
<file path=[Content_Types].xml><?xml version="1.0" encoding="utf-8"?>
<Types xmlns="http://schemas.openxmlformats.org/package/2006/content-types">
  <Default Extension="png" ContentType="image/png"/>
  <Default Extension="rels" ContentType="application/vnd.openxmlformats-package.relationships+xml"/>
  <Default Extension="xml" ContentType="application/xml"/>
  <Default Extension="fntdata" ContentType="application/x-fontdata"/>
  <Default Extension="gif" ContentType="image/gif"/>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688" r:id="rId1"/>
    <p:sldMasterId id="2147483689" r:id="rId2"/>
  </p:sldMasterIdLst>
  <p:notesMasterIdLst>
    <p:notesMasterId r:id="rId54"/>
  </p:notesMasterIdLst>
  <p:sldIdLst>
    <p:sldId id="256" r:id="rId3"/>
    <p:sldId id="258" r:id="rId4"/>
    <p:sldId id="259" r:id="rId5"/>
    <p:sldId id="260" r:id="rId6"/>
    <p:sldId id="261" r:id="rId7"/>
    <p:sldId id="262" r:id="rId8"/>
    <p:sldId id="263" r:id="rId9"/>
    <p:sldId id="264" r:id="rId10"/>
    <p:sldId id="265" r:id="rId11"/>
    <p:sldId id="266" r:id="rId12"/>
    <p:sldId id="267" r:id="rId13"/>
    <p:sldId id="268" r:id="rId14"/>
    <p:sldId id="269" r:id="rId15"/>
    <p:sldId id="270" r:id="rId16"/>
    <p:sldId id="271" r:id="rId17"/>
    <p:sldId id="272" r:id="rId18"/>
    <p:sldId id="273" r:id="rId19"/>
    <p:sldId id="274" r:id="rId20"/>
    <p:sldId id="275" r:id="rId21"/>
    <p:sldId id="276" r:id="rId22"/>
    <p:sldId id="277" r:id="rId23"/>
    <p:sldId id="278" r:id="rId24"/>
    <p:sldId id="279" r:id="rId25"/>
    <p:sldId id="280" r:id="rId26"/>
    <p:sldId id="281" r:id="rId27"/>
    <p:sldId id="282" r:id="rId28"/>
    <p:sldId id="283" r:id="rId29"/>
    <p:sldId id="284" r:id="rId30"/>
    <p:sldId id="285" r:id="rId31"/>
    <p:sldId id="286" r:id="rId32"/>
    <p:sldId id="287" r:id="rId33"/>
    <p:sldId id="288" r:id="rId34"/>
    <p:sldId id="289" r:id="rId35"/>
    <p:sldId id="290" r:id="rId36"/>
    <p:sldId id="291" r:id="rId37"/>
    <p:sldId id="292" r:id="rId38"/>
    <p:sldId id="295" r:id="rId39"/>
    <p:sldId id="296" r:id="rId40"/>
    <p:sldId id="297" r:id="rId41"/>
    <p:sldId id="298" r:id="rId42"/>
    <p:sldId id="299" r:id="rId43"/>
    <p:sldId id="300" r:id="rId44"/>
    <p:sldId id="301" r:id="rId45"/>
    <p:sldId id="302" r:id="rId46"/>
    <p:sldId id="303" r:id="rId47"/>
    <p:sldId id="304" r:id="rId48"/>
    <p:sldId id="305" r:id="rId49"/>
    <p:sldId id="306" r:id="rId50"/>
    <p:sldId id="307" r:id="rId51"/>
    <p:sldId id="308" r:id="rId52"/>
    <p:sldId id="309" r:id="rId53"/>
  </p:sldIdLst>
  <p:sldSz cx="9144000" cy="5143500" type="screen16x9"/>
  <p:notesSz cx="6858000" cy="9144000"/>
  <p:embeddedFontLst>
    <p:embeddedFont>
      <p:font typeface="Amatic SC" panose="020B0604020202020204" charset="-79"/>
      <p:regular r:id="rId55"/>
      <p:bold r:id="rId56"/>
    </p:embeddedFont>
    <p:embeddedFont>
      <p:font typeface="Proxima Nova Semibold" panose="020B0604020202020204" charset="0"/>
      <p:regular r:id="rId57"/>
      <p:bold r:id="rId58"/>
      <p:boldItalic r:id="rId59"/>
    </p:embeddedFont>
    <p:embeddedFont>
      <p:font typeface="Gochi Hand" panose="020B0604020202020204" charset="0"/>
      <p:regular r:id="rId60"/>
    </p:embeddedFont>
    <p:embeddedFont>
      <p:font typeface="Roboto Medium" panose="020B0604020202020204" charset="0"/>
      <p:regular r:id="rId61"/>
      <p:bold r:id="rId62"/>
      <p:italic r:id="rId63"/>
      <p:boldItalic r:id="rId64"/>
    </p:embeddedFont>
    <p:embeddedFont>
      <p:font typeface="Open Sans" panose="020B0604020202020204" charset="0"/>
      <p:regular r:id="rId65"/>
      <p:bold r:id="rId66"/>
      <p:italic r:id="rId67"/>
      <p:boldItalic r:id="rId68"/>
    </p:embeddedFont>
    <p:embeddedFont>
      <p:font typeface="Calibri" panose="020F0502020204030204" pitchFamily="34" charset="0"/>
      <p:regular r:id="rId69"/>
      <p:bold r:id="rId70"/>
      <p:italic r:id="rId71"/>
      <p:boldItalic r:id="rId72"/>
    </p:embeddedFont>
    <p:embeddedFont>
      <p:font typeface="Proxima Nova" panose="020B0604020202020204" charset="0"/>
      <p:regular r:id="rId73"/>
      <p:bold r:id="rId74"/>
      <p:italic r:id="rId75"/>
      <p:boldItalic r:id="rId76"/>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7701B39-652D-412B-9600-8992131343DF}">
  <a:tblStyle styleId="{57701B39-652D-412B-9600-8992131343DF}" styleName="Table_0">
    <a:wholeTbl>
      <a:tcTxStyle>
        <a:font>
          <a:latin typeface="Arial"/>
          <a:ea typeface="Arial"/>
          <a:cs typeface="Arial"/>
        </a:font>
        <a:srgbClr val="000000"/>
      </a:tcTxStyle>
      <a:tcStyle>
        <a:tcBdr>
          <a:left>
            <a:ln w="9525" cap="flat" cmpd="sng">
              <a:solidFill>
                <a:srgbClr val="9E9E9E"/>
              </a:solidFill>
              <a:prstDash val="solid"/>
              <a:round/>
              <a:headEnd type="none" w="sm" len="sm"/>
              <a:tailEnd type="none" w="sm" len="sm"/>
            </a:ln>
          </a:left>
          <a:right>
            <a:ln w="9525" cap="flat" cmpd="sng">
              <a:solidFill>
                <a:srgbClr val="9E9E9E"/>
              </a:solidFill>
              <a:prstDash val="solid"/>
              <a:round/>
              <a:headEnd type="none" w="sm" len="sm"/>
              <a:tailEnd type="none" w="sm" len="sm"/>
            </a:ln>
          </a:right>
          <a:top>
            <a:ln w="9525" cap="flat" cmpd="sng">
              <a:solidFill>
                <a:srgbClr val="9E9E9E"/>
              </a:solidFill>
              <a:prstDash val="solid"/>
              <a:round/>
              <a:headEnd type="none" w="sm" len="sm"/>
              <a:tailEnd type="none" w="sm" len="sm"/>
            </a:ln>
          </a:top>
          <a:bottom>
            <a:ln w="9525" cap="flat" cmpd="sng">
              <a:solidFill>
                <a:srgbClr val="9E9E9E"/>
              </a:solidFill>
              <a:prstDash val="solid"/>
              <a:round/>
              <a:headEnd type="none" w="sm" len="sm"/>
              <a:tailEnd type="none" w="sm" len="sm"/>
            </a:ln>
          </a:bottom>
          <a:insideH>
            <a:ln w="9525" cap="flat" cmpd="sng">
              <a:solidFill>
                <a:srgbClr val="9E9E9E"/>
              </a:solidFill>
              <a:prstDash val="solid"/>
              <a:round/>
              <a:headEnd type="none" w="sm" len="sm"/>
              <a:tailEnd type="none" w="sm" len="sm"/>
            </a:ln>
          </a:insideH>
          <a:insideV>
            <a:ln w="9525" cap="flat" cmpd="sng">
              <a:solidFill>
                <a:srgbClr val="9E9E9E"/>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5620"/>
    <p:restoredTop sz="94660"/>
  </p:normalViewPr>
  <p:slideViewPr>
    <p:cSldViewPr snapToGrid="0">
      <p:cViewPr varScale="1">
        <p:scale>
          <a:sx n="143" d="100"/>
          <a:sy n="143" d="100"/>
        </p:scale>
        <p:origin x="684" y="114"/>
      </p:cViewPr>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13" Type="http://schemas.openxmlformats.org/officeDocument/2006/relationships/slide" Target="slides/slide11.xml"/><Relationship Id="rId18" Type="http://schemas.openxmlformats.org/officeDocument/2006/relationships/slide" Target="slides/slide16.xml"/><Relationship Id="rId26" Type="http://schemas.openxmlformats.org/officeDocument/2006/relationships/slide" Target="slides/slide24.xml"/><Relationship Id="rId39" Type="http://schemas.openxmlformats.org/officeDocument/2006/relationships/slide" Target="slides/slide37.xml"/><Relationship Id="rId21" Type="http://schemas.openxmlformats.org/officeDocument/2006/relationships/slide" Target="slides/slide19.xml"/><Relationship Id="rId34" Type="http://schemas.openxmlformats.org/officeDocument/2006/relationships/slide" Target="slides/slide32.xml"/><Relationship Id="rId42" Type="http://schemas.openxmlformats.org/officeDocument/2006/relationships/slide" Target="slides/slide40.xml"/><Relationship Id="rId47" Type="http://schemas.openxmlformats.org/officeDocument/2006/relationships/slide" Target="slides/slide45.xml"/><Relationship Id="rId50" Type="http://schemas.openxmlformats.org/officeDocument/2006/relationships/slide" Target="slides/slide48.xml"/><Relationship Id="rId55" Type="http://schemas.openxmlformats.org/officeDocument/2006/relationships/font" Target="fonts/font1.fntdata"/><Relationship Id="rId63" Type="http://schemas.openxmlformats.org/officeDocument/2006/relationships/font" Target="fonts/font9.fntdata"/><Relationship Id="rId68" Type="http://schemas.openxmlformats.org/officeDocument/2006/relationships/font" Target="fonts/font14.fntdata"/><Relationship Id="rId76" Type="http://schemas.openxmlformats.org/officeDocument/2006/relationships/font" Target="fonts/font22.fntdata"/><Relationship Id="rId7" Type="http://schemas.openxmlformats.org/officeDocument/2006/relationships/slide" Target="slides/slide5.xml"/><Relationship Id="rId71" Type="http://schemas.openxmlformats.org/officeDocument/2006/relationships/font" Target="fonts/font17.fntdata"/><Relationship Id="rId2" Type="http://schemas.openxmlformats.org/officeDocument/2006/relationships/slideMaster" Target="slideMasters/slideMaster2.xml"/><Relationship Id="rId16" Type="http://schemas.openxmlformats.org/officeDocument/2006/relationships/slide" Target="slides/slide14.xml"/><Relationship Id="rId29" Type="http://schemas.openxmlformats.org/officeDocument/2006/relationships/slide" Target="slides/slide27.xml"/><Relationship Id="rId11" Type="http://schemas.openxmlformats.org/officeDocument/2006/relationships/slide" Target="slides/slide9.xml"/><Relationship Id="rId24" Type="http://schemas.openxmlformats.org/officeDocument/2006/relationships/slide" Target="slides/slide22.xml"/><Relationship Id="rId32" Type="http://schemas.openxmlformats.org/officeDocument/2006/relationships/slide" Target="slides/slide30.xml"/><Relationship Id="rId37" Type="http://schemas.openxmlformats.org/officeDocument/2006/relationships/slide" Target="slides/slide35.xml"/><Relationship Id="rId40" Type="http://schemas.openxmlformats.org/officeDocument/2006/relationships/slide" Target="slides/slide38.xml"/><Relationship Id="rId45" Type="http://schemas.openxmlformats.org/officeDocument/2006/relationships/slide" Target="slides/slide43.xml"/><Relationship Id="rId53" Type="http://schemas.openxmlformats.org/officeDocument/2006/relationships/slide" Target="slides/slide51.xml"/><Relationship Id="rId58" Type="http://schemas.openxmlformats.org/officeDocument/2006/relationships/font" Target="fonts/font4.fntdata"/><Relationship Id="rId66" Type="http://schemas.openxmlformats.org/officeDocument/2006/relationships/font" Target="fonts/font12.fntdata"/><Relationship Id="rId74" Type="http://schemas.openxmlformats.org/officeDocument/2006/relationships/font" Target="fonts/font20.fntdata"/><Relationship Id="rId79" Type="http://schemas.openxmlformats.org/officeDocument/2006/relationships/theme" Target="theme/theme1.xml"/><Relationship Id="rId5" Type="http://schemas.openxmlformats.org/officeDocument/2006/relationships/slide" Target="slides/slide3.xml"/><Relationship Id="rId61" Type="http://schemas.openxmlformats.org/officeDocument/2006/relationships/font" Target="fonts/font7.fntdata"/><Relationship Id="rId10" Type="http://schemas.openxmlformats.org/officeDocument/2006/relationships/slide" Target="slides/slide8.xml"/><Relationship Id="rId19" Type="http://schemas.openxmlformats.org/officeDocument/2006/relationships/slide" Target="slides/slide17.xml"/><Relationship Id="rId31" Type="http://schemas.openxmlformats.org/officeDocument/2006/relationships/slide" Target="slides/slide29.xml"/><Relationship Id="rId44" Type="http://schemas.openxmlformats.org/officeDocument/2006/relationships/slide" Target="slides/slide42.xml"/><Relationship Id="rId52" Type="http://schemas.openxmlformats.org/officeDocument/2006/relationships/slide" Target="slides/slide50.xml"/><Relationship Id="rId60" Type="http://schemas.openxmlformats.org/officeDocument/2006/relationships/font" Target="fonts/font6.fntdata"/><Relationship Id="rId65" Type="http://schemas.openxmlformats.org/officeDocument/2006/relationships/font" Target="fonts/font11.fntdata"/><Relationship Id="rId73" Type="http://schemas.openxmlformats.org/officeDocument/2006/relationships/font" Target="fonts/font19.fntdata"/><Relationship Id="rId78" Type="http://schemas.openxmlformats.org/officeDocument/2006/relationships/viewProps" Target="viewProps.xml"/><Relationship Id="rId4" Type="http://schemas.openxmlformats.org/officeDocument/2006/relationships/slide" Target="slides/slide2.xml"/><Relationship Id="rId9" Type="http://schemas.openxmlformats.org/officeDocument/2006/relationships/slide" Target="slides/slide7.xml"/><Relationship Id="rId14" Type="http://schemas.openxmlformats.org/officeDocument/2006/relationships/slide" Target="slides/slide12.xml"/><Relationship Id="rId22" Type="http://schemas.openxmlformats.org/officeDocument/2006/relationships/slide" Target="slides/slide20.xml"/><Relationship Id="rId27" Type="http://schemas.openxmlformats.org/officeDocument/2006/relationships/slide" Target="slides/slide25.xml"/><Relationship Id="rId30" Type="http://schemas.openxmlformats.org/officeDocument/2006/relationships/slide" Target="slides/slide28.xml"/><Relationship Id="rId35" Type="http://schemas.openxmlformats.org/officeDocument/2006/relationships/slide" Target="slides/slide33.xml"/><Relationship Id="rId43" Type="http://schemas.openxmlformats.org/officeDocument/2006/relationships/slide" Target="slides/slide41.xml"/><Relationship Id="rId48" Type="http://schemas.openxmlformats.org/officeDocument/2006/relationships/slide" Target="slides/slide46.xml"/><Relationship Id="rId56" Type="http://schemas.openxmlformats.org/officeDocument/2006/relationships/font" Target="fonts/font2.fntdata"/><Relationship Id="rId64" Type="http://schemas.openxmlformats.org/officeDocument/2006/relationships/font" Target="fonts/font10.fntdata"/><Relationship Id="rId69" Type="http://schemas.openxmlformats.org/officeDocument/2006/relationships/font" Target="fonts/font15.fntdata"/><Relationship Id="rId77" Type="http://schemas.openxmlformats.org/officeDocument/2006/relationships/presProps" Target="presProps.xml"/><Relationship Id="rId8" Type="http://schemas.openxmlformats.org/officeDocument/2006/relationships/slide" Target="slides/slide6.xml"/><Relationship Id="rId51" Type="http://schemas.openxmlformats.org/officeDocument/2006/relationships/slide" Target="slides/slide49.xml"/><Relationship Id="rId72" Type="http://schemas.openxmlformats.org/officeDocument/2006/relationships/font" Target="fonts/font18.fntdata"/><Relationship Id="rId80" Type="http://schemas.openxmlformats.org/officeDocument/2006/relationships/tableStyles" Target="tableStyles.xml"/><Relationship Id="rId3" Type="http://schemas.openxmlformats.org/officeDocument/2006/relationships/slide" Target="slides/slide1.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33" Type="http://schemas.openxmlformats.org/officeDocument/2006/relationships/slide" Target="slides/slide31.xml"/><Relationship Id="rId38" Type="http://schemas.openxmlformats.org/officeDocument/2006/relationships/slide" Target="slides/slide36.xml"/><Relationship Id="rId46" Type="http://schemas.openxmlformats.org/officeDocument/2006/relationships/slide" Target="slides/slide44.xml"/><Relationship Id="rId59" Type="http://schemas.openxmlformats.org/officeDocument/2006/relationships/font" Target="fonts/font5.fntdata"/><Relationship Id="rId67" Type="http://schemas.openxmlformats.org/officeDocument/2006/relationships/font" Target="fonts/font13.fntdata"/><Relationship Id="rId20" Type="http://schemas.openxmlformats.org/officeDocument/2006/relationships/slide" Target="slides/slide18.xml"/><Relationship Id="rId41" Type="http://schemas.openxmlformats.org/officeDocument/2006/relationships/slide" Target="slides/slide39.xml"/><Relationship Id="rId54" Type="http://schemas.openxmlformats.org/officeDocument/2006/relationships/notesMaster" Target="notesMasters/notesMaster1.xml"/><Relationship Id="rId62" Type="http://schemas.openxmlformats.org/officeDocument/2006/relationships/font" Target="fonts/font8.fntdata"/><Relationship Id="rId70" Type="http://schemas.openxmlformats.org/officeDocument/2006/relationships/font" Target="fonts/font16.fntdata"/><Relationship Id="rId75" Type="http://schemas.openxmlformats.org/officeDocument/2006/relationships/font" Target="fonts/font21.fntdata"/><Relationship Id="rId1" Type="http://schemas.openxmlformats.org/officeDocument/2006/relationships/slideMaster" Target="slideMasters/slideMaster1.xml"/><Relationship Id="rId6" Type="http://schemas.openxmlformats.org/officeDocument/2006/relationships/slide" Target="slides/slide4.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36" Type="http://schemas.openxmlformats.org/officeDocument/2006/relationships/slide" Target="slides/slide34.xml"/><Relationship Id="rId49" Type="http://schemas.openxmlformats.org/officeDocument/2006/relationships/slide" Target="slides/slide47.xml"/><Relationship Id="rId57" Type="http://schemas.openxmlformats.org/officeDocument/2006/relationships/font" Target="fonts/font3.fntdata"/></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911"/>
        <p:cNvGrpSpPr/>
        <p:nvPr/>
      </p:nvGrpSpPr>
      <p:grpSpPr>
        <a:xfrm>
          <a:off x="0" y="0"/>
          <a:ext cx="0" cy="0"/>
          <a:chOff x="0" y="0"/>
          <a:chExt cx="0" cy="0"/>
        </a:xfrm>
      </p:grpSpPr>
      <p:sp>
        <p:nvSpPr>
          <p:cNvPr id="4912" name="Google Shape;4912;p: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913" name="Google Shape;4913;p: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111"/>
        <p:cNvGrpSpPr/>
        <p:nvPr/>
      </p:nvGrpSpPr>
      <p:grpSpPr>
        <a:xfrm>
          <a:off x="0" y="0"/>
          <a:ext cx="0" cy="0"/>
          <a:chOff x="0" y="0"/>
          <a:chExt cx="0" cy="0"/>
        </a:xfrm>
      </p:grpSpPr>
      <p:sp>
        <p:nvSpPr>
          <p:cNvPr id="7112" name="Google Shape;7112;ga4af15b772_0_38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113" name="Google Shape;7113;ga4af15b772_0_38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274"/>
        <p:cNvGrpSpPr/>
        <p:nvPr/>
      </p:nvGrpSpPr>
      <p:grpSpPr>
        <a:xfrm>
          <a:off x="0" y="0"/>
          <a:ext cx="0" cy="0"/>
          <a:chOff x="0" y="0"/>
          <a:chExt cx="0" cy="0"/>
        </a:xfrm>
      </p:grpSpPr>
      <p:sp>
        <p:nvSpPr>
          <p:cNvPr id="7275" name="Google Shape;7275;ga4af15b772_0_86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276" name="Google Shape;7276;ga4af15b772_0_86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464"/>
        <p:cNvGrpSpPr/>
        <p:nvPr/>
      </p:nvGrpSpPr>
      <p:grpSpPr>
        <a:xfrm>
          <a:off x="0" y="0"/>
          <a:ext cx="0" cy="0"/>
          <a:chOff x="0" y="0"/>
          <a:chExt cx="0" cy="0"/>
        </a:xfrm>
      </p:grpSpPr>
      <p:sp>
        <p:nvSpPr>
          <p:cNvPr id="7465" name="Google Shape;7465;ga4af15b772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466" name="Google Shape;7466;ga4af15b772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601"/>
        <p:cNvGrpSpPr/>
        <p:nvPr/>
      </p:nvGrpSpPr>
      <p:grpSpPr>
        <a:xfrm>
          <a:off x="0" y="0"/>
          <a:ext cx="0" cy="0"/>
          <a:chOff x="0" y="0"/>
          <a:chExt cx="0" cy="0"/>
        </a:xfrm>
      </p:grpSpPr>
      <p:sp>
        <p:nvSpPr>
          <p:cNvPr id="7602" name="Google Shape;7602;ga45d07d18b_1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603" name="Google Shape;7603;ga45d07d18b_1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726"/>
        <p:cNvGrpSpPr/>
        <p:nvPr/>
      </p:nvGrpSpPr>
      <p:grpSpPr>
        <a:xfrm>
          <a:off x="0" y="0"/>
          <a:ext cx="0" cy="0"/>
          <a:chOff x="0" y="0"/>
          <a:chExt cx="0" cy="0"/>
        </a:xfrm>
      </p:grpSpPr>
      <p:sp>
        <p:nvSpPr>
          <p:cNvPr id="7727" name="Google Shape;7727;ga4af15b772_0_122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728" name="Google Shape;7728;ga4af15b772_0_122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906"/>
        <p:cNvGrpSpPr/>
        <p:nvPr/>
      </p:nvGrpSpPr>
      <p:grpSpPr>
        <a:xfrm>
          <a:off x="0" y="0"/>
          <a:ext cx="0" cy="0"/>
          <a:chOff x="0" y="0"/>
          <a:chExt cx="0" cy="0"/>
        </a:xfrm>
      </p:grpSpPr>
      <p:sp>
        <p:nvSpPr>
          <p:cNvPr id="7907" name="Google Shape;7907;ga4af15b772_0_10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908" name="Google Shape;7908;ga4af15b772_0_10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199"/>
        <p:cNvGrpSpPr/>
        <p:nvPr/>
      </p:nvGrpSpPr>
      <p:grpSpPr>
        <a:xfrm>
          <a:off x="0" y="0"/>
          <a:ext cx="0" cy="0"/>
          <a:chOff x="0" y="0"/>
          <a:chExt cx="0" cy="0"/>
        </a:xfrm>
      </p:grpSpPr>
      <p:sp>
        <p:nvSpPr>
          <p:cNvPr id="8200" name="Google Shape;8200;ga4af15b772_0_153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201" name="Google Shape;8201;ga4af15b772_0_153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386"/>
        <p:cNvGrpSpPr/>
        <p:nvPr/>
      </p:nvGrpSpPr>
      <p:grpSpPr>
        <a:xfrm>
          <a:off x="0" y="0"/>
          <a:ext cx="0" cy="0"/>
          <a:chOff x="0" y="0"/>
          <a:chExt cx="0" cy="0"/>
        </a:xfrm>
      </p:grpSpPr>
      <p:sp>
        <p:nvSpPr>
          <p:cNvPr id="8387" name="Google Shape;8387;ga4deaa162d_0_17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388" name="Google Shape;8388;ga4deaa162d_0_17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518"/>
        <p:cNvGrpSpPr/>
        <p:nvPr/>
      </p:nvGrpSpPr>
      <p:grpSpPr>
        <a:xfrm>
          <a:off x="0" y="0"/>
          <a:ext cx="0" cy="0"/>
          <a:chOff x="0" y="0"/>
          <a:chExt cx="0" cy="0"/>
        </a:xfrm>
      </p:grpSpPr>
      <p:sp>
        <p:nvSpPr>
          <p:cNvPr id="8519" name="Google Shape;8519;ga4deaa162d_0_28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520" name="Google Shape;8520;ga4deaa162d_0_28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688"/>
        <p:cNvGrpSpPr/>
        <p:nvPr/>
      </p:nvGrpSpPr>
      <p:grpSpPr>
        <a:xfrm>
          <a:off x="0" y="0"/>
          <a:ext cx="0" cy="0"/>
          <a:chOff x="0" y="0"/>
          <a:chExt cx="0" cy="0"/>
        </a:xfrm>
      </p:grpSpPr>
      <p:sp>
        <p:nvSpPr>
          <p:cNvPr id="8689" name="Google Shape;8689;ga4deaa162d_0_49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690" name="Google Shape;8690;ga4deaa162d_0_49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332"/>
        <p:cNvGrpSpPr/>
        <p:nvPr/>
      </p:nvGrpSpPr>
      <p:grpSpPr>
        <a:xfrm>
          <a:off x="0" y="0"/>
          <a:ext cx="0" cy="0"/>
          <a:chOff x="0" y="0"/>
          <a:chExt cx="0" cy="0"/>
        </a:xfrm>
      </p:grpSpPr>
      <p:sp>
        <p:nvSpPr>
          <p:cNvPr id="5333" name="Google Shape;5333;ga45d07d18b_1_26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334" name="Google Shape;5334;ga45d07d18b_1_26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954"/>
        <p:cNvGrpSpPr/>
        <p:nvPr/>
      </p:nvGrpSpPr>
      <p:grpSpPr>
        <a:xfrm>
          <a:off x="0" y="0"/>
          <a:ext cx="0" cy="0"/>
          <a:chOff x="0" y="0"/>
          <a:chExt cx="0" cy="0"/>
        </a:xfrm>
      </p:grpSpPr>
      <p:sp>
        <p:nvSpPr>
          <p:cNvPr id="8955" name="Google Shape;8955;ga4deaa162d_0_76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956" name="Google Shape;8956;ga4deaa162d_0_76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443"/>
        <p:cNvGrpSpPr/>
        <p:nvPr/>
      </p:nvGrpSpPr>
      <p:grpSpPr>
        <a:xfrm>
          <a:off x="0" y="0"/>
          <a:ext cx="0" cy="0"/>
          <a:chOff x="0" y="0"/>
          <a:chExt cx="0" cy="0"/>
        </a:xfrm>
      </p:grpSpPr>
      <p:sp>
        <p:nvSpPr>
          <p:cNvPr id="10444" name="Google Shape;10444;ga4deaa162d_0_382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445" name="Google Shape;10445;ga4deaa162d_0_382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688"/>
        <p:cNvGrpSpPr/>
        <p:nvPr/>
      </p:nvGrpSpPr>
      <p:grpSpPr>
        <a:xfrm>
          <a:off x="0" y="0"/>
          <a:ext cx="0" cy="0"/>
          <a:chOff x="0" y="0"/>
          <a:chExt cx="0" cy="0"/>
        </a:xfrm>
      </p:grpSpPr>
      <p:sp>
        <p:nvSpPr>
          <p:cNvPr id="10689" name="Google Shape;10689;ga4deaa162d_0_405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690" name="Google Shape;10690;ga4deaa162d_0_405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891"/>
        <p:cNvGrpSpPr/>
        <p:nvPr/>
      </p:nvGrpSpPr>
      <p:grpSpPr>
        <a:xfrm>
          <a:off x="0" y="0"/>
          <a:ext cx="0" cy="0"/>
          <a:chOff x="0" y="0"/>
          <a:chExt cx="0" cy="0"/>
        </a:xfrm>
      </p:grpSpPr>
      <p:sp>
        <p:nvSpPr>
          <p:cNvPr id="10892" name="Google Shape;10892;ga4deaa162d_0_406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893" name="Google Shape;10893;ga4deaa162d_0_406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087"/>
        <p:cNvGrpSpPr/>
        <p:nvPr/>
      </p:nvGrpSpPr>
      <p:grpSpPr>
        <a:xfrm>
          <a:off x="0" y="0"/>
          <a:ext cx="0" cy="0"/>
          <a:chOff x="0" y="0"/>
          <a:chExt cx="0" cy="0"/>
        </a:xfrm>
      </p:grpSpPr>
      <p:sp>
        <p:nvSpPr>
          <p:cNvPr id="11088" name="Google Shape;11088;ga4deaa162d_0_548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089" name="Google Shape;11089;ga4deaa162d_0_548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429"/>
        <p:cNvGrpSpPr/>
        <p:nvPr/>
      </p:nvGrpSpPr>
      <p:grpSpPr>
        <a:xfrm>
          <a:off x="0" y="0"/>
          <a:ext cx="0" cy="0"/>
          <a:chOff x="0" y="0"/>
          <a:chExt cx="0" cy="0"/>
        </a:xfrm>
      </p:grpSpPr>
      <p:sp>
        <p:nvSpPr>
          <p:cNvPr id="11430" name="Google Shape;11430;ga4deaa162d_0_422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431" name="Google Shape;11431;ga4deaa162d_0_422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702"/>
        <p:cNvGrpSpPr/>
        <p:nvPr/>
      </p:nvGrpSpPr>
      <p:grpSpPr>
        <a:xfrm>
          <a:off x="0" y="0"/>
          <a:ext cx="0" cy="0"/>
          <a:chOff x="0" y="0"/>
          <a:chExt cx="0" cy="0"/>
        </a:xfrm>
      </p:grpSpPr>
      <p:sp>
        <p:nvSpPr>
          <p:cNvPr id="11703" name="Google Shape;11703;ga4deaa162d_0_529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704" name="Google Shape;11704;ga4deaa162d_0_529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946"/>
        <p:cNvGrpSpPr/>
        <p:nvPr/>
      </p:nvGrpSpPr>
      <p:grpSpPr>
        <a:xfrm>
          <a:off x="0" y="0"/>
          <a:ext cx="0" cy="0"/>
          <a:chOff x="0" y="0"/>
          <a:chExt cx="0" cy="0"/>
        </a:xfrm>
      </p:grpSpPr>
      <p:sp>
        <p:nvSpPr>
          <p:cNvPr id="11947" name="Google Shape;11947;ga4deaa162d_0_502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948" name="Google Shape;11948;ga4deaa162d_0_502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191"/>
        <p:cNvGrpSpPr/>
        <p:nvPr/>
      </p:nvGrpSpPr>
      <p:grpSpPr>
        <a:xfrm>
          <a:off x="0" y="0"/>
          <a:ext cx="0" cy="0"/>
          <a:chOff x="0" y="0"/>
          <a:chExt cx="0" cy="0"/>
        </a:xfrm>
      </p:grpSpPr>
      <p:sp>
        <p:nvSpPr>
          <p:cNvPr id="12192" name="Google Shape;12192;ga4deaa162d_0_441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193" name="Google Shape;12193;ga4deaa162d_0_441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535"/>
        <p:cNvGrpSpPr/>
        <p:nvPr/>
      </p:nvGrpSpPr>
      <p:grpSpPr>
        <a:xfrm>
          <a:off x="0" y="0"/>
          <a:ext cx="0" cy="0"/>
          <a:chOff x="0" y="0"/>
          <a:chExt cx="0" cy="0"/>
        </a:xfrm>
      </p:grpSpPr>
      <p:sp>
        <p:nvSpPr>
          <p:cNvPr id="12536" name="Google Shape;12536;ga4deaa162d_0_517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537" name="Google Shape;12537;ga4deaa162d_0_517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541"/>
        <p:cNvGrpSpPr/>
        <p:nvPr/>
      </p:nvGrpSpPr>
      <p:grpSpPr>
        <a:xfrm>
          <a:off x="0" y="0"/>
          <a:ext cx="0" cy="0"/>
          <a:chOff x="0" y="0"/>
          <a:chExt cx="0" cy="0"/>
        </a:xfrm>
      </p:grpSpPr>
      <p:sp>
        <p:nvSpPr>
          <p:cNvPr id="5542" name="Google Shape;5542;ga454de4d03_1_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543" name="Google Shape;5543;ga454de4d03_1_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755"/>
        <p:cNvGrpSpPr/>
        <p:nvPr/>
      </p:nvGrpSpPr>
      <p:grpSpPr>
        <a:xfrm>
          <a:off x="0" y="0"/>
          <a:ext cx="0" cy="0"/>
          <a:chOff x="0" y="0"/>
          <a:chExt cx="0" cy="0"/>
        </a:xfrm>
      </p:grpSpPr>
      <p:sp>
        <p:nvSpPr>
          <p:cNvPr id="12756" name="Google Shape;12756;ga4deaa162d_0_561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757" name="Google Shape;12757;ga4deaa162d_0_561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198"/>
        <p:cNvGrpSpPr/>
        <p:nvPr/>
      </p:nvGrpSpPr>
      <p:grpSpPr>
        <a:xfrm>
          <a:off x="0" y="0"/>
          <a:ext cx="0" cy="0"/>
          <a:chOff x="0" y="0"/>
          <a:chExt cx="0" cy="0"/>
        </a:xfrm>
      </p:grpSpPr>
      <p:sp>
        <p:nvSpPr>
          <p:cNvPr id="13199" name="Google Shape;13199;ga4deaa162d_1_202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200" name="Google Shape;13200;ga4deaa162d_1_202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218"/>
        <p:cNvGrpSpPr/>
        <p:nvPr/>
      </p:nvGrpSpPr>
      <p:grpSpPr>
        <a:xfrm>
          <a:off x="0" y="0"/>
          <a:ext cx="0" cy="0"/>
          <a:chOff x="0" y="0"/>
          <a:chExt cx="0" cy="0"/>
        </a:xfrm>
      </p:grpSpPr>
      <p:sp>
        <p:nvSpPr>
          <p:cNvPr id="13219" name="Google Shape;13219;ga4deaa162d_1_199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220" name="Google Shape;13220;ga4deaa162d_1_199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257"/>
        <p:cNvGrpSpPr/>
        <p:nvPr/>
      </p:nvGrpSpPr>
      <p:grpSpPr>
        <a:xfrm>
          <a:off x="0" y="0"/>
          <a:ext cx="0" cy="0"/>
          <a:chOff x="0" y="0"/>
          <a:chExt cx="0" cy="0"/>
        </a:xfrm>
      </p:grpSpPr>
      <p:sp>
        <p:nvSpPr>
          <p:cNvPr id="13258" name="Google Shape;13258;ga4deaa162d_1_325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259" name="Google Shape;13259;ga4deaa162d_1_325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292"/>
        <p:cNvGrpSpPr/>
        <p:nvPr/>
      </p:nvGrpSpPr>
      <p:grpSpPr>
        <a:xfrm>
          <a:off x="0" y="0"/>
          <a:ext cx="0" cy="0"/>
          <a:chOff x="0" y="0"/>
          <a:chExt cx="0" cy="0"/>
        </a:xfrm>
      </p:grpSpPr>
      <p:sp>
        <p:nvSpPr>
          <p:cNvPr id="13293" name="Google Shape;13293;ga4deaa162d_1_332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294" name="Google Shape;13294;ga4deaa162d_1_332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347"/>
        <p:cNvGrpSpPr/>
        <p:nvPr/>
      </p:nvGrpSpPr>
      <p:grpSpPr>
        <a:xfrm>
          <a:off x="0" y="0"/>
          <a:ext cx="0" cy="0"/>
          <a:chOff x="0" y="0"/>
          <a:chExt cx="0" cy="0"/>
        </a:xfrm>
      </p:grpSpPr>
      <p:sp>
        <p:nvSpPr>
          <p:cNvPr id="13348" name="Google Shape;13348;ga5044e0c59_0_278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349" name="Google Shape;13349;ga5044e0c59_0_278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443"/>
        <p:cNvGrpSpPr/>
        <p:nvPr/>
      </p:nvGrpSpPr>
      <p:grpSpPr>
        <a:xfrm>
          <a:off x="0" y="0"/>
          <a:ext cx="0" cy="0"/>
          <a:chOff x="0" y="0"/>
          <a:chExt cx="0" cy="0"/>
        </a:xfrm>
      </p:grpSpPr>
      <p:sp>
        <p:nvSpPr>
          <p:cNvPr id="13444" name="Google Shape;13444;ga485adeaf9_0_181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445" name="Google Shape;13445;ga485adeaf9_0_181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466"/>
        <p:cNvGrpSpPr/>
        <p:nvPr/>
      </p:nvGrpSpPr>
      <p:grpSpPr>
        <a:xfrm>
          <a:off x="0" y="0"/>
          <a:ext cx="0" cy="0"/>
          <a:chOff x="0" y="0"/>
          <a:chExt cx="0" cy="0"/>
        </a:xfrm>
      </p:grpSpPr>
      <p:sp>
        <p:nvSpPr>
          <p:cNvPr id="13467" name="Google Shape;13467;ga4deaa162d_1_110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468" name="Google Shape;13468;ga4deaa162d_1_110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485"/>
        <p:cNvGrpSpPr/>
        <p:nvPr/>
      </p:nvGrpSpPr>
      <p:grpSpPr>
        <a:xfrm>
          <a:off x="0" y="0"/>
          <a:ext cx="0" cy="0"/>
          <a:chOff x="0" y="0"/>
          <a:chExt cx="0" cy="0"/>
        </a:xfrm>
      </p:grpSpPr>
      <p:sp>
        <p:nvSpPr>
          <p:cNvPr id="13486" name="Google Shape;13486;ga4deaa162d_1_1105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487" name="Google Shape;13487;ga4deaa162d_1_1105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501"/>
        <p:cNvGrpSpPr/>
        <p:nvPr/>
      </p:nvGrpSpPr>
      <p:grpSpPr>
        <a:xfrm>
          <a:off x="0" y="0"/>
          <a:ext cx="0" cy="0"/>
          <a:chOff x="0" y="0"/>
          <a:chExt cx="0" cy="0"/>
        </a:xfrm>
      </p:grpSpPr>
      <p:sp>
        <p:nvSpPr>
          <p:cNvPr id="13502" name="Google Shape;13502;ga4deaa162d_1_1107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503" name="Google Shape;13503;ga4deaa162d_1_1107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726"/>
        <p:cNvGrpSpPr/>
        <p:nvPr/>
      </p:nvGrpSpPr>
      <p:grpSpPr>
        <a:xfrm>
          <a:off x="0" y="0"/>
          <a:ext cx="0" cy="0"/>
          <a:chOff x="0" y="0"/>
          <a:chExt cx="0" cy="0"/>
        </a:xfrm>
      </p:grpSpPr>
      <p:sp>
        <p:nvSpPr>
          <p:cNvPr id="5727" name="Google Shape;5727;ga4af15b772_0_77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728" name="Google Shape;5728;ga4af15b772_0_77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838"/>
        <p:cNvGrpSpPr/>
        <p:nvPr/>
      </p:nvGrpSpPr>
      <p:grpSpPr>
        <a:xfrm>
          <a:off x="0" y="0"/>
          <a:ext cx="0" cy="0"/>
          <a:chOff x="0" y="0"/>
          <a:chExt cx="0" cy="0"/>
        </a:xfrm>
      </p:grpSpPr>
      <p:sp>
        <p:nvSpPr>
          <p:cNvPr id="13839" name="Google Shape;13839;ga4deaa162d_1_1140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840" name="Google Shape;13840;ga4deaa162d_1_1140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625"/>
        <p:cNvGrpSpPr/>
        <p:nvPr/>
      </p:nvGrpSpPr>
      <p:grpSpPr>
        <a:xfrm>
          <a:off x="0" y="0"/>
          <a:ext cx="0" cy="0"/>
          <a:chOff x="0" y="0"/>
          <a:chExt cx="0" cy="0"/>
        </a:xfrm>
      </p:grpSpPr>
      <p:sp>
        <p:nvSpPr>
          <p:cNvPr id="16626" name="Google Shape;16626;ga4deaa162d_1_1419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627" name="Google Shape;16627;ga4deaa162d_1_1419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044"/>
        <p:cNvGrpSpPr/>
        <p:nvPr/>
      </p:nvGrpSpPr>
      <p:grpSpPr>
        <a:xfrm>
          <a:off x="0" y="0"/>
          <a:ext cx="0" cy="0"/>
          <a:chOff x="0" y="0"/>
          <a:chExt cx="0" cy="0"/>
        </a:xfrm>
      </p:grpSpPr>
      <p:sp>
        <p:nvSpPr>
          <p:cNvPr id="17045" name="Google Shape;17045;ga4deaa162d_1_1461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046" name="Google Shape;17046;ga4deaa162d_1_1461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214"/>
        <p:cNvGrpSpPr/>
        <p:nvPr/>
      </p:nvGrpSpPr>
      <p:grpSpPr>
        <a:xfrm>
          <a:off x="0" y="0"/>
          <a:ext cx="0" cy="0"/>
          <a:chOff x="0" y="0"/>
          <a:chExt cx="0" cy="0"/>
        </a:xfrm>
      </p:grpSpPr>
      <p:sp>
        <p:nvSpPr>
          <p:cNvPr id="17215" name="Google Shape;17215;ga4deaa162d_1_1477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216" name="Google Shape;17216;ga4deaa162d_1_1477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619"/>
        <p:cNvGrpSpPr/>
        <p:nvPr/>
      </p:nvGrpSpPr>
      <p:grpSpPr>
        <a:xfrm>
          <a:off x="0" y="0"/>
          <a:ext cx="0" cy="0"/>
          <a:chOff x="0" y="0"/>
          <a:chExt cx="0" cy="0"/>
        </a:xfrm>
      </p:grpSpPr>
      <p:sp>
        <p:nvSpPr>
          <p:cNvPr id="17620" name="Google Shape;17620;ga4deaa162d_1_1518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621" name="Google Shape;17621;ga4deaa162d_1_1518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999"/>
        <p:cNvGrpSpPr/>
        <p:nvPr/>
      </p:nvGrpSpPr>
      <p:grpSpPr>
        <a:xfrm>
          <a:off x="0" y="0"/>
          <a:ext cx="0" cy="0"/>
          <a:chOff x="0" y="0"/>
          <a:chExt cx="0" cy="0"/>
        </a:xfrm>
      </p:grpSpPr>
      <p:sp>
        <p:nvSpPr>
          <p:cNvPr id="18000" name="Google Shape;18000;ga4deaa162d_1_1556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8001" name="Google Shape;18001;ga4deaa162d_1_1556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8413"/>
        <p:cNvGrpSpPr/>
        <p:nvPr/>
      </p:nvGrpSpPr>
      <p:grpSpPr>
        <a:xfrm>
          <a:off x="0" y="0"/>
          <a:ext cx="0" cy="0"/>
          <a:chOff x="0" y="0"/>
          <a:chExt cx="0" cy="0"/>
        </a:xfrm>
      </p:grpSpPr>
      <p:sp>
        <p:nvSpPr>
          <p:cNvPr id="18414" name="Google Shape;18414;ga4deaa162d_1_1597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8415" name="Google Shape;18415;ga4deaa162d_1_1597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8774"/>
        <p:cNvGrpSpPr/>
        <p:nvPr/>
      </p:nvGrpSpPr>
      <p:grpSpPr>
        <a:xfrm>
          <a:off x="0" y="0"/>
          <a:ext cx="0" cy="0"/>
          <a:chOff x="0" y="0"/>
          <a:chExt cx="0" cy="0"/>
        </a:xfrm>
      </p:grpSpPr>
      <p:sp>
        <p:nvSpPr>
          <p:cNvPr id="18775" name="Google Shape;18775;ga4deaa162d_1_1633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8776" name="Google Shape;18776;ga4deaa162d_1_1633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9284"/>
        <p:cNvGrpSpPr/>
        <p:nvPr/>
      </p:nvGrpSpPr>
      <p:grpSpPr>
        <a:xfrm>
          <a:off x="0" y="0"/>
          <a:ext cx="0" cy="0"/>
          <a:chOff x="0" y="0"/>
          <a:chExt cx="0" cy="0"/>
        </a:xfrm>
      </p:grpSpPr>
      <p:sp>
        <p:nvSpPr>
          <p:cNvPr id="19285" name="Google Shape;19285;ga4deaa162d_1_1684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9286" name="Google Shape;19286;ga4deaa162d_1_1684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9904"/>
        <p:cNvGrpSpPr/>
        <p:nvPr/>
      </p:nvGrpSpPr>
      <p:grpSpPr>
        <a:xfrm>
          <a:off x="0" y="0"/>
          <a:ext cx="0" cy="0"/>
          <a:chOff x="0" y="0"/>
          <a:chExt cx="0" cy="0"/>
        </a:xfrm>
      </p:grpSpPr>
      <p:sp>
        <p:nvSpPr>
          <p:cNvPr id="19905" name="Google Shape;19905;ga4deaa162d_1_1746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9906" name="Google Shape;19906;ga4deaa162d_1_1746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851"/>
        <p:cNvGrpSpPr/>
        <p:nvPr/>
      </p:nvGrpSpPr>
      <p:grpSpPr>
        <a:xfrm>
          <a:off x="0" y="0"/>
          <a:ext cx="0" cy="0"/>
          <a:chOff x="0" y="0"/>
          <a:chExt cx="0" cy="0"/>
        </a:xfrm>
      </p:grpSpPr>
      <p:sp>
        <p:nvSpPr>
          <p:cNvPr id="5852" name="Google Shape;5852;ga454de4d03_1_57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853" name="Google Shape;5853;ga454de4d03_1_57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0498"/>
        <p:cNvGrpSpPr/>
        <p:nvPr/>
      </p:nvGrpSpPr>
      <p:grpSpPr>
        <a:xfrm>
          <a:off x="0" y="0"/>
          <a:ext cx="0" cy="0"/>
          <a:chOff x="0" y="0"/>
          <a:chExt cx="0" cy="0"/>
        </a:xfrm>
      </p:grpSpPr>
      <p:sp>
        <p:nvSpPr>
          <p:cNvPr id="20499" name="Google Shape;20499;ga4deaa162d_1_1805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0500" name="Google Shape;20500;ga4deaa162d_1_1805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0819"/>
        <p:cNvGrpSpPr/>
        <p:nvPr/>
      </p:nvGrpSpPr>
      <p:grpSpPr>
        <a:xfrm>
          <a:off x="0" y="0"/>
          <a:ext cx="0" cy="0"/>
          <a:chOff x="0" y="0"/>
          <a:chExt cx="0" cy="0"/>
        </a:xfrm>
      </p:grpSpPr>
      <p:sp>
        <p:nvSpPr>
          <p:cNvPr id="20820" name="Google Shape;20820;ga4deaa162d_1_1837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0821" name="Google Shape;20821;ga4deaa162d_1_1837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204"/>
        <p:cNvGrpSpPr/>
        <p:nvPr/>
      </p:nvGrpSpPr>
      <p:grpSpPr>
        <a:xfrm>
          <a:off x="0" y="0"/>
          <a:ext cx="0" cy="0"/>
          <a:chOff x="0" y="0"/>
          <a:chExt cx="0" cy="0"/>
        </a:xfrm>
      </p:grpSpPr>
      <p:sp>
        <p:nvSpPr>
          <p:cNvPr id="6205" name="Google Shape;6205;ga4af15b772_0_106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206" name="Google Shape;6206;ga4af15b772_0_106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390"/>
        <p:cNvGrpSpPr/>
        <p:nvPr/>
      </p:nvGrpSpPr>
      <p:grpSpPr>
        <a:xfrm>
          <a:off x="0" y="0"/>
          <a:ext cx="0" cy="0"/>
          <a:chOff x="0" y="0"/>
          <a:chExt cx="0" cy="0"/>
        </a:xfrm>
      </p:grpSpPr>
      <p:sp>
        <p:nvSpPr>
          <p:cNvPr id="6391" name="Google Shape;6391;ga454de4d03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392" name="Google Shape;6392;ga454de4d03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564"/>
        <p:cNvGrpSpPr/>
        <p:nvPr/>
      </p:nvGrpSpPr>
      <p:grpSpPr>
        <a:xfrm>
          <a:off x="0" y="0"/>
          <a:ext cx="0" cy="0"/>
          <a:chOff x="0" y="0"/>
          <a:chExt cx="0" cy="0"/>
        </a:xfrm>
      </p:grpSpPr>
      <p:sp>
        <p:nvSpPr>
          <p:cNvPr id="6565" name="Google Shape;6565;ga4af15b772_0_139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566" name="Google Shape;6566;ga4af15b772_0_139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803"/>
        <p:cNvGrpSpPr/>
        <p:nvPr/>
      </p:nvGrpSpPr>
      <p:grpSpPr>
        <a:xfrm>
          <a:off x="0" y="0"/>
          <a:ext cx="0" cy="0"/>
          <a:chOff x="0" y="0"/>
          <a:chExt cx="0" cy="0"/>
        </a:xfrm>
      </p:grpSpPr>
      <p:sp>
        <p:nvSpPr>
          <p:cNvPr id="6804" name="Google Shape;6804;ga454de4d03_1_27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805" name="Google Shape;6805;ga454de4d03_1_27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slide" type="title">
  <p:cSld name="TITLE">
    <p:bg>
      <p:bgPr>
        <a:solidFill>
          <a:schemeClr val="lt2"/>
        </a:solidFill>
        <a:effectLst/>
      </p:bgPr>
    </p:bg>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1843375" y="830363"/>
            <a:ext cx="5457300" cy="1438500"/>
          </a:xfrm>
          <a:prstGeom prst="rect">
            <a:avLst/>
          </a:prstGeom>
        </p:spPr>
        <p:txBody>
          <a:bodyPr spcFirstLastPara="1" wrap="square" lIns="91425" tIns="91425" rIns="91425" bIns="91425" anchor="b" anchorCtr="0">
            <a:noAutofit/>
          </a:bodyPr>
          <a:lstStyle>
            <a:lvl1pPr lvl="0" algn="ctr">
              <a:lnSpc>
                <a:spcPct val="80000"/>
              </a:lnSpc>
              <a:spcBef>
                <a:spcPts val="0"/>
              </a:spcBef>
              <a:spcAft>
                <a:spcPts val="0"/>
              </a:spcAft>
              <a:buSzPts val="6000"/>
              <a:buNone/>
              <a:defRPr sz="6000"/>
            </a:lvl1pPr>
            <a:lvl2pPr lvl="1" algn="ctr">
              <a:lnSpc>
                <a:spcPct val="80000"/>
              </a:lnSpc>
              <a:spcBef>
                <a:spcPts val="0"/>
              </a:spcBef>
              <a:spcAft>
                <a:spcPts val="0"/>
              </a:spcAft>
              <a:buSzPts val="6000"/>
              <a:buNone/>
              <a:defRPr sz="6000"/>
            </a:lvl2pPr>
            <a:lvl3pPr lvl="2" algn="ctr">
              <a:lnSpc>
                <a:spcPct val="80000"/>
              </a:lnSpc>
              <a:spcBef>
                <a:spcPts val="0"/>
              </a:spcBef>
              <a:spcAft>
                <a:spcPts val="0"/>
              </a:spcAft>
              <a:buSzPts val="6000"/>
              <a:buNone/>
              <a:defRPr sz="6000"/>
            </a:lvl3pPr>
            <a:lvl4pPr lvl="3" algn="ctr">
              <a:lnSpc>
                <a:spcPct val="80000"/>
              </a:lnSpc>
              <a:spcBef>
                <a:spcPts val="0"/>
              </a:spcBef>
              <a:spcAft>
                <a:spcPts val="0"/>
              </a:spcAft>
              <a:buSzPts val="6000"/>
              <a:buNone/>
              <a:defRPr sz="6000"/>
            </a:lvl4pPr>
            <a:lvl5pPr lvl="4" algn="ctr">
              <a:lnSpc>
                <a:spcPct val="80000"/>
              </a:lnSpc>
              <a:spcBef>
                <a:spcPts val="0"/>
              </a:spcBef>
              <a:spcAft>
                <a:spcPts val="0"/>
              </a:spcAft>
              <a:buSzPts val="6000"/>
              <a:buNone/>
              <a:defRPr sz="6000"/>
            </a:lvl5pPr>
            <a:lvl6pPr lvl="5" algn="ctr">
              <a:lnSpc>
                <a:spcPct val="80000"/>
              </a:lnSpc>
              <a:spcBef>
                <a:spcPts val="0"/>
              </a:spcBef>
              <a:spcAft>
                <a:spcPts val="0"/>
              </a:spcAft>
              <a:buSzPts val="6000"/>
              <a:buNone/>
              <a:defRPr sz="6000"/>
            </a:lvl6pPr>
            <a:lvl7pPr lvl="6" algn="ctr">
              <a:lnSpc>
                <a:spcPct val="80000"/>
              </a:lnSpc>
              <a:spcBef>
                <a:spcPts val="0"/>
              </a:spcBef>
              <a:spcAft>
                <a:spcPts val="0"/>
              </a:spcAft>
              <a:buSzPts val="6000"/>
              <a:buNone/>
              <a:defRPr sz="6000"/>
            </a:lvl7pPr>
            <a:lvl8pPr lvl="7" algn="ctr">
              <a:lnSpc>
                <a:spcPct val="80000"/>
              </a:lnSpc>
              <a:spcBef>
                <a:spcPts val="0"/>
              </a:spcBef>
              <a:spcAft>
                <a:spcPts val="0"/>
              </a:spcAft>
              <a:buSzPts val="6000"/>
              <a:buNone/>
              <a:defRPr sz="6000"/>
            </a:lvl8pPr>
            <a:lvl9pPr lvl="8" algn="ctr">
              <a:lnSpc>
                <a:spcPct val="80000"/>
              </a:lnSpc>
              <a:spcBef>
                <a:spcPts val="0"/>
              </a:spcBef>
              <a:spcAft>
                <a:spcPts val="0"/>
              </a:spcAft>
              <a:buSzPts val="6000"/>
              <a:buNone/>
              <a:defRPr sz="6000"/>
            </a:lvl9pPr>
          </a:lstStyle>
          <a:p>
            <a:endParaRPr/>
          </a:p>
        </p:txBody>
      </p:sp>
      <p:sp>
        <p:nvSpPr>
          <p:cNvPr id="10" name="Google Shape;10;p2"/>
          <p:cNvSpPr txBox="1">
            <a:spLocks noGrp="1"/>
          </p:cNvSpPr>
          <p:nvPr>
            <p:ph type="subTitle" idx="1"/>
          </p:nvPr>
        </p:nvSpPr>
        <p:spPr>
          <a:xfrm>
            <a:off x="1843175" y="2248613"/>
            <a:ext cx="5457600" cy="467700"/>
          </a:xfrm>
          <a:prstGeom prst="rect">
            <a:avLst/>
          </a:prstGeom>
        </p:spPr>
        <p:txBody>
          <a:bodyPr spcFirstLastPara="1" wrap="square" lIns="91425" tIns="91425" rIns="91425" bIns="91425" anchor="t" anchorCtr="0">
            <a:noAutofit/>
          </a:bodyPr>
          <a:lstStyle>
            <a:lvl1pPr lvl="0" algn="ctr">
              <a:lnSpc>
                <a:spcPct val="100000"/>
              </a:lnSpc>
              <a:spcBef>
                <a:spcPts val="0"/>
              </a:spcBef>
              <a:spcAft>
                <a:spcPts val="0"/>
              </a:spcAft>
              <a:buSzPts val="2200"/>
              <a:buFont typeface="Chilanka"/>
              <a:buNone/>
              <a:defRPr sz="2200">
                <a:latin typeface="Chilanka"/>
                <a:ea typeface="Chilanka"/>
                <a:cs typeface="Chilanka"/>
                <a:sym typeface="Chilanka"/>
              </a:defRPr>
            </a:lvl1pPr>
            <a:lvl2pPr lvl="1" algn="ctr">
              <a:lnSpc>
                <a:spcPct val="100000"/>
              </a:lnSpc>
              <a:spcBef>
                <a:spcPts val="0"/>
              </a:spcBef>
              <a:spcAft>
                <a:spcPts val="0"/>
              </a:spcAft>
              <a:buSzPts val="2200"/>
              <a:buFont typeface="Chilanka"/>
              <a:buNone/>
              <a:defRPr sz="2200">
                <a:latin typeface="Chilanka"/>
                <a:ea typeface="Chilanka"/>
                <a:cs typeface="Chilanka"/>
                <a:sym typeface="Chilanka"/>
              </a:defRPr>
            </a:lvl2pPr>
            <a:lvl3pPr lvl="2" algn="ctr">
              <a:lnSpc>
                <a:spcPct val="100000"/>
              </a:lnSpc>
              <a:spcBef>
                <a:spcPts val="0"/>
              </a:spcBef>
              <a:spcAft>
                <a:spcPts val="0"/>
              </a:spcAft>
              <a:buSzPts val="2200"/>
              <a:buFont typeface="Chilanka"/>
              <a:buNone/>
              <a:defRPr sz="2200">
                <a:latin typeface="Chilanka"/>
                <a:ea typeface="Chilanka"/>
                <a:cs typeface="Chilanka"/>
                <a:sym typeface="Chilanka"/>
              </a:defRPr>
            </a:lvl3pPr>
            <a:lvl4pPr lvl="3" algn="ctr">
              <a:lnSpc>
                <a:spcPct val="100000"/>
              </a:lnSpc>
              <a:spcBef>
                <a:spcPts val="0"/>
              </a:spcBef>
              <a:spcAft>
                <a:spcPts val="0"/>
              </a:spcAft>
              <a:buSzPts val="2200"/>
              <a:buFont typeface="Chilanka"/>
              <a:buNone/>
              <a:defRPr sz="2200">
                <a:latin typeface="Chilanka"/>
                <a:ea typeface="Chilanka"/>
                <a:cs typeface="Chilanka"/>
                <a:sym typeface="Chilanka"/>
              </a:defRPr>
            </a:lvl4pPr>
            <a:lvl5pPr lvl="4" algn="ctr">
              <a:lnSpc>
                <a:spcPct val="100000"/>
              </a:lnSpc>
              <a:spcBef>
                <a:spcPts val="0"/>
              </a:spcBef>
              <a:spcAft>
                <a:spcPts val="0"/>
              </a:spcAft>
              <a:buSzPts val="2200"/>
              <a:buFont typeface="Chilanka"/>
              <a:buNone/>
              <a:defRPr sz="2200">
                <a:latin typeface="Chilanka"/>
                <a:ea typeface="Chilanka"/>
                <a:cs typeface="Chilanka"/>
                <a:sym typeface="Chilanka"/>
              </a:defRPr>
            </a:lvl5pPr>
            <a:lvl6pPr lvl="5" algn="ctr">
              <a:lnSpc>
                <a:spcPct val="100000"/>
              </a:lnSpc>
              <a:spcBef>
                <a:spcPts val="0"/>
              </a:spcBef>
              <a:spcAft>
                <a:spcPts val="0"/>
              </a:spcAft>
              <a:buSzPts val="2200"/>
              <a:buFont typeface="Chilanka"/>
              <a:buNone/>
              <a:defRPr sz="2200">
                <a:latin typeface="Chilanka"/>
                <a:ea typeface="Chilanka"/>
                <a:cs typeface="Chilanka"/>
                <a:sym typeface="Chilanka"/>
              </a:defRPr>
            </a:lvl6pPr>
            <a:lvl7pPr lvl="6" algn="ctr">
              <a:lnSpc>
                <a:spcPct val="100000"/>
              </a:lnSpc>
              <a:spcBef>
                <a:spcPts val="0"/>
              </a:spcBef>
              <a:spcAft>
                <a:spcPts val="0"/>
              </a:spcAft>
              <a:buSzPts val="2200"/>
              <a:buFont typeface="Chilanka"/>
              <a:buNone/>
              <a:defRPr sz="2200">
                <a:latin typeface="Chilanka"/>
                <a:ea typeface="Chilanka"/>
                <a:cs typeface="Chilanka"/>
                <a:sym typeface="Chilanka"/>
              </a:defRPr>
            </a:lvl7pPr>
            <a:lvl8pPr lvl="7" algn="ctr">
              <a:lnSpc>
                <a:spcPct val="100000"/>
              </a:lnSpc>
              <a:spcBef>
                <a:spcPts val="0"/>
              </a:spcBef>
              <a:spcAft>
                <a:spcPts val="0"/>
              </a:spcAft>
              <a:buSzPts val="2200"/>
              <a:buFont typeface="Chilanka"/>
              <a:buNone/>
              <a:defRPr sz="2200">
                <a:latin typeface="Chilanka"/>
                <a:ea typeface="Chilanka"/>
                <a:cs typeface="Chilanka"/>
                <a:sym typeface="Chilanka"/>
              </a:defRPr>
            </a:lvl8pPr>
            <a:lvl9pPr lvl="8" algn="ctr">
              <a:lnSpc>
                <a:spcPct val="100000"/>
              </a:lnSpc>
              <a:spcBef>
                <a:spcPts val="0"/>
              </a:spcBef>
              <a:spcAft>
                <a:spcPts val="0"/>
              </a:spcAft>
              <a:buSzPts val="2200"/>
              <a:buFont typeface="Chilanka"/>
              <a:buNone/>
              <a:defRPr sz="2200">
                <a:latin typeface="Chilanka"/>
                <a:ea typeface="Chilanka"/>
                <a:cs typeface="Chilanka"/>
                <a:sym typeface="Chilanka"/>
              </a:defRPr>
            </a:lvl9pPr>
          </a:lstStyle>
          <a:p>
            <a:endParaRPr/>
          </a:p>
        </p:txBody>
      </p:sp>
      <p:grpSp>
        <p:nvGrpSpPr>
          <p:cNvPr id="11" name="Google Shape;11;p2"/>
          <p:cNvGrpSpPr/>
          <p:nvPr/>
        </p:nvGrpSpPr>
        <p:grpSpPr>
          <a:xfrm>
            <a:off x="8027575" y="-172332"/>
            <a:ext cx="964528" cy="1021252"/>
            <a:chOff x="7782610" y="-185800"/>
            <a:chExt cx="940178" cy="995470"/>
          </a:xfrm>
        </p:grpSpPr>
        <p:sp>
          <p:nvSpPr>
            <p:cNvPr id="12" name="Google Shape;12;p2"/>
            <p:cNvSpPr/>
            <p:nvPr/>
          </p:nvSpPr>
          <p:spPr>
            <a:xfrm>
              <a:off x="7782610" y="-185800"/>
              <a:ext cx="936795" cy="983915"/>
            </a:xfrm>
            <a:custGeom>
              <a:avLst/>
              <a:gdLst/>
              <a:ahLst/>
              <a:cxnLst/>
              <a:rect l="l" t="t" r="r" b="b"/>
              <a:pathLst>
                <a:path w="29683" h="31176" extrusionOk="0">
                  <a:moveTo>
                    <a:pt x="4668" y="1"/>
                  </a:moveTo>
                  <a:cubicBezTo>
                    <a:pt x="4442" y="84"/>
                    <a:pt x="4204" y="96"/>
                    <a:pt x="4073" y="251"/>
                  </a:cubicBezTo>
                  <a:cubicBezTo>
                    <a:pt x="3946" y="291"/>
                    <a:pt x="3804" y="409"/>
                    <a:pt x="3691" y="409"/>
                  </a:cubicBezTo>
                  <a:cubicBezTo>
                    <a:pt x="3603" y="409"/>
                    <a:pt x="3533" y="336"/>
                    <a:pt x="3501" y="96"/>
                  </a:cubicBezTo>
                  <a:cubicBezTo>
                    <a:pt x="3432" y="50"/>
                    <a:pt x="3362" y="30"/>
                    <a:pt x="3294" y="30"/>
                  </a:cubicBezTo>
                  <a:cubicBezTo>
                    <a:pt x="3185" y="30"/>
                    <a:pt x="3079" y="78"/>
                    <a:pt x="2977" y="143"/>
                  </a:cubicBezTo>
                  <a:cubicBezTo>
                    <a:pt x="2792" y="286"/>
                    <a:pt x="2602" y="408"/>
                    <a:pt x="2403" y="408"/>
                  </a:cubicBezTo>
                  <a:cubicBezTo>
                    <a:pt x="2270" y="408"/>
                    <a:pt x="2132" y="353"/>
                    <a:pt x="1989" y="215"/>
                  </a:cubicBezTo>
                  <a:cubicBezTo>
                    <a:pt x="1910" y="176"/>
                    <a:pt x="1832" y="161"/>
                    <a:pt x="1755" y="161"/>
                  </a:cubicBezTo>
                  <a:cubicBezTo>
                    <a:pt x="1535" y="161"/>
                    <a:pt x="1318" y="277"/>
                    <a:pt x="1098" y="277"/>
                  </a:cubicBezTo>
                  <a:cubicBezTo>
                    <a:pt x="1042" y="277"/>
                    <a:pt x="986" y="269"/>
                    <a:pt x="929" y="251"/>
                  </a:cubicBezTo>
                  <a:cubicBezTo>
                    <a:pt x="834" y="382"/>
                    <a:pt x="703" y="465"/>
                    <a:pt x="691" y="644"/>
                  </a:cubicBezTo>
                  <a:cubicBezTo>
                    <a:pt x="691" y="691"/>
                    <a:pt x="739" y="703"/>
                    <a:pt x="703" y="751"/>
                  </a:cubicBezTo>
                  <a:cubicBezTo>
                    <a:pt x="578" y="612"/>
                    <a:pt x="485" y="558"/>
                    <a:pt x="414" y="558"/>
                  </a:cubicBezTo>
                  <a:cubicBezTo>
                    <a:pt x="240" y="558"/>
                    <a:pt x="189" y="875"/>
                    <a:pt x="96" y="1060"/>
                  </a:cubicBezTo>
                  <a:cubicBezTo>
                    <a:pt x="1" y="1322"/>
                    <a:pt x="36" y="1501"/>
                    <a:pt x="322" y="1513"/>
                  </a:cubicBezTo>
                  <a:cubicBezTo>
                    <a:pt x="465" y="1513"/>
                    <a:pt x="596" y="1537"/>
                    <a:pt x="703" y="1679"/>
                  </a:cubicBezTo>
                  <a:cubicBezTo>
                    <a:pt x="870" y="1751"/>
                    <a:pt x="1060" y="1798"/>
                    <a:pt x="1072" y="2048"/>
                  </a:cubicBezTo>
                  <a:cubicBezTo>
                    <a:pt x="1096" y="2072"/>
                    <a:pt x="1096" y="2096"/>
                    <a:pt x="1108" y="2120"/>
                  </a:cubicBezTo>
                  <a:cubicBezTo>
                    <a:pt x="1132" y="2168"/>
                    <a:pt x="1168" y="2215"/>
                    <a:pt x="1215" y="2239"/>
                  </a:cubicBezTo>
                  <a:cubicBezTo>
                    <a:pt x="1403" y="2504"/>
                    <a:pt x="1375" y="2646"/>
                    <a:pt x="1104" y="2646"/>
                  </a:cubicBezTo>
                  <a:cubicBezTo>
                    <a:pt x="1083" y="2646"/>
                    <a:pt x="1060" y="2645"/>
                    <a:pt x="1037" y="2644"/>
                  </a:cubicBezTo>
                  <a:cubicBezTo>
                    <a:pt x="1006" y="2639"/>
                    <a:pt x="977" y="2637"/>
                    <a:pt x="949" y="2637"/>
                  </a:cubicBezTo>
                  <a:cubicBezTo>
                    <a:pt x="901" y="2637"/>
                    <a:pt x="856" y="2645"/>
                    <a:pt x="810" y="2668"/>
                  </a:cubicBezTo>
                  <a:cubicBezTo>
                    <a:pt x="679" y="3132"/>
                    <a:pt x="775" y="3465"/>
                    <a:pt x="1120" y="3561"/>
                  </a:cubicBezTo>
                  <a:cubicBezTo>
                    <a:pt x="1251" y="3596"/>
                    <a:pt x="1406" y="3620"/>
                    <a:pt x="1489" y="3775"/>
                  </a:cubicBezTo>
                  <a:cubicBezTo>
                    <a:pt x="1539" y="3824"/>
                    <a:pt x="1605" y="3849"/>
                    <a:pt x="1667" y="3849"/>
                  </a:cubicBezTo>
                  <a:cubicBezTo>
                    <a:pt x="1679" y="3849"/>
                    <a:pt x="1691" y="3848"/>
                    <a:pt x="1703" y="3846"/>
                  </a:cubicBezTo>
                  <a:cubicBezTo>
                    <a:pt x="1754" y="3817"/>
                    <a:pt x="1798" y="3804"/>
                    <a:pt x="1837" y="3804"/>
                  </a:cubicBezTo>
                  <a:cubicBezTo>
                    <a:pt x="1969" y="3804"/>
                    <a:pt x="2040" y="3953"/>
                    <a:pt x="2132" y="4073"/>
                  </a:cubicBezTo>
                  <a:cubicBezTo>
                    <a:pt x="2430" y="4132"/>
                    <a:pt x="2703" y="4215"/>
                    <a:pt x="2918" y="4454"/>
                  </a:cubicBezTo>
                  <a:cubicBezTo>
                    <a:pt x="2965" y="4477"/>
                    <a:pt x="3025" y="4489"/>
                    <a:pt x="3073" y="4501"/>
                  </a:cubicBezTo>
                  <a:cubicBezTo>
                    <a:pt x="3170" y="4483"/>
                    <a:pt x="3281" y="4412"/>
                    <a:pt x="3386" y="4412"/>
                  </a:cubicBezTo>
                  <a:cubicBezTo>
                    <a:pt x="3421" y="4412"/>
                    <a:pt x="3456" y="4421"/>
                    <a:pt x="3489" y="4442"/>
                  </a:cubicBezTo>
                  <a:cubicBezTo>
                    <a:pt x="4096" y="4846"/>
                    <a:pt x="4858" y="4680"/>
                    <a:pt x="5442" y="5156"/>
                  </a:cubicBezTo>
                  <a:cubicBezTo>
                    <a:pt x="5692" y="5263"/>
                    <a:pt x="5918" y="5466"/>
                    <a:pt x="6192" y="5489"/>
                  </a:cubicBezTo>
                  <a:cubicBezTo>
                    <a:pt x="6280" y="5441"/>
                    <a:pt x="6362" y="5421"/>
                    <a:pt x="6440" y="5421"/>
                  </a:cubicBezTo>
                  <a:cubicBezTo>
                    <a:pt x="6593" y="5421"/>
                    <a:pt x="6733" y="5498"/>
                    <a:pt x="6883" y="5585"/>
                  </a:cubicBezTo>
                  <a:cubicBezTo>
                    <a:pt x="7156" y="6005"/>
                    <a:pt x="7513" y="6240"/>
                    <a:pt x="7961" y="6240"/>
                  </a:cubicBezTo>
                  <a:cubicBezTo>
                    <a:pt x="8021" y="6240"/>
                    <a:pt x="8082" y="6236"/>
                    <a:pt x="8145" y="6228"/>
                  </a:cubicBezTo>
                  <a:cubicBezTo>
                    <a:pt x="8323" y="6287"/>
                    <a:pt x="8311" y="6561"/>
                    <a:pt x="8478" y="6644"/>
                  </a:cubicBezTo>
                  <a:cubicBezTo>
                    <a:pt x="8740" y="6692"/>
                    <a:pt x="9026" y="6692"/>
                    <a:pt x="9252" y="6918"/>
                  </a:cubicBezTo>
                  <a:cubicBezTo>
                    <a:pt x="9621" y="7311"/>
                    <a:pt x="10157" y="7454"/>
                    <a:pt x="10478" y="7906"/>
                  </a:cubicBezTo>
                  <a:cubicBezTo>
                    <a:pt x="10509" y="7921"/>
                    <a:pt x="10539" y="7927"/>
                    <a:pt x="10569" y="7927"/>
                  </a:cubicBezTo>
                  <a:cubicBezTo>
                    <a:pt x="10689" y="7927"/>
                    <a:pt x="10795" y="7828"/>
                    <a:pt x="10905" y="7828"/>
                  </a:cubicBezTo>
                  <a:cubicBezTo>
                    <a:pt x="10921" y="7828"/>
                    <a:pt x="10938" y="7830"/>
                    <a:pt x="10954" y="7835"/>
                  </a:cubicBezTo>
                  <a:lnTo>
                    <a:pt x="11097" y="7835"/>
                  </a:lnTo>
                  <a:cubicBezTo>
                    <a:pt x="11359" y="8144"/>
                    <a:pt x="11574" y="8502"/>
                    <a:pt x="11812" y="8847"/>
                  </a:cubicBezTo>
                  <a:cubicBezTo>
                    <a:pt x="11895" y="9145"/>
                    <a:pt x="12228" y="8978"/>
                    <a:pt x="12347" y="9216"/>
                  </a:cubicBezTo>
                  <a:cubicBezTo>
                    <a:pt x="12443" y="9430"/>
                    <a:pt x="12598" y="9561"/>
                    <a:pt x="12800" y="9621"/>
                  </a:cubicBezTo>
                  <a:cubicBezTo>
                    <a:pt x="13038" y="9680"/>
                    <a:pt x="13205" y="9811"/>
                    <a:pt x="13217" y="10109"/>
                  </a:cubicBezTo>
                  <a:cubicBezTo>
                    <a:pt x="13252" y="10169"/>
                    <a:pt x="13264" y="10216"/>
                    <a:pt x="13312" y="10264"/>
                  </a:cubicBezTo>
                  <a:cubicBezTo>
                    <a:pt x="13340" y="10278"/>
                    <a:pt x="13372" y="10283"/>
                    <a:pt x="13401" y="10283"/>
                  </a:cubicBezTo>
                  <a:cubicBezTo>
                    <a:pt x="13421" y="10283"/>
                    <a:pt x="13440" y="10281"/>
                    <a:pt x="13455" y="10276"/>
                  </a:cubicBezTo>
                  <a:cubicBezTo>
                    <a:pt x="13537" y="10215"/>
                    <a:pt x="13607" y="10189"/>
                    <a:pt x="13669" y="10189"/>
                  </a:cubicBezTo>
                  <a:cubicBezTo>
                    <a:pt x="13846" y="10189"/>
                    <a:pt x="13950" y="10399"/>
                    <a:pt x="14074" y="10550"/>
                  </a:cubicBezTo>
                  <a:cubicBezTo>
                    <a:pt x="14217" y="10728"/>
                    <a:pt x="14276" y="10990"/>
                    <a:pt x="14514" y="11061"/>
                  </a:cubicBezTo>
                  <a:cubicBezTo>
                    <a:pt x="14562" y="11061"/>
                    <a:pt x="14622" y="11085"/>
                    <a:pt x="14669" y="11085"/>
                  </a:cubicBezTo>
                  <a:cubicBezTo>
                    <a:pt x="14701" y="11082"/>
                    <a:pt x="14732" y="11080"/>
                    <a:pt x="14761" y="11080"/>
                  </a:cubicBezTo>
                  <a:cubicBezTo>
                    <a:pt x="15133" y="11080"/>
                    <a:pt x="15280" y="11356"/>
                    <a:pt x="15324" y="11764"/>
                  </a:cubicBezTo>
                  <a:cubicBezTo>
                    <a:pt x="15348" y="11812"/>
                    <a:pt x="15384" y="11835"/>
                    <a:pt x="15419" y="11871"/>
                  </a:cubicBezTo>
                  <a:cubicBezTo>
                    <a:pt x="15426" y="11878"/>
                    <a:pt x="15434" y="11881"/>
                    <a:pt x="15443" y="11881"/>
                  </a:cubicBezTo>
                  <a:cubicBezTo>
                    <a:pt x="15482" y="11881"/>
                    <a:pt x="15533" y="11819"/>
                    <a:pt x="15575" y="11819"/>
                  </a:cubicBezTo>
                  <a:cubicBezTo>
                    <a:pt x="15600" y="11819"/>
                    <a:pt x="15622" y="11843"/>
                    <a:pt x="15634" y="11919"/>
                  </a:cubicBezTo>
                  <a:cubicBezTo>
                    <a:pt x="15634" y="12050"/>
                    <a:pt x="15657" y="12169"/>
                    <a:pt x="15753" y="12276"/>
                  </a:cubicBezTo>
                  <a:cubicBezTo>
                    <a:pt x="15931" y="12395"/>
                    <a:pt x="16157" y="12407"/>
                    <a:pt x="16277" y="12633"/>
                  </a:cubicBezTo>
                  <a:cubicBezTo>
                    <a:pt x="16360" y="12788"/>
                    <a:pt x="16217" y="12836"/>
                    <a:pt x="16134" y="12931"/>
                  </a:cubicBezTo>
                  <a:cubicBezTo>
                    <a:pt x="16038" y="13288"/>
                    <a:pt x="16253" y="13324"/>
                    <a:pt x="16467" y="13324"/>
                  </a:cubicBezTo>
                  <a:cubicBezTo>
                    <a:pt x="16484" y="13326"/>
                    <a:pt x="16501" y="13327"/>
                    <a:pt x="16518" y="13327"/>
                  </a:cubicBezTo>
                  <a:cubicBezTo>
                    <a:pt x="16627" y="13327"/>
                    <a:pt x="16736" y="13286"/>
                    <a:pt x="16845" y="13286"/>
                  </a:cubicBezTo>
                  <a:cubicBezTo>
                    <a:pt x="16898" y="13286"/>
                    <a:pt x="16950" y="13296"/>
                    <a:pt x="17003" y="13324"/>
                  </a:cubicBezTo>
                  <a:cubicBezTo>
                    <a:pt x="17193" y="13407"/>
                    <a:pt x="17372" y="13467"/>
                    <a:pt x="17431" y="13740"/>
                  </a:cubicBezTo>
                  <a:cubicBezTo>
                    <a:pt x="17539" y="14193"/>
                    <a:pt x="17836" y="14490"/>
                    <a:pt x="18182" y="14621"/>
                  </a:cubicBezTo>
                  <a:cubicBezTo>
                    <a:pt x="18574" y="14788"/>
                    <a:pt x="18443" y="15026"/>
                    <a:pt x="18372" y="15288"/>
                  </a:cubicBezTo>
                  <a:cubicBezTo>
                    <a:pt x="18308" y="15596"/>
                    <a:pt x="18349" y="15810"/>
                    <a:pt x="18621" y="15810"/>
                  </a:cubicBezTo>
                  <a:cubicBezTo>
                    <a:pt x="18653" y="15810"/>
                    <a:pt x="18690" y="15807"/>
                    <a:pt x="18729" y="15800"/>
                  </a:cubicBezTo>
                  <a:cubicBezTo>
                    <a:pt x="18734" y="15800"/>
                    <a:pt x="18739" y="15799"/>
                    <a:pt x="18743" y="15799"/>
                  </a:cubicBezTo>
                  <a:cubicBezTo>
                    <a:pt x="18832" y="15799"/>
                    <a:pt x="18789" y="15910"/>
                    <a:pt x="18801" y="15967"/>
                  </a:cubicBezTo>
                  <a:cubicBezTo>
                    <a:pt x="18813" y="16026"/>
                    <a:pt x="18848" y="16062"/>
                    <a:pt x="18872" y="16110"/>
                  </a:cubicBezTo>
                  <a:cubicBezTo>
                    <a:pt x="19086" y="16145"/>
                    <a:pt x="19229" y="16217"/>
                    <a:pt x="19170" y="16503"/>
                  </a:cubicBezTo>
                  <a:cubicBezTo>
                    <a:pt x="19194" y="16741"/>
                    <a:pt x="19253" y="16943"/>
                    <a:pt x="19503" y="16955"/>
                  </a:cubicBezTo>
                  <a:cubicBezTo>
                    <a:pt x="19682" y="16979"/>
                    <a:pt x="19694" y="17122"/>
                    <a:pt x="19694" y="17277"/>
                  </a:cubicBezTo>
                  <a:cubicBezTo>
                    <a:pt x="19789" y="17431"/>
                    <a:pt x="20027" y="17467"/>
                    <a:pt x="20027" y="17717"/>
                  </a:cubicBezTo>
                  <a:cubicBezTo>
                    <a:pt x="20051" y="17765"/>
                    <a:pt x="20087" y="17812"/>
                    <a:pt x="20122" y="17836"/>
                  </a:cubicBezTo>
                  <a:cubicBezTo>
                    <a:pt x="20337" y="17991"/>
                    <a:pt x="20563" y="18122"/>
                    <a:pt x="20718" y="18324"/>
                  </a:cubicBezTo>
                  <a:cubicBezTo>
                    <a:pt x="20813" y="18431"/>
                    <a:pt x="20920" y="18539"/>
                    <a:pt x="20920" y="18717"/>
                  </a:cubicBezTo>
                  <a:cubicBezTo>
                    <a:pt x="20932" y="18848"/>
                    <a:pt x="20884" y="18979"/>
                    <a:pt x="20980" y="19098"/>
                  </a:cubicBezTo>
                  <a:cubicBezTo>
                    <a:pt x="21036" y="19161"/>
                    <a:pt x="21100" y="19183"/>
                    <a:pt x="21168" y="19183"/>
                  </a:cubicBezTo>
                  <a:cubicBezTo>
                    <a:pt x="21215" y="19183"/>
                    <a:pt x="21264" y="19172"/>
                    <a:pt x="21313" y="19158"/>
                  </a:cubicBezTo>
                  <a:cubicBezTo>
                    <a:pt x="21357" y="19151"/>
                    <a:pt x="21398" y="19147"/>
                    <a:pt x="21437" y="19147"/>
                  </a:cubicBezTo>
                  <a:cubicBezTo>
                    <a:pt x="21598" y="19147"/>
                    <a:pt x="21708" y="19220"/>
                    <a:pt x="21718" y="19479"/>
                  </a:cubicBezTo>
                  <a:cubicBezTo>
                    <a:pt x="21706" y="19622"/>
                    <a:pt x="21670" y="19753"/>
                    <a:pt x="21658" y="19896"/>
                  </a:cubicBezTo>
                  <a:cubicBezTo>
                    <a:pt x="21648" y="20090"/>
                    <a:pt x="21726" y="20213"/>
                    <a:pt x="21858" y="20213"/>
                  </a:cubicBezTo>
                  <a:cubicBezTo>
                    <a:pt x="21888" y="20213"/>
                    <a:pt x="21921" y="20207"/>
                    <a:pt x="21956" y="20194"/>
                  </a:cubicBezTo>
                  <a:cubicBezTo>
                    <a:pt x="22030" y="20167"/>
                    <a:pt x="22080" y="20155"/>
                    <a:pt x="22112" y="20155"/>
                  </a:cubicBezTo>
                  <a:cubicBezTo>
                    <a:pt x="22252" y="20155"/>
                    <a:pt x="22067" y="20366"/>
                    <a:pt x="22087" y="20444"/>
                  </a:cubicBezTo>
                  <a:cubicBezTo>
                    <a:pt x="22063" y="20515"/>
                    <a:pt x="22027" y="20586"/>
                    <a:pt x="22015" y="20682"/>
                  </a:cubicBezTo>
                  <a:cubicBezTo>
                    <a:pt x="22134" y="20920"/>
                    <a:pt x="22361" y="21051"/>
                    <a:pt x="22444" y="21325"/>
                  </a:cubicBezTo>
                  <a:cubicBezTo>
                    <a:pt x="22480" y="21360"/>
                    <a:pt x="22504" y="21408"/>
                    <a:pt x="22551" y="21444"/>
                  </a:cubicBezTo>
                  <a:cubicBezTo>
                    <a:pt x="22825" y="21741"/>
                    <a:pt x="23039" y="22039"/>
                    <a:pt x="23075" y="22491"/>
                  </a:cubicBezTo>
                  <a:cubicBezTo>
                    <a:pt x="23087" y="22789"/>
                    <a:pt x="23206" y="23015"/>
                    <a:pt x="23492" y="23087"/>
                  </a:cubicBezTo>
                  <a:cubicBezTo>
                    <a:pt x="23539" y="23087"/>
                    <a:pt x="23623" y="23027"/>
                    <a:pt x="23623" y="23027"/>
                  </a:cubicBezTo>
                  <a:lnTo>
                    <a:pt x="23623" y="23027"/>
                  </a:lnTo>
                  <a:cubicBezTo>
                    <a:pt x="23575" y="23420"/>
                    <a:pt x="23932" y="23658"/>
                    <a:pt x="23920" y="24063"/>
                  </a:cubicBezTo>
                  <a:cubicBezTo>
                    <a:pt x="23920" y="24274"/>
                    <a:pt x="24006" y="24371"/>
                    <a:pt x="24133" y="24371"/>
                  </a:cubicBezTo>
                  <a:cubicBezTo>
                    <a:pt x="24206" y="24371"/>
                    <a:pt x="24293" y="24338"/>
                    <a:pt x="24385" y="24277"/>
                  </a:cubicBezTo>
                  <a:cubicBezTo>
                    <a:pt x="24801" y="24385"/>
                    <a:pt x="24968" y="24873"/>
                    <a:pt x="25301" y="25087"/>
                  </a:cubicBezTo>
                  <a:cubicBezTo>
                    <a:pt x="25290" y="25099"/>
                    <a:pt x="25290" y="25111"/>
                    <a:pt x="25278" y="25135"/>
                  </a:cubicBezTo>
                  <a:cubicBezTo>
                    <a:pt x="25171" y="25337"/>
                    <a:pt x="25123" y="25563"/>
                    <a:pt x="25218" y="25801"/>
                  </a:cubicBezTo>
                  <a:cubicBezTo>
                    <a:pt x="25325" y="25980"/>
                    <a:pt x="25468" y="26147"/>
                    <a:pt x="25456" y="26385"/>
                  </a:cubicBezTo>
                  <a:cubicBezTo>
                    <a:pt x="25480" y="26540"/>
                    <a:pt x="25516" y="26718"/>
                    <a:pt x="25694" y="26778"/>
                  </a:cubicBezTo>
                  <a:lnTo>
                    <a:pt x="25921" y="26825"/>
                  </a:lnTo>
                  <a:cubicBezTo>
                    <a:pt x="25972" y="26836"/>
                    <a:pt x="26032" y="26863"/>
                    <a:pt x="26093" y="26863"/>
                  </a:cubicBezTo>
                  <a:cubicBezTo>
                    <a:pt x="26103" y="26863"/>
                    <a:pt x="26113" y="26863"/>
                    <a:pt x="26123" y="26861"/>
                  </a:cubicBezTo>
                  <a:cubicBezTo>
                    <a:pt x="26226" y="26840"/>
                    <a:pt x="26321" y="26828"/>
                    <a:pt x="26407" y="26828"/>
                  </a:cubicBezTo>
                  <a:cubicBezTo>
                    <a:pt x="26757" y="26828"/>
                    <a:pt x="26956" y="27026"/>
                    <a:pt x="26956" y="27599"/>
                  </a:cubicBezTo>
                  <a:cubicBezTo>
                    <a:pt x="26956" y="27799"/>
                    <a:pt x="27058" y="27905"/>
                    <a:pt x="27211" y="27905"/>
                  </a:cubicBezTo>
                  <a:cubicBezTo>
                    <a:pt x="27341" y="27905"/>
                    <a:pt x="27508" y="27829"/>
                    <a:pt x="27683" y="27671"/>
                  </a:cubicBezTo>
                  <a:lnTo>
                    <a:pt x="27683" y="27671"/>
                  </a:lnTo>
                  <a:cubicBezTo>
                    <a:pt x="27445" y="28075"/>
                    <a:pt x="27504" y="28540"/>
                    <a:pt x="27195" y="28826"/>
                  </a:cubicBezTo>
                  <a:cubicBezTo>
                    <a:pt x="27171" y="28873"/>
                    <a:pt x="27171" y="28933"/>
                    <a:pt x="27171" y="28992"/>
                  </a:cubicBezTo>
                  <a:cubicBezTo>
                    <a:pt x="27183" y="29159"/>
                    <a:pt x="27254" y="29266"/>
                    <a:pt x="27385" y="29326"/>
                  </a:cubicBezTo>
                  <a:cubicBezTo>
                    <a:pt x="27552" y="29385"/>
                    <a:pt x="27528" y="29492"/>
                    <a:pt x="27445" y="29611"/>
                  </a:cubicBezTo>
                  <a:cubicBezTo>
                    <a:pt x="27421" y="29659"/>
                    <a:pt x="27409" y="29695"/>
                    <a:pt x="27385" y="29754"/>
                  </a:cubicBezTo>
                  <a:cubicBezTo>
                    <a:pt x="27445" y="29969"/>
                    <a:pt x="27564" y="30111"/>
                    <a:pt x="27349" y="30350"/>
                  </a:cubicBezTo>
                  <a:cubicBezTo>
                    <a:pt x="27150" y="30561"/>
                    <a:pt x="27055" y="30945"/>
                    <a:pt x="27541" y="30945"/>
                  </a:cubicBezTo>
                  <a:cubicBezTo>
                    <a:pt x="27549" y="30945"/>
                    <a:pt x="27556" y="30945"/>
                    <a:pt x="27564" y="30945"/>
                  </a:cubicBezTo>
                  <a:cubicBezTo>
                    <a:pt x="27643" y="30897"/>
                    <a:pt x="27722" y="30880"/>
                    <a:pt x="27801" y="30880"/>
                  </a:cubicBezTo>
                  <a:cubicBezTo>
                    <a:pt x="28023" y="30880"/>
                    <a:pt x="28242" y="31020"/>
                    <a:pt x="28464" y="31020"/>
                  </a:cubicBezTo>
                  <a:cubicBezTo>
                    <a:pt x="28517" y="31020"/>
                    <a:pt x="28570" y="31012"/>
                    <a:pt x="28623" y="30993"/>
                  </a:cubicBezTo>
                  <a:cubicBezTo>
                    <a:pt x="28730" y="30993"/>
                    <a:pt x="28838" y="31004"/>
                    <a:pt x="28933" y="31052"/>
                  </a:cubicBezTo>
                  <a:cubicBezTo>
                    <a:pt x="29039" y="31095"/>
                    <a:pt x="29159" y="31175"/>
                    <a:pt x="29266" y="31175"/>
                  </a:cubicBezTo>
                  <a:cubicBezTo>
                    <a:pt x="29338" y="31175"/>
                    <a:pt x="29404" y="31139"/>
                    <a:pt x="29457" y="31028"/>
                  </a:cubicBezTo>
                  <a:cubicBezTo>
                    <a:pt x="29623" y="30695"/>
                    <a:pt x="29385" y="30552"/>
                    <a:pt x="29135" y="30409"/>
                  </a:cubicBezTo>
                  <a:lnTo>
                    <a:pt x="29135" y="30409"/>
                  </a:lnTo>
                  <a:cubicBezTo>
                    <a:pt x="29285" y="30447"/>
                    <a:pt x="29384" y="30588"/>
                    <a:pt x="29506" y="30588"/>
                  </a:cubicBezTo>
                  <a:cubicBezTo>
                    <a:pt x="29539" y="30588"/>
                    <a:pt x="29574" y="30577"/>
                    <a:pt x="29612" y="30552"/>
                  </a:cubicBezTo>
                  <a:cubicBezTo>
                    <a:pt x="29612" y="30397"/>
                    <a:pt x="29588" y="30254"/>
                    <a:pt x="29588" y="30100"/>
                  </a:cubicBezTo>
                  <a:cubicBezTo>
                    <a:pt x="29683" y="29838"/>
                    <a:pt x="29433" y="29695"/>
                    <a:pt x="29409" y="29480"/>
                  </a:cubicBezTo>
                  <a:cubicBezTo>
                    <a:pt x="29350" y="29254"/>
                    <a:pt x="29100" y="29099"/>
                    <a:pt x="29159" y="28826"/>
                  </a:cubicBezTo>
                  <a:cubicBezTo>
                    <a:pt x="28850" y="28195"/>
                    <a:pt x="28480" y="27587"/>
                    <a:pt x="28600" y="26813"/>
                  </a:cubicBezTo>
                  <a:cubicBezTo>
                    <a:pt x="28611" y="26635"/>
                    <a:pt x="28552" y="26480"/>
                    <a:pt x="28516" y="26325"/>
                  </a:cubicBezTo>
                  <a:cubicBezTo>
                    <a:pt x="28504" y="26266"/>
                    <a:pt x="28480" y="26182"/>
                    <a:pt x="28445" y="26123"/>
                  </a:cubicBezTo>
                  <a:cubicBezTo>
                    <a:pt x="28433" y="25885"/>
                    <a:pt x="28219" y="25754"/>
                    <a:pt x="28207" y="25516"/>
                  </a:cubicBezTo>
                  <a:cubicBezTo>
                    <a:pt x="28159" y="25444"/>
                    <a:pt x="28135" y="25385"/>
                    <a:pt x="28099" y="25325"/>
                  </a:cubicBezTo>
                  <a:cubicBezTo>
                    <a:pt x="28141" y="25262"/>
                    <a:pt x="28174" y="25239"/>
                    <a:pt x="28203" y="25239"/>
                  </a:cubicBezTo>
                  <a:cubicBezTo>
                    <a:pt x="28281" y="25239"/>
                    <a:pt x="28329" y="25398"/>
                    <a:pt x="28409" y="25398"/>
                  </a:cubicBezTo>
                  <a:cubicBezTo>
                    <a:pt x="28413" y="25398"/>
                    <a:pt x="28417" y="25397"/>
                    <a:pt x="28421" y="25397"/>
                  </a:cubicBezTo>
                  <a:lnTo>
                    <a:pt x="28730" y="25706"/>
                  </a:lnTo>
                  <a:cubicBezTo>
                    <a:pt x="28804" y="25741"/>
                    <a:pt x="28861" y="25756"/>
                    <a:pt x="28906" y="25756"/>
                  </a:cubicBezTo>
                  <a:cubicBezTo>
                    <a:pt x="29107" y="25756"/>
                    <a:pt x="29060" y="25455"/>
                    <a:pt x="29147" y="25289"/>
                  </a:cubicBezTo>
                  <a:cubicBezTo>
                    <a:pt x="28802" y="23825"/>
                    <a:pt x="28219" y="22432"/>
                    <a:pt x="27564" y="21110"/>
                  </a:cubicBezTo>
                  <a:cubicBezTo>
                    <a:pt x="27028" y="20039"/>
                    <a:pt x="26468" y="18991"/>
                    <a:pt x="25861" y="17979"/>
                  </a:cubicBezTo>
                  <a:cubicBezTo>
                    <a:pt x="25087" y="16693"/>
                    <a:pt x="24254" y="15443"/>
                    <a:pt x="23337" y="14264"/>
                  </a:cubicBezTo>
                  <a:cubicBezTo>
                    <a:pt x="22670" y="13407"/>
                    <a:pt x="21932" y="12633"/>
                    <a:pt x="21194" y="11823"/>
                  </a:cubicBezTo>
                  <a:cubicBezTo>
                    <a:pt x="19872" y="10347"/>
                    <a:pt x="18574" y="8847"/>
                    <a:pt x="17134" y="7513"/>
                  </a:cubicBezTo>
                  <a:cubicBezTo>
                    <a:pt x="17034" y="7467"/>
                    <a:pt x="16935" y="7398"/>
                    <a:pt x="16841" y="7398"/>
                  </a:cubicBezTo>
                  <a:cubicBezTo>
                    <a:pt x="16767" y="7398"/>
                    <a:pt x="16697" y="7441"/>
                    <a:pt x="16634" y="7573"/>
                  </a:cubicBezTo>
                  <a:cubicBezTo>
                    <a:pt x="16717" y="7359"/>
                    <a:pt x="16705" y="7121"/>
                    <a:pt x="16527" y="7037"/>
                  </a:cubicBezTo>
                  <a:cubicBezTo>
                    <a:pt x="16241" y="6870"/>
                    <a:pt x="16062" y="6597"/>
                    <a:pt x="15836" y="6359"/>
                  </a:cubicBezTo>
                  <a:cubicBezTo>
                    <a:pt x="15732" y="6266"/>
                    <a:pt x="15660" y="6227"/>
                    <a:pt x="15612" y="6227"/>
                  </a:cubicBezTo>
                  <a:cubicBezTo>
                    <a:pt x="15512" y="6227"/>
                    <a:pt x="15514" y="6396"/>
                    <a:pt x="15538" y="6597"/>
                  </a:cubicBezTo>
                  <a:cubicBezTo>
                    <a:pt x="15467" y="6394"/>
                    <a:pt x="15586" y="6108"/>
                    <a:pt x="15348" y="5942"/>
                  </a:cubicBezTo>
                  <a:cubicBezTo>
                    <a:pt x="14884" y="5513"/>
                    <a:pt x="14372" y="5204"/>
                    <a:pt x="13871" y="4799"/>
                  </a:cubicBezTo>
                  <a:cubicBezTo>
                    <a:pt x="12609" y="3775"/>
                    <a:pt x="11240" y="2894"/>
                    <a:pt x="9811" y="2168"/>
                  </a:cubicBezTo>
                  <a:cubicBezTo>
                    <a:pt x="8788" y="1644"/>
                    <a:pt x="7787" y="1048"/>
                    <a:pt x="6704" y="679"/>
                  </a:cubicBezTo>
                  <a:cubicBezTo>
                    <a:pt x="6013" y="453"/>
                    <a:pt x="5299" y="358"/>
                    <a:pt x="466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 name="Google Shape;13;p2"/>
            <p:cNvSpPr/>
            <p:nvPr/>
          </p:nvSpPr>
          <p:spPr>
            <a:xfrm>
              <a:off x="8610784" y="694762"/>
              <a:ext cx="53747" cy="102822"/>
            </a:xfrm>
            <a:custGeom>
              <a:avLst/>
              <a:gdLst/>
              <a:ahLst/>
              <a:cxnLst/>
              <a:rect l="l" t="t" r="r" b="b"/>
              <a:pathLst>
                <a:path w="1703" h="3258" extrusionOk="0">
                  <a:moveTo>
                    <a:pt x="468" y="0"/>
                  </a:moveTo>
                  <a:cubicBezTo>
                    <a:pt x="422" y="0"/>
                    <a:pt x="373" y="16"/>
                    <a:pt x="322" y="54"/>
                  </a:cubicBezTo>
                  <a:cubicBezTo>
                    <a:pt x="0" y="257"/>
                    <a:pt x="476" y="412"/>
                    <a:pt x="345" y="638"/>
                  </a:cubicBezTo>
                  <a:cubicBezTo>
                    <a:pt x="191" y="876"/>
                    <a:pt x="405" y="1150"/>
                    <a:pt x="298" y="1424"/>
                  </a:cubicBezTo>
                  <a:cubicBezTo>
                    <a:pt x="310" y="1555"/>
                    <a:pt x="345" y="1709"/>
                    <a:pt x="417" y="1828"/>
                  </a:cubicBezTo>
                  <a:cubicBezTo>
                    <a:pt x="464" y="2186"/>
                    <a:pt x="583" y="2495"/>
                    <a:pt x="786" y="2757"/>
                  </a:cubicBezTo>
                  <a:cubicBezTo>
                    <a:pt x="845" y="2960"/>
                    <a:pt x="893" y="3198"/>
                    <a:pt x="1119" y="3257"/>
                  </a:cubicBezTo>
                  <a:lnTo>
                    <a:pt x="1203" y="3210"/>
                  </a:lnTo>
                  <a:cubicBezTo>
                    <a:pt x="1322" y="3186"/>
                    <a:pt x="1417" y="3138"/>
                    <a:pt x="1334" y="2960"/>
                  </a:cubicBezTo>
                  <a:cubicBezTo>
                    <a:pt x="822" y="2948"/>
                    <a:pt x="1131" y="2650"/>
                    <a:pt x="1215" y="2448"/>
                  </a:cubicBezTo>
                  <a:cubicBezTo>
                    <a:pt x="1322" y="2245"/>
                    <a:pt x="1607" y="2329"/>
                    <a:pt x="1703" y="2126"/>
                  </a:cubicBezTo>
                  <a:cubicBezTo>
                    <a:pt x="1688" y="1999"/>
                    <a:pt x="1636" y="1964"/>
                    <a:pt x="1572" y="1964"/>
                  </a:cubicBezTo>
                  <a:cubicBezTo>
                    <a:pt x="1497" y="1964"/>
                    <a:pt x="1406" y="2010"/>
                    <a:pt x="1334" y="2010"/>
                  </a:cubicBezTo>
                  <a:cubicBezTo>
                    <a:pt x="1270" y="2010"/>
                    <a:pt x="1222" y="1974"/>
                    <a:pt x="1215" y="1840"/>
                  </a:cubicBezTo>
                  <a:cubicBezTo>
                    <a:pt x="1191" y="1781"/>
                    <a:pt x="1179" y="1697"/>
                    <a:pt x="1203" y="1674"/>
                  </a:cubicBezTo>
                  <a:cubicBezTo>
                    <a:pt x="1212" y="1666"/>
                    <a:pt x="1219" y="1663"/>
                    <a:pt x="1225" y="1663"/>
                  </a:cubicBezTo>
                  <a:cubicBezTo>
                    <a:pt x="1260" y="1663"/>
                    <a:pt x="1258" y="1757"/>
                    <a:pt x="1298" y="1757"/>
                  </a:cubicBezTo>
                  <a:cubicBezTo>
                    <a:pt x="1536" y="1590"/>
                    <a:pt x="1643" y="1400"/>
                    <a:pt x="1286" y="1281"/>
                  </a:cubicBezTo>
                  <a:cubicBezTo>
                    <a:pt x="1167" y="1233"/>
                    <a:pt x="1060" y="1197"/>
                    <a:pt x="1012" y="1055"/>
                  </a:cubicBezTo>
                  <a:cubicBezTo>
                    <a:pt x="869" y="1043"/>
                    <a:pt x="834" y="924"/>
                    <a:pt x="881" y="816"/>
                  </a:cubicBezTo>
                  <a:cubicBezTo>
                    <a:pt x="893" y="650"/>
                    <a:pt x="905" y="471"/>
                    <a:pt x="845" y="304"/>
                  </a:cubicBezTo>
                  <a:cubicBezTo>
                    <a:pt x="822" y="221"/>
                    <a:pt x="762" y="162"/>
                    <a:pt x="703" y="102"/>
                  </a:cubicBezTo>
                  <a:cubicBezTo>
                    <a:pt x="626" y="49"/>
                    <a:pt x="550" y="0"/>
                    <a:pt x="46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 name="Google Shape;14;p2"/>
            <p:cNvSpPr/>
            <p:nvPr/>
          </p:nvSpPr>
          <p:spPr>
            <a:xfrm>
              <a:off x="8505187" y="530844"/>
              <a:ext cx="72935" cy="93354"/>
            </a:xfrm>
            <a:custGeom>
              <a:avLst/>
              <a:gdLst/>
              <a:ahLst/>
              <a:cxnLst/>
              <a:rect l="l" t="t" r="r" b="b"/>
              <a:pathLst>
                <a:path w="2311" h="2958" extrusionOk="0">
                  <a:moveTo>
                    <a:pt x="741" y="0"/>
                  </a:moveTo>
                  <a:cubicBezTo>
                    <a:pt x="607" y="0"/>
                    <a:pt x="649" y="200"/>
                    <a:pt x="596" y="295"/>
                  </a:cubicBezTo>
                  <a:cubicBezTo>
                    <a:pt x="584" y="297"/>
                    <a:pt x="572" y="298"/>
                    <a:pt x="560" y="298"/>
                  </a:cubicBezTo>
                  <a:cubicBezTo>
                    <a:pt x="424" y="298"/>
                    <a:pt x="298" y="208"/>
                    <a:pt x="156" y="208"/>
                  </a:cubicBezTo>
                  <a:cubicBezTo>
                    <a:pt x="114" y="208"/>
                    <a:pt x="70" y="216"/>
                    <a:pt x="24" y="236"/>
                  </a:cubicBezTo>
                  <a:cubicBezTo>
                    <a:pt x="0" y="295"/>
                    <a:pt x="0" y="331"/>
                    <a:pt x="0" y="391"/>
                  </a:cubicBezTo>
                  <a:cubicBezTo>
                    <a:pt x="60" y="629"/>
                    <a:pt x="167" y="807"/>
                    <a:pt x="322" y="974"/>
                  </a:cubicBezTo>
                  <a:cubicBezTo>
                    <a:pt x="381" y="1034"/>
                    <a:pt x="441" y="1081"/>
                    <a:pt x="500" y="1141"/>
                  </a:cubicBezTo>
                  <a:cubicBezTo>
                    <a:pt x="953" y="1629"/>
                    <a:pt x="1191" y="2284"/>
                    <a:pt x="1560" y="2831"/>
                  </a:cubicBezTo>
                  <a:cubicBezTo>
                    <a:pt x="1708" y="2898"/>
                    <a:pt x="1851" y="2957"/>
                    <a:pt x="1973" y="2957"/>
                  </a:cubicBezTo>
                  <a:cubicBezTo>
                    <a:pt x="2137" y="2957"/>
                    <a:pt x="2263" y="2851"/>
                    <a:pt x="2310" y="2510"/>
                  </a:cubicBezTo>
                  <a:cubicBezTo>
                    <a:pt x="1917" y="2212"/>
                    <a:pt x="1655" y="1808"/>
                    <a:pt x="1441" y="1343"/>
                  </a:cubicBezTo>
                  <a:cubicBezTo>
                    <a:pt x="1370" y="1415"/>
                    <a:pt x="1298" y="1522"/>
                    <a:pt x="1239" y="1522"/>
                  </a:cubicBezTo>
                  <a:cubicBezTo>
                    <a:pt x="1096" y="1510"/>
                    <a:pt x="1096" y="1367"/>
                    <a:pt x="1096" y="1224"/>
                  </a:cubicBezTo>
                  <a:cubicBezTo>
                    <a:pt x="1096" y="1046"/>
                    <a:pt x="1274" y="772"/>
                    <a:pt x="1096" y="736"/>
                  </a:cubicBezTo>
                  <a:cubicBezTo>
                    <a:pt x="786" y="676"/>
                    <a:pt x="881" y="426"/>
                    <a:pt x="822" y="248"/>
                  </a:cubicBezTo>
                  <a:cubicBezTo>
                    <a:pt x="798" y="176"/>
                    <a:pt x="965" y="57"/>
                    <a:pt x="798" y="10"/>
                  </a:cubicBezTo>
                  <a:cubicBezTo>
                    <a:pt x="776" y="3"/>
                    <a:pt x="757" y="0"/>
                    <a:pt x="74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 name="Google Shape;15;p2"/>
            <p:cNvSpPr/>
            <p:nvPr/>
          </p:nvSpPr>
          <p:spPr>
            <a:xfrm>
              <a:off x="8432664" y="412182"/>
              <a:ext cx="59396" cy="86443"/>
            </a:xfrm>
            <a:custGeom>
              <a:avLst/>
              <a:gdLst/>
              <a:ahLst/>
              <a:cxnLst/>
              <a:rect l="l" t="t" r="r" b="b"/>
              <a:pathLst>
                <a:path w="1882" h="2739" extrusionOk="0">
                  <a:moveTo>
                    <a:pt x="180" y="1"/>
                  </a:moveTo>
                  <a:cubicBezTo>
                    <a:pt x="104" y="1"/>
                    <a:pt x="44" y="56"/>
                    <a:pt x="1" y="186"/>
                  </a:cubicBezTo>
                  <a:cubicBezTo>
                    <a:pt x="167" y="722"/>
                    <a:pt x="512" y="1115"/>
                    <a:pt x="810" y="1555"/>
                  </a:cubicBezTo>
                  <a:cubicBezTo>
                    <a:pt x="774" y="1758"/>
                    <a:pt x="893" y="1865"/>
                    <a:pt x="1024" y="1960"/>
                  </a:cubicBezTo>
                  <a:cubicBezTo>
                    <a:pt x="1191" y="2091"/>
                    <a:pt x="1310" y="2258"/>
                    <a:pt x="1322" y="2496"/>
                  </a:cubicBezTo>
                  <a:cubicBezTo>
                    <a:pt x="1298" y="2603"/>
                    <a:pt x="1417" y="2603"/>
                    <a:pt x="1441" y="2674"/>
                  </a:cubicBezTo>
                  <a:cubicBezTo>
                    <a:pt x="1498" y="2717"/>
                    <a:pt x="1551" y="2739"/>
                    <a:pt x="1607" y="2739"/>
                  </a:cubicBezTo>
                  <a:cubicBezTo>
                    <a:pt x="1645" y="2739"/>
                    <a:pt x="1684" y="2729"/>
                    <a:pt x="1727" y="2710"/>
                  </a:cubicBezTo>
                  <a:cubicBezTo>
                    <a:pt x="1882" y="2603"/>
                    <a:pt x="1822" y="2412"/>
                    <a:pt x="1870" y="2269"/>
                  </a:cubicBezTo>
                  <a:cubicBezTo>
                    <a:pt x="1834" y="1936"/>
                    <a:pt x="1691" y="1746"/>
                    <a:pt x="1405" y="1698"/>
                  </a:cubicBezTo>
                  <a:cubicBezTo>
                    <a:pt x="1417" y="1567"/>
                    <a:pt x="1477" y="1543"/>
                    <a:pt x="1584" y="1531"/>
                  </a:cubicBezTo>
                  <a:cubicBezTo>
                    <a:pt x="1636" y="1178"/>
                    <a:pt x="1650" y="1081"/>
                    <a:pt x="1501" y="1081"/>
                  </a:cubicBezTo>
                  <a:cubicBezTo>
                    <a:pt x="1444" y="1081"/>
                    <a:pt x="1363" y="1095"/>
                    <a:pt x="1251" y="1115"/>
                  </a:cubicBezTo>
                  <a:cubicBezTo>
                    <a:pt x="1235" y="1118"/>
                    <a:pt x="1222" y="1120"/>
                    <a:pt x="1210" y="1120"/>
                  </a:cubicBezTo>
                  <a:cubicBezTo>
                    <a:pt x="1108" y="1120"/>
                    <a:pt x="1105" y="995"/>
                    <a:pt x="1084" y="888"/>
                  </a:cubicBezTo>
                  <a:cubicBezTo>
                    <a:pt x="1013" y="793"/>
                    <a:pt x="846" y="888"/>
                    <a:pt x="822" y="710"/>
                  </a:cubicBezTo>
                  <a:cubicBezTo>
                    <a:pt x="786" y="507"/>
                    <a:pt x="715" y="329"/>
                    <a:pt x="655" y="138"/>
                  </a:cubicBezTo>
                  <a:cubicBezTo>
                    <a:pt x="548" y="114"/>
                    <a:pt x="453" y="91"/>
                    <a:pt x="346" y="67"/>
                  </a:cubicBezTo>
                  <a:cubicBezTo>
                    <a:pt x="285" y="24"/>
                    <a:pt x="229" y="1"/>
                    <a:pt x="18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 name="Google Shape;16;p2"/>
            <p:cNvSpPr/>
            <p:nvPr/>
          </p:nvSpPr>
          <p:spPr>
            <a:xfrm>
              <a:off x="8260194" y="197738"/>
              <a:ext cx="69558" cy="66276"/>
            </a:xfrm>
            <a:custGeom>
              <a:avLst/>
              <a:gdLst/>
              <a:ahLst/>
              <a:cxnLst/>
              <a:rect l="l" t="t" r="r" b="b"/>
              <a:pathLst>
                <a:path w="2204" h="2100" extrusionOk="0">
                  <a:moveTo>
                    <a:pt x="416" y="1"/>
                  </a:moveTo>
                  <a:cubicBezTo>
                    <a:pt x="379" y="1"/>
                    <a:pt x="340" y="10"/>
                    <a:pt x="298" y="28"/>
                  </a:cubicBezTo>
                  <a:cubicBezTo>
                    <a:pt x="155" y="87"/>
                    <a:pt x="1" y="135"/>
                    <a:pt x="24" y="373"/>
                  </a:cubicBezTo>
                  <a:cubicBezTo>
                    <a:pt x="60" y="528"/>
                    <a:pt x="203" y="575"/>
                    <a:pt x="274" y="694"/>
                  </a:cubicBezTo>
                  <a:cubicBezTo>
                    <a:pt x="405" y="849"/>
                    <a:pt x="536" y="1016"/>
                    <a:pt x="679" y="1159"/>
                  </a:cubicBezTo>
                  <a:cubicBezTo>
                    <a:pt x="870" y="1314"/>
                    <a:pt x="1072" y="1456"/>
                    <a:pt x="1227" y="1671"/>
                  </a:cubicBezTo>
                  <a:cubicBezTo>
                    <a:pt x="1334" y="1921"/>
                    <a:pt x="1548" y="1980"/>
                    <a:pt x="1751" y="2099"/>
                  </a:cubicBezTo>
                  <a:cubicBezTo>
                    <a:pt x="1763" y="2040"/>
                    <a:pt x="1763" y="1992"/>
                    <a:pt x="1751" y="1933"/>
                  </a:cubicBezTo>
                  <a:cubicBezTo>
                    <a:pt x="1715" y="1861"/>
                    <a:pt x="1632" y="1814"/>
                    <a:pt x="1810" y="1742"/>
                  </a:cubicBezTo>
                  <a:cubicBezTo>
                    <a:pt x="2203" y="1575"/>
                    <a:pt x="2191" y="1385"/>
                    <a:pt x="1834" y="1075"/>
                  </a:cubicBezTo>
                  <a:cubicBezTo>
                    <a:pt x="1763" y="962"/>
                    <a:pt x="1692" y="895"/>
                    <a:pt x="1603" y="895"/>
                  </a:cubicBezTo>
                  <a:cubicBezTo>
                    <a:pt x="1543" y="895"/>
                    <a:pt x="1475" y="925"/>
                    <a:pt x="1394" y="992"/>
                  </a:cubicBezTo>
                  <a:cubicBezTo>
                    <a:pt x="1329" y="1037"/>
                    <a:pt x="1249" y="1074"/>
                    <a:pt x="1178" y="1074"/>
                  </a:cubicBezTo>
                  <a:cubicBezTo>
                    <a:pt x="1081" y="1074"/>
                    <a:pt x="1001" y="1004"/>
                    <a:pt x="1001" y="790"/>
                  </a:cubicBezTo>
                  <a:cubicBezTo>
                    <a:pt x="941" y="552"/>
                    <a:pt x="1263" y="659"/>
                    <a:pt x="1179" y="444"/>
                  </a:cubicBezTo>
                  <a:cubicBezTo>
                    <a:pt x="1077" y="168"/>
                    <a:pt x="896" y="15"/>
                    <a:pt x="650" y="15"/>
                  </a:cubicBezTo>
                  <a:cubicBezTo>
                    <a:pt x="610" y="15"/>
                    <a:pt x="568" y="19"/>
                    <a:pt x="524" y="28"/>
                  </a:cubicBezTo>
                  <a:cubicBezTo>
                    <a:pt x="489" y="10"/>
                    <a:pt x="453" y="1"/>
                    <a:pt x="41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7;p2"/>
            <p:cNvSpPr/>
            <p:nvPr/>
          </p:nvSpPr>
          <p:spPr>
            <a:xfrm>
              <a:off x="8067810" y="31011"/>
              <a:ext cx="66907" cy="60153"/>
            </a:xfrm>
            <a:custGeom>
              <a:avLst/>
              <a:gdLst/>
              <a:ahLst/>
              <a:cxnLst/>
              <a:rect l="l" t="t" r="r" b="b"/>
              <a:pathLst>
                <a:path w="2120" h="1906" extrusionOk="0">
                  <a:moveTo>
                    <a:pt x="215" y="0"/>
                  </a:moveTo>
                  <a:cubicBezTo>
                    <a:pt x="48" y="191"/>
                    <a:pt x="1" y="417"/>
                    <a:pt x="96" y="655"/>
                  </a:cubicBezTo>
                  <a:cubicBezTo>
                    <a:pt x="132" y="679"/>
                    <a:pt x="191" y="715"/>
                    <a:pt x="239" y="739"/>
                  </a:cubicBezTo>
                  <a:cubicBezTo>
                    <a:pt x="691" y="1108"/>
                    <a:pt x="1179" y="1394"/>
                    <a:pt x="1596" y="1810"/>
                  </a:cubicBezTo>
                  <a:cubicBezTo>
                    <a:pt x="1620" y="1846"/>
                    <a:pt x="1667" y="1870"/>
                    <a:pt x="1703" y="1905"/>
                  </a:cubicBezTo>
                  <a:cubicBezTo>
                    <a:pt x="1786" y="1894"/>
                    <a:pt x="1822" y="1810"/>
                    <a:pt x="1834" y="1727"/>
                  </a:cubicBezTo>
                  <a:cubicBezTo>
                    <a:pt x="1775" y="1429"/>
                    <a:pt x="2120" y="1167"/>
                    <a:pt x="1894" y="870"/>
                  </a:cubicBezTo>
                  <a:cubicBezTo>
                    <a:pt x="1877" y="865"/>
                    <a:pt x="1862" y="863"/>
                    <a:pt x="1847" y="863"/>
                  </a:cubicBezTo>
                  <a:cubicBezTo>
                    <a:pt x="1705" y="863"/>
                    <a:pt x="1615" y="1038"/>
                    <a:pt x="1487" y="1038"/>
                  </a:cubicBezTo>
                  <a:cubicBezTo>
                    <a:pt x="1480" y="1038"/>
                    <a:pt x="1472" y="1037"/>
                    <a:pt x="1465" y="1036"/>
                  </a:cubicBezTo>
                  <a:cubicBezTo>
                    <a:pt x="1286" y="322"/>
                    <a:pt x="632" y="358"/>
                    <a:pt x="21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 name="Google Shape;18;p2"/>
            <p:cNvSpPr/>
            <p:nvPr/>
          </p:nvSpPr>
          <p:spPr>
            <a:xfrm>
              <a:off x="8364276" y="314980"/>
              <a:ext cx="66181" cy="88431"/>
            </a:xfrm>
            <a:custGeom>
              <a:avLst/>
              <a:gdLst/>
              <a:ahLst/>
              <a:cxnLst/>
              <a:rect l="l" t="t" r="r" b="b"/>
              <a:pathLst>
                <a:path w="2097" h="2802" extrusionOk="0">
                  <a:moveTo>
                    <a:pt x="198" y="1"/>
                  </a:moveTo>
                  <a:cubicBezTo>
                    <a:pt x="113" y="1"/>
                    <a:pt x="45" y="61"/>
                    <a:pt x="1" y="194"/>
                  </a:cubicBezTo>
                  <a:cubicBezTo>
                    <a:pt x="12" y="468"/>
                    <a:pt x="179" y="611"/>
                    <a:pt x="322" y="789"/>
                  </a:cubicBezTo>
                  <a:cubicBezTo>
                    <a:pt x="465" y="968"/>
                    <a:pt x="703" y="1051"/>
                    <a:pt x="715" y="1349"/>
                  </a:cubicBezTo>
                  <a:cubicBezTo>
                    <a:pt x="727" y="1361"/>
                    <a:pt x="739" y="1385"/>
                    <a:pt x="739" y="1420"/>
                  </a:cubicBezTo>
                  <a:cubicBezTo>
                    <a:pt x="1013" y="1623"/>
                    <a:pt x="1191" y="1909"/>
                    <a:pt x="1334" y="2218"/>
                  </a:cubicBezTo>
                  <a:cubicBezTo>
                    <a:pt x="1334" y="2313"/>
                    <a:pt x="1358" y="2385"/>
                    <a:pt x="1358" y="2480"/>
                  </a:cubicBezTo>
                  <a:cubicBezTo>
                    <a:pt x="1548" y="2504"/>
                    <a:pt x="1632" y="2730"/>
                    <a:pt x="1810" y="2802"/>
                  </a:cubicBezTo>
                  <a:cubicBezTo>
                    <a:pt x="2013" y="2683"/>
                    <a:pt x="2096" y="2278"/>
                    <a:pt x="2025" y="2278"/>
                  </a:cubicBezTo>
                  <a:lnTo>
                    <a:pt x="2025" y="2278"/>
                  </a:lnTo>
                  <a:cubicBezTo>
                    <a:pt x="2016" y="2278"/>
                    <a:pt x="2008" y="2279"/>
                    <a:pt x="2000" y="2279"/>
                  </a:cubicBezTo>
                  <a:cubicBezTo>
                    <a:pt x="1700" y="2279"/>
                    <a:pt x="1852" y="1849"/>
                    <a:pt x="1632" y="1837"/>
                  </a:cubicBezTo>
                  <a:cubicBezTo>
                    <a:pt x="1441" y="1766"/>
                    <a:pt x="1370" y="1563"/>
                    <a:pt x="1275" y="1385"/>
                  </a:cubicBezTo>
                  <a:cubicBezTo>
                    <a:pt x="1421" y="1176"/>
                    <a:pt x="1494" y="866"/>
                    <a:pt x="1268" y="866"/>
                  </a:cubicBezTo>
                  <a:cubicBezTo>
                    <a:pt x="1236" y="866"/>
                    <a:pt x="1199" y="872"/>
                    <a:pt x="1155" y="885"/>
                  </a:cubicBezTo>
                  <a:cubicBezTo>
                    <a:pt x="1094" y="902"/>
                    <a:pt x="1045" y="910"/>
                    <a:pt x="1005" y="910"/>
                  </a:cubicBezTo>
                  <a:cubicBezTo>
                    <a:pt x="775" y="910"/>
                    <a:pt x="866" y="649"/>
                    <a:pt x="774" y="527"/>
                  </a:cubicBezTo>
                  <a:cubicBezTo>
                    <a:pt x="620" y="432"/>
                    <a:pt x="477" y="361"/>
                    <a:pt x="429" y="170"/>
                  </a:cubicBezTo>
                  <a:cubicBezTo>
                    <a:pt x="417" y="135"/>
                    <a:pt x="382" y="87"/>
                    <a:pt x="370" y="63"/>
                  </a:cubicBezTo>
                  <a:cubicBezTo>
                    <a:pt x="307" y="23"/>
                    <a:pt x="249" y="1"/>
                    <a:pt x="19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9;p2"/>
            <p:cNvSpPr/>
            <p:nvPr/>
          </p:nvSpPr>
          <p:spPr>
            <a:xfrm>
              <a:off x="7877319" y="-53252"/>
              <a:ext cx="75933" cy="33959"/>
            </a:xfrm>
            <a:custGeom>
              <a:avLst/>
              <a:gdLst/>
              <a:ahLst/>
              <a:cxnLst/>
              <a:rect l="l" t="t" r="r" b="b"/>
              <a:pathLst>
                <a:path w="2406" h="1076" extrusionOk="0">
                  <a:moveTo>
                    <a:pt x="251" y="1"/>
                  </a:moveTo>
                  <a:cubicBezTo>
                    <a:pt x="137" y="1"/>
                    <a:pt x="47" y="66"/>
                    <a:pt x="0" y="289"/>
                  </a:cubicBezTo>
                  <a:cubicBezTo>
                    <a:pt x="595" y="670"/>
                    <a:pt x="1274" y="730"/>
                    <a:pt x="1869" y="1063"/>
                  </a:cubicBezTo>
                  <a:cubicBezTo>
                    <a:pt x="1977" y="1075"/>
                    <a:pt x="2084" y="1075"/>
                    <a:pt x="2179" y="1075"/>
                  </a:cubicBezTo>
                  <a:cubicBezTo>
                    <a:pt x="2298" y="1039"/>
                    <a:pt x="2381" y="968"/>
                    <a:pt x="2405" y="837"/>
                  </a:cubicBezTo>
                  <a:cubicBezTo>
                    <a:pt x="2128" y="804"/>
                    <a:pt x="1995" y="317"/>
                    <a:pt x="1873" y="317"/>
                  </a:cubicBezTo>
                  <a:cubicBezTo>
                    <a:pt x="1864" y="317"/>
                    <a:pt x="1855" y="319"/>
                    <a:pt x="1846" y="325"/>
                  </a:cubicBezTo>
                  <a:cubicBezTo>
                    <a:pt x="1698" y="423"/>
                    <a:pt x="1565" y="461"/>
                    <a:pt x="1440" y="461"/>
                  </a:cubicBezTo>
                  <a:cubicBezTo>
                    <a:pt x="1110" y="461"/>
                    <a:pt x="841" y="196"/>
                    <a:pt x="548" y="75"/>
                  </a:cubicBezTo>
                  <a:cubicBezTo>
                    <a:pt x="440" y="39"/>
                    <a:pt x="338" y="1"/>
                    <a:pt x="25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 name="Google Shape;20;p2"/>
            <p:cNvSpPr/>
            <p:nvPr/>
          </p:nvSpPr>
          <p:spPr>
            <a:xfrm>
              <a:off x="8191426" y="135535"/>
              <a:ext cx="55262" cy="57092"/>
            </a:xfrm>
            <a:custGeom>
              <a:avLst/>
              <a:gdLst/>
              <a:ahLst/>
              <a:cxnLst/>
              <a:rect l="l" t="t" r="r" b="b"/>
              <a:pathLst>
                <a:path w="1751" h="1809" extrusionOk="0">
                  <a:moveTo>
                    <a:pt x="472" y="1"/>
                  </a:moveTo>
                  <a:cubicBezTo>
                    <a:pt x="429" y="1"/>
                    <a:pt x="379" y="12"/>
                    <a:pt x="322" y="34"/>
                  </a:cubicBezTo>
                  <a:cubicBezTo>
                    <a:pt x="305" y="31"/>
                    <a:pt x="290" y="30"/>
                    <a:pt x="275" y="30"/>
                  </a:cubicBezTo>
                  <a:cubicBezTo>
                    <a:pt x="99" y="30"/>
                    <a:pt x="45" y="216"/>
                    <a:pt x="1" y="391"/>
                  </a:cubicBezTo>
                  <a:cubicBezTo>
                    <a:pt x="108" y="677"/>
                    <a:pt x="346" y="796"/>
                    <a:pt x="560" y="915"/>
                  </a:cubicBezTo>
                  <a:cubicBezTo>
                    <a:pt x="917" y="1201"/>
                    <a:pt x="1132" y="1713"/>
                    <a:pt x="1608" y="1808"/>
                  </a:cubicBezTo>
                  <a:cubicBezTo>
                    <a:pt x="1679" y="1701"/>
                    <a:pt x="1715" y="1582"/>
                    <a:pt x="1715" y="1451"/>
                  </a:cubicBezTo>
                  <a:cubicBezTo>
                    <a:pt x="1691" y="1344"/>
                    <a:pt x="1656" y="1237"/>
                    <a:pt x="1679" y="1141"/>
                  </a:cubicBezTo>
                  <a:cubicBezTo>
                    <a:pt x="1715" y="1034"/>
                    <a:pt x="1751" y="927"/>
                    <a:pt x="1739" y="820"/>
                  </a:cubicBezTo>
                  <a:cubicBezTo>
                    <a:pt x="1727" y="760"/>
                    <a:pt x="1679" y="737"/>
                    <a:pt x="1632" y="737"/>
                  </a:cubicBezTo>
                  <a:cubicBezTo>
                    <a:pt x="1608" y="749"/>
                    <a:pt x="1560" y="760"/>
                    <a:pt x="1537" y="760"/>
                  </a:cubicBezTo>
                  <a:cubicBezTo>
                    <a:pt x="1490" y="768"/>
                    <a:pt x="1446" y="771"/>
                    <a:pt x="1403" y="771"/>
                  </a:cubicBezTo>
                  <a:cubicBezTo>
                    <a:pt x="1094" y="771"/>
                    <a:pt x="875" y="585"/>
                    <a:pt x="739" y="260"/>
                  </a:cubicBezTo>
                  <a:cubicBezTo>
                    <a:pt x="669" y="86"/>
                    <a:pt x="593" y="1"/>
                    <a:pt x="47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21;p2"/>
            <p:cNvSpPr/>
            <p:nvPr/>
          </p:nvSpPr>
          <p:spPr>
            <a:xfrm>
              <a:off x="7987018" y="-13424"/>
              <a:ext cx="53021" cy="40334"/>
            </a:xfrm>
            <a:custGeom>
              <a:avLst/>
              <a:gdLst/>
              <a:ahLst/>
              <a:cxnLst/>
              <a:rect l="l" t="t" r="r" b="b"/>
              <a:pathLst>
                <a:path w="1680" h="1278" extrusionOk="0">
                  <a:moveTo>
                    <a:pt x="407" y="1"/>
                  </a:moveTo>
                  <a:cubicBezTo>
                    <a:pt x="396" y="1"/>
                    <a:pt x="383" y="2"/>
                    <a:pt x="370" y="4"/>
                  </a:cubicBezTo>
                  <a:cubicBezTo>
                    <a:pt x="179" y="27"/>
                    <a:pt x="1" y="87"/>
                    <a:pt x="1" y="361"/>
                  </a:cubicBezTo>
                  <a:cubicBezTo>
                    <a:pt x="72" y="575"/>
                    <a:pt x="263" y="623"/>
                    <a:pt x="382" y="766"/>
                  </a:cubicBezTo>
                  <a:cubicBezTo>
                    <a:pt x="505" y="813"/>
                    <a:pt x="620" y="905"/>
                    <a:pt x="752" y="905"/>
                  </a:cubicBezTo>
                  <a:cubicBezTo>
                    <a:pt x="786" y="905"/>
                    <a:pt x="821" y="899"/>
                    <a:pt x="858" y="885"/>
                  </a:cubicBezTo>
                  <a:cubicBezTo>
                    <a:pt x="861" y="884"/>
                    <a:pt x="865" y="884"/>
                    <a:pt x="868" y="884"/>
                  </a:cubicBezTo>
                  <a:cubicBezTo>
                    <a:pt x="1047" y="884"/>
                    <a:pt x="1021" y="1187"/>
                    <a:pt x="1190" y="1187"/>
                  </a:cubicBezTo>
                  <a:cubicBezTo>
                    <a:pt x="1201" y="1187"/>
                    <a:pt x="1214" y="1185"/>
                    <a:pt x="1227" y="1182"/>
                  </a:cubicBezTo>
                  <a:cubicBezTo>
                    <a:pt x="1322" y="1206"/>
                    <a:pt x="1418" y="1242"/>
                    <a:pt x="1501" y="1278"/>
                  </a:cubicBezTo>
                  <a:cubicBezTo>
                    <a:pt x="1644" y="1111"/>
                    <a:pt x="1608" y="885"/>
                    <a:pt x="1679" y="706"/>
                  </a:cubicBezTo>
                  <a:cubicBezTo>
                    <a:pt x="1563" y="696"/>
                    <a:pt x="1502" y="475"/>
                    <a:pt x="1388" y="475"/>
                  </a:cubicBezTo>
                  <a:cubicBezTo>
                    <a:pt x="1361" y="475"/>
                    <a:pt x="1332" y="486"/>
                    <a:pt x="1298" y="516"/>
                  </a:cubicBezTo>
                  <a:cubicBezTo>
                    <a:pt x="1200" y="593"/>
                    <a:pt x="1117" y="625"/>
                    <a:pt x="1045" y="625"/>
                  </a:cubicBezTo>
                  <a:cubicBezTo>
                    <a:pt x="875" y="625"/>
                    <a:pt x="768" y="445"/>
                    <a:pt x="667" y="277"/>
                  </a:cubicBezTo>
                  <a:cubicBezTo>
                    <a:pt x="601" y="134"/>
                    <a:pt x="556" y="1"/>
                    <a:pt x="40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 name="Google Shape;22;p2"/>
            <p:cNvSpPr/>
            <p:nvPr/>
          </p:nvSpPr>
          <p:spPr>
            <a:xfrm>
              <a:off x="8333853" y="275562"/>
              <a:ext cx="49234" cy="47151"/>
            </a:xfrm>
            <a:custGeom>
              <a:avLst/>
              <a:gdLst/>
              <a:ahLst/>
              <a:cxnLst/>
              <a:rect l="l" t="t" r="r" b="b"/>
              <a:pathLst>
                <a:path w="1560" h="1494" extrusionOk="0">
                  <a:moveTo>
                    <a:pt x="498" y="0"/>
                  </a:moveTo>
                  <a:cubicBezTo>
                    <a:pt x="368" y="0"/>
                    <a:pt x="205" y="59"/>
                    <a:pt x="0" y="169"/>
                  </a:cubicBezTo>
                  <a:cubicBezTo>
                    <a:pt x="0" y="443"/>
                    <a:pt x="191" y="586"/>
                    <a:pt x="310" y="788"/>
                  </a:cubicBezTo>
                  <a:cubicBezTo>
                    <a:pt x="334" y="824"/>
                    <a:pt x="381" y="860"/>
                    <a:pt x="429" y="895"/>
                  </a:cubicBezTo>
                  <a:cubicBezTo>
                    <a:pt x="595" y="967"/>
                    <a:pt x="619" y="1205"/>
                    <a:pt x="774" y="1276"/>
                  </a:cubicBezTo>
                  <a:cubicBezTo>
                    <a:pt x="786" y="1324"/>
                    <a:pt x="810" y="1360"/>
                    <a:pt x="834" y="1384"/>
                  </a:cubicBezTo>
                  <a:cubicBezTo>
                    <a:pt x="840" y="1465"/>
                    <a:pt x="859" y="1494"/>
                    <a:pt x="887" y="1494"/>
                  </a:cubicBezTo>
                  <a:cubicBezTo>
                    <a:pt x="912" y="1494"/>
                    <a:pt x="943" y="1471"/>
                    <a:pt x="976" y="1443"/>
                  </a:cubicBezTo>
                  <a:cubicBezTo>
                    <a:pt x="1096" y="1407"/>
                    <a:pt x="1203" y="1372"/>
                    <a:pt x="1322" y="1324"/>
                  </a:cubicBezTo>
                  <a:cubicBezTo>
                    <a:pt x="1453" y="1229"/>
                    <a:pt x="1560" y="1074"/>
                    <a:pt x="1441" y="895"/>
                  </a:cubicBezTo>
                  <a:cubicBezTo>
                    <a:pt x="1404" y="847"/>
                    <a:pt x="1372" y="828"/>
                    <a:pt x="1343" y="828"/>
                  </a:cubicBezTo>
                  <a:cubicBezTo>
                    <a:pt x="1280" y="828"/>
                    <a:pt x="1229" y="921"/>
                    <a:pt x="1155" y="1003"/>
                  </a:cubicBezTo>
                  <a:cubicBezTo>
                    <a:pt x="1118" y="1047"/>
                    <a:pt x="1087" y="1070"/>
                    <a:pt x="1061" y="1070"/>
                  </a:cubicBezTo>
                  <a:cubicBezTo>
                    <a:pt x="1004" y="1070"/>
                    <a:pt x="973" y="952"/>
                    <a:pt x="965" y="681"/>
                  </a:cubicBezTo>
                  <a:cubicBezTo>
                    <a:pt x="879" y="213"/>
                    <a:pt x="747" y="0"/>
                    <a:pt x="49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23;p2"/>
            <p:cNvSpPr/>
            <p:nvPr/>
          </p:nvSpPr>
          <p:spPr>
            <a:xfrm>
              <a:off x="8597245" y="687282"/>
              <a:ext cx="28972" cy="52421"/>
            </a:xfrm>
            <a:custGeom>
              <a:avLst/>
              <a:gdLst/>
              <a:ahLst/>
              <a:cxnLst/>
              <a:rect l="l" t="t" r="r" b="b"/>
              <a:pathLst>
                <a:path w="918" h="1661" extrusionOk="0">
                  <a:moveTo>
                    <a:pt x="197" y="0"/>
                  </a:moveTo>
                  <a:cubicBezTo>
                    <a:pt x="128" y="0"/>
                    <a:pt x="57" y="21"/>
                    <a:pt x="12" y="101"/>
                  </a:cubicBezTo>
                  <a:cubicBezTo>
                    <a:pt x="0" y="351"/>
                    <a:pt x="84" y="541"/>
                    <a:pt x="203" y="720"/>
                  </a:cubicBezTo>
                  <a:cubicBezTo>
                    <a:pt x="274" y="958"/>
                    <a:pt x="381" y="1184"/>
                    <a:pt x="560" y="1351"/>
                  </a:cubicBezTo>
                  <a:cubicBezTo>
                    <a:pt x="596" y="1375"/>
                    <a:pt x="608" y="1423"/>
                    <a:pt x="643" y="1458"/>
                  </a:cubicBezTo>
                  <a:cubicBezTo>
                    <a:pt x="620" y="1553"/>
                    <a:pt x="667" y="1637"/>
                    <a:pt x="751" y="1661"/>
                  </a:cubicBezTo>
                  <a:cubicBezTo>
                    <a:pt x="905" y="1530"/>
                    <a:pt x="917" y="1375"/>
                    <a:pt x="893" y="1172"/>
                  </a:cubicBezTo>
                  <a:cubicBezTo>
                    <a:pt x="846" y="887"/>
                    <a:pt x="882" y="577"/>
                    <a:pt x="774" y="291"/>
                  </a:cubicBezTo>
                  <a:cubicBezTo>
                    <a:pt x="715" y="232"/>
                    <a:pt x="655" y="184"/>
                    <a:pt x="596" y="160"/>
                  </a:cubicBezTo>
                  <a:cubicBezTo>
                    <a:pt x="489" y="113"/>
                    <a:pt x="381" y="53"/>
                    <a:pt x="262" y="6"/>
                  </a:cubicBezTo>
                  <a:cubicBezTo>
                    <a:pt x="242" y="3"/>
                    <a:pt x="219" y="0"/>
                    <a:pt x="19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 name="Google Shape;24;p2"/>
            <p:cNvSpPr/>
            <p:nvPr/>
          </p:nvSpPr>
          <p:spPr>
            <a:xfrm>
              <a:off x="8581086" y="656260"/>
              <a:ext cx="36862" cy="34811"/>
            </a:xfrm>
            <a:custGeom>
              <a:avLst/>
              <a:gdLst/>
              <a:ahLst/>
              <a:cxnLst/>
              <a:rect l="l" t="t" r="r" b="b"/>
              <a:pathLst>
                <a:path w="1168" h="1103" extrusionOk="0">
                  <a:moveTo>
                    <a:pt x="405" y="0"/>
                  </a:moveTo>
                  <a:cubicBezTo>
                    <a:pt x="227" y="96"/>
                    <a:pt x="0" y="155"/>
                    <a:pt x="120" y="489"/>
                  </a:cubicBezTo>
                  <a:cubicBezTo>
                    <a:pt x="167" y="620"/>
                    <a:pt x="262" y="727"/>
                    <a:pt x="274" y="870"/>
                  </a:cubicBezTo>
                  <a:cubicBezTo>
                    <a:pt x="274" y="1047"/>
                    <a:pt x="348" y="1102"/>
                    <a:pt x="455" y="1102"/>
                  </a:cubicBezTo>
                  <a:cubicBezTo>
                    <a:pt x="477" y="1102"/>
                    <a:pt x="500" y="1100"/>
                    <a:pt x="524" y="1096"/>
                  </a:cubicBezTo>
                  <a:cubicBezTo>
                    <a:pt x="596" y="1084"/>
                    <a:pt x="691" y="1084"/>
                    <a:pt x="762" y="1072"/>
                  </a:cubicBezTo>
                  <a:cubicBezTo>
                    <a:pt x="777" y="1074"/>
                    <a:pt x="792" y="1074"/>
                    <a:pt x="807" y="1074"/>
                  </a:cubicBezTo>
                  <a:cubicBezTo>
                    <a:pt x="908" y="1074"/>
                    <a:pt x="999" y="1038"/>
                    <a:pt x="1072" y="965"/>
                  </a:cubicBezTo>
                  <a:cubicBezTo>
                    <a:pt x="1132" y="893"/>
                    <a:pt x="1167" y="798"/>
                    <a:pt x="1155" y="691"/>
                  </a:cubicBezTo>
                  <a:cubicBezTo>
                    <a:pt x="1132" y="608"/>
                    <a:pt x="1096" y="524"/>
                    <a:pt x="1036" y="465"/>
                  </a:cubicBezTo>
                  <a:cubicBezTo>
                    <a:pt x="1030" y="432"/>
                    <a:pt x="999" y="424"/>
                    <a:pt x="962" y="424"/>
                  </a:cubicBezTo>
                  <a:cubicBezTo>
                    <a:pt x="933" y="424"/>
                    <a:pt x="900" y="429"/>
                    <a:pt x="871" y="429"/>
                  </a:cubicBezTo>
                  <a:cubicBezTo>
                    <a:pt x="807" y="429"/>
                    <a:pt x="768" y="405"/>
                    <a:pt x="858" y="250"/>
                  </a:cubicBezTo>
                  <a:cubicBezTo>
                    <a:pt x="810" y="96"/>
                    <a:pt x="655" y="84"/>
                    <a:pt x="572" y="12"/>
                  </a:cubicBezTo>
                  <a:cubicBezTo>
                    <a:pt x="512" y="0"/>
                    <a:pt x="465" y="0"/>
                    <a:pt x="40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25;p2"/>
            <p:cNvSpPr/>
            <p:nvPr/>
          </p:nvSpPr>
          <p:spPr>
            <a:xfrm>
              <a:off x="8036251" y="19808"/>
              <a:ext cx="38724" cy="34148"/>
            </a:xfrm>
            <a:custGeom>
              <a:avLst/>
              <a:gdLst/>
              <a:ahLst/>
              <a:cxnLst/>
              <a:rect l="l" t="t" r="r" b="b"/>
              <a:pathLst>
                <a:path w="1227" h="1082" extrusionOk="0">
                  <a:moveTo>
                    <a:pt x="744" y="0"/>
                  </a:moveTo>
                  <a:cubicBezTo>
                    <a:pt x="632" y="0"/>
                    <a:pt x="513" y="30"/>
                    <a:pt x="393" y="70"/>
                  </a:cubicBezTo>
                  <a:cubicBezTo>
                    <a:pt x="0" y="225"/>
                    <a:pt x="215" y="379"/>
                    <a:pt x="370" y="546"/>
                  </a:cubicBezTo>
                  <a:cubicBezTo>
                    <a:pt x="417" y="594"/>
                    <a:pt x="465" y="653"/>
                    <a:pt x="512" y="713"/>
                  </a:cubicBezTo>
                  <a:cubicBezTo>
                    <a:pt x="560" y="760"/>
                    <a:pt x="584" y="784"/>
                    <a:pt x="631" y="820"/>
                  </a:cubicBezTo>
                  <a:cubicBezTo>
                    <a:pt x="798" y="856"/>
                    <a:pt x="941" y="939"/>
                    <a:pt x="1060" y="1082"/>
                  </a:cubicBezTo>
                  <a:lnTo>
                    <a:pt x="1096" y="1034"/>
                  </a:lnTo>
                  <a:cubicBezTo>
                    <a:pt x="1179" y="820"/>
                    <a:pt x="1227" y="594"/>
                    <a:pt x="1215" y="355"/>
                  </a:cubicBezTo>
                  <a:cubicBezTo>
                    <a:pt x="1103" y="86"/>
                    <a:pt x="934" y="0"/>
                    <a:pt x="74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 name="Google Shape;26;p2"/>
            <p:cNvSpPr/>
            <p:nvPr/>
          </p:nvSpPr>
          <p:spPr>
            <a:xfrm>
              <a:off x="8240280" y="162139"/>
              <a:ext cx="33106" cy="48539"/>
            </a:xfrm>
            <a:custGeom>
              <a:avLst/>
              <a:gdLst/>
              <a:ahLst/>
              <a:cxnLst/>
              <a:rect l="l" t="t" r="r" b="b"/>
              <a:pathLst>
                <a:path w="1049" h="1538" extrusionOk="0">
                  <a:moveTo>
                    <a:pt x="143" y="1"/>
                  </a:moveTo>
                  <a:cubicBezTo>
                    <a:pt x="108" y="72"/>
                    <a:pt x="72" y="156"/>
                    <a:pt x="24" y="239"/>
                  </a:cubicBezTo>
                  <a:cubicBezTo>
                    <a:pt x="24" y="370"/>
                    <a:pt x="179" y="453"/>
                    <a:pt x="143" y="620"/>
                  </a:cubicBezTo>
                  <a:cubicBezTo>
                    <a:pt x="12" y="715"/>
                    <a:pt x="1" y="810"/>
                    <a:pt x="72" y="965"/>
                  </a:cubicBezTo>
                  <a:cubicBezTo>
                    <a:pt x="120" y="1037"/>
                    <a:pt x="143" y="1096"/>
                    <a:pt x="191" y="1156"/>
                  </a:cubicBezTo>
                  <a:cubicBezTo>
                    <a:pt x="361" y="1262"/>
                    <a:pt x="455" y="1538"/>
                    <a:pt x="684" y="1538"/>
                  </a:cubicBezTo>
                  <a:cubicBezTo>
                    <a:pt x="712" y="1538"/>
                    <a:pt x="742" y="1534"/>
                    <a:pt x="774" y="1525"/>
                  </a:cubicBezTo>
                  <a:cubicBezTo>
                    <a:pt x="751" y="1310"/>
                    <a:pt x="917" y="1334"/>
                    <a:pt x="1036" y="1287"/>
                  </a:cubicBezTo>
                  <a:cubicBezTo>
                    <a:pt x="1048" y="1203"/>
                    <a:pt x="1024" y="1144"/>
                    <a:pt x="977" y="1084"/>
                  </a:cubicBezTo>
                  <a:cubicBezTo>
                    <a:pt x="893" y="1025"/>
                    <a:pt x="893" y="918"/>
                    <a:pt x="893" y="810"/>
                  </a:cubicBezTo>
                  <a:cubicBezTo>
                    <a:pt x="858" y="787"/>
                    <a:pt x="846" y="751"/>
                    <a:pt x="834" y="727"/>
                  </a:cubicBezTo>
                  <a:cubicBezTo>
                    <a:pt x="774" y="668"/>
                    <a:pt x="608" y="739"/>
                    <a:pt x="643" y="596"/>
                  </a:cubicBezTo>
                  <a:cubicBezTo>
                    <a:pt x="739" y="84"/>
                    <a:pt x="429" y="72"/>
                    <a:pt x="14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27;p2"/>
            <p:cNvSpPr/>
            <p:nvPr/>
          </p:nvSpPr>
          <p:spPr>
            <a:xfrm>
              <a:off x="8685168" y="769178"/>
              <a:ext cx="37620" cy="40491"/>
            </a:xfrm>
            <a:custGeom>
              <a:avLst/>
              <a:gdLst/>
              <a:ahLst/>
              <a:cxnLst/>
              <a:rect l="l" t="t" r="r" b="b"/>
              <a:pathLst>
                <a:path w="1192" h="1283" extrusionOk="0">
                  <a:moveTo>
                    <a:pt x="512" y="0"/>
                  </a:moveTo>
                  <a:cubicBezTo>
                    <a:pt x="439" y="0"/>
                    <a:pt x="361" y="54"/>
                    <a:pt x="274" y="209"/>
                  </a:cubicBezTo>
                  <a:cubicBezTo>
                    <a:pt x="370" y="244"/>
                    <a:pt x="453" y="268"/>
                    <a:pt x="548" y="292"/>
                  </a:cubicBezTo>
                  <a:cubicBezTo>
                    <a:pt x="751" y="316"/>
                    <a:pt x="858" y="471"/>
                    <a:pt x="786" y="673"/>
                  </a:cubicBezTo>
                  <a:cubicBezTo>
                    <a:pt x="751" y="775"/>
                    <a:pt x="716" y="810"/>
                    <a:pt x="681" y="810"/>
                  </a:cubicBezTo>
                  <a:cubicBezTo>
                    <a:pt x="610" y="810"/>
                    <a:pt x="541" y="665"/>
                    <a:pt x="477" y="649"/>
                  </a:cubicBezTo>
                  <a:cubicBezTo>
                    <a:pt x="362" y="625"/>
                    <a:pt x="253" y="578"/>
                    <a:pt x="146" y="578"/>
                  </a:cubicBezTo>
                  <a:cubicBezTo>
                    <a:pt x="97" y="578"/>
                    <a:pt x="49" y="587"/>
                    <a:pt x="1" y="613"/>
                  </a:cubicBezTo>
                  <a:cubicBezTo>
                    <a:pt x="24" y="780"/>
                    <a:pt x="120" y="911"/>
                    <a:pt x="262" y="983"/>
                  </a:cubicBezTo>
                  <a:lnTo>
                    <a:pt x="251" y="983"/>
                  </a:lnTo>
                  <a:cubicBezTo>
                    <a:pt x="405" y="1070"/>
                    <a:pt x="513" y="1283"/>
                    <a:pt x="682" y="1283"/>
                  </a:cubicBezTo>
                  <a:cubicBezTo>
                    <a:pt x="721" y="1283"/>
                    <a:pt x="763" y="1271"/>
                    <a:pt x="810" y="1244"/>
                  </a:cubicBezTo>
                  <a:cubicBezTo>
                    <a:pt x="1084" y="1078"/>
                    <a:pt x="1191" y="792"/>
                    <a:pt x="1108" y="447"/>
                  </a:cubicBezTo>
                  <a:cubicBezTo>
                    <a:pt x="1084" y="387"/>
                    <a:pt x="1036" y="328"/>
                    <a:pt x="1013" y="268"/>
                  </a:cubicBezTo>
                  <a:cubicBezTo>
                    <a:pt x="1007" y="269"/>
                    <a:pt x="1002" y="269"/>
                    <a:pt x="997" y="269"/>
                  </a:cubicBezTo>
                  <a:cubicBezTo>
                    <a:pt x="821" y="269"/>
                    <a:pt x="677" y="0"/>
                    <a:pt x="51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 name="Google Shape;28;p2"/>
            <p:cNvSpPr/>
            <p:nvPr/>
          </p:nvSpPr>
          <p:spPr>
            <a:xfrm>
              <a:off x="7944950" y="-26868"/>
              <a:ext cx="42480" cy="26163"/>
            </a:xfrm>
            <a:custGeom>
              <a:avLst/>
              <a:gdLst/>
              <a:ahLst/>
              <a:cxnLst/>
              <a:rect l="l" t="t" r="r" b="b"/>
              <a:pathLst>
                <a:path w="1346" h="829" extrusionOk="0">
                  <a:moveTo>
                    <a:pt x="274" y="1"/>
                  </a:moveTo>
                  <a:cubicBezTo>
                    <a:pt x="179" y="60"/>
                    <a:pt x="84" y="132"/>
                    <a:pt x="0" y="191"/>
                  </a:cubicBezTo>
                  <a:cubicBezTo>
                    <a:pt x="0" y="299"/>
                    <a:pt x="52" y="307"/>
                    <a:pt x="108" y="307"/>
                  </a:cubicBezTo>
                  <a:cubicBezTo>
                    <a:pt x="119" y="307"/>
                    <a:pt x="130" y="307"/>
                    <a:pt x="141" y="307"/>
                  </a:cubicBezTo>
                  <a:cubicBezTo>
                    <a:pt x="168" y="307"/>
                    <a:pt x="194" y="309"/>
                    <a:pt x="215" y="322"/>
                  </a:cubicBezTo>
                  <a:cubicBezTo>
                    <a:pt x="476" y="656"/>
                    <a:pt x="857" y="596"/>
                    <a:pt x="1155" y="799"/>
                  </a:cubicBezTo>
                  <a:cubicBezTo>
                    <a:pt x="1176" y="820"/>
                    <a:pt x="1197" y="829"/>
                    <a:pt x="1217" y="829"/>
                  </a:cubicBezTo>
                  <a:cubicBezTo>
                    <a:pt x="1242" y="829"/>
                    <a:pt x="1266" y="813"/>
                    <a:pt x="1286" y="787"/>
                  </a:cubicBezTo>
                  <a:cubicBezTo>
                    <a:pt x="1346" y="537"/>
                    <a:pt x="1262" y="394"/>
                    <a:pt x="1024" y="370"/>
                  </a:cubicBezTo>
                  <a:cubicBezTo>
                    <a:pt x="774" y="251"/>
                    <a:pt x="536" y="120"/>
                    <a:pt x="27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29;p2"/>
            <p:cNvSpPr/>
            <p:nvPr/>
          </p:nvSpPr>
          <p:spPr>
            <a:xfrm>
              <a:off x="8141468" y="91131"/>
              <a:ext cx="33043" cy="28436"/>
            </a:xfrm>
            <a:custGeom>
              <a:avLst/>
              <a:gdLst/>
              <a:ahLst/>
              <a:cxnLst/>
              <a:rect l="l" t="t" r="r" b="b"/>
              <a:pathLst>
                <a:path w="1047" h="901" extrusionOk="0">
                  <a:moveTo>
                    <a:pt x="405" y="0"/>
                  </a:moveTo>
                  <a:cubicBezTo>
                    <a:pt x="262" y="12"/>
                    <a:pt x="179" y="131"/>
                    <a:pt x="107" y="262"/>
                  </a:cubicBezTo>
                  <a:cubicBezTo>
                    <a:pt x="48" y="370"/>
                    <a:pt x="0" y="477"/>
                    <a:pt x="36" y="596"/>
                  </a:cubicBezTo>
                  <a:cubicBezTo>
                    <a:pt x="60" y="679"/>
                    <a:pt x="95" y="762"/>
                    <a:pt x="179" y="774"/>
                  </a:cubicBezTo>
                  <a:cubicBezTo>
                    <a:pt x="262" y="798"/>
                    <a:pt x="334" y="846"/>
                    <a:pt x="405" y="893"/>
                  </a:cubicBezTo>
                  <a:cubicBezTo>
                    <a:pt x="420" y="898"/>
                    <a:pt x="434" y="900"/>
                    <a:pt x="448" y="900"/>
                  </a:cubicBezTo>
                  <a:cubicBezTo>
                    <a:pt x="590" y="900"/>
                    <a:pt x="629" y="651"/>
                    <a:pt x="775" y="651"/>
                  </a:cubicBezTo>
                  <a:cubicBezTo>
                    <a:pt x="786" y="651"/>
                    <a:pt x="797" y="652"/>
                    <a:pt x="810" y="655"/>
                  </a:cubicBezTo>
                  <a:cubicBezTo>
                    <a:pt x="976" y="620"/>
                    <a:pt x="988" y="477"/>
                    <a:pt x="1000" y="322"/>
                  </a:cubicBezTo>
                  <a:cubicBezTo>
                    <a:pt x="1046" y="139"/>
                    <a:pt x="979" y="118"/>
                    <a:pt x="886" y="118"/>
                  </a:cubicBezTo>
                  <a:cubicBezTo>
                    <a:pt x="858" y="118"/>
                    <a:pt x="828" y="120"/>
                    <a:pt x="798" y="120"/>
                  </a:cubicBezTo>
                  <a:cubicBezTo>
                    <a:pt x="746" y="120"/>
                    <a:pt x="694" y="126"/>
                    <a:pt x="644" y="126"/>
                  </a:cubicBezTo>
                  <a:cubicBezTo>
                    <a:pt x="556" y="126"/>
                    <a:pt x="473" y="107"/>
                    <a:pt x="40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 name="Google Shape;30;p2"/>
            <p:cNvSpPr/>
            <p:nvPr/>
          </p:nvSpPr>
          <p:spPr>
            <a:xfrm>
              <a:off x="8561551" y="625711"/>
              <a:ext cx="32349" cy="44847"/>
            </a:xfrm>
            <a:custGeom>
              <a:avLst/>
              <a:gdLst/>
              <a:ahLst/>
              <a:cxnLst/>
              <a:rect l="l" t="t" r="r" b="b"/>
              <a:pathLst>
                <a:path w="1025" h="1421" extrusionOk="0">
                  <a:moveTo>
                    <a:pt x="234" y="1"/>
                  </a:moveTo>
                  <a:cubicBezTo>
                    <a:pt x="169" y="1"/>
                    <a:pt x="112" y="28"/>
                    <a:pt x="60" y="87"/>
                  </a:cubicBezTo>
                  <a:cubicBezTo>
                    <a:pt x="0" y="159"/>
                    <a:pt x="12" y="254"/>
                    <a:pt x="24" y="337"/>
                  </a:cubicBezTo>
                  <a:cubicBezTo>
                    <a:pt x="119" y="409"/>
                    <a:pt x="203" y="504"/>
                    <a:pt x="298" y="576"/>
                  </a:cubicBezTo>
                  <a:cubicBezTo>
                    <a:pt x="358" y="933"/>
                    <a:pt x="441" y="1266"/>
                    <a:pt x="774" y="1421"/>
                  </a:cubicBezTo>
                  <a:cubicBezTo>
                    <a:pt x="739" y="1195"/>
                    <a:pt x="977" y="1159"/>
                    <a:pt x="1024" y="968"/>
                  </a:cubicBezTo>
                  <a:cubicBezTo>
                    <a:pt x="846" y="933"/>
                    <a:pt x="953" y="695"/>
                    <a:pt x="846" y="635"/>
                  </a:cubicBezTo>
                  <a:cubicBezTo>
                    <a:pt x="548" y="564"/>
                    <a:pt x="655" y="99"/>
                    <a:pt x="358" y="28"/>
                  </a:cubicBezTo>
                  <a:cubicBezTo>
                    <a:pt x="313" y="10"/>
                    <a:pt x="272" y="1"/>
                    <a:pt x="23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 name="Google Shape;31;p2"/>
            <p:cNvSpPr/>
            <p:nvPr/>
          </p:nvSpPr>
          <p:spPr>
            <a:xfrm>
              <a:off x="8282380" y="15989"/>
              <a:ext cx="41344" cy="38409"/>
            </a:xfrm>
            <a:custGeom>
              <a:avLst/>
              <a:gdLst/>
              <a:ahLst/>
              <a:cxnLst/>
              <a:rect l="l" t="t" r="r" b="b"/>
              <a:pathLst>
                <a:path w="1310" h="1217" extrusionOk="0">
                  <a:moveTo>
                    <a:pt x="0" y="0"/>
                  </a:moveTo>
                  <a:cubicBezTo>
                    <a:pt x="179" y="250"/>
                    <a:pt x="226" y="667"/>
                    <a:pt x="619" y="703"/>
                  </a:cubicBezTo>
                  <a:cubicBezTo>
                    <a:pt x="714" y="703"/>
                    <a:pt x="822" y="881"/>
                    <a:pt x="774" y="977"/>
                  </a:cubicBezTo>
                  <a:cubicBezTo>
                    <a:pt x="693" y="1163"/>
                    <a:pt x="693" y="1216"/>
                    <a:pt x="738" y="1216"/>
                  </a:cubicBezTo>
                  <a:cubicBezTo>
                    <a:pt x="778" y="1216"/>
                    <a:pt x="855" y="1172"/>
                    <a:pt x="941" y="1143"/>
                  </a:cubicBezTo>
                  <a:cubicBezTo>
                    <a:pt x="983" y="1124"/>
                    <a:pt x="1030" y="1118"/>
                    <a:pt x="1079" y="1118"/>
                  </a:cubicBezTo>
                  <a:cubicBezTo>
                    <a:pt x="1153" y="1118"/>
                    <a:pt x="1231" y="1131"/>
                    <a:pt x="1310" y="1131"/>
                  </a:cubicBezTo>
                  <a:cubicBezTo>
                    <a:pt x="881" y="738"/>
                    <a:pt x="452" y="357"/>
                    <a:pt x="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32;p2"/>
            <p:cNvSpPr/>
            <p:nvPr/>
          </p:nvSpPr>
          <p:spPr>
            <a:xfrm>
              <a:off x="8121555" y="77687"/>
              <a:ext cx="33075" cy="22944"/>
            </a:xfrm>
            <a:custGeom>
              <a:avLst/>
              <a:gdLst/>
              <a:ahLst/>
              <a:cxnLst/>
              <a:rect l="l" t="t" r="r" b="b"/>
              <a:pathLst>
                <a:path w="1048" h="727" extrusionOk="0">
                  <a:moveTo>
                    <a:pt x="415" y="0"/>
                  </a:moveTo>
                  <a:cubicBezTo>
                    <a:pt x="259" y="0"/>
                    <a:pt x="115" y="78"/>
                    <a:pt x="36" y="296"/>
                  </a:cubicBezTo>
                  <a:lnTo>
                    <a:pt x="0" y="426"/>
                  </a:lnTo>
                  <a:cubicBezTo>
                    <a:pt x="83" y="534"/>
                    <a:pt x="179" y="617"/>
                    <a:pt x="262" y="688"/>
                  </a:cubicBezTo>
                  <a:cubicBezTo>
                    <a:pt x="310" y="712"/>
                    <a:pt x="369" y="724"/>
                    <a:pt x="417" y="724"/>
                  </a:cubicBezTo>
                  <a:cubicBezTo>
                    <a:pt x="430" y="723"/>
                    <a:pt x="442" y="723"/>
                    <a:pt x="455" y="723"/>
                  </a:cubicBezTo>
                  <a:cubicBezTo>
                    <a:pt x="496" y="723"/>
                    <a:pt x="537" y="726"/>
                    <a:pt x="577" y="726"/>
                  </a:cubicBezTo>
                  <a:cubicBezTo>
                    <a:pt x="670" y="726"/>
                    <a:pt x="757" y="706"/>
                    <a:pt x="810" y="569"/>
                  </a:cubicBezTo>
                  <a:cubicBezTo>
                    <a:pt x="1048" y="153"/>
                    <a:pt x="798" y="57"/>
                    <a:pt x="512" y="10"/>
                  </a:cubicBezTo>
                  <a:cubicBezTo>
                    <a:pt x="480" y="4"/>
                    <a:pt x="447" y="0"/>
                    <a:pt x="41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 name="Google Shape;33;p2"/>
            <p:cNvSpPr/>
            <p:nvPr/>
          </p:nvSpPr>
          <p:spPr>
            <a:xfrm>
              <a:off x="8028739" y="8289"/>
              <a:ext cx="22029" cy="28404"/>
            </a:xfrm>
            <a:custGeom>
              <a:avLst/>
              <a:gdLst/>
              <a:ahLst/>
              <a:cxnLst/>
              <a:rect l="l" t="t" r="r" b="b"/>
              <a:pathLst>
                <a:path w="698" h="900" extrusionOk="0">
                  <a:moveTo>
                    <a:pt x="469" y="0"/>
                  </a:moveTo>
                  <a:cubicBezTo>
                    <a:pt x="439" y="0"/>
                    <a:pt x="403" y="6"/>
                    <a:pt x="357" y="18"/>
                  </a:cubicBezTo>
                  <a:cubicBezTo>
                    <a:pt x="0" y="78"/>
                    <a:pt x="143" y="351"/>
                    <a:pt x="179" y="590"/>
                  </a:cubicBezTo>
                  <a:cubicBezTo>
                    <a:pt x="298" y="744"/>
                    <a:pt x="441" y="863"/>
                    <a:pt x="619" y="899"/>
                  </a:cubicBezTo>
                  <a:cubicBezTo>
                    <a:pt x="524" y="732"/>
                    <a:pt x="441" y="566"/>
                    <a:pt x="631" y="423"/>
                  </a:cubicBezTo>
                  <a:cubicBezTo>
                    <a:pt x="515" y="328"/>
                    <a:pt x="698" y="0"/>
                    <a:pt x="46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 name="Google Shape;34;p2"/>
            <p:cNvSpPr/>
            <p:nvPr/>
          </p:nvSpPr>
          <p:spPr>
            <a:xfrm>
              <a:off x="8154218" y="104386"/>
              <a:ext cx="13192" cy="26321"/>
            </a:xfrm>
            <a:custGeom>
              <a:avLst/>
              <a:gdLst/>
              <a:ahLst/>
              <a:cxnLst/>
              <a:rect l="l" t="t" r="r" b="b"/>
              <a:pathLst>
                <a:path w="418" h="834" extrusionOk="0">
                  <a:moveTo>
                    <a:pt x="179" y="1"/>
                  </a:moveTo>
                  <a:cubicBezTo>
                    <a:pt x="165" y="1"/>
                    <a:pt x="149" y="3"/>
                    <a:pt x="132" y="9"/>
                  </a:cubicBezTo>
                  <a:cubicBezTo>
                    <a:pt x="13" y="57"/>
                    <a:pt x="120" y="188"/>
                    <a:pt x="108" y="283"/>
                  </a:cubicBezTo>
                  <a:cubicBezTo>
                    <a:pt x="96" y="342"/>
                    <a:pt x="37" y="414"/>
                    <a:pt x="1" y="473"/>
                  </a:cubicBezTo>
                  <a:cubicBezTo>
                    <a:pt x="61" y="581"/>
                    <a:pt x="120" y="700"/>
                    <a:pt x="168" y="831"/>
                  </a:cubicBezTo>
                  <a:cubicBezTo>
                    <a:pt x="180" y="833"/>
                    <a:pt x="191" y="834"/>
                    <a:pt x="203" y="834"/>
                  </a:cubicBezTo>
                  <a:cubicBezTo>
                    <a:pt x="262" y="834"/>
                    <a:pt x="318" y="809"/>
                    <a:pt x="358" y="759"/>
                  </a:cubicBezTo>
                  <a:cubicBezTo>
                    <a:pt x="394" y="712"/>
                    <a:pt x="406" y="664"/>
                    <a:pt x="406" y="604"/>
                  </a:cubicBezTo>
                  <a:cubicBezTo>
                    <a:pt x="418" y="497"/>
                    <a:pt x="406" y="390"/>
                    <a:pt x="394" y="295"/>
                  </a:cubicBezTo>
                  <a:cubicBezTo>
                    <a:pt x="370" y="259"/>
                    <a:pt x="370" y="247"/>
                    <a:pt x="358" y="223"/>
                  </a:cubicBezTo>
                  <a:cubicBezTo>
                    <a:pt x="306" y="140"/>
                    <a:pt x="281" y="1"/>
                    <a:pt x="17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35;p2"/>
            <p:cNvSpPr/>
            <p:nvPr/>
          </p:nvSpPr>
          <p:spPr>
            <a:xfrm>
              <a:off x="8267326" y="2450"/>
              <a:ext cx="15812" cy="22218"/>
            </a:xfrm>
            <a:custGeom>
              <a:avLst/>
              <a:gdLst/>
              <a:ahLst/>
              <a:cxnLst/>
              <a:rect l="l" t="t" r="r" b="b"/>
              <a:pathLst>
                <a:path w="501" h="704" extrusionOk="0">
                  <a:moveTo>
                    <a:pt x="1" y="1"/>
                  </a:moveTo>
                  <a:lnTo>
                    <a:pt x="1" y="1"/>
                  </a:lnTo>
                  <a:cubicBezTo>
                    <a:pt x="60" y="215"/>
                    <a:pt x="108" y="453"/>
                    <a:pt x="167" y="703"/>
                  </a:cubicBezTo>
                  <a:cubicBezTo>
                    <a:pt x="256" y="605"/>
                    <a:pt x="247" y="370"/>
                    <a:pt x="388" y="370"/>
                  </a:cubicBezTo>
                  <a:cubicBezTo>
                    <a:pt x="418" y="370"/>
                    <a:pt x="455" y="380"/>
                    <a:pt x="501" y="405"/>
                  </a:cubicBezTo>
                  <a:cubicBezTo>
                    <a:pt x="358" y="215"/>
                    <a:pt x="203" y="72"/>
                    <a:pt x="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36;p2"/>
            <p:cNvSpPr/>
            <p:nvPr/>
          </p:nvSpPr>
          <p:spPr>
            <a:xfrm>
              <a:off x="8598760" y="654966"/>
              <a:ext cx="65014" cy="69369"/>
            </a:xfrm>
            <a:custGeom>
              <a:avLst/>
              <a:gdLst/>
              <a:ahLst/>
              <a:cxnLst/>
              <a:rect l="l" t="t" r="r" b="b"/>
              <a:pathLst>
                <a:path w="2060" h="2198" extrusionOk="0">
                  <a:moveTo>
                    <a:pt x="742" y="1"/>
                  </a:moveTo>
                  <a:cubicBezTo>
                    <a:pt x="704" y="1"/>
                    <a:pt x="666" y="7"/>
                    <a:pt x="631" y="18"/>
                  </a:cubicBezTo>
                  <a:cubicBezTo>
                    <a:pt x="552" y="49"/>
                    <a:pt x="478" y="59"/>
                    <a:pt x="407" y="59"/>
                  </a:cubicBezTo>
                  <a:cubicBezTo>
                    <a:pt x="307" y="59"/>
                    <a:pt x="214" y="41"/>
                    <a:pt x="121" y="41"/>
                  </a:cubicBezTo>
                  <a:cubicBezTo>
                    <a:pt x="81" y="41"/>
                    <a:pt x="41" y="44"/>
                    <a:pt x="0" y="53"/>
                  </a:cubicBezTo>
                  <a:cubicBezTo>
                    <a:pt x="36" y="184"/>
                    <a:pt x="155" y="244"/>
                    <a:pt x="262" y="303"/>
                  </a:cubicBezTo>
                  <a:lnTo>
                    <a:pt x="393" y="530"/>
                  </a:lnTo>
                  <a:cubicBezTo>
                    <a:pt x="429" y="589"/>
                    <a:pt x="476" y="649"/>
                    <a:pt x="500" y="708"/>
                  </a:cubicBezTo>
                  <a:cubicBezTo>
                    <a:pt x="691" y="839"/>
                    <a:pt x="619" y="1018"/>
                    <a:pt x="548" y="1208"/>
                  </a:cubicBezTo>
                  <a:lnTo>
                    <a:pt x="548" y="1304"/>
                  </a:lnTo>
                  <a:cubicBezTo>
                    <a:pt x="595" y="1304"/>
                    <a:pt x="655" y="1315"/>
                    <a:pt x="691" y="1327"/>
                  </a:cubicBezTo>
                  <a:cubicBezTo>
                    <a:pt x="798" y="1363"/>
                    <a:pt x="905" y="1375"/>
                    <a:pt x="1012" y="1411"/>
                  </a:cubicBezTo>
                  <a:cubicBezTo>
                    <a:pt x="1025" y="1408"/>
                    <a:pt x="1036" y="1407"/>
                    <a:pt x="1046" y="1407"/>
                  </a:cubicBezTo>
                  <a:cubicBezTo>
                    <a:pt x="1145" y="1407"/>
                    <a:pt x="1153" y="1505"/>
                    <a:pt x="1131" y="1613"/>
                  </a:cubicBezTo>
                  <a:lnTo>
                    <a:pt x="1131" y="2042"/>
                  </a:lnTo>
                  <a:cubicBezTo>
                    <a:pt x="1186" y="2130"/>
                    <a:pt x="1242" y="2198"/>
                    <a:pt x="1344" y="2198"/>
                  </a:cubicBezTo>
                  <a:cubicBezTo>
                    <a:pt x="1352" y="2198"/>
                    <a:pt x="1361" y="2197"/>
                    <a:pt x="1369" y="2196"/>
                  </a:cubicBezTo>
                  <a:cubicBezTo>
                    <a:pt x="2060" y="2018"/>
                    <a:pt x="1500" y="1077"/>
                    <a:pt x="2060" y="815"/>
                  </a:cubicBezTo>
                  <a:cubicBezTo>
                    <a:pt x="2010" y="800"/>
                    <a:pt x="1968" y="794"/>
                    <a:pt x="1933" y="794"/>
                  </a:cubicBezTo>
                  <a:cubicBezTo>
                    <a:pt x="1883" y="794"/>
                    <a:pt x="1844" y="807"/>
                    <a:pt x="1810" y="827"/>
                  </a:cubicBezTo>
                  <a:cubicBezTo>
                    <a:pt x="1689" y="898"/>
                    <a:pt x="1704" y="1165"/>
                    <a:pt x="1509" y="1165"/>
                  </a:cubicBezTo>
                  <a:cubicBezTo>
                    <a:pt x="1474" y="1165"/>
                    <a:pt x="1432" y="1157"/>
                    <a:pt x="1381" y="1137"/>
                  </a:cubicBezTo>
                  <a:cubicBezTo>
                    <a:pt x="1036" y="994"/>
                    <a:pt x="1215" y="720"/>
                    <a:pt x="1203" y="542"/>
                  </a:cubicBezTo>
                  <a:cubicBezTo>
                    <a:pt x="1193" y="169"/>
                    <a:pt x="953" y="1"/>
                    <a:pt x="74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37;p2"/>
            <p:cNvSpPr/>
            <p:nvPr/>
          </p:nvSpPr>
          <p:spPr>
            <a:xfrm>
              <a:off x="8306049" y="231664"/>
              <a:ext cx="75555" cy="66150"/>
            </a:xfrm>
            <a:custGeom>
              <a:avLst/>
              <a:gdLst/>
              <a:ahLst/>
              <a:cxnLst/>
              <a:rect l="l" t="t" r="r" b="b"/>
              <a:pathLst>
                <a:path w="2394" h="2096" extrusionOk="0">
                  <a:moveTo>
                    <a:pt x="405" y="0"/>
                  </a:moveTo>
                  <a:cubicBezTo>
                    <a:pt x="191" y="250"/>
                    <a:pt x="762" y="143"/>
                    <a:pt x="548" y="429"/>
                  </a:cubicBezTo>
                  <a:cubicBezTo>
                    <a:pt x="486" y="513"/>
                    <a:pt x="426" y="541"/>
                    <a:pt x="363" y="541"/>
                  </a:cubicBezTo>
                  <a:cubicBezTo>
                    <a:pt x="257" y="541"/>
                    <a:pt x="143" y="459"/>
                    <a:pt x="0" y="429"/>
                  </a:cubicBezTo>
                  <a:lnTo>
                    <a:pt x="0" y="429"/>
                  </a:lnTo>
                  <a:cubicBezTo>
                    <a:pt x="119" y="655"/>
                    <a:pt x="179" y="786"/>
                    <a:pt x="250" y="929"/>
                  </a:cubicBezTo>
                  <a:cubicBezTo>
                    <a:pt x="536" y="1072"/>
                    <a:pt x="655" y="1370"/>
                    <a:pt x="798" y="1643"/>
                  </a:cubicBezTo>
                  <a:cubicBezTo>
                    <a:pt x="824" y="1626"/>
                    <a:pt x="837" y="1615"/>
                    <a:pt x="852" y="1615"/>
                  </a:cubicBezTo>
                  <a:cubicBezTo>
                    <a:pt x="857" y="1615"/>
                    <a:pt x="863" y="1616"/>
                    <a:pt x="869" y="1620"/>
                  </a:cubicBezTo>
                  <a:cubicBezTo>
                    <a:pt x="1013" y="1570"/>
                    <a:pt x="1149" y="1539"/>
                    <a:pt x="1272" y="1539"/>
                  </a:cubicBezTo>
                  <a:cubicBezTo>
                    <a:pt x="1535" y="1539"/>
                    <a:pt x="1740" y="1682"/>
                    <a:pt x="1846" y="2096"/>
                  </a:cubicBezTo>
                  <a:cubicBezTo>
                    <a:pt x="1881" y="1989"/>
                    <a:pt x="1905" y="1834"/>
                    <a:pt x="1941" y="1822"/>
                  </a:cubicBezTo>
                  <a:cubicBezTo>
                    <a:pt x="2393" y="1679"/>
                    <a:pt x="1607" y="1453"/>
                    <a:pt x="1977" y="1286"/>
                  </a:cubicBezTo>
                  <a:cubicBezTo>
                    <a:pt x="2010" y="1275"/>
                    <a:pt x="1921" y="1214"/>
                    <a:pt x="1851" y="1214"/>
                  </a:cubicBezTo>
                  <a:cubicBezTo>
                    <a:pt x="1845" y="1214"/>
                    <a:pt x="1839" y="1214"/>
                    <a:pt x="1834" y="1215"/>
                  </a:cubicBezTo>
                  <a:cubicBezTo>
                    <a:pt x="1765" y="1234"/>
                    <a:pt x="1701" y="1242"/>
                    <a:pt x="1644" y="1242"/>
                  </a:cubicBezTo>
                  <a:cubicBezTo>
                    <a:pt x="1222" y="1242"/>
                    <a:pt x="1080" y="786"/>
                    <a:pt x="965" y="441"/>
                  </a:cubicBezTo>
                  <a:cubicBezTo>
                    <a:pt x="834" y="84"/>
                    <a:pt x="679" y="0"/>
                    <a:pt x="40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38;p2"/>
            <p:cNvSpPr/>
            <p:nvPr/>
          </p:nvSpPr>
          <p:spPr>
            <a:xfrm>
              <a:off x="8486409" y="487545"/>
              <a:ext cx="37588" cy="56492"/>
            </a:xfrm>
            <a:custGeom>
              <a:avLst/>
              <a:gdLst/>
              <a:ahLst/>
              <a:cxnLst/>
              <a:rect l="l" t="t" r="r" b="b"/>
              <a:pathLst>
                <a:path w="1191" h="1790" extrusionOk="0">
                  <a:moveTo>
                    <a:pt x="214" y="1"/>
                  </a:moveTo>
                  <a:cubicBezTo>
                    <a:pt x="0" y="60"/>
                    <a:pt x="203" y="322"/>
                    <a:pt x="60" y="417"/>
                  </a:cubicBezTo>
                  <a:cubicBezTo>
                    <a:pt x="24" y="703"/>
                    <a:pt x="381" y="798"/>
                    <a:pt x="345" y="1096"/>
                  </a:cubicBezTo>
                  <a:cubicBezTo>
                    <a:pt x="595" y="1179"/>
                    <a:pt x="548" y="1489"/>
                    <a:pt x="714" y="1632"/>
                  </a:cubicBezTo>
                  <a:cubicBezTo>
                    <a:pt x="804" y="1706"/>
                    <a:pt x="898" y="1790"/>
                    <a:pt x="999" y="1790"/>
                  </a:cubicBezTo>
                  <a:cubicBezTo>
                    <a:pt x="1060" y="1790"/>
                    <a:pt x="1124" y="1760"/>
                    <a:pt x="1191" y="1679"/>
                  </a:cubicBezTo>
                  <a:cubicBezTo>
                    <a:pt x="965" y="1501"/>
                    <a:pt x="834" y="1263"/>
                    <a:pt x="845" y="953"/>
                  </a:cubicBezTo>
                  <a:cubicBezTo>
                    <a:pt x="857" y="429"/>
                    <a:pt x="560" y="203"/>
                    <a:pt x="21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39;p2"/>
            <p:cNvSpPr/>
            <p:nvPr/>
          </p:nvSpPr>
          <p:spPr>
            <a:xfrm>
              <a:off x="8117042" y="55406"/>
              <a:ext cx="40965" cy="44910"/>
            </a:xfrm>
            <a:custGeom>
              <a:avLst/>
              <a:gdLst/>
              <a:ahLst/>
              <a:cxnLst/>
              <a:rect l="l" t="t" r="r" b="b"/>
              <a:pathLst>
                <a:path w="1298" h="1423" extrusionOk="0">
                  <a:moveTo>
                    <a:pt x="528" y="1"/>
                  </a:moveTo>
                  <a:cubicBezTo>
                    <a:pt x="526" y="1"/>
                    <a:pt x="525" y="1"/>
                    <a:pt x="524" y="1"/>
                  </a:cubicBezTo>
                  <a:cubicBezTo>
                    <a:pt x="453" y="13"/>
                    <a:pt x="393" y="73"/>
                    <a:pt x="334" y="120"/>
                  </a:cubicBezTo>
                  <a:cubicBezTo>
                    <a:pt x="381" y="430"/>
                    <a:pt x="0" y="668"/>
                    <a:pt x="179" y="1013"/>
                  </a:cubicBezTo>
                  <a:cubicBezTo>
                    <a:pt x="450" y="901"/>
                    <a:pt x="626" y="838"/>
                    <a:pt x="736" y="838"/>
                  </a:cubicBezTo>
                  <a:cubicBezTo>
                    <a:pt x="907" y="838"/>
                    <a:pt x="922" y="988"/>
                    <a:pt x="893" y="1335"/>
                  </a:cubicBezTo>
                  <a:cubicBezTo>
                    <a:pt x="881" y="1335"/>
                    <a:pt x="881" y="1359"/>
                    <a:pt x="917" y="1383"/>
                  </a:cubicBezTo>
                  <a:cubicBezTo>
                    <a:pt x="917" y="1409"/>
                    <a:pt x="930" y="1423"/>
                    <a:pt x="957" y="1423"/>
                  </a:cubicBezTo>
                  <a:cubicBezTo>
                    <a:pt x="966" y="1423"/>
                    <a:pt x="977" y="1421"/>
                    <a:pt x="988" y="1418"/>
                  </a:cubicBezTo>
                  <a:cubicBezTo>
                    <a:pt x="1048" y="1323"/>
                    <a:pt x="1119" y="1216"/>
                    <a:pt x="1179" y="1132"/>
                  </a:cubicBezTo>
                  <a:cubicBezTo>
                    <a:pt x="1227" y="1132"/>
                    <a:pt x="1286" y="1121"/>
                    <a:pt x="1286" y="1097"/>
                  </a:cubicBezTo>
                  <a:cubicBezTo>
                    <a:pt x="1298" y="1003"/>
                    <a:pt x="635" y="1"/>
                    <a:pt x="52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40;p2"/>
            <p:cNvSpPr/>
            <p:nvPr/>
          </p:nvSpPr>
          <p:spPr>
            <a:xfrm>
              <a:off x="8550663" y="571587"/>
              <a:ext cx="40491" cy="36231"/>
            </a:xfrm>
            <a:custGeom>
              <a:avLst/>
              <a:gdLst/>
              <a:ahLst/>
              <a:cxnLst/>
              <a:rect l="l" t="t" r="r" b="b"/>
              <a:pathLst>
                <a:path w="1283" h="1148" extrusionOk="0">
                  <a:moveTo>
                    <a:pt x="143" y="0"/>
                  </a:moveTo>
                  <a:cubicBezTo>
                    <a:pt x="100" y="0"/>
                    <a:pt x="52" y="12"/>
                    <a:pt x="0" y="40"/>
                  </a:cubicBezTo>
                  <a:cubicBezTo>
                    <a:pt x="48" y="600"/>
                    <a:pt x="179" y="1076"/>
                    <a:pt x="762" y="1148"/>
                  </a:cubicBezTo>
                  <a:cubicBezTo>
                    <a:pt x="834" y="1100"/>
                    <a:pt x="929" y="1100"/>
                    <a:pt x="1000" y="1100"/>
                  </a:cubicBezTo>
                  <a:cubicBezTo>
                    <a:pt x="1107" y="1052"/>
                    <a:pt x="1250" y="1124"/>
                    <a:pt x="1262" y="957"/>
                  </a:cubicBezTo>
                  <a:cubicBezTo>
                    <a:pt x="1283" y="823"/>
                    <a:pt x="1196" y="724"/>
                    <a:pt x="1102" y="724"/>
                  </a:cubicBezTo>
                  <a:cubicBezTo>
                    <a:pt x="1088" y="724"/>
                    <a:pt x="1074" y="726"/>
                    <a:pt x="1060" y="731"/>
                  </a:cubicBezTo>
                  <a:cubicBezTo>
                    <a:pt x="1006" y="744"/>
                    <a:pt x="959" y="751"/>
                    <a:pt x="916" y="751"/>
                  </a:cubicBezTo>
                  <a:cubicBezTo>
                    <a:pt x="695" y="751"/>
                    <a:pt x="608" y="578"/>
                    <a:pt x="488" y="338"/>
                  </a:cubicBezTo>
                  <a:cubicBezTo>
                    <a:pt x="440" y="241"/>
                    <a:pt x="335" y="0"/>
                    <a:pt x="14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41;p2"/>
            <p:cNvSpPr/>
            <p:nvPr/>
          </p:nvSpPr>
          <p:spPr>
            <a:xfrm>
              <a:off x="8201589" y="129318"/>
              <a:ext cx="38345" cy="33422"/>
            </a:xfrm>
            <a:custGeom>
              <a:avLst/>
              <a:gdLst/>
              <a:ahLst/>
              <a:cxnLst/>
              <a:rect l="l" t="t" r="r" b="b"/>
              <a:pathLst>
                <a:path w="1215" h="1059" extrusionOk="0">
                  <a:moveTo>
                    <a:pt x="357" y="0"/>
                  </a:moveTo>
                  <a:cubicBezTo>
                    <a:pt x="250" y="0"/>
                    <a:pt x="134" y="69"/>
                    <a:pt x="0" y="243"/>
                  </a:cubicBezTo>
                  <a:cubicBezTo>
                    <a:pt x="167" y="279"/>
                    <a:pt x="238" y="386"/>
                    <a:pt x="322" y="576"/>
                  </a:cubicBezTo>
                  <a:cubicBezTo>
                    <a:pt x="421" y="884"/>
                    <a:pt x="678" y="1058"/>
                    <a:pt x="921" y="1058"/>
                  </a:cubicBezTo>
                  <a:cubicBezTo>
                    <a:pt x="1026" y="1058"/>
                    <a:pt x="1128" y="1026"/>
                    <a:pt x="1215" y="957"/>
                  </a:cubicBezTo>
                  <a:cubicBezTo>
                    <a:pt x="953" y="898"/>
                    <a:pt x="988" y="588"/>
                    <a:pt x="857" y="398"/>
                  </a:cubicBezTo>
                  <a:cubicBezTo>
                    <a:pt x="686" y="190"/>
                    <a:pt x="534" y="0"/>
                    <a:pt x="35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42;p2"/>
            <p:cNvSpPr/>
            <p:nvPr/>
          </p:nvSpPr>
          <p:spPr>
            <a:xfrm>
              <a:off x="8415748" y="373333"/>
              <a:ext cx="29730" cy="44342"/>
            </a:xfrm>
            <a:custGeom>
              <a:avLst/>
              <a:gdLst/>
              <a:ahLst/>
              <a:cxnLst/>
              <a:rect l="l" t="t" r="r" b="b"/>
              <a:pathLst>
                <a:path w="942" h="1405" extrusionOk="0">
                  <a:moveTo>
                    <a:pt x="1" y="0"/>
                  </a:moveTo>
                  <a:lnTo>
                    <a:pt x="1" y="0"/>
                  </a:lnTo>
                  <a:cubicBezTo>
                    <a:pt x="60" y="310"/>
                    <a:pt x="501" y="536"/>
                    <a:pt x="167" y="941"/>
                  </a:cubicBezTo>
                  <a:cubicBezTo>
                    <a:pt x="167" y="988"/>
                    <a:pt x="203" y="1012"/>
                    <a:pt x="227" y="1024"/>
                  </a:cubicBezTo>
                  <a:cubicBezTo>
                    <a:pt x="394" y="1084"/>
                    <a:pt x="382" y="1345"/>
                    <a:pt x="537" y="1405"/>
                  </a:cubicBezTo>
                  <a:lnTo>
                    <a:pt x="548" y="1381"/>
                  </a:lnTo>
                  <a:cubicBezTo>
                    <a:pt x="656" y="1369"/>
                    <a:pt x="775" y="1345"/>
                    <a:pt x="882" y="1310"/>
                  </a:cubicBezTo>
                  <a:cubicBezTo>
                    <a:pt x="894" y="1191"/>
                    <a:pt x="929" y="1072"/>
                    <a:pt x="941" y="953"/>
                  </a:cubicBezTo>
                  <a:cubicBezTo>
                    <a:pt x="798" y="869"/>
                    <a:pt x="691" y="750"/>
                    <a:pt x="703" y="536"/>
                  </a:cubicBezTo>
                  <a:cubicBezTo>
                    <a:pt x="560" y="238"/>
                    <a:pt x="298" y="72"/>
                    <a:pt x="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43;p2"/>
            <p:cNvSpPr/>
            <p:nvPr/>
          </p:nvSpPr>
          <p:spPr>
            <a:xfrm>
              <a:off x="8165516" y="100914"/>
              <a:ext cx="39860" cy="33832"/>
            </a:xfrm>
            <a:custGeom>
              <a:avLst/>
              <a:gdLst/>
              <a:ahLst/>
              <a:cxnLst/>
              <a:rect l="l" t="t" r="r" b="b"/>
              <a:pathLst>
                <a:path w="1263" h="1072" extrusionOk="0">
                  <a:moveTo>
                    <a:pt x="238" y="0"/>
                  </a:moveTo>
                  <a:cubicBezTo>
                    <a:pt x="167" y="107"/>
                    <a:pt x="72" y="214"/>
                    <a:pt x="0" y="310"/>
                  </a:cubicBezTo>
                  <a:cubicBezTo>
                    <a:pt x="48" y="488"/>
                    <a:pt x="238" y="548"/>
                    <a:pt x="226" y="774"/>
                  </a:cubicBezTo>
                  <a:cubicBezTo>
                    <a:pt x="286" y="929"/>
                    <a:pt x="417" y="905"/>
                    <a:pt x="536" y="941"/>
                  </a:cubicBezTo>
                  <a:cubicBezTo>
                    <a:pt x="703" y="964"/>
                    <a:pt x="846" y="1072"/>
                    <a:pt x="1024" y="1072"/>
                  </a:cubicBezTo>
                  <a:cubicBezTo>
                    <a:pt x="1060" y="1060"/>
                    <a:pt x="1072" y="1060"/>
                    <a:pt x="1107" y="1048"/>
                  </a:cubicBezTo>
                  <a:cubicBezTo>
                    <a:pt x="1262" y="572"/>
                    <a:pt x="965" y="429"/>
                    <a:pt x="691" y="369"/>
                  </a:cubicBezTo>
                  <a:cubicBezTo>
                    <a:pt x="465" y="333"/>
                    <a:pt x="334" y="202"/>
                    <a:pt x="23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 name="Google Shape;44;p2"/>
            <p:cNvSpPr/>
            <p:nvPr/>
          </p:nvSpPr>
          <p:spPr>
            <a:xfrm>
              <a:off x="8443931" y="411677"/>
              <a:ext cx="29730" cy="26132"/>
            </a:xfrm>
            <a:custGeom>
              <a:avLst/>
              <a:gdLst/>
              <a:ahLst/>
              <a:cxnLst/>
              <a:rect l="l" t="t" r="r" b="b"/>
              <a:pathLst>
                <a:path w="942" h="828" extrusionOk="0">
                  <a:moveTo>
                    <a:pt x="444" y="1"/>
                  </a:moveTo>
                  <a:cubicBezTo>
                    <a:pt x="407" y="1"/>
                    <a:pt x="369" y="49"/>
                    <a:pt x="286" y="154"/>
                  </a:cubicBezTo>
                  <a:cubicBezTo>
                    <a:pt x="1" y="452"/>
                    <a:pt x="465" y="583"/>
                    <a:pt x="406" y="821"/>
                  </a:cubicBezTo>
                  <a:cubicBezTo>
                    <a:pt x="433" y="826"/>
                    <a:pt x="459" y="828"/>
                    <a:pt x="483" y="828"/>
                  </a:cubicBezTo>
                  <a:cubicBezTo>
                    <a:pt x="649" y="828"/>
                    <a:pt x="746" y="724"/>
                    <a:pt x="798" y="547"/>
                  </a:cubicBezTo>
                  <a:cubicBezTo>
                    <a:pt x="834" y="369"/>
                    <a:pt x="894" y="190"/>
                    <a:pt x="941" y="35"/>
                  </a:cubicBezTo>
                  <a:cubicBezTo>
                    <a:pt x="911" y="16"/>
                    <a:pt x="886" y="8"/>
                    <a:pt x="864" y="8"/>
                  </a:cubicBezTo>
                  <a:cubicBezTo>
                    <a:pt x="758" y="8"/>
                    <a:pt x="748" y="204"/>
                    <a:pt x="678" y="204"/>
                  </a:cubicBezTo>
                  <a:cubicBezTo>
                    <a:pt x="657" y="204"/>
                    <a:pt x="631" y="187"/>
                    <a:pt x="596" y="142"/>
                  </a:cubicBezTo>
                  <a:cubicBezTo>
                    <a:pt x="517" y="52"/>
                    <a:pt x="482" y="1"/>
                    <a:pt x="44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 name="Google Shape;45;p2"/>
            <p:cNvSpPr/>
            <p:nvPr/>
          </p:nvSpPr>
          <p:spPr>
            <a:xfrm>
              <a:off x="8242899" y="158541"/>
              <a:ext cx="25721" cy="31749"/>
            </a:xfrm>
            <a:custGeom>
              <a:avLst/>
              <a:gdLst/>
              <a:ahLst/>
              <a:cxnLst/>
              <a:rect l="l" t="t" r="r" b="b"/>
              <a:pathLst>
                <a:path w="815" h="1006" extrusionOk="0">
                  <a:moveTo>
                    <a:pt x="139" y="1"/>
                  </a:moveTo>
                  <a:cubicBezTo>
                    <a:pt x="95" y="1"/>
                    <a:pt x="49" y="3"/>
                    <a:pt x="1" y="8"/>
                  </a:cubicBezTo>
                  <a:cubicBezTo>
                    <a:pt x="37" y="31"/>
                    <a:pt x="48" y="79"/>
                    <a:pt x="60" y="115"/>
                  </a:cubicBezTo>
                  <a:cubicBezTo>
                    <a:pt x="108" y="365"/>
                    <a:pt x="608" y="186"/>
                    <a:pt x="453" y="627"/>
                  </a:cubicBezTo>
                  <a:cubicBezTo>
                    <a:pt x="406" y="734"/>
                    <a:pt x="156" y="734"/>
                    <a:pt x="299" y="924"/>
                  </a:cubicBezTo>
                  <a:cubicBezTo>
                    <a:pt x="345" y="984"/>
                    <a:pt x="387" y="1006"/>
                    <a:pt x="428" y="1006"/>
                  </a:cubicBezTo>
                  <a:cubicBezTo>
                    <a:pt x="534" y="1006"/>
                    <a:pt x="627" y="858"/>
                    <a:pt x="739" y="841"/>
                  </a:cubicBezTo>
                  <a:cubicBezTo>
                    <a:pt x="815" y="224"/>
                    <a:pt x="576" y="1"/>
                    <a:pt x="13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46;p2"/>
            <p:cNvSpPr/>
            <p:nvPr/>
          </p:nvSpPr>
          <p:spPr>
            <a:xfrm>
              <a:off x="8483001" y="323722"/>
              <a:ext cx="28152" cy="26731"/>
            </a:xfrm>
            <a:custGeom>
              <a:avLst/>
              <a:gdLst/>
              <a:ahLst/>
              <a:cxnLst/>
              <a:rect l="l" t="t" r="r" b="b"/>
              <a:pathLst>
                <a:path w="892" h="847" extrusionOk="0">
                  <a:moveTo>
                    <a:pt x="453" y="0"/>
                  </a:moveTo>
                  <a:lnTo>
                    <a:pt x="453" y="0"/>
                  </a:lnTo>
                  <a:cubicBezTo>
                    <a:pt x="251" y="60"/>
                    <a:pt x="1" y="36"/>
                    <a:pt x="120" y="370"/>
                  </a:cubicBezTo>
                  <a:cubicBezTo>
                    <a:pt x="227" y="691"/>
                    <a:pt x="584" y="679"/>
                    <a:pt x="799" y="846"/>
                  </a:cubicBezTo>
                  <a:cubicBezTo>
                    <a:pt x="799" y="846"/>
                    <a:pt x="800" y="846"/>
                    <a:pt x="801" y="846"/>
                  </a:cubicBezTo>
                  <a:cubicBezTo>
                    <a:pt x="827" y="846"/>
                    <a:pt x="892" y="689"/>
                    <a:pt x="834" y="631"/>
                  </a:cubicBezTo>
                  <a:cubicBezTo>
                    <a:pt x="751" y="548"/>
                    <a:pt x="644" y="393"/>
                    <a:pt x="537" y="393"/>
                  </a:cubicBezTo>
                  <a:cubicBezTo>
                    <a:pt x="526" y="394"/>
                    <a:pt x="516" y="394"/>
                    <a:pt x="506" y="394"/>
                  </a:cubicBezTo>
                  <a:cubicBezTo>
                    <a:pt x="67" y="394"/>
                    <a:pt x="477" y="140"/>
                    <a:pt x="45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 name="Google Shape;47;p2"/>
            <p:cNvSpPr/>
            <p:nvPr/>
          </p:nvSpPr>
          <p:spPr>
            <a:xfrm>
              <a:off x="8556660" y="602262"/>
              <a:ext cx="25595" cy="27394"/>
            </a:xfrm>
            <a:custGeom>
              <a:avLst/>
              <a:gdLst/>
              <a:ahLst/>
              <a:cxnLst/>
              <a:rect l="l" t="t" r="r" b="b"/>
              <a:pathLst>
                <a:path w="811" h="868" extrusionOk="0">
                  <a:moveTo>
                    <a:pt x="661" y="1"/>
                  </a:moveTo>
                  <a:cubicBezTo>
                    <a:pt x="624" y="1"/>
                    <a:pt x="594" y="48"/>
                    <a:pt x="572" y="176"/>
                  </a:cubicBezTo>
                  <a:cubicBezTo>
                    <a:pt x="620" y="711"/>
                    <a:pt x="179" y="426"/>
                    <a:pt x="1" y="580"/>
                  </a:cubicBezTo>
                  <a:cubicBezTo>
                    <a:pt x="72" y="676"/>
                    <a:pt x="143" y="771"/>
                    <a:pt x="215" y="854"/>
                  </a:cubicBezTo>
                  <a:lnTo>
                    <a:pt x="441" y="854"/>
                  </a:lnTo>
                  <a:cubicBezTo>
                    <a:pt x="486" y="854"/>
                    <a:pt x="543" y="868"/>
                    <a:pt x="598" y="868"/>
                  </a:cubicBezTo>
                  <a:cubicBezTo>
                    <a:pt x="659" y="868"/>
                    <a:pt x="719" y="851"/>
                    <a:pt x="763" y="783"/>
                  </a:cubicBezTo>
                  <a:cubicBezTo>
                    <a:pt x="691" y="557"/>
                    <a:pt x="798" y="354"/>
                    <a:pt x="810" y="140"/>
                  </a:cubicBezTo>
                  <a:cubicBezTo>
                    <a:pt x="753" y="63"/>
                    <a:pt x="702" y="1"/>
                    <a:pt x="66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48;p2"/>
            <p:cNvSpPr/>
            <p:nvPr/>
          </p:nvSpPr>
          <p:spPr>
            <a:xfrm>
              <a:off x="8570577" y="626941"/>
              <a:ext cx="20672" cy="22344"/>
            </a:xfrm>
            <a:custGeom>
              <a:avLst/>
              <a:gdLst/>
              <a:ahLst/>
              <a:cxnLst/>
              <a:rect l="l" t="t" r="r" b="b"/>
              <a:pathLst>
                <a:path w="655" h="708" extrusionOk="0">
                  <a:moveTo>
                    <a:pt x="322" y="1"/>
                  </a:moveTo>
                  <a:cubicBezTo>
                    <a:pt x="214" y="13"/>
                    <a:pt x="95" y="48"/>
                    <a:pt x="0" y="72"/>
                  </a:cubicBezTo>
                  <a:cubicBezTo>
                    <a:pt x="83" y="167"/>
                    <a:pt x="214" y="215"/>
                    <a:pt x="191" y="406"/>
                  </a:cubicBezTo>
                  <a:cubicBezTo>
                    <a:pt x="158" y="633"/>
                    <a:pt x="200" y="708"/>
                    <a:pt x="280" y="708"/>
                  </a:cubicBezTo>
                  <a:cubicBezTo>
                    <a:pt x="346" y="708"/>
                    <a:pt x="438" y="656"/>
                    <a:pt x="536" y="596"/>
                  </a:cubicBezTo>
                  <a:cubicBezTo>
                    <a:pt x="655" y="310"/>
                    <a:pt x="429" y="179"/>
                    <a:pt x="32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 name="Google Shape;49;p2"/>
            <p:cNvSpPr/>
            <p:nvPr/>
          </p:nvSpPr>
          <p:spPr>
            <a:xfrm>
              <a:off x="7976888" y="-21409"/>
              <a:ext cx="22565" cy="18620"/>
            </a:xfrm>
            <a:custGeom>
              <a:avLst/>
              <a:gdLst/>
              <a:ahLst/>
              <a:cxnLst/>
              <a:rect l="l" t="t" r="r" b="b"/>
              <a:pathLst>
                <a:path w="715" h="590" extrusionOk="0">
                  <a:moveTo>
                    <a:pt x="247" y="1"/>
                  </a:moveTo>
                  <a:cubicBezTo>
                    <a:pt x="168" y="1"/>
                    <a:pt x="87" y="51"/>
                    <a:pt x="0" y="197"/>
                  </a:cubicBezTo>
                  <a:cubicBezTo>
                    <a:pt x="84" y="316"/>
                    <a:pt x="238" y="399"/>
                    <a:pt x="238" y="590"/>
                  </a:cubicBezTo>
                  <a:lnTo>
                    <a:pt x="381" y="590"/>
                  </a:lnTo>
                  <a:cubicBezTo>
                    <a:pt x="417" y="399"/>
                    <a:pt x="596" y="364"/>
                    <a:pt x="715" y="257"/>
                  </a:cubicBezTo>
                  <a:cubicBezTo>
                    <a:pt x="555" y="209"/>
                    <a:pt x="406" y="1"/>
                    <a:pt x="24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 name="Google Shape;50;p2"/>
            <p:cNvSpPr/>
            <p:nvPr/>
          </p:nvSpPr>
          <p:spPr>
            <a:xfrm>
              <a:off x="8375100" y="315895"/>
              <a:ext cx="18904" cy="16632"/>
            </a:xfrm>
            <a:custGeom>
              <a:avLst/>
              <a:gdLst/>
              <a:ahLst/>
              <a:cxnLst/>
              <a:rect l="l" t="t" r="r" b="b"/>
              <a:pathLst>
                <a:path w="599" h="527" extrusionOk="0">
                  <a:moveTo>
                    <a:pt x="421" y="0"/>
                  </a:moveTo>
                  <a:cubicBezTo>
                    <a:pt x="341" y="0"/>
                    <a:pt x="188" y="103"/>
                    <a:pt x="86" y="153"/>
                  </a:cubicBezTo>
                  <a:cubicBezTo>
                    <a:pt x="0" y="446"/>
                    <a:pt x="88" y="527"/>
                    <a:pt x="238" y="527"/>
                  </a:cubicBezTo>
                  <a:cubicBezTo>
                    <a:pt x="296" y="527"/>
                    <a:pt x="362" y="515"/>
                    <a:pt x="431" y="498"/>
                  </a:cubicBezTo>
                  <a:cubicBezTo>
                    <a:pt x="479" y="332"/>
                    <a:pt x="598" y="141"/>
                    <a:pt x="455" y="10"/>
                  </a:cubicBezTo>
                  <a:cubicBezTo>
                    <a:pt x="446" y="3"/>
                    <a:pt x="435" y="0"/>
                    <a:pt x="42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51;p2"/>
            <p:cNvSpPr/>
            <p:nvPr/>
          </p:nvSpPr>
          <p:spPr>
            <a:xfrm>
              <a:off x="8404482" y="358437"/>
              <a:ext cx="13729" cy="15559"/>
            </a:xfrm>
            <a:custGeom>
              <a:avLst/>
              <a:gdLst/>
              <a:ahLst/>
              <a:cxnLst/>
              <a:rect l="l" t="t" r="r" b="b"/>
              <a:pathLst>
                <a:path w="435" h="493" extrusionOk="0">
                  <a:moveTo>
                    <a:pt x="179" y="1"/>
                  </a:moveTo>
                  <a:cubicBezTo>
                    <a:pt x="129" y="1"/>
                    <a:pt x="70" y="11"/>
                    <a:pt x="1" y="32"/>
                  </a:cubicBezTo>
                  <a:cubicBezTo>
                    <a:pt x="42" y="217"/>
                    <a:pt x="12" y="493"/>
                    <a:pt x="236" y="493"/>
                  </a:cubicBezTo>
                  <a:cubicBezTo>
                    <a:pt x="270" y="493"/>
                    <a:pt x="310" y="486"/>
                    <a:pt x="358" y="472"/>
                  </a:cubicBezTo>
                  <a:cubicBezTo>
                    <a:pt x="435" y="174"/>
                    <a:pt x="387" y="1"/>
                    <a:pt x="17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 name="Google Shape;52;p2"/>
            <p:cNvSpPr/>
            <p:nvPr/>
          </p:nvSpPr>
          <p:spPr>
            <a:xfrm>
              <a:off x="8272218" y="130959"/>
              <a:ext cx="13950" cy="20325"/>
            </a:xfrm>
            <a:custGeom>
              <a:avLst/>
              <a:gdLst/>
              <a:ahLst/>
              <a:cxnLst/>
              <a:rect l="l" t="t" r="r" b="b"/>
              <a:pathLst>
                <a:path w="442" h="644" extrusionOk="0">
                  <a:moveTo>
                    <a:pt x="382" y="1"/>
                  </a:moveTo>
                  <a:lnTo>
                    <a:pt x="382" y="1"/>
                  </a:lnTo>
                  <a:cubicBezTo>
                    <a:pt x="1" y="72"/>
                    <a:pt x="72" y="370"/>
                    <a:pt x="132" y="643"/>
                  </a:cubicBezTo>
                  <a:cubicBezTo>
                    <a:pt x="179" y="405"/>
                    <a:pt x="441" y="286"/>
                    <a:pt x="38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53;p2"/>
            <p:cNvSpPr/>
            <p:nvPr/>
          </p:nvSpPr>
          <p:spPr>
            <a:xfrm>
              <a:off x="8430423" y="390217"/>
              <a:ext cx="15433" cy="14959"/>
            </a:xfrm>
            <a:custGeom>
              <a:avLst/>
              <a:gdLst/>
              <a:ahLst/>
              <a:cxnLst/>
              <a:rect l="l" t="t" r="r" b="b"/>
              <a:pathLst>
                <a:path w="489" h="474" extrusionOk="0">
                  <a:moveTo>
                    <a:pt x="226" y="1"/>
                  </a:moveTo>
                  <a:cubicBezTo>
                    <a:pt x="119" y="37"/>
                    <a:pt x="0" y="48"/>
                    <a:pt x="107" y="227"/>
                  </a:cubicBezTo>
                  <a:cubicBezTo>
                    <a:pt x="169" y="334"/>
                    <a:pt x="232" y="473"/>
                    <a:pt x="343" y="473"/>
                  </a:cubicBezTo>
                  <a:cubicBezTo>
                    <a:pt x="381" y="473"/>
                    <a:pt x="425" y="457"/>
                    <a:pt x="476" y="418"/>
                  </a:cubicBezTo>
                  <a:cubicBezTo>
                    <a:pt x="488" y="215"/>
                    <a:pt x="405" y="72"/>
                    <a:pt x="22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54;p2"/>
            <p:cNvSpPr/>
            <p:nvPr/>
          </p:nvSpPr>
          <p:spPr>
            <a:xfrm>
              <a:off x="8262434" y="179812"/>
              <a:ext cx="17705" cy="18557"/>
            </a:xfrm>
            <a:custGeom>
              <a:avLst/>
              <a:gdLst/>
              <a:ahLst/>
              <a:cxnLst/>
              <a:rect l="l" t="t" r="r" b="b"/>
              <a:pathLst>
                <a:path w="561" h="588" extrusionOk="0">
                  <a:moveTo>
                    <a:pt x="384" y="0"/>
                  </a:moveTo>
                  <a:cubicBezTo>
                    <a:pt x="281" y="0"/>
                    <a:pt x="245" y="176"/>
                    <a:pt x="180" y="250"/>
                  </a:cubicBezTo>
                  <a:cubicBezTo>
                    <a:pt x="84" y="334"/>
                    <a:pt x="1" y="417"/>
                    <a:pt x="37" y="536"/>
                  </a:cubicBezTo>
                  <a:cubicBezTo>
                    <a:pt x="51" y="574"/>
                    <a:pt x="71" y="588"/>
                    <a:pt x="94" y="588"/>
                  </a:cubicBezTo>
                  <a:cubicBezTo>
                    <a:pt x="128" y="588"/>
                    <a:pt x="168" y="558"/>
                    <a:pt x="203" y="536"/>
                  </a:cubicBezTo>
                  <a:cubicBezTo>
                    <a:pt x="382" y="524"/>
                    <a:pt x="382" y="358"/>
                    <a:pt x="418" y="227"/>
                  </a:cubicBezTo>
                  <a:cubicBezTo>
                    <a:pt x="453" y="179"/>
                    <a:pt x="561" y="108"/>
                    <a:pt x="489" y="48"/>
                  </a:cubicBezTo>
                  <a:cubicBezTo>
                    <a:pt x="447" y="14"/>
                    <a:pt x="413" y="0"/>
                    <a:pt x="38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55;p2"/>
            <p:cNvSpPr/>
            <p:nvPr/>
          </p:nvSpPr>
          <p:spPr>
            <a:xfrm>
              <a:off x="8282727" y="209478"/>
              <a:ext cx="21461" cy="13760"/>
            </a:xfrm>
            <a:custGeom>
              <a:avLst/>
              <a:gdLst/>
              <a:ahLst/>
              <a:cxnLst/>
              <a:rect l="l" t="t" r="r" b="b"/>
              <a:pathLst>
                <a:path w="680" h="436" extrusionOk="0">
                  <a:moveTo>
                    <a:pt x="513" y="72"/>
                  </a:moveTo>
                  <a:lnTo>
                    <a:pt x="513" y="72"/>
                  </a:lnTo>
                  <a:cubicBezTo>
                    <a:pt x="549" y="287"/>
                    <a:pt x="1" y="1"/>
                    <a:pt x="287" y="418"/>
                  </a:cubicBezTo>
                  <a:cubicBezTo>
                    <a:pt x="323" y="430"/>
                    <a:pt x="357" y="436"/>
                    <a:pt x="389" y="436"/>
                  </a:cubicBezTo>
                  <a:cubicBezTo>
                    <a:pt x="512" y="436"/>
                    <a:pt x="597" y="350"/>
                    <a:pt x="644" y="227"/>
                  </a:cubicBezTo>
                  <a:cubicBezTo>
                    <a:pt x="680" y="144"/>
                    <a:pt x="584" y="84"/>
                    <a:pt x="513" y="72"/>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56;p2"/>
            <p:cNvSpPr/>
            <p:nvPr/>
          </p:nvSpPr>
          <p:spPr>
            <a:xfrm>
              <a:off x="8456712" y="429318"/>
              <a:ext cx="14297" cy="14013"/>
            </a:xfrm>
            <a:custGeom>
              <a:avLst/>
              <a:gdLst/>
              <a:ahLst/>
              <a:cxnLst/>
              <a:rect l="l" t="t" r="r" b="b"/>
              <a:pathLst>
                <a:path w="453" h="444" extrusionOk="0">
                  <a:moveTo>
                    <a:pt x="370" y="0"/>
                  </a:moveTo>
                  <a:lnTo>
                    <a:pt x="370" y="0"/>
                  </a:lnTo>
                  <a:cubicBezTo>
                    <a:pt x="251" y="83"/>
                    <a:pt x="120" y="179"/>
                    <a:pt x="1" y="262"/>
                  </a:cubicBezTo>
                  <a:cubicBezTo>
                    <a:pt x="25" y="402"/>
                    <a:pt x="67" y="443"/>
                    <a:pt x="114" y="443"/>
                  </a:cubicBezTo>
                  <a:cubicBezTo>
                    <a:pt x="179" y="443"/>
                    <a:pt x="255" y="364"/>
                    <a:pt x="310" y="357"/>
                  </a:cubicBezTo>
                  <a:cubicBezTo>
                    <a:pt x="429" y="250"/>
                    <a:pt x="453" y="131"/>
                    <a:pt x="37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57;p2"/>
            <p:cNvSpPr/>
            <p:nvPr/>
          </p:nvSpPr>
          <p:spPr>
            <a:xfrm>
              <a:off x="8631076" y="719378"/>
              <a:ext cx="11677" cy="12403"/>
            </a:xfrm>
            <a:custGeom>
              <a:avLst/>
              <a:gdLst/>
              <a:ahLst/>
              <a:cxnLst/>
              <a:rect l="l" t="t" r="r" b="b"/>
              <a:pathLst>
                <a:path w="370" h="393" extrusionOk="0">
                  <a:moveTo>
                    <a:pt x="119" y="1"/>
                  </a:moveTo>
                  <a:cubicBezTo>
                    <a:pt x="71" y="108"/>
                    <a:pt x="0" y="239"/>
                    <a:pt x="83" y="346"/>
                  </a:cubicBezTo>
                  <a:cubicBezTo>
                    <a:pt x="113" y="379"/>
                    <a:pt x="142" y="392"/>
                    <a:pt x="169" y="392"/>
                  </a:cubicBezTo>
                  <a:cubicBezTo>
                    <a:pt x="238" y="392"/>
                    <a:pt x="301" y="309"/>
                    <a:pt x="369" y="275"/>
                  </a:cubicBezTo>
                  <a:cubicBezTo>
                    <a:pt x="369" y="227"/>
                    <a:pt x="357" y="203"/>
                    <a:pt x="357" y="155"/>
                  </a:cubicBezTo>
                  <a:cubicBezTo>
                    <a:pt x="262" y="108"/>
                    <a:pt x="191" y="48"/>
                    <a:pt x="11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58;p2"/>
            <p:cNvSpPr/>
            <p:nvPr/>
          </p:nvSpPr>
          <p:spPr>
            <a:xfrm>
              <a:off x="8204965" y="-31823"/>
              <a:ext cx="10541" cy="11172"/>
            </a:xfrm>
            <a:custGeom>
              <a:avLst/>
              <a:gdLst/>
              <a:ahLst/>
              <a:cxnLst/>
              <a:rect l="l" t="t" r="r" b="b"/>
              <a:pathLst>
                <a:path w="334" h="354" extrusionOk="0">
                  <a:moveTo>
                    <a:pt x="180" y="1"/>
                  </a:moveTo>
                  <a:cubicBezTo>
                    <a:pt x="146" y="1"/>
                    <a:pt x="106" y="13"/>
                    <a:pt x="60" y="39"/>
                  </a:cubicBezTo>
                  <a:cubicBezTo>
                    <a:pt x="48" y="110"/>
                    <a:pt x="0" y="229"/>
                    <a:pt x="48" y="301"/>
                  </a:cubicBezTo>
                  <a:cubicBezTo>
                    <a:pt x="61" y="339"/>
                    <a:pt x="80" y="353"/>
                    <a:pt x="101" y="353"/>
                  </a:cubicBezTo>
                  <a:cubicBezTo>
                    <a:pt x="140" y="353"/>
                    <a:pt x="188" y="308"/>
                    <a:pt x="227" y="277"/>
                  </a:cubicBezTo>
                  <a:cubicBezTo>
                    <a:pt x="286" y="229"/>
                    <a:pt x="334" y="158"/>
                    <a:pt x="286" y="63"/>
                  </a:cubicBezTo>
                  <a:cubicBezTo>
                    <a:pt x="259" y="22"/>
                    <a:pt x="224" y="1"/>
                    <a:pt x="18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59;p2"/>
            <p:cNvSpPr/>
            <p:nvPr/>
          </p:nvSpPr>
          <p:spPr>
            <a:xfrm>
              <a:off x="8519830" y="365601"/>
              <a:ext cx="9436" cy="10383"/>
            </a:xfrm>
            <a:custGeom>
              <a:avLst/>
              <a:gdLst/>
              <a:ahLst/>
              <a:cxnLst/>
              <a:rect l="l" t="t" r="r" b="b"/>
              <a:pathLst>
                <a:path w="299" h="329" extrusionOk="0">
                  <a:moveTo>
                    <a:pt x="145" y="1"/>
                  </a:moveTo>
                  <a:cubicBezTo>
                    <a:pt x="124" y="1"/>
                    <a:pt x="103" y="7"/>
                    <a:pt x="84" y="19"/>
                  </a:cubicBezTo>
                  <a:cubicBezTo>
                    <a:pt x="13" y="78"/>
                    <a:pt x="1" y="174"/>
                    <a:pt x="36" y="245"/>
                  </a:cubicBezTo>
                  <a:cubicBezTo>
                    <a:pt x="68" y="292"/>
                    <a:pt x="109" y="328"/>
                    <a:pt x="150" y="328"/>
                  </a:cubicBezTo>
                  <a:cubicBezTo>
                    <a:pt x="172" y="328"/>
                    <a:pt x="194" y="318"/>
                    <a:pt x="215" y="293"/>
                  </a:cubicBezTo>
                  <a:cubicBezTo>
                    <a:pt x="263" y="245"/>
                    <a:pt x="275" y="162"/>
                    <a:pt x="298" y="102"/>
                  </a:cubicBezTo>
                  <a:cubicBezTo>
                    <a:pt x="242" y="30"/>
                    <a:pt x="191" y="1"/>
                    <a:pt x="14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60;p2"/>
            <p:cNvSpPr/>
            <p:nvPr/>
          </p:nvSpPr>
          <p:spPr>
            <a:xfrm>
              <a:off x="8678036" y="723891"/>
              <a:ext cx="8300" cy="17326"/>
            </a:xfrm>
            <a:custGeom>
              <a:avLst/>
              <a:gdLst/>
              <a:ahLst/>
              <a:cxnLst/>
              <a:rect l="l" t="t" r="r" b="b"/>
              <a:pathLst>
                <a:path w="263" h="549" extrusionOk="0">
                  <a:moveTo>
                    <a:pt x="262" y="1"/>
                  </a:moveTo>
                  <a:lnTo>
                    <a:pt x="262" y="1"/>
                  </a:lnTo>
                  <a:cubicBezTo>
                    <a:pt x="84" y="155"/>
                    <a:pt x="0" y="298"/>
                    <a:pt x="119" y="548"/>
                  </a:cubicBezTo>
                  <a:cubicBezTo>
                    <a:pt x="167" y="334"/>
                    <a:pt x="203" y="191"/>
                    <a:pt x="26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61;p2"/>
            <p:cNvSpPr/>
            <p:nvPr/>
          </p:nvSpPr>
          <p:spPr>
            <a:xfrm>
              <a:off x="8268841" y="186945"/>
              <a:ext cx="9058" cy="15812"/>
            </a:xfrm>
            <a:custGeom>
              <a:avLst/>
              <a:gdLst/>
              <a:ahLst/>
              <a:cxnLst/>
              <a:rect l="l" t="t" r="r" b="b"/>
              <a:pathLst>
                <a:path w="287" h="501" extrusionOk="0">
                  <a:moveTo>
                    <a:pt x="215" y="1"/>
                  </a:moveTo>
                  <a:cubicBezTo>
                    <a:pt x="131" y="108"/>
                    <a:pt x="72" y="203"/>
                    <a:pt x="0" y="310"/>
                  </a:cubicBezTo>
                  <a:cubicBezTo>
                    <a:pt x="48" y="370"/>
                    <a:pt x="72" y="429"/>
                    <a:pt x="108" y="501"/>
                  </a:cubicBezTo>
                  <a:lnTo>
                    <a:pt x="286" y="370"/>
                  </a:lnTo>
                  <a:cubicBezTo>
                    <a:pt x="274" y="251"/>
                    <a:pt x="239" y="120"/>
                    <a:pt x="21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62;p2"/>
            <p:cNvSpPr/>
            <p:nvPr/>
          </p:nvSpPr>
          <p:spPr>
            <a:xfrm>
              <a:off x="8113665" y="55974"/>
              <a:ext cx="13918" cy="10383"/>
            </a:xfrm>
            <a:custGeom>
              <a:avLst/>
              <a:gdLst/>
              <a:ahLst/>
              <a:cxnLst/>
              <a:rect l="l" t="t" r="r" b="b"/>
              <a:pathLst>
                <a:path w="441" h="329" extrusionOk="0">
                  <a:moveTo>
                    <a:pt x="255" y="0"/>
                  </a:moveTo>
                  <a:cubicBezTo>
                    <a:pt x="144" y="0"/>
                    <a:pt x="64" y="101"/>
                    <a:pt x="0" y="245"/>
                  </a:cubicBezTo>
                  <a:cubicBezTo>
                    <a:pt x="60" y="305"/>
                    <a:pt x="109" y="328"/>
                    <a:pt x="151" y="328"/>
                  </a:cubicBezTo>
                  <a:cubicBezTo>
                    <a:pt x="269" y="328"/>
                    <a:pt x="336" y="149"/>
                    <a:pt x="441" y="79"/>
                  </a:cubicBezTo>
                  <a:cubicBezTo>
                    <a:pt x="370" y="24"/>
                    <a:pt x="309" y="0"/>
                    <a:pt x="25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63;p2"/>
            <p:cNvSpPr/>
            <p:nvPr/>
          </p:nvSpPr>
          <p:spPr>
            <a:xfrm>
              <a:off x="8642343" y="740807"/>
              <a:ext cx="9784" cy="11677"/>
            </a:xfrm>
            <a:custGeom>
              <a:avLst/>
              <a:gdLst/>
              <a:ahLst/>
              <a:cxnLst/>
              <a:rect l="l" t="t" r="r" b="b"/>
              <a:pathLst>
                <a:path w="310" h="370" extrusionOk="0">
                  <a:moveTo>
                    <a:pt x="310" y="0"/>
                  </a:moveTo>
                  <a:lnTo>
                    <a:pt x="310" y="0"/>
                  </a:lnTo>
                  <a:cubicBezTo>
                    <a:pt x="262" y="12"/>
                    <a:pt x="179" y="12"/>
                    <a:pt x="179" y="24"/>
                  </a:cubicBezTo>
                  <a:cubicBezTo>
                    <a:pt x="143" y="143"/>
                    <a:pt x="0" y="298"/>
                    <a:pt x="226" y="369"/>
                  </a:cubicBezTo>
                  <a:cubicBezTo>
                    <a:pt x="250" y="358"/>
                    <a:pt x="286" y="322"/>
                    <a:pt x="298" y="274"/>
                  </a:cubicBezTo>
                  <a:cubicBezTo>
                    <a:pt x="298" y="191"/>
                    <a:pt x="310" y="84"/>
                    <a:pt x="31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64;p2"/>
            <p:cNvSpPr/>
            <p:nvPr/>
          </p:nvSpPr>
          <p:spPr>
            <a:xfrm>
              <a:off x="8486409" y="483789"/>
              <a:ext cx="12056" cy="16569"/>
            </a:xfrm>
            <a:custGeom>
              <a:avLst/>
              <a:gdLst/>
              <a:ahLst/>
              <a:cxnLst/>
              <a:rect l="l" t="t" r="r" b="b"/>
              <a:pathLst>
                <a:path w="382" h="525" extrusionOk="0">
                  <a:moveTo>
                    <a:pt x="167" y="0"/>
                  </a:moveTo>
                  <a:cubicBezTo>
                    <a:pt x="0" y="84"/>
                    <a:pt x="60" y="274"/>
                    <a:pt x="0" y="417"/>
                  </a:cubicBezTo>
                  <a:cubicBezTo>
                    <a:pt x="12" y="453"/>
                    <a:pt x="24" y="489"/>
                    <a:pt x="60" y="524"/>
                  </a:cubicBezTo>
                  <a:cubicBezTo>
                    <a:pt x="381" y="524"/>
                    <a:pt x="119" y="227"/>
                    <a:pt x="226" y="108"/>
                  </a:cubicBezTo>
                  <a:cubicBezTo>
                    <a:pt x="203" y="72"/>
                    <a:pt x="179" y="24"/>
                    <a:pt x="16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65;p2"/>
            <p:cNvSpPr/>
            <p:nvPr/>
          </p:nvSpPr>
          <p:spPr>
            <a:xfrm>
              <a:off x="8424017" y="354902"/>
              <a:ext cx="7922" cy="11298"/>
            </a:xfrm>
            <a:custGeom>
              <a:avLst/>
              <a:gdLst/>
              <a:ahLst/>
              <a:cxnLst/>
              <a:rect l="l" t="t" r="r" b="b"/>
              <a:pathLst>
                <a:path w="251" h="358" extrusionOk="0">
                  <a:moveTo>
                    <a:pt x="215" y="1"/>
                  </a:moveTo>
                  <a:cubicBezTo>
                    <a:pt x="144" y="96"/>
                    <a:pt x="1" y="155"/>
                    <a:pt x="72" y="358"/>
                  </a:cubicBezTo>
                  <a:cubicBezTo>
                    <a:pt x="203" y="298"/>
                    <a:pt x="251" y="179"/>
                    <a:pt x="21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66;p2"/>
            <p:cNvSpPr/>
            <p:nvPr/>
          </p:nvSpPr>
          <p:spPr>
            <a:xfrm>
              <a:off x="8188428" y="133199"/>
              <a:ext cx="13192" cy="15843"/>
            </a:xfrm>
            <a:custGeom>
              <a:avLst/>
              <a:gdLst/>
              <a:ahLst/>
              <a:cxnLst/>
              <a:rect l="l" t="t" r="r" b="b"/>
              <a:pathLst>
                <a:path w="418" h="502" extrusionOk="0">
                  <a:moveTo>
                    <a:pt x="334" y="1"/>
                  </a:moveTo>
                  <a:cubicBezTo>
                    <a:pt x="120" y="25"/>
                    <a:pt x="0" y="132"/>
                    <a:pt x="36" y="394"/>
                  </a:cubicBezTo>
                  <a:cubicBezTo>
                    <a:pt x="60" y="442"/>
                    <a:pt x="84" y="465"/>
                    <a:pt x="108" y="501"/>
                  </a:cubicBezTo>
                  <a:cubicBezTo>
                    <a:pt x="215" y="370"/>
                    <a:pt x="322" y="263"/>
                    <a:pt x="417" y="120"/>
                  </a:cubicBezTo>
                  <a:cubicBezTo>
                    <a:pt x="405" y="72"/>
                    <a:pt x="393" y="49"/>
                    <a:pt x="38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67;p2"/>
            <p:cNvSpPr/>
            <p:nvPr/>
          </p:nvSpPr>
          <p:spPr>
            <a:xfrm>
              <a:off x="8472113" y="457564"/>
              <a:ext cx="10573" cy="8206"/>
            </a:xfrm>
            <a:custGeom>
              <a:avLst/>
              <a:gdLst/>
              <a:ahLst/>
              <a:cxnLst/>
              <a:rect l="l" t="t" r="r" b="b"/>
              <a:pathLst>
                <a:path w="335" h="260" extrusionOk="0">
                  <a:moveTo>
                    <a:pt x="187" y="1"/>
                  </a:moveTo>
                  <a:cubicBezTo>
                    <a:pt x="163" y="1"/>
                    <a:pt x="136" y="14"/>
                    <a:pt x="108" y="46"/>
                  </a:cubicBezTo>
                  <a:cubicBezTo>
                    <a:pt x="48" y="117"/>
                    <a:pt x="1" y="224"/>
                    <a:pt x="155" y="260"/>
                  </a:cubicBezTo>
                  <a:lnTo>
                    <a:pt x="334" y="129"/>
                  </a:lnTo>
                  <a:cubicBezTo>
                    <a:pt x="292" y="71"/>
                    <a:pt x="245" y="1"/>
                    <a:pt x="18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68;p2"/>
            <p:cNvSpPr/>
            <p:nvPr/>
          </p:nvSpPr>
          <p:spPr>
            <a:xfrm>
              <a:off x="8631076" y="693973"/>
              <a:ext cx="13161" cy="11551"/>
            </a:xfrm>
            <a:custGeom>
              <a:avLst/>
              <a:gdLst/>
              <a:ahLst/>
              <a:cxnLst/>
              <a:rect l="l" t="t" r="r" b="b"/>
              <a:pathLst>
                <a:path w="417" h="366" extrusionOk="0">
                  <a:moveTo>
                    <a:pt x="167" y="0"/>
                  </a:moveTo>
                  <a:cubicBezTo>
                    <a:pt x="101" y="0"/>
                    <a:pt x="34" y="43"/>
                    <a:pt x="0" y="151"/>
                  </a:cubicBezTo>
                  <a:cubicBezTo>
                    <a:pt x="48" y="222"/>
                    <a:pt x="83" y="306"/>
                    <a:pt x="131" y="365"/>
                  </a:cubicBezTo>
                  <a:cubicBezTo>
                    <a:pt x="191" y="258"/>
                    <a:pt x="417" y="246"/>
                    <a:pt x="298" y="68"/>
                  </a:cubicBezTo>
                  <a:cubicBezTo>
                    <a:pt x="267" y="26"/>
                    <a:pt x="217" y="0"/>
                    <a:pt x="16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69;p2"/>
            <p:cNvSpPr/>
            <p:nvPr/>
          </p:nvSpPr>
          <p:spPr>
            <a:xfrm>
              <a:off x="8233526" y="169650"/>
              <a:ext cx="18052" cy="12056"/>
            </a:xfrm>
            <a:custGeom>
              <a:avLst/>
              <a:gdLst/>
              <a:ahLst/>
              <a:cxnLst/>
              <a:rect l="l" t="t" r="r" b="b"/>
              <a:pathLst>
                <a:path w="572" h="382" extrusionOk="0">
                  <a:moveTo>
                    <a:pt x="238" y="1"/>
                  </a:moveTo>
                  <a:lnTo>
                    <a:pt x="238" y="1"/>
                  </a:lnTo>
                  <a:cubicBezTo>
                    <a:pt x="0" y="203"/>
                    <a:pt x="298" y="251"/>
                    <a:pt x="334" y="382"/>
                  </a:cubicBezTo>
                  <a:cubicBezTo>
                    <a:pt x="572" y="179"/>
                    <a:pt x="381" y="96"/>
                    <a:pt x="23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70;p2"/>
            <p:cNvSpPr/>
            <p:nvPr/>
          </p:nvSpPr>
          <p:spPr>
            <a:xfrm>
              <a:off x="8605134" y="683306"/>
              <a:ext cx="13571" cy="12719"/>
            </a:xfrm>
            <a:custGeom>
              <a:avLst/>
              <a:gdLst/>
              <a:ahLst/>
              <a:cxnLst/>
              <a:rect l="l" t="t" r="r" b="b"/>
              <a:pathLst>
                <a:path w="430" h="403" extrusionOk="0">
                  <a:moveTo>
                    <a:pt x="286" y="1"/>
                  </a:moveTo>
                  <a:cubicBezTo>
                    <a:pt x="191" y="72"/>
                    <a:pt x="96" y="132"/>
                    <a:pt x="0" y="215"/>
                  </a:cubicBezTo>
                  <a:cubicBezTo>
                    <a:pt x="79" y="333"/>
                    <a:pt x="175" y="403"/>
                    <a:pt x="293" y="403"/>
                  </a:cubicBezTo>
                  <a:cubicBezTo>
                    <a:pt x="318" y="403"/>
                    <a:pt x="343" y="400"/>
                    <a:pt x="370" y="394"/>
                  </a:cubicBezTo>
                  <a:cubicBezTo>
                    <a:pt x="393" y="251"/>
                    <a:pt x="429" y="96"/>
                    <a:pt x="28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71;p2"/>
            <p:cNvSpPr/>
            <p:nvPr/>
          </p:nvSpPr>
          <p:spPr>
            <a:xfrm>
              <a:off x="8613782" y="677310"/>
              <a:ext cx="17674" cy="18431"/>
            </a:xfrm>
            <a:custGeom>
              <a:avLst/>
              <a:gdLst/>
              <a:ahLst/>
              <a:cxnLst/>
              <a:rect l="l" t="t" r="r" b="b"/>
              <a:pathLst>
                <a:path w="560" h="584" extrusionOk="0">
                  <a:moveTo>
                    <a:pt x="24" y="0"/>
                  </a:moveTo>
                  <a:cubicBezTo>
                    <a:pt x="12" y="60"/>
                    <a:pt x="12" y="131"/>
                    <a:pt x="0" y="191"/>
                  </a:cubicBezTo>
                  <a:cubicBezTo>
                    <a:pt x="24" y="310"/>
                    <a:pt x="60" y="441"/>
                    <a:pt x="84" y="584"/>
                  </a:cubicBezTo>
                  <a:cubicBezTo>
                    <a:pt x="310" y="357"/>
                    <a:pt x="560" y="119"/>
                    <a:pt x="2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72;p2"/>
            <p:cNvSpPr/>
            <p:nvPr/>
          </p:nvSpPr>
          <p:spPr>
            <a:xfrm>
              <a:off x="8604377" y="664150"/>
              <a:ext cx="8679" cy="7322"/>
            </a:xfrm>
            <a:custGeom>
              <a:avLst/>
              <a:gdLst/>
              <a:ahLst/>
              <a:cxnLst/>
              <a:rect l="l" t="t" r="r" b="b"/>
              <a:pathLst>
                <a:path w="275" h="232" extrusionOk="0">
                  <a:moveTo>
                    <a:pt x="84" y="0"/>
                  </a:moveTo>
                  <a:cubicBezTo>
                    <a:pt x="60" y="48"/>
                    <a:pt x="1" y="108"/>
                    <a:pt x="1" y="131"/>
                  </a:cubicBezTo>
                  <a:cubicBezTo>
                    <a:pt x="24" y="216"/>
                    <a:pt x="72" y="231"/>
                    <a:pt x="125" y="231"/>
                  </a:cubicBezTo>
                  <a:cubicBezTo>
                    <a:pt x="155" y="231"/>
                    <a:pt x="186" y="227"/>
                    <a:pt x="215" y="227"/>
                  </a:cubicBezTo>
                  <a:cubicBezTo>
                    <a:pt x="275" y="60"/>
                    <a:pt x="239" y="0"/>
                    <a:pt x="8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73;p2"/>
            <p:cNvSpPr/>
            <p:nvPr/>
          </p:nvSpPr>
          <p:spPr>
            <a:xfrm>
              <a:off x="8132064" y="95865"/>
              <a:ext cx="15812" cy="12592"/>
            </a:xfrm>
            <a:custGeom>
              <a:avLst/>
              <a:gdLst/>
              <a:ahLst/>
              <a:cxnLst/>
              <a:rect l="l" t="t" r="r" b="b"/>
              <a:pathLst>
                <a:path w="501" h="399" extrusionOk="0">
                  <a:moveTo>
                    <a:pt x="173" y="1"/>
                  </a:moveTo>
                  <a:cubicBezTo>
                    <a:pt x="116" y="1"/>
                    <a:pt x="58" y="21"/>
                    <a:pt x="1" y="89"/>
                  </a:cubicBezTo>
                  <a:cubicBezTo>
                    <a:pt x="120" y="196"/>
                    <a:pt x="262" y="291"/>
                    <a:pt x="382" y="398"/>
                  </a:cubicBezTo>
                  <a:cubicBezTo>
                    <a:pt x="417" y="315"/>
                    <a:pt x="453" y="231"/>
                    <a:pt x="501" y="148"/>
                  </a:cubicBezTo>
                  <a:cubicBezTo>
                    <a:pt x="465" y="112"/>
                    <a:pt x="453" y="89"/>
                    <a:pt x="417" y="53"/>
                  </a:cubicBezTo>
                  <a:cubicBezTo>
                    <a:pt x="339" y="46"/>
                    <a:pt x="257" y="1"/>
                    <a:pt x="17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74;p2"/>
            <p:cNvSpPr/>
            <p:nvPr/>
          </p:nvSpPr>
          <p:spPr>
            <a:xfrm>
              <a:off x="8422881" y="405586"/>
              <a:ext cx="9815" cy="12087"/>
            </a:xfrm>
            <a:custGeom>
              <a:avLst/>
              <a:gdLst/>
              <a:ahLst/>
              <a:cxnLst/>
              <a:rect l="l" t="t" r="r" b="b"/>
              <a:pathLst>
                <a:path w="311" h="383" extrusionOk="0">
                  <a:moveTo>
                    <a:pt x="34" y="0"/>
                  </a:moveTo>
                  <a:cubicBezTo>
                    <a:pt x="24" y="0"/>
                    <a:pt x="13" y="1"/>
                    <a:pt x="1" y="2"/>
                  </a:cubicBezTo>
                  <a:cubicBezTo>
                    <a:pt x="72" y="169"/>
                    <a:pt x="120" y="359"/>
                    <a:pt x="311" y="383"/>
                  </a:cubicBezTo>
                  <a:cubicBezTo>
                    <a:pt x="242" y="224"/>
                    <a:pt x="250" y="0"/>
                    <a:pt x="3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75;p2"/>
            <p:cNvSpPr/>
            <p:nvPr/>
          </p:nvSpPr>
          <p:spPr>
            <a:xfrm>
              <a:off x="8164002" y="109530"/>
              <a:ext cx="19946" cy="15622"/>
            </a:xfrm>
            <a:custGeom>
              <a:avLst/>
              <a:gdLst/>
              <a:ahLst/>
              <a:cxnLst/>
              <a:rect l="l" t="t" r="r" b="b"/>
              <a:pathLst>
                <a:path w="632" h="495" extrusionOk="0">
                  <a:moveTo>
                    <a:pt x="36" y="60"/>
                  </a:moveTo>
                  <a:cubicBezTo>
                    <a:pt x="36" y="179"/>
                    <a:pt x="24" y="275"/>
                    <a:pt x="1" y="394"/>
                  </a:cubicBezTo>
                  <a:cubicBezTo>
                    <a:pt x="76" y="422"/>
                    <a:pt x="144" y="495"/>
                    <a:pt x="227" y="495"/>
                  </a:cubicBezTo>
                  <a:cubicBezTo>
                    <a:pt x="250" y="495"/>
                    <a:pt x="273" y="490"/>
                    <a:pt x="298" y="477"/>
                  </a:cubicBezTo>
                  <a:cubicBezTo>
                    <a:pt x="632" y="1"/>
                    <a:pt x="167" y="156"/>
                    <a:pt x="36" y="6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76;p2"/>
            <p:cNvSpPr/>
            <p:nvPr/>
          </p:nvSpPr>
          <p:spPr>
            <a:xfrm>
              <a:off x="8164002" y="121680"/>
              <a:ext cx="19946" cy="13066"/>
            </a:xfrm>
            <a:custGeom>
              <a:avLst/>
              <a:gdLst/>
              <a:ahLst/>
              <a:cxnLst/>
              <a:rect l="l" t="t" r="r" b="b"/>
              <a:pathLst>
                <a:path w="632" h="414" extrusionOk="0">
                  <a:moveTo>
                    <a:pt x="83" y="0"/>
                  </a:moveTo>
                  <a:cubicBezTo>
                    <a:pt x="57" y="0"/>
                    <a:pt x="29" y="3"/>
                    <a:pt x="1" y="9"/>
                  </a:cubicBezTo>
                  <a:cubicBezTo>
                    <a:pt x="24" y="56"/>
                    <a:pt x="36" y="104"/>
                    <a:pt x="36" y="140"/>
                  </a:cubicBezTo>
                  <a:cubicBezTo>
                    <a:pt x="155" y="259"/>
                    <a:pt x="286" y="378"/>
                    <a:pt x="465" y="414"/>
                  </a:cubicBezTo>
                  <a:cubicBezTo>
                    <a:pt x="620" y="390"/>
                    <a:pt x="632" y="283"/>
                    <a:pt x="596" y="140"/>
                  </a:cubicBezTo>
                  <a:cubicBezTo>
                    <a:pt x="501" y="116"/>
                    <a:pt x="405" y="104"/>
                    <a:pt x="298" y="92"/>
                  </a:cubicBezTo>
                  <a:cubicBezTo>
                    <a:pt x="235" y="29"/>
                    <a:pt x="165" y="0"/>
                    <a:pt x="8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77;p2"/>
            <p:cNvSpPr/>
            <p:nvPr/>
          </p:nvSpPr>
          <p:spPr>
            <a:xfrm>
              <a:off x="8179024" y="126446"/>
              <a:ext cx="19946" cy="21461"/>
            </a:xfrm>
            <a:custGeom>
              <a:avLst/>
              <a:gdLst/>
              <a:ahLst/>
              <a:cxnLst/>
              <a:rect l="l" t="t" r="r" b="b"/>
              <a:pathLst>
                <a:path w="632" h="680" extrusionOk="0">
                  <a:moveTo>
                    <a:pt x="144" y="1"/>
                  </a:moveTo>
                  <a:lnTo>
                    <a:pt x="1" y="263"/>
                  </a:lnTo>
                  <a:cubicBezTo>
                    <a:pt x="84" y="394"/>
                    <a:pt x="167" y="536"/>
                    <a:pt x="239" y="679"/>
                  </a:cubicBezTo>
                  <a:cubicBezTo>
                    <a:pt x="275" y="667"/>
                    <a:pt x="298" y="632"/>
                    <a:pt x="334" y="620"/>
                  </a:cubicBezTo>
                  <a:cubicBezTo>
                    <a:pt x="441" y="501"/>
                    <a:pt x="525" y="370"/>
                    <a:pt x="632" y="239"/>
                  </a:cubicBezTo>
                  <a:cubicBezTo>
                    <a:pt x="501" y="84"/>
                    <a:pt x="334" y="1"/>
                    <a:pt x="14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 name="Google Shape;78;p2"/>
          <p:cNvGrpSpPr/>
          <p:nvPr/>
        </p:nvGrpSpPr>
        <p:grpSpPr>
          <a:xfrm>
            <a:off x="8773497" y="2929690"/>
            <a:ext cx="477662" cy="1769408"/>
            <a:chOff x="8509700" y="2837908"/>
            <a:chExt cx="465603" cy="1724737"/>
          </a:xfrm>
        </p:grpSpPr>
        <p:sp>
          <p:nvSpPr>
            <p:cNvPr id="79" name="Google Shape;79;p2"/>
            <p:cNvSpPr/>
            <p:nvPr/>
          </p:nvSpPr>
          <p:spPr>
            <a:xfrm>
              <a:off x="8583327" y="2841033"/>
              <a:ext cx="391975" cy="1490263"/>
            </a:xfrm>
            <a:custGeom>
              <a:avLst/>
              <a:gdLst/>
              <a:ahLst/>
              <a:cxnLst/>
              <a:rect l="l" t="t" r="r" b="b"/>
              <a:pathLst>
                <a:path w="12420" h="47220" extrusionOk="0">
                  <a:moveTo>
                    <a:pt x="9226" y="45032"/>
                  </a:moveTo>
                  <a:cubicBezTo>
                    <a:pt x="9231" y="45033"/>
                    <a:pt x="9232" y="45033"/>
                    <a:pt x="9233" y="45033"/>
                  </a:cubicBezTo>
                  <a:cubicBezTo>
                    <a:pt x="9233" y="45033"/>
                    <a:pt x="9229" y="45032"/>
                    <a:pt x="9226" y="45032"/>
                  </a:cubicBezTo>
                  <a:close/>
                  <a:moveTo>
                    <a:pt x="9157" y="44977"/>
                  </a:moveTo>
                  <a:cubicBezTo>
                    <a:pt x="9236" y="44977"/>
                    <a:pt x="9261" y="45041"/>
                    <a:pt x="9304" y="45099"/>
                  </a:cubicBezTo>
                  <a:lnTo>
                    <a:pt x="9304" y="45099"/>
                  </a:lnTo>
                  <a:cubicBezTo>
                    <a:pt x="9288" y="45082"/>
                    <a:pt x="9271" y="45065"/>
                    <a:pt x="9252" y="45048"/>
                  </a:cubicBezTo>
                  <a:cubicBezTo>
                    <a:pt x="9224" y="45035"/>
                    <a:pt x="9222" y="45031"/>
                    <a:pt x="9225" y="45031"/>
                  </a:cubicBezTo>
                  <a:cubicBezTo>
                    <a:pt x="9225" y="45031"/>
                    <a:pt x="9225" y="45031"/>
                    <a:pt x="9226" y="45032"/>
                  </a:cubicBezTo>
                  <a:lnTo>
                    <a:pt x="9226" y="45032"/>
                  </a:lnTo>
                  <a:cubicBezTo>
                    <a:pt x="9221" y="45030"/>
                    <a:pt x="9215" y="45028"/>
                    <a:pt x="9204" y="45025"/>
                  </a:cubicBezTo>
                  <a:cubicBezTo>
                    <a:pt x="9157" y="45013"/>
                    <a:pt x="9145" y="44977"/>
                    <a:pt x="9157" y="44977"/>
                  </a:cubicBezTo>
                  <a:close/>
                  <a:moveTo>
                    <a:pt x="7613" y="0"/>
                  </a:moveTo>
                  <a:cubicBezTo>
                    <a:pt x="7285" y="0"/>
                    <a:pt x="7254" y="168"/>
                    <a:pt x="7228" y="698"/>
                  </a:cubicBezTo>
                  <a:cubicBezTo>
                    <a:pt x="7240" y="912"/>
                    <a:pt x="7311" y="1091"/>
                    <a:pt x="7430" y="1257"/>
                  </a:cubicBezTo>
                  <a:cubicBezTo>
                    <a:pt x="7633" y="1507"/>
                    <a:pt x="7716" y="1829"/>
                    <a:pt x="7942" y="2055"/>
                  </a:cubicBezTo>
                  <a:cubicBezTo>
                    <a:pt x="8181" y="2424"/>
                    <a:pt x="8371" y="2829"/>
                    <a:pt x="8478" y="3293"/>
                  </a:cubicBezTo>
                  <a:cubicBezTo>
                    <a:pt x="8621" y="3793"/>
                    <a:pt x="8752" y="4317"/>
                    <a:pt x="8669" y="4865"/>
                  </a:cubicBezTo>
                  <a:cubicBezTo>
                    <a:pt x="8681" y="5210"/>
                    <a:pt x="8538" y="5544"/>
                    <a:pt x="8681" y="5865"/>
                  </a:cubicBezTo>
                  <a:cubicBezTo>
                    <a:pt x="8954" y="6234"/>
                    <a:pt x="8692" y="6615"/>
                    <a:pt x="8692" y="6984"/>
                  </a:cubicBezTo>
                  <a:cubicBezTo>
                    <a:pt x="8609" y="7282"/>
                    <a:pt x="8800" y="7687"/>
                    <a:pt x="8431" y="7877"/>
                  </a:cubicBezTo>
                  <a:cubicBezTo>
                    <a:pt x="8252" y="8163"/>
                    <a:pt x="8204" y="8484"/>
                    <a:pt x="8121" y="8794"/>
                  </a:cubicBezTo>
                  <a:cubicBezTo>
                    <a:pt x="8073" y="8937"/>
                    <a:pt x="8002" y="9032"/>
                    <a:pt x="7930" y="9139"/>
                  </a:cubicBezTo>
                  <a:cubicBezTo>
                    <a:pt x="7776" y="9330"/>
                    <a:pt x="7609" y="9508"/>
                    <a:pt x="7549" y="9782"/>
                  </a:cubicBezTo>
                  <a:cubicBezTo>
                    <a:pt x="7526" y="9913"/>
                    <a:pt x="7442" y="10008"/>
                    <a:pt x="7371" y="10104"/>
                  </a:cubicBezTo>
                  <a:cubicBezTo>
                    <a:pt x="7288" y="10258"/>
                    <a:pt x="7145" y="10377"/>
                    <a:pt x="7073" y="10544"/>
                  </a:cubicBezTo>
                  <a:cubicBezTo>
                    <a:pt x="7061" y="10580"/>
                    <a:pt x="7049" y="10628"/>
                    <a:pt x="7049" y="10687"/>
                  </a:cubicBezTo>
                  <a:cubicBezTo>
                    <a:pt x="7049" y="10842"/>
                    <a:pt x="6966" y="10913"/>
                    <a:pt x="6871" y="10973"/>
                  </a:cubicBezTo>
                  <a:cubicBezTo>
                    <a:pt x="6811" y="10997"/>
                    <a:pt x="6752" y="11056"/>
                    <a:pt x="6716" y="11139"/>
                  </a:cubicBezTo>
                  <a:cubicBezTo>
                    <a:pt x="6692" y="11235"/>
                    <a:pt x="6645" y="11330"/>
                    <a:pt x="6597" y="11437"/>
                  </a:cubicBezTo>
                  <a:cubicBezTo>
                    <a:pt x="6418" y="11735"/>
                    <a:pt x="6299" y="12068"/>
                    <a:pt x="6121" y="12354"/>
                  </a:cubicBezTo>
                  <a:lnTo>
                    <a:pt x="6037" y="12485"/>
                  </a:lnTo>
                  <a:cubicBezTo>
                    <a:pt x="5942" y="12652"/>
                    <a:pt x="5847" y="12783"/>
                    <a:pt x="5692" y="12890"/>
                  </a:cubicBezTo>
                  <a:cubicBezTo>
                    <a:pt x="5466" y="13021"/>
                    <a:pt x="5275" y="13175"/>
                    <a:pt x="5561" y="13461"/>
                  </a:cubicBezTo>
                  <a:cubicBezTo>
                    <a:pt x="5859" y="14021"/>
                    <a:pt x="5323" y="13795"/>
                    <a:pt x="5180" y="13961"/>
                  </a:cubicBezTo>
                  <a:cubicBezTo>
                    <a:pt x="4835" y="14080"/>
                    <a:pt x="4537" y="14271"/>
                    <a:pt x="4466" y="14735"/>
                  </a:cubicBezTo>
                  <a:cubicBezTo>
                    <a:pt x="4418" y="14854"/>
                    <a:pt x="4323" y="14949"/>
                    <a:pt x="4275" y="15069"/>
                  </a:cubicBezTo>
                  <a:cubicBezTo>
                    <a:pt x="4228" y="15188"/>
                    <a:pt x="4204" y="15307"/>
                    <a:pt x="4144" y="15402"/>
                  </a:cubicBezTo>
                  <a:cubicBezTo>
                    <a:pt x="4109" y="15485"/>
                    <a:pt x="4085" y="15545"/>
                    <a:pt x="4085" y="15616"/>
                  </a:cubicBezTo>
                  <a:cubicBezTo>
                    <a:pt x="4168" y="15866"/>
                    <a:pt x="3918" y="15723"/>
                    <a:pt x="3894" y="15819"/>
                  </a:cubicBezTo>
                  <a:cubicBezTo>
                    <a:pt x="3739" y="16021"/>
                    <a:pt x="3549" y="16021"/>
                    <a:pt x="3335" y="16021"/>
                  </a:cubicBezTo>
                  <a:cubicBezTo>
                    <a:pt x="3275" y="16033"/>
                    <a:pt x="3239" y="16045"/>
                    <a:pt x="3192" y="16081"/>
                  </a:cubicBezTo>
                  <a:cubicBezTo>
                    <a:pt x="3025" y="16223"/>
                    <a:pt x="2918" y="16438"/>
                    <a:pt x="2942" y="16676"/>
                  </a:cubicBezTo>
                  <a:cubicBezTo>
                    <a:pt x="2954" y="17033"/>
                    <a:pt x="2799" y="17271"/>
                    <a:pt x="2585" y="17474"/>
                  </a:cubicBezTo>
                  <a:lnTo>
                    <a:pt x="2442" y="17569"/>
                  </a:lnTo>
                  <a:cubicBezTo>
                    <a:pt x="2287" y="17640"/>
                    <a:pt x="2085" y="17664"/>
                    <a:pt x="2013" y="17890"/>
                  </a:cubicBezTo>
                  <a:cubicBezTo>
                    <a:pt x="1965" y="18057"/>
                    <a:pt x="1906" y="18236"/>
                    <a:pt x="1989" y="18378"/>
                  </a:cubicBezTo>
                  <a:cubicBezTo>
                    <a:pt x="2085" y="18640"/>
                    <a:pt x="1989" y="18855"/>
                    <a:pt x="1834" y="18938"/>
                  </a:cubicBezTo>
                  <a:cubicBezTo>
                    <a:pt x="1537" y="19081"/>
                    <a:pt x="1644" y="19295"/>
                    <a:pt x="1763" y="19426"/>
                  </a:cubicBezTo>
                  <a:cubicBezTo>
                    <a:pt x="2120" y="19855"/>
                    <a:pt x="1942" y="20164"/>
                    <a:pt x="1608" y="20450"/>
                  </a:cubicBezTo>
                  <a:cubicBezTo>
                    <a:pt x="1573" y="20617"/>
                    <a:pt x="1632" y="20748"/>
                    <a:pt x="1751" y="20843"/>
                  </a:cubicBezTo>
                  <a:cubicBezTo>
                    <a:pt x="1778" y="20864"/>
                    <a:pt x="1808" y="20871"/>
                    <a:pt x="1840" y="20871"/>
                  </a:cubicBezTo>
                  <a:cubicBezTo>
                    <a:pt x="1890" y="20871"/>
                    <a:pt x="1946" y="20855"/>
                    <a:pt x="2001" y="20855"/>
                  </a:cubicBezTo>
                  <a:cubicBezTo>
                    <a:pt x="2068" y="20855"/>
                    <a:pt x="2136" y="20879"/>
                    <a:pt x="2192" y="20986"/>
                  </a:cubicBezTo>
                  <a:cubicBezTo>
                    <a:pt x="1954" y="21034"/>
                    <a:pt x="1870" y="21260"/>
                    <a:pt x="1775" y="21474"/>
                  </a:cubicBezTo>
                  <a:cubicBezTo>
                    <a:pt x="1687" y="21605"/>
                    <a:pt x="1626" y="21801"/>
                    <a:pt x="1486" y="21801"/>
                  </a:cubicBezTo>
                  <a:cubicBezTo>
                    <a:pt x="1435" y="21801"/>
                    <a:pt x="1374" y="21775"/>
                    <a:pt x="1299" y="21712"/>
                  </a:cubicBezTo>
                  <a:cubicBezTo>
                    <a:pt x="1112" y="21332"/>
                    <a:pt x="1038" y="21181"/>
                    <a:pt x="878" y="21181"/>
                  </a:cubicBezTo>
                  <a:cubicBezTo>
                    <a:pt x="773" y="21181"/>
                    <a:pt x="630" y="21246"/>
                    <a:pt x="394" y="21355"/>
                  </a:cubicBezTo>
                  <a:cubicBezTo>
                    <a:pt x="263" y="21415"/>
                    <a:pt x="227" y="21557"/>
                    <a:pt x="180" y="21688"/>
                  </a:cubicBezTo>
                  <a:cubicBezTo>
                    <a:pt x="120" y="21855"/>
                    <a:pt x="1" y="22034"/>
                    <a:pt x="215" y="22165"/>
                  </a:cubicBezTo>
                  <a:cubicBezTo>
                    <a:pt x="322" y="22236"/>
                    <a:pt x="275" y="22331"/>
                    <a:pt x="263" y="22427"/>
                  </a:cubicBezTo>
                  <a:cubicBezTo>
                    <a:pt x="168" y="22724"/>
                    <a:pt x="60" y="23046"/>
                    <a:pt x="418" y="23224"/>
                  </a:cubicBezTo>
                  <a:cubicBezTo>
                    <a:pt x="834" y="23320"/>
                    <a:pt x="656" y="23677"/>
                    <a:pt x="656" y="23962"/>
                  </a:cubicBezTo>
                  <a:cubicBezTo>
                    <a:pt x="656" y="24093"/>
                    <a:pt x="691" y="24201"/>
                    <a:pt x="739" y="24320"/>
                  </a:cubicBezTo>
                  <a:cubicBezTo>
                    <a:pt x="763" y="24379"/>
                    <a:pt x="858" y="24451"/>
                    <a:pt x="763" y="24546"/>
                  </a:cubicBezTo>
                  <a:cubicBezTo>
                    <a:pt x="811" y="24379"/>
                    <a:pt x="691" y="24415"/>
                    <a:pt x="620" y="24391"/>
                  </a:cubicBezTo>
                  <a:lnTo>
                    <a:pt x="620" y="24391"/>
                  </a:lnTo>
                  <a:cubicBezTo>
                    <a:pt x="382" y="24772"/>
                    <a:pt x="680" y="24855"/>
                    <a:pt x="858" y="25022"/>
                  </a:cubicBezTo>
                  <a:cubicBezTo>
                    <a:pt x="918" y="25094"/>
                    <a:pt x="953" y="25141"/>
                    <a:pt x="834" y="25189"/>
                  </a:cubicBezTo>
                  <a:cubicBezTo>
                    <a:pt x="703" y="25225"/>
                    <a:pt x="656" y="25320"/>
                    <a:pt x="763" y="25451"/>
                  </a:cubicBezTo>
                  <a:cubicBezTo>
                    <a:pt x="1096" y="25915"/>
                    <a:pt x="1477" y="26320"/>
                    <a:pt x="1882" y="26677"/>
                  </a:cubicBezTo>
                  <a:cubicBezTo>
                    <a:pt x="1954" y="26677"/>
                    <a:pt x="2077" y="26572"/>
                    <a:pt x="2111" y="26572"/>
                  </a:cubicBezTo>
                  <a:cubicBezTo>
                    <a:pt x="2117" y="26572"/>
                    <a:pt x="2120" y="26575"/>
                    <a:pt x="2120" y="26582"/>
                  </a:cubicBezTo>
                  <a:cubicBezTo>
                    <a:pt x="2120" y="26987"/>
                    <a:pt x="2370" y="27034"/>
                    <a:pt x="2620" y="27106"/>
                  </a:cubicBezTo>
                  <a:cubicBezTo>
                    <a:pt x="2727" y="27130"/>
                    <a:pt x="2668" y="27284"/>
                    <a:pt x="2680" y="27391"/>
                  </a:cubicBezTo>
                  <a:cubicBezTo>
                    <a:pt x="2716" y="27808"/>
                    <a:pt x="3073" y="27892"/>
                    <a:pt x="3263" y="28130"/>
                  </a:cubicBezTo>
                  <a:cubicBezTo>
                    <a:pt x="3370" y="28237"/>
                    <a:pt x="3489" y="28344"/>
                    <a:pt x="3609" y="28439"/>
                  </a:cubicBezTo>
                  <a:cubicBezTo>
                    <a:pt x="3859" y="28594"/>
                    <a:pt x="4037" y="28844"/>
                    <a:pt x="4204" y="29094"/>
                  </a:cubicBezTo>
                  <a:cubicBezTo>
                    <a:pt x="4228" y="29154"/>
                    <a:pt x="4275" y="29201"/>
                    <a:pt x="4311" y="29261"/>
                  </a:cubicBezTo>
                  <a:cubicBezTo>
                    <a:pt x="4466" y="29487"/>
                    <a:pt x="4692" y="29630"/>
                    <a:pt x="4859" y="29856"/>
                  </a:cubicBezTo>
                  <a:cubicBezTo>
                    <a:pt x="5038" y="29962"/>
                    <a:pt x="5218" y="30114"/>
                    <a:pt x="5439" y="30114"/>
                  </a:cubicBezTo>
                  <a:cubicBezTo>
                    <a:pt x="5467" y="30114"/>
                    <a:pt x="5496" y="30111"/>
                    <a:pt x="5525" y="30106"/>
                  </a:cubicBezTo>
                  <a:cubicBezTo>
                    <a:pt x="5692" y="30082"/>
                    <a:pt x="5835" y="30023"/>
                    <a:pt x="5954" y="29904"/>
                  </a:cubicBezTo>
                  <a:cubicBezTo>
                    <a:pt x="6097" y="29689"/>
                    <a:pt x="6454" y="29749"/>
                    <a:pt x="6430" y="29368"/>
                  </a:cubicBezTo>
                  <a:cubicBezTo>
                    <a:pt x="6406" y="29368"/>
                    <a:pt x="6395" y="29356"/>
                    <a:pt x="6395" y="29332"/>
                  </a:cubicBezTo>
                  <a:cubicBezTo>
                    <a:pt x="6395" y="29308"/>
                    <a:pt x="6395" y="29296"/>
                    <a:pt x="6418" y="29296"/>
                  </a:cubicBezTo>
                  <a:cubicBezTo>
                    <a:pt x="6418" y="29296"/>
                    <a:pt x="6442" y="29308"/>
                    <a:pt x="6454" y="29332"/>
                  </a:cubicBezTo>
                  <a:cubicBezTo>
                    <a:pt x="6514" y="29737"/>
                    <a:pt x="6252" y="29797"/>
                    <a:pt x="6002" y="29868"/>
                  </a:cubicBezTo>
                  <a:cubicBezTo>
                    <a:pt x="5859" y="30035"/>
                    <a:pt x="5680" y="30201"/>
                    <a:pt x="5597" y="30439"/>
                  </a:cubicBezTo>
                  <a:cubicBezTo>
                    <a:pt x="5585" y="30499"/>
                    <a:pt x="5585" y="30547"/>
                    <a:pt x="5585" y="30606"/>
                  </a:cubicBezTo>
                  <a:cubicBezTo>
                    <a:pt x="5585" y="30701"/>
                    <a:pt x="5585" y="30797"/>
                    <a:pt x="5573" y="30904"/>
                  </a:cubicBezTo>
                  <a:lnTo>
                    <a:pt x="5573" y="30987"/>
                  </a:lnTo>
                  <a:cubicBezTo>
                    <a:pt x="5811" y="31094"/>
                    <a:pt x="5859" y="31380"/>
                    <a:pt x="6025" y="31559"/>
                  </a:cubicBezTo>
                  <a:cubicBezTo>
                    <a:pt x="6121" y="31594"/>
                    <a:pt x="6240" y="31582"/>
                    <a:pt x="6347" y="31642"/>
                  </a:cubicBezTo>
                  <a:cubicBezTo>
                    <a:pt x="6502" y="31713"/>
                    <a:pt x="6573" y="31916"/>
                    <a:pt x="6752" y="31952"/>
                  </a:cubicBezTo>
                  <a:cubicBezTo>
                    <a:pt x="6811" y="31940"/>
                    <a:pt x="6859" y="31940"/>
                    <a:pt x="6895" y="31916"/>
                  </a:cubicBezTo>
                  <a:cubicBezTo>
                    <a:pt x="7157" y="31749"/>
                    <a:pt x="7192" y="31523"/>
                    <a:pt x="7002" y="31261"/>
                  </a:cubicBezTo>
                  <a:cubicBezTo>
                    <a:pt x="7072" y="31239"/>
                    <a:pt x="7134" y="31229"/>
                    <a:pt x="7189" y="31229"/>
                  </a:cubicBezTo>
                  <a:cubicBezTo>
                    <a:pt x="7580" y="31229"/>
                    <a:pt x="7617" y="31729"/>
                    <a:pt x="7847" y="31928"/>
                  </a:cubicBezTo>
                  <a:cubicBezTo>
                    <a:pt x="7478" y="32654"/>
                    <a:pt x="8145" y="32452"/>
                    <a:pt x="8371" y="32642"/>
                  </a:cubicBezTo>
                  <a:cubicBezTo>
                    <a:pt x="7942" y="32785"/>
                    <a:pt x="7764" y="33226"/>
                    <a:pt x="7788" y="33999"/>
                  </a:cubicBezTo>
                  <a:cubicBezTo>
                    <a:pt x="7788" y="34059"/>
                    <a:pt x="7788" y="34118"/>
                    <a:pt x="7811" y="34178"/>
                  </a:cubicBezTo>
                  <a:cubicBezTo>
                    <a:pt x="7847" y="34333"/>
                    <a:pt x="7859" y="34499"/>
                    <a:pt x="7930" y="34666"/>
                  </a:cubicBezTo>
                  <a:cubicBezTo>
                    <a:pt x="8002" y="34809"/>
                    <a:pt x="8073" y="34952"/>
                    <a:pt x="8121" y="35107"/>
                  </a:cubicBezTo>
                  <a:cubicBezTo>
                    <a:pt x="8157" y="35226"/>
                    <a:pt x="8192" y="35369"/>
                    <a:pt x="8240" y="35500"/>
                  </a:cubicBezTo>
                  <a:cubicBezTo>
                    <a:pt x="8311" y="35762"/>
                    <a:pt x="8502" y="35964"/>
                    <a:pt x="8597" y="36226"/>
                  </a:cubicBezTo>
                  <a:cubicBezTo>
                    <a:pt x="8740" y="36476"/>
                    <a:pt x="8847" y="36750"/>
                    <a:pt x="8895" y="37059"/>
                  </a:cubicBezTo>
                  <a:cubicBezTo>
                    <a:pt x="8919" y="37155"/>
                    <a:pt x="8954" y="37214"/>
                    <a:pt x="9014" y="37274"/>
                  </a:cubicBezTo>
                  <a:cubicBezTo>
                    <a:pt x="9157" y="37452"/>
                    <a:pt x="9014" y="37667"/>
                    <a:pt x="9097" y="37869"/>
                  </a:cubicBezTo>
                  <a:cubicBezTo>
                    <a:pt x="9157" y="38107"/>
                    <a:pt x="9121" y="38345"/>
                    <a:pt x="9157" y="38583"/>
                  </a:cubicBezTo>
                  <a:cubicBezTo>
                    <a:pt x="9181" y="38643"/>
                    <a:pt x="9216" y="38679"/>
                    <a:pt x="9193" y="38726"/>
                  </a:cubicBezTo>
                  <a:cubicBezTo>
                    <a:pt x="9179" y="38743"/>
                    <a:pt x="9165" y="38750"/>
                    <a:pt x="9152" y="38750"/>
                  </a:cubicBezTo>
                  <a:cubicBezTo>
                    <a:pt x="9120" y="38750"/>
                    <a:pt x="9090" y="38711"/>
                    <a:pt x="9073" y="38702"/>
                  </a:cubicBezTo>
                  <a:cubicBezTo>
                    <a:pt x="8895" y="38702"/>
                    <a:pt x="8752" y="38821"/>
                    <a:pt x="8633" y="38952"/>
                  </a:cubicBezTo>
                  <a:cubicBezTo>
                    <a:pt x="8609" y="39000"/>
                    <a:pt x="8609" y="39060"/>
                    <a:pt x="8609" y="39119"/>
                  </a:cubicBezTo>
                  <a:cubicBezTo>
                    <a:pt x="8669" y="39322"/>
                    <a:pt x="8835" y="39452"/>
                    <a:pt x="8919" y="39655"/>
                  </a:cubicBezTo>
                  <a:cubicBezTo>
                    <a:pt x="8919" y="39798"/>
                    <a:pt x="8788" y="39833"/>
                    <a:pt x="8716" y="39905"/>
                  </a:cubicBezTo>
                  <a:cubicBezTo>
                    <a:pt x="8419" y="40214"/>
                    <a:pt x="8442" y="40393"/>
                    <a:pt x="8800" y="40584"/>
                  </a:cubicBezTo>
                  <a:cubicBezTo>
                    <a:pt x="8871" y="40631"/>
                    <a:pt x="8966" y="40667"/>
                    <a:pt x="9038" y="40726"/>
                  </a:cubicBezTo>
                  <a:cubicBezTo>
                    <a:pt x="9157" y="40857"/>
                    <a:pt x="9407" y="40905"/>
                    <a:pt x="9312" y="41179"/>
                  </a:cubicBezTo>
                  <a:cubicBezTo>
                    <a:pt x="9251" y="41315"/>
                    <a:pt x="9152" y="41336"/>
                    <a:pt x="9047" y="41336"/>
                  </a:cubicBezTo>
                  <a:cubicBezTo>
                    <a:pt x="9003" y="41336"/>
                    <a:pt x="8957" y="41332"/>
                    <a:pt x="8913" y="41332"/>
                  </a:cubicBezTo>
                  <a:cubicBezTo>
                    <a:pt x="8899" y="41332"/>
                    <a:pt x="8885" y="41333"/>
                    <a:pt x="8871" y="41334"/>
                  </a:cubicBezTo>
                  <a:cubicBezTo>
                    <a:pt x="8843" y="41338"/>
                    <a:pt x="8814" y="41339"/>
                    <a:pt x="8785" y="41339"/>
                  </a:cubicBezTo>
                  <a:cubicBezTo>
                    <a:pt x="8726" y="41339"/>
                    <a:pt x="8665" y="41334"/>
                    <a:pt x="8609" y="41334"/>
                  </a:cubicBezTo>
                  <a:cubicBezTo>
                    <a:pt x="8478" y="41346"/>
                    <a:pt x="8335" y="41346"/>
                    <a:pt x="8204" y="41393"/>
                  </a:cubicBezTo>
                  <a:cubicBezTo>
                    <a:pt x="8133" y="41417"/>
                    <a:pt x="8073" y="41477"/>
                    <a:pt x="8038" y="41572"/>
                  </a:cubicBezTo>
                  <a:cubicBezTo>
                    <a:pt x="8014" y="41810"/>
                    <a:pt x="8216" y="41858"/>
                    <a:pt x="8395" y="41989"/>
                  </a:cubicBezTo>
                  <a:cubicBezTo>
                    <a:pt x="8192" y="42012"/>
                    <a:pt x="8038" y="41977"/>
                    <a:pt x="7907" y="42060"/>
                  </a:cubicBezTo>
                  <a:cubicBezTo>
                    <a:pt x="7859" y="42108"/>
                    <a:pt x="7847" y="42155"/>
                    <a:pt x="7847" y="42215"/>
                  </a:cubicBezTo>
                  <a:cubicBezTo>
                    <a:pt x="8014" y="42489"/>
                    <a:pt x="7859" y="42810"/>
                    <a:pt x="7919" y="43084"/>
                  </a:cubicBezTo>
                  <a:cubicBezTo>
                    <a:pt x="7835" y="43358"/>
                    <a:pt x="7621" y="43346"/>
                    <a:pt x="7430" y="43382"/>
                  </a:cubicBezTo>
                  <a:cubicBezTo>
                    <a:pt x="7371" y="43405"/>
                    <a:pt x="7323" y="43417"/>
                    <a:pt x="7288" y="43429"/>
                  </a:cubicBezTo>
                  <a:cubicBezTo>
                    <a:pt x="7168" y="43477"/>
                    <a:pt x="7073" y="43560"/>
                    <a:pt x="7061" y="43727"/>
                  </a:cubicBezTo>
                  <a:cubicBezTo>
                    <a:pt x="7073" y="43846"/>
                    <a:pt x="7145" y="43905"/>
                    <a:pt x="7204" y="44001"/>
                  </a:cubicBezTo>
                  <a:cubicBezTo>
                    <a:pt x="7264" y="44072"/>
                    <a:pt x="7311" y="44155"/>
                    <a:pt x="7347" y="44263"/>
                  </a:cubicBezTo>
                  <a:cubicBezTo>
                    <a:pt x="7549" y="44798"/>
                    <a:pt x="7073" y="44846"/>
                    <a:pt x="6883" y="45084"/>
                  </a:cubicBezTo>
                  <a:cubicBezTo>
                    <a:pt x="6758" y="45084"/>
                    <a:pt x="6826" y="45400"/>
                    <a:pt x="6703" y="45400"/>
                  </a:cubicBezTo>
                  <a:cubicBezTo>
                    <a:pt x="6673" y="45400"/>
                    <a:pt x="6632" y="45381"/>
                    <a:pt x="6573" y="45334"/>
                  </a:cubicBezTo>
                  <a:cubicBezTo>
                    <a:pt x="6534" y="45317"/>
                    <a:pt x="6496" y="45309"/>
                    <a:pt x="6459" y="45309"/>
                  </a:cubicBezTo>
                  <a:cubicBezTo>
                    <a:pt x="6396" y="45309"/>
                    <a:pt x="6336" y="45332"/>
                    <a:pt x="6276" y="45370"/>
                  </a:cubicBezTo>
                  <a:cubicBezTo>
                    <a:pt x="6121" y="45572"/>
                    <a:pt x="5764" y="45727"/>
                    <a:pt x="6049" y="46108"/>
                  </a:cubicBezTo>
                  <a:cubicBezTo>
                    <a:pt x="6101" y="46124"/>
                    <a:pt x="6165" y="46126"/>
                    <a:pt x="6230" y="46126"/>
                  </a:cubicBezTo>
                  <a:cubicBezTo>
                    <a:pt x="6245" y="46126"/>
                    <a:pt x="6260" y="46126"/>
                    <a:pt x="6275" y="46126"/>
                  </a:cubicBezTo>
                  <a:cubicBezTo>
                    <a:pt x="6483" y="46126"/>
                    <a:pt x="6676" y="46141"/>
                    <a:pt x="6478" y="46596"/>
                  </a:cubicBezTo>
                  <a:cubicBezTo>
                    <a:pt x="6478" y="46870"/>
                    <a:pt x="6645" y="46953"/>
                    <a:pt x="6847" y="46989"/>
                  </a:cubicBezTo>
                  <a:cubicBezTo>
                    <a:pt x="7633" y="46620"/>
                    <a:pt x="7669" y="46477"/>
                    <a:pt x="7371" y="45560"/>
                  </a:cubicBezTo>
                  <a:lnTo>
                    <a:pt x="7371" y="45560"/>
                  </a:lnTo>
                  <a:cubicBezTo>
                    <a:pt x="7645" y="45810"/>
                    <a:pt x="7645" y="46144"/>
                    <a:pt x="7538" y="46501"/>
                  </a:cubicBezTo>
                  <a:cubicBezTo>
                    <a:pt x="7347" y="47180"/>
                    <a:pt x="7347" y="47192"/>
                    <a:pt x="7978" y="47192"/>
                  </a:cubicBezTo>
                  <a:cubicBezTo>
                    <a:pt x="8111" y="47087"/>
                    <a:pt x="8242" y="47034"/>
                    <a:pt x="8371" y="47034"/>
                  </a:cubicBezTo>
                  <a:cubicBezTo>
                    <a:pt x="8507" y="47034"/>
                    <a:pt x="8641" y="47093"/>
                    <a:pt x="8776" y="47215"/>
                  </a:cubicBezTo>
                  <a:cubicBezTo>
                    <a:pt x="8785" y="47218"/>
                    <a:pt x="8794" y="47220"/>
                    <a:pt x="8802" y="47220"/>
                  </a:cubicBezTo>
                  <a:cubicBezTo>
                    <a:pt x="8829" y="47220"/>
                    <a:pt x="8853" y="47206"/>
                    <a:pt x="8871" y="47180"/>
                  </a:cubicBezTo>
                  <a:cubicBezTo>
                    <a:pt x="8966" y="47013"/>
                    <a:pt x="8931" y="46799"/>
                    <a:pt x="9050" y="46632"/>
                  </a:cubicBezTo>
                  <a:cubicBezTo>
                    <a:pt x="9193" y="46441"/>
                    <a:pt x="9121" y="46263"/>
                    <a:pt x="8966" y="46108"/>
                  </a:cubicBezTo>
                  <a:cubicBezTo>
                    <a:pt x="8917" y="46065"/>
                    <a:pt x="8876" y="46047"/>
                    <a:pt x="8839" y="46047"/>
                  </a:cubicBezTo>
                  <a:cubicBezTo>
                    <a:pt x="8685" y="46047"/>
                    <a:pt x="8627" y="46369"/>
                    <a:pt x="8467" y="46369"/>
                  </a:cubicBezTo>
                  <a:cubicBezTo>
                    <a:pt x="8439" y="46369"/>
                    <a:pt x="8407" y="46358"/>
                    <a:pt x="8371" y="46334"/>
                  </a:cubicBezTo>
                  <a:lnTo>
                    <a:pt x="8371" y="46334"/>
                  </a:lnTo>
                  <a:cubicBezTo>
                    <a:pt x="8390" y="46337"/>
                    <a:pt x="8408" y="46338"/>
                    <a:pt x="8425" y="46338"/>
                  </a:cubicBezTo>
                  <a:cubicBezTo>
                    <a:pt x="8559" y="46338"/>
                    <a:pt x="8641" y="46256"/>
                    <a:pt x="8704" y="46108"/>
                  </a:cubicBezTo>
                  <a:cubicBezTo>
                    <a:pt x="8755" y="45948"/>
                    <a:pt x="8807" y="45893"/>
                    <a:pt x="8860" y="45893"/>
                  </a:cubicBezTo>
                  <a:cubicBezTo>
                    <a:pt x="8945" y="45893"/>
                    <a:pt x="9033" y="46035"/>
                    <a:pt x="9121" y="46108"/>
                  </a:cubicBezTo>
                  <a:cubicBezTo>
                    <a:pt x="9150" y="46123"/>
                    <a:pt x="9180" y="46129"/>
                    <a:pt x="9211" y="46129"/>
                  </a:cubicBezTo>
                  <a:cubicBezTo>
                    <a:pt x="9281" y="46129"/>
                    <a:pt x="9353" y="46094"/>
                    <a:pt x="9419" y="46037"/>
                  </a:cubicBezTo>
                  <a:cubicBezTo>
                    <a:pt x="9525" y="45709"/>
                    <a:pt x="9555" y="45399"/>
                    <a:pt x="9343" y="45142"/>
                  </a:cubicBezTo>
                  <a:lnTo>
                    <a:pt x="9343" y="45142"/>
                  </a:lnTo>
                  <a:cubicBezTo>
                    <a:pt x="9405" y="45204"/>
                    <a:pt x="9481" y="45252"/>
                    <a:pt x="9571" y="45252"/>
                  </a:cubicBezTo>
                  <a:cubicBezTo>
                    <a:pt x="9580" y="45252"/>
                    <a:pt x="9589" y="45252"/>
                    <a:pt x="9597" y="45251"/>
                  </a:cubicBezTo>
                  <a:cubicBezTo>
                    <a:pt x="9919" y="45025"/>
                    <a:pt x="9931" y="44596"/>
                    <a:pt x="10109" y="44275"/>
                  </a:cubicBezTo>
                  <a:cubicBezTo>
                    <a:pt x="10336" y="44096"/>
                    <a:pt x="10371" y="43798"/>
                    <a:pt x="10431" y="43536"/>
                  </a:cubicBezTo>
                  <a:cubicBezTo>
                    <a:pt x="10609" y="43143"/>
                    <a:pt x="10645" y="42727"/>
                    <a:pt x="10621" y="42310"/>
                  </a:cubicBezTo>
                  <a:cubicBezTo>
                    <a:pt x="10609" y="42072"/>
                    <a:pt x="10645" y="41893"/>
                    <a:pt x="10764" y="41738"/>
                  </a:cubicBezTo>
                  <a:cubicBezTo>
                    <a:pt x="10800" y="41679"/>
                    <a:pt x="10812" y="41631"/>
                    <a:pt x="10824" y="41572"/>
                  </a:cubicBezTo>
                  <a:cubicBezTo>
                    <a:pt x="10848" y="41393"/>
                    <a:pt x="10871" y="41215"/>
                    <a:pt x="10919" y="41036"/>
                  </a:cubicBezTo>
                  <a:cubicBezTo>
                    <a:pt x="10930" y="40968"/>
                    <a:pt x="10931" y="40868"/>
                    <a:pt x="11032" y="40868"/>
                  </a:cubicBezTo>
                  <a:cubicBezTo>
                    <a:pt x="11038" y="40868"/>
                    <a:pt x="11044" y="40869"/>
                    <a:pt x="11050" y="40869"/>
                  </a:cubicBezTo>
                  <a:cubicBezTo>
                    <a:pt x="11163" y="41066"/>
                    <a:pt x="11262" y="41139"/>
                    <a:pt x="11352" y="41139"/>
                  </a:cubicBezTo>
                  <a:cubicBezTo>
                    <a:pt x="11508" y="41139"/>
                    <a:pt x="11636" y="40919"/>
                    <a:pt x="11764" y="40738"/>
                  </a:cubicBezTo>
                  <a:cubicBezTo>
                    <a:pt x="11919" y="40345"/>
                    <a:pt x="11740" y="40143"/>
                    <a:pt x="11455" y="39976"/>
                  </a:cubicBezTo>
                  <a:cubicBezTo>
                    <a:pt x="11413" y="39963"/>
                    <a:pt x="11378" y="39956"/>
                    <a:pt x="11349" y="39956"/>
                  </a:cubicBezTo>
                  <a:cubicBezTo>
                    <a:pt x="11199" y="39956"/>
                    <a:pt x="11189" y="40125"/>
                    <a:pt x="11229" y="40393"/>
                  </a:cubicBezTo>
                  <a:cubicBezTo>
                    <a:pt x="11121" y="40036"/>
                    <a:pt x="11336" y="39893"/>
                    <a:pt x="11359" y="39679"/>
                  </a:cubicBezTo>
                  <a:cubicBezTo>
                    <a:pt x="11353" y="39415"/>
                    <a:pt x="11273" y="39328"/>
                    <a:pt x="11158" y="39328"/>
                  </a:cubicBezTo>
                  <a:cubicBezTo>
                    <a:pt x="11070" y="39328"/>
                    <a:pt x="10961" y="39379"/>
                    <a:pt x="10848" y="39441"/>
                  </a:cubicBezTo>
                  <a:cubicBezTo>
                    <a:pt x="10931" y="39179"/>
                    <a:pt x="11236" y="39129"/>
                    <a:pt x="11292" y="38942"/>
                  </a:cubicBezTo>
                  <a:lnTo>
                    <a:pt x="11292" y="38942"/>
                  </a:lnTo>
                  <a:cubicBezTo>
                    <a:pt x="11276" y="39107"/>
                    <a:pt x="11264" y="39329"/>
                    <a:pt x="11455" y="39500"/>
                  </a:cubicBezTo>
                  <a:cubicBezTo>
                    <a:pt x="11574" y="39607"/>
                    <a:pt x="11359" y="39619"/>
                    <a:pt x="11383" y="39714"/>
                  </a:cubicBezTo>
                  <a:cubicBezTo>
                    <a:pt x="11336" y="39798"/>
                    <a:pt x="11348" y="39869"/>
                    <a:pt x="11407" y="39953"/>
                  </a:cubicBezTo>
                  <a:cubicBezTo>
                    <a:pt x="11565" y="39990"/>
                    <a:pt x="11685" y="40013"/>
                    <a:pt x="11777" y="40013"/>
                  </a:cubicBezTo>
                  <a:cubicBezTo>
                    <a:pt x="12003" y="40013"/>
                    <a:pt x="12062" y="39874"/>
                    <a:pt x="12121" y="39476"/>
                  </a:cubicBezTo>
                  <a:cubicBezTo>
                    <a:pt x="12133" y="39322"/>
                    <a:pt x="12062" y="39179"/>
                    <a:pt x="12217" y="39071"/>
                  </a:cubicBezTo>
                  <a:cubicBezTo>
                    <a:pt x="12419" y="38762"/>
                    <a:pt x="12312" y="38381"/>
                    <a:pt x="12395" y="38048"/>
                  </a:cubicBezTo>
                  <a:cubicBezTo>
                    <a:pt x="12312" y="37714"/>
                    <a:pt x="12407" y="37369"/>
                    <a:pt x="12407" y="37047"/>
                  </a:cubicBezTo>
                  <a:cubicBezTo>
                    <a:pt x="12276" y="36535"/>
                    <a:pt x="12121" y="36035"/>
                    <a:pt x="12062" y="35571"/>
                  </a:cubicBezTo>
                  <a:cubicBezTo>
                    <a:pt x="11824" y="35273"/>
                    <a:pt x="11693" y="34845"/>
                    <a:pt x="11252" y="34797"/>
                  </a:cubicBezTo>
                  <a:cubicBezTo>
                    <a:pt x="11248" y="34795"/>
                    <a:pt x="11242" y="34794"/>
                    <a:pt x="11237" y="34794"/>
                  </a:cubicBezTo>
                  <a:cubicBezTo>
                    <a:pt x="11215" y="34794"/>
                    <a:pt x="11188" y="34809"/>
                    <a:pt x="11169" y="34809"/>
                  </a:cubicBezTo>
                  <a:cubicBezTo>
                    <a:pt x="11181" y="34785"/>
                    <a:pt x="11217" y="34750"/>
                    <a:pt x="11229" y="34738"/>
                  </a:cubicBezTo>
                  <a:cubicBezTo>
                    <a:pt x="11276" y="34678"/>
                    <a:pt x="11312" y="34559"/>
                    <a:pt x="11288" y="34511"/>
                  </a:cubicBezTo>
                  <a:cubicBezTo>
                    <a:pt x="11074" y="34214"/>
                    <a:pt x="11109" y="33797"/>
                    <a:pt x="10776" y="33547"/>
                  </a:cubicBezTo>
                  <a:cubicBezTo>
                    <a:pt x="10562" y="33368"/>
                    <a:pt x="10300" y="33059"/>
                    <a:pt x="10336" y="32642"/>
                  </a:cubicBezTo>
                  <a:cubicBezTo>
                    <a:pt x="10264" y="32487"/>
                    <a:pt x="10228" y="32309"/>
                    <a:pt x="10145" y="32166"/>
                  </a:cubicBezTo>
                  <a:cubicBezTo>
                    <a:pt x="9788" y="31975"/>
                    <a:pt x="9454" y="31594"/>
                    <a:pt x="9335" y="31285"/>
                  </a:cubicBezTo>
                  <a:cubicBezTo>
                    <a:pt x="8954" y="30332"/>
                    <a:pt x="8609" y="29356"/>
                    <a:pt x="8311" y="28368"/>
                  </a:cubicBezTo>
                  <a:cubicBezTo>
                    <a:pt x="7954" y="27177"/>
                    <a:pt x="7311" y="26201"/>
                    <a:pt x="6668" y="25248"/>
                  </a:cubicBezTo>
                  <a:cubicBezTo>
                    <a:pt x="6180" y="24510"/>
                    <a:pt x="5704" y="23843"/>
                    <a:pt x="5621" y="22903"/>
                  </a:cubicBezTo>
                  <a:cubicBezTo>
                    <a:pt x="5644" y="22760"/>
                    <a:pt x="5228" y="22819"/>
                    <a:pt x="5478" y="22546"/>
                  </a:cubicBezTo>
                  <a:cubicBezTo>
                    <a:pt x="5466" y="22046"/>
                    <a:pt x="5537" y="21534"/>
                    <a:pt x="5537" y="21045"/>
                  </a:cubicBezTo>
                  <a:cubicBezTo>
                    <a:pt x="5525" y="20105"/>
                    <a:pt x="5597" y="19248"/>
                    <a:pt x="6180" y="18521"/>
                  </a:cubicBezTo>
                  <a:cubicBezTo>
                    <a:pt x="6228" y="18355"/>
                    <a:pt x="6371" y="18247"/>
                    <a:pt x="6335" y="18057"/>
                  </a:cubicBezTo>
                  <a:cubicBezTo>
                    <a:pt x="6277" y="17893"/>
                    <a:pt x="6172" y="17821"/>
                    <a:pt x="6135" y="17819"/>
                  </a:cubicBezTo>
                  <a:lnTo>
                    <a:pt x="6135" y="17819"/>
                  </a:lnTo>
                  <a:cubicBezTo>
                    <a:pt x="6142" y="17819"/>
                    <a:pt x="6150" y="17819"/>
                    <a:pt x="6157" y="17819"/>
                  </a:cubicBezTo>
                  <a:cubicBezTo>
                    <a:pt x="6473" y="17819"/>
                    <a:pt x="6607" y="17592"/>
                    <a:pt x="6526" y="17093"/>
                  </a:cubicBezTo>
                  <a:cubicBezTo>
                    <a:pt x="6462" y="16735"/>
                    <a:pt x="6790" y="16358"/>
                    <a:pt x="7073" y="16358"/>
                  </a:cubicBezTo>
                  <a:cubicBezTo>
                    <a:pt x="7110" y="16358"/>
                    <a:pt x="7146" y="16364"/>
                    <a:pt x="7180" y="16378"/>
                  </a:cubicBezTo>
                  <a:cubicBezTo>
                    <a:pt x="7490" y="16057"/>
                    <a:pt x="7788" y="15735"/>
                    <a:pt x="8026" y="15330"/>
                  </a:cubicBezTo>
                  <a:cubicBezTo>
                    <a:pt x="8145" y="15033"/>
                    <a:pt x="7919" y="14568"/>
                    <a:pt x="8383" y="14473"/>
                  </a:cubicBezTo>
                  <a:cubicBezTo>
                    <a:pt x="8431" y="14426"/>
                    <a:pt x="8454" y="14378"/>
                    <a:pt x="8490" y="14330"/>
                  </a:cubicBezTo>
                  <a:cubicBezTo>
                    <a:pt x="8383" y="13723"/>
                    <a:pt x="8800" y="13545"/>
                    <a:pt x="9145" y="13306"/>
                  </a:cubicBezTo>
                  <a:cubicBezTo>
                    <a:pt x="9204" y="13164"/>
                    <a:pt x="8966" y="12949"/>
                    <a:pt x="9204" y="12830"/>
                  </a:cubicBezTo>
                  <a:cubicBezTo>
                    <a:pt x="9276" y="12604"/>
                    <a:pt x="9419" y="12402"/>
                    <a:pt x="9574" y="12235"/>
                  </a:cubicBezTo>
                  <a:cubicBezTo>
                    <a:pt x="9919" y="11437"/>
                    <a:pt x="10586" y="10806"/>
                    <a:pt x="10538" y="9806"/>
                  </a:cubicBezTo>
                  <a:cubicBezTo>
                    <a:pt x="10519" y="9593"/>
                    <a:pt x="10515" y="9531"/>
                    <a:pt x="10604" y="9531"/>
                  </a:cubicBezTo>
                  <a:cubicBezTo>
                    <a:pt x="10630" y="9531"/>
                    <a:pt x="10662" y="9536"/>
                    <a:pt x="10705" y="9544"/>
                  </a:cubicBezTo>
                  <a:cubicBezTo>
                    <a:pt x="10718" y="9546"/>
                    <a:pt x="10730" y="9546"/>
                    <a:pt x="10742" y="9546"/>
                  </a:cubicBezTo>
                  <a:cubicBezTo>
                    <a:pt x="10924" y="9546"/>
                    <a:pt x="10961" y="9382"/>
                    <a:pt x="11050" y="9270"/>
                  </a:cubicBezTo>
                  <a:cubicBezTo>
                    <a:pt x="10836" y="8889"/>
                    <a:pt x="11038" y="7901"/>
                    <a:pt x="11371" y="7520"/>
                  </a:cubicBezTo>
                  <a:cubicBezTo>
                    <a:pt x="11407" y="6079"/>
                    <a:pt x="11312" y="4662"/>
                    <a:pt x="10776" y="3305"/>
                  </a:cubicBezTo>
                  <a:cubicBezTo>
                    <a:pt x="10216" y="1876"/>
                    <a:pt x="9335" y="817"/>
                    <a:pt x="8157" y="67"/>
                  </a:cubicBezTo>
                  <a:cubicBezTo>
                    <a:pt x="7918" y="26"/>
                    <a:pt x="7742" y="0"/>
                    <a:pt x="761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80;p2"/>
            <p:cNvSpPr/>
            <p:nvPr/>
          </p:nvSpPr>
          <p:spPr>
            <a:xfrm>
              <a:off x="8509700" y="4336239"/>
              <a:ext cx="312286" cy="221204"/>
            </a:xfrm>
            <a:custGeom>
              <a:avLst/>
              <a:gdLst/>
              <a:ahLst/>
              <a:cxnLst/>
              <a:rect l="l" t="t" r="r" b="b"/>
              <a:pathLst>
                <a:path w="9895" h="7009" extrusionOk="0">
                  <a:moveTo>
                    <a:pt x="8147" y="0"/>
                  </a:moveTo>
                  <a:cubicBezTo>
                    <a:pt x="8126" y="0"/>
                    <a:pt x="8104" y="6"/>
                    <a:pt x="8085" y="16"/>
                  </a:cubicBezTo>
                  <a:cubicBezTo>
                    <a:pt x="7966" y="99"/>
                    <a:pt x="7906" y="230"/>
                    <a:pt x="7847" y="361"/>
                  </a:cubicBezTo>
                  <a:cubicBezTo>
                    <a:pt x="7811" y="468"/>
                    <a:pt x="7787" y="587"/>
                    <a:pt x="7799" y="706"/>
                  </a:cubicBezTo>
                  <a:cubicBezTo>
                    <a:pt x="7788" y="774"/>
                    <a:pt x="7893" y="862"/>
                    <a:pt x="7865" y="862"/>
                  </a:cubicBezTo>
                  <a:cubicBezTo>
                    <a:pt x="7863" y="862"/>
                    <a:pt x="7861" y="862"/>
                    <a:pt x="7858" y="861"/>
                  </a:cubicBezTo>
                  <a:cubicBezTo>
                    <a:pt x="7746" y="821"/>
                    <a:pt x="7637" y="805"/>
                    <a:pt x="7531" y="805"/>
                  </a:cubicBezTo>
                  <a:cubicBezTo>
                    <a:pt x="7202" y="805"/>
                    <a:pt x="6900" y="959"/>
                    <a:pt x="6584" y="1004"/>
                  </a:cubicBezTo>
                  <a:cubicBezTo>
                    <a:pt x="6465" y="1111"/>
                    <a:pt x="6299" y="1076"/>
                    <a:pt x="6180" y="1171"/>
                  </a:cubicBezTo>
                  <a:cubicBezTo>
                    <a:pt x="6108" y="1278"/>
                    <a:pt x="6108" y="1421"/>
                    <a:pt x="6013" y="1516"/>
                  </a:cubicBezTo>
                  <a:cubicBezTo>
                    <a:pt x="5942" y="1588"/>
                    <a:pt x="5882" y="1671"/>
                    <a:pt x="5858" y="1778"/>
                  </a:cubicBezTo>
                  <a:cubicBezTo>
                    <a:pt x="5798" y="1898"/>
                    <a:pt x="5738" y="1993"/>
                    <a:pt x="5621" y="1993"/>
                  </a:cubicBezTo>
                  <a:cubicBezTo>
                    <a:pt x="5575" y="1993"/>
                    <a:pt x="5520" y="1978"/>
                    <a:pt x="5453" y="1945"/>
                  </a:cubicBezTo>
                  <a:cubicBezTo>
                    <a:pt x="5834" y="1945"/>
                    <a:pt x="5834" y="1540"/>
                    <a:pt x="6013" y="1361"/>
                  </a:cubicBezTo>
                  <a:cubicBezTo>
                    <a:pt x="6096" y="1254"/>
                    <a:pt x="6156" y="1171"/>
                    <a:pt x="6227" y="1099"/>
                  </a:cubicBezTo>
                  <a:cubicBezTo>
                    <a:pt x="6237" y="874"/>
                    <a:pt x="6172" y="752"/>
                    <a:pt x="6027" y="752"/>
                  </a:cubicBezTo>
                  <a:cubicBezTo>
                    <a:pt x="5988" y="752"/>
                    <a:pt x="5944" y="760"/>
                    <a:pt x="5894" y="778"/>
                  </a:cubicBezTo>
                  <a:cubicBezTo>
                    <a:pt x="5727" y="861"/>
                    <a:pt x="5549" y="945"/>
                    <a:pt x="5394" y="1016"/>
                  </a:cubicBezTo>
                  <a:cubicBezTo>
                    <a:pt x="5013" y="1302"/>
                    <a:pt x="4965" y="1933"/>
                    <a:pt x="4489" y="2100"/>
                  </a:cubicBezTo>
                  <a:cubicBezTo>
                    <a:pt x="4156" y="2290"/>
                    <a:pt x="4025" y="2731"/>
                    <a:pt x="3656" y="2873"/>
                  </a:cubicBezTo>
                  <a:cubicBezTo>
                    <a:pt x="3298" y="2885"/>
                    <a:pt x="3334" y="3433"/>
                    <a:pt x="3024" y="3504"/>
                  </a:cubicBezTo>
                  <a:cubicBezTo>
                    <a:pt x="2905" y="3552"/>
                    <a:pt x="2786" y="3588"/>
                    <a:pt x="2679" y="3683"/>
                  </a:cubicBezTo>
                  <a:cubicBezTo>
                    <a:pt x="2437" y="3916"/>
                    <a:pt x="2211" y="4195"/>
                    <a:pt x="1884" y="4195"/>
                  </a:cubicBezTo>
                  <a:cubicBezTo>
                    <a:pt x="1810" y="4195"/>
                    <a:pt x="1730" y="4181"/>
                    <a:pt x="1643" y="4147"/>
                  </a:cubicBezTo>
                  <a:cubicBezTo>
                    <a:pt x="1072" y="4528"/>
                    <a:pt x="560" y="4981"/>
                    <a:pt x="48" y="5457"/>
                  </a:cubicBezTo>
                  <a:cubicBezTo>
                    <a:pt x="0" y="5588"/>
                    <a:pt x="0" y="5743"/>
                    <a:pt x="179" y="5743"/>
                  </a:cubicBezTo>
                  <a:cubicBezTo>
                    <a:pt x="584" y="5755"/>
                    <a:pt x="846" y="6064"/>
                    <a:pt x="1179" y="6279"/>
                  </a:cubicBezTo>
                  <a:cubicBezTo>
                    <a:pt x="1191" y="6283"/>
                    <a:pt x="1202" y="6285"/>
                    <a:pt x="1213" y="6285"/>
                  </a:cubicBezTo>
                  <a:cubicBezTo>
                    <a:pt x="1312" y="6285"/>
                    <a:pt x="1353" y="6110"/>
                    <a:pt x="1459" y="6110"/>
                  </a:cubicBezTo>
                  <a:cubicBezTo>
                    <a:pt x="1464" y="6110"/>
                    <a:pt x="1470" y="6111"/>
                    <a:pt x="1477" y="6112"/>
                  </a:cubicBezTo>
                  <a:cubicBezTo>
                    <a:pt x="1504" y="6100"/>
                    <a:pt x="1522" y="6094"/>
                    <a:pt x="1532" y="6094"/>
                  </a:cubicBezTo>
                  <a:cubicBezTo>
                    <a:pt x="1562" y="6094"/>
                    <a:pt x="1533" y="6136"/>
                    <a:pt x="1524" y="6171"/>
                  </a:cubicBezTo>
                  <a:cubicBezTo>
                    <a:pt x="1608" y="6302"/>
                    <a:pt x="1584" y="6398"/>
                    <a:pt x="1477" y="6564"/>
                  </a:cubicBezTo>
                  <a:cubicBezTo>
                    <a:pt x="1331" y="6755"/>
                    <a:pt x="1301" y="7008"/>
                    <a:pt x="1615" y="7008"/>
                  </a:cubicBezTo>
                  <a:cubicBezTo>
                    <a:pt x="1635" y="7008"/>
                    <a:pt x="1656" y="7007"/>
                    <a:pt x="1679" y="7005"/>
                  </a:cubicBezTo>
                  <a:cubicBezTo>
                    <a:pt x="1858" y="6779"/>
                    <a:pt x="2203" y="6874"/>
                    <a:pt x="2334" y="6576"/>
                  </a:cubicBezTo>
                  <a:lnTo>
                    <a:pt x="2334" y="6588"/>
                  </a:lnTo>
                  <a:cubicBezTo>
                    <a:pt x="2751" y="6160"/>
                    <a:pt x="3286" y="5874"/>
                    <a:pt x="3751" y="5505"/>
                  </a:cubicBezTo>
                  <a:cubicBezTo>
                    <a:pt x="3838" y="5450"/>
                    <a:pt x="3932" y="5437"/>
                    <a:pt x="4028" y="5437"/>
                  </a:cubicBezTo>
                  <a:cubicBezTo>
                    <a:pt x="4120" y="5437"/>
                    <a:pt x="4213" y="5449"/>
                    <a:pt x="4306" y="5449"/>
                  </a:cubicBezTo>
                  <a:cubicBezTo>
                    <a:pt x="4392" y="5449"/>
                    <a:pt x="4478" y="5439"/>
                    <a:pt x="4560" y="5398"/>
                  </a:cubicBezTo>
                  <a:cubicBezTo>
                    <a:pt x="4822" y="5219"/>
                    <a:pt x="5180" y="4981"/>
                    <a:pt x="4989" y="4624"/>
                  </a:cubicBezTo>
                  <a:cubicBezTo>
                    <a:pt x="4961" y="4568"/>
                    <a:pt x="4929" y="4546"/>
                    <a:pt x="4895" y="4546"/>
                  </a:cubicBezTo>
                  <a:cubicBezTo>
                    <a:pt x="4766" y="4546"/>
                    <a:pt x="4596" y="4851"/>
                    <a:pt x="4418" y="4897"/>
                  </a:cubicBezTo>
                  <a:cubicBezTo>
                    <a:pt x="4346" y="4897"/>
                    <a:pt x="4453" y="4897"/>
                    <a:pt x="4382" y="4909"/>
                  </a:cubicBezTo>
                  <a:cubicBezTo>
                    <a:pt x="4357" y="4914"/>
                    <a:pt x="4343" y="4917"/>
                    <a:pt x="4336" y="4917"/>
                  </a:cubicBezTo>
                  <a:cubicBezTo>
                    <a:pt x="4326" y="4917"/>
                    <a:pt x="4332" y="4911"/>
                    <a:pt x="4346" y="4897"/>
                  </a:cubicBezTo>
                  <a:cubicBezTo>
                    <a:pt x="4453" y="4802"/>
                    <a:pt x="4632" y="4731"/>
                    <a:pt x="4537" y="4516"/>
                  </a:cubicBezTo>
                  <a:cubicBezTo>
                    <a:pt x="4492" y="4414"/>
                    <a:pt x="4429" y="4387"/>
                    <a:pt x="4359" y="4387"/>
                  </a:cubicBezTo>
                  <a:cubicBezTo>
                    <a:pt x="4277" y="4387"/>
                    <a:pt x="4183" y="4425"/>
                    <a:pt x="4096" y="4425"/>
                  </a:cubicBezTo>
                  <a:cubicBezTo>
                    <a:pt x="4059" y="4425"/>
                    <a:pt x="4023" y="4418"/>
                    <a:pt x="3989" y="4397"/>
                  </a:cubicBezTo>
                  <a:cubicBezTo>
                    <a:pt x="4263" y="4374"/>
                    <a:pt x="4513" y="4421"/>
                    <a:pt x="4751" y="4255"/>
                  </a:cubicBezTo>
                  <a:cubicBezTo>
                    <a:pt x="4780" y="4226"/>
                    <a:pt x="4817" y="4171"/>
                    <a:pt x="4858" y="4171"/>
                  </a:cubicBezTo>
                  <a:cubicBezTo>
                    <a:pt x="4884" y="4171"/>
                    <a:pt x="4913" y="4195"/>
                    <a:pt x="4941" y="4266"/>
                  </a:cubicBezTo>
                  <a:cubicBezTo>
                    <a:pt x="5156" y="4719"/>
                    <a:pt x="5584" y="4755"/>
                    <a:pt x="5930" y="4981"/>
                  </a:cubicBezTo>
                  <a:cubicBezTo>
                    <a:pt x="6537" y="4612"/>
                    <a:pt x="7251" y="4362"/>
                    <a:pt x="7596" y="3564"/>
                  </a:cubicBezTo>
                  <a:cubicBezTo>
                    <a:pt x="7858" y="3433"/>
                    <a:pt x="7739" y="3052"/>
                    <a:pt x="7954" y="2873"/>
                  </a:cubicBezTo>
                  <a:cubicBezTo>
                    <a:pt x="7992" y="2841"/>
                    <a:pt x="8020" y="2828"/>
                    <a:pt x="8043" y="2828"/>
                  </a:cubicBezTo>
                  <a:cubicBezTo>
                    <a:pt x="8129" y="2828"/>
                    <a:pt x="8134" y="3007"/>
                    <a:pt x="8228" y="3016"/>
                  </a:cubicBezTo>
                  <a:cubicBezTo>
                    <a:pt x="8278" y="3050"/>
                    <a:pt x="8322" y="3067"/>
                    <a:pt x="8361" y="3067"/>
                  </a:cubicBezTo>
                  <a:cubicBezTo>
                    <a:pt x="8432" y="3067"/>
                    <a:pt x="8482" y="3009"/>
                    <a:pt x="8513" y="2885"/>
                  </a:cubicBezTo>
                  <a:cubicBezTo>
                    <a:pt x="8513" y="2754"/>
                    <a:pt x="8454" y="2647"/>
                    <a:pt x="8394" y="2540"/>
                  </a:cubicBezTo>
                  <a:cubicBezTo>
                    <a:pt x="8323" y="2421"/>
                    <a:pt x="8216" y="2302"/>
                    <a:pt x="8335" y="2159"/>
                  </a:cubicBezTo>
                  <a:cubicBezTo>
                    <a:pt x="8409" y="2063"/>
                    <a:pt x="8496" y="2004"/>
                    <a:pt x="8589" y="2004"/>
                  </a:cubicBezTo>
                  <a:cubicBezTo>
                    <a:pt x="8646" y="2004"/>
                    <a:pt x="8705" y="2026"/>
                    <a:pt x="8763" y="2076"/>
                  </a:cubicBezTo>
                  <a:cubicBezTo>
                    <a:pt x="8854" y="2148"/>
                    <a:pt x="8944" y="2202"/>
                    <a:pt x="9026" y="2202"/>
                  </a:cubicBezTo>
                  <a:cubicBezTo>
                    <a:pt x="9105" y="2202"/>
                    <a:pt x="9175" y="2151"/>
                    <a:pt x="9228" y="2016"/>
                  </a:cubicBezTo>
                  <a:cubicBezTo>
                    <a:pt x="9335" y="1742"/>
                    <a:pt x="9109" y="1683"/>
                    <a:pt x="8930" y="1623"/>
                  </a:cubicBezTo>
                  <a:cubicBezTo>
                    <a:pt x="8891" y="1604"/>
                    <a:pt x="8884" y="1584"/>
                    <a:pt x="8902" y="1584"/>
                  </a:cubicBezTo>
                  <a:cubicBezTo>
                    <a:pt x="8906" y="1584"/>
                    <a:pt x="8912" y="1585"/>
                    <a:pt x="8918" y="1588"/>
                  </a:cubicBezTo>
                  <a:cubicBezTo>
                    <a:pt x="8959" y="1596"/>
                    <a:pt x="8995" y="1610"/>
                    <a:pt x="9032" y="1610"/>
                  </a:cubicBezTo>
                  <a:cubicBezTo>
                    <a:pt x="9049" y="1610"/>
                    <a:pt x="9066" y="1607"/>
                    <a:pt x="9085" y="1599"/>
                  </a:cubicBezTo>
                  <a:cubicBezTo>
                    <a:pt x="9240" y="1504"/>
                    <a:pt x="9275" y="1290"/>
                    <a:pt x="9406" y="1171"/>
                  </a:cubicBezTo>
                  <a:cubicBezTo>
                    <a:pt x="9894" y="1111"/>
                    <a:pt x="9740" y="671"/>
                    <a:pt x="9799" y="337"/>
                  </a:cubicBezTo>
                  <a:cubicBezTo>
                    <a:pt x="9669" y="154"/>
                    <a:pt x="9485" y="25"/>
                    <a:pt x="9326" y="25"/>
                  </a:cubicBezTo>
                  <a:cubicBezTo>
                    <a:pt x="9238" y="25"/>
                    <a:pt x="9156" y="65"/>
                    <a:pt x="9097" y="159"/>
                  </a:cubicBezTo>
                  <a:cubicBezTo>
                    <a:pt x="8970" y="363"/>
                    <a:pt x="8862" y="434"/>
                    <a:pt x="8761" y="434"/>
                  </a:cubicBezTo>
                  <a:cubicBezTo>
                    <a:pt x="8614" y="434"/>
                    <a:pt x="8483" y="284"/>
                    <a:pt x="8335" y="171"/>
                  </a:cubicBezTo>
                  <a:cubicBezTo>
                    <a:pt x="8311" y="135"/>
                    <a:pt x="8263" y="87"/>
                    <a:pt x="8228" y="40"/>
                  </a:cubicBezTo>
                  <a:cubicBezTo>
                    <a:pt x="8207" y="12"/>
                    <a:pt x="8177" y="0"/>
                    <a:pt x="814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81;p2"/>
            <p:cNvSpPr/>
            <p:nvPr/>
          </p:nvSpPr>
          <p:spPr>
            <a:xfrm>
              <a:off x="8586736" y="3404426"/>
              <a:ext cx="72904" cy="125672"/>
            </a:xfrm>
            <a:custGeom>
              <a:avLst/>
              <a:gdLst/>
              <a:ahLst/>
              <a:cxnLst/>
              <a:rect l="l" t="t" r="r" b="b"/>
              <a:pathLst>
                <a:path w="2310" h="3982" extrusionOk="0">
                  <a:moveTo>
                    <a:pt x="1820" y="1"/>
                  </a:moveTo>
                  <a:cubicBezTo>
                    <a:pt x="1451" y="1"/>
                    <a:pt x="1119" y="254"/>
                    <a:pt x="750" y="265"/>
                  </a:cubicBezTo>
                  <a:cubicBezTo>
                    <a:pt x="691" y="324"/>
                    <a:pt x="619" y="372"/>
                    <a:pt x="536" y="431"/>
                  </a:cubicBezTo>
                  <a:cubicBezTo>
                    <a:pt x="441" y="574"/>
                    <a:pt x="512" y="646"/>
                    <a:pt x="619" y="705"/>
                  </a:cubicBezTo>
                  <a:cubicBezTo>
                    <a:pt x="654" y="714"/>
                    <a:pt x="688" y="718"/>
                    <a:pt x="721" y="718"/>
                  </a:cubicBezTo>
                  <a:cubicBezTo>
                    <a:pt x="814" y="718"/>
                    <a:pt x="904" y="690"/>
                    <a:pt x="1000" y="681"/>
                  </a:cubicBezTo>
                  <a:cubicBezTo>
                    <a:pt x="1007" y="682"/>
                    <a:pt x="1014" y="682"/>
                    <a:pt x="1021" y="682"/>
                  </a:cubicBezTo>
                  <a:cubicBezTo>
                    <a:pt x="1101" y="682"/>
                    <a:pt x="1187" y="650"/>
                    <a:pt x="1278" y="650"/>
                  </a:cubicBezTo>
                  <a:cubicBezTo>
                    <a:pt x="1357" y="650"/>
                    <a:pt x="1439" y="675"/>
                    <a:pt x="1524" y="765"/>
                  </a:cubicBezTo>
                  <a:cubicBezTo>
                    <a:pt x="1426" y="750"/>
                    <a:pt x="1334" y="739"/>
                    <a:pt x="1252" y="739"/>
                  </a:cubicBezTo>
                  <a:cubicBezTo>
                    <a:pt x="995" y="739"/>
                    <a:pt x="841" y="846"/>
                    <a:pt x="941" y="1288"/>
                  </a:cubicBezTo>
                  <a:cubicBezTo>
                    <a:pt x="1191" y="1812"/>
                    <a:pt x="691" y="1610"/>
                    <a:pt x="583" y="1800"/>
                  </a:cubicBezTo>
                  <a:cubicBezTo>
                    <a:pt x="0" y="1991"/>
                    <a:pt x="405" y="2515"/>
                    <a:pt x="333" y="2872"/>
                  </a:cubicBezTo>
                  <a:cubicBezTo>
                    <a:pt x="393" y="3110"/>
                    <a:pt x="155" y="3313"/>
                    <a:pt x="298" y="3551"/>
                  </a:cubicBezTo>
                  <a:cubicBezTo>
                    <a:pt x="364" y="3617"/>
                    <a:pt x="418" y="3643"/>
                    <a:pt x="462" y="3643"/>
                  </a:cubicBezTo>
                  <a:cubicBezTo>
                    <a:pt x="601" y="3643"/>
                    <a:pt x="657" y="3393"/>
                    <a:pt x="774" y="3348"/>
                  </a:cubicBezTo>
                  <a:cubicBezTo>
                    <a:pt x="917" y="3551"/>
                    <a:pt x="917" y="3789"/>
                    <a:pt x="1072" y="3944"/>
                  </a:cubicBezTo>
                  <a:cubicBezTo>
                    <a:pt x="1130" y="3970"/>
                    <a:pt x="1183" y="3981"/>
                    <a:pt x="1233" y="3981"/>
                  </a:cubicBezTo>
                  <a:cubicBezTo>
                    <a:pt x="1431" y="3981"/>
                    <a:pt x="1579" y="3805"/>
                    <a:pt x="1750" y="3682"/>
                  </a:cubicBezTo>
                  <a:cubicBezTo>
                    <a:pt x="1822" y="3539"/>
                    <a:pt x="1893" y="3289"/>
                    <a:pt x="1965" y="3289"/>
                  </a:cubicBezTo>
                  <a:cubicBezTo>
                    <a:pt x="2310" y="3289"/>
                    <a:pt x="2167" y="3146"/>
                    <a:pt x="2107" y="2943"/>
                  </a:cubicBezTo>
                  <a:cubicBezTo>
                    <a:pt x="2061" y="2802"/>
                    <a:pt x="2014" y="2755"/>
                    <a:pt x="1967" y="2755"/>
                  </a:cubicBezTo>
                  <a:cubicBezTo>
                    <a:pt x="1875" y="2755"/>
                    <a:pt x="1782" y="2934"/>
                    <a:pt x="1696" y="2934"/>
                  </a:cubicBezTo>
                  <a:cubicBezTo>
                    <a:pt x="1678" y="2934"/>
                    <a:pt x="1660" y="2926"/>
                    <a:pt x="1643" y="2908"/>
                  </a:cubicBezTo>
                  <a:cubicBezTo>
                    <a:pt x="1584" y="2967"/>
                    <a:pt x="1548" y="3062"/>
                    <a:pt x="1476" y="3098"/>
                  </a:cubicBezTo>
                  <a:cubicBezTo>
                    <a:pt x="1476" y="3098"/>
                    <a:pt x="1475" y="3098"/>
                    <a:pt x="1474" y="3098"/>
                  </a:cubicBezTo>
                  <a:cubicBezTo>
                    <a:pt x="1458" y="3098"/>
                    <a:pt x="1427" y="3180"/>
                    <a:pt x="1397" y="3180"/>
                  </a:cubicBezTo>
                  <a:cubicBezTo>
                    <a:pt x="1383" y="3180"/>
                    <a:pt x="1369" y="3160"/>
                    <a:pt x="1357" y="3098"/>
                  </a:cubicBezTo>
                  <a:cubicBezTo>
                    <a:pt x="1369" y="2896"/>
                    <a:pt x="1357" y="2670"/>
                    <a:pt x="1536" y="2539"/>
                  </a:cubicBezTo>
                  <a:cubicBezTo>
                    <a:pt x="1691" y="2431"/>
                    <a:pt x="1893" y="2539"/>
                    <a:pt x="2000" y="2277"/>
                  </a:cubicBezTo>
                  <a:cubicBezTo>
                    <a:pt x="2191" y="1765"/>
                    <a:pt x="1596" y="1634"/>
                    <a:pt x="1643" y="1205"/>
                  </a:cubicBezTo>
                  <a:cubicBezTo>
                    <a:pt x="1654" y="1202"/>
                    <a:pt x="1665" y="1200"/>
                    <a:pt x="1677" y="1200"/>
                  </a:cubicBezTo>
                  <a:cubicBezTo>
                    <a:pt x="1754" y="1200"/>
                    <a:pt x="1831" y="1270"/>
                    <a:pt x="1909" y="1270"/>
                  </a:cubicBezTo>
                  <a:cubicBezTo>
                    <a:pt x="1939" y="1270"/>
                    <a:pt x="1970" y="1259"/>
                    <a:pt x="2000" y="1229"/>
                  </a:cubicBezTo>
                  <a:cubicBezTo>
                    <a:pt x="1786" y="991"/>
                    <a:pt x="2119" y="705"/>
                    <a:pt x="2084" y="693"/>
                  </a:cubicBezTo>
                  <a:cubicBezTo>
                    <a:pt x="1786" y="503"/>
                    <a:pt x="2012" y="229"/>
                    <a:pt x="1965" y="14"/>
                  </a:cubicBezTo>
                  <a:cubicBezTo>
                    <a:pt x="1916" y="5"/>
                    <a:pt x="1867" y="1"/>
                    <a:pt x="182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82;p2"/>
            <p:cNvSpPr/>
            <p:nvPr/>
          </p:nvSpPr>
          <p:spPr>
            <a:xfrm>
              <a:off x="8700569" y="4289753"/>
              <a:ext cx="96226" cy="83066"/>
            </a:xfrm>
            <a:custGeom>
              <a:avLst/>
              <a:gdLst/>
              <a:ahLst/>
              <a:cxnLst/>
              <a:rect l="l" t="t" r="r" b="b"/>
              <a:pathLst>
                <a:path w="3049" h="2632" extrusionOk="0">
                  <a:moveTo>
                    <a:pt x="2906" y="1"/>
                  </a:moveTo>
                  <a:cubicBezTo>
                    <a:pt x="2680" y="36"/>
                    <a:pt x="2513" y="84"/>
                    <a:pt x="2334" y="120"/>
                  </a:cubicBezTo>
                  <a:cubicBezTo>
                    <a:pt x="2049" y="203"/>
                    <a:pt x="1965" y="513"/>
                    <a:pt x="1787" y="715"/>
                  </a:cubicBezTo>
                  <a:cubicBezTo>
                    <a:pt x="1723" y="760"/>
                    <a:pt x="1659" y="797"/>
                    <a:pt x="1596" y="797"/>
                  </a:cubicBezTo>
                  <a:cubicBezTo>
                    <a:pt x="1540" y="797"/>
                    <a:pt x="1485" y="769"/>
                    <a:pt x="1429" y="691"/>
                  </a:cubicBezTo>
                  <a:cubicBezTo>
                    <a:pt x="1387" y="665"/>
                    <a:pt x="1337" y="646"/>
                    <a:pt x="1282" y="646"/>
                  </a:cubicBezTo>
                  <a:cubicBezTo>
                    <a:pt x="1261" y="646"/>
                    <a:pt x="1238" y="649"/>
                    <a:pt x="1215" y="655"/>
                  </a:cubicBezTo>
                  <a:cubicBezTo>
                    <a:pt x="1179" y="667"/>
                    <a:pt x="1132" y="679"/>
                    <a:pt x="1084" y="715"/>
                  </a:cubicBezTo>
                  <a:cubicBezTo>
                    <a:pt x="941" y="917"/>
                    <a:pt x="739" y="977"/>
                    <a:pt x="525" y="989"/>
                  </a:cubicBezTo>
                  <a:cubicBezTo>
                    <a:pt x="441" y="1001"/>
                    <a:pt x="382" y="1048"/>
                    <a:pt x="322" y="1108"/>
                  </a:cubicBezTo>
                  <a:cubicBezTo>
                    <a:pt x="251" y="1120"/>
                    <a:pt x="191" y="1144"/>
                    <a:pt x="120" y="1156"/>
                  </a:cubicBezTo>
                  <a:cubicBezTo>
                    <a:pt x="1" y="1298"/>
                    <a:pt x="84" y="1429"/>
                    <a:pt x="167" y="1537"/>
                  </a:cubicBezTo>
                  <a:cubicBezTo>
                    <a:pt x="227" y="1632"/>
                    <a:pt x="346" y="1703"/>
                    <a:pt x="298" y="1858"/>
                  </a:cubicBezTo>
                  <a:cubicBezTo>
                    <a:pt x="144" y="2215"/>
                    <a:pt x="227" y="2477"/>
                    <a:pt x="560" y="2632"/>
                  </a:cubicBezTo>
                  <a:cubicBezTo>
                    <a:pt x="952" y="2623"/>
                    <a:pt x="1331" y="2449"/>
                    <a:pt x="1725" y="2449"/>
                  </a:cubicBezTo>
                  <a:cubicBezTo>
                    <a:pt x="1870" y="2449"/>
                    <a:pt x="2017" y="2473"/>
                    <a:pt x="2168" y="2537"/>
                  </a:cubicBezTo>
                  <a:cubicBezTo>
                    <a:pt x="2144" y="2203"/>
                    <a:pt x="1870" y="2299"/>
                    <a:pt x="1799" y="2120"/>
                  </a:cubicBezTo>
                  <a:cubicBezTo>
                    <a:pt x="1668" y="2096"/>
                    <a:pt x="1513" y="2049"/>
                    <a:pt x="1489" y="1846"/>
                  </a:cubicBezTo>
                  <a:cubicBezTo>
                    <a:pt x="1394" y="1703"/>
                    <a:pt x="1251" y="1679"/>
                    <a:pt x="1120" y="1548"/>
                  </a:cubicBezTo>
                  <a:lnTo>
                    <a:pt x="1120" y="1548"/>
                  </a:lnTo>
                  <a:cubicBezTo>
                    <a:pt x="1275" y="1644"/>
                    <a:pt x="1418" y="1703"/>
                    <a:pt x="1537" y="1810"/>
                  </a:cubicBezTo>
                  <a:cubicBezTo>
                    <a:pt x="1602" y="1859"/>
                    <a:pt x="1678" y="1897"/>
                    <a:pt x="1765" y="1897"/>
                  </a:cubicBezTo>
                  <a:cubicBezTo>
                    <a:pt x="1806" y="1897"/>
                    <a:pt x="1849" y="1889"/>
                    <a:pt x="1894" y="1870"/>
                  </a:cubicBezTo>
                  <a:cubicBezTo>
                    <a:pt x="1965" y="1751"/>
                    <a:pt x="2037" y="1620"/>
                    <a:pt x="2108" y="1501"/>
                  </a:cubicBezTo>
                  <a:cubicBezTo>
                    <a:pt x="2263" y="1406"/>
                    <a:pt x="2287" y="1251"/>
                    <a:pt x="2310" y="1072"/>
                  </a:cubicBezTo>
                  <a:cubicBezTo>
                    <a:pt x="2322" y="727"/>
                    <a:pt x="2584" y="727"/>
                    <a:pt x="2787" y="620"/>
                  </a:cubicBezTo>
                  <a:cubicBezTo>
                    <a:pt x="3049" y="453"/>
                    <a:pt x="2858" y="215"/>
                    <a:pt x="290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83;p2"/>
            <p:cNvSpPr/>
            <p:nvPr/>
          </p:nvSpPr>
          <p:spPr>
            <a:xfrm>
              <a:off x="8772713" y="3830789"/>
              <a:ext cx="77827" cy="168373"/>
            </a:xfrm>
            <a:custGeom>
              <a:avLst/>
              <a:gdLst/>
              <a:ahLst/>
              <a:cxnLst/>
              <a:rect l="l" t="t" r="r" b="b"/>
              <a:pathLst>
                <a:path w="2466" h="5335" extrusionOk="0">
                  <a:moveTo>
                    <a:pt x="155" y="1"/>
                  </a:moveTo>
                  <a:cubicBezTo>
                    <a:pt x="122" y="1"/>
                    <a:pt x="87" y="28"/>
                    <a:pt x="48" y="101"/>
                  </a:cubicBezTo>
                  <a:cubicBezTo>
                    <a:pt x="36" y="232"/>
                    <a:pt x="1" y="375"/>
                    <a:pt x="48" y="506"/>
                  </a:cubicBezTo>
                  <a:cubicBezTo>
                    <a:pt x="84" y="649"/>
                    <a:pt x="96" y="792"/>
                    <a:pt x="155" y="923"/>
                  </a:cubicBezTo>
                  <a:cubicBezTo>
                    <a:pt x="751" y="2173"/>
                    <a:pt x="1465" y="3328"/>
                    <a:pt x="1882" y="4673"/>
                  </a:cubicBezTo>
                  <a:cubicBezTo>
                    <a:pt x="1953" y="4900"/>
                    <a:pt x="1965" y="5173"/>
                    <a:pt x="2191" y="5316"/>
                  </a:cubicBezTo>
                  <a:cubicBezTo>
                    <a:pt x="2215" y="5328"/>
                    <a:pt x="2239" y="5334"/>
                    <a:pt x="2261" y="5334"/>
                  </a:cubicBezTo>
                  <a:cubicBezTo>
                    <a:pt x="2284" y="5334"/>
                    <a:pt x="2305" y="5328"/>
                    <a:pt x="2322" y="5316"/>
                  </a:cubicBezTo>
                  <a:cubicBezTo>
                    <a:pt x="2430" y="5162"/>
                    <a:pt x="2430" y="4983"/>
                    <a:pt x="2465" y="4816"/>
                  </a:cubicBezTo>
                  <a:cubicBezTo>
                    <a:pt x="2465" y="4757"/>
                    <a:pt x="2441" y="4721"/>
                    <a:pt x="2430" y="4661"/>
                  </a:cubicBezTo>
                  <a:cubicBezTo>
                    <a:pt x="2263" y="4495"/>
                    <a:pt x="2144" y="4316"/>
                    <a:pt x="2299" y="4042"/>
                  </a:cubicBezTo>
                  <a:cubicBezTo>
                    <a:pt x="2322" y="3888"/>
                    <a:pt x="2239" y="3792"/>
                    <a:pt x="2180" y="3673"/>
                  </a:cubicBezTo>
                  <a:cubicBezTo>
                    <a:pt x="2154" y="3682"/>
                    <a:pt x="2132" y="3686"/>
                    <a:pt x="2112" y="3686"/>
                  </a:cubicBezTo>
                  <a:cubicBezTo>
                    <a:pt x="2048" y="3686"/>
                    <a:pt x="2013" y="3640"/>
                    <a:pt x="2013" y="3530"/>
                  </a:cubicBezTo>
                  <a:cubicBezTo>
                    <a:pt x="2013" y="3447"/>
                    <a:pt x="1965" y="3376"/>
                    <a:pt x="1965" y="3292"/>
                  </a:cubicBezTo>
                  <a:cubicBezTo>
                    <a:pt x="1953" y="3114"/>
                    <a:pt x="2049" y="2899"/>
                    <a:pt x="1870" y="2768"/>
                  </a:cubicBezTo>
                  <a:cubicBezTo>
                    <a:pt x="1668" y="2733"/>
                    <a:pt x="1537" y="2637"/>
                    <a:pt x="1477" y="2399"/>
                  </a:cubicBezTo>
                  <a:cubicBezTo>
                    <a:pt x="1477" y="2340"/>
                    <a:pt x="1465" y="2292"/>
                    <a:pt x="1429" y="2245"/>
                  </a:cubicBezTo>
                  <a:cubicBezTo>
                    <a:pt x="1346" y="2173"/>
                    <a:pt x="1239" y="2125"/>
                    <a:pt x="1239" y="1983"/>
                  </a:cubicBezTo>
                  <a:cubicBezTo>
                    <a:pt x="1215" y="1887"/>
                    <a:pt x="1167" y="1804"/>
                    <a:pt x="1120" y="1709"/>
                  </a:cubicBezTo>
                  <a:cubicBezTo>
                    <a:pt x="1037" y="1578"/>
                    <a:pt x="1120" y="1459"/>
                    <a:pt x="1132" y="1328"/>
                  </a:cubicBezTo>
                  <a:cubicBezTo>
                    <a:pt x="1132" y="1232"/>
                    <a:pt x="1120" y="1149"/>
                    <a:pt x="1060" y="1090"/>
                  </a:cubicBezTo>
                  <a:cubicBezTo>
                    <a:pt x="1001" y="994"/>
                    <a:pt x="632" y="1149"/>
                    <a:pt x="917" y="804"/>
                  </a:cubicBezTo>
                  <a:cubicBezTo>
                    <a:pt x="986" y="736"/>
                    <a:pt x="956" y="493"/>
                    <a:pt x="766" y="493"/>
                  </a:cubicBezTo>
                  <a:cubicBezTo>
                    <a:pt x="757" y="493"/>
                    <a:pt x="748" y="493"/>
                    <a:pt x="739" y="494"/>
                  </a:cubicBezTo>
                  <a:lnTo>
                    <a:pt x="739" y="506"/>
                  </a:lnTo>
                  <a:cubicBezTo>
                    <a:pt x="721" y="509"/>
                    <a:pt x="704" y="511"/>
                    <a:pt x="688" y="511"/>
                  </a:cubicBezTo>
                  <a:cubicBezTo>
                    <a:pt x="463" y="511"/>
                    <a:pt x="442" y="213"/>
                    <a:pt x="286" y="113"/>
                  </a:cubicBezTo>
                  <a:cubicBezTo>
                    <a:pt x="244" y="57"/>
                    <a:pt x="202" y="1"/>
                    <a:pt x="15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84;p2"/>
            <p:cNvSpPr/>
            <p:nvPr/>
          </p:nvSpPr>
          <p:spPr>
            <a:xfrm>
              <a:off x="8563413" y="3452964"/>
              <a:ext cx="36483" cy="128796"/>
            </a:xfrm>
            <a:custGeom>
              <a:avLst/>
              <a:gdLst/>
              <a:ahLst/>
              <a:cxnLst/>
              <a:rect l="l" t="t" r="r" b="b"/>
              <a:pathLst>
                <a:path w="1156" h="4081" extrusionOk="0">
                  <a:moveTo>
                    <a:pt x="239" y="0"/>
                  </a:moveTo>
                  <a:cubicBezTo>
                    <a:pt x="120" y="96"/>
                    <a:pt x="132" y="239"/>
                    <a:pt x="108" y="381"/>
                  </a:cubicBezTo>
                  <a:cubicBezTo>
                    <a:pt x="60" y="584"/>
                    <a:pt x="49" y="798"/>
                    <a:pt x="120" y="1001"/>
                  </a:cubicBezTo>
                  <a:cubicBezTo>
                    <a:pt x="1" y="1298"/>
                    <a:pt x="108" y="1596"/>
                    <a:pt x="132" y="1894"/>
                  </a:cubicBezTo>
                  <a:cubicBezTo>
                    <a:pt x="263" y="2167"/>
                    <a:pt x="132" y="2477"/>
                    <a:pt x="239" y="2763"/>
                  </a:cubicBezTo>
                  <a:cubicBezTo>
                    <a:pt x="299" y="3203"/>
                    <a:pt x="168" y="3691"/>
                    <a:pt x="501" y="4049"/>
                  </a:cubicBezTo>
                  <a:cubicBezTo>
                    <a:pt x="555" y="4071"/>
                    <a:pt x="604" y="4081"/>
                    <a:pt x="648" y="4081"/>
                  </a:cubicBezTo>
                  <a:cubicBezTo>
                    <a:pt x="817" y="4081"/>
                    <a:pt x="919" y="3935"/>
                    <a:pt x="1013" y="3775"/>
                  </a:cubicBezTo>
                  <a:cubicBezTo>
                    <a:pt x="668" y="3549"/>
                    <a:pt x="1156" y="3239"/>
                    <a:pt x="941" y="3001"/>
                  </a:cubicBezTo>
                  <a:cubicBezTo>
                    <a:pt x="822" y="2906"/>
                    <a:pt x="1025" y="2739"/>
                    <a:pt x="894" y="2667"/>
                  </a:cubicBezTo>
                  <a:cubicBezTo>
                    <a:pt x="537" y="2537"/>
                    <a:pt x="1001" y="2501"/>
                    <a:pt x="918" y="2406"/>
                  </a:cubicBezTo>
                  <a:cubicBezTo>
                    <a:pt x="799" y="2060"/>
                    <a:pt x="918" y="1691"/>
                    <a:pt x="787" y="1358"/>
                  </a:cubicBezTo>
                  <a:cubicBezTo>
                    <a:pt x="775" y="1310"/>
                    <a:pt x="739" y="1274"/>
                    <a:pt x="703" y="1227"/>
                  </a:cubicBezTo>
                  <a:cubicBezTo>
                    <a:pt x="644" y="1191"/>
                    <a:pt x="596" y="1191"/>
                    <a:pt x="549" y="1191"/>
                  </a:cubicBezTo>
                  <a:cubicBezTo>
                    <a:pt x="514" y="1209"/>
                    <a:pt x="472" y="1220"/>
                    <a:pt x="453" y="1220"/>
                  </a:cubicBezTo>
                  <a:cubicBezTo>
                    <a:pt x="446" y="1220"/>
                    <a:pt x="441" y="1218"/>
                    <a:pt x="441" y="1215"/>
                  </a:cubicBezTo>
                  <a:cubicBezTo>
                    <a:pt x="406" y="1001"/>
                    <a:pt x="584" y="989"/>
                    <a:pt x="668" y="893"/>
                  </a:cubicBezTo>
                  <a:cubicBezTo>
                    <a:pt x="799" y="751"/>
                    <a:pt x="787" y="596"/>
                    <a:pt x="668" y="453"/>
                  </a:cubicBezTo>
                  <a:cubicBezTo>
                    <a:pt x="549" y="346"/>
                    <a:pt x="418" y="286"/>
                    <a:pt x="346" y="120"/>
                  </a:cubicBezTo>
                  <a:cubicBezTo>
                    <a:pt x="310" y="84"/>
                    <a:pt x="287" y="36"/>
                    <a:pt x="23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85;p2"/>
            <p:cNvSpPr/>
            <p:nvPr/>
          </p:nvSpPr>
          <p:spPr>
            <a:xfrm>
              <a:off x="8824943" y="2936594"/>
              <a:ext cx="39482" cy="81646"/>
            </a:xfrm>
            <a:custGeom>
              <a:avLst/>
              <a:gdLst/>
              <a:ahLst/>
              <a:cxnLst/>
              <a:rect l="l" t="t" r="r" b="b"/>
              <a:pathLst>
                <a:path w="1251" h="2587" extrusionOk="0">
                  <a:moveTo>
                    <a:pt x="416" y="1"/>
                  </a:moveTo>
                  <a:cubicBezTo>
                    <a:pt x="343" y="1"/>
                    <a:pt x="267" y="17"/>
                    <a:pt x="191" y="51"/>
                  </a:cubicBezTo>
                  <a:cubicBezTo>
                    <a:pt x="1" y="218"/>
                    <a:pt x="179" y="372"/>
                    <a:pt x="227" y="491"/>
                  </a:cubicBezTo>
                  <a:cubicBezTo>
                    <a:pt x="525" y="1158"/>
                    <a:pt x="596" y="1873"/>
                    <a:pt x="703" y="2587"/>
                  </a:cubicBezTo>
                  <a:cubicBezTo>
                    <a:pt x="1013" y="2456"/>
                    <a:pt x="929" y="2051"/>
                    <a:pt x="1084" y="1825"/>
                  </a:cubicBezTo>
                  <a:cubicBezTo>
                    <a:pt x="1251" y="1230"/>
                    <a:pt x="1013" y="730"/>
                    <a:pt x="870" y="194"/>
                  </a:cubicBezTo>
                  <a:cubicBezTo>
                    <a:pt x="724" y="72"/>
                    <a:pt x="573" y="1"/>
                    <a:pt x="41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86;p2"/>
            <p:cNvSpPr/>
            <p:nvPr/>
          </p:nvSpPr>
          <p:spPr>
            <a:xfrm>
              <a:off x="8802410" y="4139153"/>
              <a:ext cx="52263" cy="63404"/>
            </a:xfrm>
            <a:custGeom>
              <a:avLst/>
              <a:gdLst/>
              <a:ahLst/>
              <a:cxnLst/>
              <a:rect l="l" t="t" r="r" b="b"/>
              <a:pathLst>
                <a:path w="1656" h="2009" extrusionOk="0">
                  <a:moveTo>
                    <a:pt x="639" y="0"/>
                  </a:moveTo>
                  <a:cubicBezTo>
                    <a:pt x="569" y="0"/>
                    <a:pt x="488" y="30"/>
                    <a:pt x="393" y="105"/>
                  </a:cubicBezTo>
                  <a:cubicBezTo>
                    <a:pt x="346" y="260"/>
                    <a:pt x="298" y="427"/>
                    <a:pt x="250" y="570"/>
                  </a:cubicBezTo>
                  <a:cubicBezTo>
                    <a:pt x="0" y="927"/>
                    <a:pt x="0" y="1237"/>
                    <a:pt x="310" y="1534"/>
                  </a:cubicBezTo>
                  <a:cubicBezTo>
                    <a:pt x="499" y="1734"/>
                    <a:pt x="664" y="2008"/>
                    <a:pt x="943" y="2008"/>
                  </a:cubicBezTo>
                  <a:cubicBezTo>
                    <a:pt x="997" y="2008"/>
                    <a:pt x="1056" y="1998"/>
                    <a:pt x="1119" y="1975"/>
                  </a:cubicBezTo>
                  <a:cubicBezTo>
                    <a:pt x="1143" y="1796"/>
                    <a:pt x="965" y="1629"/>
                    <a:pt x="1084" y="1451"/>
                  </a:cubicBezTo>
                  <a:cubicBezTo>
                    <a:pt x="1310" y="1153"/>
                    <a:pt x="1024" y="1106"/>
                    <a:pt x="905" y="975"/>
                  </a:cubicBezTo>
                  <a:cubicBezTo>
                    <a:pt x="881" y="963"/>
                    <a:pt x="846" y="927"/>
                    <a:pt x="822" y="915"/>
                  </a:cubicBezTo>
                  <a:lnTo>
                    <a:pt x="822" y="915"/>
                  </a:lnTo>
                  <a:cubicBezTo>
                    <a:pt x="846" y="927"/>
                    <a:pt x="881" y="939"/>
                    <a:pt x="905" y="975"/>
                  </a:cubicBezTo>
                  <a:lnTo>
                    <a:pt x="1131" y="975"/>
                  </a:lnTo>
                  <a:cubicBezTo>
                    <a:pt x="1136" y="974"/>
                    <a:pt x="1140" y="974"/>
                    <a:pt x="1145" y="974"/>
                  </a:cubicBezTo>
                  <a:cubicBezTo>
                    <a:pt x="1216" y="974"/>
                    <a:pt x="1309" y="1021"/>
                    <a:pt x="1390" y="1021"/>
                  </a:cubicBezTo>
                  <a:cubicBezTo>
                    <a:pt x="1457" y="1021"/>
                    <a:pt x="1517" y="988"/>
                    <a:pt x="1548" y="867"/>
                  </a:cubicBezTo>
                  <a:cubicBezTo>
                    <a:pt x="1655" y="522"/>
                    <a:pt x="1322" y="725"/>
                    <a:pt x="1250" y="582"/>
                  </a:cubicBezTo>
                  <a:cubicBezTo>
                    <a:pt x="1227" y="522"/>
                    <a:pt x="1179" y="498"/>
                    <a:pt x="1131" y="451"/>
                  </a:cubicBezTo>
                  <a:cubicBezTo>
                    <a:pt x="978" y="297"/>
                    <a:pt x="859" y="0"/>
                    <a:pt x="63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87;p2"/>
            <p:cNvSpPr/>
            <p:nvPr/>
          </p:nvSpPr>
          <p:spPr>
            <a:xfrm>
              <a:off x="8782118" y="3109916"/>
              <a:ext cx="52642" cy="73061"/>
            </a:xfrm>
            <a:custGeom>
              <a:avLst/>
              <a:gdLst/>
              <a:ahLst/>
              <a:cxnLst/>
              <a:rect l="l" t="t" r="r" b="b"/>
              <a:pathLst>
                <a:path w="1668" h="2315" extrusionOk="0">
                  <a:moveTo>
                    <a:pt x="1120" y="0"/>
                  </a:moveTo>
                  <a:cubicBezTo>
                    <a:pt x="989" y="203"/>
                    <a:pt x="810" y="381"/>
                    <a:pt x="798" y="667"/>
                  </a:cubicBezTo>
                  <a:cubicBezTo>
                    <a:pt x="953" y="869"/>
                    <a:pt x="798" y="869"/>
                    <a:pt x="679" y="893"/>
                  </a:cubicBezTo>
                  <a:cubicBezTo>
                    <a:pt x="381" y="1262"/>
                    <a:pt x="143" y="1667"/>
                    <a:pt x="0" y="2155"/>
                  </a:cubicBezTo>
                  <a:cubicBezTo>
                    <a:pt x="24" y="2167"/>
                    <a:pt x="36" y="2203"/>
                    <a:pt x="48" y="2215"/>
                  </a:cubicBezTo>
                  <a:cubicBezTo>
                    <a:pt x="137" y="2290"/>
                    <a:pt x="226" y="2314"/>
                    <a:pt x="318" y="2314"/>
                  </a:cubicBezTo>
                  <a:cubicBezTo>
                    <a:pt x="385" y="2314"/>
                    <a:pt x="454" y="2301"/>
                    <a:pt x="524" y="2286"/>
                  </a:cubicBezTo>
                  <a:cubicBezTo>
                    <a:pt x="631" y="2262"/>
                    <a:pt x="715" y="2227"/>
                    <a:pt x="774" y="2143"/>
                  </a:cubicBezTo>
                  <a:cubicBezTo>
                    <a:pt x="774" y="2108"/>
                    <a:pt x="798" y="2060"/>
                    <a:pt x="798" y="2024"/>
                  </a:cubicBezTo>
                  <a:cubicBezTo>
                    <a:pt x="762" y="1881"/>
                    <a:pt x="560" y="1810"/>
                    <a:pt x="679" y="1619"/>
                  </a:cubicBezTo>
                  <a:cubicBezTo>
                    <a:pt x="858" y="1405"/>
                    <a:pt x="1131" y="1548"/>
                    <a:pt x="1334" y="1369"/>
                  </a:cubicBezTo>
                  <a:cubicBezTo>
                    <a:pt x="1310" y="1048"/>
                    <a:pt x="1596" y="905"/>
                    <a:pt x="1667" y="631"/>
                  </a:cubicBezTo>
                  <a:cubicBezTo>
                    <a:pt x="1667" y="262"/>
                    <a:pt x="1310" y="262"/>
                    <a:pt x="1191" y="36"/>
                  </a:cubicBezTo>
                  <a:cubicBezTo>
                    <a:pt x="1167" y="24"/>
                    <a:pt x="1155" y="12"/>
                    <a:pt x="112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88;p2"/>
            <p:cNvSpPr/>
            <p:nvPr/>
          </p:nvSpPr>
          <p:spPr>
            <a:xfrm>
              <a:off x="8610405" y="3340992"/>
              <a:ext cx="74797" cy="72304"/>
            </a:xfrm>
            <a:custGeom>
              <a:avLst/>
              <a:gdLst/>
              <a:ahLst/>
              <a:cxnLst/>
              <a:rect l="l" t="t" r="r" b="b"/>
              <a:pathLst>
                <a:path w="2370" h="2291" extrusionOk="0">
                  <a:moveTo>
                    <a:pt x="2012" y="0"/>
                  </a:moveTo>
                  <a:cubicBezTo>
                    <a:pt x="1881" y="119"/>
                    <a:pt x="1738" y="191"/>
                    <a:pt x="1727" y="393"/>
                  </a:cubicBezTo>
                  <a:cubicBezTo>
                    <a:pt x="1905" y="774"/>
                    <a:pt x="1524" y="893"/>
                    <a:pt x="1453" y="1143"/>
                  </a:cubicBezTo>
                  <a:cubicBezTo>
                    <a:pt x="1084" y="1703"/>
                    <a:pt x="655" y="2167"/>
                    <a:pt x="0" y="2275"/>
                  </a:cubicBezTo>
                  <a:cubicBezTo>
                    <a:pt x="65" y="2285"/>
                    <a:pt x="128" y="2290"/>
                    <a:pt x="191" y="2290"/>
                  </a:cubicBezTo>
                  <a:cubicBezTo>
                    <a:pt x="547" y="2290"/>
                    <a:pt x="881" y="2136"/>
                    <a:pt x="1215" y="2024"/>
                  </a:cubicBezTo>
                  <a:cubicBezTo>
                    <a:pt x="1322" y="1822"/>
                    <a:pt x="1560" y="1965"/>
                    <a:pt x="1679" y="1786"/>
                  </a:cubicBezTo>
                  <a:cubicBezTo>
                    <a:pt x="1667" y="1751"/>
                    <a:pt x="1631" y="1727"/>
                    <a:pt x="1619" y="1691"/>
                  </a:cubicBezTo>
                  <a:lnTo>
                    <a:pt x="1619" y="1691"/>
                  </a:lnTo>
                  <a:cubicBezTo>
                    <a:pt x="1655" y="1727"/>
                    <a:pt x="1667" y="1751"/>
                    <a:pt x="1679" y="1786"/>
                  </a:cubicBezTo>
                  <a:cubicBezTo>
                    <a:pt x="1774" y="1763"/>
                    <a:pt x="1834" y="1691"/>
                    <a:pt x="1905" y="1632"/>
                  </a:cubicBezTo>
                  <a:cubicBezTo>
                    <a:pt x="2370" y="1298"/>
                    <a:pt x="2036" y="643"/>
                    <a:pt x="2370" y="262"/>
                  </a:cubicBezTo>
                  <a:cubicBezTo>
                    <a:pt x="2286" y="96"/>
                    <a:pt x="2155" y="24"/>
                    <a:pt x="201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89;p2"/>
            <p:cNvSpPr/>
            <p:nvPr/>
          </p:nvSpPr>
          <p:spPr>
            <a:xfrm>
              <a:off x="8888062" y="3870427"/>
              <a:ext cx="73693" cy="94554"/>
            </a:xfrm>
            <a:custGeom>
              <a:avLst/>
              <a:gdLst/>
              <a:ahLst/>
              <a:cxnLst/>
              <a:rect l="l" t="t" r="r" b="b"/>
              <a:pathLst>
                <a:path w="2335" h="2996" extrusionOk="0">
                  <a:moveTo>
                    <a:pt x="617" y="0"/>
                  </a:moveTo>
                  <a:cubicBezTo>
                    <a:pt x="596" y="0"/>
                    <a:pt x="573" y="4"/>
                    <a:pt x="549" y="12"/>
                  </a:cubicBezTo>
                  <a:cubicBezTo>
                    <a:pt x="596" y="155"/>
                    <a:pt x="1" y="453"/>
                    <a:pt x="632" y="488"/>
                  </a:cubicBezTo>
                  <a:cubicBezTo>
                    <a:pt x="680" y="488"/>
                    <a:pt x="751" y="608"/>
                    <a:pt x="751" y="679"/>
                  </a:cubicBezTo>
                  <a:cubicBezTo>
                    <a:pt x="787" y="1108"/>
                    <a:pt x="1227" y="1215"/>
                    <a:pt x="1334" y="1643"/>
                  </a:cubicBezTo>
                  <a:cubicBezTo>
                    <a:pt x="1358" y="1810"/>
                    <a:pt x="1442" y="1977"/>
                    <a:pt x="1430" y="2167"/>
                  </a:cubicBezTo>
                  <a:cubicBezTo>
                    <a:pt x="1620" y="2429"/>
                    <a:pt x="2180" y="2334"/>
                    <a:pt x="2049" y="2965"/>
                  </a:cubicBezTo>
                  <a:cubicBezTo>
                    <a:pt x="2046" y="2987"/>
                    <a:pt x="2057" y="2996"/>
                    <a:pt x="2077" y="2996"/>
                  </a:cubicBezTo>
                  <a:cubicBezTo>
                    <a:pt x="2133" y="2996"/>
                    <a:pt x="2256" y="2932"/>
                    <a:pt x="2335" y="2905"/>
                  </a:cubicBezTo>
                  <a:cubicBezTo>
                    <a:pt x="2096" y="2239"/>
                    <a:pt x="1763" y="1620"/>
                    <a:pt x="1442" y="1024"/>
                  </a:cubicBezTo>
                  <a:cubicBezTo>
                    <a:pt x="1227" y="750"/>
                    <a:pt x="953" y="524"/>
                    <a:pt x="858" y="155"/>
                  </a:cubicBezTo>
                  <a:cubicBezTo>
                    <a:pt x="789" y="86"/>
                    <a:pt x="720" y="0"/>
                    <a:pt x="61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90;p2"/>
            <p:cNvSpPr/>
            <p:nvPr/>
          </p:nvSpPr>
          <p:spPr>
            <a:xfrm>
              <a:off x="8758827" y="3342128"/>
              <a:ext cx="54883" cy="71357"/>
            </a:xfrm>
            <a:custGeom>
              <a:avLst/>
              <a:gdLst/>
              <a:ahLst/>
              <a:cxnLst/>
              <a:rect l="l" t="t" r="r" b="b"/>
              <a:pathLst>
                <a:path w="1739" h="2261" extrusionOk="0">
                  <a:moveTo>
                    <a:pt x="1512" y="0"/>
                  </a:moveTo>
                  <a:lnTo>
                    <a:pt x="1512" y="0"/>
                  </a:lnTo>
                  <a:cubicBezTo>
                    <a:pt x="1250" y="72"/>
                    <a:pt x="1203" y="476"/>
                    <a:pt x="953" y="607"/>
                  </a:cubicBezTo>
                  <a:cubicBezTo>
                    <a:pt x="726" y="738"/>
                    <a:pt x="595" y="953"/>
                    <a:pt x="774" y="1310"/>
                  </a:cubicBezTo>
                  <a:cubicBezTo>
                    <a:pt x="888" y="1538"/>
                    <a:pt x="827" y="1788"/>
                    <a:pt x="530" y="1788"/>
                  </a:cubicBezTo>
                  <a:cubicBezTo>
                    <a:pt x="516" y="1788"/>
                    <a:pt x="503" y="1787"/>
                    <a:pt x="488" y="1786"/>
                  </a:cubicBezTo>
                  <a:cubicBezTo>
                    <a:pt x="322" y="1786"/>
                    <a:pt x="167" y="1810"/>
                    <a:pt x="0" y="1822"/>
                  </a:cubicBezTo>
                  <a:cubicBezTo>
                    <a:pt x="107" y="2239"/>
                    <a:pt x="524" y="1881"/>
                    <a:pt x="619" y="2239"/>
                  </a:cubicBezTo>
                  <a:cubicBezTo>
                    <a:pt x="650" y="2254"/>
                    <a:pt x="676" y="2261"/>
                    <a:pt x="697" y="2261"/>
                  </a:cubicBezTo>
                  <a:cubicBezTo>
                    <a:pt x="774" y="2261"/>
                    <a:pt x="796" y="2175"/>
                    <a:pt x="834" y="2119"/>
                  </a:cubicBezTo>
                  <a:cubicBezTo>
                    <a:pt x="1012" y="1738"/>
                    <a:pt x="1036" y="1298"/>
                    <a:pt x="1417" y="1060"/>
                  </a:cubicBezTo>
                  <a:cubicBezTo>
                    <a:pt x="1560" y="953"/>
                    <a:pt x="1691" y="750"/>
                    <a:pt x="1548" y="488"/>
                  </a:cubicBezTo>
                  <a:cubicBezTo>
                    <a:pt x="1322" y="334"/>
                    <a:pt x="1738" y="179"/>
                    <a:pt x="151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91;p2"/>
            <p:cNvSpPr/>
            <p:nvPr/>
          </p:nvSpPr>
          <p:spPr>
            <a:xfrm>
              <a:off x="8768579" y="4185671"/>
              <a:ext cx="39482" cy="62868"/>
            </a:xfrm>
            <a:custGeom>
              <a:avLst/>
              <a:gdLst/>
              <a:ahLst/>
              <a:cxnLst/>
              <a:rect l="l" t="t" r="r" b="b"/>
              <a:pathLst>
                <a:path w="1251" h="1992" extrusionOk="0">
                  <a:moveTo>
                    <a:pt x="929" y="1"/>
                  </a:moveTo>
                  <a:cubicBezTo>
                    <a:pt x="608" y="584"/>
                    <a:pt x="417" y="1251"/>
                    <a:pt x="1" y="1775"/>
                  </a:cubicBezTo>
                  <a:cubicBezTo>
                    <a:pt x="54" y="1944"/>
                    <a:pt x="163" y="1991"/>
                    <a:pt x="295" y="1991"/>
                  </a:cubicBezTo>
                  <a:cubicBezTo>
                    <a:pt x="312" y="1991"/>
                    <a:pt x="329" y="1990"/>
                    <a:pt x="346" y="1989"/>
                  </a:cubicBezTo>
                  <a:cubicBezTo>
                    <a:pt x="667" y="1906"/>
                    <a:pt x="1060" y="1941"/>
                    <a:pt x="1179" y="1453"/>
                  </a:cubicBezTo>
                  <a:cubicBezTo>
                    <a:pt x="1191" y="1358"/>
                    <a:pt x="1191" y="1275"/>
                    <a:pt x="1168" y="1179"/>
                  </a:cubicBezTo>
                  <a:cubicBezTo>
                    <a:pt x="1132" y="989"/>
                    <a:pt x="1144" y="798"/>
                    <a:pt x="1203" y="620"/>
                  </a:cubicBezTo>
                  <a:cubicBezTo>
                    <a:pt x="1227" y="572"/>
                    <a:pt x="1239" y="525"/>
                    <a:pt x="1251" y="465"/>
                  </a:cubicBezTo>
                  <a:cubicBezTo>
                    <a:pt x="1251" y="417"/>
                    <a:pt x="1239" y="358"/>
                    <a:pt x="1203" y="322"/>
                  </a:cubicBezTo>
                  <a:cubicBezTo>
                    <a:pt x="1120" y="215"/>
                    <a:pt x="1084" y="36"/>
                    <a:pt x="92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92;p2"/>
            <p:cNvSpPr/>
            <p:nvPr/>
          </p:nvSpPr>
          <p:spPr>
            <a:xfrm>
              <a:off x="8672387" y="4326204"/>
              <a:ext cx="46646" cy="49833"/>
            </a:xfrm>
            <a:custGeom>
              <a:avLst/>
              <a:gdLst/>
              <a:ahLst/>
              <a:cxnLst/>
              <a:rect l="l" t="t" r="r" b="b"/>
              <a:pathLst>
                <a:path w="1478" h="1579" extrusionOk="0">
                  <a:moveTo>
                    <a:pt x="1037" y="1"/>
                  </a:moveTo>
                  <a:cubicBezTo>
                    <a:pt x="727" y="286"/>
                    <a:pt x="429" y="548"/>
                    <a:pt x="120" y="846"/>
                  </a:cubicBezTo>
                  <a:cubicBezTo>
                    <a:pt x="1" y="1108"/>
                    <a:pt x="144" y="1286"/>
                    <a:pt x="239" y="1489"/>
                  </a:cubicBezTo>
                  <a:cubicBezTo>
                    <a:pt x="429" y="1441"/>
                    <a:pt x="608" y="1382"/>
                    <a:pt x="787" y="1263"/>
                  </a:cubicBezTo>
                  <a:cubicBezTo>
                    <a:pt x="840" y="1228"/>
                    <a:pt x="879" y="1214"/>
                    <a:pt x="908" y="1214"/>
                  </a:cubicBezTo>
                  <a:cubicBezTo>
                    <a:pt x="1008" y="1214"/>
                    <a:pt x="988" y="1387"/>
                    <a:pt x="1025" y="1489"/>
                  </a:cubicBezTo>
                  <a:cubicBezTo>
                    <a:pt x="1102" y="1548"/>
                    <a:pt x="1176" y="1578"/>
                    <a:pt x="1251" y="1578"/>
                  </a:cubicBezTo>
                  <a:cubicBezTo>
                    <a:pt x="1325" y="1578"/>
                    <a:pt x="1400" y="1548"/>
                    <a:pt x="1477" y="1489"/>
                  </a:cubicBezTo>
                  <a:cubicBezTo>
                    <a:pt x="1358" y="1251"/>
                    <a:pt x="1132" y="1048"/>
                    <a:pt x="1370" y="751"/>
                  </a:cubicBezTo>
                  <a:cubicBezTo>
                    <a:pt x="1275" y="632"/>
                    <a:pt x="1096" y="584"/>
                    <a:pt x="1144" y="358"/>
                  </a:cubicBezTo>
                  <a:cubicBezTo>
                    <a:pt x="1120" y="239"/>
                    <a:pt x="1072" y="120"/>
                    <a:pt x="103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93;p2"/>
            <p:cNvSpPr/>
            <p:nvPr/>
          </p:nvSpPr>
          <p:spPr>
            <a:xfrm>
              <a:off x="8736262" y="4267630"/>
              <a:ext cx="46646" cy="49202"/>
            </a:xfrm>
            <a:custGeom>
              <a:avLst/>
              <a:gdLst/>
              <a:ahLst/>
              <a:cxnLst/>
              <a:rect l="l" t="t" r="r" b="b"/>
              <a:pathLst>
                <a:path w="1478" h="1559" extrusionOk="0">
                  <a:moveTo>
                    <a:pt x="1170" y="0"/>
                  </a:moveTo>
                  <a:cubicBezTo>
                    <a:pt x="959" y="0"/>
                    <a:pt x="750" y="193"/>
                    <a:pt x="536" y="193"/>
                  </a:cubicBezTo>
                  <a:cubicBezTo>
                    <a:pt x="521" y="193"/>
                    <a:pt x="505" y="192"/>
                    <a:pt x="489" y="190"/>
                  </a:cubicBezTo>
                  <a:cubicBezTo>
                    <a:pt x="382" y="321"/>
                    <a:pt x="167" y="321"/>
                    <a:pt x="132" y="547"/>
                  </a:cubicBezTo>
                  <a:cubicBezTo>
                    <a:pt x="1" y="725"/>
                    <a:pt x="191" y="940"/>
                    <a:pt x="84" y="1118"/>
                  </a:cubicBezTo>
                  <a:cubicBezTo>
                    <a:pt x="179" y="1214"/>
                    <a:pt x="60" y="1333"/>
                    <a:pt x="120" y="1440"/>
                  </a:cubicBezTo>
                  <a:lnTo>
                    <a:pt x="346" y="1440"/>
                  </a:lnTo>
                  <a:cubicBezTo>
                    <a:pt x="381" y="1495"/>
                    <a:pt x="422" y="1511"/>
                    <a:pt x="467" y="1511"/>
                  </a:cubicBezTo>
                  <a:cubicBezTo>
                    <a:pt x="530" y="1511"/>
                    <a:pt x="599" y="1480"/>
                    <a:pt x="664" y="1480"/>
                  </a:cubicBezTo>
                  <a:cubicBezTo>
                    <a:pt x="712" y="1480"/>
                    <a:pt x="759" y="1497"/>
                    <a:pt x="798" y="1559"/>
                  </a:cubicBezTo>
                  <a:lnTo>
                    <a:pt x="1251" y="797"/>
                  </a:lnTo>
                  <a:cubicBezTo>
                    <a:pt x="1096" y="487"/>
                    <a:pt x="1453" y="416"/>
                    <a:pt x="1477" y="178"/>
                  </a:cubicBezTo>
                  <a:cubicBezTo>
                    <a:pt x="1374" y="45"/>
                    <a:pt x="1272" y="0"/>
                    <a:pt x="117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94;p2"/>
            <p:cNvSpPr/>
            <p:nvPr/>
          </p:nvSpPr>
          <p:spPr>
            <a:xfrm>
              <a:off x="8819326" y="3063303"/>
              <a:ext cx="36831" cy="60248"/>
            </a:xfrm>
            <a:custGeom>
              <a:avLst/>
              <a:gdLst/>
              <a:ahLst/>
              <a:cxnLst/>
              <a:rect l="l" t="t" r="r" b="b"/>
              <a:pathLst>
                <a:path w="1167" h="1909" extrusionOk="0">
                  <a:moveTo>
                    <a:pt x="726" y="1"/>
                  </a:moveTo>
                  <a:cubicBezTo>
                    <a:pt x="691" y="1"/>
                    <a:pt x="643" y="1"/>
                    <a:pt x="595" y="25"/>
                  </a:cubicBezTo>
                  <a:cubicBezTo>
                    <a:pt x="357" y="286"/>
                    <a:pt x="274" y="620"/>
                    <a:pt x="155" y="953"/>
                  </a:cubicBezTo>
                  <a:cubicBezTo>
                    <a:pt x="0" y="1215"/>
                    <a:pt x="167" y="1441"/>
                    <a:pt x="226" y="1680"/>
                  </a:cubicBezTo>
                  <a:cubicBezTo>
                    <a:pt x="318" y="1788"/>
                    <a:pt x="405" y="1909"/>
                    <a:pt x="522" y="1909"/>
                  </a:cubicBezTo>
                  <a:cubicBezTo>
                    <a:pt x="572" y="1909"/>
                    <a:pt x="627" y="1887"/>
                    <a:pt x="691" y="1834"/>
                  </a:cubicBezTo>
                  <a:cubicBezTo>
                    <a:pt x="774" y="1501"/>
                    <a:pt x="845" y="1179"/>
                    <a:pt x="941" y="846"/>
                  </a:cubicBezTo>
                  <a:cubicBezTo>
                    <a:pt x="1060" y="727"/>
                    <a:pt x="1167" y="608"/>
                    <a:pt x="1024" y="406"/>
                  </a:cubicBezTo>
                  <a:cubicBezTo>
                    <a:pt x="881" y="310"/>
                    <a:pt x="869" y="108"/>
                    <a:pt x="72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95;p2"/>
            <p:cNvSpPr/>
            <p:nvPr/>
          </p:nvSpPr>
          <p:spPr>
            <a:xfrm>
              <a:off x="8631423" y="4352492"/>
              <a:ext cx="56019" cy="57376"/>
            </a:xfrm>
            <a:custGeom>
              <a:avLst/>
              <a:gdLst/>
              <a:ahLst/>
              <a:cxnLst/>
              <a:rect l="l" t="t" r="r" b="b"/>
              <a:pathLst>
                <a:path w="1775" h="1818" extrusionOk="0">
                  <a:moveTo>
                    <a:pt x="1430" y="1"/>
                  </a:moveTo>
                  <a:lnTo>
                    <a:pt x="1430" y="1"/>
                  </a:lnTo>
                  <a:cubicBezTo>
                    <a:pt x="1239" y="168"/>
                    <a:pt x="1001" y="275"/>
                    <a:pt x="894" y="537"/>
                  </a:cubicBezTo>
                  <a:cubicBezTo>
                    <a:pt x="996" y="907"/>
                    <a:pt x="961" y="1061"/>
                    <a:pt x="716" y="1061"/>
                  </a:cubicBezTo>
                  <a:cubicBezTo>
                    <a:pt x="646" y="1061"/>
                    <a:pt x="559" y="1049"/>
                    <a:pt x="453" y="1025"/>
                  </a:cubicBezTo>
                  <a:cubicBezTo>
                    <a:pt x="215" y="1025"/>
                    <a:pt x="108" y="1239"/>
                    <a:pt x="1" y="1418"/>
                  </a:cubicBezTo>
                  <a:cubicBezTo>
                    <a:pt x="47" y="1717"/>
                    <a:pt x="153" y="1817"/>
                    <a:pt x="288" y="1817"/>
                  </a:cubicBezTo>
                  <a:cubicBezTo>
                    <a:pt x="400" y="1817"/>
                    <a:pt x="533" y="1749"/>
                    <a:pt x="668" y="1668"/>
                  </a:cubicBezTo>
                  <a:cubicBezTo>
                    <a:pt x="1251" y="1656"/>
                    <a:pt x="1263" y="1001"/>
                    <a:pt x="1549" y="644"/>
                  </a:cubicBezTo>
                  <a:cubicBezTo>
                    <a:pt x="1775" y="370"/>
                    <a:pt x="1418" y="227"/>
                    <a:pt x="143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96;p2"/>
            <p:cNvSpPr/>
            <p:nvPr/>
          </p:nvSpPr>
          <p:spPr>
            <a:xfrm>
              <a:off x="8751316" y="4241657"/>
              <a:ext cx="50748" cy="39923"/>
            </a:xfrm>
            <a:custGeom>
              <a:avLst/>
              <a:gdLst/>
              <a:ahLst/>
              <a:cxnLst/>
              <a:rect l="l" t="t" r="r" b="b"/>
              <a:pathLst>
                <a:path w="1608" h="1265" extrusionOk="0">
                  <a:moveTo>
                    <a:pt x="548" y="1"/>
                  </a:moveTo>
                  <a:cubicBezTo>
                    <a:pt x="369" y="346"/>
                    <a:pt x="179" y="679"/>
                    <a:pt x="0" y="1025"/>
                  </a:cubicBezTo>
                  <a:cubicBezTo>
                    <a:pt x="83" y="1070"/>
                    <a:pt x="179" y="1264"/>
                    <a:pt x="252" y="1264"/>
                  </a:cubicBezTo>
                  <a:cubicBezTo>
                    <a:pt x="274" y="1264"/>
                    <a:pt x="293" y="1247"/>
                    <a:pt x="310" y="1203"/>
                  </a:cubicBezTo>
                  <a:cubicBezTo>
                    <a:pt x="388" y="1005"/>
                    <a:pt x="484" y="953"/>
                    <a:pt x="586" y="953"/>
                  </a:cubicBezTo>
                  <a:cubicBezTo>
                    <a:pt x="699" y="953"/>
                    <a:pt x="818" y="1018"/>
                    <a:pt x="927" y="1018"/>
                  </a:cubicBezTo>
                  <a:cubicBezTo>
                    <a:pt x="944" y="1018"/>
                    <a:pt x="960" y="1016"/>
                    <a:pt x="976" y="1013"/>
                  </a:cubicBezTo>
                  <a:lnTo>
                    <a:pt x="1310" y="1013"/>
                  </a:lnTo>
                  <a:cubicBezTo>
                    <a:pt x="1607" y="953"/>
                    <a:pt x="1310" y="715"/>
                    <a:pt x="1393" y="596"/>
                  </a:cubicBezTo>
                  <a:cubicBezTo>
                    <a:pt x="1393" y="536"/>
                    <a:pt x="1381" y="477"/>
                    <a:pt x="1369" y="429"/>
                  </a:cubicBezTo>
                  <a:cubicBezTo>
                    <a:pt x="1262" y="191"/>
                    <a:pt x="1060" y="179"/>
                    <a:pt x="881" y="120"/>
                  </a:cubicBezTo>
                  <a:cubicBezTo>
                    <a:pt x="762" y="84"/>
                    <a:pt x="655" y="48"/>
                    <a:pt x="54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97;p2"/>
            <p:cNvSpPr/>
            <p:nvPr/>
          </p:nvSpPr>
          <p:spPr>
            <a:xfrm>
              <a:off x="8586357" y="4409993"/>
              <a:ext cx="46235" cy="44373"/>
            </a:xfrm>
            <a:custGeom>
              <a:avLst/>
              <a:gdLst/>
              <a:ahLst/>
              <a:cxnLst/>
              <a:rect l="l" t="t" r="r" b="b"/>
              <a:pathLst>
                <a:path w="1465" h="1406" extrusionOk="0">
                  <a:moveTo>
                    <a:pt x="1084" y="1"/>
                  </a:moveTo>
                  <a:cubicBezTo>
                    <a:pt x="786" y="298"/>
                    <a:pt x="405" y="453"/>
                    <a:pt x="191" y="858"/>
                  </a:cubicBezTo>
                  <a:cubicBezTo>
                    <a:pt x="0" y="1406"/>
                    <a:pt x="488" y="1203"/>
                    <a:pt x="643" y="1370"/>
                  </a:cubicBezTo>
                  <a:cubicBezTo>
                    <a:pt x="834" y="1346"/>
                    <a:pt x="953" y="1251"/>
                    <a:pt x="965" y="1025"/>
                  </a:cubicBezTo>
                  <a:cubicBezTo>
                    <a:pt x="988" y="751"/>
                    <a:pt x="1131" y="727"/>
                    <a:pt x="1310" y="727"/>
                  </a:cubicBezTo>
                  <a:cubicBezTo>
                    <a:pt x="1465" y="382"/>
                    <a:pt x="1298" y="179"/>
                    <a:pt x="108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 name="Google Shape;98;p2"/>
            <p:cNvSpPr/>
            <p:nvPr/>
          </p:nvSpPr>
          <p:spPr>
            <a:xfrm>
              <a:off x="8677657" y="3297030"/>
              <a:ext cx="34211" cy="54567"/>
            </a:xfrm>
            <a:custGeom>
              <a:avLst/>
              <a:gdLst/>
              <a:ahLst/>
              <a:cxnLst/>
              <a:rect l="l" t="t" r="r" b="b"/>
              <a:pathLst>
                <a:path w="1084" h="1729" extrusionOk="0">
                  <a:moveTo>
                    <a:pt x="977" y="0"/>
                  </a:moveTo>
                  <a:cubicBezTo>
                    <a:pt x="679" y="417"/>
                    <a:pt x="215" y="643"/>
                    <a:pt x="0" y="1155"/>
                  </a:cubicBezTo>
                  <a:cubicBezTo>
                    <a:pt x="0" y="1405"/>
                    <a:pt x="143" y="1524"/>
                    <a:pt x="310" y="1643"/>
                  </a:cubicBezTo>
                  <a:cubicBezTo>
                    <a:pt x="427" y="1650"/>
                    <a:pt x="565" y="1729"/>
                    <a:pt x="674" y="1729"/>
                  </a:cubicBezTo>
                  <a:cubicBezTo>
                    <a:pt x="776" y="1729"/>
                    <a:pt x="852" y="1659"/>
                    <a:pt x="858" y="1393"/>
                  </a:cubicBezTo>
                  <a:cubicBezTo>
                    <a:pt x="893" y="1036"/>
                    <a:pt x="846" y="643"/>
                    <a:pt x="1072" y="334"/>
                  </a:cubicBezTo>
                  <a:cubicBezTo>
                    <a:pt x="1084" y="215"/>
                    <a:pt x="1072" y="96"/>
                    <a:pt x="97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 name="Google Shape;99;p2"/>
            <p:cNvSpPr/>
            <p:nvPr/>
          </p:nvSpPr>
          <p:spPr>
            <a:xfrm>
              <a:off x="8878689" y="3147598"/>
              <a:ext cx="42480" cy="85212"/>
            </a:xfrm>
            <a:custGeom>
              <a:avLst/>
              <a:gdLst/>
              <a:ahLst/>
              <a:cxnLst/>
              <a:rect l="l" t="t" r="r" b="b"/>
              <a:pathLst>
                <a:path w="1346" h="2700" extrusionOk="0">
                  <a:moveTo>
                    <a:pt x="1176" y="1"/>
                  </a:moveTo>
                  <a:cubicBezTo>
                    <a:pt x="1136" y="1"/>
                    <a:pt x="1091" y="22"/>
                    <a:pt x="1036" y="68"/>
                  </a:cubicBezTo>
                  <a:cubicBezTo>
                    <a:pt x="810" y="378"/>
                    <a:pt x="1024" y="842"/>
                    <a:pt x="667" y="1199"/>
                  </a:cubicBezTo>
                  <a:cubicBezTo>
                    <a:pt x="393" y="1485"/>
                    <a:pt x="215" y="2021"/>
                    <a:pt x="36" y="2461"/>
                  </a:cubicBezTo>
                  <a:cubicBezTo>
                    <a:pt x="0" y="2592"/>
                    <a:pt x="60" y="2652"/>
                    <a:pt x="143" y="2699"/>
                  </a:cubicBezTo>
                  <a:cubicBezTo>
                    <a:pt x="596" y="1902"/>
                    <a:pt x="1167" y="1164"/>
                    <a:pt x="1346" y="187"/>
                  </a:cubicBezTo>
                  <a:cubicBezTo>
                    <a:pt x="1299" y="72"/>
                    <a:pt x="1248" y="1"/>
                    <a:pt x="117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 name="Google Shape;100;p2"/>
            <p:cNvSpPr/>
            <p:nvPr/>
          </p:nvSpPr>
          <p:spPr>
            <a:xfrm>
              <a:off x="8798276" y="2864355"/>
              <a:ext cx="40996" cy="57692"/>
            </a:xfrm>
            <a:custGeom>
              <a:avLst/>
              <a:gdLst/>
              <a:ahLst/>
              <a:cxnLst/>
              <a:rect l="l" t="t" r="r" b="b"/>
              <a:pathLst>
                <a:path w="1299" h="1828" extrusionOk="0">
                  <a:moveTo>
                    <a:pt x="216" y="0"/>
                  </a:moveTo>
                  <a:cubicBezTo>
                    <a:pt x="166" y="0"/>
                    <a:pt x="114" y="15"/>
                    <a:pt x="60" y="42"/>
                  </a:cubicBezTo>
                  <a:cubicBezTo>
                    <a:pt x="12" y="66"/>
                    <a:pt x="0" y="125"/>
                    <a:pt x="12" y="197"/>
                  </a:cubicBezTo>
                  <a:cubicBezTo>
                    <a:pt x="405" y="661"/>
                    <a:pt x="346" y="1423"/>
                    <a:pt x="834" y="1828"/>
                  </a:cubicBezTo>
                  <a:cubicBezTo>
                    <a:pt x="1036" y="1685"/>
                    <a:pt x="1298" y="1602"/>
                    <a:pt x="1143" y="1233"/>
                  </a:cubicBezTo>
                  <a:cubicBezTo>
                    <a:pt x="917" y="1042"/>
                    <a:pt x="905" y="673"/>
                    <a:pt x="703" y="483"/>
                  </a:cubicBezTo>
                  <a:cubicBezTo>
                    <a:pt x="608" y="316"/>
                    <a:pt x="203" y="447"/>
                    <a:pt x="381" y="66"/>
                  </a:cubicBezTo>
                  <a:cubicBezTo>
                    <a:pt x="330" y="21"/>
                    <a:pt x="275" y="0"/>
                    <a:pt x="21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 name="Google Shape;101;p2"/>
            <p:cNvSpPr/>
            <p:nvPr/>
          </p:nvSpPr>
          <p:spPr>
            <a:xfrm>
              <a:off x="8913246" y="3078326"/>
              <a:ext cx="26353" cy="55293"/>
            </a:xfrm>
            <a:custGeom>
              <a:avLst/>
              <a:gdLst/>
              <a:ahLst/>
              <a:cxnLst/>
              <a:rect l="l" t="t" r="r" b="b"/>
              <a:pathLst>
                <a:path w="835" h="1752" extrusionOk="0">
                  <a:moveTo>
                    <a:pt x="834" y="1"/>
                  </a:moveTo>
                  <a:lnTo>
                    <a:pt x="834" y="1"/>
                  </a:lnTo>
                  <a:cubicBezTo>
                    <a:pt x="382" y="49"/>
                    <a:pt x="120" y="180"/>
                    <a:pt x="548" y="680"/>
                  </a:cubicBezTo>
                  <a:cubicBezTo>
                    <a:pt x="523" y="694"/>
                    <a:pt x="496" y="700"/>
                    <a:pt x="470" y="700"/>
                  </a:cubicBezTo>
                  <a:cubicBezTo>
                    <a:pt x="384" y="700"/>
                    <a:pt x="296" y="641"/>
                    <a:pt x="220" y="641"/>
                  </a:cubicBezTo>
                  <a:cubicBezTo>
                    <a:pt x="168" y="641"/>
                    <a:pt x="121" y="669"/>
                    <a:pt x="84" y="763"/>
                  </a:cubicBezTo>
                  <a:cubicBezTo>
                    <a:pt x="1" y="1013"/>
                    <a:pt x="358" y="1013"/>
                    <a:pt x="346" y="1299"/>
                  </a:cubicBezTo>
                  <a:cubicBezTo>
                    <a:pt x="340" y="1299"/>
                    <a:pt x="333" y="1300"/>
                    <a:pt x="327" y="1300"/>
                  </a:cubicBezTo>
                  <a:cubicBezTo>
                    <a:pt x="285" y="1300"/>
                    <a:pt x="234" y="1288"/>
                    <a:pt x="186" y="1288"/>
                  </a:cubicBezTo>
                  <a:cubicBezTo>
                    <a:pt x="110" y="1288"/>
                    <a:pt x="43" y="1318"/>
                    <a:pt x="36" y="1477"/>
                  </a:cubicBezTo>
                  <a:cubicBezTo>
                    <a:pt x="191" y="1561"/>
                    <a:pt x="346" y="1668"/>
                    <a:pt x="513" y="1751"/>
                  </a:cubicBezTo>
                  <a:cubicBezTo>
                    <a:pt x="715" y="1192"/>
                    <a:pt x="775" y="584"/>
                    <a:pt x="8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 name="Google Shape;102;p2"/>
            <p:cNvSpPr/>
            <p:nvPr/>
          </p:nvSpPr>
          <p:spPr>
            <a:xfrm>
              <a:off x="8759553" y="3177547"/>
              <a:ext cx="36483" cy="52074"/>
            </a:xfrm>
            <a:custGeom>
              <a:avLst/>
              <a:gdLst/>
              <a:ahLst/>
              <a:cxnLst/>
              <a:rect l="l" t="t" r="r" b="b"/>
              <a:pathLst>
                <a:path w="1156" h="1650" extrusionOk="0">
                  <a:moveTo>
                    <a:pt x="703" y="0"/>
                  </a:moveTo>
                  <a:cubicBezTo>
                    <a:pt x="394" y="262"/>
                    <a:pt x="180" y="619"/>
                    <a:pt x="37" y="1024"/>
                  </a:cubicBezTo>
                  <a:cubicBezTo>
                    <a:pt x="1" y="1191"/>
                    <a:pt x="215" y="1143"/>
                    <a:pt x="215" y="1286"/>
                  </a:cubicBezTo>
                  <a:cubicBezTo>
                    <a:pt x="215" y="1465"/>
                    <a:pt x="275" y="1619"/>
                    <a:pt x="453" y="1643"/>
                  </a:cubicBezTo>
                  <a:cubicBezTo>
                    <a:pt x="474" y="1647"/>
                    <a:pt x="492" y="1649"/>
                    <a:pt x="508" y="1649"/>
                  </a:cubicBezTo>
                  <a:cubicBezTo>
                    <a:pt x="684" y="1649"/>
                    <a:pt x="648" y="1431"/>
                    <a:pt x="692" y="1322"/>
                  </a:cubicBezTo>
                  <a:cubicBezTo>
                    <a:pt x="775" y="1096"/>
                    <a:pt x="930" y="953"/>
                    <a:pt x="1049" y="762"/>
                  </a:cubicBezTo>
                  <a:cubicBezTo>
                    <a:pt x="1132" y="715"/>
                    <a:pt x="1156" y="607"/>
                    <a:pt x="1156" y="500"/>
                  </a:cubicBezTo>
                  <a:cubicBezTo>
                    <a:pt x="1013" y="322"/>
                    <a:pt x="834" y="203"/>
                    <a:pt x="70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 name="Google Shape;103;p2"/>
            <p:cNvSpPr/>
            <p:nvPr/>
          </p:nvSpPr>
          <p:spPr>
            <a:xfrm>
              <a:off x="8716633" y="3241928"/>
              <a:ext cx="50496" cy="68454"/>
            </a:xfrm>
            <a:custGeom>
              <a:avLst/>
              <a:gdLst/>
              <a:ahLst/>
              <a:cxnLst/>
              <a:rect l="l" t="t" r="r" b="b"/>
              <a:pathLst>
                <a:path w="1600" h="2169" extrusionOk="0">
                  <a:moveTo>
                    <a:pt x="1390" y="0"/>
                  </a:moveTo>
                  <a:cubicBezTo>
                    <a:pt x="1332" y="0"/>
                    <a:pt x="1265" y="22"/>
                    <a:pt x="1206" y="32"/>
                  </a:cubicBezTo>
                  <a:cubicBezTo>
                    <a:pt x="1004" y="80"/>
                    <a:pt x="849" y="211"/>
                    <a:pt x="635" y="211"/>
                  </a:cubicBezTo>
                  <a:cubicBezTo>
                    <a:pt x="587" y="306"/>
                    <a:pt x="563" y="377"/>
                    <a:pt x="516" y="472"/>
                  </a:cubicBezTo>
                  <a:cubicBezTo>
                    <a:pt x="813" y="889"/>
                    <a:pt x="516" y="1103"/>
                    <a:pt x="289" y="1354"/>
                  </a:cubicBezTo>
                  <a:cubicBezTo>
                    <a:pt x="170" y="1484"/>
                    <a:pt x="75" y="1627"/>
                    <a:pt x="39" y="1806"/>
                  </a:cubicBezTo>
                  <a:cubicBezTo>
                    <a:pt x="1" y="1999"/>
                    <a:pt x="17" y="2169"/>
                    <a:pt x="177" y="2169"/>
                  </a:cubicBezTo>
                  <a:cubicBezTo>
                    <a:pt x="214" y="2169"/>
                    <a:pt x="259" y="2160"/>
                    <a:pt x="313" y="2139"/>
                  </a:cubicBezTo>
                  <a:cubicBezTo>
                    <a:pt x="337" y="1675"/>
                    <a:pt x="611" y="1473"/>
                    <a:pt x="968" y="1365"/>
                  </a:cubicBezTo>
                  <a:cubicBezTo>
                    <a:pt x="1028" y="1056"/>
                    <a:pt x="1397" y="973"/>
                    <a:pt x="1409" y="603"/>
                  </a:cubicBezTo>
                  <a:cubicBezTo>
                    <a:pt x="1004" y="270"/>
                    <a:pt x="1599" y="389"/>
                    <a:pt x="1540" y="234"/>
                  </a:cubicBezTo>
                  <a:cubicBezTo>
                    <a:pt x="1540" y="45"/>
                    <a:pt x="1474" y="0"/>
                    <a:pt x="139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 name="Google Shape;104;p2"/>
            <p:cNvSpPr/>
            <p:nvPr/>
          </p:nvSpPr>
          <p:spPr>
            <a:xfrm>
              <a:off x="8839966" y="3023381"/>
              <a:ext cx="31592" cy="54630"/>
            </a:xfrm>
            <a:custGeom>
              <a:avLst/>
              <a:gdLst/>
              <a:ahLst/>
              <a:cxnLst/>
              <a:rect l="l" t="t" r="r" b="b"/>
              <a:pathLst>
                <a:path w="1001" h="1731" extrusionOk="0">
                  <a:moveTo>
                    <a:pt x="389" y="0"/>
                  </a:moveTo>
                  <a:cubicBezTo>
                    <a:pt x="379" y="0"/>
                    <a:pt x="369" y="1"/>
                    <a:pt x="358" y="4"/>
                  </a:cubicBezTo>
                  <a:cubicBezTo>
                    <a:pt x="346" y="75"/>
                    <a:pt x="310" y="158"/>
                    <a:pt x="287" y="242"/>
                  </a:cubicBezTo>
                  <a:cubicBezTo>
                    <a:pt x="179" y="444"/>
                    <a:pt x="334" y="742"/>
                    <a:pt x="72" y="873"/>
                  </a:cubicBezTo>
                  <a:lnTo>
                    <a:pt x="72" y="861"/>
                  </a:lnTo>
                  <a:cubicBezTo>
                    <a:pt x="37" y="1028"/>
                    <a:pt x="1" y="1194"/>
                    <a:pt x="37" y="1349"/>
                  </a:cubicBezTo>
                  <a:cubicBezTo>
                    <a:pt x="179" y="1409"/>
                    <a:pt x="60" y="1730"/>
                    <a:pt x="287" y="1730"/>
                  </a:cubicBezTo>
                  <a:cubicBezTo>
                    <a:pt x="465" y="1623"/>
                    <a:pt x="406" y="1313"/>
                    <a:pt x="632" y="1254"/>
                  </a:cubicBezTo>
                  <a:cubicBezTo>
                    <a:pt x="584" y="873"/>
                    <a:pt x="1001" y="492"/>
                    <a:pt x="632" y="99"/>
                  </a:cubicBezTo>
                  <a:cubicBezTo>
                    <a:pt x="546" y="88"/>
                    <a:pt x="480" y="0"/>
                    <a:pt x="38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105;p2"/>
            <p:cNvSpPr/>
            <p:nvPr/>
          </p:nvSpPr>
          <p:spPr>
            <a:xfrm>
              <a:off x="8620535" y="4397212"/>
              <a:ext cx="31592" cy="35726"/>
            </a:xfrm>
            <a:custGeom>
              <a:avLst/>
              <a:gdLst/>
              <a:ahLst/>
              <a:cxnLst/>
              <a:rect l="l" t="t" r="r" b="b"/>
              <a:pathLst>
                <a:path w="1001" h="1132" extrusionOk="0">
                  <a:moveTo>
                    <a:pt x="334" y="1"/>
                  </a:moveTo>
                  <a:cubicBezTo>
                    <a:pt x="215" y="120"/>
                    <a:pt x="13" y="144"/>
                    <a:pt x="1" y="382"/>
                  </a:cubicBezTo>
                  <a:cubicBezTo>
                    <a:pt x="84" y="644"/>
                    <a:pt x="155" y="882"/>
                    <a:pt x="227" y="1132"/>
                  </a:cubicBezTo>
                  <a:cubicBezTo>
                    <a:pt x="560" y="906"/>
                    <a:pt x="775" y="584"/>
                    <a:pt x="1001" y="251"/>
                  </a:cubicBezTo>
                  <a:lnTo>
                    <a:pt x="1001" y="251"/>
                  </a:lnTo>
                  <a:cubicBezTo>
                    <a:pt x="926" y="262"/>
                    <a:pt x="852" y="271"/>
                    <a:pt x="779" y="271"/>
                  </a:cubicBezTo>
                  <a:cubicBezTo>
                    <a:pt x="609" y="271"/>
                    <a:pt x="451" y="218"/>
                    <a:pt x="3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106;p2"/>
            <p:cNvSpPr/>
            <p:nvPr/>
          </p:nvSpPr>
          <p:spPr>
            <a:xfrm>
              <a:off x="8797897" y="4179012"/>
              <a:ext cx="40239" cy="34495"/>
            </a:xfrm>
            <a:custGeom>
              <a:avLst/>
              <a:gdLst/>
              <a:ahLst/>
              <a:cxnLst/>
              <a:rect l="l" t="t" r="r" b="b"/>
              <a:pathLst>
                <a:path w="1275" h="1093" extrusionOk="0">
                  <a:moveTo>
                    <a:pt x="203" y="1"/>
                  </a:moveTo>
                  <a:cubicBezTo>
                    <a:pt x="160" y="1"/>
                    <a:pt x="112" y="20"/>
                    <a:pt x="60" y="69"/>
                  </a:cubicBezTo>
                  <a:cubicBezTo>
                    <a:pt x="36" y="116"/>
                    <a:pt x="12" y="152"/>
                    <a:pt x="0" y="200"/>
                  </a:cubicBezTo>
                  <a:cubicBezTo>
                    <a:pt x="92" y="314"/>
                    <a:pt x="29" y="594"/>
                    <a:pt x="247" y="594"/>
                  </a:cubicBezTo>
                  <a:cubicBezTo>
                    <a:pt x="256" y="594"/>
                    <a:pt x="265" y="594"/>
                    <a:pt x="274" y="593"/>
                  </a:cubicBezTo>
                  <a:cubicBezTo>
                    <a:pt x="358" y="676"/>
                    <a:pt x="453" y="747"/>
                    <a:pt x="512" y="855"/>
                  </a:cubicBezTo>
                  <a:cubicBezTo>
                    <a:pt x="536" y="926"/>
                    <a:pt x="560" y="1009"/>
                    <a:pt x="608" y="1069"/>
                  </a:cubicBezTo>
                  <a:cubicBezTo>
                    <a:pt x="870" y="1033"/>
                    <a:pt x="1167" y="1093"/>
                    <a:pt x="1274" y="688"/>
                  </a:cubicBezTo>
                  <a:cubicBezTo>
                    <a:pt x="965" y="652"/>
                    <a:pt x="774" y="319"/>
                    <a:pt x="489" y="188"/>
                  </a:cubicBezTo>
                  <a:cubicBezTo>
                    <a:pt x="396" y="112"/>
                    <a:pt x="309" y="1"/>
                    <a:pt x="20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107;p2"/>
            <p:cNvSpPr/>
            <p:nvPr/>
          </p:nvSpPr>
          <p:spPr>
            <a:xfrm>
              <a:off x="8753936" y="3201974"/>
              <a:ext cx="39103" cy="32759"/>
            </a:xfrm>
            <a:custGeom>
              <a:avLst/>
              <a:gdLst/>
              <a:ahLst/>
              <a:cxnLst/>
              <a:rect l="l" t="t" r="r" b="b"/>
              <a:pathLst>
                <a:path w="1239" h="1038" extrusionOk="0">
                  <a:moveTo>
                    <a:pt x="1239" y="0"/>
                  </a:moveTo>
                  <a:cubicBezTo>
                    <a:pt x="989" y="119"/>
                    <a:pt x="822" y="310"/>
                    <a:pt x="798" y="631"/>
                  </a:cubicBezTo>
                  <a:cubicBezTo>
                    <a:pt x="780" y="722"/>
                    <a:pt x="762" y="799"/>
                    <a:pt x="696" y="799"/>
                  </a:cubicBezTo>
                  <a:cubicBezTo>
                    <a:pt x="676" y="799"/>
                    <a:pt x="651" y="791"/>
                    <a:pt x="619" y="774"/>
                  </a:cubicBezTo>
                  <a:cubicBezTo>
                    <a:pt x="536" y="726"/>
                    <a:pt x="500" y="679"/>
                    <a:pt x="536" y="572"/>
                  </a:cubicBezTo>
                  <a:cubicBezTo>
                    <a:pt x="669" y="288"/>
                    <a:pt x="621" y="228"/>
                    <a:pt x="525" y="228"/>
                  </a:cubicBezTo>
                  <a:cubicBezTo>
                    <a:pt x="453" y="228"/>
                    <a:pt x="354" y="262"/>
                    <a:pt x="283" y="262"/>
                  </a:cubicBezTo>
                  <a:cubicBezTo>
                    <a:pt x="261" y="262"/>
                    <a:pt x="242" y="258"/>
                    <a:pt x="227" y="250"/>
                  </a:cubicBezTo>
                  <a:cubicBezTo>
                    <a:pt x="60" y="298"/>
                    <a:pt x="0" y="429"/>
                    <a:pt x="0" y="607"/>
                  </a:cubicBezTo>
                  <a:cubicBezTo>
                    <a:pt x="70" y="911"/>
                    <a:pt x="215" y="1038"/>
                    <a:pt x="423" y="1038"/>
                  </a:cubicBezTo>
                  <a:cubicBezTo>
                    <a:pt x="500" y="1038"/>
                    <a:pt x="586" y="1021"/>
                    <a:pt x="679" y="988"/>
                  </a:cubicBezTo>
                  <a:cubicBezTo>
                    <a:pt x="1000" y="774"/>
                    <a:pt x="1060" y="334"/>
                    <a:pt x="123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108;p2"/>
            <p:cNvSpPr/>
            <p:nvPr/>
          </p:nvSpPr>
          <p:spPr>
            <a:xfrm>
              <a:off x="8561173" y="4449915"/>
              <a:ext cx="34590" cy="26069"/>
            </a:xfrm>
            <a:custGeom>
              <a:avLst/>
              <a:gdLst/>
              <a:ahLst/>
              <a:cxnLst/>
              <a:rect l="l" t="t" r="r" b="b"/>
              <a:pathLst>
                <a:path w="1096" h="826" extrusionOk="0">
                  <a:moveTo>
                    <a:pt x="789" y="1"/>
                  </a:moveTo>
                  <a:cubicBezTo>
                    <a:pt x="676" y="1"/>
                    <a:pt x="554" y="51"/>
                    <a:pt x="429" y="105"/>
                  </a:cubicBezTo>
                  <a:cubicBezTo>
                    <a:pt x="415" y="103"/>
                    <a:pt x="401" y="102"/>
                    <a:pt x="388" y="102"/>
                  </a:cubicBezTo>
                  <a:cubicBezTo>
                    <a:pt x="143" y="102"/>
                    <a:pt x="136" y="410"/>
                    <a:pt x="0" y="557"/>
                  </a:cubicBezTo>
                  <a:cubicBezTo>
                    <a:pt x="162" y="753"/>
                    <a:pt x="292" y="826"/>
                    <a:pt x="404" y="826"/>
                  </a:cubicBezTo>
                  <a:cubicBezTo>
                    <a:pt x="686" y="826"/>
                    <a:pt x="848" y="354"/>
                    <a:pt x="1096" y="200"/>
                  </a:cubicBezTo>
                  <a:cubicBezTo>
                    <a:pt x="1007" y="51"/>
                    <a:pt x="902" y="1"/>
                    <a:pt x="78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109;p2"/>
            <p:cNvSpPr/>
            <p:nvPr/>
          </p:nvSpPr>
          <p:spPr>
            <a:xfrm>
              <a:off x="8824565" y="2902478"/>
              <a:ext cx="28215" cy="40397"/>
            </a:xfrm>
            <a:custGeom>
              <a:avLst/>
              <a:gdLst/>
              <a:ahLst/>
              <a:cxnLst/>
              <a:rect l="l" t="t" r="r" b="b"/>
              <a:pathLst>
                <a:path w="894" h="1280" extrusionOk="0">
                  <a:moveTo>
                    <a:pt x="322" y="1"/>
                  </a:moveTo>
                  <a:lnTo>
                    <a:pt x="322" y="1"/>
                  </a:lnTo>
                  <a:cubicBezTo>
                    <a:pt x="394" y="322"/>
                    <a:pt x="1" y="334"/>
                    <a:pt x="13" y="596"/>
                  </a:cubicBezTo>
                  <a:cubicBezTo>
                    <a:pt x="120" y="715"/>
                    <a:pt x="227" y="822"/>
                    <a:pt x="215" y="1013"/>
                  </a:cubicBezTo>
                  <a:lnTo>
                    <a:pt x="215" y="1132"/>
                  </a:lnTo>
                  <a:cubicBezTo>
                    <a:pt x="383" y="1253"/>
                    <a:pt x="558" y="1279"/>
                    <a:pt x="740" y="1279"/>
                  </a:cubicBezTo>
                  <a:cubicBezTo>
                    <a:pt x="791" y="1279"/>
                    <a:pt x="842" y="1277"/>
                    <a:pt x="894" y="1275"/>
                  </a:cubicBezTo>
                  <a:cubicBezTo>
                    <a:pt x="834" y="763"/>
                    <a:pt x="584" y="394"/>
                    <a:pt x="32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110;p2"/>
            <p:cNvSpPr/>
            <p:nvPr/>
          </p:nvSpPr>
          <p:spPr>
            <a:xfrm>
              <a:off x="8582223" y="3418028"/>
              <a:ext cx="28593" cy="34590"/>
            </a:xfrm>
            <a:custGeom>
              <a:avLst/>
              <a:gdLst/>
              <a:ahLst/>
              <a:cxnLst/>
              <a:rect l="l" t="t" r="r" b="b"/>
              <a:pathLst>
                <a:path w="906" h="1096" extrusionOk="0">
                  <a:moveTo>
                    <a:pt x="667" y="0"/>
                  </a:moveTo>
                  <a:cubicBezTo>
                    <a:pt x="381" y="60"/>
                    <a:pt x="238" y="334"/>
                    <a:pt x="24" y="512"/>
                  </a:cubicBezTo>
                  <a:cubicBezTo>
                    <a:pt x="0" y="869"/>
                    <a:pt x="0" y="869"/>
                    <a:pt x="596" y="1096"/>
                  </a:cubicBezTo>
                  <a:cubicBezTo>
                    <a:pt x="786" y="953"/>
                    <a:pt x="905" y="738"/>
                    <a:pt x="893" y="453"/>
                  </a:cubicBezTo>
                  <a:cubicBezTo>
                    <a:pt x="881" y="369"/>
                    <a:pt x="834" y="274"/>
                    <a:pt x="774" y="203"/>
                  </a:cubicBezTo>
                  <a:cubicBezTo>
                    <a:pt x="679" y="179"/>
                    <a:pt x="667" y="84"/>
                    <a:pt x="66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 name="Google Shape;111;p2"/>
            <p:cNvSpPr/>
            <p:nvPr/>
          </p:nvSpPr>
          <p:spPr>
            <a:xfrm>
              <a:off x="8791491" y="2837908"/>
              <a:ext cx="47024" cy="30424"/>
            </a:xfrm>
            <a:custGeom>
              <a:avLst/>
              <a:gdLst/>
              <a:ahLst/>
              <a:cxnLst/>
              <a:rect l="l" t="t" r="r" b="b"/>
              <a:pathLst>
                <a:path w="1490" h="964" extrusionOk="0">
                  <a:moveTo>
                    <a:pt x="1139" y="1"/>
                  </a:moveTo>
                  <a:cubicBezTo>
                    <a:pt x="1001" y="1"/>
                    <a:pt x="858" y="39"/>
                    <a:pt x="714" y="39"/>
                  </a:cubicBezTo>
                  <a:cubicBezTo>
                    <a:pt x="686" y="39"/>
                    <a:pt x="659" y="38"/>
                    <a:pt x="632" y="35"/>
                  </a:cubicBezTo>
                  <a:cubicBezTo>
                    <a:pt x="477" y="130"/>
                    <a:pt x="239" y="11"/>
                    <a:pt x="168" y="297"/>
                  </a:cubicBezTo>
                  <a:lnTo>
                    <a:pt x="168" y="273"/>
                  </a:lnTo>
                  <a:lnTo>
                    <a:pt x="168" y="273"/>
                  </a:lnTo>
                  <a:cubicBezTo>
                    <a:pt x="1" y="535"/>
                    <a:pt x="156" y="713"/>
                    <a:pt x="275" y="892"/>
                  </a:cubicBezTo>
                  <a:cubicBezTo>
                    <a:pt x="382" y="904"/>
                    <a:pt x="465" y="904"/>
                    <a:pt x="572" y="916"/>
                  </a:cubicBezTo>
                  <a:cubicBezTo>
                    <a:pt x="594" y="949"/>
                    <a:pt x="614" y="964"/>
                    <a:pt x="633" y="964"/>
                  </a:cubicBezTo>
                  <a:cubicBezTo>
                    <a:pt x="655" y="964"/>
                    <a:pt x="678" y="943"/>
                    <a:pt x="703" y="904"/>
                  </a:cubicBezTo>
                  <a:cubicBezTo>
                    <a:pt x="595" y="262"/>
                    <a:pt x="871" y="128"/>
                    <a:pt x="1247" y="128"/>
                  </a:cubicBezTo>
                  <a:cubicBezTo>
                    <a:pt x="1324" y="128"/>
                    <a:pt x="1406" y="134"/>
                    <a:pt x="1489" y="142"/>
                  </a:cubicBezTo>
                  <a:cubicBezTo>
                    <a:pt x="1378" y="31"/>
                    <a:pt x="1260" y="1"/>
                    <a:pt x="113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112;p2"/>
            <p:cNvSpPr/>
            <p:nvPr/>
          </p:nvSpPr>
          <p:spPr>
            <a:xfrm>
              <a:off x="8736641" y="3228421"/>
              <a:ext cx="37998" cy="24869"/>
            </a:xfrm>
            <a:custGeom>
              <a:avLst/>
              <a:gdLst/>
              <a:ahLst/>
              <a:cxnLst/>
              <a:rect l="l" t="t" r="r" b="b"/>
              <a:pathLst>
                <a:path w="1204" h="788" extrusionOk="0">
                  <a:moveTo>
                    <a:pt x="503" y="0"/>
                  </a:moveTo>
                  <a:cubicBezTo>
                    <a:pt x="461" y="0"/>
                    <a:pt x="417" y="9"/>
                    <a:pt x="370" y="31"/>
                  </a:cubicBezTo>
                  <a:cubicBezTo>
                    <a:pt x="251" y="246"/>
                    <a:pt x="120" y="436"/>
                    <a:pt x="1" y="650"/>
                  </a:cubicBezTo>
                  <a:cubicBezTo>
                    <a:pt x="75" y="748"/>
                    <a:pt x="150" y="787"/>
                    <a:pt x="226" y="787"/>
                  </a:cubicBezTo>
                  <a:cubicBezTo>
                    <a:pt x="308" y="787"/>
                    <a:pt x="391" y="742"/>
                    <a:pt x="477" y="674"/>
                  </a:cubicBezTo>
                  <a:cubicBezTo>
                    <a:pt x="553" y="605"/>
                    <a:pt x="634" y="539"/>
                    <a:pt x="716" y="539"/>
                  </a:cubicBezTo>
                  <a:cubicBezTo>
                    <a:pt x="774" y="539"/>
                    <a:pt x="834" y="573"/>
                    <a:pt x="894" y="662"/>
                  </a:cubicBezTo>
                  <a:cubicBezTo>
                    <a:pt x="1025" y="567"/>
                    <a:pt x="1144" y="448"/>
                    <a:pt x="1203" y="269"/>
                  </a:cubicBezTo>
                  <a:lnTo>
                    <a:pt x="1203" y="269"/>
                  </a:lnTo>
                  <a:cubicBezTo>
                    <a:pt x="1178" y="276"/>
                    <a:pt x="1154" y="279"/>
                    <a:pt x="1130" y="279"/>
                  </a:cubicBezTo>
                  <a:cubicBezTo>
                    <a:pt x="903" y="279"/>
                    <a:pt x="735" y="0"/>
                    <a:pt x="50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113;p2"/>
            <p:cNvSpPr/>
            <p:nvPr/>
          </p:nvSpPr>
          <p:spPr>
            <a:xfrm>
              <a:off x="8708459" y="3279104"/>
              <a:ext cx="21082" cy="38503"/>
            </a:xfrm>
            <a:custGeom>
              <a:avLst/>
              <a:gdLst/>
              <a:ahLst/>
              <a:cxnLst/>
              <a:rect l="l" t="t" r="r" b="b"/>
              <a:pathLst>
                <a:path w="668" h="1220" extrusionOk="0">
                  <a:moveTo>
                    <a:pt x="474" y="0"/>
                  </a:moveTo>
                  <a:cubicBezTo>
                    <a:pt x="435" y="0"/>
                    <a:pt x="392" y="18"/>
                    <a:pt x="346" y="56"/>
                  </a:cubicBezTo>
                  <a:cubicBezTo>
                    <a:pt x="155" y="152"/>
                    <a:pt x="48" y="330"/>
                    <a:pt x="1" y="557"/>
                  </a:cubicBezTo>
                  <a:lnTo>
                    <a:pt x="1" y="949"/>
                  </a:lnTo>
                  <a:cubicBezTo>
                    <a:pt x="60" y="1068"/>
                    <a:pt x="103" y="1220"/>
                    <a:pt x="239" y="1220"/>
                  </a:cubicBezTo>
                  <a:cubicBezTo>
                    <a:pt x="266" y="1220"/>
                    <a:pt x="298" y="1214"/>
                    <a:pt x="334" y="1199"/>
                  </a:cubicBezTo>
                  <a:cubicBezTo>
                    <a:pt x="406" y="1104"/>
                    <a:pt x="477" y="1033"/>
                    <a:pt x="548" y="961"/>
                  </a:cubicBezTo>
                  <a:cubicBezTo>
                    <a:pt x="60" y="604"/>
                    <a:pt x="667" y="449"/>
                    <a:pt x="656" y="187"/>
                  </a:cubicBezTo>
                  <a:cubicBezTo>
                    <a:pt x="615" y="75"/>
                    <a:pt x="554" y="0"/>
                    <a:pt x="4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 name="Google Shape;114;p2"/>
            <p:cNvSpPr/>
            <p:nvPr/>
          </p:nvSpPr>
          <p:spPr>
            <a:xfrm>
              <a:off x="8719000" y="3257202"/>
              <a:ext cx="28941" cy="27836"/>
            </a:xfrm>
            <a:custGeom>
              <a:avLst/>
              <a:gdLst/>
              <a:ahLst/>
              <a:cxnLst/>
              <a:rect l="l" t="t" r="r" b="b"/>
              <a:pathLst>
                <a:path w="917" h="882" extrusionOk="0">
                  <a:moveTo>
                    <a:pt x="429" y="0"/>
                  </a:moveTo>
                  <a:lnTo>
                    <a:pt x="429" y="0"/>
                  </a:lnTo>
                  <a:cubicBezTo>
                    <a:pt x="191" y="179"/>
                    <a:pt x="191" y="536"/>
                    <a:pt x="0" y="762"/>
                  </a:cubicBezTo>
                  <a:cubicBezTo>
                    <a:pt x="95" y="786"/>
                    <a:pt x="214" y="834"/>
                    <a:pt x="322" y="881"/>
                  </a:cubicBezTo>
                  <a:cubicBezTo>
                    <a:pt x="905" y="369"/>
                    <a:pt x="917" y="274"/>
                    <a:pt x="42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 name="Google Shape;115;p2"/>
            <p:cNvSpPr/>
            <p:nvPr/>
          </p:nvSpPr>
          <p:spPr>
            <a:xfrm>
              <a:off x="8642343" y="3669049"/>
              <a:ext cx="33832" cy="34937"/>
            </a:xfrm>
            <a:custGeom>
              <a:avLst/>
              <a:gdLst/>
              <a:ahLst/>
              <a:cxnLst/>
              <a:rect l="l" t="t" r="r" b="b"/>
              <a:pathLst>
                <a:path w="1072" h="1107" extrusionOk="0">
                  <a:moveTo>
                    <a:pt x="340" y="0"/>
                  </a:moveTo>
                  <a:cubicBezTo>
                    <a:pt x="309" y="0"/>
                    <a:pt x="278" y="11"/>
                    <a:pt x="250" y="35"/>
                  </a:cubicBezTo>
                  <a:cubicBezTo>
                    <a:pt x="131" y="119"/>
                    <a:pt x="72" y="285"/>
                    <a:pt x="0" y="416"/>
                  </a:cubicBezTo>
                  <a:cubicBezTo>
                    <a:pt x="0" y="571"/>
                    <a:pt x="119" y="643"/>
                    <a:pt x="226" y="726"/>
                  </a:cubicBezTo>
                  <a:cubicBezTo>
                    <a:pt x="381" y="952"/>
                    <a:pt x="584" y="1107"/>
                    <a:pt x="846" y="1107"/>
                  </a:cubicBezTo>
                  <a:cubicBezTo>
                    <a:pt x="1072" y="940"/>
                    <a:pt x="1000" y="666"/>
                    <a:pt x="822" y="654"/>
                  </a:cubicBezTo>
                  <a:cubicBezTo>
                    <a:pt x="476" y="643"/>
                    <a:pt x="203" y="714"/>
                    <a:pt x="476" y="166"/>
                  </a:cubicBezTo>
                  <a:cubicBezTo>
                    <a:pt x="512" y="87"/>
                    <a:pt x="429" y="0"/>
                    <a:pt x="34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116;p2"/>
            <p:cNvSpPr/>
            <p:nvPr/>
          </p:nvSpPr>
          <p:spPr>
            <a:xfrm>
              <a:off x="8835831" y="4042519"/>
              <a:ext cx="24080" cy="47308"/>
            </a:xfrm>
            <a:custGeom>
              <a:avLst/>
              <a:gdLst/>
              <a:ahLst/>
              <a:cxnLst/>
              <a:rect l="l" t="t" r="r" b="b"/>
              <a:pathLst>
                <a:path w="763" h="1499" extrusionOk="0">
                  <a:moveTo>
                    <a:pt x="275" y="0"/>
                  </a:moveTo>
                  <a:cubicBezTo>
                    <a:pt x="180" y="48"/>
                    <a:pt x="180" y="143"/>
                    <a:pt x="144" y="250"/>
                  </a:cubicBezTo>
                  <a:cubicBezTo>
                    <a:pt x="1" y="584"/>
                    <a:pt x="60" y="893"/>
                    <a:pt x="203" y="1191"/>
                  </a:cubicBezTo>
                  <a:cubicBezTo>
                    <a:pt x="267" y="1307"/>
                    <a:pt x="311" y="1498"/>
                    <a:pt x="437" y="1498"/>
                  </a:cubicBezTo>
                  <a:cubicBezTo>
                    <a:pt x="453" y="1498"/>
                    <a:pt x="470" y="1495"/>
                    <a:pt x="489" y="1489"/>
                  </a:cubicBezTo>
                  <a:cubicBezTo>
                    <a:pt x="680" y="1417"/>
                    <a:pt x="763" y="1227"/>
                    <a:pt x="620" y="1000"/>
                  </a:cubicBezTo>
                  <a:cubicBezTo>
                    <a:pt x="620" y="953"/>
                    <a:pt x="644" y="905"/>
                    <a:pt x="656" y="881"/>
                  </a:cubicBezTo>
                  <a:cubicBezTo>
                    <a:pt x="668" y="715"/>
                    <a:pt x="608" y="548"/>
                    <a:pt x="656" y="393"/>
                  </a:cubicBezTo>
                  <a:cubicBezTo>
                    <a:pt x="656" y="334"/>
                    <a:pt x="656" y="286"/>
                    <a:pt x="632" y="227"/>
                  </a:cubicBezTo>
                  <a:cubicBezTo>
                    <a:pt x="549" y="96"/>
                    <a:pt x="418" y="48"/>
                    <a:pt x="2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 name="Google Shape;117;p2"/>
            <p:cNvSpPr/>
            <p:nvPr/>
          </p:nvSpPr>
          <p:spPr>
            <a:xfrm>
              <a:off x="8578846" y="3571279"/>
              <a:ext cx="39355" cy="25879"/>
            </a:xfrm>
            <a:custGeom>
              <a:avLst/>
              <a:gdLst/>
              <a:ahLst/>
              <a:cxnLst/>
              <a:rect l="l" t="t" r="r" b="b"/>
              <a:pathLst>
                <a:path w="1247" h="820" extrusionOk="0">
                  <a:moveTo>
                    <a:pt x="758" y="1"/>
                  </a:moveTo>
                  <a:cubicBezTo>
                    <a:pt x="698" y="1"/>
                    <a:pt x="625" y="9"/>
                    <a:pt x="536" y="26"/>
                  </a:cubicBezTo>
                  <a:cubicBezTo>
                    <a:pt x="527" y="25"/>
                    <a:pt x="518" y="24"/>
                    <a:pt x="509" y="24"/>
                  </a:cubicBezTo>
                  <a:cubicBezTo>
                    <a:pt x="303" y="24"/>
                    <a:pt x="219" y="288"/>
                    <a:pt x="36" y="300"/>
                  </a:cubicBezTo>
                  <a:cubicBezTo>
                    <a:pt x="12" y="335"/>
                    <a:pt x="0" y="359"/>
                    <a:pt x="12" y="395"/>
                  </a:cubicBezTo>
                  <a:cubicBezTo>
                    <a:pt x="89" y="515"/>
                    <a:pt x="160" y="660"/>
                    <a:pt x="283" y="660"/>
                  </a:cubicBezTo>
                  <a:cubicBezTo>
                    <a:pt x="331" y="660"/>
                    <a:pt x="386" y="638"/>
                    <a:pt x="452" y="585"/>
                  </a:cubicBezTo>
                  <a:cubicBezTo>
                    <a:pt x="474" y="578"/>
                    <a:pt x="493" y="575"/>
                    <a:pt x="510" y="575"/>
                  </a:cubicBezTo>
                  <a:cubicBezTo>
                    <a:pt x="635" y="575"/>
                    <a:pt x="656" y="749"/>
                    <a:pt x="750" y="812"/>
                  </a:cubicBezTo>
                  <a:cubicBezTo>
                    <a:pt x="765" y="817"/>
                    <a:pt x="782" y="819"/>
                    <a:pt x="800" y="819"/>
                  </a:cubicBezTo>
                  <a:cubicBezTo>
                    <a:pt x="825" y="819"/>
                    <a:pt x="853" y="814"/>
                    <a:pt x="881" y="800"/>
                  </a:cubicBezTo>
                  <a:cubicBezTo>
                    <a:pt x="871" y="514"/>
                    <a:pt x="1247" y="1"/>
                    <a:pt x="75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 name="Google Shape;118;p2"/>
            <p:cNvSpPr/>
            <p:nvPr/>
          </p:nvSpPr>
          <p:spPr>
            <a:xfrm>
              <a:off x="8644962" y="4369029"/>
              <a:ext cx="25216" cy="24648"/>
            </a:xfrm>
            <a:custGeom>
              <a:avLst/>
              <a:gdLst/>
              <a:ahLst/>
              <a:cxnLst/>
              <a:rect l="l" t="t" r="r" b="b"/>
              <a:pathLst>
                <a:path w="799" h="781" extrusionOk="0">
                  <a:moveTo>
                    <a:pt x="453" y="1"/>
                  </a:moveTo>
                  <a:cubicBezTo>
                    <a:pt x="239" y="84"/>
                    <a:pt x="155" y="322"/>
                    <a:pt x="1" y="477"/>
                  </a:cubicBezTo>
                  <a:cubicBezTo>
                    <a:pt x="147" y="672"/>
                    <a:pt x="245" y="781"/>
                    <a:pt x="335" y="781"/>
                  </a:cubicBezTo>
                  <a:cubicBezTo>
                    <a:pt x="466" y="781"/>
                    <a:pt x="580" y="553"/>
                    <a:pt x="798" y="25"/>
                  </a:cubicBezTo>
                  <a:cubicBezTo>
                    <a:pt x="791" y="23"/>
                    <a:pt x="785" y="23"/>
                    <a:pt x="778" y="23"/>
                  </a:cubicBezTo>
                  <a:cubicBezTo>
                    <a:pt x="706" y="23"/>
                    <a:pt x="635" y="92"/>
                    <a:pt x="566" y="92"/>
                  </a:cubicBezTo>
                  <a:cubicBezTo>
                    <a:pt x="527" y="92"/>
                    <a:pt x="489" y="70"/>
                    <a:pt x="45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 name="Google Shape;119;p2"/>
            <p:cNvSpPr/>
            <p:nvPr/>
          </p:nvSpPr>
          <p:spPr>
            <a:xfrm>
              <a:off x="8571303" y="3434186"/>
              <a:ext cx="29730" cy="27710"/>
            </a:xfrm>
            <a:custGeom>
              <a:avLst/>
              <a:gdLst/>
              <a:ahLst/>
              <a:cxnLst/>
              <a:rect l="l" t="t" r="r" b="b"/>
              <a:pathLst>
                <a:path w="942" h="878" extrusionOk="0">
                  <a:moveTo>
                    <a:pt x="358" y="0"/>
                  </a:moveTo>
                  <a:cubicBezTo>
                    <a:pt x="132" y="119"/>
                    <a:pt x="120" y="393"/>
                    <a:pt x="1" y="584"/>
                  </a:cubicBezTo>
                  <a:cubicBezTo>
                    <a:pt x="1" y="631"/>
                    <a:pt x="13" y="679"/>
                    <a:pt x="13" y="715"/>
                  </a:cubicBezTo>
                  <a:cubicBezTo>
                    <a:pt x="68" y="751"/>
                    <a:pt x="122" y="760"/>
                    <a:pt x="176" y="760"/>
                  </a:cubicBezTo>
                  <a:cubicBezTo>
                    <a:pt x="224" y="760"/>
                    <a:pt x="271" y="753"/>
                    <a:pt x="317" y="753"/>
                  </a:cubicBezTo>
                  <a:cubicBezTo>
                    <a:pt x="355" y="753"/>
                    <a:pt x="393" y="757"/>
                    <a:pt x="430" y="774"/>
                  </a:cubicBezTo>
                  <a:cubicBezTo>
                    <a:pt x="443" y="769"/>
                    <a:pt x="457" y="767"/>
                    <a:pt x="471" y="767"/>
                  </a:cubicBezTo>
                  <a:cubicBezTo>
                    <a:pt x="572" y="767"/>
                    <a:pt x="678" y="877"/>
                    <a:pt x="777" y="877"/>
                  </a:cubicBezTo>
                  <a:cubicBezTo>
                    <a:pt x="831" y="877"/>
                    <a:pt x="883" y="843"/>
                    <a:pt x="930" y="738"/>
                  </a:cubicBezTo>
                  <a:cubicBezTo>
                    <a:pt x="942" y="679"/>
                    <a:pt x="906" y="631"/>
                    <a:pt x="882" y="584"/>
                  </a:cubicBezTo>
                  <a:cubicBezTo>
                    <a:pt x="785" y="476"/>
                    <a:pt x="775" y="234"/>
                    <a:pt x="605" y="234"/>
                  </a:cubicBezTo>
                  <a:cubicBezTo>
                    <a:pt x="567" y="234"/>
                    <a:pt x="522" y="246"/>
                    <a:pt x="465" y="274"/>
                  </a:cubicBezTo>
                  <a:cubicBezTo>
                    <a:pt x="450" y="281"/>
                    <a:pt x="436" y="284"/>
                    <a:pt x="425" y="284"/>
                  </a:cubicBezTo>
                  <a:cubicBezTo>
                    <a:pt x="340" y="284"/>
                    <a:pt x="358" y="105"/>
                    <a:pt x="35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 name="Google Shape;120;p2"/>
            <p:cNvSpPr/>
            <p:nvPr/>
          </p:nvSpPr>
          <p:spPr>
            <a:xfrm>
              <a:off x="8711836" y="4297264"/>
              <a:ext cx="31970" cy="28215"/>
            </a:xfrm>
            <a:custGeom>
              <a:avLst/>
              <a:gdLst/>
              <a:ahLst/>
              <a:cxnLst/>
              <a:rect l="l" t="t" r="r" b="b"/>
              <a:pathLst>
                <a:path w="1013" h="894" extrusionOk="0">
                  <a:moveTo>
                    <a:pt x="787" y="1"/>
                  </a:moveTo>
                  <a:cubicBezTo>
                    <a:pt x="560" y="334"/>
                    <a:pt x="60" y="358"/>
                    <a:pt x="1" y="894"/>
                  </a:cubicBezTo>
                  <a:lnTo>
                    <a:pt x="239" y="894"/>
                  </a:lnTo>
                  <a:cubicBezTo>
                    <a:pt x="418" y="739"/>
                    <a:pt x="703" y="787"/>
                    <a:pt x="799" y="501"/>
                  </a:cubicBezTo>
                  <a:lnTo>
                    <a:pt x="894" y="501"/>
                  </a:lnTo>
                  <a:cubicBezTo>
                    <a:pt x="894" y="417"/>
                    <a:pt x="1013" y="334"/>
                    <a:pt x="894" y="251"/>
                  </a:cubicBezTo>
                  <a:cubicBezTo>
                    <a:pt x="834" y="179"/>
                    <a:pt x="882" y="36"/>
                    <a:pt x="78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121;p2"/>
            <p:cNvSpPr/>
            <p:nvPr/>
          </p:nvSpPr>
          <p:spPr>
            <a:xfrm>
              <a:off x="8841859" y="3260958"/>
              <a:ext cx="27836" cy="32349"/>
            </a:xfrm>
            <a:custGeom>
              <a:avLst/>
              <a:gdLst/>
              <a:ahLst/>
              <a:cxnLst/>
              <a:rect l="l" t="t" r="r" b="b"/>
              <a:pathLst>
                <a:path w="882" h="1025" extrusionOk="0">
                  <a:moveTo>
                    <a:pt x="881" y="0"/>
                  </a:moveTo>
                  <a:lnTo>
                    <a:pt x="881" y="0"/>
                  </a:lnTo>
                  <a:cubicBezTo>
                    <a:pt x="108" y="167"/>
                    <a:pt x="0" y="310"/>
                    <a:pt x="227" y="1024"/>
                  </a:cubicBezTo>
                  <a:cubicBezTo>
                    <a:pt x="429" y="691"/>
                    <a:pt x="655" y="346"/>
                    <a:pt x="88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 name="Google Shape;122;p2"/>
            <p:cNvSpPr/>
            <p:nvPr/>
          </p:nvSpPr>
          <p:spPr>
            <a:xfrm>
              <a:off x="8588219" y="3601386"/>
              <a:ext cx="25974" cy="32002"/>
            </a:xfrm>
            <a:custGeom>
              <a:avLst/>
              <a:gdLst/>
              <a:ahLst/>
              <a:cxnLst/>
              <a:rect l="l" t="t" r="r" b="b"/>
              <a:pathLst>
                <a:path w="823" h="1014" extrusionOk="0">
                  <a:moveTo>
                    <a:pt x="239" y="0"/>
                  </a:moveTo>
                  <a:cubicBezTo>
                    <a:pt x="108" y="48"/>
                    <a:pt x="1" y="108"/>
                    <a:pt x="48" y="298"/>
                  </a:cubicBezTo>
                  <a:cubicBezTo>
                    <a:pt x="48" y="584"/>
                    <a:pt x="251" y="739"/>
                    <a:pt x="370" y="953"/>
                  </a:cubicBezTo>
                  <a:cubicBezTo>
                    <a:pt x="461" y="953"/>
                    <a:pt x="560" y="1014"/>
                    <a:pt x="646" y="1014"/>
                  </a:cubicBezTo>
                  <a:cubicBezTo>
                    <a:pt x="717" y="1014"/>
                    <a:pt x="779" y="973"/>
                    <a:pt x="822" y="822"/>
                  </a:cubicBezTo>
                  <a:cubicBezTo>
                    <a:pt x="703" y="643"/>
                    <a:pt x="286" y="703"/>
                    <a:pt x="465" y="274"/>
                  </a:cubicBezTo>
                  <a:cubicBezTo>
                    <a:pt x="477" y="179"/>
                    <a:pt x="453" y="108"/>
                    <a:pt x="394" y="48"/>
                  </a:cubicBezTo>
                  <a:cubicBezTo>
                    <a:pt x="346" y="24"/>
                    <a:pt x="286" y="0"/>
                    <a:pt x="23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 name="Google Shape;123;p2"/>
            <p:cNvSpPr/>
            <p:nvPr/>
          </p:nvSpPr>
          <p:spPr>
            <a:xfrm>
              <a:off x="8827942" y="4073384"/>
              <a:ext cx="19567" cy="39292"/>
            </a:xfrm>
            <a:custGeom>
              <a:avLst/>
              <a:gdLst/>
              <a:ahLst/>
              <a:cxnLst/>
              <a:rect l="l" t="t" r="r" b="b"/>
              <a:pathLst>
                <a:path w="620" h="1245" extrusionOk="0">
                  <a:moveTo>
                    <a:pt x="298" y="1"/>
                  </a:moveTo>
                  <a:cubicBezTo>
                    <a:pt x="273" y="1"/>
                    <a:pt x="245" y="8"/>
                    <a:pt x="215" y="22"/>
                  </a:cubicBezTo>
                  <a:cubicBezTo>
                    <a:pt x="144" y="320"/>
                    <a:pt x="72" y="606"/>
                    <a:pt x="1" y="904"/>
                  </a:cubicBezTo>
                  <a:cubicBezTo>
                    <a:pt x="37" y="975"/>
                    <a:pt x="72" y="1082"/>
                    <a:pt x="120" y="1142"/>
                  </a:cubicBezTo>
                  <a:cubicBezTo>
                    <a:pt x="213" y="1199"/>
                    <a:pt x="304" y="1244"/>
                    <a:pt x="382" y="1244"/>
                  </a:cubicBezTo>
                  <a:cubicBezTo>
                    <a:pt x="484" y="1244"/>
                    <a:pt x="563" y="1168"/>
                    <a:pt x="596" y="939"/>
                  </a:cubicBezTo>
                  <a:cubicBezTo>
                    <a:pt x="418" y="701"/>
                    <a:pt x="620" y="392"/>
                    <a:pt x="477" y="142"/>
                  </a:cubicBezTo>
                  <a:cubicBezTo>
                    <a:pt x="432" y="61"/>
                    <a:pt x="374" y="1"/>
                    <a:pt x="29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 name="Google Shape;124;p2"/>
            <p:cNvSpPr/>
            <p:nvPr/>
          </p:nvSpPr>
          <p:spPr>
            <a:xfrm>
              <a:off x="8575059" y="4436660"/>
              <a:ext cx="34432" cy="19599"/>
            </a:xfrm>
            <a:custGeom>
              <a:avLst/>
              <a:gdLst/>
              <a:ahLst/>
              <a:cxnLst/>
              <a:rect l="l" t="t" r="r" b="b"/>
              <a:pathLst>
                <a:path w="1091" h="621" extrusionOk="0">
                  <a:moveTo>
                    <a:pt x="549" y="1"/>
                  </a:moveTo>
                  <a:cubicBezTo>
                    <a:pt x="299" y="72"/>
                    <a:pt x="156" y="287"/>
                    <a:pt x="1" y="501"/>
                  </a:cubicBezTo>
                  <a:cubicBezTo>
                    <a:pt x="83" y="542"/>
                    <a:pt x="168" y="548"/>
                    <a:pt x="253" y="548"/>
                  </a:cubicBezTo>
                  <a:cubicBezTo>
                    <a:pt x="291" y="548"/>
                    <a:pt x="328" y="547"/>
                    <a:pt x="366" y="547"/>
                  </a:cubicBezTo>
                  <a:cubicBezTo>
                    <a:pt x="466" y="547"/>
                    <a:pt x="565" y="556"/>
                    <a:pt x="656" y="620"/>
                  </a:cubicBezTo>
                  <a:cubicBezTo>
                    <a:pt x="736" y="509"/>
                    <a:pt x="843" y="501"/>
                    <a:pt x="945" y="501"/>
                  </a:cubicBezTo>
                  <a:cubicBezTo>
                    <a:pt x="964" y="501"/>
                    <a:pt x="983" y="501"/>
                    <a:pt x="1001" y="501"/>
                  </a:cubicBezTo>
                  <a:cubicBezTo>
                    <a:pt x="1021" y="422"/>
                    <a:pt x="1090" y="293"/>
                    <a:pt x="983" y="293"/>
                  </a:cubicBezTo>
                  <a:cubicBezTo>
                    <a:pt x="961" y="293"/>
                    <a:pt x="932" y="299"/>
                    <a:pt x="894" y="311"/>
                  </a:cubicBezTo>
                  <a:cubicBezTo>
                    <a:pt x="845" y="329"/>
                    <a:pt x="802" y="338"/>
                    <a:pt x="766" y="338"/>
                  </a:cubicBezTo>
                  <a:cubicBezTo>
                    <a:pt x="614" y="338"/>
                    <a:pt x="558" y="192"/>
                    <a:pt x="54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 name="Google Shape;125;p2"/>
            <p:cNvSpPr/>
            <p:nvPr/>
          </p:nvSpPr>
          <p:spPr>
            <a:xfrm>
              <a:off x="8579193" y="3583334"/>
              <a:ext cx="18841" cy="27489"/>
            </a:xfrm>
            <a:custGeom>
              <a:avLst/>
              <a:gdLst/>
              <a:ahLst/>
              <a:cxnLst/>
              <a:rect l="l" t="t" r="r" b="b"/>
              <a:pathLst>
                <a:path w="597" h="871" extrusionOk="0">
                  <a:moveTo>
                    <a:pt x="1" y="1"/>
                  </a:moveTo>
                  <a:cubicBezTo>
                    <a:pt x="60" y="322"/>
                    <a:pt x="108" y="632"/>
                    <a:pt x="334" y="870"/>
                  </a:cubicBezTo>
                  <a:cubicBezTo>
                    <a:pt x="406" y="799"/>
                    <a:pt x="477" y="715"/>
                    <a:pt x="561" y="632"/>
                  </a:cubicBezTo>
                  <a:cubicBezTo>
                    <a:pt x="596" y="513"/>
                    <a:pt x="584" y="382"/>
                    <a:pt x="584" y="239"/>
                  </a:cubicBezTo>
                  <a:cubicBezTo>
                    <a:pt x="572" y="120"/>
                    <a:pt x="525" y="25"/>
                    <a:pt x="418" y="1"/>
                  </a:cubicBezTo>
                  <a:cubicBezTo>
                    <a:pt x="374" y="104"/>
                    <a:pt x="329" y="139"/>
                    <a:pt x="283" y="139"/>
                  </a:cubicBezTo>
                  <a:cubicBezTo>
                    <a:pt x="191" y="139"/>
                    <a:pt x="96" y="1"/>
                    <a:pt x="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126;p2"/>
            <p:cNvSpPr/>
            <p:nvPr/>
          </p:nvSpPr>
          <p:spPr>
            <a:xfrm>
              <a:off x="8828320" y="3297787"/>
              <a:ext cx="17705" cy="27078"/>
            </a:xfrm>
            <a:custGeom>
              <a:avLst/>
              <a:gdLst/>
              <a:ahLst/>
              <a:cxnLst/>
              <a:rect l="l" t="t" r="r" b="b"/>
              <a:pathLst>
                <a:path w="561" h="858" extrusionOk="0">
                  <a:moveTo>
                    <a:pt x="548" y="0"/>
                  </a:moveTo>
                  <a:cubicBezTo>
                    <a:pt x="84" y="24"/>
                    <a:pt x="1" y="250"/>
                    <a:pt x="191" y="857"/>
                  </a:cubicBezTo>
                  <a:cubicBezTo>
                    <a:pt x="418" y="619"/>
                    <a:pt x="560" y="357"/>
                    <a:pt x="54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127;p2"/>
            <p:cNvSpPr/>
            <p:nvPr/>
          </p:nvSpPr>
          <p:spPr>
            <a:xfrm>
              <a:off x="8904220" y="3128694"/>
              <a:ext cx="24459" cy="24838"/>
            </a:xfrm>
            <a:custGeom>
              <a:avLst/>
              <a:gdLst/>
              <a:ahLst/>
              <a:cxnLst/>
              <a:rect l="l" t="t" r="r" b="b"/>
              <a:pathLst>
                <a:path w="775" h="787" extrusionOk="0">
                  <a:moveTo>
                    <a:pt x="203" y="0"/>
                  </a:moveTo>
                  <a:cubicBezTo>
                    <a:pt x="203" y="298"/>
                    <a:pt x="1" y="500"/>
                    <a:pt x="239" y="667"/>
                  </a:cubicBezTo>
                  <a:cubicBezTo>
                    <a:pt x="346" y="715"/>
                    <a:pt x="453" y="739"/>
                    <a:pt x="560" y="786"/>
                  </a:cubicBezTo>
                  <a:cubicBezTo>
                    <a:pt x="632" y="572"/>
                    <a:pt x="715" y="370"/>
                    <a:pt x="775" y="143"/>
                  </a:cubicBezTo>
                  <a:lnTo>
                    <a:pt x="775" y="143"/>
                  </a:lnTo>
                  <a:cubicBezTo>
                    <a:pt x="696" y="254"/>
                    <a:pt x="619" y="302"/>
                    <a:pt x="545" y="302"/>
                  </a:cubicBezTo>
                  <a:cubicBezTo>
                    <a:pt x="426" y="302"/>
                    <a:pt x="313" y="183"/>
                    <a:pt x="20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128;p2"/>
            <p:cNvSpPr/>
            <p:nvPr/>
          </p:nvSpPr>
          <p:spPr>
            <a:xfrm>
              <a:off x="8695677" y="3735512"/>
              <a:ext cx="21840" cy="23354"/>
            </a:xfrm>
            <a:custGeom>
              <a:avLst/>
              <a:gdLst/>
              <a:ahLst/>
              <a:cxnLst/>
              <a:rect l="l" t="t" r="r" b="b"/>
              <a:pathLst>
                <a:path w="692" h="740" extrusionOk="0">
                  <a:moveTo>
                    <a:pt x="60" y="1"/>
                  </a:moveTo>
                  <a:lnTo>
                    <a:pt x="60" y="1"/>
                  </a:lnTo>
                  <a:cubicBezTo>
                    <a:pt x="25" y="84"/>
                    <a:pt x="1" y="156"/>
                    <a:pt x="84" y="239"/>
                  </a:cubicBezTo>
                  <a:cubicBezTo>
                    <a:pt x="168" y="537"/>
                    <a:pt x="322" y="739"/>
                    <a:pt x="632" y="739"/>
                  </a:cubicBezTo>
                  <a:cubicBezTo>
                    <a:pt x="691" y="251"/>
                    <a:pt x="358" y="144"/>
                    <a:pt x="6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129;p2"/>
            <p:cNvSpPr/>
            <p:nvPr/>
          </p:nvSpPr>
          <p:spPr>
            <a:xfrm>
              <a:off x="8651716" y="3353016"/>
              <a:ext cx="24459" cy="23702"/>
            </a:xfrm>
            <a:custGeom>
              <a:avLst/>
              <a:gdLst/>
              <a:ahLst/>
              <a:cxnLst/>
              <a:rect l="l" t="t" r="r" b="b"/>
              <a:pathLst>
                <a:path w="775" h="751" extrusionOk="0">
                  <a:moveTo>
                    <a:pt x="406" y="0"/>
                  </a:moveTo>
                  <a:cubicBezTo>
                    <a:pt x="346" y="274"/>
                    <a:pt x="1" y="405"/>
                    <a:pt x="144" y="751"/>
                  </a:cubicBezTo>
                  <a:cubicBezTo>
                    <a:pt x="251" y="703"/>
                    <a:pt x="370" y="691"/>
                    <a:pt x="441" y="596"/>
                  </a:cubicBezTo>
                  <a:cubicBezTo>
                    <a:pt x="608" y="405"/>
                    <a:pt x="775" y="167"/>
                    <a:pt x="40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130;p2"/>
            <p:cNvSpPr/>
            <p:nvPr/>
          </p:nvSpPr>
          <p:spPr>
            <a:xfrm>
              <a:off x="8734779" y="3779790"/>
              <a:ext cx="27836" cy="33327"/>
            </a:xfrm>
            <a:custGeom>
              <a:avLst/>
              <a:gdLst/>
              <a:ahLst/>
              <a:cxnLst/>
              <a:rect l="l" t="t" r="r" b="b"/>
              <a:pathLst>
                <a:path w="882" h="1056" extrusionOk="0">
                  <a:moveTo>
                    <a:pt x="71" y="0"/>
                  </a:moveTo>
                  <a:cubicBezTo>
                    <a:pt x="60" y="0"/>
                    <a:pt x="48" y="1"/>
                    <a:pt x="36" y="3"/>
                  </a:cubicBezTo>
                  <a:cubicBezTo>
                    <a:pt x="0" y="158"/>
                    <a:pt x="107" y="241"/>
                    <a:pt x="167" y="360"/>
                  </a:cubicBezTo>
                  <a:cubicBezTo>
                    <a:pt x="179" y="396"/>
                    <a:pt x="191" y="443"/>
                    <a:pt x="191" y="467"/>
                  </a:cubicBezTo>
                  <a:cubicBezTo>
                    <a:pt x="381" y="515"/>
                    <a:pt x="429" y="717"/>
                    <a:pt x="488" y="884"/>
                  </a:cubicBezTo>
                  <a:cubicBezTo>
                    <a:pt x="512" y="920"/>
                    <a:pt x="512" y="955"/>
                    <a:pt x="524" y="991"/>
                  </a:cubicBezTo>
                  <a:cubicBezTo>
                    <a:pt x="577" y="1036"/>
                    <a:pt x="621" y="1055"/>
                    <a:pt x="659" y="1055"/>
                  </a:cubicBezTo>
                  <a:cubicBezTo>
                    <a:pt x="742" y="1055"/>
                    <a:pt x="797" y="966"/>
                    <a:pt x="845" y="860"/>
                  </a:cubicBezTo>
                  <a:cubicBezTo>
                    <a:pt x="845" y="824"/>
                    <a:pt x="834" y="777"/>
                    <a:pt x="834" y="753"/>
                  </a:cubicBezTo>
                  <a:cubicBezTo>
                    <a:pt x="750" y="598"/>
                    <a:pt x="881" y="384"/>
                    <a:pt x="703" y="265"/>
                  </a:cubicBezTo>
                  <a:cubicBezTo>
                    <a:pt x="681" y="269"/>
                    <a:pt x="661" y="272"/>
                    <a:pt x="641" y="272"/>
                  </a:cubicBezTo>
                  <a:cubicBezTo>
                    <a:pt x="418" y="272"/>
                    <a:pt x="281" y="0"/>
                    <a:pt x="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131;p2"/>
            <p:cNvSpPr/>
            <p:nvPr/>
          </p:nvSpPr>
          <p:spPr>
            <a:xfrm>
              <a:off x="8758448" y="3817724"/>
              <a:ext cx="22565" cy="29445"/>
            </a:xfrm>
            <a:custGeom>
              <a:avLst/>
              <a:gdLst/>
              <a:ahLst/>
              <a:cxnLst/>
              <a:rect l="l" t="t" r="r" b="b"/>
              <a:pathLst>
                <a:path w="715" h="933" extrusionOk="0">
                  <a:moveTo>
                    <a:pt x="97" y="0"/>
                  </a:moveTo>
                  <a:cubicBezTo>
                    <a:pt x="68" y="0"/>
                    <a:pt x="36" y="5"/>
                    <a:pt x="0" y="15"/>
                  </a:cubicBezTo>
                  <a:cubicBezTo>
                    <a:pt x="60" y="396"/>
                    <a:pt x="262" y="682"/>
                    <a:pt x="512" y="932"/>
                  </a:cubicBezTo>
                  <a:cubicBezTo>
                    <a:pt x="560" y="801"/>
                    <a:pt x="715" y="670"/>
                    <a:pt x="512" y="527"/>
                  </a:cubicBezTo>
                  <a:cubicBezTo>
                    <a:pt x="330" y="409"/>
                    <a:pt x="360" y="0"/>
                    <a:pt x="9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132;p2"/>
            <p:cNvSpPr/>
            <p:nvPr/>
          </p:nvSpPr>
          <p:spPr>
            <a:xfrm>
              <a:off x="8846751" y="2993810"/>
              <a:ext cx="15054" cy="34085"/>
            </a:xfrm>
            <a:custGeom>
              <a:avLst/>
              <a:gdLst/>
              <a:ahLst/>
              <a:cxnLst/>
              <a:rect l="l" t="t" r="r" b="b"/>
              <a:pathLst>
                <a:path w="477" h="1080" extrusionOk="0">
                  <a:moveTo>
                    <a:pt x="381" y="0"/>
                  </a:moveTo>
                  <a:lnTo>
                    <a:pt x="381" y="0"/>
                  </a:lnTo>
                  <a:cubicBezTo>
                    <a:pt x="119" y="167"/>
                    <a:pt x="131" y="500"/>
                    <a:pt x="0" y="762"/>
                  </a:cubicBezTo>
                  <a:cubicBezTo>
                    <a:pt x="0" y="857"/>
                    <a:pt x="72" y="869"/>
                    <a:pt x="131" y="905"/>
                  </a:cubicBezTo>
                  <a:cubicBezTo>
                    <a:pt x="183" y="948"/>
                    <a:pt x="222" y="1079"/>
                    <a:pt x="295" y="1079"/>
                  </a:cubicBezTo>
                  <a:cubicBezTo>
                    <a:pt x="322" y="1079"/>
                    <a:pt x="354" y="1061"/>
                    <a:pt x="393" y="1012"/>
                  </a:cubicBezTo>
                  <a:cubicBezTo>
                    <a:pt x="215" y="679"/>
                    <a:pt x="476" y="345"/>
                    <a:pt x="38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133;p2"/>
            <p:cNvSpPr/>
            <p:nvPr/>
          </p:nvSpPr>
          <p:spPr>
            <a:xfrm>
              <a:off x="8814813" y="4128170"/>
              <a:ext cx="27078" cy="25280"/>
            </a:xfrm>
            <a:custGeom>
              <a:avLst/>
              <a:gdLst/>
              <a:ahLst/>
              <a:cxnLst/>
              <a:rect l="l" t="t" r="r" b="b"/>
              <a:pathLst>
                <a:path w="858" h="801" extrusionOk="0">
                  <a:moveTo>
                    <a:pt x="191" y="1"/>
                  </a:moveTo>
                  <a:cubicBezTo>
                    <a:pt x="84" y="132"/>
                    <a:pt x="12" y="275"/>
                    <a:pt x="0" y="453"/>
                  </a:cubicBezTo>
                  <a:cubicBezTo>
                    <a:pt x="38" y="439"/>
                    <a:pt x="73" y="432"/>
                    <a:pt x="106" y="432"/>
                  </a:cubicBezTo>
                  <a:cubicBezTo>
                    <a:pt x="351" y="432"/>
                    <a:pt x="466" y="800"/>
                    <a:pt x="709" y="800"/>
                  </a:cubicBezTo>
                  <a:cubicBezTo>
                    <a:pt x="718" y="800"/>
                    <a:pt x="728" y="800"/>
                    <a:pt x="738" y="799"/>
                  </a:cubicBezTo>
                  <a:lnTo>
                    <a:pt x="857" y="680"/>
                  </a:lnTo>
                  <a:cubicBezTo>
                    <a:pt x="810" y="275"/>
                    <a:pt x="476" y="239"/>
                    <a:pt x="262" y="25"/>
                  </a:cubicBezTo>
                  <a:cubicBezTo>
                    <a:pt x="238" y="13"/>
                    <a:pt x="214" y="13"/>
                    <a:pt x="19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134;p2"/>
            <p:cNvSpPr/>
            <p:nvPr/>
          </p:nvSpPr>
          <p:spPr>
            <a:xfrm>
              <a:off x="8748286" y="3221130"/>
              <a:ext cx="27078" cy="19409"/>
            </a:xfrm>
            <a:custGeom>
              <a:avLst/>
              <a:gdLst/>
              <a:ahLst/>
              <a:cxnLst/>
              <a:rect l="l" t="t" r="r" b="b"/>
              <a:pathLst>
                <a:path w="858" h="615" extrusionOk="0">
                  <a:moveTo>
                    <a:pt x="179" y="0"/>
                  </a:moveTo>
                  <a:cubicBezTo>
                    <a:pt x="96" y="72"/>
                    <a:pt x="1" y="119"/>
                    <a:pt x="1" y="262"/>
                  </a:cubicBezTo>
                  <a:cubicBezTo>
                    <a:pt x="230" y="262"/>
                    <a:pt x="381" y="615"/>
                    <a:pt x="607" y="615"/>
                  </a:cubicBezTo>
                  <a:cubicBezTo>
                    <a:pt x="675" y="615"/>
                    <a:pt x="749" y="583"/>
                    <a:pt x="834" y="500"/>
                  </a:cubicBezTo>
                  <a:cubicBezTo>
                    <a:pt x="834" y="477"/>
                    <a:pt x="834" y="429"/>
                    <a:pt x="858" y="381"/>
                  </a:cubicBezTo>
                  <a:cubicBezTo>
                    <a:pt x="596" y="322"/>
                    <a:pt x="358" y="227"/>
                    <a:pt x="17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135;p2"/>
            <p:cNvSpPr/>
            <p:nvPr/>
          </p:nvSpPr>
          <p:spPr>
            <a:xfrm>
              <a:off x="8842238" y="4029233"/>
              <a:ext cx="19567" cy="21208"/>
            </a:xfrm>
            <a:custGeom>
              <a:avLst/>
              <a:gdLst/>
              <a:ahLst/>
              <a:cxnLst/>
              <a:rect l="l" t="t" r="r" b="b"/>
              <a:pathLst>
                <a:path w="620" h="672" extrusionOk="0">
                  <a:moveTo>
                    <a:pt x="350" y="0"/>
                  </a:moveTo>
                  <a:cubicBezTo>
                    <a:pt x="312" y="0"/>
                    <a:pt x="267" y="9"/>
                    <a:pt x="215" y="28"/>
                  </a:cubicBezTo>
                  <a:cubicBezTo>
                    <a:pt x="167" y="64"/>
                    <a:pt x="143" y="112"/>
                    <a:pt x="96" y="136"/>
                  </a:cubicBezTo>
                  <a:cubicBezTo>
                    <a:pt x="0" y="243"/>
                    <a:pt x="143" y="326"/>
                    <a:pt x="107" y="421"/>
                  </a:cubicBezTo>
                  <a:cubicBezTo>
                    <a:pt x="107" y="671"/>
                    <a:pt x="358" y="529"/>
                    <a:pt x="417" y="671"/>
                  </a:cubicBezTo>
                  <a:cubicBezTo>
                    <a:pt x="500" y="659"/>
                    <a:pt x="560" y="600"/>
                    <a:pt x="596" y="529"/>
                  </a:cubicBezTo>
                  <a:cubicBezTo>
                    <a:pt x="619" y="469"/>
                    <a:pt x="619" y="421"/>
                    <a:pt x="619" y="362"/>
                  </a:cubicBezTo>
                  <a:cubicBezTo>
                    <a:pt x="571" y="177"/>
                    <a:pt x="522" y="0"/>
                    <a:pt x="35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136;p2"/>
            <p:cNvSpPr/>
            <p:nvPr/>
          </p:nvSpPr>
          <p:spPr>
            <a:xfrm>
              <a:off x="8599485" y="3627296"/>
              <a:ext cx="21082" cy="16190"/>
            </a:xfrm>
            <a:custGeom>
              <a:avLst/>
              <a:gdLst/>
              <a:ahLst/>
              <a:cxnLst/>
              <a:rect l="l" t="t" r="r" b="b"/>
              <a:pathLst>
                <a:path w="668" h="513" extrusionOk="0">
                  <a:moveTo>
                    <a:pt x="453" y="1"/>
                  </a:moveTo>
                  <a:cubicBezTo>
                    <a:pt x="398" y="47"/>
                    <a:pt x="335" y="54"/>
                    <a:pt x="272" y="54"/>
                  </a:cubicBezTo>
                  <a:cubicBezTo>
                    <a:pt x="246" y="54"/>
                    <a:pt x="221" y="53"/>
                    <a:pt x="195" y="53"/>
                  </a:cubicBezTo>
                  <a:cubicBezTo>
                    <a:pt x="123" y="53"/>
                    <a:pt x="55" y="62"/>
                    <a:pt x="1" y="132"/>
                  </a:cubicBezTo>
                  <a:cubicBezTo>
                    <a:pt x="96" y="251"/>
                    <a:pt x="72" y="453"/>
                    <a:pt x="227" y="513"/>
                  </a:cubicBezTo>
                  <a:cubicBezTo>
                    <a:pt x="267" y="483"/>
                    <a:pt x="232" y="353"/>
                    <a:pt x="289" y="353"/>
                  </a:cubicBezTo>
                  <a:cubicBezTo>
                    <a:pt x="300" y="353"/>
                    <a:pt x="315" y="358"/>
                    <a:pt x="334" y="370"/>
                  </a:cubicBezTo>
                  <a:cubicBezTo>
                    <a:pt x="398" y="402"/>
                    <a:pt x="461" y="443"/>
                    <a:pt x="515" y="443"/>
                  </a:cubicBezTo>
                  <a:cubicBezTo>
                    <a:pt x="563" y="443"/>
                    <a:pt x="604" y="411"/>
                    <a:pt x="632" y="311"/>
                  </a:cubicBezTo>
                  <a:cubicBezTo>
                    <a:pt x="668" y="156"/>
                    <a:pt x="596" y="49"/>
                    <a:pt x="45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137;p2"/>
            <p:cNvSpPr/>
            <p:nvPr/>
          </p:nvSpPr>
          <p:spPr>
            <a:xfrm>
              <a:off x="8867769" y="3225265"/>
              <a:ext cx="15464" cy="24838"/>
            </a:xfrm>
            <a:custGeom>
              <a:avLst/>
              <a:gdLst/>
              <a:ahLst/>
              <a:cxnLst/>
              <a:rect l="l" t="t" r="r" b="b"/>
              <a:pathLst>
                <a:path w="490" h="787" extrusionOk="0">
                  <a:moveTo>
                    <a:pt x="382" y="0"/>
                  </a:moveTo>
                  <a:cubicBezTo>
                    <a:pt x="180" y="131"/>
                    <a:pt x="84" y="358"/>
                    <a:pt x="60" y="631"/>
                  </a:cubicBezTo>
                  <a:cubicBezTo>
                    <a:pt x="1" y="691"/>
                    <a:pt x="13" y="750"/>
                    <a:pt x="72" y="786"/>
                  </a:cubicBezTo>
                  <a:cubicBezTo>
                    <a:pt x="311" y="715"/>
                    <a:pt x="299" y="369"/>
                    <a:pt x="489" y="238"/>
                  </a:cubicBezTo>
                  <a:cubicBezTo>
                    <a:pt x="465" y="167"/>
                    <a:pt x="418" y="72"/>
                    <a:pt x="38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138;p2"/>
            <p:cNvSpPr/>
            <p:nvPr/>
          </p:nvSpPr>
          <p:spPr>
            <a:xfrm>
              <a:off x="8913624" y="3875319"/>
              <a:ext cx="19567" cy="27457"/>
            </a:xfrm>
            <a:custGeom>
              <a:avLst/>
              <a:gdLst/>
              <a:ahLst/>
              <a:cxnLst/>
              <a:rect l="l" t="t" r="r" b="b"/>
              <a:pathLst>
                <a:path w="620" h="870" extrusionOk="0">
                  <a:moveTo>
                    <a:pt x="36" y="0"/>
                  </a:moveTo>
                  <a:lnTo>
                    <a:pt x="36" y="0"/>
                  </a:lnTo>
                  <a:cubicBezTo>
                    <a:pt x="1" y="476"/>
                    <a:pt x="334" y="655"/>
                    <a:pt x="620" y="869"/>
                  </a:cubicBezTo>
                  <a:cubicBezTo>
                    <a:pt x="477" y="524"/>
                    <a:pt x="298" y="226"/>
                    <a:pt x="3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139;p2"/>
            <p:cNvSpPr/>
            <p:nvPr/>
          </p:nvSpPr>
          <p:spPr>
            <a:xfrm>
              <a:off x="8823460" y="2920751"/>
              <a:ext cx="14675" cy="13697"/>
            </a:xfrm>
            <a:custGeom>
              <a:avLst/>
              <a:gdLst/>
              <a:ahLst/>
              <a:cxnLst/>
              <a:rect l="l" t="t" r="r" b="b"/>
              <a:pathLst>
                <a:path w="465" h="434" extrusionOk="0">
                  <a:moveTo>
                    <a:pt x="171" y="0"/>
                  </a:moveTo>
                  <a:cubicBezTo>
                    <a:pt x="131" y="0"/>
                    <a:pt x="86" y="13"/>
                    <a:pt x="36" y="41"/>
                  </a:cubicBezTo>
                  <a:cubicBezTo>
                    <a:pt x="24" y="231"/>
                    <a:pt x="0" y="422"/>
                    <a:pt x="238" y="434"/>
                  </a:cubicBezTo>
                  <a:cubicBezTo>
                    <a:pt x="333" y="422"/>
                    <a:pt x="464" y="398"/>
                    <a:pt x="405" y="231"/>
                  </a:cubicBezTo>
                  <a:cubicBezTo>
                    <a:pt x="361" y="100"/>
                    <a:pt x="285" y="0"/>
                    <a:pt x="1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140;p2"/>
            <p:cNvSpPr/>
            <p:nvPr/>
          </p:nvSpPr>
          <p:spPr>
            <a:xfrm>
              <a:off x="8817054" y="3093758"/>
              <a:ext cx="17326" cy="21082"/>
            </a:xfrm>
            <a:custGeom>
              <a:avLst/>
              <a:gdLst/>
              <a:ahLst/>
              <a:cxnLst/>
              <a:rect l="l" t="t" r="r" b="b"/>
              <a:pathLst>
                <a:path w="549" h="668" extrusionOk="0">
                  <a:moveTo>
                    <a:pt x="227" y="0"/>
                  </a:moveTo>
                  <a:cubicBezTo>
                    <a:pt x="72" y="131"/>
                    <a:pt x="24" y="310"/>
                    <a:pt x="1" y="512"/>
                  </a:cubicBezTo>
                  <a:lnTo>
                    <a:pt x="1" y="572"/>
                  </a:lnTo>
                  <a:cubicBezTo>
                    <a:pt x="78" y="598"/>
                    <a:pt x="144" y="667"/>
                    <a:pt x="223" y="667"/>
                  </a:cubicBezTo>
                  <a:cubicBezTo>
                    <a:pt x="254" y="667"/>
                    <a:pt x="286" y="657"/>
                    <a:pt x="322" y="631"/>
                  </a:cubicBezTo>
                  <a:cubicBezTo>
                    <a:pt x="548" y="357"/>
                    <a:pt x="84" y="250"/>
                    <a:pt x="22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141;p2"/>
            <p:cNvSpPr/>
            <p:nvPr/>
          </p:nvSpPr>
          <p:spPr>
            <a:xfrm>
              <a:off x="8738156" y="3551207"/>
              <a:ext cx="20325" cy="12245"/>
            </a:xfrm>
            <a:custGeom>
              <a:avLst/>
              <a:gdLst/>
              <a:ahLst/>
              <a:cxnLst/>
              <a:rect l="l" t="t" r="r" b="b"/>
              <a:pathLst>
                <a:path w="644" h="388" extrusionOk="0">
                  <a:moveTo>
                    <a:pt x="282" y="0"/>
                  </a:moveTo>
                  <a:cubicBezTo>
                    <a:pt x="168" y="0"/>
                    <a:pt x="66" y="55"/>
                    <a:pt x="0" y="305"/>
                  </a:cubicBezTo>
                  <a:cubicBezTo>
                    <a:pt x="82" y="249"/>
                    <a:pt x="154" y="228"/>
                    <a:pt x="222" y="228"/>
                  </a:cubicBezTo>
                  <a:cubicBezTo>
                    <a:pt x="371" y="228"/>
                    <a:pt x="496" y="331"/>
                    <a:pt x="643" y="388"/>
                  </a:cubicBezTo>
                  <a:lnTo>
                    <a:pt x="500" y="31"/>
                  </a:lnTo>
                  <a:cubicBezTo>
                    <a:pt x="427" y="22"/>
                    <a:pt x="352" y="0"/>
                    <a:pt x="28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142;p2"/>
            <p:cNvSpPr/>
            <p:nvPr/>
          </p:nvSpPr>
          <p:spPr>
            <a:xfrm>
              <a:off x="8687062" y="3726518"/>
              <a:ext cx="10541" cy="16664"/>
            </a:xfrm>
            <a:custGeom>
              <a:avLst/>
              <a:gdLst/>
              <a:ahLst/>
              <a:cxnLst/>
              <a:rect l="l" t="t" r="r" b="b"/>
              <a:pathLst>
                <a:path w="334" h="528" extrusionOk="0">
                  <a:moveTo>
                    <a:pt x="24" y="0"/>
                  </a:moveTo>
                  <a:cubicBezTo>
                    <a:pt x="12" y="84"/>
                    <a:pt x="12" y="191"/>
                    <a:pt x="0" y="286"/>
                  </a:cubicBezTo>
                  <a:cubicBezTo>
                    <a:pt x="65" y="416"/>
                    <a:pt x="141" y="527"/>
                    <a:pt x="289" y="527"/>
                  </a:cubicBezTo>
                  <a:cubicBezTo>
                    <a:pt x="303" y="527"/>
                    <a:pt x="318" y="526"/>
                    <a:pt x="333" y="524"/>
                  </a:cubicBezTo>
                  <a:lnTo>
                    <a:pt x="333" y="286"/>
                  </a:lnTo>
                  <a:cubicBezTo>
                    <a:pt x="262" y="143"/>
                    <a:pt x="191" y="12"/>
                    <a:pt x="2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143;p2"/>
            <p:cNvSpPr/>
            <p:nvPr/>
          </p:nvSpPr>
          <p:spPr>
            <a:xfrm>
              <a:off x="8740397" y="3790930"/>
              <a:ext cx="15054" cy="16411"/>
            </a:xfrm>
            <a:custGeom>
              <a:avLst/>
              <a:gdLst/>
              <a:ahLst/>
              <a:cxnLst/>
              <a:rect l="l" t="t" r="r" b="b"/>
              <a:pathLst>
                <a:path w="477" h="520" extrusionOk="0">
                  <a:moveTo>
                    <a:pt x="250" y="0"/>
                  </a:moveTo>
                  <a:cubicBezTo>
                    <a:pt x="167" y="0"/>
                    <a:pt x="84" y="77"/>
                    <a:pt x="1" y="102"/>
                  </a:cubicBezTo>
                  <a:cubicBezTo>
                    <a:pt x="36" y="329"/>
                    <a:pt x="179" y="412"/>
                    <a:pt x="310" y="519"/>
                  </a:cubicBezTo>
                  <a:cubicBezTo>
                    <a:pt x="286" y="352"/>
                    <a:pt x="477" y="209"/>
                    <a:pt x="358" y="55"/>
                  </a:cubicBezTo>
                  <a:cubicBezTo>
                    <a:pt x="322" y="15"/>
                    <a:pt x="286" y="0"/>
                    <a:pt x="25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144;p2"/>
            <p:cNvSpPr/>
            <p:nvPr/>
          </p:nvSpPr>
          <p:spPr>
            <a:xfrm>
              <a:off x="8802789" y="3129830"/>
              <a:ext cx="15054" cy="11014"/>
            </a:xfrm>
            <a:custGeom>
              <a:avLst/>
              <a:gdLst/>
              <a:ahLst/>
              <a:cxnLst/>
              <a:rect l="l" t="t" r="r" b="b"/>
              <a:pathLst>
                <a:path w="477" h="349" extrusionOk="0">
                  <a:moveTo>
                    <a:pt x="119" y="36"/>
                  </a:moveTo>
                  <a:cubicBezTo>
                    <a:pt x="24" y="60"/>
                    <a:pt x="48" y="179"/>
                    <a:pt x="0" y="262"/>
                  </a:cubicBezTo>
                  <a:cubicBezTo>
                    <a:pt x="64" y="325"/>
                    <a:pt x="118" y="348"/>
                    <a:pt x="166" y="348"/>
                  </a:cubicBezTo>
                  <a:cubicBezTo>
                    <a:pt x="282" y="348"/>
                    <a:pt x="367" y="219"/>
                    <a:pt x="476" y="203"/>
                  </a:cubicBezTo>
                  <a:cubicBezTo>
                    <a:pt x="381" y="0"/>
                    <a:pt x="226" y="107"/>
                    <a:pt x="119" y="36"/>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145;p2"/>
            <p:cNvSpPr/>
            <p:nvPr/>
          </p:nvSpPr>
          <p:spPr>
            <a:xfrm>
              <a:off x="8673144" y="3333481"/>
              <a:ext cx="14297" cy="15433"/>
            </a:xfrm>
            <a:custGeom>
              <a:avLst/>
              <a:gdLst/>
              <a:ahLst/>
              <a:cxnLst/>
              <a:rect l="l" t="t" r="r" b="b"/>
              <a:pathLst>
                <a:path w="453" h="489" extrusionOk="0">
                  <a:moveTo>
                    <a:pt x="143" y="0"/>
                  </a:moveTo>
                  <a:lnTo>
                    <a:pt x="1" y="215"/>
                  </a:lnTo>
                  <a:cubicBezTo>
                    <a:pt x="60" y="417"/>
                    <a:pt x="203" y="488"/>
                    <a:pt x="358" y="488"/>
                  </a:cubicBezTo>
                  <a:lnTo>
                    <a:pt x="453" y="488"/>
                  </a:lnTo>
                  <a:lnTo>
                    <a:pt x="14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146;p2"/>
            <p:cNvSpPr/>
            <p:nvPr/>
          </p:nvSpPr>
          <p:spPr>
            <a:xfrm>
              <a:off x="8736262" y="4285240"/>
              <a:ext cx="13950" cy="19946"/>
            </a:xfrm>
            <a:custGeom>
              <a:avLst/>
              <a:gdLst/>
              <a:ahLst/>
              <a:cxnLst/>
              <a:rect l="l" t="t" r="r" b="b"/>
              <a:pathLst>
                <a:path w="442" h="632" extrusionOk="0">
                  <a:moveTo>
                    <a:pt x="120" y="1"/>
                  </a:moveTo>
                  <a:cubicBezTo>
                    <a:pt x="1" y="96"/>
                    <a:pt x="13" y="227"/>
                    <a:pt x="1" y="358"/>
                  </a:cubicBezTo>
                  <a:cubicBezTo>
                    <a:pt x="1" y="465"/>
                    <a:pt x="13" y="584"/>
                    <a:pt x="120" y="632"/>
                  </a:cubicBezTo>
                  <a:cubicBezTo>
                    <a:pt x="441" y="417"/>
                    <a:pt x="144" y="215"/>
                    <a:pt x="12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147;p2"/>
            <p:cNvSpPr/>
            <p:nvPr/>
          </p:nvSpPr>
          <p:spPr>
            <a:xfrm>
              <a:off x="8900464" y="3855026"/>
              <a:ext cx="14328" cy="20482"/>
            </a:xfrm>
            <a:custGeom>
              <a:avLst/>
              <a:gdLst/>
              <a:ahLst/>
              <a:cxnLst/>
              <a:rect l="l" t="t" r="r" b="b"/>
              <a:pathLst>
                <a:path w="454" h="649" extrusionOk="0">
                  <a:moveTo>
                    <a:pt x="1" y="0"/>
                  </a:moveTo>
                  <a:lnTo>
                    <a:pt x="144" y="500"/>
                  </a:lnTo>
                  <a:cubicBezTo>
                    <a:pt x="228" y="532"/>
                    <a:pt x="304" y="649"/>
                    <a:pt x="412" y="649"/>
                  </a:cubicBezTo>
                  <a:cubicBezTo>
                    <a:pt x="425" y="649"/>
                    <a:pt x="439" y="647"/>
                    <a:pt x="453" y="643"/>
                  </a:cubicBezTo>
                  <a:cubicBezTo>
                    <a:pt x="334" y="405"/>
                    <a:pt x="215" y="167"/>
                    <a:pt x="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148;p2"/>
            <p:cNvSpPr/>
            <p:nvPr/>
          </p:nvSpPr>
          <p:spPr>
            <a:xfrm>
              <a:off x="8770472" y="3408623"/>
              <a:ext cx="14675" cy="16190"/>
            </a:xfrm>
            <a:custGeom>
              <a:avLst/>
              <a:gdLst/>
              <a:ahLst/>
              <a:cxnLst/>
              <a:rect l="l" t="t" r="r" b="b"/>
              <a:pathLst>
                <a:path w="465" h="513" extrusionOk="0">
                  <a:moveTo>
                    <a:pt x="465" y="1"/>
                  </a:moveTo>
                  <a:cubicBezTo>
                    <a:pt x="393" y="36"/>
                    <a:pt x="334" y="84"/>
                    <a:pt x="250" y="132"/>
                  </a:cubicBezTo>
                  <a:cubicBezTo>
                    <a:pt x="250" y="262"/>
                    <a:pt x="0" y="322"/>
                    <a:pt x="167" y="513"/>
                  </a:cubicBezTo>
                  <a:cubicBezTo>
                    <a:pt x="429" y="453"/>
                    <a:pt x="417" y="203"/>
                    <a:pt x="4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149;p2"/>
            <p:cNvSpPr/>
            <p:nvPr/>
          </p:nvSpPr>
          <p:spPr>
            <a:xfrm>
              <a:off x="8861015" y="3245178"/>
              <a:ext cx="13192" cy="15812"/>
            </a:xfrm>
            <a:custGeom>
              <a:avLst/>
              <a:gdLst/>
              <a:ahLst/>
              <a:cxnLst/>
              <a:rect l="l" t="t" r="r" b="b"/>
              <a:pathLst>
                <a:path w="418" h="501" extrusionOk="0">
                  <a:moveTo>
                    <a:pt x="274" y="0"/>
                  </a:moveTo>
                  <a:cubicBezTo>
                    <a:pt x="1" y="155"/>
                    <a:pt x="84" y="322"/>
                    <a:pt x="251" y="500"/>
                  </a:cubicBezTo>
                  <a:cubicBezTo>
                    <a:pt x="417" y="393"/>
                    <a:pt x="346" y="274"/>
                    <a:pt x="286" y="155"/>
                  </a:cubicBezTo>
                  <a:cubicBezTo>
                    <a:pt x="286" y="96"/>
                    <a:pt x="274" y="60"/>
                    <a:pt x="2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150;p2"/>
            <p:cNvSpPr/>
            <p:nvPr/>
          </p:nvSpPr>
          <p:spPr>
            <a:xfrm>
              <a:off x="8751316" y="3806173"/>
              <a:ext cx="15812" cy="9058"/>
            </a:xfrm>
            <a:custGeom>
              <a:avLst/>
              <a:gdLst/>
              <a:ahLst/>
              <a:cxnLst/>
              <a:rect l="l" t="t" r="r" b="b"/>
              <a:pathLst>
                <a:path w="501" h="287" extrusionOk="0">
                  <a:moveTo>
                    <a:pt x="321" y="0"/>
                  </a:moveTo>
                  <a:cubicBezTo>
                    <a:pt x="226" y="48"/>
                    <a:pt x="107" y="96"/>
                    <a:pt x="0" y="143"/>
                  </a:cubicBezTo>
                  <a:cubicBezTo>
                    <a:pt x="24" y="274"/>
                    <a:pt x="119" y="274"/>
                    <a:pt x="202" y="286"/>
                  </a:cubicBezTo>
                  <a:cubicBezTo>
                    <a:pt x="369" y="262"/>
                    <a:pt x="500" y="215"/>
                    <a:pt x="32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151;p2"/>
            <p:cNvSpPr/>
            <p:nvPr/>
          </p:nvSpPr>
          <p:spPr>
            <a:xfrm>
              <a:off x="8757312" y="4347948"/>
              <a:ext cx="86443" cy="80983"/>
            </a:xfrm>
            <a:custGeom>
              <a:avLst/>
              <a:gdLst/>
              <a:ahLst/>
              <a:cxnLst/>
              <a:rect l="l" t="t" r="r" b="b"/>
              <a:pathLst>
                <a:path w="2739" h="2566" extrusionOk="0">
                  <a:moveTo>
                    <a:pt x="1989" y="1"/>
                  </a:moveTo>
                  <a:cubicBezTo>
                    <a:pt x="1957" y="1"/>
                    <a:pt x="1926" y="5"/>
                    <a:pt x="1894" y="14"/>
                  </a:cubicBezTo>
                  <a:cubicBezTo>
                    <a:pt x="1733" y="198"/>
                    <a:pt x="1849" y="635"/>
                    <a:pt x="1485" y="635"/>
                  </a:cubicBezTo>
                  <a:cubicBezTo>
                    <a:pt x="1471" y="635"/>
                    <a:pt x="1456" y="634"/>
                    <a:pt x="1441" y="633"/>
                  </a:cubicBezTo>
                  <a:lnTo>
                    <a:pt x="1441" y="633"/>
                  </a:lnTo>
                  <a:cubicBezTo>
                    <a:pt x="1334" y="788"/>
                    <a:pt x="1453" y="1074"/>
                    <a:pt x="1215" y="1145"/>
                  </a:cubicBezTo>
                  <a:cubicBezTo>
                    <a:pt x="1206" y="1148"/>
                    <a:pt x="1197" y="1149"/>
                    <a:pt x="1187" y="1149"/>
                  </a:cubicBezTo>
                  <a:cubicBezTo>
                    <a:pt x="1079" y="1149"/>
                    <a:pt x="950" y="981"/>
                    <a:pt x="855" y="981"/>
                  </a:cubicBezTo>
                  <a:cubicBezTo>
                    <a:pt x="817" y="981"/>
                    <a:pt x="785" y="1008"/>
                    <a:pt x="763" y="1086"/>
                  </a:cubicBezTo>
                  <a:cubicBezTo>
                    <a:pt x="655" y="1395"/>
                    <a:pt x="1024" y="1205"/>
                    <a:pt x="1132" y="1348"/>
                  </a:cubicBezTo>
                  <a:cubicBezTo>
                    <a:pt x="1203" y="1443"/>
                    <a:pt x="1358" y="1467"/>
                    <a:pt x="1263" y="1633"/>
                  </a:cubicBezTo>
                  <a:cubicBezTo>
                    <a:pt x="1231" y="1706"/>
                    <a:pt x="1185" y="1733"/>
                    <a:pt x="1139" y="1733"/>
                  </a:cubicBezTo>
                  <a:cubicBezTo>
                    <a:pt x="1079" y="1733"/>
                    <a:pt x="1021" y="1687"/>
                    <a:pt x="1001" y="1633"/>
                  </a:cubicBezTo>
                  <a:cubicBezTo>
                    <a:pt x="906" y="1449"/>
                    <a:pt x="816" y="1384"/>
                    <a:pt x="732" y="1384"/>
                  </a:cubicBezTo>
                  <a:cubicBezTo>
                    <a:pt x="570" y="1384"/>
                    <a:pt x="427" y="1619"/>
                    <a:pt x="310" y="1705"/>
                  </a:cubicBezTo>
                  <a:cubicBezTo>
                    <a:pt x="1" y="1967"/>
                    <a:pt x="393" y="2098"/>
                    <a:pt x="453" y="2288"/>
                  </a:cubicBezTo>
                  <a:cubicBezTo>
                    <a:pt x="477" y="2371"/>
                    <a:pt x="524" y="2467"/>
                    <a:pt x="572" y="2562"/>
                  </a:cubicBezTo>
                  <a:cubicBezTo>
                    <a:pt x="586" y="2564"/>
                    <a:pt x="599" y="2565"/>
                    <a:pt x="611" y="2565"/>
                  </a:cubicBezTo>
                  <a:cubicBezTo>
                    <a:pt x="785" y="2565"/>
                    <a:pt x="779" y="2340"/>
                    <a:pt x="846" y="2229"/>
                  </a:cubicBezTo>
                  <a:cubicBezTo>
                    <a:pt x="882" y="2169"/>
                    <a:pt x="893" y="2098"/>
                    <a:pt x="905" y="2038"/>
                  </a:cubicBezTo>
                  <a:cubicBezTo>
                    <a:pt x="905" y="2145"/>
                    <a:pt x="917" y="2229"/>
                    <a:pt x="1001" y="2300"/>
                  </a:cubicBezTo>
                  <a:cubicBezTo>
                    <a:pt x="1191" y="2240"/>
                    <a:pt x="1358" y="2110"/>
                    <a:pt x="1489" y="1931"/>
                  </a:cubicBezTo>
                  <a:cubicBezTo>
                    <a:pt x="1870" y="1431"/>
                    <a:pt x="2275" y="931"/>
                    <a:pt x="2679" y="431"/>
                  </a:cubicBezTo>
                  <a:cubicBezTo>
                    <a:pt x="2727" y="335"/>
                    <a:pt x="2739" y="252"/>
                    <a:pt x="2703" y="157"/>
                  </a:cubicBezTo>
                  <a:cubicBezTo>
                    <a:pt x="2644" y="85"/>
                    <a:pt x="2572" y="62"/>
                    <a:pt x="2501" y="38"/>
                  </a:cubicBezTo>
                  <a:cubicBezTo>
                    <a:pt x="2456" y="55"/>
                    <a:pt x="2413" y="62"/>
                    <a:pt x="2370" y="62"/>
                  </a:cubicBezTo>
                  <a:cubicBezTo>
                    <a:pt x="2239" y="62"/>
                    <a:pt x="2115" y="1"/>
                    <a:pt x="198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152;p2"/>
            <p:cNvSpPr/>
            <p:nvPr/>
          </p:nvSpPr>
          <p:spPr>
            <a:xfrm>
              <a:off x="8909112" y="4121417"/>
              <a:ext cx="44752" cy="92471"/>
            </a:xfrm>
            <a:custGeom>
              <a:avLst/>
              <a:gdLst/>
              <a:ahLst/>
              <a:cxnLst/>
              <a:rect l="l" t="t" r="r" b="b"/>
              <a:pathLst>
                <a:path w="1418" h="2930" extrusionOk="0">
                  <a:moveTo>
                    <a:pt x="430" y="1047"/>
                  </a:moveTo>
                  <a:cubicBezTo>
                    <a:pt x="465" y="1092"/>
                    <a:pt x="510" y="1132"/>
                    <a:pt x="548" y="1179"/>
                  </a:cubicBezTo>
                  <a:cubicBezTo>
                    <a:pt x="493" y="1142"/>
                    <a:pt x="459" y="1091"/>
                    <a:pt x="430" y="1047"/>
                  </a:cubicBezTo>
                  <a:close/>
                  <a:moveTo>
                    <a:pt x="727" y="1"/>
                  </a:moveTo>
                  <a:cubicBezTo>
                    <a:pt x="644" y="120"/>
                    <a:pt x="560" y="251"/>
                    <a:pt x="501" y="382"/>
                  </a:cubicBezTo>
                  <a:cubicBezTo>
                    <a:pt x="370" y="572"/>
                    <a:pt x="322" y="775"/>
                    <a:pt x="405" y="1013"/>
                  </a:cubicBezTo>
                  <a:cubicBezTo>
                    <a:pt x="322" y="1191"/>
                    <a:pt x="1" y="1251"/>
                    <a:pt x="72" y="1418"/>
                  </a:cubicBezTo>
                  <a:cubicBezTo>
                    <a:pt x="322" y="1941"/>
                    <a:pt x="13" y="2430"/>
                    <a:pt x="84" y="2930"/>
                  </a:cubicBezTo>
                  <a:cubicBezTo>
                    <a:pt x="703" y="2120"/>
                    <a:pt x="1120" y="1167"/>
                    <a:pt x="1417" y="132"/>
                  </a:cubicBezTo>
                  <a:cubicBezTo>
                    <a:pt x="1407" y="129"/>
                    <a:pt x="1396" y="127"/>
                    <a:pt x="1384" y="127"/>
                  </a:cubicBezTo>
                  <a:cubicBezTo>
                    <a:pt x="1246" y="127"/>
                    <a:pt x="1076" y="325"/>
                    <a:pt x="936" y="325"/>
                  </a:cubicBezTo>
                  <a:cubicBezTo>
                    <a:pt x="850" y="325"/>
                    <a:pt x="775" y="248"/>
                    <a:pt x="72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153;p2"/>
            <p:cNvSpPr/>
            <p:nvPr/>
          </p:nvSpPr>
          <p:spPr>
            <a:xfrm>
              <a:off x="8693437" y="4444929"/>
              <a:ext cx="68422" cy="51885"/>
            </a:xfrm>
            <a:custGeom>
              <a:avLst/>
              <a:gdLst/>
              <a:ahLst/>
              <a:cxnLst/>
              <a:rect l="l" t="t" r="r" b="b"/>
              <a:pathLst>
                <a:path w="2168" h="1644" extrusionOk="0">
                  <a:moveTo>
                    <a:pt x="1679" y="1"/>
                  </a:moveTo>
                  <a:cubicBezTo>
                    <a:pt x="1536" y="108"/>
                    <a:pt x="1322" y="168"/>
                    <a:pt x="1370" y="453"/>
                  </a:cubicBezTo>
                  <a:cubicBezTo>
                    <a:pt x="1417" y="691"/>
                    <a:pt x="1251" y="715"/>
                    <a:pt x="1120" y="775"/>
                  </a:cubicBezTo>
                  <a:cubicBezTo>
                    <a:pt x="703" y="930"/>
                    <a:pt x="393" y="1251"/>
                    <a:pt x="36" y="1513"/>
                  </a:cubicBezTo>
                  <a:cubicBezTo>
                    <a:pt x="12" y="1537"/>
                    <a:pt x="12" y="1573"/>
                    <a:pt x="0" y="1584"/>
                  </a:cubicBezTo>
                  <a:cubicBezTo>
                    <a:pt x="12" y="1596"/>
                    <a:pt x="24" y="1632"/>
                    <a:pt x="48" y="1644"/>
                  </a:cubicBezTo>
                  <a:cubicBezTo>
                    <a:pt x="739" y="1537"/>
                    <a:pt x="1215" y="882"/>
                    <a:pt x="1894" y="656"/>
                  </a:cubicBezTo>
                  <a:cubicBezTo>
                    <a:pt x="2108" y="584"/>
                    <a:pt x="2167" y="358"/>
                    <a:pt x="2025" y="108"/>
                  </a:cubicBezTo>
                  <a:cubicBezTo>
                    <a:pt x="2013" y="63"/>
                    <a:pt x="1994" y="47"/>
                    <a:pt x="1970" y="47"/>
                  </a:cubicBezTo>
                  <a:cubicBezTo>
                    <a:pt x="1912" y="47"/>
                    <a:pt x="1827" y="149"/>
                    <a:pt x="1762" y="149"/>
                  </a:cubicBezTo>
                  <a:cubicBezTo>
                    <a:pt x="1724" y="149"/>
                    <a:pt x="1693" y="114"/>
                    <a:pt x="167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154;p2"/>
            <p:cNvSpPr/>
            <p:nvPr/>
          </p:nvSpPr>
          <p:spPr>
            <a:xfrm>
              <a:off x="8740397" y="4411887"/>
              <a:ext cx="48508" cy="50748"/>
            </a:xfrm>
            <a:custGeom>
              <a:avLst/>
              <a:gdLst/>
              <a:ahLst/>
              <a:cxnLst/>
              <a:rect l="l" t="t" r="r" b="b"/>
              <a:pathLst>
                <a:path w="1537" h="1608" extrusionOk="0">
                  <a:moveTo>
                    <a:pt x="1477" y="0"/>
                  </a:moveTo>
                  <a:cubicBezTo>
                    <a:pt x="1418" y="24"/>
                    <a:pt x="1322" y="60"/>
                    <a:pt x="1299" y="119"/>
                  </a:cubicBezTo>
                  <a:cubicBezTo>
                    <a:pt x="1227" y="250"/>
                    <a:pt x="1168" y="393"/>
                    <a:pt x="1084" y="536"/>
                  </a:cubicBezTo>
                  <a:cubicBezTo>
                    <a:pt x="1059" y="586"/>
                    <a:pt x="1036" y="602"/>
                    <a:pt x="1014" y="602"/>
                  </a:cubicBezTo>
                  <a:cubicBezTo>
                    <a:pt x="971" y="602"/>
                    <a:pt x="933" y="544"/>
                    <a:pt x="894" y="536"/>
                  </a:cubicBezTo>
                  <a:cubicBezTo>
                    <a:pt x="787" y="536"/>
                    <a:pt x="715" y="441"/>
                    <a:pt x="632" y="393"/>
                  </a:cubicBezTo>
                  <a:cubicBezTo>
                    <a:pt x="557" y="350"/>
                    <a:pt x="494" y="327"/>
                    <a:pt x="445" y="327"/>
                  </a:cubicBezTo>
                  <a:cubicBezTo>
                    <a:pt x="345" y="327"/>
                    <a:pt x="302" y="420"/>
                    <a:pt x="334" y="619"/>
                  </a:cubicBezTo>
                  <a:cubicBezTo>
                    <a:pt x="358" y="810"/>
                    <a:pt x="406" y="965"/>
                    <a:pt x="191" y="1048"/>
                  </a:cubicBezTo>
                  <a:cubicBezTo>
                    <a:pt x="286" y="1250"/>
                    <a:pt x="1" y="1405"/>
                    <a:pt x="167" y="1608"/>
                  </a:cubicBezTo>
                  <a:cubicBezTo>
                    <a:pt x="357" y="1530"/>
                    <a:pt x="254" y="1149"/>
                    <a:pt x="484" y="1149"/>
                  </a:cubicBezTo>
                  <a:cubicBezTo>
                    <a:pt x="500" y="1149"/>
                    <a:pt x="517" y="1151"/>
                    <a:pt x="537" y="1155"/>
                  </a:cubicBezTo>
                  <a:cubicBezTo>
                    <a:pt x="542" y="1155"/>
                    <a:pt x="548" y="1155"/>
                    <a:pt x="554" y="1155"/>
                  </a:cubicBezTo>
                  <a:cubicBezTo>
                    <a:pt x="1088" y="1155"/>
                    <a:pt x="1242" y="616"/>
                    <a:pt x="1537" y="298"/>
                  </a:cubicBezTo>
                  <a:cubicBezTo>
                    <a:pt x="1525" y="191"/>
                    <a:pt x="1489" y="95"/>
                    <a:pt x="147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155;p2"/>
            <p:cNvSpPr/>
            <p:nvPr/>
          </p:nvSpPr>
          <p:spPr>
            <a:xfrm>
              <a:off x="8582223" y="4501988"/>
              <a:ext cx="49612" cy="47245"/>
            </a:xfrm>
            <a:custGeom>
              <a:avLst/>
              <a:gdLst/>
              <a:ahLst/>
              <a:cxnLst/>
              <a:rect l="l" t="t" r="r" b="b"/>
              <a:pathLst>
                <a:path w="1572" h="1497" extrusionOk="0">
                  <a:moveTo>
                    <a:pt x="1084" y="0"/>
                  </a:moveTo>
                  <a:cubicBezTo>
                    <a:pt x="1055" y="0"/>
                    <a:pt x="1034" y="38"/>
                    <a:pt x="1024" y="146"/>
                  </a:cubicBezTo>
                  <a:cubicBezTo>
                    <a:pt x="1000" y="574"/>
                    <a:pt x="846" y="610"/>
                    <a:pt x="560" y="681"/>
                  </a:cubicBezTo>
                  <a:cubicBezTo>
                    <a:pt x="298" y="753"/>
                    <a:pt x="72" y="1015"/>
                    <a:pt x="0" y="1348"/>
                  </a:cubicBezTo>
                  <a:cubicBezTo>
                    <a:pt x="59" y="1407"/>
                    <a:pt x="106" y="1496"/>
                    <a:pt x="184" y="1496"/>
                  </a:cubicBezTo>
                  <a:cubicBezTo>
                    <a:pt x="216" y="1496"/>
                    <a:pt x="253" y="1481"/>
                    <a:pt x="298" y="1443"/>
                  </a:cubicBezTo>
                  <a:cubicBezTo>
                    <a:pt x="667" y="1146"/>
                    <a:pt x="977" y="717"/>
                    <a:pt x="1488" y="693"/>
                  </a:cubicBezTo>
                  <a:cubicBezTo>
                    <a:pt x="1512" y="693"/>
                    <a:pt x="1536" y="622"/>
                    <a:pt x="1548" y="598"/>
                  </a:cubicBezTo>
                  <a:cubicBezTo>
                    <a:pt x="1572" y="431"/>
                    <a:pt x="1429" y="336"/>
                    <a:pt x="1417" y="193"/>
                  </a:cubicBezTo>
                  <a:cubicBezTo>
                    <a:pt x="1401" y="207"/>
                    <a:pt x="1384" y="213"/>
                    <a:pt x="1367" y="213"/>
                  </a:cubicBezTo>
                  <a:cubicBezTo>
                    <a:pt x="1265" y="213"/>
                    <a:pt x="1153" y="0"/>
                    <a:pt x="108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156;p2"/>
            <p:cNvSpPr/>
            <p:nvPr/>
          </p:nvSpPr>
          <p:spPr>
            <a:xfrm>
              <a:off x="8829078" y="4315253"/>
              <a:ext cx="30834" cy="37651"/>
            </a:xfrm>
            <a:custGeom>
              <a:avLst/>
              <a:gdLst/>
              <a:ahLst/>
              <a:cxnLst/>
              <a:rect l="l" t="t" r="r" b="b"/>
              <a:pathLst>
                <a:path w="977" h="1193" extrusionOk="0">
                  <a:moveTo>
                    <a:pt x="538" y="1"/>
                  </a:moveTo>
                  <a:cubicBezTo>
                    <a:pt x="441" y="1"/>
                    <a:pt x="349" y="149"/>
                    <a:pt x="167" y="443"/>
                  </a:cubicBezTo>
                  <a:cubicBezTo>
                    <a:pt x="155" y="455"/>
                    <a:pt x="120" y="467"/>
                    <a:pt x="108" y="479"/>
                  </a:cubicBezTo>
                  <a:cubicBezTo>
                    <a:pt x="36" y="621"/>
                    <a:pt x="24" y="776"/>
                    <a:pt x="1" y="943"/>
                  </a:cubicBezTo>
                  <a:cubicBezTo>
                    <a:pt x="24" y="1074"/>
                    <a:pt x="84" y="1157"/>
                    <a:pt x="167" y="1193"/>
                  </a:cubicBezTo>
                  <a:lnTo>
                    <a:pt x="382" y="1193"/>
                  </a:lnTo>
                  <a:cubicBezTo>
                    <a:pt x="739" y="1169"/>
                    <a:pt x="751" y="764"/>
                    <a:pt x="941" y="574"/>
                  </a:cubicBezTo>
                  <a:cubicBezTo>
                    <a:pt x="953" y="538"/>
                    <a:pt x="977" y="514"/>
                    <a:pt x="953" y="479"/>
                  </a:cubicBezTo>
                  <a:cubicBezTo>
                    <a:pt x="742" y="158"/>
                    <a:pt x="638" y="1"/>
                    <a:pt x="53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157;p2"/>
            <p:cNvSpPr/>
            <p:nvPr/>
          </p:nvSpPr>
          <p:spPr>
            <a:xfrm>
              <a:off x="8637451" y="4492773"/>
              <a:ext cx="57534" cy="32128"/>
            </a:xfrm>
            <a:custGeom>
              <a:avLst/>
              <a:gdLst/>
              <a:ahLst/>
              <a:cxnLst/>
              <a:rect l="l" t="t" r="r" b="b"/>
              <a:pathLst>
                <a:path w="1823" h="1018" extrusionOk="0">
                  <a:moveTo>
                    <a:pt x="1342" y="0"/>
                  </a:moveTo>
                  <a:cubicBezTo>
                    <a:pt x="1073" y="0"/>
                    <a:pt x="818" y="112"/>
                    <a:pt x="584" y="330"/>
                  </a:cubicBezTo>
                  <a:cubicBezTo>
                    <a:pt x="274" y="378"/>
                    <a:pt x="227" y="735"/>
                    <a:pt x="0" y="902"/>
                  </a:cubicBezTo>
                  <a:cubicBezTo>
                    <a:pt x="84" y="985"/>
                    <a:pt x="168" y="1017"/>
                    <a:pt x="248" y="1017"/>
                  </a:cubicBezTo>
                  <a:cubicBezTo>
                    <a:pt x="386" y="1017"/>
                    <a:pt x="514" y="925"/>
                    <a:pt x="620" y="842"/>
                  </a:cubicBezTo>
                  <a:cubicBezTo>
                    <a:pt x="989" y="545"/>
                    <a:pt x="1429" y="414"/>
                    <a:pt x="1822" y="140"/>
                  </a:cubicBezTo>
                  <a:lnTo>
                    <a:pt x="1774" y="92"/>
                  </a:lnTo>
                  <a:cubicBezTo>
                    <a:pt x="1627" y="31"/>
                    <a:pt x="1483" y="0"/>
                    <a:pt x="134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158;p2"/>
            <p:cNvSpPr/>
            <p:nvPr/>
          </p:nvSpPr>
          <p:spPr>
            <a:xfrm>
              <a:off x="8546151" y="4523890"/>
              <a:ext cx="26321" cy="38756"/>
            </a:xfrm>
            <a:custGeom>
              <a:avLst/>
              <a:gdLst/>
              <a:ahLst/>
              <a:cxnLst/>
              <a:rect l="l" t="t" r="r" b="b"/>
              <a:pathLst>
                <a:path w="834" h="1228" extrusionOk="0">
                  <a:moveTo>
                    <a:pt x="216" y="0"/>
                  </a:moveTo>
                  <a:cubicBezTo>
                    <a:pt x="116" y="0"/>
                    <a:pt x="97" y="264"/>
                    <a:pt x="0" y="273"/>
                  </a:cubicBezTo>
                  <a:cubicBezTo>
                    <a:pt x="12" y="440"/>
                    <a:pt x="12" y="595"/>
                    <a:pt x="24" y="761"/>
                  </a:cubicBezTo>
                  <a:cubicBezTo>
                    <a:pt x="156" y="912"/>
                    <a:pt x="198" y="1228"/>
                    <a:pt x="406" y="1228"/>
                  </a:cubicBezTo>
                  <a:cubicBezTo>
                    <a:pt x="460" y="1228"/>
                    <a:pt x="526" y="1206"/>
                    <a:pt x="607" y="1154"/>
                  </a:cubicBezTo>
                  <a:cubicBezTo>
                    <a:pt x="596" y="1059"/>
                    <a:pt x="548" y="1011"/>
                    <a:pt x="476" y="999"/>
                  </a:cubicBezTo>
                  <a:cubicBezTo>
                    <a:pt x="215" y="976"/>
                    <a:pt x="238" y="714"/>
                    <a:pt x="357" y="678"/>
                  </a:cubicBezTo>
                  <a:cubicBezTo>
                    <a:pt x="834" y="464"/>
                    <a:pt x="429" y="297"/>
                    <a:pt x="357" y="118"/>
                  </a:cubicBezTo>
                  <a:cubicBezTo>
                    <a:pt x="296" y="32"/>
                    <a:pt x="251" y="0"/>
                    <a:pt x="21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159;p2"/>
            <p:cNvSpPr/>
            <p:nvPr/>
          </p:nvSpPr>
          <p:spPr>
            <a:xfrm>
              <a:off x="8943322" y="4074078"/>
              <a:ext cx="25185" cy="52263"/>
            </a:xfrm>
            <a:custGeom>
              <a:avLst/>
              <a:gdLst/>
              <a:ahLst/>
              <a:cxnLst/>
              <a:rect l="l" t="t" r="r" b="b"/>
              <a:pathLst>
                <a:path w="798" h="1656" extrusionOk="0">
                  <a:moveTo>
                    <a:pt x="798" y="0"/>
                  </a:moveTo>
                  <a:lnTo>
                    <a:pt x="798" y="0"/>
                  </a:lnTo>
                  <a:cubicBezTo>
                    <a:pt x="750" y="36"/>
                    <a:pt x="643" y="96"/>
                    <a:pt x="643" y="131"/>
                  </a:cubicBezTo>
                  <a:cubicBezTo>
                    <a:pt x="703" y="691"/>
                    <a:pt x="405" y="846"/>
                    <a:pt x="0" y="882"/>
                  </a:cubicBezTo>
                  <a:cubicBezTo>
                    <a:pt x="119" y="1132"/>
                    <a:pt x="393" y="1310"/>
                    <a:pt x="345" y="1655"/>
                  </a:cubicBezTo>
                  <a:cubicBezTo>
                    <a:pt x="595" y="1143"/>
                    <a:pt x="774" y="608"/>
                    <a:pt x="79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160;p2"/>
            <p:cNvSpPr/>
            <p:nvPr/>
          </p:nvSpPr>
          <p:spPr>
            <a:xfrm>
              <a:off x="8617537" y="4502461"/>
              <a:ext cx="38724" cy="18431"/>
            </a:xfrm>
            <a:custGeom>
              <a:avLst/>
              <a:gdLst/>
              <a:ahLst/>
              <a:cxnLst/>
              <a:rect l="l" t="t" r="r" b="b"/>
              <a:pathLst>
                <a:path w="1227" h="584" extrusionOk="0">
                  <a:moveTo>
                    <a:pt x="575" y="1"/>
                  </a:moveTo>
                  <a:cubicBezTo>
                    <a:pt x="478" y="1"/>
                    <a:pt x="387" y="34"/>
                    <a:pt x="310" y="154"/>
                  </a:cubicBezTo>
                  <a:cubicBezTo>
                    <a:pt x="0" y="452"/>
                    <a:pt x="310" y="476"/>
                    <a:pt x="441" y="559"/>
                  </a:cubicBezTo>
                  <a:cubicBezTo>
                    <a:pt x="512" y="583"/>
                    <a:pt x="572" y="583"/>
                    <a:pt x="655" y="583"/>
                  </a:cubicBezTo>
                  <a:cubicBezTo>
                    <a:pt x="662" y="584"/>
                    <a:pt x="669" y="584"/>
                    <a:pt x="676" y="584"/>
                  </a:cubicBezTo>
                  <a:cubicBezTo>
                    <a:pt x="975" y="584"/>
                    <a:pt x="936" y="83"/>
                    <a:pt x="1227" y="71"/>
                  </a:cubicBezTo>
                  <a:cubicBezTo>
                    <a:pt x="1210" y="30"/>
                    <a:pt x="1183" y="12"/>
                    <a:pt x="1148" y="12"/>
                  </a:cubicBezTo>
                  <a:cubicBezTo>
                    <a:pt x="1132" y="12"/>
                    <a:pt x="1115" y="16"/>
                    <a:pt x="1096" y="23"/>
                  </a:cubicBezTo>
                  <a:cubicBezTo>
                    <a:pt x="1051" y="47"/>
                    <a:pt x="1003" y="56"/>
                    <a:pt x="954" y="56"/>
                  </a:cubicBezTo>
                  <a:cubicBezTo>
                    <a:pt x="830" y="56"/>
                    <a:pt x="698" y="1"/>
                    <a:pt x="5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161;p2"/>
            <p:cNvSpPr/>
            <p:nvPr/>
          </p:nvSpPr>
          <p:spPr>
            <a:xfrm>
              <a:off x="8872661" y="4260340"/>
              <a:ext cx="18463" cy="33201"/>
            </a:xfrm>
            <a:custGeom>
              <a:avLst/>
              <a:gdLst/>
              <a:ahLst/>
              <a:cxnLst/>
              <a:rect l="l" t="t" r="r" b="b"/>
              <a:pathLst>
                <a:path w="585" h="1052" extrusionOk="0">
                  <a:moveTo>
                    <a:pt x="77" y="1"/>
                  </a:moveTo>
                  <a:cubicBezTo>
                    <a:pt x="53" y="1"/>
                    <a:pt x="27" y="19"/>
                    <a:pt x="1" y="52"/>
                  </a:cubicBezTo>
                  <a:cubicBezTo>
                    <a:pt x="215" y="349"/>
                    <a:pt x="144" y="718"/>
                    <a:pt x="227" y="1052"/>
                  </a:cubicBezTo>
                  <a:cubicBezTo>
                    <a:pt x="441" y="849"/>
                    <a:pt x="548" y="599"/>
                    <a:pt x="584" y="302"/>
                  </a:cubicBezTo>
                  <a:cubicBezTo>
                    <a:pt x="525" y="194"/>
                    <a:pt x="406" y="254"/>
                    <a:pt x="346" y="171"/>
                  </a:cubicBezTo>
                  <a:lnTo>
                    <a:pt x="132" y="40"/>
                  </a:lnTo>
                  <a:cubicBezTo>
                    <a:pt x="116" y="13"/>
                    <a:pt x="97" y="1"/>
                    <a:pt x="7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162;p2"/>
            <p:cNvSpPr/>
            <p:nvPr/>
          </p:nvSpPr>
          <p:spPr>
            <a:xfrm>
              <a:off x="8858396" y="4292751"/>
              <a:ext cx="21429" cy="36483"/>
            </a:xfrm>
            <a:custGeom>
              <a:avLst/>
              <a:gdLst/>
              <a:ahLst/>
              <a:cxnLst/>
              <a:rect l="l" t="t" r="r" b="b"/>
              <a:pathLst>
                <a:path w="679" h="1156" extrusionOk="0">
                  <a:moveTo>
                    <a:pt x="369" y="1"/>
                  </a:moveTo>
                  <a:cubicBezTo>
                    <a:pt x="262" y="1"/>
                    <a:pt x="191" y="49"/>
                    <a:pt x="131" y="144"/>
                  </a:cubicBezTo>
                  <a:cubicBezTo>
                    <a:pt x="477" y="477"/>
                    <a:pt x="0" y="811"/>
                    <a:pt x="131" y="1156"/>
                  </a:cubicBezTo>
                  <a:cubicBezTo>
                    <a:pt x="369" y="799"/>
                    <a:pt x="536" y="406"/>
                    <a:pt x="67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163;p2"/>
            <p:cNvSpPr/>
            <p:nvPr/>
          </p:nvSpPr>
          <p:spPr>
            <a:xfrm>
              <a:off x="8561173" y="4544151"/>
              <a:ext cx="22565" cy="16569"/>
            </a:xfrm>
            <a:custGeom>
              <a:avLst/>
              <a:gdLst/>
              <a:ahLst/>
              <a:cxnLst/>
              <a:rect l="l" t="t" r="r" b="b"/>
              <a:pathLst>
                <a:path w="715" h="525" extrusionOk="0">
                  <a:moveTo>
                    <a:pt x="667" y="0"/>
                  </a:moveTo>
                  <a:cubicBezTo>
                    <a:pt x="477" y="179"/>
                    <a:pt x="131" y="36"/>
                    <a:pt x="0" y="369"/>
                  </a:cubicBezTo>
                  <a:cubicBezTo>
                    <a:pt x="36" y="417"/>
                    <a:pt x="84" y="476"/>
                    <a:pt x="131" y="524"/>
                  </a:cubicBezTo>
                  <a:cubicBezTo>
                    <a:pt x="298" y="310"/>
                    <a:pt x="715" y="476"/>
                    <a:pt x="66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164;p2"/>
            <p:cNvSpPr/>
            <p:nvPr/>
          </p:nvSpPr>
          <p:spPr>
            <a:xfrm>
              <a:off x="8883580" y="4237523"/>
              <a:ext cx="18431" cy="31970"/>
            </a:xfrm>
            <a:custGeom>
              <a:avLst/>
              <a:gdLst/>
              <a:ahLst/>
              <a:cxnLst/>
              <a:rect l="l" t="t" r="r" b="b"/>
              <a:pathLst>
                <a:path w="584" h="1013" extrusionOk="0">
                  <a:moveTo>
                    <a:pt x="583" y="1"/>
                  </a:moveTo>
                  <a:lnTo>
                    <a:pt x="583" y="1"/>
                  </a:lnTo>
                  <a:cubicBezTo>
                    <a:pt x="274" y="191"/>
                    <a:pt x="345" y="715"/>
                    <a:pt x="0" y="882"/>
                  </a:cubicBezTo>
                  <a:cubicBezTo>
                    <a:pt x="60" y="977"/>
                    <a:pt x="155" y="1013"/>
                    <a:pt x="238" y="1013"/>
                  </a:cubicBezTo>
                  <a:cubicBezTo>
                    <a:pt x="417" y="703"/>
                    <a:pt x="583" y="382"/>
                    <a:pt x="58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165;p2"/>
            <p:cNvSpPr/>
            <p:nvPr/>
          </p:nvSpPr>
          <p:spPr>
            <a:xfrm>
              <a:off x="8841102" y="4333336"/>
              <a:ext cx="17705" cy="28593"/>
            </a:xfrm>
            <a:custGeom>
              <a:avLst/>
              <a:gdLst/>
              <a:ahLst/>
              <a:cxnLst/>
              <a:rect l="l" t="t" r="r" b="b"/>
              <a:pathLst>
                <a:path w="561" h="906" extrusionOk="0">
                  <a:moveTo>
                    <a:pt x="560" y="1"/>
                  </a:moveTo>
                  <a:lnTo>
                    <a:pt x="560" y="1"/>
                  </a:lnTo>
                  <a:cubicBezTo>
                    <a:pt x="310" y="120"/>
                    <a:pt x="239" y="465"/>
                    <a:pt x="1" y="620"/>
                  </a:cubicBezTo>
                  <a:cubicBezTo>
                    <a:pt x="13" y="715"/>
                    <a:pt x="24" y="798"/>
                    <a:pt x="24" y="906"/>
                  </a:cubicBezTo>
                  <a:cubicBezTo>
                    <a:pt x="263" y="656"/>
                    <a:pt x="477" y="370"/>
                    <a:pt x="56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166;p2"/>
            <p:cNvSpPr/>
            <p:nvPr/>
          </p:nvSpPr>
          <p:spPr>
            <a:xfrm>
              <a:off x="8793384" y="3818449"/>
              <a:ext cx="63530" cy="96605"/>
            </a:xfrm>
            <a:custGeom>
              <a:avLst/>
              <a:gdLst/>
              <a:ahLst/>
              <a:cxnLst/>
              <a:rect l="l" t="t" r="r" b="b"/>
              <a:pathLst>
                <a:path w="2013" h="3061" extrusionOk="0">
                  <a:moveTo>
                    <a:pt x="438" y="0"/>
                  </a:moveTo>
                  <a:cubicBezTo>
                    <a:pt x="314" y="0"/>
                    <a:pt x="171" y="44"/>
                    <a:pt x="1" y="147"/>
                  </a:cubicBezTo>
                  <a:cubicBezTo>
                    <a:pt x="227" y="361"/>
                    <a:pt x="584" y="576"/>
                    <a:pt x="96" y="873"/>
                  </a:cubicBezTo>
                  <a:cubicBezTo>
                    <a:pt x="215" y="933"/>
                    <a:pt x="227" y="1088"/>
                    <a:pt x="191" y="1195"/>
                  </a:cubicBezTo>
                  <a:cubicBezTo>
                    <a:pt x="117" y="1471"/>
                    <a:pt x="101" y="1527"/>
                    <a:pt x="245" y="1527"/>
                  </a:cubicBezTo>
                  <a:cubicBezTo>
                    <a:pt x="288" y="1527"/>
                    <a:pt x="344" y="1522"/>
                    <a:pt x="417" y="1516"/>
                  </a:cubicBezTo>
                  <a:cubicBezTo>
                    <a:pt x="512" y="1588"/>
                    <a:pt x="620" y="1635"/>
                    <a:pt x="703" y="1683"/>
                  </a:cubicBezTo>
                  <a:cubicBezTo>
                    <a:pt x="774" y="1731"/>
                    <a:pt x="858" y="1754"/>
                    <a:pt x="834" y="1850"/>
                  </a:cubicBezTo>
                  <a:cubicBezTo>
                    <a:pt x="821" y="1919"/>
                    <a:pt x="782" y="1932"/>
                    <a:pt x="737" y="1932"/>
                  </a:cubicBezTo>
                  <a:cubicBezTo>
                    <a:pt x="712" y="1932"/>
                    <a:pt x="685" y="1928"/>
                    <a:pt x="660" y="1928"/>
                  </a:cubicBezTo>
                  <a:cubicBezTo>
                    <a:pt x="645" y="1928"/>
                    <a:pt x="632" y="1929"/>
                    <a:pt x="620" y="1933"/>
                  </a:cubicBezTo>
                  <a:cubicBezTo>
                    <a:pt x="489" y="1957"/>
                    <a:pt x="405" y="1981"/>
                    <a:pt x="405" y="2147"/>
                  </a:cubicBezTo>
                  <a:cubicBezTo>
                    <a:pt x="453" y="2231"/>
                    <a:pt x="501" y="2314"/>
                    <a:pt x="536" y="2397"/>
                  </a:cubicBezTo>
                  <a:cubicBezTo>
                    <a:pt x="572" y="2528"/>
                    <a:pt x="679" y="2588"/>
                    <a:pt x="763" y="2647"/>
                  </a:cubicBezTo>
                  <a:cubicBezTo>
                    <a:pt x="774" y="2683"/>
                    <a:pt x="774" y="2707"/>
                    <a:pt x="763" y="2743"/>
                  </a:cubicBezTo>
                  <a:cubicBezTo>
                    <a:pt x="769" y="2742"/>
                    <a:pt x="775" y="2742"/>
                    <a:pt x="780" y="2742"/>
                  </a:cubicBezTo>
                  <a:cubicBezTo>
                    <a:pt x="959" y="2742"/>
                    <a:pt x="961" y="3061"/>
                    <a:pt x="1138" y="3061"/>
                  </a:cubicBezTo>
                  <a:cubicBezTo>
                    <a:pt x="1154" y="3061"/>
                    <a:pt x="1172" y="3058"/>
                    <a:pt x="1191" y="3052"/>
                  </a:cubicBezTo>
                  <a:cubicBezTo>
                    <a:pt x="1405" y="2576"/>
                    <a:pt x="1179" y="1826"/>
                    <a:pt x="2013" y="1695"/>
                  </a:cubicBezTo>
                  <a:cubicBezTo>
                    <a:pt x="1718" y="1593"/>
                    <a:pt x="1704" y="1276"/>
                    <a:pt x="1467" y="1276"/>
                  </a:cubicBezTo>
                  <a:cubicBezTo>
                    <a:pt x="1455" y="1276"/>
                    <a:pt x="1443" y="1276"/>
                    <a:pt x="1429" y="1278"/>
                  </a:cubicBezTo>
                  <a:cubicBezTo>
                    <a:pt x="1382" y="1286"/>
                    <a:pt x="1335" y="1403"/>
                    <a:pt x="1285" y="1403"/>
                  </a:cubicBezTo>
                  <a:cubicBezTo>
                    <a:pt x="1258" y="1403"/>
                    <a:pt x="1231" y="1372"/>
                    <a:pt x="1203" y="1278"/>
                  </a:cubicBezTo>
                  <a:cubicBezTo>
                    <a:pt x="1179" y="1159"/>
                    <a:pt x="1120" y="1040"/>
                    <a:pt x="1298" y="992"/>
                  </a:cubicBezTo>
                  <a:cubicBezTo>
                    <a:pt x="1358" y="981"/>
                    <a:pt x="1441" y="921"/>
                    <a:pt x="1358" y="838"/>
                  </a:cubicBezTo>
                  <a:cubicBezTo>
                    <a:pt x="1071" y="523"/>
                    <a:pt x="871" y="0"/>
                    <a:pt x="43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167;p2"/>
            <p:cNvSpPr/>
            <p:nvPr/>
          </p:nvSpPr>
          <p:spPr>
            <a:xfrm>
              <a:off x="8820809" y="4088564"/>
              <a:ext cx="54536" cy="60690"/>
            </a:xfrm>
            <a:custGeom>
              <a:avLst/>
              <a:gdLst/>
              <a:ahLst/>
              <a:cxnLst/>
              <a:rect l="l" t="t" r="r" b="b"/>
              <a:pathLst>
                <a:path w="1728" h="1923" extrusionOk="0">
                  <a:moveTo>
                    <a:pt x="1367" y="0"/>
                  </a:moveTo>
                  <a:cubicBezTo>
                    <a:pt x="1120" y="0"/>
                    <a:pt x="941" y="176"/>
                    <a:pt x="786" y="399"/>
                  </a:cubicBezTo>
                  <a:cubicBezTo>
                    <a:pt x="759" y="602"/>
                    <a:pt x="696" y="663"/>
                    <a:pt x="619" y="663"/>
                  </a:cubicBezTo>
                  <a:cubicBezTo>
                    <a:pt x="528" y="663"/>
                    <a:pt x="418" y="580"/>
                    <a:pt x="322" y="542"/>
                  </a:cubicBezTo>
                  <a:lnTo>
                    <a:pt x="322" y="542"/>
                  </a:lnTo>
                  <a:cubicBezTo>
                    <a:pt x="358" y="875"/>
                    <a:pt x="72" y="1042"/>
                    <a:pt x="1" y="1327"/>
                  </a:cubicBezTo>
                  <a:cubicBezTo>
                    <a:pt x="227" y="1530"/>
                    <a:pt x="441" y="1744"/>
                    <a:pt x="656" y="1923"/>
                  </a:cubicBezTo>
                  <a:lnTo>
                    <a:pt x="1096" y="1923"/>
                  </a:lnTo>
                  <a:cubicBezTo>
                    <a:pt x="1227" y="1649"/>
                    <a:pt x="1179" y="1220"/>
                    <a:pt x="1596" y="1196"/>
                  </a:cubicBezTo>
                  <a:cubicBezTo>
                    <a:pt x="1608" y="1196"/>
                    <a:pt x="1596" y="1089"/>
                    <a:pt x="1548" y="1042"/>
                  </a:cubicBezTo>
                  <a:cubicBezTo>
                    <a:pt x="1501" y="994"/>
                    <a:pt x="1489" y="923"/>
                    <a:pt x="1441" y="899"/>
                  </a:cubicBezTo>
                  <a:cubicBezTo>
                    <a:pt x="1410" y="870"/>
                    <a:pt x="1369" y="864"/>
                    <a:pt x="1326" y="864"/>
                  </a:cubicBezTo>
                  <a:cubicBezTo>
                    <a:pt x="1288" y="864"/>
                    <a:pt x="1248" y="869"/>
                    <a:pt x="1211" y="869"/>
                  </a:cubicBezTo>
                  <a:cubicBezTo>
                    <a:pt x="1132" y="869"/>
                    <a:pt x="1066" y="845"/>
                    <a:pt x="1060" y="696"/>
                  </a:cubicBezTo>
                  <a:cubicBezTo>
                    <a:pt x="1037" y="482"/>
                    <a:pt x="1251" y="434"/>
                    <a:pt x="1394" y="363"/>
                  </a:cubicBezTo>
                  <a:cubicBezTo>
                    <a:pt x="1513" y="303"/>
                    <a:pt x="1727" y="268"/>
                    <a:pt x="1548" y="30"/>
                  </a:cubicBezTo>
                  <a:cubicBezTo>
                    <a:pt x="1484" y="10"/>
                    <a:pt x="1424" y="0"/>
                    <a:pt x="136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168;p2"/>
            <p:cNvSpPr/>
            <p:nvPr/>
          </p:nvSpPr>
          <p:spPr>
            <a:xfrm>
              <a:off x="8659227" y="3549345"/>
              <a:ext cx="48886" cy="67097"/>
            </a:xfrm>
            <a:custGeom>
              <a:avLst/>
              <a:gdLst/>
              <a:ahLst/>
              <a:cxnLst/>
              <a:rect l="l" t="t" r="r" b="b"/>
              <a:pathLst>
                <a:path w="1549" h="2126" extrusionOk="0">
                  <a:moveTo>
                    <a:pt x="774" y="0"/>
                  </a:moveTo>
                  <a:cubicBezTo>
                    <a:pt x="713" y="0"/>
                    <a:pt x="642" y="23"/>
                    <a:pt x="561" y="78"/>
                  </a:cubicBezTo>
                  <a:cubicBezTo>
                    <a:pt x="561" y="256"/>
                    <a:pt x="465" y="328"/>
                    <a:pt x="311" y="328"/>
                  </a:cubicBezTo>
                  <a:cubicBezTo>
                    <a:pt x="144" y="328"/>
                    <a:pt x="1" y="364"/>
                    <a:pt x="13" y="602"/>
                  </a:cubicBezTo>
                  <a:cubicBezTo>
                    <a:pt x="49" y="560"/>
                    <a:pt x="78" y="544"/>
                    <a:pt x="103" y="544"/>
                  </a:cubicBezTo>
                  <a:cubicBezTo>
                    <a:pt x="186" y="544"/>
                    <a:pt x="212" y="732"/>
                    <a:pt x="288" y="732"/>
                  </a:cubicBezTo>
                  <a:cubicBezTo>
                    <a:pt x="299" y="732"/>
                    <a:pt x="310" y="729"/>
                    <a:pt x="322" y="721"/>
                  </a:cubicBezTo>
                  <a:cubicBezTo>
                    <a:pt x="501" y="721"/>
                    <a:pt x="608" y="816"/>
                    <a:pt x="680" y="995"/>
                  </a:cubicBezTo>
                  <a:cubicBezTo>
                    <a:pt x="846" y="1149"/>
                    <a:pt x="834" y="1316"/>
                    <a:pt x="703" y="1459"/>
                  </a:cubicBezTo>
                  <a:cubicBezTo>
                    <a:pt x="584" y="1471"/>
                    <a:pt x="430" y="1435"/>
                    <a:pt x="346" y="1590"/>
                  </a:cubicBezTo>
                  <a:cubicBezTo>
                    <a:pt x="680" y="1816"/>
                    <a:pt x="1037" y="2042"/>
                    <a:pt x="1442" y="2126"/>
                  </a:cubicBezTo>
                  <a:cubicBezTo>
                    <a:pt x="1549" y="1947"/>
                    <a:pt x="1537" y="1769"/>
                    <a:pt x="1454" y="1578"/>
                  </a:cubicBezTo>
                  <a:cubicBezTo>
                    <a:pt x="1358" y="1161"/>
                    <a:pt x="1120" y="816"/>
                    <a:pt x="1073" y="375"/>
                  </a:cubicBezTo>
                  <a:cubicBezTo>
                    <a:pt x="1046" y="198"/>
                    <a:pt x="953" y="0"/>
                    <a:pt x="7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169;p2"/>
            <p:cNvSpPr/>
            <p:nvPr/>
          </p:nvSpPr>
          <p:spPr>
            <a:xfrm>
              <a:off x="8661499" y="3600250"/>
              <a:ext cx="64288" cy="41691"/>
            </a:xfrm>
            <a:custGeom>
              <a:avLst/>
              <a:gdLst/>
              <a:ahLst/>
              <a:cxnLst/>
              <a:rect l="l" t="t" r="r" b="b"/>
              <a:pathLst>
                <a:path w="2037" h="1321" extrusionOk="0">
                  <a:moveTo>
                    <a:pt x="274" y="1"/>
                  </a:moveTo>
                  <a:lnTo>
                    <a:pt x="274" y="1"/>
                  </a:lnTo>
                  <a:cubicBezTo>
                    <a:pt x="0" y="537"/>
                    <a:pt x="727" y="275"/>
                    <a:pt x="679" y="644"/>
                  </a:cubicBezTo>
                  <a:cubicBezTo>
                    <a:pt x="724" y="636"/>
                    <a:pt x="768" y="632"/>
                    <a:pt x="810" y="632"/>
                  </a:cubicBezTo>
                  <a:cubicBezTo>
                    <a:pt x="1154" y="632"/>
                    <a:pt x="1390" y="882"/>
                    <a:pt x="1560" y="1179"/>
                  </a:cubicBezTo>
                  <a:cubicBezTo>
                    <a:pt x="1622" y="1284"/>
                    <a:pt x="1670" y="1320"/>
                    <a:pt x="1710" y="1320"/>
                  </a:cubicBezTo>
                  <a:cubicBezTo>
                    <a:pt x="1795" y="1320"/>
                    <a:pt x="1849" y="1160"/>
                    <a:pt x="1929" y="1120"/>
                  </a:cubicBezTo>
                  <a:cubicBezTo>
                    <a:pt x="2024" y="1025"/>
                    <a:pt x="1953" y="858"/>
                    <a:pt x="2036" y="751"/>
                  </a:cubicBezTo>
                  <a:cubicBezTo>
                    <a:pt x="2013" y="441"/>
                    <a:pt x="1882" y="275"/>
                    <a:pt x="1596" y="251"/>
                  </a:cubicBezTo>
                  <a:cubicBezTo>
                    <a:pt x="1513" y="322"/>
                    <a:pt x="1441" y="382"/>
                    <a:pt x="1393" y="489"/>
                  </a:cubicBezTo>
                  <a:cubicBezTo>
                    <a:pt x="1048" y="275"/>
                    <a:pt x="691" y="36"/>
                    <a:pt x="2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170;p2"/>
            <p:cNvSpPr/>
            <p:nvPr/>
          </p:nvSpPr>
          <p:spPr>
            <a:xfrm>
              <a:off x="8797140" y="4271733"/>
              <a:ext cx="38345" cy="71042"/>
            </a:xfrm>
            <a:custGeom>
              <a:avLst/>
              <a:gdLst/>
              <a:ahLst/>
              <a:cxnLst/>
              <a:rect l="l" t="t" r="r" b="b"/>
              <a:pathLst>
                <a:path w="1215" h="2251" extrusionOk="0">
                  <a:moveTo>
                    <a:pt x="263" y="0"/>
                  </a:moveTo>
                  <a:lnTo>
                    <a:pt x="263" y="0"/>
                  </a:lnTo>
                  <a:cubicBezTo>
                    <a:pt x="798" y="762"/>
                    <a:pt x="774" y="917"/>
                    <a:pt x="120" y="1536"/>
                  </a:cubicBezTo>
                  <a:cubicBezTo>
                    <a:pt x="108" y="1536"/>
                    <a:pt x="96" y="1548"/>
                    <a:pt x="84" y="1560"/>
                  </a:cubicBezTo>
                  <a:cubicBezTo>
                    <a:pt x="1" y="1643"/>
                    <a:pt x="1" y="1715"/>
                    <a:pt x="48" y="1822"/>
                  </a:cubicBezTo>
                  <a:cubicBezTo>
                    <a:pt x="67" y="1819"/>
                    <a:pt x="84" y="1818"/>
                    <a:pt x="101" y="1818"/>
                  </a:cubicBezTo>
                  <a:cubicBezTo>
                    <a:pt x="393" y="1818"/>
                    <a:pt x="492" y="2183"/>
                    <a:pt x="751" y="2250"/>
                  </a:cubicBezTo>
                  <a:cubicBezTo>
                    <a:pt x="917" y="2143"/>
                    <a:pt x="1096" y="2024"/>
                    <a:pt x="1191" y="1834"/>
                  </a:cubicBezTo>
                  <a:lnTo>
                    <a:pt x="1215" y="1822"/>
                  </a:lnTo>
                  <a:cubicBezTo>
                    <a:pt x="1132" y="1715"/>
                    <a:pt x="1132" y="1536"/>
                    <a:pt x="977" y="1500"/>
                  </a:cubicBezTo>
                  <a:cubicBezTo>
                    <a:pt x="970" y="1499"/>
                    <a:pt x="964" y="1498"/>
                    <a:pt x="959" y="1498"/>
                  </a:cubicBezTo>
                  <a:cubicBezTo>
                    <a:pt x="852" y="1498"/>
                    <a:pt x="946" y="1756"/>
                    <a:pt x="868" y="1756"/>
                  </a:cubicBezTo>
                  <a:cubicBezTo>
                    <a:pt x="849" y="1756"/>
                    <a:pt x="819" y="1741"/>
                    <a:pt x="774" y="1703"/>
                  </a:cubicBezTo>
                  <a:cubicBezTo>
                    <a:pt x="632" y="1584"/>
                    <a:pt x="798" y="1441"/>
                    <a:pt x="858" y="1298"/>
                  </a:cubicBezTo>
                  <a:cubicBezTo>
                    <a:pt x="1155" y="631"/>
                    <a:pt x="882" y="95"/>
                    <a:pt x="26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171;p2"/>
            <p:cNvSpPr/>
            <p:nvPr/>
          </p:nvSpPr>
          <p:spPr>
            <a:xfrm>
              <a:off x="8850664" y="4121417"/>
              <a:ext cx="32917" cy="28404"/>
            </a:xfrm>
            <a:custGeom>
              <a:avLst/>
              <a:gdLst/>
              <a:ahLst/>
              <a:cxnLst/>
              <a:rect l="l" t="t" r="r" b="b"/>
              <a:pathLst>
                <a:path w="1043" h="900" extrusionOk="0">
                  <a:moveTo>
                    <a:pt x="591" y="1"/>
                  </a:moveTo>
                  <a:cubicBezTo>
                    <a:pt x="591" y="94"/>
                    <a:pt x="591" y="160"/>
                    <a:pt x="489" y="160"/>
                  </a:cubicBezTo>
                  <a:cubicBezTo>
                    <a:pt x="474" y="160"/>
                    <a:pt x="456" y="159"/>
                    <a:pt x="436" y="155"/>
                  </a:cubicBezTo>
                  <a:cubicBezTo>
                    <a:pt x="366" y="146"/>
                    <a:pt x="307" y="140"/>
                    <a:pt x="257" y="140"/>
                  </a:cubicBezTo>
                  <a:cubicBezTo>
                    <a:pt x="1" y="140"/>
                    <a:pt x="1" y="296"/>
                    <a:pt x="150" y="894"/>
                  </a:cubicBezTo>
                  <a:cubicBezTo>
                    <a:pt x="227" y="894"/>
                    <a:pt x="302" y="897"/>
                    <a:pt x="372" y="897"/>
                  </a:cubicBezTo>
                  <a:cubicBezTo>
                    <a:pt x="442" y="897"/>
                    <a:pt x="507" y="894"/>
                    <a:pt x="567" y="882"/>
                  </a:cubicBezTo>
                  <a:cubicBezTo>
                    <a:pt x="639" y="882"/>
                    <a:pt x="727" y="900"/>
                    <a:pt x="801" y="900"/>
                  </a:cubicBezTo>
                  <a:cubicBezTo>
                    <a:pt x="886" y="900"/>
                    <a:pt x="953" y="876"/>
                    <a:pt x="960" y="775"/>
                  </a:cubicBezTo>
                  <a:cubicBezTo>
                    <a:pt x="972" y="596"/>
                    <a:pt x="1043" y="310"/>
                    <a:pt x="805" y="179"/>
                  </a:cubicBezTo>
                  <a:cubicBezTo>
                    <a:pt x="733" y="132"/>
                    <a:pt x="662" y="60"/>
                    <a:pt x="59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172;p2"/>
            <p:cNvSpPr/>
            <p:nvPr/>
          </p:nvSpPr>
          <p:spPr>
            <a:xfrm>
              <a:off x="8922114" y="4057320"/>
              <a:ext cx="29509" cy="39324"/>
            </a:xfrm>
            <a:custGeom>
              <a:avLst/>
              <a:gdLst/>
              <a:ahLst/>
              <a:cxnLst/>
              <a:rect l="l" t="t" r="r" b="b"/>
              <a:pathLst>
                <a:path w="935" h="1246" extrusionOk="0">
                  <a:moveTo>
                    <a:pt x="737" y="0"/>
                  </a:moveTo>
                  <a:cubicBezTo>
                    <a:pt x="423" y="0"/>
                    <a:pt x="409" y="590"/>
                    <a:pt x="94" y="590"/>
                  </a:cubicBezTo>
                  <a:cubicBezTo>
                    <a:pt x="70" y="590"/>
                    <a:pt x="45" y="586"/>
                    <a:pt x="17" y="579"/>
                  </a:cubicBezTo>
                  <a:cubicBezTo>
                    <a:pt x="17" y="578"/>
                    <a:pt x="16" y="578"/>
                    <a:pt x="16" y="578"/>
                  </a:cubicBezTo>
                  <a:lnTo>
                    <a:pt x="16" y="578"/>
                  </a:lnTo>
                  <a:cubicBezTo>
                    <a:pt x="1" y="578"/>
                    <a:pt x="133" y="1014"/>
                    <a:pt x="5" y="1246"/>
                  </a:cubicBezTo>
                  <a:cubicBezTo>
                    <a:pt x="196" y="1024"/>
                    <a:pt x="284" y="920"/>
                    <a:pt x="357" y="920"/>
                  </a:cubicBezTo>
                  <a:cubicBezTo>
                    <a:pt x="420" y="920"/>
                    <a:pt x="470" y="1000"/>
                    <a:pt x="565" y="1151"/>
                  </a:cubicBezTo>
                  <a:cubicBezTo>
                    <a:pt x="583" y="1174"/>
                    <a:pt x="604" y="1186"/>
                    <a:pt x="623" y="1186"/>
                  </a:cubicBezTo>
                  <a:cubicBezTo>
                    <a:pt x="642" y="1186"/>
                    <a:pt x="660" y="1174"/>
                    <a:pt x="672" y="1151"/>
                  </a:cubicBezTo>
                  <a:cubicBezTo>
                    <a:pt x="744" y="1127"/>
                    <a:pt x="803" y="1079"/>
                    <a:pt x="863" y="1032"/>
                  </a:cubicBezTo>
                  <a:cubicBezTo>
                    <a:pt x="922" y="996"/>
                    <a:pt x="934" y="948"/>
                    <a:pt x="863" y="901"/>
                  </a:cubicBezTo>
                  <a:cubicBezTo>
                    <a:pt x="434" y="603"/>
                    <a:pt x="684" y="317"/>
                    <a:pt x="922" y="55"/>
                  </a:cubicBezTo>
                  <a:cubicBezTo>
                    <a:pt x="850" y="17"/>
                    <a:pt x="789" y="0"/>
                    <a:pt x="73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173;p2"/>
            <p:cNvSpPr/>
            <p:nvPr/>
          </p:nvSpPr>
          <p:spPr>
            <a:xfrm>
              <a:off x="8843374" y="3982399"/>
              <a:ext cx="31970" cy="63215"/>
            </a:xfrm>
            <a:custGeom>
              <a:avLst/>
              <a:gdLst/>
              <a:ahLst/>
              <a:cxnLst/>
              <a:rect l="l" t="t" r="r" b="b"/>
              <a:pathLst>
                <a:path w="1013" h="2003" extrusionOk="0">
                  <a:moveTo>
                    <a:pt x="179" y="0"/>
                  </a:moveTo>
                  <a:cubicBezTo>
                    <a:pt x="0" y="131"/>
                    <a:pt x="83" y="322"/>
                    <a:pt x="60" y="512"/>
                  </a:cubicBezTo>
                  <a:cubicBezTo>
                    <a:pt x="0" y="893"/>
                    <a:pt x="131" y="1262"/>
                    <a:pt x="143" y="1643"/>
                  </a:cubicBezTo>
                  <a:cubicBezTo>
                    <a:pt x="204" y="1617"/>
                    <a:pt x="252" y="1606"/>
                    <a:pt x="291" y="1606"/>
                  </a:cubicBezTo>
                  <a:cubicBezTo>
                    <a:pt x="466" y="1606"/>
                    <a:pt x="451" y="1835"/>
                    <a:pt x="500" y="2001"/>
                  </a:cubicBezTo>
                  <a:cubicBezTo>
                    <a:pt x="512" y="2002"/>
                    <a:pt x="523" y="2002"/>
                    <a:pt x="533" y="2002"/>
                  </a:cubicBezTo>
                  <a:cubicBezTo>
                    <a:pt x="724" y="2002"/>
                    <a:pt x="704" y="1803"/>
                    <a:pt x="726" y="1667"/>
                  </a:cubicBezTo>
                  <a:cubicBezTo>
                    <a:pt x="476" y="1405"/>
                    <a:pt x="1012" y="1274"/>
                    <a:pt x="822" y="1012"/>
                  </a:cubicBezTo>
                  <a:cubicBezTo>
                    <a:pt x="786" y="965"/>
                    <a:pt x="738" y="917"/>
                    <a:pt x="714" y="881"/>
                  </a:cubicBezTo>
                  <a:cubicBezTo>
                    <a:pt x="476" y="822"/>
                    <a:pt x="250" y="750"/>
                    <a:pt x="322" y="358"/>
                  </a:cubicBezTo>
                  <a:cubicBezTo>
                    <a:pt x="357" y="227"/>
                    <a:pt x="322" y="60"/>
                    <a:pt x="17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174;p2"/>
            <p:cNvSpPr/>
            <p:nvPr/>
          </p:nvSpPr>
          <p:spPr>
            <a:xfrm>
              <a:off x="8869663" y="4163359"/>
              <a:ext cx="26321" cy="40839"/>
            </a:xfrm>
            <a:custGeom>
              <a:avLst/>
              <a:gdLst/>
              <a:ahLst/>
              <a:cxnLst/>
              <a:rect l="l" t="t" r="r" b="b"/>
              <a:pathLst>
                <a:path w="834" h="1294" extrusionOk="0">
                  <a:moveTo>
                    <a:pt x="303" y="1"/>
                  </a:moveTo>
                  <a:cubicBezTo>
                    <a:pt x="274" y="1"/>
                    <a:pt x="237" y="13"/>
                    <a:pt x="191" y="41"/>
                  </a:cubicBezTo>
                  <a:cubicBezTo>
                    <a:pt x="0" y="160"/>
                    <a:pt x="84" y="291"/>
                    <a:pt x="108" y="458"/>
                  </a:cubicBezTo>
                  <a:cubicBezTo>
                    <a:pt x="120" y="696"/>
                    <a:pt x="120" y="946"/>
                    <a:pt x="120" y="1208"/>
                  </a:cubicBezTo>
                  <a:cubicBezTo>
                    <a:pt x="132" y="1204"/>
                    <a:pt x="144" y="1202"/>
                    <a:pt x="157" y="1202"/>
                  </a:cubicBezTo>
                  <a:cubicBezTo>
                    <a:pt x="246" y="1202"/>
                    <a:pt x="339" y="1293"/>
                    <a:pt x="430" y="1293"/>
                  </a:cubicBezTo>
                  <a:cubicBezTo>
                    <a:pt x="474" y="1293"/>
                    <a:pt x="517" y="1272"/>
                    <a:pt x="560" y="1208"/>
                  </a:cubicBezTo>
                  <a:cubicBezTo>
                    <a:pt x="227" y="743"/>
                    <a:pt x="239" y="696"/>
                    <a:pt x="834" y="577"/>
                  </a:cubicBezTo>
                  <a:cubicBezTo>
                    <a:pt x="786" y="386"/>
                    <a:pt x="620" y="327"/>
                    <a:pt x="501" y="219"/>
                  </a:cubicBezTo>
                  <a:cubicBezTo>
                    <a:pt x="426" y="154"/>
                    <a:pt x="410" y="1"/>
                    <a:pt x="30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175;p2"/>
            <p:cNvSpPr/>
            <p:nvPr/>
          </p:nvSpPr>
          <p:spPr>
            <a:xfrm>
              <a:off x="8707701" y="3668638"/>
              <a:ext cx="38188" cy="55262"/>
            </a:xfrm>
            <a:custGeom>
              <a:avLst/>
              <a:gdLst/>
              <a:ahLst/>
              <a:cxnLst/>
              <a:rect l="l" t="t" r="r" b="b"/>
              <a:pathLst>
                <a:path w="1210" h="1751" extrusionOk="0">
                  <a:moveTo>
                    <a:pt x="120" y="1"/>
                  </a:moveTo>
                  <a:lnTo>
                    <a:pt x="120" y="1"/>
                  </a:lnTo>
                  <a:cubicBezTo>
                    <a:pt x="1" y="179"/>
                    <a:pt x="84" y="346"/>
                    <a:pt x="191" y="501"/>
                  </a:cubicBezTo>
                  <a:cubicBezTo>
                    <a:pt x="275" y="656"/>
                    <a:pt x="394" y="786"/>
                    <a:pt x="322" y="1001"/>
                  </a:cubicBezTo>
                  <a:cubicBezTo>
                    <a:pt x="310" y="1060"/>
                    <a:pt x="310" y="1096"/>
                    <a:pt x="310" y="1156"/>
                  </a:cubicBezTo>
                  <a:cubicBezTo>
                    <a:pt x="328" y="1218"/>
                    <a:pt x="360" y="1268"/>
                    <a:pt x="415" y="1268"/>
                  </a:cubicBezTo>
                  <a:cubicBezTo>
                    <a:pt x="433" y="1268"/>
                    <a:pt x="454" y="1263"/>
                    <a:pt x="477" y="1251"/>
                  </a:cubicBezTo>
                  <a:cubicBezTo>
                    <a:pt x="490" y="1249"/>
                    <a:pt x="502" y="1249"/>
                    <a:pt x="514" y="1249"/>
                  </a:cubicBezTo>
                  <a:cubicBezTo>
                    <a:pt x="786" y="1249"/>
                    <a:pt x="781" y="1637"/>
                    <a:pt x="930" y="1751"/>
                  </a:cubicBezTo>
                  <a:cubicBezTo>
                    <a:pt x="1122" y="1644"/>
                    <a:pt x="727" y="1247"/>
                    <a:pt x="1054" y="1247"/>
                  </a:cubicBezTo>
                  <a:cubicBezTo>
                    <a:pt x="1090" y="1247"/>
                    <a:pt x="1136" y="1252"/>
                    <a:pt x="1192" y="1263"/>
                  </a:cubicBezTo>
                  <a:cubicBezTo>
                    <a:pt x="1209" y="1019"/>
                    <a:pt x="1123" y="980"/>
                    <a:pt x="1016" y="980"/>
                  </a:cubicBezTo>
                  <a:cubicBezTo>
                    <a:pt x="966" y="980"/>
                    <a:pt x="912" y="988"/>
                    <a:pt x="862" y="988"/>
                  </a:cubicBezTo>
                  <a:cubicBezTo>
                    <a:pt x="803" y="988"/>
                    <a:pt x="750" y="977"/>
                    <a:pt x="715" y="929"/>
                  </a:cubicBezTo>
                  <a:cubicBezTo>
                    <a:pt x="715" y="906"/>
                    <a:pt x="727" y="882"/>
                    <a:pt x="727" y="870"/>
                  </a:cubicBezTo>
                  <a:cubicBezTo>
                    <a:pt x="680" y="429"/>
                    <a:pt x="418" y="215"/>
                    <a:pt x="12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176;p2"/>
            <p:cNvSpPr/>
            <p:nvPr/>
          </p:nvSpPr>
          <p:spPr>
            <a:xfrm>
              <a:off x="8792248" y="4233041"/>
              <a:ext cx="35000" cy="32317"/>
            </a:xfrm>
            <a:custGeom>
              <a:avLst/>
              <a:gdLst/>
              <a:ahLst/>
              <a:cxnLst/>
              <a:rect l="l" t="t" r="r" b="b"/>
              <a:pathLst>
                <a:path w="1109" h="1024" extrusionOk="0">
                  <a:moveTo>
                    <a:pt x="682" y="1"/>
                  </a:moveTo>
                  <a:cubicBezTo>
                    <a:pt x="264" y="1"/>
                    <a:pt x="199" y="477"/>
                    <a:pt x="13" y="762"/>
                  </a:cubicBezTo>
                  <a:cubicBezTo>
                    <a:pt x="1" y="809"/>
                    <a:pt x="1" y="845"/>
                    <a:pt x="1" y="881"/>
                  </a:cubicBezTo>
                  <a:cubicBezTo>
                    <a:pt x="13" y="905"/>
                    <a:pt x="322" y="1024"/>
                    <a:pt x="346" y="1024"/>
                  </a:cubicBezTo>
                  <a:cubicBezTo>
                    <a:pt x="787" y="845"/>
                    <a:pt x="1108" y="619"/>
                    <a:pt x="799" y="12"/>
                  </a:cubicBezTo>
                  <a:cubicBezTo>
                    <a:pt x="757" y="4"/>
                    <a:pt x="718" y="1"/>
                    <a:pt x="68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177;p2"/>
            <p:cNvSpPr/>
            <p:nvPr/>
          </p:nvSpPr>
          <p:spPr>
            <a:xfrm>
              <a:off x="8834348" y="4074457"/>
              <a:ext cx="35347" cy="27615"/>
            </a:xfrm>
            <a:custGeom>
              <a:avLst/>
              <a:gdLst/>
              <a:ahLst/>
              <a:cxnLst/>
              <a:rect l="l" t="t" r="r" b="b"/>
              <a:pathLst>
                <a:path w="1120" h="875" extrusionOk="0">
                  <a:moveTo>
                    <a:pt x="667" y="0"/>
                  </a:moveTo>
                  <a:cubicBezTo>
                    <a:pt x="619" y="119"/>
                    <a:pt x="584" y="250"/>
                    <a:pt x="536" y="393"/>
                  </a:cubicBezTo>
                  <a:cubicBezTo>
                    <a:pt x="465" y="298"/>
                    <a:pt x="405" y="191"/>
                    <a:pt x="322" y="108"/>
                  </a:cubicBezTo>
                  <a:cubicBezTo>
                    <a:pt x="298" y="119"/>
                    <a:pt x="274" y="131"/>
                    <a:pt x="238" y="131"/>
                  </a:cubicBezTo>
                  <a:cubicBezTo>
                    <a:pt x="238" y="298"/>
                    <a:pt x="238" y="453"/>
                    <a:pt x="155" y="596"/>
                  </a:cubicBezTo>
                  <a:cubicBezTo>
                    <a:pt x="1" y="834"/>
                    <a:pt x="53" y="874"/>
                    <a:pt x="149" y="874"/>
                  </a:cubicBezTo>
                  <a:cubicBezTo>
                    <a:pt x="197" y="874"/>
                    <a:pt x="257" y="864"/>
                    <a:pt x="307" y="864"/>
                  </a:cubicBezTo>
                  <a:cubicBezTo>
                    <a:pt x="325" y="864"/>
                    <a:pt x="343" y="866"/>
                    <a:pt x="357" y="870"/>
                  </a:cubicBezTo>
                  <a:cubicBezTo>
                    <a:pt x="608" y="727"/>
                    <a:pt x="869" y="608"/>
                    <a:pt x="1119" y="489"/>
                  </a:cubicBezTo>
                  <a:cubicBezTo>
                    <a:pt x="965" y="310"/>
                    <a:pt x="822" y="155"/>
                    <a:pt x="66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178;p2"/>
            <p:cNvSpPr/>
            <p:nvPr/>
          </p:nvSpPr>
          <p:spPr>
            <a:xfrm>
              <a:off x="8901979" y="3992151"/>
              <a:ext cx="31592" cy="37998"/>
            </a:xfrm>
            <a:custGeom>
              <a:avLst/>
              <a:gdLst/>
              <a:ahLst/>
              <a:cxnLst/>
              <a:rect l="l" t="t" r="r" b="b"/>
              <a:pathLst>
                <a:path w="1001" h="1204" extrusionOk="0">
                  <a:moveTo>
                    <a:pt x="358" y="1"/>
                  </a:moveTo>
                  <a:cubicBezTo>
                    <a:pt x="0" y="108"/>
                    <a:pt x="250" y="287"/>
                    <a:pt x="298" y="453"/>
                  </a:cubicBezTo>
                  <a:cubicBezTo>
                    <a:pt x="334" y="525"/>
                    <a:pt x="417" y="620"/>
                    <a:pt x="298" y="691"/>
                  </a:cubicBezTo>
                  <a:cubicBezTo>
                    <a:pt x="239" y="930"/>
                    <a:pt x="334" y="1108"/>
                    <a:pt x="512" y="1180"/>
                  </a:cubicBezTo>
                  <a:cubicBezTo>
                    <a:pt x="544" y="1196"/>
                    <a:pt x="570" y="1203"/>
                    <a:pt x="592" y="1203"/>
                  </a:cubicBezTo>
                  <a:cubicBezTo>
                    <a:pt x="697" y="1203"/>
                    <a:pt x="713" y="1042"/>
                    <a:pt x="762" y="953"/>
                  </a:cubicBezTo>
                  <a:cubicBezTo>
                    <a:pt x="810" y="953"/>
                    <a:pt x="834" y="942"/>
                    <a:pt x="870" y="942"/>
                  </a:cubicBezTo>
                  <a:cubicBezTo>
                    <a:pt x="953" y="822"/>
                    <a:pt x="953" y="691"/>
                    <a:pt x="881" y="561"/>
                  </a:cubicBezTo>
                  <a:cubicBezTo>
                    <a:pt x="905" y="477"/>
                    <a:pt x="953" y="394"/>
                    <a:pt x="989" y="322"/>
                  </a:cubicBezTo>
                  <a:cubicBezTo>
                    <a:pt x="1001" y="60"/>
                    <a:pt x="834" y="49"/>
                    <a:pt x="691" y="25"/>
                  </a:cubicBezTo>
                  <a:cubicBezTo>
                    <a:pt x="641" y="64"/>
                    <a:pt x="588" y="85"/>
                    <a:pt x="535" y="85"/>
                  </a:cubicBezTo>
                  <a:cubicBezTo>
                    <a:pt x="475" y="85"/>
                    <a:pt x="415" y="58"/>
                    <a:pt x="35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179;p2"/>
            <p:cNvSpPr/>
            <p:nvPr/>
          </p:nvSpPr>
          <p:spPr>
            <a:xfrm>
              <a:off x="8848991" y="3980947"/>
              <a:ext cx="17705" cy="34905"/>
            </a:xfrm>
            <a:custGeom>
              <a:avLst/>
              <a:gdLst/>
              <a:ahLst/>
              <a:cxnLst/>
              <a:rect l="l" t="t" r="r" b="b"/>
              <a:pathLst>
                <a:path w="561" h="1106" extrusionOk="0">
                  <a:moveTo>
                    <a:pt x="106" y="0"/>
                  </a:moveTo>
                  <a:cubicBezTo>
                    <a:pt x="69" y="0"/>
                    <a:pt x="35" y="18"/>
                    <a:pt x="1" y="58"/>
                  </a:cubicBezTo>
                  <a:cubicBezTo>
                    <a:pt x="24" y="404"/>
                    <a:pt x="48" y="749"/>
                    <a:pt x="60" y="1106"/>
                  </a:cubicBezTo>
                  <a:cubicBezTo>
                    <a:pt x="203" y="1058"/>
                    <a:pt x="382" y="999"/>
                    <a:pt x="548" y="939"/>
                  </a:cubicBezTo>
                  <a:cubicBezTo>
                    <a:pt x="560" y="582"/>
                    <a:pt x="501" y="273"/>
                    <a:pt x="239" y="58"/>
                  </a:cubicBezTo>
                  <a:cubicBezTo>
                    <a:pt x="189" y="21"/>
                    <a:pt x="146" y="0"/>
                    <a:pt x="10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180;p2"/>
            <p:cNvSpPr/>
            <p:nvPr/>
          </p:nvSpPr>
          <p:spPr>
            <a:xfrm>
              <a:off x="8847855" y="4034250"/>
              <a:ext cx="29351" cy="35726"/>
            </a:xfrm>
            <a:custGeom>
              <a:avLst/>
              <a:gdLst/>
              <a:ahLst/>
              <a:cxnLst/>
              <a:rect l="l" t="t" r="r" b="b"/>
              <a:pathLst>
                <a:path w="930" h="1132" extrusionOk="0">
                  <a:moveTo>
                    <a:pt x="799" y="0"/>
                  </a:moveTo>
                  <a:cubicBezTo>
                    <a:pt x="754" y="65"/>
                    <a:pt x="707" y="88"/>
                    <a:pt x="661" y="88"/>
                  </a:cubicBezTo>
                  <a:cubicBezTo>
                    <a:pt x="595" y="88"/>
                    <a:pt x="528" y="42"/>
                    <a:pt x="465" y="0"/>
                  </a:cubicBezTo>
                  <a:lnTo>
                    <a:pt x="465" y="0"/>
                  </a:lnTo>
                  <a:cubicBezTo>
                    <a:pt x="465" y="131"/>
                    <a:pt x="501" y="274"/>
                    <a:pt x="358" y="370"/>
                  </a:cubicBezTo>
                  <a:cubicBezTo>
                    <a:pt x="322" y="453"/>
                    <a:pt x="382" y="608"/>
                    <a:pt x="227" y="608"/>
                  </a:cubicBezTo>
                  <a:cubicBezTo>
                    <a:pt x="1" y="798"/>
                    <a:pt x="108" y="965"/>
                    <a:pt x="263" y="1132"/>
                  </a:cubicBezTo>
                  <a:cubicBezTo>
                    <a:pt x="268" y="1132"/>
                    <a:pt x="272" y="1132"/>
                    <a:pt x="277" y="1132"/>
                  </a:cubicBezTo>
                  <a:cubicBezTo>
                    <a:pt x="446" y="1132"/>
                    <a:pt x="529" y="928"/>
                    <a:pt x="680" y="870"/>
                  </a:cubicBezTo>
                  <a:cubicBezTo>
                    <a:pt x="702" y="881"/>
                    <a:pt x="722" y="886"/>
                    <a:pt x="738" y="886"/>
                  </a:cubicBezTo>
                  <a:cubicBezTo>
                    <a:pt x="793" y="886"/>
                    <a:pt x="817" y="830"/>
                    <a:pt x="799" y="739"/>
                  </a:cubicBezTo>
                  <a:cubicBezTo>
                    <a:pt x="834" y="500"/>
                    <a:pt x="930" y="250"/>
                    <a:pt x="79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181;p2"/>
            <p:cNvSpPr/>
            <p:nvPr/>
          </p:nvSpPr>
          <p:spPr>
            <a:xfrm>
              <a:off x="8900464" y="3977444"/>
              <a:ext cx="37241" cy="29035"/>
            </a:xfrm>
            <a:custGeom>
              <a:avLst/>
              <a:gdLst/>
              <a:ahLst/>
              <a:cxnLst/>
              <a:rect l="l" t="t" r="r" b="b"/>
              <a:pathLst>
                <a:path w="1180" h="920" extrusionOk="0">
                  <a:moveTo>
                    <a:pt x="277" y="0"/>
                  </a:moveTo>
                  <a:cubicBezTo>
                    <a:pt x="226" y="0"/>
                    <a:pt x="174" y="11"/>
                    <a:pt x="120" y="38"/>
                  </a:cubicBezTo>
                  <a:cubicBezTo>
                    <a:pt x="167" y="336"/>
                    <a:pt x="1" y="705"/>
                    <a:pt x="346" y="919"/>
                  </a:cubicBezTo>
                  <a:cubicBezTo>
                    <a:pt x="416" y="815"/>
                    <a:pt x="156" y="562"/>
                    <a:pt x="456" y="562"/>
                  </a:cubicBezTo>
                  <a:cubicBezTo>
                    <a:pt x="463" y="562"/>
                    <a:pt x="470" y="562"/>
                    <a:pt x="477" y="562"/>
                  </a:cubicBezTo>
                  <a:cubicBezTo>
                    <a:pt x="508" y="587"/>
                    <a:pt x="546" y="602"/>
                    <a:pt x="581" y="602"/>
                  </a:cubicBezTo>
                  <a:cubicBezTo>
                    <a:pt x="611" y="602"/>
                    <a:pt x="639" y="590"/>
                    <a:pt x="656" y="562"/>
                  </a:cubicBezTo>
                  <a:cubicBezTo>
                    <a:pt x="799" y="574"/>
                    <a:pt x="929" y="669"/>
                    <a:pt x="1013" y="788"/>
                  </a:cubicBezTo>
                  <a:cubicBezTo>
                    <a:pt x="1180" y="526"/>
                    <a:pt x="1001" y="348"/>
                    <a:pt x="894" y="157"/>
                  </a:cubicBezTo>
                  <a:cubicBezTo>
                    <a:pt x="875" y="161"/>
                    <a:pt x="856" y="162"/>
                    <a:pt x="837" y="162"/>
                  </a:cubicBezTo>
                  <a:cubicBezTo>
                    <a:pt x="648" y="162"/>
                    <a:pt x="474" y="0"/>
                    <a:pt x="27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182;p2"/>
            <p:cNvSpPr/>
            <p:nvPr/>
          </p:nvSpPr>
          <p:spPr>
            <a:xfrm>
              <a:off x="8901600" y="3949009"/>
              <a:ext cx="27836" cy="36199"/>
            </a:xfrm>
            <a:custGeom>
              <a:avLst/>
              <a:gdLst/>
              <a:ahLst/>
              <a:cxnLst/>
              <a:rect l="l" t="t" r="r" b="b"/>
              <a:pathLst>
                <a:path w="882" h="1147" extrusionOk="0">
                  <a:moveTo>
                    <a:pt x="186" y="0"/>
                  </a:moveTo>
                  <a:cubicBezTo>
                    <a:pt x="62" y="0"/>
                    <a:pt x="58" y="192"/>
                    <a:pt x="12" y="320"/>
                  </a:cubicBezTo>
                  <a:cubicBezTo>
                    <a:pt x="1" y="356"/>
                    <a:pt x="1" y="392"/>
                    <a:pt x="1" y="439"/>
                  </a:cubicBezTo>
                  <a:cubicBezTo>
                    <a:pt x="143" y="570"/>
                    <a:pt x="12" y="796"/>
                    <a:pt x="108" y="939"/>
                  </a:cubicBezTo>
                  <a:cubicBezTo>
                    <a:pt x="287" y="991"/>
                    <a:pt x="454" y="1146"/>
                    <a:pt x="645" y="1146"/>
                  </a:cubicBezTo>
                  <a:cubicBezTo>
                    <a:pt x="719" y="1146"/>
                    <a:pt x="798" y="1122"/>
                    <a:pt x="882" y="1058"/>
                  </a:cubicBezTo>
                  <a:cubicBezTo>
                    <a:pt x="524" y="856"/>
                    <a:pt x="489" y="392"/>
                    <a:pt x="334" y="58"/>
                  </a:cubicBezTo>
                  <a:cubicBezTo>
                    <a:pt x="271" y="17"/>
                    <a:pt x="223" y="0"/>
                    <a:pt x="18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183;p2"/>
            <p:cNvSpPr/>
            <p:nvPr/>
          </p:nvSpPr>
          <p:spPr>
            <a:xfrm>
              <a:off x="8779120" y="4224552"/>
              <a:ext cx="38345" cy="32538"/>
            </a:xfrm>
            <a:custGeom>
              <a:avLst/>
              <a:gdLst/>
              <a:ahLst/>
              <a:cxnLst/>
              <a:rect l="l" t="t" r="r" b="b"/>
              <a:pathLst>
                <a:path w="1215" h="1031" extrusionOk="0">
                  <a:moveTo>
                    <a:pt x="1015" y="0"/>
                  </a:moveTo>
                  <a:cubicBezTo>
                    <a:pt x="920" y="0"/>
                    <a:pt x="840" y="77"/>
                    <a:pt x="774" y="162"/>
                  </a:cubicBezTo>
                  <a:cubicBezTo>
                    <a:pt x="679" y="662"/>
                    <a:pt x="214" y="436"/>
                    <a:pt x="0" y="662"/>
                  </a:cubicBezTo>
                  <a:cubicBezTo>
                    <a:pt x="143" y="781"/>
                    <a:pt x="274" y="912"/>
                    <a:pt x="429" y="1031"/>
                  </a:cubicBezTo>
                  <a:cubicBezTo>
                    <a:pt x="750" y="876"/>
                    <a:pt x="834" y="364"/>
                    <a:pt x="1215" y="281"/>
                  </a:cubicBezTo>
                  <a:cubicBezTo>
                    <a:pt x="1167" y="197"/>
                    <a:pt x="1131" y="114"/>
                    <a:pt x="1095" y="19"/>
                  </a:cubicBezTo>
                  <a:cubicBezTo>
                    <a:pt x="1068" y="6"/>
                    <a:pt x="1041" y="0"/>
                    <a:pt x="101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184;p2"/>
            <p:cNvSpPr/>
            <p:nvPr/>
          </p:nvSpPr>
          <p:spPr>
            <a:xfrm>
              <a:off x="8835831" y="4279402"/>
              <a:ext cx="34243" cy="28530"/>
            </a:xfrm>
            <a:custGeom>
              <a:avLst/>
              <a:gdLst/>
              <a:ahLst/>
              <a:cxnLst/>
              <a:rect l="l" t="t" r="r" b="b"/>
              <a:pathLst>
                <a:path w="1085" h="904" extrusionOk="0">
                  <a:moveTo>
                    <a:pt x="870" y="1"/>
                  </a:moveTo>
                  <a:cubicBezTo>
                    <a:pt x="851" y="1"/>
                    <a:pt x="834" y="17"/>
                    <a:pt x="822" y="55"/>
                  </a:cubicBezTo>
                  <a:cubicBezTo>
                    <a:pt x="680" y="543"/>
                    <a:pt x="227" y="531"/>
                    <a:pt x="1" y="864"/>
                  </a:cubicBezTo>
                  <a:cubicBezTo>
                    <a:pt x="73" y="892"/>
                    <a:pt x="140" y="903"/>
                    <a:pt x="202" y="903"/>
                  </a:cubicBezTo>
                  <a:cubicBezTo>
                    <a:pt x="465" y="903"/>
                    <a:pt x="644" y="692"/>
                    <a:pt x="846" y="567"/>
                  </a:cubicBezTo>
                  <a:cubicBezTo>
                    <a:pt x="953" y="567"/>
                    <a:pt x="1037" y="531"/>
                    <a:pt x="1084" y="424"/>
                  </a:cubicBezTo>
                  <a:cubicBezTo>
                    <a:pt x="1065" y="262"/>
                    <a:pt x="947" y="1"/>
                    <a:pt x="87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185;p2"/>
            <p:cNvSpPr/>
            <p:nvPr/>
          </p:nvSpPr>
          <p:spPr>
            <a:xfrm>
              <a:off x="8621293" y="3541266"/>
              <a:ext cx="28972" cy="21997"/>
            </a:xfrm>
            <a:custGeom>
              <a:avLst/>
              <a:gdLst/>
              <a:ahLst/>
              <a:cxnLst/>
              <a:rect l="l" t="t" r="r" b="b"/>
              <a:pathLst>
                <a:path w="918" h="697" extrusionOk="0">
                  <a:moveTo>
                    <a:pt x="905" y="0"/>
                  </a:moveTo>
                  <a:cubicBezTo>
                    <a:pt x="715" y="36"/>
                    <a:pt x="548" y="203"/>
                    <a:pt x="358" y="203"/>
                  </a:cubicBezTo>
                  <a:cubicBezTo>
                    <a:pt x="250" y="215"/>
                    <a:pt x="12" y="274"/>
                    <a:pt x="0" y="524"/>
                  </a:cubicBezTo>
                  <a:cubicBezTo>
                    <a:pt x="0" y="572"/>
                    <a:pt x="72" y="655"/>
                    <a:pt x="84" y="655"/>
                  </a:cubicBezTo>
                  <a:cubicBezTo>
                    <a:pt x="111" y="643"/>
                    <a:pt x="139" y="639"/>
                    <a:pt x="167" y="639"/>
                  </a:cubicBezTo>
                  <a:cubicBezTo>
                    <a:pt x="267" y="639"/>
                    <a:pt x="373" y="697"/>
                    <a:pt x="469" y="697"/>
                  </a:cubicBezTo>
                  <a:cubicBezTo>
                    <a:pt x="537" y="697"/>
                    <a:pt x="601" y="669"/>
                    <a:pt x="655" y="572"/>
                  </a:cubicBezTo>
                  <a:cubicBezTo>
                    <a:pt x="739" y="405"/>
                    <a:pt x="917" y="274"/>
                    <a:pt x="90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186;p2"/>
            <p:cNvSpPr/>
            <p:nvPr/>
          </p:nvSpPr>
          <p:spPr>
            <a:xfrm>
              <a:off x="8902358" y="4042140"/>
              <a:ext cx="37588" cy="23070"/>
            </a:xfrm>
            <a:custGeom>
              <a:avLst/>
              <a:gdLst/>
              <a:ahLst/>
              <a:cxnLst/>
              <a:rect l="l" t="t" r="r" b="b"/>
              <a:pathLst>
                <a:path w="1191" h="731" extrusionOk="0">
                  <a:moveTo>
                    <a:pt x="858" y="0"/>
                  </a:moveTo>
                  <a:cubicBezTo>
                    <a:pt x="730" y="9"/>
                    <a:pt x="651" y="321"/>
                    <a:pt x="508" y="321"/>
                  </a:cubicBezTo>
                  <a:cubicBezTo>
                    <a:pt x="451" y="321"/>
                    <a:pt x="383" y="271"/>
                    <a:pt x="298" y="131"/>
                  </a:cubicBezTo>
                  <a:lnTo>
                    <a:pt x="298" y="131"/>
                  </a:lnTo>
                  <a:cubicBezTo>
                    <a:pt x="0" y="310"/>
                    <a:pt x="143" y="465"/>
                    <a:pt x="322" y="620"/>
                  </a:cubicBezTo>
                  <a:cubicBezTo>
                    <a:pt x="409" y="699"/>
                    <a:pt x="487" y="731"/>
                    <a:pt x="559" y="731"/>
                  </a:cubicBezTo>
                  <a:cubicBezTo>
                    <a:pt x="701" y="731"/>
                    <a:pt x="818" y="604"/>
                    <a:pt x="929" y="477"/>
                  </a:cubicBezTo>
                  <a:cubicBezTo>
                    <a:pt x="1072" y="298"/>
                    <a:pt x="1191" y="84"/>
                    <a:pt x="85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187;p2"/>
            <p:cNvSpPr/>
            <p:nvPr/>
          </p:nvSpPr>
          <p:spPr>
            <a:xfrm>
              <a:off x="8901979" y="4011591"/>
              <a:ext cx="27457" cy="26889"/>
            </a:xfrm>
            <a:custGeom>
              <a:avLst/>
              <a:gdLst/>
              <a:ahLst/>
              <a:cxnLst/>
              <a:rect l="l" t="t" r="r" b="b"/>
              <a:pathLst>
                <a:path w="870" h="852" extrusionOk="0">
                  <a:moveTo>
                    <a:pt x="85" y="0"/>
                  </a:moveTo>
                  <a:cubicBezTo>
                    <a:pt x="36" y="0"/>
                    <a:pt x="0" y="32"/>
                    <a:pt x="0" y="135"/>
                  </a:cubicBezTo>
                  <a:cubicBezTo>
                    <a:pt x="12" y="421"/>
                    <a:pt x="96" y="754"/>
                    <a:pt x="417" y="849"/>
                  </a:cubicBezTo>
                  <a:cubicBezTo>
                    <a:pt x="441" y="851"/>
                    <a:pt x="465" y="852"/>
                    <a:pt x="489" y="852"/>
                  </a:cubicBezTo>
                  <a:cubicBezTo>
                    <a:pt x="651" y="852"/>
                    <a:pt x="797" y="807"/>
                    <a:pt x="870" y="599"/>
                  </a:cubicBezTo>
                  <a:cubicBezTo>
                    <a:pt x="822" y="504"/>
                    <a:pt x="786" y="433"/>
                    <a:pt x="762" y="361"/>
                  </a:cubicBezTo>
                  <a:cubicBezTo>
                    <a:pt x="669" y="448"/>
                    <a:pt x="601" y="483"/>
                    <a:pt x="549" y="483"/>
                  </a:cubicBezTo>
                  <a:cubicBezTo>
                    <a:pt x="403" y="483"/>
                    <a:pt x="386" y="207"/>
                    <a:pt x="298" y="75"/>
                  </a:cubicBezTo>
                  <a:cubicBezTo>
                    <a:pt x="237" y="55"/>
                    <a:pt x="149" y="0"/>
                    <a:pt x="8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188;p2"/>
            <p:cNvSpPr/>
            <p:nvPr/>
          </p:nvSpPr>
          <p:spPr>
            <a:xfrm>
              <a:off x="8689681" y="3676149"/>
              <a:ext cx="29698" cy="28309"/>
            </a:xfrm>
            <a:custGeom>
              <a:avLst/>
              <a:gdLst/>
              <a:ahLst/>
              <a:cxnLst/>
              <a:rect l="l" t="t" r="r" b="b"/>
              <a:pathLst>
                <a:path w="941" h="897" extrusionOk="0">
                  <a:moveTo>
                    <a:pt x="227" y="1"/>
                  </a:moveTo>
                  <a:cubicBezTo>
                    <a:pt x="119" y="37"/>
                    <a:pt x="0" y="60"/>
                    <a:pt x="48" y="239"/>
                  </a:cubicBezTo>
                  <a:cubicBezTo>
                    <a:pt x="110" y="487"/>
                    <a:pt x="159" y="768"/>
                    <a:pt x="366" y="768"/>
                  </a:cubicBezTo>
                  <a:cubicBezTo>
                    <a:pt x="438" y="768"/>
                    <a:pt x="528" y="735"/>
                    <a:pt x="643" y="656"/>
                  </a:cubicBezTo>
                  <a:cubicBezTo>
                    <a:pt x="644" y="655"/>
                    <a:pt x="644" y="655"/>
                    <a:pt x="645" y="655"/>
                  </a:cubicBezTo>
                  <a:cubicBezTo>
                    <a:pt x="664" y="655"/>
                    <a:pt x="765" y="790"/>
                    <a:pt x="822" y="870"/>
                  </a:cubicBezTo>
                  <a:cubicBezTo>
                    <a:pt x="834" y="888"/>
                    <a:pt x="852" y="897"/>
                    <a:pt x="871" y="897"/>
                  </a:cubicBezTo>
                  <a:cubicBezTo>
                    <a:pt x="890" y="897"/>
                    <a:pt x="911" y="888"/>
                    <a:pt x="929" y="870"/>
                  </a:cubicBezTo>
                  <a:cubicBezTo>
                    <a:pt x="929" y="822"/>
                    <a:pt x="941" y="775"/>
                    <a:pt x="941" y="727"/>
                  </a:cubicBezTo>
                  <a:cubicBezTo>
                    <a:pt x="905" y="346"/>
                    <a:pt x="643" y="179"/>
                    <a:pt x="393" y="13"/>
                  </a:cubicBezTo>
                  <a:cubicBezTo>
                    <a:pt x="334" y="1"/>
                    <a:pt x="286" y="1"/>
                    <a:pt x="22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189;p2"/>
            <p:cNvSpPr/>
            <p:nvPr/>
          </p:nvSpPr>
          <p:spPr>
            <a:xfrm>
              <a:off x="8697571" y="3664125"/>
              <a:ext cx="27710" cy="37115"/>
            </a:xfrm>
            <a:custGeom>
              <a:avLst/>
              <a:gdLst/>
              <a:ahLst/>
              <a:cxnLst/>
              <a:rect l="l" t="t" r="r" b="b"/>
              <a:pathLst>
                <a:path w="878" h="1176" extrusionOk="0">
                  <a:moveTo>
                    <a:pt x="119" y="1"/>
                  </a:moveTo>
                  <a:cubicBezTo>
                    <a:pt x="84" y="37"/>
                    <a:pt x="48" y="84"/>
                    <a:pt x="36" y="144"/>
                  </a:cubicBezTo>
                  <a:cubicBezTo>
                    <a:pt x="0" y="275"/>
                    <a:pt x="36" y="394"/>
                    <a:pt x="119" y="489"/>
                  </a:cubicBezTo>
                  <a:cubicBezTo>
                    <a:pt x="322" y="691"/>
                    <a:pt x="500" y="906"/>
                    <a:pt x="691" y="1108"/>
                  </a:cubicBezTo>
                  <a:cubicBezTo>
                    <a:pt x="731" y="1121"/>
                    <a:pt x="796" y="1175"/>
                    <a:pt x="834" y="1175"/>
                  </a:cubicBezTo>
                  <a:cubicBezTo>
                    <a:pt x="865" y="1175"/>
                    <a:pt x="877" y="1141"/>
                    <a:pt x="846" y="1025"/>
                  </a:cubicBezTo>
                  <a:cubicBezTo>
                    <a:pt x="798" y="691"/>
                    <a:pt x="453" y="513"/>
                    <a:pt x="441" y="144"/>
                  </a:cubicBezTo>
                  <a:cubicBezTo>
                    <a:pt x="334" y="84"/>
                    <a:pt x="227" y="37"/>
                    <a:pt x="11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190;p2"/>
            <p:cNvSpPr/>
            <p:nvPr/>
          </p:nvSpPr>
          <p:spPr>
            <a:xfrm>
              <a:off x="8696435" y="3309054"/>
              <a:ext cx="23323" cy="31749"/>
            </a:xfrm>
            <a:custGeom>
              <a:avLst/>
              <a:gdLst/>
              <a:ahLst/>
              <a:cxnLst/>
              <a:rect l="l" t="t" r="r" b="b"/>
              <a:pathLst>
                <a:path w="739" h="1006" extrusionOk="0">
                  <a:moveTo>
                    <a:pt x="382" y="0"/>
                  </a:moveTo>
                  <a:cubicBezTo>
                    <a:pt x="1" y="274"/>
                    <a:pt x="96" y="631"/>
                    <a:pt x="263" y="989"/>
                  </a:cubicBezTo>
                  <a:cubicBezTo>
                    <a:pt x="275" y="986"/>
                    <a:pt x="288" y="985"/>
                    <a:pt x="302" y="985"/>
                  </a:cubicBezTo>
                  <a:cubicBezTo>
                    <a:pt x="359" y="985"/>
                    <a:pt x="417" y="1005"/>
                    <a:pt x="472" y="1005"/>
                  </a:cubicBezTo>
                  <a:cubicBezTo>
                    <a:pt x="522" y="1005"/>
                    <a:pt x="568" y="989"/>
                    <a:pt x="608" y="929"/>
                  </a:cubicBezTo>
                  <a:cubicBezTo>
                    <a:pt x="608" y="917"/>
                    <a:pt x="536" y="810"/>
                    <a:pt x="489" y="750"/>
                  </a:cubicBezTo>
                  <a:cubicBezTo>
                    <a:pt x="441" y="727"/>
                    <a:pt x="417" y="679"/>
                    <a:pt x="453" y="620"/>
                  </a:cubicBezTo>
                  <a:cubicBezTo>
                    <a:pt x="477" y="596"/>
                    <a:pt x="501" y="584"/>
                    <a:pt x="525" y="584"/>
                  </a:cubicBezTo>
                  <a:cubicBezTo>
                    <a:pt x="548" y="584"/>
                    <a:pt x="572" y="596"/>
                    <a:pt x="596" y="620"/>
                  </a:cubicBezTo>
                  <a:cubicBezTo>
                    <a:pt x="739" y="548"/>
                    <a:pt x="715" y="381"/>
                    <a:pt x="715" y="250"/>
                  </a:cubicBezTo>
                  <a:cubicBezTo>
                    <a:pt x="608" y="155"/>
                    <a:pt x="489" y="84"/>
                    <a:pt x="38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191;p2"/>
            <p:cNvSpPr/>
            <p:nvPr/>
          </p:nvSpPr>
          <p:spPr>
            <a:xfrm>
              <a:off x="8585599" y="3490898"/>
              <a:ext cx="20703" cy="37241"/>
            </a:xfrm>
            <a:custGeom>
              <a:avLst/>
              <a:gdLst/>
              <a:ahLst/>
              <a:cxnLst/>
              <a:rect l="l" t="t" r="r" b="b"/>
              <a:pathLst>
                <a:path w="656" h="1180" extrusionOk="0">
                  <a:moveTo>
                    <a:pt x="187" y="1"/>
                  </a:moveTo>
                  <a:cubicBezTo>
                    <a:pt x="126" y="1"/>
                    <a:pt x="62" y="18"/>
                    <a:pt x="0" y="37"/>
                  </a:cubicBezTo>
                  <a:cubicBezTo>
                    <a:pt x="0" y="442"/>
                    <a:pt x="36" y="823"/>
                    <a:pt x="215" y="1180"/>
                  </a:cubicBezTo>
                  <a:cubicBezTo>
                    <a:pt x="238" y="1049"/>
                    <a:pt x="203" y="882"/>
                    <a:pt x="322" y="799"/>
                  </a:cubicBezTo>
                  <a:cubicBezTo>
                    <a:pt x="310" y="584"/>
                    <a:pt x="655" y="442"/>
                    <a:pt x="429" y="168"/>
                  </a:cubicBezTo>
                  <a:cubicBezTo>
                    <a:pt x="365" y="39"/>
                    <a:pt x="279" y="1"/>
                    <a:pt x="18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192;p2"/>
            <p:cNvSpPr/>
            <p:nvPr/>
          </p:nvSpPr>
          <p:spPr>
            <a:xfrm>
              <a:off x="8854262" y="4222469"/>
              <a:ext cx="28593" cy="21903"/>
            </a:xfrm>
            <a:custGeom>
              <a:avLst/>
              <a:gdLst/>
              <a:ahLst/>
              <a:cxnLst/>
              <a:rect l="l" t="t" r="r" b="b"/>
              <a:pathLst>
                <a:path w="906" h="694" extrusionOk="0">
                  <a:moveTo>
                    <a:pt x="668" y="0"/>
                  </a:moveTo>
                  <a:cubicBezTo>
                    <a:pt x="498" y="0"/>
                    <a:pt x="335" y="87"/>
                    <a:pt x="163" y="87"/>
                  </a:cubicBezTo>
                  <a:cubicBezTo>
                    <a:pt x="114" y="87"/>
                    <a:pt x="63" y="79"/>
                    <a:pt x="12" y="61"/>
                  </a:cubicBezTo>
                  <a:lnTo>
                    <a:pt x="12" y="61"/>
                  </a:lnTo>
                  <a:cubicBezTo>
                    <a:pt x="0" y="359"/>
                    <a:pt x="262" y="371"/>
                    <a:pt x="310" y="609"/>
                  </a:cubicBezTo>
                  <a:cubicBezTo>
                    <a:pt x="319" y="671"/>
                    <a:pt x="356" y="693"/>
                    <a:pt x="397" y="693"/>
                  </a:cubicBezTo>
                  <a:cubicBezTo>
                    <a:pt x="468" y="693"/>
                    <a:pt x="551" y="630"/>
                    <a:pt x="536" y="585"/>
                  </a:cubicBezTo>
                  <a:cubicBezTo>
                    <a:pt x="250" y="25"/>
                    <a:pt x="905" y="371"/>
                    <a:pt x="869" y="49"/>
                  </a:cubicBezTo>
                  <a:cubicBezTo>
                    <a:pt x="801" y="13"/>
                    <a:pt x="734" y="0"/>
                    <a:pt x="66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193;p2"/>
            <p:cNvSpPr/>
            <p:nvPr/>
          </p:nvSpPr>
          <p:spPr>
            <a:xfrm>
              <a:off x="8851611" y="4190531"/>
              <a:ext cx="21840" cy="22187"/>
            </a:xfrm>
            <a:custGeom>
              <a:avLst/>
              <a:gdLst/>
              <a:ahLst/>
              <a:cxnLst/>
              <a:rect l="l" t="t" r="r" b="b"/>
              <a:pathLst>
                <a:path w="692" h="703" extrusionOk="0">
                  <a:moveTo>
                    <a:pt x="202" y="0"/>
                  </a:moveTo>
                  <a:cubicBezTo>
                    <a:pt x="96" y="0"/>
                    <a:pt x="1" y="70"/>
                    <a:pt x="1" y="168"/>
                  </a:cubicBezTo>
                  <a:cubicBezTo>
                    <a:pt x="1" y="442"/>
                    <a:pt x="275" y="585"/>
                    <a:pt x="453" y="668"/>
                  </a:cubicBezTo>
                  <a:cubicBezTo>
                    <a:pt x="497" y="692"/>
                    <a:pt x="532" y="702"/>
                    <a:pt x="560" y="702"/>
                  </a:cubicBezTo>
                  <a:cubicBezTo>
                    <a:pt x="688" y="702"/>
                    <a:pt x="682" y="493"/>
                    <a:pt x="692" y="347"/>
                  </a:cubicBezTo>
                  <a:cubicBezTo>
                    <a:pt x="572" y="251"/>
                    <a:pt x="465" y="132"/>
                    <a:pt x="346" y="49"/>
                  </a:cubicBezTo>
                  <a:cubicBezTo>
                    <a:pt x="301" y="15"/>
                    <a:pt x="250" y="0"/>
                    <a:pt x="20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194;p2"/>
            <p:cNvSpPr/>
            <p:nvPr/>
          </p:nvSpPr>
          <p:spPr>
            <a:xfrm>
              <a:off x="8743773" y="3260958"/>
              <a:ext cx="26731" cy="24080"/>
            </a:xfrm>
            <a:custGeom>
              <a:avLst/>
              <a:gdLst/>
              <a:ahLst/>
              <a:cxnLst/>
              <a:rect l="l" t="t" r="r" b="b"/>
              <a:pathLst>
                <a:path w="847" h="763" extrusionOk="0">
                  <a:moveTo>
                    <a:pt x="537" y="0"/>
                  </a:moveTo>
                  <a:lnTo>
                    <a:pt x="537" y="0"/>
                  </a:lnTo>
                  <a:cubicBezTo>
                    <a:pt x="346" y="227"/>
                    <a:pt x="1" y="334"/>
                    <a:pt x="108" y="762"/>
                  </a:cubicBezTo>
                  <a:cubicBezTo>
                    <a:pt x="822" y="584"/>
                    <a:pt x="846" y="536"/>
                    <a:pt x="53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195;p2"/>
            <p:cNvSpPr/>
            <p:nvPr/>
          </p:nvSpPr>
          <p:spPr>
            <a:xfrm>
              <a:off x="8771104" y="4307237"/>
              <a:ext cx="28688" cy="23481"/>
            </a:xfrm>
            <a:custGeom>
              <a:avLst/>
              <a:gdLst/>
              <a:ahLst/>
              <a:cxnLst/>
              <a:rect l="l" t="t" r="r" b="b"/>
              <a:pathLst>
                <a:path w="909" h="744" extrusionOk="0">
                  <a:moveTo>
                    <a:pt x="290" y="0"/>
                  </a:moveTo>
                  <a:cubicBezTo>
                    <a:pt x="117" y="0"/>
                    <a:pt x="0" y="108"/>
                    <a:pt x="16" y="435"/>
                  </a:cubicBezTo>
                  <a:cubicBezTo>
                    <a:pt x="33" y="432"/>
                    <a:pt x="51" y="430"/>
                    <a:pt x="67" y="430"/>
                  </a:cubicBezTo>
                  <a:cubicBezTo>
                    <a:pt x="310" y="430"/>
                    <a:pt x="496" y="744"/>
                    <a:pt x="744" y="744"/>
                  </a:cubicBezTo>
                  <a:cubicBezTo>
                    <a:pt x="796" y="744"/>
                    <a:pt x="851" y="730"/>
                    <a:pt x="909" y="697"/>
                  </a:cubicBezTo>
                  <a:lnTo>
                    <a:pt x="909" y="435"/>
                  </a:lnTo>
                  <a:cubicBezTo>
                    <a:pt x="754" y="352"/>
                    <a:pt x="576" y="304"/>
                    <a:pt x="576" y="66"/>
                  </a:cubicBezTo>
                  <a:cubicBezTo>
                    <a:pt x="473" y="26"/>
                    <a:pt x="375" y="0"/>
                    <a:pt x="29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196;p2"/>
            <p:cNvSpPr/>
            <p:nvPr/>
          </p:nvSpPr>
          <p:spPr>
            <a:xfrm>
              <a:off x="8676521" y="3653837"/>
              <a:ext cx="24838" cy="25721"/>
            </a:xfrm>
            <a:custGeom>
              <a:avLst/>
              <a:gdLst/>
              <a:ahLst/>
              <a:cxnLst/>
              <a:rect l="l" t="t" r="r" b="b"/>
              <a:pathLst>
                <a:path w="787" h="815" extrusionOk="0">
                  <a:moveTo>
                    <a:pt x="131" y="1"/>
                  </a:moveTo>
                  <a:cubicBezTo>
                    <a:pt x="90" y="1"/>
                    <a:pt x="47" y="19"/>
                    <a:pt x="1" y="65"/>
                  </a:cubicBezTo>
                  <a:cubicBezTo>
                    <a:pt x="60" y="279"/>
                    <a:pt x="48" y="482"/>
                    <a:pt x="1" y="696"/>
                  </a:cubicBezTo>
                  <a:cubicBezTo>
                    <a:pt x="80" y="762"/>
                    <a:pt x="164" y="778"/>
                    <a:pt x="249" y="778"/>
                  </a:cubicBezTo>
                  <a:cubicBezTo>
                    <a:pt x="324" y="778"/>
                    <a:pt x="400" y="765"/>
                    <a:pt x="474" y="765"/>
                  </a:cubicBezTo>
                  <a:cubicBezTo>
                    <a:pt x="541" y="765"/>
                    <a:pt x="606" y="776"/>
                    <a:pt x="667" y="815"/>
                  </a:cubicBezTo>
                  <a:lnTo>
                    <a:pt x="786" y="815"/>
                  </a:lnTo>
                  <a:lnTo>
                    <a:pt x="786" y="422"/>
                  </a:lnTo>
                  <a:cubicBezTo>
                    <a:pt x="632" y="351"/>
                    <a:pt x="453" y="303"/>
                    <a:pt x="346" y="124"/>
                  </a:cubicBezTo>
                  <a:cubicBezTo>
                    <a:pt x="276" y="63"/>
                    <a:pt x="207" y="1"/>
                    <a:pt x="13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197;p2"/>
            <p:cNvSpPr/>
            <p:nvPr/>
          </p:nvSpPr>
          <p:spPr>
            <a:xfrm>
              <a:off x="8912867" y="4030495"/>
              <a:ext cx="19188" cy="24238"/>
            </a:xfrm>
            <a:custGeom>
              <a:avLst/>
              <a:gdLst/>
              <a:ahLst/>
              <a:cxnLst/>
              <a:rect l="l" t="t" r="r" b="b"/>
              <a:pathLst>
                <a:path w="608" h="768" extrusionOk="0">
                  <a:moveTo>
                    <a:pt x="536" y="0"/>
                  </a:moveTo>
                  <a:cubicBezTo>
                    <a:pt x="382" y="84"/>
                    <a:pt x="239" y="155"/>
                    <a:pt x="84" y="250"/>
                  </a:cubicBezTo>
                  <a:cubicBezTo>
                    <a:pt x="84" y="358"/>
                    <a:pt x="72" y="441"/>
                    <a:pt x="1" y="512"/>
                  </a:cubicBezTo>
                  <a:cubicBezTo>
                    <a:pt x="115" y="694"/>
                    <a:pt x="207" y="768"/>
                    <a:pt x="283" y="768"/>
                  </a:cubicBezTo>
                  <a:cubicBezTo>
                    <a:pt x="397" y="768"/>
                    <a:pt x="477" y="602"/>
                    <a:pt x="548" y="381"/>
                  </a:cubicBezTo>
                  <a:lnTo>
                    <a:pt x="548" y="262"/>
                  </a:lnTo>
                  <a:cubicBezTo>
                    <a:pt x="608" y="179"/>
                    <a:pt x="608" y="84"/>
                    <a:pt x="536" y="12"/>
                  </a:cubicBezTo>
                  <a:lnTo>
                    <a:pt x="53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198;p2"/>
            <p:cNvSpPr/>
            <p:nvPr/>
          </p:nvSpPr>
          <p:spPr>
            <a:xfrm>
              <a:off x="8771577" y="3762527"/>
              <a:ext cx="27489" cy="27110"/>
            </a:xfrm>
            <a:custGeom>
              <a:avLst/>
              <a:gdLst/>
              <a:ahLst/>
              <a:cxnLst/>
              <a:rect l="l" t="t" r="r" b="b"/>
              <a:pathLst>
                <a:path w="871" h="859" extrusionOk="0">
                  <a:moveTo>
                    <a:pt x="382" y="1"/>
                  </a:moveTo>
                  <a:cubicBezTo>
                    <a:pt x="325" y="1"/>
                    <a:pt x="313" y="43"/>
                    <a:pt x="322" y="133"/>
                  </a:cubicBezTo>
                  <a:cubicBezTo>
                    <a:pt x="433" y="266"/>
                    <a:pt x="349" y="337"/>
                    <a:pt x="269" y="337"/>
                  </a:cubicBezTo>
                  <a:cubicBezTo>
                    <a:pt x="263" y="337"/>
                    <a:pt x="257" y="336"/>
                    <a:pt x="251" y="336"/>
                  </a:cubicBezTo>
                  <a:cubicBezTo>
                    <a:pt x="235" y="334"/>
                    <a:pt x="221" y="333"/>
                    <a:pt x="207" y="333"/>
                  </a:cubicBezTo>
                  <a:cubicBezTo>
                    <a:pt x="23" y="333"/>
                    <a:pt x="12" y="479"/>
                    <a:pt x="1" y="645"/>
                  </a:cubicBezTo>
                  <a:cubicBezTo>
                    <a:pt x="82" y="678"/>
                    <a:pt x="163" y="859"/>
                    <a:pt x="236" y="859"/>
                  </a:cubicBezTo>
                  <a:cubicBezTo>
                    <a:pt x="271" y="859"/>
                    <a:pt x="304" y="819"/>
                    <a:pt x="334" y="705"/>
                  </a:cubicBezTo>
                  <a:cubicBezTo>
                    <a:pt x="418" y="490"/>
                    <a:pt x="870" y="336"/>
                    <a:pt x="453" y="14"/>
                  </a:cubicBezTo>
                  <a:cubicBezTo>
                    <a:pt x="424" y="5"/>
                    <a:pt x="401" y="1"/>
                    <a:pt x="38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199;p2"/>
            <p:cNvSpPr/>
            <p:nvPr/>
          </p:nvSpPr>
          <p:spPr>
            <a:xfrm>
              <a:off x="8787388" y="3155393"/>
              <a:ext cx="29698" cy="18431"/>
            </a:xfrm>
            <a:custGeom>
              <a:avLst/>
              <a:gdLst/>
              <a:ahLst/>
              <a:cxnLst/>
              <a:rect l="l" t="t" r="r" b="b"/>
              <a:pathLst>
                <a:path w="941" h="584" extrusionOk="0">
                  <a:moveTo>
                    <a:pt x="619" y="1"/>
                  </a:moveTo>
                  <a:cubicBezTo>
                    <a:pt x="550" y="1"/>
                    <a:pt x="477" y="21"/>
                    <a:pt x="405" y="59"/>
                  </a:cubicBezTo>
                  <a:cubicBezTo>
                    <a:pt x="0" y="500"/>
                    <a:pt x="393" y="500"/>
                    <a:pt x="631" y="583"/>
                  </a:cubicBezTo>
                  <a:cubicBezTo>
                    <a:pt x="762" y="500"/>
                    <a:pt x="881" y="381"/>
                    <a:pt x="941" y="202"/>
                  </a:cubicBezTo>
                  <a:cubicBezTo>
                    <a:pt x="857" y="65"/>
                    <a:pt x="743" y="1"/>
                    <a:pt x="61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200;p2"/>
            <p:cNvSpPr/>
            <p:nvPr/>
          </p:nvSpPr>
          <p:spPr>
            <a:xfrm>
              <a:off x="8826080" y="3957972"/>
              <a:ext cx="30834" cy="24459"/>
            </a:xfrm>
            <a:custGeom>
              <a:avLst/>
              <a:gdLst/>
              <a:ahLst/>
              <a:cxnLst/>
              <a:rect l="l" t="t" r="r" b="b"/>
              <a:pathLst>
                <a:path w="977" h="775" extrusionOk="0">
                  <a:moveTo>
                    <a:pt x="596" y="0"/>
                  </a:moveTo>
                  <a:cubicBezTo>
                    <a:pt x="417" y="191"/>
                    <a:pt x="0" y="370"/>
                    <a:pt x="596" y="584"/>
                  </a:cubicBezTo>
                  <a:cubicBezTo>
                    <a:pt x="655" y="596"/>
                    <a:pt x="679" y="715"/>
                    <a:pt x="727" y="774"/>
                  </a:cubicBezTo>
                  <a:lnTo>
                    <a:pt x="965" y="774"/>
                  </a:lnTo>
                  <a:cubicBezTo>
                    <a:pt x="977" y="429"/>
                    <a:pt x="679" y="298"/>
                    <a:pt x="59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201;p2"/>
            <p:cNvSpPr/>
            <p:nvPr/>
          </p:nvSpPr>
          <p:spPr>
            <a:xfrm>
              <a:off x="8663014" y="3625182"/>
              <a:ext cx="17674" cy="24680"/>
            </a:xfrm>
            <a:custGeom>
              <a:avLst/>
              <a:gdLst/>
              <a:ahLst/>
              <a:cxnLst/>
              <a:rect l="l" t="t" r="r" b="b"/>
              <a:pathLst>
                <a:path w="560" h="782" extrusionOk="0">
                  <a:moveTo>
                    <a:pt x="321" y="1"/>
                  </a:moveTo>
                  <a:cubicBezTo>
                    <a:pt x="248" y="1"/>
                    <a:pt x="146" y="57"/>
                    <a:pt x="0" y="199"/>
                  </a:cubicBezTo>
                  <a:cubicBezTo>
                    <a:pt x="12" y="342"/>
                    <a:pt x="322" y="425"/>
                    <a:pt x="71" y="604"/>
                  </a:cubicBezTo>
                  <a:cubicBezTo>
                    <a:pt x="60" y="639"/>
                    <a:pt x="107" y="723"/>
                    <a:pt x="143" y="759"/>
                  </a:cubicBezTo>
                  <a:cubicBezTo>
                    <a:pt x="182" y="774"/>
                    <a:pt x="219" y="781"/>
                    <a:pt x="254" y="781"/>
                  </a:cubicBezTo>
                  <a:cubicBezTo>
                    <a:pt x="378" y="781"/>
                    <a:pt x="476" y="692"/>
                    <a:pt x="560" y="580"/>
                  </a:cubicBezTo>
                  <a:cubicBezTo>
                    <a:pt x="509" y="335"/>
                    <a:pt x="500" y="1"/>
                    <a:pt x="32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202;p2"/>
            <p:cNvSpPr/>
            <p:nvPr/>
          </p:nvSpPr>
          <p:spPr>
            <a:xfrm>
              <a:off x="8712214" y="3703574"/>
              <a:ext cx="20703" cy="28215"/>
            </a:xfrm>
            <a:custGeom>
              <a:avLst/>
              <a:gdLst/>
              <a:ahLst/>
              <a:cxnLst/>
              <a:rect l="l" t="t" r="r" b="b"/>
              <a:pathLst>
                <a:path w="656" h="894" extrusionOk="0">
                  <a:moveTo>
                    <a:pt x="108" y="1"/>
                  </a:moveTo>
                  <a:cubicBezTo>
                    <a:pt x="1" y="382"/>
                    <a:pt x="239" y="596"/>
                    <a:pt x="406" y="894"/>
                  </a:cubicBezTo>
                  <a:cubicBezTo>
                    <a:pt x="656" y="561"/>
                    <a:pt x="298" y="382"/>
                    <a:pt x="334" y="132"/>
                  </a:cubicBezTo>
                  <a:cubicBezTo>
                    <a:pt x="287" y="84"/>
                    <a:pt x="251" y="37"/>
                    <a:pt x="21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203;p2"/>
            <p:cNvSpPr/>
            <p:nvPr/>
          </p:nvSpPr>
          <p:spPr>
            <a:xfrm>
              <a:off x="8664876" y="3643833"/>
              <a:ext cx="26700" cy="17074"/>
            </a:xfrm>
            <a:custGeom>
              <a:avLst/>
              <a:gdLst/>
              <a:ahLst/>
              <a:cxnLst/>
              <a:rect l="l" t="t" r="r" b="b"/>
              <a:pathLst>
                <a:path w="846" h="541" extrusionOk="0">
                  <a:moveTo>
                    <a:pt x="489" y="1"/>
                  </a:moveTo>
                  <a:lnTo>
                    <a:pt x="48" y="132"/>
                  </a:lnTo>
                  <a:cubicBezTo>
                    <a:pt x="1" y="168"/>
                    <a:pt x="1" y="227"/>
                    <a:pt x="12" y="287"/>
                  </a:cubicBezTo>
                  <a:cubicBezTo>
                    <a:pt x="81" y="370"/>
                    <a:pt x="159" y="381"/>
                    <a:pt x="237" y="381"/>
                  </a:cubicBezTo>
                  <a:cubicBezTo>
                    <a:pt x="265" y="381"/>
                    <a:pt x="293" y="380"/>
                    <a:pt x="320" y="380"/>
                  </a:cubicBezTo>
                  <a:cubicBezTo>
                    <a:pt x="337" y="380"/>
                    <a:pt x="353" y="380"/>
                    <a:pt x="370" y="382"/>
                  </a:cubicBezTo>
                  <a:cubicBezTo>
                    <a:pt x="489" y="418"/>
                    <a:pt x="596" y="465"/>
                    <a:pt x="715" y="501"/>
                  </a:cubicBezTo>
                  <a:cubicBezTo>
                    <a:pt x="742" y="528"/>
                    <a:pt x="761" y="540"/>
                    <a:pt x="779" y="540"/>
                  </a:cubicBezTo>
                  <a:cubicBezTo>
                    <a:pt x="801" y="540"/>
                    <a:pt x="820" y="522"/>
                    <a:pt x="846" y="489"/>
                  </a:cubicBezTo>
                  <a:cubicBezTo>
                    <a:pt x="834" y="227"/>
                    <a:pt x="548" y="227"/>
                    <a:pt x="48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204;p2"/>
            <p:cNvSpPr/>
            <p:nvPr/>
          </p:nvSpPr>
          <p:spPr>
            <a:xfrm>
              <a:off x="8848991" y="3062199"/>
              <a:ext cx="19188" cy="27836"/>
            </a:xfrm>
            <a:custGeom>
              <a:avLst/>
              <a:gdLst/>
              <a:ahLst/>
              <a:cxnLst/>
              <a:rect l="l" t="t" r="r" b="b"/>
              <a:pathLst>
                <a:path w="608" h="882" extrusionOk="0">
                  <a:moveTo>
                    <a:pt x="346" y="0"/>
                  </a:moveTo>
                  <a:lnTo>
                    <a:pt x="346" y="0"/>
                  </a:lnTo>
                  <a:cubicBezTo>
                    <a:pt x="72" y="36"/>
                    <a:pt x="48" y="274"/>
                    <a:pt x="1" y="500"/>
                  </a:cubicBezTo>
                  <a:cubicBezTo>
                    <a:pt x="167" y="619"/>
                    <a:pt x="24" y="750"/>
                    <a:pt x="13" y="881"/>
                  </a:cubicBezTo>
                  <a:cubicBezTo>
                    <a:pt x="608" y="822"/>
                    <a:pt x="191" y="286"/>
                    <a:pt x="34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205;p2"/>
            <p:cNvSpPr/>
            <p:nvPr/>
          </p:nvSpPr>
          <p:spPr>
            <a:xfrm>
              <a:off x="8781360" y="3177894"/>
              <a:ext cx="28215" cy="15464"/>
            </a:xfrm>
            <a:custGeom>
              <a:avLst/>
              <a:gdLst/>
              <a:ahLst/>
              <a:cxnLst/>
              <a:rect l="l" t="t" r="r" b="b"/>
              <a:pathLst>
                <a:path w="894" h="490" extrusionOk="0">
                  <a:moveTo>
                    <a:pt x="33" y="0"/>
                  </a:moveTo>
                  <a:cubicBezTo>
                    <a:pt x="26" y="0"/>
                    <a:pt x="19" y="1"/>
                    <a:pt x="12" y="1"/>
                  </a:cubicBezTo>
                  <a:cubicBezTo>
                    <a:pt x="1" y="358"/>
                    <a:pt x="203" y="442"/>
                    <a:pt x="465" y="489"/>
                  </a:cubicBezTo>
                  <a:cubicBezTo>
                    <a:pt x="501" y="442"/>
                    <a:pt x="536" y="406"/>
                    <a:pt x="584" y="370"/>
                  </a:cubicBezTo>
                  <a:cubicBezTo>
                    <a:pt x="893" y="108"/>
                    <a:pt x="560" y="108"/>
                    <a:pt x="465" y="1"/>
                  </a:cubicBezTo>
                  <a:cubicBezTo>
                    <a:pt x="416" y="39"/>
                    <a:pt x="368" y="52"/>
                    <a:pt x="320" y="52"/>
                  </a:cubicBezTo>
                  <a:cubicBezTo>
                    <a:pt x="225" y="52"/>
                    <a:pt x="131" y="0"/>
                    <a:pt x="3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206;p2"/>
            <p:cNvSpPr/>
            <p:nvPr/>
          </p:nvSpPr>
          <p:spPr>
            <a:xfrm>
              <a:off x="8618295" y="3484144"/>
              <a:ext cx="22565" cy="20672"/>
            </a:xfrm>
            <a:custGeom>
              <a:avLst/>
              <a:gdLst/>
              <a:ahLst/>
              <a:cxnLst/>
              <a:rect l="l" t="t" r="r" b="b"/>
              <a:pathLst>
                <a:path w="715" h="655" extrusionOk="0">
                  <a:moveTo>
                    <a:pt x="524" y="1"/>
                  </a:moveTo>
                  <a:cubicBezTo>
                    <a:pt x="0" y="1"/>
                    <a:pt x="286" y="382"/>
                    <a:pt x="286" y="644"/>
                  </a:cubicBezTo>
                  <a:cubicBezTo>
                    <a:pt x="294" y="651"/>
                    <a:pt x="301" y="655"/>
                    <a:pt x="308" y="655"/>
                  </a:cubicBezTo>
                  <a:cubicBezTo>
                    <a:pt x="359" y="655"/>
                    <a:pt x="402" y="494"/>
                    <a:pt x="453" y="494"/>
                  </a:cubicBezTo>
                  <a:cubicBezTo>
                    <a:pt x="475" y="494"/>
                    <a:pt x="498" y="524"/>
                    <a:pt x="524" y="608"/>
                  </a:cubicBezTo>
                  <a:cubicBezTo>
                    <a:pt x="596" y="620"/>
                    <a:pt x="655" y="620"/>
                    <a:pt x="715" y="644"/>
                  </a:cubicBezTo>
                  <a:cubicBezTo>
                    <a:pt x="679" y="548"/>
                    <a:pt x="667" y="465"/>
                    <a:pt x="643" y="370"/>
                  </a:cubicBezTo>
                  <a:cubicBezTo>
                    <a:pt x="596" y="251"/>
                    <a:pt x="572" y="120"/>
                    <a:pt x="52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207;p2"/>
            <p:cNvSpPr/>
            <p:nvPr/>
          </p:nvSpPr>
          <p:spPr>
            <a:xfrm>
              <a:off x="8651337" y="3632188"/>
              <a:ext cx="22976" cy="20703"/>
            </a:xfrm>
            <a:custGeom>
              <a:avLst/>
              <a:gdLst/>
              <a:ahLst/>
              <a:cxnLst/>
              <a:rect l="l" t="t" r="r" b="b"/>
              <a:pathLst>
                <a:path w="728" h="656" extrusionOk="0">
                  <a:moveTo>
                    <a:pt x="370" y="1"/>
                  </a:moveTo>
                  <a:lnTo>
                    <a:pt x="370" y="1"/>
                  </a:lnTo>
                  <a:cubicBezTo>
                    <a:pt x="1" y="298"/>
                    <a:pt x="263" y="453"/>
                    <a:pt x="453" y="656"/>
                  </a:cubicBezTo>
                  <a:cubicBezTo>
                    <a:pt x="453" y="596"/>
                    <a:pt x="477" y="548"/>
                    <a:pt x="477" y="501"/>
                  </a:cubicBezTo>
                  <a:cubicBezTo>
                    <a:pt x="441" y="298"/>
                    <a:pt x="632" y="275"/>
                    <a:pt x="727" y="179"/>
                  </a:cubicBezTo>
                  <a:cubicBezTo>
                    <a:pt x="596" y="120"/>
                    <a:pt x="489" y="60"/>
                    <a:pt x="37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208;p2"/>
            <p:cNvSpPr/>
            <p:nvPr/>
          </p:nvSpPr>
          <p:spPr>
            <a:xfrm>
              <a:off x="8659605" y="3566482"/>
              <a:ext cx="16948" cy="20703"/>
            </a:xfrm>
            <a:custGeom>
              <a:avLst/>
              <a:gdLst/>
              <a:ahLst/>
              <a:cxnLst/>
              <a:rect l="l" t="t" r="r" b="b"/>
              <a:pathLst>
                <a:path w="537" h="656" extrusionOk="0">
                  <a:moveTo>
                    <a:pt x="112" y="0"/>
                  </a:moveTo>
                  <a:cubicBezTo>
                    <a:pt x="82" y="0"/>
                    <a:pt x="45" y="20"/>
                    <a:pt x="1" y="71"/>
                  </a:cubicBezTo>
                  <a:cubicBezTo>
                    <a:pt x="12" y="313"/>
                    <a:pt x="2" y="655"/>
                    <a:pt x="282" y="655"/>
                  </a:cubicBezTo>
                  <a:cubicBezTo>
                    <a:pt x="291" y="655"/>
                    <a:pt x="301" y="655"/>
                    <a:pt x="310" y="654"/>
                  </a:cubicBezTo>
                  <a:cubicBezTo>
                    <a:pt x="537" y="606"/>
                    <a:pt x="287" y="356"/>
                    <a:pt x="310" y="190"/>
                  </a:cubicBezTo>
                  <a:cubicBezTo>
                    <a:pt x="241" y="146"/>
                    <a:pt x="196" y="0"/>
                    <a:pt x="11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209;p2"/>
            <p:cNvSpPr/>
            <p:nvPr/>
          </p:nvSpPr>
          <p:spPr>
            <a:xfrm>
              <a:off x="8620157" y="3520216"/>
              <a:ext cx="21082" cy="14423"/>
            </a:xfrm>
            <a:custGeom>
              <a:avLst/>
              <a:gdLst/>
              <a:ahLst/>
              <a:cxnLst/>
              <a:rect l="l" t="t" r="r" b="b"/>
              <a:pathLst>
                <a:path w="668" h="457" extrusionOk="0">
                  <a:moveTo>
                    <a:pt x="644" y="0"/>
                  </a:moveTo>
                  <a:cubicBezTo>
                    <a:pt x="405" y="0"/>
                    <a:pt x="220" y="170"/>
                    <a:pt x="1" y="251"/>
                  </a:cubicBezTo>
                  <a:cubicBezTo>
                    <a:pt x="115" y="384"/>
                    <a:pt x="197" y="456"/>
                    <a:pt x="277" y="456"/>
                  </a:cubicBezTo>
                  <a:cubicBezTo>
                    <a:pt x="389" y="456"/>
                    <a:pt x="493" y="314"/>
                    <a:pt x="667" y="1"/>
                  </a:cubicBezTo>
                  <a:cubicBezTo>
                    <a:pt x="659" y="0"/>
                    <a:pt x="652" y="0"/>
                    <a:pt x="64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210;p2"/>
            <p:cNvSpPr/>
            <p:nvPr/>
          </p:nvSpPr>
          <p:spPr>
            <a:xfrm>
              <a:off x="8928268" y="4093613"/>
              <a:ext cx="18084" cy="22218"/>
            </a:xfrm>
            <a:custGeom>
              <a:avLst/>
              <a:gdLst/>
              <a:ahLst/>
              <a:cxnLst/>
              <a:rect l="l" t="t" r="r" b="b"/>
              <a:pathLst>
                <a:path w="573" h="704" extrusionOk="0">
                  <a:moveTo>
                    <a:pt x="370" y="1"/>
                  </a:moveTo>
                  <a:cubicBezTo>
                    <a:pt x="1" y="632"/>
                    <a:pt x="1" y="632"/>
                    <a:pt x="525" y="703"/>
                  </a:cubicBezTo>
                  <a:cubicBezTo>
                    <a:pt x="572" y="560"/>
                    <a:pt x="120" y="441"/>
                    <a:pt x="489" y="263"/>
                  </a:cubicBezTo>
                  <a:lnTo>
                    <a:pt x="48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211;p2"/>
            <p:cNvSpPr/>
            <p:nvPr/>
          </p:nvSpPr>
          <p:spPr>
            <a:xfrm>
              <a:off x="8856503" y="4014337"/>
              <a:ext cx="19188" cy="24175"/>
            </a:xfrm>
            <a:custGeom>
              <a:avLst/>
              <a:gdLst/>
              <a:ahLst/>
              <a:cxnLst/>
              <a:rect l="l" t="t" r="r" b="b"/>
              <a:pathLst>
                <a:path w="608" h="766" extrusionOk="0">
                  <a:moveTo>
                    <a:pt x="417" y="0"/>
                  </a:moveTo>
                  <a:cubicBezTo>
                    <a:pt x="441" y="250"/>
                    <a:pt x="1" y="298"/>
                    <a:pt x="203" y="631"/>
                  </a:cubicBezTo>
                  <a:cubicBezTo>
                    <a:pt x="257" y="721"/>
                    <a:pt x="310" y="765"/>
                    <a:pt x="365" y="765"/>
                  </a:cubicBezTo>
                  <a:cubicBezTo>
                    <a:pt x="420" y="765"/>
                    <a:pt x="477" y="721"/>
                    <a:pt x="537" y="631"/>
                  </a:cubicBezTo>
                  <a:cubicBezTo>
                    <a:pt x="465" y="489"/>
                    <a:pt x="477" y="358"/>
                    <a:pt x="537" y="227"/>
                  </a:cubicBezTo>
                  <a:cubicBezTo>
                    <a:pt x="608" y="72"/>
                    <a:pt x="560" y="0"/>
                    <a:pt x="41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212;p2"/>
            <p:cNvSpPr/>
            <p:nvPr/>
          </p:nvSpPr>
          <p:spPr>
            <a:xfrm>
              <a:off x="8894089" y="3962106"/>
              <a:ext cx="17326" cy="16948"/>
            </a:xfrm>
            <a:custGeom>
              <a:avLst/>
              <a:gdLst/>
              <a:ahLst/>
              <a:cxnLst/>
              <a:rect l="l" t="t" r="r" b="b"/>
              <a:pathLst>
                <a:path w="549" h="537" extrusionOk="0">
                  <a:moveTo>
                    <a:pt x="227" y="0"/>
                  </a:moveTo>
                  <a:cubicBezTo>
                    <a:pt x="72" y="24"/>
                    <a:pt x="0" y="108"/>
                    <a:pt x="12" y="274"/>
                  </a:cubicBezTo>
                  <a:cubicBezTo>
                    <a:pt x="12" y="536"/>
                    <a:pt x="250" y="393"/>
                    <a:pt x="322" y="512"/>
                  </a:cubicBezTo>
                  <a:cubicBezTo>
                    <a:pt x="524" y="286"/>
                    <a:pt x="548" y="96"/>
                    <a:pt x="22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213;p2"/>
            <p:cNvSpPr/>
            <p:nvPr/>
          </p:nvSpPr>
          <p:spPr>
            <a:xfrm>
              <a:off x="8846751" y="3880936"/>
              <a:ext cx="15433" cy="18810"/>
            </a:xfrm>
            <a:custGeom>
              <a:avLst/>
              <a:gdLst/>
              <a:ahLst/>
              <a:cxnLst/>
              <a:rect l="l" t="t" r="r" b="b"/>
              <a:pathLst>
                <a:path w="489" h="596" extrusionOk="0">
                  <a:moveTo>
                    <a:pt x="357" y="1"/>
                  </a:moveTo>
                  <a:lnTo>
                    <a:pt x="357" y="1"/>
                  </a:lnTo>
                  <a:cubicBezTo>
                    <a:pt x="0" y="513"/>
                    <a:pt x="0" y="513"/>
                    <a:pt x="488" y="596"/>
                  </a:cubicBezTo>
                  <a:cubicBezTo>
                    <a:pt x="441" y="405"/>
                    <a:pt x="393" y="215"/>
                    <a:pt x="35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214;p2"/>
            <p:cNvSpPr/>
            <p:nvPr/>
          </p:nvSpPr>
          <p:spPr>
            <a:xfrm>
              <a:off x="8817432" y="3111084"/>
              <a:ext cx="24080" cy="18399"/>
            </a:xfrm>
            <a:custGeom>
              <a:avLst/>
              <a:gdLst/>
              <a:ahLst/>
              <a:cxnLst/>
              <a:rect l="l" t="t" r="r" b="b"/>
              <a:pathLst>
                <a:path w="763" h="583" extrusionOk="0">
                  <a:moveTo>
                    <a:pt x="95" y="0"/>
                  </a:moveTo>
                  <a:cubicBezTo>
                    <a:pt x="64" y="0"/>
                    <a:pt x="33" y="7"/>
                    <a:pt x="1" y="23"/>
                  </a:cubicBezTo>
                  <a:cubicBezTo>
                    <a:pt x="36" y="404"/>
                    <a:pt x="405" y="344"/>
                    <a:pt x="572" y="582"/>
                  </a:cubicBezTo>
                  <a:cubicBezTo>
                    <a:pt x="667" y="535"/>
                    <a:pt x="751" y="451"/>
                    <a:pt x="763" y="320"/>
                  </a:cubicBezTo>
                  <a:cubicBezTo>
                    <a:pt x="584" y="296"/>
                    <a:pt x="453" y="213"/>
                    <a:pt x="334" y="82"/>
                  </a:cubicBezTo>
                  <a:cubicBezTo>
                    <a:pt x="256" y="47"/>
                    <a:pt x="178" y="0"/>
                    <a:pt x="9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215;p2"/>
            <p:cNvSpPr/>
            <p:nvPr/>
          </p:nvSpPr>
          <p:spPr>
            <a:xfrm>
              <a:off x="8887336" y="4191699"/>
              <a:ext cx="18810" cy="11835"/>
            </a:xfrm>
            <a:custGeom>
              <a:avLst/>
              <a:gdLst/>
              <a:ahLst/>
              <a:cxnLst/>
              <a:rect l="l" t="t" r="r" b="b"/>
              <a:pathLst>
                <a:path w="596" h="375" extrusionOk="0">
                  <a:moveTo>
                    <a:pt x="308" y="0"/>
                  </a:moveTo>
                  <a:cubicBezTo>
                    <a:pt x="164" y="0"/>
                    <a:pt x="36" y="47"/>
                    <a:pt x="0" y="310"/>
                  </a:cubicBezTo>
                  <a:cubicBezTo>
                    <a:pt x="73" y="355"/>
                    <a:pt x="135" y="374"/>
                    <a:pt x="189" y="374"/>
                  </a:cubicBezTo>
                  <a:cubicBezTo>
                    <a:pt x="377" y="374"/>
                    <a:pt x="476" y="150"/>
                    <a:pt x="595" y="12"/>
                  </a:cubicBezTo>
                  <a:lnTo>
                    <a:pt x="595" y="12"/>
                  </a:lnTo>
                  <a:cubicBezTo>
                    <a:pt x="580" y="14"/>
                    <a:pt x="563" y="15"/>
                    <a:pt x="546" y="15"/>
                  </a:cubicBezTo>
                  <a:cubicBezTo>
                    <a:pt x="471" y="15"/>
                    <a:pt x="387" y="0"/>
                    <a:pt x="30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216;p2"/>
            <p:cNvSpPr/>
            <p:nvPr/>
          </p:nvSpPr>
          <p:spPr>
            <a:xfrm>
              <a:off x="8811057" y="3904984"/>
              <a:ext cx="20672" cy="17958"/>
            </a:xfrm>
            <a:custGeom>
              <a:avLst/>
              <a:gdLst/>
              <a:ahLst/>
              <a:cxnLst/>
              <a:rect l="l" t="t" r="r" b="b"/>
              <a:pathLst>
                <a:path w="655" h="569" extrusionOk="0">
                  <a:moveTo>
                    <a:pt x="303" y="0"/>
                  </a:moveTo>
                  <a:cubicBezTo>
                    <a:pt x="274" y="0"/>
                    <a:pt x="241" y="8"/>
                    <a:pt x="203" y="24"/>
                  </a:cubicBezTo>
                  <a:cubicBezTo>
                    <a:pt x="203" y="132"/>
                    <a:pt x="0" y="322"/>
                    <a:pt x="203" y="346"/>
                  </a:cubicBezTo>
                  <a:cubicBezTo>
                    <a:pt x="321" y="346"/>
                    <a:pt x="398" y="569"/>
                    <a:pt x="505" y="569"/>
                  </a:cubicBezTo>
                  <a:cubicBezTo>
                    <a:pt x="548" y="569"/>
                    <a:pt x="597" y="532"/>
                    <a:pt x="655" y="429"/>
                  </a:cubicBezTo>
                  <a:cubicBezTo>
                    <a:pt x="655" y="405"/>
                    <a:pt x="631" y="370"/>
                    <a:pt x="631" y="346"/>
                  </a:cubicBezTo>
                  <a:cubicBezTo>
                    <a:pt x="498" y="274"/>
                    <a:pt x="479" y="0"/>
                    <a:pt x="30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217;p2"/>
            <p:cNvSpPr/>
            <p:nvPr/>
          </p:nvSpPr>
          <p:spPr>
            <a:xfrm>
              <a:off x="8794520" y="3789257"/>
              <a:ext cx="9784" cy="25374"/>
            </a:xfrm>
            <a:custGeom>
              <a:avLst/>
              <a:gdLst/>
              <a:ahLst/>
              <a:cxnLst/>
              <a:rect l="l" t="t" r="r" b="b"/>
              <a:pathLst>
                <a:path w="310" h="804" extrusionOk="0">
                  <a:moveTo>
                    <a:pt x="310" y="1"/>
                  </a:moveTo>
                  <a:cubicBezTo>
                    <a:pt x="84" y="298"/>
                    <a:pt x="0" y="477"/>
                    <a:pt x="84" y="739"/>
                  </a:cubicBezTo>
                  <a:cubicBezTo>
                    <a:pt x="105" y="782"/>
                    <a:pt x="165" y="803"/>
                    <a:pt x="210" y="803"/>
                  </a:cubicBezTo>
                  <a:cubicBezTo>
                    <a:pt x="239" y="803"/>
                    <a:pt x="262" y="794"/>
                    <a:pt x="262" y="774"/>
                  </a:cubicBezTo>
                  <a:cubicBezTo>
                    <a:pt x="298" y="572"/>
                    <a:pt x="298" y="358"/>
                    <a:pt x="31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218;p2"/>
            <p:cNvSpPr/>
            <p:nvPr/>
          </p:nvSpPr>
          <p:spPr>
            <a:xfrm>
              <a:off x="8755798" y="3783072"/>
              <a:ext cx="16190" cy="20135"/>
            </a:xfrm>
            <a:custGeom>
              <a:avLst/>
              <a:gdLst/>
              <a:ahLst/>
              <a:cxnLst/>
              <a:rect l="l" t="t" r="r" b="b"/>
              <a:pathLst>
                <a:path w="513" h="638" extrusionOk="0">
                  <a:moveTo>
                    <a:pt x="415" y="1"/>
                  </a:moveTo>
                  <a:cubicBezTo>
                    <a:pt x="277" y="1"/>
                    <a:pt x="148" y="56"/>
                    <a:pt x="37" y="137"/>
                  </a:cubicBezTo>
                  <a:cubicBezTo>
                    <a:pt x="84" y="304"/>
                    <a:pt x="1" y="518"/>
                    <a:pt x="168" y="637"/>
                  </a:cubicBezTo>
                  <a:cubicBezTo>
                    <a:pt x="239" y="411"/>
                    <a:pt x="513" y="292"/>
                    <a:pt x="489" y="6"/>
                  </a:cubicBezTo>
                  <a:cubicBezTo>
                    <a:pt x="464" y="3"/>
                    <a:pt x="440" y="1"/>
                    <a:pt x="41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219;p2"/>
            <p:cNvSpPr/>
            <p:nvPr/>
          </p:nvSpPr>
          <p:spPr>
            <a:xfrm>
              <a:off x="8734400" y="3442770"/>
              <a:ext cx="14675" cy="16979"/>
            </a:xfrm>
            <a:custGeom>
              <a:avLst/>
              <a:gdLst/>
              <a:ahLst/>
              <a:cxnLst/>
              <a:rect l="l" t="t" r="r" b="b"/>
              <a:pathLst>
                <a:path w="465" h="538" extrusionOk="0">
                  <a:moveTo>
                    <a:pt x="326" y="1"/>
                  </a:moveTo>
                  <a:cubicBezTo>
                    <a:pt x="320" y="1"/>
                    <a:pt x="315" y="1"/>
                    <a:pt x="310" y="2"/>
                  </a:cubicBezTo>
                  <a:cubicBezTo>
                    <a:pt x="0" y="50"/>
                    <a:pt x="226" y="407"/>
                    <a:pt x="60" y="538"/>
                  </a:cubicBezTo>
                  <a:cubicBezTo>
                    <a:pt x="286" y="502"/>
                    <a:pt x="465" y="419"/>
                    <a:pt x="465" y="145"/>
                  </a:cubicBezTo>
                  <a:cubicBezTo>
                    <a:pt x="465" y="68"/>
                    <a:pt x="393" y="1"/>
                    <a:pt x="32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220;p2"/>
            <p:cNvSpPr/>
            <p:nvPr/>
          </p:nvSpPr>
          <p:spPr>
            <a:xfrm>
              <a:off x="8707701" y="3514598"/>
              <a:ext cx="13950" cy="16222"/>
            </a:xfrm>
            <a:custGeom>
              <a:avLst/>
              <a:gdLst/>
              <a:ahLst/>
              <a:cxnLst/>
              <a:rect l="l" t="t" r="r" b="b"/>
              <a:pathLst>
                <a:path w="442" h="514" extrusionOk="0">
                  <a:moveTo>
                    <a:pt x="1" y="0"/>
                  </a:moveTo>
                  <a:cubicBezTo>
                    <a:pt x="1" y="286"/>
                    <a:pt x="144" y="417"/>
                    <a:pt x="334" y="512"/>
                  </a:cubicBezTo>
                  <a:cubicBezTo>
                    <a:pt x="336" y="513"/>
                    <a:pt x="338" y="513"/>
                    <a:pt x="341" y="513"/>
                  </a:cubicBezTo>
                  <a:cubicBezTo>
                    <a:pt x="370" y="513"/>
                    <a:pt x="441" y="450"/>
                    <a:pt x="441" y="417"/>
                  </a:cubicBezTo>
                  <a:cubicBezTo>
                    <a:pt x="441" y="72"/>
                    <a:pt x="120" y="191"/>
                    <a:pt x="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221;p2"/>
            <p:cNvSpPr/>
            <p:nvPr/>
          </p:nvSpPr>
          <p:spPr>
            <a:xfrm>
              <a:off x="8708459" y="3462368"/>
              <a:ext cx="15433" cy="20325"/>
            </a:xfrm>
            <a:custGeom>
              <a:avLst/>
              <a:gdLst/>
              <a:ahLst/>
              <a:cxnLst/>
              <a:rect l="l" t="t" r="r" b="b"/>
              <a:pathLst>
                <a:path w="489" h="644" extrusionOk="0">
                  <a:moveTo>
                    <a:pt x="453" y="0"/>
                  </a:moveTo>
                  <a:cubicBezTo>
                    <a:pt x="406" y="274"/>
                    <a:pt x="1" y="238"/>
                    <a:pt x="13" y="643"/>
                  </a:cubicBezTo>
                  <a:cubicBezTo>
                    <a:pt x="286" y="500"/>
                    <a:pt x="489" y="381"/>
                    <a:pt x="45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222;p2"/>
            <p:cNvSpPr/>
            <p:nvPr/>
          </p:nvSpPr>
          <p:spPr>
            <a:xfrm>
              <a:off x="8785116" y="4260813"/>
              <a:ext cx="17705" cy="19567"/>
            </a:xfrm>
            <a:custGeom>
              <a:avLst/>
              <a:gdLst/>
              <a:ahLst/>
              <a:cxnLst/>
              <a:rect l="l" t="t" r="r" b="b"/>
              <a:pathLst>
                <a:path w="561" h="620" extrusionOk="0">
                  <a:moveTo>
                    <a:pt x="227" y="1"/>
                  </a:moveTo>
                  <a:cubicBezTo>
                    <a:pt x="1" y="144"/>
                    <a:pt x="370" y="275"/>
                    <a:pt x="227" y="406"/>
                  </a:cubicBezTo>
                  <a:lnTo>
                    <a:pt x="227" y="620"/>
                  </a:lnTo>
                  <a:cubicBezTo>
                    <a:pt x="286" y="596"/>
                    <a:pt x="370" y="596"/>
                    <a:pt x="405" y="560"/>
                  </a:cubicBezTo>
                  <a:cubicBezTo>
                    <a:pt x="489" y="441"/>
                    <a:pt x="417" y="227"/>
                    <a:pt x="560" y="144"/>
                  </a:cubicBezTo>
                  <a:cubicBezTo>
                    <a:pt x="539" y="63"/>
                    <a:pt x="499" y="43"/>
                    <a:pt x="454" y="43"/>
                  </a:cubicBezTo>
                  <a:cubicBezTo>
                    <a:pt x="410" y="43"/>
                    <a:pt x="359" y="63"/>
                    <a:pt x="315" y="63"/>
                  </a:cubicBezTo>
                  <a:cubicBezTo>
                    <a:pt x="279" y="63"/>
                    <a:pt x="248" y="49"/>
                    <a:pt x="22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223;p2"/>
            <p:cNvSpPr/>
            <p:nvPr/>
          </p:nvSpPr>
          <p:spPr>
            <a:xfrm>
              <a:off x="8624291" y="3570963"/>
              <a:ext cx="17705" cy="15086"/>
            </a:xfrm>
            <a:custGeom>
              <a:avLst/>
              <a:gdLst/>
              <a:ahLst/>
              <a:cxnLst/>
              <a:rect l="l" t="t" r="r" b="b"/>
              <a:pathLst>
                <a:path w="561" h="478" extrusionOk="0">
                  <a:moveTo>
                    <a:pt x="167" y="0"/>
                  </a:moveTo>
                  <a:lnTo>
                    <a:pt x="167" y="0"/>
                  </a:lnTo>
                  <a:cubicBezTo>
                    <a:pt x="239" y="167"/>
                    <a:pt x="1" y="405"/>
                    <a:pt x="239" y="476"/>
                  </a:cubicBezTo>
                  <a:cubicBezTo>
                    <a:pt x="243" y="477"/>
                    <a:pt x="248" y="478"/>
                    <a:pt x="254" y="478"/>
                  </a:cubicBezTo>
                  <a:cubicBezTo>
                    <a:pt x="321" y="478"/>
                    <a:pt x="454" y="411"/>
                    <a:pt x="465" y="345"/>
                  </a:cubicBezTo>
                  <a:cubicBezTo>
                    <a:pt x="560" y="95"/>
                    <a:pt x="286" y="119"/>
                    <a:pt x="16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224;p2"/>
            <p:cNvSpPr/>
            <p:nvPr/>
          </p:nvSpPr>
          <p:spPr>
            <a:xfrm>
              <a:off x="8822703" y="4258573"/>
              <a:ext cx="15812" cy="13729"/>
            </a:xfrm>
            <a:custGeom>
              <a:avLst/>
              <a:gdLst/>
              <a:ahLst/>
              <a:cxnLst/>
              <a:rect l="l" t="t" r="r" b="b"/>
              <a:pathLst>
                <a:path w="501" h="435" extrusionOk="0">
                  <a:moveTo>
                    <a:pt x="500" y="0"/>
                  </a:moveTo>
                  <a:lnTo>
                    <a:pt x="500" y="0"/>
                  </a:lnTo>
                  <a:cubicBezTo>
                    <a:pt x="262" y="96"/>
                    <a:pt x="107" y="131"/>
                    <a:pt x="0" y="334"/>
                  </a:cubicBezTo>
                  <a:cubicBezTo>
                    <a:pt x="87" y="403"/>
                    <a:pt x="156" y="434"/>
                    <a:pt x="213" y="434"/>
                  </a:cubicBezTo>
                  <a:cubicBezTo>
                    <a:pt x="350" y="434"/>
                    <a:pt x="416" y="253"/>
                    <a:pt x="50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225;p2"/>
            <p:cNvSpPr/>
            <p:nvPr/>
          </p:nvSpPr>
          <p:spPr>
            <a:xfrm>
              <a:off x="8897087" y="3940299"/>
              <a:ext cx="14675" cy="18084"/>
            </a:xfrm>
            <a:custGeom>
              <a:avLst/>
              <a:gdLst/>
              <a:ahLst/>
              <a:cxnLst/>
              <a:rect l="l" t="t" r="r" b="b"/>
              <a:pathLst>
                <a:path w="465" h="573" extrusionOk="0">
                  <a:moveTo>
                    <a:pt x="264" y="1"/>
                  </a:moveTo>
                  <a:cubicBezTo>
                    <a:pt x="249" y="1"/>
                    <a:pt x="233" y="4"/>
                    <a:pt x="215" y="13"/>
                  </a:cubicBezTo>
                  <a:cubicBezTo>
                    <a:pt x="1" y="120"/>
                    <a:pt x="1" y="370"/>
                    <a:pt x="144" y="572"/>
                  </a:cubicBezTo>
                  <a:cubicBezTo>
                    <a:pt x="256" y="494"/>
                    <a:pt x="283" y="320"/>
                    <a:pt x="435" y="320"/>
                  </a:cubicBezTo>
                  <a:cubicBezTo>
                    <a:pt x="445" y="320"/>
                    <a:pt x="455" y="321"/>
                    <a:pt x="465" y="322"/>
                  </a:cubicBezTo>
                  <a:cubicBezTo>
                    <a:pt x="402" y="217"/>
                    <a:pt x="376" y="1"/>
                    <a:pt x="26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226;p2"/>
            <p:cNvSpPr/>
            <p:nvPr/>
          </p:nvSpPr>
          <p:spPr>
            <a:xfrm>
              <a:off x="8824186" y="3934682"/>
              <a:ext cx="17705" cy="19946"/>
            </a:xfrm>
            <a:custGeom>
              <a:avLst/>
              <a:gdLst/>
              <a:ahLst/>
              <a:cxnLst/>
              <a:rect l="l" t="t" r="r" b="b"/>
              <a:pathLst>
                <a:path w="561" h="632" extrusionOk="0">
                  <a:moveTo>
                    <a:pt x="334" y="0"/>
                  </a:moveTo>
                  <a:lnTo>
                    <a:pt x="334" y="0"/>
                  </a:lnTo>
                  <a:cubicBezTo>
                    <a:pt x="1" y="238"/>
                    <a:pt x="489" y="417"/>
                    <a:pt x="358" y="631"/>
                  </a:cubicBezTo>
                  <a:cubicBezTo>
                    <a:pt x="429" y="548"/>
                    <a:pt x="489" y="477"/>
                    <a:pt x="549" y="381"/>
                  </a:cubicBezTo>
                  <a:cubicBezTo>
                    <a:pt x="560" y="191"/>
                    <a:pt x="477" y="72"/>
                    <a:pt x="33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227;p2"/>
            <p:cNvSpPr/>
            <p:nvPr/>
          </p:nvSpPr>
          <p:spPr>
            <a:xfrm>
              <a:off x="8725753" y="3485659"/>
              <a:ext cx="18052" cy="13571"/>
            </a:xfrm>
            <a:custGeom>
              <a:avLst/>
              <a:gdLst/>
              <a:ahLst/>
              <a:cxnLst/>
              <a:rect l="l" t="t" r="r" b="b"/>
              <a:pathLst>
                <a:path w="572" h="430" extrusionOk="0">
                  <a:moveTo>
                    <a:pt x="0" y="0"/>
                  </a:moveTo>
                  <a:cubicBezTo>
                    <a:pt x="82" y="263"/>
                    <a:pt x="159" y="430"/>
                    <a:pt x="312" y="430"/>
                  </a:cubicBezTo>
                  <a:cubicBezTo>
                    <a:pt x="380" y="430"/>
                    <a:pt x="465" y="396"/>
                    <a:pt x="572" y="322"/>
                  </a:cubicBezTo>
                  <a:cubicBezTo>
                    <a:pt x="381" y="203"/>
                    <a:pt x="227" y="131"/>
                    <a:pt x="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228;p2"/>
            <p:cNvSpPr/>
            <p:nvPr/>
          </p:nvSpPr>
          <p:spPr>
            <a:xfrm>
              <a:off x="8794520" y="4201829"/>
              <a:ext cx="20703" cy="20609"/>
            </a:xfrm>
            <a:custGeom>
              <a:avLst/>
              <a:gdLst/>
              <a:ahLst/>
              <a:cxnLst/>
              <a:rect l="l" t="t" r="r" b="b"/>
              <a:pathLst>
                <a:path w="656" h="653" extrusionOk="0">
                  <a:moveTo>
                    <a:pt x="381" y="1"/>
                  </a:moveTo>
                  <a:cubicBezTo>
                    <a:pt x="0" y="120"/>
                    <a:pt x="262" y="382"/>
                    <a:pt x="286" y="596"/>
                  </a:cubicBezTo>
                  <a:cubicBezTo>
                    <a:pt x="293" y="635"/>
                    <a:pt x="303" y="653"/>
                    <a:pt x="320" y="653"/>
                  </a:cubicBezTo>
                  <a:cubicBezTo>
                    <a:pt x="335" y="653"/>
                    <a:pt x="354" y="641"/>
                    <a:pt x="381" y="620"/>
                  </a:cubicBezTo>
                  <a:cubicBezTo>
                    <a:pt x="465" y="536"/>
                    <a:pt x="524" y="441"/>
                    <a:pt x="596" y="358"/>
                  </a:cubicBezTo>
                  <a:cubicBezTo>
                    <a:pt x="655" y="143"/>
                    <a:pt x="500" y="84"/>
                    <a:pt x="38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229;p2"/>
            <p:cNvSpPr/>
            <p:nvPr/>
          </p:nvSpPr>
          <p:spPr>
            <a:xfrm>
              <a:off x="8800138" y="3152205"/>
              <a:ext cx="24080" cy="9594"/>
            </a:xfrm>
            <a:custGeom>
              <a:avLst/>
              <a:gdLst/>
              <a:ahLst/>
              <a:cxnLst/>
              <a:rect l="l" t="t" r="r" b="b"/>
              <a:pathLst>
                <a:path w="763" h="304" extrusionOk="0">
                  <a:moveTo>
                    <a:pt x="378" y="1"/>
                  </a:moveTo>
                  <a:cubicBezTo>
                    <a:pt x="245" y="1"/>
                    <a:pt x="117" y="32"/>
                    <a:pt x="1" y="160"/>
                  </a:cubicBezTo>
                  <a:cubicBezTo>
                    <a:pt x="179" y="220"/>
                    <a:pt x="358" y="267"/>
                    <a:pt x="537" y="303"/>
                  </a:cubicBezTo>
                  <a:cubicBezTo>
                    <a:pt x="608" y="220"/>
                    <a:pt x="679" y="113"/>
                    <a:pt x="763" y="29"/>
                  </a:cubicBezTo>
                  <a:cubicBezTo>
                    <a:pt x="635" y="29"/>
                    <a:pt x="504" y="1"/>
                    <a:pt x="37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230;p2"/>
            <p:cNvSpPr/>
            <p:nvPr/>
          </p:nvSpPr>
          <p:spPr>
            <a:xfrm>
              <a:off x="8680655" y="3580557"/>
              <a:ext cx="10541" cy="14833"/>
            </a:xfrm>
            <a:custGeom>
              <a:avLst/>
              <a:gdLst/>
              <a:ahLst/>
              <a:cxnLst/>
              <a:rect l="l" t="t" r="r" b="b"/>
              <a:pathLst>
                <a:path w="334" h="470" extrusionOk="0">
                  <a:moveTo>
                    <a:pt x="65" y="1"/>
                  </a:moveTo>
                  <a:cubicBezTo>
                    <a:pt x="44" y="1"/>
                    <a:pt x="23" y="2"/>
                    <a:pt x="1" y="6"/>
                  </a:cubicBezTo>
                  <a:cubicBezTo>
                    <a:pt x="1" y="160"/>
                    <a:pt x="24" y="327"/>
                    <a:pt x="24" y="470"/>
                  </a:cubicBezTo>
                  <a:cubicBezTo>
                    <a:pt x="155" y="446"/>
                    <a:pt x="334" y="399"/>
                    <a:pt x="298" y="184"/>
                  </a:cubicBezTo>
                  <a:cubicBezTo>
                    <a:pt x="278" y="62"/>
                    <a:pt x="187" y="1"/>
                    <a:pt x="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231;p2"/>
            <p:cNvSpPr/>
            <p:nvPr/>
          </p:nvSpPr>
          <p:spPr>
            <a:xfrm>
              <a:off x="8597623" y="3593970"/>
              <a:ext cx="15054" cy="22124"/>
            </a:xfrm>
            <a:custGeom>
              <a:avLst/>
              <a:gdLst/>
              <a:ahLst/>
              <a:cxnLst/>
              <a:rect l="l" t="t" r="r" b="b"/>
              <a:pathLst>
                <a:path w="477" h="701" extrusionOk="0">
                  <a:moveTo>
                    <a:pt x="127" y="0"/>
                  </a:moveTo>
                  <a:cubicBezTo>
                    <a:pt x="109" y="0"/>
                    <a:pt x="91" y="7"/>
                    <a:pt x="72" y="21"/>
                  </a:cubicBezTo>
                  <a:cubicBezTo>
                    <a:pt x="0" y="104"/>
                    <a:pt x="72" y="212"/>
                    <a:pt x="72" y="319"/>
                  </a:cubicBezTo>
                  <a:cubicBezTo>
                    <a:pt x="108" y="390"/>
                    <a:pt x="131" y="450"/>
                    <a:pt x="167" y="509"/>
                  </a:cubicBezTo>
                  <a:cubicBezTo>
                    <a:pt x="224" y="578"/>
                    <a:pt x="292" y="701"/>
                    <a:pt x="329" y="701"/>
                  </a:cubicBezTo>
                  <a:cubicBezTo>
                    <a:pt x="331" y="701"/>
                    <a:pt x="332" y="700"/>
                    <a:pt x="334" y="700"/>
                  </a:cubicBezTo>
                  <a:cubicBezTo>
                    <a:pt x="477" y="640"/>
                    <a:pt x="381" y="509"/>
                    <a:pt x="369" y="402"/>
                  </a:cubicBezTo>
                  <a:cubicBezTo>
                    <a:pt x="358" y="283"/>
                    <a:pt x="310" y="176"/>
                    <a:pt x="286" y="57"/>
                  </a:cubicBezTo>
                  <a:cubicBezTo>
                    <a:pt x="250" y="57"/>
                    <a:pt x="227" y="45"/>
                    <a:pt x="191" y="45"/>
                  </a:cubicBezTo>
                  <a:cubicBezTo>
                    <a:pt x="176" y="16"/>
                    <a:pt x="153" y="0"/>
                    <a:pt x="12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232;p2"/>
            <p:cNvSpPr/>
            <p:nvPr/>
          </p:nvSpPr>
          <p:spPr>
            <a:xfrm>
              <a:off x="8676521" y="3674224"/>
              <a:ext cx="21082" cy="9468"/>
            </a:xfrm>
            <a:custGeom>
              <a:avLst/>
              <a:gdLst/>
              <a:ahLst/>
              <a:cxnLst/>
              <a:rect l="l" t="t" r="r" b="b"/>
              <a:pathLst>
                <a:path w="668" h="300" extrusionOk="0">
                  <a:moveTo>
                    <a:pt x="306" y="1"/>
                  </a:moveTo>
                  <a:cubicBezTo>
                    <a:pt x="207" y="1"/>
                    <a:pt x="104" y="24"/>
                    <a:pt x="1" y="50"/>
                  </a:cubicBezTo>
                  <a:cubicBezTo>
                    <a:pt x="96" y="288"/>
                    <a:pt x="275" y="300"/>
                    <a:pt x="453" y="300"/>
                  </a:cubicBezTo>
                  <a:cubicBezTo>
                    <a:pt x="489" y="193"/>
                    <a:pt x="584" y="181"/>
                    <a:pt x="667" y="169"/>
                  </a:cubicBezTo>
                  <a:cubicBezTo>
                    <a:pt x="559" y="41"/>
                    <a:pt x="436" y="1"/>
                    <a:pt x="30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233;p2"/>
            <p:cNvSpPr/>
            <p:nvPr/>
          </p:nvSpPr>
          <p:spPr>
            <a:xfrm>
              <a:off x="8782118" y="3835018"/>
              <a:ext cx="14297" cy="13760"/>
            </a:xfrm>
            <a:custGeom>
              <a:avLst/>
              <a:gdLst/>
              <a:ahLst/>
              <a:cxnLst/>
              <a:rect l="l" t="t" r="r" b="b"/>
              <a:pathLst>
                <a:path w="453" h="436" extrusionOk="0">
                  <a:moveTo>
                    <a:pt x="42" y="0"/>
                  </a:moveTo>
                  <a:cubicBezTo>
                    <a:pt x="29" y="0"/>
                    <a:pt x="15" y="1"/>
                    <a:pt x="0" y="3"/>
                  </a:cubicBezTo>
                  <a:cubicBezTo>
                    <a:pt x="67" y="193"/>
                    <a:pt x="88" y="436"/>
                    <a:pt x="275" y="436"/>
                  </a:cubicBezTo>
                  <a:cubicBezTo>
                    <a:pt x="322" y="436"/>
                    <a:pt x="380" y="420"/>
                    <a:pt x="453" y="384"/>
                  </a:cubicBezTo>
                  <a:cubicBezTo>
                    <a:pt x="295" y="272"/>
                    <a:pt x="265" y="0"/>
                    <a:pt x="4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234;p2"/>
            <p:cNvSpPr/>
            <p:nvPr/>
          </p:nvSpPr>
          <p:spPr>
            <a:xfrm>
              <a:off x="8687409" y="3658887"/>
              <a:ext cx="13950" cy="11235"/>
            </a:xfrm>
            <a:custGeom>
              <a:avLst/>
              <a:gdLst/>
              <a:ahLst/>
              <a:cxnLst/>
              <a:rect l="l" t="t" r="r" b="b"/>
              <a:pathLst>
                <a:path w="442" h="356" extrusionOk="0">
                  <a:moveTo>
                    <a:pt x="132" y="12"/>
                  </a:moveTo>
                  <a:cubicBezTo>
                    <a:pt x="84" y="12"/>
                    <a:pt x="49" y="24"/>
                    <a:pt x="1" y="24"/>
                  </a:cubicBezTo>
                  <a:cubicBezTo>
                    <a:pt x="52" y="193"/>
                    <a:pt x="120" y="355"/>
                    <a:pt x="249" y="355"/>
                  </a:cubicBezTo>
                  <a:cubicBezTo>
                    <a:pt x="302" y="355"/>
                    <a:pt x="365" y="328"/>
                    <a:pt x="441" y="262"/>
                  </a:cubicBezTo>
                  <a:lnTo>
                    <a:pt x="441" y="167"/>
                  </a:lnTo>
                  <a:cubicBezTo>
                    <a:pt x="382" y="0"/>
                    <a:pt x="251" y="24"/>
                    <a:pt x="132" y="12"/>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 name="Google Shape;235;p2"/>
            <p:cNvSpPr/>
            <p:nvPr/>
          </p:nvSpPr>
          <p:spPr>
            <a:xfrm>
              <a:off x="8826458" y="4226635"/>
              <a:ext cx="10920" cy="16190"/>
            </a:xfrm>
            <a:custGeom>
              <a:avLst/>
              <a:gdLst/>
              <a:ahLst/>
              <a:cxnLst/>
              <a:rect l="l" t="t" r="r" b="b"/>
              <a:pathLst>
                <a:path w="346" h="513" extrusionOk="0">
                  <a:moveTo>
                    <a:pt x="238" y="0"/>
                  </a:moveTo>
                  <a:cubicBezTo>
                    <a:pt x="143" y="179"/>
                    <a:pt x="72" y="346"/>
                    <a:pt x="0" y="512"/>
                  </a:cubicBezTo>
                  <a:cubicBezTo>
                    <a:pt x="238" y="429"/>
                    <a:pt x="346" y="274"/>
                    <a:pt x="23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 name="Google Shape;236;p2"/>
            <p:cNvSpPr/>
            <p:nvPr/>
          </p:nvSpPr>
          <p:spPr>
            <a:xfrm>
              <a:off x="8929404" y="4010202"/>
              <a:ext cx="9184" cy="12056"/>
            </a:xfrm>
            <a:custGeom>
              <a:avLst/>
              <a:gdLst/>
              <a:ahLst/>
              <a:cxnLst/>
              <a:rect l="l" t="t" r="r" b="b"/>
              <a:pathLst>
                <a:path w="291" h="382" extrusionOk="0">
                  <a:moveTo>
                    <a:pt x="12" y="0"/>
                  </a:moveTo>
                  <a:cubicBezTo>
                    <a:pt x="12" y="131"/>
                    <a:pt x="1" y="250"/>
                    <a:pt x="1" y="381"/>
                  </a:cubicBezTo>
                  <a:cubicBezTo>
                    <a:pt x="14" y="380"/>
                    <a:pt x="28" y="380"/>
                    <a:pt x="42" y="380"/>
                  </a:cubicBezTo>
                  <a:cubicBezTo>
                    <a:pt x="71" y="380"/>
                    <a:pt x="101" y="381"/>
                    <a:pt x="130" y="381"/>
                  </a:cubicBezTo>
                  <a:cubicBezTo>
                    <a:pt x="216" y="381"/>
                    <a:pt x="290" y="366"/>
                    <a:pt x="274" y="239"/>
                  </a:cubicBezTo>
                  <a:cubicBezTo>
                    <a:pt x="274" y="72"/>
                    <a:pt x="143" y="24"/>
                    <a:pt x="1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237;p2"/>
            <p:cNvSpPr/>
            <p:nvPr/>
          </p:nvSpPr>
          <p:spPr>
            <a:xfrm>
              <a:off x="8796004" y="3177926"/>
              <a:ext cx="15149" cy="11709"/>
            </a:xfrm>
            <a:custGeom>
              <a:avLst/>
              <a:gdLst/>
              <a:ahLst/>
              <a:cxnLst/>
              <a:rect l="l" t="t" r="r" b="b"/>
              <a:pathLst>
                <a:path w="480" h="371" extrusionOk="0">
                  <a:moveTo>
                    <a:pt x="1" y="0"/>
                  </a:moveTo>
                  <a:cubicBezTo>
                    <a:pt x="72" y="119"/>
                    <a:pt x="251" y="179"/>
                    <a:pt x="120" y="369"/>
                  </a:cubicBezTo>
                  <a:cubicBezTo>
                    <a:pt x="135" y="370"/>
                    <a:pt x="149" y="370"/>
                    <a:pt x="163" y="370"/>
                  </a:cubicBezTo>
                  <a:cubicBezTo>
                    <a:pt x="403" y="370"/>
                    <a:pt x="480" y="270"/>
                    <a:pt x="32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238;p2"/>
            <p:cNvSpPr/>
            <p:nvPr/>
          </p:nvSpPr>
          <p:spPr>
            <a:xfrm>
              <a:off x="8761068" y="3761832"/>
              <a:ext cx="6785" cy="11298"/>
            </a:xfrm>
            <a:custGeom>
              <a:avLst/>
              <a:gdLst/>
              <a:ahLst/>
              <a:cxnLst/>
              <a:rect l="l" t="t" r="r" b="b"/>
              <a:pathLst>
                <a:path w="215" h="358" extrusionOk="0">
                  <a:moveTo>
                    <a:pt x="108" y="0"/>
                  </a:moveTo>
                  <a:cubicBezTo>
                    <a:pt x="1" y="0"/>
                    <a:pt x="1" y="96"/>
                    <a:pt x="1" y="179"/>
                  </a:cubicBezTo>
                  <a:cubicBezTo>
                    <a:pt x="1" y="250"/>
                    <a:pt x="12" y="334"/>
                    <a:pt x="108" y="358"/>
                  </a:cubicBezTo>
                  <a:cubicBezTo>
                    <a:pt x="215" y="358"/>
                    <a:pt x="215" y="262"/>
                    <a:pt x="215" y="179"/>
                  </a:cubicBezTo>
                  <a:cubicBezTo>
                    <a:pt x="215" y="96"/>
                    <a:pt x="215" y="0"/>
                    <a:pt x="10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239;p2"/>
            <p:cNvSpPr/>
            <p:nvPr/>
          </p:nvSpPr>
          <p:spPr>
            <a:xfrm>
              <a:off x="8715970" y="3623919"/>
              <a:ext cx="18084" cy="12056"/>
            </a:xfrm>
            <a:custGeom>
              <a:avLst/>
              <a:gdLst/>
              <a:ahLst/>
              <a:cxnLst/>
              <a:rect l="l" t="t" r="r" b="b"/>
              <a:pathLst>
                <a:path w="573" h="382" extrusionOk="0">
                  <a:moveTo>
                    <a:pt x="298" y="1"/>
                  </a:moveTo>
                  <a:lnTo>
                    <a:pt x="298" y="1"/>
                  </a:lnTo>
                  <a:cubicBezTo>
                    <a:pt x="1" y="25"/>
                    <a:pt x="156" y="227"/>
                    <a:pt x="191" y="382"/>
                  </a:cubicBezTo>
                  <a:cubicBezTo>
                    <a:pt x="572" y="382"/>
                    <a:pt x="370" y="168"/>
                    <a:pt x="29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240;p2"/>
            <p:cNvSpPr/>
            <p:nvPr/>
          </p:nvSpPr>
          <p:spPr>
            <a:xfrm>
              <a:off x="8862909" y="4254186"/>
              <a:ext cx="13918" cy="10225"/>
            </a:xfrm>
            <a:custGeom>
              <a:avLst/>
              <a:gdLst/>
              <a:ahLst/>
              <a:cxnLst/>
              <a:rect l="l" t="t" r="r" b="b"/>
              <a:pathLst>
                <a:path w="441" h="324" extrusionOk="0">
                  <a:moveTo>
                    <a:pt x="164" y="0"/>
                  </a:moveTo>
                  <a:cubicBezTo>
                    <a:pt x="146" y="0"/>
                    <a:pt x="127" y="3"/>
                    <a:pt x="107" y="8"/>
                  </a:cubicBezTo>
                  <a:cubicBezTo>
                    <a:pt x="60" y="8"/>
                    <a:pt x="0" y="199"/>
                    <a:pt x="36" y="258"/>
                  </a:cubicBezTo>
                  <a:cubicBezTo>
                    <a:pt x="62" y="307"/>
                    <a:pt x="91" y="324"/>
                    <a:pt x="120" y="324"/>
                  </a:cubicBezTo>
                  <a:cubicBezTo>
                    <a:pt x="185" y="324"/>
                    <a:pt x="256" y="243"/>
                    <a:pt x="322" y="235"/>
                  </a:cubicBezTo>
                  <a:lnTo>
                    <a:pt x="441" y="235"/>
                  </a:lnTo>
                  <a:cubicBezTo>
                    <a:pt x="357" y="140"/>
                    <a:pt x="292" y="0"/>
                    <a:pt x="16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241;p2"/>
            <p:cNvSpPr/>
            <p:nvPr/>
          </p:nvSpPr>
          <p:spPr>
            <a:xfrm>
              <a:off x="8832455" y="4277729"/>
              <a:ext cx="12435" cy="10225"/>
            </a:xfrm>
            <a:custGeom>
              <a:avLst/>
              <a:gdLst/>
              <a:ahLst/>
              <a:cxnLst/>
              <a:rect l="l" t="t" r="r" b="b"/>
              <a:pathLst>
                <a:path w="394" h="324" extrusionOk="0">
                  <a:moveTo>
                    <a:pt x="394" y="1"/>
                  </a:moveTo>
                  <a:lnTo>
                    <a:pt x="394" y="1"/>
                  </a:lnTo>
                  <a:cubicBezTo>
                    <a:pt x="179" y="60"/>
                    <a:pt x="1" y="36"/>
                    <a:pt x="36" y="322"/>
                  </a:cubicBezTo>
                  <a:cubicBezTo>
                    <a:pt x="48" y="323"/>
                    <a:pt x="60" y="324"/>
                    <a:pt x="72" y="324"/>
                  </a:cubicBezTo>
                  <a:cubicBezTo>
                    <a:pt x="208" y="324"/>
                    <a:pt x="306" y="253"/>
                    <a:pt x="39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242;p2"/>
            <p:cNvSpPr/>
            <p:nvPr/>
          </p:nvSpPr>
          <p:spPr>
            <a:xfrm>
              <a:off x="8701327" y="3599492"/>
              <a:ext cx="10920" cy="16190"/>
            </a:xfrm>
            <a:custGeom>
              <a:avLst/>
              <a:gdLst/>
              <a:ahLst/>
              <a:cxnLst/>
              <a:rect l="l" t="t" r="r" b="b"/>
              <a:pathLst>
                <a:path w="346" h="513" extrusionOk="0">
                  <a:moveTo>
                    <a:pt x="120" y="1"/>
                  </a:moveTo>
                  <a:lnTo>
                    <a:pt x="120" y="1"/>
                  </a:lnTo>
                  <a:cubicBezTo>
                    <a:pt x="143" y="168"/>
                    <a:pt x="0" y="346"/>
                    <a:pt x="143" y="513"/>
                  </a:cubicBezTo>
                  <a:cubicBezTo>
                    <a:pt x="262" y="501"/>
                    <a:pt x="346" y="441"/>
                    <a:pt x="334" y="275"/>
                  </a:cubicBezTo>
                  <a:cubicBezTo>
                    <a:pt x="262" y="180"/>
                    <a:pt x="179" y="96"/>
                    <a:pt x="12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243;p2"/>
            <p:cNvSpPr/>
            <p:nvPr/>
          </p:nvSpPr>
          <p:spPr>
            <a:xfrm>
              <a:off x="8703946" y="3323824"/>
              <a:ext cx="10573" cy="10005"/>
            </a:xfrm>
            <a:custGeom>
              <a:avLst/>
              <a:gdLst/>
              <a:ahLst/>
              <a:cxnLst/>
              <a:rect l="l" t="t" r="r" b="b"/>
              <a:pathLst>
                <a:path w="335" h="317" extrusionOk="0">
                  <a:moveTo>
                    <a:pt x="249" y="0"/>
                  </a:moveTo>
                  <a:cubicBezTo>
                    <a:pt x="217" y="0"/>
                    <a:pt x="177" y="17"/>
                    <a:pt x="132" y="44"/>
                  </a:cubicBezTo>
                  <a:cubicBezTo>
                    <a:pt x="37" y="104"/>
                    <a:pt x="1" y="199"/>
                    <a:pt x="60" y="306"/>
                  </a:cubicBezTo>
                  <a:cubicBezTo>
                    <a:pt x="68" y="314"/>
                    <a:pt x="85" y="317"/>
                    <a:pt x="107" y="317"/>
                  </a:cubicBezTo>
                  <a:cubicBezTo>
                    <a:pt x="150" y="317"/>
                    <a:pt x="211" y="306"/>
                    <a:pt x="251" y="306"/>
                  </a:cubicBezTo>
                  <a:cubicBezTo>
                    <a:pt x="298" y="259"/>
                    <a:pt x="322" y="199"/>
                    <a:pt x="334" y="163"/>
                  </a:cubicBezTo>
                  <a:cubicBezTo>
                    <a:pt x="334" y="45"/>
                    <a:pt x="302" y="0"/>
                    <a:pt x="24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244;p2"/>
            <p:cNvSpPr/>
            <p:nvPr/>
          </p:nvSpPr>
          <p:spPr>
            <a:xfrm>
              <a:off x="8663740" y="3538268"/>
              <a:ext cx="13192" cy="13918"/>
            </a:xfrm>
            <a:custGeom>
              <a:avLst/>
              <a:gdLst/>
              <a:ahLst/>
              <a:cxnLst/>
              <a:rect l="l" t="t" r="r" b="b"/>
              <a:pathLst>
                <a:path w="418" h="441" extrusionOk="0">
                  <a:moveTo>
                    <a:pt x="418" y="0"/>
                  </a:moveTo>
                  <a:cubicBezTo>
                    <a:pt x="346" y="143"/>
                    <a:pt x="1" y="310"/>
                    <a:pt x="418" y="441"/>
                  </a:cubicBezTo>
                  <a:lnTo>
                    <a:pt x="41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245;p2"/>
            <p:cNvSpPr/>
            <p:nvPr/>
          </p:nvSpPr>
          <p:spPr>
            <a:xfrm>
              <a:off x="8869663" y="4057920"/>
              <a:ext cx="10162" cy="11614"/>
            </a:xfrm>
            <a:custGeom>
              <a:avLst/>
              <a:gdLst/>
              <a:ahLst/>
              <a:cxnLst/>
              <a:rect l="l" t="t" r="r" b="b"/>
              <a:pathLst>
                <a:path w="322" h="368" extrusionOk="0">
                  <a:moveTo>
                    <a:pt x="120" y="1"/>
                  </a:moveTo>
                  <a:cubicBezTo>
                    <a:pt x="72" y="48"/>
                    <a:pt x="48" y="96"/>
                    <a:pt x="0" y="143"/>
                  </a:cubicBezTo>
                  <a:cubicBezTo>
                    <a:pt x="12" y="215"/>
                    <a:pt x="0" y="358"/>
                    <a:pt x="24" y="358"/>
                  </a:cubicBezTo>
                  <a:cubicBezTo>
                    <a:pt x="43" y="365"/>
                    <a:pt x="61" y="368"/>
                    <a:pt x="78" y="368"/>
                  </a:cubicBezTo>
                  <a:cubicBezTo>
                    <a:pt x="175" y="368"/>
                    <a:pt x="232" y="260"/>
                    <a:pt x="262" y="179"/>
                  </a:cubicBezTo>
                  <a:cubicBezTo>
                    <a:pt x="322" y="48"/>
                    <a:pt x="203" y="36"/>
                    <a:pt x="12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246;p2"/>
            <p:cNvSpPr/>
            <p:nvPr/>
          </p:nvSpPr>
          <p:spPr>
            <a:xfrm>
              <a:off x="8923755" y="3935944"/>
              <a:ext cx="9436" cy="9310"/>
            </a:xfrm>
            <a:custGeom>
              <a:avLst/>
              <a:gdLst/>
              <a:ahLst/>
              <a:cxnLst/>
              <a:rect l="l" t="t" r="r" b="b"/>
              <a:pathLst>
                <a:path w="299" h="295" extrusionOk="0">
                  <a:moveTo>
                    <a:pt x="106" y="0"/>
                  </a:moveTo>
                  <a:cubicBezTo>
                    <a:pt x="73" y="0"/>
                    <a:pt x="42" y="20"/>
                    <a:pt x="13" y="79"/>
                  </a:cubicBezTo>
                  <a:cubicBezTo>
                    <a:pt x="1" y="103"/>
                    <a:pt x="61" y="234"/>
                    <a:pt x="96" y="270"/>
                  </a:cubicBezTo>
                  <a:cubicBezTo>
                    <a:pt x="128" y="287"/>
                    <a:pt x="155" y="295"/>
                    <a:pt x="177" y="295"/>
                  </a:cubicBezTo>
                  <a:cubicBezTo>
                    <a:pt x="261" y="295"/>
                    <a:pt x="280" y="186"/>
                    <a:pt x="299" y="91"/>
                  </a:cubicBezTo>
                  <a:cubicBezTo>
                    <a:pt x="229" y="68"/>
                    <a:pt x="165" y="0"/>
                    <a:pt x="10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247;p2"/>
            <p:cNvSpPr/>
            <p:nvPr/>
          </p:nvSpPr>
          <p:spPr>
            <a:xfrm>
              <a:off x="8776469" y="3756562"/>
              <a:ext cx="9436" cy="10194"/>
            </a:xfrm>
            <a:custGeom>
              <a:avLst/>
              <a:gdLst/>
              <a:ahLst/>
              <a:cxnLst/>
              <a:rect l="l" t="t" r="r" b="b"/>
              <a:pathLst>
                <a:path w="299" h="323" extrusionOk="0">
                  <a:moveTo>
                    <a:pt x="172" y="1"/>
                  </a:moveTo>
                  <a:cubicBezTo>
                    <a:pt x="111" y="1"/>
                    <a:pt x="90" y="84"/>
                    <a:pt x="60" y="144"/>
                  </a:cubicBezTo>
                  <a:cubicBezTo>
                    <a:pt x="1" y="298"/>
                    <a:pt x="84" y="310"/>
                    <a:pt x="179" y="322"/>
                  </a:cubicBezTo>
                  <a:cubicBezTo>
                    <a:pt x="215" y="286"/>
                    <a:pt x="263" y="251"/>
                    <a:pt x="298" y="203"/>
                  </a:cubicBezTo>
                  <a:cubicBezTo>
                    <a:pt x="263" y="144"/>
                    <a:pt x="239" y="48"/>
                    <a:pt x="215" y="13"/>
                  </a:cubicBezTo>
                  <a:cubicBezTo>
                    <a:pt x="199" y="4"/>
                    <a:pt x="184" y="1"/>
                    <a:pt x="17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248;p2"/>
            <p:cNvSpPr/>
            <p:nvPr/>
          </p:nvSpPr>
          <p:spPr>
            <a:xfrm>
              <a:off x="8641995" y="3657719"/>
              <a:ext cx="8647" cy="7511"/>
            </a:xfrm>
            <a:custGeom>
              <a:avLst/>
              <a:gdLst/>
              <a:ahLst/>
              <a:cxnLst/>
              <a:rect l="l" t="t" r="r" b="b"/>
              <a:pathLst>
                <a:path w="274" h="238" extrusionOk="0">
                  <a:moveTo>
                    <a:pt x="99" y="0"/>
                  </a:moveTo>
                  <a:cubicBezTo>
                    <a:pt x="20" y="0"/>
                    <a:pt x="0" y="68"/>
                    <a:pt x="11" y="156"/>
                  </a:cubicBezTo>
                  <a:cubicBezTo>
                    <a:pt x="19" y="205"/>
                    <a:pt x="44" y="237"/>
                    <a:pt x="94" y="237"/>
                  </a:cubicBezTo>
                  <a:cubicBezTo>
                    <a:pt x="116" y="237"/>
                    <a:pt x="144" y="231"/>
                    <a:pt x="178" y="216"/>
                  </a:cubicBezTo>
                  <a:cubicBezTo>
                    <a:pt x="190" y="180"/>
                    <a:pt x="273" y="144"/>
                    <a:pt x="273" y="85"/>
                  </a:cubicBezTo>
                  <a:cubicBezTo>
                    <a:pt x="273" y="16"/>
                    <a:pt x="241" y="7"/>
                    <a:pt x="203" y="7"/>
                  </a:cubicBezTo>
                  <a:cubicBezTo>
                    <a:pt x="189" y="7"/>
                    <a:pt x="175" y="8"/>
                    <a:pt x="161" y="8"/>
                  </a:cubicBezTo>
                  <a:cubicBezTo>
                    <a:pt x="146" y="8"/>
                    <a:pt x="131" y="7"/>
                    <a:pt x="118" y="1"/>
                  </a:cubicBezTo>
                  <a:cubicBezTo>
                    <a:pt x="111" y="1"/>
                    <a:pt x="105" y="0"/>
                    <a:pt x="9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249;p2"/>
            <p:cNvSpPr/>
            <p:nvPr/>
          </p:nvSpPr>
          <p:spPr>
            <a:xfrm>
              <a:off x="8929404" y="4030179"/>
              <a:ext cx="9436" cy="9720"/>
            </a:xfrm>
            <a:custGeom>
              <a:avLst/>
              <a:gdLst/>
              <a:ahLst/>
              <a:cxnLst/>
              <a:rect l="l" t="t" r="r" b="b"/>
              <a:pathLst>
                <a:path w="299" h="308" extrusionOk="0">
                  <a:moveTo>
                    <a:pt x="150" y="1"/>
                  </a:moveTo>
                  <a:cubicBezTo>
                    <a:pt x="99" y="1"/>
                    <a:pt x="43" y="10"/>
                    <a:pt x="1" y="10"/>
                  </a:cubicBezTo>
                  <a:cubicBezTo>
                    <a:pt x="12" y="94"/>
                    <a:pt x="12" y="165"/>
                    <a:pt x="12" y="260"/>
                  </a:cubicBezTo>
                  <a:cubicBezTo>
                    <a:pt x="120" y="225"/>
                    <a:pt x="298" y="308"/>
                    <a:pt x="274" y="82"/>
                  </a:cubicBezTo>
                  <a:cubicBezTo>
                    <a:pt x="268" y="16"/>
                    <a:pt x="213" y="1"/>
                    <a:pt x="15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250;p2"/>
            <p:cNvSpPr/>
            <p:nvPr/>
          </p:nvSpPr>
          <p:spPr>
            <a:xfrm>
              <a:off x="8922650" y="4121795"/>
              <a:ext cx="10541" cy="12435"/>
            </a:xfrm>
            <a:custGeom>
              <a:avLst/>
              <a:gdLst/>
              <a:ahLst/>
              <a:cxnLst/>
              <a:rect l="l" t="t" r="r" b="b"/>
              <a:pathLst>
                <a:path w="334" h="394" extrusionOk="0">
                  <a:moveTo>
                    <a:pt x="334" y="1"/>
                  </a:moveTo>
                  <a:lnTo>
                    <a:pt x="334" y="1"/>
                  </a:lnTo>
                  <a:cubicBezTo>
                    <a:pt x="131" y="36"/>
                    <a:pt x="0" y="120"/>
                    <a:pt x="107" y="393"/>
                  </a:cubicBezTo>
                  <a:cubicBezTo>
                    <a:pt x="250" y="322"/>
                    <a:pt x="334" y="179"/>
                    <a:pt x="3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 name="Google Shape;251;p2"/>
            <p:cNvSpPr/>
            <p:nvPr/>
          </p:nvSpPr>
          <p:spPr>
            <a:xfrm>
              <a:off x="8806166" y="4199904"/>
              <a:ext cx="10920" cy="13602"/>
            </a:xfrm>
            <a:custGeom>
              <a:avLst/>
              <a:gdLst/>
              <a:ahLst/>
              <a:cxnLst/>
              <a:rect l="l" t="t" r="r" b="b"/>
              <a:pathLst>
                <a:path w="346" h="431" extrusionOk="0">
                  <a:moveTo>
                    <a:pt x="154" y="0"/>
                  </a:moveTo>
                  <a:cubicBezTo>
                    <a:pt x="113" y="0"/>
                    <a:pt x="67" y="19"/>
                    <a:pt x="12" y="62"/>
                  </a:cubicBezTo>
                  <a:cubicBezTo>
                    <a:pt x="0" y="240"/>
                    <a:pt x="167" y="300"/>
                    <a:pt x="227" y="419"/>
                  </a:cubicBezTo>
                  <a:cubicBezTo>
                    <a:pt x="250" y="419"/>
                    <a:pt x="298" y="419"/>
                    <a:pt x="334" y="431"/>
                  </a:cubicBezTo>
                  <a:cubicBezTo>
                    <a:pt x="346" y="359"/>
                    <a:pt x="346" y="264"/>
                    <a:pt x="346" y="193"/>
                  </a:cubicBezTo>
                  <a:cubicBezTo>
                    <a:pt x="297" y="80"/>
                    <a:pt x="238" y="0"/>
                    <a:pt x="15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 name="Google Shape;252;p2"/>
            <p:cNvSpPr/>
            <p:nvPr/>
          </p:nvSpPr>
          <p:spPr>
            <a:xfrm>
              <a:off x="8845236" y="4230390"/>
              <a:ext cx="7922" cy="16190"/>
            </a:xfrm>
            <a:custGeom>
              <a:avLst/>
              <a:gdLst/>
              <a:ahLst/>
              <a:cxnLst/>
              <a:rect l="l" t="t" r="r" b="b"/>
              <a:pathLst>
                <a:path w="251" h="513" extrusionOk="0">
                  <a:moveTo>
                    <a:pt x="1" y="0"/>
                  </a:moveTo>
                  <a:lnTo>
                    <a:pt x="1" y="0"/>
                  </a:lnTo>
                  <a:cubicBezTo>
                    <a:pt x="12" y="274"/>
                    <a:pt x="48" y="405"/>
                    <a:pt x="191" y="512"/>
                  </a:cubicBezTo>
                  <a:cubicBezTo>
                    <a:pt x="251" y="298"/>
                    <a:pt x="167" y="191"/>
                    <a:pt x="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 name="Google Shape;253;p2"/>
            <p:cNvSpPr/>
            <p:nvPr/>
          </p:nvSpPr>
          <p:spPr>
            <a:xfrm>
              <a:off x="8805408" y="2866406"/>
              <a:ext cx="15054" cy="13571"/>
            </a:xfrm>
            <a:custGeom>
              <a:avLst/>
              <a:gdLst/>
              <a:ahLst/>
              <a:cxnLst/>
              <a:rect l="l" t="t" r="r" b="b"/>
              <a:pathLst>
                <a:path w="477" h="430" extrusionOk="0">
                  <a:moveTo>
                    <a:pt x="262" y="1"/>
                  </a:moveTo>
                  <a:cubicBezTo>
                    <a:pt x="215" y="13"/>
                    <a:pt x="179" y="13"/>
                    <a:pt x="131" y="13"/>
                  </a:cubicBezTo>
                  <a:cubicBezTo>
                    <a:pt x="1" y="429"/>
                    <a:pt x="262" y="382"/>
                    <a:pt x="477" y="406"/>
                  </a:cubicBezTo>
                  <a:cubicBezTo>
                    <a:pt x="441" y="239"/>
                    <a:pt x="251" y="191"/>
                    <a:pt x="26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 name="Google Shape;254;p2"/>
            <p:cNvSpPr/>
            <p:nvPr/>
          </p:nvSpPr>
          <p:spPr>
            <a:xfrm>
              <a:off x="8776090" y="3817439"/>
              <a:ext cx="7543" cy="8679"/>
            </a:xfrm>
            <a:custGeom>
              <a:avLst/>
              <a:gdLst/>
              <a:ahLst/>
              <a:cxnLst/>
              <a:rect l="l" t="t" r="r" b="b"/>
              <a:pathLst>
                <a:path w="239" h="275" extrusionOk="0">
                  <a:moveTo>
                    <a:pt x="156" y="1"/>
                  </a:moveTo>
                  <a:cubicBezTo>
                    <a:pt x="108" y="1"/>
                    <a:pt x="48" y="36"/>
                    <a:pt x="13" y="84"/>
                  </a:cubicBezTo>
                  <a:cubicBezTo>
                    <a:pt x="1" y="108"/>
                    <a:pt x="13" y="167"/>
                    <a:pt x="13" y="274"/>
                  </a:cubicBezTo>
                  <a:cubicBezTo>
                    <a:pt x="120" y="215"/>
                    <a:pt x="179" y="167"/>
                    <a:pt x="239" y="120"/>
                  </a:cubicBezTo>
                  <a:cubicBezTo>
                    <a:pt x="215" y="84"/>
                    <a:pt x="179" y="1"/>
                    <a:pt x="15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255;p2"/>
            <p:cNvSpPr/>
            <p:nvPr/>
          </p:nvSpPr>
          <p:spPr>
            <a:xfrm>
              <a:off x="8803515" y="4220607"/>
              <a:ext cx="10194" cy="9058"/>
            </a:xfrm>
            <a:custGeom>
              <a:avLst/>
              <a:gdLst/>
              <a:ahLst/>
              <a:cxnLst/>
              <a:rect l="l" t="t" r="r" b="b"/>
              <a:pathLst>
                <a:path w="323" h="287" extrusionOk="0">
                  <a:moveTo>
                    <a:pt x="1" y="1"/>
                  </a:moveTo>
                  <a:lnTo>
                    <a:pt x="1" y="287"/>
                  </a:lnTo>
                  <a:cubicBezTo>
                    <a:pt x="96" y="239"/>
                    <a:pt x="215" y="191"/>
                    <a:pt x="322" y="144"/>
                  </a:cubicBezTo>
                  <a:cubicBezTo>
                    <a:pt x="275" y="49"/>
                    <a:pt x="191" y="25"/>
                    <a:pt x="96" y="25"/>
                  </a:cubicBezTo>
                  <a:cubicBezTo>
                    <a:pt x="61" y="25"/>
                    <a:pt x="25" y="13"/>
                    <a:pt x="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 name="Google Shape;256;p2"/>
            <p:cNvSpPr/>
            <p:nvPr/>
          </p:nvSpPr>
          <p:spPr>
            <a:xfrm>
              <a:off x="8933538" y="3950840"/>
              <a:ext cx="8300" cy="6785"/>
            </a:xfrm>
            <a:custGeom>
              <a:avLst/>
              <a:gdLst/>
              <a:ahLst/>
              <a:cxnLst/>
              <a:rect l="l" t="t" r="r" b="b"/>
              <a:pathLst>
                <a:path w="263" h="215" extrusionOk="0">
                  <a:moveTo>
                    <a:pt x="132" y="0"/>
                  </a:moveTo>
                  <a:cubicBezTo>
                    <a:pt x="108" y="24"/>
                    <a:pt x="48" y="48"/>
                    <a:pt x="24" y="95"/>
                  </a:cubicBezTo>
                  <a:cubicBezTo>
                    <a:pt x="1" y="167"/>
                    <a:pt x="36" y="215"/>
                    <a:pt x="108" y="215"/>
                  </a:cubicBezTo>
                  <a:cubicBezTo>
                    <a:pt x="143" y="203"/>
                    <a:pt x="191" y="167"/>
                    <a:pt x="215" y="119"/>
                  </a:cubicBezTo>
                  <a:cubicBezTo>
                    <a:pt x="262" y="36"/>
                    <a:pt x="203" y="24"/>
                    <a:pt x="13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257;p2"/>
            <p:cNvSpPr/>
            <p:nvPr/>
          </p:nvSpPr>
          <p:spPr>
            <a:xfrm>
              <a:off x="8922997" y="3061126"/>
              <a:ext cx="8332" cy="7858"/>
            </a:xfrm>
            <a:custGeom>
              <a:avLst/>
              <a:gdLst/>
              <a:ahLst/>
              <a:cxnLst/>
              <a:rect l="l" t="t" r="r" b="b"/>
              <a:pathLst>
                <a:path w="264" h="249" extrusionOk="0">
                  <a:moveTo>
                    <a:pt x="55" y="0"/>
                  </a:moveTo>
                  <a:cubicBezTo>
                    <a:pt x="21" y="0"/>
                    <a:pt x="0" y="33"/>
                    <a:pt x="25" y="82"/>
                  </a:cubicBezTo>
                  <a:cubicBezTo>
                    <a:pt x="37" y="141"/>
                    <a:pt x="96" y="201"/>
                    <a:pt x="156" y="248"/>
                  </a:cubicBezTo>
                  <a:cubicBezTo>
                    <a:pt x="168" y="248"/>
                    <a:pt x="215" y="213"/>
                    <a:pt x="263" y="189"/>
                  </a:cubicBezTo>
                  <a:cubicBezTo>
                    <a:pt x="215" y="129"/>
                    <a:pt x="168" y="58"/>
                    <a:pt x="108" y="22"/>
                  </a:cubicBezTo>
                  <a:cubicBezTo>
                    <a:pt x="90" y="7"/>
                    <a:pt x="71" y="0"/>
                    <a:pt x="5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258;p2"/>
            <p:cNvSpPr/>
            <p:nvPr/>
          </p:nvSpPr>
          <p:spPr>
            <a:xfrm>
              <a:off x="8586736" y="3536753"/>
              <a:ext cx="14675" cy="10920"/>
            </a:xfrm>
            <a:custGeom>
              <a:avLst/>
              <a:gdLst/>
              <a:ahLst/>
              <a:cxnLst/>
              <a:rect l="l" t="t" r="r" b="b"/>
              <a:pathLst>
                <a:path w="465" h="346" extrusionOk="0">
                  <a:moveTo>
                    <a:pt x="155" y="1"/>
                  </a:moveTo>
                  <a:cubicBezTo>
                    <a:pt x="155" y="120"/>
                    <a:pt x="0" y="251"/>
                    <a:pt x="202" y="346"/>
                  </a:cubicBezTo>
                  <a:cubicBezTo>
                    <a:pt x="298" y="203"/>
                    <a:pt x="464" y="60"/>
                    <a:pt x="15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 name="Google Shape;259;p2"/>
            <p:cNvSpPr/>
            <p:nvPr/>
          </p:nvSpPr>
          <p:spPr>
            <a:xfrm>
              <a:off x="8626563" y="4458468"/>
              <a:ext cx="68422" cy="46235"/>
            </a:xfrm>
            <a:custGeom>
              <a:avLst/>
              <a:gdLst/>
              <a:ahLst/>
              <a:cxnLst/>
              <a:rect l="l" t="t" r="r" b="b"/>
              <a:pathLst>
                <a:path w="2168" h="1465" extrusionOk="0">
                  <a:moveTo>
                    <a:pt x="1250" y="1"/>
                  </a:moveTo>
                  <a:cubicBezTo>
                    <a:pt x="1004" y="218"/>
                    <a:pt x="796" y="443"/>
                    <a:pt x="524" y="443"/>
                  </a:cubicBezTo>
                  <a:cubicBezTo>
                    <a:pt x="454" y="443"/>
                    <a:pt x="379" y="428"/>
                    <a:pt x="298" y="393"/>
                  </a:cubicBezTo>
                  <a:cubicBezTo>
                    <a:pt x="259" y="370"/>
                    <a:pt x="210" y="271"/>
                    <a:pt x="161" y="271"/>
                  </a:cubicBezTo>
                  <a:cubicBezTo>
                    <a:pt x="135" y="271"/>
                    <a:pt x="108" y="299"/>
                    <a:pt x="83" y="382"/>
                  </a:cubicBezTo>
                  <a:cubicBezTo>
                    <a:pt x="48" y="477"/>
                    <a:pt x="0" y="632"/>
                    <a:pt x="36" y="703"/>
                  </a:cubicBezTo>
                  <a:cubicBezTo>
                    <a:pt x="61" y="759"/>
                    <a:pt x="97" y="778"/>
                    <a:pt x="138" y="778"/>
                  </a:cubicBezTo>
                  <a:cubicBezTo>
                    <a:pt x="194" y="778"/>
                    <a:pt x="260" y="742"/>
                    <a:pt x="322" y="715"/>
                  </a:cubicBezTo>
                  <a:cubicBezTo>
                    <a:pt x="401" y="679"/>
                    <a:pt x="490" y="590"/>
                    <a:pt x="579" y="590"/>
                  </a:cubicBezTo>
                  <a:cubicBezTo>
                    <a:pt x="636" y="590"/>
                    <a:pt x="694" y="627"/>
                    <a:pt x="750" y="739"/>
                  </a:cubicBezTo>
                  <a:cubicBezTo>
                    <a:pt x="619" y="858"/>
                    <a:pt x="500" y="953"/>
                    <a:pt x="369" y="1060"/>
                  </a:cubicBezTo>
                  <a:cubicBezTo>
                    <a:pt x="405" y="1179"/>
                    <a:pt x="524" y="1120"/>
                    <a:pt x="584" y="1203"/>
                  </a:cubicBezTo>
                  <a:cubicBezTo>
                    <a:pt x="593" y="1204"/>
                    <a:pt x="602" y="1204"/>
                    <a:pt x="611" y="1204"/>
                  </a:cubicBezTo>
                  <a:cubicBezTo>
                    <a:pt x="876" y="1204"/>
                    <a:pt x="986" y="866"/>
                    <a:pt x="1286" y="739"/>
                  </a:cubicBezTo>
                  <a:lnTo>
                    <a:pt x="1286" y="739"/>
                  </a:lnTo>
                  <a:cubicBezTo>
                    <a:pt x="1143" y="1060"/>
                    <a:pt x="1000" y="1275"/>
                    <a:pt x="822" y="1441"/>
                  </a:cubicBezTo>
                  <a:cubicBezTo>
                    <a:pt x="857" y="1441"/>
                    <a:pt x="905" y="1453"/>
                    <a:pt x="941" y="1465"/>
                  </a:cubicBezTo>
                  <a:cubicBezTo>
                    <a:pt x="1286" y="1144"/>
                    <a:pt x="1738" y="1275"/>
                    <a:pt x="2131" y="1179"/>
                  </a:cubicBezTo>
                  <a:cubicBezTo>
                    <a:pt x="2143" y="1132"/>
                    <a:pt x="2167" y="1108"/>
                    <a:pt x="2167" y="1072"/>
                  </a:cubicBezTo>
                  <a:cubicBezTo>
                    <a:pt x="1988" y="572"/>
                    <a:pt x="1215" y="751"/>
                    <a:pt x="125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 name="Google Shape;260;p2"/>
            <p:cNvSpPr/>
            <p:nvPr/>
          </p:nvSpPr>
          <p:spPr>
            <a:xfrm>
              <a:off x="8767822" y="4315852"/>
              <a:ext cx="66560" cy="39513"/>
            </a:xfrm>
            <a:custGeom>
              <a:avLst/>
              <a:gdLst/>
              <a:ahLst/>
              <a:cxnLst/>
              <a:rect l="l" t="t" r="r" b="b"/>
              <a:pathLst>
                <a:path w="2109" h="1252" extrusionOk="0">
                  <a:moveTo>
                    <a:pt x="401" y="1"/>
                  </a:moveTo>
                  <a:cubicBezTo>
                    <a:pt x="305" y="1"/>
                    <a:pt x="213" y="105"/>
                    <a:pt x="120" y="162"/>
                  </a:cubicBezTo>
                  <a:cubicBezTo>
                    <a:pt x="84" y="329"/>
                    <a:pt x="37" y="507"/>
                    <a:pt x="1" y="662"/>
                  </a:cubicBezTo>
                  <a:cubicBezTo>
                    <a:pt x="84" y="745"/>
                    <a:pt x="203" y="721"/>
                    <a:pt x="299" y="805"/>
                  </a:cubicBezTo>
                  <a:cubicBezTo>
                    <a:pt x="235" y="797"/>
                    <a:pt x="165" y="740"/>
                    <a:pt x="98" y="740"/>
                  </a:cubicBezTo>
                  <a:cubicBezTo>
                    <a:pt x="65" y="740"/>
                    <a:pt x="32" y="754"/>
                    <a:pt x="1" y="793"/>
                  </a:cubicBezTo>
                  <a:cubicBezTo>
                    <a:pt x="115" y="1031"/>
                    <a:pt x="520" y="1239"/>
                    <a:pt x="786" y="1239"/>
                  </a:cubicBezTo>
                  <a:cubicBezTo>
                    <a:pt x="853" y="1239"/>
                    <a:pt x="911" y="1226"/>
                    <a:pt x="953" y="1198"/>
                  </a:cubicBezTo>
                  <a:cubicBezTo>
                    <a:pt x="989" y="1162"/>
                    <a:pt x="1037" y="1138"/>
                    <a:pt x="977" y="1055"/>
                  </a:cubicBezTo>
                  <a:cubicBezTo>
                    <a:pt x="783" y="844"/>
                    <a:pt x="869" y="799"/>
                    <a:pt x="974" y="799"/>
                  </a:cubicBezTo>
                  <a:cubicBezTo>
                    <a:pt x="1024" y="799"/>
                    <a:pt x="1078" y="809"/>
                    <a:pt x="1108" y="817"/>
                  </a:cubicBezTo>
                  <a:cubicBezTo>
                    <a:pt x="1275" y="864"/>
                    <a:pt x="1453" y="876"/>
                    <a:pt x="1561" y="1043"/>
                  </a:cubicBezTo>
                  <a:cubicBezTo>
                    <a:pt x="1677" y="1118"/>
                    <a:pt x="1788" y="1251"/>
                    <a:pt x="1921" y="1251"/>
                  </a:cubicBezTo>
                  <a:cubicBezTo>
                    <a:pt x="1979" y="1251"/>
                    <a:pt x="2040" y="1226"/>
                    <a:pt x="2108" y="1162"/>
                  </a:cubicBezTo>
                  <a:cubicBezTo>
                    <a:pt x="2084" y="1091"/>
                    <a:pt x="2037" y="995"/>
                    <a:pt x="2001" y="924"/>
                  </a:cubicBezTo>
                  <a:cubicBezTo>
                    <a:pt x="1962" y="805"/>
                    <a:pt x="1907" y="729"/>
                    <a:pt x="1825" y="729"/>
                  </a:cubicBezTo>
                  <a:cubicBezTo>
                    <a:pt x="1784" y="729"/>
                    <a:pt x="1736" y="749"/>
                    <a:pt x="1680" y="793"/>
                  </a:cubicBezTo>
                  <a:cubicBezTo>
                    <a:pt x="1486" y="738"/>
                    <a:pt x="1464" y="284"/>
                    <a:pt x="1255" y="284"/>
                  </a:cubicBezTo>
                  <a:cubicBezTo>
                    <a:pt x="1193" y="284"/>
                    <a:pt x="1116" y="324"/>
                    <a:pt x="1013" y="424"/>
                  </a:cubicBezTo>
                  <a:cubicBezTo>
                    <a:pt x="846" y="400"/>
                    <a:pt x="668" y="340"/>
                    <a:pt x="596" y="186"/>
                  </a:cubicBezTo>
                  <a:cubicBezTo>
                    <a:pt x="529" y="47"/>
                    <a:pt x="464" y="1"/>
                    <a:pt x="40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 name="Google Shape;261;p2"/>
            <p:cNvSpPr/>
            <p:nvPr/>
          </p:nvSpPr>
          <p:spPr>
            <a:xfrm>
              <a:off x="8674659" y="4376540"/>
              <a:ext cx="27457" cy="27836"/>
            </a:xfrm>
            <a:custGeom>
              <a:avLst/>
              <a:gdLst/>
              <a:ahLst/>
              <a:cxnLst/>
              <a:rect l="l" t="t" r="r" b="b"/>
              <a:pathLst>
                <a:path w="870" h="882" extrusionOk="0">
                  <a:moveTo>
                    <a:pt x="726" y="1"/>
                  </a:moveTo>
                  <a:cubicBezTo>
                    <a:pt x="584" y="370"/>
                    <a:pt x="226" y="501"/>
                    <a:pt x="0" y="799"/>
                  </a:cubicBezTo>
                  <a:cubicBezTo>
                    <a:pt x="9" y="798"/>
                    <a:pt x="18" y="798"/>
                    <a:pt x="28" y="798"/>
                  </a:cubicBezTo>
                  <a:cubicBezTo>
                    <a:pt x="168" y="798"/>
                    <a:pt x="332" y="882"/>
                    <a:pt x="466" y="882"/>
                  </a:cubicBezTo>
                  <a:cubicBezTo>
                    <a:pt x="592" y="882"/>
                    <a:pt x="693" y="808"/>
                    <a:pt x="726" y="525"/>
                  </a:cubicBezTo>
                  <a:cubicBezTo>
                    <a:pt x="631" y="358"/>
                    <a:pt x="869" y="227"/>
                    <a:pt x="774" y="61"/>
                  </a:cubicBezTo>
                  <a:cubicBezTo>
                    <a:pt x="762" y="49"/>
                    <a:pt x="750" y="13"/>
                    <a:pt x="72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262;p2"/>
            <p:cNvSpPr/>
            <p:nvPr/>
          </p:nvSpPr>
          <p:spPr>
            <a:xfrm>
              <a:off x="8746424" y="4380327"/>
              <a:ext cx="14297" cy="25942"/>
            </a:xfrm>
            <a:custGeom>
              <a:avLst/>
              <a:gdLst/>
              <a:ahLst/>
              <a:cxnLst/>
              <a:rect l="l" t="t" r="r" b="b"/>
              <a:pathLst>
                <a:path w="453" h="822" extrusionOk="0">
                  <a:moveTo>
                    <a:pt x="453" y="0"/>
                  </a:moveTo>
                  <a:cubicBezTo>
                    <a:pt x="24" y="310"/>
                    <a:pt x="24" y="310"/>
                    <a:pt x="0" y="822"/>
                  </a:cubicBezTo>
                  <a:cubicBezTo>
                    <a:pt x="155" y="524"/>
                    <a:pt x="381" y="381"/>
                    <a:pt x="45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 name="Google Shape;263;p2"/>
            <p:cNvSpPr/>
            <p:nvPr/>
          </p:nvSpPr>
          <p:spPr>
            <a:xfrm>
              <a:off x="8579950" y="4502430"/>
              <a:ext cx="17705" cy="12372"/>
            </a:xfrm>
            <a:custGeom>
              <a:avLst/>
              <a:gdLst/>
              <a:ahLst/>
              <a:cxnLst/>
              <a:rect l="l" t="t" r="r" b="b"/>
              <a:pathLst>
                <a:path w="561" h="392" extrusionOk="0">
                  <a:moveTo>
                    <a:pt x="560" y="1"/>
                  </a:moveTo>
                  <a:lnTo>
                    <a:pt x="560" y="1"/>
                  </a:lnTo>
                  <a:cubicBezTo>
                    <a:pt x="501" y="87"/>
                    <a:pt x="419" y="98"/>
                    <a:pt x="329" y="98"/>
                  </a:cubicBezTo>
                  <a:cubicBezTo>
                    <a:pt x="302" y="98"/>
                    <a:pt x="274" y="97"/>
                    <a:pt x="245" y="97"/>
                  </a:cubicBezTo>
                  <a:cubicBezTo>
                    <a:pt x="163" y="97"/>
                    <a:pt x="78" y="105"/>
                    <a:pt x="1" y="167"/>
                  </a:cubicBezTo>
                  <a:cubicBezTo>
                    <a:pt x="133" y="287"/>
                    <a:pt x="256" y="392"/>
                    <a:pt x="354" y="392"/>
                  </a:cubicBezTo>
                  <a:cubicBezTo>
                    <a:pt x="451" y="392"/>
                    <a:pt x="525" y="290"/>
                    <a:pt x="56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264;p2"/>
            <p:cNvSpPr/>
            <p:nvPr/>
          </p:nvSpPr>
          <p:spPr>
            <a:xfrm>
              <a:off x="8768200" y="4337060"/>
              <a:ext cx="19567" cy="11740"/>
            </a:xfrm>
            <a:custGeom>
              <a:avLst/>
              <a:gdLst/>
              <a:ahLst/>
              <a:cxnLst/>
              <a:rect l="l" t="t" r="r" b="b"/>
              <a:pathLst>
                <a:path w="620" h="372" extrusionOk="0">
                  <a:moveTo>
                    <a:pt x="43" y="1"/>
                  </a:moveTo>
                  <a:cubicBezTo>
                    <a:pt x="29" y="1"/>
                    <a:pt x="15" y="1"/>
                    <a:pt x="1" y="2"/>
                  </a:cubicBezTo>
                  <a:lnTo>
                    <a:pt x="1" y="133"/>
                  </a:lnTo>
                  <a:cubicBezTo>
                    <a:pt x="6" y="132"/>
                    <a:pt x="10" y="132"/>
                    <a:pt x="15" y="132"/>
                  </a:cubicBezTo>
                  <a:cubicBezTo>
                    <a:pt x="155" y="132"/>
                    <a:pt x="273" y="372"/>
                    <a:pt x="423" y="372"/>
                  </a:cubicBezTo>
                  <a:cubicBezTo>
                    <a:pt x="483" y="372"/>
                    <a:pt x="547" y="334"/>
                    <a:pt x="620" y="228"/>
                  </a:cubicBezTo>
                  <a:cubicBezTo>
                    <a:pt x="430" y="83"/>
                    <a:pt x="251" y="1"/>
                    <a:pt x="4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265;p2"/>
            <p:cNvSpPr/>
            <p:nvPr/>
          </p:nvSpPr>
          <p:spPr>
            <a:xfrm>
              <a:off x="8746361" y="4344981"/>
              <a:ext cx="14739" cy="12750"/>
            </a:xfrm>
            <a:custGeom>
              <a:avLst/>
              <a:gdLst/>
              <a:ahLst/>
              <a:cxnLst/>
              <a:rect l="l" t="t" r="r" b="b"/>
              <a:pathLst>
                <a:path w="467" h="404" extrusionOk="0">
                  <a:moveTo>
                    <a:pt x="145" y="1"/>
                  </a:moveTo>
                  <a:cubicBezTo>
                    <a:pt x="62" y="13"/>
                    <a:pt x="38" y="60"/>
                    <a:pt x="38" y="120"/>
                  </a:cubicBezTo>
                  <a:cubicBezTo>
                    <a:pt x="1" y="349"/>
                    <a:pt x="65" y="404"/>
                    <a:pt x="162" y="404"/>
                  </a:cubicBezTo>
                  <a:cubicBezTo>
                    <a:pt x="221" y="404"/>
                    <a:pt x="292" y="383"/>
                    <a:pt x="359" y="370"/>
                  </a:cubicBezTo>
                  <a:cubicBezTo>
                    <a:pt x="395" y="287"/>
                    <a:pt x="443" y="215"/>
                    <a:pt x="467" y="120"/>
                  </a:cubicBezTo>
                  <a:cubicBezTo>
                    <a:pt x="359" y="96"/>
                    <a:pt x="240" y="48"/>
                    <a:pt x="14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266;p2"/>
            <p:cNvSpPr/>
            <p:nvPr/>
          </p:nvSpPr>
          <p:spPr>
            <a:xfrm>
              <a:off x="8796004" y="4369029"/>
              <a:ext cx="17169" cy="16948"/>
            </a:xfrm>
            <a:custGeom>
              <a:avLst/>
              <a:gdLst/>
              <a:ahLst/>
              <a:cxnLst/>
              <a:rect l="l" t="t" r="r" b="b"/>
              <a:pathLst>
                <a:path w="544" h="537" extrusionOk="0">
                  <a:moveTo>
                    <a:pt x="215" y="1"/>
                  </a:moveTo>
                  <a:cubicBezTo>
                    <a:pt x="72" y="120"/>
                    <a:pt x="13" y="299"/>
                    <a:pt x="1" y="501"/>
                  </a:cubicBezTo>
                  <a:cubicBezTo>
                    <a:pt x="99" y="526"/>
                    <a:pt x="173" y="536"/>
                    <a:pt x="228" y="536"/>
                  </a:cubicBezTo>
                  <a:cubicBezTo>
                    <a:pt x="544" y="536"/>
                    <a:pt x="215" y="173"/>
                    <a:pt x="21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267;p2"/>
            <p:cNvSpPr/>
            <p:nvPr/>
          </p:nvSpPr>
          <p:spPr>
            <a:xfrm>
              <a:off x="8659227" y="4417725"/>
              <a:ext cx="15086" cy="11835"/>
            </a:xfrm>
            <a:custGeom>
              <a:avLst/>
              <a:gdLst/>
              <a:ahLst/>
              <a:cxnLst/>
              <a:rect l="l" t="t" r="r" b="b"/>
              <a:pathLst>
                <a:path w="478" h="375" extrusionOk="0">
                  <a:moveTo>
                    <a:pt x="329" y="1"/>
                  </a:moveTo>
                  <a:cubicBezTo>
                    <a:pt x="206" y="1"/>
                    <a:pt x="141" y="154"/>
                    <a:pt x="1" y="375"/>
                  </a:cubicBezTo>
                  <a:cubicBezTo>
                    <a:pt x="239" y="268"/>
                    <a:pt x="358" y="208"/>
                    <a:pt x="477" y="149"/>
                  </a:cubicBezTo>
                  <a:cubicBezTo>
                    <a:pt x="465" y="113"/>
                    <a:pt x="430" y="29"/>
                    <a:pt x="406" y="18"/>
                  </a:cubicBezTo>
                  <a:cubicBezTo>
                    <a:pt x="378" y="6"/>
                    <a:pt x="353" y="1"/>
                    <a:pt x="32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 name="Google Shape;268;p2"/>
            <p:cNvSpPr/>
            <p:nvPr/>
          </p:nvSpPr>
          <p:spPr>
            <a:xfrm>
              <a:off x="8685926" y="4464843"/>
              <a:ext cx="10541" cy="7574"/>
            </a:xfrm>
            <a:custGeom>
              <a:avLst/>
              <a:gdLst/>
              <a:ahLst/>
              <a:cxnLst/>
              <a:rect l="l" t="t" r="r" b="b"/>
              <a:pathLst>
                <a:path w="334" h="240" extrusionOk="0">
                  <a:moveTo>
                    <a:pt x="167" y="1"/>
                  </a:moveTo>
                  <a:cubicBezTo>
                    <a:pt x="96" y="1"/>
                    <a:pt x="0" y="1"/>
                    <a:pt x="0" y="120"/>
                  </a:cubicBezTo>
                  <a:cubicBezTo>
                    <a:pt x="0" y="239"/>
                    <a:pt x="96" y="239"/>
                    <a:pt x="167" y="239"/>
                  </a:cubicBezTo>
                  <a:cubicBezTo>
                    <a:pt x="238" y="239"/>
                    <a:pt x="310" y="227"/>
                    <a:pt x="334" y="120"/>
                  </a:cubicBezTo>
                  <a:cubicBezTo>
                    <a:pt x="310" y="1"/>
                    <a:pt x="238" y="1"/>
                    <a:pt x="16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 name="Google Shape;269;p2"/>
            <p:cNvSpPr/>
            <p:nvPr/>
          </p:nvSpPr>
          <p:spPr>
            <a:xfrm>
              <a:off x="8698328" y="4372785"/>
              <a:ext cx="12435" cy="12056"/>
            </a:xfrm>
            <a:custGeom>
              <a:avLst/>
              <a:gdLst/>
              <a:ahLst/>
              <a:cxnLst/>
              <a:rect l="l" t="t" r="r" b="b"/>
              <a:pathLst>
                <a:path w="394" h="382" extrusionOk="0">
                  <a:moveTo>
                    <a:pt x="203" y="1"/>
                  </a:moveTo>
                  <a:cubicBezTo>
                    <a:pt x="119" y="1"/>
                    <a:pt x="36" y="25"/>
                    <a:pt x="0" y="120"/>
                  </a:cubicBezTo>
                  <a:lnTo>
                    <a:pt x="0" y="132"/>
                  </a:lnTo>
                  <a:cubicBezTo>
                    <a:pt x="72" y="191"/>
                    <a:pt x="24" y="322"/>
                    <a:pt x="95" y="382"/>
                  </a:cubicBezTo>
                  <a:cubicBezTo>
                    <a:pt x="393" y="358"/>
                    <a:pt x="155" y="120"/>
                    <a:pt x="20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 name="Google Shape;270;p2"/>
            <p:cNvSpPr/>
            <p:nvPr/>
          </p:nvSpPr>
          <p:spPr>
            <a:xfrm>
              <a:off x="8691196" y="4376919"/>
              <a:ext cx="9784" cy="16190"/>
            </a:xfrm>
            <a:custGeom>
              <a:avLst/>
              <a:gdLst/>
              <a:ahLst/>
              <a:cxnLst/>
              <a:rect l="l" t="t" r="r" b="b"/>
              <a:pathLst>
                <a:path w="310" h="513" extrusionOk="0">
                  <a:moveTo>
                    <a:pt x="202" y="1"/>
                  </a:moveTo>
                  <a:cubicBezTo>
                    <a:pt x="250" y="168"/>
                    <a:pt x="0" y="334"/>
                    <a:pt x="202" y="513"/>
                  </a:cubicBezTo>
                  <a:cubicBezTo>
                    <a:pt x="238" y="418"/>
                    <a:pt x="286" y="346"/>
                    <a:pt x="310" y="251"/>
                  </a:cubicBezTo>
                  <a:cubicBezTo>
                    <a:pt x="310" y="156"/>
                    <a:pt x="298" y="49"/>
                    <a:pt x="20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271;p2"/>
            <p:cNvSpPr/>
            <p:nvPr/>
          </p:nvSpPr>
          <p:spPr>
            <a:xfrm>
              <a:off x="8760310" y="4422648"/>
              <a:ext cx="8300" cy="9436"/>
            </a:xfrm>
            <a:custGeom>
              <a:avLst/>
              <a:gdLst/>
              <a:ahLst/>
              <a:cxnLst/>
              <a:rect l="l" t="t" r="r" b="b"/>
              <a:pathLst>
                <a:path w="263" h="299" extrusionOk="0">
                  <a:moveTo>
                    <a:pt x="101" y="1"/>
                  </a:moveTo>
                  <a:cubicBezTo>
                    <a:pt x="73" y="1"/>
                    <a:pt x="40" y="15"/>
                    <a:pt x="1" y="52"/>
                  </a:cubicBezTo>
                  <a:cubicBezTo>
                    <a:pt x="16" y="185"/>
                    <a:pt x="42" y="298"/>
                    <a:pt x="113" y="298"/>
                  </a:cubicBezTo>
                  <a:cubicBezTo>
                    <a:pt x="149" y="298"/>
                    <a:pt x="198" y="268"/>
                    <a:pt x="263" y="195"/>
                  </a:cubicBezTo>
                  <a:cubicBezTo>
                    <a:pt x="218" y="124"/>
                    <a:pt x="181" y="1"/>
                    <a:pt x="10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272;p2"/>
            <p:cNvSpPr/>
            <p:nvPr/>
          </p:nvSpPr>
          <p:spPr>
            <a:xfrm>
              <a:off x="8634453" y="4491920"/>
              <a:ext cx="10541" cy="8111"/>
            </a:xfrm>
            <a:custGeom>
              <a:avLst/>
              <a:gdLst/>
              <a:ahLst/>
              <a:cxnLst/>
              <a:rect l="l" t="t" r="r" b="b"/>
              <a:pathLst>
                <a:path w="334" h="257" extrusionOk="0">
                  <a:moveTo>
                    <a:pt x="119" y="0"/>
                  </a:moveTo>
                  <a:cubicBezTo>
                    <a:pt x="72" y="60"/>
                    <a:pt x="0" y="143"/>
                    <a:pt x="72" y="215"/>
                  </a:cubicBezTo>
                  <a:cubicBezTo>
                    <a:pt x="99" y="245"/>
                    <a:pt x="125" y="257"/>
                    <a:pt x="148" y="257"/>
                  </a:cubicBezTo>
                  <a:cubicBezTo>
                    <a:pt x="216" y="257"/>
                    <a:pt x="272" y="161"/>
                    <a:pt x="334" y="143"/>
                  </a:cubicBezTo>
                  <a:cubicBezTo>
                    <a:pt x="298" y="24"/>
                    <a:pt x="203" y="24"/>
                    <a:pt x="11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273;p2"/>
            <p:cNvSpPr/>
            <p:nvPr/>
          </p:nvSpPr>
          <p:spPr>
            <a:xfrm>
              <a:off x="8557417" y="4521176"/>
              <a:ext cx="8300" cy="7227"/>
            </a:xfrm>
            <a:custGeom>
              <a:avLst/>
              <a:gdLst/>
              <a:ahLst/>
              <a:cxnLst/>
              <a:rect l="l" t="t" r="r" b="b"/>
              <a:pathLst>
                <a:path w="263" h="229" extrusionOk="0">
                  <a:moveTo>
                    <a:pt x="166" y="1"/>
                  </a:moveTo>
                  <a:cubicBezTo>
                    <a:pt x="33" y="1"/>
                    <a:pt x="12" y="93"/>
                    <a:pt x="0" y="228"/>
                  </a:cubicBezTo>
                  <a:cubicBezTo>
                    <a:pt x="119" y="204"/>
                    <a:pt x="239" y="204"/>
                    <a:pt x="250" y="73"/>
                  </a:cubicBezTo>
                  <a:cubicBezTo>
                    <a:pt x="262" y="50"/>
                    <a:pt x="215" y="2"/>
                    <a:pt x="191" y="2"/>
                  </a:cubicBezTo>
                  <a:cubicBezTo>
                    <a:pt x="182" y="1"/>
                    <a:pt x="174" y="1"/>
                    <a:pt x="1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274;p2"/>
            <p:cNvSpPr/>
            <p:nvPr/>
          </p:nvSpPr>
          <p:spPr>
            <a:xfrm>
              <a:off x="8582601" y="3454668"/>
              <a:ext cx="25942" cy="41533"/>
            </a:xfrm>
            <a:custGeom>
              <a:avLst/>
              <a:gdLst/>
              <a:ahLst/>
              <a:cxnLst/>
              <a:rect l="l" t="t" r="r" b="b"/>
              <a:pathLst>
                <a:path w="822" h="1316" extrusionOk="0">
                  <a:moveTo>
                    <a:pt x="194" y="0"/>
                  </a:moveTo>
                  <a:cubicBezTo>
                    <a:pt x="165" y="0"/>
                    <a:pt x="136" y="18"/>
                    <a:pt x="107" y="66"/>
                  </a:cubicBezTo>
                  <a:cubicBezTo>
                    <a:pt x="72" y="113"/>
                    <a:pt x="60" y="173"/>
                    <a:pt x="72" y="232"/>
                  </a:cubicBezTo>
                  <a:cubicBezTo>
                    <a:pt x="345" y="542"/>
                    <a:pt x="0" y="875"/>
                    <a:pt x="95" y="1197"/>
                  </a:cubicBezTo>
                  <a:lnTo>
                    <a:pt x="107" y="1185"/>
                  </a:lnTo>
                  <a:cubicBezTo>
                    <a:pt x="238" y="1232"/>
                    <a:pt x="393" y="1280"/>
                    <a:pt x="536" y="1316"/>
                  </a:cubicBezTo>
                  <a:cubicBezTo>
                    <a:pt x="607" y="1161"/>
                    <a:pt x="714" y="994"/>
                    <a:pt x="595" y="816"/>
                  </a:cubicBezTo>
                  <a:cubicBezTo>
                    <a:pt x="345" y="482"/>
                    <a:pt x="595" y="423"/>
                    <a:pt x="774" y="304"/>
                  </a:cubicBezTo>
                  <a:cubicBezTo>
                    <a:pt x="822" y="268"/>
                    <a:pt x="822" y="220"/>
                    <a:pt x="810" y="161"/>
                  </a:cubicBezTo>
                  <a:cubicBezTo>
                    <a:pt x="748" y="90"/>
                    <a:pt x="699" y="32"/>
                    <a:pt x="628" y="32"/>
                  </a:cubicBezTo>
                  <a:cubicBezTo>
                    <a:pt x="604" y="32"/>
                    <a:pt x="578" y="39"/>
                    <a:pt x="548" y="54"/>
                  </a:cubicBezTo>
                  <a:cubicBezTo>
                    <a:pt x="515" y="120"/>
                    <a:pt x="481" y="143"/>
                    <a:pt x="447" y="143"/>
                  </a:cubicBezTo>
                  <a:cubicBezTo>
                    <a:pt x="364" y="143"/>
                    <a:pt x="278" y="0"/>
                    <a:pt x="19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275;p2"/>
            <p:cNvSpPr/>
            <p:nvPr/>
          </p:nvSpPr>
          <p:spPr>
            <a:xfrm>
              <a:off x="8606649" y="3419132"/>
              <a:ext cx="34590" cy="27110"/>
            </a:xfrm>
            <a:custGeom>
              <a:avLst/>
              <a:gdLst/>
              <a:ahLst/>
              <a:cxnLst/>
              <a:rect l="l" t="t" r="r" b="b"/>
              <a:pathLst>
                <a:path w="1096" h="859" extrusionOk="0">
                  <a:moveTo>
                    <a:pt x="857" y="1"/>
                  </a:moveTo>
                  <a:cubicBezTo>
                    <a:pt x="679" y="1"/>
                    <a:pt x="500" y="37"/>
                    <a:pt x="322" y="49"/>
                  </a:cubicBezTo>
                  <a:cubicBezTo>
                    <a:pt x="191" y="156"/>
                    <a:pt x="60" y="263"/>
                    <a:pt x="60" y="465"/>
                  </a:cubicBezTo>
                  <a:cubicBezTo>
                    <a:pt x="72" y="632"/>
                    <a:pt x="0" y="858"/>
                    <a:pt x="262" y="858"/>
                  </a:cubicBezTo>
                  <a:cubicBezTo>
                    <a:pt x="298" y="834"/>
                    <a:pt x="310" y="822"/>
                    <a:pt x="345" y="811"/>
                  </a:cubicBezTo>
                  <a:cubicBezTo>
                    <a:pt x="362" y="595"/>
                    <a:pt x="367" y="361"/>
                    <a:pt x="506" y="361"/>
                  </a:cubicBezTo>
                  <a:cubicBezTo>
                    <a:pt x="566" y="361"/>
                    <a:pt x="652" y="405"/>
                    <a:pt x="774" y="513"/>
                  </a:cubicBezTo>
                  <a:cubicBezTo>
                    <a:pt x="812" y="548"/>
                    <a:pt x="841" y="563"/>
                    <a:pt x="864" y="563"/>
                  </a:cubicBezTo>
                  <a:cubicBezTo>
                    <a:pt x="951" y="563"/>
                    <a:pt x="953" y="362"/>
                    <a:pt x="1000" y="287"/>
                  </a:cubicBezTo>
                  <a:cubicBezTo>
                    <a:pt x="1095" y="120"/>
                    <a:pt x="1024" y="1"/>
                    <a:pt x="85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276;p2"/>
            <p:cNvSpPr/>
            <p:nvPr/>
          </p:nvSpPr>
          <p:spPr>
            <a:xfrm>
              <a:off x="8606649" y="3444663"/>
              <a:ext cx="23323" cy="19599"/>
            </a:xfrm>
            <a:custGeom>
              <a:avLst/>
              <a:gdLst/>
              <a:ahLst/>
              <a:cxnLst/>
              <a:rect l="l" t="t" r="r" b="b"/>
              <a:pathLst>
                <a:path w="739" h="621" extrusionOk="0">
                  <a:moveTo>
                    <a:pt x="506" y="0"/>
                  </a:moveTo>
                  <a:cubicBezTo>
                    <a:pt x="464" y="0"/>
                    <a:pt x="421" y="6"/>
                    <a:pt x="378" y="6"/>
                  </a:cubicBezTo>
                  <a:cubicBezTo>
                    <a:pt x="359" y="6"/>
                    <a:pt x="340" y="5"/>
                    <a:pt x="322" y="2"/>
                  </a:cubicBezTo>
                  <a:cubicBezTo>
                    <a:pt x="203" y="144"/>
                    <a:pt x="24" y="263"/>
                    <a:pt x="0" y="502"/>
                  </a:cubicBezTo>
                  <a:lnTo>
                    <a:pt x="0" y="621"/>
                  </a:lnTo>
                  <a:cubicBezTo>
                    <a:pt x="298" y="549"/>
                    <a:pt x="500" y="323"/>
                    <a:pt x="738" y="144"/>
                  </a:cubicBezTo>
                  <a:cubicBezTo>
                    <a:pt x="670" y="21"/>
                    <a:pt x="589" y="0"/>
                    <a:pt x="50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277;p2"/>
            <p:cNvSpPr/>
            <p:nvPr/>
          </p:nvSpPr>
          <p:spPr>
            <a:xfrm>
              <a:off x="8622429" y="3498945"/>
              <a:ext cx="12056" cy="15149"/>
            </a:xfrm>
            <a:custGeom>
              <a:avLst/>
              <a:gdLst/>
              <a:ahLst/>
              <a:cxnLst/>
              <a:rect l="l" t="t" r="r" b="b"/>
              <a:pathLst>
                <a:path w="382" h="480" extrusionOk="0">
                  <a:moveTo>
                    <a:pt x="294" y="1"/>
                  </a:moveTo>
                  <a:cubicBezTo>
                    <a:pt x="220" y="1"/>
                    <a:pt x="196" y="92"/>
                    <a:pt x="155" y="175"/>
                  </a:cubicBezTo>
                  <a:cubicBezTo>
                    <a:pt x="155" y="270"/>
                    <a:pt x="0" y="437"/>
                    <a:pt x="143" y="472"/>
                  </a:cubicBezTo>
                  <a:cubicBezTo>
                    <a:pt x="159" y="477"/>
                    <a:pt x="172" y="479"/>
                    <a:pt x="184" y="479"/>
                  </a:cubicBezTo>
                  <a:cubicBezTo>
                    <a:pt x="318" y="479"/>
                    <a:pt x="239" y="195"/>
                    <a:pt x="381" y="151"/>
                  </a:cubicBezTo>
                  <a:cubicBezTo>
                    <a:pt x="357" y="115"/>
                    <a:pt x="357" y="8"/>
                    <a:pt x="334" y="8"/>
                  </a:cubicBezTo>
                  <a:cubicBezTo>
                    <a:pt x="319" y="3"/>
                    <a:pt x="306" y="1"/>
                    <a:pt x="29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 name="Google Shape;278;p2"/>
            <p:cNvSpPr/>
            <p:nvPr/>
          </p:nvSpPr>
          <p:spPr>
            <a:xfrm>
              <a:off x="8610784" y="3474045"/>
              <a:ext cx="9026" cy="7890"/>
            </a:xfrm>
            <a:custGeom>
              <a:avLst/>
              <a:gdLst/>
              <a:ahLst/>
              <a:cxnLst/>
              <a:rect l="l" t="t" r="r" b="b"/>
              <a:pathLst>
                <a:path w="286" h="250" extrusionOk="0">
                  <a:moveTo>
                    <a:pt x="102" y="1"/>
                  </a:moveTo>
                  <a:cubicBezTo>
                    <a:pt x="38" y="1"/>
                    <a:pt x="0" y="54"/>
                    <a:pt x="0" y="130"/>
                  </a:cubicBezTo>
                  <a:cubicBezTo>
                    <a:pt x="0" y="166"/>
                    <a:pt x="60" y="249"/>
                    <a:pt x="72" y="249"/>
                  </a:cubicBezTo>
                  <a:cubicBezTo>
                    <a:pt x="131" y="225"/>
                    <a:pt x="191" y="190"/>
                    <a:pt x="286" y="142"/>
                  </a:cubicBezTo>
                  <a:cubicBezTo>
                    <a:pt x="214" y="71"/>
                    <a:pt x="179" y="23"/>
                    <a:pt x="155" y="11"/>
                  </a:cubicBezTo>
                  <a:cubicBezTo>
                    <a:pt x="136" y="4"/>
                    <a:pt x="118" y="1"/>
                    <a:pt x="10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 name="Google Shape;279;p2"/>
            <p:cNvSpPr/>
            <p:nvPr/>
          </p:nvSpPr>
          <p:spPr>
            <a:xfrm>
              <a:off x="8607028" y="3420647"/>
              <a:ext cx="9784" cy="13287"/>
            </a:xfrm>
            <a:custGeom>
              <a:avLst/>
              <a:gdLst/>
              <a:ahLst/>
              <a:cxnLst/>
              <a:rect l="l" t="t" r="r" b="b"/>
              <a:pathLst>
                <a:path w="310" h="421" extrusionOk="0">
                  <a:moveTo>
                    <a:pt x="310" y="1"/>
                  </a:moveTo>
                  <a:cubicBezTo>
                    <a:pt x="214" y="48"/>
                    <a:pt x="95" y="96"/>
                    <a:pt x="0" y="120"/>
                  </a:cubicBezTo>
                  <a:lnTo>
                    <a:pt x="0" y="393"/>
                  </a:lnTo>
                  <a:cubicBezTo>
                    <a:pt x="18" y="411"/>
                    <a:pt x="33" y="420"/>
                    <a:pt x="49" y="420"/>
                  </a:cubicBezTo>
                  <a:cubicBezTo>
                    <a:pt x="66" y="420"/>
                    <a:pt x="83" y="411"/>
                    <a:pt x="107" y="393"/>
                  </a:cubicBezTo>
                  <a:cubicBezTo>
                    <a:pt x="167" y="251"/>
                    <a:pt x="238" y="132"/>
                    <a:pt x="31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 name="Google Shape;280;p2"/>
            <p:cNvSpPr/>
            <p:nvPr/>
          </p:nvSpPr>
          <p:spPr>
            <a:xfrm>
              <a:off x="8727268" y="4335608"/>
              <a:ext cx="23702" cy="13539"/>
            </a:xfrm>
            <a:custGeom>
              <a:avLst/>
              <a:gdLst/>
              <a:ahLst/>
              <a:cxnLst/>
              <a:rect l="l" t="t" r="r" b="b"/>
              <a:pathLst>
                <a:path w="751" h="429" extrusionOk="0">
                  <a:moveTo>
                    <a:pt x="313" y="1"/>
                  </a:moveTo>
                  <a:cubicBezTo>
                    <a:pt x="216" y="1"/>
                    <a:pt x="112" y="41"/>
                    <a:pt x="0" y="131"/>
                  </a:cubicBezTo>
                  <a:cubicBezTo>
                    <a:pt x="9" y="130"/>
                    <a:pt x="18" y="130"/>
                    <a:pt x="26" y="130"/>
                  </a:cubicBezTo>
                  <a:cubicBezTo>
                    <a:pt x="260" y="130"/>
                    <a:pt x="401" y="429"/>
                    <a:pt x="631" y="429"/>
                  </a:cubicBezTo>
                  <a:cubicBezTo>
                    <a:pt x="667" y="393"/>
                    <a:pt x="702" y="345"/>
                    <a:pt x="750" y="298"/>
                  </a:cubicBezTo>
                  <a:cubicBezTo>
                    <a:pt x="617" y="112"/>
                    <a:pt x="474" y="1"/>
                    <a:pt x="31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 name="Google Shape;281;p2"/>
            <p:cNvSpPr/>
            <p:nvPr/>
          </p:nvSpPr>
          <p:spPr>
            <a:xfrm>
              <a:off x="8700948" y="4337092"/>
              <a:ext cx="22218" cy="13381"/>
            </a:xfrm>
            <a:custGeom>
              <a:avLst/>
              <a:gdLst/>
              <a:ahLst/>
              <a:cxnLst/>
              <a:rect l="l" t="t" r="r" b="b"/>
              <a:pathLst>
                <a:path w="704" h="424" extrusionOk="0">
                  <a:moveTo>
                    <a:pt x="239" y="1"/>
                  </a:moveTo>
                  <a:cubicBezTo>
                    <a:pt x="132" y="84"/>
                    <a:pt x="1" y="239"/>
                    <a:pt x="60" y="358"/>
                  </a:cubicBezTo>
                  <a:cubicBezTo>
                    <a:pt x="88" y="407"/>
                    <a:pt x="124" y="423"/>
                    <a:pt x="163" y="423"/>
                  </a:cubicBezTo>
                  <a:cubicBezTo>
                    <a:pt x="236" y="423"/>
                    <a:pt x="324" y="367"/>
                    <a:pt x="402" y="367"/>
                  </a:cubicBezTo>
                  <a:cubicBezTo>
                    <a:pt x="424" y="367"/>
                    <a:pt x="445" y="371"/>
                    <a:pt x="465" y="382"/>
                  </a:cubicBezTo>
                  <a:cubicBezTo>
                    <a:pt x="703" y="13"/>
                    <a:pt x="298" y="144"/>
                    <a:pt x="23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 name="Google Shape;282;p2"/>
            <p:cNvSpPr/>
            <p:nvPr/>
          </p:nvSpPr>
          <p:spPr>
            <a:xfrm>
              <a:off x="8747182" y="4310172"/>
              <a:ext cx="13918" cy="10699"/>
            </a:xfrm>
            <a:custGeom>
              <a:avLst/>
              <a:gdLst/>
              <a:ahLst/>
              <a:cxnLst/>
              <a:rect l="l" t="t" r="r" b="b"/>
              <a:pathLst>
                <a:path w="441" h="339" extrusionOk="0">
                  <a:moveTo>
                    <a:pt x="311" y="1"/>
                  </a:moveTo>
                  <a:cubicBezTo>
                    <a:pt x="226" y="1"/>
                    <a:pt x="120" y="99"/>
                    <a:pt x="35" y="99"/>
                  </a:cubicBezTo>
                  <a:cubicBezTo>
                    <a:pt x="23" y="99"/>
                    <a:pt x="11" y="96"/>
                    <a:pt x="0" y="92"/>
                  </a:cubicBezTo>
                  <a:lnTo>
                    <a:pt x="0" y="92"/>
                  </a:lnTo>
                  <a:cubicBezTo>
                    <a:pt x="13" y="281"/>
                    <a:pt x="57" y="338"/>
                    <a:pt x="114" y="338"/>
                  </a:cubicBezTo>
                  <a:cubicBezTo>
                    <a:pt x="202" y="338"/>
                    <a:pt x="321" y="201"/>
                    <a:pt x="406" y="201"/>
                  </a:cubicBezTo>
                  <a:cubicBezTo>
                    <a:pt x="418" y="201"/>
                    <a:pt x="430" y="204"/>
                    <a:pt x="441" y="211"/>
                  </a:cubicBezTo>
                  <a:cubicBezTo>
                    <a:pt x="418" y="48"/>
                    <a:pt x="370" y="1"/>
                    <a:pt x="31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283;p2"/>
            <p:cNvSpPr/>
            <p:nvPr/>
          </p:nvSpPr>
          <p:spPr>
            <a:xfrm>
              <a:off x="8719000" y="4312665"/>
              <a:ext cx="17674" cy="12403"/>
            </a:xfrm>
            <a:custGeom>
              <a:avLst/>
              <a:gdLst/>
              <a:ahLst/>
              <a:cxnLst/>
              <a:rect l="l" t="t" r="r" b="b"/>
              <a:pathLst>
                <a:path w="560" h="393" extrusionOk="0">
                  <a:moveTo>
                    <a:pt x="560" y="1"/>
                  </a:moveTo>
                  <a:lnTo>
                    <a:pt x="560" y="1"/>
                  </a:lnTo>
                  <a:cubicBezTo>
                    <a:pt x="429" y="227"/>
                    <a:pt x="83" y="72"/>
                    <a:pt x="0" y="382"/>
                  </a:cubicBezTo>
                  <a:cubicBezTo>
                    <a:pt x="57" y="387"/>
                    <a:pt x="117" y="393"/>
                    <a:pt x="174" y="393"/>
                  </a:cubicBezTo>
                  <a:cubicBezTo>
                    <a:pt x="367" y="393"/>
                    <a:pt x="541" y="331"/>
                    <a:pt x="56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 name="Google Shape;284;p2"/>
            <p:cNvSpPr/>
            <p:nvPr/>
          </p:nvSpPr>
          <p:spPr>
            <a:xfrm>
              <a:off x="8806545" y="3865409"/>
              <a:ext cx="22439" cy="21114"/>
            </a:xfrm>
            <a:custGeom>
              <a:avLst/>
              <a:gdLst/>
              <a:ahLst/>
              <a:cxnLst/>
              <a:rect l="l" t="t" r="r" b="b"/>
              <a:pathLst>
                <a:path w="711" h="669" extrusionOk="0">
                  <a:moveTo>
                    <a:pt x="105" y="1"/>
                  </a:moveTo>
                  <a:cubicBezTo>
                    <a:pt x="73" y="1"/>
                    <a:pt x="38" y="14"/>
                    <a:pt x="0" y="52"/>
                  </a:cubicBezTo>
                  <a:cubicBezTo>
                    <a:pt x="0" y="124"/>
                    <a:pt x="0" y="207"/>
                    <a:pt x="24" y="290"/>
                  </a:cubicBezTo>
                  <a:cubicBezTo>
                    <a:pt x="24" y="445"/>
                    <a:pt x="155" y="469"/>
                    <a:pt x="226" y="552"/>
                  </a:cubicBezTo>
                  <a:cubicBezTo>
                    <a:pt x="309" y="575"/>
                    <a:pt x="397" y="669"/>
                    <a:pt x="483" y="669"/>
                  </a:cubicBezTo>
                  <a:cubicBezTo>
                    <a:pt x="533" y="669"/>
                    <a:pt x="583" y="637"/>
                    <a:pt x="631" y="540"/>
                  </a:cubicBezTo>
                  <a:cubicBezTo>
                    <a:pt x="469" y="475"/>
                    <a:pt x="710" y="75"/>
                    <a:pt x="442" y="75"/>
                  </a:cubicBezTo>
                  <a:cubicBezTo>
                    <a:pt x="415" y="75"/>
                    <a:pt x="383" y="79"/>
                    <a:pt x="346" y="88"/>
                  </a:cubicBezTo>
                  <a:cubicBezTo>
                    <a:pt x="339" y="89"/>
                    <a:pt x="333" y="90"/>
                    <a:pt x="327" y="90"/>
                  </a:cubicBezTo>
                  <a:cubicBezTo>
                    <a:pt x="255" y="90"/>
                    <a:pt x="188" y="1"/>
                    <a:pt x="10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 name="Google Shape;285;p2"/>
            <p:cNvSpPr/>
            <p:nvPr/>
          </p:nvSpPr>
          <p:spPr>
            <a:xfrm>
              <a:off x="8800138" y="3874561"/>
              <a:ext cx="13571" cy="12056"/>
            </a:xfrm>
            <a:custGeom>
              <a:avLst/>
              <a:gdLst/>
              <a:ahLst/>
              <a:cxnLst/>
              <a:rect l="l" t="t" r="r" b="b"/>
              <a:pathLst>
                <a:path w="430" h="382" extrusionOk="0">
                  <a:moveTo>
                    <a:pt x="227" y="0"/>
                  </a:moveTo>
                  <a:cubicBezTo>
                    <a:pt x="132" y="36"/>
                    <a:pt x="25" y="96"/>
                    <a:pt x="13" y="226"/>
                  </a:cubicBezTo>
                  <a:cubicBezTo>
                    <a:pt x="1" y="381"/>
                    <a:pt x="120" y="369"/>
                    <a:pt x="191" y="381"/>
                  </a:cubicBezTo>
                  <a:cubicBezTo>
                    <a:pt x="287" y="334"/>
                    <a:pt x="358" y="310"/>
                    <a:pt x="429" y="262"/>
                  </a:cubicBezTo>
                  <a:cubicBezTo>
                    <a:pt x="358" y="179"/>
                    <a:pt x="298" y="84"/>
                    <a:pt x="22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 name="Google Shape;286;p2"/>
            <p:cNvSpPr/>
            <p:nvPr/>
          </p:nvSpPr>
          <p:spPr>
            <a:xfrm>
              <a:off x="8806545" y="3894097"/>
              <a:ext cx="10920" cy="10225"/>
            </a:xfrm>
            <a:custGeom>
              <a:avLst/>
              <a:gdLst/>
              <a:ahLst/>
              <a:cxnLst/>
              <a:rect l="l" t="t" r="r" b="b"/>
              <a:pathLst>
                <a:path w="346" h="324" extrusionOk="0">
                  <a:moveTo>
                    <a:pt x="119" y="0"/>
                  </a:moveTo>
                  <a:cubicBezTo>
                    <a:pt x="36" y="60"/>
                    <a:pt x="0" y="131"/>
                    <a:pt x="48" y="239"/>
                  </a:cubicBezTo>
                  <a:cubicBezTo>
                    <a:pt x="91" y="303"/>
                    <a:pt x="132" y="324"/>
                    <a:pt x="173" y="324"/>
                  </a:cubicBezTo>
                  <a:cubicBezTo>
                    <a:pt x="224" y="324"/>
                    <a:pt x="275" y="294"/>
                    <a:pt x="334" y="274"/>
                  </a:cubicBezTo>
                  <a:cubicBezTo>
                    <a:pt x="346" y="96"/>
                    <a:pt x="274" y="12"/>
                    <a:pt x="11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287;p2"/>
            <p:cNvSpPr/>
            <p:nvPr/>
          </p:nvSpPr>
          <p:spPr>
            <a:xfrm>
              <a:off x="8577331" y="3458676"/>
              <a:ext cx="21461" cy="33769"/>
            </a:xfrm>
            <a:custGeom>
              <a:avLst/>
              <a:gdLst/>
              <a:ahLst/>
              <a:cxnLst/>
              <a:rect l="l" t="t" r="r" b="b"/>
              <a:pathLst>
                <a:path w="680" h="1070" extrusionOk="0">
                  <a:moveTo>
                    <a:pt x="152" y="1"/>
                  </a:moveTo>
                  <a:cubicBezTo>
                    <a:pt x="109" y="1"/>
                    <a:pt x="74" y="24"/>
                    <a:pt x="48" y="81"/>
                  </a:cubicBezTo>
                  <a:cubicBezTo>
                    <a:pt x="0" y="177"/>
                    <a:pt x="84" y="260"/>
                    <a:pt x="155" y="320"/>
                  </a:cubicBezTo>
                  <a:cubicBezTo>
                    <a:pt x="298" y="415"/>
                    <a:pt x="322" y="558"/>
                    <a:pt x="167" y="689"/>
                  </a:cubicBezTo>
                  <a:cubicBezTo>
                    <a:pt x="60" y="808"/>
                    <a:pt x="60" y="927"/>
                    <a:pt x="155" y="1058"/>
                  </a:cubicBezTo>
                  <a:cubicBezTo>
                    <a:pt x="179" y="1058"/>
                    <a:pt x="227" y="1070"/>
                    <a:pt x="262" y="1070"/>
                  </a:cubicBezTo>
                  <a:cubicBezTo>
                    <a:pt x="322" y="736"/>
                    <a:pt x="679" y="391"/>
                    <a:pt x="274" y="46"/>
                  </a:cubicBezTo>
                  <a:cubicBezTo>
                    <a:pt x="230" y="18"/>
                    <a:pt x="188" y="1"/>
                    <a:pt x="15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 name="Google Shape;288;p2"/>
            <p:cNvSpPr/>
            <p:nvPr/>
          </p:nvSpPr>
          <p:spPr>
            <a:xfrm>
              <a:off x="8571303" y="3480294"/>
              <a:ext cx="10951" cy="21808"/>
            </a:xfrm>
            <a:custGeom>
              <a:avLst/>
              <a:gdLst/>
              <a:ahLst/>
              <a:cxnLst/>
              <a:rect l="l" t="t" r="r" b="b"/>
              <a:pathLst>
                <a:path w="347" h="691" extrusionOk="0">
                  <a:moveTo>
                    <a:pt x="290" y="0"/>
                  </a:moveTo>
                  <a:cubicBezTo>
                    <a:pt x="44" y="0"/>
                    <a:pt x="12" y="224"/>
                    <a:pt x="1" y="468"/>
                  </a:cubicBezTo>
                  <a:cubicBezTo>
                    <a:pt x="1" y="542"/>
                    <a:pt x="1" y="690"/>
                    <a:pt x="75" y="690"/>
                  </a:cubicBezTo>
                  <a:cubicBezTo>
                    <a:pt x="85" y="690"/>
                    <a:pt x="96" y="688"/>
                    <a:pt x="108" y="682"/>
                  </a:cubicBezTo>
                  <a:cubicBezTo>
                    <a:pt x="215" y="658"/>
                    <a:pt x="251" y="480"/>
                    <a:pt x="334" y="373"/>
                  </a:cubicBezTo>
                  <a:cubicBezTo>
                    <a:pt x="334" y="254"/>
                    <a:pt x="346" y="123"/>
                    <a:pt x="346" y="4"/>
                  </a:cubicBezTo>
                  <a:cubicBezTo>
                    <a:pt x="326" y="1"/>
                    <a:pt x="307" y="0"/>
                    <a:pt x="29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 name="Google Shape;289;p2"/>
            <p:cNvSpPr/>
            <p:nvPr/>
          </p:nvSpPr>
          <p:spPr>
            <a:xfrm>
              <a:off x="8571303" y="3454573"/>
              <a:ext cx="14707" cy="13445"/>
            </a:xfrm>
            <a:custGeom>
              <a:avLst/>
              <a:gdLst/>
              <a:ahLst/>
              <a:cxnLst/>
              <a:rect l="l" t="t" r="r" b="b"/>
              <a:pathLst>
                <a:path w="466" h="426" extrusionOk="0">
                  <a:moveTo>
                    <a:pt x="321" y="1"/>
                  </a:moveTo>
                  <a:cubicBezTo>
                    <a:pt x="229" y="1"/>
                    <a:pt x="134" y="61"/>
                    <a:pt x="49" y="92"/>
                  </a:cubicBezTo>
                  <a:cubicBezTo>
                    <a:pt x="1" y="342"/>
                    <a:pt x="156" y="414"/>
                    <a:pt x="346" y="426"/>
                  </a:cubicBezTo>
                  <a:cubicBezTo>
                    <a:pt x="287" y="295"/>
                    <a:pt x="287" y="176"/>
                    <a:pt x="465" y="176"/>
                  </a:cubicBezTo>
                  <a:cubicBezTo>
                    <a:pt x="453" y="152"/>
                    <a:pt x="453" y="104"/>
                    <a:pt x="465" y="69"/>
                  </a:cubicBezTo>
                  <a:cubicBezTo>
                    <a:pt x="419" y="18"/>
                    <a:pt x="370" y="1"/>
                    <a:pt x="32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290;p2"/>
            <p:cNvSpPr/>
            <p:nvPr/>
          </p:nvSpPr>
          <p:spPr>
            <a:xfrm>
              <a:off x="8576573" y="3544264"/>
              <a:ext cx="7858" cy="7227"/>
            </a:xfrm>
            <a:custGeom>
              <a:avLst/>
              <a:gdLst/>
              <a:ahLst/>
              <a:cxnLst/>
              <a:rect l="l" t="t" r="r" b="b"/>
              <a:pathLst>
                <a:path w="249" h="229" extrusionOk="0">
                  <a:moveTo>
                    <a:pt x="72" y="1"/>
                  </a:moveTo>
                  <a:cubicBezTo>
                    <a:pt x="48" y="48"/>
                    <a:pt x="1" y="108"/>
                    <a:pt x="1" y="132"/>
                  </a:cubicBezTo>
                  <a:cubicBezTo>
                    <a:pt x="13" y="179"/>
                    <a:pt x="72" y="227"/>
                    <a:pt x="120" y="227"/>
                  </a:cubicBezTo>
                  <a:cubicBezTo>
                    <a:pt x="127" y="228"/>
                    <a:pt x="134" y="229"/>
                    <a:pt x="141" y="229"/>
                  </a:cubicBezTo>
                  <a:cubicBezTo>
                    <a:pt x="202" y="229"/>
                    <a:pt x="248" y="180"/>
                    <a:pt x="227" y="84"/>
                  </a:cubicBezTo>
                  <a:cubicBezTo>
                    <a:pt x="203" y="48"/>
                    <a:pt x="132" y="25"/>
                    <a:pt x="7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291;p2"/>
            <p:cNvSpPr/>
            <p:nvPr/>
          </p:nvSpPr>
          <p:spPr>
            <a:xfrm>
              <a:off x="8819326" y="4162444"/>
              <a:ext cx="11677" cy="13571"/>
            </a:xfrm>
            <a:custGeom>
              <a:avLst/>
              <a:gdLst/>
              <a:ahLst/>
              <a:cxnLst/>
              <a:rect l="l" t="t" r="r" b="b"/>
              <a:pathLst>
                <a:path w="370" h="430" extrusionOk="0">
                  <a:moveTo>
                    <a:pt x="233" y="0"/>
                  </a:moveTo>
                  <a:cubicBezTo>
                    <a:pt x="201" y="0"/>
                    <a:pt x="164" y="14"/>
                    <a:pt x="119" y="46"/>
                  </a:cubicBezTo>
                  <a:cubicBezTo>
                    <a:pt x="12" y="106"/>
                    <a:pt x="0" y="284"/>
                    <a:pt x="71" y="368"/>
                  </a:cubicBezTo>
                  <a:cubicBezTo>
                    <a:pt x="111" y="412"/>
                    <a:pt x="142" y="429"/>
                    <a:pt x="170" y="429"/>
                  </a:cubicBezTo>
                  <a:cubicBezTo>
                    <a:pt x="258" y="429"/>
                    <a:pt x="296" y="246"/>
                    <a:pt x="369" y="237"/>
                  </a:cubicBezTo>
                  <a:cubicBezTo>
                    <a:pt x="360" y="106"/>
                    <a:pt x="320" y="0"/>
                    <a:pt x="23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 name="Google Shape;292;p2"/>
            <p:cNvSpPr/>
            <p:nvPr/>
          </p:nvSpPr>
          <p:spPr>
            <a:xfrm>
              <a:off x="8653641" y="3387826"/>
              <a:ext cx="13161" cy="8805"/>
            </a:xfrm>
            <a:custGeom>
              <a:avLst/>
              <a:gdLst/>
              <a:ahLst/>
              <a:cxnLst/>
              <a:rect l="l" t="t" r="r" b="b"/>
              <a:pathLst>
                <a:path w="417" h="279" extrusionOk="0">
                  <a:moveTo>
                    <a:pt x="233" y="1"/>
                  </a:moveTo>
                  <a:cubicBezTo>
                    <a:pt x="149" y="1"/>
                    <a:pt x="1" y="79"/>
                    <a:pt x="11" y="195"/>
                  </a:cubicBezTo>
                  <a:cubicBezTo>
                    <a:pt x="18" y="265"/>
                    <a:pt x="67" y="277"/>
                    <a:pt x="129" y="277"/>
                  </a:cubicBezTo>
                  <a:cubicBezTo>
                    <a:pt x="164" y="277"/>
                    <a:pt x="202" y="273"/>
                    <a:pt x="238" y="273"/>
                  </a:cubicBezTo>
                  <a:cubicBezTo>
                    <a:pt x="259" y="273"/>
                    <a:pt x="279" y="275"/>
                    <a:pt x="297" y="279"/>
                  </a:cubicBezTo>
                  <a:cubicBezTo>
                    <a:pt x="309" y="183"/>
                    <a:pt x="416" y="29"/>
                    <a:pt x="261" y="5"/>
                  </a:cubicBezTo>
                  <a:cubicBezTo>
                    <a:pt x="253" y="2"/>
                    <a:pt x="243" y="1"/>
                    <a:pt x="23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 name="Google Shape;293;p2"/>
            <p:cNvSpPr/>
            <p:nvPr/>
          </p:nvSpPr>
          <p:spPr>
            <a:xfrm>
              <a:off x="8806545" y="4196969"/>
              <a:ext cx="12308" cy="8647"/>
            </a:xfrm>
            <a:custGeom>
              <a:avLst/>
              <a:gdLst/>
              <a:ahLst/>
              <a:cxnLst/>
              <a:rect l="l" t="t" r="r" b="b"/>
              <a:pathLst>
                <a:path w="390" h="274" extrusionOk="0">
                  <a:moveTo>
                    <a:pt x="269" y="1"/>
                  </a:moveTo>
                  <a:cubicBezTo>
                    <a:pt x="204" y="1"/>
                    <a:pt x="117" y="39"/>
                    <a:pt x="54" y="39"/>
                  </a:cubicBezTo>
                  <a:cubicBezTo>
                    <a:pt x="33" y="39"/>
                    <a:pt x="14" y="35"/>
                    <a:pt x="0" y="24"/>
                  </a:cubicBezTo>
                  <a:lnTo>
                    <a:pt x="0" y="143"/>
                  </a:lnTo>
                  <a:cubicBezTo>
                    <a:pt x="107" y="178"/>
                    <a:pt x="226" y="226"/>
                    <a:pt x="334" y="274"/>
                  </a:cubicBezTo>
                  <a:cubicBezTo>
                    <a:pt x="389" y="52"/>
                    <a:pt x="344" y="1"/>
                    <a:pt x="26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 name="Google Shape;294;p2"/>
            <p:cNvSpPr/>
            <p:nvPr/>
          </p:nvSpPr>
          <p:spPr>
            <a:xfrm>
              <a:off x="8754030" y="4290384"/>
              <a:ext cx="8584" cy="8995"/>
            </a:xfrm>
            <a:custGeom>
              <a:avLst/>
              <a:gdLst/>
              <a:ahLst/>
              <a:cxnLst/>
              <a:rect l="l" t="t" r="r" b="b"/>
              <a:pathLst>
                <a:path w="272" h="285" extrusionOk="0">
                  <a:moveTo>
                    <a:pt x="109" y="0"/>
                  </a:moveTo>
                  <a:cubicBezTo>
                    <a:pt x="35" y="0"/>
                    <a:pt x="0" y="75"/>
                    <a:pt x="21" y="159"/>
                  </a:cubicBezTo>
                  <a:cubicBezTo>
                    <a:pt x="21" y="195"/>
                    <a:pt x="57" y="254"/>
                    <a:pt x="105" y="278"/>
                  </a:cubicBezTo>
                  <a:cubicBezTo>
                    <a:pt x="116" y="282"/>
                    <a:pt x="128" y="284"/>
                    <a:pt x="139" y="284"/>
                  </a:cubicBezTo>
                  <a:cubicBezTo>
                    <a:pt x="195" y="284"/>
                    <a:pt x="241" y="233"/>
                    <a:pt x="271" y="124"/>
                  </a:cubicBezTo>
                  <a:cubicBezTo>
                    <a:pt x="224" y="100"/>
                    <a:pt x="176" y="16"/>
                    <a:pt x="140" y="4"/>
                  </a:cubicBezTo>
                  <a:cubicBezTo>
                    <a:pt x="129" y="2"/>
                    <a:pt x="119" y="0"/>
                    <a:pt x="10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 name="Google Shape;295;p2"/>
            <p:cNvSpPr/>
            <p:nvPr/>
          </p:nvSpPr>
          <p:spPr>
            <a:xfrm>
              <a:off x="8599107" y="3433050"/>
              <a:ext cx="17705" cy="27457"/>
            </a:xfrm>
            <a:custGeom>
              <a:avLst/>
              <a:gdLst/>
              <a:ahLst/>
              <a:cxnLst/>
              <a:rect l="l" t="t" r="r" b="b"/>
              <a:pathLst>
                <a:path w="561" h="870" extrusionOk="0">
                  <a:moveTo>
                    <a:pt x="239" y="0"/>
                  </a:moveTo>
                  <a:cubicBezTo>
                    <a:pt x="311" y="274"/>
                    <a:pt x="13" y="381"/>
                    <a:pt x="1" y="620"/>
                  </a:cubicBezTo>
                  <a:cubicBezTo>
                    <a:pt x="13" y="667"/>
                    <a:pt x="13" y="691"/>
                    <a:pt x="13" y="739"/>
                  </a:cubicBezTo>
                  <a:lnTo>
                    <a:pt x="239" y="870"/>
                  </a:lnTo>
                  <a:cubicBezTo>
                    <a:pt x="406" y="751"/>
                    <a:pt x="549" y="620"/>
                    <a:pt x="561" y="370"/>
                  </a:cubicBezTo>
                  <a:cubicBezTo>
                    <a:pt x="346" y="358"/>
                    <a:pt x="346" y="191"/>
                    <a:pt x="34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 name="Google Shape;296;p2"/>
            <p:cNvSpPr/>
            <p:nvPr/>
          </p:nvSpPr>
          <p:spPr>
            <a:xfrm>
              <a:off x="8855019" y="4046274"/>
              <a:ext cx="12782" cy="11362"/>
            </a:xfrm>
            <a:custGeom>
              <a:avLst/>
              <a:gdLst/>
              <a:ahLst/>
              <a:cxnLst/>
              <a:rect l="l" t="t" r="r" b="b"/>
              <a:pathLst>
                <a:path w="405" h="360" extrusionOk="0">
                  <a:moveTo>
                    <a:pt x="131" y="0"/>
                  </a:moveTo>
                  <a:cubicBezTo>
                    <a:pt x="95" y="48"/>
                    <a:pt x="48" y="96"/>
                    <a:pt x="0" y="119"/>
                  </a:cubicBezTo>
                  <a:lnTo>
                    <a:pt x="0" y="227"/>
                  </a:lnTo>
                  <a:cubicBezTo>
                    <a:pt x="48" y="299"/>
                    <a:pt x="112" y="360"/>
                    <a:pt x="178" y="360"/>
                  </a:cubicBezTo>
                  <a:cubicBezTo>
                    <a:pt x="210" y="360"/>
                    <a:pt x="243" y="345"/>
                    <a:pt x="274" y="310"/>
                  </a:cubicBezTo>
                  <a:cubicBezTo>
                    <a:pt x="405" y="131"/>
                    <a:pt x="155" y="119"/>
                    <a:pt x="13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 name="Google Shape;297;p2"/>
            <p:cNvSpPr/>
            <p:nvPr/>
          </p:nvSpPr>
          <p:spPr>
            <a:xfrm>
              <a:off x="8592353" y="3582450"/>
              <a:ext cx="11298" cy="13729"/>
            </a:xfrm>
            <a:custGeom>
              <a:avLst/>
              <a:gdLst/>
              <a:ahLst/>
              <a:cxnLst/>
              <a:rect l="l" t="t" r="r" b="b"/>
              <a:pathLst>
                <a:path w="358" h="435" extrusionOk="0">
                  <a:moveTo>
                    <a:pt x="146" y="0"/>
                  </a:moveTo>
                  <a:cubicBezTo>
                    <a:pt x="109" y="0"/>
                    <a:pt x="61" y="13"/>
                    <a:pt x="1" y="41"/>
                  </a:cubicBezTo>
                  <a:cubicBezTo>
                    <a:pt x="48" y="112"/>
                    <a:pt x="84" y="208"/>
                    <a:pt x="120" y="291"/>
                  </a:cubicBezTo>
                  <a:cubicBezTo>
                    <a:pt x="93" y="390"/>
                    <a:pt x="107" y="435"/>
                    <a:pt x="162" y="435"/>
                  </a:cubicBezTo>
                  <a:cubicBezTo>
                    <a:pt x="180" y="435"/>
                    <a:pt x="201" y="430"/>
                    <a:pt x="227" y="422"/>
                  </a:cubicBezTo>
                  <a:lnTo>
                    <a:pt x="358" y="422"/>
                  </a:lnTo>
                  <a:cubicBezTo>
                    <a:pt x="279" y="293"/>
                    <a:pt x="331" y="0"/>
                    <a:pt x="14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 name="Google Shape;298;p2"/>
            <p:cNvSpPr/>
            <p:nvPr/>
          </p:nvSpPr>
          <p:spPr>
            <a:xfrm>
              <a:off x="8590491" y="3591603"/>
              <a:ext cx="12782" cy="12435"/>
            </a:xfrm>
            <a:custGeom>
              <a:avLst/>
              <a:gdLst/>
              <a:ahLst/>
              <a:cxnLst/>
              <a:rect l="l" t="t" r="r" b="b"/>
              <a:pathLst>
                <a:path w="405" h="394" extrusionOk="0">
                  <a:moveTo>
                    <a:pt x="179" y="1"/>
                  </a:moveTo>
                  <a:lnTo>
                    <a:pt x="179" y="1"/>
                  </a:lnTo>
                  <a:cubicBezTo>
                    <a:pt x="0" y="132"/>
                    <a:pt x="143" y="251"/>
                    <a:pt x="203" y="370"/>
                  </a:cubicBezTo>
                  <a:cubicBezTo>
                    <a:pt x="226" y="370"/>
                    <a:pt x="262" y="370"/>
                    <a:pt x="286" y="394"/>
                  </a:cubicBezTo>
                  <a:cubicBezTo>
                    <a:pt x="405" y="310"/>
                    <a:pt x="286" y="227"/>
                    <a:pt x="286" y="132"/>
                  </a:cubicBezTo>
                  <a:cubicBezTo>
                    <a:pt x="262" y="96"/>
                    <a:pt x="214" y="49"/>
                    <a:pt x="17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 name="Google Shape;299;p2"/>
            <p:cNvSpPr/>
            <p:nvPr/>
          </p:nvSpPr>
          <p:spPr>
            <a:xfrm>
              <a:off x="8919999" y="4153733"/>
              <a:ext cx="15212" cy="15401"/>
            </a:xfrm>
            <a:custGeom>
              <a:avLst/>
              <a:gdLst/>
              <a:ahLst/>
              <a:cxnLst/>
              <a:rect l="l" t="t" r="r" b="b"/>
              <a:pathLst>
                <a:path w="482" h="488" extrusionOk="0">
                  <a:moveTo>
                    <a:pt x="72" y="1"/>
                  </a:moveTo>
                  <a:cubicBezTo>
                    <a:pt x="96" y="167"/>
                    <a:pt x="1" y="394"/>
                    <a:pt x="215" y="477"/>
                  </a:cubicBezTo>
                  <a:cubicBezTo>
                    <a:pt x="234" y="484"/>
                    <a:pt x="252" y="488"/>
                    <a:pt x="269" y="488"/>
                  </a:cubicBezTo>
                  <a:cubicBezTo>
                    <a:pt x="362" y="488"/>
                    <a:pt x="431" y="387"/>
                    <a:pt x="441" y="286"/>
                  </a:cubicBezTo>
                  <a:cubicBezTo>
                    <a:pt x="482" y="43"/>
                    <a:pt x="404" y="3"/>
                    <a:pt x="302" y="3"/>
                  </a:cubicBezTo>
                  <a:cubicBezTo>
                    <a:pt x="252" y="3"/>
                    <a:pt x="197" y="13"/>
                    <a:pt x="148" y="13"/>
                  </a:cubicBezTo>
                  <a:cubicBezTo>
                    <a:pt x="120" y="13"/>
                    <a:pt x="94" y="10"/>
                    <a:pt x="7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 name="Google Shape;300;p2"/>
            <p:cNvSpPr/>
            <p:nvPr/>
          </p:nvSpPr>
          <p:spPr>
            <a:xfrm>
              <a:off x="8820809" y="4329580"/>
              <a:ext cx="15812" cy="15812"/>
            </a:xfrm>
            <a:custGeom>
              <a:avLst/>
              <a:gdLst/>
              <a:ahLst/>
              <a:cxnLst/>
              <a:rect l="l" t="t" r="r" b="b"/>
              <a:pathLst>
                <a:path w="501" h="501" extrusionOk="0">
                  <a:moveTo>
                    <a:pt x="441" y="1"/>
                  </a:moveTo>
                  <a:lnTo>
                    <a:pt x="441" y="1"/>
                  </a:lnTo>
                  <a:cubicBezTo>
                    <a:pt x="310" y="132"/>
                    <a:pt x="1" y="25"/>
                    <a:pt x="1" y="370"/>
                  </a:cubicBezTo>
                  <a:cubicBezTo>
                    <a:pt x="108" y="417"/>
                    <a:pt x="227" y="465"/>
                    <a:pt x="322" y="501"/>
                  </a:cubicBezTo>
                  <a:cubicBezTo>
                    <a:pt x="501" y="370"/>
                    <a:pt x="429" y="167"/>
                    <a:pt x="44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 name="Google Shape;301;p2"/>
            <p:cNvSpPr/>
            <p:nvPr/>
          </p:nvSpPr>
          <p:spPr>
            <a:xfrm>
              <a:off x="8915518" y="3995180"/>
              <a:ext cx="6785" cy="8300"/>
            </a:xfrm>
            <a:custGeom>
              <a:avLst/>
              <a:gdLst/>
              <a:ahLst/>
              <a:cxnLst/>
              <a:rect l="l" t="t" r="r" b="b"/>
              <a:pathLst>
                <a:path w="215" h="263" extrusionOk="0">
                  <a:moveTo>
                    <a:pt x="0" y="0"/>
                  </a:moveTo>
                  <a:cubicBezTo>
                    <a:pt x="24" y="84"/>
                    <a:pt x="48" y="250"/>
                    <a:pt x="60" y="262"/>
                  </a:cubicBezTo>
                  <a:cubicBezTo>
                    <a:pt x="202" y="262"/>
                    <a:pt x="214" y="143"/>
                    <a:pt x="202" y="12"/>
                  </a:cubicBezTo>
                  <a:cubicBezTo>
                    <a:pt x="143" y="0"/>
                    <a:pt x="60" y="0"/>
                    <a:pt x="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2" name="Google Shape;302;p2"/>
          <p:cNvGrpSpPr/>
          <p:nvPr/>
        </p:nvGrpSpPr>
        <p:grpSpPr>
          <a:xfrm>
            <a:off x="232360" y="119988"/>
            <a:ext cx="1141821" cy="550498"/>
            <a:chOff x="184194" y="-1480409"/>
            <a:chExt cx="1112995" cy="536600"/>
          </a:xfrm>
        </p:grpSpPr>
        <p:sp>
          <p:nvSpPr>
            <p:cNvPr id="303" name="Google Shape;303;p2"/>
            <p:cNvSpPr/>
            <p:nvPr/>
          </p:nvSpPr>
          <p:spPr>
            <a:xfrm>
              <a:off x="218372" y="-1450333"/>
              <a:ext cx="1068716" cy="486245"/>
            </a:xfrm>
            <a:custGeom>
              <a:avLst/>
              <a:gdLst/>
              <a:ahLst/>
              <a:cxnLst/>
              <a:rect l="l" t="t" r="r" b="b"/>
              <a:pathLst>
                <a:path w="33863" h="15407" extrusionOk="0">
                  <a:moveTo>
                    <a:pt x="20318" y="5888"/>
                  </a:moveTo>
                  <a:cubicBezTo>
                    <a:pt x="20382" y="5888"/>
                    <a:pt x="20433" y="5943"/>
                    <a:pt x="20480" y="6013"/>
                  </a:cubicBezTo>
                  <a:cubicBezTo>
                    <a:pt x="20544" y="6045"/>
                    <a:pt x="20606" y="6085"/>
                    <a:pt x="20669" y="6127"/>
                  </a:cubicBezTo>
                  <a:lnTo>
                    <a:pt x="20669" y="6127"/>
                  </a:lnTo>
                  <a:cubicBezTo>
                    <a:pt x="20589" y="6092"/>
                    <a:pt x="20487" y="6069"/>
                    <a:pt x="20444" y="5989"/>
                  </a:cubicBezTo>
                  <a:cubicBezTo>
                    <a:pt x="20419" y="5968"/>
                    <a:pt x="20393" y="5963"/>
                    <a:pt x="20365" y="5963"/>
                  </a:cubicBezTo>
                  <a:cubicBezTo>
                    <a:pt x="20342" y="5963"/>
                    <a:pt x="20317" y="5967"/>
                    <a:pt x="20293" y="5967"/>
                  </a:cubicBezTo>
                  <a:cubicBezTo>
                    <a:pt x="20264" y="5967"/>
                    <a:pt x="20235" y="5962"/>
                    <a:pt x="20206" y="5941"/>
                  </a:cubicBezTo>
                  <a:cubicBezTo>
                    <a:pt x="20247" y="5904"/>
                    <a:pt x="20285" y="5888"/>
                    <a:pt x="20318" y="5888"/>
                  </a:cubicBezTo>
                  <a:close/>
                  <a:moveTo>
                    <a:pt x="8701" y="6823"/>
                  </a:moveTo>
                  <a:cubicBezTo>
                    <a:pt x="8770" y="6823"/>
                    <a:pt x="8845" y="6866"/>
                    <a:pt x="8931" y="6977"/>
                  </a:cubicBezTo>
                  <a:cubicBezTo>
                    <a:pt x="8936" y="6985"/>
                    <a:pt x="8942" y="6992"/>
                    <a:pt x="8948" y="6998"/>
                  </a:cubicBezTo>
                  <a:lnTo>
                    <a:pt x="8948" y="6998"/>
                  </a:lnTo>
                  <a:cubicBezTo>
                    <a:pt x="8853" y="6917"/>
                    <a:pt x="8774" y="6882"/>
                    <a:pt x="8703" y="6882"/>
                  </a:cubicBezTo>
                  <a:cubicBezTo>
                    <a:pt x="8579" y="6882"/>
                    <a:pt x="8476" y="6984"/>
                    <a:pt x="8347" y="7120"/>
                  </a:cubicBezTo>
                  <a:cubicBezTo>
                    <a:pt x="8464" y="6979"/>
                    <a:pt x="8571" y="6823"/>
                    <a:pt x="8701" y="6823"/>
                  </a:cubicBezTo>
                  <a:close/>
                  <a:moveTo>
                    <a:pt x="5359" y="13347"/>
                  </a:moveTo>
                  <a:lnTo>
                    <a:pt x="5359" y="13347"/>
                  </a:lnTo>
                  <a:cubicBezTo>
                    <a:pt x="5386" y="13374"/>
                    <a:pt x="5410" y="13398"/>
                    <a:pt x="5434" y="13417"/>
                  </a:cubicBezTo>
                  <a:lnTo>
                    <a:pt x="5434" y="13417"/>
                  </a:lnTo>
                  <a:cubicBezTo>
                    <a:pt x="5399" y="13401"/>
                    <a:pt x="5367" y="13389"/>
                    <a:pt x="5359" y="13347"/>
                  </a:cubicBezTo>
                  <a:close/>
                  <a:moveTo>
                    <a:pt x="28600" y="0"/>
                  </a:moveTo>
                  <a:cubicBezTo>
                    <a:pt x="28445" y="0"/>
                    <a:pt x="28290" y="48"/>
                    <a:pt x="28183" y="214"/>
                  </a:cubicBezTo>
                  <a:cubicBezTo>
                    <a:pt x="28147" y="512"/>
                    <a:pt x="28421" y="488"/>
                    <a:pt x="28564" y="643"/>
                  </a:cubicBezTo>
                  <a:cubicBezTo>
                    <a:pt x="28395" y="741"/>
                    <a:pt x="28298" y="796"/>
                    <a:pt x="28230" y="796"/>
                  </a:cubicBezTo>
                  <a:cubicBezTo>
                    <a:pt x="28140" y="796"/>
                    <a:pt x="28099" y="700"/>
                    <a:pt x="28004" y="476"/>
                  </a:cubicBezTo>
                  <a:cubicBezTo>
                    <a:pt x="27976" y="373"/>
                    <a:pt x="27881" y="276"/>
                    <a:pt x="27807" y="276"/>
                  </a:cubicBezTo>
                  <a:cubicBezTo>
                    <a:pt x="27787" y="276"/>
                    <a:pt x="27769" y="283"/>
                    <a:pt x="27754" y="298"/>
                  </a:cubicBezTo>
                  <a:cubicBezTo>
                    <a:pt x="27705" y="337"/>
                    <a:pt x="27661" y="352"/>
                    <a:pt x="27622" y="352"/>
                  </a:cubicBezTo>
                  <a:cubicBezTo>
                    <a:pt x="27492" y="352"/>
                    <a:pt x="27406" y="188"/>
                    <a:pt x="27282" y="188"/>
                  </a:cubicBezTo>
                  <a:cubicBezTo>
                    <a:pt x="27273" y="188"/>
                    <a:pt x="27264" y="189"/>
                    <a:pt x="27254" y="191"/>
                  </a:cubicBezTo>
                  <a:cubicBezTo>
                    <a:pt x="26861" y="214"/>
                    <a:pt x="26480" y="310"/>
                    <a:pt x="26088" y="464"/>
                  </a:cubicBezTo>
                  <a:cubicBezTo>
                    <a:pt x="25946" y="539"/>
                    <a:pt x="25800" y="553"/>
                    <a:pt x="25658" y="553"/>
                  </a:cubicBezTo>
                  <a:cubicBezTo>
                    <a:pt x="25573" y="553"/>
                    <a:pt x="25489" y="548"/>
                    <a:pt x="25409" y="548"/>
                  </a:cubicBezTo>
                  <a:cubicBezTo>
                    <a:pt x="24611" y="655"/>
                    <a:pt x="23873" y="881"/>
                    <a:pt x="23111" y="1107"/>
                  </a:cubicBezTo>
                  <a:cubicBezTo>
                    <a:pt x="22730" y="1238"/>
                    <a:pt x="22325" y="1250"/>
                    <a:pt x="21932" y="1369"/>
                  </a:cubicBezTo>
                  <a:cubicBezTo>
                    <a:pt x="21742" y="1429"/>
                    <a:pt x="21575" y="1560"/>
                    <a:pt x="21385" y="1560"/>
                  </a:cubicBezTo>
                  <a:cubicBezTo>
                    <a:pt x="21254" y="1584"/>
                    <a:pt x="21123" y="1595"/>
                    <a:pt x="20980" y="1619"/>
                  </a:cubicBezTo>
                  <a:cubicBezTo>
                    <a:pt x="20408" y="1786"/>
                    <a:pt x="19777" y="1738"/>
                    <a:pt x="19241" y="2119"/>
                  </a:cubicBezTo>
                  <a:cubicBezTo>
                    <a:pt x="19211" y="2122"/>
                    <a:pt x="19179" y="2123"/>
                    <a:pt x="19148" y="2123"/>
                  </a:cubicBezTo>
                  <a:cubicBezTo>
                    <a:pt x="18950" y="2123"/>
                    <a:pt x="18747" y="2073"/>
                    <a:pt x="18547" y="2073"/>
                  </a:cubicBezTo>
                  <a:cubicBezTo>
                    <a:pt x="18390" y="2073"/>
                    <a:pt x="18236" y="2104"/>
                    <a:pt x="18087" y="2215"/>
                  </a:cubicBezTo>
                  <a:cubicBezTo>
                    <a:pt x="18039" y="2298"/>
                    <a:pt x="18039" y="2381"/>
                    <a:pt x="18063" y="2477"/>
                  </a:cubicBezTo>
                  <a:cubicBezTo>
                    <a:pt x="18182" y="2691"/>
                    <a:pt x="18218" y="2774"/>
                    <a:pt x="18158" y="2786"/>
                  </a:cubicBezTo>
                  <a:cubicBezTo>
                    <a:pt x="17801" y="2858"/>
                    <a:pt x="17789" y="3096"/>
                    <a:pt x="17908" y="3429"/>
                  </a:cubicBezTo>
                  <a:cubicBezTo>
                    <a:pt x="17944" y="3560"/>
                    <a:pt x="17848" y="3667"/>
                    <a:pt x="17765" y="3750"/>
                  </a:cubicBezTo>
                  <a:cubicBezTo>
                    <a:pt x="17734" y="3819"/>
                    <a:pt x="17693" y="3836"/>
                    <a:pt x="17650" y="3836"/>
                  </a:cubicBezTo>
                  <a:cubicBezTo>
                    <a:pt x="17606" y="3836"/>
                    <a:pt x="17560" y="3818"/>
                    <a:pt x="17520" y="3818"/>
                  </a:cubicBezTo>
                  <a:cubicBezTo>
                    <a:pt x="17510" y="3818"/>
                    <a:pt x="17500" y="3819"/>
                    <a:pt x="17491" y="3822"/>
                  </a:cubicBezTo>
                  <a:cubicBezTo>
                    <a:pt x="17253" y="3965"/>
                    <a:pt x="17086" y="4203"/>
                    <a:pt x="16860" y="4358"/>
                  </a:cubicBezTo>
                  <a:cubicBezTo>
                    <a:pt x="16777" y="4560"/>
                    <a:pt x="17015" y="4703"/>
                    <a:pt x="16932" y="4893"/>
                  </a:cubicBezTo>
                  <a:cubicBezTo>
                    <a:pt x="16777" y="5167"/>
                    <a:pt x="16860" y="5417"/>
                    <a:pt x="17015" y="5608"/>
                  </a:cubicBezTo>
                  <a:cubicBezTo>
                    <a:pt x="17005" y="5609"/>
                    <a:pt x="16996" y="5609"/>
                    <a:pt x="16987" y="5609"/>
                  </a:cubicBezTo>
                  <a:cubicBezTo>
                    <a:pt x="16661" y="5609"/>
                    <a:pt x="16506" y="5214"/>
                    <a:pt x="16193" y="5191"/>
                  </a:cubicBezTo>
                  <a:cubicBezTo>
                    <a:pt x="16016" y="5132"/>
                    <a:pt x="15839" y="4950"/>
                    <a:pt x="15671" y="4950"/>
                  </a:cubicBezTo>
                  <a:cubicBezTo>
                    <a:pt x="15567" y="4950"/>
                    <a:pt x="15467" y="5018"/>
                    <a:pt x="15372" y="5227"/>
                  </a:cubicBezTo>
                  <a:cubicBezTo>
                    <a:pt x="15339" y="5239"/>
                    <a:pt x="15308" y="5244"/>
                    <a:pt x="15278" y="5244"/>
                  </a:cubicBezTo>
                  <a:cubicBezTo>
                    <a:pt x="15059" y="5244"/>
                    <a:pt x="14892" y="4975"/>
                    <a:pt x="14671" y="4975"/>
                  </a:cubicBezTo>
                  <a:cubicBezTo>
                    <a:pt x="14644" y="4975"/>
                    <a:pt x="14616" y="4979"/>
                    <a:pt x="14586" y="4989"/>
                  </a:cubicBezTo>
                  <a:cubicBezTo>
                    <a:pt x="14419" y="5096"/>
                    <a:pt x="14431" y="5286"/>
                    <a:pt x="14408" y="5513"/>
                  </a:cubicBezTo>
                  <a:cubicBezTo>
                    <a:pt x="13753" y="4501"/>
                    <a:pt x="13753" y="4501"/>
                    <a:pt x="13384" y="4441"/>
                  </a:cubicBezTo>
                  <a:cubicBezTo>
                    <a:pt x="13229" y="4512"/>
                    <a:pt x="13122" y="4679"/>
                    <a:pt x="12991" y="4774"/>
                  </a:cubicBezTo>
                  <a:cubicBezTo>
                    <a:pt x="12919" y="4834"/>
                    <a:pt x="12824" y="4893"/>
                    <a:pt x="12764" y="4977"/>
                  </a:cubicBezTo>
                  <a:cubicBezTo>
                    <a:pt x="12741" y="5013"/>
                    <a:pt x="12741" y="5060"/>
                    <a:pt x="12741" y="5120"/>
                  </a:cubicBezTo>
                  <a:cubicBezTo>
                    <a:pt x="12753" y="5167"/>
                    <a:pt x="12788" y="5215"/>
                    <a:pt x="12824" y="5239"/>
                  </a:cubicBezTo>
                  <a:cubicBezTo>
                    <a:pt x="12943" y="5310"/>
                    <a:pt x="13050" y="5429"/>
                    <a:pt x="13181" y="5477"/>
                  </a:cubicBezTo>
                  <a:lnTo>
                    <a:pt x="13276" y="5477"/>
                  </a:lnTo>
                  <a:cubicBezTo>
                    <a:pt x="13229" y="5536"/>
                    <a:pt x="13169" y="5513"/>
                    <a:pt x="13122" y="5525"/>
                  </a:cubicBezTo>
                  <a:cubicBezTo>
                    <a:pt x="12884" y="5691"/>
                    <a:pt x="12550" y="5786"/>
                    <a:pt x="12848" y="6239"/>
                  </a:cubicBezTo>
                  <a:cubicBezTo>
                    <a:pt x="12856" y="6239"/>
                    <a:pt x="12835" y="6274"/>
                    <a:pt x="12818" y="6274"/>
                  </a:cubicBezTo>
                  <a:cubicBezTo>
                    <a:pt x="12810" y="6274"/>
                    <a:pt x="12804" y="6268"/>
                    <a:pt x="12800" y="6251"/>
                  </a:cubicBezTo>
                  <a:cubicBezTo>
                    <a:pt x="12645" y="6060"/>
                    <a:pt x="12681" y="5751"/>
                    <a:pt x="12491" y="5596"/>
                  </a:cubicBezTo>
                  <a:cubicBezTo>
                    <a:pt x="12396" y="5530"/>
                    <a:pt x="12310" y="5382"/>
                    <a:pt x="12201" y="5382"/>
                  </a:cubicBezTo>
                  <a:cubicBezTo>
                    <a:pt x="12172" y="5382"/>
                    <a:pt x="12142" y="5392"/>
                    <a:pt x="12110" y="5417"/>
                  </a:cubicBezTo>
                  <a:cubicBezTo>
                    <a:pt x="11931" y="5572"/>
                    <a:pt x="12050" y="5763"/>
                    <a:pt x="12157" y="5906"/>
                  </a:cubicBezTo>
                  <a:cubicBezTo>
                    <a:pt x="12217" y="5989"/>
                    <a:pt x="12264" y="6048"/>
                    <a:pt x="12312" y="6132"/>
                  </a:cubicBezTo>
                  <a:cubicBezTo>
                    <a:pt x="12287" y="6182"/>
                    <a:pt x="12266" y="6200"/>
                    <a:pt x="12247" y="6200"/>
                  </a:cubicBezTo>
                  <a:cubicBezTo>
                    <a:pt x="12205" y="6200"/>
                    <a:pt x="12175" y="6108"/>
                    <a:pt x="12133" y="6108"/>
                  </a:cubicBezTo>
                  <a:cubicBezTo>
                    <a:pt x="12086" y="6084"/>
                    <a:pt x="12038" y="6072"/>
                    <a:pt x="11991" y="6072"/>
                  </a:cubicBezTo>
                  <a:cubicBezTo>
                    <a:pt x="11848" y="6108"/>
                    <a:pt x="11752" y="6239"/>
                    <a:pt x="11621" y="6287"/>
                  </a:cubicBezTo>
                  <a:lnTo>
                    <a:pt x="11360" y="6370"/>
                  </a:lnTo>
                  <a:cubicBezTo>
                    <a:pt x="11193" y="6417"/>
                    <a:pt x="11026" y="6477"/>
                    <a:pt x="10883" y="6560"/>
                  </a:cubicBezTo>
                  <a:cubicBezTo>
                    <a:pt x="10740" y="6644"/>
                    <a:pt x="10633" y="6727"/>
                    <a:pt x="10490" y="6798"/>
                  </a:cubicBezTo>
                  <a:cubicBezTo>
                    <a:pt x="10300" y="6906"/>
                    <a:pt x="10062" y="6941"/>
                    <a:pt x="9871" y="7072"/>
                  </a:cubicBezTo>
                  <a:cubicBezTo>
                    <a:pt x="9727" y="7153"/>
                    <a:pt x="9569" y="7197"/>
                    <a:pt x="9419" y="7197"/>
                  </a:cubicBezTo>
                  <a:cubicBezTo>
                    <a:pt x="9270" y="7197"/>
                    <a:pt x="9129" y="7154"/>
                    <a:pt x="9016" y="7059"/>
                  </a:cubicBezTo>
                  <a:lnTo>
                    <a:pt x="9016" y="7059"/>
                  </a:lnTo>
                  <a:cubicBezTo>
                    <a:pt x="9057" y="7087"/>
                    <a:pt x="9098" y="7099"/>
                    <a:pt x="9140" y="7099"/>
                  </a:cubicBezTo>
                  <a:cubicBezTo>
                    <a:pt x="9247" y="7099"/>
                    <a:pt x="9355" y="7020"/>
                    <a:pt x="9455" y="6906"/>
                  </a:cubicBezTo>
                  <a:cubicBezTo>
                    <a:pt x="9490" y="6477"/>
                    <a:pt x="8990" y="6406"/>
                    <a:pt x="9002" y="6001"/>
                  </a:cubicBezTo>
                  <a:cubicBezTo>
                    <a:pt x="8978" y="5894"/>
                    <a:pt x="8943" y="5775"/>
                    <a:pt x="8931" y="5667"/>
                  </a:cubicBezTo>
                  <a:cubicBezTo>
                    <a:pt x="8907" y="5548"/>
                    <a:pt x="8883" y="5429"/>
                    <a:pt x="8847" y="5334"/>
                  </a:cubicBezTo>
                  <a:cubicBezTo>
                    <a:pt x="8775" y="5230"/>
                    <a:pt x="8738" y="5099"/>
                    <a:pt x="8611" y="5099"/>
                  </a:cubicBezTo>
                  <a:cubicBezTo>
                    <a:pt x="8593" y="5099"/>
                    <a:pt x="8572" y="5102"/>
                    <a:pt x="8550" y="5108"/>
                  </a:cubicBezTo>
                  <a:cubicBezTo>
                    <a:pt x="8502" y="5155"/>
                    <a:pt x="8466" y="5191"/>
                    <a:pt x="8454" y="5251"/>
                  </a:cubicBezTo>
                  <a:cubicBezTo>
                    <a:pt x="8347" y="5810"/>
                    <a:pt x="7966" y="6167"/>
                    <a:pt x="7681" y="6596"/>
                  </a:cubicBezTo>
                  <a:cubicBezTo>
                    <a:pt x="7609" y="6707"/>
                    <a:pt x="7523" y="6753"/>
                    <a:pt x="7423" y="6753"/>
                  </a:cubicBezTo>
                  <a:cubicBezTo>
                    <a:pt x="7340" y="6753"/>
                    <a:pt x="7247" y="6721"/>
                    <a:pt x="7145" y="6668"/>
                  </a:cubicBezTo>
                  <a:cubicBezTo>
                    <a:pt x="7007" y="6593"/>
                    <a:pt x="6909" y="6556"/>
                    <a:pt x="6831" y="6556"/>
                  </a:cubicBezTo>
                  <a:cubicBezTo>
                    <a:pt x="6673" y="6556"/>
                    <a:pt x="6602" y="6709"/>
                    <a:pt x="6466" y="7013"/>
                  </a:cubicBezTo>
                  <a:cubicBezTo>
                    <a:pt x="6379" y="7196"/>
                    <a:pt x="6284" y="7568"/>
                    <a:pt x="6023" y="7568"/>
                  </a:cubicBezTo>
                  <a:cubicBezTo>
                    <a:pt x="5962" y="7568"/>
                    <a:pt x="5892" y="7548"/>
                    <a:pt x="5811" y="7501"/>
                  </a:cubicBezTo>
                  <a:cubicBezTo>
                    <a:pt x="5702" y="7441"/>
                    <a:pt x="5602" y="7415"/>
                    <a:pt x="5511" y="7415"/>
                  </a:cubicBezTo>
                  <a:cubicBezTo>
                    <a:pt x="5225" y="7415"/>
                    <a:pt x="5021" y="7668"/>
                    <a:pt x="4859" y="7894"/>
                  </a:cubicBezTo>
                  <a:cubicBezTo>
                    <a:pt x="4561" y="8275"/>
                    <a:pt x="4204" y="8501"/>
                    <a:pt x="3763" y="8584"/>
                  </a:cubicBezTo>
                  <a:cubicBezTo>
                    <a:pt x="3382" y="8811"/>
                    <a:pt x="3120" y="9275"/>
                    <a:pt x="2668" y="9358"/>
                  </a:cubicBezTo>
                  <a:cubicBezTo>
                    <a:pt x="2382" y="9715"/>
                    <a:pt x="2025" y="9989"/>
                    <a:pt x="1739" y="10347"/>
                  </a:cubicBezTo>
                  <a:cubicBezTo>
                    <a:pt x="1501" y="10608"/>
                    <a:pt x="1180" y="10751"/>
                    <a:pt x="989" y="11025"/>
                  </a:cubicBezTo>
                  <a:cubicBezTo>
                    <a:pt x="933" y="11105"/>
                    <a:pt x="882" y="11130"/>
                    <a:pt x="835" y="11130"/>
                  </a:cubicBezTo>
                  <a:cubicBezTo>
                    <a:pt x="758" y="11130"/>
                    <a:pt x="691" y="11063"/>
                    <a:pt x="625" y="11063"/>
                  </a:cubicBezTo>
                  <a:cubicBezTo>
                    <a:pt x="611" y="11063"/>
                    <a:pt x="598" y="11066"/>
                    <a:pt x="584" y="11073"/>
                  </a:cubicBezTo>
                  <a:cubicBezTo>
                    <a:pt x="406" y="11287"/>
                    <a:pt x="203" y="11490"/>
                    <a:pt x="13" y="11704"/>
                  </a:cubicBezTo>
                  <a:cubicBezTo>
                    <a:pt x="1" y="12001"/>
                    <a:pt x="239" y="12001"/>
                    <a:pt x="406" y="12073"/>
                  </a:cubicBezTo>
                  <a:cubicBezTo>
                    <a:pt x="537" y="12085"/>
                    <a:pt x="608" y="12204"/>
                    <a:pt x="680" y="12323"/>
                  </a:cubicBezTo>
                  <a:cubicBezTo>
                    <a:pt x="1025" y="12835"/>
                    <a:pt x="1025" y="12894"/>
                    <a:pt x="525" y="13168"/>
                  </a:cubicBezTo>
                  <a:cubicBezTo>
                    <a:pt x="430" y="13216"/>
                    <a:pt x="346" y="13264"/>
                    <a:pt x="346" y="13383"/>
                  </a:cubicBezTo>
                  <a:cubicBezTo>
                    <a:pt x="357" y="13545"/>
                    <a:pt x="476" y="13648"/>
                    <a:pt x="578" y="13648"/>
                  </a:cubicBezTo>
                  <a:cubicBezTo>
                    <a:pt x="588" y="13648"/>
                    <a:pt x="598" y="13647"/>
                    <a:pt x="608" y="13645"/>
                  </a:cubicBezTo>
                  <a:cubicBezTo>
                    <a:pt x="647" y="13638"/>
                    <a:pt x="682" y="13635"/>
                    <a:pt x="715" y="13635"/>
                  </a:cubicBezTo>
                  <a:cubicBezTo>
                    <a:pt x="986" y="13635"/>
                    <a:pt x="1068" y="13847"/>
                    <a:pt x="1132" y="14145"/>
                  </a:cubicBezTo>
                  <a:cubicBezTo>
                    <a:pt x="1156" y="14228"/>
                    <a:pt x="1239" y="14299"/>
                    <a:pt x="1323" y="14347"/>
                  </a:cubicBezTo>
                  <a:cubicBezTo>
                    <a:pt x="1346" y="14353"/>
                    <a:pt x="1373" y="14356"/>
                    <a:pt x="1400" y="14356"/>
                  </a:cubicBezTo>
                  <a:cubicBezTo>
                    <a:pt x="1427" y="14356"/>
                    <a:pt x="1454" y="14353"/>
                    <a:pt x="1477" y="14347"/>
                  </a:cubicBezTo>
                  <a:cubicBezTo>
                    <a:pt x="1571" y="14332"/>
                    <a:pt x="1666" y="14318"/>
                    <a:pt x="1757" y="14318"/>
                  </a:cubicBezTo>
                  <a:cubicBezTo>
                    <a:pt x="1956" y="14318"/>
                    <a:pt x="2137" y="14384"/>
                    <a:pt x="2251" y="14645"/>
                  </a:cubicBezTo>
                  <a:cubicBezTo>
                    <a:pt x="2264" y="14646"/>
                    <a:pt x="2277" y="14647"/>
                    <a:pt x="2289" y="14647"/>
                  </a:cubicBezTo>
                  <a:cubicBezTo>
                    <a:pt x="2550" y="14647"/>
                    <a:pt x="2738" y="14336"/>
                    <a:pt x="3008" y="14336"/>
                  </a:cubicBezTo>
                  <a:cubicBezTo>
                    <a:pt x="3037" y="14336"/>
                    <a:pt x="3066" y="14339"/>
                    <a:pt x="3097" y="14347"/>
                  </a:cubicBezTo>
                  <a:cubicBezTo>
                    <a:pt x="3144" y="14347"/>
                    <a:pt x="3204" y="14347"/>
                    <a:pt x="3239" y="14335"/>
                  </a:cubicBezTo>
                  <a:cubicBezTo>
                    <a:pt x="3525" y="14359"/>
                    <a:pt x="3597" y="14585"/>
                    <a:pt x="3644" y="14859"/>
                  </a:cubicBezTo>
                  <a:cubicBezTo>
                    <a:pt x="3597" y="15220"/>
                    <a:pt x="3693" y="15407"/>
                    <a:pt x="3940" y="15407"/>
                  </a:cubicBezTo>
                  <a:cubicBezTo>
                    <a:pt x="4003" y="15407"/>
                    <a:pt x="4075" y="15395"/>
                    <a:pt x="4156" y="15371"/>
                  </a:cubicBezTo>
                  <a:cubicBezTo>
                    <a:pt x="4335" y="15276"/>
                    <a:pt x="4513" y="15192"/>
                    <a:pt x="4668" y="15097"/>
                  </a:cubicBezTo>
                  <a:cubicBezTo>
                    <a:pt x="4704" y="15049"/>
                    <a:pt x="4716" y="14990"/>
                    <a:pt x="4752" y="14942"/>
                  </a:cubicBezTo>
                  <a:cubicBezTo>
                    <a:pt x="4954" y="14502"/>
                    <a:pt x="4966" y="14502"/>
                    <a:pt x="5359" y="14347"/>
                  </a:cubicBezTo>
                  <a:cubicBezTo>
                    <a:pt x="5585" y="14264"/>
                    <a:pt x="5716" y="14026"/>
                    <a:pt x="5966" y="13930"/>
                  </a:cubicBezTo>
                  <a:cubicBezTo>
                    <a:pt x="6145" y="13871"/>
                    <a:pt x="6037" y="13633"/>
                    <a:pt x="5966" y="13502"/>
                  </a:cubicBezTo>
                  <a:cubicBezTo>
                    <a:pt x="5920" y="13401"/>
                    <a:pt x="5866" y="13370"/>
                    <a:pt x="5808" y="13370"/>
                  </a:cubicBezTo>
                  <a:cubicBezTo>
                    <a:pt x="5717" y="13370"/>
                    <a:pt x="5616" y="13448"/>
                    <a:pt x="5520" y="13448"/>
                  </a:cubicBezTo>
                  <a:cubicBezTo>
                    <a:pt x="5513" y="13448"/>
                    <a:pt x="5507" y="13447"/>
                    <a:pt x="5500" y="13447"/>
                  </a:cubicBezTo>
                  <a:lnTo>
                    <a:pt x="5500" y="13447"/>
                  </a:lnTo>
                  <a:cubicBezTo>
                    <a:pt x="5605" y="13370"/>
                    <a:pt x="5705" y="13315"/>
                    <a:pt x="5796" y="13315"/>
                  </a:cubicBezTo>
                  <a:cubicBezTo>
                    <a:pt x="5897" y="13315"/>
                    <a:pt x="5987" y="13382"/>
                    <a:pt x="6061" y="13561"/>
                  </a:cubicBezTo>
                  <a:cubicBezTo>
                    <a:pt x="6121" y="13704"/>
                    <a:pt x="6204" y="13787"/>
                    <a:pt x="6359" y="13787"/>
                  </a:cubicBezTo>
                  <a:cubicBezTo>
                    <a:pt x="6418" y="13787"/>
                    <a:pt x="6454" y="13764"/>
                    <a:pt x="6502" y="13740"/>
                  </a:cubicBezTo>
                  <a:cubicBezTo>
                    <a:pt x="6966" y="13216"/>
                    <a:pt x="7550" y="12918"/>
                    <a:pt x="8121" y="12609"/>
                  </a:cubicBezTo>
                  <a:cubicBezTo>
                    <a:pt x="8228" y="12549"/>
                    <a:pt x="8335" y="12478"/>
                    <a:pt x="8466" y="12478"/>
                  </a:cubicBezTo>
                  <a:cubicBezTo>
                    <a:pt x="8800" y="12478"/>
                    <a:pt x="9109" y="12442"/>
                    <a:pt x="9276" y="12061"/>
                  </a:cubicBezTo>
                  <a:cubicBezTo>
                    <a:pt x="9292" y="11872"/>
                    <a:pt x="9333" y="11808"/>
                    <a:pt x="9385" y="11808"/>
                  </a:cubicBezTo>
                  <a:cubicBezTo>
                    <a:pt x="9447" y="11808"/>
                    <a:pt x="9526" y="11900"/>
                    <a:pt x="9597" y="11978"/>
                  </a:cubicBezTo>
                  <a:cubicBezTo>
                    <a:pt x="9658" y="12004"/>
                    <a:pt x="9712" y="12015"/>
                    <a:pt x="9763" y="12015"/>
                  </a:cubicBezTo>
                  <a:cubicBezTo>
                    <a:pt x="9921" y="12015"/>
                    <a:pt x="10034" y="11896"/>
                    <a:pt x="10133" y="11716"/>
                  </a:cubicBezTo>
                  <a:cubicBezTo>
                    <a:pt x="10205" y="11597"/>
                    <a:pt x="9990" y="11490"/>
                    <a:pt x="10121" y="11442"/>
                  </a:cubicBezTo>
                  <a:cubicBezTo>
                    <a:pt x="10669" y="11228"/>
                    <a:pt x="10967" y="10597"/>
                    <a:pt x="11502" y="10347"/>
                  </a:cubicBezTo>
                  <a:cubicBezTo>
                    <a:pt x="11812" y="10013"/>
                    <a:pt x="12288" y="10061"/>
                    <a:pt x="12610" y="9739"/>
                  </a:cubicBezTo>
                  <a:cubicBezTo>
                    <a:pt x="12828" y="9739"/>
                    <a:pt x="13047" y="9676"/>
                    <a:pt x="13282" y="9676"/>
                  </a:cubicBezTo>
                  <a:cubicBezTo>
                    <a:pt x="13316" y="9676"/>
                    <a:pt x="13349" y="9677"/>
                    <a:pt x="13384" y="9680"/>
                  </a:cubicBezTo>
                  <a:cubicBezTo>
                    <a:pt x="13562" y="9632"/>
                    <a:pt x="13586" y="9465"/>
                    <a:pt x="13622" y="9287"/>
                  </a:cubicBezTo>
                  <a:cubicBezTo>
                    <a:pt x="13622" y="9059"/>
                    <a:pt x="13715" y="9023"/>
                    <a:pt x="13826" y="9023"/>
                  </a:cubicBezTo>
                  <a:cubicBezTo>
                    <a:pt x="13878" y="9023"/>
                    <a:pt x="13934" y="9031"/>
                    <a:pt x="13986" y="9031"/>
                  </a:cubicBezTo>
                  <a:cubicBezTo>
                    <a:pt x="14008" y="9031"/>
                    <a:pt x="14030" y="9029"/>
                    <a:pt x="14050" y="9025"/>
                  </a:cubicBezTo>
                  <a:cubicBezTo>
                    <a:pt x="14122" y="9001"/>
                    <a:pt x="14193" y="8977"/>
                    <a:pt x="14253" y="8918"/>
                  </a:cubicBezTo>
                  <a:cubicBezTo>
                    <a:pt x="14539" y="8394"/>
                    <a:pt x="15086" y="8573"/>
                    <a:pt x="15479" y="8322"/>
                  </a:cubicBezTo>
                  <a:cubicBezTo>
                    <a:pt x="15717" y="8203"/>
                    <a:pt x="15955" y="8084"/>
                    <a:pt x="16158" y="7930"/>
                  </a:cubicBezTo>
                  <a:cubicBezTo>
                    <a:pt x="16444" y="7680"/>
                    <a:pt x="16134" y="7275"/>
                    <a:pt x="16336" y="7013"/>
                  </a:cubicBezTo>
                  <a:lnTo>
                    <a:pt x="16336" y="7013"/>
                  </a:lnTo>
                  <a:cubicBezTo>
                    <a:pt x="16336" y="7191"/>
                    <a:pt x="16193" y="7382"/>
                    <a:pt x="16384" y="7513"/>
                  </a:cubicBezTo>
                  <a:cubicBezTo>
                    <a:pt x="16426" y="7542"/>
                    <a:pt x="16467" y="7555"/>
                    <a:pt x="16506" y="7555"/>
                  </a:cubicBezTo>
                  <a:cubicBezTo>
                    <a:pt x="16609" y="7555"/>
                    <a:pt x="16699" y="7468"/>
                    <a:pt x="16777" y="7382"/>
                  </a:cubicBezTo>
                  <a:cubicBezTo>
                    <a:pt x="16904" y="7223"/>
                    <a:pt x="17038" y="7162"/>
                    <a:pt x="17179" y="7162"/>
                  </a:cubicBezTo>
                  <a:cubicBezTo>
                    <a:pt x="17302" y="7162"/>
                    <a:pt x="17430" y="7208"/>
                    <a:pt x="17563" y="7275"/>
                  </a:cubicBezTo>
                  <a:cubicBezTo>
                    <a:pt x="17741" y="7370"/>
                    <a:pt x="17908" y="7513"/>
                    <a:pt x="18110" y="7537"/>
                  </a:cubicBezTo>
                  <a:cubicBezTo>
                    <a:pt x="18456" y="7299"/>
                    <a:pt x="18753" y="7001"/>
                    <a:pt x="19003" y="6668"/>
                  </a:cubicBezTo>
                  <a:cubicBezTo>
                    <a:pt x="19122" y="6477"/>
                    <a:pt x="19170" y="6227"/>
                    <a:pt x="19361" y="6060"/>
                  </a:cubicBezTo>
                  <a:lnTo>
                    <a:pt x="19361" y="6060"/>
                  </a:lnTo>
                  <a:cubicBezTo>
                    <a:pt x="19343" y="6527"/>
                    <a:pt x="19494" y="6790"/>
                    <a:pt x="19762" y="6790"/>
                  </a:cubicBezTo>
                  <a:cubicBezTo>
                    <a:pt x="19851" y="6790"/>
                    <a:pt x="19951" y="6762"/>
                    <a:pt x="20063" y="6703"/>
                  </a:cubicBezTo>
                  <a:cubicBezTo>
                    <a:pt x="20111" y="6668"/>
                    <a:pt x="20146" y="6656"/>
                    <a:pt x="20194" y="6620"/>
                  </a:cubicBezTo>
                  <a:cubicBezTo>
                    <a:pt x="20408" y="6548"/>
                    <a:pt x="20706" y="6644"/>
                    <a:pt x="20777" y="6310"/>
                  </a:cubicBezTo>
                  <a:cubicBezTo>
                    <a:pt x="20790" y="6251"/>
                    <a:pt x="20779" y="6212"/>
                    <a:pt x="20754" y="6183"/>
                  </a:cubicBezTo>
                  <a:lnTo>
                    <a:pt x="20754" y="6183"/>
                  </a:lnTo>
                  <a:cubicBezTo>
                    <a:pt x="20885" y="6267"/>
                    <a:pt x="21020" y="6342"/>
                    <a:pt x="21175" y="6342"/>
                  </a:cubicBezTo>
                  <a:cubicBezTo>
                    <a:pt x="21220" y="6342"/>
                    <a:pt x="21265" y="6336"/>
                    <a:pt x="21313" y="6322"/>
                  </a:cubicBezTo>
                  <a:cubicBezTo>
                    <a:pt x="21373" y="6298"/>
                    <a:pt x="21432" y="6263"/>
                    <a:pt x="21480" y="6191"/>
                  </a:cubicBezTo>
                  <a:cubicBezTo>
                    <a:pt x="21492" y="6144"/>
                    <a:pt x="21480" y="6108"/>
                    <a:pt x="21444" y="6060"/>
                  </a:cubicBezTo>
                  <a:cubicBezTo>
                    <a:pt x="21420" y="6025"/>
                    <a:pt x="21420" y="6001"/>
                    <a:pt x="21420" y="5965"/>
                  </a:cubicBezTo>
                  <a:lnTo>
                    <a:pt x="21420" y="5965"/>
                  </a:lnTo>
                  <a:cubicBezTo>
                    <a:pt x="21444" y="5989"/>
                    <a:pt x="21444" y="6025"/>
                    <a:pt x="21480" y="6048"/>
                  </a:cubicBezTo>
                  <a:cubicBezTo>
                    <a:pt x="21510" y="6060"/>
                    <a:pt x="21542" y="6066"/>
                    <a:pt x="21575" y="6066"/>
                  </a:cubicBezTo>
                  <a:cubicBezTo>
                    <a:pt x="21608" y="6066"/>
                    <a:pt x="21641" y="6060"/>
                    <a:pt x="21670" y="6048"/>
                  </a:cubicBezTo>
                  <a:cubicBezTo>
                    <a:pt x="21813" y="5906"/>
                    <a:pt x="21992" y="5953"/>
                    <a:pt x="22159" y="5894"/>
                  </a:cubicBezTo>
                  <a:cubicBezTo>
                    <a:pt x="22366" y="5746"/>
                    <a:pt x="22540" y="5475"/>
                    <a:pt x="22804" y="5475"/>
                  </a:cubicBezTo>
                  <a:cubicBezTo>
                    <a:pt x="22859" y="5475"/>
                    <a:pt x="22917" y="5486"/>
                    <a:pt x="22980" y="5513"/>
                  </a:cubicBezTo>
                  <a:cubicBezTo>
                    <a:pt x="23349" y="5655"/>
                    <a:pt x="23742" y="5596"/>
                    <a:pt x="24111" y="5703"/>
                  </a:cubicBezTo>
                  <a:cubicBezTo>
                    <a:pt x="24671" y="5644"/>
                    <a:pt x="25254" y="5584"/>
                    <a:pt x="25707" y="5132"/>
                  </a:cubicBezTo>
                  <a:cubicBezTo>
                    <a:pt x="25742" y="5097"/>
                    <a:pt x="25767" y="5084"/>
                    <a:pt x="25788" y="5084"/>
                  </a:cubicBezTo>
                  <a:cubicBezTo>
                    <a:pt x="25838" y="5084"/>
                    <a:pt x="25859" y="5155"/>
                    <a:pt x="25909" y="5155"/>
                  </a:cubicBezTo>
                  <a:cubicBezTo>
                    <a:pt x="26244" y="5164"/>
                    <a:pt x="26579" y="5408"/>
                    <a:pt x="26886" y="5408"/>
                  </a:cubicBezTo>
                  <a:cubicBezTo>
                    <a:pt x="26993" y="5408"/>
                    <a:pt x="27096" y="5378"/>
                    <a:pt x="27195" y="5298"/>
                  </a:cubicBezTo>
                  <a:cubicBezTo>
                    <a:pt x="27438" y="5099"/>
                    <a:pt x="27684" y="5042"/>
                    <a:pt x="27929" y="5042"/>
                  </a:cubicBezTo>
                  <a:cubicBezTo>
                    <a:pt x="28245" y="5042"/>
                    <a:pt x="28560" y="5136"/>
                    <a:pt x="28870" y="5136"/>
                  </a:cubicBezTo>
                  <a:cubicBezTo>
                    <a:pt x="28907" y="5136"/>
                    <a:pt x="28944" y="5135"/>
                    <a:pt x="28981" y="5132"/>
                  </a:cubicBezTo>
                  <a:cubicBezTo>
                    <a:pt x="29779" y="5096"/>
                    <a:pt x="29826" y="5167"/>
                    <a:pt x="29898" y="4286"/>
                  </a:cubicBezTo>
                  <a:cubicBezTo>
                    <a:pt x="29898" y="4179"/>
                    <a:pt x="29886" y="4084"/>
                    <a:pt x="29886" y="3977"/>
                  </a:cubicBezTo>
                  <a:cubicBezTo>
                    <a:pt x="29898" y="3786"/>
                    <a:pt x="29969" y="3572"/>
                    <a:pt x="29826" y="3381"/>
                  </a:cubicBezTo>
                  <a:cubicBezTo>
                    <a:pt x="29716" y="3238"/>
                    <a:pt x="29830" y="3105"/>
                    <a:pt x="29895" y="3105"/>
                  </a:cubicBezTo>
                  <a:cubicBezTo>
                    <a:pt x="29900" y="3105"/>
                    <a:pt x="29905" y="3106"/>
                    <a:pt x="29909" y="3108"/>
                  </a:cubicBezTo>
                  <a:cubicBezTo>
                    <a:pt x="30011" y="3160"/>
                    <a:pt x="30111" y="3179"/>
                    <a:pt x="30209" y="3179"/>
                  </a:cubicBezTo>
                  <a:cubicBezTo>
                    <a:pt x="30504" y="3179"/>
                    <a:pt x="30787" y="3003"/>
                    <a:pt x="31085" y="3003"/>
                  </a:cubicBezTo>
                  <a:cubicBezTo>
                    <a:pt x="31141" y="3003"/>
                    <a:pt x="31198" y="3010"/>
                    <a:pt x="31255" y="3024"/>
                  </a:cubicBezTo>
                  <a:cubicBezTo>
                    <a:pt x="31289" y="3033"/>
                    <a:pt x="31328" y="3041"/>
                    <a:pt x="31361" y="3041"/>
                  </a:cubicBezTo>
                  <a:cubicBezTo>
                    <a:pt x="31375" y="3041"/>
                    <a:pt x="31387" y="3040"/>
                    <a:pt x="31398" y="3036"/>
                  </a:cubicBezTo>
                  <a:cubicBezTo>
                    <a:pt x="31409" y="3058"/>
                    <a:pt x="31421" y="3067"/>
                    <a:pt x="31432" y="3067"/>
                  </a:cubicBezTo>
                  <a:cubicBezTo>
                    <a:pt x="31480" y="3067"/>
                    <a:pt x="31523" y="2912"/>
                    <a:pt x="31562" y="2912"/>
                  </a:cubicBezTo>
                  <a:cubicBezTo>
                    <a:pt x="31579" y="2912"/>
                    <a:pt x="31596" y="2944"/>
                    <a:pt x="31612" y="3036"/>
                  </a:cubicBezTo>
                  <a:cubicBezTo>
                    <a:pt x="31644" y="3290"/>
                    <a:pt x="31741" y="3351"/>
                    <a:pt x="31860" y="3351"/>
                  </a:cubicBezTo>
                  <a:cubicBezTo>
                    <a:pt x="31970" y="3351"/>
                    <a:pt x="32098" y="3299"/>
                    <a:pt x="32208" y="3299"/>
                  </a:cubicBezTo>
                  <a:cubicBezTo>
                    <a:pt x="32246" y="3299"/>
                    <a:pt x="32282" y="3305"/>
                    <a:pt x="32315" y="3322"/>
                  </a:cubicBezTo>
                  <a:cubicBezTo>
                    <a:pt x="32624" y="3167"/>
                    <a:pt x="33100" y="3405"/>
                    <a:pt x="33243" y="2869"/>
                  </a:cubicBezTo>
                  <a:cubicBezTo>
                    <a:pt x="33327" y="2560"/>
                    <a:pt x="33517" y="2393"/>
                    <a:pt x="33708" y="2215"/>
                  </a:cubicBezTo>
                  <a:cubicBezTo>
                    <a:pt x="33862" y="1953"/>
                    <a:pt x="33755" y="1726"/>
                    <a:pt x="33636" y="1488"/>
                  </a:cubicBezTo>
                  <a:lnTo>
                    <a:pt x="33648" y="1488"/>
                  </a:lnTo>
                  <a:cubicBezTo>
                    <a:pt x="33315" y="1405"/>
                    <a:pt x="32969" y="1262"/>
                    <a:pt x="32767" y="881"/>
                  </a:cubicBezTo>
                  <a:cubicBezTo>
                    <a:pt x="32338" y="667"/>
                    <a:pt x="31755" y="845"/>
                    <a:pt x="31433" y="286"/>
                  </a:cubicBezTo>
                  <a:cubicBezTo>
                    <a:pt x="31298" y="255"/>
                    <a:pt x="31173" y="160"/>
                    <a:pt x="31032" y="160"/>
                  </a:cubicBezTo>
                  <a:cubicBezTo>
                    <a:pt x="31011" y="160"/>
                    <a:pt x="30990" y="162"/>
                    <a:pt x="30969" y="167"/>
                  </a:cubicBezTo>
                  <a:cubicBezTo>
                    <a:pt x="30776" y="176"/>
                    <a:pt x="30583" y="191"/>
                    <a:pt x="30392" y="191"/>
                  </a:cubicBezTo>
                  <a:cubicBezTo>
                    <a:pt x="30099" y="191"/>
                    <a:pt x="29809" y="156"/>
                    <a:pt x="29528" y="12"/>
                  </a:cubicBezTo>
                  <a:cubicBezTo>
                    <a:pt x="29513" y="9"/>
                    <a:pt x="29497" y="7"/>
                    <a:pt x="29481" y="7"/>
                  </a:cubicBezTo>
                  <a:cubicBezTo>
                    <a:pt x="29438" y="7"/>
                    <a:pt x="29397" y="18"/>
                    <a:pt x="29362" y="36"/>
                  </a:cubicBezTo>
                  <a:cubicBezTo>
                    <a:pt x="29280" y="139"/>
                    <a:pt x="29201" y="175"/>
                    <a:pt x="29123" y="175"/>
                  </a:cubicBezTo>
                  <a:cubicBezTo>
                    <a:pt x="28949" y="175"/>
                    <a:pt x="28780" y="0"/>
                    <a:pt x="2860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 name="Google Shape;304;p2"/>
            <p:cNvSpPr/>
            <p:nvPr/>
          </p:nvSpPr>
          <p:spPr>
            <a:xfrm>
              <a:off x="333374" y="-1290770"/>
              <a:ext cx="155212" cy="114657"/>
            </a:xfrm>
            <a:custGeom>
              <a:avLst/>
              <a:gdLst/>
              <a:ahLst/>
              <a:cxnLst/>
              <a:rect l="l" t="t" r="r" b="b"/>
              <a:pathLst>
                <a:path w="4918" h="3633" extrusionOk="0">
                  <a:moveTo>
                    <a:pt x="4594" y="0"/>
                  </a:moveTo>
                  <a:cubicBezTo>
                    <a:pt x="4576" y="0"/>
                    <a:pt x="4557" y="2"/>
                    <a:pt x="4537" y="4"/>
                  </a:cubicBezTo>
                  <a:cubicBezTo>
                    <a:pt x="4529" y="4"/>
                    <a:pt x="4522" y="3"/>
                    <a:pt x="4515" y="3"/>
                  </a:cubicBezTo>
                  <a:cubicBezTo>
                    <a:pt x="4368" y="3"/>
                    <a:pt x="4233" y="115"/>
                    <a:pt x="4108" y="183"/>
                  </a:cubicBezTo>
                  <a:cubicBezTo>
                    <a:pt x="3965" y="266"/>
                    <a:pt x="3822" y="373"/>
                    <a:pt x="3691" y="469"/>
                  </a:cubicBezTo>
                  <a:cubicBezTo>
                    <a:pt x="3394" y="564"/>
                    <a:pt x="3132" y="719"/>
                    <a:pt x="2894" y="945"/>
                  </a:cubicBezTo>
                  <a:cubicBezTo>
                    <a:pt x="2572" y="1159"/>
                    <a:pt x="2274" y="1373"/>
                    <a:pt x="1965" y="1600"/>
                  </a:cubicBezTo>
                  <a:cubicBezTo>
                    <a:pt x="1786" y="1719"/>
                    <a:pt x="1596" y="1802"/>
                    <a:pt x="1441" y="1981"/>
                  </a:cubicBezTo>
                  <a:cubicBezTo>
                    <a:pt x="1143" y="2195"/>
                    <a:pt x="893" y="2493"/>
                    <a:pt x="536" y="2612"/>
                  </a:cubicBezTo>
                  <a:cubicBezTo>
                    <a:pt x="412" y="2736"/>
                    <a:pt x="352" y="2947"/>
                    <a:pt x="152" y="2947"/>
                  </a:cubicBezTo>
                  <a:cubicBezTo>
                    <a:pt x="141" y="2947"/>
                    <a:pt x="130" y="2946"/>
                    <a:pt x="119" y="2945"/>
                  </a:cubicBezTo>
                  <a:cubicBezTo>
                    <a:pt x="96" y="2993"/>
                    <a:pt x="48" y="3052"/>
                    <a:pt x="0" y="3100"/>
                  </a:cubicBezTo>
                  <a:cubicBezTo>
                    <a:pt x="12" y="3147"/>
                    <a:pt x="36" y="3195"/>
                    <a:pt x="60" y="3231"/>
                  </a:cubicBezTo>
                  <a:cubicBezTo>
                    <a:pt x="107" y="3338"/>
                    <a:pt x="96" y="3445"/>
                    <a:pt x="96" y="3540"/>
                  </a:cubicBezTo>
                  <a:cubicBezTo>
                    <a:pt x="107" y="3576"/>
                    <a:pt x="119" y="3588"/>
                    <a:pt x="131" y="3624"/>
                  </a:cubicBezTo>
                  <a:cubicBezTo>
                    <a:pt x="216" y="3629"/>
                    <a:pt x="282" y="3632"/>
                    <a:pt x="336" y="3632"/>
                  </a:cubicBezTo>
                  <a:cubicBezTo>
                    <a:pt x="539" y="3632"/>
                    <a:pt x="559" y="3583"/>
                    <a:pt x="691" y="3386"/>
                  </a:cubicBezTo>
                  <a:cubicBezTo>
                    <a:pt x="727" y="3314"/>
                    <a:pt x="858" y="3290"/>
                    <a:pt x="941" y="3278"/>
                  </a:cubicBezTo>
                  <a:cubicBezTo>
                    <a:pt x="943" y="3278"/>
                    <a:pt x="946" y="3278"/>
                    <a:pt x="948" y="3278"/>
                  </a:cubicBezTo>
                  <a:cubicBezTo>
                    <a:pt x="1023" y="3278"/>
                    <a:pt x="1082" y="3402"/>
                    <a:pt x="1171" y="3402"/>
                  </a:cubicBezTo>
                  <a:cubicBezTo>
                    <a:pt x="1205" y="3402"/>
                    <a:pt x="1242" y="3385"/>
                    <a:pt x="1286" y="3338"/>
                  </a:cubicBezTo>
                  <a:cubicBezTo>
                    <a:pt x="869" y="2755"/>
                    <a:pt x="1584" y="2909"/>
                    <a:pt x="1655" y="2600"/>
                  </a:cubicBezTo>
                  <a:cubicBezTo>
                    <a:pt x="1682" y="2484"/>
                    <a:pt x="1740" y="2443"/>
                    <a:pt x="1808" y="2443"/>
                  </a:cubicBezTo>
                  <a:cubicBezTo>
                    <a:pt x="1893" y="2443"/>
                    <a:pt x="1994" y="2509"/>
                    <a:pt x="2060" y="2576"/>
                  </a:cubicBezTo>
                  <a:cubicBezTo>
                    <a:pt x="2165" y="2674"/>
                    <a:pt x="2251" y="2713"/>
                    <a:pt x="2322" y="2713"/>
                  </a:cubicBezTo>
                  <a:cubicBezTo>
                    <a:pt x="2596" y="2713"/>
                    <a:pt x="2677" y="2150"/>
                    <a:pt x="2949" y="2150"/>
                  </a:cubicBezTo>
                  <a:cubicBezTo>
                    <a:pt x="2969" y="2150"/>
                    <a:pt x="2990" y="2153"/>
                    <a:pt x="3013" y="2159"/>
                  </a:cubicBezTo>
                  <a:cubicBezTo>
                    <a:pt x="3015" y="2162"/>
                    <a:pt x="3019" y="2163"/>
                    <a:pt x="3023" y="2163"/>
                  </a:cubicBezTo>
                  <a:cubicBezTo>
                    <a:pt x="3050" y="2163"/>
                    <a:pt x="3099" y="2095"/>
                    <a:pt x="3120" y="2064"/>
                  </a:cubicBezTo>
                  <a:cubicBezTo>
                    <a:pt x="3144" y="1969"/>
                    <a:pt x="3120" y="1885"/>
                    <a:pt x="3024" y="1862"/>
                  </a:cubicBezTo>
                  <a:cubicBezTo>
                    <a:pt x="3018" y="1860"/>
                    <a:pt x="3012" y="1860"/>
                    <a:pt x="3005" y="1860"/>
                  </a:cubicBezTo>
                  <a:cubicBezTo>
                    <a:pt x="2980" y="1860"/>
                    <a:pt x="2952" y="1865"/>
                    <a:pt x="2927" y="1865"/>
                  </a:cubicBezTo>
                  <a:cubicBezTo>
                    <a:pt x="2879" y="1865"/>
                    <a:pt x="2846" y="1846"/>
                    <a:pt x="2882" y="1731"/>
                  </a:cubicBezTo>
                  <a:cubicBezTo>
                    <a:pt x="2891" y="1667"/>
                    <a:pt x="2934" y="1638"/>
                    <a:pt x="2996" y="1638"/>
                  </a:cubicBezTo>
                  <a:cubicBezTo>
                    <a:pt x="3015" y="1638"/>
                    <a:pt x="3037" y="1641"/>
                    <a:pt x="3060" y="1647"/>
                  </a:cubicBezTo>
                  <a:cubicBezTo>
                    <a:pt x="3086" y="1652"/>
                    <a:pt x="3113" y="1654"/>
                    <a:pt x="3141" y="1654"/>
                  </a:cubicBezTo>
                  <a:cubicBezTo>
                    <a:pt x="3193" y="1654"/>
                    <a:pt x="3247" y="1648"/>
                    <a:pt x="3299" y="1648"/>
                  </a:cubicBezTo>
                  <a:cubicBezTo>
                    <a:pt x="3412" y="1648"/>
                    <a:pt x="3516" y="1676"/>
                    <a:pt x="3572" y="1850"/>
                  </a:cubicBezTo>
                  <a:cubicBezTo>
                    <a:pt x="3612" y="1940"/>
                    <a:pt x="3627" y="2013"/>
                    <a:pt x="3715" y="2013"/>
                  </a:cubicBezTo>
                  <a:cubicBezTo>
                    <a:pt x="3732" y="2013"/>
                    <a:pt x="3752" y="2010"/>
                    <a:pt x="3775" y="2004"/>
                  </a:cubicBezTo>
                  <a:cubicBezTo>
                    <a:pt x="4096" y="1897"/>
                    <a:pt x="4918" y="635"/>
                    <a:pt x="4918" y="183"/>
                  </a:cubicBezTo>
                  <a:cubicBezTo>
                    <a:pt x="4832" y="87"/>
                    <a:pt x="4747" y="0"/>
                    <a:pt x="459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 name="Google Shape;305;p2"/>
            <p:cNvSpPr/>
            <p:nvPr/>
          </p:nvSpPr>
          <p:spPr>
            <a:xfrm>
              <a:off x="184194" y="-1073107"/>
              <a:ext cx="106010" cy="121948"/>
            </a:xfrm>
            <a:custGeom>
              <a:avLst/>
              <a:gdLst/>
              <a:ahLst/>
              <a:cxnLst/>
              <a:rect l="l" t="t" r="r" b="b"/>
              <a:pathLst>
                <a:path w="3359" h="3864" extrusionOk="0">
                  <a:moveTo>
                    <a:pt x="2548" y="2358"/>
                  </a:moveTo>
                  <a:cubicBezTo>
                    <a:pt x="2584" y="2394"/>
                    <a:pt x="2620" y="2442"/>
                    <a:pt x="2644" y="2477"/>
                  </a:cubicBezTo>
                  <a:cubicBezTo>
                    <a:pt x="2584" y="2465"/>
                    <a:pt x="2584" y="2394"/>
                    <a:pt x="2548" y="2358"/>
                  </a:cubicBezTo>
                  <a:close/>
                  <a:moveTo>
                    <a:pt x="1513" y="1"/>
                  </a:moveTo>
                  <a:cubicBezTo>
                    <a:pt x="1453" y="179"/>
                    <a:pt x="1513" y="322"/>
                    <a:pt x="1596" y="489"/>
                  </a:cubicBezTo>
                  <a:cubicBezTo>
                    <a:pt x="1834" y="894"/>
                    <a:pt x="1596" y="1013"/>
                    <a:pt x="1322" y="1132"/>
                  </a:cubicBezTo>
                  <a:cubicBezTo>
                    <a:pt x="1144" y="1311"/>
                    <a:pt x="953" y="1489"/>
                    <a:pt x="774" y="1668"/>
                  </a:cubicBezTo>
                  <a:cubicBezTo>
                    <a:pt x="837" y="1918"/>
                    <a:pt x="791" y="1981"/>
                    <a:pt x="708" y="1981"/>
                  </a:cubicBezTo>
                  <a:cubicBezTo>
                    <a:pt x="632" y="1981"/>
                    <a:pt x="526" y="1929"/>
                    <a:pt x="441" y="1918"/>
                  </a:cubicBezTo>
                  <a:lnTo>
                    <a:pt x="310" y="2001"/>
                  </a:lnTo>
                  <a:cubicBezTo>
                    <a:pt x="262" y="2180"/>
                    <a:pt x="1" y="2465"/>
                    <a:pt x="251" y="2513"/>
                  </a:cubicBezTo>
                  <a:cubicBezTo>
                    <a:pt x="905" y="2632"/>
                    <a:pt x="1155" y="3180"/>
                    <a:pt x="1441" y="3716"/>
                  </a:cubicBezTo>
                  <a:cubicBezTo>
                    <a:pt x="1574" y="3789"/>
                    <a:pt x="1702" y="3863"/>
                    <a:pt x="1838" y="3863"/>
                  </a:cubicBezTo>
                  <a:cubicBezTo>
                    <a:pt x="1920" y="3863"/>
                    <a:pt x="2006" y="3836"/>
                    <a:pt x="2096" y="3763"/>
                  </a:cubicBezTo>
                  <a:lnTo>
                    <a:pt x="2144" y="3751"/>
                  </a:lnTo>
                  <a:lnTo>
                    <a:pt x="2179" y="3751"/>
                  </a:lnTo>
                  <a:cubicBezTo>
                    <a:pt x="2608" y="3406"/>
                    <a:pt x="3120" y="3216"/>
                    <a:pt x="3358" y="2632"/>
                  </a:cubicBezTo>
                  <a:cubicBezTo>
                    <a:pt x="3337" y="2309"/>
                    <a:pt x="3233" y="2146"/>
                    <a:pt x="3041" y="2146"/>
                  </a:cubicBezTo>
                  <a:cubicBezTo>
                    <a:pt x="2915" y="2146"/>
                    <a:pt x="2752" y="2217"/>
                    <a:pt x="2548" y="2358"/>
                  </a:cubicBezTo>
                  <a:cubicBezTo>
                    <a:pt x="2203" y="2168"/>
                    <a:pt x="2227" y="1846"/>
                    <a:pt x="2334" y="1513"/>
                  </a:cubicBezTo>
                  <a:cubicBezTo>
                    <a:pt x="2304" y="1504"/>
                    <a:pt x="2274" y="1501"/>
                    <a:pt x="2243" y="1501"/>
                  </a:cubicBezTo>
                  <a:cubicBezTo>
                    <a:pt x="2084" y="1501"/>
                    <a:pt x="1925" y="1598"/>
                    <a:pt x="1782" y="1598"/>
                  </a:cubicBezTo>
                  <a:cubicBezTo>
                    <a:pt x="1683" y="1598"/>
                    <a:pt x="1591" y="1551"/>
                    <a:pt x="1513" y="1394"/>
                  </a:cubicBezTo>
                  <a:cubicBezTo>
                    <a:pt x="1581" y="1333"/>
                    <a:pt x="1659" y="1318"/>
                    <a:pt x="1738" y="1318"/>
                  </a:cubicBezTo>
                  <a:cubicBezTo>
                    <a:pt x="1813" y="1318"/>
                    <a:pt x="1889" y="1331"/>
                    <a:pt x="1958" y="1331"/>
                  </a:cubicBezTo>
                  <a:cubicBezTo>
                    <a:pt x="2046" y="1331"/>
                    <a:pt x="2125" y="1310"/>
                    <a:pt x="2179" y="1215"/>
                  </a:cubicBezTo>
                  <a:cubicBezTo>
                    <a:pt x="2346" y="941"/>
                    <a:pt x="1894" y="108"/>
                    <a:pt x="151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 name="Google Shape;306;p2"/>
            <p:cNvSpPr/>
            <p:nvPr/>
          </p:nvSpPr>
          <p:spPr>
            <a:xfrm>
              <a:off x="978915" y="-1326495"/>
              <a:ext cx="196177" cy="61290"/>
            </a:xfrm>
            <a:custGeom>
              <a:avLst/>
              <a:gdLst/>
              <a:ahLst/>
              <a:cxnLst/>
              <a:rect l="l" t="t" r="r" b="b"/>
              <a:pathLst>
                <a:path w="6216" h="1942" extrusionOk="0">
                  <a:moveTo>
                    <a:pt x="5783" y="1"/>
                  </a:moveTo>
                  <a:cubicBezTo>
                    <a:pt x="5753" y="1"/>
                    <a:pt x="5719" y="16"/>
                    <a:pt x="5691" y="53"/>
                  </a:cubicBezTo>
                  <a:cubicBezTo>
                    <a:pt x="5620" y="112"/>
                    <a:pt x="5632" y="172"/>
                    <a:pt x="5632" y="255"/>
                  </a:cubicBezTo>
                  <a:cubicBezTo>
                    <a:pt x="5671" y="817"/>
                    <a:pt x="5552" y="1126"/>
                    <a:pt x="5295" y="1126"/>
                  </a:cubicBezTo>
                  <a:cubicBezTo>
                    <a:pt x="5236" y="1126"/>
                    <a:pt x="5169" y="1110"/>
                    <a:pt x="5096" y="1077"/>
                  </a:cubicBezTo>
                  <a:cubicBezTo>
                    <a:pt x="4969" y="1018"/>
                    <a:pt x="4841" y="999"/>
                    <a:pt x="4713" y="999"/>
                  </a:cubicBezTo>
                  <a:cubicBezTo>
                    <a:pt x="4497" y="999"/>
                    <a:pt x="4282" y="1052"/>
                    <a:pt x="4073" y="1052"/>
                  </a:cubicBezTo>
                  <a:cubicBezTo>
                    <a:pt x="3930" y="1052"/>
                    <a:pt x="3791" y="1028"/>
                    <a:pt x="3655" y="946"/>
                  </a:cubicBezTo>
                  <a:cubicBezTo>
                    <a:pt x="3616" y="919"/>
                    <a:pt x="3584" y="908"/>
                    <a:pt x="3558" y="908"/>
                  </a:cubicBezTo>
                  <a:cubicBezTo>
                    <a:pt x="3490" y="908"/>
                    <a:pt x="3457" y="981"/>
                    <a:pt x="3405" y="1041"/>
                  </a:cubicBezTo>
                  <a:cubicBezTo>
                    <a:pt x="3236" y="1229"/>
                    <a:pt x="3044" y="1291"/>
                    <a:pt x="2824" y="1291"/>
                  </a:cubicBezTo>
                  <a:cubicBezTo>
                    <a:pt x="2766" y="1291"/>
                    <a:pt x="2706" y="1287"/>
                    <a:pt x="2643" y="1279"/>
                  </a:cubicBezTo>
                  <a:cubicBezTo>
                    <a:pt x="2462" y="1262"/>
                    <a:pt x="2324" y="973"/>
                    <a:pt x="2134" y="973"/>
                  </a:cubicBezTo>
                  <a:cubicBezTo>
                    <a:pt x="2063" y="973"/>
                    <a:pt x="1984" y="1014"/>
                    <a:pt x="1893" y="1124"/>
                  </a:cubicBezTo>
                  <a:cubicBezTo>
                    <a:pt x="1893" y="1124"/>
                    <a:pt x="1892" y="1124"/>
                    <a:pt x="1892" y="1124"/>
                  </a:cubicBezTo>
                  <a:cubicBezTo>
                    <a:pt x="1858" y="1124"/>
                    <a:pt x="1822" y="728"/>
                    <a:pt x="1587" y="728"/>
                  </a:cubicBezTo>
                  <a:cubicBezTo>
                    <a:pt x="1575" y="728"/>
                    <a:pt x="1562" y="729"/>
                    <a:pt x="1548" y="731"/>
                  </a:cubicBezTo>
                  <a:lnTo>
                    <a:pt x="1548" y="1208"/>
                  </a:lnTo>
                  <a:cubicBezTo>
                    <a:pt x="1506" y="1195"/>
                    <a:pt x="1466" y="1189"/>
                    <a:pt x="1428" y="1189"/>
                  </a:cubicBezTo>
                  <a:cubicBezTo>
                    <a:pt x="1114" y="1189"/>
                    <a:pt x="895" y="1578"/>
                    <a:pt x="577" y="1578"/>
                  </a:cubicBezTo>
                  <a:cubicBezTo>
                    <a:pt x="545" y="1578"/>
                    <a:pt x="511" y="1574"/>
                    <a:pt x="476" y="1565"/>
                  </a:cubicBezTo>
                  <a:cubicBezTo>
                    <a:pt x="425" y="1557"/>
                    <a:pt x="369" y="1550"/>
                    <a:pt x="313" y="1550"/>
                  </a:cubicBezTo>
                  <a:cubicBezTo>
                    <a:pt x="201" y="1550"/>
                    <a:pt x="88" y="1577"/>
                    <a:pt x="0" y="1672"/>
                  </a:cubicBezTo>
                  <a:cubicBezTo>
                    <a:pt x="12" y="1731"/>
                    <a:pt x="48" y="1779"/>
                    <a:pt x="95" y="1779"/>
                  </a:cubicBezTo>
                  <a:cubicBezTo>
                    <a:pt x="209" y="1807"/>
                    <a:pt x="285" y="1941"/>
                    <a:pt x="395" y="1941"/>
                  </a:cubicBezTo>
                  <a:cubicBezTo>
                    <a:pt x="423" y="1941"/>
                    <a:pt x="454" y="1932"/>
                    <a:pt x="488" y="1910"/>
                  </a:cubicBezTo>
                  <a:cubicBezTo>
                    <a:pt x="512" y="1874"/>
                    <a:pt x="548" y="1874"/>
                    <a:pt x="572" y="1874"/>
                  </a:cubicBezTo>
                  <a:cubicBezTo>
                    <a:pt x="685" y="1826"/>
                    <a:pt x="799" y="1813"/>
                    <a:pt x="914" y="1813"/>
                  </a:cubicBezTo>
                  <a:cubicBezTo>
                    <a:pt x="1044" y="1813"/>
                    <a:pt x="1174" y="1829"/>
                    <a:pt x="1304" y="1829"/>
                  </a:cubicBezTo>
                  <a:cubicBezTo>
                    <a:pt x="1398" y="1829"/>
                    <a:pt x="1491" y="1821"/>
                    <a:pt x="1584" y="1791"/>
                  </a:cubicBezTo>
                  <a:cubicBezTo>
                    <a:pt x="1691" y="1684"/>
                    <a:pt x="1827" y="1634"/>
                    <a:pt x="1975" y="1634"/>
                  </a:cubicBezTo>
                  <a:cubicBezTo>
                    <a:pt x="1991" y="1634"/>
                    <a:pt x="2008" y="1635"/>
                    <a:pt x="2024" y="1636"/>
                  </a:cubicBezTo>
                  <a:cubicBezTo>
                    <a:pt x="3155" y="1505"/>
                    <a:pt x="4286" y="1493"/>
                    <a:pt x="5418" y="1458"/>
                  </a:cubicBezTo>
                  <a:cubicBezTo>
                    <a:pt x="5787" y="1458"/>
                    <a:pt x="5965" y="1339"/>
                    <a:pt x="6084" y="981"/>
                  </a:cubicBezTo>
                  <a:cubicBezTo>
                    <a:pt x="5870" y="779"/>
                    <a:pt x="6215" y="529"/>
                    <a:pt x="6037" y="303"/>
                  </a:cubicBezTo>
                  <a:cubicBezTo>
                    <a:pt x="5953" y="207"/>
                    <a:pt x="5930" y="65"/>
                    <a:pt x="5810" y="5"/>
                  </a:cubicBezTo>
                  <a:cubicBezTo>
                    <a:pt x="5802" y="2"/>
                    <a:pt x="5793" y="1"/>
                    <a:pt x="578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 name="Google Shape;307;p2"/>
            <p:cNvSpPr/>
            <p:nvPr/>
          </p:nvSpPr>
          <p:spPr>
            <a:xfrm>
              <a:off x="1054814" y="-1480409"/>
              <a:ext cx="99982" cy="30455"/>
            </a:xfrm>
            <a:custGeom>
              <a:avLst/>
              <a:gdLst/>
              <a:ahLst/>
              <a:cxnLst/>
              <a:rect l="l" t="t" r="r" b="b"/>
              <a:pathLst>
                <a:path w="3168" h="965" extrusionOk="0">
                  <a:moveTo>
                    <a:pt x="1286" y="1"/>
                  </a:moveTo>
                  <a:cubicBezTo>
                    <a:pt x="1036" y="12"/>
                    <a:pt x="762" y="12"/>
                    <a:pt x="512" y="36"/>
                  </a:cubicBezTo>
                  <a:cubicBezTo>
                    <a:pt x="472" y="65"/>
                    <a:pt x="425" y="72"/>
                    <a:pt x="375" y="72"/>
                  </a:cubicBezTo>
                  <a:cubicBezTo>
                    <a:pt x="329" y="72"/>
                    <a:pt x="281" y="66"/>
                    <a:pt x="235" y="66"/>
                  </a:cubicBezTo>
                  <a:cubicBezTo>
                    <a:pt x="167" y="66"/>
                    <a:pt x="104" y="79"/>
                    <a:pt x="60" y="143"/>
                  </a:cubicBezTo>
                  <a:cubicBezTo>
                    <a:pt x="0" y="251"/>
                    <a:pt x="119" y="346"/>
                    <a:pt x="215" y="417"/>
                  </a:cubicBezTo>
                  <a:cubicBezTo>
                    <a:pt x="250" y="441"/>
                    <a:pt x="310" y="465"/>
                    <a:pt x="357" y="477"/>
                  </a:cubicBezTo>
                  <a:cubicBezTo>
                    <a:pt x="453" y="489"/>
                    <a:pt x="536" y="512"/>
                    <a:pt x="548" y="643"/>
                  </a:cubicBezTo>
                  <a:cubicBezTo>
                    <a:pt x="548" y="679"/>
                    <a:pt x="548" y="751"/>
                    <a:pt x="572" y="786"/>
                  </a:cubicBezTo>
                  <a:cubicBezTo>
                    <a:pt x="596" y="905"/>
                    <a:pt x="679" y="965"/>
                    <a:pt x="774" y="965"/>
                  </a:cubicBezTo>
                  <a:cubicBezTo>
                    <a:pt x="822" y="965"/>
                    <a:pt x="869" y="953"/>
                    <a:pt x="905" y="941"/>
                  </a:cubicBezTo>
                  <a:cubicBezTo>
                    <a:pt x="1048" y="858"/>
                    <a:pt x="1167" y="810"/>
                    <a:pt x="1310" y="786"/>
                  </a:cubicBezTo>
                  <a:cubicBezTo>
                    <a:pt x="1615" y="898"/>
                    <a:pt x="1929" y="954"/>
                    <a:pt x="2250" y="954"/>
                  </a:cubicBezTo>
                  <a:cubicBezTo>
                    <a:pt x="2443" y="954"/>
                    <a:pt x="2638" y="934"/>
                    <a:pt x="2834" y="893"/>
                  </a:cubicBezTo>
                  <a:cubicBezTo>
                    <a:pt x="2848" y="875"/>
                    <a:pt x="2866" y="869"/>
                    <a:pt x="2886" y="869"/>
                  </a:cubicBezTo>
                  <a:cubicBezTo>
                    <a:pt x="2942" y="869"/>
                    <a:pt x="3015" y="917"/>
                    <a:pt x="3072" y="917"/>
                  </a:cubicBezTo>
                  <a:cubicBezTo>
                    <a:pt x="3121" y="917"/>
                    <a:pt x="3158" y="884"/>
                    <a:pt x="3167" y="763"/>
                  </a:cubicBezTo>
                  <a:cubicBezTo>
                    <a:pt x="3013" y="536"/>
                    <a:pt x="2870" y="298"/>
                    <a:pt x="2572" y="251"/>
                  </a:cubicBezTo>
                  <a:cubicBezTo>
                    <a:pt x="2143" y="191"/>
                    <a:pt x="1715" y="96"/>
                    <a:pt x="128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 name="Google Shape;308;p2"/>
            <p:cNvSpPr/>
            <p:nvPr/>
          </p:nvSpPr>
          <p:spPr>
            <a:xfrm>
              <a:off x="789907" y="-1442822"/>
              <a:ext cx="92092" cy="43805"/>
            </a:xfrm>
            <a:custGeom>
              <a:avLst/>
              <a:gdLst/>
              <a:ahLst/>
              <a:cxnLst/>
              <a:rect l="l" t="t" r="r" b="b"/>
              <a:pathLst>
                <a:path w="2918" h="1388" extrusionOk="0">
                  <a:moveTo>
                    <a:pt x="2596" y="0"/>
                  </a:moveTo>
                  <a:cubicBezTo>
                    <a:pt x="1882" y="238"/>
                    <a:pt x="1179" y="476"/>
                    <a:pt x="477" y="715"/>
                  </a:cubicBezTo>
                  <a:cubicBezTo>
                    <a:pt x="405" y="774"/>
                    <a:pt x="346" y="786"/>
                    <a:pt x="286" y="786"/>
                  </a:cubicBezTo>
                  <a:cubicBezTo>
                    <a:pt x="203" y="822"/>
                    <a:pt x="48" y="834"/>
                    <a:pt x="36" y="965"/>
                  </a:cubicBezTo>
                  <a:cubicBezTo>
                    <a:pt x="0" y="1167"/>
                    <a:pt x="167" y="1179"/>
                    <a:pt x="274" y="1226"/>
                  </a:cubicBezTo>
                  <a:cubicBezTo>
                    <a:pt x="405" y="1286"/>
                    <a:pt x="560" y="1250"/>
                    <a:pt x="691" y="1310"/>
                  </a:cubicBezTo>
                  <a:cubicBezTo>
                    <a:pt x="766" y="1366"/>
                    <a:pt x="840" y="1386"/>
                    <a:pt x="914" y="1386"/>
                  </a:cubicBezTo>
                  <a:cubicBezTo>
                    <a:pt x="1073" y="1386"/>
                    <a:pt x="1231" y="1294"/>
                    <a:pt x="1393" y="1286"/>
                  </a:cubicBezTo>
                  <a:cubicBezTo>
                    <a:pt x="1427" y="1275"/>
                    <a:pt x="1461" y="1270"/>
                    <a:pt x="1495" y="1270"/>
                  </a:cubicBezTo>
                  <a:cubicBezTo>
                    <a:pt x="1663" y="1270"/>
                    <a:pt x="1828" y="1388"/>
                    <a:pt x="2001" y="1388"/>
                  </a:cubicBezTo>
                  <a:cubicBezTo>
                    <a:pt x="2048" y="1388"/>
                    <a:pt x="2095" y="1379"/>
                    <a:pt x="2144" y="1357"/>
                  </a:cubicBezTo>
                  <a:cubicBezTo>
                    <a:pt x="2179" y="1310"/>
                    <a:pt x="2191" y="1262"/>
                    <a:pt x="2191" y="1203"/>
                  </a:cubicBezTo>
                  <a:cubicBezTo>
                    <a:pt x="2203" y="1072"/>
                    <a:pt x="2048" y="881"/>
                    <a:pt x="2322" y="869"/>
                  </a:cubicBezTo>
                  <a:cubicBezTo>
                    <a:pt x="2465" y="869"/>
                    <a:pt x="2584" y="786"/>
                    <a:pt x="2620" y="631"/>
                  </a:cubicBezTo>
                  <a:cubicBezTo>
                    <a:pt x="2739" y="548"/>
                    <a:pt x="2322" y="429"/>
                    <a:pt x="2655" y="334"/>
                  </a:cubicBezTo>
                  <a:cubicBezTo>
                    <a:pt x="2906" y="250"/>
                    <a:pt x="2917" y="48"/>
                    <a:pt x="259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 name="Google Shape;309;p2"/>
            <p:cNvSpPr/>
            <p:nvPr/>
          </p:nvSpPr>
          <p:spPr>
            <a:xfrm>
              <a:off x="496818" y="-1330977"/>
              <a:ext cx="71042" cy="57376"/>
            </a:xfrm>
            <a:custGeom>
              <a:avLst/>
              <a:gdLst/>
              <a:ahLst/>
              <a:cxnLst/>
              <a:rect l="l" t="t" r="r" b="b"/>
              <a:pathLst>
                <a:path w="2251" h="1818" extrusionOk="0">
                  <a:moveTo>
                    <a:pt x="2053" y="1"/>
                  </a:moveTo>
                  <a:cubicBezTo>
                    <a:pt x="1995" y="1"/>
                    <a:pt x="1933" y="32"/>
                    <a:pt x="1870" y="76"/>
                  </a:cubicBezTo>
                  <a:cubicBezTo>
                    <a:pt x="1274" y="242"/>
                    <a:pt x="739" y="540"/>
                    <a:pt x="203" y="850"/>
                  </a:cubicBezTo>
                  <a:cubicBezTo>
                    <a:pt x="1" y="1088"/>
                    <a:pt x="120" y="1373"/>
                    <a:pt x="131" y="1623"/>
                  </a:cubicBezTo>
                  <a:cubicBezTo>
                    <a:pt x="155" y="1683"/>
                    <a:pt x="179" y="1743"/>
                    <a:pt x="227" y="1766"/>
                  </a:cubicBezTo>
                  <a:cubicBezTo>
                    <a:pt x="302" y="1800"/>
                    <a:pt x="372" y="1817"/>
                    <a:pt x="437" y="1817"/>
                  </a:cubicBezTo>
                  <a:cubicBezTo>
                    <a:pt x="579" y="1817"/>
                    <a:pt x="697" y="1735"/>
                    <a:pt x="786" y="1564"/>
                  </a:cubicBezTo>
                  <a:cubicBezTo>
                    <a:pt x="880" y="1236"/>
                    <a:pt x="1070" y="1077"/>
                    <a:pt x="1321" y="1077"/>
                  </a:cubicBezTo>
                  <a:cubicBezTo>
                    <a:pt x="1389" y="1077"/>
                    <a:pt x="1461" y="1089"/>
                    <a:pt x="1536" y="1111"/>
                  </a:cubicBezTo>
                  <a:cubicBezTo>
                    <a:pt x="1582" y="1119"/>
                    <a:pt x="1625" y="1123"/>
                    <a:pt x="1666" y="1123"/>
                  </a:cubicBezTo>
                  <a:cubicBezTo>
                    <a:pt x="1830" y="1123"/>
                    <a:pt x="1956" y="1054"/>
                    <a:pt x="2013" y="826"/>
                  </a:cubicBezTo>
                  <a:cubicBezTo>
                    <a:pt x="2036" y="707"/>
                    <a:pt x="1906" y="623"/>
                    <a:pt x="1977" y="504"/>
                  </a:cubicBezTo>
                  <a:cubicBezTo>
                    <a:pt x="2025" y="445"/>
                    <a:pt x="2072" y="397"/>
                    <a:pt x="2120" y="338"/>
                  </a:cubicBezTo>
                  <a:cubicBezTo>
                    <a:pt x="2167" y="266"/>
                    <a:pt x="2251" y="171"/>
                    <a:pt x="2191" y="88"/>
                  </a:cubicBezTo>
                  <a:cubicBezTo>
                    <a:pt x="2152" y="26"/>
                    <a:pt x="2104" y="1"/>
                    <a:pt x="20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 name="Google Shape;310;p2"/>
            <p:cNvSpPr/>
            <p:nvPr/>
          </p:nvSpPr>
          <p:spPr>
            <a:xfrm>
              <a:off x="945083" y="-1476275"/>
              <a:ext cx="88336" cy="40618"/>
            </a:xfrm>
            <a:custGeom>
              <a:avLst/>
              <a:gdLst/>
              <a:ahLst/>
              <a:cxnLst/>
              <a:rect l="l" t="t" r="r" b="b"/>
              <a:pathLst>
                <a:path w="2799" h="1287" extrusionOk="0">
                  <a:moveTo>
                    <a:pt x="2334" y="0"/>
                  </a:moveTo>
                  <a:lnTo>
                    <a:pt x="1001" y="143"/>
                  </a:lnTo>
                  <a:cubicBezTo>
                    <a:pt x="727" y="227"/>
                    <a:pt x="477" y="322"/>
                    <a:pt x="203" y="393"/>
                  </a:cubicBezTo>
                  <a:cubicBezTo>
                    <a:pt x="120" y="572"/>
                    <a:pt x="1" y="774"/>
                    <a:pt x="286" y="870"/>
                  </a:cubicBezTo>
                  <a:cubicBezTo>
                    <a:pt x="477" y="929"/>
                    <a:pt x="536" y="1096"/>
                    <a:pt x="620" y="1239"/>
                  </a:cubicBezTo>
                  <a:cubicBezTo>
                    <a:pt x="632" y="1241"/>
                    <a:pt x="645" y="1243"/>
                    <a:pt x="658" y="1243"/>
                  </a:cubicBezTo>
                  <a:cubicBezTo>
                    <a:pt x="755" y="1243"/>
                    <a:pt x="858" y="1176"/>
                    <a:pt x="956" y="1176"/>
                  </a:cubicBezTo>
                  <a:cubicBezTo>
                    <a:pt x="1017" y="1176"/>
                    <a:pt x="1077" y="1202"/>
                    <a:pt x="1132" y="1286"/>
                  </a:cubicBezTo>
                  <a:cubicBezTo>
                    <a:pt x="1277" y="946"/>
                    <a:pt x="1460" y="796"/>
                    <a:pt x="1676" y="796"/>
                  </a:cubicBezTo>
                  <a:cubicBezTo>
                    <a:pt x="1830" y="796"/>
                    <a:pt x="2003" y="873"/>
                    <a:pt x="2191" y="1013"/>
                  </a:cubicBezTo>
                  <a:cubicBezTo>
                    <a:pt x="2227" y="1048"/>
                    <a:pt x="2287" y="1048"/>
                    <a:pt x="2346" y="1048"/>
                  </a:cubicBezTo>
                  <a:cubicBezTo>
                    <a:pt x="2799" y="751"/>
                    <a:pt x="2370" y="524"/>
                    <a:pt x="2287" y="274"/>
                  </a:cubicBezTo>
                  <a:cubicBezTo>
                    <a:pt x="2334" y="203"/>
                    <a:pt x="2394" y="108"/>
                    <a:pt x="2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 name="Google Shape;311;p2"/>
            <p:cNvSpPr/>
            <p:nvPr/>
          </p:nvSpPr>
          <p:spPr>
            <a:xfrm>
              <a:off x="1159275" y="-1359191"/>
              <a:ext cx="112006" cy="42638"/>
            </a:xfrm>
            <a:custGeom>
              <a:avLst/>
              <a:gdLst/>
              <a:ahLst/>
              <a:cxnLst/>
              <a:rect l="l" t="t" r="r" b="b"/>
              <a:pathLst>
                <a:path w="3549" h="1351" extrusionOk="0">
                  <a:moveTo>
                    <a:pt x="1370" y="0"/>
                  </a:moveTo>
                  <a:cubicBezTo>
                    <a:pt x="1355" y="0"/>
                    <a:pt x="1343" y="5"/>
                    <a:pt x="1334" y="17"/>
                  </a:cubicBezTo>
                  <a:cubicBezTo>
                    <a:pt x="1084" y="374"/>
                    <a:pt x="715" y="362"/>
                    <a:pt x="381" y="493"/>
                  </a:cubicBezTo>
                  <a:cubicBezTo>
                    <a:pt x="143" y="589"/>
                    <a:pt x="0" y="779"/>
                    <a:pt x="84" y="1101"/>
                  </a:cubicBezTo>
                  <a:cubicBezTo>
                    <a:pt x="167" y="1196"/>
                    <a:pt x="238" y="1267"/>
                    <a:pt x="310" y="1351"/>
                  </a:cubicBezTo>
                  <a:cubicBezTo>
                    <a:pt x="346" y="1220"/>
                    <a:pt x="274" y="1053"/>
                    <a:pt x="405" y="946"/>
                  </a:cubicBezTo>
                  <a:cubicBezTo>
                    <a:pt x="501" y="896"/>
                    <a:pt x="599" y="883"/>
                    <a:pt x="698" y="883"/>
                  </a:cubicBezTo>
                  <a:cubicBezTo>
                    <a:pt x="802" y="883"/>
                    <a:pt x="907" y="897"/>
                    <a:pt x="1010" y="897"/>
                  </a:cubicBezTo>
                  <a:cubicBezTo>
                    <a:pt x="1112" y="897"/>
                    <a:pt x="1213" y="883"/>
                    <a:pt x="1310" y="827"/>
                  </a:cubicBezTo>
                  <a:lnTo>
                    <a:pt x="1858" y="827"/>
                  </a:lnTo>
                  <a:cubicBezTo>
                    <a:pt x="2274" y="648"/>
                    <a:pt x="2739" y="684"/>
                    <a:pt x="3179" y="612"/>
                  </a:cubicBezTo>
                  <a:lnTo>
                    <a:pt x="3310" y="612"/>
                  </a:lnTo>
                  <a:cubicBezTo>
                    <a:pt x="3548" y="493"/>
                    <a:pt x="3394" y="386"/>
                    <a:pt x="3298" y="279"/>
                  </a:cubicBezTo>
                  <a:cubicBezTo>
                    <a:pt x="3225" y="265"/>
                    <a:pt x="3150" y="259"/>
                    <a:pt x="3074" y="259"/>
                  </a:cubicBezTo>
                  <a:cubicBezTo>
                    <a:pt x="2890" y="259"/>
                    <a:pt x="2701" y="293"/>
                    <a:pt x="2524" y="327"/>
                  </a:cubicBezTo>
                  <a:cubicBezTo>
                    <a:pt x="2502" y="341"/>
                    <a:pt x="2480" y="347"/>
                    <a:pt x="2460" y="347"/>
                  </a:cubicBezTo>
                  <a:cubicBezTo>
                    <a:pt x="2338" y="347"/>
                    <a:pt x="2261" y="123"/>
                    <a:pt x="2196" y="123"/>
                  </a:cubicBezTo>
                  <a:cubicBezTo>
                    <a:pt x="2182" y="123"/>
                    <a:pt x="2168" y="134"/>
                    <a:pt x="2155" y="160"/>
                  </a:cubicBezTo>
                  <a:cubicBezTo>
                    <a:pt x="2083" y="311"/>
                    <a:pt x="2038" y="364"/>
                    <a:pt x="2008" y="364"/>
                  </a:cubicBezTo>
                  <a:cubicBezTo>
                    <a:pt x="1937" y="364"/>
                    <a:pt x="1952" y="66"/>
                    <a:pt x="1891" y="66"/>
                  </a:cubicBezTo>
                  <a:cubicBezTo>
                    <a:pt x="1885" y="66"/>
                    <a:pt x="1878" y="69"/>
                    <a:pt x="1870" y="77"/>
                  </a:cubicBezTo>
                  <a:cubicBezTo>
                    <a:pt x="1850" y="57"/>
                    <a:pt x="1831" y="49"/>
                    <a:pt x="1813" y="49"/>
                  </a:cubicBezTo>
                  <a:cubicBezTo>
                    <a:pt x="1739" y="49"/>
                    <a:pt x="1674" y="179"/>
                    <a:pt x="1602" y="179"/>
                  </a:cubicBezTo>
                  <a:cubicBezTo>
                    <a:pt x="1574" y="179"/>
                    <a:pt x="1544" y="158"/>
                    <a:pt x="1512" y="100"/>
                  </a:cubicBezTo>
                  <a:cubicBezTo>
                    <a:pt x="1477" y="47"/>
                    <a:pt x="1414" y="0"/>
                    <a:pt x="137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 name="Google Shape;312;p2"/>
            <p:cNvSpPr/>
            <p:nvPr/>
          </p:nvSpPr>
          <p:spPr>
            <a:xfrm>
              <a:off x="894368" y="-1282281"/>
              <a:ext cx="85685" cy="35095"/>
            </a:xfrm>
            <a:custGeom>
              <a:avLst/>
              <a:gdLst/>
              <a:ahLst/>
              <a:cxnLst/>
              <a:rect l="l" t="t" r="r" b="b"/>
              <a:pathLst>
                <a:path w="2715" h="1112" extrusionOk="0">
                  <a:moveTo>
                    <a:pt x="1434" y="1"/>
                  </a:moveTo>
                  <a:cubicBezTo>
                    <a:pt x="1125" y="1"/>
                    <a:pt x="884" y="168"/>
                    <a:pt x="715" y="557"/>
                  </a:cubicBezTo>
                  <a:cubicBezTo>
                    <a:pt x="584" y="664"/>
                    <a:pt x="381" y="557"/>
                    <a:pt x="262" y="676"/>
                  </a:cubicBezTo>
                  <a:lnTo>
                    <a:pt x="36" y="676"/>
                  </a:lnTo>
                  <a:cubicBezTo>
                    <a:pt x="24" y="676"/>
                    <a:pt x="24" y="688"/>
                    <a:pt x="12" y="723"/>
                  </a:cubicBezTo>
                  <a:cubicBezTo>
                    <a:pt x="0" y="747"/>
                    <a:pt x="12" y="783"/>
                    <a:pt x="36" y="807"/>
                  </a:cubicBezTo>
                  <a:cubicBezTo>
                    <a:pt x="131" y="914"/>
                    <a:pt x="155" y="1045"/>
                    <a:pt x="274" y="1104"/>
                  </a:cubicBezTo>
                  <a:cubicBezTo>
                    <a:pt x="305" y="1109"/>
                    <a:pt x="334" y="1112"/>
                    <a:pt x="361" y="1112"/>
                  </a:cubicBezTo>
                  <a:cubicBezTo>
                    <a:pt x="408" y="1112"/>
                    <a:pt x="451" y="1103"/>
                    <a:pt x="488" y="1081"/>
                  </a:cubicBezTo>
                  <a:cubicBezTo>
                    <a:pt x="499" y="1081"/>
                    <a:pt x="510" y="1082"/>
                    <a:pt x="521" y="1082"/>
                  </a:cubicBezTo>
                  <a:cubicBezTo>
                    <a:pt x="790" y="1082"/>
                    <a:pt x="988" y="807"/>
                    <a:pt x="1262" y="807"/>
                  </a:cubicBezTo>
                  <a:cubicBezTo>
                    <a:pt x="1453" y="783"/>
                    <a:pt x="1643" y="807"/>
                    <a:pt x="1846" y="747"/>
                  </a:cubicBezTo>
                  <a:cubicBezTo>
                    <a:pt x="2155" y="664"/>
                    <a:pt x="2524" y="723"/>
                    <a:pt x="2715" y="319"/>
                  </a:cubicBezTo>
                  <a:lnTo>
                    <a:pt x="2691" y="283"/>
                  </a:lnTo>
                  <a:cubicBezTo>
                    <a:pt x="2441" y="69"/>
                    <a:pt x="2132" y="188"/>
                    <a:pt x="1846" y="80"/>
                  </a:cubicBezTo>
                  <a:cubicBezTo>
                    <a:pt x="1697" y="29"/>
                    <a:pt x="1560" y="1"/>
                    <a:pt x="14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 name="Google Shape;313;p2"/>
            <p:cNvSpPr/>
            <p:nvPr/>
          </p:nvSpPr>
          <p:spPr>
            <a:xfrm>
              <a:off x="593389" y="-1366544"/>
              <a:ext cx="62394" cy="51506"/>
            </a:xfrm>
            <a:custGeom>
              <a:avLst/>
              <a:gdLst/>
              <a:ahLst/>
              <a:cxnLst/>
              <a:rect l="l" t="t" r="r" b="b"/>
              <a:pathLst>
                <a:path w="1977" h="1632" extrusionOk="0">
                  <a:moveTo>
                    <a:pt x="1572" y="0"/>
                  </a:moveTo>
                  <a:cubicBezTo>
                    <a:pt x="1167" y="191"/>
                    <a:pt x="751" y="381"/>
                    <a:pt x="358" y="572"/>
                  </a:cubicBezTo>
                  <a:cubicBezTo>
                    <a:pt x="0" y="822"/>
                    <a:pt x="322" y="1012"/>
                    <a:pt x="417" y="1215"/>
                  </a:cubicBezTo>
                  <a:cubicBezTo>
                    <a:pt x="489" y="1322"/>
                    <a:pt x="512" y="1453"/>
                    <a:pt x="560" y="1572"/>
                  </a:cubicBezTo>
                  <a:cubicBezTo>
                    <a:pt x="623" y="1614"/>
                    <a:pt x="677" y="1632"/>
                    <a:pt x="727" y="1632"/>
                  </a:cubicBezTo>
                  <a:cubicBezTo>
                    <a:pt x="912" y="1632"/>
                    <a:pt x="1022" y="1388"/>
                    <a:pt x="1191" y="1322"/>
                  </a:cubicBezTo>
                  <a:cubicBezTo>
                    <a:pt x="1262" y="1238"/>
                    <a:pt x="1298" y="1155"/>
                    <a:pt x="1346" y="1048"/>
                  </a:cubicBezTo>
                  <a:cubicBezTo>
                    <a:pt x="1465" y="750"/>
                    <a:pt x="1822" y="953"/>
                    <a:pt x="1941" y="667"/>
                  </a:cubicBezTo>
                  <a:cubicBezTo>
                    <a:pt x="1941" y="357"/>
                    <a:pt x="1977" y="24"/>
                    <a:pt x="157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 name="Google Shape;314;p2"/>
            <p:cNvSpPr/>
            <p:nvPr/>
          </p:nvSpPr>
          <p:spPr>
            <a:xfrm>
              <a:off x="704887" y="-1207328"/>
              <a:ext cx="73030" cy="46646"/>
            </a:xfrm>
            <a:custGeom>
              <a:avLst/>
              <a:gdLst/>
              <a:ahLst/>
              <a:cxnLst/>
              <a:rect l="l" t="t" r="r" b="b"/>
              <a:pathLst>
                <a:path w="2314" h="1478" extrusionOk="0">
                  <a:moveTo>
                    <a:pt x="1763" y="1"/>
                  </a:moveTo>
                  <a:cubicBezTo>
                    <a:pt x="1727" y="1"/>
                    <a:pt x="1692" y="5"/>
                    <a:pt x="1659" y="15"/>
                  </a:cubicBezTo>
                  <a:cubicBezTo>
                    <a:pt x="1349" y="99"/>
                    <a:pt x="1028" y="146"/>
                    <a:pt x="718" y="158"/>
                  </a:cubicBezTo>
                  <a:cubicBezTo>
                    <a:pt x="480" y="265"/>
                    <a:pt x="230" y="349"/>
                    <a:pt x="39" y="551"/>
                  </a:cubicBezTo>
                  <a:cubicBezTo>
                    <a:pt x="0" y="746"/>
                    <a:pt x="89" y="781"/>
                    <a:pt x="207" y="781"/>
                  </a:cubicBezTo>
                  <a:cubicBezTo>
                    <a:pt x="233" y="781"/>
                    <a:pt x="261" y="779"/>
                    <a:pt x="289" y="777"/>
                  </a:cubicBezTo>
                  <a:cubicBezTo>
                    <a:pt x="382" y="777"/>
                    <a:pt x="475" y="711"/>
                    <a:pt x="577" y="711"/>
                  </a:cubicBezTo>
                  <a:cubicBezTo>
                    <a:pt x="618" y="711"/>
                    <a:pt x="661" y="722"/>
                    <a:pt x="706" y="753"/>
                  </a:cubicBezTo>
                  <a:cubicBezTo>
                    <a:pt x="551" y="861"/>
                    <a:pt x="408" y="920"/>
                    <a:pt x="301" y="1075"/>
                  </a:cubicBezTo>
                  <a:cubicBezTo>
                    <a:pt x="242" y="1134"/>
                    <a:pt x="206" y="1230"/>
                    <a:pt x="230" y="1313"/>
                  </a:cubicBezTo>
                  <a:cubicBezTo>
                    <a:pt x="275" y="1412"/>
                    <a:pt x="327" y="1477"/>
                    <a:pt x="401" y="1477"/>
                  </a:cubicBezTo>
                  <a:cubicBezTo>
                    <a:pt x="425" y="1477"/>
                    <a:pt x="451" y="1470"/>
                    <a:pt x="480" y="1456"/>
                  </a:cubicBezTo>
                  <a:cubicBezTo>
                    <a:pt x="539" y="1456"/>
                    <a:pt x="611" y="1444"/>
                    <a:pt x="670" y="1444"/>
                  </a:cubicBezTo>
                  <a:cubicBezTo>
                    <a:pt x="1075" y="1146"/>
                    <a:pt x="1504" y="920"/>
                    <a:pt x="1920" y="682"/>
                  </a:cubicBezTo>
                  <a:cubicBezTo>
                    <a:pt x="2040" y="551"/>
                    <a:pt x="2313" y="611"/>
                    <a:pt x="2278" y="289"/>
                  </a:cubicBezTo>
                  <a:cubicBezTo>
                    <a:pt x="2148" y="120"/>
                    <a:pt x="1944" y="1"/>
                    <a:pt x="176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 name="Google Shape;315;p2"/>
            <p:cNvSpPr/>
            <p:nvPr/>
          </p:nvSpPr>
          <p:spPr>
            <a:xfrm>
              <a:off x="555802" y="-1348524"/>
              <a:ext cx="56776" cy="46993"/>
            </a:xfrm>
            <a:custGeom>
              <a:avLst/>
              <a:gdLst/>
              <a:ahLst/>
              <a:cxnLst/>
              <a:rect l="l" t="t" r="r" b="b"/>
              <a:pathLst>
                <a:path w="1799" h="1489" extrusionOk="0">
                  <a:moveTo>
                    <a:pt x="1549" y="1"/>
                  </a:moveTo>
                  <a:cubicBezTo>
                    <a:pt x="1441" y="1"/>
                    <a:pt x="1346" y="1"/>
                    <a:pt x="1251" y="24"/>
                  </a:cubicBezTo>
                  <a:cubicBezTo>
                    <a:pt x="1132" y="203"/>
                    <a:pt x="929" y="167"/>
                    <a:pt x="775" y="239"/>
                  </a:cubicBezTo>
                  <a:cubicBezTo>
                    <a:pt x="513" y="358"/>
                    <a:pt x="251" y="501"/>
                    <a:pt x="1" y="632"/>
                  </a:cubicBezTo>
                  <a:cubicBezTo>
                    <a:pt x="72" y="644"/>
                    <a:pt x="156" y="679"/>
                    <a:pt x="239" y="691"/>
                  </a:cubicBezTo>
                  <a:lnTo>
                    <a:pt x="96" y="870"/>
                  </a:lnTo>
                  <a:cubicBezTo>
                    <a:pt x="13" y="989"/>
                    <a:pt x="548" y="941"/>
                    <a:pt x="156" y="1156"/>
                  </a:cubicBezTo>
                  <a:cubicBezTo>
                    <a:pt x="144" y="1239"/>
                    <a:pt x="156" y="1310"/>
                    <a:pt x="191" y="1406"/>
                  </a:cubicBezTo>
                  <a:cubicBezTo>
                    <a:pt x="263" y="1465"/>
                    <a:pt x="334" y="1489"/>
                    <a:pt x="418" y="1489"/>
                  </a:cubicBezTo>
                  <a:cubicBezTo>
                    <a:pt x="560" y="1477"/>
                    <a:pt x="691" y="1406"/>
                    <a:pt x="846" y="1358"/>
                  </a:cubicBezTo>
                  <a:cubicBezTo>
                    <a:pt x="965" y="1298"/>
                    <a:pt x="1108" y="1298"/>
                    <a:pt x="1251" y="1298"/>
                  </a:cubicBezTo>
                  <a:cubicBezTo>
                    <a:pt x="1441" y="1227"/>
                    <a:pt x="1465" y="977"/>
                    <a:pt x="1584" y="822"/>
                  </a:cubicBezTo>
                  <a:cubicBezTo>
                    <a:pt x="1632" y="763"/>
                    <a:pt x="1668" y="691"/>
                    <a:pt x="1668" y="596"/>
                  </a:cubicBezTo>
                  <a:cubicBezTo>
                    <a:pt x="1799" y="358"/>
                    <a:pt x="1251" y="286"/>
                    <a:pt x="15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 name="Google Shape;316;p2"/>
            <p:cNvSpPr/>
            <p:nvPr/>
          </p:nvSpPr>
          <p:spPr>
            <a:xfrm>
              <a:off x="522760" y="-1096398"/>
              <a:ext cx="87579" cy="57723"/>
            </a:xfrm>
            <a:custGeom>
              <a:avLst/>
              <a:gdLst/>
              <a:ahLst/>
              <a:cxnLst/>
              <a:rect l="l" t="t" r="r" b="b"/>
              <a:pathLst>
                <a:path w="2775" h="1829" extrusionOk="0">
                  <a:moveTo>
                    <a:pt x="2488" y="0"/>
                  </a:moveTo>
                  <a:cubicBezTo>
                    <a:pt x="2430" y="0"/>
                    <a:pt x="2370" y="15"/>
                    <a:pt x="2310" y="36"/>
                  </a:cubicBezTo>
                  <a:cubicBezTo>
                    <a:pt x="2249" y="110"/>
                    <a:pt x="2181" y="129"/>
                    <a:pt x="2110" y="129"/>
                  </a:cubicBezTo>
                  <a:cubicBezTo>
                    <a:pt x="2040" y="129"/>
                    <a:pt x="1968" y="110"/>
                    <a:pt x="1901" y="110"/>
                  </a:cubicBezTo>
                  <a:cubicBezTo>
                    <a:pt x="1851" y="110"/>
                    <a:pt x="1804" y="120"/>
                    <a:pt x="1762" y="155"/>
                  </a:cubicBezTo>
                  <a:cubicBezTo>
                    <a:pt x="1619" y="334"/>
                    <a:pt x="1357" y="275"/>
                    <a:pt x="1238" y="489"/>
                  </a:cubicBezTo>
                  <a:cubicBezTo>
                    <a:pt x="1110" y="592"/>
                    <a:pt x="1025" y="842"/>
                    <a:pt x="863" y="842"/>
                  </a:cubicBezTo>
                  <a:cubicBezTo>
                    <a:pt x="800" y="842"/>
                    <a:pt x="725" y="804"/>
                    <a:pt x="631" y="703"/>
                  </a:cubicBezTo>
                  <a:cubicBezTo>
                    <a:pt x="617" y="689"/>
                    <a:pt x="599" y="683"/>
                    <a:pt x="581" y="683"/>
                  </a:cubicBezTo>
                  <a:cubicBezTo>
                    <a:pt x="521" y="683"/>
                    <a:pt x="452" y="744"/>
                    <a:pt x="452" y="798"/>
                  </a:cubicBezTo>
                  <a:cubicBezTo>
                    <a:pt x="488" y="1215"/>
                    <a:pt x="12" y="1287"/>
                    <a:pt x="0" y="1656"/>
                  </a:cubicBezTo>
                  <a:cubicBezTo>
                    <a:pt x="12" y="1727"/>
                    <a:pt x="48" y="1775"/>
                    <a:pt x="95" y="1810"/>
                  </a:cubicBezTo>
                  <a:cubicBezTo>
                    <a:pt x="145" y="1819"/>
                    <a:pt x="194" y="1828"/>
                    <a:pt x="243" y="1828"/>
                  </a:cubicBezTo>
                  <a:cubicBezTo>
                    <a:pt x="324" y="1828"/>
                    <a:pt x="402" y="1804"/>
                    <a:pt x="476" y="1715"/>
                  </a:cubicBezTo>
                  <a:lnTo>
                    <a:pt x="464" y="1715"/>
                  </a:lnTo>
                  <a:cubicBezTo>
                    <a:pt x="643" y="1632"/>
                    <a:pt x="774" y="1501"/>
                    <a:pt x="917" y="1358"/>
                  </a:cubicBezTo>
                  <a:lnTo>
                    <a:pt x="953" y="1334"/>
                  </a:lnTo>
                  <a:lnTo>
                    <a:pt x="976" y="1334"/>
                  </a:lnTo>
                  <a:cubicBezTo>
                    <a:pt x="1095" y="1263"/>
                    <a:pt x="1238" y="1179"/>
                    <a:pt x="1357" y="1096"/>
                  </a:cubicBezTo>
                  <a:lnTo>
                    <a:pt x="1393" y="1084"/>
                  </a:lnTo>
                  <a:lnTo>
                    <a:pt x="1441" y="1096"/>
                  </a:lnTo>
                  <a:cubicBezTo>
                    <a:pt x="1857" y="882"/>
                    <a:pt x="2203" y="560"/>
                    <a:pt x="2608" y="370"/>
                  </a:cubicBezTo>
                  <a:cubicBezTo>
                    <a:pt x="2667" y="334"/>
                    <a:pt x="2774" y="370"/>
                    <a:pt x="2750" y="227"/>
                  </a:cubicBezTo>
                  <a:cubicBezTo>
                    <a:pt x="2750" y="155"/>
                    <a:pt x="2738" y="108"/>
                    <a:pt x="2691" y="72"/>
                  </a:cubicBezTo>
                  <a:cubicBezTo>
                    <a:pt x="2626" y="20"/>
                    <a:pt x="2558" y="0"/>
                    <a:pt x="248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 name="Google Shape;317;p2"/>
            <p:cNvSpPr/>
            <p:nvPr/>
          </p:nvSpPr>
          <p:spPr>
            <a:xfrm>
              <a:off x="875937" y="-1458255"/>
              <a:ext cx="57913" cy="43774"/>
            </a:xfrm>
            <a:custGeom>
              <a:avLst/>
              <a:gdLst/>
              <a:ahLst/>
              <a:cxnLst/>
              <a:rect l="l" t="t" r="r" b="b"/>
              <a:pathLst>
                <a:path w="1835" h="1387" extrusionOk="0">
                  <a:moveTo>
                    <a:pt x="1276" y="0"/>
                  </a:moveTo>
                  <a:cubicBezTo>
                    <a:pt x="1205" y="0"/>
                    <a:pt x="1136" y="13"/>
                    <a:pt x="1072" y="61"/>
                  </a:cubicBezTo>
                  <a:cubicBezTo>
                    <a:pt x="775" y="322"/>
                    <a:pt x="394" y="263"/>
                    <a:pt x="72" y="442"/>
                  </a:cubicBezTo>
                  <a:cubicBezTo>
                    <a:pt x="180" y="644"/>
                    <a:pt x="1" y="1001"/>
                    <a:pt x="346" y="1073"/>
                  </a:cubicBezTo>
                  <a:cubicBezTo>
                    <a:pt x="360" y="1078"/>
                    <a:pt x="375" y="1081"/>
                    <a:pt x="390" y="1081"/>
                  </a:cubicBezTo>
                  <a:cubicBezTo>
                    <a:pt x="498" y="1081"/>
                    <a:pt x="619" y="947"/>
                    <a:pt x="726" y="947"/>
                  </a:cubicBezTo>
                  <a:cubicBezTo>
                    <a:pt x="788" y="947"/>
                    <a:pt x="846" y="992"/>
                    <a:pt x="894" y="1132"/>
                  </a:cubicBezTo>
                  <a:cubicBezTo>
                    <a:pt x="1001" y="1215"/>
                    <a:pt x="1084" y="1323"/>
                    <a:pt x="1203" y="1382"/>
                  </a:cubicBezTo>
                  <a:cubicBezTo>
                    <a:pt x="1219" y="1385"/>
                    <a:pt x="1234" y="1387"/>
                    <a:pt x="1249" y="1387"/>
                  </a:cubicBezTo>
                  <a:cubicBezTo>
                    <a:pt x="1288" y="1387"/>
                    <a:pt x="1323" y="1376"/>
                    <a:pt x="1358" y="1358"/>
                  </a:cubicBezTo>
                  <a:cubicBezTo>
                    <a:pt x="1549" y="1144"/>
                    <a:pt x="1489" y="942"/>
                    <a:pt x="1370" y="727"/>
                  </a:cubicBezTo>
                  <a:cubicBezTo>
                    <a:pt x="1192" y="620"/>
                    <a:pt x="1358" y="608"/>
                    <a:pt x="1382" y="549"/>
                  </a:cubicBezTo>
                  <a:cubicBezTo>
                    <a:pt x="1453" y="370"/>
                    <a:pt x="1834" y="322"/>
                    <a:pt x="1549" y="13"/>
                  </a:cubicBezTo>
                  <a:lnTo>
                    <a:pt x="1549" y="13"/>
                  </a:lnTo>
                  <a:cubicBezTo>
                    <a:pt x="1535" y="14"/>
                    <a:pt x="1521" y="14"/>
                    <a:pt x="1508" y="14"/>
                  </a:cubicBezTo>
                  <a:cubicBezTo>
                    <a:pt x="1429" y="14"/>
                    <a:pt x="1351" y="0"/>
                    <a:pt x="12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 name="Google Shape;318;p2"/>
            <p:cNvSpPr/>
            <p:nvPr/>
          </p:nvSpPr>
          <p:spPr>
            <a:xfrm>
              <a:off x="1239309" y="-1380840"/>
              <a:ext cx="52263" cy="36389"/>
            </a:xfrm>
            <a:custGeom>
              <a:avLst/>
              <a:gdLst/>
              <a:ahLst/>
              <a:cxnLst/>
              <a:rect l="l" t="t" r="r" b="b"/>
              <a:pathLst>
                <a:path w="1656" h="1153" extrusionOk="0">
                  <a:moveTo>
                    <a:pt x="1334" y="1"/>
                  </a:moveTo>
                  <a:cubicBezTo>
                    <a:pt x="1072" y="48"/>
                    <a:pt x="762" y="120"/>
                    <a:pt x="810" y="465"/>
                  </a:cubicBezTo>
                  <a:cubicBezTo>
                    <a:pt x="858" y="798"/>
                    <a:pt x="715" y="822"/>
                    <a:pt x="512" y="870"/>
                  </a:cubicBezTo>
                  <a:cubicBezTo>
                    <a:pt x="467" y="880"/>
                    <a:pt x="419" y="880"/>
                    <a:pt x="370" y="880"/>
                  </a:cubicBezTo>
                  <a:cubicBezTo>
                    <a:pt x="359" y="880"/>
                    <a:pt x="348" y="880"/>
                    <a:pt x="337" y="880"/>
                  </a:cubicBezTo>
                  <a:cubicBezTo>
                    <a:pt x="217" y="880"/>
                    <a:pt x="96" y="886"/>
                    <a:pt x="0" y="1013"/>
                  </a:cubicBezTo>
                  <a:cubicBezTo>
                    <a:pt x="75" y="1057"/>
                    <a:pt x="149" y="1071"/>
                    <a:pt x="223" y="1071"/>
                  </a:cubicBezTo>
                  <a:cubicBezTo>
                    <a:pt x="360" y="1071"/>
                    <a:pt x="498" y="1023"/>
                    <a:pt x="638" y="1023"/>
                  </a:cubicBezTo>
                  <a:cubicBezTo>
                    <a:pt x="691" y="1023"/>
                    <a:pt x="744" y="1030"/>
                    <a:pt x="798" y="1048"/>
                  </a:cubicBezTo>
                  <a:cubicBezTo>
                    <a:pt x="858" y="1084"/>
                    <a:pt x="929" y="1120"/>
                    <a:pt x="988" y="1132"/>
                  </a:cubicBezTo>
                  <a:cubicBezTo>
                    <a:pt x="1044" y="1146"/>
                    <a:pt x="1096" y="1153"/>
                    <a:pt x="1146" y="1153"/>
                  </a:cubicBezTo>
                  <a:cubicBezTo>
                    <a:pt x="1311" y="1153"/>
                    <a:pt x="1445" y="1071"/>
                    <a:pt x="1536" y="870"/>
                  </a:cubicBezTo>
                  <a:cubicBezTo>
                    <a:pt x="1584" y="715"/>
                    <a:pt x="1608" y="548"/>
                    <a:pt x="1655" y="382"/>
                  </a:cubicBezTo>
                  <a:cubicBezTo>
                    <a:pt x="1631" y="179"/>
                    <a:pt x="1512" y="48"/>
                    <a:pt x="1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 name="Google Shape;319;p2"/>
            <p:cNvSpPr/>
            <p:nvPr/>
          </p:nvSpPr>
          <p:spPr>
            <a:xfrm>
              <a:off x="363039" y="-1040033"/>
              <a:ext cx="57155" cy="61668"/>
            </a:xfrm>
            <a:custGeom>
              <a:avLst/>
              <a:gdLst/>
              <a:ahLst/>
              <a:cxnLst/>
              <a:rect l="l" t="t" r="r" b="b"/>
              <a:pathLst>
                <a:path w="1811" h="1954" extrusionOk="0">
                  <a:moveTo>
                    <a:pt x="1072" y="1"/>
                  </a:moveTo>
                  <a:lnTo>
                    <a:pt x="1072" y="1"/>
                  </a:lnTo>
                  <a:cubicBezTo>
                    <a:pt x="989" y="143"/>
                    <a:pt x="1108" y="405"/>
                    <a:pt x="882" y="453"/>
                  </a:cubicBezTo>
                  <a:cubicBezTo>
                    <a:pt x="906" y="522"/>
                    <a:pt x="943" y="543"/>
                    <a:pt x="985" y="543"/>
                  </a:cubicBezTo>
                  <a:cubicBezTo>
                    <a:pt x="1048" y="543"/>
                    <a:pt x="1124" y="496"/>
                    <a:pt x="1191" y="496"/>
                  </a:cubicBezTo>
                  <a:cubicBezTo>
                    <a:pt x="1232" y="496"/>
                    <a:pt x="1270" y="514"/>
                    <a:pt x="1299" y="572"/>
                  </a:cubicBezTo>
                  <a:cubicBezTo>
                    <a:pt x="1344" y="651"/>
                    <a:pt x="1400" y="860"/>
                    <a:pt x="1364" y="860"/>
                  </a:cubicBezTo>
                  <a:cubicBezTo>
                    <a:pt x="1363" y="860"/>
                    <a:pt x="1361" y="859"/>
                    <a:pt x="1358" y="858"/>
                  </a:cubicBezTo>
                  <a:cubicBezTo>
                    <a:pt x="1294" y="820"/>
                    <a:pt x="1243" y="804"/>
                    <a:pt x="1200" y="804"/>
                  </a:cubicBezTo>
                  <a:cubicBezTo>
                    <a:pt x="1041" y="804"/>
                    <a:pt x="999" y="1017"/>
                    <a:pt x="906" y="1120"/>
                  </a:cubicBezTo>
                  <a:cubicBezTo>
                    <a:pt x="811" y="1228"/>
                    <a:pt x="745" y="1277"/>
                    <a:pt x="699" y="1277"/>
                  </a:cubicBezTo>
                  <a:cubicBezTo>
                    <a:pt x="630" y="1277"/>
                    <a:pt x="608" y="1164"/>
                    <a:pt x="608" y="977"/>
                  </a:cubicBezTo>
                  <a:cubicBezTo>
                    <a:pt x="572" y="989"/>
                    <a:pt x="513" y="989"/>
                    <a:pt x="513" y="1001"/>
                  </a:cubicBezTo>
                  <a:cubicBezTo>
                    <a:pt x="430" y="1334"/>
                    <a:pt x="1" y="1513"/>
                    <a:pt x="168" y="1953"/>
                  </a:cubicBezTo>
                  <a:cubicBezTo>
                    <a:pt x="239" y="1918"/>
                    <a:pt x="310" y="1870"/>
                    <a:pt x="406" y="1822"/>
                  </a:cubicBezTo>
                  <a:cubicBezTo>
                    <a:pt x="763" y="1703"/>
                    <a:pt x="1037" y="1429"/>
                    <a:pt x="1322" y="1179"/>
                  </a:cubicBezTo>
                  <a:lnTo>
                    <a:pt x="1322" y="1179"/>
                  </a:lnTo>
                  <a:lnTo>
                    <a:pt x="1311" y="1191"/>
                  </a:lnTo>
                  <a:cubicBezTo>
                    <a:pt x="1430" y="1120"/>
                    <a:pt x="1596" y="1132"/>
                    <a:pt x="1703" y="1013"/>
                  </a:cubicBezTo>
                  <a:cubicBezTo>
                    <a:pt x="1775" y="929"/>
                    <a:pt x="1811" y="834"/>
                    <a:pt x="1799" y="715"/>
                  </a:cubicBezTo>
                  <a:cubicBezTo>
                    <a:pt x="1501" y="560"/>
                    <a:pt x="1406" y="155"/>
                    <a:pt x="107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 name="Google Shape;320;p2"/>
            <p:cNvSpPr/>
            <p:nvPr/>
          </p:nvSpPr>
          <p:spPr>
            <a:xfrm>
              <a:off x="236803" y="-1141117"/>
              <a:ext cx="43616" cy="55293"/>
            </a:xfrm>
            <a:custGeom>
              <a:avLst/>
              <a:gdLst/>
              <a:ahLst/>
              <a:cxnLst/>
              <a:rect l="l" t="t" r="r" b="b"/>
              <a:pathLst>
                <a:path w="1382" h="1752" extrusionOk="0">
                  <a:moveTo>
                    <a:pt x="1203" y="1"/>
                  </a:moveTo>
                  <a:cubicBezTo>
                    <a:pt x="727" y="358"/>
                    <a:pt x="310" y="739"/>
                    <a:pt x="0" y="1275"/>
                  </a:cubicBezTo>
                  <a:cubicBezTo>
                    <a:pt x="227" y="1322"/>
                    <a:pt x="48" y="1620"/>
                    <a:pt x="227" y="1751"/>
                  </a:cubicBezTo>
                  <a:cubicBezTo>
                    <a:pt x="358" y="1144"/>
                    <a:pt x="965" y="1108"/>
                    <a:pt x="1203" y="632"/>
                  </a:cubicBezTo>
                  <a:cubicBezTo>
                    <a:pt x="1274" y="418"/>
                    <a:pt x="1382" y="203"/>
                    <a:pt x="120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 name="Google Shape;321;p2"/>
            <p:cNvSpPr/>
            <p:nvPr/>
          </p:nvSpPr>
          <p:spPr>
            <a:xfrm>
              <a:off x="863188" y="-1444337"/>
              <a:ext cx="51506" cy="43616"/>
            </a:xfrm>
            <a:custGeom>
              <a:avLst/>
              <a:gdLst/>
              <a:ahLst/>
              <a:cxnLst/>
              <a:rect l="l" t="t" r="r" b="b"/>
              <a:pathLst>
                <a:path w="1632" h="1382" extrusionOk="0">
                  <a:moveTo>
                    <a:pt x="476" y="1"/>
                  </a:moveTo>
                  <a:cubicBezTo>
                    <a:pt x="405" y="24"/>
                    <a:pt x="333" y="36"/>
                    <a:pt x="238" y="60"/>
                  </a:cubicBezTo>
                  <a:cubicBezTo>
                    <a:pt x="357" y="155"/>
                    <a:pt x="429" y="239"/>
                    <a:pt x="226" y="334"/>
                  </a:cubicBezTo>
                  <a:cubicBezTo>
                    <a:pt x="0" y="429"/>
                    <a:pt x="36" y="536"/>
                    <a:pt x="226" y="643"/>
                  </a:cubicBezTo>
                  <a:cubicBezTo>
                    <a:pt x="274" y="810"/>
                    <a:pt x="310" y="965"/>
                    <a:pt x="453" y="1072"/>
                  </a:cubicBezTo>
                  <a:cubicBezTo>
                    <a:pt x="457" y="1072"/>
                    <a:pt x="461" y="1072"/>
                    <a:pt x="466" y="1072"/>
                  </a:cubicBezTo>
                  <a:cubicBezTo>
                    <a:pt x="695" y="1072"/>
                    <a:pt x="802" y="1370"/>
                    <a:pt x="1012" y="1382"/>
                  </a:cubicBezTo>
                  <a:cubicBezTo>
                    <a:pt x="1155" y="1382"/>
                    <a:pt x="1250" y="1298"/>
                    <a:pt x="1369" y="1239"/>
                  </a:cubicBezTo>
                  <a:cubicBezTo>
                    <a:pt x="1476" y="1155"/>
                    <a:pt x="1631" y="1084"/>
                    <a:pt x="1572" y="893"/>
                  </a:cubicBezTo>
                  <a:cubicBezTo>
                    <a:pt x="1572" y="739"/>
                    <a:pt x="1512" y="643"/>
                    <a:pt x="1357" y="632"/>
                  </a:cubicBezTo>
                  <a:cubicBezTo>
                    <a:pt x="1298" y="586"/>
                    <a:pt x="1234" y="574"/>
                    <a:pt x="1167" y="574"/>
                  </a:cubicBezTo>
                  <a:cubicBezTo>
                    <a:pt x="1083" y="574"/>
                    <a:pt x="996" y="594"/>
                    <a:pt x="912" y="594"/>
                  </a:cubicBezTo>
                  <a:cubicBezTo>
                    <a:pt x="834" y="594"/>
                    <a:pt x="759" y="577"/>
                    <a:pt x="691" y="512"/>
                  </a:cubicBezTo>
                  <a:cubicBezTo>
                    <a:pt x="500" y="405"/>
                    <a:pt x="762" y="60"/>
                    <a:pt x="47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 name="Google Shape;322;p2"/>
            <p:cNvSpPr/>
            <p:nvPr/>
          </p:nvSpPr>
          <p:spPr>
            <a:xfrm>
              <a:off x="421676" y="-1054866"/>
              <a:ext cx="77795" cy="38913"/>
            </a:xfrm>
            <a:custGeom>
              <a:avLst/>
              <a:gdLst/>
              <a:ahLst/>
              <a:cxnLst/>
              <a:rect l="l" t="t" r="r" b="b"/>
              <a:pathLst>
                <a:path w="2465" h="1233" extrusionOk="0">
                  <a:moveTo>
                    <a:pt x="1733" y="1"/>
                  </a:moveTo>
                  <a:cubicBezTo>
                    <a:pt x="1713" y="1"/>
                    <a:pt x="1691" y="6"/>
                    <a:pt x="1667" y="18"/>
                  </a:cubicBezTo>
                  <a:cubicBezTo>
                    <a:pt x="1012" y="221"/>
                    <a:pt x="441" y="554"/>
                    <a:pt x="0" y="1161"/>
                  </a:cubicBezTo>
                  <a:cubicBezTo>
                    <a:pt x="42" y="1209"/>
                    <a:pt x="81" y="1233"/>
                    <a:pt x="118" y="1233"/>
                  </a:cubicBezTo>
                  <a:cubicBezTo>
                    <a:pt x="155" y="1233"/>
                    <a:pt x="191" y="1209"/>
                    <a:pt x="226" y="1161"/>
                  </a:cubicBezTo>
                  <a:cubicBezTo>
                    <a:pt x="603" y="941"/>
                    <a:pt x="915" y="529"/>
                    <a:pt x="1373" y="529"/>
                  </a:cubicBezTo>
                  <a:cubicBezTo>
                    <a:pt x="1437" y="529"/>
                    <a:pt x="1503" y="537"/>
                    <a:pt x="1572" y="554"/>
                  </a:cubicBezTo>
                  <a:cubicBezTo>
                    <a:pt x="1655" y="709"/>
                    <a:pt x="1810" y="756"/>
                    <a:pt x="1929" y="864"/>
                  </a:cubicBezTo>
                  <a:cubicBezTo>
                    <a:pt x="1955" y="868"/>
                    <a:pt x="1981" y="871"/>
                    <a:pt x="2008" y="871"/>
                  </a:cubicBezTo>
                  <a:cubicBezTo>
                    <a:pt x="2053" y="871"/>
                    <a:pt x="2098" y="862"/>
                    <a:pt x="2143" y="840"/>
                  </a:cubicBezTo>
                  <a:cubicBezTo>
                    <a:pt x="2465" y="387"/>
                    <a:pt x="1905" y="363"/>
                    <a:pt x="1870" y="90"/>
                  </a:cubicBezTo>
                  <a:cubicBezTo>
                    <a:pt x="1834" y="45"/>
                    <a:pt x="1792" y="1"/>
                    <a:pt x="173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 name="Google Shape;323;p2"/>
            <p:cNvSpPr/>
            <p:nvPr/>
          </p:nvSpPr>
          <p:spPr>
            <a:xfrm>
              <a:off x="295029" y="-1193348"/>
              <a:ext cx="44752" cy="40460"/>
            </a:xfrm>
            <a:custGeom>
              <a:avLst/>
              <a:gdLst/>
              <a:ahLst/>
              <a:cxnLst/>
              <a:rect l="l" t="t" r="r" b="b"/>
              <a:pathLst>
                <a:path w="1418" h="1282" extrusionOk="0">
                  <a:moveTo>
                    <a:pt x="1239" y="1"/>
                  </a:moveTo>
                  <a:cubicBezTo>
                    <a:pt x="918" y="144"/>
                    <a:pt x="644" y="370"/>
                    <a:pt x="406" y="644"/>
                  </a:cubicBezTo>
                  <a:cubicBezTo>
                    <a:pt x="418" y="644"/>
                    <a:pt x="429" y="656"/>
                    <a:pt x="429" y="680"/>
                  </a:cubicBezTo>
                  <a:cubicBezTo>
                    <a:pt x="429" y="731"/>
                    <a:pt x="411" y="765"/>
                    <a:pt x="375" y="765"/>
                  </a:cubicBezTo>
                  <a:cubicBezTo>
                    <a:pt x="370" y="765"/>
                    <a:pt x="364" y="764"/>
                    <a:pt x="358" y="763"/>
                  </a:cubicBezTo>
                  <a:cubicBezTo>
                    <a:pt x="287" y="787"/>
                    <a:pt x="179" y="763"/>
                    <a:pt x="132" y="882"/>
                  </a:cubicBezTo>
                  <a:cubicBezTo>
                    <a:pt x="60" y="1037"/>
                    <a:pt x="1" y="1203"/>
                    <a:pt x="239" y="1263"/>
                  </a:cubicBezTo>
                  <a:cubicBezTo>
                    <a:pt x="293" y="1276"/>
                    <a:pt x="344" y="1282"/>
                    <a:pt x="392" y="1282"/>
                  </a:cubicBezTo>
                  <a:cubicBezTo>
                    <a:pt x="841" y="1282"/>
                    <a:pt x="1048" y="772"/>
                    <a:pt x="1370" y="525"/>
                  </a:cubicBezTo>
                  <a:lnTo>
                    <a:pt x="1358" y="501"/>
                  </a:lnTo>
                  <a:cubicBezTo>
                    <a:pt x="1239" y="322"/>
                    <a:pt x="1418" y="179"/>
                    <a:pt x="1370" y="13"/>
                  </a:cubicBezTo>
                  <a:cubicBezTo>
                    <a:pt x="1322" y="13"/>
                    <a:pt x="1275" y="1"/>
                    <a:pt x="123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 name="Google Shape;324;p2"/>
            <p:cNvSpPr/>
            <p:nvPr/>
          </p:nvSpPr>
          <p:spPr>
            <a:xfrm>
              <a:off x="656128" y="-1374528"/>
              <a:ext cx="50023" cy="53336"/>
            </a:xfrm>
            <a:custGeom>
              <a:avLst/>
              <a:gdLst/>
              <a:ahLst/>
              <a:cxnLst/>
              <a:rect l="l" t="t" r="r" b="b"/>
              <a:pathLst>
                <a:path w="1585" h="1690" extrusionOk="0">
                  <a:moveTo>
                    <a:pt x="420" y="0"/>
                  </a:moveTo>
                  <a:cubicBezTo>
                    <a:pt x="363" y="0"/>
                    <a:pt x="304" y="18"/>
                    <a:pt x="239" y="51"/>
                  </a:cubicBezTo>
                  <a:lnTo>
                    <a:pt x="156" y="98"/>
                  </a:lnTo>
                  <a:cubicBezTo>
                    <a:pt x="1" y="277"/>
                    <a:pt x="156" y="384"/>
                    <a:pt x="227" y="515"/>
                  </a:cubicBezTo>
                  <a:cubicBezTo>
                    <a:pt x="191" y="848"/>
                    <a:pt x="417" y="944"/>
                    <a:pt x="608" y="1087"/>
                  </a:cubicBezTo>
                  <a:cubicBezTo>
                    <a:pt x="751" y="1265"/>
                    <a:pt x="763" y="1515"/>
                    <a:pt x="953" y="1646"/>
                  </a:cubicBezTo>
                  <a:cubicBezTo>
                    <a:pt x="1016" y="1675"/>
                    <a:pt x="1076" y="1689"/>
                    <a:pt x="1137" y="1689"/>
                  </a:cubicBezTo>
                  <a:cubicBezTo>
                    <a:pt x="1203" y="1689"/>
                    <a:pt x="1271" y="1672"/>
                    <a:pt x="1346" y="1634"/>
                  </a:cubicBezTo>
                  <a:cubicBezTo>
                    <a:pt x="1465" y="1503"/>
                    <a:pt x="1382" y="1360"/>
                    <a:pt x="1346" y="1229"/>
                  </a:cubicBezTo>
                  <a:cubicBezTo>
                    <a:pt x="1239" y="1087"/>
                    <a:pt x="1322" y="967"/>
                    <a:pt x="1406" y="848"/>
                  </a:cubicBezTo>
                  <a:cubicBezTo>
                    <a:pt x="1477" y="729"/>
                    <a:pt x="1584" y="610"/>
                    <a:pt x="1406" y="491"/>
                  </a:cubicBezTo>
                  <a:cubicBezTo>
                    <a:pt x="1324" y="496"/>
                    <a:pt x="1258" y="500"/>
                    <a:pt x="1202" y="500"/>
                  </a:cubicBezTo>
                  <a:cubicBezTo>
                    <a:pt x="983" y="500"/>
                    <a:pt x="924" y="440"/>
                    <a:pt x="668" y="146"/>
                  </a:cubicBezTo>
                  <a:cubicBezTo>
                    <a:pt x="588" y="44"/>
                    <a:pt x="508" y="0"/>
                    <a:pt x="42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 name="Google Shape;325;p2"/>
            <p:cNvSpPr/>
            <p:nvPr/>
          </p:nvSpPr>
          <p:spPr>
            <a:xfrm>
              <a:off x="911284" y="-1463493"/>
              <a:ext cx="56524" cy="33359"/>
            </a:xfrm>
            <a:custGeom>
              <a:avLst/>
              <a:gdLst/>
              <a:ahLst/>
              <a:cxnLst/>
              <a:rect l="l" t="t" r="r" b="b"/>
              <a:pathLst>
                <a:path w="1791" h="1057" extrusionOk="0">
                  <a:moveTo>
                    <a:pt x="1274" y="0"/>
                  </a:moveTo>
                  <a:lnTo>
                    <a:pt x="1274" y="0"/>
                  </a:lnTo>
                  <a:cubicBezTo>
                    <a:pt x="1036" y="48"/>
                    <a:pt x="786" y="72"/>
                    <a:pt x="548" y="119"/>
                  </a:cubicBezTo>
                  <a:cubicBezTo>
                    <a:pt x="464" y="119"/>
                    <a:pt x="441" y="167"/>
                    <a:pt x="500" y="238"/>
                  </a:cubicBezTo>
                  <a:cubicBezTo>
                    <a:pt x="357" y="417"/>
                    <a:pt x="179" y="572"/>
                    <a:pt x="60" y="762"/>
                  </a:cubicBezTo>
                  <a:cubicBezTo>
                    <a:pt x="0" y="881"/>
                    <a:pt x="131" y="846"/>
                    <a:pt x="179" y="881"/>
                  </a:cubicBezTo>
                  <a:cubicBezTo>
                    <a:pt x="209" y="896"/>
                    <a:pt x="234" y="911"/>
                    <a:pt x="264" y="911"/>
                  </a:cubicBezTo>
                  <a:cubicBezTo>
                    <a:pt x="281" y="911"/>
                    <a:pt x="300" y="906"/>
                    <a:pt x="322" y="893"/>
                  </a:cubicBezTo>
                  <a:cubicBezTo>
                    <a:pt x="507" y="832"/>
                    <a:pt x="594" y="575"/>
                    <a:pt x="798" y="575"/>
                  </a:cubicBezTo>
                  <a:cubicBezTo>
                    <a:pt x="831" y="575"/>
                    <a:pt x="866" y="581"/>
                    <a:pt x="905" y="596"/>
                  </a:cubicBezTo>
                  <a:cubicBezTo>
                    <a:pt x="1024" y="631"/>
                    <a:pt x="1131" y="667"/>
                    <a:pt x="1238" y="715"/>
                  </a:cubicBezTo>
                  <a:cubicBezTo>
                    <a:pt x="1334" y="762"/>
                    <a:pt x="1393" y="881"/>
                    <a:pt x="1476" y="965"/>
                  </a:cubicBezTo>
                  <a:cubicBezTo>
                    <a:pt x="1522" y="1025"/>
                    <a:pt x="1567" y="1057"/>
                    <a:pt x="1621" y="1057"/>
                  </a:cubicBezTo>
                  <a:cubicBezTo>
                    <a:pt x="1653" y="1057"/>
                    <a:pt x="1687" y="1046"/>
                    <a:pt x="1727" y="1024"/>
                  </a:cubicBezTo>
                  <a:cubicBezTo>
                    <a:pt x="1750" y="989"/>
                    <a:pt x="1774" y="941"/>
                    <a:pt x="1738" y="881"/>
                  </a:cubicBezTo>
                  <a:cubicBezTo>
                    <a:pt x="1692" y="675"/>
                    <a:pt x="1791" y="368"/>
                    <a:pt x="1520" y="368"/>
                  </a:cubicBezTo>
                  <a:cubicBezTo>
                    <a:pt x="1510" y="368"/>
                    <a:pt x="1499" y="369"/>
                    <a:pt x="1488" y="369"/>
                  </a:cubicBezTo>
                  <a:cubicBezTo>
                    <a:pt x="1469" y="371"/>
                    <a:pt x="1452" y="372"/>
                    <a:pt x="1436" y="372"/>
                  </a:cubicBezTo>
                  <a:cubicBezTo>
                    <a:pt x="1158" y="372"/>
                    <a:pt x="1387" y="90"/>
                    <a:pt x="127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 name="Google Shape;326;p2"/>
            <p:cNvSpPr/>
            <p:nvPr/>
          </p:nvSpPr>
          <p:spPr>
            <a:xfrm>
              <a:off x="271360" y="-1165544"/>
              <a:ext cx="31213" cy="44373"/>
            </a:xfrm>
            <a:custGeom>
              <a:avLst/>
              <a:gdLst/>
              <a:ahLst/>
              <a:cxnLst/>
              <a:rect l="l" t="t" r="r" b="b"/>
              <a:pathLst>
                <a:path w="989" h="1406" extrusionOk="0">
                  <a:moveTo>
                    <a:pt x="882" y="1"/>
                  </a:moveTo>
                  <a:cubicBezTo>
                    <a:pt x="632" y="263"/>
                    <a:pt x="287" y="418"/>
                    <a:pt x="108" y="775"/>
                  </a:cubicBezTo>
                  <a:cubicBezTo>
                    <a:pt x="156" y="977"/>
                    <a:pt x="1" y="1203"/>
                    <a:pt x="108" y="1406"/>
                  </a:cubicBezTo>
                  <a:cubicBezTo>
                    <a:pt x="382" y="1037"/>
                    <a:pt x="882" y="930"/>
                    <a:pt x="989" y="382"/>
                  </a:cubicBezTo>
                  <a:cubicBezTo>
                    <a:pt x="870" y="299"/>
                    <a:pt x="894" y="132"/>
                    <a:pt x="88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 name="Google Shape;327;p2"/>
            <p:cNvSpPr/>
            <p:nvPr/>
          </p:nvSpPr>
          <p:spPr>
            <a:xfrm>
              <a:off x="757591" y="-1418616"/>
              <a:ext cx="54125" cy="39134"/>
            </a:xfrm>
            <a:custGeom>
              <a:avLst/>
              <a:gdLst/>
              <a:ahLst/>
              <a:cxnLst/>
              <a:rect l="l" t="t" r="r" b="b"/>
              <a:pathLst>
                <a:path w="1715" h="1240" extrusionOk="0">
                  <a:moveTo>
                    <a:pt x="1173" y="1"/>
                  </a:moveTo>
                  <a:cubicBezTo>
                    <a:pt x="1096" y="1"/>
                    <a:pt x="1017" y="29"/>
                    <a:pt x="941" y="67"/>
                  </a:cubicBezTo>
                  <a:cubicBezTo>
                    <a:pt x="762" y="293"/>
                    <a:pt x="465" y="162"/>
                    <a:pt x="274" y="340"/>
                  </a:cubicBezTo>
                  <a:cubicBezTo>
                    <a:pt x="72" y="495"/>
                    <a:pt x="12" y="733"/>
                    <a:pt x="0" y="1007"/>
                  </a:cubicBezTo>
                  <a:cubicBezTo>
                    <a:pt x="100" y="1169"/>
                    <a:pt x="209" y="1240"/>
                    <a:pt x="323" y="1240"/>
                  </a:cubicBezTo>
                  <a:cubicBezTo>
                    <a:pt x="428" y="1240"/>
                    <a:pt x="535" y="1181"/>
                    <a:pt x="643" y="1079"/>
                  </a:cubicBezTo>
                  <a:cubicBezTo>
                    <a:pt x="652" y="760"/>
                    <a:pt x="754" y="609"/>
                    <a:pt x="941" y="609"/>
                  </a:cubicBezTo>
                  <a:cubicBezTo>
                    <a:pt x="1012" y="609"/>
                    <a:pt x="1096" y="631"/>
                    <a:pt x="1191" y="674"/>
                  </a:cubicBezTo>
                  <a:cubicBezTo>
                    <a:pt x="1286" y="721"/>
                    <a:pt x="1358" y="769"/>
                    <a:pt x="1465" y="781"/>
                  </a:cubicBezTo>
                  <a:cubicBezTo>
                    <a:pt x="1596" y="781"/>
                    <a:pt x="1667" y="698"/>
                    <a:pt x="1715" y="543"/>
                  </a:cubicBezTo>
                  <a:lnTo>
                    <a:pt x="1715" y="459"/>
                  </a:lnTo>
                  <a:cubicBezTo>
                    <a:pt x="1648" y="378"/>
                    <a:pt x="1567" y="364"/>
                    <a:pt x="1484" y="364"/>
                  </a:cubicBezTo>
                  <a:cubicBezTo>
                    <a:pt x="1441" y="364"/>
                    <a:pt x="1397" y="368"/>
                    <a:pt x="1354" y="368"/>
                  </a:cubicBezTo>
                  <a:cubicBezTo>
                    <a:pt x="1274" y="368"/>
                    <a:pt x="1196" y="355"/>
                    <a:pt x="1132" y="281"/>
                  </a:cubicBezTo>
                  <a:cubicBezTo>
                    <a:pt x="1203" y="221"/>
                    <a:pt x="1298" y="138"/>
                    <a:pt x="1370" y="78"/>
                  </a:cubicBezTo>
                  <a:cubicBezTo>
                    <a:pt x="1308" y="23"/>
                    <a:pt x="1241" y="1"/>
                    <a:pt x="117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 name="Google Shape;328;p2"/>
            <p:cNvSpPr/>
            <p:nvPr/>
          </p:nvSpPr>
          <p:spPr>
            <a:xfrm>
              <a:off x="695577" y="-1394095"/>
              <a:ext cx="35379" cy="41186"/>
            </a:xfrm>
            <a:custGeom>
              <a:avLst/>
              <a:gdLst/>
              <a:ahLst/>
              <a:cxnLst/>
              <a:rect l="l" t="t" r="r" b="b"/>
              <a:pathLst>
                <a:path w="1121" h="1305" extrusionOk="0">
                  <a:moveTo>
                    <a:pt x="847" y="0"/>
                  </a:moveTo>
                  <a:cubicBezTo>
                    <a:pt x="786" y="0"/>
                    <a:pt x="725" y="9"/>
                    <a:pt x="668" y="52"/>
                  </a:cubicBezTo>
                  <a:cubicBezTo>
                    <a:pt x="549" y="99"/>
                    <a:pt x="441" y="135"/>
                    <a:pt x="346" y="183"/>
                  </a:cubicBezTo>
                  <a:cubicBezTo>
                    <a:pt x="310" y="218"/>
                    <a:pt x="287" y="254"/>
                    <a:pt x="275" y="314"/>
                  </a:cubicBezTo>
                  <a:cubicBezTo>
                    <a:pt x="299" y="528"/>
                    <a:pt x="120" y="587"/>
                    <a:pt x="60" y="730"/>
                  </a:cubicBezTo>
                  <a:cubicBezTo>
                    <a:pt x="1" y="1016"/>
                    <a:pt x="227" y="1087"/>
                    <a:pt x="334" y="1254"/>
                  </a:cubicBezTo>
                  <a:cubicBezTo>
                    <a:pt x="393" y="1291"/>
                    <a:pt x="455" y="1305"/>
                    <a:pt x="520" y="1305"/>
                  </a:cubicBezTo>
                  <a:cubicBezTo>
                    <a:pt x="561" y="1305"/>
                    <a:pt x="602" y="1299"/>
                    <a:pt x="644" y="1290"/>
                  </a:cubicBezTo>
                  <a:cubicBezTo>
                    <a:pt x="775" y="1230"/>
                    <a:pt x="870" y="1123"/>
                    <a:pt x="930" y="992"/>
                  </a:cubicBezTo>
                  <a:cubicBezTo>
                    <a:pt x="930" y="790"/>
                    <a:pt x="1049" y="635"/>
                    <a:pt x="1025" y="433"/>
                  </a:cubicBezTo>
                  <a:cubicBezTo>
                    <a:pt x="894" y="302"/>
                    <a:pt x="1120" y="123"/>
                    <a:pt x="965" y="4"/>
                  </a:cubicBezTo>
                  <a:cubicBezTo>
                    <a:pt x="927" y="4"/>
                    <a:pt x="887" y="0"/>
                    <a:pt x="84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 name="Google Shape;329;p2"/>
            <p:cNvSpPr/>
            <p:nvPr/>
          </p:nvSpPr>
          <p:spPr>
            <a:xfrm>
              <a:off x="1209990" y="-1444937"/>
              <a:ext cx="47372" cy="24743"/>
            </a:xfrm>
            <a:custGeom>
              <a:avLst/>
              <a:gdLst/>
              <a:ahLst/>
              <a:cxnLst/>
              <a:rect l="l" t="t" r="r" b="b"/>
              <a:pathLst>
                <a:path w="1501" h="784" extrusionOk="0">
                  <a:moveTo>
                    <a:pt x="223" y="0"/>
                  </a:moveTo>
                  <a:cubicBezTo>
                    <a:pt x="169" y="0"/>
                    <a:pt x="115" y="9"/>
                    <a:pt x="60" y="31"/>
                  </a:cubicBezTo>
                  <a:cubicBezTo>
                    <a:pt x="36" y="31"/>
                    <a:pt x="24" y="31"/>
                    <a:pt x="12" y="55"/>
                  </a:cubicBezTo>
                  <a:cubicBezTo>
                    <a:pt x="1" y="67"/>
                    <a:pt x="1" y="91"/>
                    <a:pt x="24" y="127"/>
                  </a:cubicBezTo>
                  <a:cubicBezTo>
                    <a:pt x="239" y="174"/>
                    <a:pt x="1" y="520"/>
                    <a:pt x="251" y="531"/>
                  </a:cubicBezTo>
                  <a:cubicBezTo>
                    <a:pt x="597" y="542"/>
                    <a:pt x="897" y="784"/>
                    <a:pt x="1241" y="784"/>
                  </a:cubicBezTo>
                  <a:cubicBezTo>
                    <a:pt x="1287" y="784"/>
                    <a:pt x="1334" y="779"/>
                    <a:pt x="1382" y="770"/>
                  </a:cubicBezTo>
                  <a:cubicBezTo>
                    <a:pt x="1501" y="591"/>
                    <a:pt x="1382" y="496"/>
                    <a:pt x="1275" y="412"/>
                  </a:cubicBezTo>
                  <a:lnTo>
                    <a:pt x="834" y="139"/>
                  </a:lnTo>
                  <a:cubicBezTo>
                    <a:pt x="636" y="129"/>
                    <a:pt x="431" y="0"/>
                    <a:pt x="22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 name="Google Shape;330;p2"/>
            <p:cNvSpPr/>
            <p:nvPr/>
          </p:nvSpPr>
          <p:spPr>
            <a:xfrm>
              <a:off x="317215" y="-1001689"/>
              <a:ext cx="32349" cy="46235"/>
            </a:xfrm>
            <a:custGeom>
              <a:avLst/>
              <a:gdLst/>
              <a:ahLst/>
              <a:cxnLst/>
              <a:rect l="l" t="t" r="r" b="b"/>
              <a:pathLst>
                <a:path w="1025" h="1465" extrusionOk="0">
                  <a:moveTo>
                    <a:pt x="0" y="0"/>
                  </a:moveTo>
                  <a:cubicBezTo>
                    <a:pt x="24" y="119"/>
                    <a:pt x="72" y="250"/>
                    <a:pt x="96" y="369"/>
                  </a:cubicBezTo>
                  <a:cubicBezTo>
                    <a:pt x="179" y="655"/>
                    <a:pt x="250" y="941"/>
                    <a:pt x="334" y="1238"/>
                  </a:cubicBezTo>
                  <a:cubicBezTo>
                    <a:pt x="508" y="1387"/>
                    <a:pt x="638" y="1465"/>
                    <a:pt x="739" y="1465"/>
                  </a:cubicBezTo>
                  <a:cubicBezTo>
                    <a:pt x="873" y="1465"/>
                    <a:pt x="956" y="1328"/>
                    <a:pt x="1024" y="1036"/>
                  </a:cubicBezTo>
                  <a:lnTo>
                    <a:pt x="1024" y="1036"/>
                  </a:lnTo>
                  <a:cubicBezTo>
                    <a:pt x="926" y="1075"/>
                    <a:pt x="845" y="1096"/>
                    <a:pt x="782" y="1096"/>
                  </a:cubicBezTo>
                  <a:cubicBezTo>
                    <a:pt x="615" y="1096"/>
                    <a:pt x="572" y="954"/>
                    <a:pt x="667" y="643"/>
                  </a:cubicBezTo>
                  <a:cubicBezTo>
                    <a:pt x="500" y="393"/>
                    <a:pt x="334" y="179"/>
                    <a:pt x="1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 name="Google Shape;331;p2"/>
            <p:cNvSpPr/>
            <p:nvPr/>
          </p:nvSpPr>
          <p:spPr>
            <a:xfrm>
              <a:off x="663639" y="-1380809"/>
              <a:ext cx="42511" cy="27426"/>
            </a:xfrm>
            <a:custGeom>
              <a:avLst/>
              <a:gdLst/>
              <a:ahLst/>
              <a:cxnLst/>
              <a:rect l="l" t="t" r="r" b="b"/>
              <a:pathLst>
                <a:path w="1347" h="869" extrusionOk="0">
                  <a:moveTo>
                    <a:pt x="739" y="0"/>
                  </a:moveTo>
                  <a:cubicBezTo>
                    <a:pt x="726" y="0"/>
                    <a:pt x="710" y="4"/>
                    <a:pt x="691" y="12"/>
                  </a:cubicBezTo>
                  <a:cubicBezTo>
                    <a:pt x="453" y="59"/>
                    <a:pt x="215" y="119"/>
                    <a:pt x="1" y="285"/>
                  </a:cubicBezTo>
                  <a:cubicBezTo>
                    <a:pt x="96" y="297"/>
                    <a:pt x="239" y="297"/>
                    <a:pt x="251" y="345"/>
                  </a:cubicBezTo>
                  <a:cubicBezTo>
                    <a:pt x="362" y="758"/>
                    <a:pt x="579" y="869"/>
                    <a:pt x="835" y="869"/>
                  </a:cubicBezTo>
                  <a:cubicBezTo>
                    <a:pt x="963" y="869"/>
                    <a:pt x="1100" y="841"/>
                    <a:pt x="1239" y="809"/>
                  </a:cubicBezTo>
                  <a:cubicBezTo>
                    <a:pt x="1255" y="813"/>
                    <a:pt x="1268" y="816"/>
                    <a:pt x="1280" y="816"/>
                  </a:cubicBezTo>
                  <a:cubicBezTo>
                    <a:pt x="1304" y="816"/>
                    <a:pt x="1322" y="805"/>
                    <a:pt x="1346" y="774"/>
                  </a:cubicBezTo>
                  <a:cubicBezTo>
                    <a:pt x="1287" y="595"/>
                    <a:pt x="1108" y="488"/>
                    <a:pt x="1132" y="274"/>
                  </a:cubicBezTo>
                  <a:cubicBezTo>
                    <a:pt x="1120" y="239"/>
                    <a:pt x="1097" y="227"/>
                    <a:pt x="1068" y="227"/>
                  </a:cubicBezTo>
                  <a:cubicBezTo>
                    <a:pt x="1003" y="227"/>
                    <a:pt x="910" y="284"/>
                    <a:pt x="851" y="284"/>
                  </a:cubicBezTo>
                  <a:cubicBezTo>
                    <a:pt x="797" y="284"/>
                    <a:pt x="772" y="237"/>
                    <a:pt x="822" y="59"/>
                  </a:cubicBezTo>
                  <a:cubicBezTo>
                    <a:pt x="790" y="19"/>
                    <a:pt x="768" y="0"/>
                    <a:pt x="73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 name="Google Shape;332;p2"/>
            <p:cNvSpPr/>
            <p:nvPr/>
          </p:nvSpPr>
          <p:spPr>
            <a:xfrm>
              <a:off x="650890" y="-1163429"/>
              <a:ext cx="56366" cy="32507"/>
            </a:xfrm>
            <a:custGeom>
              <a:avLst/>
              <a:gdLst/>
              <a:ahLst/>
              <a:cxnLst/>
              <a:rect l="l" t="t" r="r" b="b"/>
              <a:pathLst>
                <a:path w="1786" h="1030" extrusionOk="0">
                  <a:moveTo>
                    <a:pt x="1414" y="0"/>
                  </a:moveTo>
                  <a:cubicBezTo>
                    <a:pt x="1396" y="0"/>
                    <a:pt x="1377" y="2"/>
                    <a:pt x="1357" y="5"/>
                  </a:cubicBezTo>
                  <a:cubicBezTo>
                    <a:pt x="1238" y="65"/>
                    <a:pt x="1167" y="172"/>
                    <a:pt x="1072" y="243"/>
                  </a:cubicBezTo>
                  <a:cubicBezTo>
                    <a:pt x="1012" y="303"/>
                    <a:pt x="964" y="351"/>
                    <a:pt x="905" y="386"/>
                  </a:cubicBezTo>
                  <a:cubicBezTo>
                    <a:pt x="858" y="418"/>
                    <a:pt x="809" y="428"/>
                    <a:pt x="758" y="428"/>
                  </a:cubicBezTo>
                  <a:cubicBezTo>
                    <a:pt x="649" y="428"/>
                    <a:pt x="535" y="379"/>
                    <a:pt x="427" y="379"/>
                  </a:cubicBezTo>
                  <a:cubicBezTo>
                    <a:pt x="357" y="379"/>
                    <a:pt x="289" y="400"/>
                    <a:pt x="226" y="470"/>
                  </a:cubicBezTo>
                  <a:cubicBezTo>
                    <a:pt x="0" y="863"/>
                    <a:pt x="274" y="946"/>
                    <a:pt x="524" y="1029"/>
                  </a:cubicBezTo>
                  <a:cubicBezTo>
                    <a:pt x="964" y="982"/>
                    <a:pt x="1322" y="779"/>
                    <a:pt x="1643" y="434"/>
                  </a:cubicBezTo>
                  <a:cubicBezTo>
                    <a:pt x="1655" y="410"/>
                    <a:pt x="1667" y="386"/>
                    <a:pt x="1703" y="386"/>
                  </a:cubicBezTo>
                  <a:cubicBezTo>
                    <a:pt x="1774" y="386"/>
                    <a:pt x="1786" y="363"/>
                    <a:pt x="1786" y="291"/>
                  </a:cubicBezTo>
                  <a:cubicBezTo>
                    <a:pt x="1679" y="141"/>
                    <a:pt x="1581" y="0"/>
                    <a:pt x="141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 name="Google Shape;333;p2"/>
            <p:cNvSpPr/>
            <p:nvPr/>
          </p:nvSpPr>
          <p:spPr>
            <a:xfrm>
              <a:off x="605792" y="-1127515"/>
              <a:ext cx="45478" cy="37178"/>
            </a:xfrm>
            <a:custGeom>
              <a:avLst/>
              <a:gdLst/>
              <a:ahLst/>
              <a:cxnLst/>
              <a:rect l="l" t="t" r="r" b="b"/>
              <a:pathLst>
                <a:path w="1441" h="1178" extrusionOk="0">
                  <a:moveTo>
                    <a:pt x="1073" y="1"/>
                  </a:moveTo>
                  <a:cubicBezTo>
                    <a:pt x="894" y="1"/>
                    <a:pt x="705" y="141"/>
                    <a:pt x="524" y="225"/>
                  </a:cubicBezTo>
                  <a:cubicBezTo>
                    <a:pt x="405" y="320"/>
                    <a:pt x="334" y="487"/>
                    <a:pt x="227" y="606"/>
                  </a:cubicBezTo>
                  <a:cubicBezTo>
                    <a:pt x="143" y="737"/>
                    <a:pt x="0" y="856"/>
                    <a:pt x="48" y="1058"/>
                  </a:cubicBezTo>
                  <a:cubicBezTo>
                    <a:pt x="84" y="1094"/>
                    <a:pt x="96" y="1130"/>
                    <a:pt x="107" y="1177"/>
                  </a:cubicBezTo>
                  <a:cubicBezTo>
                    <a:pt x="203" y="1141"/>
                    <a:pt x="286" y="1118"/>
                    <a:pt x="358" y="1058"/>
                  </a:cubicBezTo>
                  <a:cubicBezTo>
                    <a:pt x="477" y="975"/>
                    <a:pt x="608" y="939"/>
                    <a:pt x="703" y="796"/>
                  </a:cubicBezTo>
                  <a:cubicBezTo>
                    <a:pt x="869" y="701"/>
                    <a:pt x="1048" y="606"/>
                    <a:pt x="1167" y="427"/>
                  </a:cubicBezTo>
                  <a:cubicBezTo>
                    <a:pt x="1239" y="415"/>
                    <a:pt x="1298" y="415"/>
                    <a:pt x="1358" y="415"/>
                  </a:cubicBezTo>
                  <a:cubicBezTo>
                    <a:pt x="1417" y="403"/>
                    <a:pt x="1441" y="356"/>
                    <a:pt x="1429" y="284"/>
                  </a:cubicBezTo>
                  <a:cubicBezTo>
                    <a:pt x="1320" y="72"/>
                    <a:pt x="1199" y="1"/>
                    <a:pt x="107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 name="Google Shape;334;p2"/>
            <p:cNvSpPr/>
            <p:nvPr/>
          </p:nvSpPr>
          <p:spPr>
            <a:xfrm>
              <a:off x="853404" y="-1260600"/>
              <a:ext cx="39860" cy="20325"/>
            </a:xfrm>
            <a:custGeom>
              <a:avLst/>
              <a:gdLst/>
              <a:ahLst/>
              <a:cxnLst/>
              <a:rect l="l" t="t" r="r" b="b"/>
              <a:pathLst>
                <a:path w="1263" h="644" extrusionOk="0">
                  <a:moveTo>
                    <a:pt x="334" y="1"/>
                  </a:moveTo>
                  <a:cubicBezTo>
                    <a:pt x="535" y="302"/>
                    <a:pt x="566" y="484"/>
                    <a:pt x="286" y="484"/>
                  </a:cubicBezTo>
                  <a:cubicBezTo>
                    <a:pt x="234" y="484"/>
                    <a:pt x="171" y="478"/>
                    <a:pt x="96" y="465"/>
                  </a:cubicBezTo>
                  <a:cubicBezTo>
                    <a:pt x="91" y="464"/>
                    <a:pt x="86" y="464"/>
                    <a:pt x="82" y="464"/>
                  </a:cubicBezTo>
                  <a:cubicBezTo>
                    <a:pt x="11" y="464"/>
                    <a:pt x="1" y="554"/>
                    <a:pt x="1" y="644"/>
                  </a:cubicBezTo>
                  <a:cubicBezTo>
                    <a:pt x="334" y="632"/>
                    <a:pt x="655" y="596"/>
                    <a:pt x="989" y="584"/>
                  </a:cubicBezTo>
                  <a:cubicBezTo>
                    <a:pt x="999" y="522"/>
                    <a:pt x="1019" y="487"/>
                    <a:pt x="1063" y="487"/>
                  </a:cubicBezTo>
                  <a:cubicBezTo>
                    <a:pt x="1069" y="487"/>
                    <a:pt x="1076" y="487"/>
                    <a:pt x="1084" y="489"/>
                  </a:cubicBezTo>
                  <a:cubicBezTo>
                    <a:pt x="1144" y="477"/>
                    <a:pt x="1203" y="465"/>
                    <a:pt x="1251" y="394"/>
                  </a:cubicBezTo>
                  <a:cubicBezTo>
                    <a:pt x="1263" y="334"/>
                    <a:pt x="1263" y="286"/>
                    <a:pt x="1227" y="251"/>
                  </a:cubicBezTo>
                  <a:cubicBezTo>
                    <a:pt x="1207" y="253"/>
                    <a:pt x="1188" y="254"/>
                    <a:pt x="1169" y="254"/>
                  </a:cubicBezTo>
                  <a:cubicBezTo>
                    <a:pt x="864" y="254"/>
                    <a:pt x="625"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 name="Google Shape;335;p2"/>
            <p:cNvSpPr/>
            <p:nvPr/>
          </p:nvSpPr>
          <p:spPr>
            <a:xfrm>
              <a:off x="643000" y="-1371435"/>
              <a:ext cx="24427" cy="36894"/>
            </a:xfrm>
            <a:custGeom>
              <a:avLst/>
              <a:gdLst/>
              <a:ahLst/>
              <a:cxnLst/>
              <a:rect l="l" t="t" r="r" b="b"/>
              <a:pathLst>
                <a:path w="774" h="1169" extrusionOk="0">
                  <a:moveTo>
                    <a:pt x="572" y="0"/>
                  </a:moveTo>
                  <a:lnTo>
                    <a:pt x="572" y="0"/>
                  </a:lnTo>
                  <a:cubicBezTo>
                    <a:pt x="369" y="48"/>
                    <a:pt x="191" y="107"/>
                    <a:pt x="0" y="155"/>
                  </a:cubicBezTo>
                  <a:cubicBezTo>
                    <a:pt x="298" y="274"/>
                    <a:pt x="191" y="631"/>
                    <a:pt x="333" y="846"/>
                  </a:cubicBezTo>
                  <a:cubicBezTo>
                    <a:pt x="274" y="941"/>
                    <a:pt x="274" y="1024"/>
                    <a:pt x="310" y="1120"/>
                  </a:cubicBezTo>
                  <a:cubicBezTo>
                    <a:pt x="352" y="1153"/>
                    <a:pt x="395" y="1169"/>
                    <a:pt x="435" y="1169"/>
                  </a:cubicBezTo>
                  <a:cubicBezTo>
                    <a:pt x="496" y="1169"/>
                    <a:pt x="552" y="1132"/>
                    <a:pt x="595" y="1060"/>
                  </a:cubicBezTo>
                  <a:cubicBezTo>
                    <a:pt x="536" y="786"/>
                    <a:pt x="643" y="572"/>
                    <a:pt x="774" y="358"/>
                  </a:cubicBezTo>
                  <a:cubicBezTo>
                    <a:pt x="643" y="286"/>
                    <a:pt x="548" y="179"/>
                    <a:pt x="57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 name="Google Shape;336;p2"/>
            <p:cNvSpPr/>
            <p:nvPr/>
          </p:nvSpPr>
          <p:spPr>
            <a:xfrm>
              <a:off x="1143874" y="-1455982"/>
              <a:ext cx="54883" cy="14265"/>
            </a:xfrm>
            <a:custGeom>
              <a:avLst/>
              <a:gdLst/>
              <a:ahLst/>
              <a:cxnLst/>
              <a:rect l="l" t="t" r="r" b="b"/>
              <a:pathLst>
                <a:path w="1739" h="452" extrusionOk="0">
                  <a:moveTo>
                    <a:pt x="369" y="0"/>
                  </a:moveTo>
                  <a:cubicBezTo>
                    <a:pt x="340" y="36"/>
                    <a:pt x="309" y="48"/>
                    <a:pt x="278" y="48"/>
                  </a:cubicBezTo>
                  <a:cubicBezTo>
                    <a:pt x="222" y="48"/>
                    <a:pt x="163" y="8"/>
                    <a:pt x="107" y="8"/>
                  </a:cubicBezTo>
                  <a:cubicBezTo>
                    <a:pt x="83" y="8"/>
                    <a:pt x="59" y="16"/>
                    <a:pt x="36" y="36"/>
                  </a:cubicBezTo>
                  <a:cubicBezTo>
                    <a:pt x="0" y="131"/>
                    <a:pt x="36" y="179"/>
                    <a:pt x="131" y="215"/>
                  </a:cubicBezTo>
                  <a:cubicBezTo>
                    <a:pt x="408" y="390"/>
                    <a:pt x="700" y="451"/>
                    <a:pt x="999" y="451"/>
                  </a:cubicBezTo>
                  <a:cubicBezTo>
                    <a:pt x="1227" y="451"/>
                    <a:pt x="1459" y="416"/>
                    <a:pt x="1691" y="370"/>
                  </a:cubicBezTo>
                  <a:cubicBezTo>
                    <a:pt x="1703" y="370"/>
                    <a:pt x="1703" y="358"/>
                    <a:pt x="1715" y="334"/>
                  </a:cubicBezTo>
                  <a:cubicBezTo>
                    <a:pt x="1738" y="298"/>
                    <a:pt x="1715" y="286"/>
                    <a:pt x="1691" y="250"/>
                  </a:cubicBezTo>
                  <a:cubicBezTo>
                    <a:pt x="1629" y="237"/>
                    <a:pt x="1565" y="232"/>
                    <a:pt x="1500" y="232"/>
                  </a:cubicBezTo>
                  <a:cubicBezTo>
                    <a:pt x="1322" y="232"/>
                    <a:pt x="1136" y="269"/>
                    <a:pt x="955" y="269"/>
                  </a:cubicBezTo>
                  <a:cubicBezTo>
                    <a:pt x="746" y="269"/>
                    <a:pt x="544" y="219"/>
                    <a:pt x="36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 name="Google Shape;337;p2"/>
            <p:cNvSpPr/>
            <p:nvPr/>
          </p:nvSpPr>
          <p:spPr>
            <a:xfrm>
              <a:off x="487414" y="-1304183"/>
              <a:ext cx="21461" cy="24680"/>
            </a:xfrm>
            <a:custGeom>
              <a:avLst/>
              <a:gdLst/>
              <a:ahLst/>
              <a:cxnLst/>
              <a:rect l="l" t="t" r="r" b="b"/>
              <a:pathLst>
                <a:path w="680" h="782" extrusionOk="0">
                  <a:moveTo>
                    <a:pt x="501" y="1"/>
                  </a:moveTo>
                  <a:lnTo>
                    <a:pt x="501" y="1"/>
                  </a:lnTo>
                  <a:cubicBezTo>
                    <a:pt x="346" y="72"/>
                    <a:pt x="203" y="167"/>
                    <a:pt x="60" y="227"/>
                  </a:cubicBezTo>
                  <a:cubicBezTo>
                    <a:pt x="1" y="310"/>
                    <a:pt x="1" y="382"/>
                    <a:pt x="60" y="477"/>
                  </a:cubicBezTo>
                  <a:cubicBezTo>
                    <a:pt x="120" y="560"/>
                    <a:pt x="203" y="655"/>
                    <a:pt x="275" y="739"/>
                  </a:cubicBezTo>
                  <a:cubicBezTo>
                    <a:pt x="322" y="739"/>
                    <a:pt x="370" y="781"/>
                    <a:pt x="421" y="781"/>
                  </a:cubicBezTo>
                  <a:cubicBezTo>
                    <a:pt x="447" y="781"/>
                    <a:pt x="473" y="770"/>
                    <a:pt x="501" y="739"/>
                  </a:cubicBezTo>
                  <a:cubicBezTo>
                    <a:pt x="680" y="501"/>
                    <a:pt x="406" y="251"/>
                    <a:pt x="50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 name="Google Shape;338;p2"/>
            <p:cNvSpPr/>
            <p:nvPr/>
          </p:nvSpPr>
          <p:spPr>
            <a:xfrm>
              <a:off x="1280619" y="-1404131"/>
              <a:ext cx="16569" cy="35726"/>
            </a:xfrm>
            <a:custGeom>
              <a:avLst/>
              <a:gdLst/>
              <a:ahLst/>
              <a:cxnLst/>
              <a:rect l="l" t="t" r="r" b="b"/>
              <a:pathLst>
                <a:path w="525" h="1132" extrusionOk="0">
                  <a:moveTo>
                    <a:pt x="1" y="0"/>
                  </a:moveTo>
                  <a:lnTo>
                    <a:pt x="1" y="0"/>
                  </a:lnTo>
                  <a:cubicBezTo>
                    <a:pt x="25" y="251"/>
                    <a:pt x="96" y="489"/>
                    <a:pt x="25" y="739"/>
                  </a:cubicBezTo>
                  <a:cubicBezTo>
                    <a:pt x="132" y="870"/>
                    <a:pt x="251" y="989"/>
                    <a:pt x="346" y="1132"/>
                  </a:cubicBezTo>
                  <a:cubicBezTo>
                    <a:pt x="525" y="655"/>
                    <a:pt x="215" y="358"/>
                    <a:pt x="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 name="Google Shape;339;p2"/>
            <p:cNvSpPr/>
            <p:nvPr/>
          </p:nvSpPr>
          <p:spPr>
            <a:xfrm>
              <a:off x="210861" y="-1080997"/>
              <a:ext cx="25974" cy="23702"/>
            </a:xfrm>
            <a:custGeom>
              <a:avLst/>
              <a:gdLst/>
              <a:ahLst/>
              <a:cxnLst/>
              <a:rect l="l" t="t" r="r" b="b"/>
              <a:pathLst>
                <a:path w="823" h="751" extrusionOk="0">
                  <a:moveTo>
                    <a:pt x="251" y="1"/>
                  </a:moveTo>
                  <a:cubicBezTo>
                    <a:pt x="168" y="72"/>
                    <a:pt x="96" y="156"/>
                    <a:pt x="1" y="239"/>
                  </a:cubicBezTo>
                  <a:cubicBezTo>
                    <a:pt x="156" y="632"/>
                    <a:pt x="644" y="370"/>
                    <a:pt x="787" y="751"/>
                  </a:cubicBezTo>
                  <a:cubicBezTo>
                    <a:pt x="822" y="560"/>
                    <a:pt x="775" y="394"/>
                    <a:pt x="668" y="251"/>
                  </a:cubicBezTo>
                  <a:cubicBezTo>
                    <a:pt x="513" y="239"/>
                    <a:pt x="370" y="144"/>
                    <a:pt x="2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 name="Google Shape;340;p2"/>
            <p:cNvSpPr/>
            <p:nvPr/>
          </p:nvSpPr>
          <p:spPr>
            <a:xfrm>
              <a:off x="197354" y="-1020498"/>
              <a:ext cx="24838" cy="17011"/>
            </a:xfrm>
            <a:custGeom>
              <a:avLst/>
              <a:gdLst/>
              <a:ahLst/>
              <a:cxnLst/>
              <a:rect l="l" t="t" r="r" b="b"/>
              <a:pathLst>
                <a:path w="787" h="539" extrusionOk="0">
                  <a:moveTo>
                    <a:pt x="346" y="1"/>
                  </a:moveTo>
                  <a:lnTo>
                    <a:pt x="346" y="1"/>
                  </a:lnTo>
                  <a:cubicBezTo>
                    <a:pt x="226" y="48"/>
                    <a:pt x="84" y="108"/>
                    <a:pt x="0" y="239"/>
                  </a:cubicBezTo>
                  <a:cubicBezTo>
                    <a:pt x="24" y="469"/>
                    <a:pt x="109" y="538"/>
                    <a:pt x="204" y="538"/>
                  </a:cubicBezTo>
                  <a:cubicBezTo>
                    <a:pt x="302" y="538"/>
                    <a:pt x="410" y="466"/>
                    <a:pt x="476" y="417"/>
                  </a:cubicBezTo>
                  <a:cubicBezTo>
                    <a:pt x="786" y="156"/>
                    <a:pt x="298" y="179"/>
                    <a:pt x="34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 name="Google Shape;341;p2"/>
            <p:cNvSpPr/>
            <p:nvPr/>
          </p:nvSpPr>
          <p:spPr>
            <a:xfrm>
              <a:off x="229292" y="-958106"/>
              <a:ext cx="20703" cy="14297"/>
            </a:xfrm>
            <a:custGeom>
              <a:avLst/>
              <a:gdLst/>
              <a:ahLst/>
              <a:cxnLst/>
              <a:rect l="l" t="t" r="r" b="b"/>
              <a:pathLst>
                <a:path w="656" h="453" extrusionOk="0">
                  <a:moveTo>
                    <a:pt x="0" y="0"/>
                  </a:moveTo>
                  <a:cubicBezTo>
                    <a:pt x="0" y="453"/>
                    <a:pt x="310" y="369"/>
                    <a:pt x="548" y="405"/>
                  </a:cubicBezTo>
                  <a:cubicBezTo>
                    <a:pt x="596" y="310"/>
                    <a:pt x="619" y="226"/>
                    <a:pt x="655" y="131"/>
                  </a:cubicBezTo>
                  <a:cubicBezTo>
                    <a:pt x="441" y="95"/>
                    <a:pt x="226" y="48"/>
                    <a:pt x="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 name="Google Shape;342;p2"/>
            <p:cNvSpPr/>
            <p:nvPr/>
          </p:nvSpPr>
          <p:spPr>
            <a:xfrm>
              <a:off x="742569" y="-1408644"/>
              <a:ext cx="27457" cy="17895"/>
            </a:xfrm>
            <a:custGeom>
              <a:avLst/>
              <a:gdLst/>
              <a:ahLst/>
              <a:cxnLst/>
              <a:rect l="l" t="t" r="r" b="b"/>
              <a:pathLst>
                <a:path w="870" h="567" extrusionOk="0">
                  <a:moveTo>
                    <a:pt x="726" y="1"/>
                  </a:moveTo>
                  <a:lnTo>
                    <a:pt x="726" y="1"/>
                  </a:lnTo>
                  <a:cubicBezTo>
                    <a:pt x="476" y="24"/>
                    <a:pt x="250" y="155"/>
                    <a:pt x="0" y="274"/>
                  </a:cubicBezTo>
                  <a:cubicBezTo>
                    <a:pt x="24" y="298"/>
                    <a:pt x="60" y="334"/>
                    <a:pt x="107" y="358"/>
                  </a:cubicBezTo>
                  <a:cubicBezTo>
                    <a:pt x="215" y="405"/>
                    <a:pt x="298" y="501"/>
                    <a:pt x="381" y="560"/>
                  </a:cubicBezTo>
                  <a:cubicBezTo>
                    <a:pt x="397" y="564"/>
                    <a:pt x="413" y="567"/>
                    <a:pt x="428" y="567"/>
                  </a:cubicBezTo>
                  <a:cubicBezTo>
                    <a:pt x="459" y="567"/>
                    <a:pt x="488" y="556"/>
                    <a:pt x="512" y="524"/>
                  </a:cubicBezTo>
                  <a:cubicBezTo>
                    <a:pt x="869" y="501"/>
                    <a:pt x="572" y="120"/>
                    <a:pt x="7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 name="Google Shape;343;p2"/>
            <p:cNvSpPr/>
            <p:nvPr/>
          </p:nvSpPr>
          <p:spPr>
            <a:xfrm>
              <a:off x="479903" y="-1031576"/>
              <a:ext cx="19946" cy="13760"/>
            </a:xfrm>
            <a:custGeom>
              <a:avLst/>
              <a:gdLst/>
              <a:ahLst/>
              <a:cxnLst/>
              <a:rect l="l" t="t" r="r" b="b"/>
              <a:pathLst>
                <a:path w="632" h="436" extrusionOk="0">
                  <a:moveTo>
                    <a:pt x="454" y="0"/>
                  </a:moveTo>
                  <a:cubicBezTo>
                    <a:pt x="410" y="0"/>
                    <a:pt x="359" y="17"/>
                    <a:pt x="298" y="54"/>
                  </a:cubicBezTo>
                  <a:lnTo>
                    <a:pt x="84" y="54"/>
                  </a:lnTo>
                  <a:cubicBezTo>
                    <a:pt x="1" y="197"/>
                    <a:pt x="120" y="233"/>
                    <a:pt x="179" y="304"/>
                  </a:cubicBezTo>
                  <a:cubicBezTo>
                    <a:pt x="215" y="352"/>
                    <a:pt x="263" y="399"/>
                    <a:pt x="286" y="435"/>
                  </a:cubicBezTo>
                  <a:cubicBezTo>
                    <a:pt x="394" y="399"/>
                    <a:pt x="513" y="340"/>
                    <a:pt x="632" y="292"/>
                  </a:cubicBezTo>
                  <a:cubicBezTo>
                    <a:pt x="623" y="112"/>
                    <a:pt x="565" y="0"/>
                    <a:pt x="45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 name="Google Shape;344;p2"/>
            <p:cNvSpPr/>
            <p:nvPr/>
          </p:nvSpPr>
          <p:spPr>
            <a:xfrm>
              <a:off x="703151" y="-1165418"/>
              <a:ext cx="16885" cy="15054"/>
            </a:xfrm>
            <a:custGeom>
              <a:avLst/>
              <a:gdLst/>
              <a:ahLst/>
              <a:cxnLst/>
              <a:rect l="l" t="t" r="r" b="b"/>
              <a:pathLst>
                <a:path w="535" h="477" extrusionOk="0">
                  <a:moveTo>
                    <a:pt x="229" y="1"/>
                  </a:moveTo>
                  <a:cubicBezTo>
                    <a:pt x="46" y="1"/>
                    <a:pt x="0" y="155"/>
                    <a:pt x="11" y="366"/>
                  </a:cubicBezTo>
                  <a:cubicBezTo>
                    <a:pt x="35" y="390"/>
                    <a:pt x="35" y="426"/>
                    <a:pt x="47" y="449"/>
                  </a:cubicBezTo>
                  <a:cubicBezTo>
                    <a:pt x="92" y="468"/>
                    <a:pt x="132" y="476"/>
                    <a:pt x="169" y="476"/>
                  </a:cubicBezTo>
                  <a:cubicBezTo>
                    <a:pt x="346" y="476"/>
                    <a:pt x="436" y="288"/>
                    <a:pt x="535" y="140"/>
                  </a:cubicBezTo>
                  <a:lnTo>
                    <a:pt x="309" y="9"/>
                  </a:lnTo>
                  <a:cubicBezTo>
                    <a:pt x="280" y="3"/>
                    <a:pt x="253" y="1"/>
                    <a:pt x="2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 name="Google Shape;345;p2"/>
            <p:cNvSpPr/>
            <p:nvPr/>
          </p:nvSpPr>
          <p:spPr>
            <a:xfrm>
              <a:off x="1268343" y="-1353415"/>
              <a:ext cx="20956" cy="12656"/>
            </a:xfrm>
            <a:custGeom>
              <a:avLst/>
              <a:gdLst/>
              <a:ahLst/>
              <a:cxnLst/>
              <a:rect l="l" t="t" r="r" b="b"/>
              <a:pathLst>
                <a:path w="664" h="401" extrusionOk="0">
                  <a:moveTo>
                    <a:pt x="640" y="1"/>
                  </a:moveTo>
                  <a:cubicBezTo>
                    <a:pt x="471" y="60"/>
                    <a:pt x="344" y="170"/>
                    <a:pt x="182" y="170"/>
                  </a:cubicBezTo>
                  <a:cubicBezTo>
                    <a:pt x="149" y="170"/>
                    <a:pt x="116" y="165"/>
                    <a:pt x="80" y="156"/>
                  </a:cubicBezTo>
                  <a:lnTo>
                    <a:pt x="80" y="156"/>
                  </a:lnTo>
                  <a:cubicBezTo>
                    <a:pt x="18" y="292"/>
                    <a:pt x="1" y="400"/>
                    <a:pt x="135" y="400"/>
                  </a:cubicBezTo>
                  <a:cubicBezTo>
                    <a:pt x="154" y="400"/>
                    <a:pt x="175" y="398"/>
                    <a:pt x="199" y="394"/>
                  </a:cubicBezTo>
                  <a:cubicBezTo>
                    <a:pt x="438" y="394"/>
                    <a:pt x="664" y="370"/>
                    <a:pt x="64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 name="Google Shape;346;p2"/>
            <p:cNvSpPr/>
            <p:nvPr/>
          </p:nvSpPr>
          <p:spPr>
            <a:xfrm>
              <a:off x="476904" y="-1297808"/>
              <a:ext cx="11677" cy="12813"/>
            </a:xfrm>
            <a:custGeom>
              <a:avLst/>
              <a:gdLst/>
              <a:ahLst/>
              <a:cxnLst/>
              <a:rect l="l" t="t" r="r" b="b"/>
              <a:pathLst>
                <a:path w="370" h="406" extrusionOk="0">
                  <a:moveTo>
                    <a:pt x="370" y="37"/>
                  </a:moveTo>
                  <a:cubicBezTo>
                    <a:pt x="251" y="60"/>
                    <a:pt x="96" y="1"/>
                    <a:pt x="24" y="168"/>
                  </a:cubicBezTo>
                  <a:cubicBezTo>
                    <a:pt x="12" y="168"/>
                    <a:pt x="0" y="180"/>
                    <a:pt x="0" y="215"/>
                  </a:cubicBezTo>
                  <a:cubicBezTo>
                    <a:pt x="0" y="239"/>
                    <a:pt x="12" y="275"/>
                    <a:pt x="36" y="287"/>
                  </a:cubicBezTo>
                  <a:cubicBezTo>
                    <a:pt x="143" y="334"/>
                    <a:pt x="262" y="358"/>
                    <a:pt x="370" y="406"/>
                  </a:cubicBezTo>
                  <a:lnTo>
                    <a:pt x="370" y="287"/>
                  </a:lnTo>
                  <a:lnTo>
                    <a:pt x="370" y="37"/>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 name="Google Shape;347;p2"/>
            <p:cNvSpPr/>
            <p:nvPr/>
          </p:nvSpPr>
          <p:spPr>
            <a:xfrm>
              <a:off x="1161137" y="-1316586"/>
              <a:ext cx="15054" cy="19946"/>
            </a:xfrm>
            <a:custGeom>
              <a:avLst/>
              <a:gdLst/>
              <a:ahLst/>
              <a:cxnLst/>
              <a:rect l="l" t="t" r="r" b="b"/>
              <a:pathLst>
                <a:path w="477" h="632" extrusionOk="0">
                  <a:moveTo>
                    <a:pt x="251" y="1"/>
                  </a:moveTo>
                  <a:cubicBezTo>
                    <a:pt x="358" y="215"/>
                    <a:pt x="1" y="417"/>
                    <a:pt x="251" y="632"/>
                  </a:cubicBezTo>
                  <a:cubicBezTo>
                    <a:pt x="287" y="632"/>
                    <a:pt x="322" y="632"/>
                    <a:pt x="358" y="620"/>
                  </a:cubicBezTo>
                  <a:cubicBezTo>
                    <a:pt x="322" y="405"/>
                    <a:pt x="477" y="167"/>
                    <a:pt x="2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 name="Google Shape;348;p2"/>
            <p:cNvSpPr/>
            <p:nvPr/>
          </p:nvSpPr>
          <p:spPr>
            <a:xfrm>
              <a:off x="306328" y="-1173055"/>
              <a:ext cx="9026" cy="7353"/>
            </a:xfrm>
            <a:custGeom>
              <a:avLst/>
              <a:gdLst/>
              <a:ahLst/>
              <a:cxnLst/>
              <a:rect l="l" t="t" r="r" b="b"/>
              <a:pathLst>
                <a:path w="286" h="233" extrusionOk="0">
                  <a:moveTo>
                    <a:pt x="48" y="1"/>
                  </a:moveTo>
                  <a:cubicBezTo>
                    <a:pt x="24" y="37"/>
                    <a:pt x="12" y="72"/>
                    <a:pt x="0" y="120"/>
                  </a:cubicBezTo>
                  <a:cubicBezTo>
                    <a:pt x="45" y="183"/>
                    <a:pt x="97" y="232"/>
                    <a:pt x="155" y="232"/>
                  </a:cubicBezTo>
                  <a:cubicBezTo>
                    <a:pt x="174" y="232"/>
                    <a:pt x="194" y="227"/>
                    <a:pt x="214" y="215"/>
                  </a:cubicBezTo>
                  <a:cubicBezTo>
                    <a:pt x="250" y="203"/>
                    <a:pt x="262" y="132"/>
                    <a:pt x="286" y="84"/>
                  </a:cubicBezTo>
                  <a:cubicBezTo>
                    <a:pt x="202" y="60"/>
                    <a:pt x="119" y="25"/>
                    <a:pt x="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 name="Google Shape;349;p2"/>
            <p:cNvSpPr/>
            <p:nvPr/>
          </p:nvSpPr>
          <p:spPr>
            <a:xfrm>
              <a:off x="1004067" y="-1480409"/>
              <a:ext cx="69558" cy="43048"/>
            </a:xfrm>
            <a:custGeom>
              <a:avLst/>
              <a:gdLst/>
              <a:ahLst/>
              <a:cxnLst/>
              <a:rect l="l" t="t" r="r" b="b"/>
              <a:pathLst>
                <a:path w="2204" h="1364" extrusionOk="0">
                  <a:moveTo>
                    <a:pt x="1215" y="1"/>
                  </a:moveTo>
                  <a:cubicBezTo>
                    <a:pt x="1157" y="26"/>
                    <a:pt x="1096" y="31"/>
                    <a:pt x="1035" y="31"/>
                  </a:cubicBezTo>
                  <a:cubicBezTo>
                    <a:pt x="990" y="31"/>
                    <a:pt x="946" y="29"/>
                    <a:pt x="901" y="29"/>
                  </a:cubicBezTo>
                  <a:cubicBezTo>
                    <a:pt x="808" y="29"/>
                    <a:pt x="716" y="41"/>
                    <a:pt x="632" y="120"/>
                  </a:cubicBezTo>
                  <a:cubicBezTo>
                    <a:pt x="680" y="203"/>
                    <a:pt x="751" y="191"/>
                    <a:pt x="822" y="203"/>
                  </a:cubicBezTo>
                  <a:cubicBezTo>
                    <a:pt x="1037" y="251"/>
                    <a:pt x="1096" y="393"/>
                    <a:pt x="1013" y="608"/>
                  </a:cubicBezTo>
                  <a:cubicBezTo>
                    <a:pt x="1013" y="608"/>
                    <a:pt x="1001" y="643"/>
                    <a:pt x="977" y="643"/>
                  </a:cubicBezTo>
                  <a:lnTo>
                    <a:pt x="882" y="643"/>
                  </a:lnTo>
                  <a:cubicBezTo>
                    <a:pt x="700" y="408"/>
                    <a:pt x="634" y="323"/>
                    <a:pt x="542" y="323"/>
                  </a:cubicBezTo>
                  <a:cubicBezTo>
                    <a:pt x="490" y="323"/>
                    <a:pt x="429" y="350"/>
                    <a:pt x="334" y="393"/>
                  </a:cubicBezTo>
                  <a:cubicBezTo>
                    <a:pt x="1" y="524"/>
                    <a:pt x="406" y="560"/>
                    <a:pt x="358" y="667"/>
                  </a:cubicBezTo>
                  <a:cubicBezTo>
                    <a:pt x="644" y="774"/>
                    <a:pt x="632" y="941"/>
                    <a:pt x="453" y="1144"/>
                  </a:cubicBezTo>
                  <a:cubicBezTo>
                    <a:pt x="418" y="1203"/>
                    <a:pt x="441" y="1263"/>
                    <a:pt x="441" y="1322"/>
                  </a:cubicBezTo>
                  <a:cubicBezTo>
                    <a:pt x="537" y="1352"/>
                    <a:pt x="631" y="1364"/>
                    <a:pt x="722" y="1364"/>
                  </a:cubicBezTo>
                  <a:cubicBezTo>
                    <a:pt x="1108" y="1364"/>
                    <a:pt x="1462" y="1149"/>
                    <a:pt x="1846" y="1120"/>
                  </a:cubicBezTo>
                  <a:cubicBezTo>
                    <a:pt x="1989" y="1024"/>
                    <a:pt x="2108" y="917"/>
                    <a:pt x="2204" y="786"/>
                  </a:cubicBezTo>
                  <a:lnTo>
                    <a:pt x="2204" y="655"/>
                  </a:lnTo>
                  <a:cubicBezTo>
                    <a:pt x="2192" y="643"/>
                    <a:pt x="2180" y="608"/>
                    <a:pt x="2168" y="596"/>
                  </a:cubicBezTo>
                  <a:cubicBezTo>
                    <a:pt x="2073" y="512"/>
                    <a:pt x="1942" y="536"/>
                    <a:pt x="1882" y="405"/>
                  </a:cubicBezTo>
                  <a:cubicBezTo>
                    <a:pt x="1704" y="166"/>
                    <a:pt x="1788" y="142"/>
                    <a:pt x="1902" y="142"/>
                  </a:cubicBezTo>
                  <a:cubicBezTo>
                    <a:pt x="1932" y="142"/>
                    <a:pt x="1963" y="144"/>
                    <a:pt x="1992" y="144"/>
                  </a:cubicBezTo>
                  <a:cubicBezTo>
                    <a:pt x="2070" y="144"/>
                    <a:pt x="2133" y="132"/>
                    <a:pt x="2108" y="48"/>
                  </a:cubicBezTo>
                  <a:lnTo>
                    <a:pt x="1215"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 name="Google Shape;350;p2"/>
            <p:cNvSpPr/>
            <p:nvPr/>
          </p:nvSpPr>
          <p:spPr>
            <a:xfrm>
              <a:off x="1014987" y="-1476653"/>
              <a:ext cx="27804" cy="26668"/>
            </a:xfrm>
            <a:custGeom>
              <a:avLst/>
              <a:gdLst/>
              <a:ahLst/>
              <a:cxnLst/>
              <a:rect l="l" t="t" r="r" b="b"/>
              <a:pathLst>
                <a:path w="881" h="845" extrusionOk="0">
                  <a:moveTo>
                    <a:pt x="298" y="1"/>
                  </a:moveTo>
                  <a:cubicBezTo>
                    <a:pt x="238" y="12"/>
                    <a:pt x="167" y="12"/>
                    <a:pt x="107" y="48"/>
                  </a:cubicBezTo>
                  <a:cubicBezTo>
                    <a:pt x="72" y="120"/>
                    <a:pt x="36" y="215"/>
                    <a:pt x="0" y="286"/>
                  </a:cubicBezTo>
                  <a:cubicBezTo>
                    <a:pt x="24" y="295"/>
                    <a:pt x="48" y="299"/>
                    <a:pt x="71" y="299"/>
                  </a:cubicBezTo>
                  <a:cubicBezTo>
                    <a:pt x="186" y="299"/>
                    <a:pt x="298" y="211"/>
                    <a:pt x="416" y="211"/>
                  </a:cubicBezTo>
                  <a:cubicBezTo>
                    <a:pt x="467" y="211"/>
                    <a:pt x="518" y="227"/>
                    <a:pt x="572" y="274"/>
                  </a:cubicBezTo>
                  <a:cubicBezTo>
                    <a:pt x="631" y="393"/>
                    <a:pt x="524" y="417"/>
                    <a:pt x="476" y="465"/>
                  </a:cubicBezTo>
                  <a:cubicBezTo>
                    <a:pt x="393" y="548"/>
                    <a:pt x="298" y="655"/>
                    <a:pt x="405" y="774"/>
                  </a:cubicBezTo>
                  <a:cubicBezTo>
                    <a:pt x="445" y="825"/>
                    <a:pt x="473" y="845"/>
                    <a:pt x="493" y="845"/>
                  </a:cubicBezTo>
                  <a:cubicBezTo>
                    <a:pt x="560" y="845"/>
                    <a:pt x="546" y="631"/>
                    <a:pt x="643" y="631"/>
                  </a:cubicBezTo>
                  <a:cubicBezTo>
                    <a:pt x="647" y="631"/>
                    <a:pt x="651" y="631"/>
                    <a:pt x="655" y="632"/>
                  </a:cubicBezTo>
                  <a:cubicBezTo>
                    <a:pt x="659" y="632"/>
                    <a:pt x="662" y="632"/>
                    <a:pt x="666" y="632"/>
                  </a:cubicBezTo>
                  <a:cubicBezTo>
                    <a:pt x="880" y="632"/>
                    <a:pt x="845" y="273"/>
                    <a:pt x="822" y="179"/>
                  </a:cubicBezTo>
                  <a:cubicBezTo>
                    <a:pt x="787" y="34"/>
                    <a:pt x="704" y="5"/>
                    <a:pt x="608" y="5"/>
                  </a:cubicBezTo>
                  <a:cubicBezTo>
                    <a:pt x="543" y="5"/>
                    <a:pt x="472" y="18"/>
                    <a:pt x="405" y="18"/>
                  </a:cubicBezTo>
                  <a:cubicBezTo>
                    <a:pt x="368" y="18"/>
                    <a:pt x="331" y="14"/>
                    <a:pt x="29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 name="Google Shape;351;p2"/>
            <p:cNvSpPr/>
            <p:nvPr/>
          </p:nvSpPr>
          <p:spPr>
            <a:xfrm>
              <a:off x="496818" y="-1306077"/>
              <a:ext cx="102602" cy="75334"/>
            </a:xfrm>
            <a:custGeom>
              <a:avLst/>
              <a:gdLst/>
              <a:ahLst/>
              <a:cxnLst/>
              <a:rect l="l" t="t" r="r" b="b"/>
              <a:pathLst>
                <a:path w="3251" h="2387" extrusionOk="0">
                  <a:moveTo>
                    <a:pt x="2022" y="0"/>
                  </a:moveTo>
                  <a:cubicBezTo>
                    <a:pt x="2011" y="0"/>
                    <a:pt x="2006" y="15"/>
                    <a:pt x="2013" y="49"/>
                  </a:cubicBezTo>
                  <a:cubicBezTo>
                    <a:pt x="1894" y="227"/>
                    <a:pt x="1715" y="239"/>
                    <a:pt x="1548" y="299"/>
                  </a:cubicBezTo>
                  <a:cubicBezTo>
                    <a:pt x="1536" y="273"/>
                    <a:pt x="1516" y="261"/>
                    <a:pt x="1493" y="261"/>
                  </a:cubicBezTo>
                  <a:cubicBezTo>
                    <a:pt x="1473" y="261"/>
                    <a:pt x="1451" y="270"/>
                    <a:pt x="1429" y="287"/>
                  </a:cubicBezTo>
                  <a:cubicBezTo>
                    <a:pt x="1421" y="350"/>
                    <a:pt x="1413" y="424"/>
                    <a:pt x="1374" y="424"/>
                  </a:cubicBezTo>
                  <a:cubicBezTo>
                    <a:pt x="1354" y="424"/>
                    <a:pt x="1326" y="406"/>
                    <a:pt x="1286" y="358"/>
                  </a:cubicBezTo>
                  <a:cubicBezTo>
                    <a:pt x="1265" y="355"/>
                    <a:pt x="1244" y="353"/>
                    <a:pt x="1224" y="353"/>
                  </a:cubicBezTo>
                  <a:cubicBezTo>
                    <a:pt x="1024" y="353"/>
                    <a:pt x="906" y="509"/>
                    <a:pt x="798" y="703"/>
                  </a:cubicBezTo>
                  <a:cubicBezTo>
                    <a:pt x="677" y="925"/>
                    <a:pt x="505" y="942"/>
                    <a:pt x="325" y="942"/>
                  </a:cubicBezTo>
                  <a:cubicBezTo>
                    <a:pt x="293" y="942"/>
                    <a:pt x="260" y="942"/>
                    <a:pt x="227" y="942"/>
                  </a:cubicBezTo>
                  <a:cubicBezTo>
                    <a:pt x="120" y="977"/>
                    <a:pt x="84" y="1096"/>
                    <a:pt x="1" y="1180"/>
                  </a:cubicBezTo>
                  <a:cubicBezTo>
                    <a:pt x="36" y="1263"/>
                    <a:pt x="84" y="1335"/>
                    <a:pt x="108" y="1430"/>
                  </a:cubicBezTo>
                  <a:cubicBezTo>
                    <a:pt x="172" y="1634"/>
                    <a:pt x="227" y="1867"/>
                    <a:pt x="455" y="1867"/>
                  </a:cubicBezTo>
                  <a:cubicBezTo>
                    <a:pt x="480" y="1867"/>
                    <a:pt x="507" y="1864"/>
                    <a:pt x="536" y="1858"/>
                  </a:cubicBezTo>
                  <a:cubicBezTo>
                    <a:pt x="545" y="1858"/>
                    <a:pt x="554" y="1857"/>
                    <a:pt x="563" y="1857"/>
                  </a:cubicBezTo>
                  <a:cubicBezTo>
                    <a:pt x="688" y="1857"/>
                    <a:pt x="754" y="1937"/>
                    <a:pt x="810" y="2049"/>
                  </a:cubicBezTo>
                  <a:cubicBezTo>
                    <a:pt x="971" y="2302"/>
                    <a:pt x="1172" y="2387"/>
                    <a:pt x="1389" y="2387"/>
                  </a:cubicBezTo>
                  <a:cubicBezTo>
                    <a:pt x="1510" y="2387"/>
                    <a:pt x="1635" y="2361"/>
                    <a:pt x="1763" y="2323"/>
                  </a:cubicBezTo>
                  <a:cubicBezTo>
                    <a:pt x="1870" y="2227"/>
                    <a:pt x="1989" y="2156"/>
                    <a:pt x="2084" y="2073"/>
                  </a:cubicBezTo>
                  <a:cubicBezTo>
                    <a:pt x="2197" y="1952"/>
                    <a:pt x="2310" y="1864"/>
                    <a:pt x="2437" y="1864"/>
                  </a:cubicBezTo>
                  <a:cubicBezTo>
                    <a:pt x="2498" y="1864"/>
                    <a:pt x="2563" y="1884"/>
                    <a:pt x="2632" y="1930"/>
                  </a:cubicBezTo>
                  <a:cubicBezTo>
                    <a:pt x="2715" y="1906"/>
                    <a:pt x="2787" y="1858"/>
                    <a:pt x="2858" y="1811"/>
                  </a:cubicBezTo>
                  <a:cubicBezTo>
                    <a:pt x="3251" y="1084"/>
                    <a:pt x="3203" y="823"/>
                    <a:pt x="2608" y="465"/>
                  </a:cubicBezTo>
                  <a:cubicBezTo>
                    <a:pt x="2441" y="370"/>
                    <a:pt x="2346" y="251"/>
                    <a:pt x="2298" y="61"/>
                  </a:cubicBezTo>
                  <a:cubicBezTo>
                    <a:pt x="2203" y="37"/>
                    <a:pt x="2132" y="37"/>
                    <a:pt x="2060" y="25"/>
                  </a:cubicBezTo>
                  <a:cubicBezTo>
                    <a:pt x="2045" y="9"/>
                    <a:pt x="2031" y="0"/>
                    <a:pt x="202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 name="Google Shape;352;p2"/>
            <p:cNvSpPr/>
            <p:nvPr/>
          </p:nvSpPr>
          <p:spPr>
            <a:xfrm>
              <a:off x="677178" y="-1348176"/>
              <a:ext cx="89851" cy="87611"/>
            </a:xfrm>
            <a:custGeom>
              <a:avLst/>
              <a:gdLst/>
              <a:ahLst/>
              <a:cxnLst/>
              <a:rect l="l" t="t" r="r" b="b"/>
              <a:pathLst>
                <a:path w="2847" h="2776" extrusionOk="0">
                  <a:moveTo>
                    <a:pt x="2190" y="0"/>
                  </a:moveTo>
                  <a:cubicBezTo>
                    <a:pt x="2141" y="0"/>
                    <a:pt x="2086" y="8"/>
                    <a:pt x="2025" y="25"/>
                  </a:cubicBezTo>
                  <a:cubicBezTo>
                    <a:pt x="1882" y="109"/>
                    <a:pt x="1751" y="216"/>
                    <a:pt x="1572" y="240"/>
                  </a:cubicBezTo>
                  <a:cubicBezTo>
                    <a:pt x="1538" y="236"/>
                    <a:pt x="1506" y="234"/>
                    <a:pt x="1474" y="234"/>
                  </a:cubicBezTo>
                  <a:cubicBezTo>
                    <a:pt x="1136" y="234"/>
                    <a:pt x="910" y="458"/>
                    <a:pt x="703" y="752"/>
                  </a:cubicBezTo>
                  <a:lnTo>
                    <a:pt x="262" y="752"/>
                  </a:lnTo>
                  <a:cubicBezTo>
                    <a:pt x="239" y="728"/>
                    <a:pt x="215" y="713"/>
                    <a:pt x="188" y="713"/>
                  </a:cubicBezTo>
                  <a:cubicBezTo>
                    <a:pt x="161" y="713"/>
                    <a:pt x="131" y="728"/>
                    <a:pt x="96" y="764"/>
                  </a:cubicBezTo>
                  <a:cubicBezTo>
                    <a:pt x="48" y="835"/>
                    <a:pt x="48" y="930"/>
                    <a:pt x="60" y="1025"/>
                  </a:cubicBezTo>
                  <a:cubicBezTo>
                    <a:pt x="120" y="1133"/>
                    <a:pt x="179" y="1228"/>
                    <a:pt x="286" y="1287"/>
                  </a:cubicBezTo>
                  <a:cubicBezTo>
                    <a:pt x="334" y="1287"/>
                    <a:pt x="358" y="1323"/>
                    <a:pt x="346" y="1347"/>
                  </a:cubicBezTo>
                  <a:cubicBezTo>
                    <a:pt x="341" y="1353"/>
                    <a:pt x="338" y="1357"/>
                    <a:pt x="335" y="1361"/>
                  </a:cubicBezTo>
                  <a:lnTo>
                    <a:pt x="335" y="1361"/>
                  </a:lnTo>
                  <a:cubicBezTo>
                    <a:pt x="335" y="1353"/>
                    <a:pt x="329" y="1343"/>
                    <a:pt x="310" y="1335"/>
                  </a:cubicBezTo>
                  <a:cubicBezTo>
                    <a:pt x="298" y="1329"/>
                    <a:pt x="280" y="1326"/>
                    <a:pt x="262" y="1326"/>
                  </a:cubicBezTo>
                  <a:cubicBezTo>
                    <a:pt x="245" y="1326"/>
                    <a:pt x="227" y="1329"/>
                    <a:pt x="215" y="1335"/>
                  </a:cubicBezTo>
                  <a:cubicBezTo>
                    <a:pt x="1" y="1454"/>
                    <a:pt x="60" y="1621"/>
                    <a:pt x="120" y="1799"/>
                  </a:cubicBezTo>
                  <a:cubicBezTo>
                    <a:pt x="348" y="1869"/>
                    <a:pt x="477" y="2213"/>
                    <a:pt x="729" y="2213"/>
                  </a:cubicBezTo>
                  <a:cubicBezTo>
                    <a:pt x="779" y="2213"/>
                    <a:pt x="833" y="2200"/>
                    <a:pt x="893" y="2168"/>
                  </a:cubicBezTo>
                  <a:cubicBezTo>
                    <a:pt x="1070" y="2016"/>
                    <a:pt x="875" y="1585"/>
                    <a:pt x="1167" y="1585"/>
                  </a:cubicBezTo>
                  <a:cubicBezTo>
                    <a:pt x="1171" y="1585"/>
                    <a:pt x="1175" y="1585"/>
                    <a:pt x="1179" y="1585"/>
                  </a:cubicBezTo>
                  <a:cubicBezTo>
                    <a:pt x="1370" y="1597"/>
                    <a:pt x="1703" y="1645"/>
                    <a:pt x="1667" y="2049"/>
                  </a:cubicBezTo>
                  <a:cubicBezTo>
                    <a:pt x="2013" y="2288"/>
                    <a:pt x="2358" y="2526"/>
                    <a:pt x="2703" y="2776"/>
                  </a:cubicBezTo>
                  <a:cubicBezTo>
                    <a:pt x="2846" y="2335"/>
                    <a:pt x="2144" y="2109"/>
                    <a:pt x="2560" y="1656"/>
                  </a:cubicBezTo>
                  <a:cubicBezTo>
                    <a:pt x="2537" y="1430"/>
                    <a:pt x="2108" y="1359"/>
                    <a:pt x="2406" y="1025"/>
                  </a:cubicBezTo>
                  <a:cubicBezTo>
                    <a:pt x="2429" y="930"/>
                    <a:pt x="2441" y="859"/>
                    <a:pt x="2429" y="764"/>
                  </a:cubicBezTo>
                  <a:cubicBezTo>
                    <a:pt x="2287" y="621"/>
                    <a:pt x="2382" y="561"/>
                    <a:pt x="2501" y="502"/>
                  </a:cubicBezTo>
                  <a:cubicBezTo>
                    <a:pt x="2520" y="178"/>
                    <a:pt x="2419" y="0"/>
                    <a:pt x="219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 name="Google Shape;353;p2"/>
            <p:cNvSpPr/>
            <p:nvPr/>
          </p:nvSpPr>
          <p:spPr>
            <a:xfrm>
              <a:off x="560315" y="-1327852"/>
              <a:ext cx="79310" cy="82088"/>
            </a:xfrm>
            <a:custGeom>
              <a:avLst/>
              <a:gdLst/>
              <a:ahLst/>
              <a:cxnLst/>
              <a:rect l="l" t="t" r="r" b="b"/>
              <a:pathLst>
                <a:path w="2513" h="2601" extrusionOk="0">
                  <a:moveTo>
                    <a:pt x="2182" y="0"/>
                  </a:moveTo>
                  <a:cubicBezTo>
                    <a:pt x="1997" y="0"/>
                    <a:pt x="1916" y="296"/>
                    <a:pt x="1733" y="296"/>
                  </a:cubicBezTo>
                  <a:cubicBezTo>
                    <a:pt x="1699" y="296"/>
                    <a:pt x="1662" y="286"/>
                    <a:pt x="1620" y="262"/>
                  </a:cubicBezTo>
                  <a:cubicBezTo>
                    <a:pt x="1584" y="155"/>
                    <a:pt x="1489" y="143"/>
                    <a:pt x="1382" y="143"/>
                  </a:cubicBezTo>
                  <a:cubicBezTo>
                    <a:pt x="1156" y="191"/>
                    <a:pt x="1239" y="512"/>
                    <a:pt x="1072" y="631"/>
                  </a:cubicBezTo>
                  <a:cubicBezTo>
                    <a:pt x="1002" y="631"/>
                    <a:pt x="926" y="781"/>
                    <a:pt x="855" y="781"/>
                  </a:cubicBezTo>
                  <a:cubicBezTo>
                    <a:pt x="818" y="781"/>
                    <a:pt x="783" y="741"/>
                    <a:pt x="751" y="620"/>
                  </a:cubicBezTo>
                  <a:cubicBezTo>
                    <a:pt x="731" y="617"/>
                    <a:pt x="712" y="615"/>
                    <a:pt x="692" y="615"/>
                  </a:cubicBezTo>
                  <a:cubicBezTo>
                    <a:pt x="548" y="615"/>
                    <a:pt x="414" y="689"/>
                    <a:pt x="298" y="762"/>
                  </a:cubicBezTo>
                  <a:cubicBezTo>
                    <a:pt x="1" y="1072"/>
                    <a:pt x="263" y="1132"/>
                    <a:pt x="465" y="1251"/>
                  </a:cubicBezTo>
                  <a:cubicBezTo>
                    <a:pt x="644" y="1370"/>
                    <a:pt x="1013" y="1417"/>
                    <a:pt x="965" y="1572"/>
                  </a:cubicBezTo>
                  <a:cubicBezTo>
                    <a:pt x="846" y="1882"/>
                    <a:pt x="1025" y="2215"/>
                    <a:pt x="846" y="2501"/>
                  </a:cubicBezTo>
                  <a:cubicBezTo>
                    <a:pt x="855" y="2502"/>
                    <a:pt x="863" y="2503"/>
                    <a:pt x="871" y="2503"/>
                  </a:cubicBezTo>
                  <a:cubicBezTo>
                    <a:pt x="1019" y="2503"/>
                    <a:pt x="1078" y="2308"/>
                    <a:pt x="1179" y="2263"/>
                  </a:cubicBezTo>
                  <a:cubicBezTo>
                    <a:pt x="1263" y="2144"/>
                    <a:pt x="1429" y="2167"/>
                    <a:pt x="1501" y="2025"/>
                  </a:cubicBezTo>
                  <a:cubicBezTo>
                    <a:pt x="1477" y="1882"/>
                    <a:pt x="1227" y="1858"/>
                    <a:pt x="1346" y="1620"/>
                  </a:cubicBezTo>
                  <a:lnTo>
                    <a:pt x="1346" y="1620"/>
                  </a:lnTo>
                  <a:cubicBezTo>
                    <a:pt x="1596" y="1786"/>
                    <a:pt x="1787" y="2001"/>
                    <a:pt x="1834" y="2322"/>
                  </a:cubicBezTo>
                  <a:cubicBezTo>
                    <a:pt x="1852" y="2468"/>
                    <a:pt x="1871" y="2600"/>
                    <a:pt x="1975" y="2600"/>
                  </a:cubicBezTo>
                  <a:cubicBezTo>
                    <a:pt x="2007" y="2600"/>
                    <a:pt x="2046" y="2588"/>
                    <a:pt x="2096" y="2560"/>
                  </a:cubicBezTo>
                  <a:cubicBezTo>
                    <a:pt x="2203" y="2513"/>
                    <a:pt x="2358" y="2536"/>
                    <a:pt x="2358" y="2370"/>
                  </a:cubicBezTo>
                  <a:cubicBezTo>
                    <a:pt x="2358" y="2108"/>
                    <a:pt x="2096" y="2298"/>
                    <a:pt x="2013" y="2144"/>
                  </a:cubicBezTo>
                  <a:cubicBezTo>
                    <a:pt x="2096" y="1965"/>
                    <a:pt x="2191" y="1786"/>
                    <a:pt x="2394" y="1763"/>
                  </a:cubicBezTo>
                  <a:cubicBezTo>
                    <a:pt x="2477" y="1667"/>
                    <a:pt x="2477" y="1596"/>
                    <a:pt x="2418" y="1501"/>
                  </a:cubicBezTo>
                  <a:cubicBezTo>
                    <a:pt x="2312" y="1384"/>
                    <a:pt x="2216" y="1231"/>
                    <a:pt x="2046" y="1231"/>
                  </a:cubicBezTo>
                  <a:cubicBezTo>
                    <a:pt x="2024" y="1231"/>
                    <a:pt x="2001" y="1233"/>
                    <a:pt x="1977" y="1239"/>
                  </a:cubicBezTo>
                  <a:cubicBezTo>
                    <a:pt x="1967" y="1280"/>
                    <a:pt x="1920" y="1312"/>
                    <a:pt x="1909" y="1312"/>
                  </a:cubicBezTo>
                  <a:cubicBezTo>
                    <a:pt x="1907" y="1312"/>
                    <a:pt x="1906" y="1312"/>
                    <a:pt x="1906" y="1310"/>
                  </a:cubicBezTo>
                  <a:cubicBezTo>
                    <a:pt x="1894" y="1239"/>
                    <a:pt x="1906" y="1167"/>
                    <a:pt x="1965" y="1120"/>
                  </a:cubicBezTo>
                  <a:cubicBezTo>
                    <a:pt x="2084" y="1036"/>
                    <a:pt x="2060" y="822"/>
                    <a:pt x="2180" y="739"/>
                  </a:cubicBezTo>
                  <a:lnTo>
                    <a:pt x="2180" y="739"/>
                  </a:lnTo>
                  <a:cubicBezTo>
                    <a:pt x="2096" y="834"/>
                    <a:pt x="2120" y="929"/>
                    <a:pt x="2191" y="1001"/>
                  </a:cubicBezTo>
                  <a:cubicBezTo>
                    <a:pt x="2322" y="917"/>
                    <a:pt x="2513" y="870"/>
                    <a:pt x="2513" y="631"/>
                  </a:cubicBezTo>
                  <a:cubicBezTo>
                    <a:pt x="2501" y="477"/>
                    <a:pt x="2370" y="405"/>
                    <a:pt x="2322" y="262"/>
                  </a:cubicBezTo>
                  <a:cubicBezTo>
                    <a:pt x="2287" y="167"/>
                    <a:pt x="2263" y="60"/>
                    <a:pt x="2191" y="0"/>
                  </a:cubicBezTo>
                  <a:cubicBezTo>
                    <a:pt x="2188" y="0"/>
                    <a:pt x="2185" y="0"/>
                    <a:pt x="218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 name="Google Shape;354;p2"/>
            <p:cNvSpPr/>
            <p:nvPr/>
          </p:nvSpPr>
          <p:spPr>
            <a:xfrm>
              <a:off x="481417" y="-1129914"/>
              <a:ext cx="115005" cy="90672"/>
            </a:xfrm>
            <a:custGeom>
              <a:avLst/>
              <a:gdLst/>
              <a:ahLst/>
              <a:cxnLst/>
              <a:rect l="l" t="t" r="r" b="b"/>
              <a:pathLst>
                <a:path w="3644" h="2873" extrusionOk="0">
                  <a:moveTo>
                    <a:pt x="3449" y="1"/>
                  </a:moveTo>
                  <a:cubicBezTo>
                    <a:pt x="3370" y="1"/>
                    <a:pt x="3270" y="58"/>
                    <a:pt x="3156" y="158"/>
                  </a:cubicBezTo>
                  <a:cubicBezTo>
                    <a:pt x="2929" y="313"/>
                    <a:pt x="2632" y="253"/>
                    <a:pt x="2489" y="539"/>
                  </a:cubicBezTo>
                  <a:cubicBezTo>
                    <a:pt x="2417" y="670"/>
                    <a:pt x="1822" y="1146"/>
                    <a:pt x="1667" y="1170"/>
                  </a:cubicBezTo>
                  <a:cubicBezTo>
                    <a:pt x="1536" y="1206"/>
                    <a:pt x="1441" y="1289"/>
                    <a:pt x="1441" y="1408"/>
                  </a:cubicBezTo>
                  <a:cubicBezTo>
                    <a:pt x="1438" y="1485"/>
                    <a:pt x="1458" y="1508"/>
                    <a:pt x="1489" y="1508"/>
                  </a:cubicBezTo>
                  <a:cubicBezTo>
                    <a:pt x="1537" y="1508"/>
                    <a:pt x="1612" y="1451"/>
                    <a:pt x="1665" y="1451"/>
                  </a:cubicBezTo>
                  <a:cubicBezTo>
                    <a:pt x="1699" y="1451"/>
                    <a:pt x="1723" y="1474"/>
                    <a:pt x="1727" y="1551"/>
                  </a:cubicBezTo>
                  <a:cubicBezTo>
                    <a:pt x="1617" y="1737"/>
                    <a:pt x="1467" y="1802"/>
                    <a:pt x="1296" y="1802"/>
                  </a:cubicBezTo>
                  <a:cubicBezTo>
                    <a:pt x="1281" y="1802"/>
                    <a:pt x="1266" y="1802"/>
                    <a:pt x="1251" y="1801"/>
                  </a:cubicBezTo>
                  <a:cubicBezTo>
                    <a:pt x="1189" y="1746"/>
                    <a:pt x="1128" y="1716"/>
                    <a:pt x="1069" y="1716"/>
                  </a:cubicBezTo>
                  <a:cubicBezTo>
                    <a:pt x="1012" y="1716"/>
                    <a:pt x="957" y="1743"/>
                    <a:pt x="905" y="1801"/>
                  </a:cubicBezTo>
                  <a:cubicBezTo>
                    <a:pt x="732" y="2090"/>
                    <a:pt x="488" y="2184"/>
                    <a:pt x="212" y="2184"/>
                  </a:cubicBezTo>
                  <a:cubicBezTo>
                    <a:pt x="147" y="2184"/>
                    <a:pt x="80" y="2179"/>
                    <a:pt x="12" y="2170"/>
                  </a:cubicBezTo>
                  <a:lnTo>
                    <a:pt x="12" y="2170"/>
                  </a:lnTo>
                  <a:cubicBezTo>
                    <a:pt x="0" y="2444"/>
                    <a:pt x="191" y="2587"/>
                    <a:pt x="298" y="2777"/>
                  </a:cubicBezTo>
                  <a:cubicBezTo>
                    <a:pt x="378" y="2837"/>
                    <a:pt x="442" y="2863"/>
                    <a:pt x="495" y="2863"/>
                  </a:cubicBezTo>
                  <a:cubicBezTo>
                    <a:pt x="629" y="2863"/>
                    <a:pt x="684" y="2695"/>
                    <a:pt x="727" y="2515"/>
                  </a:cubicBezTo>
                  <a:cubicBezTo>
                    <a:pt x="810" y="2468"/>
                    <a:pt x="536" y="2396"/>
                    <a:pt x="750" y="2360"/>
                  </a:cubicBezTo>
                  <a:cubicBezTo>
                    <a:pt x="757" y="2360"/>
                    <a:pt x="763" y="2360"/>
                    <a:pt x="769" y="2360"/>
                  </a:cubicBezTo>
                  <a:cubicBezTo>
                    <a:pt x="950" y="2360"/>
                    <a:pt x="906" y="2531"/>
                    <a:pt x="941" y="2658"/>
                  </a:cubicBezTo>
                  <a:cubicBezTo>
                    <a:pt x="998" y="2812"/>
                    <a:pt x="1060" y="2873"/>
                    <a:pt x="1127" y="2873"/>
                  </a:cubicBezTo>
                  <a:cubicBezTo>
                    <a:pt x="1199" y="2873"/>
                    <a:pt x="1277" y="2800"/>
                    <a:pt x="1358" y="2694"/>
                  </a:cubicBezTo>
                  <a:cubicBezTo>
                    <a:pt x="1584" y="2456"/>
                    <a:pt x="1965" y="2360"/>
                    <a:pt x="1834" y="1860"/>
                  </a:cubicBezTo>
                  <a:cubicBezTo>
                    <a:pt x="1836" y="1860"/>
                    <a:pt x="1839" y="1860"/>
                    <a:pt x="1841" y="1860"/>
                  </a:cubicBezTo>
                  <a:cubicBezTo>
                    <a:pt x="1994" y="1860"/>
                    <a:pt x="1984" y="2163"/>
                    <a:pt x="2066" y="2163"/>
                  </a:cubicBezTo>
                  <a:cubicBezTo>
                    <a:pt x="2087" y="2163"/>
                    <a:pt x="2116" y="2141"/>
                    <a:pt x="2155" y="2087"/>
                  </a:cubicBezTo>
                  <a:cubicBezTo>
                    <a:pt x="2298" y="1884"/>
                    <a:pt x="2786" y="2051"/>
                    <a:pt x="2572" y="1551"/>
                  </a:cubicBezTo>
                  <a:cubicBezTo>
                    <a:pt x="2560" y="1527"/>
                    <a:pt x="2548" y="1503"/>
                    <a:pt x="2536" y="1491"/>
                  </a:cubicBezTo>
                  <a:cubicBezTo>
                    <a:pt x="2382" y="1348"/>
                    <a:pt x="2417" y="1253"/>
                    <a:pt x="2548" y="1146"/>
                  </a:cubicBezTo>
                  <a:cubicBezTo>
                    <a:pt x="2572" y="1098"/>
                    <a:pt x="2620" y="1075"/>
                    <a:pt x="2655" y="1039"/>
                  </a:cubicBezTo>
                  <a:cubicBezTo>
                    <a:pt x="2718" y="1007"/>
                    <a:pt x="2781" y="963"/>
                    <a:pt x="2836" y="963"/>
                  </a:cubicBezTo>
                  <a:cubicBezTo>
                    <a:pt x="2884" y="963"/>
                    <a:pt x="2925" y="998"/>
                    <a:pt x="2953" y="1110"/>
                  </a:cubicBezTo>
                  <a:cubicBezTo>
                    <a:pt x="2973" y="1199"/>
                    <a:pt x="2984" y="1289"/>
                    <a:pt x="3063" y="1289"/>
                  </a:cubicBezTo>
                  <a:cubicBezTo>
                    <a:pt x="3079" y="1289"/>
                    <a:pt x="3098" y="1285"/>
                    <a:pt x="3120" y="1277"/>
                  </a:cubicBezTo>
                  <a:cubicBezTo>
                    <a:pt x="3139" y="1257"/>
                    <a:pt x="3162" y="1250"/>
                    <a:pt x="3186" y="1250"/>
                  </a:cubicBezTo>
                  <a:cubicBezTo>
                    <a:pt x="3266" y="1250"/>
                    <a:pt x="3366" y="1335"/>
                    <a:pt x="3446" y="1335"/>
                  </a:cubicBezTo>
                  <a:cubicBezTo>
                    <a:pt x="3501" y="1335"/>
                    <a:pt x="3547" y="1294"/>
                    <a:pt x="3572" y="1158"/>
                  </a:cubicBezTo>
                  <a:cubicBezTo>
                    <a:pt x="3632" y="932"/>
                    <a:pt x="3501" y="836"/>
                    <a:pt x="3406" y="741"/>
                  </a:cubicBezTo>
                  <a:cubicBezTo>
                    <a:pt x="3322" y="658"/>
                    <a:pt x="3156" y="717"/>
                    <a:pt x="3096" y="610"/>
                  </a:cubicBezTo>
                  <a:lnTo>
                    <a:pt x="3096" y="610"/>
                  </a:lnTo>
                  <a:cubicBezTo>
                    <a:pt x="3141" y="619"/>
                    <a:pt x="3193" y="642"/>
                    <a:pt x="3257" y="642"/>
                  </a:cubicBezTo>
                  <a:cubicBezTo>
                    <a:pt x="3278" y="642"/>
                    <a:pt x="3299" y="640"/>
                    <a:pt x="3322" y="634"/>
                  </a:cubicBezTo>
                  <a:cubicBezTo>
                    <a:pt x="3453" y="598"/>
                    <a:pt x="3572" y="539"/>
                    <a:pt x="3644" y="384"/>
                  </a:cubicBezTo>
                  <a:cubicBezTo>
                    <a:pt x="3630" y="113"/>
                    <a:pt x="3559" y="1"/>
                    <a:pt x="34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 name="Google Shape;355;p2"/>
            <p:cNvSpPr/>
            <p:nvPr/>
          </p:nvSpPr>
          <p:spPr>
            <a:xfrm>
              <a:off x="723760" y="-1236552"/>
              <a:ext cx="68801" cy="41344"/>
            </a:xfrm>
            <a:custGeom>
              <a:avLst/>
              <a:gdLst/>
              <a:ahLst/>
              <a:cxnLst/>
              <a:rect l="l" t="t" r="r" b="b"/>
              <a:pathLst>
                <a:path w="2180" h="1310" extrusionOk="0">
                  <a:moveTo>
                    <a:pt x="275" y="1"/>
                  </a:moveTo>
                  <a:cubicBezTo>
                    <a:pt x="1" y="322"/>
                    <a:pt x="275" y="739"/>
                    <a:pt x="120" y="1084"/>
                  </a:cubicBezTo>
                  <a:cubicBezTo>
                    <a:pt x="287" y="1147"/>
                    <a:pt x="572" y="1309"/>
                    <a:pt x="664" y="1309"/>
                  </a:cubicBezTo>
                  <a:cubicBezTo>
                    <a:pt x="678" y="1309"/>
                    <a:pt x="687" y="1306"/>
                    <a:pt x="691" y="1298"/>
                  </a:cubicBezTo>
                  <a:cubicBezTo>
                    <a:pt x="810" y="1109"/>
                    <a:pt x="931" y="1048"/>
                    <a:pt x="1051" y="1048"/>
                  </a:cubicBezTo>
                  <a:cubicBezTo>
                    <a:pt x="1256" y="1048"/>
                    <a:pt x="1461" y="1224"/>
                    <a:pt x="1656" y="1239"/>
                  </a:cubicBezTo>
                  <a:cubicBezTo>
                    <a:pt x="1799" y="1108"/>
                    <a:pt x="1965" y="1001"/>
                    <a:pt x="2120" y="882"/>
                  </a:cubicBezTo>
                  <a:lnTo>
                    <a:pt x="2156" y="834"/>
                  </a:lnTo>
                  <a:cubicBezTo>
                    <a:pt x="2180" y="798"/>
                    <a:pt x="2156" y="775"/>
                    <a:pt x="2132" y="739"/>
                  </a:cubicBezTo>
                  <a:cubicBezTo>
                    <a:pt x="1836" y="495"/>
                    <a:pt x="1534" y="247"/>
                    <a:pt x="1220" y="247"/>
                  </a:cubicBezTo>
                  <a:cubicBezTo>
                    <a:pt x="953" y="247"/>
                    <a:pt x="679" y="426"/>
                    <a:pt x="394" y="941"/>
                  </a:cubicBezTo>
                  <a:cubicBezTo>
                    <a:pt x="394" y="465"/>
                    <a:pt x="608" y="144"/>
                    <a:pt x="27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 name="Google Shape;356;p2"/>
            <p:cNvSpPr/>
            <p:nvPr/>
          </p:nvSpPr>
          <p:spPr>
            <a:xfrm>
              <a:off x="629082" y="-1324476"/>
              <a:ext cx="58638" cy="57913"/>
            </a:xfrm>
            <a:custGeom>
              <a:avLst/>
              <a:gdLst/>
              <a:ahLst/>
              <a:cxnLst/>
              <a:rect l="l" t="t" r="r" b="b"/>
              <a:pathLst>
                <a:path w="1858" h="1835" extrusionOk="0">
                  <a:moveTo>
                    <a:pt x="1655" y="1"/>
                  </a:moveTo>
                  <a:cubicBezTo>
                    <a:pt x="1332" y="34"/>
                    <a:pt x="1009" y="125"/>
                    <a:pt x="682" y="125"/>
                  </a:cubicBezTo>
                  <a:cubicBezTo>
                    <a:pt x="539" y="125"/>
                    <a:pt x="395" y="107"/>
                    <a:pt x="251" y="60"/>
                  </a:cubicBezTo>
                  <a:cubicBezTo>
                    <a:pt x="234" y="54"/>
                    <a:pt x="219" y="51"/>
                    <a:pt x="204" y="51"/>
                  </a:cubicBezTo>
                  <a:cubicBezTo>
                    <a:pt x="112" y="51"/>
                    <a:pt x="52" y="168"/>
                    <a:pt x="1" y="251"/>
                  </a:cubicBezTo>
                  <a:cubicBezTo>
                    <a:pt x="120" y="346"/>
                    <a:pt x="215" y="417"/>
                    <a:pt x="334" y="513"/>
                  </a:cubicBezTo>
                  <a:cubicBezTo>
                    <a:pt x="355" y="511"/>
                    <a:pt x="375" y="511"/>
                    <a:pt x="394" y="511"/>
                  </a:cubicBezTo>
                  <a:cubicBezTo>
                    <a:pt x="1149" y="511"/>
                    <a:pt x="1021" y="1393"/>
                    <a:pt x="1358" y="1834"/>
                  </a:cubicBezTo>
                  <a:cubicBezTo>
                    <a:pt x="1655" y="1667"/>
                    <a:pt x="1441" y="1251"/>
                    <a:pt x="1655" y="1025"/>
                  </a:cubicBezTo>
                  <a:cubicBezTo>
                    <a:pt x="1798" y="941"/>
                    <a:pt x="1572" y="715"/>
                    <a:pt x="1763" y="644"/>
                  </a:cubicBezTo>
                  <a:cubicBezTo>
                    <a:pt x="1858" y="465"/>
                    <a:pt x="1655" y="394"/>
                    <a:pt x="1655" y="251"/>
                  </a:cubicBezTo>
                  <a:lnTo>
                    <a:pt x="1655"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 name="Google Shape;357;p2"/>
            <p:cNvSpPr/>
            <p:nvPr/>
          </p:nvSpPr>
          <p:spPr>
            <a:xfrm>
              <a:off x="667111" y="-1192148"/>
              <a:ext cx="53305" cy="38314"/>
            </a:xfrm>
            <a:custGeom>
              <a:avLst/>
              <a:gdLst/>
              <a:ahLst/>
              <a:cxnLst/>
              <a:rect l="l" t="t" r="r" b="b"/>
              <a:pathLst>
                <a:path w="1689" h="1214" extrusionOk="0">
                  <a:moveTo>
                    <a:pt x="1075" y="1"/>
                  </a:moveTo>
                  <a:cubicBezTo>
                    <a:pt x="851" y="1"/>
                    <a:pt x="680" y="298"/>
                    <a:pt x="461" y="298"/>
                  </a:cubicBezTo>
                  <a:cubicBezTo>
                    <a:pt x="434" y="298"/>
                    <a:pt x="407" y="294"/>
                    <a:pt x="379" y="284"/>
                  </a:cubicBezTo>
                  <a:cubicBezTo>
                    <a:pt x="317" y="264"/>
                    <a:pt x="264" y="255"/>
                    <a:pt x="221" y="255"/>
                  </a:cubicBezTo>
                  <a:cubicBezTo>
                    <a:pt x="7" y="255"/>
                    <a:pt x="0" y="478"/>
                    <a:pt x="10" y="725"/>
                  </a:cubicBezTo>
                  <a:cubicBezTo>
                    <a:pt x="58" y="749"/>
                    <a:pt x="93" y="784"/>
                    <a:pt x="141" y="784"/>
                  </a:cubicBezTo>
                  <a:cubicBezTo>
                    <a:pt x="242" y="772"/>
                    <a:pt x="343" y="749"/>
                    <a:pt x="442" y="749"/>
                  </a:cubicBezTo>
                  <a:cubicBezTo>
                    <a:pt x="540" y="749"/>
                    <a:pt x="635" y="772"/>
                    <a:pt x="724" y="856"/>
                  </a:cubicBezTo>
                  <a:cubicBezTo>
                    <a:pt x="736" y="903"/>
                    <a:pt x="772" y="939"/>
                    <a:pt x="796" y="975"/>
                  </a:cubicBezTo>
                  <a:cubicBezTo>
                    <a:pt x="807" y="973"/>
                    <a:pt x="818" y="972"/>
                    <a:pt x="828" y="972"/>
                  </a:cubicBezTo>
                  <a:cubicBezTo>
                    <a:pt x="981" y="972"/>
                    <a:pt x="1032" y="1202"/>
                    <a:pt x="1177" y="1213"/>
                  </a:cubicBezTo>
                  <a:cubicBezTo>
                    <a:pt x="1260" y="1094"/>
                    <a:pt x="1308" y="915"/>
                    <a:pt x="1474" y="856"/>
                  </a:cubicBezTo>
                  <a:cubicBezTo>
                    <a:pt x="1498" y="808"/>
                    <a:pt x="1546" y="761"/>
                    <a:pt x="1570" y="701"/>
                  </a:cubicBezTo>
                  <a:cubicBezTo>
                    <a:pt x="1641" y="546"/>
                    <a:pt x="1689" y="380"/>
                    <a:pt x="1570" y="213"/>
                  </a:cubicBezTo>
                  <a:cubicBezTo>
                    <a:pt x="1554" y="213"/>
                    <a:pt x="1539" y="213"/>
                    <a:pt x="1524" y="213"/>
                  </a:cubicBezTo>
                  <a:cubicBezTo>
                    <a:pt x="1409" y="213"/>
                    <a:pt x="1298" y="204"/>
                    <a:pt x="1224" y="46"/>
                  </a:cubicBezTo>
                  <a:cubicBezTo>
                    <a:pt x="1172" y="14"/>
                    <a:pt x="1122" y="1"/>
                    <a:pt x="107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 name="Google Shape;358;p2"/>
            <p:cNvSpPr/>
            <p:nvPr/>
          </p:nvSpPr>
          <p:spPr>
            <a:xfrm>
              <a:off x="716248" y="-1371972"/>
              <a:ext cx="57913" cy="58828"/>
            </a:xfrm>
            <a:custGeom>
              <a:avLst/>
              <a:gdLst/>
              <a:ahLst/>
              <a:cxnLst/>
              <a:rect l="l" t="t" r="r" b="b"/>
              <a:pathLst>
                <a:path w="1835" h="1864" extrusionOk="0">
                  <a:moveTo>
                    <a:pt x="986" y="0"/>
                  </a:moveTo>
                  <a:cubicBezTo>
                    <a:pt x="856" y="0"/>
                    <a:pt x="727" y="77"/>
                    <a:pt x="597" y="77"/>
                  </a:cubicBezTo>
                  <a:cubicBezTo>
                    <a:pt x="569" y="77"/>
                    <a:pt x="541" y="74"/>
                    <a:pt x="513" y="65"/>
                  </a:cubicBezTo>
                  <a:cubicBezTo>
                    <a:pt x="502" y="63"/>
                    <a:pt x="492" y="62"/>
                    <a:pt x="482" y="62"/>
                  </a:cubicBezTo>
                  <a:cubicBezTo>
                    <a:pt x="379" y="62"/>
                    <a:pt x="303" y="165"/>
                    <a:pt x="227" y="220"/>
                  </a:cubicBezTo>
                  <a:cubicBezTo>
                    <a:pt x="120" y="267"/>
                    <a:pt x="48" y="363"/>
                    <a:pt x="1" y="482"/>
                  </a:cubicBezTo>
                  <a:cubicBezTo>
                    <a:pt x="13" y="565"/>
                    <a:pt x="60" y="625"/>
                    <a:pt x="120" y="672"/>
                  </a:cubicBezTo>
                  <a:cubicBezTo>
                    <a:pt x="251" y="744"/>
                    <a:pt x="394" y="744"/>
                    <a:pt x="525" y="803"/>
                  </a:cubicBezTo>
                  <a:cubicBezTo>
                    <a:pt x="608" y="851"/>
                    <a:pt x="703" y="863"/>
                    <a:pt x="787" y="863"/>
                  </a:cubicBezTo>
                  <a:cubicBezTo>
                    <a:pt x="836" y="843"/>
                    <a:pt x="880" y="834"/>
                    <a:pt x="919" y="834"/>
                  </a:cubicBezTo>
                  <a:cubicBezTo>
                    <a:pt x="1112" y="834"/>
                    <a:pt x="1180" y="1055"/>
                    <a:pt x="1239" y="1244"/>
                  </a:cubicBezTo>
                  <a:cubicBezTo>
                    <a:pt x="1251" y="1363"/>
                    <a:pt x="1179" y="1422"/>
                    <a:pt x="1096" y="1482"/>
                  </a:cubicBezTo>
                  <a:lnTo>
                    <a:pt x="1096" y="1732"/>
                  </a:lnTo>
                  <a:cubicBezTo>
                    <a:pt x="1084" y="1732"/>
                    <a:pt x="1072" y="1744"/>
                    <a:pt x="1072" y="1779"/>
                  </a:cubicBezTo>
                  <a:cubicBezTo>
                    <a:pt x="1072" y="1803"/>
                    <a:pt x="1084" y="1827"/>
                    <a:pt x="1120" y="1863"/>
                  </a:cubicBezTo>
                  <a:cubicBezTo>
                    <a:pt x="1131" y="1864"/>
                    <a:pt x="1142" y="1864"/>
                    <a:pt x="1152" y="1864"/>
                  </a:cubicBezTo>
                  <a:cubicBezTo>
                    <a:pt x="1471" y="1864"/>
                    <a:pt x="1556" y="1524"/>
                    <a:pt x="1775" y="1351"/>
                  </a:cubicBezTo>
                  <a:cubicBezTo>
                    <a:pt x="1834" y="1041"/>
                    <a:pt x="1596" y="934"/>
                    <a:pt x="1441" y="756"/>
                  </a:cubicBezTo>
                  <a:cubicBezTo>
                    <a:pt x="1322" y="672"/>
                    <a:pt x="1346" y="553"/>
                    <a:pt x="1382" y="434"/>
                  </a:cubicBezTo>
                  <a:cubicBezTo>
                    <a:pt x="1406" y="315"/>
                    <a:pt x="1358" y="208"/>
                    <a:pt x="1287" y="136"/>
                  </a:cubicBezTo>
                  <a:cubicBezTo>
                    <a:pt x="1227" y="89"/>
                    <a:pt x="1168" y="53"/>
                    <a:pt x="1084" y="17"/>
                  </a:cubicBezTo>
                  <a:cubicBezTo>
                    <a:pt x="1052" y="5"/>
                    <a:pt x="1019" y="0"/>
                    <a:pt x="98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 name="Google Shape;359;p2"/>
            <p:cNvSpPr/>
            <p:nvPr/>
          </p:nvSpPr>
          <p:spPr>
            <a:xfrm>
              <a:off x="579850" y="-1149386"/>
              <a:ext cx="47024" cy="56019"/>
            </a:xfrm>
            <a:custGeom>
              <a:avLst/>
              <a:gdLst/>
              <a:ahLst/>
              <a:cxnLst/>
              <a:rect l="l" t="t" r="r" b="b"/>
              <a:pathLst>
                <a:path w="1490" h="1775" extrusionOk="0">
                  <a:moveTo>
                    <a:pt x="1120" y="1"/>
                  </a:moveTo>
                  <a:cubicBezTo>
                    <a:pt x="904" y="217"/>
                    <a:pt x="708" y="462"/>
                    <a:pt x="390" y="462"/>
                  </a:cubicBezTo>
                  <a:cubicBezTo>
                    <a:pt x="357" y="462"/>
                    <a:pt x="322" y="459"/>
                    <a:pt x="287" y="453"/>
                  </a:cubicBezTo>
                  <a:cubicBezTo>
                    <a:pt x="274" y="451"/>
                    <a:pt x="262" y="450"/>
                    <a:pt x="250" y="450"/>
                  </a:cubicBezTo>
                  <a:cubicBezTo>
                    <a:pt x="121" y="450"/>
                    <a:pt x="1" y="567"/>
                    <a:pt x="1" y="763"/>
                  </a:cubicBezTo>
                  <a:cubicBezTo>
                    <a:pt x="87" y="744"/>
                    <a:pt x="176" y="717"/>
                    <a:pt x="253" y="717"/>
                  </a:cubicBezTo>
                  <a:cubicBezTo>
                    <a:pt x="367" y="717"/>
                    <a:pt x="453" y="777"/>
                    <a:pt x="453" y="1013"/>
                  </a:cubicBezTo>
                  <a:cubicBezTo>
                    <a:pt x="406" y="1096"/>
                    <a:pt x="370" y="1132"/>
                    <a:pt x="322" y="1192"/>
                  </a:cubicBezTo>
                  <a:cubicBezTo>
                    <a:pt x="263" y="1251"/>
                    <a:pt x="227" y="1311"/>
                    <a:pt x="227" y="1406"/>
                  </a:cubicBezTo>
                  <a:cubicBezTo>
                    <a:pt x="310" y="1525"/>
                    <a:pt x="382" y="1656"/>
                    <a:pt x="453" y="1775"/>
                  </a:cubicBezTo>
                  <a:cubicBezTo>
                    <a:pt x="608" y="1775"/>
                    <a:pt x="739" y="1763"/>
                    <a:pt x="882" y="1763"/>
                  </a:cubicBezTo>
                  <a:cubicBezTo>
                    <a:pt x="965" y="1632"/>
                    <a:pt x="1049" y="1513"/>
                    <a:pt x="1120" y="1394"/>
                  </a:cubicBezTo>
                  <a:cubicBezTo>
                    <a:pt x="1108" y="1358"/>
                    <a:pt x="1096" y="1346"/>
                    <a:pt x="1084" y="1334"/>
                  </a:cubicBezTo>
                  <a:cubicBezTo>
                    <a:pt x="1037" y="1311"/>
                    <a:pt x="1001" y="1299"/>
                    <a:pt x="965" y="1287"/>
                  </a:cubicBezTo>
                  <a:cubicBezTo>
                    <a:pt x="894" y="1227"/>
                    <a:pt x="929" y="1168"/>
                    <a:pt x="941" y="1108"/>
                  </a:cubicBezTo>
                  <a:cubicBezTo>
                    <a:pt x="977" y="894"/>
                    <a:pt x="1132" y="834"/>
                    <a:pt x="1263" y="715"/>
                  </a:cubicBezTo>
                  <a:lnTo>
                    <a:pt x="1346" y="584"/>
                  </a:lnTo>
                  <a:cubicBezTo>
                    <a:pt x="1489" y="287"/>
                    <a:pt x="1299" y="156"/>
                    <a:pt x="112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 name="Google Shape;360;p2"/>
            <p:cNvSpPr/>
            <p:nvPr/>
          </p:nvSpPr>
          <p:spPr>
            <a:xfrm>
              <a:off x="1148734" y="-1362883"/>
              <a:ext cx="59049" cy="38440"/>
            </a:xfrm>
            <a:custGeom>
              <a:avLst/>
              <a:gdLst/>
              <a:ahLst/>
              <a:cxnLst/>
              <a:rect l="l" t="t" r="r" b="b"/>
              <a:pathLst>
                <a:path w="1871" h="1218" extrusionOk="0">
                  <a:moveTo>
                    <a:pt x="1686" y="1"/>
                  </a:moveTo>
                  <a:cubicBezTo>
                    <a:pt x="1659" y="1"/>
                    <a:pt x="1630" y="9"/>
                    <a:pt x="1596" y="27"/>
                  </a:cubicBezTo>
                  <a:cubicBezTo>
                    <a:pt x="1334" y="120"/>
                    <a:pt x="1083" y="268"/>
                    <a:pt x="810" y="268"/>
                  </a:cubicBezTo>
                  <a:cubicBezTo>
                    <a:pt x="699" y="268"/>
                    <a:pt x="585" y="244"/>
                    <a:pt x="465" y="182"/>
                  </a:cubicBezTo>
                  <a:cubicBezTo>
                    <a:pt x="459" y="178"/>
                    <a:pt x="452" y="176"/>
                    <a:pt x="443" y="176"/>
                  </a:cubicBezTo>
                  <a:cubicBezTo>
                    <a:pt x="360" y="176"/>
                    <a:pt x="191" y="383"/>
                    <a:pt x="60" y="491"/>
                  </a:cubicBezTo>
                  <a:cubicBezTo>
                    <a:pt x="1" y="551"/>
                    <a:pt x="25" y="670"/>
                    <a:pt x="108" y="670"/>
                  </a:cubicBezTo>
                  <a:cubicBezTo>
                    <a:pt x="129" y="668"/>
                    <a:pt x="149" y="668"/>
                    <a:pt x="167" y="668"/>
                  </a:cubicBezTo>
                  <a:cubicBezTo>
                    <a:pt x="598" y="668"/>
                    <a:pt x="208" y="1058"/>
                    <a:pt x="322" y="1218"/>
                  </a:cubicBezTo>
                  <a:lnTo>
                    <a:pt x="418" y="1218"/>
                  </a:lnTo>
                  <a:cubicBezTo>
                    <a:pt x="472" y="712"/>
                    <a:pt x="831" y="633"/>
                    <a:pt x="1148" y="633"/>
                  </a:cubicBezTo>
                  <a:cubicBezTo>
                    <a:pt x="1175" y="633"/>
                    <a:pt x="1201" y="633"/>
                    <a:pt x="1227" y="634"/>
                  </a:cubicBezTo>
                  <a:cubicBezTo>
                    <a:pt x="1272" y="634"/>
                    <a:pt x="1313" y="635"/>
                    <a:pt x="1351" y="635"/>
                  </a:cubicBezTo>
                  <a:cubicBezTo>
                    <a:pt x="1547" y="635"/>
                    <a:pt x="1652" y="610"/>
                    <a:pt x="1632" y="301"/>
                  </a:cubicBezTo>
                  <a:cubicBezTo>
                    <a:pt x="1632" y="277"/>
                    <a:pt x="1775" y="253"/>
                    <a:pt x="1870" y="217"/>
                  </a:cubicBezTo>
                  <a:cubicBezTo>
                    <a:pt x="1833" y="106"/>
                    <a:pt x="1781" y="1"/>
                    <a:pt x="168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 name="Google Shape;361;p2"/>
            <p:cNvSpPr/>
            <p:nvPr/>
          </p:nvSpPr>
          <p:spPr>
            <a:xfrm>
              <a:off x="822603" y="-1412462"/>
              <a:ext cx="62394" cy="32033"/>
            </a:xfrm>
            <a:custGeom>
              <a:avLst/>
              <a:gdLst/>
              <a:ahLst/>
              <a:cxnLst/>
              <a:rect l="l" t="t" r="r" b="b"/>
              <a:pathLst>
                <a:path w="1977" h="1015" extrusionOk="0">
                  <a:moveTo>
                    <a:pt x="1533" y="0"/>
                  </a:moveTo>
                  <a:cubicBezTo>
                    <a:pt x="1346" y="0"/>
                    <a:pt x="1206" y="123"/>
                    <a:pt x="1096" y="360"/>
                  </a:cubicBezTo>
                  <a:cubicBezTo>
                    <a:pt x="906" y="334"/>
                    <a:pt x="729" y="183"/>
                    <a:pt x="537" y="183"/>
                  </a:cubicBezTo>
                  <a:cubicBezTo>
                    <a:pt x="464" y="183"/>
                    <a:pt x="389" y="205"/>
                    <a:pt x="310" y="264"/>
                  </a:cubicBezTo>
                  <a:cubicBezTo>
                    <a:pt x="262" y="324"/>
                    <a:pt x="250" y="384"/>
                    <a:pt x="298" y="467"/>
                  </a:cubicBezTo>
                  <a:cubicBezTo>
                    <a:pt x="314" y="508"/>
                    <a:pt x="325" y="521"/>
                    <a:pt x="346" y="521"/>
                  </a:cubicBezTo>
                  <a:cubicBezTo>
                    <a:pt x="355" y="521"/>
                    <a:pt x="367" y="518"/>
                    <a:pt x="381" y="515"/>
                  </a:cubicBezTo>
                  <a:lnTo>
                    <a:pt x="381" y="515"/>
                  </a:lnTo>
                  <a:cubicBezTo>
                    <a:pt x="368" y="534"/>
                    <a:pt x="356" y="541"/>
                    <a:pt x="347" y="541"/>
                  </a:cubicBezTo>
                  <a:cubicBezTo>
                    <a:pt x="318" y="541"/>
                    <a:pt x="304" y="476"/>
                    <a:pt x="282" y="476"/>
                  </a:cubicBezTo>
                  <a:cubicBezTo>
                    <a:pt x="280" y="476"/>
                    <a:pt x="277" y="477"/>
                    <a:pt x="274" y="479"/>
                  </a:cubicBezTo>
                  <a:cubicBezTo>
                    <a:pt x="155" y="503"/>
                    <a:pt x="84" y="562"/>
                    <a:pt x="36" y="681"/>
                  </a:cubicBezTo>
                  <a:cubicBezTo>
                    <a:pt x="0" y="812"/>
                    <a:pt x="12" y="931"/>
                    <a:pt x="95" y="1015"/>
                  </a:cubicBezTo>
                  <a:cubicBezTo>
                    <a:pt x="381" y="943"/>
                    <a:pt x="655" y="800"/>
                    <a:pt x="965" y="753"/>
                  </a:cubicBezTo>
                  <a:cubicBezTo>
                    <a:pt x="1250" y="717"/>
                    <a:pt x="1619" y="765"/>
                    <a:pt x="1870" y="503"/>
                  </a:cubicBezTo>
                  <a:cubicBezTo>
                    <a:pt x="1977" y="324"/>
                    <a:pt x="1965" y="169"/>
                    <a:pt x="1786" y="62"/>
                  </a:cubicBezTo>
                  <a:cubicBezTo>
                    <a:pt x="1693" y="21"/>
                    <a:pt x="1609" y="0"/>
                    <a:pt x="153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 name="Google Shape;362;p2"/>
            <p:cNvSpPr/>
            <p:nvPr/>
          </p:nvSpPr>
          <p:spPr>
            <a:xfrm>
              <a:off x="1081860" y="-1445094"/>
              <a:ext cx="47372" cy="22597"/>
            </a:xfrm>
            <a:custGeom>
              <a:avLst/>
              <a:gdLst/>
              <a:ahLst/>
              <a:cxnLst/>
              <a:rect l="l" t="t" r="r" b="b"/>
              <a:pathLst>
                <a:path w="1501" h="716" extrusionOk="0">
                  <a:moveTo>
                    <a:pt x="775" y="0"/>
                  </a:moveTo>
                  <a:cubicBezTo>
                    <a:pt x="735" y="0"/>
                    <a:pt x="695" y="18"/>
                    <a:pt x="655" y="25"/>
                  </a:cubicBezTo>
                  <a:cubicBezTo>
                    <a:pt x="429" y="72"/>
                    <a:pt x="191" y="1"/>
                    <a:pt x="1" y="167"/>
                  </a:cubicBezTo>
                  <a:cubicBezTo>
                    <a:pt x="15" y="158"/>
                    <a:pt x="28" y="155"/>
                    <a:pt x="41" y="155"/>
                  </a:cubicBezTo>
                  <a:cubicBezTo>
                    <a:pt x="121" y="155"/>
                    <a:pt x="182" y="302"/>
                    <a:pt x="269" y="302"/>
                  </a:cubicBezTo>
                  <a:cubicBezTo>
                    <a:pt x="299" y="302"/>
                    <a:pt x="332" y="285"/>
                    <a:pt x="370" y="239"/>
                  </a:cubicBezTo>
                  <a:cubicBezTo>
                    <a:pt x="396" y="205"/>
                    <a:pt x="425" y="191"/>
                    <a:pt x="453" y="191"/>
                  </a:cubicBezTo>
                  <a:cubicBezTo>
                    <a:pt x="514" y="191"/>
                    <a:pt x="571" y="253"/>
                    <a:pt x="596" y="310"/>
                  </a:cubicBezTo>
                  <a:cubicBezTo>
                    <a:pt x="667" y="536"/>
                    <a:pt x="453" y="429"/>
                    <a:pt x="393" y="489"/>
                  </a:cubicBezTo>
                  <a:cubicBezTo>
                    <a:pt x="334" y="548"/>
                    <a:pt x="215" y="584"/>
                    <a:pt x="274" y="715"/>
                  </a:cubicBezTo>
                  <a:cubicBezTo>
                    <a:pt x="1251" y="679"/>
                    <a:pt x="1251" y="679"/>
                    <a:pt x="1501" y="203"/>
                  </a:cubicBezTo>
                  <a:cubicBezTo>
                    <a:pt x="1467" y="184"/>
                    <a:pt x="1432" y="178"/>
                    <a:pt x="1395" y="178"/>
                  </a:cubicBezTo>
                  <a:cubicBezTo>
                    <a:pt x="1286" y="178"/>
                    <a:pt x="1169" y="239"/>
                    <a:pt x="1068" y="239"/>
                  </a:cubicBezTo>
                  <a:cubicBezTo>
                    <a:pt x="986" y="239"/>
                    <a:pt x="915" y="198"/>
                    <a:pt x="870" y="48"/>
                  </a:cubicBezTo>
                  <a:cubicBezTo>
                    <a:pt x="838" y="11"/>
                    <a:pt x="806" y="0"/>
                    <a:pt x="7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 name="Google Shape;363;p2"/>
            <p:cNvSpPr/>
            <p:nvPr/>
          </p:nvSpPr>
          <p:spPr>
            <a:xfrm>
              <a:off x="815091" y="-1261168"/>
              <a:ext cx="39860" cy="40428"/>
            </a:xfrm>
            <a:custGeom>
              <a:avLst/>
              <a:gdLst/>
              <a:ahLst/>
              <a:cxnLst/>
              <a:rect l="l" t="t" r="r" b="b"/>
              <a:pathLst>
                <a:path w="1263" h="1281" extrusionOk="0">
                  <a:moveTo>
                    <a:pt x="536" y="0"/>
                  </a:moveTo>
                  <a:cubicBezTo>
                    <a:pt x="442" y="0"/>
                    <a:pt x="335" y="76"/>
                    <a:pt x="262" y="173"/>
                  </a:cubicBezTo>
                  <a:cubicBezTo>
                    <a:pt x="155" y="316"/>
                    <a:pt x="83" y="483"/>
                    <a:pt x="0" y="650"/>
                  </a:cubicBezTo>
                  <a:cubicBezTo>
                    <a:pt x="132" y="837"/>
                    <a:pt x="193" y="1156"/>
                    <a:pt x="474" y="1156"/>
                  </a:cubicBezTo>
                  <a:cubicBezTo>
                    <a:pt x="497" y="1156"/>
                    <a:pt x="522" y="1154"/>
                    <a:pt x="548" y="1150"/>
                  </a:cubicBezTo>
                  <a:cubicBezTo>
                    <a:pt x="714" y="888"/>
                    <a:pt x="1262" y="1281"/>
                    <a:pt x="1226" y="662"/>
                  </a:cubicBezTo>
                  <a:cubicBezTo>
                    <a:pt x="1169" y="652"/>
                    <a:pt x="1111" y="619"/>
                    <a:pt x="1066" y="619"/>
                  </a:cubicBezTo>
                  <a:cubicBezTo>
                    <a:pt x="1055" y="619"/>
                    <a:pt x="1045" y="621"/>
                    <a:pt x="1036" y="626"/>
                  </a:cubicBezTo>
                  <a:cubicBezTo>
                    <a:pt x="982" y="653"/>
                    <a:pt x="982" y="807"/>
                    <a:pt x="920" y="807"/>
                  </a:cubicBezTo>
                  <a:cubicBezTo>
                    <a:pt x="900" y="807"/>
                    <a:pt x="872" y="790"/>
                    <a:pt x="834" y="745"/>
                  </a:cubicBezTo>
                  <a:cubicBezTo>
                    <a:pt x="714" y="602"/>
                    <a:pt x="595" y="435"/>
                    <a:pt x="512" y="257"/>
                  </a:cubicBezTo>
                  <a:cubicBezTo>
                    <a:pt x="488" y="185"/>
                    <a:pt x="869" y="293"/>
                    <a:pt x="655" y="54"/>
                  </a:cubicBezTo>
                  <a:cubicBezTo>
                    <a:pt x="621" y="17"/>
                    <a:pt x="580" y="0"/>
                    <a:pt x="5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 name="Google Shape;364;p2"/>
            <p:cNvSpPr/>
            <p:nvPr/>
          </p:nvSpPr>
          <p:spPr>
            <a:xfrm>
              <a:off x="790286" y="-1240686"/>
              <a:ext cx="42101" cy="32349"/>
            </a:xfrm>
            <a:custGeom>
              <a:avLst/>
              <a:gdLst/>
              <a:ahLst/>
              <a:cxnLst/>
              <a:rect l="l" t="t" r="r" b="b"/>
              <a:pathLst>
                <a:path w="1334" h="1025" extrusionOk="0">
                  <a:moveTo>
                    <a:pt x="786" y="1"/>
                  </a:moveTo>
                  <a:cubicBezTo>
                    <a:pt x="560" y="322"/>
                    <a:pt x="167" y="489"/>
                    <a:pt x="0" y="894"/>
                  </a:cubicBezTo>
                  <a:lnTo>
                    <a:pt x="0" y="1025"/>
                  </a:lnTo>
                  <a:cubicBezTo>
                    <a:pt x="8" y="1025"/>
                    <a:pt x="16" y="1025"/>
                    <a:pt x="24" y="1025"/>
                  </a:cubicBezTo>
                  <a:cubicBezTo>
                    <a:pt x="512" y="1025"/>
                    <a:pt x="889" y="665"/>
                    <a:pt x="1334" y="501"/>
                  </a:cubicBezTo>
                  <a:cubicBezTo>
                    <a:pt x="1096" y="429"/>
                    <a:pt x="1060" y="25"/>
                    <a:pt x="78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 name="Google Shape;365;p2"/>
            <p:cNvSpPr/>
            <p:nvPr/>
          </p:nvSpPr>
          <p:spPr>
            <a:xfrm>
              <a:off x="471634" y="-1236867"/>
              <a:ext cx="59049" cy="18778"/>
            </a:xfrm>
            <a:custGeom>
              <a:avLst/>
              <a:gdLst/>
              <a:ahLst/>
              <a:cxnLst/>
              <a:rect l="l" t="t" r="r" b="b"/>
              <a:pathLst>
                <a:path w="1871" h="595" extrusionOk="0">
                  <a:moveTo>
                    <a:pt x="723" y="1"/>
                  </a:moveTo>
                  <a:cubicBezTo>
                    <a:pt x="495" y="1"/>
                    <a:pt x="11" y="270"/>
                    <a:pt x="1" y="439"/>
                  </a:cubicBezTo>
                  <a:cubicBezTo>
                    <a:pt x="1" y="487"/>
                    <a:pt x="48" y="546"/>
                    <a:pt x="72" y="594"/>
                  </a:cubicBezTo>
                  <a:cubicBezTo>
                    <a:pt x="111" y="556"/>
                    <a:pt x="165" y="546"/>
                    <a:pt x="224" y="546"/>
                  </a:cubicBezTo>
                  <a:cubicBezTo>
                    <a:pt x="288" y="546"/>
                    <a:pt x="359" y="557"/>
                    <a:pt x="422" y="557"/>
                  </a:cubicBezTo>
                  <a:cubicBezTo>
                    <a:pt x="555" y="557"/>
                    <a:pt x="658" y="506"/>
                    <a:pt x="608" y="189"/>
                  </a:cubicBezTo>
                  <a:lnTo>
                    <a:pt x="608" y="189"/>
                  </a:lnTo>
                  <a:cubicBezTo>
                    <a:pt x="946" y="429"/>
                    <a:pt x="1218" y="548"/>
                    <a:pt x="1448" y="548"/>
                  </a:cubicBezTo>
                  <a:cubicBezTo>
                    <a:pt x="1606" y="548"/>
                    <a:pt x="1744" y="491"/>
                    <a:pt x="1870" y="380"/>
                  </a:cubicBezTo>
                  <a:cubicBezTo>
                    <a:pt x="1870" y="356"/>
                    <a:pt x="1858" y="320"/>
                    <a:pt x="1846" y="308"/>
                  </a:cubicBezTo>
                  <a:cubicBezTo>
                    <a:pt x="1751" y="177"/>
                    <a:pt x="1620" y="142"/>
                    <a:pt x="1489" y="130"/>
                  </a:cubicBezTo>
                  <a:lnTo>
                    <a:pt x="1418" y="130"/>
                  </a:lnTo>
                  <a:cubicBezTo>
                    <a:pt x="1306" y="154"/>
                    <a:pt x="1202" y="198"/>
                    <a:pt x="1100" y="198"/>
                  </a:cubicBezTo>
                  <a:cubicBezTo>
                    <a:pt x="1006" y="198"/>
                    <a:pt x="914" y="161"/>
                    <a:pt x="822" y="34"/>
                  </a:cubicBezTo>
                  <a:cubicBezTo>
                    <a:pt x="803" y="11"/>
                    <a:pt x="768" y="1"/>
                    <a:pt x="7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 name="Google Shape;366;p2"/>
            <p:cNvSpPr/>
            <p:nvPr/>
          </p:nvSpPr>
          <p:spPr>
            <a:xfrm>
              <a:off x="745188" y="-1401385"/>
              <a:ext cx="60911" cy="37115"/>
            </a:xfrm>
            <a:custGeom>
              <a:avLst/>
              <a:gdLst/>
              <a:ahLst/>
              <a:cxnLst/>
              <a:rect l="l" t="t" r="r" b="b"/>
              <a:pathLst>
                <a:path w="1930" h="1176" extrusionOk="0">
                  <a:moveTo>
                    <a:pt x="1464" y="0"/>
                  </a:moveTo>
                  <a:cubicBezTo>
                    <a:pt x="1249" y="0"/>
                    <a:pt x="1093" y="156"/>
                    <a:pt x="989" y="402"/>
                  </a:cubicBezTo>
                  <a:cubicBezTo>
                    <a:pt x="876" y="491"/>
                    <a:pt x="768" y="562"/>
                    <a:pt x="673" y="562"/>
                  </a:cubicBezTo>
                  <a:cubicBezTo>
                    <a:pt x="578" y="562"/>
                    <a:pt x="495" y="491"/>
                    <a:pt x="429" y="294"/>
                  </a:cubicBezTo>
                  <a:lnTo>
                    <a:pt x="310" y="294"/>
                  </a:lnTo>
                  <a:cubicBezTo>
                    <a:pt x="286" y="271"/>
                    <a:pt x="262" y="259"/>
                    <a:pt x="239" y="259"/>
                  </a:cubicBezTo>
                  <a:cubicBezTo>
                    <a:pt x="215" y="259"/>
                    <a:pt x="191" y="271"/>
                    <a:pt x="167" y="294"/>
                  </a:cubicBezTo>
                  <a:cubicBezTo>
                    <a:pt x="1" y="545"/>
                    <a:pt x="334" y="783"/>
                    <a:pt x="203" y="1056"/>
                  </a:cubicBezTo>
                  <a:lnTo>
                    <a:pt x="322" y="1176"/>
                  </a:lnTo>
                  <a:cubicBezTo>
                    <a:pt x="607" y="1067"/>
                    <a:pt x="876" y="943"/>
                    <a:pt x="1162" y="943"/>
                  </a:cubicBezTo>
                  <a:cubicBezTo>
                    <a:pt x="1222" y="943"/>
                    <a:pt x="1284" y="949"/>
                    <a:pt x="1346" y="961"/>
                  </a:cubicBezTo>
                  <a:cubicBezTo>
                    <a:pt x="1382" y="949"/>
                    <a:pt x="1394" y="937"/>
                    <a:pt x="1417" y="926"/>
                  </a:cubicBezTo>
                  <a:cubicBezTo>
                    <a:pt x="1441" y="830"/>
                    <a:pt x="1441" y="759"/>
                    <a:pt x="1441" y="664"/>
                  </a:cubicBezTo>
                  <a:cubicBezTo>
                    <a:pt x="1465" y="628"/>
                    <a:pt x="1501" y="580"/>
                    <a:pt x="1525" y="545"/>
                  </a:cubicBezTo>
                  <a:cubicBezTo>
                    <a:pt x="1620" y="390"/>
                    <a:pt x="1929" y="461"/>
                    <a:pt x="1870" y="152"/>
                  </a:cubicBezTo>
                  <a:cubicBezTo>
                    <a:pt x="1798" y="104"/>
                    <a:pt x="1715" y="68"/>
                    <a:pt x="1644" y="33"/>
                  </a:cubicBezTo>
                  <a:cubicBezTo>
                    <a:pt x="1580" y="10"/>
                    <a:pt x="1520" y="0"/>
                    <a:pt x="146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 name="Google Shape;367;p2"/>
            <p:cNvSpPr/>
            <p:nvPr/>
          </p:nvSpPr>
          <p:spPr>
            <a:xfrm>
              <a:off x="766995" y="-1375191"/>
              <a:ext cx="37209" cy="46614"/>
            </a:xfrm>
            <a:custGeom>
              <a:avLst/>
              <a:gdLst/>
              <a:ahLst/>
              <a:cxnLst/>
              <a:rect l="l" t="t" r="r" b="b"/>
              <a:pathLst>
                <a:path w="1179" h="1477" extrusionOk="0">
                  <a:moveTo>
                    <a:pt x="750" y="96"/>
                  </a:moveTo>
                  <a:cubicBezTo>
                    <a:pt x="488" y="215"/>
                    <a:pt x="95" y="0"/>
                    <a:pt x="0" y="477"/>
                  </a:cubicBezTo>
                  <a:cubicBezTo>
                    <a:pt x="0" y="536"/>
                    <a:pt x="0" y="596"/>
                    <a:pt x="12" y="655"/>
                  </a:cubicBezTo>
                  <a:cubicBezTo>
                    <a:pt x="214" y="893"/>
                    <a:pt x="250" y="1215"/>
                    <a:pt x="417" y="1477"/>
                  </a:cubicBezTo>
                  <a:cubicBezTo>
                    <a:pt x="643" y="1322"/>
                    <a:pt x="893" y="1203"/>
                    <a:pt x="607" y="834"/>
                  </a:cubicBezTo>
                  <a:cubicBezTo>
                    <a:pt x="476" y="667"/>
                    <a:pt x="607" y="524"/>
                    <a:pt x="786" y="524"/>
                  </a:cubicBezTo>
                  <a:cubicBezTo>
                    <a:pt x="794" y="523"/>
                    <a:pt x="802" y="522"/>
                    <a:pt x="810" y="522"/>
                  </a:cubicBezTo>
                  <a:cubicBezTo>
                    <a:pt x="887" y="522"/>
                    <a:pt x="980" y="574"/>
                    <a:pt x="1051" y="574"/>
                  </a:cubicBezTo>
                  <a:cubicBezTo>
                    <a:pt x="1111" y="574"/>
                    <a:pt x="1157" y="538"/>
                    <a:pt x="1167" y="405"/>
                  </a:cubicBezTo>
                  <a:cubicBezTo>
                    <a:pt x="1179" y="167"/>
                    <a:pt x="929" y="131"/>
                    <a:pt x="750" y="96"/>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 name="Google Shape;368;p2"/>
            <p:cNvSpPr/>
            <p:nvPr/>
          </p:nvSpPr>
          <p:spPr>
            <a:xfrm>
              <a:off x="260756" y="-1034006"/>
              <a:ext cx="30550" cy="24112"/>
            </a:xfrm>
            <a:custGeom>
              <a:avLst/>
              <a:gdLst/>
              <a:ahLst/>
              <a:cxnLst/>
              <a:rect l="l" t="t" r="r" b="b"/>
              <a:pathLst>
                <a:path w="968" h="764" extrusionOk="0">
                  <a:moveTo>
                    <a:pt x="295" y="1"/>
                  </a:moveTo>
                  <a:cubicBezTo>
                    <a:pt x="50" y="1"/>
                    <a:pt x="160" y="370"/>
                    <a:pt x="87" y="548"/>
                  </a:cubicBezTo>
                  <a:cubicBezTo>
                    <a:pt x="1" y="729"/>
                    <a:pt x="83" y="754"/>
                    <a:pt x="176" y="754"/>
                  </a:cubicBezTo>
                  <a:cubicBezTo>
                    <a:pt x="211" y="754"/>
                    <a:pt x="248" y="750"/>
                    <a:pt x="277" y="750"/>
                  </a:cubicBezTo>
                  <a:cubicBezTo>
                    <a:pt x="317" y="759"/>
                    <a:pt x="354" y="764"/>
                    <a:pt x="391" y="764"/>
                  </a:cubicBezTo>
                  <a:cubicBezTo>
                    <a:pt x="685" y="764"/>
                    <a:pt x="878" y="485"/>
                    <a:pt x="920" y="262"/>
                  </a:cubicBezTo>
                  <a:cubicBezTo>
                    <a:pt x="968" y="12"/>
                    <a:pt x="599" y="83"/>
                    <a:pt x="420" y="24"/>
                  </a:cubicBezTo>
                  <a:cubicBezTo>
                    <a:pt x="370" y="8"/>
                    <a:pt x="329" y="1"/>
                    <a:pt x="29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 name="Google Shape;369;p2"/>
            <p:cNvSpPr/>
            <p:nvPr/>
          </p:nvSpPr>
          <p:spPr>
            <a:xfrm>
              <a:off x="1084480" y="-1459738"/>
              <a:ext cx="63562" cy="17642"/>
            </a:xfrm>
            <a:custGeom>
              <a:avLst/>
              <a:gdLst/>
              <a:ahLst/>
              <a:cxnLst/>
              <a:rect l="l" t="t" r="r" b="b"/>
              <a:pathLst>
                <a:path w="2014" h="559" extrusionOk="0">
                  <a:moveTo>
                    <a:pt x="251" y="0"/>
                  </a:moveTo>
                  <a:cubicBezTo>
                    <a:pt x="215" y="131"/>
                    <a:pt x="72" y="167"/>
                    <a:pt x="1" y="250"/>
                  </a:cubicBezTo>
                  <a:cubicBezTo>
                    <a:pt x="156" y="465"/>
                    <a:pt x="418" y="286"/>
                    <a:pt x="572" y="489"/>
                  </a:cubicBezTo>
                  <a:cubicBezTo>
                    <a:pt x="593" y="542"/>
                    <a:pt x="616" y="558"/>
                    <a:pt x="640" y="558"/>
                  </a:cubicBezTo>
                  <a:cubicBezTo>
                    <a:pt x="682" y="558"/>
                    <a:pt x="728" y="510"/>
                    <a:pt x="771" y="510"/>
                  </a:cubicBezTo>
                  <a:cubicBezTo>
                    <a:pt x="776" y="510"/>
                    <a:pt x="781" y="511"/>
                    <a:pt x="787" y="512"/>
                  </a:cubicBezTo>
                  <a:lnTo>
                    <a:pt x="1239" y="369"/>
                  </a:lnTo>
                  <a:cubicBezTo>
                    <a:pt x="1377" y="408"/>
                    <a:pt x="1519" y="480"/>
                    <a:pt x="1663" y="480"/>
                  </a:cubicBezTo>
                  <a:cubicBezTo>
                    <a:pt x="1744" y="480"/>
                    <a:pt x="1825" y="457"/>
                    <a:pt x="1906" y="393"/>
                  </a:cubicBezTo>
                  <a:cubicBezTo>
                    <a:pt x="1954" y="369"/>
                    <a:pt x="1977" y="346"/>
                    <a:pt x="2013" y="334"/>
                  </a:cubicBezTo>
                  <a:lnTo>
                    <a:pt x="1918" y="155"/>
                  </a:lnTo>
                  <a:cubicBezTo>
                    <a:pt x="1794" y="176"/>
                    <a:pt x="1671" y="185"/>
                    <a:pt x="1548" y="185"/>
                  </a:cubicBezTo>
                  <a:cubicBezTo>
                    <a:pt x="1112" y="185"/>
                    <a:pt x="678" y="75"/>
                    <a:pt x="2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 name="Google Shape;370;p2"/>
            <p:cNvSpPr/>
            <p:nvPr/>
          </p:nvSpPr>
          <p:spPr>
            <a:xfrm>
              <a:off x="706497" y="-1306392"/>
              <a:ext cx="33454" cy="25532"/>
            </a:xfrm>
            <a:custGeom>
              <a:avLst/>
              <a:gdLst/>
              <a:ahLst/>
              <a:cxnLst/>
              <a:rect l="l" t="t" r="r" b="b"/>
              <a:pathLst>
                <a:path w="1060" h="809" extrusionOk="0">
                  <a:moveTo>
                    <a:pt x="139" y="1"/>
                  </a:moveTo>
                  <a:cubicBezTo>
                    <a:pt x="67" y="1"/>
                    <a:pt x="10" y="133"/>
                    <a:pt x="0" y="249"/>
                  </a:cubicBezTo>
                  <a:lnTo>
                    <a:pt x="0" y="809"/>
                  </a:lnTo>
                  <a:cubicBezTo>
                    <a:pt x="106" y="711"/>
                    <a:pt x="205" y="537"/>
                    <a:pt x="349" y="537"/>
                  </a:cubicBezTo>
                  <a:cubicBezTo>
                    <a:pt x="416" y="537"/>
                    <a:pt x="492" y="575"/>
                    <a:pt x="584" y="678"/>
                  </a:cubicBezTo>
                  <a:cubicBezTo>
                    <a:pt x="593" y="697"/>
                    <a:pt x="616" y="703"/>
                    <a:pt x="645" y="703"/>
                  </a:cubicBezTo>
                  <a:cubicBezTo>
                    <a:pt x="687" y="703"/>
                    <a:pt x="743" y="690"/>
                    <a:pt x="786" y="690"/>
                  </a:cubicBezTo>
                  <a:cubicBezTo>
                    <a:pt x="655" y="380"/>
                    <a:pt x="1060" y="356"/>
                    <a:pt x="1060" y="82"/>
                  </a:cubicBezTo>
                  <a:cubicBezTo>
                    <a:pt x="1045" y="81"/>
                    <a:pt x="1030" y="81"/>
                    <a:pt x="1015" y="81"/>
                  </a:cubicBezTo>
                  <a:cubicBezTo>
                    <a:pt x="830" y="81"/>
                    <a:pt x="661" y="161"/>
                    <a:pt x="497" y="161"/>
                  </a:cubicBezTo>
                  <a:cubicBezTo>
                    <a:pt x="393" y="161"/>
                    <a:pt x="292" y="129"/>
                    <a:pt x="191" y="23"/>
                  </a:cubicBezTo>
                  <a:cubicBezTo>
                    <a:pt x="173" y="7"/>
                    <a:pt x="156" y="1"/>
                    <a:pt x="13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 name="Google Shape;371;p2"/>
            <p:cNvSpPr/>
            <p:nvPr/>
          </p:nvSpPr>
          <p:spPr>
            <a:xfrm>
              <a:off x="496439" y="-1260979"/>
              <a:ext cx="55262" cy="36105"/>
            </a:xfrm>
            <a:custGeom>
              <a:avLst/>
              <a:gdLst/>
              <a:ahLst/>
              <a:cxnLst/>
              <a:rect l="l" t="t" r="r" b="b"/>
              <a:pathLst>
                <a:path w="1751" h="1144" extrusionOk="0">
                  <a:moveTo>
                    <a:pt x="96" y="1"/>
                  </a:moveTo>
                  <a:lnTo>
                    <a:pt x="96" y="1"/>
                  </a:lnTo>
                  <a:cubicBezTo>
                    <a:pt x="1" y="501"/>
                    <a:pt x="489" y="560"/>
                    <a:pt x="644" y="894"/>
                  </a:cubicBezTo>
                  <a:cubicBezTo>
                    <a:pt x="775" y="1001"/>
                    <a:pt x="1013" y="906"/>
                    <a:pt x="1084" y="1144"/>
                  </a:cubicBezTo>
                  <a:cubicBezTo>
                    <a:pt x="1310" y="1060"/>
                    <a:pt x="1560" y="1084"/>
                    <a:pt x="1751" y="894"/>
                  </a:cubicBezTo>
                  <a:cubicBezTo>
                    <a:pt x="1441" y="834"/>
                    <a:pt x="1072" y="918"/>
                    <a:pt x="870" y="525"/>
                  </a:cubicBezTo>
                  <a:cubicBezTo>
                    <a:pt x="775" y="382"/>
                    <a:pt x="644" y="370"/>
                    <a:pt x="536" y="263"/>
                  </a:cubicBezTo>
                  <a:cubicBezTo>
                    <a:pt x="475" y="306"/>
                    <a:pt x="427" y="324"/>
                    <a:pt x="387" y="324"/>
                  </a:cubicBezTo>
                  <a:cubicBezTo>
                    <a:pt x="240" y="324"/>
                    <a:pt x="208" y="85"/>
                    <a:pt x="9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 name="Google Shape;372;p2"/>
            <p:cNvSpPr/>
            <p:nvPr/>
          </p:nvSpPr>
          <p:spPr>
            <a:xfrm>
              <a:off x="545293" y="-1229420"/>
              <a:ext cx="43237" cy="19094"/>
            </a:xfrm>
            <a:custGeom>
              <a:avLst/>
              <a:gdLst/>
              <a:ahLst/>
              <a:cxnLst/>
              <a:rect l="l" t="t" r="r" b="b"/>
              <a:pathLst>
                <a:path w="1370" h="605" extrusionOk="0">
                  <a:moveTo>
                    <a:pt x="584" y="1"/>
                  </a:moveTo>
                  <a:cubicBezTo>
                    <a:pt x="393" y="191"/>
                    <a:pt x="227" y="334"/>
                    <a:pt x="0" y="549"/>
                  </a:cubicBezTo>
                  <a:cubicBezTo>
                    <a:pt x="206" y="581"/>
                    <a:pt x="397" y="605"/>
                    <a:pt x="578" y="605"/>
                  </a:cubicBezTo>
                  <a:cubicBezTo>
                    <a:pt x="859" y="605"/>
                    <a:pt x="1116" y="548"/>
                    <a:pt x="1370" y="382"/>
                  </a:cubicBezTo>
                  <a:cubicBezTo>
                    <a:pt x="1317" y="274"/>
                    <a:pt x="1242" y="242"/>
                    <a:pt x="1159" y="242"/>
                  </a:cubicBezTo>
                  <a:cubicBezTo>
                    <a:pt x="1038" y="242"/>
                    <a:pt x="900" y="310"/>
                    <a:pt x="789" y="310"/>
                  </a:cubicBezTo>
                  <a:cubicBezTo>
                    <a:pt x="683" y="310"/>
                    <a:pt x="601" y="247"/>
                    <a:pt x="58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 name="Google Shape;373;p2"/>
            <p:cNvSpPr/>
            <p:nvPr/>
          </p:nvSpPr>
          <p:spPr>
            <a:xfrm>
              <a:off x="790665" y="-1399239"/>
              <a:ext cx="34968" cy="28720"/>
            </a:xfrm>
            <a:custGeom>
              <a:avLst/>
              <a:gdLst/>
              <a:ahLst/>
              <a:cxnLst/>
              <a:rect l="l" t="t" r="r" b="b"/>
              <a:pathLst>
                <a:path w="1108" h="910" extrusionOk="0">
                  <a:moveTo>
                    <a:pt x="774" y="0"/>
                  </a:moveTo>
                  <a:cubicBezTo>
                    <a:pt x="536" y="215"/>
                    <a:pt x="262" y="334"/>
                    <a:pt x="0" y="477"/>
                  </a:cubicBezTo>
                  <a:lnTo>
                    <a:pt x="0" y="596"/>
                  </a:lnTo>
                  <a:cubicBezTo>
                    <a:pt x="46" y="617"/>
                    <a:pt x="94" y="625"/>
                    <a:pt x="144" y="625"/>
                  </a:cubicBezTo>
                  <a:cubicBezTo>
                    <a:pt x="289" y="625"/>
                    <a:pt x="447" y="559"/>
                    <a:pt x="594" y="559"/>
                  </a:cubicBezTo>
                  <a:cubicBezTo>
                    <a:pt x="740" y="559"/>
                    <a:pt x="875" y="624"/>
                    <a:pt x="977" y="881"/>
                  </a:cubicBezTo>
                  <a:cubicBezTo>
                    <a:pt x="984" y="901"/>
                    <a:pt x="993" y="910"/>
                    <a:pt x="1001" y="910"/>
                  </a:cubicBezTo>
                  <a:cubicBezTo>
                    <a:pt x="1043" y="910"/>
                    <a:pt x="1088" y="695"/>
                    <a:pt x="1107" y="596"/>
                  </a:cubicBezTo>
                  <a:lnTo>
                    <a:pt x="1107" y="226"/>
                  </a:lnTo>
                  <a:cubicBezTo>
                    <a:pt x="1048" y="36"/>
                    <a:pt x="917" y="24"/>
                    <a:pt x="77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 name="Google Shape;374;p2"/>
            <p:cNvSpPr/>
            <p:nvPr/>
          </p:nvSpPr>
          <p:spPr>
            <a:xfrm>
              <a:off x="506223" y="-1214965"/>
              <a:ext cx="30077" cy="21114"/>
            </a:xfrm>
            <a:custGeom>
              <a:avLst/>
              <a:gdLst/>
              <a:ahLst/>
              <a:cxnLst/>
              <a:rect l="l" t="t" r="r" b="b"/>
              <a:pathLst>
                <a:path w="953" h="669" extrusionOk="0">
                  <a:moveTo>
                    <a:pt x="252" y="0"/>
                  </a:moveTo>
                  <a:cubicBezTo>
                    <a:pt x="230" y="0"/>
                    <a:pt x="200" y="16"/>
                    <a:pt x="155" y="55"/>
                  </a:cubicBezTo>
                  <a:cubicBezTo>
                    <a:pt x="60" y="138"/>
                    <a:pt x="0" y="257"/>
                    <a:pt x="107" y="436"/>
                  </a:cubicBezTo>
                  <a:cubicBezTo>
                    <a:pt x="226" y="620"/>
                    <a:pt x="360" y="668"/>
                    <a:pt x="503" y="668"/>
                  </a:cubicBezTo>
                  <a:cubicBezTo>
                    <a:pt x="646" y="668"/>
                    <a:pt x="798" y="620"/>
                    <a:pt x="953" y="614"/>
                  </a:cubicBezTo>
                  <a:cubicBezTo>
                    <a:pt x="848" y="510"/>
                    <a:pt x="854" y="278"/>
                    <a:pt x="681" y="278"/>
                  </a:cubicBezTo>
                  <a:cubicBezTo>
                    <a:pt x="656" y="278"/>
                    <a:pt x="628" y="283"/>
                    <a:pt x="595" y="293"/>
                  </a:cubicBezTo>
                  <a:cubicBezTo>
                    <a:pt x="551" y="310"/>
                    <a:pt x="495" y="332"/>
                    <a:pt x="445" y="332"/>
                  </a:cubicBezTo>
                  <a:cubicBezTo>
                    <a:pt x="389" y="332"/>
                    <a:pt x="341" y="304"/>
                    <a:pt x="322" y="210"/>
                  </a:cubicBezTo>
                  <a:cubicBezTo>
                    <a:pt x="295" y="138"/>
                    <a:pt x="315" y="0"/>
                    <a:pt x="25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 name="Google Shape;375;p2"/>
            <p:cNvSpPr/>
            <p:nvPr/>
          </p:nvSpPr>
          <p:spPr>
            <a:xfrm>
              <a:off x="905698" y="-1425749"/>
              <a:ext cx="43174" cy="22344"/>
            </a:xfrm>
            <a:custGeom>
              <a:avLst/>
              <a:gdLst/>
              <a:ahLst/>
              <a:cxnLst/>
              <a:rect l="l" t="t" r="r" b="b"/>
              <a:pathLst>
                <a:path w="1368" h="708" extrusionOk="0">
                  <a:moveTo>
                    <a:pt x="924" y="1"/>
                  </a:moveTo>
                  <a:cubicBezTo>
                    <a:pt x="863" y="1"/>
                    <a:pt x="797" y="36"/>
                    <a:pt x="737" y="66"/>
                  </a:cubicBezTo>
                  <a:cubicBezTo>
                    <a:pt x="606" y="126"/>
                    <a:pt x="475" y="197"/>
                    <a:pt x="344" y="257"/>
                  </a:cubicBezTo>
                  <a:cubicBezTo>
                    <a:pt x="308" y="281"/>
                    <a:pt x="260" y="281"/>
                    <a:pt x="237" y="293"/>
                  </a:cubicBezTo>
                  <a:cubicBezTo>
                    <a:pt x="201" y="435"/>
                    <a:pt x="82" y="471"/>
                    <a:pt x="10" y="543"/>
                  </a:cubicBezTo>
                  <a:cubicBezTo>
                    <a:pt x="1" y="648"/>
                    <a:pt x="30" y="708"/>
                    <a:pt x="104" y="708"/>
                  </a:cubicBezTo>
                  <a:cubicBezTo>
                    <a:pt x="122" y="708"/>
                    <a:pt x="142" y="704"/>
                    <a:pt x="165" y="697"/>
                  </a:cubicBezTo>
                  <a:cubicBezTo>
                    <a:pt x="558" y="638"/>
                    <a:pt x="975" y="602"/>
                    <a:pt x="1368" y="424"/>
                  </a:cubicBezTo>
                  <a:cubicBezTo>
                    <a:pt x="1348" y="422"/>
                    <a:pt x="1327" y="421"/>
                    <a:pt x="1306" y="421"/>
                  </a:cubicBezTo>
                  <a:cubicBezTo>
                    <a:pt x="1295" y="421"/>
                    <a:pt x="1284" y="421"/>
                    <a:pt x="1274" y="421"/>
                  </a:cubicBezTo>
                  <a:cubicBezTo>
                    <a:pt x="1176" y="421"/>
                    <a:pt x="1076" y="415"/>
                    <a:pt x="1022" y="281"/>
                  </a:cubicBezTo>
                  <a:cubicBezTo>
                    <a:pt x="1082" y="209"/>
                    <a:pt x="1082" y="126"/>
                    <a:pt x="1022" y="43"/>
                  </a:cubicBezTo>
                  <a:cubicBezTo>
                    <a:pt x="992" y="12"/>
                    <a:pt x="959" y="1"/>
                    <a:pt x="92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 name="Google Shape;376;p2"/>
            <p:cNvSpPr/>
            <p:nvPr/>
          </p:nvSpPr>
          <p:spPr>
            <a:xfrm>
              <a:off x="758727" y="-1356445"/>
              <a:ext cx="22565" cy="30171"/>
            </a:xfrm>
            <a:custGeom>
              <a:avLst/>
              <a:gdLst/>
              <a:ahLst/>
              <a:cxnLst/>
              <a:rect l="l" t="t" r="r" b="b"/>
              <a:pathLst>
                <a:path w="715" h="956" extrusionOk="0">
                  <a:moveTo>
                    <a:pt x="307" y="1"/>
                  </a:moveTo>
                  <a:cubicBezTo>
                    <a:pt x="110" y="1"/>
                    <a:pt x="0" y="132"/>
                    <a:pt x="0" y="394"/>
                  </a:cubicBezTo>
                  <a:cubicBezTo>
                    <a:pt x="191" y="514"/>
                    <a:pt x="334" y="692"/>
                    <a:pt x="441" y="895"/>
                  </a:cubicBezTo>
                  <a:cubicBezTo>
                    <a:pt x="487" y="902"/>
                    <a:pt x="539" y="955"/>
                    <a:pt x="589" y="955"/>
                  </a:cubicBezTo>
                  <a:cubicBezTo>
                    <a:pt x="616" y="955"/>
                    <a:pt x="642" y="940"/>
                    <a:pt x="667" y="895"/>
                  </a:cubicBezTo>
                  <a:cubicBezTo>
                    <a:pt x="715" y="525"/>
                    <a:pt x="655" y="192"/>
                    <a:pt x="334" y="2"/>
                  </a:cubicBezTo>
                  <a:cubicBezTo>
                    <a:pt x="325" y="1"/>
                    <a:pt x="316" y="1"/>
                    <a:pt x="30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 name="Google Shape;377;p2"/>
            <p:cNvSpPr/>
            <p:nvPr/>
          </p:nvSpPr>
          <p:spPr>
            <a:xfrm>
              <a:off x="1046924" y="-1424423"/>
              <a:ext cx="30455" cy="14170"/>
            </a:xfrm>
            <a:custGeom>
              <a:avLst/>
              <a:gdLst/>
              <a:ahLst/>
              <a:cxnLst/>
              <a:rect l="l" t="t" r="r" b="b"/>
              <a:pathLst>
                <a:path w="965" h="449" extrusionOk="0">
                  <a:moveTo>
                    <a:pt x="698" y="0"/>
                  </a:moveTo>
                  <a:cubicBezTo>
                    <a:pt x="539" y="0"/>
                    <a:pt x="400" y="111"/>
                    <a:pt x="237" y="111"/>
                  </a:cubicBezTo>
                  <a:cubicBezTo>
                    <a:pt x="164" y="111"/>
                    <a:pt x="87" y="89"/>
                    <a:pt x="0" y="24"/>
                  </a:cubicBezTo>
                  <a:lnTo>
                    <a:pt x="0" y="24"/>
                  </a:lnTo>
                  <a:cubicBezTo>
                    <a:pt x="84" y="354"/>
                    <a:pt x="202" y="449"/>
                    <a:pt x="334" y="449"/>
                  </a:cubicBezTo>
                  <a:cubicBezTo>
                    <a:pt x="464" y="449"/>
                    <a:pt x="609" y="357"/>
                    <a:pt x="750" y="310"/>
                  </a:cubicBezTo>
                  <a:cubicBezTo>
                    <a:pt x="758" y="309"/>
                    <a:pt x="765" y="309"/>
                    <a:pt x="773" y="309"/>
                  </a:cubicBezTo>
                  <a:cubicBezTo>
                    <a:pt x="801" y="309"/>
                    <a:pt x="832" y="314"/>
                    <a:pt x="861" y="314"/>
                  </a:cubicBezTo>
                  <a:cubicBezTo>
                    <a:pt x="917" y="314"/>
                    <a:pt x="965" y="294"/>
                    <a:pt x="965" y="179"/>
                  </a:cubicBezTo>
                  <a:cubicBezTo>
                    <a:pt x="953" y="1"/>
                    <a:pt x="822" y="12"/>
                    <a:pt x="715" y="1"/>
                  </a:cubicBezTo>
                  <a:cubicBezTo>
                    <a:pt x="709" y="0"/>
                    <a:pt x="703" y="0"/>
                    <a:pt x="69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 name="Google Shape;378;p2"/>
            <p:cNvSpPr/>
            <p:nvPr/>
          </p:nvSpPr>
          <p:spPr>
            <a:xfrm>
              <a:off x="660641" y="-1229861"/>
              <a:ext cx="34590" cy="23197"/>
            </a:xfrm>
            <a:custGeom>
              <a:avLst/>
              <a:gdLst/>
              <a:ahLst/>
              <a:cxnLst/>
              <a:rect l="l" t="t" r="r" b="b"/>
              <a:pathLst>
                <a:path w="1096" h="735" extrusionOk="0">
                  <a:moveTo>
                    <a:pt x="791" y="0"/>
                  </a:moveTo>
                  <a:cubicBezTo>
                    <a:pt x="441" y="0"/>
                    <a:pt x="289" y="348"/>
                    <a:pt x="60" y="491"/>
                  </a:cubicBezTo>
                  <a:cubicBezTo>
                    <a:pt x="1" y="515"/>
                    <a:pt x="48" y="634"/>
                    <a:pt x="108" y="694"/>
                  </a:cubicBezTo>
                  <a:cubicBezTo>
                    <a:pt x="137" y="723"/>
                    <a:pt x="160" y="735"/>
                    <a:pt x="178" y="735"/>
                  </a:cubicBezTo>
                  <a:cubicBezTo>
                    <a:pt x="226" y="735"/>
                    <a:pt x="247" y="657"/>
                    <a:pt x="298" y="622"/>
                  </a:cubicBezTo>
                  <a:cubicBezTo>
                    <a:pt x="548" y="455"/>
                    <a:pt x="679" y="146"/>
                    <a:pt x="1096" y="74"/>
                  </a:cubicBezTo>
                  <a:cubicBezTo>
                    <a:pt x="979" y="22"/>
                    <a:pt x="879" y="0"/>
                    <a:pt x="79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 name="Google Shape;379;p2"/>
            <p:cNvSpPr/>
            <p:nvPr/>
          </p:nvSpPr>
          <p:spPr>
            <a:xfrm>
              <a:off x="615165" y="-1150332"/>
              <a:ext cx="24459" cy="23133"/>
            </a:xfrm>
            <a:custGeom>
              <a:avLst/>
              <a:gdLst/>
              <a:ahLst/>
              <a:cxnLst/>
              <a:rect l="l" t="t" r="r" b="b"/>
              <a:pathLst>
                <a:path w="775" h="733" extrusionOk="0">
                  <a:moveTo>
                    <a:pt x="594" y="1"/>
                  </a:moveTo>
                  <a:cubicBezTo>
                    <a:pt x="461" y="1"/>
                    <a:pt x="313" y="130"/>
                    <a:pt x="176" y="130"/>
                  </a:cubicBezTo>
                  <a:cubicBezTo>
                    <a:pt x="115" y="130"/>
                    <a:pt x="56" y="105"/>
                    <a:pt x="1" y="31"/>
                  </a:cubicBezTo>
                  <a:lnTo>
                    <a:pt x="1" y="31"/>
                  </a:lnTo>
                  <a:cubicBezTo>
                    <a:pt x="84" y="233"/>
                    <a:pt x="299" y="412"/>
                    <a:pt x="108" y="662"/>
                  </a:cubicBezTo>
                  <a:cubicBezTo>
                    <a:pt x="193" y="712"/>
                    <a:pt x="263" y="733"/>
                    <a:pt x="322" y="733"/>
                  </a:cubicBezTo>
                  <a:cubicBezTo>
                    <a:pt x="561" y="733"/>
                    <a:pt x="620" y="391"/>
                    <a:pt x="763" y="209"/>
                  </a:cubicBezTo>
                  <a:cubicBezTo>
                    <a:pt x="763" y="186"/>
                    <a:pt x="775" y="150"/>
                    <a:pt x="775" y="126"/>
                  </a:cubicBezTo>
                  <a:cubicBezTo>
                    <a:pt x="720" y="32"/>
                    <a:pt x="659" y="1"/>
                    <a:pt x="5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 name="Google Shape;380;p2"/>
            <p:cNvSpPr/>
            <p:nvPr/>
          </p:nvSpPr>
          <p:spPr>
            <a:xfrm>
              <a:off x="633974" y="-1213261"/>
              <a:ext cx="22187" cy="24459"/>
            </a:xfrm>
            <a:custGeom>
              <a:avLst/>
              <a:gdLst/>
              <a:ahLst/>
              <a:cxnLst/>
              <a:rect l="l" t="t" r="r" b="b"/>
              <a:pathLst>
                <a:path w="703" h="775" extrusionOk="0">
                  <a:moveTo>
                    <a:pt x="512" y="1"/>
                  </a:moveTo>
                  <a:lnTo>
                    <a:pt x="512" y="1"/>
                  </a:lnTo>
                  <a:cubicBezTo>
                    <a:pt x="584" y="465"/>
                    <a:pt x="36" y="299"/>
                    <a:pt x="0" y="775"/>
                  </a:cubicBezTo>
                  <a:cubicBezTo>
                    <a:pt x="286" y="584"/>
                    <a:pt x="631" y="680"/>
                    <a:pt x="691" y="227"/>
                  </a:cubicBezTo>
                  <a:cubicBezTo>
                    <a:pt x="703" y="144"/>
                    <a:pt x="691" y="84"/>
                    <a:pt x="608" y="37"/>
                  </a:cubicBezTo>
                  <a:cubicBezTo>
                    <a:pt x="584" y="25"/>
                    <a:pt x="536" y="25"/>
                    <a:pt x="51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 name="Google Shape;381;p2"/>
            <p:cNvSpPr/>
            <p:nvPr/>
          </p:nvSpPr>
          <p:spPr>
            <a:xfrm>
              <a:off x="847787" y="-1271046"/>
              <a:ext cx="21051" cy="15812"/>
            </a:xfrm>
            <a:custGeom>
              <a:avLst/>
              <a:gdLst/>
              <a:ahLst/>
              <a:cxnLst/>
              <a:rect l="l" t="t" r="r" b="b"/>
              <a:pathLst>
                <a:path w="667" h="501" extrusionOk="0">
                  <a:moveTo>
                    <a:pt x="499" y="1"/>
                  </a:moveTo>
                  <a:cubicBezTo>
                    <a:pt x="386" y="1"/>
                    <a:pt x="264" y="139"/>
                    <a:pt x="123" y="139"/>
                  </a:cubicBezTo>
                  <a:cubicBezTo>
                    <a:pt x="102" y="139"/>
                    <a:pt x="81" y="136"/>
                    <a:pt x="59" y="129"/>
                  </a:cubicBezTo>
                  <a:cubicBezTo>
                    <a:pt x="55" y="128"/>
                    <a:pt x="51" y="127"/>
                    <a:pt x="48" y="127"/>
                  </a:cubicBezTo>
                  <a:cubicBezTo>
                    <a:pt x="0" y="127"/>
                    <a:pt x="3" y="264"/>
                    <a:pt x="48" y="320"/>
                  </a:cubicBezTo>
                  <a:cubicBezTo>
                    <a:pt x="100" y="398"/>
                    <a:pt x="145" y="501"/>
                    <a:pt x="230" y="501"/>
                  </a:cubicBezTo>
                  <a:cubicBezTo>
                    <a:pt x="262" y="501"/>
                    <a:pt x="300" y="486"/>
                    <a:pt x="345" y="451"/>
                  </a:cubicBezTo>
                  <a:lnTo>
                    <a:pt x="524" y="320"/>
                  </a:lnTo>
                  <a:cubicBezTo>
                    <a:pt x="536" y="213"/>
                    <a:pt x="667" y="70"/>
                    <a:pt x="548" y="10"/>
                  </a:cubicBezTo>
                  <a:cubicBezTo>
                    <a:pt x="532" y="3"/>
                    <a:pt x="515" y="1"/>
                    <a:pt x="49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 name="Google Shape;382;p2"/>
            <p:cNvSpPr/>
            <p:nvPr/>
          </p:nvSpPr>
          <p:spPr>
            <a:xfrm>
              <a:off x="320214" y="-1005476"/>
              <a:ext cx="25216" cy="23354"/>
            </a:xfrm>
            <a:custGeom>
              <a:avLst/>
              <a:gdLst/>
              <a:ahLst/>
              <a:cxnLst/>
              <a:rect l="l" t="t" r="r" b="b"/>
              <a:pathLst>
                <a:path w="799" h="740" extrusionOk="0">
                  <a:moveTo>
                    <a:pt x="253" y="0"/>
                  </a:moveTo>
                  <a:cubicBezTo>
                    <a:pt x="181" y="0"/>
                    <a:pt x="78" y="77"/>
                    <a:pt x="1" y="108"/>
                  </a:cubicBezTo>
                  <a:cubicBezTo>
                    <a:pt x="120" y="406"/>
                    <a:pt x="322" y="596"/>
                    <a:pt x="560" y="739"/>
                  </a:cubicBezTo>
                  <a:cubicBezTo>
                    <a:pt x="644" y="727"/>
                    <a:pt x="798" y="620"/>
                    <a:pt x="703" y="584"/>
                  </a:cubicBezTo>
                  <a:cubicBezTo>
                    <a:pt x="513" y="465"/>
                    <a:pt x="370" y="382"/>
                    <a:pt x="334" y="84"/>
                  </a:cubicBezTo>
                  <a:cubicBezTo>
                    <a:pt x="322" y="22"/>
                    <a:pt x="292" y="0"/>
                    <a:pt x="25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 name="Google Shape;383;p2"/>
            <p:cNvSpPr/>
            <p:nvPr/>
          </p:nvSpPr>
          <p:spPr>
            <a:xfrm>
              <a:off x="408579" y="-1183627"/>
              <a:ext cx="22124" cy="15875"/>
            </a:xfrm>
            <a:custGeom>
              <a:avLst/>
              <a:gdLst/>
              <a:ahLst/>
              <a:cxnLst/>
              <a:rect l="l" t="t" r="r" b="b"/>
              <a:pathLst>
                <a:path w="701" h="503" extrusionOk="0">
                  <a:moveTo>
                    <a:pt x="676" y="1"/>
                  </a:moveTo>
                  <a:cubicBezTo>
                    <a:pt x="526" y="1"/>
                    <a:pt x="421" y="157"/>
                    <a:pt x="268" y="157"/>
                  </a:cubicBezTo>
                  <a:cubicBezTo>
                    <a:pt x="230" y="157"/>
                    <a:pt x="188" y="147"/>
                    <a:pt x="141" y="122"/>
                  </a:cubicBezTo>
                  <a:cubicBezTo>
                    <a:pt x="122" y="113"/>
                    <a:pt x="107" y="109"/>
                    <a:pt x="94" y="109"/>
                  </a:cubicBezTo>
                  <a:cubicBezTo>
                    <a:pt x="0" y="109"/>
                    <a:pt x="45" y="312"/>
                    <a:pt x="34" y="395"/>
                  </a:cubicBezTo>
                  <a:cubicBezTo>
                    <a:pt x="29" y="479"/>
                    <a:pt x="52" y="503"/>
                    <a:pt x="86" y="503"/>
                  </a:cubicBezTo>
                  <a:cubicBezTo>
                    <a:pt x="124" y="503"/>
                    <a:pt x="175" y="473"/>
                    <a:pt x="213" y="467"/>
                  </a:cubicBezTo>
                  <a:cubicBezTo>
                    <a:pt x="439" y="431"/>
                    <a:pt x="582" y="252"/>
                    <a:pt x="701" y="2"/>
                  </a:cubicBezTo>
                  <a:cubicBezTo>
                    <a:pt x="692" y="1"/>
                    <a:pt x="684" y="1"/>
                    <a:pt x="67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 name="Google Shape;384;p2"/>
            <p:cNvSpPr/>
            <p:nvPr/>
          </p:nvSpPr>
          <p:spPr>
            <a:xfrm>
              <a:off x="877074" y="-1413283"/>
              <a:ext cx="21082" cy="16695"/>
            </a:xfrm>
            <a:custGeom>
              <a:avLst/>
              <a:gdLst/>
              <a:ahLst/>
              <a:cxnLst/>
              <a:rect l="l" t="t" r="r" b="b"/>
              <a:pathLst>
                <a:path w="668" h="529" extrusionOk="0">
                  <a:moveTo>
                    <a:pt x="153" y="1"/>
                  </a:moveTo>
                  <a:cubicBezTo>
                    <a:pt x="118" y="1"/>
                    <a:pt x="79" y="9"/>
                    <a:pt x="36" y="29"/>
                  </a:cubicBezTo>
                  <a:cubicBezTo>
                    <a:pt x="24" y="52"/>
                    <a:pt x="13" y="76"/>
                    <a:pt x="1" y="88"/>
                  </a:cubicBezTo>
                  <a:cubicBezTo>
                    <a:pt x="1" y="112"/>
                    <a:pt x="13" y="136"/>
                    <a:pt x="24" y="148"/>
                  </a:cubicBezTo>
                  <a:cubicBezTo>
                    <a:pt x="155" y="243"/>
                    <a:pt x="144" y="386"/>
                    <a:pt x="144" y="529"/>
                  </a:cubicBezTo>
                  <a:cubicBezTo>
                    <a:pt x="298" y="529"/>
                    <a:pt x="441" y="529"/>
                    <a:pt x="608" y="505"/>
                  </a:cubicBezTo>
                  <a:cubicBezTo>
                    <a:pt x="667" y="421"/>
                    <a:pt x="655" y="350"/>
                    <a:pt x="596" y="267"/>
                  </a:cubicBezTo>
                  <a:cubicBezTo>
                    <a:pt x="427" y="217"/>
                    <a:pt x="332" y="1"/>
                    <a:pt x="1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 name="Google Shape;385;p2"/>
            <p:cNvSpPr/>
            <p:nvPr/>
          </p:nvSpPr>
          <p:spPr>
            <a:xfrm>
              <a:off x="602794" y="-1193348"/>
              <a:ext cx="15433" cy="19567"/>
            </a:xfrm>
            <a:custGeom>
              <a:avLst/>
              <a:gdLst/>
              <a:ahLst/>
              <a:cxnLst/>
              <a:rect l="l" t="t" r="r" b="b"/>
              <a:pathLst>
                <a:path w="489" h="620" extrusionOk="0">
                  <a:moveTo>
                    <a:pt x="36" y="1"/>
                  </a:moveTo>
                  <a:lnTo>
                    <a:pt x="36" y="1"/>
                  </a:lnTo>
                  <a:cubicBezTo>
                    <a:pt x="0" y="477"/>
                    <a:pt x="0" y="477"/>
                    <a:pt x="488" y="620"/>
                  </a:cubicBezTo>
                  <a:cubicBezTo>
                    <a:pt x="333" y="418"/>
                    <a:pt x="274" y="179"/>
                    <a:pt x="3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 name="Google Shape;386;p2"/>
            <p:cNvSpPr/>
            <p:nvPr/>
          </p:nvSpPr>
          <p:spPr>
            <a:xfrm>
              <a:off x="1101395" y="-1360548"/>
              <a:ext cx="22218" cy="9626"/>
            </a:xfrm>
            <a:custGeom>
              <a:avLst/>
              <a:gdLst/>
              <a:ahLst/>
              <a:cxnLst/>
              <a:rect l="l" t="t" r="r" b="b"/>
              <a:pathLst>
                <a:path w="704" h="305" extrusionOk="0">
                  <a:moveTo>
                    <a:pt x="703" y="1"/>
                  </a:moveTo>
                  <a:lnTo>
                    <a:pt x="703" y="1"/>
                  </a:lnTo>
                  <a:cubicBezTo>
                    <a:pt x="680" y="2"/>
                    <a:pt x="658" y="2"/>
                    <a:pt x="635" y="2"/>
                  </a:cubicBezTo>
                  <a:cubicBezTo>
                    <a:pt x="590" y="2"/>
                    <a:pt x="544" y="1"/>
                    <a:pt x="499" y="1"/>
                  </a:cubicBezTo>
                  <a:cubicBezTo>
                    <a:pt x="326" y="1"/>
                    <a:pt x="154" y="22"/>
                    <a:pt x="1" y="227"/>
                  </a:cubicBezTo>
                  <a:cubicBezTo>
                    <a:pt x="130" y="263"/>
                    <a:pt x="256" y="304"/>
                    <a:pt x="367" y="304"/>
                  </a:cubicBezTo>
                  <a:cubicBezTo>
                    <a:pt x="510" y="304"/>
                    <a:pt x="629" y="236"/>
                    <a:pt x="70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 name="Google Shape;387;p2"/>
            <p:cNvSpPr/>
            <p:nvPr/>
          </p:nvSpPr>
          <p:spPr>
            <a:xfrm>
              <a:off x="744431" y="-1316586"/>
              <a:ext cx="21082" cy="19946"/>
            </a:xfrm>
            <a:custGeom>
              <a:avLst/>
              <a:gdLst/>
              <a:ahLst/>
              <a:cxnLst/>
              <a:rect l="l" t="t" r="r" b="b"/>
              <a:pathLst>
                <a:path w="668" h="632" extrusionOk="0">
                  <a:moveTo>
                    <a:pt x="239" y="1"/>
                  </a:moveTo>
                  <a:lnTo>
                    <a:pt x="239" y="1"/>
                  </a:lnTo>
                  <a:cubicBezTo>
                    <a:pt x="1" y="239"/>
                    <a:pt x="36" y="334"/>
                    <a:pt x="465" y="632"/>
                  </a:cubicBezTo>
                  <a:cubicBezTo>
                    <a:pt x="667" y="322"/>
                    <a:pt x="227" y="358"/>
                    <a:pt x="251" y="144"/>
                  </a:cubicBezTo>
                  <a:cubicBezTo>
                    <a:pt x="251" y="96"/>
                    <a:pt x="239" y="48"/>
                    <a:pt x="23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 name="Google Shape;388;p2"/>
            <p:cNvSpPr/>
            <p:nvPr/>
          </p:nvSpPr>
          <p:spPr>
            <a:xfrm>
              <a:off x="644168" y="-1232071"/>
              <a:ext cx="13034" cy="18747"/>
            </a:xfrm>
            <a:custGeom>
              <a:avLst/>
              <a:gdLst/>
              <a:ahLst/>
              <a:cxnLst/>
              <a:rect l="l" t="t" r="r" b="b"/>
              <a:pathLst>
                <a:path w="413" h="594" extrusionOk="0">
                  <a:moveTo>
                    <a:pt x="253" y="0"/>
                  </a:moveTo>
                  <a:cubicBezTo>
                    <a:pt x="248" y="0"/>
                    <a:pt x="242" y="1"/>
                    <a:pt x="237" y="2"/>
                  </a:cubicBezTo>
                  <a:cubicBezTo>
                    <a:pt x="23" y="49"/>
                    <a:pt x="82" y="287"/>
                    <a:pt x="11" y="418"/>
                  </a:cubicBezTo>
                  <a:cubicBezTo>
                    <a:pt x="1" y="518"/>
                    <a:pt x="83" y="593"/>
                    <a:pt x="117" y="593"/>
                  </a:cubicBezTo>
                  <a:cubicBezTo>
                    <a:pt x="123" y="593"/>
                    <a:pt x="128" y="591"/>
                    <a:pt x="130" y="585"/>
                  </a:cubicBezTo>
                  <a:cubicBezTo>
                    <a:pt x="237" y="454"/>
                    <a:pt x="320" y="287"/>
                    <a:pt x="380" y="121"/>
                  </a:cubicBezTo>
                  <a:cubicBezTo>
                    <a:pt x="413" y="66"/>
                    <a:pt x="324" y="0"/>
                    <a:pt x="25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 name="Google Shape;389;p2"/>
            <p:cNvSpPr/>
            <p:nvPr/>
          </p:nvSpPr>
          <p:spPr>
            <a:xfrm>
              <a:off x="642810" y="-1170341"/>
              <a:ext cx="20135" cy="13097"/>
            </a:xfrm>
            <a:custGeom>
              <a:avLst/>
              <a:gdLst/>
              <a:ahLst/>
              <a:cxnLst/>
              <a:rect l="l" t="t" r="r" b="b"/>
              <a:pathLst>
                <a:path w="638" h="415" extrusionOk="0">
                  <a:moveTo>
                    <a:pt x="202" y="0"/>
                  </a:moveTo>
                  <a:cubicBezTo>
                    <a:pt x="0" y="0"/>
                    <a:pt x="24" y="103"/>
                    <a:pt x="125" y="415"/>
                  </a:cubicBezTo>
                  <a:lnTo>
                    <a:pt x="197" y="415"/>
                  </a:lnTo>
                  <a:cubicBezTo>
                    <a:pt x="328" y="367"/>
                    <a:pt x="482" y="391"/>
                    <a:pt x="601" y="272"/>
                  </a:cubicBezTo>
                  <a:cubicBezTo>
                    <a:pt x="637" y="189"/>
                    <a:pt x="637" y="117"/>
                    <a:pt x="578" y="46"/>
                  </a:cubicBezTo>
                  <a:cubicBezTo>
                    <a:pt x="407" y="18"/>
                    <a:pt x="285" y="0"/>
                    <a:pt x="20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 name="Google Shape;390;p2"/>
            <p:cNvSpPr/>
            <p:nvPr/>
          </p:nvSpPr>
          <p:spPr>
            <a:xfrm>
              <a:off x="1123581" y="-1448093"/>
              <a:ext cx="23354" cy="9878"/>
            </a:xfrm>
            <a:custGeom>
              <a:avLst/>
              <a:gdLst/>
              <a:ahLst/>
              <a:cxnLst/>
              <a:rect l="l" t="t" r="r" b="b"/>
              <a:pathLst>
                <a:path w="740" h="313" extrusionOk="0">
                  <a:moveTo>
                    <a:pt x="0" y="0"/>
                  </a:moveTo>
                  <a:cubicBezTo>
                    <a:pt x="143" y="96"/>
                    <a:pt x="262" y="215"/>
                    <a:pt x="417" y="274"/>
                  </a:cubicBezTo>
                  <a:cubicBezTo>
                    <a:pt x="474" y="297"/>
                    <a:pt x="531" y="313"/>
                    <a:pt x="579" y="313"/>
                  </a:cubicBezTo>
                  <a:cubicBezTo>
                    <a:pt x="681" y="313"/>
                    <a:pt x="740" y="243"/>
                    <a:pt x="667" y="24"/>
                  </a:cubicBezTo>
                  <a:cubicBezTo>
                    <a:pt x="441" y="24"/>
                    <a:pt x="226" y="0"/>
                    <a:pt x="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 name="Google Shape;391;p2"/>
            <p:cNvSpPr/>
            <p:nvPr/>
          </p:nvSpPr>
          <p:spPr>
            <a:xfrm>
              <a:off x="1123581" y="-1364745"/>
              <a:ext cx="20672" cy="14013"/>
            </a:xfrm>
            <a:custGeom>
              <a:avLst/>
              <a:gdLst/>
              <a:ahLst/>
              <a:cxnLst/>
              <a:rect l="l" t="t" r="r" b="b"/>
              <a:pathLst>
                <a:path w="655" h="444" extrusionOk="0">
                  <a:moveTo>
                    <a:pt x="258" y="0"/>
                  </a:moveTo>
                  <a:cubicBezTo>
                    <a:pt x="189" y="0"/>
                    <a:pt x="112" y="48"/>
                    <a:pt x="0" y="134"/>
                  </a:cubicBezTo>
                  <a:cubicBezTo>
                    <a:pt x="238" y="134"/>
                    <a:pt x="405" y="360"/>
                    <a:pt x="655" y="443"/>
                  </a:cubicBezTo>
                  <a:cubicBezTo>
                    <a:pt x="462" y="132"/>
                    <a:pt x="371" y="0"/>
                    <a:pt x="25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 name="Google Shape;392;p2"/>
            <p:cNvSpPr/>
            <p:nvPr/>
          </p:nvSpPr>
          <p:spPr>
            <a:xfrm>
              <a:off x="474285" y="-1061494"/>
              <a:ext cx="18052" cy="18494"/>
            </a:xfrm>
            <a:custGeom>
              <a:avLst/>
              <a:gdLst/>
              <a:ahLst/>
              <a:cxnLst/>
              <a:rect l="l" t="t" r="r" b="b"/>
              <a:pathLst>
                <a:path w="572" h="586" extrusionOk="0">
                  <a:moveTo>
                    <a:pt x="212" y="1"/>
                  </a:moveTo>
                  <a:cubicBezTo>
                    <a:pt x="87" y="1"/>
                    <a:pt x="22" y="84"/>
                    <a:pt x="0" y="240"/>
                  </a:cubicBezTo>
                  <a:cubicBezTo>
                    <a:pt x="48" y="300"/>
                    <a:pt x="95" y="347"/>
                    <a:pt x="143" y="407"/>
                  </a:cubicBezTo>
                  <a:cubicBezTo>
                    <a:pt x="236" y="466"/>
                    <a:pt x="323" y="585"/>
                    <a:pt x="430" y="585"/>
                  </a:cubicBezTo>
                  <a:cubicBezTo>
                    <a:pt x="473" y="585"/>
                    <a:pt x="520" y="566"/>
                    <a:pt x="572" y="514"/>
                  </a:cubicBezTo>
                  <a:cubicBezTo>
                    <a:pt x="512" y="300"/>
                    <a:pt x="381" y="157"/>
                    <a:pt x="238" y="2"/>
                  </a:cubicBezTo>
                  <a:cubicBezTo>
                    <a:pt x="229" y="1"/>
                    <a:pt x="221" y="1"/>
                    <a:pt x="21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 name="Google Shape;393;p2"/>
            <p:cNvSpPr/>
            <p:nvPr/>
          </p:nvSpPr>
          <p:spPr>
            <a:xfrm>
              <a:off x="375821" y="-1035173"/>
              <a:ext cx="14707" cy="13192"/>
            </a:xfrm>
            <a:custGeom>
              <a:avLst/>
              <a:gdLst/>
              <a:ahLst/>
              <a:cxnLst/>
              <a:rect l="l" t="t" r="r" b="b"/>
              <a:pathLst>
                <a:path w="466" h="418" extrusionOk="0">
                  <a:moveTo>
                    <a:pt x="322" y="1"/>
                  </a:moveTo>
                  <a:cubicBezTo>
                    <a:pt x="296" y="1"/>
                    <a:pt x="265" y="8"/>
                    <a:pt x="227" y="25"/>
                  </a:cubicBezTo>
                  <a:cubicBezTo>
                    <a:pt x="120" y="73"/>
                    <a:pt x="1" y="204"/>
                    <a:pt x="72" y="323"/>
                  </a:cubicBezTo>
                  <a:cubicBezTo>
                    <a:pt x="113" y="393"/>
                    <a:pt x="156" y="417"/>
                    <a:pt x="200" y="417"/>
                  </a:cubicBezTo>
                  <a:cubicBezTo>
                    <a:pt x="283" y="417"/>
                    <a:pt x="372" y="330"/>
                    <a:pt x="465" y="299"/>
                  </a:cubicBezTo>
                  <a:cubicBezTo>
                    <a:pt x="445" y="162"/>
                    <a:pt x="442" y="1"/>
                    <a:pt x="32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 name="Google Shape;394;p2"/>
            <p:cNvSpPr/>
            <p:nvPr/>
          </p:nvSpPr>
          <p:spPr>
            <a:xfrm>
              <a:off x="639591" y="-1159011"/>
              <a:ext cx="17705" cy="20577"/>
            </a:xfrm>
            <a:custGeom>
              <a:avLst/>
              <a:gdLst/>
              <a:ahLst/>
              <a:cxnLst/>
              <a:rect l="l" t="t" r="r" b="b"/>
              <a:pathLst>
                <a:path w="561" h="652" extrusionOk="0">
                  <a:moveTo>
                    <a:pt x="354" y="1"/>
                  </a:moveTo>
                  <a:cubicBezTo>
                    <a:pt x="308" y="1"/>
                    <a:pt x="264" y="19"/>
                    <a:pt x="227" y="56"/>
                  </a:cubicBezTo>
                  <a:cubicBezTo>
                    <a:pt x="156" y="175"/>
                    <a:pt x="144" y="342"/>
                    <a:pt x="1" y="401"/>
                  </a:cubicBezTo>
                  <a:lnTo>
                    <a:pt x="1" y="449"/>
                  </a:lnTo>
                  <a:cubicBezTo>
                    <a:pt x="86" y="597"/>
                    <a:pt x="158" y="652"/>
                    <a:pt x="223" y="652"/>
                  </a:cubicBezTo>
                  <a:cubicBezTo>
                    <a:pt x="341" y="652"/>
                    <a:pt x="433" y="472"/>
                    <a:pt x="525" y="342"/>
                  </a:cubicBezTo>
                  <a:cubicBezTo>
                    <a:pt x="560" y="234"/>
                    <a:pt x="537" y="127"/>
                    <a:pt x="477" y="44"/>
                  </a:cubicBezTo>
                  <a:cubicBezTo>
                    <a:pt x="437" y="16"/>
                    <a:pt x="395" y="1"/>
                    <a:pt x="35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 name="Google Shape;395;p2"/>
            <p:cNvSpPr/>
            <p:nvPr/>
          </p:nvSpPr>
          <p:spPr>
            <a:xfrm>
              <a:off x="1129199" y="-1399428"/>
              <a:ext cx="13571" cy="9247"/>
            </a:xfrm>
            <a:custGeom>
              <a:avLst/>
              <a:gdLst/>
              <a:ahLst/>
              <a:cxnLst/>
              <a:rect l="l" t="t" r="r" b="b"/>
              <a:pathLst>
                <a:path w="430" h="293" extrusionOk="0">
                  <a:moveTo>
                    <a:pt x="210" y="0"/>
                  </a:moveTo>
                  <a:cubicBezTo>
                    <a:pt x="108" y="0"/>
                    <a:pt x="38" y="87"/>
                    <a:pt x="1" y="280"/>
                  </a:cubicBezTo>
                  <a:cubicBezTo>
                    <a:pt x="144" y="232"/>
                    <a:pt x="310" y="292"/>
                    <a:pt x="429" y="90"/>
                  </a:cubicBezTo>
                  <a:cubicBezTo>
                    <a:pt x="344" y="32"/>
                    <a:pt x="271" y="0"/>
                    <a:pt x="21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 name="Google Shape;396;p2"/>
            <p:cNvSpPr/>
            <p:nvPr/>
          </p:nvSpPr>
          <p:spPr>
            <a:xfrm>
              <a:off x="1206992" y="-1369952"/>
              <a:ext cx="16948" cy="20703"/>
            </a:xfrm>
            <a:custGeom>
              <a:avLst/>
              <a:gdLst/>
              <a:ahLst/>
              <a:cxnLst/>
              <a:rect l="l" t="t" r="r" b="b"/>
              <a:pathLst>
                <a:path w="537" h="656" extrusionOk="0">
                  <a:moveTo>
                    <a:pt x="393" y="1"/>
                  </a:moveTo>
                  <a:cubicBezTo>
                    <a:pt x="286" y="191"/>
                    <a:pt x="167" y="334"/>
                    <a:pt x="0" y="441"/>
                  </a:cubicBezTo>
                  <a:cubicBezTo>
                    <a:pt x="47" y="601"/>
                    <a:pt x="85" y="656"/>
                    <a:pt x="119" y="656"/>
                  </a:cubicBezTo>
                  <a:cubicBezTo>
                    <a:pt x="193" y="656"/>
                    <a:pt x="245" y="390"/>
                    <a:pt x="317" y="390"/>
                  </a:cubicBezTo>
                  <a:cubicBezTo>
                    <a:pt x="330" y="390"/>
                    <a:pt x="343" y="398"/>
                    <a:pt x="358" y="418"/>
                  </a:cubicBezTo>
                  <a:cubicBezTo>
                    <a:pt x="393" y="287"/>
                    <a:pt x="536" y="168"/>
                    <a:pt x="3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 name="Google Shape;397;p2"/>
            <p:cNvSpPr/>
            <p:nvPr/>
          </p:nvSpPr>
          <p:spPr>
            <a:xfrm>
              <a:off x="502089" y="-1082764"/>
              <a:ext cx="19283" cy="9310"/>
            </a:xfrm>
            <a:custGeom>
              <a:avLst/>
              <a:gdLst/>
              <a:ahLst/>
              <a:cxnLst/>
              <a:rect l="l" t="t" r="r" b="b"/>
              <a:pathLst>
                <a:path w="611" h="295" extrusionOk="0">
                  <a:moveTo>
                    <a:pt x="459" y="0"/>
                  </a:moveTo>
                  <a:cubicBezTo>
                    <a:pt x="390" y="0"/>
                    <a:pt x="304" y="38"/>
                    <a:pt x="226" y="69"/>
                  </a:cubicBezTo>
                  <a:cubicBezTo>
                    <a:pt x="60" y="128"/>
                    <a:pt x="0" y="235"/>
                    <a:pt x="238" y="295"/>
                  </a:cubicBezTo>
                  <a:lnTo>
                    <a:pt x="584" y="295"/>
                  </a:lnTo>
                  <a:cubicBezTo>
                    <a:pt x="611" y="65"/>
                    <a:pt x="549" y="0"/>
                    <a:pt x="4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 name="Google Shape;398;p2"/>
            <p:cNvSpPr/>
            <p:nvPr/>
          </p:nvSpPr>
          <p:spPr>
            <a:xfrm>
              <a:off x="902636" y="-1268553"/>
              <a:ext cx="14297" cy="10478"/>
            </a:xfrm>
            <a:custGeom>
              <a:avLst/>
              <a:gdLst/>
              <a:ahLst/>
              <a:cxnLst/>
              <a:rect l="l" t="t" r="r" b="b"/>
              <a:pathLst>
                <a:path w="453" h="332" extrusionOk="0">
                  <a:moveTo>
                    <a:pt x="159" y="1"/>
                  </a:moveTo>
                  <a:cubicBezTo>
                    <a:pt x="86" y="1"/>
                    <a:pt x="27" y="57"/>
                    <a:pt x="0" y="241"/>
                  </a:cubicBezTo>
                  <a:cubicBezTo>
                    <a:pt x="87" y="297"/>
                    <a:pt x="163" y="331"/>
                    <a:pt x="230" y="331"/>
                  </a:cubicBezTo>
                  <a:cubicBezTo>
                    <a:pt x="319" y="331"/>
                    <a:pt x="392" y="271"/>
                    <a:pt x="453" y="122"/>
                  </a:cubicBezTo>
                  <a:cubicBezTo>
                    <a:pt x="355" y="83"/>
                    <a:pt x="247" y="1"/>
                    <a:pt x="1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 name="Google Shape;399;p2"/>
            <p:cNvSpPr/>
            <p:nvPr/>
          </p:nvSpPr>
          <p:spPr>
            <a:xfrm>
              <a:off x="1148355" y="-1376453"/>
              <a:ext cx="10951" cy="15938"/>
            </a:xfrm>
            <a:custGeom>
              <a:avLst/>
              <a:gdLst/>
              <a:ahLst/>
              <a:cxnLst/>
              <a:rect l="l" t="t" r="r" b="b"/>
              <a:pathLst>
                <a:path w="347" h="505" extrusionOk="0">
                  <a:moveTo>
                    <a:pt x="112" y="1"/>
                  </a:moveTo>
                  <a:cubicBezTo>
                    <a:pt x="66" y="1"/>
                    <a:pt x="13" y="16"/>
                    <a:pt x="13" y="16"/>
                  </a:cubicBezTo>
                  <a:cubicBezTo>
                    <a:pt x="1" y="171"/>
                    <a:pt x="1" y="326"/>
                    <a:pt x="108" y="505"/>
                  </a:cubicBezTo>
                  <a:cubicBezTo>
                    <a:pt x="215" y="326"/>
                    <a:pt x="346" y="195"/>
                    <a:pt x="168" y="16"/>
                  </a:cubicBezTo>
                  <a:cubicBezTo>
                    <a:pt x="156" y="5"/>
                    <a:pt x="135" y="1"/>
                    <a:pt x="11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 name="Google Shape;400;p2"/>
            <p:cNvSpPr/>
            <p:nvPr/>
          </p:nvSpPr>
          <p:spPr>
            <a:xfrm>
              <a:off x="693715" y="-1220772"/>
              <a:ext cx="11677" cy="9089"/>
            </a:xfrm>
            <a:custGeom>
              <a:avLst/>
              <a:gdLst/>
              <a:ahLst/>
              <a:cxnLst/>
              <a:rect l="l" t="t" r="r" b="b"/>
              <a:pathLst>
                <a:path w="370" h="288" extrusionOk="0">
                  <a:moveTo>
                    <a:pt x="215" y="1"/>
                  </a:moveTo>
                  <a:cubicBezTo>
                    <a:pt x="119" y="1"/>
                    <a:pt x="0" y="1"/>
                    <a:pt x="12" y="132"/>
                  </a:cubicBezTo>
                  <a:cubicBezTo>
                    <a:pt x="12" y="263"/>
                    <a:pt x="155" y="239"/>
                    <a:pt x="227" y="275"/>
                  </a:cubicBezTo>
                  <a:cubicBezTo>
                    <a:pt x="249" y="282"/>
                    <a:pt x="270" y="287"/>
                    <a:pt x="288" y="287"/>
                  </a:cubicBezTo>
                  <a:cubicBezTo>
                    <a:pt x="330" y="287"/>
                    <a:pt x="361" y="262"/>
                    <a:pt x="369" y="179"/>
                  </a:cubicBezTo>
                  <a:cubicBezTo>
                    <a:pt x="369" y="48"/>
                    <a:pt x="298" y="1"/>
                    <a:pt x="21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 name="Google Shape;401;p2"/>
            <p:cNvSpPr/>
            <p:nvPr/>
          </p:nvSpPr>
          <p:spPr>
            <a:xfrm>
              <a:off x="562209" y="-1249302"/>
              <a:ext cx="17295" cy="8647"/>
            </a:xfrm>
            <a:custGeom>
              <a:avLst/>
              <a:gdLst/>
              <a:ahLst/>
              <a:cxnLst/>
              <a:rect l="l" t="t" r="r" b="b"/>
              <a:pathLst>
                <a:path w="548" h="274" extrusionOk="0">
                  <a:moveTo>
                    <a:pt x="274" y="1"/>
                  </a:moveTo>
                  <a:cubicBezTo>
                    <a:pt x="164" y="1"/>
                    <a:pt x="76" y="87"/>
                    <a:pt x="0" y="274"/>
                  </a:cubicBezTo>
                  <a:cubicBezTo>
                    <a:pt x="191" y="226"/>
                    <a:pt x="369" y="178"/>
                    <a:pt x="548" y="131"/>
                  </a:cubicBezTo>
                  <a:cubicBezTo>
                    <a:pt x="443" y="46"/>
                    <a:pt x="353" y="1"/>
                    <a:pt x="27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 name="Google Shape;402;p2"/>
            <p:cNvSpPr/>
            <p:nvPr/>
          </p:nvSpPr>
          <p:spPr>
            <a:xfrm>
              <a:off x="635836" y="-1282944"/>
              <a:ext cx="12687" cy="10383"/>
            </a:xfrm>
            <a:custGeom>
              <a:avLst/>
              <a:gdLst/>
              <a:ahLst/>
              <a:cxnLst/>
              <a:rect l="l" t="t" r="r" b="b"/>
              <a:pathLst>
                <a:path w="402" h="329" extrusionOk="0">
                  <a:moveTo>
                    <a:pt x="295" y="0"/>
                  </a:moveTo>
                  <a:cubicBezTo>
                    <a:pt x="226" y="0"/>
                    <a:pt x="130" y="72"/>
                    <a:pt x="50" y="72"/>
                  </a:cubicBezTo>
                  <a:cubicBezTo>
                    <a:pt x="37" y="72"/>
                    <a:pt x="25" y="70"/>
                    <a:pt x="13" y="66"/>
                  </a:cubicBezTo>
                  <a:cubicBezTo>
                    <a:pt x="1" y="161"/>
                    <a:pt x="1" y="232"/>
                    <a:pt x="1" y="328"/>
                  </a:cubicBezTo>
                  <a:cubicBezTo>
                    <a:pt x="27" y="328"/>
                    <a:pt x="55" y="328"/>
                    <a:pt x="84" y="328"/>
                  </a:cubicBezTo>
                  <a:cubicBezTo>
                    <a:pt x="231" y="328"/>
                    <a:pt x="402" y="312"/>
                    <a:pt x="382" y="113"/>
                  </a:cubicBezTo>
                  <a:cubicBezTo>
                    <a:pt x="369" y="27"/>
                    <a:pt x="337" y="0"/>
                    <a:pt x="2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 name="Google Shape;403;p2"/>
            <p:cNvSpPr/>
            <p:nvPr/>
          </p:nvSpPr>
          <p:spPr>
            <a:xfrm>
              <a:off x="888340" y="-1272435"/>
              <a:ext cx="12056" cy="15243"/>
            </a:xfrm>
            <a:custGeom>
              <a:avLst/>
              <a:gdLst/>
              <a:ahLst/>
              <a:cxnLst/>
              <a:rect l="l" t="t" r="r" b="b"/>
              <a:pathLst>
                <a:path w="382" h="483" extrusionOk="0">
                  <a:moveTo>
                    <a:pt x="173" y="1"/>
                  </a:moveTo>
                  <a:cubicBezTo>
                    <a:pt x="144" y="1"/>
                    <a:pt x="114" y="7"/>
                    <a:pt x="96" y="18"/>
                  </a:cubicBezTo>
                  <a:cubicBezTo>
                    <a:pt x="1" y="90"/>
                    <a:pt x="60" y="197"/>
                    <a:pt x="96" y="292"/>
                  </a:cubicBezTo>
                  <a:cubicBezTo>
                    <a:pt x="132" y="364"/>
                    <a:pt x="191" y="423"/>
                    <a:pt x="239" y="483"/>
                  </a:cubicBezTo>
                  <a:lnTo>
                    <a:pt x="239" y="364"/>
                  </a:lnTo>
                  <a:cubicBezTo>
                    <a:pt x="251" y="257"/>
                    <a:pt x="382" y="149"/>
                    <a:pt x="251" y="18"/>
                  </a:cubicBezTo>
                  <a:cubicBezTo>
                    <a:pt x="233" y="7"/>
                    <a:pt x="203" y="1"/>
                    <a:pt x="17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 name="Google Shape;404;p2"/>
            <p:cNvSpPr/>
            <p:nvPr/>
          </p:nvSpPr>
          <p:spPr>
            <a:xfrm>
              <a:off x="611409" y="-1292538"/>
              <a:ext cx="17705" cy="14675"/>
            </a:xfrm>
            <a:custGeom>
              <a:avLst/>
              <a:gdLst/>
              <a:ahLst/>
              <a:cxnLst/>
              <a:rect l="l" t="t" r="r" b="b"/>
              <a:pathLst>
                <a:path w="561" h="465" extrusionOk="0">
                  <a:moveTo>
                    <a:pt x="346" y="1"/>
                  </a:moveTo>
                  <a:cubicBezTo>
                    <a:pt x="1" y="84"/>
                    <a:pt x="275" y="263"/>
                    <a:pt x="322" y="382"/>
                  </a:cubicBezTo>
                  <a:cubicBezTo>
                    <a:pt x="337" y="432"/>
                    <a:pt x="381" y="465"/>
                    <a:pt x="422" y="465"/>
                  </a:cubicBezTo>
                  <a:cubicBezTo>
                    <a:pt x="449" y="465"/>
                    <a:pt x="475" y="450"/>
                    <a:pt x="489" y="417"/>
                  </a:cubicBezTo>
                  <a:cubicBezTo>
                    <a:pt x="561" y="263"/>
                    <a:pt x="358" y="239"/>
                    <a:pt x="346" y="120"/>
                  </a:cubicBezTo>
                  <a:lnTo>
                    <a:pt x="34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 name="Google Shape;405;p2"/>
            <p:cNvSpPr/>
            <p:nvPr/>
          </p:nvSpPr>
          <p:spPr>
            <a:xfrm>
              <a:off x="573949" y="-1174538"/>
              <a:ext cx="8963" cy="11803"/>
            </a:xfrm>
            <a:custGeom>
              <a:avLst/>
              <a:gdLst/>
              <a:ahLst/>
              <a:cxnLst/>
              <a:rect l="l" t="t" r="r" b="b"/>
              <a:pathLst>
                <a:path w="284" h="374" extrusionOk="0">
                  <a:moveTo>
                    <a:pt x="116" y="0"/>
                  </a:moveTo>
                  <a:cubicBezTo>
                    <a:pt x="81" y="72"/>
                    <a:pt x="21" y="167"/>
                    <a:pt x="9" y="238"/>
                  </a:cubicBezTo>
                  <a:cubicBezTo>
                    <a:pt x="0" y="320"/>
                    <a:pt x="39" y="374"/>
                    <a:pt x="96" y="374"/>
                  </a:cubicBezTo>
                  <a:cubicBezTo>
                    <a:pt x="113" y="374"/>
                    <a:pt x="132" y="369"/>
                    <a:pt x="152" y="357"/>
                  </a:cubicBezTo>
                  <a:cubicBezTo>
                    <a:pt x="188" y="322"/>
                    <a:pt x="259" y="250"/>
                    <a:pt x="271" y="179"/>
                  </a:cubicBezTo>
                  <a:cubicBezTo>
                    <a:pt x="283" y="107"/>
                    <a:pt x="235" y="24"/>
                    <a:pt x="1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 name="Google Shape;406;p2"/>
            <p:cNvSpPr/>
            <p:nvPr/>
          </p:nvSpPr>
          <p:spPr>
            <a:xfrm>
              <a:off x="433700" y="-1203320"/>
              <a:ext cx="8679" cy="9626"/>
            </a:xfrm>
            <a:custGeom>
              <a:avLst/>
              <a:gdLst/>
              <a:ahLst/>
              <a:cxnLst/>
              <a:rect l="l" t="t" r="r" b="b"/>
              <a:pathLst>
                <a:path w="275" h="305" extrusionOk="0">
                  <a:moveTo>
                    <a:pt x="209" y="0"/>
                  </a:moveTo>
                  <a:cubicBezTo>
                    <a:pt x="200" y="0"/>
                    <a:pt x="190" y="2"/>
                    <a:pt x="179" y="7"/>
                  </a:cubicBezTo>
                  <a:cubicBezTo>
                    <a:pt x="119" y="7"/>
                    <a:pt x="60" y="79"/>
                    <a:pt x="24" y="138"/>
                  </a:cubicBezTo>
                  <a:cubicBezTo>
                    <a:pt x="0" y="222"/>
                    <a:pt x="36" y="305"/>
                    <a:pt x="131" y="305"/>
                  </a:cubicBezTo>
                  <a:cubicBezTo>
                    <a:pt x="203" y="305"/>
                    <a:pt x="262" y="269"/>
                    <a:pt x="274" y="162"/>
                  </a:cubicBezTo>
                  <a:cubicBezTo>
                    <a:pt x="274" y="90"/>
                    <a:pt x="265" y="0"/>
                    <a:pt x="2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 name="Google Shape;407;p2"/>
            <p:cNvSpPr/>
            <p:nvPr/>
          </p:nvSpPr>
          <p:spPr>
            <a:xfrm>
              <a:off x="600143" y="-1259180"/>
              <a:ext cx="14707" cy="11677"/>
            </a:xfrm>
            <a:custGeom>
              <a:avLst/>
              <a:gdLst/>
              <a:ahLst/>
              <a:cxnLst/>
              <a:rect l="l" t="t" r="r" b="b"/>
              <a:pathLst>
                <a:path w="466" h="370" extrusionOk="0">
                  <a:moveTo>
                    <a:pt x="168" y="0"/>
                  </a:moveTo>
                  <a:cubicBezTo>
                    <a:pt x="113" y="0"/>
                    <a:pt x="57" y="25"/>
                    <a:pt x="1" y="87"/>
                  </a:cubicBezTo>
                  <a:cubicBezTo>
                    <a:pt x="32" y="242"/>
                    <a:pt x="99" y="370"/>
                    <a:pt x="225" y="370"/>
                  </a:cubicBezTo>
                  <a:cubicBezTo>
                    <a:pt x="244" y="370"/>
                    <a:pt x="264" y="367"/>
                    <a:pt x="286" y="360"/>
                  </a:cubicBezTo>
                  <a:cubicBezTo>
                    <a:pt x="382" y="325"/>
                    <a:pt x="465" y="206"/>
                    <a:pt x="346" y="75"/>
                  </a:cubicBezTo>
                  <a:cubicBezTo>
                    <a:pt x="289" y="31"/>
                    <a:pt x="230" y="0"/>
                    <a:pt x="16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 name="Google Shape;408;p2"/>
            <p:cNvSpPr/>
            <p:nvPr/>
          </p:nvSpPr>
          <p:spPr>
            <a:xfrm>
              <a:off x="620435" y="-1305382"/>
              <a:ext cx="10289" cy="12876"/>
            </a:xfrm>
            <a:custGeom>
              <a:avLst/>
              <a:gdLst/>
              <a:ahLst/>
              <a:cxnLst/>
              <a:rect l="l" t="t" r="r" b="b"/>
              <a:pathLst>
                <a:path w="326" h="408" extrusionOk="0">
                  <a:moveTo>
                    <a:pt x="203" y="1"/>
                  </a:moveTo>
                  <a:cubicBezTo>
                    <a:pt x="196" y="1"/>
                    <a:pt x="188" y="2"/>
                    <a:pt x="179" y="3"/>
                  </a:cubicBezTo>
                  <a:cubicBezTo>
                    <a:pt x="1" y="39"/>
                    <a:pt x="60" y="265"/>
                    <a:pt x="48" y="408"/>
                  </a:cubicBezTo>
                  <a:lnTo>
                    <a:pt x="275" y="277"/>
                  </a:lnTo>
                  <a:cubicBezTo>
                    <a:pt x="252" y="187"/>
                    <a:pt x="325" y="1"/>
                    <a:pt x="20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 name="Google Shape;409;p2"/>
            <p:cNvSpPr/>
            <p:nvPr/>
          </p:nvSpPr>
          <p:spPr>
            <a:xfrm>
              <a:off x="495682" y="-1282597"/>
              <a:ext cx="7543" cy="13760"/>
            </a:xfrm>
            <a:custGeom>
              <a:avLst/>
              <a:gdLst/>
              <a:ahLst/>
              <a:cxnLst/>
              <a:rect l="l" t="t" r="r" b="b"/>
              <a:pathLst>
                <a:path w="239" h="436" extrusionOk="0">
                  <a:moveTo>
                    <a:pt x="75" y="0"/>
                  </a:moveTo>
                  <a:cubicBezTo>
                    <a:pt x="50" y="0"/>
                    <a:pt x="26" y="17"/>
                    <a:pt x="1" y="67"/>
                  </a:cubicBezTo>
                  <a:cubicBezTo>
                    <a:pt x="1" y="198"/>
                    <a:pt x="13" y="317"/>
                    <a:pt x="13" y="436"/>
                  </a:cubicBezTo>
                  <a:cubicBezTo>
                    <a:pt x="156" y="436"/>
                    <a:pt x="215" y="340"/>
                    <a:pt x="239" y="198"/>
                  </a:cubicBezTo>
                  <a:cubicBezTo>
                    <a:pt x="239" y="150"/>
                    <a:pt x="215" y="102"/>
                    <a:pt x="215" y="67"/>
                  </a:cubicBezTo>
                  <a:cubicBezTo>
                    <a:pt x="168" y="59"/>
                    <a:pt x="122" y="0"/>
                    <a:pt x="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 name="Google Shape;410;p2"/>
            <p:cNvSpPr/>
            <p:nvPr/>
          </p:nvSpPr>
          <p:spPr>
            <a:xfrm>
              <a:off x="488171" y="-1210232"/>
              <a:ext cx="9815" cy="9026"/>
            </a:xfrm>
            <a:custGeom>
              <a:avLst/>
              <a:gdLst/>
              <a:ahLst/>
              <a:cxnLst/>
              <a:rect l="l" t="t" r="r" b="b"/>
              <a:pathLst>
                <a:path w="311" h="286" extrusionOk="0">
                  <a:moveTo>
                    <a:pt x="203" y="0"/>
                  </a:moveTo>
                  <a:cubicBezTo>
                    <a:pt x="132" y="72"/>
                    <a:pt x="72" y="167"/>
                    <a:pt x="1" y="238"/>
                  </a:cubicBezTo>
                  <a:cubicBezTo>
                    <a:pt x="36" y="250"/>
                    <a:pt x="84" y="286"/>
                    <a:pt x="132" y="286"/>
                  </a:cubicBezTo>
                  <a:cubicBezTo>
                    <a:pt x="239" y="286"/>
                    <a:pt x="310" y="262"/>
                    <a:pt x="310" y="107"/>
                  </a:cubicBezTo>
                  <a:cubicBezTo>
                    <a:pt x="275" y="72"/>
                    <a:pt x="215" y="0"/>
                    <a:pt x="20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 name="Google Shape;411;p2"/>
            <p:cNvSpPr/>
            <p:nvPr/>
          </p:nvSpPr>
          <p:spPr>
            <a:xfrm>
              <a:off x="1170920" y="-1427421"/>
              <a:ext cx="9058" cy="9594"/>
            </a:xfrm>
            <a:custGeom>
              <a:avLst/>
              <a:gdLst/>
              <a:ahLst/>
              <a:cxnLst/>
              <a:rect l="l" t="t" r="r" b="b"/>
              <a:pathLst>
                <a:path w="287" h="304" extrusionOk="0">
                  <a:moveTo>
                    <a:pt x="155" y="0"/>
                  </a:moveTo>
                  <a:cubicBezTo>
                    <a:pt x="60" y="36"/>
                    <a:pt x="0" y="84"/>
                    <a:pt x="12" y="167"/>
                  </a:cubicBezTo>
                  <a:cubicBezTo>
                    <a:pt x="32" y="256"/>
                    <a:pt x="85" y="304"/>
                    <a:pt x="143" y="304"/>
                  </a:cubicBezTo>
                  <a:cubicBezTo>
                    <a:pt x="155" y="304"/>
                    <a:pt x="167" y="302"/>
                    <a:pt x="179" y="298"/>
                  </a:cubicBezTo>
                  <a:cubicBezTo>
                    <a:pt x="227" y="286"/>
                    <a:pt x="274" y="215"/>
                    <a:pt x="274" y="167"/>
                  </a:cubicBezTo>
                  <a:cubicBezTo>
                    <a:pt x="286" y="96"/>
                    <a:pt x="238" y="24"/>
                    <a:pt x="1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 name="Google Shape;412;p2"/>
            <p:cNvSpPr/>
            <p:nvPr/>
          </p:nvSpPr>
          <p:spPr>
            <a:xfrm>
              <a:off x="895851" y="-1407886"/>
              <a:ext cx="15464" cy="11298"/>
            </a:xfrm>
            <a:custGeom>
              <a:avLst/>
              <a:gdLst/>
              <a:ahLst/>
              <a:cxnLst/>
              <a:rect l="l" t="t" r="r" b="b"/>
              <a:pathLst>
                <a:path w="490" h="358" extrusionOk="0">
                  <a:moveTo>
                    <a:pt x="334" y="0"/>
                  </a:moveTo>
                  <a:cubicBezTo>
                    <a:pt x="215" y="36"/>
                    <a:pt x="120" y="72"/>
                    <a:pt x="1" y="119"/>
                  </a:cubicBezTo>
                  <a:cubicBezTo>
                    <a:pt x="1" y="191"/>
                    <a:pt x="13" y="274"/>
                    <a:pt x="13" y="358"/>
                  </a:cubicBezTo>
                  <a:cubicBezTo>
                    <a:pt x="191" y="334"/>
                    <a:pt x="334" y="250"/>
                    <a:pt x="489" y="143"/>
                  </a:cubicBezTo>
                  <a:lnTo>
                    <a:pt x="33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 name="Google Shape;413;p2"/>
            <p:cNvSpPr/>
            <p:nvPr/>
          </p:nvSpPr>
          <p:spPr>
            <a:xfrm>
              <a:off x="597523" y="-1264513"/>
              <a:ext cx="13539" cy="8079"/>
            </a:xfrm>
            <a:custGeom>
              <a:avLst/>
              <a:gdLst/>
              <a:ahLst/>
              <a:cxnLst/>
              <a:rect l="l" t="t" r="r" b="b"/>
              <a:pathLst>
                <a:path w="429" h="256" extrusionOk="0">
                  <a:moveTo>
                    <a:pt x="225" y="1"/>
                  </a:moveTo>
                  <a:cubicBezTo>
                    <a:pt x="105" y="1"/>
                    <a:pt x="0" y="36"/>
                    <a:pt x="0" y="244"/>
                  </a:cubicBezTo>
                  <a:cubicBezTo>
                    <a:pt x="48" y="244"/>
                    <a:pt x="72" y="256"/>
                    <a:pt x="108" y="256"/>
                  </a:cubicBezTo>
                  <a:cubicBezTo>
                    <a:pt x="203" y="244"/>
                    <a:pt x="322" y="244"/>
                    <a:pt x="429" y="244"/>
                  </a:cubicBezTo>
                  <a:cubicBezTo>
                    <a:pt x="405" y="160"/>
                    <a:pt x="369" y="77"/>
                    <a:pt x="322" y="6"/>
                  </a:cubicBezTo>
                  <a:cubicBezTo>
                    <a:pt x="290" y="3"/>
                    <a:pt x="257" y="1"/>
                    <a:pt x="2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 name="Google Shape;414;p2"/>
            <p:cNvSpPr/>
            <p:nvPr/>
          </p:nvSpPr>
          <p:spPr>
            <a:xfrm>
              <a:off x="1021740" y="-1432439"/>
              <a:ext cx="21461" cy="4702"/>
            </a:xfrm>
            <a:custGeom>
              <a:avLst/>
              <a:gdLst/>
              <a:ahLst/>
              <a:cxnLst/>
              <a:rect l="l" t="t" r="r" b="b"/>
              <a:pathLst>
                <a:path w="680" h="149" extrusionOk="0">
                  <a:moveTo>
                    <a:pt x="426" y="0"/>
                  </a:moveTo>
                  <a:cubicBezTo>
                    <a:pt x="276" y="0"/>
                    <a:pt x="131" y="36"/>
                    <a:pt x="1" y="135"/>
                  </a:cubicBezTo>
                  <a:cubicBezTo>
                    <a:pt x="14" y="135"/>
                    <a:pt x="28" y="134"/>
                    <a:pt x="41" y="134"/>
                  </a:cubicBezTo>
                  <a:cubicBezTo>
                    <a:pt x="134" y="134"/>
                    <a:pt x="233" y="149"/>
                    <a:pt x="332" y="149"/>
                  </a:cubicBezTo>
                  <a:cubicBezTo>
                    <a:pt x="454" y="149"/>
                    <a:pt x="574" y="127"/>
                    <a:pt x="679" y="28"/>
                  </a:cubicBezTo>
                  <a:cubicBezTo>
                    <a:pt x="594" y="11"/>
                    <a:pt x="509" y="0"/>
                    <a:pt x="42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 name="Google Shape;415;p2"/>
            <p:cNvSpPr/>
            <p:nvPr/>
          </p:nvSpPr>
          <p:spPr>
            <a:xfrm>
              <a:off x="661020" y="-1170877"/>
              <a:ext cx="18084" cy="11772"/>
            </a:xfrm>
            <a:custGeom>
              <a:avLst/>
              <a:gdLst/>
              <a:ahLst/>
              <a:cxnLst/>
              <a:rect l="l" t="t" r="r" b="b"/>
              <a:pathLst>
                <a:path w="573" h="373" extrusionOk="0">
                  <a:moveTo>
                    <a:pt x="445" y="0"/>
                  </a:moveTo>
                  <a:cubicBezTo>
                    <a:pt x="399" y="0"/>
                    <a:pt x="358" y="14"/>
                    <a:pt x="322" y="51"/>
                  </a:cubicBezTo>
                  <a:lnTo>
                    <a:pt x="203" y="51"/>
                  </a:lnTo>
                  <a:cubicBezTo>
                    <a:pt x="132" y="51"/>
                    <a:pt x="72" y="63"/>
                    <a:pt x="1" y="63"/>
                  </a:cubicBezTo>
                  <a:lnTo>
                    <a:pt x="1" y="301"/>
                  </a:lnTo>
                  <a:cubicBezTo>
                    <a:pt x="24" y="349"/>
                    <a:pt x="72" y="360"/>
                    <a:pt x="120" y="372"/>
                  </a:cubicBezTo>
                  <a:cubicBezTo>
                    <a:pt x="143" y="360"/>
                    <a:pt x="155" y="360"/>
                    <a:pt x="191" y="360"/>
                  </a:cubicBezTo>
                  <a:cubicBezTo>
                    <a:pt x="322" y="313"/>
                    <a:pt x="489" y="313"/>
                    <a:pt x="572" y="170"/>
                  </a:cubicBezTo>
                  <a:cubicBezTo>
                    <a:pt x="572" y="110"/>
                    <a:pt x="560" y="63"/>
                    <a:pt x="536" y="15"/>
                  </a:cubicBezTo>
                  <a:cubicBezTo>
                    <a:pt x="504" y="6"/>
                    <a:pt x="474" y="0"/>
                    <a:pt x="44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 name="Google Shape;416;p2"/>
            <p:cNvSpPr/>
            <p:nvPr/>
          </p:nvSpPr>
          <p:spPr>
            <a:xfrm>
              <a:off x="1148387" y="-1424044"/>
              <a:ext cx="7890" cy="6849"/>
            </a:xfrm>
            <a:custGeom>
              <a:avLst/>
              <a:gdLst/>
              <a:ahLst/>
              <a:cxnLst/>
              <a:rect l="l" t="t" r="r" b="b"/>
              <a:pathLst>
                <a:path w="250" h="217" extrusionOk="0">
                  <a:moveTo>
                    <a:pt x="119" y="0"/>
                  </a:moveTo>
                  <a:cubicBezTo>
                    <a:pt x="107" y="36"/>
                    <a:pt x="48" y="60"/>
                    <a:pt x="12" y="108"/>
                  </a:cubicBezTo>
                  <a:cubicBezTo>
                    <a:pt x="1" y="162"/>
                    <a:pt x="40" y="216"/>
                    <a:pt x="92" y="216"/>
                  </a:cubicBezTo>
                  <a:cubicBezTo>
                    <a:pt x="97" y="216"/>
                    <a:pt x="102" y="216"/>
                    <a:pt x="107" y="215"/>
                  </a:cubicBezTo>
                  <a:cubicBezTo>
                    <a:pt x="155" y="191"/>
                    <a:pt x="202" y="155"/>
                    <a:pt x="226" y="108"/>
                  </a:cubicBezTo>
                  <a:cubicBezTo>
                    <a:pt x="250" y="12"/>
                    <a:pt x="190" y="0"/>
                    <a:pt x="1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 name="Google Shape;417;p2"/>
            <p:cNvSpPr/>
            <p:nvPr/>
          </p:nvSpPr>
          <p:spPr>
            <a:xfrm>
              <a:off x="560694" y="-1155792"/>
              <a:ext cx="7543" cy="7574"/>
            </a:xfrm>
            <a:custGeom>
              <a:avLst/>
              <a:gdLst/>
              <a:ahLst/>
              <a:cxnLst/>
              <a:rect l="l" t="t" r="r" b="b"/>
              <a:pathLst>
                <a:path w="239" h="240" extrusionOk="0">
                  <a:moveTo>
                    <a:pt x="69" y="0"/>
                  </a:moveTo>
                  <a:cubicBezTo>
                    <a:pt x="1" y="0"/>
                    <a:pt x="4" y="76"/>
                    <a:pt x="48" y="121"/>
                  </a:cubicBezTo>
                  <a:cubicBezTo>
                    <a:pt x="96" y="168"/>
                    <a:pt x="155" y="192"/>
                    <a:pt x="215" y="240"/>
                  </a:cubicBezTo>
                  <a:cubicBezTo>
                    <a:pt x="227" y="204"/>
                    <a:pt x="227" y="168"/>
                    <a:pt x="239" y="109"/>
                  </a:cubicBezTo>
                  <a:cubicBezTo>
                    <a:pt x="203" y="73"/>
                    <a:pt x="143" y="1"/>
                    <a:pt x="84" y="1"/>
                  </a:cubicBezTo>
                  <a:cubicBezTo>
                    <a:pt x="78" y="1"/>
                    <a:pt x="73" y="0"/>
                    <a:pt x="6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 name="Google Shape;418;p2"/>
            <p:cNvSpPr/>
            <p:nvPr/>
          </p:nvSpPr>
          <p:spPr>
            <a:xfrm>
              <a:off x="892474" y="-1256844"/>
              <a:ext cx="10194" cy="7922"/>
            </a:xfrm>
            <a:custGeom>
              <a:avLst/>
              <a:gdLst/>
              <a:ahLst/>
              <a:cxnLst/>
              <a:rect l="l" t="t" r="r" b="b"/>
              <a:pathLst>
                <a:path w="323" h="251" extrusionOk="0">
                  <a:moveTo>
                    <a:pt x="108" y="1"/>
                  </a:moveTo>
                  <a:cubicBezTo>
                    <a:pt x="72" y="36"/>
                    <a:pt x="25" y="72"/>
                    <a:pt x="1" y="120"/>
                  </a:cubicBezTo>
                  <a:lnTo>
                    <a:pt x="1" y="251"/>
                  </a:lnTo>
                  <a:cubicBezTo>
                    <a:pt x="108" y="251"/>
                    <a:pt x="227" y="239"/>
                    <a:pt x="322" y="239"/>
                  </a:cubicBezTo>
                  <a:cubicBezTo>
                    <a:pt x="310" y="72"/>
                    <a:pt x="239" y="1"/>
                    <a:pt x="10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 name="Google Shape;419;p2"/>
            <p:cNvSpPr/>
            <p:nvPr/>
          </p:nvSpPr>
          <p:spPr>
            <a:xfrm>
              <a:off x="1128094" y="-1427832"/>
              <a:ext cx="7164" cy="7574"/>
            </a:xfrm>
            <a:custGeom>
              <a:avLst/>
              <a:gdLst/>
              <a:ahLst/>
              <a:cxnLst/>
              <a:rect l="l" t="t" r="r" b="b"/>
              <a:pathLst>
                <a:path w="227" h="240" extrusionOk="0">
                  <a:moveTo>
                    <a:pt x="141" y="0"/>
                  </a:moveTo>
                  <a:cubicBezTo>
                    <a:pt x="118" y="0"/>
                    <a:pt x="94" y="6"/>
                    <a:pt x="71" y="13"/>
                  </a:cubicBezTo>
                  <a:cubicBezTo>
                    <a:pt x="36" y="49"/>
                    <a:pt x="0" y="109"/>
                    <a:pt x="0" y="156"/>
                  </a:cubicBezTo>
                  <a:cubicBezTo>
                    <a:pt x="0" y="180"/>
                    <a:pt x="71" y="216"/>
                    <a:pt x="119" y="240"/>
                  </a:cubicBezTo>
                  <a:cubicBezTo>
                    <a:pt x="167" y="180"/>
                    <a:pt x="214" y="132"/>
                    <a:pt x="226" y="97"/>
                  </a:cubicBezTo>
                  <a:cubicBezTo>
                    <a:pt x="226" y="24"/>
                    <a:pt x="188" y="0"/>
                    <a:pt x="1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 name="Google Shape;420;p2"/>
            <p:cNvSpPr/>
            <p:nvPr/>
          </p:nvSpPr>
          <p:spPr>
            <a:xfrm>
              <a:off x="401005" y="-1248955"/>
              <a:ext cx="21461" cy="20577"/>
            </a:xfrm>
            <a:custGeom>
              <a:avLst/>
              <a:gdLst/>
              <a:ahLst/>
              <a:cxnLst/>
              <a:rect l="l" t="t" r="r" b="b"/>
              <a:pathLst>
                <a:path w="680" h="652" extrusionOk="0">
                  <a:moveTo>
                    <a:pt x="679" y="1"/>
                  </a:moveTo>
                  <a:lnTo>
                    <a:pt x="679" y="1"/>
                  </a:lnTo>
                  <a:cubicBezTo>
                    <a:pt x="334" y="60"/>
                    <a:pt x="179" y="358"/>
                    <a:pt x="0" y="644"/>
                  </a:cubicBezTo>
                  <a:cubicBezTo>
                    <a:pt x="36" y="649"/>
                    <a:pt x="70" y="651"/>
                    <a:pt x="100" y="651"/>
                  </a:cubicBezTo>
                  <a:cubicBezTo>
                    <a:pt x="501" y="651"/>
                    <a:pt x="513" y="244"/>
                    <a:pt x="67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 name="Google Shape;421;p2"/>
            <p:cNvSpPr/>
            <p:nvPr/>
          </p:nvSpPr>
          <p:spPr>
            <a:xfrm>
              <a:off x="422433" y="-1259085"/>
              <a:ext cx="21051" cy="11677"/>
            </a:xfrm>
            <a:custGeom>
              <a:avLst/>
              <a:gdLst/>
              <a:ahLst/>
              <a:cxnLst/>
              <a:rect l="l" t="t" r="r" b="b"/>
              <a:pathLst>
                <a:path w="667" h="370" extrusionOk="0">
                  <a:moveTo>
                    <a:pt x="667" y="0"/>
                  </a:moveTo>
                  <a:lnTo>
                    <a:pt x="667" y="0"/>
                  </a:lnTo>
                  <a:cubicBezTo>
                    <a:pt x="488" y="203"/>
                    <a:pt x="191" y="131"/>
                    <a:pt x="0" y="322"/>
                  </a:cubicBezTo>
                  <a:cubicBezTo>
                    <a:pt x="89" y="352"/>
                    <a:pt x="171" y="369"/>
                    <a:pt x="247" y="369"/>
                  </a:cubicBezTo>
                  <a:cubicBezTo>
                    <a:pt x="436" y="369"/>
                    <a:pt x="582" y="264"/>
                    <a:pt x="66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 name="Google Shape;422;p2"/>
            <p:cNvSpPr/>
            <p:nvPr/>
          </p:nvSpPr>
          <p:spPr>
            <a:xfrm>
              <a:off x="325105" y="-1192969"/>
              <a:ext cx="20325" cy="15433"/>
            </a:xfrm>
            <a:custGeom>
              <a:avLst/>
              <a:gdLst/>
              <a:ahLst/>
              <a:cxnLst/>
              <a:rect l="l" t="t" r="r" b="b"/>
              <a:pathLst>
                <a:path w="644" h="489" extrusionOk="0">
                  <a:moveTo>
                    <a:pt x="417" y="1"/>
                  </a:moveTo>
                  <a:cubicBezTo>
                    <a:pt x="405" y="167"/>
                    <a:pt x="0" y="310"/>
                    <a:pt x="405" y="489"/>
                  </a:cubicBezTo>
                  <a:cubicBezTo>
                    <a:pt x="584" y="346"/>
                    <a:pt x="643" y="179"/>
                    <a:pt x="4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 name="Google Shape;423;p2"/>
            <p:cNvSpPr/>
            <p:nvPr/>
          </p:nvSpPr>
          <p:spPr>
            <a:xfrm>
              <a:off x="261608" y="-997934"/>
              <a:ext cx="16190" cy="18810"/>
            </a:xfrm>
            <a:custGeom>
              <a:avLst/>
              <a:gdLst/>
              <a:ahLst/>
              <a:cxnLst/>
              <a:rect l="l" t="t" r="r" b="b"/>
              <a:pathLst>
                <a:path w="513" h="596" extrusionOk="0">
                  <a:moveTo>
                    <a:pt x="95" y="0"/>
                  </a:moveTo>
                  <a:cubicBezTo>
                    <a:pt x="119" y="191"/>
                    <a:pt x="0" y="417"/>
                    <a:pt x="226" y="595"/>
                  </a:cubicBezTo>
                  <a:cubicBezTo>
                    <a:pt x="429" y="310"/>
                    <a:pt x="512" y="83"/>
                    <a:pt x="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 name="Google Shape;424;p2"/>
            <p:cNvSpPr/>
            <p:nvPr/>
          </p:nvSpPr>
          <p:spPr>
            <a:xfrm>
              <a:off x="1063840" y="-1456077"/>
              <a:ext cx="18052" cy="8079"/>
            </a:xfrm>
            <a:custGeom>
              <a:avLst/>
              <a:gdLst/>
              <a:ahLst/>
              <a:cxnLst/>
              <a:rect l="l" t="t" r="r" b="b"/>
              <a:pathLst>
                <a:path w="572" h="256" extrusionOk="0">
                  <a:moveTo>
                    <a:pt x="270" y="0"/>
                  </a:moveTo>
                  <a:cubicBezTo>
                    <a:pt x="132" y="0"/>
                    <a:pt x="10" y="40"/>
                    <a:pt x="0" y="242"/>
                  </a:cubicBezTo>
                  <a:cubicBezTo>
                    <a:pt x="19" y="239"/>
                    <a:pt x="38" y="238"/>
                    <a:pt x="57" y="238"/>
                  </a:cubicBezTo>
                  <a:cubicBezTo>
                    <a:pt x="139" y="238"/>
                    <a:pt x="222" y="255"/>
                    <a:pt x="304" y="255"/>
                  </a:cubicBezTo>
                  <a:cubicBezTo>
                    <a:pt x="399" y="255"/>
                    <a:pt x="491" y="232"/>
                    <a:pt x="572" y="134"/>
                  </a:cubicBezTo>
                  <a:cubicBezTo>
                    <a:pt x="476" y="122"/>
                    <a:pt x="393" y="111"/>
                    <a:pt x="345" y="3"/>
                  </a:cubicBezTo>
                  <a:cubicBezTo>
                    <a:pt x="320" y="2"/>
                    <a:pt x="295" y="0"/>
                    <a:pt x="27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 name="Google Shape;425;p2"/>
            <p:cNvSpPr/>
            <p:nvPr/>
          </p:nvSpPr>
          <p:spPr>
            <a:xfrm>
              <a:off x="1065323" y="-1471068"/>
              <a:ext cx="13950" cy="10983"/>
            </a:xfrm>
            <a:custGeom>
              <a:avLst/>
              <a:gdLst/>
              <a:ahLst/>
              <a:cxnLst/>
              <a:rect l="l" t="t" r="r" b="b"/>
              <a:pathLst>
                <a:path w="442" h="348" extrusionOk="0">
                  <a:moveTo>
                    <a:pt x="272" y="1"/>
                  </a:moveTo>
                  <a:cubicBezTo>
                    <a:pt x="205" y="1"/>
                    <a:pt x="139" y="72"/>
                    <a:pt x="72" y="97"/>
                  </a:cubicBezTo>
                  <a:cubicBezTo>
                    <a:pt x="1" y="347"/>
                    <a:pt x="239" y="240"/>
                    <a:pt x="298" y="347"/>
                  </a:cubicBezTo>
                  <a:cubicBezTo>
                    <a:pt x="405" y="276"/>
                    <a:pt x="441" y="157"/>
                    <a:pt x="358" y="50"/>
                  </a:cubicBezTo>
                  <a:cubicBezTo>
                    <a:pt x="329" y="14"/>
                    <a:pt x="301" y="1"/>
                    <a:pt x="27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 name="Google Shape;426;p2"/>
            <p:cNvSpPr/>
            <p:nvPr/>
          </p:nvSpPr>
          <p:spPr>
            <a:xfrm>
              <a:off x="1063461" y="-1468006"/>
              <a:ext cx="11298" cy="7922"/>
            </a:xfrm>
            <a:custGeom>
              <a:avLst/>
              <a:gdLst/>
              <a:ahLst/>
              <a:cxnLst/>
              <a:rect l="l" t="t" r="r" b="b"/>
              <a:pathLst>
                <a:path w="358" h="251" extrusionOk="0">
                  <a:moveTo>
                    <a:pt x="24" y="0"/>
                  </a:moveTo>
                  <a:cubicBezTo>
                    <a:pt x="0" y="223"/>
                    <a:pt x="98" y="244"/>
                    <a:pt x="205" y="244"/>
                  </a:cubicBezTo>
                  <a:cubicBezTo>
                    <a:pt x="230" y="244"/>
                    <a:pt x="255" y="243"/>
                    <a:pt x="280" y="243"/>
                  </a:cubicBezTo>
                  <a:cubicBezTo>
                    <a:pt x="308" y="243"/>
                    <a:pt x="334" y="244"/>
                    <a:pt x="357" y="250"/>
                  </a:cubicBezTo>
                  <a:cubicBezTo>
                    <a:pt x="286" y="155"/>
                    <a:pt x="203" y="84"/>
                    <a:pt x="13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 name="Google Shape;427;p2"/>
            <p:cNvSpPr/>
            <p:nvPr/>
          </p:nvSpPr>
          <p:spPr>
            <a:xfrm>
              <a:off x="1081103" y="-1459738"/>
              <a:ext cx="13571" cy="7922"/>
            </a:xfrm>
            <a:custGeom>
              <a:avLst/>
              <a:gdLst/>
              <a:ahLst/>
              <a:cxnLst/>
              <a:rect l="l" t="t" r="r" b="b"/>
              <a:pathLst>
                <a:path w="430" h="251" extrusionOk="0">
                  <a:moveTo>
                    <a:pt x="358" y="0"/>
                  </a:moveTo>
                  <a:cubicBezTo>
                    <a:pt x="239" y="72"/>
                    <a:pt x="120" y="155"/>
                    <a:pt x="1" y="238"/>
                  </a:cubicBezTo>
                  <a:cubicBezTo>
                    <a:pt x="36" y="238"/>
                    <a:pt x="84" y="250"/>
                    <a:pt x="108" y="250"/>
                  </a:cubicBezTo>
                  <a:cubicBezTo>
                    <a:pt x="129" y="244"/>
                    <a:pt x="154" y="243"/>
                    <a:pt x="179" y="243"/>
                  </a:cubicBezTo>
                  <a:cubicBezTo>
                    <a:pt x="202" y="243"/>
                    <a:pt x="226" y="244"/>
                    <a:pt x="249" y="244"/>
                  </a:cubicBezTo>
                  <a:cubicBezTo>
                    <a:pt x="347" y="244"/>
                    <a:pt x="429" y="223"/>
                    <a:pt x="35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 name="Google Shape;428;p2"/>
            <p:cNvSpPr/>
            <p:nvPr/>
          </p:nvSpPr>
          <p:spPr>
            <a:xfrm>
              <a:off x="850027" y="-1424044"/>
              <a:ext cx="28215" cy="20325"/>
            </a:xfrm>
            <a:custGeom>
              <a:avLst/>
              <a:gdLst/>
              <a:ahLst/>
              <a:cxnLst/>
              <a:rect l="l" t="t" r="r" b="b"/>
              <a:pathLst>
                <a:path w="894" h="644" extrusionOk="0">
                  <a:moveTo>
                    <a:pt x="679" y="0"/>
                  </a:moveTo>
                  <a:cubicBezTo>
                    <a:pt x="584" y="128"/>
                    <a:pt x="471" y="163"/>
                    <a:pt x="347" y="163"/>
                  </a:cubicBezTo>
                  <a:cubicBezTo>
                    <a:pt x="239" y="163"/>
                    <a:pt x="122" y="136"/>
                    <a:pt x="0" y="120"/>
                  </a:cubicBezTo>
                  <a:lnTo>
                    <a:pt x="0" y="120"/>
                  </a:lnTo>
                  <a:cubicBezTo>
                    <a:pt x="108" y="310"/>
                    <a:pt x="84" y="524"/>
                    <a:pt x="227" y="643"/>
                  </a:cubicBezTo>
                  <a:cubicBezTo>
                    <a:pt x="405" y="405"/>
                    <a:pt x="679" y="477"/>
                    <a:pt x="893" y="393"/>
                  </a:cubicBezTo>
                  <a:cubicBezTo>
                    <a:pt x="893" y="215"/>
                    <a:pt x="822" y="72"/>
                    <a:pt x="67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 name="Google Shape;429;p2"/>
            <p:cNvSpPr/>
            <p:nvPr/>
          </p:nvSpPr>
          <p:spPr>
            <a:xfrm>
              <a:off x="811336" y="-1409433"/>
              <a:ext cx="21429" cy="17358"/>
            </a:xfrm>
            <a:custGeom>
              <a:avLst/>
              <a:gdLst/>
              <a:ahLst/>
              <a:cxnLst/>
              <a:rect l="l" t="t" r="r" b="b"/>
              <a:pathLst>
                <a:path w="679" h="550" extrusionOk="0">
                  <a:moveTo>
                    <a:pt x="513" y="0"/>
                  </a:moveTo>
                  <a:cubicBezTo>
                    <a:pt x="502" y="0"/>
                    <a:pt x="493" y="8"/>
                    <a:pt x="488" y="26"/>
                  </a:cubicBezTo>
                  <a:cubicBezTo>
                    <a:pt x="436" y="198"/>
                    <a:pt x="365" y="247"/>
                    <a:pt x="289" y="247"/>
                  </a:cubicBezTo>
                  <a:cubicBezTo>
                    <a:pt x="192" y="247"/>
                    <a:pt x="87" y="168"/>
                    <a:pt x="0" y="168"/>
                  </a:cubicBezTo>
                  <a:lnTo>
                    <a:pt x="12" y="204"/>
                  </a:lnTo>
                  <a:cubicBezTo>
                    <a:pt x="0" y="311"/>
                    <a:pt x="36" y="371"/>
                    <a:pt x="119" y="419"/>
                  </a:cubicBezTo>
                  <a:cubicBezTo>
                    <a:pt x="214" y="466"/>
                    <a:pt x="333" y="502"/>
                    <a:pt x="441" y="549"/>
                  </a:cubicBezTo>
                  <a:cubicBezTo>
                    <a:pt x="536" y="502"/>
                    <a:pt x="607" y="466"/>
                    <a:pt x="679" y="419"/>
                  </a:cubicBezTo>
                  <a:cubicBezTo>
                    <a:pt x="667" y="323"/>
                    <a:pt x="667" y="252"/>
                    <a:pt x="667" y="168"/>
                  </a:cubicBezTo>
                  <a:cubicBezTo>
                    <a:pt x="629" y="103"/>
                    <a:pt x="555" y="0"/>
                    <a:pt x="51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 name="Google Shape;430;p2"/>
            <p:cNvSpPr/>
            <p:nvPr/>
          </p:nvSpPr>
          <p:spPr>
            <a:xfrm>
              <a:off x="857160" y="-1413157"/>
              <a:ext cx="21082" cy="12056"/>
            </a:xfrm>
            <a:custGeom>
              <a:avLst/>
              <a:gdLst/>
              <a:ahLst/>
              <a:cxnLst/>
              <a:rect l="l" t="t" r="r" b="b"/>
              <a:pathLst>
                <a:path w="668" h="382" extrusionOk="0">
                  <a:moveTo>
                    <a:pt x="352" y="0"/>
                  </a:moveTo>
                  <a:cubicBezTo>
                    <a:pt x="207" y="0"/>
                    <a:pt x="77" y="49"/>
                    <a:pt x="1" y="286"/>
                  </a:cubicBezTo>
                  <a:cubicBezTo>
                    <a:pt x="1" y="310"/>
                    <a:pt x="1" y="358"/>
                    <a:pt x="13" y="382"/>
                  </a:cubicBezTo>
                  <a:cubicBezTo>
                    <a:pt x="184" y="260"/>
                    <a:pt x="356" y="131"/>
                    <a:pt x="557" y="131"/>
                  </a:cubicBezTo>
                  <a:cubicBezTo>
                    <a:pt x="593" y="131"/>
                    <a:pt x="630" y="135"/>
                    <a:pt x="667" y="144"/>
                  </a:cubicBezTo>
                  <a:lnTo>
                    <a:pt x="667" y="25"/>
                  </a:lnTo>
                  <a:cubicBezTo>
                    <a:pt x="564" y="25"/>
                    <a:pt x="454" y="0"/>
                    <a:pt x="35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 name="Google Shape;431;p2"/>
            <p:cNvSpPr/>
            <p:nvPr/>
          </p:nvSpPr>
          <p:spPr>
            <a:xfrm>
              <a:off x="836489" y="-1422908"/>
              <a:ext cx="7543" cy="7953"/>
            </a:xfrm>
            <a:custGeom>
              <a:avLst/>
              <a:gdLst/>
              <a:ahLst/>
              <a:cxnLst/>
              <a:rect l="l" t="t" r="r" b="b"/>
              <a:pathLst>
                <a:path w="239" h="252" extrusionOk="0">
                  <a:moveTo>
                    <a:pt x="191" y="0"/>
                  </a:moveTo>
                  <a:cubicBezTo>
                    <a:pt x="156" y="36"/>
                    <a:pt x="72" y="72"/>
                    <a:pt x="36" y="131"/>
                  </a:cubicBezTo>
                  <a:cubicBezTo>
                    <a:pt x="3" y="176"/>
                    <a:pt x="1" y="251"/>
                    <a:pt x="59" y="251"/>
                  </a:cubicBezTo>
                  <a:cubicBezTo>
                    <a:pt x="63" y="251"/>
                    <a:pt x="68" y="251"/>
                    <a:pt x="72" y="250"/>
                  </a:cubicBezTo>
                  <a:cubicBezTo>
                    <a:pt x="132" y="226"/>
                    <a:pt x="179" y="155"/>
                    <a:pt x="239" y="119"/>
                  </a:cubicBezTo>
                  <a:cubicBezTo>
                    <a:pt x="227" y="60"/>
                    <a:pt x="215" y="24"/>
                    <a:pt x="19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 name="Google Shape;432;p2"/>
            <p:cNvSpPr/>
            <p:nvPr/>
          </p:nvSpPr>
          <p:spPr>
            <a:xfrm>
              <a:off x="512976" y="-1302163"/>
              <a:ext cx="31970" cy="18684"/>
            </a:xfrm>
            <a:custGeom>
              <a:avLst/>
              <a:gdLst/>
              <a:ahLst/>
              <a:cxnLst/>
              <a:rect l="l" t="t" r="r" b="b"/>
              <a:pathLst>
                <a:path w="1013" h="592" extrusionOk="0">
                  <a:moveTo>
                    <a:pt x="761" y="1"/>
                  </a:moveTo>
                  <a:cubicBezTo>
                    <a:pt x="648" y="1"/>
                    <a:pt x="537" y="86"/>
                    <a:pt x="441" y="175"/>
                  </a:cubicBezTo>
                  <a:cubicBezTo>
                    <a:pt x="346" y="258"/>
                    <a:pt x="0" y="258"/>
                    <a:pt x="239" y="591"/>
                  </a:cubicBezTo>
                  <a:cubicBezTo>
                    <a:pt x="436" y="545"/>
                    <a:pt x="554" y="305"/>
                    <a:pt x="771" y="305"/>
                  </a:cubicBezTo>
                  <a:cubicBezTo>
                    <a:pt x="776" y="305"/>
                    <a:pt x="781" y="305"/>
                    <a:pt x="786" y="306"/>
                  </a:cubicBezTo>
                  <a:cubicBezTo>
                    <a:pt x="858" y="306"/>
                    <a:pt x="858" y="234"/>
                    <a:pt x="905" y="187"/>
                  </a:cubicBezTo>
                  <a:cubicBezTo>
                    <a:pt x="953" y="187"/>
                    <a:pt x="977" y="175"/>
                    <a:pt x="1013" y="175"/>
                  </a:cubicBezTo>
                  <a:cubicBezTo>
                    <a:pt x="931" y="48"/>
                    <a:pt x="846" y="1"/>
                    <a:pt x="76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 name="Google Shape;433;p2"/>
            <p:cNvSpPr/>
            <p:nvPr/>
          </p:nvSpPr>
          <p:spPr>
            <a:xfrm>
              <a:off x="554698" y="-1320720"/>
              <a:ext cx="15433" cy="9847"/>
            </a:xfrm>
            <a:custGeom>
              <a:avLst/>
              <a:gdLst/>
              <a:ahLst/>
              <a:cxnLst/>
              <a:rect l="l" t="t" r="r" b="b"/>
              <a:pathLst>
                <a:path w="489" h="312" extrusionOk="0">
                  <a:moveTo>
                    <a:pt x="131" y="1"/>
                  </a:moveTo>
                  <a:lnTo>
                    <a:pt x="0" y="132"/>
                  </a:lnTo>
                  <a:cubicBezTo>
                    <a:pt x="21" y="260"/>
                    <a:pt x="60" y="312"/>
                    <a:pt x="116" y="312"/>
                  </a:cubicBezTo>
                  <a:cubicBezTo>
                    <a:pt x="153" y="312"/>
                    <a:pt x="198" y="289"/>
                    <a:pt x="250" y="251"/>
                  </a:cubicBezTo>
                  <a:cubicBezTo>
                    <a:pt x="333" y="239"/>
                    <a:pt x="417" y="203"/>
                    <a:pt x="488" y="191"/>
                  </a:cubicBezTo>
                  <a:cubicBezTo>
                    <a:pt x="405" y="60"/>
                    <a:pt x="274" y="36"/>
                    <a:pt x="13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 name="Google Shape;434;p2"/>
            <p:cNvSpPr/>
            <p:nvPr/>
          </p:nvSpPr>
          <p:spPr>
            <a:xfrm>
              <a:off x="548670" y="-1316586"/>
              <a:ext cx="13950" cy="11677"/>
            </a:xfrm>
            <a:custGeom>
              <a:avLst/>
              <a:gdLst/>
              <a:ahLst/>
              <a:cxnLst/>
              <a:rect l="l" t="t" r="r" b="b"/>
              <a:pathLst>
                <a:path w="442" h="370" extrusionOk="0">
                  <a:moveTo>
                    <a:pt x="191" y="1"/>
                  </a:moveTo>
                  <a:lnTo>
                    <a:pt x="191" y="1"/>
                  </a:lnTo>
                  <a:cubicBezTo>
                    <a:pt x="1" y="132"/>
                    <a:pt x="1" y="132"/>
                    <a:pt x="346" y="370"/>
                  </a:cubicBezTo>
                  <a:cubicBezTo>
                    <a:pt x="370" y="370"/>
                    <a:pt x="405" y="370"/>
                    <a:pt x="429" y="358"/>
                  </a:cubicBezTo>
                  <a:cubicBezTo>
                    <a:pt x="429" y="286"/>
                    <a:pt x="441" y="203"/>
                    <a:pt x="441" y="120"/>
                  </a:cubicBezTo>
                  <a:cubicBezTo>
                    <a:pt x="346" y="108"/>
                    <a:pt x="251" y="108"/>
                    <a:pt x="19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 name="Google Shape;435;p2"/>
            <p:cNvSpPr/>
            <p:nvPr/>
          </p:nvSpPr>
          <p:spPr>
            <a:xfrm>
              <a:off x="974780" y="-1461789"/>
              <a:ext cx="43995" cy="32128"/>
            </a:xfrm>
            <a:custGeom>
              <a:avLst/>
              <a:gdLst/>
              <a:ahLst/>
              <a:cxnLst/>
              <a:rect l="l" t="t" r="r" b="b"/>
              <a:pathLst>
                <a:path w="1394" h="1018" extrusionOk="0">
                  <a:moveTo>
                    <a:pt x="546" y="0"/>
                  </a:moveTo>
                  <a:cubicBezTo>
                    <a:pt x="531" y="0"/>
                    <a:pt x="515" y="2"/>
                    <a:pt x="500" y="6"/>
                  </a:cubicBezTo>
                  <a:cubicBezTo>
                    <a:pt x="238" y="77"/>
                    <a:pt x="369" y="554"/>
                    <a:pt x="179" y="792"/>
                  </a:cubicBezTo>
                  <a:cubicBezTo>
                    <a:pt x="170" y="791"/>
                    <a:pt x="161" y="791"/>
                    <a:pt x="153" y="791"/>
                  </a:cubicBezTo>
                  <a:cubicBezTo>
                    <a:pt x="0" y="791"/>
                    <a:pt x="3" y="894"/>
                    <a:pt x="60" y="1018"/>
                  </a:cubicBezTo>
                  <a:cubicBezTo>
                    <a:pt x="488" y="899"/>
                    <a:pt x="929" y="780"/>
                    <a:pt x="1381" y="661"/>
                  </a:cubicBezTo>
                  <a:cubicBezTo>
                    <a:pt x="1381" y="637"/>
                    <a:pt x="1381" y="589"/>
                    <a:pt x="1393" y="542"/>
                  </a:cubicBezTo>
                  <a:cubicBezTo>
                    <a:pt x="1322" y="494"/>
                    <a:pt x="1250" y="423"/>
                    <a:pt x="1167" y="375"/>
                  </a:cubicBezTo>
                  <a:cubicBezTo>
                    <a:pt x="970" y="243"/>
                    <a:pt x="732" y="0"/>
                    <a:pt x="54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 name="Google Shape;436;p2"/>
            <p:cNvSpPr/>
            <p:nvPr/>
          </p:nvSpPr>
          <p:spPr>
            <a:xfrm>
              <a:off x="936436" y="-1449229"/>
              <a:ext cx="43269" cy="32728"/>
            </a:xfrm>
            <a:custGeom>
              <a:avLst/>
              <a:gdLst/>
              <a:ahLst/>
              <a:cxnLst/>
              <a:rect l="l" t="t" r="r" b="b"/>
              <a:pathLst>
                <a:path w="1371" h="1037" extrusionOk="0">
                  <a:moveTo>
                    <a:pt x="1096" y="1"/>
                  </a:moveTo>
                  <a:cubicBezTo>
                    <a:pt x="1037" y="144"/>
                    <a:pt x="989" y="275"/>
                    <a:pt x="930" y="429"/>
                  </a:cubicBezTo>
                  <a:cubicBezTo>
                    <a:pt x="930" y="477"/>
                    <a:pt x="918" y="501"/>
                    <a:pt x="918" y="548"/>
                  </a:cubicBezTo>
                  <a:cubicBezTo>
                    <a:pt x="857" y="582"/>
                    <a:pt x="794" y="592"/>
                    <a:pt x="730" y="592"/>
                  </a:cubicBezTo>
                  <a:cubicBezTo>
                    <a:pt x="630" y="592"/>
                    <a:pt x="527" y="567"/>
                    <a:pt x="428" y="567"/>
                  </a:cubicBezTo>
                  <a:cubicBezTo>
                    <a:pt x="341" y="567"/>
                    <a:pt x="258" y="586"/>
                    <a:pt x="179" y="656"/>
                  </a:cubicBezTo>
                  <a:cubicBezTo>
                    <a:pt x="108" y="691"/>
                    <a:pt x="37" y="739"/>
                    <a:pt x="1" y="846"/>
                  </a:cubicBezTo>
                  <a:cubicBezTo>
                    <a:pt x="25" y="906"/>
                    <a:pt x="25" y="965"/>
                    <a:pt x="37" y="1037"/>
                  </a:cubicBezTo>
                  <a:cubicBezTo>
                    <a:pt x="441" y="906"/>
                    <a:pt x="858" y="775"/>
                    <a:pt x="1251" y="632"/>
                  </a:cubicBezTo>
                  <a:cubicBezTo>
                    <a:pt x="1275" y="537"/>
                    <a:pt x="1287" y="453"/>
                    <a:pt x="1370" y="417"/>
                  </a:cubicBezTo>
                  <a:cubicBezTo>
                    <a:pt x="1370" y="203"/>
                    <a:pt x="1287" y="72"/>
                    <a:pt x="109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 name="Google Shape;437;p2"/>
            <p:cNvSpPr/>
            <p:nvPr/>
          </p:nvSpPr>
          <p:spPr>
            <a:xfrm>
              <a:off x="629082" y="-1345115"/>
              <a:ext cx="55640" cy="29540"/>
            </a:xfrm>
            <a:custGeom>
              <a:avLst/>
              <a:gdLst/>
              <a:ahLst/>
              <a:cxnLst/>
              <a:rect l="l" t="t" r="r" b="b"/>
              <a:pathLst>
                <a:path w="1763" h="936" extrusionOk="0">
                  <a:moveTo>
                    <a:pt x="1344" y="1"/>
                  </a:moveTo>
                  <a:cubicBezTo>
                    <a:pt x="1217" y="1"/>
                    <a:pt x="1098" y="26"/>
                    <a:pt x="989" y="143"/>
                  </a:cubicBezTo>
                  <a:cubicBezTo>
                    <a:pt x="959" y="222"/>
                    <a:pt x="897" y="268"/>
                    <a:pt x="822" y="268"/>
                  </a:cubicBezTo>
                  <a:cubicBezTo>
                    <a:pt x="807" y="268"/>
                    <a:pt x="791" y="266"/>
                    <a:pt x="774" y="262"/>
                  </a:cubicBezTo>
                  <a:cubicBezTo>
                    <a:pt x="649" y="216"/>
                    <a:pt x="524" y="180"/>
                    <a:pt x="399" y="180"/>
                  </a:cubicBezTo>
                  <a:cubicBezTo>
                    <a:pt x="298" y="180"/>
                    <a:pt x="197" y="203"/>
                    <a:pt x="96" y="262"/>
                  </a:cubicBezTo>
                  <a:cubicBezTo>
                    <a:pt x="96" y="369"/>
                    <a:pt x="84" y="464"/>
                    <a:pt x="1" y="524"/>
                  </a:cubicBezTo>
                  <a:lnTo>
                    <a:pt x="1" y="893"/>
                  </a:lnTo>
                  <a:cubicBezTo>
                    <a:pt x="58" y="835"/>
                    <a:pt x="120" y="815"/>
                    <a:pt x="183" y="815"/>
                  </a:cubicBezTo>
                  <a:cubicBezTo>
                    <a:pt x="289" y="815"/>
                    <a:pt x="401" y="870"/>
                    <a:pt x="512" y="893"/>
                  </a:cubicBezTo>
                  <a:cubicBezTo>
                    <a:pt x="634" y="920"/>
                    <a:pt x="753" y="935"/>
                    <a:pt x="870" y="935"/>
                  </a:cubicBezTo>
                  <a:cubicBezTo>
                    <a:pt x="1154" y="935"/>
                    <a:pt x="1423" y="849"/>
                    <a:pt x="1667" y="655"/>
                  </a:cubicBezTo>
                  <a:cubicBezTo>
                    <a:pt x="1703" y="655"/>
                    <a:pt x="1739" y="655"/>
                    <a:pt x="1763" y="643"/>
                  </a:cubicBezTo>
                  <a:cubicBezTo>
                    <a:pt x="1715" y="428"/>
                    <a:pt x="1691" y="190"/>
                    <a:pt x="1548" y="12"/>
                  </a:cubicBezTo>
                  <a:cubicBezTo>
                    <a:pt x="1478" y="8"/>
                    <a:pt x="1410" y="1"/>
                    <a:pt x="134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 name="Google Shape;438;p2"/>
            <p:cNvSpPr/>
            <p:nvPr/>
          </p:nvSpPr>
          <p:spPr>
            <a:xfrm>
              <a:off x="632838" y="-1347009"/>
              <a:ext cx="21082" cy="13066"/>
            </a:xfrm>
            <a:custGeom>
              <a:avLst/>
              <a:gdLst/>
              <a:ahLst/>
              <a:cxnLst/>
              <a:rect l="l" t="t" r="r" b="b"/>
              <a:pathLst>
                <a:path w="668" h="414" extrusionOk="0">
                  <a:moveTo>
                    <a:pt x="655" y="72"/>
                  </a:moveTo>
                  <a:cubicBezTo>
                    <a:pt x="429" y="119"/>
                    <a:pt x="143" y="0"/>
                    <a:pt x="1" y="334"/>
                  </a:cubicBezTo>
                  <a:cubicBezTo>
                    <a:pt x="12" y="332"/>
                    <a:pt x="24" y="332"/>
                    <a:pt x="35" y="332"/>
                  </a:cubicBezTo>
                  <a:cubicBezTo>
                    <a:pt x="172" y="332"/>
                    <a:pt x="313" y="413"/>
                    <a:pt x="455" y="413"/>
                  </a:cubicBezTo>
                  <a:cubicBezTo>
                    <a:pt x="526" y="413"/>
                    <a:pt x="596" y="393"/>
                    <a:pt x="667" y="334"/>
                  </a:cubicBezTo>
                  <a:cubicBezTo>
                    <a:pt x="655" y="238"/>
                    <a:pt x="655" y="155"/>
                    <a:pt x="655" y="72"/>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 name="Google Shape;439;p2"/>
            <p:cNvSpPr/>
            <p:nvPr/>
          </p:nvSpPr>
          <p:spPr>
            <a:xfrm>
              <a:off x="603898" y="-1328988"/>
              <a:ext cx="13192" cy="8679"/>
            </a:xfrm>
            <a:custGeom>
              <a:avLst/>
              <a:gdLst/>
              <a:ahLst/>
              <a:cxnLst/>
              <a:rect l="l" t="t" r="r" b="b"/>
              <a:pathLst>
                <a:path w="418" h="275" extrusionOk="0">
                  <a:moveTo>
                    <a:pt x="144" y="1"/>
                  </a:moveTo>
                  <a:cubicBezTo>
                    <a:pt x="96" y="60"/>
                    <a:pt x="48" y="96"/>
                    <a:pt x="1" y="156"/>
                  </a:cubicBezTo>
                  <a:cubicBezTo>
                    <a:pt x="84" y="191"/>
                    <a:pt x="167" y="239"/>
                    <a:pt x="239" y="275"/>
                  </a:cubicBezTo>
                  <a:cubicBezTo>
                    <a:pt x="418" y="72"/>
                    <a:pt x="263" y="36"/>
                    <a:pt x="14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 name="Google Shape;440;p2"/>
            <p:cNvSpPr/>
            <p:nvPr/>
          </p:nvSpPr>
          <p:spPr>
            <a:xfrm>
              <a:off x="716627" y="-1191675"/>
              <a:ext cx="21840" cy="22408"/>
            </a:xfrm>
            <a:custGeom>
              <a:avLst/>
              <a:gdLst/>
              <a:ahLst/>
              <a:cxnLst/>
              <a:rect l="l" t="t" r="r" b="b"/>
              <a:pathLst>
                <a:path w="692" h="710" extrusionOk="0">
                  <a:moveTo>
                    <a:pt x="206" y="1"/>
                  </a:moveTo>
                  <a:cubicBezTo>
                    <a:pt x="135" y="1"/>
                    <a:pt x="67" y="49"/>
                    <a:pt x="1" y="210"/>
                  </a:cubicBezTo>
                  <a:lnTo>
                    <a:pt x="1" y="710"/>
                  </a:lnTo>
                  <a:cubicBezTo>
                    <a:pt x="144" y="424"/>
                    <a:pt x="513" y="496"/>
                    <a:pt x="691" y="67"/>
                  </a:cubicBezTo>
                  <a:lnTo>
                    <a:pt x="691" y="67"/>
                  </a:lnTo>
                  <a:cubicBezTo>
                    <a:pt x="645" y="101"/>
                    <a:pt x="600" y="114"/>
                    <a:pt x="557" y="114"/>
                  </a:cubicBezTo>
                  <a:cubicBezTo>
                    <a:pt x="429" y="114"/>
                    <a:pt x="314" y="1"/>
                    <a:pt x="20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 name="Google Shape;441;p2"/>
            <p:cNvSpPr/>
            <p:nvPr/>
          </p:nvSpPr>
          <p:spPr>
            <a:xfrm>
              <a:off x="573096" y="-1330850"/>
              <a:ext cx="21840" cy="10541"/>
            </a:xfrm>
            <a:custGeom>
              <a:avLst/>
              <a:gdLst/>
              <a:ahLst/>
              <a:cxnLst/>
              <a:rect l="l" t="t" r="r" b="b"/>
              <a:pathLst>
                <a:path w="692" h="334" extrusionOk="0">
                  <a:moveTo>
                    <a:pt x="691" y="0"/>
                  </a:moveTo>
                  <a:lnTo>
                    <a:pt x="691" y="0"/>
                  </a:lnTo>
                  <a:cubicBezTo>
                    <a:pt x="453" y="36"/>
                    <a:pt x="239" y="72"/>
                    <a:pt x="0" y="334"/>
                  </a:cubicBezTo>
                  <a:cubicBezTo>
                    <a:pt x="501" y="310"/>
                    <a:pt x="501" y="310"/>
                    <a:pt x="69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 name="Google Shape;442;p2"/>
            <p:cNvSpPr/>
            <p:nvPr/>
          </p:nvSpPr>
          <p:spPr>
            <a:xfrm>
              <a:off x="576095" y="-1312262"/>
              <a:ext cx="18179" cy="14959"/>
            </a:xfrm>
            <a:custGeom>
              <a:avLst/>
              <a:gdLst/>
              <a:ahLst/>
              <a:cxnLst/>
              <a:rect l="l" t="t" r="r" b="b"/>
              <a:pathLst>
                <a:path w="576" h="474" extrusionOk="0">
                  <a:moveTo>
                    <a:pt x="397" y="1"/>
                  </a:moveTo>
                  <a:cubicBezTo>
                    <a:pt x="340" y="1"/>
                    <a:pt x="281" y="42"/>
                    <a:pt x="215" y="126"/>
                  </a:cubicBezTo>
                  <a:cubicBezTo>
                    <a:pt x="215" y="245"/>
                    <a:pt x="1" y="388"/>
                    <a:pt x="286" y="459"/>
                  </a:cubicBezTo>
                  <a:cubicBezTo>
                    <a:pt x="322" y="469"/>
                    <a:pt x="352" y="474"/>
                    <a:pt x="376" y="474"/>
                  </a:cubicBezTo>
                  <a:cubicBezTo>
                    <a:pt x="576" y="474"/>
                    <a:pt x="412" y="157"/>
                    <a:pt x="560" y="126"/>
                  </a:cubicBezTo>
                  <a:cubicBezTo>
                    <a:pt x="507" y="42"/>
                    <a:pt x="453" y="1"/>
                    <a:pt x="39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 name="Google Shape;443;p2"/>
            <p:cNvSpPr/>
            <p:nvPr/>
          </p:nvSpPr>
          <p:spPr>
            <a:xfrm>
              <a:off x="475390" y="-1054772"/>
              <a:ext cx="48886" cy="32444"/>
            </a:xfrm>
            <a:custGeom>
              <a:avLst/>
              <a:gdLst/>
              <a:ahLst/>
              <a:cxnLst/>
              <a:rect l="l" t="t" r="r" b="b"/>
              <a:pathLst>
                <a:path w="1549" h="1028" extrusionOk="0">
                  <a:moveTo>
                    <a:pt x="984" y="0"/>
                  </a:moveTo>
                  <a:cubicBezTo>
                    <a:pt x="953" y="0"/>
                    <a:pt x="919" y="9"/>
                    <a:pt x="882" y="27"/>
                  </a:cubicBezTo>
                  <a:cubicBezTo>
                    <a:pt x="799" y="110"/>
                    <a:pt x="809" y="349"/>
                    <a:pt x="685" y="349"/>
                  </a:cubicBezTo>
                  <a:cubicBezTo>
                    <a:pt x="649" y="349"/>
                    <a:pt x="602" y="329"/>
                    <a:pt x="537" y="277"/>
                  </a:cubicBezTo>
                  <a:cubicBezTo>
                    <a:pt x="382" y="253"/>
                    <a:pt x="251" y="206"/>
                    <a:pt x="108" y="182"/>
                  </a:cubicBezTo>
                  <a:lnTo>
                    <a:pt x="108" y="182"/>
                  </a:lnTo>
                  <a:cubicBezTo>
                    <a:pt x="1" y="515"/>
                    <a:pt x="608" y="396"/>
                    <a:pt x="429" y="789"/>
                  </a:cubicBezTo>
                  <a:cubicBezTo>
                    <a:pt x="584" y="801"/>
                    <a:pt x="703" y="872"/>
                    <a:pt x="775" y="1027"/>
                  </a:cubicBezTo>
                  <a:cubicBezTo>
                    <a:pt x="1037" y="837"/>
                    <a:pt x="1334" y="682"/>
                    <a:pt x="1549" y="420"/>
                  </a:cubicBezTo>
                  <a:lnTo>
                    <a:pt x="1549" y="277"/>
                  </a:lnTo>
                  <a:cubicBezTo>
                    <a:pt x="1469" y="308"/>
                    <a:pt x="1389" y="364"/>
                    <a:pt x="1326" y="364"/>
                  </a:cubicBezTo>
                  <a:cubicBezTo>
                    <a:pt x="1266" y="364"/>
                    <a:pt x="1221" y="314"/>
                    <a:pt x="1203" y="146"/>
                  </a:cubicBezTo>
                  <a:cubicBezTo>
                    <a:pt x="1142" y="67"/>
                    <a:pt x="1073" y="0"/>
                    <a:pt x="98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 name="Google Shape;444;p2"/>
            <p:cNvSpPr/>
            <p:nvPr/>
          </p:nvSpPr>
          <p:spPr>
            <a:xfrm>
              <a:off x="554698" y="-1099049"/>
              <a:ext cx="24806" cy="17358"/>
            </a:xfrm>
            <a:custGeom>
              <a:avLst/>
              <a:gdLst/>
              <a:ahLst/>
              <a:cxnLst/>
              <a:rect l="l" t="t" r="r" b="b"/>
              <a:pathLst>
                <a:path w="786" h="550" extrusionOk="0">
                  <a:moveTo>
                    <a:pt x="576" y="0"/>
                  </a:moveTo>
                  <a:cubicBezTo>
                    <a:pt x="491" y="0"/>
                    <a:pt x="408" y="79"/>
                    <a:pt x="322" y="79"/>
                  </a:cubicBezTo>
                  <a:cubicBezTo>
                    <a:pt x="294" y="79"/>
                    <a:pt x="267" y="71"/>
                    <a:pt x="238" y="49"/>
                  </a:cubicBezTo>
                  <a:cubicBezTo>
                    <a:pt x="12" y="216"/>
                    <a:pt x="0" y="394"/>
                    <a:pt x="238" y="549"/>
                  </a:cubicBezTo>
                  <a:cubicBezTo>
                    <a:pt x="285" y="512"/>
                    <a:pt x="342" y="505"/>
                    <a:pt x="401" y="505"/>
                  </a:cubicBezTo>
                  <a:cubicBezTo>
                    <a:pt x="445" y="505"/>
                    <a:pt x="491" y="509"/>
                    <a:pt x="534" y="509"/>
                  </a:cubicBezTo>
                  <a:cubicBezTo>
                    <a:pt x="644" y="509"/>
                    <a:pt x="743" y="483"/>
                    <a:pt x="786" y="299"/>
                  </a:cubicBezTo>
                  <a:cubicBezTo>
                    <a:pt x="714" y="251"/>
                    <a:pt x="691" y="168"/>
                    <a:pt x="691" y="61"/>
                  </a:cubicBezTo>
                  <a:cubicBezTo>
                    <a:pt x="652" y="16"/>
                    <a:pt x="614" y="0"/>
                    <a:pt x="5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 name="Google Shape;445;p2"/>
            <p:cNvSpPr/>
            <p:nvPr/>
          </p:nvSpPr>
          <p:spPr>
            <a:xfrm>
              <a:off x="916522" y="-1436100"/>
              <a:ext cx="15086" cy="19788"/>
            </a:xfrm>
            <a:custGeom>
              <a:avLst/>
              <a:gdLst/>
              <a:ahLst/>
              <a:cxnLst/>
              <a:rect l="l" t="t" r="r" b="b"/>
              <a:pathLst>
                <a:path w="478" h="627" extrusionOk="0">
                  <a:moveTo>
                    <a:pt x="156" y="0"/>
                  </a:moveTo>
                  <a:cubicBezTo>
                    <a:pt x="145" y="0"/>
                    <a:pt x="132" y="1"/>
                    <a:pt x="120" y="1"/>
                  </a:cubicBezTo>
                  <a:cubicBezTo>
                    <a:pt x="84" y="1"/>
                    <a:pt x="37" y="13"/>
                    <a:pt x="13" y="13"/>
                  </a:cubicBezTo>
                  <a:cubicBezTo>
                    <a:pt x="13" y="204"/>
                    <a:pt x="156" y="418"/>
                    <a:pt x="1" y="609"/>
                  </a:cubicBezTo>
                  <a:cubicBezTo>
                    <a:pt x="10" y="608"/>
                    <a:pt x="20" y="608"/>
                    <a:pt x="30" y="608"/>
                  </a:cubicBezTo>
                  <a:cubicBezTo>
                    <a:pt x="105" y="608"/>
                    <a:pt x="184" y="627"/>
                    <a:pt x="262" y="627"/>
                  </a:cubicBezTo>
                  <a:cubicBezTo>
                    <a:pt x="337" y="627"/>
                    <a:pt x="411" y="609"/>
                    <a:pt x="477" y="537"/>
                  </a:cubicBezTo>
                  <a:cubicBezTo>
                    <a:pt x="443" y="285"/>
                    <a:pt x="452" y="0"/>
                    <a:pt x="1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 name="Google Shape;446;p2"/>
            <p:cNvSpPr/>
            <p:nvPr/>
          </p:nvSpPr>
          <p:spPr>
            <a:xfrm>
              <a:off x="885342" y="-1435911"/>
              <a:ext cx="21082" cy="13192"/>
            </a:xfrm>
            <a:custGeom>
              <a:avLst/>
              <a:gdLst/>
              <a:ahLst/>
              <a:cxnLst/>
              <a:rect l="l" t="t" r="r" b="b"/>
              <a:pathLst>
                <a:path w="668" h="418" extrusionOk="0">
                  <a:moveTo>
                    <a:pt x="382" y="0"/>
                  </a:moveTo>
                  <a:cubicBezTo>
                    <a:pt x="324" y="0"/>
                    <a:pt x="255" y="62"/>
                    <a:pt x="167" y="234"/>
                  </a:cubicBezTo>
                  <a:cubicBezTo>
                    <a:pt x="149" y="245"/>
                    <a:pt x="123" y="248"/>
                    <a:pt x="93" y="248"/>
                  </a:cubicBezTo>
                  <a:cubicBezTo>
                    <a:pt x="63" y="248"/>
                    <a:pt x="30" y="245"/>
                    <a:pt x="1" y="245"/>
                  </a:cubicBezTo>
                  <a:cubicBezTo>
                    <a:pt x="85" y="380"/>
                    <a:pt x="185" y="417"/>
                    <a:pt x="292" y="417"/>
                  </a:cubicBezTo>
                  <a:cubicBezTo>
                    <a:pt x="412" y="417"/>
                    <a:pt x="541" y="371"/>
                    <a:pt x="667" y="365"/>
                  </a:cubicBezTo>
                  <a:cubicBezTo>
                    <a:pt x="572" y="246"/>
                    <a:pt x="498" y="0"/>
                    <a:pt x="38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 name="Google Shape;447;p2"/>
            <p:cNvSpPr/>
            <p:nvPr/>
          </p:nvSpPr>
          <p:spPr>
            <a:xfrm>
              <a:off x="695577" y="-1352784"/>
              <a:ext cx="38756" cy="27962"/>
            </a:xfrm>
            <a:custGeom>
              <a:avLst/>
              <a:gdLst/>
              <a:ahLst/>
              <a:cxnLst/>
              <a:rect l="l" t="t" r="r" b="b"/>
              <a:pathLst>
                <a:path w="1228" h="886" extrusionOk="0">
                  <a:moveTo>
                    <a:pt x="973" y="0"/>
                  </a:moveTo>
                  <a:cubicBezTo>
                    <a:pt x="921" y="0"/>
                    <a:pt x="867" y="6"/>
                    <a:pt x="815" y="6"/>
                  </a:cubicBezTo>
                  <a:cubicBezTo>
                    <a:pt x="802" y="6"/>
                    <a:pt x="788" y="6"/>
                    <a:pt x="775" y="5"/>
                  </a:cubicBezTo>
                  <a:cubicBezTo>
                    <a:pt x="477" y="88"/>
                    <a:pt x="156" y="124"/>
                    <a:pt x="1" y="505"/>
                  </a:cubicBezTo>
                  <a:cubicBezTo>
                    <a:pt x="37" y="624"/>
                    <a:pt x="72" y="767"/>
                    <a:pt x="108" y="886"/>
                  </a:cubicBezTo>
                  <a:cubicBezTo>
                    <a:pt x="393" y="787"/>
                    <a:pt x="608" y="486"/>
                    <a:pt x="929" y="486"/>
                  </a:cubicBezTo>
                  <a:cubicBezTo>
                    <a:pt x="956" y="486"/>
                    <a:pt x="984" y="488"/>
                    <a:pt x="1013" y="493"/>
                  </a:cubicBezTo>
                  <a:cubicBezTo>
                    <a:pt x="1108" y="374"/>
                    <a:pt x="1227" y="290"/>
                    <a:pt x="1227" y="124"/>
                  </a:cubicBezTo>
                  <a:cubicBezTo>
                    <a:pt x="1157" y="19"/>
                    <a:pt x="1067" y="0"/>
                    <a:pt x="97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 name="Google Shape;448;p2"/>
            <p:cNvSpPr/>
            <p:nvPr/>
          </p:nvSpPr>
          <p:spPr>
            <a:xfrm>
              <a:off x="687687" y="-1356792"/>
              <a:ext cx="32349" cy="20325"/>
            </a:xfrm>
            <a:custGeom>
              <a:avLst/>
              <a:gdLst/>
              <a:ahLst/>
              <a:cxnLst/>
              <a:rect l="l" t="t" r="r" b="b"/>
              <a:pathLst>
                <a:path w="1025" h="644" extrusionOk="0">
                  <a:moveTo>
                    <a:pt x="584" y="1"/>
                  </a:moveTo>
                  <a:cubicBezTo>
                    <a:pt x="549" y="13"/>
                    <a:pt x="501" y="13"/>
                    <a:pt x="477" y="24"/>
                  </a:cubicBezTo>
                  <a:cubicBezTo>
                    <a:pt x="370" y="227"/>
                    <a:pt x="1" y="286"/>
                    <a:pt x="251" y="644"/>
                  </a:cubicBezTo>
                  <a:cubicBezTo>
                    <a:pt x="477" y="417"/>
                    <a:pt x="846" y="477"/>
                    <a:pt x="1025" y="132"/>
                  </a:cubicBezTo>
                  <a:cubicBezTo>
                    <a:pt x="1001" y="84"/>
                    <a:pt x="953" y="60"/>
                    <a:pt x="9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 name="Google Shape;449;p2"/>
            <p:cNvSpPr/>
            <p:nvPr/>
          </p:nvSpPr>
          <p:spPr>
            <a:xfrm>
              <a:off x="653888" y="-1360548"/>
              <a:ext cx="24459" cy="20325"/>
            </a:xfrm>
            <a:custGeom>
              <a:avLst/>
              <a:gdLst/>
              <a:ahLst/>
              <a:cxnLst/>
              <a:rect l="l" t="t" r="r" b="b"/>
              <a:pathLst>
                <a:path w="775" h="644" extrusionOk="0">
                  <a:moveTo>
                    <a:pt x="429" y="1"/>
                  </a:moveTo>
                  <a:cubicBezTo>
                    <a:pt x="12" y="72"/>
                    <a:pt x="0" y="298"/>
                    <a:pt x="227" y="644"/>
                  </a:cubicBezTo>
                  <a:cubicBezTo>
                    <a:pt x="417" y="644"/>
                    <a:pt x="608" y="620"/>
                    <a:pt x="774" y="501"/>
                  </a:cubicBezTo>
                  <a:cubicBezTo>
                    <a:pt x="536" y="441"/>
                    <a:pt x="524" y="191"/>
                    <a:pt x="4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 name="Google Shape;450;p2"/>
            <p:cNvSpPr/>
            <p:nvPr/>
          </p:nvSpPr>
          <p:spPr>
            <a:xfrm>
              <a:off x="920278" y="-1451154"/>
              <a:ext cx="27457" cy="32033"/>
            </a:xfrm>
            <a:custGeom>
              <a:avLst/>
              <a:gdLst/>
              <a:ahLst/>
              <a:cxnLst/>
              <a:rect l="l" t="t" r="r" b="b"/>
              <a:pathLst>
                <a:path w="870" h="1015" extrusionOk="0">
                  <a:moveTo>
                    <a:pt x="435" y="1"/>
                  </a:moveTo>
                  <a:cubicBezTo>
                    <a:pt x="223" y="1"/>
                    <a:pt x="147" y="314"/>
                    <a:pt x="1" y="478"/>
                  </a:cubicBezTo>
                  <a:cubicBezTo>
                    <a:pt x="239" y="550"/>
                    <a:pt x="156" y="895"/>
                    <a:pt x="358" y="1014"/>
                  </a:cubicBezTo>
                  <a:cubicBezTo>
                    <a:pt x="418" y="967"/>
                    <a:pt x="477" y="931"/>
                    <a:pt x="537" y="895"/>
                  </a:cubicBezTo>
                  <a:cubicBezTo>
                    <a:pt x="608" y="895"/>
                    <a:pt x="691" y="871"/>
                    <a:pt x="775" y="859"/>
                  </a:cubicBezTo>
                  <a:cubicBezTo>
                    <a:pt x="846" y="574"/>
                    <a:pt x="870" y="324"/>
                    <a:pt x="668" y="97"/>
                  </a:cubicBezTo>
                  <a:cubicBezTo>
                    <a:pt x="574" y="29"/>
                    <a:pt x="499" y="1"/>
                    <a:pt x="4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 name="Google Shape;451;p2"/>
            <p:cNvSpPr/>
            <p:nvPr/>
          </p:nvSpPr>
          <p:spPr>
            <a:xfrm>
              <a:off x="940192" y="-1448471"/>
              <a:ext cx="25595" cy="24080"/>
            </a:xfrm>
            <a:custGeom>
              <a:avLst/>
              <a:gdLst/>
              <a:ahLst/>
              <a:cxnLst/>
              <a:rect l="l" t="t" r="r" b="b"/>
              <a:pathLst>
                <a:path w="811" h="763" extrusionOk="0">
                  <a:moveTo>
                    <a:pt x="37" y="1"/>
                  </a:moveTo>
                  <a:lnTo>
                    <a:pt x="37" y="1"/>
                  </a:lnTo>
                  <a:cubicBezTo>
                    <a:pt x="120" y="251"/>
                    <a:pt x="1" y="524"/>
                    <a:pt x="144" y="763"/>
                  </a:cubicBezTo>
                  <a:cubicBezTo>
                    <a:pt x="334" y="572"/>
                    <a:pt x="632" y="727"/>
                    <a:pt x="811" y="513"/>
                  </a:cubicBezTo>
                  <a:cubicBezTo>
                    <a:pt x="715" y="513"/>
                    <a:pt x="632" y="489"/>
                    <a:pt x="584" y="393"/>
                  </a:cubicBezTo>
                  <a:cubicBezTo>
                    <a:pt x="477" y="334"/>
                    <a:pt x="441" y="227"/>
                    <a:pt x="358" y="132"/>
                  </a:cubicBezTo>
                  <a:cubicBezTo>
                    <a:pt x="263" y="96"/>
                    <a:pt x="144" y="48"/>
                    <a:pt x="3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 name="Google Shape;452;p2"/>
            <p:cNvSpPr/>
            <p:nvPr/>
          </p:nvSpPr>
          <p:spPr>
            <a:xfrm>
              <a:off x="951111" y="-1444337"/>
              <a:ext cx="7543" cy="10541"/>
            </a:xfrm>
            <a:custGeom>
              <a:avLst/>
              <a:gdLst/>
              <a:ahLst/>
              <a:cxnLst/>
              <a:rect l="l" t="t" r="r" b="b"/>
              <a:pathLst>
                <a:path w="239" h="334" extrusionOk="0">
                  <a:moveTo>
                    <a:pt x="12" y="1"/>
                  </a:moveTo>
                  <a:cubicBezTo>
                    <a:pt x="12" y="108"/>
                    <a:pt x="0" y="227"/>
                    <a:pt x="0" y="334"/>
                  </a:cubicBezTo>
                  <a:cubicBezTo>
                    <a:pt x="72" y="298"/>
                    <a:pt x="167" y="286"/>
                    <a:pt x="238" y="262"/>
                  </a:cubicBezTo>
                  <a:cubicBezTo>
                    <a:pt x="238" y="96"/>
                    <a:pt x="167" y="1"/>
                    <a:pt x="1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 name="Google Shape;453;p2"/>
            <p:cNvSpPr/>
            <p:nvPr/>
          </p:nvSpPr>
          <p:spPr>
            <a:xfrm>
              <a:off x="768100" y="-1405172"/>
              <a:ext cx="28972" cy="19409"/>
            </a:xfrm>
            <a:custGeom>
              <a:avLst/>
              <a:gdLst/>
              <a:ahLst/>
              <a:cxnLst/>
              <a:rect l="l" t="t" r="r" b="b"/>
              <a:pathLst>
                <a:path w="918" h="615" extrusionOk="0">
                  <a:moveTo>
                    <a:pt x="519" y="1"/>
                  </a:moveTo>
                  <a:cubicBezTo>
                    <a:pt x="382" y="1"/>
                    <a:pt x="245" y="45"/>
                    <a:pt x="120" y="117"/>
                  </a:cubicBezTo>
                  <a:cubicBezTo>
                    <a:pt x="1" y="188"/>
                    <a:pt x="298" y="343"/>
                    <a:pt x="263" y="522"/>
                  </a:cubicBezTo>
                  <a:cubicBezTo>
                    <a:pt x="321" y="560"/>
                    <a:pt x="434" y="615"/>
                    <a:pt x="474" y="615"/>
                  </a:cubicBezTo>
                  <a:cubicBezTo>
                    <a:pt x="483" y="615"/>
                    <a:pt x="489" y="612"/>
                    <a:pt x="489" y="605"/>
                  </a:cubicBezTo>
                  <a:cubicBezTo>
                    <a:pt x="370" y="117"/>
                    <a:pt x="775" y="295"/>
                    <a:pt x="918" y="153"/>
                  </a:cubicBezTo>
                  <a:cubicBezTo>
                    <a:pt x="793" y="45"/>
                    <a:pt x="656" y="1"/>
                    <a:pt x="5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 name="Google Shape;454;p2"/>
            <p:cNvSpPr/>
            <p:nvPr/>
          </p:nvSpPr>
          <p:spPr>
            <a:xfrm>
              <a:off x="789907" y="-1402995"/>
              <a:ext cx="25216" cy="19283"/>
            </a:xfrm>
            <a:custGeom>
              <a:avLst/>
              <a:gdLst/>
              <a:ahLst/>
              <a:cxnLst/>
              <a:rect l="l" t="t" r="r" b="b"/>
              <a:pathLst>
                <a:path w="799" h="611" extrusionOk="0">
                  <a:moveTo>
                    <a:pt x="691" y="0"/>
                  </a:moveTo>
                  <a:cubicBezTo>
                    <a:pt x="620" y="60"/>
                    <a:pt x="524" y="143"/>
                    <a:pt x="453" y="215"/>
                  </a:cubicBezTo>
                  <a:cubicBezTo>
                    <a:pt x="358" y="417"/>
                    <a:pt x="0" y="238"/>
                    <a:pt x="24" y="596"/>
                  </a:cubicBezTo>
                  <a:cubicBezTo>
                    <a:pt x="65" y="606"/>
                    <a:pt x="104" y="611"/>
                    <a:pt x="141" y="611"/>
                  </a:cubicBezTo>
                  <a:cubicBezTo>
                    <a:pt x="400" y="611"/>
                    <a:pt x="590" y="381"/>
                    <a:pt x="798" y="215"/>
                  </a:cubicBezTo>
                  <a:cubicBezTo>
                    <a:pt x="762" y="143"/>
                    <a:pt x="715" y="84"/>
                    <a:pt x="69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 name="Google Shape;455;p2"/>
            <p:cNvSpPr/>
            <p:nvPr/>
          </p:nvSpPr>
          <p:spPr>
            <a:xfrm>
              <a:off x="680555" y="-1384596"/>
              <a:ext cx="33485" cy="22502"/>
            </a:xfrm>
            <a:custGeom>
              <a:avLst/>
              <a:gdLst/>
              <a:ahLst/>
              <a:cxnLst/>
              <a:rect l="l" t="t" r="r" b="b"/>
              <a:pathLst>
                <a:path w="1061" h="713" extrusionOk="0">
                  <a:moveTo>
                    <a:pt x="810" y="1"/>
                  </a:moveTo>
                  <a:lnTo>
                    <a:pt x="810" y="1"/>
                  </a:lnTo>
                  <a:cubicBezTo>
                    <a:pt x="671" y="94"/>
                    <a:pt x="531" y="143"/>
                    <a:pt x="380" y="143"/>
                  </a:cubicBezTo>
                  <a:cubicBezTo>
                    <a:pt x="338" y="143"/>
                    <a:pt x="295" y="139"/>
                    <a:pt x="251" y="132"/>
                  </a:cubicBezTo>
                  <a:lnTo>
                    <a:pt x="251" y="132"/>
                  </a:lnTo>
                  <a:cubicBezTo>
                    <a:pt x="13" y="334"/>
                    <a:pt x="1" y="548"/>
                    <a:pt x="275" y="703"/>
                  </a:cubicBezTo>
                  <a:cubicBezTo>
                    <a:pt x="290" y="710"/>
                    <a:pt x="304" y="712"/>
                    <a:pt x="316" y="712"/>
                  </a:cubicBezTo>
                  <a:cubicBezTo>
                    <a:pt x="441" y="712"/>
                    <a:pt x="364" y="378"/>
                    <a:pt x="527" y="378"/>
                  </a:cubicBezTo>
                  <a:cubicBezTo>
                    <a:pt x="547" y="378"/>
                    <a:pt x="569" y="383"/>
                    <a:pt x="596" y="394"/>
                  </a:cubicBezTo>
                  <a:cubicBezTo>
                    <a:pt x="846" y="394"/>
                    <a:pt x="1060" y="358"/>
                    <a:pt x="81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 name="Google Shape;456;p2"/>
            <p:cNvSpPr/>
            <p:nvPr/>
          </p:nvSpPr>
          <p:spPr>
            <a:xfrm>
              <a:off x="718521" y="-1381692"/>
              <a:ext cx="18021" cy="19062"/>
            </a:xfrm>
            <a:custGeom>
              <a:avLst/>
              <a:gdLst/>
              <a:ahLst/>
              <a:cxnLst/>
              <a:rect l="l" t="t" r="r" b="b"/>
              <a:pathLst>
                <a:path w="571" h="604" extrusionOk="0">
                  <a:moveTo>
                    <a:pt x="392" y="1"/>
                  </a:moveTo>
                  <a:cubicBezTo>
                    <a:pt x="378" y="1"/>
                    <a:pt x="362" y="2"/>
                    <a:pt x="345" y="4"/>
                  </a:cubicBezTo>
                  <a:cubicBezTo>
                    <a:pt x="334" y="28"/>
                    <a:pt x="298" y="40"/>
                    <a:pt x="286" y="63"/>
                  </a:cubicBezTo>
                  <a:cubicBezTo>
                    <a:pt x="203" y="206"/>
                    <a:pt x="0" y="325"/>
                    <a:pt x="167" y="552"/>
                  </a:cubicBezTo>
                  <a:cubicBezTo>
                    <a:pt x="207" y="589"/>
                    <a:pt x="238" y="603"/>
                    <a:pt x="262" y="603"/>
                  </a:cubicBezTo>
                  <a:cubicBezTo>
                    <a:pt x="331" y="603"/>
                    <a:pt x="349" y="485"/>
                    <a:pt x="393" y="432"/>
                  </a:cubicBezTo>
                  <a:cubicBezTo>
                    <a:pt x="453" y="385"/>
                    <a:pt x="524" y="337"/>
                    <a:pt x="560" y="266"/>
                  </a:cubicBezTo>
                  <a:cubicBezTo>
                    <a:pt x="571" y="104"/>
                    <a:pt x="532" y="1"/>
                    <a:pt x="39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 name="Google Shape;457;p2"/>
            <p:cNvSpPr/>
            <p:nvPr/>
          </p:nvSpPr>
          <p:spPr>
            <a:xfrm>
              <a:off x="717385" y="-1392485"/>
              <a:ext cx="23702" cy="12056"/>
            </a:xfrm>
            <a:custGeom>
              <a:avLst/>
              <a:gdLst/>
              <a:ahLst/>
              <a:cxnLst/>
              <a:rect l="l" t="t" r="r" b="b"/>
              <a:pathLst>
                <a:path w="751" h="382" extrusionOk="0">
                  <a:moveTo>
                    <a:pt x="310" y="1"/>
                  </a:moveTo>
                  <a:cubicBezTo>
                    <a:pt x="84" y="132"/>
                    <a:pt x="0" y="263"/>
                    <a:pt x="322" y="382"/>
                  </a:cubicBezTo>
                  <a:cubicBezTo>
                    <a:pt x="393" y="286"/>
                    <a:pt x="751" y="286"/>
                    <a:pt x="429" y="12"/>
                  </a:cubicBezTo>
                  <a:cubicBezTo>
                    <a:pt x="381" y="1"/>
                    <a:pt x="358" y="1"/>
                    <a:pt x="31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 name="Google Shape;458;p2"/>
            <p:cNvSpPr/>
            <p:nvPr/>
          </p:nvSpPr>
          <p:spPr>
            <a:xfrm>
              <a:off x="615922" y="-1151311"/>
              <a:ext cx="51506" cy="33201"/>
            </a:xfrm>
            <a:custGeom>
              <a:avLst/>
              <a:gdLst/>
              <a:ahLst/>
              <a:cxnLst/>
              <a:rect l="l" t="t" r="r" b="b"/>
              <a:pathLst>
                <a:path w="1632" h="1052" extrusionOk="0">
                  <a:moveTo>
                    <a:pt x="1300" y="1"/>
                  </a:moveTo>
                  <a:cubicBezTo>
                    <a:pt x="1269" y="1"/>
                    <a:pt x="1237" y="16"/>
                    <a:pt x="1203" y="50"/>
                  </a:cubicBezTo>
                  <a:cubicBezTo>
                    <a:pt x="1112" y="133"/>
                    <a:pt x="1026" y="275"/>
                    <a:pt x="909" y="275"/>
                  </a:cubicBezTo>
                  <a:cubicBezTo>
                    <a:pt x="859" y="275"/>
                    <a:pt x="803" y="249"/>
                    <a:pt x="739" y="181"/>
                  </a:cubicBezTo>
                  <a:cubicBezTo>
                    <a:pt x="459" y="202"/>
                    <a:pt x="471" y="700"/>
                    <a:pt x="187" y="700"/>
                  </a:cubicBezTo>
                  <a:cubicBezTo>
                    <a:pt x="156" y="700"/>
                    <a:pt x="122" y="694"/>
                    <a:pt x="84" y="681"/>
                  </a:cubicBezTo>
                  <a:lnTo>
                    <a:pt x="72" y="693"/>
                  </a:lnTo>
                  <a:cubicBezTo>
                    <a:pt x="13" y="752"/>
                    <a:pt x="1" y="824"/>
                    <a:pt x="13" y="907"/>
                  </a:cubicBezTo>
                  <a:cubicBezTo>
                    <a:pt x="37" y="991"/>
                    <a:pt x="96" y="1038"/>
                    <a:pt x="179" y="1050"/>
                  </a:cubicBezTo>
                  <a:cubicBezTo>
                    <a:pt x="188" y="1051"/>
                    <a:pt x="196" y="1051"/>
                    <a:pt x="204" y="1051"/>
                  </a:cubicBezTo>
                  <a:cubicBezTo>
                    <a:pt x="382" y="1051"/>
                    <a:pt x="570" y="891"/>
                    <a:pt x="761" y="891"/>
                  </a:cubicBezTo>
                  <a:cubicBezTo>
                    <a:pt x="856" y="891"/>
                    <a:pt x="952" y="931"/>
                    <a:pt x="1049" y="1050"/>
                  </a:cubicBezTo>
                  <a:cubicBezTo>
                    <a:pt x="1203" y="955"/>
                    <a:pt x="1346" y="883"/>
                    <a:pt x="1501" y="788"/>
                  </a:cubicBezTo>
                  <a:lnTo>
                    <a:pt x="1632" y="574"/>
                  </a:lnTo>
                  <a:cubicBezTo>
                    <a:pt x="1561" y="395"/>
                    <a:pt x="1156" y="407"/>
                    <a:pt x="1406" y="50"/>
                  </a:cubicBezTo>
                  <a:cubicBezTo>
                    <a:pt x="1368" y="19"/>
                    <a:pt x="1334" y="1"/>
                    <a:pt x="130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 name="Google Shape;459;p2"/>
            <p:cNvSpPr/>
            <p:nvPr/>
          </p:nvSpPr>
          <p:spPr>
            <a:xfrm>
              <a:off x="653888" y="-1162356"/>
              <a:ext cx="28215" cy="17958"/>
            </a:xfrm>
            <a:custGeom>
              <a:avLst/>
              <a:gdLst/>
              <a:ahLst/>
              <a:cxnLst/>
              <a:rect l="l" t="t" r="r" b="b"/>
              <a:pathLst>
                <a:path w="894" h="569" extrusionOk="0">
                  <a:moveTo>
                    <a:pt x="497" y="0"/>
                  </a:moveTo>
                  <a:cubicBezTo>
                    <a:pt x="453" y="0"/>
                    <a:pt x="402" y="10"/>
                    <a:pt x="346" y="31"/>
                  </a:cubicBezTo>
                  <a:lnTo>
                    <a:pt x="346" y="55"/>
                  </a:lnTo>
                  <a:cubicBezTo>
                    <a:pt x="238" y="150"/>
                    <a:pt x="107" y="90"/>
                    <a:pt x="0" y="162"/>
                  </a:cubicBezTo>
                  <a:cubicBezTo>
                    <a:pt x="0" y="257"/>
                    <a:pt x="12" y="329"/>
                    <a:pt x="12" y="412"/>
                  </a:cubicBezTo>
                  <a:lnTo>
                    <a:pt x="227" y="412"/>
                  </a:lnTo>
                  <a:cubicBezTo>
                    <a:pt x="240" y="408"/>
                    <a:pt x="253" y="406"/>
                    <a:pt x="266" y="406"/>
                  </a:cubicBezTo>
                  <a:cubicBezTo>
                    <a:pt x="395" y="406"/>
                    <a:pt x="533" y="569"/>
                    <a:pt x="677" y="569"/>
                  </a:cubicBezTo>
                  <a:cubicBezTo>
                    <a:pt x="748" y="569"/>
                    <a:pt x="820" y="529"/>
                    <a:pt x="893" y="412"/>
                  </a:cubicBezTo>
                  <a:cubicBezTo>
                    <a:pt x="795" y="206"/>
                    <a:pt x="705" y="0"/>
                    <a:pt x="49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 name="Google Shape;460;p2"/>
            <p:cNvSpPr/>
            <p:nvPr/>
          </p:nvSpPr>
          <p:spPr>
            <a:xfrm>
              <a:off x="664018" y="-1165165"/>
              <a:ext cx="23323" cy="15843"/>
            </a:xfrm>
            <a:custGeom>
              <a:avLst/>
              <a:gdLst/>
              <a:ahLst/>
              <a:cxnLst/>
              <a:rect l="l" t="t" r="r" b="b"/>
              <a:pathLst>
                <a:path w="739" h="502" extrusionOk="0">
                  <a:moveTo>
                    <a:pt x="441" y="1"/>
                  </a:moveTo>
                  <a:cubicBezTo>
                    <a:pt x="418" y="4"/>
                    <a:pt x="395" y="6"/>
                    <a:pt x="371" y="6"/>
                  </a:cubicBezTo>
                  <a:cubicBezTo>
                    <a:pt x="327" y="6"/>
                    <a:pt x="283" y="1"/>
                    <a:pt x="239" y="1"/>
                  </a:cubicBezTo>
                  <a:cubicBezTo>
                    <a:pt x="152" y="1"/>
                    <a:pt x="69" y="18"/>
                    <a:pt x="1" y="120"/>
                  </a:cubicBezTo>
                  <a:cubicBezTo>
                    <a:pt x="18" y="116"/>
                    <a:pt x="34" y="115"/>
                    <a:pt x="50" y="115"/>
                  </a:cubicBezTo>
                  <a:cubicBezTo>
                    <a:pt x="281" y="115"/>
                    <a:pt x="302" y="502"/>
                    <a:pt x="540" y="502"/>
                  </a:cubicBezTo>
                  <a:cubicBezTo>
                    <a:pt x="547" y="502"/>
                    <a:pt x="554" y="502"/>
                    <a:pt x="560" y="501"/>
                  </a:cubicBezTo>
                  <a:cubicBezTo>
                    <a:pt x="596" y="465"/>
                    <a:pt x="632" y="418"/>
                    <a:pt x="656" y="382"/>
                  </a:cubicBezTo>
                  <a:cubicBezTo>
                    <a:pt x="739" y="144"/>
                    <a:pt x="596" y="60"/>
                    <a:pt x="44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 name="Google Shape;461;p2"/>
            <p:cNvSpPr/>
            <p:nvPr/>
          </p:nvSpPr>
          <p:spPr>
            <a:xfrm>
              <a:off x="678314" y="-1169804"/>
              <a:ext cx="13918" cy="16317"/>
            </a:xfrm>
            <a:custGeom>
              <a:avLst/>
              <a:gdLst/>
              <a:ahLst/>
              <a:cxnLst/>
              <a:rect l="l" t="t" r="r" b="b"/>
              <a:pathLst>
                <a:path w="441" h="517" extrusionOk="0">
                  <a:moveTo>
                    <a:pt x="125" y="0"/>
                  </a:moveTo>
                  <a:cubicBezTo>
                    <a:pt x="89" y="0"/>
                    <a:pt x="51" y="6"/>
                    <a:pt x="12" y="17"/>
                  </a:cubicBezTo>
                  <a:cubicBezTo>
                    <a:pt x="12" y="53"/>
                    <a:pt x="12" y="88"/>
                    <a:pt x="0" y="136"/>
                  </a:cubicBezTo>
                  <a:cubicBezTo>
                    <a:pt x="72" y="267"/>
                    <a:pt x="143" y="386"/>
                    <a:pt x="226" y="517"/>
                  </a:cubicBezTo>
                  <a:cubicBezTo>
                    <a:pt x="357" y="517"/>
                    <a:pt x="429" y="434"/>
                    <a:pt x="441" y="267"/>
                  </a:cubicBezTo>
                  <a:lnTo>
                    <a:pt x="441" y="148"/>
                  </a:lnTo>
                  <a:cubicBezTo>
                    <a:pt x="350" y="57"/>
                    <a:pt x="244" y="0"/>
                    <a:pt x="12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 name="Google Shape;462;p2"/>
            <p:cNvSpPr/>
            <p:nvPr/>
          </p:nvSpPr>
          <p:spPr>
            <a:xfrm>
              <a:off x="603141" y="-1121582"/>
              <a:ext cx="18841" cy="16190"/>
            </a:xfrm>
            <a:custGeom>
              <a:avLst/>
              <a:gdLst/>
              <a:ahLst/>
              <a:cxnLst/>
              <a:rect l="l" t="t" r="r" b="b"/>
              <a:pathLst>
                <a:path w="597" h="513" extrusionOk="0">
                  <a:moveTo>
                    <a:pt x="489" y="1"/>
                  </a:moveTo>
                  <a:cubicBezTo>
                    <a:pt x="1" y="49"/>
                    <a:pt x="311" y="311"/>
                    <a:pt x="382" y="513"/>
                  </a:cubicBezTo>
                  <a:cubicBezTo>
                    <a:pt x="537" y="430"/>
                    <a:pt x="596" y="287"/>
                    <a:pt x="596" y="108"/>
                  </a:cubicBezTo>
                  <a:lnTo>
                    <a:pt x="48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 name="Google Shape;463;p2"/>
            <p:cNvSpPr/>
            <p:nvPr/>
          </p:nvSpPr>
          <p:spPr>
            <a:xfrm>
              <a:off x="727168" y="-1400375"/>
              <a:ext cx="28183" cy="29445"/>
            </a:xfrm>
            <a:custGeom>
              <a:avLst/>
              <a:gdLst/>
              <a:ahLst/>
              <a:cxnLst/>
              <a:rect l="l" t="t" r="r" b="b"/>
              <a:pathLst>
                <a:path w="893" h="933" extrusionOk="0">
                  <a:moveTo>
                    <a:pt x="572" y="1"/>
                  </a:moveTo>
                  <a:cubicBezTo>
                    <a:pt x="417" y="84"/>
                    <a:pt x="262" y="179"/>
                    <a:pt x="107" y="262"/>
                  </a:cubicBezTo>
                  <a:cubicBezTo>
                    <a:pt x="238" y="441"/>
                    <a:pt x="60" y="513"/>
                    <a:pt x="0" y="632"/>
                  </a:cubicBezTo>
                  <a:cubicBezTo>
                    <a:pt x="9" y="631"/>
                    <a:pt x="17" y="631"/>
                    <a:pt x="25" y="631"/>
                  </a:cubicBezTo>
                  <a:cubicBezTo>
                    <a:pt x="173" y="631"/>
                    <a:pt x="227" y="734"/>
                    <a:pt x="238" y="870"/>
                  </a:cubicBezTo>
                  <a:cubicBezTo>
                    <a:pt x="341" y="914"/>
                    <a:pt x="420" y="933"/>
                    <a:pt x="482" y="933"/>
                  </a:cubicBezTo>
                  <a:cubicBezTo>
                    <a:pt x="787" y="933"/>
                    <a:pt x="665" y="468"/>
                    <a:pt x="774" y="251"/>
                  </a:cubicBezTo>
                  <a:lnTo>
                    <a:pt x="869" y="251"/>
                  </a:lnTo>
                  <a:cubicBezTo>
                    <a:pt x="893" y="12"/>
                    <a:pt x="726" y="12"/>
                    <a:pt x="57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 name="Google Shape;464;p2"/>
            <p:cNvSpPr/>
            <p:nvPr/>
          </p:nvSpPr>
          <p:spPr>
            <a:xfrm>
              <a:off x="1048786" y="-1463872"/>
              <a:ext cx="7922" cy="8300"/>
            </a:xfrm>
            <a:custGeom>
              <a:avLst/>
              <a:gdLst/>
              <a:ahLst/>
              <a:cxnLst/>
              <a:rect l="l" t="t" r="r" b="b"/>
              <a:pathLst>
                <a:path w="251" h="263" extrusionOk="0">
                  <a:moveTo>
                    <a:pt x="108" y="0"/>
                  </a:moveTo>
                  <a:cubicBezTo>
                    <a:pt x="72" y="24"/>
                    <a:pt x="1" y="60"/>
                    <a:pt x="1" y="60"/>
                  </a:cubicBezTo>
                  <a:cubicBezTo>
                    <a:pt x="13" y="131"/>
                    <a:pt x="60" y="191"/>
                    <a:pt x="84" y="262"/>
                  </a:cubicBezTo>
                  <a:cubicBezTo>
                    <a:pt x="132" y="239"/>
                    <a:pt x="191" y="227"/>
                    <a:pt x="203" y="179"/>
                  </a:cubicBezTo>
                  <a:cubicBezTo>
                    <a:pt x="251" y="84"/>
                    <a:pt x="203" y="24"/>
                    <a:pt x="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 name="Google Shape;465;p2"/>
            <p:cNvSpPr/>
            <p:nvPr/>
          </p:nvSpPr>
          <p:spPr>
            <a:xfrm>
              <a:off x="549048" y="-1279188"/>
              <a:ext cx="24459" cy="17642"/>
            </a:xfrm>
            <a:custGeom>
              <a:avLst/>
              <a:gdLst/>
              <a:ahLst/>
              <a:cxnLst/>
              <a:rect l="l" t="t" r="r" b="b"/>
              <a:pathLst>
                <a:path w="775" h="559" extrusionOk="0">
                  <a:moveTo>
                    <a:pt x="446" y="0"/>
                  </a:moveTo>
                  <a:cubicBezTo>
                    <a:pt x="172" y="0"/>
                    <a:pt x="200" y="353"/>
                    <a:pt x="0" y="530"/>
                  </a:cubicBezTo>
                  <a:cubicBezTo>
                    <a:pt x="69" y="550"/>
                    <a:pt x="131" y="559"/>
                    <a:pt x="187" y="559"/>
                  </a:cubicBezTo>
                  <a:cubicBezTo>
                    <a:pt x="435" y="559"/>
                    <a:pt x="577" y="388"/>
                    <a:pt x="703" y="232"/>
                  </a:cubicBezTo>
                  <a:cubicBezTo>
                    <a:pt x="774" y="125"/>
                    <a:pt x="596" y="30"/>
                    <a:pt x="512" y="6"/>
                  </a:cubicBezTo>
                  <a:cubicBezTo>
                    <a:pt x="489" y="2"/>
                    <a:pt x="466" y="0"/>
                    <a:pt x="44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 name="Google Shape;466;p2"/>
            <p:cNvSpPr/>
            <p:nvPr/>
          </p:nvSpPr>
          <p:spPr>
            <a:xfrm>
              <a:off x="534405" y="-1296293"/>
              <a:ext cx="9026" cy="12624"/>
            </a:xfrm>
            <a:custGeom>
              <a:avLst/>
              <a:gdLst/>
              <a:ahLst/>
              <a:cxnLst/>
              <a:rect l="l" t="t" r="r" b="b"/>
              <a:pathLst>
                <a:path w="286" h="400" extrusionOk="0">
                  <a:moveTo>
                    <a:pt x="226" y="1"/>
                  </a:moveTo>
                  <a:lnTo>
                    <a:pt x="107" y="120"/>
                  </a:lnTo>
                  <a:cubicBezTo>
                    <a:pt x="95" y="215"/>
                    <a:pt x="0" y="298"/>
                    <a:pt x="95" y="382"/>
                  </a:cubicBezTo>
                  <a:cubicBezTo>
                    <a:pt x="101" y="393"/>
                    <a:pt x="119" y="399"/>
                    <a:pt x="137" y="399"/>
                  </a:cubicBezTo>
                  <a:cubicBezTo>
                    <a:pt x="155" y="399"/>
                    <a:pt x="173" y="393"/>
                    <a:pt x="179" y="382"/>
                  </a:cubicBezTo>
                  <a:cubicBezTo>
                    <a:pt x="286" y="286"/>
                    <a:pt x="286" y="155"/>
                    <a:pt x="2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 name="Google Shape;467;p2"/>
            <p:cNvSpPr/>
            <p:nvPr/>
          </p:nvSpPr>
          <p:spPr>
            <a:xfrm>
              <a:off x="524622" y="-1275370"/>
              <a:ext cx="11298" cy="8237"/>
            </a:xfrm>
            <a:custGeom>
              <a:avLst/>
              <a:gdLst/>
              <a:ahLst/>
              <a:cxnLst/>
              <a:rect l="l" t="t" r="r" b="b"/>
              <a:pathLst>
                <a:path w="358" h="261" extrusionOk="0">
                  <a:moveTo>
                    <a:pt x="191" y="1"/>
                  </a:moveTo>
                  <a:cubicBezTo>
                    <a:pt x="142" y="1"/>
                    <a:pt x="94" y="41"/>
                    <a:pt x="48" y="100"/>
                  </a:cubicBezTo>
                  <a:cubicBezTo>
                    <a:pt x="36" y="111"/>
                    <a:pt x="1" y="183"/>
                    <a:pt x="12" y="207"/>
                  </a:cubicBezTo>
                  <a:cubicBezTo>
                    <a:pt x="42" y="247"/>
                    <a:pt x="72" y="260"/>
                    <a:pt x="103" y="260"/>
                  </a:cubicBezTo>
                  <a:cubicBezTo>
                    <a:pt x="162" y="260"/>
                    <a:pt x="222" y="213"/>
                    <a:pt x="279" y="213"/>
                  </a:cubicBezTo>
                  <a:cubicBezTo>
                    <a:pt x="289" y="213"/>
                    <a:pt x="300" y="215"/>
                    <a:pt x="310" y="219"/>
                  </a:cubicBezTo>
                  <a:lnTo>
                    <a:pt x="346" y="183"/>
                  </a:lnTo>
                  <a:cubicBezTo>
                    <a:pt x="358" y="159"/>
                    <a:pt x="346" y="123"/>
                    <a:pt x="310" y="100"/>
                  </a:cubicBezTo>
                  <a:cubicBezTo>
                    <a:pt x="272" y="29"/>
                    <a:pt x="232" y="1"/>
                    <a:pt x="19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 name="Google Shape;468;p2"/>
            <p:cNvSpPr/>
            <p:nvPr/>
          </p:nvSpPr>
          <p:spPr>
            <a:xfrm>
              <a:off x="534405" y="-1272245"/>
              <a:ext cx="9026" cy="10194"/>
            </a:xfrm>
            <a:custGeom>
              <a:avLst/>
              <a:gdLst/>
              <a:ahLst/>
              <a:cxnLst/>
              <a:rect l="l" t="t" r="r" b="b"/>
              <a:pathLst>
                <a:path w="286" h="323" extrusionOk="0">
                  <a:moveTo>
                    <a:pt x="0" y="1"/>
                  </a:moveTo>
                  <a:lnTo>
                    <a:pt x="0" y="120"/>
                  </a:lnTo>
                  <a:cubicBezTo>
                    <a:pt x="48" y="227"/>
                    <a:pt x="95" y="322"/>
                    <a:pt x="238" y="322"/>
                  </a:cubicBezTo>
                  <a:cubicBezTo>
                    <a:pt x="262" y="310"/>
                    <a:pt x="286" y="263"/>
                    <a:pt x="286" y="239"/>
                  </a:cubicBezTo>
                  <a:cubicBezTo>
                    <a:pt x="238" y="72"/>
                    <a:pt x="107" y="72"/>
                    <a:pt x="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 name="Google Shape;469;p2"/>
            <p:cNvSpPr/>
            <p:nvPr/>
          </p:nvSpPr>
          <p:spPr>
            <a:xfrm>
              <a:off x="541916" y="-1252710"/>
              <a:ext cx="8679" cy="6817"/>
            </a:xfrm>
            <a:custGeom>
              <a:avLst/>
              <a:gdLst/>
              <a:ahLst/>
              <a:cxnLst/>
              <a:rect l="l" t="t" r="r" b="b"/>
              <a:pathLst>
                <a:path w="275" h="216" extrusionOk="0">
                  <a:moveTo>
                    <a:pt x="143" y="1"/>
                  </a:moveTo>
                  <a:cubicBezTo>
                    <a:pt x="107" y="25"/>
                    <a:pt x="48" y="48"/>
                    <a:pt x="36" y="96"/>
                  </a:cubicBezTo>
                  <a:cubicBezTo>
                    <a:pt x="0" y="167"/>
                    <a:pt x="48" y="215"/>
                    <a:pt x="107" y="215"/>
                  </a:cubicBezTo>
                  <a:cubicBezTo>
                    <a:pt x="155" y="203"/>
                    <a:pt x="203" y="167"/>
                    <a:pt x="226" y="120"/>
                  </a:cubicBezTo>
                  <a:cubicBezTo>
                    <a:pt x="274" y="48"/>
                    <a:pt x="215" y="25"/>
                    <a:pt x="14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 name="Google Shape;470;p2"/>
            <p:cNvSpPr/>
            <p:nvPr/>
          </p:nvSpPr>
          <p:spPr>
            <a:xfrm>
              <a:off x="513355" y="-1253089"/>
              <a:ext cx="10541" cy="7922"/>
            </a:xfrm>
            <a:custGeom>
              <a:avLst/>
              <a:gdLst/>
              <a:ahLst/>
              <a:cxnLst/>
              <a:rect l="l" t="t" r="r" b="b"/>
              <a:pathLst>
                <a:path w="334" h="251" extrusionOk="0">
                  <a:moveTo>
                    <a:pt x="0" y="1"/>
                  </a:moveTo>
                  <a:cubicBezTo>
                    <a:pt x="60" y="167"/>
                    <a:pt x="167" y="251"/>
                    <a:pt x="334" y="251"/>
                  </a:cubicBezTo>
                  <a:cubicBezTo>
                    <a:pt x="334" y="1"/>
                    <a:pt x="167" y="1"/>
                    <a:pt x="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 name="Google Shape;471;p2"/>
            <p:cNvSpPr/>
            <p:nvPr/>
          </p:nvSpPr>
          <p:spPr>
            <a:xfrm>
              <a:off x="727168" y="-1348902"/>
              <a:ext cx="14675" cy="11677"/>
            </a:xfrm>
            <a:custGeom>
              <a:avLst/>
              <a:gdLst/>
              <a:ahLst/>
              <a:cxnLst/>
              <a:rect l="l" t="t" r="r" b="b"/>
              <a:pathLst>
                <a:path w="465" h="370" extrusionOk="0">
                  <a:moveTo>
                    <a:pt x="238" y="1"/>
                  </a:moveTo>
                  <a:cubicBezTo>
                    <a:pt x="107" y="72"/>
                    <a:pt x="0" y="179"/>
                    <a:pt x="24" y="370"/>
                  </a:cubicBezTo>
                  <a:cubicBezTo>
                    <a:pt x="191" y="370"/>
                    <a:pt x="345" y="298"/>
                    <a:pt x="464" y="132"/>
                  </a:cubicBezTo>
                  <a:cubicBezTo>
                    <a:pt x="417" y="36"/>
                    <a:pt x="322" y="13"/>
                    <a:pt x="23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 name="Google Shape;472;p2"/>
            <p:cNvSpPr/>
            <p:nvPr/>
          </p:nvSpPr>
          <p:spPr>
            <a:xfrm>
              <a:off x="749322" y="-1332744"/>
              <a:ext cx="12435" cy="8300"/>
            </a:xfrm>
            <a:custGeom>
              <a:avLst/>
              <a:gdLst/>
              <a:ahLst/>
              <a:cxnLst/>
              <a:rect l="l" t="t" r="r" b="b"/>
              <a:pathLst>
                <a:path w="394" h="263" extrusionOk="0">
                  <a:moveTo>
                    <a:pt x="191" y="1"/>
                  </a:moveTo>
                  <a:cubicBezTo>
                    <a:pt x="1" y="1"/>
                    <a:pt x="12" y="120"/>
                    <a:pt x="84" y="263"/>
                  </a:cubicBezTo>
                  <a:cubicBezTo>
                    <a:pt x="97" y="261"/>
                    <a:pt x="112" y="260"/>
                    <a:pt x="127" y="260"/>
                  </a:cubicBezTo>
                  <a:cubicBezTo>
                    <a:pt x="146" y="260"/>
                    <a:pt x="166" y="261"/>
                    <a:pt x="187" y="261"/>
                  </a:cubicBezTo>
                  <a:cubicBezTo>
                    <a:pt x="257" y="261"/>
                    <a:pt x="326" y="251"/>
                    <a:pt x="358" y="155"/>
                  </a:cubicBezTo>
                  <a:cubicBezTo>
                    <a:pt x="393" y="13"/>
                    <a:pt x="262" y="24"/>
                    <a:pt x="19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 name="Google Shape;473;p2"/>
            <p:cNvSpPr/>
            <p:nvPr/>
          </p:nvSpPr>
          <p:spPr>
            <a:xfrm>
              <a:off x="687687" y="-1311379"/>
              <a:ext cx="12056" cy="9373"/>
            </a:xfrm>
            <a:custGeom>
              <a:avLst/>
              <a:gdLst/>
              <a:ahLst/>
              <a:cxnLst/>
              <a:rect l="l" t="t" r="r" b="b"/>
              <a:pathLst>
                <a:path w="382" h="297" extrusionOk="0">
                  <a:moveTo>
                    <a:pt x="235" y="0"/>
                  </a:moveTo>
                  <a:cubicBezTo>
                    <a:pt x="170" y="0"/>
                    <a:pt x="106" y="66"/>
                    <a:pt x="49" y="74"/>
                  </a:cubicBezTo>
                  <a:cubicBezTo>
                    <a:pt x="25" y="74"/>
                    <a:pt x="13" y="98"/>
                    <a:pt x="13" y="121"/>
                  </a:cubicBezTo>
                  <a:cubicBezTo>
                    <a:pt x="1" y="157"/>
                    <a:pt x="13" y="181"/>
                    <a:pt x="49" y="217"/>
                  </a:cubicBezTo>
                  <a:cubicBezTo>
                    <a:pt x="107" y="233"/>
                    <a:pt x="171" y="296"/>
                    <a:pt x="237" y="296"/>
                  </a:cubicBezTo>
                  <a:cubicBezTo>
                    <a:pt x="265" y="296"/>
                    <a:pt x="294" y="285"/>
                    <a:pt x="322" y="252"/>
                  </a:cubicBezTo>
                  <a:cubicBezTo>
                    <a:pt x="382" y="193"/>
                    <a:pt x="382" y="109"/>
                    <a:pt x="322" y="50"/>
                  </a:cubicBezTo>
                  <a:cubicBezTo>
                    <a:pt x="293" y="13"/>
                    <a:pt x="264" y="0"/>
                    <a:pt x="2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 name="Google Shape;474;p2"/>
            <p:cNvSpPr/>
            <p:nvPr/>
          </p:nvSpPr>
          <p:spPr>
            <a:xfrm>
              <a:off x="677178" y="-1316964"/>
              <a:ext cx="12056" cy="12435"/>
            </a:xfrm>
            <a:custGeom>
              <a:avLst/>
              <a:gdLst/>
              <a:ahLst/>
              <a:cxnLst/>
              <a:rect l="l" t="t" r="r" b="b"/>
              <a:pathLst>
                <a:path w="382" h="394" extrusionOk="0">
                  <a:moveTo>
                    <a:pt x="155" y="1"/>
                  </a:moveTo>
                  <a:lnTo>
                    <a:pt x="155" y="1"/>
                  </a:lnTo>
                  <a:cubicBezTo>
                    <a:pt x="1" y="191"/>
                    <a:pt x="262" y="251"/>
                    <a:pt x="262" y="394"/>
                  </a:cubicBezTo>
                  <a:lnTo>
                    <a:pt x="382" y="394"/>
                  </a:lnTo>
                  <a:lnTo>
                    <a:pt x="382" y="251"/>
                  </a:lnTo>
                  <a:cubicBezTo>
                    <a:pt x="286" y="167"/>
                    <a:pt x="215" y="96"/>
                    <a:pt x="15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 name="Google Shape;475;p2"/>
            <p:cNvSpPr/>
            <p:nvPr/>
          </p:nvSpPr>
          <p:spPr>
            <a:xfrm>
              <a:off x="597902" y="-1298913"/>
              <a:ext cx="12813" cy="13161"/>
            </a:xfrm>
            <a:custGeom>
              <a:avLst/>
              <a:gdLst/>
              <a:ahLst/>
              <a:cxnLst/>
              <a:rect l="l" t="t" r="r" b="b"/>
              <a:pathLst>
                <a:path w="406" h="417" extrusionOk="0">
                  <a:moveTo>
                    <a:pt x="310" y="0"/>
                  </a:moveTo>
                  <a:cubicBezTo>
                    <a:pt x="155" y="12"/>
                    <a:pt x="0" y="84"/>
                    <a:pt x="12" y="417"/>
                  </a:cubicBezTo>
                  <a:cubicBezTo>
                    <a:pt x="191" y="322"/>
                    <a:pt x="346" y="298"/>
                    <a:pt x="393" y="119"/>
                  </a:cubicBezTo>
                  <a:cubicBezTo>
                    <a:pt x="405" y="84"/>
                    <a:pt x="346" y="0"/>
                    <a:pt x="31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 name="Google Shape;476;p2"/>
            <p:cNvSpPr/>
            <p:nvPr/>
          </p:nvSpPr>
          <p:spPr>
            <a:xfrm>
              <a:off x="499816" y="-1060705"/>
              <a:ext cx="16948" cy="10951"/>
            </a:xfrm>
            <a:custGeom>
              <a:avLst/>
              <a:gdLst/>
              <a:ahLst/>
              <a:cxnLst/>
              <a:rect l="l" t="t" r="r" b="b"/>
              <a:pathLst>
                <a:path w="537" h="347" extrusionOk="0">
                  <a:moveTo>
                    <a:pt x="317" y="0"/>
                  </a:moveTo>
                  <a:cubicBezTo>
                    <a:pt x="198" y="0"/>
                    <a:pt x="92" y="84"/>
                    <a:pt x="1" y="203"/>
                  </a:cubicBezTo>
                  <a:cubicBezTo>
                    <a:pt x="13" y="203"/>
                    <a:pt x="25" y="215"/>
                    <a:pt x="48" y="215"/>
                  </a:cubicBezTo>
                  <a:cubicBezTo>
                    <a:pt x="72" y="227"/>
                    <a:pt x="84" y="227"/>
                    <a:pt x="108" y="227"/>
                  </a:cubicBezTo>
                  <a:cubicBezTo>
                    <a:pt x="203" y="263"/>
                    <a:pt x="322" y="298"/>
                    <a:pt x="429" y="346"/>
                  </a:cubicBezTo>
                  <a:cubicBezTo>
                    <a:pt x="406" y="227"/>
                    <a:pt x="537" y="72"/>
                    <a:pt x="429" y="25"/>
                  </a:cubicBezTo>
                  <a:cubicBezTo>
                    <a:pt x="391" y="8"/>
                    <a:pt x="353" y="0"/>
                    <a:pt x="31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 name="Google Shape;477;p2"/>
            <p:cNvSpPr/>
            <p:nvPr/>
          </p:nvSpPr>
          <p:spPr>
            <a:xfrm>
              <a:off x="550563" y="-1097534"/>
              <a:ext cx="11677" cy="16948"/>
            </a:xfrm>
            <a:custGeom>
              <a:avLst/>
              <a:gdLst/>
              <a:ahLst/>
              <a:cxnLst/>
              <a:rect l="l" t="t" r="r" b="b"/>
              <a:pathLst>
                <a:path w="370" h="537" extrusionOk="0">
                  <a:moveTo>
                    <a:pt x="369" y="1"/>
                  </a:moveTo>
                  <a:lnTo>
                    <a:pt x="369" y="1"/>
                  </a:lnTo>
                  <a:cubicBezTo>
                    <a:pt x="179" y="25"/>
                    <a:pt x="0" y="108"/>
                    <a:pt x="12" y="346"/>
                  </a:cubicBezTo>
                  <a:cubicBezTo>
                    <a:pt x="24" y="537"/>
                    <a:pt x="238" y="489"/>
                    <a:pt x="369" y="501"/>
                  </a:cubicBezTo>
                  <a:cubicBezTo>
                    <a:pt x="262" y="346"/>
                    <a:pt x="262" y="168"/>
                    <a:pt x="36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 name="Google Shape;478;p2"/>
            <p:cNvSpPr/>
            <p:nvPr/>
          </p:nvSpPr>
          <p:spPr>
            <a:xfrm>
              <a:off x="562209" y="-1106939"/>
              <a:ext cx="14297" cy="13918"/>
            </a:xfrm>
            <a:custGeom>
              <a:avLst/>
              <a:gdLst/>
              <a:ahLst/>
              <a:cxnLst/>
              <a:rect l="l" t="t" r="r" b="b"/>
              <a:pathLst>
                <a:path w="453" h="441" extrusionOk="0">
                  <a:moveTo>
                    <a:pt x="167" y="0"/>
                  </a:moveTo>
                  <a:cubicBezTo>
                    <a:pt x="114" y="0"/>
                    <a:pt x="59" y="78"/>
                    <a:pt x="0" y="311"/>
                  </a:cubicBezTo>
                  <a:cubicBezTo>
                    <a:pt x="51" y="408"/>
                    <a:pt x="100" y="441"/>
                    <a:pt x="149" y="441"/>
                  </a:cubicBezTo>
                  <a:cubicBezTo>
                    <a:pt x="247" y="441"/>
                    <a:pt x="343" y="311"/>
                    <a:pt x="444" y="311"/>
                  </a:cubicBezTo>
                  <a:cubicBezTo>
                    <a:pt x="447" y="311"/>
                    <a:pt x="450" y="311"/>
                    <a:pt x="453" y="311"/>
                  </a:cubicBezTo>
                  <a:cubicBezTo>
                    <a:pt x="353" y="257"/>
                    <a:pt x="263" y="0"/>
                    <a:pt x="16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 name="Google Shape;479;p2"/>
            <p:cNvSpPr/>
            <p:nvPr/>
          </p:nvSpPr>
          <p:spPr>
            <a:xfrm>
              <a:off x="576095" y="-1112935"/>
              <a:ext cx="14707" cy="7922"/>
            </a:xfrm>
            <a:custGeom>
              <a:avLst/>
              <a:gdLst/>
              <a:ahLst/>
              <a:cxnLst/>
              <a:rect l="l" t="t" r="r" b="b"/>
              <a:pathLst>
                <a:path w="466" h="251" extrusionOk="0">
                  <a:moveTo>
                    <a:pt x="263" y="1"/>
                  </a:moveTo>
                  <a:cubicBezTo>
                    <a:pt x="167" y="13"/>
                    <a:pt x="96" y="25"/>
                    <a:pt x="1" y="37"/>
                  </a:cubicBezTo>
                  <a:cubicBezTo>
                    <a:pt x="60" y="203"/>
                    <a:pt x="215" y="215"/>
                    <a:pt x="346" y="251"/>
                  </a:cubicBezTo>
                  <a:lnTo>
                    <a:pt x="465" y="132"/>
                  </a:lnTo>
                  <a:cubicBezTo>
                    <a:pt x="417" y="13"/>
                    <a:pt x="322" y="37"/>
                    <a:pt x="26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 name="Google Shape;480;p2"/>
            <p:cNvSpPr/>
            <p:nvPr/>
          </p:nvSpPr>
          <p:spPr>
            <a:xfrm>
              <a:off x="584363" y="-1117448"/>
              <a:ext cx="13571" cy="8679"/>
            </a:xfrm>
            <a:custGeom>
              <a:avLst/>
              <a:gdLst/>
              <a:ahLst/>
              <a:cxnLst/>
              <a:rect l="l" t="t" r="r" b="b"/>
              <a:pathLst>
                <a:path w="430" h="275" extrusionOk="0">
                  <a:moveTo>
                    <a:pt x="310" y="1"/>
                  </a:moveTo>
                  <a:lnTo>
                    <a:pt x="1" y="144"/>
                  </a:lnTo>
                  <a:cubicBezTo>
                    <a:pt x="60" y="180"/>
                    <a:pt x="132" y="227"/>
                    <a:pt x="203" y="275"/>
                  </a:cubicBezTo>
                  <a:cubicBezTo>
                    <a:pt x="263" y="203"/>
                    <a:pt x="429" y="168"/>
                    <a:pt x="31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 name="Google Shape;481;p2"/>
            <p:cNvSpPr/>
            <p:nvPr/>
          </p:nvSpPr>
          <p:spPr>
            <a:xfrm>
              <a:off x="670803" y="-1173087"/>
              <a:ext cx="21051" cy="8332"/>
            </a:xfrm>
            <a:custGeom>
              <a:avLst/>
              <a:gdLst/>
              <a:ahLst/>
              <a:cxnLst/>
              <a:rect l="l" t="t" r="r" b="b"/>
              <a:pathLst>
                <a:path w="667" h="264" extrusionOk="0">
                  <a:moveTo>
                    <a:pt x="378" y="1"/>
                  </a:moveTo>
                  <a:cubicBezTo>
                    <a:pt x="295" y="1"/>
                    <a:pt x="183" y="45"/>
                    <a:pt x="0" y="121"/>
                  </a:cubicBezTo>
                  <a:cubicBezTo>
                    <a:pt x="83" y="133"/>
                    <a:pt x="167" y="133"/>
                    <a:pt x="238" y="133"/>
                  </a:cubicBezTo>
                  <a:cubicBezTo>
                    <a:pt x="381" y="180"/>
                    <a:pt x="524" y="216"/>
                    <a:pt x="667" y="264"/>
                  </a:cubicBezTo>
                  <a:cubicBezTo>
                    <a:pt x="551" y="80"/>
                    <a:pt x="490" y="1"/>
                    <a:pt x="37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 name="Google Shape;482;p2"/>
            <p:cNvSpPr/>
            <p:nvPr/>
          </p:nvSpPr>
          <p:spPr>
            <a:xfrm>
              <a:off x="755350" y="-1376643"/>
              <a:ext cx="35347" cy="20577"/>
            </a:xfrm>
            <a:custGeom>
              <a:avLst/>
              <a:gdLst/>
              <a:ahLst/>
              <a:cxnLst/>
              <a:rect l="l" t="t" r="r" b="b"/>
              <a:pathLst>
                <a:path w="1120" h="652" extrusionOk="0">
                  <a:moveTo>
                    <a:pt x="663" y="1"/>
                  </a:moveTo>
                  <a:cubicBezTo>
                    <a:pt x="416" y="1"/>
                    <a:pt x="196" y="134"/>
                    <a:pt x="0" y="368"/>
                  </a:cubicBezTo>
                  <a:cubicBezTo>
                    <a:pt x="83" y="439"/>
                    <a:pt x="119" y="523"/>
                    <a:pt x="119" y="630"/>
                  </a:cubicBezTo>
                  <a:cubicBezTo>
                    <a:pt x="147" y="645"/>
                    <a:pt x="174" y="652"/>
                    <a:pt x="200" y="652"/>
                  </a:cubicBezTo>
                  <a:cubicBezTo>
                    <a:pt x="291" y="652"/>
                    <a:pt x="366" y="567"/>
                    <a:pt x="441" y="511"/>
                  </a:cubicBezTo>
                  <a:cubicBezTo>
                    <a:pt x="484" y="345"/>
                    <a:pt x="588" y="319"/>
                    <a:pt x="702" y="319"/>
                  </a:cubicBezTo>
                  <a:cubicBezTo>
                    <a:pt x="755" y="319"/>
                    <a:pt x="811" y="325"/>
                    <a:pt x="864" y="325"/>
                  </a:cubicBezTo>
                  <a:cubicBezTo>
                    <a:pt x="976" y="325"/>
                    <a:pt x="1076" y="299"/>
                    <a:pt x="1119" y="142"/>
                  </a:cubicBezTo>
                  <a:cubicBezTo>
                    <a:pt x="958" y="45"/>
                    <a:pt x="806" y="1"/>
                    <a:pt x="66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 name="Google Shape;483;p2"/>
            <p:cNvSpPr/>
            <p:nvPr/>
          </p:nvSpPr>
          <p:spPr>
            <a:xfrm>
              <a:off x="731302" y="-1392485"/>
              <a:ext cx="30834" cy="28656"/>
            </a:xfrm>
            <a:custGeom>
              <a:avLst/>
              <a:gdLst/>
              <a:ahLst/>
              <a:cxnLst/>
              <a:rect l="l" t="t" r="r" b="b"/>
              <a:pathLst>
                <a:path w="977" h="908" extrusionOk="0">
                  <a:moveTo>
                    <a:pt x="655" y="1"/>
                  </a:moveTo>
                  <a:cubicBezTo>
                    <a:pt x="493" y="185"/>
                    <a:pt x="566" y="634"/>
                    <a:pt x="232" y="634"/>
                  </a:cubicBezTo>
                  <a:cubicBezTo>
                    <a:pt x="199" y="634"/>
                    <a:pt x="161" y="629"/>
                    <a:pt x="119" y="620"/>
                  </a:cubicBezTo>
                  <a:cubicBezTo>
                    <a:pt x="71" y="679"/>
                    <a:pt x="36" y="727"/>
                    <a:pt x="0" y="774"/>
                  </a:cubicBezTo>
                  <a:cubicBezTo>
                    <a:pt x="60" y="874"/>
                    <a:pt x="119" y="908"/>
                    <a:pt x="179" y="908"/>
                  </a:cubicBezTo>
                  <a:cubicBezTo>
                    <a:pt x="308" y="908"/>
                    <a:pt x="438" y="752"/>
                    <a:pt x="571" y="752"/>
                  </a:cubicBezTo>
                  <a:cubicBezTo>
                    <a:pt x="599" y="752"/>
                    <a:pt x="627" y="758"/>
                    <a:pt x="655" y="774"/>
                  </a:cubicBezTo>
                  <a:cubicBezTo>
                    <a:pt x="976" y="501"/>
                    <a:pt x="572" y="251"/>
                    <a:pt x="65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 name="Google Shape;484;p2"/>
            <p:cNvSpPr/>
            <p:nvPr/>
          </p:nvSpPr>
          <p:spPr>
            <a:xfrm>
              <a:off x="747808" y="-1360548"/>
              <a:ext cx="21461" cy="16569"/>
            </a:xfrm>
            <a:custGeom>
              <a:avLst/>
              <a:gdLst/>
              <a:ahLst/>
              <a:cxnLst/>
              <a:rect l="l" t="t" r="r" b="b"/>
              <a:pathLst>
                <a:path w="680" h="525" extrusionOk="0">
                  <a:moveTo>
                    <a:pt x="680" y="1"/>
                  </a:moveTo>
                  <a:cubicBezTo>
                    <a:pt x="584" y="24"/>
                    <a:pt x="465" y="72"/>
                    <a:pt x="358" y="120"/>
                  </a:cubicBezTo>
                  <a:cubicBezTo>
                    <a:pt x="1" y="251"/>
                    <a:pt x="168" y="382"/>
                    <a:pt x="358" y="524"/>
                  </a:cubicBezTo>
                  <a:cubicBezTo>
                    <a:pt x="465" y="382"/>
                    <a:pt x="584" y="263"/>
                    <a:pt x="680" y="132"/>
                  </a:cubicBezTo>
                  <a:lnTo>
                    <a:pt x="68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 name="Google Shape;485;p2"/>
            <p:cNvSpPr/>
            <p:nvPr/>
          </p:nvSpPr>
          <p:spPr>
            <a:xfrm>
              <a:off x="600900" y="-1129093"/>
              <a:ext cx="18084" cy="23702"/>
            </a:xfrm>
            <a:custGeom>
              <a:avLst/>
              <a:gdLst/>
              <a:ahLst/>
              <a:cxnLst/>
              <a:rect l="l" t="t" r="r" b="b"/>
              <a:pathLst>
                <a:path w="573" h="751" extrusionOk="0">
                  <a:moveTo>
                    <a:pt x="572" y="1"/>
                  </a:moveTo>
                  <a:cubicBezTo>
                    <a:pt x="441" y="156"/>
                    <a:pt x="1" y="37"/>
                    <a:pt x="239" y="489"/>
                  </a:cubicBezTo>
                  <a:cubicBezTo>
                    <a:pt x="239" y="584"/>
                    <a:pt x="155" y="656"/>
                    <a:pt x="239" y="751"/>
                  </a:cubicBezTo>
                  <a:lnTo>
                    <a:pt x="453" y="751"/>
                  </a:lnTo>
                  <a:cubicBezTo>
                    <a:pt x="548" y="596"/>
                    <a:pt x="203" y="310"/>
                    <a:pt x="560" y="239"/>
                  </a:cubicBezTo>
                  <a:cubicBezTo>
                    <a:pt x="560" y="168"/>
                    <a:pt x="560" y="72"/>
                    <a:pt x="57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 name="Google Shape;486;p2"/>
            <p:cNvSpPr/>
            <p:nvPr/>
          </p:nvSpPr>
          <p:spPr>
            <a:xfrm>
              <a:off x="600143" y="-1113692"/>
              <a:ext cx="12056" cy="9152"/>
            </a:xfrm>
            <a:custGeom>
              <a:avLst/>
              <a:gdLst/>
              <a:ahLst/>
              <a:cxnLst/>
              <a:rect l="l" t="t" r="r" b="b"/>
              <a:pathLst>
                <a:path w="382" h="290" extrusionOk="0">
                  <a:moveTo>
                    <a:pt x="239" y="1"/>
                  </a:moveTo>
                  <a:cubicBezTo>
                    <a:pt x="156" y="84"/>
                    <a:pt x="1" y="108"/>
                    <a:pt x="60" y="287"/>
                  </a:cubicBezTo>
                  <a:cubicBezTo>
                    <a:pt x="65" y="289"/>
                    <a:pt x="72" y="290"/>
                    <a:pt x="81" y="290"/>
                  </a:cubicBezTo>
                  <a:cubicBezTo>
                    <a:pt x="119" y="290"/>
                    <a:pt x="191" y="273"/>
                    <a:pt x="239" y="263"/>
                  </a:cubicBezTo>
                  <a:cubicBezTo>
                    <a:pt x="251" y="168"/>
                    <a:pt x="382" y="96"/>
                    <a:pt x="23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 name="Google Shape;487;p2"/>
            <p:cNvSpPr/>
            <p:nvPr/>
          </p:nvSpPr>
          <p:spPr>
            <a:xfrm>
              <a:off x="832733" y="-1399870"/>
              <a:ext cx="13192" cy="7385"/>
            </a:xfrm>
            <a:custGeom>
              <a:avLst/>
              <a:gdLst/>
              <a:ahLst/>
              <a:cxnLst/>
              <a:rect l="l" t="t" r="r" b="b"/>
              <a:pathLst>
                <a:path w="418" h="234" extrusionOk="0">
                  <a:moveTo>
                    <a:pt x="249" y="1"/>
                  </a:moveTo>
                  <a:cubicBezTo>
                    <a:pt x="164" y="1"/>
                    <a:pt x="85" y="73"/>
                    <a:pt x="1" y="116"/>
                  </a:cubicBezTo>
                  <a:cubicBezTo>
                    <a:pt x="56" y="199"/>
                    <a:pt x="125" y="234"/>
                    <a:pt x="195" y="234"/>
                  </a:cubicBezTo>
                  <a:cubicBezTo>
                    <a:pt x="245" y="234"/>
                    <a:pt x="297" y="217"/>
                    <a:pt x="346" y="187"/>
                  </a:cubicBezTo>
                  <a:cubicBezTo>
                    <a:pt x="406" y="163"/>
                    <a:pt x="417" y="80"/>
                    <a:pt x="358" y="44"/>
                  </a:cubicBezTo>
                  <a:cubicBezTo>
                    <a:pt x="320" y="13"/>
                    <a:pt x="284" y="1"/>
                    <a:pt x="2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 name="Google Shape;488;p2"/>
            <p:cNvSpPr/>
            <p:nvPr/>
          </p:nvSpPr>
          <p:spPr>
            <a:xfrm>
              <a:off x="516732" y="-1232828"/>
              <a:ext cx="13950" cy="7953"/>
            </a:xfrm>
            <a:custGeom>
              <a:avLst/>
              <a:gdLst/>
              <a:ahLst/>
              <a:cxnLst/>
              <a:rect l="l" t="t" r="r" b="b"/>
              <a:pathLst>
                <a:path w="442" h="252" extrusionOk="0">
                  <a:moveTo>
                    <a:pt x="202" y="0"/>
                  </a:moveTo>
                  <a:cubicBezTo>
                    <a:pt x="156" y="0"/>
                    <a:pt x="107" y="5"/>
                    <a:pt x="60" y="5"/>
                  </a:cubicBezTo>
                  <a:cubicBezTo>
                    <a:pt x="40" y="5"/>
                    <a:pt x="20" y="4"/>
                    <a:pt x="1" y="2"/>
                  </a:cubicBezTo>
                  <a:lnTo>
                    <a:pt x="1" y="2"/>
                  </a:lnTo>
                  <a:cubicBezTo>
                    <a:pt x="143" y="73"/>
                    <a:pt x="298" y="168"/>
                    <a:pt x="441" y="252"/>
                  </a:cubicBezTo>
                  <a:cubicBezTo>
                    <a:pt x="418" y="32"/>
                    <a:pt x="318" y="0"/>
                    <a:pt x="20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 name="Google Shape;489;p2"/>
            <p:cNvSpPr/>
            <p:nvPr/>
          </p:nvSpPr>
          <p:spPr>
            <a:xfrm>
              <a:off x="646377" y="-1163082"/>
              <a:ext cx="17674" cy="7795"/>
            </a:xfrm>
            <a:custGeom>
              <a:avLst/>
              <a:gdLst/>
              <a:ahLst/>
              <a:cxnLst/>
              <a:rect l="l" t="t" r="r" b="b"/>
              <a:pathLst>
                <a:path w="560" h="247" extrusionOk="0">
                  <a:moveTo>
                    <a:pt x="272" y="1"/>
                  </a:moveTo>
                  <a:cubicBezTo>
                    <a:pt x="168" y="1"/>
                    <a:pt x="79" y="67"/>
                    <a:pt x="0" y="185"/>
                  </a:cubicBezTo>
                  <a:lnTo>
                    <a:pt x="215" y="185"/>
                  </a:lnTo>
                  <a:cubicBezTo>
                    <a:pt x="277" y="224"/>
                    <a:pt x="335" y="247"/>
                    <a:pt x="385" y="247"/>
                  </a:cubicBezTo>
                  <a:cubicBezTo>
                    <a:pt x="458" y="247"/>
                    <a:pt x="517" y="198"/>
                    <a:pt x="560" y="78"/>
                  </a:cubicBezTo>
                  <a:cubicBezTo>
                    <a:pt x="524" y="66"/>
                    <a:pt x="488" y="66"/>
                    <a:pt x="441" y="54"/>
                  </a:cubicBezTo>
                  <a:cubicBezTo>
                    <a:pt x="380" y="18"/>
                    <a:pt x="324" y="1"/>
                    <a:pt x="27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0" name="Google Shape;490;p2"/>
          <p:cNvGrpSpPr/>
          <p:nvPr/>
        </p:nvGrpSpPr>
        <p:grpSpPr>
          <a:xfrm>
            <a:off x="49271" y="3101706"/>
            <a:ext cx="501547" cy="1272979"/>
            <a:chOff x="49271" y="2026419"/>
            <a:chExt cx="501547" cy="1272979"/>
          </a:xfrm>
        </p:grpSpPr>
        <p:grpSp>
          <p:nvGrpSpPr>
            <p:cNvPr id="491" name="Google Shape;491;p2"/>
            <p:cNvGrpSpPr/>
            <p:nvPr/>
          </p:nvGrpSpPr>
          <p:grpSpPr>
            <a:xfrm>
              <a:off x="49271" y="2585269"/>
              <a:ext cx="373950" cy="403282"/>
              <a:chOff x="5727" y="2502183"/>
              <a:chExt cx="364509" cy="393101"/>
            </a:xfrm>
          </p:grpSpPr>
          <p:sp>
            <p:nvSpPr>
              <p:cNvPr id="492" name="Google Shape;492;p2"/>
              <p:cNvSpPr/>
              <p:nvPr/>
            </p:nvSpPr>
            <p:spPr>
              <a:xfrm>
                <a:off x="16237" y="2504266"/>
                <a:ext cx="337092" cy="375596"/>
              </a:xfrm>
              <a:custGeom>
                <a:avLst/>
                <a:gdLst/>
                <a:ahLst/>
                <a:cxnLst/>
                <a:rect l="l" t="t" r="r" b="b"/>
                <a:pathLst>
                  <a:path w="10681" h="11901" extrusionOk="0">
                    <a:moveTo>
                      <a:pt x="7799" y="655"/>
                    </a:moveTo>
                    <a:lnTo>
                      <a:pt x="7799" y="655"/>
                    </a:lnTo>
                    <a:cubicBezTo>
                      <a:pt x="7643" y="759"/>
                      <a:pt x="7495" y="911"/>
                      <a:pt x="7251" y="998"/>
                    </a:cubicBezTo>
                    <a:cubicBezTo>
                      <a:pt x="7410" y="692"/>
                      <a:pt x="7634" y="743"/>
                      <a:pt x="7799" y="655"/>
                    </a:cubicBezTo>
                    <a:close/>
                    <a:moveTo>
                      <a:pt x="8995" y="1034"/>
                    </a:moveTo>
                    <a:cubicBezTo>
                      <a:pt x="8987" y="1055"/>
                      <a:pt x="8983" y="1081"/>
                      <a:pt x="8966" y="1081"/>
                    </a:cubicBezTo>
                    <a:cubicBezTo>
                      <a:pt x="8960" y="1081"/>
                      <a:pt x="8952" y="1078"/>
                      <a:pt x="8942" y="1070"/>
                    </a:cubicBezTo>
                    <a:cubicBezTo>
                      <a:pt x="8964" y="1062"/>
                      <a:pt x="8982" y="1051"/>
                      <a:pt x="8995" y="1034"/>
                    </a:cubicBezTo>
                    <a:close/>
                    <a:moveTo>
                      <a:pt x="7522" y="0"/>
                    </a:moveTo>
                    <a:cubicBezTo>
                      <a:pt x="7446" y="0"/>
                      <a:pt x="7372" y="19"/>
                      <a:pt x="7299" y="82"/>
                    </a:cubicBezTo>
                    <a:cubicBezTo>
                      <a:pt x="7285" y="88"/>
                      <a:pt x="7271" y="95"/>
                      <a:pt x="7258" y="95"/>
                    </a:cubicBezTo>
                    <a:cubicBezTo>
                      <a:pt x="7248" y="95"/>
                      <a:pt x="7238" y="92"/>
                      <a:pt x="7228" y="82"/>
                    </a:cubicBezTo>
                    <a:cubicBezTo>
                      <a:pt x="7001" y="165"/>
                      <a:pt x="6739" y="94"/>
                      <a:pt x="6525" y="296"/>
                    </a:cubicBezTo>
                    <a:cubicBezTo>
                      <a:pt x="6346" y="403"/>
                      <a:pt x="6180" y="498"/>
                      <a:pt x="6001" y="582"/>
                    </a:cubicBezTo>
                    <a:cubicBezTo>
                      <a:pt x="5882" y="772"/>
                      <a:pt x="5692" y="748"/>
                      <a:pt x="5501" y="820"/>
                    </a:cubicBezTo>
                    <a:cubicBezTo>
                      <a:pt x="5299" y="939"/>
                      <a:pt x="5120" y="1070"/>
                      <a:pt x="4930" y="1201"/>
                    </a:cubicBezTo>
                    <a:cubicBezTo>
                      <a:pt x="4799" y="1296"/>
                      <a:pt x="4632" y="1308"/>
                      <a:pt x="4525" y="1439"/>
                    </a:cubicBezTo>
                    <a:cubicBezTo>
                      <a:pt x="4370" y="1606"/>
                      <a:pt x="4251" y="1772"/>
                      <a:pt x="4275" y="2034"/>
                    </a:cubicBezTo>
                    <a:cubicBezTo>
                      <a:pt x="4275" y="2141"/>
                      <a:pt x="4370" y="2260"/>
                      <a:pt x="4263" y="2368"/>
                    </a:cubicBezTo>
                    <a:cubicBezTo>
                      <a:pt x="3953" y="2439"/>
                      <a:pt x="3691" y="2606"/>
                      <a:pt x="3513" y="2915"/>
                    </a:cubicBezTo>
                    <a:cubicBezTo>
                      <a:pt x="3429" y="3284"/>
                      <a:pt x="3025" y="3189"/>
                      <a:pt x="2894" y="3475"/>
                    </a:cubicBezTo>
                    <a:cubicBezTo>
                      <a:pt x="2906" y="3558"/>
                      <a:pt x="2941" y="3630"/>
                      <a:pt x="3001" y="3689"/>
                    </a:cubicBezTo>
                    <a:cubicBezTo>
                      <a:pt x="3156" y="3832"/>
                      <a:pt x="3156" y="4011"/>
                      <a:pt x="3144" y="4249"/>
                    </a:cubicBezTo>
                    <a:cubicBezTo>
                      <a:pt x="3120" y="4082"/>
                      <a:pt x="3132" y="3963"/>
                      <a:pt x="3072" y="3856"/>
                    </a:cubicBezTo>
                    <a:cubicBezTo>
                      <a:pt x="2973" y="3741"/>
                      <a:pt x="2878" y="3688"/>
                      <a:pt x="2786" y="3688"/>
                    </a:cubicBezTo>
                    <a:cubicBezTo>
                      <a:pt x="2668" y="3688"/>
                      <a:pt x="2555" y="3774"/>
                      <a:pt x="2441" y="3927"/>
                    </a:cubicBezTo>
                    <a:cubicBezTo>
                      <a:pt x="2405" y="3987"/>
                      <a:pt x="2358" y="4046"/>
                      <a:pt x="2310" y="4118"/>
                    </a:cubicBezTo>
                    <a:cubicBezTo>
                      <a:pt x="2251" y="4273"/>
                      <a:pt x="2144" y="4380"/>
                      <a:pt x="2013" y="4439"/>
                    </a:cubicBezTo>
                    <a:cubicBezTo>
                      <a:pt x="1929" y="4487"/>
                      <a:pt x="1834" y="4523"/>
                      <a:pt x="1763" y="4606"/>
                    </a:cubicBezTo>
                    <a:cubicBezTo>
                      <a:pt x="1572" y="4796"/>
                      <a:pt x="1608" y="5130"/>
                      <a:pt x="1417" y="5308"/>
                    </a:cubicBezTo>
                    <a:cubicBezTo>
                      <a:pt x="929" y="5666"/>
                      <a:pt x="917" y="6368"/>
                      <a:pt x="560" y="6821"/>
                    </a:cubicBezTo>
                    <a:cubicBezTo>
                      <a:pt x="536" y="6832"/>
                      <a:pt x="584" y="6928"/>
                      <a:pt x="631" y="6963"/>
                    </a:cubicBezTo>
                    <a:cubicBezTo>
                      <a:pt x="679" y="7011"/>
                      <a:pt x="774" y="7011"/>
                      <a:pt x="798" y="7071"/>
                    </a:cubicBezTo>
                    <a:cubicBezTo>
                      <a:pt x="803" y="7093"/>
                      <a:pt x="792" y="7099"/>
                      <a:pt x="775" y="7099"/>
                    </a:cubicBezTo>
                    <a:cubicBezTo>
                      <a:pt x="760" y="7099"/>
                      <a:pt x="740" y="7094"/>
                      <a:pt x="722" y="7094"/>
                    </a:cubicBezTo>
                    <a:cubicBezTo>
                      <a:pt x="709" y="7094"/>
                      <a:pt x="697" y="7097"/>
                      <a:pt x="691" y="7106"/>
                    </a:cubicBezTo>
                    <a:cubicBezTo>
                      <a:pt x="560" y="7142"/>
                      <a:pt x="465" y="7237"/>
                      <a:pt x="405" y="7368"/>
                    </a:cubicBezTo>
                    <a:cubicBezTo>
                      <a:pt x="358" y="7535"/>
                      <a:pt x="334" y="7690"/>
                      <a:pt x="334" y="7880"/>
                    </a:cubicBezTo>
                    <a:cubicBezTo>
                      <a:pt x="346" y="7975"/>
                      <a:pt x="393" y="8083"/>
                      <a:pt x="441" y="8190"/>
                    </a:cubicBezTo>
                    <a:cubicBezTo>
                      <a:pt x="477" y="8380"/>
                      <a:pt x="453" y="8606"/>
                      <a:pt x="631" y="8714"/>
                    </a:cubicBezTo>
                    <a:cubicBezTo>
                      <a:pt x="524" y="8916"/>
                      <a:pt x="0" y="8678"/>
                      <a:pt x="227" y="9130"/>
                    </a:cubicBezTo>
                    <a:cubicBezTo>
                      <a:pt x="346" y="9368"/>
                      <a:pt x="262" y="9595"/>
                      <a:pt x="393" y="9773"/>
                    </a:cubicBezTo>
                    <a:cubicBezTo>
                      <a:pt x="560" y="9892"/>
                      <a:pt x="703" y="10035"/>
                      <a:pt x="870" y="10154"/>
                    </a:cubicBezTo>
                    <a:cubicBezTo>
                      <a:pt x="1036" y="10416"/>
                      <a:pt x="1179" y="10714"/>
                      <a:pt x="1298" y="11012"/>
                    </a:cubicBezTo>
                    <a:cubicBezTo>
                      <a:pt x="1524" y="11345"/>
                      <a:pt x="1894" y="11476"/>
                      <a:pt x="2132" y="11785"/>
                    </a:cubicBezTo>
                    <a:cubicBezTo>
                      <a:pt x="2244" y="11845"/>
                      <a:pt x="2361" y="11901"/>
                      <a:pt x="2471" y="11901"/>
                    </a:cubicBezTo>
                    <a:cubicBezTo>
                      <a:pt x="2536" y="11901"/>
                      <a:pt x="2598" y="11882"/>
                      <a:pt x="2656" y="11833"/>
                    </a:cubicBezTo>
                    <a:cubicBezTo>
                      <a:pt x="3001" y="11523"/>
                      <a:pt x="3418" y="11595"/>
                      <a:pt x="3810" y="11547"/>
                    </a:cubicBezTo>
                    <a:cubicBezTo>
                      <a:pt x="3912" y="11518"/>
                      <a:pt x="4013" y="11506"/>
                      <a:pt x="4113" y="11506"/>
                    </a:cubicBezTo>
                    <a:cubicBezTo>
                      <a:pt x="4212" y="11506"/>
                      <a:pt x="4310" y="11518"/>
                      <a:pt x="4406" y="11535"/>
                    </a:cubicBezTo>
                    <a:cubicBezTo>
                      <a:pt x="4632" y="11523"/>
                      <a:pt x="4822" y="11321"/>
                      <a:pt x="4977" y="11202"/>
                    </a:cubicBezTo>
                    <a:cubicBezTo>
                      <a:pt x="5299" y="10952"/>
                      <a:pt x="5751" y="11023"/>
                      <a:pt x="6013" y="10714"/>
                    </a:cubicBezTo>
                    <a:cubicBezTo>
                      <a:pt x="6394" y="10250"/>
                      <a:pt x="6930" y="10035"/>
                      <a:pt x="7287" y="9535"/>
                    </a:cubicBezTo>
                    <a:cubicBezTo>
                      <a:pt x="7942" y="9071"/>
                      <a:pt x="8180" y="8142"/>
                      <a:pt x="8799" y="7642"/>
                    </a:cubicBezTo>
                    <a:cubicBezTo>
                      <a:pt x="8871" y="7380"/>
                      <a:pt x="9049" y="7202"/>
                      <a:pt x="9144" y="6963"/>
                    </a:cubicBezTo>
                    <a:cubicBezTo>
                      <a:pt x="9454" y="6451"/>
                      <a:pt x="9573" y="5797"/>
                      <a:pt x="10025" y="5356"/>
                    </a:cubicBezTo>
                    <a:cubicBezTo>
                      <a:pt x="10037" y="5142"/>
                      <a:pt x="10204" y="4999"/>
                      <a:pt x="10264" y="4808"/>
                    </a:cubicBezTo>
                    <a:cubicBezTo>
                      <a:pt x="10383" y="4392"/>
                      <a:pt x="10395" y="3963"/>
                      <a:pt x="10621" y="3582"/>
                    </a:cubicBezTo>
                    <a:cubicBezTo>
                      <a:pt x="10680" y="3511"/>
                      <a:pt x="10680" y="3427"/>
                      <a:pt x="10645" y="3332"/>
                    </a:cubicBezTo>
                    <a:cubicBezTo>
                      <a:pt x="10418" y="3034"/>
                      <a:pt x="10561" y="2653"/>
                      <a:pt x="10466" y="2320"/>
                    </a:cubicBezTo>
                    <a:cubicBezTo>
                      <a:pt x="10442" y="2201"/>
                      <a:pt x="10442" y="2070"/>
                      <a:pt x="10311" y="2034"/>
                    </a:cubicBezTo>
                    <a:cubicBezTo>
                      <a:pt x="10299" y="2032"/>
                      <a:pt x="10287" y="2031"/>
                      <a:pt x="10276" y="2031"/>
                    </a:cubicBezTo>
                    <a:cubicBezTo>
                      <a:pt x="10162" y="2031"/>
                      <a:pt x="10127" y="2140"/>
                      <a:pt x="10073" y="2249"/>
                    </a:cubicBezTo>
                    <a:cubicBezTo>
                      <a:pt x="10025" y="2320"/>
                      <a:pt x="10049" y="2451"/>
                      <a:pt x="9930" y="2487"/>
                    </a:cubicBezTo>
                    <a:cubicBezTo>
                      <a:pt x="9740" y="2368"/>
                      <a:pt x="9656" y="2177"/>
                      <a:pt x="9585" y="1951"/>
                    </a:cubicBezTo>
                    <a:cubicBezTo>
                      <a:pt x="9573" y="1844"/>
                      <a:pt x="9537" y="1760"/>
                      <a:pt x="9478" y="1665"/>
                    </a:cubicBezTo>
                    <a:cubicBezTo>
                      <a:pt x="9383" y="1582"/>
                      <a:pt x="9371" y="1439"/>
                      <a:pt x="9371" y="1332"/>
                    </a:cubicBezTo>
                    <a:cubicBezTo>
                      <a:pt x="9327" y="1134"/>
                      <a:pt x="9252" y="1008"/>
                      <a:pt x="9073" y="1008"/>
                    </a:cubicBezTo>
                    <a:cubicBezTo>
                      <a:pt x="9058" y="1008"/>
                      <a:pt x="9042" y="1008"/>
                      <a:pt x="9025" y="1010"/>
                    </a:cubicBezTo>
                    <a:cubicBezTo>
                      <a:pt x="9023" y="1010"/>
                      <a:pt x="9021" y="1009"/>
                      <a:pt x="9019" y="1009"/>
                    </a:cubicBezTo>
                    <a:cubicBezTo>
                      <a:pt x="9014" y="1009"/>
                      <a:pt x="9011" y="1011"/>
                      <a:pt x="9007" y="1013"/>
                    </a:cubicBezTo>
                    <a:lnTo>
                      <a:pt x="9007" y="1013"/>
                    </a:lnTo>
                    <a:cubicBezTo>
                      <a:pt x="9010" y="1009"/>
                      <a:pt x="9012" y="1004"/>
                      <a:pt x="9013" y="998"/>
                    </a:cubicBezTo>
                    <a:cubicBezTo>
                      <a:pt x="9061" y="820"/>
                      <a:pt x="9002" y="665"/>
                      <a:pt x="8918" y="522"/>
                    </a:cubicBezTo>
                    <a:cubicBezTo>
                      <a:pt x="8823" y="495"/>
                      <a:pt x="8728" y="484"/>
                      <a:pt x="8632" y="484"/>
                    </a:cubicBezTo>
                    <a:cubicBezTo>
                      <a:pt x="8393" y="484"/>
                      <a:pt x="8153" y="551"/>
                      <a:pt x="7906" y="594"/>
                    </a:cubicBezTo>
                    <a:cubicBezTo>
                      <a:pt x="7881" y="605"/>
                      <a:pt x="7857" y="619"/>
                      <a:pt x="7833" y="634"/>
                    </a:cubicBezTo>
                    <a:lnTo>
                      <a:pt x="7833" y="634"/>
                    </a:lnTo>
                    <a:cubicBezTo>
                      <a:pt x="7951" y="545"/>
                      <a:pt x="8120" y="516"/>
                      <a:pt x="8120" y="308"/>
                    </a:cubicBezTo>
                    <a:cubicBezTo>
                      <a:pt x="8120" y="105"/>
                      <a:pt x="7942" y="94"/>
                      <a:pt x="7811" y="46"/>
                    </a:cubicBezTo>
                    <a:cubicBezTo>
                      <a:pt x="7717" y="32"/>
                      <a:pt x="7619" y="0"/>
                      <a:pt x="752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 name="Google Shape;493;p2"/>
              <p:cNvSpPr/>
              <p:nvPr/>
            </p:nvSpPr>
            <p:spPr>
              <a:xfrm>
                <a:off x="315701" y="2528629"/>
                <a:ext cx="54536" cy="81551"/>
              </a:xfrm>
              <a:custGeom>
                <a:avLst/>
                <a:gdLst/>
                <a:ahLst/>
                <a:cxnLst/>
                <a:rect l="l" t="t" r="r" b="b"/>
                <a:pathLst>
                  <a:path w="1728" h="2584" extrusionOk="0">
                    <a:moveTo>
                      <a:pt x="1179" y="0"/>
                    </a:moveTo>
                    <a:lnTo>
                      <a:pt x="1179" y="0"/>
                    </a:lnTo>
                    <a:cubicBezTo>
                      <a:pt x="882" y="298"/>
                      <a:pt x="1156" y="560"/>
                      <a:pt x="1263" y="869"/>
                    </a:cubicBezTo>
                    <a:cubicBezTo>
                      <a:pt x="1175" y="720"/>
                      <a:pt x="1088" y="539"/>
                      <a:pt x="995" y="539"/>
                    </a:cubicBezTo>
                    <a:cubicBezTo>
                      <a:pt x="962" y="539"/>
                      <a:pt x="928" y="563"/>
                      <a:pt x="894" y="619"/>
                    </a:cubicBezTo>
                    <a:cubicBezTo>
                      <a:pt x="656" y="965"/>
                      <a:pt x="263" y="929"/>
                      <a:pt x="25" y="1191"/>
                    </a:cubicBezTo>
                    <a:cubicBezTo>
                      <a:pt x="1" y="1596"/>
                      <a:pt x="191" y="1893"/>
                      <a:pt x="501" y="1953"/>
                    </a:cubicBezTo>
                    <a:cubicBezTo>
                      <a:pt x="517" y="1956"/>
                      <a:pt x="531" y="1957"/>
                      <a:pt x="545" y="1957"/>
                    </a:cubicBezTo>
                    <a:cubicBezTo>
                      <a:pt x="804" y="1957"/>
                      <a:pt x="520" y="1426"/>
                      <a:pt x="894" y="1369"/>
                    </a:cubicBezTo>
                    <a:lnTo>
                      <a:pt x="894" y="1369"/>
                    </a:lnTo>
                    <a:cubicBezTo>
                      <a:pt x="703" y="1727"/>
                      <a:pt x="1037" y="2024"/>
                      <a:pt x="858" y="2417"/>
                    </a:cubicBezTo>
                    <a:cubicBezTo>
                      <a:pt x="787" y="2584"/>
                      <a:pt x="1025" y="2548"/>
                      <a:pt x="1144" y="2584"/>
                    </a:cubicBezTo>
                    <a:cubicBezTo>
                      <a:pt x="1370" y="2286"/>
                      <a:pt x="1418" y="1929"/>
                      <a:pt x="1477" y="1572"/>
                    </a:cubicBezTo>
                    <a:cubicBezTo>
                      <a:pt x="1513" y="1453"/>
                      <a:pt x="1549" y="1310"/>
                      <a:pt x="1596" y="1191"/>
                    </a:cubicBezTo>
                    <a:cubicBezTo>
                      <a:pt x="1727" y="345"/>
                      <a:pt x="1668" y="167"/>
                      <a:pt x="117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 name="Google Shape;494;p2"/>
              <p:cNvSpPr/>
              <p:nvPr/>
            </p:nvSpPr>
            <p:spPr>
              <a:xfrm>
                <a:off x="13964" y="2667773"/>
                <a:ext cx="50401" cy="64193"/>
              </a:xfrm>
              <a:custGeom>
                <a:avLst/>
                <a:gdLst/>
                <a:ahLst/>
                <a:cxnLst/>
                <a:rect l="l" t="t" r="r" b="b"/>
                <a:pathLst>
                  <a:path w="1597" h="2034" extrusionOk="0">
                    <a:moveTo>
                      <a:pt x="818" y="0"/>
                    </a:moveTo>
                    <a:cubicBezTo>
                      <a:pt x="778" y="0"/>
                      <a:pt x="741" y="19"/>
                      <a:pt x="703" y="56"/>
                    </a:cubicBezTo>
                    <a:cubicBezTo>
                      <a:pt x="632" y="187"/>
                      <a:pt x="477" y="270"/>
                      <a:pt x="465" y="449"/>
                    </a:cubicBezTo>
                    <a:cubicBezTo>
                      <a:pt x="453" y="651"/>
                      <a:pt x="358" y="806"/>
                      <a:pt x="239" y="925"/>
                    </a:cubicBezTo>
                    <a:cubicBezTo>
                      <a:pt x="108" y="1032"/>
                      <a:pt x="1" y="1128"/>
                      <a:pt x="120" y="1330"/>
                    </a:cubicBezTo>
                    <a:cubicBezTo>
                      <a:pt x="275" y="1532"/>
                      <a:pt x="299" y="1806"/>
                      <a:pt x="453" y="2009"/>
                    </a:cubicBezTo>
                    <a:cubicBezTo>
                      <a:pt x="491" y="2026"/>
                      <a:pt x="525" y="2033"/>
                      <a:pt x="556" y="2033"/>
                    </a:cubicBezTo>
                    <a:cubicBezTo>
                      <a:pt x="655" y="2033"/>
                      <a:pt x="729" y="1959"/>
                      <a:pt x="811" y="1878"/>
                    </a:cubicBezTo>
                    <a:cubicBezTo>
                      <a:pt x="823" y="1878"/>
                      <a:pt x="834" y="1842"/>
                      <a:pt x="834" y="1818"/>
                    </a:cubicBezTo>
                    <a:cubicBezTo>
                      <a:pt x="846" y="1782"/>
                      <a:pt x="834" y="1747"/>
                      <a:pt x="811" y="1711"/>
                    </a:cubicBezTo>
                    <a:cubicBezTo>
                      <a:pt x="727" y="1354"/>
                      <a:pt x="1156" y="1330"/>
                      <a:pt x="1180" y="973"/>
                    </a:cubicBezTo>
                    <a:cubicBezTo>
                      <a:pt x="1204" y="711"/>
                      <a:pt x="1370" y="389"/>
                      <a:pt x="1596" y="199"/>
                    </a:cubicBezTo>
                    <a:cubicBezTo>
                      <a:pt x="1554" y="73"/>
                      <a:pt x="1494" y="30"/>
                      <a:pt x="1390" y="30"/>
                    </a:cubicBezTo>
                    <a:cubicBezTo>
                      <a:pt x="1376" y="30"/>
                      <a:pt x="1362" y="31"/>
                      <a:pt x="1346" y="32"/>
                    </a:cubicBezTo>
                    <a:cubicBezTo>
                      <a:pt x="1265" y="76"/>
                      <a:pt x="1186" y="107"/>
                      <a:pt x="1108" y="107"/>
                    </a:cubicBezTo>
                    <a:cubicBezTo>
                      <a:pt x="1038" y="107"/>
                      <a:pt x="967" y="82"/>
                      <a:pt x="894" y="20"/>
                    </a:cubicBezTo>
                    <a:cubicBezTo>
                      <a:pt x="867" y="7"/>
                      <a:pt x="842" y="0"/>
                      <a:pt x="81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 name="Google Shape;495;p2"/>
              <p:cNvSpPr/>
              <p:nvPr/>
            </p:nvSpPr>
            <p:spPr>
              <a:xfrm>
                <a:off x="72980" y="2582722"/>
                <a:ext cx="59838" cy="50780"/>
              </a:xfrm>
              <a:custGeom>
                <a:avLst/>
                <a:gdLst/>
                <a:ahLst/>
                <a:cxnLst/>
                <a:rect l="l" t="t" r="r" b="b"/>
                <a:pathLst>
                  <a:path w="1896" h="1609" extrusionOk="0">
                    <a:moveTo>
                      <a:pt x="1286" y="1"/>
                    </a:moveTo>
                    <a:cubicBezTo>
                      <a:pt x="1036" y="60"/>
                      <a:pt x="858" y="239"/>
                      <a:pt x="691" y="465"/>
                    </a:cubicBezTo>
                    <a:cubicBezTo>
                      <a:pt x="536" y="656"/>
                      <a:pt x="369" y="822"/>
                      <a:pt x="179" y="953"/>
                    </a:cubicBezTo>
                    <a:lnTo>
                      <a:pt x="191" y="1001"/>
                    </a:lnTo>
                    <a:cubicBezTo>
                      <a:pt x="0" y="1513"/>
                      <a:pt x="274" y="1596"/>
                      <a:pt x="619" y="1608"/>
                    </a:cubicBezTo>
                    <a:cubicBezTo>
                      <a:pt x="655" y="1584"/>
                      <a:pt x="691" y="1537"/>
                      <a:pt x="727" y="1489"/>
                    </a:cubicBezTo>
                    <a:cubicBezTo>
                      <a:pt x="655" y="1084"/>
                      <a:pt x="1119" y="1263"/>
                      <a:pt x="1167" y="965"/>
                    </a:cubicBezTo>
                    <a:cubicBezTo>
                      <a:pt x="1453" y="894"/>
                      <a:pt x="1786" y="906"/>
                      <a:pt x="1846" y="465"/>
                    </a:cubicBezTo>
                    <a:cubicBezTo>
                      <a:pt x="1895" y="19"/>
                      <a:pt x="1664" y="2"/>
                      <a:pt x="1427" y="2"/>
                    </a:cubicBezTo>
                    <a:cubicBezTo>
                      <a:pt x="1408" y="2"/>
                      <a:pt x="1389" y="2"/>
                      <a:pt x="1370" y="2"/>
                    </a:cubicBezTo>
                    <a:cubicBezTo>
                      <a:pt x="1342" y="2"/>
                      <a:pt x="1314" y="2"/>
                      <a:pt x="128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 name="Google Shape;496;p2"/>
              <p:cNvSpPr/>
              <p:nvPr/>
            </p:nvSpPr>
            <p:spPr>
              <a:xfrm>
                <a:off x="260094" y="2502183"/>
                <a:ext cx="74418" cy="28404"/>
              </a:xfrm>
              <a:custGeom>
                <a:avLst/>
                <a:gdLst/>
                <a:ahLst/>
                <a:cxnLst/>
                <a:rect l="l" t="t" r="r" b="b"/>
                <a:pathLst>
                  <a:path w="2358" h="900" extrusionOk="0">
                    <a:moveTo>
                      <a:pt x="400" y="0"/>
                    </a:moveTo>
                    <a:cubicBezTo>
                      <a:pt x="248" y="0"/>
                      <a:pt x="102" y="40"/>
                      <a:pt x="1" y="243"/>
                    </a:cubicBezTo>
                    <a:cubicBezTo>
                      <a:pt x="108" y="279"/>
                      <a:pt x="263" y="231"/>
                      <a:pt x="286" y="350"/>
                    </a:cubicBezTo>
                    <a:cubicBezTo>
                      <a:pt x="334" y="576"/>
                      <a:pt x="60" y="469"/>
                      <a:pt x="24" y="636"/>
                    </a:cubicBezTo>
                    <a:cubicBezTo>
                      <a:pt x="11" y="773"/>
                      <a:pt x="44" y="815"/>
                      <a:pt x="98" y="815"/>
                    </a:cubicBezTo>
                    <a:cubicBezTo>
                      <a:pt x="138" y="815"/>
                      <a:pt x="188" y="792"/>
                      <a:pt x="239" y="767"/>
                    </a:cubicBezTo>
                    <a:cubicBezTo>
                      <a:pt x="305" y="729"/>
                      <a:pt x="374" y="718"/>
                      <a:pt x="445" y="718"/>
                    </a:cubicBezTo>
                    <a:cubicBezTo>
                      <a:pt x="566" y="718"/>
                      <a:pt x="693" y="752"/>
                      <a:pt x="816" y="752"/>
                    </a:cubicBezTo>
                    <a:cubicBezTo>
                      <a:pt x="921" y="752"/>
                      <a:pt x="1024" y="727"/>
                      <a:pt x="1120" y="636"/>
                    </a:cubicBezTo>
                    <a:cubicBezTo>
                      <a:pt x="1259" y="839"/>
                      <a:pt x="1433" y="900"/>
                      <a:pt x="1612" y="900"/>
                    </a:cubicBezTo>
                    <a:cubicBezTo>
                      <a:pt x="1768" y="900"/>
                      <a:pt x="1928" y="853"/>
                      <a:pt x="2072" y="814"/>
                    </a:cubicBezTo>
                    <a:cubicBezTo>
                      <a:pt x="2358" y="731"/>
                      <a:pt x="2298" y="481"/>
                      <a:pt x="2072" y="314"/>
                    </a:cubicBezTo>
                    <a:cubicBezTo>
                      <a:pt x="1936" y="261"/>
                      <a:pt x="1790" y="256"/>
                      <a:pt x="1643" y="256"/>
                    </a:cubicBezTo>
                    <a:cubicBezTo>
                      <a:pt x="1609" y="256"/>
                      <a:pt x="1576" y="256"/>
                      <a:pt x="1543" y="256"/>
                    </a:cubicBezTo>
                    <a:cubicBezTo>
                      <a:pt x="1300" y="256"/>
                      <a:pt x="1061" y="242"/>
                      <a:pt x="870" y="17"/>
                    </a:cubicBezTo>
                    <a:lnTo>
                      <a:pt x="691" y="17"/>
                    </a:lnTo>
                    <a:cubicBezTo>
                      <a:pt x="598" y="17"/>
                      <a:pt x="497" y="0"/>
                      <a:pt x="40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 name="Google Shape;497;p2"/>
              <p:cNvSpPr/>
              <p:nvPr/>
            </p:nvSpPr>
            <p:spPr>
              <a:xfrm>
                <a:off x="113565" y="2547975"/>
                <a:ext cx="48855" cy="49802"/>
              </a:xfrm>
              <a:custGeom>
                <a:avLst/>
                <a:gdLst/>
                <a:ahLst/>
                <a:cxnLst/>
                <a:rect l="l" t="t" r="r" b="b"/>
                <a:pathLst>
                  <a:path w="1548" h="1578" extrusionOk="0">
                    <a:moveTo>
                      <a:pt x="1441" y="0"/>
                    </a:moveTo>
                    <a:cubicBezTo>
                      <a:pt x="1405" y="0"/>
                      <a:pt x="1369" y="18"/>
                      <a:pt x="1334" y="54"/>
                    </a:cubicBezTo>
                    <a:cubicBezTo>
                      <a:pt x="893" y="411"/>
                      <a:pt x="453" y="756"/>
                      <a:pt x="0" y="1114"/>
                    </a:cubicBezTo>
                    <a:cubicBezTo>
                      <a:pt x="143" y="1352"/>
                      <a:pt x="536" y="1161"/>
                      <a:pt x="560" y="1578"/>
                    </a:cubicBezTo>
                    <a:cubicBezTo>
                      <a:pt x="750" y="1280"/>
                      <a:pt x="1036" y="1173"/>
                      <a:pt x="1334" y="1090"/>
                    </a:cubicBezTo>
                    <a:cubicBezTo>
                      <a:pt x="1357" y="947"/>
                      <a:pt x="1238" y="828"/>
                      <a:pt x="1334" y="697"/>
                    </a:cubicBezTo>
                    <a:cubicBezTo>
                      <a:pt x="1286" y="435"/>
                      <a:pt x="1441" y="256"/>
                      <a:pt x="1548" y="54"/>
                    </a:cubicBezTo>
                    <a:cubicBezTo>
                      <a:pt x="1512" y="18"/>
                      <a:pt x="1477" y="0"/>
                      <a:pt x="144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 name="Google Shape;498;p2"/>
              <p:cNvSpPr/>
              <p:nvPr/>
            </p:nvSpPr>
            <p:spPr>
              <a:xfrm>
                <a:off x="5727" y="2758948"/>
                <a:ext cx="40207" cy="53778"/>
              </a:xfrm>
              <a:custGeom>
                <a:avLst/>
                <a:gdLst/>
                <a:ahLst/>
                <a:cxnLst/>
                <a:rect l="l" t="t" r="r" b="b"/>
                <a:pathLst>
                  <a:path w="1274" h="1704" extrusionOk="0">
                    <a:moveTo>
                      <a:pt x="565" y="1"/>
                    </a:moveTo>
                    <a:cubicBezTo>
                      <a:pt x="505" y="1"/>
                      <a:pt x="444" y="21"/>
                      <a:pt x="381" y="84"/>
                    </a:cubicBezTo>
                    <a:cubicBezTo>
                      <a:pt x="369" y="310"/>
                      <a:pt x="274" y="501"/>
                      <a:pt x="83" y="596"/>
                    </a:cubicBezTo>
                    <a:cubicBezTo>
                      <a:pt x="0" y="906"/>
                      <a:pt x="476" y="1013"/>
                      <a:pt x="274" y="1358"/>
                    </a:cubicBezTo>
                    <a:cubicBezTo>
                      <a:pt x="393" y="1548"/>
                      <a:pt x="512" y="1703"/>
                      <a:pt x="750" y="1703"/>
                    </a:cubicBezTo>
                    <a:cubicBezTo>
                      <a:pt x="964" y="1382"/>
                      <a:pt x="786" y="1144"/>
                      <a:pt x="560" y="870"/>
                    </a:cubicBezTo>
                    <a:lnTo>
                      <a:pt x="560" y="870"/>
                    </a:lnTo>
                    <a:cubicBezTo>
                      <a:pt x="661" y="927"/>
                      <a:pt x="744" y="951"/>
                      <a:pt x="813" y="951"/>
                    </a:cubicBezTo>
                    <a:cubicBezTo>
                      <a:pt x="1060" y="951"/>
                      <a:pt x="1134" y="647"/>
                      <a:pt x="1274" y="489"/>
                    </a:cubicBezTo>
                    <a:cubicBezTo>
                      <a:pt x="1260" y="463"/>
                      <a:pt x="1235" y="454"/>
                      <a:pt x="1205" y="454"/>
                    </a:cubicBezTo>
                    <a:cubicBezTo>
                      <a:pt x="1129" y="454"/>
                      <a:pt x="1017" y="510"/>
                      <a:pt x="950" y="510"/>
                    </a:cubicBezTo>
                    <a:cubicBezTo>
                      <a:pt x="880" y="510"/>
                      <a:pt x="860" y="447"/>
                      <a:pt x="988" y="191"/>
                    </a:cubicBezTo>
                    <a:cubicBezTo>
                      <a:pt x="1060" y="84"/>
                      <a:pt x="917" y="84"/>
                      <a:pt x="857" y="72"/>
                    </a:cubicBezTo>
                    <a:cubicBezTo>
                      <a:pt x="761" y="57"/>
                      <a:pt x="664" y="1"/>
                      <a:pt x="56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 name="Google Shape;499;p2"/>
              <p:cNvSpPr/>
              <p:nvPr/>
            </p:nvSpPr>
            <p:spPr>
              <a:xfrm>
                <a:off x="154497" y="2805182"/>
                <a:ext cx="93228" cy="68769"/>
              </a:xfrm>
              <a:custGeom>
                <a:avLst/>
                <a:gdLst/>
                <a:ahLst/>
                <a:cxnLst/>
                <a:rect l="l" t="t" r="r" b="b"/>
                <a:pathLst>
                  <a:path w="2954" h="2179" extrusionOk="0">
                    <a:moveTo>
                      <a:pt x="2954" y="0"/>
                    </a:moveTo>
                    <a:cubicBezTo>
                      <a:pt x="2573" y="24"/>
                      <a:pt x="2454" y="500"/>
                      <a:pt x="2132" y="560"/>
                    </a:cubicBezTo>
                    <a:cubicBezTo>
                      <a:pt x="1731" y="631"/>
                      <a:pt x="1681" y="1262"/>
                      <a:pt x="1251" y="1262"/>
                    </a:cubicBezTo>
                    <a:cubicBezTo>
                      <a:pt x="1247" y="1262"/>
                      <a:pt x="1243" y="1262"/>
                      <a:pt x="1239" y="1262"/>
                    </a:cubicBezTo>
                    <a:cubicBezTo>
                      <a:pt x="1224" y="1262"/>
                      <a:pt x="1209" y="1261"/>
                      <a:pt x="1195" y="1261"/>
                    </a:cubicBezTo>
                    <a:cubicBezTo>
                      <a:pt x="719" y="1261"/>
                      <a:pt x="395" y="1628"/>
                      <a:pt x="37" y="1893"/>
                    </a:cubicBezTo>
                    <a:cubicBezTo>
                      <a:pt x="1" y="2108"/>
                      <a:pt x="132" y="2155"/>
                      <a:pt x="299" y="2179"/>
                    </a:cubicBezTo>
                    <a:cubicBezTo>
                      <a:pt x="549" y="2143"/>
                      <a:pt x="691" y="1822"/>
                      <a:pt x="953" y="1786"/>
                    </a:cubicBezTo>
                    <a:cubicBezTo>
                      <a:pt x="1132" y="1655"/>
                      <a:pt x="1299" y="1477"/>
                      <a:pt x="1501" y="1369"/>
                    </a:cubicBezTo>
                    <a:cubicBezTo>
                      <a:pt x="1608" y="1310"/>
                      <a:pt x="1704" y="1274"/>
                      <a:pt x="1799" y="1226"/>
                    </a:cubicBezTo>
                    <a:cubicBezTo>
                      <a:pt x="1918" y="1155"/>
                      <a:pt x="2025" y="1036"/>
                      <a:pt x="2156" y="953"/>
                    </a:cubicBezTo>
                    <a:lnTo>
                      <a:pt x="2156" y="953"/>
                    </a:lnTo>
                    <a:lnTo>
                      <a:pt x="2144" y="988"/>
                    </a:lnTo>
                    <a:cubicBezTo>
                      <a:pt x="2382" y="750"/>
                      <a:pt x="2680" y="584"/>
                      <a:pt x="2835" y="226"/>
                    </a:cubicBezTo>
                    <a:cubicBezTo>
                      <a:pt x="2858" y="155"/>
                      <a:pt x="2906" y="83"/>
                      <a:pt x="295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 name="Google Shape;500;p2"/>
              <p:cNvSpPr/>
              <p:nvPr/>
            </p:nvSpPr>
            <p:spPr>
              <a:xfrm>
                <a:off x="6453" y="2708989"/>
                <a:ext cx="27457" cy="53052"/>
              </a:xfrm>
              <a:custGeom>
                <a:avLst/>
                <a:gdLst/>
                <a:ahLst/>
                <a:cxnLst/>
                <a:rect l="l" t="t" r="r" b="b"/>
                <a:pathLst>
                  <a:path w="870" h="1681" extrusionOk="0">
                    <a:moveTo>
                      <a:pt x="382" y="0"/>
                    </a:moveTo>
                    <a:cubicBezTo>
                      <a:pt x="120" y="238"/>
                      <a:pt x="263" y="607"/>
                      <a:pt x="120" y="881"/>
                    </a:cubicBezTo>
                    <a:cubicBezTo>
                      <a:pt x="13" y="1131"/>
                      <a:pt x="1" y="1393"/>
                      <a:pt x="48" y="1643"/>
                    </a:cubicBezTo>
                    <a:cubicBezTo>
                      <a:pt x="74" y="1669"/>
                      <a:pt x="96" y="1681"/>
                      <a:pt x="118" y="1681"/>
                    </a:cubicBezTo>
                    <a:cubicBezTo>
                      <a:pt x="138" y="1681"/>
                      <a:pt x="157" y="1672"/>
                      <a:pt x="179" y="1655"/>
                    </a:cubicBezTo>
                    <a:cubicBezTo>
                      <a:pt x="182" y="1655"/>
                      <a:pt x="184" y="1655"/>
                      <a:pt x="186" y="1655"/>
                    </a:cubicBezTo>
                    <a:cubicBezTo>
                      <a:pt x="323" y="1655"/>
                      <a:pt x="137" y="1355"/>
                      <a:pt x="260" y="1355"/>
                    </a:cubicBezTo>
                    <a:cubicBezTo>
                      <a:pt x="283" y="1355"/>
                      <a:pt x="319" y="1367"/>
                      <a:pt x="370" y="1393"/>
                    </a:cubicBezTo>
                    <a:cubicBezTo>
                      <a:pt x="436" y="1408"/>
                      <a:pt x="507" y="1436"/>
                      <a:pt x="579" y="1436"/>
                    </a:cubicBezTo>
                    <a:cubicBezTo>
                      <a:pt x="624" y="1436"/>
                      <a:pt x="670" y="1425"/>
                      <a:pt x="715" y="1393"/>
                    </a:cubicBezTo>
                    <a:cubicBezTo>
                      <a:pt x="775" y="1227"/>
                      <a:pt x="870" y="1072"/>
                      <a:pt x="822" y="881"/>
                    </a:cubicBezTo>
                    <a:cubicBezTo>
                      <a:pt x="763" y="810"/>
                      <a:pt x="810" y="691"/>
                      <a:pt x="715" y="631"/>
                    </a:cubicBezTo>
                    <a:cubicBezTo>
                      <a:pt x="703" y="345"/>
                      <a:pt x="620" y="119"/>
                      <a:pt x="38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 name="Google Shape;501;p2"/>
              <p:cNvSpPr/>
              <p:nvPr/>
            </p:nvSpPr>
            <p:spPr>
              <a:xfrm>
                <a:off x="58684" y="2614659"/>
                <a:ext cx="34211" cy="35000"/>
              </a:xfrm>
              <a:custGeom>
                <a:avLst/>
                <a:gdLst/>
                <a:ahLst/>
                <a:cxnLst/>
                <a:rect l="l" t="t" r="r" b="b"/>
                <a:pathLst>
                  <a:path w="1084" h="1109" extrusionOk="0">
                    <a:moveTo>
                      <a:pt x="644" y="1"/>
                    </a:moveTo>
                    <a:lnTo>
                      <a:pt x="644" y="1"/>
                    </a:lnTo>
                    <a:cubicBezTo>
                      <a:pt x="358" y="179"/>
                      <a:pt x="132" y="417"/>
                      <a:pt x="1" y="763"/>
                    </a:cubicBezTo>
                    <a:cubicBezTo>
                      <a:pt x="1" y="1000"/>
                      <a:pt x="98" y="1109"/>
                      <a:pt x="301" y="1109"/>
                    </a:cubicBezTo>
                    <a:cubicBezTo>
                      <a:pt x="312" y="1109"/>
                      <a:pt x="323" y="1109"/>
                      <a:pt x="334" y="1108"/>
                    </a:cubicBezTo>
                    <a:cubicBezTo>
                      <a:pt x="370" y="1084"/>
                      <a:pt x="418" y="1072"/>
                      <a:pt x="465" y="1048"/>
                    </a:cubicBezTo>
                    <a:cubicBezTo>
                      <a:pt x="525" y="1006"/>
                      <a:pt x="596" y="1000"/>
                      <a:pt x="667" y="1000"/>
                    </a:cubicBezTo>
                    <a:cubicBezTo>
                      <a:pt x="696" y="1000"/>
                      <a:pt x="724" y="1001"/>
                      <a:pt x="751" y="1001"/>
                    </a:cubicBezTo>
                    <a:cubicBezTo>
                      <a:pt x="760" y="1001"/>
                      <a:pt x="770" y="1002"/>
                      <a:pt x="779" y="1002"/>
                    </a:cubicBezTo>
                    <a:cubicBezTo>
                      <a:pt x="986" y="1002"/>
                      <a:pt x="1084" y="870"/>
                      <a:pt x="1072" y="608"/>
                    </a:cubicBezTo>
                    <a:cubicBezTo>
                      <a:pt x="906" y="417"/>
                      <a:pt x="549" y="417"/>
                      <a:pt x="64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 name="Google Shape;502;p2"/>
              <p:cNvSpPr/>
              <p:nvPr/>
            </p:nvSpPr>
            <p:spPr>
              <a:xfrm>
                <a:off x="36908" y="2645713"/>
                <a:ext cx="40239" cy="28341"/>
              </a:xfrm>
              <a:custGeom>
                <a:avLst/>
                <a:gdLst/>
                <a:ahLst/>
                <a:cxnLst/>
                <a:rect l="l" t="t" r="r" b="b"/>
                <a:pathLst>
                  <a:path w="1275" h="898" extrusionOk="0">
                    <a:moveTo>
                      <a:pt x="1176" y="0"/>
                    </a:moveTo>
                    <a:cubicBezTo>
                      <a:pt x="1158" y="0"/>
                      <a:pt x="1135" y="6"/>
                      <a:pt x="1108" y="17"/>
                    </a:cubicBezTo>
                    <a:cubicBezTo>
                      <a:pt x="976" y="133"/>
                      <a:pt x="823" y="154"/>
                      <a:pt x="674" y="154"/>
                    </a:cubicBezTo>
                    <a:cubicBezTo>
                      <a:pt x="594" y="154"/>
                      <a:pt x="515" y="148"/>
                      <a:pt x="441" y="148"/>
                    </a:cubicBezTo>
                    <a:cubicBezTo>
                      <a:pt x="203" y="279"/>
                      <a:pt x="96" y="517"/>
                      <a:pt x="0" y="779"/>
                    </a:cubicBezTo>
                    <a:lnTo>
                      <a:pt x="203" y="779"/>
                    </a:lnTo>
                    <a:cubicBezTo>
                      <a:pt x="296" y="787"/>
                      <a:pt x="394" y="845"/>
                      <a:pt x="491" y="845"/>
                    </a:cubicBezTo>
                    <a:cubicBezTo>
                      <a:pt x="542" y="845"/>
                      <a:pt x="594" y="828"/>
                      <a:pt x="643" y="779"/>
                    </a:cubicBezTo>
                    <a:cubicBezTo>
                      <a:pt x="727" y="803"/>
                      <a:pt x="798" y="850"/>
                      <a:pt x="869" y="898"/>
                    </a:cubicBezTo>
                    <a:cubicBezTo>
                      <a:pt x="1274" y="803"/>
                      <a:pt x="988" y="326"/>
                      <a:pt x="1227" y="148"/>
                    </a:cubicBezTo>
                    <a:cubicBezTo>
                      <a:pt x="1245" y="57"/>
                      <a:pt x="1235" y="0"/>
                      <a:pt x="117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 name="Google Shape;503;p2"/>
              <p:cNvSpPr/>
              <p:nvPr/>
            </p:nvSpPr>
            <p:spPr>
              <a:xfrm>
                <a:off x="35772" y="2824338"/>
                <a:ext cx="24459" cy="25216"/>
              </a:xfrm>
              <a:custGeom>
                <a:avLst/>
                <a:gdLst/>
                <a:ahLst/>
                <a:cxnLst/>
                <a:rect l="l" t="t" r="r" b="b"/>
                <a:pathLst>
                  <a:path w="775" h="799" extrusionOk="0">
                    <a:moveTo>
                      <a:pt x="262" y="0"/>
                    </a:moveTo>
                    <a:cubicBezTo>
                      <a:pt x="262" y="238"/>
                      <a:pt x="1" y="500"/>
                      <a:pt x="346" y="679"/>
                    </a:cubicBezTo>
                    <a:cubicBezTo>
                      <a:pt x="489" y="727"/>
                      <a:pt x="620" y="750"/>
                      <a:pt x="774" y="798"/>
                    </a:cubicBezTo>
                    <a:cubicBezTo>
                      <a:pt x="679" y="489"/>
                      <a:pt x="655" y="96"/>
                      <a:pt x="26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 name="Google Shape;504;p2"/>
              <p:cNvSpPr/>
              <p:nvPr/>
            </p:nvSpPr>
            <p:spPr>
              <a:xfrm>
                <a:off x="131206" y="2871866"/>
                <a:ext cx="35726" cy="18242"/>
              </a:xfrm>
              <a:custGeom>
                <a:avLst/>
                <a:gdLst/>
                <a:ahLst/>
                <a:cxnLst/>
                <a:rect l="l" t="t" r="r" b="b"/>
                <a:pathLst>
                  <a:path w="1132" h="578" extrusionOk="0">
                    <a:moveTo>
                      <a:pt x="818" y="0"/>
                    </a:moveTo>
                    <a:cubicBezTo>
                      <a:pt x="747" y="0"/>
                      <a:pt x="677" y="28"/>
                      <a:pt x="608" y="66"/>
                    </a:cubicBezTo>
                    <a:cubicBezTo>
                      <a:pt x="513" y="114"/>
                      <a:pt x="417" y="126"/>
                      <a:pt x="322" y="161"/>
                    </a:cubicBezTo>
                    <a:cubicBezTo>
                      <a:pt x="156" y="221"/>
                      <a:pt x="1" y="280"/>
                      <a:pt x="96" y="530"/>
                    </a:cubicBezTo>
                    <a:cubicBezTo>
                      <a:pt x="203" y="542"/>
                      <a:pt x="322" y="554"/>
                      <a:pt x="441" y="578"/>
                    </a:cubicBezTo>
                    <a:cubicBezTo>
                      <a:pt x="667" y="435"/>
                      <a:pt x="965" y="459"/>
                      <a:pt x="1132" y="161"/>
                    </a:cubicBezTo>
                    <a:cubicBezTo>
                      <a:pt x="1096" y="114"/>
                      <a:pt x="1048" y="78"/>
                      <a:pt x="1013" y="78"/>
                    </a:cubicBezTo>
                    <a:cubicBezTo>
                      <a:pt x="946" y="22"/>
                      <a:pt x="881" y="0"/>
                      <a:pt x="81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 name="Google Shape;505;p2"/>
              <p:cNvSpPr/>
              <p:nvPr/>
            </p:nvSpPr>
            <p:spPr>
              <a:xfrm>
                <a:off x="49689" y="2637571"/>
                <a:ext cx="21808" cy="19252"/>
              </a:xfrm>
              <a:custGeom>
                <a:avLst/>
                <a:gdLst/>
                <a:ahLst/>
                <a:cxnLst/>
                <a:rect l="l" t="t" r="r" b="b"/>
                <a:pathLst>
                  <a:path w="691" h="610" extrusionOk="0">
                    <a:moveTo>
                      <a:pt x="274" y="1"/>
                    </a:moveTo>
                    <a:cubicBezTo>
                      <a:pt x="202" y="144"/>
                      <a:pt x="0" y="168"/>
                      <a:pt x="24" y="394"/>
                    </a:cubicBezTo>
                    <a:cubicBezTo>
                      <a:pt x="130" y="551"/>
                      <a:pt x="221" y="609"/>
                      <a:pt x="302" y="609"/>
                    </a:cubicBezTo>
                    <a:cubicBezTo>
                      <a:pt x="450" y="609"/>
                      <a:pt x="568" y="416"/>
                      <a:pt x="691" y="263"/>
                    </a:cubicBezTo>
                    <a:lnTo>
                      <a:pt x="691" y="263"/>
                    </a:lnTo>
                    <a:cubicBezTo>
                      <a:pt x="668" y="267"/>
                      <a:pt x="646" y="269"/>
                      <a:pt x="625" y="269"/>
                    </a:cubicBezTo>
                    <a:cubicBezTo>
                      <a:pt x="472" y="269"/>
                      <a:pt x="368" y="158"/>
                      <a:pt x="27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 name="Google Shape;506;p2"/>
              <p:cNvSpPr/>
              <p:nvPr/>
            </p:nvSpPr>
            <p:spPr>
              <a:xfrm>
                <a:off x="161282" y="2859463"/>
                <a:ext cx="28941" cy="17516"/>
              </a:xfrm>
              <a:custGeom>
                <a:avLst/>
                <a:gdLst/>
                <a:ahLst/>
                <a:cxnLst/>
                <a:rect l="l" t="t" r="r" b="b"/>
                <a:pathLst>
                  <a:path w="917" h="555" extrusionOk="0">
                    <a:moveTo>
                      <a:pt x="808" y="1"/>
                    </a:moveTo>
                    <a:cubicBezTo>
                      <a:pt x="771" y="1"/>
                      <a:pt x="732" y="18"/>
                      <a:pt x="691" y="54"/>
                    </a:cubicBezTo>
                    <a:cubicBezTo>
                      <a:pt x="659" y="47"/>
                      <a:pt x="628" y="43"/>
                      <a:pt x="599" y="43"/>
                    </a:cubicBezTo>
                    <a:cubicBezTo>
                      <a:pt x="351" y="43"/>
                      <a:pt x="217" y="298"/>
                      <a:pt x="36" y="447"/>
                    </a:cubicBezTo>
                    <a:cubicBezTo>
                      <a:pt x="36" y="447"/>
                      <a:pt x="24" y="447"/>
                      <a:pt x="12" y="471"/>
                    </a:cubicBezTo>
                    <a:cubicBezTo>
                      <a:pt x="0" y="495"/>
                      <a:pt x="12" y="519"/>
                      <a:pt x="36" y="554"/>
                    </a:cubicBezTo>
                    <a:lnTo>
                      <a:pt x="155" y="554"/>
                    </a:lnTo>
                    <a:cubicBezTo>
                      <a:pt x="417" y="388"/>
                      <a:pt x="667" y="209"/>
                      <a:pt x="917" y="54"/>
                    </a:cubicBezTo>
                    <a:cubicBezTo>
                      <a:pt x="881" y="18"/>
                      <a:pt x="846" y="1"/>
                      <a:pt x="80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 name="Google Shape;507;p2"/>
              <p:cNvSpPr/>
              <p:nvPr/>
            </p:nvSpPr>
            <p:spPr>
              <a:xfrm>
                <a:off x="183058" y="2848796"/>
                <a:ext cx="18084" cy="12024"/>
              </a:xfrm>
              <a:custGeom>
                <a:avLst/>
                <a:gdLst/>
                <a:ahLst/>
                <a:cxnLst/>
                <a:rect l="l" t="t" r="r" b="b"/>
                <a:pathLst>
                  <a:path w="573" h="381" extrusionOk="0">
                    <a:moveTo>
                      <a:pt x="471" y="0"/>
                    </a:moveTo>
                    <a:cubicBezTo>
                      <a:pt x="251" y="0"/>
                      <a:pt x="126" y="172"/>
                      <a:pt x="1" y="380"/>
                    </a:cubicBezTo>
                    <a:lnTo>
                      <a:pt x="227" y="380"/>
                    </a:lnTo>
                    <a:cubicBezTo>
                      <a:pt x="382" y="297"/>
                      <a:pt x="501" y="190"/>
                      <a:pt x="572" y="11"/>
                    </a:cubicBezTo>
                    <a:cubicBezTo>
                      <a:pt x="536" y="4"/>
                      <a:pt x="503" y="0"/>
                      <a:pt x="47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 name="Google Shape;508;p2"/>
              <p:cNvSpPr/>
              <p:nvPr/>
            </p:nvSpPr>
            <p:spPr>
              <a:xfrm>
                <a:off x="8347" y="2755949"/>
                <a:ext cx="14391" cy="22218"/>
              </a:xfrm>
              <a:custGeom>
                <a:avLst/>
                <a:gdLst/>
                <a:ahLst/>
                <a:cxnLst/>
                <a:rect l="l" t="t" r="r" b="b"/>
                <a:pathLst>
                  <a:path w="456" h="704" extrusionOk="0">
                    <a:moveTo>
                      <a:pt x="262" y="0"/>
                    </a:moveTo>
                    <a:cubicBezTo>
                      <a:pt x="179" y="12"/>
                      <a:pt x="167" y="96"/>
                      <a:pt x="119" y="155"/>
                    </a:cubicBezTo>
                    <a:cubicBezTo>
                      <a:pt x="84" y="167"/>
                      <a:pt x="48" y="167"/>
                      <a:pt x="0" y="167"/>
                    </a:cubicBezTo>
                    <a:lnTo>
                      <a:pt x="0" y="667"/>
                    </a:lnTo>
                    <a:cubicBezTo>
                      <a:pt x="85" y="692"/>
                      <a:pt x="155" y="703"/>
                      <a:pt x="212" y="703"/>
                    </a:cubicBezTo>
                    <a:cubicBezTo>
                      <a:pt x="456" y="703"/>
                      <a:pt x="450" y="486"/>
                      <a:pt x="334" y="167"/>
                    </a:cubicBezTo>
                    <a:cubicBezTo>
                      <a:pt x="381" y="60"/>
                      <a:pt x="322" y="36"/>
                      <a:pt x="26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 name="Google Shape;509;p2"/>
              <p:cNvSpPr/>
              <p:nvPr/>
            </p:nvSpPr>
            <p:spPr>
              <a:xfrm>
                <a:off x="296166" y="2510136"/>
                <a:ext cx="66528" cy="56082"/>
              </a:xfrm>
              <a:custGeom>
                <a:avLst/>
                <a:gdLst/>
                <a:ahLst/>
                <a:cxnLst/>
                <a:rect l="l" t="t" r="r" b="b"/>
                <a:pathLst>
                  <a:path w="2108" h="1777" extrusionOk="0">
                    <a:moveTo>
                      <a:pt x="1151" y="0"/>
                    </a:moveTo>
                    <a:cubicBezTo>
                      <a:pt x="1054" y="0"/>
                      <a:pt x="957" y="26"/>
                      <a:pt x="858" y="98"/>
                    </a:cubicBezTo>
                    <a:cubicBezTo>
                      <a:pt x="915" y="246"/>
                      <a:pt x="1190" y="492"/>
                      <a:pt x="879" y="492"/>
                    </a:cubicBezTo>
                    <a:cubicBezTo>
                      <a:pt x="865" y="492"/>
                      <a:pt x="850" y="492"/>
                      <a:pt x="834" y="491"/>
                    </a:cubicBezTo>
                    <a:cubicBezTo>
                      <a:pt x="792" y="483"/>
                      <a:pt x="749" y="481"/>
                      <a:pt x="705" y="481"/>
                    </a:cubicBezTo>
                    <a:cubicBezTo>
                      <a:pt x="593" y="481"/>
                      <a:pt x="476" y="498"/>
                      <a:pt x="360" y="498"/>
                    </a:cubicBezTo>
                    <a:cubicBezTo>
                      <a:pt x="236" y="498"/>
                      <a:pt x="114" y="478"/>
                      <a:pt x="1" y="396"/>
                    </a:cubicBezTo>
                    <a:lnTo>
                      <a:pt x="1" y="396"/>
                    </a:lnTo>
                    <a:cubicBezTo>
                      <a:pt x="36" y="562"/>
                      <a:pt x="84" y="741"/>
                      <a:pt x="108" y="908"/>
                    </a:cubicBezTo>
                    <a:cubicBezTo>
                      <a:pt x="322" y="908"/>
                      <a:pt x="417" y="1039"/>
                      <a:pt x="441" y="1277"/>
                    </a:cubicBezTo>
                    <a:cubicBezTo>
                      <a:pt x="358" y="1420"/>
                      <a:pt x="691" y="1336"/>
                      <a:pt x="536" y="1527"/>
                    </a:cubicBezTo>
                    <a:cubicBezTo>
                      <a:pt x="572" y="1622"/>
                      <a:pt x="620" y="1693"/>
                      <a:pt x="644" y="1777"/>
                    </a:cubicBezTo>
                    <a:cubicBezTo>
                      <a:pt x="689" y="1745"/>
                      <a:pt x="740" y="1735"/>
                      <a:pt x="792" y="1735"/>
                    </a:cubicBezTo>
                    <a:cubicBezTo>
                      <a:pt x="893" y="1735"/>
                      <a:pt x="1003" y="1773"/>
                      <a:pt x="1105" y="1773"/>
                    </a:cubicBezTo>
                    <a:cubicBezTo>
                      <a:pt x="1211" y="1773"/>
                      <a:pt x="1309" y="1732"/>
                      <a:pt x="1382" y="1562"/>
                    </a:cubicBezTo>
                    <a:cubicBezTo>
                      <a:pt x="1413" y="1468"/>
                      <a:pt x="1463" y="1264"/>
                      <a:pt x="1595" y="1264"/>
                    </a:cubicBezTo>
                    <a:cubicBezTo>
                      <a:pt x="1614" y="1264"/>
                      <a:pt x="1634" y="1268"/>
                      <a:pt x="1656" y="1277"/>
                    </a:cubicBezTo>
                    <a:cubicBezTo>
                      <a:pt x="1894" y="1360"/>
                      <a:pt x="1477" y="1574"/>
                      <a:pt x="1715" y="1741"/>
                    </a:cubicBezTo>
                    <a:cubicBezTo>
                      <a:pt x="1882" y="1562"/>
                      <a:pt x="2108" y="1420"/>
                      <a:pt x="1834" y="1110"/>
                    </a:cubicBezTo>
                    <a:cubicBezTo>
                      <a:pt x="1739" y="979"/>
                      <a:pt x="1763" y="800"/>
                      <a:pt x="1763" y="634"/>
                    </a:cubicBezTo>
                    <a:cubicBezTo>
                      <a:pt x="1513" y="324"/>
                      <a:pt x="1513" y="324"/>
                      <a:pt x="1858" y="158"/>
                    </a:cubicBezTo>
                    <a:cubicBezTo>
                      <a:pt x="1620" y="158"/>
                      <a:pt x="1389" y="0"/>
                      <a:pt x="115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 name="Google Shape;510;p2"/>
              <p:cNvSpPr/>
              <p:nvPr/>
            </p:nvSpPr>
            <p:spPr>
              <a:xfrm>
                <a:off x="84625" y="2863029"/>
                <a:ext cx="62394" cy="32254"/>
              </a:xfrm>
              <a:custGeom>
                <a:avLst/>
                <a:gdLst/>
                <a:ahLst/>
                <a:cxnLst/>
                <a:rect l="l" t="t" r="r" b="b"/>
                <a:pathLst>
                  <a:path w="1977" h="1022" extrusionOk="0">
                    <a:moveTo>
                      <a:pt x="679" y="1"/>
                    </a:moveTo>
                    <a:cubicBezTo>
                      <a:pt x="660" y="323"/>
                      <a:pt x="548" y="400"/>
                      <a:pt x="408" y="400"/>
                    </a:cubicBezTo>
                    <a:cubicBezTo>
                      <a:pt x="279" y="400"/>
                      <a:pt x="126" y="334"/>
                      <a:pt x="0" y="334"/>
                    </a:cubicBezTo>
                    <a:cubicBezTo>
                      <a:pt x="12" y="453"/>
                      <a:pt x="12" y="572"/>
                      <a:pt x="24" y="691"/>
                    </a:cubicBezTo>
                    <a:cubicBezTo>
                      <a:pt x="306" y="914"/>
                      <a:pt x="584" y="1021"/>
                      <a:pt x="866" y="1021"/>
                    </a:cubicBezTo>
                    <a:cubicBezTo>
                      <a:pt x="1097" y="1021"/>
                      <a:pt x="1331" y="950"/>
                      <a:pt x="1572" y="810"/>
                    </a:cubicBezTo>
                    <a:cubicBezTo>
                      <a:pt x="1590" y="599"/>
                      <a:pt x="1687" y="551"/>
                      <a:pt x="1807" y="551"/>
                    </a:cubicBezTo>
                    <a:cubicBezTo>
                      <a:pt x="1842" y="551"/>
                      <a:pt x="1879" y="555"/>
                      <a:pt x="1917" y="560"/>
                    </a:cubicBezTo>
                    <a:cubicBezTo>
                      <a:pt x="1977" y="489"/>
                      <a:pt x="1977" y="417"/>
                      <a:pt x="1977" y="334"/>
                    </a:cubicBezTo>
                    <a:cubicBezTo>
                      <a:pt x="1929" y="179"/>
                      <a:pt x="1834" y="120"/>
                      <a:pt x="1715" y="60"/>
                    </a:cubicBezTo>
                    <a:cubicBezTo>
                      <a:pt x="1620" y="60"/>
                      <a:pt x="1536" y="60"/>
                      <a:pt x="1441" y="36"/>
                    </a:cubicBezTo>
                    <a:cubicBezTo>
                      <a:pt x="1411" y="28"/>
                      <a:pt x="1380" y="24"/>
                      <a:pt x="1350" y="24"/>
                    </a:cubicBezTo>
                    <a:cubicBezTo>
                      <a:pt x="1209" y="24"/>
                      <a:pt x="1068" y="100"/>
                      <a:pt x="924" y="100"/>
                    </a:cubicBezTo>
                    <a:cubicBezTo>
                      <a:pt x="844" y="100"/>
                      <a:pt x="762" y="76"/>
                      <a:pt x="67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 name="Google Shape;511;p2"/>
              <p:cNvSpPr/>
              <p:nvPr/>
            </p:nvSpPr>
            <p:spPr>
              <a:xfrm>
                <a:off x="180817" y="2697691"/>
                <a:ext cx="79310" cy="54536"/>
              </a:xfrm>
              <a:custGeom>
                <a:avLst/>
                <a:gdLst/>
                <a:ahLst/>
                <a:cxnLst/>
                <a:rect l="l" t="t" r="r" b="b"/>
                <a:pathLst>
                  <a:path w="2513" h="1728" extrusionOk="0">
                    <a:moveTo>
                      <a:pt x="1215" y="1"/>
                    </a:moveTo>
                    <a:cubicBezTo>
                      <a:pt x="1036" y="501"/>
                      <a:pt x="798" y="858"/>
                      <a:pt x="250" y="930"/>
                    </a:cubicBezTo>
                    <a:cubicBezTo>
                      <a:pt x="0" y="953"/>
                      <a:pt x="322" y="1120"/>
                      <a:pt x="346" y="1251"/>
                    </a:cubicBezTo>
                    <a:cubicBezTo>
                      <a:pt x="400" y="1370"/>
                      <a:pt x="458" y="1410"/>
                      <a:pt x="520" y="1410"/>
                    </a:cubicBezTo>
                    <a:cubicBezTo>
                      <a:pt x="594" y="1410"/>
                      <a:pt x="672" y="1351"/>
                      <a:pt x="750" y="1299"/>
                    </a:cubicBezTo>
                    <a:cubicBezTo>
                      <a:pt x="822" y="1257"/>
                      <a:pt x="896" y="1212"/>
                      <a:pt x="962" y="1212"/>
                    </a:cubicBezTo>
                    <a:cubicBezTo>
                      <a:pt x="1027" y="1212"/>
                      <a:pt x="1084" y="1257"/>
                      <a:pt x="1120" y="1394"/>
                    </a:cubicBezTo>
                    <a:cubicBezTo>
                      <a:pt x="1131" y="1513"/>
                      <a:pt x="1072" y="1656"/>
                      <a:pt x="1203" y="1727"/>
                    </a:cubicBezTo>
                    <a:cubicBezTo>
                      <a:pt x="1227" y="1715"/>
                      <a:pt x="1251" y="1692"/>
                      <a:pt x="1262" y="1656"/>
                    </a:cubicBezTo>
                    <a:cubicBezTo>
                      <a:pt x="1482" y="1370"/>
                      <a:pt x="1489" y="750"/>
                      <a:pt x="1873" y="750"/>
                    </a:cubicBezTo>
                    <a:cubicBezTo>
                      <a:pt x="1905" y="750"/>
                      <a:pt x="1939" y="754"/>
                      <a:pt x="1977" y="763"/>
                    </a:cubicBezTo>
                    <a:cubicBezTo>
                      <a:pt x="2031" y="777"/>
                      <a:pt x="2078" y="783"/>
                      <a:pt x="2117" y="783"/>
                    </a:cubicBezTo>
                    <a:cubicBezTo>
                      <a:pt x="2391" y="783"/>
                      <a:pt x="2357" y="493"/>
                      <a:pt x="2513" y="358"/>
                    </a:cubicBezTo>
                    <a:cubicBezTo>
                      <a:pt x="2463" y="330"/>
                      <a:pt x="2416" y="319"/>
                      <a:pt x="2370" y="319"/>
                    </a:cubicBezTo>
                    <a:cubicBezTo>
                      <a:pt x="2211" y="319"/>
                      <a:pt x="2076" y="455"/>
                      <a:pt x="1936" y="455"/>
                    </a:cubicBezTo>
                    <a:cubicBezTo>
                      <a:pt x="1880" y="455"/>
                      <a:pt x="1823" y="433"/>
                      <a:pt x="1762" y="370"/>
                    </a:cubicBezTo>
                    <a:cubicBezTo>
                      <a:pt x="1716" y="390"/>
                      <a:pt x="1676" y="398"/>
                      <a:pt x="1641" y="398"/>
                    </a:cubicBezTo>
                    <a:cubicBezTo>
                      <a:pt x="1419" y="398"/>
                      <a:pt x="1379" y="63"/>
                      <a:pt x="121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 name="Google Shape;512;p2"/>
              <p:cNvSpPr/>
              <p:nvPr/>
            </p:nvSpPr>
            <p:spPr>
              <a:xfrm>
                <a:off x="97406" y="2675063"/>
                <a:ext cx="51885" cy="54599"/>
              </a:xfrm>
              <a:custGeom>
                <a:avLst/>
                <a:gdLst/>
                <a:ahLst/>
                <a:cxnLst/>
                <a:rect l="l" t="t" r="r" b="b"/>
                <a:pathLst>
                  <a:path w="1644" h="1730" extrusionOk="0">
                    <a:moveTo>
                      <a:pt x="1092" y="0"/>
                    </a:moveTo>
                    <a:cubicBezTo>
                      <a:pt x="1047" y="0"/>
                      <a:pt x="992" y="53"/>
                      <a:pt x="917" y="170"/>
                    </a:cubicBezTo>
                    <a:cubicBezTo>
                      <a:pt x="786" y="385"/>
                      <a:pt x="512" y="206"/>
                      <a:pt x="476" y="397"/>
                    </a:cubicBezTo>
                    <a:cubicBezTo>
                      <a:pt x="369" y="873"/>
                      <a:pt x="143" y="1278"/>
                      <a:pt x="0" y="1730"/>
                    </a:cubicBezTo>
                    <a:cubicBezTo>
                      <a:pt x="310" y="1480"/>
                      <a:pt x="631" y="1278"/>
                      <a:pt x="905" y="932"/>
                    </a:cubicBezTo>
                    <a:cubicBezTo>
                      <a:pt x="1131" y="682"/>
                      <a:pt x="1643" y="742"/>
                      <a:pt x="1500" y="123"/>
                    </a:cubicBezTo>
                    <a:cubicBezTo>
                      <a:pt x="1488" y="118"/>
                      <a:pt x="1476" y="115"/>
                      <a:pt x="1465" y="115"/>
                    </a:cubicBezTo>
                    <a:cubicBezTo>
                      <a:pt x="1349" y="115"/>
                      <a:pt x="1324" y="376"/>
                      <a:pt x="1290" y="376"/>
                    </a:cubicBezTo>
                    <a:cubicBezTo>
                      <a:pt x="1281" y="376"/>
                      <a:pt x="1273" y="361"/>
                      <a:pt x="1262" y="325"/>
                    </a:cubicBezTo>
                    <a:cubicBezTo>
                      <a:pt x="1205" y="123"/>
                      <a:pt x="1160" y="0"/>
                      <a:pt x="109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 name="Google Shape;513;p2"/>
              <p:cNvSpPr/>
              <p:nvPr/>
            </p:nvSpPr>
            <p:spPr>
              <a:xfrm>
                <a:off x="222160" y="2634194"/>
                <a:ext cx="32317" cy="53368"/>
              </a:xfrm>
              <a:custGeom>
                <a:avLst/>
                <a:gdLst/>
                <a:ahLst/>
                <a:cxnLst/>
                <a:rect l="l" t="t" r="r" b="b"/>
                <a:pathLst>
                  <a:path w="1024" h="1691" extrusionOk="0">
                    <a:moveTo>
                      <a:pt x="643" y="1"/>
                    </a:moveTo>
                    <a:lnTo>
                      <a:pt x="643" y="1"/>
                    </a:lnTo>
                    <a:cubicBezTo>
                      <a:pt x="714" y="632"/>
                      <a:pt x="310" y="632"/>
                      <a:pt x="0" y="751"/>
                    </a:cubicBezTo>
                    <a:cubicBezTo>
                      <a:pt x="95" y="989"/>
                      <a:pt x="155" y="1263"/>
                      <a:pt x="405" y="1334"/>
                    </a:cubicBezTo>
                    <a:cubicBezTo>
                      <a:pt x="655" y="1406"/>
                      <a:pt x="464" y="1525"/>
                      <a:pt x="441" y="1632"/>
                    </a:cubicBezTo>
                    <a:cubicBezTo>
                      <a:pt x="484" y="1669"/>
                      <a:pt x="524" y="1690"/>
                      <a:pt x="562" y="1690"/>
                    </a:cubicBezTo>
                    <a:cubicBezTo>
                      <a:pt x="598" y="1690"/>
                      <a:pt x="632" y="1672"/>
                      <a:pt x="667" y="1632"/>
                    </a:cubicBezTo>
                    <a:cubicBezTo>
                      <a:pt x="595" y="1263"/>
                      <a:pt x="798" y="965"/>
                      <a:pt x="905" y="632"/>
                    </a:cubicBezTo>
                    <a:cubicBezTo>
                      <a:pt x="1024" y="287"/>
                      <a:pt x="929" y="144"/>
                      <a:pt x="64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 name="Google Shape;514;p2"/>
              <p:cNvSpPr/>
              <p:nvPr/>
            </p:nvSpPr>
            <p:spPr>
              <a:xfrm>
                <a:off x="173685" y="2729692"/>
                <a:ext cx="48129" cy="32822"/>
              </a:xfrm>
              <a:custGeom>
                <a:avLst/>
                <a:gdLst/>
                <a:ahLst/>
                <a:cxnLst/>
                <a:rect l="l" t="t" r="r" b="b"/>
                <a:pathLst>
                  <a:path w="1525" h="1040" extrusionOk="0">
                    <a:moveTo>
                      <a:pt x="1248" y="0"/>
                    </a:moveTo>
                    <a:cubicBezTo>
                      <a:pt x="1018" y="0"/>
                      <a:pt x="855" y="254"/>
                      <a:pt x="634" y="254"/>
                    </a:cubicBezTo>
                    <a:cubicBezTo>
                      <a:pt x="603" y="254"/>
                      <a:pt x="570" y="249"/>
                      <a:pt x="536" y="237"/>
                    </a:cubicBezTo>
                    <a:cubicBezTo>
                      <a:pt x="441" y="535"/>
                      <a:pt x="0" y="499"/>
                      <a:pt x="12" y="892"/>
                    </a:cubicBezTo>
                    <a:cubicBezTo>
                      <a:pt x="34" y="904"/>
                      <a:pt x="58" y="908"/>
                      <a:pt x="83" y="908"/>
                    </a:cubicBezTo>
                    <a:cubicBezTo>
                      <a:pt x="125" y="908"/>
                      <a:pt x="169" y="898"/>
                      <a:pt x="210" y="898"/>
                    </a:cubicBezTo>
                    <a:cubicBezTo>
                      <a:pt x="267" y="898"/>
                      <a:pt x="318" y="917"/>
                      <a:pt x="345" y="1011"/>
                    </a:cubicBezTo>
                    <a:cubicBezTo>
                      <a:pt x="403" y="1031"/>
                      <a:pt x="455" y="1040"/>
                      <a:pt x="503" y="1040"/>
                    </a:cubicBezTo>
                    <a:cubicBezTo>
                      <a:pt x="889" y="1040"/>
                      <a:pt x="983" y="465"/>
                      <a:pt x="1322" y="380"/>
                    </a:cubicBezTo>
                    <a:cubicBezTo>
                      <a:pt x="1322" y="237"/>
                      <a:pt x="1524" y="201"/>
                      <a:pt x="1477" y="82"/>
                    </a:cubicBezTo>
                    <a:cubicBezTo>
                      <a:pt x="1392" y="23"/>
                      <a:pt x="1317" y="0"/>
                      <a:pt x="124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 name="Google Shape;515;p2"/>
              <p:cNvSpPr/>
              <p:nvPr/>
            </p:nvSpPr>
            <p:spPr>
              <a:xfrm>
                <a:off x="231059" y="2667584"/>
                <a:ext cx="43711" cy="37746"/>
              </a:xfrm>
              <a:custGeom>
                <a:avLst/>
                <a:gdLst/>
                <a:ahLst/>
                <a:cxnLst/>
                <a:rect l="l" t="t" r="r" b="b"/>
                <a:pathLst>
                  <a:path w="1385" h="1196" extrusionOk="0">
                    <a:moveTo>
                      <a:pt x="1281" y="1"/>
                    </a:moveTo>
                    <a:cubicBezTo>
                      <a:pt x="1243" y="1"/>
                      <a:pt x="1202" y="19"/>
                      <a:pt x="1159" y="50"/>
                    </a:cubicBezTo>
                    <a:cubicBezTo>
                      <a:pt x="909" y="217"/>
                      <a:pt x="647" y="395"/>
                      <a:pt x="385" y="562"/>
                    </a:cubicBezTo>
                    <a:lnTo>
                      <a:pt x="170" y="562"/>
                    </a:lnTo>
                    <a:cubicBezTo>
                      <a:pt x="91" y="619"/>
                      <a:pt x="0" y="741"/>
                      <a:pt x="24" y="741"/>
                    </a:cubicBezTo>
                    <a:cubicBezTo>
                      <a:pt x="25" y="741"/>
                      <a:pt x="26" y="741"/>
                      <a:pt x="28" y="741"/>
                    </a:cubicBezTo>
                    <a:cubicBezTo>
                      <a:pt x="468" y="753"/>
                      <a:pt x="87" y="1050"/>
                      <a:pt x="170" y="1181"/>
                    </a:cubicBezTo>
                    <a:cubicBezTo>
                      <a:pt x="198" y="1191"/>
                      <a:pt x="224" y="1195"/>
                      <a:pt x="248" y="1195"/>
                    </a:cubicBezTo>
                    <a:cubicBezTo>
                      <a:pt x="469" y="1195"/>
                      <a:pt x="540" y="825"/>
                      <a:pt x="739" y="825"/>
                    </a:cubicBezTo>
                    <a:cubicBezTo>
                      <a:pt x="759" y="825"/>
                      <a:pt x="779" y="828"/>
                      <a:pt x="802" y="836"/>
                    </a:cubicBezTo>
                    <a:cubicBezTo>
                      <a:pt x="891" y="870"/>
                      <a:pt x="980" y="920"/>
                      <a:pt x="1053" y="920"/>
                    </a:cubicBezTo>
                    <a:cubicBezTo>
                      <a:pt x="1107" y="920"/>
                      <a:pt x="1152" y="893"/>
                      <a:pt x="1183" y="812"/>
                    </a:cubicBezTo>
                    <a:cubicBezTo>
                      <a:pt x="1242" y="598"/>
                      <a:pt x="909" y="717"/>
                      <a:pt x="909" y="503"/>
                    </a:cubicBezTo>
                    <a:cubicBezTo>
                      <a:pt x="1028" y="300"/>
                      <a:pt x="1325" y="336"/>
                      <a:pt x="1385" y="50"/>
                    </a:cubicBezTo>
                    <a:cubicBezTo>
                      <a:pt x="1351" y="16"/>
                      <a:pt x="1317" y="1"/>
                      <a:pt x="128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 name="Google Shape;516;p2"/>
              <p:cNvSpPr/>
              <p:nvPr/>
            </p:nvSpPr>
            <p:spPr>
              <a:xfrm>
                <a:off x="180060" y="2611787"/>
                <a:ext cx="31970" cy="25816"/>
              </a:xfrm>
              <a:custGeom>
                <a:avLst/>
                <a:gdLst/>
                <a:ahLst/>
                <a:cxnLst/>
                <a:rect l="l" t="t" r="r" b="b"/>
                <a:pathLst>
                  <a:path w="1013" h="818" extrusionOk="0">
                    <a:moveTo>
                      <a:pt x="726" y="0"/>
                    </a:moveTo>
                    <a:cubicBezTo>
                      <a:pt x="479" y="0"/>
                      <a:pt x="1" y="529"/>
                      <a:pt x="1" y="818"/>
                    </a:cubicBezTo>
                    <a:cubicBezTo>
                      <a:pt x="203" y="508"/>
                      <a:pt x="548" y="699"/>
                      <a:pt x="798" y="544"/>
                    </a:cubicBezTo>
                    <a:cubicBezTo>
                      <a:pt x="894" y="461"/>
                      <a:pt x="989" y="461"/>
                      <a:pt x="989" y="318"/>
                    </a:cubicBezTo>
                    <a:cubicBezTo>
                      <a:pt x="1013" y="116"/>
                      <a:pt x="894" y="44"/>
                      <a:pt x="774" y="8"/>
                    </a:cubicBezTo>
                    <a:cubicBezTo>
                      <a:pt x="760" y="3"/>
                      <a:pt x="743" y="0"/>
                      <a:pt x="72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 name="Google Shape;517;p2"/>
              <p:cNvSpPr/>
              <p:nvPr/>
            </p:nvSpPr>
            <p:spPr>
              <a:xfrm>
                <a:off x="134962" y="2776400"/>
                <a:ext cx="39482" cy="24775"/>
              </a:xfrm>
              <a:custGeom>
                <a:avLst/>
                <a:gdLst/>
                <a:ahLst/>
                <a:cxnLst/>
                <a:rect l="l" t="t" r="r" b="b"/>
                <a:pathLst>
                  <a:path w="1251" h="785" extrusionOk="0">
                    <a:moveTo>
                      <a:pt x="819" y="1"/>
                    </a:moveTo>
                    <a:cubicBezTo>
                      <a:pt x="802" y="1"/>
                      <a:pt x="784" y="10"/>
                      <a:pt x="763" y="31"/>
                    </a:cubicBezTo>
                    <a:cubicBezTo>
                      <a:pt x="656" y="67"/>
                      <a:pt x="548" y="114"/>
                      <a:pt x="429" y="162"/>
                    </a:cubicBezTo>
                    <a:cubicBezTo>
                      <a:pt x="358" y="364"/>
                      <a:pt x="25" y="174"/>
                      <a:pt x="13" y="460"/>
                    </a:cubicBezTo>
                    <a:cubicBezTo>
                      <a:pt x="1" y="626"/>
                      <a:pt x="144" y="745"/>
                      <a:pt x="239" y="769"/>
                    </a:cubicBezTo>
                    <a:cubicBezTo>
                      <a:pt x="266" y="780"/>
                      <a:pt x="293" y="785"/>
                      <a:pt x="318" y="785"/>
                    </a:cubicBezTo>
                    <a:cubicBezTo>
                      <a:pt x="461" y="785"/>
                      <a:pt x="584" y="637"/>
                      <a:pt x="715" y="567"/>
                    </a:cubicBezTo>
                    <a:cubicBezTo>
                      <a:pt x="787" y="519"/>
                      <a:pt x="751" y="353"/>
                      <a:pt x="906" y="305"/>
                    </a:cubicBezTo>
                    <a:cubicBezTo>
                      <a:pt x="1251" y="186"/>
                      <a:pt x="834" y="150"/>
                      <a:pt x="870" y="43"/>
                    </a:cubicBezTo>
                    <a:cubicBezTo>
                      <a:pt x="857" y="16"/>
                      <a:pt x="839" y="1"/>
                      <a:pt x="81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 name="Google Shape;518;p2"/>
              <p:cNvSpPr/>
              <p:nvPr/>
            </p:nvSpPr>
            <p:spPr>
              <a:xfrm>
                <a:off x="223264" y="2573443"/>
                <a:ext cx="31434" cy="32223"/>
              </a:xfrm>
              <a:custGeom>
                <a:avLst/>
                <a:gdLst/>
                <a:ahLst/>
                <a:cxnLst/>
                <a:rect l="l" t="t" r="r" b="b"/>
                <a:pathLst>
                  <a:path w="996" h="1021" extrusionOk="0">
                    <a:moveTo>
                      <a:pt x="707" y="0"/>
                    </a:moveTo>
                    <a:cubicBezTo>
                      <a:pt x="642" y="0"/>
                      <a:pt x="573" y="15"/>
                      <a:pt x="513" y="33"/>
                    </a:cubicBezTo>
                    <a:cubicBezTo>
                      <a:pt x="239" y="116"/>
                      <a:pt x="1" y="354"/>
                      <a:pt x="72" y="771"/>
                    </a:cubicBezTo>
                    <a:cubicBezTo>
                      <a:pt x="84" y="890"/>
                      <a:pt x="96" y="985"/>
                      <a:pt x="191" y="1021"/>
                    </a:cubicBezTo>
                    <a:cubicBezTo>
                      <a:pt x="251" y="902"/>
                      <a:pt x="334" y="795"/>
                      <a:pt x="370" y="664"/>
                    </a:cubicBezTo>
                    <a:cubicBezTo>
                      <a:pt x="423" y="398"/>
                      <a:pt x="525" y="278"/>
                      <a:pt x="668" y="278"/>
                    </a:cubicBezTo>
                    <a:cubicBezTo>
                      <a:pt x="750" y="278"/>
                      <a:pt x="845" y="317"/>
                      <a:pt x="953" y="390"/>
                    </a:cubicBezTo>
                    <a:cubicBezTo>
                      <a:pt x="995" y="81"/>
                      <a:pt x="861" y="0"/>
                      <a:pt x="70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 name="Google Shape;519;p2"/>
              <p:cNvSpPr/>
              <p:nvPr/>
            </p:nvSpPr>
            <p:spPr>
              <a:xfrm>
                <a:off x="293546" y="2587487"/>
                <a:ext cx="27078" cy="27205"/>
              </a:xfrm>
              <a:custGeom>
                <a:avLst/>
                <a:gdLst/>
                <a:ahLst/>
                <a:cxnLst/>
                <a:rect l="l" t="t" r="r" b="b"/>
                <a:pathLst>
                  <a:path w="858" h="862" extrusionOk="0">
                    <a:moveTo>
                      <a:pt x="602" y="1"/>
                    </a:moveTo>
                    <a:cubicBezTo>
                      <a:pt x="471" y="1"/>
                      <a:pt x="422" y="157"/>
                      <a:pt x="381" y="278"/>
                    </a:cubicBezTo>
                    <a:cubicBezTo>
                      <a:pt x="322" y="505"/>
                      <a:pt x="84" y="552"/>
                      <a:pt x="0" y="731"/>
                    </a:cubicBezTo>
                    <a:cubicBezTo>
                      <a:pt x="35" y="784"/>
                      <a:pt x="75" y="805"/>
                      <a:pt x="116" y="805"/>
                    </a:cubicBezTo>
                    <a:cubicBezTo>
                      <a:pt x="263" y="805"/>
                      <a:pt x="442" y="547"/>
                      <a:pt x="591" y="547"/>
                    </a:cubicBezTo>
                    <a:cubicBezTo>
                      <a:pt x="672" y="547"/>
                      <a:pt x="745" y="624"/>
                      <a:pt x="798" y="862"/>
                    </a:cubicBezTo>
                    <a:cubicBezTo>
                      <a:pt x="786" y="695"/>
                      <a:pt x="762" y="552"/>
                      <a:pt x="738" y="385"/>
                    </a:cubicBezTo>
                    <a:cubicBezTo>
                      <a:pt x="738" y="254"/>
                      <a:pt x="857" y="88"/>
                      <a:pt x="679" y="16"/>
                    </a:cubicBezTo>
                    <a:cubicBezTo>
                      <a:pt x="650" y="6"/>
                      <a:pt x="625" y="1"/>
                      <a:pt x="60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 name="Google Shape;520;p2"/>
              <p:cNvSpPr/>
              <p:nvPr/>
            </p:nvSpPr>
            <p:spPr>
              <a:xfrm>
                <a:off x="239044" y="2521907"/>
                <a:ext cx="29351" cy="23291"/>
              </a:xfrm>
              <a:custGeom>
                <a:avLst/>
                <a:gdLst/>
                <a:ahLst/>
                <a:cxnLst/>
                <a:rect l="l" t="t" r="r" b="b"/>
                <a:pathLst>
                  <a:path w="930" h="738" extrusionOk="0">
                    <a:moveTo>
                      <a:pt x="391" y="1"/>
                    </a:moveTo>
                    <a:cubicBezTo>
                      <a:pt x="271" y="1"/>
                      <a:pt x="162" y="32"/>
                      <a:pt x="96" y="189"/>
                    </a:cubicBezTo>
                    <a:cubicBezTo>
                      <a:pt x="1" y="380"/>
                      <a:pt x="108" y="570"/>
                      <a:pt x="275" y="737"/>
                    </a:cubicBezTo>
                    <a:cubicBezTo>
                      <a:pt x="477" y="487"/>
                      <a:pt x="691" y="285"/>
                      <a:pt x="930" y="142"/>
                    </a:cubicBezTo>
                    <a:cubicBezTo>
                      <a:pt x="822" y="142"/>
                      <a:pt x="727" y="118"/>
                      <a:pt x="691" y="11"/>
                    </a:cubicBezTo>
                    <a:cubicBezTo>
                      <a:pt x="671" y="13"/>
                      <a:pt x="651" y="14"/>
                      <a:pt x="631" y="14"/>
                    </a:cubicBezTo>
                    <a:cubicBezTo>
                      <a:pt x="552" y="14"/>
                      <a:pt x="469" y="1"/>
                      <a:pt x="39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 name="Google Shape;521;p2"/>
              <p:cNvSpPr/>
              <p:nvPr/>
            </p:nvSpPr>
            <p:spPr>
              <a:xfrm>
                <a:off x="220645" y="2529481"/>
                <a:ext cx="18810" cy="25469"/>
              </a:xfrm>
              <a:custGeom>
                <a:avLst/>
                <a:gdLst/>
                <a:ahLst/>
                <a:cxnLst/>
                <a:rect l="l" t="t" r="r" b="b"/>
                <a:pathLst>
                  <a:path w="596" h="807" extrusionOk="0">
                    <a:moveTo>
                      <a:pt x="220" y="0"/>
                    </a:moveTo>
                    <a:cubicBezTo>
                      <a:pt x="97" y="0"/>
                      <a:pt x="0" y="222"/>
                      <a:pt x="0" y="318"/>
                    </a:cubicBezTo>
                    <a:cubicBezTo>
                      <a:pt x="0" y="676"/>
                      <a:pt x="322" y="628"/>
                      <a:pt x="536" y="807"/>
                    </a:cubicBezTo>
                    <a:cubicBezTo>
                      <a:pt x="596" y="390"/>
                      <a:pt x="524" y="116"/>
                      <a:pt x="262" y="9"/>
                    </a:cubicBezTo>
                    <a:cubicBezTo>
                      <a:pt x="248" y="3"/>
                      <a:pt x="234" y="0"/>
                      <a:pt x="22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 name="Google Shape;522;p2"/>
              <p:cNvSpPr/>
              <p:nvPr/>
            </p:nvSpPr>
            <p:spPr>
              <a:xfrm>
                <a:off x="116184" y="2769993"/>
                <a:ext cx="32349" cy="27520"/>
              </a:xfrm>
              <a:custGeom>
                <a:avLst/>
                <a:gdLst/>
                <a:ahLst/>
                <a:cxnLst/>
                <a:rect l="l" t="t" r="r" b="b"/>
                <a:pathLst>
                  <a:path w="1025" h="872" extrusionOk="0">
                    <a:moveTo>
                      <a:pt x="764" y="0"/>
                    </a:moveTo>
                    <a:cubicBezTo>
                      <a:pt x="636" y="0"/>
                      <a:pt x="447" y="250"/>
                      <a:pt x="0" y="841"/>
                    </a:cubicBezTo>
                    <a:cubicBezTo>
                      <a:pt x="56" y="861"/>
                      <a:pt x="110" y="872"/>
                      <a:pt x="159" y="872"/>
                    </a:cubicBezTo>
                    <a:cubicBezTo>
                      <a:pt x="292" y="872"/>
                      <a:pt x="398" y="797"/>
                      <a:pt x="441" y="615"/>
                    </a:cubicBezTo>
                    <a:cubicBezTo>
                      <a:pt x="504" y="377"/>
                      <a:pt x="613" y="316"/>
                      <a:pt x="740" y="316"/>
                    </a:cubicBezTo>
                    <a:cubicBezTo>
                      <a:pt x="829" y="316"/>
                      <a:pt x="927" y="345"/>
                      <a:pt x="1024" y="365"/>
                    </a:cubicBezTo>
                    <a:cubicBezTo>
                      <a:pt x="919" y="134"/>
                      <a:pt x="858" y="0"/>
                      <a:pt x="76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 name="Google Shape;523;p2"/>
              <p:cNvSpPr/>
              <p:nvPr/>
            </p:nvSpPr>
            <p:spPr>
              <a:xfrm>
                <a:off x="176683" y="2548543"/>
                <a:ext cx="21461" cy="15243"/>
              </a:xfrm>
              <a:custGeom>
                <a:avLst/>
                <a:gdLst/>
                <a:ahLst/>
                <a:cxnLst/>
                <a:rect l="l" t="t" r="r" b="b"/>
                <a:pathLst>
                  <a:path w="680" h="483" extrusionOk="0">
                    <a:moveTo>
                      <a:pt x="584" y="0"/>
                    </a:moveTo>
                    <a:cubicBezTo>
                      <a:pt x="322" y="12"/>
                      <a:pt x="72" y="84"/>
                      <a:pt x="0" y="429"/>
                    </a:cubicBezTo>
                    <a:cubicBezTo>
                      <a:pt x="29" y="412"/>
                      <a:pt x="59" y="406"/>
                      <a:pt x="91" y="406"/>
                    </a:cubicBezTo>
                    <a:cubicBezTo>
                      <a:pt x="201" y="406"/>
                      <a:pt x="329" y="482"/>
                      <a:pt x="440" y="482"/>
                    </a:cubicBezTo>
                    <a:cubicBezTo>
                      <a:pt x="528" y="482"/>
                      <a:pt x="605" y="434"/>
                      <a:pt x="655" y="262"/>
                    </a:cubicBezTo>
                    <a:cubicBezTo>
                      <a:pt x="679" y="167"/>
                      <a:pt x="667" y="0"/>
                      <a:pt x="58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 name="Google Shape;524;p2"/>
              <p:cNvSpPr/>
              <p:nvPr/>
            </p:nvSpPr>
            <p:spPr>
              <a:xfrm>
                <a:off x="109052" y="2618036"/>
                <a:ext cx="12056" cy="26984"/>
              </a:xfrm>
              <a:custGeom>
                <a:avLst/>
                <a:gdLst/>
                <a:ahLst/>
                <a:cxnLst/>
                <a:rect l="l" t="t" r="r" b="b"/>
                <a:pathLst>
                  <a:path w="382" h="855" extrusionOk="0">
                    <a:moveTo>
                      <a:pt x="143" y="1"/>
                    </a:moveTo>
                    <a:cubicBezTo>
                      <a:pt x="84" y="72"/>
                      <a:pt x="72" y="168"/>
                      <a:pt x="131" y="239"/>
                    </a:cubicBezTo>
                    <a:cubicBezTo>
                      <a:pt x="119" y="465"/>
                      <a:pt x="0" y="703"/>
                      <a:pt x="238" y="846"/>
                    </a:cubicBezTo>
                    <a:cubicBezTo>
                      <a:pt x="247" y="852"/>
                      <a:pt x="261" y="854"/>
                      <a:pt x="276" y="854"/>
                    </a:cubicBezTo>
                    <a:cubicBezTo>
                      <a:pt x="321" y="854"/>
                      <a:pt x="381" y="834"/>
                      <a:pt x="381" y="834"/>
                    </a:cubicBezTo>
                    <a:cubicBezTo>
                      <a:pt x="381" y="620"/>
                      <a:pt x="369" y="429"/>
                      <a:pt x="357" y="215"/>
                    </a:cubicBezTo>
                    <a:cubicBezTo>
                      <a:pt x="357" y="72"/>
                      <a:pt x="262" y="13"/>
                      <a:pt x="14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 name="Google Shape;525;p2"/>
              <p:cNvSpPr/>
              <p:nvPr/>
            </p:nvSpPr>
            <p:spPr>
              <a:xfrm>
                <a:off x="82353" y="2613902"/>
                <a:ext cx="31244" cy="16190"/>
              </a:xfrm>
              <a:custGeom>
                <a:avLst/>
                <a:gdLst/>
                <a:ahLst/>
                <a:cxnLst/>
                <a:rect l="l" t="t" r="r" b="b"/>
                <a:pathLst>
                  <a:path w="990" h="513" extrusionOk="0">
                    <a:moveTo>
                      <a:pt x="870" y="1"/>
                    </a:moveTo>
                    <a:cubicBezTo>
                      <a:pt x="739" y="37"/>
                      <a:pt x="608" y="96"/>
                      <a:pt x="453" y="132"/>
                    </a:cubicBezTo>
                    <a:cubicBezTo>
                      <a:pt x="1" y="215"/>
                      <a:pt x="394" y="382"/>
                      <a:pt x="430" y="513"/>
                    </a:cubicBezTo>
                    <a:cubicBezTo>
                      <a:pt x="543" y="443"/>
                      <a:pt x="663" y="328"/>
                      <a:pt x="808" y="328"/>
                    </a:cubicBezTo>
                    <a:cubicBezTo>
                      <a:pt x="861" y="328"/>
                      <a:pt x="917" y="344"/>
                      <a:pt x="977" y="382"/>
                    </a:cubicBezTo>
                    <a:cubicBezTo>
                      <a:pt x="989" y="299"/>
                      <a:pt x="989" y="215"/>
                      <a:pt x="989" y="132"/>
                    </a:cubicBezTo>
                    <a:cubicBezTo>
                      <a:pt x="953" y="84"/>
                      <a:pt x="918" y="37"/>
                      <a:pt x="87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 name="Google Shape;526;p2"/>
              <p:cNvSpPr/>
              <p:nvPr/>
            </p:nvSpPr>
            <p:spPr>
              <a:xfrm>
                <a:off x="165038" y="2750143"/>
                <a:ext cx="26321" cy="21997"/>
              </a:xfrm>
              <a:custGeom>
                <a:avLst/>
                <a:gdLst/>
                <a:ahLst/>
                <a:cxnLst/>
                <a:rect l="l" t="t" r="r" b="b"/>
                <a:pathLst>
                  <a:path w="834" h="697" extrusionOk="0">
                    <a:moveTo>
                      <a:pt x="662" y="1"/>
                    </a:moveTo>
                    <a:cubicBezTo>
                      <a:pt x="599" y="1"/>
                      <a:pt x="532" y="73"/>
                      <a:pt x="477" y="113"/>
                    </a:cubicBezTo>
                    <a:cubicBezTo>
                      <a:pt x="393" y="161"/>
                      <a:pt x="334" y="208"/>
                      <a:pt x="274" y="244"/>
                    </a:cubicBezTo>
                    <a:cubicBezTo>
                      <a:pt x="191" y="327"/>
                      <a:pt x="119" y="399"/>
                      <a:pt x="24" y="482"/>
                    </a:cubicBezTo>
                    <a:cubicBezTo>
                      <a:pt x="0" y="696"/>
                      <a:pt x="131" y="661"/>
                      <a:pt x="238" y="685"/>
                    </a:cubicBezTo>
                    <a:cubicBezTo>
                      <a:pt x="310" y="685"/>
                      <a:pt x="334" y="649"/>
                      <a:pt x="357" y="577"/>
                    </a:cubicBezTo>
                    <a:cubicBezTo>
                      <a:pt x="441" y="506"/>
                      <a:pt x="512" y="446"/>
                      <a:pt x="608" y="363"/>
                    </a:cubicBezTo>
                    <a:cubicBezTo>
                      <a:pt x="631" y="244"/>
                      <a:pt x="834" y="208"/>
                      <a:pt x="750" y="65"/>
                    </a:cubicBezTo>
                    <a:cubicBezTo>
                      <a:pt x="723" y="18"/>
                      <a:pt x="693" y="1"/>
                      <a:pt x="66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 name="Google Shape;527;p2"/>
              <p:cNvSpPr/>
              <p:nvPr/>
            </p:nvSpPr>
            <p:spPr>
              <a:xfrm>
                <a:off x="167278" y="2637571"/>
                <a:ext cx="19567" cy="18084"/>
              </a:xfrm>
              <a:custGeom>
                <a:avLst/>
                <a:gdLst/>
                <a:ahLst/>
                <a:cxnLst/>
                <a:rect l="l" t="t" r="r" b="b"/>
                <a:pathLst>
                  <a:path w="620" h="573" extrusionOk="0">
                    <a:moveTo>
                      <a:pt x="406" y="1"/>
                    </a:moveTo>
                    <a:cubicBezTo>
                      <a:pt x="346" y="180"/>
                      <a:pt x="1" y="191"/>
                      <a:pt x="132" y="453"/>
                    </a:cubicBezTo>
                    <a:cubicBezTo>
                      <a:pt x="179" y="549"/>
                      <a:pt x="429" y="525"/>
                      <a:pt x="620" y="572"/>
                    </a:cubicBezTo>
                    <a:cubicBezTo>
                      <a:pt x="537" y="334"/>
                      <a:pt x="548" y="120"/>
                      <a:pt x="40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 name="Google Shape;528;p2"/>
              <p:cNvSpPr/>
              <p:nvPr/>
            </p:nvSpPr>
            <p:spPr>
              <a:xfrm>
                <a:off x="138717" y="2861388"/>
                <a:ext cx="23702" cy="15591"/>
              </a:xfrm>
              <a:custGeom>
                <a:avLst/>
                <a:gdLst/>
                <a:ahLst/>
                <a:cxnLst/>
                <a:rect l="l" t="t" r="r" b="b"/>
                <a:pathLst>
                  <a:path w="751" h="494" extrusionOk="0">
                    <a:moveTo>
                      <a:pt x="253" y="0"/>
                    </a:moveTo>
                    <a:cubicBezTo>
                      <a:pt x="169" y="0"/>
                      <a:pt x="85" y="34"/>
                      <a:pt x="1" y="112"/>
                    </a:cubicBezTo>
                    <a:cubicBezTo>
                      <a:pt x="25" y="231"/>
                      <a:pt x="96" y="315"/>
                      <a:pt x="203" y="350"/>
                    </a:cubicBezTo>
                    <a:cubicBezTo>
                      <a:pt x="275" y="386"/>
                      <a:pt x="334" y="469"/>
                      <a:pt x="418" y="493"/>
                    </a:cubicBezTo>
                    <a:cubicBezTo>
                      <a:pt x="465" y="446"/>
                      <a:pt x="519" y="422"/>
                      <a:pt x="574" y="422"/>
                    </a:cubicBezTo>
                    <a:cubicBezTo>
                      <a:pt x="629" y="422"/>
                      <a:pt x="685" y="446"/>
                      <a:pt x="739" y="493"/>
                    </a:cubicBezTo>
                    <a:cubicBezTo>
                      <a:pt x="751" y="446"/>
                      <a:pt x="751" y="410"/>
                      <a:pt x="751" y="374"/>
                    </a:cubicBezTo>
                    <a:cubicBezTo>
                      <a:pt x="680" y="291"/>
                      <a:pt x="608" y="207"/>
                      <a:pt x="537" y="112"/>
                    </a:cubicBezTo>
                    <a:cubicBezTo>
                      <a:pt x="442" y="43"/>
                      <a:pt x="347" y="0"/>
                      <a:pt x="25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 name="Google Shape;529;p2"/>
              <p:cNvSpPr/>
              <p:nvPr/>
            </p:nvSpPr>
            <p:spPr>
              <a:xfrm>
                <a:off x="218372" y="2696050"/>
                <a:ext cx="18084" cy="25721"/>
              </a:xfrm>
              <a:custGeom>
                <a:avLst/>
                <a:gdLst/>
                <a:ahLst/>
                <a:cxnLst/>
                <a:rect l="l" t="t" r="r" b="b"/>
                <a:pathLst>
                  <a:path w="573" h="815" extrusionOk="0">
                    <a:moveTo>
                      <a:pt x="113" y="0"/>
                    </a:moveTo>
                    <a:cubicBezTo>
                      <a:pt x="81" y="0"/>
                      <a:pt x="44" y="12"/>
                      <a:pt x="1" y="41"/>
                    </a:cubicBezTo>
                    <a:cubicBezTo>
                      <a:pt x="120" y="291"/>
                      <a:pt x="227" y="529"/>
                      <a:pt x="346" y="815"/>
                    </a:cubicBezTo>
                    <a:cubicBezTo>
                      <a:pt x="406" y="624"/>
                      <a:pt x="418" y="470"/>
                      <a:pt x="572" y="422"/>
                    </a:cubicBezTo>
                    <a:cubicBezTo>
                      <a:pt x="572" y="386"/>
                      <a:pt x="572" y="339"/>
                      <a:pt x="549" y="291"/>
                    </a:cubicBezTo>
                    <a:cubicBezTo>
                      <a:pt x="526" y="301"/>
                      <a:pt x="505" y="305"/>
                      <a:pt x="486" y="305"/>
                    </a:cubicBezTo>
                    <a:cubicBezTo>
                      <a:pt x="326" y="305"/>
                      <a:pt x="276" y="0"/>
                      <a:pt x="11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 name="Google Shape;530;p2"/>
              <p:cNvSpPr/>
              <p:nvPr/>
            </p:nvSpPr>
            <p:spPr>
              <a:xfrm>
                <a:off x="171034" y="2768352"/>
                <a:ext cx="19188" cy="26700"/>
              </a:xfrm>
              <a:custGeom>
                <a:avLst/>
                <a:gdLst/>
                <a:ahLst/>
                <a:cxnLst/>
                <a:rect l="l" t="t" r="r" b="b"/>
                <a:pathLst>
                  <a:path w="608" h="846" extrusionOk="0">
                    <a:moveTo>
                      <a:pt x="144" y="0"/>
                    </a:moveTo>
                    <a:cubicBezTo>
                      <a:pt x="120" y="0"/>
                      <a:pt x="84" y="12"/>
                      <a:pt x="60" y="24"/>
                    </a:cubicBezTo>
                    <a:cubicBezTo>
                      <a:pt x="48" y="24"/>
                      <a:pt x="48" y="48"/>
                      <a:pt x="13" y="60"/>
                    </a:cubicBezTo>
                    <a:cubicBezTo>
                      <a:pt x="1" y="84"/>
                      <a:pt x="13" y="96"/>
                      <a:pt x="48" y="131"/>
                    </a:cubicBezTo>
                    <a:cubicBezTo>
                      <a:pt x="48" y="369"/>
                      <a:pt x="263" y="489"/>
                      <a:pt x="203" y="846"/>
                    </a:cubicBezTo>
                    <a:cubicBezTo>
                      <a:pt x="406" y="631"/>
                      <a:pt x="501" y="536"/>
                      <a:pt x="608" y="417"/>
                    </a:cubicBezTo>
                    <a:cubicBezTo>
                      <a:pt x="429" y="310"/>
                      <a:pt x="227" y="250"/>
                      <a:pt x="14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 name="Google Shape;531;p2"/>
              <p:cNvSpPr/>
              <p:nvPr/>
            </p:nvSpPr>
            <p:spPr>
              <a:xfrm>
                <a:off x="13238" y="2749574"/>
                <a:ext cx="20325" cy="14518"/>
              </a:xfrm>
              <a:custGeom>
                <a:avLst/>
                <a:gdLst/>
                <a:ahLst/>
                <a:cxnLst/>
                <a:rect l="l" t="t" r="r" b="b"/>
                <a:pathLst>
                  <a:path w="644" h="460" extrusionOk="0">
                    <a:moveTo>
                      <a:pt x="167" y="0"/>
                    </a:moveTo>
                    <a:cubicBezTo>
                      <a:pt x="107" y="71"/>
                      <a:pt x="0" y="119"/>
                      <a:pt x="84" y="250"/>
                    </a:cubicBezTo>
                    <a:cubicBezTo>
                      <a:pt x="119" y="298"/>
                      <a:pt x="143" y="322"/>
                      <a:pt x="179" y="369"/>
                    </a:cubicBezTo>
                    <a:cubicBezTo>
                      <a:pt x="191" y="365"/>
                      <a:pt x="203" y="363"/>
                      <a:pt x="215" y="363"/>
                    </a:cubicBezTo>
                    <a:cubicBezTo>
                      <a:pt x="304" y="363"/>
                      <a:pt x="398" y="460"/>
                      <a:pt x="496" y="460"/>
                    </a:cubicBezTo>
                    <a:cubicBezTo>
                      <a:pt x="544" y="460"/>
                      <a:pt x="593" y="437"/>
                      <a:pt x="643" y="369"/>
                    </a:cubicBezTo>
                    <a:cubicBezTo>
                      <a:pt x="595" y="274"/>
                      <a:pt x="560" y="202"/>
                      <a:pt x="524" y="119"/>
                    </a:cubicBezTo>
                    <a:cubicBezTo>
                      <a:pt x="405" y="71"/>
                      <a:pt x="286" y="36"/>
                      <a:pt x="16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 name="Google Shape;532;p2"/>
              <p:cNvSpPr/>
              <p:nvPr/>
            </p:nvSpPr>
            <p:spPr>
              <a:xfrm>
                <a:off x="274390" y="2637224"/>
                <a:ext cx="15812" cy="24427"/>
              </a:xfrm>
              <a:custGeom>
                <a:avLst/>
                <a:gdLst/>
                <a:ahLst/>
                <a:cxnLst/>
                <a:rect l="l" t="t" r="r" b="b"/>
                <a:pathLst>
                  <a:path w="501" h="774" extrusionOk="0">
                    <a:moveTo>
                      <a:pt x="417" y="0"/>
                    </a:moveTo>
                    <a:lnTo>
                      <a:pt x="417" y="0"/>
                    </a:lnTo>
                    <a:cubicBezTo>
                      <a:pt x="369" y="310"/>
                      <a:pt x="0" y="417"/>
                      <a:pt x="12" y="774"/>
                    </a:cubicBezTo>
                    <a:cubicBezTo>
                      <a:pt x="250" y="583"/>
                      <a:pt x="500" y="417"/>
                      <a:pt x="41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 name="Google Shape;533;p2"/>
              <p:cNvSpPr/>
              <p:nvPr/>
            </p:nvSpPr>
            <p:spPr>
              <a:xfrm>
                <a:off x="206348" y="2651994"/>
                <a:ext cx="15843" cy="10068"/>
              </a:xfrm>
              <a:custGeom>
                <a:avLst/>
                <a:gdLst/>
                <a:ahLst/>
                <a:cxnLst/>
                <a:rect l="l" t="t" r="r" b="b"/>
                <a:pathLst>
                  <a:path w="502" h="319" extrusionOk="0">
                    <a:moveTo>
                      <a:pt x="134" y="1"/>
                    </a:moveTo>
                    <a:cubicBezTo>
                      <a:pt x="97" y="1"/>
                      <a:pt x="61" y="18"/>
                      <a:pt x="25" y="68"/>
                    </a:cubicBezTo>
                    <a:cubicBezTo>
                      <a:pt x="13" y="115"/>
                      <a:pt x="1" y="199"/>
                      <a:pt x="13" y="235"/>
                    </a:cubicBezTo>
                    <a:cubicBezTo>
                      <a:pt x="52" y="299"/>
                      <a:pt x="105" y="318"/>
                      <a:pt x="162" y="318"/>
                    </a:cubicBezTo>
                    <a:cubicBezTo>
                      <a:pt x="210" y="318"/>
                      <a:pt x="262" y="305"/>
                      <a:pt x="311" y="294"/>
                    </a:cubicBezTo>
                    <a:cubicBezTo>
                      <a:pt x="370" y="258"/>
                      <a:pt x="442" y="223"/>
                      <a:pt x="501" y="187"/>
                    </a:cubicBezTo>
                    <a:cubicBezTo>
                      <a:pt x="442" y="139"/>
                      <a:pt x="382" y="68"/>
                      <a:pt x="322" y="68"/>
                    </a:cubicBezTo>
                    <a:cubicBezTo>
                      <a:pt x="256" y="46"/>
                      <a:pt x="194" y="1"/>
                      <a:pt x="13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 name="Google Shape;534;p2"/>
              <p:cNvSpPr/>
              <p:nvPr/>
            </p:nvSpPr>
            <p:spPr>
              <a:xfrm>
                <a:off x="231533" y="2787130"/>
                <a:ext cx="13571" cy="11014"/>
              </a:xfrm>
              <a:custGeom>
                <a:avLst/>
                <a:gdLst/>
                <a:ahLst/>
                <a:cxnLst/>
                <a:rect l="l" t="t" r="r" b="b"/>
                <a:pathLst>
                  <a:path w="430" h="349" extrusionOk="0">
                    <a:moveTo>
                      <a:pt x="331" y="0"/>
                    </a:moveTo>
                    <a:cubicBezTo>
                      <a:pt x="186" y="0"/>
                      <a:pt x="89" y="89"/>
                      <a:pt x="1" y="227"/>
                    </a:cubicBezTo>
                    <a:cubicBezTo>
                      <a:pt x="1" y="239"/>
                      <a:pt x="60" y="346"/>
                      <a:pt x="108" y="346"/>
                    </a:cubicBezTo>
                    <a:cubicBezTo>
                      <a:pt x="120" y="347"/>
                      <a:pt x="132" y="348"/>
                      <a:pt x="143" y="348"/>
                    </a:cubicBezTo>
                    <a:cubicBezTo>
                      <a:pt x="307" y="348"/>
                      <a:pt x="374" y="191"/>
                      <a:pt x="429" y="13"/>
                    </a:cubicBezTo>
                    <a:cubicBezTo>
                      <a:pt x="394" y="4"/>
                      <a:pt x="361" y="0"/>
                      <a:pt x="33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 name="Google Shape;535;p2"/>
              <p:cNvSpPr/>
              <p:nvPr/>
            </p:nvSpPr>
            <p:spPr>
              <a:xfrm>
                <a:off x="38012" y="2721392"/>
                <a:ext cx="13571" cy="10604"/>
              </a:xfrm>
              <a:custGeom>
                <a:avLst/>
                <a:gdLst/>
                <a:ahLst/>
                <a:cxnLst/>
                <a:rect l="l" t="t" r="r" b="b"/>
                <a:pathLst>
                  <a:path w="430" h="336" extrusionOk="0">
                    <a:moveTo>
                      <a:pt x="49" y="0"/>
                    </a:moveTo>
                    <a:lnTo>
                      <a:pt x="49" y="131"/>
                    </a:lnTo>
                    <a:lnTo>
                      <a:pt x="1" y="179"/>
                    </a:lnTo>
                    <a:cubicBezTo>
                      <a:pt x="1" y="202"/>
                      <a:pt x="13" y="238"/>
                      <a:pt x="61" y="250"/>
                    </a:cubicBezTo>
                    <a:cubicBezTo>
                      <a:pt x="140" y="295"/>
                      <a:pt x="227" y="335"/>
                      <a:pt x="297" y="335"/>
                    </a:cubicBezTo>
                    <a:cubicBezTo>
                      <a:pt x="374" y="335"/>
                      <a:pt x="430" y="287"/>
                      <a:pt x="430" y="143"/>
                    </a:cubicBezTo>
                    <a:cubicBezTo>
                      <a:pt x="430" y="54"/>
                      <a:pt x="395" y="32"/>
                      <a:pt x="346" y="32"/>
                    </a:cubicBezTo>
                    <a:cubicBezTo>
                      <a:pt x="294" y="32"/>
                      <a:pt x="224" y="58"/>
                      <a:pt x="162" y="58"/>
                    </a:cubicBezTo>
                    <a:cubicBezTo>
                      <a:pt x="118" y="58"/>
                      <a:pt x="77" y="45"/>
                      <a:pt x="4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 name="Google Shape;536;p2"/>
              <p:cNvSpPr/>
              <p:nvPr/>
            </p:nvSpPr>
            <p:spPr>
              <a:xfrm>
                <a:off x="304434" y="2548922"/>
                <a:ext cx="18431" cy="9026"/>
              </a:xfrm>
              <a:custGeom>
                <a:avLst/>
                <a:gdLst/>
                <a:ahLst/>
                <a:cxnLst/>
                <a:rect l="l" t="t" r="r" b="b"/>
                <a:pathLst>
                  <a:path w="584" h="286" extrusionOk="0">
                    <a:moveTo>
                      <a:pt x="584" y="0"/>
                    </a:moveTo>
                    <a:lnTo>
                      <a:pt x="584" y="0"/>
                    </a:lnTo>
                    <a:cubicBezTo>
                      <a:pt x="486" y="8"/>
                      <a:pt x="393" y="89"/>
                      <a:pt x="303" y="89"/>
                    </a:cubicBezTo>
                    <a:cubicBezTo>
                      <a:pt x="261" y="89"/>
                      <a:pt x="220" y="72"/>
                      <a:pt x="179" y="24"/>
                    </a:cubicBezTo>
                    <a:lnTo>
                      <a:pt x="179" y="24"/>
                    </a:lnTo>
                    <a:cubicBezTo>
                      <a:pt x="1" y="238"/>
                      <a:pt x="131" y="274"/>
                      <a:pt x="286" y="286"/>
                    </a:cubicBezTo>
                    <a:cubicBezTo>
                      <a:pt x="429" y="262"/>
                      <a:pt x="584" y="250"/>
                      <a:pt x="58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 name="Google Shape;537;p2"/>
              <p:cNvSpPr/>
              <p:nvPr/>
            </p:nvSpPr>
            <p:spPr>
              <a:xfrm>
                <a:off x="220645" y="2597744"/>
                <a:ext cx="8679" cy="19946"/>
              </a:xfrm>
              <a:custGeom>
                <a:avLst/>
                <a:gdLst/>
                <a:ahLst/>
                <a:cxnLst/>
                <a:rect l="l" t="t" r="r" b="b"/>
                <a:pathLst>
                  <a:path w="275" h="632" extrusionOk="0">
                    <a:moveTo>
                      <a:pt x="155" y="1"/>
                    </a:moveTo>
                    <a:cubicBezTo>
                      <a:pt x="108" y="215"/>
                      <a:pt x="60" y="406"/>
                      <a:pt x="0" y="632"/>
                    </a:cubicBezTo>
                    <a:cubicBezTo>
                      <a:pt x="227" y="537"/>
                      <a:pt x="239" y="394"/>
                      <a:pt x="274" y="251"/>
                    </a:cubicBezTo>
                    <a:cubicBezTo>
                      <a:pt x="274" y="156"/>
                      <a:pt x="239" y="60"/>
                      <a:pt x="15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 name="Google Shape;538;p2"/>
              <p:cNvSpPr/>
              <p:nvPr/>
            </p:nvSpPr>
            <p:spPr>
              <a:xfrm>
                <a:off x="146228" y="2569940"/>
                <a:ext cx="18084" cy="12435"/>
              </a:xfrm>
              <a:custGeom>
                <a:avLst/>
                <a:gdLst/>
                <a:ahLst/>
                <a:cxnLst/>
                <a:rect l="l" t="t" r="r" b="b"/>
                <a:pathLst>
                  <a:path w="573" h="394" extrusionOk="0">
                    <a:moveTo>
                      <a:pt x="299" y="1"/>
                    </a:moveTo>
                    <a:cubicBezTo>
                      <a:pt x="1" y="144"/>
                      <a:pt x="215" y="275"/>
                      <a:pt x="299" y="394"/>
                    </a:cubicBezTo>
                    <a:cubicBezTo>
                      <a:pt x="572" y="251"/>
                      <a:pt x="394" y="144"/>
                      <a:pt x="29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 name="Google Shape;539;p2"/>
              <p:cNvSpPr/>
              <p:nvPr/>
            </p:nvSpPr>
            <p:spPr>
              <a:xfrm>
                <a:off x="159010" y="2764975"/>
                <a:ext cx="13950" cy="12782"/>
              </a:xfrm>
              <a:custGeom>
                <a:avLst/>
                <a:gdLst/>
                <a:ahLst/>
                <a:cxnLst/>
                <a:rect l="l" t="t" r="r" b="b"/>
                <a:pathLst>
                  <a:path w="442" h="405" extrusionOk="0">
                    <a:moveTo>
                      <a:pt x="215" y="0"/>
                    </a:moveTo>
                    <a:cubicBezTo>
                      <a:pt x="60" y="72"/>
                      <a:pt x="1" y="215"/>
                      <a:pt x="1" y="393"/>
                    </a:cubicBezTo>
                    <a:cubicBezTo>
                      <a:pt x="37" y="393"/>
                      <a:pt x="84" y="405"/>
                      <a:pt x="108" y="405"/>
                    </a:cubicBezTo>
                    <a:cubicBezTo>
                      <a:pt x="215" y="345"/>
                      <a:pt x="334" y="298"/>
                      <a:pt x="441" y="238"/>
                    </a:cubicBezTo>
                    <a:lnTo>
                      <a:pt x="441" y="131"/>
                    </a:lnTo>
                    <a:cubicBezTo>
                      <a:pt x="346" y="131"/>
                      <a:pt x="263" y="107"/>
                      <a:pt x="21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 name="Google Shape;540;p2"/>
              <p:cNvSpPr/>
              <p:nvPr/>
            </p:nvSpPr>
            <p:spPr>
              <a:xfrm>
                <a:off x="153771" y="2658242"/>
                <a:ext cx="9531" cy="8900"/>
              </a:xfrm>
              <a:custGeom>
                <a:avLst/>
                <a:gdLst/>
                <a:ahLst/>
                <a:cxnLst/>
                <a:rect l="l" t="t" r="r" b="b"/>
                <a:pathLst>
                  <a:path w="302" h="282" extrusionOk="0">
                    <a:moveTo>
                      <a:pt x="131" y="1"/>
                    </a:moveTo>
                    <a:cubicBezTo>
                      <a:pt x="36" y="1"/>
                      <a:pt x="0" y="48"/>
                      <a:pt x="36" y="108"/>
                    </a:cubicBezTo>
                    <a:cubicBezTo>
                      <a:pt x="72" y="179"/>
                      <a:pt x="131" y="251"/>
                      <a:pt x="191" y="275"/>
                    </a:cubicBezTo>
                    <a:cubicBezTo>
                      <a:pt x="206" y="279"/>
                      <a:pt x="218" y="281"/>
                      <a:pt x="229" y="281"/>
                    </a:cubicBezTo>
                    <a:cubicBezTo>
                      <a:pt x="301" y="281"/>
                      <a:pt x="272" y="182"/>
                      <a:pt x="262" y="120"/>
                    </a:cubicBezTo>
                    <a:cubicBezTo>
                      <a:pt x="250" y="37"/>
                      <a:pt x="191" y="1"/>
                      <a:pt x="13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 name="Google Shape;541;p2"/>
              <p:cNvSpPr/>
              <p:nvPr/>
            </p:nvSpPr>
            <p:spPr>
              <a:xfrm>
                <a:off x="140611" y="2634100"/>
                <a:ext cx="13192" cy="5397"/>
              </a:xfrm>
              <a:custGeom>
                <a:avLst/>
                <a:gdLst/>
                <a:ahLst/>
                <a:cxnLst/>
                <a:rect l="l" t="t" r="r" b="b"/>
                <a:pathLst>
                  <a:path w="418" h="171" extrusionOk="0">
                    <a:moveTo>
                      <a:pt x="270" y="1"/>
                    </a:moveTo>
                    <a:cubicBezTo>
                      <a:pt x="196" y="1"/>
                      <a:pt x="112" y="44"/>
                      <a:pt x="0" y="171"/>
                    </a:cubicBezTo>
                    <a:cubicBezTo>
                      <a:pt x="39" y="156"/>
                      <a:pt x="76" y="151"/>
                      <a:pt x="111" y="151"/>
                    </a:cubicBezTo>
                    <a:cubicBezTo>
                      <a:pt x="173" y="151"/>
                      <a:pt x="228" y="166"/>
                      <a:pt x="276" y="166"/>
                    </a:cubicBezTo>
                    <a:cubicBezTo>
                      <a:pt x="333" y="166"/>
                      <a:pt x="381" y="145"/>
                      <a:pt x="417" y="51"/>
                    </a:cubicBezTo>
                    <a:cubicBezTo>
                      <a:pt x="368" y="22"/>
                      <a:pt x="321" y="1"/>
                      <a:pt x="27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 name="Google Shape;542;p2"/>
              <p:cNvSpPr/>
              <p:nvPr/>
            </p:nvSpPr>
            <p:spPr>
              <a:xfrm>
                <a:off x="290169" y="2538002"/>
                <a:ext cx="9026" cy="10257"/>
              </a:xfrm>
              <a:custGeom>
                <a:avLst/>
                <a:gdLst/>
                <a:ahLst/>
                <a:cxnLst/>
                <a:rect l="l" t="t" r="r" b="b"/>
                <a:pathLst>
                  <a:path w="286" h="325" extrusionOk="0">
                    <a:moveTo>
                      <a:pt x="286" y="1"/>
                    </a:moveTo>
                    <a:cubicBezTo>
                      <a:pt x="179" y="96"/>
                      <a:pt x="0" y="72"/>
                      <a:pt x="24" y="322"/>
                    </a:cubicBezTo>
                    <a:cubicBezTo>
                      <a:pt x="37" y="324"/>
                      <a:pt x="49" y="324"/>
                      <a:pt x="61" y="324"/>
                    </a:cubicBezTo>
                    <a:cubicBezTo>
                      <a:pt x="242" y="324"/>
                      <a:pt x="275" y="157"/>
                      <a:pt x="28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 name="Google Shape;543;p2"/>
              <p:cNvSpPr/>
              <p:nvPr/>
            </p:nvSpPr>
            <p:spPr>
              <a:xfrm>
                <a:off x="216163" y="2783721"/>
                <a:ext cx="9026" cy="8048"/>
              </a:xfrm>
              <a:custGeom>
                <a:avLst/>
                <a:gdLst/>
                <a:ahLst/>
                <a:cxnLst/>
                <a:rect l="l" t="t" r="r" b="b"/>
                <a:pathLst>
                  <a:path w="286" h="255" extrusionOk="0">
                    <a:moveTo>
                      <a:pt x="143" y="0"/>
                    </a:moveTo>
                    <a:cubicBezTo>
                      <a:pt x="143" y="0"/>
                      <a:pt x="142" y="1"/>
                      <a:pt x="142" y="2"/>
                    </a:cubicBezTo>
                    <a:cubicBezTo>
                      <a:pt x="83" y="49"/>
                      <a:pt x="47" y="109"/>
                      <a:pt x="11" y="168"/>
                    </a:cubicBezTo>
                    <a:cubicBezTo>
                      <a:pt x="1" y="168"/>
                      <a:pt x="67" y="255"/>
                      <a:pt x="98" y="255"/>
                    </a:cubicBezTo>
                    <a:cubicBezTo>
                      <a:pt x="101" y="255"/>
                      <a:pt x="104" y="254"/>
                      <a:pt x="107" y="252"/>
                    </a:cubicBezTo>
                    <a:cubicBezTo>
                      <a:pt x="166" y="240"/>
                      <a:pt x="202" y="180"/>
                      <a:pt x="285" y="121"/>
                    </a:cubicBezTo>
                    <a:cubicBezTo>
                      <a:pt x="208" y="65"/>
                      <a:pt x="151" y="0"/>
                      <a:pt x="14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 name="Google Shape;544;p2"/>
              <p:cNvSpPr/>
              <p:nvPr/>
            </p:nvSpPr>
            <p:spPr>
              <a:xfrm>
                <a:off x="264259" y="2661209"/>
                <a:ext cx="10509" cy="8363"/>
              </a:xfrm>
              <a:custGeom>
                <a:avLst/>
                <a:gdLst/>
                <a:ahLst/>
                <a:cxnLst/>
                <a:rect l="l" t="t" r="r" b="b"/>
                <a:pathLst>
                  <a:path w="333" h="265" extrusionOk="0">
                    <a:moveTo>
                      <a:pt x="110" y="0"/>
                    </a:moveTo>
                    <a:cubicBezTo>
                      <a:pt x="35" y="0"/>
                      <a:pt x="0" y="45"/>
                      <a:pt x="107" y="264"/>
                    </a:cubicBezTo>
                    <a:lnTo>
                      <a:pt x="333" y="264"/>
                    </a:lnTo>
                    <a:lnTo>
                      <a:pt x="333" y="14"/>
                    </a:lnTo>
                    <a:cubicBezTo>
                      <a:pt x="320" y="19"/>
                      <a:pt x="304" y="21"/>
                      <a:pt x="287" y="21"/>
                    </a:cubicBezTo>
                    <a:cubicBezTo>
                      <a:pt x="231" y="21"/>
                      <a:pt x="161" y="0"/>
                      <a:pt x="11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 name="Google Shape;545;p2"/>
              <p:cNvSpPr/>
              <p:nvPr/>
            </p:nvSpPr>
            <p:spPr>
              <a:xfrm>
                <a:off x="190569" y="2773780"/>
                <a:ext cx="11330" cy="7764"/>
              </a:xfrm>
              <a:custGeom>
                <a:avLst/>
                <a:gdLst/>
                <a:ahLst/>
                <a:cxnLst/>
                <a:rect l="l" t="t" r="r" b="b"/>
                <a:pathLst>
                  <a:path w="359" h="246" extrusionOk="0">
                    <a:moveTo>
                      <a:pt x="236" y="1"/>
                    </a:moveTo>
                    <a:cubicBezTo>
                      <a:pt x="113" y="1"/>
                      <a:pt x="19" y="36"/>
                      <a:pt x="1" y="245"/>
                    </a:cubicBezTo>
                    <a:cubicBezTo>
                      <a:pt x="144" y="209"/>
                      <a:pt x="275" y="197"/>
                      <a:pt x="358" y="7"/>
                    </a:cubicBezTo>
                    <a:cubicBezTo>
                      <a:pt x="316" y="4"/>
                      <a:pt x="274" y="1"/>
                      <a:pt x="23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 name="Google Shape;546;p2"/>
              <p:cNvSpPr/>
              <p:nvPr/>
            </p:nvSpPr>
            <p:spPr>
              <a:xfrm>
                <a:off x="299921" y="2570698"/>
                <a:ext cx="7164" cy="5744"/>
              </a:xfrm>
              <a:custGeom>
                <a:avLst/>
                <a:gdLst/>
                <a:ahLst/>
                <a:cxnLst/>
                <a:rect l="l" t="t" r="r" b="b"/>
                <a:pathLst>
                  <a:path w="227" h="182" extrusionOk="0">
                    <a:moveTo>
                      <a:pt x="203" y="1"/>
                    </a:moveTo>
                    <a:cubicBezTo>
                      <a:pt x="144" y="1"/>
                      <a:pt x="84" y="1"/>
                      <a:pt x="48" y="36"/>
                    </a:cubicBezTo>
                    <a:cubicBezTo>
                      <a:pt x="1" y="96"/>
                      <a:pt x="36" y="179"/>
                      <a:pt x="96" y="179"/>
                    </a:cubicBezTo>
                    <a:cubicBezTo>
                      <a:pt x="101" y="181"/>
                      <a:pt x="106" y="181"/>
                      <a:pt x="111" y="181"/>
                    </a:cubicBezTo>
                    <a:cubicBezTo>
                      <a:pt x="154" y="181"/>
                      <a:pt x="195" y="141"/>
                      <a:pt x="227" y="120"/>
                    </a:cubicBezTo>
                    <a:cubicBezTo>
                      <a:pt x="215" y="72"/>
                      <a:pt x="203" y="1"/>
                      <a:pt x="20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 name="Google Shape;547;p2"/>
              <p:cNvSpPr/>
              <p:nvPr/>
            </p:nvSpPr>
            <p:spPr>
              <a:xfrm>
                <a:off x="293167" y="2644356"/>
                <a:ext cx="6028" cy="7922"/>
              </a:xfrm>
              <a:custGeom>
                <a:avLst/>
                <a:gdLst/>
                <a:ahLst/>
                <a:cxnLst/>
                <a:rect l="l" t="t" r="r" b="b"/>
                <a:pathLst>
                  <a:path w="191" h="251" extrusionOk="0">
                    <a:moveTo>
                      <a:pt x="60" y="0"/>
                    </a:moveTo>
                    <a:cubicBezTo>
                      <a:pt x="48" y="48"/>
                      <a:pt x="0" y="84"/>
                      <a:pt x="0" y="131"/>
                    </a:cubicBezTo>
                    <a:cubicBezTo>
                      <a:pt x="0" y="179"/>
                      <a:pt x="60" y="203"/>
                      <a:pt x="84" y="250"/>
                    </a:cubicBezTo>
                    <a:cubicBezTo>
                      <a:pt x="119" y="203"/>
                      <a:pt x="143" y="179"/>
                      <a:pt x="191" y="119"/>
                    </a:cubicBezTo>
                    <a:cubicBezTo>
                      <a:pt x="131" y="72"/>
                      <a:pt x="107" y="48"/>
                      <a:pt x="6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 name="Google Shape;548;p2"/>
              <p:cNvSpPr/>
              <p:nvPr/>
            </p:nvSpPr>
            <p:spPr>
              <a:xfrm>
                <a:off x="248827" y="2767973"/>
                <a:ext cx="7543" cy="7101"/>
              </a:xfrm>
              <a:custGeom>
                <a:avLst/>
                <a:gdLst/>
                <a:ahLst/>
                <a:cxnLst/>
                <a:rect l="l" t="t" r="r" b="b"/>
                <a:pathLst>
                  <a:path w="239" h="225" extrusionOk="0">
                    <a:moveTo>
                      <a:pt x="196" y="0"/>
                    </a:moveTo>
                    <a:cubicBezTo>
                      <a:pt x="185" y="0"/>
                      <a:pt x="172" y="4"/>
                      <a:pt x="155" y="12"/>
                    </a:cubicBezTo>
                    <a:cubicBezTo>
                      <a:pt x="108" y="24"/>
                      <a:pt x="48" y="60"/>
                      <a:pt x="24" y="96"/>
                    </a:cubicBezTo>
                    <a:cubicBezTo>
                      <a:pt x="0" y="108"/>
                      <a:pt x="48" y="203"/>
                      <a:pt x="84" y="215"/>
                    </a:cubicBezTo>
                    <a:cubicBezTo>
                      <a:pt x="99" y="221"/>
                      <a:pt x="113" y="224"/>
                      <a:pt x="126" y="224"/>
                    </a:cubicBezTo>
                    <a:cubicBezTo>
                      <a:pt x="184" y="224"/>
                      <a:pt x="219" y="164"/>
                      <a:pt x="239" y="96"/>
                    </a:cubicBezTo>
                    <a:cubicBezTo>
                      <a:pt x="239" y="41"/>
                      <a:pt x="232" y="0"/>
                      <a:pt x="19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 name="Google Shape;549;p2"/>
              <p:cNvSpPr/>
              <p:nvPr/>
            </p:nvSpPr>
            <p:spPr>
              <a:xfrm>
                <a:off x="166900" y="2560788"/>
                <a:ext cx="9815" cy="7038"/>
              </a:xfrm>
              <a:custGeom>
                <a:avLst/>
                <a:gdLst/>
                <a:ahLst/>
                <a:cxnLst/>
                <a:rect l="l" t="t" r="r" b="b"/>
                <a:pathLst>
                  <a:path w="311" h="223" extrusionOk="0">
                    <a:moveTo>
                      <a:pt x="89" y="0"/>
                    </a:moveTo>
                    <a:cubicBezTo>
                      <a:pt x="62" y="0"/>
                      <a:pt x="36" y="11"/>
                      <a:pt x="13" y="41"/>
                    </a:cubicBezTo>
                    <a:cubicBezTo>
                      <a:pt x="1" y="53"/>
                      <a:pt x="37" y="172"/>
                      <a:pt x="72" y="196"/>
                    </a:cubicBezTo>
                    <a:cubicBezTo>
                      <a:pt x="104" y="214"/>
                      <a:pt x="131" y="222"/>
                      <a:pt x="154" y="222"/>
                    </a:cubicBezTo>
                    <a:cubicBezTo>
                      <a:pt x="236" y="222"/>
                      <a:pt x="273" y="124"/>
                      <a:pt x="310" y="41"/>
                    </a:cubicBezTo>
                    <a:lnTo>
                      <a:pt x="310" y="41"/>
                    </a:lnTo>
                    <a:cubicBezTo>
                      <a:pt x="298" y="45"/>
                      <a:pt x="285" y="47"/>
                      <a:pt x="273" y="47"/>
                    </a:cubicBezTo>
                    <a:cubicBezTo>
                      <a:pt x="209" y="47"/>
                      <a:pt x="146" y="0"/>
                      <a:pt x="8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 name="Google Shape;550;p2"/>
              <p:cNvSpPr/>
              <p:nvPr/>
            </p:nvSpPr>
            <p:spPr>
              <a:xfrm>
                <a:off x="210483" y="2804045"/>
                <a:ext cx="9500" cy="8048"/>
              </a:xfrm>
              <a:custGeom>
                <a:avLst/>
                <a:gdLst/>
                <a:ahLst/>
                <a:cxnLst/>
                <a:rect l="l" t="t" r="r" b="b"/>
                <a:pathLst>
                  <a:path w="301" h="255" extrusionOk="0">
                    <a:moveTo>
                      <a:pt x="120" y="0"/>
                    </a:moveTo>
                    <a:cubicBezTo>
                      <a:pt x="120" y="0"/>
                      <a:pt x="84" y="36"/>
                      <a:pt x="1" y="131"/>
                    </a:cubicBezTo>
                    <a:cubicBezTo>
                      <a:pt x="72" y="179"/>
                      <a:pt x="132" y="227"/>
                      <a:pt x="180" y="250"/>
                    </a:cubicBezTo>
                    <a:cubicBezTo>
                      <a:pt x="192" y="253"/>
                      <a:pt x="205" y="254"/>
                      <a:pt x="217" y="254"/>
                    </a:cubicBezTo>
                    <a:cubicBezTo>
                      <a:pt x="264" y="254"/>
                      <a:pt x="301" y="233"/>
                      <a:pt x="263" y="167"/>
                    </a:cubicBezTo>
                    <a:cubicBezTo>
                      <a:pt x="239" y="84"/>
                      <a:pt x="180" y="36"/>
                      <a:pt x="12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 name="Google Shape;551;p2"/>
              <p:cNvSpPr/>
              <p:nvPr/>
            </p:nvSpPr>
            <p:spPr>
              <a:xfrm>
                <a:off x="71086" y="2641895"/>
                <a:ext cx="10573" cy="8111"/>
              </a:xfrm>
              <a:custGeom>
                <a:avLst/>
                <a:gdLst/>
                <a:ahLst/>
                <a:cxnLst/>
                <a:rect l="l" t="t" r="r" b="b"/>
                <a:pathLst>
                  <a:path w="335" h="257" extrusionOk="0">
                    <a:moveTo>
                      <a:pt x="167" y="1"/>
                    </a:moveTo>
                    <a:cubicBezTo>
                      <a:pt x="114" y="1"/>
                      <a:pt x="60" y="43"/>
                      <a:pt x="1" y="126"/>
                    </a:cubicBezTo>
                    <a:cubicBezTo>
                      <a:pt x="36" y="162"/>
                      <a:pt x="72" y="209"/>
                      <a:pt x="120" y="257"/>
                    </a:cubicBezTo>
                    <a:cubicBezTo>
                      <a:pt x="203" y="257"/>
                      <a:pt x="298" y="221"/>
                      <a:pt x="334" y="126"/>
                    </a:cubicBezTo>
                    <a:cubicBezTo>
                      <a:pt x="275" y="43"/>
                      <a:pt x="221" y="1"/>
                      <a:pt x="16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 name="Google Shape;552;p2"/>
              <p:cNvSpPr/>
              <p:nvPr/>
            </p:nvSpPr>
            <p:spPr>
              <a:xfrm>
                <a:off x="217647" y="2760084"/>
                <a:ext cx="6785" cy="8300"/>
              </a:xfrm>
              <a:custGeom>
                <a:avLst/>
                <a:gdLst/>
                <a:ahLst/>
                <a:cxnLst/>
                <a:rect l="l" t="t" r="r" b="b"/>
                <a:pathLst>
                  <a:path w="215" h="263" extrusionOk="0">
                    <a:moveTo>
                      <a:pt x="157" y="0"/>
                    </a:moveTo>
                    <a:cubicBezTo>
                      <a:pt x="136" y="0"/>
                      <a:pt x="112" y="14"/>
                      <a:pt x="95" y="36"/>
                    </a:cubicBezTo>
                    <a:cubicBezTo>
                      <a:pt x="60" y="96"/>
                      <a:pt x="24" y="167"/>
                      <a:pt x="0" y="227"/>
                    </a:cubicBezTo>
                    <a:cubicBezTo>
                      <a:pt x="24" y="239"/>
                      <a:pt x="60" y="239"/>
                      <a:pt x="119" y="262"/>
                    </a:cubicBezTo>
                    <a:cubicBezTo>
                      <a:pt x="143" y="203"/>
                      <a:pt x="214" y="131"/>
                      <a:pt x="203" y="72"/>
                    </a:cubicBezTo>
                    <a:cubicBezTo>
                      <a:pt x="203" y="20"/>
                      <a:pt x="182" y="0"/>
                      <a:pt x="15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 name="Google Shape;553;p2"/>
              <p:cNvSpPr/>
              <p:nvPr/>
            </p:nvSpPr>
            <p:spPr>
              <a:xfrm>
                <a:off x="29018" y="2725526"/>
                <a:ext cx="11298" cy="11677"/>
              </a:xfrm>
              <a:custGeom>
                <a:avLst/>
                <a:gdLst/>
                <a:ahLst/>
                <a:cxnLst/>
                <a:rect l="l" t="t" r="r" b="b"/>
                <a:pathLst>
                  <a:path w="358" h="370" extrusionOk="0">
                    <a:moveTo>
                      <a:pt x="334" y="0"/>
                    </a:moveTo>
                    <a:cubicBezTo>
                      <a:pt x="226" y="48"/>
                      <a:pt x="119" y="71"/>
                      <a:pt x="0" y="119"/>
                    </a:cubicBezTo>
                    <a:cubicBezTo>
                      <a:pt x="0" y="226"/>
                      <a:pt x="24" y="310"/>
                      <a:pt x="107" y="369"/>
                    </a:cubicBezTo>
                    <a:cubicBezTo>
                      <a:pt x="203" y="298"/>
                      <a:pt x="274" y="214"/>
                      <a:pt x="357" y="131"/>
                    </a:cubicBezTo>
                    <a:cubicBezTo>
                      <a:pt x="346" y="95"/>
                      <a:pt x="346" y="48"/>
                      <a:pt x="33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 name="Google Shape;554;p2"/>
              <p:cNvSpPr/>
              <p:nvPr/>
            </p:nvSpPr>
            <p:spPr>
              <a:xfrm>
                <a:off x="253719" y="2586035"/>
                <a:ext cx="12056" cy="6470"/>
              </a:xfrm>
              <a:custGeom>
                <a:avLst/>
                <a:gdLst/>
                <a:ahLst/>
                <a:cxnLst/>
                <a:rect l="l" t="t" r="r" b="b"/>
                <a:pathLst>
                  <a:path w="382" h="205" extrusionOk="0">
                    <a:moveTo>
                      <a:pt x="97" y="1"/>
                    </a:moveTo>
                    <a:cubicBezTo>
                      <a:pt x="64" y="1"/>
                      <a:pt x="32" y="3"/>
                      <a:pt x="0" y="3"/>
                    </a:cubicBezTo>
                    <a:cubicBezTo>
                      <a:pt x="91" y="103"/>
                      <a:pt x="173" y="204"/>
                      <a:pt x="304" y="204"/>
                    </a:cubicBezTo>
                    <a:cubicBezTo>
                      <a:pt x="328" y="204"/>
                      <a:pt x="354" y="201"/>
                      <a:pt x="381" y="193"/>
                    </a:cubicBezTo>
                    <a:cubicBezTo>
                      <a:pt x="309" y="21"/>
                      <a:pt x="202" y="1"/>
                      <a:pt x="9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 name="Google Shape;555;p2"/>
              <p:cNvSpPr/>
              <p:nvPr/>
            </p:nvSpPr>
            <p:spPr>
              <a:xfrm>
                <a:off x="43283" y="2667836"/>
                <a:ext cx="13950" cy="9689"/>
              </a:xfrm>
              <a:custGeom>
                <a:avLst/>
                <a:gdLst/>
                <a:ahLst/>
                <a:cxnLst/>
                <a:rect l="l" t="t" r="r" b="b"/>
                <a:pathLst>
                  <a:path w="442" h="307" extrusionOk="0">
                    <a:moveTo>
                      <a:pt x="164" y="1"/>
                    </a:moveTo>
                    <a:cubicBezTo>
                      <a:pt x="109" y="1"/>
                      <a:pt x="54" y="14"/>
                      <a:pt x="1" y="54"/>
                    </a:cubicBezTo>
                    <a:cubicBezTo>
                      <a:pt x="80" y="199"/>
                      <a:pt x="162" y="307"/>
                      <a:pt x="244" y="307"/>
                    </a:cubicBezTo>
                    <a:cubicBezTo>
                      <a:pt x="311" y="307"/>
                      <a:pt x="377" y="235"/>
                      <a:pt x="441" y="54"/>
                    </a:cubicBezTo>
                    <a:cubicBezTo>
                      <a:pt x="351" y="39"/>
                      <a:pt x="257" y="1"/>
                      <a:pt x="16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 name="Google Shape;556;p2"/>
              <p:cNvSpPr/>
              <p:nvPr/>
            </p:nvSpPr>
            <p:spPr>
              <a:xfrm>
                <a:off x="106780" y="2593262"/>
                <a:ext cx="19220" cy="12561"/>
              </a:xfrm>
              <a:custGeom>
                <a:avLst/>
                <a:gdLst/>
                <a:ahLst/>
                <a:cxnLst/>
                <a:rect l="l" t="t" r="r" b="b"/>
                <a:pathLst>
                  <a:path w="609" h="398" extrusionOk="0">
                    <a:moveTo>
                      <a:pt x="608" y="0"/>
                    </a:moveTo>
                    <a:cubicBezTo>
                      <a:pt x="509" y="74"/>
                      <a:pt x="428" y="93"/>
                      <a:pt x="357" y="93"/>
                    </a:cubicBezTo>
                    <a:cubicBezTo>
                      <a:pt x="285" y="93"/>
                      <a:pt x="224" y="74"/>
                      <a:pt x="168" y="74"/>
                    </a:cubicBezTo>
                    <a:cubicBezTo>
                      <a:pt x="118" y="74"/>
                      <a:pt x="72" y="88"/>
                      <a:pt x="25" y="143"/>
                    </a:cubicBezTo>
                    <a:cubicBezTo>
                      <a:pt x="1" y="167"/>
                      <a:pt x="25" y="322"/>
                      <a:pt x="72" y="357"/>
                    </a:cubicBezTo>
                    <a:cubicBezTo>
                      <a:pt x="116" y="384"/>
                      <a:pt x="155" y="397"/>
                      <a:pt x="193" y="397"/>
                    </a:cubicBezTo>
                    <a:cubicBezTo>
                      <a:pt x="322" y="397"/>
                      <a:pt x="433" y="248"/>
                      <a:pt x="60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 name="Google Shape;557;p2"/>
              <p:cNvSpPr/>
              <p:nvPr/>
            </p:nvSpPr>
            <p:spPr>
              <a:xfrm>
                <a:off x="7716" y="2748912"/>
                <a:ext cx="10068" cy="12340"/>
              </a:xfrm>
              <a:custGeom>
                <a:avLst/>
                <a:gdLst/>
                <a:ahLst/>
                <a:cxnLst/>
                <a:rect l="l" t="t" r="r" b="b"/>
                <a:pathLst>
                  <a:path w="319" h="391" extrusionOk="0">
                    <a:moveTo>
                      <a:pt x="199" y="1"/>
                    </a:moveTo>
                    <a:cubicBezTo>
                      <a:pt x="0" y="1"/>
                      <a:pt x="191" y="276"/>
                      <a:pt x="139" y="390"/>
                    </a:cubicBezTo>
                    <a:cubicBezTo>
                      <a:pt x="175" y="343"/>
                      <a:pt x="223" y="319"/>
                      <a:pt x="247" y="271"/>
                    </a:cubicBezTo>
                    <a:cubicBezTo>
                      <a:pt x="282" y="188"/>
                      <a:pt x="294" y="104"/>
                      <a:pt x="318" y="21"/>
                    </a:cubicBezTo>
                    <a:cubicBezTo>
                      <a:pt x="268" y="7"/>
                      <a:pt x="229" y="1"/>
                      <a:pt x="19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 name="Google Shape;558;p2"/>
              <p:cNvSpPr/>
              <p:nvPr/>
            </p:nvSpPr>
            <p:spPr>
              <a:xfrm>
                <a:off x="145124" y="2869909"/>
                <a:ext cx="7164" cy="10604"/>
              </a:xfrm>
              <a:custGeom>
                <a:avLst/>
                <a:gdLst/>
                <a:ahLst/>
                <a:cxnLst/>
                <a:rect l="l" t="t" r="r" b="b"/>
                <a:pathLst>
                  <a:path w="227" h="336" extrusionOk="0">
                    <a:moveTo>
                      <a:pt x="121" y="0"/>
                    </a:moveTo>
                    <a:cubicBezTo>
                      <a:pt x="93" y="0"/>
                      <a:pt x="54" y="23"/>
                      <a:pt x="0" y="80"/>
                    </a:cubicBezTo>
                    <a:lnTo>
                      <a:pt x="0" y="318"/>
                    </a:lnTo>
                    <a:cubicBezTo>
                      <a:pt x="27" y="330"/>
                      <a:pt x="50" y="335"/>
                      <a:pt x="71" y="335"/>
                    </a:cubicBezTo>
                    <a:cubicBezTo>
                      <a:pt x="137" y="335"/>
                      <a:pt x="182" y="286"/>
                      <a:pt x="226" y="223"/>
                    </a:cubicBezTo>
                    <a:cubicBezTo>
                      <a:pt x="201" y="123"/>
                      <a:pt x="188" y="0"/>
                      <a:pt x="12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9" name="Google Shape;559;p2"/>
            <p:cNvGrpSpPr/>
            <p:nvPr/>
          </p:nvGrpSpPr>
          <p:grpSpPr>
            <a:xfrm>
              <a:off x="55423" y="2996548"/>
              <a:ext cx="308815" cy="302850"/>
              <a:chOff x="11724" y="2903078"/>
              <a:chExt cx="301019" cy="295205"/>
            </a:xfrm>
          </p:grpSpPr>
          <p:sp>
            <p:nvSpPr>
              <p:cNvPr id="560" name="Google Shape;560;p2"/>
              <p:cNvSpPr/>
              <p:nvPr/>
            </p:nvSpPr>
            <p:spPr>
              <a:xfrm>
                <a:off x="35393" y="2916838"/>
                <a:ext cx="277349" cy="270974"/>
              </a:xfrm>
              <a:custGeom>
                <a:avLst/>
                <a:gdLst/>
                <a:ahLst/>
                <a:cxnLst/>
                <a:rect l="l" t="t" r="r" b="b"/>
                <a:pathLst>
                  <a:path w="8788" h="8586" extrusionOk="0">
                    <a:moveTo>
                      <a:pt x="5180" y="3689"/>
                    </a:moveTo>
                    <a:lnTo>
                      <a:pt x="5180" y="3689"/>
                    </a:lnTo>
                    <a:cubicBezTo>
                      <a:pt x="5017" y="3736"/>
                      <a:pt x="5002" y="3942"/>
                      <a:pt x="4868" y="4029"/>
                    </a:cubicBezTo>
                    <a:lnTo>
                      <a:pt x="4868" y="4029"/>
                    </a:lnTo>
                    <a:cubicBezTo>
                      <a:pt x="4978" y="3925"/>
                      <a:pt x="4989" y="3712"/>
                      <a:pt x="5180" y="3689"/>
                    </a:cubicBezTo>
                    <a:close/>
                    <a:moveTo>
                      <a:pt x="7069" y="0"/>
                    </a:moveTo>
                    <a:cubicBezTo>
                      <a:pt x="6739" y="0"/>
                      <a:pt x="6427" y="150"/>
                      <a:pt x="6144" y="558"/>
                    </a:cubicBezTo>
                    <a:cubicBezTo>
                      <a:pt x="5799" y="891"/>
                      <a:pt x="6144" y="1213"/>
                      <a:pt x="6132" y="1534"/>
                    </a:cubicBezTo>
                    <a:cubicBezTo>
                      <a:pt x="6144" y="1558"/>
                      <a:pt x="6168" y="1594"/>
                      <a:pt x="6192" y="1618"/>
                    </a:cubicBezTo>
                    <a:cubicBezTo>
                      <a:pt x="6246" y="1720"/>
                      <a:pt x="6348" y="1725"/>
                      <a:pt x="6447" y="1725"/>
                    </a:cubicBezTo>
                    <a:cubicBezTo>
                      <a:pt x="6457" y="1725"/>
                      <a:pt x="6467" y="1725"/>
                      <a:pt x="6478" y="1725"/>
                    </a:cubicBezTo>
                    <a:cubicBezTo>
                      <a:pt x="6585" y="1725"/>
                      <a:pt x="6680" y="1731"/>
                      <a:pt x="6692" y="1868"/>
                    </a:cubicBezTo>
                    <a:cubicBezTo>
                      <a:pt x="6728" y="2201"/>
                      <a:pt x="6287" y="1891"/>
                      <a:pt x="6228" y="2189"/>
                    </a:cubicBezTo>
                    <a:cubicBezTo>
                      <a:pt x="6192" y="2368"/>
                      <a:pt x="6287" y="2487"/>
                      <a:pt x="6394" y="2606"/>
                    </a:cubicBezTo>
                    <a:cubicBezTo>
                      <a:pt x="6454" y="2665"/>
                      <a:pt x="6573" y="2725"/>
                      <a:pt x="6430" y="2808"/>
                    </a:cubicBezTo>
                    <a:cubicBezTo>
                      <a:pt x="6382" y="2829"/>
                      <a:pt x="6330" y="2865"/>
                      <a:pt x="6286" y="2865"/>
                    </a:cubicBezTo>
                    <a:cubicBezTo>
                      <a:pt x="6253" y="2865"/>
                      <a:pt x="6224" y="2845"/>
                      <a:pt x="6204" y="2784"/>
                    </a:cubicBezTo>
                    <a:cubicBezTo>
                      <a:pt x="6168" y="2677"/>
                      <a:pt x="6109" y="2606"/>
                      <a:pt x="6025" y="2570"/>
                    </a:cubicBezTo>
                    <a:cubicBezTo>
                      <a:pt x="5978" y="2570"/>
                      <a:pt x="5918" y="2570"/>
                      <a:pt x="5870" y="2582"/>
                    </a:cubicBezTo>
                    <a:cubicBezTo>
                      <a:pt x="5835" y="2606"/>
                      <a:pt x="5787" y="2630"/>
                      <a:pt x="5739" y="2665"/>
                    </a:cubicBezTo>
                    <a:cubicBezTo>
                      <a:pt x="5489" y="2856"/>
                      <a:pt x="5156" y="2737"/>
                      <a:pt x="4942" y="2999"/>
                    </a:cubicBezTo>
                    <a:cubicBezTo>
                      <a:pt x="4787" y="3320"/>
                      <a:pt x="4406" y="3213"/>
                      <a:pt x="4251" y="3511"/>
                    </a:cubicBezTo>
                    <a:cubicBezTo>
                      <a:pt x="4180" y="3654"/>
                      <a:pt x="4204" y="3796"/>
                      <a:pt x="4299" y="3927"/>
                    </a:cubicBezTo>
                    <a:cubicBezTo>
                      <a:pt x="4323" y="3975"/>
                      <a:pt x="4370" y="4011"/>
                      <a:pt x="4418" y="4046"/>
                    </a:cubicBezTo>
                    <a:cubicBezTo>
                      <a:pt x="4504" y="4082"/>
                      <a:pt x="4590" y="4136"/>
                      <a:pt x="4676" y="4136"/>
                    </a:cubicBezTo>
                    <a:cubicBezTo>
                      <a:pt x="4725" y="4136"/>
                      <a:pt x="4774" y="4119"/>
                      <a:pt x="4823" y="4072"/>
                    </a:cubicBezTo>
                    <a:lnTo>
                      <a:pt x="4823" y="4072"/>
                    </a:lnTo>
                    <a:cubicBezTo>
                      <a:pt x="4775" y="4154"/>
                      <a:pt x="4871" y="4264"/>
                      <a:pt x="4799" y="4356"/>
                    </a:cubicBezTo>
                    <a:cubicBezTo>
                      <a:pt x="4787" y="4404"/>
                      <a:pt x="4763" y="4427"/>
                      <a:pt x="4727" y="4475"/>
                    </a:cubicBezTo>
                    <a:cubicBezTo>
                      <a:pt x="4668" y="4582"/>
                      <a:pt x="4561" y="4654"/>
                      <a:pt x="4465" y="4713"/>
                    </a:cubicBezTo>
                    <a:cubicBezTo>
                      <a:pt x="4418" y="4749"/>
                      <a:pt x="4382" y="4785"/>
                      <a:pt x="4358" y="4832"/>
                    </a:cubicBezTo>
                    <a:cubicBezTo>
                      <a:pt x="4346" y="4939"/>
                      <a:pt x="4370" y="5047"/>
                      <a:pt x="4406" y="5142"/>
                    </a:cubicBezTo>
                    <a:cubicBezTo>
                      <a:pt x="4383" y="5187"/>
                      <a:pt x="4489" y="5286"/>
                      <a:pt x="4389" y="5286"/>
                    </a:cubicBezTo>
                    <a:cubicBezTo>
                      <a:pt x="4383" y="5286"/>
                      <a:pt x="4377" y="5285"/>
                      <a:pt x="4370" y="5285"/>
                    </a:cubicBezTo>
                    <a:cubicBezTo>
                      <a:pt x="4263" y="5261"/>
                      <a:pt x="4144" y="5189"/>
                      <a:pt x="4049" y="5130"/>
                    </a:cubicBezTo>
                    <a:cubicBezTo>
                      <a:pt x="4000" y="5116"/>
                      <a:pt x="3955" y="5110"/>
                      <a:pt x="3912" y="5110"/>
                    </a:cubicBezTo>
                    <a:cubicBezTo>
                      <a:pt x="3882" y="5110"/>
                      <a:pt x="3852" y="5113"/>
                      <a:pt x="3823" y="5118"/>
                    </a:cubicBezTo>
                    <a:cubicBezTo>
                      <a:pt x="3632" y="5201"/>
                      <a:pt x="3430" y="5261"/>
                      <a:pt x="3275" y="5428"/>
                    </a:cubicBezTo>
                    <a:cubicBezTo>
                      <a:pt x="3156" y="5654"/>
                      <a:pt x="3334" y="5999"/>
                      <a:pt x="3049" y="6142"/>
                    </a:cubicBezTo>
                    <a:cubicBezTo>
                      <a:pt x="3096" y="5892"/>
                      <a:pt x="3239" y="5654"/>
                      <a:pt x="3108" y="5380"/>
                    </a:cubicBezTo>
                    <a:cubicBezTo>
                      <a:pt x="3046" y="5298"/>
                      <a:pt x="2985" y="5259"/>
                      <a:pt x="2919" y="5259"/>
                    </a:cubicBezTo>
                    <a:cubicBezTo>
                      <a:pt x="2870" y="5259"/>
                      <a:pt x="2818" y="5280"/>
                      <a:pt x="2763" y="5320"/>
                    </a:cubicBezTo>
                    <a:cubicBezTo>
                      <a:pt x="2584" y="5535"/>
                      <a:pt x="2382" y="5642"/>
                      <a:pt x="2108" y="5666"/>
                    </a:cubicBezTo>
                    <a:cubicBezTo>
                      <a:pt x="2275" y="5499"/>
                      <a:pt x="2418" y="5404"/>
                      <a:pt x="2596" y="5356"/>
                    </a:cubicBezTo>
                    <a:cubicBezTo>
                      <a:pt x="2822" y="5178"/>
                      <a:pt x="3108" y="5249"/>
                      <a:pt x="3358" y="5178"/>
                    </a:cubicBezTo>
                    <a:cubicBezTo>
                      <a:pt x="3763" y="4761"/>
                      <a:pt x="3406" y="4713"/>
                      <a:pt x="3180" y="4630"/>
                    </a:cubicBezTo>
                    <a:cubicBezTo>
                      <a:pt x="3210" y="4627"/>
                      <a:pt x="3241" y="4626"/>
                      <a:pt x="3272" y="4626"/>
                    </a:cubicBezTo>
                    <a:cubicBezTo>
                      <a:pt x="3408" y="4626"/>
                      <a:pt x="3549" y="4648"/>
                      <a:pt x="3685" y="4648"/>
                    </a:cubicBezTo>
                    <a:cubicBezTo>
                      <a:pt x="3919" y="4648"/>
                      <a:pt x="4139" y="4584"/>
                      <a:pt x="4299" y="4237"/>
                    </a:cubicBezTo>
                    <a:cubicBezTo>
                      <a:pt x="4287" y="4046"/>
                      <a:pt x="4108" y="3927"/>
                      <a:pt x="4120" y="3737"/>
                    </a:cubicBezTo>
                    <a:cubicBezTo>
                      <a:pt x="4073" y="3526"/>
                      <a:pt x="4141" y="3213"/>
                      <a:pt x="3828" y="3213"/>
                    </a:cubicBezTo>
                    <a:cubicBezTo>
                      <a:pt x="3823" y="3213"/>
                      <a:pt x="3817" y="3213"/>
                      <a:pt x="3811" y="3213"/>
                    </a:cubicBezTo>
                    <a:cubicBezTo>
                      <a:pt x="3692" y="3237"/>
                      <a:pt x="3573" y="3273"/>
                      <a:pt x="3453" y="3332"/>
                    </a:cubicBezTo>
                    <a:cubicBezTo>
                      <a:pt x="3394" y="3392"/>
                      <a:pt x="3346" y="3439"/>
                      <a:pt x="3370" y="3534"/>
                    </a:cubicBezTo>
                    <a:cubicBezTo>
                      <a:pt x="3382" y="3618"/>
                      <a:pt x="3477" y="3570"/>
                      <a:pt x="3489" y="3654"/>
                    </a:cubicBezTo>
                    <a:cubicBezTo>
                      <a:pt x="3453" y="3642"/>
                      <a:pt x="3406" y="3594"/>
                      <a:pt x="3370" y="3558"/>
                    </a:cubicBezTo>
                    <a:cubicBezTo>
                      <a:pt x="3322" y="3534"/>
                      <a:pt x="3271" y="3527"/>
                      <a:pt x="3220" y="3527"/>
                    </a:cubicBezTo>
                    <a:cubicBezTo>
                      <a:pt x="3140" y="3527"/>
                      <a:pt x="3057" y="3544"/>
                      <a:pt x="2976" y="3544"/>
                    </a:cubicBezTo>
                    <a:cubicBezTo>
                      <a:pt x="2903" y="3544"/>
                      <a:pt x="2831" y="3530"/>
                      <a:pt x="2763" y="3475"/>
                    </a:cubicBezTo>
                    <a:cubicBezTo>
                      <a:pt x="2748" y="3474"/>
                      <a:pt x="2733" y="3473"/>
                      <a:pt x="2718" y="3473"/>
                    </a:cubicBezTo>
                    <a:cubicBezTo>
                      <a:pt x="2613" y="3473"/>
                      <a:pt x="2496" y="3501"/>
                      <a:pt x="2391" y="3501"/>
                    </a:cubicBezTo>
                    <a:cubicBezTo>
                      <a:pt x="2376" y="3501"/>
                      <a:pt x="2361" y="3500"/>
                      <a:pt x="2346" y="3499"/>
                    </a:cubicBezTo>
                    <a:cubicBezTo>
                      <a:pt x="2263" y="3499"/>
                      <a:pt x="2168" y="3534"/>
                      <a:pt x="2084" y="3582"/>
                    </a:cubicBezTo>
                    <a:cubicBezTo>
                      <a:pt x="1941" y="3677"/>
                      <a:pt x="1846" y="3761"/>
                      <a:pt x="1787" y="3927"/>
                    </a:cubicBezTo>
                    <a:cubicBezTo>
                      <a:pt x="1787" y="3987"/>
                      <a:pt x="1787" y="4035"/>
                      <a:pt x="1810" y="4070"/>
                    </a:cubicBezTo>
                    <a:cubicBezTo>
                      <a:pt x="1918" y="4130"/>
                      <a:pt x="1977" y="4213"/>
                      <a:pt x="1858" y="4308"/>
                    </a:cubicBezTo>
                    <a:cubicBezTo>
                      <a:pt x="1726" y="4561"/>
                      <a:pt x="1179" y="4702"/>
                      <a:pt x="1571" y="5096"/>
                    </a:cubicBezTo>
                    <a:lnTo>
                      <a:pt x="1571" y="5096"/>
                    </a:lnTo>
                    <a:cubicBezTo>
                      <a:pt x="1511" y="5043"/>
                      <a:pt x="1454" y="4999"/>
                      <a:pt x="1392" y="4999"/>
                    </a:cubicBezTo>
                    <a:cubicBezTo>
                      <a:pt x="1338" y="4999"/>
                      <a:pt x="1281" y="5032"/>
                      <a:pt x="1215" y="5118"/>
                    </a:cubicBezTo>
                    <a:cubicBezTo>
                      <a:pt x="1025" y="5606"/>
                      <a:pt x="691" y="5892"/>
                      <a:pt x="263" y="6070"/>
                    </a:cubicBezTo>
                    <a:cubicBezTo>
                      <a:pt x="203" y="6082"/>
                      <a:pt x="155" y="6118"/>
                      <a:pt x="120" y="6142"/>
                    </a:cubicBezTo>
                    <a:cubicBezTo>
                      <a:pt x="48" y="6201"/>
                      <a:pt x="13" y="6273"/>
                      <a:pt x="1" y="6368"/>
                    </a:cubicBezTo>
                    <a:cubicBezTo>
                      <a:pt x="24" y="6499"/>
                      <a:pt x="120" y="6547"/>
                      <a:pt x="215" y="6594"/>
                    </a:cubicBezTo>
                    <a:cubicBezTo>
                      <a:pt x="596" y="6713"/>
                      <a:pt x="394" y="6952"/>
                      <a:pt x="310" y="7166"/>
                    </a:cubicBezTo>
                    <a:cubicBezTo>
                      <a:pt x="298" y="7309"/>
                      <a:pt x="382" y="7380"/>
                      <a:pt x="453" y="7452"/>
                    </a:cubicBezTo>
                    <a:cubicBezTo>
                      <a:pt x="477" y="7487"/>
                      <a:pt x="489" y="7523"/>
                      <a:pt x="501" y="7571"/>
                    </a:cubicBezTo>
                    <a:cubicBezTo>
                      <a:pt x="567" y="7629"/>
                      <a:pt x="621" y="7652"/>
                      <a:pt x="670" y="7652"/>
                    </a:cubicBezTo>
                    <a:cubicBezTo>
                      <a:pt x="778" y="7652"/>
                      <a:pt x="854" y="7538"/>
                      <a:pt x="953" y="7464"/>
                    </a:cubicBezTo>
                    <a:cubicBezTo>
                      <a:pt x="1167" y="7749"/>
                      <a:pt x="1215" y="8106"/>
                      <a:pt x="1322" y="8440"/>
                    </a:cubicBezTo>
                    <a:cubicBezTo>
                      <a:pt x="1346" y="8499"/>
                      <a:pt x="1394" y="8535"/>
                      <a:pt x="1441" y="8571"/>
                    </a:cubicBezTo>
                    <a:cubicBezTo>
                      <a:pt x="1519" y="8581"/>
                      <a:pt x="1597" y="8586"/>
                      <a:pt x="1673" y="8586"/>
                    </a:cubicBezTo>
                    <a:cubicBezTo>
                      <a:pt x="2214" y="8586"/>
                      <a:pt x="2713" y="8343"/>
                      <a:pt x="3203" y="8083"/>
                    </a:cubicBezTo>
                    <a:cubicBezTo>
                      <a:pt x="3614" y="7683"/>
                      <a:pt x="3978" y="7161"/>
                      <a:pt x="4559" y="7161"/>
                    </a:cubicBezTo>
                    <a:cubicBezTo>
                      <a:pt x="4635" y="7161"/>
                      <a:pt x="4715" y="7170"/>
                      <a:pt x="4799" y="7190"/>
                    </a:cubicBezTo>
                    <a:cubicBezTo>
                      <a:pt x="4846" y="7166"/>
                      <a:pt x="4894" y="7142"/>
                      <a:pt x="4930" y="7106"/>
                    </a:cubicBezTo>
                    <a:cubicBezTo>
                      <a:pt x="5151" y="6996"/>
                      <a:pt x="5126" y="6503"/>
                      <a:pt x="5421" y="6503"/>
                    </a:cubicBezTo>
                    <a:cubicBezTo>
                      <a:pt x="5476" y="6503"/>
                      <a:pt x="5541" y="6520"/>
                      <a:pt x="5620" y="6559"/>
                    </a:cubicBezTo>
                    <a:cubicBezTo>
                      <a:pt x="6263" y="6332"/>
                      <a:pt x="6716" y="5820"/>
                      <a:pt x="7168" y="5285"/>
                    </a:cubicBezTo>
                    <a:cubicBezTo>
                      <a:pt x="7371" y="5070"/>
                      <a:pt x="7430" y="4725"/>
                      <a:pt x="7704" y="4582"/>
                    </a:cubicBezTo>
                    <a:cubicBezTo>
                      <a:pt x="7775" y="4344"/>
                      <a:pt x="7990" y="4189"/>
                      <a:pt x="8061" y="3939"/>
                    </a:cubicBezTo>
                    <a:cubicBezTo>
                      <a:pt x="8049" y="3892"/>
                      <a:pt x="8061" y="3868"/>
                      <a:pt x="8061" y="3820"/>
                    </a:cubicBezTo>
                    <a:cubicBezTo>
                      <a:pt x="8208" y="3757"/>
                      <a:pt x="7875" y="3381"/>
                      <a:pt x="8134" y="3381"/>
                    </a:cubicBezTo>
                    <a:cubicBezTo>
                      <a:pt x="8169" y="3381"/>
                      <a:pt x="8216" y="3388"/>
                      <a:pt x="8275" y="3403"/>
                    </a:cubicBezTo>
                    <a:cubicBezTo>
                      <a:pt x="8335" y="3392"/>
                      <a:pt x="8371" y="3356"/>
                      <a:pt x="8406" y="3320"/>
                    </a:cubicBezTo>
                    <a:cubicBezTo>
                      <a:pt x="8478" y="3142"/>
                      <a:pt x="8537" y="2963"/>
                      <a:pt x="8609" y="2784"/>
                    </a:cubicBezTo>
                    <a:lnTo>
                      <a:pt x="8609" y="2784"/>
                    </a:lnTo>
                    <a:lnTo>
                      <a:pt x="8597" y="2796"/>
                    </a:lnTo>
                    <a:cubicBezTo>
                      <a:pt x="8787" y="2606"/>
                      <a:pt x="8609" y="2332"/>
                      <a:pt x="8728" y="2130"/>
                    </a:cubicBezTo>
                    <a:cubicBezTo>
                      <a:pt x="8692" y="1951"/>
                      <a:pt x="8656" y="1749"/>
                      <a:pt x="8609" y="1570"/>
                    </a:cubicBezTo>
                    <a:cubicBezTo>
                      <a:pt x="8537" y="1368"/>
                      <a:pt x="8609" y="1070"/>
                      <a:pt x="8395" y="915"/>
                    </a:cubicBezTo>
                    <a:cubicBezTo>
                      <a:pt x="8335" y="653"/>
                      <a:pt x="8252" y="379"/>
                      <a:pt x="7990" y="284"/>
                    </a:cubicBezTo>
                    <a:cubicBezTo>
                      <a:pt x="7674" y="121"/>
                      <a:pt x="7364" y="0"/>
                      <a:pt x="706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 name="Google Shape;561;p2"/>
              <p:cNvSpPr/>
              <p:nvPr/>
            </p:nvSpPr>
            <p:spPr>
              <a:xfrm>
                <a:off x="98132" y="2933690"/>
                <a:ext cx="103012" cy="99319"/>
              </a:xfrm>
              <a:custGeom>
                <a:avLst/>
                <a:gdLst/>
                <a:ahLst/>
                <a:cxnLst/>
                <a:rect l="l" t="t" r="r" b="b"/>
                <a:pathLst>
                  <a:path w="3264" h="3147" extrusionOk="0">
                    <a:moveTo>
                      <a:pt x="1727" y="0"/>
                    </a:moveTo>
                    <a:cubicBezTo>
                      <a:pt x="1680" y="24"/>
                      <a:pt x="1656" y="72"/>
                      <a:pt x="1608" y="95"/>
                    </a:cubicBezTo>
                    <a:cubicBezTo>
                      <a:pt x="1418" y="298"/>
                      <a:pt x="1049" y="441"/>
                      <a:pt x="1120" y="750"/>
                    </a:cubicBezTo>
                    <a:cubicBezTo>
                      <a:pt x="1171" y="953"/>
                      <a:pt x="1157" y="1011"/>
                      <a:pt x="1119" y="1011"/>
                    </a:cubicBezTo>
                    <a:cubicBezTo>
                      <a:pt x="1067" y="1011"/>
                      <a:pt x="970" y="906"/>
                      <a:pt x="925" y="906"/>
                    </a:cubicBezTo>
                    <a:cubicBezTo>
                      <a:pt x="917" y="906"/>
                      <a:pt x="910" y="909"/>
                      <a:pt x="906" y="917"/>
                    </a:cubicBezTo>
                    <a:cubicBezTo>
                      <a:pt x="870" y="929"/>
                      <a:pt x="834" y="964"/>
                      <a:pt x="811" y="1012"/>
                    </a:cubicBezTo>
                    <a:cubicBezTo>
                      <a:pt x="811" y="1048"/>
                      <a:pt x="846" y="1107"/>
                      <a:pt x="811" y="1143"/>
                    </a:cubicBezTo>
                    <a:cubicBezTo>
                      <a:pt x="803" y="1149"/>
                      <a:pt x="797" y="1151"/>
                      <a:pt x="791" y="1151"/>
                    </a:cubicBezTo>
                    <a:cubicBezTo>
                      <a:pt x="762" y="1151"/>
                      <a:pt x="756" y="1082"/>
                      <a:pt x="715" y="1072"/>
                    </a:cubicBezTo>
                    <a:cubicBezTo>
                      <a:pt x="699" y="1068"/>
                      <a:pt x="684" y="1066"/>
                      <a:pt x="669" y="1066"/>
                    </a:cubicBezTo>
                    <a:cubicBezTo>
                      <a:pt x="587" y="1066"/>
                      <a:pt x="526" y="1120"/>
                      <a:pt x="465" y="1191"/>
                    </a:cubicBezTo>
                    <a:cubicBezTo>
                      <a:pt x="406" y="1262"/>
                      <a:pt x="358" y="1369"/>
                      <a:pt x="358" y="1488"/>
                    </a:cubicBezTo>
                    <a:cubicBezTo>
                      <a:pt x="415" y="1682"/>
                      <a:pt x="385" y="1811"/>
                      <a:pt x="194" y="1811"/>
                    </a:cubicBezTo>
                    <a:cubicBezTo>
                      <a:pt x="185" y="1811"/>
                      <a:pt x="177" y="1810"/>
                      <a:pt x="168" y="1810"/>
                    </a:cubicBezTo>
                    <a:cubicBezTo>
                      <a:pt x="72" y="1822"/>
                      <a:pt x="25" y="1869"/>
                      <a:pt x="1" y="1965"/>
                    </a:cubicBezTo>
                    <a:cubicBezTo>
                      <a:pt x="1" y="2024"/>
                      <a:pt x="1" y="2072"/>
                      <a:pt x="13" y="2119"/>
                    </a:cubicBezTo>
                    <a:cubicBezTo>
                      <a:pt x="84" y="2310"/>
                      <a:pt x="227" y="2417"/>
                      <a:pt x="346" y="2572"/>
                    </a:cubicBezTo>
                    <a:cubicBezTo>
                      <a:pt x="418" y="2762"/>
                      <a:pt x="727" y="2691"/>
                      <a:pt x="715" y="2989"/>
                    </a:cubicBezTo>
                    <a:cubicBezTo>
                      <a:pt x="817" y="3101"/>
                      <a:pt x="920" y="3146"/>
                      <a:pt x="1021" y="3146"/>
                    </a:cubicBezTo>
                    <a:cubicBezTo>
                      <a:pt x="1143" y="3146"/>
                      <a:pt x="1265" y="3080"/>
                      <a:pt x="1382" y="2989"/>
                    </a:cubicBezTo>
                    <a:cubicBezTo>
                      <a:pt x="1418" y="2965"/>
                      <a:pt x="1465" y="2917"/>
                      <a:pt x="1489" y="2869"/>
                    </a:cubicBezTo>
                    <a:cubicBezTo>
                      <a:pt x="1549" y="2762"/>
                      <a:pt x="1668" y="2750"/>
                      <a:pt x="1799" y="2715"/>
                    </a:cubicBezTo>
                    <a:cubicBezTo>
                      <a:pt x="1846" y="2703"/>
                      <a:pt x="1882" y="2691"/>
                      <a:pt x="1918" y="2655"/>
                    </a:cubicBezTo>
                    <a:cubicBezTo>
                      <a:pt x="2025" y="2596"/>
                      <a:pt x="2108" y="2524"/>
                      <a:pt x="2216" y="2477"/>
                    </a:cubicBezTo>
                    <a:cubicBezTo>
                      <a:pt x="2288" y="2505"/>
                      <a:pt x="2357" y="2516"/>
                      <a:pt x="2425" y="2516"/>
                    </a:cubicBezTo>
                    <a:cubicBezTo>
                      <a:pt x="2615" y="2516"/>
                      <a:pt x="2790" y="2425"/>
                      <a:pt x="2966" y="2346"/>
                    </a:cubicBezTo>
                    <a:cubicBezTo>
                      <a:pt x="3168" y="2238"/>
                      <a:pt x="3097" y="2000"/>
                      <a:pt x="3156" y="1846"/>
                    </a:cubicBezTo>
                    <a:cubicBezTo>
                      <a:pt x="3263" y="1524"/>
                      <a:pt x="3049" y="1310"/>
                      <a:pt x="2989" y="1048"/>
                    </a:cubicBezTo>
                    <a:lnTo>
                      <a:pt x="2858" y="607"/>
                    </a:lnTo>
                    <a:cubicBezTo>
                      <a:pt x="2823" y="572"/>
                      <a:pt x="2787" y="548"/>
                      <a:pt x="2739" y="512"/>
                    </a:cubicBezTo>
                    <a:cubicBezTo>
                      <a:pt x="2684" y="472"/>
                      <a:pt x="2627" y="459"/>
                      <a:pt x="2569" y="459"/>
                    </a:cubicBezTo>
                    <a:cubicBezTo>
                      <a:pt x="2465" y="459"/>
                      <a:pt x="2359" y="501"/>
                      <a:pt x="2258" y="501"/>
                    </a:cubicBezTo>
                    <a:cubicBezTo>
                      <a:pt x="2198" y="501"/>
                      <a:pt x="2140" y="486"/>
                      <a:pt x="2085" y="441"/>
                    </a:cubicBezTo>
                    <a:cubicBezTo>
                      <a:pt x="1966" y="369"/>
                      <a:pt x="1858" y="262"/>
                      <a:pt x="1823" y="119"/>
                    </a:cubicBezTo>
                    <a:cubicBezTo>
                      <a:pt x="1799" y="72"/>
                      <a:pt x="1775" y="24"/>
                      <a:pt x="172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 name="Google Shape;562;p2"/>
              <p:cNvSpPr/>
              <p:nvPr/>
            </p:nvSpPr>
            <p:spPr>
              <a:xfrm>
                <a:off x="182679" y="2907749"/>
                <a:ext cx="53400" cy="86632"/>
              </a:xfrm>
              <a:custGeom>
                <a:avLst/>
                <a:gdLst/>
                <a:ahLst/>
                <a:cxnLst/>
                <a:rect l="l" t="t" r="r" b="b"/>
                <a:pathLst>
                  <a:path w="1692" h="2745" extrusionOk="0">
                    <a:moveTo>
                      <a:pt x="1322" y="1"/>
                    </a:moveTo>
                    <a:cubicBezTo>
                      <a:pt x="1072" y="48"/>
                      <a:pt x="834" y="120"/>
                      <a:pt x="584" y="167"/>
                    </a:cubicBezTo>
                    <a:cubicBezTo>
                      <a:pt x="525" y="215"/>
                      <a:pt x="441" y="239"/>
                      <a:pt x="370" y="262"/>
                    </a:cubicBezTo>
                    <a:cubicBezTo>
                      <a:pt x="251" y="358"/>
                      <a:pt x="120" y="429"/>
                      <a:pt x="108" y="620"/>
                    </a:cubicBezTo>
                    <a:cubicBezTo>
                      <a:pt x="120" y="667"/>
                      <a:pt x="132" y="715"/>
                      <a:pt x="179" y="739"/>
                    </a:cubicBezTo>
                    <a:cubicBezTo>
                      <a:pt x="334" y="786"/>
                      <a:pt x="239" y="882"/>
                      <a:pt x="191" y="953"/>
                    </a:cubicBezTo>
                    <a:cubicBezTo>
                      <a:pt x="120" y="1096"/>
                      <a:pt x="1" y="1239"/>
                      <a:pt x="132" y="1429"/>
                    </a:cubicBezTo>
                    <a:cubicBezTo>
                      <a:pt x="184" y="1489"/>
                      <a:pt x="235" y="1510"/>
                      <a:pt x="284" y="1510"/>
                    </a:cubicBezTo>
                    <a:cubicBezTo>
                      <a:pt x="393" y="1510"/>
                      <a:pt x="494" y="1406"/>
                      <a:pt x="584" y="1382"/>
                    </a:cubicBezTo>
                    <a:lnTo>
                      <a:pt x="584" y="1382"/>
                    </a:lnTo>
                    <a:cubicBezTo>
                      <a:pt x="525" y="1572"/>
                      <a:pt x="168" y="1441"/>
                      <a:pt x="239" y="1798"/>
                    </a:cubicBezTo>
                    <a:cubicBezTo>
                      <a:pt x="251" y="1941"/>
                      <a:pt x="1" y="2096"/>
                      <a:pt x="156" y="2132"/>
                    </a:cubicBezTo>
                    <a:cubicBezTo>
                      <a:pt x="572" y="2191"/>
                      <a:pt x="275" y="2513"/>
                      <a:pt x="358" y="2679"/>
                    </a:cubicBezTo>
                    <a:cubicBezTo>
                      <a:pt x="406" y="2727"/>
                      <a:pt x="449" y="2744"/>
                      <a:pt x="490" y="2744"/>
                    </a:cubicBezTo>
                    <a:cubicBezTo>
                      <a:pt x="542" y="2744"/>
                      <a:pt x="591" y="2718"/>
                      <a:pt x="644" y="2691"/>
                    </a:cubicBezTo>
                    <a:cubicBezTo>
                      <a:pt x="799" y="2406"/>
                      <a:pt x="1072" y="2263"/>
                      <a:pt x="1322" y="2108"/>
                    </a:cubicBezTo>
                    <a:cubicBezTo>
                      <a:pt x="1394" y="2025"/>
                      <a:pt x="1430" y="1906"/>
                      <a:pt x="1418" y="1786"/>
                    </a:cubicBezTo>
                    <a:cubicBezTo>
                      <a:pt x="1477" y="1453"/>
                      <a:pt x="1227" y="1251"/>
                      <a:pt x="1192" y="953"/>
                    </a:cubicBezTo>
                    <a:cubicBezTo>
                      <a:pt x="1144" y="834"/>
                      <a:pt x="977" y="822"/>
                      <a:pt x="1013" y="655"/>
                    </a:cubicBezTo>
                    <a:cubicBezTo>
                      <a:pt x="1045" y="634"/>
                      <a:pt x="1076" y="626"/>
                      <a:pt x="1108" y="626"/>
                    </a:cubicBezTo>
                    <a:cubicBezTo>
                      <a:pt x="1223" y="626"/>
                      <a:pt x="1335" y="739"/>
                      <a:pt x="1450" y="739"/>
                    </a:cubicBezTo>
                    <a:cubicBezTo>
                      <a:pt x="1479" y="739"/>
                      <a:pt x="1508" y="732"/>
                      <a:pt x="1537" y="715"/>
                    </a:cubicBezTo>
                    <a:cubicBezTo>
                      <a:pt x="1692" y="382"/>
                      <a:pt x="1584" y="167"/>
                      <a:pt x="132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 name="Google Shape;563;p2"/>
              <p:cNvSpPr/>
              <p:nvPr/>
            </p:nvSpPr>
            <p:spPr>
              <a:xfrm>
                <a:off x="29397" y="3021614"/>
                <a:ext cx="52989" cy="77038"/>
              </a:xfrm>
              <a:custGeom>
                <a:avLst/>
                <a:gdLst/>
                <a:ahLst/>
                <a:cxnLst/>
                <a:rect l="l" t="t" r="r" b="b"/>
                <a:pathLst>
                  <a:path w="1679" h="2441" extrusionOk="0">
                    <a:moveTo>
                      <a:pt x="679" y="214"/>
                    </a:moveTo>
                    <a:lnTo>
                      <a:pt x="679" y="214"/>
                    </a:lnTo>
                    <a:cubicBezTo>
                      <a:pt x="703" y="250"/>
                      <a:pt x="726" y="262"/>
                      <a:pt x="738" y="262"/>
                    </a:cubicBezTo>
                    <a:cubicBezTo>
                      <a:pt x="726" y="262"/>
                      <a:pt x="691" y="250"/>
                      <a:pt x="679" y="214"/>
                    </a:cubicBezTo>
                    <a:close/>
                    <a:moveTo>
                      <a:pt x="890" y="0"/>
                    </a:moveTo>
                    <a:cubicBezTo>
                      <a:pt x="856" y="0"/>
                      <a:pt x="821" y="4"/>
                      <a:pt x="786" y="12"/>
                    </a:cubicBezTo>
                    <a:cubicBezTo>
                      <a:pt x="667" y="24"/>
                      <a:pt x="691" y="131"/>
                      <a:pt x="679" y="214"/>
                    </a:cubicBezTo>
                    <a:cubicBezTo>
                      <a:pt x="322" y="441"/>
                      <a:pt x="262" y="917"/>
                      <a:pt x="0" y="1226"/>
                    </a:cubicBezTo>
                    <a:cubicBezTo>
                      <a:pt x="39" y="1343"/>
                      <a:pt x="109" y="1388"/>
                      <a:pt x="198" y="1388"/>
                    </a:cubicBezTo>
                    <a:cubicBezTo>
                      <a:pt x="219" y="1388"/>
                      <a:pt x="240" y="1386"/>
                      <a:pt x="262" y="1381"/>
                    </a:cubicBezTo>
                    <a:cubicBezTo>
                      <a:pt x="333" y="1365"/>
                      <a:pt x="393" y="1358"/>
                      <a:pt x="443" y="1358"/>
                    </a:cubicBezTo>
                    <a:cubicBezTo>
                      <a:pt x="726" y="1358"/>
                      <a:pt x="683" y="1601"/>
                      <a:pt x="572" y="1905"/>
                    </a:cubicBezTo>
                    <a:cubicBezTo>
                      <a:pt x="548" y="2036"/>
                      <a:pt x="548" y="2155"/>
                      <a:pt x="584" y="2274"/>
                    </a:cubicBezTo>
                    <a:cubicBezTo>
                      <a:pt x="631" y="2358"/>
                      <a:pt x="691" y="2417"/>
                      <a:pt x="786" y="2441"/>
                    </a:cubicBezTo>
                    <a:cubicBezTo>
                      <a:pt x="976" y="2405"/>
                      <a:pt x="1060" y="2262"/>
                      <a:pt x="1119" y="2060"/>
                    </a:cubicBezTo>
                    <a:cubicBezTo>
                      <a:pt x="1262" y="1691"/>
                      <a:pt x="1155" y="1226"/>
                      <a:pt x="1417" y="917"/>
                    </a:cubicBezTo>
                    <a:cubicBezTo>
                      <a:pt x="1679" y="607"/>
                      <a:pt x="1596" y="369"/>
                      <a:pt x="1381" y="131"/>
                    </a:cubicBezTo>
                    <a:cubicBezTo>
                      <a:pt x="1214" y="82"/>
                      <a:pt x="1055" y="0"/>
                      <a:pt x="89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 name="Google Shape;564;p2"/>
              <p:cNvSpPr/>
              <p:nvPr/>
            </p:nvSpPr>
            <p:spPr>
              <a:xfrm>
                <a:off x="11724" y="3080756"/>
                <a:ext cx="44373" cy="59617"/>
              </a:xfrm>
              <a:custGeom>
                <a:avLst/>
                <a:gdLst/>
                <a:ahLst/>
                <a:cxnLst/>
                <a:rect l="l" t="t" r="r" b="b"/>
                <a:pathLst>
                  <a:path w="1406" h="1889" extrusionOk="0">
                    <a:moveTo>
                      <a:pt x="848" y="1"/>
                    </a:moveTo>
                    <a:cubicBezTo>
                      <a:pt x="734" y="1"/>
                      <a:pt x="658" y="238"/>
                      <a:pt x="547" y="238"/>
                    </a:cubicBezTo>
                    <a:cubicBezTo>
                      <a:pt x="506" y="238"/>
                      <a:pt x="460" y="205"/>
                      <a:pt x="405" y="114"/>
                    </a:cubicBezTo>
                    <a:cubicBezTo>
                      <a:pt x="370" y="103"/>
                      <a:pt x="358" y="67"/>
                      <a:pt x="346" y="55"/>
                    </a:cubicBezTo>
                    <a:cubicBezTo>
                      <a:pt x="191" y="210"/>
                      <a:pt x="251" y="412"/>
                      <a:pt x="215" y="591"/>
                    </a:cubicBezTo>
                    <a:cubicBezTo>
                      <a:pt x="179" y="805"/>
                      <a:pt x="96" y="996"/>
                      <a:pt x="108" y="1222"/>
                    </a:cubicBezTo>
                    <a:cubicBezTo>
                      <a:pt x="1" y="1662"/>
                      <a:pt x="334" y="1734"/>
                      <a:pt x="572" y="1889"/>
                    </a:cubicBezTo>
                    <a:cubicBezTo>
                      <a:pt x="596" y="1889"/>
                      <a:pt x="608" y="1877"/>
                      <a:pt x="643" y="1877"/>
                    </a:cubicBezTo>
                    <a:cubicBezTo>
                      <a:pt x="822" y="1722"/>
                      <a:pt x="1132" y="1638"/>
                      <a:pt x="965" y="1246"/>
                    </a:cubicBezTo>
                    <a:cubicBezTo>
                      <a:pt x="882" y="1246"/>
                      <a:pt x="798" y="1234"/>
                      <a:pt x="774" y="1115"/>
                    </a:cubicBezTo>
                    <a:cubicBezTo>
                      <a:pt x="751" y="1055"/>
                      <a:pt x="643" y="1019"/>
                      <a:pt x="727" y="936"/>
                    </a:cubicBezTo>
                    <a:cubicBezTo>
                      <a:pt x="756" y="906"/>
                      <a:pt x="779" y="895"/>
                      <a:pt x="798" y="895"/>
                    </a:cubicBezTo>
                    <a:cubicBezTo>
                      <a:pt x="839" y="895"/>
                      <a:pt x="861" y="951"/>
                      <a:pt x="894" y="984"/>
                    </a:cubicBezTo>
                    <a:lnTo>
                      <a:pt x="989" y="984"/>
                    </a:lnTo>
                    <a:cubicBezTo>
                      <a:pt x="1132" y="865"/>
                      <a:pt x="1405" y="829"/>
                      <a:pt x="1298" y="484"/>
                    </a:cubicBezTo>
                    <a:cubicBezTo>
                      <a:pt x="1263" y="448"/>
                      <a:pt x="1239" y="388"/>
                      <a:pt x="1203" y="341"/>
                    </a:cubicBezTo>
                    <a:cubicBezTo>
                      <a:pt x="1132" y="186"/>
                      <a:pt x="1060" y="31"/>
                      <a:pt x="882" y="7"/>
                    </a:cubicBezTo>
                    <a:cubicBezTo>
                      <a:pt x="870" y="3"/>
                      <a:pt x="859" y="1"/>
                      <a:pt x="84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 name="Google Shape;565;p2"/>
              <p:cNvSpPr/>
              <p:nvPr/>
            </p:nvSpPr>
            <p:spPr>
              <a:xfrm>
                <a:off x="225536" y="2903078"/>
                <a:ext cx="66150" cy="33643"/>
              </a:xfrm>
              <a:custGeom>
                <a:avLst/>
                <a:gdLst/>
                <a:ahLst/>
                <a:cxnLst/>
                <a:rect l="l" t="t" r="r" b="b"/>
                <a:pathLst>
                  <a:path w="2096" h="1066" extrusionOk="0">
                    <a:moveTo>
                      <a:pt x="571" y="1"/>
                    </a:moveTo>
                    <a:cubicBezTo>
                      <a:pt x="383" y="1"/>
                      <a:pt x="194" y="54"/>
                      <a:pt x="0" y="196"/>
                    </a:cubicBezTo>
                    <a:cubicBezTo>
                      <a:pt x="72" y="399"/>
                      <a:pt x="226" y="577"/>
                      <a:pt x="119" y="815"/>
                    </a:cubicBezTo>
                    <a:cubicBezTo>
                      <a:pt x="48" y="899"/>
                      <a:pt x="48" y="982"/>
                      <a:pt x="119" y="1065"/>
                    </a:cubicBezTo>
                    <a:cubicBezTo>
                      <a:pt x="298" y="1065"/>
                      <a:pt x="429" y="1042"/>
                      <a:pt x="465" y="791"/>
                    </a:cubicBezTo>
                    <a:cubicBezTo>
                      <a:pt x="482" y="649"/>
                      <a:pt x="533" y="534"/>
                      <a:pt x="652" y="534"/>
                    </a:cubicBezTo>
                    <a:cubicBezTo>
                      <a:pt x="692" y="534"/>
                      <a:pt x="741" y="547"/>
                      <a:pt x="798" y="577"/>
                    </a:cubicBezTo>
                    <a:cubicBezTo>
                      <a:pt x="1143" y="756"/>
                      <a:pt x="1560" y="577"/>
                      <a:pt x="1905" y="803"/>
                    </a:cubicBezTo>
                    <a:cubicBezTo>
                      <a:pt x="2096" y="458"/>
                      <a:pt x="1846" y="399"/>
                      <a:pt x="1655" y="315"/>
                    </a:cubicBezTo>
                    <a:cubicBezTo>
                      <a:pt x="1640" y="320"/>
                      <a:pt x="1628" y="323"/>
                      <a:pt x="1615" y="323"/>
                    </a:cubicBezTo>
                    <a:cubicBezTo>
                      <a:pt x="1598" y="323"/>
                      <a:pt x="1581" y="317"/>
                      <a:pt x="1560" y="303"/>
                    </a:cubicBezTo>
                    <a:cubicBezTo>
                      <a:pt x="1226" y="167"/>
                      <a:pt x="901" y="1"/>
                      <a:pt x="57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 name="Google Shape;566;p2"/>
              <p:cNvSpPr/>
              <p:nvPr/>
            </p:nvSpPr>
            <p:spPr>
              <a:xfrm>
                <a:off x="69224" y="2973139"/>
                <a:ext cx="40618" cy="40776"/>
              </a:xfrm>
              <a:custGeom>
                <a:avLst/>
                <a:gdLst/>
                <a:ahLst/>
                <a:cxnLst/>
                <a:rect l="l" t="t" r="r" b="b"/>
                <a:pathLst>
                  <a:path w="1287" h="1292" extrusionOk="0">
                    <a:moveTo>
                      <a:pt x="977" y="0"/>
                    </a:moveTo>
                    <a:cubicBezTo>
                      <a:pt x="572" y="191"/>
                      <a:pt x="274" y="536"/>
                      <a:pt x="0" y="869"/>
                    </a:cubicBezTo>
                    <a:cubicBezTo>
                      <a:pt x="0" y="1167"/>
                      <a:pt x="179" y="1250"/>
                      <a:pt x="381" y="1274"/>
                    </a:cubicBezTo>
                    <a:cubicBezTo>
                      <a:pt x="452" y="1283"/>
                      <a:pt x="522" y="1291"/>
                      <a:pt x="589" y="1291"/>
                    </a:cubicBezTo>
                    <a:cubicBezTo>
                      <a:pt x="791" y="1291"/>
                      <a:pt x="956" y="1216"/>
                      <a:pt x="965" y="857"/>
                    </a:cubicBezTo>
                    <a:cubicBezTo>
                      <a:pt x="953" y="822"/>
                      <a:pt x="953" y="786"/>
                      <a:pt x="953" y="738"/>
                    </a:cubicBezTo>
                    <a:cubicBezTo>
                      <a:pt x="857" y="536"/>
                      <a:pt x="1036" y="465"/>
                      <a:pt x="1131" y="357"/>
                    </a:cubicBezTo>
                    <a:cubicBezTo>
                      <a:pt x="1286" y="119"/>
                      <a:pt x="1155" y="36"/>
                      <a:pt x="97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 name="Google Shape;567;p2"/>
              <p:cNvSpPr/>
              <p:nvPr/>
            </p:nvSpPr>
            <p:spPr>
              <a:xfrm>
                <a:off x="67709" y="3165586"/>
                <a:ext cx="75933" cy="32696"/>
              </a:xfrm>
              <a:custGeom>
                <a:avLst/>
                <a:gdLst/>
                <a:ahLst/>
                <a:cxnLst/>
                <a:rect l="l" t="t" r="r" b="b"/>
                <a:pathLst>
                  <a:path w="2406" h="1036" extrusionOk="0">
                    <a:moveTo>
                      <a:pt x="2219" y="1"/>
                    </a:moveTo>
                    <a:cubicBezTo>
                      <a:pt x="2177" y="1"/>
                      <a:pt x="2141" y="18"/>
                      <a:pt x="2108" y="58"/>
                    </a:cubicBezTo>
                    <a:cubicBezTo>
                      <a:pt x="1548" y="379"/>
                      <a:pt x="953" y="522"/>
                      <a:pt x="346" y="558"/>
                    </a:cubicBezTo>
                    <a:cubicBezTo>
                      <a:pt x="191" y="570"/>
                      <a:pt x="24" y="558"/>
                      <a:pt x="12" y="796"/>
                    </a:cubicBezTo>
                    <a:lnTo>
                      <a:pt x="1" y="844"/>
                    </a:lnTo>
                    <a:cubicBezTo>
                      <a:pt x="183" y="973"/>
                      <a:pt x="365" y="1036"/>
                      <a:pt x="548" y="1036"/>
                    </a:cubicBezTo>
                    <a:cubicBezTo>
                      <a:pt x="734" y="1036"/>
                      <a:pt x="921" y="970"/>
                      <a:pt x="1108" y="844"/>
                    </a:cubicBezTo>
                    <a:cubicBezTo>
                      <a:pt x="1144" y="832"/>
                      <a:pt x="1191" y="832"/>
                      <a:pt x="1215" y="832"/>
                    </a:cubicBezTo>
                    <a:cubicBezTo>
                      <a:pt x="1293" y="714"/>
                      <a:pt x="1364" y="629"/>
                      <a:pt x="1486" y="629"/>
                    </a:cubicBezTo>
                    <a:cubicBezTo>
                      <a:pt x="1512" y="629"/>
                      <a:pt x="1541" y="633"/>
                      <a:pt x="1572" y="641"/>
                    </a:cubicBezTo>
                    <a:cubicBezTo>
                      <a:pt x="1619" y="651"/>
                      <a:pt x="1664" y="657"/>
                      <a:pt x="1708" y="657"/>
                    </a:cubicBezTo>
                    <a:cubicBezTo>
                      <a:pt x="1866" y="657"/>
                      <a:pt x="2005" y="588"/>
                      <a:pt x="2108" y="439"/>
                    </a:cubicBezTo>
                    <a:cubicBezTo>
                      <a:pt x="2144" y="391"/>
                      <a:pt x="2179" y="355"/>
                      <a:pt x="2215" y="320"/>
                    </a:cubicBezTo>
                    <a:cubicBezTo>
                      <a:pt x="2298" y="236"/>
                      <a:pt x="2406" y="177"/>
                      <a:pt x="2334" y="34"/>
                    </a:cubicBezTo>
                    <a:cubicBezTo>
                      <a:pt x="2291" y="13"/>
                      <a:pt x="2253" y="1"/>
                      <a:pt x="221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 name="Google Shape;568;p2"/>
              <p:cNvSpPr/>
              <p:nvPr/>
            </p:nvSpPr>
            <p:spPr>
              <a:xfrm>
                <a:off x="116563" y="2936310"/>
                <a:ext cx="31970" cy="43332"/>
              </a:xfrm>
              <a:custGeom>
                <a:avLst/>
                <a:gdLst/>
                <a:ahLst/>
                <a:cxnLst/>
                <a:rect l="l" t="t" r="r" b="b"/>
                <a:pathLst>
                  <a:path w="1013" h="1373" extrusionOk="0">
                    <a:moveTo>
                      <a:pt x="1012" y="0"/>
                    </a:moveTo>
                    <a:lnTo>
                      <a:pt x="1012" y="0"/>
                    </a:lnTo>
                    <a:cubicBezTo>
                      <a:pt x="655" y="48"/>
                      <a:pt x="441" y="405"/>
                      <a:pt x="119" y="560"/>
                    </a:cubicBezTo>
                    <a:cubicBezTo>
                      <a:pt x="0" y="739"/>
                      <a:pt x="84" y="822"/>
                      <a:pt x="239" y="893"/>
                    </a:cubicBezTo>
                    <a:cubicBezTo>
                      <a:pt x="358" y="917"/>
                      <a:pt x="489" y="929"/>
                      <a:pt x="500" y="1072"/>
                    </a:cubicBezTo>
                    <a:cubicBezTo>
                      <a:pt x="528" y="1229"/>
                      <a:pt x="542" y="1372"/>
                      <a:pt x="641" y="1372"/>
                    </a:cubicBezTo>
                    <a:cubicBezTo>
                      <a:pt x="670" y="1372"/>
                      <a:pt x="705" y="1360"/>
                      <a:pt x="750" y="1334"/>
                    </a:cubicBezTo>
                    <a:cubicBezTo>
                      <a:pt x="929" y="1227"/>
                      <a:pt x="893" y="1060"/>
                      <a:pt x="739" y="941"/>
                    </a:cubicBezTo>
                    <a:cubicBezTo>
                      <a:pt x="489" y="739"/>
                      <a:pt x="548" y="572"/>
                      <a:pt x="750" y="405"/>
                    </a:cubicBezTo>
                    <a:cubicBezTo>
                      <a:pt x="893" y="298"/>
                      <a:pt x="953" y="155"/>
                      <a:pt x="101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 name="Google Shape;569;p2"/>
              <p:cNvSpPr/>
              <p:nvPr/>
            </p:nvSpPr>
            <p:spPr>
              <a:xfrm>
                <a:off x="27882" y="3056550"/>
                <a:ext cx="28593" cy="26226"/>
              </a:xfrm>
              <a:custGeom>
                <a:avLst/>
                <a:gdLst/>
                <a:ahLst/>
                <a:cxnLst/>
                <a:rect l="l" t="t" r="r" b="b"/>
                <a:pathLst>
                  <a:path w="906" h="831" extrusionOk="0">
                    <a:moveTo>
                      <a:pt x="544" y="0"/>
                    </a:moveTo>
                    <a:cubicBezTo>
                      <a:pt x="469" y="0"/>
                      <a:pt x="391" y="45"/>
                      <a:pt x="310" y="119"/>
                    </a:cubicBezTo>
                    <a:cubicBezTo>
                      <a:pt x="271" y="159"/>
                      <a:pt x="234" y="174"/>
                      <a:pt x="199" y="174"/>
                    </a:cubicBezTo>
                    <a:cubicBezTo>
                      <a:pt x="148" y="174"/>
                      <a:pt x="102" y="143"/>
                      <a:pt x="60" y="108"/>
                    </a:cubicBezTo>
                    <a:cubicBezTo>
                      <a:pt x="36" y="155"/>
                      <a:pt x="24" y="203"/>
                      <a:pt x="12" y="250"/>
                    </a:cubicBezTo>
                    <a:cubicBezTo>
                      <a:pt x="1" y="310"/>
                      <a:pt x="1" y="358"/>
                      <a:pt x="24" y="417"/>
                    </a:cubicBezTo>
                    <a:cubicBezTo>
                      <a:pt x="120" y="620"/>
                      <a:pt x="191" y="786"/>
                      <a:pt x="417" y="810"/>
                    </a:cubicBezTo>
                    <a:cubicBezTo>
                      <a:pt x="458" y="820"/>
                      <a:pt x="501" y="830"/>
                      <a:pt x="542" y="830"/>
                    </a:cubicBezTo>
                    <a:cubicBezTo>
                      <a:pt x="597" y="830"/>
                      <a:pt x="650" y="812"/>
                      <a:pt x="691" y="751"/>
                    </a:cubicBezTo>
                    <a:cubicBezTo>
                      <a:pt x="905" y="584"/>
                      <a:pt x="905" y="393"/>
                      <a:pt x="774" y="167"/>
                    </a:cubicBezTo>
                    <a:cubicBezTo>
                      <a:pt x="701" y="50"/>
                      <a:pt x="624" y="0"/>
                      <a:pt x="54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 name="Google Shape;570;p2"/>
              <p:cNvSpPr/>
              <p:nvPr/>
            </p:nvSpPr>
            <p:spPr>
              <a:xfrm>
                <a:off x="152256" y="2923023"/>
                <a:ext cx="38345" cy="25721"/>
              </a:xfrm>
              <a:custGeom>
                <a:avLst/>
                <a:gdLst/>
                <a:ahLst/>
                <a:cxnLst/>
                <a:rect l="l" t="t" r="r" b="b"/>
                <a:pathLst>
                  <a:path w="1215" h="815" extrusionOk="0">
                    <a:moveTo>
                      <a:pt x="634" y="1"/>
                    </a:moveTo>
                    <a:cubicBezTo>
                      <a:pt x="570" y="1"/>
                      <a:pt x="505" y="9"/>
                      <a:pt x="441" y="52"/>
                    </a:cubicBezTo>
                    <a:lnTo>
                      <a:pt x="0" y="326"/>
                    </a:lnTo>
                    <a:lnTo>
                      <a:pt x="0" y="445"/>
                    </a:lnTo>
                    <a:cubicBezTo>
                      <a:pt x="143" y="588"/>
                      <a:pt x="310" y="695"/>
                      <a:pt x="524" y="802"/>
                    </a:cubicBezTo>
                    <a:cubicBezTo>
                      <a:pt x="786" y="683"/>
                      <a:pt x="1215" y="814"/>
                      <a:pt x="1120" y="207"/>
                    </a:cubicBezTo>
                    <a:cubicBezTo>
                      <a:pt x="1024" y="64"/>
                      <a:pt x="905" y="5"/>
                      <a:pt x="762" y="5"/>
                    </a:cubicBezTo>
                    <a:cubicBezTo>
                      <a:pt x="720" y="5"/>
                      <a:pt x="677" y="1"/>
                      <a:pt x="63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 name="Google Shape;571;p2"/>
              <p:cNvSpPr/>
              <p:nvPr/>
            </p:nvSpPr>
            <p:spPr>
              <a:xfrm>
                <a:off x="54549" y="3158454"/>
                <a:ext cx="24080" cy="32254"/>
              </a:xfrm>
              <a:custGeom>
                <a:avLst/>
                <a:gdLst/>
                <a:ahLst/>
                <a:cxnLst/>
                <a:rect l="l" t="t" r="r" b="b"/>
                <a:pathLst>
                  <a:path w="763" h="1022" extrusionOk="0">
                    <a:moveTo>
                      <a:pt x="169" y="0"/>
                    </a:moveTo>
                    <a:cubicBezTo>
                      <a:pt x="103" y="0"/>
                      <a:pt x="48" y="52"/>
                      <a:pt x="1" y="153"/>
                    </a:cubicBezTo>
                    <a:cubicBezTo>
                      <a:pt x="144" y="439"/>
                      <a:pt x="25" y="903"/>
                      <a:pt x="429" y="1022"/>
                    </a:cubicBezTo>
                    <a:cubicBezTo>
                      <a:pt x="501" y="903"/>
                      <a:pt x="715" y="974"/>
                      <a:pt x="763" y="784"/>
                    </a:cubicBezTo>
                    <a:cubicBezTo>
                      <a:pt x="763" y="736"/>
                      <a:pt x="763" y="700"/>
                      <a:pt x="739" y="677"/>
                    </a:cubicBezTo>
                    <a:cubicBezTo>
                      <a:pt x="608" y="486"/>
                      <a:pt x="525" y="260"/>
                      <a:pt x="346" y="93"/>
                    </a:cubicBezTo>
                    <a:cubicBezTo>
                      <a:pt x="279" y="31"/>
                      <a:pt x="220" y="0"/>
                      <a:pt x="16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 name="Google Shape;572;p2"/>
              <p:cNvSpPr/>
              <p:nvPr/>
            </p:nvSpPr>
            <p:spPr>
              <a:xfrm>
                <a:off x="51172" y="3133207"/>
                <a:ext cx="27457" cy="46614"/>
              </a:xfrm>
              <a:custGeom>
                <a:avLst/>
                <a:gdLst/>
                <a:ahLst/>
                <a:cxnLst/>
                <a:rect l="l" t="t" r="r" b="b"/>
                <a:pathLst>
                  <a:path w="870" h="1477" extrusionOk="0">
                    <a:moveTo>
                      <a:pt x="239" y="0"/>
                    </a:moveTo>
                    <a:lnTo>
                      <a:pt x="239" y="0"/>
                    </a:lnTo>
                    <a:cubicBezTo>
                      <a:pt x="250" y="386"/>
                      <a:pt x="413" y="717"/>
                      <a:pt x="58" y="717"/>
                    </a:cubicBezTo>
                    <a:cubicBezTo>
                      <a:pt x="40" y="717"/>
                      <a:pt x="21" y="716"/>
                      <a:pt x="1" y="715"/>
                    </a:cubicBezTo>
                    <a:lnTo>
                      <a:pt x="1" y="715"/>
                    </a:lnTo>
                    <a:cubicBezTo>
                      <a:pt x="25" y="786"/>
                      <a:pt x="72" y="881"/>
                      <a:pt x="108" y="953"/>
                    </a:cubicBezTo>
                    <a:cubicBezTo>
                      <a:pt x="156" y="937"/>
                      <a:pt x="199" y="930"/>
                      <a:pt x="238" y="930"/>
                    </a:cubicBezTo>
                    <a:cubicBezTo>
                      <a:pt x="550" y="930"/>
                      <a:pt x="616" y="1382"/>
                      <a:pt x="870" y="1477"/>
                    </a:cubicBezTo>
                    <a:cubicBezTo>
                      <a:pt x="822" y="953"/>
                      <a:pt x="548" y="548"/>
                      <a:pt x="23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 name="Google Shape;573;p2"/>
              <p:cNvSpPr/>
              <p:nvPr/>
            </p:nvSpPr>
            <p:spPr>
              <a:xfrm>
                <a:off x="92515" y="2966007"/>
                <a:ext cx="21082" cy="30455"/>
              </a:xfrm>
              <a:custGeom>
                <a:avLst/>
                <a:gdLst/>
                <a:ahLst/>
                <a:cxnLst/>
                <a:rect l="l" t="t" r="r" b="b"/>
                <a:pathLst>
                  <a:path w="668" h="965" extrusionOk="0">
                    <a:moveTo>
                      <a:pt x="465" y="0"/>
                    </a:moveTo>
                    <a:cubicBezTo>
                      <a:pt x="405" y="12"/>
                      <a:pt x="358" y="36"/>
                      <a:pt x="334" y="71"/>
                    </a:cubicBezTo>
                    <a:cubicBezTo>
                      <a:pt x="298" y="119"/>
                      <a:pt x="250" y="179"/>
                      <a:pt x="227" y="226"/>
                    </a:cubicBezTo>
                    <a:cubicBezTo>
                      <a:pt x="227" y="333"/>
                      <a:pt x="536" y="393"/>
                      <a:pt x="274" y="524"/>
                    </a:cubicBezTo>
                    <a:cubicBezTo>
                      <a:pt x="0" y="655"/>
                      <a:pt x="60" y="786"/>
                      <a:pt x="215" y="964"/>
                    </a:cubicBezTo>
                    <a:cubicBezTo>
                      <a:pt x="250" y="929"/>
                      <a:pt x="286" y="881"/>
                      <a:pt x="334" y="822"/>
                    </a:cubicBezTo>
                    <a:cubicBezTo>
                      <a:pt x="345" y="822"/>
                      <a:pt x="356" y="822"/>
                      <a:pt x="367" y="822"/>
                    </a:cubicBezTo>
                    <a:cubicBezTo>
                      <a:pt x="590" y="822"/>
                      <a:pt x="650" y="703"/>
                      <a:pt x="548" y="452"/>
                    </a:cubicBezTo>
                    <a:cubicBezTo>
                      <a:pt x="596" y="369"/>
                      <a:pt x="631" y="286"/>
                      <a:pt x="667" y="202"/>
                    </a:cubicBezTo>
                    <a:cubicBezTo>
                      <a:pt x="655" y="71"/>
                      <a:pt x="572" y="12"/>
                      <a:pt x="46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 name="Google Shape;574;p2"/>
              <p:cNvSpPr/>
              <p:nvPr/>
            </p:nvSpPr>
            <p:spPr>
              <a:xfrm>
                <a:off x="277262" y="3017101"/>
                <a:ext cx="21555" cy="18810"/>
              </a:xfrm>
              <a:custGeom>
                <a:avLst/>
                <a:gdLst/>
                <a:ahLst/>
                <a:cxnLst/>
                <a:rect l="l" t="t" r="r" b="b"/>
                <a:pathLst>
                  <a:path w="683" h="596" extrusionOk="0">
                    <a:moveTo>
                      <a:pt x="308" y="0"/>
                    </a:moveTo>
                    <a:cubicBezTo>
                      <a:pt x="195" y="0"/>
                      <a:pt x="98" y="68"/>
                      <a:pt x="40" y="262"/>
                    </a:cubicBezTo>
                    <a:cubicBezTo>
                      <a:pt x="1" y="403"/>
                      <a:pt x="23" y="442"/>
                      <a:pt x="70" y="442"/>
                    </a:cubicBezTo>
                    <a:cubicBezTo>
                      <a:pt x="130" y="442"/>
                      <a:pt x="230" y="378"/>
                      <a:pt x="293" y="378"/>
                    </a:cubicBezTo>
                    <a:cubicBezTo>
                      <a:pt x="331" y="378"/>
                      <a:pt x="356" y="401"/>
                      <a:pt x="350" y="477"/>
                    </a:cubicBezTo>
                    <a:cubicBezTo>
                      <a:pt x="338" y="524"/>
                      <a:pt x="350" y="560"/>
                      <a:pt x="373" y="596"/>
                    </a:cubicBezTo>
                    <a:lnTo>
                      <a:pt x="445" y="596"/>
                    </a:lnTo>
                    <a:cubicBezTo>
                      <a:pt x="611" y="477"/>
                      <a:pt x="683" y="334"/>
                      <a:pt x="611" y="107"/>
                    </a:cubicBezTo>
                    <a:cubicBezTo>
                      <a:pt x="508" y="48"/>
                      <a:pt x="403" y="0"/>
                      <a:pt x="30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 name="Google Shape;575;p2"/>
              <p:cNvSpPr/>
              <p:nvPr/>
            </p:nvSpPr>
            <p:spPr>
              <a:xfrm>
                <a:off x="54549" y="3006560"/>
                <a:ext cx="18463" cy="21966"/>
              </a:xfrm>
              <a:custGeom>
                <a:avLst/>
                <a:gdLst/>
                <a:ahLst/>
                <a:cxnLst/>
                <a:rect l="l" t="t" r="r" b="b"/>
                <a:pathLst>
                  <a:path w="585" h="696" extrusionOk="0">
                    <a:moveTo>
                      <a:pt x="322" y="1"/>
                    </a:moveTo>
                    <a:cubicBezTo>
                      <a:pt x="144" y="96"/>
                      <a:pt x="72" y="299"/>
                      <a:pt x="1" y="489"/>
                    </a:cubicBezTo>
                    <a:cubicBezTo>
                      <a:pt x="127" y="616"/>
                      <a:pt x="282" y="695"/>
                      <a:pt x="465" y="695"/>
                    </a:cubicBezTo>
                    <a:cubicBezTo>
                      <a:pt x="488" y="695"/>
                      <a:pt x="512" y="694"/>
                      <a:pt x="537" y="691"/>
                    </a:cubicBezTo>
                    <a:cubicBezTo>
                      <a:pt x="560" y="632"/>
                      <a:pt x="584" y="572"/>
                      <a:pt x="572" y="537"/>
                    </a:cubicBezTo>
                    <a:cubicBezTo>
                      <a:pt x="537" y="322"/>
                      <a:pt x="501" y="120"/>
                      <a:pt x="32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 name="Google Shape;576;p2"/>
              <p:cNvSpPr/>
              <p:nvPr/>
            </p:nvSpPr>
            <p:spPr>
              <a:xfrm>
                <a:off x="64711" y="3000564"/>
                <a:ext cx="19567" cy="23702"/>
              </a:xfrm>
              <a:custGeom>
                <a:avLst/>
                <a:gdLst/>
                <a:ahLst/>
                <a:cxnLst/>
                <a:rect l="l" t="t" r="r" b="b"/>
                <a:pathLst>
                  <a:path w="620" h="751" extrusionOk="0">
                    <a:moveTo>
                      <a:pt x="143" y="0"/>
                    </a:moveTo>
                    <a:cubicBezTo>
                      <a:pt x="96" y="48"/>
                      <a:pt x="48" y="108"/>
                      <a:pt x="0" y="167"/>
                    </a:cubicBezTo>
                    <a:cubicBezTo>
                      <a:pt x="48" y="381"/>
                      <a:pt x="60" y="584"/>
                      <a:pt x="215" y="750"/>
                    </a:cubicBezTo>
                    <a:cubicBezTo>
                      <a:pt x="238" y="750"/>
                      <a:pt x="262" y="739"/>
                      <a:pt x="286" y="739"/>
                    </a:cubicBezTo>
                    <a:cubicBezTo>
                      <a:pt x="393" y="667"/>
                      <a:pt x="512" y="620"/>
                      <a:pt x="584" y="500"/>
                    </a:cubicBezTo>
                    <a:cubicBezTo>
                      <a:pt x="619" y="405"/>
                      <a:pt x="619" y="334"/>
                      <a:pt x="560" y="262"/>
                    </a:cubicBezTo>
                    <a:cubicBezTo>
                      <a:pt x="543" y="264"/>
                      <a:pt x="526" y="265"/>
                      <a:pt x="510" y="265"/>
                    </a:cubicBezTo>
                    <a:cubicBezTo>
                      <a:pt x="337" y="265"/>
                      <a:pt x="230" y="153"/>
                      <a:pt x="14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 name="Google Shape;577;p2"/>
              <p:cNvSpPr/>
              <p:nvPr/>
            </p:nvSpPr>
            <p:spPr>
              <a:xfrm>
                <a:off x="105675" y="2953415"/>
                <a:ext cx="18810" cy="19757"/>
              </a:xfrm>
              <a:custGeom>
                <a:avLst/>
                <a:gdLst/>
                <a:ahLst/>
                <a:cxnLst/>
                <a:rect l="l" t="t" r="r" b="b"/>
                <a:pathLst>
                  <a:path w="596" h="626" extrusionOk="0">
                    <a:moveTo>
                      <a:pt x="446" y="1"/>
                    </a:moveTo>
                    <a:cubicBezTo>
                      <a:pt x="394" y="1"/>
                      <a:pt x="364" y="51"/>
                      <a:pt x="333" y="101"/>
                    </a:cubicBezTo>
                    <a:cubicBezTo>
                      <a:pt x="250" y="268"/>
                      <a:pt x="12" y="232"/>
                      <a:pt x="0" y="459"/>
                    </a:cubicBezTo>
                    <a:cubicBezTo>
                      <a:pt x="72" y="518"/>
                      <a:pt x="167" y="566"/>
                      <a:pt x="250" y="625"/>
                    </a:cubicBezTo>
                    <a:cubicBezTo>
                      <a:pt x="333" y="578"/>
                      <a:pt x="381" y="530"/>
                      <a:pt x="476" y="482"/>
                    </a:cubicBezTo>
                    <a:cubicBezTo>
                      <a:pt x="498" y="499"/>
                      <a:pt x="515" y="508"/>
                      <a:pt x="532" y="508"/>
                    </a:cubicBezTo>
                    <a:cubicBezTo>
                      <a:pt x="551" y="508"/>
                      <a:pt x="570" y="496"/>
                      <a:pt x="595" y="470"/>
                    </a:cubicBezTo>
                    <a:lnTo>
                      <a:pt x="595" y="351"/>
                    </a:lnTo>
                    <a:cubicBezTo>
                      <a:pt x="548" y="256"/>
                      <a:pt x="524" y="125"/>
                      <a:pt x="476" y="6"/>
                    </a:cubicBezTo>
                    <a:cubicBezTo>
                      <a:pt x="465" y="2"/>
                      <a:pt x="455" y="1"/>
                      <a:pt x="44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 name="Google Shape;578;p2"/>
              <p:cNvSpPr/>
              <p:nvPr/>
            </p:nvSpPr>
            <p:spPr>
              <a:xfrm>
                <a:off x="176683" y="2915638"/>
                <a:ext cx="17674" cy="13287"/>
              </a:xfrm>
              <a:custGeom>
                <a:avLst/>
                <a:gdLst/>
                <a:ahLst/>
                <a:cxnLst/>
                <a:rect l="l" t="t" r="r" b="b"/>
                <a:pathLst>
                  <a:path w="560" h="421" extrusionOk="0">
                    <a:moveTo>
                      <a:pt x="560" y="1"/>
                    </a:moveTo>
                    <a:cubicBezTo>
                      <a:pt x="465" y="1"/>
                      <a:pt x="334" y="12"/>
                      <a:pt x="227" y="36"/>
                    </a:cubicBezTo>
                    <a:cubicBezTo>
                      <a:pt x="131" y="120"/>
                      <a:pt x="36" y="167"/>
                      <a:pt x="0" y="286"/>
                    </a:cubicBezTo>
                    <a:cubicBezTo>
                      <a:pt x="50" y="403"/>
                      <a:pt x="130" y="421"/>
                      <a:pt x="213" y="421"/>
                    </a:cubicBezTo>
                    <a:cubicBezTo>
                      <a:pt x="249" y="421"/>
                      <a:pt x="286" y="417"/>
                      <a:pt x="322" y="417"/>
                    </a:cubicBezTo>
                    <a:cubicBezTo>
                      <a:pt x="405" y="274"/>
                      <a:pt x="489" y="143"/>
                      <a:pt x="56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 name="Google Shape;579;p2"/>
              <p:cNvSpPr/>
              <p:nvPr/>
            </p:nvSpPr>
            <p:spPr>
              <a:xfrm>
                <a:off x="60956" y="3000185"/>
                <a:ext cx="54504" cy="86506"/>
              </a:xfrm>
              <a:custGeom>
                <a:avLst/>
                <a:gdLst/>
                <a:ahLst/>
                <a:cxnLst/>
                <a:rect l="l" t="t" r="r" b="b"/>
                <a:pathLst>
                  <a:path w="1727" h="2741" extrusionOk="0">
                    <a:moveTo>
                      <a:pt x="1239" y="0"/>
                    </a:moveTo>
                    <a:cubicBezTo>
                      <a:pt x="1151" y="218"/>
                      <a:pt x="1026" y="309"/>
                      <a:pt x="867" y="309"/>
                    </a:cubicBezTo>
                    <a:cubicBezTo>
                      <a:pt x="809" y="309"/>
                      <a:pt x="746" y="297"/>
                      <a:pt x="679" y="274"/>
                    </a:cubicBezTo>
                    <a:cubicBezTo>
                      <a:pt x="655" y="358"/>
                      <a:pt x="655" y="441"/>
                      <a:pt x="655" y="524"/>
                    </a:cubicBezTo>
                    <a:cubicBezTo>
                      <a:pt x="560" y="608"/>
                      <a:pt x="405" y="643"/>
                      <a:pt x="334" y="774"/>
                    </a:cubicBezTo>
                    <a:lnTo>
                      <a:pt x="334" y="893"/>
                    </a:lnTo>
                    <a:cubicBezTo>
                      <a:pt x="500" y="1167"/>
                      <a:pt x="655" y="1441"/>
                      <a:pt x="203" y="1548"/>
                    </a:cubicBezTo>
                    <a:cubicBezTo>
                      <a:pt x="119" y="1584"/>
                      <a:pt x="48" y="1644"/>
                      <a:pt x="96" y="1727"/>
                    </a:cubicBezTo>
                    <a:cubicBezTo>
                      <a:pt x="274" y="2072"/>
                      <a:pt x="0" y="2370"/>
                      <a:pt x="24" y="2679"/>
                    </a:cubicBezTo>
                    <a:cubicBezTo>
                      <a:pt x="82" y="2722"/>
                      <a:pt x="135" y="2741"/>
                      <a:pt x="185" y="2741"/>
                    </a:cubicBezTo>
                    <a:cubicBezTo>
                      <a:pt x="287" y="2741"/>
                      <a:pt x="372" y="2661"/>
                      <a:pt x="453" y="2548"/>
                    </a:cubicBezTo>
                    <a:cubicBezTo>
                      <a:pt x="496" y="2495"/>
                      <a:pt x="539" y="2474"/>
                      <a:pt x="583" y="2474"/>
                    </a:cubicBezTo>
                    <a:cubicBezTo>
                      <a:pt x="719" y="2474"/>
                      <a:pt x="859" y="2672"/>
                      <a:pt x="999" y="2672"/>
                    </a:cubicBezTo>
                    <a:cubicBezTo>
                      <a:pt x="1063" y="2672"/>
                      <a:pt x="1127" y="2632"/>
                      <a:pt x="1191" y="2513"/>
                    </a:cubicBezTo>
                    <a:cubicBezTo>
                      <a:pt x="1036" y="2429"/>
                      <a:pt x="810" y="2513"/>
                      <a:pt x="738" y="2275"/>
                    </a:cubicBezTo>
                    <a:cubicBezTo>
                      <a:pt x="643" y="1977"/>
                      <a:pt x="1000" y="2156"/>
                      <a:pt x="1012" y="1953"/>
                    </a:cubicBezTo>
                    <a:cubicBezTo>
                      <a:pt x="1036" y="1846"/>
                      <a:pt x="1096" y="1763"/>
                      <a:pt x="1119" y="1667"/>
                    </a:cubicBezTo>
                    <a:cubicBezTo>
                      <a:pt x="1119" y="1548"/>
                      <a:pt x="1060" y="1477"/>
                      <a:pt x="1000" y="1405"/>
                    </a:cubicBezTo>
                    <a:lnTo>
                      <a:pt x="1000" y="1286"/>
                    </a:lnTo>
                    <a:cubicBezTo>
                      <a:pt x="1053" y="1128"/>
                      <a:pt x="1116" y="1007"/>
                      <a:pt x="1271" y="1007"/>
                    </a:cubicBezTo>
                    <a:cubicBezTo>
                      <a:pt x="1290" y="1007"/>
                      <a:pt x="1311" y="1009"/>
                      <a:pt x="1334" y="1013"/>
                    </a:cubicBezTo>
                    <a:cubicBezTo>
                      <a:pt x="1405" y="977"/>
                      <a:pt x="1477" y="941"/>
                      <a:pt x="1548" y="893"/>
                    </a:cubicBezTo>
                    <a:cubicBezTo>
                      <a:pt x="1727" y="739"/>
                      <a:pt x="1596" y="560"/>
                      <a:pt x="1572" y="381"/>
                    </a:cubicBezTo>
                    <a:cubicBezTo>
                      <a:pt x="1465" y="262"/>
                      <a:pt x="1346" y="120"/>
                      <a:pt x="123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 name="Google Shape;580;p2"/>
              <p:cNvSpPr/>
              <p:nvPr/>
            </p:nvSpPr>
            <p:spPr>
              <a:xfrm>
                <a:off x="122938" y="3040770"/>
                <a:ext cx="65424" cy="47372"/>
              </a:xfrm>
              <a:custGeom>
                <a:avLst/>
                <a:gdLst/>
                <a:ahLst/>
                <a:cxnLst/>
                <a:rect l="l" t="t" r="r" b="b"/>
                <a:pathLst>
                  <a:path w="2073" h="1501" extrusionOk="0">
                    <a:moveTo>
                      <a:pt x="1596" y="0"/>
                    </a:moveTo>
                    <a:cubicBezTo>
                      <a:pt x="1406" y="0"/>
                      <a:pt x="1406" y="108"/>
                      <a:pt x="1477" y="250"/>
                    </a:cubicBezTo>
                    <a:cubicBezTo>
                      <a:pt x="1370" y="477"/>
                      <a:pt x="1191" y="500"/>
                      <a:pt x="989" y="560"/>
                    </a:cubicBezTo>
                    <a:cubicBezTo>
                      <a:pt x="938" y="575"/>
                      <a:pt x="885" y="581"/>
                      <a:pt x="831" y="581"/>
                    </a:cubicBezTo>
                    <a:cubicBezTo>
                      <a:pt x="691" y="581"/>
                      <a:pt x="545" y="543"/>
                      <a:pt x="404" y="543"/>
                    </a:cubicBezTo>
                    <a:cubicBezTo>
                      <a:pt x="260" y="543"/>
                      <a:pt x="122" y="582"/>
                      <a:pt x="1" y="739"/>
                    </a:cubicBezTo>
                    <a:cubicBezTo>
                      <a:pt x="81" y="831"/>
                      <a:pt x="161" y="853"/>
                      <a:pt x="243" y="853"/>
                    </a:cubicBezTo>
                    <a:cubicBezTo>
                      <a:pt x="319" y="853"/>
                      <a:pt x="397" y="834"/>
                      <a:pt x="477" y="834"/>
                    </a:cubicBezTo>
                    <a:cubicBezTo>
                      <a:pt x="486" y="833"/>
                      <a:pt x="494" y="833"/>
                      <a:pt x="503" y="833"/>
                    </a:cubicBezTo>
                    <a:cubicBezTo>
                      <a:pt x="675" y="833"/>
                      <a:pt x="743" y="950"/>
                      <a:pt x="584" y="1131"/>
                    </a:cubicBezTo>
                    <a:cubicBezTo>
                      <a:pt x="513" y="1215"/>
                      <a:pt x="453" y="1298"/>
                      <a:pt x="453" y="1429"/>
                    </a:cubicBezTo>
                    <a:cubicBezTo>
                      <a:pt x="453" y="1453"/>
                      <a:pt x="465" y="1477"/>
                      <a:pt x="477" y="1501"/>
                    </a:cubicBezTo>
                    <a:cubicBezTo>
                      <a:pt x="691" y="1501"/>
                      <a:pt x="882" y="1441"/>
                      <a:pt x="1037" y="1251"/>
                    </a:cubicBezTo>
                    <a:cubicBezTo>
                      <a:pt x="1180" y="1060"/>
                      <a:pt x="1465" y="1120"/>
                      <a:pt x="1584" y="858"/>
                    </a:cubicBezTo>
                    <a:lnTo>
                      <a:pt x="1703" y="858"/>
                    </a:lnTo>
                    <a:cubicBezTo>
                      <a:pt x="1811" y="727"/>
                      <a:pt x="1930" y="608"/>
                      <a:pt x="2037" y="500"/>
                    </a:cubicBezTo>
                    <a:cubicBezTo>
                      <a:pt x="2072" y="131"/>
                      <a:pt x="1715" y="191"/>
                      <a:pt x="159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 name="Google Shape;581;p2"/>
              <p:cNvSpPr/>
              <p:nvPr/>
            </p:nvSpPr>
            <p:spPr>
              <a:xfrm>
                <a:off x="201110" y="2972760"/>
                <a:ext cx="47372" cy="41880"/>
              </a:xfrm>
              <a:custGeom>
                <a:avLst/>
                <a:gdLst/>
                <a:ahLst/>
                <a:cxnLst/>
                <a:rect l="l" t="t" r="r" b="b"/>
                <a:pathLst>
                  <a:path w="1501" h="1327" extrusionOk="0">
                    <a:moveTo>
                      <a:pt x="655" y="0"/>
                    </a:moveTo>
                    <a:cubicBezTo>
                      <a:pt x="369" y="60"/>
                      <a:pt x="119" y="179"/>
                      <a:pt x="0" y="500"/>
                    </a:cubicBezTo>
                    <a:cubicBezTo>
                      <a:pt x="64" y="737"/>
                      <a:pt x="134" y="966"/>
                      <a:pt x="328" y="966"/>
                    </a:cubicBezTo>
                    <a:cubicBezTo>
                      <a:pt x="389" y="966"/>
                      <a:pt x="461" y="944"/>
                      <a:pt x="548" y="893"/>
                    </a:cubicBezTo>
                    <a:cubicBezTo>
                      <a:pt x="574" y="860"/>
                      <a:pt x="594" y="835"/>
                      <a:pt x="613" y="835"/>
                    </a:cubicBezTo>
                    <a:cubicBezTo>
                      <a:pt x="629" y="835"/>
                      <a:pt x="646" y="851"/>
                      <a:pt x="667" y="893"/>
                    </a:cubicBezTo>
                    <a:cubicBezTo>
                      <a:pt x="760" y="1184"/>
                      <a:pt x="822" y="1327"/>
                      <a:pt x="928" y="1327"/>
                    </a:cubicBezTo>
                    <a:cubicBezTo>
                      <a:pt x="1040" y="1327"/>
                      <a:pt x="1202" y="1169"/>
                      <a:pt x="1500" y="858"/>
                    </a:cubicBezTo>
                    <a:cubicBezTo>
                      <a:pt x="1274" y="774"/>
                      <a:pt x="1036" y="715"/>
                      <a:pt x="1000" y="381"/>
                    </a:cubicBezTo>
                    <a:cubicBezTo>
                      <a:pt x="1024" y="84"/>
                      <a:pt x="834" y="60"/>
                      <a:pt x="65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 name="Google Shape;582;p2"/>
              <p:cNvSpPr/>
              <p:nvPr/>
            </p:nvSpPr>
            <p:spPr>
              <a:xfrm>
                <a:off x="134204" y="3138162"/>
                <a:ext cx="53021" cy="30014"/>
              </a:xfrm>
              <a:custGeom>
                <a:avLst/>
                <a:gdLst/>
                <a:ahLst/>
                <a:cxnLst/>
                <a:rect l="l" t="t" r="r" b="b"/>
                <a:pathLst>
                  <a:path w="1680" h="951" extrusionOk="0">
                    <a:moveTo>
                      <a:pt x="1355" y="1"/>
                    </a:moveTo>
                    <a:cubicBezTo>
                      <a:pt x="841" y="1"/>
                      <a:pt x="265" y="380"/>
                      <a:pt x="1" y="927"/>
                    </a:cubicBezTo>
                    <a:cubicBezTo>
                      <a:pt x="72" y="927"/>
                      <a:pt x="156" y="951"/>
                      <a:pt x="227" y="951"/>
                    </a:cubicBezTo>
                    <a:cubicBezTo>
                      <a:pt x="547" y="873"/>
                      <a:pt x="795" y="551"/>
                      <a:pt x="1142" y="551"/>
                    </a:cubicBezTo>
                    <a:cubicBezTo>
                      <a:pt x="1170" y="551"/>
                      <a:pt x="1198" y="553"/>
                      <a:pt x="1227" y="558"/>
                    </a:cubicBezTo>
                    <a:cubicBezTo>
                      <a:pt x="1239" y="236"/>
                      <a:pt x="1596" y="296"/>
                      <a:pt x="1680" y="58"/>
                    </a:cubicBezTo>
                    <a:cubicBezTo>
                      <a:pt x="1577" y="19"/>
                      <a:pt x="1468" y="1"/>
                      <a:pt x="135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 name="Google Shape;583;p2"/>
              <p:cNvSpPr/>
              <p:nvPr/>
            </p:nvSpPr>
            <p:spPr>
              <a:xfrm>
                <a:off x="154497" y="3004446"/>
                <a:ext cx="37998" cy="32507"/>
              </a:xfrm>
              <a:custGeom>
                <a:avLst/>
                <a:gdLst/>
                <a:ahLst/>
                <a:cxnLst/>
                <a:rect l="l" t="t" r="r" b="b"/>
                <a:pathLst>
                  <a:path w="1204" h="1030" extrusionOk="0">
                    <a:moveTo>
                      <a:pt x="1026" y="1"/>
                    </a:moveTo>
                    <a:cubicBezTo>
                      <a:pt x="801" y="1"/>
                      <a:pt x="571" y="79"/>
                      <a:pt x="358" y="139"/>
                    </a:cubicBezTo>
                    <a:cubicBezTo>
                      <a:pt x="275" y="258"/>
                      <a:pt x="132" y="282"/>
                      <a:pt x="49" y="377"/>
                    </a:cubicBezTo>
                    <a:cubicBezTo>
                      <a:pt x="37" y="377"/>
                      <a:pt x="37" y="389"/>
                      <a:pt x="13" y="425"/>
                    </a:cubicBezTo>
                    <a:cubicBezTo>
                      <a:pt x="1" y="449"/>
                      <a:pt x="13" y="485"/>
                      <a:pt x="49" y="508"/>
                    </a:cubicBezTo>
                    <a:cubicBezTo>
                      <a:pt x="310" y="568"/>
                      <a:pt x="180" y="854"/>
                      <a:pt x="251" y="1020"/>
                    </a:cubicBezTo>
                    <a:cubicBezTo>
                      <a:pt x="274" y="1027"/>
                      <a:pt x="294" y="1030"/>
                      <a:pt x="311" y="1030"/>
                    </a:cubicBezTo>
                    <a:cubicBezTo>
                      <a:pt x="452" y="1030"/>
                      <a:pt x="403" y="833"/>
                      <a:pt x="477" y="758"/>
                    </a:cubicBezTo>
                    <a:cubicBezTo>
                      <a:pt x="691" y="568"/>
                      <a:pt x="1108" y="723"/>
                      <a:pt x="1144" y="258"/>
                    </a:cubicBezTo>
                    <a:cubicBezTo>
                      <a:pt x="1203" y="163"/>
                      <a:pt x="1203" y="92"/>
                      <a:pt x="1144" y="8"/>
                    </a:cubicBezTo>
                    <a:cubicBezTo>
                      <a:pt x="1105" y="3"/>
                      <a:pt x="1065" y="1"/>
                      <a:pt x="102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 name="Google Shape;584;p2"/>
              <p:cNvSpPr/>
              <p:nvPr/>
            </p:nvSpPr>
            <p:spPr>
              <a:xfrm>
                <a:off x="221781" y="2962693"/>
                <a:ext cx="37904" cy="27394"/>
              </a:xfrm>
              <a:custGeom>
                <a:avLst/>
                <a:gdLst/>
                <a:ahLst/>
                <a:cxnLst/>
                <a:rect l="l" t="t" r="r" b="b"/>
                <a:pathLst>
                  <a:path w="1201" h="868" extrusionOk="0">
                    <a:moveTo>
                      <a:pt x="170" y="1"/>
                    </a:moveTo>
                    <a:cubicBezTo>
                      <a:pt x="149" y="1"/>
                      <a:pt x="131" y="16"/>
                      <a:pt x="119" y="45"/>
                    </a:cubicBezTo>
                    <a:cubicBezTo>
                      <a:pt x="72" y="129"/>
                      <a:pt x="48" y="212"/>
                      <a:pt x="0" y="296"/>
                    </a:cubicBezTo>
                    <a:cubicBezTo>
                      <a:pt x="119" y="426"/>
                      <a:pt x="226" y="557"/>
                      <a:pt x="345" y="688"/>
                    </a:cubicBezTo>
                    <a:cubicBezTo>
                      <a:pt x="395" y="638"/>
                      <a:pt x="437" y="619"/>
                      <a:pt x="473" y="619"/>
                    </a:cubicBezTo>
                    <a:cubicBezTo>
                      <a:pt x="592" y="619"/>
                      <a:pt x="653" y="830"/>
                      <a:pt x="762" y="867"/>
                    </a:cubicBezTo>
                    <a:cubicBezTo>
                      <a:pt x="1201" y="155"/>
                      <a:pt x="842" y="68"/>
                      <a:pt x="401" y="68"/>
                    </a:cubicBezTo>
                    <a:cubicBezTo>
                      <a:pt x="363" y="68"/>
                      <a:pt x="325" y="68"/>
                      <a:pt x="286" y="69"/>
                    </a:cubicBezTo>
                    <a:cubicBezTo>
                      <a:pt x="262" y="69"/>
                      <a:pt x="250" y="57"/>
                      <a:pt x="238" y="45"/>
                    </a:cubicBezTo>
                    <a:cubicBezTo>
                      <a:pt x="214" y="16"/>
                      <a:pt x="191" y="1"/>
                      <a:pt x="17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 name="Google Shape;585;p2"/>
              <p:cNvSpPr/>
              <p:nvPr/>
            </p:nvSpPr>
            <p:spPr>
              <a:xfrm>
                <a:off x="127451" y="3086405"/>
                <a:ext cx="24838" cy="36673"/>
              </a:xfrm>
              <a:custGeom>
                <a:avLst/>
                <a:gdLst/>
                <a:ahLst/>
                <a:cxnLst/>
                <a:rect l="l" t="t" r="r" b="b"/>
                <a:pathLst>
                  <a:path w="787" h="1162" extrusionOk="0">
                    <a:moveTo>
                      <a:pt x="227" y="1"/>
                    </a:moveTo>
                    <a:cubicBezTo>
                      <a:pt x="191" y="1"/>
                      <a:pt x="155" y="19"/>
                      <a:pt x="120" y="55"/>
                    </a:cubicBezTo>
                    <a:cubicBezTo>
                      <a:pt x="84" y="340"/>
                      <a:pt x="36" y="638"/>
                      <a:pt x="13" y="924"/>
                    </a:cubicBezTo>
                    <a:cubicBezTo>
                      <a:pt x="1" y="1019"/>
                      <a:pt x="36" y="1126"/>
                      <a:pt x="144" y="1162"/>
                    </a:cubicBezTo>
                    <a:cubicBezTo>
                      <a:pt x="191" y="1162"/>
                      <a:pt x="251" y="1114"/>
                      <a:pt x="298" y="1102"/>
                    </a:cubicBezTo>
                    <a:cubicBezTo>
                      <a:pt x="155" y="745"/>
                      <a:pt x="786" y="424"/>
                      <a:pt x="334" y="55"/>
                    </a:cubicBezTo>
                    <a:cubicBezTo>
                      <a:pt x="298" y="19"/>
                      <a:pt x="263" y="1"/>
                      <a:pt x="22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 name="Google Shape;586;p2"/>
              <p:cNvSpPr/>
              <p:nvPr/>
            </p:nvSpPr>
            <p:spPr>
              <a:xfrm>
                <a:off x="42525" y="3080219"/>
                <a:ext cx="32349" cy="31592"/>
              </a:xfrm>
              <a:custGeom>
                <a:avLst/>
                <a:gdLst/>
                <a:ahLst/>
                <a:cxnLst/>
                <a:rect l="l" t="t" r="r" b="b"/>
                <a:pathLst>
                  <a:path w="1025" h="1001" extrusionOk="0">
                    <a:moveTo>
                      <a:pt x="1025" y="1"/>
                    </a:moveTo>
                    <a:lnTo>
                      <a:pt x="1025" y="1"/>
                    </a:lnTo>
                    <a:cubicBezTo>
                      <a:pt x="882" y="48"/>
                      <a:pt x="739" y="84"/>
                      <a:pt x="584" y="131"/>
                    </a:cubicBezTo>
                    <a:cubicBezTo>
                      <a:pt x="572" y="310"/>
                      <a:pt x="489" y="441"/>
                      <a:pt x="322" y="501"/>
                    </a:cubicBezTo>
                    <a:lnTo>
                      <a:pt x="1" y="1001"/>
                    </a:lnTo>
                    <a:cubicBezTo>
                      <a:pt x="525" y="905"/>
                      <a:pt x="870" y="596"/>
                      <a:pt x="102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 name="Google Shape;587;p2"/>
              <p:cNvSpPr/>
              <p:nvPr/>
            </p:nvSpPr>
            <p:spPr>
              <a:xfrm>
                <a:off x="187949" y="2988540"/>
                <a:ext cx="30455" cy="26700"/>
              </a:xfrm>
              <a:custGeom>
                <a:avLst/>
                <a:gdLst/>
                <a:ahLst/>
                <a:cxnLst/>
                <a:rect l="l" t="t" r="r" b="b"/>
                <a:pathLst>
                  <a:path w="965" h="846" extrusionOk="0">
                    <a:moveTo>
                      <a:pt x="417" y="0"/>
                    </a:moveTo>
                    <a:cubicBezTo>
                      <a:pt x="370" y="108"/>
                      <a:pt x="286" y="119"/>
                      <a:pt x="191" y="119"/>
                    </a:cubicBezTo>
                    <a:cubicBezTo>
                      <a:pt x="1" y="191"/>
                      <a:pt x="227" y="417"/>
                      <a:pt x="84" y="500"/>
                    </a:cubicBezTo>
                    <a:lnTo>
                      <a:pt x="84" y="762"/>
                    </a:lnTo>
                    <a:cubicBezTo>
                      <a:pt x="346" y="512"/>
                      <a:pt x="786" y="846"/>
                      <a:pt x="965" y="369"/>
                    </a:cubicBezTo>
                    <a:lnTo>
                      <a:pt x="965" y="369"/>
                    </a:lnTo>
                    <a:cubicBezTo>
                      <a:pt x="932" y="378"/>
                      <a:pt x="902" y="382"/>
                      <a:pt x="873" y="382"/>
                    </a:cubicBezTo>
                    <a:cubicBezTo>
                      <a:pt x="656" y="382"/>
                      <a:pt x="565" y="158"/>
                      <a:pt x="41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 name="Google Shape;588;p2"/>
              <p:cNvSpPr/>
              <p:nvPr/>
            </p:nvSpPr>
            <p:spPr>
              <a:xfrm>
                <a:off x="29775" y="3120425"/>
                <a:ext cx="33832" cy="23702"/>
              </a:xfrm>
              <a:custGeom>
                <a:avLst/>
                <a:gdLst/>
                <a:ahLst/>
                <a:cxnLst/>
                <a:rect l="l" t="t" r="r" b="b"/>
                <a:pathLst>
                  <a:path w="1072" h="751" extrusionOk="0">
                    <a:moveTo>
                      <a:pt x="393" y="0"/>
                    </a:moveTo>
                    <a:cubicBezTo>
                      <a:pt x="381" y="298"/>
                      <a:pt x="155" y="417"/>
                      <a:pt x="0" y="584"/>
                    </a:cubicBezTo>
                    <a:cubicBezTo>
                      <a:pt x="179" y="632"/>
                      <a:pt x="357" y="691"/>
                      <a:pt x="536" y="751"/>
                    </a:cubicBezTo>
                    <a:cubicBezTo>
                      <a:pt x="738" y="441"/>
                      <a:pt x="1072" y="108"/>
                      <a:pt x="39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 name="Google Shape;589;p2"/>
              <p:cNvSpPr/>
              <p:nvPr/>
            </p:nvSpPr>
            <p:spPr>
              <a:xfrm>
                <a:off x="94030" y="3080219"/>
                <a:ext cx="30077" cy="22187"/>
              </a:xfrm>
              <a:custGeom>
                <a:avLst/>
                <a:gdLst/>
                <a:ahLst/>
                <a:cxnLst/>
                <a:rect l="l" t="t" r="r" b="b"/>
                <a:pathLst>
                  <a:path w="953" h="703" extrusionOk="0">
                    <a:moveTo>
                      <a:pt x="607" y="1"/>
                    </a:moveTo>
                    <a:cubicBezTo>
                      <a:pt x="357" y="108"/>
                      <a:pt x="167" y="298"/>
                      <a:pt x="0" y="703"/>
                    </a:cubicBezTo>
                    <a:cubicBezTo>
                      <a:pt x="369" y="501"/>
                      <a:pt x="762" y="679"/>
                      <a:pt x="953" y="239"/>
                    </a:cubicBezTo>
                    <a:cubicBezTo>
                      <a:pt x="857" y="120"/>
                      <a:pt x="714" y="108"/>
                      <a:pt x="60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 name="Google Shape;590;p2"/>
              <p:cNvSpPr/>
              <p:nvPr/>
            </p:nvSpPr>
            <p:spPr>
              <a:xfrm>
                <a:off x="211240" y="2920183"/>
                <a:ext cx="25216" cy="43963"/>
              </a:xfrm>
              <a:custGeom>
                <a:avLst/>
                <a:gdLst/>
                <a:ahLst/>
                <a:cxnLst/>
                <a:rect l="l" t="t" r="r" b="b"/>
                <a:pathLst>
                  <a:path w="799" h="1393" extrusionOk="0">
                    <a:moveTo>
                      <a:pt x="226" y="0"/>
                    </a:moveTo>
                    <a:cubicBezTo>
                      <a:pt x="160" y="0"/>
                      <a:pt x="87" y="36"/>
                      <a:pt x="1" y="130"/>
                    </a:cubicBezTo>
                    <a:cubicBezTo>
                      <a:pt x="156" y="202"/>
                      <a:pt x="215" y="333"/>
                      <a:pt x="227" y="511"/>
                    </a:cubicBezTo>
                    <a:cubicBezTo>
                      <a:pt x="167" y="857"/>
                      <a:pt x="525" y="1047"/>
                      <a:pt x="453" y="1392"/>
                    </a:cubicBezTo>
                    <a:lnTo>
                      <a:pt x="572" y="1392"/>
                    </a:lnTo>
                    <a:cubicBezTo>
                      <a:pt x="798" y="1107"/>
                      <a:pt x="287" y="809"/>
                      <a:pt x="572" y="511"/>
                    </a:cubicBezTo>
                    <a:lnTo>
                      <a:pt x="572" y="261"/>
                    </a:lnTo>
                    <a:cubicBezTo>
                      <a:pt x="460" y="150"/>
                      <a:pt x="359" y="0"/>
                      <a:pt x="22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 name="Google Shape;591;p2"/>
              <p:cNvSpPr/>
              <p:nvPr/>
            </p:nvSpPr>
            <p:spPr>
              <a:xfrm>
                <a:off x="186813" y="3112914"/>
                <a:ext cx="24459" cy="27457"/>
              </a:xfrm>
              <a:custGeom>
                <a:avLst/>
                <a:gdLst/>
                <a:ahLst/>
                <a:cxnLst/>
                <a:rect l="l" t="t" r="r" b="b"/>
                <a:pathLst>
                  <a:path w="775" h="870" extrusionOk="0">
                    <a:moveTo>
                      <a:pt x="60" y="0"/>
                    </a:moveTo>
                    <a:lnTo>
                      <a:pt x="60" y="0"/>
                    </a:lnTo>
                    <a:cubicBezTo>
                      <a:pt x="477" y="358"/>
                      <a:pt x="60" y="596"/>
                      <a:pt x="1" y="870"/>
                    </a:cubicBezTo>
                    <a:cubicBezTo>
                      <a:pt x="299" y="715"/>
                      <a:pt x="632" y="619"/>
                      <a:pt x="775" y="227"/>
                    </a:cubicBezTo>
                    <a:lnTo>
                      <a:pt x="60"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 name="Google Shape;592;p2"/>
              <p:cNvSpPr/>
              <p:nvPr/>
            </p:nvSpPr>
            <p:spPr>
              <a:xfrm>
                <a:off x="256338" y="2958843"/>
                <a:ext cx="18431" cy="33485"/>
              </a:xfrm>
              <a:custGeom>
                <a:avLst/>
                <a:gdLst/>
                <a:ahLst/>
                <a:cxnLst/>
                <a:rect l="l" t="t" r="r" b="b"/>
                <a:pathLst>
                  <a:path w="584" h="1061" extrusionOk="0">
                    <a:moveTo>
                      <a:pt x="489" y="1"/>
                    </a:moveTo>
                    <a:lnTo>
                      <a:pt x="489" y="1"/>
                    </a:lnTo>
                    <a:cubicBezTo>
                      <a:pt x="84" y="298"/>
                      <a:pt x="167" y="679"/>
                      <a:pt x="1" y="1060"/>
                    </a:cubicBezTo>
                    <a:cubicBezTo>
                      <a:pt x="584" y="858"/>
                      <a:pt x="286" y="406"/>
                      <a:pt x="48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 name="Google Shape;593;p2"/>
              <p:cNvSpPr/>
              <p:nvPr/>
            </p:nvSpPr>
            <p:spPr>
              <a:xfrm>
                <a:off x="113565" y="3075422"/>
                <a:ext cx="27836" cy="12340"/>
              </a:xfrm>
              <a:custGeom>
                <a:avLst/>
                <a:gdLst/>
                <a:ahLst/>
                <a:cxnLst/>
                <a:rect l="l" t="t" r="r" b="b"/>
                <a:pathLst>
                  <a:path w="882" h="391" extrusionOk="0">
                    <a:moveTo>
                      <a:pt x="722" y="0"/>
                    </a:moveTo>
                    <a:cubicBezTo>
                      <a:pt x="481" y="0"/>
                      <a:pt x="244" y="129"/>
                      <a:pt x="0" y="129"/>
                    </a:cubicBezTo>
                    <a:cubicBezTo>
                      <a:pt x="60" y="295"/>
                      <a:pt x="167" y="391"/>
                      <a:pt x="334" y="391"/>
                    </a:cubicBezTo>
                    <a:cubicBezTo>
                      <a:pt x="369" y="331"/>
                      <a:pt x="405" y="301"/>
                      <a:pt x="441" y="301"/>
                    </a:cubicBezTo>
                    <a:cubicBezTo>
                      <a:pt x="476" y="301"/>
                      <a:pt x="512" y="331"/>
                      <a:pt x="548" y="391"/>
                    </a:cubicBezTo>
                    <a:lnTo>
                      <a:pt x="774" y="391"/>
                    </a:lnTo>
                    <a:cubicBezTo>
                      <a:pt x="810" y="272"/>
                      <a:pt x="845" y="129"/>
                      <a:pt x="881" y="22"/>
                    </a:cubicBezTo>
                    <a:cubicBezTo>
                      <a:pt x="828" y="7"/>
                      <a:pt x="775" y="0"/>
                      <a:pt x="72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 name="Google Shape;594;p2"/>
              <p:cNvSpPr/>
              <p:nvPr/>
            </p:nvSpPr>
            <p:spPr>
              <a:xfrm>
                <a:off x="186813" y="3024139"/>
                <a:ext cx="20325" cy="20041"/>
              </a:xfrm>
              <a:custGeom>
                <a:avLst/>
                <a:gdLst/>
                <a:ahLst/>
                <a:cxnLst/>
                <a:rect l="l" t="t" r="r" b="b"/>
                <a:pathLst>
                  <a:path w="644" h="635" extrusionOk="0">
                    <a:moveTo>
                      <a:pt x="489" y="1"/>
                    </a:moveTo>
                    <a:cubicBezTo>
                      <a:pt x="477" y="1"/>
                      <a:pt x="465" y="2"/>
                      <a:pt x="453" y="3"/>
                    </a:cubicBezTo>
                    <a:cubicBezTo>
                      <a:pt x="203" y="51"/>
                      <a:pt x="84" y="242"/>
                      <a:pt x="48" y="515"/>
                    </a:cubicBezTo>
                    <a:cubicBezTo>
                      <a:pt x="37" y="551"/>
                      <a:pt x="25" y="587"/>
                      <a:pt x="1" y="635"/>
                    </a:cubicBezTo>
                    <a:cubicBezTo>
                      <a:pt x="84" y="599"/>
                      <a:pt x="168" y="599"/>
                      <a:pt x="215" y="539"/>
                    </a:cubicBezTo>
                    <a:cubicBezTo>
                      <a:pt x="310" y="349"/>
                      <a:pt x="644" y="492"/>
                      <a:pt x="644" y="170"/>
                    </a:cubicBezTo>
                    <a:cubicBezTo>
                      <a:pt x="644" y="37"/>
                      <a:pt x="565" y="1"/>
                      <a:pt x="48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 name="Google Shape;595;p2"/>
              <p:cNvSpPr/>
              <p:nvPr/>
            </p:nvSpPr>
            <p:spPr>
              <a:xfrm>
                <a:off x="162387" y="3073749"/>
                <a:ext cx="19599" cy="20419"/>
              </a:xfrm>
              <a:custGeom>
                <a:avLst/>
                <a:gdLst/>
                <a:ahLst/>
                <a:cxnLst/>
                <a:rect l="l" t="t" r="r" b="b"/>
                <a:pathLst>
                  <a:path w="621" h="647" extrusionOk="0">
                    <a:moveTo>
                      <a:pt x="168" y="1"/>
                    </a:moveTo>
                    <a:cubicBezTo>
                      <a:pt x="81" y="1"/>
                      <a:pt x="58" y="62"/>
                      <a:pt x="1" y="206"/>
                    </a:cubicBezTo>
                    <a:cubicBezTo>
                      <a:pt x="108" y="456"/>
                      <a:pt x="394" y="396"/>
                      <a:pt x="513" y="646"/>
                    </a:cubicBezTo>
                    <a:cubicBezTo>
                      <a:pt x="620" y="384"/>
                      <a:pt x="513" y="229"/>
                      <a:pt x="453" y="75"/>
                    </a:cubicBezTo>
                    <a:cubicBezTo>
                      <a:pt x="312" y="27"/>
                      <a:pt x="226" y="1"/>
                      <a:pt x="16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 name="Google Shape;596;p2"/>
              <p:cNvSpPr/>
              <p:nvPr/>
            </p:nvSpPr>
            <p:spPr>
              <a:xfrm>
                <a:off x="106780" y="3012209"/>
                <a:ext cx="18841" cy="19094"/>
              </a:xfrm>
              <a:custGeom>
                <a:avLst/>
                <a:gdLst/>
                <a:ahLst/>
                <a:cxnLst/>
                <a:rect l="l" t="t" r="r" b="b"/>
                <a:pathLst>
                  <a:path w="597" h="605" extrusionOk="0">
                    <a:moveTo>
                      <a:pt x="120" y="0"/>
                    </a:moveTo>
                    <a:lnTo>
                      <a:pt x="120" y="0"/>
                    </a:lnTo>
                    <a:cubicBezTo>
                      <a:pt x="1" y="179"/>
                      <a:pt x="156" y="334"/>
                      <a:pt x="96" y="512"/>
                    </a:cubicBezTo>
                    <a:cubicBezTo>
                      <a:pt x="132" y="581"/>
                      <a:pt x="170" y="605"/>
                      <a:pt x="209" y="605"/>
                    </a:cubicBezTo>
                    <a:cubicBezTo>
                      <a:pt x="284" y="605"/>
                      <a:pt x="363" y="516"/>
                      <a:pt x="441" y="501"/>
                    </a:cubicBezTo>
                    <a:cubicBezTo>
                      <a:pt x="596" y="131"/>
                      <a:pt x="203" y="179"/>
                      <a:pt x="12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 name="Google Shape;597;p2"/>
              <p:cNvSpPr/>
              <p:nvPr/>
            </p:nvSpPr>
            <p:spPr>
              <a:xfrm>
                <a:off x="24505" y="3104204"/>
                <a:ext cx="16190" cy="13381"/>
              </a:xfrm>
              <a:custGeom>
                <a:avLst/>
                <a:gdLst/>
                <a:ahLst/>
                <a:cxnLst/>
                <a:rect l="l" t="t" r="r" b="b"/>
                <a:pathLst>
                  <a:path w="513" h="424" extrusionOk="0">
                    <a:moveTo>
                      <a:pt x="432" y="0"/>
                    </a:moveTo>
                    <a:cubicBezTo>
                      <a:pt x="419" y="0"/>
                      <a:pt x="403" y="5"/>
                      <a:pt x="381" y="14"/>
                    </a:cubicBezTo>
                    <a:cubicBezTo>
                      <a:pt x="274" y="74"/>
                      <a:pt x="0" y="74"/>
                      <a:pt x="60" y="324"/>
                    </a:cubicBezTo>
                    <a:cubicBezTo>
                      <a:pt x="72" y="400"/>
                      <a:pt x="99" y="424"/>
                      <a:pt x="133" y="424"/>
                    </a:cubicBezTo>
                    <a:cubicBezTo>
                      <a:pt x="189" y="424"/>
                      <a:pt x="265" y="362"/>
                      <a:pt x="329" y="362"/>
                    </a:cubicBezTo>
                    <a:cubicBezTo>
                      <a:pt x="343" y="362"/>
                      <a:pt x="357" y="365"/>
                      <a:pt x="369" y="372"/>
                    </a:cubicBezTo>
                    <a:cubicBezTo>
                      <a:pt x="417" y="324"/>
                      <a:pt x="441" y="276"/>
                      <a:pt x="489" y="253"/>
                    </a:cubicBezTo>
                    <a:cubicBezTo>
                      <a:pt x="447" y="170"/>
                      <a:pt x="512" y="0"/>
                      <a:pt x="43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 name="Google Shape;598;p2"/>
              <p:cNvSpPr/>
              <p:nvPr/>
            </p:nvSpPr>
            <p:spPr>
              <a:xfrm>
                <a:off x="155633" y="3067816"/>
                <a:ext cx="21082" cy="12435"/>
              </a:xfrm>
              <a:custGeom>
                <a:avLst/>
                <a:gdLst/>
                <a:ahLst/>
                <a:cxnLst/>
                <a:rect l="l" t="t" r="r" b="b"/>
                <a:pathLst>
                  <a:path w="668" h="394" extrusionOk="0">
                    <a:moveTo>
                      <a:pt x="548" y="1"/>
                    </a:moveTo>
                    <a:cubicBezTo>
                      <a:pt x="334" y="96"/>
                      <a:pt x="60" y="36"/>
                      <a:pt x="1" y="394"/>
                    </a:cubicBezTo>
                    <a:cubicBezTo>
                      <a:pt x="72" y="370"/>
                      <a:pt x="144" y="370"/>
                      <a:pt x="215" y="370"/>
                    </a:cubicBezTo>
                    <a:cubicBezTo>
                      <a:pt x="251" y="309"/>
                      <a:pt x="295" y="291"/>
                      <a:pt x="343" y="291"/>
                    </a:cubicBezTo>
                    <a:cubicBezTo>
                      <a:pt x="410" y="291"/>
                      <a:pt x="485" y="327"/>
                      <a:pt x="552" y="327"/>
                    </a:cubicBezTo>
                    <a:cubicBezTo>
                      <a:pt x="595" y="327"/>
                      <a:pt x="635" y="312"/>
                      <a:pt x="667" y="263"/>
                    </a:cubicBezTo>
                    <a:cubicBezTo>
                      <a:pt x="620" y="179"/>
                      <a:pt x="596" y="96"/>
                      <a:pt x="54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 name="Google Shape;599;p2"/>
              <p:cNvSpPr/>
              <p:nvPr/>
            </p:nvSpPr>
            <p:spPr>
              <a:xfrm>
                <a:off x="172927" y="3040392"/>
                <a:ext cx="22187" cy="15812"/>
              </a:xfrm>
              <a:custGeom>
                <a:avLst/>
                <a:gdLst/>
                <a:ahLst/>
                <a:cxnLst/>
                <a:rect l="l" t="t" r="r" b="b"/>
                <a:pathLst>
                  <a:path w="703" h="501" extrusionOk="0">
                    <a:moveTo>
                      <a:pt x="0" y="0"/>
                    </a:moveTo>
                    <a:lnTo>
                      <a:pt x="0" y="0"/>
                    </a:lnTo>
                    <a:cubicBezTo>
                      <a:pt x="143" y="155"/>
                      <a:pt x="298" y="334"/>
                      <a:pt x="441" y="501"/>
                    </a:cubicBezTo>
                    <a:cubicBezTo>
                      <a:pt x="548" y="489"/>
                      <a:pt x="703" y="489"/>
                      <a:pt x="679" y="370"/>
                    </a:cubicBezTo>
                    <a:cubicBezTo>
                      <a:pt x="679" y="274"/>
                      <a:pt x="536" y="203"/>
                      <a:pt x="441" y="131"/>
                    </a:cubicBezTo>
                    <a:lnTo>
                      <a:pt x="0"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 name="Google Shape;600;p2"/>
              <p:cNvSpPr/>
              <p:nvPr/>
            </p:nvSpPr>
            <p:spPr>
              <a:xfrm>
                <a:off x="156390" y="3027989"/>
                <a:ext cx="16948" cy="19567"/>
              </a:xfrm>
              <a:custGeom>
                <a:avLst/>
                <a:gdLst/>
                <a:ahLst/>
                <a:cxnLst/>
                <a:rect l="l" t="t" r="r" b="b"/>
                <a:pathLst>
                  <a:path w="537" h="620" extrusionOk="0">
                    <a:moveTo>
                      <a:pt x="417" y="1"/>
                    </a:moveTo>
                    <a:cubicBezTo>
                      <a:pt x="346" y="84"/>
                      <a:pt x="274" y="167"/>
                      <a:pt x="191" y="251"/>
                    </a:cubicBezTo>
                    <a:cubicBezTo>
                      <a:pt x="0" y="584"/>
                      <a:pt x="334" y="524"/>
                      <a:pt x="417" y="620"/>
                    </a:cubicBezTo>
                    <a:cubicBezTo>
                      <a:pt x="429" y="524"/>
                      <a:pt x="441" y="429"/>
                      <a:pt x="536" y="370"/>
                    </a:cubicBezTo>
                    <a:cubicBezTo>
                      <a:pt x="489" y="251"/>
                      <a:pt x="465" y="120"/>
                      <a:pt x="41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 name="Google Shape;601;p2"/>
              <p:cNvSpPr/>
              <p:nvPr/>
            </p:nvSpPr>
            <p:spPr>
              <a:xfrm>
                <a:off x="116184" y="3042632"/>
                <a:ext cx="15812" cy="13571"/>
              </a:xfrm>
              <a:custGeom>
                <a:avLst/>
                <a:gdLst/>
                <a:ahLst/>
                <a:cxnLst/>
                <a:rect l="l" t="t" r="r" b="b"/>
                <a:pathLst>
                  <a:path w="501" h="430" extrusionOk="0">
                    <a:moveTo>
                      <a:pt x="501" y="1"/>
                    </a:moveTo>
                    <a:lnTo>
                      <a:pt x="501" y="1"/>
                    </a:lnTo>
                    <a:cubicBezTo>
                      <a:pt x="322" y="49"/>
                      <a:pt x="143" y="120"/>
                      <a:pt x="0" y="430"/>
                    </a:cubicBezTo>
                    <a:lnTo>
                      <a:pt x="0" y="430"/>
                    </a:lnTo>
                    <a:cubicBezTo>
                      <a:pt x="298" y="346"/>
                      <a:pt x="441" y="227"/>
                      <a:pt x="50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 name="Google Shape;602;p2"/>
              <p:cNvSpPr/>
              <p:nvPr/>
            </p:nvSpPr>
            <p:spPr>
              <a:xfrm>
                <a:off x="139696" y="3027926"/>
                <a:ext cx="12592" cy="9689"/>
              </a:xfrm>
              <a:custGeom>
                <a:avLst/>
                <a:gdLst/>
                <a:ahLst/>
                <a:cxnLst/>
                <a:rect l="l" t="t" r="r" b="b"/>
                <a:pathLst>
                  <a:path w="399" h="307" extrusionOk="0">
                    <a:moveTo>
                      <a:pt x="254" y="0"/>
                    </a:moveTo>
                    <a:cubicBezTo>
                      <a:pt x="208" y="0"/>
                      <a:pt x="159" y="14"/>
                      <a:pt x="113" y="14"/>
                    </a:cubicBezTo>
                    <a:cubicBezTo>
                      <a:pt x="92" y="14"/>
                      <a:pt x="72" y="11"/>
                      <a:pt x="53" y="3"/>
                    </a:cubicBezTo>
                    <a:lnTo>
                      <a:pt x="53" y="3"/>
                    </a:lnTo>
                    <a:cubicBezTo>
                      <a:pt x="86" y="111"/>
                      <a:pt x="0" y="307"/>
                      <a:pt x="153" y="307"/>
                    </a:cubicBezTo>
                    <a:cubicBezTo>
                      <a:pt x="169" y="307"/>
                      <a:pt x="187" y="305"/>
                      <a:pt x="208" y="300"/>
                    </a:cubicBezTo>
                    <a:cubicBezTo>
                      <a:pt x="279" y="288"/>
                      <a:pt x="398" y="134"/>
                      <a:pt x="387" y="98"/>
                    </a:cubicBezTo>
                    <a:cubicBezTo>
                      <a:pt x="355" y="19"/>
                      <a:pt x="307" y="0"/>
                      <a:pt x="25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 name="Google Shape;603;p2"/>
              <p:cNvSpPr/>
              <p:nvPr/>
            </p:nvSpPr>
            <p:spPr>
              <a:xfrm>
                <a:off x="211240" y="3018584"/>
                <a:ext cx="9436" cy="12435"/>
              </a:xfrm>
              <a:custGeom>
                <a:avLst/>
                <a:gdLst/>
                <a:ahLst/>
                <a:cxnLst/>
                <a:rect l="l" t="t" r="r" b="b"/>
                <a:pathLst>
                  <a:path w="299" h="394" extrusionOk="0">
                    <a:moveTo>
                      <a:pt x="48" y="1"/>
                    </a:moveTo>
                    <a:cubicBezTo>
                      <a:pt x="1" y="227"/>
                      <a:pt x="60" y="346"/>
                      <a:pt x="203" y="394"/>
                    </a:cubicBezTo>
                    <a:cubicBezTo>
                      <a:pt x="227" y="394"/>
                      <a:pt x="298" y="334"/>
                      <a:pt x="298" y="299"/>
                    </a:cubicBezTo>
                    <a:cubicBezTo>
                      <a:pt x="298" y="132"/>
                      <a:pt x="203" y="49"/>
                      <a:pt x="4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 name="Google Shape;604;p2"/>
              <p:cNvSpPr/>
              <p:nvPr/>
            </p:nvSpPr>
            <p:spPr>
              <a:xfrm>
                <a:off x="176683" y="3056171"/>
                <a:ext cx="10162" cy="11677"/>
              </a:xfrm>
              <a:custGeom>
                <a:avLst/>
                <a:gdLst/>
                <a:ahLst/>
                <a:cxnLst/>
                <a:rect l="l" t="t" r="r" b="b"/>
                <a:pathLst>
                  <a:path w="322" h="370" extrusionOk="0">
                    <a:moveTo>
                      <a:pt x="322" y="1"/>
                    </a:moveTo>
                    <a:lnTo>
                      <a:pt x="322" y="1"/>
                    </a:lnTo>
                    <a:cubicBezTo>
                      <a:pt x="119" y="12"/>
                      <a:pt x="0" y="120"/>
                      <a:pt x="0" y="370"/>
                    </a:cubicBezTo>
                    <a:cubicBezTo>
                      <a:pt x="227" y="370"/>
                      <a:pt x="310" y="227"/>
                      <a:pt x="32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 name="Google Shape;605;p2"/>
              <p:cNvSpPr/>
              <p:nvPr/>
            </p:nvSpPr>
            <p:spPr>
              <a:xfrm>
                <a:off x="238318" y="2946503"/>
                <a:ext cx="10068" cy="9815"/>
              </a:xfrm>
              <a:custGeom>
                <a:avLst/>
                <a:gdLst/>
                <a:ahLst/>
                <a:cxnLst/>
                <a:rect l="l" t="t" r="r" b="b"/>
                <a:pathLst>
                  <a:path w="319" h="311" extrusionOk="0">
                    <a:moveTo>
                      <a:pt x="79" y="0"/>
                    </a:moveTo>
                    <a:cubicBezTo>
                      <a:pt x="56" y="0"/>
                      <a:pt x="29" y="3"/>
                      <a:pt x="0" y="11"/>
                    </a:cubicBezTo>
                    <a:cubicBezTo>
                      <a:pt x="36" y="142"/>
                      <a:pt x="36" y="273"/>
                      <a:pt x="202" y="308"/>
                    </a:cubicBezTo>
                    <a:cubicBezTo>
                      <a:pt x="210" y="310"/>
                      <a:pt x="218" y="311"/>
                      <a:pt x="225" y="311"/>
                    </a:cubicBezTo>
                    <a:cubicBezTo>
                      <a:pt x="276" y="311"/>
                      <a:pt x="318" y="276"/>
                      <a:pt x="298" y="213"/>
                    </a:cubicBezTo>
                    <a:cubicBezTo>
                      <a:pt x="257" y="102"/>
                      <a:pt x="209" y="0"/>
                      <a:pt x="7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 name="Google Shape;606;p2"/>
              <p:cNvSpPr/>
              <p:nvPr/>
            </p:nvSpPr>
            <p:spPr>
              <a:xfrm>
                <a:off x="124453" y="3134154"/>
                <a:ext cx="9058" cy="8837"/>
              </a:xfrm>
              <a:custGeom>
                <a:avLst/>
                <a:gdLst/>
                <a:ahLst/>
                <a:cxnLst/>
                <a:rect l="l" t="t" r="r" b="b"/>
                <a:pathLst>
                  <a:path w="287" h="280" extrusionOk="0">
                    <a:moveTo>
                      <a:pt x="166" y="1"/>
                    </a:moveTo>
                    <a:cubicBezTo>
                      <a:pt x="155" y="1"/>
                      <a:pt x="144" y="2"/>
                      <a:pt x="131" y="6"/>
                    </a:cubicBezTo>
                    <a:cubicBezTo>
                      <a:pt x="48" y="30"/>
                      <a:pt x="0" y="101"/>
                      <a:pt x="36" y="197"/>
                    </a:cubicBezTo>
                    <a:cubicBezTo>
                      <a:pt x="48" y="244"/>
                      <a:pt x="108" y="280"/>
                      <a:pt x="155" y="280"/>
                    </a:cubicBezTo>
                    <a:cubicBezTo>
                      <a:pt x="227" y="280"/>
                      <a:pt x="286" y="244"/>
                      <a:pt x="286" y="137"/>
                    </a:cubicBezTo>
                    <a:cubicBezTo>
                      <a:pt x="256" y="56"/>
                      <a:pt x="225" y="1"/>
                      <a:pt x="16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 name="Google Shape;607;p2"/>
              <p:cNvSpPr/>
              <p:nvPr/>
            </p:nvSpPr>
            <p:spPr>
              <a:xfrm>
                <a:off x="92515" y="3042569"/>
                <a:ext cx="10920" cy="9878"/>
              </a:xfrm>
              <a:custGeom>
                <a:avLst/>
                <a:gdLst/>
                <a:ahLst/>
                <a:cxnLst/>
                <a:rect l="l" t="t" r="r" b="b"/>
                <a:pathLst>
                  <a:path w="346" h="313" extrusionOk="0">
                    <a:moveTo>
                      <a:pt x="230" y="0"/>
                    </a:moveTo>
                    <a:cubicBezTo>
                      <a:pt x="174" y="0"/>
                      <a:pt x="105" y="61"/>
                      <a:pt x="41" y="61"/>
                    </a:cubicBezTo>
                    <a:cubicBezTo>
                      <a:pt x="27" y="61"/>
                      <a:pt x="14" y="58"/>
                      <a:pt x="0" y="51"/>
                    </a:cubicBezTo>
                    <a:lnTo>
                      <a:pt x="0" y="51"/>
                    </a:lnTo>
                    <a:cubicBezTo>
                      <a:pt x="0" y="146"/>
                      <a:pt x="36" y="253"/>
                      <a:pt x="119" y="312"/>
                    </a:cubicBezTo>
                    <a:cubicBezTo>
                      <a:pt x="227" y="301"/>
                      <a:pt x="346" y="241"/>
                      <a:pt x="310" y="86"/>
                    </a:cubicBezTo>
                    <a:cubicBezTo>
                      <a:pt x="291" y="21"/>
                      <a:pt x="263" y="0"/>
                      <a:pt x="23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 name="Google Shape;608;p2"/>
              <p:cNvSpPr/>
              <p:nvPr/>
            </p:nvSpPr>
            <p:spPr>
              <a:xfrm>
                <a:off x="91126" y="3030671"/>
                <a:ext cx="11930" cy="9752"/>
              </a:xfrm>
              <a:custGeom>
                <a:avLst/>
                <a:gdLst/>
                <a:ahLst/>
                <a:cxnLst/>
                <a:rect l="l" t="t" r="r" b="b"/>
                <a:pathLst>
                  <a:path w="378" h="309" extrusionOk="0">
                    <a:moveTo>
                      <a:pt x="181" y="0"/>
                    </a:moveTo>
                    <a:cubicBezTo>
                      <a:pt x="40" y="0"/>
                      <a:pt x="1" y="90"/>
                      <a:pt x="44" y="308"/>
                    </a:cubicBezTo>
                    <a:cubicBezTo>
                      <a:pt x="152" y="213"/>
                      <a:pt x="259" y="130"/>
                      <a:pt x="378" y="35"/>
                    </a:cubicBezTo>
                    <a:cubicBezTo>
                      <a:pt x="298" y="12"/>
                      <a:pt x="233" y="0"/>
                      <a:pt x="18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 name="Google Shape;609;p2"/>
              <p:cNvSpPr/>
              <p:nvPr/>
            </p:nvSpPr>
            <p:spPr>
              <a:xfrm>
                <a:off x="144745" y="3016343"/>
                <a:ext cx="10920" cy="8048"/>
              </a:xfrm>
              <a:custGeom>
                <a:avLst/>
                <a:gdLst/>
                <a:ahLst/>
                <a:cxnLst/>
                <a:rect l="l" t="t" r="r" b="b"/>
                <a:pathLst>
                  <a:path w="346" h="255" extrusionOk="0">
                    <a:moveTo>
                      <a:pt x="346" y="0"/>
                    </a:moveTo>
                    <a:cubicBezTo>
                      <a:pt x="179" y="0"/>
                      <a:pt x="12" y="0"/>
                      <a:pt x="0" y="250"/>
                    </a:cubicBezTo>
                    <a:cubicBezTo>
                      <a:pt x="42" y="250"/>
                      <a:pt x="82" y="254"/>
                      <a:pt x="120" y="254"/>
                    </a:cubicBezTo>
                    <a:cubicBezTo>
                      <a:pt x="204" y="254"/>
                      <a:pt x="280" y="237"/>
                      <a:pt x="346" y="131"/>
                    </a:cubicBezTo>
                    <a:lnTo>
                      <a:pt x="34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 name="Google Shape;610;p2"/>
              <p:cNvSpPr/>
              <p:nvPr/>
            </p:nvSpPr>
            <p:spPr>
              <a:xfrm>
                <a:off x="226452" y="3070057"/>
                <a:ext cx="6154" cy="6880"/>
              </a:xfrm>
              <a:custGeom>
                <a:avLst/>
                <a:gdLst/>
                <a:ahLst/>
                <a:cxnLst/>
                <a:rect l="l" t="t" r="r" b="b"/>
                <a:pathLst>
                  <a:path w="195" h="218" extrusionOk="0">
                    <a:moveTo>
                      <a:pt x="63" y="1"/>
                    </a:moveTo>
                    <a:cubicBezTo>
                      <a:pt x="24" y="1"/>
                      <a:pt x="1" y="42"/>
                      <a:pt x="19" y="96"/>
                    </a:cubicBezTo>
                    <a:cubicBezTo>
                      <a:pt x="31" y="144"/>
                      <a:pt x="78" y="192"/>
                      <a:pt x="90" y="215"/>
                    </a:cubicBezTo>
                    <a:cubicBezTo>
                      <a:pt x="99" y="217"/>
                      <a:pt x="108" y="218"/>
                      <a:pt x="116" y="218"/>
                    </a:cubicBezTo>
                    <a:cubicBezTo>
                      <a:pt x="170" y="218"/>
                      <a:pt x="194" y="184"/>
                      <a:pt x="174" y="132"/>
                    </a:cubicBezTo>
                    <a:cubicBezTo>
                      <a:pt x="174" y="84"/>
                      <a:pt x="138" y="25"/>
                      <a:pt x="102" y="13"/>
                    </a:cubicBezTo>
                    <a:cubicBezTo>
                      <a:pt x="88" y="5"/>
                      <a:pt x="75" y="1"/>
                      <a:pt x="6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 name="Google Shape;611;p2"/>
              <p:cNvSpPr/>
              <p:nvPr/>
            </p:nvSpPr>
            <p:spPr>
              <a:xfrm>
                <a:off x="217015" y="2990213"/>
                <a:ext cx="10036" cy="10005"/>
              </a:xfrm>
              <a:custGeom>
                <a:avLst/>
                <a:gdLst/>
                <a:ahLst/>
                <a:cxnLst/>
                <a:rect l="l" t="t" r="r" b="b"/>
                <a:pathLst>
                  <a:path w="318" h="317" extrusionOk="0">
                    <a:moveTo>
                      <a:pt x="131" y="1"/>
                    </a:moveTo>
                    <a:cubicBezTo>
                      <a:pt x="0" y="1"/>
                      <a:pt x="77" y="208"/>
                      <a:pt x="44" y="316"/>
                    </a:cubicBezTo>
                    <a:lnTo>
                      <a:pt x="163" y="316"/>
                    </a:lnTo>
                    <a:cubicBezTo>
                      <a:pt x="175" y="197"/>
                      <a:pt x="318" y="43"/>
                      <a:pt x="175" y="7"/>
                    </a:cubicBezTo>
                    <a:cubicBezTo>
                      <a:pt x="158" y="3"/>
                      <a:pt x="143" y="1"/>
                      <a:pt x="13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 name="Google Shape;612;p2"/>
              <p:cNvSpPr/>
              <p:nvPr/>
            </p:nvSpPr>
            <p:spPr>
              <a:xfrm>
                <a:off x="162039" y="2927284"/>
                <a:ext cx="37588" cy="29130"/>
              </a:xfrm>
              <a:custGeom>
                <a:avLst/>
                <a:gdLst/>
                <a:ahLst/>
                <a:cxnLst/>
                <a:rect l="l" t="t" r="r" b="b"/>
                <a:pathLst>
                  <a:path w="1191" h="923" extrusionOk="0">
                    <a:moveTo>
                      <a:pt x="1191" y="1"/>
                    </a:moveTo>
                    <a:lnTo>
                      <a:pt x="1191" y="1"/>
                    </a:lnTo>
                    <a:cubicBezTo>
                      <a:pt x="1048" y="24"/>
                      <a:pt x="905" y="24"/>
                      <a:pt x="786" y="36"/>
                    </a:cubicBezTo>
                    <a:cubicBezTo>
                      <a:pt x="750" y="513"/>
                      <a:pt x="393" y="429"/>
                      <a:pt x="131" y="536"/>
                    </a:cubicBezTo>
                    <a:cubicBezTo>
                      <a:pt x="60" y="560"/>
                      <a:pt x="12" y="608"/>
                      <a:pt x="0" y="691"/>
                    </a:cubicBezTo>
                    <a:cubicBezTo>
                      <a:pt x="27" y="800"/>
                      <a:pt x="82" y="922"/>
                      <a:pt x="159" y="922"/>
                    </a:cubicBezTo>
                    <a:cubicBezTo>
                      <a:pt x="183" y="922"/>
                      <a:pt x="210" y="910"/>
                      <a:pt x="238" y="882"/>
                    </a:cubicBezTo>
                    <a:cubicBezTo>
                      <a:pt x="322" y="798"/>
                      <a:pt x="403" y="776"/>
                      <a:pt x="483" y="776"/>
                    </a:cubicBezTo>
                    <a:cubicBezTo>
                      <a:pt x="569" y="776"/>
                      <a:pt x="654" y="801"/>
                      <a:pt x="738" y="801"/>
                    </a:cubicBezTo>
                    <a:cubicBezTo>
                      <a:pt x="754" y="801"/>
                      <a:pt x="770" y="801"/>
                      <a:pt x="786" y="798"/>
                    </a:cubicBezTo>
                    <a:cubicBezTo>
                      <a:pt x="810" y="453"/>
                      <a:pt x="1107" y="298"/>
                      <a:pt x="119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 name="Google Shape;613;p2"/>
              <p:cNvSpPr/>
              <p:nvPr/>
            </p:nvSpPr>
            <p:spPr>
              <a:xfrm>
                <a:off x="181196" y="2945809"/>
                <a:ext cx="29698" cy="18715"/>
              </a:xfrm>
              <a:custGeom>
                <a:avLst/>
                <a:gdLst/>
                <a:ahLst/>
                <a:cxnLst/>
                <a:rect l="l" t="t" r="r" b="b"/>
                <a:pathLst>
                  <a:path w="941" h="593" extrusionOk="0">
                    <a:moveTo>
                      <a:pt x="741" y="0"/>
                    </a:moveTo>
                    <a:cubicBezTo>
                      <a:pt x="561" y="0"/>
                      <a:pt x="417" y="219"/>
                      <a:pt x="236" y="219"/>
                    </a:cubicBezTo>
                    <a:cubicBezTo>
                      <a:pt x="217" y="219"/>
                      <a:pt x="198" y="216"/>
                      <a:pt x="179" y="211"/>
                    </a:cubicBezTo>
                    <a:lnTo>
                      <a:pt x="179" y="211"/>
                    </a:lnTo>
                    <a:cubicBezTo>
                      <a:pt x="119" y="378"/>
                      <a:pt x="0" y="569"/>
                      <a:pt x="286" y="592"/>
                    </a:cubicBezTo>
                    <a:cubicBezTo>
                      <a:pt x="393" y="259"/>
                      <a:pt x="834" y="438"/>
                      <a:pt x="941" y="92"/>
                    </a:cubicBezTo>
                    <a:cubicBezTo>
                      <a:pt x="868" y="25"/>
                      <a:pt x="803" y="0"/>
                      <a:pt x="74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 name="Google Shape;614;p2"/>
              <p:cNvSpPr/>
              <p:nvPr/>
            </p:nvSpPr>
            <p:spPr>
              <a:xfrm>
                <a:off x="151183" y="2936625"/>
                <a:ext cx="14991" cy="12529"/>
              </a:xfrm>
              <a:custGeom>
                <a:avLst/>
                <a:gdLst/>
                <a:ahLst/>
                <a:cxnLst/>
                <a:rect l="l" t="t" r="r" b="b"/>
                <a:pathLst>
                  <a:path w="475" h="397" extrusionOk="0">
                    <a:moveTo>
                      <a:pt x="84" y="1"/>
                    </a:moveTo>
                    <a:cubicBezTo>
                      <a:pt x="68" y="1"/>
                      <a:pt x="51" y="1"/>
                      <a:pt x="34" y="2"/>
                    </a:cubicBezTo>
                    <a:cubicBezTo>
                      <a:pt x="0" y="275"/>
                      <a:pt x="107" y="396"/>
                      <a:pt x="324" y="396"/>
                    </a:cubicBezTo>
                    <a:cubicBezTo>
                      <a:pt x="335" y="396"/>
                      <a:pt x="345" y="396"/>
                      <a:pt x="356" y="395"/>
                    </a:cubicBezTo>
                    <a:cubicBezTo>
                      <a:pt x="392" y="348"/>
                      <a:pt x="439" y="288"/>
                      <a:pt x="475" y="240"/>
                    </a:cubicBezTo>
                    <a:cubicBezTo>
                      <a:pt x="389" y="57"/>
                      <a:pt x="243" y="1"/>
                      <a:pt x="8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 name="Google Shape;615;p2"/>
              <p:cNvSpPr/>
              <p:nvPr/>
            </p:nvSpPr>
            <p:spPr>
              <a:xfrm>
                <a:off x="116942" y="3005834"/>
                <a:ext cx="15433" cy="9941"/>
              </a:xfrm>
              <a:custGeom>
                <a:avLst/>
                <a:gdLst/>
                <a:ahLst/>
                <a:cxnLst/>
                <a:rect l="l" t="t" r="r" b="b"/>
                <a:pathLst>
                  <a:path w="489" h="315" extrusionOk="0">
                    <a:moveTo>
                      <a:pt x="0" y="0"/>
                    </a:moveTo>
                    <a:cubicBezTo>
                      <a:pt x="73" y="241"/>
                      <a:pt x="177" y="314"/>
                      <a:pt x="300" y="314"/>
                    </a:cubicBezTo>
                    <a:cubicBezTo>
                      <a:pt x="359" y="314"/>
                      <a:pt x="423" y="297"/>
                      <a:pt x="488" y="274"/>
                    </a:cubicBezTo>
                    <a:cubicBezTo>
                      <a:pt x="393" y="48"/>
                      <a:pt x="238" y="0"/>
                      <a:pt x="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 name="Google Shape;616;p2"/>
              <p:cNvSpPr/>
              <p:nvPr/>
            </p:nvSpPr>
            <p:spPr>
              <a:xfrm>
                <a:off x="103024" y="2980650"/>
                <a:ext cx="15812" cy="15622"/>
              </a:xfrm>
              <a:custGeom>
                <a:avLst/>
                <a:gdLst/>
                <a:ahLst/>
                <a:cxnLst/>
                <a:rect l="l" t="t" r="r" b="b"/>
                <a:pathLst>
                  <a:path w="501" h="495" extrusionOk="0">
                    <a:moveTo>
                      <a:pt x="215" y="0"/>
                    </a:moveTo>
                    <a:lnTo>
                      <a:pt x="215" y="0"/>
                    </a:lnTo>
                    <a:cubicBezTo>
                      <a:pt x="239" y="179"/>
                      <a:pt x="144" y="298"/>
                      <a:pt x="1" y="369"/>
                    </a:cubicBezTo>
                    <a:cubicBezTo>
                      <a:pt x="58" y="456"/>
                      <a:pt x="121" y="495"/>
                      <a:pt x="183" y="495"/>
                    </a:cubicBezTo>
                    <a:cubicBezTo>
                      <a:pt x="249" y="495"/>
                      <a:pt x="314" y="450"/>
                      <a:pt x="370" y="369"/>
                    </a:cubicBezTo>
                    <a:cubicBezTo>
                      <a:pt x="501" y="179"/>
                      <a:pt x="358" y="84"/>
                      <a:pt x="21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 name="Google Shape;617;p2"/>
              <p:cNvSpPr/>
              <p:nvPr/>
            </p:nvSpPr>
            <p:spPr>
              <a:xfrm>
                <a:off x="136098" y="2993242"/>
                <a:ext cx="10920" cy="9689"/>
              </a:xfrm>
              <a:custGeom>
                <a:avLst/>
                <a:gdLst/>
                <a:ahLst/>
                <a:cxnLst/>
                <a:rect l="l" t="t" r="r" b="b"/>
                <a:pathLst>
                  <a:path w="346" h="307" extrusionOk="0">
                    <a:moveTo>
                      <a:pt x="143" y="1"/>
                    </a:moveTo>
                    <a:cubicBezTo>
                      <a:pt x="103" y="1"/>
                      <a:pt x="56" y="11"/>
                      <a:pt x="1" y="30"/>
                    </a:cubicBezTo>
                    <a:cubicBezTo>
                      <a:pt x="77" y="183"/>
                      <a:pt x="134" y="307"/>
                      <a:pt x="263" y="307"/>
                    </a:cubicBezTo>
                    <a:cubicBezTo>
                      <a:pt x="274" y="307"/>
                      <a:pt x="286" y="306"/>
                      <a:pt x="298" y="304"/>
                    </a:cubicBezTo>
                    <a:cubicBezTo>
                      <a:pt x="322" y="304"/>
                      <a:pt x="346" y="244"/>
                      <a:pt x="346" y="209"/>
                    </a:cubicBezTo>
                    <a:cubicBezTo>
                      <a:pt x="311" y="70"/>
                      <a:pt x="251" y="1"/>
                      <a:pt x="14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 name="Google Shape;618;p2"/>
              <p:cNvSpPr/>
              <p:nvPr/>
            </p:nvSpPr>
            <p:spPr>
              <a:xfrm>
                <a:off x="157905" y="2977273"/>
                <a:ext cx="9405" cy="9089"/>
              </a:xfrm>
              <a:custGeom>
                <a:avLst/>
                <a:gdLst/>
                <a:ahLst/>
                <a:cxnLst/>
                <a:rect l="l" t="t" r="r" b="b"/>
                <a:pathLst>
                  <a:path w="298" h="288" extrusionOk="0">
                    <a:moveTo>
                      <a:pt x="119" y="0"/>
                    </a:moveTo>
                    <a:cubicBezTo>
                      <a:pt x="83" y="0"/>
                      <a:pt x="36" y="48"/>
                      <a:pt x="0" y="72"/>
                    </a:cubicBezTo>
                    <a:cubicBezTo>
                      <a:pt x="60" y="155"/>
                      <a:pt x="107" y="226"/>
                      <a:pt x="179" y="286"/>
                    </a:cubicBezTo>
                    <a:cubicBezTo>
                      <a:pt x="180" y="287"/>
                      <a:pt x="181" y="288"/>
                      <a:pt x="183" y="288"/>
                    </a:cubicBezTo>
                    <a:cubicBezTo>
                      <a:pt x="203" y="288"/>
                      <a:pt x="265" y="236"/>
                      <a:pt x="298" y="215"/>
                    </a:cubicBezTo>
                    <a:cubicBezTo>
                      <a:pt x="298" y="60"/>
                      <a:pt x="226" y="0"/>
                      <a:pt x="11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 name="Google Shape;619;p2"/>
              <p:cNvSpPr/>
              <p:nvPr/>
            </p:nvSpPr>
            <p:spPr>
              <a:xfrm>
                <a:off x="155633" y="3008612"/>
                <a:ext cx="10194" cy="7764"/>
              </a:xfrm>
              <a:custGeom>
                <a:avLst/>
                <a:gdLst/>
                <a:ahLst/>
                <a:cxnLst/>
                <a:rect l="l" t="t" r="r" b="b"/>
                <a:pathLst>
                  <a:path w="323" h="246" extrusionOk="0">
                    <a:moveTo>
                      <a:pt x="261" y="0"/>
                    </a:moveTo>
                    <a:cubicBezTo>
                      <a:pt x="131" y="0"/>
                      <a:pt x="52" y="100"/>
                      <a:pt x="1" y="245"/>
                    </a:cubicBezTo>
                    <a:cubicBezTo>
                      <a:pt x="13" y="245"/>
                      <a:pt x="26" y="246"/>
                      <a:pt x="38" y="246"/>
                    </a:cubicBezTo>
                    <a:cubicBezTo>
                      <a:pt x="171" y="246"/>
                      <a:pt x="311" y="236"/>
                      <a:pt x="322" y="7"/>
                    </a:cubicBezTo>
                    <a:cubicBezTo>
                      <a:pt x="300" y="3"/>
                      <a:pt x="280" y="0"/>
                      <a:pt x="26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 name="Google Shape;620;p2"/>
              <p:cNvSpPr/>
              <p:nvPr/>
            </p:nvSpPr>
            <p:spPr>
              <a:xfrm>
                <a:off x="119971" y="2968247"/>
                <a:ext cx="6754" cy="10194"/>
              </a:xfrm>
              <a:custGeom>
                <a:avLst/>
                <a:gdLst/>
                <a:ahLst/>
                <a:cxnLst/>
                <a:rect l="l" t="t" r="r" b="b"/>
                <a:pathLst>
                  <a:path w="214" h="323" extrusionOk="0">
                    <a:moveTo>
                      <a:pt x="131" y="0"/>
                    </a:moveTo>
                    <a:cubicBezTo>
                      <a:pt x="95" y="0"/>
                      <a:pt x="47" y="24"/>
                      <a:pt x="11" y="24"/>
                    </a:cubicBezTo>
                    <a:cubicBezTo>
                      <a:pt x="23" y="128"/>
                      <a:pt x="1" y="322"/>
                      <a:pt x="87" y="322"/>
                    </a:cubicBezTo>
                    <a:cubicBezTo>
                      <a:pt x="89" y="322"/>
                      <a:pt x="92" y="322"/>
                      <a:pt x="95" y="322"/>
                    </a:cubicBezTo>
                    <a:cubicBezTo>
                      <a:pt x="202" y="298"/>
                      <a:pt x="214" y="120"/>
                      <a:pt x="13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 name="Google Shape;621;p2"/>
              <p:cNvSpPr/>
              <p:nvPr/>
            </p:nvSpPr>
            <p:spPr>
              <a:xfrm>
                <a:off x="206348" y="2924380"/>
                <a:ext cx="14991" cy="12719"/>
              </a:xfrm>
              <a:custGeom>
                <a:avLst/>
                <a:gdLst/>
                <a:ahLst/>
                <a:cxnLst/>
                <a:rect l="l" t="t" r="r" b="b"/>
                <a:pathLst>
                  <a:path w="475" h="403" extrusionOk="0">
                    <a:moveTo>
                      <a:pt x="249" y="0"/>
                    </a:moveTo>
                    <a:cubicBezTo>
                      <a:pt x="222" y="0"/>
                      <a:pt x="191" y="3"/>
                      <a:pt x="156" y="9"/>
                    </a:cubicBezTo>
                    <a:cubicBezTo>
                      <a:pt x="120" y="33"/>
                      <a:pt x="1" y="81"/>
                      <a:pt x="1" y="105"/>
                    </a:cubicBezTo>
                    <a:cubicBezTo>
                      <a:pt x="25" y="355"/>
                      <a:pt x="215" y="355"/>
                      <a:pt x="382" y="402"/>
                    </a:cubicBezTo>
                    <a:cubicBezTo>
                      <a:pt x="414" y="211"/>
                      <a:pt x="474" y="0"/>
                      <a:pt x="24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 name="Google Shape;622;p2"/>
              <p:cNvSpPr/>
              <p:nvPr/>
            </p:nvSpPr>
            <p:spPr>
              <a:xfrm>
                <a:off x="50794" y="3028367"/>
                <a:ext cx="11298" cy="10194"/>
              </a:xfrm>
              <a:custGeom>
                <a:avLst/>
                <a:gdLst/>
                <a:ahLst/>
                <a:cxnLst/>
                <a:rect l="l" t="t" r="r" b="b"/>
                <a:pathLst>
                  <a:path w="358" h="323" extrusionOk="0">
                    <a:moveTo>
                      <a:pt x="1" y="0"/>
                    </a:moveTo>
                    <a:cubicBezTo>
                      <a:pt x="70" y="161"/>
                      <a:pt x="139" y="323"/>
                      <a:pt x="337" y="323"/>
                    </a:cubicBezTo>
                    <a:cubicBezTo>
                      <a:pt x="344" y="323"/>
                      <a:pt x="351" y="322"/>
                      <a:pt x="358" y="322"/>
                    </a:cubicBezTo>
                    <a:cubicBezTo>
                      <a:pt x="191" y="108"/>
                      <a:pt x="191" y="108"/>
                      <a:pt x="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 name="Google Shape;623;p2"/>
              <p:cNvSpPr/>
              <p:nvPr/>
            </p:nvSpPr>
            <p:spPr>
              <a:xfrm>
                <a:off x="38391" y="3080219"/>
                <a:ext cx="11330" cy="11298"/>
              </a:xfrm>
              <a:custGeom>
                <a:avLst/>
                <a:gdLst/>
                <a:ahLst/>
                <a:cxnLst/>
                <a:rect l="l" t="t" r="r" b="b"/>
                <a:pathLst>
                  <a:path w="359" h="358" extrusionOk="0">
                    <a:moveTo>
                      <a:pt x="49" y="1"/>
                    </a:moveTo>
                    <a:cubicBezTo>
                      <a:pt x="37" y="1"/>
                      <a:pt x="37" y="12"/>
                      <a:pt x="25" y="24"/>
                    </a:cubicBezTo>
                    <a:cubicBezTo>
                      <a:pt x="1" y="60"/>
                      <a:pt x="1" y="84"/>
                      <a:pt x="37" y="120"/>
                    </a:cubicBezTo>
                    <a:cubicBezTo>
                      <a:pt x="144" y="203"/>
                      <a:pt x="263" y="286"/>
                      <a:pt x="358" y="358"/>
                    </a:cubicBezTo>
                    <a:lnTo>
                      <a:pt x="358"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 name="Google Shape;624;p2"/>
              <p:cNvSpPr/>
              <p:nvPr/>
            </p:nvSpPr>
            <p:spPr>
              <a:xfrm>
                <a:off x="21507" y="3067816"/>
                <a:ext cx="18431" cy="29540"/>
              </a:xfrm>
              <a:custGeom>
                <a:avLst/>
                <a:gdLst/>
                <a:ahLst/>
                <a:cxnLst/>
                <a:rect l="l" t="t" r="r" b="b"/>
                <a:pathLst>
                  <a:path w="584" h="936" extrusionOk="0">
                    <a:moveTo>
                      <a:pt x="226" y="1"/>
                    </a:moveTo>
                    <a:lnTo>
                      <a:pt x="226" y="1"/>
                    </a:lnTo>
                    <a:cubicBezTo>
                      <a:pt x="238" y="227"/>
                      <a:pt x="179" y="441"/>
                      <a:pt x="0" y="572"/>
                    </a:cubicBezTo>
                    <a:cubicBezTo>
                      <a:pt x="36" y="691"/>
                      <a:pt x="12" y="870"/>
                      <a:pt x="72" y="917"/>
                    </a:cubicBezTo>
                    <a:cubicBezTo>
                      <a:pt x="92" y="930"/>
                      <a:pt x="113" y="936"/>
                      <a:pt x="134" y="936"/>
                    </a:cubicBezTo>
                    <a:cubicBezTo>
                      <a:pt x="211" y="936"/>
                      <a:pt x="289" y="859"/>
                      <a:pt x="345" y="775"/>
                    </a:cubicBezTo>
                    <a:cubicBezTo>
                      <a:pt x="417" y="691"/>
                      <a:pt x="488" y="620"/>
                      <a:pt x="572" y="524"/>
                    </a:cubicBezTo>
                    <a:cubicBezTo>
                      <a:pt x="572" y="477"/>
                      <a:pt x="584" y="441"/>
                      <a:pt x="584" y="394"/>
                    </a:cubicBezTo>
                    <a:cubicBezTo>
                      <a:pt x="476" y="263"/>
                      <a:pt x="357" y="143"/>
                      <a:pt x="22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 name="Google Shape;625;p2"/>
              <p:cNvSpPr/>
              <p:nvPr/>
            </p:nvSpPr>
            <p:spPr>
              <a:xfrm>
                <a:off x="84625" y="2992674"/>
                <a:ext cx="7543" cy="6407"/>
              </a:xfrm>
              <a:custGeom>
                <a:avLst/>
                <a:gdLst/>
                <a:ahLst/>
                <a:cxnLst/>
                <a:rect l="l" t="t" r="r" b="b"/>
                <a:pathLst>
                  <a:path w="239" h="203" extrusionOk="0">
                    <a:moveTo>
                      <a:pt x="108" y="0"/>
                    </a:moveTo>
                    <a:cubicBezTo>
                      <a:pt x="72" y="0"/>
                      <a:pt x="24" y="60"/>
                      <a:pt x="0" y="96"/>
                    </a:cubicBezTo>
                    <a:cubicBezTo>
                      <a:pt x="24" y="119"/>
                      <a:pt x="60" y="179"/>
                      <a:pt x="108" y="203"/>
                    </a:cubicBezTo>
                    <a:cubicBezTo>
                      <a:pt x="131" y="203"/>
                      <a:pt x="179" y="155"/>
                      <a:pt x="238" y="108"/>
                    </a:cubicBezTo>
                    <a:cubicBezTo>
                      <a:pt x="179" y="60"/>
                      <a:pt x="131" y="24"/>
                      <a:pt x="10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 name="Google Shape;626;p2"/>
              <p:cNvSpPr/>
              <p:nvPr/>
            </p:nvSpPr>
            <p:spPr>
              <a:xfrm>
                <a:off x="71465" y="3016596"/>
                <a:ext cx="10194" cy="8048"/>
              </a:xfrm>
              <a:custGeom>
                <a:avLst/>
                <a:gdLst/>
                <a:ahLst/>
                <a:cxnLst/>
                <a:rect l="l" t="t" r="r" b="b"/>
                <a:pathLst>
                  <a:path w="323" h="255" extrusionOk="0">
                    <a:moveTo>
                      <a:pt x="240" y="1"/>
                    </a:moveTo>
                    <a:cubicBezTo>
                      <a:pt x="114" y="1"/>
                      <a:pt x="1" y="38"/>
                      <a:pt x="1" y="254"/>
                    </a:cubicBezTo>
                    <a:cubicBezTo>
                      <a:pt x="167" y="254"/>
                      <a:pt x="263" y="171"/>
                      <a:pt x="322" y="4"/>
                    </a:cubicBezTo>
                    <a:cubicBezTo>
                      <a:pt x="295" y="2"/>
                      <a:pt x="267" y="1"/>
                      <a:pt x="24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7" name="Google Shape;627;p2"/>
            <p:cNvGrpSpPr/>
            <p:nvPr/>
          </p:nvGrpSpPr>
          <p:grpSpPr>
            <a:xfrm>
              <a:off x="221190" y="2026419"/>
              <a:ext cx="329628" cy="338141"/>
              <a:chOff x="173306" y="1957441"/>
              <a:chExt cx="321306" cy="329604"/>
            </a:xfrm>
          </p:grpSpPr>
          <p:sp>
            <p:nvSpPr>
              <p:cNvPr id="628" name="Google Shape;628;p2"/>
              <p:cNvSpPr/>
              <p:nvPr/>
            </p:nvSpPr>
            <p:spPr>
              <a:xfrm>
                <a:off x="251825" y="1977292"/>
                <a:ext cx="87200" cy="79784"/>
              </a:xfrm>
              <a:custGeom>
                <a:avLst/>
                <a:gdLst/>
                <a:ahLst/>
                <a:cxnLst/>
                <a:rect l="l" t="t" r="r" b="b"/>
                <a:pathLst>
                  <a:path w="2763" h="2528" extrusionOk="0">
                    <a:moveTo>
                      <a:pt x="2589" y="0"/>
                    </a:moveTo>
                    <a:cubicBezTo>
                      <a:pt x="2514" y="0"/>
                      <a:pt x="2445" y="34"/>
                      <a:pt x="2394" y="111"/>
                    </a:cubicBezTo>
                    <a:lnTo>
                      <a:pt x="1596" y="599"/>
                    </a:lnTo>
                    <a:cubicBezTo>
                      <a:pt x="1453" y="706"/>
                      <a:pt x="1298" y="730"/>
                      <a:pt x="1203" y="837"/>
                    </a:cubicBezTo>
                    <a:lnTo>
                      <a:pt x="953" y="1087"/>
                    </a:lnTo>
                    <a:cubicBezTo>
                      <a:pt x="739" y="1159"/>
                      <a:pt x="560" y="1302"/>
                      <a:pt x="417" y="1480"/>
                    </a:cubicBezTo>
                    <a:lnTo>
                      <a:pt x="298" y="1599"/>
                    </a:lnTo>
                    <a:cubicBezTo>
                      <a:pt x="179" y="1718"/>
                      <a:pt x="1" y="1790"/>
                      <a:pt x="24" y="2028"/>
                    </a:cubicBezTo>
                    <a:cubicBezTo>
                      <a:pt x="108" y="2230"/>
                      <a:pt x="263" y="2230"/>
                      <a:pt x="429" y="2266"/>
                    </a:cubicBezTo>
                    <a:cubicBezTo>
                      <a:pt x="620" y="2266"/>
                      <a:pt x="786" y="2409"/>
                      <a:pt x="965" y="2504"/>
                    </a:cubicBezTo>
                    <a:cubicBezTo>
                      <a:pt x="1025" y="2516"/>
                      <a:pt x="1072" y="2528"/>
                      <a:pt x="1120" y="2528"/>
                    </a:cubicBezTo>
                    <a:cubicBezTo>
                      <a:pt x="1156" y="2516"/>
                      <a:pt x="1203" y="2504"/>
                      <a:pt x="1227" y="2456"/>
                    </a:cubicBezTo>
                    <a:cubicBezTo>
                      <a:pt x="1275" y="2397"/>
                      <a:pt x="1310" y="2337"/>
                      <a:pt x="1334" y="2266"/>
                    </a:cubicBezTo>
                    <a:cubicBezTo>
                      <a:pt x="1382" y="2171"/>
                      <a:pt x="1453" y="2135"/>
                      <a:pt x="1525" y="2075"/>
                    </a:cubicBezTo>
                    <a:cubicBezTo>
                      <a:pt x="1560" y="2040"/>
                      <a:pt x="1608" y="2016"/>
                      <a:pt x="1632" y="1980"/>
                    </a:cubicBezTo>
                    <a:cubicBezTo>
                      <a:pt x="1734" y="1853"/>
                      <a:pt x="1860" y="1834"/>
                      <a:pt x="1989" y="1834"/>
                    </a:cubicBezTo>
                    <a:cubicBezTo>
                      <a:pt x="2041" y="1834"/>
                      <a:pt x="2093" y="1837"/>
                      <a:pt x="2144" y="1837"/>
                    </a:cubicBezTo>
                    <a:cubicBezTo>
                      <a:pt x="2310" y="1802"/>
                      <a:pt x="2394" y="1659"/>
                      <a:pt x="2465" y="1492"/>
                    </a:cubicBezTo>
                    <a:cubicBezTo>
                      <a:pt x="2501" y="1397"/>
                      <a:pt x="2513" y="1313"/>
                      <a:pt x="2513" y="1218"/>
                    </a:cubicBezTo>
                    <a:cubicBezTo>
                      <a:pt x="2608" y="1040"/>
                      <a:pt x="2215" y="778"/>
                      <a:pt x="2584" y="659"/>
                    </a:cubicBezTo>
                    <a:cubicBezTo>
                      <a:pt x="2680" y="492"/>
                      <a:pt x="2739" y="313"/>
                      <a:pt x="2763" y="135"/>
                    </a:cubicBezTo>
                    <a:cubicBezTo>
                      <a:pt x="2751" y="87"/>
                      <a:pt x="2727" y="39"/>
                      <a:pt x="2680" y="16"/>
                    </a:cubicBezTo>
                    <a:cubicBezTo>
                      <a:pt x="2649" y="6"/>
                      <a:pt x="2619" y="0"/>
                      <a:pt x="258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 name="Google Shape;629;p2"/>
              <p:cNvSpPr/>
              <p:nvPr/>
            </p:nvSpPr>
            <p:spPr>
              <a:xfrm>
                <a:off x="351394" y="2154654"/>
                <a:ext cx="79310" cy="74955"/>
              </a:xfrm>
              <a:custGeom>
                <a:avLst/>
                <a:gdLst/>
                <a:ahLst/>
                <a:cxnLst/>
                <a:rect l="l" t="t" r="r" b="b"/>
                <a:pathLst>
                  <a:path w="2513" h="2375" extrusionOk="0">
                    <a:moveTo>
                      <a:pt x="687" y="1"/>
                    </a:moveTo>
                    <a:cubicBezTo>
                      <a:pt x="631" y="1"/>
                      <a:pt x="570" y="35"/>
                      <a:pt x="501" y="123"/>
                    </a:cubicBezTo>
                    <a:cubicBezTo>
                      <a:pt x="298" y="396"/>
                      <a:pt x="418" y="635"/>
                      <a:pt x="632" y="813"/>
                    </a:cubicBezTo>
                    <a:cubicBezTo>
                      <a:pt x="763" y="920"/>
                      <a:pt x="918" y="873"/>
                      <a:pt x="989" y="956"/>
                    </a:cubicBezTo>
                    <a:cubicBezTo>
                      <a:pt x="944" y="940"/>
                      <a:pt x="902" y="933"/>
                      <a:pt x="865" y="933"/>
                    </a:cubicBezTo>
                    <a:cubicBezTo>
                      <a:pt x="674" y="933"/>
                      <a:pt x="582" y="1120"/>
                      <a:pt x="632" y="1349"/>
                    </a:cubicBezTo>
                    <a:cubicBezTo>
                      <a:pt x="681" y="1532"/>
                      <a:pt x="642" y="1565"/>
                      <a:pt x="583" y="1565"/>
                    </a:cubicBezTo>
                    <a:cubicBezTo>
                      <a:pt x="550" y="1565"/>
                      <a:pt x="509" y="1554"/>
                      <a:pt x="475" y="1554"/>
                    </a:cubicBezTo>
                    <a:cubicBezTo>
                      <a:pt x="452" y="1554"/>
                      <a:pt x="432" y="1559"/>
                      <a:pt x="418" y="1575"/>
                    </a:cubicBezTo>
                    <a:cubicBezTo>
                      <a:pt x="298" y="1599"/>
                      <a:pt x="203" y="1658"/>
                      <a:pt x="144" y="1778"/>
                    </a:cubicBezTo>
                    <a:cubicBezTo>
                      <a:pt x="84" y="1956"/>
                      <a:pt x="1" y="2135"/>
                      <a:pt x="132" y="2325"/>
                    </a:cubicBezTo>
                    <a:cubicBezTo>
                      <a:pt x="180" y="2361"/>
                      <a:pt x="226" y="2375"/>
                      <a:pt x="270" y="2375"/>
                    </a:cubicBezTo>
                    <a:cubicBezTo>
                      <a:pt x="344" y="2375"/>
                      <a:pt x="414" y="2334"/>
                      <a:pt x="489" y="2289"/>
                    </a:cubicBezTo>
                    <a:cubicBezTo>
                      <a:pt x="1025" y="1885"/>
                      <a:pt x="1620" y="1611"/>
                      <a:pt x="2108" y="1123"/>
                    </a:cubicBezTo>
                    <a:cubicBezTo>
                      <a:pt x="2168" y="1051"/>
                      <a:pt x="2251" y="980"/>
                      <a:pt x="2311" y="896"/>
                    </a:cubicBezTo>
                    <a:cubicBezTo>
                      <a:pt x="2453" y="837"/>
                      <a:pt x="2513" y="718"/>
                      <a:pt x="2477" y="575"/>
                    </a:cubicBezTo>
                    <a:cubicBezTo>
                      <a:pt x="2215" y="301"/>
                      <a:pt x="1822" y="361"/>
                      <a:pt x="1561" y="111"/>
                    </a:cubicBezTo>
                    <a:cubicBezTo>
                      <a:pt x="1382" y="146"/>
                      <a:pt x="1275" y="277"/>
                      <a:pt x="1215" y="468"/>
                    </a:cubicBezTo>
                    <a:cubicBezTo>
                      <a:pt x="1251" y="515"/>
                      <a:pt x="1251" y="563"/>
                      <a:pt x="1215" y="587"/>
                    </a:cubicBezTo>
                    <a:cubicBezTo>
                      <a:pt x="1227" y="539"/>
                      <a:pt x="1215" y="504"/>
                      <a:pt x="1191" y="480"/>
                    </a:cubicBezTo>
                    <a:cubicBezTo>
                      <a:pt x="1132" y="408"/>
                      <a:pt x="1049" y="337"/>
                      <a:pt x="989" y="265"/>
                    </a:cubicBezTo>
                    <a:cubicBezTo>
                      <a:pt x="900" y="152"/>
                      <a:pt x="806" y="1"/>
                      <a:pt x="68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 name="Google Shape;630;p2"/>
              <p:cNvSpPr/>
              <p:nvPr/>
            </p:nvSpPr>
            <p:spPr>
              <a:xfrm>
                <a:off x="173306" y="2114164"/>
                <a:ext cx="68043" cy="74071"/>
              </a:xfrm>
              <a:custGeom>
                <a:avLst/>
                <a:gdLst/>
                <a:ahLst/>
                <a:cxnLst/>
                <a:rect l="l" t="t" r="r" b="b"/>
                <a:pathLst>
                  <a:path w="2156" h="2347" extrusionOk="0">
                    <a:moveTo>
                      <a:pt x="1727" y="1"/>
                    </a:moveTo>
                    <a:cubicBezTo>
                      <a:pt x="1441" y="108"/>
                      <a:pt x="1167" y="239"/>
                      <a:pt x="905" y="429"/>
                    </a:cubicBezTo>
                    <a:cubicBezTo>
                      <a:pt x="643" y="798"/>
                      <a:pt x="298" y="1132"/>
                      <a:pt x="107" y="1560"/>
                    </a:cubicBezTo>
                    <a:cubicBezTo>
                      <a:pt x="0" y="1679"/>
                      <a:pt x="72" y="1787"/>
                      <a:pt x="107" y="1882"/>
                    </a:cubicBezTo>
                    <a:cubicBezTo>
                      <a:pt x="198" y="1981"/>
                      <a:pt x="278" y="2126"/>
                      <a:pt x="397" y="2126"/>
                    </a:cubicBezTo>
                    <a:cubicBezTo>
                      <a:pt x="450" y="2126"/>
                      <a:pt x="511" y="2098"/>
                      <a:pt x="584" y="2025"/>
                    </a:cubicBezTo>
                    <a:cubicBezTo>
                      <a:pt x="587" y="2021"/>
                      <a:pt x="590" y="2020"/>
                      <a:pt x="594" y="2020"/>
                    </a:cubicBezTo>
                    <a:cubicBezTo>
                      <a:pt x="643" y="2020"/>
                      <a:pt x="726" y="2302"/>
                      <a:pt x="881" y="2346"/>
                    </a:cubicBezTo>
                    <a:cubicBezTo>
                      <a:pt x="1381" y="2179"/>
                      <a:pt x="1179" y="1560"/>
                      <a:pt x="1441" y="1227"/>
                    </a:cubicBezTo>
                    <a:cubicBezTo>
                      <a:pt x="1417" y="1048"/>
                      <a:pt x="1191" y="810"/>
                      <a:pt x="1548" y="739"/>
                    </a:cubicBezTo>
                    <a:cubicBezTo>
                      <a:pt x="1762" y="667"/>
                      <a:pt x="2084" y="798"/>
                      <a:pt x="2131" y="417"/>
                    </a:cubicBezTo>
                    <a:cubicBezTo>
                      <a:pt x="2155" y="143"/>
                      <a:pt x="1953" y="36"/>
                      <a:pt x="172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 name="Google Shape;631;p2"/>
              <p:cNvSpPr/>
              <p:nvPr/>
            </p:nvSpPr>
            <p:spPr>
              <a:xfrm>
                <a:off x="419782" y="2062849"/>
                <a:ext cx="71420" cy="83666"/>
              </a:xfrm>
              <a:custGeom>
                <a:avLst/>
                <a:gdLst/>
                <a:ahLst/>
                <a:cxnLst/>
                <a:rect l="l" t="t" r="r" b="b"/>
                <a:pathLst>
                  <a:path w="2263" h="2651" extrusionOk="0">
                    <a:moveTo>
                      <a:pt x="1462" y="1"/>
                    </a:moveTo>
                    <a:cubicBezTo>
                      <a:pt x="1268" y="1"/>
                      <a:pt x="1150" y="184"/>
                      <a:pt x="1048" y="376"/>
                    </a:cubicBezTo>
                    <a:cubicBezTo>
                      <a:pt x="953" y="531"/>
                      <a:pt x="953" y="698"/>
                      <a:pt x="1191" y="698"/>
                    </a:cubicBezTo>
                    <a:cubicBezTo>
                      <a:pt x="1234" y="690"/>
                      <a:pt x="1269" y="687"/>
                      <a:pt x="1298" y="687"/>
                    </a:cubicBezTo>
                    <a:cubicBezTo>
                      <a:pt x="1498" y="687"/>
                      <a:pt x="1410" y="852"/>
                      <a:pt x="1358" y="1007"/>
                    </a:cubicBezTo>
                    <a:cubicBezTo>
                      <a:pt x="1310" y="1150"/>
                      <a:pt x="1346" y="1281"/>
                      <a:pt x="1334" y="1400"/>
                    </a:cubicBezTo>
                    <a:cubicBezTo>
                      <a:pt x="1239" y="1579"/>
                      <a:pt x="1001" y="1508"/>
                      <a:pt x="941" y="1722"/>
                    </a:cubicBezTo>
                    <a:cubicBezTo>
                      <a:pt x="901" y="1802"/>
                      <a:pt x="870" y="1873"/>
                      <a:pt x="791" y="1873"/>
                    </a:cubicBezTo>
                    <a:cubicBezTo>
                      <a:pt x="775" y="1873"/>
                      <a:pt x="758" y="1871"/>
                      <a:pt x="739" y="1865"/>
                    </a:cubicBezTo>
                    <a:cubicBezTo>
                      <a:pt x="623" y="1784"/>
                      <a:pt x="500" y="1764"/>
                      <a:pt x="371" y="1764"/>
                    </a:cubicBezTo>
                    <a:cubicBezTo>
                      <a:pt x="327" y="1764"/>
                      <a:pt x="283" y="1767"/>
                      <a:pt x="239" y="1769"/>
                    </a:cubicBezTo>
                    <a:cubicBezTo>
                      <a:pt x="120" y="1817"/>
                      <a:pt x="25" y="1900"/>
                      <a:pt x="1" y="2067"/>
                    </a:cubicBezTo>
                    <a:cubicBezTo>
                      <a:pt x="263" y="2496"/>
                      <a:pt x="751" y="2365"/>
                      <a:pt x="1060" y="2651"/>
                    </a:cubicBezTo>
                    <a:cubicBezTo>
                      <a:pt x="1108" y="2651"/>
                      <a:pt x="1156" y="2615"/>
                      <a:pt x="1191" y="2591"/>
                    </a:cubicBezTo>
                    <a:cubicBezTo>
                      <a:pt x="1245" y="2484"/>
                      <a:pt x="1241" y="2298"/>
                      <a:pt x="1379" y="2298"/>
                    </a:cubicBezTo>
                    <a:cubicBezTo>
                      <a:pt x="1394" y="2298"/>
                      <a:pt x="1411" y="2301"/>
                      <a:pt x="1429" y="2305"/>
                    </a:cubicBezTo>
                    <a:cubicBezTo>
                      <a:pt x="1513" y="2293"/>
                      <a:pt x="1572" y="2246"/>
                      <a:pt x="1632" y="2186"/>
                    </a:cubicBezTo>
                    <a:cubicBezTo>
                      <a:pt x="1727" y="2020"/>
                      <a:pt x="1715" y="1769"/>
                      <a:pt x="1906" y="1662"/>
                    </a:cubicBezTo>
                    <a:cubicBezTo>
                      <a:pt x="2072" y="1531"/>
                      <a:pt x="2013" y="1246"/>
                      <a:pt x="2180" y="1115"/>
                    </a:cubicBezTo>
                    <a:cubicBezTo>
                      <a:pt x="2168" y="1091"/>
                      <a:pt x="2168" y="1055"/>
                      <a:pt x="2191" y="1043"/>
                    </a:cubicBezTo>
                    <a:cubicBezTo>
                      <a:pt x="2263" y="817"/>
                      <a:pt x="2251" y="567"/>
                      <a:pt x="2203" y="341"/>
                    </a:cubicBezTo>
                    <a:cubicBezTo>
                      <a:pt x="2049" y="115"/>
                      <a:pt x="1787" y="79"/>
                      <a:pt x="1572" y="19"/>
                    </a:cubicBezTo>
                    <a:cubicBezTo>
                      <a:pt x="1533" y="7"/>
                      <a:pt x="1496" y="1"/>
                      <a:pt x="146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 name="Google Shape;632;p2"/>
              <p:cNvSpPr/>
              <p:nvPr/>
            </p:nvSpPr>
            <p:spPr>
              <a:xfrm>
                <a:off x="201867" y="2038548"/>
                <a:ext cx="73282" cy="89567"/>
              </a:xfrm>
              <a:custGeom>
                <a:avLst/>
                <a:gdLst/>
                <a:ahLst/>
                <a:cxnLst/>
                <a:rect l="l" t="t" r="r" b="b"/>
                <a:pathLst>
                  <a:path w="2322" h="2838" extrusionOk="0">
                    <a:moveTo>
                      <a:pt x="1523" y="0"/>
                    </a:moveTo>
                    <a:cubicBezTo>
                      <a:pt x="1488" y="0"/>
                      <a:pt x="1453" y="15"/>
                      <a:pt x="1417" y="39"/>
                    </a:cubicBezTo>
                    <a:cubicBezTo>
                      <a:pt x="1369" y="87"/>
                      <a:pt x="1322" y="146"/>
                      <a:pt x="1286" y="194"/>
                    </a:cubicBezTo>
                    <a:cubicBezTo>
                      <a:pt x="1274" y="230"/>
                      <a:pt x="1250" y="289"/>
                      <a:pt x="1274" y="349"/>
                    </a:cubicBezTo>
                    <a:cubicBezTo>
                      <a:pt x="1512" y="825"/>
                      <a:pt x="1036" y="694"/>
                      <a:pt x="929" y="873"/>
                    </a:cubicBezTo>
                    <a:cubicBezTo>
                      <a:pt x="822" y="968"/>
                      <a:pt x="726" y="1063"/>
                      <a:pt x="691" y="1218"/>
                    </a:cubicBezTo>
                    <a:cubicBezTo>
                      <a:pt x="619" y="1456"/>
                      <a:pt x="798" y="1706"/>
                      <a:pt x="643" y="1944"/>
                    </a:cubicBezTo>
                    <a:cubicBezTo>
                      <a:pt x="512" y="2099"/>
                      <a:pt x="405" y="2278"/>
                      <a:pt x="298" y="2456"/>
                    </a:cubicBezTo>
                    <a:cubicBezTo>
                      <a:pt x="214" y="2587"/>
                      <a:pt x="107" y="2706"/>
                      <a:pt x="0" y="2837"/>
                    </a:cubicBezTo>
                    <a:cubicBezTo>
                      <a:pt x="322" y="2778"/>
                      <a:pt x="631" y="2730"/>
                      <a:pt x="869" y="2456"/>
                    </a:cubicBezTo>
                    <a:cubicBezTo>
                      <a:pt x="892" y="2463"/>
                      <a:pt x="912" y="2466"/>
                      <a:pt x="930" y="2466"/>
                    </a:cubicBezTo>
                    <a:cubicBezTo>
                      <a:pt x="1062" y="2466"/>
                      <a:pt x="1072" y="2290"/>
                      <a:pt x="1072" y="2206"/>
                    </a:cubicBezTo>
                    <a:cubicBezTo>
                      <a:pt x="1167" y="1682"/>
                      <a:pt x="1524" y="1349"/>
                      <a:pt x="1834" y="992"/>
                    </a:cubicBezTo>
                    <a:cubicBezTo>
                      <a:pt x="1869" y="646"/>
                      <a:pt x="2262" y="849"/>
                      <a:pt x="2322" y="563"/>
                    </a:cubicBezTo>
                    <a:cubicBezTo>
                      <a:pt x="2322" y="349"/>
                      <a:pt x="2143" y="325"/>
                      <a:pt x="2060" y="194"/>
                    </a:cubicBezTo>
                    <a:cubicBezTo>
                      <a:pt x="2036" y="190"/>
                      <a:pt x="2011" y="189"/>
                      <a:pt x="1986" y="189"/>
                    </a:cubicBezTo>
                    <a:cubicBezTo>
                      <a:pt x="1949" y="189"/>
                      <a:pt x="1911" y="192"/>
                      <a:pt x="1874" y="192"/>
                    </a:cubicBezTo>
                    <a:cubicBezTo>
                      <a:pt x="1777" y="192"/>
                      <a:pt x="1685" y="175"/>
                      <a:pt x="1619" y="51"/>
                    </a:cubicBezTo>
                    <a:cubicBezTo>
                      <a:pt x="1590" y="15"/>
                      <a:pt x="1557" y="0"/>
                      <a:pt x="152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 name="Google Shape;633;p2"/>
              <p:cNvSpPr/>
              <p:nvPr/>
            </p:nvSpPr>
            <p:spPr>
              <a:xfrm>
                <a:off x="220645" y="2235540"/>
                <a:ext cx="66907" cy="37335"/>
              </a:xfrm>
              <a:custGeom>
                <a:avLst/>
                <a:gdLst/>
                <a:ahLst/>
                <a:cxnLst/>
                <a:rect l="l" t="t" r="r" b="b"/>
                <a:pathLst>
                  <a:path w="2120" h="1183" extrusionOk="0">
                    <a:moveTo>
                      <a:pt x="274" y="0"/>
                    </a:moveTo>
                    <a:cubicBezTo>
                      <a:pt x="167" y="84"/>
                      <a:pt x="48" y="143"/>
                      <a:pt x="48" y="322"/>
                    </a:cubicBezTo>
                    <a:cubicBezTo>
                      <a:pt x="0" y="560"/>
                      <a:pt x="84" y="774"/>
                      <a:pt x="179" y="977"/>
                    </a:cubicBezTo>
                    <a:cubicBezTo>
                      <a:pt x="397" y="1114"/>
                      <a:pt x="619" y="1182"/>
                      <a:pt x="840" y="1182"/>
                    </a:cubicBezTo>
                    <a:cubicBezTo>
                      <a:pt x="1041" y="1182"/>
                      <a:pt x="1243" y="1126"/>
                      <a:pt x="1441" y="1012"/>
                    </a:cubicBezTo>
                    <a:cubicBezTo>
                      <a:pt x="2120" y="810"/>
                      <a:pt x="2120" y="810"/>
                      <a:pt x="1953" y="286"/>
                    </a:cubicBezTo>
                    <a:cubicBezTo>
                      <a:pt x="1905" y="274"/>
                      <a:pt x="1870" y="238"/>
                      <a:pt x="1810" y="238"/>
                    </a:cubicBezTo>
                    <a:cubicBezTo>
                      <a:pt x="1792" y="237"/>
                      <a:pt x="1774" y="236"/>
                      <a:pt x="1756" y="236"/>
                    </a:cubicBezTo>
                    <a:cubicBezTo>
                      <a:pt x="1506" y="236"/>
                      <a:pt x="1303" y="377"/>
                      <a:pt x="1193" y="504"/>
                    </a:cubicBezTo>
                    <a:lnTo>
                      <a:pt x="1193" y="504"/>
                    </a:lnTo>
                    <a:cubicBezTo>
                      <a:pt x="1246" y="422"/>
                      <a:pt x="1257" y="279"/>
                      <a:pt x="1060" y="155"/>
                    </a:cubicBezTo>
                    <a:cubicBezTo>
                      <a:pt x="1029" y="158"/>
                      <a:pt x="998" y="159"/>
                      <a:pt x="968" y="159"/>
                    </a:cubicBezTo>
                    <a:cubicBezTo>
                      <a:pt x="734" y="159"/>
                      <a:pt x="495" y="84"/>
                      <a:pt x="27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 name="Google Shape;634;p2"/>
              <p:cNvSpPr/>
              <p:nvPr/>
            </p:nvSpPr>
            <p:spPr>
              <a:xfrm>
                <a:off x="184951" y="2204328"/>
                <a:ext cx="44752" cy="41754"/>
              </a:xfrm>
              <a:custGeom>
                <a:avLst/>
                <a:gdLst/>
                <a:ahLst/>
                <a:cxnLst/>
                <a:rect l="l" t="t" r="r" b="b"/>
                <a:pathLst>
                  <a:path w="1418" h="1323" extrusionOk="0">
                    <a:moveTo>
                      <a:pt x="632" y="1"/>
                    </a:moveTo>
                    <a:cubicBezTo>
                      <a:pt x="596" y="1"/>
                      <a:pt x="560" y="7"/>
                      <a:pt x="524" y="25"/>
                    </a:cubicBezTo>
                    <a:cubicBezTo>
                      <a:pt x="346" y="323"/>
                      <a:pt x="0" y="608"/>
                      <a:pt x="405" y="1001"/>
                    </a:cubicBezTo>
                    <a:cubicBezTo>
                      <a:pt x="631" y="1049"/>
                      <a:pt x="834" y="1168"/>
                      <a:pt x="1060" y="1251"/>
                    </a:cubicBezTo>
                    <a:cubicBezTo>
                      <a:pt x="1108" y="1263"/>
                      <a:pt x="1131" y="1287"/>
                      <a:pt x="1179" y="1323"/>
                    </a:cubicBezTo>
                    <a:cubicBezTo>
                      <a:pt x="1250" y="1251"/>
                      <a:pt x="1334" y="1192"/>
                      <a:pt x="1405" y="1108"/>
                    </a:cubicBezTo>
                    <a:cubicBezTo>
                      <a:pt x="1417" y="596"/>
                      <a:pt x="1405" y="96"/>
                      <a:pt x="810" y="25"/>
                    </a:cubicBezTo>
                    <a:cubicBezTo>
                      <a:pt x="751" y="17"/>
                      <a:pt x="691" y="1"/>
                      <a:pt x="63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 name="Google Shape;635;p2"/>
              <p:cNvSpPr/>
              <p:nvPr/>
            </p:nvSpPr>
            <p:spPr>
              <a:xfrm>
                <a:off x="226294" y="2261545"/>
                <a:ext cx="52611" cy="25500"/>
              </a:xfrm>
              <a:custGeom>
                <a:avLst/>
                <a:gdLst/>
                <a:ahLst/>
                <a:cxnLst/>
                <a:rect l="l" t="t" r="r" b="b"/>
                <a:pathLst>
                  <a:path w="1667" h="808" extrusionOk="0">
                    <a:moveTo>
                      <a:pt x="1322" y="0"/>
                    </a:moveTo>
                    <a:cubicBezTo>
                      <a:pt x="1286" y="0"/>
                      <a:pt x="1244" y="14"/>
                      <a:pt x="1191" y="45"/>
                    </a:cubicBezTo>
                    <a:cubicBezTo>
                      <a:pt x="1022" y="182"/>
                      <a:pt x="843" y="221"/>
                      <a:pt x="660" y="221"/>
                    </a:cubicBezTo>
                    <a:cubicBezTo>
                      <a:pt x="443" y="221"/>
                      <a:pt x="220" y="166"/>
                      <a:pt x="0" y="153"/>
                    </a:cubicBezTo>
                    <a:lnTo>
                      <a:pt x="0" y="153"/>
                    </a:lnTo>
                    <a:cubicBezTo>
                      <a:pt x="34" y="796"/>
                      <a:pt x="424" y="807"/>
                      <a:pt x="815" y="807"/>
                    </a:cubicBezTo>
                    <a:cubicBezTo>
                      <a:pt x="829" y="807"/>
                      <a:pt x="843" y="807"/>
                      <a:pt x="857" y="807"/>
                    </a:cubicBezTo>
                    <a:cubicBezTo>
                      <a:pt x="906" y="745"/>
                      <a:pt x="964" y="731"/>
                      <a:pt x="1023" y="731"/>
                    </a:cubicBezTo>
                    <a:cubicBezTo>
                      <a:pt x="1072" y="731"/>
                      <a:pt x="1122" y="741"/>
                      <a:pt x="1170" y="741"/>
                    </a:cubicBezTo>
                    <a:cubicBezTo>
                      <a:pt x="1220" y="741"/>
                      <a:pt x="1268" y="730"/>
                      <a:pt x="1310" y="688"/>
                    </a:cubicBezTo>
                    <a:cubicBezTo>
                      <a:pt x="1405" y="546"/>
                      <a:pt x="1607" y="700"/>
                      <a:pt x="1667" y="486"/>
                    </a:cubicBezTo>
                    <a:cubicBezTo>
                      <a:pt x="1667" y="426"/>
                      <a:pt x="1643" y="391"/>
                      <a:pt x="1607" y="343"/>
                    </a:cubicBezTo>
                    <a:cubicBezTo>
                      <a:pt x="1490" y="284"/>
                      <a:pt x="1485" y="0"/>
                      <a:pt x="132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 name="Google Shape;636;p2"/>
              <p:cNvSpPr/>
              <p:nvPr/>
            </p:nvSpPr>
            <p:spPr>
              <a:xfrm>
                <a:off x="173685" y="2172043"/>
                <a:ext cx="37209" cy="35410"/>
              </a:xfrm>
              <a:custGeom>
                <a:avLst/>
                <a:gdLst/>
                <a:ahLst/>
                <a:cxnLst/>
                <a:rect l="l" t="t" r="r" b="b"/>
                <a:pathLst>
                  <a:path w="1179" h="1122" extrusionOk="0">
                    <a:moveTo>
                      <a:pt x="179" y="0"/>
                    </a:moveTo>
                    <a:cubicBezTo>
                      <a:pt x="48" y="191"/>
                      <a:pt x="0" y="381"/>
                      <a:pt x="83" y="619"/>
                    </a:cubicBezTo>
                    <a:cubicBezTo>
                      <a:pt x="119" y="738"/>
                      <a:pt x="226" y="750"/>
                      <a:pt x="322" y="762"/>
                    </a:cubicBezTo>
                    <a:cubicBezTo>
                      <a:pt x="386" y="814"/>
                      <a:pt x="454" y="825"/>
                      <a:pt x="522" y="825"/>
                    </a:cubicBezTo>
                    <a:cubicBezTo>
                      <a:pt x="574" y="825"/>
                      <a:pt x="626" y="818"/>
                      <a:pt x="677" y="818"/>
                    </a:cubicBezTo>
                    <a:cubicBezTo>
                      <a:pt x="744" y="818"/>
                      <a:pt x="809" y="830"/>
                      <a:pt x="869" y="881"/>
                    </a:cubicBezTo>
                    <a:cubicBezTo>
                      <a:pt x="869" y="929"/>
                      <a:pt x="881" y="988"/>
                      <a:pt x="881" y="1048"/>
                    </a:cubicBezTo>
                    <a:cubicBezTo>
                      <a:pt x="913" y="1111"/>
                      <a:pt x="961" y="1122"/>
                      <a:pt x="1013" y="1122"/>
                    </a:cubicBezTo>
                    <a:cubicBezTo>
                      <a:pt x="1040" y="1122"/>
                      <a:pt x="1068" y="1119"/>
                      <a:pt x="1096" y="1119"/>
                    </a:cubicBezTo>
                    <a:cubicBezTo>
                      <a:pt x="1131" y="1084"/>
                      <a:pt x="1155" y="1036"/>
                      <a:pt x="1167" y="988"/>
                    </a:cubicBezTo>
                    <a:cubicBezTo>
                      <a:pt x="1179" y="917"/>
                      <a:pt x="1167" y="822"/>
                      <a:pt x="1131" y="750"/>
                    </a:cubicBezTo>
                    <a:cubicBezTo>
                      <a:pt x="1072" y="619"/>
                      <a:pt x="953" y="560"/>
                      <a:pt x="857" y="500"/>
                    </a:cubicBezTo>
                    <a:cubicBezTo>
                      <a:pt x="740" y="410"/>
                      <a:pt x="773" y="46"/>
                      <a:pt x="610" y="46"/>
                    </a:cubicBezTo>
                    <a:cubicBezTo>
                      <a:pt x="557" y="46"/>
                      <a:pt x="485" y="84"/>
                      <a:pt x="381" y="179"/>
                    </a:cubicBezTo>
                    <a:cubicBezTo>
                      <a:pt x="381" y="181"/>
                      <a:pt x="380" y="181"/>
                      <a:pt x="379" y="181"/>
                    </a:cubicBezTo>
                    <a:cubicBezTo>
                      <a:pt x="363" y="181"/>
                      <a:pt x="256" y="55"/>
                      <a:pt x="17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 name="Google Shape;637;p2"/>
              <p:cNvSpPr/>
              <p:nvPr/>
            </p:nvSpPr>
            <p:spPr>
              <a:xfrm>
                <a:off x="362313" y="1957441"/>
                <a:ext cx="69905" cy="24270"/>
              </a:xfrm>
              <a:custGeom>
                <a:avLst/>
                <a:gdLst/>
                <a:ahLst/>
                <a:cxnLst/>
                <a:rect l="l" t="t" r="r" b="b"/>
                <a:pathLst>
                  <a:path w="2215" h="769" extrusionOk="0">
                    <a:moveTo>
                      <a:pt x="1870" y="0"/>
                    </a:moveTo>
                    <a:cubicBezTo>
                      <a:pt x="1802" y="0"/>
                      <a:pt x="1735" y="24"/>
                      <a:pt x="1667" y="85"/>
                    </a:cubicBezTo>
                    <a:lnTo>
                      <a:pt x="1548" y="85"/>
                    </a:lnTo>
                    <a:cubicBezTo>
                      <a:pt x="1389" y="60"/>
                      <a:pt x="1233" y="34"/>
                      <a:pt x="1077" y="34"/>
                    </a:cubicBezTo>
                    <a:cubicBezTo>
                      <a:pt x="941" y="34"/>
                      <a:pt x="805" y="53"/>
                      <a:pt x="667" y="109"/>
                    </a:cubicBezTo>
                    <a:cubicBezTo>
                      <a:pt x="476" y="323"/>
                      <a:pt x="191" y="156"/>
                      <a:pt x="0" y="347"/>
                    </a:cubicBezTo>
                    <a:cubicBezTo>
                      <a:pt x="95" y="502"/>
                      <a:pt x="214" y="621"/>
                      <a:pt x="310" y="752"/>
                    </a:cubicBezTo>
                    <a:cubicBezTo>
                      <a:pt x="345" y="763"/>
                      <a:pt x="378" y="768"/>
                      <a:pt x="409" y="768"/>
                    </a:cubicBezTo>
                    <a:cubicBezTo>
                      <a:pt x="577" y="768"/>
                      <a:pt x="687" y="620"/>
                      <a:pt x="798" y="490"/>
                    </a:cubicBezTo>
                    <a:cubicBezTo>
                      <a:pt x="857" y="418"/>
                      <a:pt x="953" y="395"/>
                      <a:pt x="1036" y="395"/>
                    </a:cubicBezTo>
                    <a:cubicBezTo>
                      <a:pt x="1112" y="401"/>
                      <a:pt x="1186" y="403"/>
                      <a:pt x="1261" y="403"/>
                    </a:cubicBezTo>
                    <a:cubicBezTo>
                      <a:pt x="1381" y="403"/>
                      <a:pt x="1500" y="398"/>
                      <a:pt x="1621" y="398"/>
                    </a:cubicBezTo>
                    <a:cubicBezTo>
                      <a:pt x="1695" y="398"/>
                      <a:pt x="1770" y="400"/>
                      <a:pt x="1846" y="407"/>
                    </a:cubicBezTo>
                    <a:cubicBezTo>
                      <a:pt x="1977" y="335"/>
                      <a:pt x="2215" y="347"/>
                      <a:pt x="2060" y="49"/>
                    </a:cubicBezTo>
                    <a:cubicBezTo>
                      <a:pt x="1997" y="21"/>
                      <a:pt x="1933" y="0"/>
                      <a:pt x="187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 name="Google Shape;638;p2"/>
              <p:cNvSpPr/>
              <p:nvPr/>
            </p:nvSpPr>
            <p:spPr>
              <a:xfrm>
                <a:off x="423475" y="1959303"/>
                <a:ext cx="44436" cy="33769"/>
              </a:xfrm>
              <a:custGeom>
                <a:avLst/>
                <a:gdLst/>
                <a:ahLst/>
                <a:cxnLst/>
                <a:rect l="l" t="t" r="r" b="b"/>
                <a:pathLst>
                  <a:path w="1408" h="1070" extrusionOk="0">
                    <a:moveTo>
                      <a:pt x="338" y="1"/>
                    </a:moveTo>
                    <a:cubicBezTo>
                      <a:pt x="318" y="1"/>
                      <a:pt x="299" y="9"/>
                      <a:pt x="277" y="26"/>
                    </a:cubicBezTo>
                    <a:cubicBezTo>
                      <a:pt x="234" y="261"/>
                      <a:pt x="0" y="600"/>
                      <a:pt x="371" y="600"/>
                    </a:cubicBezTo>
                    <a:cubicBezTo>
                      <a:pt x="414" y="600"/>
                      <a:pt x="466" y="596"/>
                      <a:pt x="527" y="586"/>
                    </a:cubicBezTo>
                    <a:cubicBezTo>
                      <a:pt x="540" y="583"/>
                      <a:pt x="553" y="582"/>
                      <a:pt x="566" y="582"/>
                    </a:cubicBezTo>
                    <a:cubicBezTo>
                      <a:pt x="722" y="582"/>
                      <a:pt x="822" y="772"/>
                      <a:pt x="943" y="871"/>
                    </a:cubicBezTo>
                    <a:cubicBezTo>
                      <a:pt x="1029" y="931"/>
                      <a:pt x="1102" y="1070"/>
                      <a:pt x="1206" y="1070"/>
                    </a:cubicBezTo>
                    <a:cubicBezTo>
                      <a:pt x="1248" y="1070"/>
                      <a:pt x="1294" y="1048"/>
                      <a:pt x="1348" y="990"/>
                    </a:cubicBezTo>
                    <a:cubicBezTo>
                      <a:pt x="1408" y="621"/>
                      <a:pt x="1277" y="395"/>
                      <a:pt x="955" y="288"/>
                    </a:cubicBezTo>
                    <a:cubicBezTo>
                      <a:pt x="777" y="205"/>
                      <a:pt x="586" y="121"/>
                      <a:pt x="408" y="38"/>
                    </a:cubicBezTo>
                    <a:cubicBezTo>
                      <a:pt x="382" y="12"/>
                      <a:pt x="360" y="1"/>
                      <a:pt x="33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 name="Google Shape;639;p2"/>
              <p:cNvSpPr/>
              <p:nvPr/>
            </p:nvSpPr>
            <p:spPr>
              <a:xfrm>
                <a:off x="223990" y="2047669"/>
                <a:ext cx="28246" cy="21682"/>
              </a:xfrm>
              <a:custGeom>
                <a:avLst/>
                <a:gdLst/>
                <a:ahLst/>
                <a:cxnLst/>
                <a:rect l="l" t="t" r="r" b="b"/>
                <a:pathLst>
                  <a:path w="895" h="687" extrusionOk="0">
                    <a:moveTo>
                      <a:pt x="585" y="0"/>
                    </a:moveTo>
                    <a:cubicBezTo>
                      <a:pt x="427" y="45"/>
                      <a:pt x="355" y="240"/>
                      <a:pt x="206" y="240"/>
                    </a:cubicBezTo>
                    <a:cubicBezTo>
                      <a:pt x="197" y="240"/>
                      <a:pt x="189" y="240"/>
                      <a:pt x="180" y="238"/>
                    </a:cubicBezTo>
                    <a:cubicBezTo>
                      <a:pt x="133" y="298"/>
                      <a:pt x="109" y="345"/>
                      <a:pt x="61" y="393"/>
                    </a:cubicBezTo>
                    <a:cubicBezTo>
                      <a:pt x="0" y="584"/>
                      <a:pt x="22" y="686"/>
                      <a:pt x="130" y="686"/>
                    </a:cubicBezTo>
                    <a:cubicBezTo>
                      <a:pt x="170" y="686"/>
                      <a:pt x="223" y="672"/>
                      <a:pt x="287" y="643"/>
                    </a:cubicBezTo>
                    <a:cubicBezTo>
                      <a:pt x="341" y="577"/>
                      <a:pt x="414" y="565"/>
                      <a:pt x="491" y="565"/>
                    </a:cubicBezTo>
                    <a:cubicBezTo>
                      <a:pt x="534" y="565"/>
                      <a:pt x="577" y="569"/>
                      <a:pt x="619" y="569"/>
                    </a:cubicBezTo>
                    <a:cubicBezTo>
                      <a:pt x="719" y="569"/>
                      <a:pt x="808" y="548"/>
                      <a:pt x="847" y="405"/>
                    </a:cubicBezTo>
                    <a:cubicBezTo>
                      <a:pt x="895" y="215"/>
                      <a:pt x="704" y="119"/>
                      <a:pt x="58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 name="Google Shape;640;p2"/>
              <p:cNvSpPr/>
              <p:nvPr/>
            </p:nvSpPr>
            <p:spPr>
              <a:xfrm>
                <a:off x="341642" y="1971958"/>
                <a:ext cx="25185" cy="22723"/>
              </a:xfrm>
              <a:custGeom>
                <a:avLst/>
                <a:gdLst/>
                <a:ahLst/>
                <a:cxnLst/>
                <a:rect l="l" t="t" r="r" b="b"/>
                <a:pathLst>
                  <a:path w="798" h="720" extrusionOk="0">
                    <a:moveTo>
                      <a:pt x="479" y="0"/>
                    </a:moveTo>
                    <a:cubicBezTo>
                      <a:pt x="460" y="0"/>
                      <a:pt x="439" y="2"/>
                      <a:pt x="417" y="6"/>
                    </a:cubicBezTo>
                    <a:cubicBezTo>
                      <a:pt x="322" y="18"/>
                      <a:pt x="238" y="18"/>
                      <a:pt x="143" y="42"/>
                    </a:cubicBezTo>
                    <a:cubicBezTo>
                      <a:pt x="84" y="54"/>
                      <a:pt x="36" y="77"/>
                      <a:pt x="24" y="161"/>
                    </a:cubicBezTo>
                    <a:cubicBezTo>
                      <a:pt x="0" y="256"/>
                      <a:pt x="0" y="351"/>
                      <a:pt x="24" y="458"/>
                    </a:cubicBezTo>
                    <a:cubicBezTo>
                      <a:pt x="150" y="639"/>
                      <a:pt x="271" y="719"/>
                      <a:pt x="389" y="719"/>
                    </a:cubicBezTo>
                    <a:cubicBezTo>
                      <a:pt x="528" y="719"/>
                      <a:pt x="663" y="609"/>
                      <a:pt x="798" y="423"/>
                    </a:cubicBezTo>
                    <a:cubicBezTo>
                      <a:pt x="732" y="237"/>
                      <a:pt x="697" y="0"/>
                      <a:pt x="47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 name="Google Shape;641;p2"/>
              <p:cNvSpPr/>
              <p:nvPr/>
            </p:nvSpPr>
            <p:spPr>
              <a:xfrm>
                <a:off x="213134" y="2061902"/>
                <a:ext cx="21808" cy="41407"/>
              </a:xfrm>
              <a:custGeom>
                <a:avLst/>
                <a:gdLst/>
                <a:ahLst/>
                <a:cxnLst/>
                <a:rect l="l" t="t" r="r" b="b"/>
                <a:pathLst>
                  <a:path w="691" h="1312" extrusionOk="0">
                    <a:moveTo>
                      <a:pt x="292" y="0"/>
                    </a:moveTo>
                    <a:cubicBezTo>
                      <a:pt x="169" y="0"/>
                      <a:pt x="106" y="71"/>
                      <a:pt x="84" y="192"/>
                    </a:cubicBezTo>
                    <a:cubicBezTo>
                      <a:pt x="0" y="383"/>
                      <a:pt x="0" y="597"/>
                      <a:pt x="60" y="799"/>
                    </a:cubicBezTo>
                    <a:cubicBezTo>
                      <a:pt x="84" y="847"/>
                      <a:pt x="96" y="895"/>
                      <a:pt x="119" y="942"/>
                    </a:cubicBezTo>
                    <a:cubicBezTo>
                      <a:pt x="179" y="1014"/>
                      <a:pt x="227" y="1085"/>
                      <a:pt x="238" y="1180"/>
                    </a:cubicBezTo>
                    <a:cubicBezTo>
                      <a:pt x="274" y="1252"/>
                      <a:pt x="322" y="1276"/>
                      <a:pt x="369" y="1311"/>
                    </a:cubicBezTo>
                    <a:cubicBezTo>
                      <a:pt x="691" y="1026"/>
                      <a:pt x="405" y="728"/>
                      <a:pt x="405" y="442"/>
                    </a:cubicBezTo>
                    <a:cubicBezTo>
                      <a:pt x="393" y="299"/>
                      <a:pt x="357" y="145"/>
                      <a:pt x="322" y="2"/>
                    </a:cubicBezTo>
                    <a:cubicBezTo>
                      <a:pt x="311" y="1"/>
                      <a:pt x="301" y="0"/>
                      <a:pt x="29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 name="Google Shape;642;p2"/>
              <p:cNvSpPr/>
              <p:nvPr/>
            </p:nvSpPr>
            <p:spPr>
              <a:xfrm>
                <a:off x="276725" y="2256653"/>
                <a:ext cx="29635" cy="19315"/>
              </a:xfrm>
              <a:custGeom>
                <a:avLst/>
                <a:gdLst/>
                <a:ahLst/>
                <a:cxnLst/>
                <a:rect l="l" t="t" r="r" b="b"/>
                <a:pathLst>
                  <a:path w="939" h="612" extrusionOk="0">
                    <a:moveTo>
                      <a:pt x="619" y="0"/>
                    </a:moveTo>
                    <a:cubicBezTo>
                      <a:pt x="295" y="0"/>
                      <a:pt x="0" y="235"/>
                      <a:pt x="9" y="558"/>
                    </a:cubicBezTo>
                    <a:cubicBezTo>
                      <a:pt x="45" y="570"/>
                      <a:pt x="57" y="581"/>
                      <a:pt x="69" y="605"/>
                    </a:cubicBezTo>
                    <a:cubicBezTo>
                      <a:pt x="94" y="610"/>
                      <a:pt x="119" y="612"/>
                      <a:pt x="143" y="612"/>
                    </a:cubicBezTo>
                    <a:cubicBezTo>
                      <a:pt x="311" y="612"/>
                      <a:pt x="449" y="513"/>
                      <a:pt x="605" y="451"/>
                    </a:cubicBezTo>
                    <a:lnTo>
                      <a:pt x="926" y="320"/>
                    </a:lnTo>
                    <a:cubicBezTo>
                      <a:pt x="926" y="248"/>
                      <a:pt x="938" y="153"/>
                      <a:pt x="938" y="81"/>
                    </a:cubicBezTo>
                    <a:cubicBezTo>
                      <a:pt x="835" y="25"/>
                      <a:pt x="725" y="0"/>
                      <a:pt x="61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 name="Google Shape;643;p2"/>
              <p:cNvSpPr/>
              <p:nvPr/>
            </p:nvSpPr>
            <p:spPr>
              <a:xfrm>
                <a:off x="189464" y="2084845"/>
                <a:ext cx="30455" cy="18873"/>
              </a:xfrm>
              <a:custGeom>
                <a:avLst/>
                <a:gdLst/>
                <a:ahLst/>
                <a:cxnLst/>
                <a:rect l="l" t="t" r="r" b="b"/>
                <a:pathLst>
                  <a:path w="965" h="598" extrusionOk="0">
                    <a:moveTo>
                      <a:pt x="726" y="1"/>
                    </a:moveTo>
                    <a:cubicBezTo>
                      <a:pt x="560" y="1"/>
                      <a:pt x="476" y="132"/>
                      <a:pt x="357" y="203"/>
                    </a:cubicBezTo>
                    <a:cubicBezTo>
                      <a:pt x="0" y="346"/>
                      <a:pt x="203" y="465"/>
                      <a:pt x="357" y="596"/>
                    </a:cubicBezTo>
                    <a:cubicBezTo>
                      <a:pt x="369" y="597"/>
                      <a:pt x="380" y="597"/>
                      <a:pt x="392" y="597"/>
                    </a:cubicBezTo>
                    <a:cubicBezTo>
                      <a:pt x="556" y="597"/>
                      <a:pt x="701" y="519"/>
                      <a:pt x="846" y="430"/>
                    </a:cubicBezTo>
                    <a:cubicBezTo>
                      <a:pt x="905" y="394"/>
                      <a:pt x="965" y="322"/>
                      <a:pt x="917" y="227"/>
                    </a:cubicBezTo>
                    <a:lnTo>
                      <a:pt x="917" y="96"/>
                    </a:lnTo>
                    <a:cubicBezTo>
                      <a:pt x="869" y="49"/>
                      <a:pt x="798" y="13"/>
                      <a:pt x="72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 name="Google Shape;644;p2"/>
              <p:cNvSpPr/>
              <p:nvPr/>
            </p:nvSpPr>
            <p:spPr>
              <a:xfrm>
                <a:off x="355149" y="1968329"/>
                <a:ext cx="19125" cy="16222"/>
              </a:xfrm>
              <a:custGeom>
                <a:avLst/>
                <a:gdLst/>
                <a:ahLst/>
                <a:cxnLst/>
                <a:rect l="l" t="t" r="r" b="b"/>
                <a:pathLst>
                  <a:path w="606" h="514" extrusionOk="0">
                    <a:moveTo>
                      <a:pt x="281" y="1"/>
                    </a:moveTo>
                    <a:cubicBezTo>
                      <a:pt x="267" y="1"/>
                      <a:pt x="253" y="1"/>
                      <a:pt x="239" y="2"/>
                    </a:cubicBezTo>
                    <a:cubicBezTo>
                      <a:pt x="132" y="2"/>
                      <a:pt x="48" y="2"/>
                      <a:pt x="1" y="121"/>
                    </a:cubicBezTo>
                    <a:cubicBezTo>
                      <a:pt x="120" y="252"/>
                      <a:pt x="227" y="371"/>
                      <a:pt x="346" y="514"/>
                    </a:cubicBezTo>
                    <a:cubicBezTo>
                      <a:pt x="441" y="514"/>
                      <a:pt x="525" y="478"/>
                      <a:pt x="572" y="371"/>
                    </a:cubicBezTo>
                    <a:cubicBezTo>
                      <a:pt x="606" y="91"/>
                      <a:pt x="492" y="1"/>
                      <a:pt x="28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 name="Google Shape;645;p2"/>
              <p:cNvSpPr/>
              <p:nvPr/>
            </p:nvSpPr>
            <p:spPr>
              <a:xfrm>
                <a:off x="201488" y="2098384"/>
                <a:ext cx="23702" cy="17705"/>
              </a:xfrm>
              <a:custGeom>
                <a:avLst/>
                <a:gdLst/>
                <a:ahLst/>
                <a:cxnLst/>
                <a:rect l="l" t="t" r="r" b="b"/>
                <a:pathLst>
                  <a:path w="751" h="561" extrusionOk="0">
                    <a:moveTo>
                      <a:pt x="568" y="0"/>
                    </a:moveTo>
                    <a:cubicBezTo>
                      <a:pt x="551" y="0"/>
                      <a:pt x="533" y="4"/>
                      <a:pt x="512" y="12"/>
                    </a:cubicBezTo>
                    <a:cubicBezTo>
                      <a:pt x="334" y="60"/>
                      <a:pt x="155" y="120"/>
                      <a:pt x="0" y="286"/>
                    </a:cubicBezTo>
                    <a:cubicBezTo>
                      <a:pt x="119" y="382"/>
                      <a:pt x="226" y="465"/>
                      <a:pt x="334" y="560"/>
                    </a:cubicBezTo>
                    <a:cubicBezTo>
                      <a:pt x="548" y="536"/>
                      <a:pt x="584" y="239"/>
                      <a:pt x="750" y="155"/>
                    </a:cubicBezTo>
                    <a:cubicBezTo>
                      <a:pt x="703" y="120"/>
                      <a:pt x="667" y="84"/>
                      <a:pt x="643" y="36"/>
                    </a:cubicBezTo>
                    <a:cubicBezTo>
                      <a:pt x="620" y="13"/>
                      <a:pt x="597" y="0"/>
                      <a:pt x="56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 name="Google Shape;646;p2"/>
              <p:cNvSpPr/>
              <p:nvPr/>
            </p:nvSpPr>
            <p:spPr>
              <a:xfrm>
                <a:off x="203729" y="2067961"/>
                <a:ext cx="16569" cy="19946"/>
              </a:xfrm>
              <a:custGeom>
                <a:avLst/>
                <a:gdLst/>
                <a:ahLst/>
                <a:cxnLst/>
                <a:rect l="l" t="t" r="r" b="b"/>
                <a:pathLst>
                  <a:path w="525" h="632" extrusionOk="0">
                    <a:moveTo>
                      <a:pt x="358" y="0"/>
                    </a:moveTo>
                    <a:lnTo>
                      <a:pt x="358" y="0"/>
                    </a:lnTo>
                    <a:cubicBezTo>
                      <a:pt x="263" y="48"/>
                      <a:pt x="167" y="119"/>
                      <a:pt x="144" y="250"/>
                    </a:cubicBezTo>
                    <a:cubicBezTo>
                      <a:pt x="1" y="453"/>
                      <a:pt x="96" y="536"/>
                      <a:pt x="239" y="595"/>
                    </a:cubicBezTo>
                    <a:cubicBezTo>
                      <a:pt x="322" y="607"/>
                      <a:pt x="394" y="607"/>
                      <a:pt x="465" y="631"/>
                    </a:cubicBezTo>
                    <a:cubicBezTo>
                      <a:pt x="346" y="453"/>
                      <a:pt x="525" y="191"/>
                      <a:pt x="35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 name="Google Shape;647;p2"/>
              <p:cNvSpPr/>
              <p:nvPr/>
            </p:nvSpPr>
            <p:spPr>
              <a:xfrm>
                <a:off x="196975" y="2076577"/>
                <a:ext cx="14297" cy="17074"/>
              </a:xfrm>
              <a:custGeom>
                <a:avLst/>
                <a:gdLst/>
                <a:ahLst/>
                <a:cxnLst/>
                <a:rect l="l" t="t" r="r" b="b"/>
                <a:pathLst>
                  <a:path w="453" h="541" extrusionOk="0">
                    <a:moveTo>
                      <a:pt x="358" y="1"/>
                    </a:moveTo>
                    <a:cubicBezTo>
                      <a:pt x="203" y="96"/>
                      <a:pt x="0" y="191"/>
                      <a:pt x="119" y="489"/>
                    </a:cubicBezTo>
                    <a:cubicBezTo>
                      <a:pt x="159" y="526"/>
                      <a:pt x="192" y="541"/>
                      <a:pt x="220" y="541"/>
                    </a:cubicBezTo>
                    <a:cubicBezTo>
                      <a:pt x="318" y="541"/>
                      <a:pt x="360" y="362"/>
                      <a:pt x="453" y="334"/>
                    </a:cubicBezTo>
                    <a:cubicBezTo>
                      <a:pt x="429" y="215"/>
                      <a:pt x="381" y="120"/>
                      <a:pt x="35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 name="Google Shape;648;p2"/>
              <p:cNvSpPr/>
              <p:nvPr/>
            </p:nvSpPr>
            <p:spPr>
              <a:xfrm>
                <a:off x="201110" y="2096143"/>
                <a:ext cx="17674" cy="11298"/>
              </a:xfrm>
              <a:custGeom>
                <a:avLst/>
                <a:gdLst/>
                <a:ahLst/>
                <a:cxnLst/>
                <a:rect l="l" t="t" r="r" b="b"/>
                <a:pathLst>
                  <a:path w="560" h="358" extrusionOk="0">
                    <a:moveTo>
                      <a:pt x="453" y="0"/>
                    </a:moveTo>
                    <a:cubicBezTo>
                      <a:pt x="262" y="0"/>
                      <a:pt x="119" y="72"/>
                      <a:pt x="0" y="250"/>
                    </a:cubicBezTo>
                    <a:cubicBezTo>
                      <a:pt x="0" y="286"/>
                      <a:pt x="0" y="333"/>
                      <a:pt x="12" y="357"/>
                    </a:cubicBezTo>
                    <a:cubicBezTo>
                      <a:pt x="203" y="333"/>
                      <a:pt x="405" y="274"/>
                      <a:pt x="560" y="131"/>
                    </a:cubicBezTo>
                    <a:cubicBezTo>
                      <a:pt x="560" y="48"/>
                      <a:pt x="488" y="48"/>
                      <a:pt x="45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 name="Google Shape;649;p2"/>
              <p:cNvSpPr/>
              <p:nvPr/>
            </p:nvSpPr>
            <p:spPr>
              <a:xfrm>
                <a:off x="220645" y="2060071"/>
                <a:ext cx="12056" cy="15812"/>
              </a:xfrm>
              <a:custGeom>
                <a:avLst/>
                <a:gdLst/>
                <a:ahLst/>
                <a:cxnLst/>
                <a:rect l="l" t="t" r="r" b="b"/>
                <a:pathLst>
                  <a:path w="382" h="501" extrusionOk="0">
                    <a:moveTo>
                      <a:pt x="155" y="0"/>
                    </a:moveTo>
                    <a:cubicBezTo>
                      <a:pt x="119" y="12"/>
                      <a:pt x="96" y="24"/>
                      <a:pt x="60" y="60"/>
                    </a:cubicBezTo>
                    <a:cubicBezTo>
                      <a:pt x="60" y="226"/>
                      <a:pt x="0" y="405"/>
                      <a:pt x="167" y="500"/>
                    </a:cubicBezTo>
                    <a:cubicBezTo>
                      <a:pt x="274" y="464"/>
                      <a:pt x="346" y="369"/>
                      <a:pt x="381" y="250"/>
                    </a:cubicBezTo>
                    <a:cubicBezTo>
                      <a:pt x="227" y="250"/>
                      <a:pt x="155" y="167"/>
                      <a:pt x="15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 name="Google Shape;650;p2"/>
              <p:cNvSpPr/>
              <p:nvPr/>
            </p:nvSpPr>
            <p:spPr>
              <a:xfrm>
                <a:off x="201488" y="2017214"/>
                <a:ext cx="188287" cy="233386"/>
              </a:xfrm>
              <a:custGeom>
                <a:avLst/>
                <a:gdLst/>
                <a:ahLst/>
                <a:cxnLst/>
                <a:rect l="l" t="t" r="r" b="b"/>
                <a:pathLst>
                  <a:path w="5966" h="7395" extrusionOk="0">
                    <a:moveTo>
                      <a:pt x="4929" y="1"/>
                    </a:moveTo>
                    <a:cubicBezTo>
                      <a:pt x="4834" y="48"/>
                      <a:pt x="4775" y="132"/>
                      <a:pt x="4703" y="179"/>
                    </a:cubicBezTo>
                    <a:cubicBezTo>
                      <a:pt x="4675" y="191"/>
                      <a:pt x="4648" y="196"/>
                      <a:pt x="4621" y="196"/>
                    </a:cubicBezTo>
                    <a:cubicBezTo>
                      <a:pt x="4513" y="196"/>
                      <a:pt x="4413" y="115"/>
                      <a:pt x="4298" y="96"/>
                    </a:cubicBezTo>
                    <a:cubicBezTo>
                      <a:pt x="4275" y="90"/>
                      <a:pt x="4251" y="87"/>
                      <a:pt x="4228" y="87"/>
                    </a:cubicBezTo>
                    <a:cubicBezTo>
                      <a:pt x="4153" y="87"/>
                      <a:pt x="4079" y="116"/>
                      <a:pt x="4025" y="179"/>
                    </a:cubicBezTo>
                    <a:cubicBezTo>
                      <a:pt x="3912" y="247"/>
                      <a:pt x="3863" y="431"/>
                      <a:pt x="3708" y="431"/>
                    </a:cubicBezTo>
                    <a:cubicBezTo>
                      <a:pt x="3698" y="431"/>
                      <a:pt x="3689" y="431"/>
                      <a:pt x="3679" y="429"/>
                    </a:cubicBezTo>
                    <a:cubicBezTo>
                      <a:pt x="3501" y="525"/>
                      <a:pt x="3274" y="513"/>
                      <a:pt x="3132" y="691"/>
                    </a:cubicBezTo>
                    <a:cubicBezTo>
                      <a:pt x="3055" y="833"/>
                      <a:pt x="2979" y="944"/>
                      <a:pt x="2830" y="944"/>
                    </a:cubicBezTo>
                    <a:cubicBezTo>
                      <a:pt x="2816" y="944"/>
                      <a:pt x="2802" y="943"/>
                      <a:pt x="2786" y="941"/>
                    </a:cubicBezTo>
                    <a:lnTo>
                      <a:pt x="2786" y="1191"/>
                    </a:lnTo>
                    <a:lnTo>
                      <a:pt x="2667" y="1191"/>
                    </a:lnTo>
                    <a:cubicBezTo>
                      <a:pt x="2631" y="1191"/>
                      <a:pt x="2620" y="1203"/>
                      <a:pt x="2596" y="1227"/>
                    </a:cubicBezTo>
                    <a:cubicBezTo>
                      <a:pt x="2489" y="1322"/>
                      <a:pt x="2453" y="1465"/>
                      <a:pt x="2453" y="1608"/>
                    </a:cubicBezTo>
                    <a:cubicBezTo>
                      <a:pt x="2477" y="1680"/>
                      <a:pt x="2501" y="1763"/>
                      <a:pt x="2536" y="1834"/>
                    </a:cubicBezTo>
                    <a:cubicBezTo>
                      <a:pt x="2560" y="1858"/>
                      <a:pt x="2596" y="1858"/>
                      <a:pt x="2620" y="1858"/>
                    </a:cubicBezTo>
                    <a:cubicBezTo>
                      <a:pt x="2620" y="1858"/>
                      <a:pt x="2620" y="1894"/>
                      <a:pt x="2608" y="1894"/>
                    </a:cubicBezTo>
                    <a:cubicBezTo>
                      <a:pt x="2595" y="1897"/>
                      <a:pt x="2583" y="1899"/>
                      <a:pt x="2573" y="1899"/>
                    </a:cubicBezTo>
                    <a:cubicBezTo>
                      <a:pt x="2506" y="1899"/>
                      <a:pt x="2484" y="1838"/>
                      <a:pt x="2453" y="1787"/>
                    </a:cubicBezTo>
                    <a:cubicBezTo>
                      <a:pt x="2393" y="1715"/>
                      <a:pt x="2310" y="1656"/>
                      <a:pt x="2215" y="1644"/>
                    </a:cubicBezTo>
                    <a:cubicBezTo>
                      <a:pt x="2183" y="1696"/>
                      <a:pt x="2157" y="1716"/>
                      <a:pt x="2133" y="1716"/>
                    </a:cubicBezTo>
                    <a:cubicBezTo>
                      <a:pt x="2060" y="1716"/>
                      <a:pt x="2013" y="1540"/>
                      <a:pt x="1938" y="1540"/>
                    </a:cubicBezTo>
                    <a:cubicBezTo>
                      <a:pt x="1924" y="1540"/>
                      <a:pt x="1909" y="1546"/>
                      <a:pt x="1893" y="1561"/>
                    </a:cubicBezTo>
                    <a:cubicBezTo>
                      <a:pt x="1798" y="1596"/>
                      <a:pt x="1715" y="1561"/>
                      <a:pt x="1608" y="1680"/>
                    </a:cubicBezTo>
                    <a:cubicBezTo>
                      <a:pt x="1262" y="2084"/>
                      <a:pt x="965" y="2501"/>
                      <a:pt x="893" y="3085"/>
                    </a:cubicBezTo>
                    <a:cubicBezTo>
                      <a:pt x="953" y="3251"/>
                      <a:pt x="1238" y="3263"/>
                      <a:pt x="1167" y="3501"/>
                    </a:cubicBezTo>
                    <a:cubicBezTo>
                      <a:pt x="1129" y="3600"/>
                      <a:pt x="1077" y="3628"/>
                      <a:pt x="1019" y="3628"/>
                    </a:cubicBezTo>
                    <a:cubicBezTo>
                      <a:pt x="943" y="3628"/>
                      <a:pt x="858" y="3580"/>
                      <a:pt x="785" y="3580"/>
                    </a:cubicBezTo>
                    <a:cubicBezTo>
                      <a:pt x="773" y="3580"/>
                      <a:pt x="761" y="3582"/>
                      <a:pt x="750" y="3585"/>
                    </a:cubicBezTo>
                    <a:cubicBezTo>
                      <a:pt x="715" y="3608"/>
                      <a:pt x="691" y="3692"/>
                      <a:pt x="655" y="3739"/>
                    </a:cubicBezTo>
                    <a:cubicBezTo>
                      <a:pt x="596" y="3811"/>
                      <a:pt x="596" y="3906"/>
                      <a:pt x="631" y="3989"/>
                    </a:cubicBezTo>
                    <a:cubicBezTo>
                      <a:pt x="762" y="4180"/>
                      <a:pt x="988" y="4168"/>
                      <a:pt x="1191" y="4287"/>
                    </a:cubicBezTo>
                    <a:cubicBezTo>
                      <a:pt x="1147" y="4308"/>
                      <a:pt x="1106" y="4317"/>
                      <a:pt x="1069" y="4317"/>
                    </a:cubicBezTo>
                    <a:cubicBezTo>
                      <a:pt x="924" y="4317"/>
                      <a:pt x="824" y="4188"/>
                      <a:pt x="703" y="4188"/>
                    </a:cubicBezTo>
                    <a:cubicBezTo>
                      <a:pt x="680" y="4188"/>
                      <a:pt x="656" y="4193"/>
                      <a:pt x="631" y="4204"/>
                    </a:cubicBezTo>
                    <a:cubicBezTo>
                      <a:pt x="607" y="4228"/>
                      <a:pt x="584" y="4239"/>
                      <a:pt x="572" y="4263"/>
                    </a:cubicBezTo>
                    <a:cubicBezTo>
                      <a:pt x="179" y="4513"/>
                      <a:pt x="345" y="5120"/>
                      <a:pt x="0" y="5394"/>
                    </a:cubicBezTo>
                    <a:cubicBezTo>
                      <a:pt x="36" y="5525"/>
                      <a:pt x="119" y="5597"/>
                      <a:pt x="226" y="5644"/>
                    </a:cubicBezTo>
                    <a:cubicBezTo>
                      <a:pt x="339" y="5723"/>
                      <a:pt x="334" y="5812"/>
                      <a:pt x="284" y="5812"/>
                    </a:cubicBezTo>
                    <a:cubicBezTo>
                      <a:pt x="281" y="5812"/>
                      <a:pt x="277" y="5812"/>
                      <a:pt x="274" y="5811"/>
                    </a:cubicBezTo>
                    <a:cubicBezTo>
                      <a:pt x="250" y="5847"/>
                      <a:pt x="250" y="5882"/>
                      <a:pt x="250" y="5930"/>
                    </a:cubicBezTo>
                    <a:cubicBezTo>
                      <a:pt x="476" y="6144"/>
                      <a:pt x="1084" y="6085"/>
                      <a:pt x="703" y="6740"/>
                    </a:cubicBezTo>
                    <a:cubicBezTo>
                      <a:pt x="703" y="6764"/>
                      <a:pt x="846" y="6883"/>
                      <a:pt x="929" y="6954"/>
                    </a:cubicBezTo>
                    <a:cubicBezTo>
                      <a:pt x="979" y="6942"/>
                      <a:pt x="1018" y="6937"/>
                      <a:pt x="1049" y="6937"/>
                    </a:cubicBezTo>
                    <a:cubicBezTo>
                      <a:pt x="1326" y="6937"/>
                      <a:pt x="900" y="7373"/>
                      <a:pt x="1179" y="7395"/>
                    </a:cubicBezTo>
                    <a:cubicBezTo>
                      <a:pt x="1239" y="7183"/>
                      <a:pt x="1385" y="7074"/>
                      <a:pt x="1586" y="7074"/>
                    </a:cubicBezTo>
                    <a:cubicBezTo>
                      <a:pt x="1623" y="7074"/>
                      <a:pt x="1662" y="7078"/>
                      <a:pt x="1703" y="7085"/>
                    </a:cubicBezTo>
                    <a:cubicBezTo>
                      <a:pt x="1775" y="7061"/>
                      <a:pt x="1847" y="7052"/>
                      <a:pt x="1920" y="7052"/>
                    </a:cubicBezTo>
                    <a:cubicBezTo>
                      <a:pt x="2097" y="7052"/>
                      <a:pt x="2275" y="7107"/>
                      <a:pt x="2453" y="7133"/>
                    </a:cubicBezTo>
                    <a:cubicBezTo>
                      <a:pt x="2608" y="7073"/>
                      <a:pt x="2751" y="7002"/>
                      <a:pt x="2905" y="6942"/>
                    </a:cubicBezTo>
                    <a:cubicBezTo>
                      <a:pt x="2971" y="6912"/>
                      <a:pt x="3036" y="6903"/>
                      <a:pt x="3103" y="6903"/>
                    </a:cubicBezTo>
                    <a:cubicBezTo>
                      <a:pt x="3170" y="6903"/>
                      <a:pt x="3239" y="6912"/>
                      <a:pt x="3310" y="6918"/>
                    </a:cubicBezTo>
                    <a:cubicBezTo>
                      <a:pt x="3324" y="6921"/>
                      <a:pt x="3338" y="6922"/>
                      <a:pt x="3351" y="6922"/>
                    </a:cubicBezTo>
                    <a:cubicBezTo>
                      <a:pt x="3573" y="6922"/>
                      <a:pt x="3620" y="6561"/>
                      <a:pt x="3847" y="6561"/>
                    </a:cubicBezTo>
                    <a:cubicBezTo>
                      <a:pt x="3851" y="6561"/>
                      <a:pt x="3854" y="6561"/>
                      <a:pt x="3858" y="6561"/>
                    </a:cubicBezTo>
                    <a:cubicBezTo>
                      <a:pt x="3965" y="6537"/>
                      <a:pt x="4048" y="6490"/>
                      <a:pt x="4060" y="6359"/>
                    </a:cubicBezTo>
                    <a:cubicBezTo>
                      <a:pt x="3944" y="6173"/>
                      <a:pt x="4213" y="5715"/>
                      <a:pt x="3773" y="5715"/>
                    </a:cubicBezTo>
                    <a:cubicBezTo>
                      <a:pt x="3762" y="5715"/>
                      <a:pt x="3751" y="5715"/>
                      <a:pt x="3739" y="5716"/>
                    </a:cubicBezTo>
                    <a:cubicBezTo>
                      <a:pt x="3632" y="5728"/>
                      <a:pt x="3548" y="5763"/>
                      <a:pt x="3453" y="5775"/>
                    </a:cubicBezTo>
                    <a:cubicBezTo>
                      <a:pt x="3441" y="5776"/>
                      <a:pt x="3430" y="5777"/>
                      <a:pt x="3418" y="5777"/>
                    </a:cubicBezTo>
                    <a:cubicBezTo>
                      <a:pt x="3299" y="5777"/>
                      <a:pt x="3178" y="5726"/>
                      <a:pt x="3048" y="5704"/>
                    </a:cubicBezTo>
                    <a:cubicBezTo>
                      <a:pt x="2977" y="5656"/>
                      <a:pt x="2834" y="5704"/>
                      <a:pt x="2858" y="5513"/>
                    </a:cubicBezTo>
                    <a:cubicBezTo>
                      <a:pt x="2893" y="5406"/>
                      <a:pt x="3012" y="5299"/>
                      <a:pt x="2929" y="5156"/>
                    </a:cubicBezTo>
                    <a:cubicBezTo>
                      <a:pt x="2827" y="5074"/>
                      <a:pt x="2744" y="5041"/>
                      <a:pt x="2674" y="5041"/>
                    </a:cubicBezTo>
                    <a:cubicBezTo>
                      <a:pt x="2399" y="5041"/>
                      <a:pt x="2318" y="5544"/>
                      <a:pt x="2072" y="5573"/>
                    </a:cubicBezTo>
                    <a:cubicBezTo>
                      <a:pt x="2250" y="5427"/>
                      <a:pt x="2179" y="4922"/>
                      <a:pt x="2498" y="4922"/>
                    </a:cubicBezTo>
                    <a:cubicBezTo>
                      <a:pt x="2542" y="4922"/>
                      <a:pt x="2594" y="4932"/>
                      <a:pt x="2655" y="4954"/>
                    </a:cubicBezTo>
                    <a:cubicBezTo>
                      <a:pt x="2736" y="4985"/>
                      <a:pt x="2815" y="4997"/>
                      <a:pt x="2894" y="4997"/>
                    </a:cubicBezTo>
                    <a:cubicBezTo>
                      <a:pt x="3083" y="4997"/>
                      <a:pt x="3268" y="4928"/>
                      <a:pt x="3453" y="4894"/>
                    </a:cubicBezTo>
                    <a:cubicBezTo>
                      <a:pt x="3560" y="4882"/>
                      <a:pt x="3644" y="4835"/>
                      <a:pt x="3739" y="4763"/>
                    </a:cubicBezTo>
                    <a:cubicBezTo>
                      <a:pt x="3798" y="4716"/>
                      <a:pt x="3846" y="4656"/>
                      <a:pt x="3882" y="4585"/>
                    </a:cubicBezTo>
                    <a:cubicBezTo>
                      <a:pt x="3960" y="4517"/>
                      <a:pt x="3912" y="4345"/>
                      <a:pt x="4035" y="4345"/>
                    </a:cubicBezTo>
                    <a:cubicBezTo>
                      <a:pt x="4043" y="4345"/>
                      <a:pt x="4051" y="4345"/>
                      <a:pt x="4060" y="4347"/>
                    </a:cubicBezTo>
                    <a:cubicBezTo>
                      <a:pt x="4108" y="4347"/>
                      <a:pt x="4155" y="4335"/>
                      <a:pt x="4179" y="4299"/>
                    </a:cubicBezTo>
                    <a:cubicBezTo>
                      <a:pt x="4215" y="4275"/>
                      <a:pt x="4227" y="4228"/>
                      <a:pt x="4263" y="4180"/>
                    </a:cubicBezTo>
                    <a:cubicBezTo>
                      <a:pt x="4334" y="4037"/>
                      <a:pt x="4453" y="3966"/>
                      <a:pt x="4572" y="3870"/>
                    </a:cubicBezTo>
                    <a:cubicBezTo>
                      <a:pt x="4929" y="3704"/>
                      <a:pt x="5215" y="3501"/>
                      <a:pt x="5096" y="2965"/>
                    </a:cubicBezTo>
                    <a:cubicBezTo>
                      <a:pt x="5064" y="2852"/>
                      <a:pt x="5120" y="2810"/>
                      <a:pt x="5196" y="2810"/>
                    </a:cubicBezTo>
                    <a:cubicBezTo>
                      <a:pt x="5232" y="2810"/>
                      <a:pt x="5272" y="2819"/>
                      <a:pt x="5310" y="2834"/>
                    </a:cubicBezTo>
                    <a:cubicBezTo>
                      <a:pt x="5358" y="2846"/>
                      <a:pt x="5418" y="2846"/>
                      <a:pt x="5465" y="2846"/>
                    </a:cubicBezTo>
                    <a:cubicBezTo>
                      <a:pt x="5596" y="2811"/>
                      <a:pt x="5703" y="2739"/>
                      <a:pt x="5727" y="2573"/>
                    </a:cubicBezTo>
                    <a:cubicBezTo>
                      <a:pt x="5715" y="2537"/>
                      <a:pt x="5703" y="2477"/>
                      <a:pt x="5668" y="2430"/>
                    </a:cubicBezTo>
                    <a:cubicBezTo>
                      <a:pt x="5549" y="2251"/>
                      <a:pt x="5489" y="2013"/>
                      <a:pt x="5251" y="1965"/>
                    </a:cubicBezTo>
                    <a:cubicBezTo>
                      <a:pt x="5191" y="1965"/>
                      <a:pt x="5156" y="1965"/>
                      <a:pt x="5108" y="2001"/>
                    </a:cubicBezTo>
                    <a:cubicBezTo>
                      <a:pt x="4985" y="2105"/>
                      <a:pt x="4870" y="2216"/>
                      <a:pt x="4720" y="2216"/>
                    </a:cubicBezTo>
                    <a:cubicBezTo>
                      <a:pt x="4682" y="2216"/>
                      <a:pt x="4640" y="2209"/>
                      <a:pt x="4596" y="2192"/>
                    </a:cubicBezTo>
                    <a:cubicBezTo>
                      <a:pt x="4536" y="2192"/>
                      <a:pt x="4465" y="2192"/>
                      <a:pt x="4394" y="2203"/>
                    </a:cubicBezTo>
                    <a:cubicBezTo>
                      <a:pt x="4343" y="2222"/>
                      <a:pt x="4292" y="2226"/>
                      <a:pt x="4241" y="2226"/>
                    </a:cubicBezTo>
                    <a:cubicBezTo>
                      <a:pt x="4183" y="2226"/>
                      <a:pt x="4126" y="2220"/>
                      <a:pt x="4070" y="2220"/>
                    </a:cubicBezTo>
                    <a:cubicBezTo>
                      <a:pt x="4014" y="2220"/>
                      <a:pt x="3959" y="2226"/>
                      <a:pt x="3905" y="2251"/>
                    </a:cubicBezTo>
                    <a:cubicBezTo>
                      <a:pt x="3846" y="2299"/>
                      <a:pt x="3798" y="2358"/>
                      <a:pt x="3763" y="2430"/>
                    </a:cubicBezTo>
                    <a:cubicBezTo>
                      <a:pt x="3739" y="2596"/>
                      <a:pt x="4036" y="2608"/>
                      <a:pt x="3882" y="2811"/>
                    </a:cubicBezTo>
                    <a:cubicBezTo>
                      <a:pt x="3989" y="2965"/>
                      <a:pt x="4108" y="3096"/>
                      <a:pt x="4227" y="3215"/>
                    </a:cubicBezTo>
                    <a:cubicBezTo>
                      <a:pt x="4246" y="3229"/>
                      <a:pt x="4264" y="3234"/>
                      <a:pt x="4282" y="3234"/>
                    </a:cubicBezTo>
                    <a:cubicBezTo>
                      <a:pt x="4310" y="3234"/>
                      <a:pt x="4336" y="3223"/>
                      <a:pt x="4358" y="3215"/>
                    </a:cubicBezTo>
                    <a:cubicBezTo>
                      <a:pt x="4429" y="3205"/>
                      <a:pt x="4457" y="3125"/>
                      <a:pt x="4524" y="3125"/>
                    </a:cubicBezTo>
                    <a:cubicBezTo>
                      <a:pt x="4535" y="3125"/>
                      <a:pt x="4547" y="3127"/>
                      <a:pt x="4560" y="3132"/>
                    </a:cubicBezTo>
                    <a:cubicBezTo>
                      <a:pt x="4462" y="3197"/>
                      <a:pt x="4364" y="3253"/>
                      <a:pt x="4248" y="3253"/>
                    </a:cubicBezTo>
                    <a:cubicBezTo>
                      <a:pt x="4237" y="3253"/>
                      <a:pt x="4226" y="3252"/>
                      <a:pt x="4215" y="3251"/>
                    </a:cubicBezTo>
                    <a:cubicBezTo>
                      <a:pt x="3941" y="3501"/>
                      <a:pt x="3632" y="3704"/>
                      <a:pt x="3429" y="4025"/>
                    </a:cubicBezTo>
                    <a:cubicBezTo>
                      <a:pt x="3359" y="4122"/>
                      <a:pt x="3308" y="4270"/>
                      <a:pt x="3215" y="4270"/>
                    </a:cubicBezTo>
                    <a:cubicBezTo>
                      <a:pt x="3182" y="4270"/>
                      <a:pt x="3143" y="4251"/>
                      <a:pt x="3096" y="4204"/>
                    </a:cubicBezTo>
                    <a:cubicBezTo>
                      <a:pt x="2965" y="4049"/>
                      <a:pt x="3096" y="3906"/>
                      <a:pt x="3203" y="3787"/>
                    </a:cubicBezTo>
                    <a:cubicBezTo>
                      <a:pt x="3251" y="3727"/>
                      <a:pt x="3322" y="3680"/>
                      <a:pt x="3370" y="3620"/>
                    </a:cubicBezTo>
                    <a:cubicBezTo>
                      <a:pt x="3644" y="3275"/>
                      <a:pt x="3584" y="3085"/>
                      <a:pt x="3143" y="2906"/>
                    </a:cubicBezTo>
                    <a:cubicBezTo>
                      <a:pt x="2988" y="3017"/>
                      <a:pt x="2885" y="3231"/>
                      <a:pt x="2679" y="3231"/>
                    </a:cubicBezTo>
                    <a:cubicBezTo>
                      <a:pt x="2664" y="3231"/>
                      <a:pt x="2648" y="3230"/>
                      <a:pt x="2631" y="3227"/>
                    </a:cubicBezTo>
                    <a:cubicBezTo>
                      <a:pt x="2953" y="3073"/>
                      <a:pt x="2953" y="3073"/>
                      <a:pt x="2989" y="2323"/>
                    </a:cubicBezTo>
                    <a:cubicBezTo>
                      <a:pt x="3038" y="2277"/>
                      <a:pt x="3092" y="2265"/>
                      <a:pt x="3147" y="2265"/>
                    </a:cubicBezTo>
                    <a:cubicBezTo>
                      <a:pt x="3215" y="2265"/>
                      <a:pt x="3286" y="2284"/>
                      <a:pt x="3353" y="2284"/>
                    </a:cubicBezTo>
                    <a:cubicBezTo>
                      <a:pt x="3387" y="2284"/>
                      <a:pt x="3421" y="2279"/>
                      <a:pt x="3453" y="2263"/>
                    </a:cubicBezTo>
                    <a:cubicBezTo>
                      <a:pt x="3572" y="2203"/>
                      <a:pt x="3667" y="2120"/>
                      <a:pt x="3763" y="2037"/>
                    </a:cubicBezTo>
                    <a:cubicBezTo>
                      <a:pt x="4120" y="1965"/>
                      <a:pt x="4263" y="1584"/>
                      <a:pt x="4525" y="1370"/>
                    </a:cubicBezTo>
                    <a:cubicBezTo>
                      <a:pt x="4534" y="1371"/>
                      <a:pt x="4544" y="1372"/>
                      <a:pt x="4553" y="1372"/>
                    </a:cubicBezTo>
                    <a:cubicBezTo>
                      <a:pt x="4797" y="1372"/>
                      <a:pt x="4904" y="980"/>
                      <a:pt x="5149" y="980"/>
                    </a:cubicBezTo>
                    <a:cubicBezTo>
                      <a:pt x="5181" y="980"/>
                      <a:pt x="5214" y="987"/>
                      <a:pt x="5251" y="1001"/>
                    </a:cubicBezTo>
                    <a:cubicBezTo>
                      <a:pt x="5286" y="1013"/>
                      <a:pt x="5320" y="1018"/>
                      <a:pt x="5352" y="1018"/>
                    </a:cubicBezTo>
                    <a:cubicBezTo>
                      <a:pt x="5451" y="1018"/>
                      <a:pt x="5536" y="969"/>
                      <a:pt x="5608" y="906"/>
                    </a:cubicBezTo>
                    <a:cubicBezTo>
                      <a:pt x="5751" y="775"/>
                      <a:pt x="5965" y="703"/>
                      <a:pt x="5894" y="429"/>
                    </a:cubicBezTo>
                    <a:cubicBezTo>
                      <a:pt x="5834" y="215"/>
                      <a:pt x="5644" y="215"/>
                      <a:pt x="5477" y="215"/>
                    </a:cubicBezTo>
                    <a:cubicBezTo>
                      <a:pt x="5310" y="191"/>
                      <a:pt x="5179" y="156"/>
                      <a:pt x="5060" y="48"/>
                    </a:cubicBezTo>
                    <a:cubicBezTo>
                      <a:pt x="5013" y="13"/>
                      <a:pt x="4977" y="1"/>
                      <a:pt x="492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 name="Google Shape;651;p2"/>
              <p:cNvSpPr/>
              <p:nvPr/>
            </p:nvSpPr>
            <p:spPr>
              <a:xfrm>
                <a:off x="316458" y="1964889"/>
                <a:ext cx="102602" cy="53620"/>
              </a:xfrm>
              <a:custGeom>
                <a:avLst/>
                <a:gdLst/>
                <a:ahLst/>
                <a:cxnLst/>
                <a:rect l="l" t="t" r="r" b="b"/>
                <a:pathLst>
                  <a:path w="3251" h="1699" extrusionOk="0">
                    <a:moveTo>
                      <a:pt x="2981" y="0"/>
                    </a:moveTo>
                    <a:cubicBezTo>
                      <a:pt x="2862" y="0"/>
                      <a:pt x="2744" y="38"/>
                      <a:pt x="2628" y="38"/>
                    </a:cubicBezTo>
                    <a:cubicBezTo>
                      <a:pt x="2573" y="38"/>
                      <a:pt x="2518" y="29"/>
                      <a:pt x="2465" y="4"/>
                    </a:cubicBezTo>
                    <a:cubicBezTo>
                      <a:pt x="2430" y="83"/>
                      <a:pt x="2382" y="129"/>
                      <a:pt x="2316" y="129"/>
                    </a:cubicBezTo>
                    <a:cubicBezTo>
                      <a:pt x="2293" y="129"/>
                      <a:pt x="2267" y="124"/>
                      <a:pt x="2239" y="111"/>
                    </a:cubicBezTo>
                    <a:cubicBezTo>
                      <a:pt x="2096" y="242"/>
                      <a:pt x="2001" y="444"/>
                      <a:pt x="1798" y="480"/>
                    </a:cubicBezTo>
                    <a:cubicBezTo>
                      <a:pt x="1715" y="528"/>
                      <a:pt x="1644" y="575"/>
                      <a:pt x="1572" y="623"/>
                    </a:cubicBezTo>
                    <a:cubicBezTo>
                      <a:pt x="1427" y="684"/>
                      <a:pt x="1282" y="814"/>
                      <a:pt x="1146" y="814"/>
                    </a:cubicBezTo>
                    <a:cubicBezTo>
                      <a:pt x="1070" y="814"/>
                      <a:pt x="997" y="774"/>
                      <a:pt x="929" y="659"/>
                    </a:cubicBezTo>
                    <a:cubicBezTo>
                      <a:pt x="902" y="635"/>
                      <a:pt x="880" y="626"/>
                      <a:pt x="861" y="626"/>
                    </a:cubicBezTo>
                    <a:cubicBezTo>
                      <a:pt x="821" y="626"/>
                      <a:pt x="795" y="666"/>
                      <a:pt x="763" y="706"/>
                    </a:cubicBezTo>
                    <a:cubicBezTo>
                      <a:pt x="691" y="802"/>
                      <a:pt x="667" y="933"/>
                      <a:pt x="596" y="1016"/>
                    </a:cubicBezTo>
                    <a:cubicBezTo>
                      <a:pt x="453" y="1063"/>
                      <a:pt x="286" y="1111"/>
                      <a:pt x="1" y="1218"/>
                    </a:cubicBezTo>
                    <a:cubicBezTo>
                      <a:pt x="334" y="1254"/>
                      <a:pt x="370" y="1433"/>
                      <a:pt x="358" y="1647"/>
                    </a:cubicBezTo>
                    <a:cubicBezTo>
                      <a:pt x="385" y="1683"/>
                      <a:pt x="412" y="1699"/>
                      <a:pt x="450" y="1699"/>
                    </a:cubicBezTo>
                    <a:cubicBezTo>
                      <a:pt x="462" y="1699"/>
                      <a:pt x="475" y="1697"/>
                      <a:pt x="489" y="1695"/>
                    </a:cubicBezTo>
                    <a:cubicBezTo>
                      <a:pt x="882" y="1421"/>
                      <a:pt x="1405" y="1456"/>
                      <a:pt x="1715" y="1004"/>
                    </a:cubicBezTo>
                    <a:cubicBezTo>
                      <a:pt x="2013" y="825"/>
                      <a:pt x="2370" y="944"/>
                      <a:pt x="2620" y="659"/>
                    </a:cubicBezTo>
                    <a:cubicBezTo>
                      <a:pt x="2679" y="623"/>
                      <a:pt x="2751" y="587"/>
                      <a:pt x="2810" y="540"/>
                    </a:cubicBezTo>
                    <a:cubicBezTo>
                      <a:pt x="2894" y="325"/>
                      <a:pt x="3239" y="409"/>
                      <a:pt x="3251" y="99"/>
                    </a:cubicBezTo>
                    <a:cubicBezTo>
                      <a:pt x="3162" y="22"/>
                      <a:pt x="3071" y="0"/>
                      <a:pt x="298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 name="Google Shape;652;p2"/>
              <p:cNvSpPr/>
              <p:nvPr/>
            </p:nvSpPr>
            <p:spPr>
              <a:xfrm>
                <a:off x="299542" y="2029585"/>
                <a:ext cx="17705" cy="10604"/>
              </a:xfrm>
              <a:custGeom>
                <a:avLst/>
                <a:gdLst/>
                <a:ahLst/>
                <a:cxnLst/>
                <a:rect l="l" t="t" r="r" b="b"/>
                <a:pathLst>
                  <a:path w="561" h="336" extrusionOk="0">
                    <a:moveTo>
                      <a:pt x="333" y="0"/>
                    </a:moveTo>
                    <a:cubicBezTo>
                      <a:pt x="176" y="0"/>
                      <a:pt x="77" y="150"/>
                      <a:pt x="1" y="335"/>
                    </a:cubicBezTo>
                    <a:cubicBezTo>
                      <a:pt x="37" y="293"/>
                      <a:pt x="84" y="281"/>
                      <a:pt x="135" y="281"/>
                    </a:cubicBezTo>
                    <a:cubicBezTo>
                      <a:pt x="209" y="281"/>
                      <a:pt x="293" y="307"/>
                      <a:pt x="367" y="307"/>
                    </a:cubicBezTo>
                    <a:cubicBezTo>
                      <a:pt x="459" y="307"/>
                      <a:pt x="535" y="267"/>
                      <a:pt x="560" y="85"/>
                    </a:cubicBezTo>
                    <a:cubicBezTo>
                      <a:pt x="473" y="26"/>
                      <a:pt x="398" y="0"/>
                      <a:pt x="33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 name="Google Shape;653;p2"/>
              <p:cNvSpPr/>
              <p:nvPr/>
            </p:nvSpPr>
            <p:spPr>
              <a:xfrm>
                <a:off x="266847" y="2043882"/>
                <a:ext cx="18841" cy="14612"/>
              </a:xfrm>
              <a:custGeom>
                <a:avLst/>
                <a:gdLst/>
                <a:ahLst/>
                <a:cxnLst/>
                <a:rect l="l" t="t" r="r" b="b"/>
                <a:pathLst>
                  <a:path w="597" h="463" extrusionOk="0">
                    <a:moveTo>
                      <a:pt x="43" y="1"/>
                    </a:moveTo>
                    <a:cubicBezTo>
                      <a:pt x="37" y="1"/>
                      <a:pt x="31" y="1"/>
                      <a:pt x="25" y="1"/>
                    </a:cubicBezTo>
                    <a:cubicBezTo>
                      <a:pt x="1" y="215"/>
                      <a:pt x="179" y="263"/>
                      <a:pt x="263" y="382"/>
                    </a:cubicBezTo>
                    <a:cubicBezTo>
                      <a:pt x="313" y="438"/>
                      <a:pt x="364" y="463"/>
                      <a:pt x="416" y="463"/>
                    </a:cubicBezTo>
                    <a:cubicBezTo>
                      <a:pt x="474" y="463"/>
                      <a:pt x="533" y="432"/>
                      <a:pt x="596" y="382"/>
                    </a:cubicBezTo>
                    <a:cubicBezTo>
                      <a:pt x="422" y="231"/>
                      <a:pt x="293" y="1"/>
                      <a:pt x="4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 name="Google Shape;654;p2"/>
              <p:cNvSpPr/>
              <p:nvPr/>
            </p:nvSpPr>
            <p:spPr>
              <a:xfrm>
                <a:off x="327346" y="2013932"/>
                <a:ext cx="15433" cy="10888"/>
              </a:xfrm>
              <a:custGeom>
                <a:avLst/>
                <a:gdLst/>
                <a:ahLst/>
                <a:cxnLst/>
                <a:rect l="l" t="t" r="r" b="b"/>
                <a:pathLst>
                  <a:path w="489" h="345" extrusionOk="0">
                    <a:moveTo>
                      <a:pt x="300" y="0"/>
                    </a:moveTo>
                    <a:cubicBezTo>
                      <a:pt x="237" y="0"/>
                      <a:pt x="175" y="29"/>
                      <a:pt x="108" y="81"/>
                    </a:cubicBezTo>
                    <a:lnTo>
                      <a:pt x="1" y="81"/>
                    </a:lnTo>
                    <a:lnTo>
                      <a:pt x="1" y="307"/>
                    </a:lnTo>
                    <a:cubicBezTo>
                      <a:pt x="108" y="307"/>
                      <a:pt x="227" y="331"/>
                      <a:pt x="334" y="331"/>
                    </a:cubicBezTo>
                    <a:cubicBezTo>
                      <a:pt x="353" y="341"/>
                      <a:pt x="370" y="345"/>
                      <a:pt x="386" y="345"/>
                    </a:cubicBezTo>
                    <a:cubicBezTo>
                      <a:pt x="447" y="345"/>
                      <a:pt x="479" y="276"/>
                      <a:pt x="489" y="200"/>
                    </a:cubicBezTo>
                    <a:cubicBezTo>
                      <a:pt x="489" y="141"/>
                      <a:pt x="465" y="81"/>
                      <a:pt x="418" y="33"/>
                    </a:cubicBezTo>
                    <a:cubicBezTo>
                      <a:pt x="377" y="11"/>
                      <a:pt x="338" y="0"/>
                      <a:pt x="30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 name="Google Shape;655;p2"/>
              <p:cNvSpPr/>
              <p:nvPr/>
            </p:nvSpPr>
            <p:spPr>
              <a:xfrm>
                <a:off x="332238" y="1984519"/>
                <a:ext cx="9784" cy="12119"/>
              </a:xfrm>
              <a:custGeom>
                <a:avLst/>
                <a:gdLst/>
                <a:ahLst/>
                <a:cxnLst/>
                <a:rect l="l" t="t" r="r" b="b"/>
                <a:pathLst>
                  <a:path w="310" h="384" extrusionOk="0">
                    <a:moveTo>
                      <a:pt x="191" y="1"/>
                    </a:moveTo>
                    <a:cubicBezTo>
                      <a:pt x="24" y="72"/>
                      <a:pt x="1" y="203"/>
                      <a:pt x="84" y="382"/>
                    </a:cubicBezTo>
                    <a:cubicBezTo>
                      <a:pt x="94" y="383"/>
                      <a:pt x="104" y="383"/>
                      <a:pt x="114" y="383"/>
                    </a:cubicBezTo>
                    <a:cubicBezTo>
                      <a:pt x="258" y="383"/>
                      <a:pt x="309" y="299"/>
                      <a:pt x="298" y="132"/>
                    </a:cubicBezTo>
                    <a:cubicBezTo>
                      <a:pt x="251" y="72"/>
                      <a:pt x="251" y="1"/>
                      <a:pt x="19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 name="Google Shape;656;p2"/>
              <p:cNvSpPr/>
              <p:nvPr/>
            </p:nvSpPr>
            <p:spPr>
              <a:xfrm>
                <a:off x="288276" y="2040126"/>
                <a:ext cx="11930" cy="9184"/>
              </a:xfrm>
              <a:custGeom>
                <a:avLst/>
                <a:gdLst/>
                <a:ahLst/>
                <a:cxnLst/>
                <a:rect l="l" t="t" r="r" b="b"/>
                <a:pathLst>
                  <a:path w="378" h="291" extrusionOk="0">
                    <a:moveTo>
                      <a:pt x="321" y="0"/>
                    </a:moveTo>
                    <a:cubicBezTo>
                      <a:pt x="168" y="0"/>
                      <a:pt x="68" y="105"/>
                      <a:pt x="1" y="263"/>
                    </a:cubicBezTo>
                    <a:cubicBezTo>
                      <a:pt x="70" y="275"/>
                      <a:pt x="138" y="290"/>
                      <a:pt x="196" y="290"/>
                    </a:cubicBezTo>
                    <a:cubicBezTo>
                      <a:pt x="306" y="290"/>
                      <a:pt x="377" y="235"/>
                      <a:pt x="346" y="1"/>
                    </a:cubicBezTo>
                    <a:cubicBezTo>
                      <a:pt x="337" y="0"/>
                      <a:pt x="329" y="0"/>
                      <a:pt x="32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 name="Google Shape;657;p2"/>
              <p:cNvSpPr/>
              <p:nvPr/>
            </p:nvSpPr>
            <p:spPr>
              <a:xfrm>
                <a:off x="338265" y="1976282"/>
                <a:ext cx="7164" cy="12403"/>
              </a:xfrm>
              <a:custGeom>
                <a:avLst/>
                <a:gdLst/>
                <a:ahLst/>
                <a:cxnLst/>
                <a:rect l="l" t="t" r="r" b="b"/>
                <a:pathLst>
                  <a:path w="227" h="393" extrusionOk="0">
                    <a:moveTo>
                      <a:pt x="226" y="0"/>
                    </a:moveTo>
                    <a:cubicBezTo>
                      <a:pt x="131" y="0"/>
                      <a:pt x="60" y="24"/>
                      <a:pt x="0" y="107"/>
                    </a:cubicBezTo>
                    <a:lnTo>
                      <a:pt x="0" y="262"/>
                    </a:lnTo>
                    <a:cubicBezTo>
                      <a:pt x="24" y="298"/>
                      <a:pt x="72" y="345"/>
                      <a:pt x="107" y="393"/>
                    </a:cubicBezTo>
                    <a:cubicBezTo>
                      <a:pt x="131" y="345"/>
                      <a:pt x="179" y="298"/>
                      <a:pt x="226" y="274"/>
                    </a:cubicBezTo>
                    <a:lnTo>
                      <a:pt x="22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 name="Google Shape;658;p2"/>
              <p:cNvSpPr/>
              <p:nvPr/>
            </p:nvSpPr>
            <p:spPr>
              <a:xfrm>
                <a:off x="307053" y="2107315"/>
                <a:ext cx="95848" cy="110965"/>
              </a:xfrm>
              <a:custGeom>
                <a:avLst/>
                <a:gdLst/>
                <a:ahLst/>
                <a:cxnLst/>
                <a:rect l="l" t="t" r="r" b="b"/>
                <a:pathLst>
                  <a:path w="3037" h="3516" extrusionOk="0">
                    <a:moveTo>
                      <a:pt x="1604" y="2395"/>
                    </a:moveTo>
                    <a:cubicBezTo>
                      <a:pt x="1611" y="2395"/>
                      <a:pt x="1617" y="2395"/>
                      <a:pt x="1624" y="2396"/>
                    </a:cubicBezTo>
                    <a:lnTo>
                      <a:pt x="1624" y="2396"/>
                    </a:lnTo>
                    <a:cubicBezTo>
                      <a:pt x="1628" y="2416"/>
                      <a:pt x="1638" y="2445"/>
                      <a:pt x="1652" y="2445"/>
                    </a:cubicBezTo>
                    <a:cubicBezTo>
                      <a:pt x="1657" y="2445"/>
                      <a:pt x="1662" y="2442"/>
                      <a:pt x="1668" y="2432"/>
                    </a:cubicBezTo>
                    <a:cubicBezTo>
                      <a:pt x="1681" y="2416"/>
                      <a:pt x="1691" y="2409"/>
                      <a:pt x="1698" y="2409"/>
                    </a:cubicBezTo>
                    <a:cubicBezTo>
                      <a:pt x="1716" y="2409"/>
                      <a:pt x="1708" y="2454"/>
                      <a:pt x="1656" y="2480"/>
                    </a:cubicBezTo>
                    <a:cubicBezTo>
                      <a:pt x="1584" y="2504"/>
                      <a:pt x="1513" y="2504"/>
                      <a:pt x="1453" y="2551"/>
                    </a:cubicBezTo>
                    <a:cubicBezTo>
                      <a:pt x="1424" y="2590"/>
                      <a:pt x="1411" y="2621"/>
                      <a:pt x="1414" y="2663"/>
                    </a:cubicBezTo>
                    <a:lnTo>
                      <a:pt x="1414" y="2663"/>
                    </a:lnTo>
                    <a:cubicBezTo>
                      <a:pt x="1367" y="2622"/>
                      <a:pt x="1240" y="2610"/>
                      <a:pt x="1358" y="2492"/>
                    </a:cubicBezTo>
                    <a:cubicBezTo>
                      <a:pt x="1423" y="2448"/>
                      <a:pt x="1508" y="2395"/>
                      <a:pt x="1604" y="2395"/>
                    </a:cubicBezTo>
                    <a:close/>
                    <a:moveTo>
                      <a:pt x="1811" y="1"/>
                    </a:moveTo>
                    <a:cubicBezTo>
                      <a:pt x="1634" y="1"/>
                      <a:pt x="1643" y="222"/>
                      <a:pt x="1692" y="396"/>
                    </a:cubicBezTo>
                    <a:cubicBezTo>
                      <a:pt x="1859" y="911"/>
                      <a:pt x="1680" y="1089"/>
                      <a:pt x="1293" y="1089"/>
                    </a:cubicBezTo>
                    <a:cubicBezTo>
                      <a:pt x="1268" y="1089"/>
                      <a:pt x="1242" y="1088"/>
                      <a:pt x="1215" y="1087"/>
                    </a:cubicBezTo>
                    <a:cubicBezTo>
                      <a:pt x="1061" y="1194"/>
                      <a:pt x="894" y="1289"/>
                      <a:pt x="751" y="1408"/>
                    </a:cubicBezTo>
                    <a:lnTo>
                      <a:pt x="751" y="1527"/>
                    </a:lnTo>
                    <a:cubicBezTo>
                      <a:pt x="739" y="1777"/>
                      <a:pt x="882" y="2015"/>
                      <a:pt x="799" y="2254"/>
                    </a:cubicBezTo>
                    <a:cubicBezTo>
                      <a:pt x="713" y="2091"/>
                      <a:pt x="616" y="1960"/>
                      <a:pt x="471" y="1960"/>
                    </a:cubicBezTo>
                    <a:cubicBezTo>
                      <a:pt x="413" y="1960"/>
                      <a:pt x="349" y="1980"/>
                      <a:pt x="275" y="2027"/>
                    </a:cubicBezTo>
                    <a:cubicBezTo>
                      <a:pt x="215" y="2135"/>
                      <a:pt x="203" y="2242"/>
                      <a:pt x="215" y="2361"/>
                    </a:cubicBezTo>
                    <a:cubicBezTo>
                      <a:pt x="239" y="2456"/>
                      <a:pt x="322" y="2587"/>
                      <a:pt x="156" y="2635"/>
                    </a:cubicBezTo>
                    <a:cubicBezTo>
                      <a:pt x="60" y="2706"/>
                      <a:pt x="25" y="2813"/>
                      <a:pt x="1" y="2932"/>
                    </a:cubicBezTo>
                    <a:cubicBezTo>
                      <a:pt x="1" y="3027"/>
                      <a:pt x="37" y="3111"/>
                      <a:pt x="96" y="3170"/>
                    </a:cubicBezTo>
                    <a:lnTo>
                      <a:pt x="322" y="3039"/>
                    </a:lnTo>
                    <a:cubicBezTo>
                      <a:pt x="412" y="2976"/>
                      <a:pt x="494" y="2949"/>
                      <a:pt x="570" y="2949"/>
                    </a:cubicBezTo>
                    <a:cubicBezTo>
                      <a:pt x="766" y="2949"/>
                      <a:pt x="925" y="3128"/>
                      <a:pt x="1096" y="3325"/>
                    </a:cubicBezTo>
                    <a:cubicBezTo>
                      <a:pt x="1156" y="3432"/>
                      <a:pt x="1215" y="3516"/>
                      <a:pt x="1334" y="3516"/>
                    </a:cubicBezTo>
                    <a:cubicBezTo>
                      <a:pt x="1453" y="3504"/>
                      <a:pt x="1489" y="3408"/>
                      <a:pt x="1513" y="3278"/>
                    </a:cubicBezTo>
                    <a:cubicBezTo>
                      <a:pt x="1525" y="3158"/>
                      <a:pt x="1406" y="3039"/>
                      <a:pt x="1489" y="2920"/>
                    </a:cubicBezTo>
                    <a:cubicBezTo>
                      <a:pt x="1489" y="2873"/>
                      <a:pt x="1485" y="2825"/>
                      <a:pt x="1473" y="2782"/>
                    </a:cubicBezTo>
                    <a:lnTo>
                      <a:pt x="1473" y="2782"/>
                    </a:lnTo>
                    <a:cubicBezTo>
                      <a:pt x="1552" y="2902"/>
                      <a:pt x="1638" y="3012"/>
                      <a:pt x="1763" y="3099"/>
                    </a:cubicBezTo>
                    <a:cubicBezTo>
                      <a:pt x="1787" y="3135"/>
                      <a:pt x="1834" y="3158"/>
                      <a:pt x="1870" y="3206"/>
                    </a:cubicBezTo>
                    <a:cubicBezTo>
                      <a:pt x="1922" y="3206"/>
                      <a:pt x="1983" y="3212"/>
                      <a:pt x="2038" y="3212"/>
                    </a:cubicBezTo>
                    <a:cubicBezTo>
                      <a:pt x="2184" y="3212"/>
                      <a:pt x="2293" y="3168"/>
                      <a:pt x="2120" y="2849"/>
                    </a:cubicBezTo>
                    <a:cubicBezTo>
                      <a:pt x="2084" y="2789"/>
                      <a:pt x="2144" y="2635"/>
                      <a:pt x="2204" y="2563"/>
                    </a:cubicBezTo>
                    <a:cubicBezTo>
                      <a:pt x="2222" y="2537"/>
                      <a:pt x="2245" y="2526"/>
                      <a:pt x="2266" y="2526"/>
                    </a:cubicBezTo>
                    <a:cubicBezTo>
                      <a:pt x="2314" y="2526"/>
                      <a:pt x="2358" y="2577"/>
                      <a:pt x="2358" y="2635"/>
                    </a:cubicBezTo>
                    <a:cubicBezTo>
                      <a:pt x="2366" y="2756"/>
                      <a:pt x="2396" y="2833"/>
                      <a:pt x="2452" y="2833"/>
                    </a:cubicBezTo>
                    <a:cubicBezTo>
                      <a:pt x="2478" y="2833"/>
                      <a:pt x="2511" y="2816"/>
                      <a:pt x="2549" y="2777"/>
                    </a:cubicBezTo>
                    <a:cubicBezTo>
                      <a:pt x="2596" y="2718"/>
                      <a:pt x="2608" y="2516"/>
                      <a:pt x="2489" y="2444"/>
                    </a:cubicBezTo>
                    <a:cubicBezTo>
                      <a:pt x="2323" y="2337"/>
                      <a:pt x="2132" y="2277"/>
                      <a:pt x="1989" y="2099"/>
                    </a:cubicBezTo>
                    <a:cubicBezTo>
                      <a:pt x="1834" y="1908"/>
                      <a:pt x="1906" y="1777"/>
                      <a:pt x="2013" y="1670"/>
                    </a:cubicBezTo>
                    <a:cubicBezTo>
                      <a:pt x="2045" y="1639"/>
                      <a:pt x="2071" y="1626"/>
                      <a:pt x="2094" y="1626"/>
                    </a:cubicBezTo>
                    <a:cubicBezTo>
                      <a:pt x="2167" y="1626"/>
                      <a:pt x="2203" y="1753"/>
                      <a:pt x="2239" y="1825"/>
                    </a:cubicBezTo>
                    <a:cubicBezTo>
                      <a:pt x="2317" y="2002"/>
                      <a:pt x="2446" y="2076"/>
                      <a:pt x="2607" y="2076"/>
                    </a:cubicBezTo>
                    <a:cubicBezTo>
                      <a:pt x="2619" y="2076"/>
                      <a:pt x="2631" y="2076"/>
                      <a:pt x="2644" y="2075"/>
                    </a:cubicBezTo>
                    <a:cubicBezTo>
                      <a:pt x="2715" y="1896"/>
                      <a:pt x="2823" y="1777"/>
                      <a:pt x="2966" y="1682"/>
                    </a:cubicBezTo>
                    <a:cubicBezTo>
                      <a:pt x="3037" y="1408"/>
                      <a:pt x="2823" y="1349"/>
                      <a:pt x="2704" y="1206"/>
                    </a:cubicBezTo>
                    <a:cubicBezTo>
                      <a:pt x="2323" y="1027"/>
                      <a:pt x="2168" y="706"/>
                      <a:pt x="2192" y="253"/>
                    </a:cubicBezTo>
                    <a:cubicBezTo>
                      <a:pt x="2180" y="170"/>
                      <a:pt x="2144" y="99"/>
                      <a:pt x="2073" y="39"/>
                    </a:cubicBezTo>
                    <a:lnTo>
                      <a:pt x="1965" y="39"/>
                    </a:lnTo>
                    <a:cubicBezTo>
                      <a:pt x="1903" y="12"/>
                      <a:pt x="1852" y="1"/>
                      <a:pt x="181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 name="Google Shape;659;p2"/>
              <p:cNvSpPr/>
              <p:nvPr/>
            </p:nvSpPr>
            <p:spPr>
              <a:xfrm>
                <a:off x="389360" y="2127766"/>
                <a:ext cx="65392" cy="47308"/>
              </a:xfrm>
              <a:custGeom>
                <a:avLst/>
                <a:gdLst/>
                <a:ahLst/>
                <a:cxnLst/>
                <a:rect l="l" t="t" r="r" b="b"/>
                <a:pathLst>
                  <a:path w="2072" h="1499" extrusionOk="0">
                    <a:moveTo>
                      <a:pt x="964" y="0"/>
                    </a:moveTo>
                    <a:cubicBezTo>
                      <a:pt x="792" y="0"/>
                      <a:pt x="756" y="272"/>
                      <a:pt x="584" y="272"/>
                    </a:cubicBezTo>
                    <a:cubicBezTo>
                      <a:pt x="548" y="296"/>
                      <a:pt x="500" y="308"/>
                      <a:pt x="465" y="332"/>
                    </a:cubicBezTo>
                    <a:cubicBezTo>
                      <a:pt x="386" y="411"/>
                      <a:pt x="307" y="457"/>
                      <a:pt x="214" y="457"/>
                    </a:cubicBezTo>
                    <a:cubicBezTo>
                      <a:pt x="195" y="457"/>
                      <a:pt x="176" y="455"/>
                      <a:pt x="155" y="451"/>
                    </a:cubicBezTo>
                    <a:cubicBezTo>
                      <a:pt x="107" y="451"/>
                      <a:pt x="60" y="474"/>
                      <a:pt x="12" y="498"/>
                    </a:cubicBezTo>
                    <a:cubicBezTo>
                      <a:pt x="12" y="498"/>
                      <a:pt x="0" y="522"/>
                      <a:pt x="0" y="546"/>
                    </a:cubicBezTo>
                    <a:cubicBezTo>
                      <a:pt x="0" y="582"/>
                      <a:pt x="12" y="605"/>
                      <a:pt x="48" y="641"/>
                    </a:cubicBezTo>
                    <a:cubicBezTo>
                      <a:pt x="155" y="760"/>
                      <a:pt x="274" y="891"/>
                      <a:pt x="369" y="1010"/>
                    </a:cubicBezTo>
                    <a:cubicBezTo>
                      <a:pt x="548" y="1498"/>
                      <a:pt x="965" y="1296"/>
                      <a:pt x="1274" y="1403"/>
                    </a:cubicBezTo>
                    <a:lnTo>
                      <a:pt x="1322" y="1272"/>
                    </a:lnTo>
                    <a:cubicBezTo>
                      <a:pt x="1322" y="1141"/>
                      <a:pt x="1358" y="1034"/>
                      <a:pt x="1441" y="951"/>
                    </a:cubicBezTo>
                    <a:cubicBezTo>
                      <a:pt x="1620" y="832"/>
                      <a:pt x="1905" y="915"/>
                      <a:pt x="2024" y="629"/>
                    </a:cubicBezTo>
                    <a:cubicBezTo>
                      <a:pt x="2036" y="605"/>
                      <a:pt x="2060" y="570"/>
                      <a:pt x="2072" y="534"/>
                    </a:cubicBezTo>
                    <a:cubicBezTo>
                      <a:pt x="1774" y="236"/>
                      <a:pt x="1417" y="70"/>
                      <a:pt x="1024" y="10"/>
                    </a:cubicBezTo>
                    <a:cubicBezTo>
                      <a:pt x="1002" y="3"/>
                      <a:pt x="982" y="0"/>
                      <a:pt x="96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 name="Google Shape;660;p2"/>
              <p:cNvSpPr/>
              <p:nvPr/>
            </p:nvSpPr>
            <p:spPr>
              <a:xfrm>
                <a:off x="344483" y="2206569"/>
                <a:ext cx="14454" cy="21997"/>
              </a:xfrm>
              <a:custGeom>
                <a:avLst/>
                <a:gdLst/>
                <a:ahLst/>
                <a:cxnLst/>
                <a:rect l="l" t="t" r="r" b="b"/>
                <a:pathLst>
                  <a:path w="458" h="697" extrusionOk="0">
                    <a:moveTo>
                      <a:pt x="290" y="1"/>
                    </a:moveTo>
                    <a:cubicBezTo>
                      <a:pt x="273" y="1"/>
                      <a:pt x="253" y="5"/>
                      <a:pt x="232" y="13"/>
                    </a:cubicBezTo>
                    <a:cubicBezTo>
                      <a:pt x="232" y="133"/>
                      <a:pt x="220" y="228"/>
                      <a:pt x="113" y="287"/>
                    </a:cubicBezTo>
                    <a:cubicBezTo>
                      <a:pt x="25" y="512"/>
                      <a:pt x="1" y="696"/>
                      <a:pt x="192" y="696"/>
                    </a:cubicBezTo>
                    <a:cubicBezTo>
                      <a:pt x="234" y="696"/>
                      <a:pt x="287" y="688"/>
                      <a:pt x="351" y="668"/>
                    </a:cubicBezTo>
                    <a:lnTo>
                      <a:pt x="339" y="656"/>
                    </a:lnTo>
                    <a:cubicBezTo>
                      <a:pt x="386" y="490"/>
                      <a:pt x="410" y="323"/>
                      <a:pt x="458" y="168"/>
                    </a:cubicBezTo>
                    <a:cubicBezTo>
                      <a:pt x="409" y="81"/>
                      <a:pt x="368" y="1"/>
                      <a:pt x="29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 name="Google Shape;661;p2"/>
              <p:cNvSpPr/>
              <p:nvPr/>
            </p:nvSpPr>
            <p:spPr>
              <a:xfrm>
                <a:off x="347638" y="2197669"/>
                <a:ext cx="17705" cy="14234"/>
              </a:xfrm>
              <a:custGeom>
                <a:avLst/>
                <a:gdLst/>
                <a:ahLst/>
                <a:cxnLst/>
                <a:rect l="l" t="t" r="r" b="b"/>
                <a:pathLst>
                  <a:path w="561" h="451" extrusionOk="0">
                    <a:moveTo>
                      <a:pt x="248" y="1"/>
                    </a:moveTo>
                    <a:cubicBezTo>
                      <a:pt x="209" y="1"/>
                      <a:pt x="166" y="13"/>
                      <a:pt x="120" y="45"/>
                    </a:cubicBezTo>
                    <a:cubicBezTo>
                      <a:pt x="1" y="129"/>
                      <a:pt x="120" y="212"/>
                      <a:pt x="132" y="295"/>
                    </a:cubicBezTo>
                    <a:cubicBezTo>
                      <a:pt x="203" y="355"/>
                      <a:pt x="286" y="403"/>
                      <a:pt x="358" y="450"/>
                    </a:cubicBezTo>
                    <a:cubicBezTo>
                      <a:pt x="406" y="343"/>
                      <a:pt x="489" y="307"/>
                      <a:pt x="560" y="295"/>
                    </a:cubicBezTo>
                    <a:lnTo>
                      <a:pt x="560" y="176"/>
                    </a:lnTo>
                    <a:cubicBezTo>
                      <a:pt x="461" y="122"/>
                      <a:pt x="369" y="1"/>
                      <a:pt x="24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 name="Google Shape;662;p2"/>
              <p:cNvSpPr/>
              <p:nvPr/>
            </p:nvSpPr>
            <p:spPr>
              <a:xfrm>
                <a:off x="390496" y="2171664"/>
                <a:ext cx="9405" cy="9531"/>
              </a:xfrm>
              <a:custGeom>
                <a:avLst/>
                <a:gdLst/>
                <a:ahLst/>
                <a:cxnLst/>
                <a:rect l="l" t="t" r="r" b="b"/>
                <a:pathLst>
                  <a:path w="298" h="302" extrusionOk="0">
                    <a:moveTo>
                      <a:pt x="0" y="0"/>
                    </a:moveTo>
                    <a:lnTo>
                      <a:pt x="0" y="0"/>
                    </a:lnTo>
                    <a:cubicBezTo>
                      <a:pt x="66" y="110"/>
                      <a:pt x="71" y="302"/>
                      <a:pt x="231" y="302"/>
                    </a:cubicBezTo>
                    <a:cubicBezTo>
                      <a:pt x="245" y="302"/>
                      <a:pt x="259" y="301"/>
                      <a:pt x="274" y="298"/>
                    </a:cubicBezTo>
                    <a:cubicBezTo>
                      <a:pt x="298" y="48"/>
                      <a:pt x="143" y="24"/>
                      <a:pt x="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 name="Google Shape;663;p2"/>
              <p:cNvSpPr/>
              <p:nvPr/>
            </p:nvSpPr>
            <p:spPr>
              <a:xfrm>
                <a:off x="208999" y="2133857"/>
                <a:ext cx="15054" cy="18305"/>
              </a:xfrm>
              <a:custGeom>
                <a:avLst/>
                <a:gdLst/>
                <a:ahLst/>
                <a:cxnLst/>
                <a:rect l="l" t="t" r="r" b="b"/>
                <a:pathLst>
                  <a:path w="477" h="580" extrusionOk="0">
                    <a:moveTo>
                      <a:pt x="223" y="0"/>
                    </a:moveTo>
                    <a:cubicBezTo>
                      <a:pt x="129" y="0"/>
                      <a:pt x="51" y="55"/>
                      <a:pt x="36" y="151"/>
                    </a:cubicBezTo>
                    <a:cubicBezTo>
                      <a:pt x="0" y="305"/>
                      <a:pt x="96" y="532"/>
                      <a:pt x="298" y="579"/>
                    </a:cubicBezTo>
                    <a:cubicBezTo>
                      <a:pt x="358" y="484"/>
                      <a:pt x="477" y="460"/>
                      <a:pt x="417" y="305"/>
                    </a:cubicBezTo>
                    <a:cubicBezTo>
                      <a:pt x="417" y="234"/>
                      <a:pt x="405" y="151"/>
                      <a:pt x="405" y="67"/>
                    </a:cubicBezTo>
                    <a:cubicBezTo>
                      <a:pt x="346" y="22"/>
                      <a:pt x="281" y="0"/>
                      <a:pt x="22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 name="Google Shape;664;p2"/>
              <p:cNvSpPr/>
              <p:nvPr/>
            </p:nvSpPr>
            <p:spPr>
              <a:xfrm>
                <a:off x="375063" y="1959587"/>
                <a:ext cx="119549" cy="180397"/>
              </a:xfrm>
              <a:custGeom>
                <a:avLst/>
                <a:gdLst/>
                <a:ahLst/>
                <a:cxnLst/>
                <a:rect l="l" t="t" r="r" b="b"/>
                <a:pathLst>
                  <a:path w="3788" h="5716" extrusionOk="0">
                    <a:moveTo>
                      <a:pt x="953" y="4541"/>
                    </a:moveTo>
                    <a:cubicBezTo>
                      <a:pt x="945" y="4551"/>
                      <a:pt x="937" y="4560"/>
                      <a:pt x="929" y="4569"/>
                    </a:cubicBezTo>
                    <a:lnTo>
                      <a:pt x="929" y="4569"/>
                    </a:lnTo>
                    <a:cubicBezTo>
                      <a:pt x="936" y="4558"/>
                      <a:pt x="942" y="4547"/>
                      <a:pt x="953" y="4541"/>
                    </a:cubicBezTo>
                    <a:close/>
                    <a:moveTo>
                      <a:pt x="1718" y="1"/>
                    </a:moveTo>
                    <a:cubicBezTo>
                      <a:pt x="1709" y="1"/>
                      <a:pt x="1700" y="2"/>
                      <a:pt x="1692" y="5"/>
                    </a:cubicBezTo>
                    <a:cubicBezTo>
                      <a:pt x="1608" y="148"/>
                      <a:pt x="1477" y="184"/>
                      <a:pt x="1358" y="231"/>
                    </a:cubicBezTo>
                    <a:cubicBezTo>
                      <a:pt x="1192" y="339"/>
                      <a:pt x="894" y="231"/>
                      <a:pt x="918" y="624"/>
                    </a:cubicBezTo>
                    <a:cubicBezTo>
                      <a:pt x="1037" y="1005"/>
                      <a:pt x="1394" y="862"/>
                      <a:pt x="1596" y="1053"/>
                    </a:cubicBezTo>
                    <a:cubicBezTo>
                      <a:pt x="1668" y="1196"/>
                      <a:pt x="1823" y="1184"/>
                      <a:pt x="1954" y="1279"/>
                    </a:cubicBezTo>
                    <a:cubicBezTo>
                      <a:pt x="1727" y="1196"/>
                      <a:pt x="1595" y="1152"/>
                      <a:pt x="1518" y="1152"/>
                    </a:cubicBezTo>
                    <a:cubicBezTo>
                      <a:pt x="1429" y="1152"/>
                      <a:pt x="1412" y="1211"/>
                      <a:pt x="1406" y="1339"/>
                    </a:cubicBezTo>
                    <a:cubicBezTo>
                      <a:pt x="1370" y="1720"/>
                      <a:pt x="1430" y="2113"/>
                      <a:pt x="1525" y="2494"/>
                    </a:cubicBezTo>
                    <a:cubicBezTo>
                      <a:pt x="1644" y="3017"/>
                      <a:pt x="1942" y="3041"/>
                      <a:pt x="2406" y="3041"/>
                    </a:cubicBezTo>
                    <a:cubicBezTo>
                      <a:pt x="2120" y="3184"/>
                      <a:pt x="1906" y="3160"/>
                      <a:pt x="1763" y="3303"/>
                    </a:cubicBezTo>
                    <a:cubicBezTo>
                      <a:pt x="1727" y="3327"/>
                      <a:pt x="1703" y="3375"/>
                      <a:pt x="1668" y="3422"/>
                    </a:cubicBezTo>
                    <a:cubicBezTo>
                      <a:pt x="1641" y="3488"/>
                      <a:pt x="1606" y="3508"/>
                      <a:pt x="1569" y="3508"/>
                    </a:cubicBezTo>
                    <a:cubicBezTo>
                      <a:pt x="1505" y="3508"/>
                      <a:pt x="1432" y="3448"/>
                      <a:pt x="1372" y="3448"/>
                    </a:cubicBezTo>
                    <a:cubicBezTo>
                      <a:pt x="1359" y="3448"/>
                      <a:pt x="1346" y="3451"/>
                      <a:pt x="1334" y="3458"/>
                    </a:cubicBezTo>
                    <a:cubicBezTo>
                      <a:pt x="977" y="3637"/>
                      <a:pt x="572" y="3565"/>
                      <a:pt x="227" y="3791"/>
                    </a:cubicBezTo>
                    <a:cubicBezTo>
                      <a:pt x="144" y="3994"/>
                      <a:pt x="1" y="4196"/>
                      <a:pt x="37" y="4434"/>
                    </a:cubicBezTo>
                    <a:lnTo>
                      <a:pt x="156" y="4434"/>
                    </a:lnTo>
                    <a:cubicBezTo>
                      <a:pt x="344" y="4556"/>
                      <a:pt x="531" y="4597"/>
                      <a:pt x="731" y="4597"/>
                    </a:cubicBezTo>
                    <a:cubicBezTo>
                      <a:pt x="784" y="4597"/>
                      <a:pt x="839" y="4594"/>
                      <a:pt x="894" y="4589"/>
                    </a:cubicBezTo>
                    <a:cubicBezTo>
                      <a:pt x="900" y="4589"/>
                      <a:pt x="905" y="4588"/>
                      <a:pt x="909" y="4586"/>
                    </a:cubicBezTo>
                    <a:lnTo>
                      <a:pt x="909" y="4586"/>
                    </a:lnTo>
                    <a:cubicBezTo>
                      <a:pt x="857" y="4629"/>
                      <a:pt x="799" y="4644"/>
                      <a:pt x="737" y="4644"/>
                    </a:cubicBezTo>
                    <a:cubicBezTo>
                      <a:pt x="602" y="4644"/>
                      <a:pt x="452" y="4573"/>
                      <a:pt x="314" y="4573"/>
                    </a:cubicBezTo>
                    <a:cubicBezTo>
                      <a:pt x="210" y="4573"/>
                      <a:pt x="113" y="4614"/>
                      <a:pt x="37" y="4756"/>
                    </a:cubicBezTo>
                    <a:cubicBezTo>
                      <a:pt x="156" y="5030"/>
                      <a:pt x="501" y="4970"/>
                      <a:pt x="620" y="5256"/>
                    </a:cubicBezTo>
                    <a:cubicBezTo>
                      <a:pt x="751" y="5434"/>
                      <a:pt x="930" y="5530"/>
                      <a:pt x="1049" y="5696"/>
                    </a:cubicBezTo>
                    <a:cubicBezTo>
                      <a:pt x="1082" y="5710"/>
                      <a:pt x="1111" y="5716"/>
                      <a:pt x="1137" y="5716"/>
                    </a:cubicBezTo>
                    <a:cubicBezTo>
                      <a:pt x="1336" y="5716"/>
                      <a:pt x="1311" y="5348"/>
                      <a:pt x="1501" y="5327"/>
                    </a:cubicBezTo>
                    <a:cubicBezTo>
                      <a:pt x="1573" y="5256"/>
                      <a:pt x="1644" y="5161"/>
                      <a:pt x="1703" y="5041"/>
                    </a:cubicBezTo>
                    <a:cubicBezTo>
                      <a:pt x="1870" y="4934"/>
                      <a:pt x="2096" y="5089"/>
                      <a:pt x="2215" y="4863"/>
                    </a:cubicBezTo>
                    <a:cubicBezTo>
                      <a:pt x="2331" y="4842"/>
                      <a:pt x="2122" y="4561"/>
                      <a:pt x="2284" y="4561"/>
                    </a:cubicBezTo>
                    <a:cubicBezTo>
                      <a:pt x="2306" y="4561"/>
                      <a:pt x="2334" y="4566"/>
                      <a:pt x="2370" y="4577"/>
                    </a:cubicBezTo>
                    <a:cubicBezTo>
                      <a:pt x="2493" y="4643"/>
                      <a:pt x="2611" y="4759"/>
                      <a:pt x="2738" y="4759"/>
                    </a:cubicBezTo>
                    <a:cubicBezTo>
                      <a:pt x="2795" y="4759"/>
                      <a:pt x="2855" y="4735"/>
                      <a:pt x="2918" y="4672"/>
                    </a:cubicBezTo>
                    <a:cubicBezTo>
                      <a:pt x="2882" y="4553"/>
                      <a:pt x="2846" y="4422"/>
                      <a:pt x="2811" y="4303"/>
                    </a:cubicBezTo>
                    <a:cubicBezTo>
                      <a:pt x="2787" y="4125"/>
                      <a:pt x="2823" y="3922"/>
                      <a:pt x="2692" y="3791"/>
                    </a:cubicBezTo>
                    <a:cubicBezTo>
                      <a:pt x="2654" y="3799"/>
                      <a:pt x="2607" y="3844"/>
                      <a:pt x="2572" y="3844"/>
                    </a:cubicBezTo>
                    <a:cubicBezTo>
                      <a:pt x="2551" y="3844"/>
                      <a:pt x="2534" y="3828"/>
                      <a:pt x="2525" y="3779"/>
                    </a:cubicBezTo>
                    <a:cubicBezTo>
                      <a:pt x="2513" y="3720"/>
                      <a:pt x="2585" y="3648"/>
                      <a:pt x="2632" y="3589"/>
                    </a:cubicBezTo>
                    <a:cubicBezTo>
                      <a:pt x="2724" y="3453"/>
                      <a:pt x="2819" y="3409"/>
                      <a:pt x="2916" y="3409"/>
                    </a:cubicBezTo>
                    <a:cubicBezTo>
                      <a:pt x="3098" y="3409"/>
                      <a:pt x="3288" y="3563"/>
                      <a:pt x="3480" y="3563"/>
                    </a:cubicBezTo>
                    <a:cubicBezTo>
                      <a:pt x="3519" y="3563"/>
                      <a:pt x="3558" y="3557"/>
                      <a:pt x="3597" y="3541"/>
                    </a:cubicBezTo>
                    <a:cubicBezTo>
                      <a:pt x="3620" y="3541"/>
                      <a:pt x="3656" y="3517"/>
                      <a:pt x="3680" y="3517"/>
                    </a:cubicBezTo>
                    <a:cubicBezTo>
                      <a:pt x="3489" y="3184"/>
                      <a:pt x="3787" y="2601"/>
                      <a:pt x="3287" y="2386"/>
                    </a:cubicBezTo>
                    <a:cubicBezTo>
                      <a:pt x="3216" y="2005"/>
                      <a:pt x="2942" y="1696"/>
                      <a:pt x="3025" y="1255"/>
                    </a:cubicBezTo>
                    <a:cubicBezTo>
                      <a:pt x="2954" y="1184"/>
                      <a:pt x="2894" y="1101"/>
                      <a:pt x="2823" y="1005"/>
                    </a:cubicBezTo>
                    <a:cubicBezTo>
                      <a:pt x="2535" y="909"/>
                      <a:pt x="2417" y="358"/>
                      <a:pt x="2078" y="358"/>
                    </a:cubicBezTo>
                    <a:cubicBezTo>
                      <a:pt x="1996" y="358"/>
                      <a:pt x="1901" y="391"/>
                      <a:pt x="1787" y="469"/>
                    </a:cubicBezTo>
                    <a:cubicBezTo>
                      <a:pt x="1751" y="327"/>
                      <a:pt x="1930" y="184"/>
                      <a:pt x="1787" y="41"/>
                    </a:cubicBezTo>
                    <a:cubicBezTo>
                      <a:pt x="1769" y="14"/>
                      <a:pt x="1744" y="1"/>
                      <a:pt x="171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 name="Google Shape;665;p2"/>
              <p:cNvSpPr/>
              <p:nvPr/>
            </p:nvSpPr>
            <p:spPr>
              <a:xfrm>
                <a:off x="428808" y="2099899"/>
                <a:ext cx="38724" cy="24743"/>
              </a:xfrm>
              <a:custGeom>
                <a:avLst/>
                <a:gdLst/>
                <a:ahLst/>
                <a:cxnLst/>
                <a:rect l="l" t="t" r="r" b="b"/>
                <a:pathLst>
                  <a:path w="1227" h="784" extrusionOk="0">
                    <a:moveTo>
                      <a:pt x="667" y="0"/>
                    </a:moveTo>
                    <a:cubicBezTo>
                      <a:pt x="512" y="60"/>
                      <a:pt x="536" y="250"/>
                      <a:pt x="453" y="393"/>
                    </a:cubicBezTo>
                    <a:cubicBezTo>
                      <a:pt x="358" y="595"/>
                      <a:pt x="96" y="429"/>
                      <a:pt x="0" y="643"/>
                    </a:cubicBezTo>
                    <a:cubicBezTo>
                      <a:pt x="155" y="667"/>
                      <a:pt x="298" y="715"/>
                      <a:pt x="453" y="762"/>
                    </a:cubicBezTo>
                    <a:cubicBezTo>
                      <a:pt x="476" y="777"/>
                      <a:pt x="498" y="783"/>
                      <a:pt x="517" y="783"/>
                    </a:cubicBezTo>
                    <a:cubicBezTo>
                      <a:pt x="607" y="783"/>
                      <a:pt x="665" y="655"/>
                      <a:pt x="762" y="655"/>
                    </a:cubicBezTo>
                    <a:cubicBezTo>
                      <a:pt x="772" y="542"/>
                      <a:pt x="804" y="458"/>
                      <a:pt x="888" y="458"/>
                    </a:cubicBezTo>
                    <a:cubicBezTo>
                      <a:pt x="910" y="458"/>
                      <a:pt x="935" y="464"/>
                      <a:pt x="965" y="476"/>
                    </a:cubicBezTo>
                    <a:cubicBezTo>
                      <a:pt x="996" y="488"/>
                      <a:pt x="1024" y="493"/>
                      <a:pt x="1049" y="493"/>
                    </a:cubicBezTo>
                    <a:cubicBezTo>
                      <a:pt x="1157" y="493"/>
                      <a:pt x="1207" y="395"/>
                      <a:pt x="1227" y="250"/>
                    </a:cubicBezTo>
                    <a:lnTo>
                      <a:pt x="1227" y="250"/>
                    </a:lnTo>
                    <a:cubicBezTo>
                      <a:pt x="1200" y="259"/>
                      <a:pt x="1176" y="264"/>
                      <a:pt x="1152" y="264"/>
                    </a:cubicBezTo>
                    <a:cubicBezTo>
                      <a:pt x="964" y="264"/>
                      <a:pt x="858" y="0"/>
                      <a:pt x="66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 name="Google Shape;666;p2"/>
              <p:cNvSpPr/>
              <p:nvPr/>
            </p:nvSpPr>
            <p:spPr>
              <a:xfrm>
                <a:off x="456233" y="2076103"/>
                <a:ext cx="16948" cy="20072"/>
              </a:xfrm>
              <a:custGeom>
                <a:avLst/>
                <a:gdLst/>
                <a:ahLst/>
                <a:cxnLst/>
                <a:rect l="l" t="t" r="r" b="b"/>
                <a:pathLst>
                  <a:path w="537" h="636" extrusionOk="0">
                    <a:moveTo>
                      <a:pt x="318" y="1"/>
                    </a:moveTo>
                    <a:cubicBezTo>
                      <a:pt x="260" y="1"/>
                      <a:pt x="192" y="55"/>
                      <a:pt x="132" y="135"/>
                    </a:cubicBezTo>
                    <a:cubicBezTo>
                      <a:pt x="144" y="314"/>
                      <a:pt x="1" y="528"/>
                      <a:pt x="251" y="635"/>
                    </a:cubicBezTo>
                    <a:cubicBezTo>
                      <a:pt x="536" y="564"/>
                      <a:pt x="513" y="314"/>
                      <a:pt x="429" y="111"/>
                    </a:cubicBezTo>
                    <a:cubicBezTo>
                      <a:pt x="403" y="33"/>
                      <a:pt x="364" y="1"/>
                      <a:pt x="31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 name="Google Shape;667;p2"/>
              <p:cNvSpPr/>
              <p:nvPr/>
            </p:nvSpPr>
            <p:spPr>
              <a:xfrm>
                <a:off x="443073" y="2118109"/>
                <a:ext cx="9815" cy="11330"/>
              </a:xfrm>
              <a:custGeom>
                <a:avLst/>
                <a:gdLst/>
                <a:ahLst/>
                <a:cxnLst/>
                <a:rect l="l" t="t" r="r" b="b"/>
                <a:pathLst>
                  <a:path w="311" h="359" extrusionOk="0">
                    <a:moveTo>
                      <a:pt x="195" y="0"/>
                    </a:moveTo>
                    <a:cubicBezTo>
                      <a:pt x="114" y="0"/>
                      <a:pt x="70" y="142"/>
                      <a:pt x="1" y="185"/>
                    </a:cubicBezTo>
                    <a:cubicBezTo>
                      <a:pt x="69" y="313"/>
                      <a:pt x="115" y="359"/>
                      <a:pt x="150" y="359"/>
                    </a:cubicBezTo>
                    <a:cubicBezTo>
                      <a:pt x="225" y="359"/>
                      <a:pt x="245" y="143"/>
                      <a:pt x="310" y="78"/>
                    </a:cubicBezTo>
                    <a:cubicBezTo>
                      <a:pt x="264" y="22"/>
                      <a:pt x="227" y="0"/>
                      <a:pt x="19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 name="Google Shape;668;p2"/>
              <p:cNvSpPr/>
              <p:nvPr/>
            </p:nvSpPr>
            <p:spPr>
              <a:xfrm>
                <a:off x="454434" y="2130732"/>
                <a:ext cx="11614" cy="12403"/>
              </a:xfrm>
              <a:custGeom>
                <a:avLst/>
                <a:gdLst/>
                <a:ahLst/>
                <a:cxnLst/>
                <a:rect l="l" t="t" r="r" b="b"/>
                <a:pathLst>
                  <a:path w="368" h="393" extrusionOk="0">
                    <a:moveTo>
                      <a:pt x="167" y="1"/>
                    </a:moveTo>
                    <a:cubicBezTo>
                      <a:pt x="8" y="1"/>
                      <a:pt x="0" y="148"/>
                      <a:pt x="81" y="392"/>
                    </a:cubicBezTo>
                    <a:cubicBezTo>
                      <a:pt x="248" y="345"/>
                      <a:pt x="308" y="202"/>
                      <a:pt x="367" y="47"/>
                    </a:cubicBezTo>
                    <a:cubicBezTo>
                      <a:pt x="284" y="16"/>
                      <a:pt x="218" y="1"/>
                      <a:pt x="16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 name="Google Shape;669;p2"/>
              <p:cNvSpPr/>
              <p:nvPr/>
            </p:nvSpPr>
            <p:spPr>
              <a:xfrm>
                <a:off x="264606" y="2217867"/>
                <a:ext cx="85717" cy="58323"/>
              </a:xfrm>
              <a:custGeom>
                <a:avLst/>
                <a:gdLst/>
                <a:ahLst/>
                <a:cxnLst/>
                <a:rect l="l" t="t" r="r" b="b"/>
                <a:pathLst>
                  <a:path w="2716" h="1848" extrusionOk="0">
                    <a:moveTo>
                      <a:pt x="2120" y="1"/>
                    </a:moveTo>
                    <a:cubicBezTo>
                      <a:pt x="2084" y="1"/>
                      <a:pt x="2036" y="13"/>
                      <a:pt x="1989" y="60"/>
                    </a:cubicBezTo>
                    <a:cubicBezTo>
                      <a:pt x="1941" y="167"/>
                      <a:pt x="1858" y="179"/>
                      <a:pt x="1763" y="191"/>
                    </a:cubicBezTo>
                    <a:cubicBezTo>
                      <a:pt x="1593" y="496"/>
                      <a:pt x="1544" y="584"/>
                      <a:pt x="1419" y="584"/>
                    </a:cubicBezTo>
                    <a:cubicBezTo>
                      <a:pt x="1368" y="584"/>
                      <a:pt x="1305" y="569"/>
                      <a:pt x="1215" y="548"/>
                    </a:cubicBezTo>
                    <a:cubicBezTo>
                      <a:pt x="1155" y="471"/>
                      <a:pt x="1096" y="429"/>
                      <a:pt x="1038" y="429"/>
                    </a:cubicBezTo>
                    <a:cubicBezTo>
                      <a:pt x="980" y="429"/>
                      <a:pt x="923" y="471"/>
                      <a:pt x="870" y="560"/>
                    </a:cubicBezTo>
                    <a:cubicBezTo>
                      <a:pt x="786" y="703"/>
                      <a:pt x="501" y="620"/>
                      <a:pt x="548" y="953"/>
                    </a:cubicBezTo>
                    <a:cubicBezTo>
                      <a:pt x="524" y="1251"/>
                      <a:pt x="524" y="1251"/>
                      <a:pt x="0" y="1453"/>
                    </a:cubicBezTo>
                    <a:cubicBezTo>
                      <a:pt x="14" y="1449"/>
                      <a:pt x="26" y="1448"/>
                      <a:pt x="37" y="1448"/>
                    </a:cubicBezTo>
                    <a:cubicBezTo>
                      <a:pt x="199" y="1448"/>
                      <a:pt x="101" y="1847"/>
                      <a:pt x="267" y="1847"/>
                    </a:cubicBezTo>
                    <a:cubicBezTo>
                      <a:pt x="299" y="1847"/>
                      <a:pt x="339" y="1833"/>
                      <a:pt x="393" y="1799"/>
                    </a:cubicBezTo>
                    <a:cubicBezTo>
                      <a:pt x="584" y="1487"/>
                      <a:pt x="817" y="1303"/>
                      <a:pt x="1136" y="1303"/>
                    </a:cubicBezTo>
                    <a:cubicBezTo>
                      <a:pt x="1195" y="1303"/>
                      <a:pt x="1257" y="1309"/>
                      <a:pt x="1322" y="1322"/>
                    </a:cubicBezTo>
                    <a:cubicBezTo>
                      <a:pt x="1691" y="1072"/>
                      <a:pt x="2060" y="834"/>
                      <a:pt x="2441" y="584"/>
                    </a:cubicBezTo>
                    <a:cubicBezTo>
                      <a:pt x="2715" y="120"/>
                      <a:pt x="2417" y="60"/>
                      <a:pt x="212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 name="Google Shape;670;p2"/>
              <p:cNvSpPr/>
              <p:nvPr/>
            </p:nvSpPr>
            <p:spPr>
              <a:xfrm>
                <a:off x="327409" y="2205212"/>
                <a:ext cx="27773" cy="30582"/>
              </a:xfrm>
              <a:custGeom>
                <a:avLst/>
                <a:gdLst/>
                <a:ahLst/>
                <a:cxnLst/>
                <a:rect l="l" t="t" r="r" b="b"/>
                <a:pathLst>
                  <a:path w="880" h="969" extrusionOk="0">
                    <a:moveTo>
                      <a:pt x="223" y="0"/>
                    </a:moveTo>
                    <a:cubicBezTo>
                      <a:pt x="85" y="0"/>
                      <a:pt x="1" y="91"/>
                      <a:pt x="94" y="449"/>
                    </a:cubicBezTo>
                    <a:cubicBezTo>
                      <a:pt x="285" y="545"/>
                      <a:pt x="630" y="533"/>
                      <a:pt x="451" y="961"/>
                    </a:cubicBezTo>
                    <a:cubicBezTo>
                      <a:pt x="478" y="966"/>
                      <a:pt x="503" y="969"/>
                      <a:pt x="527" y="969"/>
                    </a:cubicBezTo>
                    <a:cubicBezTo>
                      <a:pt x="680" y="969"/>
                      <a:pt x="798" y="874"/>
                      <a:pt x="880" y="699"/>
                    </a:cubicBezTo>
                    <a:cubicBezTo>
                      <a:pt x="654" y="687"/>
                      <a:pt x="654" y="485"/>
                      <a:pt x="642" y="306"/>
                    </a:cubicBezTo>
                    <a:cubicBezTo>
                      <a:pt x="546" y="271"/>
                      <a:pt x="535" y="176"/>
                      <a:pt x="535" y="68"/>
                    </a:cubicBezTo>
                    <a:cubicBezTo>
                      <a:pt x="430" y="40"/>
                      <a:pt x="315" y="0"/>
                      <a:pt x="22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 name="Google Shape;671;p2"/>
              <p:cNvSpPr/>
              <p:nvPr/>
            </p:nvSpPr>
            <p:spPr>
              <a:xfrm>
                <a:off x="257095" y="2055495"/>
                <a:ext cx="27836" cy="18463"/>
              </a:xfrm>
              <a:custGeom>
                <a:avLst/>
                <a:gdLst/>
                <a:ahLst/>
                <a:cxnLst/>
                <a:rect l="l" t="t" r="r" b="b"/>
                <a:pathLst>
                  <a:path w="882" h="585" extrusionOk="0">
                    <a:moveTo>
                      <a:pt x="135" y="1"/>
                    </a:moveTo>
                    <a:cubicBezTo>
                      <a:pt x="0" y="1"/>
                      <a:pt x="63" y="210"/>
                      <a:pt x="131" y="407"/>
                    </a:cubicBezTo>
                    <a:cubicBezTo>
                      <a:pt x="192" y="468"/>
                      <a:pt x="246" y="585"/>
                      <a:pt x="335" y="585"/>
                    </a:cubicBezTo>
                    <a:cubicBezTo>
                      <a:pt x="369" y="585"/>
                      <a:pt x="407" y="568"/>
                      <a:pt x="453" y="526"/>
                    </a:cubicBezTo>
                    <a:cubicBezTo>
                      <a:pt x="572" y="526"/>
                      <a:pt x="691" y="514"/>
                      <a:pt x="786" y="395"/>
                    </a:cubicBezTo>
                    <a:cubicBezTo>
                      <a:pt x="810" y="264"/>
                      <a:pt x="858" y="145"/>
                      <a:pt x="881" y="14"/>
                    </a:cubicBezTo>
                    <a:lnTo>
                      <a:pt x="572" y="14"/>
                    </a:lnTo>
                    <a:cubicBezTo>
                      <a:pt x="500" y="38"/>
                      <a:pt x="417" y="109"/>
                      <a:pt x="393" y="109"/>
                    </a:cubicBezTo>
                    <a:cubicBezTo>
                      <a:pt x="270" y="33"/>
                      <a:pt x="187" y="1"/>
                      <a:pt x="13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 name="Google Shape;672;p2"/>
              <p:cNvSpPr/>
              <p:nvPr/>
            </p:nvSpPr>
            <p:spPr>
              <a:xfrm>
                <a:off x="249584" y="2236708"/>
                <a:ext cx="30077" cy="22913"/>
              </a:xfrm>
              <a:custGeom>
                <a:avLst/>
                <a:gdLst/>
                <a:ahLst/>
                <a:cxnLst/>
                <a:rect l="l" t="t" r="r" b="b"/>
                <a:pathLst>
                  <a:path w="953" h="726" extrusionOk="0">
                    <a:moveTo>
                      <a:pt x="434" y="1"/>
                    </a:moveTo>
                    <a:cubicBezTo>
                      <a:pt x="332" y="1"/>
                      <a:pt x="232" y="53"/>
                      <a:pt x="131" y="201"/>
                    </a:cubicBezTo>
                    <a:cubicBezTo>
                      <a:pt x="381" y="463"/>
                      <a:pt x="0" y="499"/>
                      <a:pt x="24" y="725"/>
                    </a:cubicBezTo>
                    <a:cubicBezTo>
                      <a:pt x="342" y="646"/>
                      <a:pt x="551" y="318"/>
                      <a:pt x="869" y="318"/>
                    </a:cubicBezTo>
                    <a:cubicBezTo>
                      <a:pt x="885" y="318"/>
                      <a:pt x="901" y="319"/>
                      <a:pt x="917" y="321"/>
                    </a:cubicBezTo>
                    <a:cubicBezTo>
                      <a:pt x="929" y="321"/>
                      <a:pt x="953" y="309"/>
                      <a:pt x="953" y="285"/>
                    </a:cubicBezTo>
                    <a:cubicBezTo>
                      <a:pt x="953" y="249"/>
                      <a:pt x="929" y="237"/>
                      <a:pt x="905" y="201"/>
                    </a:cubicBezTo>
                    <a:cubicBezTo>
                      <a:pt x="741" y="116"/>
                      <a:pt x="586" y="1"/>
                      <a:pt x="43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 name="Google Shape;673;p2"/>
              <p:cNvSpPr/>
              <p:nvPr/>
            </p:nvSpPr>
            <p:spPr>
              <a:xfrm>
                <a:off x="278145" y="2235382"/>
                <a:ext cx="13918" cy="12214"/>
              </a:xfrm>
              <a:custGeom>
                <a:avLst/>
                <a:gdLst/>
                <a:ahLst/>
                <a:cxnLst/>
                <a:rect l="l" t="t" r="r" b="b"/>
                <a:pathLst>
                  <a:path w="441" h="387" extrusionOk="0">
                    <a:moveTo>
                      <a:pt x="364" y="0"/>
                    </a:moveTo>
                    <a:cubicBezTo>
                      <a:pt x="206" y="0"/>
                      <a:pt x="72" y="69"/>
                      <a:pt x="0" y="243"/>
                    </a:cubicBezTo>
                    <a:cubicBezTo>
                      <a:pt x="0" y="291"/>
                      <a:pt x="12" y="327"/>
                      <a:pt x="12" y="363"/>
                    </a:cubicBezTo>
                    <a:cubicBezTo>
                      <a:pt x="48" y="363"/>
                      <a:pt x="72" y="386"/>
                      <a:pt x="107" y="386"/>
                    </a:cubicBezTo>
                    <a:cubicBezTo>
                      <a:pt x="202" y="232"/>
                      <a:pt x="405" y="208"/>
                      <a:pt x="441" y="5"/>
                    </a:cubicBezTo>
                    <a:cubicBezTo>
                      <a:pt x="415" y="2"/>
                      <a:pt x="389" y="0"/>
                      <a:pt x="36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 name="Google Shape;674;p2"/>
              <p:cNvSpPr/>
              <p:nvPr/>
            </p:nvSpPr>
            <p:spPr>
              <a:xfrm>
                <a:off x="208621" y="2192841"/>
                <a:ext cx="13571" cy="10794"/>
              </a:xfrm>
              <a:custGeom>
                <a:avLst/>
                <a:gdLst/>
                <a:ahLst/>
                <a:cxnLst/>
                <a:rect l="l" t="t" r="r" b="b"/>
                <a:pathLst>
                  <a:path w="430" h="342" extrusionOk="0">
                    <a:moveTo>
                      <a:pt x="310" y="0"/>
                    </a:moveTo>
                    <a:cubicBezTo>
                      <a:pt x="242" y="0"/>
                      <a:pt x="130" y="86"/>
                      <a:pt x="39" y="86"/>
                    </a:cubicBezTo>
                    <a:cubicBezTo>
                      <a:pt x="26" y="86"/>
                      <a:pt x="13" y="84"/>
                      <a:pt x="0" y="79"/>
                    </a:cubicBezTo>
                    <a:lnTo>
                      <a:pt x="0" y="341"/>
                    </a:lnTo>
                    <a:cubicBezTo>
                      <a:pt x="167" y="317"/>
                      <a:pt x="429" y="341"/>
                      <a:pt x="370" y="67"/>
                    </a:cubicBezTo>
                    <a:cubicBezTo>
                      <a:pt x="363" y="17"/>
                      <a:pt x="341" y="0"/>
                      <a:pt x="31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 name="Google Shape;675;p2"/>
              <p:cNvSpPr/>
              <p:nvPr/>
            </p:nvSpPr>
            <p:spPr>
              <a:xfrm>
                <a:off x="426189" y="2147995"/>
                <a:ext cx="27078" cy="24459"/>
              </a:xfrm>
              <a:custGeom>
                <a:avLst/>
                <a:gdLst/>
                <a:ahLst/>
                <a:cxnLst/>
                <a:rect l="l" t="t" r="r" b="b"/>
                <a:pathLst>
                  <a:path w="858" h="775" extrusionOk="0">
                    <a:moveTo>
                      <a:pt x="857" y="0"/>
                    </a:moveTo>
                    <a:cubicBezTo>
                      <a:pt x="806" y="81"/>
                      <a:pt x="738" y="102"/>
                      <a:pt x="665" y="102"/>
                    </a:cubicBezTo>
                    <a:cubicBezTo>
                      <a:pt x="589" y="102"/>
                      <a:pt x="508" y="80"/>
                      <a:pt x="432" y="80"/>
                    </a:cubicBezTo>
                    <a:cubicBezTo>
                      <a:pt x="342" y="80"/>
                      <a:pt x="260" y="110"/>
                      <a:pt x="203" y="238"/>
                    </a:cubicBezTo>
                    <a:cubicBezTo>
                      <a:pt x="274" y="393"/>
                      <a:pt x="0" y="441"/>
                      <a:pt x="95" y="619"/>
                    </a:cubicBezTo>
                    <a:cubicBezTo>
                      <a:pt x="95" y="667"/>
                      <a:pt x="119" y="726"/>
                      <a:pt x="119" y="774"/>
                    </a:cubicBezTo>
                    <a:cubicBezTo>
                      <a:pt x="500" y="691"/>
                      <a:pt x="726" y="393"/>
                      <a:pt x="85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 name="Google Shape;676;p2"/>
              <p:cNvSpPr/>
              <p:nvPr/>
            </p:nvSpPr>
            <p:spPr>
              <a:xfrm>
                <a:off x="387087" y="1964794"/>
                <a:ext cx="11677" cy="11204"/>
              </a:xfrm>
              <a:custGeom>
                <a:avLst/>
                <a:gdLst/>
                <a:ahLst/>
                <a:cxnLst/>
                <a:rect l="l" t="t" r="r" b="b"/>
                <a:pathLst>
                  <a:path w="370" h="355" extrusionOk="0">
                    <a:moveTo>
                      <a:pt x="179" y="1"/>
                    </a:moveTo>
                    <a:cubicBezTo>
                      <a:pt x="107" y="1"/>
                      <a:pt x="50" y="45"/>
                      <a:pt x="1" y="114"/>
                    </a:cubicBezTo>
                    <a:cubicBezTo>
                      <a:pt x="10" y="245"/>
                      <a:pt x="49" y="354"/>
                      <a:pt x="146" y="354"/>
                    </a:cubicBezTo>
                    <a:cubicBezTo>
                      <a:pt x="173" y="354"/>
                      <a:pt x="203" y="346"/>
                      <a:pt x="239" y="328"/>
                    </a:cubicBezTo>
                    <a:cubicBezTo>
                      <a:pt x="370" y="233"/>
                      <a:pt x="251" y="114"/>
                      <a:pt x="227" y="7"/>
                    </a:cubicBezTo>
                    <a:cubicBezTo>
                      <a:pt x="210" y="3"/>
                      <a:pt x="195" y="1"/>
                      <a:pt x="17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 name="Google Shape;677;p2"/>
              <p:cNvSpPr/>
              <p:nvPr/>
            </p:nvSpPr>
            <p:spPr>
              <a:xfrm>
                <a:off x="452478" y="2000330"/>
                <a:ext cx="30455" cy="35726"/>
              </a:xfrm>
              <a:custGeom>
                <a:avLst/>
                <a:gdLst/>
                <a:ahLst/>
                <a:cxnLst/>
                <a:rect l="l" t="t" r="r" b="b"/>
                <a:pathLst>
                  <a:path w="965" h="1132" extrusionOk="0">
                    <a:moveTo>
                      <a:pt x="596" y="0"/>
                    </a:moveTo>
                    <a:cubicBezTo>
                      <a:pt x="632" y="167"/>
                      <a:pt x="1" y="71"/>
                      <a:pt x="477" y="464"/>
                    </a:cubicBezTo>
                    <a:cubicBezTo>
                      <a:pt x="596" y="548"/>
                      <a:pt x="786" y="869"/>
                      <a:pt x="846" y="1131"/>
                    </a:cubicBezTo>
                    <a:cubicBezTo>
                      <a:pt x="965" y="726"/>
                      <a:pt x="667" y="393"/>
                      <a:pt x="69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 name="Google Shape;678;p2"/>
              <p:cNvSpPr/>
              <p:nvPr/>
            </p:nvSpPr>
            <p:spPr>
              <a:xfrm>
                <a:off x="215374" y="2089863"/>
                <a:ext cx="10194" cy="10446"/>
              </a:xfrm>
              <a:custGeom>
                <a:avLst/>
                <a:gdLst/>
                <a:ahLst/>
                <a:cxnLst/>
                <a:rect l="l" t="t" r="r" b="b"/>
                <a:pathLst>
                  <a:path w="323" h="331" extrusionOk="0">
                    <a:moveTo>
                      <a:pt x="253" y="1"/>
                    </a:moveTo>
                    <a:cubicBezTo>
                      <a:pt x="213" y="1"/>
                      <a:pt x="151" y="60"/>
                      <a:pt x="108" y="68"/>
                    </a:cubicBezTo>
                    <a:cubicBezTo>
                      <a:pt x="84" y="116"/>
                      <a:pt x="36" y="151"/>
                      <a:pt x="1" y="199"/>
                    </a:cubicBezTo>
                    <a:cubicBezTo>
                      <a:pt x="36" y="247"/>
                      <a:pt x="84" y="294"/>
                      <a:pt x="108" y="330"/>
                    </a:cubicBezTo>
                    <a:cubicBezTo>
                      <a:pt x="144" y="318"/>
                      <a:pt x="167" y="306"/>
                      <a:pt x="215" y="306"/>
                    </a:cubicBezTo>
                    <a:cubicBezTo>
                      <a:pt x="251" y="211"/>
                      <a:pt x="322" y="92"/>
                      <a:pt x="286" y="32"/>
                    </a:cubicBezTo>
                    <a:cubicBezTo>
                      <a:pt x="280" y="9"/>
                      <a:pt x="268" y="1"/>
                      <a:pt x="25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 name="Google Shape;679;p2"/>
              <p:cNvSpPr/>
              <p:nvPr/>
            </p:nvSpPr>
            <p:spPr>
              <a:xfrm>
                <a:off x="357800" y="1987170"/>
                <a:ext cx="99288" cy="89820"/>
              </a:xfrm>
              <a:custGeom>
                <a:avLst/>
                <a:gdLst/>
                <a:ahLst/>
                <a:cxnLst/>
                <a:rect l="l" t="t" r="r" b="b"/>
                <a:pathLst>
                  <a:path w="3146" h="2846" extrusionOk="0">
                    <a:moveTo>
                      <a:pt x="2250" y="36"/>
                    </a:moveTo>
                    <a:cubicBezTo>
                      <a:pt x="1953" y="72"/>
                      <a:pt x="1631" y="0"/>
                      <a:pt x="1358" y="250"/>
                    </a:cubicBezTo>
                    <a:cubicBezTo>
                      <a:pt x="1188" y="370"/>
                      <a:pt x="1051" y="599"/>
                      <a:pt x="836" y="599"/>
                    </a:cubicBezTo>
                    <a:cubicBezTo>
                      <a:pt x="795" y="599"/>
                      <a:pt x="750" y="591"/>
                      <a:pt x="703" y="572"/>
                    </a:cubicBezTo>
                    <a:cubicBezTo>
                      <a:pt x="671" y="572"/>
                      <a:pt x="634" y="561"/>
                      <a:pt x="602" y="561"/>
                    </a:cubicBezTo>
                    <a:cubicBezTo>
                      <a:pt x="586" y="561"/>
                      <a:pt x="572" y="564"/>
                      <a:pt x="560" y="572"/>
                    </a:cubicBezTo>
                    <a:cubicBezTo>
                      <a:pt x="381" y="715"/>
                      <a:pt x="36" y="643"/>
                      <a:pt x="24" y="1024"/>
                    </a:cubicBezTo>
                    <a:cubicBezTo>
                      <a:pt x="0" y="1405"/>
                      <a:pt x="262" y="1298"/>
                      <a:pt x="441" y="1346"/>
                    </a:cubicBezTo>
                    <a:cubicBezTo>
                      <a:pt x="450" y="1347"/>
                      <a:pt x="459" y="1348"/>
                      <a:pt x="469" y="1348"/>
                    </a:cubicBezTo>
                    <a:cubicBezTo>
                      <a:pt x="539" y="1348"/>
                      <a:pt x="619" y="1309"/>
                      <a:pt x="688" y="1309"/>
                    </a:cubicBezTo>
                    <a:cubicBezTo>
                      <a:pt x="744" y="1309"/>
                      <a:pt x="792" y="1335"/>
                      <a:pt x="822" y="1429"/>
                    </a:cubicBezTo>
                    <a:cubicBezTo>
                      <a:pt x="893" y="1667"/>
                      <a:pt x="607" y="1643"/>
                      <a:pt x="572" y="1786"/>
                    </a:cubicBezTo>
                    <a:cubicBezTo>
                      <a:pt x="655" y="1965"/>
                      <a:pt x="893" y="1846"/>
                      <a:pt x="953" y="2036"/>
                    </a:cubicBezTo>
                    <a:cubicBezTo>
                      <a:pt x="1274" y="2251"/>
                      <a:pt x="1608" y="2417"/>
                      <a:pt x="1905" y="2679"/>
                    </a:cubicBezTo>
                    <a:cubicBezTo>
                      <a:pt x="2024" y="2739"/>
                      <a:pt x="2131" y="2846"/>
                      <a:pt x="2239" y="2846"/>
                    </a:cubicBezTo>
                    <a:cubicBezTo>
                      <a:pt x="2417" y="2834"/>
                      <a:pt x="2310" y="2739"/>
                      <a:pt x="2250" y="2679"/>
                    </a:cubicBezTo>
                    <a:cubicBezTo>
                      <a:pt x="2239" y="2655"/>
                      <a:pt x="2131" y="2596"/>
                      <a:pt x="2250" y="2560"/>
                    </a:cubicBezTo>
                    <a:cubicBezTo>
                      <a:pt x="2384" y="2516"/>
                      <a:pt x="2528" y="2440"/>
                      <a:pt x="2653" y="2440"/>
                    </a:cubicBezTo>
                    <a:cubicBezTo>
                      <a:pt x="2662" y="2440"/>
                      <a:pt x="2671" y="2440"/>
                      <a:pt x="2679" y="2441"/>
                    </a:cubicBezTo>
                    <a:cubicBezTo>
                      <a:pt x="2715" y="2445"/>
                      <a:pt x="2749" y="2446"/>
                      <a:pt x="2779" y="2446"/>
                    </a:cubicBezTo>
                    <a:cubicBezTo>
                      <a:pt x="3146" y="2446"/>
                      <a:pt x="3086" y="2188"/>
                      <a:pt x="2965" y="1858"/>
                    </a:cubicBezTo>
                    <a:lnTo>
                      <a:pt x="2965" y="1858"/>
                    </a:lnTo>
                    <a:cubicBezTo>
                      <a:pt x="2812" y="1888"/>
                      <a:pt x="2624" y="2072"/>
                      <a:pt x="2481" y="2072"/>
                    </a:cubicBezTo>
                    <a:cubicBezTo>
                      <a:pt x="2402" y="2072"/>
                      <a:pt x="2336" y="2016"/>
                      <a:pt x="2298" y="1846"/>
                    </a:cubicBezTo>
                    <a:cubicBezTo>
                      <a:pt x="2203" y="1370"/>
                      <a:pt x="1929" y="893"/>
                      <a:pt x="2108" y="357"/>
                    </a:cubicBezTo>
                    <a:lnTo>
                      <a:pt x="2108" y="357"/>
                    </a:lnTo>
                    <a:cubicBezTo>
                      <a:pt x="2227" y="393"/>
                      <a:pt x="2370" y="357"/>
                      <a:pt x="2441" y="512"/>
                    </a:cubicBezTo>
                    <a:cubicBezTo>
                      <a:pt x="2469" y="577"/>
                      <a:pt x="2417" y="736"/>
                      <a:pt x="2494" y="736"/>
                    </a:cubicBezTo>
                    <a:cubicBezTo>
                      <a:pt x="2516" y="736"/>
                      <a:pt x="2548" y="723"/>
                      <a:pt x="2596" y="691"/>
                    </a:cubicBezTo>
                    <a:cubicBezTo>
                      <a:pt x="2703" y="608"/>
                      <a:pt x="2703" y="477"/>
                      <a:pt x="2596" y="369"/>
                    </a:cubicBezTo>
                    <a:cubicBezTo>
                      <a:pt x="2477" y="250"/>
                      <a:pt x="2250" y="298"/>
                      <a:pt x="2250" y="36"/>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 name="Google Shape;680;p2"/>
              <p:cNvSpPr/>
              <p:nvPr/>
            </p:nvSpPr>
            <p:spPr>
              <a:xfrm>
                <a:off x="289033" y="2084372"/>
                <a:ext cx="47372" cy="77669"/>
              </a:xfrm>
              <a:custGeom>
                <a:avLst/>
                <a:gdLst/>
                <a:ahLst/>
                <a:cxnLst/>
                <a:rect l="l" t="t" r="r" b="b"/>
                <a:pathLst>
                  <a:path w="1501" h="2461" extrusionOk="0">
                    <a:moveTo>
                      <a:pt x="297" y="0"/>
                    </a:moveTo>
                    <a:cubicBezTo>
                      <a:pt x="239" y="0"/>
                      <a:pt x="180" y="28"/>
                      <a:pt x="119" y="111"/>
                    </a:cubicBezTo>
                    <a:cubicBezTo>
                      <a:pt x="131" y="147"/>
                      <a:pt x="155" y="183"/>
                      <a:pt x="191" y="206"/>
                    </a:cubicBezTo>
                    <a:cubicBezTo>
                      <a:pt x="250" y="266"/>
                      <a:pt x="322" y="302"/>
                      <a:pt x="381" y="361"/>
                    </a:cubicBezTo>
                    <a:cubicBezTo>
                      <a:pt x="429" y="421"/>
                      <a:pt x="405" y="480"/>
                      <a:pt x="393" y="540"/>
                    </a:cubicBezTo>
                    <a:cubicBezTo>
                      <a:pt x="369" y="599"/>
                      <a:pt x="322" y="659"/>
                      <a:pt x="310" y="730"/>
                    </a:cubicBezTo>
                    <a:cubicBezTo>
                      <a:pt x="298" y="790"/>
                      <a:pt x="310" y="837"/>
                      <a:pt x="334" y="885"/>
                    </a:cubicBezTo>
                    <a:cubicBezTo>
                      <a:pt x="643" y="1028"/>
                      <a:pt x="762" y="1207"/>
                      <a:pt x="429" y="1480"/>
                    </a:cubicBezTo>
                    <a:cubicBezTo>
                      <a:pt x="262" y="1611"/>
                      <a:pt x="119" y="1742"/>
                      <a:pt x="48" y="1992"/>
                    </a:cubicBezTo>
                    <a:cubicBezTo>
                      <a:pt x="0" y="2230"/>
                      <a:pt x="143" y="2278"/>
                      <a:pt x="262" y="2350"/>
                    </a:cubicBezTo>
                    <a:cubicBezTo>
                      <a:pt x="331" y="2388"/>
                      <a:pt x="439" y="2460"/>
                      <a:pt x="514" y="2460"/>
                    </a:cubicBezTo>
                    <a:cubicBezTo>
                      <a:pt x="556" y="2460"/>
                      <a:pt x="587" y="2437"/>
                      <a:pt x="596" y="2373"/>
                    </a:cubicBezTo>
                    <a:cubicBezTo>
                      <a:pt x="631" y="1742"/>
                      <a:pt x="1346" y="1838"/>
                      <a:pt x="1441" y="1266"/>
                    </a:cubicBezTo>
                    <a:cubicBezTo>
                      <a:pt x="1453" y="1266"/>
                      <a:pt x="1465" y="1254"/>
                      <a:pt x="1489" y="1218"/>
                    </a:cubicBezTo>
                    <a:cubicBezTo>
                      <a:pt x="1501" y="1195"/>
                      <a:pt x="1489" y="1159"/>
                      <a:pt x="1453" y="1135"/>
                    </a:cubicBezTo>
                    <a:cubicBezTo>
                      <a:pt x="1370" y="968"/>
                      <a:pt x="1227" y="885"/>
                      <a:pt x="1108" y="742"/>
                    </a:cubicBezTo>
                    <a:cubicBezTo>
                      <a:pt x="1227" y="552"/>
                      <a:pt x="1048" y="480"/>
                      <a:pt x="989" y="361"/>
                    </a:cubicBezTo>
                    <a:cubicBezTo>
                      <a:pt x="883" y="308"/>
                      <a:pt x="852" y="114"/>
                      <a:pt x="721" y="114"/>
                    </a:cubicBezTo>
                    <a:cubicBezTo>
                      <a:pt x="704" y="114"/>
                      <a:pt x="687" y="117"/>
                      <a:pt x="667" y="123"/>
                    </a:cubicBezTo>
                    <a:cubicBezTo>
                      <a:pt x="663" y="123"/>
                      <a:pt x="660" y="123"/>
                      <a:pt x="656" y="123"/>
                    </a:cubicBezTo>
                    <a:cubicBezTo>
                      <a:pt x="538" y="123"/>
                      <a:pt x="419" y="0"/>
                      <a:pt x="29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 name="Google Shape;681;p2"/>
              <p:cNvSpPr/>
              <p:nvPr/>
            </p:nvSpPr>
            <p:spPr>
              <a:xfrm>
                <a:off x="255202" y="2169708"/>
                <a:ext cx="60532" cy="32791"/>
              </a:xfrm>
              <a:custGeom>
                <a:avLst/>
                <a:gdLst/>
                <a:ahLst/>
                <a:cxnLst/>
                <a:rect l="l" t="t" r="r" b="b"/>
                <a:pathLst>
                  <a:path w="1918" h="1039" extrusionOk="0">
                    <a:moveTo>
                      <a:pt x="598" y="1"/>
                    </a:moveTo>
                    <a:cubicBezTo>
                      <a:pt x="519" y="1"/>
                      <a:pt x="338" y="51"/>
                      <a:pt x="370" y="169"/>
                    </a:cubicBezTo>
                    <a:cubicBezTo>
                      <a:pt x="477" y="586"/>
                      <a:pt x="96" y="717"/>
                      <a:pt x="1" y="1039"/>
                    </a:cubicBezTo>
                    <a:cubicBezTo>
                      <a:pt x="358" y="1003"/>
                      <a:pt x="608" y="860"/>
                      <a:pt x="775" y="562"/>
                    </a:cubicBezTo>
                    <a:cubicBezTo>
                      <a:pt x="846" y="427"/>
                      <a:pt x="917" y="369"/>
                      <a:pt x="996" y="369"/>
                    </a:cubicBezTo>
                    <a:cubicBezTo>
                      <a:pt x="1049" y="369"/>
                      <a:pt x="1105" y="395"/>
                      <a:pt x="1168" y="443"/>
                    </a:cubicBezTo>
                    <a:cubicBezTo>
                      <a:pt x="1293" y="652"/>
                      <a:pt x="1336" y="962"/>
                      <a:pt x="1602" y="962"/>
                    </a:cubicBezTo>
                    <a:cubicBezTo>
                      <a:pt x="1639" y="962"/>
                      <a:pt x="1681" y="956"/>
                      <a:pt x="1727" y="943"/>
                    </a:cubicBezTo>
                    <a:cubicBezTo>
                      <a:pt x="1763" y="860"/>
                      <a:pt x="1799" y="777"/>
                      <a:pt x="1846" y="693"/>
                    </a:cubicBezTo>
                    <a:cubicBezTo>
                      <a:pt x="1918" y="515"/>
                      <a:pt x="1703" y="384"/>
                      <a:pt x="1763" y="181"/>
                    </a:cubicBezTo>
                    <a:cubicBezTo>
                      <a:pt x="1787" y="122"/>
                      <a:pt x="1751" y="86"/>
                      <a:pt x="1727" y="50"/>
                    </a:cubicBezTo>
                    <a:cubicBezTo>
                      <a:pt x="1689" y="48"/>
                      <a:pt x="1650" y="47"/>
                      <a:pt x="1612" y="47"/>
                    </a:cubicBezTo>
                    <a:cubicBezTo>
                      <a:pt x="1432" y="47"/>
                      <a:pt x="1248" y="69"/>
                      <a:pt x="1063" y="69"/>
                    </a:cubicBezTo>
                    <a:cubicBezTo>
                      <a:pt x="915" y="69"/>
                      <a:pt x="767" y="55"/>
                      <a:pt x="620" y="3"/>
                    </a:cubicBezTo>
                    <a:cubicBezTo>
                      <a:pt x="614" y="2"/>
                      <a:pt x="607" y="1"/>
                      <a:pt x="59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 name="Google Shape;682;p2"/>
              <p:cNvSpPr/>
              <p:nvPr/>
            </p:nvSpPr>
            <p:spPr>
              <a:xfrm>
                <a:off x="341642" y="2099899"/>
                <a:ext cx="27457" cy="46267"/>
              </a:xfrm>
              <a:custGeom>
                <a:avLst/>
                <a:gdLst/>
                <a:ahLst/>
                <a:cxnLst/>
                <a:rect l="l" t="t" r="r" b="b"/>
                <a:pathLst>
                  <a:path w="870" h="1466" extrusionOk="0">
                    <a:moveTo>
                      <a:pt x="679" y="0"/>
                    </a:moveTo>
                    <a:cubicBezTo>
                      <a:pt x="524" y="36"/>
                      <a:pt x="405" y="179"/>
                      <a:pt x="453" y="298"/>
                    </a:cubicBezTo>
                    <a:cubicBezTo>
                      <a:pt x="691" y="881"/>
                      <a:pt x="274" y="1024"/>
                      <a:pt x="0" y="1250"/>
                    </a:cubicBezTo>
                    <a:cubicBezTo>
                      <a:pt x="12" y="1322"/>
                      <a:pt x="36" y="1369"/>
                      <a:pt x="107" y="1381"/>
                    </a:cubicBezTo>
                    <a:cubicBezTo>
                      <a:pt x="286" y="1436"/>
                      <a:pt x="424" y="1465"/>
                      <a:pt x="526" y="1465"/>
                    </a:cubicBezTo>
                    <a:cubicBezTo>
                      <a:pt x="806" y="1465"/>
                      <a:pt x="821" y="1246"/>
                      <a:pt x="691" y="715"/>
                    </a:cubicBezTo>
                    <a:cubicBezTo>
                      <a:pt x="631" y="512"/>
                      <a:pt x="607" y="298"/>
                      <a:pt x="869" y="250"/>
                    </a:cubicBezTo>
                    <a:cubicBezTo>
                      <a:pt x="869" y="119"/>
                      <a:pt x="834" y="0"/>
                      <a:pt x="67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 name="Google Shape;683;p2"/>
              <p:cNvSpPr/>
              <p:nvPr/>
            </p:nvSpPr>
            <p:spPr>
              <a:xfrm>
                <a:off x="331101" y="1990547"/>
                <a:ext cx="47024" cy="30929"/>
              </a:xfrm>
              <a:custGeom>
                <a:avLst/>
                <a:gdLst/>
                <a:ahLst/>
                <a:cxnLst/>
                <a:rect l="l" t="t" r="r" b="b"/>
                <a:pathLst>
                  <a:path w="1490" h="980" extrusionOk="0">
                    <a:moveTo>
                      <a:pt x="1299" y="0"/>
                    </a:moveTo>
                    <a:cubicBezTo>
                      <a:pt x="1282" y="0"/>
                      <a:pt x="1263" y="8"/>
                      <a:pt x="1239" y="24"/>
                    </a:cubicBezTo>
                    <a:cubicBezTo>
                      <a:pt x="1218" y="19"/>
                      <a:pt x="1199" y="17"/>
                      <a:pt x="1181" y="17"/>
                    </a:cubicBezTo>
                    <a:cubicBezTo>
                      <a:pt x="963" y="17"/>
                      <a:pt x="973" y="382"/>
                      <a:pt x="791" y="382"/>
                    </a:cubicBezTo>
                    <a:cubicBezTo>
                      <a:pt x="786" y="382"/>
                      <a:pt x="780" y="382"/>
                      <a:pt x="775" y="381"/>
                    </a:cubicBezTo>
                    <a:cubicBezTo>
                      <a:pt x="765" y="381"/>
                      <a:pt x="755" y="381"/>
                      <a:pt x="745" y="381"/>
                    </a:cubicBezTo>
                    <a:cubicBezTo>
                      <a:pt x="438" y="381"/>
                      <a:pt x="208" y="556"/>
                      <a:pt x="1" y="786"/>
                    </a:cubicBezTo>
                    <a:cubicBezTo>
                      <a:pt x="120" y="798"/>
                      <a:pt x="227" y="798"/>
                      <a:pt x="346" y="798"/>
                    </a:cubicBezTo>
                    <a:cubicBezTo>
                      <a:pt x="432" y="901"/>
                      <a:pt x="524" y="979"/>
                      <a:pt x="636" y="979"/>
                    </a:cubicBezTo>
                    <a:cubicBezTo>
                      <a:pt x="679" y="979"/>
                      <a:pt x="725" y="968"/>
                      <a:pt x="775" y="941"/>
                    </a:cubicBezTo>
                    <a:lnTo>
                      <a:pt x="882" y="941"/>
                    </a:lnTo>
                    <a:cubicBezTo>
                      <a:pt x="989" y="620"/>
                      <a:pt x="1311" y="786"/>
                      <a:pt x="1442" y="548"/>
                    </a:cubicBezTo>
                    <a:cubicBezTo>
                      <a:pt x="1489" y="405"/>
                      <a:pt x="1322" y="298"/>
                      <a:pt x="1382" y="108"/>
                    </a:cubicBezTo>
                    <a:cubicBezTo>
                      <a:pt x="1365" y="48"/>
                      <a:pt x="1342" y="0"/>
                      <a:pt x="129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 name="Google Shape;684;p2"/>
              <p:cNvSpPr/>
              <p:nvPr/>
            </p:nvSpPr>
            <p:spPr>
              <a:xfrm>
                <a:off x="372823" y="2099110"/>
                <a:ext cx="40618" cy="28562"/>
              </a:xfrm>
              <a:custGeom>
                <a:avLst/>
                <a:gdLst/>
                <a:ahLst/>
                <a:cxnLst/>
                <a:rect l="l" t="t" r="r" b="b"/>
                <a:pathLst>
                  <a:path w="1287" h="905" extrusionOk="0">
                    <a:moveTo>
                      <a:pt x="322" y="1"/>
                    </a:moveTo>
                    <a:cubicBezTo>
                      <a:pt x="290" y="1"/>
                      <a:pt x="258" y="4"/>
                      <a:pt x="227" y="13"/>
                    </a:cubicBezTo>
                    <a:cubicBezTo>
                      <a:pt x="155" y="97"/>
                      <a:pt x="84" y="180"/>
                      <a:pt x="0" y="263"/>
                    </a:cubicBezTo>
                    <a:lnTo>
                      <a:pt x="0" y="513"/>
                    </a:lnTo>
                    <a:cubicBezTo>
                      <a:pt x="96" y="680"/>
                      <a:pt x="179" y="859"/>
                      <a:pt x="381" y="894"/>
                    </a:cubicBezTo>
                    <a:cubicBezTo>
                      <a:pt x="418" y="900"/>
                      <a:pt x="454" y="904"/>
                      <a:pt x="489" y="904"/>
                    </a:cubicBezTo>
                    <a:cubicBezTo>
                      <a:pt x="591" y="904"/>
                      <a:pt x="686" y="873"/>
                      <a:pt x="774" y="775"/>
                    </a:cubicBezTo>
                    <a:cubicBezTo>
                      <a:pt x="751" y="382"/>
                      <a:pt x="405" y="478"/>
                      <a:pt x="203" y="311"/>
                    </a:cubicBezTo>
                    <a:cubicBezTo>
                      <a:pt x="260" y="289"/>
                      <a:pt x="317" y="281"/>
                      <a:pt x="374" y="281"/>
                    </a:cubicBezTo>
                    <a:cubicBezTo>
                      <a:pt x="533" y="281"/>
                      <a:pt x="688" y="346"/>
                      <a:pt x="835" y="346"/>
                    </a:cubicBezTo>
                    <a:cubicBezTo>
                      <a:pt x="917" y="346"/>
                      <a:pt x="996" y="326"/>
                      <a:pt x="1072" y="263"/>
                    </a:cubicBezTo>
                    <a:cubicBezTo>
                      <a:pt x="1286" y="97"/>
                      <a:pt x="1155" y="61"/>
                      <a:pt x="1001" y="25"/>
                    </a:cubicBezTo>
                    <a:cubicBezTo>
                      <a:pt x="935" y="72"/>
                      <a:pt x="867" y="89"/>
                      <a:pt x="799" y="89"/>
                    </a:cubicBezTo>
                    <a:cubicBezTo>
                      <a:pt x="640" y="89"/>
                      <a:pt x="478" y="1"/>
                      <a:pt x="32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 name="Google Shape;685;p2"/>
              <p:cNvSpPr/>
              <p:nvPr/>
            </p:nvSpPr>
            <p:spPr>
              <a:xfrm>
                <a:off x="312324" y="2056316"/>
                <a:ext cx="36105" cy="38945"/>
              </a:xfrm>
              <a:custGeom>
                <a:avLst/>
                <a:gdLst/>
                <a:ahLst/>
                <a:cxnLst/>
                <a:rect l="l" t="t" r="r" b="b"/>
                <a:pathLst>
                  <a:path w="1144" h="1234" extrusionOk="0">
                    <a:moveTo>
                      <a:pt x="929" y="0"/>
                    </a:moveTo>
                    <a:cubicBezTo>
                      <a:pt x="667" y="262"/>
                      <a:pt x="513" y="643"/>
                      <a:pt x="155" y="762"/>
                    </a:cubicBezTo>
                    <a:cubicBezTo>
                      <a:pt x="1" y="1036"/>
                      <a:pt x="179" y="1095"/>
                      <a:pt x="393" y="1143"/>
                    </a:cubicBezTo>
                    <a:cubicBezTo>
                      <a:pt x="404" y="1139"/>
                      <a:pt x="415" y="1137"/>
                      <a:pt x="426" y="1137"/>
                    </a:cubicBezTo>
                    <a:cubicBezTo>
                      <a:pt x="508" y="1137"/>
                      <a:pt x="595" y="1234"/>
                      <a:pt x="686" y="1234"/>
                    </a:cubicBezTo>
                    <a:cubicBezTo>
                      <a:pt x="730" y="1234"/>
                      <a:pt x="776" y="1211"/>
                      <a:pt x="822" y="1143"/>
                    </a:cubicBezTo>
                    <a:cubicBezTo>
                      <a:pt x="1144" y="881"/>
                      <a:pt x="941" y="476"/>
                      <a:pt x="1001" y="143"/>
                    </a:cubicBezTo>
                    <a:cubicBezTo>
                      <a:pt x="989" y="83"/>
                      <a:pt x="953" y="48"/>
                      <a:pt x="92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 name="Google Shape;686;p2"/>
              <p:cNvSpPr/>
              <p:nvPr/>
            </p:nvSpPr>
            <p:spPr>
              <a:xfrm>
                <a:off x="272496" y="2088254"/>
                <a:ext cx="27457" cy="37588"/>
              </a:xfrm>
              <a:custGeom>
                <a:avLst/>
                <a:gdLst/>
                <a:ahLst/>
                <a:cxnLst/>
                <a:rect l="l" t="t" r="r" b="b"/>
                <a:pathLst>
                  <a:path w="870" h="1191" extrusionOk="0">
                    <a:moveTo>
                      <a:pt x="608" y="0"/>
                    </a:moveTo>
                    <a:cubicBezTo>
                      <a:pt x="477" y="405"/>
                      <a:pt x="620" y="1012"/>
                      <a:pt x="0" y="1060"/>
                    </a:cubicBezTo>
                    <a:lnTo>
                      <a:pt x="0" y="1179"/>
                    </a:lnTo>
                    <a:cubicBezTo>
                      <a:pt x="59" y="1187"/>
                      <a:pt x="116" y="1191"/>
                      <a:pt x="172" y="1191"/>
                    </a:cubicBezTo>
                    <a:cubicBezTo>
                      <a:pt x="453" y="1191"/>
                      <a:pt x="687" y="1080"/>
                      <a:pt x="846" y="762"/>
                    </a:cubicBezTo>
                    <a:lnTo>
                      <a:pt x="846" y="619"/>
                    </a:lnTo>
                    <a:cubicBezTo>
                      <a:pt x="858" y="405"/>
                      <a:pt x="870" y="179"/>
                      <a:pt x="72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 name="Google Shape;687;p2"/>
              <p:cNvSpPr/>
              <p:nvPr/>
            </p:nvSpPr>
            <p:spPr>
              <a:xfrm>
                <a:off x="334131" y="2059377"/>
                <a:ext cx="34211" cy="32665"/>
              </a:xfrm>
              <a:custGeom>
                <a:avLst/>
                <a:gdLst/>
                <a:ahLst/>
                <a:cxnLst/>
                <a:rect l="l" t="t" r="r" b="b"/>
                <a:pathLst>
                  <a:path w="1084" h="1035" extrusionOk="0">
                    <a:moveTo>
                      <a:pt x="300" y="0"/>
                    </a:moveTo>
                    <a:cubicBezTo>
                      <a:pt x="282" y="0"/>
                      <a:pt x="261" y="7"/>
                      <a:pt x="238" y="22"/>
                    </a:cubicBezTo>
                    <a:cubicBezTo>
                      <a:pt x="0" y="332"/>
                      <a:pt x="274" y="725"/>
                      <a:pt x="119" y="1034"/>
                    </a:cubicBezTo>
                    <a:cubicBezTo>
                      <a:pt x="191" y="1034"/>
                      <a:pt x="262" y="1034"/>
                      <a:pt x="333" y="998"/>
                    </a:cubicBezTo>
                    <a:cubicBezTo>
                      <a:pt x="548" y="963"/>
                      <a:pt x="714" y="808"/>
                      <a:pt x="905" y="760"/>
                    </a:cubicBezTo>
                    <a:cubicBezTo>
                      <a:pt x="929" y="760"/>
                      <a:pt x="976" y="748"/>
                      <a:pt x="1012" y="748"/>
                    </a:cubicBezTo>
                    <a:cubicBezTo>
                      <a:pt x="1036" y="725"/>
                      <a:pt x="1072" y="677"/>
                      <a:pt x="1084" y="617"/>
                    </a:cubicBezTo>
                    <a:cubicBezTo>
                      <a:pt x="1084" y="320"/>
                      <a:pt x="881" y="344"/>
                      <a:pt x="726" y="332"/>
                    </a:cubicBezTo>
                    <a:cubicBezTo>
                      <a:pt x="607" y="320"/>
                      <a:pt x="512" y="260"/>
                      <a:pt x="453" y="141"/>
                    </a:cubicBezTo>
                    <a:cubicBezTo>
                      <a:pt x="406" y="85"/>
                      <a:pt x="367" y="0"/>
                      <a:pt x="30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 name="Google Shape;688;p2"/>
              <p:cNvSpPr/>
              <p:nvPr/>
            </p:nvSpPr>
            <p:spPr>
              <a:xfrm>
                <a:off x="315322" y="2155506"/>
                <a:ext cx="21082" cy="35726"/>
              </a:xfrm>
              <a:custGeom>
                <a:avLst/>
                <a:gdLst/>
                <a:ahLst/>
                <a:cxnLst/>
                <a:rect l="l" t="t" r="r" b="b"/>
                <a:pathLst>
                  <a:path w="668" h="1132" extrusionOk="0">
                    <a:moveTo>
                      <a:pt x="489" y="0"/>
                    </a:moveTo>
                    <a:cubicBezTo>
                      <a:pt x="394" y="119"/>
                      <a:pt x="263" y="179"/>
                      <a:pt x="144" y="250"/>
                    </a:cubicBezTo>
                    <a:cubicBezTo>
                      <a:pt x="108" y="286"/>
                      <a:pt x="72" y="334"/>
                      <a:pt x="37" y="381"/>
                    </a:cubicBezTo>
                    <a:cubicBezTo>
                      <a:pt x="37" y="381"/>
                      <a:pt x="25" y="393"/>
                      <a:pt x="13" y="429"/>
                    </a:cubicBezTo>
                    <a:cubicBezTo>
                      <a:pt x="1" y="453"/>
                      <a:pt x="13" y="488"/>
                      <a:pt x="37" y="512"/>
                    </a:cubicBezTo>
                    <a:cubicBezTo>
                      <a:pt x="61" y="508"/>
                      <a:pt x="83" y="506"/>
                      <a:pt x="104" y="506"/>
                    </a:cubicBezTo>
                    <a:cubicBezTo>
                      <a:pt x="439" y="506"/>
                      <a:pt x="338" y="1019"/>
                      <a:pt x="596" y="1131"/>
                    </a:cubicBezTo>
                    <a:cubicBezTo>
                      <a:pt x="668" y="298"/>
                      <a:pt x="668" y="298"/>
                      <a:pt x="48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 name="Google Shape;689;p2"/>
              <p:cNvSpPr/>
              <p:nvPr/>
            </p:nvSpPr>
            <p:spPr>
              <a:xfrm>
                <a:off x="317215" y="2196659"/>
                <a:ext cx="27457" cy="23133"/>
              </a:xfrm>
              <a:custGeom>
                <a:avLst/>
                <a:gdLst/>
                <a:ahLst/>
                <a:cxnLst/>
                <a:rect l="l" t="t" r="r" b="b"/>
                <a:pathLst>
                  <a:path w="870" h="733" extrusionOk="0">
                    <a:moveTo>
                      <a:pt x="346" y="1"/>
                    </a:moveTo>
                    <a:cubicBezTo>
                      <a:pt x="237" y="1"/>
                      <a:pt x="123" y="60"/>
                      <a:pt x="0" y="208"/>
                    </a:cubicBezTo>
                    <a:cubicBezTo>
                      <a:pt x="8" y="218"/>
                      <a:pt x="22" y="222"/>
                      <a:pt x="39" y="222"/>
                    </a:cubicBezTo>
                    <a:cubicBezTo>
                      <a:pt x="73" y="222"/>
                      <a:pt x="119" y="208"/>
                      <a:pt x="154" y="208"/>
                    </a:cubicBezTo>
                    <a:cubicBezTo>
                      <a:pt x="206" y="208"/>
                      <a:pt x="232" y="238"/>
                      <a:pt x="155" y="387"/>
                    </a:cubicBezTo>
                    <a:cubicBezTo>
                      <a:pt x="48" y="613"/>
                      <a:pt x="143" y="697"/>
                      <a:pt x="322" y="732"/>
                    </a:cubicBezTo>
                    <a:lnTo>
                      <a:pt x="429" y="732"/>
                    </a:lnTo>
                    <a:cubicBezTo>
                      <a:pt x="346" y="268"/>
                      <a:pt x="750" y="518"/>
                      <a:pt x="869" y="363"/>
                    </a:cubicBezTo>
                    <a:cubicBezTo>
                      <a:pt x="704" y="175"/>
                      <a:pt x="533" y="1"/>
                      <a:pt x="34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 name="Google Shape;690;p2"/>
              <p:cNvSpPr/>
              <p:nvPr/>
            </p:nvSpPr>
            <p:spPr>
              <a:xfrm>
                <a:off x="366069" y="2065594"/>
                <a:ext cx="19188" cy="33580"/>
              </a:xfrm>
              <a:custGeom>
                <a:avLst/>
                <a:gdLst/>
                <a:ahLst/>
                <a:cxnLst/>
                <a:rect l="l" t="t" r="r" b="b"/>
                <a:pathLst>
                  <a:path w="608" h="1064" extrusionOk="0">
                    <a:moveTo>
                      <a:pt x="228" y="1"/>
                    </a:moveTo>
                    <a:cubicBezTo>
                      <a:pt x="202" y="1"/>
                      <a:pt x="174" y="5"/>
                      <a:pt x="143" y="16"/>
                    </a:cubicBezTo>
                    <a:cubicBezTo>
                      <a:pt x="12" y="123"/>
                      <a:pt x="143" y="349"/>
                      <a:pt x="12" y="444"/>
                    </a:cubicBezTo>
                    <a:cubicBezTo>
                      <a:pt x="0" y="492"/>
                      <a:pt x="0" y="528"/>
                      <a:pt x="0" y="563"/>
                    </a:cubicBezTo>
                    <a:cubicBezTo>
                      <a:pt x="214" y="647"/>
                      <a:pt x="179" y="956"/>
                      <a:pt x="334" y="1063"/>
                    </a:cubicBezTo>
                    <a:cubicBezTo>
                      <a:pt x="524" y="909"/>
                      <a:pt x="595" y="682"/>
                      <a:pt x="560" y="432"/>
                    </a:cubicBezTo>
                    <a:cubicBezTo>
                      <a:pt x="607" y="349"/>
                      <a:pt x="560" y="289"/>
                      <a:pt x="512" y="206"/>
                    </a:cubicBezTo>
                    <a:cubicBezTo>
                      <a:pt x="433" y="108"/>
                      <a:pt x="354" y="1"/>
                      <a:pt x="22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 name="Google Shape;691;p2"/>
              <p:cNvSpPr/>
              <p:nvPr/>
            </p:nvSpPr>
            <p:spPr>
              <a:xfrm>
                <a:off x="218751" y="2143482"/>
                <a:ext cx="27489" cy="17453"/>
              </a:xfrm>
              <a:custGeom>
                <a:avLst/>
                <a:gdLst/>
                <a:ahLst/>
                <a:cxnLst/>
                <a:rect l="l" t="t" r="r" b="b"/>
                <a:pathLst>
                  <a:path w="871" h="553" extrusionOk="0">
                    <a:moveTo>
                      <a:pt x="120" y="0"/>
                    </a:moveTo>
                    <a:cubicBezTo>
                      <a:pt x="84" y="96"/>
                      <a:pt x="49" y="179"/>
                      <a:pt x="1" y="274"/>
                    </a:cubicBezTo>
                    <a:cubicBezTo>
                      <a:pt x="14" y="271"/>
                      <a:pt x="26" y="270"/>
                      <a:pt x="37" y="270"/>
                    </a:cubicBezTo>
                    <a:cubicBezTo>
                      <a:pt x="177" y="270"/>
                      <a:pt x="237" y="457"/>
                      <a:pt x="358" y="512"/>
                    </a:cubicBezTo>
                    <a:cubicBezTo>
                      <a:pt x="420" y="536"/>
                      <a:pt x="479" y="552"/>
                      <a:pt x="533" y="552"/>
                    </a:cubicBezTo>
                    <a:cubicBezTo>
                      <a:pt x="614" y="552"/>
                      <a:pt x="687" y="517"/>
                      <a:pt x="751" y="417"/>
                    </a:cubicBezTo>
                    <a:cubicBezTo>
                      <a:pt x="787" y="346"/>
                      <a:pt x="870" y="286"/>
                      <a:pt x="822" y="215"/>
                    </a:cubicBezTo>
                    <a:cubicBezTo>
                      <a:pt x="758" y="114"/>
                      <a:pt x="666" y="91"/>
                      <a:pt x="568" y="91"/>
                    </a:cubicBezTo>
                    <a:cubicBezTo>
                      <a:pt x="538" y="91"/>
                      <a:pt x="507" y="93"/>
                      <a:pt x="477" y="96"/>
                    </a:cubicBezTo>
                    <a:cubicBezTo>
                      <a:pt x="470" y="96"/>
                      <a:pt x="462" y="97"/>
                      <a:pt x="455" y="97"/>
                    </a:cubicBezTo>
                    <a:cubicBezTo>
                      <a:pt x="360" y="97"/>
                      <a:pt x="230" y="33"/>
                      <a:pt x="12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 name="Google Shape;692;p2"/>
              <p:cNvSpPr/>
              <p:nvPr/>
            </p:nvSpPr>
            <p:spPr>
              <a:xfrm>
                <a:off x="354045" y="2043061"/>
                <a:ext cx="40586" cy="19851"/>
              </a:xfrm>
              <a:custGeom>
                <a:avLst/>
                <a:gdLst/>
                <a:ahLst/>
                <a:cxnLst/>
                <a:rect l="l" t="t" r="r" b="b"/>
                <a:pathLst>
                  <a:path w="1286" h="629" extrusionOk="0">
                    <a:moveTo>
                      <a:pt x="1042" y="0"/>
                    </a:moveTo>
                    <a:cubicBezTo>
                      <a:pt x="930" y="0"/>
                      <a:pt x="809" y="18"/>
                      <a:pt x="703" y="27"/>
                    </a:cubicBezTo>
                    <a:cubicBezTo>
                      <a:pt x="595" y="63"/>
                      <a:pt x="500" y="110"/>
                      <a:pt x="357" y="146"/>
                    </a:cubicBezTo>
                    <a:cubicBezTo>
                      <a:pt x="155" y="182"/>
                      <a:pt x="12" y="265"/>
                      <a:pt x="0" y="539"/>
                    </a:cubicBezTo>
                    <a:cubicBezTo>
                      <a:pt x="87" y="604"/>
                      <a:pt x="167" y="629"/>
                      <a:pt x="243" y="629"/>
                    </a:cubicBezTo>
                    <a:cubicBezTo>
                      <a:pt x="461" y="629"/>
                      <a:pt x="646" y="428"/>
                      <a:pt x="857" y="384"/>
                    </a:cubicBezTo>
                    <a:cubicBezTo>
                      <a:pt x="988" y="384"/>
                      <a:pt x="1072" y="289"/>
                      <a:pt x="1155" y="182"/>
                    </a:cubicBezTo>
                    <a:cubicBezTo>
                      <a:pt x="1226" y="110"/>
                      <a:pt x="1286" y="15"/>
                      <a:pt x="1119" y="3"/>
                    </a:cubicBezTo>
                    <a:cubicBezTo>
                      <a:pt x="1094" y="1"/>
                      <a:pt x="1068" y="0"/>
                      <a:pt x="104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 name="Google Shape;693;p2"/>
              <p:cNvSpPr/>
              <p:nvPr/>
            </p:nvSpPr>
            <p:spPr>
              <a:xfrm>
                <a:off x="285278" y="2183688"/>
                <a:ext cx="24838" cy="23702"/>
              </a:xfrm>
              <a:custGeom>
                <a:avLst/>
                <a:gdLst/>
                <a:ahLst/>
                <a:cxnLst/>
                <a:rect l="l" t="t" r="r" b="b"/>
                <a:pathLst>
                  <a:path w="787" h="751" extrusionOk="0">
                    <a:moveTo>
                      <a:pt x="215" y="0"/>
                    </a:moveTo>
                    <a:cubicBezTo>
                      <a:pt x="143" y="84"/>
                      <a:pt x="72" y="155"/>
                      <a:pt x="0" y="250"/>
                    </a:cubicBezTo>
                    <a:cubicBezTo>
                      <a:pt x="60" y="429"/>
                      <a:pt x="215" y="500"/>
                      <a:pt x="322" y="631"/>
                    </a:cubicBezTo>
                    <a:cubicBezTo>
                      <a:pt x="488" y="667"/>
                      <a:pt x="631" y="715"/>
                      <a:pt x="786" y="750"/>
                    </a:cubicBezTo>
                    <a:cubicBezTo>
                      <a:pt x="774" y="667"/>
                      <a:pt x="774" y="596"/>
                      <a:pt x="774" y="500"/>
                    </a:cubicBezTo>
                    <a:cubicBezTo>
                      <a:pt x="488" y="488"/>
                      <a:pt x="500" y="24"/>
                      <a:pt x="21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 name="Google Shape;694;p2"/>
              <p:cNvSpPr/>
              <p:nvPr/>
            </p:nvSpPr>
            <p:spPr>
              <a:xfrm>
                <a:off x="302193" y="2220265"/>
                <a:ext cx="19125" cy="20609"/>
              </a:xfrm>
              <a:custGeom>
                <a:avLst/>
                <a:gdLst/>
                <a:ahLst/>
                <a:cxnLst/>
                <a:rect l="l" t="t" r="r" b="b"/>
                <a:pathLst>
                  <a:path w="606" h="653" extrusionOk="0">
                    <a:moveTo>
                      <a:pt x="352" y="0"/>
                    </a:moveTo>
                    <a:cubicBezTo>
                      <a:pt x="313" y="0"/>
                      <a:pt x="289" y="41"/>
                      <a:pt x="298" y="175"/>
                    </a:cubicBezTo>
                    <a:cubicBezTo>
                      <a:pt x="298" y="425"/>
                      <a:pt x="179" y="449"/>
                      <a:pt x="24" y="461"/>
                    </a:cubicBezTo>
                    <a:cubicBezTo>
                      <a:pt x="12" y="472"/>
                      <a:pt x="0" y="484"/>
                      <a:pt x="0" y="508"/>
                    </a:cubicBezTo>
                    <a:cubicBezTo>
                      <a:pt x="0" y="520"/>
                      <a:pt x="0" y="568"/>
                      <a:pt x="12" y="568"/>
                    </a:cubicBezTo>
                    <a:cubicBezTo>
                      <a:pt x="131" y="623"/>
                      <a:pt x="232" y="653"/>
                      <a:pt x="314" y="653"/>
                    </a:cubicBezTo>
                    <a:cubicBezTo>
                      <a:pt x="514" y="653"/>
                      <a:pt x="605" y="482"/>
                      <a:pt x="572" y="103"/>
                    </a:cubicBezTo>
                    <a:cubicBezTo>
                      <a:pt x="513" y="103"/>
                      <a:pt x="414" y="0"/>
                      <a:pt x="35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 name="Google Shape;695;p2"/>
              <p:cNvSpPr/>
              <p:nvPr/>
            </p:nvSpPr>
            <p:spPr>
              <a:xfrm>
                <a:off x="341642" y="2041420"/>
                <a:ext cx="24459" cy="27047"/>
              </a:xfrm>
              <a:custGeom>
                <a:avLst/>
                <a:gdLst/>
                <a:ahLst/>
                <a:cxnLst/>
                <a:rect l="l" t="t" r="r" b="b"/>
                <a:pathLst>
                  <a:path w="775" h="857" extrusionOk="0">
                    <a:moveTo>
                      <a:pt x="596" y="0"/>
                    </a:moveTo>
                    <a:cubicBezTo>
                      <a:pt x="534" y="0"/>
                      <a:pt x="477" y="66"/>
                      <a:pt x="441" y="186"/>
                    </a:cubicBezTo>
                    <a:cubicBezTo>
                      <a:pt x="334" y="460"/>
                      <a:pt x="191" y="472"/>
                      <a:pt x="0" y="472"/>
                    </a:cubicBezTo>
                    <a:lnTo>
                      <a:pt x="0" y="603"/>
                    </a:lnTo>
                    <a:cubicBezTo>
                      <a:pt x="84" y="651"/>
                      <a:pt x="95" y="758"/>
                      <a:pt x="107" y="853"/>
                    </a:cubicBezTo>
                    <a:cubicBezTo>
                      <a:pt x="126" y="855"/>
                      <a:pt x="144" y="856"/>
                      <a:pt x="161" y="856"/>
                    </a:cubicBezTo>
                    <a:cubicBezTo>
                      <a:pt x="327" y="856"/>
                      <a:pt x="408" y="752"/>
                      <a:pt x="441" y="579"/>
                    </a:cubicBezTo>
                    <a:cubicBezTo>
                      <a:pt x="548" y="460"/>
                      <a:pt x="667" y="317"/>
                      <a:pt x="774" y="198"/>
                    </a:cubicBezTo>
                    <a:cubicBezTo>
                      <a:pt x="721" y="63"/>
                      <a:pt x="657" y="0"/>
                      <a:pt x="59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 name="Google Shape;696;p2"/>
              <p:cNvSpPr/>
              <p:nvPr/>
            </p:nvSpPr>
            <p:spPr>
              <a:xfrm>
                <a:off x="310462" y="2048773"/>
                <a:ext cx="17674" cy="14739"/>
              </a:xfrm>
              <a:custGeom>
                <a:avLst/>
                <a:gdLst/>
                <a:ahLst/>
                <a:cxnLst/>
                <a:rect l="l" t="t" r="r" b="b"/>
                <a:pathLst>
                  <a:path w="560" h="467" extrusionOk="0">
                    <a:moveTo>
                      <a:pt x="0" y="1"/>
                    </a:moveTo>
                    <a:lnTo>
                      <a:pt x="0" y="1"/>
                    </a:lnTo>
                    <a:cubicBezTo>
                      <a:pt x="114" y="239"/>
                      <a:pt x="151" y="467"/>
                      <a:pt x="371" y="467"/>
                    </a:cubicBezTo>
                    <a:cubicBezTo>
                      <a:pt x="382" y="467"/>
                      <a:pt x="393" y="466"/>
                      <a:pt x="405" y="465"/>
                    </a:cubicBezTo>
                    <a:cubicBezTo>
                      <a:pt x="536" y="441"/>
                      <a:pt x="560" y="287"/>
                      <a:pt x="524" y="168"/>
                    </a:cubicBezTo>
                    <a:cubicBezTo>
                      <a:pt x="476" y="46"/>
                      <a:pt x="412" y="21"/>
                      <a:pt x="336" y="21"/>
                    </a:cubicBezTo>
                    <a:cubicBezTo>
                      <a:pt x="281" y="21"/>
                      <a:pt x="221" y="34"/>
                      <a:pt x="155" y="34"/>
                    </a:cubicBezTo>
                    <a:cubicBezTo>
                      <a:pt x="106" y="34"/>
                      <a:pt x="54" y="26"/>
                      <a:pt x="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 name="Google Shape;697;p2"/>
              <p:cNvSpPr/>
              <p:nvPr/>
            </p:nvSpPr>
            <p:spPr>
              <a:xfrm>
                <a:off x="334510" y="2104759"/>
                <a:ext cx="18431" cy="19220"/>
              </a:xfrm>
              <a:custGeom>
                <a:avLst/>
                <a:gdLst/>
                <a:ahLst/>
                <a:cxnLst/>
                <a:rect l="l" t="t" r="r" b="b"/>
                <a:pathLst>
                  <a:path w="584" h="609" extrusionOk="0">
                    <a:moveTo>
                      <a:pt x="298" y="1"/>
                    </a:moveTo>
                    <a:cubicBezTo>
                      <a:pt x="191" y="156"/>
                      <a:pt x="191" y="394"/>
                      <a:pt x="0" y="477"/>
                    </a:cubicBezTo>
                    <a:lnTo>
                      <a:pt x="0" y="608"/>
                    </a:lnTo>
                    <a:cubicBezTo>
                      <a:pt x="583" y="513"/>
                      <a:pt x="583" y="513"/>
                      <a:pt x="29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 name="Google Shape;698;p2"/>
              <p:cNvSpPr/>
              <p:nvPr/>
            </p:nvSpPr>
            <p:spPr>
              <a:xfrm>
                <a:off x="344640" y="2081468"/>
                <a:ext cx="18052" cy="13823"/>
              </a:xfrm>
              <a:custGeom>
                <a:avLst/>
                <a:gdLst/>
                <a:ahLst/>
                <a:cxnLst/>
                <a:rect l="l" t="t" r="r" b="b"/>
                <a:pathLst>
                  <a:path w="572" h="438" extrusionOk="0">
                    <a:moveTo>
                      <a:pt x="371" y="1"/>
                    </a:moveTo>
                    <a:cubicBezTo>
                      <a:pt x="209" y="1"/>
                      <a:pt x="115" y="191"/>
                      <a:pt x="0" y="322"/>
                    </a:cubicBezTo>
                    <a:cubicBezTo>
                      <a:pt x="96" y="402"/>
                      <a:pt x="179" y="438"/>
                      <a:pt x="251" y="438"/>
                    </a:cubicBezTo>
                    <a:cubicBezTo>
                      <a:pt x="393" y="438"/>
                      <a:pt x="493" y="298"/>
                      <a:pt x="572" y="84"/>
                    </a:cubicBezTo>
                    <a:cubicBezTo>
                      <a:pt x="494" y="25"/>
                      <a:pt x="428" y="1"/>
                      <a:pt x="37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 name="Google Shape;699;p2"/>
              <p:cNvSpPr/>
              <p:nvPr/>
            </p:nvSpPr>
            <p:spPr>
              <a:xfrm>
                <a:off x="261230" y="2144555"/>
                <a:ext cx="12813" cy="13318"/>
              </a:xfrm>
              <a:custGeom>
                <a:avLst/>
                <a:gdLst/>
                <a:ahLst/>
                <a:cxnLst/>
                <a:rect l="l" t="t" r="r" b="b"/>
                <a:pathLst>
                  <a:path w="406" h="422" extrusionOk="0">
                    <a:moveTo>
                      <a:pt x="237" y="1"/>
                    </a:moveTo>
                    <a:cubicBezTo>
                      <a:pt x="131" y="1"/>
                      <a:pt x="57" y="71"/>
                      <a:pt x="24" y="193"/>
                    </a:cubicBezTo>
                    <a:cubicBezTo>
                      <a:pt x="0" y="312"/>
                      <a:pt x="72" y="407"/>
                      <a:pt x="167" y="419"/>
                    </a:cubicBezTo>
                    <a:cubicBezTo>
                      <a:pt x="178" y="421"/>
                      <a:pt x="188" y="421"/>
                      <a:pt x="197" y="421"/>
                    </a:cubicBezTo>
                    <a:cubicBezTo>
                      <a:pt x="312" y="421"/>
                      <a:pt x="328" y="290"/>
                      <a:pt x="405" y="169"/>
                    </a:cubicBezTo>
                    <a:cubicBezTo>
                      <a:pt x="405" y="85"/>
                      <a:pt x="381" y="2"/>
                      <a:pt x="262" y="2"/>
                    </a:cubicBezTo>
                    <a:cubicBezTo>
                      <a:pt x="254" y="1"/>
                      <a:pt x="245" y="1"/>
                      <a:pt x="23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 name="Google Shape;700;p2"/>
              <p:cNvSpPr/>
              <p:nvPr/>
            </p:nvSpPr>
            <p:spPr>
              <a:xfrm>
                <a:off x="278145" y="2072411"/>
                <a:ext cx="15812" cy="10667"/>
              </a:xfrm>
              <a:custGeom>
                <a:avLst/>
                <a:gdLst/>
                <a:ahLst/>
                <a:cxnLst/>
                <a:rect l="l" t="t" r="r" b="b"/>
                <a:pathLst>
                  <a:path w="501" h="338" extrusionOk="0">
                    <a:moveTo>
                      <a:pt x="369" y="1"/>
                    </a:moveTo>
                    <a:cubicBezTo>
                      <a:pt x="280" y="1"/>
                      <a:pt x="200" y="85"/>
                      <a:pt x="119" y="109"/>
                    </a:cubicBezTo>
                    <a:cubicBezTo>
                      <a:pt x="95" y="91"/>
                      <a:pt x="77" y="82"/>
                      <a:pt x="60" y="82"/>
                    </a:cubicBezTo>
                    <a:cubicBezTo>
                      <a:pt x="42" y="82"/>
                      <a:pt x="24" y="91"/>
                      <a:pt x="0" y="109"/>
                    </a:cubicBezTo>
                    <a:cubicBezTo>
                      <a:pt x="41" y="260"/>
                      <a:pt x="75" y="337"/>
                      <a:pt x="142" y="337"/>
                    </a:cubicBezTo>
                    <a:cubicBezTo>
                      <a:pt x="212" y="337"/>
                      <a:pt x="317" y="251"/>
                      <a:pt x="500" y="73"/>
                    </a:cubicBezTo>
                    <a:cubicBezTo>
                      <a:pt x="454" y="20"/>
                      <a:pt x="410" y="1"/>
                      <a:pt x="36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 name="Google Shape;701;p2"/>
              <p:cNvSpPr/>
              <p:nvPr/>
            </p:nvSpPr>
            <p:spPr>
              <a:xfrm>
                <a:off x="289033" y="2056316"/>
                <a:ext cx="19188" cy="10320"/>
              </a:xfrm>
              <a:custGeom>
                <a:avLst/>
                <a:gdLst/>
                <a:ahLst/>
                <a:cxnLst/>
                <a:rect l="l" t="t" r="r" b="b"/>
                <a:pathLst>
                  <a:path w="608" h="327" extrusionOk="0">
                    <a:moveTo>
                      <a:pt x="0" y="0"/>
                    </a:moveTo>
                    <a:lnTo>
                      <a:pt x="0" y="0"/>
                    </a:lnTo>
                    <a:cubicBezTo>
                      <a:pt x="76" y="227"/>
                      <a:pt x="168" y="327"/>
                      <a:pt x="277" y="327"/>
                    </a:cubicBezTo>
                    <a:cubicBezTo>
                      <a:pt x="374" y="327"/>
                      <a:pt x="484" y="247"/>
                      <a:pt x="608" y="107"/>
                    </a:cubicBezTo>
                    <a:cubicBezTo>
                      <a:pt x="518" y="107"/>
                      <a:pt x="431" y="118"/>
                      <a:pt x="346" y="118"/>
                    </a:cubicBezTo>
                    <a:cubicBezTo>
                      <a:pt x="227" y="118"/>
                      <a:pt x="111" y="97"/>
                      <a:pt x="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 name="Google Shape;702;p2"/>
              <p:cNvSpPr/>
              <p:nvPr/>
            </p:nvSpPr>
            <p:spPr>
              <a:xfrm>
                <a:off x="280765" y="2191578"/>
                <a:ext cx="14675" cy="12813"/>
              </a:xfrm>
              <a:custGeom>
                <a:avLst/>
                <a:gdLst/>
                <a:ahLst/>
                <a:cxnLst/>
                <a:rect l="l" t="t" r="r" b="b"/>
                <a:pathLst>
                  <a:path w="465" h="406" extrusionOk="0">
                    <a:moveTo>
                      <a:pt x="143" y="0"/>
                    </a:moveTo>
                    <a:lnTo>
                      <a:pt x="143" y="0"/>
                    </a:lnTo>
                    <a:cubicBezTo>
                      <a:pt x="0" y="405"/>
                      <a:pt x="274" y="357"/>
                      <a:pt x="465" y="381"/>
                    </a:cubicBezTo>
                    <a:cubicBezTo>
                      <a:pt x="465" y="131"/>
                      <a:pt x="346" y="12"/>
                      <a:pt x="14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 name="Google Shape;703;p2"/>
              <p:cNvSpPr/>
              <p:nvPr/>
            </p:nvSpPr>
            <p:spPr>
              <a:xfrm>
                <a:off x="309704" y="2080364"/>
                <a:ext cx="14297" cy="17421"/>
              </a:xfrm>
              <a:custGeom>
                <a:avLst/>
                <a:gdLst/>
                <a:ahLst/>
                <a:cxnLst/>
                <a:rect l="l" t="t" r="r" b="b"/>
                <a:pathLst>
                  <a:path w="453" h="552" extrusionOk="0">
                    <a:moveTo>
                      <a:pt x="238" y="0"/>
                    </a:moveTo>
                    <a:lnTo>
                      <a:pt x="238" y="0"/>
                    </a:lnTo>
                    <a:cubicBezTo>
                      <a:pt x="119" y="36"/>
                      <a:pt x="36" y="119"/>
                      <a:pt x="0" y="250"/>
                    </a:cubicBezTo>
                    <a:cubicBezTo>
                      <a:pt x="116" y="289"/>
                      <a:pt x="91" y="552"/>
                      <a:pt x="215" y="552"/>
                    </a:cubicBezTo>
                    <a:cubicBezTo>
                      <a:pt x="245" y="552"/>
                      <a:pt x="283" y="537"/>
                      <a:pt x="334" y="500"/>
                    </a:cubicBezTo>
                    <a:lnTo>
                      <a:pt x="453" y="381"/>
                    </a:lnTo>
                    <a:cubicBezTo>
                      <a:pt x="381" y="250"/>
                      <a:pt x="215" y="191"/>
                      <a:pt x="23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 name="Google Shape;704;p2"/>
              <p:cNvSpPr/>
              <p:nvPr/>
            </p:nvSpPr>
            <p:spPr>
              <a:xfrm>
                <a:off x="313839" y="2149068"/>
                <a:ext cx="16916" cy="14739"/>
              </a:xfrm>
              <a:custGeom>
                <a:avLst/>
                <a:gdLst/>
                <a:ahLst/>
                <a:cxnLst/>
                <a:rect l="l" t="t" r="r" b="b"/>
                <a:pathLst>
                  <a:path w="536" h="467" extrusionOk="0">
                    <a:moveTo>
                      <a:pt x="246" y="0"/>
                    </a:moveTo>
                    <a:cubicBezTo>
                      <a:pt x="225" y="0"/>
                      <a:pt x="203" y="8"/>
                      <a:pt x="179" y="26"/>
                    </a:cubicBezTo>
                    <a:cubicBezTo>
                      <a:pt x="0" y="145"/>
                      <a:pt x="381" y="300"/>
                      <a:pt x="203" y="466"/>
                    </a:cubicBezTo>
                    <a:cubicBezTo>
                      <a:pt x="369" y="466"/>
                      <a:pt x="524" y="466"/>
                      <a:pt x="536" y="216"/>
                    </a:cubicBezTo>
                    <a:cubicBezTo>
                      <a:pt x="427" y="186"/>
                      <a:pt x="351" y="0"/>
                      <a:pt x="24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 name="Google Shape;705;p2"/>
              <p:cNvSpPr/>
              <p:nvPr/>
            </p:nvSpPr>
            <p:spPr>
              <a:xfrm>
                <a:off x="257474" y="2127229"/>
                <a:ext cx="12056" cy="11172"/>
              </a:xfrm>
              <a:custGeom>
                <a:avLst/>
                <a:gdLst/>
                <a:ahLst/>
                <a:cxnLst/>
                <a:rect l="l" t="t" r="r" b="b"/>
                <a:pathLst>
                  <a:path w="382" h="354" extrusionOk="0">
                    <a:moveTo>
                      <a:pt x="110" y="0"/>
                    </a:moveTo>
                    <a:cubicBezTo>
                      <a:pt x="40" y="0"/>
                      <a:pt x="0" y="108"/>
                      <a:pt x="0" y="206"/>
                    </a:cubicBezTo>
                    <a:cubicBezTo>
                      <a:pt x="0" y="297"/>
                      <a:pt x="35" y="353"/>
                      <a:pt x="105" y="353"/>
                    </a:cubicBezTo>
                    <a:cubicBezTo>
                      <a:pt x="126" y="353"/>
                      <a:pt x="151" y="348"/>
                      <a:pt x="179" y="337"/>
                    </a:cubicBezTo>
                    <a:cubicBezTo>
                      <a:pt x="226" y="277"/>
                      <a:pt x="381" y="325"/>
                      <a:pt x="322" y="182"/>
                    </a:cubicBezTo>
                    <a:cubicBezTo>
                      <a:pt x="298" y="99"/>
                      <a:pt x="203" y="15"/>
                      <a:pt x="131" y="3"/>
                    </a:cubicBezTo>
                    <a:cubicBezTo>
                      <a:pt x="124" y="1"/>
                      <a:pt x="117" y="0"/>
                      <a:pt x="11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 name="Google Shape;706;p2"/>
              <p:cNvSpPr/>
              <p:nvPr/>
            </p:nvSpPr>
            <p:spPr>
              <a:xfrm>
                <a:off x="330376" y="2139727"/>
                <a:ext cx="15054" cy="12214"/>
              </a:xfrm>
              <a:custGeom>
                <a:avLst/>
                <a:gdLst/>
                <a:ahLst/>
                <a:cxnLst/>
                <a:rect l="l" t="t" r="r" b="b"/>
                <a:pathLst>
                  <a:path w="477" h="387" extrusionOk="0">
                    <a:moveTo>
                      <a:pt x="357" y="0"/>
                    </a:moveTo>
                    <a:cubicBezTo>
                      <a:pt x="214" y="107"/>
                      <a:pt x="0" y="107"/>
                      <a:pt x="12" y="381"/>
                    </a:cubicBezTo>
                    <a:cubicBezTo>
                      <a:pt x="43" y="385"/>
                      <a:pt x="72" y="387"/>
                      <a:pt x="101" y="387"/>
                    </a:cubicBezTo>
                    <a:cubicBezTo>
                      <a:pt x="263" y="387"/>
                      <a:pt x="395" y="325"/>
                      <a:pt x="476" y="143"/>
                    </a:cubicBezTo>
                    <a:cubicBezTo>
                      <a:pt x="441" y="95"/>
                      <a:pt x="393" y="48"/>
                      <a:pt x="35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 name="Google Shape;707;p2"/>
              <p:cNvSpPr/>
              <p:nvPr/>
            </p:nvSpPr>
            <p:spPr>
              <a:xfrm>
                <a:off x="255581" y="2105737"/>
                <a:ext cx="11677" cy="9279"/>
              </a:xfrm>
              <a:custGeom>
                <a:avLst/>
                <a:gdLst/>
                <a:ahLst/>
                <a:cxnLst/>
                <a:rect l="l" t="t" r="r" b="b"/>
                <a:pathLst>
                  <a:path w="370" h="294" extrusionOk="0">
                    <a:moveTo>
                      <a:pt x="109" y="0"/>
                    </a:moveTo>
                    <a:cubicBezTo>
                      <a:pt x="47" y="0"/>
                      <a:pt x="11" y="57"/>
                      <a:pt x="1" y="149"/>
                    </a:cubicBezTo>
                    <a:cubicBezTo>
                      <a:pt x="43" y="253"/>
                      <a:pt x="103" y="294"/>
                      <a:pt x="182" y="294"/>
                    </a:cubicBezTo>
                    <a:cubicBezTo>
                      <a:pt x="193" y="294"/>
                      <a:pt x="204" y="293"/>
                      <a:pt x="215" y="291"/>
                    </a:cubicBezTo>
                    <a:cubicBezTo>
                      <a:pt x="298" y="291"/>
                      <a:pt x="370" y="232"/>
                      <a:pt x="322" y="149"/>
                    </a:cubicBezTo>
                    <a:cubicBezTo>
                      <a:pt x="298" y="89"/>
                      <a:pt x="203" y="41"/>
                      <a:pt x="144" y="6"/>
                    </a:cubicBezTo>
                    <a:cubicBezTo>
                      <a:pt x="131" y="2"/>
                      <a:pt x="120" y="0"/>
                      <a:pt x="10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 name="Google Shape;708;p2"/>
              <p:cNvSpPr/>
              <p:nvPr/>
            </p:nvSpPr>
            <p:spPr>
              <a:xfrm>
                <a:off x="341642" y="2016267"/>
                <a:ext cx="13539" cy="12245"/>
              </a:xfrm>
              <a:custGeom>
                <a:avLst/>
                <a:gdLst/>
                <a:ahLst/>
                <a:cxnLst/>
                <a:rect l="l" t="t" r="r" b="b"/>
                <a:pathLst>
                  <a:path w="429" h="388" extrusionOk="0">
                    <a:moveTo>
                      <a:pt x="78" y="1"/>
                    </a:moveTo>
                    <a:cubicBezTo>
                      <a:pt x="52" y="1"/>
                      <a:pt x="26" y="3"/>
                      <a:pt x="0" y="7"/>
                    </a:cubicBezTo>
                    <a:lnTo>
                      <a:pt x="0" y="138"/>
                    </a:lnTo>
                    <a:cubicBezTo>
                      <a:pt x="60" y="293"/>
                      <a:pt x="179" y="388"/>
                      <a:pt x="322" y="388"/>
                    </a:cubicBezTo>
                    <a:cubicBezTo>
                      <a:pt x="417" y="328"/>
                      <a:pt x="429" y="233"/>
                      <a:pt x="429" y="138"/>
                    </a:cubicBezTo>
                    <a:cubicBezTo>
                      <a:pt x="320" y="49"/>
                      <a:pt x="203" y="1"/>
                      <a:pt x="7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 name="Google Shape;709;p2"/>
              <p:cNvSpPr/>
              <p:nvPr/>
            </p:nvSpPr>
            <p:spPr>
              <a:xfrm>
                <a:off x="338265" y="2020244"/>
                <a:ext cx="13918" cy="10951"/>
              </a:xfrm>
              <a:custGeom>
                <a:avLst/>
                <a:gdLst/>
                <a:ahLst/>
                <a:cxnLst/>
                <a:rect l="l" t="t" r="r" b="b"/>
                <a:pathLst>
                  <a:path w="441" h="347" extrusionOk="0">
                    <a:moveTo>
                      <a:pt x="119" y="0"/>
                    </a:moveTo>
                    <a:cubicBezTo>
                      <a:pt x="72" y="36"/>
                      <a:pt x="24" y="83"/>
                      <a:pt x="0" y="131"/>
                    </a:cubicBezTo>
                    <a:cubicBezTo>
                      <a:pt x="91" y="213"/>
                      <a:pt x="170" y="347"/>
                      <a:pt x="277" y="347"/>
                    </a:cubicBezTo>
                    <a:cubicBezTo>
                      <a:pt x="325" y="347"/>
                      <a:pt x="378" y="320"/>
                      <a:pt x="441" y="250"/>
                    </a:cubicBezTo>
                    <a:cubicBezTo>
                      <a:pt x="322" y="179"/>
                      <a:pt x="226" y="83"/>
                      <a:pt x="11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 name="Google Shape;710;p2"/>
              <p:cNvSpPr/>
              <p:nvPr/>
            </p:nvSpPr>
            <p:spPr>
              <a:xfrm>
                <a:off x="271360" y="2067582"/>
                <a:ext cx="10573" cy="8300"/>
              </a:xfrm>
              <a:custGeom>
                <a:avLst/>
                <a:gdLst/>
                <a:ahLst/>
                <a:cxnLst/>
                <a:rect l="l" t="t" r="r" b="b"/>
                <a:pathLst>
                  <a:path w="335" h="263" extrusionOk="0">
                    <a:moveTo>
                      <a:pt x="334" y="12"/>
                    </a:moveTo>
                    <a:cubicBezTo>
                      <a:pt x="215" y="24"/>
                      <a:pt x="84" y="0"/>
                      <a:pt x="1" y="143"/>
                    </a:cubicBezTo>
                    <a:cubicBezTo>
                      <a:pt x="48" y="238"/>
                      <a:pt x="144" y="262"/>
                      <a:pt x="227" y="262"/>
                    </a:cubicBezTo>
                    <a:lnTo>
                      <a:pt x="334" y="262"/>
                    </a:lnTo>
                    <a:lnTo>
                      <a:pt x="334" y="12"/>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 name="Google Shape;711;p2"/>
              <p:cNvSpPr/>
              <p:nvPr/>
            </p:nvSpPr>
            <p:spPr>
              <a:xfrm>
                <a:off x="323590" y="2107410"/>
                <a:ext cx="10920" cy="12435"/>
              </a:xfrm>
              <a:custGeom>
                <a:avLst/>
                <a:gdLst/>
                <a:ahLst/>
                <a:cxnLst/>
                <a:rect l="l" t="t" r="r" b="b"/>
                <a:pathLst>
                  <a:path w="346" h="394" extrusionOk="0">
                    <a:moveTo>
                      <a:pt x="1" y="0"/>
                    </a:moveTo>
                    <a:cubicBezTo>
                      <a:pt x="1" y="274"/>
                      <a:pt x="191" y="298"/>
                      <a:pt x="346" y="393"/>
                    </a:cubicBezTo>
                    <a:cubicBezTo>
                      <a:pt x="334" y="155"/>
                      <a:pt x="227" y="36"/>
                      <a:pt x="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 name="Google Shape;712;p2"/>
              <p:cNvSpPr/>
              <p:nvPr/>
            </p:nvSpPr>
            <p:spPr>
              <a:xfrm>
                <a:off x="309136" y="2167530"/>
                <a:ext cx="8111" cy="15843"/>
              </a:xfrm>
              <a:custGeom>
                <a:avLst/>
                <a:gdLst/>
                <a:ahLst/>
                <a:cxnLst/>
                <a:rect l="l" t="t" r="r" b="b"/>
                <a:pathLst>
                  <a:path w="257" h="502" extrusionOk="0">
                    <a:moveTo>
                      <a:pt x="256" y="0"/>
                    </a:moveTo>
                    <a:cubicBezTo>
                      <a:pt x="173" y="48"/>
                      <a:pt x="102" y="96"/>
                      <a:pt x="30" y="107"/>
                    </a:cubicBezTo>
                    <a:lnTo>
                      <a:pt x="30" y="238"/>
                    </a:lnTo>
                    <a:cubicBezTo>
                      <a:pt x="1" y="414"/>
                      <a:pt x="35" y="501"/>
                      <a:pt x="160" y="501"/>
                    </a:cubicBezTo>
                    <a:cubicBezTo>
                      <a:pt x="187" y="501"/>
                      <a:pt x="220" y="497"/>
                      <a:pt x="256" y="488"/>
                    </a:cubicBezTo>
                    <a:lnTo>
                      <a:pt x="256" y="119"/>
                    </a:lnTo>
                    <a:lnTo>
                      <a:pt x="25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 name="Google Shape;713;p2"/>
              <p:cNvSpPr/>
              <p:nvPr/>
            </p:nvSpPr>
            <p:spPr>
              <a:xfrm>
                <a:off x="369824" y="1980763"/>
                <a:ext cx="36105" cy="30361"/>
              </a:xfrm>
              <a:custGeom>
                <a:avLst/>
                <a:gdLst/>
                <a:ahLst/>
                <a:cxnLst/>
                <a:rect l="l" t="t" r="r" b="b"/>
                <a:pathLst>
                  <a:path w="1144" h="962" extrusionOk="0">
                    <a:moveTo>
                      <a:pt x="893" y="1"/>
                    </a:moveTo>
                    <a:cubicBezTo>
                      <a:pt x="631" y="251"/>
                      <a:pt x="250" y="96"/>
                      <a:pt x="0" y="370"/>
                    </a:cubicBezTo>
                    <a:cubicBezTo>
                      <a:pt x="24" y="418"/>
                      <a:pt x="72" y="441"/>
                      <a:pt x="95" y="489"/>
                    </a:cubicBezTo>
                    <a:cubicBezTo>
                      <a:pt x="155" y="620"/>
                      <a:pt x="250" y="739"/>
                      <a:pt x="322" y="870"/>
                    </a:cubicBezTo>
                    <a:cubicBezTo>
                      <a:pt x="402" y="936"/>
                      <a:pt x="469" y="962"/>
                      <a:pt x="529" y="962"/>
                    </a:cubicBezTo>
                    <a:cubicBezTo>
                      <a:pt x="718" y="962"/>
                      <a:pt x="826" y="701"/>
                      <a:pt x="988" y="620"/>
                    </a:cubicBezTo>
                    <a:cubicBezTo>
                      <a:pt x="1143" y="370"/>
                      <a:pt x="1024" y="191"/>
                      <a:pt x="89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 name="Google Shape;714;p2"/>
              <p:cNvSpPr/>
              <p:nvPr/>
            </p:nvSpPr>
            <p:spPr>
              <a:xfrm>
                <a:off x="398007" y="1980038"/>
                <a:ext cx="31213" cy="20325"/>
              </a:xfrm>
              <a:custGeom>
                <a:avLst/>
                <a:gdLst/>
                <a:ahLst/>
                <a:cxnLst/>
                <a:rect l="l" t="t" r="r" b="b"/>
                <a:pathLst>
                  <a:path w="989" h="644" extrusionOk="0">
                    <a:moveTo>
                      <a:pt x="214" y="0"/>
                    </a:moveTo>
                    <a:cubicBezTo>
                      <a:pt x="143" y="24"/>
                      <a:pt x="72" y="24"/>
                      <a:pt x="0" y="24"/>
                    </a:cubicBezTo>
                    <a:cubicBezTo>
                      <a:pt x="24" y="226"/>
                      <a:pt x="72" y="441"/>
                      <a:pt x="95" y="643"/>
                    </a:cubicBezTo>
                    <a:cubicBezTo>
                      <a:pt x="369" y="417"/>
                      <a:pt x="691" y="393"/>
                      <a:pt x="988" y="262"/>
                    </a:cubicBezTo>
                    <a:cubicBezTo>
                      <a:pt x="738" y="143"/>
                      <a:pt x="441" y="202"/>
                      <a:pt x="21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 name="Google Shape;715;p2"/>
              <p:cNvSpPr/>
              <p:nvPr/>
            </p:nvSpPr>
            <p:spPr>
              <a:xfrm>
                <a:off x="372823" y="2116057"/>
                <a:ext cx="20703" cy="31592"/>
              </a:xfrm>
              <a:custGeom>
                <a:avLst/>
                <a:gdLst/>
                <a:ahLst/>
                <a:cxnLst/>
                <a:rect l="l" t="t" r="r" b="b"/>
                <a:pathLst>
                  <a:path w="656" h="1001" extrusionOk="0">
                    <a:moveTo>
                      <a:pt x="0" y="0"/>
                    </a:moveTo>
                    <a:cubicBezTo>
                      <a:pt x="0" y="476"/>
                      <a:pt x="0" y="929"/>
                      <a:pt x="560" y="1000"/>
                    </a:cubicBezTo>
                    <a:lnTo>
                      <a:pt x="560" y="869"/>
                    </a:lnTo>
                    <a:cubicBezTo>
                      <a:pt x="655" y="595"/>
                      <a:pt x="358" y="476"/>
                      <a:pt x="334" y="250"/>
                    </a:cubicBezTo>
                    <a:cubicBezTo>
                      <a:pt x="227" y="155"/>
                      <a:pt x="108" y="83"/>
                      <a:pt x="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 name="Google Shape;716;p2"/>
              <p:cNvSpPr/>
              <p:nvPr/>
            </p:nvSpPr>
            <p:spPr>
              <a:xfrm>
                <a:off x="296923" y="2175420"/>
                <a:ext cx="27078" cy="16253"/>
              </a:xfrm>
              <a:custGeom>
                <a:avLst/>
                <a:gdLst/>
                <a:ahLst/>
                <a:cxnLst/>
                <a:rect l="l" t="t" r="r" b="b"/>
                <a:pathLst>
                  <a:path w="858" h="515" extrusionOk="0">
                    <a:moveTo>
                      <a:pt x="417" y="0"/>
                    </a:moveTo>
                    <a:lnTo>
                      <a:pt x="417" y="0"/>
                    </a:lnTo>
                    <a:cubicBezTo>
                      <a:pt x="0" y="298"/>
                      <a:pt x="489" y="346"/>
                      <a:pt x="536" y="512"/>
                    </a:cubicBezTo>
                    <a:cubicBezTo>
                      <a:pt x="547" y="511"/>
                      <a:pt x="559" y="511"/>
                      <a:pt x="570" y="511"/>
                    </a:cubicBezTo>
                    <a:cubicBezTo>
                      <a:pt x="605" y="511"/>
                      <a:pt x="641" y="515"/>
                      <a:pt x="675" y="515"/>
                    </a:cubicBezTo>
                    <a:cubicBezTo>
                      <a:pt x="738" y="515"/>
                      <a:pt x="794" y="500"/>
                      <a:pt x="822" y="417"/>
                    </a:cubicBezTo>
                    <a:cubicBezTo>
                      <a:pt x="858" y="274"/>
                      <a:pt x="655" y="381"/>
                      <a:pt x="643" y="262"/>
                    </a:cubicBezTo>
                    <a:cubicBezTo>
                      <a:pt x="536" y="215"/>
                      <a:pt x="465" y="119"/>
                      <a:pt x="41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 name="Google Shape;717;p2"/>
              <p:cNvSpPr/>
              <p:nvPr/>
            </p:nvSpPr>
            <p:spPr>
              <a:xfrm>
                <a:off x="351015" y="2176398"/>
                <a:ext cx="18841" cy="12087"/>
              </a:xfrm>
              <a:custGeom>
                <a:avLst/>
                <a:gdLst/>
                <a:ahLst/>
                <a:cxnLst/>
                <a:rect l="l" t="t" r="r" b="b"/>
                <a:pathLst>
                  <a:path w="597" h="383" extrusionOk="0">
                    <a:moveTo>
                      <a:pt x="462" y="0"/>
                    </a:moveTo>
                    <a:cubicBezTo>
                      <a:pt x="399" y="0"/>
                      <a:pt x="326" y="73"/>
                      <a:pt x="263" y="88"/>
                    </a:cubicBezTo>
                    <a:cubicBezTo>
                      <a:pt x="132" y="112"/>
                      <a:pt x="25" y="148"/>
                      <a:pt x="1" y="291"/>
                    </a:cubicBezTo>
                    <a:cubicBezTo>
                      <a:pt x="13" y="303"/>
                      <a:pt x="25" y="327"/>
                      <a:pt x="37" y="350"/>
                    </a:cubicBezTo>
                    <a:cubicBezTo>
                      <a:pt x="127" y="359"/>
                      <a:pt x="231" y="382"/>
                      <a:pt x="328" y="382"/>
                    </a:cubicBezTo>
                    <a:cubicBezTo>
                      <a:pt x="359" y="382"/>
                      <a:pt x="389" y="380"/>
                      <a:pt x="418" y="374"/>
                    </a:cubicBezTo>
                    <a:cubicBezTo>
                      <a:pt x="513" y="350"/>
                      <a:pt x="596" y="184"/>
                      <a:pt x="549" y="76"/>
                    </a:cubicBezTo>
                    <a:cubicBezTo>
                      <a:pt x="524" y="20"/>
                      <a:pt x="494" y="0"/>
                      <a:pt x="46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 name="Google Shape;718;p2"/>
              <p:cNvSpPr/>
              <p:nvPr/>
            </p:nvSpPr>
            <p:spPr>
              <a:xfrm>
                <a:off x="340538" y="2180690"/>
                <a:ext cx="11646" cy="10951"/>
              </a:xfrm>
              <a:custGeom>
                <a:avLst/>
                <a:gdLst/>
                <a:ahLst/>
                <a:cxnLst/>
                <a:rect l="l" t="t" r="r" b="b"/>
                <a:pathLst>
                  <a:path w="369" h="347" extrusionOk="0">
                    <a:moveTo>
                      <a:pt x="68" y="0"/>
                    </a:moveTo>
                    <a:cubicBezTo>
                      <a:pt x="41" y="0"/>
                      <a:pt x="19" y="24"/>
                      <a:pt x="11" y="95"/>
                    </a:cubicBezTo>
                    <a:cubicBezTo>
                      <a:pt x="1" y="290"/>
                      <a:pt x="157" y="347"/>
                      <a:pt x="319" y="347"/>
                    </a:cubicBezTo>
                    <a:cubicBezTo>
                      <a:pt x="336" y="347"/>
                      <a:pt x="352" y="346"/>
                      <a:pt x="369" y="345"/>
                    </a:cubicBezTo>
                    <a:lnTo>
                      <a:pt x="369" y="226"/>
                    </a:lnTo>
                    <a:cubicBezTo>
                      <a:pt x="333" y="167"/>
                      <a:pt x="309" y="95"/>
                      <a:pt x="250" y="95"/>
                    </a:cubicBezTo>
                    <a:cubicBezTo>
                      <a:pt x="202" y="95"/>
                      <a:pt x="123" y="0"/>
                      <a:pt x="6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 name="Google Shape;719;p2"/>
              <p:cNvSpPr/>
              <p:nvPr/>
            </p:nvSpPr>
            <p:spPr>
              <a:xfrm>
                <a:off x="351773" y="2191957"/>
                <a:ext cx="14328" cy="11677"/>
              </a:xfrm>
              <a:custGeom>
                <a:avLst/>
                <a:gdLst/>
                <a:ahLst/>
                <a:cxnLst/>
                <a:rect l="l" t="t" r="r" b="b"/>
                <a:pathLst>
                  <a:path w="454" h="370" extrusionOk="0">
                    <a:moveTo>
                      <a:pt x="1" y="0"/>
                    </a:moveTo>
                    <a:lnTo>
                      <a:pt x="1" y="238"/>
                    </a:lnTo>
                    <a:lnTo>
                      <a:pt x="453" y="369"/>
                    </a:lnTo>
                    <a:cubicBezTo>
                      <a:pt x="370" y="131"/>
                      <a:pt x="167" y="95"/>
                      <a:pt x="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 name="Google Shape;720;p2"/>
              <p:cNvSpPr/>
              <p:nvPr/>
            </p:nvSpPr>
            <p:spPr>
              <a:xfrm>
                <a:off x="348017" y="2176461"/>
                <a:ext cx="10920" cy="11393"/>
              </a:xfrm>
              <a:custGeom>
                <a:avLst/>
                <a:gdLst/>
                <a:ahLst/>
                <a:cxnLst/>
                <a:rect l="l" t="t" r="r" b="b"/>
                <a:pathLst>
                  <a:path w="346" h="361" extrusionOk="0">
                    <a:moveTo>
                      <a:pt x="204" y="1"/>
                    </a:moveTo>
                    <a:cubicBezTo>
                      <a:pt x="116" y="1"/>
                      <a:pt x="67" y="130"/>
                      <a:pt x="1" y="229"/>
                    </a:cubicBezTo>
                    <a:cubicBezTo>
                      <a:pt x="48" y="265"/>
                      <a:pt x="72" y="313"/>
                      <a:pt x="120" y="360"/>
                    </a:cubicBezTo>
                    <a:lnTo>
                      <a:pt x="346" y="86"/>
                    </a:lnTo>
                    <a:cubicBezTo>
                      <a:pt x="288" y="25"/>
                      <a:pt x="243" y="1"/>
                      <a:pt x="20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 name="Google Shape;721;p2"/>
              <p:cNvSpPr/>
              <p:nvPr/>
            </p:nvSpPr>
            <p:spPr>
              <a:xfrm>
                <a:off x="379955" y="2123947"/>
                <a:ext cx="30487" cy="20325"/>
              </a:xfrm>
              <a:custGeom>
                <a:avLst/>
                <a:gdLst/>
                <a:ahLst/>
                <a:cxnLst/>
                <a:rect l="l" t="t" r="r" b="b"/>
                <a:pathLst>
                  <a:path w="966" h="644" extrusionOk="0">
                    <a:moveTo>
                      <a:pt x="120" y="0"/>
                    </a:moveTo>
                    <a:cubicBezTo>
                      <a:pt x="1" y="298"/>
                      <a:pt x="334" y="381"/>
                      <a:pt x="346" y="619"/>
                    </a:cubicBezTo>
                    <a:cubicBezTo>
                      <a:pt x="370" y="619"/>
                      <a:pt x="405" y="619"/>
                      <a:pt x="453" y="643"/>
                    </a:cubicBezTo>
                    <a:cubicBezTo>
                      <a:pt x="572" y="607"/>
                      <a:pt x="667" y="584"/>
                      <a:pt x="775" y="500"/>
                    </a:cubicBezTo>
                    <a:lnTo>
                      <a:pt x="894" y="500"/>
                    </a:lnTo>
                    <a:cubicBezTo>
                      <a:pt x="965" y="179"/>
                      <a:pt x="703" y="143"/>
                      <a:pt x="57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 name="Google Shape;722;p2"/>
              <p:cNvSpPr/>
              <p:nvPr/>
            </p:nvSpPr>
            <p:spPr>
              <a:xfrm>
                <a:off x="408768" y="2144176"/>
                <a:ext cx="12182" cy="10509"/>
              </a:xfrm>
              <a:custGeom>
                <a:avLst/>
                <a:gdLst/>
                <a:ahLst/>
                <a:cxnLst/>
                <a:rect l="l" t="t" r="r" b="b"/>
                <a:pathLst>
                  <a:path w="386" h="333" extrusionOk="0">
                    <a:moveTo>
                      <a:pt x="277" y="1"/>
                    </a:moveTo>
                    <a:cubicBezTo>
                      <a:pt x="261" y="1"/>
                      <a:pt x="245" y="5"/>
                      <a:pt x="231" y="14"/>
                    </a:cubicBezTo>
                    <a:cubicBezTo>
                      <a:pt x="159" y="38"/>
                      <a:pt x="88" y="121"/>
                      <a:pt x="40" y="193"/>
                    </a:cubicBezTo>
                    <a:cubicBezTo>
                      <a:pt x="0" y="262"/>
                      <a:pt x="52" y="332"/>
                      <a:pt x="112" y="332"/>
                    </a:cubicBezTo>
                    <a:cubicBezTo>
                      <a:pt x="124" y="332"/>
                      <a:pt x="136" y="329"/>
                      <a:pt x="147" y="324"/>
                    </a:cubicBezTo>
                    <a:cubicBezTo>
                      <a:pt x="231" y="276"/>
                      <a:pt x="350" y="276"/>
                      <a:pt x="385" y="133"/>
                    </a:cubicBezTo>
                    <a:cubicBezTo>
                      <a:pt x="376" y="43"/>
                      <a:pt x="327" y="1"/>
                      <a:pt x="27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 name="Google Shape;723;p2"/>
              <p:cNvSpPr/>
              <p:nvPr/>
            </p:nvSpPr>
            <p:spPr>
              <a:xfrm>
                <a:off x="394251" y="2137801"/>
                <a:ext cx="10162" cy="9784"/>
              </a:xfrm>
              <a:custGeom>
                <a:avLst/>
                <a:gdLst/>
                <a:ahLst/>
                <a:cxnLst/>
                <a:rect l="l" t="t" r="r" b="b"/>
                <a:pathLst>
                  <a:path w="322" h="310" extrusionOk="0">
                    <a:moveTo>
                      <a:pt x="175" y="1"/>
                    </a:moveTo>
                    <a:cubicBezTo>
                      <a:pt x="99" y="1"/>
                      <a:pt x="38" y="53"/>
                      <a:pt x="0" y="180"/>
                    </a:cubicBezTo>
                    <a:cubicBezTo>
                      <a:pt x="73" y="267"/>
                      <a:pt x="131" y="309"/>
                      <a:pt x="179" y="309"/>
                    </a:cubicBezTo>
                    <a:cubicBezTo>
                      <a:pt x="248" y="309"/>
                      <a:pt x="293" y="219"/>
                      <a:pt x="322" y="49"/>
                    </a:cubicBezTo>
                    <a:cubicBezTo>
                      <a:pt x="269" y="19"/>
                      <a:pt x="219" y="1"/>
                      <a:pt x="17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 name="Google Shape;724;p2"/>
              <p:cNvSpPr/>
              <p:nvPr/>
            </p:nvSpPr>
            <p:spPr>
              <a:xfrm>
                <a:off x="422781" y="2155506"/>
                <a:ext cx="20325" cy="12056"/>
              </a:xfrm>
              <a:custGeom>
                <a:avLst/>
                <a:gdLst/>
                <a:ahLst/>
                <a:cxnLst/>
                <a:rect l="l" t="t" r="r" b="b"/>
                <a:pathLst>
                  <a:path w="644" h="382" extrusionOk="0">
                    <a:moveTo>
                      <a:pt x="311" y="0"/>
                    </a:moveTo>
                    <a:lnTo>
                      <a:pt x="311" y="0"/>
                    </a:lnTo>
                    <a:cubicBezTo>
                      <a:pt x="203" y="96"/>
                      <a:pt x="1" y="155"/>
                      <a:pt x="203" y="381"/>
                    </a:cubicBezTo>
                    <a:cubicBezTo>
                      <a:pt x="191" y="238"/>
                      <a:pt x="644" y="250"/>
                      <a:pt x="31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 name="Google Shape;725;p2"/>
              <p:cNvSpPr/>
              <p:nvPr/>
            </p:nvSpPr>
            <p:spPr>
              <a:xfrm>
                <a:off x="374685" y="2048426"/>
                <a:ext cx="43995" cy="31718"/>
              </a:xfrm>
              <a:custGeom>
                <a:avLst/>
                <a:gdLst/>
                <a:ahLst/>
                <a:cxnLst/>
                <a:rect l="l" t="t" r="r" b="b"/>
                <a:pathLst>
                  <a:path w="1394" h="1005" extrusionOk="0">
                    <a:moveTo>
                      <a:pt x="513" y="0"/>
                    </a:moveTo>
                    <a:cubicBezTo>
                      <a:pt x="394" y="36"/>
                      <a:pt x="287" y="71"/>
                      <a:pt x="168" y="119"/>
                    </a:cubicBezTo>
                    <a:cubicBezTo>
                      <a:pt x="1" y="369"/>
                      <a:pt x="180" y="619"/>
                      <a:pt x="156" y="857"/>
                    </a:cubicBezTo>
                    <a:cubicBezTo>
                      <a:pt x="203" y="905"/>
                      <a:pt x="227" y="953"/>
                      <a:pt x="275" y="988"/>
                    </a:cubicBezTo>
                    <a:cubicBezTo>
                      <a:pt x="365" y="999"/>
                      <a:pt x="453" y="1005"/>
                      <a:pt x="540" y="1005"/>
                    </a:cubicBezTo>
                    <a:cubicBezTo>
                      <a:pt x="842" y="1005"/>
                      <a:pt x="1125" y="933"/>
                      <a:pt x="1394" y="738"/>
                    </a:cubicBezTo>
                    <a:cubicBezTo>
                      <a:pt x="1251" y="262"/>
                      <a:pt x="823" y="214"/>
                      <a:pt x="51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 name="Google Shape;726;p2"/>
              <p:cNvSpPr/>
              <p:nvPr/>
            </p:nvSpPr>
            <p:spPr>
              <a:xfrm>
                <a:off x="425053" y="2057957"/>
                <a:ext cx="6028" cy="14170"/>
              </a:xfrm>
              <a:custGeom>
                <a:avLst/>
                <a:gdLst/>
                <a:ahLst/>
                <a:cxnLst/>
                <a:rect l="l" t="t" r="r" b="b"/>
                <a:pathLst>
                  <a:path w="191" h="449" extrusionOk="0">
                    <a:moveTo>
                      <a:pt x="153" y="1"/>
                    </a:moveTo>
                    <a:cubicBezTo>
                      <a:pt x="125" y="1"/>
                      <a:pt x="83" y="29"/>
                      <a:pt x="60" y="67"/>
                    </a:cubicBezTo>
                    <a:cubicBezTo>
                      <a:pt x="0" y="210"/>
                      <a:pt x="0" y="353"/>
                      <a:pt x="131" y="448"/>
                    </a:cubicBezTo>
                    <a:lnTo>
                      <a:pt x="131" y="329"/>
                    </a:lnTo>
                    <a:cubicBezTo>
                      <a:pt x="143" y="234"/>
                      <a:pt x="191" y="127"/>
                      <a:pt x="179" y="31"/>
                    </a:cubicBezTo>
                    <a:cubicBezTo>
                      <a:pt x="179" y="10"/>
                      <a:pt x="168" y="1"/>
                      <a:pt x="15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 name="Google Shape;727;p2"/>
              <p:cNvSpPr/>
              <p:nvPr/>
            </p:nvSpPr>
            <p:spPr>
              <a:xfrm>
                <a:off x="398385" y="2090053"/>
                <a:ext cx="7543" cy="9878"/>
              </a:xfrm>
              <a:custGeom>
                <a:avLst/>
                <a:gdLst/>
                <a:ahLst/>
                <a:cxnLst/>
                <a:rect l="l" t="t" r="r" b="b"/>
                <a:pathLst>
                  <a:path w="239" h="313" extrusionOk="0">
                    <a:moveTo>
                      <a:pt x="76" y="0"/>
                    </a:moveTo>
                    <a:cubicBezTo>
                      <a:pt x="56" y="0"/>
                      <a:pt x="12" y="30"/>
                      <a:pt x="12" y="50"/>
                    </a:cubicBezTo>
                    <a:cubicBezTo>
                      <a:pt x="0" y="193"/>
                      <a:pt x="107" y="253"/>
                      <a:pt x="191" y="312"/>
                    </a:cubicBezTo>
                    <a:cubicBezTo>
                      <a:pt x="179" y="193"/>
                      <a:pt x="238" y="62"/>
                      <a:pt x="83" y="3"/>
                    </a:cubicBezTo>
                    <a:cubicBezTo>
                      <a:pt x="82" y="1"/>
                      <a:pt x="79" y="0"/>
                      <a:pt x="7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 name="Google Shape;728;p2"/>
              <p:cNvSpPr/>
              <p:nvPr/>
            </p:nvSpPr>
            <p:spPr>
              <a:xfrm>
                <a:off x="439507" y="2099047"/>
                <a:ext cx="10383" cy="12529"/>
              </a:xfrm>
              <a:custGeom>
                <a:avLst/>
                <a:gdLst/>
                <a:ahLst/>
                <a:cxnLst/>
                <a:rect l="l" t="t" r="r" b="b"/>
                <a:pathLst>
                  <a:path w="329" h="397" extrusionOk="0">
                    <a:moveTo>
                      <a:pt x="196" y="0"/>
                    </a:moveTo>
                    <a:cubicBezTo>
                      <a:pt x="0" y="0"/>
                      <a:pt x="175" y="294"/>
                      <a:pt x="114" y="396"/>
                    </a:cubicBezTo>
                    <a:cubicBezTo>
                      <a:pt x="185" y="277"/>
                      <a:pt x="257" y="146"/>
                      <a:pt x="328" y="27"/>
                    </a:cubicBezTo>
                    <a:cubicBezTo>
                      <a:pt x="272" y="8"/>
                      <a:pt x="229" y="0"/>
                      <a:pt x="19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 name="Google Shape;729;p2"/>
              <p:cNvSpPr/>
              <p:nvPr/>
            </p:nvSpPr>
            <p:spPr>
              <a:xfrm>
                <a:off x="357422" y="1996196"/>
                <a:ext cx="22944" cy="12056"/>
              </a:xfrm>
              <a:custGeom>
                <a:avLst/>
                <a:gdLst/>
                <a:ahLst/>
                <a:cxnLst/>
                <a:rect l="l" t="t" r="r" b="b"/>
                <a:pathLst>
                  <a:path w="727" h="382" extrusionOk="0">
                    <a:moveTo>
                      <a:pt x="488" y="0"/>
                    </a:moveTo>
                    <a:lnTo>
                      <a:pt x="488" y="0"/>
                    </a:lnTo>
                    <a:cubicBezTo>
                      <a:pt x="0" y="322"/>
                      <a:pt x="703" y="202"/>
                      <a:pt x="608" y="381"/>
                    </a:cubicBezTo>
                    <a:lnTo>
                      <a:pt x="715" y="381"/>
                    </a:lnTo>
                    <a:cubicBezTo>
                      <a:pt x="727" y="191"/>
                      <a:pt x="715" y="12"/>
                      <a:pt x="48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 name="Google Shape;730;p2"/>
              <p:cNvSpPr/>
              <p:nvPr/>
            </p:nvSpPr>
            <p:spPr>
              <a:xfrm>
                <a:off x="293546" y="2088254"/>
                <a:ext cx="11677" cy="19567"/>
              </a:xfrm>
              <a:custGeom>
                <a:avLst/>
                <a:gdLst/>
                <a:ahLst/>
                <a:cxnLst/>
                <a:rect l="l" t="t" r="r" b="b"/>
                <a:pathLst>
                  <a:path w="370" h="620" extrusionOk="0">
                    <a:moveTo>
                      <a:pt x="60" y="0"/>
                    </a:moveTo>
                    <a:lnTo>
                      <a:pt x="60" y="0"/>
                    </a:lnTo>
                    <a:cubicBezTo>
                      <a:pt x="95" y="202"/>
                      <a:pt x="0" y="441"/>
                      <a:pt x="179" y="619"/>
                    </a:cubicBezTo>
                    <a:cubicBezTo>
                      <a:pt x="226" y="583"/>
                      <a:pt x="250" y="536"/>
                      <a:pt x="286" y="488"/>
                    </a:cubicBezTo>
                    <a:cubicBezTo>
                      <a:pt x="357" y="369"/>
                      <a:pt x="369" y="250"/>
                      <a:pt x="286" y="131"/>
                    </a:cubicBezTo>
                    <a:lnTo>
                      <a:pt x="60"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 name="Google Shape;731;p2"/>
              <p:cNvSpPr/>
              <p:nvPr/>
            </p:nvSpPr>
            <p:spPr>
              <a:xfrm>
                <a:off x="302919" y="2092009"/>
                <a:ext cx="6817" cy="11298"/>
              </a:xfrm>
              <a:custGeom>
                <a:avLst/>
                <a:gdLst/>
                <a:ahLst/>
                <a:cxnLst/>
                <a:rect l="l" t="t" r="r" b="b"/>
                <a:pathLst>
                  <a:path w="216" h="358" extrusionOk="0">
                    <a:moveTo>
                      <a:pt x="1" y="0"/>
                    </a:moveTo>
                    <a:lnTo>
                      <a:pt x="1" y="357"/>
                    </a:lnTo>
                    <a:cubicBezTo>
                      <a:pt x="60" y="298"/>
                      <a:pt x="168" y="238"/>
                      <a:pt x="179" y="143"/>
                    </a:cubicBezTo>
                    <a:cubicBezTo>
                      <a:pt x="215" y="24"/>
                      <a:pt x="96" y="12"/>
                      <a:pt x="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 name="Google Shape;732;p2"/>
              <p:cNvSpPr/>
              <p:nvPr/>
            </p:nvSpPr>
            <p:spPr>
              <a:xfrm>
                <a:off x="345398" y="2052182"/>
                <a:ext cx="40618" cy="23702"/>
              </a:xfrm>
              <a:custGeom>
                <a:avLst/>
                <a:gdLst/>
                <a:ahLst/>
                <a:cxnLst/>
                <a:rect l="l" t="t" r="r" b="b"/>
                <a:pathLst>
                  <a:path w="1287" h="751" extrusionOk="0">
                    <a:moveTo>
                      <a:pt x="1096" y="0"/>
                    </a:moveTo>
                    <a:cubicBezTo>
                      <a:pt x="862" y="11"/>
                      <a:pt x="666" y="249"/>
                      <a:pt x="415" y="249"/>
                    </a:cubicBezTo>
                    <a:cubicBezTo>
                      <a:pt x="384" y="249"/>
                      <a:pt x="354" y="246"/>
                      <a:pt x="322" y="238"/>
                    </a:cubicBezTo>
                    <a:cubicBezTo>
                      <a:pt x="215" y="322"/>
                      <a:pt x="96" y="429"/>
                      <a:pt x="0" y="512"/>
                    </a:cubicBezTo>
                    <a:cubicBezTo>
                      <a:pt x="96" y="607"/>
                      <a:pt x="191" y="679"/>
                      <a:pt x="298" y="750"/>
                    </a:cubicBezTo>
                    <a:cubicBezTo>
                      <a:pt x="441" y="667"/>
                      <a:pt x="572" y="548"/>
                      <a:pt x="750" y="512"/>
                    </a:cubicBezTo>
                    <a:cubicBezTo>
                      <a:pt x="761" y="511"/>
                      <a:pt x="772" y="510"/>
                      <a:pt x="782" y="510"/>
                    </a:cubicBezTo>
                    <a:cubicBezTo>
                      <a:pt x="936" y="510"/>
                      <a:pt x="995" y="672"/>
                      <a:pt x="1096" y="750"/>
                    </a:cubicBezTo>
                    <a:cubicBezTo>
                      <a:pt x="1286" y="500"/>
                      <a:pt x="1131" y="250"/>
                      <a:pt x="109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 name="Google Shape;733;p2"/>
              <p:cNvSpPr/>
              <p:nvPr/>
            </p:nvSpPr>
            <p:spPr>
              <a:xfrm>
                <a:off x="354771" y="2066320"/>
                <a:ext cx="18841" cy="13697"/>
              </a:xfrm>
              <a:custGeom>
                <a:avLst/>
                <a:gdLst/>
                <a:ahLst/>
                <a:cxnLst/>
                <a:rect l="l" t="t" r="r" b="b"/>
                <a:pathLst>
                  <a:path w="597" h="434" extrusionOk="0">
                    <a:moveTo>
                      <a:pt x="294" y="1"/>
                    </a:moveTo>
                    <a:cubicBezTo>
                      <a:pt x="159" y="1"/>
                      <a:pt x="90" y="168"/>
                      <a:pt x="1" y="302"/>
                    </a:cubicBezTo>
                    <a:cubicBezTo>
                      <a:pt x="14" y="309"/>
                      <a:pt x="28" y="311"/>
                      <a:pt x="43" y="311"/>
                    </a:cubicBezTo>
                    <a:cubicBezTo>
                      <a:pt x="108" y="311"/>
                      <a:pt x="185" y="260"/>
                      <a:pt x="248" y="260"/>
                    </a:cubicBezTo>
                    <a:cubicBezTo>
                      <a:pt x="301" y="260"/>
                      <a:pt x="344" y="297"/>
                      <a:pt x="358" y="433"/>
                    </a:cubicBezTo>
                    <a:cubicBezTo>
                      <a:pt x="549" y="386"/>
                      <a:pt x="596" y="266"/>
                      <a:pt x="453" y="64"/>
                    </a:cubicBezTo>
                    <a:cubicBezTo>
                      <a:pt x="391" y="19"/>
                      <a:pt x="339" y="1"/>
                      <a:pt x="29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34" name="Google Shape;734;p2"/>
          <p:cNvGrpSpPr/>
          <p:nvPr/>
        </p:nvGrpSpPr>
        <p:grpSpPr>
          <a:xfrm>
            <a:off x="-34778" y="1441234"/>
            <a:ext cx="1013839" cy="1858153"/>
            <a:chOff x="-76200" y="2841948"/>
            <a:chExt cx="988244" cy="1811242"/>
          </a:xfrm>
        </p:grpSpPr>
        <p:sp>
          <p:nvSpPr>
            <p:cNvPr id="735" name="Google Shape;735;p2"/>
            <p:cNvSpPr/>
            <p:nvPr/>
          </p:nvSpPr>
          <p:spPr>
            <a:xfrm>
              <a:off x="70329" y="2859653"/>
              <a:ext cx="129301" cy="126903"/>
            </a:xfrm>
            <a:custGeom>
              <a:avLst/>
              <a:gdLst/>
              <a:ahLst/>
              <a:cxnLst/>
              <a:rect l="l" t="t" r="r" b="b"/>
              <a:pathLst>
                <a:path w="4097" h="4021" extrusionOk="0">
                  <a:moveTo>
                    <a:pt x="2202" y="1"/>
                  </a:moveTo>
                  <a:cubicBezTo>
                    <a:pt x="1836" y="1"/>
                    <a:pt x="1460" y="125"/>
                    <a:pt x="1132" y="382"/>
                  </a:cubicBezTo>
                  <a:cubicBezTo>
                    <a:pt x="180" y="1144"/>
                    <a:pt x="1" y="2156"/>
                    <a:pt x="656" y="3191"/>
                  </a:cubicBezTo>
                  <a:cubicBezTo>
                    <a:pt x="1012" y="3764"/>
                    <a:pt x="1382" y="4021"/>
                    <a:pt x="1813" y="4021"/>
                  </a:cubicBezTo>
                  <a:cubicBezTo>
                    <a:pt x="2188" y="4021"/>
                    <a:pt x="2610" y="3826"/>
                    <a:pt x="3108" y="3477"/>
                  </a:cubicBezTo>
                  <a:cubicBezTo>
                    <a:pt x="3930" y="2906"/>
                    <a:pt x="4097" y="1656"/>
                    <a:pt x="3597" y="810"/>
                  </a:cubicBezTo>
                  <a:cubicBezTo>
                    <a:pt x="3282" y="281"/>
                    <a:pt x="2753" y="1"/>
                    <a:pt x="2202"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 name="Google Shape;736;p2"/>
            <p:cNvSpPr/>
            <p:nvPr/>
          </p:nvSpPr>
          <p:spPr>
            <a:xfrm>
              <a:off x="-13082" y="3502574"/>
              <a:ext cx="110523" cy="109324"/>
            </a:xfrm>
            <a:custGeom>
              <a:avLst/>
              <a:gdLst/>
              <a:ahLst/>
              <a:cxnLst/>
              <a:rect l="l" t="t" r="r" b="b"/>
              <a:pathLst>
                <a:path w="3502" h="3464" extrusionOk="0">
                  <a:moveTo>
                    <a:pt x="1782" y="1"/>
                  </a:moveTo>
                  <a:cubicBezTo>
                    <a:pt x="1437" y="1"/>
                    <a:pt x="1085" y="121"/>
                    <a:pt x="787" y="369"/>
                  </a:cubicBezTo>
                  <a:cubicBezTo>
                    <a:pt x="120" y="929"/>
                    <a:pt x="1" y="1917"/>
                    <a:pt x="489" y="2715"/>
                  </a:cubicBezTo>
                  <a:cubicBezTo>
                    <a:pt x="795" y="3206"/>
                    <a:pt x="1267" y="3463"/>
                    <a:pt x="1750" y="3463"/>
                  </a:cubicBezTo>
                  <a:cubicBezTo>
                    <a:pt x="2075" y="3463"/>
                    <a:pt x="2404" y="3347"/>
                    <a:pt x="2692" y="3108"/>
                  </a:cubicBezTo>
                  <a:cubicBezTo>
                    <a:pt x="3346" y="2560"/>
                    <a:pt x="3501" y="1441"/>
                    <a:pt x="3025" y="679"/>
                  </a:cubicBezTo>
                  <a:cubicBezTo>
                    <a:pt x="2734" y="235"/>
                    <a:pt x="2264" y="1"/>
                    <a:pt x="1782"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 name="Google Shape;737;p2"/>
            <p:cNvSpPr/>
            <p:nvPr/>
          </p:nvSpPr>
          <p:spPr>
            <a:xfrm>
              <a:off x="66195" y="3837511"/>
              <a:ext cx="117656" cy="98373"/>
            </a:xfrm>
            <a:custGeom>
              <a:avLst/>
              <a:gdLst/>
              <a:ahLst/>
              <a:cxnLst/>
              <a:rect l="l" t="t" r="r" b="b"/>
              <a:pathLst>
                <a:path w="3728" h="3117" extrusionOk="0">
                  <a:moveTo>
                    <a:pt x="1313" y="0"/>
                  </a:moveTo>
                  <a:cubicBezTo>
                    <a:pt x="870" y="0"/>
                    <a:pt x="501" y="260"/>
                    <a:pt x="275" y="734"/>
                  </a:cubicBezTo>
                  <a:cubicBezTo>
                    <a:pt x="1" y="1270"/>
                    <a:pt x="37" y="1829"/>
                    <a:pt x="275" y="2282"/>
                  </a:cubicBezTo>
                  <a:cubicBezTo>
                    <a:pt x="579" y="2829"/>
                    <a:pt x="1123" y="3116"/>
                    <a:pt x="1719" y="3116"/>
                  </a:cubicBezTo>
                  <a:cubicBezTo>
                    <a:pt x="1940" y="3116"/>
                    <a:pt x="2169" y="3076"/>
                    <a:pt x="2394" y="2996"/>
                  </a:cubicBezTo>
                  <a:cubicBezTo>
                    <a:pt x="3442" y="2627"/>
                    <a:pt x="3728" y="1305"/>
                    <a:pt x="2894" y="543"/>
                  </a:cubicBezTo>
                  <a:cubicBezTo>
                    <a:pt x="2537" y="222"/>
                    <a:pt x="2001" y="127"/>
                    <a:pt x="1525" y="19"/>
                  </a:cubicBezTo>
                  <a:cubicBezTo>
                    <a:pt x="1453" y="6"/>
                    <a:pt x="1382" y="0"/>
                    <a:pt x="131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 name="Google Shape;738;p2"/>
            <p:cNvSpPr/>
            <p:nvPr/>
          </p:nvSpPr>
          <p:spPr>
            <a:xfrm>
              <a:off x="213891" y="3451733"/>
              <a:ext cx="102223" cy="108503"/>
            </a:xfrm>
            <a:custGeom>
              <a:avLst/>
              <a:gdLst/>
              <a:ahLst/>
              <a:cxnLst/>
              <a:rect l="l" t="t" r="r" b="b"/>
              <a:pathLst>
                <a:path w="3239" h="3438" extrusionOk="0">
                  <a:moveTo>
                    <a:pt x="1577" y="0"/>
                  </a:moveTo>
                  <a:cubicBezTo>
                    <a:pt x="1358" y="0"/>
                    <a:pt x="1144" y="66"/>
                    <a:pt x="965" y="206"/>
                  </a:cubicBezTo>
                  <a:cubicBezTo>
                    <a:pt x="238" y="754"/>
                    <a:pt x="0" y="2028"/>
                    <a:pt x="453" y="2778"/>
                  </a:cubicBezTo>
                  <a:cubicBezTo>
                    <a:pt x="726" y="3207"/>
                    <a:pt x="1160" y="3438"/>
                    <a:pt x="1601" y="3438"/>
                  </a:cubicBezTo>
                  <a:cubicBezTo>
                    <a:pt x="1870" y="3438"/>
                    <a:pt x="2142" y="3351"/>
                    <a:pt x="2381" y="3171"/>
                  </a:cubicBezTo>
                  <a:cubicBezTo>
                    <a:pt x="3060" y="2635"/>
                    <a:pt x="3239" y="1516"/>
                    <a:pt x="2750" y="718"/>
                  </a:cubicBezTo>
                  <a:cubicBezTo>
                    <a:pt x="2474" y="259"/>
                    <a:pt x="2013" y="0"/>
                    <a:pt x="157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 name="Google Shape;739;p2"/>
            <p:cNvSpPr/>
            <p:nvPr/>
          </p:nvSpPr>
          <p:spPr>
            <a:xfrm>
              <a:off x="-48018" y="4135492"/>
              <a:ext cx="106357" cy="105000"/>
            </a:xfrm>
            <a:custGeom>
              <a:avLst/>
              <a:gdLst/>
              <a:ahLst/>
              <a:cxnLst/>
              <a:rect l="l" t="t" r="r" b="b"/>
              <a:pathLst>
                <a:path w="3370" h="3327" extrusionOk="0">
                  <a:moveTo>
                    <a:pt x="1464" y="1"/>
                  </a:moveTo>
                  <a:cubicBezTo>
                    <a:pt x="1275" y="1"/>
                    <a:pt x="1108" y="44"/>
                    <a:pt x="989" y="138"/>
                  </a:cubicBezTo>
                  <a:cubicBezTo>
                    <a:pt x="239" y="698"/>
                    <a:pt x="0" y="1936"/>
                    <a:pt x="477" y="2698"/>
                  </a:cubicBezTo>
                  <a:cubicBezTo>
                    <a:pt x="739" y="3112"/>
                    <a:pt x="1125" y="3326"/>
                    <a:pt x="1538" y="3326"/>
                  </a:cubicBezTo>
                  <a:cubicBezTo>
                    <a:pt x="1838" y="3326"/>
                    <a:pt x="2151" y="3214"/>
                    <a:pt x="2441" y="2984"/>
                  </a:cubicBezTo>
                  <a:cubicBezTo>
                    <a:pt x="3156" y="2412"/>
                    <a:pt x="3370" y="1519"/>
                    <a:pt x="2965" y="805"/>
                  </a:cubicBezTo>
                  <a:cubicBezTo>
                    <a:pt x="2676" y="332"/>
                    <a:pt x="1988" y="1"/>
                    <a:pt x="1464"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 name="Google Shape;740;p2"/>
            <p:cNvSpPr/>
            <p:nvPr/>
          </p:nvSpPr>
          <p:spPr>
            <a:xfrm>
              <a:off x="754214" y="4482358"/>
              <a:ext cx="96605" cy="114153"/>
            </a:xfrm>
            <a:custGeom>
              <a:avLst/>
              <a:gdLst/>
              <a:ahLst/>
              <a:cxnLst/>
              <a:rect l="l" t="t" r="r" b="b"/>
              <a:pathLst>
                <a:path w="3061" h="3617" extrusionOk="0">
                  <a:moveTo>
                    <a:pt x="1184" y="0"/>
                  </a:moveTo>
                  <a:cubicBezTo>
                    <a:pt x="761" y="0"/>
                    <a:pt x="490" y="364"/>
                    <a:pt x="405" y="1041"/>
                  </a:cubicBezTo>
                  <a:cubicBezTo>
                    <a:pt x="393" y="1232"/>
                    <a:pt x="274" y="1410"/>
                    <a:pt x="203" y="1601"/>
                  </a:cubicBezTo>
                  <a:cubicBezTo>
                    <a:pt x="0" y="2172"/>
                    <a:pt x="24" y="2720"/>
                    <a:pt x="405" y="3185"/>
                  </a:cubicBezTo>
                  <a:cubicBezTo>
                    <a:pt x="654" y="3474"/>
                    <a:pt x="947" y="3617"/>
                    <a:pt x="1261" y="3617"/>
                  </a:cubicBezTo>
                  <a:cubicBezTo>
                    <a:pt x="1412" y="3617"/>
                    <a:pt x="1568" y="3584"/>
                    <a:pt x="1727" y="3518"/>
                  </a:cubicBezTo>
                  <a:cubicBezTo>
                    <a:pt x="2679" y="3161"/>
                    <a:pt x="3060" y="1815"/>
                    <a:pt x="2501" y="768"/>
                  </a:cubicBezTo>
                  <a:cubicBezTo>
                    <a:pt x="2262" y="577"/>
                    <a:pt x="2060" y="339"/>
                    <a:pt x="1774" y="184"/>
                  </a:cubicBezTo>
                  <a:cubicBezTo>
                    <a:pt x="1554" y="60"/>
                    <a:pt x="1357" y="0"/>
                    <a:pt x="118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 name="Google Shape;741;p2"/>
            <p:cNvSpPr/>
            <p:nvPr/>
          </p:nvSpPr>
          <p:spPr>
            <a:xfrm>
              <a:off x="241316" y="3227632"/>
              <a:ext cx="103359" cy="103675"/>
            </a:xfrm>
            <a:custGeom>
              <a:avLst/>
              <a:gdLst/>
              <a:ahLst/>
              <a:cxnLst/>
              <a:rect l="l" t="t" r="r" b="b"/>
              <a:pathLst>
                <a:path w="3275" h="3285" extrusionOk="0">
                  <a:moveTo>
                    <a:pt x="1604" y="0"/>
                  </a:moveTo>
                  <a:cubicBezTo>
                    <a:pt x="1355" y="0"/>
                    <a:pt x="1102" y="77"/>
                    <a:pt x="869" y="235"/>
                  </a:cubicBezTo>
                  <a:cubicBezTo>
                    <a:pt x="215" y="699"/>
                    <a:pt x="0" y="1699"/>
                    <a:pt x="417" y="2461"/>
                  </a:cubicBezTo>
                  <a:cubicBezTo>
                    <a:pt x="707" y="2986"/>
                    <a:pt x="1218" y="3284"/>
                    <a:pt x="1721" y="3284"/>
                  </a:cubicBezTo>
                  <a:cubicBezTo>
                    <a:pt x="1982" y="3284"/>
                    <a:pt x="2241" y="3204"/>
                    <a:pt x="2465" y="3033"/>
                  </a:cubicBezTo>
                  <a:cubicBezTo>
                    <a:pt x="3144" y="2521"/>
                    <a:pt x="3274" y="1640"/>
                    <a:pt x="2798" y="771"/>
                  </a:cubicBezTo>
                  <a:cubicBezTo>
                    <a:pt x="2519" y="267"/>
                    <a:pt x="2069" y="0"/>
                    <a:pt x="160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 name="Google Shape;742;p2"/>
            <p:cNvSpPr/>
            <p:nvPr/>
          </p:nvSpPr>
          <p:spPr>
            <a:xfrm>
              <a:off x="246208" y="4555386"/>
              <a:ext cx="101087" cy="97804"/>
            </a:xfrm>
            <a:custGeom>
              <a:avLst/>
              <a:gdLst/>
              <a:ahLst/>
              <a:cxnLst/>
              <a:rect l="l" t="t" r="r" b="b"/>
              <a:pathLst>
                <a:path w="3203" h="3099" extrusionOk="0">
                  <a:moveTo>
                    <a:pt x="1956" y="0"/>
                  </a:moveTo>
                  <a:cubicBezTo>
                    <a:pt x="1278" y="0"/>
                    <a:pt x="253" y="826"/>
                    <a:pt x="131" y="1537"/>
                  </a:cubicBezTo>
                  <a:cubicBezTo>
                    <a:pt x="0" y="2252"/>
                    <a:pt x="369" y="2990"/>
                    <a:pt x="1024" y="3085"/>
                  </a:cubicBezTo>
                  <a:cubicBezTo>
                    <a:pt x="1106" y="3095"/>
                    <a:pt x="1187" y="3099"/>
                    <a:pt x="1268" y="3099"/>
                  </a:cubicBezTo>
                  <a:cubicBezTo>
                    <a:pt x="1694" y="3099"/>
                    <a:pt x="2095" y="2986"/>
                    <a:pt x="2346" y="2966"/>
                  </a:cubicBezTo>
                  <a:cubicBezTo>
                    <a:pt x="2989" y="2418"/>
                    <a:pt x="3203" y="1918"/>
                    <a:pt x="3108" y="1311"/>
                  </a:cubicBezTo>
                  <a:cubicBezTo>
                    <a:pt x="3000" y="704"/>
                    <a:pt x="2548" y="109"/>
                    <a:pt x="2096" y="13"/>
                  </a:cubicBezTo>
                  <a:cubicBezTo>
                    <a:pt x="2051" y="5"/>
                    <a:pt x="2005" y="0"/>
                    <a:pt x="195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 name="Google Shape;743;p2"/>
            <p:cNvSpPr/>
            <p:nvPr/>
          </p:nvSpPr>
          <p:spPr>
            <a:xfrm>
              <a:off x="-76200" y="3254993"/>
              <a:ext cx="100361" cy="106452"/>
            </a:xfrm>
            <a:custGeom>
              <a:avLst/>
              <a:gdLst/>
              <a:ahLst/>
              <a:cxnLst/>
              <a:rect l="l" t="t" r="r" b="b"/>
              <a:pathLst>
                <a:path w="3180" h="3373" extrusionOk="0">
                  <a:moveTo>
                    <a:pt x="1541" y="0"/>
                  </a:moveTo>
                  <a:cubicBezTo>
                    <a:pt x="1317" y="0"/>
                    <a:pt x="1094" y="73"/>
                    <a:pt x="893" y="225"/>
                  </a:cubicBezTo>
                  <a:cubicBezTo>
                    <a:pt x="274" y="666"/>
                    <a:pt x="0" y="1928"/>
                    <a:pt x="393" y="2630"/>
                  </a:cubicBezTo>
                  <a:cubicBezTo>
                    <a:pt x="651" y="3106"/>
                    <a:pt x="1123" y="3372"/>
                    <a:pt x="1602" y="3372"/>
                  </a:cubicBezTo>
                  <a:cubicBezTo>
                    <a:pt x="1854" y="3372"/>
                    <a:pt x="2108" y="3298"/>
                    <a:pt x="2334" y="3142"/>
                  </a:cubicBezTo>
                  <a:cubicBezTo>
                    <a:pt x="3025" y="2666"/>
                    <a:pt x="3179" y="1630"/>
                    <a:pt x="2715" y="797"/>
                  </a:cubicBezTo>
                  <a:cubicBezTo>
                    <a:pt x="2431" y="283"/>
                    <a:pt x="1984" y="0"/>
                    <a:pt x="154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 name="Google Shape;744;p2"/>
            <p:cNvSpPr/>
            <p:nvPr/>
          </p:nvSpPr>
          <p:spPr>
            <a:xfrm>
              <a:off x="394630" y="3493107"/>
              <a:ext cx="99603" cy="98877"/>
            </a:xfrm>
            <a:custGeom>
              <a:avLst/>
              <a:gdLst/>
              <a:ahLst/>
              <a:cxnLst/>
              <a:rect l="l" t="t" r="r" b="b"/>
              <a:pathLst>
                <a:path w="3156" h="3133" extrusionOk="0">
                  <a:moveTo>
                    <a:pt x="1211" y="0"/>
                  </a:moveTo>
                  <a:cubicBezTo>
                    <a:pt x="700" y="0"/>
                    <a:pt x="259" y="399"/>
                    <a:pt x="131" y="1074"/>
                  </a:cubicBezTo>
                  <a:cubicBezTo>
                    <a:pt x="0" y="1729"/>
                    <a:pt x="250" y="2455"/>
                    <a:pt x="738" y="2836"/>
                  </a:cubicBezTo>
                  <a:cubicBezTo>
                    <a:pt x="985" y="3032"/>
                    <a:pt x="1269" y="3133"/>
                    <a:pt x="1563" y="3133"/>
                  </a:cubicBezTo>
                  <a:cubicBezTo>
                    <a:pt x="1877" y="3133"/>
                    <a:pt x="2204" y="3017"/>
                    <a:pt x="2512" y="2777"/>
                  </a:cubicBezTo>
                  <a:cubicBezTo>
                    <a:pt x="2858" y="2479"/>
                    <a:pt x="3155" y="2038"/>
                    <a:pt x="3096" y="1384"/>
                  </a:cubicBezTo>
                  <a:cubicBezTo>
                    <a:pt x="3024" y="788"/>
                    <a:pt x="2679" y="491"/>
                    <a:pt x="2167" y="372"/>
                  </a:cubicBezTo>
                  <a:cubicBezTo>
                    <a:pt x="2048" y="336"/>
                    <a:pt x="1929" y="264"/>
                    <a:pt x="1834" y="193"/>
                  </a:cubicBezTo>
                  <a:cubicBezTo>
                    <a:pt x="1625" y="62"/>
                    <a:pt x="1413" y="0"/>
                    <a:pt x="121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 name="Google Shape;745;p2"/>
            <p:cNvSpPr/>
            <p:nvPr/>
          </p:nvSpPr>
          <p:spPr>
            <a:xfrm>
              <a:off x="523864" y="4487692"/>
              <a:ext cx="102633" cy="91808"/>
            </a:xfrm>
            <a:custGeom>
              <a:avLst/>
              <a:gdLst/>
              <a:ahLst/>
              <a:cxnLst/>
              <a:rect l="l" t="t" r="r" b="b"/>
              <a:pathLst>
                <a:path w="3252" h="2909" extrusionOk="0">
                  <a:moveTo>
                    <a:pt x="1797" y="1"/>
                  </a:moveTo>
                  <a:cubicBezTo>
                    <a:pt x="1601" y="1"/>
                    <a:pt x="1413" y="123"/>
                    <a:pt x="1215" y="134"/>
                  </a:cubicBezTo>
                  <a:cubicBezTo>
                    <a:pt x="537" y="182"/>
                    <a:pt x="25" y="753"/>
                    <a:pt x="13" y="1503"/>
                  </a:cubicBezTo>
                  <a:cubicBezTo>
                    <a:pt x="1" y="2254"/>
                    <a:pt x="441" y="2896"/>
                    <a:pt x="1108" y="2908"/>
                  </a:cubicBezTo>
                  <a:cubicBezTo>
                    <a:pt x="1124" y="2909"/>
                    <a:pt x="1139" y="2909"/>
                    <a:pt x="1155" y="2909"/>
                  </a:cubicBezTo>
                  <a:cubicBezTo>
                    <a:pt x="1591" y="2909"/>
                    <a:pt x="2009" y="2752"/>
                    <a:pt x="2239" y="2718"/>
                  </a:cubicBezTo>
                  <a:cubicBezTo>
                    <a:pt x="3108" y="2075"/>
                    <a:pt x="3251" y="872"/>
                    <a:pt x="2692" y="241"/>
                  </a:cubicBezTo>
                  <a:cubicBezTo>
                    <a:pt x="2501" y="39"/>
                    <a:pt x="2120" y="39"/>
                    <a:pt x="1846" y="3"/>
                  </a:cubicBezTo>
                  <a:cubicBezTo>
                    <a:pt x="1830" y="1"/>
                    <a:pt x="1813" y="1"/>
                    <a:pt x="1797"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 name="Google Shape;746;p2"/>
            <p:cNvSpPr/>
            <p:nvPr/>
          </p:nvSpPr>
          <p:spPr>
            <a:xfrm>
              <a:off x="116184" y="3061757"/>
              <a:ext cx="100740" cy="96921"/>
            </a:xfrm>
            <a:custGeom>
              <a:avLst/>
              <a:gdLst/>
              <a:ahLst/>
              <a:cxnLst/>
              <a:rect l="l" t="t" r="r" b="b"/>
              <a:pathLst>
                <a:path w="3192" h="3071" extrusionOk="0">
                  <a:moveTo>
                    <a:pt x="2100" y="1"/>
                  </a:moveTo>
                  <a:cubicBezTo>
                    <a:pt x="1988" y="1"/>
                    <a:pt x="1871" y="18"/>
                    <a:pt x="1751" y="50"/>
                  </a:cubicBezTo>
                  <a:cubicBezTo>
                    <a:pt x="1620" y="97"/>
                    <a:pt x="1465" y="121"/>
                    <a:pt x="1322" y="133"/>
                  </a:cubicBezTo>
                  <a:cubicBezTo>
                    <a:pt x="667" y="228"/>
                    <a:pt x="298" y="550"/>
                    <a:pt x="143" y="1181"/>
                  </a:cubicBezTo>
                  <a:cubicBezTo>
                    <a:pt x="0" y="1788"/>
                    <a:pt x="203" y="2431"/>
                    <a:pt x="643" y="2788"/>
                  </a:cubicBezTo>
                  <a:cubicBezTo>
                    <a:pt x="868" y="2975"/>
                    <a:pt x="1121" y="3070"/>
                    <a:pt x="1391" y="3070"/>
                  </a:cubicBezTo>
                  <a:cubicBezTo>
                    <a:pt x="1707" y="3070"/>
                    <a:pt x="2047" y="2939"/>
                    <a:pt x="2394" y="2669"/>
                  </a:cubicBezTo>
                  <a:cubicBezTo>
                    <a:pt x="2513" y="2502"/>
                    <a:pt x="2751" y="2217"/>
                    <a:pt x="2929" y="1859"/>
                  </a:cubicBezTo>
                  <a:cubicBezTo>
                    <a:pt x="3179" y="1407"/>
                    <a:pt x="3191" y="895"/>
                    <a:pt x="2894" y="455"/>
                  </a:cubicBezTo>
                  <a:cubicBezTo>
                    <a:pt x="2675" y="132"/>
                    <a:pt x="2406" y="1"/>
                    <a:pt x="210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 name="Google Shape;747;p2"/>
            <p:cNvSpPr/>
            <p:nvPr/>
          </p:nvSpPr>
          <p:spPr>
            <a:xfrm>
              <a:off x="159767" y="4021785"/>
              <a:ext cx="100361" cy="99730"/>
            </a:xfrm>
            <a:custGeom>
              <a:avLst/>
              <a:gdLst/>
              <a:ahLst/>
              <a:cxnLst/>
              <a:rect l="l" t="t" r="r" b="b"/>
              <a:pathLst>
                <a:path w="3180" h="3160" extrusionOk="0">
                  <a:moveTo>
                    <a:pt x="1436" y="1"/>
                  </a:moveTo>
                  <a:cubicBezTo>
                    <a:pt x="1164" y="1"/>
                    <a:pt x="904" y="81"/>
                    <a:pt x="703" y="253"/>
                  </a:cubicBezTo>
                  <a:cubicBezTo>
                    <a:pt x="120" y="729"/>
                    <a:pt x="1" y="1777"/>
                    <a:pt x="417" y="2479"/>
                  </a:cubicBezTo>
                  <a:cubicBezTo>
                    <a:pt x="682" y="2922"/>
                    <a:pt x="1131" y="3160"/>
                    <a:pt x="1595" y="3160"/>
                  </a:cubicBezTo>
                  <a:cubicBezTo>
                    <a:pt x="1903" y="3160"/>
                    <a:pt x="2218" y="3055"/>
                    <a:pt x="2489" y="2836"/>
                  </a:cubicBezTo>
                  <a:cubicBezTo>
                    <a:pt x="3084" y="2336"/>
                    <a:pt x="3180" y="1443"/>
                    <a:pt x="2727" y="705"/>
                  </a:cubicBezTo>
                  <a:cubicBezTo>
                    <a:pt x="2437" y="255"/>
                    <a:pt x="1919" y="1"/>
                    <a:pt x="143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 name="Google Shape;748;p2"/>
            <p:cNvSpPr/>
            <p:nvPr/>
          </p:nvSpPr>
          <p:spPr>
            <a:xfrm>
              <a:off x="753078" y="3477927"/>
              <a:ext cx="101497" cy="98467"/>
            </a:xfrm>
            <a:custGeom>
              <a:avLst/>
              <a:gdLst/>
              <a:ahLst/>
              <a:cxnLst/>
              <a:rect l="l" t="t" r="r" b="b"/>
              <a:pathLst>
                <a:path w="3216" h="3120" extrusionOk="0">
                  <a:moveTo>
                    <a:pt x="2250" y="1"/>
                  </a:moveTo>
                  <a:cubicBezTo>
                    <a:pt x="2078" y="1"/>
                    <a:pt x="1903" y="94"/>
                    <a:pt x="1727" y="257"/>
                  </a:cubicBezTo>
                  <a:cubicBezTo>
                    <a:pt x="1572" y="400"/>
                    <a:pt x="1346" y="519"/>
                    <a:pt x="1144" y="543"/>
                  </a:cubicBezTo>
                  <a:cubicBezTo>
                    <a:pt x="679" y="579"/>
                    <a:pt x="263" y="757"/>
                    <a:pt x="120" y="1257"/>
                  </a:cubicBezTo>
                  <a:cubicBezTo>
                    <a:pt x="1" y="1650"/>
                    <a:pt x="36" y="2115"/>
                    <a:pt x="24" y="2341"/>
                  </a:cubicBezTo>
                  <a:cubicBezTo>
                    <a:pt x="341" y="2870"/>
                    <a:pt x="796" y="3119"/>
                    <a:pt x="1269" y="3119"/>
                  </a:cubicBezTo>
                  <a:cubicBezTo>
                    <a:pt x="1669" y="3119"/>
                    <a:pt x="2080" y="2941"/>
                    <a:pt x="2429" y="2603"/>
                  </a:cubicBezTo>
                  <a:cubicBezTo>
                    <a:pt x="3060" y="2031"/>
                    <a:pt x="3215" y="805"/>
                    <a:pt x="2703" y="245"/>
                  </a:cubicBezTo>
                  <a:cubicBezTo>
                    <a:pt x="2557" y="76"/>
                    <a:pt x="2405" y="1"/>
                    <a:pt x="225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 name="Google Shape;749;p2"/>
            <p:cNvSpPr/>
            <p:nvPr/>
          </p:nvSpPr>
          <p:spPr>
            <a:xfrm>
              <a:off x="338265" y="3941688"/>
              <a:ext cx="100361" cy="100203"/>
            </a:xfrm>
            <a:custGeom>
              <a:avLst/>
              <a:gdLst/>
              <a:ahLst/>
              <a:cxnLst/>
              <a:rect l="l" t="t" r="r" b="b"/>
              <a:pathLst>
                <a:path w="3180" h="3175" extrusionOk="0">
                  <a:moveTo>
                    <a:pt x="1878" y="1"/>
                  </a:moveTo>
                  <a:cubicBezTo>
                    <a:pt x="1546" y="1"/>
                    <a:pt x="1166" y="156"/>
                    <a:pt x="762" y="469"/>
                  </a:cubicBezTo>
                  <a:cubicBezTo>
                    <a:pt x="167" y="933"/>
                    <a:pt x="0" y="1874"/>
                    <a:pt x="405" y="2529"/>
                  </a:cubicBezTo>
                  <a:cubicBezTo>
                    <a:pt x="661" y="2946"/>
                    <a:pt x="1089" y="3175"/>
                    <a:pt x="1527" y="3175"/>
                  </a:cubicBezTo>
                  <a:cubicBezTo>
                    <a:pt x="1801" y="3175"/>
                    <a:pt x="2079" y="3085"/>
                    <a:pt x="2322" y="2898"/>
                  </a:cubicBezTo>
                  <a:cubicBezTo>
                    <a:pt x="2977" y="2374"/>
                    <a:pt x="3179" y="1278"/>
                    <a:pt x="2762" y="552"/>
                  </a:cubicBezTo>
                  <a:cubicBezTo>
                    <a:pt x="2545" y="186"/>
                    <a:pt x="2240" y="1"/>
                    <a:pt x="1878"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 name="Google Shape;750;p2"/>
            <p:cNvSpPr/>
            <p:nvPr/>
          </p:nvSpPr>
          <p:spPr>
            <a:xfrm>
              <a:off x="746703" y="4222153"/>
              <a:ext cx="101465" cy="99256"/>
            </a:xfrm>
            <a:custGeom>
              <a:avLst/>
              <a:gdLst/>
              <a:ahLst/>
              <a:cxnLst/>
              <a:rect l="l" t="t" r="r" b="b"/>
              <a:pathLst>
                <a:path w="3215" h="3145" extrusionOk="0">
                  <a:moveTo>
                    <a:pt x="1952" y="1"/>
                  </a:moveTo>
                  <a:cubicBezTo>
                    <a:pt x="1867" y="1"/>
                    <a:pt x="1785" y="12"/>
                    <a:pt x="1715" y="35"/>
                  </a:cubicBezTo>
                  <a:cubicBezTo>
                    <a:pt x="1369" y="154"/>
                    <a:pt x="1107" y="476"/>
                    <a:pt x="810" y="714"/>
                  </a:cubicBezTo>
                  <a:cubicBezTo>
                    <a:pt x="107" y="1154"/>
                    <a:pt x="0" y="2178"/>
                    <a:pt x="548" y="2762"/>
                  </a:cubicBezTo>
                  <a:cubicBezTo>
                    <a:pt x="800" y="3020"/>
                    <a:pt x="1130" y="3145"/>
                    <a:pt x="1468" y="3145"/>
                  </a:cubicBezTo>
                  <a:cubicBezTo>
                    <a:pt x="1895" y="3145"/>
                    <a:pt x="2336" y="2945"/>
                    <a:pt x="2655" y="2559"/>
                  </a:cubicBezTo>
                  <a:cubicBezTo>
                    <a:pt x="3215" y="1869"/>
                    <a:pt x="3203" y="726"/>
                    <a:pt x="2560" y="202"/>
                  </a:cubicBezTo>
                  <a:cubicBezTo>
                    <a:pt x="2415" y="74"/>
                    <a:pt x="2171" y="1"/>
                    <a:pt x="1952"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 name="Google Shape;751;p2"/>
            <p:cNvSpPr/>
            <p:nvPr/>
          </p:nvSpPr>
          <p:spPr>
            <a:xfrm>
              <a:off x="450963" y="3271436"/>
              <a:ext cx="92850" cy="103043"/>
            </a:xfrm>
            <a:custGeom>
              <a:avLst/>
              <a:gdLst/>
              <a:ahLst/>
              <a:cxnLst/>
              <a:rect l="l" t="t" r="r" b="b"/>
              <a:pathLst>
                <a:path w="2942" h="3265" extrusionOk="0">
                  <a:moveTo>
                    <a:pt x="1608" y="1"/>
                  </a:moveTo>
                  <a:cubicBezTo>
                    <a:pt x="1345" y="1"/>
                    <a:pt x="1076" y="90"/>
                    <a:pt x="846" y="276"/>
                  </a:cubicBezTo>
                  <a:cubicBezTo>
                    <a:pt x="191" y="835"/>
                    <a:pt x="1" y="1931"/>
                    <a:pt x="430" y="2633"/>
                  </a:cubicBezTo>
                  <a:cubicBezTo>
                    <a:pt x="690" y="3042"/>
                    <a:pt x="1117" y="3265"/>
                    <a:pt x="1540" y="3265"/>
                  </a:cubicBezTo>
                  <a:cubicBezTo>
                    <a:pt x="1795" y="3265"/>
                    <a:pt x="2048" y="3184"/>
                    <a:pt x="2263" y="3014"/>
                  </a:cubicBezTo>
                  <a:cubicBezTo>
                    <a:pt x="2763" y="2621"/>
                    <a:pt x="2942" y="1145"/>
                    <a:pt x="2573" y="538"/>
                  </a:cubicBezTo>
                  <a:cubicBezTo>
                    <a:pt x="2355" y="186"/>
                    <a:pt x="1988" y="1"/>
                    <a:pt x="1608"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 name="Google Shape;752;p2"/>
            <p:cNvSpPr/>
            <p:nvPr/>
          </p:nvSpPr>
          <p:spPr>
            <a:xfrm>
              <a:off x="502467" y="3765714"/>
              <a:ext cx="87958" cy="110839"/>
            </a:xfrm>
            <a:custGeom>
              <a:avLst/>
              <a:gdLst/>
              <a:ahLst/>
              <a:cxnLst/>
              <a:rect l="l" t="t" r="r" b="b"/>
              <a:pathLst>
                <a:path w="2787" h="3512" extrusionOk="0">
                  <a:moveTo>
                    <a:pt x="1593" y="0"/>
                  </a:moveTo>
                  <a:cubicBezTo>
                    <a:pt x="1417" y="0"/>
                    <a:pt x="1245" y="85"/>
                    <a:pt x="1095" y="258"/>
                  </a:cubicBezTo>
                  <a:cubicBezTo>
                    <a:pt x="893" y="485"/>
                    <a:pt x="714" y="711"/>
                    <a:pt x="524" y="925"/>
                  </a:cubicBezTo>
                  <a:cubicBezTo>
                    <a:pt x="0" y="1556"/>
                    <a:pt x="0" y="2580"/>
                    <a:pt x="524" y="3152"/>
                  </a:cubicBezTo>
                  <a:cubicBezTo>
                    <a:pt x="748" y="3392"/>
                    <a:pt x="1035" y="3512"/>
                    <a:pt x="1321" y="3512"/>
                  </a:cubicBezTo>
                  <a:cubicBezTo>
                    <a:pt x="1645" y="3512"/>
                    <a:pt x="1969" y="3359"/>
                    <a:pt x="2203" y="3056"/>
                  </a:cubicBezTo>
                  <a:cubicBezTo>
                    <a:pt x="2715" y="2437"/>
                    <a:pt x="2786" y="1306"/>
                    <a:pt x="2369" y="592"/>
                  </a:cubicBezTo>
                  <a:cubicBezTo>
                    <a:pt x="2146" y="202"/>
                    <a:pt x="1865" y="0"/>
                    <a:pt x="159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 name="Google Shape;753;p2"/>
            <p:cNvSpPr/>
            <p:nvPr/>
          </p:nvSpPr>
          <p:spPr>
            <a:xfrm>
              <a:off x="70329" y="4332831"/>
              <a:ext cx="101497" cy="95721"/>
            </a:xfrm>
            <a:custGeom>
              <a:avLst/>
              <a:gdLst/>
              <a:ahLst/>
              <a:cxnLst/>
              <a:rect l="l" t="t" r="r" b="b"/>
              <a:pathLst>
                <a:path w="3216" h="3033" extrusionOk="0">
                  <a:moveTo>
                    <a:pt x="1424" y="0"/>
                  </a:moveTo>
                  <a:cubicBezTo>
                    <a:pt x="1401" y="0"/>
                    <a:pt x="1379" y="2"/>
                    <a:pt x="1358" y="5"/>
                  </a:cubicBezTo>
                  <a:cubicBezTo>
                    <a:pt x="465" y="100"/>
                    <a:pt x="1" y="1386"/>
                    <a:pt x="537" y="2303"/>
                  </a:cubicBezTo>
                  <a:cubicBezTo>
                    <a:pt x="809" y="2775"/>
                    <a:pt x="1249" y="3033"/>
                    <a:pt x="1743" y="3033"/>
                  </a:cubicBezTo>
                  <a:cubicBezTo>
                    <a:pt x="1896" y="3033"/>
                    <a:pt x="2055" y="3008"/>
                    <a:pt x="2215" y="2958"/>
                  </a:cubicBezTo>
                  <a:cubicBezTo>
                    <a:pt x="2847" y="2779"/>
                    <a:pt x="3216" y="2231"/>
                    <a:pt x="3144" y="1612"/>
                  </a:cubicBezTo>
                  <a:cubicBezTo>
                    <a:pt x="3075" y="994"/>
                    <a:pt x="2004" y="0"/>
                    <a:pt x="142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 name="Google Shape;754;p2"/>
            <p:cNvSpPr/>
            <p:nvPr/>
          </p:nvSpPr>
          <p:spPr>
            <a:xfrm>
              <a:off x="255959" y="3739930"/>
              <a:ext cx="99603" cy="88494"/>
            </a:xfrm>
            <a:custGeom>
              <a:avLst/>
              <a:gdLst/>
              <a:ahLst/>
              <a:cxnLst/>
              <a:rect l="l" t="t" r="r" b="b"/>
              <a:pathLst>
                <a:path w="3156" h="2804" extrusionOk="0">
                  <a:moveTo>
                    <a:pt x="1569" y="0"/>
                  </a:moveTo>
                  <a:cubicBezTo>
                    <a:pt x="1278" y="0"/>
                    <a:pt x="989" y="89"/>
                    <a:pt x="751" y="278"/>
                  </a:cubicBezTo>
                  <a:cubicBezTo>
                    <a:pt x="179" y="706"/>
                    <a:pt x="1" y="1528"/>
                    <a:pt x="346" y="2147"/>
                  </a:cubicBezTo>
                  <a:cubicBezTo>
                    <a:pt x="580" y="2581"/>
                    <a:pt x="970" y="2804"/>
                    <a:pt x="1406" y="2804"/>
                  </a:cubicBezTo>
                  <a:cubicBezTo>
                    <a:pt x="1725" y="2804"/>
                    <a:pt x="2068" y="2685"/>
                    <a:pt x="2394" y="2445"/>
                  </a:cubicBezTo>
                  <a:cubicBezTo>
                    <a:pt x="3013" y="2004"/>
                    <a:pt x="3156" y="1314"/>
                    <a:pt x="2787" y="671"/>
                  </a:cubicBezTo>
                  <a:cubicBezTo>
                    <a:pt x="2527" y="241"/>
                    <a:pt x="2047" y="0"/>
                    <a:pt x="156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 name="Google Shape;755;p2"/>
            <p:cNvSpPr/>
            <p:nvPr/>
          </p:nvSpPr>
          <p:spPr>
            <a:xfrm>
              <a:off x="390117" y="4296759"/>
              <a:ext cx="96605" cy="88400"/>
            </a:xfrm>
            <a:custGeom>
              <a:avLst/>
              <a:gdLst/>
              <a:ahLst/>
              <a:cxnLst/>
              <a:rect l="l" t="t" r="r" b="b"/>
              <a:pathLst>
                <a:path w="3061" h="2801" extrusionOk="0">
                  <a:moveTo>
                    <a:pt x="1908" y="1"/>
                  </a:moveTo>
                  <a:cubicBezTo>
                    <a:pt x="1784" y="1"/>
                    <a:pt x="1655" y="13"/>
                    <a:pt x="1524" y="29"/>
                  </a:cubicBezTo>
                  <a:lnTo>
                    <a:pt x="1465" y="29"/>
                  </a:lnTo>
                  <a:cubicBezTo>
                    <a:pt x="1452" y="28"/>
                    <a:pt x="1440" y="28"/>
                    <a:pt x="1428" y="28"/>
                  </a:cubicBezTo>
                  <a:cubicBezTo>
                    <a:pt x="782" y="28"/>
                    <a:pt x="377" y="338"/>
                    <a:pt x="179" y="969"/>
                  </a:cubicBezTo>
                  <a:cubicBezTo>
                    <a:pt x="0" y="1565"/>
                    <a:pt x="167" y="2184"/>
                    <a:pt x="584" y="2541"/>
                  </a:cubicBezTo>
                  <a:cubicBezTo>
                    <a:pt x="796" y="2714"/>
                    <a:pt x="1037" y="2801"/>
                    <a:pt x="1287" y="2801"/>
                  </a:cubicBezTo>
                  <a:cubicBezTo>
                    <a:pt x="1568" y="2801"/>
                    <a:pt x="1860" y="2690"/>
                    <a:pt x="2131" y="2469"/>
                  </a:cubicBezTo>
                  <a:cubicBezTo>
                    <a:pt x="2762" y="1957"/>
                    <a:pt x="3060" y="1291"/>
                    <a:pt x="2893" y="743"/>
                  </a:cubicBezTo>
                  <a:cubicBezTo>
                    <a:pt x="2709" y="143"/>
                    <a:pt x="2337" y="1"/>
                    <a:pt x="1908"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 name="Google Shape;756;p2"/>
            <p:cNvSpPr/>
            <p:nvPr/>
          </p:nvSpPr>
          <p:spPr>
            <a:xfrm>
              <a:off x="596766" y="4081526"/>
              <a:ext cx="99225" cy="89978"/>
            </a:xfrm>
            <a:custGeom>
              <a:avLst/>
              <a:gdLst/>
              <a:ahLst/>
              <a:cxnLst/>
              <a:rect l="l" t="t" r="r" b="b"/>
              <a:pathLst>
                <a:path w="3144" h="2851" extrusionOk="0">
                  <a:moveTo>
                    <a:pt x="1686" y="1"/>
                  </a:moveTo>
                  <a:cubicBezTo>
                    <a:pt x="1353" y="1"/>
                    <a:pt x="1012" y="93"/>
                    <a:pt x="751" y="288"/>
                  </a:cubicBezTo>
                  <a:cubicBezTo>
                    <a:pt x="167" y="705"/>
                    <a:pt x="1" y="1574"/>
                    <a:pt x="358" y="2217"/>
                  </a:cubicBezTo>
                  <a:cubicBezTo>
                    <a:pt x="595" y="2633"/>
                    <a:pt x="991" y="2851"/>
                    <a:pt x="1410" y="2851"/>
                  </a:cubicBezTo>
                  <a:cubicBezTo>
                    <a:pt x="1686" y="2851"/>
                    <a:pt x="1972" y="2756"/>
                    <a:pt x="2227" y="2562"/>
                  </a:cubicBezTo>
                  <a:cubicBezTo>
                    <a:pt x="2894" y="2050"/>
                    <a:pt x="3144" y="1122"/>
                    <a:pt x="2775" y="491"/>
                  </a:cubicBezTo>
                  <a:cubicBezTo>
                    <a:pt x="2582" y="174"/>
                    <a:pt x="2142" y="1"/>
                    <a:pt x="168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 name="Google Shape;757;p2"/>
            <p:cNvSpPr/>
            <p:nvPr/>
          </p:nvSpPr>
          <p:spPr>
            <a:xfrm>
              <a:off x="684689" y="3135353"/>
              <a:ext cx="95469" cy="94522"/>
            </a:xfrm>
            <a:custGeom>
              <a:avLst/>
              <a:gdLst/>
              <a:ahLst/>
              <a:cxnLst/>
              <a:rect l="l" t="t" r="r" b="b"/>
              <a:pathLst>
                <a:path w="3025" h="2995" extrusionOk="0">
                  <a:moveTo>
                    <a:pt x="1701" y="1"/>
                  </a:moveTo>
                  <a:cubicBezTo>
                    <a:pt x="1419" y="1"/>
                    <a:pt x="1112" y="112"/>
                    <a:pt x="810" y="337"/>
                  </a:cubicBezTo>
                  <a:cubicBezTo>
                    <a:pt x="179" y="813"/>
                    <a:pt x="1" y="1706"/>
                    <a:pt x="405" y="2373"/>
                  </a:cubicBezTo>
                  <a:cubicBezTo>
                    <a:pt x="655" y="2776"/>
                    <a:pt x="1043" y="2994"/>
                    <a:pt x="1444" y="2994"/>
                  </a:cubicBezTo>
                  <a:cubicBezTo>
                    <a:pt x="1695" y="2994"/>
                    <a:pt x="1950" y="2909"/>
                    <a:pt x="2179" y="2730"/>
                  </a:cubicBezTo>
                  <a:cubicBezTo>
                    <a:pt x="2822" y="2242"/>
                    <a:pt x="3025" y="1242"/>
                    <a:pt x="2620" y="575"/>
                  </a:cubicBezTo>
                  <a:cubicBezTo>
                    <a:pt x="2403" y="195"/>
                    <a:pt x="2074" y="1"/>
                    <a:pt x="170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 name="Google Shape;758;p2"/>
            <p:cNvSpPr/>
            <p:nvPr/>
          </p:nvSpPr>
          <p:spPr>
            <a:xfrm>
              <a:off x="625327" y="3620574"/>
              <a:ext cx="96605" cy="89283"/>
            </a:xfrm>
            <a:custGeom>
              <a:avLst/>
              <a:gdLst/>
              <a:ahLst/>
              <a:cxnLst/>
              <a:rect l="l" t="t" r="r" b="b"/>
              <a:pathLst>
                <a:path w="3061" h="2829" extrusionOk="0">
                  <a:moveTo>
                    <a:pt x="1358" y="0"/>
                  </a:moveTo>
                  <a:cubicBezTo>
                    <a:pt x="1097" y="0"/>
                    <a:pt x="853" y="64"/>
                    <a:pt x="679" y="202"/>
                  </a:cubicBezTo>
                  <a:cubicBezTo>
                    <a:pt x="131" y="631"/>
                    <a:pt x="0" y="1571"/>
                    <a:pt x="393" y="2202"/>
                  </a:cubicBezTo>
                  <a:cubicBezTo>
                    <a:pt x="657" y="2615"/>
                    <a:pt x="1048" y="2828"/>
                    <a:pt x="1457" y="2828"/>
                  </a:cubicBezTo>
                  <a:cubicBezTo>
                    <a:pt x="1733" y="2828"/>
                    <a:pt x="2016" y="2732"/>
                    <a:pt x="2275" y="2536"/>
                  </a:cubicBezTo>
                  <a:cubicBezTo>
                    <a:pt x="2858" y="2071"/>
                    <a:pt x="3060" y="1262"/>
                    <a:pt x="2715" y="678"/>
                  </a:cubicBezTo>
                  <a:cubicBezTo>
                    <a:pt x="2477" y="257"/>
                    <a:pt x="1882" y="0"/>
                    <a:pt x="135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 name="Google Shape;759;p2"/>
            <p:cNvSpPr/>
            <p:nvPr/>
          </p:nvSpPr>
          <p:spPr>
            <a:xfrm>
              <a:off x="508842" y="2880829"/>
              <a:ext cx="92471" cy="93228"/>
            </a:xfrm>
            <a:custGeom>
              <a:avLst/>
              <a:gdLst/>
              <a:ahLst/>
              <a:cxnLst/>
              <a:rect l="l" t="t" r="r" b="b"/>
              <a:pathLst>
                <a:path w="2930" h="2954" extrusionOk="0">
                  <a:moveTo>
                    <a:pt x="1787" y="1"/>
                  </a:moveTo>
                  <a:cubicBezTo>
                    <a:pt x="1490" y="1"/>
                    <a:pt x="1137" y="150"/>
                    <a:pt x="727" y="449"/>
                  </a:cubicBezTo>
                  <a:cubicBezTo>
                    <a:pt x="155" y="865"/>
                    <a:pt x="1" y="1687"/>
                    <a:pt x="370" y="2330"/>
                  </a:cubicBezTo>
                  <a:cubicBezTo>
                    <a:pt x="601" y="2733"/>
                    <a:pt x="1005" y="2953"/>
                    <a:pt x="1416" y="2953"/>
                  </a:cubicBezTo>
                  <a:cubicBezTo>
                    <a:pt x="1660" y="2953"/>
                    <a:pt x="1907" y="2875"/>
                    <a:pt x="2120" y="2711"/>
                  </a:cubicBezTo>
                  <a:cubicBezTo>
                    <a:pt x="2715" y="2270"/>
                    <a:pt x="2929" y="1139"/>
                    <a:pt x="2525" y="473"/>
                  </a:cubicBezTo>
                  <a:cubicBezTo>
                    <a:pt x="2337" y="158"/>
                    <a:pt x="2092" y="1"/>
                    <a:pt x="1787"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 name="Google Shape;760;p2"/>
            <p:cNvSpPr/>
            <p:nvPr/>
          </p:nvSpPr>
          <p:spPr>
            <a:xfrm>
              <a:off x="817332" y="3918397"/>
              <a:ext cx="94712" cy="89315"/>
            </a:xfrm>
            <a:custGeom>
              <a:avLst/>
              <a:gdLst/>
              <a:ahLst/>
              <a:cxnLst/>
              <a:rect l="l" t="t" r="r" b="b"/>
              <a:pathLst>
                <a:path w="3001" h="2830" extrusionOk="0">
                  <a:moveTo>
                    <a:pt x="1588" y="0"/>
                  </a:moveTo>
                  <a:cubicBezTo>
                    <a:pt x="1312" y="0"/>
                    <a:pt x="1025" y="95"/>
                    <a:pt x="763" y="290"/>
                  </a:cubicBezTo>
                  <a:cubicBezTo>
                    <a:pt x="179" y="719"/>
                    <a:pt x="1" y="1588"/>
                    <a:pt x="370" y="2219"/>
                  </a:cubicBezTo>
                  <a:cubicBezTo>
                    <a:pt x="594" y="2616"/>
                    <a:pt x="1006" y="2829"/>
                    <a:pt x="1436" y="2829"/>
                  </a:cubicBezTo>
                  <a:cubicBezTo>
                    <a:pt x="1716" y="2829"/>
                    <a:pt x="2003" y="2740"/>
                    <a:pt x="2251" y="2552"/>
                  </a:cubicBezTo>
                  <a:cubicBezTo>
                    <a:pt x="2846" y="2100"/>
                    <a:pt x="3001" y="1254"/>
                    <a:pt x="2632" y="612"/>
                  </a:cubicBezTo>
                  <a:cubicBezTo>
                    <a:pt x="2389" y="212"/>
                    <a:pt x="2001" y="0"/>
                    <a:pt x="158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 name="Google Shape;761;p2"/>
            <p:cNvSpPr/>
            <p:nvPr/>
          </p:nvSpPr>
          <p:spPr>
            <a:xfrm>
              <a:off x="446829" y="3092716"/>
              <a:ext cx="85338" cy="96574"/>
            </a:xfrm>
            <a:custGeom>
              <a:avLst/>
              <a:gdLst/>
              <a:ahLst/>
              <a:cxnLst/>
              <a:rect l="l" t="t" r="r" b="b"/>
              <a:pathLst>
                <a:path w="2704" h="3060" extrusionOk="0">
                  <a:moveTo>
                    <a:pt x="1259" y="1"/>
                  </a:moveTo>
                  <a:cubicBezTo>
                    <a:pt x="1062" y="1"/>
                    <a:pt x="858" y="72"/>
                    <a:pt x="668" y="224"/>
                  </a:cubicBezTo>
                  <a:cubicBezTo>
                    <a:pt x="144" y="640"/>
                    <a:pt x="1" y="1498"/>
                    <a:pt x="322" y="2212"/>
                  </a:cubicBezTo>
                  <a:cubicBezTo>
                    <a:pt x="557" y="2729"/>
                    <a:pt x="1059" y="3060"/>
                    <a:pt x="1547" y="3060"/>
                  </a:cubicBezTo>
                  <a:cubicBezTo>
                    <a:pt x="1677" y="3060"/>
                    <a:pt x="1807" y="3036"/>
                    <a:pt x="1930" y="2986"/>
                  </a:cubicBezTo>
                  <a:cubicBezTo>
                    <a:pt x="2466" y="2760"/>
                    <a:pt x="2704" y="2105"/>
                    <a:pt x="2430" y="1498"/>
                  </a:cubicBezTo>
                  <a:cubicBezTo>
                    <a:pt x="2347" y="1283"/>
                    <a:pt x="2263" y="1093"/>
                    <a:pt x="2204" y="867"/>
                  </a:cubicBezTo>
                  <a:cubicBezTo>
                    <a:pt x="2066" y="323"/>
                    <a:pt x="1679" y="1"/>
                    <a:pt x="125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 name="Google Shape;762;p2"/>
            <p:cNvSpPr/>
            <p:nvPr/>
          </p:nvSpPr>
          <p:spPr>
            <a:xfrm>
              <a:off x="308947" y="4136975"/>
              <a:ext cx="87579" cy="83539"/>
            </a:xfrm>
            <a:custGeom>
              <a:avLst/>
              <a:gdLst/>
              <a:ahLst/>
              <a:cxnLst/>
              <a:rect l="l" t="t" r="r" b="b"/>
              <a:pathLst>
                <a:path w="2775" h="2647" extrusionOk="0">
                  <a:moveTo>
                    <a:pt x="1504" y="1"/>
                  </a:moveTo>
                  <a:cubicBezTo>
                    <a:pt x="1215" y="1"/>
                    <a:pt x="910" y="104"/>
                    <a:pt x="643" y="317"/>
                  </a:cubicBezTo>
                  <a:cubicBezTo>
                    <a:pt x="131" y="710"/>
                    <a:pt x="0" y="1508"/>
                    <a:pt x="346" y="2079"/>
                  </a:cubicBezTo>
                  <a:cubicBezTo>
                    <a:pt x="560" y="2450"/>
                    <a:pt x="919" y="2646"/>
                    <a:pt x="1290" y="2646"/>
                  </a:cubicBezTo>
                  <a:cubicBezTo>
                    <a:pt x="1539" y="2646"/>
                    <a:pt x="1793" y="2558"/>
                    <a:pt x="2013" y="2377"/>
                  </a:cubicBezTo>
                  <a:cubicBezTo>
                    <a:pt x="2596" y="1925"/>
                    <a:pt x="2775" y="1032"/>
                    <a:pt x="2405" y="460"/>
                  </a:cubicBezTo>
                  <a:cubicBezTo>
                    <a:pt x="2195" y="158"/>
                    <a:pt x="1861" y="1"/>
                    <a:pt x="1504"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 name="Google Shape;763;p2"/>
            <p:cNvSpPr/>
            <p:nvPr/>
          </p:nvSpPr>
          <p:spPr>
            <a:xfrm>
              <a:off x="287897" y="2841948"/>
              <a:ext cx="90609" cy="79342"/>
            </a:xfrm>
            <a:custGeom>
              <a:avLst/>
              <a:gdLst/>
              <a:ahLst/>
              <a:cxnLst/>
              <a:rect l="l" t="t" r="r" b="b"/>
              <a:pathLst>
                <a:path w="2871" h="2514" extrusionOk="0">
                  <a:moveTo>
                    <a:pt x="1374" y="1"/>
                  </a:moveTo>
                  <a:cubicBezTo>
                    <a:pt x="1112" y="1"/>
                    <a:pt x="861" y="61"/>
                    <a:pt x="679" y="192"/>
                  </a:cubicBezTo>
                  <a:cubicBezTo>
                    <a:pt x="155" y="585"/>
                    <a:pt x="1" y="1371"/>
                    <a:pt x="346" y="1955"/>
                  </a:cubicBezTo>
                  <a:cubicBezTo>
                    <a:pt x="565" y="2325"/>
                    <a:pt x="911" y="2514"/>
                    <a:pt x="1286" y="2514"/>
                  </a:cubicBezTo>
                  <a:cubicBezTo>
                    <a:pt x="1561" y="2514"/>
                    <a:pt x="1852" y="2412"/>
                    <a:pt x="2120" y="2205"/>
                  </a:cubicBezTo>
                  <a:cubicBezTo>
                    <a:pt x="2680" y="1752"/>
                    <a:pt x="2870" y="1050"/>
                    <a:pt x="2560" y="538"/>
                  </a:cubicBezTo>
                  <a:cubicBezTo>
                    <a:pt x="2361" y="200"/>
                    <a:pt x="1850" y="1"/>
                    <a:pt x="1374"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 name="Google Shape;764;p2"/>
            <p:cNvSpPr/>
            <p:nvPr/>
          </p:nvSpPr>
          <p:spPr>
            <a:xfrm>
              <a:off x="704982" y="3805763"/>
              <a:ext cx="84960" cy="77511"/>
            </a:xfrm>
            <a:custGeom>
              <a:avLst/>
              <a:gdLst/>
              <a:ahLst/>
              <a:cxnLst/>
              <a:rect l="l" t="t" r="r" b="b"/>
              <a:pathLst>
                <a:path w="2692" h="2456" extrusionOk="0">
                  <a:moveTo>
                    <a:pt x="1311" y="1"/>
                  </a:moveTo>
                  <a:cubicBezTo>
                    <a:pt x="1070" y="1"/>
                    <a:pt x="830" y="73"/>
                    <a:pt x="632" y="228"/>
                  </a:cubicBezTo>
                  <a:cubicBezTo>
                    <a:pt x="132" y="609"/>
                    <a:pt x="1" y="1383"/>
                    <a:pt x="334" y="1942"/>
                  </a:cubicBezTo>
                  <a:cubicBezTo>
                    <a:pt x="534" y="2278"/>
                    <a:pt x="868" y="2456"/>
                    <a:pt x="1219" y="2456"/>
                  </a:cubicBezTo>
                  <a:cubicBezTo>
                    <a:pt x="1451" y="2456"/>
                    <a:pt x="1692" y="2378"/>
                    <a:pt x="1906" y="2216"/>
                  </a:cubicBezTo>
                  <a:cubicBezTo>
                    <a:pt x="2513" y="1764"/>
                    <a:pt x="2691" y="1133"/>
                    <a:pt x="2358" y="585"/>
                  </a:cubicBezTo>
                  <a:cubicBezTo>
                    <a:pt x="2133" y="210"/>
                    <a:pt x="1720" y="1"/>
                    <a:pt x="131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 name="Google Shape;765;p2"/>
            <p:cNvSpPr/>
            <p:nvPr/>
          </p:nvSpPr>
          <p:spPr>
            <a:xfrm>
              <a:off x="297680" y="3027610"/>
              <a:ext cx="79689" cy="82971"/>
            </a:xfrm>
            <a:custGeom>
              <a:avLst/>
              <a:gdLst/>
              <a:ahLst/>
              <a:cxnLst/>
              <a:rect l="l" t="t" r="r" b="b"/>
              <a:pathLst>
                <a:path w="2525" h="2629" extrusionOk="0">
                  <a:moveTo>
                    <a:pt x="1298" y="1"/>
                  </a:moveTo>
                  <a:cubicBezTo>
                    <a:pt x="1093" y="1"/>
                    <a:pt x="884" y="79"/>
                    <a:pt x="691" y="239"/>
                  </a:cubicBezTo>
                  <a:cubicBezTo>
                    <a:pt x="155" y="667"/>
                    <a:pt x="0" y="1548"/>
                    <a:pt x="369" y="2132"/>
                  </a:cubicBezTo>
                  <a:cubicBezTo>
                    <a:pt x="579" y="2457"/>
                    <a:pt x="902" y="2628"/>
                    <a:pt x="1230" y="2628"/>
                  </a:cubicBezTo>
                  <a:cubicBezTo>
                    <a:pt x="1443" y="2628"/>
                    <a:pt x="1658" y="2556"/>
                    <a:pt x="1846" y="2406"/>
                  </a:cubicBezTo>
                  <a:cubicBezTo>
                    <a:pt x="2405" y="1989"/>
                    <a:pt x="2524" y="1156"/>
                    <a:pt x="2131" y="536"/>
                  </a:cubicBezTo>
                  <a:cubicBezTo>
                    <a:pt x="1915" y="184"/>
                    <a:pt x="1612" y="1"/>
                    <a:pt x="1298"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 name="Google Shape;766;p2"/>
            <p:cNvSpPr/>
            <p:nvPr/>
          </p:nvSpPr>
          <p:spPr>
            <a:xfrm>
              <a:off x="-75064" y="3021046"/>
              <a:ext cx="77417" cy="84328"/>
            </a:xfrm>
            <a:custGeom>
              <a:avLst/>
              <a:gdLst/>
              <a:ahLst/>
              <a:cxnLst/>
              <a:rect l="l" t="t" r="r" b="b"/>
              <a:pathLst>
                <a:path w="2453" h="2672" extrusionOk="0">
                  <a:moveTo>
                    <a:pt x="1473" y="0"/>
                  </a:moveTo>
                  <a:cubicBezTo>
                    <a:pt x="1266" y="0"/>
                    <a:pt x="1036" y="89"/>
                    <a:pt x="798" y="268"/>
                  </a:cubicBezTo>
                  <a:cubicBezTo>
                    <a:pt x="203" y="733"/>
                    <a:pt x="0" y="1578"/>
                    <a:pt x="369" y="2173"/>
                  </a:cubicBezTo>
                  <a:cubicBezTo>
                    <a:pt x="560" y="2493"/>
                    <a:pt x="886" y="2672"/>
                    <a:pt x="1212" y="2672"/>
                  </a:cubicBezTo>
                  <a:cubicBezTo>
                    <a:pt x="1396" y="2672"/>
                    <a:pt x="1580" y="2615"/>
                    <a:pt x="1739" y="2495"/>
                  </a:cubicBezTo>
                  <a:cubicBezTo>
                    <a:pt x="2250" y="2126"/>
                    <a:pt x="2453" y="994"/>
                    <a:pt x="2108" y="411"/>
                  </a:cubicBezTo>
                  <a:cubicBezTo>
                    <a:pt x="1955" y="139"/>
                    <a:pt x="1733" y="0"/>
                    <a:pt x="147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67" name="Google Shape;767;p2"/>
          <p:cNvSpPr/>
          <p:nvPr/>
        </p:nvSpPr>
        <p:spPr>
          <a:xfrm>
            <a:off x="7909370" y="4239411"/>
            <a:ext cx="1323042" cy="966047"/>
          </a:xfrm>
          <a:custGeom>
            <a:avLst/>
            <a:gdLst/>
            <a:ahLst/>
            <a:cxnLst/>
            <a:rect l="l" t="t" r="r" b="b"/>
            <a:pathLst>
              <a:path w="40863" h="29837" extrusionOk="0">
                <a:moveTo>
                  <a:pt x="32243" y="5548"/>
                </a:moveTo>
                <a:cubicBezTo>
                  <a:pt x="33624" y="6703"/>
                  <a:pt x="34624" y="7953"/>
                  <a:pt x="34945" y="9620"/>
                </a:cubicBezTo>
                <a:cubicBezTo>
                  <a:pt x="35005" y="9905"/>
                  <a:pt x="34886" y="10215"/>
                  <a:pt x="34838" y="10513"/>
                </a:cubicBezTo>
                <a:cubicBezTo>
                  <a:pt x="34576" y="10370"/>
                  <a:pt x="34267" y="10274"/>
                  <a:pt x="34064" y="10072"/>
                </a:cubicBezTo>
                <a:cubicBezTo>
                  <a:pt x="32933" y="8834"/>
                  <a:pt x="32385" y="7357"/>
                  <a:pt x="32243" y="5548"/>
                </a:cubicBezTo>
                <a:close/>
                <a:moveTo>
                  <a:pt x="22872" y="12179"/>
                </a:moveTo>
                <a:cubicBezTo>
                  <a:pt x="25063" y="12894"/>
                  <a:pt x="26682" y="14180"/>
                  <a:pt x="27837" y="16013"/>
                </a:cubicBezTo>
                <a:cubicBezTo>
                  <a:pt x="28099" y="16442"/>
                  <a:pt x="28218" y="16978"/>
                  <a:pt x="28337" y="17466"/>
                </a:cubicBezTo>
                <a:cubicBezTo>
                  <a:pt x="28410" y="17712"/>
                  <a:pt x="28294" y="17868"/>
                  <a:pt x="28086" y="17868"/>
                </a:cubicBezTo>
                <a:cubicBezTo>
                  <a:pt x="28022" y="17868"/>
                  <a:pt x="27951" y="17853"/>
                  <a:pt x="27873" y="17823"/>
                </a:cubicBezTo>
                <a:cubicBezTo>
                  <a:pt x="27623" y="17716"/>
                  <a:pt x="27361" y="17609"/>
                  <a:pt x="27135" y="17466"/>
                </a:cubicBezTo>
                <a:cubicBezTo>
                  <a:pt x="25313" y="16263"/>
                  <a:pt x="23908" y="14715"/>
                  <a:pt x="23051" y="12691"/>
                </a:cubicBezTo>
                <a:cubicBezTo>
                  <a:pt x="22991" y="12549"/>
                  <a:pt x="22956" y="12418"/>
                  <a:pt x="22872" y="12179"/>
                </a:cubicBezTo>
                <a:close/>
                <a:moveTo>
                  <a:pt x="15336" y="18287"/>
                </a:moveTo>
                <a:cubicBezTo>
                  <a:pt x="16788" y="18585"/>
                  <a:pt x="18205" y="19883"/>
                  <a:pt x="18550" y="21264"/>
                </a:cubicBezTo>
                <a:cubicBezTo>
                  <a:pt x="17098" y="20609"/>
                  <a:pt x="16193" y="19502"/>
                  <a:pt x="15336" y="18287"/>
                </a:cubicBezTo>
                <a:close/>
                <a:moveTo>
                  <a:pt x="9216" y="23467"/>
                </a:moveTo>
                <a:cubicBezTo>
                  <a:pt x="10490" y="24181"/>
                  <a:pt x="11561" y="25633"/>
                  <a:pt x="11680" y="26860"/>
                </a:cubicBezTo>
                <a:cubicBezTo>
                  <a:pt x="10728" y="26526"/>
                  <a:pt x="9418" y="24740"/>
                  <a:pt x="9216" y="23467"/>
                </a:cubicBezTo>
                <a:close/>
                <a:moveTo>
                  <a:pt x="35547" y="1"/>
                </a:moveTo>
                <a:cubicBezTo>
                  <a:pt x="33221" y="1"/>
                  <a:pt x="31427" y="930"/>
                  <a:pt x="30552" y="3297"/>
                </a:cubicBezTo>
                <a:cubicBezTo>
                  <a:pt x="30540" y="3345"/>
                  <a:pt x="30492" y="3381"/>
                  <a:pt x="30468" y="3428"/>
                </a:cubicBezTo>
                <a:cubicBezTo>
                  <a:pt x="29490" y="3134"/>
                  <a:pt x="28523" y="2984"/>
                  <a:pt x="27542" y="2984"/>
                </a:cubicBezTo>
                <a:cubicBezTo>
                  <a:pt x="27175" y="2984"/>
                  <a:pt x="26805" y="3005"/>
                  <a:pt x="26432" y="3047"/>
                </a:cubicBezTo>
                <a:cubicBezTo>
                  <a:pt x="22896" y="3416"/>
                  <a:pt x="20836" y="5631"/>
                  <a:pt x="20777" y="9191"/>
                </a:cubicBezTo>
                <a:lnTo>
                  <a:pt x="20777" y="10251"/>
                </a:lnTo>
                <a:cubicBezTo>
                  <a:pt x="20598" y="10227"/>
                  <a:pt x="20467" y="10215"/>
                  <a:pt x="20348" y="10203"/>
                </a:cubicBezTo>
                <a:cubicBezTo>
                  <a:pt x="19946" y="10172"/>
                  <a:pt x="19546" y="10156"/>
                  <a:pt x="19149" y="10156"/>
                </a:cubicBezTo>
                <a:cubicBezTo>
                  <a:pt x="17861" y="10156"/>
                  <a:pt x="16596" y="10327"/>
                  <a:pt x="15359" y="10727"/>
                </a:cubicBezTo>
                <a:cubicBezTo>
                  <a:pt x="13347" y="11382"/>
                  <a:pt x="12431" y="12715"/>
                  <a:pt x="12550" y="14835"/>
                </a:cubicBezTo>
                <a:cubicBezTo>
                  <a:pt x="12573" y="15323"/>
                  <a:pt x="12669" y="15811"/>
                  <a:pt x="12740" y="16323"/>
                </a:cubicBezTo>
                <a:cubicBezTo>
                  <a:pt x="9859" y="16561"/>
                  <a:pt x="7680" y="17609"/>
                  <a:pt x="7370" y="20859"/>
                </a:cubicBezTo>
                <a:cubicBezTo>
                  <a:pt x="6692" y="20728"/>
                  <a:pt x="6073" y="20561"/>
                  <a:pt x="5430" y="20502"/>
                </a:cubicBezTo>
                <a:cubicBezTo>
                  <a:pt x="5087" y="20471"/>
                  <a:pt x="4739" y="20453"/>
                  <a:pt x="4390" y="20453"/>
                </a:cubicBezTo>
                <a:cubicBezTo>
                  <a:pt x="4072" y="20453"/>
                  <a:pt x="3754" y="20468"/>
                  <a:pt x="3441" y="20502"/>
                </a:cubicBezTo>
                <a:cubicBezTo>
                  <a:pt x="1417" y="20704"/>
                  <a:pt x="203" y="21895"/>
                  <a:pt x="60" y="23907"/>
                </a:cubicBezTo>
                <a:cubicBezTo>
                  <a:pt x="0" y="24729"/>
                  <a:pt x="108" y="25574"/>
                  <a:pt x="250" y="26384"/>
                </a:cubicBezTo>
                <a:cubicBezTo>
                  <a:pt x="465" y="27538"/>
                  <a:pt x="786" y="28681"/>
                  <a:pt x="1072" y="29836"/>
                </a:cubicBezTo>
                <a:lnTo>
                  <a:pt x="2846" y="29836"/>
                </a:lnTo>
                <a:cubicBezTo>
                  <a:pt x="2501" y="28431"/>
                  <a:pt x="2132" y="27050"/>
                  <a:pt x="1834" y="25633"/>
                </a:cubicBezTo>
                <a:cubicBezTo>
                  <a:pt x="1715" y="25050"/>
                  <a:pt x="1703" y="24443"/>
                  <a:pt x="1739" y="23859"/>
                </a:cubicBezTo>
                <a:cubicBezTo>
                  <a:pt x="1834" y="22728"/>
                  <a:pt x="2334" y="22204"/>
                  <a:pt x="3453" y="22014"/>
                </a:cubicBezTo>
                <a:cubicBezTo>
                  <a:pt x="3829" y="21953"/>
                  <a:pt x="4201" y="21925"/>
                  <a:pt x="4571" y="21925"/>
                </a:cubicBezTo>
                <a:cubicBezTo>
                  <a:pt x="5361" y="21925"/>
                  <a:pt x="6139" y="22053"/>
                  <a:pt x="6918" y="22264"/>
                </a:cubicBezTo>
                <a:cubicBezTo>
                  <a:pt x="7275" y="22359"/>
                  <a:pt x="7454" y="22526"/>
                  <a:pt x="7525" y="22931"/>
                </a:cubicBezTo>
                <a:cubicBezTo>
                  <a:pt x="7859" y="24574"/>
                  <a:pt x="8513" y="26098"/>
                  <a:pt x="9764" y="27241"/>
                </a:cubicBezTo>
                <a:cubicBezTo>
                  <a:pt x="10252" y="27705"/>
                  <a:pt x="10918" y="28039"/>
                  <a:pt x="11573" y="28217"/>
                </a:cubicBezTo>
                <a:cubicBezTo>
                  <a:pt x="11695" y="28254"/>
                  <a:pt x="11813" y="28271"/>
                  <a:pt x="11924" y="28271"/>
                </a:cubicBezTo>
                <a:cubicBezTo>
                  <a:pt x="12572" y="28271"/>
                  <a:pt x="13010" y="27685"/>
                  <a:pt x="12919" y="26943"/>
                </a:cubicBezTo>
                <a:cubicBezTo>
                  <a:pt x="12871" y="26586"/>
                  <a:pt x="12788" y="26241"/>
                  <a:pt x="12669" y="25919"/>
                </a:cubicBezTo>
                <a:cubicBezTo>
                  <a:pt x="12038" y="24133"/>
                  <a:pt x="10776" y="22859"/>
                  <a:pt x="9228" y="21835"/>
                </a:cubicBezTo>
                <a:cubicBezTo>
                  <a:pt x="9061" y="21740"/>
                  <a:pt x="8835" y="21538"/>
                  <a:pt x="8823" y="21371"/>
                </a:cubicBezTo>
                <a:cubicBezTo>
                  <a:pt x="8728" y="19847"/>
                  <a:pt x="9109" y="18859"/>
                  <a:pt x="10371" y="18299"/>
                </a:cubicBezTo>
                <a:cubicBezTo>
                  <a:pt x="10966" y="18025"/>
                  <a:pt x="11645" y="17894"/>
                  <a:pt x="12300" y="17787"/>
                </a:cubicBezTo>
                <a:cubicBezTo>
                  <a:pt x="12555" y="17744"/>
                  <a:pt x="12737" y="17715"/>
                  <a:pt x="12877" y="17715"/>
                </a:cubicBezTo>
                <a:cubicBezTo>
                  <a:pt x="13234" y="17715"/>
                  <a:pt x="13317" y="17900"/>
                  <a:pt x="13633" y="18490"/>
                </a:cubicBezTo>
                <a:cubicBezTo>
                  <a:pt x="14562" y="20192"/>
                  <a:pt x="15776" y="21597"/>
                  <a:pt x="17574" y="22407"/>
                </a:cubicBezTo>
                <a:cubicBezTo>
                  <a:pt x="17911" y="22561"/>
                  <a:pt x="18266" y="22676"/>
                  <a:pt x="18609" y="22676"/>
                </a:cubicBezTo>
                <a:cubicBezTo>
                  <a:pt x="18957" y="22676"/>
                  <a:pt x="19293" y="22558"/>
                  <a:pt x="19586" y="22240"/>
                </a:cubicBezTo>
                <a:cubicBezTo>
                  <a:pt x="20134" y="21645"/>
                  <a:pt x="19812" y="20978"/>
                  <a:pt x="19515" y="20383"/>
                </a:cubicBezTo>
                <a:cubicBezTo>
                  <a:pt x="18681" y="18668"/>
                  <a:pt x="17276" y="17537"/>
                  <a:pt x="15526" y="16978"/>
                </a:cubicBezTo>
                <a:cubicBezTo>
                  <a:pt x="14633" y="16680"/>
                  <a:pt x="14300" y="16144"/>
                  <a:pt x="14216" y="15323"/>
                </a:cubicBezTo>
                <a:cubicBezTo>
                  <a:pt x="14181" y="15144"/>
                  <a:pt x="14169" y="14954"/>
                  <a:pt x="14157" y="14775"/>
                </a:cubicBezTo>
                <a:cubicBezTo>
                  <a:pt x="14050" y="13251"/>
                  <a:pt x="14514" y="12584"/>
                  <a:pt x="15967" y="12156"/>
                </a:cubicBezTo>
                <a:cubicBezTo>
                  <a:pt x="17131" y="11808"/>
                  <a:pt x="18311" y="11661"/>
                  <a:pt x="19511" y="11661"/>
                </a:cubicBezTo>
                <a:cubicBezTo>
                  <a:pt x="19832" y="11661"/>
                  <a:pt x="20155" y="11671"/>
                  <a:pt x="20479" y="11691"/>
                </a:cubicBezTo>
                <a:cubicBezTo>
                  <a:pt x="20884" y="11703"/>
                  <a:pt x="21027" y="11858"/>
                  <a:pt x="21134" y="12239"/>
                </a:cubicBezTo>
                <a:cubicBezTo>
                  <a:pt x="21801" y="14858"/>
                  <a:pt x="23372" y="16859"/>
                  <a:pt x="25599" y="18311"/>
                </a:cubicBezTo>
                <a:cubicBezTo>
                  <a:pt x="26206" y="18716"/>
                  <a:pt x="26956" y="19014"/>
                  <a:pt x="27682" y="19145"/>
                </a:cubicBezTo>
                <a:cubicBezTo>
                  <a:pt x="27805" y="19168"/>
                  <a:pt x="27922" y="19179"/>
                  <a:pt x="28033" y="19179"/>
                </a:cubicBezTo>
                <a:cubicBezTo>
                  <a:pt x="28833" y="19179"/>
                  <a:pt x="29305" y="18592"/>
                  <a:pt x="29325" y="17692"/>
                </a:cubicBezTo>
                <a:cubicBezTo>
                  <a:pt x="29337" y="16763"/>
                  <a:pt x="28944" y="15966"/>
                  <a:pt x="28456" y="15216"/>
                </a:cubicBezTo>
                <a:cubicBezTo>
                  <a:pt x="27099" y="13144"/>
                  <a:pt x="25289" y="11632"/>
                  <a:pt x="22920" y="10810"/>
                </a:cubicBezTo>
                <a:cubicBezTo>
                  <a:pt x="22575" y="10691"/>
                  <a:pt x="22396" y="10524"/>
                  <a:pt x="22384" y="10155"/>
                </a:cubicBezTo>
                <a:cubicBezTo>
                  <a:pt x="22360" y="9417"/>
                  <a:pt x="22253" y="8655"/>
                  <a:pt x="22301" y="7893"/>
                </a:cubicBezTo>
                <a:cubicBezTo>
                  <a:pt x="22396" y="6000"/>
                  <a:pt x="23396" y="4798"/>
                  <a:pt x="25230" y="4309"/>
                </a:cubicBezTo>
                <a:cubicBezTo>
                  <a:pt x="25944" y="4117"/>
                  <a:pt x="26656" y="4026"/>
                  <a:pt x="27365" y="4026"/>
                </a:cubicBezTo>
                <a:cubicBezTo>
                  <a:pt x="28193" y="4026"/>
                  <a:pt x="29017" y="4150"/>
                  <a:pt x="29837" y="4381"/>
                </a:cubicBezTo>
                <a:cubicBezTo>
                  <a:pt x="30195" y="4476"/>
                  <a:pt x="30302" y="4631"/>
                  <a:pt x="30338" y="5024"/>
                </a:cubicBezTo>
                <a:cubicBezTo>
                  <a:pt x="30528" y="7596"/>
                  <a:pt x="31766" y="9572"/>
                  <a:pt x="33814" y="11060"/>
                </a:cubicBezTo>
                <a:cubicBezTo>
                  <a:pt x="33933" y="11155"/>
                  <a:pt x="34064" y="11215"/>
                  <a:pt x="34207" y="11275"/>
                </a:cubicBezTo>
                <a:cubicBezTo>
                  <a:pt x="34406" y="11356"/>
                  <a:pt x="34600" y="11395"/>
                  <a:pt x="34780" y="11395"/>
                </a:cubicBezTo>
                <a:cubicBezTo>
                  <a:pt x="35312" y="11395"/>
                  <a:pt x="35719" y="11052"/>
                  <a:pt x="35755" y="10429"/>
                </a:cubicBezTo>
                <a:cubicBezTo>
                  <a:pt x="35791" y="9727"/>
                  <a:pt x="35695" y="8965"/>
                  <a:pt x="35469" y="8310"/>
                </a:cubicBezTo>
                <a:cubicBezTo>
                  <a:pt x="34933" y="6786"/>
                  <a:pt x="33981" y="5560"/>
                  <a:pt x="32683" y="4595"/>
                </a:cubicBezTo>
                <a:cubicBezTo>
                  <a:pt x="32397" y="4381"/>
                  <a:pt x="32362" y="4202"/>
                  <a:pt x="32481" y="3893"/>
                </a:cubicBezTo>
                <a:cubicBezTo>
                  <a:pt x="32874" y="2845"/>
                  <a:pt x="33576" y="2142"/>
                  <a:pt x="34707" y="1952"/>
                </a:cubicBezTo>
                <a:cubicBezTo>
                  <a:pt x="35145" y="1877"/>
                  <a:pt x="35603" y="1831"/>
                  <a:pt x="36045" y="1831"/>
                </a:cubicBezTo>
                <a:cubicBezTo>
                  <a:pt x="36095" y="1831"/>
                  <a:pt x="36146" y="1832"/>
                  <a:pt x="36195" y="1833"/>
                </a:cubicBezTo>
                <a:cubicBezTo>
                  <a:pt x="37815" y="1881"/>
                  <a:pt x="39362" y="2285"/>
                  <a:pt x="40851" y="2952"/>
                </a:cubicBezTo>
                <a:cubicBezTo>
                  <a:pt x="40851" y="2357"/>
                  <a:pt x="40851" y="1773"/>
                  <a:pt x="40863" y="1166"/>
                </a:cubicBezTo>
                <a:cubicBezTo>
                  <a:pt x="39327" y="488"/>
                  <a:pt x="37684" y="83"/>
                  <a:pt x="35981" y="11"/>
                </a:cubicBezTo>
                <a:cubicBezTo>
                  <a:pt x="35834" y="4"/>
                  <a:pt x="35690" y="1"/>
                  <a:pt x="355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 name="Google Shape;768;p2"/>
          <p:cNvSpPr/>
          <p:nvPr/>
        </p:nvSpPr>
        <p:spPr>
          <a:xfrm>
            <a:off x="8601686" y="4796560"/>
            <a:ext cx="630293" cy="409640"/>
          </a:xfrm>
          <a:custGeom>
            <a:avLst/>
            <a:gdLst/>
            <a:ahLst/>
            <a:cxnLst/>
            <a:rect l="l" t="t" r="r" b="b"/>
            <a:pathLst>
              <a:path w="19467" h="12652" extrusionOk="0">
                <a:moveTo>
                  <a:pt x="14180" y="4900"/>
                </a:moveTo>
                <a:lnTo>
                  <a:pt x="14180" y="4900"/>
                </a:lnTo>
                <a:cubicBezTo>
                  <a:pt x="15002" y="5579"/>
                  <a:pt x="15454" y="6448"/>
                  <a:pt x="15514" y="7520"/>
                </a:cubicBezTo>
                <a:cubicBezTo>
                  <a:pt x="14680" y="6841"/>
                  <a:pt x="14347" y="5912"/>
                  <a:pt x="14180" y="4900"/>
                </a:cubicBezTo>
                <a:close/>
                <a:moveTo>
                  <a:pt x="6394" y="8615"/>
                </a:moveTo>
                <a:lnTo>
                  <a:pt x="6394" y="8615"/>
                </a:lnTo>
                <a:cubicBezTo>
                  <a:pt x="7977" y="8913"/>
                  <a:pt x="9406" y="10996"/>
                  <a:pt x="8977" y="12520"/>
                </a:cubicBezTo>
                <a:cubicBezTo>
                  <a:pt x="7596" y="11508"/>
                  <a:pt x="6870" y="10163"/>
                  <a:pt x="6394" y="8615"/>
                </a:cubicBezTo>
                <a:close/>
                <a:moveTo>
                  <a:pt x="17172" y="0"/>
                </a:moveTo>
                <a:cubicBezTo>
                  <a:pt x="16611" y="0"/>
                  <a:pt x="16047" y="81"/>
                  <a:pt x="15478" y="257"/>
                </a:cubicBezTo>
                <a:cubicBezTo>
                  <a:pt x="14276" y="638"/>
                  <a:pt x="13383" y="1400"/>
                  <a:pt x="12906" y="2590"/>
                </a:cubicBezTo>
                <a:cubicBezTo>
                  <a:pt x="12024" y="2281"/>
                  <a:pt x="11152" y="2131"/>
                  <a:pt x="10290" y="2131"/>
                </a:cubicBezTo>
                <a:cubicBezTo>
                  <a:pt x="9361" y="2131"/>
                  <a:pt x="8444" y="2305"/>
                  <a:pt x="7537" y="2638"/>
                </a:cubicBezTo>
                <a:cubicBezTo>
                  <a:pt x="5703" y="3317"/>
                  <a:pt x="4620" y="4853"/>
                  <a:pt x="4560" y="6781"/>
                </a:cubicBezTo>
                <a:cubicBezTo>
                  <a:pt x="4560" y="6924"/>
                  <a:pt x="4536" y="7043"/>
                  <a:pt x="4524" y="7186"/>
                </a:cubicBezTo>
                <a:cubicBezTo>
                  <a:pt x="2738" y="7436"/>
                  <a:pt x="1536" y="8472"/>
                  <a:pt x="833" y="10056"/>
                </a:cubicBezTo>
                <a:cubicBezTo>
                  <a:pt x="476" y="10877"/>
                  <a:pt x="274" y="11770"/>
                  <a:pt x="0" y="12639"/>
                </a:cubicBezTo>
                <a:lnTo>
                  <a:pt x="1893" y="12639"/>
                </a:lnTo>
                <a:cubicBezTo>
                  <a:pt x="2048" y="11544"/>
                  <a:pt x="2417" y="10532"/>
                  <a:pt x="3024" y="9615"/>
                </a:cubicBezTo>
                <a:cubicBezTo>
                  <a:pt x="3429" y="9020"/>
                  <a:pt x="4024" y="8722"/>
                  <a:pt x="4763" y="8532"/>
                </a:cubicBezTo>
                <a:cubicBezTo>
                  <a:pt x="5155" y="10056"/>
                  <a:pt x="5739" y="11472"/>
                  <a:pt x="6787" y="12651"/>
                </a:cubicBezTo>
                <a:lnTo>
                  <a:pt x="10239" y="12651"/>
                </a:lnTo>
                <a:cubicBezTo>
                  <a:pt x="10275" y="10222"/>
                  <a:pt x="8751" y="8079"/>
                  <a:pt x="6465" y="7329"/>
                </a:cubicBezTo>
                <a:cubicBezTo>
                  <a:pt x="6144" y="7222"/>
                  <a:pt x="6060" y="7067"/>
                  <a:pt x="6060" y="6769"/>
                </a:cubicBezTo>
                <a:cubicBezTo>
                  <a:pt x="6084" y="5496"/>
                  <a:pt x="6596" y="4495"/>
                  <a:pt x="7799" y="3972"/>
                </a:cubicBezTo>
                <a:cubicBezTo>
                  <a:pt x="8638" y="3615"/>
                  <a:pt x="9493" y="3439"/>
                  <a:pt x="10361" y="3439"/>
                </a:cubicBezTo>
                <a:cubicBezTo>
                  <a:pt x="10970" y="3439"/>
                  <a:pt x="11585" y="3526"/>
                  <a:pt x="12204" y="3698"/>
                </a:cubicBezTo>
                <a:cubicBezTo>
                  <a:pt x="12597" y="3793"/>
                  <a:pt x="12752" y="3995"/>
                  <a:pt x="12775" y="4424"/>
                </a:cubicBezTo>
                <a:cubicBezTo>
                  <a:pt x="12811" y="5793"/>
                  <a:pt x="13192" y="7079"/>
                  <a:pt x="14061" y="8186"/>
                </a:cubicBezTo>
                <a:cubicBezTo>
                  <a:pt x="14505" y="8741"/>
                  <a:pt x="15034" y="9020"/>
                  <a:pt x="15535" y="9020"/>
                </a:cubicBezTo>
                <a:cubicBezTo>
                  <a:pt x="15733" y="9020"/>
                  <a:pt x="15927" y="8977"/>
                  <a:pt x="16109" y="8889"/>
                </a:cubicBezTo>
                <a:cubicBezTo>
                  <a:pt x="16752" y="8555"/>
                  <a:pt x="17002" y="7782"/>
                  <a:pt x="16764" y="6829"/>
                </a:cubicBezTo>
                <a:cubicBezTo>
                  <a:pt x="16716" y="6662"/>
                  <a:pt x="16669" y="6519"/>
                  <a:pt x="16609" y="6353"/>
                </a:cubicBezTo>
                <a:cubicBezTo>
                  <a:pt x="16193" y="5174"/>
                  <a:pt x="15490" y="4210"/>
                  <a:pt x="14478" y="3519"/>
                </a:cubicBezTo>
                <a:cubicBezTo>
                  <a:pt x="14109" y="3257"/>
                  <a:pt x="14085" y="3007"/>
                  <a:pt x="14323" y="2709"/>
                </a:cubicBezTo>
                <a:cubicBezTo>
                  <a:pt x="14561" y="2412"/>
                  <a:pt x="14811" y="2114"/>
                  <a:pt x="15121" y="1888"/>
                </a:cubicBezTo>
                <a:cubicBezTo>
                  <a:pt x="15728" y="1477"/>
                  <a:pt x="16408" y="1291"/>
                  <a:pt x="17107" y="1291"/>
                </a:cubicBezTo>
                <a:cubicBezTo>
                  <a:pt x="17258" y="1291"/>
                  <a:pt x="17410" y="1300"/>
                  <a:pt x="17562" y="1316"/>
                </a:cubicBezTo>
                <a:cubicBezTo>
                  <a:pt x="18205" y="1376"/>
                  <a:pt x="18836" y="1519"/>
                  <a:pt x="19467" y="1638"/>
                </a:cubicBezTo>
                <a:cubicBezTo>
                  <a:pt x="19467" y="1233"/>
                  <a:pt x="19467" y="816"/>
                  <a:pt x="19455" y="412"/>
                </a:cubicBezTo>
                <a:cubicBezTo>
                  <a:pt x="18699" y="150"/>
                  <a:pt x="17939" y="0"/>
                  <a:pt x="1717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 name="Google Shape;769;p2"/>
          <p:cNvSpPr/>
          <p:nvPr/>
        </p:nvSpPr>
        <p:spPr>
          <a:xfrm>
            <a:off x="8812903" y="1764276"/>
            <a:ext cx="670797" cy="705085"/>
          </a:xfrm>
          <a:custGeom>
            <a:avLst/>
            <a:gdLst/>
            <a:ahLst/>
            <a:cxnLst/>
            <a:rect l="l" t="t" r="r" b="b"/>
            <a:pathLst>
              <a:path w="20718" h="21777" extrusionOk="0">
                <a:moveTo>
                  <a:pt x="20718" y="0"/>
                </a:moveTo>
                <a:cubicBezTo>
                  <a:pt x="19396" y="0"/>
                  <a:pt x="18051" y="0"/>
                  <a:pt x="16717" y="12"/>
                </a:cubicBezTo>
                <a:cubicBezTo>
                  <a:pt x="16622" y="215"/>
                  <a:pt x="16550" y="405"/>
                  <a:pt x="16443" y="572"/>
                </a:cubicBezTo>
                <a:cubicBezTo>
                  <a:pt x="13836" y="4584"/>
                  <a:pt x="10942" y="8382"/>
                  <a:pt x="7704" y="11907"/>
                </a:cubicBezTo>
                <a:cubicBezTo>
                  <a:pt x="5561" y="14240"/>
                  <a:pt x="3358" y="16538"/>
                  <a:pt x="1203" y="18872"/>
                </a:cubicBezTo>
                <a:cubicBezTo>
                  <a:pt x="775" y="19336"/>
                  <a:pt x="382" y="19872"/>
                  <a:pt x="132" y="20455"/>
                </a:cubicBezTo>
                <a:cubicBezTo>
                  <a:pt x="1" y="20741"/>
                  <a:pt x="108" y="21301"/>
                  <a:pt x="322" y="21503"/>
                </a:cubicBezTo>
                <a:cubicBezTo>
                  <a:pt x="508" y="21680"/>
                  <a:pt x="868" y="21776"/>
                  <a:pt x="1181" y="21776"/>
                </a:cubicBezTo>
                <a:cubicBezTo>
                  <a:pt x="1269" y="21776"/>
                  <a:pt x="1354" y="21769"/>
                  <a:pt x="1429" y="21753"/>
                </a:cubicBezTo>
                <a:cubicBezTo>
                  <a:pt x="1834" y="21658"/>
                  <a:pt x="2203" y="21360"/>
                  <a:pt x="2549" y="21098"/>
                </a:cubicBezTo>
                <a:cubicBezTo>
                  <a:pt x="2856" y="20847"/>
                  <a:pt x="3119" y="20625"/>
                  <a:pt x="3503" y="20625"/>
                </a:cubicBezTo>
                <a:cubicBezTo>
                  <a:pt x="3611" y="20625"/>
                  <a:pt x="3728" y="20643"/>
                  <a:pt x="3858" y="20682"/>
                </a:cubicBezTo>
                <a:cubicBezTo>
                  <a:pt x="3910" y="20695"/>
                  <a:pt x="3966" y="20702"/>
                  <a:pt x="4025" y="20702"/>
                </a:cubicBezTo>
                <a:cubicBezTo>
                  <a:pt x="4321" y="20702"/>
                  <a:pt x="4695" y="20543"/>
                  <a:pt x="4954" y="20384"/>
                </a:cubicBezTo>
                <a:cubicBezTo>
                  <a:pt x="5620" y="19967"/>
                  <a:pt x="6251" y="19491"/>
                  <a:pt x="6859" y="18979"/>
                </a:cubicBezTo>
                <a:cubicBezTo>
                  <a:pt x="9311" y="16943"/>
                  <a:pt x="11395" y="14562"/>
                  <a:pt x="13169" y="11942"/>
                </a:cubicBezTo>
                <a:cubicBezTo>
                  <a:pt x="15610" y="8359"/>
                  <a:pt x="17860" y="4632"/>
                  <a:pt x="20182" y="977"/>
                </a:cubicBezTo>
                <a:cubicBezTo>
                  <a:pt x="20372" y="655"/>
                  <a:pt x="20539" y="334"/>
                  <a:pt x="2071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70" name="Google Shape;770;p2"/>
          <p:cNvGrpSpPr/>
          <p:nvPr/>
        </p:nvGrpSpPr>
        <p:grpSpPr>
          <a:xfrm>
            <a:off x="-20888" y="-4266"/>
            <a:ext cx="1466417" cy="1270995"/>
            <a:chOff x="-62661" y="-21977"/>
            <a:chExt cx="1429396" cy="1238908"/>
          </a:xfrm>
        </p:grpSpPr>
        <p:sp>
          <p:nvSpPr>
            <p:cNvPr id="771" name="Google Shape;771;p2"/>
            <p:cNvSpPr/>
            <p:nvPr/>
          </p:nvSpPr>
          <p:spPr>
            <a:xfrm>
              <a:off x="-61935" y="-21977"/>
              <a:ext cx="952607" cy="885321"/>
            </a:xfrm>
            <a:custGeom>
              <a:avLst/>
              <a:gdLst/>
              <a:ahLst/>
              <a:cxnLst/>
              <a:rect l="l" t="t" r="r" b="b"/>
              <a:pathLst>
                <a:path w="30184" h="28052" extrusionOk="0">
                  <a:moveTo>
                    <a:pt x="24587" y="1"/>
                  </a:moveTo>
                  <a:cubicBezTo>
                    <a:pt x="22587" y="3239"/>
                    <a:pt x="19884" y="5859"/>
                    <a:pt x="17098" y="8395"/>
                  </a:cubicBezTo>
                  <a:cubicBezTo>
                    <a:pt x="12705" y="12383"/>
                    <a:pt x="8097" y="16086"/>
                    <a:pt x="3180" y="19384"/>
                  </a:cubicBezTo>
                  <a:cubicBezTo>
                    <a:pt x="2108" y="20122"/>
                    <a:pt x="1049" y="20849"/>
                    <a:pt x="1" y="21575"/>
                  </a:cubicBezTo>
                  <a:lnTo>
                    <a:pt x="1" y="28052"/>
                  </a:lnTo>
                  <a:cubicBezTo>
                    <a:pt x="1132" y="27397"/>
                    <a:pt x="2323" y="26802"/>
                    <a:pt x="3406" y="26075"/>
                  </a:cubicBezTo>
                  <a:cubicBezTo>
                    <a:pt x="12729" y="19801"/>
                    <a:pt x="20884" y="12264"/>
                    <a:pt x="27862" y="3430"/>
                  </a:cubicBezTo>
                  <a:cubicBezTo>
                    <a:pt x="28707" y="2358"/>
                    <a:pt x="29409" y="1156"/>
                    <a:pt x="30183" y="13"/>
                  </a:cubicBezTo>
                  <a:cubicBezTo>
                    <a:pt x="28302" y="13"/>
                    <a:pt x="26445" y="13"/>
                    <a:pt x="2458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 name="Google Shape;772;p2"/>
            <p:cNvSpPr/>
            <p:nvPr/>
          </p:nvSpPr>
          <p:spPr>
            <a:xfrm>
              <a:off x="-62661" y="383905"/>
              <a:ext cx="851489" cy="833026"/>
            </a:xfrm>
            <a:custGeom>
              <a:avLst/>
              <a:gdLst/>
              <a:ahLst/>
              <a:cxnLst/>
              <a:rect l="l" t="t" r="r" b="b"/>
              <a:pathLst>
                <a:path w="26980" h="26395" extrusionOk="0">
                  <a:moveTo>
                    <a:pt x="25026" y="1"/>
                  </a:moveTo>
                  <a:cubicBezTo>
                    <a:pt x="24558" y="1"/>
                    <a:pt x="24223" y="334"/>
                    <a:pt x="23896" y="689"/>
                  </a:cubicBezTo>
                  <a:cubicBezTo>
                    <a:pt x="23801" y="796"/>
                    <a:pt x="23717" y="915"/>
                    <a:pt x="23610" y="1022"/>
                  </a:cubicBezTo>
                  <a:cubicBezTo>
                    <a:pt x="21229" y="3475"/>
                    <a:pt x="18979" y="6094"/>
                    <a:pt x="16443" y="8369"/>
                  </a:cubicBezTo>
                  <a:cubicBezTo>
                    <a:pt x="11918" y="12440"/>
                    <a:pt x="7049" y="16108"/>
                    <a:pt x="1881" y="19346"/>
                  </a:cubicBezTo>
                  <a:lnTo>
                    <a:pt x="0" y="20501"/>
                  </a:lnTo>
                  <a:lnTo>
                    <a:pt x="0" y="26395"/>
                  </a:lnTo>
                  <a:cubicBezTo>
                    <a:pt x="691" y="26145"/>
                    <a:pt x="1453" y="26002"/>
                    <a:pt x="2048" y="25609"/>
                  </a:cubicBezTo>
                  <a:cubicBezTo>
                    <a:pt x="3453" y="24656"/>
                    <a:pt x="4846" y="23668"/>
                    <a:pt x="6132" y="22573"/>
                  </a:cubicBezTo>
                  <a:cubicBezTo>
                    <a:pt x="8954" y="20179"/>
                    <a:pt x="11609" y="17620"/>
                    <a:pt x="14478" y="15298"/>
                  </a:cubicBezTo>
                  <a:cubicBezTo>
                    <a:pt x="19026" y="11607"/>
                    <a:pt x="23003" y="7404"/>
                    <a:pt x="26456" y="2689"/>
                  </a:cubicBezTo>
                  <a:cubicBezTo>
                    <a:pt x="26980" y="1975"/>
                    <a:pt x="26896" y="1737"/>
                    <a:pt x="26051" y="1606"/>
                  </a:cubicBezTo>
                  <a:cubicBezTo>
                    <a:pt x="26111" y="677"/>
                    <a:pt x="25968" y="296"/>
                    <a:pt x="25444" y="82"/>
                  </a:cubicBezTo>
                  <a:cubicBezTo>
                    <a:pt x="25293" y="26"/>
                    <a:pt x="25155" y="1"/>
                    <a:pt x="2502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 name="Google Shape;773;p2"/>
            <p:cNvSpPr/>
            <p:nvPr/>
          </p:nvSpPr>
          <p:spPr>
            <a:xfrm>
              <a:off x="614060" y="-21598"/>
              <a:ext cx="752674" cy="790957"/>
            </a:xfrm>
            <a:custGeom>
              <a:avLst/>
              <a:gdLst/>
              <a:ahLst/>
              <a:cxnLst/>
              <a:rect l="l" t="t" r="r" b="b"/>
              <a:pathLst>
                <a:path w="23849" h="25062" extrusionOk="0">
                  <a:moveTo>
                    <a:pt x="19253" y="1"/>
                  </a:moveTo>
                  <a:cubicBezTo>
                    <a:pt x="19146" y="203"/>
                    <a:pt x="19062" y="429"/>
                    <a:pt x="18943" y="620"/>
                  </a:cubicBezTo>
                  <a:cubicBezTo>
                    <a:pt x="15955" y="5251"/>
                    <a:pt x="12597" y="9609"/>
                    <a:pt x="8882" y="13693"/>
                  </a:cubicBezTo>
                  <a:cubicBezTo>
                    <a:pt x="6406" y="16395"/>
                    <a:pt x="3870" y="19039"/>
                    <a:pt x="1381" y="21729"/>
                  </a:cubicBezTo>
                  <a:cubicBezTo>
                    <a:pt x="893" y="22265"/>
                    <a:pt x="441" y="22884"/>
                    <a:pt x="143" y="23539"/>
                  </a:cubicBezTo>
                  <a:cubicBezTo>
                    <a:pt x="0" y="23861"/>
                    <a:pt x="119" y="24516"/>
                    <a:pt x="369" y="24754"/>
                  </a:cubicBezTo>
                  <a:cubicBezTo>
                    <a:pt x="586" y="24952"/>
                    <a:pt x="980" y="25062"/>
                    <a:pt x="1329" y="25062"/>
                  </a:cubicBezTo>
                  <a:cubicBezTo>
                    <a:pt x="1441" y="25062"/>
                    <a:pt x="1548" y="25051"/>
                    <a:pt x="1643" y="25028"/>
                  </a:cubicBezTo>
                  <a:cubicBezTo>
                    <a:pt x="2108" y="24944"/>
                    <a:pt x="2536" y="24599"/>
                    <a:pt x="2929" y="24289"/>
                  </a:cubicBezTo>
                  <a:cubicBezTo>
                    <a:pt x="3273" y="24010"/>
                    <a:pt x="3581" y="23746"/>
                    <a:pt x="4023" y="23746"/>
                  </a:cubicBezTo>
                  <a:cubicBezTo>
                    <a:pt x="4147" y="23746"/>
                    <a:pt x="4281" y="23766"/>
                    <a:pt x="4429" y="23813"/>
                  </a:cubicBezTo>
                  <a:cubicBezTo>
                    <a:pt x="4492" y="23832"/>
                    <a:pt x="4561" y="23840"/>
                    <a:pt x="4634" y="23840"/>
                  </a:cubicBezTo>
                  <a:cubicBezTo>
                    <a:pt x="4974" y="23840"/>
                    <a:pt x="5397" y="23654"/>
                    <a:pt x="5691" y="23468"/>
                  </a:cubicBezTo>
                  <a:cubicBezTo>
                    <a:pt x="6453" y="22992"/>
                    <a:pt x="7180" y="22444"/>
                    <a:pt x="7882" y="21860"/>
                  </a:cubicBezTo>
                  <a:cubicBezTo>
                    <a:pt x="10692" y="19515"/>
                    <a:pt x="13109" y="16753"/>
                    <a:pt x="15145" y="13752"/>
                  </a:cubicBezTo>
                  <a:cubicBezTo>
                    <a:pt x="17955" y="9609"/>
                    <a:pt x="20550" y="5335"/>
                    <a:pt x="23229" y="1120"/>
                  </a:cubicBezTo>
                  <a:cubicBezTo>
                    <a:pt x="23467" y="763"/>
                    <a:pt x="23646" y="370"/>
                    <a:pt x="2384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 name="Google Shape;774;p2"/>
            <p:cNvSpPr/>
            <p:nvPr/>
          </p:nvSpPr>
          <p:spPr>
            <a:xfrm>
              <a:off x="-62661" y="-21598"/>
              <a:ext cx="540370" cy="485519"/>
            </a:xfrm>
            <a:custGeom>
              <a:avLst/>
              <a:gdLst/>
              <a:ahLst/>
              <a:cxnLst/>
              <a:rect l="l" t="t" r="r" b="b"/>
              <a:pathLst>
                <a:path w="17122" h="15384" extrusionOk="0">
                  <a:moveTo>
                    <a:pt x="17121" y="1"/>
                  </a:moveTo>
                  <a:cubicBezTo>
                    <a:pt x="15204" y="1"/>
                    <a:pt x="13287" y="1"/>
                    <a:pt x="11382" y="13"/>
                  </a:cubicBezTo>
                  <a:cubicBezTo>
                    <a:pt x="11204" y="203"/>
                    <a:pt x="11061" y="429"/>
                    <a:pt x="10871" y="596"/>
                  </a:cubicBezTo>
                  <a:cubicBezTo>
                    <a:pt x="8132" y="2918"/>
                    <a:pt x="5382" y="5251"/>
                    <a:pt x="2608" y="7561"/>
                  </a:cubicBezTo>
                  <a:cubicBezTo>
                    <a:pt x="1762" y="8275"/>
                    <a:pt x="881" y="8954"/>
                    <a:pt x="0" y="9645"/>
                  </a:cubicBezTo>
                  <a:lnTo>
                    <a:pt x="0" y="15383"/>
                  </a:lnTo>
                  <a:cubicBezTo>
                    <a:pt x="3274" y="13681"/>
                    <a:pt x="5977" y="11252"/>
                    <a:pt x="8465" y="8573"/>
                  </a:cubicBezTo>
                  <a:cubicBezTo>
                    <a:pt x="9394" y="7585"/>
                    <a:pt x="10454" y="6728"/>
                    <a:pt x="11418" y="5763"/>
                  </a:cubicBezTo>
                  <a:cubicBezTo>
                    <a:pt x="13347" y="3858"/>
                    <a:pt x="15216" y="1918"/>
                    <a:pt x="1712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5" name="Google Shape;775;p2"/>
          <p:cNvGrpSpPr/>
          <p:nvPr/>
        </p:nvGrpSpPr>
        <p:grpSpPr>
          <a:xfrm>
            <a:off x="7895350" y="241731"/>
            <a:ext cx="1419775" cy="1383093"/>
            <a:chOff x="7653723" y="217809"/>
            <a:chExt cx="1383931" cy="1348175"/>
          </a:xfrm>
        </p:grpSpPr>
        <p:sp>
          <p:nvSpPr>
            <p:cNvPr id="776" name="Google Shape;776;p2"/>
            <p:cNvSpPr/>
            <p:nvPr/>
          </p:nvSpPr>
          <p:spPr>
            <a:xfrm>
              <a:off x="7970103" y="949791"/>
              <a:ext cx="109387" cy="120307"/>
            </a:xfrm>
            <a:custGeom>
              <a:avLst/>
              <a:gdLst/>
              <a:ahLst/>
              <a:cxnLst/>
              <a:rect l="l" t="t" r="r" b="b"/>
              <a:pathLst>
                <a:path w="3466" h="3812" extrusionOk="0">
                  <a:moveTo>
                    <a:pt x="450" y="0"/>
                  </a:moveTo>
                  <a:cubicBezTo>
                    <a:pt x="387" y="0"/>
                    <a:pt x="329" y="11"/>
                    <a:pt x="287" y="34"/>
                  </a:cubicBezTo>
                  <a:cubicBezTo>
                    <a:pt x="156" y="117"/>
                    <a:pt x="1" y="379"/>
                    <a:pt x="37" y="534"/>
                  </a:cubicBezTo>
                  <a:cubicBezTo>
                    <a:pt x="72" y="820"/>
                    <a:pt x="191" y="1117"/>
                    <a:pt x="358" y="1332"/>
                  </a:cubicBezTo>
                  <a:cubicBezTo>
                    <a:pt x="834" y="1987"/>
                    <a:pt x="1346" y="2629"/>
                    <a:pt x="1858" y="3261"/>
                  </a:cubicBezTo>
                  <a:cubicBezTo>
                    <a:pt x="2025" y="3451"/>
                    <a:pt x="2239" y="3630"/>
                    <a:pt x="2454" y="3737"/>
                  </a:cubicBezTo>
                  <a:cubicBezTo>
                    <a:pt x="2560" y="3787"/>
                    <a:pt x="2666" y="3812"/>
                    <a:pt x="2768" y="3812"/>
                  </a:cubicBezTo>
                  <a:cubicBezTo>
                    <a:pt x="3144" y="3812"/>
                    <a:pt x="3456" y="3478"/>
                    <a:pt x="3466" y="2915"/>
                  </a:cubicBezTo>
                  <a:cubicBezTo>
                    <a:pt x="3394" y="2760"/>
                    <a:pt x="3287" y="2451"/>
                    <a:pt x="3073" y="2260"/>
                  </a:cubicBezTo>
                  <a:cubicBezTo>
                    <a:pt x="2335" y="1522"/>
                    <a:pt x="1596" y="808"/>
                    <a:pt x="822" y="129"/>
                  </a:cubicBezTo>
                  <a:cubicBezTo>
                    <a:pt x="742" y="48"/>
                    <a:pt x="584" y="0"/>
                    <a:pt x="45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 name="Google Shape;777;p2"/>
            <p:cNvSpPr/>
            <p:nvPr/>
          </p:nvSpPr>
          <p:spPr>
            <a:xfrm>
              <a:off x="7992667" y="341742"/>
              <a:ext cx="99982" cy="101087"/>
            </a:xfrm>
            <a:custGeom>
              <a:avLst/>
              <a:gdLst/>
              <a:ahLst/>
              <a:cxnLst/>
              <a:rect l="l" t="t" r="r" b="b"/>
              <a:pathLst>
                <a:path w="3168" h="3203" extrusionOk="0">
                  <a:moveTo>
                    <a:pt x="597" y="1"/>
                  </a:moveTo>
                  <a:cubicBezTo>
                    <a:pt x="416" y="1"/>
                    <a:pt x="215" y="48"/>
                    <a:pt x="131" y="132"/>
                  </a:cubicBezTo>
                  <a:cubicBezTo>
                    <a:pt x="0" y="287"/>
                    <a:pt x="0" y="715"/>
                    <a:pt x="131" y="918"/>
                  </a:cubicBezTo>
                  <a:cubicBezTo>
                    <a:pt x="584" y="1573"/>
                    <a:pt x="1084" y="2180"/>
                    <a:pt x="1608" y="2775"/>
                  </a:cubicBezTo>
                  <a:cubicBezTo>
                    <a:pt x="1774" y="2966"/>
                    <a:pt x="2060" y="3120"/>
                    <a:pt x="2310" y="3180"/>
                  </a:cubicBezTo>
                  <a:cubicBezTo>
                    <a:pt x="2370" y="3195"/>
                    <a:pt x="2429" y="3203"/>
                    <a:pt x="2486" y="3203"/>
                  </a:cubicBezTo>
                  <a:cubicBezTo>
                    <a:pt x="2867" y="3203"/>
                    <a:pt x="3157" y="2869"/>
                    <a:pt x="3167" y="2382"/>
                  </a:cubicBezTo>
                  <a:cubicBezTo>
                    <a:pt x="3144" y="2299"/>
                    <a:pt x="3108" y="2085"/>
                    <a:pt x="2989" y="1965"/>
                  </a:cubicBezTo>
                  <a:cubicBezTo>
                    <a:pt x="2322" y="1311"/>
                    <a:pt x="1643" y="656"/>
                    <a:pt x="905" y="72"/>
                  </a:cubicBezTo>
                  <a:cubicBezTo>
                    <a:pt x="842" y="24"/>
                    <a:pt x="724" y="1"/>
                    <a:pt x="59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 name="Google Shape;778;p2"/>
            <p:cNvSpPr/>
            <p:nvPr/>
          </p:nvSpPr>
          <p:spPr>
            <a:xfrm>
              <a:off x="8188428" y="804998"/>
              <a:ext cx="99225" cy="126240"/>
            </a:xfrm>
            <a:custGeom>
              <a:avLst/>
              <a:gdLst/>
              <a:ahLst/>
              <a:cxnLst/>
              <a:rect l="l" t="t" r="r" b="b"/>
              <a:pathLst>
                <a:path w="3144" h="4000" extrusionOk="0">
                  <a:moveTo>
                    <a:pt x="665" y="0"/>
                  </a:moveTo>
                  <a:cubicBezTo>
                    <a:pt x="565" y="0"/>
                    <a:pt x="458" y="36"/>
                    <a:pt x="346" y="121"/>
                  </a:cubicBezTo>
                  <a:cubicBezTo>
                    <a:pt x="0" y="371"/>
                    <a:pt x="167" y="717"/>
                    <a:pt x="334" y="1014"/>
                  </a:cubicBezTo>
                  <a:cubicBezTo>
                    <a:pt x="822" y="1860"/>
                    <a:pt x="1334" y="2705"/>
                    <a:pt x="1834" y="3538"/>
                  </a:cubicBezTo>
                  <a:cubicBezTo>
                    <a:pt x="1905" y="3646"/>
                    <a:pt x="1989" y="3777"/>
                    <a:pt x="2084" y="3824"/>
                  </a:cubicBezTo>
                  <a:cubicBezTo>
                    <a:pt x="2255" y="3900"/>
                    <a:pt x="2457" y="3999"/>
                    <a:pt x="2617" y="3999"/>
                  </a:cubicBezTo>
                  <a:cubicBezTo>
                    <a:pt x="2656" y="3999"/>
                    <a:pt x="2694" y="3993"/>
                    <a:pt x="2727" y="3979"/>
                  </a:cubicBezTo>
                  <a:cubicBezTo>
                    <a:pt x="2917" y="3896"/>
                    <a:pt x="3025" y="3622"/>
                    <a:pt x="3144" y="3467"/>
                  </a:cubicBezTo>
                  <a:cubicBezTo>
                    <a:pt x="3084" y="3217"/>
                    <a:pt x="3084" y="3050"/>
                    <a:pt x="3001" y="2967"/>
                  </a:cubicBezTo>
                  <a:cubicBezTo>
                    <a:pt x="2417" y="2086"/>
                    <a:pt x="1834" y="1205"/>
                    <a:pt x="1215" y="360"/>
                  </a:cubicBezTo>
                  <a:cubicBezTo>
                    <a:pt x="1076" y="171"/>
                    <a:pt x="886" y="0"/>
                    <a:pt x="6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 name="Google Shape;779;p2"/>
            <p:cNvSpPr/>
            <p:nvPr/>
          </p:nvSpPr>
          <p:spPr>
            <a:xfrm>
              <a:off x="8118904" y="330980"/>
              <a:ext cx="81583" cy="111754"/>
            </a:xfrm>
            <a:custGeom>
              <a:avLst/>
              <a:gdLst/>
              <a:ahLst/>
              <a:cxnLst/>
              <a:rect l="l" t="t" r="r" b="b"/>
              <a:pathLst>
                <a:path w="2585" h="3541" extrusionOk="0">
                  <a:moveTo>
                    <a:pt x="494" y="1"/>
                  </a:moveTo>
                  <a:cubicBezTo>
                    <a:pt x="430" y="1"/>
                    <a:pt x="370" y="10"/>
                    <a:pt x="322" y="32"/>
                  </a:cubicBezTo>
                  <a:cubicBezTo>
                    <a:pt x="156" y="104"/>
                    <a:pt x="84" y="366"/>
                    <a:pt x="1" y="473"/>
                  </a:cubicBezTo>
                  <a:cubicBezTo>
                    <a:pt x="144" y="1759"/>
                    <a:pt x="799" y="2652"/>
                    <a:pt x="1608" y="3426"/>
                  </a:cubicBezTo>
                  <a:cubicBezTo>
                    <a:pt x="1677" y="3501"/>
                    <a:pt x="1831" y="3541"/>
                    <a:pt x="1978" y="3541"/>
                  </a:cubicBezTo>
                  <a:cubicBezTo>
                    <a:pt x="2086" y="3541"/>
                    <a:pt x="2190" y="3519"/>
                    <a:pt x="2251" y="3473"/>
                  </a:cubicBezTo>
                  <a:cubicBezTo>
                    <a:pt x="2418" y="3354"/>
                    <a:pt x="2584" y="3009"/>
                    <a:pt x="2537" y="2830"/>
                  </a:cubicBezTo>
                  <a:cubicBezTo>
                    <a:pt x="2239" y="1795"/>
                    <a:pt x="1834" y="794"/>
                    <a:pt x="918" y="116"/>
                  </a:cubicBezTo>
                  <a:cubicBezTo>
                    <a:pt x="810" y="50"/>
                    <a:pt x="640" y="1"/>
                    <a:pt x="4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 name="Google Shape;780;p2"/>
            <p:cNvSpPr/>
            <p:nvPr/>
          </p:nvSpPr>
          <p:spPr>
            <a:xfrm>
              <a:off x="8764066" y="518347"/>
              <a:ext cx="101876" cy="128165"/>
            </a:xfrm>
            <a:custGeom>
              <a:avLst/>
              <a:gdLst/>
              <a:ahLst/>
              <a:cxnLst/>
              <a:rect l="l" t="t" r="r" b="b"/>
              <a:pathLst>
                <a:path w="3228" h="4061" extrusionOk="0">
                  <a:moveTo>
                    <a:pt x="144" y="1"/>
                  </a:moveTo>
                  <a:cubicBezTo>
                    <a:pt x="132" y="275"/>
                    <a:pt x="1" y="584"/>
                    <a:pt x="96" y="799"/>
                  </a:cubicBezTo>
                  <a:cubicBezTo>
                    <a:pt x="382" y="1370"/>
                    <a:pt x="751" y="1906"/>
                    <a:pt x="1108" y="2442"/>
                  </a:cubicBezTo>
                  <a:cubicBezTo>
                    <a:pt x="1430" y="2918"/>
                    <a:pt x="1727" y="3406"/>
                    <a:pt x="2096" y="3847"/>
                  </a:cubicBezTo>
                  <a:cubicBezTo>
                    <a:pt x="2206" y="3966"/>
                    <a:pt x="2457" y="4060"/>
                    <a:pt x="2654" y="4060"/>
                  </a:cubicBezTo>
                  <a:cubicBezTo>
                    <a:pt x="2693" y="4060"/>
                    <a:pt x="2730" y="4057"/>
                    <a:pt x="2763" y="4049"/>
                  </a:cubicBezTo>
                  <a:cubicBezTo>
                    <a:pt x="2942" y="4025"/>
                    <a:pt x="3073" y="3775"/>
                    <a:pt x="3227" y="3608"/>
                  </a:cubicBezTo>
                  <a:cubicBezTo>
                    <a:pt x="3132" y="3370"/>
                    <a:pt x="3120" y="3192"/>
                    <a:pt x="3001" y="3061"/>
                  </a:cubicBezTo>
                  <a:cubicBezTo>
                    <a:pt x="2299" y="2120"/>
                    <a:pt x="1584" y="1168"/>
                    <a:pt x="846" y="263"/>
                  </a:cubicBezTo>
                  <a:cubicBezTo>
                    <a:pt x="715" y="96"/>
                    <a:pt x="382" y="84"/>
                    <a:pt x="14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 name="Google Shape;781;p2"/>
            <p:cNvSpPr/>
            <p:nvPr/>
          </p:nvSpPr>
          <p:spPr>
            <a:xfrm>
              <a:off x="7923521" y="1036610"/>
              <a:ext cx="85717" cy="109892"/>
            </a:xfrm>
            <a:custGeom>
              <a:avLst/>
              <a:gdLst/>
              <a:ahLst/>
              <a:cxnLst/>
              <a:rect l="l" t="t" r="r" b="b"/>
              <a:pathLst>
                <a:path w="2716" h="3482" extrusionOk="0">
                  <a:moveTo>
                    <a:pt x="626" y="0"/>
                  </a:moveTo>
                  <a:cubicBezTo>
                    <a:pt x="603" y="0"/>
                    <a:pt x="580" y="3"/>
                    <a:pt x="560" y="9"/>
                  </a:cubicBezTo>
                  <a:cubicBezTo>
                    <a:pt x="322" y="93"/>
                    <a:pt x="179" y="462"/>
                    <a:pt x="1" y="688"/>
                  </a:cubicBezTo>
                  <a:cubicBezTo>
                    <a:pt x="393" y="1843"/>
                    <a:pt x="917" y="2772"/>
                    <a:pt x="1775" y="3427"/>
                  </a:cubicBezTo>
                  <a:cubicBezTo>
                    <a:pt x="1835" y="3464"/>
                    <a:pt x="1930" y="3481"/>
                    <a:pt x="2034" y="3481"/>
                  </a:cubicBezTo>
                  <a:cubicBezTo>
                    <a:pt x="2195" y="3481"/>
                    <a:pt x="2376" y="3439"/>
                    <a:pt x="2477" y="3367"/>
                  </a:cubicBezTo>
                  <a:cubicBezTo>
                    <a:pt x="2644" y="3236"/>
                    <a:pt x="2715" y="2915"/>
                    <a:pt x="2703" y="2688"/>
                  </a:cubicBezTo>
                  <a:cubicBezTo>
                    <a:pt x="2679" y="2474"/>
                    <a:pt x="2537" y="2248"/>
                    <a:pt x="2406" y="2045"/>
                  </a:cubicBezTo>
                  <a:cubicBezTo>
                    <a:pt x="2048" y="1486"/>
                    <a:pt x="1703" y="926"/>
                    <a:pt x="1286" y="402"/>
                  </a:cubicBezTo>
                  <a:cubicBezTo>
                    <a:pt x="1137" y="211"/>
                    <a:pt x="827" y="0"/>
                    <a:pt x="62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 name="Google Shape;782;p2"/>
            <p:cNvSpPr/>
            <p:nvPr/>
          </p:nvSpPr>
          <p:spPr>
            <a:xfrm>
              <a:off x="8133200" y="1090134"/>
              <a:ext cx="88715" cy="109482"/>
            </a:xfrm>
            <a:custGeom>
              <a:avLst/>
              <a:gdLst/>
              <a:ahLst/>
              <a:cxnLst/>
              <a:rect l="l" t="t" r="r" b="b"/>
              <a:pathLst>
                <a:path w="2811" h="3469" extrusionOk="0">
                  <a:moveTo>
                    <a:pt x="503" y="0"/>
                  </a:moveTo>
                  <a:cubicBezTo>
                    <a:pt x="269" y="0"/>
                    <a:pt x="57" y="202"/>
                    <a:pt x="24" y="504"/>
                  </a:cubicBezTo>
                  <a:cubicBezTo>
                    <a:pt x="0" y="683"/>
                    <a:pt x="12" y="897"/>
                    <a:pt x="107" y="1040"/>
                  </a:cubicBezTo>
                  <a:cubicBezTo>
                    <a:pt x="524" y="1731"/>
                    <a:pt x="941" y="2397"/>
                    <a:pt x="1393" y="3040"/>
                  </a:cubicBezTo>
                  <a:cubicBezTo>
                    <a:pt x="1536" y="3219"/>
                    <a:pt x="1786" y="3302"/>
                    <a:pt x="2036" y="3469"/>
                  </a:cubicBezTo>
                  <a:cubicBezTo>
                    <a:pt x="2262" y="3314"/>
                    <a:pt x="2572" y="3231"/>
                    <a:pt x="2643" y="3040"/>
                  </a:cubicBezTo>
                  <a:cubicBezTo>
                    <a:pt x="2751" y="2778"/>
                    <a:pt x="2810" y="2350"/>
                    <a:pt x="2667" y="2171"/>
                  </a:cubicBezTo>
                  <a:cubicBezTo>
                    <a:pt x="2096" y="1457"/>
                    <a:pt x="1477" y="778"/>
                    <a:pt x="822" y="135"/>
                  </a:cubicBezTo>
                  <a:cubicBezTo>
                    <a:pt x="721" y="42"/>
                    <a:pt x="610" y="0"/>
                    <a:pt x="50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 name="Google Shape;783;p2"/>
            <p:cNvSpPr/>
            <p:nvPr/>
          </p:nvSpPr>
          <p:spPr>
            <a:xfrm>
              <a:off x="8383053" y="374847"/>
              <a:ext cx="104116" cy="132741"/>
            </a:xfrm>
            <a:custGeom>
              <a:avLst/>
              <a:gdLst/>
              <a:ahLst/>
              <a:cxnLst/>
              <a:rect l="l" t="t" r="r" b="b"/>
              <a:pathLst>
                <a:path w="3299" h="4206" extrusionOk="0">
                  <a:moveTo>
                    <a:pt x="453" y="0"/>
                  </a:moveTo>
                  <a:cubicBezTo>
                    <a:pt x="207" y="0"/>
                    <a:pt x="10" y="214"/>
                    <a:pt x="1" y="583"/>
                  </a:cubicBezTo>
                  <a:cubicBezTo>
                    <a:pt x="25" y="666"/>
                    <a:pt x="60" y="833"/>
                    <a:pt x="132" y="976"/>
                  </a:cubicBezTo>
                  <a:cubicBezTo>
                    <a:pt x="727" y="1869"/>
                    <a:pt x="1322" y="2786"/>
                    <a:pt x="1977" y="3655"/>
                  </a:cubicBezTo>
                  <a:cubicBezTo>
                    <a:pt x="2168" y="3893"/>
                    <a:pt x="2501" y="4060"/>
                    <a:pt x="2799" y="4191"/>
                  </a:cubicBezTo>
                  <a:cubicBezTo>
                    <a:pt x="2825" y="4201"/>
                    <a:pt x="2856" y="4206"/>
                    <a:pt x="2890" y="4206"/>
                  </a:cubicBezTo>
                  <a:cubicBezTo>
                    <a:pt x="3013" y="4206"/>
                    <a:pt x="3172" y="4144"/>
                    <a:pt x="3227" y="4060"/>
                  </a:cubicBezTo>
                  <a:cubicBezTo>
                    <a:pt x="3299" y="3976"/>
                    <a:pt x="3287" y="3738"/>
                    <a:pt x="3216" y="3631"/>
                  </a:cubicBezTo>
                  <a:cubicBezTo>
                    <a:pt x="2561" y="2595"/>
                    <a:pt x="1870" y="1571"/>
                    <a:pt x="1192" y="547"/>
                  </a:cubicBezTo>
                  <a:cubicBezTo>
                    <a:pt x="1072" y="369"/>
                    <a:pt x="906" y="190"/>
                    <a:pt x="727" y="83"/>
                  </a:cubicBezTo>
                  <a:cubicBezTo>
                    <a:pt x="634" y="27"/>
                    <a:pt x="540" y="0"/>
                    <a:pt x="45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 name="Google Shape;784;p2"/>
            <p:cNvSpPr/>
            <p:nvPr/>
          </p:nvSpPr>
          <p:spPr>
            <a:xfrm>
              <a:off x="8539365" y="520934"/>
              <a:ext cx="99256" cy="128007"/>
            </a:xfrm>
            <a:custGeom>
              <a:avLst/>
              <a:gdLst/>
              <a:ahLst/>
              <a:cxnLst/>
              <a:rect l="l" t="t" r="r" b="b"/>
              <a:pathLst>
                <a:path w="3145" h="4056" extrusionOk="0">
                  <a:moveTo>
                    <a:pt x="833" y="0"/>
                  </a:moveTo>
                  <a:cubicBezTo>
                    <a:pt x="235" y="0"/>
                    <a:pt x="0" y="508"/>
                    <a:pt x="334" y="1026"/>
                  </a:cubicBezTo>
                  <a:cubicBezTo>
                    <a:pt x="882" y="1919"/>
                    <a:pt x="1477" y="2788"/>
                    <a:pt x="2084" y="3657"/>
                  </a:cubicBezTo>
                  <a:cubicBezTo>
                    <a:pt x="2204" y="3824"/>
                    <a:pt x="2418" y="3967"/>
                    <a:pt x="2608" y="4038"/>
                  </a:cubicBezTo>
                  <a:cubicBezTo>
                    <a:pt x="2638" y="4050"/>
                    <a:pt x="2672" y="4055"/>
                    <a:pt x="2709" y="4055"/>
                  </a:cubicBezTo>
                  <a:cubicBezTo>
                    <a:pt x="2821" y="4055"/>
                    <a:pt x="2956" y="4006"/>
                    <a:pt x="3037" y="3943"/>
                  </a:cubicBezTo>
                  <a:cubicBezTo>
                    <a:pt x="3108" y="3860"/>
                    <a:pt x="3144" y="3646"/>
                    <a:pt x="3085" y="3538"/>
                  </a:cubicBezTo>
                  <a:cubicBezTo>
                    <a:pt x="2537" y="2479"/>
                    <a:pt x="1977" y="1443"/>
                    <a:pt x="1382" y="419"/>
                  </a:cubicBezTo>
                  <a:cubicBezTo>
                    <a:pt x="1263" y="205"/>
                    <a:pt x="1013" y="86"/>
                    <a:pt x="894" y="2"/>
                  </a:cubicBezTo>
                  <a:cubicBezTo>
                    <a:pt x="873" y="1"/>
                    <a:pt x="853" y="0"/>
                    <a:pt x="83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 name="Google Shape;785;p2"/>
            <p:cNvSpPr/>
            <p:nvPr/>
          </p:nvSpPr>
          <p:spPr>
            <a:xfrm>
              <a:off x="8003177" y="1236284"/>
              <a:ext cx="108251" cy="110018"/>
            </a:xfrm>
            <a:custGeom>
              <a:avLst/>
              <a:gdLst/>
              <a:ahLst/>
              <a:cxnLst/>
              <a:rect l="l" t="t" r="r" b="b"/>
              <a:pathLst>
                <a:path w="3430" h="3486" extrusionOk="0">
                  <a:moveTo>
                    <a:pt x="587" y="0"/>
                  </a:moveTo>
                  <a:cubicBezTo>
                    <a:pt x="511" y="0"/>
                    <a:pt x="427" y="26"/>
                    <a:pt x="334" y="88"/>
                  </a:cubicBezTo>
                  <a:cubicBezTo>
                    <a:pt x="1" y="326"/>
                    <a:pt x="36" y="743"/>
                    <a:pt x="263" y="981"/>
                  </a:cubicBezTo>
                  <a:cubicBezTo>
                    <a:pt x="989" y="1814"/>
                    <a:pt x="1751" y="2612"/>
                    <a:pt x="2561" y="3362"/>
                  </a:cubicBezTo>
                  <a:cubicBezTo>
                    <a:pt x="2658" y="3447"/>
                    <a:pt x="2765" y="3486"/>
                    <a:pt x="2869" y="3486"/>
                  </a:cubicBezTo>
                  <a:cubicBezTo>
                    <a:pt x="3149" y="3486"/>
                    <a:pt x="3412" y="3206"/>
                    <a:pt x="3430" y="2755"/>
                  </a:cubicBezTo>
                  <a:cubicBezTo>
                    <a:pt x="3334" y="2600"/>
                    <a:pt x="3192" y="2338"/>
                    <a:pt x="2977" y="2124"/>
                  </a:cubicBezTo>
                  <a:cubicBezTo>
                    <a:pt x="2382" y="1517"/>
                    <a:pt x="1739" y="969"/>
                    <a:pt x="1120" y="374"/>
                  </a:cubicBezTo>
                  <a:cubicBezTo>
                    <a:pt x="961" y="207"/>
                    <a:pt x="803" y="0"/>
                    <a:pt x="5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 name="Google Shape;786;p2"/>
            <p:cNvSpPr/>
            <p:nvPr/>
          </p:nvSpPr>
          <p:spPr>
            <a:xfrm>
              <a:off x="8251168" y="1049928"/>
              <a:ext cx="88715" cy="99919"/>
            </a:xfrm>
            <a:custGeom>
              <a:avLst/>
              <a:gdLst/>
              <a:ahLst/>
              <a:cxnLst/>
              <a:rect l="l" t="t" r="r" b="b"/>
              <a:pathLst>
                <a:path w="2811" h="3166" extrusionOk="0">
                  <a:moveTo>
                    <a:pt x="590" y="0"/>
                  </a:moveTo>
                  <a:cubicBezTo>
                    <a:pt x="374" y="0"/>
                    <a:pt x="170" y="149"/>
                    <a:pt x="96" y="409"/>
                  </a:cubicBezTo>
                  <a:cubicBezTo>
                    <a:pt x="25" y="647"/>
                    <a:pt x="1" y="980"/>
                    <a:pt x="120" y="1159"/>
                  </a:cubicBezTo>
                  <a:cubicBezTo>
                    <a:pt x="560" y="1802"/>
                    <a:pt x="1049" y="2445"/>
                    <a:pt x="1584" y="3040"/>
                  </a:cubicBezTo>
                  <a:cubicBezTo>
                    <a:pt x="1664" y="3127"/>
                    <a:pt x="1823" y="3165"/>
                    <a:pt x="1987" y="3165"/>
                  </a:cubicBezTo>
                  <a:cubicBezTo>
                    <a:pt x="2115" y="3165"/>
                    <a:pt x="2247" y="3142"/>
                    <a:pt x="2346" y="3100"/>
                  </a:cubicBezTo>
                  <a:cubicBezTo>
                    <a:pt x="2537" y="3028"/>
                    <a:pt x="2656" y="2743"/>
                    <a:pt x="2811" y="2552"/>
                  </a:cubicBezTo>
                  <a:cubicBezTo>
                    <a:pt x="2704" y="2314"/>
                    <a:pt x="2656" y="2088"/>
                    <a:pt x="2537" y="1945"/>
                  </a:cubicBezTo>
                  <a:cubicBezTo>
                    <a:pt x="2037" y="1338"/>
                    <a:pt x="1513" y="742"/>
                    <a:pt x="965" y="171"/>
                  </a:cubicBezTo>
                  <a:cubicBezTo>
                    <a:pt x="853" y="54"/>
                    <a:pt x="719" y="0"/>
                    <a:pt x="59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 name="Google Shape;787;p2"/>
            <p:cNvSpPr/>
            <p:nvPr/>
          </p:nvSpPr>
          <p:spPr>
            <a:xfrm>
              <a:off x="8724617" y="1144984"/>
              <a:ext cx="90609" cy="106357"/>
            </a:xfrm>
            <a:custGeom>
              <a:avLst/>
              <a:gdLst/>
              <a:ahLst/>
              <a:cxnLst/>
              <a:rect l="l" t="t" r="r" b="b"/>
              <a:pathLst>
                <a:path w="2871" h="3370" extrusionOk="0">
                  <a:moveTo>
                    <a:pt x="537" y="1"/>
                  </a:moveTo>
                  <a:cubicBezTo>
                    <a:pt x="447" y="1"/>
                    <a:pt x="365" y="17"/>
                    <a:pt x="310" y="52"/>
                  </a:cubicBezTo>
                  <a:cubicBezTo>
                    <a:pt x="144" y="147"/>
                    <a:pt x="1" y="600"/>
                    <a:pt x="84" y="731"/>
                  </a:cubicBezTo>
                  <a:cubicBezTo>
                    <a:pt x="667" y="1600"/>
                    <a:pt x="1275" y="2457"/>
                    <a:pt x="1977" y="3231"/>
                  </a:cubicBezTo>
                  <a:cubicBezTo>
                    <a:pt x="2063" y="3327"/>
                    <a:pt x="2170" y="3370"/>
                    <a:pt x="2280" y="3370"/>
                  </a:cubicBezTo>
                  <a:cubicBezTo>
                    <a:pt x="2566" y="3370"/>
                    <a:pt x="2870" y="3082"/>
                    <a:pt x="2870" y="2695"/>
                  </a:cubicBezTo>
                  <a:cubicBezTo>
                    <a:pt x="2858" y="2636"/>
                    <a:pt x="2834" y="2481"/>
                    <a:pt x="2763" y="2398"/>
                  </a:cubicBezTo>
                  <a:cubicBezTo>
                    <a:pt x="2203" y="1636"/>
                    <a:pt x="1632" y="886"/>
                    <a:pt x="1025" y="171"/>
                  </a:cubicBezTo>
                  <a:cubicBezTo>
                    <a:pt x="937" y="67"/>
                    <a:pt x="720" y="1"/>
                    <a:pt x="53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 name="Google Shape;788;p2"/>
            <p:cNvSpPr/>
            <p:nvPr/>
          </p:nvSpPr>
          <p:spPr>
            <a:xfrm>
              <a:off x="8707701" y="750148"/>
              <a:ext cx="102254" cy="104905"/>
            </a:xfrm>
            <a:custGeom>
              <a:avLst/>
              <a:gdLst/>
              <a:ahLst/>
              <a:cxnLst/>
              <a:rect l="l" t="t" r="r" b="b"/>
              <a:pathLst>
                <a:path w="3240" h="3324" extrusionOk="0">
                  <a:moveTo>
                    <a:pt x="502" y="0"/>
                  </a:moveTo>
                  <a:cubicBezTo>
                    <a:pt x="448" y="0"/>
                    <a:pt x="399" y="8"/>
                    <a:pt x="358" y="26"/>
                  </a:cubicBezTo>
                  <a:cubicBezTo>
                    <a:pt x="1" y="204"/>
                    <a:pt x="96" y="597"/>
                    <a:pt x="299" y="847"/>
                  </a:cubicBezTo>
                  <a:cubicBezTo>
                    <a:pt x="811" y="1550"/>
                    <a:pt x="1370" y="2240"/>
                    <a:pt x="1930" y="2931"/>
                  </a:cubicBezTo>
                  <a:cubicBezTo>
                    <a:pt x="2061" y="3074"/>
                    <a:pt x="2239" y="3217"/>
                    <a:pt x="2418" y="3288"/>
                  </a:cubicBezTo>
                  <a:cubicBezTo>
                    <a:pt x="2486" y="3312"/>
                    <a:pt x="2554" y="3324"/>
                    <a:pt x="2620" y="3324"/>
                  </a:cubicBezTo>
                  <a:cubicBezTo>
                    <a:pt x="2948" y="3324"/>
                    <a:pt x="3229" y="3039"/>
                    <a:pt x="3239" y="2574"/>
                  </a:cubicBezTo>
                  <a:cubicBezTo>
                    <a:pt x="3156" y="2419"/>
                    <a:pt x="3037" y="2157"/>
                    <a:pt x="2835" y="1967"/>
                  </a:cubicBezTo>
                  <a:cubicBezTo>
                    <a:pt x="2275" y="1371"/>
                    <a:pt x="1727" y="776"/>
                    <a:pt x="1108" y="240"/>
                  </a:cubicBezTo>
                  <a:cubicBezTo>
                    <a:pt x="968" y="109"/>
                    <a:pt x="702" y="0"/>
                    <a:pt x="50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 name="Google Shape;789;p2"/>
            <p:cNvSpPr/>
            <p:nvPr/>
          </p:nvSpPr>
          <p:spPr>
            <a:xfrm>
              <a:off x="8251547" y="346034"/>
              <a:ext cx="93607" cy="110365"/>
            </a:xfrm>
            <a:custGeom>
              <a:avLst/>
              <a:gdLst/>
              <a:ahLst/>
              <a:cxnLst/>
              <a:rect l="l" t="t" r="r" b="b"/>
              <a:pathLst>
                <a:path w="2966" h="3497" extrusionOk="0">
                  <a:moveTo>
                    <a:pt x="713" y="1"/>
                  </a:moveTo>
                  <a:cubicBezTo>
                    <a:pt x="601" y="1"/>
                    <a:pt x="482" y="39"/>
                    <a:pt x="358" y="127"/>
                  </a:cubicBezTo>
                  <a:cubicBezTo>
                    <a:pt x="1" y="377"/>
                    <a:pt x="25" y="734"/>
                    <a:pt x="239" y="1056"/>
                  </a:cubicBezTo>
                  <a:cubicBezTo>
                    <a:pt x="667" y="1758"/>
                    <a:pt x="1096" y="2449"/>
                    <a:pt x="1560" y="3115"/>
                  </a:cubicBezTo>
                  <a:cubicBezTo>
                    <a:pt x="1691" y="3306"/>
                    <a:pt x="1953" y="3413"/>
                    <a:pt x="2072" y="3496"/>
                  </a:cubicBezTo>
                  <a:cubicBezTo>
                    <a:pt x="2668" y="3496"/>
                    <a:pt x="2965" y="3068"/>
                    <a:pt x="2703" y="2651"/>
                  </a:cubicBezTo>
                  <a:cubicBezTo>
                    <a:pt x="2263" y="1877"/>
                    <a:pt x="1775" y="1103"/>
                    <a:pt x="1263" y="365"/>
                  </a:cubicBezTo>
                  <a:cubicBezTo>
                    <a:pt x="1128" y="151"/>
                    <a:pt x="936" y="1"/>
                    <a:pt x="71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 name="Google Shape;790;p2"/>
            <p:cNvSpPr/>
            <p:nvPr/>
          </p:nvSpPr>
          <p:spPr>
            <a:xfrm>
              <a:off x="8623912" y="1331845"/>
              <a:ext cx="84581" cy="100108"/>
            </a:xfrm>
            <a:custGeom>
              <a:avLst/>
              <a:gdLst/>
              <a:ahLst/>
              <a:cxnLst/>
              <a:rect l="l" t="t" r="r" b="b"/>
              <a:pathLst>
                <a:path w="2680" h="3172" extrusionOk="0">
                  <a:moveTo>
                    <a:pt x="510" y="1"/>
                  </a:moveTo>
                  <a:cubicBezTo>
                    <a:pt x="388" y="1"/>
                    <a:pt x="269" y="25"/>
                    <a:pt x="227" y="72"/>
                  </a:cubicBezTo>
                  <a:cubicBezTo>
                    <a:pt x="96" y="227"/>
                    <a:pt x="1" y="572"/>
                    <a:pt x="96" y="715"/>
                  </a:cubicBezTo>
                  <a:cubicBezTo>
                    <a:pt x="501" y="1489"/>
                    <a:pt x="953" y="2263"/>
                    <a:pt x="1465" y="2977"/>
                  </a:cubicBezTo>
                  <a:cubicBezTo>
                    <a:pt x="1553" y="3101"/>
                    <a:pt x="1810" y="3172"/>
                    <a:pt x="2029" y="3172"/>
                  </a:cubicBezTo>
                  <a:cubicBezTo>
                    <a:pt x="2107" y="3172"/>
                    <a:pt x="2180" y="3163"/>
                    <a:pt x="2239" y="3144"/>
                  </a:cubicBezTo>
                  <a:cubicBezTo>
                    <a:pt x="2430" y="3085"/>
                    <a:pt x="2549" y="2775"/>
                    <a:pt x="2680" y="2596"/>
                  </a:cubicBezTo>
                  <a:cubicBezTo>
                    <a:pt x="2573" y="2299"/>
                    <a:pt x="2561" y="2073"/>
                    <a:pt x="2453" y="1918"/>
                  </a:cubicBezTo>
                  <a:cubicBezTo>
                    <a:pt x="1918" y="1287"/>
                    <a:pt x="1382" y="656"/>
                    <a:pt x="810" y="72"/>
                  </a:cubicBezTo>
                  <a:cubicBezTo>
                    <a:pt x="757" y="25"/>
                    <a:pt x="632" y="1"/>
                    <a:pt x="51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 name="Google Shape;791;p2"/>
            <p:cNvSpPr/>
            <p:nvPr/>
          </p:nvSpPr>
          <p:spPr>
            <a:xfrm>
              <a:off x="7749536" y="1141323"/>
              <a:ext cx="95879" cy="86853"/>
            </a:xfrm>
            <a:custGeom>
              <a:avLst/>
              <a:gdLst/>
              <a:ahLst/>
              <a:cxnLst/>
              <a:rect l="l" t="t" r="r" b="b"/>
              <a:pathLst>
                <a:path w="3038" h="2752" extrusionOk="0">
                  <a:moveTo>
                    <a:pt x="730" y="1"/>
                  </a:moveTo>
                  <a:cubicBezTo>
                    <a:pt x="546" y="1"/>
                    <a:pt x="310" y="73"/>
                    <a:pt x="203" y="180"/>
                  </a:cubicBezTo>
                  <a:cubicBezTo>
                    <a:pt x="60" y="323"/>
                    <a:pt x="1" y="763"/>
                    <a:pt x="96" y="906"/>
                  </a:cubicBezTo>
                  <a:cubicBezTo>
                    <a:pt x="513" y="1490"/>
                    <a:pt x="1013" y="2025"/>
                    <a:pt x="1501" y="2549"/>
                  </a:cubicBezTo>
                  <a:cubicBezTo>
                    <a:pt x="1632" y="2680"/>
                    <a:pt x="1858" y="2704"/>
                    <a:pt x="1965" y="2752"/>
                  </a:cubicBezTo>
                  <a:cubicBezTo>
                    <a:pt x="2680" y="2752"/>
                    <a:pt x="3037" y="2073"/>
                    <a:pt x="2620" y="1549"/>
                  </a:cubicBezTo>
                  <a:cubicBezTo>
                    <a:pt x="2144" y="966"/>
                    <a:pt x="1525" y="490"/>
                    <a:pt x="930" y="49"/>
                  </a:cubicBezTo>
                  <a:cubicBezTo>
                    <a:pt x="885" y="16"/>
                    <a:pt x="813" y="1"/>
                    <a:pt x="7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 name="Google Shape;792;p2"/>
            <p:cNvSpPr/>
            <p:nvPr/>
          </p:nvSpPr>
          <p:spPr>
            <a:xfrm>
              <a:off x="8365033" y="885095"/>
              <a:ext cx="85338" cy="96984"/>
            </a:xfrm>
            <a:custGeom>
              <a:avLst/>
              <a:gdLst/>
              <a:ahLst/>
              <a:cxnLst/>
              <a:rect l="l" t="t" r="r" b="b"/>
              <a:pathLst>
                <a:path w="2704" h="3073" extrusionOk="0">
                  <a:moveTo>
                    <a:pt x="631" y="1"/>
                  </a:moveTo>
                  <a:cubicBezTo>
                    <a:pt x="576" y="1"/>
                    <a:pt x="531" y="11"/>
                    <a:pt x="500" y="36"/>
                  </a:cubicBezTo>
                  <a:cubicBezTo>
                    <a:pt x="274" y="203"/>
                    <a:pt x="0" y="691"/>
                    <a:pt x="96" y="822"/>
                  </a:cubicBezTo>
                  <a:cubicBezTo>
                    <a:pt x="596" y="1584"/>
                    <a:pt x="1131" y="2334"/>
                    <a:pt x="1786" y="2953"/>
                  </a:cubicBezTo>
                  <a:cubicBezTo>
                    <a:pt x="1874" y="3035"/>
                    <a:pt x="1975" y="3073"/>
                    <a:pt x="2076" y="3073"/>
                  </a:cubicBezTo>
                  <a:cubicBezTo>
                    <a:pt x="2385" y="3073"/>
                    <a:pt x="2703" y="2723"/>
                    <a:pt x="2703" y="2239"/>
                  </a:cubicBezTo>
                  <a:cubicBezTo>
                    <a:pt x="2620" y="2108"/>
                    <a:pt x="2536" y="1834"/>
                    <a:pt x="2370" y="1620"/>
                  </a:cubicBezTo>
                  <a:cubicBezTo>
                    <a:pt x="2013" y="1143"/>
                    <a:pt x="1655" y="667"/>
                    <a:pt x="1239" y="250"/>
                  </a:cubicBezTo>
                  <a:cubicBezTo>
                    <a:pt x="1101" y="122"/>
                    <a:pt x="815" y="1"/>
                    <a:pt x="63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 name="Google Shape;793;p2"/>
            <p:cNvSpPr/>
            <p:nvPr/>
          </p:nvSpPr>
          <p:spPr>
            <a:xfrm>
              <a:off x="7946055" y="450431"/>
              <a:ext cx="84202" cy="100992"/>
            </a:xfrm>
            <a:custGeom>
              <a:avLst/>
              <a:gdLst/>
              <a:ahLst/>
              <a:cxnLst/>
              <a:rect l="l" t="t" r="r" b="b"/>
              <a:pathLst>
                <a:path w="2668" h="3200" extrusionOk="0">
                  <a:moveTo>
                    <a:pt x="660" y="1"/>
                  </a:moveTo>
                  <a:cubicBezTo>
                    <a:pt x="461" y="1"/>
                    <a:pt x="207" y="70"/>
                    <a:pt x="108" y="188"/>
                  </a:cubicBezTo>
                  <a:cubicBezTo>
                    <a:pt x="1" y="343"/>
                    <a:pt x="1" y="700"/>
                    <a:pt x="108" y="879"/>
                  </a:cubicBezTo>
                  <a:cubicBezTo>
                    <a:pt x="418" y="1438"/>
                    <a:pt x="775" y="1974"/>
                    <a:pt x="1156" y="2498"/>
                  </a:cubicBezTo>
                  <a:cubicBezTo>
                    <a:pt x="1334" y="2748"/>
                    <a:pt x="1573" y="2986"/>
                    <a:pt x="1834" y="3129"/>
                  </a:cubicBezTo>
                  <a:cubicBezTo>
                    <a:pt x="1931" y="3178"/>
                    <a:pt x="2027" y="3200"/>
                    <a:pt x="2117" y="3200"/>
                  </a:cubicBezTo>
                  <a:cubicBezTo>
                    <a:pt x="2425" y="3200"/>
                    <a:pt x="2668" y="2938"/>
                    <a:pt x="2668" y="2570"/>
                  </a:cubicBezTo>
                  <a:cubicBezTo>
                    <a:pt x="2668" y="2058"/>
                    <a:pt x="1299" y="117"/>
                    <a:pt x="775" y="10"/>
                  </a:cubicBezTo>
                  <a:cubicBezTo>
                    <a:pt x="740" y="4"/>
                    <a:pt x="701" y="1"/>
                    <a:pt x="66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 name="Google Shape;794;p2"/>
            <p:cNvSpPr/>
            <p:nvPr/>
          </p:nvSpPr>
          <p:spPr>
            <a:xfrm>
              <a:off x="8311667" y="1483076"/>
              <a:ext cx="88336" cy="82908"/>
            </a:xfrm>
            <a:custGeom>
              <a:avLst/>
              <a:gdLst/>
              <a:ahLst/>
              <a:cxnLst/>
              <a:rect l="l" t="t" r="r" b="b"/>
              <a:pathLst>
                <a:path w="2799" h="2627" extrusionOk="0">
                  <a:moveTo>
                    <a:pt x="698" y="0"/>
                  </a:moveTo>
                  <a:cubicBezTo>
                    <a:pt x="519" y="0"/>
                    <a:pt x="340" y="42"/>
                    <a:pt x="263" y="126"/>
                  </a:cubicBezTo>
                  <a:cubicBezTo>
                    <a:pt x="108" y="317"/>
                    <a:pt x="1" y="840"/>
                    <a:pt x="132" y="1007"/>
                  </a:cubicBezTo>
                  <a:cubicBezTo>
                    <a:pt x="596" y="1567"/>
                    <a:pt x="1120" y="2103"/>
                    <a:pt x="1715" y="2519"/>
                  </a:cubicBezTo>
                  <a:cubicBezTo>
                    <a:pt x="1823" y="2593"/>
                    <a:pt x="1939" y="2627"/>
                    <a:pt x="2053" y="2627"/>
                  </a:cubicBezTo>
                  <a:cubicBezTo>
                    <a:pt x="2419" y="2627"/>
                    <a:pt x="2771" y="2280"/>
                    <a:pt x="2799" y="1781"/>
                  </a:cubicBezTo>
                  <a:cubicBezTo>
                    <a:pt x="2751" y="1674"/>
                    <a:pt x="2692" y="1436"/>
                    <a:pt x="2549" y="1281"/>
                  </a:cubicBezTo>
                  <a:cubicBezTo>
                    <a:pt x="2084" y="864"/>
                    <a:pt x="1620" y="436"/>
                    <a:pt x="1096" y="90"/>
                  </a:cubicBezTo>
                  <a:cubicBezTo>
                    <a:pt x="1003" y="30"/>
                    <a:pt x="851" y="0"/>
                    <a:pt x="69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 name="Google Shape;795;p2"/>
            <p:cNvSpPr/>
            <p:nvPr/>
          </p:nvSpPr>
          <p:spPr>
            <a:xfrm>
              <a:off x="8248548" y="1318717"/>
              <a:ext cx="89473" cy="91745"/>
            </a:xfrm>
            <a:custGeom>
              <a:avLst/>
              <a:gdLst/>
              <a:ahLst/>
              <a:cxnLst/>
              <a:rect l="l" t="t" r="r" b="b"/>
              <a:pathLst>
                <a:path w="2835" h="2907" extrusionOk="0">
                  <a:moveTo>
                    <a:pt x="215" y="0"/>
                  </a:moveTo>
                  <a:cubicBezTo>
                    <a:pt x="179" y="274"/>
                    <a:pt x="0" y="631"/>
                    <a:pt x="120" y="798"/>
                  </a:cubicBezTo>
                  <a:cubicBezTo>
                    <a:pt x="584" y="1488"/>
                    <a:pt x="1108" y="2167"/>
                    <a:pt x="1667" y="2786"/>
                  </a:cubicBezTo>
                  <a:cubicBezTo>
                    <a:pt x="1740" y="2866"/>
                    <a:pt x="1911" y="2906"/>
                    <a:pt x="2079" y="2906"/>
                  </a:cubicBezTo>
                  <a:cubicBezTo>
                    <a:pt x="2185" y="2906"/>
                    <a:pt x="2291" y="2890"/>
                    <a:pt x="2370" y="2858"/>
                  </a:cubicBezTo>
                  <a:cubicBezTo>
                    <a:pt x="2548" y="2786"/>
                    <a:pt x="2667" y="2536"/>
                    <a:pt x="2834" y="2322"/>
                  </a:cubicBezTo>
                  <a:cubicBezTo>
                    <a:pt x="2667" y="2036"/>
                    <a:pt x="2584" y="1774"/>
                    <a:pt x="2406" y="1584"/>
                  </a:cubicBezTo>
                  <a:cubicBezTo>
                    <a:pt x="1953" y="1096"/>
                    <a:pt x="1489" y="619"/>
                    <a:pt x="989" y="179"/>
                  </a:cubicBezTo>
                  <a:cubicBezTo>
                    <a:pt x="810" y="36"/>
                    <a:pt x="477" y="60"/>
                    <a:pt x="21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 name="Google Shape;796;p2"/>
            <p:cNvSpPr/>
            <p:nvPr/>
          </p:nvSpPr>
          <p:spPr>
            <a:xfrm>
              <a:off x="8582601" y="1071830"/>
              <a:ext cx="91713" cy="94743"/>
            </a:xfrm>
            <a:custGeom>
              <a:avLst/>
              <a:gdLst/>
              <a:ahLst/>
              <a:cxnLst/>
              <a:rect l="l" t="t" r="r" b="b"/>
              <a:pathLst>
                <a:path w="2906" h="3002" extrusionOk="0">
                  <a:moveTo>
                    <a:pt x="167" y="1"/>
                  </a:moveTo>
                  <a:cubicBezTo>
                    <a:pt x="131" y="239"/>
                    <a:pt x="0" y="548"/>
                    <a:pt x="107" y="679"/>
                  </a:cubicBezTo>
                  <a:cubicBezTo>
                    <a:pt x="631" y="1394"/>
                    <a:pt x="1191" y="2072"/>
                    <a:pt x="1762" y="2739"/>
                  </a:cubicBezTo>
                  <a:cubicBezTo>
                    <a:pt x="1857" y="2858"/>
                    <a:pt x="2072" y="2882"/>
                    <a:pt x="2322" y="3001"/>
                  </a:cubicBezTo>
                  <a:cubicBezTo>
                    <a:pt x="2500" y="2858"/>
                    <a:pt x="2786" y="2739"/>
                    <a:pt x="2846" y="2549"/>
                  </a:cubicBezTo>
                  <a:cubicBezTo>
                    <a:pt x="2905" y="2322"/>
                    <a:pt x="2834" y="1965"/>
                    <a:pt x="2679" y="1799"/>
                  </a:cubicBezTo>
                  <a:cubicBezTo>
                    <a:pt x="2119" y="1203"/>
                    <a:pt x="1500" y="632"/>
                    <a:pt x="869" y="108"/>
                  </a:cubicBezTo>
                  <a:cubicBezTo>
                    <a:pt x="758" y="13"/>
                    <a:pt x="589" y="7"/>
                    <a:pt x="418" y="7"/>
                  </a:cubicBezTo>
                  <a:cubicBezTo>
                    <a:pt x="396" y="7"/>
                    <a:pt x="375" y="7"/>
                    <a:pt x="354" y="7"/>
                  </a:cubicBezTo>
                  <a:cubicBezTo>
                    <a:pt x="290" y="7"/>
                    <a:pt x="226" y="7"/>
                    <a:pt x="1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 name="Google Shape;797;p2"/>
            <p:cNvSpPr/>
            <p:nvPr/>
          </p:nvSpPr>
          <p:spPr>
            <a:xfrm>
              <a:off x="7831464" y="777668"/>
              <a:ext cx="89189" cy="95627"/>
            </a:xfrm>
            <a:custGeom>
              <a:avLst/>
              <a:gdLst/>
              <a:ahLst/>
              <a:cxnLst/>
              <a:rect l="l" t="t" r="r" b="b"/>
              <a:pathLst>
                <a:path w="2826" h="3030" extrusionOk="0">
                  <a:moveTo>
                    <a:pt x="460" y="1"/>
                  </a:moveTo>
                  <a:cubicBezTo>
                    <a:pt x="389" y="1"/>
                    <a:pt x="320" y="9"/>
                    <a:pt x="262" y="23"/>
                  </a:cubicBezTo>
                  <a:cubicBezTo>
                    <a:pt x="155" y="47"/>
                    <a:pt x="1" y="392"/>
                    <a:pt x="48" y="511"/>
                  </a:cubicBezTo>
                  <a:cubicBezTo>
                    <a:pt x="405" y="1464"/>
                    <a:pt x="977" y="2321"/>
                    <a:pt x="1810" y="2916"/>
                  </a:cubicBezTo>
                  <a:cubicBezTo>
                    <a:pt x="1914" y="2994"/>
                    <a:pt x="2028" y="3029"/>
                    <a:pt x="2140" y="3029"/>
                  </a:cubicBezTo>
                  <a:cubicBezTo>
                    <a:pt x="2491" y="3029"/>
                    <a:pt x="2826" y="2686"/>
                    <a:pt x="2798" y="2226"/>
                  </a:cubicBezTo>
                  <a:cubicBezTo>
                    <a:pt x="2739" y="2118"/>
                    <a:pt x="2679" y="1904"/>
                    <a:pt x="2548" y="1773"/>
                  </a:cubicBezTo>
                  <a:cubicBezTo>
                    <a:pt x="2013" y="1214"/>
                    <a:pt x="1477" y="654"/>
                    <a:pt x="893" y="142"/>
                  </a:cubicBezTo>
                  <a:cubicBezTo>
                    <a:pt x="802" y="42"/>
                    <a:pt x="624" y="1"/>
                    <a:pt x="46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 name="Google Shape;798;p2"/>
            <p:cNvSpPr/>
            <p:nvPr/>
          </p:nvSpPr>
          <p:spPr>
            <a:xfrm>
              <a:off x="8045655" y="594246"/>
              <a:ext cx="90956" cy="110239"/>
            </a:xfrm>
            <a:custGeom>
              <a:avLst/>
              <a:gdLst/>
              <a:ahLst/>
              <a:cxnLst/>
              <a:rect l="l" t="t" r="r" b="b"/>
              <a:pathLst>
                <a:path w="2882" h="3493" extrusionOk="0">
                  <a:moveTo>
                    <a:pt x="36" y="1"/>
                  </a:moveTo>
                  <a:lnTo>
                    <a:pt x="36" y="1"/>
                  </a:lnTo>
                  <a:cubicBezTo>
                    <a:pt x="48" y="239"/>
                    <a:pt x="0" y="513"/>
                    <a:pt x="107" y="691"/>
                  </a:cubicBezTo>
                  <a:cubicBezTo>
                    <a:pt x="572" y="1465"/>
                    <a:pt x="1072" y="2215"/>
                    <a:pt x="1596" y="2954"/>
                  </a:cubicBezTo>
                  <a:cubicBezTo>
                    <a:pt x="1726" y="3156"/>
                    <a:pt x="1905" y="3335"/>
                    <a:pt x="2119" y="3430"/>
                  </a:cubicBezTo>
                  <a:cubicBezTo>
                    <a:pt x="2202" y="3472"/>
                    <a:pt x="2285" y="3492"/>
                    <a:pt x="2365" y="3492"/>
                  </a:cubicBezTo>
                  <a:cubicBezTo>
                    <a:pt x="2644" y="3492"/>
                    <a:pt x="2881" y="3250"/>
                    <a:pt x="2881" y="2870"/>
                  </a:cubicBezTo>
                  <a:cubicBezTo>
                    <a:pt x="2834" y="2763"/>
                    <a:pt x="2798" y="2561"/>
                    <a:pt x="2703" y="2442"/>
                  </a:cubicBezTo>
                  <a:cubicBezTo>
                    <a:pt x="2048" y="1668"/>
                    <a:pt x="1405" y="894"/>
                    <a:pt x="703" y="144"/>
                  </a:cubicBezTo>
                  <a:cubicBezTo>
                    <a:pt x="572" y="1"/>
                    <a:pt x="262" y="37"/>
                    <a:pt x="3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 name="Google Shape;799;p2"/>
            <p:cNvSpPr/>
            <p:nvPr/>
          </p:nvSpPr>
          <p:spPr>
            <a:xfrm>
              <a:off x="8332338" y="586546"/>
              <a:ext cx="64666" cy="110807"/>
            </a:xfrm>
            <a:custGeom>
              <a:avLst/>
              <a:gdLst/>
              <a:ahLst/>
              <a:cxnLst/>
              <a:rect l="l" t="t" r="r" b="b"/>
              <a:pathLst>
                <a:path w="2049" h="3511" extrusionOk="0">
                  <a:moveTo>
                    <a:pt x="470" y="0"/>
                  </a:moveTo>
                  <a:cubicBezTo>
                    <a:pt x="451" y="0"/>
                    <a:pt x="434" y="2"/>
                    <a:pt x="417" y="7"/>
                  </a:cubicBezTo>
                  <a:cubicBezTo>
                    <a:pt x="239" y="43"/>
                    <a:pt x="120" y="376"/>
                    <a:pt x="1" y="554"/>
                  </a:cubicBezTo>
                  <a:cubicBezTo>
                    <a:pt x="203" y="1388"/>
                    <a:pt x="358" y="2102"/>
                    <a:pt x="548" y="2817"/>
                  </a:cubicBezTo>
                  <a:cubicBezTo>
                    <a:pt x="644" y="3187"/>
                    <a:pt x="833" y="3511"/>
                    <a:pt x="1234" y="3511"/>
                  </a:cubicBezTo>
                  <a:cubicBezTo>
                    <a:pt x="1284" y="3511"/>
                    <a:pt x="1337" y="3506"/>
                    <a:pt x="1394" y="3495"/>
                  </a:cubicBezTo>
                  <a:cubicBezTo>
                    <a:pt x="1810" y="3436"/>
                    <a:pt x="2048" y="2948"/>
                    <a:pt x="1870" y="2424"/>
                  </a:cubicBezTo>
                  <a:cubicBezTo>
                    <a:pt x="1632" y="1733"/>
                    <a:pt x="1370" y="1031"/>
                    <a:pt x="1036" y="376"/>
                  </a:cubicBezTo>
                  <a:cubicBezTo>
                    <a:pt x="950" y="203"/>
                    <a:pt x="657" y="0"/>
                    <a:pt x="47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 name="Google Shape;800;p2"/>
            <p:cNvSpPr/>
            <p:nvPr/>
          </p:nvSpPr>
          <p:spPr>
            <a:xfrm>
              <a:off x="8393973" y="546592"/>
              <a:ext cx="74040" cy="97552"/>
            </a:xfrm>
            <a:custGeom>
              <a:avLst/>
              <a:gdLst/>
              <a:ahLst/>
              <a:cxnLst/>
              <a:rect l="l" t="t" r="r" b="b"/>
              <a:pathLst>
                <a:path w="2346" h="3091" extrusionOk="0">
                  <a:moveTo>
                    <a:pt x="509" y="1"/>
                  </a:moveTo>
                  <a:cubicBezTo>
                    <a:pt x="243" y="1"/>
                    <a:pt x="8" y="234"/>
                    <a:pt x="0" y="582"/>
                  </a:cubicBezTo>
                  <a:cubicBezTo>
                    <a:pt x="0" y="630"/>
                    <a:pt x="0" y="701"/>
                    <a:pt x="24" y="749"/>
                  </a:cubicBezTo>
                  <a:cubicBezTo>
                    <a:pt x="417" y="1475"/>
                    <a:pt x="774" y="2213"/>
                    <a:pt x="1227" y="2904"/>
                  </a:cubicBezTo>
                  <a:cubicBezTo>
                    <a:pt x="1307" y="3016"/>
                    <a:pt x="1577" y="3091"/>
                    <a:pt x="1792" y="3091"/>
                  </a:cubicBezTo>
                  <a:cubicBezTo>
                    <a:pt x="1895" y="3091"/>
                    <a:pt x="1986" y="3074"/>
                    <a:pt x="2036" y="3035"/>
                  </a:cubicBezTo>
                  <a:cubicBezTo>
                    <a:pt x="2227" y="2880"/>
                    <a:pt x="2346" y="2440"/>
                    <a:pt x="2286" y="2190"/>
                  </a:cubicBezTo>
                  <a:cubicBezTo>
                    <a:pt x="2203" y="1820"/>
                    <a:pt x="1929" y="1463"/>
                    <a:pt x="1703" y="1130"/>
                  </a:cubicBezTo>
                  <a:cubicBezTo>
                    <a:pt x="1453" y="773"/>
                    <a:pt x="1191" y="416"/>
                    <a:pt x="857" y="142"/>
                  </a:cubicBezTo>
                  <a:cubicBezTo>
                    <a:pt x="746" y="44"/>
                    <a:pt x="624" y="1"/>
                    <a:pt x="50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 name="Google Shape;801;p2"/>
            <p:cNvSpPr/>
            <p:nvPr/>
          </p:nvSpPr>
          <p:spPr>
            <a:xfrm>
              <a:off x="8430423" y="217809"/>
              <a:ext cx="80794" cy="100392"/>
            </a:xfrm>
            <a:custGeom>
              <a:avLst/>
              <a:gdLst/>
              <a:ahLst/>
              <a:cxnLst/>
              <a:rect l="l" t="t" r="r" b="b"/>
              <a:pathLst>
                <a:path w="2560" h="3181" extrusionOk="0">
                  <a:moveTo>
                    <a:pt x="512" y="1"/>
                  </a:moveTo>
                  <a:cubicBezTo>
                    <a:pt x="366" y="1"/>
                    <a:pt x="227" y="26"/>
                    <a:pt x="131" y="94"/>
                  </a:cubicBezTo>
                  <a:cubicBezTo>
                    <a:pt x="12" y="189"/>
                    <a:pt x="0" y="547"/>
                    <a:pt x="72" y="737"/>
                  </a:cubicBezTo>
                  <a:cubicBezTo>
                    <a:pt x="250" y="1130"/>
                    <a:pt x="512" y="1511"/>
                    <a:pt x="750" y="1880"/>
                  </a:cubicBezTo>
                  <a:cubicBezTo>
                    <a:pt x="988" y="2249"/>
                    <a:pt x="1179" y="2654"/>
                    <a:pt x="1476" y="2975"/>
                  </a:cubicBezTo>
                  <a:cubicBezTo>
                    <a:pt x="1590" y="3108"/>
                    <a:pt x="1825" y="3180"/>
                    <a:pt x="2017" y="3180"/>
                  </a:cubicBezTo>
                  <a:cubicBezTo>
                    <a:pt x="2067" y="3180"/>
                    <a:pt x="2114" y="3176"/>
                    <a:pt x="2155" y="3166"/>
                  </a:cubicBezTo>
                  <a:cubicBezTo>
                    <a:pt x="2322" y="3130"/>
                    <a:pt x="2441" y="2856"/>
                    <a:pt x="2560" y="2725"/>
                  </a:cubicBezTo>
                  <a:cubicBezTo>
                    <a:pt x="2488" y="2523"/>
                    <a:pt x="2488" y="2404"/>
                    <a:pt x="2441" y="2309"/>
                  </a:cubicBezTo>
                  <a:cubicBezTo>
                    <a:pt x="2060" y="1654"/>
                    <a:pt x="1667" y="1011"/>
                    <a:pt x="1250" y="380"/>
                  </a:cubicBezTo>
                  <a:cubicBezTo>
                    <a:pt x="1167" y="225"/>
                    <a:pt x="1000" y="58"/>
                    <a:pt x="834" y="35"/>
                  </a:cubicBezTo>
                  <a:cubicBezTo>
                    <a:pt x="732" y="14"/>
                    <a:pt x="620" y="1"/>
                    <a:pt x="51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 name="Google Shape;802;p2"/>
            <p:cNvSpPr/>
            <p:nvPr/>
          </p:nvSpPr>
          <p:spPr>
            <a:xfrm>
              <a:off x="8707102" y="1295395"/>
              <a:ext cx="79941" cy="87863"/>
            </a:xfrm>
            <a:custGeom>
              <a:avLst/>
              <a:gdLst/>
              <a:ahLst/>
              <a:cxnLst/>
              <a:rect l="l" t="t" r="r" b="b"/>
              <a:pathLst>
                <a:path w="2533" h="2784" extrusionOk="0">
                  <a:moveTo>
                    <a:pt x="704" y="0"/>
                  </a:moveTo>
                  <a:cubicBezTo>
                    <a:pt x="294" y="0"/>
                    <a:pt x="1" y="372"/>
                    <a:pt x="198" y="799"/>
                  </a:cubicBezTo>
                  <a:cubicBezTo>
                    <a:pt x="508" y="1442"/>
                    <a:pt x="913" y="2049"/>
                    <a:pt x="1341" y="2620"/>
                  </a:cubicBezTo>
                  <a:cubicBezTo>
                    <a:pt x="1424" y="2728"/>
                    <a:pt x="1651" y="2784"/>
                    <a:pt x="1849" y="2784"/>
                  </a:cubicBezTo>
                  <a:cubicBezTo>
                    <a:pt x="1936" y="2784"/>
                    <a:pt x="2018" y="2773"/>
                    <a:pt x="2080" y="2751"/>
                  </a:cubicBezTo>
                  <a:cubicBezTo>
                    <a:pt x="2294" y="2680"/>
                    <a:pt x="2425" y="2382"/>
                    <a:pt x="2520" y="2275"/>
                  </a:cubicBezTo>
                  <a:cubicBezTo>
                    <a:pt x="2532" y="1584"/>
                    <a:pt x="1413" y="168"/>
                    <a:pt x="889" y="25"/>
                  </a:cubicBezTo>
                  <a:cubicBezTo>
                    <a:pt x="826" y="8"/>
                    <a:pt x="764" y="0"/>
                    <a:pt x="70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 name="Google Shape;803;p2"/>
            <p:cNvSpPr/>
            <p:nvPr/>
          </p:nvSpPr>
          <p:spPr>
            <a:xfrm>
              <a:off x="8513077" y="1168495"/>
              <a:ext cx="72935" cy="92439"/>
            </a:xfrm>
            <a:custGeom>
              <a:avLst/>
              <a:gdLst/>
              <a:ahLst/>
              <a:cxnLst/>
              <a:rect l="l" t="t" r="r" b="b"/>
              <a:pathLst>
                <a:path w="2311" h="2929" extrusionOk="0">
                  <a:moveTo>
                    <a:pt x="488" y="0"/>
                  </a:moveTo>
                  <a:cubicBezTo>
                    <a:pt x="435" y="0"/>
                    <a:pt x="386" y="7"/>
                    <a:pt x="346" y="21"/>
                  </a:cubicBezTo>
                  <a:cubicBezTo>
                    <a:pt x="179" y="81"/>
                    <a:pt x="0" y="331"/>
                    <a:pt x="0" y="510"/>
                  </a:cubicBezTo>
                  <a:cubicBezTo>
                    <a:pt x="12" y="1474"/>
                    <a:pt x="512" y="2236"/>
                    <a:pt x="1191" y="2843"/>
                  </a:cubicBezTo>
                  <a:cubicBezTo>
                    <a:pt x="1255" y="2901"/>
                    <a:pt x="1381" y="2928"/>
                    <a:pt x="1515" y="2928"/>
                  </a:cubicBezTo>
                  <a:cubicBezTo>
                    <a:pt x="1657" y="2928"/>
                    <a:pt x="1808" y="2898"/>
                    <a:pt x="1905" y="2843"/>
                  </a:cubicBezTo>
                  <a:cubicBezTo>
                    <a:pt x="2096" y="2760"/>
                    <a:pt x="2203" y="2474"/>
                    <a:pt x="2310" y="2319"/>
                  </a:cubicBezTo>
                  <a:cubicBezTo>
                    <a:pt x="2263" y="2117"/>
                    <a:pt x="2263" y="1986"/>
                    <a:pt x="2191" y="1903"/>
                  </a:cubicBezTo>
                  <a:cubicBezTo>
                    <a:pt x="1786" y="1307"/>
                    <a:pt x="1370" y="712"/>
                    <a:pt x="929" y="164"/>
                  </a:cubicBezTo>
                  <a:cubicBezTo>
                    <a:pt x="848" y="65"/>
                    <a:pt x="651" y="0"/>
                    <a:pt x="48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 name="Google Shape;804;p2"/>
            <p:cNvSpPr/>
            <p:nvPr/>
          </p:nvSpPr>
          <p:spPr>
            <a:xfrm>
              <a:off x="7653723" y="958722"/>
              <a:ext cx="87232" cy="91019"/>
            </a:xfrm>
            <a:custGeom>
              <a:avLst/>
              <a:gdLst/>
              <a:ahLst/>
              <a:cxnLst/>
              <a:rect l="l" t="t" r="r" b="b"/>
              <a:pathLst>
                <a:path w="2764" h="2884" extrusionOk="0">
                  <a:moveTo>
                    <a:pt x="639" y="1"/>
                  </a:moveTo>
                  <a:cubicBezTo>
                    <a:pt x="487" y="1"/>
                    <a:pt x="278" y="61"/>
                    <a:pt x="203" y="144"/>
                  </a:cubicBezTo>
                  <a:cubicBezTo>
                    <a:pt x="72" y="287"/>
                    <a:pt x="1" y="668"/>
                    <a:pt x="84" y="787"/>
                  </a:cubicBezTo>
                  <a:cubicBezTo>
                    <a:pt x="668" y="1489"/>
                    <a:pt x="1263" y="2168"/>
                    <a:pt x="1930" y="2763"/>
                  </a:cubicBezTo>
                  <a:cubicBezTo>
                    <a:pt x="2023" y="2846"/>
                    <a:pt x="2128" y="2883"/>
                    <a:pt x="2232" y="2883"/>
                  </a:cubicBezTo>
                  <a:cubicBezTo>
                    <a:pt x="2499" y="2883"/>
                    <a:pt x="2755" y="2640"/>
                    <a:pt x="2763" y="2323"/>
                  </a:cubicBezTo>
                  <a:cubicBezTo>
                    <a:pt x="2763" y="2275"/>
                    <a:pt x="2763" y="2204"/>
                    <a:pt x="2751" y="2168"/>
                  </a:cubicBezTo>
                  <a:cubicBezTo>
                    <a:pt x="2096" y="1454"/>
                    <a:pt x="1465" y="727"/>
                    <a:pt x="787" y="37"/>
                  </a:cubicBezTo>
                  <a:cubicBezTo>
                    <a:pt x="758" y="12"/>
                    <a:pt x="704" y="1"/>
                    <a:pt x="63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 name="Google Shape;805;p2"/>
            <p:cNvSpPr/>
            <p:nvPr/>
          </p:nvSpPr>
          <p:spPr>
            <a:xfrm>
              <a:off x="8792248" y="1007576"/>
              <a:ext cx="83097" cy="99193"/>
            </a:xfrm>
            <a:custGeom>
              <a:avLst/>
              <a:gdLst/>
              <a:ahLst/>
              <a:cxnLst/>
              <a:rect l="l" t="t" r="r" b="b"/>
              <a:pathLst>
                <a:path w="2633" h="3143" extrusionOk="0">
                  <a:moveTo>
                    <a:pt x="310" y="1"/>
                  </a:moveTo>
                  <a:cubicBezTo>
                    <a:pt x="215" y="239"/>
                    <a:pt x="1" y="548"/>
                    <a:pt x="84" y="691"/>
                  </a:cubicBezTo>
                  <a:cubicBezTo>
                    <a:pt x="513" y="1501"/>
                    <a:pt x="1013" y="2275"/>
                    <a:pt x="1525" y="3013"/>
                  </a:cubicBezTo>
                  <a:cubicBezTo>
                    <a:pt x="1593" y="3104"/>
                    <a:pt x="1773" y="3142"/>
                    <a:pt x="1950" y="3142"/>
                  </a:cubicBezTo>
                  <a:cubicBezTo>
                    <a:pt x="2050" y="3142"/>
                    <a:pt x="2150" y="3130"/>
                    <a:pt x="2227" y="3108"/>
                  </a:cubicBezTo>
                  <a:cubicBezTo>
                    <a:pt x="2394" y="3061"/>
                    <a:pt x="2477" y="2811"/>
                    <a:pt x="2632" y="2620"/>
                  </a:cubicBezTo>
                  <a:cubicBezTo>
                    <a:pt x="2477" y="2346"/>
                    <a:pt x="2382" y="2108"/>
                    <a:pt x="2227" y="1906"/>
                  </a:cubicBezTo>
                  <a:cubicBezTo>
                    <a:pt x="1811" y="1370"/>
                    <a:pt x="1394" y="834"/>
                    <a:pt x="929" y="322"/>
                  </a:cubicBezTo>
                  <a:cubicBezTo>
                    <a:pt x="787" y="156"/>
                    <a:pt x="513" y="96"/>
                    <a:pt x="31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 name="Google Shape;806;p2"/>
            <p:cNvSpPr/>
            <p:nvPr/>
          </p:nvSpPr>
          <p:spPr>
            <a:xfrm>
              <a:off x="8849749" y="916338"/>
              <a:ext cx="78932" cy="83792"/>
            </a:xfrm>
            <a:custGeom>
              <a:avLst/>
              <a:gdLst/>
              <a:ahLst/>
              <a:cxnLst/>
              <a:rect l="l" t="t" r="r" b="b"/>
              <a:pathLst>
                <a:path w="2501" h="2655" extrusionOk="0">
                  <a:moveTo>
                    <a:pt x="550" y="1"/>
                  </a:moveTo>
                  <a:cubicBezTo>
                    <a:pt x="480" y="1"/>
                    <a:pt x="414" y="11"/>
                    <a:pt x="358" y="34"/>
                  </a:cubicBezTo>
                  <a:cubicBezTo>
                    <a:pt x="167" y="106"/>
                    <a:pt x="84" y="403"/>
                    <a:pt x="0" y="487"/>
                  </a:cubicBezTo>
                  <a:cubicBezTo>
                    <a:pt x="24" y="1249"/>
                    <a:pt x="1274" y="2630"/>
                    <a:pt x="1846" y="2654"/>
                  </a:cubicBezTo>
                  <a:cubicBezTo>
                    <a:pt x="1855" y="2654"/>
                    <a:pt x="1865" y="2654"/>
                    <a:pt x="1875" y="2654"/>
                  </a:cubicBezTo>
                  <a:cubicBezTo>
                    <a:pt x="2075" y="2654"/>
                    <a:pt x="2349" y="2539"/>
                    <a:pt x="2406" y="2392"/>
                  </a:cubicBezTo>
                  <a:cubicBezTo>
                    <a:pt x="2489" y="2201"/>
                    <a:pt x="2501" y="1856"/>
                    <a:pt x="2382" y="1701"/>
                  </a:cubicBezTo>
                  <a:cubicBezTo>
                    <a:pt x="1989" y="1165"/>
                    <a:pt x="1536" y="641"/>
                    <a:pt x="1048" y="165"/>
                  </a:cubicBezTo>
                  <a:cubicBezTo>
                    <a:pt x="936" y="71"/>
                    <a:pt x="731" y="1"/>
                    <a:pt x="5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 name="Google Shape;807;p2"/>
            <p:cNvSpPr/>
            <p:nvPr/>
          </p:nvSpPr>
          <p:spPr>
            <a:xfrm>
              <a:off x="8467600" y="816391"/>
              <a:ext cx="69937" cy="99603"/>
            </a:xfrm>
            <a:custGeom>
              <a:avLst/>
              <a:gdLst/>
              <a:ahLst/>
              <a:cxnLst/>
              <a:rect l="l" t="t" r="r" b="b"/>
              <a:pathLst>
                <a:path w="2216" h="3156" extrusionOk="0">
                  <a:moveTo>
                    <a:pt x="504" y="0"/>
                  </a:moveTo>
                  <a:cubicBezTo>
                    <a:pt x="477" y="0"/>
                    <a:pt x="452" y="4"/>
                    <a:pt x="429" y="10"/>
                  </a:cubicBezTo>
                  <a:cubicBezTo>
                    <a:pt x="263" y="58"/>
                    <a:pt x="144" y="320"/>
                    <a:pt x="1" y="499"/>
                  </a:cubicBezTo>
                  <a:cubicBezTo>
                    <a:pt x="310" y="1356"/>
                    <a:pt x="548" y="2142"/>
                    <a:pt x="894" y="2880"/>
                  </a:cubicBezTo>
                  <a:cubicBezTo>
                    <a:pt x="954" y="3030"/>
                    <a:pt x="1302" y="3155"/>
                    <a:pt x="1552" y="3155"/>
                  </a:cubicBezTo>
                  <a:cubicBezTo>
                    <a:pt x="1599" y="3155"/>
                    <a:pt x="1642" y="3151"/>
                    <a:pt x="1680" y="3142"/>
                  </a:cubicBezTo>
                  <a:cubicBezTo>
                    <a:pt x="2072" y="3047"/>
                    <a:pt x="2215" y="2642"/>
                    <a:pt x="2049" y="2285"/>
                  </a:cubicBezTo>
                  <a:cubicBezTo>
                    <a:pt x="1727" y="1582"/>
                    <a:pt x="1370" y="903"/>
                    <a:pt x="977" y="237"/>
                  </a:cubicBezTo>
                  <a:cubicBezTo>
                    <a:pt x="906" y="114"/>
                    <a:pt x="668" y="0"/>
                    <a:pt x="50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 name="Google Shape;808;p2"/>
            <p:cNvSpPr/>
            <p:nvPr/>
          </p:nvSpPr>
          <p:spPr>
            <a:xfrm>
              <a:off x="8858775" y="462550"/>
              <a:ext cx="71799" cy="93923"/>
            </a:xfrm>
            <a:custGeom>
              <a:avLst/>
              <a:gdLst/>
              <a:ahLst/>
              <a:cxnLst/>
              <a:rect l="l" t="t" r="r" b="b"/>
              <a:pathLst>
                <a:path w="2275" h="2976" extrusionOk="0">
                  <a:moveTo>
                    <a:pt x="474" y="1"/>
                  </a:moveTo>
                  <a:cubicBezTo>
                    <a:pt x="346" y="1"/>
                    <a:pt x="216" y="27"/>
                    <a:pt x="131" y="78"/>
                  </a:cubicBezTo>
                  <a:cubicBezTo>
                    <a:pt x="12" y="138"/>
                    <a:pt x="0" y="495"/>
                    <a:pt x="48" y="697"/>
                  </a:cubicBezTo>
                  <a:cubicBezTo>
                    <a:pt x="95" y="959"/>
                    <a:pt x="226" y="1174"/>
                    <a:pt x="345" y="1412"/>
                  </a:cubicBezTo>
                  <a:cubicBezTo>
                    <a:pt x="548" y="1864"/>
                    <a:pt x="750" y="2340"/>
                    <a:pt x="1024" y="2745"/>
                  </a:cubicBezTo>
                  <a:cubicBezTo>
                    <a:pt x="1122" y="2872"/>
                    <a:pt x="1404" y="2975"/>
                    <a:pt x="1614" y="2975"/>
                  </a:cubicBezTo>
                  <a:cubicBezTo>
                    <a:pt x="1660" y="2975"/>
                    <a:pt x="1702" y="2970"/>
                    <a:pt x="1739" y="2959"/>
                  </a:cubicBezTo>
                  <a:cubicBezTo>
                    <a:pt x="1941" y="2900"/>
                    <a:pt x="2084" y="2602"/>
                    <a:pt x="2274" y="2388"/>
                  </a:cubicBezTo>
                  <a:cubicBezTo>
                    <a:pt x="2012" y="1912"/>
                    <a:pt x="1822" y="1495"/>
                    <a:pt x="1596" y="1102"/>
                  </a:cubicBezTo>
                  <a:cubicBezTo>
                    <a:pt x="1369" y="745"/>
                    <a:pt x="1131" y="388"/>
                    <a:pt x="822" y="102"/>
                  </a:cubicBezTo>
                  <a:cubicBezTo>
                    <a:pt x="753" y="33"/>
                    <a:pt x="615" y="1"/>
                    <a:pt x="47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 name="Google Shape;809;p2"/>
            <p:cNvSpPr/>
            <p:nvPr/>
          </p:nvSpPr>
          <p:spPr>
            <a:xfrm>
              <a:off x="8575437" y="948686"/>
              <a:ext cx="90230" cy="84612"/>
            </a:xfrm>
            <a:custGeom>
              <a:avLst/>
              <a:gdLst/>
              <a:ahLst/>
              <a:cxnLst/>
              <a:rect l="l" t="t" r="r" b="b"/>
              <a:pathLst>
                <a:path w="2859" h="2681" extrusionOk="0">
                  <a:moveTo>
                    <a:pt x="479" y="1"/>
                  </a:moveTo>
                  <a:cubicBezTo>
                    <a:pt x="221" y="1"/>
                    <a:pt x="1" y="231"/>
                    <a:pt x="1" y="569"/>
                  </a:cubicBezTo>
                  <a:cubicBezTo>
                    <a:pt x="25" y="617"/>
                    <a:pt x="1" y="688"/>
                    <a:pt x="49" y="759"/>
                  </a:cubicBezTo>
                  <a:cubicBezTo>
                    <a:pt x="501" y="1688"/>
                    <a:pt x="1299" y="2236"/>
                    <a:pt x="2180" y="2664"/>
                  </a:cubicBezTo>
                  <a:cubicBezTo>
                    <a:pt x="2200" y="2676"/>
                    <a:pt x="2226" y="2681"/>
                    <a:pt x="2256" y="2681"/>
                  </a:cubicBezTo>
                  <a:cubicBezTo>
                    <a:pt x="2416" y="2681"/>
                    <a:pt x="2683" y="2533"/>
                    <a:pt x="2763" y="2403"/>
                  </a:cubicBezTo>
                  <a:cubicBezTo>
                    <a:pt x="2858" y="2248"/>
                    <a:pt x="2835" y="1879"/>
                    <a:pt x="2716" y="1760"/>
                  </a:cubicBezTo>
                  <a:cubicBezTo>
                    <a:pt x="2108" y="1176"/>
                    <a:pt x="1453" y="617"/>
                    <a:pt x="775" y="105"/>
                  </a:cubicBezTo>
                  <a:cubicBezTo>
                    <a:pt x="677" y="33"/>
                    <a:pt x="575" y="1"/>
                    <a:pt x="47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 name="Google Shape;810;p2"/>
            <p:cNvSpPr/>
            <p:nvPr/>
          </p:nvSpPr>
          <p:spPr>
            <a:xfrm>
              <a:off x="7862928" y="1295963"/>
              <a:ext cx="86569" cy="73125"/>
            </a:xfrm>
            <a:custGeom>
              <a:avLst/>
              <a:gdLst/>
              <a:ahLst/>
              <a:cxnLst/>
              <a:rect l="l" t="t" r="r" b="b"/>
              <a:pathLst>
                <a:path w="2743" h="2317" extrusionOk="0">
                  <a:moveTo>
                    <a:pt x="599" y="1"/>
                  </a:moveTo>
                  <a:cubicBezTo>
                    <a:pt x="252" y="1"/>
                    <a:pt x="0" y="387"/>
                    <a:pt x="99" y="781"/>
                  </a:cubicBezTo>
                  <a:cubicBezTo>
                    <a:pt x="217" y="1266"/>
                    <a:pt x="1584" y="2317"/>
                    <a:pt x="2208" y="2317"/>
                  </a:cubicBezTo>
                  <a:cubicBezTo>
                    <a:pt x="2211" y="2317"/>
                    <a:pt x="2215" y="2317"/>
                    <a:pt x="2218" y="2317"/>
                  </a:cubicBezTo>
                  <a:cubicBezTo>
                    <a:pt x="2325" y="2245"/>
                    <a:pt x="2611" y="2138"/>
                    <a:pt x="2671" y="1959"/>
                  </a:cubicBezTo>
                  <a:cubicBezTo>
                    <a:pt x="2742" y="1721"/>
                    <a:pt x="2742" y="1305"/>
                    <a:pt x="2611" y="1197"/>
                  </a:cubicBezTo>
                  <a:cubicBezTo>
                    <a:pt x="2063" y="769"/>
                    <a:pt x="1468" y="352"/>
                    <a:pt x="825" y="54"/>
                  </a:cubicBezTo>
                  <a:cubicBezTo>
                    <a:pt x="747" y="17"/>
                    <a:pt x="671" y="1"/>
                    <a:pt x="59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 name="Google Shape;811;p2"/>
            <p:cNvSpPr/>
            <p:nvPr/>
          </p:nvSpPr>
          <p:spPr>
            <a:xfrm>
              <a:off x="8183158" y="530528"/>
              <a:ext cx="78584" cy="102696"/>
            </a:xfrm>
            <a:custGeom>
              <a:avLst/>
              <a:gdLst/>
              <a:ahLst/>
              <a:cxnLst/>
              <a:rect l="l" t="t" r="r" b="b"/>
              <a:pathLst>
                <a:path w="2490" h="3254" extrusionOk="0">
                  <a:moveTo>
                    <a:pt x="416" y="1"/>
                  </a:moveTo>
                  <a:cubicBezTo>
                    <a:pt x="286" y="1"/>
                    <a:pt x="143" y="45"/>
                    <a:pt x="108" y="115"/>
                  </a:cubicBezTo>
                  <a:cubicBezTo>
                    <a:pt x="36" y="258"/>
                    <a:pt x="1" y="508"/>
                    <a:pt x="84" y="663"/>
                  </a:cubicBezTo>
                  <a:cubicBezTo>
                    <a:pt x="322" y="1139"/>
                    <a:pt x="632" y="1579"/>
                    <a:pt x="894" y="2044"/>
                  </a:cubicBezTo>
                  <a:cubicBezTo>
                    <a:pt x="1096" y="2377"/>
                    <a:pt x="1227" y="2758"/>
                    <a:pt x="1477" y="3044"/>
                  </a:cubicBezTo>
                  <a:cubicBezTo>
                    <a:pt x="1600" y="3166"/>
                    <a:pt x="1853" y="3254"/>
                    <a:pt x="2058" y="3254"/>
                  </a:cubicBezTo>
                  <a:cubicBezTo>
                    <a:pt x="2092" y="3254"/>
                    <a:pt x="2125" y="3251"/>
                    <a:pt x="2156" y="3246"/>
                  </a:cubicBezTo>
                  <a:cubicBezTo>
                    <a:pt x="2299" y="3234"/>
                    <a:pt x="2418" y="2972"/>
                    <a:pt x="2477" y="2889"/>
                  </a:cubicBezTo>
                  <a:cubicBezTo>
                    <a:pt x="2489" y="2199"/>
                    <a:pt x="1084" y="151"/>
                    <a:pt x="548" y="20"/>
                  </a:cubicBezTo>
                  <a:cubicBezTo>
                    <a:pt x="510" y="7"/>
                    <a:pt x="464" y="1"/>
                    <a:pt x="41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 name="Google Shape;812;p2"/>
            <p:cNvSpPr/>
            <p:nvPr/>
          </p:nvSpPr>
          <p:spPr>
            <a:xfrm>
              <a:off x="8909490" y="780792"/>
              <a:ext cx="76312" cy="103959"/>
            </a:xfrm>
            <a:custGeom>
              <a:avLst/>
              <a:gdLst/>
              <a:ahLst/>
              <a:cxnLst/>
              <a:rect l="l" t="t" r="r" b="b"/>
              <a:pathLst>
                <a:path w="2418" h="3294" extrusionOk="0">
                  <a:moveTo>
                    <a:pt x="422" y="0"/>
                  </a:moveTo>
                  <a:cubicBezTo>
                    <a:pt x="302" y="0"/>
                    <a:pt x="161" y="42"/>
                    <a:pt x="108" y="103"/>
                  </a:cubicBezTo>
                  <a:cubicBezTo>
                    <a:pt x="12" y="186"/>
                    <a:pt x="1" y="460"/>
                    <a:pt x="60" y="591"/>
                  </a:cubicBezTo>
                  <a:cubicBezTo>
                    <a:pt x="274" y="1067"/>
                    <a:pt x="536" y="1543"/>
                    <a:pt x="774" y="2019"/>
                  </a:cubicBezTo>
                  <a:cubicBezTo>
                    <a:pt x="953" y="2389"/>
                    <a:pt x="1084" y="2781"/>
                    <a:pt x="1346" y="3091"/>
                  </a:cubicBezTo>
                  <a:cubicBezTo>
                    <a:pt x="1444" y="3209"/>
                    <a:pt x="1687" y="3294"/>
                    <a:pt x="1883" y="3294"/>
                  </a:cubicBezTo>
                  <a:cubicBezTo>
                    <a:pt x="1925" y="3294"/>
                    <a:pt x="1965" y="3290"/>
                    <a:pt x="2001" y="3282"/>
                  </a:cubicBezTo>
                  <a:cubicBezTo>
                    <a:pt x="2179" y="3234"/>
                    <a:pt x="2275" y="2960"/>
                    <a:pt x="2418" y="2781"/>
                  </a:cubicBezTo>
                  <a:cubicBezTo>
                    <a:pt x="1941" y="1710"/>
                    <a:pt x="1477" y="722"/>
                    <a:pt x="584" y="43"/>
                  </a:cubicBezTo>
                  <a:cubicBezTo>
                    <a:pt x="550" y="13"/>
                    <a:pt x="489" y="0"/>
                    <a:pt x="42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 name="Google Shape;813;p2"/>
            <p:cNvSpPr/>
            <p:nvPr/>
          </p:nvSpPr>
          <p:spPr>
            <a:xfrm>
              <a:off x="8345119" y="994258"/>
              <a:ext cx="75933" cy="89914"/>
            </a:xfrm>
            <a:custGeom>
              <a:avLst/>
              <a:gdLst/>
              <a:ahLst/>
              <a:cxnLst/>
              <a:rect l="l" t="t" r="r" b="b"/>
              <a:pathLst>
                <a:path w="2406" h="2849" extrusionOk="0">
                  <a:moveTo>
                    <a:pt x="646" y="0"/>
                  </a:moveTo>
                  <a:cubicBezTo>
                    <a:pt x="468" y="0"/>
                    <a:pt x="274" y="50"/>
                    <a:pt x="155" y="149"/>
                  </a:cubicBezTo>
                  <a:cubicBezTo>
                    <a:pt x="36" y="256"/>
                    <a:pt x="0" y="554"/>
                    <a:pt x="72" y="697"/>
                  </a:cubicBezTo>
                  <a:cubicBezTo>
                    <a:pt x="358" y="1340"/>
                    <a:pt x="667" y="1971"/>
                    <a:pt x="1036" y="2566"/>
                  </a:cubicBezTo>
                  <a:cubicBezTo>
                    <a:pt x="1140" y="2721"/>
                    <a:pt x="1422" y="2849"/>
                    <a:pt x="1635" y="2849"/>
                  </a:cubicBezTo>
                  <a:cubicBezTo>
                    <a:pt x="1668" y="2849"/>
                    <a:pt x="1698" y="2846"/>
                    <a:pt x="1727" y="2840"/>
                  </a:cubicBezTo>
                  <a:cubicBezTo>
                    <a:pt x="1941" y="2780"/>
                    <a:pt x="2120" y="2483"/>
                    <a:pt x="2405" y="2221"/>
                  </a:cubicBezTo>
                  <a:cubicBezTo>
                    <a:pt x="1965" y="1494"/>
                    <a:pt x="1572" y="851"/>
                    <a:pt x="1167" y="256"/>
                  </a:cubicBezTo>
                  <a:cubicBezTo>
                    <a:pt x="1084" y="125"/>
                    <a:pt x="905" y="18"/>
                    <a:pt x="750" y="6"/>
                  </a:cubicBezTo>
                  <a:cubicBezTo>
                    <a:pt x="717" y="2"/>
                    <a:pt x="682" y="0"/>
                    <a:pt x="64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 name="Google Shape;814;p2"/>
            <p:cNvSpPr/>
            <p:nvPr/>
          </p:nvSpPr>
          <p:spPr>
            <a:xfrm>
              <a:off x="8645719" y="898002"/>
              <a:ext cx="84960" cy="91019"/>
            </a:xfrm>
            <a:custGeom>
              <a:avLst/>
              <a:gdLst/>
              <a:ahLst/>
              <a:cxnLst/>
              <a:rect l="l" t="t" r="r" b="b"/>
              <a:pathLst>
                <a:path w="2692" h="2884" extrusionOk="0">
                  <a:moveTo>
                    <a:pt x="314" y="0"/>
                  </a:moveTo>
                  <a:cubicBezTo>
                    <a:pt x="279" y="0"/>
                    <a:pt x="252" y="6"/>
                    <a:pt x="238" y="20"/>
                  </a:cubicBezTo>
                  <a:cubicBezTo>
                    <a:pt x="96" y="151"/>
                    <a:pt x="0" y="413"/>
                    <a:pt x="36" y="580"/>
                  </a:cubicBezTo>
                  <a:cubicBezTo>
                    <a:pt x="262" y="1520"/>
                    <a:pt x="893" y="2199"/>
                    <a:pt x="1608" y="2794"/>
                  </a:cubicBezTo>
                  <a:cubicBezTo>
                    <a:pt x="1684" y="2857"/>
                    <a:pt x="1813" y="2884"/>
                    <a:pt x="1947" y="2884"/>
                  </a:cubicBezTo>
                  <a:cubicBezTo>
                    <a:pt x="2065" y="2884"/>
                    <a:pt x="2185" y="2863"/>
                    <a:pt x="2274" y="2830"/>
                  </a:cubicBezTo>
                  <a:cubicBezTo>
                    <a:pt x="2441" y="2770"/>
                    <a:pt x="2524" y="2520"/>
                    <a:pt x="2691" y="2306"/>
                  </a:cubicBezTo>
                  <a:cubicBezTo>
                    <a:pt x="2501" y="2044"/>
                    <a:pt x="2358" y="1782"/>
                    <a:pt x="2179" y="1603"/>
                  </a:cubicBezTo>
                  <a:cubicBezTo>
                    <a:pt x="1727" y="1115"/>
                    <a:pt x="1251" y="627"/>
                    <a:pt x="739" y="163"/>
                  </a:cubicBezTo>
                  <a:cubicBezTo>
                    <a:pt x="647" y="71"/>
                    <a:pt x="434" y="0"/>
                    <a:pt x="31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 name="Google Shape;815;p2"/>
            <p:cNvSpPr/>
            <p:nvPr/>
          </p:nvSpPr>
          <p:spPr>
            <a:xfrm>
              <a:off x="8122817" y="893269"/>
              <a:ext cx="75050" cy="91114"/>
            </a:xfrm>
            <a:custGeom>
              <a:avLst/>
              <a:gdLst/>
              <a:ahLst/>
              <a:cxnLst/>
              <a:rect l="l" t="t" r="r" b="b"/>
              <a:pathLst>
                <a:path w="2378" h="2887" extrusionOk="0">
                  <a:moveTo>
                    <a:pt x="520" y="0"/>
                  </a:moveTo>
                  <a:cubicBezTo>
                    <a:pt x="242" y="0"/>
                    <a:pt x="0" y="243"/>
                    <a:pt x="115" y="503"/>
                  </a:cubicBezTo>
                  <a:cubicBezTo>
                    <a:pt x="460" y="1277"/>
                    <a:pt x="877" y="2027"/>
                    <a:pt x="1329" y="2742"/>
                  </a:cubicBezTo>
                  <a:cubicBezTo>
                    <a:pt x="1389" y="2835"/>
                    <a:pt x="1600" y="2886"/>
                    <a:pt x="1793" y="2886"/>
                  </a:cubicBezTo>
                  <a:cubicBezTo>
                    <a:pt x="1871" y="2886"/>
                    <a:pt x="1947" y="2878"/>
                    <a:pt x="2008" y="2861"/>
                  </a:cubicBezTo>
                  <a:cubicBezTo>
                    <a:pt x="2187" y="2801"/>
                    <a:pt x="2306" y="2527"/>
                    <a:pt x="2365" y="2444"/>
                  </a:cubicBezTo>
                  <a:cubicBezTo>
                    <a:pt x="2377" y="1753"/>
                    <a:pt x="1151" y="134"/>
                    <a:pt x="639" y="15"/>
                  </a:cubicBezTo>
                  <a:cubicBezTo>
                    <a:pt x="599" y="5"/>
                    <a:pt x="559" y="0"/>
                    <a:pt x="52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 name="Google Shape;816;p2"/>
            <p:cNvSpPr/>
            <p:nvPr/>
          </p:nvSpPr>
          <p:spPr>
            <a:xfrm>
              <a:off x="8107258" y="1206303"/>
              <a:ext cx="68801" cy="91934"/>
            </a:xfrm>
            <a:custGeom>
              <a:avLst/>
              <a:gdLst/>
              <a:ahLst/>
              <a:cxnLst/>
              <a:rect l="l" t="t" r="r" b="b"/>
              <a:pathLst>
                <a:path w="2180" h="2913" extrusionOk="0">
                  <a:moveTo>
                    <a:pt x="536" y="0"/>
                  </a:moveTo>
                  <a:cubicBezTo>
                    <a:pt x="429" y="0"/>
                    <a:pt x="324" y="18"/>
                    <a:pt x="239" y="50"/>
                  </a:cubicBezTo>
                  <a:cubicBezTo>
                    <a:pt x="132" y="86"/>
                    <a:pt x="1" y="383"/>
                    <a:pt x="48" y="502"/>
                  </a:cubicBezTo>
                  <a:cubicBezTo>
                    <a:pt x="358" y="1240"/>
                    <a:pt x="703" y="1991"/>
                    <a:pt x="1084" y="2693"/>
                  </a:cubicBezTo>
                  <a:cubicBezTo>
                    <a:pt x="1152" y="2818"/>
                    <a:pt x="1421" y="2912"/>
                    <a:pt x="1616" y="2912"/>
                  </a:cubicBezTo>
                  <a:cubicBezTo>
                    <a:pt x="1663" y="2912"/>
                    <a:pt x="1705" y="2907"/>
                    <a:pt x="1739" y="2895"/>
                  </a:cubicBezTo>
                  <a:cubicBezTo>
                    <a:pt x="1953" y="2836"/>
                    <a:pt x="2084" y="2550"/>
                    <a:pt x="2180" y="2455"/>
                  </a:cubicBezTo>
                  <a:cubicBezTo>
                    <a:pt x="2180" y="1836"/>
                    <a:pt x="1298" y="276"/>
                    <a:pt x="906" y="86"/>
                  </a:cubicBezTo>
                  <a:cubicBezTo>
                    <a:pt x="801" y="27"/>
                    <a:pt x="667" y="0"/>
                    <a:pt x="5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 name="Google Shape;817;p2"/>
            <p:cNvSpPr/>
            <p:nvPr/>
          </p:nvSpPr>
          <p:spPr>
            <a:xfrm>
              <a:off x="8928647" y="405144"/>
              <a:ext cx="82340" cy="92187"/>
            </a:xfrm>
            <a:custGeom>
              <a:avLst/>
              <a:gdLst/>
              <a:ahLst/>
              <a:cxnLst/>
              <a:rect l="l" t="t" r="r" b="b"/>
              <a:pathLst>
                <a:path w="2609" h="2921" extrusionOk="0">
                  <a:moveTo>
                    <a:pt x="641" y="1"/>
                  </a:moveTo>
                  <a:cubicBezTo>
                    <a:pt x="626" y="1"/>
                    <a:pt x="611" y="2"/>
                    <a:pt x="596" y="4"/>
                  </a:cubicBezTo>
                  <a:cubicBezTo>
                    <a:pt x="215" y="52"/>
                    <a:pt x="1" y="302"/>
                    <a:pt x="203" y="611"/>
                  </a:cubicBezTo>
                  <a:cubicBezTo>
                    <a:pt x="632" y="1361"/>
                    <a:pt x="1132" y="2076"/>
                    <a:pt x="1656" y="2778"/>
                  </a:cubicBezTo>
                  <a:cubicBezTo>
                    <a:pt x="1734" y="2865"/>
                    <a:pt x="1927" y="2921"/>
                    <a:pt x="2091" y="2921"/>
                  </a:cubicBezTo>
                  <a:cubicBezTo>
                    <a:pt x="2151" y="2921"/>
                    <a:pt x="2206" y="2913"/>
                    <a:pt x="2251" y="2897"/>
                  </a:cubicBezTo>
                  <a:cubicBezTo>
                    <a:pt x="2418" y="2850"/>
                    <a:pt x="2525" y="2600"/>
                    <a:pt x="2596" y="2516"/>
                  </a:cubicBezTo>
                  <a:cubicBezTo>
                    <a:pt x="2608" y="1778"/>
                    <a:pt x="1406" y="183"/>
                    <a:pt x="822" y="40"/>
                  </a:cubicBezTo>
                  <a:cubicBezTo>
                    <a:pt x="764" y="20"/>
                    <a:pt x="706" y="1"/>
                    <a:pt x="64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 name="Google Shape;818;p2"/>
            <p:cNvSpPr/>
            <p:nvPr/>
          </p:nvSpPr>
          <p:spPr>
            <a:xfrm>
              <a:off x="7997906" y="758133"/>
              <a:ext cx="86096" cy="92786"/>
            </a:xfrm>
            <a:custGeom>
              <a:avLst/>
              <a:gdLst/>
              <a:ahLst/>
              <a:cxnLst/>
              <a:rect l="l" t="t" r="r" b="b"/>
              <a:pathLst>
                <a:path w="2728" h="2940" extrusionOk="0">
                  <a:moveTo>
                    <a:pt x="414" y="1"/>
                  </a:moveTo>
                  <a:cubicBezTo>
                    <a:pt x="314" y="1"/>
                    <a:pt x="217" y="47"/>
                    <a:pt x="132" y="166"/>
                  </a:cubicBezTo>
                  <a:cubicBezTo>
                    <a:pt x="1" y="344"/>
                    <a:pt x="61" y="773"/>
                    <a:pt x="203" y="975"/>
                  </a:cubicBezTo>
                  <a:cubicBezTo>
                    <a:pt x="596" y="1511"/>
                    <a:pt x="1037" y="2011"/>
                    <a:pt x="1501" y="2499"/>
                  </a:cubicBezTo>
                  <a:cubicBezTo>
                    <a:pt x="1668" y="2678"/>
                    <a:pt x="1918" y="2785"/>
                    <a:pt x="2192" y="2940"/>
                  </a:cubicBezTo>
                  <a:cubicBezTo>
                    <a:pt x="2382" y="2797"/>
                    <a:pt x="2632" y="2678"/>
                    <a:pt x="2680" y="2523"/>
                  </a:cubicBezTo>
                  <a:cubicBezTo>
                    <a:pt x="2728" y="2309"/>
                    <a:pt x="2680" y="1975"/>
                    <a:pt x="2525" y="1833"/>
                  </a:cubicBezTo>
                  <a:cubicBezTo>
                    <a:pt x="2037" y="1297"/>
                    <a:pt x="1489" y="797"/>
                    <a:pt x="942" y="297"/>
                  </a:cubicBezTo>
                  <a:cubicBezTo>
                    <a:pt x="788" y="151"/>
                    <a:pt x="596" y="1"/>
                    <a:pt x="4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 name="Google Shape;819;p2"/>
            <p:cNvSpPr/>
            <p:nvPr/>
          </p:nvSpPr>
          <p:spPr>
            <a:xfrm>
              <a:off x="8358374" y="1234138"/>
              <a:ext cx="84107" cy="89914"/>
            </a:xfrm>
            <a:custGeom>
              <a:avLst/>
              <a:gdLst/>
              <a:ahLst/>
              <a:cxnLst/>
              <a:rect l="l" t="t" r="r" b="b"/>
              <a:pathLst>
                <a:path w="2665" h="2849" extrusionOk="0">
                  <a:moveTo>
                    <a:pt x="435" y="1"/>
                  </a:moveTo>
                  <a:cubicBezTo>
                    <a:pt x="210" y="1"/>
                    <a:pt x="0" y="225"/>
                    <a:pt x="9" y="513"/>
                  </a:cubicBezTo>
                  <a:cubicBezTo>
                    <a:pt x="21" y="978"/>
                    <a:pt x="1497" y="2763"/>
                    <a:pt x="1962" y="2847"/>
                  </a:cubicBezTo>
                  <a:cubicBezTo>
                    <a:pt x="1977" y="2848"/>
                    <a:pt x="1992" y="2848"/>
                    <a:pt x="2008" y="2848"/>
                  </a:cubicBezTo>
                  <a:cubicBezTo>
                    <a:pt x="2183" y="2848"/>
                    <a:pt x="2410" y="2789"/>
                    <a:pt x="2497" y="2680"/>
                  </a:cubicBezTo>
                  <a:cubicBezTo>
                    <a:pt x="2593" y="2537"/>
                    <a:pt x="2664" y="2192"/>
                    <a:pt x="2581" y="2085"/>
                  </a:cubicBezTo>
                  <a:cubicBezTo>
                    <a:pt x="1985" y="1394"/>
                    <a:pt x="1366" y="704"/>
                    <a:pt x="676" y="96"/>
                  </a:cubicBezTo>
                  <a:cubicBezTo>
                    <a:pt x="600" y="30"/>
                    <a:pt x="516" y="1"/>
                    <a:pt x="4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 name="Google Shape;820;p2"/>
            <p:cNvSpPr/>
            <p:nvPr/>
          </p:nvSpPr>
          <p:spPr>
            <a:xfrm>
              <a:off x="8554419" y="331233"/>
              <a:ext cx="84581" cy="97047"/>
            </a:xfrm>
            <a:custGeom>
              <a:avLst/>
              <a:gdLst/>
              <a:ahLst/>
              <a:cxnLst/>
              <a:rect l="l" t="t" r="r" b="b"/>
              <a:pathLst>
                <a:path w="2680" h="3075" extrusionOk="0">
                  <a:moveTo>
                    <a:pt x="449" y="0"/>
                  </a:moveTo>
                  <a:cubicBezTo>
                    <a:pt x="320" y="0"/>
                    <a:pt x="146" y="44"/>
                    <a:pt x="0" y="60"/>
                  </a:cubicBezTo>
                  <a:cubicBezTo>
                    <a:pt x="48" y="227"/>
                    <a:pt x="36" y="441"/>
                    <a:pt x="119" y="584"/>
                  </a:cubicBezTo>
                  <a:cubicBezTo>
                    <a:pt x="488" y="1215"/>
                    <a:pt x="905" y="1822"/>
                    <a:pt x="1310" y="2441"/>
                  </a:cubicBezTo>
                  <a:cubicBezTo>
                    <a:pt x="1429" y="2632"/>
                    <a:pt x="1560" y="2858"/>
                    <a:pt x="1738" y="2989"/>
                  </a:cubicBezTo>
                  <a:cubicBezTo>
                    <a:pt x="1828" y="3041"/>
                    <a:pt x="1965" y="3075"/>
                    <a:pt x="2093" y="3075"/>
                  </a:cubicBezTo>
                  <a:cubicBezTo>
                    <a:pt x="2168" y="3075"/>
                    <a:pt x="2241" y="3063"/>
                    <a:pt x="2298" y="3037"/>
                  </a:cubicBezTo>
                  <a:cubicBezTo>
                    <a:pt x="2477" y="2953"/>
                    <a:pt x="2560" y="2739"/>
                    <a:pt x="2679" y="2584"/>
                  </a:cubicBezTo>
                  <a:cubicBezTo>
                    <a:pt x="2596" y="2382"/>
                    <a:pt x="2560" y="2215"/>
                    <a:pt x="2477" y="2108"/>
                  </a:cubicBezTo>
                  <a:cubicBezTo>
                    <a:pt x="1858" y="1406"/>
                    <a:pt x="1250" y="715"/>
                    <a:pt x="595" y="36"/>
                  </a:cubicBezTo>
                  <a:cubicBezTo>
                    <a:pt x="561" y="10"/>
                    <a:pt x="510" y="0"/>
                    <a:pt x="44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 name="Google Shape;821;p2"/>
            <p:cNvSpPr/>
            <p:nvPr/>
          </p:nvSpPr>
          <p:spPr>
            <a:xfrm>
              <a:off x="8717863" y="345655"/>
              <a:ext cx="71799" cy="91556"/>
            </a:xfrm>
            <a:custGeom>
              <a:avLst/>
              <a:gdLst/>
              <a:ahLst/>
              <a:cxnLst/>
              <a:rect l="l" t="t" r="r" b="b"/>
              <a:pathLst>
                <a:path w="2275" h="2901" extrusionOk="0">
                  <a:moveTo>
                    <a:pt x="397" y="1"/>
                  </a:moveTo>
                  <a:cubicBezTo>
                    <a:pt x="285" y="1"/>
                    <a:pt x="186" y="18"/>
                    <a:pt x="119" y="79"/>
                  </a:cubicBezTo>
                  <a:cubicBezTo>
                    <a:pt x="0" y="175"/>
                    <a:pt x="0" y="579"/>
                    <a:pt x="96" y="794"/>
                  </a:cubicBezTo>
                  <a:cubicBezTo>
                    <a:pt x="310" y="1330"/>
                    <a:pt x="619" y="1830"/>
                    <a:pt x="905" y="2353"/>
                  </a:cubicBezTo>
                  <a:cubicBezTo>
                    <a:pt x="989" y="2496"/>
                    <a:pt x="1072" y="2663"/>
                    <a:pt x="1203" y="2734"/>
                  </a:cubicBezTo>
                  <a:cubicBezTo>
                    <a:pt x="1341" y="2817"/>
                    <a:pt x="1537" y="2900"/>
                    <a:pt x="1684" y="2900"/>
                  </a:cubicBezTo>
                  <a:cubicBezTo>
                    <a:pt x="1727" y="2900"/>
                    <a:pt x="1766" y="2893"/>
                    <a:pt x="1798" y="2877"/>
                  </a:cubicBezTo>
                  <a:cubicBezTo>
                    <a:pt x="1977" y="2794"/>
                    <a:pt x="2084" y="2532"/>
                    <a:pt x="2274" y="2258"/>
                  </a:cubicBezTo>
                  <a:cubicBezTo>
                    <a:pt x="1846" y="1532"/>
                    <a:pt x="1429" y="818"/>
                    <a:pt x="1000" y="115"/>
                  </a:cubicBezTo>
                  <a:cubicBezTo>
                    <a:pt x="965" y="79"/>
                    <a:pt x="905" y="32"/>
                    <a:pt x="870" y="32"/>
                  </a:cubicBezTo>
                  <a:cubicBezTo>
                    <a:pt x="720" y="32"/>
                    <a:pt x="547" y="1"/>
                    <a:pt x="39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 name="Google Shape;822;p2"/>
            <p:cNvSpPr/>
            <p:nvPr/>
          </p:nvSpPr>
          <p:spPr>
            <a:xfrm>
              <a:off x="8706597" y="613024"/>
              <a:ext cx="74797" cy="101876"/>
            </a:xfrm>
            <a:custGeom>
              <a:avLst/>
              <a:gdLst/>
              <a:ahLst/>
              <a:cxnLst/>
              <a:rect l="l" t="t" r="r" b="b"/>
              <a:pathLst>
                <a:path w="2370" h="3228" extrusionOk="0">
                  <a:moveTo>
                    <a:pt x="373" y="0"/>
                  </a:moveTo>
                  <a:cubicBezTo>
                    <a:pt x="316" y="0"/>
                    <a:pt x="261" y="8"/>
                    <a:pt x="214" y="25"/>
                  </a:cubicBezTo>
                  <a:cubicBezTo>
                    <a:pt x="119" y="73"/>
                    <a:pt x="0" y="311"/>
                    <a:pt x="36" y="382"/>
                  </a:cubicBezTo>
                  <a:cubicBezTo>
                    <a:pt x="465" y="1311"/>
                    <a:pt x="929" y="2228"/>
                    <a:pt x="1417" y="3121"/>
                  </a:cubicBezTo>
                  <a:cubicBezTo>
                    <a:pt x="1454" y="3194"/>
                    <a:pt x="1605" y="3227"/>
                    <a:pt x="1757" y="3227"/>
                  </a:cubicBezTo>
                  <a:cubicBezTo>
                    <a:pt x="1851" y="3227"/>
                    <a:pt x="1944" y="3215"/>
                    <a:pt x="2012" y="3192"/>
                  </a:cubicBezTo>
                  <a:cubicBezTo>
                    <a:pt x="2155" y="3156"/>
                    <a:pt x="2250" y="2918"/>
                    <a:pt x="2370" y="2763"/>
                  </a:cubicBezTo>
                  <a:cubicBezTo>
                    <a:pt x="2274" y="2537"/>
                    <a:pt x="2239" y="2359"/>
                    <a:pt x="2131" y="2192"/>
                  </a:cubicBezTo>
                  <a:cubicBezTo>
                    <a:pt x="1798" y="1668"/>
                    <a:pt x="1477" y="1132"/>
                    <a:pt x="1131" y="608"/>
                  </a:cubicBezTo>
                  <a:cubicBezTo>
                    <a:pt x="1000" y="394"/>
                    <a:pt x="846" y="204"/>
                    <a:pt x="655" y="73"/>
                  </a:cubicBezTo>
                  <a:cubicBezTo>
                    <a:pt x="586" y="27"/>
                    <a:pt x="477" y="0"/>
                    <a:pt x="37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 name="Google Shape;823;p2"/>
            <p:cNvSpPr/>
            <p:nvPr/>
          </p:nvSpPr>
          <p:spPr>
            <a:xfrm>
              <a:off x="7807794" y="537724"/>
              <a:ext cx="87200" cy="82877"/>
            </a:xfrm>
            <a:custGeom>
              <a:avLst/>
              <a:gdLst/>
              <a:ahLst/>
              <a:cxnLst/>
              <a:rect l="l" t="t" r="r" b="b"/>
              <a:pathLst>
                <a:path w="2763" h="2626" extrusionOk="0">
                  <a:moveTo>
                    <a:pt x="447" y="1"/>
                  </a:moveTo>
                  <a:cubicBezTo>
                    <a:pt x="328" y="1"/>
                    <a:pt x="197" y="19"/>
                    <a:pt x="75" y="19"/>
                  </a:cubicBezTo>
                  <a:cubicBezTo>
                    <a:pt x="58" y="19"/>
                    <a:pt x="41" y="19"/>
                    <a:pt x="24" y="18"/>
                  </a:cubicBezTo>
                  <a:lnTo>
                    <a:pt x="24" y="18"/>
                  </a:lnTo>
                  <a:cubicBezTo>
                    <a:pt x="60" y="244"/>
                    <a:pt x="0" y="554"/>
                    <a:pt x="119" y="697"/>
                  </a:cubicBezTo>
                  <a:cubicBezTo>
                    <a:pt x="608" y="1280"/>
                    <a:pt x="1167" y="1828"/>
                    <a:pt x="1727" y="2363"/>
                  </a:cubicBezTo>
                  <a:cubicBezTo>
                    <a:pt x="1846" y="2482"/>
                    <a:pt x="2048" y="2518"/>
                    <a:pt x="2275" y="2625"/>
                  </a:cubicBezTo>
                  <a:cubicBezTo>
                    <a:pt x="2441" y="2482"/>
                    <a:pt x="2703" y="2363"/>
                    <a:pt x="2739" y="2221"/>
                  </a:cubicBezTo>
                  <a:cubicBezTo>
                    <a:pt x="2763" y="1982"/>
                    <a:pt x="2703" y="1637"/>
                    <a:pt x="2536" y="1494"/>
                  </a:cubicBezTo>
                  <a:cubicBezTo>
                    <a:pt x="1965" y="970"/>
                    <a:pt x="1346" y="506"/>
                    <a:pt x="715" y="66"/>
                  </a:cubicBezTo>
                  <a:cubicBezTo>
                    <a:pt x="643" y="14"/>
                    <a:pt x="549" y="1"/>
                    <a:pt x="4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 name="Google Shape;824;p2"/>
            <p:cNvSpPr/>
            <p:nvPr/>
          </p:nvSpPr>
          <p:spPr>
            <a:xfrm>
              <a:off x="7707594" y="681980"/>
              <a:ext cx="76943" cy="82750"/>
            </a:xfrm>
            <a:custGeom>
              <a:avLst/>
              <a:gdLst/>
              <a:ahLst/>
              <a:cxnLst/>
              <a:rect l="l" t="t" r="r" b="b"/>
              <a:pathLst>
                <a:path w="2438" h="2622" extrusionOk="0">
                  <a:moveTo>
                    <a:pt x="659" y="1"/>
                  </a:moveTo>
                  <a:cubicBezTo>
                    <a:pt x="274" y="1"/>
                    <a:pt x="0" y="359"/>
                    <a:pt x="211" y="769"/>
                  </a:cubicBezTo>
                  <a:cubicBezTo>
                    <a:pt x="508" y="1364"/>
                    <a:pt x="889" y="1936"/>
                    <a:pt x="1306" y="2472"/>
                  </a:cubicBezTo>
                  <a:cubicBezTo>
                    <a:pt x="1390" y="2564"/>
                    <a:pt x="1606" y="2621"/>
                    <a:pt x="1796" y="2621"/>
                  </a:cubicBezTo>
                  <a:cubicBezTo>
                    <a:pt x="1875" y="2621"/>
                    <a:pt x="1949" y="2612"/>
                    <a:pt x="2009" y="2591"/>
                  </a:cubicBezTo>
                  <a:cubicBezTo>
                    <a:pt x="2223" y="2531"/>
                    <a:pt x="2342" y="2245"/>
                    <a:pt x="2425" y="2162"/>
                  </a:cubicBezTo>
                  <a:cubicBezTo>
                    <a:pt x="2437" y="1519"/>
                    <a:pt x="1235" y="78"/>
                    <a:pt x="747" y="7"/>
                  </a:cubicBezTo>
                  <a:cubicBezTo>
                    <a:pt x="717" y="3"/>
                    <a:pt x="687" y="1"/>
                    <a:pt x="6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 name="Google Shape;825;p2"/>
            <p:cNvSpPr/>
            <p:nvPr/>
          </p:nvSpPr>
          <p:spPr>
            <a:xfrm>
              <a:off x="8555524" y="687061"/>
              <a:ext cx="74040" cy="98373"/>
            </a:xfrm>
            <a:custGeom>
              <a:avLst/>
              <a:gdLst/>
              <a:ahLst/>
              <a:cxnLst/>
              <a:rect l="l" t="t" r="r" b="b"/>
              <a:pathLst>
                <a:path w="2346" h="3117" extrusionOk="0">
                  <a:moveTo>
                    <a:pt x="775" y="1"/>
                  </a:moveTo>
                  <a:cubicBezTo>
                    <a:pt x="275" y="13"/>
                    <a:pt x="1" y="429"/>
                    <a:pt x="191" y="846"/>
                  </a:cubicBezTo>
                  <a:cubicBezTo>
                    <a:pt x="513" y="1537"/>
                    <a:pt x="918" y="2203"/>
                    <a:pt x="1322" y="2858"/>
                  </a:cubicBezTo>
                  <a:cubicBezTo>
                    <a:pt x="1394" y="2989"/>
                    <a:pt x="1620" y="3084"/>
                    <a:pt x="1787" y="3108"/>
                  </a:cubicBezTo>
                  <a:cubicBezTo>
                    <a:pt x="1821" y="3114"/>
                    <a:pt x="1854" y="3117"/>
                    <a:pt x="1886" y="3117"/>
                  </a:cubicBezTo>
                  <a:cubicBezTo>
                    <a:pt x="2182" y="3117"/>
                    <a:pt x="2346" y="2874"/>
                    <a:pt x="2227" y="2573"/>
                  </a:cubicBezTo>
                  <a:cubicBezTo>
                    <a:pt x="1930" y="1858"/>
                    <a:pt x="1632" y="1144"/>
                    <a:pt x="1275" y="465"/>
                  </a:cubicBezTo>
                  <a:cubicBezTo>
                    <a:pt x="1156" y="251"/>
                    <a:pt x="894" y="108"/>
                    <a:pt x="77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 name="Google Shape;826;p2"/>
            <p:cNvSpPr/>
            <p:nvPr/>
          </p:nvSpPr>
          <p:spPr>
            <a:xfrm>
              <a:off x="7701093" y="818947"/>
              <a:ext cx="77417" cy="82813"/>
            </a:xfrm>
            <a:custGeom>
              <a:avLst/>
              <a:gdLst/>
              <a:ahLst/>
              <a:cxnLst/>
              <a:rect l="l" t="t" r="r" b="b"/>
              <a:pathLst>
                <a:path w="2453" h="2624" extrusionOk="0">
                  <a:moveTo>
                    <a:pt x="726" y="1"/>
                  </a:moveTo>
                  <a:cubicBezTo>
                    <a:pt x="262" y="1"/>
                    <a:pt x="0" y="358"/>
                    <a:pt x="202" y="751"/>
                  </a:cubicBezTo>
                  <a:cubicBezTo>
                    <a:pt x="583" y="1370"/>
                    <a:pt x="1024" y="1965"/>
                    <a:pt x="1500" y="2525"/>
                  </a:cubicBezTo>
                  <a:cubicBezTo>
                    <a:pt x="1560" y="2590"/>
                    <a:pt x="1712" y="2623"/>
                    <a:pt x="1868" y="2623"/>
                  </a:cubicBezTo>
                  <a:cubicBezTo>
                    <a:pt x="2024" y="2623"/>
                    <a:pt x="2185" y="2590"/>
                    <a:pt x="2262" y="2525"/>
                  </a:cubicBezTo>
                  <a:cubicBezTo>
                    <a:pt x="2405" y="2382"/>
                    <a:pt x="2453" y="1930"/>
                    <a:pt x="2334" y="1751"/>
                  </a:cubicBezTo>
                  <a:cubicBezTo>
                    <a:pt x="1988" y="1215"/>
                    <a:pt x="1548" y="739"/>
                    <a:pt x="1131" y="239"/>
                  </a:cubicBezTo>
                  <a:cubicBezTo>
                    <a:pt x="1012" y="108"/>
                    <a:pt x="822" y="48"/>
                    <a:pt x="7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 name="Google Shape;827;p2"/>
            <p:cNvSpPr/>
            <p:nvPr/>
          </p:nvSpPr>
          <p:spPr>
            <a:xfrm>
              <a:off x="8154692" y="249305"/>
              <a:ext cx="77732" cy="81078"/>
            </a:xfrm>
            <a:custGeom>
              <a:avLst/>
              <a:gdLst/>
              <a:ahLst/>
              <a:cxnLst/>
              <a:rect l="l" t="t" r="r" b="b"/>
              <a:pathLst>
                <a:path w="2463" h="2569" extrusionOk="0">
                  <a:moveTo>
                    <a:pt x="695" y="1"/>
                  </a:moveTo>
                  <a:cubicBezTo>
                    <a:pt x="344" y="1"/>
                    <a:pt x="1" y="351"/>
                    <a:pt x="176" y="656"/>
                  </a:cubicBezTo>
                  <a:cubicBezTo>
                    <a:pt x="522" y="1275"/>
                    <a:pt x="915" y="1906"/>
                    <a:pt x="1415" y="2394"/>
                  </a:cubicBezTo>
                  <a:cubicBezTo>
                    <a:pt x="1536" y="2516"/>
                    <a:pt x="1677" y="2569"/>
                    <a:pt x="1815" y="2569"/>
                  </a:cubicBezTo>
                  <a:cubicBezTo>
                    <a:pt x="2138" y="2569"/>
                    <a:pt x="2446" y="2281"/>
                    <a:pt x="2462" y="1906"/>
                  </a:cubicBezTo>
                  <a:cubicBezTo>
                    <a:pt x="2462" y="1430"/>
                    <a:pt x="1177" y="49"/>
                    <a:pt x="712" y="1"/>
                  </a:cubicBezTo>
                  <a:cubicBezTo>
                    <a:pt x="706" y="1"/>
                    <a:pt x="701" y="1"/>
                    <a:pt x="69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 name="Google Shape;828;p2"/>
            <p:cNvSpPr/>
            <p:nvPr/>
          </p:nvSpPr>
          <p:spPr>
            <a:xfrm>
              <a:off x="8423259" y="1086032"/>
              <a:ext cx="76691" cy="71199"/>
            </a:xfrm>
            <a:custGeom>
              <a:avLst/>
              <a:gdLst/>
              <a:ahLst/>
              <a:cxnLst/>
              <a:rect l="l" t="t" r="r" b="b"/>
              <a:pathLst>
                <a:path w="2430" h="2256" extrusionOk="0">
                  <a:moveTo>
                    <a:pt x="546" y="0"/>
                  </a:moveTo>
                  <a:cubicBezTo>
                    <a:pt x="280" y="0"/>
                    <a:pt x="37" y="244"/>
                    <a:pt x="1" y="575"/>
                  </a:cubicBezTo>
                  <a:cubicBezTo>
                    <a:pt x="25" y="646"/>
                    <a:pt x="37" y="765"/>
                    <a:pt x="60" y="860"/>
                  </a:cubicBezTo>
                  <a:cubicBezTo>
                    <a:pt x="346" y="1622"/>
                    <a:pt x="977" y="2015"/>
                    <a:pt x="1692" y="2242"/>
                  </a:cubicBezTo>
                  <a:cubicBezTo>
                    <a:pt x="1720" y="2251"/>
                    <a:pt x="1753" y="2255"/>
                    <a:pt x="1789" y="2255"/>
                  </a:cubicBezTo>
                  <a:cubicBezTo>
                    <a:pt x="1980" y="2255"/>
                    <a:pt x="2252" y="2132"/>
                    <a:pt x="2323" y="1992"/>
                  </a:cubicBezTo>
                  <a:cubicBezTo>
                    <a:pt x="2430" y="1801"/>
                    <a:pt x="2418" y="1384"/>
                    <a:pt x="2287" y="1241"/>
                  </a:cubicBezTo>
                  <a:cubicBezTo>
                    <a:pt x="1834" y="813"/>
                    <a:pt x="1334" y="432"/>
                    <a:pt x="810" y="87"/>
                  </a:cubicBezTo>
                  <a:cubicBezTo>
                    <a:pt x="724" y="27"/>
                    <a:pt x="634" y="0"/>
                    <a:pt x="54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 name="Google Shape;829;p2"/>
            <p:cNvSpPr/>
            <p:nvPr/>
          </p:nvSpPr>
          <p:spPr>
            <a:xfrm>
              <a:off x="7829665" y="255112"/>
              <a:ext cx="77732" cy="83255"/>
            </a:xfrm>
            <a:custGeom>
              <a:avLst/>
              <a:gdLst/>
              <a:ahLst/>
              <a:cxnLst/>
              <a:rect l="l" t="t" r="r" b="b"/>
              <a:pathLst>
                <a:path w="2463" h="2638" extrusionOk="0">
                  <a:moveTo>
                    <a:pt x="619" y="1"/>
                  </a:moveTo>
                  <a:cubicBezTo>
                    <a:pt x="292" y="1"/>
                    <a:pt x="1" y="319"/>
                    <a:pt x="177" y="627"/>
                  </a:cubicBezTo>
                  <a:cubicBezTo>
                    <a:pt x="569" y="1293"/>
                    <a:pt x="1046" y="1936"/>
                    <a:pt x="1534" y="2544"/>
                  </a:cubicBezTo>
                  <a:cubicBezTo>
                    <a:pt x="1586" y="2608"/>
                    <a:pt x="1708" y="2638"/>
                    <a:pt x="1836" y="2638"/>
                  </a:cubicBezTo>
                  <a:cubicBezTo>
                    <a:pt x="1943" y="2638"/>
                    <a:pt x="2053" y="2617"/>
                    <a:pt x="2129" y="2579"/>
                  </a:cubicBezTo>
                  <a:cubicBezTo>
                    <a:pt x="2308" y="2508"/>
                    <a:pt x="2403" y="2270"/>
                    <a:pt x="2463" y="2198"/>
                  </a:cubicBezTo>
                  <a:cubicBezTo>
                    <a:pt x="2439" y="1603"/>
                    <a:pt x="1129" y="91"/>
                    <a:pt x="700" y="8"/>
                  </a:cubicBezTo>
                  <a:cubicBezTo>
                    <a:pt x="673" y="3"/>
                    <a:pt x="646" y="1"/>
                    <a:pt x="6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 name="Google Shape;830;p2"/>
            <p:cNvSpPr/>
            <p:nvPr/>
          </p:nvSpPr>
          <p:spPr>
            <a:xfrm>
              <a:off x="7695444" y="544162"/>
              <a:ext cx="70284" cy="79247"/>
            </a:xfrm>
            <a:custGeom>
              <a:avLst/>
              <a:gdLst/>
              <a:ahLst/>
              <a:cxnLst/>
              <a:rect l="l" t="t" r="r" b="b"/>
              <a:pathLst>
                <a:path w="2227" h="2511" extrusionOk="0">
                  <a:moveTo>
                    <a:pt x="820" y="0"/>
                  </a:moveTo>
                  <a:cubicBezTo>
                    <a:pt x="745" y="0"/>
                    <a:pt x="662" y="16"/>
                    <a:pt x="572" y="52"/>
                  </a:cubicBezTo>
                  <a:cubicBezTo>
                    <a:pt x="203" y="195"/>
                    <a:pt x="0" y="576"/>
                    <a:pt x="155" y="897"/>
                  </a:cubicBezTo>
                  <a:cubicBezTo>
                    <a:pt x="429" y="1421"/>
                    <a:pt x="774" y="1957"/>
                    <a:pt x="1203" y="2362"/>
                  </a:cubicBezTo>
                  <a:cubicBezTo>
                    <a:pt x="1315" y="2464"/>
                    <a:pt x="1444" y="2511"/>
                    <a:pt x="1572" y="2511"/>
                  </a:cubicBezTo>
                  <a:cubicBezTo>
                    <a:pt x="1904" y="2511"/>
                    <a:pt x="2227" y="2195"/>
                    <a:pt x="2227" y="1731"/>
                  </a:cubicBezTo>
                  <a:cubicBezTo>
                    <a:pt x="2167" y="1624"/>
                    <a:pt x="2096" y="1421"/>
                    <a:pt x="1965" y="1231"/>
                  </a:cubicBezTo>
                  <a:cubicBezTo>
                    <a:pt x="1786" y="945"/>
                    <a:pt x="1572" y="695"/>
                    <a:pt x="1393" y="409"/>
                  </a:cubicBezTo>
                  <a:cubicBezTo>
                    <a:pt x="1247" y="180"/>
                    <a:pt x="1072" y="0"/>
                    <a:pt x="82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 name="Google Shape;831;p2"/>
            <p:cNvSpPr/>
            <p:nvPr/>
          </p:nvSpPr>
          <p:spPr>
            <a:xfrm>
              <a:off x="7784882" y="967369"/>
              <a:ext cx="89346" cy="80699"/>
            </a:xfrm>
            <a:custGeom>
              <a:avLst/>
              <a:gdLst/>
              <a:ahLst/>
              <a:cxnLst/>
              <a:rect l="l" t="t" r="r" b="b"/>
              <a:pathLst>
                <a:path w="2831" h="2557" extrusionOk="0">
                  <a:moveTo>
                    <a:pt x="284" y="1"/>
                  </a:moveTo>
                  <a:cubicBezTo>
                    <a:pt x="244" y="1"/>
                    <a:pt x="211" y="8"/>
                    <a:pt x="191" y="25"/>
                  </a:cubicBezTo>
                  <a:cubicBezTo>
                    <a:pt x="72" y="108"/>
                    <a:pt x="0" y="322"/>
                    <a:pt x="0" y="477"/>
                  </a:cubicBezTo>
                  <a:cubicBezTo>
                    <a:pt x="0" y="620"/>
                    <a:pt x="83" y="799"/>
                    <a:pt x="191" y="882"/>
                  </a:cubicBezTo>
                  <a:cubicBezTo>
                    <a:pt x="798" y="1418"/>
                    <a:pt x="1393" y="1989"/>
                    <a:pt x="2036" y="2465"/>
                  </a:cubicBezTo>
                  <a:cubicBezTo>
                    <a:pt x="2122" y="2528"/>
                    <a:pt x="2215" y="2557"/>
                    <a:pt x="2306" y="2557"/>
                  </a:cubicBezTo>
                  <a:cubicBezTo>
                    <a:pt x="2579" y="2557"/>
                    <a:pt x="2831" y="2296"/>
                    <a:pt x="2822" y="1894"/>
                  </a:cubicBezTo>
                  <a:cubicBezTo>
                    <a:pt x="2715" y="1775"/>
                    <a:pt x="2548" y="1549"/>
                    <a:pt x="2346" y="1394"/>
                  </a:cubicBezTo>
                  <a:cubicBezTo>
                    <a:pt x="1774" y="953"/>
                    <a:pt x="1203" y="525"/>
                    <a:pt x="619" y="108"/>
                  </a:cubicBezTo>
                  <a:cubicBezTo>
                    <a:pt x="534" y="48"/>
                    <a:pt x="387" y="1"/>
                    <a:pt x="28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 name="Google Shape;832;p2"/>
            <p:cNvSpPr/>
            <p:nvPr/>
          </p:nvSpPr>
          <p:spPr>
            <a:xfrm>
              <a:off x="7785261" y="358153"/>
              <a:ext cx="73282" cy="69306"/>
            </a:xfrm>
            <a:custGeom>
              <a:avLst/>
              <a:gdLst/>
              <a:ahLst/>
              <a:cxnLst/>
              <a:rect l="l" t="t" r="r" b="b"/>
              <a:pathLst>
                <a:path w="2322" h="2196" extrusionOk="0">
                  <a:moveTo>
                    <a:pt x="514" y="1"/>
                  </a:moveTo>
                  <a:cubicBezTo>
                    <a:pt x="390" y="1"/>
                    <a:pt x="242" y="48"/>
                    <a:pt x="179" y="112"/>
                  </a:cubicBezTo>
                  <a:cubicBezTo>
                    <a:pt x="60" y="219"/>
                    <a:pt x="0" y="469"/>
                    <a:pt x="36" y="600"/>
                  </a:cubicBezTo>
                  <a:cubicBezTo>
                    <a:pt x="274" y="1326"/>
                    <a:pt x="810" y="1803"/>
                    <a:pt x="1465" y="2136"/>
                  </a:cubicBezTo>
                  <a:cubicBezTo>
                    <a:pt x="1549" y="2177"/>
                    <a:pt x="1634" y="2196"/>
                    <a:pt x="1716" y="2196"/>
                  </a:cubicBezTo>
                  <a:cubicBezTo>
                    <a:pt x="2041" y="2196"/>
                    <a:pt x="2322" y="1899"/>
                    <a:pt x="2322" y="1481"/>
                  </a:cubicBezTo>
                  <a:cubicBezTo>
                    <a:pt x="2286" y="1422"/>
                    <a:pt x="2262" y="1243"/>
                    <a:pt x="2167" y="1148"/>
                  </a:cubicBezTo>
                  <a:cubicBezTo>
                    <a:pt x="1679" y="767"/>
                    <a:pt x="1191" y="374"/>
                    <a:pt x="667" y="41"/>
                  </a:cubicBezTo>
                  <a:cubicBezTo>
                    <a:pt x="631" y="13"/>
                    <a:pt x="576" y="1"/>
                    <a:pt x="5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 name="Google Shape;833;p2"/>
            <p:cNvSpPr/>
            <p:nvPr/>
          </p:nvSpPr>
          <p:spPr>
            <a:xfrm>
              <a:off x="8884306" y="1185411"/>
              <a:ext cx="71799" cy="79594"/>
            </a:xfrm>
            <a:custGeom>
              <a:avLst/>
              <a:gdLst/>
              <a:ahLst/>
              <a:cxnLst/>
              <a:rect l="l" t="t" r="r" b="b"/>
              <a:pathLst>
                <a:path w="2275" h="2522" extrusionOk="0">
                  <a:moveTo>
                    <a:pt x="484" y="0"/>
                  </a:moveTo>
                  <a:cubicBezTo>
                    <a:pt x="451" y="0"/>
                    <a:pt x="421" y="3"/>
                    <a:pt x="394" y="9"/>
                  </a:cubicBezTo>
                  <a:cubicBezTo>
                    <a:pt x="263" y="81"/>
                    <a:pt x="179" y="295"/>
                    <a:pt x="1" y="557"/>
                  </a:cubicBezTo>
                  <a:cubicBezTo>
                    <a:pt x="334" y="1093"/>
                    <a:pt x="668" y="1629"/>
                    <a:pt x="989" y="2129"/>
                  </a:cubicBezTo>
                  <a:cubicBezTo>
                    <a:pt x="1139" y="2345"/>
                    <a:pt x="1336" y="2521"/>
                    <a:pt x="1567" y="2521"/>
                  </a:cubicBezTo>
                  <a:cubicBezTo>
                    <a:pt x="1666" y="2521"/>
                    <a:pt x="1771" y="2489"/>
                    <a:pt x="1882" y="2414"/>
                  </a:cubicBezTo>
                  <a:cubicBezTo>
                    <a:pt x="2275" y="2164"/>
                    <a:pt x="2215" y="1771"/>
                    <a:pt x="1977" y="1450"/>
                  </a:cubicBezTo>
                  <a:cubicBezTo>
                    <a:pt x="1644" y="998"/>
                    <a:pt x="1311" y="569"/>
                    <a:pt x="918" y="164"/>
                  </a:cubicBezTo>
                  <a:cubicBezTo>
                    <a:pt x="829" y="66"/>
                    <a:pt x="636" y="0"/>
                    <a:pt x="48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 name="Google Shape;834;p2"/>
            <p:cNvSpPr/>
            <p:nvPr/>
          </p:nvSpPr>
          <p:spPr>
            <a:xfrm>
              <a:off x="8478519" y="1424787"/>
              <a:ext cx="79689" cy="75113"/>
            </a:xfrm>
            <a:custGeom>
              <a:avLst/>
              <a:gdLst/>
              <a:ahLst/>
              <a:cxnLst/>
              <a:rect l="l" t="t" r="r" b="b"/>
              <a:pathLst>
                <a:path w="2525" h="2380" extrusionOk="0">
                  <a:moveTo>
                    <a:pt x="509" y="1"/>
                  </a:moveTo>
                  <a:cubicBezTo>
                    <a:pt x="489" y="1"/>
                    <a:pt x="470" y="3"/>
                    <a:pt x="453" y="9"/>
                  </a:cubicBezTo>
                  <a:cubicBezTo>
                    <a:pt x="262" y="68"/>
                    <a:pt x="143" y="342"/>
                    <a:pt x="0" y="544"/>
                  </a:cubicBezTo>
                  <a:cubicBezTo>
                    <a:pt x="131" y="854"/>
                    <a:pt x="179" y="1140"/>
                    <a:pt x="345" y="1294"/>
                  </a:cubicBezTo>
                  <a:cubicBezTo>
                    <a:pt x="643" y="1628"/>
                    <a:pt x="1000" y="1890"/>
                    <a:pt x="1357" y="2152"/>
                  </a:cubicBezTo>
                  <a:cubicBezTo>
                    <a:pt x="1517" y="2270"/>
                    <a:pt x="1693" y="2380"/>
                    <a:pt x="1869" y="2380"/>
                  </a:cubicBezTo>
                  <a:cubicBezTo>
                    <a:pt x="1995" y="2380"/>
                    <a:pt x="2120" y="2324"/>
                    <a:pt x="2238" y="2176"/>
                  </a:cubicBezTo>
                  <a:cubicBezTo>
                    <a:pt x="2524" y="1818"/>
                    <a:pt x="2250" y="1556"/>
                    <a:pt x="2024" y="1318"/>
                  </a:cubicBezTo>
                  <a:cubicBezTo>
                    <a:pt x="1691" y="973"/>
                    <a:pt x="1357" y="616"/>
                    <a:pt x="1024" y="282"/>
                  </a:cubicBezTo>
                  <a:cubicBezTo>
                    <a:pt x="887" y="156"/>
                    <a:pt x="665" y="1"/>
                    <a:pt x="50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 name="Google Shape;835;p2"/>
            <p:cNvSpPr/>
            <p:nvPr/>
          </p:nvSpPr>
          <p:spPr>
            <a:xfrm>
              <a:off x="8956829" y="1086095"/>
              <a:ext cx="80825" cy="74576"/>
            </a:xfrm>
            <a:custGeom>
              <a:avLst/>
              <a:gdLst/>
              <a:ahLst/>
              <a:cxnLst/>
              <a:rect l="l" t="t" r="r" b="b"/>
              <a:pathLst>
                <a:path w="2561" h="2363" extrusionOk="0">
                  <a:moveTo>
                    <a:pt x="472" y="1"/>
                  </a:moveTo>
                  <a:cubicBezTo>
                    <a:pt x="424" y="1"/>
                    <a:pt x="380" y="8"/>
                    <a:pt x="346" y="25"/>
                  </a:cubicBezTo>
                  <a:cubicBezTo>
                    <a:pt x="203" y="108"/>
                    <a:pt x="120" y="323"/>
                    <a:pt x="1" y="501"/>
                  </a:cubicBezTo>
                  <a:cubicBezTo>
                    <a:pt x="144" y="751"/>
                    <a:pt x="215" y="989"/>
                    <a:pt x="382" y="1156"/>
                  </a:cubicBezTo>
                  <a:cubicBezTo>
                    <a:pt x="656" y="1478"/>
                    <a:pt x="977" y="1811"/>
                    <a:pt x="1310" y="2097"/>
                  </a:cubicBezTo>
                  <a:cubicBezTo>
                    <a:pt x="1476" y="2241"/>
                    <a:pt x="1669" y="2362"/>
                    <a:pt x="1865" y="2362"/>
                  </a:cubicBezTo>
                  <a:cubicBezTo>
                    <a:pt x="2007" y="2362"/>
                    <a:pt x="2151" y="2298"/>
                    <a:pt x="2287" y="2132"/>
                  </a:cubicBezTo>
                  <a:cubicBezTo>
                    <a:pt x="2561" y="1775"/>
                    <a:pt x="2299" y="1478"/>
                    <a:pt x="2049" y="1228"/>
                  </a:cubicBezTo>
                  <a:cubicBezTo>
                    <a:pt x="1644" y="847"/>
                    <a:pt x="1239" y="466"/>
                    <a:pt x="822" y="108"/>
                  </a:cubicBezTo>
                  <a:cubicBezTo>
                    <a:pt x="745" y="48"/>
                    <a:pt x="595" y="1"/>
                    <a:pt x="47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 name="Google Shape;836;p2"/>
            <p:cNvSpPr/>
            <p:nvPr/>
          </p:nvSpPr>
          <p:spPr>
            <a:xfrm>
              <a:off x="8295508" y="715907"/>
              <a:ext cx="64666" cy="82403"/>
            </a:xfrm>
            <a:custGeom>
              <a:avLst/>
              <a:gdLst/>
              <a:ahLst/>
              <a:cxnLst/>
              <a:rect l="l" t="t" r="r" b="b"/>
              <a:pathLst>
                <a:path w="2049" h="2611" extrusionOk="0">
                  <a:moveTo>
                    <a:pt x="488" y="0"/>
                  </a:moveTo>
                  <a:cubicBezTo>
                    <a:pt x="387" y="0"/>
                    <a:pt x="282" y="27"/>
                    <a:pt x="215" y="87"/>
                  </a:cubicBezTo>
                  <a:cubicBezTo>
                    <a:pt x="96" y="158"/>
                    <a:pt x="1" y="396"/>
                    <a:pt x="48" y="504"/>
                  </a:cubicBezTo>
                  <a:cubicBezTo>
                    <a:pt x="394" y="1170"/>
                    <a:pt x="739" y="1825"/>
                    <a:pt x="1132" y="2468"/>
                  </a:cubicBezTo>
                  <a:cubicBezTo>
                    <a:pt x="1193" y="2555"/>
                    <a:pt x="1388" y="2611"/>
                    <a:pt x="1553" y="2611"/>
                  </a:cubicBezTo>
                  <a:cubicBezTo>
                    <a:pt x="1614" y="2611"/>
                    <a:pt x="1671" y="2603"/>
                    <a:pt x="1715" y="2587"/>
                  </a:cubicBezTo>
                  <a:cubicBezTo>
                    <a:pt x="1882" y="2528"/>
                    <a:pt x="1965" y="2290"/>
                    <a:pt x="2025" y="2218"/>
                  </a:cubicBezTo>
                  <a:cubicBezTo>
                    <a:pt x="2049" y="1694"/>
                    <a:pt x="1013" y="123"/>
                    <a:pt x="656" y="27"/>
                  </a:cubicBezTo>
                  <a:cubicBezTo>
                    <a:pt x="607" y="10"/>
                    <a:pt x="548" y="0"/>
                    <a:pt x="48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 name="Google Shape;837;p2"/>
            <p:cNvSpPr/>
            <p:nvPr/>
          </p:nvSpPr>
          <p:spPr>
            <a:xfrm>
              <a:off x="7894961" y="649443"/>
              <a:ext cx="65045" cy="71799"/>
            </a:xfrm>
            <a:custGeom>
              <a:avLst/>
              <a:gdLst/>
              <a:ahLst/>
              <a:cxnLst/>
              <a:rect l="l" t="t" r="r" b="b"/>
              <a:pathLst>
                <a:path w="2061" h="2275" extrusionOk="0">
                  <a:moveTo>
                    <a:pt x="622" y="1"/>
                  </a:moveTo>
                  <a:cubicBezTo>
                    <a:pt x="469" y="1"/>
                    <a:pt x="305" y="43"/>
                    <a:pt x="215" y="133"/>
                  </a:cubicBezTo>
                  <a:cubicBezTo>
                    <a:pt x="96" y="252"/>
                    <a:pt x="1" y="550"/>
                    <a:pt x="72" y="669"/>
                  </a:cubicBezTo>
                  <a:cubicBezTo>
                    <a:pt x="394" y="1193"/>
                    <a:pt x="751" y="1705"/>
                    <a:pt x="1132" y="2157"/>
                  </a:cubicBezTo>
                  <a:cubicBezTo>
                    <a:pt x="1192" y="2232"/>
                    <a:pt x="1346" y="2274"/>
                    <a:pt x="1494" y="2274"/>
                  </a:cubicBezTo>
                  <a:cubicBezTo>
                    <a:pt x="1581" y="2274"/>
                    <a:pt x="1665" y="2259"/>
                    <a:pt x="1727" y="2229"/>
                  </a:cubicBezTo>
                  <a:cubicBezTo>
                    <a:pt x="1906" y="2157"/>
                    <a:pt x="2001" y="1919"/>
                    <a:pt x="2060" y="1848"/>
                  </a:cubicBezTo>
                  <a:cubicBezTo>
                    <a:pt x="2037" y="1240"/>
                    <a:pt x="1203" y="97"/>
                    <a:pt x="763" y="14"/>
                  </a:cubicBezTo>
                  <a:cubicBezTo>
                    <a:pt x="719" y="5"/>
                    <a:pt x="671" y="1"/>
                    <a:pt x="62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 name="Google Shape;838;p2"/>
            <p:cNvSpPr/>
            <p:nvPr/>
          </p:nvSpPr>
          <p:spPr>
            <a:xfrm>
              <a:off x="8275595" y="238039"/>
              <a:ext cx="72178" cy="79721"/>
            </a:xfrm>
            <a:custGeom>
              <a:avLst/>
              <a:gdLst/>
              <a:ahLst/>
              <a:cxnLst/>
              <a:rect l="l" t="t" r="r" b="b"/>
              <a:pathLst>
                <a:path w="2287" h="2526" extrusionOk="0">
                  <a:moveTo>
                    <a:pt x="489" y="1"/>
                  </a:moveTo>
                  <a:cubicBezTo>
                    <a:pt x="179" y="60"/>
                    <a:pt x="1" y="310"/>
                    <a:pt x="155" y="608"/>
                  </a:cubicBezTo>
                  <a:cubicBezTo>
                    <a:pt x="501" y="1203"/>
                    <a:pt x="858" y="1822"/>
                    <a:pt x="1310" y="2358"/>
                  </a:cubicBezTo>
                  <a:cubicBezTo>
                    <a:pt x="1405" y="2474"/>
                    <a:pt x="1531" y="2525"/>
                    <a:pt x="1658" y="2525"/>
                  </a:cubicBezTo>
                  <a:cubicBezTo>
                    <a:pt x="1896" y="2525"/>
                    <a:pt x="2141" y="2345"/>
                    <a:pt x="2203" y="2073"/>
                  </a:cubicBezTo>
                  <a:cubicBezTo>
                    <a:pt x="2287" y="1620"/>
                    <a:pt x="965" y="1"/>
                    <a:pt x="48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 name="Google Shape;839;p2"/>
            <p:cNvSpPr/>
            <p:nvPr/>
          </p:nvSpPr>
          <p:spPr>
            <a:xfrm>
              <a:off x="8956071" y="539018"/>
              <a:ext cx="73314" cy="72178"/>
            </a:xfrm>
            <a:custGeom>
              <a:avLst/>
              <a:gdLst/>
              <a:ahLst/>
              <a:cxnLst/>
              <a:rect l="l" t="t" r="r" b="b"/>
              <a:pathLst>
                <a:path w="2323" h="2287" extrusionOk="0">
                  <a:moveTo>
                    <a:pt x="656" y="1"/>
                  </a:moveTo>
                  <a:cubicBezTo>
                    <a:pt x="191" y="1"/>
                    <a:pt x="1" y="358"/>
                    <a:pt x="239" y="715"/>
                  </a:cubicBezTo>
                  <a:cubicBezTo>
                    <a:pt x="584" y="1215"/>
                    <a:pt x="953" y="1703"/>
                    <a:pt x="1382" y="2132"/>
                  </a:cubicBezTo>
                  <a:cubicBezTo>
                    <a:pt x="1549" y="2287"/>
                    <a:pt x="1894" y="2239"/>
                    <a:pt x="2156" y="2287"/>
                  </a:cubicBezTo>
                  <a:cubicBezTo>
                    <a:pt x="2168" y="2013"/>
                    <a:pt x="2323" y="1656"/>
                    <a:pt x="2204" y="1489"/>
                  </a:cubicBezTo>
                  <a:cubicBezTo>
                    <a:pt x="1858" y="1013"/>
                    <a:pt x="1430" y="620"/>
                    <a:pt x="1013" y="203"/>
                  </a:cubicBezTo>
                  <a:cubicBezTo>
                    <a:pt x="906" y="96"/>
                    <a:pt x="727" y="48"/>
                    <a:pt x="65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 name="Google Shape;840;p2"/>
            <p:cNvSpPr/>
            <p:nvPr/>
          </p:nvSpPr>
          <p:spPr>
            <a:xfrm>
              <a:off x="8880929" y="647234"/>
              <a:ext cx="56398" cy="82435"/>
            </a:xfrm>
            <a:custGeom>
              <a:avLst/>
              <a:gdLst/>
              <a:ahLst/>
              <a:cxnLst/>
              <a:rect l="l" t="t" r="r" b="b"/>
              <a:pathLst>
                <a:path w="1787" h="2612" extrusionOk="0">
                  <a:moveTo>
                    <a:pt x="489" y="1"/>
                  </a:moveTo>
                  <a:cubicBezTo>
                    <a:pt x="286" y="322"/>
                    <a:pt x="24" y="536"/>
                    <a:pt x="48" y="751"/>
                  </a:cubicBezTo>
                  <a:cubicBezTo>
                    <a:pt x="1" y="1513"/>
                    <a:pt x="370" y="2108"/>
                    <a:pt x="965" y="2537"/>
                  </a:cubicBezTo>
                  <a:cubicBezTo>
                    <a:pt x="1038" y="2587"/>
                    <a:pt x="1156" y="2611"/>
                    <a:pt x="1275" y="2611"/>
                  </a:cubicBezTo>
                  <a:cubicBezTo>
                    <a:pt x="1407" y="2611"/>
                    <a:pt x="1539" y="2581"/>
                    <a:pt x="1608" y="2525"/>
                  </a:cubicBezTo>
                  <a:cubicBezTo>
                    <a:pt x="1739" y="2418"/>
                    <a:pt x="1787" y="2084"/>
                    <a:pt x="1727" y="1906"/>
                  </a:cubicBezTo>
                  <a:cubicBezTo>
                    <a:pt x="1560" y="1453"/>
                    <a:pt x="1334" y="1025"/>
                    <a:pt x="1096" y="608"/>
                  </a:cubicBezTo>
                  <a:cubicBezTo>
                    <a:pt x="977" y="417"/>
                    <a:pt x="775" y="286"/>
                    <a:pt x="48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 name="Google Shape;841;p2"/>
            <p:cNvSpPr/>
            <p:nvPr/>
          </p:nvSpPr>
          <p:spPr>
            <a:xfrm>
              <a:off x="8673081" y="488555"/>
              <a:ext cx="52326" cy="64698"/>
            </a:xfrm>
            <a:custGeom>
              <a:avLst/>
              <a:gdLst/>
              <a:ahLst/>
              <a:cxnLst/>
              <a:rect l="l" t="t" r="r" b="b"/>
              <a:pathLst>
                <a:path w="1658" h="2050" extrusionOk="0">
                  <a:moveTo>
                    <a:pt x="384" y="1"/>
                  </a:moveTo>
                  <a:cubicBezTo>
                    <a:pt x="189" y="1"/>
                    <a:pt x="1" y="161"/>
                    <a:pt x="50" y="350"/>
                  </a:cubicBezTo>
                  <a:cubicBezTo>
                    <a:pt x="205" y="873"/>
                    <a:pt x="407" y="1397"/>
                    <a:pt x="645" y="1885"/>
                  </a:cubicBezTo>
                  <a:cubicBezTo>
                    <a:pt x="695" y="1984"/>
                    <a:pt x="914" y="2049"/>
                    <a:pt x="1076" y="2049"/>
                  </a:cubicBezTo>
                  <a:cubicBezTo>
                    <a:pt x="1110" y="2049"/>
                    <a:pt x="1142" y="2047"/>
                    <a:pt x="1169" y="2040"/>
                  </a:cubicBezTo>
                  <a:cubicBezTo>
                    <a:pt x="1336" y="1969"/>
                    <a:pt x="1455" y="1754"/>
                    <a:pt x="1657" y="1516"/>
                  </a:cubicBezTo>
                  <a:cubicBezTo>
                    <a:pt x="1288" y="992"/>
                    <a:pt x="1015" y="504"/>
                    <a:pt x="634" y="111"/>
                  </a:cubicBezTo>
                  <a:cubicBezTo>
                    <a:pt x="563" y="34"/>
                    <a:pt x="473" y="1"/>
                    <a:pt x="38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 name="Google Shape;842;p2"/>
            <p:cNvSpPr/>
            <p:nvPr/>
          </p:nvSpPr>
          <p:spPr>
            <a:xfrm>
              <a:off x="7943814" y="241857"/>
              <a:ext cx="52263" cy="67728"/>
            </a:xfrm>
            <a:custGeom>
              <a:avLst/>
              <a:gdLst/>
              <a:ahLst/>
              <a:cxnLst/>
              <a:rect l="l" t="t" r="r" b="b"/>
              <a:pathLst>
                <a:path w="1656" h="2146" extrusionOk="0">
                  <a:moveTo>
                    <a:pt x="379" y="1"/>
                  </a:moveTo>
                  <a:cubicBezTo>
                    <a:pt x="270" y="1"/>
                    <a:pt x="130" y="35"/>
                    <a:pt x="24" y="35"/>
                  </a:cubicBezTo>
                  <a:cubicBezTo>
                    <a:pt x="48" y="213"/>
                    <a:pt x="0" y="392"/>
                    <a:pt x="60" y="535"/>
                  </a:cubicBezTo>
                  <a:cubicBezTo>
                    <a:pt x="227" y="963"/>
                    <a:pt x="405" y="1404"/>
                    <a:pt x="620" y="1785"/>
                  </a:cubicBezTo>
                  <a:cubicBezTo>
                    <a:pt x="719" y="1940"/>
                    <a:pt x="952" y="2146"/>
                    <a:pt x="1099" y="2146"/>
                  </a:cubicBezTo>
                  <a:cubicBezTo>
                    <a:pt x="1111" y="2146"/>
                    <a:pt x="1121" y="2145"/>
                    <a:pt x="1132" y="2142"/>
                  </a:cubicBezTo>
                  <a:cubicBezTo>
                    <a:pt x="1298" y="2118"/>
                    <a:pt x="1417" y="1844"/>
                    <a:pt x="1655" y="1559"/>
                  </a:cubicBezTo>
                  <a:cubicBezTo>
                    <a:pt x="1251" y="1011"/>
                    <a:pt x="905" y="511"/>
                    <a:pt x="524" y="47"/>
                  </a:cubicBezTo>
                  <a:cubicBezTo>
                    <a:pt x="494" y="12"/>
                    <a:pt x="442" y="1"/>
                    <a:pt x="37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 name="Google Shape;843;p2"/>
            <p:cNvSpPr/>
            <p:nvPr/>
          </p:nvSpPr>
          <p:spPr>
            <a:xfrm>
              <a:off x="7714600" y="424427"/>
              <a:ext cx="52642" cy="62015"/>
            </a:xfrm>
            <a:custGeom>
              <a:avLst/>
              <a:gdLst/>
              <a:ahLst/>
              <a:cxnLst/>
              <a:rect l="l" t="t" r="r" b="b"/>
              <a:pathLst>
                <a:path w="1668" h="1965" extrusionOk="0">
                  <a:moveTo>
                    <a:pt x="286" y="0"/>
                  </a:moveTo>
                  <a:cubicBezTo>
                    <a:pt x="191" y="286"/>
                    <a:pt x="1" y="572"/>
                    <a:pt x="72" y="715"/>
                  </a:cubicBezTo>
                  <a:cubicBezTo>
                    <a:pt x="275" y="1120"/>
                    <a:pt x="548" y="1489"/>
                    <a:pt x="870" y="1822"/>
                  </a:cubicBezTo>
                  <a:cubicBezTo>
                    <a:pt x="989" y="1941"/>
                    <a:pt x="1263" y="1929"/>
                    <a:pt x="1477" y="1965"/>
                  </a:cubicBezTo>
                  <a:cubicBezTo>
                    <a:pt x="1525" y="1762"/>
                    <a:pt x="1668" y="1489"/>
                    <a:pt x="1596" y="1346"/>
                  </a:cubicBezTo>
                  <a:cubicBezTo>
                    <a:pt x="1382" y="977"/>
                    <a:pt x="1084" y="631"/>
                    <a:pt x="810" y="298"/>
                  </a:cubicBezTo>
                  <a:cubicBezTo>
                    <a:pt x="727" y="203"/>
                    <a:pt x="572" y="155"/>
                    <a:pt x="28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4" name="Google Shape;844;p2"/>
          <p:cNvGrpSpPr/>
          <p:nvPr/>
        </p:nvGrpSpPr>
        <p:grpSpPr>
          <a:xfrm>
            <a:off x="8351425" y="1789818"/>
            <a:ext cx="964528" cy="1021252"/>
            <a:chOff x="7782610" y="-185800"/>
            <a:chExt cx="940178" cy="995470"/>
          </a:xfrm>
        </p:grpSpPr>
        <p:sp>
          <p:nvSpPr>
            <p:cNvPr id="845" name="Google Shape;845;p2"/>
            <p:cNvSpPr/>
            <p:nvPr/>
          </p:nvSpPr>
          <p:spPr>
            <a:xfrm>
              <a:off x="7782610" y="-185800"/>
              <a:ext cx="936795" cy="983915"/>
            </a:xfrm>
            <a:custGeom>
              <a:avLst/>
              <a:gdLst/>
              <a:ahLst/>
              <a:cxnLst/>
              <a:rect l="l" t="t" r="r" b="b"/>
              <a:pathLst>
                <a:path w="29683" h="31176" extrusionOk="0">
                  <a:moveTo>
                    <a:pt x="4668" y="1"/>
                  </a:moveTo>
                  <a:cubicBezTo>
                    <a:pt x="4442" y="84"/>
                    <a:pt x="4204" y="96"/>
                    <a:pt x="4073" y="251"/>
                  </a:cubicBezTo>
                  <a:cubicBezTo>
                    <a:pt x="3946" y="291"/>
                    <a:pt x="3804" y="409"/>
                    <a:pt x="3691" y="409"/>
                  </a:cubicBezTo>
                  <a:cubicBezTo>
                    <a:pt x="3603" y="409"/>
                    <a:pt x="3533" y="336"/>
                    <a:pt x="3501" y="96"/>
                  </a:cubicBezTo>
                  <a:cubicBezTo>
                    <a:pt x="3432" y="50"/>
                    <a:pt x="3362" y="30"/>
                    <a:pt x="3294" y="30"/>
                  </a:cubicBezTo>
                  <a:cubicBezTo>
                    <a:pt x="3185" y="30"/>
                    <a:pt x="3079" y="78"/>
                    <a:pt x="2977" y="143"/>
                  </a:cubicBezTo>
                  <a:cubicBezTo>
                    <a:pt x="2792" y="286"/>
                    <a:pt x="2602" y="408"/>
                    <a:pt x="2403" y="408"/>
                  </a:cubicBezTo>
                  <a:cubicBezTo>
                    <a:pt x="2270" y="408"/>
                    <a:pt x="2132" y="353"/>
                    <a:pt x="1989" y="215"/>
                  </a:cubicBezTo>
                  <a:cubicBezTo>
                    <a:pt x="1910" y="176"/>
                    <a:pt x="1832" y="161"/>
                    <a:pt x="1755" y="161"/>
                  </a:cubicBezTo>
                  <a:cubicBezTo>
                    <a:pt x="1535" y="161"/>
                    <a:pt x="1318" y="277"/>
                    <a:pt x="1098" y="277"/>
                  </a:cubicBezTo>
                  <a:cubicBezTo>
                    <a:pt x="1042" y="277"/>
                    <a:pt x="986" y="269"/>
                    <a:pt x="929" y="251"/>
                  </a:cubicBezTo>
                  <a:cubicBezTo>
                    <a:pt x="834" y="382"/>
                    <a:pt x="703" y="465"/>
                    <a:pt x="691" y="644"/>
                  </a:cubicBezTo>
                  <a:cubicBezTo>
                    <a:pt x="691" y="691"/>
                    <a:pt x="739" y="703"/>
                    <a:pt x="703" y="751"/>
                  </a:cubicBezTo>
                  <a:cubicBezTo>
                    <a:pt x="578" y="612"/>
                    <a:pt x="485" y="558"/>
                    <a:pt x="414" y="558"/>
                  </a:cubicBezTo>
                  <a:cubicBezTo>
                    <a:pt x="240" y="558"/>
                    <a:pt x="189" y="875"/>
                    <a:pt x="96" y="1060"/>
                  </a:cubicBezTo>
                  <a:cubicBezTo>
                    <a:pt x="1" y="1322"/>
                    <a:pt x="36" y="1501"/>
                    <a:pt x="322" y="1513"/>
                  </a:cubicBezTo>
                  <a:cubicBezTo>
                    <a:pt x="465" y="1513"/>
                    <a:pt x="596" y="1537"/>
                    <a:pt x="703" y="1679"/>
                  </a:cubicBezTo>
                  <a:cubicBezTo>
                    <a:pt x="870" y="1751"/>
                    <a:pt x="1060" y="1798"/>
                    <a:pt x="1072" y="2048"/>
                  </a:cubicBezTo>
                  <a:cubicBezTo>
                    <a:pt x="1096" y="2072"/>
                    <a:pt x="1096" y="2096"/>
                    <a:pt x="1108" y="2120"/>
                  </a:cubicBezTo>
                  <a:cubicBezTo>
                    <a:pt x="1132" y="2168"/>
                    <a:pt x="1168" y="2215"/>
                    <a:pt x="1215" y="2239"/>
                  </a:cubicBezTo>
                  <a:cubicBezTo>
                    <a:pt x="1403" y="2504"/>
                    <a:pt x="1375" y="2646"/>
                    <a:pt x="1104" y="2646"/>
                  </a:cubicBezTo>
                  <a:cubicBezTo>
                    <a:pt x="1083" y="2646"/>
                    <a:pt x="1060" y="2645"/>
                    <a:pt x="1037" y="2644"/>
                  </a:cubicBezTo>
                  <a:cubicBezTo>
                    <a:pt x="1006" y="2639"/>
                    <a:pt x="977" y="2637"/>
                    <a:pt x="949" y="2637"/>
                  </a:cubicBezTo>
                  <a:cubicBezTo>
                    <a:pt x="901" y="2637"/>
                    <a:pt x="856" y="2645"/>
                    <a:pt x="810" y="2668"/>
                  </a:cubicBezTo>
                  <a:cubicBezTo>
                    <a:pt x="679" y="3132"/>
                    <a:pt x="775" y="3465"/>
                    <a:pt x="1120" y="3561"/>
                  </a:cubicBezTo>
                  <a:cubicBezTo>
                    <a:pt x="1251" y="3596"/>
                    <a:pt x="1406" y="3620"/>
                    <a:pt x="1489" y="3775"/>
                  </a:cubicBezTo>
                  <a:cubicBezTo>
                    <a:pt x="1539" y="3824"/>
                    <a:pt x="1605" y="3849"/>
                    <a:pt x="1667" y="3849"/>
                  </a:cubicBezTo>
                  <a:cubicBezTo>
                    <a:pt x="1679" y="3849"/>
                    <a:pt x="1691" y="3848"/>
                    <a:pt x="1703" y="3846"/>
                  </a:cubicBezTo>
                  <a:cubicBezTo>
                    <a:pt x="1754" y="3817"/>
                    <a:pt x="1798" y="3804"/>
                    <a:pt x="1837" y="3804"/>
                  </a:cubicBezTo>
                  <a:cubicBezTo>
                    <a:pt x="1969" y="3804"/>
                    <a:pt x="2040" y="3953"/>
                    <a:pt x="2132" y="4073"/>
                  </a:cubicBezTo>
                  <a:cubicBezTo>
                    <a:pt x="2430" y="4132"/>
                    <a:pt x="2703" y="4215"/>
                    <a:pt x="2918" y="4454"/>
                  </a:cubicBezTo>
                  <a:cubicBezTo>
                    <a:pt x="2965" y="4477"/>
                    <a:pt x="3025" y="4489"/>
                    <a:pt x="3073" y="4501"/>
                  </a:cubicBezTo>
                  <a:cubicBezTo>
                    <a:pt x="3170" y="4483"/>
                    <a:pt x="3281" y="4412"/>
                    <a:pt x="3386" y="4412"/>
                  </a:cubicBezTo>
                  <a:cubicBezTo>
                    <a:pt x="3421" y="4412"/>
                    <a:pt x="3456" y="4421"/>
                    <a:pt x="3489" y="4442"/>
                  </a:cubicBezTo>
                  <a:cubicBezTo>
                    <a:pt x="4096" y="4846"/>
                    <a:pt x="4858" y="4680"/>
                    <a:pt x="5442" y="5156"/>
                  </a:cubicBezTo>
                  <a:cubicBezTo>
                    <a:pt x="5692" y="5263"/>
                    <a:pt x="5918" y="5466"/>
                    <a:pt x="6192" y="5489"/>
                  </a:cubicBezTo>
                  <a:cubicBezTo>
                    <a:pt x="6280" y="5441"/>
                    <a:pt x="6362" y="5421"/>
                    <a:pt x="6440" y="5421"/>
                  </a:cubicBezTo>
                  <a:cubicBezTo>
                    <a:pt x="6593" y="5421"/>
                    <a:pt x="6733" y="5498"/>
                    <a:pt x="6883" y="5585"/>
                  </a:cubicBezTo>
                  <a:cubicBezTo>
                    <a:pt x="7156" y="6005"/>
                    <a:pt x="7513" y="6240"/>
                    <a:pt x="7961" y="6240"/>
                  </a:cubicBezTo>
                  <a:cubicBezTo>
                    <a:pt x="8021" y="6240"/>
                    <a:pt x="8082" y="6236"/>
                    <a:pt x="8145" y="6228"/>
                  </a:cubicBezTo>
                  <a:cubicBezTo>
                    <a:pt x="8323" y="6287"/>
                    <a:pt x="8311" y="6561"/>
                    <a:pt x="8478" y="6644"/>
                  </a:cubicBezTo>
                  <a:cubicBezTo>
                    <a:pt x="8740" y="6692"/>
                    <a:pt x="9026" y="6692"/>
                    <a:pt x="9252" y="6918"/>
                  </a:cubicBezTo>
                  <a:cubicBezTo>
                    <a:pt x="9621" y="7311"/>
                    <a:pt x="10157" y="7454"/>
                    <a:pt x="10478" y="7906"/>
                  </a:cubicBezTo>
                  <a:cubicBezTo>
                    <a:pt x="10509" y="7921"/>
                    <a:pt x="10539" y="7927"/>
                    <a:pt x="10569" y="7927"/>
                  </a:cubicBezTo>
                  <a:cubicBezTo>
                    <a:pt x="10689" y="7927"/>
                    <a:pt x="10795" y="7828"/>
                    <a:pt x="10905" y="7828"/>
                  </a:cubicBezTo>
                  <a:cubicBezTo>
                    <a:pt x="10921" y="7828"/>
                    <a:pt x="10938" y="7830"/>
                    <a:pt x="10954" y="7835"/>
                  </a:cubicBezTo>
                  <a:lnTo>
                    <a:pt x="11097" y="7835"/>
                  </a:lnTo>
                  <a:cubicBezTo>
                    <a:pt x="11359" y="8144"/>
                    <a:pt x="11574" y="8502"/>
                    <a:pt x="11812" y="8847"/>
                  </a:cubicBezTo>
                  <a:cubicBezTo>
                    <a:pt x="11895" y="9145"/>
                    <a:pt x="12228" y="8978"/>
                    <a:pt x="12347" y="9216"/>
                  </a:cubicBezTo>
                  <a:cubicBezTo>
                    <a:pt x="12443" y="9430"/>
                    <a:pt x="12598" y="9561"/>
                    <a:pt x="12800" y="9621"/>
                  </a:cubicBezTo>
                  <a:cubicBezTo>
                    <a:pt x="13038" y="9680"/>
                    <a:pt x="13205" y="9811"/>
                    <a:pt x="13217" y="10109"/>
                  </a:cubicBezTo>
                  <a:cubicBezTo>
                    <a:pt x="13252" y="10169"/>
                    <a:pt x="13264" y="10216"/>
                    <a:pt x="13312" y="10264"/>
                  </a:cubicBezTo>
                  <a:cubicBezTo>
                    <a:pt x="13340" y="10278"/>
                    <a:pt x="13372" y="10283"/>
                    <a:pt x="13401" y="10283"/>
                  </a:cubicBezTo>
                  <a:cubicBezTo>
                    <a:pt x="13421" y="10283"/>
                    <a:pt x="13440" y="10281"/>
                    <a:pt x="13455" y="10276"/>
                  </a:cubicBezTo>
                  <a:cubicBezTo>
                    <a:pt x="13537" y="10215"/>
                    <a:pt x="13607" y="10189"/>
                    <a:pt x="13669" y="10189"/>
                  </a:cubicBezTo>
                  <a:cubicBezTo>
                    <a:pt x="13846" y="10189"/>
                    <a:pt x="13950" y="10399"/>
                    <a:pt x="14074" y="10550"/>
                  </a:cubicBezTo>
                  <a:cubicBezTo>
                    <a:pt x="14217" y="10728"/>
                    <a:pt x="14276" y="10990"/>
                    <a:pt x="14514" y="11061"/>
                  </a:cubicBezTo>
                  <a:cubicBezTo>
                    <a:pt x="14562" y="11061"/>
                    <a:pt x="14622" y="11085"/>
                    <a:pt x="14669" y="11085"/>
                  </a:cubicBezTo>
                  <a:cubicBezTo>
                    <a:pt x="14701" y="11082"/>
                    <a:pt x="14732" y="11080"/>
                    <a:pt x="14761" y="11080"/>
                  </a:cubicBezTo>
                  <a:cubicBezTo>
                    <a:pt x="15133" y="11080"/>
                    <a:pt x="15280" y="11356"/>
                    <a:pt x="15324" y="11764"/>
                  </a:cubicBezTo>
                  <a:cubicBezTo>
                    <a:pt x="15348" y="11812"/>
                    <a:pt x="15384" y="11835"/>
                    <a:pt x="15419" y="11871"/>
                  </a:cubicBezTo>
                  <a:cubicBezTo>
                    <a:pt x="15426" y="11878"/>
                    <a:pt x="15434" y="11881"/>
                    <a:pt x="15443" y="11881"/>
                  </a:cubicBezTo>
                  <a:cubicBezTo>
                    <a:pt x="15482" y="11881"/>
                    <a:pt x="15533" y="11819"/>
                    <a:pt x="15575" y="11819"/>
                  </a:cubicBezTo>
                  <a:cubicBezTo>
                    <a:pt x="15600" y="11819"/>
                    <a:pt x="15622" y="11843"/>
                    <a:pt x="15634" y="11919"/>
                  </a:cubicBezTo>
                  <a:cubicBezTo>
                    <a:pt x="15634" y="12050"/>
                    <a:pt x="15657" y="12169"/>
                    <a:pt x="15753" y="12276"/>
                  </a:cubicBezTo>
                  <a:cubicBezTo>
                    <a:pt x="15931" y="12395"/>
                    <a:pt x="16157" y="12407"/>
                    <a:pt x="16277" y="12633"/>
                  </a:cubicBezTo>
                  <a:cubicBezTo>
                    <a:pt x="16360" y="12788"/>
                    <a:pt x="16217" y="12836"/>
                    <a:pt x="16134" y="12931"/>
                  </a:cubicBezTo>
                  <a:cubicBezTo>
                    <a:pt x="16038" y="13288"/>
                    <a:pt x="16253" y="13324"/>
                    <a:pt x="16467" y="13324"/>
                  </a:cubicBezTo>
                  <a:cubicBezTo>
                    <a:pt x="16484" y="13326"/>
                    <a:pt x="16501" y="13327"/>
                    <a:pt x="16518" y="13327"/>
                  </a:cubicBezTo>
                  <a:cubicBezTo>
                    <a:pt x="16627" y="13327"/>
                    <a:pt x="16736" y="13286"/>
                    <a:pt x="16845" y="13286"/>
                  </a:cubicBezTo>
                  <a:cubicBezTo>
                    <a:pt x="16898" y="13286"/>
                    <a:pt x="16950" y="13296"/>
                    <a:pt x="17003" y="13324"/>
                  </a:cubicBezTo>
                  <a:cubicBezTo>
                    <a:pt x="17193" y="13407"/>
                    <a:pt x="17372" y="13467"/>
                    <a:pt x="17431" y="13740"/>
                  </a:cubicBezTo>
                  <a:cubicBezTo>
                    <a:pt x="17539" y="14193"/>
                    <a:pt x="17836" y="14490"/>
                    <a:pt x="18182" y="14621"/>
                  </a:cubicBezTo>
                  <a:cubicBezTo>
                    <a:pt x="18574" y="14788"/>
                    <a:pt x="18443" y="15026"/>
                    <a:pt x="18372" y="15288"/>
                  </a:cubicBezTo>
                  <a:cubicBezTo>
                    <a:pt x="18308" y="15596"/>
                    <a:pt x="18349" y="15810"/>
                    <a:pt x="18621" y="15810"/>
                  </a:cubicBezTo>
                  <a:cubicBezTo>
                    <a:pt x="18653" y="15810"/>
                    <a:pt x="18690" y="15807"/>
                    <a:pt x="18729" y="15800"/>
                  </a:cubicBezTo>
                  <a:cubicBezTo>
                    <a:pt x="18734" y="15800"/>
                    <a:pt x="18739" y="15799"/>
                    <a:pt x="18743" y="15799"/>
                  </a:cubicBezTo>
                  <a:cubicBezTo>
                    <a:pt x="18832" y="15799"/>
                    <a:pt x="18789" y="15910"/>
                    <a:pt x="18801" y="15967"/>
                  </a:cubicBezTo>
                  <a:cubicBezTo>
                    <a:pt x="18813" y="16026"/>
                    <a:pt x="18848" y="16062"/>
                    <a:pt x="18872" y="16110"/>
                  </a:cubicBezTo>
                  <a:cubicBezTo>
                    <a:pt x="19086" y="16145"/>
                    <a:pt x="19229" y="16217"/>
                    <a:pt x="19170" y="16503"/>
                  </a:cubicBezTo>
                  <a:cubicBezTo>
                    <a:pt x="19194" y="16741"/>
                    <a:pt x="19253" y="16943"/>
                    <a:pt x="19503" y="16955"/>
                  </a:cubicBezTo>
                  <a:cubicBezTo>
                    <a:pt x="19682" y="16979"/>
                    <a:pt x="19694" y="17122"/>
                    <a:pt x="19694" y="17277"/>
                  </a:cubicBezTo>
                  <a:cubicBezTo>
                    <a:pt x="19789" y="17431"/>
                    <a:pt x="20027" y="17467"/>
                    <a:pt x="20027" y="17717"/>
                  </a:cubicBezTo>
                  <a:cubicBezTo>
                    <a:pt x="20051" y="17765"/>
                    <a:pt x="20087" y="17812"/>
                    <a:pt x="20122" y="17836"/>
                  </a:cubicBezTo>
                  <a:cubicBezTo>
                    <a:pt x="20337" y="17991"/>
                    <a:pt x="20563" y="18122"/>
                    <a:pt x="20718" y="18324"/>
                  </a:cubicBezTo>
                  <a:cubicBezTo>
                    <a:pt x="20813" y="18431"/>
                    <a:pt x="20920" y="18539"/>
                    <a:pt x="20920" y="18717"/>
                  </a:cubicBezTo>
                  <a:cubicBezTo>
                    <a:pt x="20932" y="18848"/>
                    <a:pt x="20884" y="18979"/>
                    <a:pt x="20980" y="19098"/>
                  </a:cubicBezTo>
                  <a:cubicBezTo>
                    <a:pt x="21036" y="19161"/>
                    <a:pt x="21100" y="19183"/>
                    <a:pt x="21168" y="19183"/>
                  </a:cubicBezTo>
                  <a:cubicBezTo>
                    <a:pt x="21215" y="19183"/>
                    <a:pt x="21264" y="19172"/>
                    <a:pt x="21313" y="19158"/>
                  </a:cubicBezTo>
                  <a:cubicBezTo>
                    <a:pt x="21357" y="19151"/>
                    <a:pt x="21398" y="19147"/>
                    <a:pt x="21437" y="19147"/>
                  </a:cubicBezTo>
                  <a:cubicBezTo>
                    <a:pt x="21598" y="19147"/>
                    <a:pt x="21708" y="19220"/>
                    <a:pt x="21718" y="19479"/>
                  </a:cubicBezTo>
                  <a:cubicBezTo>
                    <a:pt x="21706" y="19622"/>
                    <a:pt x="21670" y="19753"/>
                    <a:pt x="21658" y="19896"/>
                  </a:cubicBezTo>
                  <a:cubicBezTo>
                    <a:pt x="21648" y="20090"/>
                    <a:pt x="21726" y="20213"/>
                    <a:pt x="21858" y="20213"/>
                  </a:cubicBezTo>
                  <a:cubicBezTo>
                    <a:pt x="21888" y="20213"/>
                    <a:pt x="21921" y="20207"/>
                    <a:pt x="21956" y="20194"/>
                  </a:cubicBezTo>
                  <a:cubicBezTo>
                    <a:pt x="22030" y="20167"/>
                    <a:pt x="22080" y="20155"/>
                    <a:pt x="22112" y="20155"/>
                  </a:cubicBezTo>
                  <a:cubicBezTo>
                    <a:pt x="22252" y="20155"/>
                    <a:pt x="22067" y="20366"/>
                    <a:pt x="22087" y="20444"/>
                  </a:cubicBezTo>
                  <a:cubicBezTo>
                    <a:pt x="22063" y="20515"/>
                    <a:pt x="22027" y="20586"/>
                    <a:pt x="22015" y="20682"/>
                  </a:cubicBezTo>
                  <a:cubicBezTo>
                    <a:pt x="22134" y="20920"/>
                    <a:pt x="22361" y="21051"/>
                    <a:pt x="22444" y="21325"/>
                  </a:cubicBezTo>
                  <a:cubicBezTo>
                    <a:pt x="22480" y="21360"/>
                    <a:pt x="22504" y="21408"/>
                    <a:pt x="22551" y="21444"/>
                  </a:cubicBezTo>
                  <a:cubicBezTo>
                    <a:pt x="22825" y="21741"/>
                    <a:pt x="23039" y="22039"/>
                    <a:pt x="23075" y="22491"/>
                  </a:cubicBezTo>
                  <a:cubicBezTo>
                    <a:pt x="23087" y="22789"/>
                    <a:pt x="23206" y="23015"/>
                    <a:pt x="23492" y="23087"/>
                  </a:cubicBezTo>
                  <a:cubicBezTo>
                    <a:pt x="23539" y="23087"/>
                    <a:pt x="23623" y="23027"/>
                    <a:pt x="23623" y="23027"/>
                  </a:cubicBezTo>
                  <a:lnTo>
                    <a:pt x="23623" y="23027"/>
                  </a:lnTo>
                  <a:cubicBezTo>
                    <a:pt x="23575" y="23420"/>
                    <a:pt x="23932" y="23658"/>
                    <a:pt x="23920" y="24063"/>
                  </a:cubicBezTo>
                  <a:cubicBezTo>
                    <a:pt x="23920" y="24274"/>
                    <a:pt x="24006" y="24371"/>
                    <a:pt x="24133" y="24371"/>
                  </a:cubicBezTo>
                  <a:cubicBezTo>
                    <a:pt x="24206" y="24371"/>
                    <a:pt x="24293" y="24338"/>
                    <a:pt x="24385" y="24277"/>
                  </a:cubicBezTo>
                  <a:cubicBezTo>
                    <a:pt x="24801" y="24385"/>
                    <a:pt x="24968" y="24873"/>
                    <a:pt x="25301" y="25087"/>
                  </a:cubicBezTo>
                  <a:cubicBezTo>
                    <a:pt x="25290" y="25099"/>
                    <a:pt x="25290" y="25111"/>
                    <a:pt x="25278" y="25135"/>
                  </a:cubicBezTo>
                  <a:cubicBezTo>
                    <a:pt x="25171" y="25337"/>
                    <a:pt x="25123" y="25563"/>
                    <a:pt x="25218" y="25801"/>
                  </a:cubicBezTo>
                  <a:cubicBezTo>
                    <a:pt x="25325" y="25980"/>
                    <a:pt x="25468" y="26147"/>
                    <a:pt x="25456" y="26385"/>
                  </a:cubicBezTo>
                  <a:cubicBezTo>
                    <a:pt x="25480" y="26540"/>
                    <a:pt x="25516" y="26718"/>
                    <a:pt x="25694" y="26778"/>
                  </a:cubicBezTo>
                  <a:lnTo>
                    <a:pt x="25921" y="26825"/>
                  </a:lnTo>
                  <a:cubicBezTo>
                    <a:pt x="25972" y="26836"/>
                    <a:pt x="26032" y="26863"/>
                    <a:pt x="26093" y="26863"/>
                  </a:cubicBezTo>
                  <a:cubicBezTo>
                    <a:pt x="26103" y="26863"/>
                    <a:pt x="26113" y="26863"/>
                    <a:pt x="26123" y="26861"/>
                  </a:cubicBezTo>
                  <a:cubicBezTo>
                    <a:pt x="26226" y="26840"/>
                    <a:pt x="26321" y="26828"/>
                    <a:pt x="26407" y="26828"/>
                  </a:cubicBezTo>
                  <a:cubicBezTo>
                    <a:pt x="26757" y="26828"/>
                    <a:pt x="26956" y="27026"/>
                    <a:pt x="26956" y="27599"/>
                  </a:cubicBezTo>
                  <a:cubicBezTo>
                    <a:pt x="26956" y="27799"/>
                    <a:pt x="27058" y="27905"/>
                    <a:pt x="27211" y="27905"/>
                  </a:cubicBezTo>
                  <a:cubicBezTo>
                    <a:pt x="27341" y="27905"/>
                    <a:pt x="27508" y="27829"/>
                    <a:pt x="27683" y="27671"/>
                  </a:cubicBezTo>
                  <a:lnTo>
                    <a:pt x="27683" y="27671"/>
                  </a:lnTo>
                  <a:cubicBezTo>
                    <a:pt x="27445" y="28075"/>
                    <a:pt x="27504" y="28540"/>
                    <a:pt x="27195" y="28826"/>
                  </a:cubicBezTo>
                  <a:cubicBezTo>
                    <a:pt x="27171" y="28873"/>
                    <a:pt x="27171" y="28933"/>
                    <a:pt x="27171" y="28992"/>
                  </a:cubicBezTo>
                  <a:cubicBezTo>
                    <a:pt x="27183" y="29159"/>
                    <a:pt x="27254" y="29266"/>
                    <a:pt x="27385" y="29326"/>
                  </a:cubicBezTo>
                  <a:cubicBezTo>
                    <a:pt x="27552" y="29385"/>
                    <a:pt x="27528" y="29492"/>
                    <a:pt x="27445" y="29611"/>
                  </a:cubicBezTo>
                  <a:cubicBezTo>
                    <a:pt x="27421" y="29659"/>
                    <a:pt x="27409" y="29695"/>
                    <a:pt x="27385" y="29754"/>
                  </a:cubicBezTo>
                  <a:cubicBezTo>
                    <a:pt x="27445" y="29969"/>
                    <a:pt x="27564" y="30111"/>
                    <a:pt x="27349" y="30350"/>
                  </a:cubicBezTo>
                  <a:cubicBezTo>
                    <a:pt x="27150" y="30561"/>
                    <a:pt x="27055" y="30945"/>
                    <a:pt x="27541" y="30945"/>
                  </a:cubicBezTo>
                  <a:cubicBezTo>
                    <a:pt x="27549" y="30945"/>
                    <a:pt x="27556" y="30945"/>
                    <a:pt x="27564" y="30945"/>
                  </a:cubicBezTo>
                  <a:cubicBezTo>
                    <a:pt x="27643" y="30897"/>
                    <a:pt x="27722" y="30880"/>
                    <a:pt x="27801" y="30880"/>
                  </a:cubicBezTo>
                  <a:cubicBezTo>
                    <a:pt x="28023" y="30880"/>
                    <a:pt x="28242" y="31020"/>
                    <a:pt x="28464" y="31020"/>
                  </a:cubicBezTo>
                  <a:cubicBezTo>
                    <a:pt x="28517" y="31020"/>
                    <a:pt x="28570" y="31012"/>
                    <a:pt x="28623" y="30993"/>
                  </a:cubicBezTo>
                  <a:cubicBezTo>
                    <a:pt x="28730" y="30993"/>
                    <a:pt x="28838" y="31004"/>
                    <a:pt x="28933" y="31052"/>
                  </a:cubicBezTo>
                  <a:cubicBezTo>
                    <a:pt x="29039" y="31095"/>
                    <a:pt x="29159" y="31175"/>
                    <a:pt x="29266" y="31175"/>
                  </a:cubicBezTo>
                  <a:cubicBezTo>
                    <a:pt x="29338" y="31175"/>
                    <a:pt x="29404" y="31139"/>
                    <a:pt x="29457" y="31028"/>
                  </a:cubicBezTo>
                  <a:cubicBezTo>
                    <a:pt x="29623" y="30695"/>
                    <a:pt x="29385" y="30552"/>
                    <a:pt x="29135" y="30409"/>
                  </a:cubicBezTo>
                  <a:lnTo>
                    <a:pt x="29135" y="30409"/>
                  </a:lnTo>
                  <a:cubicBezTo>
                    <a:pt x="29285" y="30447"/>
                    <a:pt x="29384" y="30588"/>
                    <a:pt x="29506" y="30588"/>
                  </a:cubicBezTo>
                  <a:cubicBezTo>
                    <a:pt x="29539" y="30588"/>
                    <a:pt x="29574" y="30577"/>
                    <a:pt x="29612" y="30552"/>
                  </a:cubicBezTo>
                  <a:cubicBezTo>
                    <a:pt x="29612" y="30397"/>
                    <a:pt x="29588" y="30254"/>
                    <a:pt x="29588" y="30100"/>
                  </a:cubicBezTo>
                  <a:cubicBezTo>
                    <a:pt x="29683" y="29838"/>
                    <a:pt x="29433" y="29695"/>
                    <a:pt x="29409" y="29480"/>
                  </a:cubicBezTo>
                  <a:cubicBezTo>
                    <a:pt x="29350" y="29254"/>
                    <a:pt x="29100" y="29099"/>
                    <a:pt x="29159" y="28826"/>
                  </a:cubicBezTo>
                  <a:cubicBezTo>
                    <a:pt x="28850" y="28195"/>
                    <a:pt x="28480" y="27587"/>
                    <a:pt x="28600" y="26813"/>
                  </a:cubicBezTo>
                  <a:cubicBezTo>
                    <a:pt x="28611" y="26635"/>
                    <a:pt x="28552" y="26480"/>
                    <a:pt x="28516" y="26325"/>
                  </a:cubicBezTo>
                  <a:cubicBezTo>
                    <a:pt x="28504" y="26266"/>
                    <a:pt x="28480" y="26182"/>
                    <a:pt x="28445" y="26123"/>
                  </a:cubicBezTo>
                  <a:cubicBezTo>
                    <a:pt x="28433" y="25885"/>
                    <a:pt x="28219" y="25754"/>
                    <a:pt x="28207" y="25516"/>
                  </a:cubicBezTo>
                  <a:cubicBezTo>
                    <a:pt x="28159" y="25444"/>
                    <a:pt x="28135" y="25385"/>
                    <a:pt x="28099" y="25325"/>
                  </a:cubicBezTo>
                  <a:cubicBezTo>
                    <a:pt x="28141" y="25262"/>
                    <a:pt x="28174" y="25239"/>
                    <a:pt x="28203" y="25239"/>
                  </a:cubicBezTo>
                  <a:cubicBezTo>
                    <a:pt x="28281" y="25239"/>
                    <a:pt x="28329" y="25398"/>
                    <a:pt x="28409" y="25398"/>
                  </a:cubicBezTo>
                  <a:cubicBezTo>
                    <a:pt x="28413" y="25398"/>
                    <a:pt x="28417" y="25397"/>
                    <a:pt x="28421" y="25397"/>
                  </a:cubicBezTo>
                  <a:lnTo>
                    <a:pt x="28730" y="25706"/>
                  </a:lnTo>
                  <a:cubicBezTo>
                    <a:pt x="28804" y="25741"/>
                    <a:pt x="28861" y="25756"/>
                    <a:pt x="28906" y="25756"/>
                  </a:cubicBezTo>
                  <a:cubicBezTo>
                    <a:pt x="29107" y="25756"/>
                    <a:pt x="29060" y="25455"/>
                    <a:pt x="29147" y="25289"/>
                  </a:cubicBezTo>
                  <a:cubicBezTo>
                    <a:pt x="28802" y="23825"/>
                    <a:pt x="28219" y="22432"/>
                    <a:pt x="27564" y="21110"/>
                  </a:cubicBezTo>
                  <a:cubicBezTo>
                    <a:pt x="27028" y="20039"/>
                    <a:pt x="26468" y="18991"/>
                    <a:pt x="25861" y="17979"/>
                  </a:cubicBezTo>
                  <a:cubicBezTo>
                    <a:pt x="25087" y="16693"/>
                    <a:pt x="24254" y="15443"/>
                    <a:pt x="23337" y="14264"/>
                  </a:cubicBezTo>
                  <a:cubicBezTo>
                    <a:pt x="22670" y="13407"/>
                    <a:pt x="21932" y="12633"/>
                    <a:pt x="21194" y="11823"/>
                  </a:cubicBezTo>
                  <a:cubicBezTo>
                    <a:pt x="19872" y="10347"/>
                    <a:pt x="18574" y="8847"/>
                    <a:pt x="17134" y="7513"/>
                  </a:cubicBezTo>
                  <a:cubicBezTo>
                    <a:pt x="17034" y="7467"/>
                    <a:pt x="16935" y="7398"/>
                    <a:pt x="16841" y="7398"/>
                  </a:cubicBezTo>
                  <a:cubicBezTo>
                    <a:pt x="16767" y="7398"/>
                    <a:pt x="16697" y="7441"/>
                    <a:pt x="16634" y="7573"/>
                  </a:cubicBezTo>
                  <a:cubicBezTo>
                    <a:pt x="16717" y="7359"/>
                    <a:pt x="16705" y="7121"/>
                    <a:pt x="16527" y="7037"/>
                  </a:cubicBezTo>
                  <a:cubicBezTo>
                    <a:pt x="16241" y="6870"/>
                    <a:pt x="16062" y="6597"/>
                    <a:pt x="15836" y="6359"/>
                  </a:cubicBezTo>
                  <a:cubicBezTo>
                    <a:pt x="15732" y="6266"/>
                    <a:pt x="15660" y="6227"/>
                    <a:pt x="15612" y="6227"/>
                  </a:cubicBezTo>
                  <a:cubicBezTo>
                    <a:pt x="15512" y="6227"/>
                    <a:pt x="15514" y="6396"/>
                    <a:pt x="15538" y="6597"/>
                  </a:cubicBezTo>
                  <a:cubicBezTo>
                    <a:pt x="15467" y="6394"/>
                    <a:pt x="15586" y="6108"/>
                    <a:pt x="15348" y="5942"/>
                  </a:cubicBezTo>
                  <a:cubicBezTo>
                    <a:pt x="14884" y="5513"/>
                    <a:pt x="14372" y="5204"/>
                    <a:pt x="13871" y="4799"/>
                  </a:cubicBezTo>
                  <a:cubicBezTo>
                    <a:pt x="12609" y="3775"/>
                    <a:pt x="11240" y="2894"/>
                    <a:pt x="9811" y="2168"/>
                  </a:cubicBezTo>
                  <a:cubicBezTo>
                    <a:pt x="8788" y="1644"/>
                    <a:pt x="7787" y="1048"/>
                    <a:pt x="6704" y="679"/>
                  </a:cubicBezTo>
                  <a:cubicBezTo>
                    <a:pt x="6013" y="453"/>
                    <a:pt x="5299" y="358"/>
                    <a:pt x="4668"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 name="Google Shape;846;p2"/>
            <p:cNvSpPr/>
            <p:nvPr/>
          </p:nvSpPr>
          <p:spPr>
            <a:xfrm>
              <a:off x="8610784" y="694762"/>
              <a:ext cx="53747" cy="102822"/>
            </a:xfrm>
            <a:custGeom>
              <a:avLst/>
              <a:gdLst/>
              <a:ahLst/>
              <a:cxnLst/>
              <a:rect l="l" t="t" r="r" b="b"/>
              <a:pathLst>
                <a:path w="1703" h="3258" extrusionOk="0">
                  <a:moveTo>
                    <a:pt x="468" y="0"/>
                  </a:moveTo>
                  <a:cubicBezTo>
                    <a:pt x="422" y="0"/>
                    <a:pt x="373" y="16"/>
                    <a:pt x="322" y="54"/>
                  </a:cubicBezTo>
                  <a:cubicBezTo>
                    <a:pt x="0" y="257"/>
                    <a:pt x="476" y="412"/>
                    <a:pt x="345" y="638"/>
                  </a:cubicBezTo>
                  <a:cubicBezTo>
                    <a:pt x="191" y="876"/>
                    <a:pt x="405" y="1150"/>
                    <a:pt x="298" y="1424"/>
                  </a:cubicBezTo>
                  <a:cubicBezTo>
                    <a:pt x="310" y="1555"/>
                    <a:pt x="345" y="1709"/>
                    <a:pt x="417" y="1828"/>
                  </a:cubicBezTo>
                  <a:cubicBezTo>
                    <a:pt x="464" y="2186"/>
                    <a:pt x="583" y="2495"/>
                    <a:pt x="786" y="2757"/>
                  </a:cubicBezTo>
                  <a:cubicBezTo>
                    <a:pt x="845" y="2960"/>
                    <a:pt x="893" y="3198"/>
                    <a:pt x="1119" y="3257"/>
                  </a:cubicBezTo>
                  <a:lnTo>
                    <a:pt x="1203" y="3210"/>
                  </a:lnTo>
                  <a:cubicBezTo>
                    <a:pt x="1322" y="3186"/>
                    <a:pt x="1417" y="3138"/>
                    <a:pt x="1334" y="2960"/>
                  </a:cubicBezTo>
                  <a:cubicBezTo>
                    <a:pt x="822" y="2948"/>
                    <a:pt x="1131" y="2650"/>
                    <a:pt x="1215" y="2448"/>
                  </a:cubicBezTo>
                  <a:cubicBezTo>
                    <a:pt x="1322" y="2245"/>
                    <a:pt x="1607" y="2329"/>
                    <a:pt x="1703" y="2126"/>
                  </a:cubicBezTo>
                  <a:cubicBezTo>
                    <a:pt x="1688" y="1999"/>
                    <a:pt x="1636" y="1964"/>
                    <a:pt x="1572" y="1964"/>
                  </a:cubicBezTo>
                  <a:cubicBezTo>
                    <a:pt x="1497" y="1964"/>
                    <a:pt x="1406" y="2010"/>
                    <a:pt x="1334" y="2010"/>
                  </a:cubicBezTo>
                  <a:cubicBezTo>
                    <a:pt x="1270" y="2010"/>
                    <a:pt x="1222" y="1974"/>
                    <a:pt x="1215" y="1840"/>
                  </a:cubicBezTo>
                  <a:cubicBezTo>
                    <a:pt x="1191" y="1781"/>
                    <a:pt x="1179" y="1697"/>
                    <a:pt x="1203" y="1674"/>
                  </a:cubicBezTo>
                  <a:cubicBezTo>
                    <a:pt x="1212" y="1666"/>
                    <a:pt x="1219" y="1663"/>
                    <a:pt x="1225" y="1663"/>
                  </a:cubicBezTo>
                  <a:cubicBezTo>
                    <a:pt x="1260" y="1663"/>
                    <a:pt x="1258" y="1757"/>
                    <a:pt x="1298" y="1757"/>
                  </a:cubicBezTo>
                  <a:cubicBezTo>
                    <a:pt x="1536" y="1590"/>
                    <a:pt x="1643" y="1400"/>
                    <a:pt x="1286" y="1281"/>
                  </a:cubicBezTo>
                  <a:cubicBezTo>
                    <a:pt x="1167" y="1233"/>
                    <a:pt x="1060" y="1197"/>
                    <a:pt x="1012" y="1055"/>
                  </a:cubicBezTo>
                  <a:cubicBezTo>
                    <a:pt x="869" y="1043"/>
                    <a:pt x="834" y="924"/>
                    <a:pt x="881" y="816"/>
                  </a:cubicBezTo>
                  <a:cubicBezTo>
                    <a:pt x="893" y="650"/>
                    <a:pt x="905" y="471"/>
                    <a:pt x="845" y="304"/>
                  </a:cubicBezTo>
                  <a:cubicBezTo>
                    <a:pt x="822" y="221"/>
                    <a:pt x="762" y="162"/>
                    <a:pt x="703" y="102"/>
                  </a:cubicBezTo>
                  <a:cubicBezTo>
                    <a:pt x="626" y="49"/>
                    <a:pt x="550" y="0"/>
                    <a:pt x="46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 name="Google Shape;847;p2"/>
            <p:cNvSpPr/>
            <p:nvPr/>
          </p:nvSpPr>
          <p:spPr>
            <a:xfrm>
              <a:off x="8505187" y="530844"/>
              <a:ext cx="72935" cy="93354"/>
            </a:xfrm>
            <a:custGeom>
              <a:avLst/>
              <a:gdLst/>
              <a:ahLst/>
              <a:cxnLst/>
              <a:rect l="l" t="t" r="r" b="b"/>
              <a:pathLst>
                <a:path w="2311" h="2958" extrusionOk="0">
                  <a:moveTo>
                    <a:pt x="741" y="0"/>
                  </a:moveTo>
                  <a:cubicBezTo>
                    <a:pt x="607" y="0"/>
                    <a:pt x="649" y="200"/>
                    <a:pt x="596" y="295"/>
                  </a:cubicBezTo>
                  <a:cubicBezTo>
                    <a:pt x="584" y="297"/>
                    <a:pt x="572" y="298"/>
                    <a:pt x="560" y="298"/>
                  </a:cubicBezTo>
                  <a:cubicBezTo>
                    <a:pt x="424" y="298"/>
                    <a:pt x="298" y="208"/>
                    <a:pt x="156" y="208"/>
                  </a:cubicBezTo>
                  <a:cubicBezTo>
                    <a:pt x="114" y="208"/>
                    <a:pt x="70" y="216"/>
                    <a:pt x="24" y="236"/>
                  </a:cubicBezTo>
                  <a:cubicBezTo>
                    <a:pt x="0" y="295"/>
                    <a:pt x="0" y="331"/>
                    <a:pt x="0" y="391"/>
                  </a:cubicBezTo>
                  <a:cubicBezTo>
                    <a:pt x="60" y="629"/>
                    <a:pt x="167" y="807"/>
                    <a:pt x="322" y="974"/>
                  </a:cubicBezTo>
                  <a:cubicBezTo>
                    <a:pt x="381" y="1034"/>
                    <a:pt x="441" y="1081"/>
                    <a:pt x="500" y="1141"/>
                  </a:cubicBezTo>
                  <a:cubicBezTo>
                    <a:pt x="953" y="1629"/>
                    <a:pt x="1191" y="2284"/>
                    <a:pt x="1560" y="2831"/>
                  </a:cubicBezTo>
                  <a:cubicBezTo>
                    <a:pt x="1708" y="2898"/>
                    <a:pt x="1851" y="2957"/>
                    <a:pt x="1973" y="2957"/>
                  </a:cubicBezTo>
                  <a:cubicBezTo>
                    <a:pt x="2137" y="2957"/>
                    <a:pt x="2263" y="2851"/>
                    <a:pt x="2310" y="2510"/>
                  </a:cubicBezTo>
                  <a:cubicBezTo>
                    <a:pt x="1917" y="2212"/>
                    <a:pt x="1655" y="1808"/>
                    <a:pt x="1441" y="1343"/>
                  </a:cubicBezTo>
                  <a:cubicBezTo>
                    <a:pt x="1370" y="1415"/>
                    <a:pt x="1298" y="1522"/>
                    <a:pt x="1239" y="1522"/>
                  </a:cubicBezTo>
                  <a:cubicBezTo>
                    <a:pt x="1096" y="1510"/>
                    <a:pt x="1096" y="1367"/>
                    <a:pt x="1096" y="1224"/>
                  </a:cubicBezTo>
                  <a:cubicBezTo>
                    <a:pt x="1096" y="1046"/>
                    <a:pt x="1274" y="772"/>
                    <a:pt x="1096" y="736"/>
                  </a:cubicBezTo>
                  <a:cubicBezTo>
                    <a:pt x="786" y="676"/>
                    <a:pt x="881" y="426"/>
                    <a:pt x="822" y="248"/>
                  </a:cubicBezTo>
                  <a:cubicBezTo>
                    <a:pt x="798" y="176"/>
                    <a:pt x="965" y="57"/>
                    <a:pt x="798" y="10"/>
                  </a:cubicBezTo>
                  <a:cubicBezTo>
                    <a:pt x="776" y="3"/>
                    <a:pt x="757" y="0"/>
                    <a:pt x="74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 name="Google Shape;848;p2"/>
            <p:cNvSpPr/>
            <p:nvPr/>
          </p:nvSpPr>
          <p:spPr>
            <a:xfrm>
              <a:off x="8432664" y="412182"/>
              <a:ext cx="59396" cy="86443"/>
            </a:xfrm>
            <a:custGeom>
              <a:avLst/>
              <a:gdLst/>
              <a:ahLst/>
              <a:cxnLst/>
              <a:rect l="l" t="t" r="r" b="b"/>
              <a:pathLst>
                <a:path w="1882" h="2739" extrusionOk="0">
                  <a:moveTo>
                    <a:pt x="180" y="1"/>
                  </a:moveTo>
                  <a:cubicBezTo>
                    <a:pt x="104" y="1"/>
                    <a:pt x="44" y="56"/>
                    <a:pt x="1" y="186"/>
                  </a:cubicBezTo>
                  <a:cubicBezTo>
                    <a:pt x="167" y="722"/>
                    <a:pt x="512" y="1115"/>
                    <a:pt x="810" y="1555"/>
                  </a:cubicBezTo>
                  <a:cubicBezTo>
                    <a:pt x="774" y="1758"/>
                    <a:pt x="893" y="1865"/>
                    <a:pt x="1024" y="1960"/>
                  </a:cubicBezTo>
                  <a:cubicBezTo>
                    <a:pt x="1191" y="2091"/>
                    <a:pt x="1310" y="2258"/>
                    <a:pt x="1322" y="2496"/>
                  </a:cubicBezTo>
                  <a:cubicBezTo>
                    <a:pt x="1298" y="2603"/>
                    <a:pt x="1417" y="2603"/>
                    <a:pt x="1441" y="2674"/>
                  </a:cubicBezTo>
                  <a:cubicBezTo>
                    <a:pt x="1498" y="2717"/>
                    <a:pt x="1551" y="2739"/>
                    <a:pt x="1607" y="2739"/>
                  </a:cubicBezTo>
                  <a:cubicBezTo>
                    <a:pt x="1645" y="2739"/>
                    <a:pt x="1684" y="2729"/>
                    <a:pt x="1727" y="2710"/>
                  </a:cubicBezTo>
                  <a:cubicBezTo>
                    <a:pt x="1882" y="2603"/>
                    <a:pt x="1822" y="2412"/>
                    <a:pt x="1870" y="2269"/>
                  </a:cubicBezTo>
                  <a:cubicBezTo>
                    <a:pt x="1834" y="1936"/>
                    <a:pt x="1691" y="1746"/>
                    <a:pt x="1405" y="1698"/>
                  </a:cubicBezTo>
                  <a:cubicBezTo>
                    <a:pt x="1417" y="1567"/>
                    <a:pt x="1477" y="1543"/>
                    <a:pt x="1584" y="1531"/>
                  </a:cubicBezTo>
                  <a:cubicBezTo>
                    <a:pt x="1636" y="1178"/>
                    <a:pt x="1650" y="1081"/>
                    <a:pt x="1501" y="1081"/>
                  </a:cubicBezTo>
                  <a:cubicBezTo>
                    <a:pt x="1444" y="1081"/>
                    <a:pt x="1363" y="1095"/>
                    <a:pt x="1251" y="1115"/>
                  </a:cubicBezTo>
                  <a:cubicBezTo>
                    <a:pt x="1235" y="1118"/>
                    <a:pt x="1222" y="1120"/>
                    <a:pt x="1210" y="1120"/>
                  </a:cubicBezTo>
                  <a:cubicBezTo>
                    <a:pt x="1108" y="1120"/>
                    <a:pt x="1105" y="995"/>
                    <a:pt x="1084" y="888"/>
                  </a:cubicBezTo>
                  <a:cubicBezTo>
                    <a:pt x="1013" y="793"/>
                    <a:pt x="846" y="888"/>
                    <a:pt x="822" y="710"/>
                  </a:cubicBezTo>
                  <a:cubicBezTo>
                    <a:pt x="786" y="507"/>
                    <a:pt x="715" y="329"/>
                    <a:pt x="655" y="138"/>
                  </a:cubicBezTo>
                  <a:cubicBezTo>
                    <a:pt x="548" y="114"/>
                    <a:pt x="453" y="91"/>
                    <a:pt x="346" y="67"/>
                  </a:cubicBezTo>
                  <a:cubicBezTo>
                    <a:pt x="285" y="24"/>
                    <a:pt x="229" y="1"/>
                    <a:pt x="18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 name="Google Shape;849;p2"/>
            <p:cNvSpPr/>
            <p:nvPr/>
          </p:nvSpPr>
          <p:spPr>
            <a:xfrm>
              <a:off x="8260194" y="197738"/>
              <a:ext cx="69558" cy="66276"/>
            </a:xfrm>
            <a:custGeom>
              <a:avLst/>
              <a:gdLst/>
              <a:ahLst/>
              <a:cxnLst/>
              <a:rect l="l" t="t" r="r" b="b"/>
              <a:pathLst>
                <a:path w="2204" h="2100" extrusionOk="0">
                  <a:moveTo>
                    <a:pt x="416" y="1"/>
                  </a:moveTo>
                  <a:cubicBezTo>
                    <a:pt x="379" y="1"/>
                    <a:pt x="340" y="10"/>
                    <a:pt x="298" y="28"/>
                  </a:cubicBezTo>
                  <a:cubicBezTo>
                    <a:pt x="155" y="87"/>
                    <a:pt x="1" y="135"/>
                    <a:pt x="24" y="373"/>
                  </a:cubicBezTo>
                  <a:cubicBezTo>
                    <a:pt x="60" y="528"/>
                    <a:pt x="203" y="575"/>
                    <a:pt x="274" y="694"/>
                  </a:cubicBezTo>
                  <a:cubicBezTo>
                    <a:pt x="405" y="849"/>
                    <a:pt x="536" y="1016"/>
                    <a:pt x="679" y="1159"/>
                  </a:cubicBezTo>
                  <a:cubicBezTo>
                    <a:pt x="870" y="1314"/>
                    <a:pt x="1072" y="1456"/>
                    <a:pt x="1227" y="1671"/>
                  </a:cubicBezTo>
                  <a:cubicBezTo>
                    <a:pt x="1334" y="1921"/>
                    <a:pt x="1548" y="1980"/>
                    <a:pt x="1751" y="2099"/>
                  </a:cubicBezTo>
                  <a:cubicBezTo>
                    <a:pt x="1763" y="2040"/>
                    <a:pt x="1763" y="1992"/>
                    <a:pt x="1751" y="1933"/>
                  </a:cubicBezTo>
                  <a:cubicBezTo>
                    <a:pt x="1715" y="1861"/>
                    <a:pt x="1632" y="1814"/>
                    <a:pt x="1810" y="1742"/>
                  </a:cubicBezTo>
                  <a:cubicBezTo>
                    <a:pt x="2203" y="1575"/>
                    <a:pt x="2191" y="1385"/>
                    <a:pt x="1834" y="1075"/>
                  </a:cubicBezTo>
                  <a:cubicBezTo>
                    <a:pt x="1763" y="962"/>
                    <a:pt x="1692" y="895"/>
                    <a:pt x="1603" y="895"/>
                  </a:cubicBezTo>
                  <a:cubicBezTo>
                    <a:pt x="1543" y="895"/>
                    <a:pt x="1475" y="925"/>
                    <a:pt x="1394" y="992"/>
                  </a:cubicBezTo>
                  <a:cubicBezTo>
                    <a:pt x="1329" y="1037"/>
                    <a:pt x="1249" y="1074"/>
                    <a:pt x="1178" y="1074"/>
                  </a:cubicBezTo>
                  <a:cubicBezTo>
                    <a:pt x="1081" y="1074"/>
                    <a:pt x="1001" y="1004"/>
                    <a:pt x="1001" y="790"/>
                  </a:cubicBezTo>
                  <a:cubicBezTo>
                    <a:pt x="941" y="552"/>
                    <a:pt x="1263" y="659"/>
                    <a:pt x="1179" y="444"/>
                  </a:cubicBezTo>
                  <a:cubicBezTo>
                    <a:pt x="1077" y="168"/>
                    <a:pt x="896" y="15"/>
                    <a:pt x="650" y="15"/>
                  </a:cubicBezTo>
                  <a:cubicBezTo>
                    <a:pt x="610" y="15"/>
                    <a:pt x="568" y="19"/>
                    <a:pt x="524" y="28"/>
                  </a:cubicBezTo>
                  <a:cubicBezTo>
                    <a:pt x="489" y="10"/>
                    <a:pt x="453" y="1"/>
                    <a:pt x="41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 name="Google Shape;850;p2"/>
            <p:cNvSpPr/>
            <p:nvPr/>
          </p:nvSpPr>
          <p:spPr>
            <a:xfrm>
              <a:off x="8067810" y="31011"/>
              <a:ext cx="66907" cy="60153"/>
            </a:xfrm>
            <a:custGeom>
              <a:avLst/>
              <a:gdLst/>
              <a:ahLst/>
              <a:cxnLst/>
              <a:rect l="l" t="t" r="r" b="b"/>
              <a:pathLst>
                <a:path w="2120" h="1906" extrusionOk="0">
                  <a:moveTo>
                    <a:pt x="215" y="0"/>
                  </a:moveTo>
                  <a:cubicBezTo>
                    <a:pt x="48" y="191"/>
                    <a:pt x="1" y="417"/>
                    <a:pt x="96" y="655"/>
                  </a:cubicBezTo>
                  <a:cubicBezTo>
                    <a:pt x="132" y="679"/>
                    <a:pt x="191" y="715"/>
                    <a:pt x="239" y="739"/>
                  </a:cubicBezTo>
                  <a:cubicBezTo>
                    <a:pt x="691" y="1108"/>
                    <a:pt x="1179" y="1394"/>
                    <a:pt x="1596" y="1810"/>
                  </a:cubicBezTo>
                  <a:cubicBezTo>
                    <a:pt x="1620" y="1846"/>
                    <a:pt x="1667" y="1870"/>
                    <a:pt x="1703" y="1905"/>
                  </a:cubicBezTo>
                  <a:cubicBezTo>
                    <a:pt x="1786" y="1894"/>
                    <a:pt x="1822" y="1810"/>
                    <a:pt x="1834" y="1727"/>
                  </a:cubicBezTo>
                  <a:cubicBezTo>
                    <a:pt x="1775" y="1429"/>
                    <a:pt x="2120" y="1167"/>
                    <a:pt x="1894" y="870"/>
                  </a:cubicBezTo>
                  <a:cubicBezTo>
                    <a:pt x="1877" y="865"/>
                    <a:pt x="1862" y="863"/>
                    <a:pt x="1847" y="863"/>
                  </a:cubicBezTo>
                  <a:cubicBezTo>
                    <a:pt x="1705" y="863"/>
                    <a:pt x="1615" y="1038"/>
                    <a:pt x="1487" y="1038"/>
                  </a:cubicBezTo>
                  <a:cubicBezTo>
                    <a:pt x="1480" y="1038"/>
                    <a:pt x="1472" y="1037"/>
                    <a:pt x="1465" y="1036"/>
                  </a:cubicBezTo>
                  <a:cubicBezTo>
                    <a:pt x="1286" y="322"/>
                    <a:pt x="632" y="358"/>
                    <a:pt x="21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 name="Google Shape;851;p2"/>
            <p:cNvSpPr/>
            <p:nvPr/>
          </p:nvSpPr>
          <p:spPr>
            <a:xfrm>
              <a:off x="8364276" y="314980"/>
              <a:ext cx="66181" cy="88431"/>
            </a:xfrm>
            <a:custGeom>
              <a:avLst/>
              <a:gdLst/>
              <a:ahLst/>
              <a:cxnLst/>
              <a:rect l="l" t="t" r="r" b="b"/>
              <a:pathLst>
                <a:path w="2097" h="2802" extrusionOk="0">
                  <a:moveTo>
                    <a:pt x="198" y="1"/>
                  </a:moveTo>
                  <a:cubicBezTo>
                    <a:pt x="113" y="1"/>
                    <a:pt x="45" y="61"/>
                    <a:pt x="1" y="194"/>
                  </a:cubicBezTo>
                  <a:cubicBezTo>
                    <a:pt x="12" y="468"/>
                    <a:pt x="179" y="611"/>
                    <a:pt x="322" y="789"/>
                  </a:cubicBezTo>
                  <a:cubicBezTo>
                    <a:pt x="465" y="968"/>
                    <a:pt x="703" y="1051"/>
                    <a:pt x="715" y="1349"/>
                  </a:cubicBezTo>
                  <a:cubicBezTo>
                    <a:pt x="727" y="1361"/>
                    <a:pt x="739" y="1385"/>
                    <a:pt x="739" y="1420"/>
                  </a:cubicBezTo>
                  <a:cubicBezTo>
                    <a:pt x="1013" y="1623"/>
                    <a:pt x="1191" y="1909"/>
                    <a:pt x="1334" y="2218"/>
                  </a:cubicBezTo>
                  <a:cubicBezTo>
                    <a:pt x="1334" y="2313"/>
                    <a:pt x="1358" y="2385"/>
                    <a:pt x="1358" y="2480"/>
                  </a:cubicBezTo>
                  <a:cubicBezTo>
                    <a:pt x="1548" y="2504"/>
                    <a:pt x="1632" y="2730"/>
                    <a:pt x="1810" y="2802"/>
                  </a:cubicBezTo>
                  <a:cubicBezTo>
                    <a:pt x="2013" y="2683"/>
                    <a:pt x="2096" y="2278"/>
                    <a:pt x="2025" y="2278"/>
                  </a:cubicBezTo>
                  <a:lnTo>
                    <a:pt x="2025" y="2278"/>
                  </a:lnTo>
                  <a:cubicBezTo>
                    <a:pt x="2016" y="2278"/>
                    <a:pt x="2008" y="2279"/>
                    <a:pt x="2000" y="2279"/>
                  </a:cubicBezTo>
                  <a:cubicBezTo>
                    <a:pt x="1700" y="2279"/>
                    <a:pt x="1852" y="1849"/>
                    <a:pt x="1632" y="1837"/>
                  </a:cubicBezTo>
                  <a:cubicBezTo>
                    <a:pt x="1441" y="1766"/>
                    <a:pt x="1370" y="1563"/>
                    <a:pt x="1275" y="1385"/>
                  </a:cubicBezTo>
                  <a:cubicBezTo>
                    <a:pt x="1421" y="1176"/>
                    <a:pt x="1494" y="866"/>
                    <a:pt x="1268" y="866"/>
                  </a:cubicBezTo>
                  <a:cubicBezTo>
                    <a:pt x="1236" y="866"/>
                    <a:pt x="1199" y="872"/>
                    <a:pt x="1155" y="885"/>
                  </a:cubicBezTo>
                  <a:cubicBezTo>
                    <a:pt x="1094" y="902"/>
                    <a:pt x="1045" y="910"/>
                    <a:pt x="1005" y="910"/>
                  </a:cubicBezTo>
                  <a:cubicBezTo>
                    <a:pt x="775" y="910"/>
                    <a:pt x="866" y="649"/>
                    <a:pt x="774" y="527"/>
                  </a:cubicBezTo>
                  <a:cubicBezTo>
                    <a:pt x="620" y="432"/>
                    <a:pt x="477" y="361"/>
                    <a:pt x="429" y="170"/>
                  </a:cubicBezTo>
                  <a:cubicBezTo>
                    <a:pt x="417" y="135"/>
                    <a:pt x="382" y="87"/>
                    <a:pt x="370" y="63"/>
                  </a:cubicBezTo>
                  <a:cubicBezTo>
                    <a:pt x="307" y="23"/>
                    <a:pt x="249" y="1"/>
                    <a:pt x="198"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 name="Google Shape;852;p2"/>
            <p:cNvSpPr/>
            <p:nvPr/>
          </p:nvSpPr>
          <p:spPr>
            <a:xfrm>
              <a:off x="7877319" y="-53252"/>
              <a:ext cx="75933" cy="33959"/>
            </a:xfrm>
            <a:custGeom>
              <a:avLst/>
              <a:gdLst/>
              <a:ahLst/>
              <a:cxnLst/>
              <a:rect l="l" t="t" r="r" b="b"/>
              <a:pathLst>
                <a:path w="2406" h="1076" extrusionOk="0">
                  <a:moveTo>
                    <a:pt x="251" y="1"/>
                  </a:moveTo>
                  <a:cubicBezTo>
                    <a:pt x="137" y="1"/>
                    <a:pt x="47" y="66"/>
                    <a:pt x="0" y="289"/>
                  </a:cubicBezTo>
                  <a:cubicBezTo>
                    <a:pt x="595" y="670"/>
                    <a:pt x="1274" y="730"/>
                    <a:pt x="1869" y="1063"/>
                  </a:cubicBezTo>
                  <a:cubicBezTo>
                    <a:pt x="1977" y="1075"/>
                    <a:pt x="2084" y="1075"/>
                    <a:pt x="2179" y="1075"/>
                  </a:cubicBezTo>
                  <a:cubicBezTo>
                    <a:pt x="2298" y="1039"/>
                    <a:pt x="2381" y="968"/>
                    <a:pt x="2405" y="837"/>
                  </a:cubicBezTo>
                  <a:cubicBezTo>
                    <a:pt x="2128" y="804"/>
                    <a:pt x="1995" y="317"/>
                    <a:pt x="1873" y="317"/>
                  </a:cubicBezTo>
                  <a:cubicBezTo>
                    <a:pt x="1864" y="317"/>
                    <a:pt x="1855" y="319"/>
                    <a:pt x="1846" y="325"/>
                  </a:cubicBezTo>
                  <a:cubicBezTo>
                    <a:pt x="1698" y="423"/>
                    <a:pt x="1565" y="461"/>
                    <a:pt x="1440" y="461"/>
                  </a:cubicBezTo>
                  <a:cubicBezTo>
                    <a:pt x="1110" y="461"/>
                    <a:pt x="841" y="196"/>
                    <a:pt x="548" y="75"/>
                  </a:cubicBezTo>
                  <a:cubicBezTo>
                    <a:pt x="440" y="39"/>
                    <a:pt x="338" y="1"/>
                    <a:pt x="25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 name="Google Shape;853;p2"/>
            <p:cNvSpPr/>
            <p:nvPr/>
          </p:nvSpPr>
          <p:spPr>
            <a:xfrm>
              <a:off x="8191426" y="135535"/>
              <a:ext cx="55262" cy="57092"/>
            </a:xfrm>
            <a:custGeom>
              <a:avLst/>
              <a:gdLst/>
              <a:ahLst/>
              <a:cxnLst/>
              <a:rect l="l" t="t" r="r" b="b"/>
              <a:pathLst>
                <a:path w="1751" h="1809" extrusionOk="0">
                  <a:moveTo>
                    <a:pt x="472" y="1"/>
                  </a:moveTo>
                  <a:cubicBezTo>
                    <a:pt x="429" y="1"/>
                    <a:pt x="379" y="12"/>
                    <a:pt x="322" y="34"/>
                  </a:cubicBezTo>
                  <a:cubicBezTo>
                    <a:pt x="305" y="31"/>
                    <a:pt x="290" y="30"/>
                    <a:pt x="275" y="30"/>
                  </a:cubicBezTo>
                  <a:cubicBezTo>
                    <a:pt x="99" y="30"/>
                    <a:pt x="45" y="216"/>
                    <a:pt x="1" y="391"/>
                  </a:cubicBezTo>
                  <a:cubicBezTo>
                    <a:pt x="108" y="677"/>
                    <a:pt x="346" y="796"/>
                    <a:pt x="560" y="915"/>
                  </a:cubicBezTo>
                  <a:cubicBezTo>
                    <a:pt x="917" y="1201"/>
                    <a:pt x="1132" y="1713"/>
                    <a:pt x="1608" y="1808"/>
                  </a:cubicBezTo>
                  <a:cubicBezTo>
                    <a:pt x="1679" y="1701"/>
                    <a:pt x="1715" y="1582"/>
                    <a:pt x="1715" y="1451"/>
                  </a:cubicBezTo>
                  <a:cubicBezTo>
                    <a:pt x="1691" y="1344"/>
                    <a:pt x="1656" y="1237"/>
                    <a:pt x="1679" y="1141"/>
                  </a:cubicBezTo>
                  <a:cubicBezTo>
                    <a:pt x="1715" y="1034"/>
                    <a:pt x="1751" y="927"/>
                    <a:pt x="1739" y="820"/>
                  </a:cubicBezTo>
                  <a:cubicBezTo>
                    <a:pt x="1727" y="760"/>
                    <a:pt x="1679" y="737"/>
                    <a:pt x="1632" y="737"/>
                  </a:cubicBezTo>
                  <a:cubicBezTo>
                    <a:pt x="1608" y="749"/>
                    <a:pt x="1560" y="760"/>
                    <a:pt x="1537" y="760"/>
                  </a:cubicBezTo>
                  <a:cubicBezTo>
                    <a:pt x="1490" y="768"/>
                    <a:pt x="1446" y="771"/>
                    <a:pt x="1403" y="771"/>
                  </a:cubicBezTo>
                  <a:cubicBezTo>
                    <a:pt x="1094" y="771"/>
                    <a:pt x="875" y="585"/>
                    <a:pt x="739" y="260"/>
                  </a:cubicBezTo>
                  <a:cubicBezTo>
                    <a:pt x="669" y="86"/>
                    <a:pt x="593" y="1"/>
                    <a:pt x="472"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 name="Google Shape;854;p2"/>
            <p:cNvSpPr/>
            <p:nvPr/>
          </p:nvSpPr>
          <p:spPr>
            <a:xfrm>
              <a:off x="7987018" y="-13424"/>
              <a:ext cx="53021" cy="40334"/>
            </a:xfrm>
            <a:custGeom>
              <a:avLst/>
              <a:gdLst/>
              <a:ahLst/>
              <a:cxnLst/>
              <a:rect l="l" t="t" r="r" b="b"/>
              <a:pathLst>
                <a:path w="1680" h="1278" extrusionOk="0">
                  <a:moveTo>
                    <a:pt x="407" y="1"/>
                  </a:moveTo>
                  <a:cubicBezTo>
                    <a:pt x="396" y="1"/>
                    <a:pt x="383" y="2"/>
                    <a:pt x="370" y="4"/>
                  </a:cubicBezTo>
                  <a:cubicBezTo>
                    <a:pt x="179" y="27"/>
                    <a:pt x="1" y="87"/>
                    <a:pt x="1" y="361"/>
                  </a:cubicBezTo>
                  <a:cubicBezTo>
                    <a:pt x="72" y="575"/>
                    <a:pt x="263" y="623"/>
                    <a:pt x="382" y="766"/>
                  </a:cubicBezTo>
                  <a:cubicBezTo>
                    <a:pt x="505" y="813"/>
                    <a:pt x="620" y="905"/>
                    <a:pt x="752" y="905"/>
                  </a:cubicBezTo>
                  <a:cubicBezTo>
                    <a:pt x="786" y="905"/>
                    <a:pt x="821" y="899"/>
                    <a:pt x="858" y="885"/>
                  </a:cubicBezTo>
                  <a:cubicBezTo>
                    <a:pt x="861" y="884"/>
                    <a:pt x="865" y="884"/>
                    <a:pt x="868" y="884"/>
                  </a:cubicBezTo>
                  <a:cubicBezTo>
                    <a:pt x="1047" y="884"/>
                    <a:pt x="1021" y="1187"/>
                    <a:pt x="1190" y="1187"/>
                  </a:cubicBezTo>
                  <a:cubicBezTo>
                    <a:pt x="1201" y="1187"/>
                    <a:pt x="1214" y="1185"/>
                    <a:pt x="1227" y="1182"/>
                  </a:cubicBezTo>
                  <a:cubicBezTo>
                    <a:pt x="1322" y="1206"/>
                    <a:pt x="1418" y="1242"/>
                    <a:pt x="1501" y="1278"/>
                  </a:cubicBezTo>
                  <a:cubicBezTo>
                    <a:pt x="1644" y="1111"/>
                    <a:pt x="1608" y="885"/>
                    <a:pt x="1679" y="706"/>
                  </a:cubicBezTo>
                  <a:cubicBezTo>
                    <a:pt x="1563" y="696"/>
                    <a:pt x="1502" y="475"/>
                    <a:pt x="1388" y="475"/>
                  </a:cubicBezTo>
                  <a:cubicBezTo>
                    <a:pt x="1361" y="475"/>
                    <a:pt x="1332" y="486"/>
                    <a:pt x="1298" y="516"/>
                  </a:cubicBezTo>
                  <a:cubicBezTo>
                    <a:pt x="1200" y="593"/>
                    <a:pt x="1117" y="625"/>
                    <a:pt x="1045" y="625"/>
                  </a:cubicBezTo>
                  <a:cubicBezTo>
                    <a:pt x="875" y="625"/>
                    <a:pt x="768" y="445"/>
                    <a:pt x="667" y="277"/>
                  </a:cubicBezTo>
                  <a:cubicBezTo>
                    <a:pt x="601" y="134"/>
                    <a:pt x="556" y="1"/>
                    <a:pt x="407"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 name="Google Shape;855;p2"/>
            <p:cNvSpPr/>
            <p:nvPr/>
          </p:nvSpPr>
          <p:spPr>
            <a:xfrm>
              <a:off x="8333853" y="275562"/>
              <a:ext cx="49234" cy="47151"/>
            </a:xfrm>
            <a:custGeom>
              <a:avLst/>
              <a:gdLst/>
              <a:ahLst/>
              <a:cxnLst/>
              <a:rect l="l" t="t" r="r" b="b"/>
              <a:pathLst>
                <a:path w="1560" h="1494" extrusionOk="0">
                  <a:moveTo>
                    <a:pt x="498" y="0"/>
                  </a:moveTo>
                  <a:cubicBezTo>
                    <a:pt x="368" y="0"/>
                    <a:pt x="205" y="59"/>
                    <a:pt x="0" y="169"/>
                  </a:cubicBezTo>
                  <a:cubicBezTo>
                    <a:pt x="0" y="443"/>
                    <a:pt x="191" y="586"/>
                    <a:pt x="310" y="788"/>
                  </a:cubicBezTo>
                  <a:cubicBezTo>
                    <a:pt x="334" y="824"/>
                    <a:pt x="381" y="860"/>
                    <a:pt x="429" y="895"/>
                  </a:cubicBezTo>
                  <a:cubicBezTo>
                    <a:pt x="595" y="967"/>
                    <a:pt x="619" y="1205"/>
                    <a:pt x="774" y="1276"/>
                  </a:cubicBezTo>
                  <a:cubicBezTo>
                    <a:pt x="786" y="1324"/>
                    <a:pt x="810" y="1360"/>
                    <a:pt x="834" y="1384"/>
                  </a:cubicBezTo>
                  <a:cubicBezTo>
                    <a:pt x="840" y="1465"/>
                    <a:pt x="859" y="1494"/>
                    <a:pt x="887" y="1494"/>
                  </a:cubicBezTo>
                  <a:cubicBezTo>
                    <a:pt x="912" y="1494"/>
                    <a:pt x="943" y="1471"/>
                    <a:pt x="976" y="1443"/>
                  </a:cubicBezTo>
                  <a:cubicBezTo>
                    <a:pt x="1096" y="1407"/>
                    <a:pt x="1203" y="1372"/>
                    <a:pt x="1322" y="1324"/>
                  </a:cubicBezTo>
                  <a:cubicBezTo>
                    <a:pt x="1453" y="1229"/>
                    <a:pt x="1560" y="1074"/>
                    <a:pt x="1441" y="895"/>
                  </a:cubicBezTo>
                  <a:cubicBezTo>
                    <a:pt x="1404" y="847"/>
                    <a:pt x="1372" y="828"/>
                    <a:pt x="1343" y="828"/>
                  </a:cubicBezTo>
                  <a:cubicBezTo>
                    <a:pt x="1280" y="828"/>
                    <a:pt x="1229" y="921"/>
                    <a:pt x="1155" y="1003"/>
                  </a:cubicBezTo>
                  <a:cubicBezTo>
                    <a:pt x="1118" y="1047"/>
                    <a:pt x="1087" y="1070"/>
                    <a:pt x="1061" y="1070"/>
                  </a:cubicBezTo>
                  <a:cubicBezTo>
                    <a:pt x="1004" y="1070"/>
                    <a:pt x="973" y="952"/>
                    <a:pt x="965" y="681"/>
                  </a:cubicBezTo>
                  <a:cubicBezTo>
                    <a:pt x="879" y="213"/>
                    <a:pt x="747" y="0"/>
                    <a:pt x="49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 name="Google Shape;856;p2"/>
            <p:cNvSpPr/>
            <p:nvPr/>
          </p:nvSpPr>
          <p:spPr>
            <a:xfrm>
              <a:off x="8597245" y="687282"/>
              <a:ext cx="28972" cy="52421"/>
            </a:xfrm>
            <a:custGeom>
              <a:avLst/>
              <a:gdLst/>
              <a:ahLst/>
              <a:cxnLst/>
              <a:rect l="l" t="t" r="r" b="b"/>
              <a:pathLst>
                <a:path w="918" h="1661" extrusionOk="0">
                  <a:moveTo>
                    <a:pt x="197" y="0"/>
                  </a:moveTo>
                  <a:cubicBezTo>
                    <a:pt x="128" y="0"/>
                    <a:pt x="57" y="21"/>
                    <a:pt x="12" y="101"/>
                  </a:cubicBezTo>
                  <a:cubicBezTo>
                    <a:pt x="0" y="351"/>
                    <a:pt x="84" y="541"/>
                    <a:pt x="203" y="720"/>
                  </a:cubicBezTo>
                  <a:cubicBezTo>
                    <a:pt x="274" y="958"/>
                    <a:pt x="381" y="1184"/>
                    <a:pt x="560" y="1351"/>
                  </a:cubicBezTo>
                  <a:cubicBezTo>
                    <a:pt x="596" y="1375"/>
                    <a:pt x="608" y="1423"/>
                    <a:pt x="643" y="1458"/>
                  </a:cubicBezTo>
                  <a:cubicBezTo>
                    <a:pt x="620" y="1553"/>
                    <a:pt x="667" y="1637"/>
                    <a:pt x="751" y="1661"/>
                  </a:cubicBezTo>
                  <a:cubicBezTo>
                    <a:pt x="905" y="1530"/>
                    <a:pt x="917" y="1375"/>
                    <a:pt x="893" y="1172"/>
                  </a:cubicBezTo>
                  <a:cubicBezTo>
                    <a:pt x="846" y="887"/>
                    <a:pt x="882" y="577"/>
                    <a:pt x="774" y="291"/>
                  </a:cubicBezTo>
                  <a:cubicBezTo>
                    <a:pt x="715" y="232"/>
                    <a:pt x="655" y="184"/>
                    <a:pt x="596" y="160"/>
                  </a:cubicBezTo>
                  <a:cubicBezTo>
                    <a:pt x="489" y="113"/>
                    <a:pt x="381" y="53"/>
                    <a:pt x="262" y="6"/>
                  </a:cubicBezTo>
                  <a:cubicBezTo>
                    <a:pt x="242" y="3"/>
                    <a:pt x="219" y="0"/>
                    <a:pt x="19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 name="Google Shape;857;p2"/>
            <p:cNvSpPr/>
            <p:nvPr/>
          </p:nvSpPr>
          <p:spPr>
            <a:xfrm>
              <a:off x="8581086" y="656260"/>
              <a:ext cx="36862" cy="34811"/>
            </a:xfrm>
            <a:custGeom>
              <a:avLst/>
              <a:gdLst/>
              <a:ahLst/>
              <a:cxnLst/>
              <a:rect l="l" t="t" r="r" b="b"/>
              <a:pathLst>
                <a:path w="1168" h="1103" extrusionOk="0">
                  <a:moveTo>
                    <a:pt x="405" y="0"/>
                  </a:moveTo>
                  <a:cubicBezTo>
                    <a:pt x="227" y="96"/>
                    <a:pt x="0" y="155"/>
                    <a:pt x="120" y="489"/>
                  </a:cubicBezTo>
                  <a:cubicBezTo>
                    <a:pt x="167" y="620"/>
                    <a:pt x="262" y="727"/>
                    <a:pt x="274" y="870"/>
                  </a:cubicBezTo>
                  <a:cubicBezTo>
                    <a:pt x="274" y="1047"/>
                    <a:pt x="348" y="1102"/>
                    <a:pt x="455" y="1102"/>
                  </a:cubicBezTo>
                  <a:cubicBezTo>
                    <a:pt x="477" y="1102"/>
                    <a:pt x="500" y="1100"/>
                    <a:pt x="524" y="1096"/>
                  </a:cubicBezTo>
                  <a:cubicBezTo>
                    <a:pt x="596" y="1084"/>
                    <a:pt x="691" y="1084"/>
                    <a:pt x="762" y="1072"/>
                  </a:cubicBezTo>
                  <a:cubicBezTo>
                    <a:pt x="777" y="1074"/>
                    <a:pt x="792" y="1074"/>
                    <a:pt x="807" y="1074"/>
                  </a:cubicBezTo>
                  <a:cubicBezTo>
                    <a:pt x="908" y="1074"/>
                    <a:pt x="999" y="1038"/>
                    <a:pt x="1072" y="965"/>
                  </a:cubicBezTo>
                  <a:cubicBezTo>
                    <a:pt x="1132" y="893"/>
                    <a:pt x="1167" y="798"/>
                    <a:pt x="1155" y="691"/>
                  </a:cubicBezTo>
                  <a:cubicBezTo>
                    <a:pt x="1132" y="608"/>
                    <a:pt x="1096" y="524"/>
                    <a:pt x="1036" y="465"/>
                  </a:cubicBezTo>
                  <a:cubicBezTo>
                    <a:pt x="1030" y="432"/>
                    <a:pt x="999" y="424"/>
                    <a:pt x="962" y="424"/>
                  </a:cubicBezTo>
                  <a:cubicBezTo>
                    <a:pt x="933" y="424"/>
                    <a:pt x="900" y="429"/>
                    <a:pt x="871" y="429"/>
                  </a:cubicBezTo>
                  <a:cubicBezTo>
                    <a:pt x="807" y="429"/>
                    <a:pt x="768" y="405"/>
                    <a:pt x="858" y="250"/>
                  </a:cubicBezTo>
                  <a:cubicBezTo>
                    <a:pt x="810" y="96"/>
                    <a:pt x="655" y="84"/>
                    <a:pt x="572" y="12"/>
                  </a:cubicBezTo>
                  <a:cubicBezTo>
                    <a:pt x="512" y="0"/>
                    <a:pt x="465" y="0"/>
                    <a:pt x="40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 name="Google Shape;858;p2"/>
            <p:cNvSpPr/>
            <p:nvPr/>
          </p:nvSpPr>
          <p:spPr>
            <a:xfrm>
              <a:off x="8036251" y="19808"/>
              <a:ext cx="38724" cy="34148"/>
            </a:xfrm>
            <a:custGeom>
              <a:avLst/>
              <a:gdLst/>
              <a:ahLst/>
              <a:cxnLst/>
              <a:rect l="l" t="t" r="r" b="b"/>
              <a:pathLst>
                <a:path w="1227" h="1082" extrusionOk="0">
                  <a:moveTo>
                    <a:pt x="744" y="0"/>
                  </a:moveTo>
                  <a:cubicBezTo>
                    <a:pt x="632" y="0"/>
                    <a:pt x="513" y="30"/>
                    <a:pt x="393" y="70"/>
                  </a:cubicBezTo>
                  <a:cubicBezTo>
                    <a:pt x="0" y="225"/>
                    <a:pt x="215" y="379"/>
                    <a:pt x="370" y="546"/>
                  </a:cubicBezTo>
                  <a:cubicBezTo>
                    <a:pt x="417" y="594"/>
                    <a:pt x="465" y="653"/>
                    <a:pt x="512" y="713"/>
                  </a:cubicBezTo>
                  <a:cubicBezTo>
                    <a:pt x="560" y="760"/>
                    <a:pt x="584" y="784"/>
                    <a:pt x="631" y="820"/>
                  </a:cubicBezTo>
                  <a:cubicBezTo>
                    <a:pt x="798" y="856"/>
                    <a:pt x="941" y="939"/>
                    <a:pt x="1060" y="1082"/>
                  </a:cubicBezTo>
                  <a:lnTo>
                    <a:pt x="1096" y="1034"/>
                  </a:lnTo>
                  <a:cubicBezTo>
                    <a:pt x="1179" y="820"/>
                    <a:pt x="1227" y="594"/>
                    <a:pt x="1215" y="355"/>
                  </a:cubicBezTo>
                  <a:cubicBezTo>
                    <a:pt x="1103" y="86"/>
                    <a:pt x="934" y="0"/>
                    <a:pt x="74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 name="Google Shape;859;p2"/>
            <p:cNvSpPr/>
            <p:nvPr/>
          </p:nvSpPr>
          <p:spPr>
            <a:xfrm>
              <a:off x="8240280" y="162139"/>
              <a:ext cx="33106" cy="48539"/>
            </a:xfrm>
            <a:custGeom>
              <a:avLst/>
              <a:gdLst/>
              <a:ahLst/>
              <a:cxnLst/>
              <a:rect l="l" t="t" r="r" b="b"/>
              <a:pathLst>
                <a:path w="1049" h="1538" extrusionOk="0">
                  <a:moveTo>
                    <a:pt x="143" y="1"/>
                  </a:moveTo>
                  <a:cubicBezTo>
                    <a:pt x="108" y="72"/>
                    <a:pt x="72" y="156"/>
                    <a:pt x="24" y="239"/>
                  </a:cubicBezTo>
                  <a:cubicBezTo>
                    <a:pt x="24" y="370"/>
                    <a:pt x="179" y="453"/>
                    <a:pt x="143" y="620"/>
                  </a:cubicBezTo>
                  <a:cubicBezTo>
                    <a:pt x="12" y="715"/>
                    <a:pt x="1" y="810"/>
                    <a:pt x="72" y="965"/>
                  </a:cubicBezTo>
                  <a:cubicBezTo>
                    <a:pt x="120" y="1037"/>
                    <a:pt x="143" y="1096"/>
                    <a:pt x="191" y="1156"/>
                  </a:cubicBezTo>
                  <a:cubicBezTo>
                    <a:pt x="361" y="1262"/>
                    <a:pt x="455" y="1538"/>
                    <a:pt x="684" y="1538"/>
                  </a:cubicBezTo>
                  <a:cubicBezTo>
                    <a:pt x="712" y="1538"/>
                    <a:pt x="742" y="1534"/>
                    <a:pt x="774" y="1525"/>
                  </a:cubicBezTo>
                  <a:cubicBezTo>
                    <a:pt x="751" y="1310"/>
                    <a:pt x="917" y="1334"/>
                    <a:pt x="1036" y="1287"/>
                  </a:cubicBezTo>
                  <a:cubicBezTo>
                    <a:pt x="1048" y="1203"/>
                    <a:pt x="1024" y="1144"/>
                    <a:pt x="977" y="1084"/>
                  </a:cubicBezTo>
                  <a:cubicBezTo>
                    <a:pt x="893" y="1025"/>
                    <a:pt x="893" y="918"/>
                    <a:pt x="893" y="810"/>
                  </a:cubicBezTo>
                  <a:cubicBezTo>
                    <a:pt x="858" y="787"/>
                    <a:pt x="846" y="751"/>
                    <a:pt x="834" y="727"/>
                  </a:cubicBezTo>
                  <a:cubicBezTo>
                    <a:pt x="774" y="668"/>
                    <a:pt x="608" y="739"/>
                    <a:pt x="643" y="596"/>
                  </a:cubicBezTo>
                  <a:cubicBezTo>
                    <a:pt x="739" y="84"/>
                    <a:pt x="429" y="72"/>
                    <a:pt x="14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 name="Google Shape;860;p2"/>
            <p:cNvSpPr/>
            <p:nvPr/>
          </p:nvSpPr>
          <p:spPr>
            <a:xfrm>
              <a:off x="8685168" y="769178"/>
              <a:ext cx="37620" cy="40491"/>
            </a:xfrm>
            <a:custGeom>
              <a:avLst/>
              <a:gdLst/>
              <a:ahLst/>
              <a:cxnLst/>
              <a:rect l="l" t="t" r="r" b="b"/>
              <a:pathLst>
                <a:path w="1192" h="1283" extrusionOk="0">
                  <a:moveTo>
                    <a:pt x="512" y="0"/>
                  </a:moveTo>
                  <a:cubicBezTo>
                    <a:pt x="439" y="0"/>
                    <a:pt x="361" y="54"/>
                    <a:pt x="274" y="209"/>
                  </a:cubicBezTo>
                  <a:cubicBezTo>
                    <a:pt x="370" y="244"/>
                    <a:pt x="453" y="268"/>
                    <a:pt x="548" y="292"/>
                  </a:cubicBezTo>
                  <a:cubicBezTo>
                    <a:pt x="751" y="316"/>
                    <a:pt x="858" y="471"/>
                    <a:pt x="786" y="673"/>
                  </a:cubicBezTo>
                  <a:cubicBezTo>
                    <a:pt x="751" y="775"/>
                    <a:pt x="716" y="810"/>
                    <a:pt x="681" y="810"/>
                  </a:cubicBezTo>
                  <a:cubicBezTo>
                    <a:pt x="610" y="810"/>
                    <a:pt x="541" y="665"/>
                    <a:pt x="477" y="649"/>
                  </a:cubicBezTo>
                  <a:cubicBezTo>
                    <a:pt x="362" y="625"/>
                    <a:pt x="253" y="578"/>
                    <a:pt x="146" y="578"/>
                  </a:cubicBezTo>
                  <a:cubicBezTo>
                    <a:pt x="97" y="578"/>
                    <a:pt x="49" y="587"/>
                    <a:pt x="1" y="613"/>
                  </a:cubicBezTo>
                  <a:cubicBezTo>
                    <a:pt x="24" y="780"/>
                    <a:pt x="120" y="911"/>
                    <a:pt x="262" y="983"/>
                  </a:cubicBezTo>
                  <a:lnTo>
                    <a:pt x="251" y="983"/>
                  </a:lnTo>
                  <a:cubicBezTo>
                    <a:pt x="405" y="1070"/>
                    <a:pt x="513" y="1283"/>
                    <a:pt x="682" y="1283"/>
                  </a:cubicBezTo>
                  <a:cubicBezTo>
                    <a:pt x="721" y="1283"/>
                    <a:pt x="763" y="1271"/>
                    <a:pt x="810" y="1244"/>
                  </a:cubicBezTo>
                  <a:cubicBezTo>
                    <a:pt x="1084" y="1078"/>
                    <a:pt x="1191" y="792"/>
                    <a:pt x="1108" y="447"/>
                  </a:cubicBezTo>
                  <a:cubicBezTo>
                    <a:pt x="1084" y="387"/>
                    <a:pt x="1036" y="328"/>
                    <a:pt x="1013" y="268"/>
                  </a:cubicBezTo>
                  <a:cubicBezTo>
                    <a:pt x="1007" y="269"/>
                    <a:pt x="1002" y="269"/>
                    <a:pt x="997" y="269"/>
                  </a:cubicBezTo>
                  <a:cubicBezTo>
                    <a:pt x="821" y="269"/>
                    <a:pt x="677" y="0"/>
                    <a:pt x="512"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 name="Google Shape;861;p2"/>
            <p:cNvSpPr/>
            <p:nvPr/>
          </p:nvSpPr>
          <p:spPr>
            <a:xfrm>
              <a:off x="7944950" y="-26868"/>
              <a:ext cx="42480" cy="26163"/>
            </a:xfrm>
            <a:custGeom>
              <a:avLst/>
              <a:gdLst/>
              <a:ahLst/>
              <a:cxnLst/>
              <a:rect l="l" t="t" r="r" b="b"/>
              <a:pathLst>
                <a:path w="1346" h="829" extrusionOk="0">
                  <a:moveTo>
                    <a:pt x="274" y="1"/>
                  </a:moveTo>
                  <a:cubicBezTo>
                    <a:pt x="179" y="60"/>
                    <a:pt x="84" y="132"/>
                    <a:pt x="0" y="191"/>
                  </a:cubicBezTo>
                  <a:cubicBezTo>
                    <a:pt x="0" y="299"/>
                    <a:pt x="52" y="307"/>
                    <a:pt x="108" y="307"/>
                  </a:cubicBezTo>
                  <a:cubicBezTo>
                    <a:pt x="119" y="307"/>
                    <a:pt x="130" y="307"/>
                    <a:pt x="141" y="307"/>
                  </a:cubicBezTo>
                  <a:cubicBezTo>
                    <a:pt x="168" y="307"/>
                    <a:pt x="194" y="309"/>
                    <a:pt x="215" y="322"/>
                  </a:cubicBezTo>
                  <a:cubicBezTo>
                    <a:pt x="476" y="656"/>
                    <a:pt x="857" y="596"/>
                    <a:pt x="1155" y="799"/>
                  </a:cubicBezTo>
                  <a:cubicBezTo>
                    <a:pt x="1176" y="820"/>
                    <a:pt x="1197" y="829"/>
                    <a:pt x="1217" y="829"/>
                  </a:cubicBezTo>
                  <a:cubicBezTo>
                    <a:pt x="1242" y="829"/>
                    <a:pt x="1266" y="813"/>
                    <a:pt x="1286" y="787"/>
                  </a:cubicBezTo>
                  <a:cubicBezTo>
                    <a:pt x="1346" y="537"/>
                    <a:pt x="1262" y="394"/>
                    <a:pt x="1024" y="370"/>
                  </a:cubicBezTo>
                  <a:cubicBezTo>
                    <a:pt x="774" y="251"/>
                    <a:pt x="536" y="120"/>
                    <a:pt x="274"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 name="Google Shape;862;p2"/>
            <p:cNvSpPr/>
            <p:nvPr/>
          </p:nvSpPr>
          <p:spPr>
            <a:xfrm>
              <a:off x="8141468" y="91131"/>
              <a:ext cx="33043" cy="28436"/>
            </a:xfrm>
            <a:custGeom>
              <a:avLst/>
              <a:gdLst/>
              <a:ahLst/>
              <a:cxnLst/>
              <a:rect l="l" t="t" r="r" b="b"/>
              <a:pathLst>
                <a:path w="1047" h="901" extrusionOk="0">
                  <a:moveTo>
                    <a:pt x="405" y="0"/>
                  </a:moveTo>
                  <a:cubicBezTo>
                    <a:pt x="262" y="12"/>
                    <a:pt x="179" y="131"/>
                    <a:pt x="107" y="262"/>
                  </a:cubicBezTo>
                  <a:cubicBezTo>
                    <a:pt x="48" y="370"/>
                    <a:pt x="0" y="477"/>
                    <a:pt x="36" y="596"/>
                  </a:cubicBezTo>
                  <a:cubicBezTo>
                    <a:pt x="60" y="679"/>
                    <a:pt x="95" y="762"/>
                    <a:pt x="179" y="774"/>
                  </a:cubicBezTo>
                  <a:cubicBezTo>
                    <a:pt x="262" y="798"/>
                    <a:pt x="334" y="846"/>
                    <a:pt x="405" y="893"/>
                  </a:cubicBezTo>
                  <a:cubicBezTo>
                    <a:pt x="420" y="898"/>
                    <a:pt x="434" y="900"/>
                    <a:pt x="448" y="900"/>
                  </a:cubicBezTo>
                  <a:cubicBezTo>
                    <a:pt x="590" y="900"/>
                    <a:pt x="629" y="651"/>
                    <a:pt x="775" y="651"/>
                  </a:cubicBezTo>
                  <a:cubicBezTo>
                    <a:pt x="786" y="651"/>
                    <a:pt x="797" y="652"/>
                    <a:pt x="810" y="655"/>
                  </a:cubicBezTo>
                  <a:cubicBezTo>
                    <a:pt x="976" y="620"/>
                    <a:pt x="988" y="477"/>
                    <a:pt x="1000" y="322"/>
                  </a:cubicBezTo>
                  <a:cubicBezTo>
                    <a:pt x="1046" y="139"/>
                    <a:pt x="979" y="118"/>
                    <a:pt x="886" y="118"/>
                  </a:cubicBezTo>
                  <a:cubicBezTo>
                    <a:pt x="858" y="118"/>
                    <a:pt x="828" y="120"/>
                    <a:pt x="798" y="120"/>
                  </a:cubicBezTo>
                  <a:cubicBezTo>
                    <a:pt x="746" y="120"/>
                    <a:pt x="694" y="126"/>
                    <a:pt x="644" y="126"/>
                  </a:cubicBezTo>
                  <a:cubicBezTo>
                    <a:pt x="556" y="126"/>
                    <a:pt x="473" y="107"/>
                    <a:pt x="40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 name="Google Shape;863;p2"/>
            <p:cNvSpPr/>
            <p:nvPr/>
          </p:nvSpPr>
          <p:spPr>
            <a:xfrm>
              <a:off x="8561551" y="625711"/>
              <a:ext cx="32349" cy="44847"/>
            </a:xfrm>
            <a:custGeom>
              <a:avLst/>
              <a:gdLst/>
              <a:ahLst/>
              <a:cxnLst/>
              <a:rect l="l" t="t" r="r" b="b"/>
              <a:pathLst>
                <a:path w="1025" h="1421" extrusionOk="0">
                  <a:moveTo>
                    <a:pt x="234" y="1"/>
                  </a:moveTo>
                  <a:cubicBezTo>
                    <a:pt x="169" y="1"/>
                    <a:pt x="112" y="28"/>
                    <a:pt x="60" y="87"/>
                  </a:cubicBezTo>
                  <a:cubicBezTo>
                    <a:pt x="0" y="159"/>
                    <a:pt x="12" y="254"/>
                    <a:pt x="24" y="337"/>
                  </a:cubicBezTo>
                  <a:cubicBezTo>
                    <a:pt x="119" y="409"/>
                    <a:pt x="203" y="504"/>
                    <a:pt x="298" y="576"/>
                  </a:cubicBezTo>
                  <a:cubicBezTo>
                    <a:pt x="358" y="933"/>
                    <a:pt x="441" y="1266"/>
                    <a:pt x="774" y="1421"/>
                  </a:cubicBezTo>
                  <a:cubicBezTo>
                    <a:pt x="739" y="1195"/>
                    <a:pt x="977" y="1159"/>
                    <a:pt x="1024" y="968"/>
                  </a:cubicBezTo>
                  <a:cubicBezTo>
                    <a:pt x="846" y="933"/>
                    <a:pt x="953" y="695"/>
                    <a:pt x="846" y="635"/>
                  </a:cubicBezTo>
                  <a:cubicBezTo>
                    <a:pt x="548" y="564"/>
                    <a:pt x="655" y="99"/>
                    <a:pt x="358" y="28"/>
                  </a:cubicBezTo>
                  <a:cubicBezTo>
                    <a:pt x="313" y="10"/>
                    <a:pt x="272" y="1"/>
                    <a:pt x="234"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 name="Google Shape;864;p2"/>
            <p:cNvSpPr/>
            <p:nvPr/>
          </p:nvSpPr>
          <p:spPr>
            <a:xfrm>
              <a:off x="8282380" y="15989"/>
              <a:ext cx="41344" cy="38409"/>
            </a:xfrm>
            <a:custGeom>
              <a:avLst/>
              <a:gdLst/>
              <a:ahLst/>
              <a:cxnLst/>
              <a:rect l="l" t="t" r="r" b="b"/>
              <a:pathLst>
                <a:path w="1310" h="1217" extrusionOk="0">
                  <a:moveTo>
                    <a:pt x="0" y="0"/>
                  </a:moveTo>
                  <a:cubicBezTo>
                    <a:pt x="179" y="250"/>
                    <a:pt x="226" y="667"/>
                    <a:pt x="619" y="703"/>
                  </a:cubicBezTo>
                  <a:cubicBezTo>
                    <a:pt x="714" y="703"/>
                    <a:pt x="822" y="881"/>
                    <a:pt x="774" y="977"/>
                  </a:cubicBezTo>
                  <a:cubicBezTo>
                    <a:pt x="693" y="1163"/>
                    <a:pt x="693" y="1216"/>
                    <a:pt x="738" y="1216"/>
                  </a:cubicBezTo>
                  <a:cubicBezTo>
                    <a:pt x="778" y="1216"/>
                    <a:pt x="855" y="1172"/>
                    <a:pt x="941" y="1143"/>
                  </a:cubicBezTo>
                  <a:cubicBezTo>
                    <a:pt x="983" y="1124"/>
                    <a:pt x="1030" y="1118"/>
                    <a:pt x="1079" y="1118"/>
                  </a:cubicBezTo>
                  <a:cubicBezTo>
                    <a:pt x="1153" y="1118"/>
                    <a:pt x="1231" y="1131"/>
                    <a:pt x="1310" y="1131"/>
                  </a:cubicBezTo>
                  <a:cubicBezTo>
                    <a:pt x="881" y="738"/>
                    <a:pt x="452" y="357"/>
                    <a:pt x="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 name="Google Shape;865;p2"/>
            <p:cNvSpPr/>
            <p:nvPr/>
          </p:nvSpPr>
          <p:spPr>
            <a:xfrm>
              <a:off x="8121555" y="77687"/>
              <a:ext cx="33075" cy="22944"/>
            </a:xfrm>
            <a:custGeom>
              <a:avLst/>
              <a:gdLst/>
              <a:ahLst/>
              <a:cxnLst/>
              <a:rect l="l" t="t" r="r" b="b"/>
              <a:pathLst>
                <a:path w="1048" h="727" extrusionOk="0">
                  <a:moveTo>
                    <a:pt x="415" y="0"/>
                  </a:moveTo>
                  <a:cubicBezTo>
                    <a:pt x="259" y="0"/>
                    <a:pt x="115" y="78"/>
                    <a:pt x="36" y="296"/>
                  </a:cubicBezTo>
                  <a:lnTo>
                    <a:pt x="0" y="426"/>
                  </a:lnTo>
                  <a:cubicBezTo>
                    <a:pt x="83" y="534"/>
                    <a:pt x="179" y="617"/>
                    <a:pt x="262" y="688"/>
                  </a:cubicBezTo>
                  <a:cubicBezTo>
                    <a:pt x="310" y="712"/>
                    <a:pt x="369" y="724"/>
                    <a:pt x="417" y="724"/>
                  </a:cubicBezTo>
                  <a:cubicBezTo>
                    <a:pt x="430" y="723"/>
                    <a:pt x="442" y="723"/>
                    <a:pt x="455" y="723"/>
                  </a:cubicBezTo>
                  <a:cubicBezTo>
                    <a:pt x="496" y="723"/>
                    <a:pt x="537" y="726"/>
                    <a:pt x="577" y="726"/>
                  </a:cubicBezTo>
                  <a:cubicBezTo>
                    <a:pt x="670" y="726"/>
                    <a:pt x="757" y="706"/>
                    <a:pt x="810" y="569"/>
                  </a:cubicBezTo>
                  <a:cubicBezTo>
                    <a:pt x="1048" y="153"/>
                    <a:pt x="798" y="57"/>
                    <a:pt x="512" y="10"/>
                  </a:cubicBezTo>
                  <a:cubicBezTo>
                    <a:pt x="480" y="4"/>
                    <a:pt x="447" y="0"/>
                    <a:pt x="41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 name="Google Shape;866;p2"/>
            <p:cNvSpPr/>
            <p:nvPr/>
          </p:nvSpPr>
          <p:spPr>
            <a:xfrm>
              <a:off x="8028739" y="8289"/>
              <a:ext cx="22029" cy="28404"/>
            </a:xfrm>
            <a:custGeom>
              <a:avLst/>
              <a:gdLst/>
              <a:ahLst/>
              <a:cxnLst/>
              <a:rect l="l" t="t" r="r" b="b"/>
              <a:pathLst>
                <a:path w="698" h="900" extrusionOk="0">
                  <a:moveTo>
                    <a:pt x="469" y="0"/>
                  </a:moveTo>
                  <a:cubicBezTo>
                    <a:pt x="439" y="0"/>
                    <a:pt x="403" y="6"/>
                    <a:pt x="357" y="18"/>
                  </a:cubicBezTo>
                  <a:cubicBezTo>
                    <a:pt x="0" y="78"/>
                    <a:pt x="143" y="351"/>
                    <a:pt x="179" y="590"/>
                  </a:cubicBezTo>
                  <a:cubicBezTo>
                    <a:pt x="298" y="744"/>
                    <a:pt x="441" y="863"/>
                    <a:pt x="619" y="899"/>
                  </a:cubicBezTo>
                  <a:cubicBezTo>
                    <a:pt x="524" y="732"/>
                    <a:pt x="441" y="566"/>
                    <a:pt x="631" y="423"/>
                  </a:cubicBezTo>
                  <a:cubicBezTo>
                    <a:pt x="515" y="328"/>
                    <a:pt x="698" y="0"/>
                    <a:pt x="46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 name="Google Shape;867;p2"/>
            <p:cNvSpPr/>
            <p:nvPr/>
          </p:nvSpPr>
          <p:spPr>
            <a:xfrm>
              <a:off x="8154218" y="104386"/>
              <a:ext cx="13192" cy="26321"/>
            </a:xfrm>
            <a:custGeom>
              <a:avLst/>
              <a:gdLst/>
              <a:ahLst/>
              <a:cxnLst/>
              <a:rect l="l" t="t" r="r" b="b"/>
              <a:pathLst>
                <a:path w="418" h="834" extrusionOk="0">
                  <a:moveTo>
                    <a:pt x="179" y="1"/>
                  </a:moveTo>
                  <a:cubicBezTo>
                    <a:pt x="165" y="1"/>
                    <a:pt x="149" y="3"/>
                    <a:pt x="132" y="9"/>
                  </a:cubicBezTo>
                  <a:cubicBezTo>
                    <a:pt x="13" y="57"/>
                    <a:pt x="120" y="188"/>
                    <a:pt x="108" y="283"/>
                  </a:cubicBezTo>
                  <a:cubicBezTo>
                    <a:pt x="96" y="342"/>
                    <a:pt x="37" y="414"/>
                    <a:pt x="1" y="473"/>
                  </a:cubicBezTo>
                  <a:cubicBezTo>
                    <a:pt x="61" y="581"/>
                    <a:pt x="120" y="700"/>
                    <a:pt x="168" y="831"/>
                  </a:cubicBezTo>
                  <a:cubicBezTo>
                    <a:pt x="180" y="833"/>
                    <a:pt x="191" y="834"/>
                    <a:pt x="203" y="834"/>
                  </a:cubicBezTo>
                  <a:cubicBezTo>
                    <a:pt x="262" y="834"/>
                    <a:pt x="318" y="809"/>
                    <a:pt x="358" y="759"/>
                  </a:cubicBezTo>
                  <a:cubicBezTo>
                    <a:pt x="394" y="712"/>
                    <a:pt x="406" y="664"/>
                    <a:pt x="406" y="604"/>
                  </a:cubicBezTo>
                  <a:cubicBezTo>
                    <a:pt x="418" y="497"/>
                    <a:pt x="406" y="390"/>
                    <a:pt x="394" y="295"/>
                  </a:cubicBezTo>
                  <a:cubicBezTo>
                    <a:pt x="370" y="259"/>
                    <a:pt x="370" y="247"/>
                    <a:pt x="358" y="223"/>
                  </a:cubicBezTo>
                  <a:cubicBezTo>
                    <a:pt x="306" y="140"/>
                    <a:pt x="281" y="1"/>
                    <a:pt x="17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 name="Google Shape;868;p2"/>
            <p:cNvSpPr/>
            <p:nvPr/>
          </p:nvSpPr>
          <p:spPr>
            <a:xfrm>
              <a:off x="8267326" y="2450"/>
              <a:ext cx="15812" cy="22218"/>
            </a:xfrm>
            <a:custGeom>
              <a:avLst/>
              <a:gdLst/>
              <a:ahLst/>
              <a:cxnLst/>
              <a:rect l="l" t="t" r="r" b="b"/>
              <a:pathLst>
                <a:path w="501" h="704" extrusionOk="0">
                  <a:moveTo>
                    <a:pt x="1" y="1"/>
                  </a:moveTo>
                  <a:lnTo>
                    <a:pt x="1" y="1"/>
                  </a:lnTo>
                  <a:cubicBezTo>
                    <a:pt x="60" y="215"/>
                    <a:pt x="108" y="453"/>
                    <a:pt x="167" y="703"/>
                  </a:cubicBezTo>
                  <a:cubicBezTo>
                    <a:pt x="256" y="605"/>
                    <a:pt x="247" y="370"/>
                    <a:pt x="388" y="370"/>
                  </a:cubicBezTo>
                  <a:cubicBezTo>
                    <a:pt x="418" y="370"/>
                    <a:pt x="455" y="380"/>
                    <a:pt x="501" y="405"/>
                  </a:cubicBezTo>
                  <a:cubicBezTo>
                    <a:pt x="358" y="215"/>
                    <a:pt x="203" y="72"/>
                    <a:pt x="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 name="Google Shape;869;p2"/>
            <p:cNvSpPr/>
            <p:nvPr/>
          </p:nvSpPr>
          <p:spPr>
            <a:xfrm>
              <a:off x="8598760" y="654966"/>
              <a:ext cx="65014" cy="69369"/>
            </a:xfrm>
            <a:custGeom>
              <a:avLst/>
              <a:gdLst/>
              <a:ahLst/>
              <a:cxnLst/>
              <a:rect l="l" t="t" r="r" b="b"/>
              <a:pathLst>
                <a:path w="2060" h="2198" extrusionOk="0">
                  <a:moveTo>
                    <a:pt x="742" y="1"/>
                  </a:moveTo>
                  <a:cubicBezTo>
                    <a:pt x="704" y="1"/>
                    <a:pt x="666" y="7"/>
                    <a:pt x="631" y="18"/>
                  </a:cubicBezTo>
                  <a:cubicBezTo>
                    <a:pt x="552" y="49"/>
                    <a:pt x="478" y="59"/>
                    <a:pt x="407" y="59"/>
                  </a:cubicBezTo>
                  <a:cubicBezTo>
                    <a:pt x="307" y="59"/>
                    <a:pt x="214" y="41"/>
                    <a:pt x="121" y="41"/>
                  </a:cubicBezTo>
                  <a:cubicBezTo>
                    <a:pt x="81" y="41"/>
                    <a:pt x="41" y="44"/>
                    <a:pt x="0" y="53"/>
                  </a:cubicBezTo>
                  <a:cubicBezTo>
                    <a:pt x="36" y="184"/>
                    <a:pt x="155" y="244"/>
                    <a:pt x="262" y="303"/>
                  </a:cubicBezTo>
                  <a:lnTo>
                    <a:pt x="393" y="530"/>
                  </a:lnTo>
                  <a:cubicBezTo>
                    <a:pt x="429" y="589"/>
                    <a:pt x="476" y="649"/>
                    <a:pt x="500" y="708"/>
                  </a:cubicBezTo>
                  <a:cubicBezTo>
                    <a:pt x="691" y="839"/>
                    <a:pt x="619" y="1018"/>
                    <a:pt x="548" y="1208"/>
                  </a:cubicBezTo>
                  <a:lnTo>
                    <a:pt x="548" y="1304"/>
                  </a:lnTo>
                  <a:cubicBezTo>
                    <a:pt x="595" y="1304"/>
                    <a:pt x="655" y="1315"/>
                    <a:pt x="691" y="1327"/>
                  </a:cubicBezTo>
                  <a:cubicBezTo>
                    <a:pt x="798" y="1363"/>
                    <a:pt x="905" y="1375"/>
                    <a:pt x="1012" y="1411"/>
                  </a:cubicBezTo>
                  <a:cubicBezTo>
                    <a:pt x="1025" y="1408"/>
                    <a:pt x="1036" y="1407"/>
                    <a:pt x="1046" y="1407"/>
                  </a:cubicBezTo>
                  <a:cubicBezTo>
                    <a:pt x="1145" y="1407"/>
                    <a:pt x="1153" y="1505"/>
                    <a:pt x="1131" y="1613"/>
                  </a:cubicBezTo>
                  <a:lnTo>
                    <a:pt x="1131" y="2042"/>
                  </a:lnTo>
                  <a:cubicBezTo>
                    <a:pt x="1186" y="2130"/>
                    <a:pt x="1242" y="2198"/>
                    <a:pt x="1344" y="2198"/>
                  </a:cubicBezTo>
                  <a:cubicBezTo>
                    <a:pt x="1352" y="2198"/>
                    <a:pt x="1361" y="2197"/>
                    <a:pt x="1369" y="2196"/>
                  </a:cubicBezTo>
                  <a:cubicBezTo>
                    <a:pt x="2060" y="2018"/>
                    <a:pt x="1500" y="1077"/>
                    <a:pt x="2060" y="815"/>
                  </a:cubicBezTo>
                  <a:cubicBezTo>
                    <a:pt x="2010" y="800"/>
                    <a:pt x="1968" y="794"/>
                    <a:pt x="1933" y="794"/>
                  </a:cubicBezTo>
                  <a:cubicBezTo>
                    <a:pt x="1883" y="794"/>
                    <a:pt x="1844" y="807"/>
                    <a:pt x="1810" y="827"/>
                  </a:cubicBezTo>
                  <a:cubicBezTo>
                    <a:pt x="1689" y="898"/>
                    <a:pt x="1704" y="1165"/>
                    <a:pt x="1509" y="1165"/>
                  </a:cubicBezTo>
                  <a:cubicBezTo>
                    <a:pt x="1474" y="1165"/>
                    <a:pt x="1432" y="1157"/>
                    <a:pt x="1381" y="1137"/>
                  </a:cubicBezTo>
                  <a:cubicBezTo>
                    <a:pt x="1036" y="994"/>
                    <a:pt x="1215" y="720"/>
                    <a:pt x="1203" y="542"/>
                  </a:cubicBezTo>
                  <a:cubicBezTo>
                    <a:pt x="1193" y="169"/>
                    <a:pt x="953" y="1"/>
                    <a:pt x="742"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 name="Google Shape;870;p2"/>
            <p:cNvSpPr/>
            <p:nvPr/>
          </p:nvSpPr>
          <p:spPr>
            <a:xfrm>
              <a:off x="8306049" y="231664"/>
              <a:ext cx="75555" cy="66150"/>
            </a:xfrm>
            <a:custGeom>
              <a:avLst/>
              <a:gdLst/>
              <a:ahLst/>
              <a:cxnLst/>
              <a:rect l="l" t="t" r="r" b="b"/>
              <a:pathLst>
                <a:path w="2394" h="2096" extrusionOk="0">
                  <a:moveTo>
                    <a:pt x="405" y="0"/>
                  </a:moveTo>
                  <a:cubicBezTo>
                    <a:pt x="191" y="250"/>
                    <a:pt x="762" y="143"/>
                    <a:pt x="548" y="429"/>
                  </a:cubicBezTo>
                  <a:cubicBezTo>
                    <a:pt x="486" y="513"/>
                    <a:pt x="426" y="541"/>
                    <a:pt x="363" y="541"/>
                  </a:cubicBezTo>
                  <a:cubicBezTo>
                    <a:pt x="257" y="541"/>
                    <a:pt x="143" y="459"/>
                    <a:pt x="0" y="429"/>
                  </a:cubicBezTo>
                  <a:lnTo>
                    <a:pt x="0" y="429"/>
                  </a:lnTo>
                  <a:cubicBezTo>
                    <a:pt x="119" y="655"/>
                    <a:pt x="179" y="786"/>
                    <a:pt x="250" y="929"/>
                  </a:cubicBezTo>
                  <a:cubicBezTo>
                    <a:pt x="536" y="1072"/>
                    <a:pt x="655" y="1370"/>
                    <a:pt x="798" y="1643"/>
                  </a:cubicBezTo>
                  <a:cubicBezTo>
                    <a:pt x="824" y="1626"/>
                    <a:pt x="837" y="1615"/>
                    <a:pt x="852" y="1615"/>
                  </a:cubicBezTo>
                  <a:cubicBezTo>
                    <a:pt x="857" y="1615"/>
                    <a:pt x="863" y="1616"/>
                    <a:pt x="869" y="1620"/>
                  </a:cubicBezTo>
                  <a:cubicBezTo>
                    <a:pt x="1013" y="1570"/>
                    <a:pt x="1149" y="1539"/>
                    <a:pt x="1272" y="1539"/>
                  </a:cubicBezTo>
                  <a:cubicBezTo>
                    <a:pt x="1535" y="1539"/>
                    <a:pt x="1740" y="1682"/>
                    <a:pt x="1846" y="2096"/>
                  </a:cubicBezTo>
                  <a:cubicBezTo>
                    <a:pt x="1881" y="1989"/>
                    <a:pt x="1905" y="1834"/>
                    <a:pt x="1941" y="1822"/>
                  </a:cubicBezTo>
                  <a:cubicBezTo>
                    <a:pt x="2393" y="1679"/>
                    <a:pt x="1607" y="1453"/>
                    <a:pt x="1977" y="1286"/>
                  </a:cubicBezTo>
                  <a:cubicBezTo>
                    <a:pt x="2010" y="1275"/>
                    <a:pt x="1921" y="1214"/>
                    <a:pt x="1851" y="1214"/>
                  </a:cubicBezTo>
                  <a:cubicBezTo>
                    <a:pt x="1845" y="1214"/>
                    <a:pt x="1839" y="1214"/>
                    <a:pt x="1834" y="1215"/>
                  </a:cubicBezTo>
                  <a:cubicBezTo>
                    <a:pt x="1765" y="1234"/>
                    <a:pt x="1701" y="1242"/>
                    <a:pt x="1644" y="1242"/>
                  </a:cubicBezTo>
                  <a:cubicBezTo>
                    <a:pt x="1222" y="1242"/>
                    <a:pt x="1080" y="786"/>
                    <a:pt x="965" y="441"/>
                  </a:cubicBezTo>
                  <a:cubicBezTo>
                    <a:pt x="834" y="84"/>
                    <a:pt x="679" y="0"/>
                    <a:pt x="40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 name="Google Shape;871;p2"/>
            <p:cNvSpPr/>
            <p:nvPr/>
          </p:nvSpPr>
          <p:spPr>
            <a:xfrm>
              <a:off x="8486409" y="487545"/>
              <a:ext cx="37588" cy="56492"/>
            </a:xfrm>
            <a:custGeom>
              <a:avLst/>
              <a:gdLst/>
              <a:ahLst/>
              <a:cxnLst/>
              <a:rect l="l" t="t" r="r" b="b"/>
              <a:pathLst>
                <a:path w="1191" h="1790" extrusionOk="0">
                  <a:moveTo>
                    <a:pt x="214" y="1"/>
                  </a:moveTo>
                  <a:cubicBezTo>
                    <a:pt x="0" y="60"/>
                    <a:pt x="203" y="322"/>
                    <a:pt x="60" y="417"/>
                  </a:cubicBezTo>
                  <a:cubicBezTo>
                    <a:pt x="24" y="703"/>
                    <a:pt x="381" y="798"/>
                    <a:pt x="345" y="1096"/>
                  </a:cubicBezTo>
                  <a:cubicBezTo>
                    <a:pt x="595" y="1179"/>
                    <a:pt x="548" y="1489"/>
                    <a:pt x="714" y="1632"/>
                  </a:cubicBezTo>
                  <a:cubicBezTo>
                    <a:pt x="804" y="1706"/>
                    <a:pt x="898" y="1790"/>
                    <a:pt x="999" y="1790"/>
                  </a:cubicBezTo>
                  <a:cubicBezTo>
                    <a:pt x="1060" y="1790"/>
                    <a:pt x="1124" y="1760"/>
                    <a:pt x="1191" y="1679"/>
                  </a:cubicBezTo>
                  <a:cubicBezTo>
                    <a:pt x="965" y="1501"/>
                    <a:pt x="834" y="1263"/>
                    <a:pt x="845" y="953"/>
                  </a:cubicBezTo>
                  <a:cubicBezTo>
                    <a:pt x="857" y="429"/>
                    <a:pt x="560" y="203"/>
                    <a:pt x="214"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 name="Google Shape;872;p2"/>
            <p:cNvSpPr/>
            <p:nvPr/>
          </p:nvSpPr>
          <p:spPr>
            <a:xfrm>
              <a:off x="8117042" y="55406"/>
              <a:ext cx="40965" cy="44910"/>
            </a:xfrm>
            <a:custGeom>
              <a:avLst/>
              <a:gdLst/>
              <a:ahLst/>
              <a:cxnLst/>
              <a:rect l="l" t="t" r="r" b="b"/>
              <a:pathLst>
                <a:path w="1298" h="1423" extrusionOk="0">
                  <a:moveTo>
                    <a:pt x="528" y="1"/>
                  </a:moveTo>
                  <a:cubicBezTo>
                    <a:pt x="526" y="1"/>
                    <a:pt x="525" y="1"/>
                    <a:pt x="524" y="1"/>
                  </a:cubicBezTo>
                  <a:cubicBezTo>
                    <a:pt x="453" y="13"/>
                    <a:pt x="393" y="73"/>
                    <a:pt x="334" y="120"/>
                  </a:cubicBezTo>
                  <a:cubicBezTo>
                    <a:pt x="381" y="430"/>
                    <a:pt x="0" y="668"/>
                    <a:pt x="179" y="1013"/>
                  </a:cubicBezTo>
                  <a:cubicBezTo>
                    <a:pt x="450" y="901"/>
                    <a:pt x="626" y="838"/>
                    <a:pt x="736" y="838"/>
                  </a:cubicBezTo>
                  <a:cubicBezTo>
                    <a:pt x="907" y="838"/>
                    <a:pt x="922" y="988"/>
                    <a:pt x="893" y="1335"/>
                  </a:cubicBezTo>
                  <a:cubicBezTo>
                    <a:pt x="881" y="1335"/>
                    <a:pt x="881" y="1359"/>
                    <a:pt x="917" y="1383"/>
                  </a:cubicBezTo>
                  <a:cubicBezTo>
                    <a:pt x="917" y="1409"/>
                    <a:pt x="930" y="1423"/>
                    <a:pt x="957" y="1423"/>
                  </a:cubicBezTo>
                  <a:cubicBezTo>
                    <a:pt x="966" y="1423"/>
                    <a:pt x="977" y="1421"/>
                    <a:pt x="988" y="1418"/>
                  </a:cubicBezTo>
                  <a:cubicBezTo>
                    <a:pt x="1048" y="1323"/>
                    <a:pt x="1119" y="1216"/>
                    <a:pt x="1179" y="1132"/>
                  </a:cubicBezTo>
                  <a:cubicBezTo>
                    <a:pt x="1227" y="1132"/>
                    <a:pt x="1286" y="1121"/>
                    <a:pt x="1286" y="1097"/>
                  </a:cubicBezTo>
                  <a:cubicBezTo>
                    <a:pt x="1298" y="1003"/>
                    <a:pt x="635" y="1"/>
                    <a:pt x="528"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 name="Google Shape;873;p2"/>
            <p:cNvSpPr/>
            <p:nvPr/>
          </p:nvSpPr>
          <p:spPr>
            <a:xfrm>
              <a:off x="8550663" y="571587"/>
              <a:ext cx="40491" cy="36231"/>
            </a:xfrm>
            <a:custGeom>
              <a:avLst/>
              <a:gdLst/>
              <a:ahLst/>
              <a:cxnLst/>
              <a:rect l="l" t="t" r="r" b="b"/>
              <a:pathLst>
                <a:path w="1283" h="1148" extrusionOk="0">
                  <a:moveTo>
                    <a:pt x="143" y="0"/>
                  </a:moveTo>
                  <a:cubicBezTo>
                    <a:pt x="100" y="0"/>
                    <a:pt x="52" y="12"/>
                    <a:pt x="0" y="40"/>
                  </a:cubicBezTo>
                  <a:cubicBezTo>
                    <a:pt x="48" y="600"/>
                    <a:pt x="179" y="1076"/>
                    <a:pt x="762" y="1148"/>
                  </a:cubicBezTo>
                  <a:cubicBezTo>
                    <a:pt x="834" y="1100"/>
                    <a:pt x="929" y="1100"/>
                    <a:pt x="1000" y="1100"/>
                  </a:cubicBezTo>
                  <a:cubicBezTo>
                    <a:pt x="1107" y="1052"/>
                    <a:pt x="1250" y="1124"/>
                    <a:pt x="1262" y="957"/>
                  </a:cubicBezTo>
                  <a:cubicBezTo>
                    <a:pt x="1283" y="823"/>
                    <a:pt x="1196" y="724"/>
                    <a:pt x="1102" y="724"/>
                  </a:cubicBezTo>
                  <a:cubicBezTo>
                    <a:pt x="1088" y="724"/>
                    <a:pt x="1074" y="726"/>
                    <a:pt x="1060" y="731"/>
                  </a:cubicBezTo>
                  <a:cubicBezTo>
                    <a:pt x="1006" y="744"/>
                    <a:pt x="959" y="751"/>
                    <a:pt x="916" y="751"/>
                  </a:cubicBezTo>
                  <a:cubicBezTo>
                    <a:pt x="695" y="751"/>
                    <a:pt x="608" y="578"/>
                    <a:pt x="488" y="338"/>
                  </a:cubicBezTo>
                  <a:cubicBezTo>
                    <a:pt x="440" y="241"/>
                    <a:pt x="335" y="0"/>
                    <a:pt x="14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 name="Google Shape;874;p2"/>
            <p:cNvSpPr/>
            <p:nvPr/>
          </p:nvSpPr>
          <p:spPr>
            <a:xfrm>
              <a:off x="8201589" y="129318"/>
              <a:ext cx="38345" cy="33422"/>
            </a:xfrm>
            <a:custGeom>
              <a:avLst/>
              <a:gdLst/>
              <a:ahLst/>
              <a:cxnLst/>
              <a:rect l="l" t="t" r="r" b="b"/>
              <a:pathLst>
                <a:path w="1215" h="1059" extrusionOk="0">
                  <a:moveTo>
                    <a:pt x="357" y="0"/>
                  </a:moveTo>
                  <a:cubicBezTo>
                    <a:pt x="250" y="0"/>
                    <a:pt x="134" y="69"/>
                    <a:pt x="0" y="243"/>
                  </a:cubicBezTo>
                  <a:cubicBezTo>
                    <a:pt x="167" y="279"/>
                    <a:pt x="238" y="386"/>
                    <a:pt x="322" y="576"/>
                  </a:cubicBezTo>
                  <a:cubicBezTo>
                    <a:pt x="421" y="884"/>
                    <a:pt x="678" y="1058"/>
                    <a:pt x="921" y="1058"/>
                  </a:cubicBezTo>
                  <a:cubicBezTo>
                    <a:pt x="1026" y="1058"/>
                    <a:pt x="1128" y="1026"/>
                    <a:pt x="1215" y="957"/>
                  </a:cubicBezTo>
                  <a:cubicBezTo>
                    <a:pt x="953" y="898"/>
                    <a:pt x="988" y="588"/>
                    <a:pt x="857" y="398"/>
                  </a:cubicBezTo>
                  <a:cubicBezTo>
                    <a:pt x="686" y="190"/>
                    <a:pt x="534" y="0"/>
                    <a:pt x="35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 name="Google Shape;875;p2"/>
            <p:cNvSpPr/>
            <p:nvPr/>
          </p:nvSpPr>
          <p:spPr>
            <a:xfrm>
              <a:off x="8415748" y="373333"/>
              <a:ext cx="29730" cy="44342"/>
            </a:xfrm>
            <a:custGeom>
              <a:avLst/>
              <a:gdLst/>
              <a:ahLst/>
              <a:cxnLst/>
              <a:rect l="l" t="t" r="r" b="b"/>
              <a:pathLst>
                <a:path w="942" h="1405" extrusionOk="0">
                  <a:moveTo>
                    <a:pt x="1" y="0"/>
                  </a:moveTo>
                  <a:lnTo>
                    <a:pt x="1" y="0"/>
                  </a:lnTo>
                  <a:cubicBezTo>
                    <a:pt x="60" y="310"/>
                    <a:pt x="501" y="536"/>
                    <a:pt x="167" y="941"/>
                  </a:cubicBezTo>
                  <a:cubicBezTo>
                    <a:pt x="167" y="988"/>
                    <a:pt x="203" y="1012"/>
                    <a:pt x="227" y="1024"/>
                  </a:cubicBezTo>
                  <a:cubicBezTo>
                    <a:pt x="394" y="1084"/>
                    <a:pt x="382" y="1345"/>
                    <a:pt x="537" y="1405"/>
                  </a:cubicBezTo>
                  <a:lnTo>
                    <a:pt x="548" y="1381"/>
                  </a:lnTo>
                  <a:cubicBezTo>
                    <a:pt x="656" y="1369"/>
                    <a:pt x="775" y="1345"/>
                    <a:pt x="882" y="1310"/>
                  </a:cubicBezTo>
                  <a:cubicBezTo>
                    <a:pt x="894" y="1191"/>
                    <a:pt x="929" y="1072"/>
                    <a:pt x="941" y="953"/>
                  </a:cubicBezTo>
                  <a:cubicBezTo>
                    <a:pt x="798" y="869"/>
                    <a:pt x="691" y="750"/>
                    <a:pt x="703" y="536"/>
                  </a:cubicBezTo>
                  <a:cubicBezTo>
                    <a:pt x="560" y="238"/>
                    <a:pt x="298" y="72"/>
                    <a:pt x="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 name="Google Shape;876;p2"/>
            <p:cNvSpPr/>
            <p:nvPr/>
          </p:nvSpPr>
          <p:spPr>
            <a:xfrm>
              <a:off x="8165516" y="100914"/>
              <a:ext cx="39860" cy="33832"/>
            </a:xfrm>
            <a:custGeom>
              <a:avLst/>
              <a:gdLst/>
              <a:ahLst/>
              <a:cxnLst/>
              <a:rect l="l" t="t" r="r" b="b"/>
              <a:pathLst>
                <a:path w="1263" h="1072" extrusionOk="0">
                  <a:moveTo>
                    <a:pt x="238" y="0"/>
                  </a:moveTo>
                  <a:cubicBezTo>
                    <a:pt x="167" y="107"/>
                    <a:pt x="72" y="214"/>
                    <a:pt x="0" y="310"/>
                  </a:cubicBezTo>
                  <a:cubicBezTo>
                    <a:pt x="48" y="488"/>
                    <a:pt x="238" y="548"/>
                    <a:pt x="226" y="774"/>
                  </a:cubicBezTo>
                  <a:cubicBezTo>
                    <a:pt x="286" y="929"/>
                    <a:pt x="417" y="905"/>
                    <a:pt x="536" y="941"/>
                  </a:cubicBezTo>
                  <a:cubicBezTo>
                    <a:pt x="703" y="964"/>
                    <a:pt x="846" y="1072"/>
                    <a:pt x="1024" y="1072"/>
                  </a:cubicBezTo>
                  <a:cubicBezTo>
                    <a:pt x="1060" y="1060"/>
                    <a:pt x="1072" y="1060"/>
                    <a:pt x="1107" y="1048"/>
                  </a:cubicBezTo>
                  <a:cubicBezTo>
                    <a:pt x="1262" y="572"/>
                    <a:pt x="965" y="429"/>
                    <a:pt x="691" y="369"/>
                  </a:cubicBezTo>
                  <a:cubicBezTo>
                    <a:pt x="465" y="333"/>
                    <a:pt x="334" y="202"/>
                    <a:pt x="23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 name="Google Shape;877;p2"/>
            <p:cNvSpPr/>
            <p:nvPr/>
          </p:nvSpPr>
          <p:spPr>
            <a:xfrm>
              <a:off x="8443931" y="411677"/>
              <a:ext cx="29730" cy="26132"/>
            </a:xfrm>
            <a:custGeom>
              <a:avLst/>
              <a:gdLst/>
              <a:ahLst/>
              <a:cxnLst/>
              <a:rect l="l" t="t" r="r" b="b"/>
              <a:pathLst>
                <a:path w="942" h="828" extrusionOk="0">
                  <a:moveTo>
                    <a:pt x="444" y="1"/>
                  </a:moveTo>
                  <a:cubicBezTo>
                    <a:pt x="407" y="1"/>
                    <a:pt x="369" y="49"/>
                    <a:pt x="286" y="154"/>
                  </a:cubicBezTo>
                  <a:cubicBezTo>
                    <a:pt x="1" y="452"/>
                    <a:pt x="465" y="583"/>
                    <a:pt x="406" y="821"/>
                  </a:cubicBezTo>
                  <a:cubicBezTo>
                    <a:pt x="433" y="826"/>
                    <a:pt x="459" y="828"/>
                    <a:pt x="483" y="828"/>
                  </a:cubicBezTo>
                  <a:cubicBezTo>
                    <a:pt x="649" y="828"/>
                    <a:pt x="746" y="724"/>
                    <a:pt x="798" y="547"/>
                  </a:cubicBezTo>
                  <a:cubicBezTo>
                    <a:pt x="834" y="369"/>
                    <a:pt x="894" y="190"/>
                    <a:pt x="941" y="35"/>
                  </a:cubicBezTo>
                  <a:cubicBezTo>
                    <a:pt x="911" y="16"/>
                    <a:pt x="886" y="8"/>
                    <a:pt x="864" y="8"/>
                  </a:cubicBezTo>
                  <a:cubicBezTo>
                    <a:pt x="758" y="8"/>
                    <a:pt x="748" y="204"/>
                    <a:pt x="678" y="204"/>
                  </a:cubicBezTo>
                  <a:cubicBezTo>
                    <a:pt x="657" y="204"/>
                    <a:pt x="631" y="187"/>
                    <a:pt x="596" y="142"/>
                  </a:cubicBezTo>
                  <a:cubicBezTo>
                    <a:pt x="517" y="52"/>
                    <a:pt x="482" y="1"/>
                    <a:pt x="444"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 name="Google Shape;878;p2"/>
            <p:cNvSpPr/>
            <p:nvPr/>
          </p:nvSpPr>
          <p:spPr>
            <a:xfrm>
              <a:off x="8242899" y="158541"/>
              <a:ext cx="25721" cy="31749"/>
            </a:xfrm>
            <a:custGeom>
              <a:avLst/>
              <a:gdLst/>
              <a:ahLst/>
              <a:cxnLst/>
              <a:rect l="l" t="t" r="r" b="b"/>
              <a:pathLst>
                <a:path w="815" h="1006" extrusionOk="0">
                  <a:moveTo>
                    <a:pt x="139" y="1"/>
                  </a:moveTo>
                  <a:cubicBezTo>
                    <a:pt x="95" y="1"/>
                    <a:pt x="49" y="3"/>
                    <a:pt x="1" y="8"/>
                  </a:cubicBezTo>
                  <a:cubicBezTo>
                    <a:pt x="37" y="31"/>
                    <a:pt x="48" y="79"/>
                    <a:pt x="60" y="115"/>
                  </a:cubicBezTo>
                  <a:cubicBezTo>
                    <a:pt x="108" y="365"/>
                    <a:pt x="608" y="186"/>
                    <a:pt x="453" y="627"/>
                  </a:cubicBezTo>
                  <a:cubicBezTo>
                    <a:pt x="406" y="734"/>
                    <a:pt x="156" y="734"/>
                    <a:pt x="299" y="924"/>
                  </a:cubicBezTo>
                  <a:cubicBezTo>
                    <a:pt x="345" y="984"/>
                    <a:pt x="387" y="1006"/>
                    <a:pt x="428" y="1006"/>
                  </a:cubicBezTo>
                  <a:cubicBezTo>
                    <a:pt x="534" y="1006"/>
                    <a:pt x="627" y="858"/>
                    <a:pt x="739" y="841"/>
                  </a:cubicBezTo>
                  <a:cubicBezTo>
                    <a:pt x="815" y="224"/>
                    <a:pt x="576" y="1"/>
                    <a:pt x="13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 name="Google Shape;879;p2"/>
            <p:cNvSpPr/>
            <p:nvPr/>
          </p:nvSpPr>
          <p:spPr>
            <a:xfrm>
              <a:off x="8483001" y="323722"/>
              <a:ext cx="28152" cy="26731"/>
            </a:xfrm>
            <a:custGeom>
              <a:avLst/>
              <a:gdLst/>
              <a:ahLst/>
              <a:cxnLst/>
              <a:rect l="l" t="t" r="r" b="b"/>
              <a:pathLst>
                <a:path w="892" h="847" extrusionOk="0">
                  <a:moveTo>
                    <a:pt x="453" y="0"/>
                  </a:moveTo>
                  <a:lnTo>
                    <a:pt x="453" y="0"/>
                  </a:lnTo>
                  <a:cubicBezTo>
                    <a:pt x="251" y="60"/>
                    <a:pt x="1" y="36"/>
                    <a:pt x="120" y="370"/>
                  </a:cubicBezTo>
                  <a:cubicBezTo>
                    <a:pt x="227" y="691"/>
                    <a:pt x="584" y="679"/>
                    <a:pt x="799" y="846"/>
                  </a:cubicBezTo>
                  <a:cubicBezTo>
                    <a:pt x="799" y="846"/>
                    <a:pt x="800" y="846"/>
                    <a:pt x="801" y="846"/>
                  </a:cubicBezTo>
                  <a:cubicBezTo>
                    <a:pt x="827" y="846"/>
                    <a:pt x="892" y="689"/>
                    <a:pt x="834" y="631"/>
                  </a:cubicBezTo>
                  <a:cubicBezTo>
                    <a:pt x="751" y="548"/>
                    <a:pt x="644" y="393"/>
                    <a:pt x="537" y="393"/>
                  </a:cubicBezTo>
                  <a:cubicBezTo>
                    <a:pt x="526" y="394"/>
                    <a:pt x="516" y="394"/>
                    <a:pt x="506" y="394"/>
                  </a:cubicBezTo>
                  <a:cubicBezTo>
                    <a:pt x="67" y="394"/>
                    <a:pt x="477" y="140"/>
                    <a:pt x="4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 name="Google Shape;880;p2"/>
            <p:cNvSpPr/>
            <p:nvPr/>
          </p:nvSpPr>
          <p:spPr>
            <a:xfrm>
              <a:off x="8556660" y="602262"/>
              <a:ext cx="25595" cy="27394"/>
            </a:xfrm>
            <a:custGeom>
              <a:avLst/>
              <a:gdLst/>
              <a:ahLst/>
              <a:cxnLst/>
              <a:rect l="l" t="t" r="r" b="b"/>
              <a:pathLst>
                <a:path w="811" h="868" extrusionOk="0">
                  <a:moveTo>
                    <a:pt x="661" y="1"/>
                  </a:moveTo>
                  <a:cubicBezTo>
                    <a:pt x="624" y="1"/>
                    <a:pt x="594" y="48"/>
                    <a:pt x="572" y="176"/>
                  </a:cubicBezTo>
                  <a:cubicBezTo>
                    <a:pt x="620" y="711"/>
                    <a:pt x="179" y="426"/>
                    <a:pt x="1" y="580"/>
                  </a:cubicBezTo>
                  <a:cubicBezTo>
                    <a:pt x="72" y="676"/>
                    <a:pt x="143" y="771"/>
                    <a:pt x="215" y="854"/>
                  </a:cubicBezTo>
                  <a:lnTo>
                    <a:pt x="441" y="854"/>
                  </a:lnTo>
                  <a:cubicBezTo>
                    <a:pt x="486" y="854"/>
                    <a:pt x="543" y="868"/>
                    <a:pt x="598" y="868"/>
                  </a:cubicBezTo>
                  <a:cubicBezTo>
                    <a:pt x="659" y="868"/>
                    <a:pt x="719" y="851"/>
                    <a:pt x="763" y="783"/>
                  </a:cubicBezTo>
                  <a:cubicBezTo>
                    <a:pt x="691" y="557"/>
                    <a:pt x="798" y="354"/>
                    <a:pt x="810" y="140"/>
                  </a:cubicBezTo>
                  <a:cubicBezTo>
                    <a:pt x="753" y="63"/>
                    <a:pt x="702" y="1"/>
                    <a:pt x="66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 name="Google Shape;881;p2"/>
            <p:cNvSpPr/>
            <p:nvPr/>
          </p:nvSpPr>
          <p:spPr>
            <a:xfrm>
              <a:off x="8570577" y="626941"/>
              <a:ext cx="20672" cy="22344"/>
            </a:xfrm>
            <a:custGeom>
              <a:avLst/>
              <a:gdLst/>
              <a:ahLst/>
              <a:cxnLst/>
              <a:rect l="l" t="t" r="r" b="b"/>
              <a:pathLst>
                <a:path w="655" h="708" extrusionOk="0">
                  <a:moveTo>
                    <a:pt x="322" y="1"/>
                  </a:moveTo>
                  <a:cubicBezTo>
                    <a:pt x="214" y="13"/>
                    <a:pt x="95" y="48"/>
                    <a:pt x="0" y="72"/>
                  </a:cubicBezTo>
                  <a:cubicBezTo>
                    <a:pt x="83" y="167"/>
                    <a:pt x="214" y="215"/>
                    <a:pt x="191" y="406"/>
                  </a:cubicBezTo>
                  <a:cubicBezTo>
                    <a:pt x="158" y="633"/>
                    <a:pt x="200" y="708"/>
                    <a:pt x="280" y="708"/>
                  </a:cubicBezTo>
                  <a:cubicBezTo>
                    <a:pt x="346" y="708"/>
                    <a:pt x="438" y="656"/>
                    <a:pt x="536" y="596"/>
                  </a:cubicBezTo>
                  <a:cubicBezTo>
                    <a:pt x="655" y="310"/>
                    <a:pt x="429" y="179"/>
                    <a:pt x="322"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 name="Google Shape;882;p2"/>
            <p:cNvSpPr/>
            <p:nvPr/>
          </p:nvSpPr>
          <p:spPr>
            <a:xfrm>
              <a:off x="7976888" y="-21409"/>
              <a:ext cx="22565" cy="18620"/>
            </a:xfrm>
            <a:custGeom>
              <a:avLst/>
              <a:gdLst/>
              <a:ahLst/>
              <a:cxnLst/>
              <a:rect l="l" t="t" r="r" b="b"/>
              <a:pathLst>
                <a:path w="715" h="590" extrusionOk="0">
                  <a:moveTo>
                    <a:pt x="247" y="1"/>
                  </a:moveTo>
                  <a:cubicBezTo>
                    <a:pt x="168" y="1"/>
                    <a:pt x="87" y="51"/>
                    <a:pt x="0" y="197"/>
                  </a:cubicBezTo>
                  <a:cubicBezTo>
                    <a:pt x="84" y="316"/>
                    <a:pt x="238" y="399"/>
                    <a:pt x="238" y="590"/>
                  </a:cubicBezTo>
                  <a:lnTo>
                    <a:pt x="381" y="590"/>
                  </a:lnTo>
                  <a:cubicBezTo>
                    <a:pt x="417" y="399"/>
                    <a:pt x="596" y="364"/>
                    <a:pt x="715" y="257"/>
                  </a:cubicBezTo>
                  <a:cubicBezTo>
                    <a:pt x="555" y="209"/>
                    <a:pt x="406" y="1"/>
                    <a:pt x="247"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 name="Google Shape;883;p2"/>
            <p:cNvSpPr/>
            <p:nvPr/>
          </p:nvSpPr>
          <p:spPr>
            <a:xfrm>
              <a:off x="8375100" y="315895"/>
              <a:ext cx="18904" cy="16632"/>
            </a:xfrm>
            <a:custGeom>
              <a:avLst/>
              <a:gdLst/>
              <a:ahLst/>
              <a:cxnLst/>
              <a:rect l="l" t="t" r="r" b="b"/>
              <a:pathLst>
                <a:path w="599" h="527" extrusionOk="0">
                  <a:moveTo>
                    <a:pt x="421" y="0"/>
                  </a:moveTo>
                  <a:cubicBezTo>
                    <a:pt x="341" y="0"/>
                    <a:pt x="188" y="103"/>
                    <a:pt x="86" y="153"/>
                  </a:cubicBezTo>
                  <a:cubicBezTo>
                    <a:pt x="0" y="446"/>
                    <a:pt x="88" y="527"/>
                    <a:pt x="238" y="527"/>
                  </a:cubicBezTo>
                  <a:cubicBezTo>
                    <a:pt x="296" y="527"/>
                    <a:pt x="362" y="515"/>
                    <a:pt x="431" y="498"/>
                  </a:cubicBezTo>
                  <a:cubicBezTo>
                    <a:pt x="479" y="332"/>
                    <a:pt x="598" y="141"/>
                    <a:pt x="455" y="10"/>
                  </a:cubicBezTo>
                  <a:cubicBezTo>
                    <a:pt x="446" y="3"/>
                    <a:pt x="435" y="0"/>
                    <a:pt x="42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 name="Google Shape;884;p2"/>
            <p:cNvSpPr/>
            <p:nvPr/>
          </p:nvSpPr>
          <p:spPr>
            <a:xfrm>
              <a:off x="8404482" y="358437"/>
              <a:ext cx="13729" cy="15559"/>
            </a:xfrm>
            <a:custGeom>
              <a:avLst/>
              <a:gdLst/>
              <a:ahLst/>
              <a:cxnLst/>
              <a:rect l="l" t="t" r="r" b="b"/>
              <a:pathLst>
                <a:path w="435" h="493" extrusionOk="0">
                  <a:moveTo>
                    <a:pt x="179" y="1"/>
                  </a:moveTo>
                  <a:cubicBezTo>
                    <a:pt x="129" y="1"/>
                    <a:pt x="70" y="11"/>
                    <a:pt x="1" y="32"/>
                  </a:cubicBezTo>
                  <a:cubicBezTo>
                    <a:pt x="42" y="217"/>
                    <a:pt x="12" y="493"/>
                    <a:pt x="236" y="493"/>
                  </a:cubicBezTo>
                  <a:cubicBezTo>
                    <a:pt x="270" y="493"/>
                    <a:pt x="310" y="486"/>
                    <a:pt x="358" y="472"/>
                  </a:cubicBezTo>
                  <a:cubicBezTo>
                    <a:pt x="435" y="174"/>
                    <a:pt x="387" y="1"/>
                    <a:pt x="17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 name="Google Shape;885;p2"/>
            <p:cNvSpPr/>
            <p:nvPr/>
          </p:nvSpPr>
          <p:spPr>
            <a:xfrm>
              <a:off x="8272218" y="130959"/>
              <a:ext cx="13950" cy="20325"/>
            </a:xfrm>
            <a:custGeom>
              <a:avLst/>
              <a:gdLst/>
              <a:ahLst/>
              <a:cxnLst/>
              <a:rect l="l" t="t" r="r" b="b"/>
              <a:pathLst>
                <a:path w="442" h="644" extrusionOk="0">
                  <a:moveTo>
                    <a:pt x="382" y="1"/>
                  </a:moveTo>
                  <a:lnTo>
                    <a:pt x="382" y="1"/>
                  </a:lnTo>
                  <a:cubicBezTo>
                    <a:pt x="1" y="72"/>
                    <a:pt x="72" y="370"/>
                    <a:pt x="132" y="643"/>
                  </a:cubicBezTo>
                  <a:cubicBezTo>
                    <a:pt x="179" y="405"/>
                    <a:pt x="441" y="286"/>
                    <a:pt x="382"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 name="Google Shape;886;p2"/>
            <p:cNvSpPr/>
            <p:nvPr/>
          </p:nvSpPr>
          <p:spPr>
            <a:xfrm>
              <a:off x="8430423" y="390217"/>
              <a:ext cx="15433" cy="14959"/>
            </a:xfrm>
            <a:custGeom>
              <a:avLst/>
              <a:gdLst/>
              <a:ahLst/>
              <a:cxnLst/>
              <a:rect l="l" t="t" r="r" b="b"/>
              <a:pathLst>
                <a:path w="489" h="474" extrusionOk="0">
                  <a:moveTo>
                    <a:pt x="226" y="1"/>
                  </a:moveTo>
                  <a:cubicBezTo>
                    <a:pt x="119" y="37"/>
                    <a:pt x="0" y="48"/>
                    <a:pt x="107" y="227"/>
                  </a:cubicBezTo>
                  <a:cubicBezTo>
                    <a:pt x="169" y="334"/>
                    <a:pt x="232" y="473"/>
                    <a:pt x="343" y="473"/>
                  </a:cubicBezTo>
                  <a:cubicBezTo>
                    <a:pt x="381" y="473"/>
                    <a:pt x="425" y="457"/>
                    <a:pt x="476" y="418"/>
                  </a:cubicBezTo>
                  <a:cubicBezTo>
                    <a:pt x="488" y="215"/>
                    <a:pt x="405" y="72"/>
                    <a:pt x="22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 name="Google Shape;887;p2"/>
            <p:cNvSpPr/>
            <p:nvPr/>
          </p:nvSpPr>
          <p:spPr>
            <a:xfrm>
              <a:off x="8262434" y="179812"/>
              <a:ext cx="17705" cy="18557"/>
            </a:xfrm>
            <a:custGeom>
              <a:avLst/>
              <a:gdLst/>
              <a:ahLst/>
              <a:cxnLst/>
              <a:rect l="l" t="t" r="r" b="b"/>
              <a:pathLst>
                <a:path w="561" h="588" extrusionOk="0">
                  <a:moveTo>
                    <a:pt x="384" y="0"/>
                  </a:moveTo>
                  <a:cubicBezTo>
                    <a:pt x="281" y="0"/>
                    <a:pt x="245" y="176"/>
                    <a:pt x="180" y="250"/>
                  </a:cubicBezTo>
                  <a:cubicBezTo>
                    <a:pt x="84" y="334"/>
                    <a:pt x="1" y="417"/>
                    <a:pt x="37" y="536"/>
                  </a:cubicBezTo>
                  <a:cubicBezTo>
                    <a:pt x="51" y="574"/>
                    <a:pt x="71" y="588"/>
                    <a:pt x="94" y="588"/>
                  </a:cubicBezTo>
                  <a:cubicBezTo>
                    <a:pt x="128" y="588"/>
                    <a:pt x="168" y="558"/>
                    <a:pt x="203" y="536"/>
                  </a:cubicBezTo>
                  <a:cubicBezTo>
                    <a:pt x="382" y="524"/>
                    <a:pt x="382" y="358"/>
                    <a:pt x="418" y="227"/>
                  </a:cubicBezTo>
                  <a:cubicBezTo>
                    <a:pt x="453" y="179"/>
                    <a:pt x="561" y="108"/>
                    <a:pt x="489" y="48"/>
                  </a:cubicBezTo>
                  <a:cubicBezTo>
                    <a:pt x="447" y="14"/>
                    <a:pt x="413" y="0"/>
                    <a:pt x="38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 name="Google Shape;888;p2"/>
            <p:cNvSpPr/>
            <p:nvPr/>
          </p:nvSpPr>
          <p:spPr>
            <a:xfrm>
              <a:off x="8282727" y="209478"/>
              <a:ext cx="21461" cy="13760"/>
            </a:xfrm>
            <a:custGeom>
              <a:avLst/>
              <a:gdLst/>
              <a:ahLst/>
              <a:cxnLst/>
              <a:rect l="l" t="t" r="r" b="b"/>
              <a:pathLst>
                <a:path w="680" h="436" extrusionOk="0">
                  <a:moveTo>
                    <a:pt x="513" y="72"/>
                  </a:moveTo>
                  <a:lnTo>
                    <a:pt x="513" y="72"/>
                  </a:lnTo>
                  <a:cubicBezTo>
                    <a:pt x="549" y="287"/>
                    <a:pt x="1" y="1"/>
                    <a:pt x="287" y="418"/>
                  </a:cubicBezTo>
                  <a:cubicBezTo>
                    <a:pt x="323" y="430"/>
                    <a:pt x="357" y="436"/>
                    <a:pt x="389" y="436"/>
                  </a:cubicBezTo>
                  <a:cubicBezTo>
                    <a:pt x="512" y="436"/>
                    <a:pt x="597" y="350"/>
                    <a:pt x="644" y="227"/>
                  </a:cubicBezTo>
                  <a:cubicBezTo>
                    <a:pt x="680" y="144"/>
                    <a:pt x="584" y="84"/>
                    <a:pt x="513" y="72"/>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 name="Google Shape;889;p2"/>
            <p:cNvSpPr/>
            <p:nvPr/>
          </p:nvSpPr>
          <p:spPr>
            <a:xfrm>
              <a:off x="8456712" y="429318"/>
              <a:ext cx="14297" cy="14013"/>
            </a:xfrm>
            <a:custGeom>
              <a:avLst/>
              <a:gdLst/>
              <a:ahLst/>
              <a:cxnLst/>
              <a:rect l="l" t="t" r="r" b="b"/>
              <a:pathLst>
                <a:path w="453" h="444" extrusionOk="0">
                  <a:moveTo>
                    <a:pt x="370" y="0"/>
                  </a:moveTo>
                  <a:lnTo>
                    <a:pt x="370" y="0"/>
                  </a:lnTo>
                  <a:cubicBezTo>
                    <a:pt x="251" y="83"/>
                    <a:pt x="120" y="179"/>
                    <a:pt x="1" y="262"/>
                  </a:cubicBezTo>
                  <a:cubicBezTo>
                    <a:pt x="25" y="402"/>
                    <a:pt x="67" y="443"/>
                    <a:pt x="114" y="443"/>
                  </a:cubicBezTo>
                  <a:cubicBezTo>
                    <a:pt x="179" y="443"/>
                    <a:pt x="255" y="364"/>
                    <a:pt x="310" y="357"/>
                  </a:cubicBezTo>
                  <a:cubicBezTo>
                    <a:pt x="429" y="250"/>
                    <a:pt x="453" y="131"/>
                    <a:pt x="37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 name="Google Shape;890;p2"/>
            <p:cNvSpPr/>
            <p:nvPr/>
          </p:nvSpPr>
          <p:spPr>
            <a:xfrm>
              <a:off x="8631076" y="719378"/>
              <a:ext cx="11677" cy="12403"/>
            </a:xfrm>
            <a:custGeom>
              <a:avLst/>
              <a:gdLst/>
              <a:ahLst/>
              <a:cxnLst/>
              <a:rect l="l" t="t" r="r" b="b"/>
              <a:pathLst>
                <a:path w="370" h="393" extrusionOk="0">
                  <a:moveTo>
                    <a:pt x="119" y="1"/>
                  </a:moveTo>
                  <a:cubicBezTo>
                    <a:pt x="71" y="108"/>
                    <a:pt x="0" y="239"/>
                    <a:pt x="83" y="346"/>
                  </a:cubicBezTo>
                  <a:cubicBezTo>
                    <a:pt x="113" y="379"/>
                    <a:pt x="142" y="392"/>
                    <a:pt x="169" y="392"/>
                  </a:cubicBezTo>
                  <a:cubicBezTo>
                    <a:pt x="238" y="392"/>
                    <a:pt x="301" y="309"/>
                    <a:pt x="369" y="275"/>
                  </a:cubicBezTo>
                  <a:cubicBezTo>
                    <a:pt x="369" y="227"/>
                    <a:pt x="357" y="203"/>
                    <a:pt x="357" y="155"/>
                  </a:cubicBezTo>
                  <a:cubicBezTo>
                    <a:pt x="262" y="108"/>
                    <a:pt x="191" y="48"/>
                    <a:pt x="11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 name="Google Shape;891;p2"/>
            <p:cNvSpPr/>
            <p:nvPr/>
          </p:nvSpPr>
          <p:spPr>
            <a:xfrm>
              <a:off x="8204965" y="-31823"/>
              <a:ext cx="10541" cy="11172"/>
            </a:xfrm>
            <a:custGeom>
              <a:avLst/>
              <a:gdLst/>
              <a:ahLst/>
              <a:cxnLst/>
              <a:rect l="l" t="t" r="r" b="b"/>
              <a:pathLst>
                <a:path w="334" h="354" extrusionOk="0">
                  <a:moveTo>
                    <a:pt x="180" y="1"/>
                  </a:moveTo>
                  <a:cubicBezTo>
                    <a:pt x="146" y="1"/>
                    <a:pt x="106" y="13"/>
                    <a:pt x="60" y="39"/>
                  </a:cubicBezTo>
                  <a:cubicBezTo>
                    <a:pt x="48" y="110"/>
                    <a:pt x="0" y="229"/>
                    <a:pt x="48" y="301"/>
                  </a:cubicBezTo>
                  <a:cubicBezTo>
                    <a:pt x="61" y="339"/>
                    <a:pt x="80" y="353"/>
                    <a:pt x="101" y="353"/>
                  </a:cubicBezTo>
                  <a:cubicBezTo>
                    <a:pt x="140" y="353"/>
                    <a:pt x="188" y="308"/>
                    <a:pt x="227" y="277"/>
                  </a:cubicBezTo>
                  <a:cubicBezTo>
                    <a:pt x="286" y="229"/>
                    <a:pt x="334" y="158"/>
                    <a:pt x="286" y="63"/>
                  </a:cubicBezTo>
                  <a:cubicBezTo>
                    <a:pt x="259" y="22"/>
                    <a:pt x="224" y="1"/>
                    <a:pt x="18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 name="Google Shape;892;p2"/>
            <p:cNvSpPr/>
            <p:nvPr/>
          </p:nvSpPr>
          <p:spPr>
            <a:xfrm>
              <a:off x="8519830" y="365601"/>
              <a:ext cx="9436" cy="10383"/>
            </a:xfrm>
            <a:custGeom>
              <a:avLst/>
              <a:gdLst/>
              <a:ahLst/>
              <a:cxnLst/>
              <a:rect l="l" t="t" r="r" b="b"/>
              <a:pathLst>
                <a:path w="299" h="329" extrusionOk="0">
                  <a:moveTo>
                    <a:pt x="145" y="1"/>
                  </a:moveTo>
                  <a:cubicBezTo>
                    <a:pt x="124" y="1"/>
                    <a:pt x="103" y="7"/>
                    <a:pt x="84" y="19"/>
                  </a:cubicBezTo>
                  <a:cubicBezTo>
                    <a:pt x="13" y="78"/>
                    <a:pt x="1" y="174"/>
                    <a:pt x="36" y="245"/>
                  </a:cubicBezTo>
                  <a:cubicBezTo>
                    <a:pt x="68" y="292"/>
                    <a:pt x="109" y="328"/>
                    <a:pt x="150" y="328"/>
                  </a:cubicBezTo>
                  <a:cubicBezTo>
                    <a:pt x="172" y="328"/>
                    <a:pt x="194" y="318"/>
                    <a:pt x="215" y="293"/>
                  </a:cubicBezTo>
                  <a:cubicBezTo>
                    <a:pt x="263" y="245"/>
                    <a:pt x="275" y="162"/>
                    <a:pt x="298" y="102"/>
                  </a:cubicBezTo>
                  <a:cubicBezTo>
                    <a:pt x="242" y="30"/>
                    <a:pt x="191" y="1"/>
                    <a:pt x="14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 name="Google Shape;893;p2"/>
            <p:cNvSpPr/>
            <p:nvPr/>
          </p:nvSpPr>
          <p:spPr>
            <a:xfrm>
              <a:off x="8678036" y="723891"/>
              <a:ext cx="8300" cy="17326"/>
            </a:xfrm>
            <a:custGeom>
              <a:avLst/>
              <a:gdLst/>
              <a:ahLst/>
              <a:cxnLst/>
              <a:rect l="l" t="t" r="r" b="b"/>
              <a:pathLst>
                <a:path w="263" h="549" extrusionOk="0">
                  <a:moveTo>
                    <a:pt x="262" y="1"/>
                  </a:moveTo>
                  <a:lnTo>
                    <a:pt x="262" y="1"/>
                  </a:lnTo>
                  <a:cubicBezTo>
                    <a:pt x="84" y="155"/>
                    <a:pt x="0" y="298"/>
                    <a:pt x="119" y="548"/>
                  </a:cubicBezTo>
                  <a:cubicBezTo>
                    <a:pt x="167" y="334"/>
                    <a:pt x="203" y="191"/>
                    <a:pt x="262"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 name="Google Shape;894;p2"/>
            <p:cNvSpPr/>
            <p:nvPr/>
          </p:nvSpPr>
          <p:spPr>
            <a:xfrm>
              <a:off x="8268841" y="186945"/>
              <a:ext cx="9058" cy="15812"/>
            </a:xfrm>
            <a:custGeom>
              <a:avLst/>
              <a:gdLst/>
              <a:ahLst/>
              <a:cxnLst/>
              <a:rect l="l" t="t" r="r" b="b"/>
              <a:pathLst>
                <a:path w="287" h="501" extrusionOk="0">
                  <a:moveTo>
                    <a:pt x="215" y="1"/>
                  </a:moveTo>
                  <a:cubicBezTo>
                    <a:pt x="131" y="108"/>
                    <a:pt x="72" y="203"/>
                    <a:pt x="0" y="310"/>
                  </a:cubicBezTo>
                  <a:cubicBezTo>
                    <a:pt x="48" y="370"/>
                    <a:pt x="72" y="429"/>
                    <a:pt x="108" y="501"/>
                  </a:cubicBezTo>
                  <a:lnTo>
                    <a:pt x="286" y="370"/>
                  </a:lnTo>
                  <a:cubicBezTo>
                    <a:pt x="274" y="251"/>
                    <a:pt x="239" y="120"/>
                    <a:pt x="21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 name="Google Shape;895;p2"/>
            <p:cNvSpPr/>
            <p:nvPr/>
          </p:nvSpPr>
          <p:spPr>
            <a:xfrm>
              <a:off x="8113665" y="55974"/>
              <a:ext cx="13918" cy="10383"/>
            </a:xfrm>
            <a:custGeom>
              <a:avLst/>
              <a:gdLst/>
              <a:ahLst/>
              <a:cxnLst/>
              <a:rect l="l" t="t" r="r" b="b"/>
              <a:pathLst>
                <a:path w="441" h="329" extrusionOk="0">
                  <a:moveTo>
                    <a:pt x="255" y="0"/>
                  </a:moveTo>
                  <a:cubicBezTo>
                    <a:pt x="144" y="0"/>
                    <a:pt x="64" y="101"/>
                    <a:pt x="0" y="245"/>
                  </a:cubicBezTo>
                  <a:cubicBezTo>
                    <a:pt x="60" y="305"/>
                    <a:pt x="109" y="328"/>
                    <a:pt x="151" y="328"/>
                  </a:cubicBezTo>
                  <a:cubicBezTo>
                    <a:pt x="269" y="328"/>
                    <a:pt x="336" y="149"/>
                    <a:pt x="441" y="79"/>
                  </a:cubicBezTo>
                  <a:cubicBezTo>
                    <a:pt x="370" y="24"/>
                    <a:pt x="309" y="0"/>
                    <a:pt x="25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 name="Google Shape;896;p2"/>
            <p:cNvSpPr/>
            <p:nvPr/>
          </p:nvSpPr>
          <p:spPr>
            <a:xfrm>
              <a:off x="8642343" y="740807"/>
              <a:ext cx="9784" cy="11677"/>
            </a:xfrm>
            <a:custGeom>
              <a:avLst/>
              <a:gdLst/>
              <a:ahLst/>
              <a:cxnLst/>
              <a:rect l="l" t="t" r="r" b="b"/>
              <a:pathLst>
                <a:path w="310" h="370" extrusionOk="0">
                  <a:moveTo>
                    <a:pt x="310" y="0"/>
                  </a:moveTo>
                  <a:lnTo>
                    <a:pt x="310" y="0"/>
                  </a:lnTo>
                  <a:cubicBezTo>
                    <a:pt x="262" y="12"/>
                    <a:pt x="179" y="12"/>
                    <a:pt x="179" y="24"/>
                  </a:cubicBezTo>
                  <a:cubicBezTo>
                    <a:pt x="143" y="143"/>
                    <a:pt x="0" y="298"/>
                    <a:pt x="226" y="369"/>
                  </a:cubicBezTo>
                  <a:cubicBezTo>
                    <a:pt x="250" y="358"/>
                    <a:pt x="286" y="322"/>
                    <a:pt x="298" y="274"/>
                  </a:cubicBezTo>
                  <a:cubicBezTo>
                    <a:pt x="298" y="191"/>
                    <a:pt x="310" y="84"/>
                    <a:pt x="31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 name="Google Shape;897;p2"/>
            <p:cNvSpPr/>
            <p:nvPr/>
          </p:nvSpPr>
          <p:spPr>
            <a:xfrm>
              <a:off x="8486409" y="483789"/>
              <a:ext cx="12056" cy="16569"/>
            </a:xfrm>
            <a:custGeom>
              <a:avLst/>
              <a:gdLst/>
              <a:ahLst/>
              <a:cxnLst/>
              <a:rect l="l" t="t" r="r" b="b"/>
              <a:pathLst>
                <a:path w="382" h="525" extrusionOk="0">
                  <a:moveTo>
                    <a:pt x="167" y="0"/>
                  </a:moveTo>
                  <a:cubicBezTo>
                    <a:pt x="0" y="84"/>
                    <a:pt x="60" y="274"/>
                    <a:pt x="0" y="417"/>
                  </a:cubicBezTo>
                  <a:cubicBezTo>
                    <a:pt x="12" y="453"/>
                    <a:pt x="24" y="489"/>
                    <a:pt x="60" y="524"/>
                  </a:cubicBezTo>
                  <a:cubicBezTo>
                    <a:pt x="381" y="524"/>
                    <a:pt x="119" y="227"/>
                    <a:pt x="226" y="108"/>
                  </a:cubicBezTo>
                  <a:cubicBezTo>
                    <a:pt x="203" y="72"/>
                    <a:pt x="179" y="24"/>
                    <a:pt x="16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 name="Google Shape;898;p2"/>
            <p:cNvSpPr/>
            <p:nvPr/>
          </p:nvSpPr>
          <p:spPr>
            <a:xfrm>
              <a:off x="8424017" y="354902"/>
              <a:ext cx="7922" cy="11298"/>
            </a:xfrm>
            <a:custGeom>
              <a:avLst/>
              <a:gdLst/>
              <a:ahLst/>
              <a:cxnLst/>
              <a:rect l="l" t="t" r="r" b="b"/>
              <a:pathLst>
                <a:path w="251" h="358" extrusionOk="0">
                  <a:moveTo>
                    <a:pt x="215" y="1"/>
                  </a:moveTo>
                  <a:cubicBezTo>
                    <a:pt x="144" y="96"/>
                    <a:pt x="1" y="155"/>
                    <a:pt x="72" y="358"/>
                  </a:cubicBezTo>
                  <a:cubicBezTo>
                    <a:pt x="203" y="298"/>
                    <a:pt x="251" y="179"/>
                    <a:pt x="21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 name="Google Shape;899;p2"/>
            <p:cNvSpPr/>
            <p:nvPr/>
          </p:nvSpPr>
          <p:spPr>
            <a:xfrm>
              <a:off x="8188428" y="133199"/>
              <a:ext cx="13192" cy="15843"/>
            </a:xfrm>
            <a:custGeom>
              <a:avLst/>
              <a:gdLst/>
              <a:ahLst/>
              <a:cxnLst/>
              <a:rect l="l" t="t" r="r" b="b"/>
              <a:pathLst>
                <a:path w="418" h="502" extrusionOk="0">
                  <a:moveTo>
                    <a:pt x="334" y="1"/>
                  </a:moveTo>
                  <a:cubicBezTo>
                    <a:pt x="120" y="25"/>
                    <a:pt x="0" y="132"/>
                    <a:pt x="36" y="394"/>
                  </a:cubicBezTo>
                  <a:cubicBezTo>
                    <a:pt x="60" y="442"/>
                    <a:pt x="84" y="465"/>
                    <a:pt x="108" y="501"/>
                  </a:cubicBezTo>
                  <a:cubicBezTo>
                    <a:pt x="215" y="370"/>
                    <a:pt x="322" y="263"/>
                    <a:pt x="417" y="120"/>
                  </a:cubicBezTo>
                  <a:cubicBezTo>
                    <a:pt x="405" y="72"/>
                    <a:pt x="393" y="49"/>
                    <a:pt x="38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 name="Google Shape;900;p2"/>
            <p:cNvSpPr/>
            <p:nvPr/>
          </p:nvSpPr>
          <p:spPr>
            <a:xfrm>
              <a:off x="8472113" y="457564"/>
              <a:ext cx="10573" cy="8206"/>
            </a:xfrm>
            <a:custGeom>
              <a:avLst/>
              <a:gdLst/>
              <a:ahLst/>
              <a:cxnLst/>
              <a:rect l="l" t="t" r="r" b="b"/>
              <a:pathLst>
                <a:path w="335" h="260" extrusionOk="0">
                  <a:moveTo>
                    <a:pt x="187" y="1"/>
                  </a:moveTo>
                  <a:cubicBezTo>
                    <a:pt x="163" y="1"/>
                    <a:pt x="136" y="14"/>
                    <a:pt x="108" y="46"/>
                  </a:cubicBezTo>
                  <a:cubicBezTo>
                    <a:pt x="48" y="117"/>
                    <a:pt x="1" y="224"/>
                    <a:pt x="155" y="260"/>
                  </a:cubicBezTo>
                  <a:lnTo>
                    <a:pt x="334" y="129"/>
                  </a:lnTo>
                  <a:cubicBezTo>
                    <a:pt x="292" y="71"/>
                    <a:pt x="245" y="1"/>
                    <a:pt x="187"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 name="Google Shape;901;p2"/>
            <p:cNvSpPr/>
            <p:nvPr/>
          </p:nvSpPr>
          <p:spPr>
            <a:xfrm>
              <a:off x="8631076" y="693973"/>
              <a:ext cx="13161" cy="11551"/>
            </a:xfrm>
            <a:custGeom>
              <a:avLst/>
              <a:gdLst/>
              <a:ahLst/>
              <a:cxnLst/>
              <a:rect l="l" t="t" r="r" b="b"/>
              <a:pathLst>
                <a:path w="417" h="366" extrusionOk="0">
                  <a:moveTo>
                    <a:pt x="167" y="0"/>
                  </a:moveTo>
                  <a:cubicBezTo>
                    <a:pt x="101" y="0"/>
                    <a:pt x="34" y="43"/>
                    <a:pt x="0" y="151"/>
                  </a:cubicBezTo>
                  <a:cubicBezTo>
                    <a:pt x="48" y="222"/>
                    <a:pt x="83" y="306"/>
                    <a:pt x="131" y="365"/>
                  </a:cubicBezTo>
                  <a:cubicBezTo>
                    <a:pt x="191" y="258"/>
                    <a:pt x="417" y="246"/>
                    <a:pt x="298" y="68"/>
                  </a:cubicBezTo>
                  <a:cubicBezTo>
                    <a:pt x="267" y="26"/>
                    <a:pt x="217" y="0"/>
                    <a:pt x="16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 name="Google Shape;902;p2"/>
            <p:cNvSpPr/>
            <p:nvPr/>
          </p:nvSpPr>
          <p:spPr>
            <a:xfrm>
              <a:off x="8233526" y="169650"/>
              <a:ext cx="18052" cy="12056"/>
            </a:xfrm>
            <a:custGeom>
              <a:avLst/>
              <a:gdLst/>
              <a:ahLst/>
              <a:cxnLst/>
              <a:rect l="l" t="t" r="r" b="b"/>
              <a:pathLst>
                <a:path w="572" h="382" extrusionOk="0">
                  <a:moveTo>
                    <a:pt x="238" y="1"/>
                  </a:moveTo>
                  <a:lnTo>
                    <a:pt x="238" y="1"/>
                  </a:lnTo>
                  <a:cubicBezTo>
                    <a:pt x="0" y="203"/>
                    <a:pt x="298" y="251"/>
                    <a:pt x="334" y="382"/>
                  </a:cubicBezTo>
                  <a:cubicBezTo>
                    <a:pt x="572" y="179"/>
                    <a:pt x="381" y="96"/>
                    <a:pt x="238"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 name="Google Shape;903;p2"/>
            <p:cNvSpPr/>
            <p:nvPr/>
          </p:nvSpPr>
          <p:spPr>
            <a:xfrm>
              <a:off x="8605134" y="683306"/>
              <a:ext cx="13571" cy="12719"/>
            </a:xfrm>
            <a:custGeom>
              <a:avLst/>
              <a:gdLst/>
              <a:ahLst/>
              <a:cxnLst/>
              <a:rect l="l" t="t" r="r" b="b"/>
              <a:pathLst>
                <a:path w="430" h="403" extrusionOk="0">
                  <a:moveTo>
                    <a:pt x="286" y="1"/>
                  </a:moveTo>
                  <a:cubicBezTo>
                    <a:pt x="191" y="72"/>
                    <a:pt x="96" y="132"/>
                    <a:pt x="0" y="215"/>
                  </a:cubicBezTo>
                  <a:cubicBezTo>
                    <a:pt x="79" y="333"/>
                    <a:pt x="175" y="403"/>
                    <a:pt x="293" y="403"/>
                  </a:cubicBezTo>
                  <a:cubicBezTo>
                    <a:pt x="318" y="403"/>
                    <a:pt x="343" y="400"/>
                    <a:pt x="370" y="394"/>
                  </a:cubicBezTo>
                  <a:cubicBezTo>
                    <a:pt x="393" y="251"/>
                    <a:pt x="429" y="96"/>
                    <a:pt x="28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 name="Google Shape;904;p2"/>
            <p:cNvSpPr/>
            <p:nvPr/>
          </p:nvSpPr>
          <p:spPr>
            <a:xfrm>
              <a:off x="8613782" y="677310"/>
              <a:ext cx="17674" cy="18431"/>
            </a:xfrm>
            <a:custGeom>
              <a:avLst/>
              <a:gdLst/>
              <a:ahLst/>
              <a:cxnLst/>
              <a:rect l="l" t="t" r="r" b="b"/>
              <a:pathLst>
                <a:path w="560" h="584" extrusionOk="0">
                  <a:moveTo>
                    <a:pt x="24" y="0"/>
                  </a:moveTo>
                  <a:cubicBezTo>
                    <a:pt x="12" y="60"/>
                    <a:pt x="12" y="131"/>
                    <a:pt x="0" y="191"/>
                  </a:cubicBezTo>
                  <a:cubicBezTo>
                    <a:pt x="24" y="310"/>
                    <a:pt x="60" y="441"/>
                    <a:pt x="84" y="584"/>
                  </a:cubicBezTo>
                  <a:cubicBezTo>
                    <a:pt x="310" y="357"/>
                    <a:pt x="560" y="119"/>
                    <a:pt x="2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 name="Google Shape;905;p2"/>
            <p:cNvSpPr/>
            <p:nvPr/>
          </p:nvSpPr>
          <p:spPr>
            <a:xfrm>
              <a:off x="8604377" y="664150"/>
              <a:ext cx="8679" cy="7322"/>
            </a:xfrm>
            <a:custGeom>
              <a:avLst/>
              <a:gdLst/>
              <a:ahLst/>
              <a:cxnLst/>
              <a:rect l="l" t="t" r="r" b="b"/>
              <a:pathLst>
                <a:path w="275" h="232" extrusionOk="0">
                  <a:moveTo>
                    <a:pt x="84" y="0"/>
                  </a:moveTo>
                  <a:cubicBezTo>
                    <a:pt x="60" y="48"/>
                    <a:pt x="1" y="108"/>
                    <a:pt x="1" y="131"/>
                  </a:cubicBezTo>
                  <a:cubicBezTo>
                    <a:pt x="24" y="216"/>
                    <a:pt x="72" y="231"/>
                    <a:pt x="125" y="231"/>
                  </a:cubicBezTo>
                  <a:cubicBezTo>
                    <a:pt x="155" y="231"/>
                    <a:pt x="186" y="227"/>
                    <a:pt x="215" y="227"/>
                  </a:cubicBezTo>
                  <a:cubicBezTo>
                    <a:pt x="275" y="60"/>
                    <a:pt x="239" y="0"/>
                    <a:pt x="8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 name="Google Shape;906;p2"/>
            <p:cNvSpPr/>
            <p:nvPr/>
          </p:nvSpPr>
          <p:spPr>
            <a:xfrm>
              <a:off x="8132064" y="95865"/>
              <a:ext cx="15812" cy="12592"/>
            </a:xfrm>
            <a:custGeom>
              <a:avLst/>
              <a:gdLst/>
              <a:ahLst/>
              <a:cxnLst/>
              <a:rect l="l" t="t" r="r" b="b"/>
              <a:pathLst>
                <a:path w="501" h="399" extrusionOk="0">
                  <a:moveTo>
                    <a:pt x="173" y="1"/>
                  </a:moveTo>
                  <a:cubicBezTo>
                    <a:pt x="116" y="1"/>
                    <a:pt x="58" y="21"/>
                    <a:pt x="1" y="89"/>
                  </a:cubicBezTo>
                  <a:cubicBezTo>
                    <a:pt x="120" y="196"/>
                    <a:pt x="262" y="291"/>
                    <a:pt x="382" y="398"/>
                  </a:cubicBezTo>
                  <a:cubicBezTo>
                    <a:pt x="417" y="315"/>
                    <a:pt x="453" y="231"/>
                    <a:pt x="501" y="148"/>
                  </a:cubicBezTo>
                  <a:cubicBezTo>
                    <a:pt x="465" y="112"/>
                    <a:pt x="453" y="89"/>
                    <a:pt x="417" y="53"/>
                  </a:cubicBezTo>
                  <a:cubicBezTo>
                    <a:pt x="339" y="46"/>
                    <a:pt x="257" y="1"/>
                    <a:pt x="17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 name="Google Shape;907;p2"/>
            <p:cNvSpPr/>
            <p:nvPr/>
          </p:nvSpPr>
          <p:spPr>
            <a:xfrm>
              <a:off x="8422881" y="405586"/>
              <a:ext cx="9815" cy="12087"/>
            </a:xfrm>
            <a:custGeom>
              <a:avLst/>
              <a:gdLst/>
              <a:ahLst/>
              <a:cxnLst/>
              <a:rect l="l" t="t" r="r" b="b"/>
              <a:pathLst>
                <a:path w="311" h="383" extrusionOk="0">
                  <a:moveTo>
                    <a:pt x="34" y="0"/>
                  </a:moveTo>
                  <a:cubicBezTo>
                    <a:pt x="24" y="0"/>
                    <a:pt x="13" y="1"/>
                    <a:pt x="1" y="2"/>
                  </a:cubicBezTo>
                  <a:cubicBezTo>
                    <a:pt x="72" y="169"/>
                    <a:pt x="120" y="359"/>
                    <a:pt x="311" y="383"/>
                  </a:cubicBezTo>
                  <a:cubicBezTo>
                    <a:pt x="242" y="224"/>
                    <a:pt x="250" y="0"/>
                    <a:pt x="3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 name="Google Shape;908;p2"/>
            <p:cNvSpPr/>
            <p:nvPr/>
          </p:nvSpPr>
          <p:spPr>
            <a:xfrm>
              <a:off x="8164002" y="109530"/>
              <a:ext cx="19946" cy="15622"/>
            </a:xfrm>
            <a:custGeom>
              <a:avLst/>
              <a:gdLst/>
              <a:ahLst/>
              <a:cxnLst/>
              <a:rect l="l" t="t" r="r" b="b"/>
              <a:pathLst>
                <a:path w="632" h="495" extrusionOk="0">
                  <a:moveTo>
                    <a:pt x="36" y="60"/>
                  </a:moveTo>
                  <a:cubicBezTo>
                    <a:pt x="36" y="179"/>
                    <a:pt x="24" y="275"/>
                    <a:pt x="1" y="394"/>
                  </a:cubicBezTo>
                  <a:cubicBezTo>
                    <a:pt x="76" y="422"/>
                    <a:pt x="144" y="495"/>
                    <a:pt x="227" y="495"/>
                  </a:cubicBezTo>
                  <a:cubicBezTo>
                    <a:pt x="250" y="495"/>
                    <a:pt x="273" y="490"/>
                    <a:pt x="298" y="477"/>
                  </a:cubicBezTo>
                  <a:cubicBezTo>
                    <a:pt x="632" y="1"/>
                    <a:pt x="167" y="156"/>
                    <a:pt x="36" y="6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 name="Google Shape;909;p2"/>
            <p:cNvSpPr/>
            <p:nvPr/>
          </p:nvSpPr>
          <p:spPr>
            <a:xfrm>
              <a:off x="8164002" y="121680"/>
              <a:ext cx="19946" cy="13066"/>
            </a:xfrm>
            <a:custGeom>
              <a:avLst/>
              <a:gdLst/>
              <a:ahLst/>
              <a:cxnLst/>
              <a:rect l="l" t="t" r="r" b="b"/>
              <a:pathLst>
                <a:path w="632" h="414" extrusionOk="0">
                  <a:moveTo>
                    <a:pt x="83" y="0"/>
                  </a:moveTo>
                  <a:cubicBezTo>
                    <a:pt x="57" y="0"/>
                    <a:pt x="29" y="3"/>
                    <a:pt x="1" y="9"/>
                  </a:cubicBezTo>
                  <a:cubicBezTo>
                    <a:pt x="24" y="56"/>
                    <a:pt x="36" y="104"/>
                    <a:pt x="36" y="140"/>
                  </a:cubicBezTo>
                  <a:cubicBezTo>
                    <a:pt x="155" y="259"/>
                    <a:pt x="286" y="378"/>
                    <a:pt x="465" y="414"/>
                  </a:cubicBezTo>
                  <a:cubicBezTo>
                    <a:pt x="620" y="390"/>
                    <a:pt x="632" y="283"/>
                    <a:pt x="596" y="140"/>
                  </a:cubicBezTo>
                  <a:cubicBezTo>
                    <a:pt x="501" y="116"/>
                    <a:pt x="405" y="104"/>
                    <a:pt x="298" y="92"/>
                  </a:cubicBezTo>
                  <a:cubicBezTo>
                    <a:pt x="235" y="29"/>
                    <a:pt x="165" y="0"/>
                    <a:pt x="8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 name="Google Shape;910;p2"/>
            <p:cNvSpPr/>
            <p:nvPr/>
          </p:nvSpPr>
          <p:spPr>
            <a:xfrm>
              <a:off x="8179024" y="126446"/>
              <a:ext cx="19946" cy="21461"/>
            </a:xfrm>
            <a:custGeom>
              <a:avLst/>
              <a:gdLst/>
              <a:ahLst/>
              <a:cxnLst/>
              <a:rect l="l" t="t" r="r" b="b"/>
              <a:pathLst>
                <a:path w="632" h="680" extrusionOk="0">
                  <a:moveTo>
                    <a:pt x="144" y="1"/>
                  </a:moveTo>
                  <a:lnTo>
                    <a:pt x="1" y="263"/>
                  </a:lnTo>
                  <a:cubicBezTo>
                    <a:pt x="84" y="394"/>
                    <a:pt x="167" y="536"/>
                    <a:pt x="239" y="679"/>
                  </a:cubicBezTo>
                  <a:cubicBezTo>
                    <a:pt x="275" y="667"/>
                    <a:pt x="298" y="632"/>
                    <a:pt x="334" y="620"/>
                  </a:cubicBezTo>
                  <a:cubicBezTo>
                    <a:pt x="441" y="501"/>
                    <a:pt x="525" y="370"/>
                    <a:pt x="632" y="239"/>
                  </a:cubicBezTo>
                  <a:cubicBezTo>
                    <a:pt x="501" y="84"/>
                    <a:pt x="334" y="1"/>
                    <a:pt x="144"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11" name="Google Shape;911;p2"/>
          <p:cNvSpPr/>
          <p:nvPr/>
        </p:nvSpPr>
        <p:spPr>
          <a:xfrm>
            <a:off x="-266997" y="4796551"/>
            <a:ext cx="670797" cy="705085"/>
          </a:xfrm>
          <a:custGeom>
            <a:avLst/>
            <a:gdLst/>
            <a:ahLst/>
            <a:cxnLst/>
            <a:rect l="l" t="t" r="r" b="b"/>
            <a:pathLst>
              <a:path w="20718" h="21777" extrusionOk="0">
                <a:moveTo>
                  <a:pt x="20718" y="0"/>
                </a:moveTo>
                <a:cubicBezTo>
                  <a:pt x="19396" y="0"/>
                  <a:pt x="18051" y="0"/>
                  <a:pt x="16717" y="12"/>
                </a:cubicBezTo>
                <a:cubicBezTo>
                  <a:pt x="16622" y="215"/>
                  <a:pt x="16550" y="405"/>
                  <a:pt x="16443" y="572"/>
                </a:cubicBezTo>
                <a:cubicBezTo>
                  <a:pt x="13836" y="4584"/>
                  <a:pt x="10942" y="8382"/>
                  <a:pt x="7704" y="11907"/>
                </a:cubicBezTo>
                <a:cubicBezTo>
                  <a:pt x="5561" y="14240"/>
                  <a:pt x="3358" y="16538"/>
                  <a:pt x="1203" y="18872"/>
                </a:cubicBezTo>
                <a:cubicBezTo>
                  <a:pt x="775" y="19336"/>
                  <a:pt x="382" y="19872"/>
                  <a:pt x="132" y="20455"/>
                </a:cubicBezTo>
                <a:cubicBezTo>
                  <a:pt x="1" y="20741"/>
                  <a:pt x="108" y="21301"/>
                  <a:pt x="322" y="21503"/>
                </a:cubicBezTo>
                <a:cubicBezTo>
                  <a:pt x="508" y="21680"/>
                  <a:pt x="868" y="21776"/>
                  <a:pt x="1181" y="21776"/>
                </a:cubicBezTo>
                <a:cubicBezTo>
                  <a:pt x="1269" y="21776"/>
                  <a:pt x="1354" y="21769"/>
                  <a:pt x="1429" y="21753"/>
                </a:cubicBezTo>
                <a:cubicBezTo>
                  <a:pt x="1834" y="21658"/>
                  <a:pt x="2203" y="21360"/>
                  <a:pt x="2549" y="21098"/>
                </a:cubicBezTo>
                <a:cubicBezTo>
                  <a:pt x="2856" y="20847"/>
                  <a:pt x="3119" y="20625"/>
                  <a:pt x="3503" y="20625"/>
                </a:cubicBezTo>
                <a:cubicBezTo>
                  <a:pt x="3611" y="20625"/>
                  <a:pt x="3728" y="20643"/>
                  <a:pt x="3858" y="20682"/>
                </a:cubicBezTo>
                <a:cubicBezTo>
                  <a:pt x="3910" y="20695"/>
                  <a:pt x="3966" y="20702"/>
                  <a:pt x="4025" y="20702"/>
                </a:cubicBezTo>
                <a:cubicBezTo>
                  <a:pt x="4321" y="20702"/>
                  <a:pt x="4695" y="20543"/>
                  <a:pt x="4954" y="20384"/>
                </a:cubicBezTo>
                <a:cubicBezTo>
                  <a:pt x="5620" y="19967"/>
                  <a:pt x="6251" y="19491"/>
                  <a:pt x="6859" y="18979"/>
                </a:cubicBezTo>
                <a:cubicBezTo>
                  <a:pt x="9311" y="16943"/>
                  <a:pt x="11395" y="14562"/>
                  <a:pt x="13169" y="11942"/>
                </a:cubicBezTo>
                <a:cubicBezTo>
                  <a:pt x="15610" y="8359"/>
                  <a:pt x="17860" y="4632"/>
                  <a:pt x="20182" y="977"/>
                </a:cubicBezTo>
                <a:cubicBezTo>
                  <a:pt x="20372" y="655"/>
                  <a:pt x="20539" y="334"/>
                  <a:pt x="2071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1826"/>
        <p:cNvGrpSpPr/>
        <p:nvPr/>
      </p:nvGrpSpPr>
      <p:grpSpPr>
        <a:xfrm>
          <a:off x="0" y="0"/>
          <a:ext cx="0" cy="0"/>
          <a:chOff x="0" y="0"/>
          <a:chExt cx="0" cy="0"/>
        </a:xfrm>
      </p:grpSpPr>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Title only 1">
  <p:cSld name="CUSTOM_1">
    <p:bg>
      <p:bgPr>
        <a:solidFill>
          <a:schemeClr val="accent3"/>
        </a:solidFill>
        <a:effectLst/>
      </p:bgPr>
    </p:bg>
    <p:spTree>
      <p:nvGrpSpPr>
        <p:cNvPr id="1" name="Shape 1827"/>
        <p:cNvGrpSpPr/>
        <p:nvPr/>
      </p:nvGrpSpPr>
      <p:grpSpPr>
        <a:xfrm>
          <a:off x="0" y="0"/>
          <a:ext cx="0" cy="0"/>
          <a:chOff x="0" y="0"/>
          <a:chExt cx="0" cy="0"/>
        </a:xfrm>
      </p:grpSpPr>
      <p:grpSp>
        <p:nvGrpSpPr>
          <p:cNvPr id="1828" name="Google Shape;1828;p13"/>
          <p:cNvGrpSpPr/>
          <p:nvPr/>
        </p:nvGrpSpPr>
        <p:grpSpPr>
          <a:xfrm>
            <a:off x="-1495706" y="-1832238"/>
            <a:ext cx="12225605" cy="8458452"/>
            <a:chOff x="-992100" y="-432575"/>
            <a:chExt cx="9566950" cy="6619025"/>
          </a:xfrm>
        </p:grpSpPr>
        <p:sp>
          <p:nvSpPr>
            <p:cNvPr id="1829" name="Google Shape;1829;p13"/>
            <p:cNvSpPr/>
            <p:nvPr/>
          </p:nvSpPr>
          <p:spPr>
            <a:xfrm>
              <a:off x="6099850" y="496500"/>
              <a:ext cx="2475000" cy="2310875"/>
            </a:xfrm>
            <a:custGeom>
              <a:avLst/>
              <a:gdLst/>
              <a:ahLst/>
              <a:cxnLst/>
              <a:rect l="l" t="t" r="r" b="b"/>
              <a:pathLst>
                <a:path w="99000" h="92435" extrusionOk="0">
                  <a:moveTo>
                    <a:pt x="28892" y="0"/>
                  </a:moveTo>
                  <a:cubicBezTo>
                    <a:pt x="20401" y="0"/>
                    <a:pt x="12115" y="4088"/>
                    <a:pt x="6871" y="11185"/>
                  </a:cubicBezTo>
                  <a:cubicBezTo>
                    <a:pt x="1561" y="18353"/>
                    <a:pt x="1" y="28568"/>
                    <a:pt x="1346" y="37260"/>
                  </a:cubicBezTo>
                  <a:cubicBezTo>
                    <a:pt x="3049" y="48130"/>
                    <a:pt x="7156" y="60417"/>
                    <a:pt x="12276" y="70133"/>
                  </a:cubicBezTo>
                  <a:cubicBezTo>
                    <a:pt x="17860" y="80718"/>
                    <a:pt x="27278" y="90064"/>
                    <a:pt x="39065" y="92040"/>
                  </a:cubicBezTo>
                  <a:cubicBezTo>
                    <a:pt x="40690" y="92309"/>
                    <a:pt x="42329" y="92434"/>
                    <a:pt x="43969" y="92434"/>
                  </a:cubicBezTo>
                  <a:cubicBezTo>
                    <a:pt x="49369" y="92434"/>
                    <a:pt x="54788" y="91079"/>
                    <a:pt x="59830" y="89052"/>
                  </a:cubicBezTo>
                  <a:cubicBezTo>
                    <a:pt x="79737" y="81015"/>
                    <a:pt x="97025" y="60322"/>
                    <a:pt x="98335" y="38367"/>
                  </a:cubicBezTo>
                  <a:cubicBezTo>
                    <a:pt x="99000" y="27605"/>
                    <a:pt x="93443" y="9590"/>
                    <a:pt x="80115" y="9590"/>
                  </a:cubicBezTo>
                  <a:cubicBezTo>
                    <a:pt x="80084" y="9590"/>
                    <a:pt x="80053" y="9590"/>
                    <a:pt x="80023" y="9590"/>
                  </a:cubicBezTo>
                  <a:cubicBezTo>
                    <a:pt x="79856" y="9590"/>
                    <a:pt x="79689" y="9590"/>
                    <a:pt x="79523" y="9614"/>
                  </a:cubicBezTo>
                  <a:cubicBezTo>
                    <a:pt x="75260" y="9768"/>
                    <a:pt x="71307" y="11935"/>
                    <a:pt x="67069" y="12471"/>
                  </a:cubicBezTo>
                  <a:cubicBezTo>
                    <a:pt x="66289" y="12570"/>
                    <a:pt x="65521" y="12617"/>
                    <a:pt x="64761" y="12617"/>
                  </a:cubicBezTo>
                  <a:cubicBezTo>
                    <a:pt x="55022" y="12617"/>
                    <a:pt x="46846" y="4941"/>
                    <a:pt x="38065" y="1660"/>
                  </a:cubicBezTo>
                  <a:cubicBezTo>
                    <a:pt x="35070" y="536"/>
                    <a:pt x="31968" y="0"/>
                    <a:pt x="2889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 name="Google Shape;1830;p13"/>
            <p:cNvSpPr/>
            <p:nvPr/>
          </p:nvSpPr>
          <p:spPr>
            <a:xfrm>
              <a:off x="-316425" y="3372550"/>
              <a:ext cx="2556600" cy="2425125"/>
            </a:xfrm>
            <a:custGeom>
              <a:avLst/>
              <a:gdLst/>
              <a:ahLst/>
              <a:cxnLst/>
              <a:rect l="l" t="t" r="r" b="b"/>
              <a:pathLst>
                <a:path w="102264" h="97005" extrusionOk="0">
                  <a:moveTo>
                    <a:pt x="38626" y="0"/>
                  </a:moveTo>
                  <a:cubicBezTo>
                    <a:pt x="35430" y="0"/>
                    <a:pt x="32203" y="553"/>
                    <a:pt x="29100" y="1692"/>
                  </a:cubicBezTo>
                  <a:cubicBezTo>
                    <a:pt x="20718" y="4752"/>
                    <a:pt x="13800" y="12419"/>
                    <a:pt x="10145" y="20420"/>
                  </a:cubicBezTo>
                  <a:cubicBezTo>
                    <a:pt x="5561" y="30445"/>
                    <a:pt x="2239" y="42959"/>
                    <a:pt x="1167" y="53901"/>
                  </a:cubicBezTo>
                  <a:cubicBezTo>
                    <a:pt x="1" y="65807"/>
                    <a:pt x="2727" y="78797"/>
                    <a:pt x="11478" y="86940"/>
                  </a:cubicBezTo>
                  <a:cubicBezTo>
                    <a:pt x="16658" y="91763"/>
                    <a:pt x="23516" y="94465"/>
                    <a:pt x="30457" y="95870"/>
                  </a:cubicBezTo>
                  <a:cubicBezTo>
                    <a:pt x="34234" y="96630"/>
                    <a:pt x="38164" y="97004"/>
                    <a:pt x="42146" y="97004"/>
                  </a:cubicBezTo>
                  <a:cubicBezTo>
                    <a:pt x="60368" y="97004"/>
                    <a:pt x="79686" y="89178"/>
                    <a:pt x="90512" y="74737"/>
                  </a:cubicBezTo>
                  <a:cubicBezTo>
                    <a:pt x="96989" y="66069"/>
                    <a:pt x="102263" y="47912"/>
                    <a:pt x="91048" y="40601"/>
                  </a:cubicBezTo>
                  <a:cubicBezTo>
                    <a:pt x="90917" y="40518"/>
                    <a:pt x="90774" y="40423"/>
                    <a:pt x="90643" y="40363"/>
                  </a:cubicBezTo>
                  <a:cubicBezTo>
                    <a:pt x="86976" y="38149"/>
                    <a:pt x="82487" y="37792"/>
                    <a:pt x="78665" y="35898"/>
                  </a:cubicBezTo>
                  <a:cubicBezTo>
                    <a:pt x="68914" y="31100"/>
                    <a:pt x="66354" y="19075"/>
                    <a:pt x="60401" y="10895"/>
                  </a:cubicBezTo>
                  <a:cubicBezTo>
                    <a:pt x="55264" y="3842"/>
                    <a:pt x="47055" y="0"/>
                    <a:pt x="3862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 name="Google Shape;1831;p13"/>
            <p:cNvSpPr/>
            <p:nvPr/>
          </p:nvSpPr>
          <p:spPr>
            <a:xfrm>
              <a:off x="4844950" y="3410300"/>
              <a:ext cx="3025100" cy="2776150"/>
            </a:xfrm>
            <a:custGeom>
              <a:avLst/>
              <a:gdLst/>
              <a:ahLst/>
              <a:cxnLst/>
              <a:rect l="l" t="t" r="r" b="b"/>
              <a:pathLst>
                <a:path w="121004" h="111046" extrusionOk="0">
                  <a:moveTo>
                    <a:pt x="34887" y="0"/>
                  </a:moveTo>
                  <a:cubicBezTo>
                    <a:pt x="23602" y="0"/>
                    <a:pt x="12761" y="5967"/>
                    <a:pt x="6608" y="15874"/>
                  </a:cubicBezTo>
                  <a:cubicBezTo>
                    <a:pt x="881" y="25125"/>
                    <a:pt x="0" y="37663"/>
                    <a:pt x="2500" y="48104"/>
                  </a:cubicBezTo>
                  <a:cubicBezTo>
                    <a:pt x="5632" y="61154"/>
                    <a:pt x="11835" y="75655"/>
                    <a:pt x="19026" y="86954"/>
                  </a:cubicBezTo>
                  <a:cubicBezTo>
                    <a:pt x="26861" y="99254"/>
                    <a:pt x="39219" y="109683"/>
                    <a:pt x="53733" y="110922"/>
                  </a:cubicBezTo>
                  <a:cubicBezTo>
                    <a:pt x="54720" y="111005"/>
                    <a:pt x="55708" y="111045"/>
                    <a:pt x="56694" y="111045"/>
                  </a:cubicBezTo>
                  <a:cubicBezTo>
                    <a:pt x="64297" y="111045"/>
                    <a:pt x="71835" y="108656"/>
                    <a:pt x="78665" y="105231"/>
                  </a:cubicBezTo>
                  <a:cubicBezTo>
                    <a:pt x="102060" y="93491"/>
                    <a:pt x="121003" y="66642"/>
                    <a:pt x="120420" y="39853"/>
                  </a:cubicBezTo>
                  <a:cubicBezTo>
                    <a:pt x="120155" y="27100"/>
                    <a:pt x="112117" y="6641"/>
                    <a:pt x="96836" y="6641"/>
                  </a:cubicBezTo>
                  <a:cubicBezTo>
                    <a:pt x="96338" y="6641"/>
                    <a:pt x="95834" y="6662"/>
                    <a:pt x="95321" y="6707"/>
                  </a:cubicBezTo>
                  <a:cubicBezTo>
                    <a:pt x="95119" y="6730"/>
                    <a:pt x="94929" y="6742"/>
                    <a:pt x="94714" y="6754"/>
                  </a:cubicBezTo>
                  <a:cubicBezTo>
                    <a:pt x="89559" y="7373"/>
                    <a:pt x="84975" y="10397"/>
                    <a:pt x="79879" y="11469"/>
                  </a:cubicBezTo>
                  <a:cubicBezTo>
                    <a:pt x="78302" y="11801"/>
                    <a:pt x="76746" y="11950"/>
                    <a:pt x="75209" y="11950"/>
                  </a:cubicBezTo>
                  <a:cubicBezTo>
                    <a:pt x="64112" y="11950"/>
                    <a:pt x="53981" y="4176"/>
                    <a:pt x="43565" y="1206"/>
                  </a:cubicBezTo>
                  <a:cubicBezTo>
                    <a:pt x="40691" y="391"/>
                    <a:pt x="37775" y="0"/>
                    <a:pt x="348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 name="Google Shape;1832;p13"/>
            <p:cNvSpPr/>
            <p:nvPr/>
          </p:nvSpPr>
          <p:spPr>
            <a:xfrm>
              <a:off x="2373800" y="-432575"/>
              <a:ext cx="3024500" cy="1637675"/>
            </a:xfrm>
            <a:custGeom>
              <a:avLst/>
              <a:gdLst/>
              <a:ahLst/>
              <a:cxnLst/>
              <a:rect l="l" t="t" r="r" b="b"/>
              <a:pathLst>
                <a:path w="120980" h="65507" extrusionOk="0">
                  <a:moveTo>
                    <a:pt x="34887" y="1"/>
                  </a:moveTo>
                  <a:cubicBezTo>
                    <a:pt x="23602" y="1"/>
                    <a:pt x="12761" y="3518"/>
                    <a:pt x="6608" y="9367"/>
                  </a:cubicBezTo>
                  <a:cubicBezTo>
                    <a:pt x="881" y="14808"/>
                    <a:pt x="0" y="22226"/>
                    <a:pt x="2501" y="28370"/>
                  </a:cubicBezTo>
                  <a:cubicBezTo>
                    <a:pt x="5620" y="36061"/>
                    <a:pt x="11835" y="44622"/>
                    <a:pt x="19027" y="51289"/>
                  </a:cubicBezTo>
                  <a:cubicBezTo>
                    <a:pt x="26849" y="58552"/>
                    <a:pt x="39220" y="64695"/>
                    <a:pt x="53733" y="65434"/>
                  </a:cubicBezTo>
                  <a:cubicBezTo>
                    <a:pt x="54722" y="65483"/>
                    <a:pt x="55711" y="65507"/>
                    <a:pt x="56698" y="65507"/>
                  </a:cubicBezTo>
                  <a:cubicBezTo>
                    <a:pt x="64296" y="65507"/>
                    <a:pt x="71813" y="64099"/>
                    <a:pt x="78641" y="62076"/>
                  </a:cubicBezTo>
                  <a:cubicBezTo>
                    <a:pt x="102037" y="55159"/>
                    <a:pt x="120980" y="39323"/>
                    <a:pt x="120408" y="23512"/>
                  </a:cubicBezTo>
                  <a:cubicBezTo>
                    <a:pt x="120132" y="15995"/>
                    <a:pt x="112096" y="3923"/>
                    <a:pt x="96819" y="3923"/>
                  </a:cubicBezTo>
                  <a:cubicBezTo>
                    <a:pt x="96320" y="3923"/>
                    <a:pt x="95813" y="3935"/>
                    <a:pt x="95298" y="3962"/>
                  </a:cubicBezTo>
                  <a:cubicBezTo>
                    <a:pt x="95107" y="3962"/>
                    <a:pt x="94905" y="3974"/>
                    <a:pt x="94715" y="3986"/>
                  </a:cubicBezTo>
                  <a:cubicBezTo>
                    <a:pt x="89547" y="4367"/>
                    <a:pt x="84963" y="6153"/>
                    <a:pt x="79879" y="6772"/>
                  </a:cubicBezTo>
                  <a:cubicBezTo>
                    <a:pt x="78303" y="6967"/>
                    <a:pt x="76748" y="7055"/>
                    <a:pt x="75212" y="7055"/>
                  </a:cubicBezTo>
                  <a:cubicBezTo>
                    <a:pt x="64114" y="7055"/>
                    <a:pt x="53982" y="2468"/>
                    <a:pt x="43565" y="711"/>
                  </a:cubicBezTo>
                  <a:cubicBezTo>
                    <a:pt x="40691" y="231"/>
                    <a:pt x="37774" y="1"/>
                    <a:pt x="348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 name="Google Shape;1833;p13"/>
            <p:cNvSpPr/>
            <p:nvPr/>
          </p:nvSpPr>
          <p:spPr>
            <a:xfrm>
              <a:off x="-992100" y="332625"/>
              <a:ext cx="2386625" cy="2439350"/>
            </a:xfrm>
            <a:custGeom>
              <a:avLst/>
              <a:gdLst/>
              <a:ahLst/>
              <a:cxnLst/>
              <a:rect l="l" t="t" r="r" b="b"/>
              <a:pathLst>
                <a:path w="95465" h="97574" extrusionOk="0">
                  <a:moveTo>
                    <a:pt x="61914" y="1"/>
                  </a:moveTo>
                  <a:cubicBezTo>
                    <a:pt x="59617" y="1"/>
                    <a:pt x="57347" y="196"/>
                    <a:pt x="55174" y="571"/>
                  </a:cubicBezTo>
                  <a:cubicBezTo>
                    <a:pt x="44327" y="2453"/>
                    <a:pt x="32124" y="6763"/>
                    <a:pt x="22491" y="12061"/>
                  </a:cubicBezTo>
                  <a:cubicBezTo>
                    <a:pt x="12014" y="17824"/>
                    <a:pt x="2834" y="27408"/>
                    <a:pt x="1060" y="39219"/>
                  </a:cubicBezTo>
                  <a:cubicBezTo>
                    <a:pt x="0" y="46220"/>
                    <a:pt x="1644" y="53411"/>
                    <a:pt x="4406" y="59924"/>
                  </a:cubicBezTo>
                  <a:cubicBezTo>
                    <a:pt x="12788" y="79712"/>
                    <a:pt x="33779" y="96607"/>
                    <a:pt x="55757" y="97548"/>
                  </a:cubicBezTo>
                  <a:cubicBezTo>
                    <a:pt x="56150" y="97565"/>
                    <a:pt x="56552" y="97573"/>
                    <a:pt x="56963" y="97573"/>
                  </a:cubicBezTo>
                  <a:cubicBezTo>
                    <a:pt x="67828" y="97573"/>
                    <a:pt x="84500" y="91631"/>
                    <a:pt x="84213" y="78724"/>
                  </a:cubicBezTo>
                  <a:cubicBezTo>
                    <a:pt x="84213" y="78557"/>
                    <a:pt x="84201" y="78402"/>
                    <a:pt x="84201" y="78236"/>
                  </a:cubicBezTo>
                  <a:cubicBezTo>
                    <a:pt x="83963" y="73973"/>
                    <a:pt x="81725" y="70068"/>
                    <a:pt x="81118" y="65841"/>
                  </a:cubicBezTo>
                  <a:cubicBezTo>
                    <a:pt x="79570" y="55090"/>
                    <a:pt x="88035" y="46172"/>
                    <a:pt x="91429" y="36659"/>
                  </a:cubicBezTo>
                  <a:cubicBezTo>
                    <a:pt x="95465" y="25324"/>
                    <a:pt x="91155" y="12609"/>
                    <a:pt x="81356" y="5632"/>
                  </a:cubicBezTo>
                  <a:cubicBezTo>
                    <a:pt x="75902" y="1749"/>
                    <a:pt x="68790" y="1"/>
                    <a:pt x="6191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34" name="Google Shape;1834;p13"/>
          <p:cNvSpPr txBox="1">
            <a:spLocks noGrp="1"/>
          </p:cNvSpPr>
          <p:nvPr>
            <p:ph type="title"/>
          </p:nvPr>
        </p:nvSpPr>
        <p:spPr>
          <a:xfrm>
            <a:off x="2439675" y="331200"/>
            <a:ext cx="42645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Clr>
                <a:schemeClr val="dk1"/>
              </a:buClr>
              <a:buSzPts val="2500"/>
              <a:buNone/>
              <a:defRPr sz="2500">
                <a:solidFill>
                  <a:schemeClr val="dk1"/>
                </a:solidFill>
              </a:defRPr>
            </a:lvl1pPr>
            <a:lvl2pPr lvl="1" algn="ctr" rtl="0">
              <a:spcBef>
                <a:spcPts val="0"/>
              </a:spcBef>
              <a:spcAft>
                <a:spcPts val="0"/>
              </a:spcAft>
              <a:buClr>
                <a:schemeClr val="dk1"/>
              </a:buClr>
              <a:buSzPts val="2500"/>
              <a:buNone/>
              <a:defRPr sz="2500">
                <a:solidFill>
                  <a:schemeClr val="dk1"/>
                </a:solidFill>
              </a:defRPr>
            </a:lvl2pPr>
            <a:lvl3pPr lvl="2" algn="ctr" rtl="0">
              <a:spcBef>
                <a:spcPts val="0"/>
              </a:spcBef>
              <a:spcAft>
                <a:spcPts val="0"/>
              </a:spcAft>
              <a:buClr>
                <a:schemeClr val="dk1"/>
              </a:buClr>
              <a:buSzPts val="2500"/>
              <a:buNone/>
              <a:defRPr sz="2500">
                <a:solidFill>
                  <a:schemeClr val="dk1"/>
                </a:solidFill>
              </a:defRPr>
            </a:lvl3pPr>
            <a:lvl4pPr lvl="3" algn="ctr" rtl="0">
              <a:spcBef>
                <a:spcPts val="0"/>
              </a:spcBef>
              <a:spcAft>
                <a:spcPts val="0"/>
              </a:spcAft>
              <a:buClr>
                <a:schemeClr val="dk1"/>
              </a:buClr>
              <a:buSzPts val="2500"/>
              <a:buNone/>
              <a:defRPr sz="2500">
                <a:solidFill>
                  <a:schemeClr val="dk1"/>
                </a:solidFill>
              </a:defRPr>
            </a:lvl4pPr>
            <a:lvl5pPr lvl="4" algn="ctr" rtl="0">
              <a:spcBef>
                <a:spcPts val="0"/>
              </a:spcBef>
              <a:spcAft>
                <a:spcPts val="0"/>
              </a:spcAft>
              <a:buClr>
                <a:schemeClr val="dk1"/>
              </a:buClr>
              <a:buSzPts val="2500"/>
              <a:buNone/>
              <a:defRPr sz="2500">
                <a:solidFill>
                  <a:schemeClr val="dk1"/>
                </a:solidFill>
              </a:defRPr>
            </a:lvl5pPr>
            <a:lvl6pPr lvl="5" algn="ctr" rtl="0">
              <a:spcBef>
                <a:spcPts val="0"/>
              </a:spcBef>
              <a:spcAft>
                <a:spcPts val="0"/>
              </a:spcAft>
              <a:buClr>
                <a:schemeClr val="dk1"/>
              </a:buClr>
              <a:buSzPts val="2500"/>
              <a:buNone/>
              <a:defRPr sz="2500">
                <a:solidFill>
                  <a:schemeClr val="dk1"/>
                </a:solidFill>
              </a:defRPr>
            </a:lvl6pPr>
            <a:lvl7pPr lvl="6" algn="ctr" rtl="0">
              <a:spcBef>
                <a:spcPts val="0"/>
              </a:spcBef>
              <a:spcAft>
                <a:spcPts val="0"/>
              </a:spcAft>
              <a:buClr>
                <a:schemeClr val="dk1"/>
              </a:buClr>
              <a:buSzPts val="2500"/>
              <a:buNone/>
              <a:defRPr sz="2500">
                <a:solidFill>
                  <a:schemeClr val="dk1"/>
                </a:solidFill>
              </a:defRPr>
            </a:lvl7pPr>
            <a:lvl8pPr lvl="7" algn="ctr" rtl="0">
              <a:spcBef>
                <a:spcPts val="0"/>
              </a:spcBef>
              <a:spcAft>
                <a:spcPts val="0"/>
              </a:spcAft>
              <a:buClr>
                <a:schemeClr val="dk1"/>
              </a:buClr>
              <a:buSzPts val="2500"/>
              <a:buNone/>
              <a:defRPr sz="2500">
                <a:solidFill>
                  <a:schemeClr val="dk1"/>
                </a:solidFill>
              </a:defRPr>
            </a:lvl8pPr>
            <a:lvl9pPr lvl="8" algn="ctr" rtl="0">
              <a:spcBef>
                <a:spcPts val="0"/>
              </a:spcBef>
              <a:spcAft>
                <a:spcPts val="0"/>
              </a:spcAft>
              <a:buClr>
                <a:schemeClr val="dk1"/>
              </a:buClr>
              <a:buSzPts val="2500"/>
              <a:buNone/>
              <a:defRPr sz="2500">
                <a:solidFill>
                  <a:schemeClr val="dk1"/>
                </a:solidFill>
              </a:defRPr>
            </a:lvl9pPr>
          </a:lstStyle>
          <a:p>
            <a:endParaRPr/>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Title only 2">
  <p:cSld name="CUSTOM_1_1">
    <p:bg>
      <p:bgPr>
        <a:noFill/>
        <a:effectLst/>
      </p:bgPr>
    </p:bg>
    <p:spTree>
      <p:nvGrpSpPr>
        <p:cNvPr id="1" name="Shape 1835"/>
        <p:cNvGrpSpPr/>
        <p:nvPr/>
      </p:nvGrpSpPr>
      <p:grpSpPr>
        <a:xfrm>
          <a:off x="0" y="0"/>
          <a:ext cx="0" cy="0"/>
          <a:chOff x="0" y="0"/>
          <a:chExt cx="0" cy="0"/>
        </a:xfrm>
      </p:grpSpPr>
      <p:sp>
        <p:nvSpPr>
          <p:cNvPr id="1836" name="Google Shape;1836;p14"/>
          <p:cNvSpPr txBox="1">
            <a:spLocks noGrp="1"/>
          </p:cNvSpPr>
          <p:nvPr>
            <p:ph type="title"/>
          </p:nvPr>
        </p:nvSpPr>
        <p:spPr>
          <a:xfrm>
            <a:off x="720000" y="331200"/>
            <a:ext cx="77040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Clr>
                <a:schemeClr val="dk1"/>
              </a:buClr>
              <a:buSzPts val="2500"/>
              <a:buNone/>
              <a:defRPr sz="2500">
                <a:solidFill>
                  <a:schemeClr val="dk1"/>
                </a:solidFill>
              </a:defRPr>
            </a:lvl1pPr>
            <a:lvl2pPr lvl="1" algn="ctr" rtl="0">
              <a:spcBef>
                <a:spcPts val="0"/>
              </a:spcBef>
              <a:spcAft>
                <a:spcPts val="0"/>
              </a:spcAft>
              <a:buClr>
                <a:schemeClr val="dk1"/>
              </a:buClr>
              <a:buSzPts val="2500"/>
              <a:buNone/>
              <a:defRPr sz="2500">
                <a:solidFill>
                  <a:schemeClr val="dk1"/>
                </a:solidFill>
              </a:defRPr>
            </a:lvl2pPr>
            <a:lvl3pPr lvl="2" algn="ctr" rtl="0">
              <a:spcBef>
                <a:spcPts val="0"/>
              </a:spcBef>
              <a:spcAft>
                <a:spcPts val="0"/>
              </a:spcAft>
              <a:buClr>
                <a:schemeClr val="dk1"/>
              </a:buClr>
              <a:buSzPts val="2500"/>
              <a:buNone/>
              <a:defRPr sz="2500">
                <a:solidFill>
                  <a:schemeClr val="dk1"/>
                </a:solidFill>
              </a:defRPr>
            </a:lvl3pPr>
            <a:lvl4pPr lvl="3" algn="ctr" rtl="0">
              <a:spcBef>
                <a:spcPts val="0"/>
              </a:spcBef>
              <a:spcAft>
                <a:spcPts val="0"/>
              </a:spcAft>
              <a:buClr>
                <a:schemeClr val="dk1"/>
              </a:buClr>
              <a:buSzPts val="2500"/>
              <a:buNone/>
              <a:defRPr sz="2500">
                <a:solidFill>
                  <a:schemeClr val="dk1"/>
                </a:solidFill>
              </a:defRPr>
            </a:lvl4pPr>
            <a:lvl5pPr lvl="4" algn="ctr" rtl="0">
              <a:spcBef>
                <a:spcPts val="0"/>
              </a:spcBef>
              <a:spcAft>
                <a:spcPts val="0"/>
              </a:spcAft>
              <a:buClr>
                <a:schemeClr val="dk1"/>
              </a:buClr>
              <a:buSzPts val="2500"/>
              <a:buNone/>
              <a:defRPr sz="2500">
                <a:solidFill>
                  <a:schemeClr val="dk1"/>
                </a:solidFill>
              </a:defRPr>
            </a:lvl5pPr>
            <a:lvl6pPr lvl="5" algn="ctr" rtl="0">
              <a:spcBef>
                <a:spcPts val="0"/>
              </a:spcBef>
              <a:spcAft>
                <a:spcPts val="0"/>
              </a:spcAft>
              <a:buClr>
                <a:schemeClr val="dk1"/>
              </a:buClr>
              <a:buSzPts val="2500"/>
              <a:buNone/>
              <a:defRPr sz="2500">
                <a:solidFill>
                  <a:schemeClr val="dk1"/>
                </a:solidFill>
              </a:defRPr>
            </a:lvl6pPr>
            <a:lvl7pPr lvl="6" algn="ctr" rtl="0">
              <a:spcBef>
                <a:spcPts val="0"/>
              </a:spcBef>
              <a:spcAft>
                <a:spcPts val="0"/>
              </a:spcAft>
              <a:buClr>
                <a:schemeClr val="dk1"/>
              </a:buClr>
              <a:buSzPts val="2500"/>
              <a:buNone/>
              <a:defRPr sz="2500">
                <a:solidFill>
                  <a:schemeClr val="dk1"/>
                </a:solidFill>
              </a:defRPr>
            </a:lvl7pPr>
            <a:lvl8pPr lvl="7" algn="ctr" rtl="0">
              <a:spcBef>
                <a:spcPts val="0"/>
              </a:spcBef>
              <a:spcAft>
                <a:spcPts val="0"/>
              </a:spcAft>
              <a:buClr>
                <a:schemeClr val="dk1"/>
              </a:buClr>
              <a:buSzPts val="2500"/>
              <a:buNone/>
              <a:defRPr sz="2500">
                <a:solidFill>
                  <a:schemeClr val="dk1"/>
                </a:solidFill>
              </a:defRPr>
            </a:lvl8pPr>
            <a:lvl9pPr lvl="8" algn="ctr" rtl="0">
              <a:spcBef>
                <a:spcPts val="0"/>
              </a:spcBef>
              <a:spcAft>
                <a:spcPts val="0"/>
              </a:spcAft>
              <a:buClr>
                <a:schemeClr val="dk1"/>
              </a:buClr>
              <a:buSzPts val="2500"/>
              <a:buNone/>
              <a:defRPr sz="2500">
                <a:solidFill>
                  <a:schemeClr val="dk1"/>
                </a:solidFill>
              </a:defRPr>
            </a:lvl9pPr>
          </a:lstStyle>
          <a:p>
            <a:endParaRP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Title only 3">
  <p:cSld name="CUSTOM_1_1_2">
    <p:bg>
      <p:bgPr>
        <a:solidFill>
          <a:schemeClr val="lt2"/>
        </a:solidFill>
        <a:effectLst/>
      </p:bgPr>
    </p:bg>
    <p:spTree>
      <p:nvGrpSpPr>
        <p:cNvPr id="1" name="Shape 1837"/>
        <p:cNvGrpSpPr/>
        <p:nvPr/>
      </p:nvGrpSpPr>
      <p:grpSpPr>
        <a:xfrm>
          <a:off x="0" y="0"/>
          <a:ext cx="0" cy="0"/>
          <a:chOff x="0" y="0"/>
          <a:chExt cx="0" cy="0"/>
        </a:xfrm>
      </p:grpSpPr>
      <p:sp>
        <p:nvSpPr>
          <p:cNvPr id="1838" name="Google Shape;1838;p15"/>
          <p:cNvSpPr txBox="1">
            <a:spLocks noGrp="1"/>
          </p:cNvSpPr>
          <p:nvPr>
            <p:ph type="title"/>
          </p:nvPr>
        </p:nvSpPr>
        <p:spPr>
          <a:xfrm>
            <a:off x="720000" y="331200"/>
            <a:ext cx="77040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Clr>
                <a:schemeClr val="dk1"/>
              </a:buClr>
              <a:buSzPts val="2500"/>
              <a:buNone/>
              <a:defRPr sz="2500">
                <a:solidFill>
                  <a:schemeClr val="dk1"/>
                </a:solidFill>
              </a:defRPr>
            </a:lvl1pPr>
            <a:lvl2pPr lvl="1" algn="ctr" rtl="0">
              <a:spcBef>
                <a:spcPts val="0"/>
              </a:spcBef>
              <a:spcAft>
                <a:spcPts val="0"/>
              </a:spcAft>
              <a:buClr>
                <a:schemeClr val="dk1"/>
              </a:buClr>
              <a:buSzPts val="2500"/>
              <a:buNone/>
              <a:defRPr sz="2500">
                <a:solidFill>
                  <a:schemeClr val="dk1"/>
                </a:solidFill>
              </a:defRPr>
            </a:lvl2pPr>
            <a:lvl3pPr lvl="2" algn="ctr" rtl="0">
              <a:spcBef>
                <a:spcPts val="0"/>
              </a:spcBef>
              <a:spcAft>
                <a:spcPts val="0"/>
              </a:spcAft>
              <a:buClr>
                <a:schemeClr val="dk1"/>
              </a:buClr>
              <a:buSzPts val="2500"/>
              <a:buNone/>
              <a:defRPr sz="2500">
                <a:solidFill>
                  <a:schemeClr val="dk1"/>
                </a:solidFill>
              </a:defRPr>
            </a:lvl3pPr>
            <a:lvl4pPr lvl="3" algn="ctr" rtl="0">
              <a:spcBef>
                <a:spcPts val="0"/>
              </a:spcBef>
              <a:spcAft>
                <a:spcPts val="0"/>
              </a:spcAft>
              <a:buClr>
                <a:schemeClr val="dk1"/>
              </a:buClr>
              <a:buSzPts val="2500"/>
              <a:buNone/>
              <a:defRPr sz="2500">
                <a:solidFill>
                  <a:schemeClr val="dk1"/>
                </a:solidFill>
              </a:defRPr>
            </a:lvl4pPr>
            <a:lvl5pPr lvl="4" algn="ctr" rtl="0">
              <a:spcBef>
                <a:spcPts val="0"/>
              </a:spcBef>
              <a:spcAft>
                <a:spcPts val="0"/>
              </a:spcAft>
              <a:buClr>
                <a:schemeClr val="dk1"/>
              </a:buClr>
              <a:buSzPts val="2500"/>
              <a:buNone/>
              <a:defRPr sz="2500">
                <a:solidFill>
                  <a:schemeClr val="dk1"/>
                </a:solidFill>
              </a:defRPr>
            </a:lvl5pPr>
            <a:lvl6pPr lvl="5" algn="ctr" rtl="0">
              <a:spcBef>
                <a:spcPts val="0"/>
              </a:spcBef>
              <a:spcAft>
                <a:spcPts val="0"/>
              </a:spcAft>
              <a:buClr>
                <a:schemeClr val="dk1"/>
              </a:buClr>
              <a:buSzPts val="2500"/>
              <a:buNone/>
              <a:defRPr sz="2500">
                <a:solidFill>
                  <a:schemeClr val="dk1"/>
                </a:solidFill>
              </a:defRPr>
            </a:lvl6pPr>
            <a:lvl7pPr lvl="6" algn="ctr" rtl="0">
              <a:spcBef>
                <a:spcPts val="0"/>
              </a:spcBef>
              <a:spcAft>
                <a:spcPts val="0"/>
              </a:spcAft>
              <a:buClr>
                <a:schemeClr val="dk1"/>
              </a:buClr>
              <a:buSzPts val="2500"/>
              <a:buNone/>
              <a:defRPr sz="2500">
                <a:solidFill>
                  <a:schemeClr val="dk1"/>
                </a:solidFill>
              </a:defRPr>
            </a:lvl7pPr>
            <a:lvl8pPr lvl="7" algn="ctr" rtl="0">
              <a:spcBef>
                <a:spcPts val="0"/>
              </a:spcBef>
              <a:spcAft>
                <a:spcPts val="0"/>
              </a:spcAft>
              <a:buClr>
                <a:schemeClr val="dk1"/>
              </a:buClr>
              <a:buSzPts val="2500"/>
              <a:buNone/>
              <a:defRPr sz="2500">
                <a:solidFill>
                  <a:schemeClr val="dk1"/>
                </a:solidFill>
              </a:defRPr>
            </a:lvl8pPr>
            <a:lvl9pPr lvl="8" algn="ctr" rtl="0">
              <a:spcBef>
                <a:spcPts val="0"/>
              </a:spcBef>
              <a:spcAft>
                <a:spcPts val="0"/>
              </a:spcAft>
              <a:buClr>
                <a:schemeClr val="dk1"/>
              </a:buClr>
              <a:buSzPts val="2500"/>
              <a:buNone/>
              <a:defRPr sz="2500">
                <a:solidFill>
                  <a:schemeClr val="dk1"/>
                </a:solidFill>
              </a:defRPr>
            </a:lvl9pPr>
          </a:lstStyle>
          <a:p>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Title only 4">
  <p:cSld name="CUSTOM_1_1_2_1">
    <p:bg>
      <p:bgPr>
        <a:solidFill>
          <a:schemeClr val="accent3"/>
        </a:solidFill>
        <a:effectLst/>
      </p:bgPr>
    </p:bg>
    <p:spTree>
      <p:nvGrpSpPr>
        <p:cNvPr id="1" name="Shape 1839"/>
        <p:cNvGrpSpPr/>
        <p:nvPr/>
      </p:nvGrpSpPr>
      <p:grpSpPr>
        <a:xfrm>
          <a:off x="0" y="0"/>
          <a:ext cx="0" cy="0"/>
          <a:chOff x="0" y="0"/>
          <a:chExt cx="0" cy="0"/>
        </a:xfrm>
      </p:grpSpPr>
      <p:sp>
        <p:nvSpPr>
          <p:cNvPr id="1840" name="Google Shape;1840;p16"/>
          <p:cNvSpPr/>
          <p:nvPr/>
        </p:nvSpPr>
        <p:spPr>
          <a:xfrm>
            <a:off x="8707826" y="-116095"/>
            <a:ext cx="476176" cy="1382075"/>
          </a:xfrm>
          <a:custGeom>
            <a:avLst/>
            <a:gdLst/>
            <a:ahLst/>
            <a:cxnLst/>
            <a:rect l="l" t="t" r="r" b="b"/>
            <a:pathLst>
              <a:path w="13645" h="39601" extrusionOk="0">
                <a:moveTo>
                  <a:pt x="3798" y="1"/>
                </a:moveTo>
                <a:cubicBezTo>
                  <a:pt x="845" y="5632"/>
                  <a:pt x="0" y="12514"/>
                  <a:pt x="1417" y="18586"/>
                </a:cubicBezTo>
                <a:cubicBezTo>
                  <a:pt x="3262" y="26552"/>
                  <a:pt x="8549" y="33171"/>
                  <a:pt x="13645" y="39601"/>
                </a:cubicBezTo>
                <a:lnTo>
                  <a:pt x="13645" y="4549"/>
                </a:lnTo>
                <a:cubicBezTo>
                  <a:pt x="13645" y="2037"/>
                  <a:pt x="11609" y="1"/>
                  <a:pt x="909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 name="Google Shape;1841;p16"/>
          <p:cNvSpPr/>
          <p:nvPr/>
        </p:nvSpPr>
        <p:spPr>
          <a:xfrm>
            <a:off x="-85625" y="-101619"/>
            <a:ext cx="1086258" cy="1289163"/>
          </a:xfrm>
          <a:custGeom>
            <a:avLst/>
            <a:gdLst/>
            <a:ahLst/>
            <a:cxnLst/>
            <a:rect l="l" t="t" r="r" b="b"/>
            <a:pathLst>
              <a:path w="31302" h="37149" extrusionOk="0">
                <a:moveTo>
                  <a:pt x="4548" y="1"/>
                </a:moveTo>
                <a:cubicBezTo>
                  <a:pt x="2036" y="1"/>
                  <a:pt x="0" y="2037"/>
                  <a:pt x="0" y="4549"/>
                </a:cubicBezTo>
                <a:lnTo>
                  <a:pt x="0" y="37148"/>
                </a:lnTo>
                <a:cubicBezTo>
                  <a:pt x="9442" y="33314"/>
                  <a:pt x="19776" y="30064"/>
                  <a:pt x="25729" y="21872"/>
                </a:cubicBezTo>
                <a:cubicBezTo>
                  <a:pt x="30099" y="15860"/>
                  <a:pt x="31302" y="8025"/>
                  <a:pt x="30766" y="620"/>
                </a:cubicBezTo>
                <a:cubicBezTo>
                  <a:pt x="30754" y="417"/>
                  <a:pt x="30742" y="215"/>
                  <a:pt x="3071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 name="Google Shape;1842;p16"/>
          <p:cNvSpPr/>
          <p:nvPr/>
        </p:nvSpPr>
        <p:spPr>
          <a:xfrm>
            <a:off x="1796475" y="1525"/>
            <a:ext cx="5764514" cy="1024221"/>
          </a:xfrm>
          <a:custGeom>
            <a:avLst/>
            <a:gdLst/>
            <a:ahLst/>
            <a:cxnLst/>
            <a:rect l="l" t="t" r="r" b="b"/>
            <a:pathLst>
              <a:path w="151032" h="29542" extrusionOk="0">
                <a:moveTo>
                  <a:pt x="1" y="0"/>
                </a:moveTo>
                <a:cubicBezTo>
                  <a:pt x="2573" y="4763"/>
                  <a:pt x="6371" y="8894"/>
                  <a:pt x="10717" y="12157"/>
                </a:cubicBezTo>
                <a:cubicBezTo>
                  <a:pt x="16634" y="16609"/>
                  <a:pt x="23528" y="19598"/>
                  <a:pt x="30541" y="21991"/>
                </a:cubicBezTo>
                <a:cubicBezTo>
                  <a:pt x="45223" y="26995"/>
                  <a:pt x="60620" y="29542"/>
                  <a:pt x="76119" y="29542"/>
                </a:cubicBezTo>
                <a:cubicBezTo>
                  <a:pt x="76369" y="29542"/>
                  <a:pt x="76618" y="29541"/>
                  <a:pt x="76868" y="29540"/>
                </a:cubicBezTo>
                <a:cubicBezTo>
                  <a:pt x="89988" y="29456"/>
                  <a:pt x="103288" y="27468"/>
                  <a:pt x="115182" y="21920"/>
                </a:cubicBezTo>
                <a:cubicBezTo>
                  <a:pt x="127100" y="16348"/>
                  <a:pt x="137149" y="7430"/>
                  <a:pt x="148722" y="1191"/>
                </a:cubicBezTo>
                <a:cubicBezTo>
                  <a:pt x="149484" y="786"/>
                  <a:pt x="150258" y="381"/>
                  <a:pt x="15103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 name="Google Shape;1843;p16"/>
          <p:cNvSpPr/>
          <p:nvPr/>
        </p:nvSpPr>
        <p:spPr>
          <a:xfrm>
            <a:off x="4213654" y="1134593"/>
            <a:ext cx="90596" cy="82220"/>
          </a:xfrm>
          <a:custGeom>
            <a:avLst/>
            <a:gdLst/>
            <a:ahLst/>
            <a:cxnLst/>
            <a:rect l="l" t="t" r="r" b="b"/>
            <a:pathLst>
              <a:path w="2834" h="2572" extrusionOk="0">
                <a:moveTo>
                  <a:pt x="1417" y="0"/>
                </a:moveTo>
                <a:cubicBezTo>
                  <a:pt x="1346" y="0"/>
                  <a:pt x="1286" y="405"/>
                  <a:pt x="1262" y="965"/>
                </a:cubicBezTo>
                <a:cubicBezTo>
                  <a:pt x="800" y="568"/>
                  <a:pt x="419" y="304"/>
                  <a:pt x="317" y="304"/>
                </a:cubicBezTo>
                <a:cubicBezTo>
                  <a:pt x="309" y="304"/>
                  <a:pt x="302" y="306"/>
                  <a:pt x="298" y="310"/>
                </a:cubicBezTo>
                <a:cubicBezTo>
                  <a:pt x="250" y="369"/>
                  <a:pt x="572" y="715"/>
                  <a:pt x="1024" y="1143"/>
                </a:cubicBezTo>
                <a:cubicBezTo>
                  <a:pt x="429" y="1155"/>
                  <a:pt x="0" y="1215"/>
                  <a:pt x="0" y="1286"/>
                </a:cubicBezTo>
                <a:cubicBezTo>
                  <a:pt x="0" y="1357"/>
                  <a:pt x="464" y="1417"/>
                  <a:pt x="1095" y="1441"/>
                </a:cubicBezTo>
                <a:cubicBezTo>
                  <a:pt x="726" y="1905"/>
                  <a:pt x="476" y="2286"/>
                  <a:pt x="536" y="2334"/>
                </a:cubicBezTo>
                <a:cubicBezTo>
                  <a:pt x="539" y="2337"/>
                  <a:pt x="544" y="2339"/>
                  <a:pt x="550" y="2339"/>
                </a:cubicBezTo>
                <a:cubicBezTo>
                  <a:pt x="629" y="2339"/>
                  <a:pt x="921" y="2065"/>
                  <a:pt x="1274" y="1679"/>
                </a:cubicBezTo>
                <a:cubicBezTo>
                  <a:pt x="1286" y="2203"/>
                  <a:pt x="1346" y="2572"/>
                  <a:pt x="1417" y="2572"/>
                </a:cubicBezTo>
                <a:cubicBezTo>
                  <a:pt x="1488" y="2572"/>
                  <a:pt x="1548" y="2167"/>
                  <a:pt x="1572" y="1607"/>
                </a:cubicBezTo>
                <a:cubicBezTo>
                  <a:pt x="2034" y="2004"/>
                  <a:pt x="2415" y="2268"/>
                  <a:pt x="2507" y="2268"/>
                </a:cubicBezTo>
                <a:cubicBezTo>
                  <a:pt x="2515" y="2268"/>
                  <a:pt x="2521" y="2266"/>
                  <a:pt x="2524" y="2262"/>
                </a:cubicBezTo>
                <a:cubicBezTo>
                  <a:pt x="2572" y="2203"/>
                  <a:pt x="2262" y="1858"/>
                  <a:pt x="1810" y="1429"/>
                </a:cubicBezTo>
                <a:cubicBezTo>
                  <a:pt x="2405" y="1405"/>
                  <a:pt x="2834" y="1357"/>
                  <a:pt x="2834" y="1286"/>
                </a:cubicBezTo>
                <a:cubicBezTo>
                  <a:pt x="2834" y="1215"/>
                  <a:pt x="2369" y="1155"/>
                  <a:pt x="1738" y="1131"/>
                </a:cubicBezTo>
                <a:cubicBezTo>
                  <a:pt x="2108" y="667"/>
                  <a:pt x="2358" y="286"/>
                  <a:pt x="2298" y="238"/>
                </a:cubicBezTo>
                <a:cubicBezTo>
                  <a:pt x="2295" y="236"/>
                  <a:pt x="2292" y="235"/>
                  <a:pt x="2287" y="235"/>
                </a:cubicBezTo>
                <a:cubicBezTo>
                  <a:pt x="2214" y="235"/>
                  <a:pt x="1918" y="501"/>
                  <a:pt x="1560" y="893"/>
                </a:cubicBezTo>
                <a:cubicBezTo>
                  <a:pt x="1548" y="369"/>
                  <a:pt x="1488" y="0"/>
                  <a:pt x="141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 name="Google Shape;1844;p16"/>
          <p:cNvSpPr/>
          <p:nvPr/>
        </p:nvSpPr>
        <p:spPr>
          <a:xfrm>
            <a:off x="394660" y="4891507"/>
            <a:ext cx="90628" cy="82252"/>
          </a:xfrm>
          <a:custGeom>
            <a:avLst/>
            <a:gdLst/>
            <a:ahLst/>
            <a:cxnLst/>
            <a:rect l="l" t="t" r="r" b="b"/>
            <a:pathLst>
              <a:path w="2835" h="2573" extrusionOk="0">
                <a:moveTo>
                  <a:pt x="1418" y="0"/>
                </a:moveTo>
                <a:cubicBezTo>
                  <a:pt x="1346" y="0"/>
                  <a:pt x="1287" y="405"/>
                  <a:pt x="1263" y="965"/>
                </a:cubicBezTo>
                <a:cubicBezTo>
                  <a:pt x="807" y="585"/>
                  <a:pt x="421" y="314"/>
                  <a:pt x="320" y="314"/>
                </a:cubicBezTo>
                <a:cubicBezTo>
                  <a:pt x="310" y="314"/>
                  <a:pt x="303" y="317"/>
                  <a:pt x="298" y="322"/>
                </a:cubicBezTo>
                <a:cubicBezTo>
                  <a:pt x="251" y="370"/>
                  <a:pt x="572" y="715"/>
                  <a:pt x="1025" y="1143"/>
                </a:cubicBezTo>
                <a:cubicBezTo>
                  <a:pt x="429" y="1155"/>
                  <a:pt x="1" y="1215"/>
                  <a:pt x="1" y="1298"/>
                </a:cubicBezTo>
                <a:cubicBezTo>
                  <a:pt x="1" y="1370"/>
                  <a:pt x="465" y="1429"/>
                  <a:pt x="1096" y="1441"/>
                </a:cubicBezTo>
                <a:cubicBezTo>
                  <a:pt x="727" y="1905"/>
                  <a:pt x="477" y="2286"/>
                  <a:pt x="537" y="2334"/>
                </a:cubicBezTo>
                <a:cubicBezTo>
                  <a:pt x="540" y="2338"/>
                  <a:pt x="545" y="2339"/>
                  <a:pt x="552" y="2339"/>
                </a:cubicBezTo>
                <a:cubicBezTo>
                  <a:pt x="631" y="2339"/>
                  <a:pt x="922" y="2076"/>
                  <a:pt x="1263" y="1679"/>
                </a:cubicBezTo>
                <a:cubicBezTo>
                  <a:pt x="1287" y="2203"/>
                  <a:pt x="1346" y="2572"/>
                  <a:pt x="1418" y="2572"/>
                </a:cubicBezTo>
                <a:cubicBezTo>
                  <a:pt x="1489" y="2572"/>
                  <a:pt x="1549" y="2167"/>
                  <a:pt x="1561" y="1608"/>
                </a:cubicBezTo>
                <a:cubicBezTo>
                  <a:pt x="2034" y="2004"/>
                  <a:pt x="2416" y="2268"/>
                  <a:pt x="2508" y="2268"/>
                </a:cubicBezTo>
                <a:cubicBezTo>
                  <a:pt x="2516" y="2268"/>
                  <a:pt x="2521" y="2266"/>
                  <a:pt x="2525" y="2263"/>
                </a:cubicBezTo>
                <a:cubicBezTo>
                  <a:pt x="2573" y="2203"/>
                  <a:pt x="2263" y="1858"/>
                  <a:pt x="1799" y="1429"/>
                </a:cubicBezTo>
                <a:cubicBezTo>
                  <a:pt x="2406" y="1417"/>
                  <a:pt x="2834" y="1358"/>
                  <a:pt x="2834" y="1286"/>
                </a:cubicBezTo>
                <a:cubicBezTo>
                  <a:pt x="2834" y="1215"/>
                  <a:pt x="2370" y="1155"/>
                  <a:pt x="1739" y="1143"/>
                </a:cubicBezTo>
                <a:cubicBezTo>
                  <a:pt x="2108" y="667"/>
                  <a:pt x="2358" y="286"/>
                  <a:pt x="2299" y="251"/>
                </a:cubicBezTo>
                <a:cubicBezTo>
                  <a:pt x="2295" y="247"/>
                  <a:pt x="2290" y="245"/>
                  <a:pt x="2283" y="245"/>
                </a:cubicBezTo>
                <a:cubicBezTo>
                  <a:pt x="2204" y="245"/>
                  <a:pt x="1913" y="508"/>
                  <a:pt x="1561" y="893"/>
                </a:cubicBezTo>
                <a:cubicBezTo>
                  <a:pt x="1549" y="370"/>
                  <a:pt x="1489" y="0"/>
                  <a:pt x="141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 name="Google Shape;1845;p16"/>
          <p:cNvSpPr/>
          <p:nvPr/>
        </p:nvSpPr>
        <p:spPr>
          <a:xfrm>
            <a:off x="76496" y="2924182"/>
            <a:ext cx="90596" cy="82220"/>
          </a:xfrm>
          <a:custGeom>
            <a:avLst/>
            <a:gdLst/>
            <a:ahLst/>
            <a:cxnLst/>
            <a:rect l="l" t="t" r="r" b="b"/>
            <a:pathLst>
              <a:path w="2834" h="2572" extrusionOk="0">
                <a:moveTo>
                  <a:pt x="1417" y="0"/>
                </a:moveTo>
                <a:cubicBezTo>
                  <a:pt x="1346" y="0"/>
                  <a:pt x="1286" y="405"/>
                  <a:pt x="1262" y="965"/>
                </a:cubicBezTo>
                <a:cubicBezTo>
                  <a:pt x="800" y="568"/>
                  <a:pt x="409" y="304"/>
                  <a:pt x="315" y="304"/>
                </a:cubicBezTo>
                <a:cubicBezTo>
                  <a:pt x="307" y="304"/>
                  <a:pt x="301" y="306"/>
                  <a:pt x="298" y="310"/>
                </a:cubicBezTo>
                <a:cubicBezTo>
                  <a:pt x="250" y="369"/>
                  <a:pt x="572" y="715"/>
                  <a:pt x="1036" y="1143"/>
                </a:cubicBezTo>
                <a:cubicBezTo>
                  <a:pt x="441" y="1167"/>
                  <a:pt x="0" y="1215"/>
                  <a:pt x="0" y="1298"/>
                </a:cubicBezTo>
                <a:cubicBezTo>
                  <a:pt x="0" y="1369"/>
                  <a:pt x="465" y="1429"/>
                  <a:pt x="1096" y="1441"/>
                </a:cubicBezTo>
                <a:cubicBezTo>
                  <a:pt x="726" y="1905"/>
                  <a:pt x="476" y="2286"/>
                  <a:pt x="536" y="2334"/>
                </a:cubicBezTo>
                <a:cubicBezTo>
                  <a:pt x="540" y="2337"/>
                  <a:pt x="545" y="2339"/>
                  <a:pt x="551" y="2339"/>
                </a:cubicBezTo>
                <a:cubicBezTo>
                  <a:pt x="631" y="2339"/>
                  <a:pt x="922" y="2075"/>
                  <a:pt x="1274" y="1679"/>
                </a:cubicBezTo>
                <a:cubicBezTo>
                  <a:pt x="1286" y="2203"/>
                  <a:pt x="1346" y="2572"/>
                  <a:pt x="1417" y="2572"/>
                </a:cubicBezTo>
                <a:cubicBezTo>
                  <a:pt x="1488" y="2572"/>
                  <a:pt x="1548" y="2167"/>
                  <a:pt x="1572" y="1608"/>
                </a:cubicBezTo>
                <a:cubicBezTo>
                  <a:pt x="2034" y="2004"/>
                  <a:pt x="2425" y="2268"/>
                  <a:pt x="2519" y="2268"/>
                </a:cubicBezTo>
                <a:cubicBezTo>
                  <a:pt x="2527" y="2268"/>
                  <a:pt x="2533" y="2266"/>
                  <a:pt x="2536" y="2262"/>
                </a:cubicBezTo>
                <a:cubicBezTo>
                  <a:pt x="2584" y="2203"/>
                  <a:pt x="2262" y="1858"/>
                  <a:pt x="1810" y="1429"/>
                </a:cubicBezTo>
                <a:cubicBezTo>
                  <a:pt x="2393" y="1405"/>
                  <a:pt x="2834" y="1358"/>
                  <a:pt x="2834" y="1286"/>
                </a:cubicBezTo>
                <a:cubicBezTo>
                  <a:pt x="2834" y="1215"/>
                  <a:pt x="2358" y="1155"/>
                  <a:pt x="1727" y="1131"/>
                </a:cubicBezTo>
                <a:cubicBezTo>
                  <a:pt x="2108" y="667"/>
                  <a:pt x="2346" y="286"/>
                  <a:pt x="2298" y="238"/>
                </a:cubicBezTo>
                <a:cubicBezTo>
                  <a:pt x="2295" y="236"/>
                  <a:pt x="2290" y="235"/>
                  <a:pt x="2285" y="235"/>
                </a:cubicBezTo>
                <a:cubicBezTo>
                  <a:pt x="2203" y="235"/>
                  <a:pt x="1919" y="501"/>
                  <a:pt x="1560" y="893"/>
                </a:cubicBezTo>
                <a:cubicBezTo>
                  <a:pt x="1548" y="369"/>
                  <a:pt x="1488" y="0"/>
                  <a:pt x="141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 name="Google Shape;1846;p16"/>
          <p:cNvSpPr/>
          <p:nvPr/>
        </p:nvSpPr>
        <p:spPr>
          <a:xfrm>
            <a:off x="1385755" y="98585"/>
            <a:ext cx="90628" cy="82636"/>
          </a:xfrm>
          <a:custGeom>
            <a:avLst/>
            <a:gdLst/>
            <a:ahLst/>
            <a:cxnLst/>
            <a:rect l="l" t="t" r="r" b="b"/>
            <a:pathLst>
              <a:path w="2835" h="2585" extrusionOk="0">
                <a:moveTo>
                  <a:pt x="1418" y="0"/>
                </a:moveTo>
                <a:cubicBezTo>
                  <a:pt x="1346" y="0"/>
                  <a:pt x="1287" y="417"/>
                  <a:pt x="1275" y="965"/>
                </a:cubicBezTo>
                <a:cubicBezTo>
                  <a:pt x="808" y="585"/>
                  <a:pt x="430" y="314"/>
                  <a:pt x="331" y="314"/>
                </a:cubicBezTo>
                <a:cubicBezTo>
                  <a:pt x="321" y="314"/>
                  <a:pt x="314" y="317"/>
                  <a:pt x="310" y="322"/>
                </a:cubicBezTo>
                <a:cubicBezTo>
                  <a:pt x="263" y="369"/>
                  <a:pt x="572" y="715"/>
                  <a:pt x="1037" y="1143"/>
                </a:cubicBezTo>
                <a:cubicBezTo>
                  <a:pt x="441" y="1167"/>
                  <a:pt x="1" y="1215"/>
                  <a:pt x="1" y="1298"/>
                </a:cubicBezTo>
                <a:cubicBezTo>
                  <a:pt x="1" y="1370"/>
                  <a:pt x="477" y="1429"/>
                  <a:pt x="1096" y="1441"/>
                </a:cubicBezTo>
                <a:cubicBezTo>
                  <a:pt x="727" y="1905"/>
                  <a:pt x="489" y="2286"/>
                  <a:pt x="536" y="2334"/>
                </a:cubicBezTo>
                <a:cubicBezTo>
                  <a:pt x="540" y="2338"/>
                  <a:pt x="545" y="2339"/>
                  <a:pt x="552" y="2339"/>
                </a:cubicBezTo>
                <a:cubicBezTo>
                  <a:pt x="631" y="2339"/>
                  <a:pt x="922" y="2076"/>
                  <a:pt x="1275" y="1691"/>
                </a:cubicBezTo>
                <a:cubicBezTo>
                  <a:pt x="1287" y="2203"/>
                  <a:pt x="1346" y="2584"/>
                  <a:pt x="1418" y="2584"/>
                </a:cubicBezTo>
                <a:cubicBezTo>
                  <a:pt x="1489" y="2584"/>
                  <a:pt x="1548" y="2167"/>
                  <a:pt x="1572" y="1608"/>
                </a:cubicBezTo>
                <a:cubicBezTo>
                  <a:pt x="2035" y="2004"/>
                  <a:pt x="2426" y="2268"/>
                  <a:pt x="2520" y="2268"/>
                </a:cubicBezTo>
                <a:cubicBezTo>
                  <a:pt x="2527" y="2268"/>
                  <a:pt x="2533" y="2266"/>
                  <a:pt x="2537" y="2263"/>
                </a:cubicBezTo>
                <a:cubicBezTo>
                  <a:pt x="2584" y="2203"/>
                  <a:pt x="2275" y="1858"/>
                  <a:pt x="1810" y="1441"/>
                </a:cubicBezTo>
                <a:cubicBezTo>
                  <a:pt x="2406" y="1417"/>
                  <a:pt x="2834" y="1358"/>
                  <a:pt x="2834" y="1286"/>
                </a:cubicBezTo>
                <a:cubicBezTo>
                  <a:pt x="2834" y="1215"/>
                  <a:pt x="2370" y="1155"/>
                  <a:pt x="1739" y="1143"/>
                </a:cubicBezTo>
                <a:cubicBezTo>
                  <a:pt x="2120" y="667"/>
                  <a:pt x="2358" y="286"/>
                  <a:pt x="2299" y="250"/>
                </a:cubicBezTo>
                <a:cubicBezTo>
                  <a:pt x="2295" y="247"/>
                  <a:pt x="2290" y="245"/>
                  <a:pt x="2283" y="245"/>
                </a:cubicBezTo>
                <a:cubicBezTo>
                  <a:pt x="2204" y="245"/>
                  <a:pt x="1913" y="508"/>
                  <a:pt x="1572" y="893"/>
                </a:cubicBezTo>
                <a:cubicBezTo>
                  <a:pt x="1548" y="369"/>
                  <a:pt x="1489" y="0"/>
                  <a:pt x="141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 name="Google Shape;1847;p16"/>
          <p:cNvSpPr/>
          <p:nvPr/>
        </p:nvSpPr>
        <p:spPr>
          <a:xfrm>
            <a:off x="2454113" y="761606"/>
            <a:ext cx="90628" cy="82220"/>
          </a:xfrm>
          <a:custGeom>
            <a:avLst/>
            <a:gdLst/>
            <a:ahLst/>
            <a:cxnLst/>
            <a:rect l="l" t="t" r="r" b="b"/>
            <a:pathLst>
              <a:path w="2835" h="2572" extrusionOk="0">
                <a:moveTo>
                  <a:pt x="1417" y="0"/>
                </a:moveTo>
                <a:cubicBezTo>
                  <a:pt x="1346" y="0"/>
                  <a:pt x="1286" y="405"/>
                  <a:pt x="1274" y="964"/>
                </a:cubicBezTo>
                <a:cubicBezTo>
                  <a:pt x="808" y="585"/>
                  <a:pt x="430" y="314"/>
                  <a:pt x="331" y="314"/>
                </a:cubicBezTo>
                <a:cubicBezTo>
                  <a:pt x="321" y="314"/>
                  <a:pt x="314" y="316"/>
                  <a:pt x="310" y="322"/>
                </a:cubicBezTo>
                <a:cubicBezTo>
                  <a:pt x="262" y="369"/>
                  <a:pt x="572" y="714"/>
                  <a:pt x="1036" y="1143"/>
                </a:cubicBezTo>
                <a:cubicBezTo>
                  <a:pt x="441" y="1155"/>
                  <a:pt x="1" y="1214"/>
                  <a:pt x="1" y="1286"/>
                </a:cubicBezTo>
                <a:cubicBezTo>
                  <a:pt x="1" y="1369"/>
                  <a:pt x="465" y="1417"/>
                  <a:pt x="1096" y="1441"/>
                </a:cubicBezTo>
                <a:cubicBezTo>
                  <a:pt x="727" y="1905"/>
                  <a:pt x="477" y="2286"/>
                  <a:pt x="536" y="2334"/>
                </a:cubicBezTo>
                <a:cubicBezTo>
                  <a:pt x="540" y="2337"/>
                  <a:pt x="545" y="2339"/>
                  <a:pt x="551" y="2339"/>
                </a:cubicBezTo>
                <a:cubicBezTo>
                  <a:pt x="630" y="2339"/>
                  <a:pt x="921" y="2065"/>
                  <a:pt x="1274" y="1679"/>
                </a:cubicBezTo>
                <a:cubicBezTo>
                  <a:pt x="1286" y="2203"/>
                  <a:pt x="1346" y="2572"/>
                  <a:pt x="1417" y="2572"/>
                </a:cubicBezTo>
                <a:cubicBezTo>
                  <a:pt x="1489" y="2572"/>
                  <a:pt x="1548" y="2167"/>
                  <a:pt x="1572" y="1607"/>
                </a:cubicBezTo>
                <a:cubicBezTo>
                  <a:pt x="2034" y="2004"/>
                  <a:pt x="2425" y="2268"/>
                  <a:pt x="2520" y="2268"/>
                </a:cubicBezTo>
                <a:cubicBezTo>
                  <a:pt x="2527" y="2268"/>
                  <a:pt x="2533" y="2266"/>
                  <a:pt x="2537" y="2262"/>
                </a:cubicBezTo>
                <a:cubicBezTo>
                  <a:pt x="2584" y="2203"/>
                  <a:pt x="2275" y="1857"/>
                  <a:pt x="1810" y="1429"/>
                </a:cubicBezTo>
                <a:cubicBezTo>
                  <a:pt x="2406" y="1417"/>
                  <a:pt x="2834" y="1357"/>
                  <a:pt x="2834" y="1286"/>
                </a:cubicBezTo>
                <a:cubicBezTo>
                  <a:pt x="2834" y="1214"/>
                  <a:pt x="2370" y="1155"/>
                  <a:pt x="1739" y="1131"/>
                </a:cubicBezTo>
                <a:cubicBezTo>
                  <a:pt x="2120" y="667"/>
                  <a:pt x="2358" y="286"/>
                  <a:pt x="2298" y="238"/>
                </a:cubicBezTo>
                <a:cubicBezTo>
                  <a:pt x="2296" y="236"/>
                  <a:pt x="2292" y="235"/>
                  <a:pt x="2287" y="235"/>
                </a:cubicBezTo>
                <a:cubicBezTo>
                  <a:pt x="2214" y="235"/>
                  <a:pt x="1920" y="501"/>
                  <a:pt x="1572" y="893"/>
                </a:cubicBezTo>
                <a:cubicBezTo>
                  <a:pt x="1548" y="369"/>
                  <a:pt x="1489" y="0"/>
                  <a:pt x="141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 name="Google Shape;1848;p16"/>
          <p:cNvSpPr/>
          <p:nvPr/>
        </p:nvSpPr>
        <p:spPr>
          <a:xfrm>
            <a:off x="6452343" y="948451"/>
            <a:ext cx="179689" cy="163706"/>
          </a:xfrm>
          <a:custGeom>
            <a:avLst/>
            <a:gdLst/>
            <a:ahLst/>
            <a:cxnLst/>
            <a:rect l="l" t="t" r="r" b="b"/>
            <a:pathLst>
              <a:path w="5621" h="5121" extrusionOk="0">
                <a:moveTo>
                  <a:pt x="2811" y="1"/>
                </a:moveTo>
                <a:cubicBezTo>
                  <a:pt x="2680" y="1"/>
                  <a:pt x="2561" y="823"/>
                  <a:pt x="2525" y="1918"/>
                </a:cubicBezTo>
                <a:cubicBezTo>
                  <a:pt x="1607" y="1153"/>
                  <a:pt x="840" y="619"/>
                  <a:pt x="655" y="619"/>
                </a:cubicBezTo>
                <a:cubicBezTo>
                  <a:pt x="639" y="619"/>
                  <a:pt x="627" y="623"/>
                  <a:pt x="620" y="632"/>
                </a:cubicBezTo>
                <a:cubicBezTo>
                  <a:pt x="525" y="739"/>
                  <a:pt x="1144" y="1430"/>
                  <a:pt x="2049" y="2275"/>
                </a:cubicBezTo>
                <a:cubicBezTo>
                  <a:pt x="870" y="2311"/>
                  <a:pt x="1" y="2418"/>
                  <a:pt x="1" y="2561"/>
                </a:cubicBezTo>
                <a:cubicBezTo>
                  <a:pt x="1" y="2692"/>
                  <a:pt x="941" y="2811"/>
                  <a:pt x="2191" y="2847"/>
                </a:cubicBezTo>
                <a:cubicBezTo>
                  <a:pt x="1441" y="3775"/>
                  <a:pt x="965" y="4525"/>
                  <a:pt x="1072" y="4621"/>
                </a:cubicBezTo>
                <a:cubicBezTo>
                  <a:pt x="1080" y="4628"/>
                  <a:pt x="1091" y="4631"/>
                  <a:pt x="1104" y="4631"/>
                </a:cubicBezTo>
                <a:cubicBezTo>
                  <a:pt x="1271" y="4631"/>
                  <a:pt x="1842" y="4095"/>
                  <a:pt x="2537" y="3335"/>
                </a:cubicBezTo>
                <a:cubicBezTo>
                  <a:pt x="2572" y="4359"/>
                  <a:pt x="2680" y="5121"/>
                  <a:pt x="2811" y="5121"/>
                </a:cubicBezTo>
                <a:cubicBezTo>
                  <a:pt x="2953" y="5121"/>
                  <a:pt x="3072" y="4299"/>
                  <a:pt x="3096" y="3204"/>
                </a:cubicBezTo>
                <a:cubicBezTo>
                  <a:pt x="4025" y="3969"/>
                  <a:pt x="4783" y="4503"/>
                  <a:pt x="4975" y="4503"/>
                </a:cubicBezTo>
                <a:cubicBezTo>
                  <a:pt x="4993" y="4503"/>
                  <a:pt x="5005" y="4498"/>
                  <a:pt x="5013" y="4490"/>
                </a:cubicBezTo>
                <a:cubicBezTo>
                  <a:pt x="5108" y="4382"/>
                  <a:pt x="4489" y="3692"/>
                  <a:pt x="3573" y="2847"/>
                </a:cubicBezTo>
                <a:cubicBezTo>
                  <a:pt x="4763" y="2811"/>
                  <a:pt x="5620" y="2692"/>
                  <a:pt x="5620" y="2561"/>
                </a:cubicBezTo>
                <a:cubicBezTo>
                  <a:pt x="5620" y="2406"/>
                  <a:pt x="4692" y="2299"/>
                  <a:pt x="3430" y="2263"/>
                </a:cubicBezTo>
                <a:cubicBezTo>
                  <a:pt x="4180" y="1334"/>
                  <a:pt x="4668" y="584"/>
                  <a:pt x="4561" y="489"/>
                </a:cubicBezTo>
                <a:cubicBezTo>
                  <a:pt x="4554" y="484"/>
                  <a:pt x="4544" y="481"/>
                  <a:pt x="4532" y="481"/>
                </a:cubicBezTo>
                <a:cubicBezTo>
                  <a:pt x="4371" y="481"/>
                  <a:pt x="3796" y="1009"/>
                  <a:pt x="3096" y="1775"/>
                </a:cubicBezTo>
                <a:cubicBezTo>
                  <a:pt x="3061" y="751"/>
                  <a:pt x="2953" y="1"/>
                  <a:pt x="281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 name="Google Shape;1849;p16"/>
          <p:cNvSpPr/>
          <p:nvPr/>
        </p:nvSpPr>
        <p:spPr>
          <a:xfrm>
            <a:off x="7588618" y="205162"/>
            <a:ext cx="149224" cy="135510"/>
          </a:xfrm>
          <a:custGeom>
            <a:avLst/>
            <a:gdLst/>
            <a:ahLst/>
            <a:cxnLst/>
            <a:rect l="l" t="t" r="r" b="b"/>
            <a:pathLst>
              <a:path w="4668" h="4239" extrusionOk="0">
                <a:moveTo>
                  <a:pt x="2334" y="0"/>
                </a:moveTo>
                <a:cubicBezTo>
                  <a:pt x="2227" y="0"/>
                  <a:pt x="2132" y="667"/>
                  <a:pt x="2096" y="1584"/>
                </a:cubicBezTo>
                <a:cubicBezTo>
                  <a:pt x="1328" y="947"/>
                  <a:pt x="701" y="502"/>
                  <a:pt x="542" y="502"/>
                </a:cubicBezTo>
                <a:cubicBezTo>
                  <a:pt x="529" y="502"/>
                  <a:pt x="519" y="506"/>
                  <a:pt x="513" y="512"/>
                </a:cubicBezTo>
                <a:cubicBezTo>
                  <a:pt x="441" y="607"/>
                  <a:pt x="953" y="1179"/>
                  <a:pt x="1703" y="1881"/>
                </a:cubicBezTo>
                <a:cubicBezTo>
                  <a:pt x="727" y="1905"/>
                  <a:pt x="1" y="2000"/>
                  <a:pt x="1" y="2119"/>
                </a:cubicBezTo>
                <a:cubicBezTo>
                  <a:pt x="1" y="2227"/>
                  <a:pt x="786" y="2334"/>
                  <a:pt x="1822" y="2358"/>
                </a:cubicBezTo>
                <a:cubicBezTo>
                  <a:pt x="1203" y="3120"/>
                  <a:pt x="798" y="3751"/>
                  <a:pt x="894" y="3822"/>
                </a:cubicBezTo>
                <a:cubicBezTo>
                  <a:pt x="900" y="3829"/>
                  <a:pt x="909" y="3832"/>
                  <a:pt x="921" y="3832"/>
                </a:cubicBezTo>
                <a:cubicBezTo>
                  <a:pt x="1057" y="3832"/>
                  <a:pt x="1536" y="3388"/>
                  <a:pt x="2096" y="2762"/>
                </a:cubicBezTo>
                <a:cubicBezTo>
                  <a:pt x="2132" y="3608"/>
                  <a:pt x="2227" y="4239"/>
                  <a:pt x="2334" y="4239"/>
                </a:cubicBezTo>
                <a:cubicBezTo>
                  <a:pt x="2441" y="4239"/>
                  <a:pt x="2549" y="3560"/>
                  <a:pt x="2572" y="2643"/>
                </a:cubicBezTo>
                <a:cubicBezTo>
                  <a:pt x="3341" y="3280"/>
                  <a:pt x="3978" y="3725"/>
                  <a:pt x="4128" y="3725"/>
                </a:cubicBezTo>
                <a:cubicBezTo>
                  <a:pt x="4141" y="3725"/>
                  <a:pt x="4150" y="3721"/>
                  <a:pt x="4156" y="3715"/>
                </a:cubicBezTo>
                <a:cubicBezTo>
                  <a:pt x="4239" y="3620"/>
                  <a:pt x="3727" y="3048"/>
                  <a:pt x="2965" y="2346"/>
                </a:cubicBezTo>
                <a:cubicBezTo>
                  <a:pt x="3953" y="2322"/>
                  <a:pt x="4668" y="2227"/>
                  <a:pt x="4668" y="2119"/>
                </a:cubicBezTo>
                <a:cubicBezTo>
                  <a:pt x="4668" y="2000"/>
                  <a:pt x="3894" y="1893"/>
                  <a:pt x="2858" y="1869"/>
                </a:cubicBezTo>
                <a:cubicBezTo>
                  <a:pt x="3477" y="1096"/>
                  <a:pt x="3870" y="476"/>
                  <a:pt x="3787" y="405"/>
                </a:cubicBezTo>
                <a:cubicBezTo>
                  <a:pt x="3779" y="398"/>
                  <a:pt x="3769" y="395"/>
                  <a:pt x="3757" y="395"/>
                </a:cubicBezTo>
                <a:cubicBezTo>
                  <a:pt x="3613" y="395"/>
                  <a:pt x="3143" y="839"/>
                  <a:pt x="2572" y="1465"/>
                </a:cubicBezTo>
                <a:cubicBezTo>
                  <a:pt x="2537" y="619"/>
                  <a:pt x="2453" y="0"/>
                  <a:pt x="233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 name="Google Shape;1850;p16"/>
          <p:cNvSpPr/>
          <p:nvPr/>
        </p:nvSpPr>
        <p:spPr>
          <a:xfrm>
            <a:off x="2015658" y="4851165"/>
            <a:ext cx="179306" cy="163322"/>
          </a:xfrm>
          <a:custGeom>
            <a:avLst/>
            <a:gdLst/>
            <a:ahLst/>
            <a:cxnLst/>
            <a:rect l="l" t="t" r="r" b="b"/>
            <a:pathLst>
              <a:path w="5609" h="5109" extrusionOk="0">
                <a:moveTo>
                  <a:pt x="2810" y="0"/>
                </a:moveTo>
                <a:cubicBezTo>
                  <a:pt x="2668" y="0"/>
                  <a:pt x="2548" y="810"/>
                  <a:pt x="2513" y="1917"/>
                </a:cubicBezTo>
                <a:cubicBezTo>
                  <a:pt x="1595" y="1142"/>
                  <a:pt x="838" y="606"/>
                  <a:pt x="645" y="606"/>
                </a:cubicBezTo>
                <a:cubicBezTo>
                  <a:pt x="628" y="606"/>
                  <a:pt x="616" y="611"/>
                  <a:pt x="608" y="620"/>
                </a:cubicBezTo>
                <a:cubicBezTo>
                  <a:pt x="512" y="727"/>
                  <a:pt x="1132" y="1417"/>
                  <a:pt x="2048" y="2263"/>
                </a:cubicBezTo>
                <a:cubicBezTo>
                  <a:pt x="858" y="2298"/>
                  <a:pt x="1" y="2405"/>
                  <a:pt x="1" y="2548"/>
                </a:cubicBezTo>
                <a:cubicBezTo>
                  <a:pt x="1" y="2679"/>
                  <a:pt x="929" y="2810"/>
                  <a:pt x="2179" y="2834"/>
                </a:cubicBezTo>
                <a:cubicBezTo>
                  <a:pt x="1441" y="3763"/>
                  <a:pt x="953" y="4525"/>
                  <a:pt x="1060" y="4620"/>
                </a:cubicBezTo>
                <a:cubicBezTo>
                  <a:pt x="1067" y="4626"/>
                  <a:pt x="1077" y="4628"/>
                  <a:pt x="1088" y="4628"/>
                </a:cubicBezTo>
                <a:cubicBezTo>
                  <a:pt x="1250" y="4628"/>
                  <a:pt x="1825" y="4100"/>
                  <a:pt x="2525" y="3322"/>
                </a:cubicBezTo>
                <a:cubicBezTo>
                  <a:pt x="2560" y="4358"/>
                  <a:pt x="2668" y="5108"/>
                  <a:pt x="2810" y="5108"/>
                </a:cubicBezTo>
                <a:cubicBezTo>
                  <a:pt x="2941" y="5108"/>
                  <a:pt x="3060" y="4299"/>
                  <a:pt x="3096" y="3191"/>
                </a:cubicBezTo>
                <a:cubicBezTo>
                  <a:pt x="4013" y="3966"/>
                  <a:pt x="4769" y="4491"/>
                  <a:pt x="4962" y="4491"/>
                </a:cubicBezTo>
                <a:cubicBezTo>
                  <a:pt x="4980" y="4491"/>
                  <a:pt x="4993" y="4486"/>
                  <a:pt x="5001" y="4477"/>
                </a:cubicBezTo>
                <a:cubicBezTo>
                  <a:pt x="5096" y="4370"/>
                  <a:pt x="4477" y="3691"/>
                  <a:pt x="3572" y="2846"/>
                </a:cubicBezTo>
                <a:cubicBezTo>
                  <a:pt x="4751" y="2798"/>
                  <a:pt x="5608" y="2679"/>
                  <a:pt x="5608" y="2548"/>
                </a:cubicBezTo>
                <a:cubicBezTo>
                  <a:pt x="5608" y="2405"/>
                  <a:pt x="4680" y="2286"/>
                  <a:pt x="3430" y="2263"/>
                </a:cubicBezTo>
                <a:cubicBezTo>
                  <a:pt x="4168" y="1322"/>
                  <a:pt x="4656" y="572"/>
                  <a:pt x="4549" y="477"/>
                </a:cubicBezTo>
                <a:cubicBezTo>
                  <a:pt x="4541" y="471"/>
                  <a:pt x="4532" y="468"/>
                  <a:pt x="4520" y="468"/>
                </a:cubicBezTo>
                <a:cubicBezTo>
                  <a:pt x="4359" y="468"/>
                  <a:pt x="3784" y="997"/>
                  <a:pt x="3084" y="1774"/>
                </a:cubicBezTo>
                <a:cubicBezTo>
                  <a:pt x="3049" y="739"/>
                  <a:pt x="2941" y="0"/>
                  <a:pt x="281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 name="Google Shape;1851;p16"/>
          <p:cNvSpPr/>
          <p:nvPr/>
        </p:nvSpPr>
        <p:spPr>
          <a:xfrm>
            <a:off x="1160454" y="781393"/>
            <a:ext cx="179657" cy="163290"/>
          </a:xfrm>
          <a:custGeom>
            <a:avLst/>
            <a:gdLst/>
            <a:ahLst/>
            <a:cxnLst/>
            <a:rect l="l" t="t" r="r" b="b"/>
            <a:pathLst>
              <a:path w="5620" h="5108" extrusionOk="0">
                <a:moveTo>
                  <a:pt x="2810" y="0"/>
                </a:moveTo>
                <a:cubicBezTo>
                  <a:pt x="2679" y="0"/>
                  <a:pt x="2560" y="810"/>
                  <a:pt x="2524" y="1917"/>
                </a:cubicBezTo>
                <a:cubicBezTo>
                  <a:pt x="1608" y="1143"/>
                  <a:pt x="841" y="618"/>
                  <a:pt x="646" y="618"/>
                </a:cubicBezTo>
                <a:cubicBezTo>
                  <a:pt x="628" y="618"/>
                  <a:pt x="615" y="622"/>
                  <a:pt x="607" y="631"/>
                </a:cubicBezTo>
                <a:cubicBezTo>
                  <a:pt x="524" y="738"/>
                  <a:pt x="1131" y="1417"/>
                  <a:pt x="2048" y="2262"/>
                </a:cubicBezTo>
                <a:cubicBezTo>
                  <a:pt x="869" y="2298"/>
                  <a:pt x="0" y="2417"/>
                  <a:pt x="0" y="2548"/>
                </a:cubicBezTo>
                <a:cubicBezTo>
                  <a:pt x="0" y="2691"/>
                  <a:pt x="941" y="2810"/>
                  <a:pt x="2191" y="2834"/>
                </a:cubicBezTo>
                <a:cubicBezTo>
                  <a:pt x="1441" y="3763"/>
                  <a:pt x="965" y="4525"/>
                  <a:pt x="1072" y="4620"/>
                </a:cubicBezTo>
                <a:cubicBezTo>
                  <a:pt x="1079" y="4625"/>
                  <a:pt x="1088" y="4628"/>
                  <a:pt x="1100" y="4628"/>
                </a:cubicBezTo>
                <a:cubicBezTo>
                  <a:pt x="1261" y="4628"/>
                  <a:pt x="1836" y="4099"/>
                  <a:pt x="2524" y="3322"/>
                </a:cubicBezTo>
                <a:cubicBezTo>
                  <a:pt x="2572" y="4358"/>
                  <a:pt x="2679" y="5108"/>
                  <a:pt x="2810" y="5108"/>
                </a:cubicBezTo>
                <a:cubicBezTo>
                  <a:pt x="2941" y="5108"/>
                  <a:pt x="3072" y="4298"/>
                  <a:pt x="3096" y="3191"/>
                </a:cubicBezTo>
                <a:cubicBezTo>
                  <a:pt x="4023" y="3966"/>
                  <a:pt x="4780" y="4490"/>
                  <a:pt x="4974" y="4490"/>
                </a:cubicBezTo>
                <a:cubicBezTo>
                  <a:pt x="4992" y="4490"/>
                  <a:pt x="5005" y="4486"/>
                  <a:pt x="5013" y="4477"/>
                </a:cubicBezTo>
                <a:cubicBezTo>
                  <a:pt x="5108" y="4370"/>
                  <a:pt x="4489" y="3691"/>
                  <a:pt x="3572" y="2846"/>
                </a:cubicBezTo>
                <a:cubicBezTo>
                  <a:pt x="4751" y="2798"/>
                  <a:pt x="5620" y="2691"/>
                  <a:pt x="5620" y="2548"/>
                </a:cubicBezTo>
                <a:cubicBezTo>
                  <a:pt x="5620" y="2405"/>
                  <a:pt x="4679" y="2286"/>
                  <a:pt x="3429" y="2262"/>
                </a:cubicBezTo>
                <a:cubicBezTo>
                  <a:pt x="4179" y="1322"/>
                  <a:pt x="4667" y="572"/>
                  <a:pt x="4560" y="488"/>
                </a:cubicBezTo>
                <a:cubicBezTo>
                  <a:pt x="4551" y="481"/>
                  <a:pt x="4540" y="478"/>
                  <a:pt x="4525" y="478"/>
                </a:cubicBezTo>
                <a:cubicBezTo>
                  <a:pt x="4350" y="478"/>
                  <a:pt x="3789" y="1004"/>
                  <a:pt x="3096" y="1774"/>
                </a:cubicBezTo>
                <a:cubicBezTo>
                  <a:pt x="3060" y="738"/>
                  <a:pt x="2941" y="0"/>
                  <a:pt x="281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 name="Google Shape;1852;p16"/>
          <p:cNvSpPr txBox="1">
            <a:spLocks noGrp="1"/>
          </p:cNvSpPr>
          <p:nvPr>
            <p:ph type="title"/>
          </p:nvPr>
        </p:nvSpPr>
        <p:spPr>
          <a:xfrm>
            <a:off x="720000" y="331200"/>
            <a:ext cx="77040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Clr>
                <a:schemeClr val="dk1"/>
              </a:buClr>
              <a:buSzPts val="2500"/>
              <a:buNone/>
              <a:defRPr sz="2500">
                <a:solidFill>
                  <a:schemeClr val="dk1"/>
                </a:solidFill>
              </a:defRPr>
            </a:lvl1pPr>
            <a:lvl2pPr lvl="1" algn="ctr" rtl="0">
              <a:spcBef>
                <a:spcPts val="0"/>
              </a:spcBef>
              <a:spcAft>
                <a:spcPts val="0"/>
              </a:spcAft>
              <a:buClr>
                <a:schemeClr val="dk1"/>
              </a:buClr>
              <a:buSzPts val="2500"/>
              <a:buNone/>
              <a:defRPr sz="2500">
                <a:solidFill>
                  <a:schemeClr val="dk1"/>
                </a:solidFill>
              </a:defRPr>
            </a:lvl2pPr>
            <a:lvl3pPr lvl="2" algn="ctr" rtl="0">
              <a:spcBef>
                <a:spcPts val="0"/>
              </a:spcBef>
              <a:spcAft>
                <a:spcPts val="0"/>
              </a:spcAft>
              <a:buClr>
                <a:schemeClr val="dk1"/>
              </a:buClr>
              <a:buSzPts val="2500"/>
              <a:buNone/>
              <a:defRPr sz="2500">
                <a:solidFill>
                  <a:schemeClr val="dk1"/>
                </a:solidFill>
              </a:defRPr>
            </a:lvl3pPr>
            <a:lvl4pPr lvl="3" algn="ctr" rtl="0">
              <a:spcBef>
                <a:spcPts val="0"/>
              </a:spcBef>
              <a:spcAft>
                <a:spcPts val="0"/>
              </a:spcAft>
              <a:buClr>
                <a:schemeClr val="dk1"/>
              </a:buClr>
              <a:buSzPts val="2500"/>
              <a:buNone/>
              <a:defRPr sz="2500">
                <a:solidFill>
                  <a:schemeClr val="dk1"/>
                </a:solidFill>
              </a:defRPr>
            </a:lvl4pPr>
            <a:lvl5pPr lvl="4" algn="ctr" rtl="0">
              <a:spcBef>
                <a:spcPts val="0"/>
              </a:spcBef>
              <a:spcAft>
                <a:spcPts val="0"/>
              </a:spcAft>
              <a:buClr>
                <a:schemeClr val="dk1"/>
              </a:buClr>
              <a:buSzPts val="2500"/>
              <a:buNone/>
              <a:defRPr sz="2500">
                <a:solidFill>
                  <a:schemeClr val="dk1"/>
                </a:solidFill>
              </a:defRPr>
            </a:lvl5pPr>
            <a:lvl6pPr lvl="5" algn="ctr" rtl="0">
              <a:spcBef>
                <a:spcPts val="0"/>
              </a:spcBef>
              <a:spcAft>
                <a:spcPts val="0"/>
              </a:spcAft>
              <a:buClr>
                <a:schemeClr val="dk1"/>
              </a:buClr>
              <a:buSzPts val="2500"/>
              <a:buNone/>
              <a:defRPr sz="2500">
                <a:solidFill>
                  <a:schemeClr val="dk1"/>
                </a:solidFill>
              </a:defRPr>
            </a:lvl6pPr>
            <a:lvl7pPr lvl="6" algn="ctr" rtl="0">
              <a:spcBef>
                <a:spcPts val="0"/>
              </a:spcBef>
              <a:spcAft>
                <a:spcPts val="0"/>
              </a:spcAft>
              <a:buClr>
                <a:schemeClr val="dk1"/>
              </a:buClr>
              <a:buSzPts val="2500"/>
              <a:buNone/>
              <a:defRPr sz="2500">
                <a:solidFill>
                  <a:schemeClr val="dk1"/>
                </a:solidFill>
              </a:defRPr>
            </a:lvl7pPr>
            <a:lvl8pPr lvl="7" algn="ctr" rtl="0">
              <a:spcBef>
                <a:spcPts val="0"/>
              </a:spcBef>
              <a:spcAft>
                <a:spcPts val="0"/>
              </a:spcAft>
              <a:buClr>
                <a:schemeClr val="dk1"/>
              </a:buClr>
              <a:buSzPts val="2500"/>
              <a:buNone/>
              <a:defRPr sz="2500">
                <a:solidFill>
                  <a:schemeClr val="dk1"/>
                </a:solidFill>
              </a:defRPr>
            </a:lvl8pPr>
            <a:lvl9pPr lvl="8" algn="ctr" rtl="0">
              <a:spcBef>
                <a:spcPts val="0"/>
              </a:spcBef>
              <a:spcAft>
                <a:spcPts val="0"/>
              </a:spcAft>
              <a:buClr>
                <a:schemeClr val="dk1"/>
              </a:buClr>
              <a:buSzPts val="2500"/>
              <a:buNone/>
              <a:defRPr sz="2500">
                <a:solidFill>
                  <a:schemeClr val="dk1"/>
                </a:solidFill>
              </a:defRPr>
            </a:lvl9pPr>
          </a:lstStyle>
          <a:p>
            <a:endParaR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Title only 5">
  <p:cSld name="CUSTOM_4">
    <p:bg>
      <p:bgPr>
        <a:solidFill>
          <a:schemeClr val="lt2"/>
        </a:solidFill>
        <a:effectLst/>
      </p:bgPr>
    </p:bg>
    <p:spTree>
      <p:nvGrpSpPr>
        <p:cNvPr id="1" name="Shape 1853"/>
        <p:cNvGrpSpPr/>
        <p:nvPr/>
      </p:nvGrpSpPr>
      <p:grpSpPr>
        <a:xfrm>
          <a:off x="0" y="0"/>
          <a:ext cx="0" cy="0"/>
          <a:chOff x="0" y="0"/>
          <a:chExt cx="0" cy="0"/>
        </a:xfrm>
      </p:grpSpPr>
      <p:grpSp>
        <p:nvGrpSpPr>
          <p:cNvPr id="1854" name="Google Shape;1854;p17"/>
          <p:cNvGrpSpPr/>
          <p:nvPr/>
        </p:nvGrpSpPr>
        <p:grpSpPr>
          <a:xfrm>
            <a:off x="8027575" y="-172332"/>
            <a:ext cx="964528" cy="1021252"/>
            <a:chOff x="7782610" y="-185800"/>
            <a:chExt cx="940178" cy="995470"/>
          </a:xfrm>
        </p:grpSpPr>
        <p:sp>
          <p:nvSpPr>
            <p:cNvPr id="1855" name="Google Shape;1855;p17"/>
            <p:cNvSpPr/>
            <p:nvPr/>
          </p:nvSpPr>
          <p:spPr>
            <a:xfrm>
              <a:off x="7782610" y="-185800"/>
              <a:ext cx="936795" cy="983915"/>
            </a:xfrm>
            <a:custGeom>
              <a:avLst/>
              <a:gdLst/>
              <a:ahLst/>
              <a:cxnLst/>
              <a:rect l="l" t="t" r="r" b="b"/>
              <a:pathLst>
                <a:path w="29683" h="31176" extrusionOk="0">
                  <a:moveTo>
                    <a:pt x="4668" y="1"/>
                  </a:moveTo>
                  <a:cubicBezTo>
                    <a:pt x="4442" y="84"/>
                    <a:pt x="4204" y="96"/>
                    <a:pt x="4073" y="251"/>
                  </a:cubicBezTo>
                  <a:cubicBezTo>
                    <a:pt x="3946" y="291"/>
                    <a:pt x="3804" y="409"/>
                    <a:pt x="3691" y="409"/>
                  </a:cubicBezTo>
                  <a:cubicBezTo>
                    <a:pt x="3603" y="409"/>
                    <a:pt x="3533" y="336"/>
                    <a:pt x="3501" y="96"/>
                  </a:cubicBezTo>
                  <a:cubicBezTo>
                    <a:pt x="3432" y="50"/>
                    <a:pt x="3362" y="30"/>
                    <a:pt x="3294" y="30"/>
                  </a:cubicBezTo>
                  <a:cubicBezTo>
                    <a:pt x="3185" y="30"/>
                    <a:pt x="3079" y="78"/>
                    <a:pt x="2977" y="143"/>
                  </a:cubicBezTo>
                  <a:cubicBezTo>
                    <a:pt x="2792" y="286"/>
                    <a:pt x="2602" y="408"/>
                    <a:pt x="2403" y="408"/>
                  </a:cubicBezTo>
                  <a:cubicBezTo>
                    <a:pt x="2270" y="408"/>
                    <a:pt x="2132" y="353"/>
                    <a:pt x="1989" y="215"/>
                  </a:cubicBezTo>
                  <a:cubicBezTo>
                    <a:pt x="1910" y="176"/>
                    <a:pt x="1832" y="161"/>
                    <a:pt x="1755" y="161"/>
                  </a:cubicBezTo>
                  <a:cubicBezTo>
                    <a:pt x="1535" y="161"/>
                    <a:pt x="1318" y="277"/>
                    <a:pt x="1098" y="277"/>
                  </a:cubicBezTo>
                  <a:cubicBezTo>
                    <a:pt x="1042" y="277"/>
                    <a:pt x="986" y="269"/>
                    <a:pt x="929" y="251"/>
                  </a:cubicBezTo>
                  <a:cubicBezTo>
                    <a:pt x="834" y="382"/>
                    <a:pt x="703" y="465"/>
                    <a:pt x="691" y="644"/>
                  </a:cubicBezTo>
                  <a:cubicBezTo>
                    <a:pt x="691" y="691"/>
                    <a:pt x="739" y="703"/>
                    <a:pt x="703" y="751"/>
                  </a:cubicBezTo>
                  <a:cubicBezTo>
                    <a:pt x="578" y="612"/>
                    <a:pt x="485" y="558"/>
                    <a:pt x="414" y="558"/>
                  </a:cubicBezTo>
                  <a:cubicBezTo>
                    <a:pt x="240" y="558"/>
                    <a:pt x="189" y="875"/>
                    <a:pt x="96" y="1060"/>
                  </a:cubicBezTo>
                  <a:cubicBezTo>
                    <a:pt x="1" y="1322"/>
                    <a:pt x="36" y="1501"/>
                    <a:pt x="322" y="1513"/>
                  </a:cubicBezTo>
                  <a:cubicBezTo>
                    <a:pt x="465" y="1513"/>
                    <a:pt x="596" y="1537"/>
                    <a:pt x="703" y="1679"/>
                  </a:cubicBezTo>
                  <a:cubicBezTo>
                    <a:pt x="870" y="1751"/>
                    <a:pt x="1060" y="1798"/>
                    <a:pt x="1072" y="2048"/>
                  </a:cubicBezTo>
                  <a:cubicBezTo>
                    <a:pt x="1096" y="2072"/>
                    <a:pt x="1096" y="2096"/>
                    <a:pt x="1108" y="2120"/>
                  </a:cubicBezTo>
                  <a:cubicBezTo>
                    <a:pt x="1132" y="2168"/>
                    <a:pt x="1168" y="2215"/>
                    <a:pt x="1215" y="2239"/>
                  </a:cubicBezTo>
                  <a:cubicBezTo>
                    <a:pt x="1403" y="2504"/>
                    <a:pt x="1375" y="2646"/>
                    <a:pt x="1104" y="2646"/>
                  </a:cubicBezTo>
                  <a:cubicBezTo>
                    <a:pt x="1083" y="2646"/>
                    <a:pt x="1060" y="2645"/>
                    <a:pt x="1037" y="2644"/>
                  </a:cubicBezTo>
                  <a:cubicBezTo>
                    <a:pt x="1006" y="2639"/>
                    <a:pt x="977" y="2637"/>
                    <a:pt x="949" y="2637"/>
                  </a:cubicBezTo>
                  <a:cubicBezTo>
                    <a:pt x="901" y="2637"/>
                    <a:pt x="856" y="2645"/>
                    <a:pt x="810" y="2668"/>
                  </a:cubicBezTo>
                  <a:cubicBezTo>
                    <a:pt x="679" y="3132"/>
                    <a:pt x="775" y="3465"/>
                    <a:pt x="1120" y="3561"/>
                  </a:cubicBezTo>
                  <a:cubicBezTo>
                    <a:pt x="1251" y="3596"/>
                    <a:pt x="1406" y="3620"/>
                    <a:pt x="1489" y="3775"/>
                  </a:cubicBezTo>
                  <a:cubicBezTo>
                    <a:pt x="1539" y="3824"/>
                    <a:pt x="1605" y="3849"/>
                    <a:pt x="1667" y="3849"/>
                  </a:cubicBezTo>
                  <a:cubicBezTo>
                    <a:pt x="1679" y="3849"/>
                    <a:pt x="1691" y="3848"/>
                    <a:pt x="1703" y="3846"/>
                  </a:cubicBezTo>
                  <a:cubicBezTo>
                    <a:pt x="1754" y="3817"/>
                    <a:pt x="1798" y="3804"/>
                    <a:pt x="1837" y="3804"/>
                  </a:cubicBezTo>
                  <a:cubicBezTo>
                    <a:pt x="1969" y="3804"/>
                    <a:pt x="2040" y="3953"/>
                    <a:pt x="2132" y="4073"/>
                  </a:cubicBezTo>
                  <a:cubicBezTo>
                    <a:pt x="2430" y="4132"/>
                    <a:pt x="2703" y="4215"/>
                    <a:pt x="2918" y="4454"/>
                  </a:cubicBezTo>
                  <a:cubicBezTo>
                    <a:pt x="2965" y="4477"/>
                    <a:pt x="3025" y="4489"/>
                    <a:pt x="3073" y="4501"/>
                  </a:cubicBezTo>
                  <a:cubicBezTo>
                    <a:pt x="3170" y="4483"/>
                    <a:pt x="3281" y="4412"/>
                    <a:pt x="3386" y="4412"/>
                  </a:cubicBezTo>
                  <a:cubicBezTo>
                    <a:pt x="3421" y="4412"/>
                    <a:pt x="3456" y="4421"/>
                    <a:pt x="3489" y="4442"/>
                  </a:cubicBezTo>
                  <a:cubicBezTo>
                    <a:pt x="4096" y="4846"/>
                    <a:pt x="4858" y="4680"/>
                    <a:pt x="5442" y="5156"/>
                  </a:cubicBezTo>
                  <a:cubicBezTo>
                    <a:pt x="5692" y="5263"/>
                    <a:pt x="5918" y="5466"/>
                    <a:pt x="6192" y="5489"/>
                  </a:cubicBezTo>
                  <a:cubicBezTo>
                    <a:pt x="6280" y="5441"/>
                    <a:pt x="6362" y="5421"/>
                    <a:pt x="6440" y="5421"/>
                  </a:cubicBezTo>
                  <a:cubicBezTo>
                    <a:pt x="6593" y="5421"/>
                    <a:pt x="6733" y="5498"/>
                    <a:pt x="6883" y="5585"/>
                  </a:cubicBezTo>
                  <a:cubicBezTo>
                    <a:pt x="7156" y="6005"/>
                    <a:pt x="7513" y="6240"/>
                    <a:pt x="7961" y="6240"/>
                  </a:cubicBezTo>
                  <a:cubicBezTo>
                    <a:pt x="8021" y="6240"/>
                    <a:pt x="8082" y="6236"/>
                    <a:pt x="8145" y="6228"/>
                  </a:cubicBezTo>
                  <a:cubicBezTo>
                    <a:pt x="8323" y="6287"/>
                    <a:pt x="8311" y="6561"/>
                    <a:pt x="8478" y="6644"/>
                  </a:cubicBezTo>
                  <a:cubicBezTo>
                    <a:pt x="8740" y="6692"/>
                    <a:pt x="9026" y="6692"/>
                    <a:pt x="9252" y="6918"/>
                  </a:cubicBezTo>
                  <a:cubicBezTo>
                    <a:pt x="9621" y="7311"/>
                    <a:pt x="10157" y="7454"/>
                    <a:pt x="10478" y="7906"/>
                  </a:cubicBezTo>
                  <a:cubicBezTo>
                    <a:pt x="10509" y="7921"/>
                    <a:pt x="10539" y="7927"/>
                    <a:pt x="10569" y="7927"/>
                  </a:cubicBezTo>
                  <a:cubicBezTo>
                    <a:pt x="10689" y="7927"/>
                    <a:pt x="10795" y="7828"/>
                    <a:pt x="10905" y="7828"/>
                  </a:cubicBezTo>
                  <a:cubicBezTo>
                    <a:pt x="10921" y="7828"/>
                    <a:pt x="10938" y="7830"/>
                    <a:pt x="10954" y="7835"/>
                  </a:cubicBezTo>
                  <a:lnTo>
                    <a:pt x="11097" y="7835"/>
                  </a:lnTo>
                  <a:cubicBezTo>
                    <a:pt x="11359" y="8144"/>
                    <a:pt x="11574" y="8502"/>
                    <a:pt x="11812" y="8847"/>
                  </a:cubicBezTo>
                  <a:cubicBezTo>
                    <a:pt x="11895" y="9145"/>
                    <a:pt x="12228" y="8978"/>
                    <a:pt x="12347" y="9216"/>
                  </a:cubicBezTo>
                  <a:cubicBezTo>
                    <a:pt x="12443" y="9430"/>
                    <a:pt x="12598" y="9561"/>
                    <a:pt x="12800" y="9621"/>
                  </a:cubicBezTo>
                  <a:cubicBezTo>
                    <a:pt x="13038" y="9680"/>
                    <a:pt x="13205" y="9811"/>
                    <a:pt x="13217" y="10109"/>
                  </a:cubicBezTo>
                  <a:cubicBezTo>
                    <a:pt x="13252" y="10169"/>
                    <a:pt x="13264" y="10216"/>
                    <a:pt x="13312" y="10264"/>
                  </a:cubicBezTo>
                  <a:cubicBezTo>
                    <a:pt x="13340" y="10278"/>
                    <a:pt x="13372" y="10283"/>
                    <a:pt x="13401" y="10283"/>
                  </a:cubicBezTo>
                  <a:cubicBezTo>
                    <a:pt x="13421" y="10283"/>
                    <a:pt x="13440" y="10281"/>
                    <a:pt x="13455" y="10276"/>
                  </a:cubicBezTo>
                  <a:cubicBezTo>
                    <a:pt x="13537" y="10215"/>
                    <a:pt x="13607" y="10189"/>
                    <a:pt x="13669" y="10189"/>
                  </a:cubicBezTo>
                  <a:cubicBezTo>
                    <a:pt x="13846" y="10189"/>
                    <a:pt x="13950" y="10399"/>
                    <a:pt x="14074" y="10550"/>
                  </a:cubicBezTo>
                  <a:cubicBezTo>
                    <a:pt x="14217" y="10728"/>
                    <a:pt x="14276" y="10990"/>
                    <a:pt x="14514" y="11061"/>
                  </a:cubicBezTo>
                  <a:cubicBezTo>
                    <a:pt x="14562" y="11061"/>
                    <a:pt x="14622" y="11085"/>
                    <a:pt x="14669" y="11085"/>
                  </a:cubicBezTo>
                  <a:cubicBezTo>
                    <a:pt x="14701" y="11082"/>
                    <a:pt x="14732" y="11080"/>
                    <a:pt x="14761" y="11080"/>
                  </a:cubicBezTo>
                  <a:cubicBezTo>
                    <a:pt x="15133" y="11080"/>
                    <a:pt x="15280" y="11356"/>
                    <a:pt x="15324" y="11764"/>
                  </a:cubicBezTo>
                  <a:cubicBezTo>
                    <a:pt x="15348" y="11812"/>
                    <a:pt x="15384" y="11835"/>
                    <a:pt x="15419" y="11871"/>
                  </a:cubicBezTo>
                  <a:cubicBezTo>
                    <a:pt x="15426" y="11878"/>
                    <a:pt x="15434" y="11881"/>
                    <a:pt x="15443" y="11881"/>
                  </a:cubicBezTo>
                  <a:cubicBezTo>
                    <a:pt x="15482" y="11881"/>
                    <a:pt x="15533" y="11819"/>
                    <a:pt x="15575" y="11819"/>
                  </a:cubicBezTo>
                  <a:cubicBezTo>
                    <a:pt x="15600" y="11819"/>
                    <a:pt x="15622" y="11843"/>
                    <a:pt x="15634" y="11919"/>
                  </a:cubicBezTo>
                  <a:cubicBezTo>
                    <a:pt x="15634" y="12050"/>
                    <a:pt x="15657" y="12169"/>
                    <a:pt x="15753" y="12276"/>
                  </a:cubicBezTo>
                  <a:cubicBezTo>
                    <a:pt x="15931" y="12395"/>
                    <a:pt x="16157" y="12407"/>
                    <a:pt x="16277" y="12633"/>
                  </a:cubicBezTo>
                  <a:cubicBezTo>
                    <a:pt x="16360" y="12788"/>
                    <a:pt x="16217" y="12836"/>
                    <a:pt x="16134" y="12931"/>
                  </a:cubicBezTo>
                  <a:cubicBezTo>
                    <a:pt x="16038" y="13288"/>
                    <a:pt x="16253" y="13324"/>
                    <a:pt x="16467" y="13324"/>
                  </a:cubicBezTo>
                  <a:cubicBezTo>
                    <a:pt x="16484" y="13326"/>
                    <a:pt x="16501" y="13327"/>
                    <a:pt x="16518" y="13327"/>
                  </a:cubicBezTo>
                  <a:cubicBezTo>
                    <a:pt x="16627" y="13327"/>
                    <a:pt x="16736" y="13286"/>
                    <a:pt x="16845" y="13286"/>
                  </a:cubicBezTo>
                  <a:cubicBezTo>
                    <a:pt x="16898" y="13286"/>
                    <a:pt x="16950" y="13296"/>
                    <a:pt x="17003" y="13324"/>
                  </a:cubicBezTo>
                  <a:cubicBezTo>
                    <a:pt x="17193" y="13407"/>
                    <a:pt x="17372" y="13467"/>
                    <a:pt x="17431" y="13740"/>
                  </a:cubicBezTo>
                  <a:cubicBezTo>
                    <a:pt x="17539" y="14193"/>
                    <a:pt x="17836" y="14490"/>
                    <a:pt x="18182" y="14621"/>
                  </a:cubicBezTo>
                  <a:cubicBezTo>
                    <a:pt x="18574" y="14788"/>
                    <a:pt x="18443" y="15026"/>
                    <a:pt x="18372" y="15288"/>
                  </a:cubicBezTo>
                  <a:cubicBezTo>
                    <a:pt x="18308" y="15596"/>
                    <a:pt x="18349" y="15810"/>
                    <a:pt x="18621" y="15810"/>
                  </a:cubicBezTo>
                  <a:cubicBezTo>
                    <a:pt x="18653" y="15810"/>
                    <a:pt x="18690" y="15807"/>
                    <a:pt x="18729" y="15800"/>
                  </a:cubicBezTo>
                  <a:cubicBezTo>
                    <a:pt x="18734" y="15800"/>
                    <a:pt x="18739" y="15799"/>
                    <a:pt x="18743" y="15799"/>
                  </a:cubicBezTo>
                  <a:cubicBezTo>
                    <a:pt x="18832" y="15799"/>
                    <a:pt x="18789" y="15910"/>
                    <a:pt x="18801" y="15967"/>
                  </a:cubicBezTo>
                  <a:cubicBezTo>
                    <a:pt x="18813" y="16026"/>
                    <a:pt x="18848" y="16062"/>
                    <a:pt x="18872" y="16110"/>
                  </a:cubicBezTo>
                  <a:cubicBezTo>
                    <a:pt x="19086" y="16145"/>
                    <a:pt x="19229" y="16217"/>
                    <a:pt x="19170" y="16503"/>
                  </a:cubicBezTo>
                  <a:cubicBezTo>
                    <a:pt x="19194" y="16741"/>
                    <a:pt x="19253" y="16943"/>
                    <a:pt x="19503" y="16955"/>
                  </a:cubicBezTo>
                  <a:cubicBezTo>
                    <a:pt x="19682" y="16979"/>
                    <a:pt x="19694" y="17122"/>
                    <a:pt x="19694" y="17277"/>
                  </a:cubicBezTo>
                  <a:cubicBezTo>
                    <a:pt x="19789" y="17431"/>
                    <a:pt x="20027" y="17467"/>
                    <a:pt x="20027" y="17717"/>
                  </a:cubicBezTo>
                  <a:cubicBezTo>
                    <a:pt x="20051" y="17765"/>
                    <a:pt x="20087" y="17812"/>
                    <a:pt x="20122" y="17836"/>
                  </a:cubicBezTo>
                  <a:cubicBezTo>
                    <a:pt x="20337" y="17991"/>
                    <a:pt x="20563" y="18122"/>
                    <a:pt x="20718" y="18324"/>
                  </a:cubicBezTo>
                  <a:cubicBezTo>
                    <a:pt x="20813" y="18431"/>
                    <a:pt x="20920" y="18539"/>
                    <a:pt x="20920" y="18717"/>
                  </a:cubicBezTo>
                  <a:cubicBezTo>
                    <a:pt x="20932" y="18848"/>
                    <a:pt x="20884" y="18979"/>
                    <a:pt x="20980" y="19098"/>
                  </a:cubicBezTo>
                  <a:cubicBezTo>
                    <a:pt x="21036" y="19161"/>
                    <a:pt x="21100" y="19183"/>
                    <a:pt x="21168" y="19183"/>
                  </a:cubicBezTo>
                  <a:cubicBezTo>
                    <a:pt x="21215" y="19183"/>
                    <a:pt x="21264" y="19172"/>
                    <a:pt x="21313" y="19158"/>
                  </a:cubicBezTo>
                  <a:cubicBezTo>
                    <a:pt x="21357" y="19151"/>
                    <a:pt x="21398" y="19147"/>
                    <a:pt x="21437" y="19147"/>
                  </a:cubicBezTo>
                  <a:cubicBezTo>
                    <a:pt x="21598" y="19147"/>
                    <a:pt x="21708" y="19220"/>
                    <a:pt x="21718" y="19479"/>
                  </a:cubicBezTo>
                  <a:cubicBezTo>
                    <a:pt x="21706" y="19622"/>
                    <a:pt x="21670" y="19753"/>
                    <a:pt x="21658" y="19896"/>
                  </a:cubicBezTo>
                  <a:cubicBezTo>
                    <a:pt x="21648" y="20090"/>
                    <a:pt x="21726" y="20213"/>
                    <a:pt x="21858" y="20213"/>
                  </a:cubicBezTo>
                  <a:cubicBezTo>
                    <a:pt x="21888" y="20213"/>
                    <a:pt x="21921" y="20207"/>
                    <a:pt x="21956" y="20194"/>
                  </a:cubicBezTo>
                  <a:cubicBezTo>
                    <a:pt x="22030" y="20167"/>
                    <a:pt x="22080" y="20155"/>
                    <a:pt x="22112" y="20155"/>
                  </a:cubicBezTo>
                  <a:cubicBezTo>
                    <a:pt x="22252" y="20155"/>
                    <a:pt x="22067" y="20366"/>
                    <a:pt x="22087" y="20444"/>
                  </a:cubicBezTo>
                  <a:cubicBezTo>
                    <a:pt x="22063" y="20515"/>
                    <a:pt x="22027" y="20586"/>
                    <a:pt x="22015" y="20682"/>
                  </a:cubicBezTo>
                  <a:cubicBezTo>
                    <a:pt x="22134" y="20920"/>
                    <a:pt x="22361" y="21051"/>
                    <a:pt x="22444" y="21325"/>
                  </a:cubicBezTo>
                  <a:cubicBezTo>
                    <a:pt x="22480" y="21360"/>
                    <a:pt x="22504" y="21408"/>
                    <a:pt x="22551" y="21444"/>
                  </a:cubicBezTo>
                  <a:cubicBezTo>
                    <a:pt x="22825" y="21741"/>
                    <a:pt x="23039" y="22039"/>
                    <a:pt x="23075" y="22491"/>
                  </a:cubicBezTo>
                  <a:cubicBezTo>
                    <a:pt x="23087" y="22789"/>
                    <a:pt x="23206" y="23015"/>
                    <a:pt x="23492" y="23087"/>
                  </a:cubicBezTo>
                  <a:cubicBezTo>
                    <a:pt x="23539" y="23087"/>
                    <a:pt x="23623" y="23027"/>
                    <a:pt x="23623" y="23027"/>
                  </a:cubicBezTo>
                  <a:lnTo>
                    <a:pt x="23623" y="23027"/>
                  </a:lnTo>
                  <a:cubicBezTo>
                    <a:pt x="23575" y="23420"/>
                    <a:pt x="23932" y="23658"/>
                    <a:pt x="23920" y="24063"/>
                  </a:cubicBezTo>
                  <a:cubicBezTo>
                    <a:pt x="23920" y="24274"/>
                    <a:pt x="24006" y="24371"/>
                    <a:pt x="24133" y="24371"/>
                  </a:cubicBezTo>
                  <a:cubicBezTo>
                    <a:pt x="24206" y="24371"/>
                    <a:pt x="24293" y="24338"/>
                    <a:pt x="24385" y="24277"/>
                  </a:cubicBezTo>
                  <a:cubicBezTo>
                    <a:pt x="24801" y="24385"/>
                    <a:pt x="24968" y="24873"/>
                    <a:pt x="25301" y="25087"/>
                  </a:cubicBezTo>
                  <a:cubicBezTo>
                    <a:pt x="25290" y="25099"/>
                    <a:pt x="25290" y="25111"/>
                    <a:pt x="25278" y="25135"/>
                  </a:cubicBezTo>
                  <a:cubicBezTo>
                    <a:pt x="25171" y="25337"/>
                    <a:pt x="25123" y="25563"/>
                    <a:pt x="25218" y="25801"/>
                  </a:cubicBezTo>
                  <a:cubicBezTo>
                    <a:pt x="25325" y="25980"/>
                    <a:pt x="25468" y="26147"/>
                    <a:pt x="25456" y="26385"/>
                  </a:cubicBezTo>
                  <a:cubicBezTo>
                    <a:pt x="25480" y="26540"/>
                    <a:pt x="25516" y="26718"/>
                    <a:pt x="25694" y="26778"/>
                  </a:cubicBezTo>
                  <a:lnTo>
                    <a:pt x="25921" y="26825"/>
                  </a:lnTo>
                  <a:cubicBezTo>
                    <a:pt x="25972" y="26836"/>
                    <a:pt x="26032" y="26863"/>
                    <a:pt x="26093" y="26863"/>
                  </a:cubicBezTo>
                  <a:cubicBezTo>
                    <a:pt x="26103" y="26863"/>
                    <a:pt x="26113" y="26863"/>
                    <a:pt x="26123" y="26861"/>
                  </a:cubicBezTo>
                  <a:cubicBezTo>
                    <a:pt x="26226" y="26840"/>
                    <a:pt x="26321" y="26828"/>
                    <a:pt x="26407" y="26828"/>
                  </a:cubicBezTo>
                  <a:cubicBezTo>
                    <a:pt x="26757" y="26828"/>
                    <a:pt x="26956" y="27026"/>
                    <a:pt x="26956" y="27599"/>
                  </a:cubicBezTo>
                  <a:cubicBezTo>
                    <a:pt x="26956" y="27799"/>
                    <a:pt x="27058" y="27905"/>
                    <a:pt x="27211" y="27905"/>
                  </a:cubicBezTo>
                  <a:cubicBezTo>
                    <a:pt x="27341" y="27905"/>
                    <a:pt x="27508" y="27829"/>
                    <a:pt x="27683" y="27671"/>
                  </a:cubicBezTo>
                  <a:lnTo>
                    <a:pt x="27683" y="27671"/>
                  </a:lnTo>
                  <a:cubicBezTo>
                    <a:pt x="27445" y="28075"/>
                    <a:pt x="27504" y="28540"/>
                    <a:pt x="27195" y="28826"/>
                  </a:cubicBezTo>
                  <a:cubicBezTo>
                    <a:pt x="27171" y="28873"/>
                    <a:pt x="27171" y="28933"/>
                    <a:pt x="27171" y="28992"/>
                  </a:cubicBezTo>
                  <a:cubicBezTo>
                    <a:pt x="27183" y="29159"/>
                    <a:pt x="27254" y="29266"/>
                    <a:pt x="27385" y="29326"/>
                  </a:cubicBezTo>
                  <a:cubicBezTo>
                    <a:pt x="27552" y="29385"/>
                    <a:pt x="27528" y="29492"/>
                    <a:pt x="27445" y="29611"/>
                  </a:cubicBezTo>
                  <a:cubicBezTo>
                    <a:pt x="27421" y="29659"/>
                    <a:pt x="27409" y="29695"/>
                    <a:pt x="27385" y="29754"/>
                  </a:cubicBezTo>
                  <a:cubicBezTo>
                    <a:pt x="27445" y="29969"/>
                    <a:pt x="27564" y="30111"/>
                    <a:pt x="27349" y="30350"/>
                  </a:cubicBezTo>
                  <a:cubicBezTo>
                    <a:pt x="27150" y="30561"/>
                    <a:pt x="27055" y="30945"/>
                    <a:pt x="27541" y="30945"/>
                  </a:cubicBezTo>
                  <a:cubicBezTo>
                    <a:pt x="27549" y="30945"/>
                    <a:pt x="27556" y="30945"/>
                    <a:pt x="27564" y="30945"/>
                  </a:cubicBezTo>
                  <a:cubicBezTo>
                    <a:pt x="27643" y="30897"/>
                    <a:pt x="27722" y="30880"/>
                    <a:pt x="27801" y="30880"/>
                  </a:cubicBezTo>
                  <a:cubicBezTo>
                    <a:pt x="28023" y="30880"/>
                    <a:pt x="28242" y="31020"/>
                    <a:pt x="28464" y="31020"/>
                  </a:cubicBezTo>
                  <a:cubicBezTo>
                    <a:pt x="28517" y="31020"/>
                    <a:pt x="28570" y="31012"/>
                    <a:pt x="28623" y="30993"/>
                  </a:cubicBezTo>
                  <a:cubicBezTo>
                    <a:pt x="28730" y="30993"/>
                    <a:pt x="28838" y="31004"/>
                    <a:pt x="28933" y="31052"/>
                  </a:cubicBezTo>
                  <a:cubicBezTo>
                    <a:pt x="29039" y="31095"/>
                    <a:pt x="29159" y="31175"/>
                    <a:pt x="29266" y="31175"/>
                  </a:cubicBezTo>
                  <a:cubicBezTo>
                    <a:pt x="29338" y="31175"/>
                    <a:pt x="29404" y="31139"/>
                    <a:pt x="29457" y="31028"/>
                  </a:cubicBezTo>
                  <a:cubicBezTo>
                    <a:pt x="29623" y="30695"/>
                    <a:pt x="29385" y="30552"/>
                    <a:pt x="29135" y="30409"/>
                  </a:cubicBezTo>
                  <a:lnTo>
                    <a:pt x="29135" y="30409"/>
                  </a:lnTo>
                  <a:cubicBezTo>
                    <a:pt x="29285" y="30447"/>
                    <a:pt x="29384" y="30588"/>
                    <a:pt x="29506" y="30588"/>
                  </a:cubicBezTo>
                  <a:cubicBezTo>
                    <a:pt x="29539" y="30588"/>
                    <a:pt x="29574" y="30577"/>
                    <a:pt x="29612" y="30552"/>
                  </a:cubicBezTo>
                  <a:cubicBezTo>
                    <a:pt x="29612" y="30397"/>
                    <a:pt x="29588" y="30254"/>
                    <a:pt x="29588" y="30100"/>
                  </a:cubicBezTo>
                  <a:cubicBezTo>
                    <a:pt x="29683" y="29838"/>
                    <a:pt x="29433" y="29695"/>
                    <a:pt x="29409" y="29480"/>
                  </a:cubicBezTo>
                  <a:cubicBezTo>
                    <a:pt x="29350" y="29254"/>
                    <a:pt x="29100" y="29099"/>
                    <a:pt x="29159" y="28826"/>
                  </a:cubicBezTo>
                  <a:cubicBezTo>
                    <a:pt x="28850" y="28195"/>
                    <a:pt x="28480" y="27587"/>
                    <a:pt x="28600" y="26813"/>
                  </a:cubicBezTo>
                  <a:cubicBezTo>
                    <a:pt x="28611" y="26635"/>
                    <a:pt x="28552" y="26480"/>
                    <a:pt x="28516" y="26325"/>
                  </a:cubicBezTo>
                  <a:cubicBezTo>
                    <a:pt x="28504" y="26266"/>
                    <a:pt x="28480" y="26182"/>
                    <a:pt x="28445" y="26123"/>
                  </a:cubicBezTo>
                  <a:cubicBezTo>
                    <a:pt x="28433" y="25885"/>
                    <a:pt x="28219" y="25754"/>
                    <a:pt x="28207" y="25516"/>
                  </a:cubicBezTo>
                  <a:cubicBezTo>
                    <a:pt x="28159" y="25444"/>
                    <a:pt x="28135" y="25385"/>
                    <a:pt x="28099" y="25325"/>
                  </a:cubicBezTo>
                  <a:cubicBezTo>
                    <a:pt x="28141" y="25262"/>
                    <a:pt x="28174" y="25239"/>
                    <a:pt x="28203" y="25239"/>
                  </a:cubicBezTo>
                  <a:cubicBezTo>
                    <a:pt x="28281" y="25239"/>
                    <a:pt x="28329" y="25398"/>
                    <a:pt x="28409" y="25398"/>
                  </a:cubicBezTo>
                  <a:cubicBezTo>
                    <a:pt x="28413" y="25398"/>
                    <a:pt x="28417" y="25397"/>
                    <a:pt x="28421" y="25397"/>
                  </a:cubicBezTo>
                  <a:lnTo>
                    <a:pt x="28730" y="25706"/>
                  </a:lnTo>
                  <a:cubicBezTo>
                    <a:pt x="28804" y="25741"/>
                    <a:pt x="28861" y="25756"/>
                    <a:pt x="28906" y="25756"/>
                  </a:cubicBezTo>
                  <a:cubicBezTo>
                    <a:pt x="29107" y="25756"/>
                    <a:pt x="29060" y="25455"/>
                    <a:pt x="29147" y="25289"/>
                  </a:cubicBezTo>
                  <a:cubicBezTo>
                    <a:pt x="28802" y="23825"/>
                    <a:pt x="28219" y="22432"/>
                    <a:pt x="27564" y="21110"/>
                  </a:cubicBezTo>
                  <a:cubicBezTo>
                    <a:pt x="27028" y="20039"/>
                    <a:pt x="26468" y="18991"/>
                    <a:pt x="25861" y="17979"/>
                  </a:cubicBezTo>
                  <a:cubicBezTo>
                    <a:pt x="25087" y="16693"/>
                    <a:pt x="24254" y="15443"/>
                    <a:pt x="23337" y="14264"/>
                  </a:cubicBezTo>
                  <a:cubicBezTo>
                    <a:pt x="22670" y="13407"/>
                    <a:pt x="21932" y="12633"/>
                    <a:pt x="21194" y="11823"/>
                  </a:cubicBezTo>
                  <a:cubicBezTo>
                    <a:pt x="19872" y="10347"/>
                    <a:pt x="18574" y="8847"/>
                    <a:pt x="17134" y="7513"/>
                  </a:cubicBezTo>
                  <a:cubicBezTo>
                    <a:pt x="17034" y="7467"/>
                    <a:pt x="16935" y="7398"/>
                    <a:pt x="16841" y="7398"/>
                  </a:cubicBezTo>
                  <a:cubicBezTo>
                    <a:pt x="16767" y="7398"/>
                    <a:pt x="16697" y="7441"/>
                    <a:pt x="16634" y="7573"/>
                  </a:cubicBezTo>
                  <a:cubicBezTo>
                    <a:pt x="16717" y="7359"/>
                    <a:pt x="16705" y="7121"/>
                    <a:pt x="16527" y="7037"/>
                  </a:cubicBezTo>
                  <a:cubicBezTo>
                    <a:pt x="16241" y="6870"/>
                    <a:pt x="16062" y="6597"/>
                    <a:pt x="15836" y="6359"/>
                  </a:cubicBezTo>
                  <a:cubicBezTo>
                    <a:pt x="15732" y="6266"/>
                    <a:pt x="15660" y="6227"/>
                    <a:pt x="15612" y="6227"/>
                  </a:cubicBezTo>
                  <a:cubicBezTo>
                    <a:pt x="15512" y="6227"/>
                    <a:pt x="15514" y="6396"/>
                    <a:pt x="15538" y="6597"/>
                  </a:cubicBezTo>
                  <a:cubicBezTo>
                    <a:pt x="15467" y="6394"/>
                    <a:pt x="15586" y="6108"/>
                    <a:pt x="15348" y="5942"/>
                  </a:cubicBezTo>
                  <a:cubicBezTo>
                    <a:pt x="14884" y="5513"/>
                    <a:pt x="14372" y="5204"/>
                    <a:pt x="13871" y="4799"/>
                  </a:cubicBezTo>
                  <a:cubicBezTo>
                    <a:pt x="12609" y="3775"/>
                    <a:pt x="11240" y="2894"/>
                    <a:pt x="9811" y="2168"/>
                  </a:cubicBezTo>
                  <a:cubicBezTo>
                    <a:pt x="8788" y="1644"/>
                    <a:pt x="7787" y="1048"/>
                    <a:pt x="6704" y="679"/>
                  </a:cubicBezTo>
                  <a:cubicBezTo>
                    <a:pt x="6013" y="453"/>
                    <a:pt x="5299" y="358"/>
                    <a:pt x="46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 name="Google Shape;1856;p17"/>
            <p:cNvSpPr/>
            <p:nvPr/>
          </p:nvSpPr>
          <p:spPr>
            <a:xfrm>
              <a:off x="8610784" y="694762"/>
              <a:ext cx="53747" cy="102822"/>
            </a:xfrm>
            <a:custGeom>
              <a:avLst/>
              <a:gdLst/>
              <a:ahLst/>
              <a:cxnLst/>
              <a:rect l="l" t="t" r="r" b="b"/>
              <a:pathLst>
                <a:path w="1703" h="3258" extrusionOk="0">
                  <a:moveTo>
                    <a:pt x="468" y="0"/>
                  </a:moveTo>
                  <a:cubicBezTo>
                    <a:pt x="422" y="0"/>
                    <a:pt x="373" y="16"/>
                    <a:pt x="322" y="54"/>
                  </a:cubicBezTo>
                  <a:cubicBezTo>
                    <a:pt x="0" y="257"/>
                    <a:pt x="476" y="412"/>
                    <a:pt x="345" y="638"/>
                  </a:cubicBezTo>
                  <a:cubicBezTo>
                    <a:pt x="191" y="876"/>
                    <a:pt x="405" y="1150"/>
                    <a:pt x="298" y="1424"/>
                  </a:cubicBezTo>
                  <a:cubicBezTo>
                    <a:pt x="310" y="1555"/>
                    <a:pt x="345" y="1709"/>
                    <a:pt x="417" y="1828"/>
                  </a:cubicBezTo>
                  <a:cubicBezTo>
                    <a:pt x="464" y="2186"/>
                    <a:pt x="583" y="2495"/>
                    <a:pt x="786" y="2757"/>
                  </a:cubicBezTo>
                  <a:cubicBezTo>
                    <a:pt x="845" y="2960"/>
                    <a:pt x="893" y="3198"/>
                    <a:pt x="1119" y="3257"/>
                  </a:cubicBezTo>
                  <a:lnTo>
                    <a:pt x="1203" y="3210"/>
                  </a:lnTo>
                  <a:cubicBezTo>
                    <a:pt x="1322" y="3186"/>
                    <a:pt x="1417" y="3138"/>
                    <a:pt x="1334" y="2960"/>
                  </a:cubicBezTo>
                  <a:cubicBezTo>
                    <a:pt x="822" y="2948"/>
                    <a:pt x="1131" y="2650"/>
                    <a:pt x="1215" y="2448"/>
                  </a:cubicBezTo>
                  <a:cubicBezTo>
                    <a:pt x="1322" y="2245"/>
                    <a:pt x="1607" y="2329"/>
                    <a:pt x="1703" y="2126"/>
                  </a:cubicBezTo>
                  <a:cubicBezTo>
                    <a:pt x="1688" y="1999"/>
                    <a:pt x="1636" y="1964"/>
                    <a:pt x="1572" y="1964"/>
                  </a:cubicBezTo>
                  <a:cubicBezTo>
                    <a:pt x="1497" y="1964"/>
                    <a:pt x="1406" y="2010"/>
                    <a:pt x="1334" y="2010"/>
                  </a:cubicBezTo>
                  <a:cubicBezTo>
                    <a:pt x="1270" y="2010"/>
                    <a:pt x="1222" y="1974"/>
                    <a:pt x="1215" y="1840"/>
                  </a:cubicBezTo>
                  <a:cubicBezTo>
                    <a:pt x="1191" y="1781"/>
                    <a:pt x="1179" y="1697"/>
                    <a:pt x="1203" y="1674"/>
                  </a:cubicBezTo>
                  <a:cubicBezTo>
                    <a:pt x="1212" y="1666"/>
                    <a:pt x="1219" y="1663"/>
                    <a:pt x="1225" y="1663"/>
                  </a:cubicBezTo>
                  <a:cubicBezTo>
                    <a:pt x="1260" y="1663"/>
                    <a:pt x="1258" y="1757"/>
                    <a:pt x="1298" y="1757"/>
                  </a:cubicBezTo>
                  <a:cubicBezTo>
                    <a:pt x="1536" y="1590"/>
                    <a:pt x="1643" y="1400"/>
                    <a:pt x="1286" y="1281"/>
                  </a:cubicBezTo>
                  <a:cubicBezTo>
                    <a:pt x="1167" y="1233"/>
                    <a:pt x="1060" y="1197"/>
                    <a:pt x="1012" y="1055"/>
                  </a:cubicBezTo>
                  <a:cubicBezTo>
                    <a:pt x="869" y="1043"/>
                    <a:pt x="834" y="924"/>
                    <a:pt x="881" y="816"/>
                  </a:cubicBezTo>
                  <a:cubicBezTo>
                    <a:pt x="893" y="650"/>
                    <a:pt x="905" y="471"/>
                    <a:pt x="845" y="304"/>
                  </a:cubicBezTo>
                  <a:cubicBezTo>
                    <a:pt x="822" y="221"/>
                    <a:pt x="762" y="162"/>
                    <a:pt x="703" y="102"/>
                  </a:cubicBezTo>
                  <a:cubicBezTo>
                    <a:pt x="626" y="49"/>
                    <a:pt x="550" y="0"/>
                    <a:pt x="4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 name="Google Shape;1857;p17"/>
            <p:cNvSpPr/>
            <p:nvPr/>
          </p:nvSpPr>
          <p:spPr>
            <a:xfrm>
              <a:off x="8505187" y="530844"/>
              <a:ext cx="72935" cy="93354"/>
            </a:xfrm>
            <a:custGeom>
              <a:avLst/>
              <a:gdLst/>
              <a:ahLst/>
              <a:cxnLst/>
              <a:rect l="l" t="t" r="r" b="b"/>
              <a:pathLst>
                <a:path w="2311" h="2958" extrusionOk="0">
                  <a:moveTo>
                    <a:pt x="741" y="0"/>
                  </a:moveTo>
                  <a:cubicBezTo>
                    <a:pt x="607" y="0"/>
                    <a:pt x="649" y="200"/>
                    <a:pt x="596" y="295"/>
                  </a:cubicBezTo>
                  <a:cubicBezTo>
                    <a:pt x="584" y="297"/>
                    <a:pt x="572" y="298"/>
                    <a:pt x="560" y="298"/>
                  </a:cubicBezTo>
                  <a:cubicBezTo>
                    <a:pt x="424" y="298"/>
                    <a:pt x="298" y="208"/>
                    <a:pt x="156" y="208"/>
                  </a:cubicBezTo>
                  <a:cubicBezTo>
                    <a:pt x="114" y="208"/>
                    <a:pt x="70" y="216"/>
                    <a:pt x="24" y="236"/>
                  </a:cubicBezTo>
                  <a:cubicBezTo>
                    <a:pt x="0" y="295"/>
                    <a:pt x="0" y="331"/>
                    <a:pt x="0" y="391"/>
                  </a:cubicBezTo>
                  <a:cubicBezTo>
                    <a:pt x="60" y="629"/>
                    <a:pt x="167" y="807"/>
                    <a:pt x="322" y="974"/>
                  </a:cubicBezTo>
                  <a:cubicBezTo>
                    <a:pt x="381" y="1034"/>
                    <a:pt x="441" y="1081"/>
                    <a:pt x="500" y="1141"/>
                  </a:cubicBezTo>
                  <a:cubicBezTo>
                    <a:pt x="953" y="1629"/>
                    <a:pt x="1191" y="2284"/>
                    <a:pt x="1560" y="2831"/>
                  </a:cubicBezTo>
                  <a:cubicBezTo>
                    <a:pt x="1708" y="2898"/>
                    <a:pt x="1851" y="2957"/>
                    <a:pt x="1973" y="2957"/>
                  </a:cubicBezTo>
                  <a:cubicBezTo>
                    <a:pt x="2137" y="2957"/>
                    <a:pt x="2263" y="2851"/>
                    <a:pt x="2310" y="2510"/>
                  </a:cubicBezTo>
                  <a:cubicBezTo>
                    <a:pt x="1917" y="2212"/>
                    <a:pt x="1655" y="1808"/>
                    <a:pt x="1441" y="1343"/>
                  </a:cubicBezTo>
                  <a:cubicBezTo>
                    <a:pt x="1370" y="1415"/>
                    <a:pt x="1298" y="1522"/>
                    <a:pt x="1239" y="1522"/>
                  </a:cubicBezTo>
                  <a:cubicBezTo>
                    <a:pt x="1096" y="1510"/>
                    <a:pt x="1096" y="1367"/>
                    <a:pt x="1096" y="1224"/>
                  </a:cubicBezTo>
                  <a:cubicBezTo>
                    <a:pt x="1096" y="1046"/>
                    <a:pt x="1274" y="772"/>
                    <a:pt x="1096" y="736"/>
                  </a:cubicBezTo>
                  <a:cubicBezTo>
                    <a:pt x="786" y="676"/>
                    <a:pt x="881" y="426"/>
                    <a:pt x="822" y="248"/>
                  </a:cubicBezTo>
                  <a:cubicBezTo>
                    <a:pt x="798" y="176"/>
                    <a:pt x="965" y="57"/>
                    <a:pt x="798" y="10"/>
                  </a:cubicBezTo>
                  <a:cubicBezTo>
                    <a:pt x="776" y="3"/>
                    <a:pt x="757" y="0"/>
                    <a:pt x="7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 name="Google Shape;1858;p17"/>
            <p:cNvSpPr/>
            <p:nvPr/>
          </p:nvSpPr>
          <p:spPr>
            <a:xfrm>
              <a:off x="8432664" y="412182"/>
              <a:ext cx="59396" cy="86443"/>
            </a:xfrm>
            <a:custGeom>
              <a:avLst/>
              <a:gdLst/>
              <a:ahLst/>
              <a:cxnLst/>
              <a:rect l="l" t="t" r="r" b="b"/>
              <a:pathLst>
                <a:path w="1882" h="2739" extrusionOk="0">
                  <a:moveTo>
                    <a:pt x="180" y="1"/>
                  </a:moveTo>
                  <a:cubicBezTo>
                    <a:pt x="104" y="1"/>
                    <a:pt x="44" y="56"/>
                    <a:pt x="1" y="186"/>
                  </a:cubicBezTo>
                  <a:cubicBezTo>
                    <a:pt x="167" y="722"/>
                    <a:pt x="512" y="1115"/>
                    <a:pt x="810" y="1555"/>
                  </a:cubicBezTo>
                  <a:cubicBezTo>
                    <a:pt x="774" y="1758"/>
                    <a:pt x="893" y="1865"/>
                    <a:pt x="1024" y="1960"/>
                  </a:cubicBezTo>
                  <a:cubicBezTo>
                    <a:pt x="1191" y="2091"/>
                    <a:pt x="1310" y="2258"/>
                    <a:pt x="1322" y="2496"/>
                  </a:cubicBezTo>
                  <a:cubicBezTo>
                    <a:pt x="1298" y="2603"/>
                    <a:pt x="1417" y="2603"/>
                    <a:pt x="1441" y="2674"/>
                  </a:cubicBezTo>
                  <a:cubicBezTo>
                    <a:pt x="1498" y="2717"/>
                    <a:pt x="1551" y="2739"/>
                    <a:pt x="1607" y="2739"/>
                  </a:cubicBezTo>
                  <a:cubicBezTo>
                    <a:pt x="1645" y="2739"/>
                    <a:pt x="1684" y="2729"/>
                    <a:pt x="1727" y="2710"/>
                  </a:cubicBezTo>
                  <a:cubicBezTo>
                    <a:pt x="1882" y="2603"/>
                    <a:pt x="1822" y="2412"/>
                    <a:pt x="1870" y="2269"/>
                  </a:cubicBezTo>
                  <a:cubicBezTo>
                    <a:pt x="1834" y="1936"/>
                    <a:pt x="1691" y="1746"/>
                    <a:pt x="1405" y="1698"/>
                  </a:cubicBezTo>
                  <a:cubicBezTo>
                    <a:pt x="1417" y="1567"/>
                    <a:pt x="1477" y="1543"/>
                    <a:pt x="1584" y="1531"/>
                  </a:cubicBezTo>
                  <a:cubicBezTo>
                    <a:pt x="1636" y="1178"/>
                    <a:pt x="1650" y="1081"/>
                    <a:pt x="1501" y="1081"/>
                  </a:cubicBezTo>
                  <a:cubicBezTo>
                    <a:pt x="1444" y="1081"/>
                    <a:pt x="1363" y="1095"/>
                    <a:pt x="1251" y="1115"/>
                  </a:cubicBezTo>
                  <a:cubicBezTo>
                    <a:pt x="1235" y="1118"/>
                    <a:pt x="1222" y="1120"/>
                    <a:pt x="1210" y="1120"/>
                  </a:cubicBezTo>
                  <a:cubicBezTo>
                    <a:pt x="1108" y="1120"/>
                    <a:pt x="1105" y="995"/>
                    <a:pt x="1084" y="888"/>
                  </a:cubicBezTo>
                  <a:cubicBezTo>
                    <a:pt x="1013" y="793"/>
                    <a:pt x="846" y="888"/>
                    <a:pt x="822" y="710"/>
                  </a:cubicBezTo>
                  <a:cubicBezTo>
                    <a:pt x="786" y="507"/>
                    <a:pt x="715" y="329"/>
                    <a:pt x="655" y="138"/>
                  </a:cubicBezTo>
                  <a:cubicBezTo>
                    <a:pt x="548" y="114"/>
                    <a:pt x="453" y="91"/>
                    <a:pt x="346" y="67"/>
                  </a:cubicBezTo>
                  <a:cubicBezTo>
                    <a:pt x="285" y="24"/>
                    <a:pt x="229" y="1"/>
                    <a:pt x="18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 name="Google Shape;1859;p17"/>
            <p:cNvSpPr/>
            <p:nvPr/>
          </p:nvSpPr>
          <p:spPr>
            <a:xfrm>
              <a:off x="8260194" y="197738"/>
              <a:ext cx="69558" cy="66276"/>
            </a:xfrm>
            <a:custGeom>
              <a:avLst/>
              <a:gdLst/>
              <a:ahLst/>
              <a:cxnLst/>
              <a:rect l="l" t="t" r="r" b="b"/>
              <a:pathLst>
                <a:path w="2204" h="2100" extrusionOk="0">
                  <a:moveTo>
                    <a:pt x="416" y="1"/>
                  </a:moveTo>
                  <a:cubicBezTo>
                    <a:pt x="379" y="1"/>
                    <a:pt x="340" y="10"/>
                    <a:pt x="298" y="28"/>
                  </a:cubicBezTo>
                  <a:cubicBezTo>
                    <a:pt x="155" y="87"/>
                    <a:pt x="1" y="135"/>
                    <a:pt x="24" y="373"/>
                  </a:cubicBezTo>
                  <a:cubicBezTo>
                    <a:pt x="60" y="528"/>
                    <a:pt x="203" y="575"/>
                    <a:pt x="274" y="694"/>
                  </a:cubicBezTo>
                  <a:cubicBezTo>
                    <a:pt x="405" y="849"/>
                    <a:pt x="536" y="1016"/>
                    <a:pt x="679" y="1159"/>
                  </a:cubicBezTo>
                  <a:cubicBezTo>
                    <a:pt x="870" y="1314"/>
                    <a:pt x="1072" y="1456"/>
                    <a:pt x="1227" y="1671"/>
                  </a:cubicBezTo>
                  <a:cubicBezTo>
                    <a:pt x="1334" y="1921"/>
                    <a:pt x="1548" y="1980"/>
                    <a:pt x="1751" y="2099"/>
                  </a:cubicBezTo>
                  <a:cubicBezTo>
                    <a:pt x="1763" y="2040"/>
                    <a:pt x="1763" y="1992"/>
                    <a:pt x="1751" y="1933"/>
                  </a:cubicBezTo>
                  <a:cubicBezTo>
                    <a:pt x="1715" y="1861"/>
                    <a:pt x="1632" y="1814"/>
                    <a:pt x="1810" y="1742"/>
                  </a:cubicBezTo>
                  <a:cubicBezTo>
                    <a:pt x="2203" y="1575"/>
                    <a:pt x="2191" y="1385"/>
                    <a:pt x="1834" y="1075"/>
                  </a:cubicBezTo>
                  <a:cubicBezTo>
                    <a:pt x="1763" y="962"/>
                    <a:pt x="1692" y="895"/>
                    <a:pt x="1603" y="895"/>
                  </a:cubicBezTo>
                  <a:cubicBezTo>
                    <a:pt x="1543" y="895"/>
                    <a:pt x="1475" y="925"/>
                    <a:pt x="1394" y="992"/>
                  </a:cubicBezTo>
                  <a:cubicBezTo>
                    <a:pt x="1329" y="1037"/>
                    <a:pt x="1249" y="1074"/>
                    <a:pt x="1178" y="1074"/>
                  </a:cubicBezTo>
                  <a:cubicBezTo>
                    <a:pt x="1081" y="1074"/>
                    <a:pt x="1001" y="1004"/>
                    <a:pt x="1001" y="790"/>
                  </a:cubicBezTo>
                  <a:cubicBezTo>
                    <a:pt x="941" y="552"/>
                    <a:pt x="1263" y="659"/>
                    <a:pt x="1179" y="444"/>
                  </a:cubicBezTo>
                  <a:cubicBezTo>
                    <a:pt x="1077" y="168"/>
                    <a:pt x="896" y="15"/>
                    <a:pt x="650" y="15"/>
                  </a:cubicBezTo>
                  <a:cubicBezTo>
                    <a:pt x="610" y="15"/>
                    <a:pt x="568" y="19"/>
                    <a:pt x="524" y="28"/>
                  </a:cubicBezTo>
                  <a:cubicBezTo>
                    <a:pt x="489" y="10"/>
                    <a:pt x="453" y="1"/>
                    <a:pt x="4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 name="Google Shape;1860;p17"/>
            <p:cNvSpPr/>
            <p:nvPr/>
          </p:nvSpPr>
          <p:spPr>
            <a:xfrm>
              <a:off x="8067810" y="31011"/>
              <a:ext cx="66907" cy="60153"/>
            </a:xfrm>
            <a:custGeom>
              <a:avLst/>
              <a:gdLst/>
              <a:ahLst/>
              <a:cxnLst/>
              <a:rect l="l" t="t" r="r" b="b"/>
              <a:pathLst>
                <a:path w="2120" h="1906" extrusionOk="0">
                  <a:moveTo>
                    <a:pt x="215" y="0"/>
                  </a:moveTo>
                  <a:cubicBezTo>
                    <a:pt x="48" y="191"/>
                    <a:pt x="1" y="417"/>
                    <a:pt x="96" y="655"/>
                  </a:cubicBezTo>
                  <a:cubicBezTo>
                    <a:pt x="132" y="679"/>
                    <a:pt x="191" y="715"/>
                    <a:pt x="239" y="739"/>
                  </a:cubicBezTo>
                  <a:cubicBezTo>
                    <a:pt x="691" y="1108"/>
                    <a:pt x="1179" y="1394"/>
                    <a:pt x="1596" y="1810"/>
                  </a:cubicBezTo>
                  <a:cubicBezTo>
                    <a:pt x="1620" y="1846"/>
                    <a:pt x="1667" y="1870"/>
                    <a:pt x="1703" y="1905"/>
                  </a:cubicBezTo>
                  <a:cubicBezTo>
                    <a:pt x="1786" y="1894"/>
                    <a:pt x="1822" y="1810"/>
                    <a:pt x="1834" y="1727"/>
                  </a:cubicBezTo>
                  <a:cubicBezTo>
                    <a:pt x="1775" y="1429"/>
                    <a:pt x="2120" y="1167"/>
                    <a:pt x="1894" y="870"/>
                  </a:cubicBezTo>
                  <a:cubicBezTo>
                    <a:pt x="1877" y="865"/>
                    <a:pt x="1862" y="863"/>
                    <a:pt x="1847" y="863"/>
                  </a:cubicBezTo>
                  <a:cubicBezTo>
                    <a:pt x="1705" y="863"/>
                    <a:pt x="1615" y="1038"/>
                    <a:pt x="1487" y="1038"/>
                  </a:cubicBezTo>
                  <a:cubicBezTo>
                    <a:pt x="1480" y="1038"/>
                    <a:pt x="1472" y="1037"/>
                    <a:pt x="1465" y="1036"/>
                  </a:cubicBezTo>
                  <a:cubicBezTo>
                    <a:pt x="1286" y="322"/>
                    <a:pt x="632" y="358"/>
                    <a:pt x="2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 name="Google Shape;1861;p17"/>
            <p:cNvSpPr/>
            <p:nvPr/>
          </p:nvSpPr>
          <p:spPr>
            <a:xfrm>
              <a:off x="8364276" y="314980"/>
              <a:ext cx="66181" cy="88431"/>
            </a:xfrm>
            <a:custGeom>
              <a:avLst/>
              <a:gdLst/>
              <a:ahLst/>
              <a:cxnLst/>
              <a:rect l="l" t="t" r="r" b="b"/>
              <a:pathLst>
                <a:path w="2097" h="2802" extrusionOk="0">
                  <a:moveTo>
                    <a:pt x="198" y="1"/>
                  </a:moveTo>
                  <a:cubicBezTo>
                    <a:pt x="113" y="1"/>
                    <a:pt x="45" y="61"/>
                    <a:pt x="1" y="194"/>
                  </a:cubicBezTo>
                  <a:cubicBezTo>
                    <a:pt x="12" y="468"/>
                    <a:pt x="179" y="611"/>
                    <a:pt x="322" y="789"/>
                  </a:cubicBezTo>
                  <a:cubicBezTo>
                    <a:pt x="465" y="968"/>
                    <a:pt x="703" y="1051"/>
                    <a:pt x="715" y="1349"/>
                  </a:cubicBezTo>
                  <a:cubicBezTo>
                    <a:pt x="727" y="1361"/>
                    <a:pt x="739" y="1385"/>
                    <a:pt x="739" y="1420"/>
                  </a:cubicBezTo>
                  <a:cubicBezTo>
                    <a:pt x="1013" y="1623"/>
                    <a:pt x="1191" y="1909"/>
                    <a:pt x="1334" y="2218"/>
                  </a:cubicBezTo>
                  <a:cubicBezTo>
                    <a:pt x="1334" y="2313"/>
                    <a:pt x="1358" y="2385"/>
                    <a:pt x="1358" y="2480"/>
                  </a:cubicBezTo>
                  <a:cubicBezTo>
                    <a:pt x="1548" y="2504"/>
                    <a:pt x="1632" y="2730"/>
                    <a:pt x="1810" y="2802"/>
                  </a:cubicBezTo>
                  <a:cubicBezTo>
                    <a:pt x="2013" y="2683"/>
                    <a:pt x="2096" y="2278"/>
                    <a:pt x="2025" y="2278"/>
                  </a:cubicBezTo>
                  <a:lnTo>
                    <a:pt x="2025" y="2278"/>
                  </a:lnTo>
                  <a:cubicBezTo>
                    <a:pt x="2016" y="2278"/>
                    <a:pt x="2008" y="2279"/>
                    <a:pt x="2000" y="2279"/>
                  </a:cubicBezTo>
                  <a:cubicBezTo>
                    <a:pt x="1700" y="2279"/>
                    <a:pt x="1852" y="1849"/>
                    <a:pt x="1632" y="1837"/>
                  </a:cubicBezTo>
                  <a:cubicBezTo>
                    <a:pt x="1441" y="1766"/>
                    <a:pt x="1370" y="1563"/>
                    <a:pt x="1275" y="1385"/>
                  </a:cubicBezTo>
                  <a:cubicBezTo>
                    <a:pt x="1421" y="1176"/>
                    <a:pt x="1494" y="866"/>
                    <a:pt x="1268" y="866"/>
                  </a:cubicBezTo>
                  <a:cubicBezTo>
                    <a:pt x="1236" y="866"/>
                    <a:pt x="1199" y="872"/>
                    <a:pt x="1155" y="885"/>
                  </a:cubicBezTo>
                  <a:cubicBezTo>
                    <a:pt x="1094" y="902"/>
                    <a:pt x="1045" y="910"/>
                    <a:pt x="1005" y="910"/>
                  </a:cubicBezTo>
                  <a:cubicBezTo>
                    <a:pt x="775" y="910"/>
                    <a:pt x="866" y="649"/>
                    <a:pt x="774" y="527"/>
                  </a:cubicBezTo>
                  <a:cubicBezTo>
                    <a:pt x="620" y="432"/>
                    <a:pt x="477" y="361"/>
                    <a:pt x="429" y="170"/>
                  </a:cubicBezTo>
                  <a:cubicBezTo>
                    <a:pt x="417" y="135"/>
                    <a:pt x="382" y="87"/>
                    <a:pt x="370" y="63"/>
                  </a:cubicBezTo>
                  <a:cubicBezTo>
                    <a:pt x="307" y="23"/>
                    <a:pt x="249" y="1"/>
                    <a:pt x="1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 name="Google Shape;1862;p17"/>
            <p:cNvSpPr/>
            <p:nvPr/>
          </p:nvSpPr>
          <p:spPr>
            <a:xfrm>
              <a:off x="7877319" y="-53252"/>
              <a:ext cx="75933" cy="33959"/>
            </a:xfrm>
            <a:custGeom>
              <a:avLst/>
              <a:gdLst/>
              <a:ahLst/>
              <a:cxnLst/>
              <a:rect l="l" t="t" r="r" b="b"/>
              <a:pathLst>
                <a:path w="2406" h="1076" extrusionOk="0">
                  <a:moveTo>
                    <a:pt x="251" y="1"/>
                  </a:moveTo>
                  <a:cubicBezTo>
                    <a:pt x="137" y="1"/>
                    <a:pt x="47" y="66"/>
                    <a:pt x="0" y="289"/>
                  </a:cubicBezTo>
                  <a:cubicBezTo>
                    <a:pt x="595" y="670"/>
                    <a:pt x="1274" y="730"/>
                    <a:pt x="1869" y="1063"/>
                  </a:cubicBezTo>
                  <a:cubicBezTo>
                    <a:pt x="1977" y="1075"/>
                    <a:pt x="2084" y="1075"/>
                    <a:pt x="2179" y="1075"/>
                  </a:cubicBezTo>
                  <a:cubicBezTo>
                    <a:pt x="2298" y="1039"/>
                    <a:pt x="2381" y="968"/>
                    <a:pt x="2405" y="837"/>
                  </a:cubicBezTo>
                  <a:cubicBezTo>
                    <a:pt x="2128" y="804"/>
                    <a:pt x="1995" y="317"/>
                    <a:pt x="1873" y="317"/>
                  </a:cubicBezTo>
                  <a:cubicBezTo>
                    <a:pt x="1864" y="317"/>
                    <a:pt x="1855" y="319"/>
                    <a:pt x="1846" y="325"/>
                  </a:cubicBezTo>
                  <a:cubicBezTo>
                    <a:pt x="1698" y="423"/>
                    <a:pt x="1565" y="461"/>
                    <a:pt x="1440" y="461"/>
                  </a:cubicBezTo>
                  <a:cubicBezTo>
                    <a:pt x="1110" y="461"/>
                    <a:pt x="841" y="196"/>
                    <a:pt x="548" y="75"/>
                  </a:cubicBezTo>
                  <a:cubicBezTo>
                    <a:pt x="440" y="39"/>
                    <a:pt x="338" y="1"/>
                    <a:pt x="2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 name="Google Shape;1863;p17"/>
            <p:cNvSpPr/>
            <p:nvPr/>
          </p:nvSpPr>
          <p:spPr>
            <a:xfrm>
              <a:off x="8191426" y="135535"/>
              <a:ext cx="55262" cy="57092"/>
            </a:xfrm>
            <a:custGeom>
              <a:avLst/>
              <a:gdLst/>
              <a:ahLst/>
              <a:cxnLst/>
              <a:rect l="l" t="t" r="r" b="b"/>
              <a:pathLst>
                <a:path w="1751" h="1809" extrusionOk="0">
                  <a:moveTo>
                    <a:pt x="472" y="1"/>
                  </a:moveTo>
                  <a:cubicBezTo>
                    <a:pt x="429" y="1"/>
                    <a:pt x="379" y="12"/>
                    <a:pt x="322" y="34"/>
                  </a:cubicBezTo>
                  <a:cubicBezTo>
                    <a:pt x="305" y="31"/>
                    <a:pt x="290" y="30"/>
                    <a:pt x="275" y="30"/>
                  </a:cubicBezTo>
                  <a:cubicBezTo>
                    <a:pt x="99" y="30"/>
                    <a:pt x="45" y="216"/>
                    <a:pt x="1" y="391"/>
                  </a:cubicBezTo>
                  <a:cubicBezTo>
                    <a:pt x="108" y="677"/>
                    <a:pt x="346" y="796"/>
                    <a:pt x="560" y="915"/>
                  </a:cubicBezTo>
                  <a:cubicBezTo>
                    <a:pt x="917" y="1201"/>
                    <a:pt x="1132" y="1713"/>
                    <a:pt x="1608" y="1808"/>
                  </a:cubicBezTo>
                  <a:cubicBezTo>
                    <a:pt x="1679" y="1701"/>
                    <a:pt x="1715" y="1582"/>
                    <a:pt x="1715" y="1451"/>
                  </a:cubicBezTo>
                  <a:cubicBezTo>
                    <a:pt x="1691" y="1344"/>
                    <a:pt x="1656" y="1237"/>
                    <a:pt x="1679" y="1141"/>
                  </a:cubicBezTo>
                  <a:cubicBezTo>
                    <a:pt x="1715" y="1034"/>
                    <a:pt x="1751" y="927"/>
                    <a:pt x="1739" y="820"/>
                  </a:cubicBezTo>
                  <a:cubicBezTo>
                    <a:pt x="1727" y="760"/>
                    <a:pt x="1679" y="737"/>
                    <a:pt x="1632" y="737"/>
                  </a:cubicBezTo>
                  <a:cubicBezTo>
                    <a:pt x="1608" y="749"/>
                    <a:pt x="1560" y="760"/>
                    <a:pt x="1537" y="760"/>
                  </a:cubicBezTo>
                  <a:cubicBezTo>
                    <a:pt x="1490" y="768"/>
                    <a:pt x="1446" y="771"/>
                    <a:pt x="1403" y="771"/>
                  </a:cubicBezTo>
                  <a:cubicBezTo>
                    <a:pt x="1094" y="771"/>
                    <a:pt x="875" y="585"/>
                    <a:pt x="739" y="260"/>
                  </a:cubicBezTo>
                  <a:cubicBezTo>
                    <a:pt x="669" y="86"/>
                    <a:pt x="593" y="1"/>
                    <a:pt x="4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 name="Google Shape;1864;p17"/>
            <p:cNvSpPr/>
            <p:nvPr/>
          </p:nvSpPr>
          <p:spPr>
            <a:xfrm>
              <a:off x="7987018" y="-13424"/>
              <a:ext cx="53021" cy="40334"/>
            </a:xfrm>
            <a:custGeom>
              <a:avLst/>
              <a:gdLst/>
              <a:ahLst/>
              <a:cxnLst/>
              <a:rect l="l" t="t" r="r" b="b"/>
              <a:pathLst>
                <a:path w="1680" h="1278" extrusionOk="0">
                  <a:moveTo>
                    <a:pt x="407" y="1"/>
                  </a:moveTo>
                  <a:cubicBezTo>
                    <a:pt x="396" y="1"/>
                    <a:pt x="383" y="2"/>
                    <a:pt x="370" y="4"/>
                  </a:cubicBezTo>
                  <a:cubicBezTo>
                    <a:pt x="179" y="27"/>
                    <a:pt x="1" y="87"/>
                    <a:pt x="1" y="361"/>
                  </a:cubicBezTo>
                  <a:cubicBezTo>
                    <a:pt x="72" y="575"/>
                    <a:pt x="263" y="623"/>
                    <a:pt x="382" y="766"/>
                  </a:cubicBezTo>
                  <a:cubicBezTo>
                    <a:pt x="505" y="813"/>
                    <a:pt x="620" y="905"/>
                    <a:pt x="752" y="905"/>
                  </a:cubicBezTo>
                  <a:cubicBezTo>
                    <a:pt x="786" y="905"/>
                    <a:pt x="821" y="899"/>
                    <a:pt x="858" y="885"/>
                  </a:cubicBezTo>
                  <a:cubicBezTo>
                    <a:pt x="861" y="884"/>
                    <a:pt x="865" y="884"/>
                    <a:pt x="868" y="884"/>
                  </a:cubicBezTo>
                  <a:cubicBezTo>
                    <a:pt x="1047" y="884"/>
                    <a:pt x="1021" y="1187"/>
                    <a:pt x="1190" y="1187"/>
                  </a:cubicBezTo>
                  <a:cubicBezTo>
                    <a:pt x="1201" y="1187"/>
                    <a:pt x="1214" y="1185"/>
                    <a:pt x="1227" y="1182"/>
                  </a:cubicBezTo>
                  <a:cubicBezTo>
                    <a:pt x="1322" y="1206"/>
                    <a:pt x="1418" y="1242"/>
                    <a:pt x="1501" y="1278"/>
                  </a:cubicBezTo>
                  <a:cubicBezTo>
                    <a:pt x="1644" y="1111"/>
                    <a:pt x="1608" y="885"/>
                    <a:pt x="1679" y="706"/>
                  </a:cubicBezTo>
                  <a:cubicBezTo>
                    <a:pt x="1563" y="696"/>
                    <a:pt x="1502" y="475"/>
                    <a:pt x="1388" y="475"/>
                  </a:cubicBezTo>
                  <a:cubicBezTo>
                    <a:pt x="1361" y="475"/>
                    <a:pt x="1332" y="486"/>
                    <a:pt x="1298" y="516"/>
                  </a:cubicBezTo>
                  <a:cubicBezTo>
                    <a:pt x="1200" y="593"/>
                    <a:pt x="1117" y="625"/>
                    <a:pt x="1045" y="625"/>
                  </a:cubicBezTo>
                  <a:cubicBezTo>
                    <a:pt x="875" y="625"/>
                    <a:pt x="768" y="445"/>
                    <a:pt x="667" y="277"/>
                  </a:cubicBezTo>
                  <a:cubicBezTo>
                    <a:pt x="601" y="134"/>
                    <a:pt x="556" y="1"/>
                    <a:pt x="4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 name="Google Shape;1865;p17"/>
            <p:cNvSpPr/>
            <p:nvPr/>
          </p:nvSpPr>
          <p:spPr>
            <a:xfrm>
              <a:off x="8333853" y="275562"/>
              <a:ext cx="49234" cy="47151"/>
            </a:xfrm>
            <a:custGeom>
              <a:avLst/>
              <a:gdLst/>
              <a:ahLst/>
              <a:cxnLst/>
              <a:rect l="l" t="t" r="r" b="b"/>
              <a:pathLst>
                <a:path w="1560" h="1494" extrusionOk="0">
                  <a:moveTo>
                    <a:pt x="498" y="0"/>
                  </a:moveTo>
                  <a:cubicBezTo>
                    <a:pt x="368" y="0"/>
                    <a:pt x="205" y="59"/>
                    <a:pt x="0" y="169"/>
                  </a:cubicBezTo>
                  <a:cubicBezTo>
                    <a:pt x="0" y="443"/>
                    <a:pt x="191" y="586"/>
                    <a:pt x="310" y="788"/>
                  </a:cubicBezTo>
                  <a:cubicBezTo>
                    <a:pt x="334" y="824"/>
                    <a:pt x="381" y="860"/>
                    <a:pt x="429" y="895"/>
                  </a:cubicBezTo>
                  <a:cubicBezTo>
                    <a:pt x="595" y="967"/>
                    <a:pt x="619" y="1205"/>
                    <a:pt x="774" y="1276"/>
                  </a:cubicBezTo>
                  <a:cubicBezTo>
                    <a:pt x="786" y="1324"/>
                    <a:pt x="810" y="1360"/>
                    <a:pt x="834" y="1384"/>
                  </a:cubicBezTo>
                  <a:cubicBezTo>
                    <a:pt x="840" y="1465"/>
                    <a:pt x="859" y="1494"/>
                    <a:pt x="887" y="1494"/>
                  </a:cubicBezTo>
                  <a:cubicBezTo>
                    <a:pt x="912" y="1494"/>
                    <a:pt x="943" y="1471"/>
                    <a:pt x="976" y="1443"/>
                  </a:cubicBezTo>
                  <a:cubicBezTo>
                    <a:pt x="1096" y="1407"/>
                    <a:pt x="1203" y="1372"/>
                    <a:pt x="1322" y="1324"/>
                  </a:cubicBezTo>
                  <a:cubicBezTo>
                    <a:pt x="1453" y="1229"/>
                    <a:pt x="1560" y="1074"/>
                    <a:pt x="1441" y="895"/>
                  </a:cubicBezTo>
                  <a:cubicBezTo>
                    <a:pt x="1404" y="847"/>
                    <a:pt x="1372" y="828"/>
                    <a:pt x="1343" y="828"/>
                  </a:cubicBezTo>
                  <a:cubicBezTo>
                    <a:pt x="1280" y="828"/>
                    <a:pt x="1229" y="921"/>
                    <a:pt x="1155" y="1003"/>
                  </a:cubicBezTo>
                  <a:cubicBezTo>
                    <a:pt x="1118" y="1047"/>
                    <a:pt x="1087" y="1070"/>
                    <a:pt x="1061" y="1070"/>
                  </a:cubicBezTo>
                  <a:cubicBezTo>
                    <a:pt x="1004" y="1070"/>
                    <a:pt x="973" y="952"/>
                    <a:pt x="965" y="681"/>
                  </a:cubicBezTo>
                  <a:cubicBezTo>
                    <a:pt x="879" y="213"/>
                    <a:pt x="747" y="0"/>
                    <a:pt x="4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 name="Google Shape;1866;p17"/>
            <p:cNvSpPr/>
            <p:nvPr/>
          </p:nvSpPr>
          <p:spPr>
            <a:xfrm>
              <a:off x="8597245" y="687282"/>
              <a:ext cx="28972" cy="52421"/>
            </a:xfrm>
            <a:custGeom>
              <a:avLst/>
              <a:gdLst/>
              <a:ahLst/>
              <a:cxnLst/>
              <a:rect l="l" t="t" r="r" b="b"/>
              <a:pathLst>
                <a:path w="918" h="1661" extrusionOk="0">
                  <a:moveTo>
                    <a:pt x="197" y="0"/>
                  </a:moveTo>
                  <a:cubicBezTo>
                    <a:pt x="128" y="0"/>
                    <a:pt x="57" y="21"/>
                    <a:pt x="12" y="101"/>
                  </a:cubicBezTo>
                  <a:cubicBezTo>
                    <a:pt x="0" y="351"/>
                    <a:pt x="84" y="541"/>
                    <a:pt x="203" y="720"/>
                  </a:cubicBezTo>
                  <a:cubicBezTo>
                    <a:pt x="274" y="958"/>
                    <a:pt x="381" y="1184"/>
                    <a:pt x="560" y="1351"/>
                  </a:cubicBezTo>
                  <a:cubicBezTo>
                    <a:pt x="596" y="1375"/>
                    <a:pt x="608" y="1423"/>
                    <a:pt x="643" y="1458"/>
                  </a:cubicBezTo>
                  <a:cubicBezTo>
                    <a:pt x="620" y="1553"/>
                    <a:pt x="667" y="1637"/>
                    <a:pt x="751" y="1661"/>
                  </a:cubicBezTo>
                  <a:cubicBezTo>
                    <a:pt x="905" y="1530"/>
                    <a:pt x="917" y="1375"/>
                    <a:pt x="893" y="1172"/>
                  </a:cubicBezTo>
                  <a:cubicBezTo>
                    <a:pt x="846" y="887"/>
                    <a:pt x="882" y="577"/>
                    <a:pt x="774" y="291"/>
                  </a:cubicBezTo>
                  <a:cubicBezTo>
                    <a:pt x="715" y="232"/>
                    <a:pt x="655" y="184"/>
                    <a:pt x="596" y="160"/>
                  </a:cubicBezTo>
                  <a:cubicBezTo>
                    <a:pt x="489" y="113"/>
                    <a:pt x="381" y="53"/>
                    <a:pt x="262" y="6"/>
                  </a:cubicBezTo>
                  <a:cubicBezTo>
                    <a:pt x="242" y="3"/>
                    <a:pt x="219" y="0"/>
                    <a:pt x="1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 name="Google Shape;1867;p17"/>
            <p:cNvSpPr/>
            <p:nvPr/>
          </p:nvSpPr>
          <p:spPr>
            <a:xfrm>
              <a:off x="8581086" y="656260"/>
              <a:ext cx="36862" cy="34811"/>
            </a:xfrm>
            <a:custGeom>
              <a:avLst/>
              <a:gdLst/>
              <a:ahLst/>
              <a:cxnLst/>
              <a:rect l="l" t="t" r="r" b="b"/>
              <a:pathLst>
                <a:path w="1168" h="1103" extrusionOk="0">
                  <a:moveTo>
                    <a:pt x="405" y="0"/>
                  </a:moveTo>
                  <a:cubicBezTo>
                    <a:pt x="227" y="96"/>
                    <a:pt x="0" y="155"/>
                    <a:pt x="120" y="489"/>
                  </a:cubicBezTo>
                  <a:cubicBezTo>
                    <a:pt x="167" y="620"/>
                    <a:pt x="262" y="727"/>
                    <a:pt x="274" y="870"/>
                  </a:cubicBezTo>
                  <a:cubicBezTo>
                    <a:pt x="274" y="1047"/>
                    <a:pt x="348" y="1102"/>
                    <a:pt x="455" y="1102"/>
                  </a:cubicBezTo>
                  <a:cubicBezTo>
                    <a:pt x="477" y="1102"/>
                    <a:pt x="500" y="1100"/>
                    <a:pt x="524" y="1096"/>
                  </a:cubicBezTo>
                  <a:cubicBezTo>
                    <a:pt x="596" y="1084"/>
                    <a:pt x="691" y="1084"/>
                    <a:pt x="762" y="1072"/>
                  </a:cubicBezTo>
                  <a:cubicBezTo>
                    <a:pt x="777" y="1074"/>
                    <a:pt x="792" y="1074"/>
                    <a:pt x="807" y="1074"/>
                  </a:cubicBezTo>
                  <a:cubicBezTo>
                    <a:pt x="908" y="1074"/>
                    <a:pt x="999" y="1038"/>
                    <a:pt x="1072" y="965"/>
                  </a:cubicBezTo>
                  <a:cubicBezTo>
                    <a:pt x="1132" y="893"/>
                    <a:pt x="1167" y="798"/>
                    <a:pt x="1155" y="691"/>
                  </a:cubicBezTo>
                  <a:cubicBezTo>
                    <a:pt x="1132" y="608"/>
                    <a:pt x="1096" y="524"/>
                    <a:pt x="1036" y="465"/>
                  </a:cubicBezTo>
                  <a:cubicBezTo>
                    <a:pt x="1030" y="432"/>
                    <a:pt x="999" y="424"/>
                    <a:pt x="962" y="424"/>
                  </a:cubicBezTo>
                  <a:cubicBezTo>
                    <a:pt x="933" y="424"/>
                    <a:pt x="900" y="429"/>
                    <a:pt x="871" y="429"/>
                  </a:cubicBezTo>
                  <a:cubicBezTo>
                    <a:pt x="807" y="429"/>
                    <a:pt x="768" y="405"/>
                    <a:pt x="858" y="250"/>
                  </a:cubicBezTo>
                  <a:cubicBezTo>
                    <a:pt x="810" y="96"/>
                    <a:pt x="655" y="84"/>
                    <a:pt x="572" y="12"/>
                  </a:cubicBezTo>
                  <a:cubicBezTo>
                    <a:pt x="512" y="0"/>
                    <a:pt x="465" y="0"/>
                    <a:pt x="4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 name="Google Shape;1868;p17"/>
            <p:cNvSpPr/>
            <p:nvPr/>
          </p:nvSpPr>
          <p:spPr>
            <a:xfrm>
              <a:off x="8036251" y="19808"/>
              <a:ext cx="38724" cy="34148"/>
            </a:xfrm>
            <a:custGeom>
              <a:avLst/>
              <a:gdLst/>
              <a:ahLst/>
              <a:cxnLst/>
              <a:rect l="l" t="t" r="r" b="b"/>
              <a:pathLst>
                <a:path w="1227" h="1082" extrusionOk="0">
                  <a:moveTo>
                    <a:pt x="744" y="0"/>
                  </a:moveTo>
                  <a:cubicBezTo>
                    <a:pt x="632" y="0"/>
                    <a:pt x="513" y="30"/>
                    <a:pt x="393" y="70"/>
                  </a:cubicBezTo>
                  <a:cubicBezTo>
                    <a:pt x="0" y="225"/>
                    <a:pt x="215" y="379"/>
                    <a:pt x="370" y="546"/>
                  </a:cubicBezTo>
                  <a:cubicBezTo>
                    <a:pt x="417" y="594"/>
                    <a:pt x="465" y="653"/>
                    <a:pt x="512" y="713"/>
                  </a:cubicBezTo>
                  <a:cubicBezTo>
                    <a:pt x="560" y="760"/>
                    <a:pt x="584" y="784"/>
                    <a:pt x="631" y="820"/>
                  </a:cubicBezTo>
                  <a:cubicBezTo>
                    <a:pt x="798" y="856"/>
                    <a:pt x="941" y="939"/>
                    <a:pt x="1060" y="1082"/>
                  </a:cubicBezTo>
                  <a:lnTo>
                    <a:pt x="1096" y="1034"/>
                  </a:lnTo>
                  <a:cubicBezTo>
                    <a:pt x="1179" y="820"/>
                    <a:pt x="1227" y="594"/>
                    <a:pt x="1215" y="355"/>
                  </a:cubicBezTo>
                  <a:cubicBezTo>
                    <a:pt x="1103" y="86"/>
                    <a:pt x="934" y="0"/>
                    <a:pt x="7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 name="Google Shape;1869;p17"/>
            <p:cNvSpPr/>
            <p:nvPr/>
          </p:nvSpPr>
          <p:spPr>
            <a:xfrm>
              <a:off x="8240280" y="162139"/>
              <a:ext cx="33106" cy="48539"/>
            </a:xfrm>
            <a:custGeom>
              <a:avLst/>
              <a:gdLst/>
              <a:ahLst/>
              <a:cxnLst/>
              <a:rect l="l" t="t" r="r" b="b"/>
              <a:pathLst>
                <a:path w="1049" h="1538" extrusionOk="0">
                  <a:moveTo>
                    <a:pt x="143" y="1"/>
                  </a:moveTo>
                  <a:cubicBezTo>
                    <a:pt x="108" y="72"/>
                    <a:pt x="72" y="156"/>
                    <a:pt x="24" y="239"/>
                  </a:cubicBezTo>
                  <a:cubicBezTo>
                    <a:pt x="24" y="370"/>
                    <a:pt x="179" y="453"/>
                    <a:pt x="143" y="620"/>
                  </a:cubicBezTo>
                  <a:cubicBezTo>
                    <a:pt x="12" y="715"/>
                    <a:pt x="1" y="810"/>
                    <a:pt x="72" y="965"/>
                  </a:cubicBezTo>
                  <a:cubicBezTo>
                    <a:pt x="120" y="1037"/>
                    <a:pt x="143" y="1096"/>
                    <a:pt x="191" y="1156"/>
                  </a:cubicBezTo>
                  <a:cubicBezTo>
                    <a:pt x="361" y="1262"/>
                    <a:pt x="455" y="1538"/>
                    <a:pt x="684" y="1538"/>
                  </a:cubicBezTo>
                  <a:cubicBezTo>
                    <a:pt x="712" y="1538"/>
                    <a:pt x="742" y="1534"/>
                    <a:pt x="774" y="1525"/>
                  </a:cubicBezTo>
                  <a:cubicBezTo>
                    <a:pt x="751" y="1310"/>
                    <a:pt x="917" y="1334"/>
                    <a:pt x="1036" y="1287"/>
                  </a:cubicBezTo>
                  <a:cubicBezTo>
                    <a:pt x="1048" y="1203"/>
                    <a:pt x="1024" y="1144"/>
                    <a:pt x="977" y="1084"/>
                  </a:cubicBezTo>
                  <a:cubicBezTo>
                    <a:pt x="893" y="1025"/>
                    <a:pt x="893" y="918"/>
                    <a:pt x="893" y="810"/>
                  </a:cubicBezTo>
                  <a:cubicBezTo>
                    <a:pt x="858" y="787"/>
                    <a:pt x="846" y="751"/>
                    <a:pt x="834" y="727"/>
                  </a:cubicBezTo>
                  <a:cubicBezTo>
                    <a:pt x="774" y="668"/>
                    <a:pt x="608" y="739"/>
                    <a:pt x="643" y="596"/>
                  </a:cubicBezTo>
                  <a:cubicBezTo>
                    <a:pt x="739" y="84"/>
                    <a:pt x="429" y="72"/>
                    <a:pt x="1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 name="Google Shape;1870;p17"/>
            <p:cNvSpPr/>
            <p:nvPr/>
          </p:nvSpPr>
          <p:spPr>
            <a:xfrm>
              <a:off x="8685168" y="769178"/>
              <a:ext cx="37620" cy="40491"/>
            </a:xfrm>
            <a:custGeom>
              <a:avLst/>
              <a:gdLst/>
              <a:ahLst/>
              <a:cxnLst/>
              <a:rect l="l" t="t" r="r" b="b"/>
              <a:pathLst>
                <a:path w="1192" h="1283" extrusionOk="0">
                  <a:moveTo>
                    <a:pt x="512" y="0"/>
                  </a:moveTo>
                  <a:cubicBezTo>
                    <a:pt x="439" y="0"/>
                    <a:pt x="361" y="54"/>
                    <a:pt x="274" y="209"/>
                  </a:cubicBezTo>
                  <a:cubicBezTo>
                    <a:pt x="370" y="244"/>
                    <a:pt x="453" y="268"/>
                    <a:pt x="548" y="292"/>
                  </a:cubicBezTo>
                  <a:cubicBezTo>
                    <a:pt x="751" y="316"/>
                    <a:pt x="858" y="471"/>
                    <a:pt x="786" y="673"/>
                  </a:cubicBezTo>
                  <a:cubicBezTo>
                    <a:pt x="751" y="775"/>
                    <a:pt x="716" y="810"/>
                    <a:pt x="681" y="810"/>
                  </a:cubicBezTo>
                  <a:cubicBezTo>
                    <a:pt x="610" y="810"/>
                    <a:pt x="541" y="665"/>
                    <a:pt x="477" y="649"/>
                  </a:cubicBezTo>
                  <a:cubicBezTo>
                    <a:pt x="362" y="625"/>
                    <a:pt x="253" y="578"/>
                    <a:pt x="146" y="578"/>
                  </a:cubicBezTo>
                  <a:cubicBezTo>
                    <a:pt x="97" y="578"/>
                    <a:pt x="49" y="587"/>
                    <a:pt x="1" y="613"/>
                  </a:cubicBezTo>
                  <a:cubicBezTo>
                    <a:pt x="24" y="780"/>
                    <a:pt x="120" y="911"/>
                    <a:pt x="262" y="983"/>
                  </a:cubicBezTo>
                  <a:lnTo>
                    <a:pt x="251" y="983"/>
                  </a:lnTo>
                  <a:cubicBezTo>
                    <a:pt x="405" y="1070"/>
                    <a:pt x="513" y="1283"/>
                    <a:pt x="682" y="1283"/>
                  </a:cubicBezTo>
                  <a:cubicBezTo>
                    <a:pt x="721" y="1283"/>
                    <a:pt x="763" y="1271"/>
                    <a:pt x="810" y="1244"/>
                  </a:cubicBezTo>
                  <a:cubicBezTo>
                    <a:pt x="1084" y="1078"/>
                    <a:pt x="1191" y="792"/>
                    <a:pt x="1108" y="447"/>
                  </a:cubicBezTo>
                  <a:cubicBezTo>
                    <a:pt x="1084" y="387"/>
                    <a:pt x="1036" y="328"/>
                    <a:pt x="1013" y="268"/>
                  </a:cubicBezTo>
                  <a:cubicBezTo>
                    <a:pt x="1007" y="269"/>
                    <a:pt x="1002" y="269"/>
                    <a:pt x="997" y="269"/>
                  </a:cubicBezTo>
                  <a:cubicBezTo>
                    <a:pt x="821" y="269"/>
                    <a:pt x="677" y="0"/>
                    <a:pt x="5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 name="Google Shape;1871;p17"/>
            <p:cNvSpPr/>
            <p:nvPr/>
          </p:nvSpPr>
          <p:spPr>
            <a:xfrm>
              <a:off x="7944950" y="-26868"/>
              <a:ext cx="42480" cy="26163"/>
            </a:xfrm>
            <a:custGeom>
              <a:avLst/>
              <a:gdLst/>
              <a:ahLst/>
              <a:cxnLst/>
              <a:rect l="l" t="t" r="r" b="b"/>
              <a:pathLst>
                <a:path w="1346" h="829" extrusionOk="0">
                  <a:moveTo>
                    <a:pt x="274" y="1"/>
                  </a:moveTo>
                  <a:cubicBezTo>
                    <a:pt x="179" y="60"/>
                    <a:pt x="84" y="132"/>
                    <a:pt x="0" y="191"/>
                  </a:cubicBezTo>
                  <a:cubicBezTo>
                    <a:pt x="0" y="299"/>
                    <a:pt x="52" y="307"/>
                    <a:pt x="108" y="307"/>
                  </a:cubicBezTo>
                  <a:cubicBezTo>
                    <a:pt x="119" y="307"/>
                    <a:pt x="130" y="307"/>
                    <a:pt x="141" y="307"/>
                  </a:cubicBezTo>
                  <a:cubicBezTo>
                    <a:pt x="168" y="307"/>
                    <a:pt x="194" y="309"/>
                    <a:pt x="215" y="322"/>
                  </a:cubicBezTo>
                  <a:cubicBezTo>
                    <a:pt x="476" y="656"/>
                    <a:pt x="857" y="596"/>
                    <a:pt x="1155" y="799"/>
                  </a:cubicBezTo>
                  <a:cubicBezTo>
                    <a:pt x="1176" y="820"/>
                    <a:pt x="1197" y="829"/>
                    <a:pt x="1217" y="829"/>
                  </a:cubicBezTo>
                  <a:cubicBezTo>
                    <a:pt x="1242" y="829"/>
                    <a:pt x="1266" y="813"/>
                    <a:pt x="1286" y="787"/>
                  </a:cubicBezTo>
                  <a:cubicBezTo>
                    <a:pt x="1346" y="537"/>
                    <a:pt x="1262" y="394"/>
                    <a:pt x="1024" y="370"/>
                  </a:cubicBezTo>
                  <a:cubicBezTo>
                    <a:pt x="774" y="251"/>
                    <a:pt x="536" y="120"/>
                    <a:pt x="2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 name="Google Shape;1872;p17"/>
            <p:cNvSpPr/>
            <p:nvPr/>
          </p:nvSpPr>
          <p:spPr>
            <a:xfrm>
              <a:off x="8141468" y="91131"/>
              <a:ext cx="33043" cy="28436"/>
            </a:xfrm>
            <a:custGeom>
              <a:avLst/>
              <a:gdLst/>
              <a:ahLst/>
              <a:cxnLst/>
              <a:rect l="l" t="t" r="r" b="b"/>
              <a:pathLst>
                <a:path w="1047" h="901" extrusionOk="0">
                  <a:moveTo>
                    <a:pt x="405" y="0"/>
                  </a:moveTo>
                  <a:cubicBezTo>
                    <a:pt x="262" y="12"/>
                    <a:pt x="179" y="131"/>
                    <a:pt x="107" y="262"/>
                  </a:cubicBezTo>
                  <a:cubicBezTo>
                    <a:pt x="48" y="370"/>
                    <a:pt x="0" y="477"/>
                    <a:pt x="36" y="596"/>
                  </a:cubicBezTo>
                  <a:cubicBezTo>
                    <a:pt x="60" y="679"/>
                    <a:pt x="95" y="762"/>
                    <a:pt x="179" y="774"/>
                  </a:cubicBezTo>
                  <a:cubicBezTo>
                    <a:pt x="262" y="798"/>
                    <a:pt x="334" y="846"/>
                    <a:pt x="405" y="893"/>
                  </a:cubicBezTo>
                  <a:cubicBezTo>
                    <a:pt x="420" y="898"/>
                    <a:pt x="434" y="900"/>
                    <a:pt x="448" y="900"/>
                  </a:cubicBezTo>
                  <a:cubicBezTo>
                    <a:pt x="590" y="900"/>
                    <a:pt x="629" y="651"/>
                    <a:pt x="775" y="651"/>
                  </a:cubicBezTo>
                  <a:cubicBezTo>
                    <a:pt x="786" y="651"/>
                    <a:pt x="797" y="652"/>
                    <a:pt x="810" y="655"/>
                  </a:cubicBezTo>
                  <a:cubicBezTo>
                    <a:pt x="976" y="620"/>
                    <a:pt x="988" y="477"/>
                    <a:pt x="1000" y="322"/>
                  </a:cubicBezTo>
                  <a:cubicBezTo>
                    <a:pt x="1046" y="139"/>
                    <a:pt x="979" y="118"/>
                    <a:pt x="886" y="118"/>
                  </a:cubicBezTo>
                  <a:cubicBezTo>
                    <a:pt x="858" y="118"/>
                    <a:pt x="828" y="120"/>
                    <a:pt x="798" y="120"/>
                  </a:cubicBezTo>
                  <a:cubicBezTo>
                    <a:pt x="746" y="120"/>
                    <a:pt x="694" y="126"/>
                    <a:pt x="644" y="126"/>
                  </a:cubicBezTo>
                  <a:cubicBezTo>
                    <a:pt x="556" y="126"/>
                    <a:pt x="473" y="107"/>
                    <a:pt x="4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 name="Google Shape;1873;p17"/>
            <p:cNvSpPr/>
            <p:nvPr/>
          </p:nvSpPr>
          <p:spPr>
            <a:xfrm>
              <a:off x="8561551" y="625711"/>
              <a:ext cx="32349" cy="44847"/>
            </a:xfrm>
            <a:custGeom>
              <a:avLst/>
              <a:gdLst/>
              <a:ahLst/>
              <a:cxnLst/>
              <a:rect l="l" t="t" r="r" b="b"/>
              <a:pathLst>
                <a:path w="1025" h="1421" extrusionOk="0">
                  <a:moveTo>
                    <a:pt x="234" y="1"/>
                  </a:moveTo>
                  <a:cubicBezTo>
                    <a:pt x="169" y="1"/>
                    <a:pt x="112" y="28"/>
                    <a:pt x="60" y="87"/>
                  </a:cubicBezTo>
                  <a:cubicBezTo>
                    <a:pt x="0" y="159"/>
                    <a:pt x="12" y="254"/>
                    <a:pt x="24" y="337"/>
                  </a:cubicBezTo>
                  <a:cubicBezTo>
                    <a:pt x="119" y="409"/>
                    <a:pt x="203" y="504"/>
                    <a:pt x="298" y="576"/>
                  </a:cubicBezTo>
                  <a:cubicBezTo>
                    <a:pt x="358" y="933"/>
                    <a:pt x="441" y="1266"/>
                    <a:pt x="774" y="1421"/>
                  </a:cubicBezTo>
                  <a:cubicBezTo>
                    <a:pt x="739" y="1195"/>
                    <a:pt x="977" y="1159"/>
                    <a:pt x="1024" y="968"/>
                  </a:cubicBezTo>
                  <a:cubicBezTo>
                    <a:pt x="846" y="933"/>
                    <a:pt x="953" y="695"/>
                    <a:pt x="846" y="635"/>
                  </a:cubicBezTo>
                  <a:cubicBezTo>
                    <a:pt x="548" y="564"/>
                    <a:pt x="655" y="99"/>
                    <a:pt x="358" y="28"/>
                  </a:cubicBezTo>
                  <a:cubicBezTo>
                    <a:pt x="313" y="10"/>
                    <a:pt x="272" y="1"/>
                    <a:pt x="2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 name="Google Shape;1874;p17"/>
            <p:cNvSpPr/>
            <p:nvPr/>
          </p:nvSpPr>
          <p:spPr>
            <a:xfrm>
              <a:off x="8282380" y="15989"/>
              <a:ext cx="41344" cy="38409"/>
            </a:xfrm>
            <a:custGeom>
              <a:avLst/>
              <a:gdLst/>
              <a:ahLst/>
              <a:cxnLst/>
              <a:rect l="l" t="t" r="r" b="b"/>
              <a:pathLst>
                <a:path w="1310" h="1217" extrusionOk="0">
                  <a:moveTo>
                    <a:pt x="0" y="0"/>
                  </a:moveTo>
                  <a:cubicBezTo>
                    <a:pt x="179" y="250"/>
                    <a:pt x="226" y="667"/>
                    <a:pt x="619" y="703"/>
                  </a:cubicBezTo>
                  <a:cubicBezTo>
                    <a:pt x="714" y="703"/>
                    <a:pt x="822" y="881"/>
                    <a:pt x="774" y="977"/>
                  </a:cubicBezTo>
                  <a:cubicBezTo>
                    <a:pt x="693" y="1163"/>
                    <a:pt x="693" y="1216"/>
                    <a:pt x="738" y="1216"/>
                  </a:cubicBezTo>
                  <a:cubicBezTo>
                    <a:pt x="778" y="1216"/>
                    <a:pt x="855" y="1172"/>
                    <a:pt x="941" y="1143"/>
                  </a:cubicBezTo>
                  <a:cubicBezTo>
                    <a:pt x="983" y="1124"/>
                    <a:pt x="1030" y="1118"/>
                    <a:pt x="1079" y="1118"/>
                  </a:cubicBezTo>
                  <a:cubicBezTo>
                    <a:pt x="1153" y="1118"/>
                    <a:pt x="1231" y="1131"/>
                    <a:pt x="1310" y="1131"/>
                  </a:cubicBezTo>
                  <a:cubicBezTo>
                    <a:pt x="881" y="738"/>
                    <a:pt x="452" y="357"/>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 name="Google Shape;1875;p17"/>
            <p:cNvSpPr/>
            <p:nvPr/>
          </p:nvSpPr>
          <p:spPr>
            <a:xfrm>
              <a:off x="8121555" y="77687"/>
              <a:ext cx="33075" cy="22944"/>
            </a:xfrm>
            <a:custGeom>
              <a:avLst/>
              <a:gdLst/>
              <a:ahLst/>
              <a:cxnLst/>
              <a:rect l="l" t="t" r="r" b="b"/>
              <a:pathLst>
                <a:path w="1048" h="727" extrusionOk="0">
                  <a:moveTo>
                    <a:pt x="415" y="0"/>
                  </a:moveTo>
                  <a:cubicBezTo>
                    <a:pt x="259" y="0"/>
                    <a:pt x="115" y="78"/>
                    <a:pt x="36" y="296"/>
                  </a:cubicBezTo>
                  <a:lnTo>
                    <a:pt x="0" y="426"/>
                  </a:lnTo>
                  <a:cubicBezTo>
                    <a:pt x="83" y="534"/>
                    <a:pt x="179" y="617"/>
                    <a:pt x="262" y="688"/>
                  </a:cubicBezTo>
                  <a:cubicBezTo>
                    <a:pt x="310" y="712"/>
                    <a:pt x="369" y="724"/>
                    <a:pt x="417" y="724"/>
                  </a:cubicBezTo>
                  <a:cubicBezTo>
                    <a:pt x="430" y="723"/>
                    <a:pt x="442" y="723"/>
                    <a:pt x="455" y="723"/>
                  </a:cubicBezTo>
                  <a:cubicBezTo>
                    <a:pt x="496" y="723"/>
                    <a:pt x="537" y="726"/>
                    <a:pt x="577" y="726"/>
                  </a:cubicBezTo>
                  <a:cubicBezTo>
                    <a:pt x="670" y="726"/>
                    <a:pt x="757" y="706"/>
                    <a:pt x="810" y="569"/>
                  </a:cubicBezTo>
                  <a:cubicBezTo>
                    <a:pt x="1048" y="153"/>
                    <a:pt x="798" y="57"/>
                    <a:pt x="512" y="10"/>
                  </a:cubicBezTo>
                  <a:cubicBezTo>
                    <a:pt x="480" y="4"/>
                    <a:pt x="447" y="0"/>
                    <a:pt x="4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 name="Google Shape;1876;p17"/>
            <p:cNvSpPr/>
            <p:nvPr/>
          </p:nvSpPr>
          <p:spPr>
            <a:xfrm>
              <a:off x="8028739" y="8289"/>
              <a:ext cx="22029" cy="28404"/>
            </a:xfrm>
            <a:custGeom>
              <a:avLst/>
              <a:gdLst/>
              <a:ahLst/>
              <a:cxnLst/>
              <a:rect l="l" t="t" r="r" b="b"/>
              <a:pathLst>
                <a:path w="698" h="900" extrusionOk="0">
                  <a:moveTo>
                    <a:pt x="469" y="0"/>
                  </a:moveTo>
                  <a:cubicBezTo>
                    <a:pt x="439" y="0"/>
                    <a:pt x="403" y="6"/>
                    <a:pt x="357" y="18"/>
                  </a:cubicBezTo>
                  <a:cubicBezTo>
                    <a:pt x="0" y="78"/>
                    <a:pt x="143" y="351"/>
                    <a:pt x="179" y="590"/>
                  </a:cubicBezTo>
                  <a:cubicBezTo>
                    <a:pt x="298" y="744"/>
                    <a:pt x="441" y="863"/>
                    <a:pt x="619" y="899"/>
                  </a:cubicBezTo>
                  <a:cubicBezTo>
                    <a:pt x="524" y="732"/>
                    <a:pt x="441" y="566"/>
                    <a:pt x="631" y="423"/>
                  </a:cubicBezTo>
                  <a:cubicBezTo>
                    <a:pt x="515" y="328"/>
                    <a:pt x="698" y="0"/>
                    <a:pt x="4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 name="Google Shape;1877;p17"/>
            <p:cNvSpPr/>
            <p:nvPr/>
          </p:nvSpPr>
          <p:spPr>
            <a:xfrm>
              <a:off x="8154218" y="104386"/>
              <a:ext cx="13192" cy="26321"/>
            </a:xfrm>
            <a:custGeom>
              <a:avLst/>
              <a:gdLst/>
              <a:ahLst/>
              <a:cxnLst/>
              <a:rect l="l" t="t" r="r" b="b"/>
              <a:pathLst>
                <a:path w="418" h="834" extrusionOk="0">
                  <a:moveTo>
                    <a:pt x="179" y="1"/>
                  </a:moveTo>
                  <a:cubicBezTo>
                    <a:pt x="165" y="1"/>
                    <a:pt x="149" y="3"/>
                    <a:pt x="132" y="9"/>
                  </a:cubicBezTo>
                  <a:cubicBezTo>
                    <a:pt x="13" y="57"/>
                    <a:pt x="120" y="188"/>
                    <a:pt x="108" y="283"/>
                  </a:cubicBezTo>
                  <a:cubicBezTo>
                    <a:pt x="96" y="342"/>
                    <a:pt x="37" y="414"/>
                    <a:pt x="1" y="473"/>
                  </a:cubicBezTo>
                  <a:cubicBezTo>
                    <a:pt x="61" y="581"/>
                    <a:pt x="120" y="700"/>
                    <a:pt x="168" y="831"/>
                  </a:cubicBezTo>
                  <a:cubicBezTo>
                    <a:pt x="180" y="833"/>
                    <a:pt x="191" y="834"/>
                    <a:pt x="203" y="834"/>
                  </a:cubicBezTo>
                  <a:cubicBezTo>
                    <a:pt x="262" y="834"/>
                    <a:pt x="318" y="809"/>
                    <a:pt x="358" y="759"/>
                  </a:cubicBezTo>
                  <a:cubicBezTo>
                    <a:pt x="394" y="712"/>
                    <a:pt x="406" y="664"/>
                    <a:pt x="406" y="604"/>
                  </a:cubicBezTo>
                  <a:cubicBezTo>
                    <a:pt x="418" y="497"/>
                    <a:pt x="406" y="390"/>
                    <a:pt x="394" y="295"/>
                  </a:cubicBezTo>
                  <a:cubicBezTo>
                    <a:pt x="370" y="259"/>
                    <a:pt x="370" y="247"/>
                    <a:pt x="358" y="223"/>
                  </a:cubicBezTo>
                  <a:cubicBezTo>
                    <a:pt x="306" y="140"/>
                    <a:pt x="281" y="1"/>
                    <a:pt x="1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 name="Google Shape;1878;p17"/>
            <p:cNvSpPr/>
            <p:nvPr/>
          </p:nvSpPr>
          <p:spPr>
            <a:xfrm>
              <a:off x="8267326" y="2450"/>
              <a:ext cx="15812" cy="22218"/>
            </a:xfrm>
            <a:custGeom>
              <a:avLst/>
              <a:gdLst/>
              <a:ahLst/>
              <a:cxnLst/>
              <a:rect l="l" t="t" r="r" b="b"/>
              <a:pathLst>
                <a:path w="501" h="704" extrusionOk="0">
                  <a:moveTo>
                    <a:pt x="1" y="1"/>
                  </a:moveTo>
                  <a:lnTo>
                    <a:pt x="1" y="1"/>
                  </a:lnTo>
                  <a:cubicBezTo>
                    <a:pt x="60" y="215"/>
                    <a:pt x="108" y="453"/>
                    <a:pt x="167" y="703"/>
                  </a:cubicBezTo>
                  <a:cubicBezTo>
                    <a:pt x="256" y="605"/>
                    <a:pt x="247" y="370"/>
                    <a:pt x="388" y="370"/>
                  </a:cubicBezTo>
                  <a:cubicBezTo>
                    <a:pt x="418" y="370"/>
                    <a:pt x="455" y="380"/>
                    <a:pt x="501" y="405"/>
                  </a:cubicBezTo>
                  <a:cubicBezTo>
                    <a:pt x="358" y="215"/>
                    <a:pt x="203" y="72"/>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 name="Google Shape;1879;p17"/>
            <p:cNvSpPr/>
            <p:nvPr/>
          </p:nvSpPr>
          <p:spPr>
            <a:xfrm>
              <a:off x="8598760" y="654966"/>
              <a:ext cx="65014" cy="69369"/>
            </a:xfrm>
            <a:custGeom>
              <a:avLst/>
              <a:gdLst/>
              <a:ahLst/>
              <a:cxnLst/>
              <a:rect l="l" t="t" r="r" b="b"/>
              <a:pathLst>
                <a:path w="2060" h="2198" extrusionOk="0">
                  <a:moveTo>
                    <a:pt x="742" y="1"/>
                  </a:moveTo>
                  <a:cubicBezTo>
                    <a:pt x="704" y="1"/>
                    <a:pt x="666" y="7"/>
                    <a:pt x="631" y="18"/>
                  </a:cubicBezTo>
                  <a:cubicBezTo>
                    <a:pt x="552" y="49"/>
                    <a:pt x="478" y="59"/>
                    <a:pt x="407" y="59"/>
                  </a:cubicBezTo>
                  <a:cubicBezTo>
                    <a:pt x="307" y="59"/>
                    <a:pt x="214" y="41"/>
                    <a:pt x="121" y="41"/>
                  </a:cubicBezTo>
                  <a:cubicBezTo>
                    <a:pt x="81" y="41"/>
                    <a:pt x="41" y="44"/>
                    <a:pt x="0" y="53"/>
                  </a:cubicBezTo>
                  <a:cubicBezTo>
                    <a:pt x="36" y="184"/>
                    <a:pt x="155" y="244"/>
                    <a:pt x="262" y="303"/>
                  </a:cubicBezTo>
                  <a:lnTo>
                    <a:pt x="393" y="530"/>
                  </a:lnTo>
                  <a:cubicBezTo>
                    <a:pt x="429" y="589"/>
                    <a:pt x="476" y="649"/>
                    <a:pt x="500" y="708"/>
                  </a:cubicBezTo>
                  <a:cubicBezTo>
                    <a:pt x="691" y="839"/>
                    <a:pt x="619" y="1018"/>
                    <a:pt x="548" y="1208"/>
                  </a:cubicBezTo>
                  <a:lnTo>
                    <a:pt x="548" y="1304"/>
                  </a:lnTo>
                  <a:cubicBezTo>
                    <a:pt x="595" y="1304"/>
                    <a:pt x="655" y="1315"/>
                    <a:pt x="691" y="1327"/>
                  </a:cubicBezTo>
                  <a:cubicBezTo>
                    <a:pt x="798" y="1363"/>
                    <a:pt x="905" y="1375"/>
                    <a:pt x="1012" y="1411"/>
                  </a:cubicBezTo>
                  <a:cubicBezTo>
                    <a:pt x="1025" y="1408"/>
                    <a:pt x="1036" y="1407"/>
                    <a:pt x="1046" y="1407"/>
                  </a:cubicBezTo>
                  <a:cubicBezTo>
                    <a:pt x="1145" y="1407"/>
                    <a:pt x="1153" y="1505"/>
                    <a:pt x="1131" y="1613"/>
                  </a:cubicBezTo>
                  <a:lnTo>
                    <a:pt x="1131" y="2042"/>
                  </a:lnTo>
                  <a:cubicBezTo>
                    <a:pt x="1186" y="2130"/>
                    <a:pt x="1242" y="2198"/>
                    <a:pt x="1344" y="2198"/>
                  </a:cubicBezTo>
                  <a:cubicBezTo>
                    <a:pt x="1352" y="2198"/>
                    <a:pt x="1361" y="2197"/>
                    <a:pt x="1369" y="2196"/>
                  </a:cubicBezTo>
                  <a:cubicBezTo>
                    <a:pt x="2060" y="2018"/>
                    <a:pt x="1500" y="1077"/>
                    <a:pt x="2060" y="815"/>
                  </a:cubicBezTo>
                  <a:cubicBezTo>
                    <a:pt x="2010" y="800"/>
                    <a:pt x="1968" y="794"/>
                    <a:pt x="1933" y="794"/>
                  </a:cubicBezTo>
                  <a:cubicBezTo>
                    <a:pt x="1883" y="794"/>
                    <a:pt x="1844" y="807"/>
                    <a:pt x="1810" y="827"/>
                  </a:cubicBezTo>
                  <a:cubicBezTo>
                    <a:pt x="1689" y="898"/>
                    <a:pt x="1704" y="1165"/>
                    <a:pt x="1509" y="1165"/>
                  </a:cubicBezTo>
                  <a:cubicBezTo>
                    <a:pt x="1474" y="1165"/>
                    <a:pt x="1432" y="1157"/>
                    <a:pt x="1381" y="1137"/>
                  </a:cubicBezTo>
                  <a:cubicBezTo>
                    <a:pt x="1036" y="994"/>
                    <a:pt x="1215" y="720"/>
                    <a:pt x="1203" y="542"/>
                  </a:cubicBezTo>
                  <a:cubicBezTo>
                    <a:pt x="1193" y="169"/>
                    <a:pt x="953" y="1"/>
                    <a:pt x="7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 name="Google Shape;1880;p17"/>
            <p:cNvSpPr/>
            <p:nvPr/>
          </p:nvSpPr>
          <p:spPr>
            <a:xfrm>
              <a:off x="8306049" y="231664"/>
              <a:ext cx="75555" cy="66150"/>
            </a:xfrm>
            <a:custGeom>
              <a:avLst/>
              <a:gdLst/>
              <a:ahLst/>
              <a:cxnLst/>
              <a:rect l="l" t="t" r="r" b="b"/>
              <a:pathLst>
                <a:path w="2394" h="2096" extrusionOk="0">
                  <a:moveTo>
                    <a:pt x="405" y="0"/>
                  </a:moveTo>
                  <a:cubicBezTo>
                    <a:pt x="191" y="250"/>
                    <a:pt x="762" y="143"/>
                    <a:pt x="548" y="429"/>
                  </a:cubicBezTo>
                  <a:cubicBezTo>
                    <a:pt x="486" y="513"/>
                    <a:pt x="426" y="541"/>
                    <a:pt x="363" y="541"/>
                  </a:cubicBezTo>
                  <a:cubicBezTo>
                    <a:pt x="257" y="541"/>
                    <a:pt x="143" y="459"/>
                    <a:pt x="0" y="429"/>
                  </a:cubicBezTo>
                  <a:lnTo>
                    <a:pt x="0" y="429"/>
                  </a:lnTo>
                  <a:cubicBezTo>
                    <a:pt x="119" y="655"/>
                    <a:pt x="179" y="786"/>
                    <a:pt x="250" y="929"/>
                  </a:cubicBezTo>
                  <a:cubicBezTo>
                    <a:pt x="536" y="1072"/>
                    <a:pt x="655" y="1370"/>
                    <a:pt x="798" y="1643"/>
                  </a:cubicBezTo>
                  <a:cubicBezTo>
                    <a:pt x="824" y="1626"/>
                    <a:pt x="837" y="1615"/>
                    <a:pt x="852" y="1615"/>
                  </a:cubicBezTo>
                  <a:cubicBezTo>
                    <a:pt x="857" y="1615"/>
                    <a:pt x="863" y="1616"/>
                    <a:pt x="869" y="1620"/>
                  </a:cubicBezTo>
                  <a:cubicBezTo>
                    <a:pt x="1013" y="1570"/>
                    <a:pt x="1149" y="1539"/>
                    <a:pt x="1272" y="1539"/>
                  </a:cubicBezTo>
                  <a:cubicBezTo>
                    <a:pt x="1535" y="1539"/>
                    <a:pt x="1740" y="1682"/>
                    <a:pt x="1846" y="2096"/>
                  </a:cubicBezTo>
                  <a:cubicBezTo>
                    <a:pt x="1881" y="1989"/>
                    <a:pt x="1905" y="1834"/>
                    <a:pt x="1941" y="1822"/>
                  </a:cubicBezTo>
                  <a:cubicBezTo>
                    <a:pt x="2393" y="1679"/>
                    <a:pt x="1607" y="1453"/>
                    <a:pt x="1977" y="1286"/>
                  </a:cubicBezTo>
                  <a:cubicBezTo>
                    <a:pt x="2010" y="1275"/>
                    <a:pt x="1921" y="1214"/>
                    <a:pt x="1851" y="1214"/>
                  </a:cubicBezTo>
                  <a:cubicBezTo>
                    <a:pt x="1845" y="1214"/>
                    <a:pt x="1839" y="1214"/>
                    <a:pt x="1834" y="1215"/>
                  </a:cubicBezTo>
                  <a:cubicBezTo>
                    <a:pt x="1765" y="1234"/>
                    <a:pt x="1701" y="1242"/>
                    <a:pt x="1644" y="1242"/>
                  </a:cubicBezTo>
                  <a:cubicBezTo>
                    <a:pt x="1222" y="1242"/>
                    <a:pt x="1080" y="786"/>
                    <a:pt x="965" y="441"/>
                  </a:cubicBezTo>
                  <a:cubicBezTo>
                    <a:pt x="834" y="84"/>
                    <a:pt x="679" y="0"/>
                    <a:pt x="4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 name="Google Shape;1881;p17"/>
            <p:cNvSpPr/>
            <p:nvPr/>
          </p:nvSpPr>
          <p:spPr>
            <a:xfrm>
              <a:off x="8486409" y="487545"/>
              <a:ext cx="37588" cy="56492"/>
            </a:xfrm>
            <a:custGeom>
              <a:avLst/>
              <a:gdLst/>
              <a:ahLst/>
              <a:cxnLst/>
              <a:rect l="l" t="t" r="r" b="b"/>
              <a:pathLst>
                <a:path w="1191" h="1790" extrusionOk="0">
                  <a:moveTo>
                    <a:pt x="214" y="1"/>
                  </a:moveTo>
                  <a:cubicBezTo>
                    <a:pt x="0" y="60"/>
                    <a:pt x="203" y="322"/>
                    <a:pt x="60" y="417"/>
                  </a:cubicBezTo>
                  <a:cubicBezTo>
                    <a:pt x="24" y="703"/>
                    <a:pt x="381" y="798"/>
                    <a:pt x="345" y="1096"/>
                  </a:cubicBezTo>
                  <a:cubicBezTo>
                    <a:pt x="595" y="1179"/>
                    <a:pt x="548" y="1489"/>
                    <a:pt x="714" y="1632"/>
                  </a:cubicBezTo>
                  <a:cubicBezTo>
                    <a:pt x="804" y="1706"/>
                    <a:pt x="898" y="1790"/>
                    <a:pt x="999" y="1790"/>
                  </a:cubicBezTo>
                  <a:cubicBezTo>
                    <a:pt x="1060" y="1790"/>
                    <a:pt x="1124" y="1760"/>
                    <a:pt x="1191" y="1679"/>
                  </a:cubicBezTo>
                  <a:cubicBezTo>
                    <a:pt x="965" y="1501"/>
                    <a:pt x="834" y="1263"/>
                    <a:pt x="845" y="953"/>
                  </a:cubicBezTo>
                  <a:cubicBezTo>
                    <a:pt x="857" y="429"/>
                    <a:pt x="560" y="203"/>
                    <a:pt x="2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 name="Google Shape;1882;p17"/>
            <p:cNvSpPr/>
            <p:nvPr/>
          </p:nvSpPr>
          <p:spPr>
            <a:xfrm>
              <a:off x="8117042" y="55406"/>
              <a:ext cx="40965" cy="44910"/>
            </a:xfrm>
            <a:custGeom>
              <a:avLst/>
              <a:gdLst/>
              <a:ahLst/>
              <a:cxnLst/>
              <a:rect l="l" t="t" r="r" b="b"/>
              <a:pathLst>
                <a:path w="1298" h="1423" extrusionOk="0">
                  <a:moveTo>
                    <a:pt x="528" y="1"/>
                  </a:moveTo>
                  <a:cubicBezTo>
                    <a:pt x="526" y="1"/>
                    <a:pt x="525" y="1"/>
                    <a:pt x="524" y="1"/>
                  </a:cubicBezTo>
                  <a:cubicBezTo>
                    <a:pt x="453" y="13"/>
                    <a:pt x="393" y="73"/>
                    <a:pt x="334" y="120"/>
                  </a:cubicBezTo>
                  <a:cubicBezTo>
                    <a:pt x="381" y="430"/>
                    <a:pt x="0" y="668"/>
                    <a:pt x="179" y="1013"/>
                  </a:cubicBezTo>
                  <a:cubicBezTo>
                    <a:pt x="450" y="901"/>
                    <a:pt x="626" y="838"/>
                    <a:pt x="736" y="838"/>
                  </a:cubicBezTo>
                  <a:cubicBezTo>
                    <a:pt x="907" y="838"/>
                    <a:pt x="922" y="988"/>
                    <a:pt x="893" y="1335"/>
                  </a:cubicBezTo>
                  <a:cubicBezTo>
                    <a:pt x="881" y="1335"/>
                    <a:pt x="881" y="1359"/>
                    <a:pt x="917" y="1383"/>
                  </a:cubicBezTo>
                  <a:cubicBezTo>
                    <a:pt x="917" y="1409"/>
                    <a:pt x="930" y="1423"/>
                    <a:pt x="957" y="1423"/>
                  </a:cubicBezTo>
                  <a:cubicBezTo>
                    <a:pt x="966" y="1423"/>
                    <a:pt x="977" y="1421"/>
                    <a:pt x="988" y="1418"/>
                  </a:cubicBezTo>
                  <a:cubicBezTo>
                    <a:pt x="1048" y="1323"/>
                    <a:pt x="1119" y="1216"/>
                    <a:pt x="1179" y="1132"/>
                  </a:cubicBezTo>
                  <a:cubicBezTo>
                    <a:pt x="1227" y="1132"/>
                    <a:pt x="1286" y="1121"/>
                    <a:pt x="1286" y="1097"/>
                  </a:cubicBezTo>
                  <a:cubicBezTo>
                    <a:pt x="1298" y="1003"/>
                    <a:pt x="635" y="1"/>
                    <a:pt x="5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 name="Google Shape;1883;p17"/>
            <p:cNvSpPr/>
            <p:nvPr/>
          </p:nvSpPr>
          <p:spPr>
            <a:xfrm>
              <a:off x="8550663" y="571587"/>
              <a:ext cx="40491" cy="36231"/>
            </a:xfrm>
            <a:custGeom>
              <a:avLst/>
              <a:gdLst/>
              <a:ahLst/>
              <a:cxnLst/>
              <a:rect l="l" t="t" r="r" b="b"/>
              <a:pathLst>
                <a:path w="1283" h="1148" extrusionOk="0">
                  <a:moveTo>
                    <a:pt x="143" y="0"/>
                  </a:moveTo>
                  <a:cubicBezTo>
                    <a:pt x="100" y="0"/>
                    <a:pt x="52" y="12"/>
                    <a:pt x="0" y="40"/>
                  </a:cubicBezTo>
                  <a:cubicBezTo>
                    <a:pt x="48" y="600"/>
                    <a:pt x="179" y="1076"/>
                    <a:pt x="762" y="1148"/>
                  </a:cubicBezTo>
                  <a:cubicBezTo>
                    <a:pt x="834" y="1100"/>
                    <a:pt x="929" y="1100"/>
                    <a:pt x="1000" y="1100"/>
                  </a:cubicBezTo>
                  <a:cubicBezTo>
                    <a:pt x="1107" y="1052"/>
                    <a:pt x="1250" y="1124"/>
                    <a:pt x="1262" y="957"/>
                  </a:cubicBezTo>
                  <a:cubicBezTo>
                    <a:pt x="1283" y="823"/>
                    <a:pt x="1196" y="724"/>
                    <a:pt x="1102" y="724"/>
                  </a:cubicBezTo>
                  <a:cubicBezTo>
                    <a:pt x="1088" y="724"/>
                    <a:pt x="1074" y="726"/>
                    <a:pt x="1060" y="731"/>
                  </a:cubicBezTo>
                  <a:cubicBezTo>
                    <a:pt x="1006" y="744"/>
                    <a:pt x="959" y="751"/>
                    <a:pt x="916" y="751"/>
                  </a:cubicBezTo>
                  <a:cubicBezTo>
                    <a:pt x="695" y="751"/>
                    <a:pt x="608" y="578"/>
                    <a:pt x="488" y="338"/>
                  </a:cubicBezTo>
                  <a:cubicBezTo>
                    <a:pt x="440" y="241"/>
                    <a:pt x="335" y="0"/>
                    <a:pt x="1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 name="Google Shape;1884;p17"/>
            <p:cNvSpPr/>
            <p:nvPr/>
          </p:nvSpPr>
          <p:spPr>
            <a:xfrm>
              <a:off x="8201589" y="129318"/>
              <a:ext cx="38345" cy="33422"/>
            </a:xfrm>
            <a:custGeom>
              <a:avLst/>
              <a:gdLst/>
              <a:ahLst/>
              <a:cxnLst/>
              <a:rect l="l" t="t" r="r" b="b"/>
              <a:pathLst>
                <a:path w="1215" h="1059" extrusionOk="0">
                  <a:moveTo>
                    <a:pt x="357" y="0"/>
                  </a:moveTo>
                  <a:cubicBezTo>
                    <a:pt x="250" y="0"/>
                    <a:pt x="134" y="69"/>
                    <a:pt x="0" y="243"/>
                  </a:cubicBezTo>
                  <a:cubicBezTo>
                    <a:pt x="167" y="279"/>
                    <a:pt x="238" y="386"/>
                    <a:pt x="322" y="576"/>
                  </a:cubicBezTo>
                  <a:cubicBezTo>
                    <a:pt x="421" y="884"/>
                    <a:pt x="678" y="1058"/>
                    <a:pt x="921" y="1058"/>
                  </a:cubicBezTo>
                  <a:cubicBezTo>
                    <a:pt x="1026" y="1058"/>
                    <a:pt x="1128" y="1026"/>
                    <a:pt x="1215" y="957"/>
                  </a:cubicBezTo>
                  <a:cubicBezTo>
                    <a:pt x="953" y="898"/>
                    <a:pt x="988" y="588"/>
                    <a:pt x="857" y="398"/>
                  </a:cubicBezTo>
                  <a:cubicBezTo>
                    <a:pt x="686" y="190"/>
                    <a:pt x="534" y="0"/>
                    <a:pt x="3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 name="Google Shape;1885;p17"/>
            <p:cNvSpPr/>
            <p:nvPr/>
          </p:nvSpPr>
          <p:spPr>
            <a:xfrm>
              <a:off x="8415748" y="373333"/>
              <a:ext cx="29730" cy="44342"/>
            </a:xfrm>
            <a:custGeom>
              <a:avLst/>
              <a:gdLst/>
              <a:ahLst/>
              <a:cxnLst/>
              <a:rect l="l" t="t" r="r" b="b"/>
              <a:pathLst>
                <a:path w="942" h="1405" extrusionOk="0">
                  <a:moveTo>
                    <a:pt x="1" y="0"/>
                  </a:moveTo>
                  <a:lnTo>
                    <a:pt x="1" y="0"/>
                  </a:lnTo>
                  <a:cubicBezTo>
                    <a:pt x="60" y="310"/>
                    <a:pt x="501" y="536"/>
                    <a:pt x="167" y="941"/>
                  </a:cubicBezTo>
                  <a:cubicBezTo>
                    <a:pt x="167" y="988"/>
                    <a:pt x="203" y="1012"/>
                    <a:pt x="227" y="1024"/>
                  </a:cubicBezTo>
                  <a:cubicBezTo>
                    <a:pt x="394" y="1084"/>
                    <a:pt x="382" y="1345"/>
                    <a:pt x="537" y="1405"/>
                  </a:cubicBezTo>
                  <a:lnTo>
                    <a:pt x="548" y="1381"/>
                  </a:lnTo>
                  <a:cubicBezTo>
                    <a:pt x="656" y="1369"/>
                    <a:pt x="775" y="1345"/>
                    <a:pt x="882" y="1310"/>
                  </a:cubicBezTo>
                  <a:cubicBezTo>
                    <a:pt x="894" y="1191"/>
                    <a:pt x="929" y="1072"/>
                    <a:pt x="941" y="953"/>
                  </a:cubicBezTo>
                  <a:cubicBezTo>
                    <a:pt x="798" y="869"/>
                    <a:pt x="691" y="750"/>
                    <a:pt x="703" y="536"/>
                  </a:cubicBezTo>
                  <a:cubicBezTo>
                    <a:pt x="560" y="238"/>
                    <a:pt x="298" y="72"/>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 name="Google Shape;1886;p17"/>
            <p:cNvSpPr/>
            <p:nvPr/>
          </p:nvSpPr>
          <p:spPr>
            <a:xfrm>
              <a:off x="8165516" y="100914"/>
              <a:ext cx="39860" cy="33832"/>
            </a:xfrm>
            <a:custGeom>
              <a:avLst/>
              <a:gdLst/>
              <a:ahLst/>
              <a:cxnLst/>
              <a:rect l="l" t="t" r="r" b="b"/>
              <a:pathLst>
                <a:path w="1263" h="1072" extrusionOk="0">
                  <a:moveTo>
                    <a:pt x="238" y="0"/>
                  </a:moveTo>
                  <a:cubicBezTo>
                    <a:pt x="167" y="107"/>
                    <a:pt x="72" y="214"/>
                    <a:pt x="0" y="310"/>
                  </a:cubicBezTo>
                  <a:cubicBezTo>
                    <a:pt x="48" y="488"/>
                    <a:pt x="238" y="548"/>
                    <a:pt x="226" y="774"/>
                  </a:cubicBezTo>
                  <a:cubicBezTo>
                    <a:pt x="286" y="929"/>
                    <a:pt x="417" y="905"/>
                    <a:pt x="536" y="941"/>
                  </a:cubicBezTo>
                  <a:cubicBezTo>
                    <a:pt x="703" y="964"/>
                    <a:pt x="846" y="1072"/>
                    <a:pt x="1024" y="1072"/>
                  </a:cubicBezTo>
                  <a:cubicBezTo>
                    <a:pt x="1060" y="1060"/>
                    <a:pt x="1072" y="1060"/>
                    <a:pt x="1107" y="1048"/>
                  </a:cubicBezTo>
                  <a:cubicBezTo>
                    <a:pt x="1262" y="572"/>
                    <a:pt x="965" y="429"/>
                    <a:pt x="691" y="369"/>
                  </a:cubicBezTo>
                  <a:cubicBezTo>
                    <a:pt x="465" y="333"/>
                    <a:pt x="334" y="202"/>
                    <a:pt x="2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 name="Google Shape;1887;p17"/>
            <p:cNvSpPr/>
            <p:nvPr/>
          </p:nvSpPr>
          <p:spPr>
            <a:xfrm>
              <a:off x="8443931" y="411677"/>
              <a:ext cx="29730" cy="26132"/>
            </a:xfrm>
            <a:custGeom>
              <a:avLst/>
              <a:gdLst/>
              <a:ahLst/>
              <a:cxnLst/>
              <a:rect l="l" t="t" r="r" b="b"/>
              <a:pathLst>
                <a:path w="942" h="828" extrusionOk="0">
                  <a:moveTo>
                    <a:pt x="444" y="1"/>
                  </a:moveTo>
                  <a:cubicBezTo>
                    <a:pt x="407" y="1"/>
                    <a:pt x="369" y="49"/>
                    <a:pt x="286" y="154"/>
                  </a:cubicBezTo>
                  <a:cubicBezTo>
                    <a:pt x="1" y="452"/>
                    <a:pt x="465" y="583"/>
                    <a:pt x="406" y="821"/>
                  </a:cubicBezTo>
                  <a:cubicBezTo>
                    <a:pt x="433" y="826"/>
                    <a:pt x="459" y="828"/>
                    <a:pt x="483" y="828"/>
                  </a:cubicBezTo>
                  <a:cubicBezTo>
                    <a:pt x="649" y="828"/>
                    <a:pt x="746" y="724"/>
                    <a:pt x="798" y="547"/>
                  </a:cubicBezTo>
                  <a:cubicBezTo>
                    <a:pt x="834" y="369"/>
                    <a:pt x="894" y="190"/>
                    <a:pt x="941" y="35"/>
                  </a:cubicBezTo>
                  <a:cubicBezTo>
                    <a:pt x="911" y="16"/>
                    <a:pt x="886" y="8"/>
                    <a:pt x="864" y="8"/>
                  </a:cubicBezTo>
                  <a:cubicBezTo>
                    <a:pt x="758" y="8"/>
                    <a:pt x="748" y="204"/>
                    <a:pt x="678" y="204"/>
                  </a:cubicBezTo>
                  <a:cubicBezTo>
                    <a:pt x="657" y="204"/>
                    <a:pt x="631" y="187"/>
                    <a:pt x="596" y="142"/>
                  </a:cubicBezTo>
                  <a:cubicBezTo>
                    <a:pt x="517" y="52"/>
                    <a:pt x="482" y="1"/>
                    <a:pt x="4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 name="Google Shape;1888;p17"/>
            <p:cNvSpPr/>
            <p:nvPr/>
          </p:nvSpPr>
          <p:spPr>
            <a:xfrm>
              <a:off x="8242899" y="158541"/>
              <a:ext cx="25721" cy="31749"/>
            </a:xfrm>
            <a:custGeom>
              <a:avLst/>
              <a:gdLst/>
              <a:ahLst/>
              <a:cxnLst/>
              <a:rect l="l" t="t" r="r" b="b"/>
              <a:pathLst>
                <a:path w="815" h="1006" extrusionOk="0">
                  <a:moveTo>
                    <a:pt x="139" y="1"/>
                  </a:moveTo>
                  <a:cubicBezTo>
                    <a:pt x="95" y="1"/>
                    <a:pt x="49" y="3"/>
                    <a:pt x="1" y="8"/>
                  </a:cubicBezTo>
                  <a:cubicBezTo>
                    <a:pt x="37" y="31"/>
                    <a:pt x="48" y="79"/>
                    <a:pt x="60" y="115"/>
                  </a:cubicBezTo>
                  <a:cubicBezTo>
                    <a:pt x="108" y="365"/>
                    <a:pt x="608" y="186"/>
                    <a:pt x="453" y="627"/>
                  </a:cubicBezTo>
                  <a:cubicBezTo>
                    <a:pt x="406" y="734"/>
                    <a:pt x="156" y="734"/>
                    <a:pt x="299" y="924"/>
                  </a:cubicBezTo>
                  <a:cubicBezTo>
                    <a:pt x="345" y="984"/>
                    <a:pt x="387" y="1006"/>
                    <a:pt x="428" y="1006"/>
                  </a:cubicBezTo>
                  <a:cubicBezTo>
                    <a:pt x="534" y="1006"/>
                    <a:pt x="627" y="858"/>
                    <a:pt x="739" y="841"/>
                  </a:cubicBezTo>
                  <a:cubicBezTo>
                    <a:pt x="815" y="224"/>
                    <a:pt x="576" y="1"/>
                    <a:pt x="1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 name="Google Shape;1889;p17"/>
            <p:cNvSpPr/>
            <p:nvPr/>
          </p:nvSpPr>
          <p:spPr>
            <a:xfrm>
              <a:off x="8483001" y="323722"/>
              <a:ext cx="28152" cy="26731"/>
            </a:xfrm>
            <a:custGeom>
              <a:avLst/>
              <a:gdLst/>
              <a:ahLst/>
              <a:cxnLst/>
              <a:rect l="l" t="t" r="r" b="b"/>
              <a:pathLst>
                <a:path w="892" h="847" extrusionOk="0">
                  <a:moveTo>
                    <a:pt x="453" y="0"/>
                  </a:moveTo>
                  <a:lnTo>
                    <a:pt x="453" y="0"/>
                  </a:lnTo>
                  <a:cubicBezTo>
                    <a:pt x="251" y="60"/>
                    <a:pt x="1" y="36"/>
                    <a:pt x="120" y="370"/>
                  </a:cubicBezTo>
                  <a:cubicBezTo>
                    <a:pt x="227" y="691"/>
                    <a:pt x="584" y="679"/>
                    <a:pt x="799" y="846"/>
                  </a:cubicBezTo>
                  <a:cubicBezTo>
                    <a:pt x="799" y="846"/>
                    <a:pt x="800" y="846"/>
                    <a:pt x="801" y="846"/>
                  </a:cubicBezTo>
                  <a:cubicBezTo>
                    <a:pt x="827" y="846"/>
                    <a:pt x="892" y="689"/>
                    <a:pt x="834" y="631"/>
                  </a:cubicBezTo>
                  <a:cubicBezTo>
                    <a:pt x="751" y="548"/>
                    <a:pt x="644" y="393"/>
                    <a:pt x="537" y="393"/>
                  </a:cubicBezTo>
                  <a:cubicBezTo>
                    <a:pt x="526" y="394"/>
                    <a:pt x="516" y="394"/>
                    <a:pt x="506" y="394"/>
                  </a:cubicBezTo>
                  <a:cubicBezTo>
                    <a:pt x="67" y="394"/>
                    <a:pt x="477" y="140"/>
                    <a:pt x="45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 name="Google Shape;1890;p17"/>
            <p:cNvSpPr/>
            <p:nvPr/>
          </p:nvSpPr>
          <p:spPr>
            <a:xfrm>
              <a:off x="8556660" y="602262"/>
              <a:ext cx="25595" cy="27394"/>
            </a:xfrm>
            <a:custGeom>
              <a:avLst/>
              <a:gdLst/>
              <a:ahLst/>
              <a:cxnLst/>
              <a:rect l="l" t="t" r="r" b="b"/>
              <a:pathLst>
                <a:path w="811" h="868" extrusionOk="0">
                  <a:moveTo>
                    <a:pt x="661" y="1"/>
                  </a:moveTo>
                  <a:cubicBezTo>
                    <a:pt x="624" y="1"/>
                    <a:pt x="594" y="48"/>
                    <a:pt x="572" y="176"/>
                  </a:cubicBezTo>
                  <a:cubicBezTo>
                    <a:pt x="620" y="711"/>
                    <a:pt x="179" y="426"/>
                    <a:pt x="1" y="580"/>
                  </a:cubicBezTo>
                  <a:cubicBezTo>
                    <a:pt x="72" y="676"/>
                    <a:pt x="143" y="771"/>
                    <a:pt x="215" y="854"/>
                  </a:cubicBezTo>
                  <a:lnTo>
                    <a:pt x="441" y="854"/>
                  </a:lnTo>
                  <a:cubicBezTo>
                    <a:pt x="486" y="854"/>
                    <a:pt x="543" y="868"/>
                    <a:pt x="598" y="868"/>
                  </a:cubicBezTo>
                  <a:cubicBezTo>
                    <a:pt x="659" y="868"/>
                    <a:pt x="719" y="851"/>
                    <a:pt x="763" y="783"/>
                  </a:cubicBezTo>
                  <a:cubicBezTo>
                    <a:pt x="691" y="557"/>
                    <a:pt x="798" y="354"/>
                    <a:pt x="810" y="140"/>
                  </a:cubicBezTo>
                  <a:cubicBezTo>
                    <a:pt x="753" y="63"/>
                    <a:pt x="702" y="1"/>
                    <a:pt x="6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 name="Google Shape;1891;p17"/>
            <p:cNvSpPr/>
            <p:nvPr/>
          </p:nvSpPr>
          <p:spPr>
            <a:xfrm>
              <a:off x="8570577" y="626941"/>
              <a:ext cx="20672" cy="22344"/>
            </a:xfrm>
            <a:custGeom>
              <a:avLst/>
              <a:gdLst/>
              <a:ahLst/>
              <a:cxnLst/>
              <a:rect l="l" t="t" r="r" b="b"/>
              <a:pathLst>
                <a:path w="655" h="708" extrusionOk="0">
                  <a:moveTo>
                    <a:pt x="322" y="1"/>
                  </a:moveTo>
                  <a:cubicBezTo>
                    <a:pt x="214" y="13"/>
                    <a:pt x="95" y="48"/>
                    <a:pt x="0" y="72"/>
                  </a:cubicBezTo>
                  <a:cubicBezTo>
                    <a:pt x="83" y="167"/>
                    <a:pt x="214" y="215"/>
                    <a:pt x="191" y="406"/>
                  </a:cubicBezTo>
                  <a:cubicBezTo>
                    <a:pt x="158" y="633"/>
                    <a:pt x="200" y="708"/>
                    <a:pt x="280" y="708"/>
                  </a:cubicBezTo>
                  <a:cubicBezTo>
                    <a:pt x="346" y="708"/>
                    <a:pt x="438" y="656"/>
                    <a:pt x="536" y="596"/>
                  </a:cubicBezTo>
                  <a:cubicBezTo>
                    <a:pt x="655" y="310"/>
                    <a:pt x="429" y="179"/>
                    <a:pt x="3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 name="Google Shape;1892;p17"/>
            <p:cNvSpPr/>
            <p:nvPr/>
          </p:nvSpPr>
          <p:spPr>
            <a:xfrm>
              <a:off x="7976888" y="-21409"/>
              <a:ext cx="22565" cy="18620"/>
            </a:xfrm>
            <a:custGeom>
              <a:avLst/>
              <a:gdLst/>
              <a:ahLst/>
              <a:cxnLst/>
              <a:rect l="l" t="t" r="r" b="b"/>
              <a:pathLst>
                <a:path w="715" h="590" extrusionOk="0">
                  <a:moveTo>
                    <a:pt x="247" y="1"/>
                  </a:moveTo>
                  <a:cubicBezTo>
                    <a:pt x="168" y="1"/>
                    <a:pt x="87" y="51"/>
                    <a:pt x="0" y="197"/>
                  </a:cubicBezTo>
                  <a:cubicBezTo>
                    <a:pt x="84" y="316"/>
                    <a:pt x="238" y="399"/>
                    <a:pt x="238" y="590"/>
                  </a:cubicBezTo>
                  <a:lnTo>
                    <a:pt x="381" y="590"/>
                  </a:lnTo>
                  <a:cubicBezTo>
                    <a:pt x="417" y="399"/>
                    <a:pt x="596" y="364"/>
                    <a:pt x="715" y="257"/>
                  </a:cubicBezTo>
                  <a:cubicBezTo>
                    <a:pt x="555" y="209"/>
                    <a:pt x="406" y="1"/>
                    <a:pt x="2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 name="Google Shape;1893;p17"/>
            <p:cNvSpPr/>
            <p:nvPr/>
          </p:nvSpPr>
          <p:spPr>
            <a:xfrm>
              <a:off x="8375100" y="315895"/>
              <a:ext cx="18904" cy="16632"/>
            </a:xfrm>
            <a:custGeom>
              <a:avLst/>
              <a:gdLst/>
              <a:ahLst/>
              <a:cxnLst/>
              <a:rect l="l" t="t" r="r" b="b"/>
              <a:pathLst>
                <a:path w="599" h="527" extrusionOk="0">
                  <a:moveTo>
                    <a:pt x="421" y="0"/>
                  </a:moveTo>
                  <a:cubicBezTo>
                    <a:pt x="341" y="0"/>
                    <a:pt x="188" y="103"/>
                    <a:pt x="86" y="153"/>
                  </a:cubicBezTo>
                  <a:cubicBezTo>
                    <a:pt x="0" y="446"/>
                    <a:pt x="88" y="527"/>
                    <a:pt x="238" y="527"/>
                  </a:cubicBezTo>
                  <a:cubicBezTo>
                    <a:pt x="296" y="527"/>
                    <a:pt x="362" y="515"/>
                    <a:pt x="431" y="498"/>
                  </a:cubicBezTo>
                  <a:cubicBezTo>
                    <a:pt x="479" y="332"/>
                    <a:pt x="598" y="141"/>
                    <a:pt x="455" y="10"/>
                  </a:cubicBezTo>
                  <a:cubicBezTo>
                    <a:pt x="446" y="3"/>
                    <a:pt x="435" y="0"/>
                    <a:pt x="4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 name="Google Shape;1894;p17"/>
            <p:cNvSpPr/>
            <p:nvPr/>
          </p:nvSpPr>
          <p:spPr>
            <a:xfrm>
              <a:off x="8404482" y="358437"/>
              <a:ext cx="13729" cy="15559"/>
            </a:xfrm>
            <a:custGeom>
              <a:avLst/>
              <a:gdLst/>
              <a:ahLst/>
              <a:cxnLst/>
              <a:rect l="l" t="t" r="r" b="b"/>
              <a:pathLst>
                <a:path w="435" h="493" extrusionOk="0">
                  <a:moveTo>
                    <a:pt x="179" y="1"/>
                  </a:moveTo>
                  <a:cubicBezTo>
                    <a:pt x="129" y="1"/>
                    <a:pt x="70" y="11"/>
                    <a:pt x="1" y="32"/>
                  </a:cubicBezTo>
                  <a:cubicBezTo>
                    <a:pt x="42" y="217"/>
                    <a:pt x="12" y="493"/>
                    <a:pt x="236" y="493"/>
                  </a:cubicBezTo>
                  <a:cubicBezTo>
                    <a:pt x="270" y="493"/>
                    <a:pt x="310" y="486"/>
                    <a:pt x="358" y="472"/>
                  </a:cubicBezTo>
                  <a:cubicBezTo>
                    <a:pt x="435" y="174"/>
                    <a:pt x="387" y="1"/>
                    <a:pt x="1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 name="Google Shape;1895;p17"/>
            <p:cNvSpPr/>
            <p:nvPr/>
          </p:nvSpPr>
          <p:spPr>
            <a:xfrm>
              <a:off x="8272218" y="130959"/>
              <a:ext cx="13950" cy="20325"/>
            </a:xfrm>
            <a:custGeom>
              <a:avLst/>
              <a:gdLst/>
              <a:ahLst/>
              <a:cxnLst/>
              <a:rect l="l" t="t" r="r" b="b"/>
              <a:pathLst>
                <a:path w="442" h="644" extrusionOk="0">
                  <a:moveTo>
                    <a:pt x="382" y="1"/>
                  </a:moveTo>
                  <a:lnTo>
                    <a:pt x="382" y="1"/>
                  </a:lnTo>
                  <a:cubicBezTo>
                    <a:pt x="1" y="72"/>
                    <a:pt x="72" y="370"/>
                    <a:pt x="132" y="643"/>
                  </a:cubicBezTo>
                  <a:cubicBezTo>
                    <a:pt x="179" y="405"/>
                    <a:pt x="441" y="286"/>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 name="Google Shape;1896;p17"/>
            <p:cNvSpPr/>
            <p:nvPr/>
          </p:nvSpPr>
          <p:spPr>
            <a:xfrm>
              <a:off x="8430423" y="390217"/>
              <a:ext cx="15433" cy="14959"/>
            </a:xfrm>
            <a:custGeom>
              <a:avLst/>
              <a:gdLst/>
              <a:ahLst/>
              <a:cxnLst/>
              <a:rect l="l" t="t" r="r" b="b"/>
              <a:pathLst>
                <a:path w="489" h="474" extrusionOk="0">
                  <a:moveTo>
                    <a:pt x="226" y="1"/>
                  </a:moveTo>
                  <a:cubicBezTo>
                    <a:pt x="119" y="37"/>
                    <a:pt x="0" y="48"/>
                    <a:pt x="107" y="227"/>
                  </a:cubicBezTo>
                  <a:cubicBezTo>
                    <a:pt x="169" y="334"/>
                    <a:pt x="232" y="473"/>
                    <a:pt x="343" y="473"/>
                  </a:cubicBezTo>
                  <a:cubicBezTo>
                    <a:pt x="381" y="473"/>
                    <a:pt x="425" y="457"/>
                    <a:pt x="476" y="418"/>
                  </a:cubicBezTo>
                  <a:cubicBezTo>
                    <a:pt x="488" y="215"/>
                    <a:pt x="405" y="72"/>
                    <a:pt x="2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 name="Google Shape;1897;p17"/>
            <p:cNvSpPr/>
            <p:nvPr/>
          </p:nvSpPr>
          <p:spPr>
            <a:xfrm>
              <a:off x="8262434" y="179812"/>
              <a:ext cx="17705" cy="18557"/>
            </a:xfrm>
            <a:custGeom>
              <a:avLst/>
              <a:gdLst/>
              <a:ahLst/>
              <a:cxnLst/>
              <a:rect l="l" t="t" r="r" b="b"/>
              <a:pathLst>
                <a:path w="561" h="588" extrusionOk="0">
                  <a:moveTo>
                    <a:pt x="384" y="0"/>
                  </a:moveTo>
                  <a:cubicBezTo>
                    <a:pt x="281" y="0"/>
                    <a:pt x="245" y="176"/>
                    <a:pt x="180" y="250"/>
                  </a:cubicBezTo>
                  <a:cubicBezTo>
                    <a:pt x="84" y="334"/>
                    <a:pt x="1" y="417"/>
                    <a:pt x="37" y="536"/>
                  </a:cubicBezTo>
                  <a:cubicBezTo>
                    <a:pt x="51" y="574"/>
                    <a:pt x="71" y="588"/>
                    <a:pt x="94" y="588"/>
                  </a:cubicBezTo>
                  <a:cubicBezTo>
                    <a:pt x="128" y="588"/>
                    <a:pt x="168" y="558"/>
                    <a:pt x="203" y="536"/>
                  </a:cubicBezTo>
                  <a:cubicBezTo>
                    <a:pt x="382" y="524"/>
                    <a:pt x="382" y="358"/>
                    <a:pt x="418" y="227"/>
                  </a:cubicBezTo>
                  <a:cubicBezTo>
                    <a:pt x="453" y="179"/>
                    <a:pt x="561" y="108"/>
                    <a:pt x="489" y="48"/>
                  </a:cubicBezTo>
                  <a:cubicBezTo>
                    <a:pt x="447" y="14"/>
                    <a:pt x="413" y="0"/>
                    <a:pt x="3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 name="Google Shape;1898;p17"/>
            <p:cNvSpPr/>
            <p:nvPr/>
          </p:nvSpPr>
          <p:spPr>
            <a:xfrm>
              <a:off x="8282727" y="209478"/>
              <a:ext cx="21461" cy="13760"/>
            </a:xfrm>
            <a:custGeom>
              <a:avLst/>
              <a:gdLst/>
              <a:ahLst/>
              <a:cxnLst/>
              <a:rect l="l" t="t" r="r" b="b"/>
              <a:pathLst>
                <a:path w="680" h="436" extrusionOk="0">
                  <a:moveTo>
                    <a:pt x="513" y="72"/>
                  </a:moveTo>
                  <a:lnTo>
                    <a:pt x="513" y="72"/>
                  </a:lnTo>
                  <a:cubicBezTo>
                    <a:pt x="549" y="287"/>
                    <a:pt x="1" y="1"/>
                    <a:pt x="287" y="418"/>
                  </a:cubicBezTo>
                  <a:cubicBezTo>
                    <a:pt x="323" y="430"/>
                    <a:pt x="357" y="436"/>
                    <a:pt x="389" y="436"/>
                  </a:cubicBezTo>
                  <a:cubicBezTo>
                    <a:pt x="512" y="436"/>
                    <a:pt x="597" y="350"/>
                    <a:pt x="644" y="227"/>
                  </a:cubicBezTo>
                  <a:cubicBezTo>
                    <a:pt x="680" y="144"/>
                    <a:pt x="584" y="84"/>
                    <a:pt x="513" y="7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 name="Google Shape;1899;p17"/>
            <p:cNvSpPr/>
            <p:nvPr/>
          </p:nvSpPr>
          <p:spPr>
            <a:xfrm>
              <a:off x="8456712" y="429318"/>
              <a:ext cx="14297" cy="14013"/>
            </a:xfrm>
            <a:custGeom>
              <a:avLst/>
              <a:gdLst/>
              <a:ahLst/>
              <a:cxnLst/>
              <a:rect l="l" t="t" r="r" b="b"/>
              <a:pathLst>
                <a:path w="453" h="444" extrusionOk="0">
                  <a:moveTo>
                    <a:pt x="370" y="0"/>
                  </a:moveTo>
                  <a:lnTo>
                    <a:pt x="370" y="0"/>
                  </a:lnTo>
                  <a:cubicBezTo>
                    <a:pt x="251" y="83"/>
                    <a:pt x="120" y="179"/>
                    <a:pt x="1" y="262"/>
                  </a:cubicBezTo>
                  <a:cubicBezTo>
                    <a:pt x="25" y="402"/>
                    <a:pt x="67" y="443"/>
                    <a:pt x="114" y="443"/>
                  </a:cubicBezTo>
                  <a:cubicBezTo>
                    <a:pt x="179" y="443"/>
                    <a:pt x="255" y="364"/>
                    <a:pt x="310" y="357"/>
                  </a:cubicBezTo>
                  <a:cubicBezTo>
                    <a:pt x="429" y="250"/>
                    <a:pt x="453" y="131"/>
                    <a:pt x="3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 name="Google Shape;1900;p17"/>
            <p:cNvSpPr/>
            <p:nvPr/>
          </p:nvSpPr>
          <p:spPr>
            <a:xfrm>
              <a:off x="8631076" y="719378"/>
              <a:ext cx="11677" cy="12403"/>
            </a:xfrm>
            <a:custGeom>
              <a:avLst/>
              <a:gdLst/>
              <a:ahLst/>
              <a:cxnLst/>
              <a:rect l="l" t="t" r="r" b="b"/>
              <a:pathLst>
                <a:path w="370" h="393" extrusionOk="0">
                  <a:moveTo>
                    <a:pt x="119" y="1"/>
                  </a:moveTo>
                  <a:cubicBezTo>
                    <a:pt x="71" y="108"/>
                    <a:pt x="0" y="239"/>
                    <a:pt x="83" y="346"/>
                  </a:cubicBezTo>
                  <a:cubicBezTo>
                    <a:pt x="113" y="379"/>
                    <a:pt x="142" y="392"/>
                    <a:pt x="169" y="392"/>
                  </a:cubicBezTo>
                  <a:cubicBezTo>
                    <a:pt x="238" y="392"/>
                    <a:pt x="301" y="309"/>
                    <a:pt x="369" y="275"/>
                  </a:cubicBezTo>
                  <a:cubicBezTo>
                    <a:pt x="369" y="227"/>
                    <a:pt x="357" y="203"/>
                    <a:pt x="357" y="155"/>
                  </a:cubicBezTo>
                  <a:cubicBezTo>
                    <a:pt x="262" y="108"/>
                    <a:pt x="191" y="48"/>
                    <a:pt x="1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 name="Google Shape;1901;p17"/>
            <p:cNvSpPr/>
            <p:nvPr/>
          </p:nvSpPr>
          <p:spPr>
            <a:xfrm>
              <a:off x="8204965" y="-31823"/>
              <a:ext cx="10541" cy="11172"/>
            </a:xfrm>
            <a:custGeom>
              <a:avLst/>
              <a:gdLst/>
              <a:ahLst/>
              <a:cxnLst/>
              <a:rect l="l" t="t" r="r" b="b"/>
              <a:pathLst>
                <a:path w="334" h="354" extrusionOk="0">
                  <a:moveTo>
                    <a:pt x="180" y="1"/>
                  </a:moveTo>
                  <a:cubicBezTo>
                    <a:pt x="146" y="1"/>
                    <a:pt x="106" y="13"/>
                    <a:pt x="60" y="39"/>
                  </a:cubicBezTo>
                  <a:cubicBezTo>
                    <a:pt x="48" y="110"/>
                    <a:pt x="0" y="229"/>
                    <a:pt x="48" y="301"/>
                  </a:cubicBezTo>
                  <a:cubicBezTo>
                    <a:pt x="61" y="339"/>
                    <a:pt x="80" y="353"/>
                    <a:pt x="101" y="353"/>
                  </a:cubicBezTo>
                  <a:cubicBezTo>
                    <a:pt x="140" y="353"/>
                    <a:pt x="188" y="308"/>
                    <a:pt x="227" y="277"/>
                  </a:cubicBezTo>
                  <a:cubicBezTo>
                    <a:pt x="286" y="229"/>
                    <a:pt x="334" y="158"/>
                    <a:pt x="286" y="63"/>
                  </a:cubicBezTo>
                  <a:cubicBezTo>
                    <a:pt x="259" y="22"/>
                    <a:pt x="224" y="1"/>
                    <a:pt x="18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 name="Google Shape;1902;p17"/>
            <p:cNvSpPr/>
            <p:nvPr/>
          </p:nvSpPr>
          <p:spPr>
            <a:xfrm>
              <a:off x="8519830" y="365601"/>
              <a:ext cx="9436" cy="10383"/>
            </a:xfrm>
            <a:custGeom>
              <a:avLst/>
              <a:gdLst/>
              <a:ahLst/>
              <a:cxnLst/>
              <a:rect l="l" t="t" r="r" b="b"/>
              <a:pathLst>
                <a:path w="299" h="329" extrusionOk="0">
                  <a:moveTo>
                    <a:pt x="145" y="1"/>
                  </a:moveTo>
                  <a:cubicBezTo>
                    <a:pt x="124" y="1"/>
                    <a:pt x="103" y="7"/>
                    <a:pt x="84" y="19"/>
                  </a:cubicBezTo>
                  <a:cubicBezTo>
                    <a:pt x="13" y="78"/>
                    <a:pt x="1" y="174"/>
                    <a:pt x="36" y="245"/>
                  </a:cubicBezTo>
                  <a:cubicBezTo>
                    <a:pt x="68" y="292"/>
                    <a:pt x="109" y="328"/>
                    <a:pt x="150" y="328"/>
                  </a:cubicBezTo>
                  <a:cubicBezTo>
                    <a:pt x="172" y="328"/>
                    <a:pt x="194" y="318"/>
                    <a:pt x="215" y="293"/>
                  </a:cubicBezTo>
                  <a:cubicBezTo>
                    <a:pt x="263" y="245"/>
                    <a:pt x="275" y="162"/>
                    <a:pt x="298" y="102"/>
                  </a:cubicBezTo>
                  <a:cubicBezTo>
                    <a:pt x="242" y="30"/>
                    <a:pt x="191" y="1"/>
                    <a:pt x="1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 name="Google Shape;1903;p17"/>
            <p:cNvSpPr/>
            <p:nvPr/>
          </p:nvSpPr>
          <p:spPr>
            <a:xfrm>
              <a:off x="8678036" y="723891"/>
              <a:ext cx="8300" cy="17326"/>
            </a:xfrm>
            <a:custGeom>
              <a:avLst/>
              <a:gdLst/>
              <a:ahLst/>
              <a:cxnLst/>
              <a:rect l="l" t="t" r="r" b="b"/>
              <a:pathLst>
                <a:path w="263" h="549" extrusionOk="0">
                  <a:moveTo>
                    <a:pt x="262" y="1"/>
                  </a:moveTo>
                  <a:lnTo>
                    <a:pt x="262" y="1"/>
                  </a:lnTo>
                  <a:cubicBezTo>
                    <a:pt x="84" y="155"/>
                    <a:pt x="0" y="298"/>
                    <a:pt x="119" y="548"/>
                  </a:cubicBezTo>
                  <a:cubicBezTo>
                    <a:pt x="167" y="334"/>
                    <a:pt x="203" y="191"/>
                    <a:pt x="2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 name="Google Shape;1904;p17"/>
            <p:cNvSpPr/>
            <p:nvPr/>
          </p:nvSpPr>
          <p:spPr>
            <a:xfrm>
              <a:off x="8268841" y="186945"/>
              <a:ext cx="9058" cy="15812"/>
            </a:xfrm>
            <a:custGeom>
              <a:avLst/>
              <a:gdLst/>
              <a:ahLst/>
              <a:cxnLst/>
              <a:rect l="l" t="t" r="r" b="b"/>
              <a:pathLst>
                <a:path w="287" h="501" extrusionOk="0">
                  <a:moveTo>
                    <a:pt x="215" y="1"/>
                  </a:moveTo>
                  <a:cubicBezTo>
                    <a:pt x="131" y="108"/>
                    <a:pt x="72" y="203"/>
                    <a:pt x="0" y="310"/>
                  </a:cubicBezTo>
                  <a:cubicBezTo>
                    <a:pt x="48" y="370"/>
                    <a:pt x="72" y="429"/>
                    <a:pt x="108" y="501"/>
                  </a:cubicBezTo>
                  <a:lnTo>
                    <a:pt x="286" y="370"/>
                  </a:lnTo>
                  <a:cubicBezTo>
                    <a:pt x="274" y="251"/>
                    <a:pt x="239" y="120"/>
                    <a:pt x="2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 name="Google Shape;1905;p17"/>
            <p:cNvSpPr/>
            <p:nvPr/>
          </p:nvSpPr>
          <p:spPr>
            <a:xfrm>
              <a:off x="8113665" y="55974"/>
              <a:ext cx="13918" cy="10383"/>
            </a:xfrm>
            <a:custGeom>
              <a:avLst/>
              <a:gdLst/>
              <a:ahLst/>
              <a:cxnLst/>
              <a:rect l="l" t="t" r="r" b="b"/>
              <a:pathLst>
                <a:path w="441" h="329" extrusionOk="0">
                  <a:moveTo>
                    <a:pt x="255" y="0"/>
                  </a:moveTo>
                  <a:cubicBezTo>
                    <a:pt x="144" y="0"/>
                    <a:pt x="64" y="101"/>
                    <a:pt x="0" y="245"/>
                  </a:cubicBezTo>
                  <a:cubicBezTo>
                    <a:pt x="60" y="305"/>
                    <a:pt x="109" y="328"/>
                    <a:pt x="151" y="328"/>
                  </a:cubicBezTo>
                  <a:cubicBezTo>
                    <a:pt x="269" y="328"/>
                    <a:pt x="336" y="149"/>
                    <a:pt x="441" y="79"/>
                  </a:cubicBezTo>
                  <a:cubicBezTo>
                    <a:pt x="370" y="24"/>
                    <a:pt x="309" y="0"/>
                    <a:pt x="2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 name="Google Shape;1906;p17"/>
            <p:cNvSpPr/>
            <p:nvPr/>
          </p:nvSpPr>
          <p:spPr>
            <a:xfrm>
              <a:off x="8642343" y="740807"/>
              <a:ext cx="9784" cy="11677"/>
            </a:xfrm>
            <a:custGeom>
              <a:avLst/>
              <a:gdLst/>
              <a:ahLst/>
              <a:cxnLst/>
              <a:rect l="l" t="t" r="r" b="b"/>
              <a:pathLst>
                <a:path w="310" h="370" extrusionOk="0">
                  <a:moveTo>
                    <a:pt x="310" y="0"/>
                  </a:moveTo>
                  <a:lnTo>
                    <a:pt x="310" y="0"/>
                  </a:lnTo>
                  <a:cubicBezTo>
                    <a:pt x="262" y="12"/>
                    <a:pt x="179" y="12"/>
                    <a:pt x="179" y="24"/>
                  </a:cubicBezTo>
                  <a:cubicBezTo>
                    <a:pt x="143" y="143"/>
                    <a:pt x="0" y="298"/>
                    <a:pt x="226" y="369"/>
                  </a:cubicBezTo>
                  <a:cubicBezTo>
                    <a:pt x="250" y="358"/>
                    <a:pt x="286" y="322"/>
                    <a:pt x="298" y="274"/>
                  </a:cubicBezTo>
                  <a:cubicBezTo>
                    <a:pt x="298" y="191"/>
                    <a:pt x="310" y="84"/>
                    <a:pt x="3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 name="Google Shape;1907;p17"/>
            <p:cNvSpPr/>
            <p:nvPr/>
          </p:nvSpPr>
          <p:spPr>
            <a:xfrm>
              <a:off x="8486409" y="483789"/>
              <a:ext cx="12056" cy="16569"/>
            </a:xfrm>
            <a:custGeom>
              <a:avLst/>
              <a:gdLst/>
              <a:ahLst/>
              <a:cxnLst/>
              <a:rect l="l" t="t" r="r" b="b"/>
              <a:pathLst>
                <a:path w="382" h="525" extrusionOk="0">
                  <a:moveTo>
                    <a:pt x="167" y="0"/>
                  </a:moveTo>
                  <a:cubicBezTo>
                    <a:pt x="0" y="84"/>
                    <a:pt x="60" y="274"/>
                    <a:pt x="0" y="417"/>
                  </a:cubicBezTo>
                  <a:cubicBezTo>
                    <a:pt x="12" y="453"/>
                    <a:pt x="24" y="489"/>
                    <a:pt x="60" y="524"/>
                  </a:cubicBezTo>
                  <a:cubicBezTo>
                    <a:pt x="381" y="524"/>
                    <a:pt x="119" y="227"/>
                    <a:pt x="226" y="108"/>
                  </a:cubicBezTo>
                  <a:cubicBezTo>
                    <a:pt x="203" y="72"/>
                    <a:pt x="179" y="24"/>
                    <a:pt x="1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 name="Google Shape;1908;p17"/>
            <p:cNvSpPr/>
            <p:nvPr/>
          </p:nvSpPr>
          <p:spPr>
            <a:xfrm>
              <a:off x="8424017" y="354902"/>
              <a:ext cx="7922" cy="11298"/>
            </a:xfrm>
            <a:custGeom>
              <a:avLst/>
              <a:gdLst/>
              <a:ahLst/>
              <a:cxnLst/>
              <a:rect l="l" t="t" r="r" b="b"/>
              <a:pathLst>
                <a:path w="251" h="358" extrusionOk="0">
                  <a:moveTo>
                    <a:pt x="215" y="1"/>
                  </a:moveTo>
                  <a:cubicBezTo>
                    <a:pt x="144" y="96"/>
                    <a:pt x="1" y="155"/>
                    <a:pt x="72" y="358"/>
                  </a:cubicBezTo>
                  <a:cubicBezTo>
                    <a:pt x="203" y="298"/>
                    <a:pt x="251" y="179"/>
                    <a:pt x="2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 name="Google Shape;1909;p17"/>
            <p:cNvSpPr/>
            <p:nvPr/>
          </p:nvSpPr>
          <p:spPr>
            <a:xfrm>
              <a:off x="8188428" y="133199"/>
              <a:ext cx="13192" cy="15843"/>
            </a:xfrm>
            <a:custGeom>
              <a:avLst/>
              <a:gdLst/>
              <a:ahLst/>
              <a:cxnLst/>
              <a:rect l="l" t="t" r="r" b="b"/>
              <a:pathLst>
                <a:path w="418" h="502" extrusionOk="0">
                  <a:moveTo>
                    <a:pt x="334" y="1"/>
                  </a:moveTo>
                  <a:cubicBezTo>
                    <a:pt x="120" y="25"/>
                    <a:pt x="0" y="132"/>
                    <a:pt x="36" y="394"/>
                  </a:cubicBezTo>
                  <a:cubicBezTo>
                    <a:pt x="60" y="442"/>
                    <a:pt x="84" y="465"/>
                    <a:pt x="108" y="501"/>
                  </a:cubicBezTo>
                  <a:cubicBezTo>
                    <a:pt x="215" y="370"/>
                    <a:pt x="322" y="263"/>
                    <a:pt x="417" y="120"/>
                  </a:cubicBezTo>
                  <a:cubicBezTo>
                    <a:pt x="405" y="72"/>
                    <a:pt x="393" y="49"/>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 name="Google Shape;1910;p17"/>
            <p:cNvSpPr/>
            <p:nvPr/>
          </p:nvSpPr>
          <p:spPr>
            <a:xfrm>
              <a:off x="8472113" y="457564"/>
              <a:ext cx="10573" cy="8206"/>
            </a:xfrm>
            <a:custGeom>
              <a:avLst/>
              <a:gdLst/>
              <a:ahLst/>
              <a:cxnLst/>
              <a:rect l="l" t="t" r="r" b="b"/>
              <a:pathLst>
                <a:path w="335" h="260" extrusionOk="0">
                  <a:moveTo>
                    <a:pt x="187" y="1"/>
                  </a:moveTo>
                  <a:cubicBezTo>
                    <a:pt x="163" y="1"/>
                    <a:pt x="136" y="14"/>
                    <a:pt x="108" y="46"/>
                  </a:cubicBezTo>
                  <a:cubicBezTo>
                    <a:pt x="48" y="117"/>
                    <a:pt x="1" y="224"/>
                    <a:pt x="155" y="260"/>
                  </a:cubicBezTo>
                  <a:lnTo>
                    <a:pt x="334" y="129"/>
                  </a:lnTo>
                  <a:cubicBezTo>
                    <a:pt x="292" y="71"/>
                    <a:pt x="245" y="1"/>
                    <a:pt x="1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 name="Google Shape;1911;p17"/>
            <p:cNvSpPr/>
            <p:nvPr/>
          </p:nvSpPr>
          <p:spPr>
            <a:xfrm>
              <a:off x="8631076" y="693973"/>
              <a:ext cx="13161" cy="11551"/>
            </a:xfrm>
            <a:custGeom>
              <a:avLst/>
              <a:gdLst/>
              <a:ahLst/>
              <a:cxnLst/>
              <a:rect l="l" t="t" r="r" b="b"/>
              <a:pathLst>
                <a:path w="417" h="366" extrusionOk="0">
                  <a:moveTo>
                    <a:pt x="167" y="0"/>
                  </a:moveTo>
                  <a:cubicBezTo>
                    <a:pt x="101" y="0"/>
                    <a:pt x="34" y="43"/>
                    <a:pt x="0" y="151"/>
                  </a:cubicBezTo>
                  <a:cubicBezTo>
                    <a:pt x="48" y="222"/>
                    <a:pt x="83" y="306"/>
                    <a:pt x="131" y="365"/>
                  </a:cubicBezTo>
                  <a:cubicBezTo>
                    <a:pt x="191" y="258"/>
                    <a:pt x="417" y="246"/>
                    <a:pt x="298" y="68"/>
                  </a:cubicBezTo>
                  <a:cubicBezTo>
                    <a:pt x="267" y="26"/>
                    <a:pt x="217" y="0"/>
                    <a:pt x="1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 name="Google Shape;1912;p17"/>
            <p:cNvSpPr/>
            <p:nvPr/>
          </p:nvSpPr>
          <p:spPr>
            <a:xfrm>
              <a:off x="8233526" y="169650"/>
              <a:ext cx="18052" cy="12056"/>
            </a:xfrm>
            <a:custGeom>
              <a:avLst/>
              <a:gdLst/>
              <a:ahLst/>
              <a:cxnLst/>
              <a:rect l="l" t="t" r="r" b="b"/>
              <a:pathLst>
                <a:path w="572" h="382" extrusionOk="0">
                  <a:moveTo>
                    <a:pt x="238" y="1"/>
                  </a:moveTo>
                  <a:lnTo>
                    <a:pt x="238" y="1"/>
                  </a:lnTo>
                  <a:cubicBezTo>
                    <a:pt x="0" y="203"/>
                    <a:pt x="298" y="251"/>
                    <a:pt x="334" y="382"/>
                  </a:cubicBezTo>
                  <a:cubicBezTo>
                    <a:pt x="572" y="179"/>
                    <a:pt x="381" y="96"/>
                    <a:pt x="2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 name="Google Shape;1913;p17"/>
            <p:cNvSpPr/>
            <p:nvPr/>
          </p:nvSpPr>
          <p:spPr>
            <a:xfrm>
              <a:off x="8605134" y="683306"/>
              <a:ext cx="13571" cy="12719"/>
            </a:xfrm>
            <a:custGeom>
              <a:avLst/>
              <a:gdLst/>
              <a:ahLst/>
              <a:cxnLst/>
              <a:rect l="l" t="t" r="r" b="b"/>
              <a:pathLst>
                <a:path w="430" h="403" extrusionOk="0">
                  <a:moveTo>
                    <a:pt x="286" y="1"/>
                  </a:moveTo>
                  <a:cubicBezTo>
                    <a:pt x="191" y="72"/>
                    <a:pt x="96" y="132"/>
                    <a:pt x="0" y="215"/>
                  </a:cubicBezTo>
                  <a:cubicBezTo>
                    <a:pt x="79" y="333"/>
                    <a:pt x="175" y="403"/>
                    <a:pt x="293" y="403"/>
                  </a:cubicBezTo>
                  <a:cubicBezTo>
                    <a:pt x="318" y="403"/>
                    <a:pt x="343" y="400"/>
                    <a:pt x="370" y="394"/>
                  </a:cubicBezTo>
                  <a:cubicBezTo>
                    <a:pt x="393" y="251"/>
                    <a:pt x="429" y="96"/>
                    <a:pt x="2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 name="Google Shape;1914;p17"/>
            <p:cNvSpPr/>
            <p:nvPr/>
          </p:nvSpPr>
          <p:spPr>
            <a:xfrm>
              <a:off x="8613782" y="677310"/>
              <a:ext cx="17674" cy="18431"/>
            </a:xfrm>
            <a:custGeom>
              <a:avLst/>
              <a:gdLst/>
              <a:ahLst/>
              <a:cxnLst/>
              <a:rect l="l" t="t" r="r" b="b"/>
              <a:pathLst>
                <a:path w="560" h="584" extrusionOk="0">
                  <a:moveTo>
                    <a:pt x="24" y="0"/>
                  </a:moveTo>
                  <a:cubicBezTo>
                    <a:pt x="12" y="60"/>
                    <a:pt x="12" y="131"/>
                    <a:pt x="0" y="191"/>
                  </a:cubicBezTo>
                  <a:cubicBezTo>
                    <a:pt x="24" y="310"/>
                    <a:pt x="60" y="441"/>
                    <a:pt x="84" y="584"/>
                  </a:cubicBezTo>
                  <a:cubicBezTo>
                    <a:pt x="310" y="357"/>
                    <a:pt x="560" y="119"/>
                    <a:pt x="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 name="Google Shape;1915;p17"/>
            <p:cNvSpPr/>
            <p:nvPr/>
          </p:nvSpPr>
          <p:spPr>
            <a:xfrm>
              <a:off x="8604377" y="664150"/>
              <a:ext cx="8679" cy="7322"/>
            </a:xfrm>
            <a:custGeom>
              <a:avLst/>
              <a:gdLst/>
              <a:ahLst/>
              <a:cxnLst/>
              <a:rect l="l" t="t" r="r" b="b"/>
              <a:pathLst>
                <a:path w="275" h="232" extrusionOk="0">
                  <a:moveTo>
                    <a:pt x="84" y="0"/>
                  </a:moveTo>
                  <a:cubicBezTo>
                    <a:pt x="60" y="48"/>
                    <a:pt x="1" y="108"/>
                    <a:pt x="1" y="131"/>
                  </a:cubicBezTo>
                  <a:cubicBezTo>
                    <a:pt x="24" y="216"/>
                    <a:pt x="72" y="231"/>
                    <a:pt x="125" y="231"/>
                  </a:cubicBezTo>
                  <a:cubicBezTo>
                    <a:pt x="155" y="231"/>
                    <a:pt x="186" y="227"/>
                    <a:pt x="215" y="227"/>
                  </a:cubicBezTo>
                  <a:cubicBezTo>
                    <a:pt x="275" y="60"/>
                    <a:pt x="239" y="0"/>
                    <a:pt x="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 name="Google Shape;1916;p17"/>
            <p:cNvSpPr/>
            <p:nvPr/>
          </p:nvSpPr>
          <p:spPr>
            <a:xfrm>
              <a:off x="8132064" y="95865"/>
              <a:ext cx="15812" cy="12592"/>
            </a:xfrm>
            <a:custGeom>
              <a:avLst/>
              <a:gdLst/>
              <a:ahLst/>
              <a:cxnLst/>
              <a:rect l="l" t="t" r="r" b="b"/>
              <a:pathLst>
                <a:path w="501" h="399" extrusionOk="0">
                  <a:moveTo>
                    <a:pt x="173" y="1"/>
                  </a:moveTo>
                  <a:cubicBezTo>
                    <a:pt x="116" y="1"/>
                    <a:pt x="58" y="21"/>
                    <a:pt x="1" y="89"/>
                  </a:cubicBezTo>
                  <a:cubicBezTo>
                    <a:pt x="120" y="196"/>
                    <a:pt x="262" y="291"/>
                    <a:pt x="382" y="398"/>
                  </a:cubicBezTo>
                  <a:cubicBezTo>
                    <a:pt x="417" y="315"/>
                    <a:pt x="453" y="231"/>
                    <a:pt x="501" y="148"/>
                  </a:cubicBezTo>
                  <a:cubicBezTo>
                    <a:pt x="465" y="112"/>
                    <a:pt x="453" y="89"/>
                    <a:pt x="417" y="53"/>
                  </a:cubicBezTo>
                  <a:cubicBezTo>
                    <a:pt x="339" y="46"/>
                    <a:pt x="257" y="1"/>
                    <a:pt x="1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 name="Google Shape;1917;p17"/>
            <p:cNvSpPr/>
            <p:nvPr/>
          </p:nvSpPr>
          <p:spPr>
            <a:xfrm>
              <a:off x="8422881" y="405586"/>
              <a:ext cx="9815" cy="12087"/>
            </a:xfrm>
            <a:custGeom>
              <a:avLst/>
              <a:gdLst/>
              <a:ahLst/>
              <a:cxnLst/>
              <a:rect l="l" t="t" r="r" b="b"/>
              <a:pathLst>
                <a:path w="311" h="383" extrusionOk="0">
                  <a:moveTo>
                    <a:pt x="34" y="0"/>
                  </a:moveTo>
                  <a:cubicBezTo>
                    <a:pt x="24" y="0"/>
                    <a:pt x="13" y="1"/>
                    <a:pt x="1" y="2"/>
                  </a:cubicBezTo>
                  <a:cubicBezTo>
                    <a:pt x="72" y="169"/>
                    <a:pt x="120" y="359"/>
                    <a:pt x="311" y="383"/>
                  </a:cubicBezTo>
                  <a:cubicBezTo>
                    <a:pt x="242" y="224"/>
                    <a:pt x="250" y="0"/>
                    <a:pt x="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 name="Google Shape;1918;p17"/>
            <p:cNvSpPr/>
            <p:nvPr/>
          </p:nvSpPr>
          <p:spPr>
            <a:xfrm>
              <a:off x="8164002" y="109530"/>
              <a:ext cx="19946" cy="15622"/>
            </a:xfrm>
            <a:custGeom>
              <a:avLst/>
              <a:gdLst/>
              <a:ahLst/>
              <a:cxnLst/>
              <a:rect l="l" t="t" r="r" b="b"/>
              <a:pathLst>
                <a:path w="632" h="495" extrusionOk="0">
                  <a:moveTo>
                    <a:pt x="36" y="60"/>
                  </a:moveTo>
                  <a:cubicBezTo>
                    <a:pt x="36" y="179"/>
                    <a:pt x="24" y="275"/>
                    <a:pt x="1" y="394"/>
                  </a:cubicBezTo>
                  <a:cubicBezTo>
                    <a:pt x="76" y="422"/>
                    <a:pt x="144" y="495"/>
                    <a:pt x="227" y="495"/>
                  </a:cubicBezTo>
                  <a:cubicBezTo>
                    <a:pt x="250" y="495"/>
                    <a:pt x="273" y="490"/>
                    <a:pt x="298" y="477"/>
                  </a:cubicBezTo>
                  <a:cubicBezTo>
                    <a:pt x="632" y="1"/>
                    <a:pt x="167" y="156"/>
                    <a:pt x="36" y="6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 name="Google Shape;1919;p17"/>
            <p:cNvSpPr/>
            <p:nvPr/>
          </p:nvSpPr>
          <p:spPr>
            <a:xfrm>
              <a:off x="8164002" y="121680"/>
              <a:ext cx="19946" cy="13066"/>
            </a:xfrm>
            <a:custGeom>
              <a:avLst/>
              <a:gdLst/>
              <a:ahLst/>
              <a:cxnLst/>
              <a:rect l="l" t="t" r="r" b="b"/>
              <a:pathLst>
                <a:path w="632" h="414" extrusionOk="0">
                  <a:moveTo>
                    <a:pt x="83" y="0"/>
                  </a:moveTo>
                  <a:cubicBezTo>
                    <a:pt x="57" y="0"/>
                    <a:pt x="29" y="3"/>
                    <a:pt x="1" y="9"/>
                  </a:cubicBezTo>
                  <a:cubicBezTo>
                    <a:pt x="24" y="56"/>
                    <a:pt x="36" y="104"/>
                    <a:pt x="36" y="140"/>
                  </a:cubicBezTo>
                  <a:cubicBezTo>
                    <a:pt x="155" y="259"/>
                    <a:pt x="286" y="378"/>
                    <a:pt x="465" y="414"/>
                  </a:cubicBezTo>
                  <a:cubicBezTo>
                    <a:pt x="620" y="390"/>
                    <a:pt x="632" y="283"/>
                    <a:pt x="596" y="140"/>
                  </a:cubicBezTo>
                  <a:cubicBezTo>
                    <a:pt x="501" y="116"/>
                    <a:pt x="405" y="104"/>
                    <a:pt x="298" y="92"/>
                  </a:cubicBezTo>
                  <a:cubicBezTo>
                    <a:pt x="235" y="29"/>
                    <a:pt x="165" y="0"/>
                    <a:pt x="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 name="Google Shape;1920;p17"/>
            <p:cNvSpPr/>
            <p:nvPr/>
          </p:nvSpPr>
          <p:spPr>
            <a:xfrm>
              <a:off x="8179024" y="126446"/>
              <a:ext cx="19946" cy="21461"/>
            </a:xfrm>
            <a:custGeom>
              <a:avLst/>
              <a:gdLst/>
              <a:ahLst/>
              <a:cxnLst/>
              <a:rect l="l" t="t" r="r" b="b"/>
              <a:pathLst>
                <a:path w="632" h="680" extrusionOk="0">
                  <a:moveTo>
                    <a:pt x="144" y="1"/>
                  </a:moveTo>
                  <a:lnTo>
                    <a:pt x="1" y="263"/>
                  </a:lnTo>
                  <a:cubicBezTo>
                    <a:pt x="84" y="394"/>
                    <a:pt x="167" y="536"/>
                    <a:pt x="239" y="679"/>
                  </a:cubicBezTo>
                  <a:cubicBezTo>
                    <a:pt x="275" y="667"/>
                    <a:pt x="298" y="632"/>
                    <a:pt x="334" y="620"/>
                  </a:cubicBezTo>
                  <a:cubicBezTo>
                    <a:pt x="441" y="501"/>
                    <a:pt x="525" y="370"/>
                    <a:pt x="632" y="239"/>
                  </a:cubicBezTo>
                  <a:cubicBezTo>
                    <a:pt x="501" y="84"/>
                    <a:pt x="334" y="1"/>
                    <a:pt x="1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21" name="Google Shape;1921;p17"/>
          <p:cNvGrpSpPr/>
          <p:nvPr/>
        </p:nvGrpSpPr>
        <p:grpSpPr>
          <a:xfrm>
            <a:off x="8773497" y="2929690"/>
            <a:ext cx="477662" cy="1769408"/>
            <a:chOff x="8509700" y="2837908"/>
            <a:chExt cx="465603" cy="1724737"/>
          </a:xfrm>
        </p:grpSpPr>
        <p:sp>
          <p:nvSpPr>
            <p:cNvPr id="1922" name="Google Shape;1922;p17"/>
            <p:cNvSpPr/>
            <p:nvPr/>
          </p:nvSpPr>
          <p:spPr>
            <a:xfrm>
              <a:off x="8583327" y="2841033"/>
              <a:ext cx="391975" cy="1490263"/>
            </a:xfrm>
            <a:custGeom>
              <a:avLst/>
              <a:gdLst/>
              <a:ahLst/>
              <a:cxnLst/>
              <a:rect l="l" t="t" r="r" b="b"/>
              <a:pathLst>
                <a:path w="12420" h="47220" extrusionOk="0">
                  <a:moveTo>
                    <a:pt x="9226" y="45032"/>
                  </a:moveTo>
                  <a:cubicBezTo>
                    <a:pt x="9231" y="45033"/>
                    <a:pt x="9232" y="45033"/>
                    <a:pt x="9233" y="45033"/>
                  </a:cubicBezTo>
                  <a:cubicBezTo>
                    <a:pt x="9233" y="45033"/>
                    <a:pt x="9229" y="45032"/>
                    <a:pt x="9226" y="45032"/>
                  </a:cubicBezTo>
                  <a:close/>
                  <a:moveTo>
                    <a:pt x="9157" y="44977"/>
                  </a:moveTo>
                  <a:cubicBezTo>
                    <a:pt x="9236" y="44977"/>
                    <a:pt x="9261" y="45041"/>
                    <a:pt x="9304" y="45099"/>
                  </a:cubicBezTo>
                  <a:lnTo>
                    <a:pt x="9304" y="45099"/>
                  </a:lnTo>
                  <a:cubicBezTo>
                    <a:pt x="9288" y="45082"/>
                    <a:pt x="9271" y="45065"/>
                    <a:pt x="9252" y="45048"/>
                  </a:cubicBezTo>
                  <a:cubicBezTo>
                    <a:pt x="9224" y="45035"/>
                    <a:pt x="9222" y="45031"/>
                    <a:pt x="9225" y="45031"/>
                  </a:cubicBezTo>
                  <a:cubicBezTo>
                    <a:pt x="9225" y="45031"/>
                    <a:pt x="9225" y="45031"/>
                    <a:pt x="9226" y="45032"/>
                  </a:cubicBezTo>
                  <a:lnTo>
                    <a:pt x="9226" y="45032"/>
                  </a:lnTo>
                  <a:cubicBezTo>
                    <a:pt x="9221" y="45030"/>
                    <a:pt x="9215" y="45028"/>
                    <a:pt x="9204" y="45025"/>
                  </a:cubicBezTo>
                  <a:cubicBezTo>
                    <a:pt x="9157" y="45013"/>
                    <a:pt x="9145" y="44977"/>
                    <a:pt x="9157" y="44977"/>
                  </a:cubicBezTo>
                  <a:close/>
                  <a:moveTo>
                    <a:pt x="7613" y="0"/>
                  </a:moveTo>
                  <a:cubicBezTo>
                    <a:pt x="7285" y="0"/>
                    <a:pt x="7254" y="168"/>
                    <a:pt x="7228" y="698"/>
                  </a:cubicBezTo>
                  <a:cubicBezTo>
                    <a:pt x="7240" y="912"/>
                    <a:pt x="7311" y="1091"/>
                    <a:pt x="7430" y="1257"/>
                  </a:cubicBezTo>
                  <a:cubicBezTo>
                    <a:pt x="7633" y="1507"/>
                    <a:pt x="7716" y="1829"/>
                    <a:pt x="7942" y="2055"/>
                  </a:cubicBezTo>
                  <a:cubicBezTo>
                    <a:pt x="8181" y="2424"/>
                    <a:pt x="8371" y="2829"/>
                    <a:pt x="8478" y="3293"/>
                  </a:cubicBezTo>
                  <a:cubicBezTo>
                    <a:pt x="8621" y="3793"/>
                    <a:pt x="8752" y="4317"/>
                    <a:pt x="8669" y="4865"/>
                  </a:cubicBezTo>
                  <a:cubicBezTo>
                    <a:pt x="8681" y="5210"/>
                    <a:pt x="8538" y="5544"/>
                    <a:pt x="8681" y="5865"/>
                  </a:cubicBezTo>
                  <a:cubicBezTo>
                    <a:pt x="8954" y="6234"/>
                    <a:pt x="8692" y="6615"/>
                    <a:pt x="8692" y="6984"/>
                  </a:cubicBezTo>
                  <a:cubicBezTo>
                    <a:pt x="8609" y="7282"/>
                    <a:pt x="8800" y="7687"/>
                    <a:pt x="8431" y="7877"/>
                  </a:cubicBezTo>
                  <a:cubicBezTo>
                    <a:pt x="8252" y="8163"/>
                    <a:pt x="8204" y="8484"/>
                    <a:pt x="8121" y="8794"/>
                  </a:cubicBezTo>
                  <a:cubicBezTo>
                    <a:pt x="8073" y="8937"/>
                    <a:pt x="8002" y="9032"/>
                    <a:pt x="7930" y="9139"/>
                  </a:cubicBezTo>
                  <a:cubicBezTo>
                    <a:pt x="7776" y="9330"/>
                    <a:pt x="7609" y="9508"/>
                    <a:pt x="7549" y="9782"/>
                  </a:cubicBezTo>
                  <a:cubicBezTo>
                    <a:pt x="7526" y="9913"/>
                    <a:pt x="7442" y="10008"/>
                    <a:pt x="7371" y="10104"/>
                  </a:cubicBezTo>
                  <a:cubicBezTo>
                    <a:pt x="7288" y="10258"/>
                    <a:pt x="7145" y="10377"/>
                    <a:pt x="7073" y="10544"/>
                  </a:cubicBezTo>
                  <a:cubicBezTo>
                    <a:pt x="7061" y="10580"/>
                    <a:pt x="7049" y="10628"/>
                    <a:pt x="7049" y="10687"/>
                  </a:cubicBezTo>
                  <a:cubicBezTo>
                    <a:pt x="7049" y="10842"/>
                    <a:pt x="6966" y="10913"/>
                    <a:pt x="6871" y="10973"/>
                  </a:cubicBezTo>
                  <a:cubicBezTo>
                    <a:pt x="6811" y="10997"/>
                    <a:pt x="6752" y="11056"/>
                    <a:pt x="6716" y="11139"/>
                  </a:cubicBezTo>
                  <a:cubicBezTo>
                    <a:pt x="6692" y="11235"/>
                    <a:pt x="6645" y="11330"/>
                    <a:pt x="6597" y="11437"/>
                  </a:cubicBezTo>
                  <a:cubicBezTo>
                    <a:pt x="6418" y="11735"/>
                    <a:pt x="6299" y="12068"/>
                    <a:pt x="6121" y="12354"/>
                  </a:cubicBezTo>
                  <a:lnTo>
                    <a:pt x="6037" y="12485"/>
                  </a:lnTo>
                  <a:cubicBezTo>
                    <a:pt x="5942" y="12652"/>
                    <a:pt x="5847" y="12783"/>
                    <a:pt x="5692" y="12890"/>
                  </a:cubicBezTo>
                  <a:cubicBezTo>
                    <a:pt x="5466" y="13021"/>
                    <a:pt x="5275" y="13175"/>
                    <a:pt x="5561" y="13461"/>
                  </a:cubicBezTo>
                  <a:cubicBezTo>
                    <a:pt x="5859" y="14021"/>
                    <a:pt x="5323" y="13795"/>
                    <a:pt x="5180" y="13961"/>
                  </a:cubicBezTo>
                  <a:cubicBezTo>
                    <a:pt x="4835" y="14080"/>
                    <a:pt x="4537" y="14271"/>
                    <a:pt x="4466" y="14735"/>
                  </a:cubicBezTo>
                  <a:cubicBezTo>
                    <a:pt x="4418" y="14854"/>
                    <a:pt x="4323" y="14949"/>
                    <a:pt x="4275" y="15069"/>
                  </a:cubicBezTo>
                  <a:cubicBezTo>
                    <a:pt x="4228" y="15188"/>
                    <a:pt x="4204" y="15307"/>
                    <a:pt x="4144" y="15402"/>
                  </a:cubicBezTo>
                  <a:cubicBezTo>
                    <a:pt x="4109" y="15485"/>
                    <a:pt x="4085" y="15545"/>
                    <a:pt x="4085" y="15616"/>
                  </a:cubicBezTo>
                  <a:cubicBezTo>
                    <a:pt x="4168" y="15866"/>
                    <a:pt x="3918" y="15723"/>
                    <a:pt x="3894" y="15819"/>
                  </a:cubicBezTo>
                  <a:cubicBezTo>
                    <a:pt x="3739" y="16021"/>
                    <a:pt x="3549" y="16021"/>
                    <a:pt x="3335" y="16021"/>
                  </a:cubicBezTo>
                  <a:cubicBezTo>
                    <a:pt x="3275" y="16033"/>
                    <a:pt x="3239" y="16045"/>
                    <a:pt x="3192" y="16081"/>
                  </a:cubicBezTo>
                  <a:cubicBezTo>
                    <a:pt x="3025" y="16223"/>
                    <a:pt x="2918" y="16438"/>
                    <a:pt x="2942" y="16676"/>
                  </a:cubicBezTo>
                  <a:cubicBezTo>
                    <a:pt x="2954" y="17033"/>
                    <a:pt x="2799" y="17271"/>
                    <a:pt x="2585" y="17474"/>
                  </a:cubicBezTo>
                  <a:lnTo>
                    <a:pt x="2442" y="17569"/>
                  </a:lnTo>
                  <a:cubicBezTo>
                    <a:pt x="2287" y="17640"/>
                    <a:pt x="2085" y="17664"/>
                    <a:pt x="2013" y="17890"/>
                  </a:cubicBezTo>
                  <a:cubicBezTo>
                    <a:pt x="1965" y="18057"/>
                    <a:pt x="1906" y="18236"/>
                    <a:pt x="1989" y="18378"/>
                  </a:cubicBezTo>
                  <a:cubicBezTo>
                    <a:pt x="2085" y="18640"/>
                    <a:pt x="1989" y="18855"/>
                    <a:pt x="1834" y="18938"/>
                  </a:cubicBezTo>
                  <a:cubicBezTo>
                    <a:pt x="1537" y="19081"/>
                    <a:pt x="1644" y="19295"/>
                    <a:pt x="1763" y="19426"/>
                  </a:cubicBezTo>
                  <a:cubicBezTo>
                    <a:pt x="2120" y="19855"/>
                    <a:pt x="1942" y="20164"/>
                    <a:pt x="1608" y="20450"/>
                  </a:cubicBezTo>
                  <a:cubicBezTo>
                    <a:pt x="1573" y="20617"/>
                    <a:pt x="1632" y="20748"/>
                    <a:pt x="1751" y="20843"/>
                  </a:cubicBezTo>
                  <a:cubicBezTo>
                    <a:pt x="1778" y="20864"/>
                    <a:pt x="1808" y="20871"/>
                    <a:pt x="1840" y="20871"/>
                  </a:cubicBezTo>
                  <a:cubicBezTo>
                    <a:pt x="1890" y="20871"/>
                    <a:pt x="1946" y="20855"/>
                    <a:pt x="2001" y="20855"/>
                  </a:cubicBezTo>
                  <a:cubicBezTo>
                    <a:pt x="2068" y="20855"/>
                    <a:pt x="2136" y="20879"/>
                    <a:pt x="2192" y="20986"/>
                  </a:cubicBezTo>
                  <a:cubicBezTo>
                    <a:pt x="1954" y="21034"/>
                    <a:pt x="1870" y="21260"/>
                    <a:pt x="1775" y="21474"/>
                  </a:cubicBezTo>
                  <a:cubicBezTo>
                    <a:pt x="1687" y="21605"/>
                    <a:pt x="1626" y="21801"/>
                    <a:pt x="1486" y="21801"/>
                  </a:cubicBezTo>
                  <a:cubicBezTo>
                    <a:pt x="1435" y="21801"/>
                    <a:pt x="1374" y="21775"/>
                    <a:pt x="1299" y="21712"/>
                  </a:cubicBezTo>
                  <a:cubicBezTo>
                    <a:pt x="1112" y="21332"/>
                    <a:pt x="1038" y="21181"/>
                    <a:pt x="878" y="21181"/>
                  </a:cubicBezTo>
                  <a:cubicBezTo>
                    <a:pt x="773" y="21181"/>
                    <a:pt x="630" y="21246"/>
                    <a:pt x="394" y="21355"/>
                  </a:cubicBezTo>
                  <a:cubicBezTo>
                    <a:pt x="263" y="21415"/>
                    <a:pt x="227" y="21557"/>
                    <a:pt x="180" y="21688"/>
                  </a:cubicBezTo>
                  <a:cubicBezTo>
                    <a:pt x="120" y="21855"/>
                    <a:pt x="1" y="22034"/>
                    <a:pt x="215" y="22165"/>
                  </a:cubicBezTo>
                  <a:cubicBezTo>
                    <a:pt x="322" y="22236"/>
                    <a:pt x="275" y="22331"/>
                    <a:pt x="263" y="22427"/>
                  </a:cubicBezTo>
                  <a:cubicBezTo>
                    <a:pt x="168" y="22724"/>
                    <a:pt x="60" y="23046"/>
                    <a:pt x="418" y="23224"/>
                  </a:cubicBezTo>
                  <a:cubicBezTo>
                    <a:pt x="834" y="23320"/>
                    <a:pt x="656" y="23677"/>
                    <a:pt x="656" y="23962"/>
                  </a:cubicBezTo>
                  <a:cubicBezTo>
                    <a:pt x="656" y="24093"/>
                    <a:pt x="691" y="24201"/>
                    <a:pt x="739" y="24320"/>
                  </a:cubicBezTo>
                  <a:cubicBezTo>
                    <a:pt x="763" y="24379"/>
                    <a:pt x="858" y="24451"/>
                    <a:pt x="763" y="24546"/>
                  </a:cubicBezTo>
                  <a:cubicBezTo>
                    <a:pt x="811" y="24379"/>
                    <a:pt x="691" y="24415"/>
                    <a:pt x="620" y="24391"/>
                  </a:cubicBezTo>
                  <a:lnTo>
                    <a:pt x="620" y="24391"/>
                  </a:lnTo>
                  <a:cubicBezTo>
                    <a:pt x="382" y="24772"/>
                    <a:pt x="680" y="24855"/>
                    <a:pt x="858" y="25022"/>
                  </a:cubicBezTo>
                  <a:cubicBezTo>
                    <a:pt x="918" y="25094"/>
                    <a:pt x="953" y="25141"/>
                    <a:pt x="834" y="25189"/>
                  </a:cubicBezTo>
                  <a:cubicBezTo>
                    <a:pt x="703" y="25225"/>
                    <a:pt x="656" y="25320"/>
                    <a:pt x="763" y="25451"/>
                  </a:cubicBezTo>
                  <a:cubicBezTo>
                    <a:pt x="1096" y="25915"/>
                    <a:pt x="1477" y="26320"/>
                    <a:pt x="1882" y="26677"/>
                  </a:cubicBezTo>
                  <a:cubicBezTo>
                    <a:pt x="1954" y="26677"/>
                    <a:pt x="2077" y="26572"/>
                    <a:pt x="2111" y="26572"/>
                  </a:cubicBezTo>
                  <a:cubicBezTo>
                    <a:pt x="2117" y="26572"/>
                    <a:pt x="2120" y="26575"/>
                    <a:pt x="2120" y="26582"/>
                  </a:cubicBezTo>
                  <a:cubicBezTo>
                    <a:pt x="2120" y="26987"/>
                    <a:pt x="2370" y="27034"/>
                    <a:pt x="2620" y="27106"/>
                  </a:cubicBezTo>
                  <a:cubicBezTo>
                    <a:pt x="2727" y="27130"/>
                    <a:pt x="2668" y="27284"/>
                    <a:pt x="2680" y="27391"/>
                  </a:cubicBezTo>
                  <a:cubicBezTo>
                    <a:pt x="2716" y="27808"/>
                    <a:pt x="3073" y="27892"/>
                    <a:pt x="3263" y="28130"/>
                  </a:cubicBezTo>
                  <a:cubicBezTo>
                    <a:pt x="3370" y="28237"/>
                    <a:pt x="3489" y="28344"/>
                    <a:pt x="3609" y="28439"/>
                  </a:cubicBezTo>
                  <a:cubicBezTo>
                    <a:pt x="3859" y="28594"/>
                    <a:pt x="4037" y="28844"/>
                    <a:pt x="4204" y="29094"/>
                  </a:cubicBezTo>
                  <a:cubicBezTo>
                    <a:pt x="4228" y="29154"/>
                    <a:pt x="4275" y="29201"/>
                    <a:pt x="4311" y="29261"/>
                  </a:cubicBezTo>
                  <a:cubicBezTo>
                    <a:pt x="4466" y="29487"/>
                    <a:pt x="4692" y="29630"/>
                    <a:pt x="4859" y="29856"/>
                  </a:cubicBezTo>
                  <a:cubicBezTo>
                    <a:pt x="5038" y="29962"/>
                    <a:pt x="5218" y="30114"/>
                    <a:pt x="5439" y="30114"/>
                  </a:cubicBezTo>
                  <a:cubicBezTo>
                    <a:pt x="5467" y="30114"/>
                    <a:pt x="5496" y="30111"/>
                    <a:pt x="5525" y="30106"/>
                  </a:cubicBezTo>
                  <a:cubicBezTo>
                    <a:pt x="5692" y="30082"/>
                    <a:pt x="5835" y="30023"/>
                    <a:pt x="5954" y="29904"/>
                  </a:cubicBezTo>
                  <a:cubicBezTo>
                    <a:pt x="6097" y="29689"/>
                    <a:pt x="6454" y="29749"/>
                    <a:pt x="6430" y="29368"/>
                  </a:cubicBezTo>
                  <a:cubicBezTo>
                    <a:pt x="6406" y="29368"/>
                    <a:pt x="6395" y="29356"/>
                    <a:pt x="6395" y="29332"/>
                  </a:cubicBezTo>
                  <a:cubicBezTo>
                    <a:pt x="6395" y="29308"/>
                    <a:pt x="6395" y="29296"/>
                    <a:pt x="6418" y="29296"/>
                  </a:cubicBezTo>
                  <a:cubicBezTo>
                    <a:pt x="6418" y="29296"/>
                    <a:pt x="6442" y="29308"/>
                    <a:pt x="6454" y="29332"/>
                  </a:cubicBezTo>
                  <a:cubicBezTo>
                    <a:pt x="6514" y="29737"/>
                    <a:pt x="6252" y="29797"/>
                    <a:pt x="6002" y="29868"/>
                  </a:cubicBezTo>
                  <a:cubicBezTo>
                    <a:pt x="5859" y="30035"/>
                    <a:pt x="5680" y="30201"/>
                    <a:pt x="5597" y="30439"/>
                  </a:cubicBezTo>
                  <a:cubicBezTo>
                    <a:pt x="5585" y="30499"/>
                    <a:pt x="5585" y="30547"/>
                    <a:pt x="5585" y="30606"/>
                  </a:cubicBezTo>
                  <a:cubicBezTo>
                    <a:pt x="5585" y="30701"/>
                    <a:pt x="5585" y="30797"/>
                    <a:pt x="5573" y="30904"/>
                  </a:cubicBezTo>
                  <a:lnTo>
                    <a:pt x="5573" y="30987"/>
                  </a:lnTo>
                  <a:cubicBezTo>
                    <a:pt x="5811" y="31094"/>
                    <a:pt x="5859" y="31380"/>
                    <a:pt x="6025" y="31559"/>
                  </a:cubicBezTo>
                  <a:cubicBezTo>
                    <a:pt x="6121" y="31594"/>
                    <a:pt x="6240" y="31582"/>
                    <a:pt x="6347" y="31642"/>
                  </a:cubicBezTo>
                  <a:cubicBezTo>
                    <a:pt x="6502" y="31713"/>
                    <a:pt x="6573" y="31916"/>
                    <a:pt x="6752" y="31952"/>
                  </a:cubicBezTo>
                  <a:cubicBezTo>
                    <a:pt x="6811" y="31940"/>
                    <a:pt x="6859" y="31940"/>
                    <a:pt x="6895" y="31916"/>
                  </a:cubicBezTo>
                  <a:cubicBezTo>
                    <a:pt x="7157" y="31749"/>
                    <a:pt x="7192" y="31523"/>
                    <a:pt x="7002" y="31261"/>
                  </a:cubicBezTo>
                  <a:cubicBezTo>
                    <a:pt x="7072" y="31239"/>
                    <a:pt x="7134" y="31229"/>
                    <a:pt x="7189" y="31229"/>
                  </a:cubicBezTo>
                  <a:cubicBezTo>
                    <a:pt x="7580" y="31229"/>
                    <a:pt x="7617" y="31729"/>
                    <a:pt x="7847" y="31928"/>
                  </a:cubicBezTo>
                  <a:cubicBezTo>
                    <a:pt x="7478" y="32654"/>
                    <a:pt x="8145" y="32452"/>
                    <a:pt x="8371" y="32642"/>
                  </a:cubicBezTo>
                  <a:cubicBezTo>
                    <a:pt x="7942" y="32785"/>
                    <a:pt x="7764" y="33226"/>
                    <a:pt x="7788" y="33999"/>
                  </a:cubicBezTo>
                  <a:cubicBezTo>
                    <a:pt x="7788" y="34059"/>
                    <a:pt x="7788" y="34118"/>
                    <a:pt x="7811" y="34178"/>
                  </a:cubicBezTo>
                  <a:cubicBezTo>
                    <a:pt x="7847" y="34333"/>
                    <a:pt x="7859" y="34499"/>
                    <a:pt x="7930" y="34666"/>
                  </a:cubicBezTo>
                  <a:cubicBezTo>
                    <a:pt x="8002" y="34809"/>
                    <a:pt x="8073" y="34952"/>
                    <a:pt x="8121" y="35107"/>
                  </a:cubicBezTo>
                  <a:cubicBezTo>
                    <a:pt x="8157" y="35226"/>
                    <a:pt x="8192" y="35369"/>
                    <a:pt x="8240" y="35500"/>
                  </a:cubicBezTo>
                  <a:cubicBezTo>
                    <a:pt x="8311" y="35762"/>
                    <a:pt x="8502" y="35964"/>
                    <a:pt x="8597" y="36226"/>
                  </a:cubicBezTo>
                  <a:cubicBezTo>
                    <a:pt x="8740" y="36476"/>
                    <a:pt x="8847" y="36750"/>
                    <a:pt x="8895" y="37059"/>
                  </a:cubicBezTo>
                  <a:cubicBezTo>
                    <a:pt x="8919" y="37155"/>
                    <a:pt x="8954" y="37214"/>
                    <a:pt x="9014" y="37274"/>
                  </a:cubicBezTo>
                  <a:cubicBezTo>
                    <a:pt x="9157" y="37452"/>
                    <a:pt x="9014" y="37667"/>
                    <a:pt x="9097" y="37869"/>
                  </a:cubicBezTo>
                  <a:cubicBezTo>
                    <a:pt x="9157" y="38107"/>
                    <a:pt x="9121" y="38345"/>
                    <a:pt x="9157" y="38583"/>
                  </a:cubicBezTo>
                  <a:cubicBezTo>
                    <a:pt x="9181" y="38643"/>
                    <a:pt x="9216" y="38679"/>
                    <a:pt x="9193" y="38726"/>
                  </a:cubicBezTo>
                  <a:cubicBezTo>
                    <a:pt x="9179" y="38743"/>
                    <a:pt x="9165" y="38750"/>
                    <a:pt x="9152" y="38750"/>
                  </a:cubicBezTo>
                  <a:cubicBezTo>
                    <a:pt x="9120" y="38750"/>
                    <a:pt x="9090" y="38711"/>
                    <a:pt x="9073" y="38702"/>
                  </a:cubicBezTo>
                  <a:cubicBezTo>
                    <a:pt x="8895" y="38702"/>
                    <a:pt x="8752" y="38821"/>
                    <a:pt x="8633" y="38952"/>
                  </a:cubicBezTo>
                  <a:cubicBezTo>
                    <a:pt x="8609" y="39000"/>
                    <a:pt x="8609" y="39060"/>
                    <a:pt x="8609" y="39119"/>
                  </a:cubicBezTo>
                  <a:cubicBezTo>
                    <a:pt x="8669" y="39322"/>
                    <a:pt x="8835" y="39452"/>
                    <a:pt x="8919" y="39655"/>
                  </a:cubicBezTo>
                  <a:cubicBezTo>
                    <a:pt x="8919" y="39798"/>
                    <a:pt x="8788" y="39833"/>
                    <a:pt x="8716" y="39905"/>
                  </a:cubicBezTo>
                  <a:cubicBezTo>
                    <a:pt x="8419" y="40214"/>
                    <a:pt x="8442" y="40393"/>
                    <a:pt x="8800" y="40584"/>
                  </a:cubicBezTo>
                  <a:cubicBezTo>
                    <a:pt x="8871" y="40631"/>
                    <a:pt x="8966" y="40667"/>
                    <a:pt x="9038" y="40726"/>
                  </a:cubicBezTo>
                  <a:cubicBezTo>
                    <a:pt x="9157" y="40857"/>
                    <a:pt x="9407" y="40905"/>
                    <a:pt x="9312" y="41179"/>
                  </a:cubicBezTo>
                  <a:cubicBezTo>
                    <a:pt x="9251" y="41315"/>
                    <a:pt x="9152" y="41336"/>
                    <a:pt x="9047" y="41336"/>
                  </a:cubicBezTo>
                  <a:cubicBezTo>
                    <a:pt x="9003" y="41336"/>
                    <a:pt x="8957" y="41332"/>
                    <a:pt x="8913" y="41332"/>
                  </a:cubicBezTo>
                  <a:cubicBezTo>
                    <a:pt x="8899" y="41332"/>
                    <a:pt x="8885" y="41333"/>
                    <a:pt x="8871" y="41334"/>
                  </a:cubicBezTo>
                  <a:cubicBezTo>
                    <a:pt x="8843" y="41338"/>
                    <a:pt x="8814" y="41339"/>
                    <a:pt x="8785" y="41339"/>
                  </a:cubicBezTo>
                  <a:cubicBezTo>
                    <a:pt x="8726" y="41339"/>
                    <a:pt x="8665" y="41334"/>
                    <a:pt x="8609" y="41334"/>
                  </a:cubicBezTo>
                  <a:cubicBezTo>
                    <a:pt x="8478" y="41346"/>
                    <a:pt x="8335" y="41346"/>
                    <a:pt x="8204" y="41393"/>
                  </a:cubicBezTo>
                  <a:cubicBezTo>
                    <a:pt x="8133" y="41417"/>
                    <a:pt x="8073" y="41477"/>
                    <a:pt x="8038" y="41572"/>
                  </a:cubicBezTo>
                  <a:cubicBezTo>
                    <a:pt x="8014" y="41810"/>
                    <a:pt x="8216" y="41858"/>
                    <a:pt x="8395" y="41989"/>
                  </a:cubicBezTo>
                  <a:cubicBezTo>
                    <a:pt x="8192" y="42012"/>
                    <a:pt x="8038" y="41977"/>
                    <a:pt x="7907" y="42060"/>
                  </a:cubicBezTo>
                  <a:cubicBezTo>
                    <a:pt x="7859" y="42108"/>
                    <a:pt x="7847" y="42155"/>
                    <a:pt x="7847" y="42215"/>
                  </a:cubicBezTo>
                  <a:cubicBezTo>
                    <a:pt x="8014" y="42489"/>
                    <a:pt x="7859" y="42810"/>
                    <a:pt x="7919" y="43084"/>
                  </a:cubicBezTo>
                  <a:cubicBezTo>
                    <a:pt x="7835" y="43358"/>
                    <a:pt x="7621" y="43346"/>
                    <a:pt x="7430" y="43382"/>
                  </a:cubicBezTo>
                  <a:cubicBezTo>
                    <a:pt x="7371" y="43405"/>
                    <a:pt x="7323" y="43417"/>
                    <a:pt x="7288" y="43429"/>
                  </a:cubicBezTo>
                  <a:cubicBezTo>
                    <a:pt x="7168" y="43477"/>
                    <a:pt x="7073" y="43560"/>
                    <a:pt x="7061" y="43727"/>
                  </a:cubicBezTo>
                  <a:cubicBezTo>
                    <a:pt x="7073" y="43846"/>
                    <a:pt x="7145" y="43905"/>
                    <a:pt x="7204" y="44001"/>
                  </a:cubicBezTo>
                  <a:cubicBezTo>
                    <a:pt x="7264" y="44072"/>
                    <a:pt x="7311" y="44155"/>
                    <a:pt x="7347" y="44263"/>
                  </a:cubicBezTo>
                  <a:cubicBezTo>
                    <a:pt x="7549" y="44798"/>
                    <a:pt x="7073" y="44846"/>
                    <a:pt x="6883" y="45084"/>
                  </a:cubicBezTo>
                  <a:cubicBezTo>
                    <a:pt x="6758" y="45084"/>
                    <a:pt x="6826" y="45400"/>
                    <a:pt x="6703" y="45400"/>
                  </a:cubicBezTo>
                  <a:cubicBezTo>
                    <a:pt x="6673" y="45400"/>
                    <a:pt x="6632" y="45381"/>
                    <a:pt x="6573" y="45334"/>
                  </a:cubicBezTo>
                  <a:cubicBezTo>
                    <a:pt x="6534" y="45317"/>
                    <a:pt x="6496" y="45309"/>
                    <a:pt x="6459" y="45309"/>
                  </a:cubicBezTo>
                  <a:cubicBezTo>
                    <a:pt x="6396" y="45309"/>
                    <a:pt x="6336" y="45332"/>
                    <a:pt x="6276" y="45370"/>
                  </a:cubicBezTo>
                  <a:cubicBezTo>
                    <a:pt x="6121" y="45572"/>
                    <a:pt x="5764" y="45727"/>
                    <a:pt x="6049" y="46108"/>
                  </a:cubicBezTo>
                  <a:cubicBezTo>
                    <a:pt x="6101" y="46124"/>
                    <a:pt x="6165" y="46126"/>
                    <a:pt x="6230" y="46126"/>
                  </a:cubicBezTo>
                  <a:cubicBezTo>
                    <a:pt x="6245" y="46126"/>
                    <a:pt x="6260" y="46126"/>
                    <a:pt x="6275" y="46126"/>
                  </a:cubicBezTo>
                  <a:cubicBezTo>
                    <a:pt x="6483" y="46126"/>
                    <a:pt x="6676" y="46141"/>
                    <a:pt x="6478" y="46596"/>
                  </a:cubicBezTo>
                  <a:cubicBezTo>
                    <a:pt x="6478" y="46870"/>
                    <a:pt x="6645" y="46953"/>
                    <a:pt x="6847" y="46989"/>
                  </a:cubicBezTo>
                  <a:cubicBezTo>
                    <a:pt x="7633" y="46620"/>
                    <a:pt x="7669" y="46477"/>
                    <a:pt x="7371" y="45560"/>
                  </a:cubicBezTo>
                  <a:lnTo>
                    <a:pt x="7371" y="45560"/>
                  </a:lnTo>
                  <a:cubicBezTo>
                    <a:pt x="7645" y="45810"/>
                    <a:pt x="7645" y="46144"/>
                    <a:pt x="7538" y="46501"/>
                  </a:cubicBezTo>
                  <a:cubicBezTo>
                    <a:pt x="7347" y="47180"/>
                    <a:pt x="7347" y="47192"/>
                    <a:pt x="7978" y="47192"/>
                  </a:cubicBezTo>
                  <a:cubicBezTo>
                    <a:pt x="8111" y="47087"/>
                    <a:pt x="8242" y="47034"/>
                    <a:pt x="8371" y="47034"/>
                  </a:cubicBezTo>
                  <a:cubicBezTo>
                    <a:pt x="8507" y="47034"/>
                    <a:pt x="8641" y="47093"/>
                    <a:pt x="8776" y="47215"/>
                  </a:cubicBezTo>
                  <a:cubicBezTo>
                    <a:pt x="8785" y="47218"/>
                    <a:pt x="8794" y="47220"/>
                    <a:pt x="8802" y="47220"/>
                  </a:cubicBezTo>
                  <a:cubicBezTo>
                    <a:pt x="8829" y="47220"/>
                    <a:pt x="8853" y="47206"/>
                    <a:pt x="8871" y="47180"/>
                  </a:cubicBezTo>
                  <a:cubicBezTo>
                    <a:pt x="8966" y="47013"/>
                    <a:pt x="8931" y="46799"/>
                    <a:pt x="9050" y="46632"/>
                  </a:cubicBezTo>
                  <a:cubicBezTo>
                    <a:pt x="9193" y="46441"/>
                    <a:pt x="9121" y="46263"/>
                    <a:pt x="8966" y="46108"/>
                  </a:cubicBezTo>
                  <a:cubicBezTo>
                    <a:pt x="8917" y="46065"/>
                    <a:pt x="8876" y="46047"/>
                    <a:pt x="8839" y="46047"/>
                  </a:cubicBezTo>
                  <a:cubicBezTo>
                    <a:pt x="8685" y="46047"/>
                    <a:pt x="8627" y="46369"/>
                    <a:pt x="8467" y="46369"/>
                  </a:cubicBezTo>
                  <a:cubicBezTo>
                    <a:pt x="8439" y="46369"/>
                    <a:pt x="8407" y="46358"/>
                    <a:pt x="8371" y="46334"/>
                  </a:cubicBezTo>
                  <a:lnTo>
                    <a:pt x="8371" y="46334"/>
                  </a:lnTo>
                  <a:cubicBezTo>
                    <a:pt x="8390" y="46337"/>
                    <a:pt x="8408" y="46338"/>
                    <a:pt x="8425" y="46338"/>
                  </a:cubicBezTo>
                  <a:cubicBezTo>
                    <a:pt x="8559" y="46338"/>
                    <a:pt x="8641" y="46256"/>
                    <a:pt x="8704" y="46108"/>
                  </a:cubicBezTo>
                  <a:cubicBezTo>
                    <a:pt x="8755" y="45948"/>
                    <a:pt x="8807" y="45893"/>
                    <a:pt x="8860" y="45893"/>
                  </a:cubicBezTo>
                  <a:cubicBezTo>
                    <a:pt x="8945" y="45893"/>
                    <a:pt x="9033" y="46035"/>
                    <a:pt x="9121" y="46108"/>
                  </a:cubicBezTo>
                  <a:cubicBezTo>
                    <a:pt x="9150" y="46123"/>
                    <a:pt x="9180" y="46129"/>
                    <a:pt x="9211" y="46129"/>
                  </a:cubicBezTo>
                  <a:cubicBezTo>
                    <a:pt x="9281" y="46129"/>
                    <a:pt x="9353" y="46094"/>
                    <a:pt x="9419" y="46037"/>
                  </a:cubicBezTo>
                  <a:cubicBezTo>
                    <a:pt x="9525" y="45709"/>
                    <a:pt x="9555" y="45399"/>
                    <a:pt x="9343" y="45142"/>
                  </a:cubicBezTo>
                  <a:lnTo>
                    <a:pt x="9343" y="45142"/>
                  </a:lnTo>
                  <a:cubicBezTo>
                    <a:pt x="9405" y="45204"/>
                    <a:pt x="9481" y="45252"/>
                    <a:pt x="9571" y="45252"/>
                  </a:cubicBezTo>
                  <a:cubicBezTo>
                    <a:pt x="9580" y="45252"/>
                    <a:pt x="9589" y="45252"/>
                    <a:pt x="9597" y="45251"/>
                  </a:cubicBezTo>
                  <a:cubicBezTo>
                    <a:pt x="9919" y="45025"/>
                    <a:pt x="9931" y="44596"/>
                    <a:pt x="10109" y="44275"/>
                  </a:cubicBezTo>
                  <a:cubicBezTo>
                    <a:pt x="10336" y="44096"/>
                    <a:pt x="10371" y="43798"/>
                    <a:pt x="10431" y="43536"/>
                  </a:cubicBezTo>
                  <a:cubicBezTo>
                    <a:pt x="10609" y="43143"/>
                    <a:pt x="10645" y="42727"/>
                    <a:pt x="10621" y="42310"/>
                  </a:cubicBezTo>
                  <a:cubicBezTo>
                    <a:pt x="10609" y="42072"/>
                    <a:pt x="10645" y="41893"/>
                    <a:pt x="10764" y="41738"/>
                  </a:cubicBezTo>
                  <a:cubicBezTo>
                    <a:pt x="10800" y="41679"/>
                    <a:pt x="10812" y="41631"/>
                    <a:pt x="10824" y="41572"/>
                  </a:cubicBezTo>
                  <a:cubicBezTo>
                    <a:pt x="10848" y="41393"/>
                    <a:pt x="10871" y="41215"/>
                    <a:pt x="10919" y="41036"/>
                  </a:cubicBezTo>
                  <a:cubicBezTo>
                    <a:pt x="10930" y="40968"/>
                    <a:pt x="10931" y="40868"/>
                    <a:pt x="11032" y="40868"/>
                  </a:cubicBezTo>
                  <a:cubicBezTo>
                    <a:pt x="11038" y="40868"/>
                    <a:pt x="11044" y="40869"/>
                    <a:pt x="11050" y="40869"/>
                  </a:cubicBezTo>
                  <a:cubicBezTo>
                    <a:pt x="11163" y="41066"/>
                    <a:pt x="11262" y="41139"/>
                    <a:pt x="11352" y="41139"/>
                  </a:cubicBezTo>
                  <a:cubicBezTo>
                    <a:pt x="11508" y="41139"/>
                    <a:pt x="11636" y="40919"/>
                    <a:pt x="11764" y="40738"/>
                  </a:cubicBezTo>
                  <a:cubicBezTo>
                    <a:pt x="11919" y="40345"/>
                    <a:pt x="11740" y="40143"/>
                    <a:pt x="11455" y="39976"/>
                  </a:cubicBezTo>
                  <a:cubicBezTo>
                    <a:pt x="11413" y="39963"/>
                    <a:pt x="11378" y="39956"/>
                    <a:pt x="11349" y="39956"/>
                  </a:cubicBezTo>
                  <a:cubicBezTo>
                    <a:pt x="11199" y="39956"/>
                    <a:pt x="11189" y="40125"/>
                    <a:pt x="11229" y="40393"/>
                  </a:cubicBezTo>
                  <a:cubicBezTo>
                    <a:pt x="11121" y="40036"/>
                    <a:pt x="11336" y="39893"/>
                    <a:pt x="11359" y="39679"/>
                  </a:cubicBezTo>
                  <a:cubicBezTo>
                    <a:pt x="11353" y="39415"/>
                    <a:pt x="11273" y="39328"/>
                    <a:pt x="11158" y="39328"/>
                  </a:cubicBezTo>
                  <a:cubicBezTo>
                    <a:pt x="11070" y="39328"/>
                    <a:pt x="10961" y="39379"/>
                    <a:pt x="10848" y="39441"/>
                  </a:cubicBezTo>
                  <a:cubicBezTo>
                    <a:pt x="10931" y="39179"/>
                    <a:pt x="11236" y="39129"/>
                    <a:pt x="11292" y="38942"/>
                  </a:cubicBezTo>
                  <a:lnTo>
                    <a:pt x="11292" y="38942"/>
                  </a:lnTo>
                  <a:cubicBezTo>
                    <a:pt x="11276" y="39107"/>
                    <a:pt x="11264" y="39329"/>
                    <a:pt x="11455" y="39500"/>
                  </a:cubicBezTo>
                  <a:cubicBezTo>
                    <a:pt x="11574" y="39607"/>
                    <a:pt x="11359" y="39619"/>
                    <a:pt x="11383" y="39714"/>
                  </a:cubicBezTo>
                  <a:cubicBezTo>
                    <a:pt x="11336" y="39798"/>
                    <a:pt x="11348" y="39869"/>
                    <a:pt x="11407" y="39953"/>
                  </a:cubicBezTo>
                  <a:cubicBezTo>
                    <a:pt x="11565" y="39990"/>
                    <a:pt x="11685" y="40013"/>
                    <a:pt x="11777" y="40013"/>
                  </a:cubicBezTo>
                  <a:cubicBezTo>
                    <a:pt x="12003" y="40013"/>
                    <a:pt x="12062" y="39874"/>
                    <a:pt x="12121" y="39476"/>
                  </a:cubicBezTo>
                  <a:cubicBezTo>
                    <a:pt x="12133" y="39322"/>
                    <a:pt x="12062" y="39179"/>
                    <a:pt x="12217" y="39071"/>
                  </a:cubicBezTo>
                  <a:cubicBezTo>
                    <a:pt x="12419" y="38762"/>
                    <a:pt x="12312" y="38381"/>
                    <a:pt x="12395" y="38048"/>
                  </a:cubicBezTo>
                  <a:cubicBezTo>
                    <a:pt x="12312" y="37714"/>
                    <a:pt x="12407" y="37369"/>
                    <a:pt x="12407" y="37047"/>
                  </a:cubicBezTo>
                  <a:cubicBezTo>
                    <a:pt x="12276" y="36535"/>
                    <a:pt x="12121" y="36035"/>
                    <a:pt x="12062" y="35571"/>
                  </a:cubicBezTo>
                  <a:cubicBezTo>
                    <a:pt x="11824" y="35273"/>
                    <a:pt x="11693" y="34845"/>
                    <a:pt x="11252" y="34797"/>
                  </a:cubicBezTo>
                  <a:cubicBezTo>
                    <a:pt x="11248" y="34795"/>
                    <a:pt x="11242" y="34794"/>
                    <a:pt x="11237" y="34794"/>
                  </a:cubicBezTo>
                  <a:cubicBezTo>
                    <a:pt x="11215" y="34794"/>
                    <a:pt x="11188" y="34809"/>
                    <a:pt x="11169" y="34809"/>
                  </a:cubicBezTo>
                  <a:cubicBezTo>
                    <a:pt x="11181" y="34785"/>
                    <a:pt x="11217" y="34750"/>
                    <a:pt x="11229" y="34738"/>
                  </a:cubicBezTo>
                  <a:cubicBezTo>
                    <a:pt x="11276" y="34678"/>
                    <a:pt x="11312" y="34559"/>
                    <a:pt x="11288" y="34511"/>
                  </a:cubicBezTo>
                  <a:cubicBezTo>
                    <a:pt x="11074" y="34214"/>
                    <a:pt x="11109" y="33797"/>
                    <a:pt x="10776" y="33547"/>
                  </a:cubicBezTo>
                  <a:cubicBezTo>
                    <a:pt x="10562" y="33368"/>
                    <a:pt x="10300" y="33059"/>
                    <a:pt x="10336" y="32642"/>
                  </a:cubicBezTo>
                  <a:cubicBezTo>
                    <a:pt x="10264" y="32487"/>
                    <a:pt x="10228" y="32309"/>
                    <a:pt x="10145" y="32166"/>
                  </a:cubicBezTo>
                  <a:cubicBezTo>
                    <a:pt x="9788" y="31975"/>
                    <a:pt x="9454" y="31594"/>
                    <a:pt x="9335" y="31285"/>
                  </a:cubicBezTo>
                  <a:cubicBezTo>
                    <a:pt x="8954" y="30332"/>
                    <a:pt x="8609" y="29356"/>
                    <a:pt x="8311" y="28368"/>
                  </a:cubicBezTo>
                  <a:cubicBezTo>
                    <a:pt x="7954" y="27177"/>
                    <a:pt x="7311" y="26201"/>
                    <a:pt x="6668" y="25248"/>
                  </a:cubicBezTo>
                  <a:cubicBezTo>
                    <a:pt x="6180" y="24510"/>
                    <a:pt x="5704" y="23843"/>
                    <a:pt x="5621" y="22903"/>
                  </a:cubicBezTo>
                  <a:cubicBezTo>
                    <a:pt x="5644" y="22760"/>
                    <a:pt x="5228" y="22819"/>
                    <a:pt x="5478" y="22546"/>
                  </a:cubicBezTo>
                  <a:cubicBezTo>
                    <a:pt x="5466" y="22046"/>
                    <a:pt x="5537" y="21534"/>
                    <a:pt x="5537" y="21045"/>
                  </a:cubicBezTo>
                  <a:cubicBezTo>
                    <a:pt x="5525" y="20105"/>
                    <a:pt x="5597" y="19248"/>
                    <a:pt x="6180" y="18521"/>
                  </a:cubicBezTo>
                  <a:cubicBezTo>
                    <a:pt x="6228" y="18355"/>
                    <a:pt x="6371" y="18247"/>
                    <a:pt x="6335" y="18057"/>
                  </a:cubicBezTo>
                  <a:cubicBezTo>
                    <a:pt x="6277" y="17893"/>
                    <a:pt x="6172" y="17821"/>
                    <a:pt x="6135" y="17819"/>
                  </a:cubicBezTo>
                  <a:lnTo>
                    <a:pt x="6135" y="17819"/>
                  </a:lnTo>
                  <a:cubicBezTo>
                    <a:pt x="6142" y="17819"/>
                    <a:pt x="6150" y="17819"/>
                    <a:pt x="6157" y="17819"/>
                  </a:cubicBezTo>
                  <a:cubicBezTo>
                    <a:pt x="6473" y="17819"/>
                    <a:pt x="6607" y="17592"/>
                    <a:pt x="6526" y="17093"/>
                  </a:cubicBezTo>
                  <a:cubicBezTo>
                    <a:pt x="6462" y="16735"/>
                    <a:pt x="6790" y="16358"/>
                    <a:pt x="7073" y="16358"/>
                  </a:cubicBezTo>
                  <a:cubicBezTo>
                    <a:pt x="7110" y="16358"/>
                    <a:pt x="7146" y="16364"/>
                    <a:pt x="7180" y="16378"/>
                  </a:cubicBezTo>
                  <a:cubicBezTo>
                    <a:pt x="7490" y="16057"/>
                    <a:pt x="7788" y="15735"/>
                    <a:pt x="8026" y="15330"/>
                  </a:cubicBezTo>
                  <a:cubicBezTo>
                    <a:pt x="8145" y="15033"/>
                    <a:pt x="7919" y="14568"/>
                    <a:pt x="8383" y="14473"/>
                  </a:cubicBezTo>
                  <a:cubicBezTo>
                    <a:pt x="8431" y="14426"/>
                    <a:pt x="8454" y="14378"/>
                    <a:pt x="8490" y="14330"/>
                  </a:cubicBezTo>
                  <a:cubicBezTo>
                    <a:pt x="8383" y="13723"/>
                    <a:pt x="8800" y="13545"/>
                    <a:pt x="9145" y="13306"/>
                  </a:cubicBezTo>
                  <a:cubicBezTo>
                    <a:pt x="9204" y="13164"/>
                    <a:pt x="8966" y="12949"/>
                    <a:pt x="9204" y="12830"/>
                  </a:cubicBezTo>
                  <a:cubicBezTo>
                    <a:pt x="9276" y="12604"/>
                    <a:pt x="9419" y="12402"/>
                    <a:pt x="9574" y="12235"/>
                  </a:cubicBezTo>
                  <a:cubicBezTo>
                    <a:pt x="9919" y="11437"/>
                    <a:pt x="10586" y="10806"/>
                    <a:pt x="10538" y="9806"/>
                  </a:cubicBezTo>
                  <a:cubicBezTo>
                    <a:pt x="10519" y="9593"/>
                    <a:pt x="10515" y="9531"/>
                    <a:pt x="10604" y="9531"/>
                  </a:cubicBezTo>
                  <a:cubicBezTo>
                    <a:pt x="10630" y="9531"/>
                    <a:pt x="10662" y="9536"/>
                    <a:pt x="10705" y="9544"/>
                  </a:cubicBezTo>
                  <a:cubicBezTo>
                    <a:pt x="10718" y="9546"/>
                    <a:pt x="10730" y="9546"/>
                    <a:pt x="10742" y="9546"/>
                  </a:cubicBezTo>
                  <a:cubicBezTo>
                    <a:pt x="10924" y="9546"/>
                    <a:pt x="10961" y="9382"/>
                    <a:pt x="11050" y="9270"/>
                  </a:cubicBezTo>
                  <a:cubicBezTo>
                    <a:pt x="10836" y="8889"/>
                    <a:pt x="11038" y="7901"/>
                    <a:pt x="11371" y="7520"/>
                  </a:cubicBezTo>
                  <a:cubicBezTo>
                    <a:pt x="11407" y="6079"/>
                    <a:pt x="11312" y="4662"/>
                    <a:pt x="10776" y="3305"/>
                  </a:cubicBezTo>
                  <a:cubicBezTo>
                    <a:pt x="10216" y="1876"/>
                    <a:pt x="9335" y="817"/>
                    <a:pt x="8157" y="67"/>
                  </a:cubicBezTo>
                  <a:cubicBezTo>
                    <a:pt x="7918" y="26"/>
                    <a:pt x="7742" y="0"/>
                    <a:pt x="76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 name="Google Shape;1923;p17"/>
            <p:cNvSpPr/>
            <p:nvPr/>
          </p:nvSpPr>
          <p:spPr>
            <a:xfrm>
              <a:off x="8509700" y="4336239"/>
              <a:ext cx="312286" cy="221204"/>
            </a:xfrm>
            <a:custGeom>
              <a:avLst/>
              <a:gdLst/>
              <a:ahLst/>
              <a:cxnLst/>
              <a:rect l="l" t="t" r="r" b="b"/>
              <a:pathLst>
                <a:path w="9895" h="7009" extrusionOk="0">
                  <a:moveTo>
                    <a:pt x="8147" y="0"/>
                  </a:moveTo>
                  <a:cubicBezTo>
                    <a:pt x="8126" y="0"/>
                    <a:pt x="8104" y="6"/>
                    <a:pt x="8085" y="16"/>
                  </a:cubicBezTo>
                  <a:cubicBezTo>
                    <a:pt x="7966" y="99"/>
                    <a:pt x="7906" y="230"/>
                    <a:pt x="7847" y="361"/>
                  </a:cubicBezTo>
                  <a:cubicBezTo>
                    <a:pt x="7811" y="468"/>
                    <a:pt x="7787" y="587"/>
                    <a:pt x="7799" y="706"/>
                  </a:cubicBezTo>
                  <a:cubicBezTo>
                    <a:pt x="7788" y="774"/>
                    <a:pt x="7893" y="862"/>
                    <a:pt x="7865" y="862"/>
                  </a:cubicBezTo>
                  <a:cubicBezTo>
                    <a:pt x="7863" y="862"/>
                    <a:pt x="7861" y="862"/>
                    <a:pt x="7858" y="861"/>
                  </a:cubicBezTo>
                  <a:cubicBezTo>
                    <a:pt x="7746" y="821"/>
                    <a:pt x="7637" y="805"/>
                    <a:pt x="7531" y="805"/>
                  </a:cubicBezTo>
                  <a:cubicBezTo>
                    <a:pt x="7202" y="805"/>
                    <a:pt x="6900" y="959"/>
                    <a:pt x="6584" y="1004"/>
                  </a:cubicBezTo>
                  <a:cubicBezTo>
                    <a:pt x="6465" y="1111"/>
                    <a:pt x="6299" y="1076"/>
                    <a:pt x="6180" y="1171"/>
                  </a:cubicBezTo>
                  <a:cubicBezTo>
                    <a:pt x="6108" y="1278"/>
                    <a:pt x="6108" y="1421"/>
                    <a:pt x="6013" y="1516"/>
                  </a:cubicBezTo>
                  <a:cubicBezTo>
                    <a:pt x="5942" y="1588"/>
                    <a:pt x="5882" y="1671"/>
                    <a:pt x="5858" y="1778"/>
                  </a:cubicBezTo>
                  <a:cubicBezTo>
                    <a:pt x="5798" y="1898"/>
                    <a:pt x="5738" y="1993"/>
                    <a:pt x="5621" y="1993"/>
                  </a:cubicBezTo>
                  <a:cubicBezTo>
                    <a:pt x="5575" y="1993"/>
                    <a:pt x="5520" y="1978"/>
                    <a:pt x="5453" y="1945"/>
                  </a:cubicBezTo>
                  <a:cubicBezTo>
                    <a:pt x="5834" y="1945"/>
                    <a:pt x="5834" y="1540"/>
                    <a:pt x="6013" y="1361"/>
                  </a:cubicBezTo>
                  <a:cubicBezTo>
                    <a:pt x="6096" y="1254"/>
                    <a:pt x="6156" y="1171"/>
                    <a:pt x="6227" y="1099"/>
                  </a:cubicBezTo>
                  <a:cubicBezTo>
                    <a:pt x="6237" y="874"/>
                    <a:pt x="6172" y="752"/>
                    <a:pt x="6027" y="752"/>
                  </a:cubicBezTo>
                  <a:cubicBezTo>
                    <a:pt x="5988" y="752"/>
                    <a:pt x="5944" y="760"/>
                    <a:pt x="5894" y="778"/>
                  </a:cubicBezTo>
                  <a:cubicBezTo>
                    <a:pt x="5727" y="861"/>
                    <a:pt x="5549" y="945"/>
                    <a:pt x="5394" y="1016"/>
                  </a:cubicBezTo>
                  <a:cubicBezTo>
                    <a:pt x="5013" y="1302"/>
                    <a:pt x="4965" y="1933"/>
                    <a:pt x="4489" y="2100"/>
                  </a:cubicBezTo>
                  <a:cubicBezTo>
                    <a:pt x="4156" y="2290"/>
                    <a:pt x="4025" y="2731"/>
                    <a:pt x="3656" y="2873"/>
                  </a:cubicBezTo>
                  <a:cubicBezTo>
                    <a:pt x="3298" y="2885"/>
                    <a:pt x="3334" y="3433"/>
                    <a:pt x="3024" y="3504"/>
                  </a:cubicBezTo>
                  <a:cubicBezTo>
                    <a:pt x="2905" y="3552"/>
                    <a:pt x="2786" y="3588"/>
                    <a:pt x="2679" y="3683"/>
                  </a:cubicBezTo>
                  <a:cubicBezTo>
                    <a:pt x="2437" y="3916"/>
                    <a:pt x="2211" y="4195"/>
                    <a:pt x="1884" y="4195"/>
                  </a:cubicBezTo>
                  <a:cubicBezTo>
                    <a:pt x="1810" y="4195"/>
                    <a:pt x="1730" y="4181"/>
                    <a:pt x="1643" y="4147"/>
                  </a:cubicBezTo>
                  <a:cubicBezTo>
                    <a:pt x="1072" y="4528"/>
                    <a:pt x="560" y="4981"/>
                    <a:pt x="48" y="5457"/>
                  </a:cubicBezTo>
                  <a:cubicBezTo>
                    <a:pt x="0" y="5588"/>
                    <a:pt x="0" y="5743"/>
                    <a:pt x="179" y="5743"/>
                  </a:cubicBezTo>
                  <a:cubicBezTo>
                    <a:pt x="584" y="5755"/>
                    <a:pt x="846" y="6064"/>
                    <a:pt x="1179" y="6279"/>
                  </a:cubicBezTo>
                  <a:cubicBezTo>
                    <a:pt x="1191" y="6283"/>
                    <a:pt x="1202" y="6285"/>
                    <a:pt x="1213" y="6285"/>
                  </a:cubicBezTo>
                  <a:cubicBezTo>
                    <a:pt x="1312" y="6285"/>
                    <a:pt x="1353" y="6110"/>
                    <a:pt x="1459" y="6110"/>
                  </a:cubicBezTo>
                  <a:cubicBezTo>
                    <a:pt x="1464" y="6110"/>
                    <a:pt x="1470" y="6111"/>
                    <a:pt x="1477" y="6112"/>
                  </a:cubicBezTo>
                  <a:cubicBezTo>
                    <a:pt x="1504" y="6100"/>
                    <a:pt x="1522" y="6094"/>
                    <a:pt x="1532" y="6094"/>
                  </a:cubicBezTo>
                  <a:cubicBezTo>
                    <a:pt x="1562" y="6094"/>
                    <a:pt x="1533" y="6136"/>
                    <a:pt x="1524" y="6171"/>
                  </a:cubicBezTo>
                  <a:cubicBezTo>
                    <a:pt x="1608" y="6302"/>
                    <a:pt x="1584" y="6398"/>
                    <a:pt x="1477" y="6564"/>
                  </a:cubicBezTo>
                  <a:cubicBezTo>
                    <a:pt x="1331" y="6755"/>
                    <a:pt x="1301" y="7008"/>
                    <a:pt x="1615" y="7008"/>
                  </a:cubicBezTo>
                  <a:cubicBezTo>
                    <a:pt x="1635" y="7008"/>
                    <a:pt x="1656" y="7007"/>
                    <a:pt x="1679" y="7005"/>
                  </a:cubicBezTo>
                  <a:cubicBezTo>
                    <a:pt x="1858" y="6779"/>
                    <a:pt x="2203" y="6874"/>
                    <a:pt x="2334" y="6576"/>
                  </a:cubicBezTo>
                  <a:lnTo>
                    <a:pt x="2334" y="6588"/>
                  </a:lnTo>
                  <a:cubicBezTo>
                    <a:pt x="2751" y="6160"/>
                    <a:pt x="3286" y="5874"/>
                    <a:pt x="3751" y="5505"/>
                  </a:cubicBezTo>
                  <a:cubicBezTo>
                    <a:pt x="3838" y="5450"/>
                    <a:pt x="3932" y="5437"/>
                    <a:pt x="4028" y="5437"/>
                  </a:cubicBezTo>
                  <a:cubicBezTo>
                    <a:pt x="4120" y="5437"/>
                    <a:pt x="4213" y="5449"/>
                    <a:pt x="4306" y="5449"/>
                  </a:cubicBezTo>
                  <a:cubicBezTo>
                    <a:pt x="4392" y="5449"/>
                    <a:pt x="4478" y="5439"/>
                    <a:pt x="4560" y="5398"/>
                  </a:cubicBezTo>
                  <a:cubicBezTo>
                    <a:pt x="4822" y="5219"/>
                    <a:pt x="5180" y="4981"/>
                    <a:pt x="4989" y="4624"/>
                  </a:cubicBezTo>
                  <a:cubicBezTo>
                    <a:pt x="4961" y="4568"/>
                    <a:pt x="4929" y="4546"/>
                    <a:pt x="4895" y="4546"/>
                  </a:cubicBezTo>
                  <a:cubicBezTo>
                    <a:pt x="4766" y="4546"/>
                    <a:pt x="4596" y="4851"/>
                    <a:pt x="4418" y="4897"/>
                  </a:cubicBezTo>
                  <a:cubicBezTo>
                    <a:pt x="4346" y="4897"/>
                    <a:pt x="4453" y="4897"/>
                    <a:pt x="4382" y="4909"/>
                  </a:cubicBezTo>
                  <a:cubicBezTo>
                    <a:pt x="4357" y="4914"/>
                    <a:pt x="4343" y="4917"/>
                    <a:pt x="4336" y="4917"/>
                  </a:cubicBezTo>
                  <a:cubicBezTo>
                    <a:pt x="4326" y="4917"/>
                    <a:pt x="4332" y="4911"/>
                    <a:pt x="4346" y="4897"/>
                  </a:cubicBezTo>
                  <a:cubicBezTo>
                    <a:pt x="4453" y="4802"/>
                    <a:pt x="4632" y="4731"/>
                    <a:pt x="4537" y="4516"/>
                  </a:cubicBezTo>
                  <a:cubicBezTo>
                    <a:pt x="4492" y="4414"/>
                    <a:pt x="4429" y="4387"/>
                    <a:pt x="4359" y="4387"/>
                  </a:cubicBezTo>
                  <a:cubicBezTo>
                    <a:pt x="4277" y="4387"/>
                    <a:pt x="4183" y="4425"/>
                    <a:pt x="4096" y="4425"/>
                  </a:cubicBezTo>
                  <a:cubicBezTo>
                    <a:pt x="4059" y="4425"/>
                    <a:pt x="4023" y="4418"/>
                    <a:pt x="3989" y="4397"/>
                  </a:cubicBezTo>
                  <a:cubicBezTo>
                    <a:pt x="4263" y="4374"/>
                    <a:pt x="4513" y="4421"/>
                    <a:pt x="4751" y="4255"/>
                  </a:cubicBezTo>
                  <a:cubicBezTo>
                    <a:pt x="4780" y="4226"/>
                    <a:pt x="4817" y="4171"/>
                    <a:pt x="4858" y="4171"/>
                  </a:cubicBezTo>
                  <a:cubicBezTo>
                    <a:pt x="4884" y="4171"/>
                    <a:pt x="4913" y="4195"/>
                    <a:pt x="4941" y="4266"/>
                  </a:cubicBezTo>
                  <a:cubicBezTo>
                    <a:pt x="5156" y="4719"/>
                    <a:pt x="5584" y="4755"/>
                    <a:pt x="5930" y="4981"/>
                  </a:cubicBezTo>
                  <a:cubicBezTo>
                    <a:pt x="6537" y="4612"/>
                    <a:pt x="7251" y="4362"/>
                    <a:pt x="7596" y="3564"/>
                  </a:cubicBezTo>
                  <a:cubicBezTo>
                    <a:pt x="7858" y="3433"/>
                    <a:pt x="7739" y="3052"/>
                    <a:pt x="7954" y="2873"/>
                  </a:cubicBezTo>
                  <a:cubicBezTo>
                    <a:pt x="7992" y="2841"/>
                    <a:pt x="8020" y="2828"/>
                    <a:pt x="8043" y="2828"/>
                  </a:cubicBezTo>
                  <a:cubicBezTo>
                    <a:pt x="8129" y="2828"/>
                    <a:pt x="8134" y="3007"/>
                    <a:pt x="8228" y="3016"/>
                  </a:cubicBezTo>
                  <a:cubicBezTo>
                    <a:pt x="8278" y="3050"/>
                    <a:pt x="8322" y="3067"/>
                    <a:pt x="8361" y="3067"/>
                  </a:cubicBezTo>
                  <a:cubicBezTo>
                    <a:pt x="8432" y="3067"/>
                    <a:pt x="8482" y="3009"/>
                    <a:pt x="8513" y="2885"/>
                  </a:cubicBezTo>
                  <a:cubicBezTo>
                    <a:pt x="8513" y="2754"/>
                    <a:pt x="8454" y="2647"/>
                    <a:pt x="8394" y="2540"/>
                  </a:cubicBezTo>
                  <a:cubicBezTo>
                    <a:pt x="8323" y="2421"/>
                    <a:pt x="8216" y="2302"/>
                    <a:pt x="8335" y="2159"/>
                  </a:cubicBezTo>
                  <a:cubicBezTo>
                    <a:pt x="8409" y="2063"/>
                    <a:pt x="8496" y="2004"/>
                    <a:pt x="8589" y="2004"/>
                  </a:cubicBezTo>
                  <a:cubicBezTo>
                    <a:pt x="8646" y="2004"/>
                    <a:pt x="8705" y="2026"/>
                    <a:pt x="8763" y="2076"/>
                  </a:cubicBezTo>
                  <a:cubicBezTo>
                    <a:pt x="8854" y="2148"/>
                    <a:pt x="8944" y="2202"/>
                    <a:pt x="9026" y="2202"/>
                  </a:cubicBezTo>
                  <a:cubicBezTo>
                    <a:pt x="9105" y="2202"/>
                    <a:pt x="9175" y="2151"/>
                    <a:pt x="9228" y="2016"/>
                  </a:cubicBezTo>
                  <a:cubicBezTo>
                    <a:pt x="9335" y="1742"/>
                    <a:pt x="9109" y="1683"/>
                    <a:pt x="8930" y="1623"/>
                  </a:cubicBezTo>
                  <a:cubicBezTo>
                    <a:pt x="8891" y="1604"/>
                    <a:pt x="8884" y="1584"/>
                    <a:pt x="8902" y="1584"/>
                  </a:cubicBezTo>
                  <a:cubicBezTo>
                    <a:pt x="8906" y="1584"/>
                    <a:pt x="8912" y="1585"/>
                    <a:pt x="8918" y="1588"/>
                  </a:cubicBezTo>
                  <a:cubicBezTo>
                    <a:pt x="8959" y="1596"/>
                    <a:pt x="8995" y="1610"/>
                    <a:pt x="9032" y="1610"/>
                  </a:cubicBezTo>
                  <a:cubicBezTo>
                    <a:pt x="9049" y="1610"/>
                    <a:pt x="9066" y="1607"/>
                    <a:pt x="9085" y="1599"/>
                  </a:cubicBezTo>
                  <a:cubicBezTo>
                    <a:pt x="9240" y="1504"/>
                    <a:pt x="9275" y="1290"/>
                    <a:pt x="9406" y="1171"/>
                  </a:cubicBezTo>
                  <a:cubicBezTo>
                    <a:pt x="9894" y="1111"/>
                    <a:pt x="9740" y="671"/>
                    <a:pt x="9799" y="337"/>
                  </a:cubicBezTo>
                  <a:cubicBezTo>
                    <a:pt x="9669" y="154"/>
                    <a:pt x="9485" y="25"/>
                    <a:pt x="9326" y="25"/>
                  </a:cubicBezTo>
                  <a:cubicBezTo>
                    <a:pt x="9238" y="25"/>
                    <a:pt x="9156" y="65"/>
                    <a:pt x="9097" y="159"/>
                  </a:cubicBezTo>
                  <a:cubicBezTo>
                    <a:pt x="8970" y="363"/>
                    <a:pt x="8862" y="434"/>
                    <a:pt x="8761" y="434"/>
                  </a:cubicBezTo>
                  <a:cubicBezTo>
                    <a:pt x="8614" y="434"/>
                    <a:pt x="8483" y="284"/>
                    <a:pt x="8335" y="171"/>
                  </a:cubicBezTo>
                  <a:cubicBezTo>
                    <a:pt x="8311" y="135"/>
                    <a:pt x="8263" y="87"/>
                    <a:pt x="8228" y="40"/>
                  </a:cubicBezTo>
                  <a:cubicBezTo>
                    <a:pt x="8207" y="12"/>
                    <a:pt x="8177" y="0"/>
                    <a:pt x="81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 name="Google Shape;1924;p17"/>
            <p:cNvSpPr/>
            <p:nvPr/>
          </p:nvSpPr>
          <p:spPr>
            <a:xfrm>
              <a:off x="8586736" y="3404426"/>
              <a:ext cx="72904" cy="125672"/>
            </a:xfrm>
            <a:custGeom>
              <a:avLst/>
              <a:gdLst/>
              <a:ahLst/>
              <a:cxnLst/>
              <a:rect l="l" t="t" r="r" b="b"/>
              <a:pathLst>
                <a:path w="2310" h="3982" extrusionOk="0">
                  <a:moveTo>
                    <a:pt x="1820" y="1"/>
                  </a:moveTo>
                  <a:cubicBezTo>
                    <a:pt x="1451" y="1"/>
                    <a:pt x="1119" y="254"/>
                    <a:pt x="750" y="265"/>
                  </a:cubicBezTo>
                  <a:cubicBezTo>
                    <a:pt x="691" y="324"/>
                    <a:pt x="619" y="372"/>
                    <a:pt x="536" y="431"/>
                  </a:cubicBezTo>
                  <a:cubicBezTo>
                    <a:pt x="441" y="574"/>
                    <a:pt x="512" y="646"/>
                    <a:pt x="619" y="705"/>
                  </a:cubicBezTo>
                  <a:cubicBezTo>
                    <a:pt x="654" y="714"/>
                    <a:pt x="688" y="718"/>
                    <a:pt x="721" y="718"/>
                  </a:cubicBezTo>
                  <a:cubicBezTo>
                    <a:pt x="814" y="718"/>
                    <a:pt x="904" y="690"/>
                    <a:pt x="1000" y="681"/>
                  </a:cubicBezTo>
                  <a:cubicBezTo>
                    <a:pt x="1007" y="682"/>
                    <a:pt x="1014" y="682"/>
                    <a:pt x="1021" y="682"/>
                  </a:cubicBezTo>
                  <a:cubicBezTo>
                    <a:pt x="1101" y="682"/>
                    <a:pt x="1187" y="650"/>
                    <a:pt x="1278" y="650"/>
                  </a:cubicBezTo>
                  <a:cubicBezTo>
                    <a:pt x="1357" y="650"/>
                    <a:pt x="1439" y="675"/>
                    <a:pt x="1524" y="765"/>
                  </a:cubicBezTo>
                  <a:cubicBezTo>
                    <a:pt x="1426" y="750"/>
                    <a:pt x="1334" y="739"/>
                    <a:pt x="1252" y="739"/>
                  </a:cubicBezTo>
                  <a:cubicBezTo>
                    <a:pt x="995" y="739"/>
                    <a:pt x="841" y="846"/>
                    <a:pt x="941" y="1288"/>
                  </a:cubicBezTo>
                  <a:cubicBezTo>
                    <a:pt x="1191" y="1812"/>
                    <a:pt x="691" y="1610"/>
                    <a:pt x="583" y="1800"/>
                  </a:cubicBezTo>
                  <a:cubicBezTo>
                    <a:pt x="0" y="1991"/>
                    <a:pt x="405" y="2515"/>
                    <a:pt x="333" y="2872"/>
                  </a:cubicBezTo>
                  <a:cubicBezTo>
                    <a:pt x="393" y="3110"/>
                    <a:pt x="155" y="3313"/>
                    <a:pt x="298" y="3551"/>
                  </a:cubicBezTo>
                  <a:cubicBezTo>
                    <a:pt x="364" y="3617"/>
                    <a:pt x="418" y="3643"/>
                    <a:pt x="462" y="3643"/>
                  </a:cubicBezTo>
                  <a:cubicBezTo>
                    <a:pt x="601" y="3643"/>
                    <a:pt x="657" y="3393"/>
                    <a:pt x="774" y="3348"/>
                  </a:cubicBezTo>
                  <a:cubicBezTo>
                    <a:pt x="917" y="3551"/>
                    <a:pt x="917" y="3789"/>
                    <a:pt x="1072" y="3944"/>
                  </a:cubicBezTo>
                  <a:cubicBezTo>
                    <a:pt x="1130" y="3970"/>
                    <a:pt x="1183" y="3981"/>
                    <a:pt x="1233" y="3981"/>
                  </a:cubicBezTo>
                  <a:cubicBezTo>
                    <a:pt x="1431" y="3981"/>
                    <a:pt x="1579" y="3805"/>
                    <a:pt x="1750" y="3682"/>
                  </a:cubicBezTo>
                  <a:cubicBezTo>
                    <a:pt x="1822" y="3539"/>
                    <a:pt x="1893" y="3289"/>
                    <a:pt x="1965" y="3289"/>
                  </a:cubicBezTo>
                  <a:cubicBezTo>
                    <a:pt x="2310" y="3289"/>
                    <a:pt x="2167" y="3146"/>
                    <a:pt x="2107" y="2943"/>
                  </a:cubicBezTo>
                  <a:cubicBezTo>
                    <a:pt x="2061" y="2802"/>
                    <a:pt x="2014" y="2755"/>
                    <a:pt x="1967" y="2755"/>
                  </a:cubicBezTo>
                  <a:cubicBezTo>
                    <a:pt x="1875" y="2755"/>
                    <a:pt x="1782" y="2934"/>
                    <a:pt x="1696" y="2934"/>
                  </a:cubicBezTo>
                  <a:cubicBezTo>
                    <a:pt x="1678" y="2934"/>
                    <a:pt x="1660" y="2926"/>
                    <a:pt x="1643" y="2908"/>
                  </a:cubicBezTo>
                  <a:cubicBezTo>
                    <a:pt x="1584" y="2967"/>
                    <a:pt x="1548" y="3062"/>
                    <a:pt x="1476" y="3098"/>
                  </a:cubicBezTo>
                  <a:cubicBezTo>
                    <a:pt x="1476" y="3098"/>
                    <a:pt x="1475" y="3098"/>
                    <a:pt x="1474" y="3098"/>
                  </a:cubicBezTo>
                  <a:cubicBezTo>
                    <a:pt x="1458" y="3098"/>
                    <a:pt x="1427" y="3180"/>
                    <a:pt x="1397" y="3180"/>
                  </a:cubicBezTo>
                  <a:cubicBezTo>
                    <a:pt x="1383" y="3180"/>
                    <a:pt x="1369" y="3160"/>
                    <a:pt x="1357" y="3098"/>
                  </a:cubicBezTo>
                  <a:cubicBezTo>
                    <a:pt x="1369" y="2896"/>
                    <a:pt x="1357" y="2670"/>
                    <a:pt x="1536" y="2539"/>
                  </a:cubicBezTo>
                  <a:cubicBezTo>
                    <a:pt x="1691" y="2431"/>
                    <a:pt x="1893" y="2539"/>
                    <a:pt x="2000" y="2277"/>
                  </a:cubicBezTo>
                  <a:cubicBezTo>
                    <a:pt x="2191" y="1765"/>
                    <a:pt x="1596" y="1634"/>
                    <a:pt x="1643" y="1205"/>
                  </a:cubicBezTo>
                  <a:cubicBezTo>
                    <a:pt x="1654" y="1202"/>
                    <a:pt x="1665" y="1200"/>
                    <a:pt x="1677" y="1200"/>
                  </a:cubicBezTo>
                  <a:cubicBezTo>
                    <a:pt x="1754" y="1200"/>
                    <a:pt x="1831" y="1270"/>
                    <a:pt x="1909" y="1270"/>
                  </a:cubicBezTo>
                  <a:cubicBezTo>
                    <a:pt x="1939" y="1270"/>
                    <a:pt x="1970" y="1259"/>
                    <a:pt x="2000" y="1229"/>
                  </a:cubicBezTo>
                  <a:cubicBezTo>
                    <a:pt x="1786" y="991"/>
                    <a:pt x="2119" y="705"/>
                    <a:pt x="2084" y="693"/>
                  </a:cubicBezTo>
                  <a:cubicBezTo>
                    <a:pt x="1786" y="503"/>
                    <a:pt x="2012" y="229"/>
                    <a:pt x="1965" y="14"/>
                  </a:cubicBezTo>
                  <a:cubicBezTo>
                    <a:pt x="1916" y="5"/>
                    <a:pt x="1867" y="1"/>
                    <a:pt x="18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 name="Google Shape;1925;p17"/>
            <p:cNvSpPr/>
            <p:nvPr/>
          </p:nvSpPr>
          <p:spPr>
            <a:xfrm>
              <a:off x="8700569" y="4289753"/>
              <a:ext cx="96226" cy="83066"/>
            </a:xfrm>
            <a:custGeom>
              <a:avLst/>
              <a:gdLst/>
              <a:ahLst/>
              <a:cxnLst/>
              <a:rect l="l" t="t" r="r" b="b"/>
              <a:pathLst>
                <a:path w="3049" h="2632" extrusionOk="0">
                  <a:moveTo>
                    <a:pt x="2906" y="1"/>
                  </a:moveTo>
                  <a:cubicBezTo>
                    <a:pt x="2680" y="36"/>
                    <a:pt x="2513" y="84"/>
                    <a:pt x="2334" y="120"/>
                  </a:cubicBezTo>
                  <a:cubicBezTo>
                    <a:pt x="2049" y="203"/>
                    <a:pt x="1965" y="513"/>
                    <a:pt x="1787" y="715"/>
                  </a:cubicBezTo>
                  <a:cubicBezTo>
                    <a:pt x="1723" y="760"/>
                    <a:pt x="1659" y="797"/>
                    <a:pt x="1596" y="797"/>
                  </a:cubicBezTo>
                  <a:cubicBezTo>
                    <a:pt x="1540" y="797"/>
                    <a:pt x="1485" y="769"/>
                    <a:pt x="1429" y="691"/>
                  </a:cubicBezTo>
                  <a:cubicBezTo>
                    <a:pt x="1387" y="665"/>
                    <a:pt x="1337" y="646"/>
                    <a:pt x="1282" y="646"/>
                  </a:cubicBezTo>
                  <a:cubicBezTo>
                    <a:pt x="1261" y="646"/>
                    <a:pt x="1238" y="649"/>
                    <a:pt x="1215" y="655"/>
                  </a:cubicBezTo>
                  <a:cubicBezTo>
                    <a:pt x="1179" y="667"/>
                    <a:pt x="1132" y="679"/>
                    <a:pt x="1084" y="715"/>
                  </a:cubicBezTo>
                  <a:cubicBezTo>
                    <a:pt x="941" y="917"/>
                    <a:pt x="739" y="977"/>
                    <a:pt x="525" y="989"/>
                  </a:cubicBezTo>
                  <a:cubicBezTo>
                    <a:pt x="441" y="1001"/>
                    <a:pt x="382" y="1048"/>
                    <a:pt x="322" y="1108"/>
                  </a:cubicBezTo>
                  <a:cubicBezTo>
                    <a:pt x="251" y="1120"/>
                    <a:pt x="191" y="1144"/>
                    <a:pt x="120" y="1156"/>
                  </a:cubicBezTo>
                  <a:cubicBezTo>
                    <a:pt x="1" y="1298"/>
                    <a:pt x="84" y="1429"/>
                    <a:pt x="167" y="1537"/>
                  </a:cubicBezTo>
                  <a:cubicBezTo>
                    <a:pt x="227" y="1632"/>
                    <a:pt x="346" y="1703"/>
                    <a:pt x="298" y="1858"/>
                  </a:cubicBezTo>
                  <a:cubicBezTo>
                    <a:pt x="144" y="2215"/>
                    <a:pt x="227" y="2477"/>
                    <a:pt x="560" y="2632"/>
                  </a:cubicBezTo>
                  <a:cubicBezTo>
                    <a:pt x="952" y="2623"/>
                    <a:pt x="1331" y="2449"/>
                    <a:pt x="1725" y="2449"/>
                  </a:cubicBezTo>
                  <a:cubicBezTo>
                    <a:pt x="1870" y="2449"/>
                    <a:pt x="2017" y="2473"/>
                    <a:pt x="2168" y="2537"/>
                  </a:cubicBezTo>
                  <a:cubicBezTo>
                    <a:pt x="2144" y="2203"/>
                    <a:pt x="1870" y="2299"/>
                    <a:pt x="1799" y="2120"/>
                  </a:cubicBezTo>
                  <a:cubicBezTo>
                    <a:pt x="1668" y="2096"/>
                    <a:pt x="1513" y="2049"/>
                    <a:pt x="1489" y="1846"/>
                  </a:cubicBezTo>
                  <a:cubicBezTo>
                    <a:pt x="1394" y="1703"/>
                    <a:pt x="1251" y="1679"/>
                    <a:pt x="1120" y="1548"/>
                  </a:cubicBezTo>
                  <a:lnTo>
                    <a:pt x="1120" y="1548"/>
                  </a:lnTo>
                  <a:cubicBezTo>
                    <a:pt x="1275" y="1644"/>
                    <a:pt x="1418" y="1703"/>
                    <a:pt x="1537" y="1810"/>
                  </a:cubicBezTo>
                  <a:cubicBezTo>
                    <a:pt x="1602" y="1859"/>
                    <a:pt x="1678" y="1897"/>
                    <a:pt x="1765" y="1897"/>
                  </a:cubicBezTo>
                  <a:cubicBezTo>
                    <a:pt x="1806" y="1897"/>
                    <a:pt x="1849" y="1889"/>
                    <a:pt x="1894" y="1870"/>
                  </a:cubicBezTo>
                  <a:cubicBezTo>
                    <a:pt x="1965" y="1751"/>
                    <a:pt x="2037" y="1620"/>
                    <a:pt x="2108" y="1501"/>
                  </a:cubicBezTo>
                  <a:cubicBezTo>
                    <a:pt x="2263" y="1406"/>
                    <a:pt x="2287" y="1251"/>
                    <a:pt x="2310" y="1072"/>
                  </a:cubicBezTo>
                  <a:cubicBezTo>
                    <a:pt x="2322" y="727"/>
                    <a:pt x="2584" y="727"/>
                    <a:pt x="2787" y="620"/>
                  </a:cubicBezTo>
                  <a:cubicBezTo>
                    <a:pt x="3049" y="453"/>
                    <a:pt x="2858" y="215"/>
                    <a:pt x="29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 name="Google Shape;1926;p17"/>
            <p:cNvSpPr/>
            <p:nvPr/>
          </p:nvSpPr>
          <p:spPr>
            <a:xfrm>
              <a:off x="8772713" y="3830789"/>
              <a:ext cx="77827" cy="168373"/>
            </a:xfrm>
            <a:custGeom>
              <a:avLst/>
              <a:gdLst/>
              <a:ahLst/>
              <a:cxnLst/>
              <a:rect l="l" t="t" r="r" b="b"/>
              <a:pathLst>
                <a:path w="2466" h="5335" extrusionOk="0">
                  <a:moveTo>
                    <a:pt x="155" y="1"/>
                  </a:moveTo>
                  <a:cubicBezTo>
                    <a:pt x="122" y="1"/>
                    <a:pt x="87" y="28"/>
                    <a:pt x="48" y="101"/>
                  </a:cubicBezTo>
                  <a:cubicBezTo>
                    <a:pt x="36" y="232"/>
                    <a:pt x="1" y="375"/>
                    <a:pt x="48" y="506"/>
                  </a:cubicBezTo>
                  <a:cubicBezTo>
                    <a:pt x="84" y="649"/>
                    <a:pt x="96" y="792"/>
                    <a:pt x="155" y="923"/>
                  </a:cubicBezTo>
                  <a:cubicBezTo>
                    <a:pt x="751" y="2173"/>
                    <a:pt x="1465" y="3328"/>
                    <a:pt x="1882" y="4673"/>
                  </a:cubicBezTo>
                  <a:cubicBezTo>
                    <a:pt x="1953" y="4900"/>
                    <a:pt x="1965" y="5173"/>
                    <a:pt x="2191" y="5316"/>
                  </a:cubicBezTo>
                  <a:cubicBezTo>
                    <a:pt x="2215" y="5328"/>
                    <a:pt x="2239" y="5334"/>
                    <a:pt x="2261" y="5334"/>
                  </a:cubicBezTo>
                  <a:cubicBezTo>
                    <a:pt x="2284" y="5334"/>
                    <a:pt x="2305" y="5328"/>
                    <a:pt x="2322" y="5316"/>
                  </a:cubicBezTo>
                  <a:cubicBezTo>
                    <a:pt x="2430" y="5162"/>
                    <a:pt x="2430" y="4983"/>
                    <a:pt x="2465" y="4816"/>
                  </a:cubicBezTo>
                  <a:cubicBezTo>
                    <a:pt x="2465" y="4757"/>
                    <a:pt x="2441" y="4721"/>
                    <a:pt x="2430" y="4661"/>
                  </a:cubicBezTo>
                  <a:cubicBezTo>
                    <a:pt x="2263" y="4495"/>
                    <a:pt x="2144" y="4316"/>
                    <a:pt x="2299" y="4042"/>
                  </a:cubicBezTo>
                  <a:cubicBezTo>
                    <a:pt x="2322" y="3888"/>
                    <a:pt x="2239" y="3792"/>
                    <a:pt x="2180" y="3673"/>
                  </a:cubicBezTo>
                  <a:cubicBezTo>
                    <a:pt x="2154" y="3682"/>
                    <a:pt x="2132" y="3686"/>
                    <a:pt x="2112" y="3686"/>
                  </a:cubicBezTo>
                  <a:cubicBezTo>
                    <a:pt x="2048" y="3686"/>
                    <a:pt x="2013" y="3640"/>
                    <a:pt x="2013" y="3530"/>
                  </a:cubicBezTo>
                  <a:cubicBezTo>
                    <a:pt x="2013" y="3447"/>
                    <a:pt x="1965" y="3376"/>
                    <a:pt x="1965" y="3292"/>
                  </a:cubicBezTo>
                  <a:cubicBezTo>
                    <a:pt x="1953" y="3114"/>
                    <a:pt x="2049" y="2899"/>
                    <a:pt x="1870" y="2768"/>
                  </a:cubicBezTo>
                  <a:cubicBezTo>
                    <a:pt x="1668" y="2733"/>
                    <a:pt x="1537" y="2637"/>
                    <a:pt x="1477" y="2399"/>
                  </a:cubicBezTo>
                  <a:cubicBezTo>
                    <a:pt x="1477" y="2340"/>
                    <a:pt x="1465" y="2292"/>
                    <a:pt x="1429" y="2245"/>
                  </a:cubicBezTo>
                  <a:cubicBezTo>
                    <a:pt x="1346" y="2173"/>
                    <a:pt x="1239" y="2125"/>
                    <a:pt x="1239" y="1983"/>
                  </a:cubicBezTo>
                  <a:cubicBezTo>
                    <a:pt x="1215" y="1887"/>
                    <a:pt x="1167" y="1804"/>
                    <a:pt x="1120" y="1709"/>
                  </a:cubicBezTo>
                  <a:cubicBezTo>
                    <a:pt x="1037" y="1578"/>
                    <a:pt x="1120" y="1459"/>
                    <a:pt x="1132" y="1328"/>
                  </a:cubicBezTo>
                  <a:cubicBezTo>
                    <a:pt x="1132" y="1232"/>
                    <a:pt x="1120" y="1149"/>
                    <a:pt x="1060" y="1090"/>
                  </a:cubicBezTo>
                  <a:cubicBezTo>
                    <a:pt x="1001" y="994"/>
                    <a:pt x="632" y="1149"/>
                    <a:pt x="917" y="804"/>
                  </a:cubicBezTo>
                  <a:cubicBezTo>
                    <a:pt x="986" y="736"/>
                    <a:pt x="956" y="493"/>
                    <a:pt x="766" y="493"/>
                  </a:cubicBezTo>
                  <a:cubicBezTo>
                    <a:pt x="757" y="493"/>
                    <a:pt x="748" y="493"/>
                    <a:pt x="739" y="494"/>
                  </a:cubicBezTo>
                  <a:lnTo>
                    <a:pt x="739" y="506"/>
                  </a:lnTo>
                  <a:cubicBezTo>
                    <a:pt x="721" y="509"/>
                    <a:pt x="704" y="511"/>
                    <a:pt x="688" y="511"/>
                  </a:cubicBezTo>
                  <a:cubicBezTo>
                    <a:pt x="463" y="511"/>
                    <a:pt x="442" y="213"/>
                    <a:pt x="286" y="113"/>
                  </a:cubicBezTo>
                  <a:cubicBezTo>
                    <a:pt x="244" y="57"/>
                    <a:pt x="202" y="1"/>
                    <a:pt x="1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 name="Google Shape;1927;p17"/>
            <p:cNvSpPr/>
            <p:nvPr/>
          </p:nvSpPr>
          <p:spPr>
            <a:xfrm>
              <a:off x="8563413" y="3452964"/>
              <a:ext cx="36483" cy="128796"/>
            </a:xfrm>
            <a:custGeom>
              <a:avLst/>
              <a:gdLst/>
              <a:ahLst/>
              <a:cxnLst/>
              <a:rect l="l" t="t" r="r" b="b"/>
              <a:pathLst>
                <a:path w="1156" h="4081" extrusionOk="0">
                  <a:moveTo>
                    <a:pt x="239" y="0"/>
                  </a:moveTo>
                  <a:cubicBezTo>
                    <a:pt x="120" y="96"/>
                    <a:pt x="132" y="239"/>
                    <a:pt x="108" y="381"/>
                  </a:cubicBezTo>
                  <a:cubicBezTo>
                    <a:pt x="60" y="584"/>
                    <a:pt x="49" y="798"/>
                    <a:pt x="120" y="1001"/>
                  </a:cubicBezTo>
                  <a:cubicBezTo>
                    <a:pt x="1" y="1298"/>
                    <a:pt x="108" y="1596"/>
                    <a:pt x="132" y="1894"/>
                  </a:cubicBezTo>
                  <a:cubicBezTo>
                    <a:pt x="263" y="2167"/>
                    <a:pt x="132" y="2477"/>
                    <a:pt x="239" y="2763"/>
                  </a:cubicBezTo>
                  <a:cubicBezTo>
                    <a:pt x="299" y="3203"/>
                    <a:pt x="168" y="3691"/>
                    <a:pt x="501" y="4049"/>
                  </a:cubicBezTo>
                  <a:cubicBezTo>
                    <a:pt x="555" y="4071"/>
                    <a:pt x="604" y="4081"/>
                    <a:pt x="648" y="4081"/>
                  </a:cubicBezTo>
                  <a:cubicBezTo>
                    <a:pt x="817" y="4081"/>
                    <a:pt x="919" y="3935"/>
                    <a:pt x="1013" y="3775"/>
                  </a:cubicBezTo>
                  <a:cubicBezTo>
                    <a:pt x="668" y="3549"/>
                    <a:pt x="1156" y="3239"/>
                    <a:pt x="941" y="3001"/>
                  </a:cubicBezTo>
                  <a:cubicBezTo>
                    <a:pt x="822" y="2906"/>
                    <a:pt x="1025" y="2739"/>
                    <a:pt x="894" y="2667"/>
                  </a:cubicBezTo>
                  <a:cubicBezTo>
                    <a:pt x="537" y="2537"/>
                    <a:pt x="1001" y="2501"/>
                    <a:pt x="918" y="2406"/>
                  </a:cubicBezTo>
                  <a:cubicBezTo>
                    <a:pt x="799" y="2060"/>
                    <a:pt x="918" y="1691"/>
                    <a:pt x="787" y="1358"/>
                  </a:cubicBezTo>
                  <a:cubicBezTo>
                    <a:pt x="775" y="1310"/>
                    <a:pt x="739" y="1274"/>
                    <a:pt x="703" y="1227"/>
                  </a:cubicBezTo>
                  <a:cubicBezTo>
                    <a:pt x="644" y="1191"/>
                    <a:pt x="596" y="1191"/>
                    <a:pt x="549" y="1191"/>
                  </a:cubicBezTo>
                  <a:cubicBezTo>
                    <a:pt x="514" y="1209"/>
                    <a:pt x="472" y="1220"/>
                    <a:pt x="453" y="1220"/>
                  </a:cubicBezTo>
                  <a:cubicBezTo>
                    <a:pt x="446" y="1220"/>
                    <a:pt x="441" y="1218"/>
                    <a:pt x="441" y="1215"/>
                  </a:cubicBezTo>
                  <a:cubicBezTo>
                    <a:pt x="406" y="1001"/>
                    <a:pt x="584" y="989"/>
                    <a:pt x="668" y="893"/>
                  </a:cubicBezTo>
                  <a:cubicBezTo>
                    <a:pt x="799" y="751"/>
                    <a:pt x="787" y="596"/>
                    <a:pt x="668" y="453"/>
                  </a:cubicBezTo>
                  <a:cubicBezTo>
                    <a:pt x="549" y="346"/>
                    <a:pt x="418" y="286"/>
                    <a:pt x="346" y="120"/>
                  </a:cubicBezTo>
                  <a:cubicBezTo>
                    <a:pt x="310" y="84"/>
                    <a:pt x="287" y="36"/>
                    <a:pt x="2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 name="Google Shape;1928;p17"/>
            <p:cNvSpPr/>
            <p:nvPr/>
          </p:nvSpPr>
          <p:spPr>
            <a:xfrm>
              <a:off x="8824943" y="2936594"/>
              <a:ext cx="39482" cy="81646"/>
            </a:xfrm>
            <a:custGeom>
              <a:avLst/>
              <a:gdLst/>
              <a:ahLst/>
              <a:cxnLst/>
              <a:rect l="l" t="t" r="r" b="b"/>
              <a:pathLst>
                <a:path w="1251" h="2587" extrusionOk="0">
                  <a:moveTo>
                    <a:pt x="416" y="1"/>
                  </a:moveTo>
                  <a:cubicBezTo>
                    <a:pt x="343" y="1"/>
                    <a:pt x="267" y="17"/>
                    <a:pt x="191" y="51"/>
                  </a:cubicBezTo>
                  <a:cubicBezTo>
                    <a:pt x="1" y="218"/>
                    <a:pt x="179" y="372"/>
                    <a:pt x="227" y="491"/>
                  </a:cubicBezTo>
                  <a:cubicBezTo>
                    <a:pt x="525" y="1158"/>
                    <a:pt x="596" y="1873"/>
                    <a:pt x="703" y="2587"/>
                  </a:cubicBezTo>
                  <a:cubicBezTo>
                    <a:pt x="1013" y="2456"/>
                    <a:pt x="929" y="2051"/>
                    <a:pt x="1084" y="1825"/>
                  </a:cubicBezTo>
                  <a:cubicBezTo>
                    <a:pt x="1251" y="1230"/>
                    <a:pt x="1013" y="730"/>
                    <a:pt x="870" y="194"/>
                  </a:cubicBezTo>
                  <a:cubicBezTo>
                    <a:pt x="724" y="72"/>
                    <a:pt x="573" y="1"/>
                    <a:pt x="4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 name="Google Shape;1929;p17"/>
            <p:cNvSpPr/>
            <p:nvPr/>
          </p:nvSpPr>
          <p:spPr>
            <a:xfrm>
              <a:off x="8802410" y="4139153"/>
              <a:ext cx="52263" cy="63404"/>
            </a:xfrm>
            <a:custGeom>
              <a:avLst/>
              <a:gdLst/>
              <a:ahLst/>
              <a:cxnLst/>
              <a:rect l="l" t="t" r="r" b="b"/>
              <a:pathLst>
                <a:path w="1656" h="2009" extrusionOk="0">
                  <a:moveTo>
                    <a:pt x="639" y="0"/>
                  </a:moveTo>
                  <a:cubicBezTo>
                    <a:pt x="569" y="0"/>
                    <a:pt x="488" y="30"/>
                    <a:pt x="393" y="105"/>
                  </a:cubicBezTo>
                  <a:cubicBezTo>
                    <a:pt x="346" y="260"/>
                    <a:pt x="298" y="427"/>
                    <a:pt x="250" y="570"/>
                  </a:cubicBezTo>
                  <a:cubicBezTo>
                    <a:pt x="0" y="927"/>
                    <a:pt x="0" y="1237"/>
                    <a:pt x="310" y="1534"/>
                  </a:cubicBezTo>
                  <a:cubicBezTo>
                    <a:pt x="499" y="1734"/>
                    <a:pt x="664" y="2008"/>
                    <a:pt x="943" y="2008"/>
                  </a:cubicBezTo>
                  <a:cubicBezTo>
                    <a:pt x="997" y="2008"/>
                    <a:pt x="1056" y="1998"/>
                    <a:pt x="1119" y="1975"/>
                  </a:cubicBezTo>
                  <a:cubicBezTo>
                    <a:pt x="1143" y="1796"/>
                    <a:pt x="965" y="1629"/>
                    <a:pt x="1084" y="1451"/>
                  </a:cubicBezTo>
                  <a:cubicBezTo>
                    <a:pt x="1310" y="1153"/>
                    <a:pt x="1024" y="1106"/>
                    <a:pt x="905" y="975"/>
                  </a:cubicBezTo>
                  <a:cubicBezTo>
                    <a:pt x="881" y="963"/>
                    <a:pt x="846" y="927"/>
                    <a:pt x="822" y="915"/>
                  </a:cubicBezTo>
                  <a:lnTo>
                    <a:pt x="822" y="915"/>
                  </a:lnTo>
                  <a:cubicBezTo>
                    <a:pt x="846" y="927"/>
                    <a:pt x="881" y="939"/>
                    <a:pt x="905" y="975"/>
                  </a:cubicBezTo>
                  <a:lnTo>
                    <a:pt x="1131" y="975"/>
                  </a:lnTo>
                  <a:cubicBezTo>
                    <a:pt x="1136" y="974"/>
                    <a:pt x="1140" y="974"/>
                    <a:pt x="1145" y="974"/>
                  </a:cubicBezTo>
                  <a:cubicBezTo>
                    <a:pt x="1216" y="974"/>
                    <a:pt x="1309" y="1021"/>
                    <a:pt x="1390" y="1021"/>
                  </a:cubicBezTo>
                  <a:cubicBezTo>
                    <a:pt x="1457" y="1021"/>
                    <a:pt x="1517" y="988"/>
                    <a:pt x="1548" y="867"/>
                  </a:cubicBezTo>
                  <a:cubicBezTo>
                    <a:pt x="1655" y="522"/>
                    <a:pt x="1322" y="725"/>
                    <a:pt x="1250" y="582"/>
                  </a:cubicBezTo>
                  <a:cubicBezTo>
                    <a:pt x="1227" y="522"/>
                    <a:pt x="1179" y="498"/>
                    <a:pt x="1131" y="451"/>
                  </a:cubicBezTo>
                  <a:cubicBezTo>
                    <a:pt x="978" y="297"/>
                    <a:pt x="859" y="0"/>
                    <a:pt x="6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 name="Google Shape;1930;p17"/>
            <p:cNvSpPr/>
            <p:nvPr/>
          </p:nvSpPr>
          <p:spPr>
            <a:xfrm>
              <a:off x="8782118" y="3109916"/>
              <a:ext cx="52642" cy="73061"/>
            </a:xfrm>
            <a:custGeom>
              <a:avLst/>
              <a:gdLst/>
              <a:ahLst/>
              <a:cxnLst/>
              <a:rect l="l" t="t" r="r" b="b"/>
              <a:pathLst>
                <a:path w="1668" h="2315" extrusionOk="0">
                  <a:moveTo>
                    <a:pt x="1120" y="0"/>
                  </a:moveTo>
                  <a:cubicBezTo>
                    <a:pt x="989" y="203"/>
                    <a:pt x="810" y="381"/>
                    <a:pt x="798" y="667"/>
                  </a:cubicBezTo>
                  <a:cubicBezTo>
                    <a:pt x="953" y="869"/>
                    <a:pt x="798" y="869"/>
                    <a:pt x="679" y="893"/>
                  </a:cubicBezTo>
                  <a:cubicBezTo>
                    <a:pt x="381" y="1262"/>
                    <a:pt x="143" y="1667"/>
                    <a:pt x="0" y="2155"/>
                  </a:cubicBezTo>
                  <a:cubicBezTo>
                    <a:pt x="24" y="2167"/>
                    <a:pt x="36" y="2203"/>
                    <a:pt x="48" y="2215"/>
                  </a:cubicBezTo>
                  <a:cubicBezTo>
                    <a:pt x="137" y="2290"/>
                    <a:pt x="226" y="2314"/>
                    <a:pt x="318" y="2314"/>
                  </a:cubicBezTo>
                  <a:cubicBezTo>
                    <a:pt x="385" y="2314"/>
                    <a:pt x="454" y="2301"/>
                    <a:pt x="524" y="2286"/>
                  </a:cubicBezTo>
                  <a:cubicBezTo>
                    <a:pt x="631" y="2262"/>
                    <a:pt x="715" y="2227"/>
                    <a:pt x="774" y="2143"/>
                  </a:cubicBezTo>
                  <a:cubicBezTo>
                    <a:pt x="774" y="2108"/>
                    <a:pt x="798" y="2060"/>
                    <a:pt x="798" y="2024"/>
                  </a:cubicBezTo>
                  <a:cubicBezTo>
                    <a:pt x="762" y="1881"/>
                    <a:pt x="560" y="1810"/>
                    <a:pt x="679" y="1619"/>
                  </a:cubicBezTo>
                  <a:cubicBezTo>
                    <a:pt x="858" y="1405"/>
                    <a:pt x="1131" y="1548"/>
                    <a:pt x="1334" y="1369"/>
                  </a:cubicBezTo>
                  <a:cubicBezTo>
                    <a:pt x="1310" y="1048"/>
                    <a:pt x="1596" y="905"/>
                    <a:pt x="1667" y="631"/>
                  </a:cubicBezTo>
                  <a:cubicBezTo>
                    <a:pt x="1667" y="262"/>
                    <a:pt x="1310" y="262"/>
                    <a:pt x="1191" y="36"/>
                  </a:cubicBezTo>
                  <a:cubicBezTo>
                    <a:pt x="1167" y="24"/>
                    <a:pt x="1155" y="12"/>
                    <a:pt x="11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 name="Google Shape;1931;p17"/>
            <p:cNvSpPr/>
            <p:nvPr/>
          </p:nvSpPr>
          <p:spPr>
            <a:xfrm>
              <a:off x="8610405" y="3340992"/>
              <a:ext cx="74797" cy="72304"/>
            </a:xfrm>
            <a:custGeom>
              <a:avLst/>
              <a:gdLst/>
              <a:ahLst/>
              <a:cxnLst/>
              <a:rect l="l" t="t" r="r" b="b"/>
              <a:pathLst>
                <a:path w="2370" h="2291" extrusionOk="0">
                  <a:moveTo>
                    <a:pt x="2012" y="0"/>
                  </a:moveTo>
                  <a:cubicBezTo>
                    <a:pt x="1881" y="119"/>
                    <a:pt x="1738" y="191"/>
                    <a:pt x="1727" y="393"/>
                  </a:cubicBezTo>
                  <a:cubicBezTo>
                    <a:pt x="1905" y="774"/>
                    <a:pt x="1524" y="893"/>
                    <a:pt x="1453" y="1143"/>
                  </a:cubicBezTo>
                  <a:cubicBezTo>
                    <a:pt x="1084" y="1703"/>
                    <a:pt x="655" y="2167"/>
                    <a:pt x="0" y="2275"/>
                  </a:cubicBezTo>
                  <a:cubicBezTo>
                    <a:pt x="65" y="2285"/>
                    <a:pt x="128" y="2290"/>
                    <a:pt x="191" y="2290"/>
                  </a:cubicBezTo>
                  <a:cubicBezTo>
                    <a:pt x="547" y="2290"/>
                    <a:pt x="881" y="2136"/>
                    <a:pt x="1215" y="2024"/>
                  </a:cubicBezTo>
                  <a:cubicBezTo>
                    <a:pt x="1322" y="1822"/>
                    <a:pt x="1560" y="1965"/>
                    <a:pt x="1679" y="1786"/>
                  </a:cubicBezTo>
                  <a:cubicBezTo>
                    <a:pt x="1667" y="1751"/>
                    <a:pt x="1631" y="1727"/>
                    <a:pt x="1619" y="1691"/>
                  </a:cubicBezTo>
                  <a:lnTo>
                    <a:pt x="1619" y="1691"/>
                  </a:lnTo>
                  <a:cubicBezTo>
                    <a:pt x="1655" y="1727"/>
                    <a:pt x="1667" y="1751"/>
                    <a:pt x="1679" y="1786"/>
                  </a:cubicBezTo>
                  <a:cubicBezTo>
                    <a:pt x="1774" y="1763"/>
                    <a:pt x="1834" y="1691"/>
                    <a:pt x="1905" y="1632"/>
                  </a:cubicBezTo>
                  <a:cubicBezTo>
                    <a:pt x="2370" y="1298"/>
                    <a:pt x="2036" y="643"/>
                    <a:pt x="2370" y="262"/>
                  </a:cubicBezTo>
                  <a:cubicBezTo>
                    <a:pt x="2286" y="96"/>
                    <a:pt x="2155" y="24"/>
                    <a:pt x="20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 name="Google Shape;1932;p17"/>
            <p:cNvSpPr/>
            <p:nvPr/>
          </p:nvSpPr>
          <p:spPr>
            <a:xfrm>
              <a:off x="8888062" y="3870427"/>
              <a:ext cx="73693" cy="94554"/>
            </a:xfrm>
            <a:custGeom>
              <a:avLst/>
              <a:gdLst/>
              <a:ahLst/>
              <a:cxnLst/>
              <a:rect l="l" t="t" r="r" b="b"/>
              <a:pathLst>
                <a:path w="2335" h="2996" extrusionOk="0">
                  <a:moveTo>
                    <a:pt x="617" y="0"/>
                  </a:moveTo>
                  <a:cubicBezTo>
                    <a:pt x="596" y="0"/>
                    <a:pt x="573" y="4"/>
                    <a:pt x="549" y="12"/>
                  </a:cubicBezTo>
                  <a:cubicBezTo>
                    <a:pt x="596" y="155"/>
                    <a:pt x="1" y="453"/>
                    <a:pt x="632" y="488"/>
                  </a:cubicBezTo>
                  <a:cubicBezTo>
                    <a:pt x="680" y="488"/>
                    <a:pt x="751" y="608"/>
                    <a:pt x="751" y="679"/>
                  </a:cubicBezTo>
                  <a:cubicBezTo>
                    <a:pt x="787" y="1108"/>
                    <a:pt x="1227" y="1215"/>
                    <a:pt x="1334" y="1643"/>
                  </a:cubicBezTo>
                  <a:cubicBezTo>
                    <a:pt x="1358" y="1810"/>
                    <a:pt x="1442" y="1977"/>
                    <a:pt x="1430" y="2167"/>
                  </a:cubicBezTo>
                  <a:cubicBezTo>
                    <a:pt x="1620" y="2429"/>
                    <a:pt x="2180" y="2334"/>
                    <a:pt x="2049" y="2965"/>
                  </a:cubicBezTo>
                  <a:cubicBezTo>
                    <a:pt x="2046" y="2987"/>
                    <a:pt x="2057" y="2996"/>
                    <a:pt x="2077" y="2996"/>
                  </a:cubicBezTo>
                  <a:cubicBezTo>
                    <a:pt x="2133" y="2996"/>
                    <a:pt x="2256" y="2932"/>
                    <a:pt x="2335" y="2905"/>
                  </a:cubicBezTo>
                  <a:cubicBezTo>
                    <a:pt x="2096" y="2239"/>
                    <a:pt x="1763" y="1620"/>
                    <a:pt x="1442" y="1024"/>
                  </a:cubicBezTo>
                  <a:cubicBezTo>
                    <a:pt x="1227" y="750"/>
                    <a:pt x="953" y="524"/>
                    <a:pt x="858" y="155"/>
                  </a:cubicBezTo>
                  <a:cubicBezTo>
                    <a:pt x="789" y="86"/>
                    <a:pt x="720" y="0"/>
                    <a:pt x="6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 name="Google Shape;1933;p17"/>
            <p:cNvSpPr/>
            <p:nvPr/>
          </p:nvSpPr>
          <p:spPr>
            <a:xfrm>
              <a:off x="8758827" y="3342128"/>
              <a:ext cx="54883" cy="71357"/>
            </a:xfrm>
            <a:custGeom>
              <a:avLst/>
              <a:gdLst/>
              <a:ahLst/>
              <a:cxnLst/>
              <a:rect l="l" t="t" r="r" b="b"/>
              <a:pathLst>
                <a:path w="1739" h="2261" extrusionOk="0">
                  <a:moveTo>
                    <a:pt x="1512" y="0"/>
                  </a:moveTo>
                  <a:lnTo>
                    <a:pt x="1512" y="0"/>
                  </a:lnTo>
                  <a:cubicBezTo>
                    <a:pt x="1250" y="72"/>
                    <a:pt x="1203" y="476"/>
                    <a:pt x="953" y="607"/>
                  </a:cubicBezTo>
                  <a:cubicBezTo>
                    <a:pt x="726" y="738"/>
                    <a:pt x="595" y="953"/>
                    <a:pt x="774" y="1310"/>
                  </a:cubicBezTo>
                  <a:cubicBezTo>
                    <a:pt x="888" y="1538"/>
                    <a:pt x="827" y="1788"/>
                    <a:pt x="530" y="1788"/>
                  </a:cubicBezTo>
                  <a:cubicBezTo>
                    <a:pt x="516" y="1788"/>
                    <a:pt x="503" y="1787"/>
                    <a:pt x="488" y="1786"/>
                  </a:cubicBezTo>
                  <a:cubicBezTo>
                    <a:pt x="322" y="1786"/>
                    <a:pt x="167" y="1810"/>
                    <a:pt x="0" y="1822"/>
                  </a:cubicBezTo>
                  <a:cubicBezTo>
                    <a:pt x="107" y="2239"/>
                    <a:pt x="524" y="1881"/>
                    <a:pt x="619" y="2239"/>
                  </a:cubicBezTo>
                  <a:cubicBezTo>
                    <a:pt x="650" y="2254"/>
                    <a:pt x="676" y="2261"/>
                    <a:pt x="697" y="2261"/>
                  </a:cubicBezTo>
                  <a:cubicBezTo>
                    <a:pt x="774" y="2261"/>
                    <a:pt x="796" y="2175"/>
                    <a:pt x="834" y="2119"/>
                  </a:cubicBezTo>
                  <a:cubicBezTo>
                    <a:pt x="1012" y="1738"/>
                    <a:pt x="1036" y="1298"/>
                    <a:pt x="1417" y="1060"/>
                  </a:cubicBezTo>
                  <a:cubicBezTo>
                    <a:pt x="1560" y="953"/>
                    <a:pt x="1691" y="750"/>
                    <a:pt x="1548" y="488"/>
                  </a:cubicBezTo>
                  <a:cubicBezTo>
                    <a:pt x="1322" y="334"/>
                    <a:pt x="1738" y="179"/>
                    <a:pt x="15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 name="Google Shape;1934;p17"/>
            <p:cNvSpPr/>
            <p:nvPr/>
          </p:nvSpPr>
          <p:spPr>
            <a:xfrm>
              <a:off x="8768579" y="4185671"/>
              <a:ext cx="39482" cy="62868"/>
            </a:xfrm>
            <a:custGeom>
              <a:avLst/>
              <a:gdLst/>
              <a:ahLst/>
              <a:cxnLst/>
              <a:rect l="l" t="t" r="r" b="b"/>
              <a:pathLst>
                <a:path w="1251" h="1992" extrusionOk="0">
                  <a:moveTo>
                    <a:pt x="929" y="1"/>
                  </a:moveTo>
                  <a:cubicBezTo>
                    <a:pt x="608" y="584"/>
                    <a:pt x="417" y="1251"/>
                    <a:pt x="1" y="1775"/>
                  </a:cubicBezTo>
                  <a:cubicBezTo>
                    <a:pt x="54" y="1944"/>
                    <a:pt x="163" y="1991"/>
                    <a:pt x="295" y="1991"/>
                  </a:cubicBezTo>
                  <a:cubicBezTo>
                    <a:pt x="312" y="1991"/>
                    <a:pt x="329" y="1990"/>
                    <a:pt x="346" y="1989"/>
                  </a:cubicBezTo>
                  <a:cubicBezTo>
                    <a:pt x="667" y="1906"/>
                    <a:pt x="1060" y="1941"/>
                    <a:pt x="1179" y="1453"/>
                  </a:cubicBezTo>
                  <a:cubicBezTo>
                    <a:pt x="1191" y="1358"/>
                    <a:pt x="1191" y="1275"/>
                    <a:pt x="1168" y="1179"/>
                  </a:cubicBezTo>
                  <a:cubicBezTo>
                    <a:pt x="1132" y="989"/>
                    <a:pt x="1144" y="798"/>
                    <a:pt x="1203" y="620"/>
                  </a:cubicBezTo>
                  <a:cubicBezTo>
                    <a:pt x="1227" y="572"/>
                    <a:pt x="1239" y="525"/>
                    <a:pt x="1251" y="465"/>
                  </a:cubicBezTo>
                  <a:cubicBezTo>
                    <a:pt x="1251" y="417"/>
                    <a:pt x="1239" y="358"/>
                    <a:pt x="1203" y="322"/>
                  </a:cubicBezTo>
                  <a:cubicBezTo>
                    <a:pt x="1120" y="215"/>
                    <a:pt x="1084" y="36"/>
                    <a:pt x="9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 name="Google Shape;1935;p17"/>
            <p:cNvSpPr/>
            <p:nvPr/>
          </p:nvSpPr>
          <p:spPr>
            <a:xfrm>
              <a:off x="8672387" y="4326204"/>
              <a:ext cx="46646" cy="49833"/>
            </a:xfrm>
            <a:custGeom>
              <a:avLst/>
              <a:gdLst/>
              <a:ahLst/>
              <a:cxnLst/>
              <a:rect l="l" t="t" r="r" b="b"/>
              <a:pathLst>
                <a:path w="1478" h="1579" extrusionOk="0">
                  <a:moveTo>
                    <a:pt x="1037" y="1"/>
                  </a:moveTo>
                  <a:cubicBezTo>
                    <a:pt x="727" y="286"/>
                    <a:pt x="429" y="548"/>
                    <a:pt x="120" y="846"/>
                  </a:cubicBezTo>
                  <a:cubicBezTo>
                    <a:pt x="1" y="1108"/>
                    <a:pt x="144" y="1286"/>
                    <a:pt x="239" y="1489"/>
                  </a:cubicBezTo>
                  <a:cubicBezTo>
                    <a:pt x="429" y="1441"/>
                    <a:pt x="608" y="1382"/>
                    <a:pt x="787" y="1263"/>
                  </a:cubicBezTo>
                  <a:cubicBezTo>
                    <a:pt x="840" y="1228"/>
                    <a:pt x="879" y="1214"/>
                    <a:pt x="908" y="1214"/>
                  </a:cubicBezTo>
                  <a:cubicBezTo>
                    <a:pt x="1008" y="1214"/>
                    <a:pt x="988" y="1387"/>
                    <a:pt x="1025" y="1489"/>
                  </a:cubicBezTo>
                  <a:cubicBezTo>
                    <a:pt x="1102" y="1548"/>
                    <a:pt x="1176" y="1578"/>
                    <a:pt x="1251" y="1578"/>
                  </a:cubicBezTo>
                  <a:cubicBezTo>
                    <a:pt x="1325" y="1578"/>
                    <a:pt x="1400" y="1548"/>
                    <a:pt x="1477" y="1489"/>
                  </a:cubicBezTo>
                  <a:cubicBezTo>
                    <a:pt x="1358" y="1251"/>
                    <a:pt x="1132" y="1048"/>
                    <a:pt x="1370" y="751"/>
                  </a:cubicBezTo>
                  <a:cubicBezTo>
                    <a:pt x="1275" y="632"/>
                    <a:pt x="1096" y="584"/>
                    <a:pt x="1144" y="358"/>
                  </a:cubicBezTo>
                  <a:cubicBezTo>
                    <a:pt x="1120" y="239"/>
                    <a:pt x="1072" y="120"/>
                    <a:pt x="10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 name="Google Shape;1936;p17"/>
            <p:cNvSpPr/>
            <p:nvPr/>
          </p:nvSpPr>
          <p:spPr>
            <a:xfrm>
              <a:off x="8736262" y="4267630"/>
              <a:ext cx="46646" cy="49202"/>
            </a:xfrm>
            <a:custGeom>
              <a:avLst/>
              <a:gdLst/>
              <a:ahLst/>
              <a:cxnLst/>
              <a:rect l="l" t="t" r="r" b="b"/>
              <a:pathLst>
                <a:path w="1478" h="1559" extrusionOk="0">
                  <a:moveTo>
                    <a:pt x="1170" y="0"/>
                  </a:moveTo>
                  <a:cubicBezTo>
                    <a:pt x="959" y="0"/>
                    <a:pt x="750" y="193"/>
                    <a:pt x="536" y="193"/>
                  </a:cubicBezTo>
                  <a:cubicBezTo>
                    <a:pt x="521" y="193"/>
                    <a:pt x="505" y="192"/>
                    <a:pt x="489" y="190"/>
                  </a:cubicBezTo>
                  <a:cubicBezTo>
                    <a:pt x="382" y="321"/>
                    <a:pt x="167" y="321"/>
                    <a:pt x="132" y="547"/>
                  </a:cubicBezTo>
                  <a:cubicBezTo>
                    <a:pt x="1" y="725"/>
                    <a:pt x="191" y="940"/>
                    <a:pt x="84" y="1118"/>
                  </a:cubicBezTo>
                  <a:cubicBezTo>
                    <a:pt x="179" y="1214"/>
                    <a:pt x="60" y="1333"/>
                    <a:pt x="120" y="1440"/>
                  </a:cubicBezTo>
                  <a:lnTo>
                    <a:pt x="346" y="1440"/>
                  </a:lnTo>
                  <a:cubicBezTo>
                    <a:pt x="381" y="1495"/>
                    <a:pt x="422" y="1511"/>
                    <a:pt x="467" y="1511"/>
                  </a:cubicBezTo>
                  <a:cubicBezTo>
                    <a:pt x="530" y="1511"/>
                    <a:pt x="599" y="1480"/>
                    <a:pt x="664" y="1480"/>
                  </a:cubicBezTo>
                  <a:cubicBezTo>
                    <a:pt x="712" y="1480"/>
                    <a:pt x="759" y="1497"/>
                    <a:pt x="798" y="1559"/>
                  </a:cubicBezTo>
                  <a:lnTo>
                    <a:pt x="1251" y="797"/>
                  </a:lnTo>
                  <a:cubicBezTo>
                    <a:pt x="1096" y="487"/>
                    <a:pt x="1453" y="416"/>
                    <a:pt x="1477" y="178"/>
                  </a:cubicBezTo>
                  <a:cubicBezTo>
                    <a:pt x="1374" y="45"/>
                    <a:pt x="1272" y="0"/>
                    <a:pt x="11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 name="Google Shape;1937;p17"/>
            <p:cNvSpPr/>
            <p:nvPr/>
          </p:nvSpPr>
          <p:spPr>
            <a:xfrm>
              <a:off x="8819326" y="3063303"/>
              <a:ext cx="36831" cy="60248"/>
            </a:xfrm>
            <a:custGeom>
              <a:avLst/>
              <a:gdLst/>
              <a:ahLst/>
              <a:cxnLst/>
              <a:rect l="l" t="t" r="r" b="b"/>
              <a:pathLst>
                <a:path w="1167" h="1909" extrusionOk="0">
                  <a:moveTo>
                    <a:pt x="726" y="1"/>
                  </a:moveTo>
                  <a:cubicBezTo>
                    <a:pt x="691" y="1"/>
                    <a:pt x="643" y="1"/>
                    <a:pt x="595" y="25"/>
                  </a:cubicBezTo>
                  <a:cubicBezTo>
                    <a:pt x="357" y="286"/>
                    <a:pt x="274" y="620"/>
                    <a:pt x="155" y="953"/>
                  </a:cubicBezTo>
                  <a:cubicBezTo>
                    <a:pt x="0" y="1215"/>
                    <a:pt x="167" y="1441"/>
                    <a:pt x="226" y="1680"/>
                  </a:cubicBezTo>
                  <a:cubicBezTo>
                    <a:pt x="318" y="1788"/>
                    <a:pt x="405" y="1909"/>
                    <a:pt x="522" y="1909"/>
                  </a:cubicBezTo>
                  <a:cubicBezTo>
                    <a:pt x="572" y="1909"/>
                    <a:pt x="627" y="1887"/>
                    <a:pt x="691" y="1834"/>
                  </a:cubicBezTo>
                  <a:cubicBezTo>
                    <a:pt x="774" y="1501"/>
                    <a:pt x="845" y="1179"/>
                    <a:pt x="941" y="846"/>
                  </a:cubicBezTo>
                  <a:cubicBezTo>
                    <a:pt x="1060" y="727"/>
                    <a:pt x="1167" y="608"/>
                    <a:pt x="1024" y="406"/>
                  </a:cubicBezTo>
                  <a:cubicBezTo>
                    <a:pt x="881" y="310"/>
                    <a:pt x="869" y="108"/>
                    <a:pt x="7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 name="Google Shape;1938;p17"/>
            <p:cNvSpPr/>
            <p:nvPr/>
          </p:nvSpPr>
          <p:spPr>
            <a:xfrm>
              <a:off x="8631423" y="4352492"/>
              <a:ext cx="56019" cy="57376"/>
            </a:xfrm>
            <a:custGeom>
              <a:avLst/>
              <a:gdLst/>
              <a:ahLst/>
              <a:cxnLst/>
              <a:rect l="l" t="t" r="r" b="b"/>
              <a:pathLst>
                <a:path w="1775" h="1818" extrusionOk="0">
                  <a:moveTo>
                    <a:pt x="1430" y="1"/>
                  </a:moveTo>
                  <a:lnTo>
                    <a:pt x="1430" y="1"/>
                  </a:lnTo>
                  <a:cubicBezTo>
                    <a:pt x="1239" y="168"/>
                    <a:pt x="1001" y="275"/>
                    <a:pt x="894" y="537"/>
                  </a:cubicBezTo>
                  <a:cubicBezTo>
                    <a:pt x="996" y="907"/>
                    <a:pt x="961" y="1061"/>
                    <a:pt x="716" y="1061"/>
                  </a:cubicBezTo>
                  <a:cubicBezTo>
                    <a:pt x="646" y="1061"/>
                    <a:pt x="559" y="1049"/>
                    <a:pt x="453" y="1025"/>
                  </a:cubicBezTo>
                  <a:cubicBezTo>
                    <a:pt x="215" y="1025"/>
                    <a:pt x="108" y="1239"/>
                    <a:pt x="1" y="1418"/>
                  </a:cubicBezTo>
                  <a:cubicBezTo>
                    <a:pt x="47" y="1717"/>
                    <a:pt x="153" y="1817"/>
                    <a:pt x="288" y="1817"/>
                  </a:cubicBezTo>
                  <a:cubicBezTo>
                    <a:pt x="400" y="1817"/>
                    <a:pt x="533" y="1749"/>
                    <a:pt x="668" y="1668"/>
                  </a:cubicBezTo>
                  <a:cubicBezTo>
                    <a:pt x="1251" y="1656"/>
                    <a:pt x="1263" y="1001"/>
                    <a:pt x="1549" y="644"/>
                  </a:cubicBezTo>
                  <a:cubicBezTo>
                    <a:pt x="1775" y="370"/>
                    <a:pt x="1418" y="227"/>
                    <a:pt x="14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 name="Google Shape;1939;p17"/>
            <p:cNvSpPr/>
            <p:nvPr/>
          </p:nvSpPr>
          <p:spPr>
            <a:xfrm>
              <a:off x="8751316" y="4241657"/>
              <a:ext cx="50748" cy="39923"/>
            </a:xfrm>
            <a:custGeom>
              <a:avLst/>
              <a:gdLst/>
              <a:ahLst/>
              <a:cxnLst/>
              <a:rect l="l" t="t" r="r" b="b"/>
              <a:pathLst>
                <a:path w="1608" h="1265" extrusionOk="0">
                  <a:moveTo>
                    <a:pt x="548" y="1"/>
                  </a:moveTo>
                  <a:cubicBezTo>
                    <a:pt x="369" y="346"/>
                    <a:pt x="179" y="679"/>
                    <a:pt x="0" y="1025"/>
                  </a:cubicBezTo>
                  <a:cubicBezTo>
                    <a:pt x="83" y="1070"/>
                    <a:pt x="179" y="1264"/>
                    <a:pt x="252" y="1264"/>
                  </a:cubicBezTo>
                  <a:cubicBezTo>
                    <a:pt x="274" y="1264"/>
                    <a:pt x="293" y="1247"/>
                    <a:pt x="310" y="1203"/>
                  </a:cubicBezTo>
                  <a:cubicBezTo>
                    <a:pt x="388" y="1005"/>
                    <a:pt x="484" y="953"/>
                    <a:pt x="586" y="953"/>
                  </a:cubicBezTo>
                  <a:cubicBezTo>
                    <a:pt x="699" y="953"/>
                    <a:pt x="818" y="1018"/>
                    <a:pt x="927" y="1018"/>
                  </a:cubicBezTo>
                  <a:cubicBezTo>
                    <a:pt x="944" y="1018"/>
                    <a:pt x="960" y="1016"/>
                    <a:pt x="976" y="1013"/>
                  </a:cubicBezTo>
                  <a:lnTo>
                    <a:pt x="1310" y="1013"/>
                  </a:lnTo>
                  <a:cubicBezTo>
                    <a:pt x="1607" y="953"/>
                    <a:pt x="1310" y="715"/>
                    <a:pt x="1393" y="596"/>
                  </a:cubicBezTo>
                  <a:cubicBezTo>
                    <a:pt x="1393" y="536"/>
                    <a:pt x="1381" y="477"/>
                    <a:pt x="1369" y="429"/>
                  </a:cubicBezTo>
                  <a:cubicBezTo>
                    <a:pt x="1262" y="191"/>
                    <a:pt x="1060" y="179"/>
                    <a:pt x="881" y="120"/>
                  </a:cubicBezTo>
                  <a:cubicBezTo>
                    <a:pt x="762" y="84"/>
                    <a:pt x="655" y="48"/>
                    <a:pt x="5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 name="Google Shape;1940;p17"/>
            <p:cNvSpPr/>
            <p:nvPr/>
          </p:nvSpPr>
          <p:spPr>
            <a:xfrm>
              <a:off x="8586357" y="4409993"/>
              <a:ext cx="46235" cy="44373"/>
            </a:xfrm>
            <a:custGeom>
              <a:avLst/>
              <a:gdLst/>
              <a:ahLst/>
              <a:cxnLst/>
              <a:rect l="l" t="t" r="r" b="b"/>
              <a:pathLst>
                <a:path w="1465" h="1406" extrusionOk="0">
                  <a:moveTo>
                    <a:pt x="1084" y="1"/>
                  </a:moveTo>
                  <a:cubicBezTo>
                    <a:pt x="786" y="298"/>
                    <a:pt x="405" y="453"/>
                    <a:pt x="191" y="858"/>
                  </a:cubicBezTo>
                  <a:cubicBezTo>
                    <a:pt x="0" y="1406"/>
                    <a:pt x="488" y="1203"/>
                    <a:pt x="643" y="1370"/>
                  </a:cubicBezTo>
                  <a:cubicBezTo>
                    <a:pt x="834" y="1346"/>
                    <a:pt x="953" y="1251"/>
                    <a:pt x="965" y="1025"/>
                  </a:cubicBezTo>
                  <a:cubicBezTo>
                    <a:pt x="988" y="751"/>
                    <a:pt x="1131" y="727"/>
                    <a:pt x="1310" y="727"/>
                  </a:cubicBezTo>
                  <a:cubicBezTo>
                    <a:pt x="1465" y="382"/>
                    <a:pt x="1298" y="179"/>
                    <a:pt x="10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 name="Google Shape;1941;p17"/>
            <p:cNvSpPr/>
            <p:nvPr/>
          </p:nvSpPr>
          <p:spPr>
            <a:xfrm>
              <a:off x="8677657" y="3297030"/>
              <a:ext cx="34211" cy="54567"/>
            </a:xfrm>
            <a:custGeom>
              <a:avLst/>
              <a:gdLst/>
              <a:ahLst/>
              <a:cxnLst/>
              <a:rect l="l" t="t" r="r" b="b"/>
              <a:pathLst>
                <a:path w="1084" h="1729" extrusionOk="0">
                  <a:moveTo>
                    <a:pt x="977" y="0"/>
                  </a:moveTo>
                  <a:cubicBezTo>
                    <a:pt x="679" y="417"/>
                    <a:pt x="215" y="643"/>
                    <a:pt x="0" y="1155"/>
                  </a:cubicBezTo>
                  <a:cubicBezTo>
                    <a:pt x="0" y="1405"/>
                    <a:pt x="143" y="1524"/>
                    <a:pt x="310" y="1643"/>
                  </a:cubicBezTo>
                  <a:cubicBezTo>
                    <a:pt x="427" y="1650"/>
                    <a:pt x="565" y="1729"/>
                    <a:pt x="674" y="1729"/>
                  </a:cubicBezTo>
                  <a:cubicBezTo>
                    <a:pt x="776" y="1729"/>
                    <a:pt x="852" y="1659"/>
                    <a:pt x="858" y="1393"/>
                  </a:cubicBezTo>
                  <a:cubicBezTo>
                    <a:pt x="893" y="1036"/>
                    <a:pt x="846" y="643"/>
                    <a:pt x="1072" y="334"/>
                  </a:cubicBezTo>
                  <a:cubicBezTo>
                    <a:pt x="1084" y="215"/>
                    <a:pt x="1072" y="96"/>
                    <a:pt x="9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 name="Google Shape;1942;p17"/>
            <p:cNvSpPr/>
            <p:nvPr/>
          </p:nvSpPr>
          <p:spPr>
            <a:xfrm>
              <a:off x="8878689" y="3147598"/>
              <a:ext cx="42480" cy="85212"/>
            </a:xfrm>
            <a:custGeom>
              <a:avLst/>
              <a:gdLst/>
              <a:ahLst/>
              <a:cxnLst/>
              <a:rect l="l" t="t" r="r" b="b"/>
              <a:pathLst>
                <a:path w="1346" h="2700" extrusionOk="0">
                  <a:moveTo>
                    <a:pt x="1176" y="1"/>
                  </a:moveTo>
                  <a:cubicBezTo>
                    <a:pt x="1136" y="1"/>
                    <a:pt x="1091" y="22"/>
                    <a:pt x="1036" y="68"/>
                  </a:cubicBezTo>
                  <a:cubicBezTo>
                    <a:pt x="810" y="378"/>
                    <a:pt x="1024" y="842"/>
                    <a:pt x="667" y="1199"/>
                  </a:cubicBezTo>
                  <a:cubicBezTo>
                    <a:pt x="393" y="1485"/>
                    <a:pt x="215" y="2021"/>
                    <a:pt x="36" y="2461"/>
                  </a:cubicBezTo>
                  <a:cubicBezTo>
                    <a:pt x="0" y="2592"/>
                    <a:pt x="60" y="2652"/>
                    <a:pt x="143" y="2699"/>
                  </a:cubicBezTo>
                  <a:cubicBezTo>
                    <a:pt x="596" y="1902"/>
                    <a:pt x="1167" y="1164"/>
                    <a:pt x="1346" y="187"/>
                  </a:cubicBezTo>
                  <a:cubicBezTo>
                    <a:pt x="1299" y="72"/>
                    <a:pt x="1248" y="1"/>
                    <a:pt x="11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 name="Google Shape;1943;p17"/>
            <p:cNvSpPr/>
            <p:nvPr/>
          </p:nvSpPr>
          <p:spPr>
            <a:xfrm>
              <a:off x="8798276" y="2864355"/>
              <a:ext cx="40996" cy="57692"/>
            </a:xfrm>
            <a:custGeom>
              <a:avLst/>
              <a:gdLst/>
              <a:ahLst/>
              <a:cxnLst/>
              <a:rect l="l" t="t" r="r" b="b"/>
              <a:pathLst>
                <a:path w="1299" h="1828" extrusionOk="0">
                  <a:moveTo>
                    <a:pt x="216" y="0"/>
                  </a:moveTo>
                  <a:cubicBezTo>
                    <a:pt x="166" y="0"/>
                    <a:pt x="114" y="15"/>
                    <a:pt x="60" y="42"/>
                  </a:cubicBezTo>
                  <a:cubicBezTo>
                    <a:pt x="12" y="66"/>
                    <a:pt x="0" y="125"/>
                    <a:pt x="12" y="197"/>
                  </a:cubicBezTo>
                  <a:cubicBezTo>
                    <a:pt x="405" y="661"/>
                    <a:pt x="346" y="1423"/>
                    <a:pt x="834" y="1828"/>
                  </a:cubicBezTo>
                  <a:cubicBezTo>
                    <a:pt x="1036" y="1685"/>
                    <a:pt x="1298" y="1602"/>
                    <a:pt x="1143" y="1233"/>
                  </a:cubicBezTo>
                  <a:cubicBezTo>
                    <a:pt x="917" y="1042"/>
                    <a:pt x="905" y="673"/>
                    <a:pt x="703" y="483"/>
                  </a:cubicBezTo>
                  <a:cubicBezTo>
                    <a:pt x="608" y="316"/>
                    <a:pt x="203" y="447"/>
                    <a:pt x="381" y="66"/>
                  </a:cubicBezTo>
                  <a:cubicBezTo>
                    <a:pt x="330" y="21"/>
                    <a:pt x="275" y="0"/>
                    <a:pt x="2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 name="Google Shape;1944;p17"/>
            <p:cNvSpPr/>
            <p:nvPr/>
          </p:nvSpPr>
          <p:spPr>
            <a:xfrm>
              <a:off x="8913246" y="3078326"/>
              <a:ext cx="26353" cy="55293"/>
            </a:xfrm>
            <a:custGeom>
              <a:avLst/>
              <a:gdLst/>
              <a:ahLst/>
              <a:cxnLst/>
              <a:rect l="l" t="t" r="r" b="b"/>
              <a:pathLst>
                <a:path w="835" h="1752" extrusionOk="0">
                  <a:moveTo>
                    <a:pt x="834" y="1"/>
                  </a:moveTo>
                  <a:lnTo>
                    <a:pt x="834" y="1"/>
                  </a:lnTo>
                  <a:cubicBezTo>
                    <a:pt x="382" y="49"/>
                    <a:pt x="120" y="180"/>
                    <a:pt x="548" y="680"/>
                  </a:cubicBezTo>
                  <a:cubicBezTo>
                    <a:pt x="523" y="694"/>
                    <a:pt x="496" y="700"/>
                    <a:pt x="470" y="700"/>
                  </a:cubicBezTo>
                  <a:cubicBezTo>
                    <a:pt x="384" y="700"/>
                    <a:pt x="296" y="641"/>
                    <a:pt x="220" y="641"/>
                  </a:cubicBezTo>
                  <a:cubicBezTo>
                    <a:pt x="168" y="641"/>
                    <a:pt x="121" y="669"/>
                    <a:pt x="84" y="763"/>
                  </a:cubicBezTo>
                  <a:cubicBezTo>
                    <a:pt x="1" y="1013"/>
                    <a:pt x="358" y="1013"/>
                    <a:pt x="346" y="1299"/>
                  </a:cubicBezTo>
                  <a:cubicBezTo>
                    <a:pt x="340" y="1299"/>
                    <a:pt x="333" y="1300"/>
                    <a:pt x="327" y="1300"/>
                  </a:cubicBezTo>
                  <a:cubicBezTo>
                    <a:pt x="285" y="1300"/>
                    <a:pt x="234" y="1288"/>
                    <a:pt x="186" y="1288"/>
                  </a:cubicBezTo>
                  <a:cubicBezTo>
                    <a:pt x="110" y="1288"/>
                    <a:pt x="43" y="1318"/>
                    <a:pt x="36" y="1477"/>
                  </a:cubicBezTo>
                  <a:cubicBezTo>
                    <a:pt x="191" y="1561"/>
                    <a:pt x="346" y="1668"/>
                    <a:pt x="513" y="1751"/>
                  </a:cubicBezTo>
                  <a:cubicBezTo>
                    <a:pt x="715" y="1192"/>
                    <a:pt x="775" y="584"/>
                    <a:pt x="8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 name="Google Shape;1945;p17"/>
            <p:cNvSpPr/>
            <p:nvPr/>
          </p:nvSpPr>
          <p:spPr>
            <a:xfrm>
              <a:off x="8759553" y="3177547"/>
              <a:ext cx="36483" cy="52074"/>
            </a:xfrm>
            <a:custGeom>
              <a:avLst/>
              <a:gdLst/>
              <a:ahLst/>
              <a:cxnLst/>
              <a:rect l="l" t="t" r="r" b="b"/>
              <a:pathLst>
                <a:path w="1156" h="1650" extrusionOk="0">
                  <a:moveTo>
                    <a:pt x="703" y="0"/>
                  </a:moveTo>
                  <a:cubicBezTo>
                    <a:pt x="394" y="262"/>
                    <a:pt x="180" y="619"/>
                    <a:pt x="37" y="1024"/>
                  </a:cubicBezTo>
                  <a:cubicBezTo>
                    <a:pt x="1" y="1191"/>
                    <a:pt x="215" y="1143"/>
                    <a:pt x="215" y="1286"/>
                  </a:cubicBezTo>
                  <a:cubicBezTo>
                    <a:pt x="215" y="1465"/>
                    <a:pt x="275" y="1619"/>
                    <a:pt x="453" y="1643"/>
                  </a:cubicBezTo>
                  <a:cubicBezTo>
                    <a:pt x="474" y="1647"/>
                    <a:pt x="492" y="1649"/>
                    <a:pt x="508" y="1649"/>
                  </a:cubicBezTo>
                  <a:cubicBezTo>
                    <a:pt x="684" y="1649"/>
                    <a:pt x="648" y="1431"/>
                    <a:pt x="692" y="1322"/>
                  </a:cubicBezTo>
                  <a:cubicBezTo>
                    <a:pt x="775" y="1096"/>
                    <a:pt x="930" y="953"/>
                    <a:pt x="1049" y="762"/>
                  </a:cubicBezTo>
                  <a:cubicBezTo>
                    <a:pt x="1132" y="715"/>
                    <a:pt x="1156" y="607"/>
                    <a:pt x="1156" y="500"/>
                  </a:cubicBezTo>
                  <a:cubicBezTo>
                    <a:pt x="1013" y="322"/>
                    <a:pt x="834" y="203"/>
                    <a:pt x="7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 name="Google Shape;1946;p17"/>
            <p:cNvSpPr/>
            <p:nvPr/>
          </p:nvSpPr>
          <p:spPr>
            <a:xfrm>
              <a:off x="8716633" y="3241928"/>
              <a:ext cx="50496" cy="68454"/>
            </a:xfrm>
            <a:custGeom>
              <a:avLst/>
              <a:gdLst/>
              <a:ahLst/>
              <a:cxnLst/>
              <a:rect l="l" t="t" r="r" b="b"/>
              <a:pathLst>
                <a:path w="1600" h="2169" extrusionOk="0">
                  <a:moveTo>
                    <a:pt x="1390" y="0"/>
                  </a:moveTo>
                  <a:cubicBezTo>
                    <a:pt x="1332" y="0"/>
                    <a:pt x="1265" y="22"/>
                    <a:pt x="1206" y="32"/>
                  </a:cubicBezTo>
                  <a:cubicBezTo>
                    <a:pt x="1004" y="80"/>
                    <a:pt x="849" y="211"/>
                    <a:pt x="635" y="211"/>
                  </a:cubicBezTo>
                  <a:cubicBezTo>
                    <a:pt x="587" y="306"/>
                    <a:pt x="563" y="377"/>
                    <a:pt x="516" y="472"/>
                  </a:cubicBezTo>
                  <a:cubicBezTo>
                    <a:pt x="813" y="889"/>
                    <a:pt x="516" y="1103"/>
                    <a:pt x="289" y="1354"/>
                  </a:cubicBezTo>
                  <a:cubicBezTo>
                    <a:pt x="170" y="1484"/>
                    <a:pt x="75" y="1627"/>
                    <a:pt x="39" y="1806"/>
                  </a:cubicBezTo>
                  <a:cubicBezTo>
                    <a:pt x="1" y="1999"/>
                    <a:pt x="17" y="2169"/>
                    <a:pt x="177" y="2169"/>
                  </a:cubicBezTo>
                  <a:cubicBezTo>
                    <a:pt x="214" y="2169"/>
                    <a:pt x="259" y="2160"/>
                    <a:pt x="313" y="2139"/>
                  </a:cubicBezTo>
                  <a:cubicBezTo>
                    <a:pt x="337" y="1675"/>
                    <a:pt x="611" y="1473"/>
                    <a:pt x="968" y="1365"/>
                  </a:cubicBezTo>
                  <a:cubicBezTo>
                    <a:pt x="1028" y="1056"/>
                    <a:pt x="1397" y="973"/>
                    <a:pt x="1409" y="603"/>
                  </a:cubicBezTo>
                  <a:cubicBezTo>
                    <a:pt x="1004" y="270"/>
                    <a:pt x="1599" y="389"/>
                    <a:pt x="1540" y="234"/>
                  </a:cubicBezTo>
                  <a:cubicBezTo>
                    <a:pt x="1540" y="45"/>
                    <a:pt x="1474" y="0"/>
                    <a:pt x="13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 name="Google Shape;1947;p17"/>
            <p:cNvSpPr/>
            <p:nvPr/>
          </p:nvSpPr>
          <p:spPr>
            <a:xfrm>
              <a:off x="8839966" y="3023381"/>
              <a:ext cx="31592" cy="54630"/>
            </a:xfrm>
            <a:custGeom>
              <a:avLst/>
              <a:gdLst/>
              <a:ahLst/>
              <a:cxnLst/>
              <a:rect l="l" t="t" r="r" b="b"/>
              <a:pathLst>
                <a:path w="1001" h="1731" extrusionOk="0">
                  <a:moveTo>
                    <a:pt x="389" y="0"/>
                  </a:moveTo>
                  <a:cubicBezTo>
                    <a:pt x="379" y="0"/>
                    <a:pt x="369" y="1"/>
                    <a:pt x="358" y="4"/>
                  </a:cubicBezTo>
                  <a:cubicBezTo>
                    <a:pt x="346" y="75"/>
                    <a:pt x="310" y="158"/>
                    <a:pt x="287" y="242"/>
                  </a:cubicBezTo>
                  <a:cubicBezTo>
                    <a:pt x="179" y="444"/>
                    <a:pt x="334" y="742"/>
                    <a:pt x="72" y="873"/>
                  </a:cubicBezTo>
                  <a:lnTo>
                    <a:pt x="72" y="861"/>
                  </a:lnTo>
                  <a:cubicBezTo>
                    <a:pt x="37" y="1028"/>
                    <a:pt x="1" y="1194"/>
                    <a:pt x="37" y="1349"/>
                  </a:cubicBezTo>
                  <a:cubicBezTo>
                    <a:pt x="179" y="1409"/>
                    <a:pt x="60" y="1730"/>
                    <a:pt x="287" y="1730"/>
                  </a:cubicBezTo>
                  <a:cubicBezTo>
                    <a:pt x="465" y="1623"/>
                    <a:pt x="406" y="1313"/>
                    <a:pt x="632" y="1254"/>
                  </a:cubicBezTo>
                  <a:cubicBezTo>
                    <a:pt x="584" y="873"/>
                    <a:pt x="1001" y="492"/>
                    <a:pt x="632" y="99"/>
                  </a:cubicBezTo>
                  <a:cubicBezTo>
                    <a:pt x="546" y="88"/>
                    <a:pt x="480" y="0"/>
                    <a:pt x="3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 name="Google Shape;1948;p17"/>
            <p:cNvSpPr/>
            <p:nvPr/>
          </p:nvSpPr>
          <p:spPr>
            <a:xfrm>
              <a:off x="8620535" y="4397212"/>
              <a:ext cx="31592" cy="35726"/>
            </a:xfrm>
            <a:custGeom>
              <a:avLst/>
              <a:gdLst/>
              <a:ahLst/>
              <a:cxnLst/>
              <a:rect l="l" t="t" r="r" b="b"/>
              <a:pathLst>
                <a:path w="1001" h="1132" extrusionOk="0">
                  <a:moveTo>
                    <a:pt x="334" y="1"/>
                  </a:moveTo>
                  <a:cubicBezTo>
                    <a:pt x="215" y="120"/>
                    <a:pt x="13" y="144"/>
                    <a:pt x="1" y="382"/>
                  </a:cubicBezTo>
                  <a:cubicBezTo>
                    <a:pt x="84" y="644"/>
                    <a:pt x="155" y="882"/>
                    <a:pt x="227" y="1132"/>
                  </a:cubicBezTo>
                  <a:cubicBezTo>
                    <a:pt x="560" y="906"/>
                    <a:pt x="775" y="584"/>
                    <a:pt x="1001" y="251"/>
                  </a:cubicBezTo>
                  <a:lnTo>
                    <a:pt x="1001" y="251"/>
                  </a:lnTo>
                  <a:cubicBezTo>
                    <a:pt x="926" y="262"/>
                    <a:pt x="852" y="271"/>
                    <a:pt x="779" y="271"/>
                  </a:cubicBezTo>
                  <a:cubicBezTo>
                    <a:pt x="609" y="271"/>
                    <a:pt x="451" y="218"/>
                    <a:pt x="3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 name="Google Shape;1949;p17"/>
            <p:cNvSpPr/>
            <p:nvPr/>
          </p:nvSpPr>
          <p:spPr>
            <a:xfrm>
              <a:off x="8797897" y="4179012"/>
              <a:ext cx="40239" cy="34495"/>
            </a:xfrm>
            <a:custGeom>
              <a:avLst/>
              <a:gdLst/>
              <a:ahLst/>
              <a:cxnLst/>
              <a:rect l="l" t="t" r="r" b="b"/>
              <a:pathLst>
                <a:path w="1275" h="1093" extrusionOk="0">
                  <a:moveTo>
                    <a:pt x="203" y="1"/>
                  </a:moveTo>
                  <a:cubicBezTo>
                    <a:pt x="160" y="1"/>
                    <a:pt x="112" y="20"/>
                    <a:pt x="60" y="69"/>
                  </a:cubicBezTo>
                  <a:cubicBezTo>
                    <a:pt x="36" y="116"/>
                    <a:pt x="12" y="152"/>
                    <a:pt x="0" y="200"/>
                  </a:cubicBezTo>
                  <a:cubicBezTo>
                    <a:pt x="92" y="314"/>
                    <a:pt x="29" y="594"/>
                    <a:pt x="247" y="594"/>
                  </a:cubicBezTo>
                  <a:cubicBezTo>
                    <a:pt x="256" y="594"/>
                    <a:pt x="265" y="594"/>
                    <a:pt x="274" y="593"/>
                  </a:cubicBezTo>
                  <a:cubicBezTo>
                    <a:pt x="358" y="676"/>
                    <a:pt x="453" y="747"/>
                    <a:pt x="512" y="855"/>
                  </a:cubicBezTo>
                  <a:cubicBezTo>
                    <a:pt x="536" y="926"/>
                    <a:pt x="560" y="1009"/>
                    <a:pt x="608" y="1069"/>
                  </a:cubicBezTo>
                  <a:cubicBezTo>
                    <a:pt x="870" y="1033"/>
                    <a:pt x="1167" y="1093"/>
                    <a:pt x="1274" y="688"/>
                  </a:cubicBezTo>
                  <a:cubicBezTo>
                    <a:pt x="965" y="652"/>
                    <a:pt x="774" y="319"/>
                    <a:pt x="489" y="188"/>
                  </a:cubicBezTo>
                  <a:cubicBezTo>
                    <a:pt x="396" y="112"/>
                    <a:pt x="309" y="1"/>
                    <a:pt x="2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 name="Google Shape;1950;p17"/>
            <p:cNvSpPr/>
            <p:nvPr/>
          </p:nvSpPr>
          <p:spPr>
            <a:xfrm>
              <a:off x="8753936" y="3201974"/>
              <a:ext cx="39103" cy="32759"/>
            </a:xfrm>
            <a:custGeom>
              <a:avLst/>
              <a:gdLst/>
              <a:ahLst/>
              <a:cxnLst/>
              <a:rect l="l" t="t" r="r" b="b"/>
              <a:pathLst>
                <a:path w="1239" h="1038" extrusionOk="0">
                  <a:moveTo>
                    <a:pt x="1239" y="0"/>
                  </a:moveTo>
                  <a:cubicBezTo>
                    <a:pt x="989" y="119"/>
                    <a:pt x="822" y="310"/>
                    <a:pt x="798" y="631"/>
                  </a:cubicBezTo>
                  <a:cubicBezTo>
                    <a:pt x="780" y="722"/>
                    <a:pt x="762" y="799"/>
                    <a:pt x="696" y="799"/>
                  </a:cubicBezTo>
                  <a:cubicBezTo>
                    <a:pt x="676" y="799"/>
                    <a:pt x="651" y="791"/>
                    <a:pt x="619" y="774"/>
                  </a:cubicBezTo>
                  <a:cubicBezTo>
                    <a:pt x="536" y="726"/>
                    <a:pt x="500" y="679"/>
                    <a:pt x="536" y="572"/>
                  </a:cubicBezTo>
                  <a:cubicBezTo>
                    <a:pt x="669" y="288"/>
                    <a:pt x="621" y="228"/>
                    <a:pt x="525" y="228"/>
                  </a:cubicBezTo>
                  <a:cubicBezTo>
                    <a:pt x="453" y="228"/>
                    <a:pt x="354" y="262"/>
                    <a:pt x="283" y="262"/>
                  </a:cubicBezTo>
                  <a:cubicBezTo>
                    <a:pt x="261" y="262"/>
                    <a:pt x="242" y="258"/>
                    <a:pt x="227" y="250"/>
                  </a:cubicBezTo>
                  <a:cubicBezTo>
                    <a:pt x="60" y="298"/>
                    <a:pt x="0" y="429"/>
                    <a:pt x="0" y="607"/>
                  </a:cubicBezTo>
                  <a:cubicBezTo>
                    <a:pt x="70" y="911"/>
                    <a:pt x="215" y="1038"/>
                    <a:pt x="423" y="1038"/>
                  </a:cubicBezTo>
                  <a:cubicBezTo>
                    <a:pt x="500" y="1038"/>
                    <a:pt x="586" y="1021"/>
                    <a:pt x="679" y="988"/>
                  </a:cubicBezTo>
                  <a:cubicBezTo>
                    <a:pt x="1000" y="774"/>
                    <a:pt x="1060" y="334"/>
                    <a:pt x="12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 name="Google Shape;1951;p17"/>
            <p:cNvSpPr/>
            <p:nvPr/>
          </p:nvSpPr>
          <p:spPr>
            <a:xfrm>
              <a:off x="8561173" y="4449915"/>
              <a:ext cx="34590" cy="26069"/>
            </a:xfrm>
            <a:custGeom>
              <a:avLst/>
              <a:gdLst/>
              <a:ahLst/>
              <a:cxnLst/>
              <a:rect l="l" t="t" r="r" b="b"/>
              <a:pathLst>
                <a:path w="1096" h="826" extrusionOk="0">
                  <a:moveTo>
                    <a:pt x="789" y="1"/>
                  </a:moveTo>
                  <a:cubicBezTo>
                    <a:pt x="676" y="1"/>
                    <a:pt x="554" y="51"/>
                    <a:pt x="429" y="105"/>
                  </a:cubicBezTo>
                  <a:cubicBezTo>
                    <a:pt x="415" y="103"/>
                    <a:pt x="401" y="102"/>
                    <a:pt x="388" y="102"/>
                  </a:cubicBezTo>
                  <a:cubicBezTo>
                    <a:pt x="143" y="102"/>
                    <a:pt x="136" y="410"/>
                    <a:pt x="0" y="557"/>
                  </a:cubicBezTo>
                  <a:cubicBezTo>
                    <a:pt x="162" y="753"/>
                    <a:pt x="292" y="826"/>
                    <a:pt x="404" y="826"/>
                  </a:cubicBezTo>
                  <a:cubicBezTo>
                    <a:pt x="686" y="826"/>
                    <a:pt x="848" y="354"/>
                    <a:pt x="1096" y="200"/>
                  </a:cubicBezTo>
                  <a:cubicBezTo>
                    <a:pt x="1007" y="51"/>
                    <a:pt x="902" y="1"/>
                    <a:pt x="7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 name="Google Shape;1952;p17"/>
            <p:cNvSpPr/>
            <p:nvPr/>
          </p:nvSpPr>
          <p:spPr>
            <a:xfrm>
              <a:off x="8824565" y="2902478"/>
              <a:ext cx="28215" cy="40397"/>
            </a:xfrm>
            <a:custGeom>
              <a:avLst/>
              <a:gdLst/>
              <a:ahLst/>
              <a:cxnLst/>
              <a:rect l="l" t="t" r="r" b="b"/>
              <a:pathLst>
                <a:path w="894" h="1280" extrusionOk="0">
                  <a:moveTo>
                    <a:pt x="322" y="1"/>
                  </a:moveTo>
                  <a:lnTo>
                    <a:pt x="322" y="1"/>
                  </a:lnTo>
                  <a:cubicBezTo>
                    <a:pt x="394" y="322"/>
                    <a:pt x="1" y="334"/>
                    <a:pt x="13" y="596"/>
                  </a:cubicBezTo>
                  <a:cubicBezTo>
                    <a:pt x="120" y="715"/>
                    <a:pt x="227" y="822"/>
                    <a:pt x="215" y="1013"/>
                  </a:cubicBezTo>
                  <a:lnTo>
                    <a:pt x="215" y="1132"/>
                  </a:lnTo>
                  <a:cubicBezTo>
                    <a:pt x="383" y="1253"/>
                    <a:pt x="558" y="1279"/>
                    <a:pt x="740" y="1279"/>
                  </a:cubicBezTo>
                  <a:cubicBezTo>
                    <a:pt x="791" y="1279"/>
                    <a:pt x="842" y="1277"/>
                    <a:pt x="894" y="1275"/>
                  </a:cubicBezTo>
                  <a:cubicBezTo>
                    <a:pt x="834" y="763"/>
                    <a:pt x="584" y="394"/>
                    <a:pt x="3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 name="Google Shape;1953;p17"/>
            <p:cNvSpPr/>
            <p:nvPr/>
          </p:nvSpPr>
          <p:spPr>
            <a:xfrm>
              <a:off x="8582223" y="3418028"/>
              <a:ext cx="28593" cy="34590"/>
            </a:xfrm>
            <a:custGeom>
              <a:avLst/>
              <a:gdLst/>
              <a:ahLst/>
              <a:cxnLst/>
              <a:rect l="l" t="t" r="r" b="b"/>
              <a:pathLst>
                <a:path w="906" h="1096" extrusionOk="0">
                  <a:moveTo>
                    <a:pt x="667" y="0"/>
                  </a:moveTo>
                  <a:cubicBezTo>
                    <a:pt x="381" y="60"/>
                    <a:pt x="238" y="334"/>
                    <a:pt x="24" y="512"/>
                  </a:cubicBezTo>
                  <a:cubicBezTo>
                    <a:pt x="0" y="869"/>
                    <a:pt x="0" y="869"/>
                    <a:pt x="596" y="1096"/>
                  </a:cubicBezTo>
                  <a:cubicBezTo>
                    <a:pt x="786" y="953"/>
                    <a:pt x="905" y="738"/>
                    <a:pt x="893" y="453"/>
                  </a:cubicBezTo>
                  <a:cubicBezTo>
                    <a:pt x="881" y="369"/>
                    <a:pt x="834" y="274"/>
                    <a:pt x="774" y="203"/>
                  </a:cubicBezTo>
                  <a:cubicBezTo>
                    <a:pt x="679" y="179"/>
                    <a:pt x="667" y="84"/>
                    <a:pt x="6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 name="Google Shape;1954;p17"/>
            <p:cNvSpPr/>
            <p:nvPr/>
          </p:nvSpPr>
          <p:spPr>
            <a:xfrm>
              <a:off x="8791491" y="2837908"/>
              <a:ext cx="47024" cy="30424"/>
            </a:xfrm>
            <a:custGeom>
              <a:avLst/>
              <a:gdLst/>
              <a:ahLst/>
              <a:cxnLst/>
              <a:rect l="l" t="t" r="r" b="b"/>
              <a:pathLst>
                <a:path w="1490" h="964" extrusionOk="0">
                  <a:moveTo>
                    <a:pt x="1139" y="1"/>
                  </a:moveTo>
                  <a:cubicBezTo>
                    <a:pt x="1001" y="1"/>
                    <a:pt x="858" y="39"/>
                    <a:pt x="714" y="39"/>
                  </a:cubicBezTo>
                  <a:cubicBezTo>
                    <a:pt x="686" y="39"/>
                    <a:pt x="659" y="38"/>
                    <a:pt x="632" y="35"/>
                  </a:cubicBezTo>
                  <a:cubicBezTo>
                    <a:pt x="477" y="130"/>
                    <a:pt x="239" y="11"/>
                    <a:pt x="168" y="297"/>
                  </a:cubicBezTo>
                  <a:lnTo>
                    <a:pt x="168" y="273"/>
                  </a:lnTo>
                  <a:lnTo>
                    <a:pt x="168" y="273"/>
                  </a:lnTo>
                  <a:cubicBezTo>
                    <a:pt x="1" y="535"/>
                    <a:pt x="156" y="713"/>
                    <a:pt x="275" y="892"/>
                  </a:cubicBezTo>
                  <a:cubicBezTo>
                    <a:pt x="382" y="904"/>
                    <a:pt x="465" y="904"/>
                    <a:pt x="572" y="916"/>
                  </a:cubicBezTo>
                  <a:cubicBezTo>
                    <a:pt x="594" y="949"/>
                    <a:pt x="614" y="964"/>
                    <a:pt x="633" y="964"/>
                  </a:cubicBezTo>
                  <a:cubicBezTo>
                    <a:pt x="655" y="964"/>
                    <a:pt x="678" y="943"/>
                    <a:pt x="703" y="904"/>
                  </a:cubicBezTo>
                  <a:cubicBezTo>
                    <a:pt x="595" y="262"/>
                    <a:pt x="871" y="128"/>
                    <a:pt x="1247" y="128"/>
                  </a:cubicBezTo>
                  <a:cubicBezTo>
                    <a:pt x="1324" y="128"/>
                    <a:pt x="1406" y="134"/>
                    <a:pt x="1489" y="142"/>
                  </a:cubicBezTo>
                  <a:cubicBezTo>
                    <a:pt x="1378" y="31"/>
                    <a:pt x="1260" y="1"/>
                    <a:pt x="11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 name="Google Shape;1955;p17"/>
            <p:cNvSpPr/>
            <p:nvPr/>
          </p:nvSpPr>
          <p:spPr>
            <a:xfrm>
              <a:off x="8736641" y="3228421"/>
              <a:ext cx="37998" cy="24869"/>
            </a:xfrm>
            <a:custGeom>
              <a:avLst/>
              <a:gdLst/>
              <a:ahLst/>
              <a:cxnLst/>
              <a:rect l="l" t="t" r="r" b="b"/>
              <a:pathLst>
                <a:path w="1204" h="788" extrusionOk="0">
                  <a:moveTo>
                    <a:pt x="503" y="0"/>
                  </a:moveTo>
                  <a:cubicBezTo>
                    <a:pt x="461" y="0"/>
                    <a:pt x="417" y="9"/>
                    <a:pt x="370" y="31"/>
                  </a:cubicBezTo>
                  <a:cubicBezTo>
                    <a:pt x="251" y="246"/>
                    <a:pt x="120" y="436"/>
                    <a:pt x="1" y="650"/>
                  </a:cubicBezTo>
                  <a:cubicBezTo>
                    <a:pt x="75" y="748"/>
                    <a:pt x="150" y="787"/>
                    <a:pt x="226" y="787"/>
                  </a:cubicBezTo>
                  <a:cubicBezTo>
                    <a:pt x="308" y="787"/>
                    <a:pt x="391" y="742"/>
                    <a:pt x="477" y="674"/>
                  </a:cubicBezTo>
                  <a:cubicBezTo>
                    <a:pt x="553" y="605"/>
                    <a:pt x="634" y="539"/>
                    <a:pt x="716" y="539"/>
                  </a:cubicBezTo>
                  <a:cubicBezTo>
                    <a:pt x="774" y="539"/>
                    <a:pt x="834" y="573"/>
                    <a:pt x="894" y="662"/>
                  </a:cubicBezTo>
                  <a:cubicBezTo>
                    <a:pt x="1025" y="567"/>
                    <a:pt x="1144" y="448"/>
                    <a:pt x="1203" y="269"/>
                  </a:cubicBezTo>
                  <a:lnTo>
                    <a:pt x="1203" y="269"/>
                  </a:lnTo>
                  <a:cubicBezTo>
                    <a:pt x="1178" y="276"/>
                    <a:pt x="1154" y="279"/>
                    <a:pt x="1130" y="279"/>
                  </a:cubicBezTo>
                  <a:cubicBezTo>
                    <a:pt x="903" y="279"/>
                    <a:pt x="735" y="0"/>
                    <a:pt x="5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 name="Google Shape;1956;p17"/>
            <p:cNvSpPr/>
            <p:nvPr/>
          </p:nvSpPr>
          <p:spPr>
            <a:xfrm>
              <a:off x="8708459" y="3279104"/>
              <a:ext cx="21082" cy="38503"/>
            </a:xfrm>
            <a:custGeom>
              <a:avLst/>
              <a:gdLst/>
              <a:ahLst/>
              <a:cxnLst/>
              <a:rect l="l" t="t" r="r" b="b"/>
              <a:pathLst>
                <a:path w="668" h="1220" extrusionOk="0">
                  <a:moveTo>
                    <a:pt x="474" y="0"/>
                  </a:moveTo>
                  <a:cubicBezTo>
                    <a:pt x="435" y="0"/>
                    <a:pt x="392" y="18"/>
                    <a:pt x="346" y="56"/>
                  </a:cubicBezTo>
                  <a:cubicBezTo>
                    <a:pt x="155" y="152"/>
                    <a:pt x="48" y="330"/>
                    <a:pt x="1" y="557"/>
                  </a:cubicBezTo>
                  <a:lnTo>
                    <a:pt x="1" y="949"/>
                  </a:lnTo>
                  <a:cubicBezTo>
                    <a:pt x="60" y="1068"/>
                    <a:pt x="103" y="1220"/>
                    <a:pt x="239" y="1220"/>
                  </a:cubicBezTo>
                  <a:cubicBezTo>
                    <a:pt x="266" y="1220"/>
                    <a:pt x="298" y="1214"/>
                    <a:pt x="334" y="1199"/>
                  </a:cubicBezTo>
                  <a:cubicBezTo>
                    <a:pt x="406" y="1104"/>
                    <a:pt x="477" y="1033"/>
                    <a:pt x="548" y="961"/>
                  </a:cubicBezTo>
                  <a:cubicBezTo>
                    <a:pt x="60" y="604"/>
                    <a:pt x="667" y="449"/>
                    <a:pt x="656" y="187"/>
                  </a:cubicBezTo>
                  <a:cubicBezTo>
                    <a:pt x="615" y="75"/>
                    <a:pt x="554" y="0"/>
                    <a:pt x="4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 name="Google Shape;1957;p17"/>
            <p:cNvSpPr/>
            <p:nvPr/>
          </p:nvSpPr>
          <p:spPr>
            <a:xfrm>
              <a:off x="8719000" y="3257202"/>
              <a:ext cx="28941" cy="27836"/>
            </a:xfrm>
            <a:custGeom>
              <a:avLst/>
              <a:gdLst/>
              <a:ahLst/>
              <a:cxnLst/>
              <a:rect l="l" t="t" r="r" b="b"/>
              <a:pathLst>
                <a:path w="917" h="882" extrusionOk="0">
                  <a:moveTo>
                    <a:pt x="429" y="0"/>
                  </a:moveTo>
                  <a:lnTo>
                    <a:pt x="429" y="0"/>
                  </a:lnTo>
                  <a:cubicBezTo>
                    <a:pt x="191" y="179"/>
                    <a:pt x="191" y="536"/>
                    <a:pt x="0" y="762"/>
                  </a:cubicBezTo>
                  <a:cubicBezTo>
                    <a:pt x="95" y="786"/>
                    <a:pt x="214" y="834"/>
                    <a:pt x="322" y="881"/>
                  </a:cubicBezTo>
                  <a:cubicBezTo>
                    <a:pt x="905" y="369"/>
                    <a:pt x="917" y="274"/>
                    <a:pt x="4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 name="Google Shape;1958;p17"/>
            <p:cNvSpPr/>
            <p:nvPr/>
          </p:nvSpPr>
          <p:spPr>
            <a:xfrm>
              <a:off x="8642343" y="3669049"/>
              <a:ext cx="33832" cy="34937"/>
            </a:xfrm>
            <a:custGeom>
              <a:avLst/>
              <a:gdLst/>
              <a:ahLst/>
              <a:cxnLst/>
              <a:rect l="l" t="t" r="r" b="b"/>
              <a:pathLst>
                <a:path w="1072" h="1107" extrusionOk="0">
                  <a:moveTo>
                    <a:pt x="340" y="0"/>
                  </a:moveTo>
                  <a:cubicBezTo>
                    <a:pt x="309" y="0"/>
                    <a:pt x="278" y="11"/>
                    <a:pt x="250" y="35"/>
                  </a:cubicBezTo>
                  <a:cubicBezTo>
                    <a:pt x="131" y="119"/>
                    <a:pt x="72" y="285"/>
                    <a:pt x="0" y="416"/>
                  </a:cubicBezTo>
                  <a:cubicBezTo>
                    <a:pt x="0" y="571"/>
                    <a:pt x="119" y="643"/>
                    <a:pt x="226" y="726"/>
                  </a:cubicBezTo>
                  <a:cubicBezTo>
                    <a:pt x="381" y="952"/>
                    <a:pt x="584" y="1107"/>
                    <a:pt x="846" y="1107"/>
                  </a:cubicBezTo>
                  <a:cubicBezTo>
                    <a:pt x="1072" y="940"/>
                    <a:pt x="1000" y="666"/>
                    <a:pt x="822" y="654"/>
                  </a:cubicBezTo>
                  <a:cubicBezTo>
                    <a:pt x="476" y="643"/>
                    <a:pt x="203" y="714"/>
                    <a:pt x="476" y="166"/>
                  </a:cubicBezTo>
                  <a:cubicBezTo>
                    <a:pt x="512" y="87"/>
                    <a:pt x="429" y="0"/>
                    <a:pt x="3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 name="Google Shape;1959;p17"/>
            <p:cNvSpPr/>
            <p:nvPr/>
          </p:nvSpPr>
          <p:spPr>
            <a:xfrm>
              <a:off x="8835831" y="4042519"/>
              <a:ext cx="24080" cy="47308"/>
            </a:xfrm>
            <a:custGeom>
              <a:avLst/>
              <a:gdLst/>
              <a:ahLst/>
              <a:cxnLst/>
              <a:rect l="l" t="t" r="r" b="b"/>
              <a:pathLst>
                <a:path w="763" h="1499" extrusionOk="0">
                  <a:moveTo>
                    <a:pt x="275" y="0"/>
                  </a:moveTo>
                  <a:cubicBezTo>
                    <a:pt x="180" y="48"/>
                    <a:pt x="180" y="143"/>
                    <a:pt x="144" y="250"/>
                  </a:cubicBezTo>
                  <a:cubicBezTo>
                    <a:pt x="1" y="584"/>
                    <a:pt x="60" y="893"/>
                    <a:pt x="203" y="1191"/>
                  </a:cubicBezTo>
                  <a:cubicBezTo>
                    <a:pt x="267" y="1307"/>
                    <a:pt x="311" y="1498"/>
                    <a:pt x="437" y="1498"/>
                  </a:cubicBezTo>
                  <a:cubicBezTo>
                    <a:pt x="453" y="1498"/>
                    <a:pt x="470" y="1495"/>
                    <a:pt x="489" y="1489"/>
                  </a:cubicBezTo>
                  <a:cubicBezTo>
                    <a:pt x="680" y="1417"/>
                    <a:pt x="763" y="1227"/>
                    <a:pt x="620" y="1000"/>
                  </a:cubicBezTo>
                  <a:cubicBezTo>
                    <a:pt x="620" y="953"/>
                    <a:pt x="644" y="905"/>
                    <a:pt x="656" y="881"/>
                  </a:cubicBezTo>
                  <a:cubicBezTo>
                    <a:pt x="668" y="715"/>
                    <a:pt x="608" y="548"/>
                    <a:pt x="656" y="393"/>
                  </a:cubicBezTo>
                  <a:cubicBezTo>
                    <a:pt x="656" y="334"/>
                    <a:pt x="656" y="286"/>
                    <a:pt x="632" y="227"/>
                  </a:cubicBezTo>
                  <a:cubicBezTo>
                    <a:pt x="549" y="96"/>
                    <a:pt x="418" y="48"/>
                    <a:pt x="2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 name="Google Shape;1960;p17"/>
            <p:cNvSpPr/>
            <p:nvPr/>
          </p:nvSpPr>
          <p:spPr>
            <a:xfrm>
              <a:off x="8578846" y="3571279"/>
              <a:ext cx="39355" cy="25879"/>
            </a:xfrm>
            <a:custGeom>
              <a:avLst/>
              <a:gdLst/>
              <a:ahLst/>
              <a:cxnLst/>
              <a:rect l="l" t="t" r="r" b="b"/>
              <a:pathLst>
                <a:path w="1247" h="820" extrusionOk="0">
                  <a:moveTo>
                    <a:pt x="758" y="1"/>
                  </a:moveTo>
                  <a:cubicBezTo>
                    <a:pt x="698" y="1"/>
                    <a:pt x="625" y="9"/>
                    <a:pt x="536" y="26"/>
                  </a:cubicBezTo>
                  <a:cubicBezTo>
                    <a:pt x="527" y="25"/>
                    <a:pt x="518" y="24"/>
                    <a:pt x="509" y="24"/>
                  </a:cubicBezTo>
                  <a:cubicBezTo>
                    <a:pt x="303" y="24"/>
                    <a:pt x="219" y="288"/>
                    <a:pt x="36" y="300"/>
                  </a:cubicBezTo>
                  <a:cubicBezTo>
                    <a:pt x="12" y="335"/>
                    <a:pt x="0" y="359"/>
                    <a:pt x="12" y="395"/>
                  </a:cubicBezTo>
                  <a:cubicBezTo>
                    <a:pt x="89" y="515"/>
                    <a:pt x="160" y="660"/>
                    <a:pt x="283" y="660"/>
                  </a:cubicBezTo>
                  <a:cubicBezTo>
                    <a:pt x="331" y="660"/>
                    <a:pt x="386" y="638"/>
                    <a:pt x="452" y="585"/>
                  </a:cubicBezTo>
                  <a:cubicBezTo>
                    <a:pt x="474" y="578"/>
                    <a:pt x="493" y="575"/>
                    <a:pt x="510" y="575"/>
                  </a:cubicBezTo>
                  <a:cubicBezTo>
                    <a:pt x="635" y="575"/>
                    <a:pt x="656" y="749"/>
                    <a:pt x="750" y="812"/>
                  </a:cubicBezTo>
                  <a:cubicBezTo>
                    <a:pt x="765" y="817"/>
                    <a:pt x="782" y="819"/>
                    <a:pt x="800" y="819"/>
                  </a:cubicBezTo>
                  <a:cubicBezTo>
                    <a:pt x="825" y="819"/>
                    <a:pt x="853" y="814"/>
                    <a:pt x="881" y="800"/>
                  </a:cubicBezTo>
                  <a:cubicBezTo>
                    <a:pt x="871" y="514"/>
                    <a:pt x="1247" y="1"/>
                    <a:pt x="7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 name="Google Shape;1961;p17"/>
            <p:cNvSpPr/>
            <p:nvPr/>
          </p:nvSpPr>
          <p:spPr>
            <a:xfrm>
              <a:off x="8644962" y="4369029"/>
              <a:ext cx="25216" cy="24648"/>
            </a:xfrm>
            <a:custGeom>
              <a:avLst/>
              <a:gdLst/>
              <a:ahLst/>
              <a:cxnLst/>
              <a:rect l="l" t="t" r="r" b="b"/>
              <a:pathLst>
                <a:path w="799" h="781" extrusionOk="0">
                  <a:moveTo>
                    <a:pt x="453" y="1"/>
                  </a:moveTo>
                  <a:cubicBezTo>
                    <a:pt x="239" y="84"/>
                    <a:pt x="155" y="322"/>
                    <a:pt x="1" y="477"/>
                  </a:cubicBezTo>
                  <a:cubicBezTo>
                    <a:pt x="147" y="672"/>
                    <a:pt x="245" y="781"/>
                    <a:pt x="335" y="781"/>
                  </a:cubicBezTo>
                  <a:cubicBezTo>
                    <a:pt x="466" y="781"/>
                    <a:pt x="580" y="553"/>
                    <a:pt x="798" y="25"/>
                  </a:cubicBezTo>
                  <a:cubicBezTo>
                    <a:pt x="791" y="23"/>
                    <a:pt x="785" y="23"/>
                    <a:pt x="778" y="23"/>
                  </a:cubicBezTo>
                  <a:cubicBezTo>
                    <a:pt x="706" y="23"/>
                    <a:pt x="635" y="92"/>
                    <a:pt x="566" y="92"/>
                  </a:cubicBezTo>
                  <a:cubicBezTo>
                    <a:pt x="527" y="92"/>
                    <a:pt x="489" y="70"/>
                    <a:pt x="4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 name="Google Shape;1962;p17"/>
            <p:cNvSpPr/>
            <p:nvPr/>
          </p:nvSpPr>
          <p:spPr>
            <a:xfrm>
              <a:off x="8571303" y="3434186"/>
              <a:ext cx="29730" cy="27710"/>
            </a:xfrm>
            <a:custGeom>
              <a:avLst/>
              <a:gdLst/>
              <a:ahLst/>
              <a:cxnLst/>
              <a:rect l="l" t="t" r="r" b="b"/>
              <a:pathLst>
                <a:path w="942" h="878" extrusionOk="0">
                  <a:moveTo>
                    <a:pt x="358" y="0"/>
                  </a:moveTo>
                  <a:cubicBezTo>
                    <a:pt x="132" y="119"/>
                    <a:pt x="120" y="393"/>
                    <a:pt x="1" y="584"/>
                  </a:cubicBezTo>
                  <a:cubicBezTo>
                    <a:pt x="1" y="631"/>
                    <a:pt x="13" y="679"/>
                    <a:pt x="13" y="715"/>
                  </a:cubicBezTo>
                  <a:cubicBezTo>
                    <a:pt x="68" y="751"/>
                    <a:pt x="122" y="760"/>
                    <a:pt x="176" y="760"/>
                  </a:cubicBezTo>
                  <a:cubicBezTo>
                    <a:pt x="224" y="760"/>
                    <a:pt x="271" y="753"/>
                    <a:pt x="317" y="753"/>
                  </a:cubicBezTo>
                  <a:cubicBezTo>
                    <a:pt x="355" y="753"/>
                    <a:pt x="393" y="757"/>
                    <a:pt x="430" y="774"/>
                  </a:cubicBezTo>
                  <a:cubicBezTo>
                    <a:pt x="443" y="769"/>
                    <a:pt x="457" y="767"/>
                    <a:pt x="471" y="767"/>
                  </a:cubicBezTo>
                  <a:cubicBezTo>
                    <a:pt x="572" y="767"/>
                    <a:pt x="678" y="877"/>
                    <a:pt x="777" y="877"/>
                  </a:cubicBezTo>
                  <a:cubicBezTo>
                    <a:pt x="831" y="877"/>
                    <a:pt x="883" y="843"/>
                    <a:pt x="930" y="738"/>
                  </a:cubicBezTo>
                  <a:cubicBezTo>
                    <a:pt x="942" y="679"/>
                    <a:pt x="906" y="631"/>
                    <a:pt x="882" y="584"/>
                  </a:cubicBezTo>
                  <a:cubicBezTo>
                    <a:pt x="785" y="476"/>
                    <a:pt x="775" y="234"/>
                    <a:pt x="605" y="234"/>
                  </a:cubicBezTo>
                  <a:cubicBezTo>
                    <a:pt x="567" y="234"/>
                    <a:pt x="522" y="246"/>
                    <a:pt x="465" y="274"/>
                  </a:cubicBezTo>
                  <a:cubicBezTo>
                    <a:pt x="450" y="281"/>
                    <a:pt x="436" y="284"/>
                    <a:pt x="425" y="284"/>
                  </a:cubicBezTo>
                  <a:cubicBezTo>
                    <a:pt x="340" y="284"/>
                    <a:pt x="358" y="105"/>
                    <a:pt x="3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 name="Google Shape;1963;p17"/>
            <p:cNvSpPr/>
            <p:nvPr/>
          </p:nvSpPr>
          <p:spPr>
            <a:xfrm>
              <a:off x="8711836" y="4297264"/>
              <a:ext cx="31970" cy="28215"/>
            </a:xfrm>
            <a:custGeom>
              <a:avLst/>
              <a:gdLst/>
              <a:ahLst/>
              <a:cxnLst/>
              <a:rect l="l" t="t" r="r" b="b"/>
              <a:pathLst>
                <a:path w="1013" h="894" extrusionOk="0">
                  <a:moveTo>
                    <a:pt x="787" y="1"/>
                  </a:moveTo>
                  <a:cubicBezTo>
                    <a:pt x="560" y="334"/>
                    <a:pt x="60" y="358"/>
                    <a:pt x="1" y="894"/>
                  </a:cubicBezTo>
                  <a:lnTo>
                    <a:pt x="239" y="894"/>
                  </a:lnTo>
                  <a:cubicBezTo>
                    <a:pt x="418" y="739"/>
                    <a:pt x="703" y="787"/>
                    <a:pt x="799" y="501"/>
                  </a:cubicBezTo>
                  <a:lnTo>
                    <a:pt x="894" y="501"/>
                  </a:lnTo>
                  <a:cubicBezTo>
                    <a:pt x="894" y="417"/>
                    <a:pt x="1013" y="334"/>
                    <a:pt x="894" y="251"/>
                  </a:cubicBezTo>
                  <a:cubicBezTo>
                    <a:pt x="834" y="179"/>
                    <a:pt x="882" y="36"/>
                    <a:pt x="7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 name="Google Shape;1964;p17"/>
            <p:cNvSpPr/>
            <p:nvPr/>
          </p:nvSpPr>
          <p:spPr>
            <a:xfrm>
              <a:off x="8841859" y="3260958"/>
              <a:ext cx="27836" cy="32349"/>
            </a:xfrm>
            <a:custGeom>
              <a:avLst/>
              <a:gdLst/>
              <a:ahLst/>
              <a:cxnLst/>
              <a:rect l="l" t="t" r="r" b="b"/>
              <a:pathLst>
                <a:path w="882" h="1025" extrusionOk="0">
                  <a:moveTo>
                    <a:pt x="881" y="0"/>
                  </a:moveTo>
                  <a:lnTo>
                    <a:pt x="881" y="0"/>
                  </a:lnTo>
                  <a:cubicBezTo>
                    <a:pt x="108" y="167"/>
                    <a:pt x="0" y="310"/>
                    <a:pt x="227" y="1024"/>
                  </a:cubicBezTo>
                  <a:cubicBezTo>
                    <a:pt x="429" y="691"/>
                    <a:pt x="655" y="346"/>
                    <a:pt x="8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 name="Google Shape;1965;p17"/>
            <p:cNvSpPr/>
            <p:nvPr/>
          </p:nvSpPr>
          <p:spPr>
            <a:xfrm>
              <a:off x="8588219" y="3601386"/>
              <a:ext cx="25974" cy="32002"/>
            </a:xfrm>
            <a:custGeom>
              <a:avLst/>
              <a:gdLst/>
              <a:ahLst/>
              <a:cxnLst/>
              <a:rect l="l" t="t" r="r" b="b"/>
              <a:pathLst>
                <a:path w="823" h="1014" extrusionOk="0">
                  <a:moveTo>
                    <a:pt x="239" y="0"/>
                  </a:moveTo>
                  <a:cubicBezTo>
                    <a:pt x="108" y="48"/>
                    <a:pt x="1" y="108"/>
                    <a:pt x="48" y="298"/>
                  </a:cubicBezTo>
                  <a:cubicBezTo>
                    <a:pt x="48" y="584"/>
                    <a:pt x="251" y="739"/>
                    <a:pt x="370" y="953"/>
                  </a:cubicBezTo>
                  <a:cubicBezTo>
                    <a:pt x="461" y="953"/>
                    <a:pt x="560" y="1014"/>
                    <a:pt x="646" y="1014"/>
                  </a:cubicBezTo>
                  <a:cubicBezTo>
                    <a:pt x="717" y="1014"/>
                    <a:pt x="779" y="973"/>
                    <a:pt x="822" y="822"/>
                  </a:cubicBezTo>
                  <a:cubicBezTo>
                    <a:pt x="703" y="643"/>
                    <a:pt x="286" y="703"/>
                    <a:pt x="465" y="274"/>
                  </a:cubicBezTo>
                  <a:cubicBezTo>
                    <a:pt x="477" y="179"/>
                    <a:pt x="453" y="108"/>
                    <a:pt x="394" y="48"/>
                  </a:cubicBezTo>
                  <a:cubicBezTo>
                    <a:pt x="346" y="24"/>
                    <a:pt x="286" y="0"/>
                    <a:pt x="2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 name="Google Shape;1966;p17"/>
            <p:cNvSpPr/>
            <p:nvPr/>
          </p:nvSpPr>
          <p:spPr>
            <a:xfrm>
              <a:off x="8827942" y="4073384"/>
              <a:ext cx="19567" cy="39292"/>
            </a:xfrm>
            <a:custGeom>
              <a:avLst/>
              <a:gdLst/>
              <a:ahLst/>
              <a:cxnLst/>
              <a:rect l="l" t="t" r="r" b="b"/>
              <a:pathLst>
                <a:path w="620" h="1245" extrusionOk="0">
                  <a:moveTo>
                    <a:pt x="298" y="1"/>
                  </a:moveTo>
                  <a:cubicBezTo>
                    <a:pt x="273" y="1"/>
                    <a:pt x="245" y="8"/>
                    <a:pt x="215" y="22"/>
                  </a:cubicBezTo>
                  <a:cubicBezTo>
                    <a:pt x="144" y="320"/>
                    <a:pt x="72" y="606"/>
                    <a:pt x="1" y="904"/>
                  </a:cubicBezTo>
                  <a:cubicBezTo>
                    <a:pt x="37" y="975"/>
                    <a:pt x="72" y="1082"/>
                    <a:pt x="120" y="1142"/>
                  </a:cubicBezTo>
                  <a:cubicBezTo>
                    <a:pt x="213" y="1199"/>
                    <a:pt x="304" y="1244"/>
                    <a:pt x="382" y="1244"/>
                  </a:cubicBezTo>
                  <a:cubicBezTo>
                    <a:pt x="484" y="1244"/>
                    <a:pt x="563" y="1168"/>
                    <a:pt x="596" y="939"/>
                  </a:cubicBezTo>
                  <a:cubicBezTo>
                    <a:pt x="418" y="701"/>
                    <a:pt x="620" y="392"/>
                    <a:pt x="477" y="142"/>
                  </a:cubicBezTo>
                  <a:cubicBezTo>
                    <a:pt x="432" y="61"/>
                    <a:pt x="374" y="1"/>
                    <a:pt x="2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 name="Google Shape;1967;p17"/>
            <p:cNvSpPr/>
            <p:nvPr/>
          </p:nvSpPr>
          <p:spPr>
            <a:xfrm>
              <a:off x="8575059" y="4436660"/>
              <a:ext cx="34432" cy="19599"/>
            </a:xfrm>
            <a:custGeom>
              <a:avLst/>
              <a:gdLst/>
              <a:ahLst/>
              <a:cxnLst/>
              <a:rect l="l" t="t" r="r" b="b"/>
              <a:pathLst>
                <a:path w="1091" h="621" extrusionOk="0">
                  <a:moveTo>
                    <a:pt x="549" y="1"/>
                  </a:moveTo>
                  <a:cubicBezTo>
                    <a:pt x="299" y="72"/>
                    <a:pt x="156" y="287"/>
                    <a:pt x="1" y="501"/>
                  </a:cubicBezTo>
                  <a:cubicBezTo>
                    <a:pt x="83" y="542"/>
                    <a:pt x="168" y="548"/>
                    <a:pt x="253" y="548"/>
                  </a:cubicBezTo>
                  <a:cubicBezTo>
                    <a:pt x="291" y="548"/>
                    <a:pt x="328" y="547"/>
                    <a:pt x="366" y="547"/>
                  </a:cubicBezTo>
                  <a:cubicBezTo>
                    <a:pt x="466" y="547"/>
                    <a:pt x="565" y="556"/>
                    <a:pt x="656" y="620"/>
                  </a:cubicBezTo>
                  <a:cubicBezTo>
                    <a:pt x="736" y="509"/>
                    <a:pt x="843" y="501"/>
                    <a:pt x="945" y="501"/>
                  </a:cubicBezTo>
                  <a:cubicBezTo>
                    <a:pt x="964" y="501"/>
                    <a:pt x="983" y="501"/>
                    <a:pt x="1001" y="501"/>
                  </a:cubicBezTo>
                  <a:cubicBezTo>
                    <a:pt x="1021" y="422"/>
                    <a:pt x="1090" y="293"/>
                    <a:pt x="983" y="293"/>
                  </a:cubicBezTo>
                  <a:cubicBezTo>
                    <a:pt x="961" y="293"/>
                    <a:pt x="932" y="299"/>
                    <a:pt x="894" y="311"/>
                  </a:cubicBezTo>
                  <a:cubicBezTo>
                    <a:pt x="845" y="329"/>
                    <a:pt x="802" y="338"/>
                    <a:pt x="766" y="338"/>
                  </a:cubicBezTo>
                  <a:cubicBezTo>
                    <a:pt x="614" y="338"/>
                    <a:pt x="558" y="192"/>
                    <a:pt x="5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 name="Google Shape;1968;p17"/>
            <p:cNvSpPr/>
            <p:nvPr/>
          </p:nvSpPr>
          <p:spPr>
            <a:xfrm>
              <a:off x="8579193" y="3583334"/>
              <a:ext cx="18841" cy="27489"/>
            </a:xfrm>
            <a:custGeom>
              <a:avLst/>
              <a:gdLst/>
              <a:ahLst/>
              <a:cxnLst/>
              <a:rect l="l" t="t" r="r" b="b"/>
              <a:pathLst>
                <a:path w="597" h="871" extrusionOk="0">
                  <a:moveTo>
                    <a:pt x="1" y="1"/>
                  </a:moveTo>
                  <a:cubicBezTo>
                    <a:pt x="60" y="322"/>
                    <a:pt x="108" y="632"/>
                    <a:pt x="334" y="870"/>
                  </a:cubicBezTo>
                  <a:cubicBezTo>
                    <a:pt x="406" y="799"/>
                    <a:pt x="477" y="715"/>
                    <a:pt x="561" y="632"/>
                  </a:cubicBezTo>
                  <a:cubicBezTo>
                    <a:pt x="596" y="513"/>
                    <a:pt x="584" y="382"/>
                    <a:pt x="584" y="239"/>
                  </a:cubicBezTo>
                  <a:cubicBezTo>
                    <a:pt x="572" y="120"/>
                    <a:pt x="525" y="25"/>
                    <a:pt x="418" y="1"/>
                  </a:cubicBezTo>
                  <a:cubicBezTo>
                    <a:pt x="374" y="104"/>
                    <a:pt x="329" y="139"/>
                    <a:pt x="283" y="139"/>
                  </a:cubicBezTo>
                  <a:cubicBezTo>
                    <a:pt x="191" y="139"/>
                    <a:pt x="96" y="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 name="Google Shape;1969;p17"/>
            <p:cNvSpPr/>
            <p:nvPr/>
          </p:nvSpPr>
          <p:spPr>
            <a:xfrm>
              <a:off x="8828320" y="3297787"/>
              <a:ext cx="17705" cy="27078"/>
            </a:xfrm>
            <a:custGeom>
              <a:avLst/>
              <a:gdLst/>
              <a:ahLst/>
              <a:cxnLst/>
              <a:rect l="l" t="t" r="r" b="b"/>
              <a:pathLst>
                <a:path w="561" h="858" extrusionOk="0">
                  <a:moveTo>
                    <a:pt x="548" y="0"/>
                  </a:moveTo>
                  <a:cubicBezTo>
                    <a:pt x="84" y="24"/>
                    <a:pt x="1" y="250"/>
                    <a:pt x="191" y="857"/>
                  </a:cubicBezTo>
                  <a:cubicBezTo>
                    <a:pt x="418" y="619"/>
                    <a:pt x="560" y="357"/>
                    <a:pt x="5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 name="Google Shape;1970;p17"/>
            <p:cNvSpPr/>
            <p:nvPr/>
          </p:nvSpPr>
          <p:spPr>
            <a:xfrm>
              <a:off x="8904220" y="3128694"/>
              <a:ext cx="24459" cy="24838"/>
            </a:xfrm>
            <a:custGeom>
              <a:avLst/>
              <a:gdLst/>
              <a:ahLst/>
              <a:cxnLst/>
              <a:rect l="l" t="t" r="r" b="b"/>
              <a:pathLst>
                <a:path w="775" h="787" extrusionOk="0">
                  <a:moveTo>
                    <a:pt x="203" y="0"/>
                  </a:moveTo>
                  <a:cubicBezTo>
                    <a:pt x="203" y="298"/>
                    <a:pt x="1" y="500"/>
                    <a:pt x="239" y="667"/>
                  </a:cubicBezTo>
                  <a:cubicBezTo>
                    <a:pt x="346" y="715"/>
                    <a:pt x="453" y="739"/>
                    <a:pt x="560" y="786"/>
                  </a:cubicBezTo>
                  <a:cubicBezTo>
                    <a:pt x="632" y="572"/>
                    <a:pt x="715" y="370"/>
                    <a:pt x="775" y="143"/>
                  </a:cubicBezTo>
                  <a:lnTo>
                    <a:pt x="775" y="143"/>
                  </a:lnTo>
                  <a:cubicBezTo>
                    <a:pt x="696" y="254"/>
                    <a:pt x="619" y="302"/>
                    <a:pt x="545" y="302"/>
                  </a:cubicBezTo>
                  <a:cubicBezTo>
                    <a:pt x="426" y="302"/>
                    <a:pt x="313" y="183"/>
                    <a:pt x="2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 name="Google Shape;1971;p17"/>
            <p:cNvSpPr/>
            <p:nvPr/>
          </p:nvSpPr>
          <p:spPr>
            <a:xfrm>
              <a:off x="8695677" y="3735512"/>
              <a:ext cx="21840" cy="23354"/>
            </a:xfrm>
            <a:custGeom>
              <a:avLst/>
              <a:gdLst/>
              <a:ahLst/>
              <a:cxnLst/>
              <a:rect l="l" t="t" r="r" b="b"/>
              <a:pathLst>
                <a:path w="692" h="740" extrusionOk="0">
                  <a:moveTo>
                    <a:pt x="60" y="1"/>
                  </a:moveTo>
                  <a:lnTo>
                    <a:pt x="60" y="1"/>
                  </a:lnTo>
                  <a:cubicBezTo>
                    <a:pt x="25" y="84"/>
                    <a:pt x="1" y="156"/>
                    <a:pt x="84" y="239"/>
                  </a:cubicBezTo>
                  <a:cubicBezTo>
                    <a:pt x="168" y="537"/>
                    <a:pt x="322" y="739"/>
                    <a:pt x="632" y="739"/>
                  </a:cubicBezTo>
                  <a:cubicBezTo>
                    <a:pt x="691" y="251"/>
                    <a:pt x="358" y="144"/>
                    <a:pt x="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 name="Google Shape;1972;p17"/>
            <p:cNvSpPr/>
            <p:nvPr/>
          </p:nvSpPr>
          <p:spPr>
            <a:xfrm>
              <a:off x="8651716" y="3353016"/>
              <a:ext cx="24459" cy="23702"/>
            </a:xfrm>
            <a:custGeom>
              <a:avLst/>
              <a:gdLst/>
              <a:ahLst/>
              <a:cxnLst/>
              <a:rect l="l" t="t" r="r" b="b"/>
              <a:pathLst>
                <a:path w="775" h="751" extrusionOk="0">
                  <a:moveTo>
                    <a:pt x="406" y="0"/>
                  </a:moveTo>
                  <a:cubicBezTo>
                    <a:pt x="346" y="274"/>
                    <a:pt x="1" y="405"/>
                    <a:pt x="144" y="751"/>
                  </a:cubicBezTo>
                  <a:cubicBezTo>
                    <a:pt x="251" y="703"/>
                    <a:pt x="370" y="691"/>
                    <a:pt x="441" y="596"/>
                  </a:cubicBezTo>
                  <a:cubicBezTo>
                    <a:pt x="608" y="405"/>
                    <a:pt x="775" y="167"/>
                    <a:pt x="4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 name="Google Shape;1973;p17"/>
            <p:cNvSpPr/>
            <p:nvPr/>
          </p:nvSpPr>
          <p:spPr>
            <a:xfrm>
              <a:off x="8734779" y="3779790"/>
              <a:ext cx="27836" cy="33327"/>
            </a:xfrm>
            <a:custGeom>
              <a:avLst/>
              <a:gdLst/>
              <a:ahLst/>
              <a:cxnLst/>
              <a:rect l="l" t="t" r="r" b="b"/>
              <a:pathLst>
                <a:path w="882" h="1056" extrusionOk="0">
                  <a:moveTo>
                    <a:pt x="71" y="0"/>
                  </a:moveTo>
                  <a:cubicBezTo>
                    <a:pt x="60" y="0"/>
                    <a:pt x="48" y="1"/>
                    <a:pt x="36" y="3"/>
                  </a:cubicBezTo>
                  <a:cubicBezTo>
                    <a:pt x="0" y="158"/>
                    <a:pt x="107" y="241"/>
                    <a:pt x="167" y="360"/>
                  </a:cubicBezTo>
                  <a:cubicBezTo>
                    <a:pt x="179" y="396"/>
                    <a:pt x="191" y="443"/>
                    <a:pt x="191" y="467"/>
                  </a:cubicBezTo>
                  <a:cubicBezTo>
                    <a:pt x="381" y="515"/>
                    <a:pt x="429" y="717"/>
                    <a:pt x="488" y="884"/>
                  </a:cubicBezTo>
                  <a:cubicBezTo>
                    <a:pt x="512" y="920"/>
                    <a:pt x="512" y="955"/>
                    <a:pt x="524" y="991"/>
                  </a:cubicBezTo>
                  <a:cubicBezTo>
                    <a:pt x="577" y="1036"/>
                    <a:pt x="621" y="1055"/>
                    <a:pt x="659" y="1055"/>
                  </a:cubicBezTo>
                  <a:cubicBezTo>
                    <a:pt x="742" y="1055"/>
                    <a:pt x="797" y="966"/>
                    <a:pt x="845" y="860"/>
                  </a:cubicBezTo>
                  <a:cubicBezTo>
                    <a:pt x="845" y="824"/>
                    <a:pt x="834" y="777"/>
                    <a:pt x="834" y="753"/>
                  </a:cubicBezTo>
                  <a:cubicBezTo>
                    <a:pt x="750" y="598"/>
                    <a:pt x="881" y="384"/>
                    <a:pt x="703" y="265"/>
                  </a:cubicBezTo>
                  <a:cubicBezTo>
                    <a:pt x="681" y="269"/>
                    <a:pt x="661" y="272"/>
                    <a:pt x="641" y="272"/>
                  </a:cubicBezTo>
                  <a:cubicBezTo>
                    <a:pt x="418" y="272"/>
                    <a:pt x="281" y="0"/>
                    <a:pt x="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 name="Google Shape;1974;p17"/>
            <p:cNvSpPr/>
            <p:nvPr/>
          </p:nvSpPr>
          <p:spPr>
            <a:xfrm>
              <a:off x="8758448" y="3817724"/>
              <a:ext cx="22565" cy="29445"/>
            </a:xfrm>
            <a:custGeom>
              <a:avLst/>
              <a:gdLst/>
              <a:ahLst/>
              <a:cxnLst/>
              <a:rect l="l" t="t" r="r" b="b"/>
              <a:pathLst>
                <a:path w="715" h="933" extrusionOk="0">
                  <a:moveTo>
                    <a:pt x="97" y="0"/>
                  </a:moveTo>
                  <a:cubicBezTo>
                    <a:pt x="68" y="0"/>
                    <a:pt x="36" y="5"/>
                    <a:pt x="0" y="15"/>
                  </a:cubicBezTo>
                  <a:cubicBezTo>
                    <a:pt x="60" y="396"/>
                    <a:pt x="262" y="682"/>
                    <a:pt x="512" y="932"/>
                  </a:cubicBezTo>
                  <a:cubicBezTo>
                    <a:pt x="560" y="801"/>
                    <a:pt x="715" y="670"/>
                    <a:pt x="512" y="527"/>
                  </a:cubicBezTo>
                  <a:cubicBezTo>
                    <a:pt x="330" y="409"/>
                    <a:pt x="360" y="0"/>
                    <a:pt x="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 name="Google Shape;1975;p17"/>
            <p:cNvSpPr/>
            <p:nvPr/>
          </p:nvSpPr>
          <p:spPr>
            <a:xfrm>
              <a:off x="8846751" y="2993810"/>
              <a:ext cx="15054" cy="34085"/>
            </a:xfrm>
            <a:custGeom>
              <a:avLst/>
              <a:gdLst/>
              <a:ahLst/>
              <a:cxnLst/>
              <a:rect l="l" t="t" r="r" b="b"/>
              <a:pathLst>
                <a:path w="477" h="1080" extrusionOk="0">
                  <a:moveTo>
                    <a:pt x="381" y="0"/>
                  </a:moveTo>
                  <a:lnTo>
                    <a:pt x="381" y="0"/>
                  </a:lnTo>
                  <a:cubicBezTo>
                    <a:pt x="119" y="167"/>
                    <a:pt x="131" y="500"/>
                    <a:pt x="0" y="762"/>
                  </a:cubicBezTo>
                  <a:cubicBezTo>
                    <a:pt x="0" y="857"/>
                    <a:pt x="72" y="869"/>
                    <a:pt x="131" y="905"/>
                  </a:cubicBezTo>
                  <a:cubicBezTo>
                    <a:pt x="183" y="948"/>
                    <a:pt x="222" y="1079"/>
                    <a:pt x="295" y="1079"/>
                  </a:cubicBezTo>
                  <a:cubicBezTo>
                    <a:pt x="322" y="1079"/>
                    <a:pt x="354" y="1061"/>
                    <a:pt x="393" y="1012"/>
                  </a:cubicBezTo>
                  <a:cubicBezTo>
                    <a:pt x="215" y="679"/>
                    <a:pt x="476" y="345"/>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 name="Google Shape;1976;p17"/>
            <p:cNvSpPr/>
            <p:nvPr/>
          </p:nvSpPr>
          <p:spPr>
            <a:xfrm>
              <a:off x="8814813" y="4128170"/>
              <a:ext cx="27078" cy="25280"/>
            </a:xfrm>
            <a:custGeom>
              <a:avLst/>
              <a:gdLst/>
              <a:ahLst/>
              <a:cxnLst/>
              <a:rect l="l" t="t" r="r" b="b"/>
              <a:pathLst>
                <a:path w="858" h="801" extrusionOk="0">
                  <a:moveTo>
                    <a:pt x="191" y="1"/>
                  </a:moveTo>
                  <a:cubicBezTo>
                    <a:pt x="84" y="132"/>
                    <a:pt x="12" y="275"/>
                    <a:pt x="0" y="453"/>
                  </a:cubicBezTo>
                  <a:cubicBezTo>
                    <a:pt x="38" y="439"/>
                    <a:pt x="73" y="432"/>
                    <a:pt x="106" y="432"/>
                  </a:cubicBezTo>
                  <a:cubicBezTo>
                    <a:pt x="351" y="432"/>
                    <a:pt x="466" y="800"/>
                    <a:pt x="709" y="800"/>
                  </a:cubicBezTo>
                  <a:cubicBezTo>
                    <a:pt x="718" y="800"/>
                    <a:pt x="728" y="800"/>
                    <a:pt x="738" y="799"/>
                  </a:cubicBezTo>
                  <a:lnTo>
                    <a:pt x="857" y="680"/>
                  </a:lnTo>
                  <a:cubicBezTo>
                    <a:pt x="810" y="275"/>
                    <a:pt x="476" y="239"/>
                    <a:pt x="262" y="25"/>
                  </a:cubicBezTo>
                  <a:cubicBezTo>
                    <a:pt x="238" y="13"/>
                    <a:pt x="214" y="13"/>
                    <a:pt x="1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 name="Google Shape;1977;p17"/>
            <p:cNvSpPr/>
            <p:nvPr/>
          </p:nvSpPr>
          <p:spPr>
            <a:xfrm>
              <a:off x="8748286" y="3221130"/>
              <a:ext cx="27078" cy="19409"/>
            </a:xfrm>
            <a:custGeom>
              <a:avLst/>
              <a:gdLst/>
              <a:ahLst/>
              <a:cxnLst/>
              <a:rect l="l" t="t" r="r" b="b"/>
              <a:pathLst>
                <a:path w="858" h="615" extrusionOk="0">
                  <a:moveTo>
                    <a:pt x="179" y="0"/>
                  </a:moveTo>
                  <a:cubicBezTo>
                    <a:pt x="96" y="72"/>
                    <a:pt x="1" y="119"/>
                    <a:pt x="1" y="262"/>
                  </a:cubicBezTo>
                  <a:cubicBezTo>
                    <a:pt x="230" y="262"/>
                    <a:pt x="381" y="615"/>
                    <a:pt x="607" y="615"/>
                  </a:cubicBezTo>
                  <a:cubicBezTo>
                    <a:pt x="675" y="615"/>
                    <a:pt x="749" y="583"/>
                    <a:pt x="834" y="500"/>
                  </a:cubicBezTo>
                  <a:cubicBezTo>
                    <a:pt x="834" y="477"/>
                    <a:pt x="834" y="429"/>
                    <a:pt x="858" y="381"/>
                  </a:cubicBezTo>
                  <a:cubicBezTo>
                    <a:pt x="596" y="322"/>
                    <a:pt x="358" y="227"/>
                    <a:pt x="1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 name="Google Shape;1978;p17"/>
            <p:cNvSpPr/>
            <p:nvPr/>
          </p:nvSpPr>
          <p:spPr>
            <a:xfrm>
              <a:off x="8842238" y="4029233"/>
              <a:ext cx="19567" cy="21208"/>
            </a:xfrm>
            <a:custGeom>
              <a:avLst/>
              <a:gdLst/>
              <a:ahLst/>
              <a:cxnLst/>
              <a:rect l="l" t="t" r="r" b="b"/>
              <a:pathLst>
                <a:path w="620" h="672" extrusionOk="0">
                  <a:moveTo>
                    <a:pt x="350" y="0"/>
                  </a:moveTo>
                  <a:cubicBezTo>
                    <a:pt x="312" y="0"/>
                    <a:pt x="267" y="9"/>
                    <a:pt x="215" y="28"/>
                  </a:cubicBezTo>
                  <a:cubicBezTo>
                    <a:pt x="167" y="64"/>
                    <a:pt x="143" y="112"/>
                    <a:pt x="96" y="136"/>
                  </a:cubicBezTo>
                  <a:cubicBezTo>
                    <a:pt x="0" y="243"/>
                    <a:pt x="143" y="326"/>
                    <a:pt x="107" y="421"/>
                  </a:cubicBezTo>
                  <a:cubicBezTo>
                    <a:pt x="107" y="671"/>
                    <a:pt x="358" y="529"/>
                    <a:pt x="417" y="671"/>
                  </a:cubicBezTo>
                  <a:cubicBezTo>
                    <a:pt x="500" y="659"/>
                    <a:pt x="560" y="600"/>
                    <a:pt x="596" y="529"/>
                  </a:cubicBezTo>
                  <a:cubicBezTo>
                    <a:pt x="619" y="469"/>
                    <a:pt x="619" y="421"/>
                    <a:pt x="619" y="362"/>
                  </a:cubicBezTo>
                  <a:cubicBezTo>
                    <a:pt x="571" y="177"/>
                    <a:pt x="522" y="0"/>
                    <a:pt x="3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 name="Google Shape;1979;p17"/>
            <p:cNvSpPr/>
            <p:nvPr/>
          </p:nvSpPr>
          <p:spPr>
            <a:xfrm>
              <a:off x="8599485" y="3627296"/>
              <a:ext cx="21082" cy="16190"/>
            </a:xfrm>
            <a:custGeom>
              <a:avLst/>
              <a:gdLst/>
              <a:ahLst/>
              <a:cxnLst/>
              <a:rect l="l" t="t" r="r" b="b"/>
              <a:pathLst>
                <a:path w="668" h="513" extrusionOk="0">
                  <a:moveTo>
                    <a:pt x="453" y="1"/>
                  </a:moveTo>
                  <a:cubicBezTo>
                    <a:pt x="398" y="47"/>
                    <a:pt x="335" y="54"/>
                    <a:pt x="272" y="54"/>
                  </a:cubicBezTo>
                  <a:cubicBezTo>
                    <a:pt x="246" y="54"/>
                    <a:pt x="221" y="53"/>
                    <a:pt x="195" y="53"/>
                  </a:cubicBezTo>
                  <a:cubicBezTo>
                    <a:pt x="123" y="53"/>
                    <a:pt x="55" y="62"/>
                    <a:pt x="1" y="132"/>
                  </a:cubicBezTo>
                  <a:cubicBezTo>
                    <a:pt x="96" y="251"/>
                    <a:pt x="72" y="453"/>
                    <a:pt x="227" y="513"/>
                  </a:cubicBezTo>
                  <a:cubicBezTo>
                    <a:pt x="267" y="483"/>
                    <a:pt x="232" y="353"/>
                    <a:pt x="289" y="353"/>
                  </a:cubicBezTo>
                  <a:cubicBezTo>
                    <a:pt x="300" y="353"/>
                    <a:pt x="315" y="358"/>
                    <a:pt x="334" y="370"/>
                  </a:cubicBezTo>
                  <a:cubicBezTo>
                    <a:pt x="398" y="402"/>
                    <a:pt x="461" y="443"/>
                    <a:pt x="515" y="443"/>
                  </a:cubicBezTo>
                  <a:cubicBezTo>
                    <a:pt x="563" y="443"/>
                    <a:pt x="604" y="411"/>
                    <a:pt x="632" y="311"/>
                  </a:cubicBezTo>
                  <a:cubicBezTo>
                    <a:pt x="668" y="156"/>
                    <a:pt x="596" y="49"/>
                    <a:pt x="4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 name="Google Shape;1980;p17"/>
            <p:cNvSpPr/>
            <p:nvPr/>
          </p:nvSpPr>
          <p:spPr>
            <a:xfrm>
              <a:off x="8867769" y="3225265"/>
              <a:ext cx="15464" cy="24838"/>
            </a:xfrm>
            <a:custGeom>
              <a:avLst/>
              <a:gdLst/>
              <a:ahLst/>
              <a:cxnLst/>
              <a:rect l="l" t="t" r="r" b="b"/>
              <a:pathLst>
                <a:path w="490" h="787" extrusionOk="0">
                  <a:moveTo>
                    <a:pt x="382" y="0"/>
                  </a:moveTo>
                  <a:cubicBezTo>
                    <a:pt x="180" y="131"/>
                    <a:pt x="84" y="358"/>
                    <a:pt x="60" y="631"/>
                  </a:cubicBezTo>
                  <a:cubicBezTo>
                    <a:pt x="1" y="691"/>
                    <a:pt x="13" y="750"/>
                    <a:pt x="72" y="786"/>
                  </a:cubicBezTo>
                  <a:cubicBezTo>
                    <a:pt x="311" y="715"/>
                    <a:pt x="299" y="369"/>
                    <a:pt x="489" y="238"/>
                  </a:cubicBezTo>
                  <a:cubicBezTo>
                    <a:pt x="465" y="167"/>
                    <a:pt x="418" y="72"/>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 name="Google Shape;1981;p17"/>
            <p:cNvSpPr/>
            <p:nvPr/>
          </p:nvSpPr>
          <p:spPr>
            <a:xfrm>
              <a:off x="8913624" y="3875319"/>
              <a:ext cx="19567" cy="27457"/>
            </a:xfrm>
            <a:custGeom>
              <a:avLst/>
              <a:gdLst/>
              <a:ahLst/>
              <a:cxnLst/>
              <a:rect l="l" t="t" r="r" b="b"/>
              <a:pathLst>
                <a:path w="620" h="870" extrusionOk="0">
                  <a:moveTo>
                    <a:pt x="36" y="0"/>
                  </a:moveTo>
                  <a:lnTo>
                    <a:pt x="36" y="0"/>
                  </a:lnTo>
                  <a:cubicBezTo>
                    <a:pt x="1" y="476"/>
                    <a:pt x="334" y="655"/>
                    <a:pt x="620" y="869"/>
                  </a:cubicBezTo>
                  <a:cubicBezTo>
                    <a:pt x="477" y="524"/>
                    <a:pt x="298" y="226"/>
                    <a:pt x="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 name="Google Shape;1982;p17"/>
            <p:cNvSpPr/>
            <p:nvPr/>
          </p:nvSpPr>
          <p:spPr>
            <a:xfrm>
              <a:off x="8823460" y="2920751"/>
              <a:ext cx="14675" cy="13697"/>
            </a:xfrm>
            <a:custGeom>
              <a:avLst/>
              <a:gdLst/>
              <a:ahLst/>
              <a:cxnLst/>
              <a:rect l="l" t="t" r="r" b="b"/>
              <a:pathLst>
                <a:path w="465" h="434" extrusionOk="0">
                  <a:moveTo>
                    <a:pt x="171" y="0"/>
                  </a:moveTo>
                  <a:cubicBezTo>
                    <a:pt x="131" y="0"/>
                    <a:pt x="86" y="13"/>
                    <a:pt x="36" y="41"/>
                  </a:cubicBezTo>
                  <a:cubicBezTo>
                    <a:pt x="24" y="231"/>
                    <a:pt x="0" y="422"/>
                    <a:pt x="238" y="434"/>
                  </a:cubicBezTo>
                  <a:cubicBezTo>
                    <a:pt x="333" y="422"/>
                    <a:pt x="464" y="398"/>
                    <a:pt x="405" y="231"/>
                  </a:cubicBezTo>
                  <a:cubicBezTo>
                    <a:pt x="361" y="100"/>
                    <a:pt x="285" y="0"/>
                    <a:pt x="1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 name="Google Shape;1983;p17"/>
            <p:cNvSpPr/>
            <p:nvPr/>
          </p:nvSpPr>
          <p:spPr>
            <a:xfrm>
              <a:off x="8817054" y="3093758"/>
              <a:ext cx="17326" cy="21082"/>
            </a:xfrm>
            <a:custGeom>
              <a:avLst/>
              <a:gdLst/>
              <a:ahLst/>
              <a:cxnLst/>
              <a:rect l="l" t="t" r="r" b="b"/>
              <a:pathLst>
                <a:path w="549" h="668" extrusionOk="0">
                  <a:moveTo>
                    <a:pt x="227" y="0"/>
                  </a:moveTo>
                  <a:cubicBezTo>
                    <a:pt x="72" y="131"/>
                    <a:pt x="24" y="310"/>
                    <a:pt x="1" y="512"/>
                  </a:cubicBezTo>
                  <a:lnTo>
                    <a:pt x="1" y="572"/>
                  </a:lnTo>
                  <a:cubicBezTo>
                    <a:pt x="78" y="598"/>
                    <a:pt x="144" y="667"/>
                    <a:pt x="223" y="667"/>
                  </a:cubicBezTo>
                  <a:cubicBezTo>
                    <a:pt x="254" y="667"/>
                    <a:pt x="286" y="657"/>
                    <a:pt x="322" y="631"/>
                  </a:cubicBezTo>
                  <a:cubicBezTo>
                    <a:pt x="548" y="357"/>
                    <a:pt x="84" y="250"/>
                    <a:pt x="2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 name="Google Shape;1984;p17"/>
            <p:cNvSpPr/>
            <p:nvPr/>
          </p:nvSpPr>
          <p:spPr>
            <a:xfrm>
              <a:off x="8738156" y="3551207"/>
              <a:ext cx="20325" cy="12245"/>
            </a:xfrm>
            <a:custGeom>
              <a:avLst/>
              <a:gdLst/>
              <a:ahLst/>
              <a:cxnLst/>
              <a:rect l="l" t="t" r="r" b="b"/>
              <a:pathLst>
                <a:path w="644" h="388" extrusionOk="0">
                  <a:moveTo>
                    <a:pt x="282" y="0"/>
                  </a:moveTo>
                  <a:cubicBezTo>
                    <a:pt x="168" y="0"/>
                    <a:pt x="66" y="55"/>
                    <a:pt x="0" y="305"/>
                  </a:cubicBezTo>
                  <a:cubicBezTo>
                    <a:pt x="82" y="249"/>
                    <a:pt x="154" y="228"/>
                    <a:pt x="222" y="228"/>
                  </a:cubicBezTo>
                  <a:cubicBezTo>
                    <a:pt x="371" y="228"/>
                    <a:pt x="496" y="331"/>
                    <a:pt x="643" y="388"/>
                  </a:cubicBezTo>
                  <a:lnTo>
                    <a:pt x="500" y="31"/>
                  </a:lnTo>
                  <a:cubicBezTo>
                    <a:pt x="427" y="22"/>
                    <a:pt x="352" y="0"/>
                    <a:pt x="2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 name="Google Shape;1985;p17"/>
            <p:cNvSpPr/>
            <p:nvPr/>
          </p:nvSpPr>
          <p:spPr>
            <a:xfrm>
              <a:off x="8687062" y="3726518"/>
              <a:ext cx="10541" cy="16664"/>
            </a:xfrm>
            <a:custGeom>
              <a:avLst/>
              <a:gdLst/>
              <a:ahLst/>
              <a:cxnLst/>
              <a:rect l="l" t="t" r="r" b="b"/>
              <a:pathLst>
                <a:path w="334" h="528" extrusionOk="0">
                  <a:moveTo>
                    <a:pt x="24" y="0"/>
                  </a:moveTo>
                  <a:cubicBezTo>
                    <a:pt x="12" y="84"/>
                    <a:pt x="12" y="191"/>
                    <a:pt x="0" y="286"/>
                  </a:cubicBezTo>
                  <a:cubicBezTo>
                    <a:pt x="65" y="416"/>
                    <a:pt x="141" y="527"/>
                    <a:pt x="289" y="527"/>
                  </a:cubicBezTo>
                  <a:cubicBezTo>
                    <a:pt x="303" y="527"/>
                    <a:pt x="318" y="526"/>
                    <a:pt x="333" y="524"/>
                  </a:cubicBezTo>
                  <a:lnTo>
                    <a:pt x="333" y="286"/>
                  </a:lnTo>
                  <a:cubicBezTo>
                    <a:pt x="262" y="143"/>
                    <a:pt x="191" y="12"/>
                    <a:pt x="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 name="Google Shape;1986;p17"/>
            <p:cNvSpPr/>
            <p:nvPr/>
          </p:nvSpPr>
          <p:spPr>
            <a:xfrm>
              <a:off x="8740397" y="3790930"/>
              <a:ext cx="15054" cy="16411"/>
            </a:xfrm>
            <a:custGeom>
              <a:avLst/>
              <a:gdLst/>
              <a:ahLst/>
              <a:cxnLst/>
              <a:rect l="l" t="t" r="r" b="b"/>
              <a:pathLst>
                <a:path w="477" h="520" extrusionOk="0">
                  <a:moveTo>
                    <a:pt x="250" y="0"/>
                  </a:moveTo>
                  <a:cubicBezTo>
                    <a:pt x="167" y="0"/>
                    <a:pt x="84" y="77"/>
                    <a:pt x="1" y="102"/>
                  </a:cubicBezTo>
                  <a:cubicBezTo>
                    <a:pt x="36" y="329"/>
                    <a:pt x="179" y="412"/>
                    <a:pt x="310" y="519"/>
                  </a:cubicBezTo>
                  <a:cubicBezTo>
                    <a:pt x="286" y="352"/>
                    <a:pt x="477" y="209"/>
                    <a:pt x="358" y="55"/>
                  </a:cubicBezTo>
                  <a:cubicBezTo>
                    <a:pt x="322" y="15"/>
                    <a:pt x="286" y="0"/>
                    <a:pt x="2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 name="Google Shape;1987;p17"/>
            <p:cNvSpPr/>
            <p:nvPr/>
          </p:nvSpPr>
          <p:spPr>
            <a:xfrm>
              <a:off x="8802789" y="3129830"/>
              <a:ext cx="15054" cy="11014"/>
            </a:xfrm>
            <a:custGeom>
              <a:avLst/>
              <a:gdLst/>
              <a:ahLst/>
              <a:cxnLst/>
              <a:rect l="l" t="t" r="r" b="b"/>
              <a:pathLst>
                <a:path w="477" h="349" extrusionOk="0">
                  <a:moveTo>
                    <a:pt x="119" y="36"/>
                  </a:moveTo>
                  <a:cubicBezTo>
                    <a:pt x="24" y="60"/>
                    <a:pt x="48" y="179"/>
                    <a:pt x="0" y="262"/>
                  </a:cubicBezTo>
                  <a:cubicBezTo>
                    <a:pt x="64" y="325"/>
                    <a:pt x="118" y="348"/>
                    <a:pt x="166" y="348"/>
                  </a:cubicBezTo>
                  <a:cubicBezTo>
                    <a:pt x="282" y="348"/>
                    <a:pt x="367" y="219"/>
                    <a:pt x="476" y="203"/>
                  </a:cubicBezTo>
                  <a:cubicBezTo>
                    <a:pt x="381" y="0"/>
                    <a:pt x="226" y="107"/>
                    <a:pt x="119" y="3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 name="Google Shape;1988;p17"/>
            <p:cNvSpPr/>
            <p:nvPr/>
          </p:nvSpPr>
          <p:spPr>
            <a:xfrm>
              <a:off x="8673144" y="3333481"/>
              <a:ext cx="14297" cy="15433"/>
            </a:xfrm>
            <a:custGeom>
              <a:avLst/>
              <a:gdLst/>
              <a:ahLst/>
              <a:cxnLst/>
              <a:rect l="l" t="t" r="r" b="b"/>
              <a:pathLst>
                <a:path w="453" h="489" extrusionOk="0">
                  <a:moveTo>
                    <a:pt x="143" y="0"/>
                  </a:moveTo>
                  <a:lnTo>
                    <a:pt x="1" y="215"/>
                  </a:lnTo>
                  <a:cubicBezTo>
                    <a:pt x="60" y="417"/>
                    <a:pt x="203" y="488"/>
                    <a:pt x="358" y="488"/>
                  </a:cubicBezTo>
                  <a:lnTo>
                    <a:pt x="453" y="488"/>
                  </a:lnTo>
                  <a:lnTo>
                    <a:pt x="14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 name="Google Shape;1989;p17"/>
            <p:cNvSpPr/>
            <p:nvPr/>
          </p:nvSpPr>
          <p:spPr>
            <a:xfrm>
              <a:off x="8736262" y="4285240"/>
              <a:ext cx="13950" cy="19946"/>
            </a:xfrm>
            <a:custGeom>
              <a:avLst/>
              <a:gdLst/>
              <a:ahLst/>
              <a:cxnLst/>
              <a:rect l="l" t="t" r="r" b="b"/>
              <a:pathLst>
                <a:path w="442" h="632" extrusionOk="0">
                  <a:moveTo>
                    <a:pt x="120" y="1"/>
                  </a:moveTo>
                  <a:cubicBezTo>
                    <a:pt x="1" y="96"/>
                    <a:pt x="13" y="227"/>
                    <a:pt x="1" y="358"/>
                  </a:cubicBezTo>
                  <a:cubicBezTo>
                    <a:pt x="1" y="465"/>
                    <a:pt x="13" y="584"/>
                    <a:pt x="120" y="632"/>
                  </a:cubicBezTo>
                  <a:cubicBezTo>
                    <a:pt x="441" y="417"/>
                    <a:pt x="144" y="215"/>
                    <a:pt x="1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 name="Google Shape;1990;p17"/>
            <p:cNvSpPr/>
            <p:nvPr/>
          </p:nvSpPr>
          <p:spPr>
            <a:xfrm>
              <a:off x="8900464" y="3855026"/>
              <a:ext cx="14328" cy="20482"/>
            </a:xfrm>
            <a:custGeom>
              <a:avLst/>
              <a:gdLst/>
              <a:ahLst/>
              <a:cxnLst/>
              <a:rect l="l" t="t" r="r" b="b"/>
              <a:pathLst>
                <a:path w="454" h="649" extrusionOk="0">
                  <a:moveTo>
                    <a:pt x="1" y="0"/>
                  </a:moveTo>
                  <a:lnTo>
                    <a:pt x="144" y="500"/>
                  </a:lnTo>
                  <a:cubicBezTo>
                    <a:pt x="228" y="532"/>
                    <a:pt x="304" y="649"/>
                    <a:pt x="412" y="649"/>
                  </a:cubicBezTo>
                  <a:cubicBezTo>
                    <a:pt x="425" y="649"/>
                    <a:pt x="439" y="647"/>
                    <a:pt x="453" y="643"/>
                  </a:cubicBezTo>
                  <a:cubicBezTo>
                    <a:pt x="334" y="405"/>
                    <a:pt x="215" y="167"/>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 name="Google Shape;1991;p17"/>
            <p:cNvSpPr/>
            <p:nvPr/>
          </p:nvSpPr>
          <p:spPr>
            <a:xfrm>
              <a:off x="8770472" y="3408623"/>
              <a:ext cx="14675" cy="16190"/>
            </a:xfrm>
            <a:custGeom>
              <a:avLst/>
              <a:gdLst/>
              <a:ahLst/>
              <a:cxnLst/>
              <a:rect l="l" t="t" r="r" b="b"/>
              <a:pathLst>
                <a:path w="465" h="513" extrusionOk="0">
                  <a:moveTo>
                    <a:pt x="465" y="1"/>
                  </a:moveTo>
                  <a:cubicBezTo>
                    <a:pt x="393" y="36"/>
                    <a:pt x="334" y="84"/>
                    <a:pt x="250" y="132"/>
                  </a:cubicBezTo>
                  <a:cubicBezTo>
                    <a:pt x="250" y="262"/>
                    <a:pt x="0" y="322"/>
                    <a:pt x="167" y="513"/>
                  </a:cubicBezTo>
                  <a:cubicBezTo>
                    <a:pt x="429" y="453"/>
                    <a:pt x="417" y="203"/>
                    <a:pt x="4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 name="Google Shape;1992;p17"/>
            <p:cNvSpPr/>
            <p:nvPr/>
          </p:nvSpPr>
          <p:spPr>
            <a:xfrm>
              <a:off x="8861015" y="3245178"/>
              <a:ext cx="13192" cy="15812"/>
            </a:xfrm>
            <a:custGeom>
              <a:avLst/>
              <a:gdLst/>
              <a:ahLst/>
              <a:cxnLst/>
              <a:rect l="l" t="t" r="r" b="b"/>
              <a:pathLst>
                <a:path w="418" h="501" extrusionOk="0">
                  <a:moveTo>
                    <a:pt x="274" y="0"/>
                  </a:moveTo>
                  <a:cubicBezTo>
                    <a:pt x="1" y="155"/>
                    <a:pt x="84" y="322"/>
                    <a:pt x="251" y="500"/>
                  </a:cubicBezTo>
                  <a:cubicBezTo>
                    <a:pt x="417" y="393"/>
                    <a:pt x="346" y="274"/>
                    <a:pt x="286" y="155"/>
                  </a:cubicBezTo>
                  <a:cubicBezTo>
                    <a:pt x="286" y="96"/>
                    <a:pt x="274" y="60"/>
                    <a:pt x="2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 name="Google Shape;1993;p17"/>
            <p:cNvSpPr/>
            <p:nvPr/>
          </p:nvSpPr>
          <p:spPr>
            <a:xfrm>
              <a:off x="8751316" y="3806173"/>
              <a:ext cx="15812" cy="9058"/>
            </a:xfrm>
            <a:custGeom>
              <a:avLst/>
              <a:gdLst/>
              <a:ahLst/>
              <a:cxnLst/>
              <a:rect l="l" t="t" r="r" b="b"/>
              <a:pathLst>
                <a:path w="501" h="287" extrusionOk="0">
                  <a:moveTo>
                    <a:pt x="321" y="0"/>
                  </a:moveTo>
                  <a:cubicBezTo>
                    <a:pt x="226" y="48"/>
                    <a:pt x="107" y="96"/>
                    <a:pt x="0" y="143"/>
                  </a:cubicBezTo>
                  <a:cubicBezTo>
                    <a:pt x="24" y="274"/>
                    <a:pt x="119" y="274"/>
                    <a:pt x="202" y="286"/>
                  </a:cubicBezTo>
                  <a:cubicBezTo>
                    <a:pt x="369" y="262"/>
                    <a:pt x="500" y="215"/>
                    <a:pt x="3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 name="Google Shape;1994;p17"/>
            <p:cNvSpPr/>
            <p:nvPr/>
          </p:nvSpPr>
          <p:spPr>
            <a:xfrm>
              <a:off x="8757312" y="4347948"/>
              <a:ext cx="86443" cy="80983"/>
            </a:xfrm>
            <a:custGeom>
              <a:avLst/>
              <a:gdLst/>
              <a:ahLst/>
              <a:cxnLst/>
              <a:rect l="l" t="t" r="r" b="b"/>
              <a:pathLst>
                <a:path w="2739" h="2566" extrusionOk="0">
                  <a:moveTo>
                    <a:pt x="1989" y="1"/>
                  </a:moveTo>
                  <a:cubicBezTo>
                    <a:pt x="1957" y="1"/>
                    <a:pt x="1926" y="5"/>
                    <a:pt x="1894" y="14"/>
                  </a:cubicBezTo>
                  <a:cubicBezTo>
                    <a:pt x="1733" y="198"/>
                    <a:pt x="1849" y="635"/>
                    <a:pt x="1485" y="635"/>
                  </a:cubicBezTo>
                  <a:cubicBezTo>
                    <a:pt x="1471" y="635"/>
                    <a:pt x="1456" y="634"/>
                    <a:pt x="1441" y="633"/>
                  </a:cubicBezTo>
                  <a:lnTo>
                    <a:pt x="1441" y="633"/>
                  </a:lnTo>
                  <a:cubicBezTo>
                    <a:pt x="1334" y="788"/>
                    <a:pt x="1453" y="1074"/>
                    <a:pt x="1215" y="1145"/>
                  </a:cubicBezTo>
                  <a:cubicBezTo>
                    <a:pt x="1206" y="1148"/>
                    <a:pt x="1197" y="1149"/>
                    <a:pt x="1187" y="1149"/>
                  </a:cubicBezTo>
                  <a:cubicBezTo>
                    <a:pt x="1079" y="1149"/>
                    <a:pt x="950" y="981"/>
                    <a:pt x="855" y="981"/>
                  </a:cubicBezTo>
                  <a:cubicBezTo>
                    <a:pt x="817" y="981"/>
                    <a:pt x="785" y="1008"/>
                    <a:pt x="763" y="1086"/>
                  </a:cubicBezTo>
                  <a:cubicBezTo>
                    <a:pt x="655" y="1395"/>
                    <a:pt x="1024" y="1205"/>
                    <a:pt x="1132" y="1348"/>
                  </a:cubicBezTo>
                  <a:cubicBezTo>
                    <a:pt x="1203" y="1443"/>
                    <a:pt x="1358" y="1467"/>
                    <a:pt x="1263" y="1633"/>
                  </a:cubicBezTo>
                  <a:cubicBezTo>
                    <a:pt x="1231" y="1706"/>
                    <a:pt x="1185" y="1733"/>
                    <a:pt x="1139" y="1733"/>
                  </a:cubicBezTo>
                  <a:cubicBezTo>
                    <a:pt x="1079" y="1733"/>
                    <a:pt x="1021" y="1687"/>
                    <a:pt x="1001" y="1633"/>
                  </a:cubicBezTo>
                  <a:cubicBezTo>
                    <a:pt x="906" y="1449"/>
                    <a:pt x="816" y="1384"/>
                    <a:pt x="732" y="1384"/>
                  </a:cubicBezTo>
                  <a:cubicBezTo>
                    <a:pt x="570" y="1384"/>
                    <a:pt x="427" y="1619"/>
                    <a:pt x="310" y="1705"/>
                  </a:cubicBezTo>
                  <a:cubicBezTo>
                    <a:pt x="1" y="1967"/>
                    <a:pt x="393" y="2098"/>
                    <a:pt x="453" y="2288"/>
                  </a:cubicBezTo>
                  <a:cubicBezTo>
                    <a:pt x="477" y="2371"/>
                    <a:pt x="524" y="2467"/>
                    <a:pt x="572" y="2562"/>
                  </a:cubicBezTo>
                  <a:cubicBezTo>
                    <a:pt x="586" y="2564"/>
                    <a:pt x="599" y="2565"/>
                    <a:pt x="611" y="2565"/>
                  </a:cubicBezTo>
                  <a:cubicBezTo>
                    <a:pt x="785" y="2565"/>
                    <a:pt x="779" y="2340"/>
                    <a:pt x="846" y="2229"/>
                  </a:cubicBezTo>
                  <a:cubicBezTo>
                    <a:pt x="882" y="2169"/>
                    <a:pt x="893" y="2098"/>
                    <a:pt x="905" y="2038"/>
                  </a:cubicBezTo>
                  <a:cubicBezTo>
                    <a:pt x="905" y="2145"/>
                    <a:pt x="917" y="2229"/>
                    <a:pt x="1001" y="2300"/>
                  </a:cubicBezTo>
                  <a:cubicBezTo>
                    <a:pt x="1191" y="2240"/>
                    <a:pt x="1358" y="2110"/>
                    <a:pt x="1489" y="1931"/>
                  </a:cubicBezTo>
                  <a:cubicBezTo>
                    <a:pt x="1870" y="1431"/>
                    <a:pt x="2275" y="931"/>
                    <a:pt x="2679" y="431"/>
                  </a:cubicBezTo>
                  <a:cubicBezTo>
                    <a:pt x="2727" y="335"/>
                    <a:pt x="2739" y="252"/>
                    <a:pt x="2703" y="157"/>
                  </a:cubicBezTo>
                  <a:cubicBezTo>
                    <a:pt x="2644" y="85"/>
                    <a:pt x="2572" y="62"/>
                    <a:pt x="2501" y="38"/>
                  </a:cubicBezTo>
                  <a:cubicBezTo>
                    <a:pt x="2456" y="55"/>
                    <a:pt x="2413" y="62"/>
                    <a:pt x="2370" y="62"/>
                  </a:cubicBezTo>
                  <a:cubicBezTo>
                    <a:pt x="2239" y="62"/>
                    <a:pt x="2115" y="1"/>
                    <a:pt x="19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 name="Google Shape;1995;p17"/>
            <p:cNvSpPr/>
            <p:nvPr/>
          </p:nvSpPr>
          <p:spPr>
            <a:xfrm>
              <a:off x="8909112" y="4121417"/>
              <a:ext cx="44752" cy="92471"/>
            </a:xfrm>
            <a:custGeom>
              <a:avLst/>
              <a:gdLst/>
              <a:ahLst/>
              <a:cxnLst/>
              <a:rect l="l" t="t" r="r" b="b"/>
              <a:pathLst>
                <a:path w="1418" h="2930" extrusionOk="0">
                  <a:moveTo>
                    <a:pt x="430" y="1047"/>
                  </a:moveTo>
                  <a:cubicBezTo>
                    <a:pt x="465" y="1092"/>
                    <a:pt x="510" y="1132"/>
                    <a:pt x="548" y="1179"/>
                  </a:cubicBezTo>
                  <a:cubicBezTo>
                    <a:pt x="493" y="1142"/>
                    <a:pt x="459" y="1091"/>
                    <a:pt x="430" y="1047"/>
                  </a:cubicBezTo>
                  <a:close/>
                  <a:moveTo>
                    <a:pt x="727" y="1"/>
                  </a:moveTo>
                  <a:cubicBezTo>
                    <a:pt x="644" y="120"/>
                    <a:pt x="560" y="251"/>
                    <a:pt x="501" y="382"/>
                  </a:cubicBezTo>
                  <a:cubicBezTo>
                    <a:pt x="370" y="572"/>
                    <a:pt x="322" y="775"/>
                    <a:pt x="405" y="1013"/>
                  </a:cubicBezTo>
                  <a:cubicBezTo>
                    <a:pt x="322" y="1191"/>
                    <a:pt x="1" y="1251"/>
                    <a:pt x="72" y="1418"/>
                  </a:cubicBezTo>
                  <a:cubicBezTo>
                    <a:pt x="322" y="1941"/>
                    <a:pt x="13" y="2430"/>
                    <a:pt x="84" y="2930"/>
                  </a:cubicBezTo>
                  <a:cubicBezTo>
                    <a:pt x="703" y="2120"/>
                    <a:pt x="1120" y="1167"/>
                    <a:pt x="1417" y="132"/>
                  </a:cubicBezTo>
                  <a:cubicBezTo>
                    <a:pt x="1407" y="129"/>
                    <a:pt x="1396" y="127"/>
                    <a:pt x="1384" y="127"/>
                  </a:cubicBezTo>
                  <a:cubicBezTo>
                    <a:pt x="1246" y="127"/>
                    <a:pt x="1076" y="325"/>
                    <a:pt x="936" y="325"/>
                  </a:cubicBezTo>
                  <a:cubicBezTo>
                    <a:pt x="850" y="325"/>
                    <a:pt x="775" y="248"/>
                    <a:pt x="7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 name="Google Shape;1996;p17"/>
            <p:cNvSpPr/>
            <p:nvPr/>
          </p:nvSpPr>
          <p:spPr>
            <a:xfrm>
              <a:off x="8693437" y="4444929"/>
              <a:ext cx="68422" cy="51885"/>
            </a:xfrm>
            <a:custGeom>
              <a:avLst/>
              <a:gdLst/>
              <a:ahLst/>
              <a:cxnLst/>
              <a:rect l="l" t="t" r="r" b="b"/>
              <a:pathLst>
                <a:path w="2168" h="1644" extrusionOk="0">
                  <a:moveTo>
                    <a:pt x="1679" y="1"/>
                  </a:moveTo>
                  <a:cubicBezTo>
                    <a:pt x="1536" y="108"/>
                    <a:pt x="1322" y="168"/>
                    <a:pt x="1370" y="453"/>
                  </a:cubicBezTo>
                  <a:cubicBezTo>
                    <a:pt x="1417" y="691"/>
                    <a:pt x="1251" y="715"/>
                    <a:pt x="1120" y="775"/>
                  </a:cubicBezTo>
                  <a:cubicBezTo>
                    <a:pt x="703" y="930"/>
                    <a:pt x="393" y="1251"/>
                    <a:pt x="36" y="1513"/>
                  </a:cubicBezTo>
                  <a:cubicBezTo>
                    <a:pt x="12" y="1537"/>
                    <a:pt x="12" y="1573"/>
                    <a:pt x="0" y="1584"/>
                  </a:cubicBezTo>
                  <a:cubicBezTo>
                    <a:pt x="12" y="1596"/>
                    <a:pt x="24" y="1632"/>
                    <a:pt x="48" y="1644"/>
                  </a:cubicBezTo>
                  <a:cubicBezTo>
                    <a:pt x="739" y="1537"/>
                    <a:pt x="1215" y="882"/>
                    <a:pt x="1894" y="656"/>
                  </a:cubicBezTo>
                  <a:cubicBezTo>
                    <a:pt x="2108" y="584"/>
                    <a:pt x="2167" y="358"/>
                    <a:pt x="2025" y="108"/>
                  </a:cubicBezTo>
                  <a:cubicBezTo>
                    <a:pt x="2013" y="63"/>
                    <a:pt x="1994" y="47"/>
                    <a:pt x="1970" y="47"/>
                  </a:cubicBezTo>
                  <a:cubicBezTo>
                    <a:pt x="1912" y="47"/>
                    <a:pt x="1827" y="149"/>
                    <a:pt x="1762" y="149"/>
                  </a:cubicBezTo>
                  <a:cubicBezTo>
                    <a:pt x="1724" y="149"/>
                    <a:pt x="1693" y="114"/>
                    <a:pt x="16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 name="Google Shape;1997;p17"/>
            <p:cNvSpPr/>
            <p:nvPr/>
          </p:nvSpPr>
          <p:spPr>
            <a:xfrm>
              <a:off x="8740397" y="4411887"/>
              <a:ext cx="48508" cy="50748"/>
            </a:xfrm>
            <a:custGeom>
              <a:avLst/>
              <a:gdLst/>
              <a:ahLst/>
              <a:cxnLst/>
              <a:rect l="l" t="t" r="r" b="b"/>
              <a:pathLst>
                <a:path w="1537" h="1608" extrusionOk="0">
                  <a:moveTo>
                    <a:pt x="1477" y="0"/>
                  </a:moveTo>
                  <a:cubicBezTo>
                    <a:pt x="1418" y="24"/>
                    <a:pt x="1322" y="60"/>
                    <a:pt x="1299" y="119"/>
                  </a:cubicBezTo>
                  <a:cubicBezTo>
                    <a:pt x="1227" y="250"/>
                    <a:pt x="1168" y="393"/>
                    <a:pt x="1084" y="536"/>
                  </a:cubicBezTo>
                  <a:cubicBezTo>
                    <a:pt x="1059" y="586"/>
                    <a:pt x="1036" y="602"/>
                    <a:pt x="1014" y="602"/>
                  </a:cubicBezTo>
                  <a:cubicBezTo>
                    <a:pt x="971" y="602"/>
                    <a:pt x="933" y="544"/>
                    <a:pt x="894" y="536"/>
                  </a:cubicBezTo>
                  <a:cubicBezTo>
                    <a:pt x="787" y="536"/>
                    <a:pt x="715" y="441"/>
                    <a:pt x="632" y="393"/>
                  </a:cubicBezTo>
                  <a:cubicBezTo>
                    <a:pt x="557" y="350"/>
                    <a:pt x="494" y="327"/>
                    <a:pt x="445" y="327"/>
                  </a:cubicBezTo>
                  <a:cubicBezTo>
                    <a:pt x="345" y="327"/>
                    <a:pt x="302" y="420"/>
                    <a:pt x="334" y="619"/>
                  </a:cubicBezTo>
                  <a:cubicBezTo>
                    <a:pt x="358" y="810"/>
                    <a:pt x="406" y="965"/>
                    <a:pt x="191" y="1048"/>
                  </a:cubicBezTo>
                  <a:cubicBezTo>
                    <a:pt x="286" y="1250"/>
                    <a:pt x="1" y="1405"/>
                    <a:pt x="167" y="1608"/>
                  </a:cubicBezTo>
                  <a:cubicBezTo>
                    <a:pt x="357" y="1530"/>
                    <a:pt x="254" y="1149"/>
                    <a:pt x="484" y="1149"/>
                  </a:cubicBezTo>
                  <a:cubicBezTo>
                    <a:pt x="500" y="1149"/>
                    <a:pt x="517" y="1151"/>
                    <a:pt x="537" y="1155"/>
                  </a:cubicBezTo>
                  <a:cubicBezTo>
                    <a:pt x="542" y="1155"/>
                    <a:pt x="548" y="1155"/>
                    <a:pt x="554" y="1155"/>
                  </a:cubicBezTo>
                  <a:cubicBezTo>
                    <a:pt x="1088" y="1155"/>
                    <a:pt x="1242" y="616"/>
                    <a:pt x="1537" y="298"/>
                  </a:cubicBezTo>
                  <a:cubicBezTo>
                    <a:pt x="1525" y="191"/>
                    <a:pt x="1489" y="95"/>
                    <a:pt x="14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 name="Google Shape;1998;p17"/>
            <p:cNvSpPr/>
            <p:nvPr/>
          </p:nvSpPr>
          <p:spPr>
            <a:xfrm>
              <a:off x="8582223" y="4501988"/>
              <a:ext cx="49612" cy="47245"/>
            </a:xfrm>
            <a:custGeom>
              <a:avLst/>
              <a:gdLst/>
              <a:ahLst/>
              <a:cxnLst/>
              <a:rect l="l" t="t" r="r" b="b"/>
              <a:pathLst>
                <a:path w="1572" h="1497" extrusionOk="0">
                  <a:moveTo>
                    <a:pt x="1084" y="0"/>
                  </a:moveTo>
                  <a:cubicBezTo>
                    <a:pt x="1055" y="0"/>
                    <a:pt x="1034" y="38"/>
                    <a:pt x="1024" y="146"/>
                  </a:cubicBezTo>
                  <a:cubicBezTo>
                    <a:pt x="1000" y="574"/>
                    <a:pt x="846" y="610"/>
                    <a:pt x="560" y="681"/>
                  </a:cubicBezTo>
                  <a:cubicBezTo>
                    <a:pt x="298" y="753"/>
                    <a:pt x="72" y="1015"/>
                    <a:pt x="0" y="1348"/>
                  </a:cubicBezTo>
                  <a:cubicBezTo>
                    <a:pt x="59" y="1407"/>
                    <a:pt x="106" y="1496"/>
                    <a:pt x="184" y="1496"/>
                  </a:cubicBezTo>
                  <a:cubicBezTo>
                    <a:pt x="216" y="1496"/>
                    <a:pt x="253" y="1481"/>
                    <a:pt x="298" y="1443"/>
                  </a:cubicBezTo>
                  <a:cubicBezTo>
                    <a:pt x="667" y="1146"/>
                    <a:pt x="977" y="717"/>
                    <a:pt x="1488" y="693"/>
                  </a:cubicBezTo>
                  <a:cubicBezTo>
                    <a:pt x="1512" y="693"/>
                    <a:pt x="1536" y="622"/>
                    <a:pt x="1548" y="598"/>
                  </a:cubicBezTo>
                  <a:cubicBezTo>
                    <a:pt x="1572" y="431"/>
                    <a:pt x="1429" y="336"/>
                    <a:pt x="1417" y="193"/>
                  </a:cubicBezTo>
                  <a:cubicBezTo>
                    <a:pt x="1401" y="207"/>
                    <a:pt x="1384" y="213"/>
                    <a:pt x="1367" y="213"/>
                  </a:cubicBezTo>
                  <a:cubicBezTo>
                    <a:pt x="1265" y="213"/>
                    <a:pt x="1153" y="0"/>
                    <a:pt x="10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 name="Google Shape;1999;p17"/>
            <p:cNvSpPr/>
            <p:nvPr/>
          </p:nvSpPr>
          <p:spPr>
            <a:xfrm>
              <a:off x="8829078" y="4315253"/>
              <a:ext cx="30834" cy="37651"/>
            </a:xfrm>
            <a:custGeom>
              <a:avLst/>
              <a:gdLst/>
              <a:ahLst/>
              <a:cxnLst/>
              <a:rect l="l" t="t" r="r" b="b"/>
              <a:pathLst>
                <a:path w="977" h="1193" extrusionOk="0">
                  <a:moveTo>
                    <a:pt x="538" y="1"/>
                  </a:moveTo>
                  <a:cubicBezTo>
                    <a:pt x="441" y="1"/>
                    <a:pt x="349" y="149"/>
                    <a:pt x="167" y="443"/>
                  </a:cubicBezTo>
                  <a:cubicBezTo>
                    <a:pt x="155" y="455"/>
                    <a:pt x="120" y="467"/>
                    <a:pt x="108" y="479"/>
                  </a:cubicBezTo>
                  <a:cubicBezTo>
                    <a:pt x="36" y="621"/>
                    <a:pt x="24" y="776"/>
                    <a:pt x="1" y="943"/>
                  </a:cubicBezTo>
                  <a:cubicBezTo>
                    <a:pt x="24" y="1074"/>
                    <a:pt x="84" y="1157"/>
                    <a:pt x="167" y="1193"/>
                  </a:cubicBezTo>
                  <a:lnTo>
                    <a:pt x="382" y="1193"/>
                  </a:lnTo>
                  <a:cubicBezTo>
                    <a:pt x="739" y="1169"/>
                    <a:pt x="751" y="764"/>
                    <a:pt x="941" y="574"/>
                  </a:cubicBezTo>
                  <a:cubicBezTo>
                    <a:pt x="953" y="538"/>
                    <a:pt x="977" y="514"/>
                    <a:pt x="953" y="479"/>
                  </a:cubicBezTo>
                  <a:cubicBezTo>
                    <a:pt x="742" y="158"/>
                    <a:pt x="638" y="1"/>
                    <a:pt x="5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 name="Google Shape;2000;p17"/>
            <p:cNvSpPr/>
            <p:nvPr/>
          </p:nvSpPr>
          <p:spPr>
            <a:xfrm>
              <a:off x="8637451" y="4492773"/>
              <a:ext cx="57534" cy="32128"/>
            </a:xfrm>
            <a:custGeom>
              <a:avLst/>
              <a:gdLst/>
              <a:ahLst/>
              <a:cxnLst/>
              <a:rect l="l" t="t" r="r" b="b"/>
              <a:pathLst>
                <a:path w="1823" h="1018" extrusionOk="0">
                  <a:moveTo>
                    <a:pt x="1342" y="0"/>
                  </a:moveTo>
                  <a:cubicBezTo>
                    <a:pt x="1073" y="0"/>
                    <a:pt x="818" y="112"/>
                    <a:pt x="584" y="330"/>
                  </a:cubicBezTo>
                  <a:cubicBezTo>
                    <a:pt x="274" y="378"/>
                    <a:pt x="227" y="735"/>
                    <a:pt x="0" y="902"/>
                  </a:cubicBezTo>
                  <a:cubicBezTo>
                    <a:pt x="84" y="985"/>
                    <a:pt x="168" y="1017"/>
                    <a:pt x="248" y="1017"/>
                  </a:cubicBezTo>
                  <a:cubicBezTo>
                    <a:pt x="386" y="1017"/>
                    <a:pt x="514" y="925"/>
                    <a:pt x="620" y="842"/>
                  </a:cubicBezTo>
                  <a:cubicBezTo>
                    <a:pt x="989" y="545"/>
                    <a:pt x="1429" y="414"/>
                    <a:pt x="1822" y="140"/>
                  </a:cubicBezTo>
                  <a:lnTo>
                    <a:pt x="1774" y="92"/>
                  </a:lnTo>
                  <a:cubicBezTo>
                    <a:pt x="1627" y="31"/>
                    <a:pt x="1483" y="0"/>
                    <a:pt x="13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 name="Google Shape;2001;p17"/>
            <p:cNvSpPr/>
            <p:nvPr/>
          </p:nvSpPr>
          <p:spPr>
            <a:xfrm>
              <a:off x="8546151" y="4523890"/>
              <a:ext cx="26321" cy="38756"/>
            </a:xfrm>
            <a:custGeom>
              <a:avLst/>
              <a:gdLst/>
              <a:ahLst/>
              <a:cxnLst/>
              <a:rect l="l" t="t" r="r" b="b"/>
              <a:pathLst>
                <a:path w="834" h="1228" extrusionOk="0">
                  <a:moveTo>
                    <a:pt x="216" y="0"/>
                  </a:moveTo>
                  <a:cubicBezTo>
                    <a:pt x="116" y="0"/>
                    <a:pt x="97" y="264"/>
                    <a:pt x="0" y="273"/>
                  </a:cubicBezTo>
                  <a:cubicBezTo>
                    <a:pt x="12" y="440"/>
                    <a:pt x="12" y="595"/>
                    <a:pt x="24" y="761"/>
                  </a:cubicBezTo>
                  <a:cubicBezTo>
                    <a:pt x="156" y="912"/>
                    <a:pt x="198" y="1228"/>
                    <a:pt x="406" y="1228"/>
                  </a:cubicBezTo>
                  <a:cubicBezTo>
                    <a:pt x="460" y="1228"/>
                    <a:pt x="526" y="1206"/>
                    <a:pt x="607" y="1154"/>
                  </a:cubicBezTo>
                  <a:cubicBezTo>
                    <a:pt x="596" y="1059"/>
                    <a:pt x="548" y="1011"/>
                    <a:pt x="476" y="999"/>
                  </a:cubicBezTo>
                  <a:cubicBezTo>
                    <a:pt x="215" y="976"/>
                    <a:pt x="238" y="714"/>
                    <a:pt x="357" y="678"/>
                  </a:cubicBezTo>
                  <a:cubicBezTo>
                    <a:pt x="834" y="464"/>
                    <a:pt x="429" y="297"/>
                    <a:pt x="357" y="118"/>
                  </a:cubicBezTo>
                  <a:cubicBezTo>
                    <a:pt x="296" y="32"/>
                    <a:pt x="251" y="0"/>
                    <a:pt x="2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 name="Google Shape;2002;p17"/>
            <p:cNvSpPr/>
            <p:nvPr/>
          </p:nvSpPr>
          <p:spPr>
            <a:xfrm>
              <a:off x="8943322" y="4074078"/>
              <a:ext cx="25185" cy="52263"/>
            </a:xfrm>
            <a:custGeom>
              <a:avLst/>
              <a:gdLst/>
              <a:ahLst/>
              <a:cxnLst/>
              <a:rect l="l" t="t" r="r" b="b"/>
              <a:pathLst>
                <a:path w="798" h="1656" extrusionOk="0">
                  <a:moveTo>
                    <a:pt x="798" y="0"/>
                  </a:moveTo>
                  <a:lnTo>
                    <a:pt x="798" y="0"/>
                  </a:lnTo>
                  <a:cubicBezTo>
                    <a:pt x="750" y="36"/>
                    <a:pt x="643" y="96"/>
                    <a:pt x="643" y="131"/>
                  </a:cubicBezTo>
                  <a:cubicBezTo>
                    <a:pt x="703" y="691"/>
                    <a:pt x="405" y="846"/>
                    <a:pt x="0" y="882"/>
                  </a:cubicBezTo>
                  <a:cubicBezTo>
                    <a:pt x="119" y="1132"/>
                    <a:pt x="393" y="1310"/>
                    <a:pt x="345" y="1655"/>
                  </a:cubicBezTo>
                  <a:cubicBezTo>
                    <a:pt x="595" y="1143"/>
                    <a:pt x="774" y="608"/>
                    <a:pt x="7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 name="Google Shape;2003;p17"/>
            <p:cNvSpPr/>
            <p:nvPr/>
          </p:nvSpPr>
          <p:spPr>
            <a:xfrm>
              <a:off x="8617537" y="4502461"/>
              <a:ext cx="38724" cy="18431"/>
            </a:xfrm>
            <a:custGeom>
              <a:avLst/>
              <a:gdLst/>
              <a:ahLst/>
              <a:cxnLst/>
              <a:rect l="l" t="t" r="r" b="b"/>
              <a:pathLst>
                <a:path w="1227" h="584" extrusionOk="0">
                  <a:moveTo>
                    <a:pt x="575" y="1"/>
                  </a:moveTo>
                  <a:cubicBezTo>
                    <a:pt x="478" y="1"/>
                    <a:pt x="387" y="34"/>
                    <a:pt x="310" y="154"/>
                  </a:cubicBezTo>
                  <a:cubicBezTo>
                    <a:pt x="0" y="452"/>
                    <a:pt x="310" y="476"/>
                    <a:pt x="441" y="559"/>
                  </a:cubicBezTo>
                  <a:cubicBezTo>
                    <a:pt x="512" y="583"/>
                    <a:pt x="572" y="583"/>
                    <a:pt x="655" y="583"/>
                  </a:cubicBezTo>
                  <a:cubicBezTo>
                    <a:pt x="662" y="584"/>
                    <a:pt x="669" y="584"/>
                    <a:pt x="676" y="584"/>
                  </a:cubicBezTo>
                  <a:cubicBezTo>
                    <a:pt x="975" y="584"/>
                    <a:pt x="936" y="83"/>
                    <a:pt x="1227" y="71"/>
                  </a:cubicBezTo>
                  <a:cubicBezTo>
                    <a:pt x="1210" y="30"/>
                    <a:pt x="1183" y="12"/>
                    <a:pt x="1148" y="12"/>
                  </a:cubicBezTo>
                  <a:cubicBezTo>
                    <a:pt x="1132" y="12"/>
                    <a:pt x="1115" y="16"/>
                    <a:pt x="1096" y="23"/>
                  </a:cubicBezTo>
                  <a:cubicBezTo>
                    <a:pt x="1051" y="47"/>
                    <a:pt x="1003" y="56"/>
                    <a:pt x="954" y="56"/>
                  </a:cubicBezTo>
                  <a:cubicBezTo>
                    <a:pt x="830" y="56"/>
                    <a:pt x="698" y="1"/>
                    <a:pt x="5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 name="Google Shape;2004;p17"/>
            <p:cNvSpPr/>
            <p:nvPr/>
          </p:nvSpPr>
          <p:spPr>
            <a:xfrm>
              <a:off x="8872661" y="4260340"/>
              <a:ext cx="18463" cy="33201"/>
            </a:xfrm>
            <a:custGeom>
              <a:avLst/>
              <a:gdLst/>
              <a:ahLst/>
              <a:cxnLst/>
              <a:rect l="l" t="t" r="r" b="b"/>
              <a:pathLst>
                <a:path w="585" h="1052" extrusionOk="0">
                  <a:moveTo>
                    <a:pt x="77" y="1"/>
                  </a:moveTo>
                  <a:cubicBezTo>
                    <a:pt x="53" y="1"/>
                    <a:pt x="27" y="19"/>
                    <a:pt x="1" y="52"/>
                  </a:cubicBezTo>
                  <a:cubicBezTo>
                    <a:pt x="215" y="349"/>
                    <a:pt x="144" y="718"/>
                    <a:pt x="227" y="1052"/>
                  </a:cubicBezTo>
                  <a:cubicBezTo>
                    <a:pt x="441" y="849"/>
                    <a:pt x="548" y="599"/>
                    <a:pt x="584" y="302"/>
                  </a:cubicBezTo>
                  <a:cubicBezTo>
                    <a:pt x="525" y="194"/>
                    <a:pt x="406" y="254"/>
                    <a:pt x="346" y="171"/>
                  </a:cubicBezTo>
                  <a:lnTo>
                    <a:pt x="132" y="40"/>
                  </a:lnTo>
                  <a:cubicBezTo>
                    <a:pt x="116" y="13"/>
                    <a:pt x="97" y="1"/>
                    <a:pt x="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 name="Google Shape;2005;p17"/>
            <p:cNvSpPr/>
            <p:nvPr/>
          </p:nvSpPr>
          <p:spPr>
            <a:xfrm>
              <a:off x="8858396" y="4292751"/>
              <a:ext cx="21429" cy="36483"/>
            </a:xfrm>
            <a:custGeom>
              <a:avLst/>
              <a:gdLst/>
              <a:ahLst/>
              <a:cxnLst/>
              <a:rect l="l" t="t" r="r" b="b"/>
              <a:pathLst>
                <a:path w="679" h="1156" extrusionOk="0">
                  <a:moveTo>
                    <a:pt x="369" y="1"/>
                  </a:moveTo>
                  <a:cubicBezTo>
                    <a:pt x="262" y="1"/>
                    <a:pt x="191" y="49"/>
                    <a:pt x="131" y="144"/>
                  </a:cubicBezTo>
                  <a:cubicBezTo>
                    <a:pt x="477" y="477"/>
                    <a:pt x="0" y="811"/>
                    <a:pt x="131" y="1156"/>
                  </a:cubicBezTo>
                  <a:cubicBezTo>
                    <a:pt x="369" y="799"/>
                    <a:pt x="536" y="406"/>
                    <a:pt x="6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 name="Google Shape;2006;p17"/>
            <p:cNvSpPr/>
            <p:nvPr/>
          </p:nvSpPr>
          <p:spPr>
            <a:xfrm>
              <a:off x="8561173" y="4544151"/>
              <a:ext cx="22565" cy="16569"/>
            </a:xfrm>
            <a:custGeom>
              <a:avLst/>
              <a:gdLst/>
              <a:ahLst/>
              <a:cxnLst/>
              <a:rect l="l" t="t" r="r" b="b"/>
              <a:pathLst>
                <a:path w="715" h="525" extrusionOk="0">
                  <a:moveTo>
                    <a:pt x="667" y="0"/>
                  </a:moveTo>
                  <a:cubicBezTo>
                    <a:pt x="477" y="179"/>
                    <a:pt x="131" y="36"/>
                    <a:pt x="0" y="369"/>
                  </a:cubicBezTo>
                  <a:cubicBezTo>
                    <a:pt x="36" y="417"/>
                    <a:pt x="84" y="476"/>
                    <a:pt x="131" y="524"/>
                  </a:cubicBezTo>
                  <a:cubicBezTo>
                    <a:pt x="298" y="310"/>
                    <a:pt x="715" y="476"/>
                    <a:pt x="6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 name="Google Shape;2007;p17"/>
            <p:cNvSpPr/>
            <p:nvPr/>
          </p:nvSpPr>
          <p:spPr>
            <a:xfrm>
              <a:off x="8883580" y="4237523"/>
              <a:ext cx="18431" cy="31970"/>
            </a:xfrm>
            <a:custGeom>
              <a:avLst/>
              <a:gdLst/>
              <a:ahLst/>
              <a:cxnLst/>
              <a:rect l="l" t="t" r="r" b="b"/>
              <a:pathLst>
                <a:path w="584" h="1013" extrusionOk="0">
                  <a:moveTo>
                    <a:pt x="583" y="1"/>
                  </a:moveTo>
                  <a:lnTo>
                    <a:pt x="583" y="1"/>
                  </a:lnTo>
                  <a:cubicBezTo>
                    <a:pt x="274" y="191"/>
                    <a:pt x="345" y="715"/>
                    <a:pt x="0" y="882"/>
                  </a:cubicBezTo>
                  <a:cubicBezTo>
                    <a:pt x="60" y="977"/>
                    <a:pt x="155" y="1013"/>
                    <a:pt x="238" y="1013"/>
                  </a:cubicBezTo>
                  <a:cubicBezTo>
                    <a:pt x="417" y="703"/>
                    <a:pt x="583" y="382"/>
                    <a:pt x="5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 name="Google Shape;2008;p17"/>
            <p:cNvSpPr/>
            <p:nvPr/>
          </p:nvSpPr>
          <p:spPr>
            <a:xfrm>
              <a:off x="8841102" y="4333336"/>
              <a:ext cx="17705" cy="28593"/>
            </a:xfrm>
            <a:custGeom>
              <a:avLst/>
              <a:gdLst/>
              <a:ahLst/>
              <a:cxnLst/>
              <a:rect l="l" t="t" r="r" b="b"/>
              <a:pathLst>
                <a:path w="561" h="906" extrusionOk="0">
                  <a:moveTo>
                    <a:pt x="560" y="1"/>
                  </a:moveTo>
                  <a:lnTo>
                    <a:pt x="560" y="1"/>
                  </a:lnTo>
                  <a:cubicBezTo>
                    <a:pt x="310" y="120"/>
                    <a:pt x="239" y="465"/>
                    <a:pt x="1" y="620"/>
                  </a:cubicBezTo>
                  <a:cubicBezTo>
                    <a:pt x="13" y="715"/>
                    <a:pt x="24" y="798"/>
                    <a:pt x="24" y="906"/>
                  </a:cubicBezTo>
                  <a:cubicBezTo>
                    <a:pt x="263" y="656"/>
                    <a:pt x="477" y="370"/>
                    <a:pt x="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 name="Google Shape;2009;p17"/>
            <p:cNvSpPr/>
            <p:nvPr/>
          </p:nvSpPr>
          <p:spPr>
            <a:xfrm>
              <a:off x="8793384" y="3818449"/>
              <a:ext cx="63530" cy="96605"/>
            </a:xfrm>
            <a:custGeom>
              <a:avLst/>
              <a:gdLst/>
              <a:ahLst/>
              <a:cxnLst/>
              <a:rect l="l" t="t" r="r" b="b"/>
              <a:pathLst>
                <a:path w="2013" h="3061" extrusionOk="0">
                  <a:moveTo>
                    <a:pt x="438" y="0"/>
                  </a:moveTo>
                  <a:cubicBezTo>
                    <a:pt x="314" y="0"/>
                    <a:pt x="171" y="44"/>
                    <a:pt x="1" y="147"/>
                  </a:cubicBezTo>
                  <a:cubicBezTo>
                    <a:pt x="227" y="361"/>
                    <a:pt x="584" y="576"/>
                    <a:pt x="96" y="873"/>
                  </a:cubicBezTo>
                  <a:cubicBezTo>
                    <a:pt x="215" y="933"/>
                    <a:pt x="227" y="1088"/>
                    <a:pt x="191" y="1195"/>
                  </a:cubicBezTo>
                  <a:cubicBezTo>
                    <a:pt x="117" y="1471"/>
                    <a:pt x="101" y="1527"/>
                    <a:pt x="245" y="1527"/>
                  </a:cubicBezTo>
                  <a:cubicBezTo>
                    <a:pt x="288" y="1527"/>
                    <a:pt x="344" y="1522"/>
                    <a:pt x="417" y="1516"/>
                  </a:cubicBezTo>
                  <a:cubicBezTo>
                    <a:pt x="512" y="1588"/>
                    <a:pt x="620" y="1635"/>
                    <a:pt x="703" y="1683"/>
                  </a:cubicBezTo>
                  <a:cubicBezTo>
                    <a:pt x="774" y="1731"/>
                    <a:pt x="858" y="1754"/>
                    <a:pt x="834" y="1850"/>
                  </a:cubicBezTo>
                  <a:cubicBezTo>
                    <a:pt x="821" y="1919"/>
                    <a:pt x="782" y="1932"/>
                    <a:pt x="737" y="1932"/>
                  </a:cubicBezTo>
                  <a:cubicBezTo>
                    <a:pt x="712" y="1932"/>
                    <a:pt x="685" y="1928"/>
                    <a:pt x="660" y="1928"/>
                  </a:cubicBezTo>
                  <a:cubicBezTo>
                    <a:pt x="645" y="1928"/>
                    <a:pt x="632" y="1929"/>
                    <a:pt x="620" y="1933"/>
                  </a:cubicBezTo>
                  <a:cubicBezTo>
                    <a:pt x="489" y="1957"/>
                    <a:pt x="405" y="1981"/>
                    <a:pt x="405" y="2147"/>
                  </a:cubicBezTo>
                  <a:cubicBezTo>
                    <a:pt x="453" y="2231"/>
                    <a:pt x="501" y="2314"/>
                    <a:pt x="536" y="2397"/>
                  </a:cubicBezTo>
                  <a:cubicBezTo>
                    <a:pt x="572" y="2528"/>
                    <a:pt x="679" y="2588"/>
                    <a:pt x="763" y="2647"/>
                  </a:cubicBezTo>
                  <a:cubicBezTo>
                    <a:pt x="774" y="2683"/>
                    <a:pt x="774" y="2707"/>
                    <a:pt x="763" y="2743"/>
                  </a:cubicBezTo>
                  <a:cubicBezTo>
                    <a:pt x="769" y="2742"/>
                    <a:pt x="775" y="2742"/>
                    <a:pt x="780" y="2742"/>
                  </a:cubicBezTo>
                  <a:cubicBezTo>
                    <a:pt x="959" y="2742"/>
                    <a:pt x="961" y="3061"/>
                    <a:pt x="1138" y="3061"/>
                  </a:cubicBezTo>
                  <a:cubicBezTo>
                    <a:pt x="1154" y="3061"/>
                    <a:pt x="1172" y="3058"/>
                    <a:pt x="1191" y="3052"/>
                  </a:cubicBezTo>
                  <a:cubicBezTo>
                    <a:pt x="1405" y="2576"/>
                    <a:pt x="1179" y="1826"/>
                    <a:pt x="2013" y="1695"/>
                  </a:cubicBezTo>
                  <a:cubicBezTo>
                    <a:pt x="1718" y="1593"/>
                    <a:pt x="1704" y="1276"/>
                    <a:pt x="1467" y="1276"/>
                  </a:cubicBezTo>
                  <a:cubicBezTo>
                    <a:pt x="1455" y="1276"/>
                    <a:pt x="1443" y="1276"/>
                    <a:pt x="1429" y="1278"/>
                  </a:cubicBezTo>
                  <a:cubicBezTo>
                    <a:pt x="1382" y="1286"/>
                    <a:pt x="1335" y="1403"/>
                    <a:pt x="1285" y="1403"/>
                  </a:cubicBezTo>
                  <a:cubicBezTo>
                    <a:pt x="1258" y="1403"/>
                    <a:pt x="1231" y="1372"/>
                    <a:pt x="1203" y="1278"/>
                  </a:cubicBezTo>
                  <a:cubicBezTo>
                    <a:pt x="1179" y="1159"/>
                    <a:pt x="1120" y="1040"/>
                    <a:pt x="1298" y="992"/>
                  </a:cubicBezTo>
                  <a:cubicBezTo>
                    <a:pt x="1358" y="981"/>
                    <a:pt x="1441" y="921"/>
                    <a:pt x="1358" y="838"/>
                  </a:cubicBezTo>
                  <a:cubicBezTo>
                    <a:pt x="1071" y="523"/>
                    <a:pt x="871" y="0"/>
                    <a:pt x="4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 name="Google Shape;2010;p17"/>
            <p:cNvSpPr/>
            <p:nvPr/>
          </p:nvSpPr>
          <p:spPr>
            <a:xfrm>
              <a:off x="8820809" y="4088564"/>
              <a:ext cx="54536" cy="60690"/>
            </a:xfrm>
            <a:custGeom>
              <a:avLst/>
              <a:gdLst/>
              <a:ahLst/>
              <a:cxnLst/>
              <a:rect l="l" t="t" r="r" b="b"/>
              <a:pathLst>
                <a:path w="1728" h="1923" extrusionOk="0">
                  <a:moveTo>
                    <a:pt x="1367" y="0"/>
                  </a:moveTo>
                  <a:cubicBezTo>
                    <a:pt x="1120" y="0"/>
                    <a:pt x="941" y="176"/>
                    <a:pt x="786" y="399"/>
                  </a:cubicBezTo>
                  <a:cubicBezTo>
                    <a:pt x="759" y="602"/>
                    <a:pt x="696" y="663"/>
                    <a:pt x="619" y="663"/>
                  </a:cubicBezTo>
                  <a:cubicBezTo>
                    <a:pt x="528" y="663"/>
                    <a:pt x="418" y="580"/>
                    <a:pt x="322" y="542"/>
                  </a:cubicBezTo>
                  <a:lnTo>
                    <a:pt x="322" y="542"/>
                  </a:lnTo>
                  <a:cubicBezTo>
                    <a:pt x="358" y="875"/>
                    <a:pt x="72" y="1042"/>
                    <a:pt x="1" y="1327"/>
                  </a:cubicBezTo>
                  <a:cubicBezTo>
                    <a:pt x="227" y="1530"/>
                    <a:pt x="441" y="1744"/>
                    <a:pt x="656" y="1923"/>
                  </a:cubicBezTo>
                  <a:lnTo>
                    <a:pt x="1096" y="1923"/>
                  </a:lnTo>
                  <a:cubicBezTo>
                    <a:pt x="1227" y="1649"/>
                    <a:pt x="1179" y="1220"/>
                    <a:pt x="1596" y="1196"/>
                  </a:cubicBezTo>
                  <a:cubicBezTo>
                    <a:pt x="1608" y="1196"/>
                    <a:pt x="1596" y="1089"/>
                    <a:pt x="1548" y="1042"/>
                  </a:cubicBezTo>
                  <a:cubicBezTo>
                    <a:pt x="1501" y="994"/>
                    <a:pt x="1489" y="923"/>
                    <a:pt x="1441" y="899"/>
                  </a:cubicBezTo>
                  <a:cubicBezTo>
                    <a:pt x="1410" y="870"/>
                    <a:pt x="1369" y="864"/>
                    <a:pt x="1326" y="864"/>
                  </a:cubicBezTo>
                  <a:cubicBezTo>
                    <a:pt x="1288" y="864"/>
                    <a:pt x="1248" y="869"/>
                    <a:pt x="1211" y="869"/>
                  </a:cubicBezTo>
                  <a:cubicBezTo>
                    <a:pt x="1132" y="869"/>
                    <a:pt x="1066" y="845"/>
                    <a:pt x="1060" y="696"/>
                  </a:cubicBezTo>
                  <a:cubicBezTo>
                    <a:pt x="1037" y="482"/>
                    <a:pt x="1251" y="434"/>
                    <a:pt x="1394" y="363"/>
                  </a:cubicBezTo>
                  <a:cubicBezTo>
                    <a:pt x="1513" y="303"/>
                    <a:pt x="1727" y="268"/>
                    <a:pt x="1548" y="30"/>
                  </a:cubicBezTo>
                  <a:cubicBezTo>
                    <a:pt x="1484" y="10"/>
                    <a:pt x="1424" y="0"/>
                    <a:pt x="13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 name="Google Shape;2011;p17"/>
            <p:cNvSpPr/>
            <p:nvPr/>
          </p:nvSpPr>
          <p:spPr>
            <a:xfrm>
              <a:off x="8659227" y="3549345"/>
              <a:ext cx="48886" cy="67097"/>
            </a:xfrm>
            <a:custGeom>
              <a:avLst/>
              <a:gdLst/>
              <a:ahLst/>
              <a:cxnLst/>
              <a:rect l="l" t="t" r="r" b="b"/>
              <a:pathLst>
                <a:path w="1549" h="2126" extrusionOk="0">
                  <a:moveTo>
                    <a:pt x="774" y="0"/>
                  </a:moveTo>
                  <a:cubicBezTo>
                    <a:pt x="713" y="0"/>
                    <a:pt x="642" y="23"/>
                    <a:pt x="561" y="78"/>
                  </a:cubicBezTo>
                  <a:cubicBezTo>
                    <a:pt x="561" y="256"/>
                    <a:pt x="465" y="328"/>
                    <a:pt x="311" y="328"/>
                  </a:cubicBezTo>
                  <a:cubicBezTo>
                    <a:pt x="144" y="328"/>
                    <a:pt x="1" y="364"/>
                    <a:pt x="13" y="602"/>
                  </a:cubicBezTo>
                  <a:cubicBezTo>
                    <a:pt x="49" y="560"/>
                    <a:pt x="78" y="544"/>
                    <a:pt x="103" y="544"/>
                  </a:cubicBezTo>
                  <a:cubicBezTo>
                    <a:pt x="186" y="544"/>
                    <a:pt x="212" y="732"/>
                    <a:pt x="288" y="732"/>
                  </a:cubicBezTo>
                  <a:cubicBezTo>
                    <a:pt x="299" y="732"/>
                    <a:pt x="310" y="729"/>
                    <a:pt x="322" y="721"/>
                  </a:cubicBezTo>
                  <a:cubicBezTo>
                    <a:pt x="501" y="721"/>
                    <a:pt x="608" y="816"/>
                    <a:pt x="680" y="995"/>
                  </a:cubicBezTo>
                  <a:cubicBezTo>
                    <a:pt x="846" y="1149"/>
                    <a:pt x="834" y="1316"/>
                    <a:pt x="703" y="1459"/>
                  </a:cubicBezTo>
                  <a:cubicBezTo>
                    <a:pt x="584" y="1471"/>
                    <a:pt x="430" y="1435"/>
                    <a:pt x="346" y="1590"/>
                  </a:cubicBezTo>
                  <a:cubicBezTo>
                    <a:pt x="680" y="1816"/>
                    <a:pt x="1037" y="2042"/>
                    <a:pt x="1442" y="2126"/>
                  </a:cubicBezTo>
                  <a:cubicBezTo>
                    <a:pt x="1549" y="1947"/>
                    <a:pt x="1537" y="1769"/>
                    <a:pt x="1454" y="1578"/>
                  </a:cubicBezTo>
                  <a:cubicBezTo>
                    <a:pt x="1358" y="1161"/>
                    <a:pt x="1120" y="816"/>
                    <a:pt x="1073" y="375"/>
                  </a:cubicBezTo>
                  <a:cubicBezTo>
                    <a:pt x="1046" y="198"/>
                    <a:pt x="953" y="0"/>
                    <a:pt x="7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 name="Google Shape;2012;p17"/>
            <p:cNvSpPr/>
            <p:nvPr/>
          </p:nvSpPr>
          <p:spPr>
            <a:xfrm>
              <a:off x="8661499" y="3600250"/>
              <a:ext cx="64288" cy="41691"/>
            </a:xfrm>
            <a:custGeom>
              <a:avLst/>
              <a:gdLst/>
              <a:ahLst/>
              <a:cxnLst/>
              <a:rect l="l" t="t" r="r" b="b"/>
              <a:pathLst>
                <a:path w="2037" h="1321" extrusionOk="0">
                  <a:moveTo>
                    <a:pt x="274" y="1"/>
                  </a:moveTo>
                  <a:lnTo>
                    <a:pt x="274" y="1"/>
                  </a:lnTo>
                  <a:cubicBezTo>
                    <a:pt x="0" y="537"/>
                    <a:pt x="727" y="275"/>
                    <a:pt x="679" y="644"/>
                  </a:cubicBezTo>
                  <a:cubicBezTo>
                    <a:pt x="724" y="636"/>
                    <a:pt x="768" y="632"/>
                    <a:pt x="810" y="632"/>
                  </a:cubicBezTo>
                  <a:cubicBezTo>
                    <a:pt x="1154" y="632"/>
                    <a:pt x="1390" y="882"/>
                    <a:pt x="1560" y="1179"/>
                  </a:cubicBezTo>
                  <a:cubicBezTo>
                    <a:pt x="1622" y="1284"/>
                    <a:pt x="1670" y="1320"/>
                    <a:pt x="1710" y="1320"/>
                  </a:cubicBezTo>
                  <a:cubicBezTo>
                    <a:pt x="1795" y="1320"/>
                    <a:pt x="1849" y="1160"/>
                    <a:pt x="1929" y="1120"/>
                  </a:cubicBezTo>
                  <a:cubicBezTo>
                    <a:pt x="2024" y="1025"/>
                    <a:pt x="1953" y="858"/>
                    <a:pt x="2036" y="751"/>
                  </a:cubicBezTo>
                  <a:cubicBezTo>
                    <a:pt x="2013" y="441"/>
                    <a:pt x="1882" y="275"/>
                    <a:pt x="1596" y="251"/>
                  </a:cubicBezTo>
                  <a:cubicBezTo>
                    <a:pt x="1513" y="322"/>
                    <a:pt x="1441" y="382"/>
                    <a:pt x="1393" y="489"/>
                  </a:cubicBezTo>
                  <a:cubicBezTo>
                    <a:pt x="1048" y="275"/>
                    <a:pt x="691" y="36"/>
                    <a:pt x="2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 name="Google Shape;2013;p17"/>
            <p:cNvSpPr/>
            <p:nvPr/>
          </p:nvSpPr>
          <p:spPr>
            <a:xfrm>
              <a:off x="8797140" y="4271733"/>
              <a:ext cx="38345" cy="71042"/>
            </a:xfrm>
            <a:custGeom>
              <a:avLst/>
              <a:gdLst/>
              <a:ahLst/>
              <a:cxnLst/>
              <a:rect l="l" t="t" r="r" b="b"/>
              <a:pathLst>
                <a:path w="1215" h="2251" extrusionOk="0">
                  <a:moveTo>
                    <a:pt x="263" y="0"/>
                  </a:moveTo>
                  <a:lnTo>
                    <a:pt x="263" y="0"/>
                  </a:lnTo>
                  <a:cubicBezTo>
                    <a:pt x="798" y="762"/>
                    <a:pt x="774" y="917"/>
                    <a:pt x="120" y="1536"/>
                  </a:cubicBezTo>
                  <a:cubicBezTo>
                    <a:pt x="108" y="1536"/>
                    <a:pt x="96" y="1548"/>
                    <a:pt x="84" y="1560"/>
                  </a:cubicBezTo>
                  <a:cubicBezTo>
                    <a:pt x="1" y="1643"/>
                    <a:pt x="1" y="1715"/>
                    <a:pt x="48" y="1822"/>
                  </a:cubicBezTo>
                  <a:cubicBezTo>
                    <a:pt x="67" y="1819"/>
                    <a:pt x="84" y="1818"/>
                    <a:pt x="101" y="1818"/>
                  </a:cubicBezTo>
                  <a:cubicBezTo>
                    <a:pt x="393" y="1818"/>
                    <a:pt x="492" y="2183"/>
                    <a:pt x="751" y="2250"/>
                  </a:cubicBezTo>
                  <a:cubicBezTo>
                    <a:pt x="917" y="2143"/>
                    <a:pt x="1096" y="2024"/>
                    <a:pt x="1191" y="1834"/>
                  </a:cubicBezTo>
                  <a:lnTo>
                    <a:pt x="1215" y="1822"/>
                  </a:lnTo>
                  <a:cubicBezTo>
                    <a:pt x="1132" y="1715"/>
                    <a:pt x="1132" y="1536"/>
                    <a:pt x="977" y="1500"/>
                  </a:cubicBezTo>
                  <a:cubicBezTo>
                    <a:pt x="970" y="1499"/>
                    <a:pt x="964" y="1498"/>
                    <a:pt x="959" y="1498"/>
                  </a:cubicBezTo>
                  <a:cubicBezTo>
                    <a:pt x="852" y="1498"/>
                    <a:pt x="946" y="1756"/>
                    <a:pt x="868" y="1756"/>
                  </a:cubicBezTo>
                  <a:cubicBezTo>
                    <a:pt x="849" y="1756"/>
                    <a:pt x="819" y="1741"/>
                    <a:pt x="774" y="1703"/>
                  </a:cubicBezTo>
                  <a:cubicBezTo>
                    <a:pt x="632" y="1584"/>
                    <a:pt x="798" y="1441"/>
                    <a:pt x="858" y="1298"/>
                  </a:cubicBezTo>
                  <a:cubicBezTo>
                    <a:pt x="1155" y="631"/>
                    <a:pt x="882" y="95"/>
                    <a:pt x="2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 name="Google Shape;2014;p17"/>
            <p:cNvSpPr/>
            <p:nvPr/>
          </p:nvSpPr>
          <p:spPr>
            <a:xfrm>
              <a:off x="8850664" y="4121417"/>
              <a:ext cx="32917" cy="28404"/>
            </a:xfrm>
            <a:custGeom>
              <a:avLst/>
              <a:gdLst/>
              <a:ahLst/>
              <a:cxnLst/>
              <a:rect l="l" t="t" r="r" b="b"/>
              <a:pathLst>
                <a:path w="1043" h="900" extrusionOk="0">
                  <a:moveTo>
                    <a:pt x="591" y="1"/>
                  </a:moveTo>
                  <a:cubicBezTo>
                    <a:pt x="591" y="94"/>
                    <a:pt x="591" y="160"/>
                    <a:pt x="489" y="160"/>
                  </a:cubicBezTo>
                  <a:cubicBezTo>
                    <a:pt x="474" y="160"/>
                    <a:pt x="456" y="159"/>
                    <a:pt x="436" y="155"/>
                  </a:cubicBezTo>
                  <a:cubicBezTo>
                    <a:pt x="366" y="146"/>
                    <a:pt x="307" y="140"/>
                    <a:pt x="257" y="140"/>
                  </a:cubicBezTo>
                  <a:cubicBezTo>
                    <a:pt x="1" y="140"/>
                    <a:pt x="1" y="296"/>
                    <a:pt x="150" y="894"/>
                  </a:cubicBezTo>
                  <a:cubicBezTo>
                    <a:pt x="227" y="894"/>
                    <a:pt x="302" y="897"/>
                    <a:pt x="372" y="897"/>
                  </a:cubicBezTo>
                  <a:cubicBezTo>
                    <a:pt x="442" y="897"/>
                    <a:pt x="507" y="894"/>
                    <a:pt x="567" y="882"/>
                  </a:cubicBezTo>
                  <a:cubicBezTo>
                    <a:pt x="639" y="882"/>
                    <a:pt x="727" y="900"/>
                    <a:pt x="801" y="900"/>
                  </a:cubicBezTo>
                  <a:cubicBezTo>
                    <a:pt x="886" y="900"/>
                    <a:pt x="953" y="876"/>
                    <a:pt x="960" y="775"/>
                  </a:cubicBezTo>
                  <a:cubicBezTo>
                    <a:pt x="972" y="596"/>
                    <a:pt x="1043" y="310"/>
                    <a:pt x="805" y="179"/>
                  </a:cubicBezTo>
                  <a:cubicBezTo>
                    <a:pt x="733" y="132"/>
                    <a:pt x="662" y="60"/>
                    <a:pt x="5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 name="Google Shape;2015;p17"/>
            <p:cNvSpPr/>
            <p:nvPr/>
          </p:nvSpPr>
          <p:spPr>
            <a:xfrm>
              <a:off x="8922114" y="4057320"/>
              <a:ext cx="29509" cy="39324"/>
            </a:xfrm>
            <a:custGeom>
              <a:avLst/>
              <a:gdLst/>
              <a:ahLst/>
              <a:cxnLst/>
              <a:rect l="l" t="t" r="r" b="b"/>
              <a:pathLst>
                <a:path w="935" h="1246" extrusionOk="0">
                  <a:moveTo>
                    <a:pt x="737" y="0"/>
                  </a:moveTo>
                  <a:cubicBezTo>
                    <a:pt x="423" y="0"/>
                    <a:pt x="409" y="590"/>
                    <a:pt x="94" y="590"/>
                  </a:cubicBezTo>
                  <a:cubicBezTo>
                    <a:pt x="70" y="590"/>
                    <a:pt x="45" y="586"/>
                    <a:pt x="17" y="579"/>
                  </a:cubicBezTo>
                  <a:cubicBezTo>
                    <a:pt x="17" y="578"/>
                    <a:pt x="16" y="578"/>
                    <a:pt x="16" y="578"/>
                  </a:cubicBezTo>
                  <a:lnTo>
                    <a:pt x="16" y="578"/>
                  </a:lnTo>
                  <a:cubicBezTo>
                    <a:pt x="1" y="578"/>
                    <a:pt x="133" y="1014"/>
                    <a:pt x="5" y="1246"/>
                  </a:cubicBezTo>
                  <a:cubicBezTo>
                    <a:pt x="196" y="1024"/>
                    <a:pt x="284" y="920"/>
                    <a:pt x="357" y="920"/>
                  </a:cubicBezTo>
                  <a:cubicBezTo>
                    <a:pt x="420" y="920"/>
                    <a:pt x="470" y="1000"/>
                    <a:pt x="565" y="1151"/>
                  </a:cubicBezTo>
                  <a:cubicBezTo>
                    <a:pt x="583" y="1174"/>
                    <a:pt x="604" y="1186"/>
                    <a:pt x="623" y="1186"/>
                  </a:cubicBezTo>
                  <a:cubicBezTo>
                    <a:pt x="642" y="1186"/>
                    <a:pt x="660" y="1174"/>
                    <a:pt x="672" y="1151"/>
                  </a:cubicBezTo>
                  <a:cubicBezTo>
                    <a:pt x="744" y="1127"/>
                    <a:pt x="803" y="1079"/>
                    <a:pt x="863" y="1032"/>
                  </a:cubicBezTo>
                  <a:cubicBezTo>
                    <a:pt x="922" y="996"/>
                    <a:pt x="934" y="948"/>
                    <a:pt x="863" y="901"/>
                  </a:cubicBezTo>
                  <a:cubicBezTo>
                    <a:pt x="434" y="603"/>
                    <a:pt x="684" y="317"/>
                    <a:pt x="922" y="55"/>
                  </a:cubicBezTo>
                  <a:cubicBezTo>
                    <a:pt x="850" y="17"/>
                    <a:pt x="789" y="0"/>
                    <a:pt x="7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 name="Google Shape;2016;p17"/>
            <p:cNvSpPr/>
            <p:nvPr/>
          </p:nvSpPr>
          <p:spPr>
            <a:xfrm>
              <a:off x="8843374" y="3982399"/>
              <a:ext cx="31970" cy="63215"/>
            </a:xfrm>
            <a:custGeom>
              <a:avLst/>
              <a:gdLst/>
              <a:ahLst/>
              <a:cxnLst/>
              <a:rect l="l" t="t" r="r" b="b"/>
              <a:pathLst>
                <a:path w="1013" h="2003" extrusionOk="0">
                  <a:moveTo>
                    <a:pt x="179" y="0"/>
                  </a:moveTo>
                  <a:cubicBezTo>
                    <a:pt x="0" y="131"/>
                    <a:pt x="83" y="322"/>
                    <a:pt x="60" y="512"/>
                  </a:cubicBezTo>
                  <a:cubicBezTo>
                    <a:pt x="0" y="893"/>
                    <a:pt x="131" y="1262"/>
                    <a:pt x="143" y="1643"/>
                  </a:cubicBezTo>
                  <a:cubicBezTo>
                    <a:pt x="204" y="1617"/>
                    <a:pt x="252" y="1606"/>
                    <a:pt x="291" y="1606"/>
                  </a:cubicBezTo>
                  <a:cubicBezTo>
                    <a:pt x="466" y="1606"/>
                    <a:pt x="451" y="1835"/>
                    <a:pt x="500" y="2001"/>
                  </a:cubicBezTo>
                  <a:cubicBezTo>
                    <a:pt x="512" y="2002"/>
                    <a:pt x="523" y="2002"/>
                    <a:pt x="533" y="2002"/>
                  </a:cubicBezTo>
                  <a:cubicBezTo>
                    <a:pt x="724" y="2002"/>
                    <a:pt x="704" y="1803"/>
                    <a:pt x="726" y="1667"/>
                  </a:cubicBezTo>
                  <a:cubicBezTo>
                    <a:pt x="476" y="1405"/>
                    <a:pt x="1012" y="1274"/>
                    <a:pt x="822" y="1012"/>
                  </a:cubicBezTo>
                  <a:cubicBezTo>
                    <a:pt x="786" y="965"/>
                    <a:pt x="738" y="917"/>
                    <a:pt x="714" y="881"/>
                  </a:cubicBezTo>
                  <a:cubicBezTo>
                    <a:pt x="476" y="822"/>
                    <a:pt x="250" y="750"/>
                    <a:pt x="322" y="358"/>
                  </a:cubicBezTo>
                  <a:cubicBezTo>
                    <a:pt x="357" y="227"/>
                    <a:pt x="322" y="60"/>
                    <a:pt x="1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 name="Google Shape;2017;p17"/>
            <p:cNvSpPr/>
            <p:nvPr/>
          </p:nvSpPr>
          <p:spPr>
            <a:xfrm>
              <a:off x="8869663" y="4163359"/>
              <a:ext cx="26321" cy="40839"/>
            </a:xfrm>
            <a:custGeom>
              <a:avLst/>
              <a:gdLst/>
              <a:ahLst/>
              <a:cxnLst/>
              <a:rect l="l" t="t" r="r" b="b"/>
              <a:pathLst>
                <a:path w="834" h="1294" extrusionOk="0">
                  <a:moveTo>
                    <a:pt x="303" y="1"/>
                  </a:moveTo>
                  <a:cubicBezTo>
                    <a:pt x="274" y="1"/>
                    <a:pt x="237" y="13"/>
                    <a:pt x="191" y="41"/>
                  </a:cubicBezTo>
                  <a:cubicBezTo>
                    <a:pt x="0" y="160"/>
                    <a:pt x="84" y="291"/>
                    <a:pt x="108" y="458"/>
                  </a:cubicBezTo>
                  <a:cubicBezTo>
                    <a:pt x="120" y="696"/>
                    <a:pt x="120" y="946"/>
                    <a:pt x="120" y="1208"/>
                  </a:cubicBezTo>
                  <a:cubicBezTo>
                    <a:pt x="132" y="1204"/>
                    <a:pt x="144" y="1202"/>
                    <a:pt x="157" y="1202"/>
                  </a:cubicBezTo>
                  <a:cubicBezTo>
                    <a:pt x="246" y="1202"/>
                    <a:pt x="339" y="1293"/>
                    <a:pt x="430" y="1293"/>
                  </a:cubicBezTo>
                  <a:cubicBezTo>
                    <a:pt x="474" y="1293"/>
                    <a:pt x="517" y="1272"/>
                    <a:pt x="560" y="1208"/>
                  </a:cubicBezTo>
                  <a:cubicBezTo>
                    <a:pt x="227" y="743"/>
                    <a:pt x="239" y="696"/>
                    <a:pt x="834" y="577"/>
                  </a:cubicBezTo>
                  <a:cubicBezTo>
                    <a:pt x="786" y="386"/>
                    <a:pt x="620" y="327"/>
                    <a:pt x="501" y="219"/>
                  </a:cubicBezTo>
                  <a:cubicBezTo>
                    <a:pt x="426" y="154"/>
                    <a:pt x="410" y="1"/>
                    <a:pt x="3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 name="Google Shape;2018;p17"/>
            <p:cNvSpPr/>
            <p:nvPr/>
          </p:nvSpPr>
          <p:spPr>
            <a:xfrm>
              <a:off x="8707701" y="3668638"/>
              <a:ext cx="38188" cy="55262"/>
            </a:xfrm>
            <a:custGeom>
              <a:avLst/>
              <a:gdLst/>
              <a:ahLst/>
              <a:cxnLst/>
              <a:rect l="l" t="t" r="r" b="b"/>
              <a:pathLst>
                <a:path w="1210" h="1751" extrusionOk="0">
                  <a:moveTo>
                    <a:pt x="120" y="1"/>
                  </a:moveTo>
                  <a:lnTo>
                    <a:pt x="120" y="1"/>
                  </a:lnTo>
                  <a:cubicBezTo>
                    <a:pt x="1" y="179"/>
                    <a:pt x="84" y="346"/>
                    <a:pt x="191" y="501"/>
                  </a:cubicBezTo>
                  <a:cubicBezTo>
                    <a:pt x="275" y="656"/>
                    <a:pt x="394" y="786"/>
                    <a:pt x="322" y="1001"/>
                  </a:cubicBezTo>
                  <a:cubicBezTo>
                    <a:pt x="310" y="1060"/>
                    <a:pt x="310" y="1096"/>
                    <a:pt x="310" y="1156"/>
                  </a:cubicBezTo>
                  <a:cubicBezTo>
                    <a:pt x="328" y="1218"/>
                    <a:pt x="360" y="1268"/>
                    <a:pt x="415" y="1268"/>
                  </a:cubicBezTo>
                  <a:cubicBezTo>
                    <a:pt x="433" y="1268"/>
                    <a:pt x="454" y="1263"/>
                    <a:pt x="477" y="1251"/>
                  </a:cubicBezTo>
                  <a:cubicBezTo>
                    <a:pt x="490" y="1249"/>
                    <a:pt x="502" y="1249"/>
                    <a:pt x="514" y="1249"/>
                  </a:cubicBezTo>
                  <a:cubicBezTo>
                    <a:pt x="786" y="1249"/>
                    <a:pt x="781" y="1637"/>
                    <a:pt x="930" y="1751"/>
                  </a:cubicBezTo>
                  <a:cubicBezTo>
                    <a:pt x="1122" y="1644"/>
                    <a:pt x="727" y="1247"/>
                    <a:pt x="1054" y="1247"/>
                  </a:cubicBezTo>
                  <a:cubicBezTo>
                    <a:pt x="1090" y="1247"/>
                    <a:pt x="1136" y="1252"/>
                    <a:pt x="1192" y="1263"/>
                  </a:cubicBezTo>
                  <a:cubicBezTo>
                    <a:pt x="1209" y="1019"/>
                    <a:pt x="1123" y="980"/>
                    <a:pt x="1016" y="980"/>
                  </a:cubicBezTo>
                  <a:cubicBezTo>
                    <a:pt x="966" y="980"/>
                    <a:pt x="912" y="988"/>
                    <a:pt x="862" y="988"/>
                  </a:cubicBezTo>
                  <a:cubicBezTo>
                    <a:pt x="803" y="988"/>
                    <a:pt x="750" y="977"/>
                    <a:pt x="715" y="929"/>
                  </a:cubicBezTo>
                  <a:cubicBezTo>
                    <a:pt x="715" y="906"/>
                    <a:pt x="727" y="882"/>
                    <a:pt x="727" y="870"/>
                  </a:cubicBezTo>
                  <a:cubicBezTo>
                    <a:pt x="680" y="429"/>
                    <a:pt x="418" y="215"/>
                    <a:pt x="1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 name="Google Shape;2019;p17"/>
            <p:cNvSpPr/>
            <p:nvPr/>
          </p:nvSpPr>
          <p:spPr>
            <a:xfrm>
              <a:off x="8792248" y="4233041"/>
              <a:ext cx="35000" cy="32317"/>
            </a:xfrm>
            <a:custGeom>
              <a:avLst/>
              <a:gdLst/>
              <a:ahLst/>
              <a:cxnLst/>
              <a:rect l="l" t="t" r="r" b="b"/>
              <a:pathLst>
                <a:path w="1109" h="1024" extrusionOk="0">
                  <a:moveTo>
                    <a:pt x="682" y="1"/>
                  </a:moveTo>
                  <a:cubicBezTo>
                    <a:pt x="264" y="1"/>
                    <a:pt x="199" y="477"/>
                    <a:pt x="13" y="762"/>
                  </a:cubicBezTo>
                  <a:cubicBezTo>
                    <a:pt x="1" y="809"/>
                    <a:pt x="1" y="845"/>
                    <a:pt x="1" y="881"/>
                  </a:cubicBezTo>
                  <a:cubicBezTo>
                    <a:pt x="13" y="905"/>
                    <a:pt x="322" y="1024"/>
                    <a:pt x="346" y="1024"/>
                  </a:cubicBezTo>
                  <a:cubicBezTo>
                    <a:pt x="787" y="845"/>
                    <a:pt x="1108" y="619"/>
                    <a:pt x="799" y="12"/>
                  </a:cubicBezTo>
                  <a:cubicBezTo>
                    <a:pt x="757" y="4"/>
                    <a:pt x="718" y="1"/>
                    <a:pt x="6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 name="Google Shape;2020;p17"/>
            <p:cNvSpPr/>
            <p:nvPr/>
          </p:nvSpPr>
          <p:spPr>
            <a:xfrm>
              <a:off x="8834348" y="4074457"/>
              <a:ext cx="35347" cy="27615"/>
            </a:xfrm>
            <a:custGeom>
              <a:avLst/>
              <a:gdLst/>
              <a:ahLst/>
              <a:cxnLst/>
              <a:rect l="l" t="t" r="r" b="b"/>
              <a:pathLst>
                <a:path w="1120" h="875" extrusionOk="0">
                  <a:moveTo>
                    <a:pt x="667" y="0"/>
                  </a:moveTo>
                  <a:cubicBezTo>
                    <a:pt x="619" y="119"/>
                    <a:pt x="584" y="250"/>
                    <a:pt x="536" y="393"/>
                  </a:cubicBezTo>
                  <a:cubicBezTo>
                    <a:pt x="465" y="298"/>
                    <a:pt x="405" y="191"/>
                    <a:pt x="322" y="108"/>
                  </a:cubicBezTo>
                  <a:cubicBezTo>
                    <a:pt x="298" y="119"/>
                    <a:pt x="274" y="131"/>
                    <a:pt x="238" y="131"/>
                  </a:cubicBezTo>
                  <a:cubicBezTo>
                    <a:pt x="238" y="298"/>
                    <a:pt x="238" y="453"/>
                    <a:pt x="155" y="596"/>
                  </a:cubicBezTo>
                  <a:cubicBezTo>
                    <a:pt x="1" y="834"/>
                    <a:pt x="53" y="874"/>
                    <a:pt x="149" y="874"/>
                  </a:cubicBezTo>
                  <a:cubicBezTo>
                    <a:pt x="197" y="874"/>
                    <a:pt x="257" y="864"/>
                    <a:pt x="307" y="864"/>
                  </a:cubicBezTo>
                  <a:cubicBezTo>
                    <a:pt x="325" y="864"/>
                    <a:pt x="343" y="866"/>
                    <a:pt x="357" y="870"/>
                  </a:cubicBezTo>
                  <a:cubicBezTo>
                    <a:pt x="608" y="727"/>
                    <a:pt x="869" y="608"/>
                    <a:pt x="1119" y="489"/>
                  </a:cubicBezTo>
                  <a:cubicBezTo>
                    <a:pt x="965" y="310"/>
                    <a:pt x="822" y="155"/>
                    <a:pt x="6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 name="Google Shape;2021;p17"/>
            <p:cNvSpPr/>
            <p:nvPr/>
          </p:nvSpPr>
          <p:spPr>
            <a:xfrm>
              <a:off x="8901979" y="3992151"/>
              <a:ext cx="31592" cy="37998"/>
            </a:xfrm>
            <a:custGeom>
              <a:avLst/>
              <a:gdLst/>
              <a:ahLst/>
              <a:cxnLst/>
              <a:rect l="l" t="t" r="r" b="b"/>
              <a:pathLst>
                <a:path w="1001" h="1204" extrusionOk="0">
                  <a:moveTo>
                    <a:pt x="358" y="1"/>
                  </a:moveTo>
                  <a:cubicBezTo>
                    <a:pt x="0" y="108"/>
                    <a:pt x="250" y="287"/>
                    <a:pt x="298" y="453"/>
                  </a:cubicBezTo>
                  <a:cubicBezTo>
                    <a:pt x="334" y="525"/>
                    <a:pt x="417" y="620"/>
                    <a:pt x="298" y="691"/>
                  </a:cubicBezTo>
                  <a:cubicBezTo>
                    <a:pt x="239" y="930"/>
                    <a:pt x="334" y="1108"/>
                    <a:pt x="512" y="1180"/>
                  </a:cubicBezTo>
                  <a:cubicBezTo>
                    <a:pt x="544" y="1196"/>
                    <a:pt x="570" y="1203"/>
                    <a:pt x="592" y="1203"/>
                  </a:cubicBezTo>
                  <a:cubicBezTo>
                    <a:pt x="697" y="1203"/>
                    <a:pt x="713" y="1042"/>
                    <a:pt x="762" y="953"/>
                  </a:cubicBezTo>
                  <a:cubicBezTo>
                    <a:pt x="810" y="953"/>
                    <a:pt x="834" y="942"/>
                    <a:pt x="870" y="942"/>
                  </a:cubicBezTo>
                  <a:cubicBezTo>
                    <a:pt x="953" y="822"/>
                    <a:pt x="953" y="691"/>
                    <a:pt x="881" y="561"/>
                  </a:cubicBezTo>
                  <a:cubicBezTo>
                    <a:pt x="905" y="477"/>
                    <a:pt x="953" y="394"/>
                    <a:pt x="989" y="322"/>
                  </a:cubicBezTo>
                  <a:cubicBezTo>
                    <a:pt x="1001" y="60"/>
                    <a:pt x="834" y="49"/>
                    <a:pt x="691" y="25"/>
                  </a:cubicBezTo>
                  <a:cubicBezTo>
                    <a:pt x="641" y="64"/>
                    <a:pt x="588" y="85"/>
                    <a:pt x="535" y="85"/>
                  </a:cubicBezTo>
                  <a:cubicBezTo>
                    <a:pt x="475" y="85"/>
                    <a:pt x="415" y="58"/>
                    <a:pt x="3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 name="Google Shape;2022;p17"/>
            <p:cNvSpPr/>
            <p:nvPr/>
          </p:nvSpPr>
          <p:spPr>
            <a:xfrm>
              <a:off x="8848991" y="3980947"/>
              <a:ext cx="17705" cy="34905"/>
            </a:xfrm>
            <a:custGeom>
              <a:avLst/>
              <a:gdLst/>
              <a:ahLst/>
              <a:cxnLst/>
              <a:rect l="l" t="t" r="r" b="b"/>
              <a:pathLst>
                <a:path w="561" h="1106" extrusionOk="0">
                  <a:moveTo>
                    <a:pt x="106" y="0"/>
                  </a:moveTo>
                  <a:cubicBezTo>
                    <a:pt x="69" y="0"/>
                    <a:pt x="35" y="18"/>
                    <a:pt x="1" y="58"/>
                  </a:cubicBezTo>
                  <a:cubicBezTo>
                    <a:pt x="24" y="404"/>
                    <a:pt x="48" y="749"/>
                    <a:pt x="60" y="1106"/>
                  </a:cubicBezTo>
                  <a:cubicBezTo>
                    <a:pt x="203" y="1058"/>
                    <a:pt x="382" y="999"/>
                    <a:pt x="548" y="939"/>
                  </a:cubicBezTo>
                  <a:cubicBezTo>
                    <a:pt x="560" y="582"/>
                    <a:pt x="501" y="273"/>
                    <a:pt x="239" y="58"/>
                  </a:cubicBezTo>
                  <a:cubicBezTo>
                    <a:pt x="189" y="21"/>
                    <a:pt x="146" y="0"/>
                    <a:pt x="1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 name="Google Shape;2023;p17"/>
            <p:cNvSpPr/>
            <p:nvPr/>
          </p:nvSpPr>
          <p:spPr>
            <a:xfrm>
              <a:off x="8847855" y="4034250"/>
              <a:ext cx="29351" cy="35726"/>
            </a:xfrm>
            <a:custGeom>
              <a:avLst/>
              <a:gdLst/>
              <a:ahLst/>
              <a:cxnLst/>
              <a:rect l="l" t="t" r="r" b="b"/>
              <a:pathLst>
                <a:path w="930" h="1132" extrusionOk="0">
                  <a:moveTo>
                    <a:pt x="799" y="0"/>
                  </a:moveTo>
                  <a:cubicBezTo>
                    <a:pt x="754" y="65"/>
                    <a:pt x="707" y="88"/>
                    <a:pt x="661" y="88"/>
                  </a:cubicBezTo>
                  <a:cubicBezTo>
                    <a:pt x="595" y="88"/>
                    <a:pt x="528" y="42"/>
                    <a:pt x="465" y="0"/>
                  </a:cubicBezTo>
                  <a:lnTo>
                    <a:pt x="465" y="0"/>
                  </a:lnTo>
                  <a:cubicBezTo>
                    <a:pt x="465" y="131"/>
                    <a:pt x="501" y="274"/>
                    <a:pt x="358" y="370"/>
                  </a:cubicBezTo>
                  <a:cubicBezTo>
                    <a:pt x="322" y="453"/>
                    <a:pt x="382" y="608"/>
                    <a:pt x="227" y="608"/>
                  </a:cubicBezTo>
                  <a:cubicBezTo>
                    <a:pt x="1" y="798"/>
                    <a:pt x="108" y="965"/>
                    <a:pt x="263" y="1132"/>
                  </a:cubicBezTo>
                  <a:cubicBezTo>
                    <a:pt x="268" y="1132"/>
                    <a:pt x="272" y="1132"/>
                    <a:pt x="277" y="1132"/>
                  </a:cubicBezTo>
                  <a:cubicBezTo>
                    <a:pt x="446" y="1132"/>
                    <a:pt x="529" y="928"/>
                    <a:pt x="680" y="870"/>
                  </a:cubicBezTo>
                  <a:cubicBezTo>
                    <a:pt x="702" y="881"/>
                    <a:pt x="722" y="886"/>
                    <a:pt x="738" y="886"/>
                  </a:cubicBezTo>
                  <a:cubicBezTo>
                    <a:pt x="793" y="886"/>
                    <a:pt x="817" y="830"/>
                    <a:pt x="799" y="739"/>
                  </a:cubicBezTo>
                  <a:cubicBezTo>
                    <a:pt x="834" y="500"/>
                    <a:pt x="930" y="250"/>
                    <a:pt x="7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 name="Google Shape;2024;p17"/>
            <p:cNvSpPr/>
            <p:nvPr/>
          </p:nvSpPr>
          <p:spPr>
            <a:xfrm>
              <a:off x="8900464" y="3977444"/>
              <a:ext cx="37241" cy="29035"/>
            </a:xfrm>
            <a:custGeom>
              <a:avLst/>
              <a:gdLst/>
              <a:ahLst/>
              <a:cxnLst/>
              <a:rect l="l" t="t" r="r" b="b"/>
              <a:pathLst>
                <a:path w="1180" h="920" extrusionOk="0">
                  <a:moveTo>
                    <a:pt x="277" y="0"/>
                  </a:moveTo>
                  <a:cubicBezTo>
                    <a:pt x="226" y="0"/>
                    <a:pt x="174" y="11"/>
                    <a:pt x="120" y="38"/>
                  </a:cubicBezTo>
                  <a:cubicBezTo>
                    <a:pt x="167" y="336"/>
                    <a:pt x="1" y="705"/>
                    <a:pt x="346" y="919"/>
                  </a:cubicBezTo>
                  <a:cubicBezTo>
                    <a:pt x="416" y="815"/>
                    <a:pt x="156" y="562"/>
                    <a:pt x="456" y="562"/>
                  </a:cubicBezTo>
                  <a:cubicBezTo>
                    <a:pt x="463" y="562"/>
                    <a:pt x="470" y="562"/>
                    <a:pt x="477" y="562"/>
                  </a:cubicBezTo>
                  <a:cubicBezTo>
                    <a:pt x="508" y="587"/>
                    <a:pt x="546" y="602"/>
                    <a:pt x="581" y="602"/>
                  </a:cubicBezTo>
                  <a:cubicBezTo>
                    <a:pt x="611" y="602"/>
                    <a:pt x="639" y="590"/>
                    <a:pt x="656" y="562"/>
                  </a:cubicBezTo>
                  <a:cubicBezTo>
                    <a:pt x="799" y="574"/>
                    <a:pt x="929" y="669"/>
                    <a:pt x="1013" y="788"/>
                  </a:cubicBezTo>
                  <a:cubicBezTo>
                    <a:pt x="1180" y="526"/>
                    <a:pt x="1001" y="348"/>
                    <a:pt x="894" y="157"/>
                  </a:cubicBezTo>
                  <a:cubicBezTo>
                    <a:pt x="875" y="161"/>
                    <a:pt x="856" y="162"/>
                    <a:pt x="837" y="162"/>
                  </a:cubicBezTo>
                  <a:cubicBezTo>
                    <a:pt x="648" y="162"/>
                    <a:pt x="474" y="0"/>
                    <a:pt x="2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 name="Google Shape;2025;p17"/>
            <p:cNvSpPr/>
            <p:nvPr/>
          </p:nvSpPr>
          <p:spPr>
            <a:xfrm>
              <a:off x="8901600" y="3949009"/>
              <a:ext cx="27836" cy="36199"/>
            </a:xfrm>
            <a:custGeom>
              <a:avLst/>
              <a:gdLst/>
              <a:ahLst/>
              <a:cxnLst/>
              <a:rect l="l" t="t" r="r" b="b"/>
              <a:pathLst>
                <a:path w="882" h="1147" extrusionOk="0">
                  <a:moveTo>
                    <a:pt x="186" y="0"/>
                  </a:moveTo>
                  <a:cubicBezTo>
                    <a:pt x="62" y="0"/>
                    <a:pt x="58" y="192"/>
                    <a:pt x="12" y="320"/>
                  </a:cubicBezTo>
                  <a:cubicBezTo>
                    <a:pt x="1" y="356"/>
                    <a:pt x="1" y="392"/>
                    <a:pt x="1" y="439"/>
                  </a:cubicBezTo>
                  <a:cubicBezTo>
                    <a:pt x="143" y="570"/>
                    <a:pt x="12" y="796"/>
                    <a:pt x="108" y="939"/>
                  </a:cubicBezTo>
                  <a:cubicBezTo>
                    <a:pt x="287" y="991"/>
                    <a:pt x="454" y="1146"/>
                    <a:pt x="645" y="1146"/>
                  </a:cubicBezTo>
                  <a:cubicBezTo>
                    <a:pt x="719" y="1146"/>
                    <a:pt x="798" y="1122"/>
                    <a:pt x="882" y="1058"/>
                  </a:cubicBezTo>
                  <a:cubicBezTo>
                    <a:pt x="524" y="856"/>
                    <a:pt x="489" y="392"/>
                    <a:pt x="334" y="58"/>
                  </a:cubicBezTo>
                  <a:cubicBezTo>
                    <a:pt x="271" y="17"/>
                    <a:pt x="223" y="0"/>
                    <a:pt x="1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 name="Google Shape;2026;p17"/>
            <p:cNvSpPr/>
            <p:nvPr/>
          </p:nvSpPr>
          <p:spPr>
            <a:xfrm>
              <a:off x="8779120" y="4224552"/>
              <a:ext cx="38345" cy="32538"/>
            </a:xfrm>
            <a:custGeom>
              <a:avLst/>
              <a:gdLst/>
              <a:ahLst/>
              <a:cxnLst/>
              <a:rect l="l" t="t" r="r" b="b"/>
              <a:pathLst>
                <a:path w="1215" h="1031" extrusionOk="0">
                  <a:moveTo>
                    <a:pt x="1015" y="0"/>
                  </a:moveTo>
                  <a:cubicBezTo>
                    <a:pt x="920" y="0"/>
                    <a:pt x="840" y="77"/>
                    <a:pt x="774" y="162"/>
                  </a:cubicBezTo>
                  <a:cubicBezTo>
                    <a:pt x="679" y="662"/>
                    <a:pt x="214" y="436"/>
                    <a:pt x="0" y="662"/>
                  </a:cubicBezTo>
                  <a:cubicBezTo>
                    <a:pt x="143" y="781"/>
                    <a:pt x="274" y="912"/>
                    <a:pt x="429" y="1031"/>
                  </a:cubicBezTo>
                  <a:cubicBezTo>
                    <a:pt x="750" y="876"/>
                    <a:pt x="834" y="364"/>
                    <a:pt x="1215" y="281"/>
                  </a:cubicBezTo>
                  <a:cubicBezTo>
                    <a:pt x="1167" y="197"/>
                    <a:pt x="1131" y="114"/>
                    <a:pt x="1095" y="19"/>
                  </a:cubicBezTo>
                  <a:cubicBezTo>
                    <a:pt x="1068" y="6"/>
                    <a:pt x="1041" y="0"/>
                    <a:pt x="10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 name="Google Shape;2027;p17"/>
            <p:cNvSpPr/>
            <p:nvPr/>
          </p:nvSpPr>
          <p:spPr>
            <a:xfrm>
              <a:off x="8835831" y="4279402"/>
              <a:ext cx="34243" cy="28530"/>
            </a:xfrm>
            <a:custGeom>
              <a:avLst/>
              <a:gdLst/>
              <a:ahLst/>
              <a:cxnLst/>
              <a:rect l="l" t="t" r="r" b="b"/>
              <a:pathLst>
                <a:path w="1085" h="904" extrusionOk="0">
                  <a:moveTo>
                    <a:pt x="870" y="1"/>
                  </a:moveTo>
                  <a:cubicBezTo>
                    <a:pt x="851" y="1"/>
                    <a:pt x="834" y="17"/>
                    <a:pt x="822" y="55"/>
                  </a:cubicBezTo>
                  <a:cubicBezTo>
                    <a:pt x="680" y="543"/>
                    <a:pt x="227" y="531"/>
                    <a:pt x="1" y="864"/>
                  </a:cubicBezTo>
                  <a:cubicBezTo>
                    <a:pt x="73" y="892"/>
                    <a:pt x="140" y="903"/>
                    <a:pt x="202" y="903"/>
                  </a:cubicBezTo>
                  <a:cubicBezTo>
                    <a:pt x="465" y="903"/>
                    <a:pt x="644" y="692"/>
                    <a:pt x="846" y="567"/>
                  </a:cubicBezTo>
                  <a:cubicBezTo>
                    <a:pt x="953" y="567"/>
                    <a:pt x="1037" y="531"/>
                    <a:pt x="1084" y="424"/>
                  </a:cubicBezTo>
                  <a:cubicBezTo>
                    <a:pt x="1065" y="262"/>
                    <a:pt x="947" y="1"/>
                    <a:pt x="8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 name="Google Shape;2028;p17"/>
            <p:cNvSpPr/>
            <p:nvPr/>
          </p:nvSpPr>
          <p:spPr>
            <a:xfrm>
              <a:off x="8621293" y="3541266"/>
              <a:ext cx="28972" cy="21997"/>
            </a:xfrm>
            <a:custGeom>
              <a:avLst/>
              <a:gdLst/>
              <a:ahLst/>
              <a:cxnLst/>
              <a:rect l="l" t="t" r="r" b="b"/>
              <a:pathLst>
                <a:path w="918" h="697" extrusionOk="0">
                  <a:moveTo>
                    <a:pt x="905" y="0"/>
                  </a:moveTo>
                  <a:cubicBezTo>
                    <a:pt x="715" y="36"/>
                    <a:pt x="548" y="203"/>
                    <a:pt x="358" y="203"/>
                  </a:cubicBezTo>
                  <a:cubicBezTo>
                    <a:pt x="250" y="215"/>
                    <a:pt x="12" y="274"/>
                    <a:pt x="0" y="524"/>
                  </a:cubicBezTo>
                  <a:cubicBezTo>
                    <a:pt x="0" y="572"/>
                    <a:pt x="72" y="655"/>
                    <a:pt x="84" y="655"/>
                  </a:cubicBezTo>
                  <a:cubicBezTo>
                    <a:pt x="111" y="643"/>
                    <a:pt x="139" y="639"/>
                    <a:pt x="167" y="639"/>
                  </a:cubicBezTo>
                  <a:cubicBezTo>
                    <a:pt x="267" y="639"/>
                    <a:pt x="373" y="697"/>
                    <a:pt x="469" y="697"/>
                  </a:cubicBezTo>
                  <a:cubicBezTo>
                    <a:pt x="537" y="697"/>
                    <a:pt x="601" y="669"/>
                    <a:pt x="655" y="572"/>
                  </a:cubicBezTo>
                  <a:cubicBezTo>
                    <a:pt x="739" y="405"/>
                    <a:pt x="917" y="274"/>
                    <a:pt x="9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 name="Google Shape;2029;p17"/>
            <p:cNvSpPr/>
            <p:nvPr/>
          </p:nvSpPr>
          <p:spPr>
            <a:xfrm>
              <a:off x="8902358" y="4042140"/>
              <a:ext cx="37588" cy="23070"/>
            </a:xfrm>
            <a:custGeom>
              <a:avLst/>
              <a:gdLst/>
              <a:ahLst/>
              <a:cxnLst/>
              <a:rect l="l" t="t" r="r" b="b"/>
              <a:pathLst>
                <a:path w="1191" h="731" extrusionOk="0">
                  <a:moveTo>
                    <a:pt x="858" y="0"/>
                  </a:moveTo>
                  <a:cubicBezTo>
                    <a:pt x="730" y="9"/>
                    <a:pt x="651" y="321"/>
                    <a:pt x="508" y="321"/>
                  </a:cubicBezTo>
                  <a:cubicBezTo>
                    <a:pt x="451" y="321"/>
                    <a:pt x="383" y="271"/>
                    <a:pt x="298" y="131"/>
                  </a:cubicBezTo>
                  <a:lnTo>
                    <a:pt x="298" y="131"/>
                  </a:lnTo>
                  <a:cubicBezTo>
                    <a:pt x="0" y="310"/>
                    <a:pt x="143" y="465"/>
                    <a:pt x="322" y="620"/>
                  </a:cubicBezTo>
                  <a:cubicBezTo>
                    <a:pt x="409" y="699"/>
                    <a:pt x="487" y="731"/>
                    <a:pt x="559" y="731"/>
                  </a:cubicBezTo>
                  <a:cubicBezTo>
                    <a:pt x="701" y="731"/>
                    <a:pt x="818" y="604"/>
                    <a:pt x="929" y="477"/>
                  </a:cubicBezTo>
                  <a:cubicBezTo>
                    <a:pt x="1072" y="298"/>
                    <a:pt x="1191" y="84"/>
                    <a:pt x="8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 name="Google Shape;2030;p17"/>
            <p:cNvSpPr/>
            <p:nvPr/>
          </p:nvSpPr>
          <p:spPr>
            <a:xfrm>
              <a:off x="8901979" y="4011591"/>
              <a:ext cx="27457" cy="26889"/>
            </a:xfrm>
            <a:custGeom>
              <a:avLst/>
              <a:gdLst/>
              <a:ahLst/>
              <a:cxnLst/>
              <a:rect l="l" t="t" r="r" b="b"/>
              <a:pathLst>
                <a:path w="870" h="852" extrusionOk="0">
                  <a:moveTo>
                    <a:pt x="85" y="0"/>
                  </a:moveTo>
                  <a:cubicBezTo>
                    <a:pt x="36" y="0"/>
                    <a:pt x="0" y="32"/>
                    <a:pt x="0" y="135"/>
                  </a:cubicBezTo>
                  <a:cubicBezTo>
                    <a:pt x="12" y="421"/>
                    <a:pt x="96" y="754"/>
                    <a:pt x="417" y="849"/>
                  </a:cubicBezTo>
                  <a:cubicBezTo>
                    <a:pt x="441" y="851"/>
                    <a:pt x="465" y="852"/>
                    <a:pt x="489" y="852"/>
                  </a:cubicBezTo>
                  <a:cubicBezTo>
                    <a:pt x="651" y="852"/>
                    <a:pt x="797" y="807"/>
                    <a:pt x="870" y="599"/>
                  </a:cubicBezTo>
                  <a:cubicBezTo>
                    <a:pt x="822" y="504"/>
                    <a:pt x="786" y="433"/>
                    <a:pt x="762" y="361"/>
                  </a:cubicBezTo>
                  <a:cubicBezTo>
                    <a:pt x="669" y="448"/>
                    <a:pt x="601" y="483"/>
                    <a:pt x="549" y="483"/>
                  </a:cubicBezTo>
                  <a:cubicBezTo>
                    <a:pt x="403" y="483"/>
                    <a:pt x="386" y="207"/>
                    <a:pt x="298" y="75"/>
                  </a:cubicBezTo>
                  <a:cubicBezTo>
                    <a:pt x="237" y="55"/>
                    <a:pt x="149" y="0"/>
                    <a:pt x="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 name="Google Shape;2031;p17"/>
            <p:cNvSpPr/>
            <p:nvPr/>
          </p:nvSpPr>
          <p:spPr>
            <a:xfrm>
              <a:off x="8689681" y="3676149"/>
              <a:ext cx="29698" cy="28309"/>
            </a:xfrm>
            <a:custGeom>
              <a:avLst/>
              <a:gdLst/>
              <a:ahLst/>
              <a:cxnLst/>
              <a:rect l="l" t="t" r="r" b="b"/>
              <a:pathLst>
                <a:path w="941" h="897" extrusionOk="0">
                  <a:moveTo>
                    <a:pt x="227" y="1"/>
                  </a:moveTo>
                  <a:cubicBezTo>
                    <a:pt x="119" y="37"/>
                    <a:pt x="0" y="60"/>
                    <a:pt x="48" y="239"/>
                  </a:cubicBezTo>
                  <a:cubicBezTo>
                    <a:pt x="110" y="487"/>
                    <a:pt x="159" y="768"/>
                    <a:pt x="366" y="768"/>
                  </a:cubicBezTo>
                  <a:cubicBezTo>
                    <a:pt x="438" y="768"/>
                    <a:pt x="528" y="735"/>
                    <a:pt x="643" y="656"/>
                  </a:cubicBezTo>
                  <a:cubicBezTo>
                    <a:pt x="644" y="655"/>
                    <a:pt x="644" y="655"/>
                    <a:pt x="645" y="655"/>
                  </a:cubicBezTo>
                  <a:cubicBezTo>
                    <a:pt x="664" y="655"/>
                    <a:pt x="765" y="790"/>
                    <a:pt x="822" y="870"/>
                  </a:cubicBezTo>
                  <a:cubicBezTo>
                    <a:pt x="834" y="888"/>
                    <a:pt x="852" y="897"/>
                    <a:pt x="871" y="897"/>
                  </a:cubicBezTo>
                  <a:cubicBezTo>
                    <a:pt x="890" y="897"/>
                    <a:pt x="911" y="888"/>
                    <a:pt x="929" y="870"/>
                  </a:cubicBezTo>
                  <a:cubicBezTo>
                    <a:pt x="929" y="822"/>
                    <a:pt x="941" y="775"/>
                    <a:pt x="941" y="727"/>
                  </a:cubicBezTo>
                  <a:cubicBezTo>
                    <a:pt x="905" y="346"/>
                    <a:pt x="643" y="179"/>
                    <a:pt x="393" y="13"/>
                  </a:cubicBezTo>
                  <a:cubicBezTo>
                    <a:pt x="334" y="1"/>
                    <a:pt x="286" y="1"/>
                    <a:pt x="2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 name="Google Shape;2032;p17"/>
            <p:cNvSpPr/>
            <p:nvPr/>
          </p:nvSpPr>
          <p:spPr>
            <a:xfrm>
              <a:off x="8697571" y="3664125"/>
              <a:ext cx="27710" cy="37115"/>
            </a:xfrm>
            <a:custGeom>
              <a:avLst/>
              <a:gdLst/>
              <a:ahLst/>
              <a:cxnLst/>
              <a:rect l="l" t="t" r="r" b="b"/>
              <a:pathLst>
                <a:path w="878" h="1176" extrusionOk="0">
                  <a:moveTo>
                    <a:pt x="119" y="1"/>
                  </a:moveTo>
                  <a:cubicBezTo>
                    <a:pt x="84" y="37"/>
                    <a:pt x="48" y="84"/>
                    <a:pt x="36" y="144"/>
                  </a:cubicBezTo>
                  <a:cubicBezTo>
                    <a:pt x="0" y="275"/>
                    <a:pt x="36" y="394"/>
                    <a:pt x="119" y="489"/>
                  </a:cubicBezTo>
                  <a:cubicBezTo>
                    <a:pt x="322" y="691"/>
                    <a:pt x="500" y="906"/>
                    <a:pt x="691" y="1108"/>
                  </a:cubicBezTo>
                  <a:cubicBezTo>
                    <a:pt x="731" y="1121"/>
                    <a:pt x="796" y="1175"/>
                    <a:pt x="834" y="1175"/>
                  </a:cubicBezTo>
                  <a:cubicBezTo>
                    <a:pt x="865" y="1175"/>
                    <a:pt x="877" y="1141"/>
                    <a:pt x="846" y="1025"/>
                  </a:cubicBezTo>
                  <a:cubicBezTo>
                    <a:pt x="798" y="691"/>
                    <a:pt x="453" y="513"/>
                    <a:pt x="441" y="144"/>
                  </a:cubicBezTo>
                  <a:cubicBezTo>
                    <a:pt x="334" y="84"/>
                    <a:pt x="227" y="37"/>
                    <a:pt x="1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 name="Google Shape;2033;p17"/>
            <p:cNvSpPr/>
            <p:nvPr/>
          </p:nvSpPr>
          <p:spPr>
            <a:xfrm>
              <a:off x="8696435" y="3309054"/>
              <a:ext cx="23323" cy="31749"/>
            </a:xfrm>
            <a:custGeom>
              <a:avLst/>
              <a:gdLst/>
              <a:ahLst/>
              <a:cxnLst/>
              <a:rect l="l" t="t" r="r" b="b"/>
              <a:pathLst>
                <a:path w="739" h="1006" extrusionOk="0">
                  <a:moveTo>
                    <a:pt x="382" y="0"/>
                  </a:moveTo>
                  <a:cubicBezTo>
                    <a:pt x="1" y="274"/>
                    <a:pt x="96" y="631"/>
                    <a:pt x="263" y="989"/>
                  </a:cubicBezTo>
                  <a:cubicBezTo>
                    <a:pt x="275" y="986"/>
                    <a:pt x="288" y="985"/>
                    <a:pt x="302" y="985"/>
                  </a:cubicBezTo>
                  <a:cubicBezTo>
                    <a:pt x="359" y="985"/>
                    <a:pt x="417" y="1005"/>
                    <a:pt x="472" y="1005"/>
                  </a:cubicBezTo>
                  <a:cubicBezTo>
                    <a:pt x="522" y="1005"/>
                    <a:pt x="568" y="989"/>
                    <a:pt x="608" y="929"/>
                  </a:cubicBezTo>
                  <a:cubicBezTo>
                    <a:pt x="608" y="917"/>
                    <a:pt x="536" y="810"/>
                    <a:pt x="489" y="750"/>
                  </a:cubicBezTo>
                  <a:cubicBezTo>
                    <a:pt x="441" y="727"/>
                    <a:pt x="417" y="679"/>
                    <a:pt x="453" y="620"/>
                  </a:cubicBezTo>
                  <a:cubicBezTo>
                    <a:pt x="477" y="596"/>
                    <a:pt x="501" y="584"/>
                    <a:pt x="525" y="584"/>
                  </a:cubicBezTo>
                  <a:cubicBezTo>
                    <a:pt x="548" y="584"/>
                    <a:pt x="572" y="596"/>
                    <a:pt x="596" y="620"/>
                  </a:cubicBezTo>
                  <a:cubicBezTo>
                    <a:pt x="739" y="548"/>
                    <a:pt x="715" y="381"/>
                    <a:pt x="715" y="250"/>
                  </a:cubicBezTo>
                  <a:cubicBezTo>
                    <a:pt x="608" y="155"/>
                    <a:pt x="489" y="84"/>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 name="Google Shape;2034;p17"/>
            <p:cNvSpPr/>
            <p:nvPr/>
          </p:nvSpPr>
          <p:spPr>
            <a:xfrm>
              <a:off x="8585599" y="3490898"/>
              <a:ext cx="20703" cy="37241"/>
            </a:xfrm>
            <a:custGeom>
              <a:avLst/>
              <a:gdLst/>
              <a:ahLst/>
              <a:cxnLst/>
              <a:rect l="l" t="t" r="r" b="b"/>
              <a:pathLst>
                <a:path w="656" h="1180" extrusionOk="0">
                  <a:moveTo>
                    <a:pt x="187" y="1"/>
                  </a:moveTo>
                  <a:cubicBezTo>
                    <a:pt x="126" y="1"/>
                    <a:pt x="62" y="18"/>
                    <a:pt x="0" y="37"/>
                  </a:cubicBezTo>
                  <a:cubicBezTo>
                    <a:pt x="0" y="442"/>
                    <a:pt x="36" y="823"/>
                    <a:pt x="215" y="1180"/>
                  </a:cubicBezTo>
                  <a:cubicBezTo>
                    <a:pt x="238" y="1049"/>
                    <a:pt x="203" y="882"/>
                    <a:pt x="322" y="799"/>
                  </a:cubicBezTo>
                  <a:cubicBezTo>
                    <a:pt x="310" y="584"/>
                    <a:pt x="655" y="442"/>
                    <a:pt x="429" y="168"/>
                  </a:cubicBezTo>
                  <a:cubicBezTo>
                    <a:pt x="365" y="39"/>
                    <a:pt x="279" y="1"/>
                    <a:pt x="1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 name="Google Shape;2035;p17"/>
            <p:cNvSpPr/>
            <p:nvPr/>
          </p:nvSpPr>
          <p:spPr>
            <a:xfrm>
              <a:off x="8854262" y="4222469"/>
              <a:ext cx="28593" cy="21903"/>
            </a:xfrm>
            <a:custGeom>
              <a:avLst/>
              <a:gdLst/>
              <a:ahLst/>
              <a:cxnLst/>
              <a:rect l="l" t="t" r="r" b="b"/>
              <a:pathLst>
                <a:path w="906" h="694" extrusionOk="0">
                  <a:moveTo>
                    <a:pt x="668" y="0"/>
                  </a:moveTo>
                  <a:cubicBezTo>
                    <a:pt x="498" y="0"/>
                    <a:pt x="335" y="87"/>
                    <a:pt x="163" y="87"/>
                  </a:cubicBezTo>
                  <a:cubicBezTo>
                    <a:pt x="114" y="87"/>
                    <a:pt x="63" y="79"/>
                    <a:pt x="12" y="61"/>
                  </a:cubicBezTo>
                  <a:lnTo>
                    <a:pt x="12" y="61"/>
                  </a:lnTo>
                  <a:cubicBezTo>
                    <a:pt x="0" y="359"/>
                    <a:pt x="262" y="371"/>
                    <a:pt x="310" y="609"/>
                  </a:cubicBezTo>
                  <a:cubicBezTo>
                    <a:pt x="319" y="671"/>
                    <a:pt x="356" y="693"/>
                    <a:pt x="397" y="693"/>
                  </a:cubicBezTo>
                  <a:cubicBezTo>
                    <a:pt x="468" y="693"/>
                    <a:pt x="551" y="630"/>
                    <a:pt x="536" y="585"/>
                  </a:cubicBezTo>
                  <a:cubicBezTo>
                    <a:pt x="250" y="25"/>
                    <a:pt x="905" y="371"/>
                    <a:pt x="869" y="49"/>
                  </a:cubicBezTo>
                  <a:cubicBezTo>
                    <a:pt x="801" y="13"/>
                    <a:pt x="734" y="0"/>
                    <a:pt x="6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 name="Google Shape;2036;p17"/>
            <p:cNvSpPr/>
            <p:nvPr/>
          </p:nvSpPr>
          <p:spPr>
            <a:xfrm>
              <a:off x="8851611" y="4190531"/>
              <a:ext cx="21840" cy="22187"/>
            </a:xfrm>
            <a:custGeom>
              <a:avLst/>
              <a:gdLst/>
              <a:ahLst/>
              <a:cxnLst/>
              <a:rect l="l" t="t" r="r" b="b"/>
              <a:pathLst>
                <a:path w="692" h="703" extrusionOk="0">
                  <a:moveTo>
                    <a:pt x="202" y="0"/>
                  </a:moveTo>
                  <a:cubicBezTo>
                    <a:pt x="96" y="0"/>
                    <a:pt x="1" y="70"/>
                    <a:pt x="1" y="168"/>
                  </a:cubicBezTo>
                  <a:cubicBezTo>
                    <a:pt x="1" y="442"/>
                    <a:pt x="275" y="585"/>
                    <a:pt x="453" y="668"/>
                  </a:cubicBezTo>
                  <a:cubicBezTo>
                    <a:pt x="497" y="692"/>
                    <a:pt x="532" y="702"/>
                    <a:pt x="560" y="702"/>
                  </a:cubicBezTo>
                  <a:cubicBezTo>
                    <a:pt x="688" y="702"/>
                    <a:pt x="682" y="493"/>
                    <a:pt x="692" y="347"/>
                  </a:cubicBezTo>
                  <a:cubicBezTo>
                    <a:pt x="572" y="251"/>
                    <a:pt x="465" y="132"/>
                    <a:pt x="346" y="49"/>
                  </a:cubicBezTo>
                  <a:cubicBezTo>
                    <a:pt x="301" y="15"/>
                    <a:pt x="250" y="0"/>
                    <a:pt x="2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 name="Google Shape;2037;p17"/>
            <p:cNvSpPr/>
            <p:nvPr/>
          </p:nvSpPr>
          <p:spPr>
            <a:xfrm>
              <a:off x="8743773" y="3260958"/>
              <a:ext cx="26731" cy="24080"/>
            </a:xfrm>
            <a:custGeom>
              <a:avLst/>
              <a:gdLst/>
              <a:ahLst/>
              <a:cxnLst/>
              <a:rect l="l" t="t" r="r" b="b"/>
              <a:pathLst>
                <a:path w="847" h="763" extrusionOk="0">
                  <a:moveTo>
                    <a:pt x="537" y="0"/>
                  </a:moveTo>
                  <a:lnTo>
                    <a:pt x="537" y="0"/>
                  </a:lnTo>
                  <a:cubicBezTo>
                    <a:pt x="346" y="227"/>
                    <a:pt x="1" y="334"/>
                    <a:pt x="108" y="762"/>
                  </a:cubicBezTo>
                  <a:cubicBezTo>
                    <a:pt x="822" y="584"/>
                    <a:pt x="846" y="536"/>
                    <a:pt x="5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 name="Google Shape;2038;p17"/>
            <p:cNvSpPr/>
            <p:nvPr/>
          </p:nvSpPr>
          <p:spPr>
            <a:xfrm>
              <a:off x="8771104" y="4307237"/>
              <a:ext cx="28688" cy="23481"/>
            </a:xfrm>
            <a:custGeom>
              <a:avLst/>
              <a:gdLst/>
              <a:ahLst/>
              <a:cxnLst/>
              <a:rect l="l" t="t" r="r" b="b"/>
              <a:pathLst>
                <a:path w="909" h="744" extrusionOk="0">
                  <a:moveTo>
                    <a:pt x="290" y="0"/>
                  </a:moveTo>
                  <a:cubicBezTo>
                    <a:pt x="117" y="0"/>
                    <a:pt x="0" y="108"/>
                    <a:pt x="16" y="435"/>
                  </a:cubicBezTo>
                  <a:cubicBezTo>
                    <a:pt x="33" y="432"/>
                    <a:pt x="51" y="430"/>
                    <a:pt x="67" y="430"/>
                  </a:cubicBezTo>
                  <a:cubicBezTo>
                    <a:pt x="310" y="430"/>
                    <a:pt x="496" y="744"/>
                    <a:pt x="744" y="744"/>
                  </a:cubicBezTo>
                  <a:cubicBezTo>
                    <a:pt x="796" y="744"/>
                    <a:pt x="851" y="730"/>
                    <a:pt x="909" y="697"/>
                  </a:cubicBezTo>
                  <a:lnTo>
                    <a:pt x="909" y="435"/>
                  </a:lnTo>
                  <a:cubicBezTo>
                    <a:pt x="754" y="352"/>
                    <a:pt x="576" y="304"/>
                    <a:pt x="576" y="66"/>
                  </a:cubicBezTo>
                  <a:cubicBezTo>
                    <a:pt x="473" y="26"/>
                    <a:pt x="375" y="0"/>
                    <a:pt x="2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 name="Google Shape;2039;p17"/>
            <p:cNvSpPr/>
            <p:nvPr/>
          </p:nvSpPr>
          <p:spPr>
            <a:xfrm>
              <a:off x="8676521" y="3653837"/>
              <a:ext cx="24838" cy="25721"/>
            </a:xfrm>
            <a:custGeom>
              <a:avLst/>
              <a:gdLst/>
              <a:ahLst/>
              <a:cxnLst/>
              <a:rect l="l" t="t" r="r" b="b"/>
              <a:pathLst>
                <a:path w="787" h="815" extrusionOk="0">
                  <a:moveTo>
                    <a:pt x="131" y="1"/>
                  </a:moveTo>
                  <a:cubicBezTo>
                    <a:pt x="90" y="1"/>
                    <a:pt x="47" y="19"/>
                    <a:pt x="1" y="65"/>
                  </a:cubicBezTo>
                  <a:cubicBezTo>
                    <a:pt x="60" y="279"/>
                    <a:pt x="48" y="482"/>
                    <a:pt x="1" y="696"/>
                  </a:cubicBezTo>
                  <a:cubicBezTo>
                    <a:pt x="80" y="762"/>
                    <a:pt x="164" y="778"/>
                    <a:pt x="249" y="778"/>
                  </a:cubicBezTo>
                  <a:cubicBezTo>
                    <a:pt x="324" y="778"/>
                    <a:pt x="400" y="765"/>
                    <a:pt x="474" y="765"/>
                  </a:cubicBezTo>
                  <a:cubicBezTo>
                    <a:pt x="541" y="765"/>
                    <a:pt x="606" y="776"/>
                    <a:pt x="667" y="815"/>
                  </a:cubicBezTo>
                  <a:lnTo>
                    <a:pt x="786" y="815"/>
                  </a:lnTo>
                  <a:lnTo>
                    <a:pt x="786" y="422"/>
                  </a:lnTo>
                  <a:cubicBezTo>
                    <a:pt x="632" y="351"/>
                    <a:pt x="453" y="303"/>
                    <a:pt x="346" y="124"/>
                  </a:cubicBezTo>
                  <a:cubicBezTo>
                    <a:pt x="276" y="63"/>
                    <a:pt x="207" y="1"/>
                    <a:pt x="1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 name="Google Shape;2040;p17"/>
            <p:cNvSpPr/>
            <p:nvPr/>
          </p:nvSpPr>
          <p:spPr>
            <a:xfrm>
              <a:off x="8912867" y="4030495"/>
              <a:ext cx="19188" cy="24238"/>
            </a:xfrm>
            <a:custGeom>
              <a:avLst/>
              <a:gdLst/>
              <a:ahLst/>
              <a:cxnLst/>
              <a:rect l="l" t="t" r="r" b="b"/>
              <a:pathLst>
                <a:path w="608" h="768" extrusionOk="0">
                  <a:moveTo>
                    <a:pt x="536" y="0"/>
                  </a:moveTo>
                  <a:cubicBezTo>
                    <a:pt x="382" y="84"/>
                    <a:pt x="239" y="155"/>
                    <a:pt x="84" y="250"/>
                  </a:cubicBezTo>
                  <a:cubicBezTo>
                    <a:pt x="84" y="358"/>
                    <a:pt x="72" y="441"/>
                    <a:pt x="1" y="512"/>
                  </a:cubicBezTo>
                  <a:cubicBezTo>
                    <a:pt x="115" y="694"/>
                    <a:pt x="207" y="768"/>
                    <a:pt x="283" y="768"/>
                  </a:cubicBezTo>
                  <a:cubicBezTo>
                    <a:pt x="397" y="768"/>
                    <a:pt x="477" y="602"/>
                    <a:pt x="548" y="381"/>
                  </a:cubicBezTo>
                  <a:lnTo>
                    <a:pt x="548" y="262"/>
                  </a:lnTo>
                  <a:cubicBezTo>
                    <a:pt x="608" y="179"/>
                    <a:pt x="608" y="84"/>
                    <a:pt x="536" y="12"/>
                  </a:cubicBezTo>
                  <a:lnTo>
                    <a:pt x="53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 name="Google Shape;2041;p17"/>
            <p:cNvSpPr/>
            <p:nvPr/>
          </p:nvSpPr>
          <p:spPr>
            <a:xfrm>
              <a:off x="8771577" y="3762527"/>
              <a:ext cx="27489" cy="27110"/>
            </a:xfrm>
            <a:custGeom>
              <a:avLst/>
              <a:gdLst/>
              <a:ahLst/>
              <a:cxnLst/>
              <a:rect l="l" t="t" r="r" b="b"/>
              <a:pathLst>
                <a:path w="871" h="859" extrusionOk="0">
                  <a:moveTo>
                    <a:pt x="382" y="1"/>
                  </a:moveTo>
                  <a:cubicBezTo>
                    <a:pt x="325" y="1"/>
                    <a:pt x="313" y="43"/>
                    <a:pt x="322" y="133"/>
                  </a:cubicBezTo>
                  <a:cubicBezTo>
                    <a:pt x="433" y="266"/>
                    <a:pt x="349" y="337"/>
                    <a:pt x="269" y="337"/>
                  </a:cubicBezTo>
                  <a:cubicBezTo>
                    <a:pt x="263" y="337"/>
                    <a:pt x="257" y="336"/>
                    <a:pt x="251" y="336"/>
                  </a:cubicBezTo>
                  <a:cubicBezTo>
                    <a:pt x="235" y="334"/>
                    <a:pt x="221" y="333"/>
                    <a:pt x="207" y="333"/>
                  </a:cubicBezTo>
                  <a:cubicBezTo>
                    <a:pt x="23" y="333"/>
                    <a:pt x="12" y="479"/>
                    <a:pt x="1" y="645"/>
                  </a:cubicBezTo>
                  <a:cubicBezTo>
                    <a:pt x="82" y="678"/>
                    <a:pt x="163" y="859"/>
                    <a:pt x="236" y="859"/>
                  </a:cubicBezTo>
                  <a:cubicBezTo>
                    <a:pt x="271" y="859"/>
                    <a:pt x="304" y="819"/>
                    <a:pt x="334" y="705"/>
                  </a:cubicBezTo>
                  <a:cubicBezTo>
                    <a:pt x="418" y="490"/>
                    <a:pt x="870" y="336"/>
                    <a:pt x="453" y="14"/>
                  </a:cubicBezTo>
                  <a:cubicBezTo>
                    <a:pt x="424" y="5"/>
                    <a:pt x="401"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 name="Google Shape;2042;p17"/>
            <p:cNvSpPr/>
            <p:nvPr/>
          </p:nvSpPr>
          <p:spPr>
            <a:xfrm>
              <a:off x="8787388" y="3155393"/>
              <a:ext cx="29698" cy="18431"/>
            </a:xfrm>
            <a:custGeom>
              <a:avLst/>
              <a:gdLst/>
              <a:ahLst/>
              <a:cxnLst/>
              <a:rect l="l" t="t" r="r" b="b"/>
              <a:pathLst>
                <a:path w="941" h="584" extrusionOk="0">
                  <a:moveTo>
                    <a:pt x="619" y="1"/>
                  </a:moveTo>
                  <a:cubicBezTo>
                    <a:pt x="550" y="1"/>
                    <a:pt x="477" y="21"/>
                    <a:pt x="405" y="59"/>
                  </a:cubicBezTo>
                  <a:cubicBezTo>
                    <a:pt x="0" y="500"/>
                    <a:pt x="393" y="500"/>
                    <a:pt x="631" y="583"/>
                  </a:cubicBezTo>
                  <a:cubicBezTo>
                    <a:pt x="762" y="500"/>
                    <a:pt x="881" y="381"/>
                    <a:pt x="941" y="202"/>
                  </a:cubicBezTo>
                  <a:cubicBezTo>
                    <a:pt x="857" y="65"/>
                    <a:pt x="743" y="1"/>
                    <a:pt x="6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 name="Google Shape;2043;p17"/>
            <p:cNvSpPr/>
            <p:nvPr/>
          </p:nvSpPr>
          <p:spPr>
            <a:xfrm>
              <a:off x="8826080" y="3957972"/>
              <a:ext cx="30834" cy="24459"/>
            </a:xfrm>
            <a:custGeom>
              <a:avLst/>
              <a:gdLst/>
              <a:ahLst/>
              <a:cxnLst/>
              <a:rect l="l" t="t" r="r" b="b"/>
              <a:pathLst>
                <a:path w="977" h="775" extrusionOk="0">
                  <a:moveTo>
                    <a:pt x="596" y="0"/>
                  </a:moveTo>
                  <a:cubicBezTo>
                    <a:pt x="417" y="191"/>
                    <a:pt x="0" y="370"/>
                    <a:pt x="596" y="584"/>
                  </a:cubicBezTo>
                  <a:cubicBezTo>
                    <a:pt x="655" y="596"/>
                    <a:pt x="679" y="715"/>
                    <a:pt x="727" y="774"/>
                  </a:cubicBezTo>
                  <a:lnTo>
                    <a:pt x="965" y="774"/>
                  </a:lnTo>
                  <a:cubicBezTo>
                    <a:pt x="977" y="429"/>
                    <a:pt x="679" y="298"/>
                    <a:pt x="5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 name="Google Shape;2044;p17"/>
            <p:cNvSpPr/>
            <p:nvPr/>
          </p:nvSpPr>
          <p:spPr>
            <a:xfrm>
              <a:off x="8663014" y="3625182"/>
              <a:ext cx="17674" cy="24680"/>
            </a:xfrm>
            <a:custGeom>
              <a:avLst/>
              <a:gdLst/>
              <a:ahLst/>
              <a:cxnLst/>
              <a:rect l="l" t="t" r="r" b="b"/>
              <a:pathLst>
                <a:path w="560" h="782" extrusionOk="0">
                  <a:moveTo>
                    <a:pt x="321" y="1"/>
                  </a:moveTo>
                  <a:cubicBezTo>
                    <a:pt x="248" y="1"/>
                    <a:pt x="146" y="57"/>
                    <a:pt x="0" y="199"/>
                  </a:cubicBezTo>
                  <a:cubicBezTo>
                    <a:pt x="12" y="342"/>
                    <a:pt x="322" y="425"/>
                    <a:pt x="71" y="604"/>
                  </a:cubicBezTo>
                  <a:cubicBezTo>
                    <a:pt x="60" y="639"/>
                    <a:pt x="107" y="723"/>
                    <a:pt x="143" y="759"/>
                  </a:cubicBezTo>
                  <a:cubicBezTo>
                    <a:pt x="182" y="774"/>
                    <a:pt x="219" y="781"/>
                    <a:pt x="254" y="781"/>
                  </a:cubicBezTo>
                  <a:cubicBezTo>
                    <a:pt x="378" y="781"/>
                    <a:pt x="476" y="692"/>
                    <a:pt x="560" y="580"/>
                  </a:cubicBezTo>
                  <a:cubicBezTo>
                    <a:pt x="509" y="335"/>
                    <a:pt x="500" y="1"/>
                    <a:pt x="3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 name="Google Shape;2045;p17"/>
            <p:cNvSpPr/>
            <p:nvPr/>
          </p:nvSpPr>
          <p:spPr>
            <a:xfrm>
              <a:off x="8712214" y="3703574"/>
              <a:ext cx="20703" cy="28215"/>
            </a:xfrm>
            <a:custGeom>
              <a:avLst/>
              <a:gdLst/>
              <a:ahLst/>
              <a:cxnLst/>
              <a:rect l="l" t="t" r="r" b="b"/>
              <a:pathLst>
                <a:path w="656" h="894" extrusionOk="0">
                  <a:moveTo>
                    <a:pt x="108" y="1"/>
                  </a:moveTo>
                  <a:cubicBezTo>
                    <a:pt x="1" y="382"/>
                    <a:pt x="239" y="596"/>
                    <a:pt x="406" y="894"/>
                  </a:cubicBezTo>
                  <a:cubicBezTo>
                    <a:pt x="656" y="561"/>
                    <a:pt x="298" y="382"/>
                    <a:pt x="334" y="132"/>
                  </a:cubicBezTo>
                  <a:cubicBezTo>
                    <a:pt x="287" y="84"/>
                    <a:pt x="251" y="37"/>
                    <a:pt x="2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 name="Google Shape;2046;p17"/>
            <p:cNvSpPr/>
            <p:nvPr/>
          </p:nvSpPr>
          <p:spPr>
            <a:xfrm>
              <a:off x="8664876" y="3643833"/>
              <a:ext cx="26700" cy="17074"/>
            </a:xfrm>
            <a:custGeom>
              <a:avLst/>
              <a:gdLst/>
              <a:ahLst/>
              <a:cxnLst/>
              <a:rect l="l" t="t" r="r" b="b"/>
              <a:pathLst>
                <a:path w="846" h="541" extrusionOk="0">
                  <a:moveTo>
                    <a:pt x="489" y="1"/>
                  </a:moveTo>
                  <a:lnTo>
                    <a:pt x="48" y="132"/>
                  </a:lnTo>
                  <a:cubicBezTo>
                    <a:pt x="1" y="168"/>
                    <a:pt x="1" y="227"/>
                    <a:pt x="12" y="287"/>
                  </a:cubicBezTo>
                  <a:cubicBezTo>
                    <a:pt x="81" y="370"/>
                    <a:pt x="159" y="381"/>
                    <a:pt x="237" y="381"/>
                  </a:cubicBezTo>
                  <a:cubicBezTo>
                    <a:pt x="265" y="381"/>
                    <a:pt x="293" y="380"/>
                    <a:pt x="320" y="380"/>
                  </a:cubicBezTo>
                  <a:cubicBezTo>
                    <a:pt x="337" y="380"/>
                    <a:pt x="353" y="380"/>
                    <a:pt x="370" y="382"/>
                  </a:cubicBezTo>
                  <a:cubicBezTo>
                    <a:pt x="489" y="418"/>
                    <a:pt x="596" y="465"/>
                    <a:pt x="715" y="501"/>
                  </a:cubicBezTo>
                  <a:cubicBezTo>
                    <a:pt x="742" y="528"/>
                    <a:pt x="761" y="540"/>
                    <a:pt x="779" y="540"/>
                  </a:cubicBezTo>
                  <a:cubicBezTo>
                    <a:pt x="801" y="540"/>
                    <a:pt x="820" y="522"/>
                    <a:pt x="846" y="489"/>
                  </a:cubicBezTo>
                  <a:cubicBezTo>
                    <a:pt x="834" y="227"/>
                    <a:pt x="548" y="227"/>
                    <a:pt x="4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 name="Google Shape;2047;p17"/>
            <p:cNvSpPr/>
            <p:nvPr/>
          </p:nvSpPr>
          <p:spPr>
            <a:xfrm>
              <a:off x="8848991" y="3062199"/>
              <a:ext cx="19188" cy="27836"/>
            </a:xfrm>
            <a:custGeom>
              <a:avLst/>
              <a:gdLst/>
              <a:ahLst/>
              <a:cxnLst/>
              <a:rect l="l" t="t" r="r" b="b"/>
              <a:pathLst>
                <a:path w="608" h="882" extrusionOk="0">
                  <a:moveTo>
                    <a:pt x="346" y="0"/>
                  </a:moveTo>
                  <a:lnTo>
                    <a:pt x="346" y="0"/>
                  </a:lnTo>
                  <a:cubicBezTo>
                    <a:pt x="72" y="36"/>
                    <a:pt x="48" y="274"/>
                    <a:pt x="1" y="500"/>
                  </a:cubicBezTo>
                  <a:cubicBezTo>
                    <a:pt x="167" y="619"/>
                    <a:pt x="24" y="750"/>
                    <a:pt x="13" y="881"/>
                  </a:cubicBezTo>
                  <a:cubicBezTo>
                    <a:pt x="608" y="822"/>
                    <a:pt x="191" y="286"/>
                    <a:pt x="3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 name="Google Shape;2048;p17"/>
            <p:cNvSpPr/>
            <p:nvPr/>
          </p:nvSpPr>
          <p:spPr>
            <a:xfrm>
              <a:off x="8781360" y="3177894"/>
              <a:ext cx="28215" cy="15464"/>
            </a:xfrm>
            <a:custGeom>
              <a:avLst/>
              <a:gdLst/>
              <a:ahLst/>
              <a:cxnLst/>
              <a:rect l="l" t="t" r="r" b="b"/>
              <a:pathLst>
                <a:path w="894" h="490" extrusionOk="0">
                  <a:moveTo>
                    <a:pt x="33" y="0"/>
                  </a:moveTo>
                  <a:cubicBezTo>
                    <a:pt x="26" y="0"/>
                    <a:pt x="19" y="1"/>
                    <a:pt x="12" y="1"/>
                  </a:cubicBezTo>
                  <a:cubicBezTo>
                    <a:pt x="1" y="358"/>
                    <a:pt x="203" y="442"/>
                    <a:pt x="465" y="489"/>
                  </a:cubicBezTo>
                  <a:cubicBezTo>
                    <a:pt x="501" y="442"/>
                    <a:pt x="536" y="406"/>
                    <a:pt x="584" y="370"/>
                  </a:cubicBezTo>
                  <a:cubicBezTo>
                    <a:pt x="893" y="108"/>
                    <a:pt x="560" y="108"/>
                    <a:pt x="465" y="1"/>
                  </a:cubicBezTo>
                  <a:cubicBezTo>
                    <a:pt x="416" y="39"/>
                    <a:pt x="368" y="52"/>
                    <a:pt x="320" y="52"/>
                  </a:cubicBezTo>
                  <a:cubicBezTo>
                    <a:pt x="225" y="52"/>
                    <a:pt x="131" y="0"/>
                    <a:pt x="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 name="Google Shape;2049;p17"/>
            <p:cNvSpPr/>
            <p:nvPr/>
          </p:nvSpPr>
          <p:spPr>
            <a:xfrm>
              <a:off x="8618295" y="3484144"/>
              <a:ext cx="22565" cy="20672"/>
            </a:xfrm>
            <a:custGeom>
              <a:avLst/>
              <a:gdLst/>
              <a:ahLst/>
              <a:cxnLst/>
              <a:rect l="l" t="t" r="r" b="b"/>
              <a:pathLst>
                <a:path w="715" h="655" extrusionOk="0">
                  <a:moveTo>
                    <a:pt x="524" y="1"/>
                  </a:moveTo>
                  <a:cubicBezTo>
                    <a:pt x="0" y="1"/>
                    <a:pt x="286" y="382"/>
                    <a:pt x="286" y="644"/>
                  </a:cubicBezTo>
                  <a:cubicBezTo>
                    <a:pt x="294" y="651"/>
                    <a:pt x="301" y="655"/>
                    <a:pt x="308" y="655"/>
                  </a:cubicBezTo>
                  <a:cubicBezTo>
                    <a:pt x="359" y="655"/>
                    <a:pt x="402" y="494"/>
                    <a:pt x="453" y="494"/>
                  </a:cubicBezTo>
                  <a:cubicBezTo>
                    <a:pt x="475" y="494"/>
                    <a:pt x="498" y="524"/>
                    <a:pt x="524" y="608"/>
                  </a:cubicBezTo>
                  <a:cubicBezTo>
                    <a:pt x="596" y="620"/>
                    <a:pt x="655" y="620"/>
                    <a:pt x="715" y="644"/>
                  </a:cubicBezTo>
                  <a:cubicBezTo>
                    <a:pt x="679" y="548"/>
                    <a:pt x="667" y="465"/>
                    <a:pt x="643" y="370"/>
                  </a:cubicBezTo>
                  <a:cubicBezTo>
                    <a:pt x="596" y="251"/>
                    <a:pt x="572" y="120"/>
                    <a:pt x="5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 name="Google Shape;2050;p17"/>
            <p:cNvSpPr/>
            <p:nvPr/>
          </p:nvSpPr>
          <p:spPr>
            <a:xfrm>
              <a:off x="8651337" y="3632188"/>
              <a:ext cx="22976" cy="20703"/>
            </a:xfrm>
            <a:custGeom>
              <a:avLst/>
              <a:gdLst/>
              <a:ahLst/>
              <a:cxnLst/>
              <a:rect l="l" t="t" r="r" b="b"/>
              <a:pathLst>
                <a:path w="728" h="656" extrusionOk="0">
                  <a:moveTo>
                    <a:pt x="370" y="1"/>
                  </a:moveTo>
                  <a:lnTo>
                    <a:pt x="370" y="1"/>
                  </a:lnTo>
                  <a:cubicBezTo>
                    <a:pt x="1" y="298"/>
                    <a:pt x="263" y="453"/>
                    <a:pt x="453" y="656"/>
                  </a:cubicBezTo>
                  <a:cubicBezTo>
                    <a:pt x="453" y="596"/>
                    <a:pt x="477" y="548"/>
                    <a:pt x="477" y="501"/>
                  </a:cubicBezTo>
                  <a:cubicBezTo>
                    <a:pt x="441" y="298"/>
                    <a:pt x="632" y="275"/>
                    <a:pt x="727" y="179"/>
                  </a:cubicBezTo>
                  <a:cubicBezTo>
                    <a:pt x="596" y="120"/>
                    <a:pt x="489" y="60"/>
                    <a:pt x="3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 name="Google Shape;2051;p17"/>
            <p:cNvSpPr/>
            <p:nvPr/>
          </p:nvSpPr>
          <p:spPr>
            <a:xfrm>
              <a:off x="8659605" y="3566482"/>
              <a:ext cx="16948" cy="20703"/>
            </a:xfrm>
            <a:custGeom>
              <a:avLst/>
              <a:gdLst/>
              <a:ahLst/>
              <a:cxnLst/>
              <a:rect l="l" t="t" r="r" b="b"/>
              <a:pathLst>
                <a:path w="537" h="656" extrusionOk="0">
                  <a:moveTo>
                    <a:pt x="112" y="0"/>
                  </a:moveTo>
                  <a:cubicBezTo>
                    <a:pt x="82" y="0"/>
                    <a:pt x="45" y="20"/>
                    <a:pt x="1" y="71"/>
                  </a:cubicBezTo>
                  <a:cubicBezTo>
                    <a:pt x="12" y="313"/>
                    <a:pt x="2" y="655"/>
                    <a:pt x="282" y="655"/>
                  </a:cubicBezTo>
                  <a:cubicBezTo>
                    <a:pt x="291" y="655"/>
                    <a:pt x="301" y="655"/>
                    <a:pt x="310" y="654"/>
                  </a:cubicBezTo>
                  <a:cubicBezTo>
                    <a:pt x="537" y="606"/>
                    <a:pt x="287" y="356"/>
                    <a:pt x="310" y="190"/>
                  </a:cubicBezTo>
                  <a:cubicBezTo>
                    <a:pt x="241" y="146"/>
                    <a:pt x="196" y="0"/>
                    <a:pt x="1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 name="Google Shape;2052;p17"/>
            <p:cNvSpPr/>
            <p:nvPr/>
          </p:nvSpPr>
          <p:spPr>
            <a:xfrm>
              <a:off x="8620157" y="3520216"/>
              <a:ext cx="21082" cy="14423"/>
            </a:xfrm>
            <a:custGeom>
              <a:avLst/>
              <a:gdLst/>
              <a:ahLst/>
              <a:cxnLst/>
              <a:rect l="l" t="t" r="r" b="b"/>
              <a:pathLst>
                <a:path w="668" h="457" extrusionOk="0">
                  <a:moveTo>
                    <a:pt x="644" y="0"/>
                  </a:moveTo>
                  <a:cubicBezTo>
                    <a:pt x="405" y="0"/>
                    <a:pt x="220" y="170"/>
                    <a:pt x="1" y="251"/>
                  </a:cubicBezTo>
                  <a:cubicBezTo>
                    <a:pt x="115" y="384"/>
                    <a:pt x="197" y="456"/>
                    <a:pt x="277" y="456"/>
                  </a:cubicBezTo>
                  <a:cubicBezTo>
                    <a:pt x="389" y="456"/>
                    <a:pt x="493" y="314"/>
                    <a:pt x="667" y="1"/>
                  </a:cubicBezTo>
                  <a:cubicBezTo>
                    <a:pt x="659" y="0"/>
                    <a:pt x="652" y="0"/>
                    <a:pt x="6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 name="Google Shape;2053;p17"/>
            <p:cNvSpPr/>
            <p:nvPr/>
          </p:nvSpPr>
          <p:spPr>
            <a:xfrm>
              <a:off x="8928268" y="4093613"/>
              <a:ext cx="18084" cy="22218"/>
            </a:xfrm>
            <a:custGeom>
              <a:avLst/>
              <a:gdLst/>
              <a:ahLst/>
              <a:cxnLst/>
              <a:rect l="l" t="t" r="r" b="b"/>
              <a:pathLst>
                <a:path w="573" h="704" extrusionOk="0">
                  <a:moveTo>
                    <a:pt x="370" y="1"/>
                  </a:moveTo>
                  <a:cubicBezTo>
                    <a:pt x="1" y="632"/>
                    <a:pt x="1" y="632"/>
                    <a:pt x="525" y="703"/>
                  </a:cubicBezTo>
                  <a:cubicBezTo>
                    <a:pt x="572" y="560"/>
                    <a:pt x="120" y="441"/>
                    <a:pt x="489" y="263"/>
                  </a:cubicBezTo>
                  <a:lnTo>
                    <a:pt x="48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 name="Google Shape;2054;p17"/>
            <p:cNvSpPr/>
            <p:nvPr/>
          </p:nvSpPr>
          <p:spPr>
            <a:xfrm>
              <a:off x="8856503" y="4014337"/>
              <a:ext cx="19188" cy="24175"/>
            </a:xfrm>
            <a:custGeom>
              <a:avLst/>
              <a:gdLst/>
              <a:ahLst/>
              <a:cxnLst/>
              <a:rect l="l" t="t" r="r" b="b"/>
              <a:pathLst>
                <a:path w="608" h="766" extrusionOk="0">
                  <a:moveTo>
                    <a:pt x="417" y="0"/>
                  </a:moveTo>
                  <a:cubicBezTo>
                    <a:pt x="441" y="250"/>
                    <a:pt x="1" y="298"/>
                    <a:pt x="203" y="631"/>
                  </a:cubicBezTo>
                  <a:cubicBezTo>
                    <a:pt x="257" y="721"/>
                    <a:pt x="310" y="765"/>
                    <a:pt x="365" y="765"/>
                  </a:cubicBezTo>
                  <a:cubicBezTo>
                    <a:pt x="420" y="765"/>
                    <a:pt x="477" y="721"/>
                    <a:pt x="537" y="631"/>
                  </a:cubicBezTo>
                  <a:cubicBezTo>
                    <a:pt x="465" y="489"/>
                    <a:pt x="477" y="358"/>
                    <a:pt x="537" y="227"/>
                  </a:cubicBezTo>
                  <a:cubicBezTo>
                    <a:pt x="608" y="72"/>
                    <a:pt x="560" y="0"/>
                    <a:pt x="4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 name="Google Shape;2055;p17"/>
            <p:cNvSpPr/>
            <p:nvPr/>
          </p:nvSpPr>
          <p:spPr>
            <a:xfrm>
              <a:off x="8894089" y="3962106"/>
              <a:ext cx="17326" cy="16948"/>
            </a:xfrm>
            <a:custGeom>
              <a:avLst/>
              <a:gdLst/>
              <a:ahLst/>
              <a:cxnLst/>
              <a:rect l="l" t="t" r="r" b="b"/>
              <a:pathLst>
                <a:path w="549" h="537" extrusionOk="0">
                  <a:moveTo>
                    <a:pt x="227" y="0"/>
                  </a:moveTo>
                  <a:cubicBezTo>
                    <a:pt x="72" y="24"/>
                    <a:pt x="0" y="108"/>
                    <a:pt x="12" y="274"/>
                  </a:cubicBezTo>
                  <a:cubicBezTo>
                    <a:pt x="12" y="536"/>
                    <a:pt x="250" y="393"/>
                    <a:pt x="322" y="512"/>
                  </a:cubicBezTo>
                  <a:cubicBezTo>
                    <a:pt x="524" y="286"/>
                    <a:pt x="548" y="96"/>
                    <a:pt x="2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 name="Google Shape;2056;p17"/>
            <p:cNvSpPr/>
            <p:nvPr/>
          </p:nvSpPr>
          <p:spPr>
            <a:xfrm>
              <a:off x="8846751" y="3880936"/>
              <a:ext cx="15433" cy="18810"/>
            </a:xfrm>
            <a:custGeom>
              <a:avLst/>
              <a:gdLst/>
              <a:ahLst/>
              <a:cxnLst/>
              <a:rect l="l" t="t" r="r" b="b"/>
              <a:pathLst>
                <a:path w="489" h="596" extrusionOk="0">
                  <a:moveTo>
                    <a:pt x="357" y="1"/>
                  </a:moveTo>
                  <a:lnTo>
                    <a:pt x="357" y="1"/>
                  </a:lnTo>
                  <a:cubicBezTo>
                    <a:pt x="0" y="513"/>
                    <a:pt x="0" y="513"/>
                    <a:pt x="488" y="596"/>
                  </a:cubicBezTo>
                  <a:cubicBezTo>
                    <a:pt x="441" y="405"/>
                    <a:pt x="393" y="215"/>
                    <a:pt x="3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 name="Google Shape;2057;p17"/>
            <p:cNvSpPr/>
            <p:nvPr/>
          </p:nvSpPr>
          <p:spPr>
            <a:xfrm>
              <a:off x="8817432" y="3111084"/>
              <a:ext cx="24080" cy="18399"/>
            </a:xfrm>
            <a:custGeom>
              <a:avLst/>
              <a:gdLst/>
              <a:ahLst/>
              <a:cxnLst/>
              <a:rect l="l" t="t" r="r" b="b"/>
              <a:pathLst>
                <a:path w="763" h="583" extrusionOk="0">
                  <a:moveTo>
                    <a:pt x="95" y="0"/>
                  </a:moveTo>
                  <a:cubicBezTo>
                    <a:pt x="64" y="0"/>
                    <a:pt x="33" y="7"/>
                    <a:pt x="1" y="23"/>
                  </a:cubicBezTo>
                  <a:cubicBezTo>
                    <a:pt x="36" y="404"/>
                    <a:pt x="405" y="344"/>
                    <a:pt x="572" y="582"/>
                  </a:cubicBezTo>
                  <a:cubicBezTo>
                    <a:pt x="667" y="535"/>
                    <a:pt x="751" y="451"/>
                    <a:pt x="763" y="320"/>
                  </a:cubicBezTo>
                  <a:cubicBezTo>
                    <a:pt x="584" y="296"/>
                    <a:pt x="453" y="213"/>
                    <a:pt x="334" y="82"/>
                  </a:cubicBezTo>
                  <a:cubicBezTo>
                    <a:pt x="256" y="47"/>
                    <a:pt x="178" y="0"/>
                    <a:pt x="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 name="Google Shape;2058;p17"/>
            <p:cNvSpPr/>
            <p:nvPr/>
          </p:nvSpPr>
          <p:spPr>
            <a:xfrm>
              <a:off x="8887336" y="4191699"/>
              <a:ext cx="18810" cy="11835"/>
            </a:xfrm>
            <a:custGeom>
              <a:avLst/>
              <a:gdLst/>
              <a:ahLst/>
              <a:cxnLst/>
              <a:rect l="l" t="t" r="r" b="b"/>
              <a:pathLst>
                <a:path w="596" h="375" extrusionOk="0">
                  <a:moveTo>
                    <a:pt x="308" y="0"/>
                  </a:moveTo>
                  <a:cubicBezTo>
                    <a:pt x="164" y="0"/>
                    <a:pt x="36" y="47"/>
                    <a:pt x="0" y="310"/>
                  </a:cubicBezTo>
                  <a:cubicBezTo>
                    <a:pt x="73" y="355"/>
                    <a:pt x="135" y="374"/>
                    <a:pt x="189" y="374"/>
                  </a:cubicBezTo>
                  <a:cubicBezTo>
                    <a:pt x="377" y="374"/>
                    <a:pt x="476" y="150"/>
                    <a:pt x="595" y="12"/>
                  </a:cubicBezTo>
                  <a:lnTo>
                    <a:pt x="595" y="12"/>
                  </a:lnTo>
                  <a:cubicBezTo>
                    <a:pt x="580" y="14"/>
                    <a:pt x="563" y="15"/>
                    <a:pt x="546" y="15"/>
                  </a:cubicBezTo>
                  <a:cubicBezTo>
                    <a:pt x="471" y="15"/>
                    <a:pt x="387" y="0"/>
                    <a:pt x="3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 name="Google Shape;2059;p17"/>
            <p:cNvSpPr/>
            <p:nvPr/>
          </p:nvSpPr>
          <p:spPr>
            <a:xfrm>
              <a:off x="8811057" y="3904984"/>
              <a:ext cx="20672" cy="17958"/>
            </a:xfrm>
            <a:custGeom>
              <a:avLst/>
              <a:gdLst/>
              <a:ahLst/>
              <a:cxnLst/>
              <a:rect l="l" t="t" r="r" b="b"/>
              <a:pathLst>
                <a:path w="655" h="569" extrusionOk="0">
                  <a:moveTo>
                    <a:pt x="303" y="0"/>
                  </a:moveTo>
                  <a:cubicBezTo>
                    <a:pt x="274" y="0"/>
                    <a:pt x="241" y="8"/>
                    <a:pt x="203" y="24"/>
                  </a:cubicBezTo>
                  <a:cubicBezTo>
                    <a:pt x="203" y="132"/>
                    <a:pt x="0" y="322"/>
                    <a:pt x="203" y="346"/>
                  </a:cubicBezTo>
                  <a:cubicBezTo>
                    <a:pt x="321" y="346"/>
                    <a:pt x="398" y="569"/>
                    <a:pt x="505" y="569"/>
                  </a:cubicBezTo>
                  <a:cubicBezTo>
                    <a:pt x="548" y="569"/>
                    <a:pt x="597" y="532"/>
                    <a:pt x="655" y="429"/>
                  </a:cubicBezTo>
                  <a:cubicBezTo>
                    <a:pt x="655" y="405"/>
                    <a:pt x="631" y="370"/>
                    <a:pt x="631" y="346"/>
                  </a:cubicBezTo>
                  <a:cubicBezTo>
                    <a:pt x="498" y="274"/>
                    <a:pt x="479" y="0"/>
                    <a:pt x="3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 name="Google Shape;2060;p17"/>
            <p:cNvSpPr/>
            <p:nvPr/>
          </p:nvSpPr>
          <p:spPr>
            <a:xfrm>
              <a:off x="8794520" y="3789257"/>
              <a:ext cx="9784" cy="25374"/>
            </a:xfrm>
            <a:custGeom>
              <a:avLst/>
              <a:gdLst/>
              <a:ahLst/>
              <a:cxnLst/>
              <a:rect l="l" t="t" r="r" b="b"/>
              <a:pathLst>
                <a:path w="310" h="804" extrusionOk="0">
                  <a:moveTo>
                    <a:pt x="310" y="1"/>
                  </a:moveTo>
                  <a:cubicBezTo>
                    <a:pt x="84" y="298"/>
                    <a:pt x="0" y="477"/>
                    <a:pt x="84" y="739"/>
                  </a:cubicBezTo>
                  <a:cubicBezTo>
                    <a:pt x="105" y="782"/>
                    <a:pt x="165" y="803"/>
                    <a:pt x="210" y="803"/>
                  </a:cubicBezTo>
                  <a:cubicBezTo>
                    <a:pt x="239" y="803"/>
                    <a:pt x="262" y="794"/>
                    <a:pt x="262" y="774"/>
                  </a:cubicBezTo>
                  <a:cubicBezTo>
                    <a:pt x="298" y="572"/>
                    <a:pt x="298" y="358"/>
                    <a:pt x="3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 name="Google Shape;2061;p17"/>
            <p:cNvSpPr/>
            <p:nvPr/>
          </p:nvSpPr>
          <p:spPr>
            <a:xfrm>
              <a:off x="8755798" y="3783072"/>
              <a:ext cx="16190" cy="20135"/>
            </a:xfrm>
            <a:custGeom>
              <a:avLst/>
              <a:gdLst/>
              <a:ahLst/>
              <a:cxnLst/>
              <a:rect l="l" t="t" r="r" b="b"/>
              <a:pathLst>
                <a:path w="513" h="638" extrusionOk="0">
                  <a:moveTo>
                    <a:pt x="415" y="1"/>
                  </a:moveTo>
                  <a:cubicBezTo>
                    <a:pt x="277" y="1"/>
                    <a:pt x="148" y="56"/>
                    <a:pt x="37" y="137"/>
                  </a:cubicBezTo>
                  <a:cubicBezTo>
                    <a:pt x="84" y="304"/>
                    <a:pt x="1" y="518"/>
                    <a:pt x="168" y="637"/>
                  </a:cubicBezTo>
                  <a:cubicBezTo>
                    <a:pt x="239" y="411"/>
                    <a:pt x="513" y="292"/>
                    <a:pt x="489" y="6"/>
                  </a:cubicBezTo>
                  <a:cubicBezTo>
                    <a:pt x="464" y="3"/>
                    <a:pt x="440" y="1"/>
                    <a:pt x="4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 name="Google Shape;2062;p17"/>
            <p:cNvSpPr/>
            <p:nvPr/>
          </p:nvSpPr>
          <p:spPr>
            <a:xfrm>
              <a:off x="8734400" y="3442770"/>
              <a:ext cx="14675" cy="16979"/>
            </a:xfrm>
            <a:custGeom>
              <a:avLst/>
              <a:gdLst/>
              <a:ahLst/>
              <a:cxnLst/>
              <a:rect l="l" t="t" r="r" b="b"/>
              <a:pathLst>
                <a:path w="465" h="538" extrusionOk="0">
                  <a:moveTo>
                    <a:pt x="326" y="1"/>
                  </a:moveTo>
                  <a:cubicBezTo>
                    <a:pt x="320" y="1"/>
                    <a:pt x="315" y="1"/>
                    <a:pt x="310" y="2"/>
                  </a:cubicBezTo>
                  <a:cubicBezTo>
                    <a:pt x="0" y="50"/>
                    <a:pt x="226" y="407"/>
                    <a:pt x="60" y="538"/>
                  </a:cubicBezTo>
                  <a:cubicBezTo>
                    <a:pt x="286" y="502"/>
                    <a:pt x="465" y="419"/>
                    <a:pt x="465" y="145"/>
                  </a:cubicBezTo>
                  <a:cubicBezTo>
                    <a:pt x="465" y="68"/>
                    <a:pt x="393" y="1"/>
                    <a:pt x="3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 name="Google Shape;2063;p17"/>
            <p:cNvSpPr/>
            <p:nvPr/>
          </p:nvSpPr>
          <p:spPr>
            <a:xfrm>
              <a:off x="8707701" y="3514598"/>
              <a:ext cx="13950" cy="16222"/>
            </a:xfrm>
            <a:custGeom>
              <a:avLst/>
              <a:gdLst/>
              <a:ahLst/>
              <a:cxnLst/>
              <a:rect l="l" t="t" r="r" b="b"/>
              <a:pathLst>
                <a:path w="442" h="514" extrusionOk="0">
                  <a:moveTo>
                    <a:pt x="1" y="0"/>
                  </a:moveTo>
                  <a:cubicBezTo>
                    <a:pt x="1" y="286"/>
                    <a:pt x="144" y="417"/>
                    <a:pt x="334" y="512"/>
                  </a:cubicBezTo>
                  <a:cubicBezTo>
                    <a:pt x="336" y="513"/>
                    <a:pt x="338" y="513"/>
                    <a:pt x="341" y="513"/>
                  </a:cubicBezTo>
                  <a:cubicBezTo>
                    <a:pt x="370" y="513"/>
                    <a:pt x="441" y="450"/>
                    <a:pt x="441" y="417"/>
                  </a:cubicBezTo>
                  <a:cubicBezTo>
                    <a:pt x="441" y="72"/>
                    <a:pt x="120" y="191"/>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 name="Google Shape;2064;p17"/>
            <p:cNvSpPr/>
            <p:nvPr/>
          </p:nvSpPr>
          <p:spPr>
            <a:xfrm>
              <a:off x="8708459" y="3462368"/>
              <a:ext cx="15433" cy="20325"/>
            </a:xfrm>
            <a:custGeom>
              <a:avLst/>
              <a:gdLst/>
              <a:ahLst/>
              <a:cxnLst/>
              <a:rect l="l" t="t" r="r" b="b"/>
              <a:pathLst>
                <a:path w="489" h="644" extrusionOk="0">
                  <a:moveTo>
                    <a:pt x="453" y="0"/>
                  </a:moveTo>
                  <a:cubicBezTo>
                    <a:pt x="406" y="274"/>
                    <a:pt x="1" y="238"/>
                    <a:pt x="13" y="643"/>
                  </a:cubicBezTo>
                  <a:cubicBezTo>
                    <a:pt x="286" y="500"/>
                    <a:pt x="489" y="381"/>
                    <a:pt x="45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 name="Google Shape;2065;p17"/>
            <p:cNvSpPr/>
            <p:nvPr/>
          </p:nvSpPr>
          <p:spPr>
            <a:xfrm>
              <a:off x="8785116" y="4260813"/>
              <a:ext cx="17705" cy="19567"/>
            </a:xfrm>
            <a:custGeom>
              <a:avLst/>
              <a:gdLst/>
              <a:ahLst/>
              <a:cxnLst/>
              <a:rect l="l" t="t" r="r" b="b"/>
              <a:pathLst>
                <a:path w="561" h="620" extrusionOk="0">
                  <a:moveTo>
                    <a:pt x="227" y="1"/>
                  </a:moveTo>
                  <a:cubicBezTo>
                    <a:pt x="1" y="144"/>
                    <a:pt x="370" y="275"/>
                    <a:pt x="227" y="406"/>
                  </a:cubicBezTo>
                  <a:lnTo>
                    <a:pt x="227" y="620"/>
                  </a:lnTo>
                  <a:cubicBezTo>
                    <a:pt x="286" y="596"/>
                    <a:pt x="370" y="596"/>
                    <a:pt x="405" y="560"/>
                  </a:cubicBezTo>
                  <a:cubicBezTo>
                    <a:pt x="489" y="441"/>
                    <a:pt x="417" y="227"/>
                    <a:pt x="560" y="144"/>
                  </a:cubicBezTo>
                  <a:cubicBezTo>
                    <a:pt x="539" y="63"/>
                    <a:pt x="499" y="43"/>
                    <a:pt x="454" y="43"/>
                  </a:cubicBezTo>
                  <a:cubicBezTo>
                    <a:pt x="410" y="43"/>
                    <a:pt x="359" y="63"/>
                    <a:pt x="315" y="63"/>
                  </a:cubicBezTo>
                  <a:cubicBezTo>
                    <a:pt x="279" y="63"/>
                    <a:pt x="248" y="49"/>
                    <a:pt x="2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 name="Google Shape;2066;p17"/>
            <p:cNvSpPr/>
            <p:nvPr/>
          </p:nvSpPr>
          <p:spPr>
            <a:xfrm>
              <a:off x="8624291" y="3570963"/>
              <a:ext cx="17705" cy="15086"/>
            </a:xfrm>
            <a:custGeom>
              <a:avLst/>
              <a:gdLst/>
              <a:ahLst/>
              <a:cxnLst/>
              <a:rect l="l" t="t" r="r" b="b"/>
              <a:pathLst>
                <a:path w="561" h="478" extrusionOk="0">
                  <a:moveTo>
                    <a:pt x="167" y="0"/>
                  </a:moveTo>
                  <a:lnTo>
                    <a:pt x="167" y="0"/>
                  </a:lnTo>
                  <a:cubicBezTo>
                    <a:pt x="239" y="167"/>
                    <a:pt x="1" y="405"/>
                    <a:pt x="239" y="476"/>
                  </a:cubicBezTo>
                  <a:cubicBezTo>
                    <a:pt x="243" y="477"/>
                    <a:pt x="248" y="478"/>
                    <a:pt x="254" y="478"/>
                  </a:cubicBezTo>
                  <a:cubicBezTo>
                    <a:pt x="321" y="478"/>
                    <a:pt x="454" y="411"/>
                    <a:pt x="465" y="345"/>
                  </a:cubicBezTo>
                  <a:cubicBezTo>
                    <a:pt x="560" y="95"/>
                    <a:pt x="286" y="119"/>
                    <a:pt x="1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 name="Google Shape;2067;p17"/>
            <p:cNvSpPr/>
            <p:nvPr/>
          </p:nvSpPr>
          <p:spPr>
            <a:xfrm>
              <a:off x="8822703" y="4258573"/>
              <a:ext cx="15812" cy="13729"/>
            </a:xfrm>
            <a:custGeom>
              <a:avLst/>
              <a:gdLst/>
              <a:ahLst/>
              <a:cxnLst/>
              <a:rect l="l" t="t" r="r" b="b"/>
              <a:pathLst>
                <a:path w="501" h="435" extrusionOk="0">
                  <a:moveTo>
                    <a:pt x="500" y="0"/>
                  </a:moveTo>
                  <a:lnTo>
                    <a:pt x="500" y="0"/>
                  </a:lnTo>
                  <a:cubicBezTo>
                    <a:pt x="262" y="96"/>
                    <a:pt x="107" y="131"/>
                    <a:pt x="0" y="334"/>
                  </a:cubicBezTo>
                  <a:cubicBezTo>
                    <a:pt x="87" y="403"/>
                    <a:pt x="156" y="434"/>
                    <a:pt x="213" y="434"/>
                  </a:cubicBezTo>
                  <a:cubicBezTo>
                    <a:pt x="350" y="434"/>
                    <a:pt x="416" y="253"/>
                    <a:pt x="5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 name="Google Shape;2068;p17"/>
            <p:cNvSpPr/>
            <p:nvPr/>
          </p:nvSpPr>
          <p:spPr>
            <a:xfrm>
              <a:off x="8897087" y="3940299"/>
              <a:ext cx="14675" cy="18084"/>
            </a:xfrm>
            <a:custGeom>
              <a:avLst/>
              <a:gdLst/>
              <a:ahLst/>
              <a:cxnLst/>
              <a:rect l="l" t="t" r="r" b="b"/>
              <a:pathLst>
                <a:path w="465" h="573" extrusionOk="0">
                  <a:moveTo>
                    <a:pt x="264" y="1"/>
                  </a:moveTo>
                  <a:cubicBezTo>
                    <a:pt x="249" y="1"/>
                    <a:pt x="233" y="4"/>
                    <a:pt x="215" y="13"/>
                  </a:cubicBezTo>
                  <a:cubicBezTo>
                    <a:pt x="1" y="120"/>
                    <a:pt x="1" y="370"/>
                    <a:pt x="144" y="572"/>
                  </a:cubicBezTo>
                  <a:cubicBezTo>
                    <a:pt x="256" y="494"/>
                    <a:pt x="283" y="320"/>
                    <a:pt x="435" y="320"/>
                  </a:cubicBezTo>
                  <a:cubicBezTo>
                    <a:pt x="445" y="320"/>
                    <a:pt x="455" y="321"/>
                    <a:pt x="465" y="322"/>
                  </a:cubicBezTo>
                  <a:cubicBezTo>
                    <a:pt x="402" y="217"/>
                    <a:pt x="376" y="1"/>
                    <a:pt x="2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 name="Google Shape;2069;p17"/>
            <p:cNvSpPr/>
            <p:nvPr/>
          </p:nvSpPr>
          <p:spPr>
            <a:xfrm>
              <a:off x="8824186" y="3934682"/>
              <a:ext cx="17705" cy="19946"/>
            </a:xfrm>
            <a:custGeom>
              <a:avLst/>
              <a:gdLst/>
              <a:ahLst/>
              <a:cxnLst/>
              <a:rect l="l" t="t" r="r" b="b"/>
              <a:pathLst>
                <a:path w="561" h="632" extrusionOk="0">
                  <a:moveTo>
                    <a:pt x="334" y="0"/>
                  </a:moveTo>
                  <a:lnTo>
                    <a:pt x="334" y="0"/>
                  </a:lnTo>
                  <a:cubicBezTo>
                    <a:pt x="1" y="238"/>
                    <a:pt x="489" y="417"/>
                    <a:pt x="358" y="631"/>
                  </a:cubicBezTo>
                  <a:cubicBezTo>
                    <a:pt x="429" y="548"/>
                    <a:pt x="489" y="477"/>
                    <a:pt x="549" y="381"/>
                  </a:cubicBezTo>
                  <a:cubicBezTo>
                    <a:pt x="560" y="191"/>
                    <a:pt x="477" y="72"/>
                    <a:pt x="3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 name="Google Shape;2070;p17"/>
            <p:cNvSpPr/>
            <p:nvPr/>
          </p:nvSpPr>
          <p:spPr>
            <a:xfrm>
              <a:off x="8725753" y="3485659"/>
              <a:ext cx="18052" cy="13571"/>
            </a:xfrm>
            <a:custGeom>
              <a:avLst/>
              <a:gdLst/>
              <a:ahLst/>
              <a:cxnLst/>
              <a:rect l="l" t="t" r="r" b="b"/>
              <a:pathLst>
                <a:path w="572" h="430" extrusionOk="0">
                  <a:moveTo>
                    <a:pt x="0" y="0"/>
                  </a:moveTo>
                  <a:cubicBezTo>
                    <a:pt x="82" y="263"/>
                    <a:pt x="159" y="430"/>
                    <a:pt x="312" y="430"/>
                  </a:cubicBezTo>
                  <a:cubicBezTo>
                    <a:pt x="380" y="430"/>
                    <a:pt x="465" y="396"/>
                    <a:pt x="572" y="322"/>
                  </a:cubicBezTo>
                  <a:cubicBezTo>
                    <a:pt x="381" y="203"/>
                    <a:pt x="227" y="131"/>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 name="Google Shape;2071;p17"/>
            <p:cNvSpPr/>
            <p:nvPr/>
          </p:nvSpPr>
          <p:spPr>
            <a:xfrm>
              <a:off x="8794520" y="4201829"/>
              <a:ext cx="20703" cy="20609"/>
            </a:xfrm>
            <a:custGeom>
              <a:avLst/>
              <a:gdLst/>
              <a:ahLst/>
              <a:cxnLst/>
              <a:rect l="l" t="t" r="r" b="b"/>
              <a:pathLst>
                <a:path w="656" h="653" extrusionOk="0">
                  <a:moveTo>
                    <a:pt x="381" y="1"/>
                  </a:moveTo>
                  <a:cubicBezTo>
                    <a:pt x="0" y="120"/>
                    <a:pt x="262" y="382"/>
                    <a:pt x="286" y="596"/>
                  </a:cubicBezTo>
                  <a:cubicBezTo>
                    <a:pt x="293" y="635"/>
                    <a:pt x="303" y="653"/>
                    <a:pt x="320" y="653"/>
                  </a:cubicBezTo>
                  <a:cubicBezTo>
                    <a:pt x="335" y="653"/>
                    <a:pt x="354" y="641"/>
                    <a:pt x="381" y="620"/>
                  </a:cubicBezTo>
                  <a:cubicBezTo>
                    <a:pt x="465" y="536"/>
                    <a:pt x="524" y="441"/>
                    <a:pt x="596" y="358"/>
                  </a:cubicBezTo>
                  <a:cubicBezTo>
                    <a:pt x="655" y="143"/>
                    <a:pt x="500" y="84"/>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 name="Google Shape;2072;p17"/>
            <p:cNvSpPr/>
            <p:nvPr/>
          </p:nvSpPr>
          <p:spPr>
            <a:xfrm>
              <a:off x="8800138" y="3152205"/>
              <a:ext cx="24080" cy="9594"/>
            </a:xfrm>
            <a:custGeom>
              <a:avLst/>
              <a:gdLst/>
              <a:ahLst/>
              <a:cxnLst/>
              <a:rect l="l" t="t" r="r" b="b"/>
              <a:pathLst>
                <a:path w="763" h="304" extrusionOk="0">
                  <a:moveTo>
                    <a:pt x="378" y="1"/>
                  </a:moveTo>
                  <a:cubicBezTo>
                    <a:pt x="245" y="1"/>
                    <a:pt x="117" y="32"/>
                    <a:pt x="1" y="160"/>
                  </a:cubicBezTo>
                  <a:cubicBezTo>
                    <a:pt x="179" y="220"/>
                    <a:pt x="358" y="267"/>
                    <a:pt x="537" y="303"/>
                  </a:cubicBezTo>
                  <a:cubicBezTo>
                    <a:pt x="608" y="220"/>
                    <a:pt x="679" y="113"/>
                    <a:pt x="763" y="29"/>
                  </a:cubicBezTo>
                  <a:cubicBezTo>
                    <a:pt x="635" y="29"/>
                    <a:pt x="504"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 name="Google Shape;2073;p17"/>
            <p:cNvSpPr/>
            <p:nvPr/>
          </p:nvSpPr>
          <p:spPr>
            <a:xfrm>
              <a:off x="8680655" y="3580557"/>
              <a:ext cx="10541" cy="14833"/>
            </a:xfrm>
            <a:custGeom>
              <a:avLst/>
              <a:gdLst/>
              <a:ahLst/>
              <a:cxnLst/>
              <a:rect l="l" t="t" r="r" b="b"/>
              <a:pathLst>
                <a:path w="334" h="470" extrusionOk="0">
                  <a:moveTo>
                    <a:pt x="65" y="1"/>
                  </a:moveTo>
                  <a:cubicBezTo>
                    <a:pt x="44" y="1"/>
                    <a:pt x="23" y="2"/>
                    <a:pt x="1" y="6"/>
                  </a:cubicBezTo>
                  <a:cubicBezTo>
                    <a:pt x="1" y="160"/>
                    <a:pt x="24" y="327"/>
                    <a:pt x="24" y="470"/>
                  </a:cubicBezTo>
                  <a:cubicBezTo>
                    <a:pt x="155" y="446"/>
                    <a:pt x="334" y="399"/>
                    <a:pt x="298" y="184"/>
                  </a:cubicBezTo>
                  <a:cubicBezTo>
                    <a:pt x="278" y="62"/>
                    <a:pt x="187" y="1"/>
                    <a:pt x="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 name="Google Shape;2074;p17"/>
            <p:cNvSpPr/>
            <p:nvPr/>
          </p:nvSpPr>
          <p:spPr>
            <a:xfrm>
              <a:off x="8597623" y="3593970"/>
              <a:ext cx="15054" cy="22124"/>
            </a:xfrm>
            <a:custGeom>
              <a:avLst/>
              <a:gdLst/>
              <a:ahLst/>
              <a:cxnLst/>
              <a:rect l="l" t="t" r="r" b="b"/>
              <a:pathLst>
                <a:path w="477" h="701" extrusionOk="0">
                  <a:moveTo>
                    <a:pt x="127" y="0"/>
                  </a:moveTo>
                  <a:cubicBezTo>
                    <a:pt x="109" y="0"/>
                    <a:pt x="91" y="7"/>
                    <a:pt x="72" y="21"/>
                  </a:cubicBezTo>
                  <a:cubicBezTo>
                    <a:pt x="0" y="104"/>
                    <a:pt x="72" y="212"/>
                    <a:pt x="72" y="319"/>
                  </a:cubicBezTo>
                  <a:cubicBezTo>
                    <a:pt x="108" y="390"/>
                    <a:pt x="131" y="450"/>
                    <a:pt x="167" y="509"/>
                  </a:cubicBezTo>
                  <a:cubicBezTo>
                    <a:pt x="224" y="578"/>
                    <a:pt x="292" y="701"/>
                    <a:pt x="329" y="701"/>
                  </a:cubicBezTo>
                  <a:cubicBezTo>
                    <a:pt x="331" y="701"/>
                    <a:pt x="332" y="700"/>
                    <a:pt x="334" y="700"/>
                  </a:cubicBezTo>
                  <a:cubicBezTo>
                    <a:pt x="477" y="640"/>
                    <a:pt x="381" y="509"/>
                    <a:pt x="369" y="402"/>
                  </a:cubicBezTo>
                  <a:cubicBezTo>
                    <a:pt x="358" y="283"/>
                    <a:pt x="310" y="176"/>
                    <a:pt x="286" y="57"/>
                  </a:cubicBezTo>
                  <a:cubicBezTo>
                    <a:pt x="250" y="57"/>
                    <a:pt x="227" y="45"/>
                    <a:pt x="191" y="45"/>
                  </a:cubicBezTo>
                  <a:cubicBezTo>
                    <a:pt x="176" y="16"/>
                    <a:pt x="153" y="0"/>
                    <a:pt x="1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 name="Google Shape;2075;p17"/>
            <p:cNvSpPr/>
            <p:nvPr/>
          </p:nvSpPr>
          <p:spPr>
            <a:xfrm>
              <a:off x="8676521" y="3674224"/>
              <a:ext cx="21082" cy="9468"/>
            </a:xfrm>
            <a:custGeom>
              <a:avLst/>
              <a:gdLst/>
              <a:ahLst/>
              <a:cxnLst/>
              <a:rect l="l" t="t" r="r" b="b"/>
              <a:pathLst>
                <a:path w="668" h="300" extrusionOk="0">
                  <a:moveTo>
                    <a:pt x="306" y="1"/>
                  </a:moveTo>
                  <a:cubicBezTo>
                    <a:pt x="207" y="1"/>
                    <a:pt x="104" y="24"/>
                    <a:pt x="1" y="50"/>
                  </a:cubicBezTo>
                  <a:cubicBezTo>
                    <a:pt x="96" y="288"/>
                    <a:pt x="275" y="300"/>
                    <a:pt x="453" y="300"/>
                  </a:cubicBezTo>
                  <a:cubicBezTo>
                    <a:pt x="489" y="193"/>
                    <a:pt x="584" y="181"/>
                    <a:pt x="667" y="169"/>
                  </a:cubicBezTo>
                  <a:cubicBezTo>
                    <a:pt x="559" y="41"/>
                    <a:pt x="436" y="1"/>
                    <a:pt x="3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 name="Google Shape;2076;p17"/>
            <p:cNvSpPr/>
            <p:nvPr/>
          </p:nvSpPr>
          <p:spPr>
            <a:xfrm>
              <a:off x="8782118" y="3835018"/>
              <a:ext cx="14297" cy="13760"/>
            </a:xfrm>
            <a:custGeom>
              <a:avLst/>
              <a:gdLst/>
              <a:ahLst/>
              <a:cxnLst/>
              <a:rect l="l" t="t" r="r" b="b"/>
              <a:pathLst>
                <a:path w="453" h="436" extrusionOk="0">
                  <a:moveTo>
                    <a:pt x="42" y="0"/>
                  </a:moveTo>
                  <a:cubicBezTo>
                    <a:pt x="29" y="0"/>
                    <a:pt x="15" y="1"/>
                    <a:pt x="0" y="3"/>
                  </a:cubicBezTo>
                  <a:cubicBezTo>
                    <a:pt x="67" y="193"/>
                    <a:pt x="88" y="436"/>
                    <a:pt x="275" y="436"/>
                  </a:cubicBezTo>
                  <a:cubicBezTo>
                    <a:pt x="322" y="436"/>
                    <a:pt x="380" y="420"/>
                    <a:pt x="453" y="384"/>
                  </a:cubicBezTo>
                  <a:cubicBezTo>
                    <a:pt x="295" y="272"/>
                    <a:pt x="265" y="0"/>
                    <a:pt x="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 name="Google Shape;2077;p17"/>
            <p:cNvSpPr/>
            <p:nvPr/>
          </p:nvSpPr>
          <p:spPr>
            <a:xfrm>
              <a:off x="8687409" y="3658887"/>
              <a:ext cx="13950" cy="11235"/>
            </a:xfrm>
            <a:custGeom>
              <a:avLst/>
              <a:gdLst/>
              <a:ahLst/>
              <a:cxnLst/>
              <a:rect l="l" t="t" r="r" b="b"/>
              <a:pathLst>
                <a:path w="442" h="356" extrusionOk="0">
                  <a:moveTo>
                    <a:pt x="132" y="12"/>
                  </a:moveTo>
                  <a:cubicBezTo>
                    <a:pt x="84" y="12"/>
                    <a:pt x="49" y="24"/>
                    <a:pt x="1" y="24"/>
                  </a:cubicBezTo>
                  <a:cubicBezTo>
                    <a:pt x="52" y="193"/>
                    <a:pt x="120" y="355"/>
                    <a:pt x="249" y="355"/>
                  </a:cubicBezTo>
                  <a:cubicBezTo>
                    <a:pt x="302" y="355"/>
                    <a:pt x="365" y="328"/>
                    <a:pt x="441" y="262"/>
                  </a:cubicBezTo>
                  <a:lnTo>
                    <a:pt x="441" y="167"/>
                  </a:lnTo>
                  <a:cubicBezTo>
                    <a:pt x="382" y="0"/>
                    <a:pt x="251" y="24"/>
                    <a:pt x="132" y="1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 name="Google Shape;2078;p17"/>
            <p:cNvSpPr/>
            <p:nvPr/>
          </p:nvSpPr>
          <p:spPr>
            <a:xfrm>
              <a:off x="8826458" y="4226635"/>
              <a:ext cx="10920" cy="16190"/>
            </a:xfrm>
            <a:custGeom>
              <a:avLst/>
              <a:gdLst/>
              <a:ahLst/>
              <a:cxnLst/>
              <a:rect l="l" t="t" r="r" b="b"/>
              <a:pathLst>
                <a:path w="346" h="513" extrusionOk="0">
                  <a:moveTo>
                    <a:pt x="238" y="0"/>
                  </a:moveTo>
                  <a:cubicBezTo>
                    <a:pt x="143" y="179"/>
                    <a:pt x="72" y="346"/>
                    <a:pt x="0" y="512"/>
                  </a:cubicBezTo>
                  <a:cubicBezTo>
                    <a:pt x="238" y="429"/>
                    <a:pt x="346" y="274"/>
                    <a:pt x="2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 name="Google Shape;2079;p17"/>
            <p:cNvSpPr/>
            <p:nvPr/>
          </p:nvSpPr>
          <p:spPr>
            <a:xfrm>
              <a:off x="8929404" y="4010202"/>
              <a:ext cx="9184" cy="12056"/>
            </a:xfrm>
            <a:custGeom>
              <a:avLst/>
              <a:gdLst/>
              <a:ahLst/>
              <a:cxnLst/>
              <a:rect l="l" t="t" r="r" b="b"/>
              <a:pathLst>
                <a:path w="291" h="382" extrusionOk="0">
                  <a:moveTo>
                    <a:pt x="12" y="0"/>
                  </a:moveTo>
                  <a:cubicBezTo>
                    <a:pt x="12" y="131"/>
                    <a:pt x="1" y="250"/>
                    <a:pt x="1" y="381"/>
                  </a:cubicBezTo>
                  <a:cubicBezTo>
                    <a:pt x="14" y="380"/>
                    <a:pt x="28" y="380"/>
                    <a:pt x="42" y="380"/>
                  </a:cubicBezTo>
                  <a:cubicBezTo>
                    <a:pt x="71" y="380"/>
                    <a:pt x="101" y="381"/>
                    <a:pt x="130" y="381"/>
                  </a:cubicBezTo>
                  <a:cubicBezTo>
                    <a:pt x="216" y="381"/>
                    <a:pt x="290" y="366"/>
                    <a:pt x="274" y="239"/>
                  </a:cubicBezTo>
                  <a:cubicBezTo>
                    <a:pt x="274" y="72"/>
                    <a:pt x="143" y="24"/>
                    <a:pt x="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 name="Google Shape;2080;p17"/>
            <p:cNvSpPr/>
            <p:nvPr/>
          </p:nvSpPr>
          <p:spPr>
            <a:xfrm>
              <a:off x="8796004" y="3177926"/>
              <a:ext cx="15149" cy="11709"/>
            </a:xfrm>
            <a:custGeom>
              <a:avLst/>
              <a:gdLst/>
              <a:ahLst/>
              <a:cxnLst/>
              <a:rect l="l" t="t" r="r" b="b"/>
              <a:pathLst>
                <a:path w="480" h="371" extrusionOk="0">
                  <a:moveTo>
                    <a:pt x="1" y="0"/>
                  </a:moveTo>
                  <a:cubicBezTo>
                    <a:pt x="72" y="119"/>
                    <a:pt x="251" y="179"/>
                    <a:pt x="120" y="369"/>
                  </a:cubicBezTo>
                  <a:cubicBezTo>
                    <a:pt x="135" y="370"/>
                    <a:pt x="149" y="370"/>
                    <a:pt x="163" y="370"/>
                  </a:cubicBezTo>
                  <a:cubicBezTo>
                    <a:pt x="403" y="370"/>
                    <a:pt x="480" y="270"/>
                    <a:pt x="3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 name="Google Shape;2081;p17"/>
            <p:cNvSpPr/>
            <p:nvPr/>
          </p:nvSpPr>
          <p:spPr>
            <a:xfrm>
              <a:off x="8761068" y="3761832"/>
              <a:ext cx="6785" cy="11298"/>
            </a:xfrm>
            <a:custGeom>
              <a:avLst/>
              <a:gdLst/>
              <a:ahLst/>
              <a:cxnLst/>
              <a:rect l="l" t="t" r="r" b="b"/>
              <a:pathLst>
                <a:path w="215" h="358" extrusionOk="0">
                  <a:moveTo>
                    <a:pt x="108" y="0"/>
                  </a:moveTo>
                  <a:cubicBezTo>
                    <a:pt x="1" y="0"/>
                    <a:pt x="1" y="96"/>
                    <a:pt x="1" y="179"/>
                  </a:cubicBezTo>
                  <a:cubicBezTo>
                    <a:pt x="1" y="250"/>
                    <a:pt x="12" y="334"/>
                    <a:pt x="108" y="358"/>
                  </a:cubicBezTo>
                  <a:cubicBezTo>
                    <a:pt x="215" y="358"/>
                    <a:pt x="215" y="262"/>
                    <a:pt x="215" y="179"/>
                  </a:cubicBezTo>
                  <a:cubicBezTo>
                    <a:pt x="215" y="96"/>
                    <a:pt x="215" y="0"/>
                    <a:pt x="1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 name="Google Shape;2082;p17"/>
            <p:cNvSpPr/>
            <p:nvPr/>
          </p:nvSpPr>
          <p:spPr>
            <a:xfrm>
              <a:off x="8715970" y="3623919"/>
              <a:ext cx="18084" cy="12056"/>
            </a:xfrm>
            <a:custGeom>
              <a:avLst/>
              <a:gdLst/>
              <a:ahLst/>
              <a:cxnLst/>
              <a:rect l="l" t="t" r="r" b="b"/>
              <a:pathLst>
                <a:path w="573" h="382" extrusionOk="0">
                  <a:moveTo>
                    <a:pt x="298" y="1"/>
                  </a:moveTo>
                  <a:lnTo>
                    <a:pt x="298" y="1"/>
                  </a:lnTo>
                  <a:cubicBezTo>
                    <a:pt x="1" y="25"/>
                    <a:pt x="156" y="227"/>
                    <a:pt x="191" y="382"/>
                  </a:cubicBezTo>
                  <a:cubicBezTo>
                    <a:pt x="572" y="382"/>
                    <a:pt x="370" y="168"/>
                    <a:pt x="2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 name="Google Shape;2083;p17"/>
            <p:cNvSpPr/>
            <p:nvPr/>
          </p:nvSpPr>
          <p:spPr>
            <a:xfrm>
              <a:off x="8862909" y="4254186"/>
              <a:ext cx="13918" cy="10225"/>
            </a:xfrm>
            <a:custGeom>
              <a:avLst/>
              <a:gdLst/>
              <a:ahLst/>
              <a:cxnLst/>
              <a:rect l="l" t="t" r="r" b="b"/>
              <a:pathLst>
                <a:path w="441" h="324" extrusionOk="0">
                  <a:moveTo>
                    <a:pt x="164" y="0"/>
                  </a:moveTo>
                  <a:cubicBezTo>
                    <a:pt x="146" y="0"/>
                    <a:pt x="127" y="3"/>
                    <a:pt x="107" y="8"/>
                  </a:cubicBezTo>
                  <a:cubicBezTo>
                    <a:pt x="60" y="8"/>
                    <a:pt x="0" y="199"/>
                    <a:pt x="36" y="258"/>
                  </a:cubicBezTo>
                  <a:cubicBezTo>
                    <a:pt x="62" y="307"/>
                    <a:pt x="91" y="324"/>
                    <a:pt x="120" y="324"/>
                  </a:cubicBezTo>
                  <a:cubicBezTo>
                    <a:pt x="185" y="324"/>
                    <a:pt x="256" y="243"/>
                    <a:pt x="322" y="235"/>
                  </a:cubicBezTo>
                  <a:lnTo>
                    <a:pt x="441" y="235"/>
                  </a:lnTo>
                  <a:cubicBezTo>
                    <a:pt x="357" y="140"/>
                    <a:pt x="292" y="0"/>
                    <a:pt x="1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 name="Google Shape;2084;p17"/>
            <p:cNvSpPr/>
            <p:nvPr/>
          </p:nvSpPr>
          <p:spPr>
            <a:xfrm>
              <a:off x="8832455" y="4277729"/>
              <a:ext cx="12435" cy="10225"/>
            </a:xfrm>
            <a:custGeom>
              <a:avLst/>
              <a:gdLst/>
              <a:ahLst/>
              <a:cxnLst/>
              <a:rect l="l" t="t" r="r" b="b"/>
              <a:pathLst>
                <a:path w="394" h="324" extrusionOk="0">
                  <a:moveTo>
                    <a:pt x="394" y="1"/>
                  </a:moveTo>
                  <a:lnTo>
                    <a:pt x="394" y="1"/>
                  </a:lnTo>
                  <a:cubicBezTo>
                    <a:pt x="179" y="60"/>
                    <a:pt x="1" y="36"/>
                    <a:pt x="36" y="322"/>
                  </a:cubicBezTo>
                  <a:cubicBezTo>
                    <a:pt x="48" y="323"/>
                    <a:pt x="60" y="324"/>
                    <a:pt x="72" y="324"/>
                  </a:cubicBezTo>
                  <a:cubicBezTo>
                    <a:pt x="208" y="324"/>
                    <a:pt x="306" y="253"/>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 name="Google Shape;2085;p17"/>
            <p:cNvSpPr/>
            <p:nvPr/>
          </p:nvSpPr>
          <p:spPr>
            <a:xfrm>
              <a:off x="8701327" y="3599492"/>
              <a:ext cx="10920" cy="16190"/>
            </a:xfrm>
            <a:custGeom>
              <a:avLst/>
              <a:gdLst/>
              <a:ahLst/>
              <a:cxnLst/>
              <a:rect l="l" t="t" r="r" b="b"/>
              <a:pathLst>
                <a:path w="346" h="513" extrusionOk="0">
                  <a:moveTo>
                    <a:pt x="120" y="1"/>
                  </a:moveTo>
                  <a:lnTo>
                    <a:pt x="120" y="1"/>
                  </a:lnTo>
                  <a:cubicBezTo>
                    <a:pt x="143" y="168"/>
                    <a:pt x="0" y="346"/>
                    <a:pt x="143" y="513"/>
                  </a:cubicBezTo>
                  <a:cubicBezTo>
                    <a:pt x="262" y="501"/>
                    <a:pt x="346" y="441"/>
                    <a:pt x="334" y="275"/>
                  </a:cubicBezTo>
                  <a:cubicBezTo>
                    <a:pt x="262" y="180"/>
                    <a:pt x="179" y="96"/>
                    <a:pt x="1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 name="Google Shape;2086;p17"/>
            <p:cNvSpPr/>
            <p:nvPr/>
          </p:nvSpPr>
          <p:spPr>
            <a:xfrm>
              <a:off x="8703946" y="3323824"/>
              <a:ext cx="10573" cy="10005"/>
            </a:xfrm>
            <a:custGeom>
              <a:avLst/>
              <a:gdLst/>
              <a:ahLst/>
              <a:cxnLst/>
              <a:rect l="l" t="t" r="r" b="b"/>
              <a:pathLst>
                <a:path w="335" h="317" extrusionOk="0">
                  <a:moveTo>
                    <a:pt x="249" y="0"/>
                  </a:moveTo>
                  <a:cubicBezTo>
                    <a:pt x="217" y="0"/>
                    <a:pt x="177" y="17"/>
                    <a:pt x="132" y="44"/>
                  </a:cubicBezTo>
                  <a:cubicBezTo>
                    <a:pt x="37" y="104"/>
                    <a:pt x="1" y="199"/>
                    <a:pt x="60" y="306"/>
                  </a:cubicBezTo>
                  <a:cubicBezTo>
                    <a:pt x="68" y="314"/>
                    <a:pt x="85" y="317"/>
                    <a:pt x="107" y="317"/>
                  </a:cubicBezTo>
                  <a:cubicBezTo>
                    <a:pt x="150" y="317"/>
                    <a:pt x="211" y="306"/>
                    <a:pt x="251" y="306"/>
                  </a:cubicBezTo>
                  <a:cubicBezTo>
                    <a:pt x="298" y="259"/>
                    <a:pt x="322" y="199"/>
                    <a:pt x="334" y="163"/>
                  </a:cubicBezTo>
                  <a:cubicBezTo>
                    <a:pt x="334" y="45"/>
                    <a:pt x="302" y="0"/>
                    <a:pt x="2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 name="Google Shape;2087;p17"/>
            <p:cNvSpPr/>
            <p:nvPr/>
          </p:nvSpPr>
          <p:spPr>
            <a:xfrm>
              <a:off x="8663740" y="3538268"/>
              <a:ext cx="13192" cy="13918"/>
            </a:xfrm>
            <a:custGeom>
              <a:avLst/>
              <a:gdLst/>
              <a:ahLst/>
              <a:cxnLst/>
              <a:rect l="l" t="t" r="r" b="b"/>
              <a:pathLst>
                <a:path w="418" h="441" extrusionOk="0">
                  <a:moveTo>
                    <a:pt x="418" y="0"/>
                  </a:moveTo>
                  <a:cubicBezTo>
                    <a:pt x="346" y="143"/>
                    <a:pt x="1" y="310"/>
                    <a:pt x="418" y="441"/>
                  </a:cubicBezTo>
                  <a:lnTo>
                    <a:pt x="4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 name="Google Shape;2088;p17"/>
            <p:cNvSpPr/>
            <p:nvPr/>
          </p:nvSpPr>
          <p:spPr>
            <a:xfrm>
              <a:off x="8869663" y="4057920"/>
              <a:ext cx="10162" cy="11614"/>
            </a:xfrm>
            <a:custGeom>
              <a:avLst/>
              <a:gdLst/>
              <a:ahLst/>
              <a:cxnLst/>
              <a:rect l="l" t="t" r="r" b="b"/>
              <a:pathLst>
                <a:path w="322" h="368" extrusionOk="0">
                  <a:moveTo>
                    <a:pt x="120" y="1"/>
                  </a:moveTo>
                  <a:cubicBezTo>
                    <a:pt x="72" y="48"/>
                    <a:pt x="48" y="96"/>
                    <a:pt x="0" y="143"/>
                  </a:cubicBezTo>
                  <a:cubicBezTo>
                    <a:pt x="12" y="215"/>
                    <a:pt x="0" y="358"/>
                    <a:pt x="24" y="358"/>
                  </a:cubicBezTo>
                  <a:cubicBezTo>
                    <a:pt x="43" y="365"/>
                    <a:pt x="61" y="368"/>
                    <a:pt x="78" y="368"/>
                  </a:cubicBezTo>
                  <a:cubicBezTo>
                    <a:pt x="175" y="368"/>
                    <a:pt x="232" y="260"/>
                    <a:pt x="262" y="179"/>
                  </a:cubicBezTo>
                  <a:cubicBezTo>
                    <a:pt x="322" y="48"/>
                    <a:pt x="203" y="36"/>
                    <a:pt x="1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 name="Google Shape;2089;p17"/>
            <p:cNvSpPr/>
            <p:nvPr/>
          </p:nvSpPr>
          <p:spPr>
            <a:xfrm>
              <a:off x="8923755" y="3935944"/>
              <a:ext cx="9436" cy="9310"/>
            </a:xfrm>
            <a:custGeom>
              <a:avLst/>
              <a:gdLst/>
              <a:ahLst/>
              <a:cxnLst/>
              <a:rect l="l" t="t" r="r" b="b"/>
              <a:pathLst>
                <a:path w="299" h="295" extrusionOk="0">
                  <a:moveTo>
                    <a:pt x="106" y="0"/>
                  </a:moveTo>
                  <a:cubicBezTo>
                    <a:pt x="73" y="0"/>
                    <a:pt x="42" y="20"/>
                    <a:pt x="13" y="79"/>
                  </a:cubicBezTo>
                  <a:cubicBezTo>
                    <a:pt x="1" y="103"/>
                    <a:pt x="61" y="234"/>
                    <a:pt x="96" y="270"/>
                  </a:cubicBezTo>
                  <a:cubicBezTo>
                    <a:pt x="128" y="287"/>
                    <a:pt x="155" y="295"/>
                    <a:pt x="177" y="295"/>
                  </a:cubicBezTo>
                  <a:cubicBezTo>
                    <a:pt x="261" y="295"/>
                    <a:pt x="280" y="186"/>
                    <a:pt x="299" y="91"/>
                  </a:cubicBezTo>
                  <a:cubicBezTo>
                    <a:pt x="229" y="68"/>
                    <a:pt x="165" y="0"/>
                    <a:pt x="1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 name="Google Shape;2090;p17"/>
            <p:cNvSpPr/>
            <p:nvPr/>
          </p:nvSpPr>
          <p:spPr>
            <a:xfrm>
              <a:off x="8776469" y="3756562"/>
              <a:ext cx="9436" cy="10194"/>
            </a:xfrm>
            <a:custGeom>
              <a:avLst/>
              <a:gdLst/>
              <a:ahLst/>
              <a:cxnLst/>
              <a:rect l="l" t="t" r="r" b="b"/>
              <a:pathLst>
                <a:path w="299" h="323" extrusionOk="0">
                  <a:moveTo>
                    <a:pt x="172" y="1"/>
                  </a:moveTo>
                  <a:cubicBezTo>
                    <a:pt x="111" y="1"/>
                    <a:pt x="90" y="84"/>
                    <a:pt x="60" y="144"/>
                  </a:cubicBezTo>
                  <a:cubicBezTo>
                    <a:pt x="1" y="298"/>
                    <a:pt x="84" y="310"/>
                    <a:pt x="179" y="322"/>
                  </a:cubicBezTo>
                  <a:cubicBezTo>
                    <a:pt x="215" y="286"/>
                    <a:pt x="263" y="251"/>
                    <a:pt x="298" y="203"/>
                  </a:cubicBezTo>
                  <a:cubicBezTo>
                    <a:pt x="263" y="144"/>
                    <a:pt x="239" y="48"/>
                    <a:pt x="215" y="13"/>
                  </a:cubicBezTo>
                  <a:cubicBezTo>
                    <a:pt x="199" y="4"/>
                    <a:pt x="184" y="1"/>
                    <a:pt x="1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 name="Google Shape;2091;p17"/>
            <p:cNvSpPr/>
            <p:nvPr/>
          </p:nvSpPr>
          <p:spPr>
            <a:xfrm>
              <a:off x="8641995" y="3657719"/>
              <a:ext cx="8647" cy="7511"/>
            </a:xfrm>
            <a:custGeom>
              <a:avLst/>
              <a:gdLst/>
              <a:ahLst/>
              <a:cxnLst/>
              <a:rect l="l" t="t" r="r" b="b"/>
              <a:pathLst>
                <a:path w="274" h="238" extrusionOk="0">
                  <a:moveTo>
                    <a:pt x="99" y="0"/>
                  </a:moveTo>
                  <a:cubicBezTo>
                    <a:pt x="20" y="0"/>
                    <a:pt x="0" y="68"/>
                    <a:pt x="11" y="156"/>
                  </a:cubicBezTo>
                  <a:cubicBezTo>
                    <a:pt x="19" y="205"/>
                    <a:pt x="44" y="237"/>
                    <a:pt x="94" y="237"/>
                  </a:cubicBezTo>
                  <a:cubicBezTo>
                    <a:pt x="116" y="237"/>
                    <a:pt x="144" y="231"/>
                    <a:pt x="178" y="216"/>
                  </a:cubicBezTo>
                  <a:cubicBezTo>
                    <a:pt x="190" y="180"/>
                    <a:pt x="273" y="144"/>
                    <a:pt x="273" y="85"/>
                  </a:cubicBezTo>
                  <a:cubicBezTo>
                    <a:pt x="273" y="16"/>
                    <a:pt x="241" y="7"/>
                    <a:pt x="203" y="7"/>
                  </a:cubicBezTo>
                  <a:cubicBezTo>
                    <a:pt x="189" y="7"/>
                    <a:pt x="175" y="8"/>
                    <a:pt x="161" y="8"/>
                  </a:cubicBezTo>
                  <a:cubicBezTo>
                    <a:pt x="146" y="8"/>
                    <a:pt x="131" y="7"/>
                    <a:pt x="118" y="1"/>
                  </a:cubicBezTo>
                  <a:cubicBezTo>
                    <a:pt x="111" y="1"/>
                    <a:pt x="105" y="0"/>
                    <a:pt x="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 name="Google Shape;2092;p17"/>
            <p:cNvSpPr/>
            <p:nvPr/>
          </p:nvSpPr>
          <p:spPr>
            <a:xfrm>
              <a:off x="8929404" y="4030179"/>
              <a:ext cx="9436" cy="9720"/>
            </a:xfrm>
            <a:custGeom>
              <a:avLst/>
              <a:gdLst/>
              <a:ahLst/>
              <a:cxnLst/>
              <a:rect l="l" t="t" r="r" b="b"/>
              <a:pathLst>
                <a:path w="299" h="308" extrusionOk="0">
                  <a:moveTo>
                    <a:pt x="150" y="1"/>
                  </a:moveTo>
                  <a:cubicBezTo>
                    <a:pt x="99" y="1"/>
                    <a:pt x="43" y="10"/>
                    <a:pt x="1" y="10"/>
                  </a:cubicBezTo>
                  <a:cubicBezTo>
                    <a:pt x="12" y="94"/>
                    <a:pt x="12" y="165"/>
                    <a:pt x="12" y="260"/>
                  </a:cubicBezTo>
                  <a:cubicBezTo>
                    <a:pt x="120" y="225"/>
                    <a:pt x="298" y="308"/>
                    <a:pt x="274" y="82"/>
                  </a:cubicBezTo>
                  <a:cubicBezTo>
                    <a:pt x="268" y="16"/>
                    <a:pt x="213" y="1"/>
                    <a:pt x="1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 name="Google Shape;2093;p17"/>
            <p:cNvSpPr/>
            <p:nvPr/>
          </p:nvSpPr>
          <p:spPr>
            <a:xfrm>
              <a:off x="8922650" y="4121795"/>
              <a:ext cx="10541" cy="12435"/>
            </a:xfrm>
            <a:custGeom>
              <a:avLst/>
              <a:gdLst/>
              <a:ahLst/>
              <a:cxnLst/>
              <a:rect l="l" t="t" r="r" b="b"/>
              <a:pathLst>
                <a:path w="334" h="394" extrusionOk="0">
                  <a:moveTo>
                    <a:pt x="334" y="1"/>
                  </a:moveTo>
                  <a:lnTo>
                    <a:pt x="334" y="1"/>
                  </a:lnTo>
                  <a:cubicBezTo>
                    <a:pt x="131" y="36"/>
                    <a:pt x="0" y="120"/>
                    <a:pt x="107" y="393"/>
                  </a:cubicBezTo>
                  <a:cubicBezTo>
                    <a:pt x="250" y="322"/>
                    <a:pt x="334" y="179"/>
                    <a:pt x="3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 name="Google Shape;2094;p17"/>
            <p:cNvSpPr/>
            <p:nvPr/>
          </p:nvSpPr>
          <p:spPr>
            <a:xfrm>
              <a:off x="8806166" y="4199904"/>
              <a:ext cx="10920" cy="13602"/>
            </a:xfrm>
            <a:custGeom>
              <a:avLst/>
              <a:gdLst/>
              <a:ahLst/>
              <a:cxnLst/>
              <a:rect l="l" t="t" r="r" b="b"/>
              <a:pathLst>
                <a:path w="346" h="431" extrusionOk="0">
                  <a:moveTo>
                    <a:pt x="154" y="0"/>
                  </a:moveTo>
                  <a:cubicBezTo>
                    <a:pt x="113" y="0"/>
                    <a:pt x="67" y="19"/>
                    <a:pt x="12" y="62"/>
                  </a:cubicBezTo>
                  <a:cubicBezTo>
                    <a:pt x="0" y="240"/>
                    <a:pt x="167" y="300"/>
                    <a:pt x="227" y="419"/>
                  </a:cubicBezTo>
                  <a:cubicBezTo>
                    <a:pt x="250" y="419"/>
                    <a:pt x="298" y="419"/>
                    <a:pt x="334" y="431"/>
                  </a:cubicBezTo>
                  <a:cubicBezTo>
                    <a:pt x="346" y="359"/>
                    <a:pt x="346" y="264"/>
                    <a:pt x="346" y="193"/>
                  </a:cubicBezTo>
                  <a:cubicBezTo>
                    <a:pt x="297" y="80"/>
                    <a:pt x="238" y="0"/>
                    <a:pt x="1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 name="Google Shape;2095;p17"/>
            <p:cNvSpPr/>
            <p:nvPr/>
          </p:nvSpPr>
          <p:spPr>
            <a:xfrm>
              <a:off x="8845236" y="4230390"/>
              <a:ext cx="7922" cy="16190"/>
            </a:xfrm>
            <a:custGeom>
              <a:avLst/>
              <a:gdLst/>
              <a:ahLst/>
              <a:cxnLst/>
              <a:rect l="l" t="t" r="r" b="b"/>
              <a:pathLst>
                <a:path w="251" h="513" extrusionOk="0">
                  <a:moveTo>
                    <a:pt x="1" y="0"/>
                  </a:moveTo>
                  <a:lnTo>
                    <a:pt x="1" y="0"/>
                  </a:lnTo>
                  <a:cubicBezTo>
                    <a:pt x="12" y="274"/>
                    <a:pt x="48" y="405"/>
                    <a:pt x="191" y="512"/>
                  </a:cubicBezTo>
                  <a:cubicBezTo>
                    <a:pt x="251" y="298"/>
                    <a:pt x="167" y="191"/>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 name="Google Shape;2096;p17"/>
            <p:cNvSpPr/>
            <p:nvPr/>
          </p:nvSpPr>
          <p:spPr>
            <a:xfrm>
              <a:off x="8805408" y="2866406"/>
              <a:ext cx="15054" cy="13571"/>
            </a:xfrm>
            <a:custGeom>
              <a:avLst/>
              <a:gdLst/>
              <a:ahLst/>
              <a:cxnLst/>
              <a:rect l="l" t="t" r="r" b="b"/>
              <a:pathLst>
                <a:path w="477" h="430" extrusionOk="0">
                  <a:moveTo>
                    <a:pt x="262" y="1"/>
                  </a:moveTo>
                  <a:cubicBezTo>
                    <a:pt x="215" y="13"/>
                    <a:pt x="179" y="13"/>
                    <a:pt x="131" y="13"/>
                  </a:cubicBezTo>
                  <a:cubicBezTo>
                    <a:pt x="1" y="429"/>
                    <a:pt x="262" y="382"/>
                    <a:pt x="477" y="406"/>
                  </a:cubicBezTo>
                  <a:cubicBezTo>
                    <a:pt x="441" y="239"/>
                    <a:pt x="251" y="191"/>
                    <a:pt x="2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 name="Google Shape;2097;p17"/>
            <p:cNvSpPr/>
            <p:nvPr/>
          </p:nvSpPr>
          <p:spPr>
            <a:xfrm>
              <a:off x="8776090" y="3817439"/>
              <a:ext cx="7543" cy="8679"/>
            </a:xfrm>
            <a:custGeom>
              <a:avLst/>
              <a:gdLst/>
              <a:ahLst/>
              <a:cxnLst/>
              <a:rect l="l" t="t" r="r" b="b"/>
              <a:pathLst>
                <a:path w="239" h="275" extrusionOk="0">
                  <a:moveTo>
                    <a:pt x="156" y="1"/>
                  </a:moveTo>
                  <a:cubicBezTo>
                    <a:pt x="108" y="1"/>
                    <a:pt x="48" y="36"/>
                    <a:pt x="13" y="84"/>
                  </a:cubicBezTo>
                  <a:cubicBezTo>
                    <a:pt x="1" y="108"/>
                    <a:pt x="13" y="167"/>
                    <a:pt x="13" y="274"/>
                  </a:cubicBezTo>
                  <a:cubicBezTo>
                    <a:pt x="120" y="215"/>
                    <a:pt x="179" y="167"/>
                    <a:pt x="239" y="120"/>
                  </a:cubicBezTo>
                  <a:cubicBezTo>
                    <a:pt x="215" y="84"/>
                    <a:pt x="179" y="1"/>
                    <a:pt x="1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 name="Google Shape;2098;p17"/>
            <p:cNvSpPr/>
            <p:nvPr/>
          </p:nvSpPr>
          <p:spPr>
            <a:xfrm>
              <a:off x="8803515" y="4220607"/>
              <a:ext cx="10194" cy="9058"/>
            </a:xfrm>
            <a:custGeom>
              <a:avLst/>
              <a:gdLst/>
              <a:ahLst/>
              <a:cxnLst/>
              <a:rect l="l" t="t" r="r" b="b"/>
              <a:pathLst>
                <a:path w="323" h="287" extrusionOk="0">
                  <a:moveTo>
                    <a:pt x="1" y="1"/>
                  </a:moveTo>
                  <a:lnTo>
                    <a:pt x="1" y="287"/>
                  </a:lnTo>
                  <a:cubicBezTo>
                    <a:pt x="96" y="239"/>
                    <a:pt x="215" y="191"/>
                    <a:pt x="322" y="144"/>
                  </a:cubicBezTo>
                  <a:cubicBezTo>
                    <a:pt x="275" y="49"/>
                    <a:pt x="191" y="25"/>
                    <a:pt x="96" y="25"/>
                  </a:cubicBezTo>
                  <a:cubicBezTo>
                    <a:pt x="61" y="25"/>
                    <a:pt x="25" y="13"/>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 name="Google Shape;2099;p17"/>
            <p:cNvSpPr/>
            <p:nvPr/>
          </p:nvSpPr>
          <p:spPr>
            <a:xfrm>
              <a:off x="8933538" y="3950840"/>
              <a:ext cx="8300" cy="6785"/>
            </a:xfrm>
            <a:custGeom>
              <a:avLst/>
              <a:gdLst/>
              <a:ahLst/>
              <a:cxnLst/>
              <a:rect l="l" t="t" r="r" b="b"/>
              <a:pathLst>
                <a:path w="263" h="215" extrusionOk="0">
                  <a:moveTo>
                    <a:pt x="132" y="0"/>
                  </a:moveTo>
                  <a:cubicBezTo>
                    <a:pt x="108" y="24"/>
                    <a:pt x="48" y="48"/>
                    <a:pt x="24" y="95"/>
                  </a:cubicBezTo>
                  <a:cubicBezTo>
                    <a:pt x="1" y="167"/>
                    <a:pt x="36" y="215"/>
                    <a:pt x="108" y="215"/>
                  </a:cubicBezTo>
                  <a:cubicBezTo>
                    <a:pt x="143" y="203"/>
                    <a:pt x="191" y="167"/>
                    <a:pt x="215" y="119"/>
                  </a:cubicBezTo>
                  <a:cubicBezTo>
                    <a:pt x="262" y="36"/>
                    <a:pt x="203" y="24"/>
                    <a:pt x="1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 name="Google Shape;2100;p17"/>
            <p:cNvSpPr/>
            <p:nvPr/>
          </p:nvSpPr>
          <p:spPr>
            <a:xfrm>
              <a:off x="8922997" y="3061126"/>
              <a:ext cx="8332" cy="7858"/>
            </a:xfrm>
            <a:custGeom>
              <a:avLst/>
              <a:gdLst/>
              <a:ahLst/>
              <a:cxnLst/>
              <a:rect l="l" t="t" r="r" b="b"/>
              <a:pathLst>
                <a:path w="264" h="249" extrusionOk="0">
                  <a:moveTo>
                    <a:pt x="55" y="0"/>
                  </a:moveTo>
                  <a:cubicBezTo>
                    <a:pt x="21" y="0"/>
                    <a:pt x="0" y="33"/>
                    <a:pt x="25" y="82"/>
                  </a:cubicBezTo>
                  <a:cubicBezTo>
                    <a:pt x="37" y="141"/>
                    <a:pt x="96" y="201"/>
                    <a:pt x="156" y="248"/>
                  </a:cubicBezTo>
                  <a:cubicBezTo>
                    <a:pt x="168" y="248"/>
                    <a:pt x="215" y="213"/>
                    <a:pt x="263" y="189"/>
                  </a:cubicBezTo>
                  <a:cubicBezTo>
                    <a:pt x="215" y="129"/>
                    <a:pt x="168" y="58"/>
                    <a:pt x="108" y="22"/>
                  </a:cubicBezTo>
                  <a:cubicBezTo>
                    <a:pt x="90" y="7"/>
                    <a:pt x="71" y="0"/>
                    <a:pt x="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 name="Google Shape;2101;p17"/>
            <p:cNvSpPr/>
            <p:nvPr/>
          </p:nvSpPr>
          <p:spPr>
            <a:xfrm>
              <a:off x="8586736" y="3536753"/>
              <a:ext cx="14675" cy="10920"/>
            </a:xfrm>
            <a:custGeom>
              <a:avLst/>
              <a:gdLst/>
              <a:ahLst/>
              <a:cxnLst/>
              <a:rect l="l" t="t" r="r" b="b"/>
              <a:pathLst>
                <a:path w="465" h="346" extrusionOk="0">
                  <a:moveTo>
                    <a:pt x="155" y="1"/>
                  </a:moveTo>
                  <a:cubicBezTo>
                    <a:pt x="155" y="120"/>
                    <a:pt x="0" y="251"/>
                    <a:pt x="202" y="346"/>
                  </a:cubicBezTo>
                  <a:cubicBezTo>
                    <a:pt x="298" y="203"/>
                    <a:pt x="464" y="60"/>
                    <a:pt x="1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 name="Google Shape;2102;p17"/>
            <p:cNvSpPr/>
            <p:nvPr/>
          </p:nvSpPr>
          <p:spPr>
            <a:xfrm>
              <a:off x="8626563" y="4458468"/>
              <a:ext cx="68422" cy="46235"/>
            </a:xfrm>
            <a:custGeom>
              <a:avLst/>
              <a:gdLst/>
              <a:ahLst/>
              <a:cxnLst/>
              <a:rect l="l" t="t" r="r" b="b"/>
              <a:pathLst>
                <a:path w="2168" h="1465" extrusionOk="0">
                  <a:moveTo>
                    <a:pt x="1250" y="1"/>
                  </a:moveTo>
                  <a:cubicBezTo>
                    <a:pt x="1004" y="218"/>
                    <a:pt x="796" y="443"/>
                    <a:pt x="524" y="443"/>
                  </a:cubicBezTo>
                  <a:cubicBezTo>
                    <a:pt x="454" y="443"/>
                    <a:pt x="379" y="428"/>
                    <a:pt x="298" y="393"/>
                  </a:cubicBezTo>
                  <a:cubicBezTo>
                    <a:pt x="259" y="370"/>
                    <a:pt x="210" y="271"/>
                    <a:pt x="161" y="271"/>
                  </a:cubicBezTo>
                  <a:cubicBezTo>
                    <a:pt x="135" y="271"/>
                    <a:pt x="108" y="299"/>
                    <a:pt x="83" y="382"/>
                  </a:cubicBezTo>
                  <a:cubicBezTo>
                    <a:pt x="48" y="477"/>
                    <a:pt x="0" y="632"/>
                    <a:pt x="36" y="703"/>
                  </a:cubicBezTo>
                  <a:cubicBezTo>
                    <a:pt x="61" y="759"/>
                    <a:pt x="97" y="778"/>
                    <a:pt x="138" y="778"/>
                  </a:cubicBezTo>
                  <a:cubicBezTo>
                    <a:pt x="194" y="778"/>
                    <a:pt x="260" y="742"/>
                    <a:pt x="322" y="715"/>
                  </a:cubicBezTo>
                  <a:cubicBezTo>
                    <a:pt x="401" y="679"/>
                    <a:pt x="490" y="590"/>
                    <a:pt x="579" y="590"/>
                  </a:cubicBezTo>
                  <a:cubicBezTo>
                    <a:pt x="636" y="590"/>
                    <a:pt x="694" y="627"/>
                    <a:pt x="750" y="739"/>
                  </a:cubicBezTo>
                  <a:cubicBezTo>
                    <a:pt x="619" y="858"/>
                    <a:pt x="500" y="953"/>
                    <a:pt x="369" y="1060"/>
                  </a:cubicBezTo>
                  <a:cubicBezTo>
                    <a:pt x="405" y="1179"/>
                    <a:pt x="524" y="1120"/>
                    <a:pt x="584" y="1203"/>
                  </a:cubicBezTo>
                  <a:cubicBezTo>
                    <a:pt x="593" y="1204"/>
                    <a:pt x="602" y="1204"/>
                    <a:pt x="611" y="1204"/>
                  </a:cubicBezTo>
                  <a:cubicBezTo>
                    <a:pt x="876" y="1204"/>
                    <a:pt x="986" y="866"/>
                    <a:pt x="1286" y="739"/>
                  </a:cubicBezTo>
                  <a:lnTo>
                    <a:pt x="1286" y="739"/>
                  </a:lnTo>
                  <a:cubicBezTo>
                    <a:pt x="1143" y="1060"/>
                    <a:pt x="1000" y="1275"/>
                    <a:pt x="822" y="1441"/>
                  </a:cubicBezTo>
                  <a:cubicBezTo>
                    <a:pt x="857" y="1441"/>
                    <a:pt x="905" y="1453"/>
                    <a:pt x="941" y="1465"/>
                  </a:cubicBezTo>
                  <a:cubicBezTo>
                    <a:pt x="1286" y="1144"/>
                    <a:pt x="1738" y="1275"/>
                    <a:pt x="2131" y="1179"/>
                  </a:cubicBezTo>
                  <a:cubicBezTo>
                    <a:pt x="2143" y="1132"/>
                    <a:pt x="2167" y="1108"/>
                    <a:pt x="2167" y="1072"/>
                  </a:cubicBezTo>
                  <a:cubicBezTo>
                    <a:pt x="1988" y="572"/>
                    <a:pt x="1215" y="751"/>
                    <a:pt x="12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 name="Google Shape;2103;p17"/>
            <p:cNvSpPr/>
            <p:nvPr/>
          </p:nvSpPr>
          <p:spPr>
            <a:xfrm>
              <a:off x="8767822" y="4315852"/>
              <a:ext cx="66560" cy="39513"/>
            </a:xfrm>
            <a:custGeom>
              <a:avLst/>
              <a:gdLst/>
              <a:ahLst/>
              <a:cxnLst/>
              <a:rect l="l" t="t" r="r" b="b"/>
              <a:pathLst>
                <a:path w="2109" h="1252" extrusionOk="0">
                  <a:moveTo>
                    <a:pt x="401" y="1"/>
                  </a:moveTo>
                  <a:cubicBezTo>
                    <a:pt x="305" y="1"/>
                    <a:pt x="213" y="105"/>
                    <a:pt x="120" y="162"/>
                  </a:cubicBezTo>
                  <a:cubicBezTo>
                    <a:pt x="84" y="329"/>
                    <a:pt x="37" y="507"/>
                    <a:pt x="1" y="662"/>
                  </a:cubicBezTo>
                  <a:cubicBezTo>
                    <a:pt x="84" y="745"/>
                    <a:pt x="203" y="721"/>
                    <a:pt x="299" y="805"/>
                  </a:cubicBezTo>
                  <a:cubicBezTo>
                    <a:pt x="235" y="797"/>
                    <a:pt x="165" y="740"/>
                    <a:pt x="98" y="740"/>
                  </a:cubicBezTo>
                  <a:cubicBezTo>
                    <a:pt x="65" y="740"/>
                    <a:pt x="32" y="754"/>
                    <a:pt x="1" y="793"/>
                  </a:cubicBezTo>
                  <a:cubicBezTo>
                    <a:pt x="115" y="1031"/>
                    <a:pt x="520" y="1239"/>
                    <a:pt x="786" y="1239"/>
                  </a:cubicBezTo>
                  <a:cubicBezTo>
                    <a:pt x="853" y="1239"/>
                    <a:pt x="911" y="1226"/>
                    <a:pt x="953" y="1198"/>
                  </a:cubicBezTo>
                  <a:cubicBezTo>
                    <a:pt x="989" y="1162"/>
                    <a:pt x="1037" y="1138"/>
                    <a:pt x="977" y="1055"/>
                  </a:cubicBezTo>
                  <a:cubicBezTo>
                    <a:pt x="783" y="844"/>
                    <a:pt x="869" y="799"/>
                    <a:pt x="974" y="799"/>
                  </a:cubicBezTo>
                  <a:cubicBezTo>
                    <a:pt x="1024" y="799"/>
                    <a:pt x="1078" y="809"/>
                    <a:pt x="1108" y="817"/>
                  </a:cubicBezTo>
                  <a:cubicBezTo>
                    <a:pt x="1275" y="864"/>
                    <a:pt x="1453" y="876"/>
                    <a:pt x="1561" y="1043"/>
                  </a:cubicBezTo>
                  <a:cubicBezTo>
                    <a:pt x="1677" y="1118"/>
                    <a:pt x="1788" y="1251"/>
                    <a:pt x="1921" y="1251"/>
                  </a:cubicBezTo>
                  <a:cubicBezTo>
                    <a:pt x="1979" y="1251"/>
                    <a:pt x="2040" y="1226"/>
                    <a:pt x="2108" y="1162"/>
                  </a:cubicBezTo>
                  <a:cubicBezTo>
                    <a:pt x="2084" y="1091"/>
                    <a:pt x="2037" y="995"/>
                    <a:pt x="2001" y="924"/>
                  </a:cubicBezTo>
                  <a:cubicBezTo>
                    <a:pt x="1962" y="805"/>
                    <a:pt x="1907" y="729"/>
                    <a:pt x="1825" y="729"/>
                  </a:cubicBezTo>
                  <a:cubicBezTo>
                    <a:pt x="1784" y="729"/>
                    <a:pt x="1736" y="749"/>
                    <a:pt x="1680" y="793"/>
                  </a:cubicBezTo>
                  <a:cubicBezTo>
                    <a:pt x="1486" y="738"/>
                    <a:pt x="1464" y="284"/>
                    <a:pt x="1255" y="284"/>
                  </a:cubicBezTo>
                  <a:cubicBezTo>
                    <a:pt x="1193" y="284"/>
                    <a:pt x="1116" y="324"/>
                    <a:pt x="1013" y="424"/>
                  </a:cubicBezTo>
                  <a:cubicBezTo>
                    <a:pt x="846" y="400"/>
                    <a:pt x="668" y="340"/>
                    <a:pt x="596" y="186"/>
                  </a:cubicBezTo>
                  <a:cubicBezTo>
                    <a:pt x="529" y="47"/>
                    <a:pt x="464" y="1"/>
                    <a:pt x="4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 name="Google Shape;2104;p17"/>
            <p:cNvSpPr/>
            <p:nvPr/>
          </p:nvSpPr>
          <p:spPr>
            <a:xfrm>
              <a:off x="8674659" y="4376540"/>
              <a:ext cx="27457" cy="27836"/>
            </a:xfrm>
            <a:custGeom>
              <a:avLst/>
              <a:gdLst/>
              <a:ahLst/>
              <a:cxnLst/>
              <a:rect l="l" t="t" r="r" b="b"/>
              <a:pathLst>
                <a:path w="870" h="882" extrusionOk="0">
                  <a:moveTo>
                    <a:pt x="726" y="1"/>
                  </a:moveTo>
                  <a:cubicBezTo>
                    <a:pt x="584" y="370"/>
                    <a:pt x="226" y="501"/>
                    <a:pt x="0" y="799"/>
                  </a:cubicBezTo>
                  <a:cubicBezTo>
                    <a:pt x="9" y="798"/>
                    <a:pt x="18" y="798"/>
                    <a:pt x="28" y="798"/>
                  </a:cubicBezTo>
                  <a:cubicBezTo>
                    <a:pt x="168" y="798"/>
                    <a:pt x="332" y="882"/>
                    <a:pt x="466" y="882"/>
                  </a:cubicBezTo>
                  <a:cubicBezTo>
                    <a:pt x="592" y="882"/>
                    <a:pt x="693" y="808"/>
                    <a:pt x="726" y="525"/>
                  </a:cubicBezTo>
                  <a:cubicBezTo>
                    <a:pt x="631" y="358"/>
                    <a:pt x="869" y="227"/>
                    <a:pt x="774" y="61"/>
                  </a:cubicBezTo>
                  <a:cubicBezTo>
                    <a:pt x="762" y="49"/>
                    <a:pt x="750" y="13"/>
                    <a:pt x="7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 name="Google Shape;2105;p17"/>
            <p:cNvSpPr/>
            <p:nvPr/>
          </p:nvSpPr>
          <p:spPr>
            <a:xfrm>
              <a:off x="8746424" y="4380327"/>
              <a:ext cx="14297" cy="25942"/>
            </a:xfrm>
            <a:custGeom>
              <a:avLst/>
              <a:gdLst/>
              <a:ahLst/>
              <a:cxnLst/>
              <a:rect l="l" t="t" r="r" b="b"/>
              <a:pathLst>
                <a:path w="453" h="822" extrusionOk="0">
                  <a:moveTo>
                    <a:pt x="453" y="0"/>
                  </a:moveTo>
                  <a:cubicBezTo>
                    <a:pt x="24" y="310"/>
                    <a:pt x="24" y="310"/>
                    <a:pt x="0" y="822"/>
                  </a:cubicBezTo>
                  <a:cubicBezTo>
                    <a:pt x="155" y="524"/>
                    <a:pt x="381" y="381"/>
                    <a:pt x="45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 name="Google Shape;2106;p17"/>
            <p:cNvSpPr/>
            <p:nvPr/>
          </p:nvSpPr>
          <p:spPr>
            <a:xfrm>
              <a:off x="8579950" y="4502430"/>
              <a:ext cx="17705" cy="12372"/>
            </a:xfrm>
            <a:custGeom>
              <a:avLst/>
              <a:gdLst/>
              <a:ahLst/>
              <a:cxnLst/>
              <a:rect l="l" t="t" r="r" b="b"/>
              <a:pathLst>
                <a:path w="561" h="392" extrusionOk="0">
                  <a:moveTo>
                    <a:pt x="560" y="1"/>
                  </a:moveTo>
                  <a:lnTo>
                    <a:pt x="560" y="1"/>
                  </a:lnTo>
                  <a:cubicBezTo>
                    <a:pt x="501" y="87"/>
                    <a:pt x="419" y="98"/>
                    <a:pt x="329" y="98"/>
                  </a:cubicBezTo>
                  <a:cubicBezTo>
                    <a:pt x="302" y="98"/>
                    <a:pt x="274" y="97"/>
                    <a:pt x="245" y="97"/>
                  </a:cubicBezTo>
                  <a:cubicBezTo>
                    <a:pt x="163" y="97"/>
                    <a:pt x="78" y="105"/>
                    <a:pt x="1" y="167"/>
                  </a:cubicBezTo>
                  <a:cubicBezTo>
                    <a:pt x="133" y="287"/>
                    <a:pt x="256" y="392"/>
                    <a:pt x="354" y="392"/>
                  </a:cubicBezTo>
                  <a:cubicBezTo>
                    <a:pt x="451" y="392"/>
                    <a:pt x="525" y="290"/>
                    <a:pt x="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 name="Google Shape;2107;p17"/>
            <p:cNvSpPr/>
            <p:nvPr/>
          </p:nvSpPr>
          <p:spPr>
            <a:xfrm>
              <a:off x="8768200" y="4337060"/>
              <a:ext cx="19567" cy="11740"/>
            </a:xfrm>
            <a:custGeom>
              <a:avLst/>
              <a:gdLst/>
              <a:ahLst/>
              <a:cxnLst/>
              <a:rect l="l" t="t" r="r" b="b"/>
              <a:pathLst>
                <a:path w="620" h="372" extrusionOk="0">
                  <a:moveTo>
                    <a:pt x="43" y="1"/>
                  </a:moveTo>
                  <a:cubicBezTo>
                    <a:pt x="29" y="1"/>
                    <a:pt x="15" y="1"/>
                    <a:pt x="1" y="2"/>
                  </a:cubicBezTo>
                  <a:lnTo>
                    <a:pt x="1" y="133"/>
                  </a:lnTo>
                  <a:cubicBezTo>
                    <a:pt x="6" y="132"/>
                    <a:pt x="10" y="132"/>
                    <a:pt x="15" y="132"/>
                  </a:cubicBezTo>
                  <a:cubicBezTo>
                    <a:pt x="155" y="132"/>
                    <a:pt x="273" y="372"/>
                    <a:pt x="423" y="372"/>
                  </a:cubicBezTo>
                  <a:cubicBezTo>
                    <a:pt x="483" y="372"/>
                    <a:pt x="547" y="334"/>
                    <a:pt x="620" y="228"/>
                  </a:cubicBezTo>
                  <a:cubicBezTo>
                    <a:pt x="430" y="83"/>
                    <a:pt x="251" y="1"/>
                    <a:pt x="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 name="Google Shape;2108;p17"/>
            <p:cNvSpPr/>
            <p:nvPr/>
          </p:nvSpPr>
          <p:spPr>
            <a:xfrm>
              <a:off x="8746361" y="4344981"/>
              <a:ext cx="14739" cy="12750"/>
            </a:xfrm>
            <a:custGeom>
              <a:avLst/>
              <a:gdLst/>
              <a:ahLst/>
              <a:cxnLst/>
              <a:rect l="l" t="t" r="r" b="b"/>
              <a:pathLst>
                <a:path w="467" h="404" extrusionOk="0">
                  <a:moveTo>
                    <a:pt x="145" y="1"/>
                  </a:moveTo>
                  <a:cubicBezTo>
                    <a:pt x="62" y="13"/>
                    <a:pt x="38" y="60"/>
                    <a:pt x="38" y="120"/>
                  </a:cubicBezTo>
                  <a:cubicBezTo>
                    <a:pt x="1" y="349"/>
                    <a:pt x="65" y="404"/>
                    <a:pt x="162" y="404"/>
                  </a:cubicBezTo>
                  <a:cubicBezTo>
                    <a:pt x="221" y="404"/>
                    <a:pt x="292" y="383"/>
                    <a:pt x="359" y="370"/>
                  </a:cubicBezTo>
                  <a:cubicBezTo>
                    <a:pt x="395" y="287"/>
                    <a:pt x="443" y="215"/>
                    <a:pt x="467" y="120"/>
                  </a:cubicBezTo>
                  <a:cubicBezTo>
                    <a:pt x="359" y="96"/>
                    <a:pt x="240" y="48"/>
                    <a:pt x="1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 name="Google Shape;2109;p17"/>
            <p:cNvSpPr/>
            <p:nvPr/>
          </p:nvSpPr>
          <p:spPr>
            <a:xfrm>
              <a:off x="8796004" y="4369029"/>
              <a:ext cx="17169" cy="16948"/>
            </a:xfrm>
            <a:custGeom>
              <a:avLst/>
              <a:gdLst/>
              <a:ahLst/>
              <a:cxnLst/>
              <a:rect l="l" t="t" r="r" b="b"/>
              <a:pathLst>
                <a:path w="544" h="537" extrusionOk="0">
                  <a:moveTo>
                    <a:pt x="215" y="1"/>
                  </a:moveTo>
                  <a:cubicBezTo>
                    <a:pt x="72" y="120"/>
                    <a:pt x="13" y="299"/>
                    <a:pt x="1" y="501"/>
                  </a:cubicBezTo>
                  <a:cubicBezTo>
                    <a:pt x="99" y="526"/>
                    <a:pt x="173" y="536"/>
                    <a:pt x="228" y="536"/>
                  </a:cubicBezTo>
                  <a:cubicBezTo>
                    <a:pt x="544" y="536"/>
                    <a:pt x="215" y="173"/>
                    <a:pt x="2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 name="Google Shape;2110;p17"/>
            <p:cNvSpPr/>
            <p:nvPr/>
          </p:nvSpPr>
          <p:spPr>
            <a:xfrm>
              <a:off x="8659227" y="4417725"/>
              <a:ext cx="15086" cy="11835"/>
            </a:xfrm>
            <a:custGeom>
              <a:avLst/>
              <a:gdLst/>
              <a:ahLst/>
              <a:cxnLst/>
              <a:rect l="l" t="t" r="r" b="b"/>
              <a:pathLst>
                <a:path w="478" h="375" extrusionOk="0">
                  <a:moveTo>
                    <a:pt x="329" y="1"/>
                  </a:moveTo>
                  <a:cubicBezTo>
                    <a:pt x="206" y="1"/>
                    <a:pt x="141" y="154"/>
                    <a:pt x="1" y="375"/>
                  </a:cubicBezTo>
                  <a:cubicBezTo>
                    <a:pt x="239" y="268"/>
                    <a:pt x="358" y="208"/>
                    <a:pt x="477" y="149"/>
                  </a:cubicBezTo>
                  <a:cubicBezTo>
                    <a:pt x="465" y="113"/>
                    <a:pt x="430" y="29"/>
                    <a:pt x="406" y="18"/>
                  </a:cubicBezTo>
                  <a:cubicBezTo>
                    <a:pt x="378" y="6"/>
                    <a:pt x="353" y="1"/>
                    <a:pt x="3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 name="Google Shape;2111;p17"/>
            <p:cNvSpPr/>
            <p:nvPr/>
          </p:nvSpPr>
          <p:spPr>
            <a:xfrm>
              <a:off x="8685926" y="4464843"/>
              <a:ext cx="10541" cy="7574"/>
            </a:xfrm>
            <a:custGeom>
              <a:avLst/>
              <a:gdLst/>
              <a:ahLst/>
              <a:cxnLst/>
              <a:rect l="l" t="t" r="r" b="b"/>
              <a:pathLst>
                <a:path w="334" h="240" extrusionOk="0">
                  <a:moveTo>
                    <a:pt x="167" y="1"/>
                  </a:moveTo>
                  <a:cubicBezTo>
                    <a:pt x="96" y="1"/>
                    <a:pt x="0" y="1"/>
                    <a:pt x="0" y="120"/>
                  </a:cubicBezTo>
                  <a:cubicBezTo>
                    <a:pt x="0" y="239"/>
                    <a:pt x="96" y="239"/>
                    <a:pt x="167" y="239"/>
                  </a:cubicBezTo>
                  <a:cubicBezTo>
                    <a:pt x="238" y="239"/>
                    <a:pt x="310" y="227"/>
                    <a:pt x="334" y="120"/>
                  </a:cubicBezTo>
                  <a:cubicBezTo>
                    <a:pt x="310" y="1"/>
                    <a:pt x="238" y="1"/>
                    <a:pt x="1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 name="Google Shape;2112;p17"/>
            <p:cNvSpPr/>
            <p:nvPr/>
          </p:nvSpPr>
          <p:spPr>
            <a:xfrm>
              <a:off x="8698328" y="4372785"/>
              <a:ext cx="12435" cy="12056"/>
            </a:xfrm>
            <a:custGeom>
              <a:avLst/>
              <a:gdLst/>
              <a:ahLst/>
              <a:cxnLst/>
              <a:rect l="l" t="t" r="r" b="b"/>
              <a:pathLst>
                <a:path w="394" h="382" extrusionOk="0">
                  <a:moveTo>
                    <a:pt x="203" y="1"/>
                  </a:moveTo>
                  <a:cubicBezTo>
                    <a:pt x="119" y="1"/>
                    <a:pt x="36" y="25"/>
                    <a:pt x="0" y="120"/>
                  </a:cubicBezTo>
                  <a:lnTo>
                    <a:pt x="0" y="132"/>
                  </a:lnTo>
                  <a:cubicBezTo>
                    <a:pt x="72" y="191"/>
                    <a:pt x="24" y="322"/>
                    <a:pt x="95" y="382"/>
                  </a:cubicBezTo>
                  <a:cubicBezTo>
                    <a:pt x="393" y="358"/>
                    <a:pt x="155" y="120"/>
                    <a:pt x="2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 name="Google Shape;2113;p17"/>
            <p:cNvSpPr/>
            <p:nvPr/>
          </p:nvSpPr>
          <p:spPr>
            <a:xfrm>
              <a:off x="8691196" y="4376919"/>
              <a:ext cx="9784" cy="16190"/>
            </a:xfrm>
            <a:custGeom>
              <a:avLst/>
              <a:gdLst/>
              <a:ahLst/>
              <a:cxnLst/>
              <a:rect l="l" t="t" r="r" b="b"/>
              <a:pathLst>
                <a:path w="310" h="513" extrusionOk="0">
                  <a:moveTo>
                    <a:pt x="202" y="1"/>
                  </a:moveTo>
                  <a:cubicBezTo>
                    <a:pt x="250" y="168"/>
                    <a:pt x="0" y="334"/>
                    <a:pt x="202" y="513"/>
                  </a:cubicBezTo>
                  <a:cubicBezTo>
                    <a:pt x="238" y="418"/>
                    <a:pt x="286" y="346"/>
                    <a:pt x="310" y="251"/>
                  </a:cubicBezTo>
                  <a:cubicBezTo>
                    <a:pt x="310" y="156"/>
                    <a:pt x="298" y="49"/>
                    <a:pt x="2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 name="Google Shape;2114;p17"/>
            <p:cNvSpPr/>
            <p:nvPr/>
          </p:nvSpPr>
          <p:spPr>
            <a:xfrm>
              <a:off x="8760310" y="4422648"/>
              <a:ext cx="8300" cy="9436"/>
            </a:xfrm>
            <a:custGeom>
              <a:avLst/>
              <a:gdLst/>
              <a:ahLst/>
              <a:cxnLst/>
              <a:rect l="l" t="t" r="r" b="b"/>
              <a:pathLst>
                <a:path w="263" h="299" extrusionOk="0">
                  <a:moveTo>
                    <a:pt x="101" y="1"/>
                  </a:moveTo>
                  <a:cubicBezTo>
                    <a:pt x="73" y="1"/>
                    <a:pt x="40" y="15"/>
                    <a:pt x="1" y="52"/>
                  </a:cubicBezTo>
                  <a:cubicBezTo>
                    <a:pt x="16" y="185"/>
                    <a:pt x="42" y="298"/>
                    <a:pt x="113" y="298"/>
                  </a:cubicBezTo>
                  <a:cubicBezTo>
                    <a:pt x="149" y="298"/>
                    <a:pt x="198" y="268"/>
                    <a:pt x="263" y="195"/>
                  </a:cubicBezTo>
                  <a:cubicBezTo>
                    <a:pt x="218" y="124"/>
                    <a:pt x="181" y="1"/>
                    <a:pt x="1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 name="Google Shape;2115;p17"/>
            <p:cNvSpPr/>
            <p:nvPr/>
          </p:nvSpPr>
          <p:spPr>
            <a:xfrm>
              <a:off x="8634453" y="4491920"/>
              <a:ext cx="10541" cy="8111"/>
            </a:xfrm>
            <a:custGeom>
              <a:avLst/>
              <a:gdLst/>
              <a:ahLst/>
              <a:cxnLst/>
              <a:rect l="l" t="t" r="r" b="b"/>
              <a:pathLst>
                <a:path w="334" h="257" extrusionOk="0">
                  <a:moveTo>
                    <a:pt x="119" y="0"/>
                  </a:moveTo>
                  <a:cubicBezTo>
                    <a:pt x="72" y="60"/>
                    <a:pt x="0" y="143"/>
                    <a:pt x="72" y="215"/>
                  </a:cubicBezTo>
                  <a:cubicBezTo>
                    <a:pt x="99" y="245"/>
                    <a:pt x="125" y="257"/>
                    <a:pt x="148" y="257"/>
                  </a:cubicBezTo>
                  <a:cubicBezTo>
                    <a:pt x="216" y="257"/>
                    <a:pt x="272" y="161"/>
                    <a:pt x="334" y="143"/>
                  </a:cubicBezTo>
                  <a:cubicBezTo>
                    <a:pt x="298" y="24"/>
                    <a:pt x="203" y="24"/>
                    <a:pt x="1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 name="Google Shape;2116;p17"/>
            <p:cNvSpPr/>
            <p:nvPr/>
          </p:nvSpPr>
          <p:spPr>
            <a:xfrm>
              <a:off x="8557417" y="4521176"/>
              <a:ext cx="8300" cy="7227"/>
            </a:xfrm>
            <a:custGeom>
              <a:avLst/>
              <a:gdLst/>
              <a:ahLst/>
              <a:cxnLst/>
              <a:rect l="l" t="t" r="r" b="b"/>
              <a:pathLst>
                <a:path w="263" h="229" extrusionOk="0">
                  <a:moveTo>
                    <a:pt x="166" y="1"/>
                  </a:moveTo>
                  <a:cubicBezTo>
                    <a:pt x="33" y="1"/>
                    <a:pt x="12" y="93"/>
                    <a:pt x="0" y="228"/>
                  </a:cubicBezTo>
                  <a:cubicBezTo>
                    <a:pt x="119" y="204"/>
                    <a:pt x="239" y="204"/>
                    <a:pt x="250" y="73"/>
                  </a:cubicBezTo>
                  <a:cubicBezTo>
                    <a:pt x="262" y="50"/>
                    <a:pt x="215" y="2"/>
                    <a:pt x="191" y="2"/>
                  </a:cubicBezTo>
                  <a:cubicBezTo>
                    <a:pt x="182" y="1"/>
                    <a:pt x="174" y="1"/>
                    <a:pt x="1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 name="Google Shape;2117;p17"/>
            <p:cNvSpPr/>
            <p:nvPr/>
          </p:nvSpPr>
          <p:spPr>
            <a:xfrm>
              <a:off x="8582601" y="3454668"/>
              <a:ext cx="25942" cy="41533"/>
            </a:xfrm>
            <a:custGeom>
              <a:avLst/>
              <a:gdLst/>
              <a:ahLst/>
              <a:cxnLst/>
              <a:rect l="l" t="t" r="r" b="b"/>
              <a:pathLst>
                <a:path w="822" h="1316" extrusionOk="0">
                  <a:moveTo>
                    <a:pt x="194" y="0"/>
                  </a:moveTo>
                  <a:cubicBezTo>
                    <a:pt x="165" y="0"/>
                    <a:pt x="136" y="18"/>
                    <a:pt x="107" y="66"/>
                  </a:cubicBezTo>
                  <a:cubicBezTo>
                    <a:pt x="72" y="113"/>
                    <a:pt x="60" y="173"/>
                    <a:pt x="72" y="232"/>
                  </a:cubicBezTo>
                  <a:cubicBezTo>
                    <a:pt x="345" y="542"/>
                    <a:pt x="0" y="875"/>
                    <a:pt x="95" y="1197"/>
                  </a:cubicBezTo>
                  <a:lnTo>
                    <a:pt x="107" y="1185"/>
                  </a:lnTo>
                  <a:cubicBezTo>
                    <a:pt x="238" y="1232"/>
                    <a:pt x="393" y="1280"/>
                    <a:pt x="536" y="1316"/>
                  </a:cubicBezTo>
                  <a:cubicBezTo>
                    <a:pt x="607" y="1161"/>
                    <a:pt x="714" y="994"/>
                    <a:pt x="595" y="816"/>
                  </a:cubicBezTo>
                  <a:cubicBezTo>
                    <a:pt x="345" y="482"/>
                    <a:pt x="595" y="423"/>
                    <a:pt x="774" y="304"/>
                  </a:cubicBezTo>
                  <a:cubicBezTo>
                    <a:pt x="822" y="268"/>
                    <a:pt x="822" y="220"/>
                    <a:pt x="810" y="161"/>
                  </a:cubicBezTo>
                  <a:cubicBezTo>
                    <a:pt x="748" y="90"/>
                    <a:pt x="699" y="32"/>
                    <a:pt x="628" y="32"/>
                  </a:cubicBezTo>
                  <a:cubicBezTo>
                    <a:pt x="604" y="32"/>
                    <a:pt x="578" y="39"/>
                    <a:pt x="548" y="54"/>
                  </a:cubicBezTo>
                  <a:cubicBezTo>
                    <a:pt x="515" y="120"/>
                    <a:pt x="481" y="143"/>
                    <a:pt x="447" y="143"/>
                  </a:cubicBezTo>
                  <a:cubicBezTo>
                    <a:pt x="364" y="143"/>
                    <a:pt x="278" y="0"/>
                    <a:pt x="1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 name="Google Shape;2118;p17"/>
            <p:cNvSpPr/>
            <p:nvPr/>
          </p:nvSpPr>
          <p:spPr>
            <a:xfrm>
              <a:off x="8606649" y="3419132"/>
              <a:ext cx="34590" cy="27110"/>
            </a:xfrm>
            <a:custGeom>
              <a:avLst/>
              <a:gdLst/>
              <a:ahLst/>
              <a:cxnLst/>
              <a:rect l="l" t="t" r="r" b="b"/>
              <a:pathLst>
                <a:path w="1096" h="859" extrusionOk="0">
                  <a:moveTo>
                    <a:pt x="857" y="1"/>
                  </a:moveTo>
                  <a:cubicBezTo>
                    <a:pt x="679" y="1"/>
                    <a:pt x="500" y="37"/>
                    <a:pt x="322" y="49"/>
                  </a:cubicBezTo>
                  <a:cubicBezTo>
                    <a:pt x="191" y="156"/>
                    <a:pt x="60" y="263"/>
                    <a:pt x="60" y="465"/>
                  </a:cubicBezTo>
                  <a:cubicBezTo>
                    <a:pt x="72" y="632"/>
                    <a:pt x="0" y="858"/>
                    <a:pt x="262" y="858"/>
                  </a:cubicBezTo>
                  <a:cubicBezTo>
                    <a:pt x="298" y="834"/>
                    <a:pt x="310" y="822"/>
                    <a:pt x="345" y="811"/>
                  </a:cubicBezTo>
                  <a:cubicBezTo>
                    <a:pt x="362" y="595"/>
                    <a:pt x="367" y="361"/>
                    <a:pt x="506" y="361"/>
                  </a:cubicBezTo>
                  <a:cubicBezTo>
                    <a:pt x="566" y="361"/>
                    <a:pt x="652" y="405"/>
                    <a:pt x="774" y="513"/>
                  </a:cubicBezTo>
                  <a:cubicBezTo>
                    <a:pt x="812" y="548"/>
                    <a:pt x="841" y="563"/>
                    <a:pt x="864" y="563"/>
                  </a:cubicBezTo>
                  <a:cubicBezTo>
                    <a:pt x="951" y="563"/>
                    <a:pt x="953" y="362"/>
                    <a:pt x="1000" y="287"/>
                  </a:cubicBezTo>
                  <a:cubicBezTo>
                    <a:pt x="1095" y="120"/>
                    <a:pt x="1024" y="1"/>
                    <a:pt x="8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 name="Google Shape;2119;p17"/>
            <p:cNvSpPr/>
            <p:nvPr/>
          </p:nvSpPr>
          <p:spPr>
            <a:xfrm>
              <a:off x="8606649" y="3444663"/>
              <a:ext cx="23323" cy="19599"/>
            </a:xfrm>
            <a:custGeom>
              <a:avLst/>
              <a:gdLst/>
              <a:ahLst/>
              <a:cxnLst/>
              <a:rect l="l" t="t" r="r" b="b"/>
              <a:pathLst>
                <a:path w="739" h="621" extrusionOk="0">
                  <a:moveTo>
                    <a:pt x="506" y="0"/>
                  </a:moveTo>
                  <a:cubicBezTo>
                    <a:pt x="464" y="0"/>
                    <a:pt x="421" y="6"/>
                    <a:pt x="378" y="6"/>
                  </a:cubicBezTo>
                  <a:cubicBezTo>
                    <a:pt x="359" y="6"/>
                    <a:pt x="340" y="5"/>
                    <a:pt x="322" y="2"/>
                  </a:cubicBezTo>
                  <a:cubicBezTo>
                    <a:pt x="203" y="144"/>
                    <a:pt x="24" y="263"/>
                    <a:pt x="0" y="502"/>
                  </a:cubicBezTo>
                  <a:lnTo>
                    <a:pt x="0" y="621"/>
                  </a:lnTo>
                  <a:cubicBezTo>
                    <a:pt x="298" y="549"/>
                    <a:pt x="500" y="323"/>
                    <a:pt x="738" y="144"/>
                  </a:cubicBezTo>
                  <a:cubicBezTo>
                    <a:pt x="670" y="21"/>
                    <a:pt x="589" y="0"/>
                    <a:pt x="5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 name="Google Shape;2120;p17"/>
            <p:cNvSpPr/>
            <p:nvPr/>
          </p:nvSpPr>
          <p:spPr>
            <a:xfrm>
              <a:off x="8622429" y="3498945"/>
              <a:ext cx="12056" cy="15149"/>
            </a:xfrm>
            <a:custGeom>
              <a:avLst/>
              <a:gdLst/>
              <a:ahLst/>
              <a:cxnLst/>
              <a:rect l="l" t="t" r="r" b="b"/>
              <a:pathLst>
                <a:path w="382" h="480" extrusionOk="0">
                  <a:moveTo>
                    <a:pt x="294" y="1"/>
                  </a:moveTo>
                  <a:cubicBezTo>
                    <a:pt x="220" y="1"/>
                    <a:pt x="196" y="92"/>
                    <a:pt x="155" y="175"/>
                  </a:cubicBezTo>
                  <a:cubicBezTo>
                    <a:pt x="155" y="270"/>
                    <a:pt x="0" y="437"/>
                    <a:pt x="143" y="472"/>
                  </a:cubicBezTo>
                  <a:cubicBezTo>
                    <a:pt x="159" y="477"/>
                    <a:pt x="172" y="479"/>
                    <a:pt x="184" y="479"/>
                  </a:cubicBezTo>
                  <a:cubicBezTo>
                    <a:pt x="318" y="479"/>
                    <a:pt x="239" y="195"/>
                    <a:pt x="381" y="151"/>
                  </a:cubicBezTo>
                  <a:cubicBezTo>
                    <a:pt x="357" y="115"/>
                    <a:pt x="357" y="8"/>
                    <a:pt x="334" y="8"/>
                  </a:cubicBezTo>
                  <a:cubicBezTo>
                    <a:pt x="319" y="3"/>
                    <a:pt x="306" y="1"/>
                    <a:pt x="2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 name="Google Shape;2121;p17"/>
            <p:cNvSpPr/>
            <p:nvPr/>
          </p:nvSpPr>
          <p:spPr>
            <a:xfrm>
              <a:off x="8610784" y="3474045"/>
              <a:ext cx="9026" cy="7890"/>
            </a:xfrm>
            <a:custGeom>
              <a:avLst/>
              <a:gdLst/>
              <a:ahLst/>
              <a:cxnLst/>
              <a:rect l="l" t="t" r="r" b="b"/>
              <a:pathLst>
                <a:path w="286" h="250" extrusionOk="0">
                  <a:moveTo>
                    <a:pt x="102" y="1"/>
                  </a:moveTo>
                  <a:cubicBezTo>
                    <a:pt x="38" y="1"/>
                    <a:pt x="0" y="54"/>
                    <a:pt x="0" y="130"/>
                  </a:cubicBezTo>
                  <a:cubicBezTo>
                    <a:pt x="0" y="166"/>
                    <a:pt x="60" y="249"/>
                    <a:pt x="72" y="249"/>
                  </a:cubicBezTo>
                  <a:cubicBezTo>
                    <a:pt x="131" y="225"/>
                    <a:pt x="191" y="190"/>
                    <a:pt x="286" y="142"/>
                  </a:cubicBezTo>
                  <a:cubicBezTo>
                    <a:pt x="214" y="71"/>
                    <a:pt x="179" y="23"/>
                    <a:pt x="155" y="11"/>
                  </a:cubicBezTo>
                  <a:cubicBezTo>
                    <a:pt x="136" y="4"/>
                    <a:pt x="118" y="1"/>
                    <a:pt x="1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 name="Google Shape;2122;p17"/>
            <p:cNvSpPr/>
            <p:nvPr/>
          </p:nvSpPr>
          <p:spPr>
            <a:xfrm>
              <a:off x="8607028" y="3420647"/>
              <a:ext cx="9784" cy="13287"/>
            </a:xfrm>
            <a:custGeom>
              <a:avLst/>
              <a:gdLst/>
              <a:ahLst/>
              <a:cxnLst/>
              <a:rect l="l" t="t" r="r" b="b"/>
              <a:pathLst>
                <a:path w="310" h="421" extrusionOk="0">
                  <a:moveTo>
                    <a:pt x="310" y="1"/>
                  </a:moveTo>
                  <a:cubicBezTo>
                    <a:pt x="214" y="48"/>
                    <a:pt x="95" y="96"/>
                    <a:pt x="0" y="120"/>
                  </a:cubicBezTo>
                  <a:lnTo>
                    <a:pt x="0" y="393"/>
                  </a:lnTo>
                  <a:cubicBezTo>
                    <a:pt x="18" y="411"/>
                    <a:pt x="33" y="420"/>
                    <a:pt x="49" y="420"/>
                  </a:cubicBezTo>
                  <a:cubicBezTo>
                    <a:pt x="66" y="420"/>
                    <a:pt x="83" y="411"/>
                    <a:pt x="107" y="393"/>
                  </a:cubicBezTo>
                  <a:cubicBezTo>
                    <a:pt x="167" y="251"/>
                    <a:pt x="238" y="132"/>
                    <a:pt x="3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 name="Google Shape;2123;p17"/>
            <p:cNvSpPr/>
            <p:nvPr/>
          </p:nvSpPr>
          <p:spPr>
            <a:xfrm>
              <a:off x="8727268" y="4335608"/>
              <a:ext cx="23702" cy="13539"/>
            </a:xfrm>
            <a:custGeom>
              <a:avLst/>
              <a:gdLst/>
              <a:ahLst/>
              <a:cxnLst/>
              <a:rect l="l" t="t" r="r" b="b"/>
              <a:pathLst>
                <a:path w="751" h="429" extrusionOk="0">
                  <a:moveTo>
                    <a:pt x="313" y="1"/>
                  </a:moveTo>
                  <a:cubicBezTo>
                    <a:pt x="216" y="1"/>
                    <a:pt x="112" y="41"/>
                    <a:pt x="0" y="131"/>
                  </a:cubicBezTo>
                  <a:cubicBezTo>
                    <a:pt x="9" y="130"/>
                    <a:pt x="18" y="130"/>
                    <a:pt x="26" y="130"/>
                  </a:cubicBezTo>
                  <a:cubicBezTo>
                    <a:pt x="260" y="130"/>
                    <a:pt x="401" y="429"/>
                    <a:pt x="631" y="429"/>
                  </a:cubicBezTo>
                  <a:cubicBezTo>
                    <a:pt x="667" y="393"/>
                    <a:pt x="702" y="345"/>
                    <a:pt x="750" y="298"/>
                  </a:cubicBezTo>
                  <a:cubicBezTo>
                    <a:pt x="617" y="112"/>
                    <a:pt x="474" y="1"/>
                    <a:pt x="3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 name="Google Shape;2124;p17"/>
            <p:cNvSpPr/>
            <p:nvPr/>
          </p:nvSpPr>
          <p:spPr>
            <a:xfrm>
              <a:off x="8700948" y="4337092"/>
              <a:ext cx="22218" cy="13381"/>
            </a:xfrm>
            <a:custGeom>
              <a:avLst/>
              <a:gdLst/>
              <a:ahLst/>
              <a:cxnLst/>
              <a:rect l="l" t="t" r="r" b="b"/>
              <a:pathLst>
                <a:path w="704" h="424" extrusionOk="0">
                  <a:moveTo>
                    <a:pt x="239" y="1"/>
                  </a:moveTo>
                  <a:cubicBezTo>
                    <a:pt x="132" y="84"/>
                    <a:pt x="1" y="239"/>
                    <a:pt x="60" y="358"/>
                  </a:cubicBezTo>
                  <a:cubicBezTo>
                    <a:pt x="88" y="407"/>
                    <a:pt x="124" y="423"/>
                    <a:pt x="163" y="423"/>
                  </a:cubicBezTo>
                  <a:cubicBezTo>
                    <a:pt x="236" y="423"/>
                    <a:pt x="324" y="367"/>
                    <a:pt x="402" y="367"/>
                  </a:cubicBezTo>
                  <a:cubicBezTo>
                    <a:pt x="424" y="367"/>
                    <a:pt x="445" y="371"/>
                    <a:pt x="465" y="382"/>
                  </a:cubicBezTo>
                  <a:cubicBezTo>
                    <a:pt x="703" y="13"/>
                    <a:pt x="298" y="144"/>
                    <a:pt x="2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 name="Google Shape;2125;p17"/>
            <p:cNvSpPr/>
            <p:nvPr/>
          </p:nvSpPr>
          <p:spPr>
            <a:xfrm>
              <a:off x="8747182" y="4310172"/>
              <a:ext cx="13918" cy="10699"/>
            </a:xfrm>
            <a:custGeom>
              <a:avLst/>
              <a:gdLst/>
              <a:ahLst/>
              <a:cxnLst/>
              <a:rect l="l" t="t" r="r" b="b"/>
              <a:pathLst>
                <a:path w="441" h="339" extrusionOk="0">
                  <a:moveTo>
                    <a:pt x="311" y="1"/>
                  </a:moveTo>
                  <a:cubicBezTo>
                    <a:pt x="226" y="1"/>
                    <a:pt x="120" y="99"/>
                    <a:pt x="35" y="99"/>
                  </a:cubicBezTo>
                  <a:cubicBezTo>
                    <a:pt x="23" y="99"/>
                    <a:pt x="11" y="96"/>
                    <a:pt x="0" y="92"/>
                  </a:cubicBezTo>
                  <a:lnTo>
                    <a:pt x="0" y="92"/>
                  </a:lnTo>
                  <a:cubicBezTo>
                    <a:pt x="13" y="281"/>
                    <a:pt x="57" y="338"/>
                    <a:pt x="114" y="338"/>
                  </a:cubicBezTo>
                  <a:cubicBezTo>
                    <a:pt x="202" y="338"/>
                    <a:pt x="321" y="201"/>
                    <a:pt x="406" y="201"/>
                  </a:cubicBezTo>
                  <a:cubicBezTo>
                    <a:pt x="418" y="201"/>
                    <a:pt x="430" y="204"/>
                    <a:pt x="441" y="211"/>
                  </a:cubicBezTo>
                  <a:cubicBezTo>
                    <a:pt x="418" y="48"/>
                    <a:pt x="370" y="1"/>
                    <a:pt x="3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 name="Google Shape;2126;p17"/>
            <p:cNvSpPr/>
            <p:nvPr/>
          </p:nvSpPr>
          <p:spPr>
            <a:xfrm>
              <a:off x="8719000" y="4312665"/>
              <a:ext cx="17674" cy="12403"/>
            </a:xfrm>
            <a:custGeom>
              <a:avLst/>
              <a:gdLst/>
              <a:ahLst/>
              <a:cxnLst/>
              <a:rect l="l" t="t" r="r" b="b"/>
              <a:pathLst>
                <a:path w="560" h="393" extrusionOk="0">
                  <a:moveTo>
                    <a:pt x="560" y="1"/>
                  </a:moveTo>
                  <a:lnTo>
                    <a:pt x="560" y="1"/>
                  </a:lnTo>
                  <a:cubicBezTo>
                    <a:pt x="429" y="227"/>
                    <a:pt x="83" y="72"/>
                    <a:pt x="0" y="382"/>
                  </a:cubicBezTo>
                  <a:cubicBezTo>
                    <a:pt x="57" y="387"/>
                    <a:pt x="117" y="393"/>
                    <a:pt x="174" y="393"/>
                  </a:cubicBezTo>
                  <a:cubicBezTo>
                    <a:pt x="367" y="393"/>
                    <a:pt x="541" y="331"/>
                    <a:pt x="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 name="Google Shape;2127;p17"/>
            <p:cNvSpPr/>
            <p:nvPr/>
          </p:nvSpPr>
          <p:spPr>
            <a:xfrm>
              <a:off x="8806545" y="3865409"/>
              <a:ext cx="22439" cy="21114"/>
            </a:xfrm>
            <a:custGeom>
              <a:avLst/>
              <a:gdLst/>
              <a:ahLst/>
              <a:cxnLst/>
              <a:rect l="l" t="t" r="r" b="b"/>
              <a:pathLst>
                <a:path w="711" h="669" extrusionOk="0">
                  <a:moveTo>
                    <a:pt x="105" y="1"/>
                  </a:moveTo>
                  <a:cubicBezTo>
                    <a:pt x="73" y="1"/>
                    <a:pt x="38" y="14"/>
                    <a:pt x="0" y="52"/>
                  </a:cubicBezTo>
                  <a:cubicBezTo>
                    <a:pt x="0" y="124"/>
                    <a:pt x="0" y="207"/>
                    <a:pt x="24" y="290"/>
                  </a:cubicBezTo>
                  <a:cubicBezTo>
                    <a:pt x="24" y="445"/>
                    <a:pt x="155" y="469"/>
                    <a:pt x="226" y="552"/>
                  </a:cubicBezTo>
                  <a:cubicBezTo>
                    <a:pt x="309" y="575"/>
                    <a:pt x="397" y="669"/>
                    <a:pt x="483" y="669"/>
                  </a:cubicBezTo>
                  <a:cubicBezTo>
                    <a:pt x="533" y="669"/>
                    <a:pt x="583" y="637"/>
                    <a:pt x="631" y="540"/>
                  </a:cubicBezTo>
                  <a:cubicBezTo>
                    <a:pt x="469" y="475"/>
                    <a:pt x="710" y="75"/>
                    <a:pt x="442" y="75"/>
                  </a:cubicBezTo>
                  <a:cubicBezTo>
                    <a:pt x="415" y="75"/>
                    <a:pt x="383" y="79"/>
                    <a:pt x="346" y="88"/>
                  </a:cubicBezTo>
                  <a:cubicBezTo>
                    <a:pt x="339" y="89"/>
                    <a:pt x="333" y="90"/>
                    <a:pt x="327" y="90"/>
                  </a:cubicBezTo>
                  <a:cubicBezTo>
                    <a:pt x="255" y="90"/>
                    <a:pt x="188" y="1"/>
                    <a:pt x="1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 name="Google Shape;2128;p17"/>
            <p:cNvSpPr/>
            <p:nvPr/>
          </p:nvSpPr>
          <p:spPr>
            <a:xfrm>
              <a:off x="8800138" y="3874561"/>
              <a:ext cx="13571" cy="12056"/>
            </a:xfrm>
            <a:custGeom>
              <a:avLst/>
              <a:gdLst/>
              <a:ahLst/>
              <a:cxnLst/>
              <a:rect l="l" t="t" r="r" b="b"/>
              <a:pathLst>
                <a:path w="430" h="382" extrusionOk="0">
                  <a:moveTo>
                    <a:pt x="227" y="0"/>
                  </a:moveTo>
                  <a:cubicBezTo>
                    <a:pt x="132" y="36"/>
                    <a:pt x="25" y="96"/>
                    <a:pt x="13" y="226"/>
                  </a:cubicBezTo>
                  <a:cubicBezTo>
                    <a:pt x="1" y="381"/>
                    <a:pt x="120" y="369"/>
                    <a:pt x="191" y="381"/>
                  </a:cubicBezTo>
                  <a:cubicBezTo>
                    <a:pt x="287" y="334"/>
                    <a:pt x="358" y="310"/>
                    <a:pt x="429" y="262"/>
                  </a:cubicBezTo>
                  <a:cubicBezTo>
                    <a:pt x="358" y="179"/>
                    <a:pt x="298" y="84"/>
                    <a:pt x="2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 name="Google Shape;2129;p17"/>
            <p:cNvSpPr/>
            <p:nvPr/>
          </p:nvSpPr>
          <p:spPr>
            <a:xfrm>
              <a:off x="8806545" y="3894097"/>
              <a:ext cx="10920" cy="10225"/>
            </a:xfrm>
            <a:custGeom>
              <a:avLst/>
              <a:gdLst/>
              <a:ahLst/>
              <a:cxnLst/>
              <a:rect l="l" t="t" r="r" b="b"/>
              <a:pathLst>
                <a:path w="346" h="324" extrusionOk="0">
                  <a:moveTo>
                    <a:pt x="119" y="0"/>
                  </a:moveTo>
                  <a:cubicBezTo>
                    <a:pt x="36" y="60"/>
                    <a:pt x="0" y="131"/>
                    <a:pt x="48" y="239"/>
                  </a:cubicBezTo>
                  <a:cubicBezTo>
                    <a:pt x="91" y="303"/>
                    <a:pt x="132" y="324"/>
                    <a:pt x="173" y="324"/>
                  </a:cubicBezTo>
                  <a:cubicBezTo>
                    <a:pt x="224" y="324"/>
                    <a:pt x="275" y="294"/>
                    <a:pt x="334" y="274"/>
                  </a:cubicBezTo>
                  <a:cubicBezTo>
                    <a:pt x="346" y="96"/>
                    <a:pt x="274" y="12"/>
                    <a:pt x="1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 name="Google Shape;2130;p17"/>
            <p:cNvSpPr/>
            <p:nvPr/>
          </p:nvSpPr>
          <p:spPr>
            <a:xfrm>
              <a:off x="8577331" y="3458676"/>
              <a:ext cx="21461" cy="33769"/>
            </a:xfrm>
            <a:custGeom>
              <a:avLst/>
              <a:gdLst/>
              <a:ahLst/>
              <a:cxnLst/>
              <a:rect l="l" t="t" r="r" b="b"/>
              <a:pathLst>
                <a:path w="680" h="1070" extrusionOk="0">
                  <a:moveTo>
                    <a:pt x="152" y="1"/>
                  </a:moveTo>
                  <a:cubicBezTo>
                    <a:pt x="109" y="1"/>
                    <a:pt x="74" y="24"/>
                    <a:pt x="48" y="81"/>
                  </a:cubicBezTo>
                  <a:cubicBezTo>
                    <a:pt x="0" y="177"/>
                    <a:pt x="84" y="260"/>
                    <a:pt x="155" y="320"/>
                  </a:cubicBezTo>
                  <a:cubicBezTo>
                    <a:pt x="298" y="415"/>
                    <a:pt x="322" y="558"/>
                    <a:pt x="167" y="689"/>
                  </a:cubicBezTo>
                  <a:cubicBezTo>
                    <a:pt x="60" y="808"/>
                    <a:pt x="60" y="927"/>
                    <a:pt x="155" y="1058"/>
                  </a:cubicBezTo>
                  <a:cubicBezTo>
                    <a:pt x="179" y="1058"/>
                    <a:pt x="227" y="1070"/>
                    <a:pt x="262" y="1070"/>
                  </a:cubicBezTo>
                  <a:cubicBezTo>
                    <a:pt x="322" y="736"/>
                    <a:pt x="679" y="391"/>
                    <a:pt x="274" y="46"/>
                  </a:cubicBezTo>
                  <a:cubicBezTo>
                    <a:pt x="230" y="18"/>
                    <a:pt x="188" y="1"/>
                    <a:pt x="1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 name="Google Shape;2131;p17"/>
            <p:cNvSpPr/>
            <p:nvPr/>
          </p:nvSpPr>
          <p:spPr>
            <a:xfrm>
              <a:off x="8571303" y="3480294"/>
              <a:ext cx="10951" cy="21808"/>
            </a:xfrm>
            <a:custGeom>
              <a:avLst/>
              <a:gdLst/>
              <a:ahLst/>
              <a:cxnLst/>
              <a:rect l="l" t="t" r="r" b="b"/>
              <a:pathLst>
                <a:path w="347" h="691" extrusionOk="0">
                  <a:moveTo>
                    <a:pt x="290" y="0"/>
                  </a:moveTo>
                  <a:cubicBezTo>
                    <a:pt x="44" y="0"/>
                    <a:pt x="12" y="224"/>
                    <a:pt x="1" y="468"/>
                  </a:cubicBezTo>
                  <a:cubicBezTo>
                    <a:pt x="1" y="542"/>
                    <a:pt x="1" y="690"/>
                    <a:pt x="75" y="690"/>
                  </a:cubicBezTo>
                  <a:cubicBezTo>
                    <a:pt x="85" y="690"/>
                    <a:pt x="96" y="688"/>
                    <a:pt x="108" y="682"/>
                  </a:cubicBezTo>
                  <a:cubicBezTo>
                    <a:pt x="215" y="658"/>
                    <a:pt x="251" y="480"/>
                    <a:pt x="334" y="373"/>
                  </a:cubicBezTo>
                  <a:cubicBezTo>
                    <a:pt x="334" y="254"/>
                    <a:pt x="346" y="123"/>
                    <a:pt x="346" y="4"/>
                  </a:cubicBezTo>
                  <a:cubicBezTo>
                    <a:pt x="326" y="1"/>
                    <a:pt x="307" y="0"/>
                    <a:pt x="2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 name="Google Shape;2132;p17"/>
            <p:cNvSpPr/>
            <p:nvPr/>
          </p:nvSpPr>
          <p:spPr>
            <a:xfrm>
              <a:off x="8571303" y="3454573"/>
              <a:ext cx="14707" cy="13445"/>
            </a:xfrm>
            <a:custGeom>
              <a:avLst/>
              <a:gdLst/>
              <a:ahLst/>
              <a:cxnLst/>
              <a:rect l="l" t="t" r="r" b="b"/>
              <a:pathLst>
                <a:path w="466" h="426" extrusionOk="0">
                  <a:moveTo>
                    <a:pt x="321" y="1"/>
                  </a:moveTo>
                  <a:cubicBezTo>
                    <a:pt x="229" y="1"/>
                    <a:pt x="134" y="61"/>
                    <a:pt x="49" y="92"/>
                  </a:cubicBezTo>
                  <a:cubicBezTo>
                    <a:pt x="1" y="342"/>
                    <a:pt x="156" y="414"/>
                    <a:pt x="346" y="426"/>
                  </a:cubicBezTo>
                  <a:cubicBezTo>
                    <a:pt x="287" y="295"/>
                    <a:pt x="287" y="176"/>
                    <a:pt x="465" y="176"/>
                  </a:cubicBezTo>
                  <a:cubicBezTo>
                    <a:pt x="453" y="152"/>
                    <a:pt x="453" y="104"/>
                    <a:pt x="465" y="69"/>
                  </a:cubicBezTo>
                  <a:cubicBezTo>
                    <a:pt x="419" y="18"/>
                    <a:pt x="370" y="1"/>
                    <a:pt x="3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 name="Google Shape;2133;p17"/>
            <p:cNvSpPr/>
            <p:nvPr/>
          </p:nvSpPr>
          <p:spPr>
            <a:xfrm>
              <a:off x="8576573" y="3544264"/>
              <a:ext cx="7858" cy="7227"/>
            </a:xfrm>
            <a:custGeom>
              <a:avLst/>
              <a:gdLst/>
              <a:ahLst/>
              <a:cxnLst/>
              <a:rect l="l" t="t" r="r" b="b"/>
              <a:pathLst>
                <a:path w="249" h="229" extrusionOk="0">
                  <a:moveTo>
                    <a:pt x="72" y="1"/>
                  </a:moveTo>
                  <a:cubicBezTo>
                    <a:pt x="48" y="48"/>
                    <a:pt x="1" y="108"/>
                    <a:pt x="1" y="132"/>
                  </a:cubicBezTo>
                  <a:cubicBezTo>
                    <a:pt x="13" y="179"/>
                    <a:pt x="72" y="227"/>
                    <a:pt x="120" y="227"/>
                  </a:cubicBezTo>
                  <a:cubicBezTo>
                    <a:pt x="127" y="228"/>
                    <a:pt x="134" y="229"/>
                    <a:pt x="141" y="229"/>
                  </a:cubicBezTo>
                  <a:cubicBezTo>
                    <a:pt x="202" y="229"/>
                    <a:pt x="248" y="180"/>
                    <a:pt x="227" y="84"/>
                  </a:cubicBezTo>
                  <a:cubicBezTo>
                    <a:pt x="203" y="48"/>
                    <a:pt x="132" y="25"/>
                    <a:pt x="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 name="Google Shape;2134;p17"/>
            <p:cNvSpPr/>
            <p:nvPr/>
          </p:nvSpPr>
          <p:spPr>
            <a:xfrm>
              <a:off x="8819326" y="4162444"/>
              <a:ext cx="11677" cy="13571"/>
            </a:xfrm>
            <a:custGeom>
              <a:avLst/>
              <a:gdLst/>
              <a:ahLst/>
              <a:cxnLst/>
              <a:rect l="l" t="t" r="r" b="b"/>
              <a:pathLst>
                <a:path w="370" h="430" extrusionOk="0">
                  <a:moveTo>
                    <a:pt x="233" y="0"/>
                  </a:moveTo>
                  <a:cubicBezTo>
                    <a:pt x="201" y="0"/>
                    <a:pt x="164" y="14"/>
                    <a:pt x="119" y="46"/>
                  </a:cubicBezTo>
                  <a:cubicBezTo>
                    <a:pt x="12" y="106"/>
                    <a:pt x="0" y="284"/>
                    <a:pt x="71" y="368"/>
                  </a:cubicBezTo>
                  <a:cubicBezTo>
                    <a:pt x="111" y="412"/>
                    <a:pt x="142" y="429"/>
                    <a:pt x="170" y="429"/>
                  </a:cubicBezTo>
                  <a:cubicBezTo>
                    <a:pt x="258" y="429"/>
                    <a:pt x="296" y="246"/>
                    <a:pt x="369" y="237"/>
                  </a:cubicBezTo>
                  <a:cubicBezTo>
                    <a:pt x="360" y="106"/>
                    <a:pt x="320" y="0"/>
                    <a:pt x="2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 name="Google Shape;2135;p17"/>
            <p:cNvSpPr/>
            <p:nvPr/>
          </p:nvSpPr>
          <p:spPr>
            <a:xfrm>
              <a:off x="8653641" y="3387826"/>
              <a:ext cx="13161" cy="8805"/>
            </a:xfrm>
            <a:custGeom>
              <a:avLst/>
              <a:gdLst/>
              <a:ahLst/>
              <a:cxnLst/>
              <a:rect l="l" t="t" r="r" b="b"/>
              <a:pathLst>
                <a:path w="417" h="279" extrusionOk="0">
                  <a:moveTo>
                    <a:pt x="233" y="1"/>
                  </a:moveTo>
                  <a:cubicBezTo>
                    <a:pt x="149" y="1"/>
                    <a:pt x="1" y="79"/>
                    <a:pt x="11" y="195"/>
                  </a:cubicBezTo>
                  <a:cubicBezTo>
                    <a:pt x="18" y="265"/>
                    <a:pt x="67" y="277"/>
                    <a:pt x="129" y="277"/>
                  </a:cubicBezTo>
                  <a:cubicBezTo>
                    <a:pt x="164" y="277"/>
                    <a:pt x="202" y="273"/>
                    <a:pt x="238" y="273"/>
                  </a:cubicBezTo>
                  <a:cubicBezTo>
                    <a:pt x="259" y="273"/>
                    <a:pt x="279" y="275"/>
                    <a:pt x="297" y="279"/>
                  </a:cubicBezTo>
                  <a:cubicBezTo>
                    <a:pt x="309" y="183"/>
                    <a:pt x="416" y="29"/>
                    <a:pt x="261" y="5"/>
                  </a:cubicBezTo>
                  <a:cubicBezTo>
                    <a:pt x="253" y="2"/>
                    <a:pt x="243" y="1"/>
                    <a:pt x="2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 name="Google Shape;2136;p17"/>
            <p:cNvSpPr/>
            <p:nvPr/>
          </p:nvSpPr>
          <p:spPr>
            <a:xfrm>
              <a:off x="8806545" y="4196969"/>
              <a:ext cx="12308" cy="8647"/>
            </a:xfrm>
            <a:custGeom>
              <a:avLst/>
              <a:gdLst/>
              <a:ahLst/>
              <a:cxnLst/>
              <a:rect l="l" t="t" r="r" b="b"/>
              <a:pathLst>
                <a:path w="390" h="274" extrusionOk="0">
                  <a:moveTo>
                    <a:pt x="269" y="1"/>
                  </a:moveTo>
                  <a:cubicBezTo>
                    <a:pt x="204" y="1"/>
                    <a:pt x="117" y="39"/>
                    <a:pt x="54" y="39"/>
                  </a:cubicBezTo>
                  <a:cubicBezTo>
                    <a:pt x="33" y="39"/>
                    <a:pt x="14" y="35"/>
                    <a:pt x="0" y="24"/>
                  </a:cubicBezTo>
                  <a:lnTo>
                    <a:pt x="0" y="143"/>
                  </a:lnTo>
                  <a:cubicBezTo>
                    <a:pt x="107" y="178"/>
                    <a:pt x="226" y="226"/>
                    <a:pt x="334" y="274"/>
                  </a:cubicBezTo>
                  <a:cubicBezTo>
                    <a:pt x="389" y="52"/>
                    <a:pt x="344" y="1"/>
                    <a:pt x="2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 name="Google Shape;2137;p17"/>
            <p:cNvSpPr/>
            <p:nvPr/>
          </p:nvSpPr>
          <p:spPr>
            <a:xfrm>
              <a:off x="8754030" y="4290384"/>
              <a:ext cx="8584" cy="8995"/>
            </a:xfrm>
            <a:custGeom>
              <a:avLst/>
              <a:gdLst/>
              <a:ahLst/>
              <a:cxnLst/>
              <a:rect l="l" t="t" r="r" b="b"/>
              <a:pathLst>
                <a:path w="272" h="285" extrusionOk="0">
                  <a:moveTo>
                    <a:pt x="109" y="0"/>
                  </a:moveTo>
                  <a:cubicBezTo>
                    <a:pt x="35" y="0"/>
                    <a:pt x="0" y="75"/>
                    <a:pt x="21" y="159"/>
                  </a:cubicBezTo>
                  <a:cubicBezTo>
                    <a:pt x="21" y="195"/>
                    <a:pt x="57" y="254"/>
                    <a:pt x="105" y="278"/>
                  </a:cubicBezTo>
                  <a:cubicBezTo>
                    <a:pt x="116" y="282"/>
                    <a:pt x="128" y="284"/>
                    <a:pt x="139" y="284"/>
                  </a:cubicBezTo>
                  <a:cubicBezTo>
                    <a:pt x="195" y="284"/>
                    <a:pt x="241" y="233"/>
                    <a:pt x="271" y="124"/>
                  </a:cubicBezTo>
                  <a:cubicBezTo>
                    <a:pt x="224" y="100"/>
                    <a:pt x="176" y="16"/>
                    <a:pt x="140" y="4"/>
                  </a:cubicBezTo>
                  <a:cubicBezTo>
                    <a:pt x="129" y="2"/>
                    <a:pt x="119" y="0"/>
                    <a:pt x="1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 name="Google Shape;2138;p17"/>
            <p:cNvSpPr/>
            <p:nvPr/>
          </p:nvSpPr>
          <p:spPr>
            <a:xfrm>
              <a:off x="8599107" y="3433050"/>
              <a:ext cx="17705" cy="27457"/>
            </a:xfrm>
            <a:custGeom>
              <a:avLst/>
              <a:gdLst/>
              <a:ahLst/>
              <a:cxnLst/>
              <a:rect l="l" t="t" r="r" b="b"/>
              <a:pathLst>
                <a:path w="561" h="870" extrusionOk="0">
                  <a:moveTo>
                    <a:pt x="239" y="0"/>
                  </a:moveTo>
                  <a:cubicBezTo>
                    <a:pt x="311" y="274"/>
                    <a:pt x="13" y="381"/>
                    <a:pt x="1" y="620"/>
                  </a:cubicBezTo>
                  <a:cubicBezTo>
                    <a:pt x="13" y="667"/>
                    <a:pt x="13" y="691"/>
                    <a:pt x="13" y="739"/>
                  </a:cubicBezTo>
                  <a:lnTo>
                    <a:pt x="239" y="870"/>
                  </a:lnTo>
                  <a:cubicBezTo>
                    <a:pt x="406" y="751"/>
                    <a:pt x="549" y="620"/>
                    <a:pt x="561" y="370"/>
                  </a:cubicBezTo>
                  <a:cubicBezTo>
                    <a:pt x="346" y="358"/>
                    <a:pt x="346" y="191"/>
                    <a:pt x="3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 name="Google Shape;2139;p17"/>
            <p:cNvSpPr/>
            <p:nvPr/>
          </p:nvSpPr>
          <p:spPr>
            <a:xfrm>
              <a:off x="8855019" y="4046274"/>
              <a:ext cx="12782" cy="11362"/>
            </a:xfrm>
            <a:custGeom>
              <a:avLst/>
              <a:gdLst/>
              <a:ahLst/>
              <a:cxnLst/>
              <a:rect l="l" t="t" r="r" b="b"/>
              <a:pathLst>
                <a:path w="405" h="360" extrusionOk="0">
                  <a:moveTo>
                    <a:pt x="131" y="0"/>
                  </a:moveTo>
                  <a:cubicBezTo>
                    <a:pt x="95" y="48"/>
                    <a:pt x="48" y="96"/>
                    <a:pt x="0" y="119"/>
                  </a:cubicBezTo>
                  <a:lnTo>
                    <a:pt x="0" y="227"/>
                  </a:lnTo>
                  <a:cubicBezTo>
                    <a:pt x="48" y="299"/>
                    <a:pt x="112" y="360"/>
                    <a:pt x="178" y="360"/>
                  </a:cubicBezTo>
                  <a:cubicBezTo>
                    <a:pt x="210" y="360"/>
                    <a:pt x="243" y="345"/>
                    <a:pt x="274" y="310"/>
                  </a:cubicBezTo>
                  <a:cubicBezTo>
                    <a:pt x="405" y="131"/>
                    <a:pt x="155" y="119"/>
                    <a:pt x="1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 name="Google Shape;2140;p17"/>
            <p:cNvSpPr/>
            <p:nvPr/>
          </p:nvSpPr>
          <p:spPr>
            <a:xfrm>
              <a:off x="8592353" y="3582450"/>
              <a:ext cx="11298" cy="13729"/>
            </a:xfrm>
            <a:custGeom>
              <a:avLst/>
              <a:gdLst/>
              <a:ahLst/>
              <a:cxnLst/>
              <a:rect l="l" t="t" r="r" b="b"/>
              <a:pathLst>
                <a:path w="358" h="435" extrusionOk="0">
                  <a:moveTo>
                    <a:pt x="146" y="0"/>
                  </a:moveTo>
                  <a:cubicBezTo>
                    <a:pt x="109" y="0"/>
                    <a:pt x="61" y="13"/>
                    <a:pt x="1" y="41"/>
                  </a:cubicBezTo>
                  <a:cubicBezTo>
                    <a:pt x="48" y="112"/>
                    <a:pt x="84" y="208"/>
                    <a:pt x="120" y="291"/>
                  </a:cubicBezTo>
                  <a:cubicBezTo>
                    <a:pt x="93" y="390"/>
                    <a:pt x="107" y="435"/>
                    <a:pt x="162" y="435"/>
                  </a:cubicBezTo>
                  <a:cubicBezTo>
                    <a:pt x="180" y="435"/>
                    <a:pt x="201" y="430"/>
                    <a:pt x="227" y="422"/>
                  </a:cubicBezTo>
                  <a:lnTo>
                    <a:pt x="358" y="422"/>
                  </a:lnTo>
                  <a:cubicBezTo>
                    <a:pt x="279" y="293"/>
                    <a:pt x="331" y="0"/>
                    <a:pt x="1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 name="Google Shape;2141;p17"/>
            <p:cNvSpPr/>
            <p:nvPr/>
          </p:nvSpPr>
          <p:spPr>
            <a:xfrm>
              <a:off x="8590491" y="3591603"/>
              <a:ext cx="12782" cy="12435"/>
            </a:xfrm>
            <a:custGeom>
              <a:avLst/>
              <a:gdLst/>
              <a:ahLst/>
              <a:cxnLst/>
              <a:rect l="l" t="t" r="r" b="b"/>
              <a:pathLst>
                <a:path w="405" h="394" extrusionOk="0">
                  <a:moveTo>
                    <a:pt x="179" y="1"/>
                  </a:moveTo>
                  <a:lnTo>
                    <a:pt x="179" y="1"/>
                  </a:lnTo>
                  <a:cubicBezTo>
                    <a:pt x="0" y="132"/>
                    <a:pt x="143" y="251"/>
                    <a:pt x="203" y="370"/>
                  </a:cubicBezTo>
                  <a:cubicBezTo>
                    <a:pt x="226" y="370"/>
                    <a:pt x="262" y="370"/>
                    <a:pt x="286" y="394"/>
                  </a:cubicBezTo>
                  <a:cubicBezTo>
                    <a:pt x="405" y="310"/>
                    <a:pt x="286" y="227"/>
                    <a:pt x="286" y="132"/>
                  </a:cubicBezTo>
                  <a:cubicBezTo>
                    <a:pt x="262" y="96"/>
                    <a:pt x="214" y="49"/>
                    <a:pt x="1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 name="Google Shape;2142;p17"/>
            <p:cNvSpPr/>
            <p:nvPr/>
          </p:nvSpPr>
          <p:spPr>
            <a:xfrm>
              <a:off x="8919999" y="4153733"/>
              <a:ext cx="15212" cy="15401"/>
            </a:xfrm>
            <a:custGeom>
              <a:avLst/>
              <a:gdLst/>
              <a:ahLst/>
              <a:cxnLst/>
              <a:rect l="l" t="t" r="r" b="b"/>
              <a:pathLst>
                <a:path w="482" h="488" extrusionOk="0">
                  <a:moveTo>
                    <a:pt x="72" y="1"/>
                  </a:moveTo>
                  <a:cubicBezTo>
                    <a:pt x="96" y="167"/>
                    <a:pt x="1" y="394"/>
                    <a:pt x="215" y="477"/>
                  </a:cubicBezTo>
                  <a:cubicBezTo>
                    <a:pt x="234" y="484"/>
                    <a:pt x="252" y="488"/>
                    <a:pt x="269" y="488"/>
                  </a:cubicBezTo>
                  <a:cubicBezTo>
                    <a:pt x="362" y="488"/>
                    <a:pt x="431" y="387"/>
                    <a:pt x="441" y="286"/>
                  </a:cubicBezTo>
                  <a:cubicBezTo>
                    <a:pt x="482" y="43"/>
                    <a:pt x="404" y="3"/>
                    <a:pt x="302" y="3"/>
                  </a:cubicBezTo>
                  <a:cubicBezTo>
                    <a:pt x="252" y="3"/>
                    <a:pt x="197" y="13"/>
                    <a:pt x="148" y="13"/>
                  </a:cubicBezTo>
                  <a:cubicBezTo>
                    <a:pt x="120" y="13"/>
                    <a:pt x="94" y="10"/>
                    <a:pt x="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 name="Google Shape;2143;p17"/>
            <p:cNvSpPr/>
            <p:nvPr/>
          </p:nvSpPr>
          <p:spPr>
            <a:xfrm>
              <a:off x="8820809" y="4329580"/>
              <a:ext cx="15812" cy="15812"/>
            </a:xfrm>
            <a:custGeom>
              <a:avLst/>
              <a:gdLst/>
              <a:ahLst/>
              <a:cxnLst/>
              <a:rect l="l" t="t" r="r" b="b"/>
              <a:pathLst>
                <a:path w="501" h="501" extrusionOk="0">
                  <a:moveTo>
                    <a:pt x="441" y="1"/>
                  </a:moveTo>
                  <a:lnTo>
                    <a:pt x="441" y="1"/>
                  </a:lnTo>
                  <a:cubicBezTo>
                    <a:pt x="310" y="132"/>
                    <a:pt x="1" y="25"/>
                    <a:pt x="1" y="370"/>
                  </a:cubicBezTo>
                  <a:cubicBezTo>
                    <a:pt x="108" y="417"/>
                    <a:pt x="227" y="465"/>
                    <a:pt x="322" y="501"/>
                  </a:cubicBezTo>
                  <a:cubicBezTo>
                    <a:pt x="501" y="370"/>
                    <a:pt x="429" y="167"/>
                    <a:pt x="4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 name="Google Shape;2144;p17"/>
            <p:cNvSpPr/>
            <p:nvPr/>
          </p:nvSpPr>
          <p:spPr>
            <a:xfrm>
              <a:off x="8915518" y="3995180"/>
              <a:ext cx="6785" cy="8300"/>
            </a:xfrm>
            <a:custGeom>
              <a:avLst/>
              <a:gdLst/>
              <a:ahLst/>
              <a:cxnLst/>
              <a:rect l="l" t="t" r="r" b="b"/>
              <a:pathLst>
                <a:path w="215" h="263" extrusionOk="0">
                  <a:moveTo>
                    <a:pt x="0" y="0"/>
                  </a:moveTo>
                  <a:cubicBezTo>
                    <a:pt x="24" y="84"/>
                    <a:pt x="48" y="250"/>
                    <a:pt x="60" y="262"/>
                  </a:cubicBezTo>
                  <a:cubicBezTo>
                    <a:pt x="202" y="262"/>
                    <a:pt x="214" y="143"/>
                    <a:pt x="202" y="12"/>
                  </a:cubicBezTo>
                  <a:cubicBezTo>
                    <a:pt x="143" y="0"/>
                    <a:pt x="6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45" name="Google Shape;2145;p17"/>
          <p:cNvGrpSpPr/>
          <p:nvPr/>
        </p:nvGrpSpPr>
        <p:grpSpPr>
          <a:xfrm>
            <a:off x="232360" y="119988"/>
            <a:ext cx="1141821" cy="550498"/>
            <a:chOff x="184194" y="-1480409"/>
            <a:chExt cx="1112995" cy="536600"/>
          </a:xfrm>
        </p:grpSpPr>
        <p:sp>
          <p:nvSpPr>
            <p:cNvPr id="2146" name="Google Shape;2146;p17"/>
            <p:cNvSpPr/>
            <p:nvPr/>
          </p:nvSpPr>
          <p:spPr>
            <a:xfrm>
              <a:off x="218372" y="-1450333"/>
              <a:ext cx="1068716" cy="486245"/>
            </a:xfrm>
            <a:custGeom>
              <a:avLst/>
              <a:gdLst/>
              <a:ahLst/>
              <a:cxnLst/>
              <a:rect l="l" t="t" r="r" b="b"/>
              <a:pathLst>
                <a:path w="33863" h="15407" extrusionOk="0">
                  <a:moveTo>
                    <a:pt x="20318" y="5888"/>
                  </a:moveTo>
                  <a:cubicBezTo>
                    <a:pt x="20382" y="5888"/>
                    <a:pt x="20433" y="5943"/>
                    <a:pt x="20480" y="6013"/>
                  </a:cubicBezTo>
                  <a:cubicBezTo>
                    <a:pt x="20544" y="6045"/>
                    <a:pt x="20606" y="6085"/>
                    <a:pt x="20669" y="6127"/>
                  </a:cubicBezTo>
                  <a:lnTo>
                    <a:pt x="20669" y="6127"/>
                  </a:lnTo>
                  <a:cubicBezTo>
                    <a:pt x="20589" y="6092"/>
                    <a:pt x="20487" y="6069"/>
                    <a:pt x="20444" y="5989"/>
                  </a:cubicBezTo>
                  <a:cubicBezTo>
                    <a:pt x="20419" y="5968"/>
                    <a:pt x="20393" y="5963"/>
                    <a:pt x="20365" y="5963"/>
                  </a:cubicBezTo>
                  <a:cubicBezTo>
                    <a:pt x="20342" y="5963"/>
                    <a:pt x="20317" y="5967"/>
                    <a:pt x="20293" y="5967"/>
                  </a:cubicBezTo>
                  <a:cubicBezTo>
                    <a:pt x="20264" y="5967"/>
                    <a:pt x="20235" y="5962"/>
                    <a:pt x="20206" y="5941"/>
                  </a:cubicBezTo>
                  <a:cubicBezTo>
                    <a:pt x="20247" y="5904"/>
                    <a:pt x="20285" y="5888"/>
                    <a:pt x="20318" y="5888"/>
                  </a:cubicBezTo>
                  <a:close/>
                  <a:moveTo>
                    <a:pt x="8701" y="6823"/>
                  </a:moveTo>
                  <a:cubicBezTo>
                    <a:pt x="8770" y="6823"/>
                    <a:pt x="8845" y="6866"/>
                    <a:pt x="8931" y="6977"/>
                  </a:cubicBezTo>
                  <a:cubicBezTo>
                    <a:pt x="8936" y="6985"/>
                    <a:pt x="8942" y="6992"/>
                    <a:pt x="8948" y="6998"/>
                  </a:cubicBezTo>
                  <a:lnTo>
                    <a:pt x="8948" y="6998"/>
                  </a:lnTo>
                  <a:cubicBezTo>
                    <a:pt x="8853" y="6917"/>
                    <a:pt x="8774" y="6882"/>
                    <a:pt x="8703" y="6882"/>
                  </a:cubicBezTo>
                  <a:cubicBezTo>
                    <a:pt x="8579" y="6882"/>
                    <a:pt x="8476" y="6984"/>
                    <a:pt x="8347" y="7120"/>
                  </a:cubicBezTo>
                  <a:cubicBezTo>
                    <a:pt x="8464" y="6979"/>
                    <a:pt x="8571" y="6823"/>
                    <a:pt x="8701" y="6823"/>
                  </a:cubicBezTo>
                  <a:close/>
                  <a:moveTo>
                    <a:pt x="5359" y="13347"/>
                  </a:moveTo>
                  <a:lnTo>
                    <a:pt x="5359" y="13347"/>
                  </a:lnTo>
                  <a:cubicBezTo>
                    <a:pt x="5386" y="13374"/>
                    <a:pt x="5410" y="13398"/>
                    <a:pt x="5434" y="13417"/>
                  </a:cubicBezTo>
                  <a:lnTo>
                    <a:pt x="5434" y="13417"/>
                  </a:lnTo>
                  <a:cubicBezTo>
                    <a:pt x="5399" y="13401"/>
                    <a:pt x="5367" y="13389"/>
                    <a:pt x="5359" y="13347"/>
                  </a:cubicBezTo>
                  <a:close/>
                  <a:moveTo>
                    <a:pt x="28600" y="0"/>
                  </a:moveTo>
                  <a:cubicBezTo>
                    <a:pt x="28445" y="0"/>
                    <a:pt x="28290" y="48"/>
                    <a:pt x="28183" y="214"/>
                  </a:cubicBezTo>
                  <a:cubicBezTo>
                    <a:pt x="28147" y="512"/>
                    <a:pt x="28421" y="488"/>
                    <a:pt x="28564" y="643"/>
                  </a:cubicBezTo>
                  <a:cubicBezTo>
                    <a:pt x="28395" y="741"/>
                    <a:pt x="28298" y="796"/>
                    <a:pt x="28230" y="796"/>
                  </a:cubicBezTo>
                  <a:cubicBezTo>
                    <a:pt x="28140" y="796"/>
                    <a:pt x="28099" y="700"/>
                    <a:pt x="28004" y="476"/>
                  </a:cubicBezTo>
                  <a:cubicBezTo>
                    <a:pt x="27976" y="373"/>
                    <a:pt x="27881" y="276"/>
                    <a:pt x="27807" y="276"/>
                  </a:cubicBezTo>
                  <a:cubicBezTo>
                    <a:pt x="27787" y="276"/>
                    <a:pt x="27769" y="283"/>
                    <a:pt x="27754" y="298"/>
                  </a:cubicBezTo>
                  <a:cubicBezTo>
                    <a:pt x="27705" y="337"/>
                    <a:pt x="27661" y="352"/>
                    <a:pt x="27622" y="352"/>
                  </a:cubicBezTo>
                  <a:cubicBezTo>
                    <a:pt x="27492" y="352"/>
                    <a:pt x="27406" y="188"/>
                    <a:pt x="27282" y="188"/>
                  </a:cubicBezTo>
                  <a:cubicBezTo>
                    <a:pt x="27273" y="188"/>
                    <a:pt x="27264" y="189"/>
                    <a:pt x="27254" y="191"/>
                  </a:cubicBezTo>
                  <a:cubicBezTo>
                    <a:pt x="26861" y="214"/>
                    <a:pt x="26480" y="310"/>
                    <a:pt x="26088" y="464"/>
                  </a:cubicBezTo>
                  <a:cubicBezTo>
                    <a:pt x="25946" y="539"/>
                    <a:pt x="25800" y="553"/>
                    <a:pt x="25658" y="553"/>
                  </a:cubicBezTo>
                  <a:cubicBezTo>
                    <a:pt x="25573" y="553"/>
                    <a:pt x="25489" y="548"/>
                    <a:pt x="25409" y="548"/>
                  </a:cubicBezTo>
                  <a:cubicBezTo>
                    <a:pt x="24611" y="655"/>
                    <a:pt x="23873" y="881"/>
                    <a:pt x="23111" y="1107"/>
                  </a:cubicBezTo>
                  <a:cubicBezTo>
                    <a:pt x="22730" y="1238"/>
                    <a:pt x="22325" y="1250"/>
                    <a:pt x="21932" y="1369"/>
                  </a:cubicBezTo>
                  <a:cubicBezTo>
                    <a:pt x="21742" y="1429"/>
                    <a:pt x="21575" y="1560"/>
                    <a:pt x="21385" y="1560"/>
                  </a:cubicBezTo>
                  <a:cubicBezTo>
                    <a:pt x="21254" y="1584"/>
                    <a:pt x="21123" y="1595"/>
                    <a:pt x="20980" y="1619"/>
                  </a:cubicBezTo>
                  <a:cubicBezTo>
                    <a:pt x="20408" y="1786"/>
                    <a:pt x="19777" y="1738"/>
                    <a:pt x="19241" y="2119"/>
                  </a:cubicBezTo>
                  <a:cubicBezTo>
                    <a:pt x="19211" y="2122"/>
                    <a:pt x="19179" y="2123"/>
                    <a:pt x="19148" y="2123"/>
                  </a:cubicBezTo>
                  <a:cubicBezTo>
                    <a:pt x="18950" y="2123"/>
                    <a:pt x="18747" y="2073"/>
                    <a:pt x="18547" y="2073"/>
                  </a:cubicBezTo>
                  <a:cubicBezTo>
                    <a:pt x="18390" y="2073"/>
                    <a:pt x="18236" y="2104"/>
                    <a:pt x="18087" y="2215"/>
                  </a:cubicBezTo>
                  <a:cubicBezTo>
                    <a:pt x="18039" y="2298"/>
                    <a:pt x="18039" y="2381"/>
                    <a:pt x="18063" y="2477"/>
                  </a:cubicBezTo>
                  <a:cubicBezTo>
                    <a:pt x="18182" y="2691"/>
                    <a:pt x="18218" y="2774"/>
                    <a:pt x="18158" y="2786"/>
                  </a:cubicBezTo>
                  <a:cubicBezTo>
                    <a:pt x="17801" y="2858"/>
                    <a:pt x="17789" y="3096"/>
                    <a:pt x="17908" y="3429"/>
                  </a:cubicBezTo>
                  <a:cubicBezTo>
                    <a:pt x="17944" y="3560"/>
                    <a:pt x="17848" y="3667"/>
                    <a:pt x="17765" y="3750"/>
                  </a:cubicBezTo>
                  <a:cubicBezTo>
                    <a:pt x="17734" y="3819"/>
                    <a:pt x="17693" y="3836"/>
                    <a:pt x="17650" y="3836"/>
                  </a:cubicBezTo>
                  <a:cubicBezTo>
                    <a:pt x="17606" y="3836"/>
                    <a:pt x="17560" y="3818"/>
                    <a:pt x="17520" y="3818"/>
                  </a:cubicBezTo>
                  <a:cubicBezTo>
                    <a:pt x="17510" y="3818"/>
                    <a:pt x="17500" y="3819"/>
                    <a:pt x="17491" y="3822"/>
                  </a:cubicBezTo>
                  <a:cubicBezTo>
                    <a:pt x="17253" y="3965"/>
                    <a:pt x="17086" y="4203"/>
                    <a:pt x="16860" y="4358"/>
                  </a:cubicBezTo>
                  <a:cubicBezTo>
                    <a:pt x="16777" y="4560"/>
                    <a:pt x="17015" y="4703"/>
                    <a:pt x="16932" y="4893"/>
                  </a:cubicBezTo>
                  <a:cubicBezTo>
                    <a:pt x="16777" y="5167"/>
                    <a:pt x="16860" y="5417"/>
                    <a:pt x="17015" y="5608"/>
                  </a:cubicBezTo>
                  <a:cubicBezTo>
                    <a:pt x="17005" y="5609"/>
                    <a:pt x="16996" y="5609"/>
                    <a:pt x="16987" y="5609"/>
                  </a:cubicBezTo>
                  <a:cubicBezTo>
                    <a:pt x="16661" y="5609"/>
                    <a:pt x="16506" y="5214"/>
                    <a:pt x="16193" y="5191"/>
                  </a:cubicBezTo>
                  <a:cubicBezTo>
                    <a:pt x="16016" y="5132"/>
                    <a:pt x="15839" y="4950"/>
                    <a:pt x="15671" y="4950"/>
                  </a:cubicBezTo>
                  <a:cubicBezTo>
                    <a:pt x="15567" y="4950"/>
                    <a:pt x="15467" y="5018"/>
                    <a:pt x="15372" y="5227"/>
                  </a:cubicBezTo>
                  <a:cubicBezTo>
                    <a:pt x="15339" y="5239"/>
                    <a:pt x="15308" y="5244"/>
                    <a:pt x="15278" y="5244"/>
                  </a:cubicBezTo>
                  <a:cubicBezTo>
                    <a:pt x="15059" y="5244"/>
                    <a:pt x="14892" y="4975"/>
                    <a:pt x="14671" y="4975"/>
                  </a:cubicBezTo>
                  <a:cubicBezTo>
                    <a:pt x="14644" y="4975"/>
                    <a:pt x="14616" y="4979"/>
                    <a:pt x="14586" y="4989"/>
                  </a:cubicBezTo>
                  <a:cubicBezTo>
                    <a:pt x="14419" y="5096"/>
                    <a:pt x="14431" y="5286"/>
                    <a:pt x="14408" y="5513"/>
                  </a:cubicBezTo>
                  <a:cubicBezTo>
                    <a:pt x="13753" y="4501"/>
                    <a:pt x="13753" y="4501"/>
                    <a:pt x="13384" y="4441"/>
                  </a:cubicBezTo>
                  <a:cubicBezTo>
                    <a:pt x="13229" y="4512"/>
                    <a:pt x="13122" y="4679"/>
                    <a:pt x="12991" y="4774"/>
                  </a:cubicBezTo>
                  <a:cubicBezTo>
                    <a:pt x="12919" y="4834"/>
                    <a:pt x="12824" y="4893"/>
                    <a:pt x="12764" y="4977"/>
                  </a:cubicBezTo>
                  <a:cubicBezTo>
                    <a:pt x="12741" y="5013"/>
                    <a:pt x="12741" y="5060"/>
                    <a:pt x="12741" y="5120"/>
                  </a:cubicBezTo>
                  <a:cubicBezTo>
                    <a:pt x="12753" y="5167"/>
                    <a:pt x="12788" y="5215"/>
                    <a:pt x="12824" y="5239"/>
                  </a:cubicBezTo>
                  <a:cubicBezTo>
                    <a:pt x="12943" y="5310"/>
                    <a:pt x="13050" y="5429"/>
                    <a:pt x="13181" y="5477"/>
                  </a:cubicBezTo>
                  <a:lnTo>
                    <a:pt x="13276" y="5477"/>
                  </a:lnTo>
                  <a:cubicBezTo>
                    <a:pt x="13229" y="5536"/>
                    <a:pt x="13169" y="5513"/>
                    <a:pt x="13122" y="5525"/>
                  </a:cubicBezTo>
                  <a:cubicBezTo>
                    <a:pt x="12884" y="5691"/>
                    <a:pt x="12550" y="5786"/>
                    <a:pt x="12848" y="6239"/>
                  </a:cubicBezTo>
                  <a:cubicBezTo>
                    <a:pt x="12856" y="6239"/>
                    <a:pt x="12835" y="6274"/>
                    <a:pt x="12818" y="6274"/>
                  </a:cubicBezTo>
                  <a:cubicBezTo>
                    <a:pt x="12810" y="6274"/>
                    <a:pt x="12804" y="6268"/>
                    <a:pt x="12800" y="6251"/>
                  </a:cubicBezTo>
                  <a:cubicBezTo>
                    <a:pt x="12645" y="6060"/>
                    <a:pt x="12681" y="5751"/>
                    <a:pt x="12491" y="5596"/>
                  </a:cubicBezTo>
                  <a:cubicBezTo>
                    <a:pt x="12396" y="5530"/>
                    <a:pt x="12310" y="5382"/>
                    <a:pt x="12201" y="5382"/>
                  </a:cubicBezTo>
                  <a:cubicBezTo>
                    <a:pt x="12172" y="5382"/>
                    <a:pt x="12142" y="5392"/>
                    <a:pt x="12110" y="5417"/>
                  </a:cubicBezTo>
                  <a:cubicBezTo>
                    <a:pt x="11931" y="5572"/>
                    <a:pt x="12050" y="5763"/>
                    <a:pt x="12157" y="5906"/>
                  </a:cubicBezTo>
                  <a:cubicBezTo>
                    <a:pt x="12217" y="5989"/>
                    <a:pt x="12264" y="6048"/>
                    <a:pt x="12312" y="6132"/>
                  </a:cubicBezTo>
                  <a:cubicBezTo>
                    <a:pt x="12287" y="6182"/>
                    <a:pt x="12266" y="6200"/>
                    <a:pt x="12247" y="6200"/>
                  </a:cubicBezTo>
                  <a:cubicBezTo>
                    <a:pt x="12205" y="6200"/>
                    <a:pt x="12175" y="6108"/>
                    <a:pt x="12133" y="6108"/>
                  </a:cubicBezTo>
                  <a:cubicBezTo>
                    <a:pt x="12086" y="6084"/>
                    <a:pt x="12038" y="6072"/>
                    <a:pt x="11991" y="6072"/>
                  </a:cubicBezTo>
                  <a:cubicBezTo>
                    <a:pt x="11848" y="6108"/>
                    <a:pt x="11752" y="6239"/>
                    <a:pt x="11621" y="6287"/>
                  </a:cubicBezTo>
                  <a:lnTo>
                    <a:pt x="11360" y="6370"/>
                  </a:lnTo>
                  <a:cubicBezTo>
                    <a:pt x="11193" y="6417"/>
                    <a:pt x="11026" y="6477"/>
                    <a:pt x="10883" y="6560"/>
                  </a:cubicBezTo>
                  <a:cubicBezTo>
                    <a:pt x="10740" y="6644"/>
                    <a:pt x="10633" y="6727"/>
                    <a:pt x="10490" y="6798"/>
                  </a:cubicBezTo>
                  <a:cubicBezTo>
                    <a:pt x="10300" y="6906"/>
                    <a:pt x="10062" y="6941"/>
                    <a:pt x="9871" y="7072"/>
                  </a:cubicBezTo>
                  <a:cubicBezTo>
                    <a:pt x="9727" y="7153"/>
                    <a:pt x="9569" y="7197"/>
                    <a:pt x="9419" y="7197"/>
                  </a:cubicBezTo>
                  <a:cubicBezTo>
                    <a:pt x="9270" y="7197"/>
                    <a:pt x="9129" y="7154"/>
                    <a:pt x="9016" y="7059"/>
                  </a:cubicBezTo>
                  <a:lnTo>
                    <a:pt x="9016" y="7059"/>
                  </a:lnTo>
                  <a:cubicBezTo>
                    <a:pt x="9057" y="7087"/>
                    <a:pt x="9098" y="7099"/>
                    <a:pt x="9140" y="7099"/>
                  </a:cubicBezTo>
                  <a:cubicBezTo>
                    <a:pt x="9247" y="7099"/>
                    <a:pt x="9355" y="7020"/>
                    <a:pt x="9455" y="6906"/>
                  </a:cubicBezTo>
                  <a:cubicBezTo>
                    <a:pt x="9490" y="6477"/>
                    <a:pt x="8990" y="6406"/>
                    <a:pt x="9002" y="6001"/>
                  </a:cubicBezTo>
                  <a:cubicBezTo>
                    <a:pt x="8978" y="5894"/>
                    <a:pt x="8943" y="5775"/>
                    <a:pt x="8931" y="5667"/>
                  </a:cubicBezTo>
                  <a:cubicBezTo>
                    <a:pt x="8907" y="5548"/>
                    <a:pt x="8883" y="5429"/>
                    <a:pt x="8847" y="5334"/>
                  </a:cubicBezTo>
                  <a:cubicBezTo>
                    <a:pt x="8775" y="5230"/>
                    <a:pt x="8738" y="5099"/>
                    <a:pt x="8611" y="5099"/>
                  </a:cubicBezTo>
                  <a:cubicBezTo>
                    <a:pt x="8593" y="5099"/>
                    <a:pt x="8572" y="5102"/>
                    <a:pt x="8550" y="5108"/>
                  </a:cubicBezTo>
                  <a:cubicBezTo>
                    <a:pt x="8502" y="5155"/>
                    <a:pt x="8466" y="5191"/>
                    <a:pt x="8454" y="5251"/>
                  </a:cubicBezTo>
                  <a:cubicBezTo>
                    <a:pt x="8347" y="5810"/>
                    <a:pt x="7966" y="6167"/>
                    <a:pt x="7681" y="6596"/>
                  </a:cubicBezTo>
                  <a:cubicBezTo>
                    <a:pt x="7609" y="6707"/>
                    <a:pt x="7523" y="6753"/>
                    <a:pt x="7423" y="6753"/>
                  </a:cubicBezTo>
                  <a:cubicBezTo>
                    <a:pt x="7340" y="6753"/>
                    <a:pt x="7247" y="6721"/>
                    <a:pt x="7145" y="6668"/>
                  </a:cubicBezTo>
                  <a:cubicBezTo>
                    <a:pt x="7007" y="6593"/>
                    <a:pt x="6909" y="6556"/>
                    <a:pt x="6831" y="6556"/>
                  </a:cubicBezTo>
                  <a:cubicBezTo>
                    <a:pt x="6673" y="6556"/>
                    <a:pt x="6602" y="6709"/>
                    <a:pt x="6466" y="7013"/>
                  </a:cubicBezTo>
                  <a:cubicBezTo>
                    <a:pt x="6379" y="7196"/>
                    <a:pt x="6284" y="7568"/>
                    <a:pt x="6023" y="7568"/>
                  </a:cubicBezTo>
                  <a:cubicBezTo>
                    <a:pt x="5962" y="7568"/>
                    <a:pt x="5892" y="7548"/>
                    <a:pt x="5811" y="7501"/>
                  </a:cubicBezTo>
                  <a:cubicBezTo>
                    <a:pt x="5702" y="7441"/>
                    <a:pt x="5602" y="7415"/>
                    <a:pt x="5511" y="7415"/>
                  </a:cubicBezTo>
                  <a:cubicBezTo>
                    <a:pt x="5225" y="7415"/>
                    <a:pt x="5021" y="7668"/>
                    <a:pt x="4859" y="7894"/>
                  </a:cubicBezTo>
                  <a:cubicBezTo>
                    <a:pt x="4561" y="8275"/>
                    <a:pt x="4204" y="8501"/>
                    <a:pt x="3763" y="8584"/>
                  </a:cubicBezTo>
                  <a:cubicBezTo>
                    <a:pt x="3382" y="8811"/>
                    <a:pt x="3120" y="9275"/>
                    <a:pt x="2668" y="9358"/>
                  </a:cubicBezTo>
                  <a:cubicBezTo>
                    <a:pt x="2382" y="9715"/>
                    <a:pt x="2025" y="9989"/>
                    <a:pt x="1739" y="10347"/>
                  </a:cubicBezTo>
                  <a:cubicBezTo>
                    <a:pt x="1501" y="10608"/>
                    <a:pt x="1180" y="10751"/>
                    <a:pt x="989" y="11025"/>
                  </a:cubicBezTo>
                  <a:cubicBezTo>
                    <a:pt x="933" y="11105"/>
                    <a:pt x="882" y="11130"/>
                    <a:pt x="835" y="11130"/>
                  </a:cubicBezTo>
                  <a:cubicBezTo>
                    <a:pt x="758" y="11130"/>
                    <a:pt x="691" y="11063"/>
                    <a:pt x="625" y="11063"/>
                  </a:cubicBezTo>
                  <a:cubicBezTo>
                    <a:pt x="611" y="11063"/>
                    <a:pt x="598" y="11066"/>
                    <a:pt x="584" y="11073"/>
                  </a:cubicBezTo>
                  <a:cubicBezTo>
                    <a:pt x="406" y="11287"/>
                    <a:pt x="203" y="11490"/>
                    <a:pt x="13" y="11704"/>
                  </a:cubicBezTo>
                  <a:cubicBezTo>
                    <a:pt x="1" y="12001"/>
                    <a:pt x="239" y="12001"/>
                    <a:pt x="406" y="12073"/>
                  </a:cubicBezTo>
                  <a:cubicBezTo>
                    <a:pt x="537" y="12085"/>
                    <a:pt x="608" y="12204"/>
                    <a:pt x="680" y="12323"/>
                  </a:cubicBezTo>
                  <a:cubicBezTo>
                    <a:pt x="1025" y="12835"/>
                    <a:pt x="1025" y="12894"/>
                    <a:pt x="525" y="13168"/>
                  </a:cubicBezTo>
                  <a:cubicBezTo>
                    <a:pt x="430" y="13216"/>
                    <a:pt x="346" y="13264"/>
                    <a:pt x="346" y="13383"/>
                  </a:cubicBezTo>
                  <a:cubicBezTo>
                    <a:pt x="357" y="13545"/>
                    <a:pt x="476" y="13648"/>
                    <a:pt x="578" y="13648"/>
                  </a:cubicBezTo>
                  <a:cubicBezTo>
                    <a:pt x="588" y="13648"/>
                    <a:pt x="598" y="13647"/>
                    <a:pt x="608" y="13645"/>
                  </a:cubicBezTo>
                  <a:cubicBezTo>
                    <a:pt x="647" y="13638"/>
                    <a:pt x="682" y="13635"/>
                    <a:pt x="715" y="13635"/>
                  </a:cubicBezTo>
                  <a:cubicBezTo>
                    <a:pt x="986" y="13635"/>
                    <a:pt x="1068" y="13847"/>
                    <a:pt x="1132" y="14145"/>
                  </a:cubicBezTo>
                  <a:cubicBezTo>
                    <a:pt x="1156" y="14228"/>
                    <a:pt x="1239" y="14299"/>
                    <a:pt x="1323" y="14347"/>
                  </a:cubicBezTo>
                  <a:cubicBezTo>
                    <a:pt x="1346" y="14353"/>
                    <a:pt x="1373" y="14356"/>
                    <a:pt x="1400" y="14356"/>
                  </a:cubicBezTo>
                  <a:cubicBezTo>
                    <a:pt x="1427" y="14356"/>
                    <a:pt x="1454" y="14353"/>
                    <a:pt x="1477" y="14347"/>
                  </a:cubicBezTo>
                  <a:cubicBezTo>
                    <a:pt x="1571" y="14332"/>
                    <a:pt x="1666" y="14318"/>
                    <a:pt x="1757" y="14318"/>
                  </a:cubicBezTo>
                  <a:cubicBezTo>
                    <a:pt x="1956" y="14318"/>
                    <a:pt x="2137" y="14384"/>
                    <a:pt x="2251" y="14645"/>
                  </a:cubicBezTo>
                  <a:cubicBezTo>
                    <a:pt x="2264" y="14646"/>
                    <a:pt x="2277" y="14647"/>
                    <a:pt x="2289" y="14647"/>
                  </a:cubicBezTo>
                  <a:cubicBezTo>
                    <a:pt x="2550" y="14647"/>
                    <a:pt x="2738" y="14336"/>
                    <a:pt x="3008" y="14336"/>
                  </a:cubicBezTo>
                  <a:cubicBezTo>
                    <a:pt x="3037" y="14336"/>
                    <a:pt x="3066" y="14339"/>
                    <a:pt x="3097" y="14347"/>
                  </a:cubicBezTo>
                  <a:cubicBezTo>
                    <a:pt x="3144" y="14347"/>
                    <a:pt x="3204" y="14347"/>
                    <a:pt x="3239" y="14335"/>
                  </a:cubicBezTo>
                  <a:cubicBezTo>
                    <a:pt x="3525" y="14359"/>
                    <a:pt x="3597" y="14585"/>
                    <a:pt x="3644" y="14859"/>
                  </a:cubicBezTo>
                  <a:cubicBezTo>
                    <a:pt x="3597" y="15220"/>
                    <a:pt x="3693" y="15407"/>
                    <a:pt x="3940" y="15407"/>
                  </a:cubicBezTo>
                  <a:cubicBezTo>
                    <a:pt x="4003" y="15407"/>
                    <a:pt x="4075" y="15395"/>
                    <a:pt x="4156" y="15371"/>
                  </a:cubicBezTo>
                  <a:cubicBezTo>
                    <a:pt x="4335" y="15276"/>
                    <a:pt x="4513" y="15192"/>
                    <a:pt x="4668" y="15097"/>
                  </a:cubicBezTo>
                  <a:cubicBezTo>
                    <a:pt x="4704" y="15049"/>
                    <a:pt x="4716" y="14990"/>
                    <a:pt x="4752" y="14942"/>
                  </a:cubicBezTo>
                  <a:cubicBezTo>
                    <a:pt x="4954" y="14502"/>
                    <a:pt x="4966" y="14502"/>
                    <a:pt x="5359" y="14347"/>
                  </a:cubicBezTo>
                  <a:cubicBezTo>
                    <a:pt x="5585" y="14264"/>
                    <a:pt x="5716" y="14026"/>
                    <a:pt x="5966" y="13930"/>
                  </a:cubicBezTo>
                  <a:cubicBezTo>
                    <a:pt x="6145" y="13871"/>
                    <a:pt x="6037" y="13633"/>
                    <a:pt x="5966" y="13502"/>
                  </a:cubicBezTo>
                  <a:cubicBezTo>
                    <a:pt x="5920" y="13401"/>
                    <a:pt x="5866" y="13370"/>
                    <a:pt x="5808" y="13370"/>
                  </a:cubicBezTo>
                  <a:cubicBezTo>
                    <a:pt x="5717" y="13370"/>
                    <a:pt x="5616" y="13448"/>
                    <a:pt x="5520" y="13448"/>
                  </a:cubicBezTo>
                  <a:cubicBezTo>
                    <a:pt x="5513" y="13448"/>
                    <a:pt x="5507" y="13447"/>
                    <a:pt x="5500" y="13447"/>
                  </a:cubicBezTo>
                  <a:lnTo>
                    <a:pt x="5500" y="13447"/>
                  </a:lnTo>
                  <a:cubicBezTo>
                    <a:pt x="5605" y="13370"/>
                    <a:pt x="5705" y="13315"/>
                    <a:pt x="5796" y="13315"/>
                  </a:cubicBezTo>
                  <a:cubicBezTo>
                    <a:pt x="5897" y="13315"/>
                    <a:pt x="5987" y="13382"/>
                    <a:pt x="6061" y="13561"/>
                  </a:cubicBezTo>
                  <a:cubicBezTo>
                    <a:pt x="6121" y="13704"/>
                    <a:pt x="6204" y="13787"/>
                    <a:pt x="6359" y="13787"/>
                  </a:cubicBezTo>
                  <a:cubicBezTo>
                    <a:pt x="6418" y="13787"/>
                    <a:pt x="6454" y="13764"/>
                    <a:pt x="6502" y="13740"/>
                  </a:cubicBezTo>
                  <a:cubicBezTo>
                    <a:pt x="6966" y="13216"/>
                    <a:pt x="7550" y="12918"/>
                    <a:pt x="8121" y="12609"/>
                  </a:cubicBezTo>
                  <a:cubicBezTo>
                    <a:pt x="8228" y="12549"/>
                    <a:pt x="8335" y="12478"/>
                    <a:pt x="8466" y="12478"/>
                  </a:cubicBezTo>
                  <a:cubicBezTo>
                    <a:pt x="8800" y="12478"/>
                    <a:pt x="9109" y="12442"/>
                    <a:pt x="9276" y="12061"/>
                  </a:cubicBezTo>
                  <a:cubicBezTo>
                    <a:pt x="9292" y="11872"/>
                    <a:pt x="9333" y="11808"/>
                    <a:pt x="9385" y="11808"/>
                  </a:cubicBezTo>
                  <a:cubicBezTo>
                    <a:pt x="9447" y="11808"/>
                    <a:pt x="9526" y="11900"/>
                    <a:pt x="9597" y="11978"/>
                  </a:cubicBezTo>
                  <a:cubicBezTo>
                    <a:pt x="9658" y="12004"/>
                    <a:pt x="9712" y="12015"/>
                    <a:pt x="9763" y="12015"/>
                  </a:cubicBezTo>
                  <a:cubicBezTo>
                    <a:pt x="9921" y="12015"/>
                    <a:pt x="10034" y="11896"/>
                    <a:pt x="10133" y="11716"/>
                  </a:cubicBezTo>
                  <a:cubicBezTo>
                    <a:pt x="10205" y="11597"/>
                    <a:pt x="9990" y="11490"/>
                    <a:pt x="10121" y="11442"/>
                  </a:cubicBezTo>
                  <a:cubicBezTo>
                    <a:pt x="10669" y="11228"/>
                    <a:pt x="10967" y="10597"/>
                    <a:pt x="11502" y="10347"/>
                  </a:cubicBezTo>
                  <a:cubicBezTo>
                    <a:pt x="11812" y="10013"/>
                    <a:pt x="12288" y="10061"/>
                    <a:pt x="12610" y="9739"/>
                  </a:cubicBezTo>
                  <a:cubicBezTo>
                    <a:pt x="12828" y="9739"/>
                    <a:pt x="13047" y="9676"/>
                    <a:pt x="13282" y="9676"/>
                  </a:cubicBezTo>
                  <a:cubicBezTo>
                    <a:pt x="13316" y="9676"/>
                    <a:pt x="13349" y="9677"/>
                    <a:pt x="13384" y="9680"/>
                  </a:cubicBezTo>
                  <a:cubicBezTo>
                    <a:pt x="13562" y="9632"/>
                    <a:pt x="13586" y="9465"/>
                    <a:pt x="13622" y="9287"/>
                  </a:cubicBezTo>
                  <a:cubicBezTo>
                    <a:pt x="13622" y="9059"/>
                    <a:pt x="13715" y="9023"/>
                    <a:pt x="13826" y="9023"/>
                  </a:cubicBezTo>
                  <a:cubicBezTo>
                    <a:pt x="13878" y="9023"/>
                    <a:pt x="13934" y="9031"/>
                    <a:pt x="13986" y="9031"/>
                  </a:cubicBezTo>
                  <a:cubicBezTo>
                    <a:pt x="14008" y="9031"/>
                    <a:pt x="14030" y="9029"/>
                    <a:pt x="14050" y="9025"/>
                  </a:cubicBezTo>
                  <a:cubicBezTo>
                    <a:pt x="14122" y="9001"/>
                    <a:pt x="14193" y="8977"/>
                    <a:pt x="14253" y="8918"/>
                  </a:cubicBezTo>
                  <a:cubicBezTo>
                    <a:pt x="14539" y="8394"/>
                    <a:pt x="15086" y="8573"/>
                    <a:pt x="15479" y="8322"/>
                  </a:cubicBezTo>
                  <a:cubicBezTo>
                    <a:pt x="15717" y="8203"/>
                    <a:pt x="15955" y="8084"/>
                    <a:pt x="16158" y="7930"/>
                  </a:cubicBezTo>
                  <a:cubicBezTo>
                    <a:pt x="16444" y="7680"/>
                    <a:pt x="16134" y="7275"/>
                    <a:pt x="16336" y="7013"/>
                  </a:cubicBezTo>
                  <a:lnTo>
                    <a:pt x="16336" y="7013"/>
                  </a:lnTo>
                  <a:cubicBezTo>
                    <a:pt x="16336" y="7191"/>
                    <a:pt x="16193" y="7382"/>
                    <a:pt x="16384" y="7513"/>
                  </a:cubicBezTo>
                  <a:cubicBezTo>
                    <a:pt x="16426" y="7542"/>
                    <a:pt x="16467" y="7555"/>
                    <a:pt x="16506" y="7555"/>
                  </a:cubicBezTo>
                  <a:cubicBezTo>
                    <a:pt x="16609" y="7555"/>
                    <a:pt x="16699" y="7468"/>
                    <a:pt x="16777" y="7382"/>
                  </a:cubicBezTo>
                  <a:cubicBezTo>
                    <a:pt x="16904" y="7223"/>
                    <a:pt x="17038" y="7162"/>
                    <a:pt x="17179" y="7162"/>
                  </a:cubicBezTo>
                  <a:cubicBezTo>
                    <a:pt x="17302" y="7162"/>
                    <a:pt x="17430" y="7208"/>
                    <a:pt x="17563" y="7275"/>
                  </a:cubicBezTo>
                  <a:cubicBezTo>
                    <a:pt x="17741" y="7370"/>
                    <a:pt x="17908" y="7513"/>
                    <a:pt x="18110" y="7537"/>
                  </a:cubicBezTo>
                  <a:cubicBezTo>
                    <a:pt x="18456" y="7299"/>
                    <a:pt x="18753" y="7001"/>
                    <a:pt x="19003" y="6668"/>
                  </a:cubicBezTo>
                  <a:cubicBezTo>
                    <a:pt x="19122" y="6477"/>
                    <a:pt x="19170" y="6227"/>
                    <a:pt x="19361" y="6060"/>
                  </a:cubicBezTo>
                  <a:lnTo>
                    <a:pt x="19361" y="6060"/>
                  </a:lnTo>
                  <a:cubicBezTo>
                    <a:pt x="19343" y="6527"/>
                    <a:pt x="19494" y="6790"/>
                    <a:pt x="19762" y="6790"/>
                  </a:cubicBezTo>
                  <a:cubicBezTo>
                    <a:pt x="19851" y="6790"/>
                    <a:pt x="19951" y="6762"/>
                    <a:pt x="20063" y="6703"/>
                  </a:cubicBezTo>
                  <a:cubicBezTo>
                    <a:pt x="20111" y="6668"/>
                    <a:pt x="20146" y="6656"/>
                    <a:pt x="20194" y="6620"/>
                  </a:cubicBezTo>
                  <a:cubicBezTo>
                    <a:pt x="20408" y="6548"/>
                    <a:pt x="20706" y="6644"/>
                    <a:pt x="20777" y="6310"/>
                  </a:cubicBezTo>
                  <a:cubicBezTo>
                    <a:pt x="20790" y="6251"/>
                    <a:pt x="20779" y="6212"/>
                    <a:pt x="20754" y="6183"/>
                  </a:cubicBezTo>
                  <a:lnTo>
                    <a:pt x="20754" y="6183"/>
                  </a:lnTo>
                  <a:cubicBezTo>
                    <a:pt x="20885" y="6267"/>
                    <a:pt x="21020" y="6342"/>
                    <a:pt x="21175" y="6342"/>
                  </a:cubicBezTo>
                  <a:cubicBezTo>
                    <a:pt x="21220" y="6342"/>
                    <a:pt x="21265" y="6336"/>
                    <a:pt x="21313" y="6322"/>
                  </a:cubicBezTo>
                  <a:cubicBezTo>
                    <a:pt x="21373" y="6298"/>
                    <a:pt x="21432" y="6263"/>
                    <a:pt x="21480" y="6191"/>
                  </a:cubicBezTo>
                  <a:cubicBezTo>
                    <a:pt x="21492" y="6144"/>
                    <a:pt x="21480" y="6108"/>
                    <a:pt x="21444" y="6060"/>
                  </a:cubicBezTo>
                  <a:cubicBezTo>
                    <a:pt x="21420" y="6025"/>
                    <a:pt x="21420" y="6001"/>
                    <a:pt x="21420" y="5965"/>
                  </a:cubicBezTo>
                  <a:lnTo>
                    <a:pt x="21420" y="5965"/>
                  </a:lnTo>
                  <a:cubicBezTo>
                    <a:pt x="21444" y="5989"/>
                    <a:pt x="21444" y="6025"/>
                    <a:pt x="21480" y="6048"/>
                  </a:cubicBezTo>
                  <a:cubicBezTo>
                    <a:pt x="21510" y="6060"/>
                    <a:pt x="21542" y="6066"/>
                    <a:pt x="21575" y="6066"/>
                  </a:cubicBezTo>
                  <a:cubicBezTo>
                    <a:pt x="21608" y="6066"/>
                    <a:pt x="21641" y="6060"/>
                    <a:pt x="21670" y="6048"/>
                  </a:cubicBezTo>
                  <a:cubicBezTo>
                    <a:pt x="21813" y="5906"/>
                    <a:pt x="21992" y="5953"/>
                    <a:pt x="22159" y="5894"/>
                  </a:cubicBezTo>
                  <a:cubicBezTo>
                    <a:pt x="22366" y="5746"/>
                    <a:pt x="22540" y="5475"/>
                    <a:pt x="22804" y="5475"/>
                  </a:cubicBezTo>
                  <a:cubicBezTo>
                    <a:pt x="22859" y="5475"/>
                    <a:pt x="22917" y="5486"/>
                    <a:pt x="22980" y="5513"/>
                  </a:cubicBezTo>
                  <a:cubicBezTo>
                    <a:pt x="23349" y="5655"/>
                    <a:pt x="23742" y="5596"/>
                    <a:pt x="24111" y="5703"/>
                  </a:cubicBezTo>
                  <a:cubicBezTo>
                    <a:pt x="24671" y="5644"/>
                    <a:pt x="25254" y="5584"/>
                    <a:pt x="25707" y="5132"/>
                  </a:cubicBezTo>
                  <a:cubicBezTo>
                    <a:pt x="25742" y="5097"/>
                    <a:pt x="25767" y="5084"/>
                    <a:pt x="25788" y="5084"/>
                  </a:cubicBezTo>
                  <a:cubicBezTo>
                    <a:pt x="25838" y="5084"/>
                    <a:pt x="25859" y="5155"/>
                    <a:pt x="25909" y="5155"/>
                  </a:cubicBezTo>
                  <a:cubicBezTo>
                    <a:pt x="26244" y="5164"/>
                    <a:pt x="26579" y="5408"/>
                    <a:pt x="26886" y="5408"/>
                  </a:cubicBezTo>
                  <a:cubicBezTo>
                    <a:pt x="26993" y="5408"/>
                    <a:pt x="27096" y="5378"/>
                    <a:pt x="27195" y="5298"/>
                  </a:cubicBezTo>
                  <a:cubicBezTo>
                    <a:pt x="27438" y="5099"/>
                    <a:pt x="27684" y="5042"/>
                    <a:pt x="27929" y="5042"/>
                  </a:cubicBezTo>
                  <a:cubicBezTo>
                    <a:pt x="28245" y="5042"/>
                    <a:pt x="28560" y="5136"/>
                    <a:pt x="28870" y="5136"/>
                  </a:cubicBezTo>
                  <a:cubicBezTo>
                    <a:pt x="28907" y="5136"/>
                    <a:pt x="28944" y="5135"/>
                    <a:pt x="28981" y="5132"/>
                  </a:cubicBezTo>
                  <a:cubicBezTo>
                    <a:pt x="29779" y="5096"/>
                    <a:pt x="29826" y="5167"/>
                    <a:pt x="29898" y="4286"/>
                  </a:cubicBezTo>
                  <a:cubicBezTo>
                    <a:pt x="29898" y="4179"/>
                    <a:pt x="29886" y="4084"/>
                    <a:pt x="29886" y="3977"/>
                  </a:cubicBezTo>
                  <a:cubicBezTo>
                    <a:pt x="29898" y="3786"/>
                    <a:pt x="29969" y="3572"/>
                    <a:pt x="29826" y="3381"/>
                  </a:cubicBezTo>
                  <a:cubicBezTo>
                    <a:pt x="29716" y="3238"/>
                    <a:pt x="29830" y="3105"/>
                    <a:pt x="29895" y="3105"/>
                  </a:cubicBezTo>
                  <a:cubicBezTo>
                    <a:pt x="29900" y="3105"/>
                    <a:pt x="29905" y="3106"/>
                    <a:pt x="29909" y="3108"/>
                  </a:cubicBezTo>
                  <a:cubicBezTo>
                    <a:pt x="30011" y="3160"/>
                    <a:pt x="30111" y="3179"/>
                    <a:pt x="30209" y="3179"/>
                  </a:cubicBezTo>
                  <a:cubicBezTo>
                    <a:pt x="30504" y="3179"/>
                    <a:pt x="30787" y="3003"/>
                    <a:pt x="31085" y="3003"/>
                  </a:cubicBezTo>
                  <a:cubicBezTo>
                    <a:pt x="31141" y="3003"/>
                    <a:pt x="31198" y="3010"/>
                    <a:pt x="31255" y="3024"/>
                  </a:cubicBezTo>
                  <a:cubicBezTo>
                    <a:pt x="31289" y="3033"/>
                    <a:pt x="31328" y="3041"/>
                    <a:pt x="31361" y="3041"/>
                  </a:cubicBezTo>
                  <a:cubicBezTo>
                    <a:pt x="31375" y="3041"/>
                    <a:pt x="31387" y="3040"/>
                    <a:pt x="31398" y="3036"/>
                  </a:cubicBezTo>
                  <a:cubicBezTo>
                    <a:pt x="31409" y="3058"/>
                    <a:pt x="31421" y="3067"/>
                    <a:pt x="31432" y="3067"/>
                  </a:cubicBezTo>
                  <a:cubicBezTo>
                    <a:pt x="31480" y="3067"/>
                    <a:pt x="31523" y="2912"/>
                    <a:pt x="31562" y="2912"/>
                  </a:cubicBezTo>
                  <a:cubicBezTo>
                    <a:pt x="31579" y="2912"/>
                    <a:pt x="31596" y="2944"/>
                    <a:pt x="31612" y="3036"/>
                  </a:cubicBezTo>
                  <a:cubicBezTo>
                    <a:pt x="31644" y="3290"/>
                    <a:pt x="31741" y="3351"/>
                    <a:pt x="31860" y="3351"/>
                  </a:cubicBezTo>
                  <a:cubicBezTo>
                    <a:pt x="31970" y="3351"/>
                    <a:pt x="32098" y="3299"/>
                    <a:pt x="32208" y="3299"/>
                  </a:cubicBezTo>
                  <a:cubicBezTo>
                    <a:pt x="32246" y="3299"/>
                    <a:pt x="32282" y="3305"/>
                    <a:pt x="32315" y="3322"/>
                  </a:cubicBezTo>
                  <a:cubicBezTo>
                    <a:pt x="32624" y="3167"/>
                    <a:pt x="33100" y="3405"/>
                    <a:pt x="33243" y="2869"/>
                  </a:cubicBezTo>
                  <a:cubicBezTo>
                    <a:pt x="33327" y="2560"/>
                    <a:pt x="33517" y="2393"/>
                    <a:pt x="33708" y="2215"/>
                  </a:cubicBezTo>
                  <a:cubicBezTo>
                    <a:pt x="33862" y="1953"/>
                    <a:pt x="33755" y="1726"/>
                    <a:pt x="33636" y="1488"/>
                  </a:cubicBezTo>
                  <a:lnTo>
                    <a:pt x="33648" y="1488"/>
                  </a:lnTo>
                  <a:cubicBezTo>
                    <a:pt x="33315" y="1405"/>
                    <a:pt x="32969" y="1262"/>
                    <a:pt x="32767" y="881"/>
                  </a:cubicBezTo>
                  <a:cubicBezTo>
                    <a:pt x="32338" y="667"/>
                    <a:pt x="31755" y="845"/>
                    <a:pt x="31433" y="286"/>
                  </a:cubicBezTo>
                  <a:cubicBezTo>
                    <a:pt x="31298" y="255"/>
                    <a:pt x="31173" y="160"/>
                    <a:pt x="31032" y="160"/>
                  </a:cubicBezTo>
                  <a:cubicBezTo>
                    <a:pt x="31011" y="160"/>
                    <a:pt x="30990" y="162"/>
                    <a:pt x="30969" y="167"/>
                  </a:cubicBezTo>
                  <a:cubicBezTo>
                    <a:pt x="30776" y="176"/>
                    <a:pt x="30583" y="191"/>
                    <a:pt x="30392" y="191"/>
                  </a:cubicBezTo>
                  <a:cubicBezTo>
                    <a:pt x="30099" y="191"/>
                    <a:pt x="29809" y="156"/>
                    <a:pt x="29528" y="12"/>
                  </a:cubicBezTo>
                  <a:cubicBezTo>
                    <a:pt x="29513" y="9"/>
                    <a:pt x="29497" y="7"/>
                    <a:pt x="29481" y="7"/>
                  </a:cubicBezTo>
                  <a:cubicBezTo>
                    <a:pt x="29438" y="7"/>
                    <a:pt x="29397" y="18"/>
                    <a:pt x="29362" y="36"/>
                  </a:cubicBezTo>
                  <a:cubicBezTo>
                    <a:pt x="29280" y="139"/>
                    <a:pt x="29201" y="175"/>
                    <a:pt x="29123" y="175"/>
                  </a:cubicBezTo>
                  <a:cubicBezTo>
                    <a:pt x="28949" y="175"/>
                    <a:pt x="28780" y="0"/>
                    <a:pt x="286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 name="Google Shape;2147;p17"/>
            <p:cNvSpPr/>
            <p:nvPr/>
          </p:nvSpPr>
          <p:spPr>
            <a:xfrm>
              <a:off x="333374" y="-1290770"/>
              <a:ext cx="155212" cy="114657"/>
            </a:xfrm>
            <a:custGeom>
              <a:avLst/>
              <a:gdLst/>
              <a:ahLst/>
              <a:cxnLst/>
              <a:rect l="l" t="t" r="r" b="b"/>
              <a:pathLst>
                <a:path w="4918" h="3633" extrusionOk="0">
                  <a:moveTo>
                    <a:pt x="4594" y="0"/>
                  </a:moveTo>
                  <a:cubicBezTo>
                    <a:pt x="4576" y="0"/>
                    <a:pt x="4557" y="2"/>
                    <a:pt x="4537" y="4"/>
                  </a:cubicBezTo>
                  <a:cubicBezTo>
                    <a:pt x="4529" y="4"/>
                    <a:pt x="4522" y="3"/>
                    <a:pt x="4515" y="3"/>
                  </a:cubicBezTo>
                  <a:cubicBezTo>
                    <a:pt x="4368" y="3"/>
                    <a:pt x="4233" y="115"/>
                    <a:pt x="4108" y="183"/>
                  </a:cubicBezTo>
                  <a:cubicBezTo>
                    <a:pt x="3965" y="266"/>
                    <a:pt x="3822" y="373"/>
                    <a:pt x="3691" y="469"/>
                  </a:cubicBezTo>
                  <a:cubicBezTo>
                    <a:pt x="3394" y="564"/>
                    <a:pt x="3132" y="719"/>
                    <a:pt x="2894" y="945"/>
                  </a:cubicBezTo>
                  <a:cubicBezTo>
                    <a:pt x="2572" y="1159"/>
                    <a:pt x="2274" y="1373"/>
                    <a:pt x="1965" y="1600"/>
                  </a:cubicBezTo>
                  <a:cubicBezTo>
                    <a:pt x="1786" y="1719"/>
                    <a:pt x="1596" y="1802"/>
                    <a:pt x="1441" y="1981"/>
                  </a:cubicBezTo>
                  <a:cubicBezTo>
                    <a:pt x="1143" y="2195"/>
                    <a:pt x="893" y="2493"/>
                    <a:pt x="536" y="2612"/>
                  </a:cubicBezTo>
                  <a:cubicBezTo>
                    <a:pt x="412" y="2736"/>
                    <a:pt x="352" y="2947"/>
                    <a:pt x="152" y="2947"/>
                  </a:cubicBezTo>
                  <a:cubicBezTo>
                    <a:pt x="141" y="2947"/>
                    <a:pt x="130" y="2946"/>
                    <a:pt x="119" y="2945"/>
                  </a:cubicBezTo>
                  <a:cubicBezTo>
                    <a:pt x="96" y="2993"/>
                    <a:pt x="48" y="3052"/>
                    <a:pt x="0" y="3100"/>
                  </a:cubicBezTo>
                  <a:cubicBezTo>
                    <a:pt x="12" y="3147"/>
                    <a:pt x="36" y="3195"/>
                    <a:pt x="60" y="3231"/>
                  </a:cubicBezTo>
                  <a:cubicBezTo>
                    <a:pt x="107" y="3338"/>
                    <a:pt x="96" y="3445"/>
                    <a:pt x="96" y="3540"/>
                  </a:cubicBezTo>
                  <a:cubicBezTo>
                    <a:pt x="107" y="3576"/>
                    <a:pt x="119" y="3588"/>
                    <a:pt x="131" y="3624"/>
                  </a:cubicBezTo>
                  <a:cubicBezTo>
                    <a:pt x="216" y="3629"/>
                    <a:pt x="282" y="3632"/>
                    <a:pt x="336" y="3632"/>
                  </a:cubicBezTo>
                  <a:cubicBezTo>
                    <a:pt x="539" y="3632"/>
                    <a:pt x="559" y="3583"/>
                    <a:pt x="691" y="3386"/>
                  </a:cubicBezTo>
                  <a:cubicBezTo>
                    <a:pt x="727" y="3314"/>
                    <a:pt x="858" y="3290"/>
                    <a:pt x="941" y="3278"/>
                  </a:cubicBezTo>
                  <a:cubicBezTo>
                    <a:pt x="943" y="3278"/>
                    <a:pt x="946" y="3278"/>
                    <a:pt x="948" y="3278"/>
                  </a:cubicBezTo>
                  <a:cubicBezTo>
                    <a:pt x="1023" y="3278"/>
                    <a:pt x="1082" y="3402"/>
                    <a:pt x="1171" y="3402"/>
                  </a:cubicBezTo>
                  <a:cubicBezTo>
                    <a:pt x="1205" y="3402"/>
                    <a:pt x="1242" y="3385"/>
                    <a:pt x="1286" y="3338"/>
                  </a:cubicBezTo>
                  <a:cubicBezTo>
                    <a:pt x="869" y="2755"/>
                    <a:pt x="1584" y="2909"/>
                    <a:pt x="1655" y="2600"/>
                  </a:cubicBezTo>
                  <a:cubicBezTo>
                    <a:pt x="1682" y="2484"/>
                    <a:pt x="1740" y="2443"/>
                    <a:pt x="1808" y="2443"/>
                  </a:cubicBezTo>
                  <a:cubicBezTo>
                    <a:pt x="1893" y="2443"/>
                    <a:pt x="1994" y="2509"/>
                    <a:pt x="2060" y="2576"/>
                  </a:cubicBezTo>
                  <a:cubicBezTo>
                    <a:pt x="2165" y="2674"/>
                    <a:pt x="2251" y="2713"/>
                    <a:pt x="2322" y="2713"/>
                  </a:cubicBezTo>
                  <a:cubicBezTo>
                    <a:pt x="2596" y="2713"/>
                    <a:pt x="2677" y="2150"/>
                    <a:pt x="2949" y="2150"/>
                  </a:cubicBezTo>
                  <a:cubicBezTo>
                    <a:pt x="2969" y="2150"/>
                    <a:pt x="2990" y="2153"/>
                    <a:pt x="3013" y="2159"/>
                  </a:cubicBezTo>
                  <a:cubicBezTo>
                    <a:pt x="3015" y="2162"/>
                    <a:pt x="3019" y="2163"/>
                    <a:pt x="3023" y="2163"/>
                  </a:cubicBezTo>
                  <a:cubicBezTo>
                    <a:pt x="3050" y="2163"/>
                    <a:pt x="3099" y="2095"/>
                    <a:pt x="3120" y="2064"/>
                  </a:cubicBezTo>
                  <a:cubicBezTo>
                    <a:pt x="3144" y="1969"/>
                    <a:pt x="3120" y="1885"/>
                    <a:pt x="3024" y="1862"/>
                  </a:cubicBezTo>
                  <a:cubicBezTo>
                    <a:pt x="3018" y="1860"/>
                    <a:pt x="3012" y="1860"/>
                    <a:pt x="3005" y="1860"/>
                  </a:cubicBezTo>
                  <a:cubicBezTo>
                    <a:pt x="2980" y="1860"/>
                    <a:pt x="2952" y="1865"/>
                    <a:pt x="2927" y="1865"/>
                  </a:cubicBezTo>
                  <a:cubicBezTo>
                    <a:pt x="2879" y="1865"/>
                    <a:pt x="2846" y="1846"/>
                    <a:pt x="2882" y="1731"/>
                  </a:cubicBezTo>
                  <a:cubicBezTo>
                    <a:pt x="2891" y="1667"/>
                    <a:pt x="2934" y="1638"/>
                    <a:pt x="2996" y="1638"/>
                  </a:cubicBezTo>
                  <a:cubicBezTo>
                    <a:pt x="3015" y="1638"/>
                    <a:pt x="3037" y="1641"/>
                    <a:pt x="3060" y="1647"/>
                  </a:cubicBezTo>
                  <a:cubicBezTo>
                    <a:pt x="3086" y="1652"/>
                    <a:pt x="3113" y="1654"/>
                    <a:pt x="3141" y="1654"/>
                  </a:cubicBezTo>
                  <a:cubicBezTo>
                    <a:pt x="3193" y="1654"/>
                    <a:pt x="3247" y="1648"/>
                    <a:pt x="3299" y="1648"/>
                  </a:cubicBezTo>
                  <a:cubicBezTo>
                    <a:pt x="3412" y="1648"/>
                    <a:pt x="3516" y="1676"/>
                    <a:pt x="3572" y="1850"/>
                  </a:cubicBezTo>
                  <a:cubicBezTo>
                    <a:pt x="3612" y="1940"/>
                    <a:pt x="3627" y="2013"/>
                    <a:pt x="3715" y="2013"/>
                  </a:cubicBezTo>
                  <a:cubicBezTo>
                    <a:pt x="3732" y="2013"/>
                    <a:pt x="3752" y="2010"/>
                    <a:pt x="3775" y="2004"/>
                  </a:cubicBezTo>
                  <a:cubicBezTo>
                    <a:pt x="4096" y="1897"/>
                    <a:pt x="4918" y="635"/>
                    <a:pt x="4918" y="183"/>
                  </a:cubicBezTo>
                  <a:cubicBezTo>
                    <a:pt x="4832" y="87"/>
                    <a:pt x="4747" y="0"/>
                    <a:pt x="45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 name="Google Shape;2148;p17"/>
            <p:cNvSpPr/>
            <p:nvPr/>
          </p:nvSpPr>
          <p:spPr>
            <a:xfrm>
              <a:off x="184194" y="-1073107"/>
              <a:ext cx="106010" cy="121948"/>
            </a:xfrm>
            <a:custGeom>
              <a:avLst/>
              <a:gdLst/>
              <a:ahLst/>
              <a:cxnLst/>
              <a:rect l="l" t="t" r="r" b="b"/>
              <a:pathLst>
                <a:path w="3359" h="3864" extrusionOk="0">
                  <a:moveTo>
                    <a:pt x="2548" y="2358"/>
                  </a:moveTo>
                  <a:cubicBezTo>
                    <a:pt x="2584" y="2394"/>
                    <a:pt x="2620" y="2442"/>
                    <a:pt x="2644" y="2477"/>
                  </a:cubicBezTo>
                  <a:cubicBezTo>
                    <a:pt x="2584" y="2465"/>
                    <a:pt x="2584" y="2394"/>
                    <a:pt x="2548" y="2358"/>
                  </a:cubicBezTo>
                  <a:close/>
                  <a:moveTo>
                    <a:pt x="1513" y="1"/>
                  </a:moveTo>
                  <a:cubicBezTo>
                    <a:pt x="1453" y="179"/>
                    <a:pt x="1513" y="322"/>
                    <a:pt x="1596" y="489"/>
                  </a:cubicBezTo>
                  <a:cubicBezTo>
                    <a:pt x="1834" y="894"/>
                    <a:pt x="1596" y="1013"/>
                    <a:pt x="1322" y="1132"/>
                  </a:cubicBezTo>
                  <a:cubicBezTo>
                    <a:pt x="1144" y="1311"/>
                    <a:pt x="953" y="1489"/>
                    <a:pt x="774" y="1668"/>
                  </a:cubicBezTo>
                  <a:cubicBezTo>
                    <a:pt x="837" y="1918"/>
                    <a:pt x="791" y="1981"/>
                    <a:pt x="708" y="1981"/>
                  </a:cubicBezTo>
                  <a:cubicBezTo>
                    <a:pt x="632" y="1981"/>
                    <a:pt x="526" y="1929"/>
                    <a:pt x="441" y="1918"/>
                  </a:cubicBezTo>
                  <a:lnTo>
                    <a:pt x="310" y="2001"/>
                  </a:lnTo>
                  <a:cubicBezTo>
                    <a:pt x="262" y="2180"/>
                    <a:pt x="1" y="2465"/>
                    <a:pt x="251" y="2513"/>
                  </a:cubicBezTo>
                  <a:cubicBezTo>
                    <a:pt x="905" y="2632"/>
                    <a:pt x="1155" y="3180"/>
                    <a:pt x="1441" y="3716"/>
                  </a:cubicBezTo>
                  <a:cubicBezTo>
                    <a:pt x="1574" y="3789"/>
                    <a:pt x="1702" y="3863"/>
                    <a:pt x="1838" y="3863"/>
                  </a:cubicBezTo>
                  <a:cubicBezTo>
                    <a:pt x="1920" y="3863"/>
                    <a:pt x="2006" y="3836"/>
                    <a:pt x="2096" y="3763"/>
                  </a:cubicBezTo>
                  <a:lnTo>
                    <a:pt x="2144" y="3751"/>
                  </a:lnTo>
                  <a:lnTo>
                    <a:pt x="2179" y="3751"/>
                  </a:lnTo>
                  <a:cubicBezTo>
                    <a:pt x="2608" y="3406"/>
                    <a:pt x="3120" y="3216"/>
                    <a:pt x="3358" y="2632"/>
                  </a:cubicBezTo>
                  <a:cubicBezTo>
                    <a:pt x="3337" y="2309"/>
                    <a:pt x="3233" y="2146"/>
                    <a:pt x="3041" y="2146"/>
                  </a:cubicBezTo>
                  <a:cubicBezTo>
                    <a:pt x="2915" y="2146"/>
                    <a:pt x="2752" y="2217"/>
                    <a:pt x="2548" y="2358"/>
                  </a:cubicBezTo>
                  <a:cubicBezTo>
                    <a:pt x="2203" y="2168"/>
                    <a:pt x="2227" y="1846"/>
                    <a:pt x="2334" y="1513"/>
                  </a:cubicBezTo>
                  <a:cubicBezTo>
                    <a:pt x="2304" y="1504"/>
                    <a:pt x="2274" y="1501"/>
                    <a:pt x="2243" y="1501"/>
                  </a:cubicBezTo>
                  <a:cubicBezTo>
                    <a:pt x="2084" y="1501"/>
                    <a:pt x="1925" y="1598"/>
                    <a:pt x="1782" y="1598"/>
                  </a:cubicBezTo>
                  <a:cubicBezTo>
                    <a:pt x="1683" y="1598"/>
                    <a:pt x="1591" y="1551"/>
                    <a:pt x="1513" y="1394"/>
                  </a:cubicBezTo>
                  <a:cubicBezTo>
                    <a:pt x="1581" y="1333"/>
                    <a:pt x="1659" y="1318"/>
                    <a:pt x="1738" y="1318"/>
                  </a:cubicBezTo>
                  <a:cubicBezTo>
                    <a:pt x="1813" y="1318"/>
                    <a:pt x="1889" y="1331"/>
                    <a:pt x="1958" y="1331"/>
                  </a:cubicBezTo>
                  <a:cubicBezTo>
                    <a:pt x="2046" y="1331"/>
                    <a:pt x="2125" y="1310"/>
                    <a:pt x="2179" y="1215"/>
                  </a:cubicBezTo>
                  <a:cubicBezTo>
                    <a:pt x="2346" y="941"/>
                    <a:pt x="1894" y="108"/>
                    <a:pt x="15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 name="Google Shape;2149;p17"/>
            <p:cNvSpPr/>
            <p:nvPr/>
          </p:nvSpPr>
          <p:spPr>
            <a:xfrm>
              <a:off x="978915" y="-1326495"/>
              <a:ext cx="196177" cy="61290"/>
            </a:xfrm>
            <a:custGeom>
              <a:avLst/>
              <a:gdLst/>
              <a:ahLst/>
              <a:cxnLst/>
              <a:rect l="l" t="t" r="r" b="b"/>
              <a:pathLst>
                <a:path w="6216" h="1942" extrusionOk="0">
                  <a:moveTo>
                    <a:pt x="5783" y="1"/>
                  </a:moveTo>
                  <a:cubicBezTo>
                    <a:pt x="5753" y="1"/>
                    <a:pt x="5719" y="16"/>
                    <a:pt x="5691" y="53"/>
                  </a:cubicBezTo>
                  <a:cubicBezTo>
                    <a:pt x="5620" y="112"/>
                    <a:pt x="5632" y="172"/>
                    <a:pt x="5632" y="255"/>
                  </a:cubicBezTo>
                  <a:cubicBezTo>
                    <a:pt x="5671" y="817"/>
                    <a:pt x="5552" y="1126"/>
                    <a:pt x="5295" y="1126"/>
                  </a:cubicBezTo>
                  <a:cubicBezTo>
                    <a:pt x="5236" y="1126"/>
                    <a:pt x="5169" y="1110"/>
                    <a:pt x="5096" y="1077"/>
                  </a:cubicBezTo>
                  <a:cubicBezTo>
                    <a:pt x="4969" y="1018"/>
                    <a:pt x="4841" y="999"/>
                    <a:pt x="4713" y="999"/>
                  </a:cubicBezTo>
                  <a:cubicBezTo>
                    <a:pt x="4497" y="999"/>
                    <a:pt x="4282" y="1052"/>
                    <a:pt x="4073" y="1052"/>
                  </a:cubicBezTo>
                  <a:cubicBezTo>
                    <a:pt x="3930" y="1052"/>
                    <a:pt x="3791" y="1028"/>
                    <a:pt x="3655" y="946"/>
                  </a:cubicBezTo>
                  <a:cubicBezTo>
                    <a:pt x="3616" y="919"/>
                    <a:pt x="3584" y="908"/>
                    <a:pt x="3558" y="908"/>
                  </a:cubicBezTo>
                  <a:cubicBezTo>
                    <a:pt x="3490" y="908"/>
                    <a:pt x="3457" y="981"/>
                    <a:pt x="3405" y="1041"/>
                  </a:cubicBezTo>
                  <a:cubicBezTo>
                    <a:pt x="3236" y="1229"/>
                    <a:pt x="3044" y="1291"/>
                    <a:pt x="2824" y="1291"/>
                  </a:cubicBezTo>
                  <a:cubicBezTo>
                    <a:pt x="2766" y="1291"/>
                    <a:pt x="2706" y="1287"/>
                    <a:pt x="2643" y="1279"/>
                  </a:cubicBezTo>
                  <a:cubicBezTo>
                    <a:pt x="2462" y="1262"/>
                    <a:pt x="2324" y="973"/>
                    <a:pt x="2134" y="973"/>
                  </a:cubicBezTo>
                  <a:cubicBezTo>
                    <a:pt x="2063" y="973"/>
                    <a:pt x="1984" y="1014"/>
                    <a:pt x="1893" y="1124"/>
                  </a:cubicBezTo>
                  <a:cubicBezTo>
                    <a:pt x="1893" y="1124"/>
                    <a:pt x="1892" y="1124"/>
                    <a:pt x="1892" y="1124"/>
                  </a:cubicBezTo>
                  <a:cubicBezTo>
                    <a:pt x="1858" y="1124"/>
                    <a:pt x="1822" y="728"/>
                    <a:pt x="1587" y="728"/>
                  </a:cubicBezTo>
                  <a:cubicBezTo>
                    <a:pt x="1575" y="728"/>
                    <a:pt x="1562" y="729"/>
                    <a:pt x="1548" y="731"/>
                  </a:cubicBezTo>
                  <a:lnTo>
                    <a:pt x="1548" y="1208"/>
                  </a:lnTo>
                  <a:cubicBezTo>
                    <a:pt x="1506" y="1195"/>
                    <a:pt x="1466" y="1189"/>
                    <a:pt x="1428" y="1189"/>
                  </a:cubicBezTo>
                  <a:cubicBezTo>
                    <a:pt x="1114" y="1189"/>
                    <a:pt x="895" y="1578"/>
                    <a:pt x="577" y="1578"/>
                  </a:cubicBezTo>
                  <a:cubicBezTo>
                    <a:pt x="545" y="1578"/>
                    <a:pt x="511" y="1574"/>
                    <a:pt x="476" y="1565"/>
                  </a:cubicBezTo>
                  <a:cubicBezTo>
                    <a:pt x="425" y="1557"/>
                    <a:pt x="369" y="1550"/>
                    <a:pt x="313" y="1550"/>
                  </a:cubicBezTo>
                  <a:cubicBezTo>
                    <a:pt x="201" y="1550"/>
                    <a:pt x="88" y="1577"/>
                    <a:pt x="0" y="1672"/>
                  </a:cubicBezTo>
                  <a:cubicBezTo>
                    <a:pt x="12" y="1731"/>
                    <a:pt x="48" y="1779"/>
                    <a:pt x="95" y="1779"/>
                  </a:cubicBezTo>
                  <a:cubicBezTo>
                    <a:pt x="209" y="1807"/>
                    <a:pt x="285" y="1941"/>
                    <a:pt x="395" y="1941"/>
                  </a:cubicBezTo>
                  <a:cubicBezTo>
                    <a:pt x="423" y="1941"/>
                    <a:pt x="454" y="1932"/>
                    <a:pt x="488" y="1910"/>
                  </a:cubicBezTo>
                  <a:cubicBezTo>
                    <a:pt x="512" y="1874"/>
                    <a:pt x="548" y="1874"/>
                    <a:pt x="572" y="1874"/>
                  </a:cubicBezTo>
                  <a:cubicBezTo>
                    <a:pt x="685" y="1826"/>
                    <a:pt x="799" y="1813"/>
                    <a:pt x="914" y="1813"/>
                  </a:cubicBezTo>
                  <a:cubicBezTo>
                    <a:pt x="1044" y="1813"/>
                    <a:pt x="1174" y="1829"/>
                    <a:pt x="1304" y="1829"/>
                  </a:cubicBezTo>
                  <a:cubicBezTo>
                    <a:pt x="1398" y="1829"/>
                    <a:pt x="1491" y="1821"/>
                    <a:pt x="1584" y="1791"/>
                  </a:cubicBezTo>
                  <a:cubicBezTo>
                    <a:pt x="1691" y="1684"/>
                    <a:pt x="1827" y="1634"/>
                    <a:pt x="1975" y="1634"/>
                  </a:cubicBezTo>
                  <a:cubicBezTo>
                    <a:pt x="1991" y="1634"/>
                    <a:pt x="2008" y="1635"/>
                    <a:pt x="2024" y="1636"/>
                  </a:cubicBezTo>
                  <a:cubicBezTo>
                    <a:pt x="3155" y="1505"/>
                    <a:pt x="4286" y="1493"/>
                    <a:pt x="5418" y="1458"/>
                  </a:cubicBezTo>
                  <a:cubicBezTo>
                    <a:pt x="5787" y="1458"/>
                    <a:pt x="5965" y="1339"/>
                    <a:pt x="6084" y="981"/>
                  </a:cubicBezTo>
                  <a:cubicBezTo>
                    <a:pt x="5870" y="779"/>
                    <a:pt x="6215" y="529"/>
                    <a:pt x="6037" y="303"/>
                  </a:cubicBezTo>
                  <a:cubicBezTo>
                    <a:pt x="5953" y="207"/>
                    <a:pt x="5930" y="65"/>
                    <a:pt x="5810" y="5"/>
                  </a:cubicBezTo>
                  <a:cubicBezTo>
                    <a:pt x="5802" y="2"/>
                    <a:pt x="5793" y="1"/>
                    <a:pt x="57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 name="Google Shape;2150;p17"/>
            <p:cNvSpPr/>
            <p:nvPr/>
          </p:nvSpPr>
          <p:spPr>
            <a:xfrm>
              <a:off x="1054814" y="-1480409"/>
              <a:ext cx="99982" cy="30455"/>
            </a:xfrm>
            <a:custGeom>
              <a:avLst/>
              <a:gdLst/>
              <a:ahLst/>
              <a:cxnLst/>
              <a:rect l="l" t="t" r="r" b="b"/>
              <a:pathLst>
                <a:path w="3168" h="965" extrusionOk="0">
                  <a:moveTo>
                    <a:pt x="1286" y="1"/>
                  </a:moveTo>
                  <a:cubicBezTo>
                    <a:pt x="1036" y="12"/>
                    <a:pt x="762" y="12"/>
                    <a:pt x="512" y="36"/>
                  </a:cubicBezTo>
                  <a:cubicBezTo>
                    <a:pt x="472" y="65"/>
                    <a:pt x="425" y="72"/>
                    <a:pt x="375" y="72"/>
                  </a:cubicBezTo>
                  <a:cubicBezTo>
                    <a:pt x="329" y="72"/>
                    <a:pt x="281" y="66"/>
                    <a:pt x="235" y="66"/>
                  </a:cubicBezTo>
                  <a:cubicBezTo>
                    <a:pt x="167" y="66"/>
                    <a:pt x="104" y="79"/>
                    <a:pt x="60" y="143"/>
                  </a:cubicBezTo>
                  <a:cubicBezTo>
                    <a:pt x="0" y="251"/>
                    <a:pt x="119" y="346"/>
                    <a:pt x="215" y="417"/>
                  </a:cubicBezTo>
                  <a:cubicBezTo>
                    <a:pt x="250" y="441"/>
                    <a:pt x="310" y="465"/>
                    <a:pt x="357" y="477"/>
                  </a:cubicBezTo>
                  <a:cubicBezTo>
                    <a:pt x="453" y="489"/>
                    <a:pt x="536" y="512"/>
                    <a:pt x="548" y="643"/>
                  </a:cubicBezTo>
                  <a:cubicBezTo>
                    <a:pt x="548" y="679"/>
                    <a:pt x="548" y="751"/>
                    <a:pt x="572" y="786"/>
                  </a:cubicBezTo>
                  <a:cubicBezTo>
                    <a:pt x="596" y="905"/>
                    <a:pt x="679" y="965"/>
                    <a:pt x="774" y="965"/>
                  </a:cubicBezTo>
                  <a:cubicBezTo>
                    <a:pt x="822" y="965"/>
                    <a:pt x="869" y="953"/>
                    <a:pt x="905" y="941"/>
                  </a:cubicBezTo>
                  <a:cubicBezTo>
                    <a:pt x="1048" y="858"/>
                    <a:pt x="1167" y="810"/>
                    <a:pt x="1310" y="786"/>
                  </a:cubicBezTo>
                  <a:cubicBezTo>
                    <a:pt x="1615" y="898"/>
                    <a:pt x="1929" y="954"/>
                    <a:pt x="2250" y="954"/>
                  </a:cubicBezTo>
                  <a:cubicBezTo>
                    <a:pt x="2443" y="954"/>
                    <a:pt x="2638" y="934"/>
                    <a:pt x="2834" y="893"/>
                  </a:cubicBezTo>
                  <a:cubicBezTo>
                    <a:pt x="2848" y="875"/>
                    <a:pt x="2866" y="869"/>
                    <a:pt x="2886" y="869"/>
                  </a:cubicBezTo>
                  <a:cubicBezTo>
                    <a:pt x="2942" y="869"/>
                    <a:pt x="3015" y="917"/>
                    <a:pt x="3072" y="917"/>
                  </a:cubicBezTo>
                  <a:cubicBezTo>
                    <a:pt x="3121" y="917"/>
                    <a:pt x="3158" y="884"/>
                    <a:pt x="3167" y="763"/>
                  </a:cubicBezTo>
                  <a:cubicBezTo>
                    <a:pt x="3013" y="536"/>
                    <a:pt x="2870" y="298"/>
                    <a:pt x="2572" y="251"/>
                  </a:cubicBezTo>
                  <a:cubicBezTo>
                    <a:pt x="2143" y="191"/>
                    <a:pt x="1715" y="96"/>
                    <a:pt x="12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 name="Google Shape;2151;p17"/>
            <p:cNvSpPr/>
            <p:nvPr/>
          </p:nvSpPr>
          <p:spPr>
            <a:xfrm>
              <a:off x="789907" y="-1442822"/>
              <a:ext cx="92092" cy="43805"/>
            </a:xfrm>
            <a:custGeom>
              <a:avLst/>
              <a:gdLst/>
              <a:ahLst/>
              <a:cxnLst/>
              <a:rect l="l" t="t" r="r" b="b"/>
              <a:pathLst>
                <a:path w="2918" h="1388" extrusionOk="0">
                  <a:moveTo>
                    <a:pt x="2596" y="0"/>
                  </a:moveTo>
                  <a:cubicBezTo>
                    <a:pt x="1882" y="238"/>
                    <a:pt x="1179" y="476"/>
                    <a:pt x="477" y="715"/>
                  </a:cubicBezTo>
                  <a:cubicBezTo>
                    <a:pt x="405" y="774"/>
                    <a:pt x="346" y="786"/>
                    <a:pt x="286" y="786"/>
                  </a:cubicBezTo>
                  <a:cubicBezTo>
                    <a:pt x="203" y="822"/>
                    <a:pt x="48" y="834"/>
                    <a:pt x="36" y="965"/>
                  </a:cubicBezTo>
                  <a:cubicBezTo>
                    <a:pt x="0" y="1167"/>
                    <a:pt x="167" y="1179"/>
                    <a:pt x="274" y="1226"/>
                  </a:cubicBezTo>
                  <a:cubicBezTo>
                    <a:pt x="405" y="1286"/>
                    <a:pt x="560" y="1250"/>
                    <a:pt x="691" y="1310"/>
                  </a:cubicBezTo>
                  <a:cubicBezTo>
                    <a:pt x="766" y="1366"/>
                    <a:pt x="840" y="1386"/>
                    <a:pt x="914" y="1386"/>
                  </a:cubicBezTo>
                  <a:cubicBezTo>
                    <a:pt x="1073" y="1386"/>
                    <a:pt x="1231" y="1294"/>
                    <a:pt x="1393" y="1286"/>
                  </a:cubicBezTo>
                  <a:cubicBezTo>
                    <a:pt x="1427" y="1275"/>
                    <a:pt x="1461" y="1270"/>
                    <a:pt x="1495" y="1270"/>
                  </a:cubicBezTo>
                  <a:cubicBezTo>
                    <a:pt x="1663" y="1270"/>
                    <a:pt x="1828" y="1388"/>
                    <a:pt x="2001" y="1388"/>
                  </a:cubicBezTo>
                  <a:cubicBezTo>
                    <a:pt x="2048" y="1388"/>
                    <a:pt x="2095" y="1379"/>
                    <a:pt x="2144" y="1357"/>
                  </a:cubicBezTo>
                  <a:cubicBezTo>
                    <a:pt x="2179" y="1310"/>
                    <a:pt x="2191" y="1262"/>
                    <a:pt x="2191" y="1203"/>
                  </a:cubicBezTo>
                  <a:cubicBezTo>
                    <a:pt x="2203" y="1072"/>
                    <a:pt x="2048" y="881"/>
                    <a:pt x="2322" y="869"/>
                  </a:cubicBezTo>
                  <a:cubicBezTo>
                    <a:pt x="2465" y="869"/>
                    <a:pt x="2584" y="786"/>
                    <a:pt x="2620" y="631"/>
                  </a:cubicBezTo>
                  <a:cubicBezTo>
                    <a:pt x="2739" y="548"/>
                    <a:pt x="2322" y="429"/>
                    <a:pt x="2655" y="334"/>
                  </a:cubicBezTo>
                  <a:cubicBezTo>
                    <a:pt x="2906" y="250"/>
                    <a:pt x="2917" y="48"/>
                    <a:pt x="25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 name="Google Shape;2152;p17"/>
            <p:cNvSpPr/>
            <p:nvPr/>
          </p:nvSpPr>
          <p:spPr>
            <a:xfrm>
              <a:off x="496818" y="-1330977"/>
              <a:ext cx="71042" cy="57376"/>
            </a:xfrm>
            <a:custGeom>
              <a:avLst/>
              <a:gdLst/>
              <a:ahLst/>
              <a:cxnLst/>
              <a:rect l="l" t="t" r="r" b="b"/>
              <a:pathLst>
                <a:path w="2251" h="1818" extrusionOk="0">
                  <a:moveTo>
                    <a:pt x="2053" y="1"/>
                  </a:moveTo>
                  <a:cubicBezTo>
                    <a:pt x="1995" y="1"/>
                    <a:pt x="1933" y="32"/>
                    <a:pt x="1870" y="76"/>
                  </a:cubicBezTo>
                  <a:cubicBezTo>
                    <a:pt x="1274" y="242"/>
                    <a:pt x="739" y="540"/>
                    <a:pt x="203" y="850"/>
                  </a:cubicBezTo>
                  <a:cubicBezTo>
                    <a:pt x="1" y="1088"/>
                    <a:pt x="120" y="1373"/>
                    <a:pt x="131" y="1623"/>
                  </a:cubicBezTo>
                  <a:cubicBezTo>
                    <a:pt x="155" y="1683"/>
                    <a:pt x="179" y="1743"/>
                    <a:pt x="227" y="1766"/>
                  </a:cubicBezTo>
                  <a:cubicBezTo>
                    <a:pt x="302" y="1800"/>
                    <a:pt x="372" y="1817"/>
                    <a:pt x="437" y="1817"/>
                  </a:cubicBezTo>
                  <a:cubicBezTo>
                    <a:pt x="579" y="1817"/>
                    <a:pt x="697" y="1735"/>
                    <a:pt x="786" y="1564"/>
                  </a:cubicBezTo>
                  <a:cubicBezTo>
                    <a:pt x="880" y="1236"/>
                    <a:pt x="1070" y="1077"/>
                    <a:pt x="1321" y="1077"/>
                  </a:cubicBezTo>
                  <a:cubicBezTo>
                    <a:pt x="1389" y="1077"/>
                    <a:pt x="1461" y="1089"/>
                    <a:pt x="1536" y="1111"/>
                  </a:cubicBezTo>
                  <a:cubicBezTo>
                    <a:pt x="1582" y="1119"/>
                    <a:pt x="1625" y="1123"/>
                    <a:pt x="1666" y="1123"/>
                  </a:cubicBezTo>
                  <a:cubicBezTo>
                    <a:pt x="1830" y="1123"/>
                    <a:pt x="1956" y="1054"/>
                    <a:pt x="2013" y="826"/>
                  </a:cubicBezTo>
                  <a:cubicBezTo>
                    <a:pt x="2036" y="707"/>
                    <a:pt x="1906" y="623"/>
                    <a:pt x="1977" y="504"/>
                  </a:cubicBezTo>
                  <a:cubicBezTo>
                    <a:pt x="2025" y="445"/>
                    <a:pt x="2072" y="397"/>
                    <a:pt x="2120" y="338"/>
                  </a:cubicBezTo>
                  <a:cubicBezTo>
                    <a:pt x="2167" y="266"/>
                    <a:pt x="2251" y="171"/>
                    <a:pt x="2191" y="88"/>
                  </a:cubicBezTo>
                  <a:cubicBezTo>
                    <a:pt x="2152" y="26"/>
                    <a:pt x="2104" y="1"/>
                    <a:pt x="20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 name="Google Shape;2153;p17"/>
            <p:cNvSpPr/>
            <p:nvPr/>
          </p:nvSpPr>
          <p:spPr>
            <a:xfrm>
              <a:off x="945083" y="-1476275"/>
              <a:ext cx="88336" cy="40618"/>
            </a:xfrm>
            <a:custGeom>
              <a:avLst/>
              <a:gdLst/>
              <a:ahLst/>
              <a:cxnLst/>
              <a:rect l="l" t="t" r="r" b="b"/>
              <a:pathLst>
                <a:path w="2799" h="1287" extrusionOk="0">
                  <a:moveTo>
                    <a:pt x="2334" y="0"/>
                  </a:moveTo>
                  <a:lnTo>
                    <a:pt x="1001" y="143"/>
                  </a:lnTo>
                  <a:cubicBezTo>
                    <a:pt x="727" y="227"/>
                    <a:pt x="477" y="322"/>
                    <a:pt x="203" y="393"/>
                  </a:cubicBezTo>
                  <a:cubicBezTo>
                    <a:pt x="120" y="572"/>
                    <a:pt x="1" y="774"/>
                    <a:pt x="286" y="870"/>
                  </a:cubicBezTo>
                  <a:cubicBezTo>
                    <a:pt x="477" y="929"/>
                    <a:pt x="536" y="1096"/>
                    <a:pt x="620" y="1239"/>
                  </a:cubicBezTo>
                  <a:cubicBezTo>
                    <a:pt x="632" y="1241"/>
                    <a:pt x="645" y="1243"/>
                    <a:pt x="658" y="1243"/>
                  </a:cubicBezTo>
                  <a:cubicBezTo>
                    <a:pt x="755" y="1243"/>
                    <a:pt x="858" y="1176"/>
                    <a:pt x="956" y="1176"/>
                  </a:cubicBezTo>
                  <a:cubicBezTo>
                    <a:pt x="1017" y="1176"/>
                    <a:pt x="1077" y="1202"/>
                    <a:pt x="1132" y="1286"/>
                  </a:cubicBezTo>
                  <a:cubicBezTo>
                    <a:pt x="1277" y="946"/>
                    <a:pt x="1460" y="796"/>
                    <a:pt x="1676" y="796"/>
                  </a:cubicBezTo>
                  <a:cubicBezTo>
                    <a:pt x="1830" y="796"/>
                    <a:pt x="2003" y="873"/>
                    <a:pt x="2191" y="1013"/>
                  </a:cubicBezTo>
                  <a:cubicBezTo>
                    <a:pt x="2227" y="1048"/>
                    <a:pt x="2287" y="1048"/>
                    <a:pt x="2346" y="1048"/>
                  </a:cubicBezTo>
                  <a:cubicBezTo>
                    <a:pt x="2799" y="751"/>
                    <a:pt x="2370" y="524"/>
                    <a:pt x="2287" y="274"/>
                  </a:cubicBezTo>
                  <a:cubicBezTo>
                    <a:pt x="2334" y="203"/>
                    <a:pt x="2394" y="108"/>
                    <a:pt x="23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 name="Google Shape;2154;p17"/>
            <p:cNvSpPr/>
            <p:nvPr/>
          </p:nvSpPr>
          <p:spPr>
            <a:xfrm>
              <a:off x="1159275" y="-1359191"/>
              <a:ext cx="112006" cy="42638"/>
            </a:xfrm>
            <a:custGeom>
              <a:avLst/>
              <a:gdLst/>
              <a:ahLst/>
              <a:cxnLst/>
              <a:rect l="l" t="t" r="r" b="b"/>
              <a:pathLst>
                <a:path w="3549" h="1351" extrusionOk="0">
                  <a:moveTo>
                    <a:pt x="1370" y="0"/>
                  </a:moveTo>
                  <a:cubicBezTo>
                    <a:pt x="1355" y="0"/>
                    <a:pt x="1343" y="5"/>
                    <a:pt x="1334" y="17"/>
                  </a:cubicBezTo>
                  <a:cubicBezTo>
                    <a:pt x="1084" y="374"/>
                    <a:pt x="715" y="362"/>
                    <a:pt x="381" y="493"/>
                  </a:cubicBezTo>
                  <a:cubicBezTo>
                    <a:pt x="143" y="589"/>
                    <a:pt x="0" y="779"/>
                    <a:pt x="84" y="1101"/>
                  </a:cubicBezTo>
                  <a:cubicBezTo>
                    <a:pt x="167" y="1196"/>
                    <a:pt x="238" y="1267"/>
                    <a:pt x="310" y="1351"/>
                  </a:cubicBezTo>
                  <a:cubicBezTo>
                    <a:pt x="346" y="1220"/>
                    <a:pt x="274" y="1053"/>
                    <a:pt x="405" y="946"/>
                  </a:cubicBezTo>
                  <a:cubicBezTo>
                    <a:pt x="501" y="896"/>
                    <a:pt x="599" y="883"/>
                    <a:pt x="698" y="883"/>
                  </a:cubicBezTo>
                  <a:cubicBezTo>
                    <a:pt x="802" y="883"/>
                    <a:pt x="907" y="897"/>
                    <a:pt x="1010" y="897"/>
                  </a:cubicBezTo>
                  <a:cubicBezTo>
                    <a:pt x="1112" y="897"/>
                    <a:pt x="1213" y="883"/>
                    <a:pt x="1310" y="827"/>
                  </a:cubicBezTo>
                  <a:lnTo>
                    <a:pt x="1858" y="827"/>
                  </a:lnTo>
                  <a:cubicBezTo>
                    <a:pt x="2274" y="648"/>
                    <a:pt x="2739" y="684"/>
                    <a:pt x="3179" y="612"/>
                  </a:cubicBezTo>
                  <a:lnTo>
                    <a:pt x="3310" y="612"/>
                  </a:lnTo>
                  <a:cubicBezTo>
                    <a:pt x="3548" y="493"/>
                    <a:pt x="3394" y="386"/>
                    <a:pt x="3298" y="279"/>
                  </a:cubicBezTo>
                  <a:cubicBezTo>
                    <a:pt x="3225" y="265"/>
                    <a:pt x="3150" y="259"/>
                    <a:pt x="3074" y="259"/>
                  </a:cubicBezTo>
                  <a:cubicBezTo>
                    <a:pt x="2890" y="259"/>
                    <a:pt x="2701" y="293"/>
                    <a:pt x="2524" y="327"/>
                  </a:cubicBezTo>
                  <a:cubicBezTo>
                    <a:pt x="2502" y="341"/>
                    <a:pt x="2480" y="347"/>
                    <a:pt x="2460" y="347"/>
                  </a:cubicBezTo>
                  <a:cubicBezTo>
                    <a:pt x="2338" y="347"/>
                    <a:pt x="2261" y="123"/>
                    <a:pt x="2196" y="123"/>
                  </a:cubicBezTo>
                  <a:cubicBezTo>
                    <a:pt x="2182" y="123"/>
                    <a:pt x="2168" y="134"/>
                    <a:pt x="2155" y="160"/>
                  </a:cubicBezTo>
                  <a:cubicBezTo>
                    <a:pt x="2083" y="311"/>
                    <a:pt x="2038" y="364"/>
                    <a:pt x="2008" y="364"/>
                  </a:cubicBezTo>
                  <a:cubicBezTo>
                    <a:pt x="1937" y="364"/>
                    <a:pt x="1952" y="66"/>
                    <a:pt x="1891" y="66"/>
                  </a:cubicBezTo>
                  <a:cubicBezTo>
                    <a:pt x="1885" y="66"/>
                    <a:pt x="1878" y="69"/>
                    <a:pt x="1870" y="77"/>
                  </a:cubicBezTo>
                  <a:cubicBezTo>
                    <a:pt x="1850" y="57"/>
                    <a:pt x="1831" y="49"/>
                    <a:pt x="1813" y="49"/>
                  </a:cubicBezTo>
                  <a:cubicBezTo>
                    <a:pt x="1739" y="49"/>
                    <a:pt x="1674" y="179"/>
                    <a:pt x="1602" y="179"/>
                  </a:cubicBezTo>
                  <a:cubicBezTo>
                    <a:pt x="1574" y="179"/>
                    <a:pt x="1544" y="158"/>
                    <a:pt x="1512" y="100"/>
                  </a:cubicBezTo>
                  <a:cubicBezTo>
                    <a:pt x="1477" y="47"/>
                    <a:pt x="1414" y="0"/>
                    <a:pt x="13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 name="Google Shape;2155;p17"/>
            <p:cNvSpPr/>
            <p:nvPr/>
          </p:nvSpPr>
          <p:spPr>
            <a:xfrm>
              <a:off x="894368" y="-1282281"/>
              <a:ext cx="85685" cy="35095"/>
            </a:xfrm>
            <a:custGeom>
              <a:avLst/>
              <a:gdLst/>
              <a:ahLst/>
              <a:cxnLst/>
              <a:rect l="l" t="t" r="r" b="b"/>
              <a:pathLst>
                <a:path w="2715" h="1112" extrusionOk="0">
                  <a:moveTo>
                    <a:pt x="1434" y="1"/>
                  </a:moveTo>
                  <a:cubicBezTo>
                    <a:pt x="1125" y="1"/>
                    <a:pt x="884" y="168"/>
                    <a:pt x="715" y="557"/>
                  </a:cubicBezTo>
                  <a:cubicBezTo>
                    <a:pt x="584" y="664"/>
                    <a:pt x="381" y="557"/>
                    <a:pt x="262" y="676"/>
                  </a:cubicBezTo>
                  <a:lnTo>
                    <a:pt x="36" y="676"/>
                  </a:lnTo>
                  <a:cubicBezTo>
                    <a:pt x="24" y="676"/>
                    <a:pt x="24" y="688"/>
                    <a:pt x="12" y="723"/>
                  </a:cubicBezTo>
                  <a:cubicBezTo>
                    <a:pt x="0" y="747"/>
                    <a:pt x="12" y="783"/>
                    <a:pt x="36" y="807"/>
                  </a:cubicBezTo>
                  <a:cubicBezTo>
                    <a:pt x="131" y="914"/>
                    <a:pt x="155" y="1045"/>
                    <a:pt x="274" y="1104"/>
                  </a:cubicBezTo>
                  <a:cubicBezTo>
                    <a:pt x="305" y="1109"/>
                    <a:pt x="334" y="1112"/>
                    <a:pt x="361" y="1112"/>
                  </a:cubicBezTo>
                  <a:cubicBezTo>
                    <a:pt x="408" y="1112"/>
                    <a:pt x="451" y="1103"/>
                    <a:pt x="488" y="1081"/>
                  </a:cubicBezTo>
                  <a:cubicBezTo>
                    <a:pt x="499" y="1081"/>
                    <a:pt x="510" y="1082"/>
                    <a:pt x="521" y="1082"/>
                  </a:cubicBezTo>
                  <a:cubicBezTo>
                    <a:pt x="790" y="1082"/>
                    <a:pt x="988" y="807"/>
                    <a:pt x="1262" y="807"/>
                  </a:cubicBezTo>
                  <a:cubicBezTo>
                    <a:pt x="1453" y="783"/>
                    <a:pt x="1643" y="807"/>
                    <a:pt x="1846" y="747"/>
                  </a:cubicBezTo>
                  <a:cubicBezTo>
                    <a:pt x="2155" y="664"/>
                    <a:pt x="2524" y="723"/>
                    <a:pt x="2715" y="319"/>
                  </a:cubicBezTo>
                  <a:lnTo>
                    <a:pt x="2691" y="283"/>
                  </a:lnTo>
                  <a:cubicBezTo>
                    <a:pt x="2441" y="69"/>
                    <a:pt x="2132" y="188"/>
                    <a:pt x="1846" y="80"/>
                  </a:cubicBezTo>
                  <a:cubicBezTo>
                    <a:pt x="1697" y="29"/>
                    <a:pt x="1560" y="1"/>
                    <a:pt x="14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 name="Google Shape;2156;p17"/>
            <p:cNvSpPr/>
            <p:nvPr/>
          </p:nvSpPr>
          <p:spPr>
            <a:xfrm>
              <a:off x="593389" y="-1366544"/>
              <a:ext cx="62394" cy="51506"/>
            </a:xfrm>
            <a:custGeom>
              <a:avLst/>
              <a:gdLst/>
              <a:ahLst/>
              <a:cxnLst/>
              <a:rect l="l" t="t" r="r" b="b"/>
              <a:pathLst>
                <a:path w="1977" h="1632" extrusionOk="0">
                  <a:moveTo>
                    <a:pt x="1572" y="0"/>
                  </a:moveTo>
                  <a:cubicBezTo>
                    <a:pt x="1167" y="191"/>
                    <a:pt x="751" y="381"/>
                    <a:pt x="358" y="572"/>
                  </a:cubicBezTo>
                  <a:cubicBezTo>
                    <a:pt x="0" y="822"/>
                    <a:pt x="322" y="1012"/>
                    <a:pt x="417" y="1215"/>
                  </a:cubicBezTo>
                  <a:cubicBezTo>
                    <a:pt x="489" y="1322"/>
                    <a:pt x="512" y="1453"/>
                    <a:pt x="560" y="1572"/>
                  </a:cubicBezTo>
                  <a:cubicBezTo>
                    <a:pt x="623" y="1614"/>
                    <a:pt x="677" y="1632"/>
                    <a:pt x="727" y="1632"/>
                  </a:cubicBezTo>
                  <a:cubicBezTo>
                    <a:pt x="912" y="1632"/>
                    <a:pt x="1022" y="1388"/>
                    <a:pt x="1191" y="1322"/>
                  </a:cubicBezTo>
                  <a:cubicBezTo>
                    <a:pt x="1262" y="1238"/>
                    <a:pt x="1298" y="1155"/>
                    <a:pt x="1346" y="1048"/>
                  </a:cubicBezTo>
                  <a:cubicBezTo>
                    <a:pt x="1465" y="750"/>
                    <a:pt x="1822" y="953"/>
                    <a:pt x="1941" y="667"/>
                  </a:cubicBezTo>
                  <a:cubicBezTo>
                    <a:pt x="1941" y="357"/>
                    <a:pt x="1977" y="24"/>
                    <a:pt x="15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 name="Google Shape;2157;p17"/>
            <p:cNvSpPr/>
            <p:nvPr/>
          </p:nvSpPr>
          <p:spPr>
            <a:xfrm>
              <a:off x="704887" y="-1207328"/>
              <a:ext cx="73030" cy="46646"/>
            </a:xfrm>
            <a:custGeom>
              <a:avLst/>
              <a:gdLst/>
              <a:ahLst/>
              <a:cxnLst/>
              <a:rect l="l" t="t" r="r" b="b"/>
              <a:pathLst>
                <a:path w="2314" h="1478" extrusionOk="0">
                  <a:moveTo>
                    <a:pt x="1763" y="1"/>
                  </a:moveTo>
                  <a:cubicBezTo>
                    <a:pt x="1727" y="1"/>
                    <a:pt x="1692" y="5"/>
                    <a:pt x="1659" y="15"/>
                  </a:cubicBezTo>
                  <a:cubicBezTo>
                    <a:pt x="1349" y="99"/>
                    <a:pt x="1028" y="146"/>
                    <a:pt x="718" y="158"/>
                  </a:cubicBezTo>
                  <a:cubicBezTo>
                    <a:pt x="480" y="265"/>
                    <a:pt x="230" y="349"/>
                    <a:pt x="39" y="551"/>
                  </a:cubicBezTo>
                  <a:cubicBezTo>
                    <a:pt x="0" y="746"/>
                    <a:pt x="89" y="781"/>
                    <a:pt x="207" y="781"/>
                  </a:cubicBezTo>
                  <a:cubicBezTo>
                    <a:pt x="233" y="781"/>
                    <a:pt x="261" y="779"/>
                    <a:pt x="289" y="777"/>
                  </a:cubicBezTo>
                  <a:cubicBezTo>
                    <a:pt x="382" y="777"/>
                    <a:pt x="475" y="711"/>
                    <a:pt x="577" y="711"/>
                  </a:cubicBezTo>
                  <a:cubicBezTo>
                    <a:pt x="618" y="711"/>
                    <a:pt x="661" y="722"/>
                    <a:pt x="706" y="753"/>
                  </a:cubicBezTo>
                  <a:cubicBezTo>
                    <a:pt x="551" y="861"/>
                    <a:pt x="408" y="920"/>
                    <a:pt x="301" y="1075"/>
                  </a:cubicBezTo>
                  <a:cubicBezTo>
                    <a:pt x="242" y="1134"/>
                    <a:pt x="206" y="1230"/>
                    <a:pt x="230" y="1313"/>
                  </a:cubicBezTo>
                  <a:cubicBezTo>
                    <a:pt x="275" y="1412"/>
                    <a:pt x="327" y="1477"/>
                    <a:pt x="401" y="1477"/>
                  </a:cubicBezTo>
                  <a:cubicBezTo>
                    <a:pt x="425" y="1477"/>
                    <a:pt x="451" y="1470"/>
                    <a:pt x="480" y="1456"/>
                  </a:cubicBezTo>
                  <a:cubicBezTo>
                    <a:pt x="539" y="1456"/>
                    <a:pt x="611" y="1444"/>
                    <a:pt x="670" y="1444"/>
                  </a:cubicBezTo>
                  <a:cubicBezTo>
                    <a:pt x="1075" y="1146"/>
                    <a:pt x="1504" y="920"/>
                    <a:pt x="1920" y="682"/>
                  </a:cubicBezTo>
                  <a:cubicBezTo>
                    <a:pt x="2040" y="551"/>
                    <a:pt x="2313" y="611"/>
                    <a:pt x="2278" y="289"/>
                  </a:cubicBezTo>
                  <a:cubicBezTo>
                    <a:pt x="2148" y="120"/>
                    <a:pt x="1944" y="1"/>
                    <a:pt x="17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 name="Google Shape;2158;p17"/>
            <p:cNvSpPr/>
            <p:nvPr/>
          </p:nvSpPr>
          <p:spPr>
            <a:xfrm>
              <a:off x="555802" y="-1348524"/>
              <a:ext cx="56776" cy="46993"/>
            </a:xfrm>
            <a:custGeom>
              <a:avLst/>
              <a:gdLst/>
              <a:ahLst/>
              <a:cxnLst/>
              <a:rect l="l" t="t" r="r" b="b"/>
              <a:pathLst>
                <a:path w="1799" h="1489" extrusionOk="0">
                  <a:moveTo>
                    <a:pt x="1549" y="1"/>
                  </a:moveTo>
                  <a:cubicBezTo>
                    <a:pt x="1441" y="1"/>
                    <a:pt x="1346" y="1"/>
                    <a:pt x="1251" y="24"/>
                  </a:cubicBezTo>
                  <a:cubicBezTo>
                    <a:pt x="1132" y="203"/>
                    <a:pt x="929" y="167"/>
                    <a:pt x="775" y="239"/>
                  </a:cubicBezTo>
                  <a:cubicBezTo>
                    <a:pt x="513" y="358"/>
                    <a:pt x="251" y="501"/>
                    <a:pt x="1" y="632"/>
                  </a:cubicBezTo>
                  <a:cubicBezTo>
                    <a:pt x="72" y="644"/>
                    <a:pt x="156" y="679"/>
                    <a:pt x="239" y="691"/>
                  </a:cubicBezTo>
                  <a:lnTo>
                    <a:pt x="96" y="870"/>
                  </a:lnTo>
                  <a:cubicBezTo>
                    <a:pt x="13" y="989"/>
                    <a:pt x="548" y="941"/>
                    <a:pt x="156" y="1156"/>
                  </a:cubicBezTo>
                  <a:cubicBezTo>
                    <a:pt x="144" y="1239"/>
                    <a:pt x="156" y="1310"/>
                    <a:pt x="191" y="1406"/>
                  </a:cubicBezTo>
                  <a:cubicBezTo>
                    <a:pt x="263" y="1465"/>
                    <a:pt x="334" y="1489"/>
                    <a:pt x="418" y="1489"/>
                  </a:cubicBezTo>
                  <a:cubicBezTo>
                    <a:pt x="560" y="1477"/>
                    <a:pt x="691" y="1406"/>
                    <a:pt x="846" y="1358"/>
                  </a:cubicBezTo>
                  <a:cubicBezTo>
                    <a:pt x="965" y="1298"/>
                    <a:pt x="1108" y="1298"/>
                    <a:pt x="1251" y="1298"/>
                  </a:cubicBezTo>
                  <a:cubicBezTo>
                    <a:pt x="1441" y="1227"/>
                    <a:pt x="1465" y="977"/>
                    <a:pt x="1584" y="822"/>
                  </a:cubicBezTo>
                  <a:cubicBezTo>
                    <a:pt x="1632" y="763"/>
                    <a:pt x="1668" y="691"/>
                    <a:pt x="1668" y="596"/>
                  </a:cubicBezTo>
                  <a:cubicBezTo>
                    <a:pt x="1799" y="358"/>
                    <a:pt x="1251" y="286"/>
                    <a:pt x="15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 name="Google Shape;2159;p17"/>
            <p:cNvSpPr/>
            <p:nvPr/>
          </p:nvSpPr>
          <p:spPr>
            <a:xfrm>
              <a:off x="522760" y="-1096398"/>
              <a:ext cx="87579" cy="57723"/>
            </a:xfrm>
            <a:custGeom>
              <a:avLst/>
              <a:gdLst/>
              <a:ahLst/>
              <a:cxnLst/>
              <a:rect l="l" t="t" r="r" b="b"/>
              <a:pathLst>
                <a:path w="2775" h="1829" extrusionOk="0">
                  <a:moveTo>
                    <a:pt x="2488" y="0"/>
                  </a:moveTo>
                  <a:cubicBezTo>
                    <a:pt x="2430" y="0"/>
                    <a:pt x="2370" y="15"/>
                    <a:pt x="2310" y="36"/>
                  </a:cubicBezTo>
                  <a:cubicBezTo>
                    <a:pt x="2249" y="110"/>
                    <a:pt x="2181" y="129"/>
                    <a:pt x="2110" y="129"/>
                  </a:cubicBezTo>
                  <a:cubicBezTo>
                    <a:pt x="2040" y="129"/>
                    <a:pt x="1968" y="110"/>
                    <a:pt x="1901" y="110"/>
                  </a:cubicBezTo>
                  <a:cubicBezTo>
                    <a:pt x="1851" y="110"/>
                    <a:pt x="1804" y="120"/>
                    <a:pt x="1762" y="155"/>
                  </a:cubicBezTo>
                  <a:cubicBezTo>
                    <a:pt x="1619" y="334"/>
                    <a:pt x="1357" y="275"/>
                    <a:pt x="1238" y="489"/>
                  </a:cubicBezTo>
                  <a:cubicBezTo>
                    <a:pt x="1110" y="592"/>
                    <a:pt x="1025" y="842"/>
                    <a:pt x="863" y="842"/>
                  </a:cubicBezTo>
                  <a:cubicBezTo>
                    <a:pt x="800" y="842"/>
                    <a:pt x="725" y="804"/>
                    <a:pt x="631" y="703"/>
                  </a:cubicBezTo>
                  <a:cubicBezTo>
                    <a:pt x="617" y="689"/>
                    <a:pt x="599" y="683"/>
                    <a:pt x="581" y="683"/>
                  </a:cubicBezTo>
                  <a:cubicBezTo>
                    <a:pt x="521" y="683"/>
                    <a:pt x="452" y="744"/>
                    <a:pt x="452" y="798"/>
                  </a:cubicBezTo>
                  <a:cubicBezTo>
                    <a:pt x="488" y="1215"/>
                    <a:pt x="12" y="1287"/>
                    <a:pt x="0" y="1656"/>
                  </a:cubicBezTo>
                  <a:cubicBezTo>
                    <a:pt x="12" y="1727"/>
                    <a:pt x="48" y="1775"/>
                    <a:pt x="95" y="1810"/>
                  </a:cubicBezTo>
                  <a:cubicBezTo>
                    <a:pt x="145" y="1819"/>
                    <a:pt x="194" y="1828"/>
                    <a:pt x="243" y="1828"/>
                  </a:cubicBezTo>
                  <a:cubicBezTo>
                    <a:pt x="324" y="1828"/>
                    <a:pt x="402" y="1804"/>
                    <a:pt x="476" y="1715"/>
                  </a:cubicBezTo>
                  <a:lnTo>
                    <a:pt x="464" y="1715"/>
                  </a:lnTo>
                  <a:cubicBezTo>
                    <a:pt x="643" y="1632"/>
                    <a:pt x="774" y="1501"/>
                    <a:pt x="917" y="1358"/>
                  </a:cubicBezTo>
                  <a:lnTo>
                    <a:pt x="953" y="1334"/>
                  </a:lnTo>
                  <a:lnTo>
                    <a:pt x="976" y="1334"/>
                  </a:lnTo>
                  <a:cubicBezTo>
                    <a:pt x="1095" y="1263"/>
                    <a:pt x="1238" y="1179"/>
                    <a:pt x="1357" y="1096"/>
                  </a:cubicBezTo>
                  <a:lnTo>
                    <a:pt x="1393" y="1084"/>
                  </a:lnTo>
                  <a:lnTo>
                    <a:pt x="1441" y="1096"/>
                  </a:lnTo>
                  <a:cubicBezTo>
                    <a:pt x="1857" y="882"/>
                    <a:pt x="2203" y="560"/>
                    <a:pt x="2608" y="370"/>
                  </a:cubicBezTo>
                  <a:cubicBezTo>
                    <a:pt x="2667" y="334"/>
                    <a:pt x="2774" y="370"/>
                    <a:pt x="2750" y="227"/>
                  </a:cubicBezTo>
                  <a:cubicBezTo>
                    <a:pt x="2750" y="155"/>
                    <a:pt x="2738" y="108"/>
                    <a:pt x="2691" y="72"/>
                  </a:cubicBezTo>
                  <a:cubicBezTo>
                    <a:pt x="2626" y="20"/>
                    <a:pt x="2558" y="0"/>
                    <a:pt x="24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 name="Google Shape;2160;p17"/>
            <p:cNvSpPr/>
            <p:nvPr/>
          </p:nvSpPr>
          <p:spPr>
            <a:xfrm>
              <a:off x="875937" y="-1458255"/>
              <a:ext cx="57913" cy="43774"/>
            </a:xfrm>
            <a:custGeom>
              <a:avLst/>
              <a:gdLst/>
              <a:ahLst/>
              <a:cxnLst/>
              <a:rect l="l" t="t" r="r" b="b"/>
              <a:pathLst>
                <a:path w="1835" h="1387" extrusionOk="0">
                  <a:moveTo>
                    <a:pt x="1276" y="0"/>
                  </a:moveTo>
                  <a:cubicBezTo>
                    <a:pt x="1205" y="0"/>
                    <a:pt x="1136" y="13"/>
                    <a:pt x="1072" y="61"/>
                  </a:cubicBezTo>
                  <a:cubicBezTo>
                    <a:pt x="775" y="322"/>
                    <a:pt x="394" y="263"/>
                    <a:pt x="72" y="442"/>
                  </a:cubicBezTo>
                  <a:cubicBezTo>
                    <a:pt x="180" y="644"/>
                    <a:pt x="1" y="1001"/>
                    <a:pt x="346" y="1073"/>
                  </a:cubicBezTo>
                  <a:cubicBezTo>
                    <a:pt x="360" y="1078"/>
                    <a:pt x="375" y="1081"/>
                    <a:pt x="390" y="1081"/>
                  </a:cubicBezTo>
                  <a:cubicBezTo>
                    <a:pt x="498" y="1081"/>
                    <a:pt x="619" y="947"/>
                    <a:pt x="726" y="947"/>
                  </a:cubicBezTo>
                  <a:cubicBezTo>
                    <a:pt x="788" y="947"/>
                    <a:pt x="846" y="992"/>
                    <a:pt x="894" y="1132"/>
                  </a:cubicBezTo>
                  <a:cubicBezTo>
                    <a:pt x="1001" y="1215"/>
                    <a:pt x="1084" y="1323"/>
                    <a:pt x="1203" y="1382"/>
                  </a:cubicBezTo>
                  <a:cubicBezTo>
                    <a:pt x="1219" y="1385"/>
                    <a:pt x="1234" y="1387"/>
                    <a:pt x="1249" y="1387"/>
                  </a:cubicBezTo>
                  <a:cubicBezTo>
                    <a:pt x="1288" y="1387"/>
                    <a:pt x="1323" y="1376"/>
                    <a:pt x="1358" y="1358"/>
                  </a:cubicBezTo>
                  <a:cubicBezTo>
                    <a:pt x="1549" y="1144"/>
                    <a:pt x="1489" y="942"/>
                    <a:pt x="1370" y="727"/>
                  </a:cubicBezTo>
                  <a:cubicBezTo>
                    <a:pt x="1192" y="620"/>
                    <a:pt x="1358" y="608"/>
                    <a:pt x="1382" y="549"/>
                  </a:cubicBezTo>
                  <a:cubicBezTo>
                    <a:pt x="1453" y="370"/>
                    <a:pt x="1834" y="322"/>
                    <a:pt x="1549" y="13"/>
                  </a:cubicBezTo>
                  <a:lnTo>
                    <a:pt x="1549" y="13"/>
                  </a:lnTo>
                  <a:cubicBezTo>
                    <a:pt x="1535" y="14"/>
                    <a:pt x="1521" y="14"/>
                    <a:pt x="1508" y="14"/>
                  </a:cubicBezTo>
                  <a:cubicBezTo>
                    <a:pt x="1429" y="14"/>
                    <a:pt x="1351" y="0"/>
                    <a:pt x="12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 name="Google Shape;2161;p17"/>
            <p:cNvSpPr/>
            <p:nvPr/>
          </p:nvSpPr>
          <p:spPr>
            <a:xfrm>
              <a:off x="1239309" y="-1380840"/>
              <a:ext cx="52263" cy="36389"/>
            </a:xfrm>
            <a:custGeom>
              <a:avLst/>
              <a:gdLst/>
              <a:ahLst/>
              <a:cxnLst/>
              <a:rect l="l" t="t" r="r" b="b"/>
              <a:pathLst>
                <a:path w="1656" h="1153" extrusionOk="0">
                  <a:moveTo>
                    <a:pt x="1334" y="1"/>
                  </a:moveTo>
                  <a:cubicBezTo>
                    <a:pt x="1072" y="48"/>
                    <a:pt x="762" y="120"/>
                    <a:pt x="810" y="465"/>
                  </a:cubicBezTo>
                  <a:cubicBezTo>
                    <a:pt x="858" y="798"/>
                    <a:pt x="715" y="822"/>
                    <a:pt x="512" y="870"/>
                  </a:cubicBezTo>
                  <a:cubicBezTo>
                    <a:pt x="467" y="880"/>
                    <a:pt x="419" y="880"/>
                    <a:pt x="370" y="880"/>
                  </a:cubicBezTo>
                  <a:cubicBezTo>
                    <a:pt x="359" y="880"/>
                    <a:pt x="348" y="880"/>
                    <a:pt x="337" y="880"/>
                  </a:cubicBezTo>
                  <a:cubicBezTo>
                    <a:pt x="217" y="880"/>
                    <a:pt x="96" y="886"/>
                    <a:pt x="0" y="1013"/>
                  </a:cubicBezTo>
                  <a:cubicBezTo>
                    <a:pt x="75" y="1057"/>
                    <a:pt x="149" y="1071"/>
                    <a:pt x="223" y="1071"/>
                  </a:cubicBezTo>
                  <a:cubicBezTo>
                    <a:pt x="360" y="1071"/>
                    <a:pt x="498" y="1023"/>
                    <a:pt x="638" y="1023"/>
                  </a:cubicBezTo>
                  <a:cubicBezTo>
                    <a:pt x="691" y="1023"/>
                    <a:pt x="744" y="1030"/>
                    <a:pt x="798" y="1048"/>
                  </a:cubicBezTo>
                  <a:cubicBezTo>
                    <a:pt x="858" y="1084"/>
                    <a:pt x="929" y="1120"/>
                    <a:pt x="988" y="1132"/>
                  </a:cubicBezTo>
                  <a:cubicBezTo>
                    <a:pt x="1044" y="1146"/>
                    <a:pt x="1096" y="1153"/>
                    <a:pt x="1146" y="1153"/>
                  </a:cubicBezTo>
                  <a:cubicBezTo>
                    <a:pt x="1311" y="1153"/>
                    <a:pt x="1445" y="1071"/>
                    <a:pt x="1536" y="870"/>
                  </a:cubicBezTo>
                  <a:cubicBezTo>
                    <a:pt x="1584" y="715"/>
                    <a:pt x="1608" y="548"/>
                    <a:pt x="1655" y="382"/>
                  </a:cubicBezTo>
                  <a:cubicBezTo>
                    <a:pt x="1631" y="179"/>
                    <a:pt x="1512" y="48"/>
                    <a:pt x="13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 name="Google Shape;2162;p17"/>
            <p:cNvSpPr/>
            <p:nvPr/>
          </p:nvSpPr>
          <p:spPr>
            <a:xfrm>
              <a:off x="363039" y="-1040033"/>
              <a:ext cx="57155" cy="61668"/>
            </a:xfrm>
            <a:custGeom>
              <a:avLst/>
              <a:gdLst/>
              <a:ahLst/>
              <a:cxnLst/>
              <a:rect l="l" t="t" r="r" b="b"/>
              <a:pathLst>
                <a:path w="1811" h="1954" extrusionOk="0">
                  <a:moveTo>
                    <a:pt x="1072" y="1"/>
                  </a:moveTo>
                  <a:lnTo>
                    <a:pt x="1072" y="1"/>
                  </a:lnTo>
                  <a:cubicBezTo>
                    <a:pt x="989" y="143"/>
                    <a:pt x="1108" y="405"/>
                    <a:pt x="882" y="453"/>
                  </a:cubicBezTo>
                  <a:cubicBezTo>
                    <a:pt x="906" y="522"/>
                    <a:pt x="943" y="543"/>
                    <a:pt x="985" y="543"/>
                  </a:cubicBezTo>
                  <a:cubicBezTo>
                    <a:pt x="1048" y="543"/>
                    <a:pt x="1124" y="496"/>
                    <a:pt x="1191" y="496"/>
                  </a:cubicBezTo>
                  <a:cubicBezTo>
                    <a:pt x="1232" y="496"/>
                    <a:pt x="1270" y="514"/>
                    <a:pt x="1299" y="572"/>
                  </a:cubicBezTo>
                  <a:cubicBezTo>
                    <a:pt x="1344" y="651"/>
                    <a:pt x="1400" y="860"/>
                    <a:pt x="1364" y="860"/>
                  </a:cubicBezTo>
                  <a:cubicBezTo>
                    <a:pt x="1363" y="860"/>
                    <a:pt x="1361" y="859"/>
                    <a:pt x="1358" y="858"/>
                  </a:cubicBezTo>
                  <a:cubicBezTo>
                    <a:pt x="1294" y="820"/>
                    <a:pt x="1243" y="804"/>
                    <a:pt x="1200" y="804"/>
                  </a:cubicBezTo>
                  <a:cubicBezTo>
                    <a:pt x="1041" y="804"/>
                    <a:pt x="999" y="1017"/>
                    <a:pt x="906" y="1120"/>
                  </a:cubicBezTo>
                  <a:cubicBezTo>
                    <a:pt x="811" y="1228"/>
                    <a:pt x="745" y="1277"/>
                    <a:pt x="699" y="1277"/>
                  </a:cubicBezTo>
                  <a:cubicBezTo>
                    <a:pt x="630" y="1277"/>
                    <a:pt x="608" y="1164"/>
                    <a:pt x="608" y="977"/>
                  </a:cubicBezTo>
                  <a:cubicBezTo>
                    <a:pt x="572" y="989"/>
                    <a:pt x="513" y="989"/>
                    <a:pt x="513" y="1001"/>
                  </a:cubicBezTo>
                  <a:cubicBezTo>
                    <a:pt x="430" y="1334"/>
                    <a:pt x="1" y="1513"/>
                    <a:pt x="168" y="1953"/>
                  </a:cubicBezTo>
                  <a:cubicBezTo>
                    <a:pt x="239" y="1918"/>
                    <a:pt x="310" y="1870"/>
                    <a:pt x="406" y="1822"/>
                  </a:cubicBezTo>
                  <a:cubicBezTo>
                    <a:pt x="763" y="1703"/>
                    <a:pt x="1037" y="1429"/>
                    <a:pt x="1322" y="1179"/>
                  </a:cubicBezTo>
                  <a:lnTo>
                    <a:pt x="1322" y="1179"/>
                  </a:lnTo>
                  <a:lnTo>
                    <a:pt x="1311" y="1191"/>
                  </a:lnTo>
                  <a:cubicBezTo>
                    <a:pt x="1430" y="1120"/>
                    <a:pt x="1596" y="1132"/>
                    <a:pt x="1703" y="1013"/>
                  </a:cubicBezTo>
                  <a:cubicBezTo>
                    <a:pt x="1775" y="929"/>
                    <a:pt x="1811" y="834"/>
                    <a:pt x="1799" y="715"/>
                  </a:cubicBezTo>
                  <a:cubicBezTo>
                    <a:pt x="1501" y="560"/>
                    <a:pt x="1406" y="155"/>
                    <a:pt x="10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 name="Google Shape;2163;p17"/>
            <p:cNvSpPr/>
            <p:nvPr/>
          </p:nvSpPr>
          <p:spPr>
            <a:xfrm>
              <a:off x="236803" y="-1141117"/>
              <a:ext cx="43616" cy="55293"/>
            </a:xfrm>
            <a:custGeom>
              <a:avLst/>
              <a:gdLst/>
              <a:ahLst/>
              <a:cxnLst/>
              <a:rect l="l" t="t" r="r" b="b"/>
              <a:pathLst>
                <a:path w="1382" h="1752" extrusionOk="0">
                  <a:moveTo>
                    <a:pt x="1203" y="1"/>
                  </a:moveTo>
                  <a:cubicBezTo>
                    <a:pt x="727" y="358"/>
                    <a:pt x="310" y="739"/>
                    <a:pt x="0" y="1275"/>
                  </a:cubicBezTo>
                  <a:cubicBezTo>
                    <a:pt x="227" y="1322"/>
                    <a:pt x="48" y="1620"/>
                    <a:pt x="227" y="1751"/>
                  </a:cubicBezTo>
                  <a:cubicBezTo>
                    <a:pt x="358" y="1144"/>
                    <a:pt x="965" y="1108"/>
                    <a:pt x="1203" y="632"/>
                  </a:cubicBezTo>
                  <a:cubicBezTo>
                    <a:pt x="1274" y="418"/>
                    <a:pt x="1382" y="203"/>
                    <a:pt x="12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 name="Google Shape;2164;p17"/>
            <p:cNvSpPr/>
            <p:nvPr/>
          </p:nvSpPr>
          <p:spPr>
            <a:xfrm>
              <a:off x="863188" y="-1444337"/>
              <a:ext cx="51506" cy="43616"/>
            </a:xfrm>
            <a:custGeom>
              <a:avLst/>
              <a:gdLst/>
              <a:ahLst/>
              <a:cxnLst/>
              <a:rect l="l" t="t" r="r" b="b"/>
              <a:pathLst>
                <a:path w="1632" h="1382" extrusionOk="0">
                  <a:moveTo>
                    <a:pt x="476" y="1"/>
                  </a:moveTo>
                  <a:cubicBezTo>
                    <a:pt x="405" y="24"/>
                    <a:pt x="333" y="36"/>
                    <a:pt x="238" y="60"/>
                  </a:cubicBezTo>
                  <a:cubicBezTo>
                    <a:pt x="357" y="155"/>
                    <a:pt x="429" y="239"/>
                    <a:pt x="226" y="334"/>
                  </a:cubicBezTo>
                  <a:cubicBezTo>
                    <a:pt x="0" y="429"/>
                    <a:pt x="36" y="536"/>
                    <a:pt x="226" y="643"/>
                  </a:cubicBezTo>
                  <a:cubicBezTo>
                    <a:pt x="274" y="810"/>
                    <a:pt x="310" y="965"/>
                    <a:pt x="453" y="1072"/>
                  </a:cubicBezTo>
                  <a:cubicBezTo>
                    <a:pt x="457" y="1072"/>
                    <a:pt x="461" y="1072"/>
                    <a:pt x="466" y="1072"/>
                  </a:cubicBezTo>
                  <a:cubicBezTo>
                    <a:pt x="695" y="1072"/>
                    <a:pt x="802" y="1370"/>
                    <a:pt x="1012" y="1382"/>
                  </a:cubicBezTo>
                  <a:cubicBezTo>
                    <a:pt x="1155" y="1382"/>
                    <a:pt x="1250" y="1298"/>
                    <a:pt x="1369" y="1239"/>
                  </a:cubicBezTo>
                  <a:cubicBezTo>
                    <a:pt x="1476" y="1155"/>
                    <a:pt x="1631" y="1084"/>
                    <a:pt x="1572" y="893"/>
                  </a:cubicBezTo>
                  <a:cubicBezTo>
                    <a:pt x="1572" y="739"/>
                    <a:pt x="1512" y="643"/>
                    <a:pt x="1357" y="632"/>
                  </a:cubicBezTo>
                  <a:cubicBezTo>
                    <a:pt x="1298" y="586"/>
                    <a:pt x="1234" y="574"/>
                    <a:pt x="1167" y="574"/>
                  </a:cubicBezTo>
                  <a:cubicBezTo>
                    <a:pt x="1083" y="574"/>
                    <a:pt x="996" y="594"/>
                    <a:pt x="912" y="594"/>
                  </a:cubicBezTo>
                  <a:cubicBezTo>
                    <a:pt x="834" y="594"/>
                    <a:pt x="759" y="577"/>
                    <a:pt x="691" y="512"/>
                  </a:cubicBezTo>
                  <a:cubicBezTo>
                    <a:pt x="500" y="405"/>
                    <a:pt x="762" y="60"/>
                    <a:pt x="4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 name="Google Shape;2165;p17"/>
            <p:cNvSpPr/>
            <p:nvPr/>
          </p:nvSpPr>
          <p:spPr>
            <a:xfrm>
              <a:off x="421676" y="-1054866"/>
              <a:ext cx="77795" cy="38913"/>
            </a:xfrm>
            <a:custGeom>
              <a:avLst/>
              <a:gdLst/>
              <a:ahLst/>
              <a:cxnLst/>
              <a:rect l="l" t="t" r="r" b="b"/>
              <a:pathLst>
                <a:path w="2465" h="1233" extrusionOk="0">
                  <a:moveTo>
                    <a:pt x="1733" y="1"/>
                  </a:moveTo>
                  <a:cubicBezTo>
                    <a:pt x="1713" y="1"/>
                    <a:pt x="1691" y="6"/>
                    <a:pt x="1667" y="18"/>
                  </a:cubicBezTo>
                  <a:cubicBezTo>
                    <a:pt x="1012" y="221"/>
                    <a:pt x="441" y="554"/>
                    <a:pt x="0" y="1161"/>
                  </a:cubicBezTo>
                  <a:cubicBezTo>
                    <a:pt x="42" y="1209"/>
                    <a:pt x="81" y="1233"/>
                    <a:pt x="118" y="1233"/>
                  </a:cubicBezTo>
                  <a:cubicBezTo>
                    <a:pt x="155" y="1233"/>
                    <a:pt x="191" y="1209"/>
                    <a:pt x="226" y="1161"/>
                  </a:cubicBezTo>
                  <a:cubicBezTo>
                    <a:pt x="603" y="941"/>
                    <a:pt x="915" y="529"/>
                    <a:pt x="1373" y="529"/>
                  </a:cubicBezTo>
                  <a:cubicBezTo>
                    <a:pt x="1437" y="529"/>
                    <a:pt x="1503" y="537"/>
                    <a:pt x="1572" y="554"/>
                  </a:cubicBezTo>
                  <a:cubicBezTo>
                    <a:pt x="1655" y="709"/>
                    <a:pt x="1810" y="756"/>
                    <a:pt x="1929" y="864"/>
                  </a:cubicBezTo>
                  <a:cubicBezTo>
                    <a:pt x="1955" y="868"/>
                    <a:pt x="1981" y="871"/>
                    <a:pt x="2008" y="871"/>
                  </a:cubicBezTo>
                  <a:cubicBezTo>
                    <a:pt x="2053" y="871"/>
                    <a:pt x="2098" y="862"/>
                    <a:pt x="2143" y="840"/>
                  </a:cubicBezTo>
                  <a:cubicBezTo>
                    <a:pt x="2465" y="387"/>
                    <a:pt x="1905" y="363"/>
                    <a:pt x="1870" y="90"/>
                  </a:cubicBezTo>
                  <a:cubicBezTo>
                    <a:pt x="1834" y="45"/>
                    <a:pt x="1792" y="1"/>
                    <a:pt x="17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 name="Google Shape;2166;p17"/>
            <p:cNvSpPr/>
            <p:nvPr/>
          </p:nvSpPr>
          <p:spPr>
            <a:xfrm>
              <a:off x="295029" y="-1193348"/>
              <a:ext cx="44752" cy="40460"/>
            </a:xfrm>
            <a:custGeom>
              <a:avLst/>
              <a:gdLst/>
              <a:ahLst/>
              <a:cxnLst/>
              <a:rect l="l" t="t" r="r" b="b"/>
              <a:pathLst>
                <a:path w="1418" h="1282" extrusionOk="0">
                  <a:moveTo>
                    <a:pt x="1239" y="1"/>
                  </a:moveTo>
                  <a:cubicBezTo>
                    <a:pt x="918" y="144"/>
                    <a:pt x="644" y="370"/>
                    <a:pt x="406" y="644"/>
                  </a:cubicBezTo>
                  <a:cubicBezTo>
                    <a:pt x="418" y="644"/>
                    <a:pt x="429" y="656"/>
                    <a:pt x="429" y="680"/>
                  </a:cubicBezTo>
                  <a:cubicBezTo>
                    <a:pt x="429" y="731"/>
                    <a:pt x="411" y="765"/>
                    <a:pt x="375" y="765"/>
                  </a:cubicBezTo>
                  <a:cubicBezTo>
                    <a:pt x="370" y="765"/>
                    <a:pt x="364" y="764"/>
                    <a:pt x="358" y="763"/>
                  </a:cubicBezTo>
                  <a:cubicBezTo>
                    <a:pt x="287" y="787"/>
                    <a:pt x="179" y="763"/>
                    <a:pt x="132" y="882"/>
                  </a:cubicBezTo>
                  <a:cubicBezTo>
                    <a:pt x="60" y="1037"/>
                    <a:pt x="1" y="1203"/>
                    <a:pt x="239" y="1263"/>
                  </a:cubicBezTo>
                  <a:cubicBezTo>
                    <a:pt x="293" y="1276"/>
                    <a:pt x="344" y="1282"/>
                    <a:pt x="392" y="1282"/>
                  </a:cubicBezTo>
                  <a:cubicBezTo>
                    <a:pt x="841" y="1282"/>
                    <a:pt x="1048" y="772"/>
                    <a:pt x="1370" y="525"/>
                  </a:cubicBezTo>
                  <a:lnTo>
                    <a:pt x="1358" y="501"/>
                  </a:lnTo>
                  <a:cubicBezTo>
                    <a:pt x="1239" y="322"/>
                    <a:pt x="1418" y="179"/>
                    <a:pt x="1370" y="13"/>
                  </a:cubicBezTo>
                  <a:cubicBezTo>
                    <a:pt x="1322" y="13"/>
                    <a:pt x="1275" y="1"/>
                    <a:pt x="12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 name="Google Shape;2167;p17"/>
            <p:cNvSpPr/>
            <p:nvPr/>
          </p:nvSpPr>
          <p:spPr>
            <a:xfrm>
              <a:off x="656128" y="-1374528"/>
              <a:ext cx="50023" cy="53336"/>
            </a:xfrm>
            <a:custGeom>
              <a:avLst/>
              <a:gdLst/>
              <a:ahLst/>
              <a:cxnLst/>
              <a:rect l="l" t="t" r="r" b="b"/>
              <a:pathLst>
                <a:path w="1585" h="1690" extrusionOk="0">
                  <a:moveTo>
                    <a:pt x="420" y="0"/>
                  </a:moveTo>
                  <a:cubicBezTo>
                    <a:pt x="363" y="0"/>
                    <a:pt x="304" y="18"/>
                    <a:pt x="239" y="51"/>
                  </a:cubicBezTo>
                  <a:lnTo>
                    <a:pt x="156" y="98"/>
                  </a:lnTo>
                  <a:cubicBezTo>
                    <a:pt x="1" y="277"/>
                    <a:pt x="156" y="384"/>
                    <a:pt x="227" y="515"/>
                  </a:cubicBezTo>
                  <a:cubicBezTo>
                    <a:pt x="191" y="848"/>
                    <a:pt x="417" y="944"/>
                    <a:pt x="608" y="1087"/>
                  </a:cubicBezTo>
                  <a:cubicBezTo>
                    <a:pt x="751" y="1265"/>
                    <a:pt x="763" y="1515"/>
                    <a:pt x="953" y="1646"/>
                  </a:cubicBezTo>
                  <a:cubicBezTo>
                    <a:pt x="1016" y="1675"/>
                    <a:pt x="1076" y="1689"/>
                    <a:pt x="1137" y="1689"/>
                  </a:cubicBezTo>
                  <a:cubicBezTo>
                    <a:pt x="1203" y="1689"/>
                    <a:pt x="1271" y="1672"/>
                    <a:pt x="1346" y="1634"/>
                  </a:cubicBezTo>
                  <a:cubicBezTo>
                    <a:pt x="1465" y="1503"/>
                    <a:pt x="1382" y="1360"/>
                    <a:pt x="1346" y="1229"/>
                  </a:cubicBezTo>
                  <a:cubicBezTo>
                    <a:pt x="1239" y="1087"/>
                    <a:pt x="1322" y="967"/>
                    <a:pt x="1406" y="848"/>
                  </a:cubicBezTo>
                  <a:cubicBezTo>
                    <a:pt x="1477" y="729"/>
                    <a:pt x="1584" y="610"/>
                    <a:pt x="1406" y="491"/>
                  </a:cubicBezTo>
                  <a:cubicBezTo>
                    <a:pt x="1324" y="496"/>
                    <a:pt x="1258" y="500"/>
                    <a:pt x="1202" y="500"/>
                  </a:cubicBezTo>
                  <a:cubicBezTo>
                    <a:pt x="983" y="500"/>
                    <a:pt x="924" y="440"/>
                    <a:pt x="668" y="146"/>
                  </a:cubicBezTo>
                  <a:cubicBezTo>
                    <a:pt x="588" y="44"/>
                    <a:pt x="508" y="0"/>
                    <a:pt x="4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 name="Google Shape;2168;p17"/>
            <p:cNvSpPr/>
            <p:nvPr/>
          </p:nvSpPr>
          <p:spPr>
            <a:xfrm>
              <a:off x="911284" y="-1463493"/>
              <a:ext cx="56524" cy="33359"/>
            </a:xfrm>
            <a:custGeom>
              <a:avLst/>
              <a:gdLst/>
              <a:ahLst/>
              <a:cxnLst/>
              <a:rect l="l" t="t" r="r" b="b"/>
              <a:pathLst>
                <a:path w="1791" h="1057" extrusionOk="0">
                  <a:moveTo>
                    <a:pt x="1274" y="0"/>
                  </a:moveTo>
                  <a:lnTo>
                    <a:pt x="1274" y="0"/>
                  </a:lnTo>
                  <a:cubicBezTo>
                    <a:pt x="1036" y="48"/>
                    <a:pt x="786" y="72"/>
                    <a:pt x="548" y="119"/>
                  </a:cubicBezTo>
                  <a:cubicBezTo>
                    <a:pt x="464" y="119"/>
                    <a:pt x="441" y="167"/>
                    <a:pt x="500" y="238"/>
                  </a:cubicBezTo>
                  <a:cubicBezTo>
                    <a:pt x="357" y="417"/>
                    <a:pt x="179" y="572"/>
                    <a:pt x="60" y="762"/>
                  </a:cubicBezTo>
                  <a:cubicBezTo>
                    <a:pt x="0" y="881"/>
                    <a:pt x="131" y="846"/>
                    <a:pt x="179" y="881"/>
                  </a:cubicBezTo>
                  <a:cubicBezTo>
                    <a:pt x="209" y="896"/>
                    <a:pt x="234" y="911"/>
                    <a:pt x="264" y="911"/>
                  </a:cubicBezTo>
                  <a:cubicBezTo>
                    <a:pt x="281" y="911"/>
                    <a:pt x="300" y="906"/>
                    <a:pt x="322" y="893"/>
                  </a:cubicBezTo>
                  <a:cubicBezTo>
                    <a:pt x="507" y="832"/>
                    <a:pt x="594" y="575"/>
                    <a:pt x="798" y="575"/>
                  </a:cubicBezTo>
                  <a:cubicBezTo>
                    <a:pt x="831" y="575"/>
                    <a:pt x="866" y="581"/>
                    <a:pt x="905" y="596"/>
                  </a:cubicBezTo>
                  <a:cubicBezTo>
                    <a:pt x="1024" y="631"/>
                    <a:pt x="1131" y="667"/>
                    <a:pt x="1238" y="715"/>
                  </a:cubicBezTo>
                  <a:cubicBezTo>
                    <a:pt x="1334" y="762"/>
                    <a:pt x="1393" y="881"/>
                    <a:pt x="1476" y="965"/>
                  </a:cubicBezTo>
                  <a:cubicBezTo>
                    <a:pt x="1522" y="1025"/>
                    <a:pt x="1567" y="1057"/>
                    <a:pt x="1621" y="1057"/>
                  </a:cubicBezTo>
                  <a:cubicBezTo>
                    <a:pt x="1653" y="1057"/>
                    <a:pt x="1687" y="1046"/>
                    <a:pt x="1727" y="1024"/>
                  </a:cubicBezTo>
                  <a:cubicBezTo>
                    <a:pt x="1750" y="989"/>
                    <a:pt x="1774" y="941"/>
                    <a:pt x="1738" y="881"/>
                  </a:cubicBezTo>
                  <a:cubicBezTo>
                    <a:pt x="1692" y="675"/>
                    <a:pt x="1791" y="368"/>
                    <a:pt x="1520" y="368"/>
                  </a:cubicBezTo>
                  <a:cubicBezTo>
                    <a:pt x="1510" y="368"/>
                    <a:pt x="1499" y="369"/>
                    <a:pt x="1488" y="369"/>
                  </a:cubicBezTo>
                  <a:cubicBezTo>
                    <a:pt x="1469" y="371"/>
                    <a:pt x="1452" y="372"/>
                    <a:pt x="1436" y="372"/>
                  </a:cubicBezTo>
                  <a:cubicBezTo>
                    <a:pt x="1158" y="372"/>
                    <a:pt x="1387" y="90"/>
                    <a:pt x="12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 name="Google Shape;2169;p17"/>
            <p:cNvSpPr/>
            <p:nvPr/>
          </p:nvSpPr>
          <p:spPr>
            <a:xfrm>
              <a:off x="271360" y="-1165544"/>
              <a:ext cx="31213" cy="44373"/>
            </a:xfrm>
            <a:custGeom>
              <a:avLst/>
              <a:gdLst/>
              <a:ahLst/>
              <a:cxnLst/>
              <a:rect l="l" t="t" r="r" b="b"/>
              <a:pathLst>
                <a:path w="989" h="1406" extrusionOk="0">
                  <a:moveTo>
                    <a:pt x="882" y="1"/>
                  </a:moveTo>
                  <a:cubicBezTo>
                    <a:pt x="632" y="263"/>
                    <a:pt x="287" y="418"/>
                    <a:pt x="108" y="775"/>
                  </a:cubicBezTo>
                  <a:cubicBezTo>
                    <a:pt x="156" y="977"/>
                    <a:pt x="1" y="1203"/>
                    <a:pt x="108" y="1406"/>
                  </a:cubicBezTo>
                  <a:cubicBezTo>
                    <a:pt x="382" y="1037"/>
                    <a:pt x="882" y="930"/>
                    <a:pt x="989" y="382"/>
                  </a:cubicBezTo>
                  <a:cubicBezTo>
                    <a:pt x="870" y="299"/>
                    <a:pt x="894" y="132"/>
                    <a:pt x="8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 name="Google Shape;2170;p17"/>
            <p:cNvSpPr/>
            <p:nvPr/>
          </p:nvSpPr>
          <p:spPr>
            <a:xfrm>
              <a:off x="757591" y="-1418616"/>
              <a:ext cx="54125" cy="39134"/>
            </a:xfrm>
            <a:custGeom>
              <a:avLst/>
              <a:gdLst/>
              <a:ahLst/>
              <a:cxnLst/>
              <a:rect l="l" t="t" r="r" b="b"/>
              <a:pathLst>
                <a:path w="1715" h="1240" extrusionOk="0">
                  <a:moveTo>
                    <a:pt x="1173" y="1"/>
                  </a:moveTo>
                  <a:cubicBezTo>
                    <a:pt x="1096" y="1"/>
                    <a:pt x="1017" y="29"/>
                    <a:pt x="941" y="67"/>
                  </a:cubicBezTo>
                  <a:cubicBezTo>
                    <a:pt x="762" y="293"/>
                    <a:pt x="465" y="162"/>
                    <a:pt x="274" y="340"/>
                  </a:cubicBezTo>
                  <a:cubicBezTo>
                    <a:pt x="72" y="495"/>
                    <a:pt x="12" y="733"/>
                    <a:pt x="0" y="1007"/>
                  </a:cubicBezTo>
                  <a:cubicBezTo>
                    <a:pt x="100" y="1169"/>
                    <a:pt x="209" y="1240"/>
                    <a:pt x="323" y="1240"/>
                  </a:cubicBezTo>
                  <a:cubicBezTo>
                    <a:pt x="428" y="1240"/>
                    <a:pt x="535" y="1181"/>
                    <a:pt x="643" y="1079"/>
                  </a:cubicBezTo>
                  <a:cubicBezTo>
                    <a:pt x="652" y="760"/>
                    <a:pt x="754" y="609"/>
                    <a:pt x="941" y="609"/>
                  </a:cubicBezTo>
                  <a:cubicBezTo>
                    <a:pt x="1012" y="609"/>
                    <a:pt x="1096" y="631"/>
                    <a:pt x="1191" y="674"/>
                  </a:cubicBezTo>
                  <a:cubicBezTo>
                    <a:pt x="1286" y="721"/>
                    <a:pt x="1358" y="769"/>
                    <a:pt x="1465" y="781"/>
                  </a:cubicBezTo>
                  <a:cubicBezTo>
                    <a:pt x="1596" y="781"/>
                    <a:pt x="1667" y="698"/>
                    <a:pt x="1715" y="543"/>
                  </a:cubicBezTo>
                  <a:lnTo>
                    <a:pt x="1715" y="459"/>
                  </a:lnTo>
                  <a:cubicBezTo>
                    <a:pt x="1648" y="378"/>
                    <a:pt x="1567" y="364"/>
                    <a:pt x="1484" y="364"/>
                  </a:cubicBezTo>
                  <a:cubicBezTo>
                    <a:pt x="1441" y="364"/>
                    <a:pt x="1397" y="368"/>
                    <a:pt x="1354" y="368"/>
                  </a:cubicBezTo>
                  <a:cubicBezTo>
                    <a:pt x="1274" y="368"/>
                    <a:pt x="1196" y="355"/>
                    <a:pt x="1132" y="281"/>
                  </a:cubicBezTo>
                  <a:cubicBezTo>
                    <a:pt x="1203" y="221"/>
                    <a:pt x="1298" y="138"/>
                    <a:pt x="1370" y="78"/>
                  </a:cubicBezTo>
                  <a:cubicBezTo>
                    <a:pt x="1308" y="23"/>
                    <a:pt x="1241" y="1"/>
                    <a:pt x="11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 name="Google Shape;2171;p17"/>
            <p:cNvSpPr/>
            <p:nvPr/>
          </p:nvSpPr>
          <p:spPr>
            <a:xfrm>
              <a:off x="695577" y="-1394095"/>
              <a:ext cx="35379" cy="41186"/>
            </a:xfrm>
            <a:custGeom>
              <a:avLst/>
              <a:gdLst/>
              <a:ahLst/>
              <a:cxnLst/>
              <a:rect l="l" t="t" r="r" b="b"/>
              <a:pathLst>
                <a:path w="1121" h="1305" extrusionOk="0">
                  <a:moveTo>
                    <a:pt x="847" y="0"/>
                  </a:moveTo>
                  <a:cubicBezTo>
                    <a:pt x="786" y="0"/>
                    <a:pt x="725" y="9"/>
                    <a:pt x="668" y="52"/>
                  </a:cubicBezTo>
                  <a:cubicBezTo>
                    <a:pt x="549" y="99"/>
                    <a:pt x="441" y="135"/>
                    <a:pt x="346" y="183"/>
                  </a:cubicBezTo>
                  <a:cubicBezTo>
                    <a:pt x="310" y="218"/>
                    <a:pt x="287" y="254"/>
                    <a:pt x="275" y="314"/>
                  </a:cubicBezTo>
                  <a:cubicBezTo>
                    <a:pt x="299" y="528"/>
                    <a:pt x="120" y="587"/>
                    <a:pt x="60" y="730"/>
                  </a:cubicBezTo>
                  <a:cubicBezTo>
                    <a:pt x="1" y="1016"/>
                    <a:pt x="227" y="1087"/>
                    <a:pt x="334" y="1254"/>
                  </a:cubicBezTo>
                  <a:cubicBezTo>
                    <a:pt x="393" y="1291"/>
                    <a:pt x="455" y="1305"/>
                    <a:pt x="520" y="1305"/>
                  </a:cubicBezTo>
                  <a:cubicBezTo>
                    <a:pt x="561" y="1305"/>
                    <a:pt x="602" y="1299"/>
                    <a:pt x="644" y="1290"/>
                  </a:cubicBezTo>
                  <a:cubicBezTo>
                    <a:pt x="775" y="1230"/>
                    <a:pt x="870" y="1123"/>
                    <a:pt x="930" y="992"/>
                  </a:cubicBezTo>
                  <a:cubicBezTo>
                    <a:pt x="930" y="790"/>
                    <a:pt x="1049" y="635"/>
                    <a:pt x="1025" y="433"/>
                  </a:cubicBezTo>
                  <a:cubicBezTo>
                    <a:pt x="894" y="302"/>
                    <a:pt x="1120" y="123"/>
                    <a:pt x="965" y="4"/>
                  </a:cubicBezTo>
                  <a:cubicBezTo>
                    <a:pt x="927" y="4"/>
                    <a:pt x="887" y="0"/>
                    <a:pt x="8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 name="Google Shape;2172;p17"/>
            <p:cNvSpPr/>
            <p:nvPr/>
          </p:nvSpPr>
          <p:spPr>
            <a:xfrm>
              <a:off x="1209990" y="-1444937"/>
              <a:ext cx="47372" cy="24743"/>
            </a:xfrm>
            <a:custGeom>
              <a:avLst/>
              <a:gdLst/>
              <a:ahLst/>
              <a:cxnLst/>
              <a:rect l="l" t="t" r="r" b="b"/>
              <a:pathLst>
                <a:path w="1501" h="784" extrusionOk="0">
                  <a:moveTo>
                    <a:pt x="223" y="0"/>
                  </a:moveTo>
                  <a:cubicBezTo>
                    <a:pt x="169" y="0"/>
                    <a:pt x="115" y="9"/>
                    <a:pt x="60" y="31"/>
                  </a:cubicBezTo>
                  <a:cubicBezTo>
                    <a:pt x="36" y="31"/>
                    <a:pt x="24" y="31"/>
                    <a:pt x="12" y="55"/>
                  </a:cubicBezTo>
                  <a:cubicBezTo>
                    <a:pt x="1" y="67"/>
                    <a:pt x="1" y="91"/>
                    <a:pt x="24" y="127"/>
                  </a:cubicBezTo>
                  <a:cubicBezTo>
                    <a:pt x="239" y="174"/>
                    <a:pt x="1" y="520"/>
                    <a:pt x="251" y="531"/>
                  </a:cubicBezTo>
                  <a:cubicBezTo>
                    <a:pt x="597" y="542"/>
                    <a:pt x="897" y="784"/>
                    <a:pt x="1241" y="784"/>
                  </a:cubicBezTo>
                  <a:cubicBezTo>
                    <a:pt x="1287" y="784"/>
                    <a:pt x="1334" y="779"/>
                    <a:pt x="1382" y="770"/>
                  </a:cubicBezTo>
                  <a:cubicBezTo>
                    <a:pt x="1501" y="591"/>
                    <a:pt x="1382" y="496"/>
                    <a:pt x="1275" y="412"/>
                  </a:cubicBezTo>
                  <a:lnTo>
                    <a:pt x="834" y="139"/>
                  </a:lnTo>
                  <a:cubicBezTo>
                    <a:pt x="636" y="129"/>
                    <a:pt x="431" y="0"/>
                    <a:pt x="2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 name="Google Shape;2173;p17"/>
            <p:cNvSpPr/>
            <p:nvPr/>
          </p:nvSpPr>
          <p:spPr>
            <a:xfrm>
              <a:off x="317215" y="-1001689"/>
              <a:ext cx="32349" cy="46235"/>
            </a:xfrm>
            <a:custGeom>
              <a:avLst/>
              <a:gdLst/>
              <a:ahLst/>
              <a:cxnLst/>
              <a:rect l="l" t="t" r="r" b="b"/>
              <a:pathLst>
                <a:path w="1025" h="1465" extrusionOk="0">
                  <a:moveTo>
                    <a:pt x="0" y="0"/>
                  </a:moveTo>
                  <a:cubicBezTo>
                    <a:pt x="24" y="119"/>
                    <a:pt x="72" y="250"/>
                    <a:pt x="96" y="369"/>
                  </a:cubicBezTo>
                  <a:cubicBezTo>
                    <a:pt x="179" y="655"/>
                    <a:pt x="250" y="941"/>
                    <a:pt x="334" y="1238"/>
                  </a:cubicBezTo>
                  <a:cubicBezTo>
                    <a:pt x="508" y="1387"/>
                    <a:pt x="638" y="1465"/>
                    <a:pt x="739" y="1465"/>
                  </a:cubicBezTo>
                  <a:cubicBezTo>
                    <a:pt x="873" y="1465"/>
                    <a:pt x="956" y="1328"/>
                    <a:pt x="1024" y="1036"/>
                  </a:cubicBezTo>
                  <a:lnTo>
                    <a:pt x="1024" y="1036"/>
                  </a:lnTo>
                  <a:cubicBezTo>
                    <a:pt x="926" y="1075"/>
                    <a:pt x="845" y="1096"/>
                    <a:pt x="782" y="1096"/>
                  </a:cubicBezTo>
                  <a:cubicBezTo>
                    <a:pt x="615" y="1096"/>
                    <a:pt x="572" y="954"/>
                    <a:pt x="667" y="643"/>
                  </a:cubicBezTo>
                  <a:cubicBezTo>
                    <a:pt x="500" y="393"/>
                    <a:pt x="334" y="179"/>
                    <a:pt x="1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 name="Google Shape;2174;p17"/>
            <p:cNvSpPr/>
            <p:nvPr/>
          </p:nvSpPr>
          <p:spPr>
            <a:xfrm>
              <a:off x="663639" y="-1380809"/>
              <a:ext cx="42511" cy="27426"/>
            </a:xfrm>
            <a:custGeom>
              <a:avLst/>
              <a:gdLst/>
              <a:ahLst/>
              <a:cxnLst/>
              <a:rect l="l" t="t" r="r" b="b"/>
              <a:pathLst>
                <a:path w="1347" h="869" extrusionOk="0">
                  <a:moveTo>
                    <a:pt x="739" y="0"/>
                  </a:moveTo>
                  <a:cubicBezTo>
                    <a:pt x="726" y="0"/>
                    <a:pt x="710" y="4"/>
                    <a:pt x="691" y="12"/>
                  </a:cubicBezTo>
                  <a:cubicBezTo>
                    <a:pt x="453" y="59"/>
                    <a:pt x="215" y="119"/>
                    <a:pt x="1" y="285"/>
                  </a:cubicBezTo>
                  <a:cubicBezTo>
                    <a:pt x="96" y="297"/>
                    <a:pt x="239" y="297"/>
                    <a:pt x="251" y="345"/>
                  </a:cubicBezTo>
                  <a:cubicBezTo>
                    <a:pt x="362" y="758"/>
                    <a:pt x="579" y="869"/>
                    <a:pt x="835" y="869"/>
                  </a:cubicBezTo>
                  <a:cubicBezTo>
                    <a:pt x="963" y="869"/>
                    <a:pt x="1100" y="841"/>
                    <a:pt x="1239" y="809"/>
                  </a:cubicBezTo>
                  <a:cubicBezTo>
                    <a:pt x="1255" y="813"/>
                    <a:pt x="1268" y="816"/>
                    <a:pt x="1280" y="816"/>
                  </a:cubicBezTo>
                  <a:cubicBezTo>
                    <a:pt x="1304" y="816"/>
                    <a:pt x="1322" y="805"/>
                    <a:pt x="1346" y="774"/>
                  </a:cubicBezTo>
                  <a:cubicBezTo>
                    <a:pt x="1287" y="595"/>
                    <a:pt x="1108" y="488"/>
                    <a:pt x="1132" y="274"/>
                  </a:cubicBezTo>
                  <a:cubicBezTo>
                    <a:pt x="1120" y="239"/>
                    <a:pt x="1097" y="227"/>
                    <a:pt x="1068" y="227"/>
                  </a:cubicBezTo>
                  <a:cubicBezTo>
                    <a:pt x="1003" y="227"/>
                    <a:pt x="910" y="284"/>
                    <a:pt x="851" y="284"/>
                  </a:cubicBezTo>
                  <a:cubicBezTo>
                    <a:pt x="797" y="284"/>
                    <a:pt x="772" y="237"/>
                    <a:pt x="822" y="59"/>
                  </a:cubicBezTo>
                  <a:cubicBezTo>
                    <a:pt x="790" y="19"/>
                    <a:pt x="768" y="0"/>
                    <a:pt x="7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 name="Google Shape;2175;p17"/>
            <p:cNvSpPr/>
            <p:nvPr/>
          </p:nvSpPr>
          <p:spPr>
            <a:xfrm>
              <a:off x="650890" y="-1163429"/>
              <a:ext cx="56366" cy="32507"/>
            </a:xfrm>
            <a:custGeom>
              <a:avLst/>
              <a:gdLst/>
              <a:ahLst/>
              <a:cxnLst/>
              <a:rect l="l" t="t" r="r" b="b"/>
              <a:pathLst>
                <a:path w="1786" h="1030" extrusionOk="0">
                  <a:moveTo>
                    <a:pt x="1414" y="0"/>
                  </a:moveTo>
                  <a:cubicBezTo>
                    <a:pt x="1396" y="0"/>
                    <a:pt x="1377" y="2"/>
                    <a:pt x="1357" y="5"/>
                  </a:cubicBezTo>
                  <a:cubicBezTo>
                    <a:pt x="1238" y="65"/>
                    <a:pt x="1167" y="172"/>
                    <a:pt x="1072" y="243"/>
                  </a:cubicBezTo>
                  <a:cubicBezTo>
                    <a:pt x="1012" y="303"/>
                    <a:pt x="964" y="351"/>
                    <a:pt x="905" y="386"/>
                  </a:cubicBezTo>
                  <a:cubicBezTo>
                    <a:pt x="858" y="418"/>
                    <a:pt x="809" y="428"/>
                    <a:pt x="758" y="428"/>
                  </a:cubicBezTo>
                  <a:cubicBezTo>
                    <a:pt x="649" y="428"/>
                    <a:pt x="535" y="379"/>
                    <a:pt x="427" y="379"/>
                  </a:cubicBezTo>
                  <a:cubicBezTo>
                    <a:pt x="357" y="379"/>
                    <a:pt x="289" y="400"/>
                    <a:pt x="226" y="470"/>
                  </a:cubicBezTo>
                  <a:cubicBezTo>
                    <a:pt x="0" y="863"/>
                    <a:pt x="274" y="946"/>
                    <a:pt x="524" y="1029"/>
                  </a:cubicBezTo>
                  <a:cubicBezTo>
                    <a:pt x="964" y="982"/>
                    <a:pt x="1322" y="779"/>
                    <a:pt x="1643" y="434"/>
                  </a:cubicBezTo>
                  <a:cubicBezTo>
                    <a:pt x="1655" y="410"/>
                    <a:pt x="1667" y="386"/>
                    <a:pt x="1703" y="386"/>
                  </a:cubicBezTo>
                  <a:cubicBezTo>
                    <a:pt x="1774" y="386"/>
                    <a:pt x="1786" y="363"/>
                    <a:pt x="1786" y="291"/>
                  </a:cubicBezTo>
                  <a:cubicBezTo>
                    <a:pt x="1679" y="141"/>
                    <a:pt x="1581" y="0"/>
                    <a:pt x="14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 name="Google Shape;2176;p17"/>
            <p:cNvSpPr/>
            <p:nvPr/>
          </p:nvSpPr>
          <p:spPr>
            <a:xfrm>
              <a:off x="605792" y="-1127515"/>
              <a:ext cx="45478" cy="37178"/>
            </a:xfrm>
            <a:custGeom>
              <a:avLst/>
              <a:gdLst/>
              <a:ahLst/>
              <a:cxnLst/>
              <a:rect l="l" t="t" r="r" b="b"/>
              <a:pathLst>
                <a:path w="1441" h="1178" extrusionOk="0">
                  <a:moveTo>
                    <a:pt x="1073" y="1"/>
                  </a:moveTo>
                  <a:cubicBezTo>
                    <a:pt x="894" y="1"/>
                    <a:pt x="705" y="141"/>
                    <a:pt x="524" y="225"/>
                  </a:cubicBezTo>
                  <a:cubicBezTo>
                    <a:pt x="405" y="320"/>
                    <a:pt x="334" y="487"/>
                    <a:pt x="227" y="606"/>
                  </a:cubicBezTo>
                  <a:cubicBezTo>
                    <a:pt x="143" y="737"/>
                    <a:pt x="0" y="856"/>
                    <a:pt x="48" y="1058"/>
                  </a:cubicBezTo>
                  <a:cubicBezTo>
                    <a:pt x="84" y="1094"/>
                    <a:pt x="96" y="1130"/>
                    <a:pt x="107" y="1177"/>
                  </a:cubicBezTo>
                  <a:cubicBezTo>
                    <a:pt x="203" y="1141"/>
                    <a:pt x="286" y="1118"/>
                    <a:pt x="358" y="1058"/>
                  </a:cubicBezTo>
                  <a:cubicBezTo>
                    <a:pt x="477" y="975"/>
                    <a:pt x="608" y="939"/>
                    <a:pt x="703" y="796"/>
                  </a:cubicBezTo>
                  <a:cubicBezTo>
                    <a:pt x="869" y="701"/>
                    <a:pt x="1048" y="606"/>
                    <a:pt x="1167" y="427"/>
                  </a:cubicBezTo>
                  <a:cubicBezTo>
                    <a:pt x="1239" y="415"/>
                    <a:pt x="1298" y="415"/>
                    <a:pt x="1358" y="415"/>
                  </a:cubicBezTo>
                  <a:cubicBezTo>
                    <a:pt x="1417" y="403"/>
                    <a:pt x="1441" y="356"/>
                    <a:pt x="1429" y="284"/>
                  </a:cubicBezTo>
                  <a:cubicBezTo>
                    <a:pt x="1320" y="72"/>
                    <a:pt x="1199"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 name="Google Shape;2177;p17"/>
            <p:cNvSpPr/>
            <p:nvPr/>
          </p:nvSpPr>
          <p:spPr>
            <a:xfrm>
              <a:off x="853404" y="-1260600"/>
              <a:ext cx="39860" cy="20325"/>
            </a:xfrm>
            <a:custGeom>
              <a:avLst/>
              <a:gdLst/>
              <a:ahLst/>
              <a:cxnLst/>
              <a:rect l="l" t="t" r="r" b="b"/>
              <a:pathLst>
                <a:path w="1263" h="644" extrusionOk="0">
                  <a:moveTo>
                    <a:pt x="334" y="1"/>
                  </a:moveTo>
                  <a:cubicBezTo>
                    <a:pt x="535" y="302"/>
                    <a:pt x="566" y="484"/>
                    <a:pt x="286" y="484"/>
                  </a:cubicBezTo>
                  <a:cubicBezTo>
                    <a:pt x="234" y="484"/>
                    <a:pt x="171" y="478"/>
                    <a:pt x="96" y="465"/>
                  </a:cubicBezTo>
                  <a:cubicBezTo>
                    <a:pt x="91" y="464"/>
                    <a:pt x="86" y="464"/>
                    <a:pt x="82" y="464"/>
                  </a:cubicBezTo>
                  <a:cubicBezTo>
                    <a:pt x="11" y="464"/>
                    <a:pt x="1" y="554"/>
                    <a:pt x="1" y="644"/>
                  </a:cubicBezTo>
                  <a:cubicBezTo>
                    <a:pt x="334" y="632"/>
                    <a:pt x="655" y="596"/>
                    <a:pt x="989" y="584"/>
                  </a:cubicBezTo>
                  <a:cubicBezTo>
                    <a:pt x="999" y="522"/>
                    <a:pt x="1019" y="487"/>
                    <a:pt x="1063" y="487"/>
                  </a:cubicBezTo>
                  <a:cubicBezTo>
                    <a:pt x="1069" y="487"/>
                    <a:pt x="1076" y="487"/>
                    <a:pt x="1084" y="489"/>
                  </a:cubicBezTo>
                  <a:cubicBezTo>
                    <a:pt x="1144" y="477"/>
                    <a:pt x="1203" y="465"/>
                    <a:pt x="1251" y="394"/>
                  </a:cubicBezTo>
                  <a:cubicBezTo>
                    <a:pt x="1263" y="334"/>
                    <a:pt x="1263" y="286"/>
                    <a:pt x="1227" y="251"/>
                  </a:cubicBezTo>
                  <a:cubicBezTo>
                    <a:pt x="1207" y="253"/>
                    <a:pt x="1188" y="254"/>
                    <a:pt x="1169" y="254"/>
                  </a:cubicBezTo>
                  <a:cubicBezTo>
                    <a:pt x="864" y="254"/>
                    <a:pt x="625" y="1"/>
                    <a:pt x="3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 name="Google Shape;2178;p17"/>
            <p:cNvSpPr/>
            <p:nvPr/>
          </p:nvSpPr>
          <p:spPr>
            <a:xfrm>
              <a:off x="643000" y="-1371435"/>
              <a:ext cx="24427" cy="36894"/>
            </a:xfrm>
            <a:custGeom>
              <a:avLst/>
              <a:gdLst/>
              <a:ahLst/>
              <a:cxnLst/>
              <a:rect l="l" t="t" r="r" b="b"/>
              <a:pathLst>
                <a:path w="774" h="1169" extrusionOk="0">
                  <a:moveTo>
                    <a:pt x="572" y="0"/>
                  </a:moveTo>
                  <a:lnTo>
                    <a:pt x="572" y="0"/>
                  </a:lnTo>
                  <a:cubicBezTo>
                    <a:pt x="369" y="48"/>
                    <a:pt x="191" y="107"/>
                    <a:pt x="0" y="155"/>
                  </a:cubicBezTo>
                  <a:cubicBezTo>
                    <a:pt x="298" y="274"/>
                    <a:pt x="191" y="631"/>
                    <a:pt x="333" y="846"/>
                  </a:cubicBezTo>
                  <a:cubicBezTo>
                    <a:pt x="274" y="941"/>
                    <a:pt x="274" y="1024"/>
                    <a:pt x="310" y="1120"/>
                  </a:cubicBezTo>
                  <a:cubicBezTo>
                    <a:pt x="352" y="1153"/>
                    <a:pt x="395" y="1169"/>
                    <a:pt x="435" y="1169"/>
                  </a:cubicBezTo>
                  <a:cubicBezTo>
                    <a:pt x="496" y="1169"/>
                    <a:pt x="552" y="1132"/>
                    <a:pt x="595" y="1060"/>
                  </a:cubicBezTo>
                  <a:cubicBezTo>
                    <a:pt x="536" y="786"/>
                    <a:pt x="643" y="572"/>
                    <a:pt x="774" y="358"/>
                  </a:cubicBezTo>
                  <a:cubicBezTo>
                    <a:pt x="643" y="286"/>
                    <a:pt x="548" y="179"/>
                    <a:pt x="5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 name="Google Shape;2179;p17"/>
            <p:cNvSpPr/>
            <p:nvPr/>
          </p:nvSpPr>
          <p:spPr>
            <a:xfrm>
              <a:off x="1143874" y="-1455982"/>
              <a:ext cx="54883" cy="14265"/>
            </a:xfrm>
            <a:custGeom>
              <a:avLst/>
              <a:gdLst/>
              <a:ahLst/>
              <a:cxnLst/>
              <a:rect l="l" t="t" r="r" b="b"/>
              <a:pathLst>
                <a:path w="1739" h="452" extrusionOk="0">
                  <a:moveTo>
                    <a:pt x="369" y="0"/>
                  </a:moveTo>
                  <a:cubicBezTo>
                    <a:pt x="340" y="36"/>
                    <a:pt x="309" y="48"/>
                    <a:pt x="278" y="48"/>
                  </a:cubicBezTo>
                  <a:cubicBezTo>
                    <a:pt x="222" y="48"/>
                    <a:pt x="163" y="8"/>
                    <a:pt x="107" y="8"/>
                  </a:cubicBezTo>
                  <a:cubicBezTo>
                    <a:pt x="83" y="8"/>
                    <a:pt x="59" y="16"/>
                    <a:pt x="36" y="36"/>
                  </a:cubicBezTo>
                  <a:cubicBezTo>
                    <a:pt x="0" y="131"/>
                    <a:pt x="36" y="179"/>
                    <a:pt x="131" y="215"/>
                  </a:cubicBezTo>
                  <a:cubicBezTo>
                    <a:pt x="408" y="390"/>
                    <a:pt x="700" y="451"/>
                    <a:pt x="999" y="451"/>
                  </a:cubicBezTo>
                  <a:cubicBezTo>
                    <a:pt x="1227" y="451"/>
                    <a:pt x="1459" y="416"/>
                    <a:pt x="1691" y="370"/>
                  </a:cubicBezTo>
                  <a:cubicBezTo>
                    <a:pt x="1703" y="370"/>
                    <a:pt x="1703" y="358"/>
                    <a:pt x="1715" y="334"/>
                  </a:cubicBezTo>
                  <a:cubicBezTo>
                    <a:pt x="1738" y="298"/>
                    <a:pt x="1715" y="286"/>
                    <a:pt x="1691" y="250"/>
                  </a:cubicBezTo>
                  <a:cubicBezTo>
                    <a:pt x="1629" y="237"/>
                    <a:pt x="1565" y="232"/>
                    <a:pt x="1500" y="232"/>
                  </a:cubicBezTo>
                  <a:cubicBezTo>
                    <a:pt x="1322" y="232"/>
                    <a:pt x="1136" y="269"/>
                    <a:pt x="955" y="269"/>
                  </a:cubicBezTo>
                  <a:cubicBezTo>
                    <a:pt x="746" y="269"/>
                    <a:pt x="544" y="219"/>
                    <a:pt x="3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 name="Google Shape;2180;p17"/>
            <p:cNvSpPr/>
            <p:nvPr/>
          </p:nvSpPr>
          <p:spPr>
            <a:xfrm>
              <a:off x="487414" y="-1304183"/>
              <a:ext cx="21461" cy="24680"/>
            </a:xfrm>
            <a:custGeom>
              <a:avLst/>
              <a:gdLst/>
              <a:ahLst/>
              <a:cxnLst/>
              <a:rect l="l" t="t" r="r" b="b"/>
              <a:pathLst>
                <a:path w="680" h="782" extrusionOk="0">
                  <a:moveTo>
                    <a:pt x="501" y="1"/>
                  </a:moveTo>
                  <a:lnTo>
                    <a:pt x="501" y="1"/>
                  </a:lnTo>
                  <a:cubicBezTo>
                    <a:pt x="346" y="72"/>
                    <a:pt x="203" y="167"/>
                    <a:pt x="60" y="227"/>
                  </a:cubicBezTo>
                  <a:cubicBezTo>
                    <a:pt x="1" y="310"/>
                    <a:pt x="1" y="382"/>
                    <a:pt x="60" y="477"/>
                  </a:cubicBezTo>
                  <a:cubicBezTo>
                    <a:pt x="120" y="560"/>
                    <a:pt x="203" y="655"/>
                    <a:pt x="275" y="739"/>
                  </a:cubicBezTo>
                  <a:cubicBezTo>
                    <a:pt x="322" y="739"/>
                    <a:pt x="370" y="781"/>
                    <a:pt x="421" y="781"/>
                  </a:cubicBezTo>
                  <a:cubicBezTo>
                    <a:pt x="447" y="781"/>
                    <a:pt x="473" y="770"/>
                    <a:pt x="501" y="739"/>
                  </a:cubicBezTo>
                  <a:cubicBezTo>
                    <a:pt x="680" y="501"/>
                    <a:pt x="406" y="251"/>
                    <a:pt x="5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 name="Google Shape;2181;p17"/>
            <p:cNvSpPr/>
            <p:nvPr/>
          </p:nvSpPr>
          <p:spPr>
            <a:xfrm>
              <a:off x="1280619" y="-1404131"/>
              <a:ext cx="16569" cy="35726"/>
            </a:xfrm>
            <a:custGeom>
              <a:avLst/>
              <a:gdLst/>
              <a:ahLst/>
              <a:cxnLst/>
              <a:rect l="l" t="t" r="r" b="b"/>
              <a:pathLst>
                <a:path w="525" h="1132" extrusionOk="0">
                  <a:moveTo>
                    <a:pt x="1" y="0"/>
                  </a:moveTo>
                  <a:lnTo>
                    <a:pt x="1" y="0"/>
                  </a:lnTo>
                  <a:cubicBezTo>
                    <a:pt x="25" y="251"/>
                    <a:pt x="96" y="489"/>
                    <a:pt x="25" y="739"/>
                  </a:cubicBezTo>
                  <a:cubicBezTo>
                    <a:pt x="132" y="870"/>
                    <a:pt x="251" y="989"/>
                    <a:pt x="346" y="1132"/>
                  </a:cubicBezTo>
                  <a:cubicBezTo>
                    <a:pt x="525" y="655"/>
                    <a:pt x="215" y="358"/>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 name="Google Shape;2182;p17"/>
            <p:cNvSpPr/>
            <p:nvPr/>
          </p:nvSpPr>
          <p:spPr>
            <a:xfrm>
              <a:off x="210861" y="-1080997"/>
              <a:ext cx="25974" cy="23702"/>
            </a:xfrm>
            <a:custGeom>
              <a:avLst/>
              <a:gdLst/>
              <a:ahLst/>
              <a:cxnLst/>
              <a:rect l="l" t="t" r="r" b="b"/>
              <a:pathLst>
                <a:path w="823" h="751" extrusionOk="0">
                  <a:moveTo>
                    <a:pt x="251" y="1"/>
                  </a:moveTo>
                  <a:cubicBezTo>
                    <a:pt x="168" y="72"/>
                    <a:pt x="96" y="156"/>
                    <a:pt x="1" y="239"/>
                  </a:cubicBezTo>
                  <a:cubicBezTo>
                    <a:pt x="156" y="632"/>
                    <a:pt x="644" y="370"/>
                    <a:pt x="787" y="751"/>
                  </a:cubicBezTo>
                  <a:cubicBezTo>
                    <a:pt x="822" y="560"/>
                    <a:pt x="775" y="394"/>
                    <a:pt x="668" y="251"/>
                  </a:cubicBezTo>
                  <a:cubicBezTo>
                    <a:pt x="513" y="239"/>
                    <a:pt x="370" y="144"/>
                    <a:pt x="2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 name="Google Shape;2183;p17"/>
            <p:cNvSpPr/>
            <p:nvPr/>
          </p:nvSpPr>
          <p:spPr>
            <a:xfrm>
              <a:off x="197354" y="-1020498"/>
              <a:ext cx="24838" cy="17011"/>
            </a:xfrm>
            <a:custGeom>
              <a:avLst/>
              <a:gdLst/>
              <a:ahLst/>
              <a:cxnLst/>
              <a:rect l="l" t="t" r="r" b="b"/>
              <a:pathLst>
                <a:path w="787" h="539" extrusionOk="0">
                  <a:moveTo>
                    <a:pt x="346" y="1"/>
                  </a:moveTo>
                  <a:lnTo>
                    <a:pt x="346" y="1"/>
                  </a:lnTo>
                  <a:cubicBezTo>
                    <a:pt x="226" y="48"/>
                    <a:pt x="84" y="108"/>
                    <a:pt x="0" y="239"/>
                  </a:cubicBezTo>
                  <a:cubicBezTo>
                    <a:pt x="24" y="469"/>
                    <a:pt x="109" y="538"/>
                    <a:pt x="204" y="538"/>
                  </a:cubicBezTo>
                  <a:cubicBezTo>
                    <a:pt x="302" y="538"/>
                    <a:pt x="410" y="466"/>
                    <a:pt x="476" y="417"/>
                  </a:cubicBezTo>
                  <a:cubicBezTo>
                    <a:pt x="786" y="156"/>
                    <a:pt x="298" y="179"/>
                    <a:pt x="3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 name="Google Shape;2184;p17"/>
            <p:cNvSpPr/>
            <p:nvPr/>
          </p:nvSpPr>
          <p:spPr>
            <a:xfrm>
              <a:off x="229292" y="-958106"/>
              <a:ext cx="20703" cy="14297"/>
            </a:xfrm>
            <a:custGeom>
              <a:avLst/>
              <a:gdLst/>
              <a:ahLst/>
              <a:cxnLst/>
              <a:rect l="l" t="t" r="r" b="b"/>
              <a:pathLst>
                <a:path w="656" h="453" extrusionOk="0">
                  <a:moveTo>
                    <a:pt x="0" y="0"/>
                  </a:moveTo>
                  <a:cubicBezTo>
                    <a:pt x="0" y="453"/>
                    <a:pt x="310" y="369"/>
                    <a:pt x="548" y="405"/>
                  </a:cubicBezTo>
                  <a:cubicBezTo>
                    <a:pt x="596" y="310"/>
                    <a:pt x="619" y="226"/>
                    <a:pt x="655" y="131"/>
                  </a:cubicBezTo>
                  <a:cubicBezTo>
                    <a:pt x="441" y="95"/>
                    <a:pt x="226" y="48"/>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 name="Google Shape;2185;p17"/>
            <p:cNvSpPr/>
            <p:nvPr/>
          </p:nvSpPr>
          <p:spPr>
            <a:xfrm>
              <a:off x="742569" y="-1408644"/>
              <a:ext cx="27457" cy="17895"/>
            </a:xfrm>
            <a:custGeom>
              <a:avLst/>
              <a:gdLst/>
              <a:ahLst/>
              <a:cxnLst/>
              <a:rect l="l" t="t" r="r" b="b"/>
              <a:pathLst>
                <a:path w="870" h="567" extrusionOk="0">
                  <a:moveTo>
                    <a:pt x="726" y="1"/>
                  </a:moveTo>
                  <a:lnTo>
                    <a:pt x="726" y="1"/>
                  </a:lnTo>
                  <a:cubicBezTo>
                    <a:pt x="476" y="24"/>
                    <a:pt x="250" y="155"/>
                    <a:pt x="0" y="274"/>
                  </a:cubicBezTo>
                  <a:cubicBezTo>
                    <a:pt x="24" y="298"/>
                    <a:pt x="60" y="334"/>
                    <a:pt x="107" y="358"/>
                  </a:cubicBezTo>
                  <a:cubicBezTo>
                    <a:pt x="215" y="405"/>
                    <a:pt x="298" y="501"/>
                    <a:pt x="381" y="560"/>
                  </a:cubicBezTo>
                  <a:cubicBezTo>
                    <a:pt x="397" y="564"/>
                    <a:pt x="413" y="567"/>
                    <a:pt x="428" y="567"/>
                  </a:cubicBezTo>
                  <a:cubicBezTo>
                    <a:pt x="459" y="567"/>
                    <a:pt x="488" y="556"/>
                    <a:pt x="512" y="524"/>
                  </a:cubicBezTo>
                  <a:cubicBezTo>
                    <a:pt x="869" y="501"/>
                    <a:pt x="572" y="120"/>
                    <a:pt x="7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 name="Google Shape;2186;p17"/>
            <p:cNvSpPr/>
            <p:nvPr/>
          </p:nvSpPr>
          <p:spPr>
            <a:xfrm>
              <a:off x="479903" y="-1031576"/>
              <a:ext cx="19946" cy="13760"/>
            </a:xfrm>
            <a:custGeom>
              <a:avLst/>
              <a:gdLst/>
              <a:ahLst/>
              <a:cxnLst/>
              <a:rect l="l" t="t" r="r" b="b"/>
              <a:pathLst>
                <a:path w="632" h="436" extrusionOk="0">
                  <a:moveTo>
                    <a:pt x="454" y="0"/>
                  </a:moveTo>
                  <a:cubicBezTo>
                    <a:pt x="410" y="0"/>
                    <a:pt x="359" y="17"/>
                    <a:pt x="298" y="54"/>
                  </a:cubicBezTo>
                  <a:lnTo>
                    <a:pt x="84" y="54"/>
                  </a:lnTo>
                  <a:cubicBezTo>
                    <a:pt x="1" y="197"/>
                    <a:pt x="120" y="233"/>
                    <a:pt x="179" y="304"/>
                  </a:cubicBezTo>
                  <a:cubicBezTo>
                    <a:pt x="215" y="352"/>
                    <a:pt x="263" y="399"/>
                    <a:pt x="286" y="435"/>
                  </a:cubicBezTo>
                  <a:cubicBezTo>
                    <a:pt x="394" y="399"/>
                    <a:pt x="513" y="340"/>
                    <a:pt x="632" y="292"/>
                  </a:cubicBezTo>
                  <a:cubicBezTo>
                    <a:pt x="623" y="112"/>
                    <a:pt x="565" y="0"/>
                    <a:pt x="4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 name="Google Shape;2187;p17"/>
            <p:cNvSpPr/>
            <p:nvPr/>
          </p:nvSpPr>
          <p:spPr>
            <a:xfrm>
              <a:off x="703151" y="-1165418"/>
              <a:ext cx="16885" cy="15054"/>
            </a:xfrm>
            <a:custGeom>
              <a:avLst/>
              <a:gdLst/>
              <a:ahLst/>
              <a:cxnLst/>
              <a:rect l="l" t="t" r="r" b="b"/>
              <a:pathLst>
                <a:path w="535" h="477" extrusionOk="0">
                  <a:moveTo>
                    <a:pt x="229" y="1"/>
                  </a:moveTo>
                  <a:cubicBezTo>
                    <a:pt x="46" y="1"/>
                    <a:pt x="0" y="155"/>
                    <a:pt x="11" y="366"/>
                  </a:cubicBezTo>
                  <a:cubicBezTo>
                    <a:pt x="35" y="390"/>
                    <a:pt x="35" y="426"/>
                    <a:pt x="47" y="449"/>
                  </a:cubicBezTo>
                  <a:cubicBezTo>
                    <a:pt x="92" y="468"/>
                    <a:pt x="132" y="476"/>
                    <a:pt x="169" y="476"/>
                  </a:cubicBezTo>
                  <a:cubicBezTo>
                    <a:pt x="346" y="476"/>
                    <a:pt x="436" y="288"/>
                    <a:pt x="535" y="140"/>
                  </a:cubicBezTo>
                  <a:lnTo>
                    <a:pt x="309" y="9"/>
                  </a:lnTo>
                  <a:cubicBezTo>
                    <a:pt x="280" y="3"/>
                    <a:pt x="253" y="1"/>
                    <a:pt x="2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 name="Google Shape;2188;p17"/>
            <p:cNvSpPr/>
            <p:nvPr/>
          </p:nvSpPr>
          <p:spPr>
            <a:xfrm>
              <a:off x="1268343" y="-1353415"/>
              <a:ext cx="20956" cy="12656"/>
            </a:xfrm>
            <a:custGeom>
              <a:avLst/>
              <a:gdLst/>
              <a:ahLst/>
              <a:cxnLst/>
              <a:rect l="l" t="t" r="r" b="b"/>
              <a:pathLst>
                <a:path w="664" h="401" extrusionOk="0">
                  <a:moveTo>
                    <a:pt x="640" y="1"/>
                  </a:moveTo>
                  <a:cubicBezTo>
                    <a:pt x="471" y="60"/>
                    <a:pt x="344" y="170"/>
                    <a:pt x="182" y="170"/>
                  </a:cubicBezTo>
                  <a:cubicBezTo>
                    <a:pt x="149" y="170"/>
                    <a:pt x="116" y="165"/>
                    <a:pt x="80" y="156"/>
                  </a:cubicBezTo>
                  <a:lnTo>
                    <a:pt x="80" y="156"/>
                  </a:lnTo>
                  <a:cubicBezTo>
                    <a:pt x="18" y="292"/>
                    <a:pt x="1" y="400"/>
                    <a:pt x="135" y="400"/>
                  </a:cubicBezTo>
                  <a:cubicBezTo>
                    <a:pt x="154" y="400"/>
                    <a:pt x="175" y="398"/>
                    <a:pt x="199" y="394"/>
                  </a:cubicBezTo>
                  <a:cubicBezTo>
                    <a:pt x="438" y="394"/>
                    <a:pt x="664" y="370"/>
                    <a:pt x="6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 name="Google Shape;2189;p17"/>
            <p:cNvSpPr/>
            <p:nvPr/>
          </p:nvSpPr>
          <p:spPr>
            <a:xfrm>
              <a:off x="476904" y="-1297808"/>
              <a:ext cx="11677" cy="12813"/>
            </a:xfrm>
            <a:custGeom>
              <a:avLst/>
              <a:gdLst/>
              <a:ahLst/>
              <a:cxnLst/>
              <a:rect l="l" t="t" r="r" b="b"/>
              <a:pathLst>
                <a:path w="370" h="406" extrusionOk="0">
                  <a:moveTo>
                    <a:pt x="370" y="37"/>
                  </a:moveTo>
                  <a:cubicBezTo>
                    <a:pt x="251" y="60"/>
                    <a:pt x="96" y="1"/>
                    <a:pt x="24" y="168"/>
                  </a:cubicBezTo>
                  <a:cubicBezTo>
                    <a:pt x="12" y="168"/>
                    <a:pt x="0" y="180"/>
                    <a:pt x="0" y="215"/>
                  </a:cubicBezTo>
                  <a:cubicBezTo>
                    <a:pt x="0" y="239"/>
                    <a:pt x="12" y="275"/>
                    <a:pt x="36" y="287"/>
                  </a:cubicBezTo>
                  <a:cubicBezTo>
                    <a:pt x="143" y="334"/>
                    <a:pt x="262" y="358"/>
                    <a:pt x="370" y="406"/>
                  </a:cubicBezTo>
                  <a:lnTo>
                    <a:pt x="370" y="287"/>
                  </a:lnTo>
                  <a:lnTo>
                    <a:pt x="370" y="37"/>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 name="Google Shape;2190;p17"/>
            <p:cNvSpPr/>
            <p:nvPr/>
          </p:nvSpPr>
          <p:spPr>
            <a:xfrm>
              <a:off x="1161137" y="-1316586"/>
              <a:ext cx="15054" cy="19946"/>
            </a:xfrm>
            <a:custGeom>
              <a:avLst/>
              <a:gdLst/>
              <a:ahLst/>
              <a:cxnLst/>
              <a:rect l="l" t="t" r="r" b="b"/>
              <a:pathLst>
                <a:path w="477" h="632" extrusionOk="0">
                  <a:moveTo>
                    <a:pt x="251" y="1"/>
                  </a:moveTo>
                  <a:cubicBezTo>
                    <a:pt x="358" y="215"/>
                    <a:pt x="1" y="417"/>
                    <a:pt x="251" y="632"/>
                  </a:cubicBezTo>
                  <a:cubicBezTo>
                    <a:pt x="287" y="632"/>
                    <a:pt x="322" y="632"/>
                    <a:pt x="358" y="620"/>
                  </a:cubicBezTo>
                  <a:cubicBezTo>
                    <a:pt x="322" y="405"/>
                    <a:pt x="477" y="167"/>
                    <a:pt x="2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 name="Google Shape;2191;p17"/>
            <p:cNvSpPr/>
            <p:nvPr/>
          </p:nvSpPr>
          <p:spPr>
            <a:xfrm>
              <a:off x="306328" y="-1173055"/>
              <a:ext cx="9026" cy="7353"/>
            </a:xfrm>
            <a:custGeom>
              <a:avLst/>
              <a:gdLst/>
              <a:ahLst/>
              <a:cxnLst/>
              <a:rect l="l" t="t" r="r" b="b"/>
              <a:pathLst>
                <a:path w="286" h="233" extrusionOk="0">
                  <a:moveTo>
                    <a:pt x="48" y="1"/>
                  </a:moveTo>
                  <a:cubicBezTo>
                    <a:pt x="24" y="37"/>
                    <a:pt x="12" y="72"/>
                    <a:pt x="0" y="120"/>
                  </a:cubicBezTo>
                  <a:cubicBezTo>
                    <a:pt x="45" y="183"/>
                    <a:pt x="97" y="232"/>
                    <a:pt x="155" y="232"/>
                  </a:cubicBezTo>
                  <a:cubicBezTo>
                    <a:pt x="174" y="232"/>
                    <a:pt x="194" y="227"/>
                    <a:pt x="214" y="215"/>
                  </a:cubicBezTo>
                  <a:cubicBezTo>
                    <a:pt x="250" y="203"/>
                    <a:pt x="262" y="132"/>
                    <a:pt x="286" y="84"/>
                  </a:cubicBezTo>
                  <a:cubicBezTo>
                    <a:pt x="202" y="60"/>
                    <a:pt x="119" y="25"/>
                    <a:pt x="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 name="Google Shape;2192;p17"/>
            <p:cNvSpPr/>
            <p:nvPr/>
          </p:nvSpPr>
          <p:spPr>
            <a:xfrm>
              <a:off x="1004067" y="-1480409"/>
              <a:ext cx="69558" cy="43048"/>
            </a:xfrm>
            <a:custGeom>
              <a:avLst/>
              <a:gdLst/>
              <a:ahLst/>
              <a:cxnLst/>
              <a:rect l="l" t="t" r="r" b="b"/>
              <a:pathLst>
                <a:path w="2204" h="1364" extrusionOk="0">
                  <a:moveTo>
                    <a:pt x="1215" y="1"/>
                  </a:moveTo>
                  <a:cubicBezTo>
                    <a:pt x="1157" y="26"/>
                    <a:pt x="1096" y="31"/>
                    <a:pt x="1035" y="31"/>
                  </a:cubicBezTo>
                  <a:cubicBezTo>
                    <a:pt x="990" y="31"/>
                    <a:pt x="946" y="29"/>
                    <a:pt x="901" y="29"/>
                  </a:cubicBezTo>
                  <a:cubicBezTo>
                    <a:pt x="808" y="29"/>
                    <a:pt x="716" y="41"/>
                    <a:pt x="632" y="120"/>
                  </a:cubicBezTo>
                  <a:cubicBezTo>
                    <a:pt x="680" y="203"/>
                    <a:pt x="751" y="191"/>
                    <a:pt x="822" y="203"/>
                  </a:cubicBezTo>
                  <a:cubicBezTo>
                    <a:pt x="1037" y="251"/>
                    <a:pt x="1096" y="393"/>
                    <a:pt x="1013" y="608"/>
                  </a:cubicBezTo>
                  <a:cubicBezTo>
                    <a:pt x="1013" y="608"/>
                    <a:pt x="1001" y="643"/>
                    <a:pt x="977" y="643"/>
                  </a:cubicBezTo>
                  <a:lnTo>
                    <a:pt x="882" y="643"/>
                  </a:lnTo>
                  <a:cubicBezTo>
                    <a:pt x="700" y="408"/>
                    <a:pt x="634" y="323"/>
                    <a:pt x="542" y="323"/>
                  </a:cubicBezTo>
                  <a:cubicBezTo>
                    <a:pt x="490" y="323"/>
                    <a:pt x="429" y="350"/>
                    <a:pt x="334" y="393"/>
                  </a:cubicBezTo>
                  <a:cubicBezTo>
                    <a:pt x="1" y="524"/>
                    <a:pt x="406" y="560"/>
                    <a:pt x="358" y="667"/>
                  </a:cubicBezTo>
                  <a:cubicBezTo>
                    <a:pt x="644" y="774"/>
                    <a:pt x="632" y="941"/>
                    <a:pt x="453" y="1144"/>
                  </a:cubicBezTo>
                  <a:cubicBezTo>
                    <a:pt x="418" y="1203"/>
                    <a:pt x="441" y="1263"/>
                    <a:pt x="441" y="1322"/>
                  </a:cubicBezTo>
                  <a:cubicBezTo>
                    <a:pt x="537" y="1352"/>
                    <a:pt x="631" y="1364"/>
                    <a:pt x="722" y="1364"/>
                  </a:cubicBezTo>
                  <a:cubicBezTo>
                    <a:pt x="1108" y="1364"/>
                    <a:pt x="1462" y="1149"/>
                    <a:pt x="1846" y="1120"/>
                  </a:cubicBezTo>
                  <a:cubicBezTo>
                    <a:pt x="1989" y="1024"/>
                    <a:pt x="2108" y="917"/>
                    <a:pt x="2204" y="786"/>
                  </a:cubicBezTo>
                  <a:lnTo>
                    <a:pt x="2204" y="655"/>
                  </a:lnTo>
                  <a:cubicBezTo>
                    <a:pt x="2192" y="643"/>
                    <a:pt x="2180" y="608"/>
                    <a:pt x="2168" y="596"/>
                  </a:cubicBezTo>
                  <a:cubicBezTo>
                    <a:pt x="2073" y="512"/>
                    <a:pt x="1942" y="536"/>
                    <a:pt x="1882" y="405"/>
                  </a:cubicBezTo>
                  <a:cubicBezTo>
                    <a:pt x="1704" y="166"/>
                    <a:pt x="1788" y="142"/>
                    <a:pt x="1902" y="142"/>
                  </a:cubicBezTo>
                  <a:cubicBezTo>
                    <a:pt x="1932" y="142"/>
                    <a:pt x="1963" y="144"/>
                    <a:pt x="1992" y="144"/>
                  </a:cubicBezTo>
                  <a:cubicBezTo>
                    <a:pt x="2070" y="144"/>
                    <a:pt x="2133" y="132"/>
                    <a:pt x="2108" y="48"/>
                  </a:cubicBezTo>
                  <a:lnTo>
                    <a:pt x="121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 name="Google Shape;2193;p17"/>
            <p:cNvSpPr/>
            <p:nvPr/>
          </p:nvSpPr>
          <p:spPr>
            <a:xfrm>
              <a:off x="1014987" y="-1476653"/>
              <a:ext cx="27804" cy="26668"/>
            </a:xfrm>
            <a:custGeom>
              <a:avLst/>
              <a:gdLst/>
              <a:ahLst/>
              <a:cxnLst/>
              <a:rect l="l" t="t" r="r" b="b"/>
              <a:pathLst>
                <a:path w="881" h="845" extrusionOk="0">
                  <a:moveTo>
                    <a:pt x="298" y="1"/>
                  </a:moveTo>
                  <a:cubicBezTo>
                    <a:pt x="238" y="12"/>
                    <a:pt x="167" y="12"/>
                    <a:pt x="107" y="48"/>
                  </a:cubicBezTo>
                  <a:cubicBezTo>
                    <a:pt x="72" y="120"/>
                    <a:pt x="36" y="215"/>
                    <a:pt x="0" y="286"/>
                  </a:cubicBezTo>
                  <a:cubicBezTo>
                    <a:pt x="24" y="295"/>
                    <a:pt x="48" y="299"/>
                    <a:pt x="71" y="299"/>
                  </a:cubicBezTo>
                  <a:cubicBezTo>
                    <a:pt x="186" y="299"/>
                    <a:pt x="298" y="211"/>
                    <a:pt x="416" y="211"/>
                  </a:cubicBezTo>
                  <a:cubicBezTo>
                    <a:pt x="467" y="211"/>
                    <a:pt x="518" y="227"/>
                    <a:pt x="572" y="274"/>
                  </a:cubicBezTo>
                  <a:cubicBezTo>
                    <a:pt x="631" y="393"/>
                    <a:pt x="524" y="417"/>
                    <a:pt x="476" y="465"/>
                  </a:cubicBezTo>
                  <a:cubicBezTo>
                    <a:pt x="393" y="548"/>
                    <a:pt x="298" y="655"/>
                    <a:pt x="405" y="774"/>
                  </a:cubicBezTo>
                  <a:cubicBezTo>
                    <a:pt x="445" y="825"/>
                    <a:pt x="473" y="845"/>
                    <a:pt x="493" y="845"/>
                  </a:cubicBezTo>
                  <a:cubicBezTo>
                    <a:pt x="560" y="845"/>
                    <a:pt x="546" y="631"/>
                    <a:pt x="643" y="631"/>
                  </a:cubicBezTo>
                  <a:cubicBezTo>
                    <a:pt x="647" y="631"/>
                    <a:pt x="651" y="631"/>
                    <a:pt x="655" y="632"/>
                  </a:cubicBezTo>
                  <a:cubicBezTo>
                    <a:pt x="659" y="632"/>
                    <a:pt x="662" y="632"/>
                    <a:pt x="666" y="632"/>
                  </a:cubicBezTo>
                  <a:cubicBezTo>
                    <a:pt x="880" y="632"/>
                    <a:pt x="845" y="273"/>
                    <a:pt x="822" y="179"/>
                  </a:cubicBezTo>
                  <a:cubicBezTo>
                    <a:pt x="787" y="34"/>
                    <a:pt x="704" y="5"/>
                    <a:pt x="608" y="5"/>
                  </a:cubicBezTo>
                  <a:cubicBezTo>
                    <a:pt x="543" y="5"/>
                    <a:pt x="472" y="18"/>
                    <a:pt x="405" y="18"/>
                  </a:cubicBezTo>
                  <a:cubicBezTo>
                    <a:pt x="368" y="18"/>
                    <a:pt x="331" y="14"/>
                    <a:pt x="2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 name="Google Shape;2194;p17"/>
            <p:cNvSpPr/>
            <p:nvPr/>
          </p:nvSpPr>
          <p:spPr>
            <a:xfrm>
              <a:off x="496818" y="-1306077"/>
              <a:ext cx="102602" cy="75334"/>
            </a:xfrm>
            <a:custGeom>
              <a:avLst/>
              <a:gdLst/>
              <a:ahLst/>
              <a:cxnLst/>
              <a:rect l="l" t="t" r="r" b="b"/>
              <a:pathLst>
                <a:path w="3251" h="2387" extrusionOk="0">
                  <a:moveTo>
                    <a:pt x="2022" y="0"/>
                  </a:moveTo>
                  <a:cubicBezTo>
                    <a:pt x="2011" y="0"/>
                    <a:pt x="2006" y="15"/>
                    <a:pt x="2013" y="49"/>
                  </a:cubicBezTo>
                  <a:cubicBezTo>
                    <a:pt x="1894" y="227"/>
                    <a:pt x="1715" y="239"/>
                    <a:pt x="1548" y="299"/>
                  </a:cubicBezTo>
                  <a:cubicBezTo>
                    <a:pt x="1536" y="273"/>
                    <a:pt x="1516" y="261"/>
                    <a:pt x="1493" y="261"/>
                  </a:cubicBezTo>
                  <a:cubicBezTo>
                    <a:pt x="1473" y="261"/>
                    <a:pt x="1451" y="270"/>
                    <a:pt x="1429" y="287"/>
                  </a:cubicBezTo>
                  <a:cubicBezTo>
                    <a:pt x="1421" y="350"/>
                    <a:pt x="1413" y="424"/>
                    <a:pt x="1374" y="424"/>
                  </a:cubicBezTo>
                  <a:cubicBezTo>
                    <a:pt x="1354" y="424"/>
                    <a:pt x="1326" y="406"/>
                    <a:pt x="1286" y="358"/>
                  </a:cubicBezTo>
                  <a:cubicBezTo>
                    <a:pt x="1265" y="355"/>
                    <a:pt x="1244" y="353"/>
                    <a:pt x="1224" y="353"/>
                  </a:cubicBezTo>
                  <a:cubicBezTo>
                    <a:pt x="1024" y="353"/>
                    <a:pt x="906" y="509"/>
                    <a:pt x="798" y="703"/>
                  </a:cubicBezTo>
                  <a:cubicBezTo>
                    <a:pt x="677" y="925"/>
                    <a:pt x="505" y="942"/>
                    <a:pt x="325" y="942"/>
                  </a:cubicBezTo>
                  <a:cubicBezTo>
                    <a:pt x="293" y="942"/>
                    <a:pt x="260" y="942"/>
                    <a:pt x="227" y="942"/>
                  </a:cubicBezTo>
                  <a:cubicBezTo>
                    <a:pt x="120" y="977"/>
                    <a:pt x="84" y="1096"/>
                    <a:pt x="1" y="1180"/>
                  </a:cubicBezTo>
                  <a:cubicBezTo>
                    <a:pt x="36" y="1263"/>
                    <a:pt x="84" y="1335"/>
                    <a:pt x="108" y="1430"/>
                  </a:cubicBezTo>
                  <a:cubicBezTo>
                    <a:pt x="172" y="1634"/>
                    <a:pt x="227" y="1867"/>
                    <a:pt x="455" y="1867"/>
                  </a:cubicBezTo>
                  <a:cubicBezTo>
                    <a:pt x="480" y="1867"/>
                    <a:pt x="507" y="1864"/>
                    <a:pt x="536" y="1858"/>
                  </a:cubicBezTo>
                  <a:cubicBezTo>
                    <a:pt x="545" y="1858"/>
                    <a:pt x="554" y="1857"/>
                    <a:pt x="563" y="1857"/>
                  </a:cubicBezTo>
                  <a:cubicBezTo>
                    <a:pt x="688" y="1857"/>
                    <a:pt x="754" y="1937"/>
                    <a:pt x="810" y="2049"/>
                  </a:cubicBezTo>
                  <a:cubicBezTo>
                    <a:pt x="971" y="2302"/>
                    <a:pt x="1172" y="2387"/>
                    <a:pt x="1389" y="2387"/>
                  </a:cubicBezTo>
                  <a:cubicBezTo>
                    <a:pt x="1510" y="2387"/>
                    <a:pt x="1635" y="2361"/>
                    <a:pt x="1763" y="2323"/>
                  </a:cubicBezTo>
                  <a:cubicBezTo>
                    <a:pt x="1870" y="2227"/>
                    <a:pt x="1989" y="2156"/>
                    <a:pt x="2084" y="2073"/>
                  </a:cubicBezTo>
                  <a:cubicBezTo>
                    <a:pt x="2197" y="1952"/>
                    <a:pt x="2310" y="1864"/>
                    <a:pt x="2437" y="1864"/>
                  </a:cubicBezTo>
                  <a:cubicBezTo>
                    <a:pt x="2498" y="1864"/>
                    <a:pt x="2563" y="1884"/>
                    <a:pt x="2632" y="1930"/>
                  </a:cubicBezTo>
                  <a:cubicBezTo>
                    <a:pt x="2715" y="1906"/>
                    <a:pt x="2787" y="1858"/>
                    <a:pt x="2858" y="1811"/>
                  </a:cubicBezTo>
                  <a:cubicBezTo>
                    <a:pt x="3251" y="1084"/>
                    <a:pt x="3203" y="823"/>
                    <a:pt x="2608" y="465"/>
                  </a:cubicBezTo>
                  <a:cubicBezTo>
                    <a:pt x="2441" y="370"/>
                    <a:pt x="2346" y="251"/>
                    <a:pt x="2298" y="61"/>
                  </a:cubicBezTo>
                  <a:cubicBezTo>
                    <a:pt x="2203" y="37"/>
                    <a:pt x="2132" y="37"/>
                    <a:pt x="2060" y="25"/>
                  </a:cubicBezTo>
                  <a:cubicBezTo>
                    <a:pt x="2045" y="9"/>
                    <a:pt x="2031" y="0"/>
                    <a:pt x="20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 name="Google Shape;2195;p17"/>
            <p:cNvSpPr/>
            <p:nvPr/>
          </p:nvSpPr>
          <p:spPr>
            <a:xfrm>
              <a:off x="677178" y="-1348176"/>
              <a:ext cx="89851" cy="87611"/>
            </a:xfrm>
            <a:custGeom>
              <a:avLst/>
              <a:gdLst/>
              <a:ahLst/>
              <a:cxnLst/>
              <a:rect l="l" t="t" r="r" b="b"/>
              <a:pathLst>
                <a:path w="2847" h="2776" extrusionOk="0">
                  <a:moveTo>
                    <a:pt x="2190" y="0"/>
                  </a:moveTo>
                  <a:cubicBezTo>
                    <a:pt x="2141" y="0"/>
                    <a:pt x="2086" y="8"/>
                    <a:pt x="2025" y="25"/>
                  </a:cubicBezTo>
                  <a:cubicBezTo>
                    <a:pt x="1882" y="109"/>
                    <a:pt x="1751" y="216"/>
                    <a:pt x="1572" y="240"/>
                  </a:cubicBezTo>
                  <a:cubicBezTo>
                    <a:pt x="1538" y="236"/>
                    <a:pt x="1506" y="234"/>
                    <a:pt x="1474" y="234"/>
                  </a:cubicBezTo>
                  <a:cubicBezTo>
                    <a:pt x="1136" y="234"/>
                    <a:pt x="910" y="458"/>
                    <a:pt x="703" y="752"/>
                  </a:cubicBezTo>
                  <a:lnTo>
                    <a:pt x="262" y="752"/>
                  </a:lnTo>
                  <a:cubicBezTo>
                    <a:pt x="239" y="728"/>
                    <a:pt x="215" y="713"/>
                    <a:pt x="188" y="713"/>
                  </a:cubicBezTo>
                  <a:cubicBezTo>
                    <a:pt x="161" y="713"/>
                    <a:pt x="131" y="728"/>
                    <a:pt x="96" y="764"/>
                  </a:cubicBezTo>
                  <a:cubicBezTo>
                    <a:pt x="48" y="835"/>
                    <a:pt x="48" y="930"/>
                    <a:pt x="60" y="1025"/>
                  </a:cubicBezTo>
                  <a:cubicBezTo>
                    <a:pt x="120" y="1133"/>
                    <a:pt x="179" y="1228"/>
                    <a:pt x="286" y="1287"/>
                  </a:cubicBezTo>
                  <a:cubicBezTo>
                    <a:pt x="334" y="1287"/>
                    <a:pt x="358" y="1323"/>
                    <a:pt x="346" y="1347"/>
                  </a:cubicBezTo>
                  <a:cubicBezTo>
                    <a:pt x="341" y="1353"/>
                    <a:pt x="338" y="1357"/>
                    <a:pt x="335" y="1361"/>
                  </a:cubicBezTo>
                  <a:lnTo>
                    <a:pt x="335" y="1361"/>
                  </a:lnTo>
                  <a:cubicBezTo>
                    <a:pt x="335" y="1353"/>
                    <a:pt x="329" y="1343"/>
                    <a:pt x="310" y="1335"/>
                  </a:cubicBezTo>
                  <a:cubicBezTo>
                    <a:pt x="298" y="1329"/>
                    <a:pt x="280" y="1326"/>
                    <a:pt x="262" y="1326"/>
                  </a:cubicBezTo>
                  <a:cubicBezTo>
                    <a:pt x="245" y="1326"/>
                    <a:pt x="227" y="1329"/>
                    <a:pt x="215" y="1335"/>
                  </a:cubicBezTo>
                  <a:cubicBezTo>
                    <a:pt x="1" y="1454"/>
                    <a:pt x="60" y="1621"/>
                    <a:pt x="120" y="1799"/>
                  </a:cubicBezTo>
                  <a:cubicBezTo>
                    <a:pt x="348" y="1869"/>
                    <a:pt x="477" y="2213"/>
                    <a:pt x="729" y="2213"/>
                  </a:cubicBezTo>
                  <a:cubicBezTo>
                    <a:pt x="779" y="2213"/>
                    <a:pt x="833" y="2200"/>
                    <a:pt x="893" y="2168"/>
                  </a:cubicBezTo>
                  <a:cubicBezTo>
                    <a:pt x="1070" y="2016"/>
                    <a:pt x="875" y="1585"/>
                    <a:pt x="1167" y="1585"/>
                  </a:cubicBezTo>
                  <a:cubicBezTo>
                    <a:pt x="1171" y="1585"/>
                    <a:pt x="1175" y="1585"/>
                    <a:pt x="1179" y="1585"/>
                  </a:cubicBezTo>
                  <a:cubicBezTo>
                    <a:pt x="1370" y="1597"/>
                    <a:pt x="1703" y="1645"/>
                    <a:pt x="1667" y="2049"/>
                  </a:cubicBezTo>
                  <a:cubicBezTo>
                    <a:pt x="2013" y="2288"/>
                    <a:pt x="2358" y="2526"/>
                    <a:pt x="2703" y="2776"/>
                  </a:cubicBezTo>
                  <a:cubicBezTo>
                    <a:pt x="2846" y="2335"/>
                    <a:pt x="2144" y="2109"/>
                    <a:pt x="2560" y="1656"/>
                  </a:cubicBezTo>
                  <a:cubicBezTo>
                    <a:pt x="2537" y="1430"/>
                    <a:pt x="2108" y="1359"/>
                    <a:pt x="2406" y="1025"/>
                  </a:cubicBezTo>
                  <a:cubicBezTo>
                    <a:pt x="2429" y="930"/>
                    <a:pt x="2441" y="859"/>
                    <a:pt x="2429" y="764"/>
                  </a:cubicBezTo>
                  <a:cubicBezTo>
                    <a:pt x="2287" y="621"/>
                    <a:pt x="2382" y="561"/>
                    <a:pt x="2501" y="502"/>
                  </a:cubicBezTo>
                  <a:cubicBezTo>
                    <a:pt x="2520" y="178"/>
                    <a:pt x="2419" y="0"/>
                    <a:pt x="21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 name="Google Shape;2196;p17"/>
            <p:cNvSpPr/>
            <p:nvPr/>
          </p:nvSpPr>
          <p:spPr>
            <a:xfrm>
              <a:off x="560315" y="-1327852"/>
              <a:ext cx="79310" cy="82088"/>
            </a:xfrm>
            <a:custGeom>
              <a:avLst/>
              <a:gdLst/>
              <a:ahLst/>
              <a:cxnLst/>
              <a:rect l="l" t="t" r="r" b="b"/>
              <a:pathLst>
                <a:path w="2513" h="2601" extrusionOk="0">
                  <a:moveTo>
                    <a:pt x="2182" y="0"/>
                  </a:moveTo>
                  <a:cubicBezTo>
                    <a:pt x="1997" y="0"/>
                    <a:pt x="1916" y="296"/>
                    <a:pt x="1733" y="296"/>
                  </a:cubicBezTo>
                  <a:cubicBezTo>
                    <a:pt x="1699" y="296"/>
                    <a:pt x="1662" y="286"/>
                    <a:pt x="1620" y="262"/>
                  </a:cubicBezTo>
                  <a:cubicBezTo>
                    <a:pt x="1584" y="155"/>
                    <a:pt x="1489" y="143"/>
                    <a:pt x="1382" y="143"/>
                  </a:cubicBezTo>
                  <a:cubicBezTo>
                    <a:pt x="1156" y="191"/>
                    <a:pt x="1239" y="512"/>
                    <a:pt x="1072" y="631"/>
                  </a:cubicBezTo>
                  <a:cubicBezTo>
                    <a:pt x="1002" y="631"/>
                    <a:pt x="926" y="781"/>
                    <a:pt x="855" y="781"/>
                  </a:cubicBezTo>
                  <a:cubicBezTo>
                    <a:pt x="818" y="781"/>
                    <a:pt x="783" y="741"/>
                    <a:pt x="751" y="620"/>
                  </a:cubicBezTo>
                  <a:cubicBezTo>
                    <a:pt x="731" y="617"/>
                    <a:pt x="712" y="615"/>
                    <a:pt x="692" y="615"/>
                  </a:cubicBezTo>
                  <a:cubicBezTo>
                    <a:pt x="548" y="615"/>
                    <a:pt x="414" y="689"/>
                    <a:pt x="298" y="762"/>
                  </a:cubicBezTo>
                  <a:cubicBezTo>
                    <a:pt x="1" y="1072"/>
                    <a:pt x="263" y="1132"/>
                    <a:pt x="465" y="1251"/>
                  </a:cubicBezTo>
                  <a:cubicBezTo>
                    <a:pt x="644" y="1370"/>
                    <a:pt x="1013" y="1417"/>
                    <a:pt x="965" y="1572"/>
                  </a:cubicBezTo>
                  <a:cubicBezTo>
                    <a:pt x="846" y="1882"/>
                    <a:pt x="1025" y="2215"/>
                    <a:pt x="846" y="2501"/>
                  </a:cubicBezTo>
                  <a:cubicBezTo>
                    <a:pt x="855" y="2502"/>
                    <a:pt x="863" y="2503"/>
                    <a:pt x="871" y="2503"/>
                  </a:cubicBezTo>
                  <a:cubicBezTo>
                    <a:pt x="1019" y="2503"/>
                    <a:pt x="1078" y="2308"/>
                    <a:pt x="1179" y="2263"/>
                  </a:cubicBezTo>
                  <a:cubicBezTo>
                    <a:pt x="1263" y="2144"/>
                    <a:pt x="1429" y="2167"/>
                    <a:pt x="1501" y="2025"/>
                  </a:cubicBezTo>
                  <a:cubicBezTo>
                    <a:pt x="1477" y="1882"/>
                    <a:pt x="1227" y="1858"/>
                    <a:pt x="1346" y="1620"/>
                  </a:cubicBezTo>
                  <a:lnTo>
                    <a:pt x="1346" y="1620"/>
                  </a:lnTo>
                  <a:cubicBezTo>
                    <a:pt x="1596" y="1786"/>
                    <a:pt x="1787" y="2001"/>
                    <a:pt x="1834" y="2322"/>
                  </a:cubicBezTo>
                  <a:cubicBezTo>
                    <a:pt x="1852" y="2468"/>
                    <a:pt x="1871" y="2600"/>
                    <a:pt x="1975" y="2600"/>
                  </a:cubicBezTo>
                  <a:cubicBezTo>
                    <a:pt x="2007" y="2600"/>
                    <a:pt x="2046" y="2588"/>
                    <a:pt x="2096" y="2560"/>
                  </a:cubicBezTo>
                  <a:cubicBezTo>
                    <a:pt x="2203" y="2513"/>
                    <a:pt x="2358" y="2536"/>
                    <a:pt x="2358" y="2370"/>
                  </a:cubicBezTo>
                  <a:cubicBezTo>
                    <a:pt x="2358" y="2108"/>
                    <a:pt x="2096" y="2298"/>
                    <a:pt x="2013" y="2144"/>
                  </a:cubicBezTo>
                  <a:cubicBezTo>
                    <a:pt x="2096" y="1965"/>
                    <a:pt x="2191" y="1786"/>
                    <a:pt x="2394" y="1763"/>
                  </a:cubicBezTo>
                  <a:cubicBezTo>
                    <a:pt x="2477" y="1667"/>
                    <a:pt x="2477" y="1596"/>
                    <a:pt x="2418" y="1501"/>
                  </a:cubicBezTo>
                  <a:cubicBezTo>
                    <a:pt x="2312" y="1384"/>
                    <a:pt x="2216" y="1231"/>
                    <a:pt x="2046" y="1231"/>
                  </a:cubicBezTo>
                  <a:cubicBezTo>
                    <a:pt x="2024" y="1231"/>
                    <a:pt x="2001" y="1233"/>
                    <a:pt x="1977" y="1239"/>
                  </a:cubicBezTo>
                  <a:cubicBezTo>
                    <a:pt x="1967" y="1280"/>
                    <a:pt x="1920" y="1312"/>
                    <a:pt x="1909" y="1312"/>
                  </a:cubicBezTo>
                  <a:cubicBezTo>
                    <a:pt x="1907" y="1312"/>
                    <a:pt x="1906" y="1312"/>
                    <a:pt x="1906" y="1310"/>
                  </a:cubicBezTo>
                  <a:cubicBezTo>
                    <a:pt x="1894" y="1239"/>
                    <a:pt x="1906" y="1167"/>
                    <a:pt x="1965" y="1120"/>
                  </a:cubicBezTo>
                  <a:cubicBezTo>
                    <a:pt x="2084" y="1036"/>
                    <a:pt x="2060" y="822"/>
                    <a:pt x="2180" y="739"/>
                  </a:cubicBezTo>
                  <a:lnTo>
                    <a:pt x="2180" y="739"/>
                  </a:lnTo>
                  <a:cubicBezTo>
                    <a:pt x="2096" y="834"/>
                    <a:pt x="2120" y="929"/>
                    <a:pt x="2191" y="1001"/>
                  </a:cubicBezTo>
                  <a:cubicBezTo>
                    <a:pt x="2322" y="917"/>
                    <a:pt x="2513" y="870"/>
                    <a:pt x="2513" y="631"/>
                  </a:cubicBezTo>
                  <a:cubicBezTo>
                    <a:pt x="2501" y="477"/>
                    <a:pt x="2370" y="405"/>
                    <a:pt x="2322" y="262"/>
                  </a:cubicBezTo>
                  <a:cubicBezTo>
                    <a:pt x="2287" y="167"/>
                    <a:pt x="2263" y="60"/>
                    <a:pt x="2191" y="0"/>
                  </a:cubicBezTo>
                  <a:cubicBezTo>
                    <a:pt x="2188" y="0"/>
                    <a:pt x="2185" y="0"/>
                    <a:pt x="21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 name="Google Shape;2197;p17"/>
            <p:cNvSpPr/>
            <p:nvPr/>
          </p:nvSpPr>
          <p:spPr>
            <a:xfrm>
              <a:off x="481417" y="-1129914"/>
              <a:ext cx="115005" cy="90672"/>
            </a:xfrm>
            <a:custGeom>
              <a:avLst/>
              <a:gdLst/>
              <a:ahLst/>
              <a:cxnLst/>
              <a:rect l="l" t="t" r="r" b="b"/>
              <a:pathLst>
                <a:path w="3644" h="2873" extrusionOk="0">
                  <a:moveTo>
                    <a:pt x="3449" y="1"/>
                  </a:moveTo>
                  <a:cubicBezTo>
                    <a:pt x="3370" y="1"/>
                    <a:pt x="3270" y="58"/>
                    <a:pt x="3156" y="158"/>
                  </a:cubicBezTo>
                  <a:cubicBezTo>
                    <a:pt x="2929" y="313"/>
                    <a:pt x="2632" y="253"/>
                    <a:pt x="2489" y="539"/>
                  </a:cubicBezTo>
                  <a:cubicBezTo>
                    <a:pt x="2417" y="670"/>
                    <a:pt x="1822" y="1146"/>
                    <a:pt x="1667" y="1170"/>
                  </a:cubicBezTo>
                  <a:cubicBezTo>
                    <a:pt x="1536" y="1206"/>
                    <a:pt x="1441" y="1289"/>
                    <a:pt x="1441" y="1408"/>
                  </a:cubicBezTo>
                  <a:cubicBezTo>
                    <a:pt x="1438" y="1485"/>
                    <a:pt x="1458" y="1508"/>
                    <a:pt x="1489" y="1508"/>
                  </a:cubicBezTo>
                  <a:cubicBezTo>
                    <a:pt x="1537" y="1508"/>
                    <a:pt x="1612" y="1451"/>
                    <a:pt x="1665" y="1451"/>
                  </a:cubicBezTo>
                  <a:cubicBezTo>
                    <a:pt x="1699" y="1451"/>
                    <a:pt x="1723" y="1474"/>
                    <a:pt x="1727" y="1551"/>
                  </a:cubicBezTo>
                  <a:cubicBezTo>
                    <a:pt x="1617" y="1737"/>
                    <a:pt x="1467" y="1802"/>
                    <a:pt x="1296" y="1802"/>
                  </a:cubicBezTo>
                  <a:cubicBezTo>
                    <a:pt x="1281" y="1802"/>
                    <a:pt x="1266" y="1802"/>
                    <a:pt x="1251" y="1801"/>
                  </a:cubicBezTo>
                  <a:cubicBezTo>
                    <a:pt x="1189" y="1746"/>
                    <a:pt x="1128" y="1716"/>
                    <a:pt x="1069" y="1716"/>
                  </a:cubicBezTo>
                  <a:cubicBezTo>
                    <a:pt x="1012" y="1716"/>
                    <a:pt x="957" y="1743"/>
                    <a:pt x="905" y="1801"/>
                  </a:cubicBezTo>
                  <a:cubicBezTo>
                    <a:pt x="732" y="2090"/>
                    <a:pt x="488" y="2184"/>
                    <a:pt x="212" y="2184"/>
                  </a:cubicBezTo>
                  <a:cubicBezTo>
                    <a:pt x="147" y="2184"/>
                    <a:pt x="80" y="2179"/>
                    <a:pt x="12" y="2170"/>
                  </a:cubicBezTo>
                  <a:lnTo>
                    <a:pt x="12" y="2170"/>
                  </a:lnTo>
                  <a:cubicBezTo>
                    <a:pt x="0" y="2444"/>
                    <a:pt x="191" y="2587"/>
                    <a:pt x="298" y="2777"/>
                  </a:cubicBezTo>
                  <a:cubicBezTo>
                    <a:pt x="378" y="2837"/>
                    <a:pt x="442" y="2863"/>
                    <a:pt x="495" y="2863"/>
                  </a:cubicBezTo>
                  <a:cubicBezTo>
                    <a:pt x="629" y="2863"/>
                    <a:pt x="684" y="2695"/>
                    <a:pt x="727" y="2515"/>
                  </a:cubicBezTo>
                  <a:cubicBezTo>
                    <a:pt x="810" y="2468"/>
                    <a:pt x="536" y="2396"/>
                    <a:pt x="750" y="2360"/>
                  </a:cubicBezTo>
                  <a:cubicBezTo>
                    <a:pt x="757" y="2360"/>
                    <a:pt x="763" y="2360"/>
                    <a:pt x="769" y="2360"/>
                  </a:cubicBezTo>
                  <a:cubicBezTo>
                    <a:pt x="950" y="2360"/>
                    <a:pt x="906" y="2531"/>
                    <a:pt x="941" y="2658"/>
                  </a:cubicBezTo>
                  <a:cubicBezTo>
                    <a:pt x="998" y="2812"/>
                    <a:pt x="1060" y="2873"/>
                    <a:pt x="1127" y="2873"/>
                  </a:cubicBezTo>
                  <a:cubicBezTo>
                    <a:pt x="1199" y="2873"/>
                    <a:pt x="1277" y="2800"/>
                    <a:pt x="1358" y="2694"/>
                  </a:cubicBezTo>
                  <a:cubicBezTo>
                    <a:pt x="1584" y="2456"/>
                    <a:pt x="1965" y="2360"/>
                    <a:pt x="1834" y="1860"/>
                  </a:cubicBezTo>
                  <a:cubicBezTo>
                    <a:pt x="1836" y="1860"/>
                    <a:pt x="1839" y="1860"/>
                    <a:pt x="1841" y="1860"/>
                  </a:cubicBezTo>
                  <a:cubicBezTo>
                    <a:pt x="1994" y="1860"/>
                    <a:pt x="1984" y="2163"/>
                    <a:pt x="2066" y="2163"/>
                  </a:cubicBezTo>
                  <a:cubicBezTo>
                    <a:pt x="2087" y="2163"/>
                    <a:pt x="2116" y="2141"/>
                    <a:pt x="2155" y="2087"/>
                  </a:cubicBezTo>
                  <a:cubicBezTo>
                    <a:pt x="2298" y="1884"/>
                    <a:pt x="2786" y="2051"/>
                    <a:pt x="2572" y="1551"/>
                  </a:cubicBezTo>
                  <a:cubicBezTo>
                    <a:pt x="2560" y="1527"/>
                    <a:pt x="2548" y="1503"/>
                    <a:pt x="2536" y="1491"/>
                  </a:cubicBezTo>
                  <a:cubicBezTo>
                    <a:pt x="2382" y="1348"/>
                    <a:pt x="2417" y="1253"/>
                    <a:pt x="2548" y="1146"/>
                  </a:cubicBezTo>
                  <a:cubicBezTo>
                    <a:pt x="2572" y="1098"/>
                    <a:pt x="2620" y="1075"/>
                    <a:pt x="2655" y="1039"/>
                  </a:cubicBezTo>
                  <a:cubicBezTo>
                    <a:pt x="2718" y="1007"/>
                    <a:pt x="2781" y="963"/>
                    <a:pt x="2836" y="963"/>
                  </a:cubicBezTo>
                  <a:cubicBezTo>
                    <a:pt x="2884" y="963"/>
                    <a:pt x="2925" y="998"/>
                    <a:pt x="2953" y="1110"/>
                  </a:cubicBezTo>
                  <a:cubicBezTo>
                    <a:pt x="2973" y="1199"/>
                    <a:pt x="2984" y="1289"/>
                    <a:pt x="3063" y="1289"/>
                  </a:cubicBezTo>
                  <a:cubicBezTo>
                    <a:pt x="3079" y="1289"/>
                    <a:pt x="3098" y="1285"/>
                    <a:pt x="3120" y="1277"/>
                  </a:cubicBezTo>
                  <a:cubicBezTo>
                    <a:pt x="3139" y="1257"/>
                    <a:pt x="3162" y="1250"/>
                    <a:pt x="3186" y="1250"/>
                  </a:cubicBezTo>
                  <a:cubicBezTo>
                    <a:pt x="3266" y="1250"/>
                    <a:pt x="3366" y="1335"/>
                    <a:pt x="3446" y="1335"/>
                  </a:cubicBezTo>
                  <a:cubicBezTo>
                    <a:pt x="3501" y="1335"/>
                    <a:pt x="3547" y="1294"/>
                    <a:pt x="3572" y="1158"/>
                  </a:cubicBezTo>
                  <a:cubicBezTo>
                    <a:pt x="3632" y="932"/>
                    <a:pt x="3501" y="836"/>
                    <a:pt x="3406" y="741"/>
                  </a:cubicBezTo>
                  <a:cubicBezTo>
                    <a:pt x="3322" y="658"/>
                    <a:pt x="3156" y="717"/>
                    <a:pt x="3096" y="610"/>
                  </a:cubicBezTo>
                  <a:lnTo>
                    <a:pt x="3096" y="610"/>
                  </a:lnTo>
                  <a:cubicBezTo>
                    <a:pt x="3141" y="619"/>
                    <a:pt x="3193" y="642"/>
                    <a:pt x="3257" y="642"/>
                  </a:cubicBezTo>
                  <a:cubicBezTo>
                    <a:pt x="3278" y="642"/>
                    <a:pt x="3299" y="640"/>
                    <a:pt x="3322" y="634"/>
                  </a:cubicBezTo>
                  <a:cubicBezTo>
                    <a:pt x="3453" y="598"/>
                    <a:pt x="3572" y="539"/>
                    <a:pt x="3644" y="384"/>
                  </a:cubicBezTo>
                  <a:cubicBezTo>
                    <a:pt x="3630" y="113"/>
                    <a:pt x="3559" y="1"/>
                    <a:pt x="34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 name="Google Shape;2198;p17"/>
            <p:cNvSpPr/>
            <p:nvPr/>
          </p:nvSpPr>
          <p:spPr>
            <a:xfrm>
              <a:off x="723760" y="-1236552"/>
              <a:ext cx="68801" cy="41344"/>
            </a:xfrm>
            <a:custGeom>
              <a:avLst/>
              <a:gdLst/>
              <a:ahLst/>
              <a:cxnLst/>
              <a:rect l="l" t="t" r="r" b="b"/>
              <a:pathLst>
                <a:path w="2180" h="1310" extrusionOk="0">
                  <a:moveTo>
                    <a:pt x="275" y="1"/>
                  </a:moveTo>
                  <a:cubicBezTo>
                    <a:pt x="1" y="322"/>
                    <a:pt x="275" y="739"/>
                    <a:pt x="120" y="1084"/>
                  </a:cubicBezTo>
                  <a:cubicBezTo>
                    <a:pt x="287" y="1147"/>
                    <a:pt x="572" y="1309"/>
                    <a:pt x="664" y="1309"/>
                  </a:cubicBezTo>
                  <a:cubicBezTo>
                    <a:pt x="678" y="1309"/>
                    <a:pt x="687" y="1306"/>
                    <a:pt x="691" y="1298"/>
                  </a:cubicBezTo>
                  <a:cubicBezTo>
                    <a:pt x="810" y="1109"/>
                    <a:pt x="931" y="1048"/>
                    <a:pt x="1051" y="1048"/>
                  </a:cubicBezTo>
                  <a:cubicBezTo>
                    <a:pt x="1256" y="1048"/>
                    <a:pt x="1461" y="1224"/>
                    <a:pt x="1656" y="1239"/>
                  </a:cubicBezTo>
                  <a:cubicBezTo>
                    <a:pt x="1799" y="1108"/>
                    <a:pt x="1965" y="1001"/>
                    <a:pt x="2120" y="882"/>
                  </a:cubicBezTo>
                  <a:lnTo>
                    <a:pt x="2156" y="834"/>
                  </a:lnTo>
                  <a:cubicBezTo>
                    <a:pt x="2180" y="798"/>
                    <a:pt x="2156" y="775"/>
                    <a:pt x="2132" y="739"/>
                  </a:cubicBezTo>
                  <a:cubicBezTo>
                    <a:pt x="1836" y="495"/>
                    <a:pt x="1534" y="247"/>
                    <a:pt x="1220" y="247"/>
                  </a:cubicBezTo>
                  <a:cubicBezTo>
                    <a:pt x="953" y="247"/>
                    <a:pt x="679" y="426"/>
                    <a:pt x="394" y="941"/>
                  </a:cubicBezTo>
                  <a:cubicBezTo>
                    <a:pt x="394" y="465"/>
                    <a:pt x="608" y="144"/>
                    <a:pt x="2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 name="Google Shape;2199;p17"/>
            <p:cNvSpPr/>
            <p:nvPr/>
          </p:nvSpPr>
          <p:spPr>
            <a:xfrm>
              <a:off x="629082" y="-1324476"/>
              <a:ext cx="58638" cy="57913"/>
            </a:xfrm>
            <a:custGeom>
              <a:avLst/>
              <a:gdLst/>
              <a:ahLst/>
              <a:cxnLst/>
              <a:rect l="l" t="t" r="r" b="b"/>
              <a:pathLst>
                <a:path w="1858" h="1835" extrusionOk="0">
                  <a:moveTo>
                    <a:pt x="1655" y="1"/>
                  </a:moveTo>
                  <a:cubicBezTo>
                    <a:pt x="1332" y="34"/>
                    <a:pt x="1009" y="125"/>
                    <a:pt x="682" y="125"/>
                  </a:cubicBezTo>
                  <a:cubicBezTo>
                    <a:pt x="539" y="125"/>
                    <a:pt x="395" y="107"/>
                    <a:pt x="251" y="60"/>
                  </a:cubicBezTo>
                  <a:cubicBezTo>
                    <a:pt x="234" y="54"/>
                    <a:pt x="219" y="51"/>
                    <a:pt x="204" y="51"/>
                  </a:cubicBezTo>
                  <a:cubicBezTo>
                    <a:pt x="112" y="51"/>
                    <a:pt x="52" y="168"/>
                    <a:pt x="1" y="251"/>
                  </a:cubicBezTo>
                  <a:cubicBezTo>
                    <a:pt x="120" y="346"/>
                    <a:pt x="215" y="417"/>
                    <a:pt x="334" y="513"/>
                  </a:cubicBezTo>
                  <a:cubicBezTo>
                    <a:pt x="355" y="511"/>
                    <a:pt x="375" y="511"/>
                    <a:pt x="394" y="511"/>
                  </a:cubicBezTo>
                  <a:cubicBezTo>
                    <a:pt x="1149" y="511"/>
                    <a:pt x="1021" y="1393"/>
                    <a:pt x="1358" y="1834"/>
                  </a:cubicBezTo>
                  <a:cubicBezTo>
                    <a:pt x="1655" y="1667"/>
                    <a:pt x="1441" y="1251"/>
                    <a:pt x="1655" y="1025"/>
                  </a:cubicBezTo>
                  <a:cubicBezTo>
                    <a:pt x="1798" y="941"/>
                    <a:pt x="1572" y="715"/>
                    <a:pt x="1763" y="644"/>
                  </a:cubicBezTo>
                  <a:cubicBezTo>
                    <a:pt x="1858" y="465"/>
                    <a:pt x="1655" y="394"/>
                    <a:pt x="1655" y="251"/>
                  </a:cubicBezTo>
                  <a:lnTo>
                    <a:pt x="165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 name="Google Shape;2200;p17"/>
            <p:cNvSpPr/>
            <p:nvPr/>
          </p:nvSpPr>
          <p:spPr>
            <a:xfrm>
              <a:off x="667111" y="-1192148"/>
              <a:ext cx="53305" cy="38314"/>
            </a:xfrm>
            <a:custGeom>
              <a:avLst/>
              <a:gdLst/>
              <a:ahLst/>
              <a:cxnLst/>
              <a:rect l="l" t="t" r="r" b="b"/>
              <a:pathLst>
                <a:path w="1689" h="1214" extrusionOk="0">
                  <a:moveTo>
                    <a:pt x="1075" y="1"/>
                  </a:moveTo>
                  <a:cubicBezTo>
                    <a:pt x="851" y="1"/>
                    <a:pt x="680" y="298"/>
                    <a:pt x="461" y="298"/>
                  </a:cubicBezTo>
                  <a:cubicBezTo>
                    <a:pt x="434" y="298"/>
                    <a:pt x="407" y="294"/>
                    <a:pt x="379" y="284"/>
                  </a:cubicBezTo>
                  <a:cubicBezTo>
                    <a:pt x="317" y="264"/>
                    <a:pt x="264" y="255"/>
                    <a:pt x="221" y="255"/>
                  </a:cubicBezTo>
                  <a:cubicBezTo>
                    <a:pt x="7" y="255"/>
                    <a:pt x="0" y="478"/>
                    <a:pt x="10" y="725"/>
                  </a:cubicBezTo>
                  <a:cubicBezTo>
                    <a:pt x="58" y="749"/>
                    <a:pt x="93" y="784"/>
                    <a:pt x="141" y="784"/>
                  </a:cubicBezTo>
                  <a:cubicBezTo>
                    <a:pt x="242" y="772"/>
                    <a:pt x="343" y="749"/>
                    <a:pt x="442" y="749"/>
                  </a:cubicBezTo>
                  <a:cubicBezTo>
                    <a:pt x="540" y="749"/>
                    <a:pt x="635" y="772"/>
                    <a:pt x="724" y="856"/>
                  </a:cubicBezTo>
                  <a:cubicBezTo>
                    <a:pt x="736" y="903"/>
                    <a:pt x="772" y="939"/>
                    <a:pt x="796" y="975"/>
                  </a:cubicBezTo>
                  <a:cubicBezTo>
                    <a:pt x="807" y="973"/>
                    <a:pt x="818" y="972"/>
                    <a:pt x="828" y="972"/>
                  </a:cubicBezTo>
                  <a:cubicBezTo>
                    <a:pt x="981" y="972"/>
                    <a:pt x="1032" y="1202"/>
                    <a:pt x="1177" y="1213"/>
                  </a:cubicBezTo>
                  <a:cubicBezTo>
                    <a:pt x="1260" y="1094"/>
                    <a:pt x="1308" y="915"/>
                    <a:pt x="1474" y="856"/>
                  </a:cubicBezTo>
                  <a:cubicBezTo>
                    <a:pt x="1498" y="808"/>
                    <a:pt x="1546" y="761"/>
                    <a:pt x="1570" y="701"/>
                  </a:cubicBezTo>
                  <a:cubicBezTo>
                    <a:pt x="1641" y="546"/>
                    <a:pt x="1689" y="380"/>
                    <a:pt x="1570" y="213"/>
                  </a:cubicBezTo>
                  <a:cubicBezTo>
                    <a:pt x="1554" y="213"/>
                    <a:pt x="1539" y="213"/>
                    <a:pt x="1524" y="213"/>
                  </a:cubicBezTo>
                  <a:cubicBezTo>
                    <a:pt x="1409" y="213"/>
                    <a:pt x="1298" y="204"/>
                    <a:pt x="1224" y="46"/>
                  </a:cubicBezTo>
                  <a:cubicBezTo>
                    <a:pt x="1172" y="14"/>
                    <a:pt x="1122" y="1"/>
                    <a:pt x="10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 name="Google Shape;2201;p17"/>
            <p:cNvSpPr/>
            <p:nvPr/>
          </p:nvSpPr>
          <p:spPr>
            <a:xfrm>
              <a:off x="716248" y="-1371972"/>
              <a:ext cx="57913" cy="58828"/>
            </a:xfrm>
            <a:custGeom>
              <a:avLst/>
              <a:gdLst/>
              <a:ahLst/>
              <a:cxnLst/>
              <a:rect l="l" t="t" r="r" b="b"/>
              <a:pathLst>
                <a:path w="1835" h="1864" extrusionOk="0">
                  <a:moveTo>
                    <a:pt x="986" y="0"/>
                  </a:moveTo>
                  <a:cubicBezTo>
                    <a:pt x="856" y="0"/>
                    <a:pt x="727" y="77"/>
                    <a:pt x="597" y="77"/>
                  </a:cubicBezTo>
                  <a:cubicBezTo>
                    <a:pt x="569" y="77"/>
                    <a:pt x="541" y="74"/>
                    <a:pt x="513" y="65"/>
                  </a:cubicBezTo>
                  <a:cubicBezTo>
                    <a:pt x="502" y="63"/>
                    <a:pt x="492" y="62"/>
                    <a:pt x="482" y="62"/>
                  </a:cubicBezTo>
                  <a:cubicBezTo>
                    <a:pt x="379" y="62"/>
                    <a:pt x="303" y="165"/>
                    <a:pt x="227" y="220"/>
                  </a:cubicBezTo>
                  <a:cubicBezTo>
                    <a:pt x="120" y="267"/>
                    <a:pt x="48" y="363"/>
                    <a:pt x="1" y="482"/>
                  </a:cubicBezTo>
                  <a:cubicBezTo>
                    <a:pt x="13" y="565"/>
                    <a:pt x="60" y="625"/>
                    <a:pt x="120" y="672"/>
                  </a:cubicBezTo>
                  <a:cubicBezTo>
                    <a:pt x="251" y="744"/>
                    <a:pt x="394" y="744"/>
                    <a:pt x="525" y="803"/>
                  </a:cubicBezTo>
                  <a:cubicBezTo>
                    <a:pt x="608" y="851"/>
                    <a:pt x="703" y="863"/>
                    <a:pt x="787" y="863"/>
                  </a:cubicBezTo>
                  <a:cubicBezTo>
                    <a:pt x="836" y="843"/>
                    <a:pt x="880" y="834"/>
                    <a:pt x="919" y="834"/>
                  </a:cubicBezTo>
                  <a:cubicBezTo>
                    <a:pt x="1112" y="834"/>
                    <a:pt x="1180" y="1055"/>
                    <a:pt x="1239" y="1244"/>
                  </a:cubicBezTo>
                  <a:cubicBezTo>
                    <a:pt x="1251" y="1363"/>
                    <a:pt x="1179" y="1422"/>
                    <a:pt x="1096" y="1482"/>
                  </a:cubicBezTo>
                  <a:lnTo>
                    <a:pt x="1096" y="1732"/>
                  </a:lnTo>
                  <a:cubicBezTo>
                    <a:pt x="1084" y="1732"/>
                    <a:pt x="1072" y="1744"/>
                    <a:pt x="1072" y="1779"/>
                  </a:cubicBezTo>
                  <a:cubicBezTo>
                    <a:pt x="1072" y="1803"/>
                    <a:pt x="1084" y="1827"/>
                    <a:pt x="1120" y="1863"/>
                  </a:cubicBezTo>
                  <a:cubicBezTo>
                    <a:pt x="1131" y="1864"/>
                    <a:pt x="1142" y="1864"/>
                    <a:pt x="1152" y="1864"/>
                  </a:cubicBezTo>
                  <a:cubicBezTo>
                    <a:pt x="1471" y="1864"/>
                    <a:pt x="1556" y="1524"/>
                    <a:pt x="1775" y="1351"/>
                  </a:cubicBezTo>
                  <a:cubicBezTo>
                    <a:pt x="1834" y="1041"/>
                    <a:pt x="1596" y="934"/>
                    <a:pt x="1441" y="756"/>
                  </a:cubicBezTo>
                  <a:cubicBezTo>
                    <a:pt x="1322" y="672"/>
                    <a:pt x="1346" y="553"/>
                    <a:pt x="1382" y="434"/>
                  </a:cubicBezTo>
                  <a:cubicBezTo>
                    <a:pt x="1406" y="315"/>
                    <a:pt x="1358" y="208"/>
                    <a:pt x="1287" y="136"/>
                  </a:cubicBezTo>
                  <a:cubicBezTo>
                    <a:pt x="1227" y="89"/>
                    <a:pt x="1168" y="53"/>
                    <a:pt x="1084" y="17"/>
                  </a:cubicBezTo>
                  <a:cubicBezTo>
                    <a:pt x="1052" y="5"/>
                    <a:pt x="1019" y="0"/>
                    <a:pt x="9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 name="Google Shape;2202;p17"/>
            <p:cNvSpPr/>
            <p:nvPr/>
          </p:nvSpPr>
          <p:spPr>
            <a:xfrm>
              <a:off x="579850" y="-1149386"/>
              <a:ext cx="47024" cy="56019"/>
            </a:xfrm>
            <a:custGeom>
              <a:avLst/>
              <a:gdLst/>
              <a:ahLst/>
              <a:cxnLst/>
              <a:rect l="l" t="t" r="r" b="b"/>
              <a:pathLst>
                <a:path w="1490" h="1775" extrusionOk="0">
                  <a:moveTo>
                    <a:pt x="1120" y="1"/>
                  </a:moveTo>
                  <a:cubicBezTo>
                    <a:pt x="904" y="217"/>
                    <a:pt x="708" y="462"/>
                    <a:pt x="390" y="462"/>
                  </a:cubicBezTo>
                  <a:cubicBezTo>
                    <a:pt x="357" y="462"/>
                    <a:pt x="322" y="459"/>
                    <a:pt x="287" y="453"/>
                  </a:cubicBezTo>
                  <a:cubicBezTo>
                    <a:pt x="274" y="451"/>
                    <a:pt x="262" y="450"/>
                    <a:pt x="250" y="450"/>
                  </a:cubicBezTo>
                  <a:cubicBezTo>
                    <a:pt x="121" y="450"/>
                    <a:pt x="1" y="567"/>
                    <a:pt x="1" y="763"/>
                  </a:cubicBezTo>
                  <a:cubicBezTo>
                    <a:pt x="87" y="744"/>
                    <a:pt x="176" y="717"/>
                    <a:pt x="253" y="717"/>
                  </a:cubicBezTo>
                  <a:cubicBezTo>
                    <a:pt x="367" y="717"/>
                    <a:pt x="453" y="777"/>
                    <a:pt x="453" y="1013"/>
                  </a:cubicBezTo>
                  <a:cubicBezTo>
                    <a:pt x="406" y="1096"/>
                    <a:pt x="370" y="1132"/>
                    <a:pt x="322" y="1192"/>
                  </a:cubicBezTo>
                  <a:cubicBezTo>
                    <a:pt x="263" y="1251"/>
                    <a:pt x="227" y="1311"/>
                    <a:pt x="227" y="1406"/>
                  </a:cubicBezTo>
                  <a:cubicBezTo>
                    <a:pt x="310" y="1525"/>
                    <a:pt x="382" y="1656"/>
                    <a:pt x="453" y="1775"/>
                  </a:cubicBezTo>
                  <a:cubicBezTo>
                    <a:pt x="608" y="1775"/>
                    <a:pt x="739" y="1763"/>
                    <a:pt x="882" y="1763"/>
                  </a:cubicBezTo>
                  <a:cubicBezTo>
                    <a:pt x="965" y="1632"/>
                    <a:pt x="1049" y="1513"/>
                    <a:pt x="1120" y="1394"/>
                  </a:cubicBezTo>
                  <a:cubicBezTo>
                    <a:pt x="1108" y="1358"/>
                    <a:pt x="1096" y="1346"/>
                    <a:pt x="1084" y="1334"/>
                  </a:cubicBezTo>
                  <a:cubicBezTo>
                    <a:pt x="1037" y="1311"/>
                    <a:pt x="1001" y="1299"/>
                    <a:pt x="965" y="1287"/>
                  </a:cubicBezTo>
                  <a:cubicBezTo>
                    <a:pt x="894" y="1227"/>
                    <a:pt x="929" y="1168"/>
                    <a:pt x="941" y="1108"/>
                  </a:cubicBezTo>
                  <a:cubicBezTo>
                    <a:pt x="977" y="894"/>
                    <a:pt x="1132" y="834"/>
                    <a:pt x="1263" y="715"/>
                  </a:cubicBezTo>
                  <a:lnTo>
                    <a:pt x="1346" y="584"/>
                  </a:lnTo>
                  <a:cubicBezTo>
                    <a:pt x="1489" y="287"/>
                    <a:pt x="1299" y="156"/>
                    <a:pt x="11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 name="Google Shape;2203;p17"/>
            <p:cNvSpPr/>
            <p:nvPr/>
          </p:nvSpPr>
          <p:spPr>
            <a:xfrm>
              <a:off x="1148734" y="-1362883"/>
              <a:ext cx="59049" cy="38440"/>
            </a:xfrm>
            <a:custGeom>
              <a:avLst/>
              <a:gdLst/>
              <a:ahLst/>
              <a:cxnLst/>
              <a:rect l="l" t="t" r="r" b="b"/>
              <a:pathLst>
                <a:path w="1871" h="1218" extrusionOk="0">
                  <a:moveTo>
                    <a:pt x="1686" y="1"/>
                  </a:moveTo>
                  <a:cubicBezTo>
                    <a:pt x="1659" y="1"/>
                    <a:pt x="1630" y="9"/>
                    <a:pt x="1596" y="27"/>
                  </a:cubicBezTo>
                  <a:cubicBezTo>
                    <a:pt x="1334" y="120"/>
                    <a:pt x="1083" y="268"/>
                    <a:pt x="810" y="268"/>
                  </a:cubicBezTo>
                  <a:cubicBezTo>
                    <a:pt x="699" y="268"/>
                    <a:pt x="585" y="244"/>
                    <a:pt x="465" y="182"/>
                  </a:cubicBezTo>
                  <a:cubicBezTo>
                    <a:pt x="459" y="178"/>
                    <a:pt x="452" y="176"/>
                    <a:pt x="443" y="176"/>
                  </a:cubicBezTo>
                  <a:cubicBezTo>
                    <a:pt x="360" y="176"/>
                    <a:pt x="191" y="383"/>
                    <a:pt x="60" y="491"/>
                  </a:cubicBezTo>
                  <a:cubicBezTo>
                    <a:pt x="1" y="551"/>
                    <a:pt x="25" y="670"/>
                    <a:pt x="108" y="670"/>
                  </a:cubicBezTo>
                  <a:cubicBezTo>
                    <a:pt x="129" y="668"/>
                    <a:pt x="149" y="668"/>
                    <a:pt x="167" y="668"/>
                  </a:cubicBezTo>
                  <a:cubicBezTo>
                    <a:pt x="598" y="668"/>
                    <a:pt x="208" y="1058"/>
                    <a:pt x="322" y="1218"/>
                  </a:cubicBezTo>
                  <a:lnTo>
                    <a:pt x="418" y="1218"/>
                  </a:lnTo>
                  <a:cubicBezTo>
                    <a:pt x="472" y="712"/>
                    <a:pt x="831" y="633"/>
                    <a:pt x="1148" y="633"/>
                  </a:cubicBezTo>
                  <a:cubicBezTo>
                    <a:pt x="1175" y="633"/>
                    <a:pt x="1201" y="633"/>
                    <a:pt x="1227" y="634"/>
                  </a:cubicBezTo>
                  <a:cubicBezTo>
                    <a:pt x="1272" y="634"/>
                    <a:pt x="1313" y="635"/>
                    <a:pt x="1351" y="635"/>
                  </a:cubicBezTo>
                  <a:cubicBezTo>
                    <a:pt x="1547" y="635"/>
                    <a:pt x="1652" y="610"/>
                    <a:pt x="1632" y="301"/>
                  </a:cubicBezTo>
                  <a:cubicBezTo>
                    <a:pt x="1632" y="277"/>
                    <a:pt x="1775" y="253"/>
                    <a:pt x="1870" y="217"/>
                  </a:cubicBezTo>
                  <a:cubicBezTo>
                    <a:pt x="1833" y="106"/>
                    <a:pt x="1781" y="1"/>
                    <a:pt x="16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 name="Google Shape;2204;p17"/>
            <p:cNvSpPr/>
            <p:nvPr/>
          </p:nvSpPr>
          <p:spPr>
            <a:xfrm>
              <a:off x="822603" y="-1412462"/>
              <a:ext cx="62394" cy="32033"/>
            </a:xfrm>
            <a:custGeom>
              <a:avLst/>
              <a:gdLst/>
              <a:ahLst/>
              <a:cxnLst/>
              <a:rect l="l" t="t" r="r" b="b"/>
              <a:pathLst>
                <a:path w="1977" h="1015" extrusionOk="0">
                  <a:moveTo>
                    <a:pt x="1533" y="0"/>
                  </a:moveTo>
                  <a:cubicBezTo>
                    <a:pt x="1346" y="0"/>
                    <a:pt x="1206" y="123"/>
                    <a:pt x="1096" y="360"/>
                  </a:cubicBezTo>
                  <a:cubicBezTo>
                    <a:pt x="906" y="334"/>
                    <a:pt x="729" y="183"/>
                    <a:pt x="537" y="183"/>
                  </a:cubicBezTo>
                  <a:cubicBezTo>
                    <a:pt x="464" y="183"/>
                    <a:pt x="389" y="205"/>
                    <a:pt x="310" y="264"/>
                  </a:cubicBezTo>
                  <a:cubicBezTo>
                    <a:pt x="262" y="324"/>
                    <a:pt x="250" y="384"/>
                    <a:pt x="298" y="467"/>
                  </a:cubicBezTo>
                  <a:cubicBezTo>
                    <a:pt x="314" y="508"/>
                    <a:pt x="325" y="521"/>
                    <a:pt x="346" y="521"/>
                  </a:cubicBezTo>
                  <a:cubicBezTo>
                    <a:pt x="355" y="521"/>
                    <a:pt x="367" y="518"/>
                    <a:pt x="381" y="515"/>
                  </a:cubicBezTo>
                  <a:lnTo>
                    <a:pt x="381" y="515"/>
                  </a:lnTo>
                  <a:cubicBezTo>
                    <a:pt x="368" y="534"/>
                    <a:pt x="356" y="541"/>
                    <a:pt x="347" y="541"/>
                  </a:cubicBezTo>
                  <a:cubicBezTo>
                    <a:pt x="318" y="541"/>
                    <a:pt x="304" y="476"/>
                    <a:pt x="282" y="476"/>
                  </a:cubicBezTo>
                  <a:cubicBezTo>
                    <a:pt x="280" y="476"/>
                    <a:pt x="277" y="477"/>
                    <a:pt x="274" y="479"/>
                  </a:cubicBezTo>
                  <a:cubicBezTo>
                    <a:pt x="155" y="503"/>
                    <a:pt x="84" y="562"/>
                    <a:pt x="36" y="681"/>
                  </a:cubicBezTo>
                  <a:cubicBezTo>
                    <a:pt x="0" y="812"/>
                    <a:pt x="12" y="931"/>
                    <a:pt x="95" y="1015"/>
                  </a:cubicBezTo>
                  <a:cubicBezTo>
                    <a:pt x="381" y="943"/>
                    <a:pt x="655" y="800"/>
                    <a:pt x="965" y="753"/>
                  </a:cubicBezTo>
                  <a:cubicBezTo>
                    <a:pt x="1250" y="717"/>
                    <a:pt x="1619" y="765"/>
                    <a:pt x="1870" y="503"/>
                  </a:cubicBezTo>
                  <a:cubicBezTo>
                    <a:pt x="1977" y="324"/>
                    <a:pt x="1965" y="169"/>
                    <a:pt x="1786" y="62"/>
                  </a:cubicBezTo>
                  <a:cubicBezTo>
                    <a:pt x="1693" y="21"/>
                    <a:pt x="1609" y="0"/>
                    <a:pt x="15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 name="Google Shape;2205;p17"/>
            <p:cNvSpPr/>
            <p:nvPr/>
          </p:nvSpPr>
          <p:spPr>
            <a:xfrm>
              <a:off x="1081860" y="-1445094"/>
              <a:ext cx="47372" cy="22597"/>
            </a:xfrm>
            <a:custGeom>
              <a:avLst/>
              <a:gdLst/>
              <a:ahLst/>
              <a:cxnLst/>
              <a:rect l="l" t="t" r="r" b="b"/>
              <a:pathLst>
                <a:path w="1501" h="716" extrusionOk="0">
                  <a:moveTo>
                    <a:pt x="775" y="0"/>
                  </a:moveTo>
                  <a:cubicBezTo>
                    <a:pt x="735" y="0"/>
                    <a:pt x="695" y="18"/>
                    <a:pt x="655" y="25"/>
                  </a:cubicBezTo>
                  <a:cubicBezTo>
                    <a:pt x="429" y="72"/>
                    <a:pt x="191" y="1"/>
                    <a:pt x="1" y="167"/>
                  </a:cubicBezTo>
                  <a:cubicBezTo>
                    <a:pt x="15" y="158"/>
                    <a:pt x="28" y="155"/>
                    <a:pt x="41" y="155"/>
                  </a:cubicBezTo>
                  <a:cubicBezTo>
                    <a:pt x="121" y="155"/>
                    <a:pt x="182" y="302"/>
                    <a:pt x="269" y="302"/>
                  </a:cubicBezTo>
                  <a:cubicBezTo>
                    <a:pt x="299" y="302"/>
                    <a:pt x="332" y="285"/>
                    <a:pt x="370" y="239"/>
                  </a:cubicBezTo>
                  <a:cubicBezTo>
                    <a:pt x="396" y="205"/>
                    <a:pt x="425" y="191"/>
                    <a:pt x="453" y="191"/>
                  </a:cubicBezTo>
                  <a:cubicBezTo>
                    <a:pt x="514" y="191"/>
                    <a:pt x="571" y="253"/>
                    <a:pt x="596" y="310"/>
                  </a:cubicBezTo>
                  <a:cubicBezTo>
                    <a:pt x="667" y="536"/>
                    <a:pt x="453" y="429"/>
                    <a:pt x="393" y="489"/>
                  </a:cubicBezTo>
                  <a:cubicBezTo>
                    <a:pt x="334" y="548"/>
                    <a:pt x="215" y="584"/>
                    <a:pt x="274" y="715"/>
                  </a:cubicBezTo>
                  <a:cubicBezTo>
                    <a:pt x="1251" y="679"/>
                    <a:pt x="1251" y="679"/>
                    <a:pt x="1501" y="203"/>
                  </a:cubicBezTo>
                  <a:cubicBezTo>
                    <a:pt x="1467" y="184"/>
                    <a:pt x="1432" y="178"/>
                    <a:pt x="1395" y="178"/>
                  </a:cubicBezTo>
                  <a:cubicBezTo>
                    <a:pt x="1286" y="178"/>
                    <a:pt x="1169" y="239"/>
                    <a:pt x="1068" y="239"/>
                  </a:cubicBezTo>
                  <a:cubicBezTo>
                    <a:pt x="986" y="239"/>
                    <a:pt x="915" y="198"/>
                    <a:pt x="870" y="48"/>
                  </a:cubicBezTo>
                  <a:cubicBezTo>
                    <a:pt x="838" y="11"/>
                    <a:pt x="806" y="0"/>
                    <a:pt x="7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 name="Google Shape;2206;p17"/>
            <p:cNvSpPr/>
            <p:nvPr/>
          </p:nvSpPr>
          <p:spPr>
            <a:xfrm>
              <a:off x="815091" y="-1261168"/>
              <a:ext cx="39860" cy="40428"/>
            </a:xfrm>
            <a:custGeom>
              <a:avLst/>
              <a:gdLst/>
              <a:ahLst/>
              <a:cxnLst/>
              <a:rect l="l" t="t" r="r" b="b"/>
              <a:pathLst>
                <a:path w="1263" h="1281" extrusionOk="0">
                  <a:moveTo>
                    <a:pt x="536" y="0"/>
                  </a:moveTo>
                  <a:cubicBezTo>
                    <a:pt x="442" y="0"/>
                    <a:pt x="335" y="76"/>
                    <a:pt x="262" y="173"/>
                  </a:cubicBezTo>
                  <a:cubicBezTo>
                    <a:pt x="155" y="316"/>
                    <a:pt x="83" y="483"/>
                    <a:pt x="0" y="650"/>
                  </a:cubicBezTo>
                  <a:cubicBezTo>
                    <a:pt x="132" y="837"/>
                    <a:pt x="193" y="1156"/>
                    <a:pt x="474" y="1156"/>
                  </a:cubicBezTo>
                  <a:cubicBezTo>
                    <a:pt x="497" y="1156"/>
                    <a:pt x="522" y="1154"/>
                    <a:pt x="548" y="1150"/>
                  </a:cubicBezTo>
                  <a:cubicBezTo>
                    <a:pt x="714" y="888"/>
                    <a:pt x="1262" y="1281"/>
                    <a:pt x="1226" y="662"/>
                  </a:cubicBezTo>
                  <a:cubicBezTo>
                    <a:pt x="1169" y="652"/>
                    <a:pt x="1111" y="619"/>
                    <a:pt x="1066" y="619"/>
                  </a:cubicBezTo>
                  <a:cubicBezTo>
                    <a:pt x="1055" y="619"/>
                    <a:pt x="1045" y="621"/>
                    <a:pt x="1036" y="626"/>
                  </a:cubicBezTo>
                  <a:cubicBezTo>
                    <a:pt x="982" y="653"/>
                    <a:pt x="982" y="807"/>
                    <a:pt x="920" y="807"/>
                  </a:cubicBezTo>
                  <a:cubicBezTo>
                    <a:pt x="900" y="807"/>
                    <a:pt x="872" y="790"/>
                    <a:pt x="834" y="745"/>
                  </a:cubicBezTo>
                  <a:cubicBezTo>
                    <a:pt x="714" y="602"/>
                    <a:pt x="595" y="435"/>
                    <a:pt x="512" y="257"/>
                  </a:cubicBezTo>
                  <a:cubicBezTo>
                    <a:pt x="488" y="185"/>
                    <a:pt x="869" y="293"/>
                    <a:pt x="655" y="54"/>
                  </a:cubicBezTo>
                  <a:cubicBezTo>
                    <a:pt x="621" y="17"/>
                    <a:pt x="580" y="0"/>
                    <a:pt x="5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 name="Google Shape;2207;p17"/>
            <p:cNvSpPr/>
            <p:nvPr/>
          </p:nvSpPr>
          <p:spPr>
            <a:xfrm>
              <a:off x="790286" y="-1240686"/>
              <a:ext cx="42101" cy="32349"/>
            </a:xfrm>
            <a:custGeom>
              <a:avLst/>
              <a:gdLst/>
              <a:ahLst/>
              <a:cxnLst/>
              <a:rect l="l" t="t" r="r" b="b"/>
              <a:pathLst>
                <a:path w="1334" h="1025" extrusionOk="0">
                  <a:moveTo>
                    <a:pt x="786" y="1"/>
                  </a:moveTo>
                  <a:cubicBezTo>
                    <a:pt x="560" y="322"/>
                    <a:pt x="167" y="489"/>
                    <a:pt x="0" y="894"/>
                  </a:cubicBezTo>
                  <a:lnTo>
                    <a:pt x="0" y="1025"/>
                  </a:lnTo>
                  <a:cubicBezTo>
                    <a:pt x="8" y="1025"/>
                    <a:pt x="16" y="1025"/>
                    <a:pt x="24" y="1025"/>
                  </a:cubicBezTo>
                  <a:cubicBezTo>
                    <a:pt x="512" y="1025"/>
                    <a:pt x="889" y="665"/>
                    <a:pt x="1334" y="501"/>
                  </a:cubicBezTo>
                  <a:cubicBezTo>
                    <a:pt x="1096" y="429"/>
                    <a:pt x="1060" y="25"/>
                    <a:pt x="7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 name="Google Shape;2208;p17"/>
            <p:cNvSpPr/>
            <p:nvPr/>
          </p:nvSpPr>
          <p:spPr>
            <a:xfrm>
              <a:off x="471634" y="-1236867"/>
              <a:ext cx="59049" cy="18778"/>
            </a:xfrm>
            <a:custGeom>
              <a:avLst/>
              <a:gdLst/>
              <a:ahLst/>
              <a:cxnLst/>
              <a:rect l="l" t="t" r="r" b="b"/>
              <a:pathLst>
                <a:path w="1871" h="595" extrusionOk="0">
                  <a:moveTo>
                    <a:pt x="723" y="1"/>
                  </a:moveTo>
                  <a:cubicBezTo>
                    <a:pt x="495" y="1"/>
                    <a:pt x="11" y="270"/>
                    <a:pt x="1" y="439"/>
                  </a:cubicBezTo>
                  <a:cubicBezTo>
                    <a:pt x="1" y="487"/>
                    <a:pt x="48" y="546"/>
                    <a:pt x="72" y="594"/>
                  </a:cubicBezTo>
                  <a:cubicBezTo>
                    <a:pt x="111" y="556"/>
                    <a:pt x="165" y="546"/>
                    <a:pt x="224" y="546"/>
                  </a:cubicBezTo>
                  <a:cubicBezTo>
                    <a:pt x="288" y="546"/>
                    <a:pt x="359" y="557"/>
                    <a:pt x="422" y="557"/>
                  </a:cubicBezTo>
                  <a:cubicBezTo>
                    <a:pt x="555" y="557"/>
                    <a:pt x="658" y="506"/>
                    <a:pt x="608" y="189"/>
                  </a:cubicBezTo>
                  <a:lnTo>
                    <a:pt x="608" y="189"/>
                  </a:lnTo>
                  <a:cubicBezTo>
                    <a:pt x="946" y="429"/>
                    <a:pt x="1218" y="548"/>
                    <a:pt x="1448" y="548"/>
                  </a:cubicBezTo>
                  <a:cubicBezTo>
                    <a:pt x="1606" y="548"/>
                    <a:pt x="1744" y="491"/>
                    <a:pt x="1870" y="380"/>
                  </a:cubicBezTo>
                  <a:cubicBezTo>
                    <a:pt x="1870" y="356"/>
                    <a:pt x="1858" y="320"/>
                    <a:pt x="1846" y="308"/>
                  </a:cubicBezTo>
                  <a:cubicBezTo>
                    <a:pt x="1751" y="177"/>
                    <a:pt x="1620" y="142"/>
                    <a:pt x="1489" y="130"/>
                  </a:cubicBezTo>
                  <a:lnTo>
                    <a:pt x="1418" y="130"/>
                  </a:lnTo>
                  <a:cubicBezTo>
                    <a:pt x="1306" y="154"/>
                    <a:pt x="1202" y="198"/>
                    <a:pt x="1100" y="198"/>
                  </a:cubicBezTo>
                  <a:cubicBezTo>
                    <a:pt x="1006" y="198"/>
                    <a:pt x="914" y="161"/>
                    <a:pt x="822" y="34"/>
                  </a:cubicBezTo>
                  <a:cubicBezTo>
                    <a:pt x="803" y="11"/>
                    <a:pt x="768" y="1"/>
                    <a:pt x="72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 name="Google Shape;2209;p17"/>
            <p:cNvSpPr/>
            <p:nvPr/>
          </p:nvSpPr>
          <p:spPr>
            <a:xfrm>
              <a:off x="745188" y="-1401385"/>
              <a:ext cx="60911" cy="37115"/>
            </a:xfrm>
            <a:custGeom>
              <a:avLst/>
              <a:gdLst/>
              <a:ahLst/>
              <a:cxnLst/>
              <a:rect l="l" t="t" r="r" b="b"/>
              <a:pathLst>
                <a:path w="1930" h="1176" extrusionOk="0">
                  <a:moveTo>
                    <a:pt x="1464" y="0"/>
                  </a:moveTo>
                  <a:cubicBezTo>
                    <a:pt x="1249" y="0"/>
                    <a:pt x="1093" y="156"/>
                    <a:pt x="989" y="402"/>
                  </a:cubicBezTo>
                  <a:cubicBezTo>
                    <a:pt x="876" y="491"/>
                    <a:pt x="768" y="562"/>
                    <a:pt x="673" y="562"/>
                  </a:cubicBezTo>
                  <a:cubicBezTo>
                    <a:pt x="578" y="562"/>
                    <a:pt x="495" y="491"/>
                    <a:pt x="429" y="294"/>
                  </a:cubicBezTo>
                  <a:lnTo>
                    <a:pt x="310" y="294"/>
                  </a:lnTo>
                  <a:cubicBezTo>
                    <a:pt x="286" y="271"/>
                    <a:pt x="262" y="259"/>
                    <a:pt x="239" y="259"/>
                  </a:cubicBezTo>
                  <a:cubicBezTo>
                    <a:pt x="215" y="259"/>
                    <a:pt x="191" y="271"/>
                    <a:pt x="167" y="294"/>
                  </a:cubicBezTo>
                  <a:cubicBezTo>
                    <a:pt x="1" y="545"/>
                    <a:pt x="334" y="783"/>
                    <a:pt x="203" y="1056"/>
                  </a:cubicBezTo>
                  <a:lnTo>
                    <a:pt x="322" y="1176"/>
                  </a:lnTo>
                  <a:cubicBezTo>
                    <a:pt x="607" y="1067"/>
                    <a:pt x="876" y="943"/>
                    <a:pt x="1162" y="943"/>
                  </a:cubicBezTo>
                  <a:cubicBezTo>
                    <a:pt x="1222" y="943"/>
                    <a:pt x="1284" y="949"/>
                    <a:pt x="1346" y="961"/>
                  </a:cubicBezTo>
                  <a:cubicBezTo>
                    <a:pt x="1382" y="949"/>
                    <a:pt x="1394" y="937"/>
                    <a:pt x="1417" y="926"/>
                  </a:cubicBezTo>
                  <a:cubicBezTo>
                    <a:pt x="1441" y="830"/>
                    <a:pt x="1441" y="759"/>
                    <a:pt x="1441" y="664"/>
                  </a:cubicBezTo>
                  <a:cubicBezTo>
                    <a:pt x="1465" y="628"/>
                    <a:pt x="1501" y="580"/>
                    <a:pt x="1525" y="545"/>
                  </a:cubicBezTo>
                  <a:cubicBezTo>
                    <a:pt x="1620" y="390"/>
                    <a:pt x="1929" y="461"/>
                    <a:pt x="1870" y="152"/>
                  </a:cubicBezTo>
                  <a:cubicBezTo>
                    <a:pt x="1798" y="104"/>
                    <a:pt x="1715" y="68"/>
                    <a:pt x="1644" y="33"/>
                  </a:cubicBezTo>
                  <a:cubicBezTo>
                    <a:pt x="1580" y="10"/>
                    <a:pt x="1520" y="0"/>
                    <a:pt x="14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 name="Google Shape;2210;p17"/>
            <p:cNvSpPr/>
            <p:nvPr/>
          </p:nvSpPr>
          <p:spPr>
            <a:xfrm>
              <a:off x="766995" y="-1375191"/>
              <a:ext cx="37209" cy="46614"/>
            </a:xfrm>
            <a:custGeom>
              <a:avLst/>
              <a:gdLst/>
              <a:ahLst/>
              <a:cxnLst/>
              <a:rect l="l" t="t" r="r" b="b"/>
              <a:pathLst>
                <a:path w="1179" h="1477" extrusionOk="0">
                  <a:moveTo>
                    <a:pt x="750" y="96"/>
                  </a:moveTo>
                  <a:cubicBezTo>
                    <a:pt x="488" y="215"/>
                    <a:pt x="95" y="0"/>
                    <a:pt x="0" y="477"/>
                  </a:cubicBezTo>
                  <a:cubicBezTo>
                    <a:pt x="0" y="536"/>
                    <a:pt x="0" y="596"/>
                    <a:pt x="12" y="655"/>
                  </a:cubicBezTo>
                  <a:cubicBezTo>
                    <a:pt x="214" y="893"/>
                    <a:pt x="250" y="1215"/>
                    <a:pt x="417" y="1477"/>
                  </a:cubicBezTo>
                  <a:cubicBezTo>
                    <a:pt x="643" y="1322"/>
                    <a:pt x="893" y="1203"/>
                    <a:pt x="607" y="834"/>
                  </a:cubicBezTo>
                  <a:cubicBezTo>
                    <a:pt x="476" y="667"/>
                    <a:pt x="607" y="524"/>
                    <a:pt x="786" y="524"/>
                  </a:cubicBezTo>
                  <a:cubicBezTo>
                    <a:pt x="794" y="523"/>
                    <a:pt x="802" y="522"/>
                    <a:pt x="810" y="522"/>
                  </a:cubicBezTo>
                  <a:cubicBezTo>
                    <a:pt x="887" y="522"/>
                    <a:pt x="980" y="574"/>
                    <a:pt x="1051" y="574"/>
                  </a:cubicBezTo>
                  <a:cubicBezTo>
                    <a:pt x="1111" y="574"/>
                    <a:pt x="1157" y="538"/>
                    <a:pt x="1167" y="405"/>
                  </a:cubicBezTo>
                  <a:cubicBezTo>
                    <a:pt x="1179" y="167"/>
                    <a:pt x="929" y="131"/>
                    <a:pt x="750" y="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 name="Google Shape;2211;p17"/>
            <p:cNvSpPr/>
            <p:nvPr/>
          </p:nvSpPr>
          <p:spPr>
            <a:xfrm>
              <a:off x="260756" y="-1034006"/>
              <a:ext cx="30550" cy="24112"/>
            </a:xfrm>
            <a:custGeom>
              <a:avLst/>
              <a:gdLst/>
              <a:ahLst/>
              <a:cxnLst/>
              <a:rect l="l" t="t" r="r" b="b"/>
              <a:pathLst>
                <a:path w="968" h="764" extrusionOk="0">
                  <a:moveTo>
                    <a:pt x="295" y="1"/>
                  </a:moveTo>
                  <a:cubicBezTo>
                    <a:pt x="50" y="1"/>
                    <a:pt x="160" y="370"/>
                    <a:pt x="87" y="548"/>
                  </a:cubicBezTo>
                  <a:cubicBezTo>
                    <a:pt x="1" y="729"/>
                    <a:pt x="83" y="754"/>
                    <a:pt x="176" y="754"/>
                  </a:cubicBezTo>
                  <a:cubicBezTo>
                    <a:pt x="211" y="754"/>
                    <a:pt x="248" y="750"/>
                    <a:pt x="277" y="750"/>
                  </a:cubicBezTo>
                  <a:cubicBezTo>
                    <a:pt x="317" y="759"/>
                    <a:pt x="354" y="764"/>
                    <a:pt x="391" y="764"/>
                  </a:cubicBezTo>
                  <a:cubicBezTo>
                    <a:pt x="685" y="764"/>
                    <a:pt x="878" y="485"/>
                    <a:pt x="920" y="262"/>
                  </a:cubicBezTo>
                  <a:cubicBezTo>
                    <a:pt x="968" y="12"/>
                    <a:pt x="599" y="83"/>
                    <a:pt x="420" y="24"/>
                  </a:cubicBezTo>
                  <a:cubicBezTo>
                    <a:pt x="370" y="8"/>
                    <a:pt x="329" y="1"/>
                    <a:pt x="2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 name="Google Shape;2212;p17"/>
            <p:cNvSpPr/>
            <p:nvPr/>
          </p:nvSpPr>
          <p:spPr>
            <a:xfrm>
              <a:off x="1084480" y="-1459738"/>
              <a:ext cx="63562" cy="17642"/>
            </a:xfrm>
            <a:custGeom>
              <a:avLst/>
              <a:gdLst/>
              <a:ahLst/>
              <a:cxnLst/>
              <a:rect l="l" t="t" r="r" b="b"/>
              <a:pathLst>
                <a:path w="2014" h="559" extrusionOk="0">
                  <a:moveTo>
                    <a:pt x="251" y="0"/>
                  </a:moveTo>
                  <a:cubicBezTo>
                    <a:pt x="215" y="131"/>
                    <a:pt x="72" y="167"/>
                    <a:pt x="1" y="250"/>
                  </a:cubicBezTo>
                  <a:cubicBezTo>
                    <a:pt x="156" y="465"/>
                    <a:pt x="418" y="286"/>
                    <a:pt x="572" y="489"/>
                  </a:cubicBezTo>
                  <a:cubicBezTo>
                    <a:pt x="593" y="542"/>
                    <a:pt x="616" y="558"/>
                    <a:pt x="640" y="558"/>
                  </a:cubicBezTo>
                  <a:cubicBezTo>
                    <a:pt x="682" y="558"/>
                    <a:pt x="728" y="510"/>
                    <a:pt x="771" y="510"/>
                  </a:cubicBezTo>
                  <a:cubicBezTo>
                    <a:pt x="776" y="510"/>
                    <a:pt x="781" y="511"/>
                    <a:pt x="787" y="512"/>
                  </a:cubicBezTo>
                  <a:lnTo>
                    <a:pt x="1239" y="369"/>
                  </a:lnTo>
                  <a:cubicBezTo>
                    <a:pt x="1377" y="408"/>
                    <a:pt x="1519" y="480"/>
                    <a:pt x="1663" y="480"/>
                  </a:cubicBezTo>
                  <a:cubicBezTo>
                    <a:pt x="1744" y="480"/>
                    <a:pt x="1825" y="457"/>
                    <a:pt x="1906" y="393"/>
                  </a:cubicBezTo>
                  <a:cubicBezTo>
                    <a:pt x="1954" y="369"/>
                    <a:pt x="1977" y="346"/>
                    <a:pt x="2013" y="334"/>
                  </a:cubicBezTo>
                  <a:lnTo>
                    <a:pt x="1918" y="155"/>
                  </a:lnTo>
                  <a:cubicBezTo>
                    <a:pt x="1794" y="176"/>
                    <a:pt x="1671" y="185"/>
                    <a:pt x="1548" y="185"/>
                  </a:cubicBezTo>
                  <a:cubicBezTo>
                    <a:pt x="1112" y="185"/>
                    <a:pt x="678" y="75"/>
                    <a:pt x="2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 name="Google Shape;2213;p17"/>
            <p:cNvSpPr/>
            <p:nvPr/>
          </p:nvSpPr>
          <p:spPr>
            <a:xfrm>
              <a:off x="706497" y="-1306392"/>
              <a:ext cx="33454" cy="25532"/>
            </a:xfrm>
            <a:custGeom>
              <a:avLst/>
              <a:gdLst/>
              <a:ahLst/>
              <a:cxnLst/>
              <a:rect l="l" t="t" r="r" b="b"/>
              <a:pathLst>
                <a:path w="1060" h="809" extrusionOk="0">
                  <a:moveTo>
                    <a:pt x="139" y="1"/>
                  </a:moveTo>
                  <a:cubicBezTo>
                    <a:pt x="67" y="1"/>
                    <a:pt x="10" y="133"/>
                    <a:pt x="0" y="249"/>
                  </a:cubicBezTo>
                  <a:lnTo>
                    <a:pt x="0" y="809"/>
                  </a:lnTo>
                  <a:cubicBezTo>
                    <a:pt x="106" y="711"/>
                    <a:pt x="205" y="537"/>
                    <a:pt x="349" y="537"/>
                  </a:cubicBezTo>
                  <a:cubicBezTo>
                    <a:pt x="416" y="537"/>
                    <a:pt x="492" y="575"/>
                    <a:pt x="584" y="678"/>
                  </a:cubicBezTo>
                  <a:cubicBezTo>
                    <a:pt x="593" y="697"/>
                    <a:pt x="616" y="703"/>
                    <a:pt x="645" y="703"/>
                  </a:cubicBezTo>
                  <a:cubicBezTo>
                    <a:pt x="687" y="703"/>
                    <a:pt x="743" y="690"/>
                    <a:pt x="786" y="690"/>
                  </a:cubicBezTo>
                  <a:cubicBezTo>
                    <a:pt x="655" y="380"/>
                    <a:pt x="1060" y="356"/>
                    <a:pt x="1060" y="82"/>
                  </a:cubicBezTo>
                  <a:cubicBezTo>
                    <a:pt x="1045" y="81"/>
                    <a:pt x="1030" y="81"/>
                    <a:pt x="1015" y="81"/>
                  </a:cubicBezTo>
                  <a:cubicBezTo>
                    <a:pt x="830" y="81"/>
                    <a:pt x="661" y="161"/>
                    <a:pt x="497" y="161"/>
                  </a:cubicBezTo>
                  <a:cubicBezTo>
                    <a:pt x="393" y="161"/>
                    <a:pt x="292" y="129"/>
                    <a:pt x="191" y="23"/>
                  </a:cubicBezTo>
                  <a:cubicBezTo>
                    <a:pt x="173" y="7"/>
                    <a:pt x="156" y="1"/>
                    <a:pt x="1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 name="Google Shape;2214;p17"/>
            <p:cNvSpPr/>
            <p:nvPr/>
          </p:nvSpPr>
          <p:spPr>
            <a:xfrm>
              <a:off x="496439" y="-1260979"/>
              <a:ext cx="55262" cy="36105"/>
            </a:xfrm>
            <a:custGeom>
              <a:avLst/>
              <a:gdLst/>
              <a:ahLst/>
              <a:cxnLst/>
              <a:rect l="l" t="t" r="r" b="b"/>
              <a:pathLst>
                <a:path w="1751" h="1144" extrusionOk="0">
                  <a:moveTo>
                    <a:pt x="96" y="1"/>
                  </a:moveTo>
                  <a:lnTo>
                    <a:pt x="96" y="1"/>
                  </a:lnTo>
                  <a:cubicBezTo>
                    <a:pt x="1" y="501"/>
                    <a:pt x="489" y="560"/>
                    <a:pt x="644" y="894"/>
                  </a:cubicBezTo>
                  <a:cubicBezTo>
                    <a:pt x="775" y="1001"/>
                    <a:pt x="1013" y="906"/>
                    <a:pt x="1084" y="1144"/>
                  </a:cubicBezTo>
                  <a:cubicBezTo>
                    <a:pt x="1310" y="1060"/>
                    <a:pt x="1560" y="1084"/>
                    <a:pt x="1751" y="894"/>
                  </a:cubicBezTo>
                  <a:cubicBezTo>
                    <a:pt x="1441" y="834"/>
                    <a:pt x="1072" y="918"/>
                    <a:pt x="870" y="525"/>
                  </a:cubicBezTo>
                  <a:cubicBezTo>
                    <a:pt x="775" y="382"/>
                    <a:pt x="644" y="370"/>
                    <a:pt x="536" y="263"/>
                  </a:cubicBezTo>
                  <a:cubicBezTo>
                    <a:pt x="475" y="306"/>
                    <a:pt x="427" y="324"/>
                    <a:pt x="387" y="324"/>
                  </a:cubicBezTo>
                  <a:cubicBezTo>
                    <a:pt x="240" y="324"/>
                    <a:pt x="208" y="85"/>
                    <a:pt x="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 name="Google Shape;2215;p17"/>
            <p:cNvSpPr/>
            <p:nvPr/>
          </p:nvSpPr>
          <p:spPr>
            <a:xfrm>
              <a:off x="545293" y="-1229420"/>
              <a:ext cx="43237" cy="19094"/>
            </a:xfrm>
            <a:custGeom>
              <a:avLst/>
              <a:gdLst/>
              <a:ahLst/>
              <a:cxnLst/>
              <a:rect l="l" t="t" r="r" b="b"/>
              <a:pathLst>
                <a:path w="1370" h="605" extrusionOk="0">
                  <a:moveTo>
                    <a:pt x="584" y="1"/>
                  </a:moveTo>
                  <a:cubicBezTo>
                    <a:pt x="393" y="191"/>
                    <a:pt x="227" y="334"/>
                    <a:pt x="0" y="549"/>
                  </a:cubicBezTo>
                  <a:cubicBezTo>
                    <a:pt x="206" y="581"/>
                    <a:pt x="397" y="605"/>
                    <a:pt x="578" y="605"/>
                  </a:cubicBezTo>
                  <a:cubicBezTo>
                    <a:pt x="859" y="605"/>
                    <a:pt x="1116" y="548"/>
                    <a:pt x="1370" y="382"/>
                  </a:cubicBezTo>
                  <a:cubicBezTo>
                    <a:pt x="1317" y="274"/>
                    <a:pt x="1242" y="242"/>
                    <a:pt x="1159" y="242"/>
                  </a:cubicBezTo>
                  <a:cubicBezTo>
                    <a:pt x="1038" y="242"/>
                    <a:pt x="900" y="310"/>
                    <a:pt x="789" y="310"/>
                  </a:cubicBezTo>
                  <a:cubicBezTo>
                    <a:pt x="683" y="310"/>
                    <a:pt x="601" y="247"/>
                    <a:pt x="5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 name="Google Shape;2216;p17"/>
            <p:cNvSpPr/>
            <p:nvPr/>
          </p:nvSpPr>
          <p:spPr>
            <a:xfrm>
              <a:off x="790665" y="-1399239"/>
              <a:ext cx="34968" cy="28720"/>
            </a:xfrm>
            <a:custGeom>
              <a:avLst/>
              <a:gdLst/>
              <a:ahLst/>
              <a:cxnLst/>
              <a:rect l="l" t="t" r="r" b="b"/>
              <a:pathLst>
                <a:path w="1108" h="910" extrusionOk="0">
                  <a:moveTo>
                    <a:pt x="774" y="0"/>
                  </a:moveTo>
                  <a:cubicBezTo>
                    <a:pt x="536" y="215"/>
                    <a:pt x="262" y="334"/>
                    <a:pt x="0" y="477"/>
                  </a:cubicBezTo>
                  <a:lnTo>
                    <a:pt x="0" y="596"/>
                  </a:lnTo>
                  <a:cubicBezTo>
                    <a:pt x="46" y="617"/>
                    <a:pt x="94" y="625"/>
                    <a:pt x="144" y="625"/>
                  </a:cubicBezTo>
                  <a:cubicBezTo>
                    <a:pt x="289" y="625"/>
                    <a:pt x="447" y="559"/>
                    <a:pt x="594" y="559"/>
                  </a:cubicBezTo>
                  <a:cubicBezTo>
                    <a:pt x="740" y="559"/>
                    <a:pt x="875" y="624"/>
                    <a:pt x="977" y="881"/>
                  </a:cubicBezTo>
                  <a:cubicBezTo>
                    <a:pt x="984" y="901"/>
                    <a:pt x="993" y="910"/>
                    <a:pt x="1001" y="910"/>
                  </a:cubicBezTo>
                  <a:cubicBezTo>
                    <a:pt x="1043" y="910"/>
                    <a:pt x="1088" y="695"/>
                    <a:pt x="1107" y="596"/>
                  </a:cubicBezTo>
                  <a:lnTo>
                    <a:pt x="1107" y="226"/>
                  </a:lnTo>
                  <a:cubicBezTo>
                    <a:pt x="1048" y="36"/>
                    <a:pt x="917" y="24"/>
                    <a:pt x="7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 name="Google Shape;2217;p17"/>
            <p:cNvSpPr/>
            <p:nvPr/>
          </p:nvSpPr>
          <p:spPr>
            <a:xfrm>
              <a:off x="506223" y="-1214965"/>
              <a:ext cx="30077" cy="21114"/>
            </a:xfrm>
            <a:custGeom>
              <a:avLst/>
              <a:gdLst/>
              <a:ahLst/>
              <a:cxnLst/>
              <a:rect l="l" t="t" r="r" b="b"/>
              <a:pathLst>
                <a:path w="953" h="669" extrusionOk="0">
                  <a:moveTo>
                    <a:pt x="252" y="0"/>
                  </a:moveTo>
                  <a:cubicBezTo>
                    <a:pt x="230" y="0"/>
                    <a:pt x="200" y="16"/>
                    <a:pt x="155" y="55"/>
                  </a:cubicBezTo>
                  <a:cubicBezTo>
                    <a:pt x="60" y="138"/>
                    <a:pt x="0" y="257"/>
                    <a:pt x="107" y="436"/>
                  </a:cubicBezTo>
                  <a:cubicBezTo>
                    <a:pt x="226" y="620"/>
                    <a:pt x="360" y="668"/>
                    <a:pt x="503" y="668"/>
                  </a:cubicBezTo>
                  <a:cubicBezTo>
                    <a:pt x="646" y="668"/>
                    <a:pt x="798" y="620"/>
                    <a:pt x="953" y="614"/>
                  </a:cubicBezTo>
                  <a:cubicBezTo>
                    <a:pt x="848" y="510"/>
                    <a:pt x="854" y="278"/>
                    <a:pt x="681" y="278"/>
                  </a:cubicBezTo>
                  <a:cubicBezTo>
                    <a:pt x="656" y="278"/>
                    <a:pt x="628" y="283"/>
                    <a:pt x="595" y="293"/>
                  </a:cubicBezTo>
                  <a:cubicBezTo>
                    <a:pt x="551" y="310"/>
                    <a:pt x="495" y="332"/>
                    <a:pt x="445" y="332"/>
                  </a:cubicBezTo>
                  <a:cubicBezTo>
                    <a:pt x="389" y="332"/>
                    <a:pt x="341" y="304"/>
                    <a:pt x="322" y="210"/>
                  </a:cubicBezTo>
                  <a:cubicBezTo>
                    <a:pt x="295" y="138"/>
                    <a:pt x="315" y="0"/>
                    <a:pt x="2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 name="Google Shape;2218;p17"/>
            <p:cNvSpPr/>
            <p:nvPr/>
          </p:nvSpPr>
          <p:spPr>
            <a:xfrm>
              <a:off x="905698" y="-1425749"/>
              <a:ext cx="43174" cy="22344"/>
            </a:xfrm>
            <a:custGeom>
              <a:avLst/>
              <a:gdLst/>
              <a:ahLst/>
              <a:cxnLst/>
              <a:rect l="l" t="t" r="r" b="b"/>
              <a:pathLst>
                <a:path w="1368" h="708" extrusionOk="0">
                  <a:moveTo>
                    <a:pt x="924" y="1"/>
                  </a:moveTo>
                  <a:cubicBezTo>
                    <a:pt x="863" y="1"/>
                    <a:pt x="797" y="36"/>
                    <a:pt x="737" y="66"/>
                  </a:cubicBezTo>
                  <a:cubicBezTo>
                    <a:pt x="606" y="126"/>
                    <a:pt x="475" y="197"/>
                    <a:pt x="344" y="257"/>
                  </a:cubicBezTo>
                  <a:cubicBezTo>
                    <a:pt x="308" y="281"/>
                    <a:pt x="260" y="281"/>
                    <a:pt x="237" y="293"/>
                  </a:cubicBezTo>
                  <a:cubicBezTo>
                    <a:pt x="201" y="435"/>
                    <a:pt x="82" y="471"/>
                    <a:pt x="10" y="543"/>
                  </a:cubicBezTo>
                  <a:cubicBezTo>
                    <a:pt x="1" y="648"/>
                    <a:pt x="30" y="708"/>
                    <a:pt x="104" y="708"/>
                  </a:cubicBezTo>
                  <a:cubicBezTo>
                    <a:pt x="122" y="708"/>
                    <a:pt x="142" y="704"/>
                    <a:pt x="165" y="697"/>
                  </a:cubicBezTo>
                  <a:cubicBezTo>
                    <a:pt x="558" y="638"/>
                    <a:pt x="975" y="602"/>
                    <a:pt x="1368" y="424"/>
                  </a:cubicBezTo>
                  <a:cubicBezTo>
                    <a:pt x="1348" y="422"/>
                    <a:pt x="1327" y="421"/>
                    <a:pt x="1306" y="421"/>
                  </a:cubicBezTo>
                  <a:cubicBezTo>
                    <a:pt x="1295" y="421"/>
                    <a:pt x="1284" y="421"/>
                    <a:pt x="1274" y="421"/>
                  </a:cubicBezTo>
                  <a:cubicBezTo>
                    <a:pt x="1176" y="421"/>
                    <a:pt x="1076" y="415"/>
                    <a:pt x="1022" y="281"/>
                  </a:cubicBezTo>
                  <a:cubicBezTo>
                    <a:pt x="1082" y="209"/>
                    <a:pt x="1082" y="126"/>
                    <a:pt x="1022" y="43"/>
                  </a:cubicBezTo>
                  <a:cubicBezTo>
                    <a:pt x="992" y="12"/>
                    <a:pt x="959" y="1"/>
                    <a:pt x="9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 name="Google Shape;2219;p17"/>
            <p:cNvSpPr/>
            <p:nvPr/>
          </p:nvSpPr>
          <p:spPr>
            <a:xfrm>
              <a:off x="758727" y="-1356445"/>
              <a:ext cx="22565" cy="30171"/>
            </a:xfrm>
            <a:custGeom>
              <a:avLst/>
              <a:gdLst/>
              <a:ahLst/>
              <a:cxnLst/>
              <a:rect l="l" t="t" r="r" b="b"/>
              <a:pathLst>
                <a:path w="715" h="956" extrusionOk="0">
                  <a:moveTo>
                    <a:pt x="307" y="1"/>
                  </a:moveTo>
                  <a:cubicBezTo>
                    <a:pt x="110" y="1"/>
                    <a:pt x="0" y="132"/>
                    <a:pt x="0" y="394"/>
                  </a:cubicBezTo>
                  <a:cubicBezTo>
                    <a:pt x="191" y="514"/>
                    <a:pt x="334" y="692"/>
                    <a:pt x="441" y="895"/>
                  </a:cubicBezTo>
                  <a:cubicBezTo>
                    <a:pt x="487" y="902"/>
                    <a:pt x="539" y="955"/>
                    <a:pt x="589" y="955"/>
                  </a:cubicBezTo>
                  <a:cubicBezTo>
                    <a:pt x="616" y="955"/>
                    <a:pt x="642" y="940"/>
                    <a:pt x="667" y="895"/>
                  </a:cubicBezTo>
                  <a:cubicBezTo>
                    <a:pt x="715" y="525"/>
                    <a:pt x="655" y="192"/>
                    <a:pt x="334" y="2"/>
                  </a:cubicBezTo>
                  <a:cubicBezTo>
                    <a:pt x="325" y="1"/>
                    <a:pt x="316" y="1"/>
                    <a:pt x="3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 name="Google Shape;2220;p17"/>
            <p:cNvSpPr/>
            <p:nvPr/>
          </p:nvSpPr>
          <p:spPr>
            <a:xfrm>
              <a:off x="1046924" y="-1424423"/>
              <a:ext cx="30455" cy="14170"/>
            </a:xfrm>
            <a:custGeom>
              <a:avLst/>
              <a:gdLst/>
              <a:ahLst/>
              <a:cxnLst/>
              <a:rect l="l" t="t" r="r" b="b"/>
              <a:pathLst>
                <a:path w="965" h="449" extrusionOk="0">
                  <a:moveTo>
                    <a:pt x="698" y="0"/>
                  </a:moveTo>
                  <a:cubicBezTo>
                    <a:pt x="539" y="0"/>
                    <a:pt x="400" y="111"/>
                    <a:pt x="237" y="111"/>
                  </a:cubicBezTo>
                  <a:cubicBezTo>
                    <a:pt x="164" y="111"/>
                    <a:pt x="87" y="89"/>
                    <a:pt x="0" y="24"/>
                  </a:cubicBezTo>
                  <a:lnTo>
                    <a:pt x="0" y="24"/>
                  </a:lnTo>
                  <a:cubicBezTo>
                    <a:pt x="84" y="354"/>
                    <a:pt x="202" y="449"/>
                    <a:pt x="334" y="449"/>
                  </a:cubicBezTo>
                  <a:cubicBezTo>
                    <a:pt x="464" y="449"/>
                    <a:pt x="609" y="357"/>
                    <a:pt x="750" y="310"/>
                  </a:cubicBezTo>
                  <a:cubicBezTo>
                    <a:pt x="758" y="309"/>
                    <a:pt x="765" y="309"/>
                    <a:pt x="773" y="309"/>
                  </a:cubicBezTo>
                  <a:cubicBezTo>
                    <a:pt x="801" y="309"/>
                    <a:pt x="832" y="314"/>
                    <a:pt x="861" y="314"/>
                  </a:cubicBezTo>
                  <a:cubicBezTo>
                    <a:pt x="917" y="314"/>
                    <a:pt x="965" y="294"/>
                    <a:pt x="965" y="179"/>
                  </a:cubicBezTo>
                  <a:cubicBezTo>
                    <a:pt x="953" y="1"/>
                    <a:pt x="822" y="12"/>
                    <a:pt x="715" y="1"/>
                  </a:cubicBezTo>
                  <a:cubicBezTo>
                    <a:pt x="709" y="0"/>
                    <a:pt x="703" y="0"/>
                    <a:pt x="6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 name="Google Shape;2221;p17"/>
            <p:cNvSpPr/>
            <p:nvPr/>
          </p:nvSpPr>
          <p:spPr>
            <a:xfrm>
              <a:off x="660641" y="-1229861"/>
              <a:ext cx="34590" cy="23197"/>
            </a:xfrm>
            <a:custGeom>
              <a:avLst/>
              <a:gdLst/>
              <a:ahLst/>
              <a:cxnLst/>
              <a:rect l="l" t="t" r="r" b="b"/>
              <a:pathLst>
                <a:path w="1096" h="735" extrusionOk="0">
                  <a:moveTo>
                    <a:pt x="791" y="0"/>
                  </a:moveTo>
                  <a:cubicBezTo>
                    <a:pt x="441" y="0"/>
                    <a:pt x="289" y="348"/>
                    <a:pt x="60" y="491"/>
                  </a:cubicBezTo>
                  <a:cubicBezTo>
                    <a:pt x="1" y="515"/>
                    <a:pt x="48" y="634"/>
                    <a:pt x="108" y="694"/>
                  </a:cubicBezTo>
                  <a:cubicBezTo>
                    <a:pt x="137" y="723"/>
                    <a:pt x="160" y="735"/>
                    <a:pt x="178" y="735"/>
                  </a:cubicBezTo>
                  <a:cubicBezTo>
                    <a:pt x="226" y="735"/>
                    <a:pt x="247" y="657"/>
                    <a:pt x="298" y="622"/>
                  </a:cubicBezTo>
                  <a:cubicBezTo>
                    <a:pt x="548" y="455"/>
                    <a:pt x="679" y="146"/>
                    <a:pt x="1096" y="74"/>
                  </a:cubicBezTo>
                  <a:cubicBezTo>
                    <a:pt x="979" y="22"/>
                    <a:pt x="879" y="0"/>
                    <a:pt x="7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 name="Google Shape;2222;p17"/>
            <p:cNvSpPr/>
            <p:nvPr/>
          </p:nvSpPr>
          <p:spPr>
            <a:xfrm>
              <a:off x="615165" y="-1150332"/>
              <a:ext cx="24459" cy="23133"/>
            </a:xfrm>
            <a:custGeom>
              <a:avLst/>
              <a:gdLst/>
              <a:ahLst/>
              <a:cxnLst/>
              <a:rect l="l" t="t" r="r" b="b"/>
              <a:pathLst>
                <a:path w="775" h="733" extrusionOk="0">
                  <a:moveTo>
                    <a:pt x="594" y="1"/>
                  </a:moveTo>
                  <a:cubicBezTo>
                    <a:pt x="461" y="1"/>
                    <a:pt x="313" y="130"/>
                    <a:pt x="176" y="130"/>
                  </a:cubicBezTo>
                  <a:cubicBezTo>
                    <a:pt x="115" y="130"/>
                    <a:pt x="56" y="105"/>
                    <a:pt x="1" y="31"/>
                  </a:cubicBezTo>
                  <a:lnTo>
                    <a:pt x="1" y="31"/>
                  </a:lnTo>
                  <a:cubicBezTo>
                    <a:pt x="84" y="233"/>
                    <a:pt x="299" y="412"/>
                    <a:pt x="108" y="662"/>
                  </a:cubicBezTo>
                  <a:cubicBezTo>
                    <a:pt x="193" y="712"/>
                    <a:pt x="263" y="733"/>
                    <a:pt x="322" y="733"/>
                  </a:cubicBezTo>
                  <a:cubicBezTo>
                    <a:pt x="561" y="733"/>
                    <a:pt x="620" y="391"/>
                    <a:pt x="763" y="209"/>
                  </a:cubicBezTo>
                  <a:cubicBezTo>
                    <a:pt x="763" y="186"/>
                    <a:pt x="775" y="150"/>
                    <a:pt x="775" y="126"/>
                  </a:cubicBezTo>
                  <a:cubicBezTo>
                    <a:pt x="720" y="32"/>
                    <a:pt x="659" y="1"/>
                    <a:pt x="5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 name="Google Shape;2223;p17"/>
            <p:cNvSpPr/>
            <p:nvPr/>
          </p:nvSpPr>
          <p:spPr>
            <a:xfrm>
              <a:off x="633974" y="-1213261"/>
              <a:ext cx="22187" cy="24459"/>
            </a:xfrm>
            <a:custGeom>
              <a:avLst/>
              <a:gdLst/>
              <a:ahLst/>
              <a:cxnLst/>
              <a:rect l="l" t="t" r="r" b="b"/>
              <a:pathLst>
                <a:path w="703" h="775" extrusionOk="0">
                  <a:moveTo>
                    <a:pt x="512" y="1"/>
                  </a:moveTo>
                  <a:lnTo>
                    <a:pt x="512" y="1"/>
                  </a:lnTo>
                  <a:cubicBezTo>
                    <a:pt x="584" y="465"/>
                    <a:pt x="36" y="299"/>
                    <a:pt x="0" y="775"/>
                  </a:cubicBezTo>
                  <a:cubicBezTo>
                    <a:pt x="286" y="584"/>
                    <a:pt x="631" y="680"/>
                    <a:pt x="691" y="227"/>
                  </a:cubicBezTo>
                  <a:cubicBezTo>
                    <a:pt x="703" y="144"/>
                    <a:pt x="691" y="84"/>
                    <a:pt x="608" y="37"/>
                  </a:cubicBezTo>
                  <a:cubicBezTo>
                    <a:pt x="584" y="25"/>
                    <a:pt x="536" y="25"/>
                    <a:pt x="5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 name="Google Shape;2224;p17"/>
            <p:cNvSpPr/>
            <p:nvPr/>
          </p:nvSpPr>
          <p:spPr>
            <a:xfrm>
              <a:off x="847787" y="-1271046"/>
              <a:ext cx="21051" cy="15812"/>
            </a:xfrm>
            <a:custGeom>
              <a:avLst/>
              <a:gdLst/>
              <a:ahLst/>
              <a:cxnLst/>
              <a:rect l="l" t="t" r="r" b="b"/>
              <a:pathLst>
                <a:path w="667" h="501" extrusionOk="0">
                  <a:moveTo>
                    <a:pt x="499" y="1"/>
                  </a:moveTo>
                  <a:cubicBezTo>
                    <a:pt x="386" y="1"/>
                    <a:pt x="264" y="139"/>
                    <a:pt x="123" y="139"/>
                  </a:cubicBezTo>
                  <a:cubicBezTo>
                    <a:pt x="102" y="139"/>
                    <a:pt x="81" y="136"/>
                    <a:pt x="59" y="129"/>
                  </a:cubicBezTo>
                  <a:cubicBezTo>
                    <a:pt x="55" y="128"/>
                    <a:pt x="51" y="127"/>
                    <a:pt x="48" y="127"/>
                  </a:cubicBezTo>
                  <a:cubicBezTo>
                    <a:pt x="0" y="127"/>
                    <a:pt x="3" y="264"/>
                    <a:pt x="48" y="320"/>
                  </a:cubicBezTo>
                  <a:cubicBezTo>
                    <a:pt x="100" y="398"/>
                    <a:pt x="145" y="501"/>
                    <a:pt x="230" y="501"/>
                  </a:cubicBezTo>
                  <a:cubicBezTo>
                    <a:pt x="262" y="501"/>
                    <a:pt x="300" y="486"/>
                    <a:pt x="345" y="451"/>
                  </a:cubicBezTo>
                  <a:lnTo>
                    <a:pt x="524" y="320"/>
                  </a:lnTo>
                  <a:cubicBezTo>
                    <a:pt x="536" y="213"/>
                    <a:pt x="667" y="70"/>
                    <a:pt x="548" y="10"/>
                  </a:cubicBezTo>
                  <a:cubicBezTo>
                    <a:pt x="532" y="3"/>
                    <a:pt x="515" y="1"/>
                    <a:pt x="4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 name="Google Shape;2225;p17"/>
            <p:cNvSpPr/>
            <p:nvPr/>
          </p:nvSpPr>
          <p:spPr>
            <a:xfrm>
              <a:off x="320214" y="-1005476"/>
              <a:ext cx="25216" cy="23354"/>
            </a:xfrm>
            <a:custGeom>
              <a:avLst/>
              <a:gdLst/>
              <a:ahLst/>
              <a:cxnLst/>
              <a:rect l="l" t="t" r="r" b="b"/>
              <a:pathLst>
                <a:path w="799" h="740" extrusionOk="0">
                  <a:moveTo>
                    <a:pt x="253" y="0"/>
                  </a:moveTo>
                  <a:cubicBezTo>
                    <a:pt x="181" y="0"/>
                    <a:pt x="78" y="77"/>
                    <a:pt x="1" y="108"/>
                  </a:cubicBezTo>
                  <a:cubicBezTo>
                    <a:pt x="120" y="406"/>
                    <a:pt x="322" y="596"/>
                    <a:pt x="560" y="739"/>
                  </a:cubicBezTo>
                  <a:cubicBezTo>
                    <a:pt x="644" y="727"/>
                    <a:pt x="798" y="620"/>
                    <a:pt x="703" y="584"/>
                  </a:cubicBezTo>
                  <a:cubicBezTo>
                    <a:pt x="513" y="465"/>
                    <a:pt x="370" y="382"/>
                    <a:pt x="334" y="84"/>
                  </a:cubicBezTo>
                  <a:cubicBezTo>
                    <a:pt x="322" y="22"/>
                    <a:pt x="292" y="0"/>
                    <a:pt x="25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 name="Google Shape;2226;p17"/>
            <p:cNvSpPr/>
            <p:nvPr/>
          </p:nvSpPr>
          <p:spPr>
            <a:xfrm>
              <a:off x="408579" y="-1183627"/>
              <a:ext cx="22124" cy="15875"/>
            </a:xfrm>
            <a:custGeom>
              <a:avLst/>
              <a:gdLst/>
              <a:ahLst/>
              <a:cxnLst/>
              <a:rect l="l" t="t" r="r" b="b"/>
              <a:pathLst>
                <a:path w="701" h="503" extrusionOk="0">
                  <a:moveTo>
                    <a:pt x="676" y="1"/>
                  </a:moveTo>
                  <a:cubicBezTo>
                    <a:pt x="526" y="1"/>
                    <a:pt x="421" y="157"/>
                    <a:pt x="268" y="157"/>
                  </a:cubicBezTo>
                  <a:cubicBezTo>
                    <a:pt x="230" y="157"/>
                    <a:pt x="188" y="147"/>
                    <a:pt x="141" y="122"/>
                  </a:cubicBezTo>
                  <a:cubicBezTo>
                    <a:pt x="122" y="113"/>
                    <a:pt x="107" y="109"/>
                    <a:pt x="94" y="109"/>
                  </a:cubicBezTo>
                  <a:cubicBezTo>
                    <a:pt x="0" y="109"/>
                    <a:pt x="45" y="312"/>
                    <a:pt x="34" y="395"/>
                  </a:cubicBezTo>
                  <a:cubicBezTo>
                    <a:pt x="29" y="479"/>
                    <a:pt x="52" y="503"/>
                    <a:pt x="86" y="503"/>
                  </a:cubicBezTo>
                  <a:cubicBezTo>
                    <a:pt x="124" y="503"/>
                    <a:pt x="175" y="473"/>
                    <a:pt x="213" y="467"/>
                  </a:cubicBezTo>
                  <a:cubicBezTo>
                    <a:pt x="439" y="431"/>
                    <a:pt x="582" y="252"/>
                    <a:pt x="701" y="2"/>
                  </a:cubicBezTo>
                  <a:cubicBezTo>
                    <a:pt x="692" y="1"/>
                    <a:pt x="684" y="1"/>
                    <a:pt x="6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 name="Google Shape;2227;p17"/>
            <p:cNvSpPr/>
            <p:nvPr/>
          </p:nvSpPr>
          <p:spPr>
            <a:xfrm>
              <a:off x="877074" y="-1413283"/>
              <a:ext cx="21082" cy="16695"/>
            </a:xfrm>
            <a:custGeom>
              <a:avLst/>
              <a:gdLst/>
              <a:ahLst/>
              <a:cxnLst/>
              <a:rect l="l" t="t" r="r" b="b"/>
              <a:pathLst>
                <a:path w="668" h="529" extrusionOk="0">
                  <a:moveTo>
                    <a:pt x="153" y="1"/>
                  </a:moveTo>
                  <a:cubicBezTo>
                    <a:pt x="118" y="1"/>
                    <a:pt x="79" y="9"/>
                    <a:pt x="36" y="29"/>
                  </a:cubicBezTo>
                  <a:cubicBezTo>
                    <a:pt x="24" y="52"/>
                    <a:pt x="13" y="76"/>
                    <a:pt x="1" y="88"/>
                  </a:cubicBezTo>
                  <a:cubicBezTo>
                    <a:pt x="1" y="112"/>
                    <a:pt x="13" y="136"/>
                    <a:pt x="24" y="148"/>
                  </a:cubicBezTo>
                  <a:cubicBezTo>
                    <a:pt x="155" y="243"/>
                    <a:pt x="144" y="386"/>
                    <a:pt x="144" y="529"/>
                  </a:cubicBezTo>
                  <a:cubicBezTo>
                    <a:pt x="298" y="529"/>
                    <a:pt x="441" y="529"/>
                    <a:pt x="608" y="505"/>
                  </a:cubicBezTo>
                  <a:cubicBezTo>
                    <a:pt x="667" y="421"/>
                    <a:pt x="655" y="350"/>
                    <a:pt x="596" y="267"/>
                  </a:cubicBezTo>
                  <a:cubicBezTo>
                    <a:pt x="427" y="217"/>
                    <a:pt x="332" y="1"/>
                    <a:pt x="1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 name="Google Shape;2228;p17"/>
            <p:cNvSpPr/>
            <p:nvPr/>
          </p:nvSpPr>
          <p:spPr>
            <a:xfrm>
              <a:off x="602794" y="-1193348"/>
              <a:ext cx="15433" cy="19567"/>
            </a:xfrm>
            <a:custGeom>
              <a:avLst/>
              <a:gdLst/>
              <a:ahLst/>
              <a:cxnLst/>
              <a:rect l="l" t="t" r="r" b="b"/>
              <a:pathLst>
                <a:path w="489" h="620" extrusionOk="0">
                  <a:moveTo>
                    <a:pt x="36" y="1"/>
                  </a:moveTo>
                  <a:lnTo>
                    <a:pt x="36" y="1"/>
                  </a:lnTo>
                  <a:cubicBezTo>
                    <a:pt x="0" y="477"/>
                    <a:pt x="0" y="477"/>
                    <a:pt x="488" y="620"/>
                  </a:cubicBezTo>
                  <a:cubicBezTo>
                    <a:pt x="333" y="418"/>
                    <a:pt x="274" y="179"/>
                    <a:pt x="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 name="Google Shape;2229;p17"/>
            <p:cNvSpPr/>
            <p:nvPr/>
          </p:nvSpPr>
          <p:spPr>
            <a:xfrm>
              <a:off x="1101395" y="-1360548"/>
              <a:ext cx="22218" cy="9626"/>
            </a:xfrm>
            <a:custGeom>
              <a:avLst/>
              <a:gdLst/>
              <a:ahLst/>
              <a:cxnLst/>
              <a:rect l="l" t="t" r="r" b="b"/>
              <a:pathLst>
                <a:path w="704" h="305" extrusionOk="0">
                  <a:moveTo>
                    <a:pt x="703" y="1"/>
                  </a:moveTo>
                  <a:lnTo>
                    <a:pt x="703" y="1"/>
                  </a:lnTo>
                  <a:cubicBezTo>
                    <a:pt x="680" y="2"/>
                    <a:pt x="658" y="2"/>
                    <a:pt x="635" y="2"/>
                  </a:cubicBezTo>
                  <a:cubicBezTo>
                    <a:pt x="590" y="2"/>
                    <a:pt x="544" y="1"/>
                    <a:pt x="499" y="1"/>
                  </a:cubicBezTo>
                  <a:cubicBezTo>
                    <a:pt x="326" y="1"/>
                    <a:pt x="154" y="22"/>
                    <a:pt x="1" y="227"/>
                  </a:cubicBezTo>
                  <a:cubicBezTo>
                    <a:pt x="130" y="263"/>
                    <a:pt x="256" y="304"/>
                    <a:pt x="367" y="304"/>
                  </a:cubicBezTo>
                  <a:cubicBezTo>
                    <a:pt x="510" y="304"/>
                    <a:pt x="629" y="236"/>
                    <a:pt x="7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 name="Google Shape;2230;p17"/>
            <p:cNvSpPr/>
            <p:nvPr/>
          </p:nvSpPr>
          <p:spPr>
            <a:xfrm>
              <a:off x="744431" y="-1316586"/>
              <a:ext cx="21082" cy="19946"/>
            </a:xfrm>
            <a:custGeom>
              <a:avLst/>
              <a:gdLst/>
              <a:ahLst/>
              <a:cxnLst/>
              <a:rect l="l" t="t" r="r" b="b"/>
              <a:pathLst>
                <a:path w="668" h="632" extrusionOk="0">
                  <a:moveTo>
                    <a:pt x="239" y="1"/>
                  </a:moveTo>
                  <a:lnTo>
                    <a:pt x="239" y="1"/>
                  </a:lnTo>
                  <a:cubicBezTo>
                    <a:pt x="1" y="239"/>
                    <a:pt x="36" y="334"/>
                    <a:pt x="465" y="632"/>
                  </a:cubicBezTo>
                  <a:cubicBezTo>
                    <a:pt x="667" y="322"/>
                    <a:pt x="227" y="358"/>
                    <a:pt x="251" y="144"/>
                  </a:cubicBezTo>
                  <a:cubicBezTo>
                    <a:pt x="251" y="96"/>
                    <a:pt x="239" y="48"/>
                    <a:pt x="2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 name="Google Shape;2231;p17"/>
            <p:cNvSpPr/>
            <p:nvPr/>
          </p:nvSpPr>
          <p:spPr>
            <a:xfrm>
              <a:off x="644168" y="-1232071"/>
              <a:ext cx="13034" cy="18747"/>
            </a:xfrm>
            <a:custGeom>
              <a:avLst/>
              <a:gdLst/>
              <a:ahLst/>
              <a:cxnLst/>
              <a:rect l="l" t="t" r="r" b="b"/>
              <a:pathLst>
                <a:path w="413" h="594" extrusionOk="0">
                  <a:moveTo>
                    <a:pt x="253" y="0"/>
                  </a:moveTo>
                  <a:cubicBezTo>
                    <a:pt x="248" y="0"/>
                    <a:pt x="242" y="1"/>
                    <a:pt x="237" y="2"/>
                  </a:cubicBezTo>
                  <a:cubicBezTo>
                    <a:pt x="23" y="49"/>
                    <a:pt x="82" y="287"/>
                    <a:pt x="11" y="418"/>
                  </a:cubicBezTo>
                  <a:cubicBezTo>
                    <a:pt x="1" y="518"/>
                    <a:pt x="83" y="593"/>
                    <a:pt x="117" y="593"/>
                  </a:cubicBezTo>
                  <a:cubicBezTo>
                    <a:pt x="123" y="593"/>
                    <a:pt x="128" y="591"/>
                    <a:pt x="130" y="585"/>
                  </a:cubicBezTo>
                  <a:cubicBezTo>
                    <a:pt x="237" y="454"/>
                    <a:pt x="320" y="287"/>
                    <a:pt x="380" y="121"/>
                  </a:cubicBezTo>
                  <a:cubicBezTo>
                    <a:pt x="413" y="66"/>
                    <a:pt x="324" y="0"/>
                    <a:pt x="25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 name="Google Shape;2232;p17"/>
            <p:cNvSpPr/>
            <p:nvPr/>
          </p:nvSpPr>
          <p:spPr>
            <a:xfrm>
              <a:off x="642810" y="-1170341"/>
              <a:ext cx="20135" cy="13097"/>
            </a:xfrm>
            <a:custGeom>
              <a:avLst/>
              <a:gdLst/>
              <a:ahLst/>
              <a:cxnLst/>
              <a:rect l="l" t="t" r="r" b="b"/>
              <a:pathLst>
                <a:path w="638" h="415" extrusionOk="0">
                  <a:moveTo>
                    <a:pt x="202" y="0"/>
                  </a:moveTo>
                  <a:cubicBezTo>
                    <a:pt x="0" y="0"/>
                    <a:pt x="24" y="103"/>
                    <a:pt x="125" y="415"/>
                  </a:cubicBezTo>
                  <a:lnTo>
                    <a:pt x="197" y="415"/>
                  </a:lnTo>
                  <a:cubicBezTo>
                    <a:pt x="328" y="367"/>
                    <a:pt x="482" y="391"/>
                    <a:pt x="601" y="272"/>
                  </a:cubicBezTo>
                  <a:cubicBezTo>
                    <a:pt x="637" y="189"/>
                    <a:pt x="637" y="117"/>
                    <a:pt x="578" y="46"/>
                  </a:cubicBezTo>
                  <a:cubicBezTo>
                    <a:pt x="407" y="18"/>
                    <a:pt x="285" y="0"/>
                    <a:pt x="2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 name="Google Shape;2233;p17"/>
            <p:cNvSpPr/>
            <p:nvPr/>
          </p:nvSpPr>
          <p:spPr>
            <a:xfrm>
              <a:off x="1123581" y="-1448093"/>
              <a:ext cx="23354" cy="9878"/>
            </a:xfrm>
            <a:custGeom>
              <a:avLst/>
              <a:gdLst/>
              <a:ahLst/>
              <a:cxnLst/>
              <a:rect l="l" t="t" r="r" b="b"/>
              <a:pathLst>
                <a:path w="740" h="313" extrusionOk="0">
                  <a:moveTo>
                    <a:pt x="0" y="0"/>
                  </a:moveTo>
                  <a:cubicBezTo>
                    <a:pt x="143" y="96"/>
                    <a:pt x="262" y="215"/>
                    <a:pt x="417" y="274"/>
                  </a:cubicBezTo>
                  <a:cubicBezTo>
                    <a:pt x="474" y="297"/>
                    <a:pt x="531" y="313"/>
                    <a:pt x="579" y="313"/>
                  </a:cubicBezTo>
                  <a:cubicBezTo>
                    <a:pt x="681" y="313"/>
                    <a:pt x="740" y="243"/>
                    <a:pt x="667" y="24"/>
                  </a:cubicBezTo>
                  <a:cubicBezTo>
                    <a:pt x="441" y="24"/>
                    <a:pt x="226"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 name="Google Shape;2234;p17"/>
            <p:cNvSpPr/>
            <p:nvPr/>
          </p:nvSpPr>
          <p:spPr>
            <a:xfrm>
              <a:off x="1123581" y="-1364745"/>
              <a:ext cx="20672" cy="14013"/>
            </a:xfrm>
            <a:custGeom>
              <a:avLst/>
              <a:gdLst/>
              <a:ahLst/>
              <a:cxnLst/>
              <a:rect l="l" t="t" r="r" b="b"/>
              <a:pathLst>
                <a:path w="655" h="444" extrusionOk="0">
                  <a:moveTo>
                    <a:pt x="258" y="0"/>
                  </a:moveTo>
                  <a:cubicBezTo>
                    <a:pt x="189" y="0"/>
                    <a:pt x="112" y="48"/>
                    <a:pt x="0" y="134"/>
                  </a:cubicBezTo>
                  <a:cubicBezTo>
                    <a:pt x="238" y="134"/>
                    <a:pt x="405" y="360"/>
                    <a:pt x="655" y="443"/>
                  </a:cubicBezTo>
                  <a:cubicBezTo>
                    <a:pt x="462" y="132"/>
                    <a:pt x="371" y="0"/>
                    <a:pt x="2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 name="Google Shape;2235;p17"/>
            <p:cNvSpPr/>
            <p:nvPr/>
          </p:nvSpPr>
          <p:spPr>
            <a:xfrm>
              <a:off x="474285" y="-1061494"/>
              <a:ext cx="18052" cy="18494"/>
            </a:xfrm>
            <a:custGeom>
              <a:avLst/>
              <a:gdLst/>
              <a:ahLst/>
              <a:cxnLst/>
              <a:rect l="l" t="t" r="r" b="b"/>
              <a:pathLst>
                <a:path w="572" h="586" extrusionOk="0">
                  <a:moveTo>
                    <a:pt x="212" y="1"/>
                  </a:moveTo>
                  <a:cubicBezTo>
                    <a:pt x="87" y="1"/>
                    <a:pt x="22" y="84"/>
                    <a:pt x="0" y="240"/>
                  </a:cubicBezTo>
                  <a:cubicBezTo>
                    <a:pt x="48" y="300"/>
                    <a:pt x="95" y="347"/>
                    <a:pt x="143" y="407"/>
                  </a:cubicBezTo>
                  <a:cubicBezTo>
                    <a:pt x="236" y="466"/>
                    <a:pt x="323" y="585"/>
                    <a:pt x="430" y="585"/>
                  </a:cubicBezTo>
                  <a:cubicBezTo>
                    <a:pt x="473" y="585"/>
                    <a:pt x="520" y="566"/>
                    <a:pt x="572" y="514"/>
                  </a:cubicBezTo>
                  <a:cubicBezTo>
                    <a:pt x="512" y="300"/>
                    <a:pt x="381" y="157"/>
                    <a:pt x="238" y="2"/>
                  </a:cubicBezTo>
                  <a:cubicBezTo>
                    <a:pt x="229" y="1"/>
                    <a:pt x="221" y="1"/>
                    <a:pt x="2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 name="Google Shape;2236;p17"/>
            <p:cNvSpPr/>
            <p:nvPr/>
          </p:nvSpPr>
          <p:spPr>
            <a:xfrm>
              <a:off x="375821" y="-1035173"/>
              <a:ext cx="14707" cy="13192"/>
            </a:xfrm>
            <a:custGeom>
              <a:avLst/>
              <a:gdLst/>
              <a:ahLst/>
              <a:cxnLst/>
              <a:rect l="l" t="t" r="r" b="b"/>
              <a:pathLst>
                <a:path w="466" h="418" extrusionOk="0">
                  <a:moveTo>
                    <a:pt x="322" y="1"/>
                  </a:moveTo>
                  <a:cubicBezTo>
                    <a:pt x="296" y="1"/>
                    <a:pt x="265" y="8"/>
                    <a:pt x="227" y="25"/>
                  </a:cubicBezTo>
                  <a:cubicBezTo>
                    <a:pt x="120" y="73"/>
                    <a:pt x="1" y="204"/>
                    <a:pt x="72" y="323"/>
                  </a:cubicBezTo>
                  <a:cubicBezTo>
                    <a:pt x="113" y="393"/>
                    <a:pt x="156" y="417"/>
                    <a:pt x="200" y="417"/>
                  </a:cubicBezTo>
                  <a:cubicBezTo>
                    <a:pt x="283" y="417"/>
                    <a:pt x="372" y="330"/>
                    <a:pt x="465" y="299"/>
                  </a:cubicBezTo>
                  <a:cubicBezTo>
                    <a:pt x="445" y="162"/>
                    <a:pt x="442" y="1"/>
                    <a:pt x="3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 name="Google Shape;2237;p17"/>
            <p:cNvSpPr/>
            <p:nvPr/>
          </p:nvSpPr>
          <p:spPr>
            <a:xfrm>
              <a:off x="639591" y="-1159011"/>
              <a:ext cx="17705" cy="20577"/>
            </a:xfrm>
            <a:custGeom>
              <a:avLst/>
              <a:gdLst/>
              <a:ahLst/>
              <a:cxnLst/>
              <a:rect l="l" t="t" r="r" b="b"/>
              <a:pathLst>
                <a:path w="561" h="652" extrusionOk="0">
                  <a:moveTo>
                    <a:pt x="354" y="1"/>
                  </a:moveTo>
                  <a:cubicBezTo>
                    <a:pt x="308" y="1"/>
                    <a:pt x="264" y="19"/>
                    <a:pt x="227" y="56"/>
                  </a:cubicBezTo>
                  <a:cubicBezTo>
                    <a:pt x="156" y="175"/>
                    <a:pt x="144" y="342"/>
                    <a:pt x="1" y="401"/>
                  </a:cubicBezTo>
                  <a:lnTo>
                    <a:pt x="1" y="449"/>
                  </a:lnTo>
                  <a:cubicBezTo>
                    <a:pt x="86" y="597"/>
                    <a:pt x="158" y="652"/>
                    <a:pt x="223" y="652"/>
                  </a:cubicBezTo>
                  <a:cubicBezTo>
                    <a:pt x="341" y="652"/>
                    <a:pt x="433" y="472"/>
                    <a:pt x="525" y="342"/>
                  </a:cubicBezTo>
                  <a:cubicBezTo>
                    <a:pt x="560" y="234"/>
                    <a:pt x="537" y="127"/>
                    <a:pt x="477" y="44"/>
                  </a:cubicBezTo>
                  <a:cubicBezTo>
                    <a:pt x="437" y="16"/>
                    <a:pt x="395" y="1"/>
                    <a:pt x="3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 name="Google Shape;2238;p17"/>
            <p:cNvSpPr/>
            <p:nvPr/>
          </p:nvSpPr>
          <p:spPr>
            <a:xfrm>
              <a:off x="1129199" y="-1399428"/>
              <a:ext cx="13571" cy="9247"/>
            </a:xfrm>
            <a:custGeom>
              <a:avLst/>
              <a:gdLst/>
              <a:ahLst/>
              <a:cxnLst/>
              <a:rect l="l" t="t" r="r" b="b"/>
              <a:pathLst>
                <a:path w="430" h="293" extrusionOk="0">
                  <a:moveTo>
                    <a:pt x="210" y="0"/>
                  </a:moveTo>
                  <a:cubicBezTo>
                    <a:pt x="108" y="0"/>
                    <a:pt x="38" y="87"/>
                    <a:pt x="1" y="280"/>
                  </a:cubicBezTo>
                  <a:cubicBezTo>
                    <a:pt x="144" y="232"/>
                    <a:pt x="310" y="292"/>
                    <a:pt x="429" y="90"/>
                  </a:cubicBezTo>
                  <a:cubicBezTo>
                    <a:pt x="344" y="32"/>
                    <a:pt x="271" y="0"/>
                    <a:pt x="2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 name="Google Shape;2239;p17"/>
            <p:cNvSpPr/>
            <p:nvPr/>
          </p:nvSpPr>
          <p:spPr>
            <a:xfrm>
              <a:off x="1206992" y="-1369952"/>
              <a:ext cx="16948" cy="20703"/>
            </a:xfrm>
            <a:custGeom>
              <a:avLst/>
              <a:gdLst/>
              <a:ahLst/>
              <a:cxnLst/>
              <a:rect l="l" t="t" r="r" b="b"/>
              <a:pathLst>
                <a:path w="537" h="656" extrusionOk="0">
                  <a:moveTo>
                    <a:pt x="393" y="1"/>
                  </a:moveTo>
                  <a:cubicBezTo>
                    <a:pt x="286" y="191"/>
                    <a:pt x="167" y="334"/>
                    <a:pt x="0" y="441"/>
                  </a:cubicBezTo>
                  <a:cubicBezTo>
                    <a:pt x="47" y="601"/>
                    <a:pt x="85" y="656"/>
                    <a:pt x="119" y="656"/>
                  </a:cubicBezTo>
                  <a:cubicBezTo>
                    <a:pt x="193" y="656"/>
                    <a:pt x="245" y="390"/>
                    <a:pt x="317" y="390"/>
                  </a:cubicBezTo>
                  <a:cubicBezTo>
                    <a:pt x="330" y="390"/>
                    <a:pt x="343" y="398"/>
                    <a:pt x="358" y="418"/>
                  </a:cubicBezTo>
                  <a:cubicBezTo>
                    <a:pt x="393" y="287"/>
                    <a:pt x="536" y="168"/>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 name="Google Shape;2240;p17"/>
            <p:cNvSpPr/>
            <p:nvPr/>
          </p:nvSpPr>
          <p:spPr>
            <a:xfrm>
              <a:off x="502089" y="-1082764"/>
              <a:ext cx="19283" cy="9310"/>
            </a:xfrm>
            <a:custGeom>
              <a:avLst/>
              <a:gdLst/>
              <a:ahLst/>
              <a:cxnLst/>
              <a:rect l="l" t="t" r="r" b="b"/>
              <a:pathLst>
                <a:path w="611" h="295" extrusionOk="0">
                  <a:moveTo>
                    <a:pt x="459" y="0"/>
                  </a:moveTo>
                  <a:cubicBezTo>
                    <a:pt x="390" y="0"/>
                    <a:pt x="304" y="38"/>
                    <a:pt x="226" y="69"/>
                  </a:cubicBezTo>
                  <a:cubicBezTo>
                    <a:pt x="60" y="128"/>
                    <a:pt x="0" y="235"/>
                    <a:pt x="238" y="295"/>
                  </a:cubicBezTo>
                  <a:lnTo>
                    <a:pt x="584" y="295"/>
                  </a:lnTo>
                  <a:cubicBezTo>
                    <a:pt x="611" y="65"/>
                    <a:pt x="549" y="0"/>
                    <a:pt x="4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 name="Google Shape;2241;p17"/>
            <p:cNvSpPr/>
            <p:nvPr/>
          </p:nvSpPr>
          <p:spPr>
            <a:xfrm>
              <a:off x="902636" y="-1268553"/>
              <a:ext cx="14297" cy="10478"/>
            </a:xfrm>
            <a:custGeom>
              <a:avLst/>
              <a:gdLst/>
              <a:ahLst/>
              <a:cxnLst/>
              <a:rect l="l" t="t" r="r" b="b"/>
              <a:pathLst>
                <a:path w="453" h="332" extrusionOk="0">
                  <a:moveTo>
                    <a:pt x="159" y="1"/>
                  </a:moveTo>
                  <a:cubicBezTo>
                    <a:pt x="86" y="1"/>
                    <a:pt x="27" y="57"/>
                    <a:pt x="0" y="241"/>
                  </a:cubicBezTo>
                  <a:cubicBezTo>
                    <a:pt x="87" y="297"/>
                    <a:pt x="163" y="331"/>
                    <a:pt x="230" y="331"/>
                  </a:cubicBezTo>
                  <a:cubicBezTo>
                    <a:pt x="319" y="331"/>
                    <a:pt x="392" y="271"/>
                    <a:pt x="453" y="122"/>
                  </a:cubicBezTo>
                  <a:cubicBezTo>
                    <a:pt x="355" y="83"/>
                    <a:pt x="247" y="1"/>
                    <a:pt x="1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 name="Google Shape;2242;p17"/>
            <p:cNvSpPr/>
            <p:nvPr/>
          </p:nvSpPr>
          <p:spPr>
            <a:xfrm>
              <a:off x="1148355" y="-1376453"/>
              <a:ext cx="10951" cy="15938"/>
            </a:xfrm>
            <a:custGeom>
              <a:avLst/>
              <a:gdLst/>
              <a:ahLst/>
              <a:cxnLst/>
              <a:rect l="l" t="t" r="r" b="b"/>
              <a:pathLst>
                <a:path w="347" h="505" extrusionOk="0">
                  <a:moveTo>
                    <a:pt x="112" y="1"/>
                  </a:moveTo>
                  <a:cubicBezTo>
                    <a:pt x="66" y="1"/>
                    <a:pt x="13" y="16"/>
                    <a:pt x="13" y="16"/>
                  </a:cubicBezTo>
                  <a:cubicBezTo>
                    <a:pt x="1" y="171"/>
                    <a:pt x="1" y="326"/>
                    <a:pt x="108" y="505"/>
                  </a:cubicBezTo>
                  <a:cubicBezTo>
                    <a:pt x="215" y="326"/>
                    <a:pt x="346" y="195"/>
                    <a:pt x="168" y="16"/>
                  </a:cubicBezTo>
                  <a:cubicBezTo>
                    <a:pt x="156" y="5"/>
                    <a:pt x="135" y="1"/>
                    <a:pt x="1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 name="Google Shape;2243;p17"/>
            <p:cNvSpPr/>
            <p:nvPr/>
          </p:nvSpPr>
          <p:spPr>
            <a:xfrm>
              <a:off x="693715" y="-1220772"/>
              <a:ext cx="11677" cy="9089"/>
            </a:xfrm>
            <a:custGeom>
              <a:avLst/>
              <a:gdLst/>
              <a:ahLst/>
              <a:cxnLst/>
              <a:rect l="l" t="t" r="r" b="b"/>
              <a:pathLst>
                <a:path w="370" h="288" extrusionOk="0">
                  <a:moveTo>
                    <a:pt x="215" y="1"/>
                  </a:moveTo>
                  <a:cubicBezTo>
                    <a:pt x="119" y="1"/>
                    <a:pt x="0" y="1"/>
                    <a:pt x="12" y="132"/>
                  </a:cubicBezTo>
                  <a:cubicBezTo>
                    <a:pt x="12" y="263"/>
                    <a:pt x="155" y="239"/>
                    <a:pt x="227" y="275"/>
                  </a:cubicBezTo>
                  <a:cubicBezTo>
                    <a:pt x="249" y="282"/>
                    <a:pt x="270" y="287"/>
                    <a:pt x="288" y="287"/>
                  </a:cubicBezTo>
                  <a:cubicBezTo>
                    <a:pt x="330" y="287"/>
                    <a:pt x="361" y="262"/>
                    <a:pt x="369" y="179"/>
                  </a:cubicBezTo>
                  <a:cubicBezTo>
                    <a:pt x="369" y="48"/>
                    <a:pt x="298" y="1"/>
                    <a:pt x="2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 name="Google Shape;2244;p17"/>
            <p:cNvSpPr/>
            <p:nvPr/>
          </p:nvSpPr>
          <p:spPr>
            <a:xfrm>
              <a:off x="562209" y="-1249302"/>
              <a:ext cx="17295" cy="8647"/>
            </a:xfrm>
            <a:custGeom>
              <a:avLst/>
              <a:gdLst/>
              <a:ahLst/>
              <a:cxnLst/>
              <a:rect l="l" t="t" r="r" b="b"/>
              <a:pathLst>
                <a:path w="548" h="274" extrusionOk="0">
                  <a:moveTo>
                    <a:pt x="274" y="1"/>
                  </a:moveTo>
                  <a:cubicBezTo>
                    <a:pt x="164" y="1"/>
                    <a:pt x="76" y="87"/>
                    <a:pt x="0" y="274"/>
                  </a:cubicBezTo>
                  <a:cubicBezTo>
                    <a:pt x="191" y="226"/>
                    <a:pt x="369" y="178"/>
                    <a:pt x="548" y="131"/>
                  </a:cubicBezTo>
                  <a:cubicBezTo>
                    <a:pt x="443" y="46"/>
                    <a:pt x="353" y="1"/>
                    <a:pt x="2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 name="Google Shape;2245;p17"/>
            <p:cNvSpPr/>
            <p:nvPr/>
          </p:nvSpPr>
          <p:spPr>
            <a:xfrm>
              <a:off x="635836" y="-1282944"/>
              <a:ext cx="12687" cy="10383"/>
            </a:xfrm>
            <a:custGeom>
              <a:avLst/>
              <a:gdLst/>
              <a:ahLst/>
              <a:cxnLst/>
              <a:rect l="l" t="t" r="r" b="b"/>
              <a:pathLst>
                <a:path w="402" h="329" extrusionOk="0">
                  <a:moveTo>
                    <a:pt x="295" y="0"/>
                  </a:moveTo>
                  <a:cubicBezTo>
                    <a:pt x="226" y="0"/>
                    <a:pt x="130" y="72"/>
                    <a:pt x="50" y="72"/>
                  </a:cubicBezTo>
                  <a:cubicBezTo>
                    <a:pt x="37" y="72"/>
                    <a:pt x="25" y="70"/>
                    <a:pt x="13" y="66"/>
                  </a:cubicBezTo>
                  <a:cubicBezTo>
                    <a:pt x="1" y="161"/>
                    <a:pt x="1" y="232"/>
                    <a:pt x="1" y="328"/>
                  </a:cubicBezTo>
                  <a:cubicBezTo>
                    <a:pt x="27" y="328"/>
                    <a:pt x="55" y="328"/>
                    <a:pt x="84" y="328"/>
                  </a:cubicBezTo>
                  <a:cubicBezTo>
                    <a:pt x="231" y="328"/>
                    <a:pt x="402" y="312"/>
                    <a:pt x="382" y="113"/>
                  </a:cubicBezTo>
                  <a:cubicBezTo>
                    <a:pt x="369" y="27"/>
                    <a:pt x="337" y="0"/>
                    <a:pt x="2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 name="Google Shape;2246;p17"/>
            <p:cNvSpPr/>
            <p:nvPr/>
          </p:nvSpPr>
          <p:spPr>
            <a:xfrm>
              <a:off x="888340" y="-1272435"/>
              <a:ext cx="12056" cy="15243"/>
            </a:xfrm>
            <a:custGeom>
              <a:avLst/>
              <a:gdLst/>
              <a:ahLst/>
              <a:cxnLst/>
              <a:rect l="l" t="t" r="r" b="b"/>
              <a:pathLst>
                <a:path w="382" h="483" extrusionOk="0">
                  <a:moveTo>
                    <a:pt x="173" y="1"/>
                  </a:moveTo>
                  <a:cubicBezTo>
                    <a:pt x="144" y="1"/>
                    <a:pt x="114" y="7"/>
                    <a:pt x="96" y="18"/>
                  </a:cubicBezTo>
                  <a:cubicBezTo>
                    <a:pt x="1" y="90"/>
                    <a:pt x="60" y="197"/>
                    <a:pt x="96" y="292"/>
                  </a:cubicBezTo>
                  <a:cubicBezTo>
                    <a:pt x="132" y="364"/>
                    <a:pt x="191" y="423"/>
                    <a:pt x="239" y="483"/>
                  </a:cubicBezTo>
                  <a:lnTo>
                    <a:pt x="239" y="364"/>
                  </a:lnTo>
                  <a:cubicBezTo>
                    <a:pt x="251" y="257"/>
                    <a:pt x="382" y="149"/>
                    <a:pt x="251" y="18"/>
                  </a:cubicBezTo>
                  <a:cubicBezTo>
                    <a:pt x="233" y="7"/>
                    <a:pt x="203" y="1"/>
                    <a:pt x="1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 name="Google Shape;2247;p17"/>
            <p:cNvSpPr/>
            <p:nvPr/>
          </p:nvSpPr>
          <p:spPr>
            <a:xfrm>
              <a:off x="611409" y="-1292538"/>
              <a:ext cx="17705" cy="14675"/>
            </a:xfrm>
            <a:custGeom>
              <a:avLst/>
              <a:gdLst/>
              <a:ahLst/>
              <a:cxnLst/>
              <a:rect l="l" t="t" r="r" b="b"/>
              <a:pathLst>
                <a:path w="561" h="465" extrusionOk="0">
                  <a:moveTo>
                    <a:pt x="346" y="1"/>
                  </a:moveTo>
                  <a:cubicBezTo>
                    <a:pt x="1" y="84"/>
                    <a:pt x="275" y="263"/>
                    <a:pt x="322" y="382"/>
                  </a:cubicBezTo>
                  <a:cubicBezTo>
                    <a:pt x="337" y="432"/>
                    <a:pt x="381" y="465"/>
                    <a:pt x="422" y="465"/>
                  </a:cubicBezTo>
                  <a:cubicBezTo>
                    <a:pt x="449" y="465"/>
                    <a:pt x="475" y="450"/>
                    <a:pt x="489" y="417"/>
                  </a:cubicBezTo>
                  <a:cubicBezTo>
                    <a:pt x="561" y="263"/>
                    <a:pt x="358" y="239"/>
                    <a:pt x="346" y="120"/>
                  </a:cubicBezTo>
                  <a:lnTo>
                    <a:pt x="34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 name="Google Shape;2248;p17"/>
            <p:cNvSpPr/>
            <p:nvPr/>
          </p:nvSpPr>
          <p:spPr>
            <a:xfrm>
              <a:off x="573949" y="-1174538"/>
              <a:ext cx="8963" cy="11803"/>
            </a:xfrm>
            <a:custGeom>
              <a:avLst/>
              <a:gdLst/>
              <a:ahLst/>
              <a:cxnLst/>
              <a:rect l="l" t="t" r="r" b="b"/>
              <a:pathLst>
                <a:path w="284" h="374" extrusionOk="0">
                  <a:moveTo>
                    <a:pt x="116" y="0"/>
                  </a:moveTo>
                  <a:cubicBezTo>
                    <a:pt x="81" y="72"/>
                    <a:pt x="21" y="167"/>
                    <a:pt x="9" y="238"/>
                  </a:cubicBezTo>
                  <a:cubicBezTo>
                    <a:pt x="0" y="320"/>
                    <a:pt x="39" y="374"/>
                    <a:pt x="96" y="374"/>
                  </a:cubicBezTo>
                  <a:cubicBezTo>
                    <a:pt x="113" y="374"/>
                    <a:pt x="132" y="369"/>
                    <a:pt x="152" y="357"/>
                  </a:cubicBezTo>
                  <a:cubicBezTo>
                    <a:pt x="188" y="322"/>
                    <a:pt x="259" y="250"/>
                    <a:pt x="271" y="179"/>
                  </a:cubicBezTo>
                  <a:cubicBezTo>
                    <a:pt x="283" y="107"/>
                    <a:pt x="235" y="24"/>
                    <a:pt x="1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 name="Google Shape;2249;p17"/>
            <p:cNvSpPr/>
            <p:nvPr/>
          </p:nvSpPr>
          <p:spPr>
            <a:xfrm>
              <a:off x="433700" y="-1203320"/>
              <a:ext cx="8679" cy="9626"/>
            </a:xfrm>
            <a:custGeom>
              <a:avLst/>
              <a:gdLst/>
              <a:ahLst/>
              <a:cxnLst/>
              <a:rect l="l" t="t" r="r" b="b"/>
              <a:pathLst>
                <a:path w="275" h="305" extrusionOk="0">
                  <a:moveTo>
                    <a:pt x="209" y="0"/>
                  </a:moveTo>
                  <a:cubicBezTo>
                    <a:pt x="200" y="0"/>
                    <a:pt x="190" y="2"/>
                    <a:pt x="179" y="7"/>
                  </a:cubicBezTo>
                  <a:cubicBezTo>
                    <a:pt x="119" y="7"/>
                    <a:pt x="60" y="79"/>
                    <a:pt x="24" y="138"/>
                  </a:cubicBezTo>
                  <a:cubicBezTo>
                    <a:pt x="0" y="222"/>
                    <a:pt x="36" y="305"/>
                    <a:pt x="131" y="305"/>
                  </a:cubicBezTo>
                  <a:cubicBezTo>
                    <a:pt x="203" y="305"/>
                    <a:pt x="262" y="269"/>
                    <a:pt x="274" y="162"/>
                  </a:cubicBezTo>
                  <a:cubicBezTo>
                    <a:pt x="274" y="90"/>
                    <a:pt x="265" y="0"/>
                    <a:pt x="2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 name="Google Shape;2250;p17"/>
            <p:cNvSpPr/>
            <p:nvPr/>
          </p:nvSpPr>
          <p:spPr>
            <a:xfrm>
              <a:off x="600143" y="-1259180"/>
              <a:ext cx="14707" cy="11677"/>
            </a:xfrm>
            <a:custGeom>
              <a:avLst/>
              <a:gdLst/>
              <a:ahLst/>
              <a:cxnLst/>
              <a:rect l="l" t="t" r="r" b="b"/>
              <a:pathLst>
                <a:path w="466" h="370" extrusionOk="0">
                  <a:moveTo>
                    <a:pt x="168" y="0"/>
                  </a:moveTo>
                  <a:cubicBezTo>
                    <a:pt x="113" y="0"/>
                    <a:pt x="57" y="25"/>
                    <a:pt x="1" y="87"/>
                  </a:cubicBezTo>
                  <a:cubicBezTo>
                    <a:pt x="32" y="242"/>
                    <a:pt x="99" y="370"/>
                    <a:pt x="225" y="370"/>
                  </a:cubicBezTo>
                  <a:cubicBezTo>
                    <a:pt x="244" y="370"/>
                    <a:pt x="264" y="367"/>
                    <a:pt x="286" y="360"/>
                  </a:cubicBezTo>
                  <a:cubicBezTo>
                    <a:pt x="382" y="325"/>
                    <a:pt x="465" y="206"/>
                    <a:pt x="346" y="75"/>
                  </a:cubicBezTo>
                  <a:cubicBezTo>
                    <a:pt x="289" y="31"/>
                    <a:pt x="230" y="0"/>
                    <a:pt x="1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 name="Google Shape;2251;p17"/>
            <p:cNvSpPr/>
            <p:nvPr/>
          </p:nvSpPr>
          <p:spPr>
            <a:xfrm>
              <a:off x="620435" y="-1305382"/>
              <a:ext cx="10289" cy="12876"/>
            </a:xfrm>
            <a:custGeom>
              <a:avLst/>
              <a:gdLst/>
              <a:ahLst/>
              <a:cxnLst/>
              <a:rect l="l" t="t" r="r" b="b"/>
              <a:pathLst>
                <a:path w="326" h="408" extrusionOk="0">
                  <a:moveTo>
                    <a:pt x="203" y="1"/>
                  </a:moveTo>
                  <a:cubicBezTo>
                    <a:pt x="196" y="1"/>
                    <a:pt x="188" y="2"/>
                    <a:pt x="179" y="3"/>
                  </a:cubicBezTo>
                  <a:cubicBezTo>
                    <a:pt x="1" y="39"/>
                    <a:pt x="60" y="265"/>
                    <a:pt x="48" y="408"/>
                  </a:cubicBezTo>
                  <a:lnTo>
                    <a:pt x="275" y="277"/>
                  </a:lnTo>
                  <a:cubicBezTo>
                    <a:pt x="252" y="187"/>
                    <a:pt x="325" y="1"/>
                    <a:pt x="2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 name="Google Shape;2252;p17"/>
            <p:cNvSpPr/>
            <p:nvPr/>
          </p:nvSpPr>
          <p:spPr>
            <a:xfrm>
              <a:off x="495682" y="-1282597"/>
              <a:ext cx="7543" cy="13760"/>
            </a:xfrm>
            <a:custGeom>
              <a:avLst/>
              <a:gdLst/>
              <a:ahLst/>
              <a:cxnLst/>
              <a:rect l="l" t="t" r="r" b="b"/>
              <a:pathLst>
                <a:path w="239" h="436" extrusionOk="0">
                  <a:moveTo>
                    <a:pt x="75" y="0"/>
                  </a:moveTo>
                  <a:cubicBezTo>
                    <a:pt x="50" y="0"/>
                    <a:pt x="26" y="17"/>
                    <a:pt x="1" y="67"/>
                  </a:cubicBezTo>
                  <a:cubicBezTo>
                    <a:pt x="1" y="198"/>
                    <a:pt x="13" y="317"/>
                    <a:pt x="13" y="436"/>
                  </a:cubicBezTo>
                  <a:cubicBezTo>
                    <a:pt x="156" y="436"/>
                    <a:pt x="215" y="340"/>
                    <a:pt x="239" y="198"/>
                  </a:cubicBezTo>
                  <a:cubicBezTo>
                    <a:pt x="239" y="150"/>
                    <a:pt x="215" y="102"/>
                    <a:pt x="215" y="67"/>
                  </a:cubicBezTo>
                  <a:cubicBezTo>
                    <a:pt x="168" y="59"/>
                    <a:pt x="122" y="0"/>
                    <a:pt x="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 name="Google Shape;2253;p17"/>
            <p:cNvSpPr/>
            <p:nvPr/>
          </p:nvSpPr>
          <p:spPr>
            <a:xfrm>
              <a:off x="488171" y="-1210232"/>
              <a:ext cx="9815" cy="9026"/>
            </a:xfrm>
            <a:custGeom>
              <a:avLst/>
              <a:gdLst/>
              <a:ahLst/>
              <a:cxnLst/>
              <a:rect l="l" t="t" r="r" b="b"/>
              <a:pathLst>
                <a:path w="311" h="286" extrusionOk="0">
                  <a:moveTo>
                    <a:pt x="203" y="0"/>
                  </a:moveTo>
                  <a:cubicBezTo>
                    <a:pt x="132" y="72"/>
                    <a:pt x="72" y="167"/>
                    <a:pt x="1" y="238"/>
                  </a:cubicBezTo>
                  <a:cubicBezTo>
                    <a:pt x="36" y="250"/>
                    <a:pt x="84" y="286"/>
                    <a:pt x="132" y="286"/>
                  </a:cubicBezTo>
                  <a:cubicBezTo>
                    <a:pt x="239" y="286"/>
                    <a:pt x="310" y="262"/>
                    <a:pt x="310" y="107"/>
                  </a:cubicBezTo>
                  <a:cubicBezTo>
                    <a:pt x="275" y="72"/>
                    <a:pt x="215" y="0"/>
                    <a:pt x="2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 name="Google Shape;2254;p17"/>
            <p:cNvSpPr/>
            <p:nvPr/>
          </p:nvSpPr>
          <p:spPr>
            <a:xfrm>
              <a:off x="1170920" y="-1427421"/>
              <a:ext cx="9058" cy="9594"/>
            </a:xfrm>
            <a:custGeom>
              <a:avLst/>
              <a:gdLst/>
              <a:ahLst/>
              <a:cxnLst/>
              <a:rect l="l" t="t" r="r" b="b"/>
              <a:pathLst>
                <a:path w="287" h="304" extrusionOk="0">
                  <a:moveTo>
                    <a:pt x="155" y="0"/>
                  </a:moveTo>
                  <a:cubicBezTo>
                    <a:pt x="60" y="36"/>
                    <a:pt x="0" y="84"/>
                    <a:pt x="12" y="167"/>
                  </a:cubicBezTo>
                  <a:cubicBezTo>
                    <a:pt x="32" y="256"/>
                    <a:pt x="85" y="304"/>
                    <a:pt x="143" y="304"/>
                  </a:cubicBezTo>
                  <a:cubicBezTo>
                    <a:pt x="155" y="304"/>
                    <a:pt x="167" y="302"/>
                    <a:pt x="179" y="298"/>
                  </a:cubicBezTo>
                  <a:cubicBezTo>
                    <a:pt x="227" y="286"/>
                    <a:pt x="274" y="215"/>
                    <a:pt x="274" y="167"/>
                  </a:cubicBezTo>
                  <a:cubicBezTo>
                    <a:pt x="286" y="96"/>
                    <a:pt x="238" y="24"/>
                    <a:pt x="1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 name="Google Shape;2255;p17"/>
            <p:cNvSpPr/>
            <p:nvPr/>
          </p:nvSpPr>
          <p:spPr>
            <a:xfrm>
              <a:off x="895851" y="-1407886"/>
              <a:ext cx="15464" cy="11298"/>
            </a:xfrm>
            <a:custGeom>
              <a:avLst/>
              <a:gdLst/>
              <a:ahLst/>
              <a:cxnLst/>
              <a:rect l="l" t="t" r="r" b="b"/>
              <a:pathLst>
                <a:path w="490" h="358" extrusionOk="0">
                  <a:moveTo>
                    <a:pt x="334" y="0"/>
                  </a:moveTo>
                  <a:cubicBezTo>
                    <a:pt x="215" y="36"/>
                    <a:pt x="120" y="72"/>
                    <a:pt x="1" y="119"/>
                  </a:cubicBezTo>
                  <a:cubicBezTo>
                    <a:pt x="1" y="191"/>
                    <a:pt x="13" y="274"/>
                    <a:pt x="13" y="358"/>
                  </a:cubicBezTo>
                  <a:cubicBezTo>
                    <a:pt x="191" y="334"/>
                    <a:pt x="334" y="250"/>
                    <a:pt x="489" y="143"/>
                  </a:cubicBezTo>
                  <a:lnTo>
                    <a:pt x="33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 name="Google Shape;2256;p17"/>
            <p:cNvSpPr/>
            <p:nvPr/>
          </p:nvSpPr>
          <p:spPr>
            <a:xfrm>
              <a:off x="597523" y="-1264513"/>
              <a:ext cx="13539" cy="8079"/>
            </a:xfrm>
            <a:custGeom>
              <a:avLst/>
              <a:gdLst/>
              <a:ahLst/>
              <a:cxnLst/>
              <a:rect l="l" t="t" r="r" b="b"/>
              <a:pathLst>
                <a:path w="429" h="256" extrusionOk="0">
                  <a:moveTo>
                    <a:pt x="225" y="1"/>
                  </a:moveTo>
                  <a:cubicBezTo>
                    <a:pt x="105" y="1"/>
                    <a:pt x="0" y="36"/>
                    <a:pt x="0" y="244"/>
                  </a:cubicBezTo>
                  <a:cubicBezTo>
                    <a:pt x="48" y="244"/>
                    <a:pt x="72" y="256"/>
                    <a:pt x="108" y="256"/>
                  </a:cubicBezTo>
                  <a:cubicBezTo>
                    <a:pt x="203" y="244"/>
                    <a:pt x="322" y="244"/>
                    <a:pt x="429" y="244"/>
                  </a:cubicBezTo>
                  <a:cubicBezTo>
                    <a:pt x="405" y="160"/>
                    <a:pt x="369" y="77"/>
                    <a:pt x="322" y="6"/>
                  </a:cubicBezTo>
                  <a:cubicBezTo>
                    <a:pt x="290" y="3"/>
                    <a:pt x="257" y="1"/>
                    <a:pt x="2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 name="Google Shape;2257;p17"/>
            <p:cNvSpPr/>
            <p:nvPr/>
          </p:nvSpPr>
          <p:spPr>
            <a:xfrm>
              <a:off x="1021740" y="-1432439"/>
              <a:ext cx="21461" cy="4702"/>
            </a:xfrm>
            <a:custGeom>
              <a:avLst/>
              <a:gdLst/>
              <a:ahLst/>
              <a:cxnLst/>
              <a:rect l="l" t="t" r="r" b="b"/>
              <a:pathLst>
                <a:path w="680" h="149" extrusionOk="0">
                  <a:moveTo>
                    <a:pt x="426" y="0"/>
                  </a:moveTo>
                  <a:cubicBezTo>
                    <a:pt x="276" y="0"/>
                    <a:pt x="131" y="36"/>
                    <a:pt x="1" y="135"/>
                  </a:cubicBezTo>
                  <a:cubicBezTo>
                    <a:pt x="14" y="135"/>
                    <a:pt x="28" y="134"/>
                    <a:pt x="41" y="134"/>
                  </a:cubicBezTo>
                  <a:cubicBezTo>
                    <a:pt x="134" y="134"/>
                    <a:pt x="233" y="149"/>
                    <a:pt x="332" y="149"/>
                  </a:cubicBezTo>
                  <a:cubicBezTo>
                    <a:pt x="454" y="149"/>
                    <a:pt x="574" y="127"/>
                    <a:pt x="679" y="28"/>
                  </a:cubicBezTo>
                  <a:cubicBezTo>
                    <a:pt x="594" y="11"/>
                    <a:pt x="509" y="0"/>
                    <a:pt x="4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 name="Google Shape;2258;p17"/>
            <p:cNvSpPr/>
            <p:nvPr/>
          </p:nvSpPr>
          <p:spPr>
            <a:xfrm>
              <a:off x="661020" y="-1170877"/>
              <a:ext cx="18084" cy="11772"/>
            </a:xfrm>
            <a:custGeom>
              <a:avLst/>
              <a:gdLst/>
              <a:ahLst/>
              <a:cxnLst/>
              <a:rect l="l" t="t" r="r" b="b"/>
              <a:pathLst>
                <a:path w="573" h="373" extrusionOk="0">
                  <a:moveTo>
                    <a:pt x="445" y="0"/>
                  </a:moveTo>
                  <a:cubicBezTo>
                    <a:pt x="399" y="0"/>
                    <a:pt x="358" y="14"/>
                    <a:pt x="322" y="51"/>
                  </a:cubicBezTo>
                  <a:lnTo>
                    <a:pt x="203" y="51"/>
                  </a:lnTo>
                  <a:cubicBezTo>
                    <a:pt x="132" y="51"/>
                    <a:pt x="72" y="63"/>
                    <a:pt x="1" y="63"/>
                  </a:cubicBezTo>
                  <a:lnTo>
                    <a:pt x="1" y="301"/>
                  </a:lnTo>
                  <a:cubicBezTo>
                    <a:pt x="24" y="349"/>
                    <a:pt x="72" y="360"/>
                    <a:pt x="120" y="372"/>
                  </a:cubicBezTo>
                  <a:cubicBezTo>
                    <a:pt x="143" y="360"/>
                    <a:pt x="155" y="360"/>
                    <a:pt x="191" y="360"/>
                  </a:cubicBezTo>
                  <a:cubicBezTo>
                    <a:pt x="322" y="313"/>
                    <a:pt x="489" y="313"/>
                    <a:pt x="572" y="170"/>
                  </a:cubicBezTo>
                  <a:cubicBezTo>
                    <a:pt x="572" y="110"/>
                    <a:pt x="560" y="63"/>
                    <a:pt x="536" y="15"/>
                  </a:cubicBezTo>
                  <a:cubicBezTo>
                    <a:pt x="504" y="6"/>
                    <a:pt x="474" y="0"/>
                    <a:pt x="4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 name="Google Shape;2259;p17"/>
            <p:cNvSpPr/>
            <p:nvPr/>
          </p:nvSpPr>
          <p:spPr>
            <a:xfrm>
              <a:off x="1148387" y="-1424044"/>
              <a:ext cx="7890" cy="6849"/>
            </a:xfrm>
            <a:custGeom>
              <a:avLst/>
              <a:gdLst/>
              <a:ahLst/>
              <a:cxnLst/>
              <a:rect l="l" t="t" r="r" b="b"/>
              <a:pathLst>
                <a:path w="250" h="217" extrusionOk="0">
                  <a:moveTo>
                    <a:pt x="119" y="0"/>
                  </a:moveTo>
                  <a:cubicBezTo>
                    <a:pt x="107" y="36"/>
                    <a:pt x="48" y="60"/>
                    <a:pt x="12" y="108"/>
                  </a:cubicBezTo>
                  <a:cubicBezTo>
                    <a:pt x="1" y="162"/>
                    <a:pt x="40" y="216"/>
                    <a:pt x="92" y="216"/>
                  </a:cubicBezTo>
                  <a:cubicBezTo>
                    <a:pt x="97" y="216"/>
                    <a:pt x="102" y="216"/>
                    <a:pt x="107" y="215"/>
                  </a:cubicBezTo>
                  <a:cubicBezTo>
                    <a:pt x="155" y="191"/>
                    <a:pt x="202" y="155"/>
                    <a:pt x="226" y="108"/>
                  </a:cubicBezTo>
                  <a:cubicBezTo>
                    <a:pt x="250" y="12"/>
                    <a:pt x="190" y="0"/>
                    <a:pt x="1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 name="Google Shape;2260;p17"/>
            <p:cNvSpPr/>
            <p:nvPr/>
          </p:nvSpPr>
          <p:spPr>
            <a:xfrm>
              <a:off x="560694" y="-1155792"/>
              <a:ext cx="7543" cy="7574"/>
            </a:xfrm>
            <a:custGeom>
              <a:avLst/>
              <a:gdLst/>
              <a:ahLst/>
              <a:cxnLst/>
              <a:rect l="l" t="t" r="r" b="b"/>
              <a:pathLst>
                <a:path w="239" h="240" extrusionOk="0">
                  <a:moveTo>
                    <a:pt x="69" y="0"/>
                  </a:moveTo>
                  <a:cubicBezTo>
                    <a:pt x="1" y="0"/>
                    <a:pt x="4" y="76"/>
                    <a:pt x="48" y="121"/>
                  </a:cubicBezTo>
                  <a:cubicBezTo>
                    <a:pt x="96" y="168"/>
                    <a:pt x="155" y="192"/>
                    <a:pt x="215" y="240"/>
                  </a:cubicBezTo>
                  <a:cubicBezTo>
                    <a:pt x="227" y="204"/>
                    <a:pt x="227" y="168"/>
                    <a:pt x="239" y="109"/>
                  </a:cubicBezTo>
                  <a:cubicBezTo>
                    <a:pt x="203" y="73"/>
                    <a:pt x="143" y="1"/>
                    <a:pt x="84" y="1"/>
                  </a:cubicBezTo>
                  <a:cubicBezTo>
                    <a:pt x="78" y="1"/>
                    <a:pt x="73" y="0"/>
                    <a:pt x="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 name="Google Shape;2261;p17"/>
            <p:cNvSpPr/>
            <p:nvPr/>
          </p:nvSpPr>
          <p:spPr>
            <a:xfrm>
              <a:off x="892474" y="-1256844"/>
              <a:ext cx="10194" cy="7922"/>
            </a:xfrm>
            <a:custGeom>
              <a:avLst/>
              <a:gdLst/>
              <a:ahLst/>
              <a:cxnLst/>
              <a:rect l="l" t="t" r="r" b="b"/>
              <a:pathLst>
                <a:path w="323" h="251" extrusionOk="0">
                  <a:moveTo>
                    <a:pt x="108" y="1"/>
                  </a:moveTo>
                  <a:cubicBezTo>
                    <a:pt x="72" y="36"/>
                    <a:pt x="25" y="72"/>
                    <a:pt x="1" y="120"/>
                  </a:cubicBezTo>
                  <a:lnTo>
                    <a:pt x="1" y="251"/>
                  </a:lnTo>
                  <a:cubicBezTo>
                    <a:pt x="108" y="251"/>
                    <a:pt x="227" y="239"/>
                    <a:pt x="322" y="239"/>
                  </a:cubicBezTo>
                  <a:cubicBezTo>
                    <a:pt x="310" y="72"/>
                    <a:pt x="239" y="1"/>
                    <a:pt x="1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 name="Google Shape;2262;p17"/>
            <p:cNvSpPr/>
            <p:nvPr/>
          </p:nvSpPr>
          <p:spPr>
            <a:xfrm>
              <a:off x="1128094" y="-1427832"/>
              <a:ext cx="7164" cy="7574"/>
            </a:xfrm>
            <a:custGeom>
              <a:avLst/>
              <a:gdLst/>
              <a:ahLst/>
              <a:cxnLst/>
              <a:rect l="l" t="t" r="r" b="b"/>
              <a:pathLst>
                <a:path w="227" h="240" extrusionOk="0">
                  <a:moveTo>
                    <a:pt x="141" y="0"/>
                  </a:moveTo>
                  <a:cubicBezTo>
                    <a:pt x="118" y="0"/>
                    <a:pt x="94" y="6"/>
                    <a:pt x="71" y="13"/>
                  </a:cubicBezTo>
                  <a:cubicBezTo>
                    <a:pt x="36" y="49"/>
                    <a:pt x="0" y="109"/>
                    <a:pt x="0" y="156"/>
                  </a:cubicBezTo>
                  <a:cubicBezTo>
                    <a:pt x="0" y="180"/>
                    <a:pt x="71" y="216"/>
                    <a:pt x="119" y="240"/>
                  </a:cubicBezTo>
                  <a:cubicBezTo>
                    <a:pt x="167" y="180"/>
                    <a:pt x="214" y="132"/>
                    <a:pt x="226" y="97"/>
                  </a:cubicBezTo>
                  <a:cubicBezTo>
                    <a:pt x="226" y="24"/>
                    <a:pt x="188" y="0"/>
                    <a:pt x="1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 name="Google Shape;2263;p17"/>
            <p:cNvSpPr/>
            <p:nvPr/>
          </p:nvSpPr>
          <p:spPr>
            <a:xfrm>
              <a:off x="401005" y="-1248955"/>
              <a:ext cx="21461" cy="20577"/>
            </a:xfrm>
            <a:custGeom>
              <a:avLst/>
              <a:gdLst/>
              <a:ahLst/>
              <a:cxnLst/>
              <a:rect l="l" t="t" r="r" b="b"/>
              <a:pathLst>
                <a:path w="680" h="652" extrusionOk="0">
                  <a:moveTo>
                    <a:pt x="679" y="1"/>
                  </a:moveTo>
                  <a:lnTo>
                    <a:pt x="679" y="1"/>
                  </a:lnTo>
                  <a:cubicBezTo>
                    <a:pt x="334" y="60"/>
                    <a:pt x="179" y="358"/>
                    <a:pt x="0" y="644"/>
                  </a:cubicBezTo>
                  <a:cubicBezTo>
                    <a:pt x="36" y="649"/>
                    <a:pt x="70" y="651"/>
                    <a:pt x="100" y="651"/>
                  </a:cubicBezTo>
                  <a:cubicBezTo>
                    <a:pt x="501" y="651"/>
                    <a:pt x="513" y="244"/>
                    <a:pt x="6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 name="Google Shape;2264;p17"/>
            <p:cNvSpPr/>
            <p:nvPr/>
          </p:nvSpPr>
          <p:spPr>
            <a:xfrm>
              <a:off x="422433" y="-1259085"/>
              <a:ext cx="21051" cy="11677"/>
            </a:xfrm>
            <a:custGeom>
              <a:avLst/>
              <a:gdLst/>
              <a:ahLst/>
              <a:cxnLst/>
              <a:rect l="l" t="t" r="r" b="b"/>
              <a:pathLst>
                <a:path w="667" h="370" extrusionOk="0">
                  <a:moveTo>
                    <a:pt x="667" y="0"/>
                  </a:moveTo>
                  <a:lnTo>
                    <a:pt x="667" y="0"/>
                  </a:lnTo>
                  <a:cubicBezTo>
                    <a:pt x="488" y="203"/>
                    <a:pt x="191" y="131"/>
                    <a:pt x="0" y="322"/>
                  </a:cubicBezTo>
                  <a:cubicBezTo>
                    <a:pt x="89" y="352"/>
                    <a:pt x="171" y="369"/>
                    <a:pt x="247" y="369"/>
                  </a:cubicBezTo>
                  <a:cubicBezTo>
                    <a:pt x="436" y="369"/>
                    <a:pt x="582" y="264"/>
                    <a:pt x="6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 name="Google Shape;2265;p17"/>
            <p:cNvSpPr/>
            <p:nvPr/>
          </p:nvSpPr>
          <p:spPr>
            <a:xfrm>
              <a:off x="325105" y="-1192969"/>
              <a:ext cx="20325" cy="15433"/>
            </a:xfrm>
            <a:custGeom>
              <a:avLst/>
              <a:gdLst/>
              <a:ahLst/>
              <a:cxnLst/>
              <a:rect l="l" t="t" r="r" b="b"/>
              <a:pathLst>
                <a:path w="644" h="489" extrusionOk="0">
                  <a:moveTo>
                    <a:pt x="417" y="1"/>
                  </a:moveTo>
                  <a:cubicBezTo>
                    <a:pt x="405" y="167"/>
                    <a:pt x="0" y="310"/>
                    <a:pt x="405" y="489"/>
                  </a:cubicBezTo>
                  <a:cubicBezTo>
                    <a:pt x="584" y="346"/>
                    <a:pt x="643" y="179"/>
                    <a:pt x="4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 name="Google Shape;2266;p17"/>
            <p:cNvSpPr/>
            <p:nvPr/>
          </p:nvSpPr>
          <p:spPr>
            <a:xfrm>
              <a:off x="261608" y="-997934"/>
              <a:ext cx="16190" cy="18810"/>
            </a:xfrm>
            <a:custGeom>
              <a:avLst/>
              <a:gdLst/>
              <a:ahLst/>
              <a:cxnLst/>
              <a:rect l="l" t="t" r="r" b="b"/>
              <a:pathLst>
                <a:path w="513" h="596" extrusionOk="0">
                  <a:moveTo>
                    <a:pt x="95" y="0"/>
                  </a:moveTo>
                  <a:cubicBezTo>
                    <a:pt x="119" y="191"/>
                    <a:pt x="0" y="417"/>
                    <a:pt x="226" y="595"/>
                  </a:cubicBezTo>
                  <a:cubicBezTo>
                    <a:pt x="429" y="310"/>
                    <a:pt x="512" y="83"/>
                    <a:pt x="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 name="Google Shape;2267;p17"/>
            <p:cNvSpPr/>
            <p:nvPr/>
          </p:nvSpPr>
          <p:spPr>
            <a:xfrm>
              <a:off x="1063840" y="-1456077"/>
              <a:ext cx="18052" cy="8079"/>
            </a:xfrm>
            <a:custGeom>
              <a:avLst/>
              <a:gdLst/>
              <a:ahLst/>
              <a:cxnLst/>
              <a:rect l="l" t="t" r="r" b="b"/>
              <a:pathLst>
                <a:path w="572" h="256" extrusionOk="0">
                  <a:moveTo>
                    <a:pt x="270" y="0"/>
                  </a:moveTo>
                  <a:cubicBezTo>
                    <a:pt x="132" y="0"/>
                    <a:pt x="10" y="40"/>
                    <a:pt x="0" y="242"/>
                  </a:cubicBezTo>
                  <a:cubicBezTo>
                    <a:pt x="19" y="239"/>
                    <a:pt x="38" y="238"/>
                    <a:pt x="57" y="238"/>
                  </a:cubicBezTo>
                  <a:cubicBezTo>
                    <a:pt x="139" y="238"/>
                    <a:pt x="222" y="255"/>
                    <a:pt x="304" y="255"/>
                  </a:cubicBezTo>
                  <a:cubicBezTo>
                    <a:pt x="399" y="255"/>
                    <a:pt x="491" y="232"/>
                    <a:pt x="572" y="134"/>
                  </a:cubicBezTo>
                  <a:cubicBezTo>
                    <a:pt x="476" y="122"/>
                    <a:pt x="393" y="111"/>
                    <a:pt x="345" y="3"/>
                  </a:cubicBezTo>
                  <a:cubicBezTo>
                    <a:pt x="320" y="2"/>
                    <a:pt x="295" y="0"/>
                    <a:pt x="2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 name="Google Shape;2268;p17"/>
            <p:cNvSpPr/>
            <p:nvPr/>
          </p:nvSpPr>
          <p:spPr>
            <a:xfrm>
              <a:off x="1065323" y="-1471068"/>
              <a:ext cx="13950" cy="10983"/>
            </a:xfrm>
            <a:custGeom>
              <a:avLst/>
              <a:gdLst/>
              <a:ahLst/>
              <a:cxnLst/>
              <a:rect l="l" t="t" r="r" b="b"/>
              <a:pathLst>
                <a:path w="442" h="348" extrusionOk="0">
                  <a:moveTo>
                    <a:pt x="272" y="1"/>
                  </a:moveTo>
                  <a:cubicBezTo>
                    <a:pt x="205" y="1"/>
                    <a:pt x="139" y="72"/>
                    <a:pt x="72" y="97"/>
                  </a:cubicBezTo>
                  <a:cubicBezTo>
                    <a:pt x="1" y="347"/>
                    <a:pt x="239" y="240"/>
                    <a:pt x="298" y="347"/>
                  </a:cubicBezTo>
                  <a:cubicBezTo>
                    <a:pt x="405" y="276"/>
                    <a:pt x="441" y="157"/>
                    <a:pt x="358" y="50"/>
                  </a:cubicBezTo>
                  <a:cubicBezTo>
                    <a:pt x="329" y="14"/>
                    <a:pt x="301" y="1"/>
                    <a:pt x="2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 name="Google Shape;2269;p17"/>
            <p:cNvSpPr/>
            <p:nvPr/>
          </p:nvSpPr>
          <p:spPr>
            <a:xfrm>
              <a:off x="1063461" y="-1468006"/>
              <a:ext cx="11298" cy="7922"/>
            </a:xfrm>
            <a:custGeom>
              <a:avLst/>
              <a:gdLst/>
              <a:ahLst/>
              <a:cxnLst/>
              <a:rect l="l" t="t" r="r" b="b"/>
              <a:pathLst>
                <a:path w="358" h="251" extrusionOk="0">
                  <a:moveTo>
                    <a:pt x="24" y="0"/>
                  </a:moveTo>
                  <a:cubicBezTo>
                    <a:pt x="0" y="223"/>
                    <a:pt x="98" y="244"/>
                    <a:pt x="205" y="244"/>
                  </a:cubicBezTo>
                  <a:cubicBezTo>
                    <a:pt x="230" y="244"/>
                    <a:pt x="255" y="243"/>
                    <a:pt x="280" y="243"/>
                  </a:cubicBezTo>
                  <a:cubicBezTo>
                    <a:pt x="308" y="243"/>
                    <a:pt x="334" y="244"/>
                    <a:pt x="357" y="250"/>
                  </a:cubicBezTo>
                  <a:cubicBezTo>
                    <a:pt x="286" y="155"/>
                    <a:pt x="203" y="84"/>
                    <a:pt x="1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 name="Google Shape;2270;p17"/>
            <p:cNvSpPr/>
            <p:nvPr/>
          </p:nvSpPr>
          <p:spPr>
            <a:xfrm>
              <a:off x="1081103" y="-1459738"/>
              <a:ext cx="13571" cy="7922"/>
            </a:xfrm>
            <a:custGeom>
              <a:avLst/>
              <a:gdLst/>
              <a:ahLst/>
              <a:cxnLst/>
              <a:rect l="l" t="t" r="r" b="b"/>
              <a:pathLst>
                <a:path w="430" h="251" extrusionOk="0">
                  <a:moveTo>
                    <a:pt x="358" y="0"/>
                  </a:moveTo>
                  <a:cubicBezTo>
                    <a:pt x="239" y="72"/>
                    <a:pt x="120" y="155"/>
                    <a:pt x="1" y="238"/>
                  </a:cubicBezTo>
                  <a:cubicBezTo>
                    <a:pt x="36" y="238"/>
                    <a:pt x="84" y="250"/>
                    <a:pt x="108" y="250"/>
                  </a:cubicBezTo>
                  <a:cubicBezTo>
                    <a:pt x="129" y="244"/>
                    <a:pt x="154" y="243"/>
                    <a:pt x="179" y="243"/>
                  </a:cubicBezTo>
                  <a:cubicBezTo>
                    <a:pt x="202" y="243"/>
                    <a:pt x="226" y="244"/>
                    <a:pt x="249" y="244"/>
                  </a:cubicBezTo>
                  <a:cubicBezTo>
                    <a:pt x="347" y="244"/>
                    <a:pt x="429" y="223"/>
                    <a:pt x="3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 name="Google Shape;2271;p17"/>
            <p:cNvSpPr/>
            <p:nvPr/>
          </p:nvSpPr>
          <p:spPr>
            <a:xfrm>
              <a:off x="850027" y="-1424044"/>
              <a:ext cx="28215" cy="20325"/>
            </a:xfrm>
            <a:custGeom>
              <a:avLst/>
              <a:gdLst/>
              <a:ahLst/>
              <a:cxnLst/>
              <a:rect l="l" t="t" r="r" b="b"/>
              <a:pathLst>
                <a:path w="894" h="644" extrusionOk="0">
                  <a:moveTo>
                    <a:pt x="679" y="0"/>
                  </a:moveTo>
                  <a:cubicBezTo>
                    <a:pt x="584" y="128"/>
                    <a:pt x="471" y="163"/>
                    <a:pt x="347" y="163"/>
                  </a:cubicBezTo>
                  <a:cubicBezTo>
                    <a:pt x="239" y="163"/>
                    <a:pt x="122" y="136"/>
                    <a:pt x="0" y="120"/>
                  </a:cubicBezTo>
                  <a:lnTo>
                    <a:pt x="0" y="120"/>
                  </a:lnTo>
                  <a:cubicBezTo>
                    <a:pt x="108" y="310"/>
                    <a:pt x="84" y="524"/>
                    <a:pt x="227" y="643"/>
                  </a:cubicBezTo>
                  <a:cubicBezTo>
                    <a:pt x="405" y="405"/>
                    <a:pt x="679" y="477"/>
                    <a:pt x="893" y="393"/>
                  </a:cubicBezTo>
                  <a:cubicBezTo>
                    <a:pt x="893" y="215"/>
                    <a:pt x="822" y="72"/>
                    <a:pt x="6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 name="Google Shape;2272;p17"/>
            <p:cNvSpPr/>
            <p:nvPr/>
          </p:nvSpPr>
          <p:spPr>
            <a:xfrm>
              <a:off x="811336" y="-1409433"/>
              <a:ext cx="21429" cy="17358"/>
            </a:xfrm>
            <a:custGeom>
              <a:avLst/>
              <a:gdLst/>
              <a:ahLst/>
              <a:cxnLst/>
              <a:rect l="l" t="t" r="r" b="b"/>
              <a:pathLst>
                <a:path w="679" h="550" extrusionOk="0">
                  <a:moveTo>
                    <a:pt x="513" y="0"/>
                  </a:moveTo>
                  <a:cubicBezTo>
                    <a:pt x="502" y="0"/>
                    <a:pt x="493" y="8"/>
                    <a:pt x="488" y="26"/>
                  </a:cubicBezTo>
                  <a:cubicBezTo>
                    <a:pt x="436" y="198"/>
                    <a:pt x="365" y="247"/>
                    <a:pt x="289" y="247"/>
                  </a:cubicBezTo>
                  <a:cubicBezTo>
                    <a:pt x="192" y="247"/>
                    <a:pt x="87" y="168"/>
                    <a:pt x="0" y="168"/>
                  </a:cubicBezTo>
                  <a:lnTo>
                    <a:pt x="12" y="204"/>
                  </a:lnTo>
                  <a:cubicBezTo>
                    <a:pt x="0" y="311"/>
                    <a:pt x="36" y="371"/>
                    <a:pt x="119" y="419"/>
                  </a:cubicBezTo>
                  <a:cubicBezTo>
                    <a:pt x="214" y="466"/>
                    <a:pt x="333" y="502"/>
                    <a:pt x="441" y="549"/>
                  </a:cubicBezTo>
                  <a:cubicBezTo>
                    <a:pt x="536" y="502"/>
                    <a:pt x="607" y="466"/>
                    <a:pt x="679" y="419"/>
                  </a:cubicBezTo>
                  <a:cubicBezTo>
                    <a:pt x="667" y="323"/>
                    <a:pt x="667" y="252"/>
                    <a:pt x="667" y="168"/>
                  </a:cubicBezTo>
                  <a:cubicBezTo>
                    <a:pt x="629" y="103"/>
                    <a:pt x="555" y="0"/>
                    <a:pt x="5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 name="Google Shape;2273;p17"/>
            <p:cNvSpPr/>
            <p:nvPr/>
          </p:nvSpPr>
          <p:spPr>
            <a:xfrm>
              <a:off x="857160" y="-1413157"/>
              <a:ext cx="21082" cy="12056"/>
            </a:xfrm>
            <a:custGeom>
              <a:avLst/>
              <a:gdLst/>
              <a:ahLst/>
              <a:cxnLst/>
              <a:rect l="l" t="t" r="r" b="b"/>
              <a:pathLst>
                <a:path w="668" h="382" extrusionOk="0">
                  <a:moveTo>
                    <a:pt x="352" y="0"/>
                  </a:moveTo>
                  <a:cubicBezTo>
                    <a:pt x="207" y="0"/>
                    <a:pt x="77" y="49"/>
                    <a:pt x="1" y="286"/>
                  </a:cubicBezTo>
                  <a:cubicBezTo>
                    <a:pt x="1" y="310"/>
                    <a:pt x="1" y="358"/>
                    <a:pt x="13" y="382"/>
                  </a:cubicBezTo>
                  <a:cubicBezTo>
                    <a:pt x="184" y="260"/>
                    <a:pt x="356" y="131"/>
                    <a:pt x="557" y="131"/>
                  </a:cubicBezTo>
                  <a:cubicBezTo>
                    <a:pt x="593" y="131"/>
                    <a:pt x="630" y="135"/>
                    <a:pt x="667" y="144"/>
                  </a:cubicBezTo>
                  <a:lnTo>
                    <a:pt x="667" y="25"/>
                  </a:lnTo>
                  <a:cubicBezTo>
                    <a:pt x="564" y="25"/>
                    <a:pt x="454" y="0"/>
                    <a:pt x="3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 name="Google Shape;2274;p17"/>
            <p:cNvSpPr/>
            <p:nvPr/>
          </p:nvSpPr>
          <p:spPr>
            <a:xfrm>
              <a:off x="836489" y="-1422908"/>
              <a:ext cx="7543" cy="7953"/>
            </a:xfrm>
            <a:custGeom>
              <a:avLst/>
              <a:gdLst/>
              <a:ahLst/>
              <a:cxnLst/>
              <a:rect l="l" t="t" r="r" b="b"/>
              <a:pathLst>
                <a:path w="239" h="252" extrusionOk="0">
                  <a:moveTo>
                    <a:pt x="191" y="0"/>
                  </a:moveTo>
                  <a:cubicBezTo>
                    <a:pt x="156" y="36"/>
                    <a:pt x="72" y="72"/>
                    <a:pt x="36" y="131"/>
                  </a:cubicBezTo>
                  <a:cubicBezTo>
                    <a:pt x="3" y="176"/>
                    <a:pt x="1" y="251"/>
                    <a:pt x="59" y="251"/>
                  </a:cubicBezTo>
                  <a:cubicBezTo>
                    <a:pt x="63" y="251"/>
                    <a:pt x="68" y="251"/>
                    <a:pt x="72" y="250"/>
                  </a:cubicBezTo>
                  <a:cubicBezTo>
                    <a:pt x="132" y="226"/>
                    <a:pt x="179" y="155"/>
                    <a:pt x="239" y="119"/>
                  </a:cubicBezTo>
                  <a:cubicBezTo>
                    <a:pt x="227" y="60"/>
                    <a:pt x="215" y="24"/>
                    <a:pt x="1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 name="Google Shape;2275;p17"/>
            <p:cNvSpPr/>
            <p:nvPr/>
          </p:nvSpPr>
          <p:spPr>
            <a:xfrm>
              <a:off x="512976" y="-1302163"/>
              <a:ext cx="31970" cy="18684"/>
            </a:xfrm>
            <a:custGeom>
              <a:avLst/>
              <a:gdLst/>
              <a:ahLst/>
              <a:cxnLst/>
              <a:rect l="l" t="t" r="r" b="b"/>
              <a:pathLst>
                <a:path w="1013" h="592" extrusionOk="0">
                  <a:moveTo>
                    <a:pt x="761" y="1"/>
                  </a:moveTo>
                  <a:cubicBezTo>
                    <a:pt x="648" y="1"/>
                    <a:pt x="537" y="86"/>
                    <a:pt x="441" y="175"/>
                  </a:cubicBezTo>
                  <a:cubicBezTo>
                    <a:pt x="346" y="258"/>
                    <a:pt x="0" y="258"/>
                    <a:pt x="239" y="591"/>
                  </a:cubicBezTo>
                  <a:cubicBezTo>
                    <a:pt x="436" y="545"/>
                    <a:pt x="554" y="305"/>
                    <a:pt x="771" y="305"/>
                  </a:cubicBezTo>
                  <a:cubicBezTo>
                    <a:pt x="776" y="305"/>
                    <a:pt x="781" y="305"/>
                    <a:pt x="786" y="306"/>
                  </a:cubicBezTo>
                  <a:cubicBezTo>
                    <a:pt x="858" y="306"/>
                    <a:pt x="858" y="234"/>
                    <a:pt x="905" y="187"/>
                  </a:cubicBezTo>
                  <a:cubicBezTo>
                    <a:pt x="953" y="187"/>
                    <a:pt x="977" y="175"/>
                    <a:pt x="1013" y="175"/>
                  </a:cubicBezTo>
                  <a:cubicBezTo>
                    <a:pt x="931" y="48"/>
                    <a:pt x="846" y="1"/>
                    <a:pt x="7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 name="Google Shape;2276;p17"/>
            <p:cNvSpPr/>
            <p:nvPr/>
          </p:nvSpPr>
          <p:spPr>
            <a:xfrm>
              <a:off x="554698" y="-1320720"/>
              <a:ext cx="15433" cy="9847"/>
            </a:xfrm>
            <a:custGeom>
              <a:avLst/>
              <a:gdLst/>
              <a:ahLst/>
              <a:cxnLst/>
              <a:rect l="l" t="t" r="r" b="b"/>
              <a:pathLst>
                <a:path w="489" h="312" extrusionOk="0">
                  <a:moveTo>
                    <a:pt x="131" y="1"/>
                  </a:moveTo>
                  <a:lnTo>
                    <a:pt x="0" y="132"/>
                  </a:lnTo>
                  <a:cubicBezTo>
                    <a:pt x="21" y="260"/>
                    <a:pt x="60" y="312"/>
                    <a:pt x="116" y="312"/>
                  </a:cubicBezTo>
                  <a:cubicBezTo>
                    <a:pt x="153" y="312"/>
                    <a:pt x="198" y="289"/>
                    <a:pt x="250" y="251"/>
                  </a:cubicBezTo>
                  <a:cubicBezTo>
                    <a:pt x="333" y="239"/>
                    <a:pt x="417" y="203"/>
                    <a:pt x="488" y="191"/>
                  </a:cubicBezTo>
                  <a:cubicBezTo>
                    <a:pt x="405" y="60"/>
                    <a:pt x="274" y="36"/>
                    <a:pt x="1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 name="Google Shape;2277;p17"/>
            <p:cNvSpPr/>
            <p:nvPr/>
          </p:nvSpPr>
          <p:spPr>
            <a:xfrm>
              <a:off x="548670" y="-1316586"/>
              <a:ext cx="13950" cy="11677"/>
            </a:xfrm>
            <a:custGeom>
              <a:avLst/>
              <a:gdLst/>
              <a:ahLst/>
              <a:cxnLst/>
              <a:rect l="l" t="t" r="r" b="b"/>
              <a:pathLst>
                <a:path w="442" h="370" extrusionOk="0">
                  <a:moveTo>
                    <a:pt x="191" y="1"/>
                  </a:moveTo>
                  <a:lnTo>
                    <a:pt x="191" y="1"/>
                  </a:lnTo>
                  <a:cubicBezTo>
                    <a:pt x="1" y="132"/>
                    <a:pt x="1" y="132"/>
                    <a:pt x="346" y="370"/>
                  </a:cubicBezTo>
                  <a:cubicBezTo>
                    <a:pt x="370" y="370"/>
                    <a:pt x="405" y="370"/>
                    <a:pt x="429" y="358"/>
                  </a:cubicBezTo>
                  <a:cubicBezTo>
                    <a:pt x="429" y="286"/>
                    <a:pt x="441" y="203"/>
                    <a:pt x="441" y="120"/>
                  </a:cubicBezTo>
                  <a:cubicBezTo>
                    <a:pt x="346" y="108"/>
                    <a:pt x="251" y="108"/>
                    <a:pt x="1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 name="Google Shape;2278;p17"/>
            <p:cNvSpPr/>
            <p:nvPr/>
          </p:nvSpPr>
          <p:spPr>
            <a:xfrm>
              <a:off x="974780" y="-1461789"/>
              <a:ext cx="43995" cy="32128"/>
            </a:xfrm>
            <a:custGeom>
              <a:avLst/>
              <a:gdLst/>
              <a:ahLst/>
              <a:cxnLst/>
              <a:rect l="l" t="t" r="r" b="b"/>
              <a:pathLst>
                <a:path w="1394" h="1018" extrusionOk="0">
                  <a:moveTo>
                    <a:pt x="546" y="0"/>
                  </a:moveTo>
                  <a:cubicBezTo>
                    <a:pt x="531" y="0"/>
                    <a:pt x="515" y="2"/>
                    <a:pt x="500" y="6"/>
                  </a:cubicBezTo>
                  <a:cubicBezTo>
                    <a:pt x="238" y="77"/>
                    <a:pt x="369" y="554"/>
                    <a:pt x="179" y="792"/>
                  </a:cubicBezTo>
                  <a:cubicBezTo>
                    <a:pt x="170" y="791"/>
                    <a:pt x="161" y="791"/>
                    <a:pt x="153" y="791"/>
                  </a:cubicBezTo>
                  <a:cubicBezTo>
                    <a:pt x="0" y="791"/>
                    <a:pt x="3" y="894"/>
                    <a:pt x="60" y="1018"/>
                  </a:cubicBezTo>
                  <a:cubicBezTo>
                    <a:pt x="488" y="899"/>
                    <a:pt x="929" y="780"/>
                    <a:pt x="1381" y="661"/>
                  </a:cubicBezTo>
                  <a:cubicBezTo>
                    <a:pt x="1381" y="637"/>
                    <a:pt x="1381" y="589"/>
                    <a:pt x="1393" y="542"/>
                  </a:cubicBezTo>
                  <a:cubicBezTo>
                    <a:pt x="1322" y="494"/>
                    <a:pt x="1250" y="423"/>
                    <a:pt x="1167" y="375"/>
                  </a:cubicBezTo>
                  <a:cubicBezTo>
                    <a:pt x="970" y="243"/>
                    <a:pt x="732" y="0"/>
                    <a:pt x="5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 name="Google Shape;2279;p17"/>
            <p:cNvSpPr/>
            <p:nvPr/>
          </p:nvSpPr>
          <p:spPr>
            <a:xfrm>
              <a:off x="936436" y="-1449229"/>
              <a:ext cx="43269" cy="32728"/>
            </a:xfrm>
            <a:custGeom>
              <a:avLst/>
              <a:gdLst/>
              <a:ahLst/>
              <a:cxnLst/>
              <a:rect l="l" t="t" r="r" b="b"/>
              <a:pathLst>
                <a:path w="1371" h="1037" extrusionOk="0">
                  <a:moveTo>
                    <a:pt x="1096" y="1"/>
                  </a:moveTo>
                  <a:cubicBezTo>
                    <a:pt x="1037" y="144"/>
                    <a:pt x="989" y="275"/>
                    <a:pt x="930" y="429"/>
                  </a:cubicBezTo>
                  <a:cubicBezTo>
                    <a:pt x="930" y="477"/>
                    <a:pt x="918" y="501"/>
                    <a:pt x="918" y="548"/>
                  </a:cubicBezTo>
                  <a:cubicBezTo>
                    <a:pt x="857" y="582"/>
                    <a:pt x="794" y="592"/>
                    <a:pt x="730" y="592"/>
                  </a:cubicBezTo>
                  <a:cubicBezTo>
                    <a:pt x="630" y="592"/>
                    <a:pt x="527" y="567"/>
                    <a:pt x="428" y="567"/>
                  </a:cubicBezTo>
                  <a:cubicBezTo>
                    <a:pt x="341" y="567"/>
                    <a:pt x="258" y="586"/>
                    <a:pt x="179" y="656"/>
                  </a:cubicBezTo>
                  <a:cubicBezTo>
                    <a:pt x="108" y="691"/>
                    <a:pt x="37" y="739"/>
                    <a:pt x="1" y="846"/>
                  </a:cubicBezTo>
                  <a:cubicBezTo>
                    <a:pt x="25" y="906"/>
                    <a:pt x="25" y="965"/>
                    <a:pt x="37" y="1037"/>
                  </a:cubicBezTo>
                  <a:cubicBezTo>
                    <a:pt x="441" y="906"/>
                    <a:pt x="858" y="775"/>
                    <a:pt x="1251" y="632"/>
                  </a:cubicBezTo>
                  <a:cubicBezTo>
                    <a:pt x="1275" y="537"/>
                    <a:pt x="1287" y="453"/>
                    <a:pt x="1370" y="417"/>
                  </a:cubicBezTo>
                  <a:cubicBezTo>
                    <a:pt x="1370" y="203"/>
                    <a:pt x="1287" y="72"/>
                    <a:pt x="10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 name="Google Shape;2280;p17"/>
            <p:cNvSpPr/>
            <p:nvPr/>
          </p:nvSpPr>
          <p:spPr>
            <a:xfrm>
              <a:off x="629082" y="-1345115"/>
              <a:ext cx="55640" cy="29540"/>
            </a:xfrm>
            <a:custGeom>
              <a:avLst/>
              <a:gdLst/>
              <a:ahLst/>
              <a:cxnLst/>
              <a:rect l="l" t="t" r="r" b="b"/>
              <a:pathLst>
                <a:path w="1763" h="936" extrusionOk="0">
                  <a:moveTo>
                    <a:pt x="1344" y="1"/>
                  </a:moveTo>
                  <a:cubicBezTo>
                    <a:pt x="1217" y="1"/>
                    <a:pt x="1098" y="26"/>
                    <a:pt x="989" y="143"/>
                  </a:cubicBezTo>
                  <a:cubicBezTo>
                    <a:pt x="959" y="222"/>
                    <a:pt x="897" y="268"/>
                    <a:pt x="822" y="268"/>
                  </a:cubicBezTo>
                  <a:cubicBezTo>
                    <a:pt x="807" y="268"/>
                    <a:pt x="791" y="266"/>
                    <a:pt x="774" y="262"/>
                  </a:cubicBezTo>
                  <a:cubicBezTo>
                    <a:pt x="649" y="216"/>
                    <a:pt x="524" y="180"/>
                    <a:pt x="399" y="180"/>
                  </a:cubicBezTo>
                  <a:cubicBezTo>
                    <a:pt x="298" y="180"/>
                    <a:pt x="197" y="203"/>
                    <a:pt x="96" y="262"/>
                  </a:cubicBezTo>
                  <a:cubicBezTo>
                    <a:pt x="96" y="369"/>
                    <a:pt x="84" y="464"/>
                    <a:pt x="1" y="524"/>
                  </a:cubicBezTo>
                  <a:lnTo>
                    <a:pt x="1" y="893"/>
                  </a:lnTo>
                  <a:cubicBezTo>
                    <a:pt x="58" y="835"/>
                    <a:pt x="120" y="815"/>
                    <a:pt x="183" y="815"/>
                  </a:cubicBezTo>
                  <a:cubicBezTo>
                    <a:pt x="289" y="815"/>
                    <a:pt x="401" y="870"/>
                    <a:pt x="512" y="893"/>
                  </a:cubicBezTo>
                  <a:cubicBezTo>
                    <a:pt x="634" y="920"/>
                    <a:pt x="753" y="935"/>
                    <a:pt x="870" y="935"/>
                  </a:cubicBezTo>
                  <a:cubicBezTo>
                    <a:pt x="1154" y="935"/>
                    <a:pt x="1423" y="849"/>
                    <a:pt x="1667" y="655"/>
                  </a:cubicBezTo>
                  <a:cubicBezTo>
                    <a:pt x="1703" y="655"/>
                    <a:pt x="1739" y="655"/>
                    <a:pt x="1763" y="643"/>
                  </a:cubicBezTo>
                  <a:cubicBezTo>
                    <a:pt x="1715" y="428"/>
                    <a:pt x="1691" y="190"/>
                    <a:pt x="1548" y="12"/>
                  </a:cubicBezTo>
                  <a:cubicBezTo>
                    <a:pt x="1478" y="8"/>
                    <a:pt x="1410" y="1"/>
                    <a:pt x="13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 name="Google Shape;2281;p17"/>
            <p:cNvSpPr/>
            <p:nvPr/>
          </p:nvSpPr>
          <p:spPr>
            <a:xfrm>
              <a:off x="632838" y="-1347009"/>
              <a:ext cx="21082" cy="13066"/>
            </a:xfrm>
            <a:custGeom>
              <a:avLst/>
              <a:gdLst/>
              <a:ahLst/>
              <a:cxnLst/>
              <a:rect l="l" t="t" r="r" b="b"/>
              <a:pathLst>
                <a:path w="668" h="414" extrusionOk="0">
                  <a:moveTo>
                    <a:pt x="655" y="72"/>
                  </a:moveTo>
                  <a:cubicBezTo>
                    <a:pt x="429" y="119"/>
                    <a:pt x="143" y="0"/>
                    <a:pt x="1" y="334"/>
                  </a:cubicBezTo>
                  <a:cubicBezTo>
                    <a:pt x="12" y="332"/>
                    <a:pt x="24" y="332"/>
                    <a:pt x="35" y="332"/>
                  </a:cubicBezTo>
                  <a:cubicBezTo>
                    <a:pt x="172" y="332"/>
                    <a:pt x="313" y="413"/>
                    <a:pt x="455" y="413"/>
                  </a:cubicBezTo>
                  <a:cubicBezTo>
                    <a:pt x="526" y="413"/>
                    <a:pt x="596" y="393"/>
                    <a:pt x="667" y="334"/>
                  </a:cubicBezTo>
                  <a:cubicBezTo>
                    <a:pt x="655" y="238"/>
                    <a:pt x="655" y="155"/>
                    <a:pt x="655" y="7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 name="Google Shape;2282;p17"/>
            <p:cNvSpPr/>
            <p:nvPr/>
          </p:nvSpPr>
          <p:spPr>
            <a:xfrm>
              <a:off x="603898" y="-1328988"/>
              <a:ext cx="13192" cy="8679"/>
            </a:xfrm>
            <a:custGeom>
              <a:avLst/>
              <a:gdLst/>
              <a:ahLst/>
              <a:cxnLst/>
              <a:rect l="l" t="t" r="r" b="b"/>
              <a:pathLst>
                <a:path w="418" h="275" extrusionOk="0">
                  <a:moveTo>
                    <a:pt x="144" y="1"/>
                  </a:moveTo>
                  <a:cubicBezTo>
                    <a:pt x="96" y="60"/>
                    <a:pt x="48" y="96"/>
                    <a:pt x="1" y="156"/>
                  </a:cubicBezTo>
                  <a:cubicBezTo>
                    <a:pt x="84" y="191"/>
                    <a:pt x="167" y="239"/>
                    <a:pt x="239" y="275"/>
                  </a:cubicBezTo>
                  <a:cubicBezTo>
                    <a:pt x="418" y="72"/>
                    <a:pt x="263" y="36"/>
                    <a:pt x="1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 name="Google Shape;2283;p17"/>
            <p:cNvSpPr/>
            <p:nvPr/>
          </p:nvSpPr>
          <p:spPr>
            <a:xfrm>
              <a:off x="716627" y="-1191675"/>
              <a:ext cx="21840" cy="22408"/>
            </a:xfrm>
            <a:custGeom>
              <a:avLst/>
              <a:gdLst/>
              <a:ahLst/>
              <a:cxnLst/>
              <a:rect l="l" t="t" r="r" b="b"/>
              <a:pathLst>
                <a:path w="692" h="710" extrusionOk="0">
                  <a:moveTo>
                    <a:pt x="206" y="1"/>
                  </a:moveTo>
                  <a:cubicBezTo>
                    <a:pt x="135" y="1"/>
                    <a:pt x="67" y="49"/>
                    <a:pt x="1" y="210"/>
                  </a:cubicBezTo>
                  <a:lnTo>
                    <a:pt x="1" y="710"/>
                  </a:lnTo>
                  <a:cubicBezTo>
                    <a:pt x="144" y="424"/>
                    <a:pt x="513" y="496"/>
                    <a:pt x="691" y="67"/>
                  </a:cubicBezTo>
                  <a:lnTo>
                    <a:pt x="691" y="67"/>
                  </a:lnTo>
                  <a:cubicBezTo>
                    <a:pt x="645" y="101"/>
                    <a:pt x="600" y="114"/>
                    <a:pt x="557" y="114"/>
                  </a:cubicBezTo>
                  <a:cubicBezTo>
                    <a:pt x="429" y="114"/>
                    <a:pt x="314" y="1"/>
                    <a:pt x="2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 name="Google Shape;2284;p17"/>
            <p:cNvSpPr/>
            <p:nvPr/>
          </p:nvSpPr>
          <p:spPr>
            <a:xfrm>
              <a:off x="573096" y="-1330850"/>
              <a:ext cx="21840" cy="10541"/>
            </a:xfrm>
            <a:custGeom>
              <a:avLst/>
              <a:gdLst/>
              <a:ahLst/>
              <a:cxnLst/>
              <a:rect l="l" t="t" r="r" b="b"/>
              <a:pathLst>
                <a:path w="692" h="334" extrusionOk="0">
                  <a:moveTo>
                    <a:pt x="691" y="0"/>
                  </a:moveTo>
                  <a:lnTo>
                    <a:pt x="691" y="0"/>
                  </a:lnTo>
                  <a:cubicBezTo>
                    <a:pt x="453" y="36"/>
                    <a:pt x="239" y="72"/>
                    <a:pt x="0" y="334"/>
                  </a:cubicBezTo>
                  <a:cubicBezTo>
                    <a:pt x="501" y="310"/>
                    <a:pt x="501" y="310"/>
                    <a:pt x="6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 name="Google Shape;2285;p17"/>
            <p:cNvSpPr/>
            <p:nvPr/>
          </p:nvSpPr>
          <p:spPr>
            <a:xfrm>
              <a:off x="576095" y="-1312262"/>
              <a:ext cx="18179" cy="14959"/>
            </a:xfrm>
            <a:custGeom>
              <a:avLst/>
              <a:gdLst/>
              <a:ahLst/>
              <a:cxnLst/>
              <a:rect l="l" t="t" r="r" b="b"/>
              <a:pathLst>
                <a:path w="576" h="474" extrusionOk="0">
                  <a:moveTo>
                    <a:pt x="397" y="1"/>
                  </a:moveTo>
                  <a:cubicBezTo>
                    <a:pt x="340" y="1"/>
                    <a:pt x="281" y="42"/>
                    <a:pt x="215" y="126"/>
                  </a:cubicBezTo>
                  <a:cubicBezTo>
                    <a:pt x="215" y="245"/>
                    <a:pt x="1" y="388"/>
                    <a:pt x="286" y="459"/>
                  </a:cubicBezTo>
                  <a:cubicBezTo>
                    <a:pt x="322" y="469"/>
                    <a:pt x="352" y="474"/>
                    <a:pt x="376" y="474"/>
                  </a:cubicBezTo>
                  <a:cubicBezTo>
                    <a:pt x="576" y="474"/>
                    <a:pt x="412" y="157"/>
                    <a:pt x="560" y="126"/>
                  </a:cubicBezTo>
                  <a:cubicBezTo>
                    <a:pt x="507" y="42"/>
                    <a:pt x="453" y="1"/>
                    <a:pt x="3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 name="Google Shape;2286;p17"/>
            <p:cNvSpPr/>
            <p:nvPr/>
          </p:nvSpPr>
          <p:spPr>
            <a:xfrm>
              <a:off x="475390" y="-1054772"/>
              <a:ext cx="48886" cy="32444"/>
            </a:xfrm>
            <a:custGeom>
              <a:avLst/>
              <a:gdLst/>
              <a:ahLst/>
              <a:cxnLst/>
              <a:rect l="l" t="t" r="r" b="b"/>
              <a:pathLst>
                <a:path w="1549" h="1028" extrusionOk="0">
                  <a:moveTo>
                    <a:pt x="984" y="0"/>
                  </a:moveTo>
                  <a:cubicBezTo>
                    <a:pt x="953" y="0"/>
                    <a:pt x="919" y="9"/>
                    <a:pt x="882" y="27"/>
                  </a:cubicBezTo>
                  <a:cubicBezTo>
                    <a:pt x="799" y="110"/>
                    <a:pt x="809" y="349"/>
                    <a:pt x="685" y="349"/>
                  </a:cubicBezTo>
                  <a:cubicBezTo>
                    <a:pt x="649" y="349"/>
                    <a:pt x="602" y="329"/>
                    <a:pt x="537" y="277"/>
                  </a:cubicBezTo>
                  <a:cubicBezTo>
                    <a:pt x="382" y="253"/>
                    <a:pt x="251" y="206"/>
                    <a:pt x="108" y="182"/>
                  </a:cubicBezTo>
                  <a:lnTo>
                    <a:pt x="108" y="182"/>
                  </a:lnTo>
                  <a:cubicBezTo>
                    <a:pt x="1" y="515"/>
                    <a:pt x="608" y="396"/>
                    <a:pt x="429" y="789"/>
                  </a:cubicBezTo>
                  <a:cubicBezTo>
                    <a:pt x="584" y="801"/>
                    <a:pt x="703" y="872"/>
                    <a:pt x="775" y="1027"/>
                  </a:cubicBezTo>
                  <a:cubicBezTo>
                    <a:pt x="1037" y="837"/>
                    <a:pt x="1334" y="682"/>
                    <a:pt x="1549" y="420"/>
                  </a:cubicBezTo>
                  <a:lnTo>
                    <a:pt x="1549" y="277"/>
                  </a:lnTo>
                  <a:cubicBezTo>
                    <a:pt x="1469" y="308"/>
                    <a:pt x="1389" y="364"/>
                    <a:pt x="1326" y="364"/>
                  </a:cubicBezTo>
                  <a:cubicBezTo>
                    <a:pt x="1266" y="364"/>
                    <a:pt x="1221" y="314"/>
                    <a:pt x="1203" y="146"/>
                  </a:cubicBezTo>
                  <a:cubicBezTo>
                    <a:pt x="1142" y="67"/>
                    <a:pt x="1073" y="0"/>
                    <a:pt x="9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 name="Google Shape;2287;p17"/>
            <p:cNvSpPr/>
            <p:nvPr/>
          </p:nvSpPr>
          <p:spPr>
            <a:xfrm>
              <a:off x="554698" y="-1099049"/>
              <a:ext cx="24806" cy="17358"/>
            </a:xfrm>
            <a:custGeom>
              <a:avLst/>
              <a:gdLst/>
              <a:ahLst/>
              <a:cxnLst/>
              <a:rect l="l" t="t" r="r" b="b"/>
              <a:pathLst>
                <a:path w="786" h="550" extrusionOk="0">
                  <a:moveTo>
                    <a:pt x="576" y="0"/>
                  </a:moveTo>
                  <a:cubicBezTo>
                    <a:pt x="491" y="0"/>
                    <a:pt x="408" y="79"/>
                    <a:pt x="322" y="79"/>
                  </a:cubicBezTo>
                  <a:cubicBezTo>
                    <a:pt x="294" y="79"/>
                    <a:pt x="267" y="71"/>
                    <a:pt x="238" y="49"/>
                  </a:cubicBezTo>
                  <a:cubicBezTo>
                    <a:pt x="12" y="216"/>
                    <a:pt x="0" y="394"/>
                    <a:pt x="238" y="549"/>
                  </a:cubicBezTo>
                  <a:cubicBezTo>
                    <a:pt x="285" y="512"/>
                    <a:pt x="342" y="505"/>
                    <a:pt x="401" y="505"/>
                  </a:cubicBezTo>
                  <a:cubicBezTo>
                    <a:pt x="445" y="505"/>
                    <a:pt x="491" y="509"/>
                    <a:pt x="534" y="509"/>
                  </a:cubicBezTo>
                  <a:cubicBezTo>
                    <a:pt x="644" y="509"/>
                    <a:pt x="743" y="483"/>
                    <a:pt x="786" y="299"/>
                  </a:cubicBezTo>
                  <a:cubicBezTo>
                    <a:pt x="714" y="251"/>
                    <a:pt x="691" y="168"/>
                    <a:pt x="691" y="61"/>
                  </a:cubicBezTo>
                  <a:cubicBezTo>
                    <a:pt x="652" y="16"/>
                    <a:pt x="614" y="0"/>
                    <a:pt x="5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 name="Google Shape;2288;p17"/>
            <p:cNvSpPr/>
            <p:nvPr/>
          </p:nvSpPr>
          <p:spPr>
            <a:xfrm>
              <a:off x="916522" y="-1436100"/>
              <a:ext cx="15086" cy="19788"/>
            </a:xfrm>
            <a:custGeom>
              <a:avLst/>
              <a:gdLst/>
              <a:ahLst/>
              <a:cxnLst/>
              <a:rect l="l" t="t" r="r" b="b"/>
              <a:pathLst>
                <a:path w="478" h="627" extrusionOk="0">
                  <a:moveTo>
                    <a:pt x="156" y="0"/>
                  </a:moveTo>
                  <a:cubicBezTo>
                    <a:pt x="145" y="0"/>
                    <a:pt x="132" y="1"/>
                    <a:pt x="120" y="1"/>
                  </a:cubicBezTo>
                  <a:cubicBezTo>
                    <a:pt x="84" y="1"/>
                    <a:pt x="37" y="13"/>
                    <a:pt x="13" y="13"/>
                  </a:cubicBezTo>
                  <a:cubicBezTo>
                    <a:pt x="13" y="204"/>
                    <a:pt x="156" y="418"/>
                    <a:pt x="1" y="609"/>
                  </a:cubicBezTo>
                  <a:cubicBezTo>
                    <a:pt x="10" y="608"/>
                    <a:pt x="20" y="608"/>
                    <a:pt x="30" y="608"/>
                  </a:cubicBezTo>
                  <a:cubicBezTo>
                    <a:pt x="105" y="608"/>
                    <a:pt x="184" y="627"/>
                    <a:pt x="262" y="627"/>
                  </a:cubicBezTo>
                  <a:cubicBezTo>
                    <a:pt x="337" y="627"/>
                    <a:pt x="411" y="609"/>
                    <a:pt x="477" y="537"/>
                  </a:cubicBezTo>
                  <a:cubicBezTo>
                    <a:pt x="443" y="285"/>
                    <a:pt x="452" y="0"/>
                    <a:pt x="1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 name="Google Shape;2289;p17"/>
            <p:cNvSpPr/>
            <p:nvPr/>
          </p:nvSpPr>
          <p:spPr>
            <a:xfrm>
              <a:off x="885342" y="-1435911"/>
              <a:ext cx="21082" cy="13192"/>
            </a:xfrm>
            <a:custGeom>
              <a:avLst/>
              <a:gdLst/>
              <a:ahLst/>
              <a:cxnLst/>
              <a:rect l="l" t="t" r="r" b="b"/>
              <a:pathLst>
                <a:path w="668" h="418" extrusionOk="0">
                  <a:moveTo>
                    <a:pt x="382" y="0"/>
                  </a:moveTo>
                  <a:cubicBezTo>
                    <a:pt x="324" y="0"/>
                    <a:pt x="255" y="62"/>
                    <a:pt x="167" y="234"/>
                  </a:cubicBezTo>
                  <a:cubicBezTo>
                    <a:pt x="149" y="245"/>
                    <a:pt x="123" y="248"/>
                    <a:pt x="93" y="248"/>
                  </a:cubicBezTo>
                  <a:cubicBezTo>
                    <a:pt x="63" y="248"/>
                    <a:pt x="30" y="245"/>
                    <a:pt x="1" y="245"/>
                  </a:cubicBezTo>
                  <a:cubicBezTo>
                    <a:pt x="85" y="380"/>
                    <a:pt x="185" y="417"/>
                    <a:pt x="292" y="417"/>
                  </a:cubicBezTo>
                  <a:cubicBezTo>
                    <a:pt x="412" y="417"/>
                    <a:pt x="541" y="371"/>
                    <a:pt x="667" y="365"/>
                  </a:cubicBezTo>
                  <a:cubicBezTo>
                    <a:pt x="572" y="246"/>
                    <a:pt x="498"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 name="Google Shape;2290;p17"/>
            <p:cNvSpPr/>
            <p:nvPr/>
          </p:nvSpPr>
          <p:spPr>
            <a:xfrm>
              <a:off x="695577" y="-1352784"/>
              <a:ext cx="38756" cy="27962"/>
            </a:xfrm>
            <a:custGeom>
              <a:avLst/>
              <a:gdLst/>
              <a:ahLst/>
              <a:cxnLst/>
              <a:rect l="l" t="t" r="r" b="b"/>
              <a:pathLst>
                <a:path w="1228" h="886" extrusionOk="0">
                  <a:moveTo>
                    <a:pt x="973" y="0"/>
                  </a:moveTo>
                  <a:cubicBezTo>
                    <a:pt x="921" y="0"/>
                    <a:pt x="867" y="6"/>
                    <a:pt x="815" y="6"/>
                  </a:cubicBezTo>
                  <a:cubicBezTo>
                    <a:pt x="802" y="6"/>
                    <a:pt x="788" y="6"/>
                    <a:pt x="775" y="5"/>
                  </a:cubicBezTo>
                  <a:cubicBezTo>
                    <a:pt x="477" y="88"/>
                    <a:pt x="156" y="124"/>
                    <a:pt x="1" y="505"/>
                  </a:cubicBezTo>
                  <a:cubicBezTo>
                    <a:pt x="37" y="624"/>
                    <a:pt x="72" y="767"/>
                    <a:pt x="108" y="886"/>
                  </a:cubicBezTo>
                  <a:cubicBezTo>
                    <a:pt x="393" y="787"/>
                    <a:pt x="608" y="486"/>
                    <a:pt x="929" y="486"/>
                  </a:cubicBezTo>
                  <a:cubicBezTo>
                    <a:pt x="956" y="486"/>
                    <a:pt x="984" y="488"/>
                    <a:pt x="1013" y="493"/>
                  </a:cubicBezTo>
                  <a:cubicBezTo>
                    <a:pt x="1108" y="374"/>
                    <a:pt x="1227" y="290"/>
                    <a:pt x="1227" y="124"/>
                  </a:cubicBezTo>
                  <a:cubicBezTo>
                    <a:pt x="1157" y="19"/>
                    <a:pt x="1067" y="0"/>
                    <a:pt x="9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 name="Google Shape;2291;p17"/>
            <p:cNvSpPr/>
            <p:nvPr/>
          </p:nvSpPr>
          <p:spPr>
            <a:xfrm>
              <a:off x="687687" y="-1356792"/>
              <a:ext cx="32349" cy="20325"/>
            </a:xfrm>
            <a:custGeom>
              <a:avLst/>
              <a:gdLst/>
              <a:ahLst/>
              <a:cxnLst/>
              <a:rect l="l" t="t" r="r" b="b"/>
              <a:pathLst>
                <a:path w="1025" h="644" extrusionOk="0">
                  <a:moveTo>
                    <a:pt x="584" y="1"/>
                  </a:moveTo>
                  <a:cubicBezTo>
                    <a:pt x="549" y="13"/>
                    <a:pt x="501" y="13"/>
                    <a:pt x="477" y="24"/>
                  </a:cubicBezTo>
                  <a:cubicBezTo>
                    <a:pt x="370" y="227"/>
                    <a:pt x="1" y="286"/>
                    <a:pt x="251" y="644"/>
                  </a:cubicBezTo>
                  <a:cubicBezTo>
                    <a:pt x="477" y="417"/>
                    <a:pt x="846" y="477"/>
                    <a:pt x="1025" y="132"/>
                  </a:cubicBezTo>
                  <a:cubicBezTo>
                    <a:pt x="1001" y="84"/>
                    <a:pt x="953" y="60"/>
                    <a:pt x="9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 name="Google Shape;2292;p17"/>
            <p:cNvSpPr/>
            <p:nvPr/>
          </p:nvSpPr>
          <p:spPr>
            <a:xfrm>
              <a:off x="653888" y="-1360548"/>
              <a:ext cx="24459" cy="20325"/>
            </a:xfrm>
            <a:custGeom>
              <a:avLst/>
              <a:gdLst/>
              <a:ahLst/>
              <a:cxnLst/>
              <a:rect l="l" t="t" r="r" b="b"/>
              <a:pathLst>
                <a:path w="775" h="644" extrusionOk="0">
                  <a:moveTo>
                    <a:pt x="429" y="1"/>
                  </a:moveTo>
                  <a:cubicBezTo>
                    <a:pt x="12" y="72"/>
                    <a:pt x="0" y="298"/>
                    <a:pt x="227" y="644"/>
                  </a:cubicBezTo>
                  <a:cubicBezTo>
                    <a:pt x="417" y="644"/>
                    <a:pt x="608" y="620"/>
                    <a:pt x="774" y="501"/>
                  </a:cubicBezTo>
                  <a:cubicBezTo>
                    <a:pt x="536" y="441"/>
                    <a:pt x="524" y="191"/>
                    <a:pt x="4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 name="Google Shape;2293;p17"/>
            <p:cNvSpPr/>
            <p:nvPr/>
          </p:nvSpPr>
          <p:spPr>
            <a:xfrm>
              <a:off x="920278" y="-1451154"/>
              <a:ext cx="27457" cy="32033"/>
            </a:xfrm>
            <a:custGeom>
              <a:avLst/>
              <a:gdLst/>
              <a:ahLst/>
              <a:cxnLst/>
              <a:rect l="l" t="t" r="r" b="b"/>
              <a:pathLst>
                <a:path w="870" h="1015" extrusionOk="0">
                  <a:moveTo>
                    <a:pt x="435" y="1"/>
                  </a:moveTo>
                  <a:cubicBezTo>
                    <a:pt x="223" y="1"/>
                    <a:pt x="147" y="314"/>
                    <a:pt x="1" y="478"/>
                  </a:cubicBezTo>
                  <a:cubicBezTo>
                    <a:pt x="239" y="550"/>
                    <a:pt x="156" y="895"/>
                    <a:pt x="358" y="1014"/>
                  </a:cubicBezTo>
                  <a:cubicBezTo>
                    <a:pt x="418" y="967"/>
                    <a:pt x="477" y="931"/>
                    <a:pt x="537" y="895"/>
                  </a:cubicBezTo>
                  <a:cubicBezTo>
                    <a:pt x="608" y="895"/>
                    <a:pt x="691" y="871"/>
                    <a:pt x="775" y="859"/>
                  </a:cubicBezTo>
                  <a:cubicBezTo>
                    <a:pt x="846" y="574"/>
                    <a:pt x="870" y="324"/>
                    <a:pt x="668" y="97"/>
                  </a:cubicBezTo>
                  <a:cubicBezTo>
                    <a:pt x="574" y="29"/>
                    <a:pt x="499" y="1"/>
                    <a:pt x="4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 name="Google Shape;2294;p17"/>
            <p:cNvSpPr/>
            <p:nvPr/>
          </p:nvSpPr>
          <p:spPr>
            <a:xfrm>
              <a:off x="940192" y="-1448471"/>
              <a:ext cx="25595" cy="24080"/>
            </a:xfrm>
            <a:custGeom>
              <a:avLst/>
              <a:gdLst/>
              <a:ahLst/>
              <a:cxnLst/>
              <a:rect l="l" t="t" r="r" b="b"/>
              <a:pathLst>
                <a:path w="811" h="763" extrusionOk="0">
                  <a:moveTo>
                    <a:pt x="37" y="1"/>
                  </a:moveTo>
                  <a:lnTo>
                    <a:pt x="37" y="1"/>
                  </a:lnTo>
                  <a:cubicBezTo>
                    <a:pt x="120" y="251"/>
                    <a:pt x="1" y="524"/>
                    <a:pt x="144" y="763"/>
                  </a:cubicBezTo>
                  <a:cubicBezTo>
                    <a:pt x="334" y="572"/>
                    <a:pt x="632" y="727"/>
                    <a:pt x="811" y="513"/>
                  </a:cubicBezTo>
                  <a:cubicBezTo>
                    <a:pt x="715" y="513"/>
                    <a:pt x="632" y="489"/>
                    <a:pt x="584" y="393"/>
                  </a:cubicBezTo>
                  <a:cubicBezTo>
                    <a:pt x="477" y="334"/>
                    <a:pt x="441" y="227"/>
                    <a:pt x="358" y="132"/>
                  </a:cubicBezTo>
                  <a:cubicBezTo>
                    <a:pt x="263" y="96"/>
                    <a:pt x="144" y="48"/>
                    <a:pt x="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 name="Google Shape;2295;p17"/>
            <p:cNvSpPr/>
            <p:nvPr/>
          </p:nvSpPr>
          <p:spPr>
            <a:xfrm>
              <a:off x="951111" y="-1444337"/>
              <a:ext cx="7543" cy="10541"/>
            </a:xfrm>
            <a:custGeom>
              <a:avLst/>
              <a:gdLst/>
              <a:ahLst/>
              <a:cxnLst/>
              <a:rect l="l" t="t" r="r" b="b"/>
              <a:pathLst>
                <a:path w="239" h="334" extrusionOk="0">
                  <a:moveTo>
                    <a:pt x="12" y="1"/>
                  </a:moveTo>
                  <a:cubicBezTo>
                    <a:pt x="12" y="108"/>
                    <a:pt x="0" y="227"/>
                    <a:pt x="0" y="334"/>
                  </a:cubicBezTo>
                  <a:cubicBezTo>
                    <a:pt x="72" y="298"/>
                    <a:pt x="167" y="286"/>
                    <a:pt x="238" y="262"/>
                  </a:cubicBezTo>
                  <a:cubicBezTo>
                    <a:pt x="238" y="96"/>
                    <a:pt x="167" y="1"/>
                    <a:pt x="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 name="Google Shape;2296;p17"/>
            <p:cNvSpPr/>
            <p:nvPr/>
          </p:nvSpPr>
          <p:spPr>
            <a:xfrm>
              <a:off x="768100" y="-1405172"/>
              <a:ext cx="28972" cy="19409"/>
            </a:xfrm>
            <a:custGeom>
              <a:avLst/>
              <a:gdLst/>
              <a:ahLst/>
              <a:cxnLst/>
              <a:rect l="l" t="t" r="r" b="b"/>
              <a:pathLst>
                <a:path w="918" h="615" extrusionOk="0">
                  <a:moveTo>
                    <a:pt x="519" y="1"/>
                  </a:moveTo>
                  <a:cubicBezTo>
                    <a:pt x="382" y="1"/>
                    <a:pt x="245" y="45"/>
                    <a:pt x="120" y="117"/>
                  </a:cubicBezTo>
                  <a:cubicBezTo>
                    <a:pt x="1" y="188"/>
                    <a:pt x="298" y="343"/>
                    <a:pt x="263" y="522"/>
                  </a:cubicBezTo>
                  <a:cubicBezTo>
                    <a:pt x="321" y="560"/>
                    <a:pt x="434" y="615"/>
                    <a:pt x="474" y="615"/>
                  </a:cubicBezTo>
                  <a:cubicBezTo>
                    <a:pt x="483" y="615"/>
                    <a:pt x="489" y="612"/>
                    <a:pt x="489" y="605"/>
                  </a:cubicBezTo>
                  <a:cubicBezTo>
                    <a:pt x="370" y="117"/>
                    <a:pt x="775" y="295"/>
                    <a:pt x="918" y="153"/>
                  </a:cubicBezTo>
                  <a:cubicBezTo>
                    <a:pt x="793" y="45"/>
                    <a:pt x="656" y="1"/>
                    <a:pt x="5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 name="Google Shape;2297;p17"/>
            <p:cNvSpPr/>
            <p:nvPr/>
          </p:nvSpPr>
          <p:spPr>
            <a:xfrm>
              <a:off x="789907" y="-1402995"/>
              <a:ext cx="25216" cy="19283"/>
            </a:xfrm>
            <a:custGeom>
              <a:avLst/>
              <a:gdLst/>
              <a:ahLst/>
              <a:cxnLst/>
              <a:rect l="l" t="t" r="r" b="b"/>
              <a:pathLst>
                <a:path w="799" h="611" extrusionOk="0">
                  <a:moveTo>
                    <a:pt x="691" y="0"/>
                  </a:moveTo>
                  <a:cubicBezTo>
                    <a:pt x="620" y="60"/>
                    <a:pt x="524" y="143"/>
                    <a:pt x="453" y="215"/>
                  </a:cubicBezTo>
                  <a:cubicBezTo>
                    <a:pt x="358" y="417"/>
                    <a:pt x="0" y="238"/>
                    <a:pt x="24" y="596"/>
                  </a:cubicBezTo>
                  <a:cubicBezTo>
                    <a:pt x="65" y="606"/>
                    <a:pt x="104" y="611"/>
                    <a:pt x="141" y="611"/>
                  </a:cubicBezTo>
                  <a:cubicBezTo>
                    <a:pt x="400" y="611"/>
                    <a:pt x="590" y="381"/>
                    <a:pt x="798" y="215"/>
                  </a:cubicBezTo>
                  <a:cubicBezTo>
                    <a:pt x="762" y="143"/>
                    <a:pt x="715" y="84"/>
                    <a:pt x="6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 name="Google Shape;2298;p17"/>
            <p:cNvSpPr/>
            <p:nvPr/>
          </p:nvSpPr>
          <p:spPr>
            <a:xfrm>
              <a:off x="680555" y="-1384596"/>
              <a:ext cx="33485" cy="22502"/>
            </a:xfrm>
            <a:custGeom>
              <a:avLst/>
              <a:gdLst/>
              <a:ahLst/>
              <a:cxnLst/>
              <a:rect l="l" t="t" r="r" b="b"/>
              <a:pathLst>
                <a:path w="1061" h="713" extrusionOk="0">
                  <a:moveTo>
                    <a:pt x="810" y="1"/>
                  </a:moveTo>
                  <a:lnTo>
                    <a:pt x="810" y="1"/>
                  </a:lnTo>
                  <a:cubicBezTo>
                    <a:pt x="671" y="94"/>
                    <a:pt x="531" y="143"/>
                    <a:pt x="380" y="143"/>
                  </a:cubicBezTo>
                  <a:cubicBezTo>
                    <a:pt x="338" y="143"/>
                    <a:pt x="295" y="139"/>
                    <a:pt x="251" y="132"/>
                  </a:cubicBezTo>
                  <a:lnTo>
                    <a:pt x="251" y="132"/>
                  </a:lnTo>
                  <a:cubicBezTo>
                    <a:pt x="13" y="334"/>
                    <a:pt x="1" y="548"/>
                    <a:pt x="275" y="703"/>
                  </a:cubicBezTo>
                  <a:cubicBezTo>
                    <a:pt x="290" y="710"/>
                    <a:pt x="304" y="712"/>
                    <a:pt x="316" y="712"/>
                  </a:cubicBezTo>
                  <a:cubicBezTo>
                    <a:pt x="441" y="712"/>
                    <a:pt x="364" y="378"/>
                    <a:pt x="527" y="378"/>
                  </a:cubicBezTo>
                  <a:cubicBezTo>
                    <a:pt x="547" y="378"/>
                    <a:pt x="569" y="383"/>
                    <a:pt x="596" y="394"/>
                  </a:cubicBezTo>
                  <a:cubicBezTo>
                    <a:pt x="846" y="394"/>
                    <a:pt x="1060" y="358"/>
                    <a:pt x="8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 name="Google Shape;2299;p17"/>
            <p:cNvSpPr/>
            <p:nvPr/>
          </p:nvSpPr>
          <p:spPr>
            <a:xfrm>
              <a:off x="718521" y="-1381692"/>
              <a:ext cx="18021" cy="19062"/>
            </a:xfrm>
            <a:custGeom>
              <a:avLst/>
              <a:gdLst/>
              <a:ahLst/>
              <a:cxnLst/>
              <a:rect l="l" t="t" r="r" b="b"/>
              <a:pathLst>
                <a:path w="571" h="604" extrusionOk="0">
                  <a:moveTo>
                    <a:pt x="392" y="1"/>
                  </a:moveTo>
                  <a:cubicBezTo>
                    <a:pt x="378" y="1"/>
                    <a:pt x="362" y="2"/>
                    <a:pt x="345" y="4"/>
                  </a:cubicBezTo>
                  <a:cubicBezTo>
                    <a:pt x="334" y="28"/>
                    <a:pt x="298" y="40"/>
                    <a:pt x="286" y="63"/>
                  </a:cubicBezTo>
                  <a:cubicBezTo>
                    <a:pt x="203" y="206"/>
                    <a:pt x="0" y="325"/>
                    <a:pt x="167" y="552"/>
                  </a:cubicBezTo>
                  <a:cubicBezTo>
                    <a:pt x="207" y="589"/>
                    <a:pt x="238" y="603"/>
                    <a:pt x="262" y="603"/>
                  </a:cubicBezTo>
                  <a:cubicBezTo>
                    <a:pt x="331" y="603"/>
                    <a:pt x="349" y="485"/>
                    <a:pt x="393" y="432"/>
                  </a:cubicBezTo>
                  <a:cubicBezTo>
                    <a:pt x="453" y="385"/>
                    <a:pt x="524" y="337"/>
                    <a:pt x="560" y="266"/>
                  </a:cubicBezTo>
                  <a:cubicBezTo>
                    <a:pt x="571" y="104"/>
                    <a:pt x="532" y="1"/>
                    <a:pt x="3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 name="Google Shape;2300;p17"/>
            <p:cNvSpPr/>
            <p:nvPr/>
          </p:nvSpPr>
          <p:spPr>
            <a:xfrm>
              <a:off x="717385" y="-1392485"/>
              <a:ext cx="23702" cy="12056"/>
            </a:xfrm>
            <a:custGeom>
              <a:avLst/>
              <a:gdLst/>
              <a:ahLst/>
              <a:cxnLst/>
              <a:rect l="l" t="t" r="r" b="b"/>
              <a:pathLst>
                <a:path w="751" h="382" extrusionOk="0">
                  <a:moveTo>
                    <a:pt x="310" y="1"/>
                  </a:moveTo>
                  <a:cubicBezTo>
                    <a:pt x="84" y="132"/>
                    <a:pt x="0" y="263"/>
                    <a:pt x="322" y="382"/>
                  </a:cubicBezTo>
                  <a:cubicBezTo>
                    <a:pt x="393" y="286"/>
                    <a:pt x="751" y="286"/>
                    <a:pt x="429" y="12"/>
                  </a:cubicBezTo>
                  <a:cubicBezTo>
                    <a:pt x="381" y="1"/>
                    <a:pt x="358" y="1"/>
                    <a:pt x="3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 name="Google Shape;2301;p17"/>
            <p:cNvSpPr/>
            <p:nvPr/>
          </p:nvSpPr>
          <p:spPr>
            <a:xfrm>
              <a:off x="615922" y="-1151311"/>
              <a:ext cx="51506" cy="33201"/>
            </a:xfrm>
            <a:custGeom>
              <a:avLst/>
              <a:gdLst/>
              <a:ahLst/>
              <a:cxnLst/>
              <a:rect l="l" t="t" r="r" b="b"/>
              <a:pathLst>
                <a:path w="1632" h="1052" extrusionOk="0">
                  <a:moveTo>
                    <a:pt x="1300" y="1"/>
                  </a:moveTo>
                  <a:cubicBezTo>
                    <a:pt x="1269" y="1"/>
                    <a:pt x="1237" y="16"/>
                    <a:pt x="1203" y="50"/>
                  </a:cubicBezTo>
                  <a:cubicBezTo>
                    <a:pt x="1112" y="133"/>
                    <a:pt x="1026" y="275"/>
                    <a:pt x="909" y="275"/>
                  </a:cubicBezTo>
                  <a:cubicBezTo>
                    <a:pt x="859" y="275"/>
                    <a:pt x="803" y="249"/>
                    <a:pt x="739" y="181"/>
                  </a:cubicBezTo>
                  <a:cubicBezTo>
                    <a:pt x="459" y="202"/>
                    <a:pt x="471" y="700"/>
                    <a:pt x="187" y="700"/>
                  </a:cubicBezTo>
                  <a:cubicBezTo>
                    <a:pt x="156" y="700"/>
                    <a:pt x="122" y="694"/>
                    <a:pt x="84" y="681"/>
                  </a:cubicBezTo>
                  <a:lnTo>
                    <a:pt x="72" y="693"/>
                  </a:lnTo>
                  <a:cubicBezTo>
                    <a:pt x="13" y="752"/>
                    <a:pt x="1" y="824"/>
                    <a:pt x="13" y="907"/>
                  </a:cubicBezTo>
                  <a:cubicBezTo>
                    <a:pt x="37" y="991"/>
                    <a:pt x="96" y="1038"/>
                    <a:pt x="179" y="1050"/>
                  </a:cubicBezTo>
                  <a:cubicBezTo>
                    <a:pt x="188" y="1051"/>
                    <a:pt x="196" y="1051"/>
                    <a:pt x="204" y="1051"/>
                  </a:cubicBezTo>
                  <a:cubicBezTo>
                    <a:pt x="382" y="1051"/>
                    <a:pt x="570" y="891"/>
                    <a:pt x="761" y="891"/>
                  </a:cubicBezTo>
                  <a:cubicBezTo>
                    <a:pt x="856" y="891"/>
                    <a:pt x="952" y="931"/>
                    <a:pt x="1049" y="1050"/>
                  </a:cubicBezTo>
                  <a:cubicBezTo>
                    <a:pt x="1203" y="955"/>
                    <a:pt x="1346" y="883"/>
                    <a:pt x="1501" y="788"/>
                  </a:cubicBezTo>
                  <a:lnTo>
                    <a:pt x="1632" y="574"/>
                  </a:lnTo>
                  <a:cubicBezTo>
                    <a:pt x="1561" y="395"/>
                    <a:pt x="1156" y="407"/>
                    <a:pt x="1406" y="50"/>
                  </a:cubicBezTo>
                  <a:cubicBezTo>
                    <a:pt x="1368" y="19"/>
                    <a:pt x="1334" y="1"/>
                    <a:pt x="130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 name="Google Shape;2302;p17"/>
            <p:cNvSpPr/>
            <p:nvPr/>
          </p:nvSpPr>
          <p:spPr>
            <a:xfrm>
              <a:off x="653888" y="-1162356"/>
              <a:ext cx="28215" cy="17958"/>
            </a:xfrm>
            <a:custGeom>
              <a:avLst/>
              <a:gdLst/>
              <a:ahLst/>
              <a:cxnLst/>
              <a:rect l="l" t="t" r="r" b="b"/>
              <a:pathLst>
                <a:path w="894" h="569" extrusionOk="0">
                  <a:moveTo>
                    <a:pt x="497" y="0"/>
                  </a:moveTo>
                  <a:cubicBezTo>
                    <a:pt x="453" y="0"/>
                    <a:pt x="402" y="10"/>
                    <a:pt x="346" y="31"/>
                  </a:cubicBezTo>
                  <a:lnTo>
                    <a:pt x="346" y="55"/>
                  </a:lnTo>
                  <a:cubicBezTo>
                    <a:pt x="238" y="150"/>
                    <a:pt x="107" y="90"/>
                    <a:pt x="0" y="162"/>
                  </a:cubicBezTo>
                  <a:cubicBezTo>
                    <a:pt x="0" y="257"/>
                    <a:pt x="12" y="329"/>
                    <a:pt x="12" y="412"/>
                  </a:cubicBezTo>
                  <a:lnTo>
                    <a:pt x="227" y="412"/>
                  </a:lnTo>
                  <a:cubicBezTo>
                    <a:pt x="240" y="408"/>
                    <a:pt x="253" y="406"/>
                    <a:pt x="266" y="406"/>
                  </a:cubicBezTo>
                  <a:cubicBezTo>
                    <a:pt x="395" y="406"/>
                    <a:pt x="533" y="569"/>
                    <a:pt x="677" y="569"/>
                  </a:cubicBezTo>
                  <a:cubicBezTo>
                    <a:pt x="748" y="569"/>
                    <a:pt x="820" y="529"/>
                    <a:pt x="893" y="412"/>
                  </a:cubicBezTo>
                  <a:cubicBezTo>
                    <a:pt x="795" y="206"/>
                    <a:pt x="705" y="0"/>
                    <a:pt x="4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 name="Google Shape;2303;p17"/>
            <p:cNvSpPr/>
            <p:nvPr/>
          </p:nvSpPr>
          <p:spPr>
            <a:xfrm>
              <a:off x="664018" y="-1165165"/>
              <a:ext cx="23323" cy="15843"/>
            </a:xfrm>
            <a:custGeom>
              <a:avLst/>
              <a:gdLst/>
              <a:ahLst/>
              <a:cxnLst/>
              <a:rect l="l" t="t" r="r" b="b"/>
              <a:pathLst>
                <a:path w="739" h="502" extrusionOk="0">
                  <a:moveTo>
                    <a:pt x="441" y="1"/>
                  </a:moveTo>
                  <a:cubicBezTo>
                    <a:pt x="418" y="4"/>
                    <a:pt x="395" y="6"/>
                    <a:pt x="371" y="6"/>
                  </a:cubicBezTo>
                  <a:cubicBezTo>
                    <a:pt x="327" y="6"/>
                    <a:pt x="283" y="1"/>
                    <a:pt x="239" y="1"/>
                  </a:cubicBezTo>
                  <a:cubicBezTo>
                    <a:pt x="152" y="1"/>
                    <a:pt x="69" y="18"/>
                    <a:pt x="1" y="120"/>
                  </a:cubicBezTo>
                  <a:cubicBezTo>
                    <a:pt x="18" y="116"/>
                    <a:pt x="34" y="115"/>
                    <a:pt x="50" y="115"/>
                  </a:cubicBezTo>
                  <a:cubicBezTo>
                    <a:pt x="281" y="115"/>
                    <a:pt x="302" y="502"/>
                    <a:pt x="540" y="502"/>
                  </a:cubicBezTo>
                  <a:cubicBezTo>
                    <a:pt x="547" y="502"/>
                    <a:pt x="554" y="502"/>
                    <a:pt x="560" y="501"/>
                  </a:cubicBezTo>
                  <a:cubicBezTo>
                    <a:pt x="596" y="465"/>
                    <a:pt x="632" y="418"/>
                    <a:pt x="656" y="382"/>
                  </a:cubicBezTo>
                  <a:cubicBezTo>
                    <a:pt x="739" y="144"/>
                    <a:pt x="596" y="60"/>
                    <a:pt x="4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 name="Google Shape;2304;p17"/>
            <p:cNvSpPr/>
            <p:nvPr/>
          </p:nvSpPr>
          <p:spPr>
            <a:xfrm>
              <a:off x="678314" y="-1169804"/>
              <a:ext cx="13918" cy="16317"/>
            </a:xfrm>
            <a:custGeom>
              <a:avLst/>
              <a:gdLst/>
              <a:ahLst/>
              <a:cxnLst/>
              <a:rect l="l" t="t" r="r" b="b"/>
              <a:pathLst>
                <a:path w="441" h="517" extrusionOk="0">
                  <a:moveTo>
                    <a:pt x="125" y="0"/>
                  </a:moveTo>
                  <a:cubicBezTo>
                    <a:pt x="89" y="0"/>
                    <a:pt x="51" y="6"/>
                    <a:pt x="12" y="17"/>
                  </a:cubicBezTo>
                  <a:cubicBezTo>
                    <a:pt x="12" y="53"/>
                    <a:pt x="12" y="88"/>
                    <a:pt x="0" y="136"/>
                  </a:cubicBezTo>
                  <a:cubicBezTo>
                    <a:pt x="72" y="267"/>
                    <a:pt x="143" y="386"/>
                    <a:pt x="226" y="517"/>
                  </a:cubicBezTo>
                  <a:cubicBezTo>
                    <a:pt x="357" y="517"/>
                    <a:pt x="429" y="434"/>
                    <a:pt x="441" y="267"/>
                  </a:cubicBezTo>
                  <a:lnTo>
                    <a:pt x="441" y="148"/>
                  </a:lnTo>
                  <a:cubicBezTo>
                    <a:pt x="350" y="57"/>
                    <a:pt x="244" y="0"/>
                    <a:pt x="1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 name="Google Shape;2305;p17"/>
            <p:cNvSpPr/>
            <p:nvPr/>
          </p:nvSpPr>
          <p:spPr>
            <a:xfrm>
              <a:off x="603141" y="-1121582"/>
              <a:ext cx="18841" cy="16190"/>
            </a:xfrm>
            <a:custGeom>
              <a:avLst/>
              <a:gdLst/>
              <a:ahLst/>
              <a:cxnLst/>
              <a:rect l="l" t="t" r="r" b="b"/>
              <a:pathLst>
                <a:path w="597" h="513" extrusionOk="0">
                  <a:moveTo>
                    <a:pt x="489" y="1"/>
                  </a:moveTo>
                  <a:cubicBezTo>
                    <a:pt x="1" y="49"/>
                    <a:pt x="311" y="311"/>
                    <a:pt x="382" y="513"/>
                  </a:cubicBezTo>
                  <a:cubicBezTo>
                    <a:pt x="537" y="430"/>
                    <a:pt x="596" y="287"/>
                    <a:pt x="596" y="108"/>
                  </a:cubicBezTo>
                  <a:lnTo>
                    <a:pt x="48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 name="Google Shape;2306;p17"/>
            <p:cNvSpPr/>
            <p:nvPr/>
          </p:nvSpPr>
          <p:spPr>
            <a:xfrm>
              <a:off x="727168" y="-1400375"/>
              <a:ext cx="28183" cy="29445"/>
            </a:xfrm>
            <a:custGeom>
              <a:avLst/>
              <a:gdLst/>
              <a:ahLst/>
              <a:cxnLst/>
              <a:rect l="l" t="t" r="r" b="b"/>
              <a:pathLst>
                <a:path w="893" h="933" extrusionOk="0">
                  <a:moveTo>
                    <a:pt x="572" y="1"/>
                  </a:moveTo>
                  <a:cubicBezTo>
                    <a:pt x="417" y="84"/>
                    <a:pt x="262" y="179"/>
                    <a:pt x="107" y="262"/>
                  </a:cubicBezTo>
                  <a:cubicBezTo>
                    <a:pt x="238" y="441"/>
                    <a:pt x="60" y="513"/>
                    <a:pt x="0" y="632"/>
                  </a:cubicBezTo>
                  <a:cubicBezTo>
                    <a:pt x="9" y="631"/>
                    <a:pt x="17" y="631"/>
                    <a:pt x="25" y="631"/>
                  </a:cubicBezTo>
                  <a:cubicBezTo>
                    <a:pt x="173" y="631"/>
                    <a:pt x="227" y="734"/>
                    <a:pt x="238" y="870"/>
                  </a:cubicBezTo>
                  <a:cubicBezTo>
                    <a:pt x="341" y="914"/>
                    <a:pt x="420" y="933"/>
                    <a:pt x="482" y="933"/>
                  </a:cubicBezTo>
                  <a:cubicBezTo>
                    <a:pt x="787" y="933"/>
                    <a:pt x="665" y="468"/>
                    <a:pt x="774" y="251"/>
                  </a:cubicBezTo>
                  <a:lnTo>
                    <a:pt x="869" y="251"/>
                  </a:lnTo>
                  <a:cubicBezTo>
                    <a:pt x="893" y="12"/>
                    <a:pt x="726" y="12"/>
                    <a:pt x="5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 name="Google Shape;2307;p17"/>
            <p:cNvSpPr/>
            <p:nvPr/>
          </p:nvSpPr>
          <p:spPr>
            <a:xfrm>
              <a:off x="1048786" y="-1463872"/>
              <a:ext cx="7922" cy="8300"/>
            </a:xfrm>
            <a:custGeom>
              <a:avLst/>
              <a:gdLst/>
              <a:ahLst/>
              <a:cxnLst/>
              <a:rect l="l" t="t" r="r" b="b"/>
              <a:pathLst>
                <a:path w="251" h="263" extrusionOk="0">
                  <a:moveTo>
                    <a:pt x="108" y="0"/>
                  </a:moveTo>
                  <a:cubicBezTo>
                    <a:pt x="72" y="24"/>
                    <a:pt x="1" y="60"/>
                    <a:pt x="1" y="60"/>
                  </a:cubicBezTo>
                  <a:cubicBezTo>
                    <a:pt x="13" y="131"/>
                    <a:pt x="60" y="191"/>
                    <a:pt x="84" y="262"/>
                  </a:cubicBezTo>
                  <a:cubicBezTo>
                    <a:pt x="132" y="239"/>
                    <a:pt x="191" y="227"/>
                    <a:pt x="203" y="179"/>
                  </a:cubicBezTo>
                  <a:cubicBezTo>
                    <a:pt x="251" y="84"/>
                    <a:pt x="203" y="24"/>
                    <a:pt x="1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 name="Google Shape;2308;p17"/>
            <p:cNvSpPr/>
            <p:nvPr/>
          </p:nvSpPr>
          <p:spPr>
            <a:xfrm>
              <a:off x="549048" y="-1279188"/>
              <a:ext cx="24459" cy="17642"/>
            </a:xfrm>
            <a:custGeom>
              <a:avLst/>
              <a:gdLst/>
              <a:ahLst/>
              <a:cxnLst/>
              <a:rect l="l" t="t" r="r" b="b"/>
              <a:pathLst>
                <a:path w="775" h="559" extrusionOk="0">
                  <a:moveTo>
                    <a:pt x="446" y="0"/>
                  </a:moveTo>
                  <a:cubicBezTo>
                    <a:pt x="172" y="0"/>
                    <a:pt x="200" y="353"/>
                    <a:pt x="0" y="530"/>
                  </a:cubicBezTo>
                  <a:cubicBezTo>
                    <a:pt x="69" y="550"/>
                    <a:pt x="131" y="559"/>
                    <a:pt x="187" y="559"/>
                  </a:cubicBezTo>
                  <a:cubicBezTo>
                    <a:pt x="435" y="559"/>
                    <a:pt x="577" y="388"/>
                    <a:pt x="703" y="232"/>
                  </a:cubicBezTo>
                  <a:cubicBezTo>
                    <a:pt x="774" y="125"/>
                    <a:pt x="596" y="30"/>
                    <a:pt x="512" y="6"/>
                  </a:cubicBezTo>
                  <a:cubicBezTo>
                    <a:pt x="489" y="2"/>
                    <a:pt x="466" y="0"/>
                    <a:pt x="4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 name="Google Shape;2309;p17"/>
            <p:cNvSpPr/>
            <p:nvPr/>
          </p:nvSpPr>
          <p:spPr>
            <a:xfrm>
              <a:off x="534405" y="-1296293"/>
              <a:ext cx="9026" cy="12624"/>
            </a:xfrm>
            <a:custGeom>
              <a:avLst/>
              <a:gdLst/>
              <a:ahLst/>
              <a:cxnLst/>
              <a:rect l="l" t="t" r="r" b="b"/>
              <a:pathLst>
                <a:path w="286" h="400" extrusionOk="0">
                  <a:moveTo>
                    <a:pt x="226" y="1"/>
                  </a:moveTo>
                  <a:lnTo>
                    <a:pt x="107" y="120"/>
                  </a:lnTo>
                  <a:cubicBezTo>
                    <a:pt x="95" y="215"/>
                    <a:pt x="0" y="298"/>
                    <a:pt x="95" y="382"/>
                  </a:cubicBezTo>
                  <a:cubicBezTo>
                    <a:pt x="101" y="393"/>
                    <a:pt x="119" y="399"/>
                    <a:pt x="137" y="399"/>
                  </a:cubicBezTo>
                  <a:cubicBezTo>
                    <a:pt x="155" y="399"/>
                    <a:pt x="173" y="393"/>
                    <a:pt x="179" y="382"/>
                  </a:cubicBezTo>
                  <a:cubicBezTo>
                    <a:pt x="286" y="286"/>
                    <a:pt x="286" y="155"/>
                    <a:pt x="2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 name="Google Shape;2310;p17"/>
            <p:cNvSpPr/>
            <p:nvPr/>
          </p:nvSpPr>
          <p:spPr>
            <a:xfrm>
              <a:off x="524622" y="-1275370"/>
              <a:ext cx="11298" cy="8237"/>
            </a:xfrm>
            <a:custGeom>
              <a:avLst/>
              <a:gdLst/>
              <a:ahLst/>
              <a:cxnLst/>
              <a:rect l="l" t="t" r="r" b="b"/>
              <a:pathLst>
                <a:path w="358" h="261" extrusionOk="0">
                  <a:moveTo>
                    <a:pt x="191" y="1"/>
                  </a:moveTo>
                  <a:cubicBezTo>
                    <a:pt x="142" y="1"/>
                    <a:pt x="94" y="41"/>
                    <a:pt x="48" y="100"/>
                  </a:cubicBezTo>
                  <a:cubicBezTo>
                    <a:pt x="36" y="111"/>
                    <a:pt x="1" y="183"/>
                    <a:pt x="12" y="207"/>
                  </a:cubicBezTo>
                  <a:cubicBezTo>
                    <a:pt x="42" y="247"/>
                    <a:pt x="72" y="260"/>
                    <a:pt x="103" y="260"/>
                  </a:cubicBezTo>
                  <a:cubicBezTo>
                    <a:pt x="162" y="260"/>
                    <a:pt x="222" y="213"/>
                    <a:pt x="279" y="213"/>
                  </a:cubicBezTo>
                  <a:cubicBezTo>
                    <a:pt x="289" y="213"/>
                    <a:pt x="300" y="215"/>
                    <a:pt x="310" y="219"/>
                  </a:cubicBezTo>
                  <a:lnTo>
                    <a:pt x="346" y="183"/>
                  </a:lnTo>
                  <a:cubicBezTo>
                    <a:pt x="358" y="159"/>
                    <a:pt x="346" y="123"/>
                    <a:pt x="310" y="100"/>
                  </a:cubicBezTo>
                  <a:cubicBezTo>
                    <a:pt x="272" y="29"/>
                    <a:pt x="232" y="1"/>
                    <a:pt x="1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 name="Google Shape;2311;p17"/>
            <p:cNvSpPr/>
            <p:nvPr/>
          </p:nvSpPr>
          <p:spPr>
            <a:xfrm>
              <a:off x="534405" y="-1272245"/>
              <a:ext cx="9026" cy="10194"/>
            </a:xfrm>
            <a:custGeom>
              <a:avLst/>
              <a:gdLst/>
              <a:ahLst/>
              <a:cxnLst/>
              <a:rect l="l" t="t" r="r" b="b"/>
              <a:pathLst>
                <a:path w="286" h="323" extrusionOk="0">
                  <a:moveTo>
                    <a:pt x="0" y="1"/>
                  </a:moveTo>
                  <a:lnTo>
                    <a:pt x="0" y="120"/>
                  </a:lnTo>
                  <a:cubicBezTo>
                    <a:pt x="48" y="227"/>
                    <a:pt x="95" y="322"/>
                    <a:pt x="238" y="322"/>
                  </a:cubicBezTo>
                  <a:cubicBezTo>
                    <a:pt x="262" y="310"/>
                    <a:pt x="286" y="263"/>
                    <a:pt x="286" y="239"/>
                  </a:cubicBezTo>
                  <a:cubicBezTo>
                    <a:pt x="238" y="72"/>
                    <a:pt x="107" y="72"/>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 name="Google Shape;2312;p17"/>
            <p:cNvSpPr/>
            <p:nvPr/>
          </p:nvSpPr>
          <p:spPr>
            <a:xfrm>
              <a:off x="541916" y="-1252710"/>
              <a:ext cx="8679" cy="6817"/>
            </a:xfrm>
            <a:custGeom>
              <a:avLst/>
              <a:gdLst/>
              <a:ahLst/>
              <a:cxnLst/>
              <a:rect l="l" t="t" r="r" b="b"/>
              <a:pathLst>
                <a:path w="275" h="216" extrusionOk="0">
                  <a:moveTo>
                    <a:pt x="143" y="1"/>
                  </a:moveTo>
                  <a:cubicBezTo>
                    <a:pt x="107" y="25"/>
                    <a:pt x="48" y="48"/>
                    <a:pt x="36" y="96"/>
                  </a:cubicBezTo>
                  <a:cubicBezTo>
                    <a:pt x="0" y="167"/>
                    <a:pt x="48" y="215"/>
                    <a:pt x="107" y="215"/>
                  </a:cubicBezTo>
                  <a:cubicBezTo>
                    <a:pt x="155" y="203"/>
                    <a:pt x="203" y="167"/>
                    <a:pt x="226" y="120"/>
                  </a:cubicBezTo>
                  <a:cubicBezTo>
                    <a:pt x="274" y="48"/>
                    <a:pt x="215" y="25"/>
                    <a:pt x="1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 name="Google Shape;2313;p17"/>
            <p:cNvSpPr/>
            <p:nvPr/>
          </p:nvSpPr>
          <p:spPr>
            <a:xfrm>
              <a:off x="513355" y="-1253089"/>
              <a:ext cx="10541" cy="7922"/>
            </a:xfrm>
            <a:custGeom>
              <a:avLst/>
              <a:gdLst/>
              <a:ahLst/>
              <a:cxnLst/>
              <a:rect l="l" t="t" r="r" b="b"/>
              <a:pathLst>
                <a:path w="334" h="251" extrusionOk="0">
                  <a:moveTo>
                    <a:pt x="0" y="1"/>
                  </a:moveTo>
                  <a:cubicBezTo>
                    <a:pt x="60" y="167"/>
                    <a:pt x="167" y="251"/>
                    <a:pt x="334" y="251"/>
                  </a:cubicBezTo>
                  <a:cubicBezTo>
                    <a:pt x="334" y="1"/>
                    <a:pt x="167" y="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 name="Google Shape;2314;p17"/>
            <p:cNvSpPr/>
            <p:nvPr/>
          </p:nvSpPr>
          <p:spPr>
            <a:xfrm>
              <a:off x="727168" y="-1348902"/>
              <a:ext cx="14675" cy="11677"/>
            </a:xfrm>
            <a:custGeom>
              <a:avLst/>
              <a:gdLst/>
              <a:ahLst/>
              <a:cxnLst/>
              <a:rect l="l" t="t" r="r" b="b"/>
              <a:pathLst>
                <a:path w="465" h="370" extrusionOk="0">
                  <a:moveTo>
                    <a:pt x="238" y="1"/>
                  </a:moveTo>
                  <a:cubicBezTo>
                    <a:pt x="107" y="72"/>
                    <a:pt x="0" y="179"/>
                    <a:pt x="24" y="370"/>
                  </a:cubicBezTo>
                  <a:cubicBezTo>
                    <a:pt x="191" y="370"/>
                    <a:pt x="345" y="298"/>
                    <a:pt x="464" y="132"/>
                  </a:cubicBezTo>
                  <a:cubicBezTo>
                    <a:pt x="417" y="36"/>
                    <a:pt x="322" y="13"/>
                    <a:pt x="2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 name="Google Shape;2315;p17"/>
            <p:cNvSpPr/>
            <p:nvPr/>
          </p:nvSpPr>
          <p:spPr>
            <a:xfrm>
              <a:off x="749322" y="-1332744"/>
              <a:ext cx="12435" cy="8300"/>
            </a:xfrm>
            <a:custGeom>
              <a:avLst/>
              <a:gdLst/>
              <a:ahLst/>
              <a:cxnLst/>
              <a:rect l="l" t="t" r="r" b="b"/>
              <a:pathLst>
                <a:path w="394" h="263" extrusionOk="0">
                  <a:moveTo>
                    <a:pt x="191" y="1"/>
                  </a:moveTo>
                  <a:cubicBezTo>
                    <a:pt x="1" y="1"/>
                    <a:pt x="12" y="120"/>
                    <a:pt x="84" y="263"/>
                  </a:cubicBezTo>
                  <a:cubicBezTo>
                    <a:pt x="97" y="261"/>
                    <a:pt x="112" y="260"/>
                    <a:pt x="127" y="260"/>
                  </a:cubicBezTo>
                  <a:cubicBezTo>
                    <a:pt x="146" y="260"/>
                    <a:pt x="166" y="261"/>
                    <a:pt x="187" y="261"/>
                  </a:cubicBezTo>
                  <a:cubicBezTo>
                    <a:pt x="257" y="261"/>
                    <a:pt x="326" y="251"/>
                    <a:pt x="358" y="155"/>
                  </a:cubicBezTo>
                  <a:cubicBezTo>
                    <a:pt x="393" y="13"/>
                    <a:pt x="262" y="24"/>
                    <a:pt x="1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 name="Google Shape;2316;p17"/>
            <p:cNvSpPr/>
            <p:nvPr/>
          </p:nvSpPr>
          <p:spPr>
            <a:xfrm>
              <a:off x="687687" y="-1311379"/>
              <a:ext cx="12056" cy="9373"/>
            </a:xfrm>
            <a:custGeom>
              <a:avLst/>
              <a:gdLst/>
              <a:ahLst/>
              <a:cxnLst/>
              <a:rect l="l" t="t" r="r" b="b"/>
              <a:pathLst>
                <a:path w="382" h="297" extrusionOk="0">
                  <a:moveTo>
                    <a:pt x="235" y="0"/>
                  </a:moveTo>
                  <a:cubicBezTo>
                    <a:pt x="170" y="0"/>
                    <a:pt x="106" y="66"/>
                    <a:pt x="49" y="74"/>
                  </a:cubicBezTo>
                  <a:cubicBezTo>
                    <a:pt x="25" y="74"/>
                    <a:pt x="13" y="98"/>
                    <a:pt x="13" y="121"/>
                  </a:cubicBezTo>
                  <a:cubicBezTo>
                    <a:pt x="1" y="157"/>
                    <a:pt x="13" y="181"/>
                    <a:pt x="49" y="217"/>
                  </a:cubicBezTo>
                  <a:cubicBezTo>
                    <a:pt x="107" y="233"/>
                    <a:pt x="171" y="296"/>
                    <a:pt x="237" y="296"/>
                  </a:cubicBezTo>
                  <a:cubicBezTo>
                    <a:pt x="265" y="296"/>
                    <a:pt x="294" y="285"/>
                    <a:pt x="322" y="252"/>
                  </a:cubicBezTo>
                  <a:cubicBezTo>
                    <a:pt x="382" y="193"/>
                    <a:pt x="382" y="109"/>
                    <a:pt x="322" y="50"/>
                  </a:cubicBezTo>
                  <a:cubicBezTo>
                    <a:pt x="293" y="13"/>
                    <a:pt x="264" y="0"/>
                    <a:pt x="2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 name="Google Shape;2317;p17"/>
            <p:cNvSpPr/>
            <p:nvPr/>
          </p:nvSpPr>
          <p:spPr>
            <a:xfrm>
              <a:off x="677178" y="-1316964"/>
              <a:ext cx="12056" cy="12435"/>
            </a:xfrm>
            <a:custGeom>
              <a:avLst/>
              <a:gdLst/>
              <a:ahLst/>
              <a:cxnLst/>
              <a:rect l="l" t="t" r="r" b="b"/>
              <a:pathLst>
                <a:path w="382" h="394" extrusionOk="0">
                  <a:moveTo>
                    <a:pt x="155" y="1"/>
                  </a:moveTo>
                  <a:lnTo>
                    <a:pt x="155" y="1"/>
                  </a:lnTo>
                  <a:cubicBezTo>
                    <a:pt x="1" y="191"/>
                    <a:pt x="262" y="251"/>
                    <a:pt x="262" y="394"/>
                  </a:cubicBezTo>
                  <a:lnTo>
                    <a:pt x="382" y="394"/>
                  </a:lnTo>
                  <a:lnTo>
                    <a:pt x="382" y="251"/>
                  </a:lnTo>
                  <a:cubicBezTo>
                    <a:pt x="286" y="167"/>
                    <a:pt x="215" y="96"/>
                    <a:pt x="1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 name="Google Shape;2318;p17"/>
            <p:cNvSpPr/>
            <p:nvPr/>
          </p:nvSpPr>
          <p:spPr>
            <a:xfrm>
              <a:off x="597902" y="-1298913"/>
              <a:ext cx="12813" cy="13161"/>
            </a:xfrm>
            <a:custGeom>
              <a:avLst/>
              <a:gdLst/>
              <a:ahLst/>
              <a:cxnLst/>
              <a:rect l="l" t="t" r="r" b="b"/>
              <a:pathLst>
                <a:path w="406" h="417" extrusionOk="0">
                  <a:moveTo>
                    <a:pt x="310" y="0"/>
                  </a:moveTo>
                  <a:cubicBezTo>
                    <a:pt x="155" y="12"/>
                    <a:pt x="0" y="84"/>
                    <a:pt x="12" y="417"/>
                  </a:cubicBezTo>
                  <a:cubicBezTo>
                    <a:pt x="191" y="322"/>
                    <a:pt x="346" y="298"/>
                    <a:pt x="393" y="119"/>
                  </a:cubicBezTo>
                  <a:cubicBezTo>
                    <a:pt x="405" y="84"/>
                    <a:pt x="346" y="0"/>
                    <a:pt x="3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 name="Google Shape;2319;p17"/>
            <p:cNvSpPr/>
            <p:nvPr/>
          </p:nvSpPr>
          <p:spPr>
            <a:xfrm>
              <a:off x="499816" y="-1060705"/>
              <a:ext cx="16948" cy="10951"/>
            </a:xfrm>
            <a:custGeom>
              <a:avLst/>
              <a:gdLst/>
              <a:ahLst/>
              <a:cxnLst/>
              <a:rect l="l" t="t" r="r" b="b"/>
              <a:pathLst>
                <a:path w="537" h="347" extrusionOk="0">
                  <a:moveTo>
                    <a:pt x="317" y="0"/>
                  </a:moveTo>
                  <a:cubicBezTo>
                    <a:pt x="198" y="0"/>
                    <a:pt x="92" y="84"/>
                    <a:pt x="1" y="203"/>
                  </a:cubicBezTo>
                  <a:cubicBezTo>
                    <a:pt x="13" y="203"/>
                    <a:pt x="25" y="215"/>
                    <a:pt x="48" y="215"/>
                  </a:cubicBezTo>
                  <a:cubicBezTo>
                    <a:pt x="72" y="227"/>
                    <a:pt x="84" y="227"/>
                    <a:pt x="108" y="227"/>
                  </a:cubicBezTo>
                  <a:cubicBezTo>
                    <a:pt x="203" y="263"/>
                    <a:pt x="322" y="298"/>
                    <a:pt x="429" y="346"/>
                  </a:cubicBezTo>
                  <a:cubicBezTo>
                    <a:pt x="406" y="227"/>
                    <a:pt x="537" y="72"/>
                    <a:pt x="429" y="25"/>
                  </a:cubicBezTo>
                  <a:cubicBezTo>
                    <a:pt x="391" y="8"/>
                    <a:pt x="353" y="0"/>
                    <a:pt x="3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 name="Google Shape;2320;p17"/>
            <p:cNvSpPr/>
            <p:nvPr/>
          </p:nvSpPr>
          <p:spPr>
            <a:xfrm>
              <a:off x="550563" y="-1097534"/>
              <a:ext cx="11677" cy="16948"/>
            </a:xfrm>
            <a:custGeom>
              <a:avLst/>
              <a:gdLst/>
              <a:ahLst/>
              <a:cxnLst/>
              <a:rect l="l" t="t" r="r" b="b"/>
              <a:pathLst>
                <a:path w="370" h="537" extrusionOk="0">
                  <a:moveTo>
                    <a:pt x="369" y="1"/>
                  </a:moveTo>
                  <a:lnTo>
                    <a:pt x="369" y="1"/>
                  </a:lnTo>
                  <a:cubicBezTo>
                    <a:pt x="179" y="25"/>
                    <a:pt x="0" y="108"/>
                    <a:pt x="12" y="346"/>
                  </a:cubicBezTo>
                  <a:cubicBezTo>
                    <a:pt x="24" y="537"/>
                    <a:pt x="238" y="489"/>
                    <a:pt x="369" y="501"/>
                  </a:cubicBezTo>
                  <a:cubicBezTo>
                    <a:pt x="262" y="346"/>
                    <a:pt x="262" y="168"/>
                    <a:pt x="3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 name="Google Shape;2321;p17"/>
            <p:cNvSpPr/>
            <p:nvPr/>
          </p:nvSpPr>
          <p:spPr>
            <a:xfrm>
              <a:off x="562209" y="-1106939"/>
              <a:ext cx="14297" cy="13918"/>
            </a:xfrm>
            <a:custGeom>
              <a:avLst/>
              <a:gdLst/>
              <a:ahLst/>
              <a:cxnLst/>
              <a:rect l="l" t="t" r="r" b="b"/>
              <a:pathLst>
                <a:path w="453" h="441" extrusionOk="0">
                  <a:moveTo>
                    <a:pt x="167" y="0"/>
                  </a:moveTo>
                  <a:cubicBezTo>
                    <a:pt x="114" y="0"/>
                    <a:pt x="59" y="78"/>
                    <a:pt x="0" y="311"/>
                  </a:cubicBezTo>
                  <a:cubicBezTo>
                    <a:pt x="51" y="408"/>
                    <a:pt x="100" y="441"/>
                    <a:pt x="149" y="441"/>
                  </a:cubicBezTo>
                  <a:cubicBezTo>
                    <a:pt x="247" y="441"/>
                    <a:pt x="343" y="311"/>
                    <a:pt x="444" y="311"/>
                  </a:cubicBezTo>
                  <a:cubicBezTo>
                    <a:pt x="447" y="311"/>
                    <a:pt x="450" y="311"/>
                    <a:pt x="453" y="311"/>
                  </a:cubicBezTo>
                  <a:cubicBezTo>
                    <a:pt x="353" y="257"/>
                    <a:pt x="263" y="0"/>
                    <a:pt x="1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 name="Google Shape;2322;p17"/>
            <p:cNvSpPr/>
            <p:nvPr/>
          </p:nvSpPr>
          <p:spPr>
            <a:xfrm>
              <a:off x="576095" y="-1112935"/>
              <a:ext cx="14707" cy="7922"/>
            </a:xfrm>
            <a:custGeom>
              <a:avLst/>
              <a:gdLst/>
              <a:ahLst/>
              <a:cxnLst/>
              <a:rect l="l" t="t" r="r" b="b"/>
              <a:pathLst>
                <a:path w="466" h="251" extrusionOk="0">
                  <a:moveTo>
                    <a:pt x="263" y="1"/>
                  </a:moveTo>
                  <a:cubicBezTo>
                    <a:pt x="167" y="13"/>
                    <a:pt x="96" y="25"/>
                    <a:pt x="1" y="37"/>
                  </a:cubicBezTo>
                  <a:cubicBezTo>
                    <a:pt x="60" y="203"/>
                    <a:pt x="215" y="215"/>
                    <a:pt x="346" y="251"/>
                  </a:cubicBezTo>
                  <a:lnTo>
                    <a:pt x="465" y="132"/>
                  </a:lnTo>
                  <a:cubicBezTo>
                    <a:pt x="417" y="13"/>
                    <a:pt x="322" y="37"/>
                    <a:pt x="2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 name="Google Shape;2323;p17"/>
            <p:cNvSpPr/>
            <p:nvPr/>
          </p:nvSpPr>
          <p:spPr>
            <a:xfrm>
              <a:off x="584363" y="-1117448"/>
              <a:ext cx="13571" cy="8679"/>
            </a:xfrm>
            <a:custGeom>
              <a:avLst/>
              <a:gdLst/>
              <a:ahLst/>
              <a:cxnLst/>
              <a:rect l="l" t="t" r="r" b="b"/>
              <a:pathLst>
                <a:path w="430" h="275" extrusionOk="0">
                  <a:moveTo>
                    <a:pt x="310" y="1"/>
                  </a:moveTo>
                  <a:lnTo>
                    <a:pt x="1" y="144"/>
                  </a:lnTo>
                  <a:cubicBezTo>
                    <a:pt x="60" y="180"/>
                    <a:pt x="132" y="227"/>
                    <a:pt x="203" y="275"/>
                  </a:cubicBezTo>
                  <a:cubicBezTo>
                    <a:pt x="263" y="203"/>
                    <a:pt x="429" y="168"/>
                    <a:pt x="3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 name="Google Shape;2324;p17"/>
            <p:cNvSpPr/>
            <p:nvPr/>
          </p:nvSpPr>
          <p:spPr>
            <a:xfrm>
              <a:off x="670803" y="-1173087"/>
              <a:ext cx="21051" cy="8332"/>
            </a:xfrm>
            <a:custGeom>
              <a:avLst/>
              <a:gdLst/>
              <a:ahLst/>
              <a:cxnLst/>
              <a:rect l="l" t="t" r="r" b="b"/>
              <a:pathLst>
                <a:path w="667" h="264" extrusionOk="0">
                  <a:moveTo>
                    <a:pt x="378" y="1"/>
                  </a:moveTo>
                  <a:cubicBezTo>
                    <a:pt x="295" y="1"/>
                    <a:pt x="183" y="45"/>
                    <a:pt x="0" y="121"/>
                  </a:cubicBezTo>
                  <a:cubicBezTo>
                    <a:pt x="83" y="133"/>
                    <a:pt x="167" y="133"/>
                    <a:pt x="238" y="133"/>
                  </a:cubicBezTo>
                  <a:cubicBezTo>
                    <a:pt x="381" y="180"/>
                    <a:pt x="524" y="216"/>
                    <a:pt x="667" y="264"/>
                  </a:cubicBezTo>
                  <a:cubicBezTo>
                    <a:pt x="551" y="80"/>
                    <a:pt x="490" y="1"/>
                    <a:pt x="3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 name="Google Shape;2325;p17"/>
            <p:cNvSpPr/>
            <p:nvPr/>
          </p:nvSpPr>
          <p:spPr>
            <a:xfrm>
              <a:off x="755350" y="-1376643"/>
              <a:ext cx="35347" cy="20577"/>
            </a:xfrm>
            <a:custGeom>
              <a:avLst/>
              <a:gdLst/>
              <a:ahLst/>
              <a:cxnLst/>
              <a:rect l="l" t="t" r="r" b="b"/>
              <a:pathLst>
                <a:path w="1120" h="652" extrusionOk="0">
                  <a:moveTo>
                    <a:pt x="663" y="1"/>
                  </a:moveTo>
                  <a:cubicBezTo>
                    <a:pt x="416" y="1"/>
                    <a:pt x="196" y="134"/>
                    <a:pt x="0" y="368"/>
                  </a:cubicBezTo>
                  <a:cubicBezTo>
                    <a:pt x="83" y="439"/>
                    <a:pt x="119" y="523"/>
                    <a:pt x="119" y="630"/>
                  </a:cubicBezTo>
                  <a:cubicBezTo>
                    <a:pt x="147" y="645"/>
                    <a:pt x="174" y="652"/>
                    <a:pt x="200" y="652"/>
                  </a:cubicBezTo>
                  <a:cubicBezTo>
                    <a:pt x="291" y="652"/>
                    <a:pt x="366" y="567"/>
                    <a:pt x="441" y="511"/>
                  </a:cubicBezTo>
                  <a:cubicBezTo>
                    <a:pt x="484" y="345"/>
                    <a:pt x="588" y="319"/>
                    <a:pt x="702" y="319"/>
                  </a:cubicBezTo>
                  <a:cubicBezTo>
                    <a:pt x="755" y="319"/>
                    <a:pt x="811" y="325"/>
                    <a:pt x="864" y="325"/>
                  </a:cubicBezTo>
                  <a:cubicBezTo>
                    <a:pt x="976" y="325"/>
                    <a:pt x="1076" y="299"/>
                    <a:pt x="1119" y="142"/>
                  </a:cubicBezTo>
                  <a:cubicBezTo>
                    <a:pt x="958" y="45"/>
                    <a:pt x="806" y="1"/>
                    <a:pt x="6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 name="Google Shape;2326;p17"/>
            <p:cNvSpPr/>
            <p:nvPr/>
          </p:nvSpPr>
          <p:spPr>
            <a:xfrm>
              <a:off x="731302" y="-1392485"/>
              <a:ext cx="30834" cy="28656"/>
            </a:xfrm>
            <a:custGeom>
              <a:avLst/>
              <a:gdLst/>
              <a:ahLst/>
              <a:cxnLst/>
              <a:rect l="l" t="t" r="r" b="b"/>
              <a:pathLst>
                <a:path w="977" h="908" extrusionOk="0">
                  <a:moveTo>
                    <a:pt x="655" y="1"/>
                  </a:moveTo>
                  <a:cubicBezTo>
                    <a:pt x="493" y="185"/>
                    <a:pt x="566" y="634"/>
                    <a:pt x="232" y="634"/>
                  </a:cubicBezTo>
                  <a:cubicBezTo>
                    <a:pt x="199" y="634"/>
                    <a:pt x="161" y="629"/>
                    <a:pt x="119" y="620"/>
                  </a:cubicBezTo>
                  <a:cubicBezTo>
                    <a:pt x="71" y="679"/>
                    <a:pt x="36" y="727"/>
                    <a:pt x="0" y="774"/>
                  </a:cubicBezTo>
                  <a:cubicBezTo>
                    <a:pt x="60" y="874"/>
                    <a:pt x="119" y="908"/>
                    <a:pt x="179" y="908"/>
                  </a:cubicBezTo>
                  <a:cubicBezTo>
                    <a:pt x="308" y="908"/>
                    <a:pt x="438" y="752"/>
                    <a:pt x="571" y="752"/>
                  </a:cubicBezTo>
                  <a:cubicBezTo>
                    <a:pt x="599" y="752"/>
                    <a:pt x="627" y="758"/>
                    <a:pt x="655" y="774"/>
                  </a:cubicBezTo>
                  <a:cubicBezTo>
                    <a:pt x="976" y="501"/>
                    <a:pt x="572" y="251"/>
                    <a:pt x="6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 name="Google Shape;2327;p17"/>
            <p:cNvSpPr/>
            <p:nvPr/>
          </p:nvSpPr>
          <p:spPr>
            <a:xfrm>
              <a:off x="747808" y="-1360548"/>
              <a:ext cx="21461" cy="16569"/>
            </a:xfrm>
            <a:custGeom>
              <a:avLst/>
              <a:gdLst/>
              <a:ahLst/>
              <a:cxnLst/>
              <a:rect l="l" t="t" r="r" b="b"/>
              <a:pathLst>
                <a:path w="680" h="525" extrusionOk="0">
                  <a:moveTo>
                    <a:pt x="680" y="1"/>
                  </a:moveTo>
                  <a:cubicBezTo>
                    <a:pt x="584" y="24"/>
                    <a:pt x="465" y="72"/>
                    <a:pt x="358" y="120"/>
                  </a:cubicBezTo>
                  <a:cubicBezTo>
                    <a:pt x="1" y="251"/>
                    <a:pt x="168" y="382"/>
                    <a:pt x="358" y="524"/>
                  </a:cubicBezTo>
                  <a:cubicBezTo>
                    <a:pt x="465" y="382"/>
                    <a:pt x="584" y="263"/>
                    <a:pt x="680" y="132"/>
                  </a:cubicBezTo>
                  <a:lnTo>
                    <a:pt x="68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 name="Google Shape;2328;p17"/>
            <p:cNvSpPr/>
            <p:nvPr/>
          </p:nvSpPr>
          <p:spPr>
            <a:xfrm>
              <a:off x="600900" y="-1129093"/>
              <a:ext cx="18084" cy="23702"/>
            </a:xfrm>
            <a:custGeom>
              <a:avLst/>
              <a:gdLst/>
              <a:ahLst/>
              <a:cxnLst/>
              <a:rect l="l" t="t" r="r" b="b"/>
              <a:pathLst>
                <a:path w="573" h="751" extrusionOk="0">
                  <a:moveTo>
                    <a:pt x="572" y="1"/>
                  </a:moveTo>
                  <a:cubicBezTo>
                    <a:pt x="441" y="156"/>
                    <a:pt x="1" y="37"/>
                    <a:pt x="239" y="489"/>
                  </a:cubicBezTo>
                  <a:cubicBezTo>
                    <a:pt x="239" y="584"/>
                    <a:pt x="155" y="656"/>
                    <a:pt x="239" y="751"/>
                  </a:cubicBezTo>
                  <a:lnTo>
                    <a:pt x="453" y="751"/>
                  </a:lnTo>
                  <a:cubicBezTo>
                    <a:pt x="548" y="596"/>
                    <a:pt x="203" y="310"/>
                    <a:pt x="560" y="239"/>
                  </a:cubicBezTo>
                  <a:cubicBezTo>
                    <a:pt x="560" y="168"/>
                    <a:pt x="560" y="72"/>
                    <a:pt x="5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 name="Google Shape;2329;p17"/>
            <p:cNvSpPr/>
            <p:nvPr/>
          </p:nvSpPr>
          <p:spPr>
            <a:xfrm>
              <a:off x="600143" y="-1113692"/>
              <a:ext cx="12056" cy="9152"/>
            </a:xfrm>
            <a:custGeom>
              <a:avLst/>
              <a:gdLst/>
              <a:ahLst/>
              <a:cxnLst/>
              <a:rect l="l" t="t" r="r" b="b"/>
              <a:pathLst>
                <a:path w="382" h="290" extrusionOk="0">
                  <a:moveTo>
                    <a:pt x="239" y="1"/>
                  </a:moveTo>
                  <a:cubicBezTo>
                    <a:pt x="156" y="84"/>
                    <a:pt x="1" y="108"/>
                    <a:pt x="60" y="287"/>
                  </a:cubicBezTo>
                  <a:cubicBezTo>
                    <a:pt x="65" y="289"/>
                    <a:pt x="72" y="290"/>
                    <a:pt x="81" y="290"/>
                  </a:cubicBezTo>
                  <a:cubicBezTo>
                    <a:pt x="119" y="290"/>
                    <a:pt x="191" y="273"/>
                    <a:pt x="239" y="263"/>
                  </a:cubicBezTo>
                  <a:cubicBezTo>
                    <a:pt x="251" y="168"/>
                    <a:pt x="382" y="96"/>
                    <a:pt x="2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 name="Google Shape;2330;p17"/>
            <p:cNvSpPr/>
            <p:nvPr/>
          </p:nvSpPr>
          <p:spPr>
            <a:xfrm>
              <a:off x="832733" y="-1399870"/>
              <a:ext cx="13192" cy="7385"/>
            </a:xfrm>
            <a:custGeom>
              <a:avLst/>
              <a:gdLst/>
              <a:ahLst/>
              <a:cxnLst/>
              <a:rect l="l" t="t" r="r" b="b"/>
              <a:pathLst>
                <a:path w="418" h="234" extrusionOk="0">
                  <a:moveTo>
                    <a:pt x="249" y="1"/>
                  </a:moveTo>
                  <a:cubicBezTo>
                    <a:pt x="164" y="1"/>
                    <a:pt x="85" y="73"/>
                    <a:pt x="1" y="116"/>
                  </a:cubicBezTo>
                  <a:cubicBezTo>
                    <a:pt x="56" y="199"/>
                    <a:pt x="125" y="234"/>
                    <a:pt x="195" y="234"/>
                  </a:cubicBezTo>
                  <a:cubicBezTo>
                    <a:pt x="245" y="234"/>
                    <a:pt x="297" y="217"/>
                    <a:pt x="346" y="187"/>
                  </a:cubicBezTo>
                  <a:cubicBezTo>
                    <a:pt x="406" y="163"/>
                    <a:pt x="417" y="80"/>
                    <a:pt x="358" y="44"/>
                  </a:cubicBezTo>
                  <a:cubicBezTo>
                    <a:pt x="320" y="13"/>
                    <a:pt x="284" y="1"/>
                    <a:pt x="2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 name="Google Shape;2331;p17"/>
            <p:cNvSpPr/>
            <p:nvPr/>
          </p:nvSpPr>
          <p:spPr>
            <a:xfrm>
              <a:off x="516732" y="-1232828"/>
              <a:ext cx="13950" cy="7953"/>
            </a:xfrm>
            <a:custGeom>
              <a:avLst/>
              <a:gdLst/>
              <a:ahLst/>
              <a:cxnLst/>
              <a:rect l="l" t="t" r="r" b="b"/>
              <a:pathLst>
                <a:path w="442" h="252" extrusionOk="0">
                  <a:moveTo>
                    <a:pt x="202" y="0"/>
                  </a:moveTo>
                  <a:cubicBezTo>
                    <a:pt x="156" y="0"/>
                    <a:pt x="107" y="5"/>
                    <a:pt x="60" y="5"/>
                  </a:cubicBezTo>
                  <a:cubicBezTo>
                    <a:pt x="40" y="5"/>
                    <a:pt x="20" y="4"/>
                    <a:pt x="1" y="2"/>
                  </a:cubicBezTo>
                  <a:lnTo>
                    <a:pt x="1" y="2"/>
                  </a:lnTo>
                  <a:cubicBezTo>
                    <a:pt x="143" y="73"/>
                    <a:pt x="298" y="168"/>
                    <a:pt x="441" y="252"/>
                  </a:cubicBezTo>
                  <a:cubicBezTo>
                    <a:pt x="418" y="32"/>
                    <a:pt x="318" y="0"/>
                    <a:pt x="2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 name="Google Shape;2332;p17"/>
            <p:cNvSpPr/>
            <p:nvPr/>
          </p:nvSpPr>
          <p:spPr>
            <a:xfrm>
              <a:off x="646377" y="-1163082"/>
              <a:ext cx="17674" cy="7795"/>
            </a:xfrm>
            <a:custGeom>
              <a:avLst/>
              <a:gdLst/>
              <a:ahLst/>
              <a:cxnLst/>
              <a:rect l="l" t="t" r="r" b="b"/>
              <a:pathLst>
                <a:path w="560" h="247" extrusionOk="0">
                  <a:moveTo>
                    <a:pt x="272" y="1"/>
                  </a:moveTo>
                  <a:cubicBezTo>
                    <a:pt x="168" y="1"/>
                    <a:pt x="79" y="67"/>
                    <a:pt x="0" y="185"/>
                  </a:cubicBezTo>
                  <a:lnTo>
                    <a:pt x="215" y="185"/>
                  </a:lnTo>
                  <a:cubicBezTo>
                    <a:pt x="277" y="224"/>
                    <a:pt x="335" y="247"/>
                    <a:pt x="385" y="247"/>
                  </a:cubicBezTo>
                  <a:cubicBezTo>
                    <a:pt x="458" y="247"/>
                    <a:pt x="517" y="198"/>
                    <a:pt x="560" y="78"/>
                  </a:cubicBezTo>
                  <a:cubicBezTo>
                    <a:pt x="524" y="66"/>
                    <a:pt x="488" y="66"/>
                    <a:pt x="441" y="54"/>
                  </a:cubicBezTo>
                  <a:cubicBezTo>
                    <a:pt x="380" y="18"/>
                    <a:pt x="324" y="1"/>
                    <a:pt x="2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33" name="Google Shape;2333;p17"/>
          <p:cNvGrpSpPr/>
          <p:nvPr/>
        </p:nvGrpSpPr>
        <p:grpSpPr>
          <a:xfrm>
            <a:off x="49271" y="2585269"/>
            <a:ext cx="373950" cy="403282"/>
            <a:chOff x="5727" y="2502183"/>
            <a:chExt cx="364509" cy="393101"/>
          </a:xfrm>
        </p:grpSpPr>
        <p:sp>
          <p:nvSpPr>
            <p:cNvPr id="2334" name="Google Shape;2334;p17"/>
            <p:cNvSpPr/>
            <p:nvPr/>
          </p:nvSpPr>
          <p:spPr>
            <a:xfrm>
              <a:off x="16237" y="2504266"/>
              <a:ext cx="337092" cy="375596"/>
            </a:xfrm>
            <a:custGeom>
              <a:avLst/>
              <a:gdLst/>
              <a:ahLst/>
              <a:cxnLst/>
              <a:rect l="l" t="t" r="r" b="b"/>
              <a:pathLst>
                <a:path w="10681" h="11901" extrusionOk="0">
                  <a:moveTo>
                    <a:pt x="7799" y="655"/>
                  </a:moveTo>
                  <a:lnTo>
                    <a:pt x="7799" y="655"/>
                  </a:lnTo>
                  <a:cubicBezTo>
                    <a:pt x="7643" y="759"/>
                    <a:pt x="7495" y="911"/>
                    <a:pt x="7251" y="998"/>
                  </a:cubicBezTo>
                  <a:cubicBezTo>
                    <a:pt x="7410" y="692"/>
                    <a:pt x="7634" y="743"/>
                    <a:pt x="7799" y="655"/>
                  </a:cubicBezTo>
                  <a:close/>
                  <a:moveTo>
                    <a:pt x="8995" y="1034"/>
                  </a:moveTo>
                  <a:cubicBezTo>
                    <a:pt x="8987" y="1055"/>
                    <a:pt x="8983" y="1081"/>
                    <a:pt x="8966" y="1081"/>
                  </a:cubicBezTo>
                  <a:cubicBezTo>
                    <a:pt x="8960" y="1081"/>
                    <a:pt x="8952" y="1078"/>
                    <a:pt x="8942" y="1070"/>
                  </a:cubicBezTo>
                  <a:cubicBezTo>
                    <a:pt x="8964" y="1062"/>
                    <a:pt x="8982" y="1051"/>
                    <a:pt x="8995" y="1034"/>
                  </a:cubicBezTo>
                  <a:close/>
                  <a:moveTo>
                    <a:pt x="7522" y="0"/>
                  </a:moveTo>
                  <a:cubicBezTo>
                    <a:pt x="7446" y="0"/>
                    <a:pt x="7372" y="19"/>
                    <a:pt x="7299" y="82"/>
                  </a:cubicBezTo>
                  <a:cubicBezTo>
                    <a:pt x="7285" y="88"/>
                    <a:pt x="7271" y="95"/>
                    <a:pt x="7258" y="95"/>
                  </a:cubicBezTo>
                  <a:cubicBezTo>
                    <a:pt x="7248" y="95"/>
                    <a:pt x="7238" y="92"/>
                    <a:pt x="7228" y="82"/>
                  </a:cubicBezTo>
                  <a:cubicBezTo>
                    <a:pt x="7001" y="165"/>
                    <a:pt x="6739" y="94"/>
                    <a:pt x="6525" y="296"/>
                  </a:cubicBezTo>
                  <a:cubicBezTo>
                    <a:pt x="6346" y="403"/>
                    <a:pt x="6180" y="498"/>
                    <a:pt x="6001" y="582"/>
                  </a:cubicBezTo>
                  <a:cubicBezTo>
                    <a:pt x="5882" y="772"/>
                    <a:pt x="5692" y="748"/>
                    <a:pt x="5501" y="820"/>
                  </a:cubicBezTo>
                  <a:cubicBezTo>
                    <a:pt x="5299" y="939"/>
                    <a:pt x="5120" y="1070"/>
                    <a:pt x="4930" y="1201"/>
                  </a:cubicBezTo>
                  <a:cubicBezTo>
                    <a:pt x="4799" y="1296"/>
                    <a:pt x="4632" y="1308"/>
                    <a:pt x="4525" y="1439"/>
                  </a:cubicBezTo>
                  <a:cubicBezTo>
                    <a:pt x="4370" y="1606"/>
                    <a:pt x="4251" y="1772"/>
                    <a:pt x="4275" y="2034"/>
                  </a:cubicBezTo>
                  <a:cubicBezTo>
                    <a:pt x="4275" y="2141"/>
                    <a:pt x="4370" y="2260"/>
                    <a:pt x="4263" y="2368"/>
                  </a:cubicBezTo>
                  <a:cubicBezTo>
                    <a:pt x="3953" y="2439"/>
                    <a:pt x="3691" y="2606"/>
                    <a:pt x="3513" y="2915"/>
                  </a:cubicBezTo>
                  <a:cubicBezTo>
                    <a:pt x="3429" y="3284"/>
                    <a:pt x="3025" y="3189"/>
                    <a:pt x="2894" y="3475"/>
                  </a:cubicBezTo>
                  <a:cubicBezTo>
                    <a:pt x="2906" y="3558"/>
                    <a:pt x="2941" y="3630"/>
                    <a:pt x="3001" y="3689"/>
                  </a:cubicBezTo>
                  <a:cubicBezTo>
                    <a:pt x="3156" y="3832"/>
                    <a:pt x="3156" y="4011"/>
                    <a:pt x="3144" y="4249"/>
                  </a:cubicBezTo>
                  <a:cubicBezTo>
                    <a:pt x="3120" y="4082"/>
                    <a:pt x="3132" y="3963"/>
                    <a:pt x="3072" y="3856"/>
                  </a:cubicBezTo>
                  <a:cubicBezTo>
                    <a:pt x="2973" y="3741"/>
                    <a:pt x="2878" y="3688"/>
                    <a:pt x="2786" y="3688"/>
                  </a:cubicBezTo>
                  <a:cubicBezTo>
                    <a:pt x="2668" y="3688"/>
                    <a:pt x="2555" y="3774"/>
                    <a:pt x="2441" y="3927"/>
                  </a:cubicBezTo>
                  <a:cubicBezTo>
                    <a:pt x="2405" y="3987"/>
                    <a:pt x="2358" y="4046"/>
                    <a:pt x="2310" y="4118"/>
                  </a:cubicBezTo>
                  <a:cubicBezTo>
                    <a:pt x="2251" y="4273"/>
                    <a:pt x="2144" y="4380"/>
                    <a:pt x="2013" y="4439"/>
                  </a:cubicBezTo>
                  <a:cubicBezTo>
                    <a:pt x="1929" y="4487"/>
                    <a:pt x="1834" y="4523"/>
                    <a:pt x="1763" y="4606"/>
                  </a:cubicBezTo>
                  <a:cubicBezTo>
                    <a:pt x="1572" y="4796"/>
                    <a:pt x="1608" y="5130"/>
                    <a:pt x="1417" y="5308"/>
                  </a:cubicBezTo>
                  <a:cubicBezTo>
                    <a:pt x="929" y="5666"/>
                    <a:pt x="917" y="6368"/>
                    <a:pt x="560" y="6821"/>
                  </a:cubicBezTo>
                  <a:cubicBezTo>
                    <a:pt x="536" y="6832"/>
                    <a:pt x="584" y="6928"/>
                    <a:pt x="631" y="6963"/>
                  </a:cubicBezTo>
                  <a:cubicBezTo>
                    <a:pt x="679" y="7011"/>
                    <a:pt x="774" y="7011"/>
                    <a:pt x="798" y="7071"/>
                  </a:cubicBezTo>
                  <a:cubicBezTo>
                    <a:pt x="803" y="7093"/>
                    <a:pt x="792" y="7099"/>
                    <a:pt x="775" y="7099"/>
                  </a:cubicBezTo>
                  <a:cubicBezTo>
                    <a:pt x="760" y="7099"/>
                    <a:pt x="740" y="7094"/>
                    <a:pt x="722" y="7094"/>
                  </a:cubicBezTo>
                  <a:cubicBezTo>
                    <a:pt x="709" y="7094"/>
                    <a:pt x="697" y="7097"/>
                    <a:pt x="691" y="7106"/>
                  </a:cubicBezTo>
                  <a:cubicBezTo>
                    <a:pt x="560" y="7142"/>
                    <a:pt x="465" y="7237"/>
                    <a:pt x="405" y="7368"/>
                  </a:cubicBezTo>
                  <a:cubicBezTo>
                    <a:pt x="358" y="7535"/>
                    <a:pt x="334" y="7690"/>
                    <a:pt x="334" y="7880"/>
                  </a:cubicBezTo>
                  <a:cubicBezTo>
                    <a:pt x="346" y="7975"/>
                    <a:pt x="393" y="8083"/>
                    <a:pt x="441" y="8190"/>
                  </a:cubicBezTo>
                  <a:cubicBezTo>
                    <a:pt x="477" y="8380"/>
                    <a:pt x="453" y="8606"/>
                    <a:pt x="631" y="8714"/>
                  </a:cubicBezTo>
                  <a:cubicBezTo>
                    <a:pt x="524" y="8916"/>
                    <a:pt x="0" y="8678"/>
                    <a:pt x="227" y="9130"/>
                  </a:cubicBezTo>
                  <a:cubicBezTo>
                    <a:pt x="346" y="9368"/>
                    <a:pt x="262" y="9595"/>
                    <a:pt x="393" y="9773"/>
                  </a:cubicBezTo>
                  <a:cubicBezTo>
                    <a:pt x="560" y="9892"/>
                    <a:pt x="703" y="10035"/>
                    <a:pt x="870" y="10154"/>
                  </a:cubicBezTo>
                  <a:cubicBezTo>
                    <a:pt x="1036" y="10416"/>
                    <a:pt x="1179" y="10714"/>
                    <a:pt x="1298" y="11012"/>
                  </a:cubicBezTo>
                  <a:cubicBezTo>
                    <a:pt x="1524" y="11345"/>
                    <a:pt x="1894" y="11476"/>
                    <a:pt x="2132" y="11785"/>
                  </a:cubicBezTo>
                  <a:cubicBezTo>
                    <a:pt x="2244" y="11845"/>
                    <a:pt x="2361" y="11901"/>
                    <a:pt x="2471" y="11901"/>
                  </a:cubicBezTo>
                  <a:cubicBezTo>
                    <a:pt x="2536" y="11901"/>
                    <a:pt x="2598" y="11882"/>
                    <a:pt x="2656" y="11833"/>
                  </a:cubicBezTo>
                  <a:cubicBezTo>
                    <a:pt x="3001" y="11523"/>
                    <a:pt x="3418" y="11595"/>
                    <a:pt x="3810" y="11547"/>
                  </a:cubicBezTo>
                  <a:cubicBezTo>
                    <a:pt x="3912" y="11518"/>
                    <a:pt x="4013" y="11506"/>
                    <a:pt x="4113" y="11506"/>
                  </a:cubicBezTo>
                  <a:cubicBezTo>
                    <a:pt x="4212" y="11506"/>
                    <a:pt x="4310" y="11518"/>
                    <a:pt x="4406" y="11535"/>
                  </a:cubicBezTo>
                  <a:cubicBezTo>
                    <a:pt x="4632" y="11523"/>
                    <a:pt x="4822" y="11321"/>
                    <a:pt x="4977" y="11202"/>
                  </a:cubicBezTo>
                  <a:cubicBezTo>
                    <a:pt x="5299" y="10952"/>
                    <a:pt x="5751" y="11023"/>
                    <a:pt x="6013" y="10714"/>
                  </a:cubicBezTo>
                  <a:cubicBezTo>
                    <a:pt x="6394" y="10250"/>
                    <a:pt x="6930" y="10035"/>
                    <a:pt x="7287" y="9535"/>
                  </a:cubicBezTo>
                  <a:cubicBezTo>
                    <a:pt x="7942" y="9071"/>
                    <a:pt x="8180" y="8142"/>
                    <a:pt x="8799" y="7642"/>
                  </a:cubicBezTo>
                  <a:cubicBezTo>
                    <a:pt x="8871" y="7380"/>
                    <a:pt x="9049" y="7202"/>
                    <a:pt x="9144" y="6963"/>
                  </a:cubicBezTo>
                  <a:cubicBezTo>
                    <a:pt x="9454" y="6451"/>
                    <a:pt x="9573" y="5797"/>
                    <a:pt x="10025" y="5356"/>
                  </a:cubicBezTo>
                  <a:cubicBezTo>
                    <a:pt x="10037" y="5142"/>
                    <a:pt x="10204" y="4999"/>
                    <a:pt x="10264" y="4808"/>
                  </a:cubicBezTo>
                  <a:cubicBezTo>
                    <a:pt x="10383" y="4392"/>
                    <a:pt x="10395" y="3963"/>
                    <a:pt x="10621" y="3582"/>
                  </a:cubicBezTo>
                  <a:cubicBezTo>
                    <a:pt x="10680" y="3511"/>
                    <a:pt x="10680" y="3427"/>
                    <a:pt x="10645" y="3332"/>
                  </a:cubicBezTo>
                  <a:cubicBezTo>
                    <a:pt x="10418" y="3034"/>
                    <a:pt x="10561" y="2653"/>
                    <a:pt x="10466" y="2320"/>
                  </a:cubicBezTo>
                  <a:cubicBezTo>
                    <a:pt x="10442" y="2201"/>
                    <a:pt x="10442" y="2070"/>
                    <a:pt x="10311" y="2034"/>
                  </a:cubicBezTo>
                  <a:cubicBezTo>
                    <a:pt x="10299" y="2032"/>
                    <a:pt x="10287" y="2031"/>
                    <a:pt x="10276" y="2031"/>
                  </a:cubicBezTo>
                  <a:cubicBezTo>
                    <a:pt x="10162" y="2031"/>
                    <a:pt x="10127" y="2140"/>
                    <a:pt x="10073" y="2249"/>
                  </a:cubicBezTo>
                  <a:cubicBezTo>
                    <a:pt x="10025" y="2320"/>
                    <a:pt x="10049" y="2451"/>
                    <a:pt x="9930" y="2487"/>
                  </a:cubicBezTo>
                  <a:cubicBezTo>
                    <a:pt x="9740" y="2368"/>
                    <a:pt x="9656" y="2177"/>
                    <a:pt x="9585" y="1951"/>
                  </a:cubicBezTo>
                  <a:cubicBezTo>
                    <a:pt x="9573" y="1844"/>
                    <a:pt x="9537" y="1760"/>
                    <a:pt x="9478" y="1665"/>
                  </a:cubicBezTo>
                  <a:cubicBezTo>
                    <a:pt x="9383" y="1582"/>
                    <a:pt x="9371" y="1439"/>
                    <a:pt x="9371" y="1332"/>
                  </a:cubicBezTo>
                  <a:cubicBezTo>
                    <a:pt x="9327" y="1134"/>
                    <a:pt x="9252" y="1008"/>
                    <a:pt x="9073" y="1008"/>
                  </a:cubicBezTo>
                  <a:cubicBezTo>
                    <a:pt x="9058" y="1008"/>
                    <a:pt x="9042" y="1008"/>
                    <a:pt x="9025" y="1010"/>
                  </a:cubicBezTo>
                  <a:cubicBezTo>
                    <a:pt x="9023" y="1010"/>
                    <a:pt x="9021" y="1009"/>
                    <a:pt x="9019" y="1009"/>
                  </a:cubicBezTo>
                  <a:cubicBezTo>
                    <a:pt x="9014" y="1009"/>
                    <a:pt x="9011" y="1011"/>
                    <a:pt x="9007" y="1013"/>
                  </a:cubicBezTo>
                  <a:lnTo>
                    <a:pt x="9007" y="1013"/>
                  </a:lnTo>
                  <a:cubicBezTo>
                    <a:pt x="9010" y="1009"/>
                    <a:pt x="9012" y="1004"/>
                    <a:pt x="9013" y="998"/>
                  </a:cubicBezTo>
                  <a:cubicBezTo>
                    <a:pt x="9061" y="820"/>
                    <a:pt x="9002" y="665"/>
                    <a:pt x="8918" y="522"/>
                  </a:cubicBezTo>
                  <a:cubicBezTo>
                    <a:pt x="8823" y="495"/>
                    <a:pt x="8728" y="484"/>
                    <a:pt x="8632" y="484"/>
                  </a:cubicBezTo>
                  <a:cubicBezTo>
                    <a:pt x="8393" y="484"/>
                    <a:pt x="8153" y="551"/>
                    <a:pt x="7906" y="594"/>
                  </a:cubicBezTo>
                  <a:cubicBezTo>
                    <a:pt x="7881" y="605"/>
                    <a:pt x="7857" y="619"/>
                    <a:pt x="7833" y="634"/>
                  </a:cubicBezTo>
                  <a:lnTo>
                    <a:pt x="7833" y="634"/>
                  </a:lnTo>
                  <a:cubicBezTo>
                    <a:pt x="7951" y="545"/>
                    <a:pt x="8120" y="516"/>
                    <a:pt x="8120" y="308"/>
                  </a:cubicBezTo>
                  <a:cubicBezTo>
                    <a:pt x="8120" y="105"/>
                    <a:pt x="7942" y="94"/>
                    <a:pt x="7811" y="46"/>
                  </a:cubicBezTo>
                  <a:cubicBezTo>
                    <a:pt x="7717" y="32"/>
                    <a:pt x="7619" y="0"/>
                    <a:pt x="75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 name="Google Shape;2335;p17"/>
            <p:cNvSpPr/>
            <p:nvPr/>
          </p:nvSpPr>
          <p:spPr>
            <a:xfrm>
              <a:off x="315701" y="2528629"/>
              <a:ext cx="54536" cy="81551"/>
            </a:xfrm>
            <a:custGeom>
              <a:avLst/>
              <a:gdLst/>
              <a:ahLst/>
              <a:cxnLst/>
              <a:rect l="l" t="t" r="r" b="b"/>
              <a:pathLst>
                <a:path w="1728" h="2584" extrusionOk="0">
                  <a:moveTo>
                    <a:pt x="1179" y="0"/>
                  </a:moveTo>
                  <a:lnTo>
                    <a:pt x="1179" y="0"/>
                  </a:lnTo>
                  <a:cubicBezTo>
                    <a:pt x="882" y="298"/>
                    <a:pt x="1156" y="560"/>
                    <a:pt x="1263" y="869"/>
                  </a:cubicBezTo>
                  <a:cubicBezTo>
                    <a:pt x="1175" y="720"/>
                    <a:pt x="1088" y="539"/>
                    <a:pt x="995" y="539"/>
                  </a:cubicBezTo>
                  <a:cubicBezTo>
                    <a:pt x="962" y="539"/>
                    <a:pt x="928" y="563"/>
                    <a:pt x="894" y="619"/>
                  </a:cubicBezTo>
                  <a:cubicBezTo>
                    <a:pt x="656" y="965"/>
                    <a:pt x="263" y="929"/>
                    <a:pt x="25" y="1191"/>
                  </a:cubicBezTo>
                  <a:cubicBezTo>
                    <a:pt x="1" y="1596"/>
                    <a:pt x="191" y="1893"/>
                    <a:pt x="501" y="1953"/>
                  </a:cubicBezTo>
                  <a:cubicBezTo>
                    <a:pt x="517" y="1956"/>
                    <a:pt x="531" y="1957"/>
                    <a:pt x="545" y="1957"/>
                  </a:cubicBezTo>
                  <a:cubicBezTo>
                    <a:pt x="804" y="1957"/>
                    <a:pt x="520" y="1426"/>
                    <a:pt x="894" y="1369"/>
                  </a:cubicBezTo>
                  <a:lnTo>
                    <a:pt x="894" y="1369"/>
                  </a:lnTo>
                  <a:cubicBezTo>
                    <a:pt x="703" y="1727"/>
                    <a:pt x="1037" y="2024"/>
                    <a:pt x="858" y="2417"/>
                  </a:cubicBezTo>
                  <a:cubicBezTo>
                    <a:pt x="787" y="2584"/>
                    <a:pt x="1025" y="2548"/>
                    <a:pt x="1144" y="2584"/>
                  </a:cubicBezTo>
                  <a:cubicBezTo>
                    <a:pt x="1370" y="2286"/>
                    <a:pt x="1418" y="1929"/>
                    <a:pt x="1477" y="1572"/>
                  </a:cubicBezTo>
                  <a:cubicBezTo>
                    <a:pt x="1513" y="1453"/>
                    <a:pt x="1549" y="1310"/>
                    <a:pt x="1596" y="1191"/>
                  </a:cubicBezTo>
                  <a:cubicBezTo>
                    <a:pt x="1727" y="345"/>
                    <a:pt x="1668" y="167"/>
                    <a:pt x="11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 name="Google Shape;2336;p17"/>
            <p:cNvSpPr/>
            <p:nvPr/>
          </p:nvSpPr>
          <p:spPr>
            <a:xfrm>
              <a:off x="13964" y="2667773"/>
              <a:ext cx="50401" cy="64193"/>
            </a:xfrm>
            <a:custGeom>
              <a:avLst/>
              <a:gdLst/>
              <a:ahLst/>
              <a:cxnLst/>
              <a:rect l="l" t="t" r="r" b="b"/>
              <a:pathLst>
                <a:path w="1597" h="2034" extrusionOk="0">
                  <a:moveTo>
                    <a:pt x="818" y="0"/>
                  </a:moveTo>
                  <a:cubicBezTo>
                    <a:pt x="778" y="0"/>
                    <a:pt x="741" y="19"/>
                    <a:pt x="703" y="56"/>
                  </a:cubicBezTo>
                  <a:cubicBezTo>
                    <a:pt x="632" y="187"/>
                    <a:pt x="477" y="270"/>
                    <a:pt x="465" y="449"/>
                  </a:cubicBezTo>
                  <a:cubicBezTo>
                    <a:pt x="453" y="651"/>
                    <a:pt x="358" y="806"/>
                    <a:pt x="239" y="925"/>
                  </a:cubicBezTo>
                  <a:cubicBezTo>
                    <a:pt x="108" y="1032"/>
                    <a:pt x="1" y="1128"/>
                    <a:pt x="120" y="1330"/>
                  </a:cubicBezTo>
                  <a:cubicBezTo>
                    <a:pt x="275" y="1532"/>
                    <a:pt x="299" y="1806"/>
                    <a:pt x="453" y="2009"/>
                  </a:cubicBezTo>
                  <a:cubicBezTo>
                    <a:pt x="491" y="2026"/>
                    <a:pt x="525" y="2033"/>
                    <a:pt x="556" y="2033"/>
                  </a:cubicBezTo>
                  <a:cubicBezTo>
                    <a:pt x="655" y="2033"/>
                    <a:pt x="729" y="1959"/>
                    <a:pt x="811" y="1878"/>
                  </a:cubicBezTo>
                  <a:cubicBezTo>
                    <a:pt x="823" y="1878"/>
                    <a:pt x="834" y="1842"/>
                    <a:pt x="834" y="1818"/>
                  </a:cubicBezTo>
                  <a:cubicBezTo>
                    <a:pt x="846" y="1782"/>
                    <a:pt x="834" y="1747"/>
                    <a:pt x="811" y="1711"/>
                  </a:cubicBezTo>
                  <a:cubicBezTo>
                    <a:pt x="727" y="1354"/>
                    <a:pt x="1156" y="1330"/>
                    <a:pt x="1180" y="973"/>
                  </a:cubicBezTo>
                  <a:cubicBezTo>
                    <a:pt x="1204" y="711"/>
                    <a:pt x="1370" y="389"/>
                    <a:pt x="1596" y="199"/>
                  </a:cubicBezTo>
                  <a:cubicBezTo>
                    <a:pt x="1554" y="73"/>
                    <a:pt x="1494" y="30"/>
                    <a:pt x="1390" y="30"/>
                  </a:cubicBezTo>
                  <a:cubicBezTo>
                    <a:pt x="1376" y="30"/>
                    <a:pt x="1362" y="31"/>
                    <a:pt x="1346" y="32"/>
                  </a:cubicBezTo>
                  <a:cubicBezTo>
                    <a:pt x="1265" y="76"/>
                    <a:pt x="1186" y="107"/>
                    <a:pt x="1108" y="107"/>
                  </a:cubicBezTo>
                  <a:cubicBezTo>
                    <a:pt x="1038" y="107"/>
                    <a:pt x="967" y="82"/>
                    <a:pt x="894" y="20"/>
                  </a:cubicBezTo>
                  <a:cubicBezTo>
                    <a:pt x="867" y="7"/>
                    <a:pt x="842" y="0"/>
                    <a:pt x="8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 name="Google Shape;2337;p17"/>
            <p:cNvSpPr/>
            <p:nvPr/>
          </p:nvSpPr>
          <p:spPr>
            <a:xfrm>
              <a:off x="72980" y="2582722"/>
              <a:ext cx="59838" cy="50780"/>
            </a:xfrm>
            <a:custGeom>
              <a:avLst/>
              <a:gdLst/>
              <a:ahLst/>
              <a:cxnLst/>
              <a:rect l="l" t="t" r="r" b="b"/>
              <a:pathLst>
                <a:path w="1896" h="1609" extrusionOk="0">
                  <a:moveTo>
                    <a:pt x="1286" y="1"/>
                  </a:moveTo>
                  <a:cubicBezTo>
                    <a:pt x="1036" y="60"/>
                    <a:pt x="858" y="239"/>
                    <a:pt x="691" y="465"/>
                  </a:cubicBezTo>
                  <a:cubicBezTo>
                    <a:pt x="536" y="656"/>
                    <a:pt x="369" y="822"/>
                    <a:pt x="179" y="953"/>
                  </a:cubicBezTo>
                  <a:lnTo>
                    <a:pt x="191" y="1001"/>
                  </a:lnTo>
                  <a:cubicBezTo>
                    <a:pt x="0" y="1513"/>
                    <a:pt x="274" y="1596"/>
                    <a:pt x="619" y="1608"/>
                  </a:cubicBezTo>
                  <a:cubicBezTo>
                    <a:pt x="655" y="1584"/>
                    <a:pt x="691" y="1537"/>
                    <a:pt x="727" y="1489"/>
                  </a:cubicBezTo>
                  <a:cubicBezTo>
                    <a:pt x="655" y="1084"/>
                    <a:pt x="1119" y="1263"/>
                    <a:pt x="1167" y="965"/>
                  </a:cubicBezTo>
                  <a:cubicBezTo>
                    <a:pt x="1453" y="894"/>
                    <a:pt x="1786" y="906"/>
                    <a:pt x="1846" y="465"/>
                  </a:cubicBezTo>
                  <a:cubicBezTo>
                    <a:pt x="1895" y="19"/>
                    <a:pt x="1664" y="2"/>
                    <a:pt x="1427" y="2"/>
                  </a:cubicBezTo>
                  <a:cubicBezTo>
                    <a:pt x="1408" y="2"/>
                    <a:pt x="1389" y="2"/>
                    <a:pt x="1370" y="2"/>
                  </a:cubicBezTo>
                  <a:cubicBezTo>
                    <a:pt x="1342" y="2"/>
                    <a:pt x="1314" y="2"/>
                    <a:pt x="12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 name="Google Shape;2338;p17"/>
            <p:cNvSpPr/>
            <p:nvPr/>
          </p:nvSpPr>
          <p:spPr>
            <a:xfrm>
              <a:off x="260094" y="2502183"/>
              <a:ext cx="74418" cy="28404"/>
            </a:xfrm>
            <a:custGeom>
              <a:avLst/>
              <a:gdLst/>
              <a:ahLst/>
              <a:cxnLst/>
              <a:rect l="l" t="t" r="r" b="b"/>
              <a:pathLst>
                <a:path w="2358" h="900" extrusionOk="0">
                  <a:moveTo>
                    <a:pt x="400" y="0"/>
                  </a:moveTo>
                  <a:cubicBezTo>
                    <a:pt x="248" y="0"/>
                    <a:pt x="102" y="40"/>
                    <a:pt x="1" y="243"/>
                  </a:cubicBezTo>
                  <a:cubicBezTo>
                    <a:pt x="108" y="279"/>
                    <a:pt x="263" y="231"/>
                    <a:pt x="286" y="350"/>
                  </a:cubicBezTo>
                  <a:cubicBezTo>
                    <a:pt x="334" y="576"/>
                    <a:pt x="60" y="469"/>
                    <a:pt x="24" y="636"/>
                  </a:cubicBezTo>
                  <a:cubicBezTo>
                    <a:pt x="11" y="773"/>
                    <a:pt x="44" y="815"/>
                    <a:pt x="98" y="815"/>
                  </a:cubicBezTo>
                  <a:cubicBezTo>
                    <a:pt x="138" y="815"/>
                    <a:pt x="188" y="792"/>
                    <a:pt x="239" y="767"/>
                  </a:cubicBezTo>
                  <a:cubicBezTo>
                    <a:pt x="305" y="729"/>
                    <a:pt x="374" y="718"/>
                    <a:pt x="445" y="718"/>
                  </a:cubicBezTo>
                  <a:cubicBezTo>
                    <a:pt x="566" y="718"/>
                    <a:pt x="693" y="752"/>
                    <a:pt x="816" y="752"/>
                  </a:cubicBezTo>
                  <a:cubicBezTo>
                    <a:pt x="921" y="752"/>
                    <a:pt x="1024" y="727"/>
                    <a:pt x="1120" y="636"/>
                  </a:cubicBezTo>
                  <a:cubicBezTo>
                    <a:pt x="1259" y="839"/>
                    <a:pt x="1433" y="900"/>
                    <a:pt x="1612" y="900"/>
                  </a:cubicBezTo>
                  <a:cubicBezTo>
                    <a:pt x="1768" y="900"/>
                    <a:pt x="1928" y="853"/>
                    <a:pt x="2072" y="814"/>
                  </a:cubicBezTo>
                  <a:cubicBezTo>
                    <a:pt x="2358" y="731"/>
                    <a:pt x="2298" y="481"/>
                    <a:pt x="2072" y="314"/>
                  </a:cubicBezTo>
                  <a:cubicBezTo>
                    <a:pt x="1936" y="261"/>
                    <a:pt x="1790" y="256"/>
                    <a:pt x="1643" y="256"/>
                  </a:cubicBezTo>
                  <a:cubicBezTo>
                    <a:pt x="1609" y="256"/>
                    <a:pt x="1576" y="256"/>
                    <a:pt x="1543" y="256"/>
                  </a:cubicBezTo>
                  <a:cubicBezTo>
                    <a:pt x="1300" y="256"/>
                    <a:pt x="1061" y="242"/>
                    <a:pt x="870" y="17"/>
                  </a:cubicBezTo>
                  <a:lnTo>
                    <a:pt x="691" y="17"/>
                  </a:lnTo>
                  <a:cubicBezTo>
                    <a:pt x="598" y="17"/>
                    <a:pt x="497" y="0"/>
                    <a:pt x="4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 name="Google Shape;2339;p17"/>
            <p:cNvSpPr/>
            <p:nvPr/>
          </p:nvSpPr>
          <p:spPr>
            <a:xfrm>
              <a:off x="113565" y="2547975"/>
              <a:ext cx="48855" cy="49802"/>
            </a:xfrm>
            <a:custGeom>
              <a:avLst/>
              <a:gdLst/>
              <a:ahLst/>
              <a:cxnLst/>
              <a:rect l="l" t="t" r="r" b="b"/>
              <a:pathLst>
                <a:path w="1548" h="1578" extrusionOk="0">
                  <a:moveTo>
                    <a:pt x="1441" y="0"/>
                  </a:moveTo>
                  <a:cubicBezTo>
                    <a:pt x="1405" y="0"/>
                    <a:pt x="1369" y="18"/>
                    <a:pt x="1334" y="54"/>
                  </a:cubicBezTo>
                  <a:cubicBezTo>
                    <a:pt x="893" y="411"/>
                    <a:pt x="453" y="756"/>
                    <a:pt x="0" y="1114"/>
                  </a:cubicBezTo>
                  <a:cubicBezTo>
                    <a:pt x="143" y="1352"/>
                    <a:pt x="536" y="1161"/>
                    <a:pt x="560" y="1578"/>
                  </a:cubicBezTo>
                  <a:cubicBezTo>
                    <a:pt x="750" y="1280"/>
                    <a:pt x="1036" y="1173"/>
                    <a:pt x="1334" y="1090"/>
                  </a:cubicBezTo>
                  <a:cubicBezTo>
                    <a:pt x="1357" y="947"/>
                    <a:pt x="1238" y="828"/>
                    <a:pt x="1334" y="697"/>
                  </a:cubicBezTo>
                  <a:cubicBezTo>
                    <a:pt x="1286" y="435"/>
                    <a:pt x="1441" y="256"/>
                    <a:pt x="1548" y="54"/>
                  </a:cubicBezTo>
                  <a:cubicBezTo>
                    <a:pt x="1512" y="18"/>
                    <a:pt x="1477" y="0"/>
                    <a:pt x="14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 name="Google Shape;2340;p17"/>
            <p:cNvSpPr/>
            <p:nvPr/>
          </p:nvSpPr>
          <p:spPr>
            <a:xfrm>
              <a:off x="5727" y="2758948"/>
              <a:ext cx="40207" cy="53778"/>
            </a:xfrm>
            <a:custGeom>
              <a:avLst/>
              <a:gdLst/>
              <a:ahLst/>
              <a:cxnLst/>
              <a:rect l="l" t="t" r="r" b="b"/>
              <a:pathLst>
                <a:path w="1274" h="1704" extrusionOk="0">
                  <a:moveTo>
                    <a:pt x="565" y="1"/>
                  </a:moveTo>
                  <a:cubicBezTo>
                    <a:pt x="505" y="1"/>
                    <a:pt x="444" y="21"/>
                    <a:pt x="381" y="84"/>
                  </a:cubicBezTo>
                  <a:cubicBezTo>
                    <a:pt x="369" y="310"/>
                    <a:pt x="274" y="501"/>
                    <a:pt x="83" y="596"/>
                  </a:cubicBezTo>
                  <a:cubicBezTo>
                    <a:pt x="0" y="906"/>
                    <a:pt x="476" y="1013"/>
                    <a:pt x="274" y="1358"/>
                  </a:cubicBezTo>
                  <a:cubicBezTo>
                    <a:pt x="393" y="1548"/>
                    <a:pt x="512" y="1703"/>
                    <a:pt x="750" y="1703"/>
                  </a:cubicBezTo>
                  <a:cubicBezTo>
                    <a:pt x="964" y="1382"/>
                    <a:pt x="786" y="1144"/>
                    <a:pt x="560" y="870"/>
                  </a:cubicBezTo>
                  <a:lnTo>
                    <a:pt x="560" y="870"/>
                  </a:lnTo>
                  <a:cubicBezTo>
                    <a:pt x="661" y="927"/>
                    <a:pt x="744" y="951"/>
                    <a:pt x="813" y="951"/>
                  </a:cubicBezTo>
                  <a:cubicBezTo>
                    <a:pt x="1060" y="951"/>
                    <a:pt x="1134" y="647"/>
                    <a:pt x="1274" y="489"/>
                  </a:cubicBezTo>
                  <a:cubicBezTo>
                    <a:pt x="1260" y="463"/>
                    <a:pt x="1235" y="454"/>
                    <a:pt x="1205" y="454"/>
                  </a:cubicBezTo>
                  <a:cubicBezTo>
                    <a:pt x="1129" y="454"/>
                    <a:pt x="1017" y="510"/>
                    <a:pt x="950" y="510"/>
                  </a:cubicBezTo>
                  <a:cubicBezTo>
                    <a:pt x="880" y="510"/>
                    <a:pt x="860" y="447"/>
                    <a:pt x="988" y="191"/>
                  </a:cubicBezTo>
                  <a:cubicBezTo>
                    <a:pt x="1060" y="84"/>
                    <a:pt x="917" y="84"/>
                    <a:pt x="857" y="72"/>
                  </a:cubicBezTo>
                  <a:cubicBezTo>
                    <a:pt x="761" y="57"/>
                    <a:pt x="664" y="1"/>
                    <a:pt x="5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 name="Google Shape;2341;p17"/>
            <p:cNvSpPr/>
            <p:nvPr/>
          </p:nvSpPr>
          <p:spPr>
            <a:xfrm>
              <a:off x="154497" y="2805182"/>
              <a:ext cx="93228" cy="68769"/>
            </a:xfrm>
            <a:custGeom>
              <a:avLst/>
              <a:gdLst/>
              <a:ahLst/>
              <a:cxnLst/>
              <a:rect l="l" t="t" r="r" b="b"/>
              <a:pathLst>
                <a:path w="2954" h="2179" extrusionOk="0">
                  <a:moveTo>
                    <a:pt x="2954" y="0"/>
                  </a:moveTo>
                  <a:cubicBezTo>
                    <a:pt x="2573" y="24"/>
                    <a:pt x="2454" y="500"/>
                    <a:pt x="2132" y="560"/>
                  </a:cubicBezTo>
                  <a:cubicBezTo>
                    <a:pt x="1731" y="631"/>
                    <a:pt x="1681" y="1262"/>
                    <a:pt x="1251" y="1262"/>
                  </a:cubicBezTo>
                  <a:cubicBezTo>
                    <a:pt x="1247" y="1262"/>
                    <a:pt x="1243" y="1262"/>
                    <a:pt x="1239" y="1262"/>
                  </a:cubicBezTo>
                  <a:cubicBezTo>
                    <a:pt x="1224" y="1262"/>
                    <a:pt x="1209" y="1261"/>
                    <a:pt x="1195" y="1261"/>
                  </a:cubicBezTo>
                  <a:cubicBezTo>
                    <a:pt x="719" y="1261"/>
                    <a:pt x="395" y="1628"/>
                    <a:pt x="37" y="1893"/>
                  </a:cubicBezTo>
                  <a:cubicBezTo>
                    <a:pt x="1" y="2108"/>
                    <a:pt x="132" y="2155"/>
                    <a:pt x="299" y="2179"/>
                  </a:cubicBezTo>
                  <a:cubicBezTo>
                    <a:pt x="549" y="2143"/>
                    <a:pt x="691" y="1822"/>
                    <a:pt x="953" y="1786"/>
                  </a:cubicBezTo>
                  <a:cubicBezTo>
                    <a:pt x="1132" y="1655"/>
                    <a:pt x="1299" y="1477"/>
                    <a:pt x="1501" y="1369"/>
                  </a:cubicBezTo>
                  <a:cubicBezTo>
                    <a:pt x="1608" y="1310"/>
                    <a:pt x="1704" y="1274"/>
                    <a:pt x="1799" y="1226"/>
                  </a:cubicBezTo>
                  <a:cubicBezTo>
                    <a:pt x="1918" y="1155"/>
                    <a:pt x="2025" y="1036"/>
                    <a:pt x="2156" y="953"/>
                  </a:cubicBezTo>
                  <a:lnTo>
                    <a:pt x="2156" y="953"/>
                  </a:lnTo>
                  <a:lnTo>
                    <a:pt x="2144" y="988"/>
                  </a:lnTo>
                  <a:cubicBezTo>
                    <a:pt x="2382" y="750"/>
                    <a:pt x="2680" y="584"/>
                    <a:pt x="2835" y="226"/>
                  </a:cubicBezTo>
                  <a:cubicBezTo>
                    <a:pt x="2858" y="155"/>
                    <a:pt x="2906" y="83"/>
                    <a:pt x="29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 name="Google Shape;2342;p17"/>
            <p:cNvSpPr/>
            <p:nvPr/>
          </p:nvSpPr>
          <p:spPr>
            <a:xfrm>
              <a:off x="6453" y="2708989"/>
              <a:ext cx="27457" cy="53052"/>
            </a:xfrm>
            <a:custGeom>
              <a:avLst/>
              <a:gdLst/>
              <a:ahLst/>
              <a:cxnLst/>
              <a:rect l="l" t="t" r="r" b="b"/>
              <a:pathLst>
                <a:path w="870" h="1681" extrusionOk="0">
                  <a:moveTo>
                    <a:pt x="382" y="0"/>
                  </a:moveTo>
                  <a:cubicBezTo>
                    <a:pt x="120" y="238"/>
                    <a:pt x="263" y="607"/>
                    <a:pt x="120" y="881"/>
                  </a:cubicBezTo>
                  <a:cubicBezTo>
                    <a:pt x="13" y="1131"/>
                    <a:pt x="1" y="1393"/>
                    <a:pt x="48" y="1643"/>
                  </a:cubicBezTo>
                  <a:cubicBezTo>
                    <a:pt x="74" y="1669"/>
                    <a:pt x="96" y="1681"/>
                    <a:pt x="118" y="1681"/>
                  </a:cubicBezTo>
                  <a:cubicBezTo>
                    <a:pt x="138" y="1681"/>
                    <a:pt x="157" y="1672"/>
                    <a:pt x="179" y="1655"/>
                  </a:cubicBezTo>
                  <a:cubicBezTo>
                    <a:pt x="182" y="1655"/>
                    <a:pt x="184" y="1655"/>
                    <a:pt x="186" y="1655"/>
                  </a:cubicBezTo>
                  <a:cubicBezTo>
                    <a:pt x="323" y="1655"/>
                    <a:pt x="137" y="1355"/>
                    <a:pt x="260" y="1355"/>
                  </a:cubicBezTo>
                  <a:cubicBezTo>
                    <a:pt x="283" y="1355"/>
                    <a:pt x="319" y="1367"/>
                    <a:pt x="370" y="1393"/>
                  </a:cubicBezTo>
                  <a:cubicBezTo>
                    <a:pt x="436" y="1408"/>
                    <a:pt x="507" y="1436"/>
                    <a:pt x="579" y="1436"/>
                  </a:cubicBezTo>
                  <a:cubicBezTo>
                    <a:pt x="624" y="1436"/>
                    <a:pt x="670" y="1425"/>
                    <a:pt x="715" y="1393"/>
                  </a:cubicBezTo>
                  <a:cubicBezTo>
                    <a:pt x="775" y="1227"/>
                    <a:pt x="870" y="1072"/>
                    <a:pt x="822" y="881"/>
                  </a:cubicBezTo>
                  <a:cubicBezTo>
                    <a:pt x="763" y="810"/>
                    <a:pt x="810" y="691"/>
                    <a:pt x="715" y="631"/>
                  </a:cubicBezTo>
                  <a:cubicBezTo>
                    <a:pt x="703" y="345"/>
                    <a:pt x="620" y="119"/>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 name="Google Shape;2343;p17"/>
            <p:cNvSpPr/>
            <p:nvPr/>
          </p:nvSpPr>
          <p:spPr>
            <a:xfrm>
              <a:off x="58684" y="2614659"/>
              <a:ext cx="34211" cy="35000"/>
            </a:xfrm>
            <a:custGeom>
              <a:avLst/>
              <a:gdLst/>
              <a:ahLst/>
              <a:cxnLst/>
              <a:rect l="l" t="t" r="r" b="b"/>
              <a:pathLst>
                <a:path w="1084" h="1109" extrusionOk="0">
                  <a:moveTo>
                    <a:pt x="644" y="1"/>
                  </a:moveTo>
                  <a:lnTo>
                    <a:pt x="644" y="1"/>
                  </a:lnTo>
                  <a:cubicBezTo>
                    <a:pt x="358" y="179"/>
                    <a:pt x="132" y="417"/>
                    <a:pt x="1" y="763"/>
                  </a:cubicBezTo>
                  <a:cubicBezTo>
                    <a:pt x="1" y="1000"/>
                    <a:pt x="98" y="1109"/>
                    <a:pt x="301" y="1109"/>
                  </a:cubicBezTo>
                  <a:cubicBezTo>
                    <a:pt x="312" y="1109"/>
                    <a:pt x="323" y="1109"/>
                    <a:pt x="334" y="1108"/>
                  </a:cubicBezTo>
                  <a:cubicBezTo>
                    <a:pt x="370" y="1084"/>
                    <a:pt x="418" y="1072"/>
                    <a:pt x="465" y="1048"/>
                  </a:cubicBezTo>
                  <a:cubicBezTo>
                    <a:pt x="525" y="1006"/>
                    <a:pt x="596" y="1000"/>
                    <a:pt x="667" y="1000"/>
                  </a:cubicBezTo>
                  <a:cubicBezTo>
                    <a:pt x="696" y="1000"/>
                    <a:pt x="724" y="1001"/>
                    <a:pt x="751" y="1001"/>
                  </a:cubicBezTo>
                  <a:cubicBezTo>
                    <a:pt x="760" y="1001"/>
                    <a:pt x="770" y="1002"/>
                    <a:pt x="779" y="1002"/>
                  </a:cubicBezTo>
                  <a:cubicBezTo>
                    <a:pt x="986" y="1002"/>
                    <a:pt x="1084" y="870"/>
                    <a:pt x="1072" y="608"/>
                  </a:cubicBezTo>
                  <a:cubicBezTo>
                    <a:pt x="906" y="417"/>
                    <a:pt x="549" y="417"/>
                    <a:pt x="6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 name="Google Shape;2344;p17"/>
            <p:cNvSpPr/>
            <p:nvPr/>
          </p:nvSpPr>
          <p:spPr>
            <a:xfrm>
              <a:off x="36908" y="2645713"/>
              <a:ext cx="40239" cy="28341"/>
            </a:xfrm>
            <a:custGeom>
              <a:avLst/>
              <a:gdLst/>
              <a:ahLst/>
              <a:cxnLst/>
              <a:rect l="l" t="t" r="r" b="b"/>
              <a:pathLst>
                <a:path w="1275" h="898" extrusionOk="0">
                  <a:moveTo>
                    <a:pt x="1176" y="0"/>
                  </a:moveTo>
                  <a:cubicBezTo>
                    <a:pt x="1158" y="0"/>
                    <a:pt x="1135" y="6"/>
                    <a:pt x="1108" y="17"/>
                  </a:cubicBezTo>
                  <a:cubicBezTo>
                    <a:pt x="976" y="133"/>
                    <a:pt x="823" y="154"/>
                    <a:pt x="674" y="154"/>
                  </a:cubicBezTo>
                  <a:cubicBezTo>
                    <a:pt x="594" y="154"/>
                    <a:pt x="515" y="148"/>
                    <a:pt x="441" y="148"/>
                  </a:cubicBezTo>
                  <a:cubicBezTo>
                    <a:pt x="203" y="279"/>
                    <a:pt x="96" y="517"/>
                    <a:pt x="0" y="779"/>
                  </a:cubicBezTo>
                  <a:lnTo>
                    <a:pt x="203" y="779"/>
                  </a:lnTo>
                  <a:cubicBezTo>
                    <a:pt x="296" y="787"/>
                    <a:pt x="394" y="845"/>
                    <a:pt x="491" y="845"/>
                  </a:cubicBezTo>
                  <a:cubicBezTo>
                    <a:pt x="542" y="845"/>
                    <a:pt x="594" y="828"/>
                    <a:pt x="643" y="779"/>
                  </a:cubicBezTo>
                  <a:cubicBezTo>
                    <a:pt x="727" y="803"/>
                    <a:pt x="798" y="850"/>
                    <a:pt x="869" y="898"/>
                  </a:cubicBezTo>
                  <a:cubicBezTo>
                    <a:pt x="1274" y="803"/>
                    <a:pt x="988" y="326"/>
                    <a:pt x="1227" y="148"/>
                  </a:cubicBezTo>
                  <a:cubicBezTo>
                    <a:pt x="1245" y="57"/>
                    <a:pt x="1235" y="0"/>
                    <a:pt x="11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 name="Google Shape;2345;p17"/>
            <p:cNvSpPr/>
            <p:nvPr/>
          </p:nvSpPr>
          <p:spPr>
            <a:xfrm>
              <a:off x="35772" y="2824338"/>
              <a:ext cx="24459" cy="25216"/>
            </a:xfrm>
            <a:custGeom>
              <a:avLst/>
              <a:gdLst/>
              <a:ahLst/>
              <a:cxnLst/>
              <a:rect l="l" t="t" r="r" b="b"/>
              <a:pathLst>
                <a:path w="775" h="799" extrusionOk="0">
                  <a:moveTo>
                    <a:pt x="262" y="0"/>
                  </a:moveTo>
                  <a:cubicBezTo>
                    <a:pt x="262" y="238"/>
                    <a:pt x="1" y="500"/>
                    <a:pt x="346" y="679"/>
                  </a:cubicBezTo>
                  <a:cubicBezTo>
                    <a:pt x="489" y="727"/>
                    <a:pt x="620" y="750"/>
                    <a:pt x="774" y="798"/>
                  </a:cubicBezTo>
                  <a:cubicBezTo>
                    <a:pt x="679" y="489"/>
                    <a:pt x="655" y="96"/>
                    <a:pt x="2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 name="Google Shape;2346;p17"/>
            <p:cNvSpPr/>
            <p:nvPr/>
          </p:nvSpPr>
          <p:spPr>
            <a:xfrm>
              <a:off x="131206" y="2871866"/>
              <a:ext cx="35726" cy="18242"/>
            </a:xfrm>
            <a:custGeom>
              <a:avLst/>
              <a:gdLst/>
              <a:ahLst/>
              <a:cxnLst/>
              <a:rect l="l" t="t" r="r" b="b"/>
              <a:pathLst>
                <a:path w="1132" h="578" extrusionOk="0">
                  <a:moveTo>
                    <a:pt x="818" y="0"/>
                  </a:moveTo>
                  <a:cubicBezTo>
                    <a:pt x="747" y="0"/>
                    <a:pt x="677" y="28"/>
                    <a:pt x="608" y="66"/>
                  </a:cubicBezTo>
                  <a:cubicBezTo>
                    <a:pt x="513" y="114"/>
                    <a:pt x="417" y="126"/>
                    <a:pt x="322" y="161"/>
                  </a:cubicBezTo>
                  <a:cubicBezTo>
                    <a:pt x="156" y="221"/>
                    <a:pt x="1" y="280"/>
                    <a:pt x="96" y="530"/>
                  </a:cubicBezTo>
                  <a:cubicBezTo>
                    <a:pt x="203" y="542"/>
                    <a:pt x="322" y="554"/>
                    <a:pt x="441" y="578"/>
                  </a:cubicBezTo>
                  <a:cubicBezTo>
                    <a:pt x="667" y="435"/>
                    <a:pt x="965" y="459"/>
                    <a:pt x="1132" y="161"/>
                  </a:cubicBezTo>
                  <a:cubicBezTo>
                    <a:pt x="1096" y="114"/>
                    <a:pt x="1048" y="78"/>
                    <a:pt x="1013" y="78"/>
                  </a:cubicBezTo>
                  <a:cubicBezTo>
                    <a:pt x="946" y="22"/>
                    <a:pt x="881" y="0"/>
                    <a:pt x="8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 name="Google Shape;2347;p17"/>
            <p:cNvSpPr/>
            <p:nvPr/>
          </p:nvSpPr>
          <p:spPr>
            <a:xfrm>
              <a:off x="49689" y="2637571"/>
              <a:ext cx="21808" cy="19252"/>
            </a:xfrm>
            <a:custGeom>
              <a:avLst/>
              <a:gdLst/>
              <a:ahLst/>
              <a:cxnLst/>
              <a:rect l="l" t="t" r="r" b="b"/>
              <a:pathLst>
                <a:path w="691" h="610" extrusionOk="0">
                  <a:moveTo>
                    <a:pt x="274" y="1"/>
                  </a:moveTo>
                  <a:cubicBezTo>
                    <a:pt x="202" y="144"/>
                    <a:pt x="0" y="168"/>
                    <a:pt x="24" y="394"/>
                  </a:cubicBezTo>
                  <a:cubicBezTo>
                    <a:pt x="130" y="551"/>
                    <a:pt x="221" y="609"/>
                    <a:pt x="302" y="609"/>
                  </a:cubicBezTo>
                  <a:cubicBezTo>
                    <a:pt x="450" y="609"/>
                    <a:pt x="568" y="416"/>
                    <a:pt x="691" y="263"/>
                  </a:cubicBezTo>
                  <a:lnTo>
                    <a:pt x="691" y="263"/>
                  </a:lnTo>
                  <a:cubicBezTo>
                    <a:pt x="668" y="267"/>
                    <a:pt x="646" y="269"/>
                    <a:pt x="625" y="269"/>
                  </a:cubicBezTo>
                  <a:cubicBezTo>
                    <a:pt x="472" y="269"/>
                    <a:pt x="368" y="158"/>
                    <a:pt x="2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 name="Google Shape;2348;p17"/>
            <p:cNvSpPr/>
            <p:nvPr/>
          </p:nvSpPr>
          <p:spPr>
            <a:xfrm>
              <a:off x="161282" y="2859463"/>
              <a:ext cx="28941" cy="17516"/>
            </a:xfrm>
            <a:custGeom>
              <a:avLst/>
              <a:gdLst/>
              <a:ahLst/>
              <a:cxnLst/>
              <a:rect l="l" t="t" r="r" b="b"/>
              <a:pathLst>
                <a:path w="917" h="555" extrusionOk="0">
                  <a:moveTo>
                    <a:pt x="808" y="1"/>
                  </a:moveTo>
                  <a:cubicBezTo>
                    <a:pt x="771" y="1"/>
                    <a:pt x="732" y="18"/>
                    <a:pt x="691" y="54"/>
                  </a:cubicBezTo>
                  <a:cubicBezTo>
                    <a:pt x="659" y="47"/>
                    <a:pt x="628" y="43"/>
                    <a:pt x="599" y="43"/>
                  </a:cubicBezTo>
                  <a:cubicBezTo>
                    <a:pt x="351" y="43"/>
                    <a:pt x="217" y="298"/>
                    <a:pt x="36" y="447"/>
                  </a:cubicBezTo>
                  <a:cubicBezTo>
                    <a:pt x="36" y="447"/>
                    <a:pt x="24" y="447"/>
                    <a:pt x="12" y="471"/>
                  </a:cubicBezTo>
                  <a:cubicBezTo>
                    <a:pt x="0" y="495"/>
                    <a:pt x="12" y="519"/>
                    <a:pt x="36" y="554"/>
                  </a:cubicBezTo>
                  <a:lnTo>
                    <a:pt x="155" y="554"/>
                  </a:lnTo>
                  <a:cubicBezTo>
                    <a:pt x="417" y="388"/>
                    <a:pt x="667" y="209"/>
                    <a:pt x="917" y="54"/>
                  </a:cubicBezTo>
                  <a:cubicBezTo>
                    <a:pt x="881" y="18"/>
                    <a:pt x="846" y="1"/>
                    <a:pt x="8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 name="Google Shape;2349;p17"/>
            <p:cNvSpPr/>
            <p:nvPr/>
          </p:nvSpPr>
          <p:spPr>
            <a:xfrm>
              <a:off x="183058" y="2848796"/>
              <a:ext cx="18084" cy="12024"/>
            </a:xfrm>
            <a:custGeom>
              <a:avLst/>
              <a:gdLst/>
              <a:ahLst/>
              <a:cxnLst/>
              <a:rect l="l" t="t" r="r" b="b"/>
              <a:pathLst>
                <a:path w="573" h="381" extrusionOk="0">
                  <a:moveTo>
                    <a:pt x="471" y="0"/>
                  </a:moveTo>
                  <a:cubicBezTo>
                    <a:pt x="251" y="0"/>
                    <a:pt x="126" y="172"/>
                    <a:pt x="1" y="380"/>
                  </a:cubicBezTo>
                  <a:lnTo>
                    <a:pt x="227" y="380"/>
                  </a:lnTo>
                  <a:cubicBezTo>
                    <a:pt x="382" y="297"/>
                    <a:pt x="501" y="190"/>
                    <a:pt x="572" y="11"/>
                  </a:cubicBezTo>
                  <a:cubicBezTo>
                    <a:pt x="536" y="4"/>
                    <a:pt x="503" y="0"/>
                    <a:pt x="4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 name="Google Shape;2350;p17"/>
            <p:cNvSpPr/>
            <p:nvPr/>
          </p:nvSpPr>
          <p:spPr>
            <a:xfrm>
              <a:off x="8347" y="2755949"/>
              <a:ext cx="14391" cy="22218"/>
            </a:xfrm>
            <a:custGeom>
              <a:avLst/>
              <a:gdLst/>
              <a:ahLst/>
              <a:cxnLst/>
              <a:rect l="l" t="t" r="r" b="b"/>
              <a:pathLst>
                <a:path w="456" h="704" extrusionOk="0">
                  <a:moveTo>
                    <a:pt x="262" y="0"/>
                  </a:moveTo>
                  <a:cubicBezTo>
                    <a:pt x="179" y="12"/>
                    <a:pt x="167" y="96"/>
                    <a:pt x="119" y="155"/>
                  </a:cubicBezTo>
                  <a:cubicBezTo>
                    <a:pt x="84" y="167"/>
                    <a:pt x="48" y="167"/>
                    <a:pt x="0" y="167"/>
                  </a:cubicBezTo>
                  <a:lnTo>
                    <a:pt x="0" y="667"/>
                  </a:lnTo>
                  <a:cubicBezTo>
                    <a:pt x="85" y="692"/>
                    <a:pt x="155" y="703"/>
                    <a:pt x="212" y="703"/>
                  </a:cubicBezTo>
                  <a:cubicBezTo>
                    <a:pt x="456" y="703"/>
                    <a:pt x="450" y="486"/>
                    <a:pt x="334" y="167"/>
                  </a:cubicBezTo>
                  <a:cubicBezTo>
                    <a:pt x="381" y="60"/>
                    <a:pt x="322" y="36"/>
                    <a:pt x="2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 name="Google Shape;2351;p17"/>
            <p:cNvSpPr/>
            <p:nvPr/>
          </p:nvSpPr>
          <p:spPr>
            <a:xfrm>
              <a:off x="296166" y="2510136"/>
              <a:ext cx="66528" cy="56082"/>
            </a:xfrm>
            <a:custGeom>
              <a:avLst/>
              <a:gdLst/>
              <a:ahLst/>
              <a:cxnLst/>
              <a:rect l="l" t="t" r="r" b="b"/>
              <a:pathLst>
                <a:path w="2108" h="1777" extrusionOk="0">
                  <a:moveTo>
                    <a:pt x="1151" y="0"/>
                  </a:moveTo>
                  <a:cubicBezTo>
                    <a:pt x="1054" y="0"/>
                    <a:pt x="957" y="26"/>
                    <a:pt x="858" y="98"/>
                  </a:cubicBezTo>
                  <a:cubicBezTo>
                    <a:pt x="915" y="246"/>
                    <a:pt x="1190" y="492"/>
                    <a:pt x="879" y="492"/>
                  </a:cubicBezTo>
                  <a:cubicBezTo>
                    <a:pt x="865" y="492"/>
                    <a:pt x="850" y="492"/>
                    <a:pt x="834" y="491"/>
                  </a:cubicBezTo>
                  <a:cubicBezTo>
                    <a:pt x="792" y="483"/>
                    <a:pt x="749" y="481"/>
                    <a:pt x="705" y="481"/>
                  </a:cubicBezTo>
                  <a:cubicBezTo>
                    <a:pt x="593" y="481"/>
                    <a:pt x="476" y="498"/>
                    <a:pt x="360" y="498"/>
                  </a:cubicBezTo>
                  <a:cubicBezTo>
                    <a:pt x="236" y="498"/>
                    <a:pt x="114" y="478"/>
                    <a:pt x="1" y="396"/>
                  </a:cubicBezTo>
                  <a:lnTo>
                    <a:pt x="1" y="396"/>
                  </a:lnTo>
                  <a:cubicBezTo>
                    <a:pt x="36" y="562"/>
                    <a:pt x="84" y="741"/>
                    <a:pt x="108" y="908"/>
                  </a:cubicBezTo>
                  <a:cubicBezTo>
                    <a:pt x="322" y="908"/>
                    <a:pt x="417" y="1039"/>
                    <a:pt x="441" y="1277"/>
                  </a:cubicBezTo>
                  <a:cubicBezTo>
                    <a:pt x="358" y="1420"/>
                    <a:pt x="691" y="1336"/>
                    <a:pt x="536" y="1527"/>
                  </a:cubicBezTo>
                  <a:cubicBezTo>
                    <a:pt x="572" y="1622"/>
                    <a:pt x="620" y="1693"/>
                    <a:pt x="644" y="1777"/>
                  </a:cubicBezTo>
                  <a:cubicBezTo>
                    <a:pt x="689" y="1745"/>
                    <a:pt x="740" y="1735"/>
                    <a:pt x="792" y="1735"/>
                  </a:cubicBezTo>
                  <a:cubicBezTo>
                    <a:pt x="893" y="1735"/>
                    <a:pt x="1003" y="1773"/>
                    <a:pt x="1105" y="1773"/>
                  </a:cubicBezTo>
                  <a:cubicBezTo>
                    <a:pt x="1211" y="1773"/>
                    <a:pt x="1309" y="1732"/>
                    <a:pt x="1382" y="1562"/>
                  </a:cubicBezTo>
                  <a:cubicBezTo>
                    <a:pt x="1413" y="1468"/>
                    <a:pt x="1463" y="1264"/>
                    <a:pt x="1595" y="1264"/>
                  </a:cubicBezTo>
                  <a:cubicBezTo>
                    <a:pt x="1614" y="1264"/>
                    <a:pt x="1634" y="1268"/>
                    <a:pt x="1656" y="1277"/>
                  </a:cubicBezTo>
                  <a:cubicBezTo>
                    <a:pt x="1894" y="1360"/>
                    <a:pt x="1477" y="1574"/>
                    <a:pt x="1715" y="1741"/>
                  </a:cubicBezTo>
                  <a:cubicBezTo>
                    <a:pt x="1882" y="1562"/>
                    <a:pt x="2108" y="1420"/>
                    <a:pt x="1834" y="1110"/>
                  </a:cubicBezTo>
                  <a:cubicBezTo>
                    <a:pt x="1739" y="979"/>
                    <a:pt x="1763" y="800"/>
                    <a:pt x="1763" y="634"/>
                  </a:cubicBezTo>
                  <a:cubicBezTo>
                    <a:pt x="1513" y="324"/>
                    <a:pt x="1513" y="324"/>
                    <a:pt x="1858" y="158"/>
                  </a:cubicBezTo>
                  <a:cubicBezTo>
                    <a:pt x="1620" y="158"/>
                    <a:pt x="1389" y="0"/>
                    <a:pt x="11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 name="Google Shape;2352;p17"/>
            <p:cNvSpPr/>
            <p:nvPr/>
          </p:nvSpPr>
          <p:spPr>
            <a:xfrm>
              <a:off x="84625" y="2863029"/>
              <a:ext cx="62394" cy="32254"/>
            </a:xfrm>
            <a:custGeom>
              <a:avLst/>
              <a:gdLst/>
              <a:ahLst/>
              <a:cxnLst/>
              <a:rect l="l" t="t" r="r" b="b"/>
              <a:pathLst>
                <a:path w="1977" h="1022" extrusionOk="0">
                  <a:moveTo>
                    <a:pt x="679" y="1"/>
                  </a:moveTo>
                  <a:cubicBezTo>
                    <a:pt x="660" y="323"/>
                    <a:pt x="548" y="400"/>
                    <a:pt x="408" y="400"/>
                  </a:cubicBezTo>
                  <a:cubicBezTo>
                    <a:pt x="279" y="400"/>
                    <a:pt x="126" y="334"/>
                    <a:pt x="0" y="334"/>
                  </a:cubicBezTo>
                  <a:cubicBezTo>
                    <a:pt x="12" y="453"/>
                    <a:pt x="12" y="572"/>
                    <a:pt x="24" y="691"/>
                  </a:cubicBezTo>
                  <a:cubicBezTo>
                    <a:pt x="306" y="914"/>
                    <a:pt x="584" y="1021"/>
                    <a:pt x="866" y="1021"/>
                  </a:cubicBezTo>
                  <a:cubicBezTo>
                    <a:pt x="1097" y="1021"/>
                    <a:pt x="1331" y="950"/>
                    <a:pt x="1572" y="810"/>
                  </a:cubicBezTo>
                  <a:cubicBezTo>
                    <a:pt x="1590" y="599"/>
                    <a:pt x="1687" y="551"/>
                    <a:pt x="1807" y="551"/>
                  </a:cubicBezTo>
                  <a:cubicBezTo>
                    <a:pt x="1842" y="551"/>
                    <a:pt x="1879" y="555"/>
                    <a:pt x="1917" y="560"/>
                  </a:cubicBezTo>
                  <a:cubicBezTo>
                    <a:pt x="1977" y="489"/>
                    <a:pt x="1977" y="417"/>
                    <a:pt x="1977" y="334"/>
                  </a:cubicBezTo>
                  <a:cubicBezTo>
                    <a:pt x="1929" y="179"/>
                    <a:pt x="1834" y="120"/>
                    <a:pt x="1715" y="60"/>
                  </a:cubicBezTo>
                  <a:cubicBezTo>
                    <a:pt x="1620" y="60"/>
                    <a:pt x="1536" y="60"/>
                    <a:pt x="1441" y="36"/>
                  </a:cubicBezTo>
                  <a:cubicBezTo>
                    <a:pt x="1411" y="28"/>
                    <a:pt x="1380" y="24"/>
                    <a:pt x="1350" y="24"/>
                  </a:cubicBezTo>
                  <a:cubicBezTo>
                    <a:pt x="1209" y="24"/>
                    <a:pt x="1068" y="100"/>
                    <a:pt x="924" y="100"/>
                  </a:cubicBezTo>
                  <a:cubicBezTo>
                    <a:pt x="844" y="100"/>
                    <a:pt x="762" y="76"/>
                    <a:pt x="6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 name="Google Shape;2353;p17"/>
            <p:cNvSpPr/>
            <p:nvPr/>
          </p:nvSpPr>
          <p:spPr>
            <a:xfrm>
              <a:off x="180817" y="2697691"/>
              <a:ext cx="79310" cy="54536"/>
            </a:xfrm>
            <a:custGeom>
              <a:avLst/>
              <a:gdLst/>
              <a:ahLst/>
              <a:cxnLst/>
              <a:rect l="l" t="t" r="r" b="b"/>
              <a:pathLst>
                <a:path w="2513" h="1728" extrusionOk="0">
                  <a:moveTo>
                    <a:pt x="1215" y="1"/>
                  </a:moveTo>
                  <a:cubicBezTo>
                    <a:pt x="1036" y="501"/>
                    <a:pt x="798" y="858"/>
                    <a:pt x="250" y="930"/>
                  </a:cubicBezTo>
                  <a:cubicBezTo>
                    <a:pt x="0" y="953"/>
                    <a:pt x="322" y="1120"/>
                    <a:pt x="346" y="1251"/>
                  </a:cubicBezTo>
                  <a:cubicBezTo>
                    <a:pt x="400" y="1370"/>
                    <a:pt x="458" y="1410"/>
                    <a:pt x="520" y="1410"/>
                  </a:cubicBezTo>
                  <a:cubicBezTo>
                    <a:pt x="594" y="1410"/>
                    <a:pt x="672" y="1351"/>
                    <a:pt x="750" y="1299"/>
                  </a:cubicBezTo>
                  <a:cubicBezTo>
                    <a:pt x="822" y="1257"/>
                    <a:pt x="896" y="1212"/>
                    <a:pt x="962" y="1212"/>
                  </a:cubicBezTo>
                  <a:cubicBezTo>
                    <a:pt x="1027" y="1212"/>
                    <a:pt x="1084" y="1257"/>
                    <a:pt x="1120" y="1394"/>
                  </a:cubicBezTo>
                  <a:cubicBezTo>
                    <a:pt x="1131" y="1513"/>
                    <a:pt x="1072" y="1656"/>
                    <a:pt x="1203" y="1727"/>
                  </a:cubicBezTo>
                  <a:cubicBezTo>
                    <a:pt x="1227" y="1715"/>
                    <a:pt x="1251" y="1692"/>
                    <a:pt x="1262" y="1656"/>
                  </a:cubicBezTo>
                  <a:cubicBezTo>
                    <a:pt x="1482" y="1370"/>
                    <a:pt x="1489" y="750"/>
                    <a:pt x="1873" y="750"/>
                  </a:cubicBezTo>
                  <a:cubicBezTo>
                    <a:pt x="1905" y="750"/>
                    <a:pt x="1939" y="754"/>
                    <a:pt x="1977" y="763"/>
                  </a:cubicBezTo>
                  <a:cubicBezTo>
                    <a:pt x="2031" y="777"/>
                    <a:pt x="2078" y="783"/>
                    <a:pt x="2117" y="783"/>
                  </a:cubicBezTo>
                  <a:cubicBezTo>
                    <a:pt x="2391" y="783"/>
                    <a:pt x="2357" y="493"/>
                    <a:pt x="2513" y="358"/>
                  </a:cubicBezTo>
                  <a:cubicBezTo>
                    <a:pt x="2463" y="330"/>
                    <a:pt x="2416" y="319"/>
                    <a:pt x="2370" y="319"/>
                  </a:cubicBezTo>
                  <a:cubicBezTo>
                    <a:pt x="2211" y="319"/>
                    <a:pt x="2076" y="455"/>
                    <a:pt x="1936" y="455"/>
                  </a:cubicBezTo>
                  <a:cubicBezTo>
                    <a:pt x="1880" y="455"/>
                    <a:pt x="1823" y="433"/>
                    <a:pt x="1762" y="370"/>
                  </a:cubicBezTo>
                  <a:cubicBezTo>
                    <a:pt x="1716" y="390"/>
                    <a:pt x="1676" y="398"/>
                    <a:pt x="1641" y="398"/>
                  </a:cubicBezTo>
                  <a:cubicBezTo>
                    <a:pt x="1419" y="398"/>
                    <a:pt x="1379" y="63"/>
                    <a:pt x="12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 name="Google Shape;2354;p17"/>
            <p:cNvSpPr/>
            <p:nvPr/>
          </p:nvSpPr>
          <p:spPr>
            <a:xfrm>
              <a:off x="97406" y="2675063"/>
              <a:ext cx="51885" cy="54599"/>
            </a:xfrm>
            <a:custGeom>
              <a:avLst/>
              <a:gdLst/>
              <a:ahLst/>
              <a:cxnLst/>
              <a:rect l="l" t="t" r="r" b="b"/>
              <a:pathLst>
                <a:path w="1644" h="1730" extrusionOk="0">
                  <a:moveTo>
                    <a:pt x="1092" y="0"/>
                  </a:moveTo>
                  <a:cubicBezTo>
                    <a:pt x="1047" y="0"/>
                    <a:pt x="992" y="53"/>
                    <a:pt x="917" y="170"/>
                  </a:cubicBezTo>
                  <a:cubicBezTo>
                    <a:pt x="786" y="385"/>
                    <a:pt x="512" y="206"/>
                    <a:pt x="476" y="397"/>
                  </a:cubicBezTo>
                  <a:cubicBezTo>
                    <a:pt x="369" y="873"/>
                    <a:pt x="143" y="1278"/>
                    <a:pt x="0" y="1730"/>
                  </a:cubicBezTo>
                  <a:cubicBezTo>
                    <a:pt x="310" y="1480"/>
                    <a:pt x="631" y="1278"/>
                    <a:pt x="905" y="932"/>
                  </a:cubicBezTo>
                  <a:cubicBezTo>
                    <a:pt x="1131" y="682"/>
                    <a:pt x="1643" y="742"/>
                    <a:pt x="1500" y="123"/>
                  </a:cubicBezTo>
                  <a:cubicBezTo>
                    <a:pt x="1488" y="118"/>
                    <a:pt x="1476" y="115"/>
                    <a:pt x="1465" y="115"/>
                  </a:cubicBezTo>
                  <a:cubicBezTo>
                    <a:pt x="1349" y="115"/>
                    <a:pt x="1324" y="376"/>
                    <a:pt x="1290" y="376"/>
                  </a:cubicBezTo>
                  <a:cubicBezTo>
                    <a:pt x="1281" y="376"/>
                    <a:pt x="1273" y="361"/>
                    <a:pt x="1262" y="325"/>
                  </a:cubicBezTo>
                  <a:cubicBezTo>
                    <a:pt x="1205" y="123"/>
                    <a:pt x="1160" y="0"/>
                    <a:pt x="10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 name="Google Shape;2355;p17"/>
            <p:cNvSpPr/>
            <p:nvPr/>
          </p:nvSpPr>
          <p:spPr>
            <a:xfrm>
              <a:off x="222160" y="2634194"/>
              <a:ext cx="32317" cy="53368"/>
            </a:xfrm>
            <a:custGeom>
              <a:avLst/>
              <a:gdLst/>
              <a:ahLst/>
              <a:cxnLst/>
              <a:rect l="l" t="t" r="r" b="b"/>
              <a:pathLst>
                <a:path w="1024" h="1691" extrusionOk="0">
                  <a:moveTo>
                    <a:pt x="643" y="1"/>
                  </a:moveTo>
                  <a:lnTo>
                    <a:pt x="643" y="1"/>
                  </a:lnTo>
                  <a:cubicBezTo>
                    <a:pt x="714" y="632"/>
                    <a:pt x="310" y="632"/>
                    <a:pt x="0" y="751"/>
                  </a:cubicBezTo>
                  <a:cubicBezTo>
                    <a:pt x="95" y="989"/>
                    <a:pt x="155" y="1263"/>
                    <a:pt x="405" y="1334"/>
                  </a:cubicBezTo>
                  <a:cubicBezTo>
                    <a:pt x="655" y="1406"/>
                    <a:pt x="464" y="1525"/>
                    <a:pt x="441" y="1632"/>
                  </a:cubicBezTo>
                  <a:cubicBezTo>
                    <a:pt x="484" y="1669"/>
                    <a:pt x="524" y="1690"/>
                    <a:pt x="562" y="1690"/>
                  </a:cubicBezTo>
                  <a:cubicBezTo>
                    <a:pt x="598" y="1690"/>
                    <a:pt x="632" y="1672"/>
                    <a:pt x="667" y="1632"/>
                  </a:cubicBezTo>
                  <a:cubicBezTo>
                    <a:pt x="595" y="1263"/>
                    <a:pt x="798" y="965"/>
                    <a:pt x="905" y="632"/>
                  </a:cubicBezTo>
                  <a:cubicBezTo>
                    <a:pt x="1024" y="287"/>
                    <a:pt x="929" y="144"/>
                    <a:pt x="6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 name="Google Shape;2356;p17"/>
            <p:cNvSpPr/>
            <p:nvPr/>
          </p:nvSpPr>
          <p:spPr>
            <a:xfrm>
              <a:off x="173685" y="2729692"/>
              <a:ext cx="48129" cy="32822"/>
            </a:xfrm>
            <a:custGeom>
              <a:avLst/>
              <a:gdLst/>
              <a:ahLst/>
              <a:cxnLst/>
              <a:rect l="l" t="t" r="r" b="b"/>
              <a:pathLst>
                <a:path w="1525" h="1040" extrusionOk="0">
                  <a:moveTo>
                    <a:pt x="1248" y="0"/>
                  </a:moveTo>
                  <a:cubicBezTo>
                    <a:pt x="1018" y="0"/>
                    <a:pt x="855" y="254"/>
                    <a:pt x="634" y="254"/>
                  </a:cubicBezTo>
                  <a:cubicBezTo>
                    <a:pt x="603" y="254"/>
                    <a:pt x="570" y="249"/>
                    <a:pt x="536" y="237"/>
                  </a:cubicBezTo>
                  <a:cubicBezTo>
                    <a:pt x="441" y="535"/>
                    <a:pt x="0" y="499"/>
                    <a:pt x="12" y="892"/>
                  </a:cubicBezTo>
                  <a:cubicBezTo>
                    <a:pt x="34" y="904"/>
                    <a:pt x="58" y="908"/>
                    <a:pt x="83" y="908"/>
                  </a:cubicBezTo>
                  <a:cubicBezTo>
                    <a:pt x="125" y="908"/>
                    <a:pt x="169" y="898"/>
                    <a:pt x="210" y="898"/>
                  </a:cubicBezTo>
                  <a:cubicBezTo>
                    <a:pt x="267" y="898"/>
                    <a:pt x="318" y="917"/>
                    <a:pt x="345" y="1011"/>
                  </a:cubicBezTo>
                  <a:cubicBezTo>
                    <a:pt x="403" y="1031"/>
                    <a:pt x="455" y="1040"/>
                    <a:pt x="503" y="1040"/>
                  </a:cubicBezTo>
                  <a:cubicBezTo>
                    <a:pt x="889" y="1040"/>
                    <a:pt x="983" y="465"/>
                    <a:pt x="1322" y="380"/>
                  </a:cubicBezTo>
                  <a:cubicBezTo>
                    <a:pt x="1322" y="237"/>
                    <a:pt x="1524" y="201"/>
                    <a:pt x="1477" y="82"/>
                  </a:cubicBezTo>
                  <a:cubicBezTo>
                    <a:pt x="1392" y="23"/>
                    <a:pt x="1317" y="0"/>
                    <a:pt x="12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 name="Google Shape;2357;p17"/>
            <p:cNvSpPr/>
            <p:nvPr/>
          </p:nvSpPr>
          <p:spPr>
            <a:xfrm>
              <a:off x="231059" y="2667584"/>
              <a:ext cx="43711" cy="37746"/>
            </a:xfrm>
            <a:custGeom>
              <a:avLst/>
              <a:gdLst/>
              <a:ahLst/>
              <a:cxnLst/>
              <a:rect l="l" t="t" r="r" b="b"/>
              <a:pathLst>
                <a:path w="1385" h="1196" extrusionOk="0">
                  <a:moveTo>
                    <a:pt x="1281" y="1"/>
                  </a:moveTo>
                  <a:cubicBezTo>
                    <a:pt x="1243" y="1"/>
                    <a:pt x="1202" y="19"/>
                    <a:pt x="1159" y="50"/>
                  </a:cubicBezTo>
                  <a:cubicBezTo>
                    <a:pt x="909" y="217"/>
                    <a:pt x="647" y="395"/>
                    <a:pt x="385" y="562"/>
                  </a:cubicBezTo>
                  <a:lnTo>
                    <a:pt x="170" y="562"/>
                  </a:lnTo>
                  <a:cubicBezTo>
                    <a:pt x="91" y="619"/>
                    <a:pt x="0" y="741"/>
                    <a:pt x="24" y="741"/>
                  </a:cubicBezTo>
                  <a:cubicBezTo>
                    <a:pt x="25" y="741"/>
                    <a:pt x="26" y="741"/>
                    <a:pt x="28" y="741"/>
                  </a:cubicBezTo>
                  <a:cubicBezTo>
                    <a:pt x="468" y="753"/>
                    <a:pt x="87" y="1050"/>
                    <a:pt x="170" y="1181"/>
                  </a:cubicBezTo>
                  <a:cubicBezTo>
                    <a:pt x="198" y="1191"/>
                    <a:pt x="224" y="1195"/>
                    <a:pt x="248" y="1195"/>
                  </a:cubicBezTo>
                  <a:cubicBezTo>
                    <a:pt x="469" y="1195"/>
                    <a:pt x="540" y="825"/>
                    <a:pt x="739" y="825"/>
                  </a:cubicBezTo>
                  <a:cubicBezTo>
                    <a:pt x="759" y="825"/>
                    <a:pt x="779" y="828"/>
                    <a:pt x="802" y="836"/>
                  </a:cubicBezTo>
                  <a:cubicBezTo>
                    <a:pt x="891" y="870"/>
                    <a:pt x="980" y="920"/>
                    <a:pt x="1053" y="920"/>
                  </a:cubicBezTo>
                  <a:cubicBezTo>
                    <a:pt x="1107" y="920"/>
                    <a:pt x="1152" y="893"/>
                    <a:pt x="1183" y="812"/>
                  </a:cubicBezTo>
                  <a:cubicBezTo>
                    <a:pt x="1242" y="598"/>
                    <a:pt x="909" y="717"/>
                    <a:pt x="909" y="503"/>
                  </a:cubicBezTo>
                  <a:cubicBezTo>
                    <a:pt x="1028" y="300"/>
                    <a:pt x="1325" y="336"/>
                    <a:pt x="1385" y="50"/>
                  </a:cubicBezTo>
                  <a:cubicBezTo>
                    <a:pt x="1351" y="16"/>
                    <a:pt x="1317" y="1"/>
                    <a:pt x="12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 name="Google Shape;2358;p17"/>
            <p:cNvSpPr/>
            <p:nvPr/>
          </p:nvSpPr>
          <p:spPr>
            <a:xfrm>
              <a:off x="180060" y="2611787"/>
              <a:ext cx="31970" cy="25816"/>
            </a:xfrm>
            <a:custGeom>
              <a:avLst/>
              <a:gdLst/>
              <a:ahLst/>
              <a:cxnLst/>
              <a:rect l="l" t="t" r="r" b="b"/>
              <a:pathLst>
                <a:path w="1013" h="818" extrusionOk="0">
                  <a:moveTo>
                    <a:pt x="726" y="0"/>
                  </a:moveTo>
                  <a:cubicBezTo>
                    <a:pt x="479" y="0"/>
                    <a:pt x="1" y="529"/>
                    <a:pt x="1" y="818"/>
                  </a:cubicBezTo>
                  <a:cubicBezTo>
                    <a:pt x="203" y="508"/>
                    <a:pt x="548" y="699"/>
                    <a:pt x="798" y="544"/>
                  </a:cubicBezTo>
                  <a:cubicBezTo>
                    <a:pt x="894" y="461"/>
                    <a:pt x="989" y="461"/>
                    <a:pt x="989" y="318"/>
                  </a:cubicBezTo>
                  <a:cubicBezTo>
                    <a:pt x="1013" y="116"/>
                    <a:pt x="894" y="44"/>
                    <a:pt x="774" y="8"/>
                  </a:cubicBezTo>
                  <a:cubicBezTo>
                    <a:pt x="760" y="3"/>
                    <a:pt x="743" y="0"/>
                    <a:pt x="7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 name="Google Shape;2359;p17"/>
            <p:cNvSpPr/>
            <p:nvPr/>
          </p:nvSpPr>
          <p:spPr>
            <a:xfrm>
              <a:off x="134962" y="2776400"/>
              <a:ext cx="39482" cy="24775"/>
            </a:xfrm>
            <a:custGeom>
              <a:avLst/>
              <a:gdLst/>
              <a:ahLst/>
              <a:cxnLst/>
              <a:rect l="l" t="t" r="r" b="b"/>
              <a:pathLst>
                <a:path w="1251" h="785" extrusionOk="0">
                  <a:moveTo>
                    <a:pt x="819" y="1"/>
                  </a:moveTo>
                  <a:cubicBezTo>
                    <a:pt x="802" y="1"/>
                    <a:pt x="784" y="10"/>
                    <a:pt x="763" y="31"/>
                  </a:cubicBezTo>
                  <a:cubicBezTo>
                    <a:pt x="656" y="67"/>
                    <a:pt x="548" y="114"/>
                    <a:pt x="429" y="162"/>
                  </a:cubicBezTo>
                  <a:cubicBezTo>
                    <a:pt x="358" y="364"/>
                    <a:pt x="25" y="174"/>
                    <a:pt x="13" y="460"/>
                  </a:cubicBezTo>
                  <a:cubicBezTo>
                    <a:pt x="1" y="626"/>
                    <a:pt x="144" y="745"/>
                    <a:pt x="239" y="769"/>
                  </a:cubicBezTo>
                  <a:cubicBezTo>
                    <a:pt x="266" y="780"/>
                    <a:pt x="293" y="785"/>
                    <a:pt x="318" y="785"/>
                  </a:cubicBezTo>
                  <a:cubicBezTo>
                    <a:pt x="461" y="785"/>
                    <a:pt x="584" y="637"/>
                    <a:pt x="715" y="567"/>
                  </a:cubicBezTo>
                  <a:cubicBezTo>
                    <a:pt x="787" y="519"/>
                    <a:pt x="751" y="353"/>
                    <a:pt x="906" y="305"/>
                  </a:cubicBezTo>
                  <a:cubicBezTo>
                    <a:pt x="1251" y="186"/>
                    <a:pt x="834" y="150"/>
                    <a:pt x="870" y="43"/>
                  </a:cubicBezTo>
                  <a:cubicBezTo>
                    <a:pt x="857" y="16"/>
                    <a:pt x="839" y="1"/>
                    <a:pt x="8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 name="Google Shape;2360;p17"/>
            <p:cNvSpPr/>
            <p:nvPr/>
          </p:nvSpPr>
          <p:spPr>
            <a:xfrm>
              <a:off x="223264" y="2573443"/>
              <a:ext cx="31434" cy="32223"/>
            </a:xfrm>
            <a:custGeom>
              <a:avLst/>
              <a:gdLst/>
              <a:ahLst/>
              <a:cxnLst/>
              <a:rect l="l" t="t" r="r" b="b"/>
              <a:pathLst>
                <a:path w="996" h="1021" extrusionOk="0">
                  <a:moveTo>
                    <a:pt x="707" y="0"/>
                  </a:moveTo>
                  <a:cubicBezTo>
                    <a:pt x="642" y="0"/>
                    <a:pt x="573" y="15"/>
                    <a:pt x="513" y="33"/>
                  </a:cubicBezTo>
                  <a:cubicBezTo>
                    <a:pt x="239" y="116"/>
                    <a:pt x="1" y="354"/>
                    <a:pt x="72" y="771"/>
                  </a:cubicBezTo>
                  <a:cubicBezTo>
                    <a:pt x="84" y="890"/>
                    <a:pt x="96" y="985"/>
                    <a:pt x="191" y="1021"/>
                  </a:cubicBezTo>
                  <a:cubicBezTo>
                    <a:pt x="251" y="902"/>
                    <a:pt x="334" y="795"/>
                    <a:pt x="370" y="664"/>
                  </a:cubicBezTo>
                  <a:cubicBezTo>
                    <a:pt x="423" y="398"/>
                    <a:pt x="525" y="278"/>
                    <a:pt x="668" y="278"/>
                  </a:cubicBezTo>
                  <a:cubicBezTo>
                    <a:pt x="750" y="278"/>
                    <a:pt x="845" y="317"/>
                    <a:pt x="953" y="390"/>
                  </a:cubicBezTo>
                  <a:cubicBezTo>
                    <a:pt x="995" y="81"/>
                    <a:pt x="861" y="0"/>
                    <a:pt x="7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 name="Google Shape;2361;p17"/>
            <p:cNvSpPr/>
            <p:nvPr/>
          </p:nvSpPr>
          <p:spPr>
            <a:xfrm>
              <a:off x="293546" y="2587487"/>
              <a:ext cx="27078" cy="27205"/>
            </a:xfrm>
            <a:custGeom>
              <a:avLst/>
              <a:gdLst/>
              <a:ahLst/>
              <a:cxnLst/>
              <a:rect l="l" t="t" r="r" b="b"/>
              <a:pathLst>
                <a:path w="858" h="862" extrusionOk="0">
                  <a:moveTo>
                    <a:pt x="602" y="1"/>
                  </a:moveTo>
                  <a:cubicBezTo>
                    <a:pt x="471" y="1"/>
                    <a:pt x="422" y="157"/>
                    <a:pt x="381" y="278"/>
                  </a:cubicBezTo>
                  <a:cubicBezTo>
                    <a:pt x="322" y="505"/>
                    <a:pt x="84" y="552"/>
                    <a:pt x="0" y="731"/>
                  </a:cubicBezTo>
                  <a:cubicBezTo>
                    <a:pt x="35" y="784"/>
                    <a:pt x="75" y="805"/>
                    <a:pt x="116" y="805"/>
                  </a:cubicBezTo>
                  <a:cubicBezTo>
                    <a:pt x="263" y="805"/>
                    <a:pt x="442" y="547"/>
                    <a:pt x="591" y="547"/>
                  </a:cubicBezTo>
                  <a:cubicBezTo>
                    <a:pt x="672" y="547"/>
                    <a:pt x="745" y="624"/>
                    <a:pt x="798" y="862"/>
                  </a:cubicBezTo>
                  <a:cubicBezTo>
                    <a:pt x="786" y="695"/>
                    <a:pt x="762" y="552"/>
                    <a:pt x="738" y="385"/>
                  </a:cubicBezTo>
                  <a:cubicBezTo>
                    <a:pt x="738" y="254"/>
                    <a:pt x="857" y="88"/>
                    <a:pt x="679" y="16"/>
                  </a:cubicBezTo>
                  <a:cubicBezTo>
                    <a:pt x="650" y="6"/>
                    <a:pt x="625" y="1"/>
                    <a:pt x="6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 name="Google Shape;2362;p17"/>
            <p:cNvSpPr/>
            <p:nvPr/>
          </p:nvSpPr>
          <p:spPr>
            <a:xfrm>
              <a:off x="239044" y="2521907"/>
              <a:ext cx="29351" cy="23291"/>
            </a:xfrm>
            <a:custGeom>
              <a:avLst/>
              <a:gdLst/>
              <a:ahLst/>
              <a:cxnLst/>
              <a:rect l="l" t="t" r="r" b="b"/>
              <a:pathLst>
                <a:path w="930" h="738" extrusionOk="0">
                  <a:moveTo>
                    <a:pt x="391" y="1"/>
                  </a:moveTo>
                  <a:cubicBezTo>
                    <a:pt x="271" y="1"/>
                    <a:pt x="162" y="32"/>
                    <a:pt x="96" y="189"/>
                  </a:cubicBezTo>
                  <a:cubicBezTo>
                    <a:pt x="1" y="380"/>
                    <a:pt x="108" y="570"/>
                    <a:pt x="275" y="737"/>
                  </a:cubicBezTo>
                  <a:cubicBezTo>
                    <a:pt x="477" y="487"/>
                    <a:pt x="691" y="285"/>
                    <a:pt x="930" y="142"/>
                  </a:cubicBezTo>
                  <a:cubicBezTo>
                    <a:pt x="822" y="142"/>
                    <a:pt x="727" y="118"/>
                    <a:pt x="691" y="11"/>
                  </a:cubicBezTo>
                  <a:cubicBezTo>
                    <a:pt x="671" y="13"/>
                    <a:pt x="651" y="14"/>
                    <a:pt x="631" y="14"/>
                  </a:cubicBezTo>
                  <a:cubicBezTo>
                    <a:pt x="552" y="14"/>
                    <a:pt x="469" y="1"/>
                    <a:pt x="3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 name="Google Shape;2363;p17"/>
            <p:cNvSpPr/>
            <p:nvPr/>
          </p:nvSpPr>
          <p:spPr>
            <a:xfrm>
              <a:off x="220645" y="2529481"/>
              <a:ext cx="18810" cy="25469"/>
            </a:xfrm>
            <a:custGeom>
              <a:avLst/>
              <a:gdLst/>
              <a:ahLst/>
              <a:cxnLst/>
              <a:rect l="l" t="t" r="r" b="b"/>
              <a:pathLst>
                <a:path w="596" h="807" extrusionOk="0">
                  <a:moveTo>
                    <a:pt x="220" y="0"/>
                  </a:moveTo>
                  <a:cubicBezTo>
                    <a:pt x="97" y="0"/>
                    <a:pt x="0" y="222"/>
                    <a:pt x="0" y="318"/>
                  </a:cubicBezTo>
                  <a:cubicBezTo>
                    <a:pt x="0" y="676"/>
                    <a:pt x="322" y="628"/>
                    <a:pt x="536" y="807"/>
                  </a:cubicBezTo>
                  <a:cubicBezTo>
                    <a:pt x="596" y="390"/>
                    <a:pt x="524" y="116"/>
                    <a:pt x="262" y="9"/>
                  </a:cubicBezTo>
                  <a:cubicBezTo>
                    <a:pt x="248" y="3"/>
                    <a:pt x="234" y="0"/>
                    <a:pt x="2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 name="Google Shape;2364;p17"/>
            <p:cNvSpPr/>
            <p:nvPr/>
          </p:nvSpPr>
          <p:spPr>
            <a:xfrm>
              <a:off x="116184" y="2769993"/>
              <a:ext cx="32349" cy="27520"/>
            </a:xfrm>
            <a:custGeom>
              <a:avLst/>
              <a:gdLst/>
              <a:ahLst/>
              <a:cxnLst/>
              <a:rect l="l" t="t" r="r" b="b"/>
              <a:pathLst>
                <a:path w="1025" h="872" extrusionOk="0">
                  <a:moveTo>
                    <a:pt x="764" y="0"/>
                  </a:moveTo>
                  <a:cubicBezTo>
                    <a:pt x="636" y="0"/>
                    <a:pt x="447" y="250"/>
                    <a:pt x="0" y="841"/>
                  </a:cubicBezTo>
                  <a:cubicBezTo>
                    <a:pt x="56" y="861"/>
                    <a:pt x="110" y="872"/>
                    <a:pt x="159" y="872"/>
                  </a:cubicBezTo>
                  <a:cubicBezTo>
                    <a:pt x="292" y="872"/>
                    <a:pt x="398" y="797"/>
                    <a:pt x="441" y="615"/>
                  </a:cubicBezTo>
                  <a:cubicBezTo>
                    <a:pt x="504" y="377"/>
                    <a:pt x="613" y="316"/>
                    <a:pt x="740" y="316"/>
                  </a:cubicBezTo>
                  <a:cubicBezTo>
                    <a:pt x="829" y="316"/>
                    <a:pt x="927" y="345"/>
                    <a:pt x="1024" y="365"/>
                  </a:cubicBezTo>
                  <a:cubicBezTo>
                    <a:pt x="919" y="134"/>
                    <a:pt x="858" y="0"/>
                    <a:pt x="7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 name="Google Shape;2365;p17"/>
            <p:cNvSpPr/>
            <p:nvPr/>
          </p:nvSpPr>
          <p:spPr>
            <a:xfrm>
              <a:off x="176683" y="2548543"/>
              <a:ext cx="21461" cy="15243"/>
            </a:xfrm>
            <a:custGeom>
              <a:avLst/>
              <a:gdLst/>
              <a:ahLst/>
              <a:cxnLst/>
              <a:rect l="l" t="t" r="r" b="b"/>
              <a:pathLst>
                <a:path w="680" h="483" extrusionOk="0">
                  <a:moveTo>
                    <a:pt x="584" y="0"/>
                  </a:moveTo>
                  <a:cubicBezTo>
                    <a:pt x="322" y="12"/>
                    <a:pt x="72" y="84"/>
                    <a:pt x="0" y="429"/>
                  </a:cubicBezTo>
                  <a:cubicBezTo>
                    <a:pt x="29" y="412"/>
                    <a:pt x="59" y="406"/>
                    <a:pt x="91" y="406"/>
                  </a:cubicBezTo>
                  <a:cubicBezTo>
                    <a:pt x="201" y="406"/>
                    <a:pt x="329" y="482"/>
                    <a:pt x="440" y="482"/>
                  </a:cubicBezTo>
                  <a:cubicBezTo>
                    <a:pt x="528" y="482"/>
                    <a:pt x="605" y="434"/>
                    <a:pt x="655" y="262"/>
                  </a:cubicBezTo>
                  <a:cubicBezTo>
                    <a:pt x="679" y="167"/>
                    <a:pt x="667" y="0"/>
                    <a:pt x="5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 name="Google Shape;2366;p17"/>
            <p:cNvSpPr/>
            <p:nvPr/>
          </p:nvSpPr>
          <p:spPr>
            <a:xfrm>
              <a:off x="109052" y="2618036"/>
              <a:ext cx="12056" cy="26984"/>
            </a:xfrm>
            <a:custGeom>
              <a:avLst/>
              <a:gdLst/>
              <a:ahLst/>
              <a:cxnLst/>
              <a:rect l="l" t="t" r="r" b="b"/>
              <a:pathLst>
                <a:path w="382" h="855" extrusionOk="0">
                  <a:moveTo>
                    <a:pt x="143" y="1"/>
                  </a:moveTo>
                  <a:cubicBezTo>
                    <a:pt x="84" y="72"/>
                    <a:pt x="72" y="168"/>
                    <a:pt x="131" y="239"/>
                  </a:cubicBezTo>
                  <a:cubicBezTo>
                    <a:pt x="119" y="465"/>
                    <a:pt x="0" y="703"/>
                    <a:pt x="238" y="846"/>
                  </a:cubicBezTo>
                  <a:cubicBezTo>
                    <a:pt x="247" y="852"/>
                    <a:pt x="261" y="854"/>
                    <a:pt x="276" y="854"/>
                  </a:cubicBezTo>
                  <a:cubicBezTo>
                    <a:pt x="321" y="854"/>
                    <a:pt x="381" y="834"/>
                    <a:pt x="381" y="834"/>
                  </a:cubicBezTo>
                  <a:cubicBezTo>
                    <a:pt x="381" y="620"/>
                    <a:pt x="369" y="429"/>
                    <a:pt x="357" y="215"/>
                  </a:cubicBezTo>
                  <a:cubicBezTo>
                    <a:pt x="357" y="72"/>
                    <a:pt x="262" y="13"/>
                    <a:pt x="1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 name="Google Shape;2367;p17"/>
            <p:cNvSpPr/>
            <p:nvPr/>
          </p:nvSpPr>
          <p:spPr>
            <a:xfrm>
              <a:off x="82353" y="2613902"/>
              <a:ext cx="31244" cy="16190"/>
            </a:xfrm>
            <a:custGeom>
              <a:avLst/>
              <a:gdLst/>
              <a:ahLst/>
              <a:cxnLst/>
              <a:rect l="l" t="t" r="r" b="b"/>
              <a:pathLst>
                <a:path w="990" h="513" extrusionOk="0">
                  <a:moveTo>
                    <a:pt x="870" y="1"/>
                  </a:moveTo>
                  <a:cubicBezTo>
                    <a:pt x="739" y="37"/>
                    <a:pt x="608" y="96"/>
                    <a:pt x="453" y="132"/>
                  </a:cubicBezTo>
                  <a:cubicBezTo>
                    <a:pt x="1" y="215"/>
                    <a:pt x="394" y="382"/>
                    <a:pt x="430" y="513"/>
                  </a:cubicBezTo>
                  <a:cubicBezTo>
                    <a:pt x="543" y="443"/>
                    <a:pt x="663" y="328"/>
                    <a:pt x="808" y="328"/>
                  </a:cubicBezTo>
                  <a:cubicBezTo>
                    <a:pt x="861" y="328"/>
                    <a:pt x="917" y="344"/>
                    <a:pt x="977" y="382"/>
                  </a:cubicBezTo>
                  <a:cubicBezTo>
                    <a:pt x="989" y="299"/>
                    <a:pt x="989" y="215"/>
                    <a:pt x="989" y="132"/>
                  </a:cubicBezTo>
                  <a:cubicBezTo>
                    <a:pt x="953" y="84"/>
                    <a:pt x="918" y="37"/>
                    <a:pt x="8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 name="Google Shape;2368;p17"/>
            <p:cNvSpPr/>
            <p:nvPr/>
          </p:nvSpPr>
          <p:spPr>
            <a:xfrm>
              <a:off x="165038" y="2750143"/>
              <a:ext cx="26321" cy="21997"/>
            </a:xfrm>
            <a:custGeom>
              <a:avLst/>
              <a:gdLst/>
              <a:ahLst/>
              <a:cxnLst/>
              <a:rect l="l" t="t" r="r" b="b"/>
              <a:pathLst>
                <a:path w="834" h="697" extrusionOk="0">
                  <a:moveTo>
                    <a:pt x="662" y="1"/>
                  </a:moveTo>
                  <a:cubicBezTo>
                    <a:pt x="599" y="1"/>
                    <a:pt x="532" y="73"/>
                    <a:pt x="477" y="113"/>
                  </a:cubicBezTo>
                  <a:cubicBezTo>
                    <a:pt x="393" y="161"/>
                    <a:pt x="334" y="208"/>
                    <a:pt x="274" y="244"/>
                  </a:cubicBezTo>
                  <a:cubicBezTo>
                    <a:pt x="191" y="327"/>
                    <a:pt x="119" y="399"/>
                    <a:pt x="24" y="482"/>
                  </a:cubicBezTo>
                  <a:cubicBezTo>
                    <a:pt x="0" y="696"/>
                    <a:pt x="131" y="661"/>
                    <a:pt x="238" y="685"/>
                  </a:cubicBezTo>
                  <a:cubicBezTo>
                    <a:pt x="310" y="685"/>
                    <a:pt x="334" y="649"/>
                    <a:pt x="357" y="577"/>
                  </a:cubicBezTo>
                  <a:cubicBezTo>
                    <a:pt x="441" y="506"/>
                    <a:pt x="512" y="446"/>
                    <a:pt x="608" y="363"/>
                  </a:cubicBezTo>
                  <a:cubicBezTo>
                    <a:pt x="631" y="244"/>
                    <a:pt x="834" y="208"/>
                    <a:pt x="750" y="65"/>
                  </a:cubicBezTo>
                  <a:cubicBezTo>
                    <a:pt x="723" y="18"/>
                    <a:pt x="693" y="1"/>
                    <a:pt x="6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 name="Google Shape;2369;p17"/>
            <p:cNvSpPr/>
            <p:nvPr/>
          </p:nvSpPr>
          <p:spPr>
            <a:xfrm>
              <a:off x="167278" y="2637571"/>
              <a:ext cx="19567" cy="18084"/>
            </a:xfrm>
            <a:custGeom>
              <a:avLst/>
              <a:gdLst/>
              <a:ahLst/>
              <a:cxnLst/>
              <a:rect l="l" t="t" r="r" b="b"/>
              <a:pathLst>
                <a:path w="620" h="573" extrusionOk="0">
                  <a:moveTo>
                    <a:pt x="406" y="1"/>
                  </a:moveTo>
                  <a:cubicBezTo>
                    <a:pt x="346" y="180"/>
                    <a:pt x="1" y="191"/>
                    <a:pt x="132" y="453"/>
                  </a:cubicBezTo>
                  <a:cubicBezTo>
                    <a:pt x="179" y="549"/>
                    <a:pt x="429" y="525"/>
                    <a:pt x="620" y="572"/>
                  </a:cubicBezTo>
                  <a:cubicBezTo>
                    <a:pt x="537" y="334"/>
                    <a:pt x="548" y="120"/>
                    <a:pt x="4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 name="Google Shape;2370;p17"/>
            <p:cNvSpPr/>
            <p:nvPr/>
          </p:nvSpPr>
          <p:spPr>
            <a:xfrm>
              <a:off x="138717" y="2861388"/>
              <a:ext cx="23702" cy="15591"/>
            </a:xfrm>
            <a:custGeom>
              <a:avLst/>
              <a:gdLst/>
              <a:ahLst/>
              <a:cxnLst/>
              <a:rect l="l" t="t" r="r" b="b"/>
              <a:pathLst>
                <a:path w="751" h="494" extrusionOk="0">
                  <a:moveTo>
                    <a:pt x="253" y="0"/>
                  </a:moveTo>
                  <a:cubicBezTo>
                    <a:pt x="169" y="0"/>
                    <a:pt x="85" y="34"/>
                    <a:pt x="1" y="112"/>
                  </a:cubicBezTo>
                  <a:cubicBezTo>
                    <a:pt x="25" y="231"/>
                    <a:pt x="96" y="315"/>
                    <a:pt x="203" y="350"/>
                  </a:cubicBezTo>
                  <a:cubicBezTo>
                    <a:pt x="275" y="386"/>
                    <a:pt x="334" y="469"/>
                    <a:pt x="418" y="493"/>
                  </a:cubicBezTo>
                  <a:cubicBezTo>
                    <a:pt x="465" y="446"/>
                    <a:pt x="519" y="422"/>
                    <a:pt x="574" y="422"/>
                  </a:cubicBezTo>
                  <a:cubicBezTo>
                    <a:pt x="629" y="422"/>
                    <a:pt x="685" y="446"/>
                    <a:pt x="739" y="493"/>
                  </a:cubicBezTo>
                  <a:cubicBezTo>
                    <a:pt x="751" y="446"/>
                    <a:pt x="751" y="410"/>
                    <a:pt x="751" y="374"/>
                  </a:cubicBezTo>
                  <a:cubicBezTo>
                    <a:pt x="680" y="291"/>
                    <a:pt x="608" y="207"/>
                    <a:pt x="537" y="112"/>
                  </a:cubicBezTo>
                  <a:cubicBezTo>
                    <a:pt x="442" y="43"/>
                    <a:pt x="347" y="0"/>
                    <a:pt x="25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 name="Google Shape;2371;p17"/>
            <p:cNvSpPr/>
            <p:nvPr/>
          </p:nvSpPr>
          <p:spPr>
            <a:xfrm>
              <a:off x="218372" y="2696050"/>
              <a:ext cx="18084" cy="25721"/>
            </a:xfrm>
            <a:custGeom>
              <a:avLst/>
              <a:gdLst/>
              <a:ahLst/>
              <a:cxnLst/>
              <a:rect l="l" t="t" r="r" b="b"/>
              <a:pathLst>
                <a:path w="573" h="815" extrusionOk="0">
                  <a:moveTo>
                    <a:pt x="113" y="0"/>
                  </a:moveTo>
                  <a:cubicBezTo>
                    <a:pt x="81" y="0"/>
                    <a:pt x="44" y="12"/>
                    <a:pt x="1" y="41"/>
                  </a:cubicBezTo>
                  <a:cubicBezTo>
                    <a:pt x="120" y="291"/>
                    <a:pt x="227" y="529"/>
                    <a:pt x="346" y="815"/>
                  </a:cubicBezTo>
                  <a:cubicBezTo>
                    <a:pt x="406" y="624"/>
                    <a:pt x="418" y="470"/>
                    <a:pt x="572" y="422"/>
                  </a:cubicBezTo>
                  <a:cubicBezTo>
                    <a:pt x="572" y="386"/>
                    <a:pt x="572" y="339"/>
                    <a:pt x="549" y="291"/>
                  </a:cubicBezTo>
                  <a:cubicBezTo>
                    <a:pt x="526" y="301"/>
                    <a:pt x="505" y="305"/>
                    <a:pt x="486" y="305"/>
                  </a:cubicBezTo>
                  <a:cubicBezTo>
                    <a:pt x="326" y="305"/>
                    <a:pt x="276" y="0"/>
                    <a:pt x="1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 name="Google Shape;2372;p17"/>
            <p:cNvSpPr/>
            <p:nvPr/>
          </p:nvSpPr>
          <p:spPr>
            <a:xfrm>
              <a:off x="171034" y="2768352"/>
              <a:ext cx="19188" cy="26700"/>
            </a:xfrm>
            <a:custGeom>
              <a:avLst/>
              <a:gdLst/>
              <a:ahLst/>
              <a:cxnLst/>
              <a:rect l="l" t="t" r="r" b="b"/>
              <a:pathLst>
                <a:path w="608" h="846" extrusionOk="0">
                  <a:moveTo>
                    <a:pt x="144" y="0"/>
                  </a:moveTo>
                  <a:cubicBezTo>
                    <a:pt x="120" y="0"/>
                    <a:pt x="84" y="12"/>
                    <a:pt x="60" y="24"/>
                  </a:cubicBezTo>
                  <a:cubicBezTo>
                    <a:pt x="48" y="24"/>
                    <a:pt x="48" y="48"/>
                    <a:pt x="13" y="60"/>
                  </a:cubicBezTo>
                  <a:cubicBezTo>
                    <a:pt x="1" y="84"/>
                    <a:pt x="13" y="96"/>
                    <a:pt x="48" y="131"/>
                  </a:cubicBezTo>
                  <a:cubicBezTo>
                    <a:pt x="48" y="369"/>
                    <a:pt x="263" y="489"/>
                    <a:pt x="203" y="846"/>
                  </a:cubicBezTo>
                  <a:cubicBezTo>
                    <a:pt x="406" y="631"/>
                    <a:pt x="501" y="536"/>
                    <a:pt x="608" y="417"/>
                  </a:cubicBezTo>
                  <a:cubicBezTo>
                    <a:pt x="429" y="310"/>
                    <a:pt x="227" y="250"/>
                    <a:pt x="1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 name="Google Shape;2373;p17"/>
            <p:cNvSpPr/>
            <p:nvPr/>
          </p:nvSpPr>
          <p:spPr>
            <a:xfrm>
              <a:off x="13238" y="2749574"/>
              <a:ext cx="20325" cy="14518"/>
            </a:xfrm>
            <a:custGeom>
              <a:avLst/>
              <a:gdLst/>
              <a:ahLst/>
              <a:cxnLst/>
              <a:rect l="l" t="t" r="r" b="b"/>
              <a:pathLst>
                <a:path w="644" h="460" extrusionOk="0">
                  <a:moveTo>
                    <a:pt x="167" y="0"/>
                  </a:moveTo>
                  <a:cubicBezTo>
                    <a:pt x="107" y="71"/>
                    <a:pt x="0" y="119"/>
                    <a:pt x="84" y="250"/>
                  </a:cubicBezTo>
                  <a:cubicBezTo>
                    <a:pt x="119" y="298"/>
                    <a:pt x="143" y="322"/>
                    <a:pt x="179" y="369"/>
                  </a:cubicBezTo>
                  <a:cubicBezTo>
                    <a:pt x="191" y="365"/>
                    <a:pt x="203" y="363"/>
                    <a:pt x="215" y="363"/>
                  </a:cubicBezTo>
                  <a:cubicBezTo>
                    <a:pt x="304" y="363"/>
                    <a:pt x="398" y="460"/>
                    <a:pt x="496" y="460"/>
                  </a:cubicBezTo>
                  <a:cubicBezTo>
                    <a:pt x="544" y="460"/>
                    <a:pt x="593" y="437"/>
                    <a:pt x="643" y="369"/>
                  </a:cubicBezTo>
                  <a:cubicBezTo>
                    <a:pt x="595" y="274"/>
                    <a:pt x="560" y="202"/>
                    <a:pt x="524" y="119"/>
                  </a:cubicBezTo>
                  <a:cubicBezTo>
                    <a:pt x="405" y="71"/>
                    <a:pt x="286" y="36"/>
                    <a:pt x="1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 name="Google Shape;2374;p17"/>
            <p:cNvSpPr/>
            <p:nvPr/>
          </p:nvSpPr>
          <p:spPr>
            <a:xfrm>
              <a:off x="274390" y="2637224"/>
              <a:ext cx="15812" cy="24427"/>
            </a:xfrm>
            <a:custGeom>
              <a:avLst/>
              <a:gdLst/>
              <a:ahLst/>
              <a:cxnLst/>
              <a:rect l="l" t="t" r="r" b="b"/>
              <a:pathLst>
                <a:path w="501" h="774" extrusionOk="0">
                  <a:moveTo>
                    <a:pt x="417" y="0"/>
                  </a:moveTo>
                  <a:lnTo>
                    <a:pt x="417" y="0"/>
                  </a:lnTo>
                  <a:cubicBezTo>
                    <a:pt x="369" y="310"/>
                    <a:pt x="0" y="417"/>
                    <a:pt x="12" y="774"/>
                  </a:cubicBezTo>
                  <a:cubicBezTo>
                    <a:pt x="250" y="583"/>
                    <a:pt x="500" y="417"/>
                    <a:pt x="4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 name="Google Shape;2375;p17"/>
            <p:cNvSpPr/>
            <p:nvPr/>
          </p:nvSpPr>
          <p:spPr>
            <a:xfrm>
              <a:off x="206348" y="2651994"/>
              <a:ext cx="15843" cy="10068"/>
            </a:xfrm>
            <a:custGeom>
              <a:avLst/>
              <a:gdLst/>
              <a:ahLst/>
              <a:cxnLst/>
              <a:rect l="l" t="t" r="r" b="b"/>
              <a:pathLst>
                <a:path w="502" h="319" extrusionOk="0">
                  <a:moveTo>
                    <a:pt x="134" y="1"/>
                  </a:moveTo>
                  <a:cubicBezTo>
                    <a:pt x="97" y="1"/>
                    <a:pt x="61" y="18"/>
                    <a:pt x="25" y="68"/>
                  </a:cubicBezTo>
                  <a:cubicBezTo>
                    <a:pt x="13" y="115"/>
                    <a:pt x="1" y="199"/>
                    <a:pt x="13" y="235"/>
                  </a:cubicBezTo>
                  <a:cubicBezTo>
                    <a:pt x="52" y="299"/>
                    <a:pt x="105" y="318"/>
                    <a:pt x="162" y="318"/>
                  </a:cubicBezTo>
                  <a:cubicBezTo>
                    <a:pt x="210" y="318"/>
                    <a:pt x="262" y="305"/>
                    <a:pt x="311" y="294"/>
                  </a:cubicBezTo>
                  <a:cubicBezTo>
                    <a:pt x="370" y="258"/>
                    <a:pt x="442" y="223"/>
                    <a:pt x="501" y="187"/>
                  </a:cubicBezTo>
                  <a:cubicBezTo>
                    <a:pt x="442" y="139"/>
                    <a:pt x="382" y="68"/>
                    <a:pt x="322" y="68"/>
                  </a:cubicBezTo>
                  <a:cubicBezTo>
                    <a:pt x="256" y="46"/>
                    <a:pt x="194" y="1"/>
                    <a:pt x="1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 name="Google Shape;2376;p17"/>
            <p:cNvSpPr/>
            <p:nvPr/>
          </p:nvSpPr>
          <p:spPr>
            <a:xfrm>
              <a:off x="231533" y="2787130"/>
              <a:ext cx="13571" cy="11014"/>
            </a:xfrm>
            <a:custGeom>
              <a:avLst/>
              <a:gdLst/>
              <a:ahLst/>
              <a:cxnLst/>
              <a:rect l="l" t="t" r="r" b="b"/>
              <a:pathLst>
                <a:path w="430" h="349" extrusionOk="0">
                  <a:moveTo>
                    <a:pt x="331" y="0"/>
                  </a:moveTo>
                  <a:cubicBezTo>
                    <a:pt x="186" y="0"/>
                    <a:pt x="89" y="89"/>
                    <a:pt x="1" y="227"/>
                  </a:cubicBezTo>
                  <a:cubicBezTo>
                    <a:pt x="1" y="239"/>
                    <a:pt x="60" y="346"/>
                    <a:pt x="108" y="346"/>
                  </a:cubicBezTo>
                  <a:cubicBezTo>
                    <a:pt x="120" y="347"/>
                    <a:pt x="132" y="348"/>
                    <a:pt x="143" y="348"/>
                  </a:cubicBezTo>
                  <a:cubicBezTo>
                    <a:pt x="307" y="348"/>
                    <a:pt x="374" y="191"/>
                    <a:pt x="429" y="13"/>
                  </a:cubicBezTo>
                  <a:cubicBezTo>
                    <a:pt x="394" y="4"/>
                    <a:pt x="361" y="0"/>
                    <a:pt x="3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 name="Google Shape;2377;p17"/>
            <p:cNvSpPr/>
            <p:nvPr/>
          </p:nvSpPr>
          <p:spPr>
            <a:xfrm>
              <a:off x="38012" y="2721392"/>
              <a:ext cx="13571" cy="10604"/>
            </a:xfrm>
            <a:custGeom>
              <a:avLst/>
              <a:gdLst/>
              <a:ahLst/>
              <a:cxnLst/>
              <a:rect l="l" t="t" r="r" b="b"/>
              <a:pathLst>
                <a:path w="430" h="336" extrusionOk="0">
                  <a:moveTo>
                    <a:pt x="49" y="0"/>
                  </a:moveTo>
                  <a:lnTo>
                    <a:pt x="49" y="131"/>
                  </a:lnTo>
                  <a:lnTo>
                    <a:pt x="1" y="179"/>
                  </a:lnTo>
                  <a:cubicBezTo>
                    <a:pt x="1" y="202"/>
                    <a:pt x="13" y="238"/>
                    <a:pt x="61" y="250"/>
                  </a:cubicBezTo>
                  <a:cubicBezTo>
                    <a:pt x="140" y="295"/>
                    <a:pt x="227" y="335"/>
                    <a:pt x="297" y="335"/>
                  </a:cubicBezTo>
                  <a:cubicBezTo>
                    <a:pt x="374" y="335"/>
                    <a:pt x="430" y="287"/>
                    <a:pt x="430" y="143"/>
                  </a:cubicBezTo>
                  <a:cubicBezTo>
                    <a:pt x="430" y="54"/>
                    <a:pt x="395" y="32"/>
                    <a:pt x="346" y="32"/>
                  </a:cubicBezTo>
                  <a:cubicBezTo>
                    <a:pt x="294" y="32"/>
                    <a:pt x="224" y="58"/>
                    <a:pt x="162" y="58"/>
                  </a:cubicBezTo>
                  <a:cubicBezTo>
                    <a:pt x="118" y="58"/>
                    <a:pt x="77" y="45"/>
                    <a:pt x="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 name="Google Shape;2378;p17"/>
            <p:cNvSpPr/>
            <p:nvPr/>
          </p:nvSpPr>
          <p:spPr>
            <a:xfrm>
              <a:off x="304434" y="2548922"/>
              <a:ext cx="18431" cy="9026"/>
            </a:xfrm>
            <a:custGeom>
              <a:avLst/>
              <a:gdLst/>
              <a:ahLst/>
              <a:cxnLst/>
              <a:rect l="l" t="t" r="r" b="b"/>
              <a:pathLst>
                <a:path w="584" h="286" extrusionOk="0">
                  <a:moveTo>
                    <a:pt x="584" y="0"/>
                  </a:moveTo>
                  <a:lnTo>
                    <a:pt x="584" y="0"/>
                  </a:lnTo>
                  <a:cubicBezTo>
                    <a:pt x="486" y="8"/>
                    <a:pt x="393" y="89"/>
                    <a:pt x="303" y="89"/>
                  </a:cubicBezTo>
                  <a:cubicBezTo>
                    <a:pt x="261" y="89"/>
                    <a:pt x="220" y="72"/>
                    <a:pt x="179" y="24"/>
                  </a:cubicBezTo>
                  <a:lnTo>
                    <a:pt x="179" y="24"/>
                  </a:lnTo>
                  <a:cubicBezTo>
                    <a:pt x="1" y="238"/>
                    <a:pt x="131" y="274"/>
                    <a:pt x="286" y="286"/>
                  </a:cubicBezTo>
                  <a:cubicBezTo>
                    <a:pt x="429" y="262"/>
                    <a:pt x="584" y="250"/>
                    <a:pt x="5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 name="Google Shape;2379;p17"/>
            <p:cNvSpPr/>
            <p:nvPr/>
          </p:nvSpPr>
          <p:spPr>
            <a:xfrm>
              <a:off x="220645" y="2597744"/>
              <a:ext cx="8679" cy="19946"/>
            </a:xfrm>
            <a:custGeom>
              <a:avLst/>
              <a:gdLst/>
              <a:ahLst/>
              <a:cxnLst/>
              <a:rect l="l" t="t" r="r" b="b"/>
              <a:pathLst>
                <a:path w="275" h="632" extrusionOk="0">
                  <a:moveTo>
                    <a:pt x="155" y="1"/>
                  </a:moveTo>
                  <a:cubicBezTo>
                    <a:pt x="108" y="215"/>
                    <a:pt x="60" y="406"/>
                    <a:pt x="0" y="632"/>
                  </a:cubicBezTo>
                  <a:cubicBezTo>
                    <a:pt x="227" y="537"/>
                    <a:pt x="239" y="394"/>
                    <a:pt x="274" y="251"/>
                  </a:cubicBezTo>
                  <a:cubicBezTo>
                    <a:pt x="274" y="156"/>
                    <a:pt x="239" y="60"/>
                    <a:pt x="1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 name="Google Shape;2380;p17"/>
            <p:cNvSpPr/>
            <p:nvPr/>
          </p:nvSpPr>
          <p:spPr>
            <a:xfrm>
              <a:off x="146228" y="2569940"/>
              <a:ext cx="18084" cy="12435"/>
            </a:xfrm>
            <a:custGeom>
              <a:avLst/>
              <a:gdLst/>
              <a:ahLst/>
              <a:cxnLst/>
              <a:rect l="l" t="t" r="r" b="b"/>
              <a:pathLst>
                <a:path w="573" h="394" extrusionOk="0">
                  <a:moveTo>
                    <a:pt x="299" y="1"/>
                  </a:moveTo>
                  <a:cubicBezTo>
                    <a:pt x="1" y="144"/>
                    <a:pt x="215" y="275"/>
                    <a:pt x="299" y="394"/>
                  </a:cubicBezTo>
                  <a:cubicBezTo>
                    <a:pt x="572" y="251"/>
                    <a:pt x="394" y="144"/>
                    <a:pt x="2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 name="Google Shape;2381;p17"/>
            <p:cNvSpPr/>
            <p:nvPr/>
          </p:nvSpPr>
          <p:spPr>
            <a:xfrm>
              <a:off x="159010" y="2764975"/>
              <a:ext cx="13950" cy="12782"/>
            </a:xfrm>
            <a:custGeom>
              <a:avLst/>
              <a:gdLst/>
              <a:ahLst/>
              <a:cxnLst/>
              <a:rect l="l" t="t" r="r" b="b"/>
              <a:pathLst>
                <a:path w="442" h="405" extrusionOk="0">
                  <a:moveTo>
                    <a:pt x="215" y="0"/>
                  </a:moveTo>
                  <a:cubicBezTo>
                    <a:pt x="60" y="72"/>
                    <a:pt x="1" y="215"/>
                    <a:pt x="1" y="393"/>
                  </a:cubicBezTo>
                  <a:cubicBezTo>
                    <a:pt x="37" y="393"/>
                    <a:pt x="84" y="405"/>
                    <a:pt x="108" y="405"/>
                  </a:cubicBezTo>
                  <a:cubicBezTo>
                    <a:pt x="215" y="345"/>
                    <a:pt x="334" y="298"/>
                    <a:pt x="441" y="238"/>
                  </a:cubicBezTo>
                  <a:lnTo>
                    <a:pt x="441" y="131"/>
                  </a:lnTo>
                  <a:cubicBezTo>
                    <a:pt x="346" y="131"/>
                    <a:pt x="263" y="107"/>
                    <a:pt x="2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 name="Google Shape;2382;p17"/>
            <p:cNvSpPr/>
            <p:nvPr/>
          </p:nvSpPr>
          <p:spPr>
            <a:xfrm>
              <a:off x="153771" y="2658242"/>
              <a:ext cx="9531" cy="8900"/>
            </a:xfrm>
            <a:custGeom>
              <a:avLst/>
              <a:gdLst/>
              <a:ahLst/>
              <a:cxnLst/>
              <a:rect l="l" t="t" r="r" b="b"/>
              <a:pathLst>
                <a:path w="302" h="282" extrusionOk="0">
                  <a:moveTo>
                    <a:pt x="131" y="1"/>
                  </a:moveTo>
                  <a:cubicBezTo>
                    <a:pt x="36" y="1"/>
                    <a:pt x="0" y="48"/>
                    <a:pt x="36" y="108"/>
                  </a:cubicBezTo>
                  <a:cubicBezTo>
                    <a:pt x="72" y="179"/>
                    <a:pt x="131" y="251"/>
                    <a:pt x="191" y="275"/>
                  </a:cubicBezTo>
                  <a:cubicBezTo>
                    <a:pt x="206" y="279"/>
                    <a:pt x="218" y="281"/>
                    <a:pt x="229" y="281"/>
                  </a:cubicBezTo>
                  <a:cubicBezTo>
                    <a:pt x="301" y="281"/>
                    <a:pt x="272" y="182"/>
                    <a:pt x="262" y="120"/>
                  </a:cubicBezTo>
                  <a:cubicBezTo>
                    <a:pt x="250" y="37"/>
                    <a:pt x="191" y="1"/>
                    <a:pt x="1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 name="Google Shape;2383;p17"/>
            <p:cNvSpPr/>
            <p:nvPr/>
          </p:nvSpPr>
          <p:spPr>
            <a:xfrm>
              <a:off x="140611" y="2634100"/>
              <a:ext cx="13192" cy="5397"/>
            </a:xfrm>
            <a:custGeom>
              <a:avLst/>
              <a:gdLst/>
              <a:ahLst/>
              <a:cxnLst/>
              <a:rect l="l" t="t" r="r" b="b"/>
              <a:pathLst>
                <a:path w="418" h="171" extrusionOk="0">
                  <a:moveTo>
                    <a:pt x="270" y="1"/>
                  </a:moveTo>
                  <a:cubicBezTo>
                    <a:pt x="196" y="1"/>
                    <a:pt x="112" y="44"/>
                    <a:pt x="0" y="171"/>
                  </a:cubicBezTo>
                  <a:cubicBezTo>
                    <a:pt x="39" y="156"/>
                    <a:pt x="76" y="151"/>
                    <a:pt x="111" y="151"/>
                  </a:cubicBezTo>
                  <a:cubicBezTo>
                    <a:pt x="173" y="151"/>
                    <a:pt x="228" y="166"/>
                    <a:pt x="276" y="166"/>
                  </a:cubicBezTo>
                  <a:cubicBezTo>
                    <a:pt x="333" y="166"/>
                    <a:pt x="381" y="145"/>
                    <a:pt x="417" y="51"/>
                  </a:cubicBezTo>
                  <a:cubicBezTo>
                    <a:pt x="368" y="22"/>
                    <a:pt x="321" y="1"/>
                    <a:pt x="2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 name="Google Shape;2384;p17"/>
            <p:cNvSpPr/>
            <p:nvPr/>
          </p:nvSpPr>
          <p:spPr>
            <a:xfrm>
              <a:off x="290169" y="2538002"/>
              <a:ext cx="9026" cy="10257"/>
            </a:xfrm>
            <a:custGeom>
              <a:avLst/>
              <a:gdLst/>
              <a:ahLst/>
              <a:cxnLst/>
              <a:rect l="l" t="t" r="r" b="b"/>
              <a:pathLst>
                <a:path w="286" h="325" extrusionOk="0">
                  <a:moveTo>
                    <a:pt x="286" y="1"/>
                  </a:moveTo>
                  <a:cubicBezTo>
                    <a:pt x="179" y="96"/>
                    <a:pt x="0" y="72"/>
                    <a:pt x="24" y="322"/>
                  </a:cubicBezTo>
                  <a:cubicBezTo>
                    <a:pt x="37" y="324"/>
                    <a:pt x="49" y="324"/>
                    <a:pt x="61" y="324"/>
                  </a:cubicBezTo>
                  <a:cubicBezTo>
                    <a:pt x="242" y="324"/>
                    <a:pt x="275" y="157"/>
                    <a:pt x="2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 name="Google Shape;2385;p17"/>
            <p:cNvSpPr/>
            <p:nvPr/>
          </p:nvSpPr>
          <p:spPr>
            <a:xfrm>
              <a:off x="216163" y="2783721"/>
              <a:ext cx="9026" cy="8048"/>
            </a:xfrm>
            <a:custGeom>
              <a:avLst/>
              <a:gdLst/>
              <a:ahLst/>
              <a:cxnLst/>
              <a:rect l="l" t="t" r="r" b="b"/>
              <a:pathLst>
                <a:path w="286" h="255" extrusionOk="0">
                  <a:moveTo>
                    <a:pt x="143" y="0"/>
                  </a:moveTo>
                  <a:cubicBezTo>
                    <a:pt x="143" y="0"/>
                    <a:pt x="142" y="1"/>
                    <a:pt x="142" y="2"/>
                  </a:cubicBezTo>
                  <a:cubicBezTo>
                    <a:pt x="83" y="49"/>
                    <a:pt x="47" y="109"/>
                    <a:pt x="11" y="168"/>
                  </a:cubicBezTo>
                  <a:cubicBezTo>
                    <a:pt x="1" y="168"/>
                    <a:pt x="67" y="255"/>
                    <a:pt x="98" y="255"/>
                  </a:cubicBezTo>
                  <a:cubicBezTo>
                    <a:pt x="101" y="255"/>
                    <a:pt x="104" y="254"/>
                    <a:pt x="107" y="252"/>
                  </a:cubicBezTo>
                  <a:cubicBezTo>
                    <a:pt x="166" y="240"/>
                    <a:pt x="202" y="180"/>
                    <a:pt x="285" y="121"/>
                  </a:cubicBezTo>
                  <a:cubicBezTo>
                    <a:pt x="208" y="65"/>
                    <a:pt x="151" y="0"/>
                    <a:pt x="1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 name="Google Shape;2386;p17"/>
            <p:cNvSpPr/>
            <p:nvPr/>
          </p:nvSpPr>
          <p:spPr>
            <a:xfrm>
              <a:off x="264259" y="2661209"/>
              <a:ext cx="10509" cy="8363"/>
            </a:xfrm>
            <a:custGeom>
              <a:avLst/>
              <a:gdLst/>
              <a:ahLst/>
              <a:cxnLst/>
              <a:rect l="l" t="t" r="r" b="b"/>
              <a:pathLst>
                <a:path w="333" h="265" extrusionOk="0">
                  <a:moveTo>
                    <a:pt x="110" y="0"/>
                  </a:moveTo>
                  <a:cubicBezTo>
                    <a:pt x="35" y="0"/>
                    <a:pt x="0" y="45"/>
                    <a:pt x="107" y="264"/>
                  </a:cubicBezTo>
                  <a:lnTo>
                    <a:pt x="333" y="264"/>
                  </a:lnTo>
                  <a:lnTo>
                    <a:pt x="333" y="14"/>
                  </a:lnTo>
                  <a:cubicBezTo>
                    <a:pt x="320" y="19"/>
                    <a:pt x="304" y="21"/>
                    <a:pt x="287" y="21"/>
                  </a:cubicBezTo>
                  <a:cubicBezTo>
                    <a:pt x="231" y="21"/>
                    <a:pt x="161" y="0"/>
                    <a:pt x="1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 name="Google Shape;2387;p17"/>
            <p:cNvSpPr/>
            <p:nvPr/>
          </p:nvSpPr>
          <p:spPr>
            <a:xfrm>
              <a:off x="190569" y="2773780"/>
              <a:ext cx="11330" cy="7764"/>
            </a:xfrm>
            <a:custGeom>
              <a:avLst/>
              <a:gdLst/>
              <a:ahLst/>
              <a:cxnLst/>
              <a:rect l="l" t="t" r="r" b="b"/>
              <a:pathLst>
                <a:path w="359" h="246" extrusionOk="0">
                  <a:moveTo>
                    <a:pt x="236" y="1"/>
                  </a:moveTo>
                  <a:cubicBezTo>
                    <a:pt x="113" y="1"/>
                    <a:pt x="19" y="36"/>
                    <a:pt x="1" y="245"/>
                  </a:cubicBezTo>
                  <a:cubicBezTo>
                    <a:pt x="144" y="209"/>
                    <a:pt x="275" y="197"/>
                    <a:pt x="358" y="7"/>
                  </a:cubicBezTo>
                  <a:cubicBezTo>
                    <a:pt x="316" y="4"/>
                    <a:pt x="274" y="1"/>
                    <a:pt x="2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 name="Google Shape;2388;p17"/>
            <p:cNvSpPr/>
            <p:nvPr/>
          </p:nvSpPr>
          <p:spPr>
            <a:xfrm>
              <a:off x="299921" y="2570698"/>
              <a:ext cx="7164" cy="5744"/>
            </a:xfrm>
            <a:custGeom>
              <a:avLst/>
              <a:gdLst/>
              <a:ahLst/>
              <a:cxnLst/>
              <a:rect l="l" t="t" r="r" b="b"/>
              <a:pathLst>
                <a:path w="227" h="182" extrusionOk="0">
                  <a:moveTo>
                    <a:pt x="203" y="1"/>
                  </a:moveTo>
                  <a:cubicBezTo>
                    <a:pt x="144" y="1"/>
                    <a:pt x="84" y="1"/>
                    <a:pt x="48" y="36"/>
                  </a:cubicBezTo>
                  <a:cubicBezTo>
                    <a:pt x="1" y="96"/>
                    <a:pt x="36" y="179"/>
                    <a:pt x="96" y="179"/>
                  </a:cubicBezTo>
                  <a:cubicBezTo>
                    <a:pt x="101" y="181"/>
                    <a:pt x="106" y="181"/>
                    <a:pt x="111" y="181"/>
                  </a:cubicBezTo>
                  <a:cubicBezTo>
                    <a:pt x="154" y="181"/>
                    <a:pt x="195" y="141"/>
                    <a:pt x="227" y="120"/>
                  </a:cubicBezTo>
                  <a:cubicBezTo>
                    <a:pt x="215" y="72"/>
                    <a:pt x="203" y="1"/>
                    <a:pt x="2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 name="Google Shape;2389;p17"/>
            <p:cNvSpPr/>
            <p:nvPr/>
          </p:nvSpPr>
          <p:spPr>
            <a:xfrm>
              <a:off x="293167" y="2644356"/>
              <a:ext cx="6028" cy="7922"/>
            </a:xfrm>
            <a:custGeom>
              <a:avLst/>
              <a:gdLst/>
              <a:ahLst/>
              <a:cxnLst/>
              <a:rect l="l" t="t" r="r" b="b"/>
              <a:pathLst>
                <a:path w="191" h="251" extrusionOk="0">
                  <a:moveTo>
                    <a:pt x="60" y="0"/>
                  </a:moveTo>
                  <a:cubicBezTo>
                    <a:pt x="48" y="48"/>
                    <a:pt x="0" y="84"/>
                    <a:pt x="0" y="131"/>
                  </a:cubicBezTo>
                  <a:cubicBezTo>
                    <a:pt x="0" y="179"/>
                    <a:pt x="60" y="203"/>
                    <a:pt x="84" y="250"/>
                  </a:cubicBezTo>
                  <a:cubicBezTo>
                    <a:pt x="119" y="203"/>
                    <a:pt x="143" y="179"/>
                    <a:pt x="191" y="119"/>
                  </a:cubicBezTo>
                  <a:cubicBezTo>
                    <a:pt x="131" y="72"/>
                    <a:pt x="107" y="48"/>
                    <a:pt x="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 name="Google Shape;2390;p17"/>
            <p:cNvSpPr/>
            <p:nvPr/>
          </p:nvSpPr>
          <p:spPr>
            <a:xfrm>
              <a:off x="248827" y="2767973"/>
              <a:ext cx="7543" cy="7101"/>
            </a:xfrm>
            <a:custGeom>
              <a:avLst/>
              <a:gdLst/>
              <a:ahLst/>
              <a:cxnLst/>
              <a:rect l="l" t="t" r="r" b="b"/>
              <a:pathLst>
                <a:path w="239" h="225" extrusionOk="0">
                  <a:moveTo>
                    <a:pt x="196" y="0"/>
                  </a:moveTo>
                  <a:cubicBezTo>
                    <a:pt x="185" y="0"/>
                    <a:pt x="172" y="4"/>
                    <a:pt x="155" y="12"/>
                  </a:cubicBezTo>
                  <a:cubicBezTo>
                    <a:pt x="108" y="24"/>
                    <a:pt x="48" y="60"/>
                    <a:pt x="24" y="96"/>
                  </a:cubicBezTo>
                  <a:cubicBezTo>
                    <a:pt x="0" y="108"/>
                    <a:pt x="48" y="203"/>
                    <a:pt x="84" y="215"/>
                  </a:cubicBezTo>
                  <a:cubicBezTo>
                    <a:pt x="99" y="221"/>
                    <a:pt x="113" y="224"/>
                    <a:pt x="126" y="224"/>
                  </a:cubicBezTo>
                  <a:cubicBezTo>
                    <a:pt x="184" y="224"/>
                    <a:pt x="219" y="164"/>
                    <a:pt x="239" y="96"/>
                  </a:cubicBezTo>
                  <a:cubicBezTo>
                    <a:pt x="239" y="41"/>
                    <a:pt x="232" y="0"/>
                    <a:pt x="1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 name="Google Shape;2391;p17"/>
            <p:cNvSpPr/>
            <p:nvPr/>
          </p:nvSpPr>
          <p:spPr>
            <a:xfrm>
              <a:off x="166900" y="2560788"/>
              <a:ext cx="9815" cy="7038"/>
            </a:xfrm>
            <a:custGeom>
              <a:avLst/>
              <a:gdLst/>
              <a:ahLst/>
              <a:cxnLst/>
              <a:rect l="l" t="t" r="r" b="b"/>
              <a:pathLst>
                <a:path w="311" h="223" extrusionOk="0">
                  <a:moveTo>
                    <a:pt x="89" y="0"/>
                  </a:moveTo>
                  <a:cubicBezTo>
                    <a:pt x="62" y="0"/>
                    <a:pt x="36" y="11"/>
                    <a:pt x="13" y="41"/>
                  </a:cubicBezTo>
                  <a:cubicBezTo>
                    <a:pt x="1" y="53"/>
                    <a:pt x="37" y="172"/>
                    <a:pt x="72" y="196"/>
                  </a:cubicBezTo>
                  <a:cubicBezTo>
                    <a:pt x="104" y="214"/>
                    <a:pt x="131" y="222"/>
                    <a:pt x="154" y="222"/>
                  </a:cubicBezTo>
                  <a:cubicBezTo>
                    <a:pt x="236" y="222"/>
                    <a:pt x="273" y="124"/>
                    <a:pt x="310" y="41"/>
                  </a:cubicBezTo>
                  <a:lnTo>
                    <a:pt x="310" y="41"/>
                  </a:lnTo>
                  <a:cubicBezTo>
                    <a:pt x="298" y="45"/>
                    <a:pt x="285" y="47"/>
                    <a:pt x="273" y="47"/>
                  </a:cubicBezTo>
                  <a:cubicBezTo>
                    <a:pt x="209" y="47"/>
                    <a:pt x="146" y="0"/>
                    <a:pt x="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 name="Google Shape;2392;p17"/>
            <p:cNvSpPr/>
            <p:nvPr/>
          </p:nvSpPr>
          <p:spPr>
            <a:xfrm>
              <a:off x="210483" y="2804045"/>
              <a:ext cx="9500" cy="8048"/>
            </a:xfrm>
            <a:custGeom>
              <a:avLst/>
              <a:gdLst/>
              <a:ahLst/>
              <a:cxnLst/>
              <a:rect l="l" t="t" r="r" b="b"/>
              <a:pathLst>
                <a:path w="301" h="255" extrusionOk="0">
                  <a:moveTo>
                    <a:pt x="120" y="0"/>
                  </a:moveTo>
                  <a:cubicBezTo>
                    <a:pt x="120" y="0"/>
                    <a:pt x="84" y="36"/>
                    <a:pt x="1" y="131"/>
                  </a:cubicBezTo>
                  <a:cubicBezTo>
                    <a:pt x="72" y="179"/>
                    <a:pt x="132" y="227"/>
                    <a:pt x="180" y="250"/>
                  </a:cubicBezTo>
                  <a:cubicBezTo>
                    <a:pt x="192" y="253"/>
                    <a:pt x="205" y="254"/>
                    <a:pt x="217" y="254"/>
                  </a:cubicBezTo>
                  <a:cubicBezTo>
                    <a:pt x="264" y="254"/>
                    <a:pt x="301" y="233"/>
                    <a:pt x="263" y="167"/>
                  </a:cubicBezTo>
                  <a:cubicBezTo>
                    <a:pt x="239" y="84"/>
                    <a:pt x="180" y="36"/>
                    <a:pt x="1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 name="Google Shape;2393;p17"/>
            <p:cNvSpPr/>
            <p:nvPr/>
          </p:nvSpPr>
          <p:spPr>
            <a:xfrm>
              <a:off x="71086" y="2641895"/>
              <a:ext cx="10573" cy="8111"/>
            </a:xfrm>
            <a:custGeom>
              <a:avLst/>
              <a:gdLst/>
              <a:ahLst/>
              <a:cxnLst/>
              <a:rect l="l" t="t" r="r" b="b"/>
              <a:pathLst>
                <a:path w="335" h="257" extrusionOk="0">
                  <a:moveTo>
                    <a:pt x="167" y="1"/>
                  </a:moveTo>
                  <a:cubicBezTo>
                    <a:pt x="114" y="1"/>
                    <a:pt x="60" y="43"/>
                    <a:pt x="1" y="126"/>
                  </a:cubicBezTo>
                  <a:cubicBezTo>
                    <a:pt x="36" y="162"/>
                    <a:pt x="72" y="209"/>
                    <a:pt x="120" y="257"/>
                  </a:cubicBezTo>
                  <a:cubicBezTo>
                    <a:pt x="203" y="257"/>
                    <a:pt x="298" y="221"/>
                    <a:pt x="334" y="126"/>
                  </a:cubicBezTo>
                  <a:cubicBezTo>
                    <a:pt x="275" y="43"/>
                    <a:pt x="221" y="1"/>
                    <a:pt x="1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 name="Google Shape;2394;p17"/>
            <p:cNvSpPr/>
            <p:nvPr/>
          </p:nvSpPr>
          <p:spPr>
            <a:xfrm>
              <a:off x="217647" y="2760084"/>
              <a:ext cx="6785" cy="8300"/>
            </a:xfrm>
            <a:custGeom>
              <a:avLst/>
              <a:gdLst/>
              <a:ahLst/>
              <a:cxnLst/>
              <a:rect l="l" t="t" r="r" b="b"/>
              <a:pathLst>
                <a:path w="215" h="263" extrusionOk="0">
                  <a:moveTo>
                    <a:pt x="157" y="0"/>
                  </a:moveTo>
                  <a:cubicBezTo>
                    <a:pt x="136" y="0"/>
                    <a:pt x="112" y="14"/>
                    <a:pt x="95" y="36"/>
                  </a:cubicBezTo>
                  <a:cubicBezTo>
                    <a:pt x="60" y="96"/>
                    <a:pt x="24" y="167"/>
                    <a:pt x="0" y="227"/>
                  </a:cubicBezTo>
                  <a:cubicBezTo>
                    <a:pt x="24" y="239"/>
                    <a:pt x="60" y="239"/>
                    <a:pt x="119" y="262"/>
                  </a:cubicBezTo>
                  <a:cubicBezTo>
                    <a:pt x="143" y="203"/>
                    <a:pt x="214" y="131"/>
                    <a:pt x="203" y="72"/>
                  </a:cubicBezTo>
                  <a:cubicBezTo>
                    <a:pt x="203" y="20"/>
                    <a:pt x="182" y="0"/>
                    <a:pt x="1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 name="Google Shape;2395;p17"/>
            <p:cNvSpPr/>
            <p:nvPr/>
          </p:nvSpPr>
          <p:spPr>
            <a:xfrm>
              <a:off x="29018" y="2725526"/>
              <a:ext cx="11298" cy="11677"/>
            </a:xfrm>
            <a:custGeom>
              <a:avLst/>
              <a:gdLst/>
              <a:ahLst/>
              <a:cxnLst/>
              <a:rect l="l" t="t" r="r" b="b"/>
              <a:pathLst>
                <a:path w="358" h="370" extrusionOk="0">
                  <a:moveTo>
                    <a:pt x="334" y="0"/>
                  </a:moveTo>
                  <a:cubicBezTo>
                    <a:pt x="226" y="48"/>
                    <a:pt x="119" y="71"/>
                    <a:pt x="0" y="119"/>
                  </a:cubicBezTo>
                  <a:cubicBezTo>
                    <a:pt x="0" y="226"/>
                    <a:pt x="24" y="310"/>
                    <a:pt x="107" y="369"/>
                  </a:cubicBezTo>
                  <a:cubicBezTo>
                    <a:pt x="203" y="298"/>
                    <a:pt x="274" y="214"/>
                    <a:pt x="357" y="131"/>
                  </a:cubicBezTo>
                  <a:cubicBezTo>
                    <a:pt x="346" y="95"/>
                    <a:pt x="346" y="48"/>
                    <a:pt x="3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 name="Google Shape;2396;p17"/>
            <p:cNvSpPr/>
            <p:nvPr/>
          </p:nvSpPr>
          <p:spPr>
            <a:xfrm>
              <a:off x="253719" y="2586035"/>
              <a:ext cx="12056" cy="6470"/>
            </a:xfrm>
            <a:custGeom>
              <a:avLst/>
              <a:gdLst/>
              <a:ahLst/>
              <a:cxnLst/>
              <a:rect l="l" t="t" r="r" b="b"/>
              <a:pathLst>
                <a:path w="382" h="205" extrusionOk="0">
                  <a:moveTo>
                    <a:pt x="97" y="1"/>
                  </a:moveTo>
                  <a:cubicBezTo>
                    <a:pt x="64" y="1"/>
                    <a:pt x="32" y="3"/>
                    <a:pt x="0" y="3"/>
                  </a:cubicBezTo>
                  <a:cubicBezTo>
                    <a:pt x="91" y="103"/>
                    <a:pt x="173" y="204"/>
                    <a:pt x="304" y="204"/>
                  </a:cubicBezTo>
                  <a:cubicBezTo>
                    <a:pt x="328" y="204"/>
                    <a:pt x="354" y="201"/>
                    <a:pt x="381" y="193"/>
                  </a:cubicBezTo>
                  <a:cubicBezTo>
                    <a:pt x="309" y="21"/>
                    <a:pt x="202" y="1"/>
                    <a:pt x="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 name="Google Shape;2397;p17"/>
            <p:cNvSpPr/>
            <p:nvPr/>
          </p:nvSpPr>
          <p:spPr>
            <a:xfrm>
              <a:off x="43283" y="2667836"/>
              <a:ext cx="13950" cy="9689"/>
            </a:xfrm>
            <a:custGeom>
              <a:avLst/>
              <a:gdLst/>
              <a:ahLst/>
              <a:cxnLst/>
              <a:rect l="l" t="t" r="r" b="b"/>
              <a:pathLst>
                <a:path w="442" h="307" extrusionOk="0">
                  <a:moveTo>
                    <a:pt x="164" y="1"/>
                  </a:moveTo>
                  <a:cubicBezTo>
                    <a:pt x="109" y="1"/>
                    <a:pt x="54" y="14"/>
                    <a:pt x="1" y="54"/>
                  </a:cubicBezTo>
                  <a:cubicBezTo>
                    <a:pt x="80" y="199"/>
                    <a:pt x="162" y="307"/>
                    <a:pt x="244" y="307"/>
                  </a:cubicBezTo>
                  <a:cubicBezTo>
                    <a:pt x="311" y="307"/>
                    <a:pt x="377" y="235"/>
                    <a:pt x="441" y="54"/>
                  </a:cubicBezTo>
                  <a:cubicBezTo>
                    <a:pt x="351" y="39"/>
                    <a:pt x="257" y="1"/>
                    <a:pt x="1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 name="Google Shape;2398;p17"/>
            <p:cNvSpPr/>
            <p:nvPr/>
          </p:nvSpPr>
          <p:spPr>
            <a:xfrm>
              <a:off x="106780" y="2593262"/>
              <a:ext cx="19220" cy="12561"/>
            </a:xfrm>
            <a:custGeom>
              <a:avLst/>
              <a:gdLst/>
              <a:ahLst/>
              <a:cxnLst/>
              <a:rect l="l" t="t" r="r" b="b"/>
              <a:pathLst>
                <a:path w="609" h="398" extrusionOk="0">
                  <a:moveTo>
                    <a:pt x="608" y="0"/>
                  </a:moveTo>
                  <a:cubicBezTo>
                    <a:pt x="509" y="74"/>
                    <a:pt x="428" y="93"/>
                    <a:pt x="357" y="93"/>
                  </a:cubicBezTo>
                  <a:cubicBezTo>
                    <a:pt x="285" y="93"/>
                    <a:pt x="224" y="74"/>
                    <a:pt x="168" y="74"/>
                  </a:cubicBezTo>
                  <a:cubicBezTo>
                    <a:pt x="118" y="74"/>
                    <a:pt x="72" y="88"/>
                    <a:pt x="25" y="143"/>
                  </a:cubicBezTo>
                  <a:cubicBezTo>
                    <a:pt x="1" y="167"/>
                    <a:pt x="25" y="322"/>
                    <a:pt x="72" y="357"/>
                  </a:cubicBezTo>
                  <a:cubicBezTo>
                    <a:pt x="116" y="384"/>
                    <a:pt x="155" y="397"/>
                    <a:pt x="193" y="397"/>
                  </a:cubicBezTo>
                  <a:cubicBezTo>
                    <a:pt x="322" y="397"/>
                    <a:pt x="433" y="248"/>
                    <a:pt x="6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 name="Google Shape;2399;p17"/>
            <p:cNvSpPr/>
            <p:nvPr/>
          </p:nvSpPr>
          <p:spPr>
            <a:xfrm>
              <a:off x="7716" y="2748912"/>
              <a:ext cx="10068" cy="12340"/>
            </a:xfrm>
            <a:custGeom>
              <a:avLst/>
              <a:gdLst/>
              <a:ahLst/>
              <a:cxnLst/>
              <a:rect l="l" t="t" r="r" b="b"/>
              <a:pathLst>
                <a:path w="319" h="391" extrusionOk="0">
                  <a:moveTo>
                    <a:pt x="199" y="1"/>
                  </a:moveTo>
                  <a:cubicBezTo>
                    <a:pt x="0" y="1"/>
                    <a:pt x="191" y="276"/>
                    <a:pt x="139" y="390"/>
                  </a:cubicBezTo>
                  <a:cubicBezTo>
                    <a:pt x="175" y="343"/>
                    <a:pt x="223" y="319"/>
                    <a:pt x="247" y="271"/>
                  </a:cubicBezTo>
                  <a:cubicBezTo>
                    <a:pt x="282" y="188"/>
                    <a:pt x="294" y="104"/>
                    <a:pt x="318" y="21"/>
                  </a:cubicBezTo>
                  <a:cubicBezTo>
                    <a:pt x="268" y="7"/>
                    <a:pt x="229" y="1"/>
                    <a:pt x="1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 name="Google Shape;2400;p17"/>
            <p:cNvSpPr/>
            <p:nvPr/>
          </p:nvSpPr>
          <p:spPr>
            <a:xfrm>
              <a:off x="145124" y="2869909"/>
              <a:ext cx="7164" cy="10604"/>
            </a:xfrm>
            <a:custGeom>
              <a:avLst/>
              <a:gdLst/>
              <a:ahLst/>
              <a:cxnLst/>
              <a:rect l="l" t="t" r="r" b="b"/>
              <a:pathLst>
                <a:path w="227" h="336" extrusionOk="0">
                  <a:moveTo>
                    <a:pt x="121" y="0"/>
                  </a:moveTo>
                  <a:cubicBezTo>
                    <a:pt x="93" y="0"/>
                    <a:pt x="54" y="23"/>
                    <a:pt x="0" y="80"/>
                  </a:cubicBezTo>
                  <a:lnTo>
                    <a:pt x="0" y="318"/>
                  </a:lnTo>
                  <a:cubicBezTo>
                    <a:pt x="27" y="330"/>
                    <a:pt x="50" y="335"/>
                    <a:pt x="71" y="335"/>
                  </a:cubicBezTo>
                  <a:cubicBezTo>
                    <a:pt x="137" y="335"/>
                    <a:pt x="182" y="286"/>
                    <a:pt x="226" y="223"/>
                  </a:cubicBezTo>
                  <a:cubicBezTo>
                    <a:pt x="201" y="123"/>
                    <a:pt x="188" y="0"/>
                    <a:pt x="1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01" name="Google Shape;2401;p17"/>
          <p:cNvGrpSpPr/>
          <p:nvPr/>
        </p:nvGrpSpPr>
        <p:grpSpPr>
          <a:xfrm>
            <a:off x="55423" y="2996548"/>
            <a:ext cx="308815" cy="302850"/>
            <a:chOff x="11724" y="2903078"/>
            <a:chExt cx="301019" cy="295205"/>
          </a:xfrm>
        </p:grpSpPr>
        <p:sp>
          <p:nvSpPr>
            <p:cNvPr id="2402" name="Google Shape;2402;p17"/>
            <p:cNvSpPr/>
            <p:nvPr/>
          </p:nvSpPr>
          <p:spPr>
            <a:xfrm>
              <a:off x="35393" y="2916838"/>
              <a:ext cx="277349" cy="270974"/>
            </a:xfrm>
            <a:custGeom>
              <a:avLst/>
              <a:gdLst/>
              <a:ahLst/>
              <a:cxnLst/>
              <a:rect l="l" t="t" r="r" b="b"/>
              <a:pathLst>
                <a:path w="8788" h="8586" extrusionOk="0">
                  <a:moveTo>
                    <a:pt x="5180" y="3689"/>
                  </a:moveTo>
                  <a:lnTo>
                    <a:pt x="5180" y="3689"/>
                  </a:lnTo>
                  <a:cubicBezTo>
                    <a:pt x="5017" y="3736"/>
                    <a:pt x="5002" y="3942"/>
                    <a:pt x="4868" y="4029"/>
                  </a:cubicBezTo>
                  <a:lnTo>
                    <a:pt x="4868" y="4029"/>
                  </a:lnTo>
                  <a:cubicBezTo>
                    <a:pt x="4978" y="3925"/>
                    <a:pt x="4989" y="3712"/>
                    <a:pt x="5180" y="3689"/>
                  </a:cubicBezTo>
                  <a:close/>
                  <a:moveTo>
                    <a:pt x="7069" y="0"/>
                  </a:moveTo>
                  <a:cubicBezTo>
                    <a:pt x="6739" y="0"/>
                    <a:pt x="6427" y="150"/>
                    <a:pt x="6144" y="558"/>
                  </a:cubicBezTo>
                  <a:cubicBezTo>
                    <a:pt x="5799" y="891"/>
                    <a:pt x="6144" y="1213"/>
                    <a:pt x="6132" y="1534"/>
                  </a:cubicBezTo>
                  <a:cubicBezTo>
                    <a:pt x="6144" y="1558"/>
                    <a:pt x="6168" y="1594"/>
                    <a:pt x="6192" y="1618"/>
                  </a:cubicBezTo>
                  <a:cubicBezTo>
                    <a:pt x="6246" y="1720"/>
                    <a:pt x="6348" y="1725"/>
                    <a:pt x="6447" y="1725"/>
                  </a:cubicBezTo>
                  <a:cubicBezTo>
                    <a:pt x="6457" y="1725"/>
                    <a:pt x="6467" y="1725"/>
                    <a:pt x="6478" y="1725"/>
                  </a:cubicBezTo>
                  <a:cubicBezTo>
                    <a:pt x="6585" y="1725"/>
                    <a:pt x="6680" y="1731"/>
                    <a:pt x="6692" y="1868"/>
                  </a:cubicBezTo>
                  <a:cubicBezTo>
                    <a:pt x="6728" y="2201"/>
                    <a:pt x="6287" y="1891"/>
                    <a:pt x="6228" y="2189"/>
                  </a:cubicBezTo>
                  <a:cubicBezTo>
                    <a:pt x="6192" y="2368"/>
                    <a:pt x="6287" y="2487"/>
                    <a:pt x="6394" y="2606"/>
                  </a:cubicBezTo>
                  <a:cubicBezTo>
                    <a:pt x="6454" y="2665"/>
                    <a:pt x="6573" y="2725"/>
                    <a:pt x="6430" y="2808"/>
                  </a:cubicBezTo>
                  <a:cubicBezTo>
                    <a:pt x="6382" y="2829"/>
                    <a:pt x="6330" y="2865"/>
                    <a:pt x="6286" y="2865"/>
                  </a:cubicBezTo>
                  <a:cubicBezTo>
                    <a:pt x="6253" y="2865"/>
                    <a:pt x="6224" y="2845"/>
                    <a:pt x="6204" y="2784"/>
                  </a:cubicBezTo>
                  <a:cubicBezTo>
                    <a:pt x="6168" y="2677"/>
                    <a:pt x="6109" y="2606"/>
                    <a:pt x="6025" y="2570"/>
                  </a:cubicBezTo>
                  <a:cubicBezTo>
                    <a:pt x="5978" y="2570"/>
                    <a:pt x="5918" y="2570"/>
                    <a:pt x="5870" y="2582"/>
                  </a:cubicBezTo>
                  <a:cubicBezTo>
                    <a:pt x="5835" y="2606"/>
                    <a:pt x="5787" y="2630"/>
                    <a:pt x="5739" y="2665"/>
                  </a:cubicBezTo>
                  <a:cubicBezTo>
                    <a:pt x="5489" y="2856"/>
                    <a:pt x="5156" y="2737"/>
                    <a:pt x="4942" y="2999"/>
                  </a:cubicBezTo>
                  <a:cubicBezTo>
                    <a:pt x="4787" y="3320"/>
                    <a:pt x="4406" y="3213"/>
                    <a:pt x="4251" y="3511"/>
                  </a:cubicBezTo>
                  <a:cubicBezTo>
                    <a:pt x="4180" y="3654"/>
                    <a:pt x="4204" y="3796"/>
                    <a:pt x="4299" y="3927"/>
                  </a:cubicBezTo>
                  <a:cubicBezTo>
                    <a:pt x="4323" y="3975"/>
                    <a:pt x="4370" y="4011"/>
                    <a:pt x="4418" y="4046"/>
                  </a:cubicBezTo>
                  <a:cubicBezTo>
                    <a:pt x="4504" y="4082"/>
                    <a:pt x="4590" y="4136"/>
                    <a:pt x="4676" y="4136"/>
                  </a:cubicBezTo>
                  <a:cubicBezTo>
                    <a:pt x="4725" y="4136"/>
                    <a:pt x="4774" y="4119"/>
                    <a:pt x="4823" y="4072"/>
                  </a:cubicBezTo>
                  <a:lnTo>
                    <a:pt x="4823" y="4072"/>
                  </a:lnTo>
                  <a:cubicBezTo>
                    <a:pt x="4775" y="4154"/>
                    <a:pt x="4871" y="4264"/>
                    <a:pt x="4799" y="4356"/>
                  </a:cubicBezTo>
                  <a:cubicBezTo>
                    <a:pt x="4787" y="4404"/>
                    <a:pt x="4763" y="4427"/>
                    <a:pt x="4727" y="4475"/>
                  </a:cubicBezTo>
                  <a:cubicBezTo>
                    <a:pt x="4668" y="4582"/>
                    <a:pt x="4561" y="4654"/>
                    <a:pt x="4465" y="4713"/>
                  </a:cubicBezTo>
                  <a:cubicBezTo>
                    <a:pt x="4418" y="4749"/>
                    <a:pt x="4382" y="4785"/>
                    <a:pt x="4358" y="4832"/>
                  </a:cubicBezTo>
                  <a:cubicBezTo>
                    <a:pt x="4346" y="4939"/>
                    <a:pt x="4370" y="5047"/>
                    <a:pt x="4406" y="5142"/>
                  </a:cubicBezTo>
                  <a:cubicBezTo>
                    <a:pt x="4383" y="5187"/>
                    <a:pt x="4489" y="5286"/>
                    <a:pt x="4389" y="5286"/>
                  </a:cubicBezTo>
                  <a:cubicBezTo>
                    <a:pt x="4383" y="5286"/>
                    <a:pt x="4377" y="5285"/>
                    <a:pt x="4370" y="5285"/>
                  </a:cubicBezTo>
                  <a:cubicBezTo>
                    <a:pt x="4263" y="5261"/>
                    <a:pt x="4144" y="5189"/>
                    <a:pt x="4049" y="5130"/>
                  </a:cubicBezTo>
                  <a:cubicBezTo>
                    <a:pt x="4000" y="5116"/>
                    <a:pt x="3955" y="5110"/>
                    <a:pt x="3912" y="5110"/>
                  </a:cubicBezTo>
                  <a:cubicBezTo>
                    <a:pt x="3882" y="5110"/>
                    <a:pt x="3852" y="5113"/>
                    <a:pt x="3823" y="5118"/>
                  </a:cubicBezTo>
                  <a:cubicBezTo>
                    <a:pt x="3632" y="5201"/>
                    <a:pt x="3430" y="5261"/>
                    <a:pt x="3275" y="5428"/>
                  </a:cubicBezTo>
                  <a:cubicBezTo>
                    <a:pt x="3156" y="5654"/>
                    <a:pt x="3334" y="5999"/>
                    <a:pt x="3049" y="6142"/>
                  </a:cubicBezTo>
                  <a:cubicBezTo>
                    <a:pt x="3096" y="5892"/>
                    <a:pt x="3239" y="5654"/>
                    <a:pt x="3108" y="5380"/>
                  </a:cubicBezTo>
                  <a:cubicBezTo>
                    <a:pt x="3046" y="5298"/>
                    <a:pt x="2985" y="5259"/>
                    <a:pt x="2919" y="5259"/>
                  </a:cubicBezTo>
                  <a:cubicBezTo>
                    <a:pt x="2870" y="5259"/>
                    <a:pt x="2818" y="5280"/>
                    <a:pt x="2763" y="5320"/>
                  </a:cubicBezTo>
                  <a:cubicBezTo>
                    <a:pt x="2584" y="5535"/>
                    <a:pt x="2382" y="5642"/>
                    <a:pt x="2108" y="5666"/>
                  </a:cubicBezTo>
                  <a:cubicBezTo>
                    <a:pt x="2275" y="5499"/>
                    <a:pt x="2418" y="5404"/>
                    <a:pt x="2596" y="5356"/>
                  </a:cubicBezTo>
                  <a:cubicBezTo>
                    <a:pt x="2822" y="5178"/>
                    <a:pt x="3108" y="5249"/>
                    <a:pt x="3358" y="5178"/>
                  </a:cubicBezTo>
                  <a:cubicBezTo>
                    <a:pt x="3763" y="4761"/>
                    <a:pt x="3406" y="4713"/>
                    <a:pt x="3180" y="4630"/>
                  </a:cubicBezTo>
                  <a:cubicBezTo>
                    <a:pt x="3210" y="4627"/>
                    <a:pt x="3241" y="4626"/>
                    <a:pt x="3272" y="4626"/>
                  </a:cubicBezTo>
                  <a:cubicBezTo>
                    <a:pt x="3408" y="4626"/>
                    <a:pt x="3549" y="4648"/>
                    <a:pt x="3685" y="4648"/>
                  </a:cubicBezTo>
                  <a:cubicBezTo>
                    <a:pt x="3919" y="4648"/>
                    <a:pt x="4139" y="4584"/>
                    <a:pt x="4299" y="4237"/>
                  </a:cubicBezTo>
                  <a:cubicBezTo>
                    <a:pt x="4287" y="4046"/>
                    <a:pt x="4108" y="3927"/>
                    <a:pt x="4120" y="3737"/>
                  </a:cubicBezTo>
                  <a:cubicBezTo>
                    <a:pt x="4073" y="3526"/>
                    <a:pt x="4141" y="3213"/>
                    <a:pt x="3828" y="3213"/>
                  </a:cubicBezTo>
                  <a:cubicBezTo>
                    <a:pt x="3823" y="3213"/>
                    <a:pt x="3817" y="3213"/>
                    <a:pt x="3811" y="3213"/>
                  </a:cubicBezTo>
                  <a:cubicBezTo>
                    <a:pt x="3692" y="3237"/>
                    <a:pt x="3573" y="3273"/>
                    <a:pt x="3453" y="3332"/>
                  </a:cubicBezTo>
                  <a:cubicBezTo>
                    <a:pt x="3394" y="3392"/>
                    <a:pt x="3346" y="3439"/>
                    <a:pt x="3370" y="3534"/>
                  </a:cubicBezTo>
                  <a:cubicBezTo>
                    <a:pt x="3382" y="3618"/>
                    <a:pt x="3477" y="3570"/>
                    <a:pt x="3489" y="3654"/>
                  </a:cubicBezTo>
                  <a:cubicBezTo>
                    <a:pt x="3453" y="3642"/>
                    <a:pt x="3406" y="3594"/>
                    <a:pt x="3370" y="3558"/>
                  </a:cubicBezTo>
                  <a:cubicBezTo>
                    <a:pt x="3322" y="3534"/>
                    <a:pt x="3271" y="3527"/>
                    <a:pt x="3220" y="3527"/>
                  </a:cubicBezTo>
                  <a:cubicBezTo>
                    <a:pt x="3140" y="3527"/>
                    <a:pt x="3057" y="3544"/>
                    <a:pt x="2976" y="3544"/>
                  </a:cubicBezTo>
                  <a:cubicBezTo>
                    <a:pt x="2903" y="3544"/>
                    <a:pt x="2831" y="3530"/>
                    <a:pt x="2763" y="3475"/>
                  </a:cubicBezTo>
                  <a:cubicBezTo>
                    <a:pt x="2748" y="3474"/>
                    <a:pt x="2733" y="3473"/>
                    <a:pt x="2718" y="3473"/>
                  </a:cubicBezTo>
                  <a:cubicBezTo>
                    <a:pt x="2613" y="3473"/>
                    <a:pt x="2496" y="3501"/>
                    <a:pt x="2391" y="3501"/>
                  </a:cubicBezTo>
                  <a:cubicBezTo>
                    <a:pt x="2376" y="3501"/>
                    <a:pt x="2361" y="3500"/>
                    <a:pt x="2346" y="3499"/>
                  </a:cubicBezTo>
                  <a:cubicBezTo>
                    <a:pt x="2263" y="3499"/>
                    <a:pt x="2168" y="3534"/>
                    <a:pt x="2084" y="3582"/>
                  </a:cubicBezTo>
                  <a:cubicBezTo>
                    <a:pt x="1941" y="3677"/>
                    <a:pt x="1846" y="3761"/>
                    <a:pt x="1787" y="3927"/>
                  </a:cubicBezTo>
                  <a:cubicBezTo>
                    <a:pt x="1787" y="3987"/>
                    <a:pt x="1787" y="4035"/>
                    <a:pt x="1810" y="4070"/>
                  </a:cubicBezTo>
                  <a:cubicBezTo>
                    <a:pt x="1918" y="4130"/>
                    <a:pt x="1977" y="4213"/>
                    <a:pt x="1858" y="4308"/>
                  </a:cubicBezTo>
                  <a:cubicBezTo>
                    <a:pt x="1726" y="4561"/>
                    <a:pt x="1179" y="4702"/>
                    <a:pt x="1571" y="5096"/>
                  </a:cubicBezTo>
                  <a:lnTo>
                    <a:pt x="1571" y="5096"/>
                  </a:lnTo>
                  <a:cubicBezTo>
                    <a:pt x="1511" y="5043"/>
                    <a:pt x="1454" y="4999"/>
                    <a:pt x="1392" y="4999"/>
                  </a:cubicBezTo>
                  <a:cubicBezTo>
                    <a:pt x="1338" y="4999"/>
                    <a:pt x="1281" y="5032"/>
                    <a:pt x="1215" y="5118"/>
                  </a:cubicBezTo>
                  <a:cubicBezTo>
                    <a:pt x="1025" y="5606"/>
                    <a:pt x="691" y="5892"/>
                    <a:pt x="263" y="6070"/>
                  </a:cubicBezTo>
                  <a:cubicBezTo>
                    <a:pt x="203" y="6082"/>
                    <a:pt x="155" y="6118"/>
                    <a:pt x="120" y="6142"/>
                  </a:cubicBezTo>
                  <a:cubicBezTo>
                    <a:pt x="48" y="6201"/>
                    <a:pt x="13" y="6273"/>
                    <a:pt x="1" y="6368"/>
                  </a:cubicBezTo>
                  <a:cubicBezTo>
                    <a:pt x="24" y="6499"/>
                    <a:pt x="120" y="6547"/>
                    <a:pt x="215" y="6594"/>
                  </a:cubicBezTo>
                  <a:cubicBezTo>
                    <a:pt x="596" y="6713"/>
                    <a:pt x="394" y="6952"/>
                    <a:pt x="310" y="7166"/>
                  </a:cubicBezTo>
                  <a:cubicBezTo>
                    <a:pt x="298" y="7309"/>
                    <a:pt x="382" y="7380"/>
                    <a:pt x="453" y="7452"/>
                  </a:cubicBezTo>
                  <a:cubicBezTo>
                    <a:pt x="477" y="7487"/>
                    <a:pt x="489" y="7523"/>
                    <a:pt x="501" y="7571"/>
                  </a:cubicBezTo>
                  <a:cubicBezTo>
                    <a:pt x="567" y="7629"/>
                    <a:pt x="621" y="7652"/>
                    <a:pt x="670" y="7652"/>
                  </a:cubicBezTo>
                  <a:cubicBezTo>
                    <a:pt x="778" y="7652"/>
                    <a:pt x="854" y="7538"/>
                    <a:pt x="953" y="7464"/>
                  </a:cubicBezTo>
                  <a:cubicBezTo>
                    <a:pt x="1167" y="7749"/>
                    <a:pt x="1215" y="8106"/>
                    <a:pt x="1322" y="8440"/>
                  </a:cubicBezTo>
                  <a:cubicBezTo>
                    <a:pt x="1346" y="8499"/>
                    <a:pt x="1394" y="8535"/>
                    <a:pt x="1441" y="8571"/>
                  </a:cubicBezTo>
                  <a:cubicBezTo>
                    <a:pt x="1519" y="8581"/>
                    <a:pt x="1597" y="8586"/>
                    <a:pt x="1673" y="8586"/>
                  </a:cubicBezTo>
                  <a:cubicBezTo>
                    <a:pt x="2214" y="8586"/>
                    <a:pt x="2713" y="8343"/>
                    <a:pt x="3203" y="8083"/>
                  </a:cubicBezTo>
                  <a:cubicBezTo>
                    <a:pt x="3614" y="7683"/>
                    <a:pt x="3978" y="7161"/>
                    <a:pt x="4559" y="7161"/>
                  </a:cubicBezTo>
                  <a:cubicBezTo>
                    <a:pt x="4635" y="7161"/>
                    <a:pt x="4715" y="7170"/>
                    <a:pt x="4799" y="7190"/>
                  </a:cubicBezTo>
                  <a:cubicBezTo>
                    <a:pt x="4846" y="7166"/>
                    <a:pt x="4894" y="7142"/>
                    <a:pt x="4930" y="7106"/>
                  </a:cubicBezTo>
                  <a:cubicBezTo>
                    <a:pt x="5151" y="6996"/>
                    <a:pt x="5126" y="6503"/>
                    <a:pt x="5421" y="6503"/>
                  </a:cubicBezTo>
                  <a:cubicBezTo>
                    <a:pt x="5476" y="6503"/>
                    <a:pt x="5541" y="6520"/>
                    <a:pt x="5620" y="6559"/>
                  </a:cubicBezTo>
                  <a:cubicBezTo>
                    <a:pt x="6263" y="6332"/>
                    <a:pt x="6716" y="5820"/>
                    <a:pt x="7168" y="5285"/>
                  </a:cubicBezTo>
                  <a:cubicBezTo>
                    <a:pt x="7371" y="5070"/>
                    <a:pt x="7430" y="4725"/>
                    <a:pt x="7704" y="4582"/>
                  </a:cubicBezTo>
                  <a:cubicBezTo>
                    <a:pt x="7775" y="4344"/>
                    <a:pt x="7990" y="4189"/>
                    <a:pt x="8061" y="3939"/>
                  </a:cubicBezTo>
                  <a:cubicBezTo>
                    <a:pt x="8049" y="3892"/>
                    <a:pt x="8061" y="3868"/>
                    <a:pt x="8061" y="3820"/>
                  </a:cubicBezTo>
                  <a:cubicBezTo>
                    <a:pt x="8208" y="3757"/>
                    <a:pt x="7875" y="3381"/>
                    <a:pt x="8134" y="3381"/>
                  </a:cubicBezTo>
                  <a:cubicBezTo>
                    <a:pt x="8169" y="3381"/>
                    <a:pt x="8216" y="3388"/>
                    <a:pt x="8275" y="3403"/>
                  </a:cubicBezTo>
                  <a:cubicBezTo>
                    <a:pt x="8335" y="3392"/>
                    <a:pt x="8371" y="3356"/>
                    <a:pt x="8406" y="3320"/>
                  </a:cubicBezTo>
                  <a:cubicBezTo>
                    <a:pt x="8478" y="3142"/>
                    <a:pt x="8537" y="2963"/>
                    <a:pt x="8609" y="2784"/>
                  </a:cubicBezTo>
                  <a:lnTo>
                    <a:pt x="8609" y="2784"/>
                  </a:lnTo>
                  <a:lnTo>
                    <a:pt x="8597" y="2796"/>
                  </a:lnTo>
                  <a:cubicBezTo>
                    <a:pt x="8787" y="2606"/>
                    <a:pt x="8609" y="2332"/>
                    <a:pt x="8728" y="2130"/>
                  </a:cubicBezTo>
                  <a:cubicBezTo>
                    <a:pt x="8692" y="1951"/>
                    <a:pt x="8656" y="1749"/>
                    <a:pt x="8609" y="1570"/>
                  </a:cubicBezTo>
                  <a:cubicBezTo>
                    <a:pt x="8537" y="1368"/>
                    <a:pt x="8609" y="1070"/>
                    <a:pt x="8395" y="915"/>
                  </a:cubicBezTo>
                  <a:cubicBezTo>
                    <a:pt x="8335" y="653"/>
                    <a:pt x="8252" y="379"/>
                    <a:pt x="7990" y="284"/>
                  </a:cubicBezTo>
                  <a:cubicBezTo>
                    <a:pt x="7674" y="121"/>
                    <a:pt x="7364" y="0"/>
                    <a:pt x="70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 name="Google Shape;2403;p17"/>
            <p:cNvSpPr/>
            <p:nvPr/>
          </p:nvSpPr>
          <p:spPr>
            <a:xfrm>
              <a:off x="98132" y="2933690"/>
              <a:ext cx="103012" cy="99319"/>
            </a:xfrm>
            <a:custGeom>
              <a:avLst/>
              <a:gdLst/>
              <a:ahLst/>
              <a:cxnLst/>
              <a:rect l="l" t="t" r="r" b="b"/>
              <a:pathLst>
                <a:path w="3264" h="3147" extrusionOk="0">
                  <a:moveTo>
                    <a:pt x="1727" y="0"/>
                  </a:moveTo>
                  <a:cubicBezTo>
                    <a:pt x="1680" y="24"/>
                    <a:pt x="1656" y="72"/>
                    <a:pt x="1608" y="95"/>
                  </a:cubicBezTo>
                  <a:cubicBezTo>
                    <a:pt x="1418" y="298"/>
                    <a:pt x="1049" y="441"/>
                    <a:pt x="1120" y="750"/>
                  </a:cubicBezTo>
                  <a:cubicBezTo>
                    <a:pt x="1171" y="953"/>
                    <a:pt x="1157" y="1011"/>
                    <a:pt x="1119" y="1011"/>
                  </a:cubicBezTo>
                  <a:cubicBezTo>
                    <a:pt x="1067" y="1011"/>
                    <a:pt x="970" y="906"/>
                    <a:pt x="925" y="906"/>
                  </a:cubicBezTo>
                  <a:cubicBezTo>
                    <a:pt x="917" y="906"/>
                    <a:pt x="910" y="909"/>
                    <a:pt x="906" y="917"/>
                  </a:cubicBezTo>
                  <a:cubicBezTo>
                    <a:pt x="870" y="929"/>
                    <a:pt x="834" y="964"/>
                    <a:pt x="811" y="1012"/>
                  </a:cubicBezTo>
                  <a:cubicBezTo>
                    <a:pt x="811" y="1048"/>
                    <a:pt x="846" y="1107"/>
                    <a:pt x="811" y="1143"/>
                  </a:cubicBezTo>
                  <a:cubicBezTo>
                    <a:pt x="803" y="1149"/>
                    <a:pt x="797" y="1151"/>
                    <a:pt x="791" y="1151"/>
                  </a:cubicBezTo>
                  <a:cubicBezTo>
                    <a:pt x="762" y="1151"/>
                    <a:pt x="756" y="1082"/>
                    <a:pt x="715" y="1072"/>
                  </a:cubicBezTo>
                  <a:cubicBezTo>
                    <a:pt x="699" y="1068"/>
                    <a:pt x="684" y="1066"/>
                    <a:pt x="669" y="1066"/>
                  </a:cubicBezTo>
                  <a:cubicBezTo>
                    <a:pt x="587" y="1066"/>
                    <a:pt x="526" y="1120"/>
                    <a:pt x="465" y="1191"/>
                  </a:cubicBezTo>
                  <a:cubicBezTo>
                    <a:pt x="406" y="1262"/>
                    <a:pt x="358" y="1369"/>
                    <a:pt x="358" y="1488"/>
                  </a:cubicBezTo>
                  <a:cubicBezTo>
                    <a:pt x="415" y="1682"/>
                    <a:pt x="385" y="1811"/>
                    <a:pt x="194" y="1811"/>
                  </a:cubicBezTo>
                  <a:cubicBezTo>
                    <a:pt x="185" y="1811"/>
                    <a:pt x="177" y="1810"/>
                    <a:pt x="168" y="1810"/>
                  </a:cubicBezTo>
                  <a:cubicBezTo>
                    <a:pt x="72" y="1822"/>
                    <a:pt x="25" y="1869"/>
                    <a:pt x="1" y="1965"/>
                  </a:cubicBezTo>
                  <a:cubicBezTo>
                    <a:pt x="1" y="2024"/>
                    <a:pt x="1" y="2072"/>
                    <a:pt x="13" y="2119"/>
                  </a:cubicBezTo>
                  <a:cubicBezTo>
                    <a:pt x="84" y="2310"/>
                    <a:pt x="227" y="2417"/>
                    <a:pt x="346" y="2572"/>
                  </a:cubicBezTo>
                  <a:cubicBezTo>
                    <a:pt x="418" y="2762"/>
                    <a:pt x="727" y="2691"/>
                    <a:pt x="715" y="2989"/>
                  </a:cubicBezTo>
                  <a:cubicBezTo>
                    <a:pt x="817" y="3101"/>
                    <a:pt x="920" y="3146"/>
                    <a:pt x="1021" y="3146"/>
                  </a:cubicBezTo>
                  <a:cubicBezTo>
                    <a:pt x="1143" y="3146"/>
                    <a:pt x="1265" y="3080"/>
                    <a:pt x="1382" y="2989"/>
                  </a:cubicBezTo>
                  <a:cubicBezTo>
                    <a:pt x="1418" y="2965"/>
                    <a:pt x="1465" y="2917"/>
                    <a:pt x="1489" y="2869"/>
                  </a:cubicBezTo>
                  <a:cubicBezTo>
                    <a:pt x="1549" y="2762"/>
                    <a:pt x="1668" y="2750"/>
                    <a:pt x="1799" y="2715"/>
                  </a:cubicBezTo>
                  <a:cubicBezTo>
                    <a:pt x="1846" y="2703"/>
                    <a:pt x="1882" y="2691"/>
                    <a:pt x="1918" y="2655"/>
                  </a:cubicBezTo>
                  <a:cubicBezTo>
                    <a:pt x="2025" y="2596"/>
                    <a:pt x="2108" y="2524"/>
                    <a:pt x="2216" y="2477"/>
                  </a:cubicBezTo>
                  <a:cubicBezTo>
                    <a:pt x="2288" y="2505"/>
                    <a:pt x="2357" y="2516"/>
                    <a:pt x="2425" y="2516"/>
                  </a:cubicBezTo>
                  <a:cubicBezTo>
                    <a:pt x="2615" y="2516"/>
                    <a:pt x="2790" y="2425"/>
                    <a:pt x="2966" y="2346"/>
                  </a:cubicBezTo>
                  <a:cubicBezTo>
                    <a:pt x="3168" y="2238"/>
                    <a:pt x="3097" y="2000"/>
                    <a:pt x="3156" y="1846"/>
                  </a:cubicBezTo>
                  <a:cubicBezTo>
                    <a:pt x="3263" y="1524"/>
                    <a:pt x="3049" y="1310"/>
                    <a:pt x="2989" y="1048"/>
                  </a:cubicBezTo>
                  <a:lnTo>
                    <a:pt x="2858" y="607"/>
                  </a:lnTo>
                  <a:cubicBezTo>
                    <a:pt x="2823" y="572"/>
                    <a:pt x="2787" y="548"/>
                    <a:pt x="2739" y="512"/>
                  </a:cubicBezTo>
                  <a:cubicBezTo>
                    <a:pt x="2684" y="472"/>
                    <a:pt x="2627" y="459"/>
                    <a:pt x="2569" y="459"/>
                  </a:cubicBezTo>
                  <a:cubicBezTo>
                    <a:pt x="2465" y="459"/>
                    <a:pt x="2359" y="501"/>
                    <a:pt x="2258" y="501"/>
                  </a:cubicBezTo>
                  <a:cubicBezTo>
                    <a:pt x="2198" y="501"/>
                    <a:pt x="2140" y="486"/>
                    <a:pt x="2085" y="441"/>
                  </a:cubicBezTo>
                  <a:cubicBezTo>
                    <a:pt x="1966" y="369"/>
                    <a:pt x="1858" y="262"/>
                    <a:pt x="1823" y="119"/>
                  </a:cubicBezTo>
                  <a:cubicBezTo>
                    <a:pt x="1799" y="72"/>
                    <a:pt x="1775" y="24"/>
                    <a:pt x="17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 name="Google Shape;2404;p17"/>
            <p:cNvSpPr/>
            <p:nvPr/>
          </p:nvSpPr>
          <p:spPr>
            <a:xfrm>
              <a:off x="182679" y="2907749"/>
              <a:ext cx="53400" cy="86632"/>
            </a:xfrm>
            <a:custGeom>
              <a:avLst/>
              <a:gdLst/>
              <a:ahLst/>
              <a:cxnLst/>
              <a:rect l="l" t="t" r="r" b="b"/>
              <a:pathLst>
                <a:path w="1692" h="2745" extrusionOk="0">
                  <a:moveTo>
                    <a:pt x="1322" y="1"/>
                  </a:moveTo>
                  <a:cubicBezTo>
                    <a:pt x="1072" y="48"/>
                    <a:pt x="834" y="120"/>
                    <a:pt x="584" y="167"/>
                  </a:cubicBezTo>
                  <a:cubicBezTo>
                    <a:pt x="525" y="215"/>
                    <a:pt x="441" y="239"/>
                    <a:pt x="370" y="262"/>
                  </a:cubicBezTo>
                  <a:cubicBezTo>
                    <a:pt x="251" y="358"/>
                    <a:pt x="120" y="429"/>
                    <a:pt x="108" y="620"/>
                  </a:cubicBezTo>
                  <a:cubicBezTo>
                    <a:pt x="120" y="667"/>
                    <a:pt x="132" y="715"/>
                    <a:pt x="179" y="739"/>
                  </a:cubicBezTo>
                  <a:cubicBezTo>
                    <a:pt x="334" y="786"/>
                    <a:pt x="239" y="882"/>
                    <a:pt x="191" y="953"/>
                  </a:cubicBezTo>
                  <a:cubicBezTo>
                    <a:pt x="120" y="1096"/>
                    <a:pt x="1" y="1239"/>
                    <a:pt x="132" y="1429"/>
                  </a:cubicBezTo>
                  <a:cubicBezTo>
                    <a:pt x="184" y="1489"/>
                    <a:pt x="235" y="1510"/>
                    <a:pt x="284" y="1510"/>
                  </a:cubicBezTo>
                  <a:cubicBezTo>
                    <a:pt x="393" y="1510"/>
                    <a:pt x="494" y="1406"/>
                    <a:pt x="584" y="1382"/>
                  </a:cubicBezTo>
                  <a:lnTo>
                    <a:pt x="584" y="1382"/>
                  </a:lnTo>
                  <a:cubicBezTo>
                    <a:pt x="525" y="1572"/>
                    <a:pt x="168" y="1441"/>
                    <a:pt x="239" y="1798"/>
                  </a:cubicBezTo>
                  <a:cubicBezTo>
                    <a:pt x="251" y="1941"/>
                    <a:pt x="1" y="2096"/>
                    <a:pt x="156" y="2132"/>
                  </a:cubicBezTo>
                  <a:cubicBezTo>
                    <a:pt x="572" y="2191"/>
                    <a:pt x="275" y="2513"/>
                    <a:pt x="358" y="2679"/>
                  </a:cubicBezTo>
                  <a:cubicBezTo>
                    <a:pt x="406" y="2727"/>
                    <a:pt x="449" y="2744"/>
                    <a:pt x="490" y="2744"/>
                  </a:cubicBezTo>
                  <a:cubicBezTo>
                    <a:pt x="542" y="2744"/>
                    <a:pt x="591" y="2718"/>
                    <a:pt x="644" y="2691"/>
                  </a:cubicBezTo>
                  <a:cubicBezTo>
                    <a:pt x="799" y="2406"/>
                    <a:pt x="1072" y="2263"/>
                    <a:pt x="1322" y="2108"/>
                  </a:cubicBezTo>
                  <a:cubicBezTo>
                    <a:pt x="1394" y="2025"/>
                    <a:pt x="1430" y="1906"/>
                    <a:pt x="1418" y="1786"/>
                  </a:cubicBezTo>
                  <a:cubicBezTo>
                    <a:pt x="1477" y="1453"/>
                    <a:pt x="1227" y="1251"/>
                    <a:pt x="1192" y="953"/>
                  </a:cubicBezTo>
                  <a:cubicBezTo>
                    <a:pt x="1144" y="834"/>
                    <a:pt x="977" y="822"/>
                    <a:pt x="1013" y="655"/>
                  </a:cubicBezTo>
                  <a:cubicBezTo>
                    <a:pt x="1045" y="634"/>
                    <a:pt x="1076" y="626"/>
                    <a:pt x="1108" y="626"/>
                  </a:cubicBezTo>
                  <a:cubicBezTo>
                    <a:pt x="1223" y="626"/>
                    <a:pt x="1335" y="739"/>
                    <a:pt x="1450" y="739"/>
                  </a:cubicBezTo>
                  <a:cubicBezTo>
                    <a:pt x="1479" y="739"/>
                    <a:pt x="1508" y="732"/>
                    <a:pt x="1537" y="715"/>
                  </a:cubicBezTo>
                  <a:cubicBezTo>
                    <a:pt x="1692" y="382"/>
                    <a:pt x="1584" y="167"/>
                    <a:pt x="13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 name="Google Shape;2405;p17"/>
            <p:cNvSpPr/>
            <p:nvPr/>
          </p:nvSpPr>
          <p:spPr>
            <a:xfrm>
              <a:off x="29397" y="3021614"/>
              <a:ext cx="52989" cy="77038"/>
            </a:xfrm>
            <a:custGeom>
              <a:avLst/>
              <a:gdLst/>
              <a:ahLst/>
              <a:cxnLst/>
              <a:rect l="l" t="t" r="r" b="b"/>
              <a:pathLst>
                <a:path w="1679" h="2441" extrusionOk="0">
                  <a:moveTo>
                    <a:pt x="679" y="214"/>
                  </a:moveTo>
                  <a:lnTo>
                    <a:pt x="679" y="214"/>
                  </a:lnTo>
                  <a:cubicBezTo>
                    <a:pt x="703" y="250"/>
                    <a:pt x="726" y="262"/>
                    <a:pt x="738" y="262"/>
                  </a:cubicBezTo>
                  <a:cubicBezTo>
                    <a:pt x="726" y="262"/>
                    <a:pt x="691" y="250"/>
                    <a:pt x="679" y="214"/>
                  </a:cubicBezTo>
                  <a:close/>
                  <a:moveTo>
                    <a:pt x="890" y="0"/>
                  </a:moveTo>
                  <a:cubicBezTo>
                    <a:pt x="856" y="0"/>
                    <a:pt x="821" y="4"/>
                    <a:pt x="786" y="12"/>
                  </a:cubicBezTo>
                  <a:cubicBezTo>
                    <a:pt x="667" y="24"/>
                    <a:pt x="691" y="131"/>
                    <a:pt x="679" y="214"/>
                  </a:cubicBezTo>
                  <a:cubicBezTo>
                    <a:pt x="322" y="441"/>
                    <a:pt x="262" y="917"/>
                    <a:pt x="0" y="1226"/>
                  </a:cubicBezTo>
                  <a:cubicBezTo>
                    <a:pt x="39" y="1343"/>
                    <a:pt x="109" y="1388"/>
                    <a:pt x="198" y="1388"/>
                  </a:cubicBezTo>
                  <a:cubicBezTo>
                    <a:pt x="219" y="1388"/>
                    <a:pt x="240" y="1386"/>
                    <a:pt x="262" y="1381"/>
                  </a:cubicBezTo>
                  <a:cubicBezTo>
                    <a:pt x="333" y="1365"/>
                    <a:pt x="393" y="1358"/>
                    <a:pt x="443" y="1358"/>
                  </a:cubicBezTo>
                  <a:cubicBezTo>
                    <a:pt x="726" y="1358"/>
                    <a:pt x="683" y="1601"/>
                    <a:pt x="572" y="1905"/>
                  </a:cubicBezTo>
                  <a:cubicBezTo>
                    <a:pt x="548" y="2036"/>
                    <a:pt x="548" y="2155"/>
                    <a:pt x="584" y="2274"/>
                  </a:cubicBezTo>
                  <a:cubicBezTo>
                    <a:pt x="631" y="2358"/>
                    <a:pt x="691" y="2417"/>
                    <a:pt x="786" y="2441"/>
                  </a:cubicBezTo>
                  <a:cubicBezTo>
                    <a:pt x="976" y="2405"/>
                    <a:pt x="1060" y="2262"/>
                    <a:pt x="1119" y="2060"/>
                  </a:cubicBezTo>
                  <a:cubicBezTo>
                    <a:pt x="1262" y="1691"/>
                    <a:pt x="1155" y="1226"/>
                    <a:pt x="1417" y="917"/>
                  </a:cubicBezTo>
                  <a:cubicBezTo>
                    <a:pt x="1679" y="607"/>
                    <a:pt x="1596" y="369"/>
                    <a:pt x="1381" y="131"/>
                  </a:cubicBezTo>
                  <a:cubicBezTo>
                    <a:pt x="1214" y="82"/>
                    <a:pt x="1055" y="0"/>
                    <a:pt x="8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 name="Google Shape;2406;p17"/>
            <p:cNvSpPr/>
            <p:nvPr/>
          </p:nvSpPr>
          <p:spPr>
            <a:xfrm>
              <a:off x="11724" y="3080756"/>
              <a:ext cx="44373" cy="59617"/>
            </a:xfrm>
            <a:custGeom>
              <a:avLst/>
              <a:gdLst/>
              <a:ahLst/>
              <a:cxnLst/>
              <a:rect l="l" t="t" r="r" b="b"/>
              <a:pathLst>
                <a:path w="1406" h="1889" extrusionOk="0">
                  <a:moveTo>
                    <a:pt x="848" y="1"/>
                  </a:moveTo>
                  <a:cubicBezTo>
                    <a:pt x="734" y="1"/>
                    <a:pt x="658" y="238"/>
                    <a:pt x="547" y="238"/>
                  </a:cubicBezTo>
                  <a:cubicBezTo>
                    <a:pt x="506" y="238"/>
                    <a:pt x="460" y="205"/>
                    <a:pt x="405" y="114"/>
                  </a:cubicBezTo>
                  <a:cubicBezTo>
                    <a:pt x="370" y="103"/>
                    <a:pt x="358" y="67"/>
                    <a:pt x="346" y="55"/>
                  </a:cubicBezTo>
                  <a:cubicBezTo>
                    <a:pt x="191" y="210"/>
                    <a:pt x="251" y="412"/>
                    <a:pt x="215" y="591"/>
                  </a:cubicBezTo>
                  <a:cubicBezTo>
                    <a:pt x="179" y="805"/>
                    <a:pt x="96" y="996"/>
                    <a:pt x="108" y="1222"/>
                  </a:cubicBezTo>
                  <a:cubicBezTo>
                    <a:pt x="1" y="1662"/>
                    <a:pt x="334" y="1734"/>
                    <a:pt x="572" y="1889"/>
                  </a:cubicBezTo>
                  <a:cubicBezTo>
                    <a:pt x="596" y="1889"/>
                    <a:pt x="608" y="1877"/>
                    <a:pt x="643" y="1877"/>
                  </a:cubicBezTo>
                  <a:cubicBezTo>
                    <a:pt x="822" y="1722"/>
                    <a:pt x="1132" y="1638"/>
                    <a:pt x="965" y="1246"/>
                  </a:cubicBezTo>
                  <a:cubicBezTo>
                    <a:pt x="882" y="1246"/>
                    <a:pt x="798" y="1234"/>
                    <a:pt x="774" y="1115"/>
                  </a:cubicBezTo>
                  <a:cubicBezTo>
                    <a:pt x="751" y="1055"/>
                    <a:pt x="643" y="1019"/>
                    <a:pt x="727" y="936"/>
                  </a:cubicBezTo>
                  <a:cubicBezTo>
                    <a:pt x="756" y="906"/>
                    <a:pt x="779" y="895"/>
                    <a:pt x="798" y="895"/>
                  </a:cubicBezTo>
                  <a:cubicBezTo>
                    <a:pt x="839" y="895"/>
                    <a:pt x="861" y="951"/>
                    <a:pt x="894" y="984"/>
                  </a:cubicBezTo>
                  <a:lnTo>
                    <a:pt x="989" y="984"/>
                  </a:lnTo>
                  <a:cubicBezTo>
                    <a:pt x="1132" y="865"/>
                    <a:pt x="1405" y="829"/>
                    <a:pt x="1298" y="484"/>
                  </a:cubicBezTo>
                  <a:cubicBezTo>
                    <a:pt x="1263" y="448"/>
                    <a:pt x="1239" y="388"/>
                    <a:pt x="1203" y="341"/>
                  </a:cubicBezTo>
                  <a:cubicBezTo>
                    <a:pt x="1132" y="186"/>
                    <a:pt x="1060" y="31"/>
                    <a:pt x="882" y="7"/>
                  </a:cubicBezTo>
                  <a:cubicBezTo>
                    <a:pt x="870" y="3"/>
                    <a:pt x="859" y="1"/>
                    <a:pt x="8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 name="Google Shape;2407;p17"/>
            <p:cNvSpPr/>
            <p:nvPr/>
          </p:nvSpPr>
          <p:spPr>
            <a:xfrm>
              <a:off x="225536" y="2903078"/>
              <a:ext cx="66150" cy="33643"/>
            </a:xfrm>
            <a:custGeom>
              <a:avLst/>
              <a:gdLst/>
              <a:ahLst/>
              <a:cxnLst/>
              <a:rect l="l" t="t" r="r" b="b"/>
              <a:pathLst>
                <a:path w="2096" h="1066" extrusionOk="0">
                  <a:moveTo>
                    <a:pt x="571" y="1"/>
                  </a:moveTo>
                  <a:cubicBezTo>
                    <a:pt x="383" y="1"/>
                    <a:pt x="194" y="54"/>
                    <a:pt x="0" y="196"/>
                  </a:cubicBezTo>
                  <a:cubicBezTo>
                    <a:pt x="72" y="399"/>
                    <a:pt x="226" y="577"/>
                    <a:pt x="119" y="815"/>
                  </a:cubicBezTo>
                  <a:cubicBezTo>
                    <a:pt x="48" y="899"/>
                    <a:pt x="48" y="982"/>
                    <a:pt x="119" y="1065"/>
                  </a:cubicBezTo>
                  <a:cubicBezTo>
                    <a:pt x="298" y="1065"/>
                    <a:pt x="429" y="1042"/>
                    <a:pt x="465" y="791"/>
                  </a:cubicBezTo>
                  <a:cubicBezTo>
                    <a:pt x="482" y="649"/>
                    <a:pt x="533" y="534"/>
                    <a:pt x="652" y="534"/>
                  </a:cubicBezTo>
                  <a:cubicBezTo>
                    <a:pt x="692" y="534"/>
                    <a:pt x="741" y="547"/>
                    <a:pt x="798" y="577"/>
                  </a:cubicBezTo>
                  <a:cubicBezTo>
                    <a:pt x="1143" y="756"/>
                    <a:pt x="1560" y="577"/>
                    <a:pt x="1905" y="803"/>
                  </a:cubicBezTo>
                  <a:cubicBezTo>
                    <a:pt x="2096" y="458"/>
                    <a:pt x="1846" y="399"/>
                    <a:pt x="1655" y="315"/>
                  </a:cubicBezTo>
                  <a:cubicBezTo>
                    <a:pt x="1640" y="320"/>
                    <a:pt x="1628" y="323"/>
                    <a:pt x="1615" y="323"/>
                  </a:cubicBezTo>
                  <a:cubicBezTo>
                    <a:pt x="1598" y="323"/>
                    <a:pt x="1581" y="317"/>
                    <a:pt x="1560" y="303"/>
                  </a:cubicBezTo>
                  <a:cubicBezTo>
                    <a:pt x="1226" y="167"/>
                    <a:pt x="901" y="1"/>
                    <a:pt x="5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 name="Google Shape;2408;p17"/>
            <p:cNvSpPr/>
            <p:nvPr/>
          </p:nvSpPr>
          <p:spPr>
            <a:xfrm>
              <a:off x="69224" y="2973139"/>
              <a:ext cx="40618" cy="40776"/>
            </a:xfrm>
            <a:custGeom>
              <a:avLst/>
              <a:gdLst/>
              <a:ahLst/>
              <a:cxnLst/>
              <a:rect l="l" t="t" r="r" b="b"/>
              <a:pathLst>
                <a:path w="1287" h="1292" extrusionOk="0">
                  <a:moveTo>
                    <a:pt x="977" y="0"/>
                  </a:moveTo>
                  <a:cubicBezTo>
                    <a:pt x="572" y="191"/>
                    <a:pt x="274" y="536"/>
                    <a:pt x="0" y="869"/>
                  </a:cubicBezTo>
                  <a:cubicBezTo>
                    <a:pt x="0" y="1167"/>
                    <a:pt x="179" y="1250"/>
                    <a:pt x="381" y="1274"/>
                  </a:cubicBezTo>
                  <a:cubicBezTo>
                    <a:pt x="452" y="1283"/>
                    <a:pt x="522" y="1291"/>
                    <a:pt x="589" y="1291"/>
                  </a:cubicBezTo>
                  <a:cubicBezTo>
                    <a:pt x="791" y="1291"/>
                    <a:pt x="956" y="1216"/>
                    <a:pt x="965" y="857"/>
                  </a:cubicBezTo>
                  <a:cubicBezTo>
                    <a:pt x="953" y="822"/>
                    <a:pt x="953" y="786"/>
                    <a:pt x="953" y="738"/>
                  </a:cubicBezTo>
                  <a:cubicBezTo>
                    <a:pt x="857" y="536"/>
                    <a:pt x="1036" y="465"/>
                    <a:pt x="1131" y="357"/>
                  </a:cubicBezTo>
                  <a:cubicBezTo>
                    <a:pt x="1286" y="119"/>
                    <a:pt x="1155" y="36"/>
                    <a:pt x="9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 name="Google Shape;2409;p17"/>
            <p:cNvSpPr/>
            <p:nvPr/>
          </p:nvSpPr>
          <p:spPr>
            <a:xfrm>
              <a:off x="67709" y="3165586"/>
              <a:ext cx="75933" cy="32696"/>
            </a:xfrm>
            <a:custGeom>
              <a:avLst/>
              <a:gdLst/>
              <a:ahLst/>
              <a:cxnLst/>
              <a:rect l="l" t="t" r="r" b="b"/>
              <a:pathLst>
                <a:path w="2406" h="1036" extrusionOk="0">
                  <a:moveTo>
                    <a:pt x="2219" y="1"/>
                  </a:moveTo>
                  <a:cubicBezTo>
                    <a:pt x="2177" y="1"/>
                    <a:pt x="2141" y="18"/>
                    <a:pt x="2108" y="58"/>
                  </a:cubicBezTo>
                  <a:cubicBezTo>
                    <a:pt x="1548" y="379"/>
                    <a:pt x="953" y="522"/>
                    <a:pt x="346" y="558"/>
                  </a:cubicBezTo>
                  <a:cubicBezTo>
                    <a:pt x="191" y="570"/>
                    <a:pt x="24" y="558"/>
                    <a:pt x="12" y="796"/>
                  </a:cubicBezTo>
                  <a:lnTo>
                    <a:pt x="1" y="844"/>
                  </a:lnTo>
                  <a:cubicBezTo>
                    <a:pt x="183" y="973"/>
                    <a:pt x="365" y="1036"/>
                    <a:pt x="548" y="1036"/>
                  </a:cubicBezTo>
                  <a:cubicBezTo>
                    <a:pt x="734" y="1036"/>
                    <a:pt x="921" y="970"/>
                    <a:pt x="1108" y="844"/>
                  </a:cubicBezTo>
                  <a:cubicBezTo>
                    <a:pt x="1144" y="832"/>
                    <a:pt x="1191" y="832"/>
                    <a:pt x="1215" y="832"/>
                  </a:cubicBezTo>
                  <a:cubicBezTo>
                    <a:pt x="1293" y="714"/>
                    <a:pt x="1364" y="629"/>
                    <a:pt x="1486" y="629"/>
                  </a:cubicBezTo>
                  <a:cubicBezTo>
                    <a:pt x="1512" y="629"/>
                    <a:pt x="1541" y="633"/>
                    <a:pt x="1572" y="641"/>
                  </a:cubicBezTo>
                  <a:cubicBezTo>
                    <a:pt x="1619" y="651"/>
                    <a:pt x="1664" y="657"/>
                    <a:pt x="1708" y="657"/>
                  </a:cubicBezTo>
                  <a:cubicBezTo>
                    <a:pt x="1866" y="657"/>
                    <a:pt x="2005" y="588"/>
                    <a:pt x="2108" y="439"/>
                  </a:cubicBezTo>
                  <a:cubicBezTo>
                    <a:pt x="2144" y="391"/>
                    <a:pt x="2179" y="355"/>
                    <a:pt x="2215" y="320"/>
                  </a:cubicBezTo>
                  <a:cubicBezTo>
                    <a:pt x="2298" y="236"/>
                    <a:pt x="2406" y="177"/>
                    <a:pt x="2334" y="34"/>
                  </a:cubicBezTo>
                  <a:cubicBezTo>
                    <a:pt x="2291" y="13"/>
                    <a:pt x="2253" y="1"/>
                    <a:pt x="22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 name="Google Shape;2410;p17"/>
            <p:cNvSpPr/>
            <p:nvPr/>
          </p:nvSpPr>
          <p:spPr>
            <a:xfrm>
              <a:off x="116563" y="2936310"/>
              <a:ext cx="31970" cy="43332"/>
            </a:xfrm>
            <a:custGeom>
              <a:avLst/>
              <a:gdLst/>
              <a:ahLst/>
              <a:cxnLst/>
              <a:rect l="l" t="t" r="r" b="b"/>
              <a:pathLst>
                <a:path w="1013" h="1373" extrusionOk="0">
                  <a:moveTo>
                    <a:pt x="1012" y="0"/>
                  </a:moveTo>
                  <a:lnTo>
                    <a:pt x="1012" y="0"/>
                  </a:lnTo>
                  <a:cubicBezTo>
                    <a:pt x="655" y="48"/>
                    <a:pt x="441" y="405"/>
                    <a:pt x="119" y="560"/>
                  </a:cubicBezTo>
                  <a:cubicBezTo>
                    <a:pt x="0" y="739"/>
                    <a:pt x="84" y="822"/>
                    <a:pt x="239" y="893"/>
                  </a:cubicBezTo>
                  <a:cubicBezTo>
                    <a:pt x="358" y="917"/>
                    <a:pt x="489" y="929"/>
                    <a:pt x="500" y="1072"/>
                  </a:cubicBezTo>
                  <a:cubicBezTo>
                    <a:pt x="528" y="1229"/>
                    <a:pt x="542" y="1372"/>
                    <a:pt x="641" y="1372"/>
                  </a:cubicBezTo>
                  <a:cubicBezTo>
                    <a:pt x="670" y="1372"/>
                    <a:pt x="705" y="1360"/>
                    <a:pt x="750" y="1334"/>
                  </a:cubicBezTo>
                  <a:cubicBezTo>
                    <a:pt x="929" y="1227"/>
                    <a:pt x="893" y="1060"/>
                    <a:pt x="739" y="941"/>
                  </a:cubicBezTo>
                  <a:cubicBezTo>
                    <a:pt x="489" y="739"/>
                    <a:pt x="548" y="572"/>
                    <a:pt x="750" y="405"/>
                  </a:cubicBezTo>
                  <a:cubicBezTo>
                    <a:pt x="893" y="298"/>
                    <a:pt x="953" y="155"/>
                    <a:pt x="101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 name="Google Shape;2411;p17"/>
            <p:cNvSpPr/>
            <p:nvPr/>
          </p:nvSpPr>
          <p:spPr>
            <a:xfrm>
              <a:off x="27882" y="3056550"/>
              <a:ext cx="28593" cy="26226"/>
            </a:xfrm>
            <a:custGeom>
              <a:avLst/>
              <a:gdLst/>
              <a:ahLst/>
              <a:cxnLst/>
              <a:rect l="l" t="t" r="r" b="b"/>
              <a:pathLst>
                <a:path w="906" h="831" extrusionOk="0">
                  <a:moveTo>
                    <a:pt x="544" y="0"/>
                  </a:moveTo>
                  <a:cubicBezTo>
                    <a:pt x="469" y="0"/>
                    <a:pt x="391" y="45"/>
                    <a:pt x="310" y="119"/>
                  </a:cubicBezTo>
                  <a:cubicBezTo>
                    <a:pt x="271" y="159"/>
                    <a:pt x="234" y="174"/>
                    <a:pt x="199" y="174"/>
                  </a:cubicBezTo>
                  <a:cubicBezTo>
                    <a:pt x="148" y="174"/>
                    <a:pt x="102" y="143"/>
                    <a:pt x="60" y="108"/>
                  </a:cubicBezTo>
                  <a:cubicBezTo>
                    <a:pt x="36" y="155"/>
                    <a:pt x="24" y="203"/>
                    <a:pt x="12" y="250"/>
                  </a:cubicBezTo>
                  <a:cubicBezTo>
                    <a:pt x="1" y="310"/>
                    <a:pt x="1" y="358"/>
                    <a:pt x="24" y="417"/>
                  </a:cubicBezTo>
                  <a:cubicBezTo>
                    <a:pt x="120" y="620"/>
                    <a:pt x="191" y="786"/>
                    <a:pt x="417" y="810"/>
                  </a:cubicBezTo>
                  <a:cubicBezTo>
                    <a:pt x="458" y="820"/>
                    <a:pt x="501" y="830"/>
                    <a:pt x="542" y="830"/>
                  </a:cubicBezTo>
                  <a:cubicBezTo>
                    <a:pt x="597" y="830"/>
                    <a:pt x="650" y="812"/>
                    <a:pt x="691" y="751"/>
                  </a:cubicBezTo>
                  <a:cubicBezTo>
                    <a:pt x="905" y="584"/>
                    <a:pt x="905" y="393"/>
                    <a:pt x="774" y="167"/>
                  </a:cubicBezTo>
                  <a:cubicBezTo>
                    <a:pt x="701" y="50"/>
                    <a:pt x="624" y="0"/>
                    <a:pt x="5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 name="Google Shape;2412;p17"/>
            <p:cNvSpPr/>
            <p:nvPr/>
          </p:nvSpPr>
          <p:spPr>
            <a:xfrm>
              <a:off x="152256" y="2923023"/>
              <a:ext cx="38345" cy="25721"/>
            </a:xfrm>
            <a:custGeom>
              <a:avLst/>
              <a:gdLst/>
              <a:ahLst/>
              <a:cxnLst/>
              <a:rect l="l" t="t" r="r" b="b"/>
              <a:pathLst>
                <a:path w="1215" h="815" extrusionOk="0">
                  <a:moveTo>
                    <a:pt x="634" y="1"/>
                  </a:moveTo>
                  <a:cubicBezTo>
                    <a:pt x="570" y="1"/>
                    <a:pt x="505" y="9"/>
                    <a:pt x="441" y="52"/>
                  </a:cubicBezTo>
                  <a:lnTo>
                    <a:pt x="0" y="326"/>
                  </a:lnTo>
                  <a:lnTo>
                    <a:pt x="0" y="445"/>
                  </a:lnTo>
                  <a:cubicBezTo>
                    <a:pt x="143" y="588"/>
                    <a:pt x="310" y="695"/>
                    <a:pt x="524" y="802"/>
                  </a:cubicBezTo>
                  <a:cubicBezTo>
                    <a:pt x="786" y="683"/>
                    <a:pt x="1215" y="814"/>
                    <a:pt x="1120" y="207"/>
                  </a:cubicBezTo>
                  <a:cubicBezTo>
                    <a:pt x="1024" y="64"/>
                    <a:pt x="905" y="5"/>
                    <a:pt x="762" y="5"/>
                  </a:cubicBezTo>
                  <a:cubicBezTo>
                    <a:pt x="720" y="5"/>
                    <a:pt x="677" y="1"/>
                    <a:pt x="6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 name="Google Shape;2413;p17"/>
            <p:cNvSpPr/>
            <p:nvPr/>
          </p:nvSpPr>
          <p:spPr>
            <a:xfrm>
              <a:off x="54549" y="3158454"/>
              <a:ext cx="24080" cy="32254"/>
            </a:xfrm>
            <a:custGeom>
              <a:avLst/>
              <a:gdLst/>
              <a:ahLst/>
              <a:cxnLst/>
              <a:rect l="l" t="t" r="r" b="b"/>
              <a:pathLst>
                <a:path w="763" h="1022" extrusionOk="0">
                  <a:moveTo>
                    <a:pt x="169" y="0"/>
                  </a:moveTo>
                  <a:cubicBezTo>
                    <a:pt x="103" y="0"/>
                    <a:pt x="48" y="52"/>
                    <a:pt x="1" y="153"/>
                  </a:cubicBezTo>
                  <a:cubicBezTo>
                    <a:pt x="144" y="439"/>
                    <a:pt x="25" y="903"/>
                    <a:pt x="429" y="1022"/>
                  </a:cubicBezTo>
                  <a:cubicBezTo>
                    <a:pt x="501" y="903"/>
                    <a:pt x="715" y="974"/>
                    <a:pt x="763" y="784"/>
                  </a:cubicBezTo>
                  <a:cubicBezTo>
                    <a:pt x="763" y="736"/>
                    <a:pt x="763" y="700"/>
                    <a:pt x="739" y="677"/>
                  </a:cubicBezTo>
                  <a:cubicBezTo>
                    <a:pt x="608" y="486"/>
                    <a:pt x="525" y="260"/>
                    <a:pt x="346" y="93"/>
                  </a:cubicBezTo>
                  <a:cubicBezTo>
                    <a:pt x="279" y="31"/>
                    <a:pt x="220" y="0"/>
                    <a:pt x="1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 name="Google Shape;2414;p17"/>
            <p:cNvSpPr/>
            <p:nvPr/>
          </p:nvSpPr>
          <p:spPr>
            <a:xfrm>
              <a:off x="51172" y="3133207"/>
              <a:ext cx="27457" cy="46614"/>
            </a:xfrm>
            <a:custGeom>
              <a:avLst/>
              <a:gdLst/>
              <a:ahLst/>
              <a:cxnLst/>
              <a:rect l="l" t="t" r="r" b="b"/>
              <a:pathLst>
                <a:path w="870" h="1477" extrusionOk="0">
                  <a:moveTo>
                    <a:pt x="239" y="0"/>
                  </a:moveTo>
                  <a:lnTo>
                    <a:pt x="239" y="0"/>
                  </a:lnTo>
                  <a:cubicBezTo>
                    <a:pt x="250" y="386"/>
                    <a:pt x="413" y="717"/>
                    <a:pt x="58" y="717"/>
                  </a:cubicBezTo>
                  <a:cubicBezTo>
                    <a:pt x="40" y="717"/>
                    <a:pt x="21" y="716"/>
                    <a:pt x="1" y="715"/>
                  </a:cubicBezTo>
                  <a:lnTo>
                    <a:pt x="1" y="715"/>
                  </a:lnTo>
                  <a:cubicBezTo>
                    <a:pt x="25" y="786"/>
                    <a:pt x="72" y="881"/>
                    <a:pt x="108" y="953"/>
                  </a:cubicBezTo>
                  <a:cubicBezTo>
                    <a:pt x="156" y="937"/>
                    <a:pt x="199" y="930"/>
                    <a:pt x="238" y="930"/>
                  </a:cubicBezTo>
                  <a:cubicBezTo>
                    <a:pt x="550" y="930"/>
                    <a:pt x="616" y="1382"/>
                    <a:pt x="870" y="1477"/>
                  </a:cubicBezTo>
                  <a:cubicBezTo>
                    <a:pt x="822" y="953"/>
                    <a:pt x="548" y="548"/>
                    <a:pt x="2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 name="Google Shape;2415;p17"/>
            <p:cNvSpPr/>
            <p:nvPr/>
          </p:nvSpPr>
          <p:spPr>
            <a:xfrm>
              <a:off x="92515" y="2966007"/>
              <a:ext cx="21082" cy="30455"/>
            </a:xfrm>
            <a:custGeom>
              <a:avLst/>
              <a:gdLst/>
              <a:ahLst/>
              <a:cxnLst/>
              <a:rect l="l" t="t" r="r" b="b"/>
              <a:pathLst>
                <a:path w="668" h="965" extrusionOk="0">
                  <a:moveTo>
                    <a:pt x="465" y="0"/>
                  </a:moveTo>
                  <a:cubicBezTo>
                    <a:pt x="405" y="12"/>
                    <a:pt x="358" y="36"/>
                    <a:pt x="334" y="71"/>
                  </a:cubicBezTo>
                  <a:cubicBezTo>
                    <a:pt x="298" y="119"/>
                    <a:pt x="250" y="179"/>
                    <a:pt x="227" y="226"/>
                  </a:cubicBezTo>
                  <a:cubicBezTo>
                    <a:pt x="227" y="333"/>
                    <a:pt x="536" y="393"/>
                    <a:pt x="274" y="524"/>
                  </a:cubicBezTo>
                  <a:cubicBezTo>
                    <a:pt x="0" y="655"/>
                    <a:pt x="60" y="786"/>
                    <a:pt x="215" y="964"/>
                  </a:cubicBezTo>
                  <a:cubicBezTo>
                    <a:pt x="250" y="929"/>
                    <a:pt x="286" y="881"/>
                    <a:pt x="334" y="822"/>
                  </a:cubicBezTo>
                  <a:cubicBezTo>
                    <a:pt x="345" y="822"/>
                    <a:pt x="356" y="822"/>
                    <a:pt x="367" y="822"/>
                  </a:cubicBezTo>
                  <a:cubicBezTo>
                    <a:pt x="590" y="822"/>
                    <a:pt x="650" y="703"/>
                    <a:pt x="548" y="452"/>
                  </a:cubicBezTo>
                  <a:cubicBezTo>
                    <a:pt x="596" y="369"/>
                    <a:pt x="631" y="286"/>
                    <a:pt x="667" y="202"/>
                  </a:cubicBezTo>
                  <a:cubicBezTo>
                    <a:pt x="655" y="71"/>
                    <a:pt x="572" y="12"/>
                    <a:pt x="4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 name="Google Shape;2416;p17"/>
            <p:cNvSpPr/>
            <p:nvPr/>
          </p:nvSpPr>
          <p:spPr>
            <a:xfrm>
              <a:off x="277262" y="3017101"/>
              <a:ext cx="21555" cy="18810"/>
            </a:xfrm>
            <a:custGeom>
              <a:avLst/>
              <a:gdLst/>
              <a:ahLst/>
              <a:cxnLst/>
              <a:rect l="l" t="t" r="r" b="b"/>
              <a:pathLst>
                <a:path w="683" h="596" extrusionOk="0">
                  <a:moveTo>
                    <a:pt x="308" y="0"/>
                  </a:moveTo>
                  <a:cubicBezTo>
                    <a:pt x="195" y="0"/>
                    <a:pt x="98" y="68"/>
                    <a:pt x="40" y="262"/>
                  </a:cubicBezTo>
                  <a:cubicBezTo>
                    <a:pt x="1" y="403"/>
                    <a:pt x="23" y="442"/>
                    <a:pt x="70" y="442"/>
                  </a:cubicBezTo>
                  <a:cubicBezTo>
                    <a:pt x="130" y="442"/>
                    <a:pt x="230" y="378"/>
                    <a:pt x="293" y="378"/>
                  </a:cubicBezTo>
                  <a:cubicBezTo>
                    <a:pt x="331" y="378"/>
                    <a:pt x="356" y="401"/>
                    <a:pt x="350" y="477"/>
                  </a:cubicBezTo>
                  <a:cubicBezTo>
                    <a:pt x="338" y="524"/>
                    <a:pt x="350" y="560"/>
                    <a:pt x="373" y="596"/>
                  </a:cubicBezTo>
                  <a:lnTo>
                    <a:pt x="445" y="596"/>
                  </a:lnTo>
                  <a:cubicBezTo>
                    <a:pt x="611" y="477"/>
                    <a:pt x="683" y="334"/>
                    <a:pt x="611" y="107"/>
                  </a:cubicBezTo>
                  <a:cubicBezTo>
                    <a:pt x="508" y="48"/>
                    <a:pt x="403" y="0"/>
                    <a:pt x="3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 name="Google Shape;2417;p17"/>
            <p:cNvSpPr/>
            <p:nvPr/>
          </p:nvSpPr>
          <p:spPr>
            <a:xfrm>
              <a:off x="54549" y="3006560"/>
              <a:ext cx="18463" cy="21966"/>
            </a:xfrm>
            <a:custGeom>
              <a:avLst/>
              <a:gdLst/>
              <a:ahLst/>
              <a:cxnLst/>
              <a:rect l="l" t="t" r="r" b="b"/>
              <a:pathLst>
                <a:path w="585" h="696" extrusionOk="0">
                  <a:moveTo>
                    <a:pt x="322" y="1"/>
                  </a:moveTo>
                  <a:cubicBezTo>
                    <a:pt x="144" y="96"/>
                    <a:pt x="72" y="299"/>
                    <a:pt x="1" y="489"/>
                  </a:cubicBezTo>
                  <a:cubicBezTo>
                    <a:pt x="127" y="616"/>
                    <a:pt x="282" y="695"/>
                    <a:pt x="465" y="695"/>
                  </a:cubicBezTo>
                  <a:cubicBezTo>
                    <a:pt x="488" y="695"/>
                    <a:pt x="512" y="694"/>
                    <a:pt x="537" y="691"/>
                  </a:cubicBezTo>
                  <a:cubicBezTo>
                    <a:pt x="560" y="632"/>
                    <a:pt x="584" y="572"/>
                    <a:pt x="572" y="537"/>
                  </a:cubicBezTo>
                  <a:cubicBezTo>
                    <a:pt x="537" y="322"/>
                    <a:pt x="501" y="120"/>
                    <a:pt x="3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 name="Google Shape;2418;p17"/>
            <p:cNvSpPr/>
            <p:nvPr/>
          </p:nvSpPr>
          <p:spPr>
            <a:xfrm>
              <a:off x="64711" y="3000564"/>
              <a:ext cx="19567" cy="23702"/>
            </a:xfrm>
            <a:custGeom>
              <a:avLst/>
              <a:gdLst/>
              <a:ahLst/>
              <a:cxnLst/>
              <a:rect l="l" t="t" r="r" b="b"/>
              <a:pathLst>
                <a:path w="620" h="751" extrusionOk="0">
                  <a:moveTo>
                    <a:pt x="143" y="0"/>
                  </a:moveTo>
                  <a:cubicBezTo>
                    <a:pt x="96" y="48"/>
                    <a:pt x="48" y="108"/>
                    <a:pt x="0" y="167"/>
                  </a:cubicBezTo>
                  <a:cubicBezTo>
                    <a:pt x="48" y="381"/>
                    <a:pt x="60" y="584"/>
                    <a:pt x="215" y="750"/>
                  </a:cubicBezTo>
                  <a:cubicBezTo>
                    <a:pt x="238" y="750"/>
                    <a:pt x="262" y="739"/>
                    <a:pt x="286" y="739"/>
                  </a:cubicBezTo>
                  <a:cubicBezTo>
                    <a:pt x="393" y="667"/>
                    <a:pt x="512" y="620"/>
                    <a:pt x="584" y="500"/>
                  </a:cubicBezTo>
                  <a:cubicBezTo>
                    <a:pt x="619" y="405"/>
                    <a:pt x="619" y="334"/>
                    <a:pt x="560" y="262"/>
                  </a:cubicBezTo>
                  <a:cubicBezTo>
                    <a:pt x="543" y="264"/>
                    <a:pt x="526" y="265"/>
                    <a:pt x="510" y="265"/>
                  </a:cubicBezTo>
                  <a:cubicBezTo>
                    <a:pt x="337" y="265"/>
                    <a:pt x="230" y="153"/>
                    <a:pt x="1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 name="Google Shape;2419;p17"/>
            <p:cNvSpPr/>
            <p:nvPr/>
          </p:nvSpPr>
          <p:spPr>
            <a:xfrm>
              <a:off x="105675" y="2953415"/>
              <a:ext cx="18810" cy="19757"/>
            </a:xfrm>
            <a:custGeom>
              <a:avLst/>
              <a:gdLst/>
              <a:ahLst/>
              <a:cxnLst/>
              <a:rect l="l" t="t" r="r" b="b"/>
              <a:pathLst>
                <a:path w="596" h="626" extrusionOk="0">
                  <a:moveTo>
                    <a:pt x="446" y="1"/>
                  </a:moveTo>
                  <a:cubicBezTo>
                    <a:pt x="394" y="1"/>
                    <a:pt x="364" y="51"/>
                    <a:pt x="333" y="101"/>
                  </a:cubicBezTo>
                  <a:cubicBezTo>
                    <a:pt x="250" y="268"/>
                    <a:pt x="12" y="232"/>
                    <a:pt x="0" y="459"/>
                  </a:cubicBezTo>
                  <a:cubicBezTo>
                    <a:pt x="72" y="518"/>
                    <a:pt x="167" y="566"/>
                    <a:pt x="250" y="625"/>
                  </a:cubicBezTo>
                  <a:cubicBezTo>
                    <a:pt x="333" y="578"/>
                    <a:pt x="381" y="530"/>
                    <a:pt x="476" y="482"/>
                  </a:cubicBezTo>
                  <a:cubicBezTo>
                    <a:pt x="498" y="499"/>
                    <a:pt x="515" y="508"/>
                    <a:pt x="532" y="508"/>
                  </a:cubicBezTo>
                  <a:cubicBezTo>
                    <a:pt x="551" y="508"/>
                    <a:pt x="570" y="496"/>
                    <a:pt x="595" y="470"/>
                  </a:cubicBezTo>
                  <a:lnTo>
                    <a:pt x="595" y="351"/>
                  </a:lnTo>
                  <a:cubicBezTo>
                    <a:pt x="548" y="256"/>
                    <a:pt x="524" y="125"/>
                    <a:pt x="476" y="6"/>
                  </a:cubicBezTo>
                  <a:cubicBezTo>
                    <a:pt x="465" y="2"/>
                    <a:pt x="455" y="1"/>
                    <a:pt x="4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 name="Google Shape;2420;p17"/>
            <p:cNvSpPr/>
            <p:nvPr/>
          </p:nvSpPr>
          <p:spPr>
            <a:xfrm>
              <a:off x="176683" y="2915638"/>
              <a:ext cx="17674" cy="13287"/>
            </a:xfrm>
            <a:custGeom>
              <a:avLst/>
              <a:gdLst/>
              <a:ahLst/>
              <a:cxnLst/>
              <a:rect l="l" t="t" r="r" b="b"/>
              <a:pathLst>
                <a:path w="560" h="421" extrusionOk="0">
                  <a:moveTo>
                    <a:pt x="560" y="1"/>
                  </a:moveTo>
                  <a:cubicBezTo>
                    <a:pt x="465" y="1"/>
                    <a:pt x="334" y="12"/>
                    <a:pt x="227" y="36"/>
                  </a:cubicBezTo>
                  <a:cubicBezTo>
                    <a:pt x="131" y="120"/>
                    <a:pt x="36" y="167"/>
                    <a:pt x="0" y="286"/>
                  </a:cubicBezTo>
                  <a:cubicBezTo>
                    <a:pt x="50" y="403"/>
                    <a:pt x="130" y="421"/>
                    <a:pt x="213" y="421"/>
                  </a:cubicBezTo>
                  <a:cubicBezTo>
                    <a:pt x="249" y="421"/>
                    <a:pt x="286" y="417"/>
                    <a:pt x="322" y="417"/>
                  </a:cubicBezTo>
                  <a:cubicBezTo>
                    <a:pt x="405" y="274"/>
                    <a:pt x="489" y="143"/>
                    <a:pt x="5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 name="Google Shape;2421;p17"/>
            <p:cNvSpPr/>
            <p:nvPr/>
          </p:nvSpPr>
          <p:spPr>
            <a:xfrm>
              <a:off x="60956" y="3000185"/>
              <a:ext cx="54504" cy="86506"/>
            </a:xfrm>
            <a:custGeom>
              <a:avLst/>
              <a:gdLst/>
              <a:ahLst/>
              <a:cxnLst/>
              <a:rect l="l" t="t" r="r" b="b"/>
              <a:pathLst>
                <a:path w="1727" h="2741" extrusionOk="0">
                  <a:moveTo>
                    <a:pt x="1239" y="0"/>
                  </a:moveTo>
                  <a:cubicBezTo>
                    <a:pt x="1151" y="218"/>
                    <a:pt x="1026" y="309"/>
                    <a:pt x="867" y="309"/>
                  </a:cubicBezTo>
                  <a:cubicBezTo>
                    <a:pt x="809" y="309"/>
                    <a:pt x="746" y="297"/>
                    <a:pt x="679" y="274"/>
                  </a:cubicBezTo>
                  <a:cubicBezTo>
                    <a:pt x="655" y="358"/>
                    <a:pt x="655" y="441"/>
                    <a:pt x="655" y="524"/>
                  </a:cubicBezTo>
                  <a:cubicBezTo>
                    <a:pt x="560" y="608"/>
                    <a:pt x="405" y="643"/>
                    <a:pt x="334" y="774"/>
                  </a:cubicBezTo>
                  <a:lnTo>
                    <a:pt x="334" y="893"/>
                  </a:lnTo>
                  <a:cubicBezTo>
                    <a:pt x="500" y="1167"/>
                    <a:pt x="655" y="1441"/>
                    <a:pt x="203" y="1548"/>
                  </a:cubicBezTo>
                  <a:cubicBezTo>
                    <a:pt x="119" y="1584"/>
                    <a:pt x="48" y="1644"/>
                    <a:pt x="96" y="1727"/>
                  </a:cubicBezTo>
                  <a:cubicBezTo>
                    <a:pt x="274" y="2072"/>
                    <a:pt x="0" y="2370"/>
                    <a:pt x="24" y="2679"/>
                  </a:cubicBezTo>
                  <a:cubicBezTo>
                    <a:pt x="82" y="2722"/>
                    <a:pt x="135" y="2741"/>
                    <a:pt x="185" y="2741"/>
                  </a:cubicBezTo>
                  <a:cubicBezTo>
                    <a:pt x="287" y="2741"/>
                    <a:pt x="372" y="2661"/>
                    <a:pt x="453" y="2548"/>
                  </a:cubicBezTo>
                  <a:cubicBezTo>
                    <a:pt x="496" y="2495"/>
                    <a:pt x="539" y="2474"/>
                    <a:pt x="583" y="2474"/>
                  </a:cubicBezTo>
                  <a:cubicBezTo>
                    <a:pt x="719" y="2474"/>
                    <a:pt x="859" y="2672"/>
                    <a:pt x="999" y="2672"/>
                  </a:cubicBezTo>
                  <a:cubicBezTo>
                    <a:pt x="1063" y="2672"/>
                    <a:pt x="1127" y="2632"/>
                    <a:pt x="1191" y="2513"/>
                  </a:cubicBezTo>
                  <a:cubicBezTo>
                    <a:pt x="1036" y="2429"/>
                    <a:pt x="810" y="2513"/>
                    <a:pt x="738" y="2275"/>
                  </a:cubicBezTo>
                  <a:cubicBezTo>
                    <a:pt x="643" y="1977"/>
                    <a:pt x="1000" y="2156"/>
                    <a:pt x="1012" y="1953"/>
                  </a:cubicBezTo>
                  <a:cubicBezTo>
                    <a:pt x="1036" y="1846"/>
                    <a:pt x="1096" y="1763"/>
                    <a:pt x="1119" y="1667"/>
                  </a:cubicBezTo>
                  <a:cubicBezTo>
                    <a:pt x="1119" y="1548"/>
                    <a:pt x="1060" y="1477"/>
                    <a:pt x="1000" y="1405"/>
                  </a:cubicBezTo>
                  <a:lnTo>
                    <a:pt x="1000" y="1286"/>
                  </a:lnTo>
                  <a:cubicBezTo>
                    <a:pt x="1053" y="1128"/>
                    <a:pt x="1116" y="1007"/>
                    <a:pt x="1271" y="1007"/>
                  </a:cubicBezTo>
                  <a:cubicBezTo>
                    <a:pt x="1290" y="1007"/>
                    <a:pt x="1311" y="1009"/>
                    <a:pt x="1334" y="1013"/>
                  </a:cubicBezTo>
                  <a:cubicBezTo>
                    <a:pt x="1405" y="977"/>
                    <a:pt x="1477" y="941"/>
                    <a:pt x="1548" y="893"/>
                  </a:cubicBezTo>
                  <a:cubicBezTo>
                    <a:pt x="1727" y="739"/>
                    <a:pt x="1596" y="560"/>
                    <a:pt x="1572" y="381"/>
                  </a:cubicBezTo>
                  <a:cubicBezTo>
                    <a:pt x="1465" y="262"/>
                    <a:pt x="1346" y="120"/>
                    <a:pt x="12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 name="Google Shape;2422;p17"/>
            <p:cNvSpPr/>
            <p:nvPr/>
          </p:nvSpPr>
          <p:spPr>
            <a:xfrm>
              <a:off x="122938" y="3040770"/>
              <a:ext cx="65424" cy="47372"/>
            </a:xfrm>
            <a:custGeom>
              <a:avLst/>
              <a:gdLst/>
              <a:ahLst/>
              <a:cxnLst/>
              <a:rect l="l" t="t" r="r" b="b"/>
              <a:pathLst>
                <a:path w="2073" h="1501" extrusionOk="0">
                  <a:moveTo>
                    <a:pt x="1596" y="0"/>
                  </a:moveTo>
                  <a:cubicBezTo>
                    <a:pt x="1406" y="0"/>
                    <a:pt x="1406" y="108"/>
                    <a:pt x="1477" y="250"/>
                  </a:cubicBezTo>
                  <a:cubicBezTo>
                    <a:pt x="1370" y="477"/>
                    <a:pt x="1191" y="500"/>
                    <a:pt x="989" y="560"/>
                  </a:cubicBezTo>
                  <a:cubicBezTo>
                    <a:pt x="938" y="575"/>
                    <a:pt x="885" y="581"/>
                    <a:pt x="831" y="581"/>
                  </a:cubicBezTo>
                  <a:cubicBezTo>
                    <a:pt x="691" y="581"/>
                    <a:pt x="545" y="543"/>
                    <a:pt x="404" y="543"/>
                  </a:cubicBezTo>
                  <a:cubicBezTo>
                    <a:pt x="260" y="543"/>
                    <a:pt x="122" y="582"/>
                    <a:pt x="1" y="739"/>
                  </a:cubicBezTo>
                  <a:cubicBezTo>
                    <a:pt x="81" y="831"/>
                    <a:pt x="161" y="853"/>
                    <a:pt x="243" y="853"/>
                  </a:cubicBezTo>
                  <a:cubicBezTo>
                    <a:pt x="319" y="853"/>
                    <a:pt x="397" y="834"/>
                    <a:pt x="477" y="834"/>
                  </a:cubicBezTo>
                  <a:cubicBezTo>
                    <a:pt x="486" y="833"/>
                    <a:pt x="494" y="833"/>
                    <a:pt x="503" y="833"/>
                  </a:cubicBezTo>
                  <a:cubicBezTo>
                    <a:pt x="675" y="833"/>
                    <a:pt x="743" y="950"/>
                    <a:pt x="584" y="1131"/>
                  </a:cubicBezTo>
                  <a:cubicBezTo>
                    <a:pt x="513" y="1215"/>
                    <a:pt x="453" y="1298"/>
                    <a:pt x="453" y="1429"/>
                  </a:cubicBezTo>
                  <a:cubicBezTo>
                    <a:pt x="453" y="1453"/>
                    <a:pt x="465" y="1477"/>
                    <a:pt x="477" y="1501"/>
                  </a:cubicBezTo>
                  <a:cubicBezTo>
                    <a:pt x="691" y="1501"/>
                    <a:pt x="882" y="1441"/>
                    <a:pt x="1037" y="1251"/>
                  </a:cubicBezTo>
                  <a:cubicBezTo>
                    <a:pt x="1180" y="1060"/>
                    <a:pt x="1465" y="1120"/>
                    <a:pt x="1584" y="858"/>
                  </a:cubicBezTo>
                  <a:lnTo>
                    <a:pt x="1703" y="858"/>
                  </a:lnTo>
                  <a:cubicBezTo>
                    <a:pt x="1811" y="727"/>
                    <a:pt x="1930" y="608"/>
                    <a:pt x="2037" y="500"/>
                  </a:cubicBezTo>
                  <a:cubicBezTo>
                    <a:pt x="2072" y="131"/>
                    <a:pt x="1715" y="191"/>
                    <a:pt x="15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 name="Google Shape;2423;p17"/>
            <p:cNvSpPr/>
            <p:nvPr/>
          </p:nvSpPr>
          <p:spPr>
            <a:xfrm>
              <a:off x="201110" y="2972760"/>
              <a:ext cx="47372" cy="41880"/>
            </a:xfrm>
            <a:custGeom>
              <a:avLst/>
              <a:gdLst/>
              <a:ahLst/>
              <a:cxnLst/>
              <a:rect l="l" t="t" r="r" b="b"/>
              <a:pathLst>
                <a:path w="1501" h="1327" extrusionOk="0">
                  <a:moveTo>
                    <a:pt x="655" y="0"/>
                  </a:moveTo>
                  <a:cubicBezTo>
                    <a:pt x="369" y="60"/>
                    <a:pt x="119" y="179"/>
                    <a:pt x="0" y="500"/>
                  </a:cubicBezTo>
                  <a:cubicBezTo>
                    <a:pt x="64" y="737"/>
                    <a:pt x="134" y="966"/>
                    <a:pt x="328" y="966"/>
                  </a:cubicBezTo>
                  <a:cubicBezTo>
                    <a:pt x="389" y="966"/>
                    <a:pt x="461" y="944"/>
                    <a:pt x="548" y="893"/>
                  </a:cubicBezTo>
                  <a:cubicBezTo>
                    <a:pt x="574" y="860"/>
                    <a:pt x="594" y="835"/>
                    <a:pt x="613" y="835"/>
                  </a:cubicBezTo>
                  <a:cubicBezTo>
                    <a:pt x="629" y="835"/>
                    <a:pt x="646" y="851"/>
                    <a:pt x="667" y="893"/>
                  </a:cubicBezTo>
                  <a:cubicBezTo>
                    <a:pt x="760" y="1184"/>
                    <a:pt x="822" y="1327"/>
                    <a:pt x="928" y="1327"/>
                  </a:cubicBezTo>
                  <a:cubicBezTo>
                    <a:pt x="1040" y="1327"/>
                    <a:pt x="1202" y="1169"/>
                    <a:pt x="1500" y="858"/>
                  </a:cubicBezTo>
                  <a:cubicBezTo>
                    <a:pt x="1274" y="774"/>
                    <a:pt x="1036" y="715"/>
                    <a:pt x="1000" y="381"/>
                  </a:cubicBezTo>
                  <a:cubicBezTo>
                    <a:pt x="1024" y="84"/>
                    <a:pt x="834" y="60"/>
                    <a:pt x="6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 name="Google Shape;2424;p17"/>
            <p:cNvSpPr/>
            <p:nvPr/>
          </p:nvSpPr>
          <p:spPr>
            <a:xfrm>
              <a:off x="134204" y="3138162"/>
              <a:ext cx="53021" cy="30014"/>
            </a:xfrm>
            <a:custGeom>
              <a:avLst/>
              <a:gdLst/>
              <a:ahLst/>
              <a:cxnLst/>
              <a:rect l="l" t="t" r="r" b="b"/>
              <a:pathLst>
                <a:path w="1680" h="951" extrusionOk="0">
                  <a:moveTo>
                    <a:pt x="1355" y="1"/>
                  </a:moveTo>
                  <a:cubicBezTo>
                    <a:pt x="841" y="1"/>
                    <a:pt x="265" y="380"/>
                    <a:pt x="1" y="927"/>
                  </a:cubicBezTo>
                  <a:cubicBezTo>
                    <a:pt x="72" y="927"/>
                    <a:pt x="156" y="951"/>
                    <a:pt x="227" y="951"/>
                  </a:cubicBezTo>
                  <a:cubicBezTo>
                    <a:pt x="547" y="873"/>
                    <a:pt x="795" y="551"/>
                    <a:pt x="1142" y="551"/>
                  </a:cubicBezTo>
                  <a:cubicBezTo>
                    <a:pt x="1170" y="551"/>
                    <a:pt x="1198" y="553"/>
                    <a:pt x="1227" y="558"/>
                  </a:cubicBezTo>
                  <a:cubicBezTo>
                    <a:pt x="1239" y="236"/>
                    <a:pt x="1596" y="296"/>
                    <a:pt x="1680" y="58"/>
                  </a:cubicBezTo>
                  <a:cubicBezTo>
                    <a:pt x="1577" y="19"/>
                    <a:pt x="1468" y="1"/>
                    <a:pt x="13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 name="Google Shape;2425;p17"/>
            <p:cNvSpPr/>
            <p:nvPr/>
          </p:nvSpPr>
          <p:spPr>
            <a:xfrm>
              <a:off x="154497" y="3004446"/>
              <a:ext cx="37998" cy="32507"/>
            </a:xfrm>
            <a:custGeom>
              <a:avLst/>
              <a:gdLst/>
              <a:ahLst/>
              <a:cxnLst/>
              <a:rect l="l" t="t" r="r" b="b"/>
              <a:pathLst>
                <a:path w="1204" h="1030" extrusionOk="0">
                  <a:moveTo>
                    <a:pt x="1026" y="1"/>
                  </a:moveTo>
                  <a:cubicBezTo>
                    <a:pt x="801" y="1"/>
                    <a:pt x="571" y="79"/>
                    <a:pt x="358" y="139"/>
                  </a:cubicBezTo>
                  <a:cubicBezTo>
                    <a:pt x="275" y="258"/>
                    <a:pt x="132" y="282"/>
                    <a:pt x="49" y="377"/>
                  </a:cubicBezTo>
                  <a:cubicBezTo>
                    <a:pt x="37" y="377"/>
                    <a:pt x="37" y="389"/>
                    <a:pt x="13" y="425"/>
                  </a:cubicBezTo>
                  <a:cubicBezTo>
                    <a:pt x="1" y="449"/>
                    <a:pt x="13" y="485"/>
                    <a:pt x="49" y="508"/>
                  </a:cubicBezTo>
                  <a:cubicBezTo>
                    <a:pt x="310" y="568"/>
                    <a:pt x="180" y="854"/>
                    <a:pt x="251" y="1020"/>
                  </a:cubicBezTo>
                  <a:cubicBezTo>
                    <a:pt x="274" y="1027"/>
                    <a:pt x="294" y="1030"/>
                    <a:pt x="311" y="1030"/>
                  </a:cubicBezTo>
                  <a:cubicBezTo>
                    <a:pt x="452" y="1030"/>
                    <a:pt x="403" y="833"/>
                    <a:pt x="477" y="758"/>
                  </a:cubicBezTo>
                  <a:cubicBezTo>
                    <a:pt x="691" y="568"/>
                    <a:pt x="1108" y="723"/>
                    <a:pt x="1144" y="258"/>
                  </a:cubicBezTo>
                  <a:cubicBezTo>
                    <a:pt x="1203" y="163"/>
                    <a:pt x="1203" y="92"/>
                    <a:pt x="1144" y="8"/>
                  </a:cubicBezTo>
                  <a:cubicBezTo>
                    <a:pt x="1105" y="3"/>
                    <a:pt x="1065" y="1"/>
                    <a:pt x="10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 name="Google Shape;2426;p17"/>
            <p:cNvSpPr/>
            <p:nvPr/>
          </p:nvSpPr>
          <p:spPr>
            <a:xfrm>
              <a:off x="221781" y="2962693"/>
              <a:ext cx="37904" cy="27394"/>
            </a:xfrm>
            <a:custGeom>
              <a:avLst/>
              <a:gdLst/>
              <a:ahLst/>
              <a:cxnLst/>
              <a:rect l="l" t="t" r="r" b="b"/>
              <a:pathLst>
                <a:path w="1201" h="868" extrusionOk="0">
                  <a:moveTo>
                    <a:pt x="170" y="1"/>
                  </a:moveTo>
                  <a:cubicBezTo>
                    <a:pt x="149" y="1"/>
                    <a:pt x="131" y="16"/>
                    <a:pt x="119" y="45"/>
                  </a:cubicBezTo>
                  <a:cubicBezTo>
                    <a:pt x="72" y="129"/>
                    <a:pt x="48" y="212"/>
                    <a:pt x="0" y="296"/>
                  </a:cubicBezTo>
                  <a:cubicBezTo>
                    <a:pt x="119" y="426"/>
                    <a:pt x="226" y="557"/>
                    <a:pt x="345" y="688"/>
                  </a:cubicBezTo>
                  <a:cubicBezTo>
                    <a:pt x="395" y="638"/>
                    <a:pt x="437" y="619"/>
                    <a:pt x="473" y="619"/>
                  </a:cubicBezTo>
                  <a:cubicBezTo>
                    <a:pt x="592" y="619"/>
                    <a:pt x="653" y="830"/>
                    <a:pt x="762" y="867"/>
                  </a:cubicBezTo>
                  <a:cubicBezTo>
                    <a:pt x="1201" y="155"/>
                    <a:pt x="842" y="68"/>
                    <a:pt x="401" y="68"/>
                  </a:cubicBezTo>
                  <a:cubicBezTo>
                    <a:pt x="363" y="68"/>
                    <a:pt x="325" y="68"/>
                    <a:pt x="286" y="69"/>
                  </a:cubicBezTo>
                  <a:cubicBezTo>
                    <a:pt x="262" y="69"/>
                    <a:pt x="250" y="57"/>
                    <a:pt x="238" y="45"/>
                  </a:cubicBezTo>
                  <a:cubicBezTo>
                    <a:pt x="214" y="16"/>
                    <a:pt x="191" y="1"/>
                    <a:pt x="1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 name="Google Shape;2427;p17"/>
            <p:cNvSpPr/>
            <p:nvPr/>
          </p:nvSpPr>
          <p:spPr>
            <a:xfrm>
              <a:off x="127451" y="3086405"/>
              <a:ext cx="24838" cy="36673"/>
            </a:xfrm>
            <a:custGeom>
              <a:avLst/>
              <a:gdLst/>
              <a:ahLst/>
              <a:cxnLst/>
              <a:rect l="l" t="t" r="r" b="b"/>
              <a:pathLst>
                <a:path w="787" h="1162" extrusionOk="0">
                  <a:moveTo>
                    <a:pt x="227" y="1"/>
                  </a:moveTo>
                  <a:cubicBezTo>
                    <a:pt x="191" y="1"/>
                    <a:pt x="155" y="19"/>
                    <a:pt x="120" y="55"/>
                  </a:cubicBezTo>
                  <a:cubicBezTo>
                    <a:pt x="84" y="340"/>
                    <a:pt x="36" y="638"/>
                    <a:pt x="13" y="924"/>
                  </a:cubicBezTo>
                  <a:cubicBezTo>
                    <a:pt x="1" y="1019"/>
                    <a:pt x="36" y="1126"/>
                    <a:pt x="144" y="1162"/>
                  </a:cubicBezTo>
                  <a:cubicBezTo>
                    <a:pt x="191" y="1162"/>
                    <a:pt x="251" y="1114"/>
                    <a:pt x="298" y="1102"/>
                  </a:cubicBezTo>
                  <a:cubicBezTo>
                    <a:pt x="155" y="745"/>
                    <a:pt x="786" y="424"/>
                    <a:pt x="334" y="55"/>
                  </a:cubicBezTo>
                  <a:cubicBezTo>
                    <a:pt x="298" y="19"/>
                    <a:pt x="263" y="1"/>
                    <a:pt x="2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 name="Google Shape;2428;p17"/>
            <p:cNvSpPr/>
            <p:nvPr/>
          </p:nvSpPr>
          <p:spPr>
            <a:xfrm>
              <a:off x="42525" y="3080219"/>
              <a:ext cx="32349" cy="31592"/>
            </a:xfrm>
            <a:custGeom>
              <a:avLst/>
              <a:gdLst/>
              <a:ahLst/>
              <a:cxnLst/>
              <a:rect l="l" t="t" r="r" b="b"/>
              <a:pathLst>
                <a:path w="1025" h="1001" extrusionOk="0">
                  <a:moveTo>
                    <a:pt x="1025" y="1"/>
                  </a:moveTo>
                  <a:lnTo>
                    <a:pt x="1025" y="1"/>
                  </a:lnTo>
                  <a:cubicBezTo>
                    <a:pt x="882" y="48"/>
                    <a:pt x="739" y="84"/>
                    <a:pt x="584" y="131"/>
                  </a:cubicBezTo>
                  <a:cubicBezTo>
                    <a:pt x="572" y="310"/>
                    <a:pt x="489" y="441"/>
                    <a:pt x="322" y="501"/>
                  </a:cubicBezTo>
                  <a:lnTo>
                    <a:pt x="1" y="1001"/>
                  </a:lnTo>
                  <a:cubicBezTo>
                    <a:pt x="525" y="905"/>
                    <a:pt x="870" y="596"/>
                    <a:pt x="10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 name="Google Shape;2429;p17"/>
            <p:cNvSpPr/>
            <p:nvPr/>
          </p:nvSpPr>
          <p:spPr>
            <a:xfrm>
              <a:off x="187949" y="2988540"/>
              <a:ext cx="30455" cy="26700"/>
            </a:xfrm>
            <a:custGeom>
              <a:avLst/>
              <a:gdLst/>
              <a:ahLst/>
              <a:cxnLst/>
              <a:rect l="l" t="t" r="r" b="b"/>
              <a:pathLst>
                <a:path w="965" h="846" extrusionOk="0">
                  <a:moveTo>
                    <a:pt x="417" y="0"/>
                  </a:moveTo>
                  <a:cubicBezTo>
                    <a:pt x="370" y="108"/>
                    <a:pt x="286" y="119"/>
                    <a:pt x="191" y="119"/>
                  </a:cubicBezTo>
                  <a:cubicBezTo>
                    <a:pt x="1" y="191"/>
                    <a:pt x="227" y="417"/>
                    <a:pt x="84" y="500"/>
                  </a:cubicBezTo>
                  <a:lnTo>
                    <a:pt x="84" y="762"/>
                  </a:lnTo>
                  <a:cubicBezTo>
                    <a:pt x="346" y="512"/>
                    <a:pt x="786" y="846"/>
                    <a:pt x="965" y="369"/>
                  </a:cubicBezTo>
                  <a:lnTo>
                    <a:pt x="965" y="369"/>
                  </a:lnTo>
                  <a:cubicBezTo>
                    <a:pt x="932" y="378"/>
                    <a:pt x="902" y="382"/>
                    <a:pt x="873" y="382"/>
                  </a:cubicBezTo>
                  <a:cubicBezTo>
                    <a:pt x="656" y="382"/>
                    <a:pt x="565" y="158"/>
                    <a:pt x="4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 name="Google Shape;2430;p17"/>
            <p:cNvSpPr/>
            <p:nvPr/>
          </p:nvSpPr>
          <p:spPr>
            <a:xfrm>
              <a:off x="29775" y="3120425"/>
              <a:ext cx="33832" cy="23702"/>
            </a:xfrm>
            <a:custGeom>
              <a:avLst/>
              <a:gdLst/>
              <a:ahLst/>
              <a:cxnLst/>
              <a:rect l="l" t="t" r="r" b="b"/>
              <a:pathLst>
                <a:path w="1072" h="751" extrusionOk="0">
                  <a:moveTo>
                    <a:pt x="393" y="0"/>
                  </a:moveTo>
                  <a:cubicBezTo>
                    <a:pt x="381" y="298"/>
                    <a:pt x="155" y="417"/>
                    <a:pt x="0" y="584"/>
                  </a:cubicBezTo>
                  <a:cubicBezTo>
                    <a:pt x="179" y="632"/>
                    <a:pt x="357" y="691"/>
                    <a:pt x="536" y="751"/>
                  </a:cubicBezTo>
                  <a:cubicBezTo>
                    <a:pt x="738" y="441"/>
                    <a:pt x="1072" y="108"/>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 name="Google Shape;2431;p17"/>
            <p:cNvSpPr/>
            <p:nvPr/>
          </p:nvSpPr>
          <p:spPr>
            <a:xfrm>
              <a:off x="94030" y="3080219"/>
              <a:ext cx="30077" cy="22187"/>
            </a:xfrm>
            <a:custGeom>
              <a:avLst/>
              <a:gdLst/>
              <a:ahLst/>
              <a:cxnLst/>
              <a:rect l="l" t="t" r="r" b="b"/>
              <a:pathLst>
                <a:path w="953" h="703" extrusionOk="0">
                  <a:moveTo>
                    <a:pt x="607" y="1"/>
                  </a:moveTo>
                  <a:cubicBezTo>
                    <a:pt x="357" y="108"/>
                    <a:pt x="167" y="298"/>
                    <a:pt x="0" y="703"/>
                  </a:cubicBezTo>
                  <a:cubicBezTo>
                    <a:pt x="369" y="501"/>
                    <a:pt x="762" y="679"/>
                    <a:pt x="953" y="239"/>
                  </a:cubicBezTo>
                  <a:cubicBezTo>
                    <a:pt x="857" y="120"/>
                    <a:pt x="714" y="108"/>
                    <a:pt x="6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 name="Google Shape;2432;p17"/>
            <p:cNvSpPr/>
            <p:nvPr/>
          </p:nvSpPr>
          <p:spPr>
            <a:xfrm>
              <a:off x="211240" y="2920183"/>
              <a:ext cx="25216" cy="43963"/>
            </a:xfrm>
            <a:custGeom>
              <a:avLst/>
              <a:gdLst/>
              <a:ahLst/>
              <a:cxnLst/>
              <a:rect l="l" t="t" r="r" b="b"/>
              <a:pathLst>
                <a:path w="799" h="1393" extrusionOk="0">
                  <a:moveTo>
                    <a:pt x="226" y="0"/>
                  </a:moveTo>
                  <a:cubicBezTo>
                    <a:pt x="160" y="0"/>
                    <a:pt x="87" y="36"/>
                    <a:pt x="1" y="130"/>
                  </a:cubicBezTo>
                  <a:cubicBezTo>
                    <a:pt x="156" y="202"/>
                    <a:pt x="215" y="333"/>
                    <a:pt x="227" y="511"/>
                  </a:cubicBezTo>
                  <a:cubicBezTo>
                    <a:pt x="167" y="857"/>
                    <a:pt x="525" y="1047"/>
                    <a:pt x="453" y="1392"/>
                  </a:cubicBezTo>
                  <a:lnTo>
                    <a:pt x="572" y="1392"/>
                  </a:lnTo>
                  <a:cubicBezTo>
                    <a:pt x="798" y="1107"/>
                    <a:pt x="287" y="809"/>
                    <a:pt x="572" y="511"/>
                  </a:cubicBezTo>
                  <a:lnTo>
                    <a:pt x="572" y="261"/>
                  </a:lnTo>
                  <a:cubicBezTo>
                    <a:pt x="460" y="150"/>
                    <a:pt x="359" y="0"/>
                    <a:pt x="2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 name="Google Shape;2433;p17"/>
            <p:cNvSpPr/>
            <p:nvPr/>
          </p:nvSpPr>
          <p:spPr>
            <a:xfrm>
              <a:off x="186813" y="3112914"/>
              <a:ext cx="24459" cy="27457"/>
            </a:xfrm>
            <a:custGeom>
              <a:avLst/>
              <a:gdLst/>
              <a:ahLst/>
              <a:cxnLst/>
              <a:rect l="l" t="t" r="r" b="b"/>
              <a:pathLst>
                <a:path w="775" h="870" extrusionOk="0">
                  <a:moveTo>
                    <a:pt x="60" y="0"/>
                  </a:moveTo>
                  <a:lnTo>
                    <a:pt x="60" y="0"/>
                  </a:lnTo>
                  <a:cubicBezTo>
                    <a:pt x="477" y="358"/>
                    <a:pt x="60" y="596"/>
                    <a:pt x="1" y="870"/>
                  </a:cubicBezTo>
                  <a:cubicBezTo>
                    <a:pt x="299" y="715"/>
                    <a:pt x="632" y="619"/>
                    <a:pt x="775" y="227"/>
                  </a:cubicBezTo>
                  <a:lnTo>
                    <a:pt x="6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 name="Google Shape;2434;p17"/>
            <p:cNvSpPr/>
            <p:nvPr/>
          </p:nvSpPr>
          <p:spPr>
            <a:xfrm>
              <a:off x="256338" y="2958843"/>
              <a:ext cx="18431" cy="33485"/>
            </a:xfrm>
            <a:custGeom>
              <a:avLst/>
              <a:gdLst/>
              <a:ahLst/>
              <a:cxnLst/>
              <a:rect l="l" t="t" r="r" b="b"/>
              <a:pathLst>
                <a:path w="584" h="1061" extrusionOk="0">
                  <a:moveTo>
                    <a:pt x="489" y="1"/>
                  </a:moveTo>
                  <a:lnTo>
                    <a:pt x="489" y="1"/>
                  </a:lnTo>
                  <a:cubicBezTo>
                    <a:pt x="84" y="298"/>
                    <a:pt x="167" y="679"/>
                    <a:pt x="1" y="1060"/>
                  </a:cubicBezTo>
                  <a:cubicBezTo>
                    <a:pt x="584" y="858"/>
                    <a:pt x="286" y="406"/>
                    <a:pt x="4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 name="Google Shape;2435;p17"/>
            <p:cNvSpPr/>
            <p:nvPr/>
          </p:nvSpPr>
          <p:spPr>
            <a:xfrm>
              <a:off x="113565" y="3075422"/>
              <a:ext cx="27836" cy="12340"/>
            </a:xfrm>
            <a:custGeom>
              <a:avLst/>
              <a:gdLst/>
              <a:ahLst/>
              <a:cxnLst/>
              <a:rect l="l" t="t" r="r" b="b"/>
              <a:pathLst>
                <a:path w="882" h="391" extrusionOk="0">
                  <a:moveTo>
                    <a:pt x="722" y="0"/>
                  </a:moveTo>
                  <a:cubicBezTo>
                    <a:pt x="481" y="0"/>
                    <a:pt x="244" y="129"/>
                    <a:pt x="0" y="129"/>
                  </a:cubicBezTo>
                  <a:cubicBezTo>
                    <a:pt x="60" y="295"/>
                    <a:pt x="167" y="391"/>
                    <a:pt x="334" y="391"/>
                  </a:cubicBezTo>
                  <a:cubicBezTo>
                    <a:pt x="369" y="331"/>
                    <a:pt x="405" y="301"/>
                    <a:pt x="441" y="301"/>
                  </a:cubicBezTo>
                  <a:cubicBezTo>
                    <a:pt x="476" y="301"/>
                    <a:pt x="512" y="331"/>
                    <a:pt x="548" y="391"/>
                  </a:cubicBezTo>
                  <a:lnTo>
                    <a:pt x="774" y="391"/>
                  </a:lnTo>
                  <a:cubicBezTo>
                    <a:pt x="810" y="272"/>
                    <a:pt x="845" y="129"/>
                    <a:pt x="881" y="22"/>
                  </a:cubicBezTo>
                  <a:cubicBezTo>
                    <a:pt x="828" y="7"/>
                    <a:pt x="775" y="0"/>
                    <a:pt x="7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 name="Google Shape;2436;p17"/>
            <p:cNvSpPr/>
            <p:nvPr/>
          </p:nvSpPr>
          <p:spPr>
            <a:xfrm>
              <a:off x="186813" y="3024139"/>
              <a:ext cx="20325" cy="20041"/>
            </a:xfrm>
            <a:custGeom>
              <a:avLst/>
              <a:gdLst/>
              <a:ahLst/>
              <a:cxnLst/>
              <a:rect l="l" t="t" r="r" b="b"/>
              <a:pathLst>
                <a:path w="644" h="635" extrusionOk="0">
                  <a:moveTo>
                    <a:pt x="489" y="1"/>
                  </a:moveTo>
                  <a:cubicBezTo>
                    <a:pt x="477" y="1"/>
                    <a:pt x="465" y="2"/>
                    <a:pt x="453" y="3"/>
                  </a:cubicBezTo>
                  <a:cubicBezTo>
                    <a:pt x="203" y="51"/>
                    <a:pt x="84" y="242"/>
                    <a:pt x="48" y="515"/>
                  </a:cubicBezTo>
                  <a:cubicBezTo>
                    <a:pt x="37" y="551"/>
                    <a:pt x="25" y="587"/>
                    <a:pt x="1" y="635"/>
                  </a:cubicBezTo>
                  <a:cubicBezTo>
                    <a:pt x="84" y="599"/>
                    <a:pt x="168" y="599"/>
                    <a:pt x="215" y="539"/>
                  </a:cubicBezTo>
                  <a:cubicBezTo>
                    <a:pt x="310" y="349"/>
                    <a:pt x="644" y="492"/>
                    <a:pt x="644" y="170"/>
                  </a:cubicBezTo>
                  <a:cubicBezTo>
                    <a:pt x="644" y="37"/>
                    <a:pt x="565" y="1"/>
                    <a:pt x="4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 name="Google Shape;2437;p17"/>
            <p:cNvSpPr/>
            <p:nvPr/>
          </p:nvSpPr>
          <p:spPr>
            <a:xfrm>
              <a:off x="162387" y="3073749"/>
              <a:ext cx="19599" cy="20419"/>
            </a:xfrm>
            <a:custGeom>
              <a:avLst/>
              <a:gdLst/>
              <a:ahLst/>
              <a:cxnLst/>
              <a:rect l="l" t="t" r="r" b="b"/>
              <a:pathLst>
                <a:path w="621" h="647" extrusionOk="0">
                  <a:moveTo>
                    <a:pt x="168" y="1"/>
                  </a:moveTo>
                  <a:cubicBezTo>
                    <a:pt x="81" y="1"/>
                    <a:pt x="58" y="62"/>
                    <a:pt x="1" y="206"/>
                  </a:cubicBezTo>
                  <a:cubicBezTo>
                    <a:pt x="108" y="456"/>
                    <a:pt x="394" y="396"/>
                    <a:pt x="513" y="646"/>
                  </a:cubicBezTo>
                  <a:cubicBezTo>
                    <a:pt x="620" y="384"/>
                    <a:pt x="513" y="229"/>
                    <a:pt x="453" y="75"/>
                  </a:cubicBezTo>
                  <a:cubicBezTo>
                    <a:pt x="312" y="27"/>
                    <a:pt x="226" y="1"/>
                    <a:pt x="1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 name="Google Shape;2438;p17"/>
            <p:cNvSpPr/>
            <p:nvPr/>
          </p:nvSpPr>
          <p:spPr>
            <a:xfrm>
              <a:off x="106780" y="3012209"/>
              <a:ext cx="18841" cy="19094"/>
            </a:xfrm>
            <a:custGeom>
              <a:avLst/>
              <a:gdLst/>
              <a:ahLst/>
              <a:cxnLst/>
              <a:rect l="l" t="t" r="r" b="b"/>
              <a:pathLst>
                <a:path w="597" h="605" extrusionOk="0">
                  <a:moveTo>
                    <a:pt x="120" y="0"/>
                  </a:moveTo>
                  <a:lnTo>
                    <a:pt x="120" y="0"/>
                  </a:lnTo>
                  <a:cubicBezTo>
                    <a:pt x="1" y="179"/>
                    <a:pt x="156" y="334"/>
                    <a:pt x="96" y="512"/>
                  </a:cubicBezTo>
                  <a:cubicBezTo>
                    <a:pt x="132" y="581"/>
                    <a:pt x="170" y="605"/>
                    <a:pt x="209" y="605"/>
                  </a:cubicBezTo>
                  <a:cubicBezTo>
                    <a:pt x="284" y="605"/>
                    <a:pt x="363" y="516"/>
                    <a:pt x="441" y="501"/>
                  </a:cubicBezTo>
                  <a:cubicBezTo>
                    <a:pt x="596" y="131"/>
                    <a:pt x="203" y="179"/>
                    <a:pt x="1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 name="Google Shape;2439;p17"/>
            <p:cNvSpPr/>
            <p:nvPr/>
          </p:nvSpPr>
          <p:spPr>
            <a:xfrm>
              <a:off x="24505" y="3104204"/>
              <a:ext cx="16190" cy="13381"/>
            </a:xfrm>
            <a:custGeom>
              <a:avLst/>
              <a:gdLst/>
              <a:ahLst/>
              <a:cxnLst/>
              <a:rect l="l" t="t" r="r" b="b"/>
              <a:pathLst>
                <a:path w="513" h="424" extrusionOk="0">
                  <a:moveTo>
                    <a:pt x="432" y="0"/>
                  </a:moveTo>
                  <a:cubicBezTo>
                    <a:pt x="419" y="0"/>
                    <a:pt x="403" y="5"/>
                    <a:pt x="381" y="14"/>
                  </a:cubicBezTo>
                  <a:cubicBezTo>
                    <a:pt x="274" y="74"/>
                    <a:pt x="0" y="74"/>
                    <a:pt x="60" y="324"/>
                  </a:cubicBezTo>
                  <a:cubicBezTo>
                    <a:pt x="72" y="400"/>
                    <a:pt x="99" y="424"/>
                    <a:pt x="133" y="424"/>
                  </a:cubicBezTo>
                  <a:cubicBezTo>
                    <a:pt x="189" y="424"/>
                    <a:pt x="265" y="362"/>
                    <a:pt x="329" y="362"/>
                  </a:cubicBezTo>
                  <a:cubicBezTo>
                    <a:pt x="343" y="362"/>
                    <a:pt x="357" y="365"/>
                    <a:pt x="369" y="372"/>
                  </a:cubicBezTo>
                  <a:cubicBezTo>
                    <a:pt x="417" y="324"/>
                    <a:pt x="441" y="276"/>
                    <a:pt x="489" y="253"/>
                  </a:cubicBezTo>
                  <a:cubicBezTo>
                    <a:pt x="447" y="170"/>
                    <a:pt x="512" y="0"/>
                    <a:pt x="4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 name="Google Shape;2440;p17"/>
            <p:cNvSpPr/>
            <p:nvPr/>
          </p:nvSpPr>
          <p:spPr>
            <a:xfrm>
              <a:off x="155633" y="3067816"/>
              <a:ext cx="21082" cy="12435"/>
            </a:xfrm>
            <a:custGeom>
              <a:avLst/>
              <a:gdLst/>
              <a:ahLst/>
              <a:cxnLst/>
              <a:rect l="l" t="t" r="r" b="b"/>
              <a:pathLst>
                <a:path w="668" h="394" extrusionOk="0">
                  <a:moveTo>
                    <a:pt x="548" y="1"/>
                  </a:moveTo>
                  <a:cubicBezTo>
                    <a:pt x="334" y="96"/>
                    <a:pt x="60" y="36"/>
                    <a:pt x="1" y="394"/>
                  </a:cubicBezTo>
                  <a:cubicBezTo>
                    <a:pt x="72" y="370"/>
                    <a:pt x="144" y="370"/>
                    <a:pt x="215" y="370"/>
                  </a:cubicBezTo>
                  <a:cubicBezTo>
                    <a:pt x="251" y="309"/>
                    <a:pt x="295" y="291"/>
                    <a:pt x="343" y="291"/>
                  </a:cubicBezTo>
                  <a:cubicBezTo>
                    <a:pt x="410" y="291"/>
                    <a:pt x="485" y="327"/>
                    <a:pt x="552" y="327"/>
                  </a:cubicBezTo>
                  <a:cubicBezTo>
                    <a:pt x="595" y="327"/>
                    <a:pt x="635" y="312"/>
                    <a:pt x="667" y="263"/>
                  </a:cubicBezTo>
                  <a:cubicBezTo>
                    <a:pt x="620" y="179"/>
                    <a:pt x="596" y="96"/>
                    <a:pt x="5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 name="Google Shape;2441;p17"/>
            <p:cNvSpPr/>
            <p:nvPr/>
          </p:nvSpPr>
          <p:spPr>
            <a:xfrm>
              <a:off x="172927" y="3040392"/>
              <a:ext cx="22187" cy="15812"/>
            </a:xfrm>
            <a:custGeom>
              <a:avLst/>
              <a:gdLst/>
              <a:ahLst/>
              <a:cxnLst/>
              <a:rect l="l" t="t" r="r" b="b"/>
              <a:pathLst>
                <a:path w="703" h="501" extrusionOk="0">
                  <a:moveTo>
                    <a:pt x="0" y="0"/>
                  </a:moveTo>
                  <a:lnTo>
                    <a:pt x="0" y="0"/>
                  </a:lnTo>
                  <a:cubicBezTo>
                    <a:pt x="143" y="155"/>
                    <a:pt x="298" y="334"/>
                    <a:pt x="441" y="501"/>
                  </a:cubicBezTo>
                  <a:cubicBezTo>
                    <a:pt x="548" y="489"/>
                    <a:pt x="703" y="489"/>
                    <a:pt x="679" y="370"/>
                  </a:cubicBezTo>
                  <a:cubicBezTo>
                    <a:pt x="679" y="274"/>
                    <a:pt x="536" y="203"/>
                    <a:pt x="441" y="131"/>
                  </a:cubicBezTo>
                  <a:lnTo>
                    <a:pt x="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 name="Google Shape;2442;p17"/>
            <p:cNvSpPr/>
            <p:nvPr/>
          </p:nvSpPr>
          <p:spPr>
            <a:xfrm>
              <a:off x="156390" y="3027989"/>
              <a:ext cx="16948" cy="19567"/>
            </a:xfrm>
            <a:custGeom>
              <a:avLst/>
              <a:gdLst/>
              <a:ahLst/>
              <a:cxnLst/>
              <a:rect l="l" t="t" r="r" b="b"/>
              <a:pathLst>
                <a:path w="537" h="620" extrusionOk="0">
                  <a:moveTo>
                    <a:pt x="417" y="1"/>
                  </a:moveTo>
                  <a:cubicBezTo>
                    <a:pt x="346" y="84"/>
                    <a:pt x="274" y="167"/>
                    <a:pt x="191" y="251"/>
                  </a:cubicBezTo>
                  <a:cubicBezTo>
                    <a:pt x="0" y="584"/>
                    <a:pt x="334" y="524"/>
                    <a:pt x="417" y="620"/>
                  </a:cubicBezTo>
                  <a:cubicBezTo>
                    <a:pt x="429" y="524"/>
                    <a:pt x="441" y="429"/>
                    <a:pt x="536" y="370"/>
                  </a:cubicBezTo>
                  <a:cubicBezTo>
                    <a:pt x="489" y="251"/>
                    <a:pt x="465" y="120"/>
                    <a:pt x="4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 name="Google Shape;2443;p17"/>
            <p:cNvSpPr/>
            <p:nvPr/>
          </p:nvSpPr>
          <p:spPr>
            <a:xfrm>
              <a:off x="116184" y="3042632"/>
              <a:ext cx="15812" cy="13571"/>
            </a:xfrm>
            <a:custGeom>
              <a:avLst/>
              <a:gdLst/>
              <a:ahLst/>
              <a:cxnLst/>
              <a:rect l="l" t="t" r="r" b="b"/>
              <a:pathLst>
                <a:path w="501" h="430" extrusionOk="0">
                  <a:moveTo>
                    <a:pt x="501" y="1"/>
                  </a:moveTo>
                  <a:lnTo>
                    <a:pt x="501" y="1"/>
                  </a:lnTo>
                  <a:cubicBezTo>
                    <a:pt x="322" y="49"/>
                    <a:pt x="143" y="120"/>
                    <a:pt x="0" y="430"/>
                  </a:cubicBezTo>
                  <a:lnTo>
                    <a:pt x="0" y="430"/>
                  </a:lnTo>
                  <a:cubicBezTo>
                    <a:pt x="298" y="346"/>
                    <a:pt x="441" y="227"/>
                    <a:pt x="5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 name="Google Shape;2444;p17"/>
            <p:cNvSpPr/>
            <p:nvPr/>
          </p:nvSpPr>
          <p:spPr>
            <a:xfrm>
              <a:off x="139696" y="3027926"/>
              <a:ext cx="12592" cy="9689"/>
            </a:xfrm>
            <a:custGeom>
              <a:avLst/>
              <a:gdLst/>
              <a:ahLst/>
              <a:cxnLst/>
              <a:rect l="l" t="t" r="r" b="b"/>
              <a:pathLst>
                <a:path w="399" h="307" extrusionOk="0">
                  <a:moveTo>
                    <a:pt x="254" y="0"/>
                  </a:moveTo>
                  <a:cubicBezTo>
                    <a:pt x="208" y="0"/>
                    <a:pt x="159" y="14"/>
                    <a:pt x="113" y="14"/>
                  </a:cubicBezTo>
                  <a:cubicBezTo>
                    <a:pt x="92" y="14"/>
                    <a:pt x="72" y="11"/>
                    <a:pt x="53" y="3"/>
                  </a:cubicBezTo>
                  <a:lnTo>
                    <a:pt x="53" y="3"/>
                  </a:lnTo>
                  <a:cubicBezTo>
                    <a:pt x="86" y="111"/>
                    <a:pt x="0" y="307"/>
                    <a:pt x="153" y="307"/>
                  </a:cubicBezTo>
                  <a:cubicBezTo>
                    <a:pt x="169" y="307"/>
                    <a:pt x="187" y="305"/>
                    <a:pt x="208" y="300"/>
                  </a:cubicBezTo>
                  <a:cubicBezTo>
                    <a:pt x="279" y="288"/>
                    <a:pt x="398" y="134"/>
                    <a:pt x="387" y="98"/>
                  </a:cubicBezTo>
                  <a:cubicBezTo>
                    <a:pt x="355" y="19"/>
                    <a:pt x="307" y="0"/>
                    <a:pt x="2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 name="Google Shape;2445;p17"/>
            <p:cNvSpPr/>
            <p:nvPr/>
          </p:nvSpPr>
          <p:spPr>
            <a:xfrm>
              <a:off x="211240" y="3018584"/>
              <a:ext cx="9436" cy="12435"/>
            </a:xfrm>
            <a:custGeom>
              <a:avLst/>
              <a:gdLst/>
              <a:ahLst/>
              <a:cxnLst/>
              <a:rect l="l" t="t" r="r" b="b"/>
              <a:pathLst>
                <a:path w="299" h="394" extrusionOk="0">
                  <a:moveTo>
                    <a:pt x="48" y="1"/>
                  </a:moveTo>
                  <a:cubicBezTo>
                    <a:pt x="1" y="227"/>
                    <a:pt x="60" y="346"/>
                    <a:pt x="203" y="394"/>
                  </a:cubicBezTo>
                  <a:cubicBezTo>
                    <a:pt x="227" y="394"/>
                    <a:pt x="298" y="334"/>
                    <a:pt x="298" y="299"/>
                  </a:cubicBezTo>
                  <a:cubicBezTo>
                    <a:pt x="298" y="132"/>
                    <a:pt x="203" y="49"/>
                    <a:pt x="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 name="Google Shape;2446;p17"/>
            <p:cNvSpPr/>
            <p:nvPr/>
          </p:nvSpPr>
          <p:spPr>
            <a:xfrm>
              <a:off x="176683" y="3056171"/>
              <a:ext cx="10162" cy="11677"/>
            </a:xfrm>
            <a:custGeom>
              <a:avLst/>
              <a:gdLst/>
              <a:ahLst/>
              <a:cxnLst/>
              <a:rect l="l" t="t" r="r" b="b"/>
              <a:pathLst>
                <a:path w="322" h="370" extrusionOk="0">
                  <a:moveTo>
                    <a:pt x="322" y="1"/>
                  </a:moveTo>
                  <a:lnTo>
                    <a:pt x="322" y="1"/>
                  </a:lnTo>
                  <a:cubicBezTo>
                    <a:pt x="119" y="12"/>
                    <a:pt x="0" y="120"/>
                    <a:pt x="0" y="370"/>
                  </a:cubicBezTo>
                  <a:cubicBezTo>
                    <a:pt x="227" y="370"/>
                    <a:pt x="310" y="227"/>
                    <a:pt x="3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 name="Google Shape;2447;p17"/>
            <p:cNvSpPr/>
            <p:nvPr/>
          </p:nvSpPr>
          <p:spPr>
            <a:xfrm>
              <a:off x="238318" y="2946503"/>
              <a:ext cx="10068" cy="9815"/>
            </a:xfrm>
            <a:custGeom>
              <a:avLst/>
              <a:gdLst/>
              <a:ahLst/>
              <a:cxnLst/>
              <a:rect l="l" t="t" r="r" b="b"/>
              <a:pathLst>
                <a:path w="319" h="311" extrusionOk="0">
                  <a:moveTo>
                    <a:pt x="79" y="0"/>
                  </a:moveTo>
                  <a:cubicBezTo>
                    <a:pt x="56" y="0"/>
                    <a:pt x="29" y="3"/>
                    <a:pt x="0" y="11"/>
                  </a:cubicBezTo>
                  <a:cubicBezTo>
                    <a:pt x="36" y="142"/>
                    <a:pt x="36" y="273"/>
                    <a:pt x="202" y="308"/>
                  </a:cubicBezTo>
                  <a:cubicBezTo>
                    <a:pt x="210" y="310"/>
                    <a:pt x="218" y="311"/>
                    <a:pt x="225" y="311"/>
                  </a:cubicBezTo>
                  <a:cubicBezTo>
                    <a:pt x="276" y="311"/>
                    <a:pt x="318" y="276"/>
                    <a:pt x="298" y="213"/>
                  </a:cubicBezTo>
                  <a:cubicBezTo>
                    <a:pt x="257" y="102"/>
                    <a:pt x="209" y="0"/>
                    <a:pt x="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 name="Google Shape;2448;p17"/>
            <p:cNvSpPr/>
            <p:nvPr/>
          </p:nvSpPr>
          <p:spPr>
            <a:xfrm>
              <a:off x="124453" y="3134154"/>
              <a:ext cx="9058" cy="8837"/>
            </a:xfrm>
            <a:custGeom>
              <a:avLst/>
              <a:gdLst/>
              <a:ahLst/>
              <a:cxnLst/>
              <a:rect l="l" t="t" r="r" b="b"/>
              <a:pathLst>
                <a:path w="287" h="280" extrusionOk="0">
                  <a:moveTo>
                    <a:pt x="166" y="1"/>
                  </a:moveTo>
                  <a:cubicBezTo>
                    <a:pt x="155" y="1"/>
                    <a:pt x="144" y="2"/>
                    <a:pt x="131" y="6"/>
                  </a:cubicBezTo>
                  <a:cubicBezTo>
                    <a:pt x="48" y="30"/>
                    <a:pt x="0" y="101"/>
                    <a:pt x="36" y="197"/>
                  </a:cubicBezTo>
                  <a:cubicBezTo>
                    <a:pt x="48" y="244"/>
                    <a:pt x="108" y="280"/>
                    <a:pt x="155" y="280"/>
                  </a:cubicBezTo>
                  <a:cubicBezTo>
                    <a:pt x="227" y="280"/>
                    <a:pt x="286" y="244"/>
                    <a:pt x="286" y="137"/>
                  </a:cubicBezTo>
                  <a:cubicBezTo>
                    <a:pt x="256" y="56"/>
                    <a:pt x="225" y="1"/>
                    <a:pt x="1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 name="Google Shape;2449;p17"/>
            <p:cNvSpPr/>
            <p:nvPr/>
          </p:nvSpPr>
          <p:spPr>
            <a:xfrm>
              <a:off x="92515" y="3042569"/>
              <a:ext cx="10920" cy="9878"/>
            </a:xfrm>
            <a:custGeom>
              <a:avLst/>
              <a:gdLst/>
              <a:ahLst/>
              <a:cxnLst/>
              <a:rect l="l" t="t" r="r" b="b"/>
              <a:pathLst>
                <a:path w="346" h="313" extrusionOk="0">
                  <a:moveTo>
                    <a:pt x="230" y="0"/>
                  </a:moveTo>
                  <a:cubicBezTo>
                    <a:pt x="174" y="0"/>
                    <a:pt x="105" y="61"/>
                    <a:pt x="41" y="61"/>
                  </a:cubicBezTo>
                  <a:cubicBezTo>
                    <a:pt x="27" y="61"/>
                    <a:pt x="14" y="58"/>
                    <a:pt x="0" y="51"/>
                  </a:cubicBezTo>
                  <a:lnTo>
                    <a:pt x="0" y="51"/>
                  </a:lnTo>
                  <a:cubicBezTo>
                    <a:pt x="0" y="146"/>
                    <a:pt x="36" y="253"/>
                    <a:pt x="119" y="312"/>
                  </a:cubicBezTo>
                  <a:cubicBezTo>
                    <a:pt x="227" y="301"/>
                    <a:pt x="346" y="241"/>
                    <a:pt x="310" y="86"/>
                  </a:cubicBezTo>
                  <a:cubicBezTo>
                    <a:pt x="291" y="21"/>
                    <a:pt x="263" y="0"/>
                    <a:pt x="23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 name="Google Shape;2450;p17"/>
            <p:cNvSpPr/>
            <p:nvPr/>
          </p:nvSpPr>
          <p:spPr>
            <a:xfrm>
              <a:off x="91126" y="3030671"/>
              <a:ext cx="11930" cy="9752"/>
            </a:xfrm>
            <a:custGeom>
              <a:avLst/>
              <a:gdLst/>
              <a:ahLst/>
              <a:cxnLst/>
              <a:rect l="l" t="t" r="r" b="b"/>
              <a:pathLst>
                <a:path w="378" h="309" extrusionOk="0">
                  <a:moveTo>
                    <a:pt x="181" y="0"/>
                  </a:moveTo>
                  <a:cubicBezTo>
                    <a:pt x="40" y="0"/>
                    <a:pt x="1" y="90"/>
                    <a:pt x="44" y="308"/>
                  </a:cubicBezTo>
                  <a:cubicBezTo>
                    <a:pt x="152" y="213"/>
                    <a:pt x="259" y="130"/>
                    <a:pt x="378" y="35"/>
                  </a:cubicBezTo>
                  <a:cubicBezTo>
                    <a:pt x="298" y="12"/>
                    <a:pt x="233" y="0"/>
                    <a:pt x="1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 name="Google Shape;2451;p17"/>
            <p:cNvSpPr/>
            <p:nvPr/>
          </p:nvSpPr>
          <p:spPr>
            <a:xfrm>
              <a:off x="144745" y="3016343"/>
              <a:ext cx="10920" cy="8048"/>
            </a:xfrm>
            <a:custGeom>
              <a:avLst/>
              <a:gdLst/>
              <a:ahLst/>
              <a:cxnLst/>
              <a:rect l="l" t="t" r="r" b="b"/>
              <a:pathLst>
                <a:path w="346" h="255" extrusionOk="0">
                  <a:moveTo>
                    <a:pt x="346" y="0"/>
                  </a:moveTo>
                  <a:cubicBezTo>
                    <a:pt x="179" y="0"/>
                    <a:pt x="12" y="0"/>
                    <a:pt x="0" y="250"/>
                  </a:cubicBezTo>
                  <a:cubicBezTo>
                    <a:pt x="42" y="250"/>
                    <a:pt x="82" y="254"/>
                    <a:pt x="120" y="254"/>
                  </a:cubicBezTo>
                  <a:cubicBezTo>
                    <a:pt x="204" y="254"/>
                    <a:pt x="280" y="237"/>
                    <a:pt x="346" y="131"/>
                  </a:cubicBezTo>
                  <a:lnTo>
                    <a:pt x="34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 name="Google Shape;2452;p17"/>
            <p:cNvSpPr/>
            <p:nvPr/>
          </p:nvSpPr>
          <p:spPr>
            <a:xfrm>
              <a:off x="226452" y="3070057"/>
              <a:ext cx="6154" cy="6880"/>
            </a:xfrm>
            <a:custGeom>
              <a:avLst/>
              <a:gdLst/>
              <a:ahLst/>
              <a:cxnLst/>
              <a:rect l="l" t="t" r="r" b="b"/>
              <a:pathLst>
                <a:path w="195" h="218" extrusionOk="0">
                  <a:moveTo>
                    <a:pt x="63" y="1"/>
                  </a:moveTo>
                  <a:cubicBezTo>
                    <a:pt x="24" y="1"/>
                    <a:pt x="1" y="42"/>
                    <a:pt x="19" y="96"/>
                  </a:cubicBezTo>
                  <a:cubicBezTo>
                    <a:pt x="31" y="144"/>
                    <a:pt x="78" y="192"/>
                    <a:pt x="90" y="215"/>
                  </a:cubicBezTo>
                  <a:cubicBezTo>
                    <a:pt x="99" y="217"/>
                    <a:pt x="108" y="218"/>
                    <a:pt x="116" y="218"/>
                  </a:cubicBezTo>
                  <a:cubicBezTo>
                    <a:pt x="170" y="218"/>
                    <a:pt x="194" y="184"/>
                    <a:pt x="174" y="132"/>
                  </a:cubicBezTo>
                  <a:cubicBezTo>
                    <a:pt x="174" y="84"/>
                    <a:pt x="138" y="25"/>
                    <a:pt x="102" y="13"/>
                  </a:cubicBezTo>
                  <a:cubicBezTo>
                    <a:pt x="88" y="5"/>
                    <a:pt x="75" y="1"/>
                    <a:pt x="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 name="Google Shape;2453;p17"/>
            <p:cNvSpPr/>
            <p:nvPr/>
          </p:nvSpPr>
          <p:spPr>
            <a:xfrm>
              <a:off x="217015" y="2990213"/>
              <a:ext cx="10036" cy="10005"/>
            </a:xfrm>
            <a:custGeom>
              <a:avLst/>
              <a:gdLst/>
              <a:ahLst/>
              <a:cxnLst/>
              <a:rect l="l" t="t" r="r" b="b"/>
              <a:pathLst>
                <a:path w="318" h="317" extrusionOk="0">
                  <a:moveTo>
                    <a:pt x="131" y="1"/>
                  </a:moveTo>
                  <a:cubicBezTo>
                    <a:pt x="0" y="1"/>
                    <a:pt x="77" y="208"/>
                    <a:pt x="44" y="316"/>
                  </a:cubicBezTo>
                  <a:lnTo>
                    <a:pt x="163" y="316"/>
                  </a:lnTo>
                  <a:cubicBezTo>
                    <a:pt x="175" y="197"/>
                    <a:pt x="318" y="43"/>
                    <a:pt x="175" y="7"/>
                  </a:cubicBezTo>
                  <a:cubicBezTo>
                    <a:pt x="158" y="3"/>
                    <a:pt x="143" y="1"/>
                    <a:pt x="1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 name="Google Shape;2454;p17"/>
            <p:cNvSpPr/>
            <p:nvPr/>
          </p:nvSpPr>
          <p:spPr>
            <a:xfrm>
              <a:off x="162039" y="2927284"/>
              <a:ext cx="37588" cy="29130"/>
            </a:xfrm>
            <a:custGeom>
              <a:avLst/>
              <a:gdLst/>
              <a:ahLst/>
              <a:cxnLst/>
              <a:rect l="l" t="t" r="r" b="b"/>
              <a:pathLst>
                <a:path w="1191" h="923" extrusionOk="0">
                  <a:moveTo>
                    <a:pt x="1191" y="1"/>
                  </a:moveTo>
                  <a:lnTo>
                    <a:pt x="1191" y="1"/>
                  </a:lnTo>
                  <a:cubicBezTo>
                    <a:pt x="1048" y="24"/>
                    <a:pt x="905" y="24"/>
                    <a:pt x="786" y="36"/>
                  </a:cubicBezTo>
                  <a:cubicBezTo>
                    <a:pt x="750" y="513"/>
                    <a:pt x="393" y="429"/>
                    <a:pt x="131" y="536"/>
                  </a:cubicBezTo>
                  <a:cubicBezTo>
                    <a:pt x="60" y="560"/>
                    <a:pt x="12" y="608"/>
                    <a:pt x="0" y="691"/>
                  </a:cubicBezTo>
                  <a:cubicBezTo>
                    <a:pt x="27" y="800"/>
                    <a:pt x="82" y="922"/>
                    <a:pt x="159" y="922"/>
                  </a:cubicBezTo>
                  <a:cubicBezTo>
                    <a:pt x="183" y="922"/>
                    <a:pt x="210" y="910"/>
                    <a:pt x="238" y="882"/>
                  </a:cubicBezTo>
                  <a:cubicBezTo>
                    <a:pt x="322" y="798"/>
                    <a:pt x="403" y="776"/>
                    <a:pt x="483" y="776"/>
                  </a:cubicBezTo>
                  <a:cubicBezTo>
                    <a:pt x="569" y="776"/>
                    <a:pt x="654" y="801"/>
                    <a:pt x="738" y="801"/>
                  </a:cubicBezTo>
                  <a:cubicBezTo>
                    <a:pt x="754" y="801"/>
                    <a:pt x="770" y="801"/>
                    <a:pt x="786" y="798"/>
                  </a:cubicBezTo>
                  <a:cubicBezTo>
                    <a:pt x="810" y="453"/>
                    <a:pt x="1107" y="298"/>
                    <a:pt x="11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 name="Google Shape;2455;p17"/>
            <p:cNvSpPr/>
            <p:nvPr/>
          </p:nvSpPr>
          <p:spPr>
            <a:xfrm>
              <a:off x="181196" y="2945809"/>
              <a:ext cx="29698" cy="18715"/>
            </a:xfrm>
            <a:custGeom>
              <a:avLst/>
              <a:gdLst/>
              <a:ahLst/>
              <a:cxnLst/>
              <a:rect l="l" t="t" r="r" b="b"/>
              <a:pathLst>
                <a:path w="941" h="593" extrusionOk="0">
                  <a:moveTo>
                    <a:pt x="741" y="0"/>
                  </a:moveTo>
                  <a:cubicBezTo>
                    <a:pt x="561" y="0"/>
                    <a:pt x="417" y="219"/>
                    <a:pt x="236" y="219"/>
                  </a:cubicBezTo>
                  <a:cubicBezTo>
                    <a:pt x="217" y="219"/>
                    <a:pt x="198" y="216"/>
                    <a:pt x="179" y="211"/>
                  </a:cubicBezTo>
                  <a:lnTo>
                    <a:pt x="179" y="211"/>
                  </a:lnTo>
                  <a:cubicBezTo>
                    <a:pt x="119" y="378"/>
                    <a:pt x="0" y="569"/>
                    <a:pt x="286" y="592"/>
                  </a:cubicBezTo>
                  <a:cubicBezTo>
                    <a:pt x="393" y="259"/>
                    <a:pt x="834" y="438"/>
                    <a:pt x="941" y="92"/>
                  </a:cubicBezTo>
                  <a:cubicBezTo>
                    <a:pt x="868" y="25"/>
                    <a:pt x="803" y="0"/>
                    <a:pt x="7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 name="Google Shape;2456;p17"/>
            <p:cNvSpPr/>
            <p:nvPr/>
          </p:nvSpPr>
          <p:spPr>
            <a:xfrm>
              <a:off x="151183" y="2936625"/>
              <a:ext cx="14991" cy="12529"/>
            </a:xfrm>
            <a:custGeom>
              <a:avLst/>
              <a:gdLst/>
              <a:ahLst/>
              <a:cxnLst/>
              <a:rect l="l" t="t" r="r" b="b"/>
              <a:pathLst>
                <a:path w="475" h="397" extrusionOk="0">
                  <a:moveTo>
                    <a:pt x="84" y="1"/>
                  </a:moveTo>
                  <a:cubicBezTo>
                    <a:pt x="68" y="1"/>
                    <a:pt x="51" y="1"/>
                    <a:pt x="34" y="2"/>
                  </a:cubicBezTo>
                  <a:cubicBezTo>
                    <a:pt x="0" y="275"/>
                    <a:pt x="107" y="396"/>
                    <a:pt x="324" y="396"/>
                  </a:cubicBezTo>
                  <a:cubicBezTo>
                    <a:pt x="335" y="396"/>
                    <a:pt x="345" y="396"/>
                    <a:pt x="356" y="395"/>
                  </a:cubicBezTo>
                  <a:cubicBezTo>
                    <a:pt x="392" y="348"/>
                    <a:pt x="439" y="288"/>
                    <a:pt x="475" y="240"/>
                  </a:cubicBezTo>
                  <a:cubicBezTo>
                    <a:pt x="389" y="57"/>
                    <a:pt x="243" y="1"/>
                    <a:pt x="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 name="Google Shape;2457;p17"/>
            <p:cNvSpPr/>
            <p:nvPr/>
          </p:nvSpPr>
          <p:spPr>
            <a:xfrm>
              <a:off x="116942" y="3005834"/>
              <a:ext cx="15433" cy="9941"/>
            </a:xfrm>
            <a:custGeom>
              <a:avLst/>
              <a:gdLst/>
              <a:ahLst/>
              <a:cxnLst/>
              <a:rect l="l" t="t" r="r" b="b"/>
              <a:pathLst>
                <a:path w="489" h="315" extrusionOk="0">
                  <a:moveTo>
                    <a:pt x="0" y="0"/>
                  </a:moveTo>
                  <a:cubicBezTo>
                    <a:pt x="73" y="241"/>
                    <a:pt x="177" y="314"/>
                    <a:pt x="300" y="314"/>
                  </a:cubicBezTo>
                  <a:cubicBezTo>
                    <a:pt x="359" y="314"/>
                    <a:pt x="423" y="297"/>
                    <a:pt x="488" y="274"/>
                  </a:cubicBezTo>
                  <a:cubicBezTo>
                    <a:pt x="393" y="48"/>
                    <a:pt x="238"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 name="Google Shape;2458;p17"/>
            <p:cNvSpPr/>
            <p:nvPr/>
          </p:nvSpPr>
          <p:spPr>
            <a:xfrm>
              <a:off x="103024" y="2980650"/>
              <a:ext cx="15812" cy="15622"/>
            </a:xfrm>
            <a:custGeom>
              <a:avLst/>
              <a:gdLst/>
              <a:ahLst/>
              <a:cxnLst/>
              <a:rect l="l" t="t" r="r" b="b"/>
              <a:pathLst>
                <a:path w="501" h="495" extrusionOk="0">
                  <a:moveTo>
                    <a:pt x="215" y="0"/>
                  </a:moveTo>
                  <a:lnTo>
                    <a:pt x="215" y="0"/>
                  </a:lnTo>
                  <a:cubicBezTo>
                    <a:pt x="239" y="179"/>
                    <a:pt x="144" y="298"/>
                    <a:pt x="1" y="369"/>
                  </a:cubicBezTo>
                  <a:cubicBezTo>
                    <a:pt x="58" y="456"/>
                    <a:pt x="121" y="495"/>
                    <a:pt x="183" y="495"/>
                  </a:cubicBezTo>
                  <a:cubicBezTo>
                    <a:pt x="249" y="495"/>
                    <a:pt x="314" y="450"/>
                    <a:pt x="370" y="369"/>
                  </a:cubicBezTo>
                  <a:cubicBezTo>
                    <a:pt x="501" y="179"/>
                    <a:pt x="358" y="84"/>
                    <a:pt x="2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 name="Google Shape;2459;p17"/>
            <p:cNvSpPr/>
            <p:nvPr/>
          </p:nvSpPr>
          <p:spPr>
            <a:xfrm>
              <a:off x="136098" y="2993242"/>
              <a:ext cx="10920" cy="9689"/>
            </a:xfrm>
            <a:custGeom>
              <a:avLst/>
              <a:gdLst/>
              <a:ahLst/>
              <a:cxnLst/>
              <a:rect l="l" t="t" r="r" b="b"/>
              <a:pathLst>
                <a:path w="346" h="307" extrusionOk="0">
                  <a:moveTo>
                    <a:pt x="143" y="1"/>
                  </a:moveTo>
                  <a:cubicBezTo>
                    <a:pt x="103" y="1"/>
                    <a:pt x="56" y="11"/>
                    <a:pt x="1" y="30"/>
                  </a:cubicBezTo>
                  <a:cubicBezTo>
                    <a:pt x="77" y="183"/>
                    <a:pt x="134" y="307"/>
                    <a:pt x="263" y="307"/>
                  </a:cubicBezTo>
                  <a:cubicBezTo>
                    <a:pt x="274" y="307"/>
                    <a:pt x="286" y="306"/>
                    <a:pt x="298" y="304"/>
                  </a:cubicBezTo>
                  <a:cubicBezTo>
                    <a:pt x="322" y="304"/>
                    <a:pt x="346" y="244"/>
                    <a:pt x="346" y="209"/>
                  </a:cubicBezTo>
                  <a:cubicBezTo>
                    <a:pt x="311" y="70"/>
                    <a:pt x="251" y="1"/>
                    <a:pt x="1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 name="Google Shape;2460;p17"/>
            <p:cNvSpPr/>
            <p:nvPr/>
          </p:nvSpPr>
          <p:spPr>
            <a:xfrm>
              <a:off x="157905" y="2977273"/>
              <a:ext cx="9405" cy="9089"/>
            </a:xfrm>
            <a:custGeom>
              <a:avLst/>
              <a:gdLst/>
              <a:ahLst/>
              <a:cxnLst/>
              <a:rect l="l" t="t" r="r" b="b"/>
              <a:pathLst>
                <a:path w="298" h="288" extrusionOk="0">
                  <a:moveTo>
                    <a:pt x="119" y="0"/>
                  </a:moveTo>
                  <a:cubicBezTo>
                    <a:pt x="83" y="0"/>
                    <a:pt x="36" y="48"/>
                    <a:pt x="0" y="72"/>
                  </a:cubicBezTo>
                  <a:cubicBezTo>
                    <a:pt x="60" y="155"/>
                    <a:pt x="107" y="226"/>
                    <a:pt x="179" y="286"/>
                  </a:cubicBezTo>
                  <a:cubicBezTo>
                    <a:pt x="180" y="287"/>
                    <a:pt x="181" y="288"/>
                    <a:pt x="183" y="288"/>
                  </a:cubicBezTo>
                  <a:cubicBezTo>
                    <a:pt x="203" y="288"/>
                    <a:pt x="265" y="236"/>
                    <a:pt x="298" y="215"/>
                  </a:cubicBezTo>
                  <a:cubicBezTo>
                    <a:pt x="298" y="60"/>
                    <a:pt x="226" y="0"/>
                    <a:pt x="1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 name="Google Shape;2461;p17"/>
            <p:cNvSpPr/>
            <p:nvPr/>
          </p:nvSpPr>
          <p:spPr>
            <a:xfrm>
              <a:off x="155633" y="3008612"/>
              <a:ext cx="10194" cy="7764"/>
            </a:xfrm>
            <a:custGeom>
              <a:avLst/>
              <a:gdLst/>
              <a:ahLst/>
              <a:cxnLst/>
              <a:rect l="l" t="t" r="r" b="b"/>
              <a:pathLst>
                <a:path w="323" h="246" extrusionOk="0">
                  <a:moveTo>
                    <a:pt x="261" y="0"/>
                  </a:moveTo>
                  <a:cubicBezTo>
                    <a:pt x="131" y="0"/>
                    <a:pt x="52" y="100"/>
                    <a:pt x="1" y="245"/>
                  </a:cubicBezTo>
                  <a:cubicBezTo>
                    <a:pt x="13" y="245"/>
                    <a:pt x="26" y="246"/>
                    <a:pt x="38" y="246"/>
                  </a:cubicBezTo>
                  <a:cubicBezTo>
                    <a:pt x="171" y="246"/>
                    <a:pt x="311" y="236"/>
                    <a:pt x="322" y="7"/>
                  </a:cubicBezTo>
                  <a:cubicBezTo>
                    <a:pt x="300" y="3"/>
                    <a:pt x="280" y="0"/>
                    <a:pt x="2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 name="Google Shape;2462;p17"/>
            <p:cNvSpPr/>
            <p:nvPr/>
          </p:nvSpPr>
          <p:spPr>
            <a:xfrm>
              <a:off x="119971" y="2968247"/>
              <a:ext cx="6754" cy="10194"/>
            </a:xfrm>
            <a:custGeom>
              <a:avLst/>
              <a:gdLst/>
              <a:ahLst/>
              <a:cxnLst/>
              <a:rect l="l" t="t" r="r" b="b"/>
              <a:pathLst>
                <a:path w="214" h="323" extrusionOk="0">
                  <a:moveTo>
                    <a:pt x="131" y="0"/>
                  </a:moveTo>
                  <a:cubicBezTo>
                    <a:pt x="95" y="0"/>
                    <a:pt x="47" y="24"/>
                    <a:pt x="11" y="24"/>
                  </a:cubicBezTo>
                  <a:cubicBezTo>
                    <a:pt x="23" y="128"/>
                    <a:pt x="1" y="322"/>
                    <a:pt x="87" y="322"/>
                  </a:cubicBezTo>
                  <a:cubicBezTo>
                    <a:pt x="89" y="322"/>
                    <a:pt x="92" y="322"/>
                    <a:pt x="95" y="322"/>
                  </a:cubicBezTo>
                  <a:cubicBezTo>
                    <a:pt x="202" y="298"/>
                    <a:pt x="214" y="120"/>
                    <a:pt x="1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 name="Google Shape;2463;p17"/>
            <p:cNvSpPr/>
            <p:nvPr/>
          </p:nvSpPr>
          <p:spPr>
            <a:xfrm>
              <a:off x="206348" y="2924380"/>
              <a:ext cx="14991" cy="12719"/>
            </a:xfrm>
            <a:custGeom>
              <a:avLst/>
              <a:gdLst/>
              <a:ahLst/>
              <a:cxnLst/>
              <a:rect l="l" t="t" r="r" b="b"/>
              <a:pathLst>
                <a:path w="475" h="403" extrusionOk="0">
                  <a:moveTo>
                    <a:pt x="249" y="0"/>
                  </a:moveTo>
                  <a:cubicBezTo>
                    <a:pt x="222" y="0"/>
                    <a:pt x="191" y="3"/>
                    <a:pt x="156" y="9"/>
                  </a:cubicBezTo>
                  <a:cubicBezTo>
                    <a:pt x="120" y="33"/>
                    <a:pt x="1" y="81"/>
                    <a:pt x="1" y="105"/>
                  </a:cubicBezTo>
                  <a:cubicBezTo>
                    <a:pt x="25" y="355"/>
                    <a:pt x="215" y="355"/>
                    <a:pt x="382" y="402"/>
                  </a:cubicBezTo>
                  <a:cubicBezTo>
                    <a:pt x="414" y="211"/>
                    <a:pt x="474" y="0"/>
                    <a:pt x="2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 name="Google Shape;2464;p17"/>
            <p:cNvSpPr/>
            <p:nvPr/>
          </p:nvSpPr>
          <p:spPr>
            <a:xfrm>
              <a:off x="50794" y="3028367"/>
              <a:ext cx="11298" cy="10194"/>
            </a:xfrm>
            <a:custGeom>
              <a:avLst/>
              <a:gdLst/>
              <a:ahLst/>
              <a:cxnLst/>
              <a:rect l="l" t="t" r="r" b="b"/>
              <a:pathLst>
                <a:path w="358" h="323" extrusionOk="0">
                  <a:moveTo>
                    <a:pt x="1" y="0"/>
                  </a:moveTo>
                  <a:cubicBezTo>
                    <a:pt x="70" y="161"/>
                    <a:pt x="139" y="323"/>
                    <a:pt x="337" y="323"/>
                  </a:cubicBezTo>
                  <a:cubicBezTo>
                    <a:pt x="344" y="323"/>
                    <a:pt x="351" y="322"/>
                    <a:pt x="358" y="322"/>
                  </a:cubicBezTo>
                  <a:cubicBezTo>
                    <a:pt x="191" y="108"/>
                    <a:pt x="191" y="108"/>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 name="Google Shape;2465;p17"/>
            <p:cNvSpPr/>
            <p:nvPr/>
          </p:nvSpPr>
          <p:spPr>
            <a:xfrm>
              <a:off x="38391" y="3080219"/>
              <a:ext cx="11330" cy="11298"/>
            </a:xfrm>
            <a:custGeom>
              <a:avLst/>
              <a:gdLst/>
              <a:ahLst/>
              <a:cxnLst/>
              <a:rect l="l" t="t" r="r" b="b"/>
              <a:pathLst>
                <a:path w="359" h="358" extrusionOk="0">
                  <a:moveTo>
                    <a:pt x="49" y="1"/>
                  </a:moveTo>
                  <a:cubicBezTo>
                    <a:pt x="37" y="1"/>
                    <a:pt x="37" y="12"/>
                    <a:pt x="25" y="24"/>
                  </a:cubicBezTo>
                  <a:cubicBezTo>
                    <a:pt x="1" y="60"/>
                    <a:pt x="1" y="84"/>
                    <a:pt x="37" y="120"/>
                  </a:cubicBezTo>
                  <a:cubicBezTo>
                    <a:pt x="144" y="203"/>
                    <a:pt x="263" y="286"/>
                    <a:pt x="358" y="358"/>
                  </a:cubicBezTo>
                  <a:lnTo>
                    <a:pt x="35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 name="Google Shape;2466;p17"/>
            <p:cNvSpPr/>
            <p:nvPr/>
          </p:nvSpPr>
          <p:spPr>
            <a:xfrm>
              <a:off x="21507" y="3067816"/>
              <a:ext cx="18431" cy="29540"/>
            </a:xfrm>
            <a:custGeom>
              <a:avLst/>
              <a:gdLst/>
              <a:ahLst/>
              <a:cxnLst/>
              <a:rect l="l" t="t" r="r" b="b"/>
              <a:pathLst>
                <a:path w="584" h="936" extrusionOk="0">
                  <a:moveTo>
                    <a:pt x="226" y="1"/>
                  </a:moveTo>
                  <a:lnTo>
                    <a:pt x="226" y="1"/>
                  </a:lnTo>
                  <a:cubicBezTo>
                    <a:pt x="238" y="227"/>
                    <a:pt x="179" y="441"/>
                    <a:pt x="0" y="572"/>
                  </a:cubicBezTo>
                  <a:cubicBezTo>
                    <a:pt x="36" y="691"/>
                    <a:pt x="12" y="870"/>
                    <a:pt x="72" y="917"/>
                  </a:cubicBezTo>
                  <a:cubicBezTo>
                    <a:pt x="92" y="930"/>
                    <a:pt x="113" y="936"/>
                    <a:pt x="134" y="936"/>
                  </a:cubicBezTo>
                  <a:cubicBezTo>
                    <a:pt x="211" y="936"/>
                    <a:pt x="289" y="859"/>
                    <a:pt x="345" y="775"/>
                  </a:cubicBezTo>
                  <a:cubicBezTo>
                    <a:pt x="417" y="691"/>
                    <a:pt x="488" y="620"/>
                    <a:pt x="572" y="524"/>
                  </a:cubicBezTo>
                  <a:cubicBezTo>
                    <a:pt x="572" y="477"/>
                    <a:pt x="584" y="441"/>
                    <a:pt x="584" y="394"/>
                  </a:cubicBezTo>
                  <a:cubicBezTo>
                    <a:pt x="476" y="263"/>
                    <a:pt x="357" y="143"/>
                    <a:pt x="2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 name="Google Shape;2467;p17"/>
            <p:cNvSpPr/>
            <p:nvPr/>
          </p:nvSpPr>
          <p:spPr>
            <a:xfrm>
              <a:off x="84625" y="2992674"/>
              <a:ext cx="7543" cy="6407"/>
            </a:xfrm>
            <a:custGeom>
              <a:avLst/>
              <a:gdLst/>
              <a:ahLst/>
              <a:cxnLst/>
              <a:rect l="l" t="t" r="r" b="b"/>
              <a:pathLst>
                <a:path w="239" h="203" extrusionOk="0">
                  <a:moveTo>
                    <a:pt x="108" y="0"/>
                  </a:moveTo>
                  <a:cubicBezTo>
                    <a:pt x="72" y="0"/>
                    <a:pt x="24" y="60"/>
                    <a:pt x="0" y="96"/>
                  </a:cubicBezTo>
                  <a:cubicBezTo>
                    <a:pt x="24" y="119"/>
                    <a:pt x="60" y="179"/>
                    <a:pt x="108" y="203"/>
                  </a:cubicBezTo>
                  <a:cubicBezTo>
                    <a:pt x="131" y="203"/>
                    <a:pt x="179" y="155"/>
                    <a:pt x="238" y="108"/>
                  </a:cubicBezTo>
                  <a:cubicBezTo>
                    <a:pt x="179" y="60"/>
                    <a:pt x="131" y="24"/>
                    <a:pt x="1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 name="Google Shape;2468;p17"/>
            <p:cNvSpPr/>
            <p:nvPr/>
          </p:nvSpPr>
          <p:spPr>
            <a:xfrm>
              <a:off x="71465" y="3016596"/>
              <a:ext cx="10194" cy="8048"/>
            </a:xfrm>
            <a:custGeom>
              <a:avLst/>
              <a:gdLst/>
              <a:ahLst/>
              <a:cxnLst/>
              <a:rect l="l" t="t" r="r" b="b"/>
              <a:pathLst>
                <a:path w="323" h="255" extrusionOk="0">
                  <a:moveTo>
                    <a:pt x="240" y="1"/>
                  </a:moveTo>
                  <a:cubicBezTo>
                    <a:pt x="114" y="1"/>
                    <a:pt x="1" y="38"/>
                    <a:pt x="1" y="254"/>
                  </a:cubicBezTo>
                  <a:cubicBezTo>
                    <a:pt x="167" y="254"/>
                    <a:pt x="263" y="171"/>
                    <a:pt x="322" y="4"/>
                  </a:cubicBezTo>
                  <a:cubicBezTo>
                    <a:pt x="295" y="2"/>
                    <a:pt x="267" y="1"/>
                    <a:pt x="2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69" name="Google Shape;2469;p17"/>
          <p:cNvGrpSpPr/>
          <p:nvPr/>
        </p:nvGrpSpPr>
        <p:grpSpPr>
          <a:xfrm>
            <a:off x="221190" y="2026419"/>
            <a:ext cx="329628" cy="338141"/>
            <a:chOff x="173306" y="1957441"/>
            <a:chExt cx="321306" cy="329604"/>
          </a:xfrm>
        </p:grpSpPr>
        <p:sp>
          <p:nvSpPr>
            <p:cNvPr id="2470" name="Google Shape;2470;p17"/>
            <p:cNvSpPr/>
            <p:nvPr/>
          </p:nvSpPr>
          <p:spPr>
            <a:xfrm>
              <a:off x="251825" y="1977292"/>
              <a:ext cx="87200" cy="79784"/>
            </a:xfrm>
            <a:custGeom>
              <a:avLst/>
              <a:gdLst/>
              <a:ahLst/>
              <a:cxnLst/>
              <a:rect l="l" t="t" r="r" b="b"/>
              <a:pathLst>
                <a:path w="2763" h="2528" extrusionOk="0">
                  <a:moveTo>
                    <a:pt x="2589" y="0"/>
                  </a:moveTo>
                  <a:cubicBezTo>
                    <a:pt x="2514" y="0"/>
                    <a:pt x="2445" y="34"/>
                    <a:pt x="2394" y="111"/>
                  </a:cubicBezTo>
                  <a:lnTo>
                    <a:pt x="1596" y="599"/>
                  </a:lnTo>
                  <a:cubicBezTo>
                    <a:pt x="1453" y="706"/>
                    <a:pt x="1298" y="730"/>
                    <a:pt x="1203" y="837"/>
                  </a:cubicBezTo>
                  <a:lnTo>
                    <a:pt x="953" y="1087"/>
                  </a:lnTo>
                  <a:cubicBezTo>
                    <a:pt x="739" y="1159"/>
                    <a:pt x="560" y="1302"/>
                    <a:pt x="417" y="1480"/>
                  </a:cubicBezTo>
                  <a:lnTo>
                    <a:pt x="298" y="1599"/>
                  </a:lnTo>
                  <a:cubicBezTo>
                    <a:pt x="179" y="1718"/>
                    <a:pt x="1" y="1790"/>
                    <a:pt x="24" y="2028"/>
                  </a:cubicBezTo>
                  <a:cubicBezTo>
                    <a:pt x="108" y="2230"/>
                    <a:pt x="263" y="2230"/>
                    <a:pt x="429" y="2266"/>
                  </a:cubicBezTo>
                  <a:cubicBezTo>
                    <a:pt x="620" y="2266"/>
                    <a:pt x="786" y="2409"/>
                    <a:pt x="965" y="2504"/>
                  </a:cubicBezTo>
                  <a:cubicBezTo>
                    <a:pt x="1025" y="2516"/>
                    <a:pt x="1072" y="2528"/>
                    <a:pt x="1120" y="2528"/>
                  </a:cubicBezTo>
                  <a:cubicBezTo>
                    <a:pt x="1156" y="2516"/>
                    <a:pt x="1203" y="2504"/>
                    <a:pt x="1227" y="2456"/>
                  </a:cubicBezTo>
                  <a:cubicBezTo>
                    <a:pt x="1275" y="2397"/>
                    <a:pt x="1310" y="2337"/>
                    <a:pt x="1334" y="2266"/>
                  </a:cubicBezTo>
                  <a:cubicBezTo>
                    <a:pt x="1382" y="2171"/>
                    <a:pt x="1453" y="2135"/>
                    <a:pt x="1525" y="2075"/>
                  </a:cubicBezTo>
                  <a:cubicBezTo>
                    <a:pt x="1560" y="2040"/>
                    <a:pt x="1608" y="2016"/>
                    <a:pt x="1632" y="1980"/>
                  </a:cubicBezTo>
                  <a:cubicBezTo>
                    <a:pt x="1734" y="1853"/>
                    <a:pt x="1860" y="1834"/>
                    <a:pt x="1989" y="1834"/>
                  </a:cubicBezTo>
                  <a:cubicBezTo>
                    <a:pt x="2041" y="1834"/>
                    <a:pt x="2093" y="1837"/>
                    <a:pt x="2144" y="1837"/>
                  </a:cubicBezTo>
                  <a:cubicBezTo>
                    <a:pt x="2310" y="1802"/>
                    <a:pt x="2394" y="1659"/>
                    <a:pt x="2465" y="1492"/>
                  </a:cubicBezTo>
                  <a:cubicBezTo>
                    <a:pt x="2501" y="1397"/>
                    <a:pt x="2513" y="1313"/>
                    <a:pt x="2513" y="1218"/>
                  </a:cubicBezTo>
                  <a:cubicBezTo>
                    <a:pt x="2608" y="1040"/>
                    <a:pt x="2215" y="778"/>
                    <a:pt x="2584" y="659"/>
                  </a:cubicBezTo>
                  <a:cubicBezTo>
                    <a:pt x="2680" y="492"/>
                    <a:pt x="2739" y="313"/>
                    <a:pt x="2763" y="135"/>
                  </a:cubicBezTo>
                  <a:cubicBezTo>
                    <a:pt x="2751" y="87"/>
                    <a:pt x="2727" y="39"/>
                    <a:pt x="2680" y="16"/>
                  </a:cubicBezTo>
                  <a:cubicBezTo>
                    <a:pt x="2649" y="6"/>
                    <a:pt x="2619" y="0"/>
                    <a:pt x="25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 name="Google Shape;2471;p17"/>
            <p:cNvSpPr/>
            <p:nvPr/>
          </p:nvSpPr>
          <p:spPr>
            <a:xfrm>
              <a:off x="351394" y="2154654"/>
              <a:ext cx="79310" cy="74955"/>
            </a:xfrm>
            <a:custGeom>
              <a:avLst/>
              <a:gdLst/>
              <a:ahLst/>
              <a:cxnLst/>
              <a:rect l="l" t="t" r="r" b="b"/>
              <a:pathLst>
                <a:path w="2513" h="2375" extrusionOk="0">
                  <a:moveTo>
                    <a:pt x="687" y="1"/>
                  </a:moveTo>
                  <a:cubicBezTo>
                    <a:pt x="631" y="1"/>
                    <a:pt x="570" y="35"/>
                    <a:pt x="501" y="123"/>
                  </a:cubicBezTo>
                  <a:cubicBezTo>
                    <a:pt x="298" y="396"/>
                    <a:pt x="418" y="635"/>
                    <a:pt x="632" y="813"/>
                  </a:cubicBezTo>
                  <a:cubicBezTo>
                    <a:pt x="763" y="920"/>
                    <a:pt x="918" y="873"/>
                    <a:pt x="989" y="956"/>
                  </a:cubicBezTo>
                  <a:cubicBezTo>
                    <a:pt x="944" y="940"/>
                    <a:pt x="902" y="933"/>
                    <a:pt x="865" y="933"/>
                  </a:cubicBezTo>
                  <a:cubicBezTo>
                    <a:pt x="674" y="933"/>
                    <a:pt x="582" y="1120"/>
                    <a:pt x="632" y="1349"/>
                  </a:cubicBezTo>
                  <a:cubicBezTo>
                    <a:pt x="681" y="1532"/>
                    <a:pt x="642" y="1565"/>
                    <a:pt x="583" y="1565"/>
                  </a:cubicBezTo>
                  <a:cubicBezTo>
                    <a:pt x="550" y="1565"/>
                    <a:pt x="509" y="1554"/>
                    <a:pt x="475" y="1554"/>
                  </a:cubicBezTo>
                  <a:cubicBezTo>
                    <a:pt x="452" y="1554"/>
                    <a:pt x="432" y="1559"/>
                    <a:pt x="418" y="1575"/>
                  </a:cubicBezTo>
                  <a:cubicBezTo>
                    <a:pt x="298" y="1599"/>
                    <a:pt x="203" y="1658"/>
                    <a:pt x="144" y="1778"/>
                  </a:cubicBezTo>
                  <a:cubicBezTo>
                    <a:pt x="84" y="1956"/>
                    <a:pt x="1" y="2135"/>
                    <a:pt x="132" y="2325"/>
                  </a:cubicBezTo>
                  <a:cubicBezTo>
                    <a:pt x="180" y="2361"/>
                    <a:pt x="226" y="2375"/>
                    <a:pt x="270" y="2375"/>
                  </a:cubicBezTo>
                  <a:cubicBezTo>
                    <a:pt x="344" y="2375"/>
                    <a:pt x="414" y="2334"/>
                    <a:pt x="489" y="2289"/>
                  </a:cubicBezTo>
                  <a:cubicBezTo>
                    <a:pt x="1025" y="1885"/>
                    <a:pt x="1620" y="1611"/>
                    <a:pt x="2108" y="1123"/>
                  </a:cubicBezTo>
                  <a:cubicBezTo>
                    <a:pt x="2168" y="1051"/>
                    <a:pt x="2251" y="980"/>
                    <a:pt x="2311" y="896"/>
                  </a:cubicBezTo>
                  <a:cubicBezTo>
                    <a:pt x="2453" y="837"/>
                    <a:pt x="2513" y="718"/>
                    <a:pt x="2477" y="575"/>
                  </a:cubicBezTo>
                  <a:cubicBezTo>
                    <a:pt x="2215" y="301"/>
                    <a:pt x="1822" y="361"/>
                    <a:pt x="1561" y="111"/>
                  </a:cubicBezTo>
                  <a:cubicBezTo>
                    <a:pt x="1382" y="146"/>
                    <a:pt x="1275" y="277"/>
                    <a:pt x="1215" y="468"/>
                  </a:cubicBezTo>
                  <a:cubicBezTo>
                    <a:pt x="1251" y="515"/>
                    <a:pt x="1251" y="563"/>
                    <a:pt x="1215" y="587"/>
                  </a:cubicBezTo>
                  <a:cubicBezTo>
                    <a:pt x="1227" y="539"/>
                    <a:pt x="1215" y="504"/>
                    <a:pt x="1191" y="480"/>
                  </a:cubicBezTo>
                  <a:cubicBezTo>
                    <a:pt x="1132" y="408"/>
                    <a:pt x="1049" y="337"/>
                    <a:pt x="989" y="265"/>
                  </a:cubicBezTo>
                  <a:cubicBezTo>
                    <a:pt x="900" y="152"/>
                    <a:pt x="806" y="1"/>
                    <a:pt x="6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 name="Google Shape;2472;p17"/>
            <p:cNvSpPr/>
            <p:nvPr/>
          </p:nvSpPr>
          <p:spPr>
            <a:xfrm>
              <a:off x="173306" y="2114164"/>
              <a:ext cx="68043" cy="74071"/>
            </a:xfrm>
            <a:custGeom>
              <a:avLst/>
              <a:gdLst/>
              <a:ahLst/>
              <a:cxnLst/>
              <a:rect l="l" t="t" r="r" b="b"/>
              <a:pathLst>
                <a:path w="2156" h="2347" extrusionOk="0">
                  <a:moveTo>
                    <a:pt x="1727" y="1"/>
                  </a:moveTo>
                  <a:cubicBezTo>
                    <a:pt x="1441" y="108"/>
                    <a:pt x="1167" y="239"/>
                    <a:pt x="905" y="429"/>
                  </a:cubicBezTo>
                  <a:cubicBezTo>
                    <a:pt x="643" y="798"/>
                    <a:pt x="298" y="1132"/>
                    <a:pt x="107" y="1560"/>
                  </a:cubicBezTo>
                  <a:cubicBezTo>
                    <a:pt x="0" y="1679"/>
                    <a:pt x="72" y="1787"/>
                    <a:pt x="107" y="1882"/>
                  </a:cubicBezTo>
                  <a:cubicBezTo>
                    <a:pt x="198" y="1981"/>
                    <a:pt x="278" y="2126"/>
                    <a:pt x="397" y="2126"/>
                  </a:cubicBezTo>
                  <a:cubicBezTo>
                    <a:pt x="450" y="2126"/>
                    <a:pt x="511" y="2098"/>
                    <a:pt x="584" y="2025"/>
                  </a:cubicBezTo>
                  <a:cubicBezTo>
                    <a:pt x="587" y="2021"/>
                    <a:pt x="590" y="2020"/>
                    <a:pt x="594" y="2020"/>
                  </a:cubicBezTo>
                  <a:cubicBezTo>
                    <a:pt x="643" y="2020"/>
                    <a:pt x="726" y="2302"/>
                    <a:pt x="881" y="2346"/>
                  </a:cubicBezTo>
                  <a:cubicBezTo>
                    <a:pt x="1381" y="2179"/>
                    <a:pt x="1179" y="1560"/>
                    <a:pt x="1441" y="1227"/>
                  </a:cubicBezTo>
                  <a:cubicBezTo>
                    <a:pt x="1417" y="1048"/>
                    <a:pt x="1191" y="810"/>
                    <a:pt x="1548" y="739"/>
                  </a:cubicBezTo>
                  <a:cubicBezTo>
                    <a:pt x="1762" y="667"/>
                    <a:pt x="2084" y="798"/>
                    <a:pt x="2131" y="417"/>
                  </a:cubicBezTo>
                  <a:cubicBezTo>
                    <a:pt x="2155" y="143"/>
                    <a:pt x="1953" y="36"/>
                    <a:pt x="17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 name="Google Shape;2473;p17"/>
            <p:cNvSpPr/>
            <p:nvPr/>
          </p:nvSpPr>
          <p:spPr>
            <a:xfrm>
              <a:off x="419782" y="2062849"/>
              <a:ext cx="71420" cy="83666"/>
            </a:xfrm>
            <a:custGeom>
              <a:avLst/>
              <a:gdLst/>
              <a:ahLst/>
              <a:cxnLst/>
              <a:rect l="l" t="t" r="r" b="b"/>
              <a:pathLst>
                <a:path w="2263" h="2651" extrusionOk="0">
                  <a:moveTo>
                    <a:pt x="1462" y="1"/>
                  </a:moveTo>
                  <a:cubicBezTo>
                    <a:pt x="1268" y="1"/>
                    <a:pt x="1150" y="184"/>
                    <a:pt x="1048" y="376"/>
                  </a:cubicBezTo>
                  <a:cubicBezTo>
                    <a:pt x="953" y="531"/>
                    <a:pt x="953" y="698"/>
                    <a:pt x="1191" y="698"/>
                  </a:cubicBezTo>
                  <a:cubicBezTo>
                    <a:pt x="1234" y="690"/>
                    <a:pt x="1269" y="687"/>
                    <a:pt x="1298" y="687"/>
                  </a:cubicBezTo>
                  <a:cubicBezTo>
                    <a:pt x="1498" y="687"/>
                    <a:pt x="1410" y="852"/>
                    <a:pt x="1358" y="1007"/>
                  </a:cubicBezTo>
                  <a:cubicBezTo>
                    <a:pt x="1310" y="1150"/>
                    <a:pt x="1346" y="1281"/>
                    <a:pt x="1334" y="1400"/>
                  </a:cubicBezTo>
                  <a:cubicBezTo>
                    <a:pt x="1239" y="1579"/>
                    <a:pt x="1001" y="1508"/>
                    <a:pt x="941" y="1722"/>
                  </a:cubicBezTo>
                  <a:cubicBezTo>
                    <a:pt x="901" y="1802"/>
                    <a:pt x="870" y="1873"/>
                    <a:pt x="791" y="1873"/>
                  </a:cubicBezTo>
                  <a:cubicBezTo>
                    <a:pt x="775" y="1873"/>
                    <a:pt x="758" y="1871"/>
                    <a:pt x="739" y="1865"/>
                  </a:cubicBezTo>
                  <a:cubicBezTo>
                    <a:pt x="623" y="1784"/>
                    <a:pt x="500" y="1764"/>
                    <a:pt x="371" y="1764"/>
                  </a:cubicBezTo>
                  <a:cubicBezTo>
                    <a:pt x="327" y="1764"/>
                    <a:pt x="283" y="1767"/>
                    <a:pt x="239" y="1769"/>
                  </a:cubicBezTo>
                  <a:cubicBezTo>
                    <a:pt x="120" y="1817"/>
                    <a:pt x="25" y="1900"/>
                    <a:pt x="1" y="2067"/>
                  </a:cubicBezTo>
                  <a:cubicBezTo>
                    <a:pt x="263" y="2496"/>
                    <a:pt x="751" y="2365"/>
                    <a:pt x="1060" y="2651"/>
                  </a:cubicBezTo>
                  <a:cubicBezTo>
                    <a:pt x="1108" y="2651"/>
                    <a:pt x="1156" y="2615"/>
                    <a:pt x="1191" y="2591"/>
                  </a:cubicBezTo>
                  <a:cubicBezTo>
                    <a:pt x="1245" y="2484"/>
                    <a:pt x="1241" y="2298"/>
                    <a:pt x="1379" y="2298"/>
                  </a:cubicBezTo>
                  <a:cubicBezTo>
                    <a:pt x="1394" y="2298"/>
                    <a:pt x="1411" y="2301"/>
                    <a:pt x="1429" y="2305"/>
                  </a:cubicBezTo>
                  <a:cubicBezTo>
                    <a:pt x="1513" y="2293"/>
                    <a:pt x="1572" y="2246"/>
                    <a:pt x="1632" y="2186"/>
                  </a:cubicBezTo>
                  <a:cubicBezTo>
                    <a:pt x="1727" y="2020"/>
                    <a:pt x="1715" y="1769"/>
                    <a:pt x="1906" y="1662"/>
                  </a:cubicBezTo>
                  <a:cubicBezTo>
                    <a:pt x="2072" y="1531"/>
                    <a:pt x="2013" y="1246"/>
                    <a:pt x="2180" y="1115"/>
                  </a:cubicBezTo>
                  <a:cubicBezTo>
                    <a:pt x="2168" y="1091"/>
                    <a:pt x="2168" y="1055"/>
                    <a:pt x="2191" y="1043"/>
                  </a:cubicBezTo>
                  <a:cubicBezTo>
                    <a:pt x="2263" y="817"/>
                    <a:pt x="2251" y="567"/>
                    <a:pt x="2203" y="341"/>
                  </a:cubicBezTo>
                  <a:cubicBezTo>
                    <a:pt x="2049" y="115"/>
                    <a:pt x="1787" y="79"/>
                    <a:pt x="1572" y="19"/>
                  </a:cubicBezTo>
                  <a:cubicBezTo>
                    <a:pt x="1533" y="7"/>
                    <a:pt x="1496" y="1"/>
                    <a:pt x="14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 name="Google Shape;2474;p17"/>
            <p:cNvSpPr/>
            <p:nvPr/>
          </p:nvSpPr>
          <p:spPr>
            <a:xfrm>
              <a:off x="201867" y="2038548"/>
              <a:ext cx="73282" cy="89567"/>
            </a:xfrm>
            <a:custGeom>
              <a:avLst/>
              <a:gdLst/>
              <a:ahLst/>
              <a:cxnLst/>
              <a:rect l="l" t="t" r="r" b="b"/>
              <a:pathLst>
                <a:path w="2322" h="2838" extrusionOk="0">
                  <a:moveTo>
                    <a:pt x="1523" y="0"/>
                  </a:moveTo>
                  <a:cubicBezTo>
                    <a:pt x="1488" y="0"/>
                    <a:pt x="1453" y="15"/>
                    <a:pt x="1417" y="39"/>
                  </a:cubicBezTo>
                  <a:cubicBezTo>
                    <a:pt x="1369" y="87"/>
                    <a:pt x="1322" y="146"/>
                    <a:pt x="1286" y="194"/>
                  </a:cubicBezTo>
                  <a:cubicBezTo>
                    <a:pt x="1274" y="230"/>
                    <a:pt x="1250" y="289"/>
                    <a:pt x="1274" y="349"/>
                  </a:cubicBezTo>
                  <a:cubicBezTo>
                    <a:pt x="1512" y="825"/>
                    <a:pt x="1036" y="694"/>
                    <a:pt x="929" y="873"/>
                  </a:cubicBezTo>
                  <a:cubicBezTo>
                    <a:pt x="822" y="968"/>
                    <a:pt x="726" y="1063"/>
                    <a:pt x="691" y="1218"/>
                  </a:cubicBezTo>
                  <a:cubicBezTo>
                    <a:pt x="619" y="1456"/>
                    <a:pt x="798" y="1706"/>
                    <a:pt x="643" y="1944"/>
                  </a:cubicBezTo>
                  <a:cubicBezTo>
                    <a:pt x="512" y="2099"/>
                    <a:pt x="405" y="2278"/>
                    <a:pt x="298" y="2456"/>
                  </a:cubicBezTo>
                  <a:cubicBezTo>
                    <a:pt x="214" y="2587"/>
                    <a:pt x="107" y="2706"/>
                    <a:pt x="0" y="2837"/>
                  </a:cubicBezTo>
                  <a:cubicBezTo>
                    <a:pt x="322" y="2778"/>
                    <a:pt x="631" y="2730"/>
                    <a:pt x="869" y="2456"/>
                  </a:cubicBezTo>
                  <a:cubicBezTo>
                    <a:pt x="892" y="2463"/>
                    <a:pt x="912" y="2466"/>
                    <a:pt x="930" y="2466"/>
                  </a:cubicBezTo>
                  <a:cubicBezTo>
                    <a:pt x="1062" y="2466"/>
                    <a:pt x="1072" y="2290"/>
                    <a:pt x="1072" y="2206"/>
                  </a:cubicBezTo>
                  <a:cubicBezTo>
                    <a:pt x="1167" y="1682"/>
                    <a:pt x="1524" y="1349"/>
                    <a:pt x="1834" y="992"/>
                  </a:cubicBezTo>
                  <a:cubicBezTo>
                    <a:pt x="1869" y="646"/>
                    <a:pt x="2262" y="849"/>
                    <a:pt x="2322" y="563"/>
                  </a:cubicBezTo>
                  <a:cubicBezTo>
                    <a:pt x="2322" y="349"/>
                    <a:pt x="2143" y="325"/>
                    <a:pt x="2060" y="194"/>
                  </a:cubicBezTo>
                  <a:cubicBezTo>
                    <a:pt x="2036" y="190"/>
                    <a:pt x="2011" y="189"/>
                    <a:pt x="1986" y="189"/>
                  </a:cubicBezTo>
                  <a:cubicBezTo>
                    <a:pt x="1949" y="189"/>
                    <a:pt x="1911" y="192"/>
                    <a:pt x="1874" y="192"/>
                  </a:cubicBezTo>
                  <a:cubicBezTo>
                    <a:pt x="1777" y="192"/>
                    <a:pt x="1685" y="175"/>
                    <a:pt x="1619" y="51"/>
                  </a:cubicBezTo>
                  <a:cubicBezTo>
                    <a:pt x="1590" y="15"/>
                    <a:pt x="1557" y="0"/>
                    <a:pt x="15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 name="Google Shape;2475;p17"/>
            <p:cNvSpPr/>
            <p:nvPr/>
          </p:nvSpPr>
          <p:spPr>
            <a:xfrm>
              <a:off x="220645" y="2235540"/>
              <a:ext cx="66907" cy="37335"/>
            </a:xfrm>
            <a:custGeom>
              <a:avLst/>
              <a:gdLst/>
              <a:ahLst/>
              <a:cxnLst/>
              <a:rect l="l" t="t" r="r" b="b"/>
              <a:pathLst>
                <a:path w="2120" h="1183" extrusionOk="0">
                  <a:moveTo>
                    <a:pt x="274" y="0"/>
                  </a:moveTo>
                  <a:cubicBezTo>
                    <a:pt x="167" y="84"/>
                    <a:pt x="48" y="143"/>
                    <a:pt x="48" y="322"/>
                  </a:cubicBezTo>
                  <a:cubicBezTo>
                    <a:pt x="0" y="560"/>
                    <a:pt x="84" y="774"/>
                    <a:pt x="179" y="977"/>
                  </a:cubicBezTo>
                  <a:cubicBezTo>
                    <a:pt x="397" y="1114"/>
                    <a:pt x="619" y="1182"/>
                    <a:pt x="840" y="1182"/>
                  </a:cubicBezTo>
                  <a:cubicBezTo>
                    <a:pt x="1041" y="1182"/>
                    <a:pt x="1243" y="1126"/>
                    <a:pt x="1441" y="1012"/>
                  </a:cubicBezTo>
                  <a:cubicBezTo>
                    <a:pt x="2120" y="810"/>
                    <a:pt x="2120" y="810"/>
                    <a:pt x="1953" y="286"/>
                  </a:cubicBezTo>
                  <a:cubicBezTo>
                    <a:pt x="1905" y="274"/>
                    <a:pt x="1870" y="238"/>
                    <a:pt x="1810" y="238"/>
                  </a:cubicBezTo>
                  <a:cubicBezTo>
                    <a:pt x="1792" y="237"/>
                    <a:pt x="1774" y="236"/>
                    <a:pt x="1756" y="236"/>
                  </a:cubicBezTo>
                  <a:cubicBezTo>
                    <a:pt x="1506" y="236"/>
                    <a:pt x="1303" y="377"/>
                    <a:pt x="1193" y="504"/>
                  </a:cubicBezTo>
                  <a:lnTo>
                    <a:pt x="1193" y="504"/>
                  </a:lnTo>
                  <a:cubicBezTo>
                    <a:pt x="1246" y="422"/>
                    <a:pt x="1257" y="279"/>
                    <a:pt x="1060" y="155"/>
                  </a:cubicBezTo>
                  <a:cubicBezTo>
                    <a:pt x="1029" y="158"/>
                    <a:pt x="998" y="159"/>
                    <a:pt x="968" y="159"/>
                  </a:cubicBezTo>
                  <a:cubicBezTo>
                    <a:pt x="734" y="159"/>
                    <a:pt x="495" y="84"/>
                    <a:pt x="2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 name="Google Shape;2476;p17"/>
            <p:cNvSpPr/>
            <p:nvPr/>
          </p:nvSpPr>
          <p:spPr>
            <a:xfrm>
              <a:off x="184951" y="2204328"/>
              <a:ext cx="44752" cy="41754"/>
            </a:xfrm>
            <a:custGeom>
              <a:avLst/>
              <a:gdLst/>
              <a:ahLst/>
              <a:cxnLst/>
              <a:rect l="l" t="t" r="r" b="b"/>
              <a:pathLst>
                <a:path w="1418" h="1323" extrusionOk="0">
                  <a:moveTo>
                    <a:pt x="632" y="1"/>
                  </a:moveTo>
                  <a:cubicBezTo>
                    <a:pt x="596" y="1"/>
                    <a:pt x="560" y="7"/>
                    <a:pt x="524" y="25"/>
                  </a:cubicBezTo>
                  <a:cubicBezTo>
                    <a:pt x="346" y="323"/>
                    <a:pt x="0" y="608"/>
                    <a:pt x="405" y="1001"/>
                  </a:cubicBezTo>
                  <a:cubicBezTo>
                    <a:pt x="631" y="1049"/>
                    <a:pt x="834" y="1168"/>
                    <a:pt x="1060" y="1251"/>
                  </a:cubicBezTo>
                  <a:cubicBezTo>
                    <a:pt x="1108" y="1263"/>
                    <a:pt x="1131" y="1287"/>
                    <a:pt x="1179" y="1323"/>
                  </a:cubicBezTo>
                  <a:cubicBezTo>
                    <a:pt x="1250" y="1251"/>
                    <a:pt x="1334" y="1192"/>
                    <a:pt x="1405" y="1108"/>
                  </a:cubicBezTo>
                  <a:cubicBezTo>
                    <a:pt x="1417" y="596"/>
                    <a:pt x="1405" y="96"/>
                    <a:pt x="810" y="25"/>
                  </a:cubicBezTo>
                  <a:cubicBezTo>
                    <a:pt x="751" y="17"/>
                    <a:pt x="691" y="1"/>
                    <a:pt x="6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 name="Google Shape;2477;p17"/>
            <p:cNvSpPr/>
            <p:nvPr/>
          </p:nvSpPr>
          <p:spPr>
            <a:xfrm>
              <a:off x="226294" y="2261545"/>
              <a:ext cx="52611" cy="25500"/>
            </a:xfrm>
            <a:custGeom>
              <a:avLst/>
              <a:gdLst/>
              <a:ahLst/>
              <a:cxnLst/>
              <a:rect l="l" t="t" r="r" b="b"/>
              <a:pathLst>
                <a:path w="1667" h="808" extrusionOk="0">
                  <a:moveTo>
                    <a:pt x="1322" y="0"/>
                  </a:moveTo>
                  <a:cubicBezTo>
                    <a:pt x="1286" y="0"/>
                    <a:pt x="1244" y="14"/>
                    <a:pt x="1191" y="45"/>
                  </a:cubicBezTo>
                  <a:cubicBezTo>
                    <a:pt x="1022" y="182"/>
                    <a:pt x="843" y="221"/>
                    <a:pt x="660" y="221"/>
                  </a:cubicBezTo>
                  <a:cubicBezTo>
                    <a:pt x="443" y="221"/>
                    <a:pt x="220" y="166"/>
                    <a:pt x="0" y="153"/>
                  </a:cubicBezTo>
                  <a:lnTo>
                    <a:pt x="0" y="153"/>
                  </a:lnTo>
                  <a:cubicBezTo>
                    <a:pt x="34" y="796"/>
                    <a:pt x="424" y="807"/>
                    <a:pt x="815" y="807"/>
                  </a:cubicBezTo>
                  <a:cubicBezTo>
                    <a:pt x="829" y="807"/>
                    <a:pt x="843" y="807"/>
                    <a:pt x="857" y="807"/>
                  </a:cubicBezTo>
                  <a:cubicBezTo>
                    <a:pt x="906" y="745"/>
                    <a:pt x="964" y="731"/>
                    <a:pt x="1023" y="731"/>
                  </a:cubicBezTo>
                  <a:cubicBezTo>
                    <a:pt x="1072" y="731"/>
                    <a:pt x="1122" y="741"/>
                    <a:pt x="1170" y="741"/>
                  </a:cubicBezTo>
                  <a:cubicBezTo>
                    <a:pt x="1220" y="741"/>
                    <a:pt x="1268" y="730"/>
                    <a:pt x="1310" y="688"/>
                  </a:cubicBezTo>
                  <a:cubicBezTo>
                    <a:pt x="1405" y="546"/>
                    <a:pt x="1607" y="700"/>
                    <a:pt x="1667" y="486"/>
                  </a:cubicBezTo>
                  <a:cubicBezTo>
                    <a:pt x="1667" y="426"/>
                    <a:pt x="1643" y="391"/>
                    <a:pt x="1607" y="343"/>
                  </a:cubicBezTo>
                  <a:cubicBezTo>
                    <a:pt x="1490" y="284"/>
                    <a:pt x="1485" y="0"/>
                    <a:pt x="13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 name="Google Shape;2478;p17"/>
            <p:cNvSpPr/>
            <p:nvPr/>
          </p:nvSpPr>
          <p:spPr>
            <a:xfrm>
              <a:off x="173685" y="2172043"/>
              <a:ext cx="37209" cy="35410"/>
            </a:xfrm>
            <a:custGeom>
              <a:avLst/>
              <a:gdLst/>
              <a:ahLst/>
              <a:cxnLst/>
              <a:rect l="l" t="t" r="r" b="b"/>
              <a:pathLst>
                <a:path w="1179" h="1122" extrusionOk="0">
                  <a:moveTo>
                    <a:pt x="179" y="0"/>
                  </a:moveTo>
                  <a:cubicBezTo>
                    <a:pt x="48" y="191"/>
                    <a:pt x="0" y="381"/>
                    <a:pt x="83" y="619"/>
                  </a:cubicBezTo>
                  <a:cubicBezTo>
                    <a:pt x="119" y="738"/>
                    <a:pt x="226" y="750"/>
                    <a:pt x="322" y="762"/>
                  </a:cubicBezTo>
                  <a:cubicBezTo>
                    <a:pt x="386" y="814"/>
                    <a:pt x="454" y="825"/>
                    <a:pt x="522" y="825"/>
                  </a:cubicBezTo>
                  <a:cubicBezTo>
                    <a:pt x="574" y="825"/>
                    <a:pt x="626" y="818"/>
                    <a:pt x="677" y="818"/>
                  </a:cubicBezTo>
                  <a:cubicBezTo>
                    <a:pt x="744" y="818"/>
                    <a:pt x="809" y="830"/>
                    <a:pt x="869" y="881"/>
                  </a:cubicBezTo>
                  <a:cubicBezTo>
                    <a:pt x="869" y="929"/>
                    <a:pt x="881" y="988"/>
                    <a:pt x="881" y="1048"/>
                  </a:cubicBezTo>
                  <a:cubicBezTo>
                    <a:pt x="913" y="1111"/>
                    <a:pt x="961" y="1122"/>
                    <a:pt x="1013" y="1122"/>
                  </a:cubicBezTo>
                  <a:cubicBezTo>
                    <a:pt x="1040" y="1122"/>
                    <a:pt x="1068" y="1119"/>
                    <a:pt x="1096" y="1119"/>
                  </a:cubicBezTo>
                  <a:cubicBezTo>
                    <a:pt x="1131" y="1084"/>
                    <a:pt x="1155" y="1036"/>
                    <a:pt x="1167" y="988"/>
                  </a:cubicBezTo>
                  <a:cubicBezTo>
                    <a:pt x="1179" y="917"/>
                    <a:pt x="1167" y="822"/>
                    <a:pt x="1131" y="750"/>
                  </a:cubicBezTo>
                  <a:cubicBezTo>
                    <a:pt x="1072" y="619"/>
                    <a:pt x="953" y="560"/>
                    <a:pt x="857" y="500"/>
                  </a:cubicBezTo>
                  <a:cubicBezTo>
                    <a:pt x="740" y="410"/>
                    <a:pt x="773" y="46"/>
                    <a:pt x="610" y="46"/>
                  </a:cubicBezTo>
                  <a:cubicBezTo>
                    <a:pt x="557" y="46"/>
                    <a:pt x="485" y="84"/>
                    <a:pt x="381" y="179"/>
                  </a:cubicBezTo>
                  <a:cubicBezTo>
                    <a:pt x="381" y="181"/>
                    <a:pt x="380" y="181"/>
                    <a:pt x="379" y="181"/>
                  </a:cubicBezTo>
                  <a:cubicBezTo>
                    <a:pt x="363" y="181"/>
                    <a:pt x="256" y="55"/>
                    <a:pt x="1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 name="Google Shape;2479;p17"/>
            <p:cNvSpPr/>
            <p:nvPr/>
          </p:nvSpPr>
          <p:spPr>
            <a:xfrm>
              <a:off x="362313" y="1957441"/>
              <a:ext cx="69905" cy="24270"/>
            </a:xfrm>
            <a:custGeom>
              <a:avLst/>
              <a:gdLst/>
              <a:ahLst/>
              <a:cxnLst/>
              <a:rect l="l" t="t" r="r" b="b"/>
              <a:pathLst>
                <a:path w="2215" h="769" extrusionOk="0">
                  <a:moveTo>
                    <a:pt x="1870" y="0"/>
                  </a:moveTo>
                  <a:cubicBezTo>
                    <a:pt x="1802" y="0"/>
                    <a:pt x="1735" y="24"/>
                    <a:pt x="1667" y="85"/>
                  </a:cubicBezTo>
                  <a:lnTo>
                    <a:pt x="1548" y="85"/>
                  </a:lnTo>
                  <a:cubicBezTo>
                    <a:pt x="1389" y="60"/>
                    <a:pt x="1233" y="34"/>
                    <a:pt x="1077" y="34"/>
                  </a:cubicBezTo>
                  <a:cubicBezTo>
                    <a:pt x="941" y="34"/>
                    <a:pt x="805" y="53"/>
                    <a:pt x="667" y="109"/>
                  </a:cubicBezTo>
                  <a:cubicBezTo>
                    <a:pt x="476" y="323"/>
                    <a:pt x="191" y="156"/>
                    <a:pt x="0" y="347"/>
                  </a:cubicBezTo>
                  <a:cubicBezTo>
                    <a:pt x="95" y="502"/>
                    <a:pt x="214" y="621"/>
                    <a:pt x="310" y="752"/>
                  </a:cubicBezTo>
                  <a:cubicBezTo>
                    <a:pt x="345" y="763"/>
                    <a:pt x="378" y="768"/>
                    <a:pt x="409" y="768"/>
                  </a:cubicBezTo>
                  <a:cubicBezTo>
                    <a:pt x="577" y="768"/>
                    <a:pt x="687" y="620"/>
                    <a:pt x="798" y="490"/>
                  </a:cubicBezTo>
                  <a:cubicBezTo>
                    <a:pt x="857" y="418"/>
                    <a:pt x="953" y="395"/>
                    <a:pt x="1036" y="395"/>
                  </a:cubicBezTo>
                  <a:cubicBezTo>
                    <a:pt x="1112" y="401"/>
                    <a:pt x="1186" y="403"/>
                    <a:pt x="1261" y="403"/>
                  </a:cubicBezTo>
                  <a:cubicBezTo>
                    <a:pt x="1381" y="403"/>
                    <a:pt x="1500" y="398"/>
                    <a:pt x="1621" y="398"/>
                  </a:cubicBezTo>
                  <a:cubicBezTo>
                    <a:pt x="1695" y="398"/>
                    <a:pt x="1770" y="400"/>
                    <a:pt x="1846" y="407"/>
                  </a:cubicBezTo>
                  <a:cubicBezTo>
                    <a:pt x="1977" y="335"/>
                    <a:pt x="2215" y="347"/>
                    <a:pt x="2060" y="49"/>
                  </a:cubicBezTo>
                  <a:cubicBezTo>
                    <a:pt x="1997" y="21"/>
                    <a:pt x="1933" y="0"/>
                    <a:pt x="18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 name="Google Shape;2480;p17"/>
            <p:cNvSpPr/>
            <p:nvPr/>
          </p:nvSpPr>
          <p:spPr>
            <a:xfrm>
              <a:off x="423475" y="1959303"/>
              <a:ext cx="44436" cy="33769"/>
            </a:xfrm>
            <a:custGeom>
              <a:avLst/>
              <a:gdLst/>
              <a:ahLst/>
              <a:cxnLst/>
              <a:rect l="l" t="t" r="r" b="b"/>
              <a:pathLst>
                <a:path w="1408" h="1070" extrusionOk="0">
                  <a:moveTo>
                    <a:pt x="338" y="1"/>
                  </a:moveTo>
                  <a:cubicBezTo>
                    <a:pt x="318" y="1"/>
                    <a:pt x="299" y="9"/>
                    <a:pt x="277" y="26"/>
                  </a:cubicBezTo>
                  <a:cubicBezTo>
                    <a:pt x="234" y="261"/>
                    <a:pt x="0" y="600"/>
                    <a:pt x="371" y="600"/>
                  </a:cubicBezTo>
                  <a:cubicBezTo>
                    <a:pt x="414" y="600"/>
                    <a:pt x="466" y="596"/>
                    <a:pt x="527" y="586"/>
                  </a:cubicBezTo>
                  <a:cubicBezTo>
                    <a:pt x="540" y="583"/>
                    <a:pt x="553" y="582"/>
                    <a:pt x="566" y="582"/>
                  </a:cubicBezTo>
                  <a:cubicBezTo>
                    <a:pt x="722" y="582"/>
                    <a:pt x="822" y="772"/>
                    <a:pt x="943" y="871"/>
                  </a:cubicBezTo>
                  <a:cubicBezTo>
                    <a:pt x="1029" y="931"/>
                    <a:pt x="1102" y="1070"/>
                    <a:pt x="1206" y="1070"/>
                  </a:cubicBezTo>
                  <a:cubicBezTo>
                    <a:pt x="1248" y="1070"/>
                    <a:pt x="1294" y="1048"/>
                    <a:pt x="1348" y="990"/>
                  </a:cubicBezTo>
                  <a:cubicBezTo>
                    <a:pt x="1408" y="621"/>
                    <a:pt x="1277" y="395"/>
                    <a:pt x="955" y="288"/>
                  </a:cubicBezTo>
                  <a:cubicBezTo>
                    <a:pt x="777" y="205"/>
                    <a:pt x="586" y="121"/>
                    <a:pt x="408" y="38"/>
                  </a:cubicBezTo>
                  <a:cubicBezTo>
                    <a:pt x="382" y="12"/>
                    <a:pt x="360" y="1"/>
                    <a:pt x="3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 name="Google Shape;2481;p17"/>
            <p:cNvSpPr/>
            <p:nvPr/>
          </p:nvSpPr>
          <p:spPr>
            <a:xfrm>
              <a:off x="223990" y="2047669"/>
              <a:ext cx="28246" cy="21682"/>
            </a:xfrm>
            <a:custGeom>
              <a:avLst/>
              <a:gdLst/>
              <a:ahLst/>
              <a:cxnLst/>
              <a:rect l="l" t="t" r="r" b="b"/>
              <a:pathLst>
                <a:path w="895" h="687" extrusionOk="0">
                  <a:moveTo>
                    <a:pt x="585" y="0"/>
                  </a:moveTo>
                  <a:cubicBezTo>
                    <a:pt x="427" y="45"/>
                    <a:pt x="355" y="240"/>
                    <a:pt x="206" y="240"/>
                  </a:cubicBezTo>
                  <a:cubicBezTo>
                    <a:pt x="197" y="240"/>
                    <a:pt x="189" y="240"/>
                    <a:pt x="180" y="238"/>
                  </a:cubicBezTo>
                  <a:cubicBezTo>
                    <a:pt x="133" y="298"/>
                    <a:pt x="109" y="345"/>
                    <a:pt x="61" y="393"/>
                  </a:cubicBezTo>
                  <a:cubicBezTo>
                    <a:pt x="0" y="584"/>
                    <a:pt x="22" y="686"/>
                    <a:pt x="130" y="686"/>
                  </a:cubicBezTo>
                  <a:cubicBezTo>
                    <a:pt x="170" y="686"/>
                    <a:pt x="223" y="672"/>
                    <a:pt x="287" y="643"/>
                  </a:cubicBezTo>
                  <a:cubicBezTo>
                    <a:pt x="341" y="577"/>
                    <a:pt x="414" y="565"/>
                    <a:pt x="491" y="565"/>
                  </a:cubicBezTo>
                  <a:cubicBezTo>
                    <a:pt x="534" y="565"/>
                    <a:pt x="577" y="569"/>
                    <a:pt x="619" y="569"/>
                  </a:cubicBezTo>
                  <a:cubicBezTo>
                    <a:pt x="719" y="569"/>
                    <a:pt x="808" y="548"/>
                    <a:pt x="847" y="405"/>
                  </a:cubicBezTo>
                  <a:cubicBezTo>
                    <a:pt x="895" y="215"/>
                    <a:pt x="704" y="119"/>
                    <a:pt x="5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 name="Google Shape;2482;p17"/>
            <p:cNvSpPr/>
            <p:nvPr/>
          </p:nvSpPr>
          <p:spPr>
            <a:xfrm>
              <a:off x="341642" y="1971958"/>
              <a:ext cx="25185" cy="22723"/>
            </a:xfrm>
            <a:custGeom>
              <a:avLst/>
              <a:gdLst/>
              <a:ahLst/>
              <a:cxnLst/>
              <a:rect l="l" t="t" r="r" b="b"/>
              <a:pathLst>
                <a:path w="798" h="720" extrusionOk="0">
                  <a:moveTo>
                    <a:pt x="479" y="0"/>
                  </a:moveTo>
                  <a:cubicBezTo>
                    <a:pt x="460" y="0"/>
                    <a:pt x="439" y="2"/>
                    <a:pt x="417" y="6"/>
                  </a:cubicBezTo>
                  <a:cubicBezTo>
                    <a:pt x="322" y="18"/>
                    <a:pt x="238" y="18"/>
                    <a:pt x="143" y="42"/>
                  </a:cubicBezTo>
                  <a:cubicBezTo>
                    <a:pt x="84" y="54"/>
                    <a:pt x="36" y="77"/>
                    <a:pt x="24" y="161"/>
                  </a:cubicBezTo>
                  <a:cubicBezTo>
                    <a:pt x="0" y="256"/>
                    <a:pt x="0" y="351"/>
                    <a:pt x="24" y="458"/>
                  </a:cubicBezTo>
                  <a:cubicBezTo>
                    <a:pt x="150" y="639"/>
                    <a:pt x="271" y="719"/>
                    <a:pt x="389" y="719"/>
                  </a:cubicBezTo>
                  <a:cubicBezTo>
                    <a:pt x="528" y="719"/>
                    <a:pt x="663" y="609"/>
                    <a:pt x="798" y="423"/>
                  </a:cubicBezTo>
                  <a:cubicBezTo>
                    <a:pt x="732" y="237"/>
                    <a:pt x="697" y="0"/>
                    <a:pt x="4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 name="Google Shape;2483;p17"/>
            <p:cNvSpPr/>
            <p:nvPr/>
          </p:nvSpPr>
          <p:spPr>
            <a:xfrm>
              <a:off x="213134" y="2061902"/>
              <a:ext cx="21808" cy="41407"/>
            </a:xfrm>
            <a:custGeom>
              <a:avLst/>
              <a:gdLst/>
              <a:ahLst/>
              <a:cxnLst/>
              <a:rect l="l" t="t" r="r" b="b"/>
              <a:pathLst>
                <a:path w="691" h="1312" extrusionOk="0">
                  <a:moveTo>
                    <a:pt x="292" y="0"/>
                  </a:moveTo>
                  <a:cubicBezTo>
                    <a:pt x="169" y="0"/>
                    <a:pt x="106" y="71"/>
                    <a:pt x="84" y="192"/>
                  </a:cubicBezTo>
                  <a:cubicBezTo>
                    <a:pt x="0" y="383"/>
                    <a:pt x="0" y="597"/>
                    <a:pt x="60" y="799"/>
                  </a:cubicBezTo>
                  <a:cubicBezTo>
                    <a:pt x="84" y="847"/>
                    <a:pt x="96" y="895"/>
                    <a:pt x="119" y="942"/>
                  </a:cubicBezTo>
                  <a:cubicBezTo>
                    <a:pt x="179" y="1014"/>
                    <a:pt x="227" y="1085"/>
                    <a:pt x="238" y="1180"/>
                  </a:cubicBezTo>
                  <a:cubicBezTo>
                    <a:pt x="274" y="1252"/>
                    <a:pt x="322" y="1276"/>
                    <a:pt x="369" y="1311"/>
                  </a:cubicBezTo>
                  <a:cubicBezTo>
                    <a:pt x="691" y="1026"/>
                    <a:pt x="405" y="728"/>
                    <a:pt x="405" y="442"/>
                  </a:cubicBezTo>
                  <a:cubicBezTo>
                    <a:pt x="393" y="299"/>
                    <a:pt x="357" y="145"/>
                    <a:pt x="322" y="2"/>
                  </a:cubicBezTo>
                  <a:cubicBezTo>
                    <a:pt x="311" y="1"/>
                    <a:pt x="301" y="0"/>
                    <a:pt x="2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 name="Google Shape;2484;p17"/>
            <p:cNvSpPr/>
            <p:nvPr/>
          </p:nvSpPr>
          <p:spPr>
            <a:xfrm>
              <a:off x="276725" y="2256653"/>
              <a:ext cx="29635" cy="19315"/>
            </a:xfrm>
            <a:custGeom>
              <a:avLst/>
              <a:gdLst/>
              <a:ahLst/>
              <a:cxnLst/>
              <a:rect l="l" t="t" r="r" b="b"/>
              <a:pathLst>
                <a:path w="939" h="612" extrusionOk="0">
                  <a:moveTo>
                    <a:pt x="619" y="0"/>
                  </a:moveTo>
                  <a:cubicBezTo>
                    <a:pt x="295" y="0"/>
                    <a:pt x="0" y="235"/>
                    <a:pt x="9" y="558"/>
                  </a:cubicBezTo>
                  <a:cubicBezTo>
                    <a:pt x="45" y="570"/>
                    <a:pt x="57" y="581"/>
                    <a:pt x="69" y="605"/>
                  </a:cubicBezTo>
                  <a:cubicBezTo>
                    <a:pt x="94" y="610"/>
                    <a:pt x="119" y="612"/>
                    <a:pt x="143" y="612"/>
                  </a:cubicBezTo>
                  <a:cubicBezTo>
                    <a:pt x="311" y="612"/>
                    <a:pt x="449" y="513"/>
                    <a:pt x="605" y="451"/>
                  </a:cubicBezTo>
                  <a:lnTo>
                    <a:pt x="926" y="320"/>
                  </a:lnTo>
                  <a:cubicBezTo>
                    <a:pt x="926" y="248"/>
                    <a:pt x="938" y="153"/>
                    <a:pt x="938" y="81"/>
                  </a:cubicBezTo>
                  <a:cubicBezTo>
                    <a:pt x="835" y="25"/>
                    <a:pt x="725" y="0"/>
                    <a:pt x="6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 name="Google Shape;2485;p17"/>
            <p:cNvSpPr/>
            <p:nvPr/>
          </p:nvSpPr>
          <p:spPr>
            <a:xfrm>
              <a:off x="189464" y="2084845"/>
              <a:ext cx="30455" cy="18873"/>
            </a:xfrm>
            <a:custGeom>
              <a:avLst/>
              <a:gdLst/>
              <a:ahLst/>
              <a:cxnLst/>
              <a:rect l="l" t="t" r="r" b="b"/>
              <a:pathLst>
                <a:path w="965" h="598" extrusionOk="0">
                  <a:moveTo>
                    <a:pt x="726" y="1"/>
                  </a:moveTo>
                  <a:cubicBezTo>
                    <a:pt x="560" y="1"/>
                    <a:pt x="476" y="132"/>
                    <a:pt x="357" y="203"/>
                  </a:cubicBezTo>
                  <a:cubicBezTo>
                    <a:pt x="0" y="346"/>
                    <a:pt x="203" y="465"/>
                    <a:pt x="357" y="596"/>
                  </a:cubicBezTo>
                  <a:cubicBezTo>
                    <a:pt x="369" y="597"/>
                    <a:pt x="380" y="597"/>
                    <a:pt x="392" y="597"/>
                  </a:cubicBezTo>
                  <a:cubicBezTo>
                    <a:pt x="556" y="597"/>
                    <a:pt x="701" y="519"/>
                    <a:pt x="846" y="430"/>
                  </a:cubicBezTo>
                  <a:cubicBezTo>
                    <a:pt x="905" y="394"/>
                    <a:pt x="965" y="322"/>
                    <a:pt x="917" y="227"/>
                  </a:cubicBezTo>
                  <a:lnTo>
                    <a:pt x="917" y="96"/>
                  </a:lnTo>
                  <a:cubicBezTo>
                    <a:pt x="869" y="49"/>
                    <a:pt x="798" y="13"/>
                    <a:pt x="7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 name="Google Shape;2486;p17"/>
            <p:cNvSpPr/>
            <p:nvPr/>
          </p:nvSpPr>
          <p:spPr>
            <a:xfrm>
              <a:off x="355149" y="1968329"/>
              <a:ext cx="19125" cy="16222"/>
            </a:xfrm>
            <a:custGeom>
              <a:avLst/>
              <a:gdLst/>
              <a:ahLst/>
              <a:cxnLst/>
              <a:rect l="l" t="t" r="r" b="b"/>
              <a:pathLst>
                <a:path w="606" h="514" extrusionOk="0">
                  <a:moveTo>
                    <a:pt x="281" y="1"/>
                  </a:moveTo>
                  <a:cubicBezTo>
                    <a:pt x="267" y="1"/>
                    <a:pt x="253" y="1"/>
                    <a:pt x="239" y="2"/>
                  </a:cubicBezTo>
                  <a:cubicBezTo>
                    <a:pt x="132" y="2"/>
                    <a:pt x="48" y="2"/>
                    <a:pt x="1" y="121"/>
                  </a:cubicBezTo>
                  <a:cubicBezTo>
                    <a:pt x="120" y="252"/>
                    <a:pt x="227" y="371"/>
                    <a:pt x="346" y="514"/>
                  </a:cubicBezTo>
                  <a:cubicBezTo>
                    <a:pt x="441" y="514"/>
                    <a:pt x="525" y="478"/>
                    <a:pt x="572" y="371"/>
                  </a:cubicBezTo>
                  <a:cubicBezTo>
                    <a:pt x="606" y="91"/>
                    <a:pt x="492" y="1"/>
                    <a:pt x="2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 name="Google Shape;2487;p17"/>
            <p:cNvSpPr/>
            <p:nvPr/>
          </p:nvSpPr>
          <p:spPr>
            <a:xfrm>
              <a:off x="201488" y="2098384"/>
              <a:ext cx="23702" cy="17705"/>
            </a:xfrm>
            <a:custGeom>
              <a:avLst/>
              <a:gdLst/>
              <a:ahLst/>
              <a:cxnLst/>
              <a:rect l="l" t="t" r="r" b="b"/>
              <a:pathLst>
                <a:path w="751" h="561" extrusionOk="0">
                  <a:moveTo>
                    <a:pt x="568" y="0"/>
                  </a:moveTo>
                  <a:cubicBezTo>
                    <a:pt x="551" y="0"/>
                    <a:pt x="533" y="4"/>
                    <a:pt x="512" y="12"/>
                  </a:cubicBezTo>
                  <a:cubicBezTo>
                    <a:pt x="334" y="60"/>
                    <a:pt x="155" y="120"/>
                    <a:pt x="0" y="286"/>
                  </a:cubicBezTo>
                  <a:cubicBezTo>
                    <a:pt x="119" y="382"/>
                    <a:pt x="226" y="465"/>
                    <a:pt x="334" y="560"/>
                  </a:cubicBezTo>
                  <a:cubicBezTo>
                    <a:pt x="548" y="536"/>
                    <a:pt x="584" y="239"/>
                    <a:pt x="750" y="155"/>
                  </a:cubicBezTo>
                  <a:cubicBezTo>
                    <a:pt x="703" y="120"/>
                    <a:pt x="667" y="84"/>
                    <a:pt x="643" y="36"/>
                  </a:cubicBezTo>
                  <a:cubicBezTo>
                    <a:pt x="620" y="13"/>
                    <a:pt x="597" y="0"/>
                    <a:pt x="5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 name="Google Shape;2488;p17"/>
            <p:cNvSpPr/>
            <p:nvPr/>
          </p:nvSpPr>
          <p:spPr>
            <a:xfrm>
              <a:off x="203729" y="2067961"/>
              <a:ext cx="16569" cy="19946"/>
            </a:xfrm>
            <a:custGeom>
              <a:avLst/>
              <a:gdLst/>
              <a:ahLst/>
              <a:cxnLst/>
              <a:rect l="l" t="t" r="r" b="b"/>
              <a:pathLst>
                <a:path w="525" h="632" extrusionOk="0">
                  <a:moveTo>
                    <a:pt x="358" y="0"/>
                  </a:moveTo>
                  <a:lnTo>
                    <a:pt x="358" y="0"/>
                  </a:lnTo>
                  <a:cubicBezTo>
                    <a:pt x="263" y="48"/>
                    <a:pt x="167" y="119"/>
                    <a:pt x="144" y="250"/>
                  </a:cubicBezTo>
                  <a:cubicBezTo>
                    <a:pt x="1" y="453"/>
                    <a:pt x="96" y="536"/>
                    <a:pt x="239" y="595"/>
                  </a:cubicBezTo>
                  <a:cubicBezTo>
                    <a:pt x="322" y="607"/>
                    <a:pt x="394" y="607"/>
                    <a:pt x="465" y="631"/>
                  </a:cubicBezTo>
                  <a:cubicBezTo>
                    <a:pt x="346" y="453"/>
                    <a:pt x="525" y="191"/>
                    <a:pt x="3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 name="Google Shape;2489;p17"/>
            <p:cNvSpPr/>
            <p:nvPr/>
          </p:nvSpPr>
          <p:spPr>
            <a:xfrm>
              <a:off x="196975" y="2076577"/>
              <a:ext cx="14297" cy="17074"/>
            </a:xfrm>
            <a:custGeom>
              <a:avLst/>
              <a:gdLst/>
              <a:ahLst/>
              <a:cxnLst/>
              <a:rect l="l" t="t" r="r" b="b"/>
              <a:pathLst>
                <a:path w="453" h="541" extrusionOk="0">
                  <a:moveTo>
                    <a:pt x="358" y="1"/>
                  </a:moveTo>
                  <a:cubicBezTo>
                    <a:pt x="203" y="96"/>
                    <a:pt x="0" y="191"/>
                    <a:pt x="119" y="489"/>
                  </a:cubicBezTo>
                  <a:cubicBezTo>
                    <a:pt x="159" y="526"/>
                    <a:pt x="192" y="541"/>
                    <a:pt x="220" y="541"/>
                  </a:cubicBezTo>
                  <a:cubicBezTo>
                    <a:pt x="318" y="541"/>
                    <a:pt x="360" y="362"/>
                    <a:pt x="453" y="334"/>
                  </a:cubicBezTo>
                  <a:cubicBezTo>
                    <a:pt x="429" y="215"/>
                    <a:pt x="381" y="120"/>
                    <a:pt x="3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 name="Google Shape;2490;p17"/>
            <p:cNvSpPr/>
            <p:nvPr/>
          </p:nvSpPr>
          <p:spPr>
            <a:xfrm>
              <a:off x="201110" y="2096143"/>
              <a:ext cx="17674" cy="11298"/>
            </a:xfrm>
            <a:custGeom>
              <a:avLst/>
              <a:gdLst/>
              <a:ahLst/>
              <a:cxnLst/>
              <a:rect l="l" t="t" r="r" b="b"/>
              <a:pathLst>
                <a:path w="560" h="358" extrusionOk="0">
                  <a:moveTo>
                    <a:pt x="453" y="0"/>
                  </a:moveTo>
                  <a:cubicBezTo>
                    <a:pt x="262" y="0"/>
                    <a:pt x="119" y="72"/>
                    <a:pt x="0" y="250"/>
                  </a:cubicBezTo>
                  <a:cubicBezTo>
                    <a:pt x="0" y="286"/>
                    <a:pt x="0" y="333"/>
                    <a:pt x="12" y="357"/>
                  </a:cubicBezTo>
                  <a:cubicBezTo>
                    <a:pt x="203" y="333"/>
                    <a:pt x="405" y="274"/>
                    <a:pt x="560" y="131"/>
                  </a:cubicBezTo>
                  <a:cubicBezTo>
                    <a:pt x="560" y="48"/>
                    <a:pt x="488" y="48"/>
                    <a:pt x="45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 name="Google Shape;2491;p17"/>
            <p:cNvSpPr/>
            <p:nvPr/>
          </p:nvSpPr>
          <p:spPr>
            <a:xfrm>
              <a:off x="220645" y="2060071"/>
              <a:ext cx="12056" cy="15812"/>
            </a:xfrm>
            <a:custGeom>
              <a:avLst/>
              <a:gdLst/>
              <a:ahLst/>
              <a:cxnLst/>
              <a:rect l="l" t="t" r="r" b="b"/>
              <a:pathLst>
                <a:path w="382" h="501" extrusionOk="0">
                  <a:moveTo>
                    <a:pt x="155" y="0"/>
                  </a:moveTo>
                  <a:cubicBezTo>
                    <a:pt x="119" y="12"/>
                    <a:pt x="96" y="24"/>
                    <a:pt x="60" y="60"/>
                  </a:cubicBezTo>
                  <a:cubicBezTo>
                    <a:pt x="60" y="226"/>
                    <a:pt x="0" y="405"/>
                    <a:pt x="167" y="500"/>
                  </a:cubicBezTo>
                  <a:cubicBezTo>
                    <a:pt x="274" y="464"/>
                    <a:pt x="346" y="369"/>
                    <a:pt x="381" y="250"/>
                  </a:cubicBezTo>
                  <a:cubicBezTo>
                    <a:pt x="227" y="250"/>
                    <a:pt x="155" y="167"/>
                    <a:pt x="15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 name="Google Shape;2492;p17"/>
            <p:cNvSpPr/>
            <p:nvPr/>
          </p:nvSpPr>
          <p:spPr>
            <a:xfrm>
              <a:off x="201488" y="2017214"/>
              <a:ext cx="188287" cy="233386"/>
            </a:xfrm>
            <a:custGeom>
              <a:avLst/>
              <a:gdLst/>
              <a:ahLst/>
              <a:cxnLst/>
              <a:rect l="l" t="t" r="r" b="b"/>
              <a:pathLst>
                <a:path w="5966" h="7395" extrusionOk="0">
                  <a:moveTo>
                    <a:pt x="4929" y="1"/>
                  </a:moveTo>
                  <a:cubicBezTo>
                    <a:pt x="4834" y="48"/>
                    <a:pt x="4775" y="132"/>
                    <a:pt x="4703" y="179"/>
                  </a:cubicBezTo>
                  <a:cubicBezTo>
                    <a:pt x="4675" y="191"/>
                    <a:pt x="4648" y="196"/>
                    <a:pt x="4621" y="196"/>
                  </a:cubicBezTo>
                  <a:cubicBezTo>
                    <a:pt x="4513" y="196"/>
                    <a:pt x="4413" y="115"/>
                    <a:pt x="4298" y="96"/>
                  </a:cubicBezTo>
                  <a:cubicBezTo>
                    <a:pt x="4275" y="90"/>
                    <a:pt x="4251" y="87"/>
                    <a:pt x="4228" y="87"/>
                  </a:cubicBezTo>
                  <a:cubicBezTo>
                    <a:pt x="4153" y="87"/>
                    <a:pt x="4079" y="116"/>
                    <a:pt x="4025" y="179"/>
                  </a:cubicBezTo>
                  <a:cubicBezTo>
                    <a:pt x="3912" y="247"/>
                    <a:pt x="3863" y="431"/>
                    <a:pt x="3708" y="431"/>
                  </a:cubicBezTo>
                  <a:cubicBezTo>
                    <a:pt x="3698" y="431"/>
                    <a:pt x="3689" y="431"/>
                    <a:pt x="3679" y="429"/>
                  </a:cubicBezTo>
                  <a:cubicBezTo>
                    <a:pt x="3501" y="525"/>
                    <a:pt x="3274" y="513"/>
                    <a:pt x="3132" y="691"/>
                  </a:cubicBezTo>
                  <a:cubicBezTo>
                    <a:pt x="3055" y="833"/>
                    <a:pt x="2979" y="944"/>
                    <a:pt x="2830" y="944"/>
                  </a:cubicBezTo>
                  <a:cubicBezTo>
                    <a:pt x="2816" y="944"/>
                    <a:pt x="2802" y="943"/>
                    <a:pt x="2786" y="941"/>
                  </a:cubicBezTo>
                  <a:lnTo>
                    <a:pt x="2786" y="1191"/>
                  </a:lnTo>
                  <a:lnTo>
                    <a:pt x="2667" y="1191"/>
                  </a:lnTo>
                  <a:cubicBezTo>
                    <a:pt x="2631" y="1191"/>
                    <a:pt x="2620" y="1203"/>
                    <a:pt x="2596" y="1227"/>
                  </a:cubicBezTo>
                  <a:cubicBezTo>
                    <a:pt x="2489" y="1322"/>
                    <a:pt x="2453" y="1465"/>
                    <a:pt x="2453" y="1608"/>
                  </a:cubicBezTo>
                  <a:cubicBezTo>
                    <a:pt x="2477" y="1680"/>
                    <a:pt x="2501" y="1763"/>
                    <a:pt x="2536" y="1834"/>
                  </a:cubicBezTo>
                  <a:cubicBezTo>
                    <a:pt x="2560" y="1858"/>
                    <a:pt x="2596" y="1858"/>
                    <a:pt x="2620" y="1858"/>
                  </a:cubicBezTo>
                  <a:cubicBezTo>
                    <a:pt x="2620" y="1858"/>
                    <a:pt x="2620" y="1894"/>
                    <a:pt x="2608" y="1894"/>
                  </a:cubicBezTo>
                  <a:cubicBezTo>
                    <a:pt x="2595" y="1897"/>
                    <a:pt x="2583" y="1899"/>
                    <a:pt x="2573" y="1899"/>
                  </a:cubicBezTo>
                  <a:cubicBezTo>
                    <a:pt x="2506" y="1899"/>
                    <a:pt x="2484" y="1838"/>
                    <a:pt x="2453" y="1787"/>
                  </a:cubicBezTo>
                  <a:cubicBezTo>
                    <a:pt x="2393" y="1715"/>
                    <a:pt x="2310" y="1656"/>
                    <a:pt x="2215" y="1644"/>
                  </a:cubicBezTo>
                  <a:cubicBezTo>
                    <a:pt x="2183" y="1696"/>
                    <a:pt x="2157" y="1716"/>
                    <a:pt x="2133" y="1716"/>
                  </a:cubicBezTo>
                  <a:cubicBezTo>
                    <a:pt x="2060" y="1716"/>
                    <a:pt x="2013" y="1540"/>
                    <a:pt x="1938" y="1540"/>
                  </a:cubicBezTo>
                  <a:cubicBezTo>
                    <a:pt x="1924" y="1540"/>
                    <a:pt x="1909" y="1546"/>
                    <a:pt x="1893" y="1561"/>
                  </a:cubicBezTo>
                  <a:cubicBezTo>
                    <a:pt x="1798" y="1596"/>
                    <a:pt x="1715" y="1561"/>
                    <a:pt x="1608" y="1680"/>
                  </a:cubicBezTo>
                  <a:cubicBezTo>
                    <a:pt x="1262" y="2084"/>
                    <a:pt x="965" y="2501"/>
                    <a:pt x="893" y="3085"/>
                  </a:cubicBezTo>
                  <a:cubicBezTo>
                    <a:pt x="953" y="3251"/>
                    <a:pt x="1238" y="3263"/>
                    <a:pt x="1167" y="3501"/>
                  </a:cubicBezTo>
                  <a:cubicBezTo>
                    <a:pt x="1129" y="3600"/>
                    <a:pt x="1077" y="3628"/>
                    <a:pt x="1019" y="3628"/>
                  </a:cubicBezTo>
                  <a:cubicBezTo>
                    <a:pt x="943" y="3628"/>
                    <a:pt x="858" y="3580"/>
                    <a:pt x="785" y="3580"/>
                  </a:cubicBezTo>
                  <a:cubicBezTo>
                    <a:pt x="773" y="3580"/>
                    <a:pt x="761" y="3582"/>
                    <a:pt x="750" y="3585"/>
                  </a:cubicBezTo>
                  <a:cubicBezTo>
                    <a:pt x="715" y="3608"/>
                    <a:pt x="691" y="3692"/>
                    <a:pt x="655" y="3739"/>
                  </a:cubicBezTo>
                  <a:cubicBezTo>
                    <a:pt x="596" y="3811"/>
                    <a:pt x="596" y="3906"/>
                    <a:pt x="631" y="3989"/>
                  </a:cubicBezTo>
                  <a:cubicBezTo>
                    <a:pt x="762" y="4180"/>
                    <a:pt x="988" y="4168"/>
                    <a:pt x="1191" y="4287"/>
                  </a:cubicBezTo>
                  <a:cubicBezTo>
                    <a:pt x="1147" y="4308"/>
                    <a:pt x="1106" y="4317"/>
                    <a:pt x="1069" y="4317"/>
                  </a:cubicBezTo>
                  <a:cubicBezTo>
                    <a:pt x="924" y="4317"/>
                    <a:pt x="824" y="4188"/>
                    <a:pt x="703" y="4188"/>
                  </a:cubicBezTo>
                  <a:cubicBezTo>
                    <a:pt x="680" y="4188"/>
                    <a:pt x="656" y="4193"/>
                    <a:pt x="631" y="4204"/>
                  </a:cubicBezTo>
                  <a:cubicBezTo>
                    <a:pt x="607" y="4228"/>
                    <a:pt x="584" y="4239"/>
                    <a:pt x="572" y="4263"/>
                  </a:cubicBezTo>
                  <a:cubicBezTo>
                    <a:pt x="179" y="4513"/>
                    <a:pt x="345" y="5120"/>
                    <a:pt x="0" y="5394"/>
                  </a:cubicBezTo>
                  <a:cubicBezTo>
                    <a:pt x="36" y="5525"/>
                    <a:pt x="119" y="5597"/>
                    <a:pt x="226" y="5644"/>
                  </a:cubicBezTo>
                  <a:cubicBezTo>
                    <a:pt x="339" y="5723"/>
                    <a:pt x="334" y="5812"/>
                    <a:pt x="284" y="5812"/>
                  </a:cubicBezTo>
                  <a:cubicBezTo>
                    <a:pt x="281" y="5812"/>
                    <a:pt x="277" y="5812"/>
                    <a:pt x="274" y="5811"/>
                  </a:cubicBezTo>
                  <a:cubicBezTo>
                    <a:pt x="250" y="5847"/>
                    <a:pt x="250" y="5882"/>
                    <a:pt x="250" y="5930"/>
                  </a:cubicBezTo>
                  <a:cubicBezTo>
                    <a:pt x="476" y="6144"/>
                    <a:pt x="1084" y="6085"/>
                    <a:pt x="703" y="6740"/>
                  </a:cubicBezTo>
                  <a:cubicBezTo>
                    <a:pt x="703" y="6764"/>
                    <a:pt x="846" y="6883"/>
                    <a:pt x="929" y="6954"/>
                  </a:cubicBezTo>
                  <a:cubicBezTo>
                    <a:pt x="979" y="6942"/>
                    <a:pt x="1018" y="6937"/>
                    <a:pt x="1049" y="6937"/>
                  </a:cubicBezTo>
                  <a:cubicBezTo>
                    <a:pt x="1326" y="6937"/>
                    <a:pt x="900" y="7373"/>
                    <a:pt x="1179" y="7395"/>
                  </a:cubicBezTo>
                  <a:cubicBezTo>
                    <a:pt x="1239" y="7183"/>
                    <a:pt x="1385" y="7074"/>
                    <a:pt x="1586" y="7074"/>
                  </a:cubicBezTo>
                  <a:cubicBezTo>
                    <a:pt x="1623" y="7074"/>
                    <a:pt x="1662" y="7078"/>
                    <a:pt x="1703" y="7085"/>
                  </a:cubicBezTo>
                  <a:cubicBezTo>
                    <a:pt x="1775" y="7061"/>
                    <a:pt x="1847" y="7052"/>
                    <a:pt x="1920" y="7052"/>
                  </a:cubicBezTo>
                  <a:cubicBezTo>
                    <a:pt x="2097" y="7052"/>
                    <a:pt x="2275" y="7107"/>
                    <a:pt x="2453" y="7133"/>
                  </a:cubicBezTo>
                  <a:cubicBezTo>
                    <a:pt x="2608" y="7073"/>
                    <a:pt x="2751" y="7002"/>
                    <a:pt x="2905" y="6942"/>
                  </a:cubicBezTo>
                  <a:cubicBezTo>
                    <a:pt x="2971" y="6912"/>
                    <a:pt x="3036" y="6903"/>
                    <a:pt x="3103" y="6903"/>
                  </a:cubicBezTo>
                  <a:cubicBezTo>
                    <a:pt x="3170" y="6903"/>
                    <a:pt x="3239" y="6912"/>
                    <a:pt x="3310" y="6918"/>
                  </a:cubicBezTo>
                  <a:cubicBezTo>
                    <a:pt x="3324" y="6921"/>
                    <a:pt x="3338" y="6922"/>
                    <a:pt x="3351" y="6922"/>
                  </a:cubicBezTo>
                  <a:cubicBezTo>
                    <a:pt x="3573" y="6922"/>
                    <a:pt x="3620" y="6561"/>
                    <a:pt x="3847" y="6561"/>
                  </a:cubicBezTo>
                  <a:cubicBezTo>
                    <a:pt x="3851" y="6561"/>
                    <a:pt x="3854" y="6561"/>
                    <a:pt x="3858" y="6561"/>
                  </a:cubicBezTo>
                  <a:cubicBezTo>
                    <a:pt x="3965" y="6537"/>
                    <a:pt x="4048" y="6490"/>
                    <a:pt x="4060" y="6359"/>
                  </a:cubicBezTo>
                  <a:cubicBezTo>
                    <a:pt x="3944" y="6173"/>
                    <a:pt x="4213" y="5715"/>
                    <a:pt x="3773" y="5715"/>
                  </a:cubicBezTo>
                  <a:cubicBezTo>
                    <a:pt x="3762" y="5715"/>
                    <a:pt x="3751" y="5715"/>
                    <a:pt x="3739" y="5716"/>
                  </a:cubicBezTo>
                  <a:cubicBezTo>
                    <a:pt x="3632" y="5728"/>
                    <a:pt x="3548" y="5763"/>
                    <a:pt x="3453" y="5775"/>
                  </a:cubicBezTo>
                  <a:cubicBezTo>
                    <a:pt x="3441" y="5776"/>
                    <a:pt x="3430" y="5777"/>
                    <a:pt x="3418" y="5777"/>
                  </a:cubicBezTo>
                  <a:cubicBezTo>
                    <a:pt x="3299" y="5777"/>
                    <a:pt x="3178" y="5726"/>
                    <a:pt x="3048" y="5704"/>
                  </a:cubicBezTo>
                  <a:cubicBezTo>
                    <a:pt x="2977" y="5656"/>
                    <a:pt x="2834" y="5704"/>
                    <a:pt x="2858" y="5513"/>
                  </a:cubicBezTo>
                  <a:cubicBezTo>
                    <a:pt x="2893" y="5406"/>
                    <a:pt x="3012" y="5299"/>
                    <a:pt x="2929" y="5156"/>
                  </a:cubicBezTo>
                  <a:cubicBezTo>
                    <a:pt x="2827" y="5074"/>
                    <a:pt x="2744" y="5041"/>
                    <a:pt x="2674" y="5041"/>
                  </a:cubicBezTo>
                  <a:cubicBezTo>
                    <a:pt x="2399" y="5041"/>
                    <a:pt x="2318" y="5544"/>
                    <a:pt x="2072" y="5573"/>
                  </a:cubicBezTo>
                  <a:cubicBezTo>
                    <a:pt x="2250" y="5427"/>
                    <a:pt x="2179" y="4922"/>
                    <a:pt x="2498" y="4922"/>
                  </a:cubicBezTo>
                  <a:cubicBezTo>
                    <a:pt x="2542" y="4922"/>
                    <a:pt x="2594" y="4932"/>
                    <a:pt x="2655" y="4954"/>
                  </a:cubicBezTo>
                  <a:cubicBezTo>
                    <a:pt x="2736" y="4985"/>
                    <a:pt x="2815" y="4997"/>
                    <a:pt x="2894" y="4997"/>
                  </a:cubicBezTo>
                  <a:cubicBezTo>
                    <a:pt x="3083" y="4997"/>
                    <a:pt x="3268" y="4928"/>
                    <a:pt x="3453" y="4894"/>
                  </a:cubicBezTo>
                  <a:cubicBezTo>
                    <a:pt x="3560" y="4882"/>
                    <a:pt x="3644" y="4835"/>
                    <a:pt x="3739" y="4763"/>
                  </a:cubicBezTo>
                  <a:cubicBezTo>
                    <a:pt x="3798" y="4716"/>
                    <a:pt x="3846" y="4656"/>
                    <a:pt x="3882" y="4585"/>
                  </a:cubicBezTo>
                  <a:cubicBezTo>
                    <a:pt x="3960" y="4517"/>
                    <a:pt x="3912" y="4345"/>
                    <a:pt x="4035" y="4345"/>
                  </a:cubicBezTo>
                  <a:cubicBezTo>
                    <a:pt x="4043" y="4345"/>
                    <a:pt x="4051" y="4345"/>
                    <a:pt x="4060" y="4347"/>
                  </a:cubicBezTo>
                  <a:cubicBezTo>
                    <a:pt x="4108" y="4347"/>
                    <a:pt x="4155" y="4335"/>
                    <a:pt x="4179" y="4299"/>
                  </a:cubicBezTo>
                  <a:cubicBezTo>
                    <a:pt x="4215" y="4275"/>
                    <a:pt x="4227" y="4228"/>
                    <a:pt x="4263" y="4180"/>
                  </a:cubicBezTo>
                  <a:cubicBezTo>
                    <a:pt x="4334" y="4037"/>
                    <a:pt x="4453" y="3966"/>
                    <a:pt x="4572" y="3870"/>
                  </a:cubicBezTo>
                  <a:cubicBezTo>
                    <a:pt x="4929" y="3704"/>
                    <a:pt x="5215" y="3501"/>
                    <a:pt x="5096" y="2965"/>
                  </a:cubicBezTo>
                  <a:cubicBezTo>
                    <a:pt x="5064" y="2852"/>
                    <a:pt x="5120" y="2810"/>
                    <a:pt x="5196" y="2810"/>
                  </a:cubicBezTo>
                  <a:cubicBezTo>
                    <a:pt x="5232" y="2810"/>
                    <a:pt x="5272" y="2819"/>
                    <a:pt x="5310" y="2834"/>
                  </a:cubicBezTo>
                  <a:cubicBezTo>
                    <a:pt x="5358" y="2846"/>
                    <a:pt x="5418" y="2846"/>
                    <a:pt x="5465" y="2846"/>
                  </a:cubicBezTo>
                  <a:cubicBezTo>
                    <a:pt x="5596" y="2811"/>
                    <a:pt x="5703" y="2739"/>
                    <a:pt x="5727" y="2573"/>
                  </a:cubicBezTo>
                  <a:cubicBezTo>
                    <a:pt x="5715" y="2537"/>
                    <a:pt x="5703" y="2477"/>
                    <a:pt x="5668" y="2430"/>
                  </a:cubicBezTo>
                  <a:cubicBezTo>
                    <a:pt x="5549" y="2251"/>
                    <a:pt x="5489" y="2013"/>
                    <a:pt x="5251" y="1965"/>
                  </a:cubicBezTo>
                  <a:cubicBezTo>
                    <a:pt x="5191" y="1965"/>
                    <a:pt x="5156" y="1965"/>
                    <a:pt x="5108" y="2001"/>
                  </a:cubicBezTo>
                  <a:cubicBezTo>
                    <a:pt x="4985" y="2105"/>
                    <a:pt x="4870" y="2216"/>
                    <a:pt x="4720" y="2216"/>
                  </a:cubicBezTo>
                  <a:cubicBezTo>
                    <a:pt x="4682" y="2216"/>
                    <a:pt x="4640" y="2209"/>
                    <a:pt x="4596" y="2192"/>
                  </a:cubicBezTo>
                  <a:cubicBezTo>
                    <a:pt x="4536" y="2192"/>
                    <a:pt x="4465" y="2192"/>
                    <a:pt x="4394" y="2203"/>
                  </a:cubicBezTo>
                  <a:cubicBezTo>
                    <a:pt x="4343" y="2222"/>
                    <a:pt x="4292" y="2226"/>
                    <a:pt x="4241" y="2226"/>
                  </a:cubicBezTo>
                  <a:cubicBezTo>
                    <a:pt x="4183" y="2226"/>
                    <a:pt x="4126" y="2220"/>
                    <a:pt x="4070" y="2220"/>
                  </a:cubicBezTo>
                  <a:cubicBezTo>
                    <a:pt x="4014" y="2220"/>
                    <a:pt x="3959" y="2226"/>
                    <a:pt x="3905" y="2251"/>
                  </a:cubicBezTo>
                  <a:cubicBezTo>
                    <a:pt x="3846" y="2299"/>
                    <a:pt x="3798" y="2358"/>
                    <a:pt x="3763" y="2430"/>
                  </a:cubicBezTo>
                  <a:cubicBezTo>
                    <a:pt x="3739" y="2596"/>
                    <a:pt x="4036" y="2608"/>
                    <a:pt x="3882" y="2811"/>
                  </a:cubicBezTo>
                  <a:cubicBezTo>
                    <a:pt x="3989" y="2965"/>
                    <a:pt x="4108" y="3096"/>
                    <a:pt x="4227" y="3215"/>
                  </a:cubicBezTo>
                  <a:cubicBezTo>
                    <a:pt x="4246" y="3229"/>
                    <a:pt x="4264" y="3234"/>
                    <a:pt x="4282" y="3234"/>
                  </a:cubicBezTo>
                  <a:cubicBezTo>
                    <a:pt x="4310" y="3234"/>
                    <a:pt x="4336" y="3223"/>
                    <a:pt x="4358" y="3215"/>
                  </a:cubicBezTo>
                  <a:cubicBezTo>
                    <a:pt x="4429" y="3205"/>
                    <a:pt x="4457" y="3125"/>
                    <a:pt x="4524" y="3125"/>
                  </a:cubicBezTo>
                  <a:cubicBezTo>
                    <a:pt x="4535" y="3125"/>
                    <a:pt x="4547" y="3127"/>
                    <a:pt x="4560" y="3132"/>
                  </a:cubicBezTo>
                  <a:cubicBezTo>
                    <a:pt x="4462" y="3197"/>
                    <a:pt x="4364" y="3253"/>
                    <a:pt x="4248" y="3253"/>
                  </a:cubicBezTo>
                  <a:cubicBezTo>
                    <a:pt x="4237" y="3253"/>
                    <a:pt x="4226" y="3252"/>
                    <a:pt x="4215" y="3251"/>
                  </a:cubicBezTo>
                  <a:cubicBezTo>
                    <a:pt x="3941" y="3501"/>
                    <a:pt x="3632" y="3704"/>
                    <a:pt x="3429" y="4025"/>
                  </a:cubicBezTo>
                  <a:cubicBezTo>
                    <a:pt x="3359" y="4122"/>
                    <a:pt x="3308" y="4270"/>
                    <a:pt x="3215" y="4270"/>
                  </a:cubicBezTo>
                  <a:cubicBezTo>
                    <a:pt x="3182" y="4270"/>
                    <a:pt x="3143" y="4251"/>
                    <a:pt x="3096" y="4204"/>
                  </a:cubicBezTo>
                  <a:cubicBezTo>
                    <a:pt x="2965" y="4049"/>
                    <a:pt x="3096" y="3906"/>
                    <a:pt x="3203" y="3787"/>
                  </a:cubicBezTo>
                  <a:cubicBezTo>
                    <a:pt x="3251" y="3727"/>
                    <a:pt x="3322" y="3680"/>
                    <a:pt x="3370" y="3620"/>
                  </a:cubicBezTo>
                  <a:cubicBezTo>
                    <a:pt x="3644" y="3275"/>
                    <a:pt x="3584" y="3085"/>
                    <a:pt x="3143" y="2906"/>
                  </a:cubicBezTo>
                  <a:cubicBezTo>
                    <a:pt x="2988" y="3017"/>
                    <a:pt x="2885" y="3231"/>
                    <a:pt x="2679" y="3231"/>
                  </a:cubicBezTo>
                  <a:cubicBezTo>
                    <a:pt x="2664" y="3231"/>
                    <a:pt x="2648" y="3230"/>
                    <a:pt x="2631" y="3227"/>
                  </a:cubicBezTo>
                  <a:cubicBezTo>
                    <a:pt x="2953" y="3073"/>
                    <a:pt x="2953" y="3073"/>
                    <a:pt x="2989" y="2323"/>
                  </a:cubicBezTo>
                  <a:cubicBezTo>
                    <a:pt x="3038" y="2277"/>
                    <a:pt x="3092" y="2265"/>
                    <a:pt x="3147" y="2265"/>
                  </a:cubicBezTo>
                  <a:cubicBezTo>
                    <a:pt x="3215" y="2265"/>
                    <a:pt x="3286" y="2284"/>
                    <a:pt x="3353" y="2284"/>
                  </a:cubicBezTo>
                  <a:cubicBezTo>
                    <a:pt x="3387" y="2284"/>
                    <a:pt x="3421" y="2279"/>
                    <a:pt x="3453" y="2263"/>
                  </a:cubicBezTo>
                  <a:cubicBezTo>
                    <a:pt x="3572" y="2203"/>
                    <a:pt x="3667" y="2120"/>
                    <a:pt x="3763" y="2037"/>
                  </a:cubicBezTo>
                  <a:cubicBezTo>
                    <a:pt x="4120" y="1965"/>
                    <a:pt x="4263" y="1584"/>
                    <a:pt x="4525" y="1370"/>
                  </a:cubicBezTo>
                  <a:cubicBezTo>
                    <a:pt x="4534" y="1371"/>
                    <a:pt x="4544" y="1372"/>
                    <a:pt x="4553" y="1372"/>
                  </a:cubicBezTo>
                  <a:cubicBezTo>
                    <a:pt x="4797" y="1372"/>
                    <a:pt x="4904" y="980"/>
                    <a:pt x="5149" y="980"/>
                  </a:cubicBezTo>
                  <a:cubicBezTo>
                    <a:pt x="5181" y="980"/>
                    <a:pt x="5214" y="987"/>
                    <a:pt x="5251" y="1001"/>
                  </a:cubicBezTo>
                  <a:cubicBezTo>
                    <a:pt x="5286" y="1013"/>
                    <a:pt x="5320" y="1018"/>
                    <a:pt x="5352" y="1018"/>
                  </a:cubicBezTo>
                  <a:cubicBezTo>
                    <a:pt x="5451" y="1018"/>
                    <a:pt x="5536" y="969"/>
                    <a:pt x="5608" y="906"/>
                  </a:cubicBezTo>
                  <a:cubicBezTo>
                    <a:pt x="5751" y="775"/>
                    <a:pt x="5965" y="703"/>
                    <a:pt x="5894" y="429"/>
                  </a:cubicBezTo>
                  <a:cubicBezTo>
                    <a:pt x="5834" y="215"/>
                    <a:pt x="5644" y="215"/>
                    <a:pt x="5477" y="215"/>
                  </a:cubicBezTo>
                  <a:cubicBezTo>
                    <a:pt x="5310" y="191"/>
                    <a:pt x="5179" y="156"/>
                    <a:pt x="5060" y="48"/>
                  </a:cubicBezTo>
                  <a:cubicBezTo>
                    <a:pt x="5013" y="13"/>
                    <a:pt x="4977" y="1"/>
                    <a:pt x="49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 name="Google Shape;2493;p17"/>
            <p:cNvSpPr/>
            <p:nvPr/>
          </p:nvSpPr>
          <p:spPr>
            <a:xfrm>
              <a:off x="316458" y="1964889"/>
              <a:ext cx="102602" cy="53620"/>
            </a:xfrm>
            <a:custGeom>
              <a:avLst/>
              <a:gdLst/>
              <a:ahLst/>
              <a:cxnLst/>
              <a:rect l="l" t="t" r="r" b="b"/>
              <a:pathLst>
                <a:path w="3251" h="1699" extrusionOk="0">
                  <a:moveTo>
                    <a:pt x="2981" y="0"/>
                  </a:moveTo>
                  <a:cubicBezTo>
                    <a:pt x="2862" y="0"/>
                    <a:pt x="2744" y="38"/>
                    <a:pt x="2628" y="38"/>
                  </a:cubicBezTo>
                  <a:cubicBezTo>
                    <a:pt x="2573" y="38"/>
                    <a:pt x="2518" y="29"/>
                    <a:pt x="2465" y="4"/>
                  </a:cubicBezTo>
                  <a:cubicBezTo>
                    <a:pt x="2430" y="83"/>
                    <a:pt x="2382" y="129"/>
                    <a:pt x="2316" y="129"/>
                  </a:cubicBezTo>
                  <a:cubicBezTo>
                    <a:pt x="2293" y="129"/>
                    <a:pt x="2267" y="124"/>
                    <a:pt x="2239" y="111"/>
                  </a:cubicBezTo>
                  <a:cubicBezTo>
                    <a:pt x="2096" y="242"/>
                    <a:pt x="2001" y="444"/>
                    <a:pt x="1798" y="480"/>
                  </a:cubicBezTo>
                  <a:cubicBezTo>
                    <a:pt x="1715" y="528"/>
                    <a:pt x="1644" y="575"/>
                    <a:pt x="1572" y="623"/>
                  </a:cubicBezTo>
                  <a:cubicBezTo>
                    <a:pt x="1427" y="684"/>
                    <a:pt x="1282" y="814"/>
                    <a:pt x="1146" y="814"/>
                  </a:cubicBezTo>
                  <a:cubicBezTo>
                    <a:pt x="1070" y="814"/>
                    <a:pt x="997" y="774"/>
                    <a:pt x="929" y="659"/>
                  </a:cubicBezTo>
                  <a:cubicBezTo>
                    <a:pt x="902" y="635"/>
                    <a:pt x="880" y="626"/>
                    <a:pt x="861" y="626"/>
                  </a:cubicBezTo>
                  <a:cubicBezTo>
                    <a:pt x="821" y="626"/>
                    <a:pt x="795" y="666"/>
                    <a:pt x="763" y="706"/>
                  </a:cubicBezTo>
                  <a:cubicBezTo>
                    <a:pt x="691" y="802"/>
                    <a:pt x="667" y="933"/>
                    <a:pt x="596" y="1016"/>
                  </a:cubicBezTo>
                  <a:cubicBezTo>
                    <a:pt x="453" y="1063"/>
                    <a:pt x="286" y="1111"/>
                    <a:pt x="1" y="1218"/>
                  </a:cubicBezTo>
                  <a:cubicBezTo>
                    <a:pt x="334" y="1254"/>
                    <a:pt x="370" y="1433"/>
                    <a:pt x="358" y="1647"/>
                  </a:cubicBezTo>
                  <a:cubicBezTo>
                    <a:pt x="385" y="1683"/>
                    <a:pt x="412" y="1699"/>
                    <a:pt x="450" y="1699"/>
                  </a:cubicBezTo>
                  <a:cubicBezTo>
                    <a:pt x="462" y="1699"/>
                    <a:pt x="475" y="1697"/>
                    <a:pt x="489" y="1695"/>
                  </a:cubicBezTo>
                  <a:cubicBezTo>
                    <a:pt x="882" y="1421"/>
                    <a:pt x="1405" y="1456"/>
                    <a:pt x="1715" y="1004"/>
                  </a:cubicBezTo>
                  <a:cubicBezTo>
                    <a:pt x="2013" y="825"/>
                    <a:pt x="2370" y="944"/>
                    <a:pt x="2620" y="659"/>
                  </a:cubicBezTo>
                  <a:cubicBezTo>
                    <a:pt x="2679" y="623"/>
                    <a:pt x="2751" y="587"/>
                    <a:pt x="2810" y="540"/>
                  </a:cubicBezTo>
                  <a:cubicBezTo>
                    <a:pt x="2894" y="325"/>
                    <a:pt x="3239" y="409"/>
                    <a:pt x="3251" y="99"/>
                  </a:cubicBezTo>
                  <a:cubicBezTo>
                    <a:pt x="3162" y="22"/>
                    <a:pt x="3071" y="0"/>
                    <a:pt x="29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 name="Google Shape;2494;p17"/>
            <p:cNvSpPr/>
            <p:nvPr/>
          </p:nvSpPr>
          <p:spPr>
            <a:xfrm>
              <a:off x="299542" y="2029585"/>
              <a:ext cx="17705" cy="10604"/>
            </a:xfrm>
            <a:custGeom>
              <a:avLst/>
              <a:gdLst/>
              <a:ahLst/>
              <a:cxnLst/>
              <a:rect l="l" t="t" r="r" b="b"/>
              <a:pathLst>
                <a:path w="561" h="336" extrusionOk="0">
                  <a:moveTo>
                    <a:pt x="333" y="0"/>
                  </a:moveTo>
                  <a:cubicBezTo>
                    <a:pt x="176" y="0"/>
                    <a:pt x="77" y="150"/>
                    <a:pt x="1" y="335"/>
                  </a:cubicBezTo>
                  <a:cubicBezTo>
                    <a:pt x="37" y="293"/>
                    <a:pt x="84" y="281"/>
                    <a:pt x="135" y="281"/>
                  </a:cubicBezTo>
                  <a:cubicBezTo>
                    <a:pt x="209" y="281"/>
                    <a:pt x="293" y="307"/>
                    <a:pt x="367" y="307"/>
                  </a:cubicBezTo>
                  <a:cubicBezTo>
                    <a:pt x="459" y="307"/>
                    <a:pt x="535" y="267"/>
                    <a:pt x="560" y="85"/>
                  </a:cubicBezTo>
                  <a:cubicBezTo>
                    <a:pt x="473" y="26"/>
                    <a:pt x="398" y="0"/>
                    <a:pt x="3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 name="Google Shape;2495;p17"/>
            <p:cNvSpPr/>
            <p:nvPr/>
          </p:nvSpPr>
          <p:spPr>
            <a:xfrm>
              <a:off x="266847" y="2043882"/>
              <a:ext cx="18841" cy="14612"/>
            </a:xfrm>
            <a:custGeom>
              <a:avLst/>
              <a:gdLst/>
              <a:ahLst/>
              <a:cxnLst/>
              <a:rect l="l" t="t" r="r" b="b"/>
              <a:pathLst>
                <a:path w="597" h="463" extrusionOk="0">
                  <a:moveTo>
                    <a:pt x="43" y="1"/>
                  </a:moveTo>
                  <a:cubicBezTo>
                    <a:pt x="37" y="1"/>
                    <a:pt x="31" y="1"/>
                    <a:pt x="25" y="1"/>
                  </a:cubicBezTo>
                  <a:cubicBezTo>
                    <a:pt x="1" y="215"/>
                    <a:pt x="179" y="263"/>
                    <a:pt x="263" y="382"/>
                  </a:cubicBezTo>
                  <a:cubicBezTo>
                    <a:pt x="313" y="438"/>
                    <a:pt x="364" y="463"/>
                    <a:pt x="416" y="463"/>
                  </a:cubicBezTo>
                  <a:cubicBezTo>
                    <a:pt x="474" y="463"/>
                    <a:pt x="533" y="432"/>
                    <a:pt x="596" y="382"/>
                  </a:cubicBezTo>
                  <a:cubicBezTo>
                    <a:pt x="422" y="231"/>
                    <a:pt x="293" y="1"/>
                    <a:pt x="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 name="Google Shape;2496;p17"/>
            <p:cNvSpPr/>
            <p:nvPr/>
          </p:nvSpPr>
          <p:spPr>
            <a:xfrm>
              <a:off x="327346" y="2013932"/>
              <a:ext cx="15433" cy="10888"/>
            </a:xfrm>
            <a:custGeom>
              <a:avLst/>
              <a:gdLst/>
              <a:ahLst/>
              <a:cxnLst/>
              <a:rect l="l" t="t" r="r" b="b"/>
              <a:pathLst>
                <a:path w="489" h="345" extrusionOk="0">
                  <a:moveTo>
                    <a:pt x="300" y="0"/>
                  </a:moveTo>
                  <a:cubicBezTo>
                    <a:pt x="237" y="0"/>
                    <a:pt x="175" y="29"/>
                    <a:pt x="108" y="81"/>
                  </a:cubicBezTo>
                  <a:lnTo>
                    <a:pt x="1" y="81"/>
                  </a:lnTo>
                  <a:lnTo>
                    <a:pt x="1" y="307"/>
                  </a:lnTo>
                  <a:cubicBezTo>
                    <a:pt x="108" y="307"/>
                    <a:pt x="227" y="331"/>
                    <a:pt x="334" y="331"/>
                  </a:cubicBezTo>
                  <a:cubicBezTo>
                    <a:pt x="353" y="341"/>
                    <a:pt x="370" y="345"/>
                    <a:pt x="386" y="345"/>
                  </a:cubicBezTo>
                  <a:cubicBezTo>
                    <a:pt x="447" y="345"/>
                    <a:pt x="479" y="276"/>
                    <a:pt x="489" y="200"/>
                  </a:cubicBezTo>
                  <a:cubicBezTo>
                    <a:pt x="489" y="141"/>
                    <a:pt x="465" y="81"/>
                    <a:pt x="418" y="33"/>
                  </a:cubicBezTo>
                  <a:cubicBezTo>
                    <a:pt x="377" y="11"/>
                    <a:pt x="338" y="0"/>
                    <a:pt x="3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 name="Google Shape;2497;p17"/>
            <p:cNvSpPr/>
            <p:nvPr/>
          </p:nvSpPr>
          <p:spPr>
            <a:xfrm>
              <a:off x="332238" y="1984519"/>
              <a:ext cx="9784" cy="12119"/>
            </a:xfrm>
            <a:custGeom>
              <a:avLst/>
              <a:gdLst/>
              <a:ahLst/>
              <a:cxnLst/>
              <a:rect l="l" t="t" r="r" b="b"/>
              <a:pathLst>
                <a:path w="310" h="384" extrusionOk="0">
                  <a:moveTo>
                    <a:pt x="191" y="1"/>
                  </a:moveTo>
                  <a:cubicBezTo>
                    <a:pt x="24" y="72"/>
                    <a:pt x="1" y="203"/>
                    <a:pt x="84" y="382"/>
                  </a:cubicBezTo>
                  <a:cubicBezTo>
                    <a:pt x="94" y="383"/>
                    <a:pt x="104" y="383"/>
                    <a:pt x="114" y="383"/>
                  </a:cubicBezTo>
                  <a:cubicBezTo>
                    <a:pt x="258" y="383"/>
                    <a:pt x="309" y="299"/>
                    <a:pt x="298" y="132"/>
                  </a:cubicBezTo>
                  <a:cubicBezTo>
                    <a:pt x="251" y="72"/>
                    <a:pt x="251" y="1"/>
                    <a:pt x="1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 name="Google Shape;2498;p17"/>
            <p:cNvSpPr/>
            <p:nvPr/>
          </p:nvSpPr>
          <p:spPr>
            <a:xfrm>
              <a:off x="288276" y="2040126"/>
              <a:ext cx="11930" cy="9184"/>
            </a:xfrm>
            <a:custGeom>
              <a:avLst/>
              <a:gdLst/>
              <a:ahLst/>
              <a:cxnLst/>
              <a:rect l="l" t="t" r="r" b="b"/>
              <a:pathLst>
                <a:path w="378" h="291" extrusionOk="0">
                  <a:moveTo>
                    <a:pt x="321" y="0"/>
                  </a:moveTo>
                  <a:cubicBezTo>
                    <a:pt x="168" y="0"/>
                    <a:pt x="68" y="105"/>
                    <a:pt x="1" y="263"/>
                  </a:cubicBezTo>
                  <a:cubicBezTo>
                    <a:pt x="70" y="275"/>
                    <a:pt x="138" y="290"/>
                    <a:pt x="196" y="290"/>
                  </a:cubicBezTo>
                  <a:cubicBezTo>
                    <a:pt x="306" y="290"/>
                    <a:pt x="377" y="235"/>
                    <a:pt x="346" y="1"/>
                  </a:cubicBezTo>
                  <a:cubicBezTo>
                    <a:pt x="337" y="0"/>
                    <a:pt x="329" y="0"/>
                    <a:pt x="32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 name="Google Shape;2499;p17"/>
            <p:cNvSpPr/>
            <p:nvPr/>
          </p:nvSpPr>
          <p:spPr>
            <a:xfrm>
              <a:off x="338265" y="1976282"/>
              <a:ext cx="7164" cy="12403"/>
            </a:xfrm>
            <a:custGeom>
              <a:avLst/>
              <a:gdLst/>
              <a:ahLst/>
              <a:cxnLst/>
              <a:rect l="l" t="t" r="r" b="b"/>
              <a:pathLst>
                <a:path w="227" h="393" extrusionOk="0">
                  <a:moveTo>
                    <a:pt x="226" y="0"/>
                  </a:moveTo>
                  <a:cubicBezTo>
                    <a:pt x="131" y="0"/>
                    <a:pt x="60" y="24"/>
                    <a:pt x="0" y="107"/>
                  </a:cubicBezTo>
                  <a:lnTo>
                    <a:pt x="0" y="262"/>
                  </a:lnTo>
                  <a:cubicBezTo>
                    <a:pt x="24" y="298"/>
                    <a:pt x="72" y="345"/>
                    <a:pt x="107" y="393"/>
                  </a:cubicBezTo>
                  <a:cubicBezTo>
                    <a:pt x="131" y="345"/>
                    <a:pt x="179" y="298"/>
                    <a:pt x="226" y="274"/>
                  </a:cubicBezTo>
                  <a:lnTo>
                    <a:pt x="22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 name="Google Shape;2500;p17"/>
            <p:cNvSpPr/>
            <p:nvPr/>
          </p:nvSpPr>
          <p:spPr>
            <a:xfrm>
              <a:off x="307053" y="2107315"/>
              <a:ext cx="95848" cy="110965"/>
            </a:xfrm>
            <a:custGeom>
              <a:avLst/>
              <a:gdLst/>
              <a:ahLst/>
              <a:cxnLst/>
              <a:rect l="l" t="t" r="r" b="b"/>
              <a:pathLst>
                <a:path w="3037" h="3516" extrusionOk="0">
                  <a:moveTo>
                    <a:pt x="1604" y="2395"/>
                  </a:moveTo>
                  <a:cubicBezTo>
                    <a:pt x="1611" y="2395"/>
                    <a:pt x="1617" y="2395"/>
                    <a:pt x="1624" y="2396"/>
                  </a:cubicBezTo>
                  <a:lnTo>
                    <a:pt x="1624" y="2396"/>
                  </a:lnTo>
                  <a:cubicBezTo>
                    <a:pt x="1628" y="2416"/>
                    <a:pt x="1638" y="2445"/>
                    <a:pt x="1652" y="2445"/>
                  </a:cubicBezTo>
                  <a:cubicBezTo>
                    <a:pt x="1657" y="2445"/>
                    <a:pt x="1662" y="2442"/>
                    <a:pt x="1668" y="2432"/>
                  </a:cubicBezTo>
                  <a:cubicBezTo>
                    <a:pt x="1681" y="2416"/>
                    <a:pt x="1691" y="2409"/>
                    <a:pt x="1698" y="2409"/>
                  </a:cubicBezTo>
                  <a:cubicBezTo>
                    <a:pt x="1716" y="2409"/>
                    <a:pt x="1708" y="2454"/>
                    <a:pt x="1656" y="2480"/>
                  </a:cubicBezTo>
                  <a:cubicBezTo>
                    <a:pt x="1584" y="2504"/>
                    <a:pt x="1513" y="2504"/>
                    <a:pt x="1453" y="2551"/>
                  </a:cubicBezTo>
                  <a:cubicBezTo>
                    <a:pt x="1424" y="2590"/>
                    <a:pt x="1411" y="2621"/>
                    <a:pt x="1414" y="2663"/>
                  </a:cubicBezTo>
                  <a:lnTo>
                    <a:pt x="1414" y="2663"/>
                  </a:lnTo>
                  <a:cubicBezTo>
                    <a:pt x="1367" y="2622"/>
                    <a:pt x="1240" y="2610"/>
                    <a:pt x="1358" y="2492"/>
                  </a:cubicBezTo>
                  <a:cubicBezTo>
                    <a:pt x="1423" y="2448"/>
                    <a:pt x="1508" y="2395"/>
                    <a:pt x="1604" y="2395"/>
                  </a:cubicBezTo>
                  <a:close/>
                  <a:moveTo>
                    <a:pt x="1811" y="1"/>
                  </a:moveTo>
                  <a:cubicBezTo>
                    <a:pt x="1634" y="1"/>
                    <a:pt x="1643" y="222"/>
                    <a:pt x="1692" y="396"/>
                  </a:cubicBezTo>
                  <a:cubicBezTo>
                    <a:pt x="1859" y="911"/>
                    <a:pt x="1680" y="1089"/>
                    <a:pt x="1293" y="1089"/>
                  </a:cubicBezTo>
                  <a:cubicBezTo>
                    <a:pt x="1268" y="1089"/>
                    <a:pt x="1242" y="1088"/>
                    <a:pt x="1215" y="1087"/>
                  </a:cubicBezTo>
                  <a:cubicBezTo>
                    <a:pt x="1061" y="1194"/>
                    <a:pt x="894" y="1289"/>
                    <a:pt x="751" y="1408"/>
                  </a:cubicBezTo>
                  <a:lnTo>
                    <a:pt x="751" y="1527"/>
                  </a:lnTo>
                  <a:cubicBezTo>
                    <a:pt x="739" y="1777"/>
                    <a:pt x="882" y="2015"/>
                    <a:pt x="799" y="2254"/>
                  </a:cubicBezTo>
                  <a:cubicBezTo>
                    <a:pt x="713" y="2091"/>
                    <a:pt x="616" y="1960"/>
                    <a:pt x="471" y="1960"/>
                  </a:cubicBezTo>
                  <a:cubicBezTo>
                    <a:pt x="413" y="1960"/>
                    <a:pt x="349" y="1980"/>
                    <a:pt x="275" y="2027"/>
                  </a:cubicBezTo>
                  <a:cubicBezTo>
                    <a:pt x="215" y="2135"/>
                    <a:pt x="203" y="2242"/>
                    <a:pt x="215" y="2361"/>
                  </a:cubicBezTo>
                  <a:cubicBezTo>
                    <a:pt x="239" y="2456"/>
                    <a:pt x="322" y="2587"/>
                    <a:pt x="156" y="2635"/>
                  </a:cubicBezTo>
                  <a:cubicBezTo>
                    <a:pt x="60" y="2706"/>
                    <a:pt x="25" y="2813"/>
                    <a:pt x="1" y="2932"/>
                  </a:cubicBezTo>
                  <a:cubicBezTo>
                    <a:pt x="1" y="3027"/>
                    <a:pt x="37" y="3111"/>
                    <a:pt x="96" y="3170"/>
                  </a:cubicBezTo>
                  <a:lnTo>
                    <a:pt x="322" y="3039"/>
                  </a:lnTo>
                  <a:cubicBezTo>
                    <a:pt x="412" y="2976"/>
                    <a:pt x="494" y="2949"/>
                    <a:pt x="570" y="2949"/>
                  </a:cubicBezTo>
                  <a:cubicBezTo>
                    <a:pt x="766" y="2949"/>
                    <a:pt x="925" y="3128"/>
                    <a:pt x="1096" y="3325"/>
                  </a:cubicBezTo>
                  <a:cubicBezTo>
                    <a:pt x="1156" y="3432"/>
                    <a:pt x="1215" y="3516"/>
                    <a:pt x="1334" y="3516"/>
                  </a:cubicBezTo>
                  <a:cubicBezTo>
                    <a:pt x="1453" y="3504"/>
                    <a:pt x="1489" y="3408"/>
                    <a:pt x="1513" y="3278"/>
                  </a:cubicBezTo>
                  <a:cubicBezTo>
                    <a:pt x="1525" y="3158"/>
                    <a:pt x="1406" y="3039"/>
                    <a:pt x="1489" y="2920"/>
                  </a:cubicBezTo>
                  <a:cubicBezTo>
                    <a:pt x="1489" y="2873"/>
                    <a:pt x="1485" y="2825"/>
                    <a:pt x="1473" y="2782"/>
                  </a:cubicBezTo>
                  <a:lnTo>
                    <a:pt x="1473" y="2782"/>
                  </a:lnTo>
                  <a:cubicBezTo>
                    <a:pt x="1552" y="2902"/>
                    <a:pt x="1638" y="3012"/>
                    <a:pt x="1763" y="3099"/>
                  </a:cubicBezTo>
                  <a:cubicBezTo>
                    <a:pt x="1787" y="3135"/>
                    <a:pt x="1834" y="3158"/>
                    <a:pt x="1870" y="3206"/>
                  </a:cubicBezTo>
                  <a:cubicBezTo>
                    <a:pt x="1922" y="3206"/>
                    <a:pt x="1983" y="3212"/>
                    <a:pt x="2038" y="3212"/>
                  </a:cubicBezTo>
                  <a:cubicBezTo>
                    <a:pt x="2184" y="3212"/>
                    <a:pt x="2293" y="3168"/>
                    <a:pt x="2120" y="2849"/>
                  </a:cubicBezTo>
                  <a:cubicBezTo>
                    <a:pt x="2084" y="2789"/>
                    <a:pt x="2144" y="2635"/>
                    <a:pt x="2204" y="2563"/>
                  </a:cubicBezTo>
                  <a:cubicBezTo>
                    <a:pt x="2222" y="2537"/>
                    <a:pt x="2245" y="2526"/>
                    <a:pt x="2266" y="2526"/>
                  </a:cubicBezTo>
                  <a:cubicBezTo>
                    <a:pt x="2314" y="2526"/>
                    <a:pt x="2358" y="2577"/>
                    <a:pt x="2358" y="2635"/>
                  </a:cubicBezTo>
                  <a:cubicBezTo>
                    <a:pt x="2366" y="2756"/>
                    <a:pt x="2396" y="2833"/>
                    <a:pt x="2452" y="2833"/>
                  </a:cubicBezTo>
                  <a:cubicBezTo>
                    <a:pt x="2478" y="2833"/>
                    <a:pt x="2511" y="2816"/>
                    <a:pt x="2549" y="2777"/>
                  </a:cubicBezTo>
                  <a:cubicBezTo>
                    <a:pt x="2596" y="2718"/>
                    <a:pt x="2608" y="2516"/>
                    <a:pt x="2489" y="2444"/>
                  </a:cubicBezTo>
                  <a:cubicBezTo>
                    <a:pt x="2323" y="2337"/>
                    <a:pt x="2132" y="2277"/>
                    <a:pt x="1989" y="2099"/>
                  </a:cubicBezTo>
                  <a:cubicBezTo>
                    <a:pt x="1834" y="1908"/>
                    <a:pt x="1906" y="1777"/>
                    <a:pt x="2013" y="1670"/>
                  </a:cubicBezTo>
                  <a:cubicBezTo>
                    <a:pt x="2045" y="1639"/>
                    <a:pt x="2071" y="1626"/>
                    <a:pt x="2094" y="1626"/>
                  </a:cubicBezTo>
                  <a:cubicBezTo>
                    <a:pt x="2167" y="1626"/>
                    <a:pt x="2203" y="1753"/>
                    <a:pt x="2239" y="1825"/>
                  </a:cubicBezTo>
                  <a:cubicBezTo>
                    <a:pt x="2317" y="2002"/>
                    <a:pt x="2446" y="2076"/>
                    <a:pt x="2607" y="2076"/>
                  </a:cubicBezTo>
                  <a:cubicBezTo>
                    <a:pt x="2619" y="2076"/>
                    <a:pt x="2631" y="2076"/>
                    <a:pt x="2644" y="2075"/>
                  </a:cubicBezTo>
                  <a:cubicBezTo>
                    <a:pt x="2715" y="1896"/>
                    <a:pt x="2823" y="1777"/>
                    <a:pt x="2966" y="1682"/>
                  </a:cubicBezTo>
                  <a:cubicBezTo>
                    <a:pt x="3037" y="1408"/>
                    <a:pt x="2823" y="1349"/>
                    <a:pt x="2704" y="1206"/>
                  </a:cubicBezTo>
                  <a:cubicBezTo>
                    <a:pt x="2323" y="1027"/>
                    <a:pt x="2168" y="706"/>
                    <a:pt x="2192" y="253"/>
                  </a:cubicBezTo>
                  <a:cubicBezTo>
                    <a:pt x="2180" y="170"/>
                    <a:pt x="2144" y="99"/>
                    <a:pt x="2073" y="39"/>
                  </a:cubicBezTo>
                  <a:lnTo>
                    <a:pt x="1965" y="39"/>
                  </a:lnTo>
                  <a:cubicBezTo>
                    <a:pt x="1903" y="12"/>
                    <a:pt x="1852" y="1"/>
                    <a:pt x="18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 name="Google Shape;2501;p17"/>
            <p:cNvSpPr/>
            <p:nvPr/>
          </p:nvSpPr>
          <p:spPr>
            <a:xfrm>
              <a:off x="389360" y="2127766"/>
              <a:ext cx="65392" cy="47308"/>
            </a:xfrm>
            <a:custGeom>
              <a:avLst/>
              <a:gdLst/>
              <a:ahLst/>
              <a:cxnLst/>
              <a:rect l="l" t="t" r="r" b="b"/>
              <a:pathLst>
                <a:path w="2072" h="1499" extrusionOk="0">
                  <a:moveTo>
                    <a:pt x="964" y="0"/>
                  </a:moveTo>
                  <a:cubicBezTo>
                    <a:pt x="792" y="0"/>
                    <a:pt x="756" y="272"/>
                    <a:pt x="584" y="272"/>
                  </a:cubicBezTo>
                  <a:cubicBezTo>
                    <a:pt x="548" y="296"/>
                    <a:pt x="500" y="308"/>
                    <a:pt x="465" y="332"/>
                  </a:cubicBezTo>
                  <a:cubicBezTo>
                    <a:pt x="386" y="411"/>
                    <a:pt x="307" y="457"/>
                    <a:pt x="214" y="457"/>
                  </a:cubicBezTo>
                  <a:cubicBezTo>
                    <a:pt x="195" y="457"/>
                    <a:pt x="176" y="455"/>
                    <a:pt x="155" y="451"/>
                  </a:cubicBezTo>
                  <a:cubicBezTo>
                    <a:pt x="107" y="451"/>
                    <a:pt x="60" y="474"/>
                    <a:pt x="12" y="498"/>
                  </a:cubicBezTo>
                  <a:cubicBezTo>
                    <a:pt x="12" y="498"/>
                    <a:pt x="0" y="522"/>
                    <a:pt x="0" y="546"/>
                  </a:cubicBezTo>
                  <a:cubicBezTo>
                    <a:pt x="0" y="582"/>
                    <a:pt x="12" y="605"/>
                    <a:pt x="48" y="641"/>
                  </a:cubicBezTo>
                  <a:cubicBezTo>
                    <a:pt x="155" y="760"/>
                    <a:pt x="274" y="891"/>
                    <a:pt x="369" y="1010"/>
                  </a:cubicBezTo>
                  <a:cubicBezTo>
                    <a:pt x="548" y="1498"/>
                    <a:pt x="965" y="1296"/>
                    <a:pt x="1274" y="1403"/>
                  </a:cubicBezTo>
                  <a:lnTo>
                    <a:pt x="1322" y="1272"/>
                  </a:lnTo>
                  <a:cubicBezTo>
                    <a:pt x="1322" y="1141"/>
                    <a:pt x="1358" y="1034"/>
                    <a:pt x="1441" y="951"/>
                  </a:cubicBezTo>
                  <a:cubicBezTo>
                    <a:pt x="1620" y="832"/>
                    <a:pt x="1905" y="915"/>
                    <a:pt x="2024" y="629"/>
                  </a:cubicBezTo>
                  <a:cubicBezTo>
                    <a:pt x="2036" y="605"/>
                    <a:pt x="2060" y="570"/>
                    <a:pt x="2072" y="534"/>
                  </a:cubicBezTo>
                  <a:cubicBezTo>
                    <a:pt x="1774" y="236"/>
                    <a:pt x="1417" y="70"/>
                    <a:pt x="1024" y="10"/>
                  </a:cubicBezTo>
                  <a:cubicBezTo>
                    <a:pt x="1002" y="3"/>
                    <a:pt x="982" y="0"/>
                    <a:pt x="9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 name="Google Shape;2502;p17"/>
            <p:cNvSpPr/>
            <p:nvPr/>
          </p:nvSpPr>
          <p:spPr>
            <a:xfrm>
              <a:off x="344483" y="2206569"/>
              <a:ext cx="14454" cy="21997"/>
            </a:xfrm>
            <a:custGeom>
              <a:avLst/>
              <a:gdLst/>
              <a:ahLst/>
              <a:cxnLst/>
              <a:rect l="l" t="t" r="r" b="b"/>
              <a:pathLst>
                <a:path w="458" h="697" extrusionOk="0">
                  <a:moveTo>
                    <a:pt x="290" y="1"/>
                  </a:moveTo>
                  <a:cubicBezTo>
                    <a:pt x="273" y="1"/>
                    <a:pt x="253" y="5"/>
                    <a:pt x="232" y="13"/>
                  </a:cubicBezTo>
                  <a:cubicBezTo>
                    <a:pt x="232" y="133"/>
                    <a:pt x="220" y="228"/>
                    <a:pt x="113" y="287"/>
                  </a:cubicBezTo>
                  <a:cubicBezTo>
                    <a:pt x="25" y="512"/>
                    <a:pt x="1" y="696"/>
                    <a:pt x="192" y="696"/>
                  </a:cubicBezTo>
                  <a:cubicBezTo>
                    <a:pt x="234" y="696"/>
                    <a:pt x="287" y="688"/>
                    <a:pt x="351" y="668"/>
                  </a:cubicBezTo>
                  <a:lnTo>
                    <a:pt x="339" y="656"/>
                  </a:lnTo>
                  <a:cubicBezTo>
                    <a:pt x="386" y="490"/>
                    <a:pt x="410" y="323"/>
                    <a:pt x="458" y="168"/>
                  </a:cubicBezTo>
                  <a:cubicBezTo>
                    <a:pt x="409" y="81"/>
                    <a:pt x="368" y="1"/>
                    <a:pt x="2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 name="Google Shape;2503;p17"/>
            <p:cNvSpPr/>
            <p:nvPr/>
          </p:nvSpPr>
          <p:spPr>
            <a:xfrm>
              <a:off x="347638" y="2197669"/>
              <a:ext cx="17705" cy="14234"/>
            </a:xfrm>
            <a:custGeom>
              <a:avLst/>
              <a:gdLst/>
              <a:ahLst/>
              <a:cxnLst/>
              <a:rect l="l" t="t" r="r" b="b"/>
              <a:pathLst>
                <a:path w="561" h="451" extrusionOk="0">
                  <a:moveTo>
                    <a:pt x="248" y="1"/>
                  </a:moveTo>
                  <a:cubicBezTo>
                    <a:pt x="209" y="1"/>
                    <a:pt x="166" y="13"/>
                    <a:pt x="120" y="45"/>
                  </a:cubicBezTo>
                  <a:cubicBezTo>
                    <a:pt x="1" y="129"/>
                    <a:pt x="120" y="212"/>
                    <a:pt x="132" y="295"/>
                  </a:cubicBezTo>
                  <a:cubicBezTo>
                    <a:pt x="203" y="355"/>
                    <a:pt x="286" y="403"/>
                    <a:pt x="358" y="450"/>
                  </a:cubicBezTo>
                  <a:cubicBezTo>
                    <a:pt x="406" y="343"/>
                    <a:pt x="489" y="307"/>
                    <a:pt x="560" y="295"/>
                  </a:cubicBezTo>
                  <a:lnTo>
                    <a:pt x="560" y="176"/>
                  </a:lnTo>
                  <a:cubicBezTo>
                    <a:pt x="461" y="122"/>
                    <a:pt x="369" y="1"/>
                    <a:pt x="2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 name="Google Shape;2504;p17"/>
            <p:cNvSpPr/>
            <p:nvPr/>
          </p:nvSpPr>
          <p:spPr>
            <a:xfrm>
              <a:off x="390496" y="2171664"/>
              <a:ext cx="9405" cy="9531"/>
            </a:xfrm>
            <a:custGeom>
              <a:avLst/>
              <a:gdLst/>
              <a:ahLst/>
              <a:cxnLst/>
              <a:rect l="l" t="t" r="r" b="b"/>
              <a:pathLst>
                <a:path w="298" h="302" extrusionOk="0">
                  <a:moveTo>
                    <a:pt x="0" y="0"/>
                  </a:moveTo>
                  <a:lnTo>
                    <a:pt x="0" y="0"/>
                  </a:lnTo>
                  <a:cubicBezTo>
                    <a:pt x="66" y="110"/>
                    <a:pt x="71" y="302"/>
                    <a:pt x="231" y="302"/>
                  </a:cubicBezTo>
                  <a:cubicBezTo>
                    <a:pt x="245" y="302"/>
                    <a:pt x="259" y="301"/>
                    <a:pt x="274" y="298"/>
                  </a:cubicBezTo>
                  <a:cubicBezTo>
                    <a:pt x="298" y="48"/>
                    <a:pt x="143" y="24"/>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 name="Google Shape;2505;p17"/>
            <p:cNvSpPr/>
            <p:nvPr/>
          </p:nvSpPr>
          <p:spPr>
            <a:xfrm>
              <a:off x="208999" y="2133857"/>
              <a:ext cx="15054" cy="18305"/>
            </a:xfrm>
            <a:custGeom>
              <a:avLst/>
              <a:gdLst/>
              <a:ahLst/>
              <a:cxnLst/>
              <a:rect l="l" t="t" r="r" b="b"/>
              <a:pathLst>
                <a:path w="477" h="580" extrusionOk="0">
                  <a:moveTo>
                    <a:pt x="223" y="0"/>
                  </a:moveTo>
                  <a:cubicBezTo>
                    <a:pt x="129" y="0"/>
                    <a:pt x="51" y="55"/>
                    <a:pt x="36" y="151"/>
                  </a:cubicBezTo>
                  <a:cubicBezTo>
                    <a:pt x="0" y="305"/>
                    <a:pt x="96" y="532"/>
                    <a:pt x="298" y="579"/>
                  </a:cubicBezTo>
                  <a:cubicBezTo>
                    <a:pt x="358" y="484"/>
                    <a:pt x="477" y="460"/>
                    <a:pt x="417" y="305"/>
                  </a:cubicBezTo>
                  <a:cubicBezTo>
                    <a:pt x="417" y="234"/>
                    <a:pt x="405" y="151"/>
                    <a:pt x="405" y="67"/>
                  </a:cubicBezTo>
                  <a:cubicBezTo>
                    <a:pt x="346" y="22"/>
                    <a:pt x="281" y="0"/>
                    <a:pt x="2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 name="Google Shape;2506;p17"/>
            <p:cNvSpPr/>
            <p:nvPr/>
          </p:nvSpPr>
          <p:spPr>
            <a:xfrm>
              <a:off x="375063" y="1959587"/>
              <a:ext cx="119549" cy="180397"/>
            </a:xfrm>
            <a:custGeom>
              <a:avLst/>
              <a:gdLst/>
              <a:ahLst/>
              <a:cxnLst/>
              <a:rect l="l" t="t" r="r" b="b"/>
              <a:pathLst>
                <a:path w="3788" h="5716" extrusionOk="0">
                  <a:moveTo>
                    <a:pt x="953" y="4541"/>
                  </a:moveTo>
                  <a:cubicBezTo>
                    <a:pt x="945" y="4551"/>
                    <a:pt x="937" y="4560"/>
                    <a:pt x="929" y="4569"/>
                  </a:cubicBezTo>
                  <a:lnTo>
                    <a:pt x="929" y="4569"/>
                  </a:lnTo>
                  <a:cubicBezTo>
                    <a:pt x="936" y="4558"/>
                    <a:pt x="942" y="4547"/>
                    <a:pt x="953" y="4541"/>
                  </a:cubicBezTo>
                  <a:close/>
                  <a:moveTo>
                    <a:pt x="1718" y="1"/>
                  </a:moveTo>
                  <a:cubicBezTo>
                    <a:pt x="1709" y="1"/>
                    <a:pt x="1700" y="2"/>
                    <a:pt x="1692" y="5"/>
                  </a:cubicBezTo>
                  <a:cubicBezTo>
                    <a:pt x="1608" y="148"/>
                    <a:pt x="1477" y="184"/>
                    <a:pt x="1358" y="231"/>
                  </a:cubicBezTo>
                  <a:cubicBezTo>
                    <a:pt x="1192" y="339"/>
                    <a:pt x="894" y="231"/>
                    <a:pt x="918" y="624"/>
                  </a:cubicBezTo>
                  <a:cubicBezTo>
                    <a:pt x="1037" y="1005"/>
                    <a:pt x="1394" y="862"/>
                    <a:pt x="1596" y="1053"/>
                  </a:cubicBezTo>
                  <a:cubicBezTo>
                    <a:pt x="1668" y="1196"/>
                    <a:pt x="1823" y="1184"/>
                    <a:pt x="1954" y="1279"/>
                  </a:cubicBezTo>
                  <a:cubicBezTo>
                    <a:pt x="1727" y="1196"/>
                    <a:pt x="1595" y="1152"/>
                    <a:pt x="1518" y="1152"/>
                  </a:cubicBezTo>
                  <a:cubicBezTo>
                    <a:pt x="1429" y="1152"/>
                    <a:pt x="1412" y="1211"/>
                    <a:pt x="1406" y="1339"/>
                  </a:cubicBezTo>
                  <a:cubicBezTo>
                    <a:pt x="1370" y="1720"/>
                    <a:pt x="1430" y="2113"/>
                    <a:pt x="1525" y="2494"/>
                  </a:cubicBezTo>
                  <a:cubicBezTo>
                    <a:pt x="1644" y="3017"/>
                    <a:pt x="1942" y="3041"/>
                    <a:pt x="2406" y="3041"/>
                  </a:cubicBezTo>
                  <a:cubicBezTo>
                    <a:pt x="2120" y="3184"/>
                    <a:pt x="1906" y="3160"/>
                    <a:pt x="1763" y="3303"/>
                  </a:cubicBezTo>
                  <a:cubicBezTo>
                    <a:pt x="1727" y="3327"/>
                    <a:pt x="1703" y="3375"/>
                    <a:pt x="1668" y="3422"/>
                  </a:cubicBezTo>
                  <a:cubicBezTo>
                    <a:pt x="1641" y="3488"/>
                    <a:pt x="1606" y="3508"/>
                    <a:pt x="1569" y="3508"/>
                  </a:cubicBezTo>
                  <a:cubicBezTo>
                    <a:pt x="1505" y="3508"/>
                    <a:pt x="1432" y="3448"/>
                    <a:pt x="1372" y="3448"/>
                  </a:cubicBezTo>
                  <a:cubicBezTo>
                    <a:pt x="1359" y="3448"/>
                    <a:pt x="1346" y="3451"/>
                    <a:pt x="1334" y="3458"/>
                  </a:cubicBezTo>
                  <a:cubicBezTo>
                    <a:pt x="977" y="3637"/>
                    <a:pt x="572" y="3565"/>
                    <a:pt x="227" y="3791"/>
                  </a:cubicBezTo>
                  <a:cubicBezTo>
                    <a:pt x="144" y="3994"/>
                    <a:pt x="1" y="4196"/>
                    <a:pt x="37" y="4434"/>
                  </a:cubicBezTo>
                  <a:lnTo>
                    <a:pt x="156" y="4434"/>
                  </a:lnTo>
                  <a:cubicBezTo>
                    <a:pt x="344" y="4556"/>
                    <a:pt x="531" y="4597"/>
                    <a:pt x="731" y="4597"/>
                  </a:cubicBezTo>
                  <a:cubicBezTo>
                    <a:pt x="784" y="4597"/>
                    <a:pt x="839" y="4594"/>
                    <a:pt x="894" y="4589"/>
                  </a:cubicBezTo>
                  <a:cubicBezTo>
                    <a:pt x="900" y="4589"/>
                    <a:pt x="905" y="4588"/>
                    <a:pt x="909" y="4586"/>
                  </a:cubicBezTo>
                  <a:lnTo>
                    <a:pt x="909" y="4586"/>
                  </a:lnTo>
                  <a:cubicBezTo>
                    <a:pt x="857" y="4629"/>
                    <a:pt x="799" y="4644"/>
                    <a:pt x="737" y="4644"/>
                  </a:cubicBezTo>
                  <a:cubicBezTo>
                    <a:pt x="602" y="4644"/>
                    <a:pt x="452" y="4573"/>
                    <a:pt x="314" y="4573"/>
                  </a:cubicBezTo>
                  <a:cubicBezTo>
                    <a:pt x="210" y="4573"/>
                    <a:pt x="113" y="4614"/>
                    <a:pt x="37" y="4756"/>
                  </a:cubicBezTo>
                  <a:cubicBezTo>
                    <a:pt x="156" y="5030"/>
                    <a:pt x="501" y="4970"/>
                    <a:pt x="620" y="5256"/>
                  </a:cubicBezTo>
                  <a:cubicBezTo>
                    <a:pt x="751" y="5434"/>
                    <a:pt x="930" y="5530"/>
                    <a:pt x="1049" y="5696"/>
                  </a:cubicBezTo>
                  <a:cubicBezTo>
                    <a:pt x="1082" y="5710"/>
                    <a:pt x="1111" y="5716"/>
                    <a:pt x="1137" y="5716"/>
                  </a:cubicBezTo>
                  <a:cubicBezTo>
                    <a:pt x="1336" y="5716"/>
                    <a:pt x="1311" y="5348"/>
                    <a:pt x="1501" y="5327"/>
                  </a:cubicBezTo>
                  <a:cubicBezTo>
                    <a:pt x="1573" y="5256"/>
                    <a:pt x="1644" y="5161"/>
                    <a:pt x="1703" y="5041"/>
                  </a:cubicBezTo>
                  <a:cubicBezTo>
                    <a:pt x="1870" y="4934"/>
                    <a:pt x="2096" y="5089"/>
                    <a:pt x="2215" y="4863"/>
                  </a:cubicBezTo>
                  <a:cubicBezTo>
                    <a:pt x="2331" y="4842"/>
                    <a:pt x="2122" y="4561"/>
                    <a:pt x="2284" y="4561"/>
                  </a:cubicBezTo>
                  <a:cubicBezTo>
                    <a:pt x="2306" y="4561"/>
                    <a:pt x="2334" y="4566"/>
                    <a:pt x="2370" y="4577"/>
                  </a:cubicBezTo>
                  <a:cubicBezTo>
                    <a:pt x="2493" y="4643"/>
                    <a:pt x="2611" y="4759"/>
                    <a:pt x="2738" y="4759"/>
                  </a:cubicBezTo>
                  <a:cubicBezTo>
                    <a:pt x="2795" y="4759"/>
                    <a:pt x="2855" y="4735"/>
                    <a:pt x="2918" y="4672"/>
                  </a:cubicBezTo>
                  <a:cubicBezTo>
                    <a:pt x="2882" y="4553"/>
                    <a:pt x="2846" y="4422"/>
                    <a:pt x="2811" y="4303"/>
                  </a:cubicBezTo>
                  <a:cubicBezTo>
                    <a:pt x="2787" y="4125"/>
                    <a:pt x="2823" y="3922"/>
                    <a:pt x="2692" y="3791"/>
                  </a:cubicBezTo>
                  <a:cubicBezTo>
                    <a:pt x="2654" y="3799"/>
                    <a:pt x="2607" y="3844"/>
                    <a:pt x="2572" y="3844"/>
                  </a:cubicBezTo>
                  <a:cubicBezTo>
                    <a:pt x="2551" y="3844"/>
                    <a:pt x="2534" y="3828"/>
                    <a:pt x="2525" y="3779"/>
                  </a:cubicBezTo>
                  <a:cubicBezTo>
                    <a:pt x="2513" y="3720"/>
                    <a:pt x="2585" y="3648"/>
                    <a:pt x="2632" y="3589"/>
                  </a:cubicBezTo>
                  <a:cubicBezTo>
                    <a:pt x="2724" y="3453"/>
                    <a:pt x="2819" y="3409"/>
                    <a:pt x="2916" y="3409"/>
                  </a:cubicBezTo>
                  <a:cubicBezTo>
                    <a:pt x="3098" y="3409"/>
                    <a:pt x="3288" y="3563"/>
                    <a:pt x="3480" y="3563"/>
                  </a:cubicBezTo>
                  <a:cubicBezTo>
                    <a:pt x="3519" y="3563"/>
                    <a:pt x="3558" y="3557"/>
                    <a:pt x="3597" y="3541"/>
                  </a:cubicBezTo>
                  <a:cubicBezTo>
                    <a:pt x="3620" y="3541"/>
                    <a:pt x="3656" y="3517"/>
                    <a:pt x="3680" y="3517"/>
                  </a:cubicBezTo>
                  <a:cubicBezTo>
                    <a:pt x="3489" y="3184"/>
                    <a:pt x="3787" y="2601"/>
                    <a:pt x="3287" y="2386"/>
                  </a:cubicBezTo>
                  <a:cubicBezTo>
                    <a:pt x="3216" y="2005"/>
                    <a:pt x="2942" y="1696"/>
                    <a:pt x="3025" y="1255"/>
                  </a:cubicBezTo>
                  <a:cubicBezTo>
                    <a:pt x="2954" y="1184"/>
                    <a:pt x="2894" y="1101"/>
                    <a:pt x="2823" y="1005"/>
                  </a:cubicBezTo>
                  <a:cubicBezTo>
                    <a:pt x="2535" y="909"/>
                    <a:pt x="2417" y="358"/>
                    <a:pt x="2078" y="358"/>
                  </a:cubicBezTo>
                  <a:cubicBezTo>
                    <a:pt x="1996" y="358"/>
                    <a:pt x="1901" y="391"/>
                    <a:pt x="1787" y="469"/>
                  </a:cubicBezTo>
                  <a:cubicBezTo>
                    <a:pt x="1751" y="327"/>
                    <a:pt x="1930" y="184"/>
                    <a:pt x="1787" y="41"/>
                  </a:cubicBezTo>
                  <a:cubicBezTo>
                    <a:pt x="1769" y="14"/>
                    <a:pt x="1744" y="1"/>
                    <a:pt x="17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 name="Google Shape;2507;p17"/>
            <p:cNvSpPr/>
            <p:nvPr/>
          </p:nvSpPr>
          <p:spPr>
            <a:xfrm>
              <a:off x="428808" y="2099899"/>
              <a:ext cx="38724" cy="24743"/>
            </a:xfrm>
            <a:custGeom>
              <a:avLst/>
              <a:gdLst/>
              <a:ahLst/>
              <a:cxnLst/>
              <a:rect l="l" t="t" r="r" b="b"/>
              <a:pathLst>
                <a:path w="1227" h="784" extrusionOk="0">
                  <a:moveTo>
                    <a:pt x="667" y="0"/>
                  </a:moveTo>
                  <a:cubicBezTo>
                    <a:pt x="512" y="60"/>
                    <a:pt x="536" y="250"/>
                    <a:pt x="453" y="393"/>
                  </a:cubicBezTo>
                  <a:cubicBezTo>
                    <a:pt x="358" y="595"/>
                    <a:pt x="96" y="429"/>
                    <a:pt x="0" y="643"/>
                  </a:cubicBezTo>
                  <a:cubicBezTo>
                    <a:pt x="155" y="667"/>
                    <a:pt x="298" y="715"/>
                    <a:pt x="453" y="762"/>
                  </a:cubicBezTo>
                  <a:cubicBezTo>
                    <a:pt x="476" y="777"/>
                    <a:pt x="498" y="783"/>
                    <a:pt x="517" y="783"/>
                  </a:cubicBezTo>
                  <a:cubicBezTo>
                    <a:pt x="607" y="783"/>
                    <a:pt x="665" y="655"/>
                    <a:pt x="762" y="655"/>
                  </a:cubicBezTo>
                  <a:cubicBezTo>
                    <a:pt x="772" y="542"/>
                    <a:pt x="804" y="458"/>
                    <a:pt x="888" y="458"/>
                  </a:cubicBezTo>
                  <a:cubicBezTo>
                    <a:pt x="910" y="458"/>
                    <a:pt x="935" y="464"/>
                    <a:pt x="965" y="476"/>
                  </a:cubicBezTo>
                  <a:cubicBezTo>
                    <a:pt x="996" y="488"/>
                    <a:pt x="1024" y="493"/>
                    <a:pt x="1049" y="493"/>
                  </a:cubicBezTo>
                  <a:cubicBezTo>
                    <a:pt x="1157" y="493"/>
                    <a:pt x="1207" y="395"/>
                    <a:pt x="1227" y="250"/>
                  </a:cubicBezTo>
                  <a:lnTo>
                    <a:pt x="1227" y="250"/>
                  </a:lnTo>
                  <a:cubicBezTo>
                    <a:pt x="1200" y="259"/>
                    <a:pt x="1176" y="264"/>
                    <a:pt x="1152" y="264"/>
                  </a:cubicBezTo>
                  <a:cubicBezTo>
                    <a:pt x="964" y="264"/>
                    <a:pt x="858" y="0"/>
                    <a:pt x="6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 name="Google Shape;2508;p17"/>
            <p:cNvSpPr/>
            <p:nvPr/>
          </p:nvSpPr>
          <p:spPr>
            <a:xfrm>
              <a:off x="456233" y="2076103"/>
              <a:ext cx="16948" cy="20072"/>
            </a:xfrm>
            <a:custGeom>
              <a:avLst/>
              <a:gdLst/>
              <a:ahLst/>
              <a:cxnLst/>
              <a:rect l="l" t="t" r="r" b="b"/>
              <a:pathLst>
                <a:path w="537" h="636" extrusionOk="0">
                  <a:moveTo>
                    <a:pt x="318" y="1"/>
                  </a:moveTo>
                  <a:cubicBezTo>
                    <a:pt x="260" y="1"/>
                    <a:pt x="192" y="55"/>
                    <a:pt x="132" y="135"/>
                  </a:cubicBezTo>
                  <a:cubicBezTo>
                    <a:pt x="144" y="314"/>
                    <a:pt x="1" y="528"/>
                    <a:pt x="251" y="635"/>
                  </a:cubicBezTo>
                  <a:cubicBezTo>
                    <a:pt x="536" y="564"/>
                    <a:pt x="513" y="314"/>
                    <a:pt x="429" y="111"/>
                  </a:cubicBezTo>
                  <a:cubicBezTo>
                    <a:pt x="403" y="33"/>
                    <a:pt x="364" y="1"/>
                    <a:pt x="3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 name="Google Shape;2509;p17"/>
            <p:cNvSpPr/>
            <p:nvPr/>
          </p:nvSpPr>
          <p:spPr>
            <a:xfrm>
              <a:off x="443073" y="2118109"/>
              <a:ext cx="9815" cy="11330"/>
            </a:xfrm>
            <a:custGeom>
              <a:avLst/>
              <a:gdLst/>
              <a:ahLst/>
              <a:cxnLst/>
              <a:rect l="l" t="t" r="r" b="b"/>
              <a:pathLst>
                <a:path w="311" h="359" extrusionOk="0">
                  <a:moveTo>
                    <a:pt x="195" y="0"/>
                  </a:moveTo>
                  <a:cubicBezTo>
                    <a:pt x="114" y="0"/>
                    <a:pt x="70" y="142"/>
                    <a:pt x="1" y="185"/>
                  </a:cubicBezTo>
                  <a:cubicBezTo>
                    <a:pt x="69" y="313"/>
                    <a:pt x="115" y="359"/>
                    <a:pt x="150" y="359"/>
                  </a:cubicBezTo>
                  <a:cubicBezTo>
                    <a:pt x="225" y="359"/>
                    <a:pt x="245" y="143"/>
                    <a:pt x="310" y="78"/>
                  </a:cubicBezTo>
                  <a:cubicBezTo>
                    <a:pt x="264" y="22"/>
                    <a:pt x="227" y="0"/>
                    <a:pt x="1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 name="Google Shape;2510;p17"/>
            <p:cNvSpPr/>
            <p:nvPr/>
          </p:nvSpPr>
          <p:spPr>
            <a:xfrm>
              <a:off x="454434" y="2130732"/>
              <a:ext cx="11614" cy="12403"/>
            </a:xfrm>
            <a:custGeom>
              <a:avLst/>
              <a:gdLst/>
              <a:ahLst/>
              <a:cxnLst/>
              <a:rect l="l" t="t" r="r" b="b"/>
              <a:pathLst>
                <a:path w="368" h="393" extrusionOk="0">
                  <a:moveTo>
                    <a:pt x="167" y="1"/>
                  </a:moveTo>
                  <a:cubicBezTo>
                    <a:pt x="8" y="1"/>
                    <a:pt x="0" y="148"/>
                    <a:pt x="81" y="392"/>
                  </a:cubicBezTo>
                  <a:cubicBezTo>
                    <a:pt x="248" y="345"/>
                    <a:pt x="308" y="202"/>
                    <a:pt x="367" y="47"/>
                  </a:cubicBezTo>
                  <a:cubicBezTo>
                    <a:pt x="284" y="16"/>
                    <a:pt x="218" y="1"/>
                    <a:pt x="1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 name="Google Shape;2511;p17"/>
            <p:cNvSpPr/>
            <p:nvPr/>
          </p:nvSpPr>
          <p:spPr>
            <a:xfrm>
              <a:off x="264606" y="2217867"/>
              <a:ext cx="85717" cy="58323"/>
            </a:xfrm>
            <a:custGeom>
              <a:avLst/>
              <a:gdLst/>
              <a:ahLst/>
              <a:cxnLst/>
              <a:rect l="l" t="t" r="r" b="b"/>
              <a:pathLst>
                <a:path w="2716" h="1848" extrusionOk="0">
                  <a:moveTo>
                    <a:pt x="2120" y="1"/>
                  </a:moveTo>
                  <a:cubicBezTo>
                    <a:pt x="2084" y="1"/>
                    <a:pt x="2036" y="13"/>
                    <a:pt x="1989" y="60"/>
                  </a:cubicBezTo>
                  <a:cubicBezTo>
                    <a:pt x="1941" y="167"/>
                    <a:pt x="1858" y="179"/>
                    <a:pt x="1763" y="191"/>
                  </a:cubicBezTo>
                  <a:cubicBezTo>
                    <a:pt x="1593" y="496"/>
                    <a:pt x="1544" y="584"/>
                    <a:pt x="1419" y="584"/>
                  </a:cubicBezTo>
                  <a:cubicBezTo>
                    <a:pt x="1368" y="584"/>
                    <a:pt x="1305" y="569"/>
                    <a:pt x="1215" y="548"/>
                  </a:cubicBezTo>
                  <a:cubicBezTo>
                    <a:pt x="1155" y="471"/>
                    <a:pt x="1096" y="429"/>
                    <a:pt x="1038" y="429"/>
                  </a:cubicBezTo>
                  <a:cubicBezTo>
                    <a:pt x="980" y="429"/>
                    <a:pt x="923" y="471"/>
                    <a:pt x="870" y="560"/>
                  </a:cubicBezTo>
                  <a:cubicBezTo>
                    <a:pt x="786" y="703"/>
                    <a:pt x="501" y="620"/>
                    <a:pt x="548" y="953"/>
                  </a:cubicBezTo>
                  <a:cubicBezTo>
                    <a:pt x="524" y="1251"/>
                    <a:pt x="524" y="1251"/>
                    <a:pt x="0" y="1453"/>
                  </a:cubicBezTo>
                  <a:cubicBezTo>
                    <a:pt x="14" y="1449"/>
                    <a:pt x="26" y="1448"/>
                    <a:pt x="37" y="1448"/>
                  </a:cubicBezTo>
                  <a:cubicBezTo>
                    <a:pt x="199" y="1448"/>
                    <a:pt x="101" y="1847"/>
                    <a:pt x="267" y="1847"/>
                  </a:cubicBezTo>
                  <a:cubicBezTo>
                    <a:pt x="299" y="1847"/>
                    <a:pt x="339" y="1833"/>
                    <a:pt x="393" y="1799"/>
                  </a:cubicBezTo>
                  <a:cubicBezTo>
                    <a:pt x="584" y="1487"/>
                    <a:pt x="817" y="1303"/>
                    <a:pt x="1136" y="1303"/>
                  </a:cubicBezTo>
                  <a:cubicBezTo>
                    <a:pt x="1195" y="1303"/>
                    <a:pt x="1257" y="1309"/>
                    <a:pt x="1322" y="1322"/>
                  </a:cubicBezTo>
                  <a:cubicBezTo>
                    <a:pt x="1691" y="1072"/>
                    <a:pt x="2060" y="834"/>
                    <a:pt x="2441" y="584"/>
                  </a:cubicBezTo>
                  <a:cubicBezTo>
                    <a:pt x="2715" y="120"/>
                    <a:pt x="2417" y="60"/>
                    <a:pt x="21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 name="Google Shape;2512;p17"/>
            <p:cNvSpPr/>
            <p:nvPr/>
          </p:nvSpPr>
          <p:spPr>
            <a:xfrm>
              <a:off x="327409" y="2205212"/>
              <a:ext cx="27773" cy="30582"/>
            </a:xfrm>
            <a:custGeom>
              <a:avLst/>
              <a:gdLst/>
              <a:ahLst/>
              <a:cxnLst/>
              <a:rect l="l" t="t" r="r" b="b"/>
              <a:pathLst>
                <a:path w="880" h="969" extrusionOk="0">
                  <a:moveTo>
                    <a:pt x="223" y="0"/>
                  </a:moveTo>
                  <a:cubicBezTo>
                    <a:pt x="85" y="0"/>
                    <a:pt x="1" y="91"/>
                    <a:pt x="94" y="449"/>
                  </a:cubicBezTo>
                  <a:cubicBezTo>
                    <a:pt x="285" y="545"/>
                    <a:pt x="630" y="533"/>
                    <a:pt x="451" y="961"/>
                  </a:cubicBezTo>
                  <a:cubicBezTo>
                    <a:pt x="478" y="966"/>
                    <a:pt x="503" y="969"/>
                    <a:pt x="527" y="969"/>
                  </a:cubicBezTo>
                  <a:cubicBezTo>
                    <a:pt x="680" y="969"/>
                    <a:pt x="798" y="874"/>
                    <a:pt x="880" y="699"/>
                  </a:cubicBezTo>
                  <a:cubicBezTo>
                    <a:pt x="654" y="687"/>
                    <a:pt x="654" y="485"/>
                    <a:pt x="642" y="306"/>
                  </a:cubicBezTo>
                  <a:cubicBezTo>
                    <a:pt x="546" y="271"/>
                    <a:pt x="535" y="176"/>
                    <a:pt x="535" y="68"/>
                  </a:cubicBezTo>
                  <a:cubicBezTo>
                    <a:pt x="430" y="40"/>
                    <a:pt x="315" y="0"/>
                    <a:pt x="22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 name="Google Shape;2513;p17"/>
            <p:cNvSpPr/>
            <p:nvPr/>
          </p:nvSpPr>
          <p:spPr>
            <a:xfrm>
              <a:off x="257095" y="2055495"/>
              <a:ext cx="27836" cy="18463"/>
            </a:xfrm>
            <a:custGeom>
              <a:avLst/>
              <a:gdLst/>
              <a:ahLst/>
              <a:cxnLst/>
              <a:rect l="l" t="t" r="r" b="b"/>
              <a:pathLst>
                <a:path w="882" h="585" extrusionOk="0">
                  <a:moveTo>
                    <a:pt x="135" y="1"/>
                  </a:moveTo>
                  <a:cubicBezTo>
                    <a:pt x="0" y="1"/>
                    <a:pt x="63" y="210"/>
                    <a:pt x="131" y="407"/>
                  </a:cubicBezTo>
                  <a:cubicBezTo>
                    <a:pt x="192" y="468"/>
                    <a:pt x="246" y="585"/>
                    <a:pt x="335" y="585"/>
                  </a:cubicBezTo>
                  <a:cubicBezTo>
                    <a:pt x="369" y="585"/>
                    <a:pt x="407" y="568"/>
                    <a:pt x="453" y="526"/>
                  </a:cubicBezTo>
                  <a:cubicBezTo>
                    <a:pt x="572" y="526"/>
                    <a:pt x="691" y="514"/>
                    <a:pt x="786" y="395"/>
                  </a:cubicBezTo>
                  <a:cubicBezTo>
                    <a:pt x="810" y="264"/>
                    <a:pt x="858" y="145"/>
                    <a:pt x="881" y="14"/>
                  </a:cubicBezTo>
                  <a:lnTo>
                    <a:pt x="572" y="14"/>
                  </a:lnTo>
                  <a:cubicBezTo>
                    <a:pt x="500" y="38"/>
                    <a:pt x="417" y="109"/>
                    <a:pt x="393" y="109"/>
                  </a:cubicBezTo>
                  <a:cubicBezTo>
                    <a:pt x="270" y="33"/>
                    <a:pt x="187" y="1"/>
                    <a:pt x="1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 name="Google Shape;2514;p17"/>
            <p:cNvSpPr/>
            <p:nvPr/>
          </p:nvSpPr>
          <p:spPr>
            <a:xfrm>
              <a:off x="249584" y="2236708"/>
              <a:ext cx="30077" cy="22913"/>
            </a:xfrm>
            <a:custGeom>
              <a:avLst/>
              <a:gdLst/>
              <a:ahLst/>
              <a:cxnLst/>
              <a:rect l="l" t="t" r="r" b="b"/>
              <a:pathLst>
                <a:path w="953" h="726" extrusionOk="0">
                  <a:moveTo>
                    <a:pt x="434" y="1"/>
                  </a:moveTo>
                  <a:cubicBezTo>
                    <a:pt x="332" y="1"/>
                    <a:pt x="232" y="53"/>
                    <a:pt x="131" y="201"/>
                  </a:cubicBezTo>
                  <a:cubicBezTo>
                    <a:pt x="381" y="463"/>
                    <a:pt x="0" y="499"/>
                    <a:pt x="24" y="725"/>
                  </a:cubicBezTo>
                  <a:cubicBezTo>
                    <a:pt x="342" y="646"/>
                    <a:pt x="551" y="318"/>
                    <a:pt x="869" y="318"/>
                  </a:cubicBezTo>
                  <a:cubicBezTo>
                    <a:pt x="885" y="318"/>
                    <a:pt x="901" y="319"/>
                    <a:pt x="917" y="321"/>
                  </a:cubicBezTo>
                  <a:cubicBezTo>
                    <a:pt x="929" y="321"/>
                    <a:pt x="953" y="309"/>
                    <a:pt x="953" y="285"/>
                  </a:cubicBezTo>
                  <a:cubicBezTo>
                    <a:pt x="953" y="249"/>
                    <a:pt x="929" y="237"/>
                    <a:pt x="905" y="201"/>
                  </a:cubicBezTo>
                  <a:cubicBezTo>
                    <a:pt x="741" y="116"/>
                    <a:pt x="586" y="1"/>
                    <a:pt x="4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 name="Google Shape;2515;p17"/>
            <p:cNvSpPr/>
            <p:nvPr/>
          </p:nvSpPr>
          <p:spPr>
            <a:xfrm>
              <a:off x="278145" y="2235382"/>
              <a:ext cx="13918" cy="12214"/>
            </a:xfrm>
            <a:custGeom>
              <a:avLst/>
              <a:gdLst/>
              <a:ahLst/>
              <a:cxnLst/>
              <a:rect l="l" t="t" r="r" b="b"/>
              <a:pathLst>
                <a:path w="441" h="387" extrusionOk="0">
                  <a:moveTo>
                    <a:pt x="364" y="0"/>
                  </a:moveTo>
                  <a:cubicBezTo>
                    <a:pt x="206" y="0"/>
                    <a:pt x="72" y="69"/>
                    <a:pt x="0" y="243"/>
                  </a:cubicBezTo>
                  <a:cubicBezTo>
                    <a:pt x="0" y="291"/>
                    <a:pt x="12" y="327"/>
                    <a:pt x="12" y="363"/>
                  </a:cubicBezTo>
                  <a:cubicBezTo>
                    <a:pt x="48" y="363"/>
                    <a:pt x="72" y="386"/>
                    <a:pt x="107" y="386"/>
                  </a:cubicBezTo>
                  <a:cubicBezTo>
                    <a:pt x="202" y="232"/>
                    <a:pt x="405" y="208"/>
                    <a:pt x="441" y="5"/>
                  </a:cubicBezTo>
                  <a:cubicBezTo>
                    <a:pt x="415" y="2"/>
                    <a:pt x="389" y="0"/>
                    <a:pt x="3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 name="Google Shape;2516;p17"/>
            <p:cNvSpPr/>
            <p:nvPr/>
          </p:nvSpPr>
          <p:spPr>
            <a:xfrm>
              <a:off x="208621" y="2192841"/>
              <a:ext cx="13571" cy="10794"/>
            </a:xfrm>
            <a:custGeom>
              <a:avLst/>
              <a:gdLst/>
              <a:ahLst/>
              <a:cxnLst/>
              <a:rect l="l" t="t" r="r" b="b"/>
              <a:pathLst>
                <a:path w="430" h="342" extrusionOk="0">
                  <a:moveTo>
                    <a:pt x="310" y="0"/>
                  </a:moveTo>
                  <a:cubicBezTo>
                    <a:pt x="242" y="0"/>
                    <a:pt x="130" y="86"/>
                    <a:pt x="39" y="86"/>
                  </a:cubicBezTo>
                  <a:cubicBezTo>
                    <a:pt x="26" y="86"/>
                    <a:pt x="13" y="84"/>
                    <a:pt x="0" y="79"/>
                  </a:cubicBezTo>
                  <a:lnTo>
                    <a:pt x="0" y="341"/>
                  </a:lnTo>
                  <a:cubicBezTo>
                    <a:pt x="167" y="317"/>
                    <a:pt x="429" y="341"/>
                    <a:pt x="370" y="67"/>
                  </a:cubicBezTo>
                  <a:cubicBezTo>
                    <a:pt x="363" y="17"/>
                    <a:pt x="341" y="0"/>
                    <a:pt x="3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 name="Google Shape;2517;p17"/>
            <p:cNvSpPr/>
            <p:nvPr/>
          </p:nvSpPr>
          <p:spPr>
            <a:xfrm>
              <a:off x="426189" y="2147995"/>
              <a:ext cx="27078" cy="24459"/>
            </a:xfrm>
            <a:custGeom>
              <a:avLst/>
              <a:gdLst/>
              <a:ahLst/>
              <a:cxnLst/>
              <a:rect l="l" t="t" r="r" b="b"/>
              <a:pathLst>
                <a:path w="858" h="775" extrusionOk="0">
                  <a:moveTo>
                    <a:pt x="857" y="0"/>
                  </a:moveTo>
                  <a:cubicBezTo>
                    <a:pt x="806" y="81"/>
                    <a:pt x="738" y="102"/>
                    <a:pt x="665" y="102"/>
                  </a:cubicBezTo>
                  <a:cubicBezTo>
                    <a:pt x="589" y="102"/>
                    <a:pt x="508" y="80"/>
                    <a:pt x="432" y="80"/>
                  </a:cubicBezTo>
                  <a:cubicBezTo>
                    <a:pt x="342" y="80"/>
                    <a:pt x="260" y="110"/>
                    <a:pt x="203" y="238"/>
                  </a:cubicBezTo>
                  <a:cubicBezTo>
                    <a:pt x="274" y="393"/>
                    <a:pt x="0" y="441"/>
                    <a:pt x="95" y="619"/>
                  </a:cubicBezTo>
                  <a:cubicBezTo>
                    <a:pt x="95" y="667"/>
                    <a:pt x="119" y="726"/>
                    <a:pt x="119" y="774"/>
                  </a:cubicBezTo>
                  <a:cubicBezTo>
                    <a:pt x="500" y="691"/>
                    <a:pt x="726" y="393"/>
                    <a:pt x="8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 name="Google Shape;2518;p17"/>
            <p:cNvSpPr/>
            <p:nvPr/>
          </p:nvSpPr>
          <p:spPr>
            <a:xfrm>
              <a:off x="387087" y="1964794"/>
              <a:ext cx="11677" cy="11204"/>
            </a:xfrm>
            <a:custGeom>
              <a:avLst/>
              <a:gdLst/>
              <a:ahLst/>
              <a:cxnLst/>
              <a:rect l="l" t="t" r="r" b="b"/>
              <a:pathLst>
                <a:path w="370" h="355" extrusionOk="0">
                  <a:moveTo>
                    <a:pt x="179" y="1"/>
                  </a:moveTo>
                  <a:cubicBezTo>
                    <a:pt x="107" y="1"/>
                    <a:pt x="50" y="45"/>
                    <a:pt x="1" y="114"/>
                  </a:cubicBezTo>
                  <a:cubicBezTo>
                    <a:pt x="10" y="245"/>
                    <a:pt x="49" y="354"/>
                    <a:pt x="146" y="354"/>
                  </a:cubicBezTo>
                  <a:cubicBezTo>
                    <a:pt x="173" y="354"/>
                    <a:pt x="203" y="346"/>
                    <a:pt x="239" y="328"/>
                  </a:cubicBezTo>
                  <a:cubicBezTo>
                    <a:pt x="370" y="233"/>
                    <a:pt x="251" y="114"/>
                    <a:pt x="227" y="7"/>
                  </a:cubicBezTo>
                  <a:cubicBezTo>
                    <a:pt x="210" y="3"/>
                    <a:pt x="195" y="1"/>
                    <a:pt x="1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 name="Google Shape;2519;p17"/>
            <p:cNvSpPr/>
            <p:nvPr/>
          </p:nvSpPr>
          <p:spPr>
            <a:xfrm>
              <a:off x="452478" y="2000330"/>
              <a:ext cx="30455" cy="35726"/>
            </a:xfrm>
            <a:custGeom>
              <a:avLst/>
              <a:gdLst/>
              <a:ahLst/>
              <a:cxnLst/>
              <a:rect l="l" t="t" r="r" b="b"/>
              <a:pathLst>
                <a:path w="965" h="1132" extrusionOk="0">
                  <a:moveTo>
                    <a:pt x="596" y="0"/>
                  </a:moveTo>
                  <a:cubicBezTo>
                    <a:pt x="632" y="167"/>
                    <a:pt x="1" y="71"/>
                    <a:pt x="477" y="464"/>
                  </a:cubicBezTo>
                  <a:cubicBezTo>
                    <a:pt x="596" y="548"/>
                    <a:pt x="786" y="869"/>
                    <a:pt x="846" y="1131"/>
                  </a:cubicBezTo>
                  <a:cubicBezTo>
                    <a:pt x="965" y="726"/>
                    <a:pt x="667" y="393"/>
                    <a:pt x="6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 name="Google Shape;2520;p17"/>
            <p:cNvSpPr/>
            <p:nvPr/>
          </p:nvSpPr>
          <p:spPr>
            <a:xfrm>
              <a:off x="215374" y="2089863"/>
              <a:ext cx="10194" cy="10446"/>
            </a:xfrm>
            <a:custGeom>
              <a:avLst/>
              <a:gdLst/>
              <a:ahLst/>
              <a:cxnLst/>
              <a:rect l="l" t="t" r="r" b="b"/>
              <a:pathLst>
                <a:path w="323" h="331" extrusionOk="0">
                  <a:moveTo>
                    <a:pt x="253" y="1"/>
                  </a:moveTo>
                  <a:cubicBezTo>
                    <a:pt x="213" y="1"/>
                    <a:pt x="151" y="60"/>
                    <a:pt x="108" y="68"/>
                  </a:cubicBezTo>
                  <a:cubicBezTo>
                    <a:pt x="84" y="116"/>
                    <a:pt x="36" y="151"/>
                    <a:pt x="1" y="199"/>
                  </a:cubicBezTo>
                  <a:cubicBezTo>
                    <a:pt x="36" y="247"/>
                    <a:pt x="84" y="294"/>
                    <a:pt x="108" y="330"/>
                  </a:cubicBezTo>
                  <a:cubicBezTo>
                    <a:pt x="144" y="318"/>
                    <a:pt x="167" y="306"/>
                    <a:pt x="215" y="306"/>
                  </a:cubicBezTo>
                  <a:cubicBezTo>
                    <a:pt x="251" y="211"/>
                    <a:pt x="322" y="92"/>
                    <a:pt x="286" y="32"/>
                  </a:cubicBezTo>
                  <a:cubicBezTo>
                    <a:pt x="280" y="9"/>
                    <a:pt x="268" y="1"/>
                    <a:pt x="2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 name="Google Shape;2521;p17"/>
            <p:cNvSpPr/>
            <p:nvPr/>
          </p:nvSpPr>
          <p:spPr>
            <a:xfrm>
              <a:off x="357800" y="1987170"/>
              <a:ext cx="99288" cy="89820"/>
            </a:xfrm>
            <a:custGeom>
              <a:avLst/>
              <a:gdLst/>
              <a:ahLst/>
              <a:cxnLst/>
              <a:rect l="l" t="t" r="r" b="b"/>
              <a:pathLst>
                <a:path w="3146" h="2846" extrusionOk="0">
                  <a:moveTo>
                    <a:pt x="2250" y="36"/>
                  </a:moveTo>
                  <a:cubicBezTo>
                    <a:pt x="1953" y="72"/>
                    <a:pt x="1631" y="0"/>
                    <a:pt x="1358" y="250"/>
                  </a:cubicBezTo>
                  <a:cubicBezTo>
                    <a:pt x="1188" y="370"/>
                    <a:pt x="1051" y="599"/>
                    <a:pt x="836" y="599"/>
                  </a:cubicBezTo>
                  <a:cubicBezTo>
                    <a:pt x="795" y="599"/>
                    <a:pt x="750" y="591"/>
                    <a:pt x="703" y="572"/>
                  </a:cubicBezTo>
                  <a:cubicBezTo>
                    <a:pt x="671" y="572"/>
                    <a:pt x="634" y="561"/>
                    <a:pt x="602" y="561"/>
                  </a:cubicBezTo>
                  <a:cubicBezTo>
                    <a:pt x="586" y="561"/>
                    <a:pt x="572" y="564"/>
                    <a:pt x="560" y="572"/>
                  </a:cubicBezTo>
                  <a:cubicBezTo>
                    <a:pt x="381" y="715"/>
                    <a:pt x="36" y="643"/>
                    <a:pt x="24" y="1024"/>
                  </a:cubicBezTo>
                  <a:cubicBezTo>
                    <a:pt x="0" y="1405"/>
                    <a:pt x="262" y="1298"/>
                    <a:pt x="441" y="1346"/>
                  </a:cubicBezTo>
                  <a:cubicBezTo>
                    <a:pt x="450" y="1347"/>
                    <a:pt x="459" y="1348"/>
                    <a:pt x="469" y="1348"/>
                  </a:cubicBezTo>
                  <a:cubicBezTo>
                    <a:pt x="539" y="1348"/>
                    <a:pt x="619" y="1309"/>
                    <a:pt x="688" y="1309"/>
                  </a:cubicBezTo>
                  <a:cubicBezTo>
                    <a:pt x="744" y="1309"/>
                    <a:pt x="792" y="1335"/>
                    <a:pt x="822" y="1429"/>
                  </a:cubicBezTo>
                  <a:cubicBezTo>
                    <a:pt x="893" y="1667"/>
                    <a:pt x="607" y="1643"/>
                    <a:pt x="572" y="1786"/>
                  </a:cubicBezTo>
                  <a:cubicBezTo>
                    <a:pt x="655" y="1965"/>
                    <a:pt x="893" y="1846"/>
                    <a:pt x="953" y="2036"/>
                  </a:cubicBezTo>
                  <a:cubicBezTo>
                    <a:pt x="1274" y="2251"/>
                    <a:pt x="1608" y="2417"/>
                    <a:pt x="1905" y="2679"/>
                  </a:cubicBezTo>
                  <a:cubicBezTo>
                    <a:pt x="2024" y="2739"/>
                    <a:pt x="2131" y="2846"/>
                    <a:pt x="2239" y="2846"/>
                  </a:cubicBezTo>
                  <a:cubicBezTo>
                    <a:pt x="2417" y="2834"/>
                    <a:pt x="2310" y="2739"/>
                    <a:pt x="2250" y="2679"/>
                  </a:cubicBezTo>
                  <a:cubicBezTo>
                    <a:pt x="2239" y="2655"/>
                    <a:pt x="2131" y="2596"/>
                    <a:pt x="2250" y="2560"/>
                  </a:cubicBezTo>
                  <a:cubicBezTo>
                    <a:pt x="2384" y="2516"/>
                    <a:pt x="2528" y="2440"/>
                    <a:pt x="2653" y="2440"/>
                  </a:cubicBezTo>
                  <a:cubicBezTo>
                    <a:pt x="2662" y="2440"/>
                    <a:pt x="2671" y="2440"/>
                    <a:pt x="2679" y="2441"/>
                  </a:cubicBezTo>
                  <a:cubicBezTo>
                    <a:pt x="2715" y="2445"/>
                    <a:pt x="2749" y="2446"/>
                    <a:pt x="2779" y="2446"/>
                  </a:cubicBezTo>
                  <a:cubicBezTo>
                    <a:pt x="3146" y="2446"/>
                    <a:pt x="3086" y="2188"/>
                    <a:pt x="2965" y="1858"/>
                  </a:cubicBezTo>
                  <a:lnTo>
                    <a:pt x="2965" y="1858"/>
                  </a:lnTo>
                  <a:cubicBezTo>
                    <a:pt x="2812" y="1888"/>
                    <a:pt x="2624" y="2072"/>
                    <a:pt x="2481" y="2072"/>
                  </a:cubicBezTo>
                  <a:cubicBezTo>
                    <a:pt x="2402" y="2072"/>
                    <a:pt x="2336" y="2016"/>
                    <a:pt x="2298" y="1846"/>
                  </a:cubicBezTo>
                  <a:cubicBezTo>
                    <a:pt x="2203" y="1370"/>
                    <a:pt x="1929" y="893"/>
                    <a:pt x="2108" y="357"/>
                  </a:cubicBezTo>
                  <a:lnTo>
                    <a:pt x="2108" y="357"/>
                  </a:lnTo>
                  <a:cubicBezTo>
                    <a:pt x="2227" y="393"/>
                    <a:pt x="2370" y="357"/>
                    <a:pt x="2441" y="512"/>
                  </a:cubicBezTo>
                  <a:cubicBezTo>
                    <a:pt x="2469" y="577"/>
                    <a:pt x="2417" y="736"/>
                    <a:pt x="2494" y="736"/>
                  </a:cubicBezTo>
                  <a:cubicBezTo>
                    <a:pt x="2516" y="736"/>
                    <a:pt x="2548" y="723"/>
                    <a:pt x="2596" y="691"/>
                  </a:cubicBezTo>
                  <a:cubicBezTo>
                    <a:pt x="2703" y="608"/>
                    <a:pt x="2703" y="477"/>
                    <a:pt x="2596" y="369"/>
                  </a:cubicBezTo>
                  <a:cubicBezTo>
                    <a:pt x="2477" y="250"/>
                    <a:pt x="2250" y="298"/>
                    <a:pt x="2250" y="3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 name="Google Shape;2522;p17"/>
            <p:cNvSpPr/>
            <p:nvPr/>
          </p:nvSpPr>
          <p:spPr>
            <a:xfrm>
              <a:off x="289033" y="2084372"/>
              <a:ext cx="47372" cy="77669"/>
            </a:xfrm>
            <a:custGeom>
              <a:avLst/>
              <a:gdLst/>
              <a:ahLst/>
              <a:cxnLst/>
              <a:rect l="l" t="t" r="r" b="b"/>
              <a:pathLst>
                <a:path w="1501" h="2461" extrusionOk="0">
                  <a:moveTo>
                    <a:pt x="297" y="0"/>
                  </a:moveTo>
                  <a:cubicBezTo>
                    <a:pt x="239" y="0"/>
                    <a:pt x="180" y="28"/>
                    <a:pt x="119" y="111"/>
                  </a:cubicBezTo>
                  <a:cubicBezTo>
                    <a:pt x="131" y="147"/>
                    <a:pt x="155" y="183"/>
                    <a:pt x="191" y="206"/>
                  </a:cubicBezTo>
                  <a:cubicBezTo>
                    <a:pt x="250" y="266"/>
                    <a:pt x="322" y="302"/>
                    <a:pt x="381" y="361"/>
                  </a:cubicBezTo>
                  <a:cubicBezTo>
                    <a:pt x="429" y="421"/>
                    <a:pt x="405" y="480"/>
                    <a:pt x="393" y="540"/>
                  </a:cubicBezTo>
                  <a:cubicBezTo>
                    <a:pt x="369" y="599"/>
                    <a:pt x="322" y="659"/>
                    <a:pt x="310" y="730"/>
                  </a:cubicBezTo>
                  <a:cubicBezTo>
                    <a:pt x="298" y="790"/>
                    <a:pt x="310" y="837"/>
                    <a:pt x="334" y="885"/>
                  </a:cubicBezTo>
                  <a:cubicBezTo>
                    <a:pt x="643" y="1028"/>
                    <a:pt x="762" y="1207"/>
                    <a:pt x="429" y="1480"/>
                  </a:cubicBezTo>
                  <a:cubicBezTo>
                    <a:pt x="262" y="1611"/>
                    <a:pt x="119" y="1742"/>
                    <a:pt x="48" y="1992"/>
                  </a:cubicBezTo>
                  <a:cubicBezTo>
                    <a:pt x="0" y="2230"/>
                    <a:pt x="143" y="2278"/>
                    <a:pt x="262" y="2350"/>
                  </a:cubicBezTo>
                  <a:cubicBezTo>
                    <a:pt x="331" y="2388"/>
                    <a:pt x="439" y="2460"/>
                    <a:pt x="514" y="2460"/>
                  </a:cubicBezTo>
                  <a:cubicBezTo>
                    <a:pt x="556" y="2460"/>
                    <a:pt x="587" y="2437"/>
                    <a:pt x="596" y="2373"/>
                  </a:cubicBezTo>
                  <a:cubicBezTo>
                    <a:pt x="631" y="1742"/>
                    <a:pt x="1346" y="1838"/>
                    <a:pt x="1441" y="1266"/>
                  </a:cubicBezTo>
                  <a:cubicBezTo>
                    <a:pt x="1453" y="1266"/>
                    <a:pt x="1465" y="1254"/>
                    <a:pt x="1489" y="1218"/>
                  </a:cubicBezTo>
                  <a:cubicBezTo>
                    <a:pt x="1501" y="1195"/>
                    <a:pt x="1489" y="1159"/>
                    <a:pt x="1453" y="1135"/>
                  </a:cubicBezTo>
                  <a:cubicBezTo>
                    <a:pt x="1370" y="968"/>
                    <a:pt x="1227" y="885"/>
                    <a:pt x="1108" y="742"/>
                  </a:cubicBezTo>
                  <a:cubicBezTo>
                    <a:pt x="1227" y="552"/>
                    <a:pt x="1048" y="480"/>
                    <a:pt x="989" y="361"/>
                  </a:cubicBezTo>
                  <a:cubicBezTo>
                    <a:pt x="883" y="308"/>
                    <a:pt x="852" y="114"/>
                    <a:pt x="721" y="114"/>
                  </a:cubicBezTo>
                  <a:cubicBezTo>
                    <a:pt x="704" y="114"/>
                    <a:pt x="687" y="117"/>
                    <a:pt x="667" y="123"/>
                  </a:cubicBezTo>
                  <a:cubicBezTo>
                    <a:pt x="663" y="123"/>
                    <a:pt x="660" y="123"/>
                    <a:pt x="656" y="123"/>
                  </a:cubicBezTo>
                  <a:cubicBezTo>
                    <a:pt x="538" y="123"/>
                    <a:pt x="419" y="0"/>
                    <a:pt x="2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 name="Google Shape;2523;p17"/>
            <p:cNvSpPr/>
            <p:nvPr/>
          </p:nvSpPr>
          <p:spPr>
            <a:xfrm>
              <a:off x="255202" y="2169708"/>
              <a:ext cx="60532" cy="32791"/>
            </a:xfrm>
            <a:custGeom>
              <a:avLst/>
              <a:gdLst/>
              <a:ahLst/>
              <a:cxnLst/>
              <a:rect l="l" t="t" r="r" b="b"/>
              <a:pathLst>
                <a:path w="1918" h="1039" extrusionOk="0">
                  <a:moveTo>
                    <a:pt x="598" y="1"/>
                  </a:moveTo>
                  <a:cubicBezTo>
                    <a:pt x="519" y="1"/>
                    <a:pt x="338" y="51"/>
                    <a:pt x="370" y="169"/>
                  </a:cubicBezTo>
                  <a:cubicBezTo>
                    <a:pt x="477" y="586"/>
                    <a:pt x="96" y="717"/>
                    <a:pt x="1" y="1039"/>
                  </a:cubicBezTo>
                  <a:cubicBezTo>
                    <a:pt x="358" y="1003"/>
                    <a:pt x="608" y="860"/>
                    <a:pt x="775" y="562"/>
                  </a:cubicBezTo>
                  <a:cubicBezTo>
                    <a:pt x="846" y="427"/>
                    <a:pt x="917" y="369"/>
                    <a:pt x="996" y="369"/>
                  </a:cubicBezTo>
                  <a:cubicBezTo>
                    <a:pt x="1049" y="369"/>
                    <a:pt x="1105" y="395"/>
                    <a:pt x="1168" y="443"/>
                  </a:cubicBezTo>
                  <a:cubicBezTo>
                    <a:pt x="1293" y="652"/>
                    <a:pt x="1336" y="962"/>
                    <a:pt x="1602" y="962"/>
                  </a:cubicBezTo>
                  <a:cubicBezTo>
                    <a:pt x="1639" y="962"/>
                    <a:pt x="1681" y="956"/>
                    <a:pt x="1727" y="943"/>
                  </a:cubicBezTo>
                  <a:cubicBezTo>
                    <a:pt x="1763" y="860"/>
                    <a:pt x="1799" y="777"/>
                    <a:pt x="1846" y="693"/>
                  </a:cubicBezTo>
                  <a:cubicBezTo>
                    <a:pt x="1918" y="515"/>
                    <a:pt x="1703" y="384"/>
                    <a:pt x="1763" y="181"/>
                  </a:cubicBezTo>
                  <a:cubicBezTo>
                    <a:pt x="1787" y="122"/>
                    <a:pt x="1751" y="86"/>
                    <a:pt x="1727" y="50"/>
                  </a:cubicBezTo>
                  <a:cubicBezTo>
                    <a:pt x="1689" y="48"/>
                    <a:pt x="1650" y="47"/>
                    <a:pt x="1612" y="47"/>
                  </a:cubicBezTo>
                  <a:cubicBezTo>
                    <a:pt x="1432" y="47"/>
                    <a:pt x="1248" y="69"/>
                    <a:pt x="1063" y="69"/>
                  </a:cubicBezTo>
                  <a:cubicBezTo>
                    <a:pt x="915" y="69"/>
                    <a:pt x="767" y="55"/>
                    <a:pt x="620" y="3"/>
                  </a:cubicBezTo>
                  <a:cubicBezTo>
                    <a:pt x="614" y="2"/>
                    <a:pt x="607" y="1"/>
                    <a:pt x="5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 name="Google Shape;2524;p17"/>
            <p:cNvSpPr/>
            <p:nvPr/>
          </p:nvSpPr>
          <p:spPr>
            <a:xfrm>
              <a:off x="341642" y="2099899"/>
              <a:ext cx="27457" cy="46267"/>
            </a:xfrm>
            <a:custGeom>
              <a:avLst/>
              <a:gdLst/>
              <a:ahLst/>
              <a:cxnLst/>
              <a:rect l="l" t="t" r="r" b="b"/>
              <a:pathLst>
                <a:path w="870" h="1466" extrusionOk="0">
                  <a:moveTo>
                    <a:pt x="679" y="0"/>
                  </a:moveTo>
                  <a:cubicBezTo>
                    <a:pt x="524" y="36"/>
                    <a:pt x="405" y="179"/>
                    <a:pt x="453" y="298"/>
                  </a:cubicBezTo>
                  <a:cubicBezTo>
                    <a:pt x="691" y="881"/>
                    <a:pt x="274" y="1024"/>
                    <a:pt x="0" y="1250"/>
                  </a:cubicBezTo>
                  <a:cubicBezTo>
                    <a:pt x="12" y="1322"/>
                    <a:pt x="36" y="1369"/>
                    <a:pt x="107" y="1381"/>
                  </a:cubicBezTo>
                  <a:cubicBezTo>
                    <a:pt x="286" y="1436"/>
                    <a:pt x="424" y="1465"/>
                    <a:pt x="526" y="1465"/>
                  </a:cubicBezTo>
                  <a:cubicBezTo>
                    <a:pt x="806" y="1465"/>
                    <a:pt x="821" y="1246"/>
                    <a:pt x="691" y="715"/>
                  </a:cubicBezTo>
                  <a:cubicBezTo>
                    <a:pt x="631" y="512"/>
                    <a:pt x="607" y="298"/>
                    <a:pt x="869" y="250"/>
                  </a:cubicBezTo>
                  <a:cubicBezTo>
                    <a:pt x="869" y="119"/>
                    <a:pt x="834" y="0"/>
                    <a:pt x="6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 name="Google Shape;2525;p17"/>
            <p:cNvSpPr/>
            <p:nvPr/>
          </p:nvSpPr>
          <p:spPr>
            <a:xfrm>
              <a:off x="331101" y="1990547"/>
              <a:ext cx="47024" cy="30929"/>
            </a:xfrm>
            <a:custGeom>
              <a:avLst/>
              <a:gdLst/>
              <a:ahLst/>
              <a:cxnLst/>
              <a:rect l="l" t="t" r="r" b="b"/>
              <a:pathLst>
                <a:path w="1490" h="980" extrusionOk="0">
                  <a:moveTo>
                    <a:pt x="1299" y="0"/>
                  </a:moveTo>
                  <a:cubicBezTo>
                    <a:pt x="1282" y="0"/>
                    <a:pt x="1263" y="8"/>
                    <a:pt x="1239" y="24"/>
                  </a:cubicBezTo>
                  <a:cubicBezTo>
                    <a:pt x="1218" y="19"/>
                    <a:pt x="1199" y="17"/>
                    <a:pt x="1181" y="17"/>
                  </a:cubicBezTo>
                  <a:cubicBezTo>
                    <a:pt x="963" y="17"/>
                    <a:pt x="973" y="382"/>
                    <a:pt x="791" y="382"/>
                  </a:cubicBezTo>
                  <a:cubicBezTo>
                    <a:pt x="786" y="382"/>
                    <a:pt x="780" y="382"/>
                    <a:pt x="775" y="381"/>
                  </a:cubicBezTo>
                  <a:cubicBezTo>
                    <a:pt x="765" y="381"/>
                    <a:pt x="755" y="381"/>
                    <a:pt x="745" y="381"/>
                  </a:cubicBezTo>
                  <a:cubicBezTo>
                    <a:pt x="438" y="381"/>
                    <a:pt x="208" y="556"/>
                    <a:pt x="1" y="786"/>
                  </a:cubicBezTo>
                  <a:cubicBezTo>
                    <a:pt x="120" y="798"/>
                    <a:pt x="227" y="798"/>
                    <a:pt x="346" y="798"/>
                  </a:cubicBezTo>
                  <a:cubicBezTo>
                    <a:pt x="432" y="901"/>
                    <a:pt x="524" y="979"/>
                    <a:pt x="636" y="979"/>
                  </a:cubicBezTo>
                  <a:cubicBezTo>
                    <a:pt x="679" y="979"/>
                    <a:pt x="725" y="968"/>
                    <a:pt x="775" y="941"/>
                  </a:cubicBezTo>
                  <a:lnTo>
                    <a:pt x="882" y="941"/>
                  </a:lnTo>
                  <a:cubicBezTo>
                    <a:pt x="989" y="620"/>
                    <a:pt x="1311" y="786"/>
                    <a:pt x="1442" y="548"/>
                  </a:cubicBezTo>
                  <a:cubicBezTo>
                    <a:pt x="1489" y="405"/>
                    <a:pt x="1322" y="298"/>
                    <a:pt x="1382" y="108"/>
                  </a:cubicBezTo>
                  <a:cubicBezTo>
                    <a:pt x="1365" y="48"/>
                    <a:pt x="1342" y="0"/>
                    <a:pt x="12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 name="Google Shape;2526;p17"/>
            <p:cNvSpPr/>
            <p:nvPr/>
          </p:nvSpPr>
          <p:spPr>
            <a:xfrm>
              <a:off x="372823" y="2099110"/>
              <a:ext cx="40618" cy="28562"/>
            </a:xfrm>
            <a:custGeom>
              <a:avLst/>
              <a:gdLst/>
              <a:ahLst/>
              <a:cxnLst/>
              <a:rect l="l" t="t" r="r" b="b"/>
              <a:pathLst>
                <a:path w="1287" h="905" extrusionOk="0">
                  <a:moveTo>
                    <a:pt x="322" y="1"/>
                  </a:moveTo>
                  <a:cubicBezTo>
                    <a:pt x="290" y="1"/>
                    <a:pt x="258" y="4"/>
                    <a:pt x="227" y="13"/>
                  </a:cubicBezTo>
                  <a:cubicBezTo>
                    <a:pt x="155" y="97"/>
                    <a:pt x="84" y="180"/>
                    <a:pt x="0" y="263"/>
                  </a:cubicBezTo>
                  <a:lnTo>
                    <a:pt x="0" y="513"/>
                  </a:lnTo>
                  <a:cubicBezTo>
                    <a:pt x="96" y="680"/>
                    <a:pt x="179" y="859"/>
                    <a:pt x="381" y="894"/>
                  </a:cubicBezTo>
                  <a:cubicBezTo>
                    <a:pt x="418" y="900"/>
                    <a:pt x="454" y="904"/>
                    <a:pt x="489" y="904"/>
                  </a:cubicBezTo>
                  <a:cubicBezTo>
                    <a:pt x="591" y="904"/>
                    <a:pt x="686" y="873"/>
                    <a:pt x="774" y="775"/>
                  </a:cubicBezTo>
                  <a:cubicBezTo>
                    <a:pt x="751" y="382"/>
                    <a:pt x="405" y="478"/>
                    <a:pt x="203" y="311"/>
                  </a:cubicBezTo>
                  <a:cubicBezTo>
                    <a:pt x="260" y="289"/>
                    <a:pt x="317" y="281"/>
                    <a:pt x="374" y="281"/>
                  </a:cubicBezTo>
                  <a:cubicBezTo>
                    <a:pt x="533" y="281"/>
                    <a:pt x="688" y="346"/>
                    <a:pt x="835" y="346"/>
                  </a:cubicBezTo>
                  <a:cubicBezTo>
                    <a:pt x="917" y="346"/>
                    <a:pt x="996" y="326"/>
                    <a:pt x="1072" y="263"/>
                  </a:cubicBezTo>
                  <a:cubicBezTo>
                    <a:pt x="1286" y="97"/>
                    <a:pt x="1155" y="61"/>
                    <a:pt x="1001" y="25"/>
                  </a:cubicBezTo>
                  <a:cubicBezTo>
                    <a:pt x="935" y="72"/>
                    <a:pt x="867" y="89"/>
                    <a:pt x="799" y="89"/>
                  </a:cubicBezTo>
                  <a:cubicBezTo>
                    <a:pt x="640" y="89"/>
                    <a:pt x="478" y="1"/>
                    <a:pt x="3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 name="Google Shape;2527;p17"/>
            <p:cNvSpPr/>
            <p:nvPr/>
          </p:nvSpPr>
          <p:spPr>
            <a:xfrm>
              <a:off x="312324" y="2056316"/>
              <a:ext cx="36105" cy="38945"/>
            </a:xfrm>
            <a:custGeom>
              <a:avLst/>
              <a:gdLst/>
              <a:ahLst/>
              <a:cxnLst/>
              <a:rect l="l" t="t" r="r" b="b"/>
              <a:pathLst>
                <a:path w="1144" h="1234" extrusionOk="0">
                  <a:moveTo>
                    <a:pt x="929" y="0"/>
                  </a:moveTo>
                  <a:cubicBezTo>
                    <a:pt x="667" y="262"/>
                    <a:pt x="513" y="643"/>
                    <a:pt x="155" y="762"/>
                  </a:cubicBezTo>
                  <a:cubicBezTo>
                    <a:pt x="1" y="1036"/>
                    <a:pt x="179" y="1095"/>
                    <a:pt x="393" y="1143"/>
                  </a:cubicBezTo>
                  <a:cubicBezTo>
                    <a:pt x="404" y="1139"/>
                    <a:pt x="415" y="1137"/>
                    <a:pt x="426" y="1137"/>
                  </a:cubicBezTo>
                  <a:cubicBezTo>
                    <a:pt x="508" y="1137"/>
                    <a:pt x="595" y="1234"/>
                    <a:pt x="686" y="1234"/>
                  </a:cubicBezTo>
                  <a:cubicBezTo>
                    <a:pt x="730" y="1234"/>
                    <a:pt x="776" y="1211"/>
                    <a:pt x="822" y="1143"/>
                  </a:cubicBezTo>
                  <a:cubicBezTo>
                    <a:pt x="1144" y="881"/>
                    <a:pt x="941" y="476"/>
                    <a:pt x="1001" y="143"/>
                  </a:cubicBezTo>
                  <a:cubicBezTo>
                    <a:pt x="989" y="83"/>
                    <a:pt x="953" y="48"/>
                    <a:pt x="9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 name="Google Shape;2528;p17"/>
            <p:cNvSpPr/>
            <p:nvPr/>
          </p:nvSpPr>
          <p:spPr>
            <a:xfrm>
              <a:off x="272496" y="2088254"/>
              <a:ext cx="27457" cy="37588"/>
            </a:xfrm>
            <a:custGeom>
              <a:avLst/>
              <a:gdLst/>
              <a:ahLst/>
              <a:cxnLst/>
              <a:rect l="l" t="t" r="r" b="b"/>
              <a:pathLst>
                <a:path w="870" h="1191" extrusionOk="0">
                  <a:moveTo>
                    <a:pt x="608" y="0"/>
                  </a:moveTo>
                  <a:cubicBezTo>
                    <a:pt x="477" y="405"/>
                    <a:pt x="620" y="1012"/>
                    <a:pt x="0" y="1060"/>
                  </a:cubicBezTo>
                  <a:lnTo>
                    <a:pt x="0" y="1179"/>
                  </a:lnTo>
                  <a:cubicBezTo>
                    <a:pt x="59" y="1187"/>
                    <a:pt x="116" y="1191"/>
                    <a:pt x="172" y="1191"/>
                  </a:cubicBezTo>
                  <a:cubicBezTo>
                    <a:pt x="453" y="1191"/>
                    <a:pt x="687" y="1080"/>
                    <a:pt x="846" y="762"/>
                  </a:cubicBezTo>
                  <a:lnTo>
                    <a:pt x="846" y="619"/>
                  </a:lnTo>
                  <a:cubicBezTo>
                    <a:pt x="858" y="405"/>
                    <a:pt x="870" y="179"/>
                    <a:pt x="7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 name="Google Shape;2529;p17"/>
            <p:cNvSpPr/>
            <p:nvPr/>
          </p:nvSpPr>
          <p:spPr>
            <a:xfrm>
              <a:off x="334131" y="2059377"/>
              <a:ext cx="34211" cy="32665"/>
            </a:xfrm>
            <a:custGeom>
              <a:avLst/>
              <a:gdLst/>
              <a:ahLst/>
              <a:cxnLst/>
              <a:rect l="l" t="t" r="r" b="b"/>
              <a:pathLst>
                <a:path w="1084" h="1035" extrusionOk="0">
                  <a:moveTo>
                    <a:pt x="300" y="0"/>
                  </a:moveTo>
                  <a:cubicBezTo>
                    <a:pt x="282" y="0"/>
                    <a:pt x="261" y="7"/>
                    <a:pt x="238" y="22"/>
                  </a:cubicBezTo>
                  <a:cubicBezTo>
                    <a:pt x="0" y="332"/>
                    <a:pt x="274" y="725"/>
                    <a:pt x="119" y="1034"/>
                  </a:cubicBezTo>
                  <a:cubicBezTo>
                    <a:pt x="191" y="1034"/>
                    <a:pt x="262" y="1034"/>
                    <a:pt x="333" y="998"/>
                  </a:cubicBezTo>
                  <a:cubicBezTo>
                    <a:pt x="548" y="963"/>
                    <a:pt x="714" y="808"/>
                    <a:pt x="905" y="760"/>
                  </a:cubicBezTo>
                  <a:cubicBezTo>
                    <a:pt x="929" y="760"/>
                    <a:pt x="976" y="748"/>
                    <a:pt x="1012" y="748"/>
                  </a:cubicBezTo>
                  <a:cubicBezTo>
                    <a:pt x="1036" y="725"/>
                    <a:pt x="1072" y="677"/>
                    <a:pt x="1084" y="617"/>
                  </a:cubicBezTo>
                  <a:cubicBezTo>
                    <a:pt x="1084" y="320"/>
                    <a:pt x="881" y="344"/>
                    <a:pt x="726" y="332"/>
                  </a:cubicBezTo>
                  <a:cubicBezTo>
                    <a:pt x="607" y="320"/>
                    <a:pt x="512" y="260"/>
                    <a:pt x="453" y="141"/>
                  </a:cubicBezTo>
                  <a:cubicBezTo>
                    <a:pt x="406" y="85"/>
                    <a:pt x="367" y="0"/>
                    <a:pt x="3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 name="Google Shape;2530;p17"/>
            <p:cNvSpPr/>
            <p:nvPr/>
          </p:nvSpPr>
          <p:spPr>
            <a:xfrm>
              <a:off x="315322" y="2155506"/>
              <a:ext cx="21082" cy="35726"/>
            </a:xfrm>
            <a:custGeom>
              <a:avLst/>
              <a:gdLst/>
              <a:ahLst/>
              <a:cxnLst/>
              <a:rect l="l" t="t" r="r" b="b"/>
              <a:pathLst>
                <a:path w="668" h="1132" extrusionOk="0">
                  <a:moveTo>
                    <a:pt x="489" y="0"/>
                  </a:moveTo>
                  <a:cubicBezTo>
                    <a:pt x="394" y="119"/>
                    <a:pt x="263" y="179"/>
                    <a:pt x="144" y="250"/>
                  </a:cubicBezTo>
                  <a:cubicBezTo>
                    <a:pt x="108" y="286"/>
                    <a:pt x="72" y="334"/>
                    <a:pt x="37" y="381"/>
                  </a:cubicBezTo>
                  <a:cubicBezTo>
                    <a:pt x="37" y="381"/>
                    <a:pt x="25" y="393"/>
                    <a:pt x="13" y="429"/>
                  </a:cubicBezTo>
                  <a:cubicBezTo>
                    <a:pt x="1" y="453"/>
                    <a:pt x="13" y="488"/>
                    <a:pt x="37" y="512"/>
                  </a:cubicBezTo>
                  <a:cubicBezTo>
                    <a:pt x="61" y="508"/>
                    <a:pt x="83" y="506"/>
                    <a:pt x="104" y="506"/>
                  </a:cubicBezTo>
                  <a:cubicBezTo>
                    <a:pt x="439" y="506"/>
                    <a:pt x="338" y="1019"/>
                    <a:pt x="596" y="1131"/>
                  </a:cubicBezTo>
                  <a:cubicBezTo>
                    <a:pt x="668" y="298"/>
                    <a:pt x="668" y="298"/>
                    <a:pt x="48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 name="Google Shape;2531;p17"/>
            <p:cNvSpPr/>
            <p:nvPr/>
          </p:nvSpPr>
          <p:spPr>
            <a:xfrm>
              <a:off x="317215" y="2196659"/>
              <a:ext cx="27457" cy="23133"/>
            </a:xfrm>
            <a:custGeom>
              <a:avLst/>
              <a:gdLst/>
              <a:ahLst/>
              <a:cxnLst/>
              <a:rect l="l" t="t" r="r" b="b"/>
              <a:pathLst>
                <a:path w="870" h="733" extrusionOk="0">
                  <a:moveTo>
                    <a:pt x="346" y="1"/>
                  </a:moveTo>
                  <a:cubicBezTo>
                    <a:pt x="237" y="1"/>
                    <a:pt x="123" y="60"/>
                    <a:pt x="0" y="208"/>
                  </a:cubicBezTo>
                  <a:cubicBezTo>
                    <a:pt x="8" y="218"/>
                    <a:pt x="22" y="222"/>
                    <a:pt x="39" y="222"/>
                  </a:cubicBezTo>
                  <a:cubicBezTo>
                    <a:pt x="73" y="222"/>
                    <a:pt x="119" y="208"/>
                    <a:pt x="154" y="208"/>
                  </a:cubicBezTo>
                  <a:cubicBezTo>
                    <a:pt x="206" y="208"/>
                    <a:pt x="232" y="238"/>
                    <a:pt x="155" y="387"/>
                  </a:cubicBezTo>
                  <a:cubicBezTo>
                    <a:pt x="48" y="613"/>
                    <a:pt x="143" y="697"/>
                    <a:pt x="322" y="732"/>
                  </a:cubicBezTo>
                  <a:lnTo>
                    <a:pt x="429" y="732"/>
                  </a:lnTo>
                  <a:cubicBezTo>
                    <a:pt x="346" y="268"/>
                    <a:pt x="750" y="518"/>
                    <a:pt x="869" y="363"/>
                  </a:cubicBezTo>
                  <a:cubicBezTo>
                    <a:pt x="704" y="175"/>
                    <a:pt x="533" y="1"/>
                    <a:pt x="3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 name="Google Shape;2532;p17"/>
            <p:cNvSpPr/>
            <p:nvPr/>
          </p:nvSpPr>
          <p:spPr>
            <a:xfrm>
              <a:off x="366069" y="2065594"/>
              <a:ext cx="19188" cy="33580"/>
            </a:xfrm>
            <a:custGeom>
              <a:avLst/>
              <a:gdLst/>
              <a:ahLst/>
              <a:cxnLst/>
              <a:rect l="l" t="t" r="r" b="b"/>
              <a:pathLst>
                <a:path w="608" h="1064" extrusionOk="0">
                  <a:moveTo>
                    <a:pt x="228" y="1"/>
                  </a:moveTo>
                  <a:cubicBezTo>
                    <a:pt x="202" y="1"/>
                    <a:pt x="174" y="5"/>
                    <a:pt x="143" y="16"/>
                  </a:cubicBezTo>
                  <a:cubicBezTo>
                    <a:pt x="12" y="123"/>
                    <a:pt x="143" y="349"/>
                    <a:pt x="12" y="444"/>
                  </a:cubicBezTo>
                  <a:cubicBezTo>
                    <a:pt x="0" y="492"/>
                    <a:pt x="0" y="528"/>
                    <a:pt x="0" y="563"/>
                  </a:cubicBezTo>
                  <a:cubicBezTo>
                    <a:pt x="214" y="647"/>
                    <a:pt x="179" y="956"/>
                    <a:pt x="334" y="1063"/>
                  </a:cubicBezTo>
                  <a:cubicBezTo>
                    <a:pt x="524" y="909"/>
                    <a:pt x="595" y="682"/>
                    <a:pt x="560" y="432"/>
                  </a:cubicBezTo>
                  <a:cubicBezTo>
                    <a:pt x="607" y="349"/>
                    <a:pt x="560" y="289"/>
                    <a:pt x="512" y="206"/>
                  </a:cubicBezTo>
                  <a:cubicBezTo>
                    <a:pt x="433" y="108"/>
                    <a:pt x="354" y="1"/>
                    <a:pt x="2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 name="Google Shape;2533;p17"/>
            <p:cNvSpPr/>
            <p:nvPr/>
          </p:nvSpPr>
          <p:spPr>
            <a:xfrm>
              <a:off x="218751" y="2143482"/>
              <a:ext cx="27489" cy="17453"/>
            </a:xfrm>
            <a:custGeom>
              <a:avLst/>
              <a:gdLst/>
              <a:ahLst/>
              <a:cxnLst/>
              <a:rect l="l" t="t" r="r" b="b"/>
              <a:pathLst>
                <a:path w="871" h="553" extrusionOk="0">
                  <a:moveTo>
                    <a:pt x="120" y="0"/>
                  </a:moveTo>
                  <a:cubicBezTo>
                    <a:pt x="84" y="96"/>
                    <a:pt x="49" y="179"/>
                    <a:pt x="1" y="274"/>
                  </a:cubicBezTo>
                  <a:cubicBezTo>
                    <a:pt x="14" y="271"/>
                    <a:pt x="26" y="270"/>
                    <a:pt x="37" y="270"/>
                  </a:cubicBezTo>
                  <a:cubicBezTo>
                    <a:pt x="177" y="270"/>
                    <a:pt x="237" y="457"/>
                    <a:pt x="358" y="512"/>
                  </a:cubicBezTo>
                  <a:cubicBezTo>
                    <a:pt x="420" y="536"/>
                    <a:pt x="479" y="552"/>
                    <a:pt x="533" y="552"/>
                  </a:cubicBezTo>
                  <a:cubicBezTo>
                    <a:pt x="614" y="552"/>
                    <a:pt x="687" y="517"/>
                    <a:pt x="751" y="417"/>
                  </a:cubicBezTo>
                  <a:cubicBezTo>
                    <a:pt x="787" y="346"/>
                    <a:pt x="870" y="286"/>
                    <a:pt x="822" y="215"/>
                  </a:cubicBezTo>
                  <a:cubicBezTo>
                    <a:pt x="758" y="114"/>
                    <a:pt x="666" y="91"/>
                    <a:pt x="568" y="91"/>
                  </a:cubicBezTo>
                  <a:cubicBezTo>
                    <a:pt x="538" y="91"/>
                    <a:pt x="507" y="93"/>
                    <a:pt x="477" y="96"/>
                  </a:cubicBezTo>
                  <a:cubicBezTo>
                    <a:pt x="470" y="96"/>
                    <a:pt x="462" y="97"/>
                    <a:pt x="455" y="97"/>
                  </a:cubicBezTo>
                  <a:cubicBezTo>
                    <a:pt x="360" y="97"/>
                    <a:pt x="230" y="33"/>
                    <a:pt x="1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 name="Google Shape;2534;p17"/>
            <p:cNvSpPr/>
            <p:nvPr/>
          </p:nvSpPr>
          <p:spPr>
            <a:xfrm>
              <a:off x="354045" y="2043061"/>
              <a:ext cx="40586" cy="19851"/>
            </a:xfrm>
            <a:custGeom>
              <a:avLst/>
              <a:gdLst/>
              <a:ahLst/>
              <a:cxnLst/>
              <a:rect l="l" t="t" r="r" b="b"/>
              <a:pathLst>
                <a:path w="1286" h="629" extrusionOk="0">
                  <a:moveTo>
                    <a:pt x="1042" y="0"/>
                  </a:moveTo>
                  <a:cubicBezTo>
                    <a:pt x="930" y="0"/>
                    <a:pt x="809" y="18"/>
                    <a:pt x="703" y="27"/>
                  </a:cubicBezTo>
                  <a:cubicBezTo>
                    <a:pt x="595" y="63"/>
                    <a:pt x="500" y="110"/>
                    <a:pt x="357" y="146"/>
                  </a:cubicBezTo>
                  <a:cubicBezTo>
                    <a:pt x="155" y="182"/>
                    <a:pt x="12" y="265"/>
                    <a:pt x="0" y="539"/>
                  </a:cubicBezTo>
                  <a:cubicBezTo>
                    <a:pt x="87" y="604"/>
                    <a:pt x="167" y="629"/>
                    <a:pt x="243" y="629"/>
                  </a:cubicBezTo>
                  <a:cubicBezTo>
                    <a:pt x="461" y="629"/>
                    <a:pt x="646" y="428"/>
                    <a:pt x="857" y="384"/>
                  </a:cubicBezTo>
                  <a:cubicBezTo>
                    <a:pt x="988" y="384"/>
                    <a:pt x="1072" y="289"/>
                    <a:pt x="1155" y="182"/>
                  </a:cubicBezTo>
                  <a:cubicBezTo>
                    <a:pt x="1226" y="110"/>
                    <a:pt x="1286" y="15"/>
                    <a:pt x="1119" y="3"/>
                  </a:cubicBezTo>
                  <a:cubicBezTo>
                    <a:pt x="1094" y="1"/>
                    <a:pt x="1068" y="0"/>
                    <a:pt x="10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 name="Google Shape;2535;p17"/>
            <p:cNvSpPr/>
            <p:nvPr/>
          </p:nvSpPr>
          <p:spPr>
            <a:xfrm>
              <a:off x="285278" y="2183688"/>
              <a:ext cx="24838" cy="23702"/>
            </a:xfrm>
            <a:custGeom>
              <a:avLst/>
              <a:gdLst/>
              <a:ahLst/>
              <a:cxnLst/>
              <a:rect l="l" t="t" r="r" b="b"/>
              <a:pathLst>
                <a:path w="787" h="751" extrusionOk="0">
                  <a:moveTo>
                    <a:pt x="215" y="0"/>
                  </a:moveTo>
                  <a:cubicBezTo>
                    <a:pt x="143" y="84"/>
                    <a:pt x="72" y="155"/>
                    <a:pt x="0" y="250"/>
                  </a:cubicBezTo>
                  <a:cubicBezTo>
                    <a:pt x="60" y="429"/>
                    <a:pt x="215" y="500"/>
                    <a:pt x="322" y="631"/>
                  </a:cubicBezTo>
                  <a:cubicBezTo>
                    <a:pt x="488" y="667"/>
                    <a:pt x="631" y="715"/>
                    <a:pt x="786" y="750"/>
                  </a:cubicBezTo>
                  <a:cubicBezTo>
                    <a:pt x="774" y="667"/>
                    <a:pt x="774" y="596"/>
                    <a:pt x="774" y="500"/>
                  </a:cubicBezTo>
                  <a:cubicBezTo>
                    <a:pt x="488" y="488"/>
                    <a:pt x="500" y="24"/>
                    <a:pt x="2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 name="Google Shape;2536;p17"/>
            <p:cNvSpPr/>
            <p:nvPr/>
          </p:nvSpPr>
          <p:spPr>
            <a:xfrm>
              <a:off x="302193" y="2220265"/>
              <a:ext cx="19125" cy="20609"/>
            </a:xfrm>
            <a:custGeom>
              <a:avLst/>
              <a:gdLst/>
              <a:ahLst/>
              <a:cxnLst/>
              <a:rect l="l" t="t" r="r" b="b"/>
              <a:pathLst>
                <a:path w="606" h="653" extrusionOk="0">
                  <a:moveTo>
                    <a:pt x="352" y="0"/>
                  </a:moveTo>
                  <a:cubicBezTo>
                    <a:pt x="313" y="0"/>
                    <a:pt x="289" y="41"/>
                    <a:pt x="298" y="175"/>
                  </a:cubicBezTo>
                  <a:cubicBezTo>
                    <a:pt x="298" y="425"/>
                    <a:pt x="179" y="449"/>
                    <a:pt x="24" y="461"/>
                  </a:cubicBezTo>
                  <a:cubicBezTo>
                    <a:pt x="12" y="472"/>
                    <a:pt x="0" y="484"/>
                    <a:pt x="0" y="508"/>
                  </a:cubicBezTo>
                  <a:cubicBezTo>
                    <a:pt x="0" y="520"/>
                    <a:pt x="0" y="568"/>
                    <a:pt x="12" y="568"/>
                  </a:cubicBezTo>
                  <a:cubicBezTo>
                    <a:pt x="131" y="623"/>
                    <a:pt x="232" y="653"/>
                    <a:pt x="314" y="653"/>
                  </a:cubicBezTo>
                  <a:cubicBezTo>
                    <a:pt x="514" y="653"/>
                    <a:pt x="605" y="482"/>
                    <a:pt x="572" y="103"/>
                  </a:cubicBezTo>
                  <a:cubicBezTo>
                    <a:pt x="513" y="103"/>
                    <a:pt x="414" y="0"/>
                    <a:pt x="3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 name="Google Shape;2537;p17"/>
            <p:cNvSpPr/>
            <p:nvPr/>
          </p:nvSpPr>
          <p:spPr>
            <a:xfrm>
              <a:off x="341642" y="2041420"/>
              <a:ext cx="24459" cy="27047"/>
            </a:xfrm>
            <a:custGeom>
              <a:avLst/>
              <a:gdLst/>
              <a:ahLst/>
              <a:cxnLst/>
              <a:rect l="l" t="t" r="r" b="b"/>
              <a:pathLst>
                <a:path w="775" h="857" extrusionOk="0">
                  <a:moveTo>
                    <a:pt x="596" y="0"/>
                  </a:moveTo>
                  <a:cubicBezTo>
                    <a:pt x="534" y="0"/>
                    <a:pt x="477" y="66"/>
                    <a:pt x="441" y="186"/>
                  </a:cubicBezTo>
                  <a:cubicBezTo>
                    <a:pt x="334" y="460"/>
                    <a:pt x="191" y="472"/>
                    <a:pt x="0" y="472"/>
                  </a:cubicBezTo>
                  <a:lnTo>
                    <a:pt x="0" y="603"/>
                  </a:lnTo>
                  <a:cubicBezTo>
                    <a:pt x="84" y="651"/>
                    <a:pt x="95" y="758"/>
                    <a:pt x="107" y="853"/>
                  </a:cubicBezTo>
                  <a:cubicBezTo>
                    <a:pt x="126" y="855"/>
                    <a:pt x="144" y="856"/>
                    <a:pt x="161" y="856"/>
                  </a:cubicBezTo>
                  <a:cubicBezTo>
                    <a:pt x="327" y="856"/>
                    <a:pt x="408" y="752"/>
                    <a:pt x="441" y="579"/>
                  </a:cubicBezTo>
                  <a:cubicBezTo>
                    <a:pt x="548" y="460"/>
                    <a:pt x="667" y="317"/>
                    <a:pt x="774" y="198"/>
                  </a:cubicBezTo>
                  <a:cubicBezTo>
                    <a:pt x="721" y="63"/>
                    <a:pt x="657" y="0"/>
                    <a:pt x="5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 name="Google Shape;2538;p17"/>
            <p:cNvSpPr/>
            <p:nvPr/>
          </p:nvSpPr>
          <p:spPr>
            <a:xfrm>
              <a:off x="310462" y="2048773"/>
              <a:ext cx="17674" cy="14739"/>
            </a:xfrm>
            <a:custGeom>
              <a:avLst/>
              <a:gdLst/>
              <a:ahLst/>
              <a:cxnLst/>
              <a:rect l="l" t="t" r="r" b="b"/>
              <a:pathLst>
                <a:path w="560" h="467" extrusionOk="0">
                  <a:moveTo>
                    <a:pt x="0" y="1"/>
                  </a:moveTo>
                  <a:lnTo>
                    <a:pt x="0" y="1"/>
                  </a:lnTo>
                  <a:cubicBezTo>
                    <a:pt x="114" y="239"/>
                    <a:pt x="151" y="467"/>
                    <a:pt x="371" y="467"/>
                  </a:cubicBezTo>
                  <a:cubicBezTo>
                    <a:pt x="382" y="467"/>
                    <a:pt x="393" y="466"/>
                    <a:pt x="405" y="465"/>
                  </a:cubicBezTo>
                  <a:cubicBezTo>
                    <a:pt x="536" y="441"/>
                    <a:pt x="560" y="287"/>
                    <a:pt x="524" y="168"/>
                  </a:cubicBezTo>
                  <a:cubicBezTo>
                    <a:pt x="476" y="46"/>
                    <a:pt x="412" y="21"/>
                    <a:pt x="336" y="21"/>
                  </a:cubicBezTo>
                  <a:cubicBezTo>
                    <a:pt x="281" y="21"/>
                    <a:pt x="221" y="34"/>
                    <a:pt x="155" y="34"/>
                  </a:cubicBezTo>
                  <a:cubicBezTo>
                    <a:pt x="106" y="34"/>
                    <a:pt x="54" y="26"/>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 name="Google Shape;2539;p17"/>
            <p:cNvSpPr/>
            <p:nvPr/>
          </p:nvSpPr>
          <p:spPr>
            <a:xfrm>
              <a:off x="334510" y="2104759"/>
              <a:ext cx="18431" cy="19220"/>
            </a:xfrm>
            <a:custGeom>
              <a:avLst/>
              <a:gdLst/>
              <a:ahLst/>
              <a:cxnLst/>
              <a:rect l="l" t="t" r="r" b="b"/>
              <a:pathLst>
                <a:path w="584" h="609" extrusionOk="0">
                  <a:moveTo>
                    <a:pt x="298" y="1"/>
                  </a:moveTo>
                  <a:cubicBezTo>
                    <a:pt x="191" y="156"/>
                    <a:pt x="191" y="394"/>
                    <a:pt x="0" y="477"/>
                  </a:cubicBezTo>
                  <a:lnTo>
                    <a:pt x="0" y="608"/>
                  </a:lnTo>
                  <a:cubicBezTo>
                    <a:pt x="583" y="513"/>
                    <a:pt x="583" y="513"/>
                    <a:pt x="2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 name="Google Shape;2540;p17"/>
            <p:cNvSpPr/>
            <p:nvPr/>
          </p:nvSpPr>
          <p:spPr>
            <a:xfrm>
              <a:off x="344640" y="2081468"/>
              <a:ext cx="18052" cy="13823"/>
            </a:xfrm>
            <a:custGeom>
              <a:avLst/>
              <a:gdLst/>
              <a:ahLst/>
              <a:cxnLst/>
              <a:rect l="l" t="t" r="r" b="b"/>
              <a:pathLst>
                <a:path w="572" h="438" extrusionOk="0">
                  <a:moveTo>
                    <a:pt x="371" y="1"/>
                  </a:moveTo>
                  <a:cubicBezTo>
                    <a:pt x="209" y="1"/>
                    <a:pt x="115" y="191"/>
                    <a:pt x="0" y="322"/>
                  </a:cubicBezTo>
                  <a:cubicBezTo>
                    <a:pt x="96" y="402"/>
                    <a:pt x="179" y="438"/>
                    <a:pt x="251" y="438"/>
                  </a:cubicBezTo>
                  <a:cubicBezTo>
                    <a:pt x="393" y="438"/>
                    <a:pt x="493" y="298"/>
                    <a:pt x="572" y="84"/>
                  </a:cubicBezTo>
                  <a:cubicBezTo>
                    <a:pt x="494" y="25"/>
                    <a:pt x="428" y="1"/>
                    <a:pt x="3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 name="Google Shape;2541;p17"/>
            <p:cNvSpPr/>
            <p:nvPr/>
          </p:nvSpPr>
          <p:spPr>
            <a:xfrm>
              <a:off x="261230" y="2144555"/>
              <a:ext cx="12813" cy="13318"/>
            </a:xfrm>
            <a:custGeom>
              <a:avLst/>
              <a:gdLst/>
              <a:ahLst/>
              <a:cxnLst/>
              <a:rect l="l" t="t" r="r" b="b"/>
              <a:pathLst>
                <a:path w="406" h="422" extrusionOk="0">
                  <a:moveTo>
                    <a:pt x="237" y="1"/>
                  </a:moveTo>
                  <a:cubicBezTo>
                    <a:pt x="131" y="1"/>
                    <a:pt x="57" y="71"/>
                    <a:pt x="24" y="193"/>
                  </a:cubicBezTo>
                  <a:cubicBezTo>
                    <a:pt x="0" y="312"/>
                    <a:pt x="72" y="407"/>
                    <a:pt x="167" y="419"/>
                  </a:cubicBezTo>
                  <a:cubicBezTo>
                    <a:pt x="178" y="421"/>
                    <a:pt x="188" y="421"/>
                    <a:pt x="197" y="421"/>
                  </a:cubicBezTo>
                  <a:cubicBezTo>
                    <a:pt x="312" y="421"/>
                    <a:pt x="328" y="290"/>
                    <a:pt x="405" y="169"/>
                  </a:cubicBezTo>
                  <a:cubicBezTo>
                    <a:pt x="405" y="85"/>
                    <a:pt x="381" y="2"/>
                    <a:pt x="262" y="2"/>
                  </a:cubicBezTo>
                  <a:cubicBezTo>
                    <a:pt x="254" y="1"/>
                    <a:pt x="245" y="1"/>
                    <a:pt x="2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 name="Google Shape;2542;p17"/>
            <p:cNvSpPr/>
            <p:nvPr/>
          </p:nvSpPr>
          <p:spPr>
            <a:xfrm>
              <a:off x="278145" y="2072411"/>
              <a:ext cx="15812" cy="10667"/>
            </a:xfrm>
            <a:custGeom>
              <a:avLst/>
              <a:gdLst/>
              <a:ahLst/>
              <a:cxnLst/>
              <a:rect l="l" t="t" r="r" b="b"/>
              <a:pathLst>
                <a:path w="501" h="338" extrusionOk="0">
                  <a:moveTo>
                    <a:pt x="369" y="1"/>
                  </a:moveTo>
                  <a:cubicBezTo>
                    <a:pt x="280" y="1"/>
                    <a:pt x="200" y="85"/>
                    <a:pt x="119" y="109"/>
                  </a:cubicBezTo>
                  <a:cubicBezTo>
                    <a:pt x="95" y="91"/>
                    <a:pt x="77" y="82"/>
                    <a:pt x="60" y="82"/>
                  </a:cubicBezTo>
                  <a:cubicBezTo>
                    <a:pt x="42" y="82"/>
                    <a:pt x="24" y="91"/>
                    <a:pt x="0" y="109"/>
                  </a:cubicBezTo>
                  <a:cubicBezTo>
                    <a:pt x="41" y="260"/>
                    <a:pt x="75" y="337"/>
                    <a:pt x="142" y="337"/>
                  </a:cubicBezTo>
                  <a:cubicBezTo>
                    <a:pt x="212" y="337"/>
                    <a:pt x="317" y="251"/>
                    <a:pt x="500" y="73"/>
                  </a:cubicBezTo>
                  <a:cubicBezTo>
                    <a:pt x="454" y="20"/>
                    <a:pt x="410" y="1"/>
                    <a:pt x="3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 name="Google Shape;2543;p17"/>
            <p:cNvSpPr/>
            <p:nvPr/>
          </p:nvSpPr>
          <p:spPr>
            <a:xfrm>
              <a:off x="289033" y="2056316"/>
              <a:ext cx="19188" cy="10320"/>
            </a:xfrm>
            <a:custGeom>
              <a:avLst/>
              <a:gdLst/>
              <a:ahLst/>
              <a:cxnLst/>
              <a:rect l="l" t="t" r="r" b="b"/>
              <a:pathLst>
                <a:path w="608" h="327" extrusionOk="0">
                  <a:moveTo>
                    <a:pt x="0" y="0"/>
                  </a:moveTo>
                  <a:lnTo>
                    <a:pt x="0" y="0"/>
                  </a:lnTo>
                  <a:cubicBezTo>
                    <a:pt x="76" y="227"/>
                    <a:pt x="168" y="327"/>
                    <a:pt x="277" y="327"/>
                  </a:cubicBezTo>
                  <a:cubicBezTo>
                    <a:pt x="374" y="327"/>
                    <a:pt x="484" y="247"/>
                    <a:pt x="608" y="107"/>
                  </a:cubicBezTo>
                  <a:cubicBezTo>
                    <a:pt x="518" y="107"/>
                    <a:pt x="431" y="118"/>
                    <a:pt x="346" y="118"/>
                  </a:cubicBezTo>
                  <a:cubicBezTo>
                    <a:pt x="227" y="118"/>
                    <a:pt x="111" y="97"/>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 name="Google Shape;2544;p17"/>
            <p:cNvSpPr/>
            <p:nvPr/>
          </p:nvSpPr>
          <p:spPr>
            <a:xfrm>
              <a:off x="280765" y="2191578"/>
              <a:ext cx="14675" cy="12813"/>
            </a:xfrm>
            <a:custGeom>
              <a:avLst/>
              <a:gdLst/>
              <a:ahLst/>
              <a:cxnLst/>
              <a:rect l="l" t="t" r="r" b="b"/>
              <a:pathLst>
                <a:path w="465" h="406" extrusionOk="0">
                  <a:moveTo>
                    <a:pt x="143" y="0"/>
                  </a:moveTo>
                  <a:lnTo>
                    <a:pt x="143" y="0"/>
                  </a:lnTo>
                  <a:cubicBezTo>
                    <a:pt x="0" y="405"/>
                    <a:pt x="274" y="357"/>
                    <a:pt x="465" y="381"/>
                  </a:cubicBezTo>
                  <a:cubicBezTo>
                    <a:pt x="465" y="131"/>
                    <a:pt x="346" y="12"/>
                    <a:pt x="1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 name="Google Shape;2545;p17"/>
            <p:cNvSpPr/>
            <p:nvPr/>
          </p:nvSpPr>
          <p:spPr>
            <a:xfrm>
              <a:off x="309704" y="2080364"/>
              <a:ext cx="14297" cy="17421"/>
            </a:xfrm>
            <a:custGeom>
              <a:avLst/>
              <a:gdLst/>
              <a:ahLst/>
              <a:cxnLst/>
              <a:rect l="l" t="t" r="r" b="b"/>
              <a:pathLst>
                <a:path w="453" h="552" extrusionOk="0">
                  <a:moveTo>
                    <a:pt x="238" y="0"/>
                  </a:moveTo>
                  <a:lnTo>
                    <a:pt x="238" y="0"/>
                  </a:lnTo>
                  <a:cubicBezTo>
                    <a:pt x="119" y="36"/>
                    <a:pt x="36" y="119"/>
                    <a:pt x="0" y="250"/>
                  </a:cubicBezTo>
                  <a:cubicBezTo>
                    <a:pt x="116" y="289"/>
                    <a:pt x="91" y="552"/>
                    <a:pt x="215" y="552"/>
                  </a:cubicBezTo>
                  <a:cubicBezTo>
                    <a:pt x="245" y="552"/>
                    <a:pt x="283" y="537"/>
                    <a:pt x="334" y="500"/>
                  </a:cubicBezTo>
                  <a:lnTo>
                    <a:pt x="453" y="381"/>
                  </a:lnTo>
                  <a:cubicBezTo>
                    <a:pt x="381" y="250"/>
                    <a:pt x="215" y="191"/>
                    <a:pt x="2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 name="Google Shape;2546;p17"/>
            <p:cNvSpPr/>
            <p:nvPr/>
          </p:nvSpPr>
          <p:spPr>
            <a:xfrm>
              <a:off x="313839" y="2149068"/>
              <a:ext cx="16916" cy="14739"/>
            </a:xfrm>
            <a:custGeom>
              <a:avLst/>
              <a:gdLst/>
              <a:ahLst/>
              <a:cxnLst/>
              <a:rect l="l" t="t" r="r" b="b"/>
              <a:pathLst>
                <a:path w="536" h="467" extrusionOk="0">
                  <a:moveTo>
                    <a:pt x="246" y="0"/>
                  </a:moveTo>
                  <a:cubicBezTo>
                    <a:pt x="225" y="0"/>
                    <a:pt x="203" y="8"/>
                    <a:pt x="179" y="26"/>
                  </a:cubicBezTo>
                  <a:cubicBezTo>
                    <a:pt x="0" y="145"/>
                    <a:pt x="381" y="300"/>
                    <a:pt x="203" y="466"/>
                  </a:cubicBezTo>
                  <a:cubicBezTo>
                    <a:pt x="369" y="466"/>
                    <a:pt x="524" y="466"/>
                    <a:pt x="536" y="216"/>
                  </a:cubicBezTo>
                  <a:cubicBezTo>
                    <a:pt x="427" y="186"/>
                    <a:pt x="351" y="0"/>
                    <a:pt x="24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 name="Google Shape;2547;p17"/>
            <p:cNvSpPr/>
            <p:nvPr/>
          </p:nvSpPr>
          <p:spPr>
            <a:xfrm>
              <a:off x="257474" y="2127229"/>
              <a:ext cx="12056" cy="11172"/>
            </a:xfrm>
            <a:custGeom>
              <a:avLst/>
              <a:gdLst/>
              <a:ahLst/>
              <a:cxnLst/>
              <a:rect l="l" t="t" r="r" b="b"/>
              <a:pathLst>
                <a:path w="382" h="354" extrusionOk="0">
                  <a:moveTo>
                    <a:pt x="110" y="0"/>
                  </a:moveTo>
                  <a:cubicBezTo>
                    <a:pt x="40" y="0"/>
                    <a:pt x="0" y="108"/>
                    <a:pt x="0" y="206"/>
                  </a:cubicBezTo>
                  <a:cubicBezTo>
                    <a:pt x="0" y="297"/>
                    <a:pt x="35" y="353"/>
                    <a:pt x="105" y="353"/>
                  </a:cubicBezTo>
                  <a:cubicBezTo>
                    <a:pt x="126" y="353"/>
                    <a:pt x="151" y="348"/>
                    <a:pt x="179" y="337"/>
                  </a:cubicBezTo>
                  <a:cubicBezTo>
                    <a:pt x="226" y="277"/>
                    <a:pt x="381" y="325"/>
                    <a:pt x="322" y="182"/>
                  </a:cubicBezTo>
                  <a:cubicBezTo>
                    <a:pt x="298" y="99"/>
                    <a:pt x="203" y="15"/>
                    <a:pt x="131" y="3"/>
                  </a:cubicBezTo>
                  <a:cubicBezTo>
                    <a:pt x="124" y="1"/>
                    <a:pt x="117" y="0"/>
                    <a:pt x="1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 name="Google Shape;2548;p17"/>
            <p:cNvSpPr/>
            <p:nvPr/>
          </p:nvSpPr>
          <p:spPr>
            <a:xfrm>
              <a:off x="330376" y="2139727"/>
              <a:ext cx="15054" cy="12214"/>
            </a:xfrm>
            <a:custGeom>
              <a:avLst/>
              <a:gdLst/>
              <a:ahLst/>
              <a:cxnLst/>
              <a:rect l="l" t="t" r="r" b="b"/>
              <a:pathLst>
                <a:path w="477" h="387" extrusionOk="0">
                  <a:moveTo>
                    <a:pt x="357" y="0"/>
                  </a:moveTo>
                  <a:cubicBezTo>
                    <a:pt x="214" y="107"/>
                    <a:pt x="0" y="107"/>
                    <a:pt x="12" y="381"/>
                  </a:cubicBezTo>
                  <a:cubicBezTo>
                    <a:pt x="43" y="385"/>
                    <a:pt x="72" y="387"/>
                    <a:pt x="101" y="387"/>
                  </a:cubicBezTo>
                  <a:cubicBezTo>
                    <a:pt x="263" y="387"/>
                    <a:pt x="395" y="325"/>
                    <a:pt x="476" y="143"/>
                  </a:cubicBezTo>
                  <a:cubicBezTo>
                    <a:pt x="441" y="95"/>
                    <a:pt x="393" y="48"/>
                    <a:pt x="3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 name="Google Shape;2549;p17"/>
            <p:cNvSpPr/>
            <p:nvPr/>
          </p:nvSpPr>
          <p:spPr>
            <a:xfrm>
              <a:off x="255581" y="2105737"/>
              <a:ext cx="11677" cy="9279"/>
            </a:xfrm>
            <a:custGeom>
              <a:avLst/>
              <a:gdLst/>
              <a:ahLst/>
              <a:cxnLst/>
              <a:rect l="l" t="t" r="r" b="b"/>
              <a:pathLst>
                <a:path w="370" h="294" extrusionOk="0">
                  <a:moveTo>
                    <a:pt x="109" y="0"/>
                  </a:moveTo>
                  <a:cubicBezTo>
                    <a:pt x="47" y="0"/>
                    <a:pt x="11" y="57"/>
                    <a:pt x="1" y="149"/>
                  </a:cubicBezTo>
                  <a:cubicBezTo>
                    <a:pt x="43" y="253"/>
                    <a:pt x="103" y="294"/>
                    <a:pt x="182" y="294"/>
                  </a:cubicBezTo>
                  <a:cubicBezTo>
                    <a:pt x="193" y="294"/>
                    <a:pt x="204" y="293"/>
                    <a:pt x="215" y="291"/>
                  </a:cubicBezTo>
                  <a:cubicBezTo>
                    <a:pt x="298" y="291"/>
                    <a:pt x="370" y="232"/>
                    <a:pt x="322" y="149"/>
                  </a:cubicBezTo>
                  <a:cubicBezTo>
                    <a:pt x="298" y="89"/>
                    <a:pt x="203" y="41"/>
                    <a:pt x="144" y="6"/>
                  </a:cubicBezTo>
                  <a:cubicBezTo>
                    <a:pt x="131" y="2"/>
                    <a:pt x="120" y="0"/>
                    <a:pt x="1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 name="Google Shape;2550;p17"/>
            <p:cNvSpPr/>
            <p:nvPr/>
          </p:nvSpPr>
          <p:spPr>
            <a:xfrm>
              <a:off x="341642" y="2016267"/>
              <a:ext cx="13539" cy="12245"/>
            </a:xfrm>
            <a:custGeom>
              <a:avLst/>
              <a:gdLst/>
              <a:ahLst/>
              <a:cxnLst/>
              <a:rect l="l" t="t" r="r" b="b"/>
              <a:pathLst>
                <a:path w="429" h="388" extrusionOk="0">
                  <a:moveTo>
                    <a:pt x="78" y="1"/>
                  </a:moveTo>
                  <a:cubicBezTo>
                    <a:pt x="52" y="1"/>
                    <a:pt x="26" y="3"/>
                    <a:pt x="0" y="7"/>
                  </a:cubicBezTo>
                  <a:lnTo>
                    <a:pt x="0" y="138"/>
                  </a:lnTo>
                  <a:cubicBezTo>
                    <a:pt x="60" y="293"/>
                    <a:pt x="179" y="388"/>
                    <a:pt x="322" y="388"/>
                  </a:cubicBezTo>
                  <a:cubicBezTo>
                    <a:pt x="417" y="328"/>
                    <a:pt x="429" y="233"/>
                    <a:pt x="429" y="138"/>
                  </a:cubicBezTo>
                  <a:cubicBezTo>
                    <a:pt x="320" y="49"/>
                    <a:pt x="203" y="1"/>
                    <a:pt x="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 name="Google Shape;2551;p17"/>
            <p:cNvSpPr/>
            <p:nvPr/>
          </p:nvSpPr>
          <p:spPr>
            <a:xfrm>
              <a:off x="338265" y="2020244"/>
              <a:ext cx="13918" cy="10951"/>
            </a:xfrm>
            <a:custGeom>
              <a:avLst/>
              <a:gdLst/>
              <a:ahLst/>
              <a:cxnLst/>
              <a:rect l="l" t="t" r="r" b="b"/>
              <a:pathLst>
                <a:path w="441" h="347" extrusionOk="0">
                  <a:moveTo>
                    <a:pt x="119" y="0"/>
                  </a:moveTo>
                  <a:cubicBezTo>
                    <a:pt x="72" y="36"/>
                    <a:pt x="24" y="83"/>
                    <a:pt x="0" y="131"/>
                  </a:cubicBezTo>
                  <a:cubicBezTo>
                    <a:pt x="91" y="213"/>
                    <a:pt x="170" y="347"/>
                    <a:pt x="277" y="347"/>
                  </a:cubicBezTo>
                  <a:cubicBezTo>
                    <a:pt x="325" y="347"/>
                    <a:pt x="378" y="320"/>
                    <a:pt x="441" y="250"/>
                  </a:cubicBezTo>
                  <a:cubicBezTo>
                    <a:pt x="322" y="179"/>
                    <a:pt x="226" y="83"/>
                    <a:pt x="1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 name="Google Shape;2552;p17"/>
            <p:cNvSpPr/>
            <p:nvPr/>
          </p:nvSpPr>
          <p:spPr>
            <a:xfrm>
              <a:off x="271360" y="2067582"/>
              <a:ext cx="10573" cy="8300"/>
            </a:xfrm>
            <a:custGeom>
              <a:avLst/>
              <a:gdLst/>
              <a:ahLst/>
              <a:cxnLst/>
              <a:rect l="l" t="t" r="r" b="b"/>
              <a:pathLst>
                <a:path w="335" h="263" extrusionOk="0">
                  <a:moveTo>
                    <a:pt x="334" y="12"/>
                  </a:moveTo>
                  <a:cubicBezTo>
                    <a:pt x="215" y="24"/>
                    <a:pt x="84" y="0"/>
                    <a:pt x="1" y="143"/>
                  </a:cubicBezTo>
                  <a:cubicBezTo>
                    <a:pt x="48" y="238"/>
                    <a:pt x="144" y="262"/>
                    <a:pt x="227" y="262"/>
                  </a:cubicBezTo>
                  <a:lnTo>
                    <a:pt x="334" y="262"/>
                  </a:lnTo>
                  <a:lnTo>
                    <a:pt x="334" y="12"/>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 name="Google Shape;2553;p17"/>
            <p:cNvSpPr/>
            <p:nvPr/>
          </p:nvSpPr>
          <p:spPr>
            <a:xfrm>
              <a:off x="323590" y="2107410"/>
              <a:ext cx="10920" cy="12435"/>
            </a:xfrm>
            <a:custGeom>
              <a:avLst/>
              <a:gdLst/>
              <a:ahLst/>
              <a:cxnLst/>
              <a:rect l="l" t="t" r="r" b="b"/>
              <a:pathLst>
                <a:path w="346" h="394" extrusionOk="0">
                  <a:moveTo>
                    <a:pt x="1" y="0"/>
                  </a:moveTo>
                  <a:cubicBezTo>
                    <a:pt x="1" y="274"/>
                    <a:pt x="191" y="298"/>
                    <a:pt x="346" y="393"/>
                  </a:cubicBezTo>
                  <a:cubicBezTo>
                    <a:pt x="334" y="155"/>
                    <a:pt x="227" y="36"/>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 name="Google Shape;2554;p17"/>
            <p:cNvSpPr/>
            <p:nvPr/>
          </p:nvSpPr>
          <p:spPr>
            <a:xfrm>
              <a:off x="309136" y="2167530"/>
              <a:ext cx="8111" cy="15843"/>
            </a:xfrm>
            <a:custGeom>
              <a:avLst/>
              <a:gdLst/>
              <a:ahLst/>
              <a:cxnLst/>
              <a:rect l="l" t="t" r="r" b="b"/>
              <a:pathLst>
                <a:path w="257" h="502" extrusionOk="0">
                  <a:moveTo>
                    <a:pt x="256" y="0"/>
                  </a:moveTo>
                  <a:cubicBezTo>
                    <a:pt x="173" y="48"/>
                    <a:pt x="102" y="96"/>
                    <a:pt x="30" y="107"/>
                  </a:cubicBezTo>
                  <a:lnTo>
                    <a:pt x="30" y="238"/>
                  </a:lnTo>
                  <a:cubicBezTo>
                    <a:pt x="1" y="414"/>
                    <a:pt x="35" y="501"/>
                    <a:pt x="160" y="501"/>
                  </a:cubicBezTo>
                  <a:cubicBezTo>
                    <a:pt x="187" y="501"/>
                    <a:pt x="220" y="497"/>
                    <a:pt x="256" y="488"/>
                  </a:cubicBezTo>
                  <a:lnTo>
                    <a:pt x="256" y="119"/>
                  </a:lnTo>
                  <a:lnTo>
                    <a:pt x="25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 name="Google Shape;2555;p17"/>
            <p:cNvSpPr/>
            <p:nvPr/>
          </p:nvSpPr>
          <p:spPr>
            <a:xfrm>
              <a:off x="369824" y="1980763"/>
              <a:ext cx="36105" cy="30361"/>
            </a:xfrm>
            <a:custGeom>
              <a:avLst/>
              <a:gdLst/>
              <a:ahLst/>
              <a:cxnLst/>
              <a:rect l="l" t="t" r="r" b="b"/>
              <a:pathLst>
                <a:path w="1144" h="962" extrusionOk="0">
                  <a:moveTo>
                    <a:pt x="893" y="1"/>
                  </a:moveTo>
                  <a:cubicBezTo>
                    <a:pt x="631" y="251"/>
                    <a:pt x="250" y="96"/>
                    <a:pt x="0" y="370"/>
                  </a:cubicBezTo>
                  <a:cubicBezTo>
                    <a:pt x="24" y="418"/>
                    <a:pt x="72" y="441"/>
                    <a:pt x="95" y="489"/>
                  </a:cubicBezTo>
                  <a:cubicBezTo>
                    <a:pt x="155" y="620"/>
                    <a:pt x="250" y="739"/>
                    <a:pt x="322" y="870"/>
                  </a:cubicBezTo>
                  <a:cubicBezTo>
                    <a:pt x="402" y="936"/>
                    <a:pt x="469" y="962"/>
                    <a:pt x="529" y="962"/>
                  </a:cubicBezTo>
                  <a:cubicBezTo>
                    <a:pt x="718" y="962"/>
                    <a:pt x="826" y="701"/>
                    <a:pt x="988" y="620"/>
                  </a:cubicBezTo>
                  <a:cubicBezTo>
                    <a:pt x="1143" y="370"/>
                    <a:pt x="1024" y="191"/>
                    <a:pt x="8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 name="Google Shape;2556;p17"/>
            <p:cNvSpPr/>
            <p:nvPr/>
          </p:nvSpPr>
          <p:spPr>
            <a:xfrm>
              <a:off x="398007" y="1980038"/>
              <a:ext cx="31213" cy="20325"/>
            </a:xfrm>
            <a:custGeom>
              <a:avLst/>
              <a:gdLst/>
              <a:ahLst/>
              <a:cxnLst/>
              <a:rect l="l" t="t" r="r" b="b"/>
              <a:pathLst>
                <a:path w="989" h="644" extrusionOk="0">
                  <a:moveTo>
                    <a:pt x="214" y="0"/>
                  </a:moveTo>
                  <a:cubicBezTo>
                    <a:pt x="143" y="24"/>
                    <a:pt x="72" y="24"/>
                    <a:pt x="0" y="24"/>
                  </a:cubicBezTo>
                  <a:cubicBezTo>
                    <a:pt x="24" y="226"/>
                    <a:pt x="72" y="441"/>
                    <a:pt x="95" y="643"/>
                  </a:cubicBezTo>
                  <a:cubicBezTo>
                    <a:pt x="369" y="417"/>
                    <a:pt x="691" y="393"/>
                    <a:pt x="988" y="262"/>
                  </a:cubicBezTo>
                  <a:cubicBezTo>
                    <a:pt x="738" y="143"/>
                    <a:pt x="441" y="202"/>
                    <a:pt x="2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 name="Google Shape;2557;p17"/>
            <p:cNvSpPr/>
            <p:nvPr/>
          </p:nvSpPr>
          <p:spPr>
            <a:xfrm>
              <a:off x="372823" y="2116057"/>
              <a:ext cx="20703" cy="31592"/>
            </a:xfrm>
            <a:custGeom>
              <a:avLst/>
              <a:gdLst/>
              <a:ahLst/>
              <a:cxnLst/>
              <a:rect l="l" t="t" r="r" b="b"/>
              <a:pathLst>
                <a:path w="656" h="1001" extrusionOk="0">
                  <a:moveTo>
                    <a:pt x="0" y="0"/>
                  </a:moveTo>
                  <a:cubicBezTo>
                    <a:pt x="0" y="476"/>
                    <a:pt x="0" y="929"/>
                    <a:pt x="560" y="1000"/>
                  </a:cubicBezTo>
                  <a:lnTo>
                    <a:pt x="560" y="869"/>
                  </a:lnTo>
                  <a:cubicBezTo>
                    <a:pt x="655" y="595"/>
                    <a:pt x="358" y="476"/>
                    <a:pt x="334" y="250"/>
                  </a:cubicBezTo>
                  <a:cubicBezTo>
                    <a:pt x="227" y="155"/>
                    <a:pt x="108" y="83"/>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 name="Google Shape;2558;p17"/>
            <p:cNvSpPr/>
            <p:nvPr/>
          </p:nvSpPr>
          <p:spPr>
            <a:xfrm>
              <a:off x="296923" y="2175420"/>
              <a:ext cx="27078" cy="16253"/>
            </a:xfrm>
            <a:custGeom>
              <a:avLst/>
              <a:gdLst/>
              <a:ahLst/>
              <a:cxnLst/>
              <a:rect l="l" t="t" r="r" b="b"/>
              <a:pathLst>
                <a:path w="858" h="515" extrusionOk="0">
                  <a:moveTo>
                    <a:pt x="417" y="0"/>
                  </a:moveTo>
                  <a:lnTo>
                    <a:pt x="417" y="0"/>
                  </a:lnTo>
                  <a:cubicBezTo>
                    <a:pt x="0" y="298"/>
                    <a:pt x="489" y="346"/>
                    <a:pt x="536" y="512"/>
                  </a:cubicBezTo>
                  <a:cubicBezTo>
                    <a:pt x="547" y="511"/>
                    <a:pt x="559" y="511"/>
                    <a:pt x="570" y="511"/>
                  </a:cubicBezTo>
                  <a:cubicBezTo>
                    <a:pt x="605" y="511"/>
                    <a:pt x="641" y="515"/>
                    <a:pt x="675" y="515"/>
                  </a:cubicBezTo>
                  <a:cubicBezTo>
                    <a:pt x="738" y="515"/>
                    <a:pt x="794" y="500"/>
                    <a:pt x="822" y="417"/>
                  </a:cubicBezTo>
                  <a:cubicBezTo>
                    <a:pt x="858" y="274"/>
                    <a:pt x="655" y="381"/>
                    <a:pt x="643" y="262"/>
                  </a:cubicBezTo>
                  <a:cubicBezTo>
                    <a:pt x="536" y="215"/>
                    <a:pt x="465" y="119"/>
                    <a:pt x="4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 name="Google Shape;2559;p17"/>
            <p:cNvSpPr/>
            <p:nvPr/>
          </p:nvSpPr>
          <p:spPr>
            <a:xfrm>
              <a:off x="351015" y="2176398"/>
              <a:ext cx="18841" cy="12087"/>
            </a:xfrm>
            <a:custGeom>
              <a:avLst/>
              <a:gdLst/>
              <a:ahLst/>
              <a:cxnLst/>
              <a:rect l="l" t="t" r="r" b="b"/>
              <a:pathLst>
                <a:path w="597" h="383" extrusionOk="0">
                  <a:moveTo>
                    <a:pt x="462" y="0"/>
                  </a:moveTo>
                  <a:cubicBezTo>
                    <a:pt x="399" y="0"/>
                    <a:pt x="326" y="73"/>
                    <a:pt x="263" y="88"/>
                  </a:cubicBezTo>
                  <a:cubicBezTo>
                    <a:pt x="132" y="112"/>
                    <a:pt x="25" y="148"/>
                    <a:pt x="1" y="291"/>
                  </a:cubicBezTo>
                  <a:cubicBezTo>
                    <a:pt x="13" y="303"/>
                    <a:pt x="25" y="327"/>
                    <a:pt x="37" y="350"/>
                  </a:cubicBezTo>
                  <a:cubicBezTo>
                    <a:pt x="127" y="359"/>
                    <a:pt x="231" y="382"/>
                    <a:pt x="328" y="382"/>
                  </a:cubicBezTo>
                  <a:cubicBezTo>
                    <a:pt x="359" y="382"/>
                    <a:pt x="389" y="380"/>
                    <a:pt x="418" y="374"/>
                  </a:cubicBezTo>
                  <a:cubicBezTo>
                    <a:pt x="513" y="350"/>
                    <a:pt x="596" y="184"/>
                    <a:pt x="549" y="76"/>
                  </a:cubicBezTo>
                  <a:cubicBezTo>
                    <a:pt x="524" y="20"/>
                    <a:pt x="494" y="0"/>
                    <a:pt x="4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 name="Google Shape;2560;p17"/>
            <p:cNvSpPr/>
            <p:nvPr/>
          </p:nvSpPr>
          <p:spPr>
            <a:xfrm>
              <a:off x="340538" y="2180690"/>
              <a:ext cx="11646" cy="10951"/>
            </a:xfrm>
            <a:custGeom>
              <a:avLst/>
              <a:gdLst/>
              <a:ahLst/>
              <a:cxnLst/>
              <a:rect l="l" t="t" r="r" b="b"/>
              <a:pathLst>
                <a:path w="369" h="347" extrusionOk="0">
                  <a:moveTo>
                    <a:pt x="68" y="0"/>
                  </a:moveTo>
                  <a:cubicBezTo>
                    <a:pt x="41" y="0"/>
                    <a:pt x="19" y="24"/>
                    <a:pt x="11" y="95"/>
                  </a:cubicBezTo>
                  <a:cubicBezTo>
                    <a:pt x="1" y="290"/>
                    <a:pt x="157" y="347"/>
                    <a:pt x="319" y="347"/>
                  </a:cubicBezTo>
                  <a:cubicBezTo>
                    <a:pt x="336" y="347"/>
                    <a:pt x="352" y="346"/>
                    <a:pt x="369" y="345"/>
                  </a:cubicBezTo>
                  <a:lnTo>
                    <a:pt x="369" y="226"/>
                  </a:lnTo>
                  <a:cubicBezTo>
                    <a:pt x="333" y="167"/>
                    <a:pt x="309" y="95"/>
                    <a:pt x="250" y="95"/>
                  </a:cubicBezTo>
                  <a:cubicBezTo>
                    <a:pt x="202" y="95"/>
                    <a:pt x="123" y="0"/>
                    <a:pt x="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 name="Google Shape;2561;p17"/>
            <p:cNvSpPr/>
            <p:nvPr/>
          </p:nvSpPr>
          <p:spPr>
            <a:xfrm>
              <a:off x="351773" y="2191957"/>
              <a:ext cx="14328" cy="11677"/>
            </a:xfrm>
            <a:custGeom>
              <a:avLst/>
              <a:gdLst/>
              <a:ahLst/>
              <a:cxnLst/>
              <a:rect l="l" t="t" r="r" b="b"/>
              <a:pathLst>
                <a:path w="454" h="370" extrusionOk="0">
                  <a:moveTo>
                    <a:pt x="1" y="0"/>
                  </a:moveTo>
                  <a:lnTo>
                    <a:pt x="1" y="238"/>
                  </a:lnTo>
                  <a:lnTo>
                    <a:pt x="453" y="369"/>
                  </a:lnTo>
                  <a:cubicBezTo>
                    <a:pt x="370" y="131"/>
                    <a:pt x="167" y="95"/>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 name="Google Shape;2562;p17"/>
            <p:cNvSpPr/>
            <p:nvPr/>
          </p:nvSpPr>
          <p:spPr>
            <a:xfrm>
              <a:off x="348017" y="2176461"/>
              <a:ext cx="10920" cy="11393"/>
            </a:xfrm>
            <a:custGeom>
              <a:avLst/>
              <a:gdLst/>
              <a:ahLst/>
              <a:cxnLst/>
              <a:rect l="l" t="t" r="r" b="b"/>
              <a:pathLst>
                <a:path w="346" h="361" extrusionOk="0">
                  <a:moveTo>
                    <a:pt x="204" y="1"/>
                  </a:moveTo>
                  <a:cubicBezTo>
                    <a:pt x="116" y="1"/>
                    <a:pt x="67" y="130"/>
                    <a:pt x="1" y="229"/>
                  </a:cubicBezTo>
                  <a:cubicBezTo>
                    <a:pt x="48" y="265"/>
                    <a:pt x="72" y="313"/>
                    <a:pt x="120" y="360"/>
                  </a:cubicBezTo>
                  <a:lnTo>
                    <a:pt x="346" y="86"/>
                  </a:lnTo>
                  <a:cubicBezTo>
                    <a:pt x="288" y="25"/>
                    <a:pt x="243" y="1"/>
                    <a:pt x="20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 name="Google Shape;2563;p17"/>
            <p:cNvSpPr/>
            <p:nvPr/>
          </p:nvSpPr>
          <p:spPr>
            <a:xfrm>
              <a:off x="379955" y="2123947"/>
              <a:ext cx="30487" cy="20325"/>
            </a:xfrm>
            <a:custGeom>
              <a:avLst/>
              <a:gdLst/>
              <a:ahLst/>
              <a:cxnLst/>
              <a:rect l="l" t="t" r="r" b="b"/>
              <a:pathLst>
                <a:path w="966" h="644" extrusionOk="0">
                  <a:moveTo>
                    <a:pt x="120" y="0"/>
                  </a:moveTo>
                  <a:cubicBezTo>
                    <a:pt x="1" y="298"/>
                    <a:pt x="334" y="381"/>
                    <a:pt x="346" y="619"/>
                  </a:cubicBezTo>
                  <a:cubicBezTo>
                    <a:pt x="370" y="619"/>
                    <a:pt x="405" y="619"/>
                    <a:pt x="453" y="643"/>
                  </a:cubicBezTo>
                  <a:cubicBezTo>
                    <a:pt x="572" y="607"/>
                    <a:pt x="667" y="584"/>
                    <a:pt x="775" y="500"/>
                  </a:cubicBezTo>
                  <a:lnTo>
                    <a:pt x="894" y="500"/>
                  </a:lnTo>
                  <a:cubicBezTo>
                    <a:pt x="965" y="179"/>
                    <a:pt x="703" y="143"/>
                    <a:pt x="5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 name="Google Shape;2564;p17"/>
            <p:cNvSpPr/>
            <p:nvPr/>
          </p:nvSpPr>
          <p:spPr>
            <a:xfrm>
              <a:off x="408768" y="2144176"/>
              <a:ext cx="12182" cy="10509"/>
            </a:xfrm>
            <a:custGeom>
              <a:avLst/>
              <a:gdLst/>
              <a:ahLst/>
              <a:cxnLst/>
              <a:rect l="l" t="t" r="r" b="b"/>
              <a:pathLst>
                <a:path w="386" h="333" extrusionOk="0">
                  <a:moveTo>
                    <a:pt x="277" y="1"/>
                  </a:moveTo>
                  <a:cubicBezTo>
                    <a:pt x="261" y="1"/>
                    <a:pt x="245" y="5"/>
                    <a:pt x="231" y="14"/>
                  </a:cubicBezTo>
                  <a:cubicBezTo>
                    <a:pt x="159" y="38"/>
                    <a:pt x="88" y="121"/>
                    <a:pt x="40" y="193"/>
                  </a:cubicBezTo>
                  <a:cubicBezTo>
                    <a:pt x="0" y="262"/>
                    <a:pt x="52" y="332"/>
                    <a:pt x="112" y="332"/>
                  </a:cubicBezTo>
                  <a:cubicBezTo>
                    <a:pt x="124" y="332"/>
                    <a:pt x="136" y="329"/>
                    <a:pt x="147" y="324"/>
                  </a:cubicBezTo>
                  <a:cubicBezTo>
                    <a:pt x="231" y="276"/>
                    <a:pt x="350" y="276"/>
                    <a:pt x="385" y="133"/>
                  </a:cubicBezTo>
                  <a:cubicBezTo>
                    <a:pt x="376" y="43"/>
                    <a:pt x="327" y="1"/>
                    <a:pt x="2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 name="Google Shape;2565;p17"/>
            <p:cNvSpPr/>
            <p:nvPr/>
          </p:nvSpPr>
          <p:spPr>
            <a:xfrm>
              <a:off x="394251" y="2137801"/>
              <a:ext cx="10162" cy="9784"/>
            </a:xfrm>
            <a:custGeom>
              <a:avLst/>
              <a:gdLst/>
              <a:ahLst/>
              <a:cxnLst/>
              <a:rect l="l" t="t" r="r" b="b"/>
              <a:pathLst>
                <a:path w="322" h="310" extrusionOk="0">
                  <a:moveTo>
                    <a:pt x="175" y="1"/>
                  </a:moveTo>
                  <a:cubicBezTo>
                    <a:pt x="99" y="1"/>
                    <a:pt x="38" y="53"/>
                    <a:pt x="0" y="180"/>
                  </a:cubicBezTo>
                  <a:cubicBezTo>
                    <a:pt x="73" y="267"/>
                    <a:pt x="131" y="309"/>
                    <a:pt x="179" y="309"/>
                  </a:cubicBezTo>
                  <a:cubicBezTo>
                    <a:pt x="248" y="309"/>
                    <a:pt x="293" y="219"/>
                    <a:pt x="322" y="49"/>
                  </a:cubicBezTo>
                  <a:cubicBezTo>
                    <a:pt x="269" y="19"/>
                    <a:pt x="219" y="1"/>
                    <a:pt x="1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 name="Google Shape;2566;p17"/>
            <p:cNvSpPr/>
            <p:nvPr/>
          </p:nvSpPr>
          <p:spPr>
            <a:xfrm>
              <a:off x="422781" y="2155506"/>
              <a:ext cx="20325" cy="12056"/>
            </a:xfrm>
            <a:custGeom>
              <a:avLst/>
              <a:gdLst/>
              <a:ahLst/>
              <a:cxnLst/>
              <a:rect l="l" t="t" r="r" b="b"/>
              <a:pathLst>
                <a:path w="644" h="382" extrusionOk="0">
                  <a:moveTo>
                    <a:pt x="311" y="0"/>
                  </a:moveTo>
                  <a:lnTo>
                    <a:pt x="311" y="0"/>
                  </a:lnTo>
                  <a:cubicBezTo>
                    <a:pt x="203" y="96"/>
                    <a:pt x="1" y="155"/>
                    <a:pt x="203" y="381"/>
                  </a:cubicBezTo>
                  <a:cubicBezTo>
                    <a:pt x="191" y="238"/>
                    <a:pt x="644" y="250"/>
                    <a:pt x="3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 name="Google Shape;2567;p17"/>
            <p:cNvSpPr/>
            <p:nvPr/>
          </p:nvSpPr>
          <p:spPr>
            <a:xfrm>
              <a:off x="374685" y="2048426"/>
              <a:ext cx="43995" cy="31718"/>
            </a:xfrm>
            <a:custGeom>
              <a:avLst/>
              <a:gdLst/>
              <a:ahLst/>
              <a:cxnLst/>
              <a:rect l="l" t="t" r="r" b="b"/>
              <a:pathLst>
                <a:path w="1394" h="1005" extrusionOk="0">
                  <a:moveTo>
                    <a:pt x="513" y="0"/>
                  </a:moveTo>
                  <a:cubicBezTo>
                    <a:pt x="394" y="36"/>
                    <a:pt x="287" y="71"/>
                    <a:pt x="168" y="119"/>
                  </a:cubicBezTo>
                  <a:cubicBezTo>
                    <a:pt x="1" y="369"/>
                    <a:pt x="180" y="619"/>
                    <a:pt x="156" y="857"/>
                  </a:cubicBezTo>
                  <a:cubicBezTo>
                    <a:pt x="203" y="905"/>
                    <a:pt x="227" y="953"/>
                    <a:pt x="275" y="988"/>
                  </a:cubicBezTo>
                  <a:cubicBezTo>
                    <a:pt x="365" y="999"/>
                    <a:pt x="453" y="1005"/>
                    <a:pt x="540" y="1005"/>
                  </a:cubicBezTo>
                  <a:cubicBezTo>
                    <a:pt x="842" y="1005"/>
                    <a:pt x="1125" y="933"/>
                    <a:pt x="1394" y="738"/>
                  </a:cubicBezTo>
                  <a:cubicBezTo>
                    <a:pt x="1251" y="262"/>
                    <a:pt x="823" y="214"/>
                    <a:pt x="5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 name="Google Shape;2568;p17"/>
            <p:cNvSpPr/>
            <p:nvPr/>
          </p:nvSpPr>
          <p:spPr>
            <a:xfrm>
              <a:off x="425053" y="2057957"/>
              <a:ext cx="6028" cy="14170"/>
            </a:xfrm>
            <a:custGeom>
              <a:avLst/>
              <a:gdLst/>
              <a:ahLst/>
              <a:cxnLst/>
              <a:rect l="l" t="t" r="r" b="b"/>
              <a:pathLst>
                <a:path w="191" h="449" extrusionOk="0">
                  <a:moveTo>
                    <a:pt x="153" y="1"/>
                  </a:moveTo>
                  <a:cubicBezTo>
                    <a:pt x="125" y="1"/>
                    <a:pt x="83" y="29"/>
                    <a:pt x="60" y="67"/>
                  </a:cubicBezTo>
                  <a:cubicBezTo>
                    <a:pt x="0" y="210"/>
                    <a:pt x="0" y="353"/>
                    <a:pt x="131" y="448"/>
                  </a:cubicBezTo>
                  <a:lnTo>
                    <a:pt x="131" y="329"/>
                  </a:lnTo>
                  <a:cubicBezTo>
                    <a:pt x="143" y="234"/>
                    <a:pt x="191" y="127"/>
                    <a:pt x="179" y="31"/>
                  </a:cubicBezTo>
                  <a:cubicBezTo>
                    <a:pt x="179" y="10"/>
                    <a:pt x="168" y="1"/>
                    <a:pt x="1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 name="Google Shape;2569;p17"/>
            <p:cNvSpPr/>
            <p:nvPr/>
          </p:nvSpPr>
          <p:spPr>
            <a:xfrm>
              <a:off x="398385" y="2090053"/>
              <a:ext cx="7543" cy="9878"/>
            </a:xfrm>
            <a:custGeom>
              <a:avLst/>
              <a:gdLst/>
              <a:ahLst/>
              <a:cxnLst/>
              <a:rect l="l" t="t" r="r" b="b"/>
              <a:pathLst>
                <a:path w="239" h="313" extrusionOk="0">
                  <a:moveTo>
                    <a:pt x="76" y="0"/>
                  </a:moveTo>
                  <a:cubicBezTo>
                    <a:pt x="56" y="0"/>
                    <a:pt x="12" y="30"/>
                    <a:pt x="12" y="50"/>
                  </a:cubicBezTo>
                  <a:cubicBezTo>
                    <a:pt x="0" y="193"/>
                    <a:pt x="107" y="253"/>
                    <a:pt x="191" y="312"/>
                  </a:cubicBezTo>
                  <a:cubicBezTo>
                    <a:pt x="179" y="193"/>
                    <a:pt x="238" y="62"/>
                    <a:pt x="83" y="3"/>
                  </a:cubicBezTo>
                  <a:cubicBezTo>
                    <a:pt x="82" y="1"/>
                    <a:pt x="79" y="0"/>
                    <a:pt x="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 name="Google Shape;2570;p17"/>
            <p:cNvSpPr/>
            <p:nvPr/>
          </p:nvSpPr>
          <p:spPr>
            <a:xfrm>
              <a:off x="439507" y="2099047"/>
              <a:ext cx="10383" cy="12529"/>
            </a:xfrm>
            <a:custGeom>
              <a:avLst/>
              <a:gdLst/>
              <a:ahLst/>
              <a:cxnLst/>
              <a:rect l="l" t="t" r="r" b="b"/>
              <a:pathLst>
                <a:path w="329" h="397" extrusionOk="0">
                  <a:moveTo>
                    <a:pt x="196" y="0"/>
                  </a:moveTo>
                  <a:cubicBezTo>
                    <a:pt x="0" y="0"/>
                    <a:pt x="175" y="294"/>
                    <a:pt x="114" y="396"/>
                  </a:cubicBezTo>
                  <a:cubicBezTo>
                    <a:pt x="185" y="277"/>
                    <a:pt x="257" y="146"/>
                    <a:pt x="328" y="27"/>
                  </a:cubicBezTo>
                  <a:cubicBezTo>
                    <a:pt x="272" y="8"/>
                    <a:pt x="229" y="0"/>
                    <a:pt x="1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 name="Google Shape;2571;p17"/>
            <p:cNvSpPr/>
            <p:nvPr/>
          </p:nvSpPr>
          <p:spPr>
            <a:xfrm>
              <a:off x="357422" y="1996196"/>
              <a:ext cx="22944" cy="12056"/>
            </a:xfrm>
            <a:custGeom>
              <a:avLst/>
              <a:gdLst/>
              <a:ahLst/>
              <a:cxnLst/>
              <a:rect l="l" t="t" r="r" b="b"/>
              <a:pathLst>
                <a:path w="727" h="382" extrusionOk="0">
                  <a:moveTo>
                    <a:pt x="488" y="0"/>
                  </a:moveTo>
                  <a:lnTo>
                    <a:pt x="488" y="0"/>
                  </a:lnTo>
                  <a:cubicBezTo>
                    <a:pt x="0" y="322"/>
                    <a:pt x="703" y="202"/>
                    <a:pt x="608" y="381"/>
                  </a:cubicBezTo>
                  <a:lnTo>
                    <a:pt x="715" y="381"/>
                  </a:lnTo>
                  <a:cubicBezTo>
                    <a:pt x="727" y="191"/>
                    <a:pt x="715" y="12"/>
                    <a:pt x="4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 name="Google Shape;2572;p17"/>
            <p:cNvSpPr/>
            <p:nvPr/>
          </p:nvSpPr>
          <p:spPr>
            <a:xfrm>
              <a:off x="293546" y="2088254"/>
              <a:ext cx="11677" cy="19567"/>
            </a:xfrm>
            <a:custGeom>
              <a:avLst/>
              <a:gdLst/>
              <a:ahLst/>
              <a:cxnLst/>
              <a:rect l="l" t="t" r="r" b="b"/>
              <a:pathLst>
                <a:path w="370" h="620" extrusionOk="0">
                  <a:moveTo>
                    <a:pt x="60" y="0"/>
                  </a:moveTo>
                  <a:lnTo>
                    <a:pt x="60" y="0"/>
                  </a:lnTo>
                  <a:cubicBezTo>
                    <a:pt x="95" y="202"/>
                    <a:pt x="0" y="441"/>
                    <a:pt x="179" y="619"/>
                  </a:cubicBezTo>
                  <a:cubicBezTo>
                    <a:pt x="226" y="583"/>
                    <a:pt x="250" y="536"/>
                    <a:pt x="286" y="488"/>
                  </a:cubicBezTo>
                  <a:cubicBezTo>
                    <a:pt x="357" y="369"/>
                    <a:pt x="369" y="250"/>
                    <a:pt x="286" y="131"/>
                  </a:cubicBezTo>
                  <a:lnTo>
                    <a:pt x="6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 name="Google Shape;2573;p17"/>
            <p:cNvSpPr/>
            <p:nvPr/>
          </p:nvSpPr>
          <p:spPr>
            <a:xfrm>
              <a:off x="302919" y="2092009"/>
              <a:ext cx="6817" cy="11298"/>
            </a:xfrm>
            <a:custGeom>
              <a:avLst/>
              <a:gdLst/>
              <a:ahLst/>
              <a:cxnLst/>
              <a:rect l="l" t="t" r="r" b="b"/>
              <a:pathLst>
                <a:path w="216" h="358" extrusionOk="0">
                  <a:moveTo>
                    <a:pt x="1" y="0"/>
                  </a:moveTo>
                  <a:lnTo>
                    <a:pt x="1" y="357"/>
                  </a:lnTo>
                  <a:cubicBezTo>
                    <a:pt x="60" y="298"/>
                    <a:pt x="168" y="238"/>
                    <a:pt x="179" y="143"/>
                  </a:cubicBezTo>
                  <a:cubicBezTo>
                    <a:pt x="215" y="24"/>
                    <a:pt x="96" y="12"/>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 name="Google Shape;2574;p17"/>
            <p:cNvSpPr/>
            <p:nvPr/>
          </p:nvSpPr>
          <p:spPr>
            <a:xfrm>
              <a:off x="345398" y="2052182"/>
              <a:ext cx="40618" cy="23702"/>
            </a:xfrm>
            <a:custGeom>
              <a:avLst/>
              <a:gdLst/>
              <a:ahLst/>
              <a:cxnLst/>
              <a:rect l="l" t="t" r="r" b="b"/>
              <a:pathLst>
                <a:path w="1287" h="751" extrusionOk="0">
                  <a:moveTo>
                    <a:pt x="1096" y="0"/>
                  </a:moveTo>
                  <a:cubicBezTo>
                    <a:pt x="862" y="11"/>
                    <a:pt x="666" y="249"/>
                    <a:pt x="415" y="249"/>
                  </a:cubicBezTo>
                  <a:cubicBezTo>
                    <a:pt x="384" y="249"/>
                    <a:pt x="354" y="246"/>
                    <a:pt x="322" y="238"/>
                  </a:cubicBezTo>
                  <a:cubicBezTo>
                    <a:pt x="215" y="322"/>
                    <a:pt x="96" y="429"/>
                    <a:pt x="0" y="512"/>
                  </a:cubicBezTo>
                  <a:cubicBezTo>
                    <a:pt x="96" y="607"/>
                    <a:pt x="191" y="679"/>
                    <a:pt x="298" y="750"/>
                  </a:cubicBezTo>
                  <a:cubicBezTo>
                    <a:pt x="441" y="667"/>
                    <a:pt x="572" y="548"/>
                    <a:pt x="750" y="512"/>
                  </a:cubicBezTo>
                  <a:cubicBezTo>
                    <a:pt x="761" y="511"/>
                    <a:pt x="772" y="510"/>
                    <a:pt x="782" y="510"/>
                  </a:cubicBezTo>
                  <a:cubicBezTo>
                    <a:pt x="936" y="510"/>
                    <a:pt x="995" y="672"/>
                    <a:pt x="1096" y="750"/>
                  </a:cubicBezTo>
                  <a:cubicBezTo>
                    <a:pt x="1286" y="500"/>
                    <a:pt x="1131" y="250"/>
                    <a:pt x="10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 name="Google Shape;2575;p17"/>
            <p:cNvSpPr/>
            <p:nvPr/>
          </p:nvSpPr>
          <p:spPr>
            <a:xfrm>
              <a:off x="354771" y="2066320"/>
              <a:ext cx="18841" cy="13697"/>
            </a:xfrm>
            <a:custGeom>
              <a:avLst/>
              <a:gdLst/>
              <a:ahLst/>
              <a:cxnLst/>
              <a:rect l="l" t="t" r="r" b="b"/>
              <a:pathLst>
                <a:path w="597" h="434" extrusionOk="0">
                  <a:moveTo>
                    <a:pt x="294" y="1"/>
                  </a:moveTo>
                  <a:cubicBezTo>
                    <a:pt x="159" y="1"/>
                    <a:pt x="90" y="168"/>
                    <a:pt x="1" y="302"/>
                  </a:cubicBezTo>
                  <a:cubicBezTo>
                    <a:pt x="14" y="309"/>
                    <a:pt x="28" y="311"/>
                    <a:pt x="43" y="311"/>
                  </a:cubicBezTo>
                  <a:cubicBezTo>
                    <a:pt x="108" y="311"/>
                    <a:pt x="185" y="260"/>
                    <a:pt x="248" y="260"/>
                  </a:cubicBezTo>
                  <a:cubicBezTo>
                    <a:pt x="301" y="260"/>
                    <a:pt x="344" y="297"/>
                    <a:pt x="358" y="433"/>
                  </a:cubicBezTo>
                  <a:cubicBezTo>
                    <a:pt x="549" y="386"/>
                    <a:pt x="596" y="266"/>
                    <a:pt x="453" y="64"/>
                  </a:cubicBezTo>
                  <a:cubicBezTo>
                    <a:pt x="391" y="19"/>
                    <a:pt x="339" y="1"/>
                    <a:pt x="2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76" name="Google Shape;2576;p17"/>
          <p:cNvGrpSpPr/>
          <p:nvPr/>
        </p:nvGrpSpPr>
        <p:grpSpPr>
          <a:xfrm>
            <a:off x="-34778" y="2933834"/>
            <a:ext cx="1013839" cy="1858153"/>
            <a:chOff x="-76200" y="2841948"/>
            <a:chExt cx="988244" cy="1811242"/>
          </a:xfrm>
        </p:grpSpPr>
        <p:sp>
          <p:nvSpPr>
            <p:cNvPr id="2577" name="Google Shape;2577;p17"/>
            <p:cNvSpPr/>
            <p:nvPr/>
          </p:nvSpPr>
          <p:spPr>
            <a:xfrm>
              <a:off x="70329" y="2859653"/>
              <a:ext cx="129301" cy="126903"/>
            </a:xfrm>
            <a:custGeom>
              <a:avLst/>
              <a:gdLst/>
              <a:ahLst/>
              <a:cxnLst/>
              <a:rect l="l" t="t" r="r" b="b"/>
              <a:pathLst>
                <a:path w="4097" h="4021" extrusionOk="0">
                  <a:moveTo>
                    <a:pt x="2202" y="1"/>
                  </a:moveTo>
                  <a:cubicBezTo>
                    <a:pt x="1836" y="1"/>
                    <a:pt x="1460" y="125"/>
                    <a:pt x="1132" y="382"/>
                  </a:cubicBezTo>
                  <a:cubicBezTo>
                    <a:pt x="180" y="1144"/>
                    <a:pt x="1" y="2156"/>
                    <a:pt x="656" y="3191"/>
                  </a:cubicBezTo>
                  <a:cubicBezTo>
                    <a:pt x="1012" y="3764"/>
                    <a:pt x="1382" y="4021"/>
                    <a:pt x="1813" y="4021"/>
                  </a:cubicBezTo>
                  <a:cubicBezTo>
                    <a:pt x="2188" y="4021"/>
                    <a:pt x="2610" y="3826"/>
                    <a:pt x="3108" y="3477"/>
                  </a:cubicBezTo>
                  <a:cubicBezTo>
                    <a:pt x="3930" y="2906"/>
                    <a:pt x="4097" y="1656"/>
                    <a:pt x="3597" y="810"/>
                  </a:cubicBezTo>
                  <a:cubicBezTo>
                    <a:pt x="3282" y="281"/>
                    <a:pt x="2753" y="1"/>
                    <a:pt x="220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 name="Google Shape;2578;p17"/>
            <p:cNvSpPr/>
            <p:nvPr/>
          </p:nvSpPr>
          <p:spPr>
            <a:xfrm>
              <a:off x="-13082" y="3502574"/>
              <a:ext cx="110523" cy="109324"/>
            </a:xfrm>
            <a:custGeom>
              <a:avLst/>
              <a:gdLst/>
              <a:ahLst/>
              <a:cxnLst/>
              <a:rect l="l" t="t" r="r" b="b"/>
              <a:pathLst>
                <a:path w="3502" h="3464" extrusionOk="0">
                  <a:moveTo>
                    <a:pt x="1782" y="1"/>
                  </a:moveTo>
                  <a:cubicBezTo>
                    <a:pt x="1437" y="1"/>
                    <a:pt x="1085" y="121"/>
                    <a:pt x="787" y="369"/>
                  </a:cubicBezTo>
                  <a:cubicBezTo>
                    <a:pt x="120" y="929"/>
                    <a:pt x="1" y="1917"/>
                    <a:pt x="489" y="2715"/>
                  </a:cubicBezTo>
                  <a:cubicBezTo>
                    <a:pt x="795" y="3206"/>
                    <a:pt x="1267" y="3463"/>
                    <a:pt x="1750" y="3463"/>
                  </a:cubicBezTo>
                  <a:cubicBezTo>
                    <a:pt x="2075" y="3463"/>
                    <a:pt x="2404" y="3347"/>
                    <a:pt x="2692" y="3108"/>
                  </a:cubicBezTo>
                  <a:cubicBezTo>
                    <a:pt x="3346" y="2560"/>
                    <a:pt x="3501" y="1441"/>
                    <a:pt x="3025" y="679"/>
                  </a:cubicBezTo>
                  <a:cubicBezTo>
                    <a:pt x="2734" y="235"/>
                    <a:pt x="2264" y="1"/>
                    <a:pt x="178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 name="Google Shape;2579;p17"/>
            <p:cNvSpPr/>
            <p:nvPr/>
          </p:nvSpPr>
          <p:spPr>
            <a:xfrm>
              <a:off x="66195" y="3837511"/>
              <a:ext cx="117656" cy="98373"/>
            </a:xfrm>
            <a:custGeom>
              <a:avLst/>
              <a:gdLst/>
              <a:ahLst/>
              <a:cxnLst/>
              <a:rect l="l" t="t" r="r" b="b"/>
              <a:pathLst>
                <a:path w="3728" h="3117" extrusionOk="0">
                  <a:moveTo>
                    <a:pt x="1313" y="0"/>
                  </a:moveTo>
                  <a:cubicBezTo>
                    <a:pt x="870" y="0"/>
                    <a:pt x="501" y="260"/>
                    <a:pt x="275" y="734"/>
                  </a:cubicBezTo>
                  <a:cubicBezTo>
                    <a:pt x="1" y="1270"/>
                    <a:pt x="37" y="1829"/>
                    <a:pt x="275" y="2282"/>
                  </a:cubicBezTo>
                  <a:cubicBezTo>
                    <a:pt x="579" y="2829"/>
                    <a:pt x="1123" y="3116"/>
                    <a:pt x="1719" y="3116"/>
                  </a:cubicBezTo>
                  <a:cubicBezTo>
                    <a:pt x="1940" y="3116"/>
                    <a:pt x="2169" y="3076"/>
                    <a:pt x="2394" y="2996"/>
                  </a:cubicBezTo>
                  <a:cubicBezTo>
                    <a:pt x="3442" y="2627"/>
                    <a:pt x="3728" y="1305"/>
                    <a:pt x="2894" y="543"/>
                  </a:cubicBezTo>
                  <a:cubicBezTo>
                    <a:pt x="2537" y="222"/>
                    <a:pt x="2001" y="127"/>
                    <a:pt x="1525" y="19"/>
                  </a:cubicBezTo>
                  <a:cubicBezTo>
                    <a:pt x="1453" y="6"/>
                    <a:pt x="1382" y="0"/>
                    <a:pt x="131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 name="Google Shape;2580;p17"/>
            <p:cNvSpPr/>
            <p:nvPr/>
          </p:nvSpPr>
          <p:spPr>
            <a:xfrm>
              <a:off x="213891" y="3451733"/>
              <a:ext cx="102223" cy="108503"/>
            </a:xfrm>
            <a:custGeom>
              <a:avLst/>
              <a:gdLst/>
              <a:ahLst/>
              <a:cxnLst/>
              <a:rect l="l" t="t" r="r" b="b"/>
              <a:pathLst>
                <a:path w="3239" h="3438" extrusionOk="0">
                  <a:moveTo>
                    <a:pt x="1577" y="0"/>
                  </a:moveTo>
                  <a:cubicBezTo>
                    <a:pt x="1358" y="0"/>
                    <a:pt x="1144" y="66"/>
                    <a:pt x="965" y="206"/>
                  </a:cubicBezTo>
                  <a:cubicBezTo>
                    <a:pt x="238" y="754"/>
                    <a:pt x="0" y="2028"/>
                    <a:pt x="453" y="2778"/>
                  </a:cubicBezTo>
                  <a:cubicBezTo>
                    <a:pt x="726" y="3207"/>
                    <a:pt x="1160" y="3438"/>
                    <a:pt x="1601" y="3438"/>
                  </a:cubicBezTo>
                  <a:cubicBezTo>
                    <a:pt x="1870" y="3438"/>
                    <a:pt x="2142" y="3351"/>
                    <a:pt x="2381" y="3171"/>
                  </a:cubicBezTo>
                  <a:cubicBezTo>
                    <a:pt x="3060" y="2635"/>
                    <a:pt x="3239" y="1516"/>
                    <a:pt x="2750" y="718"/>
                  </a:cubicBezTo>
                  <a:cubicBezTo>
                    <a:pt x="2474" y="259"/>
                    <a:pt x="2013" y="0"/>
                    <a:pt x="157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 name="Google Shape;2581;p17"/>
            <p:cNvSpPr/>
            <p:nvPr/>
          </p:nvSpPr>
          <p:spPr>
            <a:xfrm>
              <a:off x="-48018" y="4135492"/>
              <a:ext cx="106357" cy="105000"/>
            </a:xfrm>
            <a:custGeom>
              <a:avLst/>
              <a:gdLst/>
              <a:ahLst/>
              <a:cxnLst/>
              <a:rect l="l" t="t" r="r" b="b"/>
              <a:pathLst>
                <a:path w="3370" h="3327" extrusionOk="0">
                  <a:moveTo>
                    <a:pt x="1464" y="1"/>
                  </a:moveTo>
                  <a:cubicBezTo>
                    <a:pt x="1275" y="1"/>
                    <a:pt x="1108" y="44"/>
                    <a:pt x="989" y="138"/>
                  </a:cubicBezTo>
                  <a:cubicBezTo>
                    <a:pt x="239" y="698"/>
                    <a:pt x="0" y="1936"/>
                    <a:pt x="477" y="2698"/>
                  </a:cubicBezTo>
                  <a:cubicBezTo>
                    <a:pt x="739" y="3112"/>
                    <a:pt x="1125" y="3326"/>
                    <a:pt x="1538" y="3326"/>
                  </a:cubicBezTo>
                  <a:cubicBezTo>
                    <a:pt x="1838" y="3326"/>
                    <a:pt x="2151" y="3214"/>
                    <a:pt x="2441" y="2984"/>
                  </a:cubicBezTo>
                  <a:cubicBezTo>
                    <a:pt x="3156" y="2412"/>
                    <a:pt x="3370" y="1519"/>
                    <a:pt x="2965" y="805"/>
                  </a:cubicBezTo>
                  <a:cubicBezTo>
                    <a:pt x="2676" y="332"/>
                    <a:pt x="1988" y="1"/>
                    <a:pt x="146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 name="Google Shape;2582;p17"/>
            <p:cNvSpPr/>
            <p:nvPr/>
          </p:nvSpPr>
          <p:spPr>
            <a:xfrm>
              <a:off x="754214" y="4482358"/>
              <a:ext cx="96605" cy="114153"/>
            </a:xfrm>
            <a:custGeom>
              <a:avLst/>
              <a:gdLst/>
              <a:ahLst/>
              <a:cxnLst/>
              <a:rect l="l" t="t" r="r" b="b"/>
              <a:pathLst>
                <a:path w="3061" h="3617" extrusionOk="0">
                  <a:moveTo>
                    <a:pt x="1184" y="0"/>
                  </a:moveTo>
                  <a:cubicBezTo>
                    <a:pt x="761" y="0"/>
                    <a:pt x="490" y="364"/>
                    <a:pt x="405" y="1041"/>
                  </a:cubicBezTo>
                  <a:cubicBezTo>
                    <a:pt x="393" y="1232"/>
                    <a:pt x="274" y="1410"/>
                    <a:pt x="203" y="1601"/>
                  </a:cubicBezTo>
                  <a:cubicBezTo>
                    <a:pt x="0" y="2172"/>
                    <a:pt x="24" y="2720"/>
                    <a:pt x="405" y="3185"/>
                  </a:cubicBezTo>
                  <a:cubicBezTo>
                    <a:pt x="654" y="3474"/>
                    <a:pt x="947" y="3617"/>
                    <a:pt x="1261" y="3617"/>
                  </a:cubicBezTo>
                  <a:cubicBezTo>
                    <a:pt x="1412" y="3617"/>
                    <a:pt x="1568" y="3584"/>
                    <a:pt x="1727" y="3518"/>
                  </a:cubicBezTo>
                  <a:cubicBezTo>
                    <a:pt x="2679" y="3161"/>
                    <a:pt x="3060" y="1815"/>
                    <a:pt x="2501" y="768"/>
                  </a:cubicBezTo>
                  <a:cubicBezTo>
                    <a:pt x="2262" y="577"/>
                    <a:pt x="2060" y="339"/>
                    <a:pt x="1774" y="184"/>
                  </a:cubicBezTo>
                  <a:cubicBezTo>
                    <a:pt x="1554" y="60"/>
                    <a:pt x="1357" y="0"/>
                    <a:pt x="118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 name="Google Shape;2583;p17"/>
            <p:cNvSpPr/>
            <p:nvPr/>
          </p:nvSpPr>
          <p:spPr>
            <a:xfrm>
              <a:off x="241316" y="3227632"/>
              <a:ext cx="103359" cy="103675"/>
            </a:xfrm>
            <a:custGeom>
              <a:avLst/>
              <a:gdLst/>
              <a:ahLst/>
              <a:cxnLst/>
              <a:rect l="l" t="t" r="r" b="b"/>
              <a:pathLst>
                <a:path w="3275" h="3285" extrusionOk="0">
                  <a:moveTo>
                    <a:pt x="1604" y="0"/>
                  </a:moveTo>
                  <a:cubicBezTo>
                    <a:pt x="1355" y="0"/>
                    <a:pt x="1102" y="77"/>
                    <a:pt x="869" y="235"/>
                  </a:cubicBezTo>
                  <a:cubicBezTo>
                    <a:pt x="215" y="699"/>
                    <a:pt x="0" y="1699"/>
                    <a:pt x="417" y="2461"/>
                  </a:cubicBezTo>
                  <a:cubicBezTo>
                    <a:pt x="707" y="2986"/>
                    <a:pt x="1218" y="3284"/>
                    <a:pt x="1721" y="3284"/>
                  </a:cubicBezTo>
                  <a:cubicBezTo>
                    <a:pt x="1982" y="3284"/>
                    <a:pt x="2241" y="3204"/>
                    <a:pt x="2465" y="3033"/>
                  </a:cubicBezTo>
                  <a:cubicBezTo>
                    <a:pt x="3144" y="2521"/>
                    <a:pt x="3274" y="1640"/>
                    <a:pt x="2798" y="771"/>
                  </a:cubicBezTo>
                  <a:cubicBezTo>
                    <a:pt x="2519" y="267"/>
                    <a:pt x="2069" y="0"/>
                    <a:pt x="160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 name="Google Shape;2584;p17"/>
            <p:cNvSpPr/>
            <p:nvPr/>
          </p:nvSpPr>
          <p:spPr>
            <a:xfrm>
              <a:off x="246208" y="4555386"/>
              <a:ext cx="101087" cy="97804"/>
            </a:xfrm>
            <a:custGeom>
              <a:avLst/>
              <a:gdLst/>
              <a:ahLst/>
              <a:cxnLst/>
              <a:rect l="l" t="t" r="r" b="b"/>
              <a:pathLst>
                <a:path w="3203" h="3099" extrusionOk="0">
                  <a:moveTo>
                    <a:pt x="1956" y="0"/>
                  </a:moveTo>
                  <a:cubicBezTo>
                    <a:pt x="1278" y="0"/>
                    <a:pt x="253" y="826"/>
                    <a:pt x="131" y="1537"/>
                  </a:cubicBezTo>
                  <a:cubicBezTo>
                    <a:pt x="0" y="2252"/>
                    <a:pt x="369" y="2990"/>
                    <a:pt x="1024" y="3085"/>
                  </a:cubicBezTo>
                  <a:cubicBezTo>
                    <a:pt x="1106" y="3095"/>
                    <a:pt x="1187" y="3099"/>
                    <a:pt x="1268" y="3099"/>
                  </a:cubicBezTo>
                  <a:cubicBezTo>
                    <a:pt x="1694" y="3099"/>
                    <a:pt x="2095" y="2986"/>
                    <a:pt x="2346" y="2966"/>
                  </a:cubicBezTo>
                  <a:cubicBezTo>
                    <a:pt x="2989" y="2418"/>
                    <a:pt x="3203" y="1918"/>
                    <a:pt x="3108" y="1311"/>
                  </a:cubicBezTo>
                  <a:cubicBezTo>
                    <a:pt x="3000" y="704"/>
                    <a:pt x="2548" y="109"/>
                    <a:pt x="2096" y="13"/>
                  </a:cubicBezTo>
                  <a:cubicBezTo>
                    <a:pt x="2051" y="5"/>
                    <a:pt x="2005" y="0"/>
                    <a:pt x="19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 name="Google Shape;2585;p17"/>
            <p:cNvSpPr/>
            <p:nvPr/>
          </p:nvSpPr>
          <p:spPr>
            <a:xfrm>
              <a:off x="-76200" y="3254993"/>
              <a:ext cx="100361" cy="106452"/>
            </a:xfrm>
            <a:custGeom>
              <a:avLst/>
              <a:gdLst/>
              <a:ahLst/>
              <a:cxnLst/>
              <a:rect l="l" t="t" r="r" b="b"/>
              <a:pathLst>
                <a:path w="3180" h="3373" extrusionOk="0">
                  <a:moveTo>
                    <a:pt x="1541" y="0"/>
                  </a:moveTo>
                  <a:cubicBezTo>
                    <a:pt x="1317" y="0"/>
                    <a:pt x="1094" y="73"/>
                    <a:pt x="893" y="225"/>
                  </a:cubicBezTo>
                  <a:cubicBezTo>
                    <a:pt x="274" y="666"/>
                    <a:pt x="0" y="1928"/>
                    <a:pt x="393" y="2630"/>
                  </a:cubicBezTo>
                  <a:cubicBezTo>
                    <a:pt x="651" y="3106"/>
                    <a:pt x="1123" y="3372"/>
                    <a:pt x="1602" y="3372"/>
                  </a:cubicBezTo>
                  <a:cubicBezTo>
                    <a:pt x="1854" y="3372"/>
                    <a:pt x="2108" y="3298"/>
                    <a:pt x="2334" y="3142"/>
                  </a:cubicBezTo>
                  <a:cubicBezTo>
                    <a:pt x="3025" y="2666"/>
                    <a:pt x="3179" y="1630"/>
                    <a:pt x="2715" y="797"/>
                  </a:cubicBezTo>
                  <a:cubicBezTo>
                    <a:pt x="2431" y="283"/>
                    <a:pt x="1984" y="0"/>
                    <a:pt x="15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 name="Google Shape;2586;p17"/>
            <p:cNvSpPr/>
            <p:nvPr/>
          </p:nvSpPr>
          <p:spPr>
            <a:xfrm>
              <a:off x="394630" y="3493107"/>
              <a:ext cx="99603" cy="98877"/>
            </a:xfrm>
            <a:custGeom>
              <a:avLst/>
              <a:gdLst/>
              <a:ahLst/>
              <a:cxnLst/>
              <a:rect l="l" t="t" r="r" b="b"/>
              <a:pathLst>
                <a:path w="3156" h="3133" extrusionOk="0">
                  <a:moveTo>
                    <a:pt x="1211" y="0"/>
                  </a:moveTo>
                  <a:cubicBezTo>
                    <a:pt x="700" y="0"/>
                    <a:pt x="259" y="399"/>
                    <a:pt x="131" y="1074"/>
                  </a:cubicBezTo>
                  <a:cubicBezTo>
                    <a:pt x="0" y="1729"/>
                    <a:pt x="250" y="2455"/>
                    <a:pt x="738" y="2836"/>
                  </a:cubicBezTo>
                  <a:cubicBezTo>
                    <a:pt x="985" y="3032"/>
                    <a:pt x="1269" y="3133"/>
                    <a:pt x="1563" y="3133"/>
                  </a:cubicBezTo>
                  <a:cubicBezTo>
                    <a:pt x="1877" y="3133"/>
                    <a:pt x="2204" y="3017"/>
                    <a:pt x="2512" y="2777"/>
                  </a:cubicBezTo>
                  <a:cubicBezTo>
                    <a:pt x="2858" y="2479"/>
                    <a:pt x="3155" y="2038"/>
                    <a:pt x="3096" y="1384"/>
                  </a:cubicBezTo>
                  <a:cubicBezTo>
                    <a:pt x="3024" y="788"/>
                    <a:pt x="2679" y="491"/>
                    <a:pt x="2167" y="372"/>
                  </a:cubicBezTo>
                  <a:cubicBezTo>
                    <a:pt x="2048" y="336"/>
                    <a:pt x="1929" y="264"/>
                    <a:pt x="1834" y="193"/>
                  </a:cubicBezTo>
                  <a:cubicBezTo>
                    <a:pt x="1625" y="62"/>
                    <a:pt x="1413" y="0"/>
                    <a:pt x="121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 name="Google Shape;2587;p17"/>
            <p:cNvSpPr/>
            <p:nvPr/>
          </p:nvSpPr>
          <p:spPr>
            <a:xfrm>
              <a:off x="523864" y="4487692"/>
              <a:ext cx="102633" cy="91808"/>
            </a:xfrm>
            <a:custGeom>
              <a:avLst/>
              <a:gdLst/>
              <a:ahLst/>
              <a:cxnLst/>
              <a:rect l="l" t="t" r="r" b="b"/>
              <a:pathLst>
                <a:path w="3252" h="2909" extrusionOk="0">
                  <a:moveTo>
                    <a:pt x="1797" y="1"/>
                  </a:moveTo>
                  <a:cubicBezTo>
                    <a:pt x="1601" y="1"/>
                    <a:pt x="1413" y="123"/>
                    <a:pt x="1215" y="134"/>
                  </a:cubicBezTo>
                  <a:cubicBezTo>
                    <a:pt x="537" y="182"/>
                    <a:pt x="25" y="753"/>
                    <a:pt x="13" y="1503"/>
                  </a:cubicBezTo>
                  <a:cubicBezTo>
                    <a:pt x="1" y="2254"/>
                    <a:pt x="441" y="2896"/>
                    <a:pt x="1108" y="2908"/>
                  </a:cubicBezTo>
                  <a:cubicBezTo>
                    <a:pt x="1124" y="2909"/>
                    <a:pt x="1139" y="2909"/>
                    <a:pt x="1155" y="2909"/>
                  </a:cubicBezTo>
                  <a:cubicBezTo>
                    <a:pt x="1591" y="2909"/>
                    <a:pt x="2009" y="2752"/>
                    <a:pt x="2239" y="2718"/>
                  </a:cubicBezTo>
                  <a:cubicBezTo>
                    <a:pt x="3108" y="2075"/>
                    <a:pt x="3251" y="872"/>
                    <a:pt x="2692" y="241"/>
                  </a:cubicBezTo>
                  <a:cubicBezTo>
                    <a:pt x="2501" y="39"/>
                    <a:pt x="2120" y="39"/>
                    <a:pt x="1846" y="3"/>
                  </a:cubicBezTo>
                  <a:cubicBezTo>
                    <a:pt x="1830" y="1"/>
                    <a:pt x="1813" y="1"/>
                    <a:pt x="179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 name="Google Shape;2588;p17"/>
            <p:cNvSpPr/>
            <p:nvPr/>
          </p:nvSpPr>
          <p:spPr>
            <a:xfrm>
              <a:off x="116184" y="3061757"/>
              <a:ext cx="100740" cy="96921"/>
            </a:xfrm>
            <a:custGeom>
              <a:avLst/>
              <a:gdLst/>
              <a:ahLst/>
              <a:cxnLst/>
              <a:rect l="l" t="t" r="r" b="b"/>
              <a:pathLst>
                <a:path w="3192" h="3071" extrusionOk="0">
                  <a:moveTo>
                    <a:pt x="2100" y="1"/>
                  </a:moveTo>
                  <a:cubicBezTo>
                    <a:pt x="1988" y="1"/>
                    <a:pt x="1871" y="18"/>
                    <a:pt x="1751" y="50"/>
                  </a:cubicBezTo>
                  <a:cubicBezTo>
                    <a:pt x="1620" y="97"/>
                    <a:pt x="1465" y="121"/>
                    <a:pt x="1322" y="133"/>
                  </a:cubicBezTo>
                  <a:cubicBezTo>
                    <a:pt x="667" y="228"/>
                    <a:pt x="298" y="550"/>
                    <a:pt x="143" y="1181"/>
                  </a:cubicBezTo>
                  <a:cubicBezTo>
                    <a:pt x="0" y="1788"/>
                    <a:pt x="203" y="2431"/>
                    <a:pt x="643" y="2788"/>
                  </a:cubicBezTo>
                  <a:cubicBezTo>
                    <a:pt x="868" y="2975"/>
                    <a:pt x="1121" y="3070"/>
                    <a:pt x="1391" y="3070"/>
                  </a:cubicBezTo>
                  <a:cubicBezTo>
                    <a:pt x="1707" y="3070"/>
                    <a:pt x="2047" y="2939"/>
                    <a:pt x="2394" y="2669"/>
                  </a:cubicBezTo>
                  <a:cubicBezTo>
                    <a:pt x="2513" y="2502"/>
                    <a:pt x="2751" y="2217"/>
                    <a:pt x="2929" y="1859"/>
                  </a:cubicBezTo>
                  <a:cubicBezTo>
                    <a:pt x="3179" y="1407"/>
                    <a:pt x="3191" y="895"/>
                    <a:pt x="2894" y="455"/>
                  </a:cubicBezTo>
                  <a:cubicBezTo>
                    <a:pt x="2675" y="132"/>
                    <a:pt x="2406" y="1"/>
                    <a:pt x="210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 name="Google Shape;2589;p17"/>
            <p:cNvSpPr/>
            <p:nvPr/>
          </p:nvSpPr>
          <p:spPr>
            <a:xfrm>
              <a:off x="159767" y="4021785"/>
              <a:ext cx="100361" cy="99730"/>
            </a:xfrm>
            <a:custGeom>
              <a:avLst/>
              <a:gdLst/>
              <a:ahLst/>
              <a:cxnLst/>
              <a:rect l="l" t="t" r="r" b="b"/>
              <a:pathLst>
                <a:path w="3180" h="3160" extrusionOk="0">
                  <a:moveTo>
                    <a:pt x="1436" y="1"/>
                  </a:moveTo>
                  <a:cubicBezTo>
                    <a:pt x="1164" y="1"/>
                    <a:pt x="904" y="81"/>
                    <a:pt x="703" y="253"/>
                  </a:cubicBezTo>
                  <a:cubicBezTo>
                    <a:pt x="120" y="729"/>
                    <a:pt x="1" y="1777"/>
                    <a:pt x="417" y="2479"/>
                  </a:cubicBezTo>
                  <a:cubicBezTo>
                    <a:pt x="682" y="2922"/>
                    <a:pt x="1131" y="3160"/>
                    <a:pt x="1595" y="3160"/>
                  </a:cubicBezTo>
                  <a:cubicBezTo>
                    <a:pt x="1903" y="3160"/>
                    <a:pt x="2218" y="3055"/>
                    <a:pt x="2489" y="2836"/>
                  </a:cubicBezTo>
                  <a:cubicBezTo>
                    <a:pt x="3084" y="2336"/>
                    <a:pt x="3180" y="1443"/>
                    <a:pt x="2727" y="705"/>
                  </a:cubicBezTo>
                  <a:cubicBezTo>
                    <a:pt x="2437" y="255"/>
                    <a:pt x="1919" y="1"/>
                    <a:pt x="143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 name="Google Shape;2590;p17"/>
            <p:cNvSpPr/>
            <p:nvPr/>
          </p:nvSpPr>
          <p:spPr>
            <a:xfrm>
              <a:off x="753078" y="3477927"/>
              <a:ext cx="101497" cy="98467"/>
            </a:xfrm>
            <a:custGeom>
              <a:avLst/>
              <a:gdLst/>
              <a:ahLst/>
              <a:cxnLst/>
              <a:rect l="l" t="t" r="r" b="b"/>
              <a:pathLst>
                <a:path w="3216" h="3120" extrusionOk="0">
                  <a:moveTo>
                    <a:pt x="2250" y="1"/>
                  </a:moveTo>
                  <a:cubicBezTo>
                    <a:pt x="2078" y="1"/>
                    <a:pt x="1903" y="94"/>
                    <a:pt x="1727" y="257"/>
                  </a:cubicBezTo>
                  <a:cubicBezTo>
                    <a:pt x="1572" y="400"/>
                    <a:pt x="1346" y="519"/>
                    <a:pt x="1144" y="543"/>
                  </a:cubicBezTo>
                  <a:cubicBezTo>
                    <a:pt x="679" y="579"/>
                    <a:pt x="263" y="757"/>
                    <a:pt x="120" y="1257"/>
                  </a:cubicBezTo>
                  <a:cubicBezTo>
                    <a:pt x="1" y="1650"/>
                    <a:pt x="36" y="2115"/>
                    <a:pt x="24" y="2341"/>
                  </a:cubicBezTo>
                  <a:cubicBezTo>
                    <a:pt x="341" y="2870"/>
                    <a:pt x="796" y="3119"/>
                    <a:pt x="1269" y="3119"/>
                  </a:cubicBezTo>
                  <a:cubicBezTo>
                    <a:pt x="1669" y="3119"/>
                    <a:pt x="2080" y="2941"/>
                    <a:pt x="2429" y="2603"/>
                  </a:cubicBezTo>
                  <a:cubicBezTo>
                    <a:pt x="3060" y="2031"/>
                    <a:pt x="3215" y="805"/>
                    <a:pt x="2703" y="245"/>
                  </a:cubicBezTo>
                  <a:cubicBezTo>
                    <a:pt x="2557" y="76"/>
                    <a:pt x="2405" y="1"/>
                    <a:pt x="22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 name="Google Shape;2591;p17"/>
            <p:cNvSpPr/>
            <p:nvPr/>
          </p:nvSpPr>
          <p:spPr>
            <a:xfrm>
              <a:off x="338265" y="3941688"/>
              <a:ext cx="100361" cy="100203"/>
            </a:xfrm>
            <a:custGeom>
              <a:avLst/>
              <a:gdLst/>
              <a:ahLst/>
              <a:cxnLst/>
              <a:rect l="l" t="t" r="r" b="b"/>
              <a:pathLst>
                <a:path w="3180" h="3175" extrusionOk="0">
                  <a:moveTo>
                    <a:pt x="1878" y="1"/>
                  </a:moveTo>
                  <a:cubicBezTo>
                    <a:pt x="1546" y="1"/>
                    <a:pt x="1166" y="156"/>
                    <a:pt x="762" y="469"/>
                  </a:cubicBezTo>
                  <a:cubicBezTo>
                    <a:pt x="167" y="933"/>
                    <a:pt x="0" y="1874"/>
                    <a:pt x="405" y="2529"/>
                  </a:cubicBezTo>
                  <a:cubicBezTo>
                    <a:pt x="661" y="2946"/>
                    <a:pt x="1089" y="3175"/>
                    <a:pt x="1527" y="3175"/>
                  </a:cubicBezTo>
                  <a:cubicBezTo>
                    <a:pt x="1801" y="3175"/>
                    <a:pt x="2079" y="3085"/>
                    <a:pt x="2322" y="2898"/>
                  </a:cubicBezTo>
                  <a:cubicBezTo>
                    <a:pt x="2977" y="2374"/>
                    <a:pt x="3179" y="1278"/>
                    <a:pt x="2762" y="552"/>
                  </a:cubicBezTo>
                  <a:cubicBezTo>
                    <a:pt x="2545" y="186"/>
                    <a:pt x="2240" y="1"/>
                    <a:pt x="187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 name="Google Shape;2592;p17"/>
            <p:cNvSpPr/>
            <p:nvPr/>
          </p:nvSpPr>
          <p:spPr>
            <a:xfrm>
              <a:off x="746703" y="4222153"/>
              <a:ext cx="101465" cy="99256"/>
            </a:xfrm>
            <a:custGeom>
              <a:avLst/>
              <a:gdLst/>
              <a:ahLst/>
              <a:cxnLst/>
              <a:rect l="l" t="t" r="r" b="b"/>
              <a:pathLst>
                <a:path w="3215" h="3145" extrusionOk="0">
                  <a:moveTo>
                    <a:pt x="1952" y="1"/>
                  </a:moveTo>
                  <a:cubicBezTo>
                    <a:pt x="1867" y="1"/>
                    <a:pt x="1785" y="12"/>
                    <a:pt x="1715" y="35"/>
                  </a:cubicBezTo>
                  <a:cubicBezTo>
                    <a:pt x="1369" y="154"/>
                    <a:pt x="1107" y="476"/>
                    <a:pt x="810" y="714"/>
                  </a:cubicBezTo>
                  <a:cubicBezTo>
                    <a:pt x="107" y="1154"/>
                    <a:pt x="0" y="2178"/>
                    <a:pt x="548" y="2762"/>
                  </a:cubicBezTo>
                  <a:cubicBezTo>
                    <a:pt x="800" y="3020"/>
                    <a:pt x="1130" y="3145"/>
                    <a:pt x="1468" y="3145"/>
                  </a:cubicBezTo>
                  <a:cubicBezTo>
                    <a:pt x="1895" y="3145"/>
                    <a:pt x="2336" y="2945"/>
                    <a:pt x="2655" y="2559"/>
                  </a:cubicBezTo>
                  <a:cubicBezTo>
                    <a:pt x="3215" y="1869"/>
                    <a:pt x="3203" y="726"/>
                    <a:pt x="2560" y="202"/>
                  </a:cubicBezTo>
                  <a:cubicBezTo>
                    <a:pt x="2415" y="74"/>
                    <a:pt x="2171" y="1"/>
                    <a:pt x="19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 name="Google Shape;2593;p17"/>
            <p:cNvSpPr/>
            <p:nvPr/>
          </p:nvSpPr>
          <p:spPr>
            <a:xfrm>
              <a:off x="450963" y="3271436"/>
              <a:ext cx="92850" cy="103043"/>
            </a:xfrm>
            <a:custGeom>
              <a:avLst/>
              <a:gdLst/>
              <a:ahLst/>
              <a:cxnLst/>
              <a:rect l="l" t="t" r="r" b="b"/>
              <a:pathLst>
                <a:path w="2942" h="3265" extrusionOk="0">
                  <a:moveTo>
                    <a:pt x="1608" y="1"/>
                  </a:moveTo>
                  <a:cubicBezTo>
                    <a:pt x="1345" y="1"/>
                    <a:pt x="1076" y="90"/>
                    <a:pt x="846" y="276"/>
                  </a:cubicBezTo>
                  <a:cubicBezTo>
                    <a:pt x="191" y="835"/>
                    <a:pt x="1" y="1931"/>
                    <a:pt x="430" y="2633"/>
                  </a:cubicBezTo>
                  <a:cubicBezTo>
                    <a:pt x="690" y="3042"/>
                    <a:pt x="1117" y="3265"/>
                    <a:pt x="1540" y="3265"/>
                  </a:cubicBezTo>
                  <a:cubicBezTo>
                    <a:pt x="1795" y="3265"/>
                    <a:pt x="2048" y="3184"/>
                    <a:pt x="2263" y="3014"/>
                  </a:cubicBezTo>
                  <a:cubicBezTo>
                    <a:pt x="2763" y="2621"/>
                    <a:pt x="2942" y="1145"/>
                    <a:pt x="2573" y="538"/>
                  </a:cubicBezTo>
                  <a:cubicBezTo>
                    <a:pt x="2355" y="186"/>
                    <a:pt x="1988" y="1"/>
                    <a:pt x="160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 name="Google Shape;2594;p17"/>
            <p:cNvSpPr/>
            <p:nvPr/>
          </p:nvSpPr>
          <p:spPr>
            <a:xfrm>
              <a:off x="502467" y="3765714"/>
              <a:ext cx="87958" cy="110839"/>
            </a:xfrm>
            <a:custGeom>
              <a:avLst/>
              <a:gdLst/>
              <a:ahLst/>
              <a:cxnLst/>
              <a:rect l="l" t="t" r="r" b="b"/>
              <a:pathLst>
                <a:path w="2787" h="3512" extrusionOk="0">
                  <a:moveTo>
                    <a:pt x="1593" y="0"/>
                  </a:moveTo>
                  <a:cubicBezTo>
                    <a:pt x="1417" y="0"/>
                    <a:pt x="1245" y="85"/>
                    <a:pt x="1095" y="258"/>
                  </a:cubicBezTo>
                  <a:cubicBezTo>
                    <a:pt x="893" y="485"/>
                    <a:pt x="714" y="711"/>
                    <a:pt x="524" y="925"/>
                  </a:cubicBezTo>
                  <a:cubicBezTo>
                    <a:pt x="0" y="1556"/>
                    <a:pt x="0" y="2580"/>
                    <a:pt x="524" y="3152"/>
                  </a:cubicBezTo>
                  <a:cubicBezTo>
                    <a:pt x="748" y="3392"/>
                    <a:pt x="1035" y="3512"/>
                    <a:pt x="1321" y="3512"/>
                  </a:cubicBezTo>
                  <a:cubicBezTo>
                    <a:pt x="1645" y="3512"/>
                    <a:pt x="1969" y="3359"/>
                    <a:pt x="2203" y="3056"/>
                  </a:cubicBezTo>
                  <a:cubicBezTo>
                    <a:pt x="2715" y="2437"/>
                    <a:pt x="2786" y="1306"/>
                    <a:pt x="2369" y="592"/>
                  </a:cubicBezTo>
                  <a:cubicBezTo>
                    <a:pt x="2146" y="202"/>
                    <a:pt x="1865" y="0"/>
                    <a:pt x="159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 name="Google Shape;2595;p17"/>
            <p:cNvSpPr/>
            <p:nvPr/>
          </p:nvSpPr>
          <p:spPr>
            <a:xfrm>
              <a:off x="70329" y="4332831"/>
              <a:ext cx="101497" cy="95721"/>
            </a:xfrm>
            <a:custGeom>
              <a:avLst/>
              <a:gdLst/>
              <a:ahLst/>
              <a:cxnLst/>
              <a:rect l="l" t="t" r="r" b="b"/>
              <a:pathLst>
                <a:path w="3216" h="3033" extrusionOk="0">
                  <a:moveTo>
                    <a:pt x="1424" y="0"/>
                  </a:moveTo>
                  <a:cubicBezTo>
                    <a:pt x="1401" y="0"/>
                    <a:pt x="1379" y="2"/>
                    <a:pt x="1358" y="5"/>
                  </a:cubicBezTo>
                  <a:cubicBezTo>
                    <a:pt x="465" y="100"/>
                    <a:pt x="1" y="1386"/>
                    <a:pt x="537" y="2303"/>
                  </a:cubicBezTo>
                  <a:cubicBezTo>
                    <a:pt x="809" y="2775"/>
                    <a:pt x="1249" y="3033"/>
                    <a:pt x="1743" y="3033"/>
                  </a:cubicBezTo>
                  <a:cubicBezTo>
                    <a:pt x="1896" y="3033"/>
                    <a:pt x="2055" y="3008"/>
                    <a:pt x="2215" y="2958"/>
                  </a:cubicBezTo>
                  <a:cubicBezTo>
                    <a:pt x="2847" y="2779"/>
                    <a:pt x="3216" y="2231"/>
                    <a:pt x="3144" y="1612"/>
                  </a:cubicBezTo>
                  <a:cubicBezTo>
                    <a:pt x="3075" y="994"/>
                    <a:pt x="2004" y="0"/>
                    <a:pt x="142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 name="Google Shape;2596;p17"/>
            <p:cNvSpPr/>
            <p:nvPr/>
          </p:nvSpPr>
          <p:spPr>
            <a:xfrm>
              <a:off x="255959" y="3739930"/>
              <a:ext cx="99603" cy="88494"/>
            </a:xfrm>
            <a:custGeom>
              <a:avLst/>
              <a:gdLst/>
              <a:ahLst/>
              <a:cxnLst/>
              <a:rect l="l" t="t" r="r" b="b"/>
              <a:pathLst>
                <a:path w="3156" h="2804" extrusionOk="0">
                  <a:moveTo>
                    <a:pt x="1569" y="0"/>
                  </a:moveTo>
                  <a:cubicBezTo>
                    <a:pt x="1278" y="0"/>
                    <a:pt x="989" y="89"/>
                    <a:pt x="751" y="278"/>
                  </a:cubicBezTo>
                  <a:cubicBezTo>
                    <a:pt x="179" y="706"/>
                    <a:pt x="1" y="1528"/>
                    <a:pt x="346" y="2147"/>
                  </a:cubicBezTo>
                  <a:cubicBezTo>
                    <a:pt x="580" y="2581"/>
                    <a:pt x="970" y="2804"/>
                    <a:pt x="1406" y="2804"/>
                  </a:cubicBezTo>
                  <a:cubicBezTo>
                    <a:pt x="1725" y="2804"/>
                    <a:pt x="2068" y="2685"/>
                    <a:pt x="2394" y="2445"/>
                  </a:cubicBezTo>
                  <a:cubicBezTo>
                    <a:pt x="3013" y="2004"/>
                    <a:pt x="3156" y="1314"/>
                    <a:pt x="2787" y="671"/>
                  </a:cubicBezTo>
                  <a:cubicBezTo>
                    <a:pt x="2527" y="241"/>
                    <a:pt x="2047" y="0"/>
                    <a:pt x="156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 name="Google Shape;2597;p17"/>
            <p:cNvSpPr/>
            <p:nvPr/>
          </p:nvSpPr>
          <p:spPr>
            <a:xfrm>
              <a:off x="390117" y="4296759"/>
              <a:ext cx="96605" cy="88400"/>
            </a:xfrm>
            <a:custGeom>
              <a:avLst/>
              <a:gdLst/>
              <a:ahLst/>
              <a:cxnLst/>
              <a:rect l="l" t="t" r="r" b="b"/>
              <a:pathLst>
                <a:path w="3061" h="2801" extrusionOk="0">
                  <a:moveTo>
                    <a:pt x="1908" y="1"/>
                  </a:moveTo>
                  <a:cubicBezTo>
                    <a:pt x="1784" y="1"/>
                    <a:pt x="1655" y="13"/>
                    <a:pt x="1524" y="29"/>
                  </a:cubicBezTo>
                  <a:lnTo>
                    <a:pt x="1465" y="29"/>
                  </a:lnTo>
                  <a:cubicBezTo>
                    <a:pt x="1452" y="28"/>
                    <a:pt x="1440" y="28"/>
                    <a:pt x="1428" y="28"/>
                  </a:cubicBezTo>
                  <a:cubicBezTo>
                    <a:pt x="782" y="28"/>
                    <a:pt x="377" y="338"/>
                    <a:pt x="179" y="969"/>
                  </a:cubicBezTo>
                  <a:cubicBezTo>
                    <a:pt x="0" y="1565"/>
                    <a:pt x="167" y="2184"/>
                    <a:pt x="584" y="2541"/>
                  </a:cubicBezTo>
                  <a:cubicBezTo>
                    <a:pt x="796" y="2714"/>
                    <a:pt x="1037" y="2801"/>
                    <a:pt x="1287" y="2801"/>
                  </a:cubicBezTo>
                  <a:cubicBezTo>
                    <a:pt x="1568" y="2801"/>
                    <a:pt x="1860" y="2690"/>
                    <a:pt x="2131" y="2469"/>
                  </a:cubicBezTo>
                  <a:cubicBezTo>
                    <a:pt x="2762" y="1957"/>
                    <a:pt x="3060" y="1291"/>
                    <a:pt x="2893" y="743"/>
                  </a:cubicBezTo>
                  <a:cubicBezTo>
                    <a:pt x="2709" y="143"/>
                    <a:pt x="2337" y="1"/>
                    <a:pt x="190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 name="Google Shape;2598;p17"/>
            <p:cNvSpPr/>
            <p:nvPr/>
          </p:nvSpPr>
          <p:spPr>
            <a:xfrm>
              <a:off x="596766" y="4081526"/>
              <a:ext cx="99225" cy="89978"/>
            </a:xfrm>
            <a:custGeom>
              <a:avLst/>
              <a:gdLst/>
              <a:ahLst/>
              <a:cxnLst/>
              <a:rect l="l" t="t" r="r" b="b"/>
              <a:pathLst>
                <a:path w="3144" h="2851" extrusionOk="0">
                  <a:moveTo>
                    <a:pt x="1686" y="1"/>
                  </a:moveTo>
                  <a:cubicBezTo>
                    <a:pt x="1353" y="1"/>
                    <a:pt x="1012" y="93"/>
                    <a:pt x="751" y="288"/>
                  </a:cubicBezTo>
                  <a:cubicBezTo>
                    <a:pt x="167" y="705"/>
                    <a:pt x="1" y="1574"/>
                    <a:pt x="358" y="2217"/>
                  </a:cubicBezTo>
                  <a:cubicBezTo>
                    <a:pt x="595" y="2633"/>
                    <a:pt x="991" y="2851"/>
                    <a:pt x="1410" y="2851"/>
                  </a:cubicBezTo>
                  <a:cubicBezTo>
                    <a:pt x="1686" y="2851"/>
                    <a:pt x="1972" y="2756"/>
                    <a:pt x="2227" y="2562"/>
                  </a:cubicBezTo>
                  <a:cubicBezTo>
                    <a:pt x="2894" y="2050"/>
                    <a:pt x="3144" y="1122"/>
                    <a:pt x="2775" y="491"/>
                  </a:cubicBezTo>
                  <a:cubicBezTo>
                    <a:pt x="2582" y="174"/>
                    <a:pt x="2142" y="1"/>
                    <a:pt x="168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 name="Google Shape;2599;p17"/>
            <p:cNvSpPr/>
            <p:nvPr/>
          </p:nvSpPr>
          <p:spPr>
            <a:xfrm>
              <a:off x="684689" y="3135353"/>
              <a:ext cx="95469" cy="94522"/>
            </a:xfrm>
            <a:custGeom>
              <a:avLst/>
              <a:gdLst/>
              <a:ahLst/>
              <a:cxnLst/>
              <a:rect l="l" t="t" r="r" b="b"/>
              <a:pathLst>
                <a:path w="3025" h="2995" extrusionOk="0">
                  <a:moveTo>
                    <a:pt x="1701" y="1"/>
                  </a:moveTo>
                  <a:cubicBezTo>
                    <a:pt x="1419" y="1"/>
                    <a:pt x="1112" y="112"/>
                    <a:pt x="810" y="337"/>
                  </a:cubicBezTo>
                  <a:cubicBezTo>
                    <a:pt x="179" y="813"/>
                    <a:pt x="1" y="1706"/>
                    <a:pt x="405" y="2373"/>
                  </a:cubicBezTo>
                  <a:cubicBezTo>
                    <a:pt x="655" y="2776"/>
                    <a:pt x="1043" y="2994"/>
                    <a:pt x="1444" y="2994"/>
                  </a:cubicBezTo>
                  <a:cubicBezTo>
                    <a:pt x="1695" y="2994"/>
                    <a:pt x="1950" y="2909"/>
                    <a:pt x="2179" y="2730"/>
                  </a:cubicBezTo>
                  <a:cubicBezTo>
                    <a:pt x="2822" y="2242"/>
                    <a:pt x="3025" y="1242"/>
                    <a:pt x="2620" y="575"/>
                  </a:cubicBezTo>
                  <a:cubicBezTo>
                    <a:pt x="2403" y="195"/>
                    <a:pt x="2074" y="1"/>
                    <a:pt x="170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 name="Google Shape;2600;p17"/>
            <p:cNvSpPr/>
            <p:nvPr/>
          </p:nvSpPr>
          <p:spPr>
            <a:xfrm>
              <a:off x="625327" y="3620574"/>
              <a:ext cx="96605" cy="89283"/>
            </a:xfrm>
            <a:custGeom>
              <a:avLst/>
              <a:gdLst/>
              <a:ahLst/>
              <a:cxnLst/>
              <a:rect l="l" t="t" r="r" b="b"/>
              <a:pathLst>
                <a:path w="3061" h="2829" extrusionOk="0">
                  <a:moveTo>
                    <a:pt x="1358" y="0"/>
                  </a:moveTo>
                  <a:cubicBezTo>
                    <a:pt x="1097" y="0"/>
                    <a:pt x="853" y="64"/>
                    <a:pt x="679" y="202"/>
                  </a:cubicBezTo>
                  <a:cubicBezTo>
                    <a:pt x="131" y="631"/>
                    <a:pt x="0" y="1571"/>
                    <a:pt x="393" y="2202"/>
                  </a:cubicBezTo>
                  <a:cubicBezTo>
                    <a:pt x="657" y="2615"/>
                    <a:pt x="1048" y="2828"/>
                    <a:pt x="1457" y="2828"/>
                  </a:cubicBezTo>
                  <a:cubicBezTo>
                    <a:pt x="1733" y="2828"/>
                    <a:pt x="2016" y="2732"/>
                    <a:pt x="2275" y="2536"/>
                  </a:cubicBezTo>
                  <a:cubicBezTo>
                    <a:pt x="2858" y="2071"/>
                    <a:pt x="3060" y="1262"/>
                    <a:pt x="2715" y="678"/>
                  </a:cubicBezTo>
                  <a:cubicBezTo>
                    <a:pt x="2477" y="257"/>
                    <a:pt x="1882" y="0"/>
                    <a:pt x="135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 name="Google Shape;2601;p17"/>
            <p:cNvSpPr/>
            <p:nvPr/>
          </p:nvSpPr>
          <p:spPr>
            <a:xfrm>
              <a:off x="508842" y="2880829"/>
              <a:ext cx="92471" cy="93228"/>
            </a:xfrm>
            <a:custGeom>
              <a:avLst/>
              <a:gdLst/>
              <a:ahLst/>
              <a:cxnLst/>
              <a:rect l="l" t="t" r="r" b="b"/>
              <a:pathLst>
                <a:path w="2930" h="2954" extrusionOk="0">
                  <a:moveTo>
                    <a:pt x="1787" y="1"/>
                  </a:moveTo>
                  <a:cubicBezTo>
                    <a:pt x="1490" y="1"/>
                    <a:pt x="1137" y="150"/>
                    <a:pt x="727" y="449"/>
                  </a:cubicBezTo>
                  <a:cubicBezTo>
                    <a:pt x="155" y="865"/>
                    <a:pt x="1" y="1687"/>
                    <a:pt x="370" y="2330"/>
                  </a:cubicBezTo>
                  <a:cubicBezTo>
                    <a:pt x="601" y="2733"/>
                    <a:pt x="1005" y="2953"/>
                    <a:pt x="1416" y="2953"/>
                  </a:cubicBezTo>
                  <a:cubicBezTo>
                    <a:pt x="1660" y="2953"/>
                    <a:pt x="1907" y="2875"/>
                    <a:pt x="2120" y="2711"/>
                  </a:cubicBezTo>
                  <a:cubicBezTo>
                    <a:pt x="2715" y="2270"/>
                    <a:pt x="2929" y="1139"/>
                    <a:pt x="2525" y="473"/>
                  </a:cubicBezTo>
                  <a:cubicBezTo>
                    <a:pt x="2337" y="158"/>
                    <a:pt x="2092" y="1"/>
                    <a:pt x="17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 name="Google Shape;2602;p17"/>
            <p:cNvSpPr/>
            <p:nvPr/>
          </p:nvSpPr>
          <p:spPr>
            <a:xfrm>
              <a:off x="817332" y="3918397"/>
              <a:ext cx="94712" cy="89315"/>
            </a:xfrm>
            <a:custGeom>
              <a:avLst/>
              <a:gdLst/>
              <a:ahLst/>
              <a:cxnLst/>
              <a:rect l="l" t="t" r="r" b="b"/>
              <a:pathLst>
                <a:path w="3001" h="2830" extrusionOk="0">
                  <a:moveTo>
                    <a:pt x="1588" y="0"/>
                  </a:moveTo>
                  <a:cubicBezTo>
                    <a:pt x="1312" y="0"/>
                    <a:pt x="1025" y="95"/>
                    <a:pt x="763" y="290"/>
                  </a:cubicBezTo>
                  <a:cubicBezTo>
                    <a:pt x="179" y="719"/>
                    <a:pt x="1" y="1588"/>
                    <a:pt x="370" y="2219"/>
                  </a:cubicBezTo>
                  <a:cubicBezTo>
                    <a:pt x="594" y="2616"/>
                    <a:pt x="1006" y="2829"/>
                    <a:pt x="1436" y="2829"/>
                  </a:cubicBezTo>
                  <a:cubicBezTo>
                    <a:pt x="1716" y="2829"/>
                    <a:pt x="2003" y="2740"/>
                    <a:pt x="2251" y="2552"/>
                  </a:cubicBezTo>
                  <a:cubicBezTo>
                    <a:pt x="2846" y="2100"/>
                    <a:pt x="3001" y="1254"/>
                    <a:pt x="2632" y="612"/>
                  </a:cubicBezTo>
                  <a:cubicBezTo>
                    <a:pt x="2389" y="212"/>
                    <a:pt x="2001" y="0"/>
                    <a:pt x="158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 name="Google Shape;2603;p17"/>
            <p:cNvSpPr/>
            <p:nvPr/>
          </p:nvSpPr>
          <p:spPr>
            <a:xfrm>
              <a:off x="446829" y="3092716"/>
              <a:ext cx="85338" cy="96574"/>
            </a:xfrm>
            <a:custGeom>
              <a:avLst/>
              <a:gdLst/>
              <a:ahLst/>
              <a:cxnLst/>
              <a:rect l="l" t="t" r="r" b="b"/>
              <a:pathLst>
                <a:path w="2704" h="3060" extrusionOk="0">
                  <a:moveTo>
                    <a:pt x="1259" y="1"/>
                  </a:moveTo>
                  <a:cubicBezTo>
                    <a:pt x="1062" y="1"/>
                    <a:pt x="858" y="72"/>
                    <a:pt x="668" y="224"/>
                  </a:cubicBezTo>
                  <a:cubicBezTo>
                    <a:pt x="144" y="640"/>
                    <a:pt x="1" y="1498"/>
                    <a:pt x="322" y="2212"/>
                  </a:cubicBezTo>
                  <a:cubicBezTo>
                    <a:pt x="557" y="2729"/>
                    <a:pt x="1059" y="3060"/>
                    <a:pt x="1547" y="3060"/>
                  </a:cubicBezTo>
                  <a:cubicBezTo>
                    <a:pt x="1677" y="3060"/>
                    <a:pt x="1807" y="3036"/>
                    <a:pt x="1930" y="2986"/>
                  </a:cubicBezTo>
                  <a:cubicBezTo>
                    <a:pt x="2466" y="2760"/>
                    <a:pt x="2704" y="2105"/>
                    <a:pt x="2430" y="1498"/>
                  </a:cubicBezTo>
                  <a:cubicBezTo>
                    <a:pt x="2347" y="1283"/>
                    <a:pt x="2263" y="1093"/>
                    <a:pt x="2204" y="867"/>
                  </a:cubicBezTo>
                  <a:cubicBezTo>
                    <a:pt x="2066" y="323"/>
                    <a:pt x="1679" y="1"/>
                    <a:pt x="12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 name="Google Shape;2604;p17"/>
            <p:cNvSpPr/>
            <p:nvPr/>
          </p:nvSpPr>
          <p:spPr>
            <a:xfrm>
              <a:off x="308947" y="4136975"/>
              <a:ext cx="87579" cy="83539"/>
            </a:xfrm>
            <a:custGeom>
              <a:avLst/>
              <a:gdLst/>
              <a:ahLst/>
              <a:cxnLst/>
              <a:rect l="l" t="t" r="r" b="b"/>
              <a:pathLst>
                <a:path w="2775" h="2647" extrusionOk="0">
                  <a:moveTo>
                    <a:pt x="1504" y="1"/>
                  </a:moveTo>
                  <a:cubicBezTo>
                    <a:pt x="1215" y="1"/>
                    <a:pt x="910" y="104"/>
                    <a:pt x="643" y="317"/>
                  </a:cubicBezTo>
                  <a:cubicBezTo>
                    <a:pt x="131" y="710"/>
                    <a:pt x="0" y="1508"/>
                    <a:pt x="346" y="2079"/>
                  </a:cubicBezTo>
                  <a:cubicBezTo>
                    <a:pt x="560" y="2450"/>
                    <a:pt x="919" y="2646"/>
                    <a:pt x="1290" y="2646"/>
                  </a:cubicBezTo>
                  <a:cubicBezTo>
                    <a:pt x="1539" y="2646"/>
                    <a:pt x="1793" y="2558"/>
                    <a:pt x="2013" y="2377"/>
                  </a:cubicBezTo>
                  <a:cubicBezTo>
                    <a:pt x="2596" y="1925"/>
                    <a:pt x="2775" y="1032"/>
                    <a:pt x="2405" y="460"/>
                  </a:cubicBezTo>
                  <a:cubicBezTo>
                    <a:pt x="2195" y="158"/>
                    <a:pt x="1861" y="1"/>
                    <a:pt x="150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 name="Google Shape;2605;p17"/>
            <p:cNvSpPr/>
            <p:nvPr/>
          </p:nvSpPr>
          <p:spPr>
            <a:xfrm>
              <a:off x="287897" y="2841948"/>
              <a:ext cx="90609" cy="79342"/>
            </a:xfrm>
            <a:custGeom>
              <a:avLst/>
              <a:gdLst/>
              <a:ahLst/>
              <a:cxnLst/>
              <a:rect l="l" t="t" r="r" b="b"/>
              <a:pathLst>
                <a:path w="2871" h="2514" extrusionOk="0">
                  <a:moveTo>
                    <a:pt x="1374" y="1"/>
                  </a:moveTo>
                  <a:cubicBezTo>
                    <a:pt x="1112" y="1"/>
                    <a:pt x="861" y="61"/>
                    <a:pt x="679" y="192"/>
                  </a:cubicBezTo>
                  <a:cubicBezTo>
                    <a:pt x="155" y="585"/>
                    <a:pt x="1" y="1371"/>
                    <a:pt x="346" y="1955"/>
                  </a:cubicBezTo>
                  <a:cubicBezTo>
                    <a:pt x="565" y="2325"/>
                    <a:pt x="911" y="2514"/>
                    <a:pt x="1286" y="2514"/>
                  </a:cubicBezTo>
                  <a:cubicBezTo>
                    <a:pt x="1561" y="2514"/>
                    <a:pt x="1852" y="2412"/>
                    <a:pt x="2120" y="2205"/>
                  </a:cubicBezTo>
                  <a:cubicBezTo>
                    <a:pt x="2680" y="1752"/>
                    <a:pt x="2870" y="1050"/>
                    <a:pt x="2560" y="538"/>
                  </a:cubicBezTo>
                  <a:cubicBezTo>
                    <a:pt x="2361" y="200"/>
                    <a:pt x="1850" y="1"/>
                    <a:pt x="137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 name="Google Shape;2606;p17"/>
            <p:cNvSpPr/>
            <p:nvPr/>
          </p:nvSpPr>
          <p:spPr>
            <a:xfrm>
              <a:off x="704982" y="3805763"/>
              <a:ext cx="84960" cy="77511"/>
            </a:xfrm>
            <a:custGeom>
              <a:avLst/>
              <a:gdLst/>
              <a:ahLst/>
              <a:cxnLst/>
              <a:rect l="l" t="t" r="r" b="b"/>
              <a:pathLst>
                <a:path w="2692" h="2456" extrusionOk="0">
                  <a:moveTo>
                    <a:pt x="1311" y="1"/>
                  </a:moveTo>
                  <a:cubicBezTo>
                    <a:pt x="1070" y="1"/>
                    <a:pt x="830" y="73"/>
                    <a:pt x="632" y="228"/>
                  </a:cubicBezTo>
                  <a:cubicBezTo>
                    <a:pt x="132" y="609"/>
                    <a:pt x="1" y="1383"/>
                    <a:pt x="334" y="1942"/>
                  </a:cubicBezTo>
                  <a:cubicBezTo>
                    <a:pt x="534" y="2278"/>
                    <a:pt x="868" y="2456"/>
                    <a:pt x="1219" y="2456"/>
                  </a:cubicBezTo>
                  <a:cubicBezTo>
                    <a:pt x="1451" y="2456"/>
                    <a:pt x="1692" y="2378"/>
                    <a:pt x="1906" y="2216"/>
                  </a:cubicBezTo>
                  <a:cubicBezTo>
                    <a:pt x="2513" y="1764"/>
                    <a:pt x="2691" y="1133"/>
                    <a:pt x="2358" y="585"/>
                  </a:cubicBezTo>
                  <a:cubicBezTo>
                    <a:pt x="2133" y="210"/>
                    <a:pt x="1720" y="1"/>
                    <a:pt x="131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 name="Google Shape;2607;p17"/>
            <p:cNvSpPr/>
            <p:nvPr/>
          </p:nvSpPr>
          <p:spPr>
            <a:xfrm>
              <a:off x="297680" y="3027610"/>
              <a:ext cx="79689" cy="82971"/>
            </a:xfrm>
            <a:custGeom>
              <a:avLst/>
              <a:gdLst/>
              <a:ahLst/>
              <a:cxnLst/>
              <a:rect l="l" t="t" r="r" b="b"/>
              <a:pathLst>
                <a:path w="2525" h="2629" extrusionOk="0">
                  <a:moveTo>
                    <a:pt x="1298" y="1"/>
                  </a:moveTo>
                  <a:cubicBezTo>
                    <a:pt x="1093" y="1"/>
                    <a:pt x="884" y="79"/>
                    <a:pt x="691" y="239"/>
                  </a:cubicBezTo>
                  <a:cubicBezTo>
                    <a:pt x="155" y="667"/>
                    <a:pt x="0" y="1548"/>
                    <a:pt x="369" y="2132"/>
                  </a:cubicBezTo>
                  <a:cubicBezTo>
                    <a:pt x="579" y="2457"/>
                    <a:pt x="902" y="2628"/>
                    <a:pt x="1230" y="2628"/>
                  </a:cubicBezTo>
                  <a:cubicBezTo>
                    <a:pt x="1443" y="2628"/>
                    <a:pt x="1658" y="2556"/>
                    <a:pt x="1846" y="2406"/>
                  </a:cubicBezTo>
                  <a:cubicBezTo>
                    <a:pt x="2405" y="1989"/>
                    <a:pt x="2524" y="1156"/>
                    <a:pt x="2131" y="536"/>
                  </a:cubicBezTo>
                  <a:cubicBezTo>
                    <a:pt x="1915" y="184"/>
                    <a:pt x="1612" y="1"/>
                    <a:pt x="129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 name="Google Shape;2608;p17"/>
            <p:cNvSpPr/>
            <p:nvPr/>
          </p:nvSpPr>
          <p:spPr>
            <a:xfrm>
              <a:off x="-75064" y="3021046"/>
              <a:ext cx="77417" cy="84328"/>
            </a:xfrm>
            <a:custGeom>
              <a:avLst/>
              <a:gdLst/>
              <a:ahLst/>
              <a:cxnLst/>
              <a:rect l="l" t="t" r="r" b="b"/>
              <a:pathLst>
                <a:path w="2453" h="2672" extrusionOk="0">
                  <a:moveTo>
                    <a:pt x="1473" y="0"/>
                  </a:moveTo>
                  <a:cubicBezTo>
                    <a:pt x="1266" y="0"/>
                    <a:pt x="1036" y="89"/>
                    <a:pt x="798" y="268"/>
                  </a:cubicBezTo>
                  <a:cubicBezTo>
                    <a:pt x="203" y="733"/>
                    <a:pt x="0" y="1578"/>
                    <a:pt x="369" y="2173"/>
                  </a:cubicBezTo>
                  <a:cubicBezTo>
                    <a:pt x="560" y="2493"/>
                    <a:pt x="886" y="2672"/>
                    <a:pt x="1212" y="2672"/>
                  </a:cubicBezTo>
                  <a:cubicBezTo>
                    <a:pt x="1396" y="2672"/>
                    <a:pt x="1580" y="2615"/>
                    <a:pt x="1739" y="2495"/>
                  </a:cubicBezTo>
                  <a:cubicBezTo>
                    <a:pt x="2250" y="2126"/>
                    <a:pt x="2453" y="994"/>
                    <a:pt x="2108" y="411"/>
                  </a:cubicBezTo>
                  <a:cubicBezTo>
                    <a:pt x="1955" y="139"/>
                    <a:pt x="1733" y="0"/>
                    <a:pt x="147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609" name="Google Shape;2609;p17"/>
          <p:cNvSpPr/>
          <p:nvPr/>
        </p:nvSpPr>
        <p:spPr>
          <a:xfrm>
            <a:off x="7909370" y="4239411"/>
            <a:ext cx="1323042" cy="966047"/>
          </a:xfrm>
          <a:custGeom>
            <a:avLst/>
            <a:gdLst/>
            <a:ahLst/>
            <a:cxnLst/>
            <a:rect l="l" t="t" r="r" b="b"/>
            <a:pathLst>
              <a:path w="40863" h="29837" extrusionOk="0">
                <a:moveTo>
                  <a:pt x="32243" y="5548"/>
                </a:moveTo>
                <a:cubicBezTo>
                  <a:pt x="33624" y="6703"/>
                  <a:pt x="34624" y="7953"/>
                  <a:pt x="34945" y="9620"/>
                </a:cubicBezTo>
                <a:cubicBezTo>
                  <a:pt x="35005" y="9905"/>
                  <a:pt x="34886" y="10215"/>
                  <a:pt x="34838" y="10513"/>
                </a:cubicBezTo>
                <a:cubicBezTo>
                  <a:pt x="34576" y="10370"/>
                  <a:pt x="34267" y="10274"/>
                  <a:pt x="34064" y="10072"/>
                </a:cubicBezTo>
                <a:cubicBezTo>
                  <a:pt x="32933" y="8834"/>
                  <a:pt x="32385" y="7357"/>
                  <a:pt x="32243" y="5548"/>
                </a:cubicBezTo>
                <a:close/>
                <a:moveTo>
                  <a:pt x="22872" y="12179"/>
                </a:moveTo>
                <a:cubicBezTo>
                  <a:pt x="25063" y="12894"/>
                  <a:pt x="26682" y="14180"/>
                  <a:pt x="27837" y="16013"/>
                </a:cubicBezTo>
                <a:cubicBezTo>
                  <a:pt x="28099" y="16442"/>
                  <a:pt x="28218" y="16978"/>
                  <a:pt x="28337" y="17466"/>
                </a:cubicBezTo>
                <a:cubicBezTo>
                  <a:pt x="28410" y="17712"/>
                  <a:pt x="28294" y="17868"/>
                  <a:pt x="28086" y="17868"/>
                </a:cubicBezTo>
                <a:cubicBezTo>
                  <a:pt x="28022" y="17868"/>
                  <a:pt x="27951" y="17853"/>
                  <a:pt x="27873" y="17823"/>
                </a:cubicBezTo>
                <a:cubicBezTo>
                  <a:pt x="27623" y="17716"/>
                  <a:pt x="27361" y="17609"/>
                  <a:pt x="27135" y="17466"/>
                </a:cubicBezTo>
                <a:cubicBezTo>
                  <a:pt x="25313" y="16263"/>
                  <a:pt x="23908" y="14715"/>
                  <a:pt x="23051" y="12691"/>
                </a:cubicBezTo>
                <a:cubicBezTo>
                  <a:pt x="22991" y="12549"/>
                  <a:pt x="22956" y="12418"/>
                  <a:pt x="22872" y="12179"/>
                </a:cubicBezTo>
                <a:close/>
                <a:moveTo>
                  <a:pt x="15336" y="18287"/>
                </a:moveTo>
                <a:cubicBezTo>
                  <a:pt x="16788" y="18585"/>
                  <a:pt x="18205" y="19883"/>
                  <a:pt x="18550" y="21264"/>
                </a:cubicBezTo>
                <a:cubicBezTo>
                  <a:pt x="17098" y="20609"/>
                  <a:pt x="16193" y="19502"/>
                  <a:pt x="15336" y="18287"/>
                </a:cubicBezTo>
                <a:close/>
                <a:moveTo>
                  <a:pt x="9216" y="23467"/>
                </a:moveTo>
                <a:cubicBezTo>
                  <a:pt x="10490" y="24181"/>
                  <a:pt x="11561" y="25633"/>
                  <a:pt x="11680" y="26860"/>
                </a:cubicBezTo>
                <a:cubicBezTo>
                  <a:pt x="10728" y="26526"/>
                  <a:pt x="9418" y="24740"/>
                  <a:pt x="9216" y="23467"/>
                </a:cubicBezTo>
                <a:close/>
                <a:moveTo>
                  <a:pt x="35547" y="1"/>
                </a:moveTo>
                <a:cubicBezTo>
                  <a:pt x="33221" y="1"/>
                  <a:pt x="31427" y="930"/>
                  <a:pt x="30552" y="3297"/>
                </a:cubicBezTo>
                <a:cubicBezTo>
                  <a:pt x="30540" y="3345"/>
                  <a:pt x="30492" y="3381"/>
                  <a:pt x="30468" y="3428"/>
                </a:cubicBezTo>
                <a:cubicBezTo>
                  <a:pt x="29490" y="3134"/>
                  <a:pt x="28523" y="2984"/>
                  <a:pt x="27542" y="2984"/>
                </a:cubicBezTo>
                <a:cubicBezTo>
                  <a:pt x="27175" y="2984"/>
                  <a:pt x="26805" y="3005"/>
                  <a:pt x="26432" y="3047"/>
                </a:cubicBezTo>
                <a:cubicBezTo>
                  <a:pt x="22896" y="3416"/>
                  <a:pt x="20836" y="5631"/>
                  <a:pt x="20777" y="9191"/>
                </a:cubicBezTo>
                <a:lnTo>
                  <a:pt x="20777" y="10251"/>
                </a:lnTo>
                <a:cubicBezTo>
                  <a:pt x="20598" y="10227"/>
                  <a:pt x="20467" y="10215"/>
                  <a:pt x="20348" y="10203"/>
                </a:cubicBezTo>
                <a:cubicBezTo>
                  <a:pt x="19946" y="10172"/>
                  <a:pt x="19546" y="10156"/>
                  <a:pt x="19149" y="10156"/>
                </a:cubicBezTo>
                <a:cubicBezTo>
                  <a:pt x="17861" y="10156"/>
                  <a:pt x="16596" y="10327"/>
                  <a:pt x="15359" y="10727"/>
                </a:cubicBezTo>
                <a:cubicBezTo>
                  <a:pt x="13347" y="11382"/>
                  <a:pt x="12431" y="12715"/>
                  <a:pt x="12550" y="14835"/>
                </a:cubicBezTo>
                <a:cubicBezTo>
                  <a:pt x="12573" y="15323"/>
                  <a:pt x="12669" y="15811"/>
                  <a:pt x="12740" y="16323"/>
                </a:cubicBezTo>
                <a:cubicBezTo>
                  <a:pt x="9859" y="16561"/>
                  <a:pt x="7680" y="17609"/>
                  <a:pt x="7370" y="20859"/>
                </a:cubicBezTo>
                <a:cubicBezTo>
                  <a:pt x="6692" y="20728"/>
                  <a:pt x="6073" y="20561"/>
                  <a:pt x="5430" y="20502"/>
                </a:cubicBezTo>
                <a:cubicBezTo>
                  <a:pt x="5087" y="20471"/>
                  <a:pt x="4739" y="20453"/>
                  <a:pt x="4390" y="20453"/>
                </a:cubicBezTo>
                <a:cubicBezTo>
                  <a:pt x="4072" y="20453"/>
                  <a:pt x="3754" y="20468"/>
                  <a:pt x="3441" y="20502"/>
                </a:cubicBezTo>
                <a:cubicBezTo>
                  <a:pt x="1417" y="20704"/>
                  <a:pt x="203" y="21895"/>
                  <a:pt x="60" y="23907"/>
                </a:cubicBezTo>
                <a:cubicBezTo>
                  <a:pt x="0" y="24729"/>
                  <a:pt x="108" y="25574"/>
                  <a:pt x="250" y="26384"/>
                </a:cubicBezTo>
                <a:cubicBezTo>
                  <a:pt x="465" y="27538"/>
                  <a:pt x="786" y="28681"/>
                  <a:pt x="1072" y="29836"/>
                </a:cubicBezTo>
                <a:lnTo>
                  <a:pt x="2846" y="29836"/>
                </a:lnTo>
                <a:cubicBezTo>
                  <a:pt x="2501" y="28431"/>
                  <a:pt x="2132" y="27050"/>
                  <a:pt x="1834" y="25633"/>
                </a:cubicBezTo>
                <a:cubicBezTo>
                  <a:pt x="1715" y="25050"/>
                  <a:pt x="1703" y="24443"/>
                  <a:pt x="1739" y="23859"/>
                </a:cubicBezTo>
                <a:cubicBezTo>
                  <a:pt x="1834" y="22728"/>
                  <a:pt x="2334" y="22204"/>
                  <a:pt x="3453" y="22014"/>
                </a:cubicBezTo>
                <a:cubicBezTo>
                  <a:pt x="3829" y="21953"/>
                  <a:pt x="4201" y="21925"/>
                  <a:pt x="4571" y="21925"/>
                </a:cubicBezTo>
                <a:cubicBezTo>
                  <a:pt x="5361" y="21925"/>
                  <a:pt x="6139" y="22053"/>
                  <a:pt x="6918" y="22264"/>
                </a:cubicBezTo>
                <a:cubicBezTo>
                  <a:pt x="7275" y="22359"/>
                  <a:pt x="7454" y="22526"/>
                  <a:pt x="7525" y="22931"/>
                </a:cubicBezTo>
                <a:cubicBezTo>
                  <a:pt x="7859" y="24574"/>
                  <a:pt x="8513" y="26098"/>
                  <a:pt x="9764" y="27241"/>
                </a:cubicBezTo>
                <a:cubicBezTo>
                  <a:pt x="10252" y="27705"/>
                  <a:pt x="10918" y="28039"/>
                  <a:pt x="11573" y="28217"/>
                </a:cubicBezTo>
                <a:cubicBezTo>
                  <a:pt x="11695" y="28254"/>
                  <a:pt x="11813" y="28271"/>
                  <a:pt x="11924" y="28271"/>
                </a:cubicBezTo>
                <a:cubicBezTo>
                  <a:pt x="12572" y="28271"/>
                  <a:pt x="13010" y="27685"/>
                  <a:pt x="12919" y="26943"/>
                </a:cubicBezTo>
                <a:cubicBezTo>
                  <a:pt x="12871" y="26586"/>
                  <a:pt x="12788" y="26241"/>
                  <a:pt x="12669" y="25919"/>
                </a:cubicBezTo>
                <a:cubicBezTo>
                  <a:pt x="12038" y="24133"/>
                  <a:pt x="10776" y="22859"/>
                  <a:pt x="9228" y="21835"/>
                </a:cubicBezTo>
                <a:cubicBezTo>
                  <a:pt x="9061" y="21740"/>
                  <a:pt x="8835" y="21538"/>
                  <a:pt x="8823" y="21371"/>
                </a:cubicBezTo>
                <a:cubicBezTo>
                  <a:pt x="8728" y="19847"/>
                  <a:pt x="9109" y="18859"/>
                  <a:pt x="10371" y="18299"/>
                </a:cubicBezTo>
                <a:cubicBezTo>
                  <a:pt x="10966" y="18025"/>
                  <a:pt x="11645" y="17894"/>
                  <a:pt x="12300" y="17787"/>
                </a:cubicBezTo>
                <a:cubicBezTo>
                  <a:pt x="12555" y="17744"/>
                  <a:pt x="12737" y="17715"/>
                  <a:pt x="12877" y="17715"/>
                </a:cubicBezTo>
                <a:cubicBezTo>
                  <a:pt x="13234" y="17715"/>
                  <a:pt x="13317" y="17900"/>
                  <a:pt x="13633" y="18490"/>
                </a:cubicBezTo>
                <a:cubicBezTo>
                  <a:pt x="14562" y="20192"/>
                  <a:pt x="15776" y="21597"/>
                  <a:pt x="17574" y="22407"/>
                </a:cubicBezTo>
                <a:cubicBezTo>
                  <a:pt x="17911" y="22561"/>
                  <a:pt x="18266" y="22676"/>
                  <a:pt x="18609" y="22676"/>
                </a:cubicBezTo>
                <a:cubicBezTo>
                  <a:pt x="18957" y="22676"/>
                  <a:pt x="19293" y="22558"/>
                  <a:pt x="19586" y="22240"/>
                </a:cubicBezTo>
                <a:cubicBezTo>
                  <a:pt x="20134" y="21645"/>
                  <a:pt x="19812" y="20978"/>
                  <a:pt x="19515" y="20383"/>
                </a:cubicBezTo>
                <a:cubicBezTo>
                  <a:pt x="18681" y="18668"/>
                  <a:pt x="17276" y="17537"/>
                  <a:pt x="15526" y="16978"/>
                </a:cubicBezTo>
                <a:cubicBezTo>
                  <a:pt x="14633" y="16680"/>
                  <a:pt x="14300" y="16144"/>
                  <a:pt x="14216" y="15323"/>
                </a:cubicBezTo>
                <a:cubicBezTo>
                  <a:pt x="14181" y="15144"/>
                  <a:pt x="14169" y="14954"/>
                  <a:pt x="14157" y="14775"/>
                </a:cubicBezTo>
                <a:cubicBezTo>
                  <a:pt x="14050" y="13251"/>
                  <a:pt x="14514" y="12584"/>
                  <a:pt x="15967" y="12156"/>
                </a:cubicBezTo>
                <a:cubicBezTo>
                  <a:pt x="17131" y="11808"/>
                  <a:pt x="18311" y="11661"/>
                  <a:pt x="19511" y="11661"/>
                </a:cubicBezTo>
                <a:cubicBezTo>
                  <a:pt x="19832" y="11661"/>
                  <a:pt x="20155" y="11671"/>
                  <a:pt x="20479" y="11691"/>
                </a:cubicBezTo>
                <a:cubicBezTo>
                  <a:pt x="20884" y="11703"/>
                  <a:pt x="21027" y="11858"/>
                  <a:pt x="21134" y="12239"/>
                </a:cubicBezTo>
                <a:cubicBezTo>
                  <a:pt x="21801" y="14858"/>
                  <a:pt x="23372" y="16859"/>
                  <a:pt x="25599" y="18311"/>
                </a:cubicBezTo>
                <a:cubicBezTo>
                  <a:pt x="26206" y="18716"/>
                  <a:pt x="26956" y="19014"/>
                  <a:pt x="27682" y="19145"/>
                </a:cubicBezTo>
                <a:cubicBezTo>
                  <a:pt x="27805" y="19168"/>
                  <a:pt x="27922" y="19179"/>
                  <a:pt x="28033" y="19179"/>
                </a:cubicBezTo>
                <a:cubicBezTo>
                  <a:pt x="28833" y="19179"/>
                  <a:pt x="29305" y="18592"/>
                  <a:pt x="29325" y="17692"/>
                </a:cubicBezTo>
                <a:cubicBezTo>
                  <a:pt x="29337" y="16763"/>
                  <a:pt x="28944" y="15966"/>
                  <a:pt x="28456" y="15216"/>
                </a:cubicBezTo>
                <a:cubicBezTo>
                  <a:pt x="27099" y="13144"/>
                  <a:pt x="25289" y="11632"/>
                  <a:pt x="22920" y="10810"/>
                </a:cubicBezTo>
                <a:cubicBezTo>
                  <a:pt x="22575" y="10691"/>
                  <a:pt x="22396" y="10524"/>
                  <a:pt x="22384" y="10155"/>
                </a:cubicBezTo>
                <a:cubicBezTo>
                  <a:pt x="22360" y="9417"/>
                  <a:pt x="22253" y="8655"/>
                  <a:pt x="22301" y="7893"/>
                </a:cubicBezTo>
                <a:cubicBezTo>
                  <a:pt x="22396" y="6000"/>
                  <a:pt x="23396" y="4798"/>
                  <a:pt x="25230" y="4309"/>
                </a:cubicBezTo>
                <a:cubicBezTo>
                  <a:pt x="25944" y="4117"/>
                  <a:pt x="26656" y="4026"/>
                  <a:pt x="27365" y="4026"/>
                </a:cubicBezTo>
                <a:cubicBezTo>
                  <a:pt x="28193" y="4026"/>
                  <a:pt x="29017" y="4150"/>
                  <a:pt x="29837" y="4381"/>
                </a:cubicBezTo>
                <a:cubicBezTo>
                  <a:pt x="30195" y="4476"/>
                  <a:pt x="30302" y="4631"/>
                  <a:pt x="30338" y="5024"/>
                </a:cubicBezTo>
                <a:cubicBezTo>
                  <a:pt x="30528" y="7596"/>
                  <a:pt x="31766" y="9572"/>
                  <a:pt x="33814" y="11060"/>
                </a:cubicBezTo>
                <a:cubicBezTo>
                  <a:pt x="33933" y="11155"/>
                  <a:pt x="34064" y="11215"/>
                  <a:pt x="34207" y="11275"/>
                </a:cubicBezTo>
                <a:cubicBezTo>
                  <a:pt x="34406" y="11356"/>
                  <a:pt x="34600" y="11395"/>
                  <a:pt x="34780" y="11395"/>
                </a:cubicBezTo>
                <a:cubicBezTo>
                  <a:pt x="35312" y="11395"/>
                  <a:pt x="35719" y="11052"/>
                  <a:pt x="35755" y="10429"/>
                </a:cubicBezTo>
                <a:cubicBezTo>
                  <a:pt x="35791" y="9727"/>
                  <a:pt x="35695" y="8965"/>
                  <a:pt x="35469" y="8310"/>
                </a:cubicBezTo>
                <a:cubicBezTo>
                  <a:pt x="34933" y="6786"/>
                  <a:pt x="33981" y="5560"/>
                  <a:pt x="32683" y="4595"/>
                </a:cubicBezTo>
                <a:cubicBezTo>
                  <a:pt x="32397" y="4381"/>
                  <a:pt x="32362" y="4202"/>
                  <a:pt x="32481" y="3893"/>
                </a:cubicBezTo>
                <a:cubicBezTo>
                  <a:pt x="32874" y="2845"/>
                  <a:pt x="33576" y="2142"/>
                  <a:pt x="34707" y="1952"/>
                </a:cubicBezTo>
                <a:cubicBezTo>
                  <a:pt x="35145" y="1877"/>
                  <a:pt x="35603" y="1831"/>
                  <a:pt x="36045" y="1831"/>
                </a:cubicBezTo>
                <a:cubicBezTo>
                  <a:pt x="36095" y="1831"/>
                  <a:pt x="36146" y="1832"/>
                  <a:pt x="36195" y="1833"/>
                </a:cubicBezTo>
                <a:cubicBezTo>
                  <a:pt x="37815" y="1881"/>
                  <a:pt x="39362" y="2285"/>
                  <a:pt x="40851" y="2952"/>
                </a:cubicBezTo>
                <a:cubicBezTo>
                  <a:pt x="40851" y="2357"/>
                  <a:pt x="40851" y="1773"/>
                  <a:pt x="40863" y="1166"/>
                </a:cubicBezTo>
                <a:cubicBezTo>
                  <a:pt x="39327" y="488"/>
                  <a:pt x="37684" y="83"/>
                  <a:pt x="35981" y="11"/>
                </a:cubicBezTo>
                <a:cubicBezTo>
                  <a:pt x="35834" y="4"/>
                  <a:pt x="35690" y="1"/>
                  <a:pt x="355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 name="Google Shape;2610;p17"/>
          <p:cNvSpPr/>
          <p:nvPr/>
        </p:nvSpPr>
        <p:spPr>
          <a:xfrm>
            <a:off x="8601686" y="4796560"/>
            <a:ext cx="630293" cy="409640"/>
          </a:xfrm>
          <a:custGeom>
            <a:avLst/>
            <a:gdLst/>
            <a:ahLst/>
            <a:cxnLst/>
            <a:rect l="l" t="t" r="r" b="b"/>
            <a:pathLst>
              <a:path w="19467" h="12652" extrusionOk="0">
                <a:moveTo>
                  <a:pt x="14180" y="4900"/>
                </a:moveTo>
                <a:lnTo>
                  <a:pt x="14180" y="4900"/>
                </a:lnTo>
                <a:cubicBezTo>
                  <a:pt x="15002" y="5579"/>
                  <a:pt x="15454" y="6448"/>
                  <a:pt x="15514" y="7520"/>
                </a:cubicBezTo>
                <a:cubicBezTo>
                  <a:pt x="14680" y="6841"/>
                  <a:pt x="14347" y="5912"/>
                  <a:pt x="14180" y="4900"/>
                </a:cubicBezTo>
                <a:close/>
                <a:moveTo>
                  <a:pt x="6394" y="8615"/>
                </a:moveTo>
                <a:lnTo>
                  <a:pt x="6394" y="8615"/>
                </a:lnTo>
                <a:cubicBezTo>
                  <a:pt x="7977" y="8913"/>
                  <a:pt x="9406" y="10996"/>
                  <a:pt x="8977" y="12520"/>
                </a:cubicBezTo>
                <a:cubicBezTo>
                  <a:pt x="7596" y="11508"/>
                  <a:pt x="6870" y="10163"/>
                  <a:pt x="6394" y="8615"/>
                </a:cubicBezTo>
                <a:close/>
                <a:moveTo>
                  <a:pt x="17172" y="0"/>
                </a:moveTo>
                <a:cubicBezTo>
                  <a:pt x="16611" y="0"/>
                  <a:pt x="16047" y="81"/>
                  <a:pt x="15478" y="257"/>
                </a:cubicBezTo>
                <a:cubicBezTo>
                  <a:pt x="14276" y="638"/>
                  <a:pt x="13383" y="1400"/>
                  <a:pt x="12906" y="2590"/>
                </a:cubicBezTo>
                <a:cubicBezTo>
                  <a:pt x="12024" y="2281"/>
                  <a:pt x="11152" y="2131"/>
                  <a:pt x="10290" y="2131"/>
                </a:cubicBezTo>
                <a:cubicBezTo>
                  <a:pt x="9361" y="2131"/>
                  <a:pt x="8444" y="2305"/>
                  <a:pt x="7537" y="2638"/>
                </a:cubicBezTo>
                <a:cubicBezTo>
                  <a:pt x="5703" y="3317"/>
                  <a:pt x="4620" y="4853"/>
                  <a:pt x="4560" y="6781"/>
                </a:cubicBezTo>
                <a:cubicBezTo>
                  <a:pt x="4560" y="6924"/>
                  <a:pt x="4536" y="7043"/>
                  <a:pt x="4524" y="7186"/>
                </a:cubicBezTo>
                <a:cubicBezTo>
                  <a:pt x="2738" y="7436"/>
                  <a:pt x="1536" y="8472"/>
                  <a:pt x="833" y="10056"/>
                </a:cubicBezTo>
                <a:cubicBezTo>
                  <a:pt x="476" y="10877"/>
                  <a:pt x="274" y="11770"/>
                  <a:pt x="0" y="12639"/>
                </a:cubicBezTo>
                <a:lnTo>
                  <a:pt x="1893" y="12639"/>
                </a:lnTo>
                <a:cubicBezTo>
                  <a:pt x="2048" y="11544"/>
                  <a:pt x="2417" y="10532"/>
                  <a:pt x="3024" y="9615"/>
                </a:cubicBezTo>
                <a:cubicBezTo>
                  <a:pt x="3429" y="9020"/>
                  <a:pt x="4024" y="8722"/>
                  <a:pt x="4763" y="8532"/>
                </a:cubicBezTo>
                <a:cubicBezTo>
                  <a:pt x="5155" y="10056"/>
                  <a:pt x="5739" y="11472"/>
                  <a:pt x="6787" y="12651"/>
                </a:cubicBezTo>
                <a:lnTo>
                  <a:pt x="10239" y="12651"/>
                </a:lnTo>
                <a:cubicBezTo>
                  <a:pt x="10275" y="10222"/>
                  <a:pt x="8751" y="8079"/>
                  <a:pt x="6465" y="7329"/>
                </a:cubicBezTo>
                <a:cubicBezTo>
                  <a:pt x="6144" y="7222"/>
                  <a:pt x="6060" y="7067"/>
                  <a:pt x="6060" y="6769"/>
                </a:cubicBezTo>
                <a:cubicBezTo>
                  <a:pt x="6084" y="5496"/>
                  <a:pt x="6596" y="4495"/>
                  <a:pt x="7799" y="3972"/>
                </a:cubicBezTo>
                <a:cubicBezTo>
                  <a:pt x="8638" y="3615"/>
                  <a:pt x="9493" y="3439"/>
                  <a:pt x="10361" y="3439"/>
                </a:cubicBezTo>
                <a:cubicBezTo>
                  <a:pt x="10970" y="3439"/>
                  <a:pt x="11585" y="3526"/>
                  <a:pt x="12204" y="3698"/>
                </a:cubicBezTo>
                <a:cubicBezTo>
                  <a:pt x="12597" y="3793"/>
                  <a:pt x="12752" y="3995"/>
                  <a:pt x="12775" y="4424"/>
                </a:cubicBezTo>
                <a:cubicBezTo>
                  <a:pt x="12811" y="5793"/>
                  <a:pt x="13192" y="7079"/>
                  <a:pt x="14061" y="8186"/>
                </a:cubicBezTo>
                <a:cubicBezTo>
                  <a:pt x="14505" y="8741"/>
                  <a:pt x="15034" y="9020"/>
                  <a:pt x="15535" y="9020"/>
                </a:cubicBezTo>
                <a:cubicBezTo>
                  <a:pt x="15733" y="9020"/>
                  <a:pt x="15927" y="8977"/>
                  <a:pt x="16109" y="8889"/>
                </a:cubicBezTo>
                <a:cubicBezTo>
                  <a:pt x="16752" y="8555"/>
                  <a:pt x="17002" y="7782"/>
                  <a:pt x="16764" y="6829"/>
                </a:cubicBezTo>
                <a:cubicBezTo>
                  <a:pt x="16716" y="6662"/>
                  <a:pt x="16669" y="6519"/>
                  <a:pt x="16609" y="6353"/>
                </a:cubicBezTo>
                <a:cubicBezTo>
                  <a:pt x="16193" y="5174"/>
                  <a:pt x="15490" y="4210"/>
                  <a:pt x="14478" y="3519"/>
                </a:cubicBezTo>
                <a:cubicBezTo>
                  <a:pt x="14109" y="3257"/>
                  <a:pt x="14085" y="3007"/>
                  <a:pt x="14323" y="2709"/>
                </a:cubicBezTo>
                <a:cubicBezTo>
                  <a:pt x="14561" y="2412"/>
                  <a:pt x="14811" y="2114"/>
                  <a:pt x="15121" y="1888"/>
                </a:cubicBezTo>
                <a:cubicBezTo>
                  <a:pt x="15728" y="1477"/>
                  <a:pt x="16408" y="1291"/>
                  <a:pt x="17107" y="1291"/>
                </a:cubicBezTo>
                <a:cubicBezTo>
                  <a:pt x="17258" y="1291"/>
                  <a:pt x="17410" y="1300"/>
                  <a:pt x="17562" y="1316"/>
                </a:cubicBezTo>
                <a:cubicBezTo>
                  <a:pt x="18205" y="1376"/>
                  <a:pt x="18836" y="1519"/>
                  <a:pt x="19467" y="1638"/>
                </a:cubicBezTo>
                <a:cubicBezTo>
                  <a:pt x="19467" y="1233"/>
                  <a:pt x="19467" y="816"/>
                  <a:pt x="19455" y="412"/>
                </a:cubicBezTo>
                <a:cubicBezTo>
                  <a:pt x="18699" y="150"/>
                  <a:pt x="17939" y="0"/>
                  <a:pt x="1717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 name="Google Shape;2611;p17"/>
          <p:cNvSpPr/>
          <p:nvPr/>
        </p:nvSpPr>
        <p:spPr>
          <a:xfrm>
            <a:off x="8812903" y="1764276"/>
            <a:ext cx="670797" cy="705085"/>
          </a:xfrm>
          <a:custGeom>
            <a:avLst/>
            <a:gdLst/>
            <a:ahLst/>
            <a:cxnLst/>
            <a:rect l="l" t="t" r="r" b="b"/>
            <a:pathLst>
              <a:path w="20718" h="21777" extrusionOk="0">
                <a:moveTo>
                  <a:pt x="20718" y="0"/>
                </a:moveTo>
                <a:cubicBezTo>
                  <a:pt x="19396" y="0"/>
                  <a:pt x="18051" y="0"/>
                  <a:pt x="16717" y="12"/>
                </a:cubicBezTo>
                <a:cubicBezTo>
                  <a:pt x="16622" y="215"/>
                  <a:pt x="16550" y="405"/>
                  <a:pt x="16443" y="572"/>
                </a:cubicBezTo>
                <a:cubicBezTo>
                  <a:pt x="13836" y="4584"/>
                  <a:pt x="10942" y="8382"/>
                  <a:pt x="7704" y="11907"/>
                </a:cubicBezTo>
                <a:cubicBezTo>
                  <a:pt x="5561" y="14240"/>
                  <a:pt x="3358" y="16538"/>
                  <a:pt x="1203" y="18872"/>
                </a:cubicBezTo>
                <a:cubicBezTo>
                  <a:pt x="775" y="19336"/>
                  <a:pt x="382" y="19872"/>
                  <a:pt x="132" y="20455"/>
                </a:cubicBezTo>
                <a:cubicBezTo>
                  <a:pt x="1" y="20741"/>
                  <a:pt x="108" y="21301"/>
                  <a:pt x="322" y="21503"/>
                </a:cubicBezTo>
                <a:cubicBezTo>
                  <a:pt x="508" y="21680"/>
                  <a:pt x="868" y="21776"/>
                  <a:pt x="1181" y="21776"/>
                </a:cubicBezTo>
                <a:cubicBezTo>
                  <a:pt x="1269" y="21776"/>
                  <a:pt x="1354" y="21769"/>
                  <a:pt x="1429" y="21753"/>
                </a:cubicBezTo>
                <a:cubicBezTo>
                  <a:pt x="1834" y="21658"/>
                  <a:pt x="2203" y="21360"/>
                  <a:pt x="2549" y="21098"/>
                </a:cubicBezTo>
                <a:cubicBezTo>
                  <a:pt x="2856" y="20847"/>
                  <a:pt x="3119" y="20625"/>
                  <a:pt x="3503" y="20625"/>
                </a:cubicBezTo>
                <a:cubicBezTo>
                  <a:pt x="3611" y="20625"/>
                  <a:pt x="3728" y="20643"/>
                  <a:pt x="3858" y="20682"/>
                </a:cubicBezTo>
                <a:cubicBezTo>
                  <a:pt x="3910" y="20695"/>
                  <a:pt x="3966" y="20702"/>
                  <a:pt x="4025" y="20702"/>
                </a:cubicBezTo>
                <a:cubicBezTo>
                  <a:pt x="4321" y="20702"/>
                  <a:pt x="4695" y="20543"/>
                  <a:pt x="4954" y="20384"/>
                </a:cubicBezTo>
                <a:cubicBezTo>
                  <a:pt x="5620" y="19967"/>
                  <a:pt x="6251" y="19491"/>
                  <a:pt x="6859" y="18979"/>
                </a:cubicBezTo>
                <a:cubicBezTo>
                  <a:pt x="9311" y="16943"/>
                  <a:pt x="11395" y="14562"/>
                  <a:pt x="13169" y="11942"/>
                </a:cubicBezTo>
                <a:cubicBezTo>
                  <a:pt x="15610" y="8359"/>
                  <a:pt x="17860" y="4632"/>
                  <a:pt x="20182" y="977"/>
                </a:cubicBezTo>
                <a:cubicBezTo>
                  <a:pt x="20372" y="655"/>
                  <a:pt x="20539" y="334"/>
                  <a:pt x="2071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12" name="Google Shape;2612;p17"/>
          <p:cNvGrpSpPr/>
          <p:nvPr/>
        </p:nvGrpSpPr>
        <p:grpSpPr>
          <a:xfrm>
            <a:off x="-20888" y="-4266"/>
            <a:ext cx="1466417" cy="1270995"/>
            <a:chOff x="-62661" y="-21977"/>
            <a:chExt cx="1429396" cy="1238908"/>
          </a:xfrm>
        </p:grpSpPr>
        <p:sp>
          <p:nvSpPr>
            <p:cNvPr id="2613" name="Google Shape;2613;p17"/>
            <p:cNvSpPr/>
            <p:nvPr/>
          </p:nvSpPr>
          <p:spPr>
            <a:xfrm>
              <a:off x="-61935" y="-21977"/>
              <a:ext cx="952607" cy="885321"/>
            </a:xfrm>
            <a:custGeom>
              <a:avLst/>
              <a:gdLst/>
              <a:ahLst/>
              <a:cxnLst/>
              <a:rect l="l" t="t" r="r" b="b"/>
              <a:pathLst>
                <a:path w="30184" h="28052" extrusionOk="0">
                  <a:moveTo>
                    <a:pt x="24587" y="1"/>
                  </a:moveTo>
                  <a:cubicBezTo>
                    <a:pt x="22587" y="3239"/>
                    <a:pt x="19884" y="5859"/>
                    <a:pt x="17098" y="8395"/>
                  </a:cubicBezTo>
                  <a:cubicBezTo>
                    <a:pt x="12705" y="12383"/>
                    <a:pt x="8097" y="16086"/>
                    <a:pt x="3180" y="19384"/>
                  </a:cubicBezTo>
                  <a:cubicBezTo>
                    <a:pt x="2108" y="20122"/>
                    <a:pt x="1049" y="20849"/>
                    <a:pt x="1" y="21575"/>
                  </a:cubicBezTo>
                  <a:lnTo>
                    <a:pt x="1" y="28052"/>
                  </a:lnTo>
                  <a:cubicBezTo>
                    <a:pt x="1132" y="27397"/>
                    <a:pt x="2323" y="26802"/>
                    <a:pt x="3406" y="26075"/>
                  </a:cubicBezTo>
                  <a:cubicBezTo>
                    <a:pt x="12729" y="19801"/>
                    <a:pt x="20884" y="12264"/>
                    <a:pt x="27862" y="3430"/>
                  </a:cubicBezTo>
                  <a:cubicBezTo>
                    <a:pt x="28707" y="2358"/>
                    <a:pt x="29409" y="1156"/>
                    <a:pt x="30183" y="13"/>
                  </a:cubicBezTo>
                  <a:cubicBezTo>
                    <a:pt x="28302" y="13"/>
                    <a:pt x="26445" y="13"/>
                    <a:pt x="245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 name="Google Shape;2614;p17"/>
            <p:cNvSpPr/>
            <p:nvPr/>
          </p:nvSpPr>
          <p:spPr>
            <a:xfrm>
              <a:off x="-62661" y="383905"/>
              <a:ext cx="851489" cy="833026"/>
            </a:xfrm>
            <a:custGeom>
              <a:avLst/>
              <a:gdLst/>
              <a:ahLst/>
              <a:cxnLst/>
              <a:rect l="l" t="t" r="r" b="b"/>
              <a:pathLst>
                <a:path w="26980" h="26395" extrusionOk="0">
                  <a:moveTo>
                    <a:pt x="25026" y="1"/>
                  </a:moveTo>
                  <a:cubicBezTo>
                    <a:pt x="24558" y="1"/>
                    <a:pt x="24223" y="334"/>
                    <a:pt x="23896" y="689"/>
                  </a:cubicBezTo>
                  <a:cubicBezTo>
                    <a:pt x="23801" y="796"/>
                    <a:pt x="23717" y="915"/>
                    <a:pt x="23610" y="1022"/>
                  </a:cubicBezTo>
                  <a:cubicBezTo>
                    <a:pt x="21229" y="3475"/>
                    <a:pt x="18979" y="6094"/>
                    <a:pt x="16443" y="8369"/>
                  </a:cubicBezTo>
                  <a:cubicBezTo>
                    <a:pt x="11918" y="12440"/>
                    <a:pt x="7049" y="16108"/>
                    <a:pt x="1881" y="19346"/>
                  </a:cubicBezTo>
                  <a:lnTo>
                    <a:pt x="0" y="20501"/>
                  </a:lnTo>
                  <a:lnTo>
                    <a:pt x="0" y="26395"/>
                  </a:lnTo>
                  <a:cubicBezTo>
                    <a:pt x="691" y="26145"/>
                    <a:pt x="1453" y="26002"/>
                    <a:pt x="2048" y="25609"/>
                  </a:cubicBezTo>
                  <a:cubicBezTo>
                    <a:pt x="3453" y="24656"/>
                    <a:pt x="4846" y="23668"/>
                    <a:pt x="6132" y="22573"/>
                  </a:cubicBezTo>
                  <a:cubicBezTo>
                    <a:pt x="8954" y="20179"/>
                    <a:pt x="11609" y="17620"/>
                    <a:pt x="14478" y="15298"/>
                  </a:cubicBezTo>
                  <a:cubicBezTo>
                    <a:pt x="19026" y="11607"/>
                    <a:pt x="23003" y="7404"/>
                    <a:pt x="26456" y="2689"/>
                  </a:cubicBezTo>
                  <a:cubicBezTo>
                    <a:pt x="26980" y="1975"/>
                    <a:pt x="26896" y="1737"/>
                    <a:pt x="26051" y="1606"/>
                  </a:cubicBezTo>
                  <a:cubicBezTo>
                    <a:pt x="26111" y="677"/>
                    <a:pt x="25968" y="296"/>
                    <a:pt x="25444" y="82"/>
                  </a:cubicBezTo>
                  <a:cubicBezTo>
                    <a:pt x="25293" y="26"/>
                    <a:pt x="25155" y="1"/>
                    <a:pt x="250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 name="Google Shape;2615;p17"/>
            <p:cNvSpPr/>
            <p:nvPr/>
          </p:nvSpPr>
          <p:spPr>
            <a:xfrm>
              <a:off x="614060" y="-21598"/>
              <a:ext cx="752674" cy="790957"/>
            </a:xfrm>
            <a:custGeom>
              <a:avLst/>
              <a:gdLst/>
              <a:ahLst/>
              <a:cxnLst/>
              <a:rect l="l" t="t" r="r" b="b"/>
              <a:pathLst>
                <a:path w="23849" h="25062" extrusionOk="0">
                  <a:moveTo>
                    <a:pt x="19253" y="1"/>
                  </a:moveTo>
                  <a:cubicBezTo>
                    <a:pt x="19146" y="203"/>
                    <a:pt x="19062" y="429"/>
                    <a:pt x="18943" y="620"/>
                  </a:cubicBezTo>
                  <a:cubicBezTo>
                    <a:pt x="15955" y="5251"/>
                    <a:pt x="12597" y="9609"/>
                    <a:pt x="8882" y="13693"/>
                  </a:cubicBezTo>
                  <a:cubicBezTo>
                    <a:pt x="6406" y="16395"/>
                    <a:pt x="3870" y="19039"/>
                    <a:pt x="1381" y="21729"/>
                  </a:cubicBezTo>
                  <a:cubicBezTo>
                    <a:pt x="893" y="22265"/>
                    <a:pt x="441" y="22884"/>
                    <a:pt x="143" y="23539"/>
                  </a:cubicBezTo>
                  <a:cubicBezTo>
                    <a:pt x="0" y="23861"/>
                    <a:pt x="119" y="24516"/>
                    <a:pt x="369" y="24754"/>
                  </a:cubicBezTo>
                  <a:cubicBezTo>
                    <a:pt x="586" y="24952"/>
                    <a:pt x="980" y="25062"/>
                    <a:pt x="1329" y="25062"/>
                  </a:cubicBezTo>
                  <a:cubicBezTo>
                    <a:pt x="1441" y="25062"/>
                    <a:pt x="1548" y="25051"/>
                    <a:pt x="1643" y="25028"/>
                  </a:cubicBezTo>
                  <a:cubicBezTo>
                    <a:pt x="2108" y="24944"/>
                    <a:pt x="2536" y="24599"/>
                    <a:pt x="2929" y="24289"/>
                  </a:cubicBezTo>
                  <a:cubicBezTo>
                    <a:pt x="3273" y="24010"/>
                    <a:pt x="3581" y="23746"/>
                    <a:pt x="4023" y="23746"/>
                  </a:cubicBezTo>
                  <a:cubicBezTo>
                    <a:pt x="4147" y="23746"/>
                    <a:pt x="4281" y="23766"/>
                    <a:pt x="4429" y="23813"/>
                  </a:cubicBezTo>
                  <a:cubicBezTo>
                    <a:pt x="4492" y="23832"/>
                    <a:pt x="4561" y="23840"/>
                    <a:pt x="4634" y="23840"/>
                  </a:cubicBezTo>
                  <a:cubicBezTo>
                    <a:pt x="4974" y="23840"/>
                    <a:pt x="5397" y="23654"/>
                    <a:pt x="5691" y="23468"/>
                  </a:cubicBezTo>
                  <a:cubicBezTo>
                    <a:pt x="6453" y="22992"/>
                    <a:pt x="7180" y="22444"/>
                    <a:pt x="7882" y="21860"/>
                  </a:cubicBezTo>
                  <a:cubicBezTo>
                    <a:pt x="10692" y="19515"/>
                    <a:pt x="13109" y="16753"/>
                    <a:pt x="15145" y="13752"/>
                  </a:cubicBezTo>
                  <a:cubicBezTo>
                    <a:pt x="17955" y="9609"/>
                    <a:pt x="20550" y="5335"/>
                    <a:pt x="23229" y="1120"/>
                  </a:cubicBezTo>
                  <a:cubicBezTo>
                    <a:pt x="23467" y="763"/>
                    <a:pt x="23646" y="370"/>
                    <a:pt x="238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 name="Google Shape;2616;p17"/>
            <p:cNvSpPr/>
            <p:nvPr/>
          </p:nvSpPr>
          <p:spPr>
            <a:xfrm>
              <a:off x="-62661" y="-21598"/>
              <a:ext cx="540370" cy="485519"/>
            </a:xfrm>
            <a:custGeom>
              <a:avLst/>
              <a:gdLst/>
              <a:ahLst/>
              <a:cxnLst/>
              <a:rect l="l" t="t" r="r" b="b"/>
              <a:pathLst>
                <a:path w="17122" h="15384" extrusionOk="0">
                  <a:moveTo>
                    <a:pt x="17121" y="1"/>
                  </a:moveTo>
                  <a:cubicBezTo>
                    <a:pt x="15204" y="1"/>
                    <a:pt x="13287" y="1"/>
                    <a:pt x="11382" y="13"/>
                  </a:cubicBezTo>
                  <a:cubicBezTo>
                    <a:pt x="11204" y="203"/>
                    <a:pt x="11061" y="429"/>
                    <a:pt x="10871" y="596"/>
                  </a:cubicBezTo>
                  <a:cubicBezTo>
                    <a:pt x="8132" y="2918"/>
                    <a:pt x="5382" y="5251"/>
                    <a:pt x="2608" y="7561"/>
                  </a:cubicBezTo>
                  <a:cubicBezTo>
                    <a:pt x="1762" y="8275"/>
                    <a:pt x="881" y="8954"/>
                    <a:pt x="0" y="9645"/>
                  </a:cubicBezTo>
                  <a:lnTo>
                    <a:pt x="0" y="15383"/>
                  </a:lnTo>
                  <a:cubicBezTo>
                    <a:pt x="3274" y="13681"/>
                    <a:pt x="5977" y="11252"/>
                    <a:pt x="8465" y="8573"/>
                  </a:cubicBezTo>
                  <a:cubicBezTo>
                    <a:pt x="9394" y="7585"/>
                    <a:pt x="10454" y="6728"/>
                    <a:pt x="11418" y="5763"/>
                  </a:cubicBezTo>
                  <a:cubicBezTo>
                    <a:pt x="13347" y="3858"/>
                    <a:pt x="15216" y="1918"/>
                    <a:pt x="1712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17" name="Google Shape;2617;p17"/>
          <p:cNvGrpSpPr/>
          <p:nvPr/>
        </p:nvGrpSpPr>
        <p:grpSpPr>
          <a:xfrm>
            <a:off x="7895350" y="241731"/>
            <a:ext cx="1419775" cy="1383093"/>
            <a:chOff x="7653723" y="217809"/>
            <a:chExt cx="1383931" cy="1348175"/>
          </a:xfrm>
        </p:grpSpPr>
        <p:sp>
          <p:nvSpPr>
            <p:cNvPr id="2618" name="Google Shape;2618;p17"/>
            <p:cNvSpPr/>
            <p:nvPr/>
          </p:nvSpPr>
          <p:spPr>
            <a:xfrm>
              <a:off x="7970103" y="949791"/>
              <a:ext cx="109387" cy="120307"/>
            </a:xfrm>
            <a:custGeom>
              <a:avLst/>
              <a:gdLst/>
              <a:ahLst/>
              <a:cxnLst/>
              <a:rect l="l" t="t" r="r" b="b"/>
              <a:pathLst>
                <a:path w="3466" h="3812" extrusionOk="0">
                  <a:moveTo>
                    <a:pt x="450" y="0"/>
                  </a:moveTo>
                  <a:cubicBezTo>
                    <a:pt x="387" y="0"/>
                    <a:pt x="329" y="11"/>
                    <a:pt x="287" y="34"/>
                  </a:cubicBezTo>
                  <a:cubicBezTo>
                    <a:pt x="156" y="117"/>
                    <a:pt x="1" y="379"/>
                    <a:pt x="37" y="534"/>
                  </a:cubicBezTo>
                  <a:cubicBezTo>
                    <a:pt x="72" y="820"/>
                    <a:pt x="191" y="1117"/>
                    <a:pt x="358" y="1332"/>
                  </a:cubicBezTo>
                  <a:cubicBezTo>
                    <a:pt x="834" y="1987"/>
                    <a:pt x="1346" y="2629"/>
                    <a:pt x="1858" y="3261"/>
                  </a:cubicBezTo>
                  <a:cubicBezTo>
                    <a:pt x="2025" y="3451"/>
                    <a:pt x="2239" y="3630"/>
                    <a:pt x="2454" y="3737"/>
                  </a:cubicBezTo>
                  <a:cubicBezTo>
                    <a:pt x="2560" y="3787"/>
                    <a:pt x="2666" y="3812"/>
                    <a:pt x="2768" y="3812"/>
                  </a:cubicBezTo>
                  <a:cubicBezTo>
                    <a:pt x="3144" y="3812"/>
                    <a:pt x="3456" y="3478"/>
                    <a:pt x="3466" y="2915"/>
                  </a:cubicBezTo>
                  <a:cubicBezTo>
                    <a:pt x="3394" y="2760"/>
                    <a:pt x="3287" y="2451"/>
                    <a:pt x="3073" y="2260"/>
                  </a:cubicBezTo>
                  <a:cubicBezTo>
                    <a:pt x="2335" y="1522"/>
                    <a:pt x="1596" y="808"/>
                    <a:pt x="822" y="129"/>
                  </a:cubicBezTo>
                  <a:cubicBezTo>
                    <a:pt x="742" y="48"/>
                    <a:pt x="584" y="0"/>
                    <a:pt x="45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 name="Google Shape;2619;p17"/>
            <p:cNvSpPr/>
            <p:nvPr/>
          </p:nvSpPr>
          <p:spPr>
            <a:xfrm>
              <a:off x="7992667" y="341742"/>
              <a:ext cx="99982" cy="101087"/>
            </a:xfrm>
            <a:custGeom>
              <a:avLst/>
              <a:gdLst/>
              <a:ahLst/>
              <a:cxnLst/>
              <a:rect l="l" t="t" r="r" b="b"/>
              <a:pathLst>
                <a:path w="3168" h="3203" extrusionOk="0">
                  <a:moveTo>
                    <a:pt x="597" y="1"/>
                  </a:moveTo>
                  <a:cubicBezTo>
                    <a:pt x="416" y="1"/>
                    <a:pt x="215" y="48"/>
                    <a:pt x="131" y="132"/>
                  </a:cubicBezTo>
                  <a:cubicBezTo>
                    <a:pt x="0" y="287"/>
                    <a:pt x="0" y="715"/>
                    <a:pt x="131" y="918"/>
                  </a:cubicBezTo>
                  <a:cubicBezTo>
                    <a:pt x="584" y="1573"/>
                    <a:pt x="1084" y="2180"/>
                    <a:pt x="1608" y="2775"/>
                  </a:cubicBezTo>
                  <a:cubicBezTo>
                    <a:pt x="1774" y="2966"/>
                    <a:pt x="2060" y="3120"/>
                    <a:pt x="2310" y="3180"/>
                  </a:cubicBezTo>
                  <a:cubicBezTo>
                    <a:pt x="2370" y="3195"/>
                    <a:pt x="2429" y="3203"/>
                    <a:pt x="2486" y="3203"/>
                  </a:cubicBezTo>
                  <a:cubicBezTo>
                    <a:pt x="2867" y="3203"/>
                    <a:pt x="3157" y="2869"/>
                    <a:pt x="3167" y="2382"/>
                  </a:cubicBezTo>
                  <a:cubicBezTo>
                    <a:pt x="3144" y="2299"/>
                    <a:pt x="3108" y="2085"/>
                    <a:pt x="2989" y="1965"/>
                  </a:cubicBezTo>
                  <a:cubicBezTo>
                    <a:pt x="2322" y="1311"/>
                    <a:pt x="1643" y="656"/>
                    <a:pt x="905" y="72"/>
                  </a:cubicBezTo>
                  <a:cubicBezTo>
                    <a:pt x="842" y="24"/>
                    <a:pt x="724" y="1"/>
                    <a:pt x="59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 name="Google Shape;2620;p17"/>
            <p:cNvSpPr/>
            <p:nvPr/>
          </p:nvSpPr>
          <p:spPr>
            <a:xfrm>
              <a:off x="8188428" y="804998"/>
              <a:ext cx="99225" cy="126240"/>
            </a:xfrm>
            <a:custGeom>
              <a:avLst/>
              <a:gdLst/>
              <a:ahLst/>
              <a:cxnLst/>
              <a:rect l="l" t="t" r="r" b="b"/>
              <a:pathLst>
                <a:path w="3144" h="4000" extrusionOk="0">
                  <a:moveTo>
                    <a:pt x="665" y="0"/>
                  </a:moveTo>
                  <a:cubicBezTo>
                    <a:pt x="565" y="0"/>
                    <a:pt x="458" y="36"/>
                    <a:pt x="346" y="121"/>
                  </a:cubicBezTo>
                  <a:cubicBezTo>
                    <a:pt x="0" y="371"/>
                    <a:pt x="167" y="717"/>
                    <a:pt x="334" y="1014"/>
                  </a:cubicBezTo>
                  <a:cubicBezTo>
                    <a:pt x="822" y="1860"/>
                    <a:pt x="1334" y="2705"/>
                    <a:pt x="1834" y="3538"/>
                  </a:cubicBezTo>
                  <a:cubicBezTo>
                    <a:pt x="1905" y="3646"/>
                    <a:pt x="1989" y="3777"/>
                    <a:pt x="2084" y="3824"/>
                  </a:cubicBezTo>
                  <a:cubicBezTo>
                    <a:pt x="2255" y="3900"/>
                    <a:pt x="2457" y="3999"/>
                    <a:pt x="2617" y="3999"/>
                  </a:cubicBezTo>
                  <a:cubicBezTo>
                    <a:pt x="2656" y="3999"/>
                    <a:pt x="2694" y="3993"/>
                    <a:pt x="2727" y="3979"/>
                  </a:cubicBezTo>
                  <a:cubicBezTo>
                    <a:pt x="2917" y="3896"/>
                    <a:pt x="3025" y="3622"/>
                    <a:pt x="3144" y="3467"/>
                  </a:cubicBezTo>
                  <a:cubicBezTo>
                    <a:pt x="3084" y="3217"/>
                    <a:pt x="3084" y="3050"/>
                    <a:pt x="3001" y="2967"/>
                  </a:cubicBezTo>
                  <a:cubicBezTo>
                    <a:pt x="2417" y="2086"/>
                    <a:pt x="1834" y="1205"/>
                    <a:pt x="1215" y="360"/>
                  </a:cubicBezTo>
                  <a:cubicBezTo>
                    <a:pt x="1076" y="171"/>
                    <a:pt x="886" y="0"/>
                    <a:pt x="6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 name="Google Shape;2621;p17"/>
            <p:cNvSpPr/>
            <p:nvPr/>
          </p:nvSpPr>
          <p:spPr>
            <a:xfrm>
              <a:off x="8118904" y="330980"/>
              <a:ext cx="81583" cy="111754"/>
            </a:xfrm>
            <a:custGeom>
              <a:avLst/>
              <a:gdLst/>
              <a:ahLst/>
              <a:cxnLst/>
              <a:rect l="l" t="t" r="r" b="b"/>
              <a:pathLst>
                <a:path w="2585" h="3541" extrusionOk="0">
                  <a:moveTo>
                    <a:pt x="494" y="1"/>
                  </a:moveTo>
                  <a:cubicBezTo>
                    <a:pt x="430" y="1"/>
                    <a:pt x="370" y="10"/>
                    <a:pt x="322" y="32"/>
                  </a:cubicBezTo>
                  <a:cubicBezTo>
                    <a:pt x="156" y="104"/>
                    <a:pt x="84" y="366"/>
                    <a:pt x="1" y="473"/>
                  </a:cubicBezTo>
                  <a:cubicBezTo>
                    <a:pt x="144" y="1759"/>
                    <a:pt x="799" y="2652"/>
                    <a:pt x="1608" y="3426"/>
                  </a:cubicBezTo>
                  <a:cubicBezTo>
                    <a:pt x="1677" y="3501"/>
                    <a:pt x="1831" y="3541"/>
                    <a:pt x="1978" y="3541"/>
                  </a:cubicBezTo>
                  <a:cubicBezTo>
                    <a:pt x="2086" y="3541"/>
                    <a:pt x="2190" y="3519"/>
                    <a:pt x="2251" y="3473"/>
                  </a:cubicBezTo>
                  <a:cubicBezTo>
                    <a:pt x="2418" y="3354"/>
                    <a:pt x="2584" y="3009"/>
                    <a:pt x="2537" y="2830"/>
                  </a:cubicBezTo>
                  <a:cubicBezTo>
                    <a:pt x="2239" y="1795"/>
                    <a:pt x="1834" y="794"/>
                    <a:pt x="918" y="116"/>
                  </a:cubicBezTo>
                  <a:cubicBezTo>
                    <a:pt x="810" y="50"/>
                    <a:pt x="640" y="1"/>
                    <a:pt x="4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 name="Google Shape;2622;p17"/>
            <p:cNvSpPr/>
            <p:nvPr/>
          </p:nvSpPr>
          <p:spPr>
            <a:xfrm>
              <a:off x="8764066" y="518347"/>
              <a:ext cx="101876" cy="128165"/>
            </a:xfrm>
            <a:custGeom>
              <a:avLst/>
              <a:gdLst/>
              <a:ahLst/>
              <a:cxnLst/>
              <a:rect l="l" t="t" r="r" b="b"/>
              <a:pathLst>
                <a:path w="3228" h="4061" extrusionOk="0">
                  <a:moveTo>
                    <a:pt x="144" y="1"/>
                  </a:moveTo>
                  <a:cubicBezTo>
                    <a:pt x="132" y="275"/>
                    <a:pt x="1" y="584"/>
                    <a:pt x="96" y="799"/>
                  </a:cubicBezTo>
                  <a:cubicBezTo>
                    <a:pt x="382" y="1370"/>
                    <a:pt x="751" y="1906"/>
                    <a:pt x="1108" y="2442"/>
                  </a:cubicBezTo>
                  <a:cubicBezTo>
                    <a:pt x="1430" y="2918"/>
                    <a:pt x="1727" y="3406"/>
                    <a:pt x="2096" y="3847"/>
                  </a:cubicBezTo>
                  <a:cubicBezTo>
                    <a:pt x="2206" y="3966"/>
                    <a:pt x="2457" y="4060"/>
                    <a:pt x="2654" y="4060"/>
                  </a:cubicBezTo>
                  <a:cubicBezTo>
                    <a:pt x="2693" y="4060"/>
                    <a:pt x="2730" y="4057"/>
                    <a:pt x="2763" y="4049"/>
                  </a:cubicBezTo>
                  <a:cubicBezTo>
                    <a:pt x="2942" y="4025"/>
                    <a:pt x="3073" y="3775"/>
                    <a:pt x="3227" y="3608"/>
                  </a:cubicBezTo>
                  <a:cubicBezTo>
                    <a:pt x="3132" y="3370"/>
                    <a:pt x="3120" y="3192"/>
                    <a:pt x="3001" y="3061"/>
                  </a:cubicBezTo>
                  <a:cubicBezTo>
                    <a:pt x="2299" y="2120"/>
                    <a:pt x="1584" y="1168"/>
                    <a:pt x="846" y="263"/>
                  </a:cubicBezTo>
                  <a:cubicBezTo>
                    <a:pt x="715" y="96"/>
                    <a:pt x="382" y="84"/>
                    <a:pt x="14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 name="Google Shape;2623;p17"/>
            <p:cNvSpPr/>
            <p:nvPr/>
          </p:nvSpPr>
          <p:spPr>
            <a:xfrm>
              <a:off x="7923521" y="1036610"/>
              <a:ext cx="85717" cy="109892"/>
            </a:xfrm>
            <a:custGeom>
              <a:avLst/>
              <a:gdLst/>
              <a:ahLst/>
              <a:cxnLst/>
              <a:rect l="l" t="t" r="r" b="b"/>
              <a:pathLst>
                <a:path w="2716" h="3482" extrusionOk="0">
                  <a:moveTo>
                    <a:pt x="626" y="0"/>
                  </a:moveTo>
                  <a:cubicBezTo>
                    <a:pt x="603" y="0"/>
                    <a:pt x="580" y="3"/>
                    <a:pt x="560" y="9"/>
                  </a:cubicBezTo>
                  <a:cubicBezTo>
                    <a:pt x="322" y="93"/>
                    <a:pt x="179" y="462"/>
                    <a:pt x="1" y="688"/>
                  </a:cubicBezTo>
                  <a:cubicBezTo>
                    <a:pt x="393" y="1843"/>
                    <a:pt x="917" y="2772"/>
                    <a:pt x="1775" y="3427"/>
                  </a:cubicBezTo>
                  <a:cubicBezTo>
                    <a:pt x="1835" y="3464"/>
                    <a:pt x="1930" y="3481"/>
                    <a:pt x="2034" y="3481"/>
                  </a:cubicBezTo>
                  <a:cubicBezTo>
                    <a:pt x="2195" y="3481"/>
                    <a:pt x="2376" y="3439"/>
                    <a:pt x="2477" y="3367"/>
                  </a:cubicBezTo>
                  <a:cubicBezTo>
                    <a:pt x="2644" y="3236"/>
                    <a:pt x="2715" y="2915"/>
                    <a:pt x="2703" y="2688"/>
                  </a:cubicBezTo>
                  <a:cubicBezTo>
                    <a:pt x="2679" y="2474"/>
                    <a:pt x="2537" y="2248"/>
                    <a:pt x="2406" y="2045"/>
                  </a:cubicBezTo>
                  <a:cubicBezTo>
                    <a:pt x="2048" y="1486"/>
                    <a:pt x="1703" y="926"/>
                    <a:pt x="1286" y="402"/>
                  </a:cubicBezTo>
                  <a:cubicBezTo>
                    <a:pt x="1137" y="211"/>
                    <a:pt x="827" y="0"/>
                    <a:pt x="62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 name="Google Shape;2624;p17"/>
            <p:cNvSpPr/>
            <p:nvPr/>
          </p:nvSpPr>
          <p:spPr>
            <a:xfrm>
              <a:off x="8133200" y="1090134"/>
              <a:ext cx="88715" cy="109482"/>
            </a:xfrm>
            <a:custGeom>
              <a:avLst/>
              <a:gdLst/>
              <a:ahLst/>
              <a:cxnLst/>
              <a:rect l="l" t="t" r="r" b="b"/>
              <a:pathLst>
                <a:path w="2811" h="3469" extrusionOk="0">
                  <a:moveTo>
                    <a:pt x="503" y="0"/>
                  </a:moveTo>
                  <a:cubicBezTo>
                    <a:pt x="269" y="0"/>
                    <a:pt x="57" y="202"/>
                    <a:pt x="24" y="504"/>
                  </a:cubicBezTo>
                  <a:cubicBezTo>
                    <a:pt x="0" y="683"/>
                    <a:pt x="12" y="897"/>
                    <a:pt x="107" y="1040"/>
                  </a:cubicBezTo>
                  <a:cubicBezTo>
                    <a:pt x="524" y="1731"/>
                    <a:pt x="941" y="2397"/>
                    <a:pt x="1393" y="3040"/>
                  </a:cubicBezTo>
                  <a:cubicBezTo>
                    <a:pt x="1536" y="3219"/>
                    <a:pt x="1786" y="3302"/>
                    <a:pt x="2036" y="3469"/>
                  </a:cubicBezTo>
                  <a:cubicBezTo>
                    <a:pt x="2262" y="3314"/>
                    <a:pt x="2572" y="3231"/>
                    <a:pt x="2643" y="3040"/>
                  </a:cubicBezTo>
                  <a:cubicBezTo>
                    <a:pt x="2751" y="2778"/>
                    <a:pt x="2810" y="2350"/>
                    <a:pt x="2667" y="2171"/>
                  </a:cubicBezTo>
                  <a:cubicBezTo>
                    <a:pt x="2096" y="1457"/>
                    <a:pt x="1477" y="778"/>
                    <a:pt x="822" y="135"/>
                  </a:cubicBezTo>
                  <a:cubicBezTo>
                    <a:pt x="721" y="42"/>
                    <a:pt x="610" y="0"/>
                    <a:pt x="50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 name="Google Shape;2625;p17"/>
            <p:cNvSpPr/>
            <p:nvPr/>
          </p:nvSpPr>
          <p:spPr>
            <a:xfrm>
              <a:off x="8383053" y="374847"/>
              <a:ext cx="104116" cy="132741"/>
            </a:xfrm>
            <a:custGeom>
              <a:avLst/>
              <a:gdLst/>
              <a:ahLst/>
              <a:cxnLst/>
              <a:rect l="l" t="t" r="r" b="b"/>
              <a:pathLst>
                <a:path w="3299" h="4206" extrusionOk="0">
                  <a:moveTo>
                    <a:pt x="453" y="0"/>
                  </a:moveTo>
                  <a:cubicBezTo>
                    <a:pt x="207" y="0"/>
                    <a:pt x="10" y="214"/>
                    <a:pt x="1" y="583"/>
                  </a:cubicBezTo>
                  <a:cubicBezTo>
                    <a:pt x="25" y="666"/>
                    <a:pt x="60" y="833"/>
                    <a:pt x="132" y="976"/>
                  </a:cubicBezTo>
                  <a:cubicBezTo>
                    <a:pt x="727" y="1869"/>
                    <a:pt x="1322" y="2786"/>
                    <a:pt x="1977" y="3655"/>
                  </a:cubicBezTo>
                  <a:cubicBezTo>
                    <a:pt x="2168" y="3893"/>
                    <a:pt x="2501" y="4060"/>
                    <a:pt x="2799" y="4191"/>
                  </a:cubicBezTo>
                  <a:cubicBezTo>
                    <a:pt x="2825" y="4201"/>
                    <a:pt x="2856" y="4206"/>
                    <a:pt x="2890" y="4206"/>
                  </a:cubicBezTo>
                  <a:cubicBezTo>
                    <a:pt x="3013" y="4206"/>
                    <a:pt x="3172" y="4144"/>
                    <a:pt x="3227" y="4060"/>
                  </a:cubicBezTo>
                  <a:cubicBezTo>
                    <a:pt x="3299" y="3976"/>
                    <a:pt x="3287" y="3738"/>
                    <a:pt x="3216" y="3631"/>
                  </a:cubicBezTo>
                  <a:cubicBezTo>
                    <a:pt x="2561" y="2595"/>
                    <a:pt x="1870" y="1571"/>
                    <a:pt x="1192" y="547"/>
                  </a:cubicBezTo>
                  <a:cubicBezTo>
                    <a:pt x="1072" y="369"/>
                    <a:pt x="906" y="190"/>
                    <a:pt x="727" y="83"/>
                  </a:cubicBezTo>
                  <a:cubicBezTo>
                    <a:pt x="634" y="27"/>
                    <a:pt x="540" y="0"/>
                    <a:pt x="45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 name="Google Shape;2626;p17"/>
            <p:cNvSpPr/>
            <p:nvPr/>
          </p:nvSpPr>
          <p:spPr>
            <a:xfrm>
              <a:off x="8539365" y="520934"/>
              <a:ext cx="99256" cy="128007"/>
            </a:xfrm>
            <a:custGeom>
              <a:avLst/>
              <a:gdLst/>
              <a:ahLst/>
              <a:cxnLst/>
              <a:rect l="l" t="t" r="r" b="b"/>
              <a:pathLst>
                <a:path w="3145" h="4056" extrusionOk="0">
                  <a:moveTo>
                    <a:pt x="833" y="0"/>
                  </a:moveTo>
                  <a:cubicBezTo>
                    <a:pt x="235" y="0"/>
                    <a:pt x="0" y="508"/>
                    <a:pt x="334" y="1026"/>
                  </a:cubicBezTo>
                  <a:cubicBezTo>
                    <a:pt x="882" y="1919"/>
                    <a:pt x="1477" y="2788"/>
                    <a:pt x="2084" y="3657"/>
                  </a:cubicBezTo>
                  <a:cubicBezTo>
                    <a:pt x="2204" y="3824"/>
                    <a:pt x="2418" y="3967"/>
                    <a:pt x="2608" y="4038"/>
                  </a:cubicBezTo>
                  <a:cubicBezTo>
                    <a:pt x="2638" y="4050"/>
                    <a:pt x="2672" y="4055"/>
                    <a:pt x="2709" y="4055"/>
                  </a:cubicBezTo>
                  <a:cubicBezTo>
                    <a:pt x="2821" y="4055"/>
                    <a:pt x="2956" y="4006"/>
                    <a:pt x="3037" y="3943"/>
                  </a:cubicBezTo>
                  <a:cubicBezTo>
                    <a:pt x="3108" y="3860"/>
                    <a:pt x="3144" y="3646"/>
                    <a:pt x="3085" y="3538"/>
                  </a:cubicBezTo>
                  <a:cubicBezTo>
                    <a:pt x="2537" y="2479"/>
                    <a:pt x="1977" y="1443"/>
                    <a:pt x="1382" y="419"/>
                  </a:cubicBezTo>
                  <a:cubicBezTo>
                    <a:pt x="1263" y="205"/>
                    <a:pt x="1013" y="86"/>
                    <a:pt x="894" y="2"/>
                  </a:cubicBezTo>
                  <a:cubicBezTo>
                    <a:pt x="873" y="1"/>
                    <a:pt x="853" y="0"/>
                    <a:pt x="83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 name="Google Shape;2627;p17"/>
            <p:cNvSpPr/>
            <p:nvPr/>
          </p:nvSpPr>
          <p:spPr>
            <a:xfrm>
              <a:off x="8003177" y="1236284"/>
              <a:ext cx="108251" cy="110018"/>
            </a:xfrm>
            <a:custGeom>
              <a:avLst/>
              <a:gdLst/>
              <a:ahLst/>
              <a:cxnLst/>
              <a:rect l="l" t="t" r="r" b="b"/>
              <a:pathLst>
                <a:path w="3430" h="3486" extrusionOk="0">
                  <a:moveTo>
                    <a:pt x="587" y="0"/>
                  </a:moveTo>
                  <a:cubicBezTo>
                    <a:pt x="511" y="0"/>
                    <a:pt x="427" y="26"/>
                    <a:pt x="334" y="88"/>
                  </a:cubicBezTo>
                  <a:cubicBezTo>
                    <a:pt x="1" y="326"/>
                    <a:pt x="36" y="743"/>
                    <a:pt x="263" y="981"/>
                  </a:cubicBezTo>
                  <a:cubicBezTo>
                    <a:pt x="989" y="1814"/>
                    <a:pt x="1751" y="2612"/>
                    <a:pt x="2561" y="3362"/>
                  </a:cubicBezTo>
                  <a:cubicBezTo>
                    <a:pt x="2658" y="3447"/>
                    <a:pt x="2765" y="3486"/>
                    <a:pt x="2869" y="3486"/>
                  </a:cubicBezTo>
                  <a:cubicBezTo>
                    <a:pt x="3149" y="3486"/>
                    <a:pt x="3412" y="3206"/>
                    <a:pt x="3430" y="2755"/>
                  </a:cubicBezTo>
                  <a:cubicBezTo>
                    <a:pt x="3334" y="2600"/>
                    <a:pt x="3192" y="2338"/>
                    <a:pt x="2977" y="2124"/>
                  </a:cubicBezTo>
                  <a:cubicBezTo>
                    <a:pt x="2382" y="1517"/>
                    <a:pt x="1739" y="969"/>
                    <a:pt x="1120" y="374"/>
                  </a:cubicBezTo>
                  <a:cubicBezTo>
                    <a:pt x="961" y="207"/>
                    <a:pt x="803" y="0"/>
                    <a:pt x="5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 name="Google Shape;2628;p17"/>
            <p:cNvSpPr/>
            <p:nvPr/>
          </p:nvSpPr>
          <p:spPr>
            <a:xfrm>
              <a:off x="8251168" y="1049928"/>
              <a:ext cx="88715" cy="99919"/>
            </a:xfrm>
            <a:custGeom>
              <a:avLst/>
              <a:gdLst/>
              <a:ahLst/>
              <a:cxnLst/>
              <a:rect l="l" t="t" r="r" b="b"/>
              <a:pathLst>
                <a:path w="2811" h="3166" extrusionOk="0">
                  <a:moveTo>
                    <a:pt x="590" y="0"/>
                  </a:moveTo>
                  <a:cubicBezTo>
                    <a:pt x="374" y="0"/>
                    <a:pt x="170" y="149"/>
                    <a:pt x="96" y="409"/>
                  </a:cubicBezTo>
                  <a:cubicBezTo>
                    <a:pt x="25" y="647"/>
                    <a:pt x="1" y="980"/>
                    <a:pt x="120" y="1159"/>
                  </a:cubicBezTo>
                  <a:cubicBezTo>
                    <a:pt x="560" y="1802"/>
                    <a:pt x="1049" y="2445"/>
                    <a:pt x="1584" y="3040"/>
                  </a:cubicBezTo>
                  <a:cubicBezTo>
                    <a:pt x="1664" y="3127"/>
                    <a:pt x="1823" y="3165"/>
                    <a:pt x="1987" y="3165"/>
                  </a:cubicBezTo>
                  <a:cubicBezTo>
                    <a:pt x="2115" y="3165"/>
                    <a:pt x="2247" y="3142"/>
                    <a:pt x="2346" y="3100"/>
                  </a:cubicBezTo>
                  <a:cubicBezTo>
                    <a:pt x="2537" y="3028"/>
                    <a:pt x="2656" y="2743"/>
                    <a:pt x="2811" y="2552"/>
                  </a:cubicBezTo>
                  <a:cubicBezTo>
                    <a:pt x="2704" y="2314"/>
                    <a:pt x="2656" y="2088"/>
                    <a:pt x="2537" y="1945"/>
                  </a:cubicBezTo>
                  <a:cubicBezTo>
                    <a:pt x="2037" y="1338"/>
                    <a:pt x="1513" y="742"/>
                    <a:pt x="965" y="171"/>
                  </a:cubicBezTo>
                  <a:cubicBezTo>
                    <a:pt x="853" y="54"/>
                    <a:pt x="719" y="0"/>
                    <a:pt x="59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 name="Google Shape;2629;p17"/>
            <p:cNvSpPr/>
            <p:nvPr/>
          </p:nvSpPr>
          <p:spPr>
            <a:xfrm>
              <a:off x="8724617" y="1144984"/>
              <a:ext cx="90609" cy="106357"/>
            </a:xfrm>
            <a:custGeom>
              <a:avLst/>
              <a:gdLst/>
              <a:ahLst/>
              <a:cxnLst/>
              <a:rect l="l" t="t" r="r" b="b"/>
              <a:pathLst>
                <a:path w="2871" h="3370" extrusionOk="0">
                  <a:moveTo>
                    <a:pt x="537" y="1"/>
                  </a:moveTo>
                  <a:cubicBezTo>
                    <a:pt x="447" y="1"/>
                    <a:pt x="365" y="17"/>
                    <a:pt x="310" y="52"/>
                  </a:cubicBezTo>
                  <a:cubicBezTo>
                    <a:pt x="144" y="147"/>
                    <a:pt x="1" y="600"/>
                    <a:pt x="84" y="731"/>
                  </a:cubicBezTo>
                  <a:cubicBezTo>
                    <a:pt x="667" y="1600"/>
                    <a:pt x="1275" y="2457"/>
                    <a:pt x="1977" y="3231"/>
                  </a:cubicBezTo>
                  <a:cubicBezTo>
                    <a:pt x="2063" y="3327"/>
                    <a:pt x="2170" y="3370"/>
                    <a:pt x="2280" y="3370"/>
                  </a:cubicBezTo>
                  <a:cubicBezTo>
                    <a:pt x="2566" y="3370"/>
                    <a:pt x="2870" y="3082"/>
                    <a:pt x="2870" y="2695"/>
                  </a:cubicBezTo>
                  <a:cubicBezTo>
                    <a:pt x="2858" y="2636"/>
                    <a:pt x="2834" y="2481"/>
                    <a:pt x="2763" y="2398"/>
                  </a:cubicBezTo>
                  <a:cubicBezTo>
                    <a:pt x="2203" y="1636"/>
                    <a:pt x="1632" y="886"/>
                    <a:pt x="1025" y="171"/>
                  </a:cubicBezTo>
                  <a:cubicBezTo>
                    <a:pt x="937" y="67"/>
                    <a:pt x="720" y="1"/>
                    <a:pt x="53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 name="Google Shape;2630;p17"/>
            <p:cNvSpPr/>
            <p:nvPr/>
          </p:nvSpPr>
          <p:spPr>
            <a:xfrm>
              <a:off x="8707701" y="750148"/>
              <a:ext cx="102254" cy="104905"/>
            </a:xfrm>
            <a:custGeom>
              <a:avLst/>
              <a:gdLst/>
              <a:ahLst/>
              <a:cxnLst/>
              <a:rect l="l" t="t" r="r" b="b"/>
              <a:pathLst>
                <a:path w="3240" h="3324" extrusionOk="0">
                  <a:moveTo>
                    <a:pt x="502" y="0"/>
                  </a:moveTo>
                  <a:cubicBezTo>
                    <a:pt x="448" y="0"/>
                    <a:pt x="399" y="8"/>
                    <a:pt x="358" y="26"/>
                  </a:cubicBezTo>
                  <a:cubicBezTo>
                    <a:pt x="1" y="204"/>
                    <a:pt x="96" y="597"/>
                    <a:pt x="299" y="847"/>
                  </a:cubicBezTo>
                  <a:cubicBezTo>
                    <a:pt x="811" y="1550"/>
                    <a:pt x="1370" y="2240"/>
                    <a:pt x="1930" y="2931"/>
                  </a:cubicBezTo>
                  <a:cubicBezTo>
                    <a:pt x="2061" y="3074"/>
                    <a:pt x="2239" y="3217"/>
                    <a:pt x="2418" y="3288"/>
                  </a:cubicBezTo>
                  <a:cubicBezTo>
                    <a:pt x="2486" y="3312"/>
                    <a:pt x="2554" y="3324"/>
                    <a:pt x="2620" y="3324"/>
                  </a:cubicBezTo>
                  <a:cubicBezTo>
                    <a:pt x="2948" y="3324"/>
                    <a:pt x="3229" y="3039"/>
                    <a:pt x="3239" y="2574"/>
                  </a:cubicBezTo>
                  <a:cubicBezTo>
                    <a:pt x="3156" y="2419"/>
                    <a:pt x="3037" y="2157"/>
                    <a:pt x="2835" y="1967"/>
                  </a:cubicBezTo>
                  <a:cubicBezTo>
                    <a:pt x="2275" y="1371"/>
                    <a:pt x="1727" y="776"/>
                    <a:pt x="1108" y="240"/>
                  </a:cubicBezTo>
                  <a:cubicBezTo>
                    <a:pt x="968" y="109"/>
                    <a:pt x="702" y="0"/>
                    <a:pt x="50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 name="Google Shape;2631;p17"/>
            <p:cNvSpPr/>
            <p:nvPr/>
          </p:nvSpPr>
          <p:spPr>
            <a:xfrm>
              <a:off x="8251547" y="346034"/>
              <a:ext cx="93607" cy="110365"/>
            </a:xfrm>
            <a:custGeom>
              <a:avLst/>
              <a:gdLst/>
              <a:ahLst/>
              <a:cxnLst/>
              <a:rect l="l" t="t" r="r" b="b"/>
              <a:pathLst>
                <a:path w="2966" h="3497" extrusionOk="0">
                  <a:moveTo>
                    <a:pt x="713" y="1"/>
                  </a:moveTo>
                  <a:cubicBezTo>
                    <a:pt x="601" y="1"/>
                    <a:pt x="482" y="39"/>
                    <a:pt x="358" y="127"/>
                  </a:cubicBezTo>
                  <a:cubicBezTo>
                    <a:pt x="1" y="377"/>
                    <a:pt x="25" y="734"/>
                    <a:pt x="239" y="1056"/>
                  </a:cubicBezTo>
                  <a:cubicBezTo>
                    <a:pt x="667" y="1758"/>
                    <a:pt x="1096" y="2449"/>
                    <a:pt x="1560" y="3115"/>
                  </a:cubicBezTo>
                  <a:cubicBezTo>
                    <a:pt x="1691" y="3306"/>
                    <a:pt x="1953" y="3413"/>
                    <a:pt x="2072" y="3496"/>
                  </a:cubicBezTo>
                  <a:cubicBezTo>
                    <a:pt x="2668" y="3496"/>
                    <a:pt x="2965" y="3068"/>
                    <a:pt x="2703" y="2651"/>
                  </a:cubicBezTo>
                  <a:cubicBezTo>
                    <a:pt x="2263" y="1877"/>
                    <a:pt x="1775" y="1103"/>
                    <a:pt x="1263" y="365"/>
                  </a:cubicBezTo>
                  <a:cubicBezTo>
                    <a:pt x="1128" y="151"/>
                    <a:pt x="936" y="1"/>
                    <a:pt x="71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 name="Google Shape;2632;p17"/>
            <p:cNvSpPr/>
            <p:nvPr/>
          </p:nvSpPr>
          <p:spPr>
            <a:xfrm>
              <a:off x="8623912" y="1331845"/>
              <a:ext cx="84581" cy="100108"/>
            </a:xfrm>
            <a:custGeom>
              <a:avLst/>
              <a:gdLst/>
              <a:ahLst/>
              <a:cxnLst/>
              <a:rect l="l" t="t" r="r" b="b"/>
              <a:pathLst>
                <a:path w="2680" h="3172" extrusionOk="0">
                  <a:moveTo>
                    <a:pt x="510" y="1"/>
                  </a:moveTo>
                  <a:cubicBezTo>
                    <a:pt x="388" y="1"/>
                    <a:pt x="269" y="25"/>
                    <a:pt x="227" y="72"/>
                  </a:cubicBezTo>
                  <a:cubicBezTo>
                    <a:pt x="96" y="227"/>
                    <a:pt x="1" y="572"/>
                    <a:pt x="96" y="715"/>
                  </a:cubicBezTo>
                  <a:cubicBezTo>
                    <a:pt x="501" y="1489"/>
                    <a:pt x="953" y="2263"/>
                    <a:pt x="1465" y="2977"/>
                  </a:cubicBezTo>
                  <a:cubicBezTo>
                    <a:pt x="1553" y="3101"/>
                    <a:pt x="1810" y="3172"/>
                    <a:pt x="2029" y="3172"/>
                  </a:cubicBezTo>
                  <a:cubicBezTo>
                    <a:pt x="2107" y="3172"/>
                    <a:pt x="2180" y="3163"/>
                    <a:pt x="2239" y="3144"/>
                  </a:cubicBezTo>
                  <a:cubicBezTo>
                    <a:pt x="2430" y="3085"/>
                    <a:pt x="2549" y="2775"/>
                    <a:pt x="2680" y="2596"/>
                  </a:cubicBezTo>
                  <a:cubicBezTo>
                    <a:pt x="2573" y="2299"/>
                    <a:pt x="2561" y="2073"/>
                    <a:pt x="2453" y="1918"/>
                  </a:cubicBezTo>
                  <a:cubicBezTo>
                    <a:pt x="1918" y="1287"/>
                    <a:pt x="1382" y="656"/>
                    <a:pt x="810" y="72"/>
                  </a:cubicBezTo>
                  <a:cubicBezTo>
                    <a:pt x="757" y="25"/>
                    <a:pt x="632" y="1"/>
                    <a:pt x="51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 name="Google Shape;2633;p17"/>
            <p:cNvSpPr/>
            <p:nvPr/>
          </p:nvSpPr>
          <p:spPr>
            <a:xfrm>
              <a:off x="7749536" y="1141323"/>
              <a:ext cx="95879" cy="86853"/>
            </a:xfrm>
            <a:custGeom>
              <a:avLst/>
              <a:gdLst/>
              <a:ahLst/>
              <a:cxnLst/>
              <a:rect l="l" t="t" r="r" b="b"/>
              <a:pathLst>
                <a:path w="3038" h="2752" extrusionOk="0">
                  <a:moveTo>
                    <a:pt x="730" y="1"/>
                  </a:moveTo>
                  <a:cubicBezTo>
                    <a:pt x="546" y="1"/>
                    <a:pt x="310" y="73"/>
                    <a:pt x="203" y="180"/>
                  </a:cubicBezTo>
                  <a:cubicBezTo>
                    <a:pt x="60" y="323"/>
                    <a:pt x="1" y="763"/>
                    <a:pt x="96" y="906"/>
                  </a:cubicBezTo>
                  <a:cubicBezTo>
                    <a:pt x="513" y="1490"/>
                    <a:pt x="1013" y="2025"/>
                    <a:pt x="1501" y="2549"/>
                  </a:cubicBezTo>
                  <a:cubicBezTo>
                    <a:pt x="1632" y="2680"/>
                    <a:pt x="1858" y="2704"/>
                    <a:pt x="1965" y="2752"/>
                  </a:cubicBezTo>
                  <a:cubicBezTo>
                    <a:pt x="2680" y="2752"/>
                    <a:pt x="3037" y="2073"/>
                    <a:pt x="2620" y="1549"/>
                  </a:cubicBezTo>
                  <a:cubicBezTo>
                    <a:pt x="2144" y="966"/>
                    <a:pt x="1525" y="490"/>
                    <a:pt x="930" y="49"/>
                  </a:cubicBezTo>
                  <a:cubicBezTo>
                    <a:pt x="885" y="16"/>
                    <a:pt x="813" y="1"/>
                    <a:pt x="7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4" name="Google Shape;2634;p17"/>
            <p:cNvSpPr/>
            <p:nvPr/>
          </p:nvSpPr>
          <p:spPr>
            <a:xfrm>
              <a:off x="8365033" y="885095"/>
              <a:ext cx="85338" cy="96984"/>
            </a:xfrm>
            <a:custGeom>
              <a:avLst/>
              <a:gdLst/>
              <a:ahLst/>
              <a:cxnLst/>
              <a:rect l="l" t="t" r="r" b="b"/>
              <a:pathLst>
                <a:path w="2704" h="3073" extrusionOk="0">
                  <a:moveTo>
                    <a:pt x="631" y="1"/>
                  </a:moveTo>
                  <a:cubicBezTo>
                    <a:pt x="576" y="1"/>
                    <a:pt x="531" y="11"/>
                    <a:pt x="500" y="36"/>
                  </a:cubicBezTo>
                  <a:cubicBezTo>
                    <a:pt x="274" y="203"/>
                    <a:pt x="0" y="691"/>
                    <a:pt x="96" y="822"/>
                  </a:cubicBezTo>
                  <a:cubicBezTo>
                    <a:pt x="596" y="1584"/>
                    <a:pt x="1131" y="2334"/>
                    <a:pt x="1786" y="2953"/>
                  </a:cubicBezTo>
                  <a:cubicBezTo>
                    <a:pt x="1874" y="3035"/>
                    <a:pt x="1975" y="3073"/>
                    <a:pt x="2076" y="3073"/>
                  </a:cubicBezTo>
                  <a:cubicBezTo>
                    <a:pt x="2385" y="3073"/>
                    <a:pt x="2703" y="2723"/>
                    <a:pt x="2703" y="2239"/>
                  </a:cubicBezTo>
                  <a:cubicBezTo>
                    <a:pt x="2620" y="2108"/>
                    <a:pt x="2536" y="1834"/>
                    <a:pt x="2370" y="1620"/>
                  </a:cubicBezTo>
                  <a:cubicBezTo>
                    <a:pt x="2013" y="1143"/>
                    <a:pt x="1655" y="667"/>
                    <a:pt x="1239" y="250"/>
                  </a:cubicBezTo>
                  <a:cubicBezTo>
                    <a:pt x="1101" y="122"/>
                    <a:pt x="815" y="1"/>
                    <a:pt x="63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5" name="Google Shape;2635;p17"/>
            <p:cNvSpPr/>
            <p:nvPr/>
          </p:nvSpPr>
          <p:spPr>
            <a:xfrm>
              <a:off x="7946055" y="450431"/>
              <a:ext cx="84202" cy="100992"/>
            </a:xfrm>
            <a:custGeom>
              <a:avLst/>
              <a:gdLst/>
              <a:ahLst/>
              <a:cxnLst/>
              <a:rect l="l" t="t" r="r" b="b"/>
              <a:pathLst>
                <a:path w="2668" h="3200" extrusionOk="0">
                  <a:moveTo>
                    <a:pt x="660" y="1"/>
                  </a:moveTo>
                  <a:cubicBezTo>
                    <a:pt x="461" y="1"/>
                    <a:pt x="207" y="70"/>
                    <a:pt x="108" y="188"/>
                  </a:cubicBezTo>
                  <a:cubicBezTo>
                    <a:pt x="1" y="343"/>
                    <a:pt x="1" y="700"/>
                    <a:pt x="108" y="879"/>
                  </a:cubicBezTo>
                  <a:cubicBezTo>
                    <a:pt x="418" y="1438"/>
                    <a:pt x="775" y="1974"/>
                    <a:pt x="1156" y="2498"/>
                  </a:cubicBezTo>
                  <a:cubicBezTo>
                    <a:pt x="1334" y="2748"/>
                    <a:pt x="1573" y="2986"/>
                    <a:pt x="1834" y="3129"/>
                  </a:cubicBezTo>
                  <a:cubicBezTo>
                    <a:pt x="1931" y="3178"/>
                    <a:pt x="2027" y="3200"/>
                    <a:pt x="2117" y="3200"/>
                  </a:cubicBezTo>
                  <a:cubicBezTo>
                    <a:pt x="2425" y="3200"/>
                    <a:pt x="2668" y="2938"/>
                    <a:pt x="2668" y="2570"/>
                  </a:cubicBezTo>
                  <a:cubicBezTo>
                    <a:pt x="2668" y="2058"/>
                    <a:pt x="1299" y="117"/>
                    <a:pt x="775" y="10"/>
                  </a:cubicBezTo>
                  <a:cubicBezTo>
                    <a:pt x="740" y="4"/>
                    <a:pt x="701" y="1"/>
                    <a:pt x="66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 name="Google Shape;2636;p17"/>
            <p:cNvSpPr/>
            <p:nvPr/>
          </p:nvSpPr>
          <p:spPr>
            <a:xfrm>
              <a:off x="8311667" y="1483076"/>
              <a:ext cx="88336" cy="82908"/>
            </a:xfrm>
            <a:custGeom>
              <a:avLst/>
              <a:gdLst/>
              <a:ahLst/>
              <a:cxnLst/>
              <a:rect l="l" t="t" r="r" b="b"/>
              <a:pathLst>
                <a:path w="2799" h="2627" extrusionOk="0">
                  <a:moveTo>
                    <a:pt x="698" y="0"/>
                  </a:moveTo>
                  <a:cubicBezTo>
                    <a:pt x="519" y="0"/>
                    <a:pt x="340" y="42"/>
                    <a:pt x="263" y="126"/>
                  </a:cubicBezTo>
                  <a:cubicBezTo>
                    <a:pt x="108" y="317"/>
                    <a:pt x="1" y="840"/>
                    <a:pt x="132" y="1007"/>
                  </a:cubicBezTo>
                  <a:cubicBezTo>
                    <a:pt x="596" y="1567"/>
                    <a:pt x="1120" y="2103"/>
                    <a:pt x="1715" y="2519"/>
                  </a:cubicBezTo>
                  <a:cubicBezTo>
                    <a:pt x="1823" y="2593"/>
                    <a:pt x="1939" y="2627"/>
                    <a:pt x="2053" y="2627"/>
                  </a:cubicBezTo>
                  <a:cubicBezTo>
                    <a:pt x="2419" y="2627"/>
                    <a:pt x="2771" y="2280"/>
                    <a:pt x="2799" y="1781"/>
                  </a:cubicBezTo>
                  <a:cubicBezTo>
                    <a:pt x="2751" y="1674"/>
                    <a:pt x="2692" y="1436"/>
                    <a:pt x="2549" y="1281"/>
                  </a:cubicBezTo>
                  <a:cubicBezTo>
                    <a:pt x="2084" y="864"/>
                    <a:pt x="1620" y="436"/>
                    <a:pt x="1096" y="90"/>
                  </a:cubicBezTo>
                  <a:cubicBezTo>
                    <a:pt x="1003" y="30"/>
                    <a:pt x="851" y="0"/>
                    <a:pt x="69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 name="Google Shape;2637;p17"/>
            <p:cNvSpPr/>
            <p:nvPr/>
          </p:nvSpPr>
          <p:spPr>
            <a:xfrm>
              <a:off x="8248548" y="1318717"/>
              <a:ext cx="89473" cy="91745"/>
            </a:xfrm>
            <a:custGeom>
              <a:avLst/>
              <a:gdLst/>
              <a:ahLst/>
              <a:cxnLst/>
              <a:rect l="l" t="t" r="r" b="b"/>
              <a:pathLst>
                <a:path w="2835" h="2907" extrusionOk="0">
                  <a:moveTo>
                    <a:pt x="215" y="0"/>
                  </a:moveTo>
                  <a:cubicBezTo>
                    <a:pt x="179" y="274"/>
                    <a:pt x="0" y="631"/>
                    <a:pt x="120" y="798"/>
                  </a:cubicBezTo>
                  <a:cubicBezTo>
                    <a:pt x="584" y="1488"/>
                    <a:pt x="1108" y="2167"/>
                    <a:pt x="1667" y="2786"/>
                  </a:cubicBezTo>
                  <a:cubicBezTo>
                    <a:pt x="1740" y="2866"/>
                    <a:pt x="1911" y="2906"/>
                    <a:pt x="2079" y="2906"/>
                  </a:cubicBezTo>
                  <a:cubicBezTo>
                    <a:pt x="2185" y="2906"/>
                    <a:pt x="2291" y="2890"/>
                    <a:pt x="2370" y="2858"/>
                  </a:cubicBezTo>
                  <a:cubicBezTo>
                    <a:pt x="2548" y="2786"/>
                    <a:pt x="2667" y="2536"/>
                    <a:pt x="2834" y="2322"/>
                  </a:cubicBezTo>
                  <a:cubicBezTo>
                    <a:pt x="2667" y="2036"/>
                    <a:pt x="2584" y="1774"/>
                    <a:pt x="2406" y="1584"/>
                  </a:cubicBezTo>
                  <a:cubicBezTo>
                    <a:pt x="1953" y="1096"/>
                    <a:pt x="1489" y="619"/>
                    <a:pt x="989" y="179"/>
                  </a:cubicBezTo>
                  <a:cubicBezTo>
                    <a:pt x="810" y="36"/>
                    <a:pt x="477" y="60"/>
                    <a:pt x="21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 name="Google Shape;2638;p17"/>
            <p:cNvSpPr/>
            <p:nvPr/>
          </p:nvSpPr>
          <p:spPr>
            <a:xfrm>
              <a:off x="8582601" y="1071830"/>
              <a:ext cx="91713" cy="94743"/>
            </a:xfrm>
            <a:custGeom>
              <a:avLst/>
              <a:gdLst/>
              <a:ahLst/>
              <a:cxnLst/>
              <a:rect l="l" t="t" r="r" b="b"/>
              <a:pathLst>
                <a:path w="2906" h="3002" extrusionOk="0">
                  <a:moveTo>
                    <a:pt x="167" y="1"/>
                  </a:moveTo>
                  <a:cubicBezTo>
                    <a:pt x="131" y="239"/>
                    <a:pt x="0" y="548"/>
                    <a:pt x="107" y="679"/>
                  </a:cubicBezTo>
                  <a:cubicBezTo>
                    <a:pt x="631" y="1394"/>
                    <a:pt x="1191" y="2072"/>
                    <a:pt x="1762" y="2739"/>
                  </a:cubicBezTo>
                  <a:cubicBezTo>
                    <a:pt x="1857" y="2858"/>
                    <a:pt x="2072" y="2882"/>
                    <a:pt x="2322" y="3001"/>
                  </a:cubicBezTo>
                  <a:cubicBezTo>
                    <a:pt x="2500" y="2858"/>
                    <a:pt x="2786" y="2739"/>
                    <a:pt x="2846" y="2549"/>
                  </a:cubicBezTo>
                  <a:cubicBezTo>
                    <a:pt x="2905" y="2322"/>
                    <a:pt x="2834" y="1965"/>
                    <a:pt x="2679" y="1799"/>
                  </a:cubicBezTo>
                  <a:cubicBezTo>
                    <a:pt x="2119" y="1203"/>
                    <a:pt x="1500" y="632"/>
                    <a:pt x="869" y="108"/>
                  </a:cubicBezTo>
                  <a:cubicBezTo>
                    <a:pt x="758" y="13"/>
                    <a:pt x="589" y="7"/>
                    <a:pt x="418" y="7"/>
                  </a:cubicBezTo>
                  <a:cubicBezTo>
                    <a:pt x="396" y="7"/>
                    <a:pt x="375" y="7"/>
                    <a:pt x="354" y="7"/>
                  </a:cubicBezTo>
                  <a:cubicBezTo>
                    <a:pt x="290" y="7"/>
                    <a:pt x="226" y="7"/>
                    <a:pt x="1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 name="Google Shape;2639;p17"/>
            <p:cNvSpPr/>
            <p:nvPr/>
          </p:nvSpPr>
          <p:spPr>
            <a:xfrm>
              <a:off x="7831464" y="777668"/>
              <a:ext cx="89189" cy="95627"/>
            </a:xfrm>
            <a:custGeom>
              <a:avLst/>
              <a:gdLst/>
              <a:ahLst/>
              <a:cxnLst/>
              <a:rect l="l" t="t" r="r" b="b"/>
              <a:pathLst>
                <a:path w="2826" h="3030" extrusionOk="0">
                  <a:moveTo>
                    <a:pt x="460" y="1"/>
                  </a:moveTo>
                  <a:cubicBezTo>
                    <a:pt x="389" y="1"/>
                    <a:pt x="320" y="9"/>
                    <a:pt x="262" y="23"/>
                  </a:cubicBezTo>
                  <a:cubicBezTo>
                    <a:pt x="155" y="47"/>
                    <a:pt x="1" y="392"/>
                    <a:pt x="48" y="511"/>
                  </a:cubicBezTo>
                  <a:cubicBezTo>
                    <a:pt x="405" y="1464"/>
                    <a:pt x="977" y="2321"/>
                    <a:pt x="1810" y="2916"/>
                  </a:cubicBezTo>
                  <a:cubicBezTo>
                    <a:pt x="1914" y="2994"/>
                    <a:pt x="2028" y="3029"/>
                    <a:pt x="2140" y="3029"/>
                  </a:cubicBezTo>
                  <a:cubicBezTo>
                    <a:pt x="2491" y="3029"/>
                    <a:pt x="2826" y="2686"/>
                    <a:pt x="2798" y="2226"/>
                  </a:cubicBezTo>
                  <a:cubicBezTo>
                    <a:pt x="2739" y="2118"/>
                    <a:pt x="2679" y="1904"/>
                    <a:pt x="2548" y="1773"/>
                  </a:cubicBezTo>
                  <a:cubicBezTo>
                    <a:pt x="2013" y="1214"/>
                    <a:pt x="1477" y="654"/>
                    <a:pt x="893" y="142"/>
                  </a:cubicBezTo>
                  <a:cubicBezTo>
                    <a:pt x="802" y="42"/>
                    <a:pt x="624" y="1"/>
                    <a:pt x="46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 name="Google Shape;2640;p17"/>
            <p:cNvSpPr/>
            <p:nvPr/>
          </p:nvSpPr>
          <p:spPr>
            <a:xfrm>
              <a:off x="8045655" y="594246"/>
              <a:ext cx="90956" cy="110239"/>
            </a:xfrm>
            <a:custGeom>
              <a:avLst/>
              <a:gdLst/>
              <a:ahLst/>
              <a:cxnLst/>
              <a:rect l="l" t="t" r="r" b="b"/>
              <a:pathLst>
                <a:path w="2882" h="3493" extrusionOk="0">
                  <a:moveTo>
                    <a:pt x="36" y="1"/>
                  </a:moveTo>
                  <a:lnTo>
                    <a:pt x="36" y="1"/>
                  </a:lnTo>
                  <a:cubicBezTo>
                    <a:pt x="48" y="239"/>
                    <a:pt x="0" y="513"/>
                    <a:pt x="107" y="691"/>
                  </a:cubicBezTo>
                  <a:cubicBezTo>
                    <a:pt x="572" y="1465"/>
                    <a:pt x="1072" y="2215"/>
                    <a:pt x="1596" y="2954"/>
                  </a:cubicBezTo>
                  <a:cubicBezTo>
                    <a:pt x="1726" y="3156"/>
                    <a:pt x="1905" y="3335"/>
                    <a:pt x="2119" y="3430"/>
                  </a:cubicBezTo>
                  <a:cubicBezTo>
                    <a:pt x="2202" y="3472"/>
                    <a:pt x="2285" y="3492"/>
                    <a:pt x="2365" y="3492"/>
                  </a:cubicBezTo>
                  <a:cubicBezTo>
                    <a:pt x="2644" y="3492"/>
                    <a:pt x="2881" y="3250"/>
                    <a:pt x="2881" y="2870"/>
                  </a:cubicBezTo>
                  <a:cubicBezTo>
                    <a:pt x="2834" y="2763"/>
                    <a:pt x="2798" y="2561"/>
                    <a:pt x="2703" y="2442"/>
                  </a:cubicBezTo>
                  <a:cubicBezTo>
                    <a:pt x="2048" y="1668"/>
                    <a:pt x="1405" y="894"/>
                    <a:pt x="703" y="144"/>
                  </a:cubicBezTo>
                  <a:cubicBezTo>
                    <a:pt x="572" y="1"/>
                    <a:pt x="262" y="37"/>
                    <a:pt x="3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 name="Google Shape;2641;p17"/>
            <p:cNvSpPr/>
            <p:nvPr/>
          </p:nvSpPr>
          <p:spPr>
            <a:xfrm>
              <a:off x="8332338" y="586546"/>
              <a:ext cx="64666" cy="110807"/>
            </a:xfrm>
            <a:custGeom>
              <a:avLst/>
              <a:gdLst/>
              <a:ahLst/>
              <a:cxnLst/>
              <a:rect l="l" t="t" r="r" b="b"/>
              <a:pathLst>
                <a:path w="2049" h="3511" extrusionOk="0">
                  <a:moveTo>
                    <a:pt x="470" y="0"/>
                  </a:moveTo>
                  <a:cubicBezTo>
                    <a:pt x="451" y="0"/>
                    <a:pt x="434" y="2"/>
                    <a:pt x="417" y="7"/>
                  </a:cubicBezTo>
                  <a:cubicBezTo>
                    <a:pt x="239" y="43"/>
                    <a:pt x="120" y="376"/>
                    <a:pt x="1" y="554"/>
                  </a:cubicBezTo>
                  <a:cubicBezTo>
                    <a:pt x="203" y="1388"/>
                    <a:pt x="358" y="2102"/>
                    <a:pt x="548" y="2817"/>
                  </a:cubicBezTo>
                  <a:cubicBezTo>
                    <a:pt x="644" y="3187"/>
                    <a:pt x="833" y="3511"/>
                    <a:pt x="1234" y="3511"/>
                  </a:cubicBezTo>
                  <a:cubicBezTo>
                    <a:pt x="1284" y="3511"/>
                    <a:pt x="1337" y="3506"/>
                    <a:pt x="1394" y="3495"/>
                  </a:cubicBezTo>
                  <a:cubicBezTo>
                    <a:pt x="1810" y="3436"/>
                    <a:pt x="2048" y="2948"/>
                    <a:pt x="1870" y="2424"/>
                  </a:cubicBezTo>
                  <a:cubicBezTo>
                    <a:pt x="1632" y="1733"/>
                    <a:pt x="1370" y="1031"/>
                    <a:pt x="1036" y="376"/>
                  </a:cubicBezTo>
                  <a:cubicBezTo>
                    <a:pt x="950" y="203"/>
                    <a:pt x="657" y="0"/>
                    <a:pt x="47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 name="Google Shape;2642;p17"/>
            <p:cNvSpPr/>
            <p:nvPr/>
          </p:nvSpPr>
          <p:spPr>
            <a:xfrm>
              <a:off x="8393973" y="546592"/>
              <a:ext cx="74040" cy="97552"/>
            </a:xfrm>
            <a:custGeom>
              <a:avLst/>
              <a:gdLst/>
              <a:ahLst/>
              <a:cxnLst/>
              <a:rect l="l" t="t" r="r" b="b"/>
              <a:pathLst>
                <a:path w="2346" h="3091" extrusionOk="0">
                  <a:moveTo>
                    <a:pt x="509" y="1"/>
                  </a:moveTo>
                  <a:cubicBezTo>
                    <a:pt x="243" y="1"/>
                    <a:pt x="8" y="234"/>
                    <a:pt x="0" y="582"/>
                  </a:cubicBezTo>
                  <a:cubicBezTo>
                    <a:pt x="0" y="630"/>
                    <a:pt x="0" y="701"/>
                    <a:pt x="24" y="749"/>
                  </a:cubicBezTo>
                  <a:cubicBezTo>
                    <a:pt x="417" y="1475"/>
                    <a:pt x="774" y="2213"/>
                    <a:pt x="1227" y="2904"/>
                  </a:cubicBezTo>
                  <a:cubicBezTo>
                    <a:pt x="1307" y="3016"/>
                    <a:pt x="1577" y="3091"/>
                    <a:pt x="1792" y="3091"/>
                  </a:cubicBezTo>
                  <a:cubicBezTo>
                    <a:pt x="1895" y="3091"/>
                    <a:pt x="1986" y="3074"/>
                    <a:pt x="2036" y="3035"/>
                  </a:cubicBezTo>
                  <a:cubicBezTo>
                    <a:pt x="2227" y="2880"/>
                    <a:pt x="2346" y="2440"/>
                    <a:pt x="2286" y="2190"/>
                  </a:cubicBezTo>
                  <a:cubicBezTo>
                    <a:pt x="2203" y="1820"/>
                    <a:pt x="1929" y="1463"/>
                    <a:pt x="1703" y="1130"/>
                  </a:cubicBezTo>
                  <a:cubicBezTo>
                    <a:pt x="1453" y="773"/>
                    <a:pt x="1191" y="416"/>
                    <a:pt x="857" y="142"/>
                  </a:cubicBezTo>
                  <a:cubicBezTo>
                    <a:pt x="746" y="44"/>
                    <a:pt x="624" y="1"/>
                    <a:pt x="50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 name="Google Shape;2643;p17"/>
            <p:cNvSpPr/>
            <p:nvPr/>
          </p:nvSpPr>
          <p:spPr>
            <a:xfrm>
              <a:off x="8430423" y="217809"/>
              <a:ext cx="80794" cy="100392"/>
            </a:xfrm>
            <a:custGeom>
              <a:avLst/>
              <a:gdLst/>
              <a:ahLst/>
              <a:cxnLst/>
              <a:rect l="l" t="t" r="r" b="b"/>
              <a:pathLst>
                <a:path w="2560" h="3181" extrusionOk="0">
                  <a:moveTo>
                    <a:pt x="512" y="1"/>
                  </a:moveTo>
                  <a:cubicBezTo>
                    <a:pt x="366" y="1"/>
                    <a:pt x="227" y="26"/>
                    <a:pt x="131" y="94"/>
                  </a:cubicBezTo>
                  <a:cubicBezTo>
                    <a:pt x="12" y="189"/>
                    <a:pt x="0" y="547"/>
                    <a:pt x="72" y="737"/>
                  </a:cubicBezTo>
                  <a:cubicBezTo>
                    <a:pt x="250" y="1130"/>
                    <a:pt x="512" y="1511"/>
                    <a:pt x="750" y="1880"/>
                  </a:cubicBezTo>
                  <a:cubicBezTo>
                    <a:pt x="988" y="2249"/>
                    <a:pt x="1179" y="2654"/>
                    <a:pt x="1476" y="2975"/>
                  </a:cubicBezTo>
                  <a:cubicBezTo>
                    <a:pt x="1590" y="3108"/>
                    <a:pt x="1825" y="3180"/>
                    <a:pt x="2017" y="3180"/>
                  </a:cubicBezTo>
                  <a:cubicBezTo>
                    <a:pt x="2067" y="3180"/>
                    <a:pt x="2114" y="3176"/>
                    <a:pt x="2155" y="3166"/>
                  </a:cubicBezTo>
                  <a:cubicBezTo>
                    <a:pt x="2322" y="3130"/>
                    <a:pt x="2441" y="2856"/>
                    <a:pt x="2560" y="2725"/>
                  </a:cubicBezTo>
                  <a:cubicBezTo>
                    <a:pt x="2488" y="2523"/>
                    <a:pt x="2488" y="2404"/>
                    <a:pt x="2441" y="2309"/>
                  </a:cubicBezTo>
                  <a:cubicBezTo>
                    <a:pt x="2060" y="1654"/>
                    <a:pt x="1667" y="1011"/>
                    <a:pt x="1250" y="380"/>
                  </a:cubicBezTo>
                  <a:cubicBezTo>
                    <a:pt x="1167" y="225"/>
                    <a:pt x="1000" y="58"/>
                    <a:pt x="834" y="35"/>
                  </a:cubicBezTo>
                  <a:cubicBezTo>
                    <a:pt x="732" y="14"/>
                    <a:pt x="620" y="1"/>
                    <a:pt x="51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4" name="Google Shape;2644;p17"/>
            <p:cNvSpPr/>
            <p:nvPr/>
          </p:nvSpPr>
          <p:spPr>
            <a:xfrm>
              <a:off x="8707102" y="1295395"/>
              <a:ext cx="79941" cy="87863"/>
            </a:xfrm>
            <a:custGeom>
              <a:avLst/>
              <a:gdLst/>
              <a:ahLst/>
              <a:cxnLst/>
              <a:rect l="l" t="t" r="r" b="b"/>
              <a:pathLst>
                <a:path w="2533" h="2784" extrusionOk="0">
                  <a:moveTo>
                    <a:pt x="704" y="0"/>
                  </a:moveTo>
                  <a:cubicBezTo>
                    <a:pt x="294" y="0"/>
                    <a:pt x="1" y="372"/>
                    <a:pt x="198" y="799"/>
                  </a:cubicBezTo>
                  <a:cubicBezTo>
                    <a:pt x="508" y="1442"/>
                    <a:pt x="913" y="2049"/>
                    <a:pt x="1341" y="2620"/>
                  </a:cubicBezTo>
                  <a:cubicBezTo>
                    <a:pt x="1424" y="2728"/>
                    <a:pt x="1651" y="2784"/>
                    <a:pt x="1849" y="2784"/>
                  </a:cubicBezTo>
                  <a:cubicBezTo>
                    <a:pt x="1936" y="2784"/>
                    <a:pt x="2018" y="2773"/>
                    <a:pt x="2080" y="2751"/>
                  </a:cubicBezTo>
                  <a:cubicBezTo>
                    <a:pt x="2294" y="2680"/>
                    <a:pt x="2425" y="2382"/>
                    <a:pt x="2520" y="2275"/>
                  </a:cubicBezTo>
                  <a:cubicBezTo>
                    <a:pt x="2532" y="1584"/>
                    <a:pt x="1413" y="168"/>
                    <a:pt x="889" y="25"/>
                  </a:cubicBezTo>
                  <a:cubicBezTo>
                    <a:pt x="826" y="8"/>
                    <a:pt x="764" y="0"/>
                    <a:pt x="70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5" name="Google Shape;2645;p17"/>
            <p:cNvSpPr/>
            <p:nvPr/>
          </p:nvSpPr>
          <p:spPr>
            <a:xfrm>
              <a:off x="8513077" y="1168495"/>
              <a:ext cx="72935" cy="92439"/>
            </a:xfrm>
            <a:custGeom>
              <a:avLst/>
              <a:gdLst/>
              <a:ahLst/>
              <a:cxnLst/>
              <a:rect l="l" t="t" r="r" b="b"/>
              <a:pathLst>
                <a:path w="2311" h="2929" extrusionOk="0">
                  <a:moveTo>
                    <a:pt x="488" y="0"/>
                  </a:moveTo>
                  <a:cubicBezTo>
                    <a:pt x="435" y="0"/>
                    <a:pt x="386" y="7"/>
                    <a:pt x="346" y="21"/>
                  </a:cubicBezTo>
                  <a:cubicBezTo>
                    <a:pt x="179" y="81"/>
                    <a:pt x="0" y="331"/>
                    <a:pt x="0" y="510"/>
                  </a:cubicBezTo>
                  <a:cubicBezTo>
                    <a:pt x="12" y="1474"/>
                    <a:pt x="512" y="2236"/>
                    <a:pt x="1191" y="2843"/>
                  </a:cubicBezTo>
                  <a:cubicBezTo>
                    <a:pt x="1255" y="2901"/>
                    <a:pt x="1381" y="2928"/>
                    <a:pt x="1515" y="2928"/>
                  </a:cubicBezTo>
                  <a:cubicBezTo>
                    <a:pt x="1657" y="2928"/>
                    <a:pt x="1808" y="2898"/>
                    <a:pt x="1905" y="2843"/>
                  </a:cubicBezTo>
                  <a:cubicBezTo>
                    <a:pt x="2096" y="2760"/>
                    <a:pt x="2203" y="2474"/>
                    <a:pt x="2310" y="2319"/>
                  </a:cubicBezTo>
                  <a:cubicBezTo>
                    <a:pt x="2263" y="2117"/>
                    <a:pt x="2263" y="1986"/>
                    <a:pt x="2191" y="1903"/>
                  </a:cubicBezTo>
                  <a:cubicBezTo>
                    <a:pt x="1786" y="1307"/>
                    <a:pt x="1370" y="712"/>
                    <a:pt x="929" y="164"/>
                  </a:cubicBezTo>
                  <a:cubicBezTo>
                    <a:pt x="848" y="65"/>
                    <a:pt x="651" y="0"/>
                    <a:pt x="48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6" name="Google Shape;2646;p17"/>
            <p:cNvSpPr/>
            <p:nvPr/>
          </p:nvSpPr>
          <p:spPr>
            <a:xfrm>
              <a:off x="7653723" y="958722"/>
              <a:ext cx="87232" cy="91019"/>
            </a:xfrm>
            <a:custGeom>
              <a:avLst/>
              <a:gdLst/>
              <a:ahLst/>
              <a:cxnLst/>
              <a:rect l="l" t="t" r="r" b="b"/>
              <a:pathLst>
                <a:path w="2764" h="2884" extrusionOk="0">
                  <a:moveTo>
                    <a:pt x="639" y="1"/>
                  </a:moveTo>
                  <a:cubicBezTo>
                    <a:pt x="487" y="1"/>
                    <a:pt x="278" y="61"/>
                    <a:pt x="203" y="144"/>
                  </a:cubicBezTo>
                  <a:cubicBezTo>
                    <a:pt x="72" y="287"/>
                    <a:pt x="1" y="668"/>
                    <a:pt x="84" y="787"/>
                  </a:cubicBezTo>
                  <a:cubicBezTo>
                    <a:pt x="668" y="1489"/>
                    <a:pt x="1263" y="2168"/>
                    <a:pt x="1930" y="2763"/>
                  </a:cubicBezTo>
                  <a:cubicBezTo>
                    <a:pt x="2023" y="2846"/>
                    <a:pt x="2128" y="2883"/>
                    <a:pt x="2232" y="2883"/>
                  </a:cubicBezTo>
                  <a:cubicBezTo>
                    <a:pt x="2499" y="2883"/>
                    <a:pt x="2755" y="2640"/>
                    <a:pt x="2763" y="2323"/>
                  </a:cubicBezTo>
                  <a:cubicBezTo>
                    <a:pt x="2763" y="2275"/>
                    <a:pt x="2763" y="2204"/>
                    <a:pt x="2751" y="2168"/>
                  </a:cubicBezTo>
                  <a:cubicBezTo>
                    <a:pt x="2096" y="1454"/>
                    <a:pt x="1465" y="727"/>
                    <a:pt x="787" y="37"/>
                  </a:cubicBezTo>
                  <a:cubicBezTo>
                    <a:pt x="758" y="12"/>
                    <a:pt x="704" y="1"/>
                    <a:pt x="63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7" name="Google Shape;2647;p17"/>
            <p:cNvSpPr/>
            <p:nvPr/>
          </p:nvSpPr>
          <p:spPr>
            <a:xfrm>
              <a:off x="8792248" y="1007576"/>
              <a:ext cx="83097" cy="99193"/>
            </a:xfrm>
            <a:custGeom>
              <a:avLst/>
              <a:gdLst/>
              <a:ahLst/>
              <a:cxnLst/>
              <a:rect l="l" t="t" r="r" b="b"/>
              <a:pathLst>
                <a:path w="2633" h="3143" extrusionOk="0">
                  <a:moveTo>
                    <a:pt x="310" y="1"/>
                  </a:moveTo>
                  <a:cubicBezTo>
                    <a:pt x="215" y="239"/>
                    <a:pt x="1" y="548"/>
                    <a:pt x="84" y="691"/>
                  </a:cubicBezTo>
                  <a:cubicBezTo>
                    <a:pt x="513" y="1501"/>
                    <a:pt x="1013" y="2275"/>
                    <a:pt x="1525" y="3013"/>
                  </a:cubicBezTo>
                  <a:cubicBezTo>
                    <a:pt x="1593" y="3104"/>
                    <a:pt x="1773" y="3142"/>
                    <a:pt x="1950" y="3142"/>
                  </a:cubicBezTo>
                  <a:cubicBezTo>
                    <a:pt x="2050" y="3142"/>
                    <a:pt x="2150" y="3130"/>
                    <a:pt x="2227" y="3108"/>
                  </a:cubicBezTo>
                  <a:cubicBezTo>
                    <a:pt x="2394" y="3061"/>
                    <a:pt x="2477" y="2811"/>
                    <a:pt x="2632" y="2620"/>
                  </a:cubicBezTo>
                  <a:cubicBezTo>
                    <a:pt x="2477" y="2346"/>
                    <a:pt x="2382" y="2108"/>
                    <a:pt x="2227" y="1906"/>
                  </a:cubicBezTo>
                  <a:cubicBezTo>
                    <a:pt x="1811" y="1370"/>
                    <a:pt x="1394" y="834"/>
                    <a:pt x="929" y="322"/>
                  </a:cubicBezTo>
                  <a:cubicBezTo>
                    <a:pt x="787" y="156"/>
                    <a:pt x="513" y="96"/>
                    <a:pt x="31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 name="Google Shape;2648;p17"/>
            <p:cNvSpPr/>
            <p:nvPr/>
          </p:nvSpPr>
          <p:spPr>
            <a:xfrm>
              <a:off x="8849749" y="916338"/>
              <a:ext cx="78932" cy="83792"/>
            </a:xfrm>
            <a:custGeom>
              <a:avLst/>
              <a:gdLst/>
              <a:ahLst/>
              <a:cxnLst/>
              <a:rect l="l" t="t" r="r" b="b"/>
              <a:pathLst>
                <a:path w="2501" h="2655" extrusionOk="0">
                  <a:moveTo>
                    <a:pt x="550" y="1"/>
                  </a:moveTo>
                  <a:cubicBezTo>
                    <a:pt x="480" y="1"/>
                    <a:pt x="414" y="11"/>
                    <a:pt x="358" y="34"/>
                  </a:cubicBezTo>
                  <a:cubicBezTo>
                    <a:pt x="167" y="106"/>
                    <a:pt x="84" y="403"/>
                    <a:pt x="0" y="487"/>
                  </a:cubicBezTo>
                  <a:cubicBezTo>
                    <a:pt x="24" y="1249"/>
                    <a:pt x="1274" y="2630"/>
                    <a:pt x="1846" y="2654"/>
                  </a:cubicBezTo>
                  <a:cubicBezTo>
                    <a:pt x="1855" y="2654"/>
                    <a:pt x="1865" y="2654"/>
                    <a:pt x="1875" y="2654"/>
                  </a:cubicBezTo>
                  <a:cubicBezTo>
                    <a:pt x="2075" y="2654"/>
                    <a:pt x="2349" y="2539"/>
                    <a:pt x="2406" y="2392"/>
                  </a:cubicBezTo>
                  <a:cubicBezTo>
                    <a:pt x="2489" y="2201"/>
                    <a:pt x="2501" y="1856"/>
                    <a:pt x="2382" y="1701"/>
                  </a:cubicBezTo>
                  <a:cubicBezTo>
                    <a:pt x="1989" y="1165"/>
                    <a:pt x="1536" y="641"/>
                    <a:pt x="1048" y="165"/>
                  </a:cubicBezTo>
                  <a:cubicBezTo>
                    <a:pt x="936" y="71"/>
                    <a:pt x="731" y="1"/>
                    <a:pt x="5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 name="Google Shape;2649;p17"/>
            <p:cNvSpPr/>
            <p:nvPr/>
          </p:nvSpPr>
          <p:spPr>
            <a:xfrm>
              <a:off x="8467600" y="816391"/>
              <a:ext cx="69937" cy="99603"/>
            </a:xfrm>
            <a:custGeom>
              <a:avLst/>
              <a:gdLst/>
              <a:ahLst/>
              <a:cxnLst/>
              <a:rect l="l" t="t" r="r" b="b"/>
              <a:pathLst>
                <a:path w="2216" h="3156" extrusionOk="0">
                  <a:moveTo>
                    <a:pt x="504" y="0"/>
                  </a:moveTo>
                  <a:cubicBezTo>
                    <a:pt x="477" y="0"/>
                    <a:pt x="452" y="4"/>
                    <a:pt x="429" y="10"/>
                  </a:cubicBezTo>
                  <a:cubicBezTo>
                    <a:pt x="263" y="58"/>
                    <a:pt x="144" y="320"/>
                    <a:pt x="1" y="499"/>
                  </a:cubicBezTo>
                  <a:cubicBezTo>
                    <a:pt x="310" y="1356"/>
                    <a:pt x="548" y="2142"/>
                    <a:pt x="894" y="2880"/>
                  </a:cubicBezTo>
                  <a:cubicBezTo>
                    <a:pt x="954" y="3030"/>
                    <a:pt x="1302" y="3155"/>
                    <a:pt x="1552" y="3155"/>
                  </a:cubicBezTo>
                  <a:cubicBezTo>
                    <a:pt x="1599" y="3155"/>
                    <a:pt x="1642" y="3151"/>
                    <a:pt x="1680" y="3142"/>
                  </a:cubicBezTo>
                  <a:cubicBezTo>
                    <a:pt x="2072" y="3047"/>
                    <a:pt x="2215" y="2642"/>
                    <a:pt x="2049" y="2285"/>
                  </a:cubicBezTo>
                  <a:cubicBezTo>
                    <a:pt x="1727" y="1582"/>
                    <a:pt x="1370" y="903"/>
                    <a:pt x="977" y="237"/>
                  </a:cubicBezTo>
                  <a:cubicBezTo>
                    <a:pt x="906" y="114"/>
                    <a:pt x="668" y="0"/>
                    <a:pt x="50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0" name="Google Shape;2650;p17"/>
            <p:cNvSpPr/>
            <p:nvPr/>
          </p:nvSpPr>
          <p:spPr>
            <a:xfrm>
              <a:off x="8858775" y="462550"/>
              <a:ext cx="71799" cy="93923"/>
            </a:xfrm>
            <a:custGeom>
              <a:avLst/>
              <a:gdLst/>
              <a:ahLst/>
              <a:cxnLst/>
              <a:rect l="l" t="t" r="r" b="b"/>
              <a:pathLst>
                <a:path w="2275" h="2976" extrusionOk="0">
                  <a:moveTo>
                    <a:pt x="474" y="1"/>
                  </a:moveTo>
                  <a:cubicBezTo>
                    <a:pt x="346" y="1"/>
                    <a:pt x="216" y="27"/>
                    <a:pt x="131" y="78"/>
                  </a:cubicBezTo>
                  <a:cubicBezTo>
                    <a:pt x="12" y="138"/>
                    <a:pt x="0" y="495"/>
                    <a:pt x="48" y="697"/>
                  </a:cubicBezTo>
                  <a:cubicBezTo>
                    <a:pt x="95" y="959"/>
                    <a:pt x="226" y="1174"/>
                    <a:pt x="345" y="1412"/>
                  </a:cubicBezTo>
                  <a:cubicBezTo>
                    <a:pt x="548" y="1864"/>
                    <a:pt x="750" y="2340"/>
                    <a:pt x="1024" y="2745"/>
                  </a:cubicBezTo>
                  <a:cubicBezTo>
                    <a:pt x="1122" y="2872"/>
                    <a:pt x="1404" y="2975"/>
                    <a:pt x="1614" y="2975"/>
                  </a:cubicBezTo>
                  <a:cubicBezTo>
                    <a:pt x="1660" y="2975"/>
                    <a:pt x="1702" y="2970"/>
                    <a:pt x="1739" y="2959"/>
                  </a:cubicBezTo>
                  <a:cubicBezTo>
                    <a:pt x="1941" y="2900"/>
                    <a:pt x="2084" y="2602"/>
                    <a:pt x="2274" y="2388"/>
                  </a:cubicBezTo>
                  <a:cubicBezTo>
                    <a:pt x="2012" y="1912"/>
                    <a:pt x="1822" y="1495"/>
                    <a:pt x="1596" y="1102"/>
                  </a:cubicBezTo>
                  <a:cubicBezTo>
                    <a:pt x="1369" y="745"/>
                    <a:pt x="1131" y="388"/>
                    <a:pt x="822" y="102"/>
                  </a:cubicBezTo>
                  <a:cubicBezTo>
                    <a:pt x="753" y="33"/>
                    <a:pt x="615" y="1"/>
                    <a:pt x="47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 name="Google Shape;2651;p17"/>
            <p:cNvSpPr/>
            <p:nvPr/>
          </p:nvSpPr>
          <p:spPr>
            <a:xfrm>
              <a:off x="8575437" y="948686"/>
              <a:ext cx="90230" cy="84612"/>
            </a:xfrm>
            <a:custGeom>
              <a:avLst/>
              <a:gdLst/>
              <a:ahLst/>
              <a:cxnLst/>
              <a:rect l="l" t="t" r="r" b="b"/>
              <a:pathLst>
                <a:path w="2859" h="2681" extrusionOk="0">
                  <a:moveTo>
                    <a:pt x="479" y="1"/>
                  </a:moveTo>
                  <a:cubicBezTo>
                    <a:pt x="221" y="1"/>
                    <a:pt x="1" y="231"/>
                    <a:pt x="1" y="569"/>
                  </a:cubicBezTo>
                  <a:cubicBezTo>
                    <a:pt x="25" y="617"/>
                    <a:pt x="1" y="688"/>
                    <a:pt x="49" y="759"/>
                  </a:cubicBezTo>
                  <a:cubicBezTo>
                    <a:pt x="501" y="1688"/>
                    <a:pt x="1299" y="2236"/>
                    <a:pt x="2180" y="2664"/>
                  </a:cubicBezTo>
                  <a:cubicBezTo>
                    <a:pt x="2200" y="2676"/>
                    <a:pt x="2226" y="2681"/>
                    <a:pt x="2256" y="2681"/>
                  </a:cubicBezTo>
                  <a:cubicBezTo>
                    <a:pt x="2416" y="2681"/>
                    <a:pt x="2683" y="2533"/>
                    <a:pt x="2763" y="2403"/>
                  </a:cubicBezTo>
                  <a:cubicBezTo>
                    <a:pt x="2858" y="2248"/>
                    <a:pt x="2835" y="1879"/>
                    <a:pt x="2716" y="1760"/>
                  </a:cubicBezTo>
                  <a:cubicBezTo>
                    <a:pt x="2108" y="1176"/>
                    <a:pt x="1453" y="617"/>
                    <a:pt x="775" y="105"/>
                  </a:cubicBezTo>
                  <a:cubicBezTo>
                    <a:pt x="677" y="33"/>
                    <a:pt x="575" y="1"/>
                    <a:pt x="47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 name="Google Shape;2652;p17"/>
            <p:cNvSpPr/>
            <p:nvPr/>
          </p:nvSpPr>
          <p:spPr>
            <a:xfrm>
              <a:off x="7862928" y="1295963"/>
              <a:ext cx="86569" cy="73125"/>
            </a:xfrm>
            <a:custGeom>
              <a:avLst/>
              <a:gdLst/>
              <a:ahLst/>
              <a:cxnLst/>
              <a:rect l="l" t="t" r="r" b="b"/>
              <a:pathLst>
                <a:path w="2743" h="2317" extrusionOk="0">
                  <a:moveTo>
                    <a:pt x="599" y="1"/>
                  </a:moveTo>
                  <a:cubicBezTo>
                    <a:pt x="252" y="1"/>
                    <a:pt x="0" y="387"/>
                    <a:pt x="99" y="781"/>
                  </a:cubicBezTo>
                  <a:cubicBezTo>
                    <a:pt x="217" y="1266"/>
                    <a:pt x="1584" y="2317"/>
                    <a:pt x="2208" y="2317"/>
                  </a:cubicBezTo>
                  <a:cubicBezTo>
                    <a:pt x="2211" y="2317"/>
                    <a:pt x="2215" y="2317"/>
                    <a:pt x="2218" y="2317"/>
                  </a:cubicBezTo>
                  <a:cubicBezTo>
                    <a:pt x="2325" y="2245"/>
                    <a:pt x="2611" y="2138"/>
                    <a:pt x="2671" y="1959"/>
                  </a:cubicBezTo>
                  <a:cubicBezTo>
                    <a:pt x="2742" y="1721"/>
                    <a:pt x="2742" y="1305"/>
                    <a:pt x="2611" y="1197"/>
                  </a:cubicBezTo>
                  <a:cubicBezTo>
                    <a:pt x="2063" y="769"/>
                    <a:pt x="1468" y="352"/>
                    <a:pt x="825" y="54"/>
                  </a:cubicBezTo>
                  <a:cubicBezTo>
                    <a:pt x="747" y="17"/>
                    <a:pt x="671" y="1"/>
                    <a:pt x="59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3" name="Google Shape;2653;p17"/>
            <p:cNvSpPr/>
            <p:nvPr/>
          </p:nvSpPr>
          <p:spPr>
            <a:xfrm>
              <a:off x="8183158" y="530528"/>
              <a:ext cx="78584" cy="102696"/>
            </a:xfrm>
            <a:custGeom>
              <a:avLst/>
              <a:gdLst/>
              <a:ahLst/>
              <a:cxnLst/>
              <a:rect l="l" t="t" r="r" b="b"/>
              <a:pathLst>
                <a:path w="2490" h="3254" extrusionOk="0">
                  <a:moveTo>
                    <a:pt x="416" y="1"/>
                  </a:moveTo>
                  <a:cubicBezTo>
                    <a:pt x="286" y="1"/>
                    <a:pt x="143" y="45"/>
                    <a:pt x="108" y="115"/>
                  </a:cubicBezTo>
                  <a:cubicBezTo>
                    <a:pt x="36" y="258"/>
                    <a:pt x="1" y="508"/>
                    <a:pt x="84" y="663"/>
                  </a:cubicBezTo>
                  <a:cubicBezTo>
                    <a:pt x="322" y="1139"/>
                    <a:pt x="632" y="1579"/>
                    <a:pt x="894" y="2044"/>
                  </a:cubicBezTo>
                  <a:cubicBezTo>
                    <a:pt x="1096" y="2377"/>
                    <a:pt x="1227" y="2758"/>
                    <a:pt x="1477" y="3044"/>
                  </a:cubicBezTo>
                  <a:cubicBezTo>
                    <a:pt x="1600" y="3166"/>
                    <a:pt x="1853" y="3254"/>
                    <a:pt x="2058" y="3254"/>
                  </a:cubicBezTo>
                  <a:cubicBezTo>
                    <a:pt x="2092" y="3254"/>
                    <a:pt x="2125" y="3251"/>
                    <a:pt x="2156" y="3246"/>
                  </a:cubicBezTo>
                  <a:cubicBezTo>
                    <a:pt x="2299" y="3234"/>
                    <a:pt x="2418" y="2972"/>
                    <a:pt x="2477" y="2889"/>
                  </a:cubicBezTo>
                  <a:cubicBezTo>
                    <a:pt x="2489" y="2199"/>
                    <a:pt x="1084" y="151"/>
                    <a:pt x="548" y="20"/>
                  </a:cubicBezTo>
                  <a:cubicBezTo>
                    <a:pt x="510" y="7"/>
                    <a:pt x="464" y="1"/>
                    <a:pt x="41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4" name="Google Shape;2654;p17"/>
            <p:cNvSpPr/>
            <p:nvPr/>
          </p:nvSpPr>
          <p:spPr>
            <a:xfrm>
              <a:off x="8909490" y="780792"/>
              <a:ext cx="76312" cy="103959"/>
            </a:xfrm>
            <a:custGeom>
              <a:avLst/>
              <a:gdLst/>
              <a:ahLst/>
              <a:cxnLst/>
              <a:rect l="l" t="t" r="r" b="b"/>
              <a:pathLst>
                <a:path w="2418" h="3294" extrusionOk="0">
                  <a:moveTo>
                    <a:pt x="422" y="0"/>
                  </a:moveTo>
                  <a:cubicBezTo>
                    <a:pt x="302" y="0"/>
                    <a:pt x="161" y="42"/>
                    <a:pt x="108" y="103"/>
                  </a:cubicBezTo>
                  <a:cubicBezTo>
                    <a:pt x="12" y="186"/>
                    <a:pt x="1" y="460"/>
                    <a:pt x="60" y="591"/>
                  </a:cubicBezTo>
                  <a:cubicBezTo>
                    <a:pt x="274" y="1067"/>
                    <a:pt x="536" y="1543"/>
                    <a:pt x="774" y="2019"/>
                  </a:cubicBezTo>
                  <a:cubicBezTo>
                    <a:pt x="953" y="2389"/>
                    <a:pt x="1084" y="2781"/>
                    <a:pt x="1346" y="3091"/>
                  </a:cubicBezTo>
                  <a:cubicBezTo>
                    <a:pt x="1444" y="3209"/>
                    <a:pt x="1687" y="3294"/>
                    <a:pt x="1883" y="3294"/>
                  </a:cubicBezTo>
                  <a:cubicBezTo>
                    <a:pt x="1925" y="3294"/>
                    <a:pt x="1965" y="3290"/>
                    <a:pt x="2001" y="3282"/>
                  </a:cubicBezTo>
                  <a:cubicBezTo>
                    <a:pt x="2179" y="3234"/>
                    <a:pt x="2275" y="2960"/>
                    <a:pt x="2418" y="2781"/>
                  </a:cubicBezTo>
                  <a:cubicBezTo>
                    <a:pt x="1941" y="1710"/>
                    <a:pt x="1477" y="722"/>
                    <a:pt x="584" y="43"/>
                  </a:cubicBezTo>
                  <a:cubicBezTo>
                    <a:pt x="550" y="13"/>
                    <a:pt x="489" y="0"/>
                    <a:pt x="42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 name="Google Shape;2655;p17"/>
            <p:cNvSpPr/>
            <p:nvPr/>
          </p:nvSpPr>
          <p:spPr>
            <a:xfrm>
              <a:off x="8345119" y="994258"/>
              <a:ext cx="75933" cy="89914"/>
            </a:xfrm>
            <a:custGeom>
              <a:avLst/>
              <a:gdLst/>
              <a:ahLst/>
              <a:cxnLst/>
              <a:rect l="l" t="t" r="r" b="b"/>
              <a:pathLst>
                <a:path w="2406" h="2849" extrusionOk="0">
                  <a:moveTo>
                    <a:pt x="646" y="0"/>
                  </a:moveTo>
                  <a:cubicBezTo>
                    <a:pt x="468" y="0"/>
                    <a:pt x="274" y="50"/>
                    <a:pt x="155" y="149"/>
                  </a:cubicBezTo>
                  <a:cubicBezTo>
                    <a:pt x="36" y="256"/>
                    <a:pt x="0" y="554"/>
                    <a:pt x="72" y="697"/>
                  </a:cubicBezTo>
                  <a:cubicBezTo>
                    <a:pt x="358" y="1340"/>
                    <a:pt x="667" y="1971"/>
                    <a:pt x="1036" y="2566"/>
                  </a:cubicBezTo>
                  <a:cubicBezTo>
                    <a:pt x="1140" y="2721"/>
                    <a:pt x="1422" y="2849"/>
                    <a:pt x="1635" y="2849"/>
                  </a:cubicBezTo>
                  <a:cubicBezTo>
                    <a:pt x="1668" y="2849"/>
                    <a:pt x="1698" y="2846"/>
                    <a:pt x="1727" y="2840"/>
                  </a:cubicBezTo>
                  <a:cubicBezTo>
                    <a:pt x="1941" y="2780"/>
                    <a:pt x="2120" y="2483"/>
                    <a:pt x="2405" y="2221"/>
                  </a:cubicBezTo>
                  <a:cubicBezTo>
                    <a:pt x="1965" y="1494"/>
                    <a:pt x="1572" y="851"/>
                    <a:pt x="1167" y="256"/>
                  </a:cubicBezTo>
                  <a:cubicBezTo>
                    <a:pt x="1084" y="125"/>
                    <a:pt x="905" y="18"/>
                    <a:pt x="750" y="6"/>
                  </a:cubicBezTo>
                  <a:cubicBezTo>
                    <a:pt x="717" y="2"/>
                    <a:pt x="682" y="0"/>
                    <a:pt x="64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 name="Google Shape;2656;p17"/>
            <p:cNvSpPr/>
            <p:nvPr/>
          </p:nvSpPr>
          <p:spPr>
            <a:xfrm>
              <a:off x="8645719" y="898002"/>
              <a:ext cx="84960" cy="91019"/>
            </a:xfrm>
            <a:custGeom>
              <a:avLst/>
              <a:gdLst/>
              <a:ahLst/>
              <a:cxnLst/>
              <a:rect l="l" t="t" r="r" b="b"/>
              <a:pathLst>
                <a:path w="2692" h="2884" extrusionOk="0">
                  <a:moveTo>
                    <a:pt x="314" y="0"/>
                  </a:moveTo>
                  <a:cubicBezTo>
                    <a:pt x="279" y="0"/>
                    <a:pt x="252" y="6"/>
                    <a:pt x="238" y="20"/>
                  </a:cubicBezTo>
                  <a:cubicBezTo>
                    <a:pt x="96" y="151"/>
                    <a:pt x="0" y="413"/>
                    <a:pt x="36" y="580"/>
                  </a:cubicBezTo>
                  <a:cubicBezTo>
                    <a:pt x="262" y="1520"/>
                    <a:pt x="893" y="2199"/>
                    <a:pt x="1608" y="2794"/>
                  </a:cubicBezTo>
                  <a:cubicBezTo>
                    <a:pt x="1684" y="2857"/>
                    <a:pt x="1813" y="2884"/>
                    <a:pt x="1947" y="2884"/>
                  </a:cubicBezTo>
                  <a:cubicBezTo>
                    <a:pt x="2065" y="2884"/>
                    <a:pt x="2185" y="2863"/>
                    <a:pt x="2274" y="2830"/>
                  </a:cubicBezTo>
                  <a:cubicBezTo>
                    <a:pt x="2441" y="2770"/>
                    <a:pt x="2524" y="2520"/>
                    <a:pt x="2691" y="2306"/>
                  </a:cubicBezTo>
                  <a:cubicBezTo>
                    <a:pt x="2501" y="2044"/>
                    <a:pt x="2358" y="1782"/>
                    <a:pt x="2179" y="1603"/>
                  </a:cubicBezTo>
                  <a:cubicBezTo>
                    <a:pt x="1727" y="1115"/>
                    <a:pt x="1251" y="627"/>
                    <a:pt x="739" y="163"/>
                  </a:cubicBezTo>
                  <a:cubicBezTo>
                    <a:pt x="647" y="71"/>
                    <a:pt x="434" y="0"/>
                    <a:pt x="31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 name="Google Shape;2657;p17"/>
            <p:cNvSpPr/>
            <p:nvPr/>
          </p:nvSpPr>
          <p:spPr>
            <a:xfrm>
              <a:off x="8122817" y="893269"/>
              <a:ext cx="75050" cy="91114"/>
            </a:xfrm>
            <a:custGeom>
              <a:avLst/>
              <a:gdLst/>
              <a:ahLst/>
              <a:cxnLst/>
              <a:rect l="l" t="t" r="r" b="b"/>
              <a:pathLst>
                <a:path w="2378" h="2887" extrusionOk="0">
                  <a:moveTo>
                    <a:pt x="520" y="0"/>
                  </a:moveTo>
                  <a:cubicBezTo>
                    <a:pt x="242" y="0"/>
                    <a:pt x="0" y="243"/>
                    <a:pt x="115" y="503"/>
                  </a:cubicBezTo>
                  <a:cubicBezTo>
                    <a:pt x="460" y="1277"/>
                    <a:pt x="877" y="2027"/>
                    <a:pt x="1329" y="2742"/>
                  </a:cubicBezTo>
                  <a:cubicBezTo>
                    <a:pt x="1389" y="2835"/>
                    <a:pt x="1600" y="2886"/>
                    <a:pt x="1793" y="2886"/>
                  </a:cubicBezTo>
                  <a:cubicBezTo>
                    <a:pt x="1871" y="2886"/>
                    <a:pt x="1947" y="2878"/>
                    <a:pt x="2008" y="2861"/>
                  </a:cubicBezTo>
                  <a:cubicBezTo>
                    <a:pt x="2187" y="2801"/>
                    <a:pt x="2306" y="2527"/>
                    <a:pt x="2365" y="2444"/>
                  </a:cubicBezTo>
                  <a:cubicBezTo>
                    <a:pt x="2377" y="1753"/>
                    <a:pt x="1151" y="134"/>
                    <a:pt x="639" y="15"/>
                  </a:cubicBezTo>
                  <a:cubicBezTo>
                    <a:pt x="599" y="5"/>
                    <a:pt x="559" y="0"/>
                    <a:pt x="52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 name="Google Shape;2658;p17"/>
            <p:cNvSpPr/>
            <p:nvPr/>
          </p:nvSpPr>
          <p:spPr>
            <a:xfrm>
              <a:off x="8107258" y="1206303"/>
              <a:ext cx="68801" cy="91934"/>
            </a:xfrm>
            <a:custGeom>
              <a:avLst/>
              <a:gdLst/>
              <a:ahLst/>
              <a:cxnLst/>
              <a:rect l="l" t="t" r="r" b="b"/>
              <a:pathLst>
                <a:path w="2180" h="2913" extrusionOk="0">
                  <a:moveTo>
                    <a:pt x="536" y="0"/>
                  </a:moveTo>
                  <a:cubicBezTo>
                    <a:pt x="429" y="0"/>
                    <a:pt x="324" y="18"/>
                    <a:pt x="239" y="50"/>
                  </a:cubicBezTo>
                  <a:cubicBezTo>
                    <a:pt x="132" y="86"/>
                    <a:pt x="1" y="383"/>
                    <a:pt x="48" y="502"/>
                  </a:cubicBezTo>
                  <a:cubicBezTo>
                    <a:pt x="358" y="1240"/>
                    <a:pt x="703" y="1991"/>
                    <a:pt x="1084" y="2693"/>
                  </a:cubicBezTo>
                  <a:cubicBezTo>
                    <a:pt x="1152" y="2818"/>
                    <a:pt x="1421" y="2912"/>
                    <a:pt x="1616" y="2912"/>
                  </a:cubicBezTo>
                  <a:cubicBezTo>
                    <a:pt x="1663" y="2912"/>
                    <a:pt x="1705" y="2907"/>
                    <a:pt x="1739" y="2895"/>
                  </a:cubicBezTo>
                  <a:cubicBezTo>
                    <a:pt x="1953" y="2836"/>
                    <a:pt x="2084" y="2550"/>
                    <a:pt x="2180" y="2455"/>
                  </a:cubicBezTo>
                  <a:cubicBezTo>
                    <a:pt x="2180" y="1836"/>
                    <a:pt x="1298" y="276"/>
                    <a:pt x="906" y="86"/>
                  </a:cubicBezTo>
                  <a:cubicBezTo>
                    <a:pt x="801" y="27"/>
                    <a:pt x="667" y="0"/>
                    <a:pt x="5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 name="Google Shape;2659;p17"/>
            <p:cNvSpPr/>
            <p:nvPr/>
          </p:nvSpPr>
          <p:spPr>
            <a:xfrm>
              <a:off x="8928647" y="405144"/>
              <a:ext cx="82340" cy="92187"/>
            </a:xfrm>
            <a:custGeom>
              <a:avLst/>
              <a:gdLst/>
              <a:ahLst/>
              <a:cxnLst/>
              <a:rect l="l" t="t" r="r" b="b"/>
              <a:pathLst>
                <a:path w="2609" h="2921" extrusionOk="0">
                  <a:moveTo>
                    <a:pt x="641" y="1"/>
                  </a:moveTo>
                  <a:cubicBezTo>
                    <a:pt x="626" y="1"/>
                    <a:pt x="611" y="2"/>
                    <a:pt x="596" y="4"/>
                  </a:cubicBezTo>
                  <a:cubicBezTo>
                    <a:pt x="215" y="52"/>
                    <a:pt x="1" y="302"/>
                    <a:pt x="203" y="611"/>
                  </a:cubicBezTo>
                  <a:cubicBezTo>
                    <a:pt x="632" y="1361"/>
                    <a:pt x="1132" y="2076"/>
                    <a:pt x="1656" y="2778"/>
                  </a:cubicBezTo>
                  <a:cubicBezTo>
                    <a:pt x="1734" y="2865"/>
                    <a:pt x="1927" y="2921"/>
                    <a:pt x="2091" y="2921"/>
                  </a:cubicBezTo>
                  <a:cubicBezTo>
                    <a:pt x="2151" y="2921"/>
                    <a:pt x="2206" y="2913"/>
                    <a:pt x="2251" y="2897"/>
                  </a:cubicBezTo>
                  <a:cubicBezTo>
                    <a:pt x="2418" y="2850"/>
                    <a:pt x="2525" y="2600"/>
                    <a:pt x="2596" y="2516"/>
                  </a:cubicBezTo>
                  <a:cubicBezTo>
                    <a:pt x="2608" y="1778"/>
                    <a:pt x="1406" y="183"/>
                    <a:pt x="822" y="40"/>
                  </a:cubicBezTo>
                  <a:cubicBezTo>
                    <a:pt x="764" y="20"/>
                    <a:pt x="706" y="1"/>
                    <a:pt x="64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 name="Google Shape;2660;p17"/>
            <p:cNvSpPr/>
            <p:nvPr/>
          </p:nvSpPr>
          <p:spPr>
            <a:xfrm>
              <a:off x="7997906" y="758133"/>
              <a:ext cx="86096" cy="92786"/>
            </a:xfrm>
            <a:custGeom>
              <a:avLst/>
              <a:gdLst/>
              <a:ahLst/>
              <a:cxnLst/>
              <a:rect l="l" t="t" r="r" b="b"/>
              <a:pathLst>
                <a:path w="2728" h="2940" extrusionOk="0">
                  <a:moveTo>
                    <a:pt x="414" y="1"/>
                  </a:moveTo>
                  <a:cubicBezTo>
                    <a:pt x="314" y="1"/>
                    <a:pt x="217" y="47"/>
                    <a:pt x="132" y="166"/>
                  </a:cubicBezTo>
                  <a:cubicBezTo>
                    <a:pt x="1" y="344"/>
                    <a:pt x="61" y="773"/>
                    <a:pt x="203" y="975"/>
                  </a:cubicBezTo>
                  <a:cubicBezTo>
                    <a:pt x="596" y="1511"/>
                    <a:pt x="1037" y="2011"/>
                    <a:pt x="1501" y="2499"/>
                  </a:cubicBezTo>
                  <a:cubicBezTo>
                    <a:pt x="1668" y="2678"/>
                    <a:pt x="1918" y="2785"/>
                    <a:pt x="2192" y="2940"/>
                  </a:cubicBezTo>
                  <a:cubicBezTo>
                    <a:pt x="2382" y="2797"/>
                    <a:pt x="2632" y="2678"/>
                    <a:pt x="2680" y="2523"/>
                  </a:cubicBezTo>
                  <a:cubicBezTo>
                    <a:pt x="2728" y="2309"/>
                    <a:pt x="2680" y="1975"/>
                    <a:pt x="2525" y="1833"/>
                  </a:cubicBezTo>
                  <a:cubicBezTo>
                    <a:pt x="2037" y="1297"/>
                    <a:pt x="1489" y="797"/>
                    <a:pt x="942" y="297"/>
                  </a:cubicBezTo>
                  <a:cubicBezTo>
                    <a:pt x="788" y="151"/>
                    <a:pt x="596" y="1"/>
                    <a:pt x="4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 name="Google Shape;2661;p17"/>
            <p:cNvSpPr/>
            <p:nvPr/>
          </p:nvSpPr>
          <p:spPr>
            <a:xfrm>
              <a:off x="8358374" y="1234138"/>
              <a:ext cx="84107" cy="89914"/>
            </a:xfrm>
            <a:custGeom>
              <a:avLst/>
              <a:gdLst/>
              <a:ahLst/>
              <a:cxnLst/>
              <a:rect l="l" t="t" r="r" b="b"/>
              <a:pathLst>
                <a:path w="2665" h="2849" extrusionOk="0">
                  <a:moveTo>
                    <a:pt x="435" y="1"/>
                  </a:moveTo>
                  <a:cubicBezTo>
                    <a:pt x="210" y="1"/>
                    <a:pt x="0" y="225"/>
                    <a:pt x="9" y="513"/>
                  </a:cubicBezTo>
                  <a:cubicBezTo>
                    <a:pt x="21" y="978"/>
                    <a:pt x="1497" y="2763"/>
                    <a:pt x="1962" y="2847"/>
                  </a:cubicBezTo>
                  <a:cubicBezTo>
                    <a:pt x="1977" y="2848"/>
                    <a:pt x="1992" y="2848"/>
                    <a:pt x="2008" y="2848"/>
                  </a:cubicBezTo>
                  <a:cubicBezTo>
                    <a:pt x="2183" y="2848"/>
                    <a:pt x="2410" y="2789"/>
                    <a:pt x="2497" y="2680"/>
                  </a:cubicBezTo>
                  <a:cubicBezTo>
                    <a:pt x="2593" y="2537"/>
                    <a:pt x="2664" y="2192"/>
                    <a:pt x="2581" y="2085"/>
                  </a:cubicBezTo>
                  <a:cubicBezTo>
                    <a:pt x="1985" y="1394"/>
                    <a:pt x="1366" y="704"/>
                    <a:pt x="676" y="96"/>
                  </a:cubicBezTo>
                  <a:cubicBezTo>
                    <a:pt x="600" y="30"/>
                    <a:pt x="516" y="1"/>
                    <a:pt x="4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 name="Google Shape;2662;p17"/>
            <p:cNvSpPr/>
            <p:nvPr/>
          </p:nvSpPr>
          <p:spPr>
            <a:xfrm>
              <a:off x="8554419" y="331233"/>
              <a:ext cx="84581" cy="97047"/>
            </a:xfrm>
            <a:custGeom>
              <a:avLst/>
              <a:gdLst/>
              <a:ahLst/>
              <a:cxnLst/>
              <a:rect l="l" t="t" r="r" b="b"/>
              <a:pathLst>
                <a:path w="2680" h="3075" extrusionOk="0">
                  <a:moveTo>
                    <a:pt x="449" y="0"/>
                  </a:moveTo>
                  <a:cubicBezTo>
                    <a:pt x="320" y="0"/>
                    <a:pt x="146" y="44"/>
                    <a:pt x="0" y="60"/>
                  </a:cubicBezTo>
                  <a:cubicBezTo>
                    <a:pt x="48" y="227"/>
                    <a:pt x="36" y="441"/>
                    <a:pt x="119" y="584"/>
                  </a:cubicBezTo>
                  <a:cubicBezTo>
                    <a:pt x="488" y="1215"/>
                    <a:pt x="905" y="1822"/>
                    <a:pt x="1310" y="2441"/>
                  </a:cubicBezTo>
                  <a:cubicBezTo>
                    <a:pt x="1429" y="2632"/>
                    <a:pt x="1560" y="2858"/>
                    <a:pt x="1738" y="2989"/>
                  </a:cubicBezTo>
                  <a:cubicBezTo>
                    <a:pt x="1828" y="3041"/>
                    <a:pt x="1965" y="3075"/>
                    <a:pt x="2093" y="3075"/>
                  </a:cubicBezTo>
                  <a:cubicBezTo>
                    <a:pt x="2168" y="3075"/>
                    <a:pt x="2241" y="3063"/>
                    <a:pt x="2298" y="3037"/>
                  </a:cubicBezTo>
                  <a:cubicBezTo>
                    <a:pt x="2477" y="2953"/>
                    <a:pt x="2560" y="2739"/>
                    <a:pt x="2679" y="2584"/>
                  </a:cubicBezTo>
                  <a:cubicBezTo>
                    <a:pt x="2596" y="2382"/>
                    <a:pt x="2560" y="2215"/>
                    <a:pt x="2477" y="2108"/>
                  </a:cubicBezTo>
                  <a:cubicBezTo>
                    <a:pt x="1858" y="1406"/>
                    <a:pt x="1250" y="715"/>
                    <a:pt x="595" y="36"/>
                  </a:cubicBezTo>
                  <a:cubicBezTo>
                    <a:pt x="561" y="10"/>
                    <a:pt x="510" y="0"/>
                    <a:pt x="44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3" name="Google Shape;2663;p17"/>
            <p:cNvSpPr/>
            <p:nvPr/>
          </p:nvSpPr>
          <p:spPr>
            <a:xfrm>
              <a:off x="8717863" y="345655"/>
              <a:ext cx="71799" cy="91556"/>
            </a:xfrm>
            <a:custGeom>
              <a:avLst/>
              <a:gdLst/>
              <a:ahLst/>
              <a:cxnLst/>
              <a:rect l="l" t="t" r="r" b="b"/>
              <a:pathLst>
                <a:path w="2275" h="2901" extrusionOk="0">
                  <a:moveTo>
                    <a:pt x="397" y="1"/>
                  </a:moveTo>
                  <a:cubicBezTo>
                    <a:pt x="285" y="1"/>
                    <a:pt x="186" y="18"/>
                    <a:pt x="119" y="79"/>
                  </a:cubicBezTo>
                  <a:cubicBezTo>
                    <a:pt x="0" y="175"/>
                    <a:pt x="0" y="579"/>
                    <a:pt x="96" y="794"/>
                  </a:cubicBezTo>
                  <a:cubicBezTo>
                    <a:pt x="310" y="1330"/>
                    <a:pt x="619" y="1830"/>
                    <a:pt x="905" y="2353"/>
                  </a:cubicBezTo>
                  <a:cubicBezTo>
                    <a:pt x="989" y="2496"/>
                    <a:pt x="1072" y="2663"/>
                    <a:pt x="1203" y="2734"/>
                  </a:cubicBezTo>
                  <a:cubicBezTo>
                    <a:pt x="1341" y="2817"/>
                    <a:pt x="1537" y="2900"/>
                    <a:pt x="1684" y="2900"/>
                  </a:cubicBezTo>
                  <a:cubicBezTo>
                    <a:pt x="1727" y="2900"/>
                    <a:pt x="1766" y="2893"/>
                    <a:pt x="1798" y="2877"/>
                  </a:cubicBezTo>
                  <a:cubicBezTo>
                    <a:pt x="1977" y="2794"/>
                    <a:pt x="2084" y="2532"/>
                    <a:pt x="2274" y="2258"/>
                  </a:cubicBezTo>
                  <a:cubicBezTo>
                    <a:pt x="1846" y="1532"/>
                    <a:pt x="1429" y="818"/>
                    <a:pt x="1000" y="115"/>
                  </a:cubicBezTo>
                  <a:cubicBezTo>
                    <a:pt x="965" y="79"/>
                    <a:pt x="905" y="32"/>
                    <a:pt x="870" y="32"/>
                  </a:cubicBezTo>
                  <a:cubicBezTo>
                    <a:pt x="720" y="32"/>
                    <a:pt x="547" y="1"/>
                    <a:pt x="39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4" name="Google Shape;2664;p17"/>
            <p:cNvSpPr/>
            <p:nvPr/>
          </p:nvSpPr>
          <p:spPr>
            <a:xfrm>
              <a:off x="8706597" y="613024"/>
              <a:ext cx="74797" cy="101876"/>
            </a:xfrm>
            <a:custGeom>
              <a:avLst/>
              <a:gdLst/>
              <a:ahLst/>
              <a:cxnLst/>
              <a:rect l="l" t="t" r="r" b="b"/>
              <a:pathLst>
                <a:path w="2370" h="3228" extrusionOk="0">
                  <a:moveTo>
                    <a:pt x="373" y="0"/>
                  </a:moveTo>
                  <a:cubicBezTo>
                    <a:pt x="316" y="0"/>
                    <a:pt x="261" y="8"/>
                    <a:pt x="214" y="25"/>
                  </a:cubicBezTo>
                  <a:cubicBezTo>
                    <a:pt x="119" y="73"/>
                    <a:pt x="0" y="311"/>
                    <a:pt x="36" y="382"/>
                  </a:cubicBezTo>
                  <a:cubicBezTo>
                    <a:pt x="465" y="1311"/>
                    <a:pt x="929" y="2228"/>
                    <a:pt x="1417" y="3121"/>
                  </a:cubicBezTo>
                  <a:cubicBezTo>
                    <a:pt x="1454" y="3194"/>
                    <a:pt x="1605" y="3227"/>
                    <a:pt x="1757" y="3227"/>
                  </a:cubicBezTo>
                  <a:cubicBezTo>
                    <a:pt x="1851" y="3227"/>
                    <a:pt x="1944" y="3215"/>
                    <a:pt x="2012" y="3192"/>
                  </a:cubicBezTo>
                  <a:cubicBezTo>
                    <a:pt x="2155" y="3156"/>
                    <a:pt x="2250" y="2918"/>
                    <a:pt x="2370" y="2763"/>
                  </a:cubicBezTo>
                  <a:cubicBezTo>
                    <a:pt x="2274" y="2537"/>
                    <a:pt x="2239" y="2359"/>
                    <a:pt x="2131" y="2192"/>
                  </a:cubicBezTo>
                  <a:cubicBezTo>
                    <a:pt x="1798" y="1668"/>
                    <a:pt x="1477" y="1132"/>
                    <a:pt x="1131" y="608"/>
                  </a:cubicBezTo>
                  <a:cubicBezTo>
                    <a:pt x="1000" y="394"/>
                    <a:pt x="846" y="204"/>
                    <a:pt x="655" y="73"/>
                  </a:cubicBezTo>
                  <a:cubicBezTo>
                    <a:pt x="586" y="27"/>
                    <a:pt x="477" y="0"/>
                    <a:pt x="37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 name="Google Shape;2665;p17"/>
            <p:cNvSpPr/>
            <p:nvPr/>
          </p:nvSpPr>
          <p:spPr>
            <a:xfrm>
              <a:off x="7807794" y="537724"/>
              <a:ext cx="87200" cy="82877"/>
            </a:xfrm>
            <a:custGeom>
              <a:avLst/>
              <a:gdLst/>
              <a:ahLst/>
              <a:cxnLst/>
              <a:rect l="l" t="t" r="r" b="b"/>
              <a:pathLst>
                <a:path w="2763" h="2626" extrusionOk="0">
                  <a:moveTo>
                    <a:pt x="447" y="1"/>
                  </a:moveTo>
                  <a:cubicBezTo>
                    <a:pt x="328" y="1"/>
                    <a:pt x="197" y="19"/>
                    <a:pt x="75" y="19"/>
                  </a:cubicBezTo>
                  <a:cubicBezTo>
                    <a:pt x="58" y="19"/>
                    <a:pt x="41" y="19"/>
                    <a:pt x="24" y="18"/>
                  </a:cubicBezTo>
                  <a:lnTo>
                    <a:pt x="24" y="18"/>
                  </a:lnTo>
                  <a:cubicBezTo>
                    <a:pt x="60" y="244"/>
                    <a:pt x="0" y="554"/>
                    <a:pt x="119" y="697"/>
                  </a:cubicBezTo>
                  <a:cubicBezTo>
                    <a:pt x="608" y="1280"/>
                    <a:pt x="1167" y="1828"/>
                    <a:pt x="1727" y="2363"/>
                  </a:cubicBezTo>
                  <a:cubicBezTo>
                    <a:pt x="1846" y="2482"/>
                    <a:pt x="2048" y="2518"/>
                    <a:pt x="2275" y="2625"/>
                  </a:cubicBezTo>
                  <a:cubicBezTo>
                    <a:pt x="2441" y="2482"/>
                    <a:pt x="2703" y="2363"/>
                    <a:pt x="2739" y="2221"/>
                  </a:cubicBezTo>
                  <a:cubicBezTo>
                    <a:pt x="2763" y="1982"/>
                    <a:pt x="2703" y="1637"/>
                    <a:pt x="2536" y="1494"/>
                  </a:cubicBezTo>
                  <a:cubicBezTo>
                    <a:pt x="1965" y="970"/>
                    <a:pt x="1346" y="506"/>
                    <a:pt x="715" y="66"/>
                  </a:cubicBezTo>
                  <a:cubicBezTo>
                    <a:pt x="643" y="14"/>
                    <a:pt x="549" y="1"/>
                    <a:pt x="4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 name="Google Shape;2666;p17"/>
            <p:cNvSpPr/>
            <p:nvPr/>
          </p:nvSpPr>
          <p:spPr>
            <a:xfrm>
              <a:off x="7707594" y="681980"/>
              <a:ext cx="76943" cy="82750"/>
            </a:xfrm>
            <a:custGeom>
              <a:avLst/>
              <a:gdLst/>
              <a:ahLst/>
              <a:cxnLst/>
              <a:rect l="l" t="t" r="r" b="b"/>
              <a:pathLst>
                <a:path w="2438" h="2622" extrusionOk="0">
                  <a:moveTo>
                    <a:pt x="659" y="1"/>
                  </a:moveTo>
                  <a:cubicBezTo>
                    <a:pt x="274" y="1"/>
                    <a:pt x="0" y="359"/>
                    <a:pt x="211" y="769"/>
                  </a:cubicBezTo>
                  <a:cubicBezTo>
                    <a:pt x="508" y="1364"/>
                    <a:pt x="889" y="1936"/>
                    <a:pt x="1306" y="2472"/>
                  </a:cubicBezTo>
                  <a:cubicBezTo>
                    <a:pt x="1390" y="2564"/>
                    <a:pt x="1606" y="2621"/>
                    <a:pt x="1796" y="2621"/>
                  </a:cubicBezTo>
                  <a:cubicBezTo>
                    <a:pt x="1875" y="2621"/>
                    <a:pt x="1949" y="2612"/>
                    <a:pt x="2009" y="2591"/>
                  </a:cubicBezTo>
                  <a:cubicBezTo>
                    <a:pt x="2223" y="2531"/>
                    <a:pt x="2342" y="2245"/>
                    <a:pt x="2425" y="2162"/>
                  </a:cubicBezTo>
                  <a:cubicBezTo>
                    <a:pt x="2437" y="1519"/>
                    <a:pt x="1235" y="78"/>
                    <a:pt x="747" y="7"/>
                  </a:cubicBezTo>
                  <a:cubicBezTo>
                    <a:pt x="717" y="3"/>
                    <a:pt x="687" y="1"/>
                    <a:pt x="6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 name="Google Shape;2667;p17"/>
            <p:cNvSpPr/>
            <p:nvPr/>
          </p:nvSpPr>
          <p:spPr>
            <a:xfrm>
              <a:off x="8555524" y="687061"/>
              <a:ext cx="74040" cy="98373"/>
            </a:xfrm>
            <a:custGeom>
              <a:avLst/>
              <a:gdLst/>
              <a:ahLst/>
              <a:cxnLst/>
              <a:rect l="l" t="t" r="r" b="b"/>
              <a:pathLst>
                <a:path w="2346" h="3117" extrusionOk="0">
                  <a:moveTo>
                    <a:pt x="775" y="1"/>
                  </a:moveTo>
                  <a:cubicBezTo>
                    <a:pt x="275" y="13"/>
                    <a:pt x="1" y="429"/>
                    <a:pt x="191" y="846"/>
                  </a:cubicBezTo>
                  <a:cubicBezTo>
                    <a:pt x="513" y="1537"/>
                    <a:pt x="918" y="2203"/>
                    <a:pt x="1322" y="2858"/>
                  </a:cubicBezTo>
                  <a:cubicBezTo>
                    <a:pt x="1394" y="2989"/>
                    <a:pt x="1620" y="3084"/>
                    <a:pt x="1787" y="3108"/>
                  </a:cubicBezTo>
                  <a:cubicBezTo>
                    <a:pt x="1821" y="3114"/>
                    <a:pt x="1854" y="3117"/>
                    <a:pt x="1886" y="3117"/>
                  </a:cubicBezTo>
                  <a:cubicBezTo>
                    <a:pt x="2182" y="3117"/>
                    <a:pt x="2346" y="2874"/>
                    <a:pt x="2227" y="2573"/>
                  </a:cubicBezTo>
                  <a:cubicBezTo>
                    <a:pt x="1930" y="1858"/>
                    <a:pt x="1632" y="1144"/>
                    <a:pt x="1275" y="465"/>
                  </a:cubicBezTo>
                  <a:cubicBezTo>
                    <a:pt x="1156" y="251"/>
                    <a:pt x="894" y="108"/>
                    <a:pt x="77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 name="Google Shape;2668;p17"/>
            <p:cNvSpPr/>
            <p:nvPr/>
          </p:nvSpPr>
          <p:spPr>
            <a:xfrm>
              <a:off x="7701093" y="818947"/>
              <a:ext cx="77417" cy="82813"/>
            </a:xfrm>
            <a:custGeom>
              <a:avLst/>
              <a:gdLst/>
              <a:ahLst/>
              <a:cxnLst/>
              <a:rect l="l" t="t" r="r" b="b"/>
              <a:pathLst>
                <a:path w="2453" h="2624" extrusionOk="0">
                  <a:moveTo>
                    <a:pt x="726" y="1"/>
                  </a:moveTo>
                  <a:cubicBezTo>
                    <a:pt x="262" y="1"/>
                    <a:pt x="0" y="358"/>
                    <a:pt x="202" y="751"/>
                  </a:cubicBezTo>
                  <a:cubicBezTo>
                    <a:pt x="583" y="1370"/>
                    <a:pt x="1024" y="1965"/>
                    <a:pt x="1500" y="2525"/>
                  </a:cubicBezTo>
                  <a:cubicBezTo>
                    <a:pt x="1560" y="2590"/>
                    <a:pt x="1712" y="2623"/>
                    <a:pt x="1868" y="2623"/>
                  </a:cubicBezTo>
                  <a:cubicBezTo>
                    <a:pt x="2024" y="2623"/>
                    <a:pt x="2185" y="2590"/>
                    <a:pt x="2262" y="2525"/>
                  </a:cubicBezTo>
                  <a:cubicBezTo>
                    <a:pt x="2405" y="2382"/>
                    <a:pt x="2453" y="1930"/>
                    <a:pt x="2334" y="1751"/>
                  </a:cubicBezTo>
                  <a:cubicBezTo>
                    <a:pt x="1988" y="1215"/>
                    <a:pt x="1548" y="739"/>
                    <a:pt x="1131" y="239"/>
                  </a:cubicBezTo>
                  <a:cubicBezTo>
                    <a:pt x="1012" y="108"/>
                    <a:pt x="822" y="48"/>
                    <a:pt x="7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 name="Google Shape;2669;p17"/>
            <p:cNvSpPr/>
            <p:nvPr/>
          </p:nvSpPr>
          <p:spPr>
            <a:xfrm>
              <a:off x="8154692" y="249305"/>
              <a:ext cx="77732" cy="81078"/>
            </a:xfrm>
            <a:custGeom>
              <a:avLst/>
              <a:gdLst/>
              <a:ahLst/>
              <a:cxnLst/>
              <a:rect l="l" t="t" r="r" b="b"/>
              <a:pathLst>
                <a:path w="2463" h="2569" extrusionOk="0">
                  <a:moveTo>
                    <a:pt x="695" y="1"/>
                  </a:moveTo>
                  <a:cubicBezTo>
                    <a:pt x="344" y="1"/>
                    <a:pt x="1" y="351"/>
                    <a:pt x="176" y="656"/>
                  </a:cubicBezTo>
                  <a:cubicBezTo>
                    <a:pt x="522" y="1275"/>
                    <a:pt x="915" y="1906"/>
                    <a:pt x="1415" y="2394"/>
                  </a:cubicBezTo>
                  <a:cubicBezTo>
                    <a:pt x="1536" y="2516"/>
                    <a:pt x="1677" y="2569"/>
                    <a:pt x="1815" y="2569"/>
                  </a:cubicBezTo>
                  <a:cubicBezTo>
                    <a:pt x="2138" y="2569"/>
                    <a:pt x="2446" y="2281"/>
                    <a:pt x="2462" y="1906"/>
                  </a:cubicBezTo>
                  <a:cubicBezTo>
                    <a:pt x="2462" y="1430"/>
                    <a:pt x="1177" y="49"/>
                    <a:pt x="712" y="1"/>
                  </a:cubicBezTo>
                  <a:cubicBezTo>
                    <a:pt x="706" y="1"/>
                    <a:pt x="701" y="1"/>
                    <a:pt x="69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0" name="Google Shape;2670;p17"/>
            <p:cNvSpPr/>
            <p:nvPr/>
          </p:nvSpPr>
          <p:spPr>
            <a:xfrm>
              <a:off x="8423259" y="1086032"/>
              <a:ext cx="76691" cy="71199"/>
            </a:xfrm>
            <a:custGeom>
              <a:avLst/>
              <a:gdLst/>
              <a:ahLst/>
              <a:cxnLst/>
              <a:rect l="l" t="t" r="r" b="b"/>
              <a:pathLst>
                <a:path w="2430" h="2256" extrusionOk="0">
                  <a:moveTo>
                    <a:pt x="546" y="0"/>
                  </a:moveTo>
                  <a:cubicBezTo>
                    <a:pt x="280" y="0"/>
                    <a:pt x="37" y="244"/>
                    <a:pt x="1" y="575"/>
                  </a:cubicBezTo>
                  <a:cubicBezTo>
                    <a:pt x="25" y="646"/>
                    <a:pt x="37" y="765"/>
                    <a:pt x="60" y="860"/>
                  </a:cubicBezTo>
                  <a:cubicBezTo>
                    <a:pt x="346" y="1622"/>
                    <a:pt x="977" y="2015"/>
                    <a:pt x="1692" y="2242"/>
                  </a:cubicBezTo>
                  <a:cubicBezTo>
                    <a:pt x="1720" y="2251"/>
                    <a:pt x="1753" y="2255"/>
                    <a:pt x="1789" y="2255"/>
                  </a:cubicBezTo>
                  <a:cubicBezTo>
                    <a:pt x="1980" y="2255"/>
                    <a:pt x="2252" y="2132"/>
                    <a:pt x="2323" y="1992"/>
                  </a:cubicBezTo>
                  <a:cubicBezTo>
                    <a:pt x="2430" y="1801"/>
                    <a:pt x="2418" y="1384"/>
                    <a:pt x="2287" y="1241"/>
                  </a:cubicBezTo>
                  <a:cubicBezTo>
                    <a:pt x="1834" y="813"/>
                    <a:pt x="1334" y="432"/>
                    <a:pt x="810" y="87"/>
                  </a:cubicBezTo>
                  <a:cubicBezTo>
                    <a:pt x="724" y="27"/>
                    <a:pt x="634" y="0"/>
                    <a:pt x="54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1" name="Google Shape;2671;p17"/>
            <p:cNvSpPr/>
            <p:nvPr/>
          </p:nvSpPr>
          <p:spPr>
            <a:xfrm>
              <a:off x="7829665" y="255112"/>
              <a:ext cx="77732" cy="83255"/>
            </a:xfrm>
            <a:custGeom>
              <a:avLst/>
              <a:gdLst/>
              <a:ahLst/>
              <a:cxnLst/>
              <a:rect l="l" t="t" r="r" b="b"/>
              <a:pathLst>
                <a:path w="2463" h="2638" extrusionOk="0">
                  <a:moveTo>
                    <a:pt x="619" y="1"/>
                  </a:moveTo>
                  <a:cubicBezTo>
                    <a:pt x="292" y="1"/>
                    <a:pt x="1" y="319"/>
                    <a:pt x="177" y="627"/>
                  </a:cubicBezTo>
                  <a:cubicBezTo>
                    <a:pt x="569" y="1293"/>
                    <a:pt x="1046" y="1936"/>
                    <a:pt x="1534" y="2544"/>
                  </a:cubicBezTo>
                  <a:cubicBezTo>
                    <a:pt x="1586" y="2608"/>
                    <a:pt x="1708" y="2638"/>
                    <a:pt x="1836" y="2638"/>
                  </a:cubicBezTo>
                  <a:cubicBezTo>
                    <a:pt x="1943" y="2638"/>
                    <a:pt x="2053" y="2617"/>
                    <a:pt x="2129" y="2579"/>
                  </a:cubicBezTo>
                  <a:cubicBezTo>
                    <a:pt x="2308" y="2508"/>
                    <a:pt x="2403" y="2270"/>
                    <a:pt x="2463" y="2198"/>
                  </a:cubicBezTo>
                  <a:cubicBezTo>
                    <a:pt x="2439" y="1603"/>
                    <a:pt x="1129" y="91"/>
                    <a:pt x="700" y="8"/>
                  </a:cubicBezTo>
                  <a:cubicBezTo>
                    <a:pt x="673" y="3"/>
                    <a:pt x="646" y="1"/>
                    <a:pt x="6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 name="Google Shape;2672;p17"/>
            <p:cNvSpPr/>
            <p:nvPr/>
          </p:nvSpPr>
          <p:spPr>
            <a:xfrm>
              <a:off x="7695444" y="544162"/>
              <a:ext cx="70284" cy="79247"/>
            </a:xfrm>
            <a:custGeom>
              <a:avLst/>
              <a:gdLst/>
              <a:ahLst/>
              <a:cxnLst/>
              <a:rect l="l" t="t" r="r" b="b"/>
              <a:pathLst>
                <a:path w="2227" h="2511" extrusionOk="0">
                  <a:moveTo>
                    <a:pt x="820" y="0"/>
                  </a:moveTo>
                  <a:cubicBezTo>
                    <a:pt x="745" y="0"/>
                    <a:pt x="662" y="16"/>
                    <a:pt x="572" y="52"/>
                  </a:cubicBezTo>
                  <a:cubicBezTo>
                    <a:pt x="203" y="195"/>
                    <a:pt x="0" y="576"/>
                    <a:pt x="155" y="897"/>
                  </a:cubicBezTo>
                  <a:cubicBezTo>
                    <a:pt x="429" y="1421"/>
                    <a:pt x="774" y="1957"/>
                    <a:pt x="1203" y="2362"/>
                  </a:cubicBezTo>
                  <a:cubicBezTo>
                    <a:pt x="1315" y="2464"/>
                    <a:pt x="1444" y="2511"/>
                    <a:pt x="1572" y="2511"/>
                  </a:cubicBezTo>
                  <a:cubicBezTo>
                    <a:pt x="1904" y="2511"/>
                    <a:pt x="2227" y="2195"/>
                    <a:pt x="2227" y="1731"/>
                  </a:cubicBezTo>
                  <a:cubicBezTo>
                    <a:pt x="2167" y="1624"/>
                    <a:pt x="2096" y="1421"/>
                    <a:pt x="1965" y="1231"/>
                  </a:cubicBezTo>
                  <a:cubicBezTo>
                    <a:pt x="1786" y="945"/>
                    <a:pt x="1572" y="695"/>
                    <a:pt x="1393" y="409"/>
                  </a:cubicBezTo>
                  <a:cubicBezTo>
                    <a:pt x="1247" y="180"/>
                    <a:pt x="1072" y="0"/>
                    <a:pt x="82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3" name="Google Shape;2673;p17"/>
            <p:cNvSpPr/>
            <p:nvPr/>
          </p:nvSpPr>
          <p:spPr>
            <a:xfrm>
              <a:off x="7784882" y="967369"/>
              <a:ext cx="89346" cy="80699"/>
            </a:xfrm>
            <a:custGeom>
              <a:avLst/>
              <a:gdLst/>
              <a:ahLst/>
              <a:cxnLst/>
              <a:rect l="l" t="t" r="r" b="b"/>
              <a:pathLst>
                <a:path w="2831" h="2557" extrusionOk="0">
                  <a:moveTo>
                    <a:pt x="284" y="1"/>
                  </a:moveTo>
                  <a:cubicBezTo>
                    <a:pt x="244" y="1"/>
                    <a:pt x="211" y="8"/>
                    <a:pt x="191" y="25"/>
                  </a:cubicBezTo>
                  <a:cubicBezTo>
                    <a:pt x="72" y="108"/>
                    <a:pt x="0" y="322"/>
                    <a:pt x="0" y="477"/>
                  </a:cubicBezTo>
                  <a:cubicBezTo>
                    <a:pt x="0" y="620"/>
                    <a:pt x="83" y="799"/>
                    <a:pt x="191" y="882"/>
                  </a:cubicBezTo>
                  <a:cubicBezTo>
                    <a:pt x="798" y="1418"/>
                    <a:pt x="1393" y="1989"/>
                    <a:pt x="2036" y="2465"/>
                  </a:cubicBezTo>
                  <a:cubicBezTo>
                    <a:pt x="2122" y="2528"/>
                    <a:pt x="2215" y="2557"/>
                    <a:pt x="2306" y="2557"/>
                  </a:cubicBezTo>
                  <a:cubicBezTo>
                    <a:pt x="2579" y="2557"/>
                    <a:pt x="2831" y="2296"/>
                    <a:pt x="2822" y="1894"/>
                  </a:cubicBezTo>
                  <a:cubicBezTo>
                    <a:pt x="2715" y="1775"/>
                    <a:pt x="2548" y="1549"/>
                    <a:pt x="2346" y="1394"/>
                  </a:cubicBezTo>
                  <a:cubicBezTo>
                    <a:pt x="1774" y="953"/>
                    <a:pt x="1203" y="525"/>
                    <a:pt x="619" y="108"/>
                  </a:cubicBezTo>
                  <a:cubicBezTo>
                    <a:pt x="534" y="48"/>
                    <a:pt x="387" y="1"/>
                    <a:pt x="28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4" name="Google Shape;2674;p17"/>
            <p:cNvSpPr/>
            <p:nvPr/>
          </p:nvSpPr>
          <p:spPr>
            <a:xfrm>
              <a:off x="7785261" y="358153"/>
              <a:ext cx="73282" cy="69306"/>
            </a:xfrm>
            <a:custGeom>
              <a:avLst/>
              <a:gdLst/>
              <a:ahLst/>
              <a:cxnLst/>
              <a:rect l="l" t="t" r="r" b="b"/>
              <a:pathLst>
                <a:path w="2322" h="2196" extrusionOk="0">
                  <a:moveTo>
                    <a:pt x="514" y="1"/>
                  </a:moveTo>
                  <a:cubicBezTo>
                    <a:pt x="390" y="1"/>
                    <a:pt x="242" y="48"/>
                    <a:pt x="179" y="112"/>
                  </a:cubicBezTo>
                  <a:cubicBezTo>
                    <a:pt x="60" y="219"/>
                    <a:pt x="0" y="469"/>
                    <a:pt x="36" y="600"/>
                  </a:cubicBezTo>
                  <a:cubicBezTo>
                    <a:pt x="274" y="1326"/>
                    <a:pt x="810" y="1803"/>
                    <a:pt x="1465" y="2136"/>
                  </a:cubicBezTo>
                  <a:cubicBezTo>
                    <a:pt x="1549" y="2177"/>
                    <a:pt x="1634" y="2196"/>
                    <a:pt x="1716" y="2196"/>
                  </a:cubicBezTo>
                  <a:cubicBezTo>
                    <a:pt x="2041" y="2196"/>
                    <a:pt x="2322" y="1899"/>
                    <a:pt x="2322" y="1481"/>
                  </a:cubicBezTo>
                  <a:cubicBezTo>
                    <a:pt x="2286" y="1422"/>
                    <a:pt x="2262" y="1243"/>
                    <a:pt x="2167" y="1148"/>
                  </a:cubicBezTo>
                  <a:cubicBezTo>
                    <a:pt x="1679" y="767"/>
                    <a:pt x="1191" y="374"/>
                    <a:pt x="667" y="41"/>
                  </a:cubicBezTo>
                  <a:cubicBezTo>
                    <a:pt x="631" y="13"/>
                    <a:pt x="576" y="1"/>
                    <a:pt x="5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 name="Google Shape;2675;p17"/>
            <p:cNvSpPr/>
            <p:nvPr/>
          </p:nvSpPr>
          <p:spPr>
            <a:xfrm>
              <a:off x="8884306" y="1185411"/>
              <a:ext cx="71799" cy="79594"/>
            </a:xfrm>
            <a:custGeom>
              <a:avLst/>
              <a:gdLst/>
              <a:ahLst/>
              <a:cxnLst/>
              <a:rect l="l" t="t" r="r" b="b"/>
              <a:pathLst>
                <a:path w="2275" h="2522" extrusionOk="0">
                  <a:moveTo>
                    <a:pt x="484" y="0"/>
                  </a:moveTo>
                  <a:cubicBezTo>
                    <a:pt x="451" y="0"/>
                    <a:pt x="421" y="3"/>
                    <a:pt x="394" y="9"/>
                  </a:cubicBezTo>
                  <a:cubicBezTo>
                    <a:pt x="263" y="81"/>
                    <a:pt x="179" y="295"/>
                    <a:pt x="1" y="557"/>
                  </a:cubicBezTo>
                  <a:cubicBezTo>
                    <a:pt x="334" y="1093"/>
                    <a:pt x="668" y="1629"/>
                    <a:pt x="989" y="2129"/>
                  </a:cubicBezTo>
                  <a:cubicBezTo>
                    <a:pt x="1139" y="2345"/>
                    <a:pt x="1336" y="2521"/>
                    <a:pt x="1567" y="2521"/>
                  </a:cubicBezTo>
                  <a:cubicBezTo>
                    <a:pt x="1666" y="2521"/>
                    <a:pt x="1771" y="2489"/>
                    <a:pt x="1882" y="2414"/>
                  </a:cubicBezTo>
                  <a:cubicBezTo>
                    <a:pt x="2275" y="2164"/>
                    <a:pt x="2215" y="1771"/>
                    <a:pt x="1977" y="1450"/>
                  </a:cubicBezTo>
                  <a:cubicBezTo>
                    <a:pt x="1644" y="998"/>
                    <a:pt x="1311" y="569"/>
                    <a:pt x="918" y="164"/>
                  </a:cubicBezTo>
                  <a:cubicBezTo>
                    <a:pt x="829" y="66"/>
                    <a:pt x="636" y="0"/>
                    <a:pt x="48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 name="Google Shape;2676;p17"/>
            <p:cNvSpPr/>
            <p:nvPr/>
          </p:nvSpPr>
          <p:spPr>
            <a:xfrm>
              <a:off x="8478519" y="1424787"/>
              <a:ext cx="79689" cy="75113"/>
            </a:xfrm>
            <a:custGeom>
              <a:avLst/>
              <a:gdLst/>
              <a:ahLst/>
              <a:cxnLst/>
              <a:rect l="l" t="t" r="r" b="b"/>
              <a:pathLst>
                <a:path w="2525" h="2380" extrusionOk="0">
                  <a:moveTo>
                    <a:pt x="509" y="1"/>
                  </a:moveTo>
                  <a:cubicBezTo>
                    <a:pt x="489" y="1"/>
                    <a:pt x="470" y="3"/>
                    <a:pt x="453" y="9"/>
                  </a:cubicBezTo>
                  <a:cubicBezTo>
                    <a:pt x="262" y="68"/>
                    <a:pt x="143" y="342"/>
                    <a:pt x="0" y="544"/>
                  </a:cubicBezTo>
                  <a:cubicBezTo>
                    <a:pt x="131" y="854"/>
                    <a:pt x="179" y="1140"/>
                    <a:pt x="345" y="1294"/>
                  </a:cubicBezTo>
                  <a:cubicBezTo>
                    <a:pt x="643" y="1628"/>
                    <a:pt x="1000" y="1890"/>
                    <a:pt x="1357" y="2152"/>
                  </a:cubicBezTo>
                  <a:cubicBezTo>
                    <a:pt x="1517" y="2270"/>
                    <a:pt x="1693" y="2380"/>
                    <a:pt x="1869" y="2380"/>
                  </a:cubicBezTo>
                  <a:cubicBezTo>
                    <a:pt x="1995" y="2380"/>
                    <a:pt x="2120" y="2324"/>
                    <a:pt x="2238" y="2176"/>
                  </a:cubicBezTo>
                  <a:cubicBezTo>
                    <a:pt x="2524" y="1818"/>
                    <a:pt x="2250" y="1556"/>
                    <a:pt x="2024" y="1318"/>
                  </a:cubicBezTo>
                  <a:cubicBezTo>
                    <a:pt x="1691" y="973"/>
                    <a:pt x="1357" y="616"/>
                    <a:pt x="1024" y="282"/>
                  </a:cubicBezTo>
                  <a:cubicBezTo>
                    <a:pt x="887" y="156"/>
                    <a:pt x="665" y="1"/>
                    <a:pt x="50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 name="Google Shape;2677;p17"/>
            <p:cNvSpPr/>
            <p:nvPr/>
          </p:nvSpPr>
          <p:spPr>
            <a:xfrm>
              <a:off x="8956829" y="1086095"/>
              <a:ext cx="80825" cy="74576"/>
            </a:xfrm>
            <a:custGeom>
              <a:avLst/>
              <a:gdLst/>
              <a:ahLst/>
              <a:cxnLst/>
              <a:rect l="l" t="t" r="r" b="b"/>
              <a:pathLst>
                <a:path w="2561" h="2363" extrusionOk="0">
                  <a:moveTo>
                    <a:pt x="472" y="1"/>
                  </a:moveTo>
                  <a:cubicBezTo>
                    <a:pt x="424" y="1"/>
                    <a:pt x="380" y="8"/>
                    <a:pt x="346" y="25"/>
                  </a:cubicBezTo>
                  <a:cubicBezTo>
                    <a:pt x="203" y="108"/>
                    <a:pt x="120" y="323"/>
                    <a:pt x="1" y="501"/>
                  </a:cubicBezTo>
                  <a:cubicBezTo>
                    <a:pt x="144" y="751"/>
                    <a:pt x="215" y="989"/>
                    <a:pt x="382" y="1156"/>
                  </a:cubicBezTo>
                  <a:cubicBezTo>
                    <a:pt x="656" y="1478"/>
                    <a:pt x="977" y="1811"/>
                    <a:pt x="1310" y="2097"/>
                  </a:cubicBezTo>
                  <a:cubicBezTo>
                    <a:pt x="1476" y="2241"/>
                    <a:pt x="1669" y="2362"/>
                    <a:pt x="1865" y="2362"/>
                  </a:cubicBezTo>
                  <a:cubicBezTo>
                    <a:pt x="2007" y="2362"/>
                    <a:pt x="2151" y="2298"/>
                    <a:pt x="2287" y="2132"/>
                  </a:cubicBezTo>
                  <a:cubicBezTo>
                    <a:pt x="2561" y="1775"/>
                    <a:pt x="2299" y="1478"/>
                    <a:pt x="2049" y="1228"/>
                  </a:cubicBezTo>
                  <a:cubicBezTo>
                    <a:pt x="1644" y="847"/>
                    <a:pt x="1239" y="466"/>
                    <a:pt x="822" y="108"/>
                  </a:cubicBezTo>
                  <a:cubicBezTo>
                    <a:pt x="745" y="48"/>
                    <a:pt x="595" y="1"/>
                    <a:pt x="47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8" name="Google Shape;2678;p17"/>
            <p:cNvSpPr/>
            <p:nvPr/>
          </p:nvSpPr>
          <p:spPr>
            <a:xfrm>
              <a:off x="8295508" y="715907"/>
              <a:ext cx="64666" cy="82403"/>
            </a:xfrm>
            <a:custGeom>
              <a:avLst/>
              <a:gdLst/>
              <a:ahLst/>
              <a:cxnLst/>
              <a:rect l="l" t="t" r="r" b="b"/>
              <a:pathLst>
                <a:path w="2049" h="2611" extrusionOk="0">
                  <a:moveTo>
                    <a:pt x="488" y="0"/>
                  </a:moveTo>
                  <a:cubicBezTo>
                    <a:pt x="387" y="0"/>
                    <a:pt x="282" y="27"/>
                    <a:pt x="215" y="87"/>
                  </a:cubicBezTo>
                  <a:cubicBezTo>
                    <a:pt x="96" y="158"/>
                    <a:pt x="1" y="396"/>
                    <a:pt x="48" y="504"/>
                  </a:cubicBezTo>
                  <a:cubicBezTo>
                    <a:pt x="394" y="1170"/>
                    <a:pt x="739" y="1825"/>
                    <a:pt x="1132" y="2468"/>
                  </a:cubicBezTo>
                  <a:cubicBezTo>
                    <a:pt x="1193" y="2555"/>
                    <a:pt x="1388" y="2611"/>
                    <a:pt x="1553" y="2611"/>
                  </a:cubicBezTo>
                  <a:cubicBezTo>
                    <a:pt x="1614" y="2611"/>
                    <a:pt x="1671" y="2603"/>
                    <a:pt x="1715" y="2587"/>
                  </a:cubicBezTo>
                  <a:cubicBezTo>
                    <a:pt x="1882" y="2528"/>
                    <a:pt x="1965" y="2290"/>
                    <a:pt x="2025" y="2218"/>
                  </a:cubicBezTo>
                  <a:cubicBezTo>
                    <a:pt x="2049" y="1694"/>
                    <a:pt x="1013" y="123"/>
                    <a:pt x="656" y="27"/>
                  </a:cubicBezTo>
                  <a:cubicBezTo>
                    <a:pt x="607" y="10"/>
                    <a:pt x="548" y="0"/>
                    <a:pt x="48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 name="Google Shape;2679;p17"/>
            <p:cNvSpPr/>
            <p:nvPr/>
          </p:nvSpPr>
          <p:spPr>
            <a:xfrm>
              <a:off x="7894961" y="649443"/>
              <a:ext cx="65045" cy="71799"/>
            </a:xfrm>
            <a:custGeom>
              <a:avLst/>
              <a:gdLst/>
              <a:ahLst/>
              <a:cxnLst/>
              <a:rect l="l" t="t" r="r" b="b"/>
              <a:pathLst>
                <a:path w="2061" h="2275" extrusionOk="0">
                  <a:moveTo>
                    <a:pt x="622" y="1"/>
                  </a:moveTo>
                  <a:cubicBezTo>
                    <a:pt x="469" y="1"/>
                    <a:pt x="305" y="43"/>
                    <a:pt x="215" y="133"/>
                  </a:cubicBezTo>
                  <a:cubicBezTo>
                    <a:pt x="96" y="252"/>
                    <a:pt x="1" y="550"/>
                    <a:pt x="72" y="669"/>
                  </a:cubicBezTo>
                  <a:cubicBezTo>
                    <a:pt x="394" y="1193"/>
                    <a:pt x="751" y="1705"/>
                    <a:pt x="1132" y="2157"/>
                  </a:cubicBezTo>
                  <a:cubicBezTo>
                    <a:pt x="1192" y="2232"/>
                    <a:pt x="1346" y="2274"/>
                    <a:pt x="1494" y="2274"/>
                  </a:cubicBezTo>
                  <a:cubicBezTo>
                    <a:pt x="1581" y="2274"/>
                    <a:pt x="1665" y="2259"/>
                    <a:pt x="1727" y="2229"/>
                  </a:cubicBezTo>
                  <a:cubicBezTo>
                    <a:pt x="1906" y="2157"/>
                    <a:pt x="2001" y="1919"/>
                    <a:pt x="2060" y="1848"/>
                  </a:cubicBezTo>
                  <a:cubicBezTo>
                    <a:pt x="2037" y="1240"/>
                    <a:pt x="1203" y="97"/>
                    <a:pt x="763" y="14"/>
                  </a:cubicBezTo>
                  <a:cubicBezTo>
                    <a:pt x="719" y="5"/>
                    <a:pt x="671" y="1"/>
                    <a:pt x="62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 name="Google Shape;2680;p17"/>
            <p:cNvSpPr/>
            <p:nvPr/>
          </p:nvSpPr>
          <p:spPr>
            <a:xfrm>
              <a:off x="8275595" y="238039"/>
              <a:ext cx="72178" cy="79721"/>
            </a:xfrm>
            <a:custGeom>
              <a:avLst/>
              <a:gdLst/>
              <a:ahLst/>
              <a:cxnLst/>
              <a:rect l="l" t="t" r="r" b="b"/>
              <a:pathLst>
                <a:path w="2287" h="2526" extrusionOk="0">
                  <a:moveTo>
                    <a:pt x="489" y="1"/>
                  </a:moveTo>
                  <a:cubicBezTo>
                    <a:pt x="179" y="60"/>
                    <a:pt x="1" y="310"/>
                    <a:pt x="155" y="608"/>
                  </a:cubicBezTo>
                  <a:cubicBezTo>
                    <a:pt x="501" y="1203"/>
                    <a:pt x="858" y="1822"/>
                    <a:pt x="1310" y="2358"/>
                  </a:cubicBezTo>
                  <a:cubicBezTo>
                    <a:pt x="1405" y="2474"/>
                    <a:pt x="1531" y="2525"/>
                    <a:pt x="1658" y="2525"/>
                  </a:cubicBezTo>
                  <a:cubicBezTo>
                    <a:pt x="1896" y="2525"/>
                    <a:pt x="2141" y="2345"/>
                    <a:pt x="2203" y="2073"/>
                  </a:cubicBezTo>
                  <a:cubicBezTo>
                    <a:pt x="2287" y="1620"/>
                    <a:pt x="965" y="1"/>
                    <a:pt x="48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 name="Google Shape;2681;p17"/>
            <p:cNvSpPr/>
            <p:nvPr/>
          </p:nvSpPr>
          <p:spPr>
            <a:xfrm>
              <a:off x="8956071" y="539018"/>
              <a:ext cx="73314" cy="72178"/>
            </a:xfrm>
            <a:custGeom>
              <a:avLst/>
              <a:gdLst/>
              <a:ahLst/>
              <a:cxnLst/>
              <a:rect l="l" t="t" r="r" b="b"/>
              <a:pathLst>
                <a:path w="2323" h="2287" extrusionOk="0">
                  <a:moveTo>
                    <a:pt x="656" y="1"/>
                  </a:moveTo>
                  <a:cubicBezTo>
                    <a:pt x="191" y="1"/>
                    <a:pt x="1" y="358"/>
                    <a:pt x="239" y="715"/>
                  </a:cubicBezTo>
                  <a:cubicBezTo>
                    <a:pt x="584" y="1215"/>
                    <a:pt x="953" y="1703"/>
                    <a:pt x="1382" y="2132"/>
                  </a:cubicBezTo>
                  <a:cubicBezTo>
                    <a:pt x="1549" y="2287"/>
                    <a:pt x="1894" y="2239"/>
                    <a:pt x="2156" y="2287"/>
                  </a:cubicBezTo>
                  <a:cubicBezTo>
                    <a:pt x="2168" y="2013"/>
                    <a:pt x="2323" y="1656"/>
                    <a:pt x="2204" y="1489"/>
                  </a:cubicBezTo>
                  <a:cubicBezTo>
                    <a:pt x="1858" y="1013"/>
                    <a:pt x="1430" y="620"/>
                    <a:pt x="1013" y="203"/>
                  </a:cubicBezTo>
                  <a:cubicBezTo>
                    <a:pt x="906" y="96"/>
                    <a:pt x="727" y="48"/>
                    <a:pt x="65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 name="Google Shape;2682;p17"/>
            <p:cNvSpPr/>
            <p:nvPr/>
          </p:nvSpPr>
          <p:spPr>
            <a:xfrm>
              <a:off x="8880929" y="647234"/>
              <a:ext cx="56398" cy="82435"/>
            </a:xfrm>
            <a:custGeom>
              <a:avLst/>
              <a:gdLst/>
              <a:ahLst/>
              <a:cxnLst/>
              <a:rect l="l" t="t" r="r" b="b"/>
              <a:pathLst>
                <a:path w="1787" h="2612" extrusionOk="0">
                  <a:moveTo>
                    <a:pt x="489" y="1"/>
                  </a:moveTo>
                  <a:cubicBezTo>
                    <a:pt x="286" y="322"/>
                    <a:pt x="24" y="536"/>
                    <a:pt x="48" y="751"/>
                  </a:cubicBezTo>
                  <a:cubicBezTo>
                    <a:pt x="1" y="1513"/>
                    <a:pt x="370" y="2108"/>
                    <a:pt x="965" y="2537"/>
                  </a:cubicBezTo>
                  <a:cubicBezTo>
                    <a:pt x="1038" y="2587"/>
                    <a:pt x="1156" y="2611"/>
                    <a:pt x="1275" y="2611"/>
                  </a:cubicBezTo>
                  <a:cubicBezTo>
                    <a:pt x="1407" y="2611"/>
                    <a:pt x="1539" y="2581"/>
                    <a:pt x="1608" y="2525"/>
                  </a:cubicBezTo>
                  <a:cubicBezTo>
                    <a:pt x="1739" y="2418"/>
                    <a:pt x="1787" y="2084"/>
                    <a:pt x="1727" y="1906"/>
                  </a:cubicBezTo>
                  <a:cubicBezTo>
                    <a:pt x="1560" y="1453"/>
                    <a:pt x="1334" y="1025"/>
                    <a:pt x="1096" y="608"/>
                  </a:cubicBezTo>
                  <a:cubicBezTo>
                    <a:pt x="977" y="417"/>
                    <a:pt x="775" y="286"/>
                    <a:pt x="48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3" name="Google Shape;2683;p17"/>
            <p:cNvSpPr/>
            <p:nvPr/>
          </p:nvSpPr>
          <p:spPr>
            <a:xfrm>
              <a:off x="8673081" y="488555"/>
              <a:ext cx="52326" cy="64698"/>
            </a:xfrm>
            <a:custGeom>
              <a:avLst/>
              <a:gdLst/>
              <a:ahLst/>
              <a:cxnLst/>
              <a:rect l="l" t="t" r="r" b="b"/>
              <a:pathLst>
                <a:path w="1658" h="2050" extrusionOk="0">
                  <a:moveTo>
                    <a:pt x="384" y="1"/>
                  </a:moveTo>
                  <a:cubicBezTo>
                    <a:pt x="189" y="1"/>
                    <a:pt x="1" y="161"/>
                    <a:pt x="50" y="350"/>
                  </a:cubicBezTo>
                  <a:cubicBezTo>
                    <a:pt x="205" y="873"/>
                    <a:pt x="407" y="1397"/>
                    <a:pt x="645" y="1885"/>
                  </a:cubicBezTo>
                  <a:cubicBezTo>
                    <a:pt x="695" y="1984"/>
                    <a:pt x="914" y="2049"/>
                    <a:pt x="1076" y="2049"/>
                  </a:cubicBezTo>
                  <a:cubicBezTo>
                    <a:pt x="1110" y="2049"/>
                    <a:pt x="1142" y="2047"/>
                    <a:pt x="1169" y="2040"/>
                  </a:cubicBezTo>
                  <a:cubicBezTo>
                    <a:pt x="1336" y="1969"/>
                    <a:pt x="1455" y="1754"/>
                    <a:pt x="1657" y="1516"/>
                  </a:cubicBezTo>
                  <a:cubicBezTo>
                    <a:pt x="1288" y="992"/>
                    <a:pt x="1015" y="504"/>
                    <a:pt x="634" y="111"/>
                  </a:cubicBezTo>
                  <a:cubicBezTo>
                    <a:pt x="563" y="34"/>
                    <a:pt x="473" y="1"/>
                    <a:pt x="38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 name="Google Shape;2684;p17"/>
            <p:cNvSpPr/>
            <p:nvPr/>
          </p:nvSpPr>
          <p:spPr>
            <a:xfrm>
              <a:off x="7943814" y="241857"/>
              <a:ext cx="52263" cy="67728"/>
            </a:xfrm>
            <a:custGeom>
              <a:avLst/>
              <a:gdLst/>
              <a:ahLst/>
              <a:cxnLst/>
              <a:rect l="l" t="t" r="r" b="b"/>
              <a:pathLst>
                <a:path w="1656" h="2146" extrusionOk="0">
                  <a:moveTo>
                    <a:pt x="379" y="1"/>
                  </a:moveTo>
                  <a:cubicBezTo>
                    <a:pt x="270" y="1"/>
                    <a:pt x="130" y="35"/>
                    <a:pt x="24" y="35"/>
                  </a:cubicBezTo>
                  <a:cubicBezTo>
                    <a:pt x="48" y="213"/>
                    <a:pt x="0" y="392"/>
                    <a:pt x="60" y="535"/>
                  </a:cubicBezTo>
                  <a:cubicBezTo>
                    <a:pt x="227" y="963"/>
                    <a:pt x="405" y="1404"/>
                    <a:pt x="620" y="1785"/>
                  </a:cubicBezTo>
                  <a:cubicBezTo>
                    <a:pt x="719" y="1940"/>
                    <a:pt x="952" y="2146"/>
                    <a:pt x="1099" y="2146"/>
                  </a:cubicBezTo>
                  <a:cubicBezTo>
                    <a:pt x="1111" y="2146"/>
                    <a:pt x="1121" y="2145"/>
                    <a:pt x="1132" y="2142"/>
                  </a:cubicBezTo>
                  <a:cubicBezTo>
                    <a:pt x="1298" y="2118"/>
                    <a:pt x="1417" y="1844"/>
                    <a:pt x="1655" y="1559"/>
                  </a:cubicBezTo>
                  <a:cubicBezTo>
                    <a:pt x="1251" y="1011"/>
                    <a:pt x="905" y="511"/>
                    <a:pt x="524" y="47"/>
                  </a:cubicBezTo>
                  <a:cubicBezTo>
                    <a:pt x="494" y="12"/>
                    <a:pt x="442" y="1"/>
                    <a:pt x="37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 name="Google Shape;2685;p17"/>
            <p:cNvSpPr/>
            <p:nvPr/>
          </p:nvSpPr>
          <p:spPr>
            <a:xfrm>
              <a:off x="7714600" y="424427"/>
              <a:ext cx="52642" cy="62015"/>
            </a:xfrm>
            <a:custGeom>
              <a:avLst/>
              <a:gdLst/>
              <a:ahLst/>
              <a:cxnLst/>
              <a:rect l="l" t="t" r="r" b="b"/>
              <a:pathLst>
                <a:path w="1668" h="1965" extrusionOk="0">
                  <a:moveTo>
                    <a:pt x="286" y="0"/>
                  </a:moveTo>
                  <a:cubicBezTo>
                    <a:pt x="191" y="286"/>
                    <a:pt x="1" y="572"/>
                    <a:pt x="72" y="715"/>
                  </a:cubicBezTo>
                  <a:cubicBezTo>
                    <a:pt x="275" y="1120"/>
                    <a:pt x="548" y="1489"/>
                    <a:pt x="870" y="1822"/>
                  </a:cubicBezTo>
                  <a:cubicBezTo>
                    <a:pt x="989" y="1941"/>
                    <a:pt x="1263" y="1929"/>
                    <a:pt x="1477" y="1965"/>
                  </a:cubicBezTo>
                  <a:cubicBezTo>
                    <a:pt x="1525" y="1762"/>
                    <a:pt x="1668" y="1489"/>
                    <a:pt x="1596" y="1346"/>
                  </a:cubicBezTo>
                  <a:cubicBezTo>
                    <a:pt x="1382" y="977"/>
                    <a:pt x="1084" y="631"/>
                    <a:pt x="810" y="298"/>
                  </a:cubicBezTo>
                  <a:cubicBezTo>
                    <a:pt x="727" y="203"/>
                    <a:pt x="572" y="155"/>
                    <a:pt x="28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686" name="Google Shape;2686;p17"/>
          <p:cNvSpPr txBox="1">
            <a:spLocks noGrp="1"/>
          </p:cNvSpPr>
          <p:nvPr>
            <p:ph type="title"/>
          </p:nvPr>
        </p:nvSpPr>
        <p:spPr>
          <a:xfrm>
            <a:off x="2136725" y="331200"/>
            <a:ext cx="48705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Clr>
                <a:schemeClr val="dk1"/>
              </a:buClr>
              <a:buSzPts val="2500"/>
              <a:buNone/>
              <a:defRPr sz="2500">
                <a:solidFill>
                  <a:schemeClr val="dk1"/>
                </a:solidFill>
              </a:defRPr>
            </a:lvl1pPr>
            <a:lvl2pPr lvl="1" algn="ctr" rtl="0">
              <a:spcBef>
                <a:spcPts val="0"/>
              </a:spcBef>
              <a:spcAft>
                <a:spcPts val="0"/>
              </a:spcAft>
              <a:buClr>
                <a:schemeClr val="dk1"/>
              </a:buClr>
              <a:buSzPts val="2500"/>
              <a:buNone/>
              <a:defRPr sz="2500">
                <a:solidFill>
                  <a:schemeClr val="dk1"/>
                </a:solidFill>
              </a:defRPr>
            </a:lvl2pPr>
            <a:lvl3pPr lvl="2" algn="ctr" rtl="0">
              <a:spcBef>
                <a:spcPts val="0"/>
              </a:spcBef>
              <a:spcAft>
                <a:spcPts val="0"/>
              </a:spcAft>
              <a:buClr>
                <a:schemeClr val="dk1"/>
              </a:buClr>
              <a:buSzPts val="2500"/>
              <a:buNone/>
              <a:defRPr sz="2500">
                <a:solidFill>
                  <a:schemeClr val="dk1"/>
                </a:solidFill>
              </a:defRPr>
            </a:lvl3pPr>
            <a:lvl4pPr lvl="3" algn="ctr" rtl="0">
              <a:spcBef>
                <a:spcPts val="0"/>
              </a:spcBef>
              <a:spcAft>
                <a:spcPts val="0"/>
              </a:spcAft>
              <a:buClr>
                <a:schemeClr val="dk1"/>
              </a:buClr>
              <a:buSzPts val="2500"/>
              <a:buNone/>
              <a:defRPr sz="2500">
                <a:solidFill>
                  <a:schemeClr val="dk1"/>
                </a:solidFill>
              </a:defRPr>
            </a:lvl4pPr>
            <a:lvl5pPr lvl="4" algn="ctr" rtl="0">
              <a:spcBef>
                <a:spcPts val="0"/>
              </a:spcBef>
              <a:spcAft>
                <a:spcPts val="0"/>
              </a:spcAft>
              <a:buClr>
                <a:schemeClr val="dk1"/>
              </a:buClr>
              <a:buSzPts val="2500"/>
              <a:buNone/>
              <a:defRPr sz="2500">
                <a:solidFill>
                  <a:schemeClr val="dk1"/>
                </a:solidFill>
              </a:defRPr>
            </a:lvl5pPr>
            <a:lvl6pPr lvl="5" algn="ctr" rtl="0">
              <a:spcBef>
                <a:spcPts val="0"/>
              </a:spcBef>
              <a:spcAft>
                <a:spcPts val="0"/>
              </a:spcAft>
              <a:buClr>
                <a:schemeClr val="dk1"/>
              </a:buClr>
              <a:buSzPts val="2500"/>
              <a:buNone/>
              <a:defRPr sz="2500">
                <a:solidFill>
                  <a:schemeClr val="dk1"/>
                </a:solidFill>
              </a:defRPr>
            </a:lvl6pPr>
            <a:lvl7pPr lvl="6" algn="ctr" rtl="0">
              <a:spcBef>
                <a:spcPts val="0"/>
              </a:spcBef>
              <a:spcAft>
                <a:spcPts val="0"/>
              </a:spcAft>
              <a:buClr>
                <a:schemeClr val="dk1"/>
              </a:buClr>
              <a:buSzPts val="2500"/>
              <a:buNone/>
              <a:defRPr sz="2500">
                <a:solidFill>
                  <a:schemeClr val="dk1"/>
                </a:solidFill>
              </a:defRPr>
            </a:lvl7pPr>
            <a:lvl8pPr lvl="7" algn="ctr" rtl="0">
              <a:spcBef>
                <a:spcPts val="0"/>
              </a:spcBef>
              <a:spcAft>
                <a:spcPts val="0"/>
              </a:spcAft>
              <a:buClr>
                <a:schemeClr val="dk1"/>
              </a:buClr>
              <a:buSzPts val="2500"/>
              <a:buNone/>
              <a:defRPr sz="2500">
                <a:solidFill>
                  <a:schemeClr val="dk1"/>
                </a:solidFill>
              </a:defRPr>
            </a:lvl8pPr>
            <a:lvl9pPr lvl="8" algn="ctr" rtl="0">
              <a:spcBef>
                <a:spcPts val="0"/>
              </a:spcBef>
              <a:spcAft>
                <a:spcPts val="0"/>
              </a:spcAft>
              <a:buClr>
                <a:schemeClr val="dk1"/>
              </a:buClr>
              <a:buSzPts val="2500"/>
              <a:buNone/>
              <a:defRPr sz="2500">
                <a:solidFill>
                  <a:schemeClr val="dk1"/>
                </a:solidFill>
              </a:defRPr>
            </a:lvl9pPr>
          </a:lstStyle>
          <a:p>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Title only 6">
  <p:cSld name="CUSTOM_5">
    <p:bg>
      <p:bgPr>
        <a:solidFill>
          <a:schemeClr val="accent3"/>
        </a:solidFill>
        <a:effectLst/>
      </p:bgPr>
    </p:bg>
    <p:spTree>
      <p:nvGrpSpPr>
        <p:cNvPr id="1" name="Shape 2687"/>
        <p:cNvGrpSpPr/>
        <p:nvPr/>
      </p:nvGrpSpPr>
      <p:grpSpPr>
        <a:xfrm>
          <a:off x="0" y="0"/>
          <a:ext cx="0" cy="0"/>
          <a:chOff x="0" y="0"/>
          <a:chExt cx="0" cy="0"/>
        </a:xfrm>
      </p:grpSpPr>
      <p:sp>
        <p:nvSpPr>
          <p:cNvPr id="2688" name="Google Shape;2688;p18"/>
          <p:cNvSpPr/>
          <p:nvPr/>
        </p:nvSpPr>
        <p:spPr>
          <a:xfrm>
            <a:off x="2456774" y="4505735"/>
            <a:ext cx="2352265" cy="1008860"/>
          </a:xfrm>
          <a:custGeom>
            <a:avLst/>
            <a:gdLst/>
            <a:ahLst/>
            <a:cxnLst/>
            <a:rect l="l" t="t" r="r" b="b"/>
            <a:pathLst>
              <a:path w="75593" h="32421" extrusionOk="0">
                <a:moveTo>
                  <a:pt x="16457" y="1"/>
                </a:moveTo>
                <a:cubicBezTo>
                  <a:pt x="12174" y="1"/>
                  <a:pt x="8445" y="2334"/>
                  <a:pt x="5799" y="8424"/>
                </a:cubicBezTo>
                <a:cubicBezTo>
                  <a:pt x="0" y="21783"/>
                  <a:pt x="14597" y="30189"/>
                  <a:pt x="14597" y="30189"/>
                </a:cubicBezTo>
                <a:cubicBezTo>
                  <a:pt x="17088" y="31815"/>
                  <a:pt x="19547" y="32421"/>
                  <a:pt x="21980" y="32421"/>
                </a:cubicBezTo>
                <a:cubicBezTo>
                  <a:pt x="29071" y="32421"/>
                  <a:pt x="35936" y="27276"/>
                  <a:pt x="42712" y="27276"/>
                </a:cubicBezTo>
                <a:cubicBezTo>
                  <a:pt x="44877" y="27276"/>
                  <a:pt x="47034" y="27802"/>
                  <a:pt x="49185" y="29189"/>
                </a:cubicBezTo>
                <a:cubicBezTo>
                  <a:pt x="51984" y="30999"/>
                  <a:pt x="55165" y="31816"/>
                  <a:pt x="58231" y="31816"/>
                </a:cubicBezTo>
                <a:cubicBezTo>
                  <a:pt x="67428" y="31816"/>
                  <a:pt x="75593" y="24467"/>
                  <a:pt x="69307" y="14520"/>
                </a:cubicBezTo>
                <a:cubicBezTo>
                  <a:pt x="66316" y="9790"/>
                  <a:pt x="62225" y="8546"/>
                  <a:pt x="57716" y="8546"/>
                </a:cubicBezTo>
                <a:cubicBezTo>
                  <a:pt x="52714" y="8546"/>
                  <a:pt x="47197" y="10077"/>
                  <a:pt x="42096" y="10077"/>
                </a:cubicBezTo>
                <a:cubicBezTo>
                  <a:pt x="38925" y="10077"/>
                  <a:pt x="35916" y="9486"/>
                  <a:pt x="33290" y="7567"/>
                </a:cubicBezTo>
                <a:cubicBezTo>
                  <a:pt x="27488" y="3334"/>
                  <a:pt x="21577" y="1"/>
                  <a:pt x="164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 name="Google Shape;2689;p18"/>
          <p:cNvSpPr/>
          <p:nvPr/>
        </p:nvSpPr>
        <p:spPr>
          <a:xfrm>
            <a:off x="6381296" y="709802"/>
            <a:ext cx="1429787" cy="906671"/>
          </a:xfrm>
          <a:custGeom>
            <a:avLst/>
            <a:gdLst/>
            <a:ahLst/>
            <a:cxnLst/>
            <a:rect l="l" t="t" r="r" b="b"/>
            <a:pathLst>
              <a:path w="45948" h="29137" extrusionOk="0">
                <a:moveTo>
                  <a:pt x="26645" y="0"/>
                </a:moveTo>
                <a:cubicBezTo>
                  <a:pt x="20921" y="0"/>
                  <a:pt x="14844" y="2125"/>
                  <a:pt x="10249" y="4986"/>
                </a:cubicBezTo>
                <a:cubicBezTo>
                  <a:pt x="1582" y="10366"/>
                  <a:pt x="1" y="29136"/>
                  <a:pt x="4203" y="29136"/>
                </a:cubicBezTo>
                <a:cubicBezTo>
                  <a:pt x="4781" y="29136"/>
                  <a:pt x="5468" y="28782"/>
                  <a:pt x="6260" y="27989"/>
                </a:cubicBezTo>
                <a:cubicBezTo>
                  <a:pt x="6260" y="27989"/>
                  <a:pt x="10610" y="21298"/>
                  <a:pt x="17698" y="21298"/>
                </a:cubicBezTo>
                <a:cubicBezTo>
                  <a:pt x="19510" y="21298"/>
                  <a:pt x="21501" y="21735"/>
                  <a:pt x="23644" y="22834"/>
                </a:cubicBezTo>
                <a:cubicBezTo>
                  <a:pt x="26734" y="24417"/>
                  <a:pt x="30069" y="25233"/>
                  <a:pt x="33102" y="25233"/>
                </a:cubicBezTo>
                <a:cubicBezTo>
                  <a:pt x="40398" y="25233"/>
                  <a:pt x="45947" y="20512"/>
                  <a:pt x="42146" y="10403"/>
                </a:cubicBezTo>
                <a:cubicBezTo>
                  <a:pt x="39269" y="2776"/>
                  <a:pt x="33188" y="0"/>
                  <a:pt x="266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 name="Google Shape;2690;p18"/>
          <p:cNvSpPr/>
          <p:nvPr/>
        </p:nvSpPr>
        <p:spPr>
          <a:xfrm>
            <a:off x="7495213" y="-393000"/>
            <a:ext cx="2352359" cy="1009016"/>
          </a:xfrm>
          <a:custGeom>
            <a:avLst/>
            <a:gdLst/>
            <a:ahLst/>
            <a:cxnLst/>
            <a:rect l="l" t="t" r="r" b="b"/>
            <a:pathLst>
              <a:path w="75596" h="32426" extrusionOk="0">
                <a:moveTo>
                  <a:pt x="16457" y="1"/>
                </a:moveTo>
                <a:cubicBezTo>
                  <a:pt x="12176" y="1"/>
                  <a:pt x="8452" y="2334"/>
                  <a:pt x="5811" y="8423"/>
                </a:cubicBezTo>
                <a:cubicBezTo>
                  <a:pt x="1" y="21782"/>
                  <a:pt x="14598" y="30200"/>
                  <a:pt x="14598" y="30200"/>
                </a:cubicBezTo>
                <a:cubicBezTo>
                  <a:pt x="17086" y="31822"/>
                  <a:pt x="19542" y="32426"/>
                  <a:pt x="21972" y="32426"/>
                </a:cubicBezTo>
                <a:cubicBezTo>
                  <a:pt x="29063" y="32426"/>
                  <a:pt x="35928" y="27282"/>
                  <a:pt x="42704" y="27282"/>
                </a:cubicBezTo>
                <a:cubicBezTo>
                  <a:pt x="44872" y="27282"/>
                  <a:pt x="47031" y="27809"/>
                  <a:pt x="49186" y="29200"/>
                </a:cubicBezTo>
                <a:cubicBezTo>
                  <a:pt x="51981" y="31005"/>
                  <a:pt x="55159" y="31820"/>
                  <a:pt x="58223" y="31820"/>
                </a:cubicBezTo>
                <a:cubicBezTo>
                  <a:pt x="67423" y="31820"/>
                  <a:pt x="75595" y="24470"/>
                  <a:pt x="69307" y="14519"/>
                </a:cubicBezTo>
                <a:cubicBezTo>
                  <a:pt x="66322" y="9790"/>
                  <a:pt x="62233" y="8546"/>
                  <a:pt x="57725" y="8546"/>
                </a:cubicBezTo>
                <a:cubicBezTo>
                  <a:pt x="52718" y="8546"/>
                  <a:pt x="47192" y="10081"/>
                  <a:pt x="42085" y="10081"/>
                </a:cubicBezTo>
                <a:cubicBezTo>
                  <a:pt x="38918" y="10081"/>
                  <a:pt x="35912" y="9491"/>
                  <a:pt x="33291" y="7578"/>
                </a:cubicBezTo>
                <a:cubicBezTo>
                  <a:pt x="27488" y="3337"/>
                  <a:pt x="21575" y="1"/>
                  <a:pt x="164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 name="Google Shape;2691;p18"/>
          <p:cNvSpPr/>
          <p:nvPr/>
        </p:nvSpPr>
        <p:spPr>
          <a:xfrm>
            <a:off x="-654250" y="1488518"/>
            <a:ext cx="1430067" cy="906328"/>
          </a:xfrm>
          <a:custGeom>
            <a:avLst/>
            <a:gdLst/>
            <a:ahLst/>
            <a:cxnLst/>
            <a:rect l="l" t="t" r="r" b="b"/>
            <a:pathLst>
              <a:path w="45957" h="29126" extrusionOk="0">
                <a:moveTo>
                  <a:pt x="26653" y="0"/>
                </a:moveTo>
                <a:cubicBezTo>
                  <a:pt x="20929" y="0"/>
                  <a:pt x="14852" y="2125"/>
                  <a:pt x="10257" y="4986"/>
                </a:cubicBezTo>
                <a:cubicBezTo>
                  <a:pt x="1591" y="10376"/>
                  <a:pt x="0" y="29125"/>
                  <a:pt x="4207" y="29125"/>
                </a:cubicBezTo>
                <a:cubicBezTo>
                  <a:pt x="4785" y="29125"/>
                  <a:pt x="5474" y="28770"/>
                  <a:pt x="6269" y="27977"/>
                </a:cubicBezTo>
                <a:cubicBezTo>
                  <a:pt x="6269" y="27977"/>
                  <a:pt x="10617" y="21297"/>
                  <a:pt x="17701" y="21297"/>
                </a:cubicBezTo>
                <a:cubicBezTo>
                  <a:pt x="19515" y="21297"/>
                  <a:pt x="21507" y="21734"/>
                  <a:pt x="23652" y="22834"/>
                </a:cubicBezTo>
                <a:cubicBezTo>
                  <a:pt x="26740" y="24412"/>
                  <a:pt x="30072" y="25226"/>
                  <a:pt x="33103" y="25226"/>
                </a:cubicBezTo>
                <a:cubicBezTo>
                  <a:pt x="40402" y="25226"/>
                  <a:pt x="45957" y="20508"/>
                  <a:pt x="42154" y="10403"/>
                </a:cubicBezTo>
                <a:cubicBezTo>
                  <a:pt x="39277" y="2776"/>
                  <a:pt x="33196" y="0"/>
                  <a:pt x="266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2" name="Google Shape;2692;p18"/>
          <p:cNvSpPr/>
          <p:nvPr/>
        </p:nvSpPr>
        <p:spPr>
          <a:xfrm>
            <a:off x="-349812" y="4919110"/>
            <a:ext cx="1429787" cy="906764"/>
          </a:xfrm>
          <a:custGeom>
            <a:avLst/>
            <a:gdLst/>
            <a:ahLst/>
            <a:cxnLst/>
            <a:rect l="l" t="t" r="r" b="b"/>
            <a:pathLst>
              <a:path w="45948" h="29140" extrusionOk="0">
                <a:moveTo>
                  <a:pt x="26644" y="1"/>
                </a:moveTo>
                <a:cubicBezTo>
                  <a:pt x="20923" y="1"/>
                  <a:pt x="14847" y="2125"/>
                  <a:pt x="10248" y="4986"/>
                </a:cubicBezTo>
                <a:cubicBezTo>
                  <a:pt x="1583" y="10375"/>
                  <a:pt x="1" y="29140"/>
                  <a:pt x="4200" y="29140"/>
                </a:cubicBezTo>
                <a:cubicBezTo>
                  <a:pt x="4778" y="29140"/>
                  <a:pt x="5466" y="28784"/>
                  <a:pt x="6260" y="27989"/>
                </a:cubicBezTo>
                <a:cubicBezTo>
                  <a:pt x="6260" y="27989"/>
                  <a:pt x="10609" y="21313"/>
                  <a:pt x="17697" y="21313"/>
                </a:cubicBezTo>
                <a:cubicBezTo>
                  <a:pt x="19509" y="21313"/>
                  <a:pt x="21500" y="21749"/>
                  <a:pt x="23643" y="22845"/>
                </a:cubicBezTo>
                <a:cubicBezTo>
                  <a:pt x="26731" y="24428"/>
                  <a:pt x="30064" y="25243"/>
                  <a:pt x="33095" y="25243"/>
                </a:cubicBezTo>
                <a:cubicBezTo>
                  <a:pt x="40394" y="25243"/>
                  <a:pt x="45948" y="20518"/>
                  <a:pt x="42145" y="10415"/>
                </a:cubicBezTo>
                <a:cubicBezTo>
                  <a:pt x="39268" y="2780"/>
                  <a:pt x="33188" y="1"/>
                  <a:pt x="266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3" name="Google Shape;2693;p18"/>
          <p:cNvSpPr/>
          <p:nvPr/>
        </p:nvSpPr>
        <p:spPr>
          <a:xfrm>
            <a:off x="-217290" y="-280236"/>
            <a:ext cx="2362783" cy="987794"/>
          </a:xfrm>
          <a:custGeom>
            <a:avLst/>
            <a:gdLst/>
            <a:ahLst/>
            <a:cxnLst/>
            <a:rect l="l" t="t" r="r" b="b"/>
            <a:pathLst>
              <a:path w="75931" h="31744" extrusionOk="0">
                <a:moveTo>
                  <a:pt x="15322" y="1"/>
                </a:moveTo>
                <a:cubicBezTo>
                  <a:pt x="10390" y="1"/>
                  <a:pt x="6378" y="2606"/>
                  <a:pt x="4227" y="9681"/>
                </a:cubicBezTo>
                <a:cubicBezTo>
                  <a:pt x="1" y="23623"/>
                  <a:pt x="15479" y="30291"/>
                  <a:pt x="15479" y="30291"/>
                </a:cubicBezTo>
                <a:cubicBezTo>
                  <a:pt x="17556" y="31324"/>
                  <a:pt x="19542" y="31743"/>
                  <a:pt x="21463" y="31743"/>
                </a:cubicBezTo>
                <a:cubicBezTo>
                  <a:pt x="29682" y="31743"/>
                  <a:pt x="36701" y="24072"/>
                  <a:pt x="44506" y="24072"/>
                </a:cubicBezTo>
                <a:cubicBezTo>
                  <a:pt x="46201" y="24072"/>
                  <a:pt x="47932" y="24434"/>
                  <a:pt x="49721" y="25314"/>
                </a:cubicBezTo>
                <a:cubicBezTo>
                  <a:pt x="52060" y="26461"/>
                  <a:pt x="54560" y="26979"/>
                  <a:pt x="56995" y="26979"/>
                </a:cubicBezTo>
                <a:cubicBezTo>
                  <a:pt x="67014" y="26979"/>
                  <a:pt x="75931" y="18204"/>
                  <a:pt x="68009" y="8395"/>
                </a:cubicBezTo>
                <a:cubicBezTo>
                  <a:pt x="65104" y="4805"/>
                  <a:pt x="61731" y="3657"/>
                  <a:pt x="58125" y="3657"/>
                </a:cubicBezTo>
                <a:cubicBezTo>
                  <a:pt x="51722" y="3657"/>
                  <a:pt x="44583" y="7276"/>
                  <a:pt x="38015" y="7276"/>
                </a:cubicBezTo>
                <a:cubicBezTo>
                  <a:pt x="35729" y="7276"/>
                  <a:pt x="33513" y="6838"/>
                  <a:pt x="31421" y="5657"/>
                </a:cubicBezTo>
                <a:cubicBezTo>
                  <a:pt x="25762" y="2455"/>
                  <a:pt x="20109" y="1"/>
                  <a:pt x="1532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 name="Google Shape;2694;p18"/>
          <p:cNvSpPr/>
          <p:nvPr/>
        </p:nvSpPr>
        <p:spPr>
          <a:xfrm>
            <a:off x="7982208" y="4735340"/>
            <a:ext cx="1429725" cy="906328"/>
          </a:xfrm>
          <a:custGeom>
            <a:avLst/>
            <a:gdLst/>
            <a:ahLst/>
            <a:cxnLst/>
            <a:rect l="l" t="t" r="r" b="b"/>
            <a:pathLst>
              <a:path w="45946" h="29126" extrusionOk="0">
                <a:moveTo>
                  <a:pt x="26647" y="0"/>
                </a:moveTo>
                <a:cubicBezTo>
                  <a:pt x="20924" y="0"/>
                  <a:pt x="14846" y="2125"/>
                  <a:pt x="10246" y="4986"/>
                </a:cubicBezTo>
                <a:cubicBezTo>
                  <a:pt x="1590" y="10366"/>
                  <a:pt x="1" y="29125"/>
                  <a:pt x="4200" y="29125"/>
                </a:cubicBezTo>
                <a:cubicBezTo>
                  <a:pt x="4777" y="29125"/>
                  <a:pt x="5464" y="28770"/>
                  <a:pt x="6257" y="27977"/>
                </a:cubicBezTo>
                <a:cubicBezTo>
                  <a:pt x="6257" y="27977"/>
                  <a:pt x="10605" y="21297"/>
                  <a:pt x="17690" y="21297"/>
                </a:cubicBezTo>
                <a:cubicBezTo>
                  <a:pt x="19503" y="21297"/>
                  <a:pt x="21496" y="21735"/>
                  <a:pt x="23641" y="22834"/>
                </a:cubicBezTo>
                <a:cubicBezTo>
                  <a:pt x="26728" y="24413"/>
                  <a:pt x="30060" y="25226"/>
                  <a:pt x="33091" y="25226"/>
                </a:cubicBezTo>
                <a:cubicBezTo>
                  <a:pt x="40391" y="25226"/>
                  <a:pt x="45946" y="20508"/>
                  <a:pt x="42143" y="10404"/>
                </a:cubicBezTo>
                <a:cubicBezTo>
                  <a:pt x="39266" y="2777"/>
                  <a:pt x="33188" y="0"/>
                  <a:pt x="266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5" name="Google Shape;2695;p18"/>
          <p:cNvSpPr txBox="1">
            <a:spLocks noGrp="1"/>
          </p:cNvSpPr>
          <p:nvPr>
            <p:ph type="title"/>
          </p:nvPr>
        </p:nvSpPr>
        <p:spPr>
          <a:xfrm>
            <a:off x="2136725" y="331200"/>
            <a:ext cx="48705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Clr>
                <a:schemeClr val="dk1"/>
              </a:buClr>
              <a:buSzPts val="2500"/>
              <a:buNone/>
              <a:defRPr sz="2500">
                <a:solidFill>
                  <a:schemeClr val="dk1"/>
                </a:solidFill>
              </a:defRPr>
            </a:lvl1pPr>
            <a:lvl2pPr lvl="1" algn="ctr" rtl="0">
              <a:spcBef>
                <a:spcPts val="0"/>
              </a:spcBef>
              <a:spcAft>
                <a:spcPts val="0"/>
              </a:spcAft>
              <a:buClr>
                <a:schemeClr val="dk1"/>
              </a:buClr>
              <a:buSzPts val="2500"/>
              <a:buNone/>
              <a:defRPr sz="2500">
                <a:solidFill>
                  <a:schemeClr val="dk1"/>
                </a:solidFill>
              </a:defRPr>
            </a:lvl2pPr>
            <a:lvl3pPr lvl="2" algn="ctr" rtl="0">
              <a:spcBef>
                <a:spcPts val="0"/>
              </a:spcBef>
              <a:spcAft>
                <a:spcPts val="0"/>
              </a:spcAft>
              <a:buClr>
                <a:schemeClr val="dk1"/>
              </a:buClr>
              <a:buSzPts val="2500"/>
              <a:buNone/>
              <a:defRPr sz="2500">
                <a:solidFill>
                  <a:schemeClr val="dk1"/>
                </a:solidFill>
              </a:defRPr>
            </a:lvl3pPr>
            <a:lvl4pPr lvl="3" algn="ctr" rtl="0">
              <a:spcBef>
                <a:spcPts val="0"/>
              </a:spcBef>
              <a:spcAft>
                <a:spcPts val="0"/>
              </a:spcAft>
              <a:buClr>
                <a:schemeClr val="dk1"/>
              </a:buClr>
              <a:buSzPts val="2500"/>
              <a:buNone/>
              <a:defRPr sz="2500">
                <a:solidFill>
                  <a:schemeClr val="dk1"/>
                </a:solidFill>
              </a:defRPr>
            </a:lvl4pPr>
            <a:lvl5pPr lvl="4" algn="ctr" rtl="0">
              <a:spcBef>
                <a:spcPts val="0"/>
              </a:spcBef>
              <a:spcAft>
                <a:spcPts val="0"/>
              </a:spcAft>
              <a:buClr>
                <a:schemeClr val="dk1"/>
              </a:buClr>
              <a:buSzPts val="2500"/>
              <a:buNone/>
              <a:defRPr sz="2500">
                <a:solidFill>
                  <a:schemeClr val="dk1"/>
                </a:solidFill>
              </a:defRPr>
            </a:lvl5pPr>
            <a:lvl6pPr lvl="5" algn="ctr" rtl="0">
              <a:spcBef>
                <a:spcPts val="0"/>
              </a:spcBef>
              <a:spcAft>
                <a:spcPts val="0"/>
              </a:spcAft>
              <a:buClr>
                <a:schemeClr val="dk1"/>
              </a:buClr>
              <a:buSzPts val="2500"/>
              <a:buNone/>
              <a:defRPr sz="2500">
                <a:solidFill>
                  <a:schemeClr val="dk1"/>
                </a:solidFill>
              </a:defRPr>
            </a:lvl6pPr>
            <a:lvl7pPr lvl="6" algn="ctr" rtl="0">
              <a:spcBef>
                <a:spcPts val="0"/>
              </a:spcBef>
              <a:spcAft>
                <a:spcPts val="0"/>
              </a:spcAft>
              <a:buClr>
                <a:schemeClr val="dk1"/>
              </a:buClr>
              <a:buSzPts val="2500"/>
              <a:buNone/>
              <a:defRPr sz="2500">
                <a:solidFill>
                  <a:schemeClr val="dk1"/>
                </a:solidFill>
              </a:defRPr>
            </a:lvl7pPr>
            <a:lvl8pPr lvl="7" algn="ctr" rtl="0">
              <a:spcBef>
                <a:spcPts val="0"/>
              </a:spcBef>
              <a:spcAft>
                <a:spcPts val="0"/>
              </a:spcAft>
              <a:buClr>
                <a:schemeClr val="dk1"/>
              </a:buClr>
              <a:buSzPts val="2500"/>
              <a:buNone/>
              <a:defRPr sz="2500">
                <a:solidFill>
                  <a:schemeClr val="dk1"/>
                </a:solidFill>
              </a:defRPr>
            </a:lvl8pPr>
            <a:lvl9pPr lvl="8" algn="ctr" rtl="0">
              <a:spcBef>
                <a:spcPts val="0"/>
              </a:spcBef>
              <a:spcAft>
                <a:spcPts val="0"/>
              </a:spcAft>
              <a:buClr>
                <a:schemeClr val="dk1"/>
              </a:buClr>
              <a:buSzPts val="2500"/>
              <a:buNone/>
              <a:defRPr sz="2500">
                <a:solidFill>
                  <a:schemeClr val="dk1"/>
                </a:solidFill>
              </a:defRPr>
            </a:lvl9pPr>
          </a:lstStyle>
          <a:p>
            <a:endParaRP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Title only 7">
  <p:cSld name="CUSTOM_5_1">
    <p:bg>
      <p:bgPr>
        <a:solidFill>
          <a:schemeClr val="lt2"/>
        </a:solidFill>
        <a:effectLst/>
      </p:bgPr>
    </p:bg>
    <p:spTree>
      <p:nvGrpSpPr>
        <p:cNvPr id="1" name="Shape 2696"/>
        <p:cNvGrpSpPr/>
        <p:nvPr/>
      </p:nvGrpSpPr>
      <p:grpSpPr>
        <a:xfrm>
          <a:off x="0" y="0"/>
          <a:ext cx="0" cy="0"/>
          <a:chOff x="0" y="0"/>
          <a:chExt cx="0" cy="0"/>
        </a:xfrm>
      </p:grpSpPr>
      <p:grpSp>
        <p:nvGrpSpPr>
          <p:cNvPr id="2697" name="Google Shape;2697;p19"/>
          <p:cNvGrpSpPr/>
          <p:nvPr/>
        </p:nvGrpSpPr>
        <p:grpSpPr>
          <a:xfrm>
            <a:off x="-12625" y="0"/>
            <a:ext cx="9143950" cy="5168861"/>
            <a:chOff x="-12625" y="0"/>
            <a:chExt cx="9143950" cy="5168861"/>
          </a:xfrm>
        </p:grpSpPr>
        <p:sp>
          <p:nvSpPr>
            <p:cNvPr id="2698" name="Google Shape;2698;p19"/>
            <p:cNvSpPr/>
            <p:nvPr/>
          </p:nvSpPr>
          <p:spPr>
            <a:xfrm>
              <a:off x="-12625" y="0"/>
              <a:ext cx="2355093" cy="2822691"/>
            </a:xfrm>
            <a:custGeom>
              <a:avLst/>
              <a:gdLst/>
              <a:ahLst/>
              <a:cxnLst/>
              <a:rect l="l" t="t" r="r" b="b"/>
              <a:pathLst>
                <a:path w="73522" h="88154" extrusionOk="0">
                  <a:moveTo>
                    <a:pt x="1" y="1"/>
                  </a:moveTo>
                  <a:lnTo>
                    <a:pt x="1" y="79594"/>
                  </a:lnTo>
                  <a:cubicBezTo>
                    <a:pt x="1394" y="80404"/>
                    <a:pt x="2846" y="81166"/>
                    <a:pt x="4335" y="81880"/>
                  </a:cubicBezTo>
                  <a:cubicBezTo>
                    <a:pt x="12407" y="85690"/>
                    <a:pt x="21182" y="87809"/>
                    <a:pt x="30100" y="88119"/>
                  </a:cubicBezTo>
                  <a:cubicBezTo>
                    <a:pt x="30790" y="88141"/>
                    <a:pt x="31489" y="88154"/>
                    <a:pt x="32192" y="88154"/>
                  </a:cubicBezTo>
                  <a:cubicBezTo>
                    <a:pt x="38514" y="88154"/>
                    <a:pt x="45238" y="87144"/>
                    <a:pt x="49995" y="83416"/>
                  </a:cubicBezTo>
                  <a:cubicBezTo>
                    <a:pt x="55377" y="79201"/>
                    <a:pt x="56841" y="72760"/>
                    <a:pt x="56865" y="66795"/>
                  </a:cubicBezTo>
                  <a:cubicBezTo>
                    <a:pt x="56924" y="58091"/>
                    <a:pt x="55067" y="49435"/>
                    <a:pt x="54698" y="40744"/>
                  </a:cubicBezTo>
                  <a:cubicBezTo>
                    <a:pt x="54353" y="32267"/>
                    <a:pt x="55650" y="23920"/>
                    <a:pt x="59853" y="16158"/>
                  </a:cubicBezTo>
                  <a:cubicBezTo>
                    <a:pt x="63128" y="10121"/>
                    <a:pt x="67854" y="4608"/>
                    <a:pt x="73522" y="1"/>
                  </a:cubicBezTo>
                  <a:close/>
                </a:path>
              </a:pathLst>
            </a:custGeom>
            <a:solidFill>
              <a:srgbClr val="E4B9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9" name="Google Shape;2699;p19"/>
            <p:cNvSpPr/>
            <p:nvPr/>
          </p:nvSpPr>
          <p:spPr>
            <a:xfrm>
              <a:off x="1223473" y="0"/>
              <a:ext cx="5604150" cy="5168861"/>
            </a:xfrm>
            <a:custGeom>
              <a:avLst/>
              <a:gdLst/>
              <a:ahLst/>
              <a:cxnLst/>
              <a:rect l="l" t="t" r="r" b="b"/>
              <a:pathLst>
                <a:path w="174952" h="161426" extrusionOk="0">
                  <a:moveTo>
                    <a:pt x="97763" y="1"/>
                  </a:moveTo>
                  <a:cubicBezTo>
                    <a:pt x="98549" y="2846"/>
                    <a:pt x="99037" y="5763"/>
                    <a:pt x="99228" y="8704"/>
                  </a:cubicBezTo>
                  <a:cubicBezTo>
                    <a:pt x="99739" y="17062"/>
                    <a:pt x="97704" y="25421"/>
                    <a:pt x="94155" y="33172"/>
                  </a:cubicBezTo>
                  <a:cubicBezTo>
                    <a:pt x="86321" y="50257"/>
                    <a:pt x="72272" y="64830"/>
                    <a:pt x="58163" y="78451"/>
                  </a:cubicBezTo>
                  <a:cubicBezTo>
                    <a:pt x="43721" y="92405"/>
                    <a:pt x="28302" y="105752"/>
                    <a:pt x="15205" y="120670"/>
                  </a:cubicBezTo>
                  <a:cubicBezTo>
                    <a:pt x="8252" y="128600"/>
                    <a:pt x="1382" y="137780"/>
                    <a:pt x="453" y="147888"/>
                  </a:cubicBezTo>
                  <a:cubicBezTo>
                    <a:pt x="1" y="152734"/>
                    <a:pt x="1156" y="157258"/>
                    <a:pt x="3382" y="161425"/>
                  </a:cubicBezTo>
                  <a:lnTo>
                    <a:pt x="28385" y="161425"/>
                  </a:lnTo>
                  <a:cubicBezTo>
                    <a:pt x="29433" y="154282"/>
                    <a:pt x="31576" y="147257"/>
                    <a:pt x="35231" y="140494"/>
                  </a:cubicBezTo>
                  <a:cubicBezTo>
                    <a:pt x="38827" y="133874"/>
                    <a:pt x="43673" y="127505"/>
                    <a:pt x="49650" y="122230"/>
                  </a:cubicBezTo>
                  <a:cubicBezTo>
                    <a:pt x="54948" y="117551"/>
                    <a:pt x="61890" y="113241"/>
                    <a:pt x="69831" y="113050"/>
                  </a:cubicBezTo>
                  <a:cubicBezTo>
                    <a:pt x="69992" y="113047"/>
                    <a:pt x="70152" y="113045"/>
                    <a:pt x="70313" y="113045"/>
                  </a:cubicBezTo>
                  <a:cubicBezTo>
                    <a:pt x="77634" y="113045"/>
                    <a:pt x="84758" y="117000"/>
                    <a:pt x="88393" y="122290"/>
                  </a:cubicBezTo>
                  <a:cubicBezTo>
                    <a:pt x="91941" y="127457"/>
                    <a:pt x="92417" y="133755"/>
                    <a:pt x="91929" y="139577"/>
                  </a:cubicBezTo>
                  <a:cubicBezTo>
                    <a:pt x="91310" y="146983"/>
                    <a:pt x="89202" y="154186"/>
                    <a:pt x="87369" y="161425"/>
                  </a:cubicBezTo>
                  <a:lnTo>
                    <a:pt x="104835" y="161425"/>
                  </a:lnTo>
                  <a:cubicBezTo>
                    <a:pt x="106109" y="160306"/>
                    <a:pt x="107300" y="159092"/>
                    <a:pt x="108419" y="157806"/>
                  </a:cubicBezTo>
                  <a:cubicBezTo>
                    <a:pt x="112979" y="152496"/>
                    <a:pt x="114932" y="146304"/>
                    <a:pt x="114789" y="139780"/>
                  </a:cubicBezTo>
                  <a:cubicBezTo>
                    <a:pt x="114634" y="132577"/>
                    <a:pt x="112551" y="125350"/>
                    <a:pt x="110765" y="118337"/>
                  </a:cubicBezTo>
                  <a:cubicBezTo>
                    <a:pt x="107050" y="103716"/>
                    <a:pt x="102287" y="88559"/>
                    <a:pt x="104776" y="73498"/>
                  </a:cubicBezTo>
                  <a:cubicBezTo>
                    <a:pt x="105693" y="67914"/>
                    <a:pt x="107610" y="62413"/>
                    <a:pt x="111050" y="57555"/>
                  </a:cubicBezTo>
                  <a:cubicBezTo>
                    <a:pt x="114456" y="52733"/>
                    <a:pt x="119254" y="48769"/>
                    <a:pt x="124743" y="45649"/>
                  </a:cubicBezTo>
                  <a:cubicBezTo>
                    <a:pt x="136899" y="38732"/>
                    <a:pt x="151675" y="35184"/>
                    <a:pt x="162712" y="26826"/>
                  </a:cubicBezTo>
                  <a:cubicBezTo>
                    <a:pt x="168212" y="22658"/>
                    <a:pt x="172213" y="17479"/>
                    <a:pt x="173844" y="11336"/>
                  </a:cubicBezTo>
                  <a:cubicBezTo>
                    <a:pt x="174832" y="7609"/>
                    <a:pt x="174951" y="3775"/>
                    <a:pt x="174404" y="1"/>
                  </a:cubicBezTo>
                  <a:close/>
                </a:path>
              </a:pathLst>
            </a:custGeom>
            <a:solidFill>
              <a:srgbClr val="E4B9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0" name="Google Shape;2700;p19"/>
            <p:cNvSpPr/>
            <p:nvPr/>
          </p:nvSpPr>
          <p:spPr>
            <a:xfrm>
              <a:off x="7763666" y="0"/>
              <a:ext cx="1367660" cy="2489523"/>
            </a:xfrm>
            <a:custGeom>
              <a:avLst/>
              <a:gdLst/>
              <a:ahLst/>
              <a:cxnLst/>
              <a:rect l="l" t="t" r="r" b="b"/>
              <a:pathLst>
                <a:path w="42696" h="77749" extrusionOk="0">
                  <a:moveTo>
                    <a:pt x="26575" y="1"/>
                  </a:moveTo>
                  <a:cubicBezTo>
                    <a:pt x="26646" y="2180"/>
                    <a:pt x="26492" y="4370"/>
                    <a:pt x="26134" y="6525"/>
                  </a:cubicBezTo>
                  <a:cubicBezTo>
                    <a:pt x="23956" y="19360"/>
                    <a:pt x="12871" y="28742"/>
                    <a:pt x="5179" y="39363"/>
                  </a:cubicBezTo>
                  <a:cubicBezTo>
                    <a:pt x="3072" y="42280"/>
                    <a:pt x="822" y="45387"/>
                    <a:pt x="381" y="48864"/>
                  </a:cubicBezTo>
                  <a:cubicBezTo>
                    <a:pt x="0" y="51900"/>
                    <a:pt x="1084" y="54781"/>
                    <a:pt x="3012" y="57317"/>
                  </a:cubicBezTo>
                  <a:cubicBezTo>
                    <a:pt x="5227" y="60211"/>
                    <a:pt x="8382" y="62592"/>
                    <a:pt x="11621" y="64628"/>
                  </a:cubicBezTo>
                  <a:cubicBezTo>
                    <a:pt x="15324" y="66985"/>
                    <a:pt x="19169" y="69128"/>
                    <a:pt x="23134" y="71033"/>
                  </a:cubicBezTo>
                  <a:cubicBezTo>
                    <a:pt x="29373" y="73998"/>
                    <a:pt x="35945" y="76248"/>
                    <a:pt x="42696" y="77748"/>
                  </a:cubicBezTo>
                  <a:lnTo>
                    <a:pt x="42696" y="1"/>
                  </a:lnTo>
                  <a:close/>
                </a:path>
              </a:pathLst>
            </a:custGeom>
            <a:solidFill>
              <a:srgbClr val="E4B9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701" name="Google Shape;2701;p19"/>
          <p:cNvSpPr txBox="1">
            <a:spLocks noGrp="1"/>
          </p:cNvSpPr>
          <p:nvPr>
            <p:ph type="title"/>
          </p:nvPr>
        </p:nvSpPr>
        <p:spPr>
          <a:xfrm>
            <a:off x="2136725" y="331200"/>
            <a:ext cx="48705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Clr>
                <a:schemeClr val="dk1"/>
              </a:buClr>
              <a:buSzPts val="2500"/>
              <a:buNone/>
              <a:defRPr sz="2500">
                <a:solidFill>
                  <a:schemeClr val="dk1"/>
                </a:solidFill>
              </a:defRPr>
            </a:lvl1pPr>
            <a:lvl2pPr lvl="1" algn="ctr" rtl="0">
              <a:spcBef>
                <a:spcPts val="0"/>
              </a:spcBef>
              <a:spcAft>
                <a:spcPts val="0"/>
              </a:spcAft>
              <a:buClr>
                <a:schemeClr val="dk1"/>
              </a:buClr>
              <a:buSzPts val="2500"/>
              <a:buNone/>
              <a:defRPr sz="2500">
                <a:solidFill>
                  <a:schemeClr val="dk1"/>
                </a:solidFill>
              </a:defRPr>
            </a:lvl2pPr>
            <a:lvl3pPr lvl="2" algn="ctr" rtl="0">
              <a:spcBef>
                <a:spcPts val="0"/>
              </a:spcBef>
              <a:spcAft>
                <a:spcPts val="0"/>
              </a:spcAft>
              <a:buClr>
                <a:schemeClr val="dk1"/>
              </a:buClr>
              <a:buSzPts val="2500"/>
              <a:buNone/>
              <a:defRPr sz="2500">
                <a:solidFill>
                  <a:schemeClr val="dk1"/>
                </a:solidFill>
              </a:defRPr>
            </a:lvl3pPr>
            <a:lvl4pPr lvl="3" algn="ctr" rtl="0">
              <a:spcBef>
                <a:spcPts val="0"/>
              </a:spcBef>
              <a:spcAft>
                <a:spcPts val="0"/>
              </a:spcAft>
              <a:buClr>
                <a:schemeClr val="dk1"/>
              </a:buClr>
              <a:buSzPts val="2500"/>
              <a:buNone/>
              <a:defRPr sz="2500">
                <a:solidFill>
                  <a:schemeClr val="dk1"/>
                </a:solidFill>
              </a:defRPr>
            </a:lvl4pPr>
            <a:lvl5pPr lvl="4" algn="ctr" rtl="0">
              <a:spcBef>
                <a:spcPts val="0"/>
              </a:spcBef>
              <a:spcAft>
                <a:spcPts val="0"/>
              </a:spcAft>
              <a:buClr>
                <a:schemeClr val="dk1"/>
              </a:buClr>
              <a:buSzPts val="2500"/>
              <a:buNone/>
              <a:defRPr sz="2500">
                <a:solidFill>
                  <a:schemeClr val="dk1"/>
                </a:solidFill>
              </a:defRPr>
            </a:lvl5pPr>
            <a:lvl6pPr lvl="5" algn="ctr" rtl="0">
              <a:spcBef>
                <a:spcPts val="0"/>
              </a:spcBef>
              <a:spcAft>
                <a:spcPts val="0"/>
              </a:spcAft>
              <a:buClr>
                <a:schemeClr val="dk1"/>
              </a:buClr>
              <a:buSzPts val="2500"/>
              <a:buNone/>
              <a:defRPr sz="2500">
                <a:solidFill>
                  <a:schemeClr val="dk1"/>
                </a:solidFill>
              </a:defRPr>
            </a:lvl6pPr>
            <a:lvl7pPr lvl="6" algn="ctr" rtl="0">
              <a:spcBef>
                <a:spcPts val="0"/>
              </a:spcBef>
              <a:spcAft>
                <a:spcPts val="0"/>
              </a:spcAft>
              <a:buClr>
                <a:schemeClr val="dk1"/>
              </a:buClr>
              <a:buSzPts val="2500"/>
              <a:buNone/>
              <a:defRPr sz="2500">
                <a:solidFill>
                  <a:schemeClr val="dk1"/>
                </a:solidFill>
              </a:defRPr>
            </a:lvl7pPr>
            <a:lvl8pPr lvl="7" algn="ctr" rtl="0">
              <a:spcBef>
                <a:spcPts val="0"/>
              </a:spcBef>
              <a:spcAft>
                <a:spcPts val="0"/>
              </a:spcAft>
              <a:buClr>
                <a:schemeClr val="dk1"/>
              </a:buClr>
              <a:buSzPts val="2500"/>
              <a:buNone/>
              <a:defRPr sz="2500">
                <a:solidFill>
                  <a:schemeClr val="dk1"/>
                </a:solidFill>
              </a:defRPr>
            </a:lvl8pPr>
            <a:lvl9pPr lvl="8" algn="ctr" rtl="0">
              <a:spcBef>
                <a:spcPts val="0"/>
              </a:spcBef>
              <a:spcAft>
                <a:spcPts val="0"/>
              </a:spcAft>
              <a:buClr>
                <a:schemeClr val="dk1"/>
              </a:buClr>
              <a:buSzPts val="2500"/>
              <a:buNone/>
              <a:defRPr sz="2500">
                <a:solidFill>
                  <a:schemeClr val="dk1"/>
                </a:solidFill>
              </a:defRPr>
            </a:lvl9pPr>
          </a:lstStyle>
          <a:p>
            <a:endParaRPr/>
          </a:p>
        </p:txBody>
      </p:sp>
      <p:sp>
        <p:nvSpPr>
          <p:cNvPr id="2702" name="Google Shape;2702;p19"/>
          <p:cNvSpPr/>
          <p:nvPr/>
        </p:nvSpPr>
        <p:spPr>
          <a:xfrm>
            <a:off x="6893273" y="3115471"/>
            <a:ext cx="2238120" cy="2053204"/>
          </a:xfrm>
          <a:custGeom>
            <a:avLst/>
            <a:gdLst/>
            <a:ahLst/>
            <a:cxnLst/>
            <a:rect l="l" t="t" r="r" b="b"/>
            <a:pathLst>
              <a:path w="70188" h="64389" extrusionOk="0">
                <a:moveTo>
                  <a:pt x="18568" y="0"/>
                </a:moveTo>
                <a:cubicBezTo>
                  <a:pt x="14432" y="0"/>
                  <a:pt x="10298" y="719"/>
                  <a:pt x="7037" y="2857"/>
                </a:cubicBezTo>
                <a:cubicBezTo>
                  <a:pt x="275" y="7286"/>
                  <a:pt x="1" y="15990"/>
                  <a:pt x="1013" y="22526"/>
                </a:cubicBezTo>
                <a:cubicBezTo>
                  <a:pt x="2358" y="31218"/>
                  <a:pt x="6120" y="39552"/>
                  <a:pt x="6490" y="48363"/>
                </a:cubicBezTo>
                <a:cubicBezTo>
                  <a:pt x="6680" y="52804"/>
                  <a:pt x="5882" y="57257"/>
                  <a:pt x="3834" y="61352"/>
                </a:cubicBezTo>
                <a:cubicBezTo>
                  <a:pt x="3311" y="62400"/>
                  <a:pt x="2727" y="63412"/>
                  <a:pt x="2084" y="64388"/>
                </a:cubicBezTo>
                <a:lnTo>
                  <a:pt x="70188" y="64388"/>
                </a:lnTo>
                <a:lnTo>
                  <a:pt x="70188" y="24252"/>
                </a:lnTo>
                <a:cubicBezTo>
                  <a:pt x="68390" y="22014"/>
                  <a:pt x="66414" y="19931"/>
                  <a:pt x="64283" y="18002"/>
                </a:cubicBezTo>
                <a:cubicBezTo>
                  <a:pt x="59294" y="13513"/>
                  <a:pt x="53424" y="10060"/>
                  <a:pt x="47007" y="7179"/>
                </a:cubicBezTo>
                <a:cubicBezTo>
                  <a:pt x="40256" y="4155"/>
                  <a:pt x="33005" y="1726"/>
                  <a:pt x="25480" y="571"/>
                </a:cubicBezTo>
                <a:cubicBezTo>
                  <a:pt x="23284" y="234"/>
                  <a:pt x="20926" y="0"/>
                  <a:pt x="18568" y="0"/>
                </a:cubicBezTo>
                <a:close/>
              </a:path>
            </a:pathLst>
          </a:custGeom>
          <a:solidFill>
            <a:srgbClr val="E4B9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703" name="Google Shape;2703;p19"/>
          <p:cNvGrpSpPr/>
          <p:nvPr/>
        </p:nvGrpSpPr>
        <p:grpSpPr>
          <a:xfrm>
            <a:off x="327587" y="238074"/>
            <a:ext cx="8507358" cy="4885811"/>
            <a:chOff x="327587" y="238074"/>
            <a:chExt cx="8507358" cy="4885811"/>
          </a:xfrm>
        </p:grpSpPr>
        <p:sp>
          <p:nvSpPr>
            <p:cNvPr id="2704" name="Google Shape;2704;p19"/>
            <p:cNvSpPr/>
            <p:nvPr/>
          </p:nvSpPr>
          <p:spPr>
            <a:xfrm>
              <a:off x="1591720" y="864114"/>
              <a:ext cx="176816" cy="119164"/>
            </a:xfrm>
            <a:custGeom>
              <a:avLst/>
              <a:gdLst/>
              <a:ahLst/>
              <a:cxnLst/>
              <a:rect l="l" t="t" r="r" b="b"/>
              <a:pathLst>
                <a:path w="5545" h="3737" extrusionOk="0">
                  <a:moveTo>
                    <a:pt x="2944" y="1"/>
                  </a:moveTo>
                  <a:cubicBezTo>
                    <a:pt x="2762" y="1"/>
                    <a:pt x="2567" y="19"/>
                    <a:pt x="2359" y="59"/>
                  </a:cubicBezTo>
                  <a:cubicBezTo>
                    <a:pt x="1" y="502"/>
                    <a:pt x="763" y="3736"/>
                    <a:pt x="2816" y="3736"/>
                  </a:cubicBezTo>
                  <a:cubicBezTo>
                    <a:pt x="2970" y="3736"/>
                    <a:pt x="3132" y="3718"/>
                    <a:pt x="3300" y="3679"/>
                  </a:cubicBezTo>
                  <a:cubicBezTo>
                    <a:pt x="5545" y="3170"/>
                    <a:pt x="5324" y="1"/>
                    <a:pt x="2944" y="1"/>
                  </a:cubicBezTo>
                  <a:close/>
                </a:path>
              </a:pathLst>
            </a:custGeom>
            <a:solidFill>
              <a:srgbClr val="FEFB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5" name="Google Shape;2705;p19"/>
            <p:cNvSpPr/>
            <p:nvPr/>
          </p:nvSpPr>
          <p:spPr>
            <a:xfrm>
              <a:off x="8547130" y="4978159"/>
              <a:ext cx="216197" cy="145726"/>
            </a:xfrm>
            <a:custGeom>
              <a:avLst/>
              <a:gdLst/>
              <a:ahLst/>
              <a:cxnLst/>
              <a:rect l="l" t="t" r="r" b="b"/>
              <a:pathLst>
                <a:path w="6780" h="4570" extrusionOk="0">
                  <a:moveTo>
                    <a:pt x="3600" y="0"/>
                  </a:moveTo>
                  <a:cubicBezTo>
                    <a:pt x="3379" y="0"/>
                    <a:pt x="3143" y="23"/>
                    <a:pt x="2892" y="71"/>
                  </a:cubicBezTo>
                  <a:cubicBezTo>
                    <a:pt x="0" y="625"/>
                    <a:pt x="943" y="4569"/>
                    <a:pt x="3457" y="4569"/>
                  </a:cubicBezTo>
                  <a:cubicBezTo>
                    <a:pt x="3645" y="4569"/>
                    <a:pt x="3842" y="4547"/>
                    <a:pt x="4046" y="4500"/>
                  </a:cubicBezTo>
                  <a:cubicBezTo>
                    <a:pt x="6780" y="3880"/>
                    <a:pt x="6510" y="0"/>
                    <a:pt x="3600" y="0"/>
                  </a:cubicBezTo>
                  <a:close/>
                </a:path>
              </a:pathLst>
            </a:custGeom>
            <a:solidFill>
              <a:srgbClr val="FEFB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6" name="Google Shape;2706;p19"/>
            <p:cNvSpPr/>
            <p:nvPr/>
          </p:nvSpPr>
          <p:spPr>
            <a:xfrm>
              <a:off x="3373923" y="238074"/>
              <a:ext cx="216229" cy="145726"/>
            </a:xfrm>
            <a:custGeom>
              <a:avLst/>
              <a:gdLst/>
              <a:ahLst/>
              <a:cxnLst/>
              <a:rect l="l" t="t" r="r" b="b"/>
              <a:pathLst>
                <a:path w="6781" h="4570" extrusionOk="0">
                  <a:moveTo>
                    <a:pt x="3601" y="0"/>
                  </a:moveTo>
                  <a:cubicBezTo>
                    <a:pt x="3380" y="0"/>
                    <a:pt x="3143" y="23"/>
                    <a:pt x="2892" y="71"/>
                  </a:cubicBezTo>
                  <a:cubicBezTo>
                    <a:pt x="1" y="625"/>
                    <a:pt x="943" y="4569"/>
                    <a:pt x="3457" y="4569"/>
                  </a:cubicBezTo>
                  <a:cubicBezTo>
                    <a:pt x="3645" y="4569"/>
                    <a:pt x="3842" y="4547"/>
                    <a:pt x="4047" y="4500"/>
                  </a:cubicBezTo>
                  <a:cubicBezTo>
                    <a:pt x="6780" y="3880"/>
                    <a:pt x="6510" y="0"/>
                    <a:pt x="3601" y="0"/>
                  </a:cubicBezTo>
                  <a:close/>
                </a:path>
              </a:pathLst>
            </a:custGeom>
            <a:solidFill>
              <a:srgbClr val="FEFB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7" name="Google Shape;2707;p19"/>
            <p:cNvSpPr/>
            <p:nvPr/>
          </p:nvSpPr>
          <p:spPr>
            <a:xfrm>
              <a:off x="718108" y="792623"/>
              <a:ext cx="115337" cy="77646"/>
            </a:xfrm>
            <a:custGeom>
              <a:avLst/>
              <a:gdLst/>
              <a:ahLst/>
              <a:cxnLst/>
              <a:rect l="l" t="t" r="r" b="b"/>
              <a:pathLst>
                <a:path w="3617" h="2435" extrusionOk="0">
                  <a:moveTo>
                    <a:pt x="1924" y="0"/>
                  </a:moveTo>
                  <a:cubicBezTo>
                    <a:pt x="1804" y="0"/>
                    <a:pt x="1675" y="12"/>
                    <a:pt x="1538" y="39"/>
                  </a:cubicBezTo>
                  <a:cubicBezTo>
                    <a:pt x="0" y="327"/>
                    <a:pt x="498" y="2435"/>
                    <a:pt x="1838" y="2435"/>
                  </a:cubicBezTo>
                  <a:cubicBezTo>
                    <a:pt x="1940" y="2435"/>
                    <a:pt x="2047" y="2422"/>
                    <a:pt x="2158" y="2396"/>
                  </a:cubicBezTo>
                  <a:cubicBezTo>
                    <a:pt x="3616" y="2065"/>
                    <a:pt x="3475" y="0"/>
                    <a:pt x="192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8" name="Google Shape;2708;p19"/>
            <p:cNvSpPr/>
            <p:nvPr/>
          </p:nvSpPr>
          <p:spPr>
            <a:xfrm>
              <a:off x="7933654" y="327868"/>
              <a:ext cx="158640" cy="106983"/>
            </a:xfrm>
            <a:custGeom>
              <a:avLst/>
              <a:gdLst/>
              <a:ahLst/>
              <a:cxnLst/>
              <a:rect l="l" t="t" r="r" b="b"/>
              <a:pathLst>
                <a:path w="4975" h="3355" extrusionOk="0">
                  <a:moveTo>
                    <a:pt x="2637" y="1"/>
                  </a:moveTo>
                  <a:cubicBezTo>
                    <a:pt x="2474" y="1"/>
                    <a:pt x="2301" y="17"/>
                    <a:pt x="2116" y="53"/>
                  </a:cubicBezTo>
                  <a:cubicBezTo>
                    <a:pt x="0" y="451"/>
                    <a:pt x="688" y="3354"/>
                    <a:pt x="2529" y="3354"/>
                  </a:cubicBezTo>
                  <a:cubicBezTo>
                    <a:pt x="2667" y="3354"/>
                    <a:pt x="2811" y="3338"/>
                    <a:pt x="2961" y="3303"/>
                  </a:cubicBezTo>
                  <a:cubicBezTo>
                    <a:pt x="4975" y="2849"/>
                    <a:pt x="4768" y="1"/>
                    <a:pt x="263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9" name="Google Shape;2709;p19"/>
            <p:cNvSpPr/>
            <p:nvPr/>
          </p:nvSpPr>
          <p:spPr>
            <a:xfrm>
              <a:off x="327587" y="1809120"/>
              <a:ext cx="100828" cy="68144"/>
            </a:xfrm>
            <a:custGeom>
              <a:avLst/>
              <a:gdLst/>
              <a:ahLst/>
              <a:cxnLst/>
              <a:rect l="l" t="t" r="r" b="b"/>
              <a:pathLst>
                <a:path w="3162" h="2137" extrusionOk="0">
                  <a:moveTo>
                    <a:pt x="1678" y="0"/>
                  </a:moveTo>
                  <a:cubicBezTo>
                    <a:pt x="1574" y="0"/>
                    <a:pt x="1462" y="11"/>
                    <a:pt x="1343" y="34"/>
                  </a:cubicBezTo>
                  <a:cubicBezTo>
                    <a:pt x="1" y="289"/>
                    <a:pt x="437" y="2137"/>
                    <a:pt x="1610" y="2137"/>
                  </a:cubicBezTo>
                  <a:cubicBezTo>
                    <a:pt x="1696" y="2137"/>
                    <a:pt x="1786" y="2127"/>
                    <a:pt x="1879" y="2106"/>
                  </a:cubicBezTo>
                  <a:cubicBezTo>
                    <a:pt x="3162" y="1818"/>
                    <a:pt x="3038" y="0"/>
                    <a:pt x="167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0" name="Google Shape;2710;p19"/>
            <p:cNvSpPr/>
            <p:nvPr/>
          </p:nvSpPr>
          <p:spPr>
            <a:xfrm>
              <a:off x="2330672" y="252679"/>
              <a:ext cx="86479" cy="58418"/>
            </a:xfrm>
            <a:custGeom>
              <a:avLst/>
              <a:gdLst/>
              <a:ahLst/>
              <a:cxnLst/>
              <a:rect l="l" t="t" r="r" b="b"/>
              <a:pathLst>
                <a:path w="2712" h="1832" extrusionOk="0">
                  <a:moveTo>
                    <a:pt x="1439" y="1"/>
                  </a:moveTo>
                  <a:cubicBezTo>
                    <a:pt x="1350" y="1"/>
                    <a:pt x="1254" y="10"/>
                    <a:pt x="1152" y="29"/>
                  </a:cubicBezTo>
                  <a:cubicBezTo>
                    <a:pt x="1" y="251"/>
                    <a:pt x="373" y="1832"/>
                    <a:pt x="1379" y="1832"/>
                  </a:cubicBezTo>
                  <a:cubicBezTo>
                    <a:pt x="1455" y="1832"/>
                    <a:pt x="1534" y="1823"/>
                    <a:pt x="1617" y="1803"/>
                  </a:cubicBezTo>
                  <a:cubicBezTo>
                    <a:pt x="2711" y="1549"/>
                    <a:pt x="2604" y="1"/>
                    <a:pt x="143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1" name="Google Shape;2711;p19"/>
            <p:cNvSpPr/>
            <p:nvPr/>
          </p:nvSpPr>
          <p:spPr>
            <a:xfrm>
              <a:off x="8748370" y="3887968"/>
              <a:ext cx="86575" cy="58322"/>
            </a:xfrm>
            <a:custGeom>
              <a:avLst/>
              <a:gdLst/>
              <a:ahLst/>
              <a:cxnLst/>
              <a:rect l="l" t="t" r="r" b="b"/>
              <a:pathLst>
                <a:path w="2715" h="1829" extrusionOk="0">
                  <a:moveTo>
                    <a:pt x="1430" y="0"/>
                  </a:moveTo>
                  <a:cubicBezTo>
                    <a:pt x="1343" y="0"/>
                    <a:pt x="1251" y="8"/>
                    <a:pt x="1153" y="26"/>
                  </a:cubicBezTo>
                  <a:cubicBezTo>
                    <a:pt x="1" y="248"/>
                    <a:pt x="373" y="1829"/>
                    <a:pt x="1379" y="1829"/>
                  </a:cubicBezTo>
                  <a:cubicBezTo>
                    <a:pt x="1455" y="1829"/>
                    <a:pt x="1534" y="1820"/>
                    <a:pt x="1617" y="1801"/>
                  </a:cubicBezTo>
                  <a:cubicBezTo>
                    <a:pt x="2714" y="1546"/>
                    <a:pt x="2604" y="0"/>
                    <a:pt x="143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2" name="Google Shape;2712;p19"/>
            <p:cNvSpPr/>
            <p:nvPr/>
          </p:nvSpPr>
          <p:spPr>
            <a:xfrm>
              <a:off x="5490080" y="365081"/>
              <a:ext cx="86575" cy="58322"/>
            </a:xfrm>
            <a:custGeom>
              <a:avLst/>
              <a:gdLst/>
              <a:ahLst/>
              <a:cxnLst/>
              <a:rect l="l" t="t" r="r" b="b"/>
              <a:pathLst>
                <a:path w="2715" h="1829" extrusionOk="0">
                  <a:moveTo>
                    <a:pt x="1442" y="0"/>
                  </a:moveTo>
                  <a:cubicBezTo>
                    <a:pt x="1353" y="0"/>
                    <a:pt x="1257" y="9"/>
                    <a:pt x="1155" y="29"/>
                  </a:cubicBezTo>
                  <a:cubicBezTo>
                    <a:pt x="1" y="251"/>
                    <a:pt x="378" y="1829"/>
                    <a:pt x="1390" y="1829"/>
                  </a:cubicBezTo>
                  <a:cubicBezTo>
                    <a:pt x="1463" y="1829"/>
                    <a:pt x="1540" y="1820"/>
                    <a:pt x="1619" y="1803"/>
                  </a:cubicBezTo>
                  <a:cubicBezTo>
                    <a:pt x="2714" y="1548"/>
                    <a:pt x="2607" y="0"/>
                    <a:pt x="1442" y="0"/>
                  </a:cubicBezTo>
                  <a:close/>
                </a:path>
              </a:pathLst>
            </a:custGeom>
            <a:solidFill>
              <a:srgbClr val="FEFB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3" name="Google Shape;2713;p19"/>
            <p:cNvSpPr/>
            <p:nvPr/>
          </p:nvSpPr>
          <p:spPr>
            <a:xfrm>
              <a:off x="8563584" y="2555885"/>
              <a:ext cx="115656" cy="77806"/>
            </a:xfrm>
            <a:custGeom>
              <a:avLst/>
              <a:gdLst/>
              <a:ahLst/>
              <a:cxnLst/>
              <a:rect l="l" t="t" r="r" b="b"/>
              <a:pathLst>
                <a:path w="3627" h="2440" extrusionOk="0">
                  <a:moveTo>
                    <a:pt x="1908" y="0"/>
                  </a:moveTo>
                  <a:cubicBezTo>
                    <a:pt x="1793" y="0"/>
                    <a:pt x="1671" y="11"/>
                    <a:pt x="1542" y="34"/>
                  </a:cubicBezTo>
                  <a:cubicBezTo>
                    <a:pt x="1" y="334"/>
                    <a:pt x="504" y="2440"/>
                    <a:pt x="1850" y="2440"/>
                  </a:cubicBezTo>
                  <a:cubicBezTo>
                    <a:pt x="1949" y="2440"/>
                    <a:pt x="2053" y="2428"/>
                    <a:pt x="2161" y="2404"/>
                  </a:cubicBezTo>
                  <a:cubicBezTo>
                    <a:pt x="3626" y="2071"/>
                    <a:pt x="3477" y="0"/>
                    <a:pt x="190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14" name="Google Shape;2714;p19"/>
          <p:cNvGrpSpPr/>
          <p:nvPr/>
        </p:nvGrpSpPr>
        <p:grpSpPr>
          <a:xfrm>
            <a:off x="742470" y="4612510"/>
            <a:ext cx="7770446" cy="304362"/>
            <a:chOff x="742470" y="4612510"/>
            <a:chExt cx="7770446" cy="304362"/>
          </a:xfrm>
        </p:grpSpPr>
        <p:sp>
          <p:nvSpPr>
            <p:cNvPr id="2715" name="Google Shape;2715;p19"/>
            <p:cNvSpPr/>
            <p:nvPr/>
          </p:nvSpPr>
          <p:spPr>
            <a:xfrm>
              <a:off x="2688286" y="4771146"/>
              <a:ext cx="216197" cy="145726"/>
            </a:xfrm>
            <a:custGeom>
              <a:avLst/>
              <a:gdLst/>
              <a:ahLst/>
              <a:cxnLst/>
              <a:rect l="l" t="t" r="r" b="b"/>
              <a:pathLst>
                <a:path w="6780" h="4570" extrusionOk="0">
                  <a:moveTo>
                    <a:pt x="3600" y="1"/>
                  </a:moveTo>
                  <a:cubicBezTo>
                    <a:pt x="3379" y="1"/>
                    <a:pt x="3143" y="23"/>
                    <a:pt x="2891" y="71"/>
                  </a:cubicBezTo>
                  <a:cubicBezTo>
                    <a:pt x="0" y="625"/>
                    <a:pt x="943" y="4569"/>
                    <a:pt x="3456" y="4569"/>
                  </a:cubicBezTo>
                  <a:cubicBezTo>
                    <a:pt x="3645" y="4569"/>
                    <a:pt x="3841" y="4547"/>
                    <a:pt x="4046" y="4500"/>
                  </a:cubicBezTo>
                  <a:cubicBezTo>
                    <a:pt x="6779" y="3880"/>
                    <a:pt x="6510" y="1"/>
                    <a:pt x="3600" y="1"/>
                  </a:cubicBezTo>
                  <a:close/>
                </a:path>
              </a:pathLst>
            </a:custGeom>
            <a:solidFill>
              <a:srgbClr val="FEFB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6" name="Google Shape;2716;p19"/>
            <p:cNvSpPr/>
            <p:nvPr/>
          </p:nvSpPr>
          <p:spPr>
            <a:xfrm>
              <a:off x="742470" y="4781222"/>
              <a:ext cx="86575" cy="58322"/>
            </a:xfrm>
            <a:custGeom>
              <a:avLst/>
              <a:gdLst/>
              <a:ahLst/>
              <a:cxnLst/>
              <a:rect l="l" t="t" r="r" b="b"/>
              <a:pathLst>
                <a:path w="2715" h="1829" extrusionOk="0">
                  <a:moveTo>
                    <a:pt x="1442" y="0"/>
                  </a:moveTo>
                  <a:cubicBezTo>
                    <a:pt x="1353" y="0"/>
                    <a:pt x="1257" y="9"/>
                    <a:pt x="1155" y="29"/>
                  </a:cubicBezTo>
                  <a:cubicBezTo>
                    <a:pt x="1" y="251"/>
                    <a:pt x="378" y="1829"/>
                    <a:pt x="1390" y="1829"/>
                  </a:cubicBezTo>
                  <a:cubicBezTo>
                    <a:pt x="1463" y="1829"/>
                    <a:pt x="1540" y="1821"/>
                    <a:pt x="1620" y="1803"/>
                  </a:cubicBezTo>
                  <a:cubicBezTo>
                    <a:pt x="2714" y="1549"/>
                    <a:pt x="2608" y="0"/>
                    <a:pt x="144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7" name="Google Shape;2717;p19"/>
            <p:cNvSpPr/>
            <p:nvPr/>
          </p:nvSpPr>
          <p:spPr>
            <a:xfrm>
              <a:off x="8429754" y="4612510"/>
              <a:ext cx="83163" cy="36511"/>
            </a:xfrm>
            <a:custGeom>
              <a:avLst/>
              <a:gdLst/>
              <a:ahLst/>
              <a:cxnLst/>
              <a:rect l="l" t="t" r="r" b="b"/>
              <a:pathLst>
                <a:path w="2608" h="1145" extrusionOk="0">
                  <a:moveTo>
                    <a:pt x="1964" y="1"/>
                  </a:moveTo>
                  <a:cubicBezTo>
                    <a:pt x="1961" y="1"/>
                    <a:pt x="1957" y="1"/>
                    <a:pt x="1953" y="1"/>
                  </a:cubicBezTo>
                  <a:cubicBezTo>
                    <a:pt x="1441" y="13"/>
                    <a:pt x="929" y="60"/>
                    <a:pt x="417" y="144"/>
                  </a:cubicBezTo>
                  <a:cubicBezTo>
                    <a:pt x="155" y="191"/>
                    <a:pt x="0" y="525"/>
                    <a:pt x="72" y="775"/>
                  </a:cubicBezTo>
                  <a:cubicBezTo>
                    <a:pt x="133" y="999"/>
                    <a:pt x="342" y="1144"/>
                    <a:pt x="573" y="1144"/>
                  </a:cubicBezTo>
                  <a:cubicBezTo>
                    <a:pt x="612" y="1144"/>
                    <a:pt x="651" y="1140"/>
                    <a:pt x="691" y="1132"/>
                  </a:cubicBezTo>
                  <a:lnTo>
                    <a:pt x="691" y="1120"/>
                  </a:lnTo>
                  <a:cubicBezTo>
                    <a:pt x="1108" y="1060"/>
                    <a:pt x="1524" y="1025"/>
                    <a:pt x="1953" y="1013"/>
                  </a:cubicBezTo>
                  <a:cubicBezTo>
                    <a:pt x="2592" y="1001"/>
                    <a:pt x="2608" y="1"/>
                    <a:pt x="1964"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718" name="Google Shape;2718;p19"/>
          <p:cNvSpPr/>
          <p:nvPr/>
        </p:nvSpPr>
        <p:spPr>
          <a:xfrm>
            <a:off x="307689" y="4131809"/>
            <a:ext cx="144514" cy="97448"/>
          </a:xfrm>
          <a:custGeom>
            <a:avLst/>
            <a:gdLst/>
            <a:ahLst/>
            <a:cxnLst/>
            <a:rect l="l" t="t" r="r" b="b"/>
            <a:pathLst>
              <a:path w="4532" h="3056" extrusionOk="0">
                <a:moveTo>
                  <a:pt x="2405" y="0"/>
                </a:moveTo>
                <a:cubicBezTo>
                  <a:pt x="2257" y="0"/>
                  <a:pt x="2100" y="15"/>
                  <a:pt x="1932" y="47"/>
                </a:cubicBezTo>
                <a:cubicBezTo>
                  <a:pt x="1" y="413"/>
                  <a:pt x="635" y="3056"/>
                  <a:pt x="2321" y="3056"/>
                </a:cubicBezTo>
                <a:cubicBezTo>
                  <a:pt x="2444" y="3056"/>
                  <a:pt x="2572" y="3042"/>
                  <a:pt x="2706" y="3012"/>
                </a:cubicBezTo>
                <a:cubicBezTo>
                  <a:pt x="4532" y="2591"/>
                  <a:pt x="4352" y="0"/>
                  <a:pt x="2405" y="0"/>
                </a:cubicBezTo>
                <a:close/>
              </a:path>
            </a:pathLst>
          </a:custGeom>
          <a:solidFill>
            <a:srgbClr val="FEFB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9" name="Google Shape;2719;p19"/>
          <p:cNvSpPr/>
          <p:nvPr/>
        </p:nvSpPr>
        <p:spPr>
          <a:xfrm>
            <a:off x="4941845" y="4909918"/>
            <a:ext cx="86575" cy="58354"/>
          </a:xfrm>
          <a:custGeom>
            <a:avLst/>
            <a:gdLst/>
            <a:ahLst/>
            <a:cxnLst/>
            <a:rect l="l" t="t" r="r" b="b"/>
            <a:pathLst>
              <a:path w="2715" h="1830" extrusionOk="0">
                <a:moveTo>
                  <a:pt x="1442" y="0"/>
                </a:moveTo>
                <a:cubicBezTo>
                  <a:pt x="1353" y="0"/>
                  <a:pt x="1257" y="10"/>
                  <a:pt x="1155" y="29"/>
                </a:cubicBezTo>
                <a:cubicBezTo>
                  <a:pt x="1" y="251"/>
                  <a:pt x="378" y="1829"/>
                  <a:pt x="1390" y="1829"/>
                </a:cubicBezTo>
                <a:cubicBezTo>
                  <a:pt x="1463" y="1829"/>
                  <a:pt x="1540" y="1821"/>
                  <a:pt x="1620" y="1803"/>
                </a:cubicBezTo>
                <a:cubicBezTo>
                  <a:pt x="2715" y="1549"/>
                  <a:pt x="2608" y="0"/>
                  <a:pt x="144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Two titles">
  <p:cSld name="CUSTOM_1_1_1">
    <p:bg>
      <p:bgPr>
        <a:noFill/>
        <a:effectLst/>
      </p:bgPr>
    </p:bg>
    <p:spTree>
      <p:nvGrpSpPr>
        <p:cNvPr id="1" name="Shape 2720"/>
        <p:cNvGrpSpPr/>
        <p:nvPr/>
      </p:nvGrpSpPr>
      <p:grpSpPr>
        <a:xfrm>
          <a:off x="0" y="0"/>
          <a:ext cx="0" cy="0"/>
          <a:chOff x="0" y="0"/>
          <a:chExt cx="0" cy="0"/>
        </a:xfrm>
      </p:grpSpPr>
      <p:grpSp>
        <p:nvGrpSpPr>
          <p:cNvPr id="2721" name="Google Shape;2721;p20"/>
          <p:cNvGrpSpPr/>
          <p:nvPr/>
        </p:nvGrpSpPr>
        <p:grpSpPr>
          <a:xfrm>
            <a:off x="6639600" y="0"/>
            <a:ext cx="2502175" cy="5156525"/>
            <a:chOff x="6639600" y="0"/>
            <a:chExt cx="2502175" cy="5156525"/>
          </a:xfrm>
        </p:grpSpPr>
        <p:sp>
          <p:nvSpPr>
            <p:cNvPr id="2722" name="Google Shape;2722;p20"/>
            <p:cNvSpPr/>
            <p:nvPr/>
          </p:nvSpPr>
          <p:spPr>
            <a:xfrm>
              <a:off x="6643798" y="0"/>
              <a:ext cx="2497977" cy="5156525"/>
            </a:xfrm>
            <a:custGeom>
              <a:avLst/>
              <a:gdLst/>
              <a:ahLst/>
              <a:cxnLst/>
              <a:rect l="l" t="t" r="r" b="b"/>
              <a:pathLst>
                <a:path w="77940" h="160890" extrusionOk="0">
                  <a:moveTo>
                    <a:pt x="537" y="0"/>
                  </a:moveTo>
                  <a:cubicBezTo>
                    <a:pt x="239" y="0"/>
                    <a:pt x="1" y="250"/>
                    <a:pt x="1" y="548"/>
                  </a:cubicBezTo>
                  <a:lnTo>
                    <a:pt x="1" y="160353"/>
                  </a:lnTo>
                  <a:cubicBezTo>
                    <a:pt x="1" y="160651"/>
                    <a:pt x="239" y="160889"/>
                    <a:pt x="537" y="160889"/>
                  </a:cubicBezTo>
                  <a:lnTo>
                    <a:pt x="77391" y="160889"/>
                  </a:lnTo>
                  <a:cubicBezTo>
                    <a:pt x="77701" y="160889"/>
                    <a:pt x="77939" y="160651"/>
                    <a:pt x="77939" y="160353"/>
                  </a:cubicBezTo>
                  <a:lnTo>
                    <a:pt x="77939" y="548"/>
                  </a:lnTo>
                  <a:cubicBezTo>
                    <a:pt x="77939" y="250"/>
                    <a:pt x="77701" y="0"/>
                    <a:pt x="773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3" name="Google Shape;2723;p20"/>
            <p:cNvSpPr/>
            <p:nvPr/>
          </p:nvSpPr>
          <p:spPr>
            <a:xfrm>
              <a:off x="6643798" y="4076870"/>
              <a:ext cx="2497977" cy="1079572"/>
            </a:xfrm>
            <a:custGeom>
              <a:avLst/>
              <a:gdLst/>
              <a:ahLst/>
              <a:cxnLst/>
              <a:rect l="l" t="t" r="r" b="b"/>
              <a:pathLst>
                <a:path w="77940" h="33684" extrusionOk="0">
                  <a:moveTo>
                    <a:pt x="77939" y="0"/>
                  </a:moveTo>
                  <a:cubicBezTo>
                    <a:pt x="75808" y="1727"/>
                    <a:pt x="73879" y="3763"/>
                    <a:pt x="72117" y="5858"/>
                  </a:cubicBezTo>
                  <a:cubicBezTo>
                    <a:pt x="68271" y="10454"/>
                    <a:pt x="64890" y="15514"/>
                    <a:pt x="60211" y="19253"/>
                  </a:cubicBezTo>
                  <a:cubicBezTo>
                    <a:pt x="54202" y="24065"/>
                    <a:pt x="46461" y="26256"/>
                    <a:pt x="38712" y="26256"/>
                  </a:cubicBezTo>
                  <a:cubicBezTo>
                    <a:pt x="36281" y="26256"/>
                    <a:pt x="33849" y="26040"/>
                    <a:pt x="31469" y="25623"/>
                  </a:cubicBezTo>
                  <a:cubicBezTo>
                    <a:pt x="21503" y="23872"/>
                    <a:pt x="12371" y="18896"/>
                    <a:pt x="4216" y="12919"/>
                  </a:cubicBezTo>
                  <a:cubicBezTo>
                    <a:pt x="2870" y="11930"/>
                    <a:pt x="1465" y="10906"/>
                    <a:pt x="1" y="10073"/>
                  </a:cubicBezTo>
                  <a:lnTo>
                    <a:pt x="1" y="32230"/>
                  </a:lnTo>
                  <a:cubicBezTo>
                    <a:pt x="1" y="33028"/>
                    <a:pt x="644" y="33683"/>
                    <a:pt x="1453" y="33683"/>
                  </a:cubicBezTo>
                  <a:lnTo>
                    <a:pt x="76486" y="33683"/>
                  </a:lnTo>
                  <a:cubicBezTo>
                    <a:pt x="77284" y="33683"/>
                    <a:pt x="77939" y="33028"/>
                    <a:pt x="77939" y="32242"/>
                  </a:cubicBezTo>
                  <a:lnTo>
                    <a:pt x="77939"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4" name="Google Shape;2724;p20"/>
            <p:cNvSpPr/>
            <p:nvPr/>
          </p:nvSpPr>
          <p:spPr>
            <a:xfrm>
              <a:off x="6639600" y="0"/>
              <a:ext cx="2497977" cy="966340"/>
            </a:xfrm>
            <a:custGeom>
              <a:avLst/>
              <a:gdLst/>
              <a:ahLst/>
              <a:cxnLst/>
              <a:rect l="l" t="t" r="r" b="b"/>
              <a:pathLst>
                <a:path w="77940" h="28743" extrusionOk="0">
                  <a:moveTo>
                    <a:pt x="1441" y="0"/>
                  </a:moveTo>
                  <a:cubicBezTo>
                    <a:pt x="644" y="12"/>
                    <a:pt x="1" y="655"/>
                    <a:pt x="1" y="1453"/>
                  </a:cubicBezTo>
                  <a:lnTo>
                    <a:pt x="1" y="27527"/>
                  </a:lnTo>
                  <a:cubicBezTo>
                    <a:pt x="2632" y="28147"/>
                    <a:pt x="5311" y="28516"/>
                    <a:pt x="8014" y="28647"/>
                  </a:cubicBezTo>
                  <a:cubicBezTo>
                    <a:pt x="9206" y="28710"/>
                    <a:pt x="10399" y="28742"/>
                    <a:pt x="11591" y="28742"/>
                  </a:cubicBezTo>
                  <a:cubicBezTo>
                    <a:pt x="18624" y="28742"/>
                    <a:pt x="25627" y="27634"/>
                    <a:pt x="32326" y="25456"/>
                  </a:cubicBezTo>
                  <a:cubicBezTo>
                    <a:pt x="43215" y="21895"/>
                    <a:pt x="53642" y="15471"/>
                    <a:pt x="65014" y="15471"/>
                  </a:cubicBezTo>
                  <a:cubicBezTo>
                    <a:pt x="65467" y="15471"/>
                    <a:pt x="65922" y="15481"/>
                    <a:pt x="66378" y="15502"/>
                  </a:cubicBezTo>
                  <a:cubicBezTo>
                    <a:pt x="70307" y="15681"/>
                    <a:pt x="74129" y="16669"/>
                    <a:pt x="77939" y="17693"/>
                  </a:cubicBezTo>
                  <a:lnTo>
                    <a:pt x="77939" y="1453"/>
                  </a:lnTo>
                  <a:cubicBezTo>
                    <a:pt x="77939" y="655"/>
                    <a:pt x="77284" y="0"/>
                    <a:pt x="76487" y="0"/>
                  </a:cubicBezTo>
                  <a:close/>
                </a:path>
              </a:pathLst>
            </a:custGeom>
            <a:solidFill>
              <a:srgbClr val="E4B9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25" name="Google Shape;2725;p20"/>
          <p:cNvGrpSpPr/>
          <p:nvPr/>
        </p:nvGrpSpPr>
        <p:grpSpPr>
          <a:xfrm>
            <a:off x="0" y="0"/>
            <a:ext cx="5777365" cy="5156525"/>
            <a:chOff x="0" y="0"/>
            <a:chExt cx="5777365" cy="5156525"/>
          </a:xfrm>
        </p:grpSpPr>
        <p:sp>
          <p:nvSpPr>
            <p:cNvPr id="2726" name="Google Shape;2726;p20"/>
            <p:cNvSpPr/>
            <p:nvPr/>
          </p:nvSpPr>
          <p:spPr>
            <a:xfrm>
              <a:off x="0" y="0"/>
              <a:ext cx="5777365" cy="5156525"/>
            </a:xfrm>
            <a:custGeom>
              <a:avLst/>
              <a:gdLst/>
              <a:ahLst/>
              <a:cxnLst/>
              <a:rect l="l" t="t" r="r" b="b"/>
              <a:pathLst>
                <a:path w="180261" h="160890" extrusionOk="0">
                  <a:moveTo>
                    <a:pt x="822" y="0"/>
                  </a:moveTo>
                  <a:cubicBezTo>
                    <a:pt x="369" y="0"/>
                    <a:pt x="0" y="369"/>
                    <a:pt x="0" y="822"/>
                  </a:cubicBezTo>
                  <a:lnTo>
                    <a:pt x="0" y="160068"/>
                  </a:lnTo>
                  <a:cubicBezTo>
                    <a:pt x="0" y="160520"/>
                    <a:pt x="369" y="160889"/>
                    <a:pt x="822" y="160889"/>
                  </a:cubicBezTo>
                  <a:lnTo>
                    <a:pt x="179439" y="160889"/>
                  </a:lnTo>
                  <a:cubicBezTo>
                    <a:pt x="179892" y="160889"/>
                    <a:pt x="180261" y="160520"/>
                    <a:pt x="180261" y="160068"/>
                  </a:cubicBezTo>
                  <a:lnTo>
                    <a:pt x="180261" y="822"/>
                  </a:lnTo>
                  <a:cubicBezTo>
                    <a:pt x="180261" y="369"/>
                    <a:pt x="179892" y="0"/>
                    <a:pt x="17943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7" name="Google Shape;2727;p20"/>
            <p:cNvSpPr/>
            <p:nvPr/>
          </p:nvSpPr>
          <p:spPr>
            <a:xfrm>
              <a:off x="0" y="0"/>
              <a:ext cx="5777365" cy="1311935"/>
            </a:xfrm>
            <a:custGeom>
              <a:avLst/>
              <a:gdLst/>
              <a:ahLst/>
              <a:cxnLst/>
              <a:rect l="l" t="t" r="r" b="b"/>
              <a:pathLst>
                <a:path w="180261" h="40934" extrusionOk="0">
                  <a:moveTo>
                    <a:pt x="2203" y="0"/>
                  </a:moveTo>
                  <a:cubicBezTo>
                    <a:pt x="988" y="12"/>
                    <a:pt x="0" y="988"/>
                    <a:pt x="0" y="2203"/>
                  </a:cubicBezTo>
                  <a:lnTo>
                    <a:pt x="0" y="10275"/>
                  </a:lnTo>
                  <a:cubicBezTo>
                    <a:pt x="2929" y="10775"/>
                    <a:pt x="5786" y="11633"/>
                    <a:pt x="8525" y="12823"/>
                  </a:cubicBezTo>
                  <a:cubicBezTo>
                    <a:pt x="17574" y="16764"/>
                    <a:pt x="25158" y="23408"/>
                    <a:pt x="33588" y="28551"/>
                  </a:cubicBezTo>
                  <a:cubicBezTo>
                    <a:pt x="46911" y="36636"/>
                    <a:pt x="62186" y="40922"/>
                    <a:pt x="77760" y="40934"/>
                  </a:cubicBezTo>
                  <a:cubicBezTo>
                    <a:pt x="102608" y="40910"/>
                    <a:pt x="126087" y="30040"/>
                    <a:pt x="147792" y="17955"/>
                  </a:cubicBezTo>
                  <a:cubicBezTo>
                    <a:pt x="156079" y="13347"/>
                    <a:pt x="164366" y="8466"/>
                    <a:pt x="173534" y="6049"/>
                  </a:cubicBezTo>
                  <a:cubicBezTo>
                    <a:pt x="175736" y="5465"/>
                    <a:pt x="177987" y="5060"/>
                    <a:pt x="180261" y="4834"/>
                  </a:cubicBezTo>
                  <a:lnTo>
                    <a:pt x="180261" y="2203"/>
                  </a:lnTo>
                  <a:cubicBezTo>
                    <a:pt x="180261" y="988"/>
                    <a:pt x="179272" y="0"/>
                    <a:pt x="1780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728" name="Google Shape;2728;p20"/>
          <p:cNvSpPr txBox="1">
            <a:spLocks noGrp="1"/>
          </p:cNvSpPr>
          <p:nvPr>
            <p:ph type="title"/>
          </p:nvPr>
        </p:nvSpPr>
        <p:spPr>
          <a:xfrm>
            <a:off x="720000" y="331200"/>
            <a:ext cx="32613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Clr>
                <a:schemeClr val="dk1"/>
              </a:buClr>
              <a:buSzPts val="2500"/>
              <a:buNone/>
              <a:defRPr sz="2500">
                <a:solidFill>
                  <a:schemeClr val="dk1"/>
                </a:solidFill>
              </a:defRPr>
            </a:lvl1pPr>
            <a:lvl2pPr lvl="1" algn="ctr" rtl="0">
              <a:spcBef>
                <a:spcPts val="0"/>
              </a:spcBef>
              <a:spcAft>
                <a:spcPts val="0"/>
              </a:spcAft>
              <a:buClr>
                <a:schemeClr val="dk1"/>
              </a:buClr>
              <a:buSzPts val="2500"/>
              <a:buNone/>
              <a:defRPr sz="2500">
                <a:solidFill>
                  <a:schemeClr val="dk1"/>
                </a:solidFill>
              </a:defRPr>
            </a:lvl2pPr>
            <a:lvl3pPr lvl="2" algn="ctr" rtl="0">
              <a:spcBef>
                <a:spcPts val="0"/>
              </a:spcBef>
              <a:spcAft>
                <a:spcPts val="0"/>
              </a:spcAft>
              <a:buClr>
                <a:schemeClr val="dk1"/>
              </a:buClr>
              <a:buSzPts val="2500"/>
              <a:buNone/>
              <a:defRPr sz="2500">
                <a:solidFill>
                  <a:schemeClr val="dk1"/>
                </a:solidFill>
              </a:defRPr>
            </a:lvl3pPr>
            <a:lvl4pPr lvl="3" algn="ctr" rtl="0">
              <a:spcBef>
                <a:spcPts val="0"/>
              </a:spcBef>
              <a:spcAft>
                <a:spcPts val="0"/>
              </a:spcAft>
              <a:buClr>
                <a:schemeClr val="dk1"/>
              </a:buClr>
              <a:buSzPts val="2500"/>
              <a:buNone/>
              <a:defRPr sz="2500">
                <a:solidFill>
                  <a:schemeClr val="dk1"/>
                </a:solidFill>
              </a:defRPr>
            </a:lvl4pPr>
            <a:lvl5pPr lvl="4" algn="ctr" rtl="0">
              <a:spcBef>
                <a:spcPts val="0"/>
              </a:spcBef>
              <a:spcAft>
                <a:spcPts val="0"/>
              </a:spcAft>
              <a:buClr>
                <a:schemeClr val="dk1"/>
              </a:buClr>
              <a:buSzPts val="2500"/>
              <a:buNone/>
              <a:defRPr sz="2500">
                <a:solidFill>
                  <a:schemeClr val="dk1"/>
                </a:solidFill>
              </a:defRPr>
            </a:lvl5pPr>
            <a:lvl6pPr lvl="5" algn="ctr" rtl="0">
              <a:spcBef>
                <a:spcPts val="0"/>
              </a:spcBef>
              <a:spcAft>
                <a:spcPts val="0"/>
              </a:spcAft>
              <a:buClr>
                <a:schemeClr val="dk1"/>
              </a:buClr>
              <a:buSzPts val="2500"/>
              <a:buNone/>
              <a:defRPr sz="2500">
                <a:solidFill>
                  <a:schemeClr val="dk1"/>
                </a:solidFill>
              </a:defRPr>
            </a:lvl6pPr>
            <a:lvl7pPr lvl="6" algn="ctr" rtl="0">
              <a:spcBef>
                <a:spcPts val="0"/>
              </a:spcBef>
              <a:spcAft>
                <a:spcPts val="0"/>
              </a:spcAft>
              <a:buClr>
                <a:schemeClr val="dk1"/>
              </a:buClr>
              <a:buSzPts val="2500"/>
              <a:buNone/>
              <a:defRPr sz="2500">
                <a:solidFill>
                  <a:schemeClr val="dk1"/>
                </a:solidFill>
              </a:defRPr>
            </a:lvl7pPr>
            <a:lvl8pPr lvl="7" algn="ctr" rtl="0">
              <a:spcBef>
                <a:spcPts val="0"/>
              </a:spcBef>
              <a:spcAft>
                <a:spcPts val="0"/>
              </a:spcAft>
              <a:buClr>
                <a:schemeClr val="dk1"/>
              </a:buClr>
              <a:buSzPts val="2500"/>
              <a:buNone/>
              <a:defRPr sz="2500">
                <a:solidFill>
                  <a:schemeClr val="dk1"/>
                </a:solidFill>
              </a:defRPr>
            </a:lvl8pPr>
            <a:lvl9pPr lvl="8" algn="ctr" rtl="0">
              <a:spcBef>
                <a:spcPts val="0"/>
              </a:spcBef>
              <a:spcAft>
                <a:spcPts val="0"/>
              </a:spcAft>
              <a:buClr>
                <a:schemeClr val="dk1"/>
              </a:buClr>
              <a:buSzPts val="2500"/>
              <a:buNone/>
              <a:defRPr sz="2500">
                <a:solidFill>
                  <a:schemeClr val="dk1"/>
                </a:solidFill>
              </a:defRPr>
            </a:lvl9pPr>
          </a:lstStyle>
          <a:p>
            <a:endParaRPr/>
          </a:p>
        </p:txBody>
      </p:sp>
      <p:sp>
        <p:nvSpPr>
          <p:cNvPr id="2729" name="Google Shape;2729;p20"/>
          <p:cNvSpPr txBox="1">
            <a:spLocks noGrp="1"/>
          </p:cNvSpPr>
          <p:nvPr>
            <p:ph type="title" idx="2"/>
          </p:nvPr>
        </p:nvSpPr>
        <p:spPr>
          <a:xfrm>
            <a:off x="6305550" y="331200"/>
            <a:ext cx="21333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Clr>
                <a:schemeClr val="dk1"/>
              </a:buClr>
              <a:buSzPts val="2500"/>
              <a:buNone/>
              <a:defRPr sz="2500">
                <a:solidFill>
                  <a:schemeClr val="dk1"/>
                </a:solidFill>
              </a:defRPr>
            </a:lvl1pPr>
            <a:lvl2pPr lvl="1" algn="ctr" rtl="0">
              <a:spcBef>
                <a:spcPts val="0"/>
              </a:spcBef>
              <a:spcAft>
                <a:spcPts val="0"/>
              </a:spcAft>
              <a:buClr>
                <a:schemeClr val="dk1"/>
              </a:buClr>
              <a:buSzPts val="2500"/>
              <a:buNone/>
              <a:defRPr sz="2500">
                <a:solidFill>
                  <a:schemeClr val="dk1"/>
                </a:solidFill>
              </a:defRPr>
            </a:lvl2pPr>
            <a:lvl3pPr lvl="2" algn="ctr" rtl="0">
              <a:spcBef>
                <a:spcPts val="0"/>
              </a:spcBef>
              <a:spcAft>
                <a:spcPts val="0"/>
              </a:spcAft>
              <a:buClr>
                <a:schemeClr val="dk1"/>
              </a:buClr>
              <a:buSzPts val="2500"/>
              <a:buNone/>
              <a:defRPr sz="2500">
                <a:solidFill>
                  <a:schemeClr val="dk1"/>
                </a:solidFill>
              </a:defRPr>
            </a:lvl3pPr>
            <a:lvl4pPr lvl="3" algn="ctr" rtl="0">
              <a:spcBef>
                <a:spcPts val="0"/>
              </a:spcBef>
              <a:spcAft>
                <a:spcPts val="0"/>
              </a:spcAft>
              <a:buClr>
                <a:schemeClr val="dk1"/>
              </a:buClr>
              <a:buSzPts val="2500"/>
              <a:buNone/>
              <a:defRPr sz="2500">
                <a:solidFill>
                  <a:schemeClr val="dk1"/>
                </a:solidFill>
              </a:defRPr>
            </a:lvl4pPr>
            <a:lvl5pPr lvl="4" algn="ctr" rtl="0">
              <a:spcBef>
                <a:spcPts val="0"/>
              </a:spcBef>
              <a:spcAft>
                <a:spcPts val="0"/>
              </a:spcAft>
              <a:buClr>
                <a:schemeClr val="dk1"/>
              </a:buClr>
              <a:buSzPts val="2500"/>
              <a:buNone/>
              <a:defRPr sz="2500">
                <a:solidFill>
                  <a:schemeClr val="dk1"/>
                </a:solidFill>
              </a:defRPr>
            </a:lvl5pPr>
            <a:lvl6pPr lvl="5" algn="ctr" rtl="0">
              <a:spcBef>
                <a:spcPts val="0"/>
              </a:spcBef>
              <a:spcAft>
                <a:spcPts val="0"/>
              </a:spcAft>
              <a:buClr>
                <a:schemeClr val="dk1"/>
              </a:buClr>
              <a:buSzPts val="2500"/>
              <a:buNone/>
              <a:defRPr sz="2500">
                <a:solidFill>
                  <a:schemeClr val="dk1"/>
                </a:solidFill>
              </a:defRPr>
            </a:lvl6pPr>
            <a:lvl7pPr lvl="6" algn="ctr" rtl="0">
              <a:spcBef>
                <a:spcPts val="0"/>
              </a:spcBef>
              <a:spcAft>
                <a:spcPts val="0"/>
              </a:spcAft>
              <a:buClr>
                <a:schemeClr val="dk1"/>
              </a:buClr>
              <a:buSzPts val="2500"/>
              <a:buNone/>
              <a:defRPr sz="2500">
                <a:solidFill>
                  <a:schemeClr val="dk1"/>
                </a:solidFill>
              </a:defRPr>
            </a:lvl7pPr>
            <a:lvl8pPr lvl="7" algn="ctr" rtl="0">
              <a:spcBef>
                <a:spcPts val="0"/>
              </a:spcBef>
              <a:spcAft>
                <a:spcPts val="0"/>
              </a:spcAft>
              <a:buClr>
                <a:schemeClr val="dk1"/>
              </a:buClr>
              <a:buSzPts val="2500"/>
              <a:buNone/>
              <a:defRPr sz="2500">
                <a:solidFill>
                  <a:schemeClr val="dk1"/>
                </a:solidFill>
              </a:defRPr>
            </a:lvl8pPr>
            <a:lvl9pPr lvl="8" algn="ctr" rtl="0">
              <a:spcBef>
                <a:spcPts val="0"/>
              </a:spcBef>
              <a:spcAft>
                <a:spcPts val="0"/>
              </a:spcAft>
              <a:buClr>
                <a:schemeClr val="dk1"/>
              </a:buClr>
              <a:buSzPts val="2500"/>
              <a:buNone/>
              <a:defRPr sz="2500">
                <a:solidFill>
                  <a:schemeClr val="dk1"/>
                </a:solidFill>
              </a:defRPr>
            </a:lvl9pPr>
          </a:lstStyle>
          <a:p>
            <a:endParaRPr/>
          </a:p>
        </p:txBody>
      </p:sp>
      <p:sp>
        <p:nvSpPr>
          <p:cNvPr id="2730" name="Google Shape;2730;p20"/>
          <p:cNvSpPr/>
          <p:nvPr/>
        </p:nvSpPr>
        <p:spPr>
          <a:xfrm>
            <a:off x="5186899" y="1979208"/>
            <a:ext cx="546100" cy="498217"/>
          </a:xfrm>
          <a:custGeom>
            <a:avLst/>
            <a:gdLst/>
            <a:ahLst/>
            <a:cxnLst/>
            <a:rect l="l" t="t" r="r" b="b"/>
            <a:pathLst>
              <a:path w="17039" h="15545" extrusionOk="0">
                <a:moveTo>
                  <a:pt x="7217" y="645"/>
                </a:moveTo>
                <a:cubicBezTo>
                  <a:pt x="8883" y="645"/>
                  <a:pt x="9723" y="3071"/>
                  <a:pt x="10597" y="4170"/>
                </a:cubicBezTo>
                <a:cubicBezTo>
                  <a:pt x="10654" y="4236"/>
                  <a:pt x="10741" y="4272"/>
                  <a:pt x="10828" y="4272"/>
                </a:cubicBezTo>
                <a:cubicBezTo>
                  <a:pt x="10851" y="4272"/>
                  <a:pt x="10873" y="4270"/>
                  <a:pt x="10895" y="4265"/>
                </a:cubicBezTo>
                <a:cubicBezTo>
                  <a:pt x="11658" y="4096"/>
                  <a:pt x="12767" y="3785"/>
                  <a:pt x="13768" y="3785"/>
                </a:cubicBezTo>
                <a:cubicBezTo>
                  <a:pt x="14531" y="3785"/>
                  <a:pt x="15232" y="3966"/>
                  <a:pt x="15669" y="4527"/>
                </a:cubicBezTo>
                <a:cubicBezTo>
                  <a:pt x="16336" y="6123"/>
                  <a:pt x="14002" y="7301"/>
                  <a:pt x="12895" y="7873"/>
                </a:cubicBezTo>
                <a:cubicBezTo>
                  <a:pt x="12740" y="7956"/>
                  <a:pt x="12681" y="8147"/>
                  <a:pt x="12776" y="8301"/>
                </a:cubicBezTo>
                <a:cubicBezTo>
                  <a:pt x="13455" y="9313"/>
                  <a:pt x="14098" y="10385"/>
                  <a:pt x="14407" y="11576"/>
                </a:cubicBezTo>
                <a:cubicBezTo>
                  <a:pt x="14704" y="12711"/>
                  <a:pt x="13972" y="13328"/>
                  <a:pt x="12990" y="13328"/>
                </a:cubicBezTo>
                <a:cubicBezTo>
                  <a:pt x="12829" y="13328"/>
                  <a:pt x="12661" y="13312"/>
                  <a:pt x="12490" y="13278"/>
                </a:cubicBezTo>
                <a:cubicBezTo>
                  <a:pt x="11478" y="13076"/>
                  <a:pt x="10633" y="12397"/>
                  <a:pt x="10002" y="11623"/>
                </a:cubicBezTo>
                <a:cubicBezTo>
                  <a:pt x="9938" y="11555"/>
                  <a:pt x="9856" y="11523"/>
                  <a:pt x="9774" y="11523"/>
                </a:cubicBezTo>
                <a:cubicBezTo>
                  <a:pt x="9641" y="11523"/>
                  <a:pt x="9510" y="11607"/>
                  <a:pt x="9466" y="11754"/>
                </a:cubicBezTo>
                <a:cubicBezTo>
                  <a:pt x="9276" y="12635"/>
                  <a:pt x="8847" y="13457"/>
                  <a:pt x="8216" y="14112"/>
                </a:cubicBezTo>
                <a:cubicBezTo>
                  <a:pt x="7799" y="14546"/>
                  <a:pt x="7246" y="14817"/>
                  <a:pt x="6741" y="14817"/>
                </a:cubicBezTo>
                <a:cubicBezTo>
                  <a:pt x="6237" y="14817"/>
                  <a:pt x="5781" y="14546"/>
                  <a:pt x="5561" y="13897"/>
                </a:cubicBezTo>
                <a:cubicBezTo>
                  <a:pt x="5156" y="12695"/>
                  <a:pt x="5358" y="11230"/>
                  <a:pt x="5525" y="10004"/>
                </a:cubicBezTo>
                <a:cubicBezTo>
                  <a:pt x="5525" y="9825"/>
                  <a:pt x="5394" y="9671"/>
                  <a:pt x="5216" y="9671"/>
                </a:cubicBezTo>
                <a:cubicBezTo>
                  <a:pt x="4073" y="9647"/>
                  <a:pt x="953" y="9575"/>
                  <a:pt x="1275" y="7682"/>
                </a:cubicBezTo>
                <a:cubicBezTo>
                  <a:pt x="1525" y="6265"/>
                  <a:pt x="4311" y="5813"/>
                  <a:pt x="5406" y="5539"/>
                </a:cubicBezTo>
                <a:cubicBezTo>
                  <a:pt x="5513" y="5515"/>
                  <a:pt x="5609" y="5432"/>
                  <a:pt x="5644" y="5325"/>
                </a:cubicBezTo>
                <a:cubicBezTo>
                  <a:pt x="5942" y="3944"/>
                  <a:pt x="5609" y="1372"/>
                  <a:pt x="7133" y="658"/>
                </a:cubicBezTo>
                <a:lnTo>
                  <a:pt x="7180" y="646"/>
                </a:lnTo>
                <a:cubicBezTo>
                  <a:pt x="7192" y="645"/>
                  <a:pt x="7204" y="645"/>
                  <a:pt x="7217" y="645"/>
                </a:cubicBezTo>
                <a:close/>
                <a:moveTo>
                  <a:pt x="7270" y="1"/>
                </a:moveTo>
                <a:cubicBezTo>
                  <a:pt x="7240" y="1"/>
                  <a:pt x="7210" y="2"/>
                  <a:pt x="7180" y="3"/>
                </a:cubicBezTo>
                <a:lnTo>
                  <a:pt x="7085" y="3"/>
                </a:lnTo>
                <a:lnTo>
                  <a:pt x="6942" y="39"/>
                </a:lnTo>
                <a:cubicBezTo>
                  <a:pt x="6918" y="39"/>
                  <a:pt x="6882" y="50"/>
                  <a:pt x="6859" y="74"/>
                </a:cubicBezTo>
                <a:cubicBezTo>
                  <a:pt x="5704" y="586"/>
                  <a:pt x="5430" y="1920"/>
                  <a:pt x="5287" y="3051"/>
                </a:cubicBezTo>
                <a:cubicBezTo>
                  <a:pt x="5204" y="3658"/>
                  <a:pt x="5132" y="4265"/>
                  <a:pt x="5061" y="4872"/>
                </a:cubicBezTo>
                <a:cubicBezTo>
                  <a:pt x="5036" y="5056"/>
                  <a:pt x="4990" y="5085"/>
                  <a:pt x="4896" y="5085"/>
                </a:cubicBezTo>
                <a:cubicBezTo>
                  <a:pt x="4851" y="5085"/>
                  <a:pt x="4794" y="5078"/>
                  <a:pt x="4724" y="5078"/>
                </a:cubicBezTo>
                <a:cubicBezTo>
                  <a:pt x="4656" y="5078"/>
                  <a:pt x="4574" y="5085"/>
                  <a:pt x="4477" y="5111"/>
                </a:cubicBezTo>
                <a:cubicBezTo>
                  <a:pt x="3930" y="5242"/>
                  <a:pt x="3394" y="5408"/>
                  <a:pt x="2882" y="5623"/>
                </a:cubicBezTo>
                <a:cubicBezTo>
                  <a:pt x="1834" y="6063"/>
                  <a:pt x="1" y="7111"/>
                  <a:pt x="727" y="8551"/>
                </a:cubicBezTo>
                <a:cubicBezTo>
                  <a:pt x="1477" y="10028"/>
                  <a:pt x="3311" y="10242"/>
                  <a:pt x="4835" y="10290"/>
                </a:cubicBezTo>
                <a:cubicBezTo>
                  <a:pt x="4632" y="11754"/>
                  <a:pt x="4346" y="14159"/>
                  <a:pt x="5573" y="15112"/>
                </a:cubicBezTo>
                <a:cubicBezTo>
                  <a:pt x="5965" y="15415"/>
                  <a:pt x="6359" y="15545"/>
                  <a:pt x="6743" y="15545"/>
                </a:cubicBezTo>
                <a:cubicBezTo>
                  <a:pt x="8150" y="15545"/>
                  <a:pt x="9411" y="13795"/>
                  <a:pt x="9907" y="12457"/>
                </a:cubicBezTo>
                <a:cubicBezTo>
                  <a:pt x="10731" y="13266"/>
                  <a:pt x="11995" y="14010"/>
                  <a:pt x="13135" y="14010"/>
                </a:cubicBezTo>
                <a:cubicBezTo>
                  <a:pt x="13807" y="14010"/>
                  <a:pt x="14435" y="13752"/>
                  <a:pt x="14907" y="13100"/>
                </a:cubicBezTo>
                <a:cubicBezTo>
                  <a:pt x="15848" y="11802"/>
                  <a:pt x="14336" y="9492"/>
                  <a:pt x="13514" y="8278"/>
                </a:cubicBezTo>
                <a:cubicBezTo>
                  <a:pt x="15014" y="7468"/>
                  <a:pt x="17039" y="6099"/>
                  <a:pt x="16229" y="4206"/>
                </a:cubicBezTo>
                <a:cubicBezTo>
                  <a:pt x="16205" y="4146"/>
                  <a:pt x="16181" y="4110"/>
                  <a:pt x="16134" y="4075"/>
                </a:cubicBezTo>
                <a:cubicBezTo>
                  <a:pt x="15526" y="3301"/>
                  <a:pt x="14550" y="3206"/>
                  <a:pt x="13610" y="3206"/>
                </a:cubicBezTo>
                <a:cubicBezTo>
                  <a:pt x="12907" y="3229"/>
                  <a:pt x="12228" y="3313"/>
                  <a:pt x="11550" y="3468"/>
                </a:cubicBezTo>
                <a:cubicBezTo>
                  <a:pt x="11369" y="3508"/>
                  <a:pt x="11136" y="3650"/>
                  <a:pt x="11033" y="3650"/>
                </a:cubicBezTo>
                <a:cubicBezTo>
                  <a:pt x="11014" y="3650"/>
                  <a:pt x="10999" y="3645"/>
                  <a:pt x="10990" y="3634"/>
                </a:cubicBezTo>
                <a:cubicBezTo>
                  <a:pt x="10907" y="3503"/>
                  <a:pt x="10812" y="3360"/>
                  <a:pt x="10728" y="3217"/>
                </a:cubicBezTo>
                <a:cubicBezTo>
                  <a:pt x="9921" y="1989"/>
                  <a:pt x="8964" y="1"/>
                  <a:pt x="727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1" name="Google Shape;2731;p20"/>
          <p:cNvSpPr/>
          <p:nvPr/>
        </p:nvSpPr>
        <p:spPr>
          <a:xfrm>
            <a:off x="1975458" y="4812114"/>
            <a:ext cx="546485" cy="343929"/>
          </a:xfrm>
          <a:custGeom>
            <a:avLst/>
            <a:gdLst/>
            <a:ahLst/>
            <a:cxnLst/>
            <a:rect l="l" t="t" r="r" b="b"/>
            <a:pathLst>
              <a:path w="17051" h="10731" extrusionOk="0">
                <a:moveTo>
                  <a:pt x="7281" y="1"/>
                </a:moveTo>
                <a:cubicBezTo>
                  <a:pt x="7252" y="1"/>
                  <a:pt x="7222" y="1"/>
                  <a:pt x="7192" y="3"/>
                </a:cubicBezTo>
                <a:lnTo>
                  <a:pt x="7085" y="3"/>
                </a:lnTo>
                <a:lnTo>
                  <a:pt x="6954" y="38"/>
                </a:lnTo>
                <a:cubicBezTo>
                  <a:pt x="6918" y="50"/>
                  <a:pt x="6894" y="62"/>
                  <a:pt x="6859" y="74"/>
                </a:cubicBezTo>
                <a:cubicBezTo>
                  <a:pt x="5716" y="586"/>
                  <a:pt x="5430" y="1920"/>
                  <a:pt x="5287" y="3051"/>
                </a:cubicBezTo>
                <a:cubicBezTo>
                  <a:pt x="5216" y="3658"/>
                  <a:pt x="5144" y="4265"/>
                  <a:pt x="5061" y="4872"/>
                </a:cubicBezTo>
                <a:cubicBezTo>
                  <a:pt x="5043" y="5055"/>
                  <a:pt x="4999" y="5085"/>
                  <a:pt x="4905" y="5085"/>
                </a:cubicBezTo>
                <a:cubicBezTo>
                  <a:pt x="4860" y="5085"/>
                  <a:pt x="4803" y="5078"/>
                  <a:pt x="4730" y="5078"/>
                </a:cubicBezTo>
                <a:cubicBezTo>
                  <a:pt x="4661" y="5078"/>
                  <a:pt x="4577" y="5085"/>
                  <a:pt x="4477" y="5110"/>
                </a:cubicBezTo>
                <a:cubicBezTo>
                  <a:pt x="3942" y="5241"/>
                  <a:pt x="3406" y="5408"/>
                  <a:pt x="2882" y="5622"/>
                </a:cubicBezTo>
                <a:cubicBezTo>
                  <a:pt x="1846" y="6063"/>
                  <a:pt x="1" y="7111"/>
                  <a:pt x="739" y="8551"/>
                </a:cubicBezTo>
                <a:cubicBezTo>
                  <a:pt x="1477" y="10028"/>
                  <a:pt x="3323" y="10242"/>
                  <a:pt x="4835" y="10290"/>
                </a:cubicBezTo>
                <a:cubicBezTo>
                  <a:pt x="4823" y="10421"/>
                  <a:pt x="4799" y="10575"/>
                  <a:pt x="4787" y="10730"/>
                </a:cubicBezTo>
                <a:lnTo>
                  <a:pt x="5430" y="10730"/>
                </a:lnTo>
                <a:cubicBezTo>
                  <a:pt x="5466" y="10480"/>
                  <a:pt x="5489" y="10230"/>
                  <a:pt x="5525" y="9992"/>
                </a:cubicBezTo>
                <a:cubicBezTo>
                  <a:pt x="5537" y="9813"/>
                  <a:pt x="5394" y="9659"/>
                  <a:pt x="5216" y="9659"/>
                </a:cubicBezTo>
                <a:cubicBezTo>
                  <a:pt x="4073" y="9635"/>
                  <a:pt x="953" y="9563"/>
                  <a:pt x="1287" y="7670"/>
                </a:cubicBezTo>
                <a:cubicBezTo>
                  <a:pt x="1525" y="6253"/>
                  <a:pt x="4323" y="5813"/>
                  <a:pt x="5418" y="5539"/>
                </a:cubicBezTo>
                <a:cubicBezTo>
                  <a:pt x="5525" y="5503"/>
                  <a:pt x="5609" y="5420"/>
                  <a:pt x="5644" y="5313"/>
                </a:cubicBezTo>
                <a:cubicBezTo>
                  <a:pt x="5942" y="3932"/>
                  <a:pt x="5620" y="1360"/>
                  <a:pt x="7144" y="646"/>
                </a:cubicBezTo>
                <a:lnTo>
                  <a:pt x="7192" y="634"/>
                </a:lnTo>
                <a:cubicBezTo>
                  <a:pt x="7204" y="633"/>
                  <a:pt x="7216" y="633"/>
                  <a:pt x="7228" y="633"/>
                </a:cubicBezTo>
                <a:cubicBezTo>
                  <a:pt x="8883" y="633"/>
                  <a:pt x="9723" y="3059"/>
                  <a:pt x="10597" y="4158"/>
                </a:cubicBezTo>
                <a:cubicBezTo>
                  <a:pt x="10664" y="4224"/>
                  <a:pt x="10753" y="4260"/>
                  <a:pt x="10840" y="4260"/>
                </a:cubicBezTo>
                <a:cubicBezTo>
                  <a:pt x="10863" y="4260"/>
                  <a:pt x="10885" y="4258"/>
                  <a:pt x="10907" y="4253"/>
                </a:cubicBezTo>
                <a:cubicBezTo>
                  <a:pt x="11673" y="4090"/>
                  <a:pt x="12783" y="3777"/>
                  <a:pt x="13785" y="3777"/>
                </a:cubicBezTo>
                <a:cubicBezTo>
                  <a:pt x="14543" y="3777"/>
                  <a:pt x="15240" y="3956"/>
                  <a:pt x="15681" y="4515"/>
                </a:cubicBezTo>
                <a:cubicBezTo>
                  <a:pt x="16336" y="6111"/>
                  <a:pt x="14014" y="7289"/>
                  <a:pt x="12907" y="7861"/>
                </a:cubicBezTo>
                <a:cubicBezTo>
                  <a:pt x="12752" y="7944"/>
                  <a:pt x="12693" y="8135"/>
                  <a:pt x="12776" y="8289"/>
                </a:cubicBezTo>
                <a:cubicBezTo>
                  <a:pt x="13312" y="9051"/>
                  <a:pt x="13764" y="9873"/>
                  <a:pt x="14133" y="10730"/>
                </a:cubicBezTo>
                <a:lnTo>
                  <a:pt x="14907" y="10730"/>
                </a:lnTo>
                <a:cubicBezTo>
                  <a:pt x="14550" y="9801"/>
                  <a:pt x="13943" y="8885"/>
                  <a:pt x="13526" y="8266"/>
                </a:cubicBezTo>
                <a:cubicBezTo>
                  <a:pt x="15026" y="7468"/>
                  <a:pt x="17050" y="6099"/>
                  <a:pt x="16241" y="4206"/>
                </a:cubicBezTo>
                <a:cubicBezTo>
                  <a:pt x="16217" y="4158"/>
                  <a:pt x="16181" y="4110"/>
                  <a:pt x="16146" y="4075"/>
                </a:cubicBezTo>
                <a:cubicBezTo>
                  <a:pt x="15538" y="3301"/>
                  <a:pt x="14550" y="3205"/>
                  <a:pt x="13610" y="3205"/>
                </a:cubicBezTo>
                <a:cubicBezTo>
                  <a:pt x="12919" y="3229"/>
                  <a:pt x="12228" y="3313"/>
                  <a:pt x="11562" y="3467"/>
                </a:cubicBezTo>
                <a:cubicBezTo>
                  <a:pt x="11381" y="3508"/>
                  <a:pt x="11140" y="3650"/>
                  <a:pt x="11041" y="3650"/>
                </a:cubicBezTo>
                <a:cubicBezTo>
                  <a:pt x="11023" y="3650"/>
                  <a:pt x="11009" y="3645"/>
                  <a:pt x="11002" y="3634"/>
                </a:cubicBezTo>
                <a:cubicBezTo>
                  <a:pt x="10907" y="3503"/>
                  <a:pt x="10823" y="3360"/>
                  <a:pt x="10728" y="3229"/>
                </a:cubicBezTo>
                <a:cubicBezTo>
                  <a:pt x="9921" y="1989"/>
                  <a:pt x="8975" y="1"/>
                  <a:pt x="728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2" name="Google Shape;2732;p20"/>
          <p:cNvSpPr/>
          <p:nvPr/>
        </p:nvSpPr>
        <p:spPr>
          <a:xfrm>
            <a:off x="5523449" y="4090971"/>
            <a:ext cx="253804" cy="451456"/>
          </a:xfrm>
          <a:custGeom>
            <a:avLst/>
            <a:gdLst/>
            <a:ahLst/>
            <a:cxnLst/>
            <a:rect l="l" t="t" r="r" b="b"/>
            <a:pathLst>
              <a:path w="7919" h="14086" extrusionOk="0">
                <a:moveTo>
                  <a:pt x="7919" y="1"/>
                </a:moveTo>
                <a:lnTo>
                  <a:pt x="7716" y="179"/>
                </a:lnTo>
                <a:cubicBezTo>
                  <a:pt x="7276" y="608"/>
                  <a:pt x="6835" y="1037"/>
                  <a:pt x="6395" y="1465"/>
                </a:cubicBezTo>
                <a:cubicBezTo>
                  <a:pt x="6319" y="1540"/>
                  <a:pt x="6270" y="1570"/>
                  <a:pt x="6228" y="1570"/>
                </a:cubicBezTo>
                <a:cubicBezTo>
                  <a:pt x="6128" y="1570"/>
                  <a:pt x="6066" y="1408"/>
                  <a:pt x="5799" y="1275"/>
                </a:cubicBezTo>
                <a:cubicBezTo>
                  <a:pt x="5287" y="1037"/>
                  <a:pt x="4763" y="834"/>
                  <a:pt x="4240" y="680"/>
                </a:cubicBezTo>
                <a:cubicBezTo>
                  <a:pt x="3783" y="555"/>
                  <a:pt x="3155" y="421"/>
                  <a:pt x="2553" y="421"/>
                </a:cubicBezTo>
                <a:cubicBezTo>
                  <a:pt x="1710" y="421"/>
                  <a:pt x="917" y="684"/>
                  <a:pt x="715" y="1608"/>
                </a:cubicBezTo>
                <a:cubicBezTo>
                  <a:pt x="370" y="3227"/>
                  <a:pt x="1668" y="4537"/>
                  <a:pt x="2823" y="5525"/>
                </a:cubicBezTo>
                <a:cubicBezTo>
                  <a:pt x="1739" y="6549"/>
                  <a:pt x="1" y="8240"/>
                  <a:pt x="370" y="9752"/>
                </a:cubicBezTo>
                <a:cubicBezTo>
                  <a:pt x="638" y="10879"/>
                  <a:pt x="1510" y="11278"/>
                  <a:pt x="2510" y="11278"/>
                </a:cubicBezTo>
                <a:cubicBezTo>
                  <a:pt x="3506" y="11278"/>
                  <a:pt x="4628" y="10882"/>
                  <a:pt x="5406" y="10419"/>
                </a:cubicBezTo>
                <a:cubicBezTo>
                  <a:pt x="5585" y="11919"/>
                  <a:pt x="6430" y="13824"/>
                  <a:pt x="7919" y="14086"/>
                </a:cubicBezTo>
                <a:lnTo>
                  <a:pt x="7919" y="13372"/>
                </a:lnTo>
                <a:cubicBezTo>
                  <a:pt x="7514" y="13241"/>
                  <a:pt x="7157" y="12991"/>
                  <a:pt x="6883" y="12657"/>
                </a:cubicBezTo>
                <a:cubicBezTo>
                  <a:pt x="6228" y="11871"/>
                  <a:pt x="6002" y="10812"/>
                  <a:pt x="5990" y="9812"/>
                </a:cubicBezTo>
                <a:cubicBezTo>
                  <a:pt x="5973" y="9647"/>
                  <a:pt x="5830" y="9533"/>
                  <a:pt x="5680" y="9533"/>
                </a:cubicBezTo>
                <a:cubicBezTo>
                  <a:pt x="5623" y="9533"/>
                  <a:pt x="5566" y="9550"/>
                  <a:pt x="5514" y="9585"/>
                </a:cubicBezTo>
                <a:cubicBezTo>
                  <a:pt x="4799" y="10145"/>
                  <a:pt x="3954" y="10514"/>
                  <a:pt x="3049" y="10621"/>
                </a:cubicBezTo>
                <a:cubicBezTo>
                  <a:pt x="2940" y="10635"/>
                  <a:pt x="2831" y="10642"/>
                  <a:pt x="2723" y="10642"/>
                </a:cubicBezTo>
                <a:cubicBezTo>
                  <a:pt x="1650" y="10642"/>
                  <a:pt x="688" y="9955"/>
                  <a:pt x="1120" y="8776"/>
                </a:cubicBezTo>
                <a:cubicBezTo>
                  <a:pt x="1561" y="7585"/>
                  <a:pt x="2644" y="6585"/>
                  <a:pt x="3537" y="5728"/>
                </a:cubicBezTo>
                <a:cubicBezTo>
                  <a:pt x="3656" y="5597"/>
                  <a:pt x="3644" y="5394"/>
                  <a:pt x="3513" y="5275"/>
                </a:cubicBezTo>
                <a:cubicBezTo>
                  <a:pt x="2632" y="4549"/>
                  <a:pt x="251" y="2537"/>
                  <a:pt x="1692" y="1263"/>
                </a:cubicBezTo>
                <a:cubicBezTo>
                  <a:pt x="1955" y="1031"/>
                  <a:pt x="2300" y="939"/>
                  <a:pt x="2685" y="939"/>
                </a:cubicBezTo>
                <a:cubicBezTo>
                  <a:pt x="3884" y="939"/>
                  <a:pt x="5477" y="1831"/>
                  <a:pt x="6252" y="2192"/>
                </a:cubicBezTo>
                <a:cubicBezTo>
                  <a:pt x="6300" y="2213"/>
                  <a:pt x="6350" y="2225"/>
                  <a:pt x="6400" y="2225"/>
                </a:cubicBezTo>
                <a:cubicBezTo>
                  <a:pt x="6461" y="2225"/>
                  <a:pt x="6521" y="2207"/>
                  <a:pt x="6573" y="2168"/>
                </a:cubicBezTo>
                <a:cubicBezTo>
                  <a:pt x="6990" y="1846"/>
                  <a:pt x="7430" y="1322"/>
                  <a:pt x="7919" y="834"/>
                </a:cubicBezTo>
                <a:lnTo>
                  <a:pt x="7919"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3" name="Google Shape;2733;p20"/>
          <p:cNvSpPr/>
          <p:nvPr/>
        </p:nvSpPr>
        <p:spPr>
          <a:xfrm>
            <a:off x="0" y="1609134"/>
            <a:ext cx="217139" cy="369120"/>
          </a:xfrm>
          <a:custGeom>
            <a:avLst/>
            <a:gdLst/>
            <a:ahLst/>
            <a:cxnLst/>
            <a:rect l="l" t="t" r="r" b="b"/>
            <a:pathLst>
              <a:path w="6775" h="11517" extrusionOk="0">
                <a:moveTo>
                  <a:pt x="0" y="1"/>
                </a:moveTo>
                <a:lnTo>
                  <a:pt x="0" y="1203"/>
                </a:lnTo>
                <a:cubicBezTo>
                  <a:pt x="95" y="1370"/>
                  <a:pt x="214" y="1525"/>
                  <a:pt x="333" y="1680"/>
                </a:cubicBezTo>
                <a:cubicBezTo>
                  <a:pt x="386" y="1741"/>
                  <a:pt x="465" y="1777"/>
                  <a:pt x="546" y="1777"/>
                </a:cubicBezTo>
                <a:cubicBezTo>
                  <a:pt x="574" y="1777"/>
                  <a:pt x="603" y="1772"/>
                  <a:pt x="631" y="1763"/>
                </a:cubicBezTo>
                <a:cubicBezTo>
                  <a:pt x="1396" y="1600"/>
                  <a:pt x="2503" y="1292"/>
                  <a:pt x="3504" y="1292"/>
                </a:cubicBezTo>
                <a:cubicBezTo>
                  <a:pt x="4264" y="1292"/>
                  <a:pt x="4963" y="1470"/>
                  <a:pt x="5405" y="2025"/>
                </a:cubicBezTo>
                <a:cubicBezTo>
                  <a:pt x="6072" y="3632"/>
                  <a:pt x="3739" y="4811"/>
                  <a:pt x="2631" y="5382"/>
                </a:cubicBezTo>
                <a:cubicBezTo>
                  <a:pt x="2477" y="5466"/>
                  <a:pt x="2417" y="5656"/>
                  <a:pt x="2500" y="5811"/>
                </a:cubicBezTo>
                <a:cubicBezTo>
                  <a:pt x="3191" y="6823"/>
                  <a:pt x="3834" y="7895"/>
                  <a:pt x="4143" y="9085"/>
                </a:cubicBezTo>
                <a:cubicBezTo>
                  <a:pt x="4438" y="10214"/>
                  <a:pt x="3708" y="10830"/>
                  <a:pt x="2725" y="10830"/>
                </a:cubicBezTo>
                <a:cubicBezTo>
                  <a:pt x="2557" y="10830"/>
                  <a:pt x="2382" y="10812"/>
                  <a:pt x="2203" y="10776"/>
                </a:cubicBezTo>
                <a:cubicBezTo>
                  <a:pt x="1345" y="10609"/>
                  <a:pt x="595" y="10073"/>
                  <a:pt x="0" y="9431"/>
                </a:cubicBezTo>
                <a:lnTo>
                  <a:pt x="0" y="10288"/>
                </a:lnTo>
                <a:cubicBezTo>
                  <a:pt x="801" y="10961"/>
                  <a:pt x="1876" y="11516"/>
                  <a:pt x="2864" y="11516"/>
                </a:cubicBezTo>
                <a:cubicBezTo>
                  <a:pt x="3535" y="11516"/>
                  <a:pt x="4166" y="11260"/>
                  <a:pt x="4643" y="10609"/>
                </a:cubicBezTo>
                <a:cubicBezTo>
                  <a:pt x="5584" y="9311"/>
                  <a:pt x="4072" y="6990"/>
                  <a:pt x="3250" y="5775"/>
                </a:cubicBezTo>
                <a:cubicBezTo>
                  <a:pt x="4751" y="4978"/>
                  <a:pt x="6775" y="3596"/>
                  <a:pt x="5965" y="1703"/>
                </a:cubicBezTo>
                <a:cubicBezTo>
                  <a:pt x="5941" y="1656"/>
                  <a:pt x="5906" y="1608"/>
                  <a:pt x="5870" y="1584"/>
                </a:cubicBezTo>
                <a:cubicBezTo>
                  <a:pt x="5263" y="798"/>
                  <a:pt x="4286" y="715"/>
                  <a:pt x="3346" y="703"/>
                </a:cubicBezTo>
                <a:cubicBezTo>
                  <a:pt x="2643" y="727"/>
                  <a:pt x="1953" y="822"/>
                  <a:pt x="1286" y="977"/>
                </a:cubicBezTo>
                <a:cubicBezTo>
                  <a:pt x="1103" y="1008"/>
                  <a:pt x="860" y="1159"/>
                  <a:pt x="763" y="1159"/>
                </a:cubicBezTo>
                <a:cubicBezTo>
                  <a:pt x="746" y="1159"/>
                  <a:pt x="733" y="1154"/>
                  <a:pt x="726" y="1144"/>
                </a:cubicBezTo>
                <a:cubicBezTo>
                  <a:pt x="643" y="1001"/>
                  <a:pt x="548" y="858"/>
                  <a:pt x="452" y="727"/>
                </a:cubicBezTo>
                <a:cubicBezTo>
                  <a:pt x="310" y="501"/>
                  <a:pt x="155" y="251"/>
                  <a:pt x="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4" name="Google Shape;2734;p20"/>
          <p:cNvSpPr/>
          <p:nvPr/>
        </p:nvSpPr>
        <p:spPr>
          <a:xfrm>
            <a:off x="3976523" y="782709"/>
            <a:ext cx="545683" cy="498442"/>
          </a:xfrm>
          <a:custGeom>
            <a:avLst/>
            <a:gdLst/>
            <a:ahLst/>
            <a:cxnLst/>
            <a:rect l="l" t="t" r="r" b="b"/>
            <a:pathLst>
              <a:path w="17026" h="15552" extrusionOk="0">
                <a:moveTo>
                  <a:pt x="7216" y="640"/>
                </a:moveTo>
                <a:cubicBezTo>
                  <a:pt x="8870" y="640"/>
                  <a:pt x="9710" y="3066"/>
                  <a:pt x="10585" y="4177"/>
                </a:cubicBezTo>
                <a:cubicBezTo>
                  <a:pt x="10646" y="4239"/>
                  <a:pt x="10727" y="4274"/>
                  <a:pt x="10809" y="4274"/>
                </a:cubicBezTo>
                <a:cubicBezTo>
                  <a:pt x="10837" y="4274"/>
                  <a:pt x="10866" y="4270"/>
                  <a:pt x="10894" y="4260"/>
                </a:cubicBezTo>
                <a:cubicBezTo>
                  <a:pt x="11652" y="4098"/>
                  <a:pt x="12760" y="3789"/>
                  <a:pt x="13763" y="3789"/>
                </a:cubicBezTo>
                <a:cubicBezTo>
                  <a:pt x="14525" y="3789"/>
                  <a:pt x="15227" y="3967"/>
                  <a:pt x="15669" y="4522"/>
                </a:cubicBezTo>
                <a:cubicBezTo>
                  <a:pt x="16335" y="6130"/>
                  <a:pt x="14002" y="7308"/>
                  <a:pt x="12906" y="7880"/>
                </a:cubicBezTo>
                <a:cubicBezTo>
                  <a:pt x="12752" y="7963"/>
                  <a:pt x="12692" y="8154"/>
                  <a:pt x="12775" y="8320"/>
                </a:cubicBezTo>
                <a:cubicBezTo>
                  <a:pt x="13454" y="9332"/>
                  <a:pt x="14097" y="10404"/>
                  <a:pt x="14407" y="11595"/>
                </a:cubicBezTo>
                <a:cubicBezTo>
                  <a:pt x="14703" y="12720"/>
                  <a:pt x="13972" y="13335"/>
                  <a:pt x="12982" y="13335"/>
                </a:cubicBezTo>
                <a:cubicBezTo>
                  <a:pt x="12820" y="13335"/>
                  <a:pt x="12650" y="13319"/>
                  <a:pt x="12478" y="13285"/>
                </a:cubicBezTo>
                <a:cubicBezTo>
                  <a:pt x="11478" y="13083"/>
                  <a:pt x="10632" y="12404"/>
                  <a:pt x="10001" y="11630"/>
                </a:cubicBezTo>
                <a:cubicBezTo>
                  <a:pt x="9938" y="11562"/>
                  <a:pt x="9855" y="11530"/>
                  <a:pt x="9773" y="11530"/>
                </a:cubicBezTo>
                <a:cubicBezTo>
                  <a:pt x="9640" y="11530"/>
                  <a:pt x="9510" y="11614"/>
                  <a:pt x="9466" y="11761"/>
                </a:cubicBezTo>
                <a:cubicBezTo>
                  <a:pt x="9275" y="12642"/>
                  <a:pt x="8834" y="13464"/>
                  <a:pt x="8203" y="14119"/>
                </a:cubicBezTo>
                <a:cubicBezTo>
                  <a:pt x="7794" y="14552"/>
                  <a:pt x="7242" y="14823"/>
                  <a:pt x="6737" y="14823"/>
                </a:cubicBezTo>
                <a:cubicBezTo>
                  <a:pt x="6230" y="14823"/>
                  <a:pt x="5769" y="14549"/>
                  <a:pt x="5548" y="13892"/>
                </a:cubicBezTo>
                <a:cubicBezTo>
                  <a:pt x="5144" y="12702"/>
                  <a:pt x="5346" y="11237"/>
                  <a:pt x="5513" y="9999"/>
                </a:cubicBezTo>
                <a:cubicBezTo>
                  <a:pt x="5525" y="9832"/>
                  <a:pt x="5382" y="9678"/>
                  <a:pt x="5203" y="9666"/>
                </a:cubicBezTo>
                <a:cubicBezTo>
                  <a:pt x="4060" y="9654"/>
                  <a:pt x="941" y="9582"/>
                  <a:pt x="1262" y="7689"/>
                </a:cubicBezTo>
                <a:cubicBezTo>
                  <a:pt x="1512" y="6272"/>
                  <a:pt x="4310" y="5820"/>
                  <a:pt x="5405" y="5546"/>
                </a:cubicBezTo>
                <a:cubicBezTo>
                  <a:pt x="5513" y="5522"/>
                  <a:pt x="5596" y="5439"/>
                  <a:pt x="5632" y="5332"/>
                </a:cubicBezTo>
                <a:cubicBezTo>
                  <a:pt x="5929" y="3939"/>
                  <a:pt x="5608" y="1367"/>
                  <a:pt x="7132" y="653"/>
                </a:cubicBezTo>
                <a:lnTo>
                  <a:pt x="7180" y="641"/>
                </a:lnTo>
                <a:cubicBezTo>
                  <a:pt x="7192" y="641"/>
                  <a:pt x="7204" y="640"/>
                  <a:pt x="7216" y="640"/>
                </a:cubicBezTo>
                <a:close/>
                <a:moveTo>
                  <a:pt x="7132" y="1"/>
                </a:moveTo>
                <a:cubicBezTo>
                  <a:pt x="7117" y="1"/>
                  <a:pt x="7102" y="4"/>
                  <a:pt x="7084" y="10"/>
                </a:cubicBezTo>
                <a:lnTo>
                  <a:pt x="6941" y="34"/>
                </a:lnTo>
                <a:cubicBezTo>
                  <a:pt x="6918" y="46"/>
                  <a:pt x="6882" y="57"/>
                  <a:pt x="6858" y="81"/>
                </a:cubicBezTo>
                <a:cubicBezTo>
                  <a:pt x="5715" y="581"/>
                  <a:pt x="5429" y="1927"/>
                  <a:pt x="5286" y="3058"/>
                </a:cubicBezTo>
                <a:cubicBezTo>
                  <a:pt x="5203" y="3665"/>
                  <a:pt x="5132" y="4272"/>
                  <a:pt x="5060" y="4879"/>
                </a:cubicBezTo>
                <a:cubicBezTo>
                  <a:pt x="5036" y="5056"/>
                  <a:pt x="4993" y="5086"/>
                  <a:pt x="4900" y="5086"/>
                </a:cubicBezTo>
                <a:cubicBezTo>
                  <a:pt x="4853" y="5086"/>
                  <a:pt x="4793" y="5078"/>
                  <a:pt x="4715" y="5078"/>
                </a:cubicBezTo>
                <a:cubicBezTo>
                  <a:pt x="4649" y="5078"/>
                  <a:pt x="4570" y="5084"/>
                  <a:pt x="4477" y="5106"/>
                </a:cubicBezTo>
                <a:cubicBezTo>
                  <a:pt x="3929" y="5237"/>
                  <a:pt x="3393" y="5415"/>
                  <a:pt x="2881" y="5618"/>
                </a:cubicBezTo>
                <a:cubicBezTo>
                  <a:pt x="1834" y="6070"/>
                  <a:pt x="0" y="7106"/>
                  <a:pt x="726" y="8558"/>
                </a:cubicBezTo>
                <a:cubicBezTo>
                  <a:pt x="1476" y="10035"/>
                  <a:pt x="3310" y="10249"/>
                  <a:pt x="4834" y="10285"/>
                </a:cubicBezTo>
                <a:cubicBezTo>
                  <a:pt x="4632" y="11749"/>
                  <a:pt x="4346" y="14166"/>
                  <a:pt x="5572" y="15119"/>
                </a:cubicBezTo>
                <a:cubicBezTo>
                  <a:pt x="5965" y="15422"/>
                  <a:pt x="6359" y="15552"/>
                  <a:pt x="6742" y="15552"/>
                </a:cubicBezTo>
                <a:cubicBezTo>
                  <a:pt x="8149" y="15552"/>
                  <a:pt x="9410" y="13802"/>
                  <a:pt x="9906" y="12464"/>
                </a:cubicBezTo>
                <a:cubicBezTo>
                  <a:pt x="10722" y="13265"/>
                  <a:pt x="11981" y="14000"/>
                  <a:pt x="13120" y="14000"/>
                </a:cubicBezTo>
                <a:cubicBezTo>
                  <a:pt x="13792" y="14000"/>
                  <a:pt x="14422" y="13744"/>
                  <a:pt x="14895" y="13095"/>
                </a:cubicBezTo>
                <a:cubicBezTo>
                  <a:pt x="15835" y="11797"/>
                  <a:pt x="14335" y="9487"/>
                  <a:pt x="13514" y="8261"/>
                </a:cubicBezTo>
                <a:cubicBezTo>
                  <a:pt x="15014" y="7463"/>
                  <a:pt x="17026" y="6082"/>
                  <a:pt x="16216" y="4189"/>
                </a:cubicBezTo>
                <a:cubicBezTo>
                  <a:pt x="16204" y="4153"/>
                  <a:pt x="16169" y="4106"/>
                  <a:pt x="16133" y="4082"/>
                </a:cubicBezTo>
                <a:cubicBezTo>
                  <a:pt x="15526" y="3296"/>
                  <a:pt x="14549" y="3213"/>
                  <a:pt x="13609" y="3213"/>
                </a:cubicBezTo>
                <a:cubicBezTo>
                  <a:pt x="12918" y="3224"/>
                  <a:pt x="12228" y="3320"/>
                  <a:pt x="11549" y="3475"/>
                </a:cubicBezTo>
                <a:cubicBezTo>
                  <a:pt x="11367" y="3505"/>
                  <a:pt x="11132" y="3656"/>
                  <a:pt x="11037" y="3656"/>
                </a:cubicBezTo>
                <a:cubicBezTo>
                  <a:pt x="11021" y="3656"/>
                  <a:pt x="11008" y="3652"/>
                  <a:pt x="11001" y="3641"/>
                </a:cubicBezTo>
                <a:cubicBezTo>
                  <a:pt x="10906" y="3498"/>
                  <a:pt x="10811" y="3367"/>
                  <a:pt x="10728" y="3224"/>
                </a:cubicBezTo>
                <a:cubicBezTo>
                  <a:pt x="9920" y="1996"/>
                  <a:pt x="8963" y="8"/>
                  <a:pt x="7269" y="8"/>
                </a:cubicBezTo>
                <a:cubicBezTo>
                  <a:pt x="7239" y="8"/>
                  <a:pt x="7210" y="9"/>
                  <a:pt x="7180" y="10"/>
                </a:cubicBezTo>
                <a:cubicBezTo>
                  <a:pt x="7162" y="4"/>
                  <a:pt x="7147" y="1"/>
                  <a:pt x="713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5" name="Google Shape;2735;p20"/>
          <p:cNvSpPr/>
          <p:nvPr/>
        </p:nvSpPr>
        <p:spPr>
          <a:xfrm>
            <a:off x="2776019" y="3019433"/>
            <a:ext cx="546100" cy="498217"/>
          </a:xfrm>
          <a:custGeom>
            <a:avLst/>
            <a:gdLst/>
            <a:ahLst/>
            <a:cxnLst/>
            <a:rect l="l" t="t" r="r" b="b"/>
            <a:pathLst>
              <a:path w="17039" h="15545" extrusionOk="0">
                <a:moveTo>
                  <a:pt x="7217" y="633"/>
                </a:moveTo>
                <a:cubicBezTo>
                  <a:pt x="8883" y="633"/>
                  <a:pt x="9723" y="3058"/>
                  <a:pt x="10598" y="4169"/>
                </a:cubicBezTo>
                <a:cubicBezTo>
                  <a:pt x="10650" y="4231"/>
                  <a:pt x="10729" y="4266"/>
                  <a:pt x="10810" y="4266"/>
                </a:cubicBezTo>
                <a:cubicBezTo>
                  <a:pt x="10838" y="4266"/>
                  <a:pt x="10867" y="4262"/>
                  <a:pt x="10895" y="4253"/>
                </a:cubicBezTo>
                <a:cubicBezTo>
                  <a:pt x="11660" y="4090"/>
                  <a:pt x="12771" y="3782"/>
                  <a:pt x="13773" y="3782"/>
                </a:cubicBezTo>
                <a:cubicBezTo>
                  <a:pt x="14534" y="3782"/>
                  <a:pt x="15233" y="3960"/>
                  <a:pt x="15670" y="4515"/>
                </a:cubicBezTo>
                <a:cubicBezTo>
                  <a:pt x="16336" y="6122"/>
                  <a:pt x="14015" y="7301"/>
                  <a:pt x="12907" y="7872"/>
                </a:cubicBezTo>
                <a:cubicBezTo>
                  <a:pt x="12753" y="7956"/>
                  <a:pt x="12693" y="8146"/>
                  <a:pt x="12776" y="8301"/>
                </a:cubicBezTo>
                <a:cubicBezTo>
                  <a:pt x="13467" y="9313"/>
                  <a:pt x="14110" y="10384"/>
                  <a:pt x="14419" y="11575"/>
                </a:cubicBezTo>
                <a:cubicBezTo>
                  <a:pt x="14716" y="12711"/>
                  <a:pt x="13975" y="13328"/>
                  <a:pt x="12983" y="13328"/>
                </a:cubicBezTo>
                <a:cubicBezTo>
                  <a:pt x="12820" y="13328"/>
                  <a:pt x="12651" y="13311"/>
                  <a:pt x="12479" y="13278"/>
                </a:cubicBezTo>
                <a:cubicBezTo>
                  <a:pt x="11479" y="13075"/>
                  <a:pt x="10633" y="12397"/>
                  <a:pt x="10002" y="11623"/>
                </a:cubicBezTo>
                <a:cubicBezTo>
                  <a:pt x="9939" y="11555"/>
                  <a:pt x="9856" y="11523"/>
                  <a:pt x="9774" y="11523"/>
                </a:cubicBezTo>
                <a:cubicBezTo>
                  <a:pt x="9641" y="11523"/>
                  <a:pt x="9511" y="11606"/>
                  <a:pt x="9466" y="11754"/>
                </a:cubicBezTo>
                <a:cubicBezTo>
                  <a:pt x="9276" y="12635"/>
                  <a:pt x="8847" y="13456"/>
                  <a:pt x="8216" y="14111"/>
                </a:cubicBezTo>
                <a:cubicBezTo>
                  <a:pt x="7801" y="14544"/>
                  <a:pt x="7249" y="14815"/>
                  <a:pt x="6746" y="14815"/>
                </a:cubicBezTo>
                <a:cubicBezTo>
                  <a:pt x="6239" y="14815"/>
                  <a:pt x="5782" y="14541"/>
                  <a:pt x="5561" y="13885"/>
                </a:cubicBezTo>
                <a:cubicBezTo>
                  <a:pt x="5156" y="12694"/>
                  <a:pt x="5359" y="11230"/>
                  <a:pt x="5514" y="9992"/>
                </a:cubicBezTo>
                <a:cubicBezTo>
                  <a:pt x="5525" y="9813"/>
                  <a:pt x="5383" y="9670"/>
                  <a:pt x="5216" y="9658"/>
                </a:cubicBezTo>
                <a:cubicBezTo>
                  <a:pt x="4061" y="9646"/>
                  <a:pt x="953" y="9575"/>
                  <a:pt x="1275" y="7682"/>
                </a:cubicBezTo>
                <a:cubicBezTo>
                  <a:pt x="1525" y="6265"/>
                  <a:pt x="4311" y="5812"/>
                  <a:pt x="5406" y="5539"/>
                </a:cubicBezTo>
                <a:cubicBezTo>
                  <a:pt x="5514" y="5515"/>
                  <a:pt x="5609" y="5431"/>
                  <a:pt x="5645" y="5324"/>
                </a:cubicBezTo>
                <a:cubicBezTo>
                  <a:pt x="5942" y="3931"/>
                  <a:pt x="5609" y="1359"/>
                  <a:pt x="7133" y="645"/>
                </a:cubicBezTo>
                <a:lnTo>
                  <a:pt x="7180" y="633"/>
                </a:lnTo>
                <a:cubicBezTo>
                  <a:pt x="7193" y="633"/>
                  <a:pt x="7205" y="633"/>
                  <a:pt x="7217" y="633"/>
                </a:cubicBezTo>
                <a:close/>
                <a:moveTo>
                  <a:pt x="7281" y="0"/>
                </a:moveTo>
                <a:cubicBezTo>
                  <a:pt x="7252" y="0"/>
                  <a:pt x="7222" y="1"/>
                  <a:pt x="7192" y="2"/>
                </a:cubicBezTo>
                <a:lnTo>
                  <a:pt x="7085" y="2"/>
                </a:lnTo>
                <a:lnTo>
                  <a:pt x="6954" y="38"/>
                </a:lnTo>
                <a:cubicBezTo>
                  <a:pt x="6919" y="38"/>
                  <a:pt x="6895" y="50"/>
                  <a:pt x="6859" y="74"/>
                </a:cubicBezTo>
                <a:cubicBezTo>
                  <a:pt x="5716" y="574"/>
                  <a:pt x="5430" y="1919"/>
                  <a:pt x="5287" y="3050"/>
                </a:cubicBezTo>
                <a:cubicBezTo>
                  <a:pt x="5216" y="3657"/>
                  <a:pt x="5144" y="4265"/>
                  <a:pt x="5061" y="4872"/>
                </a:cubicBezTo>
                <a:cubicBezTo>
                  <a:pt x="5043" y="5055"/>
                  <a:pt x="5000" y="5085"/>
                  <a:pt x="4906" y="5085"/>
                </a:cubicBezTo>
                <a:cubicBezTo>
                  <a:pt x="4860" y="5085"/>
                  <a:pt x="4803" y="5078"/>
                  <a:pt x="4731" y="5078"/>
                </a:cubicBezTo>
                <a:cubicBezTo>
                  <a:pt x="4661" y="5078"/>
                  <a:pt x="4578" y="5084"/>
                  <a:pt x="4478" y="5110"/>
                </a:cubicBezTo>
                <a:cubicBezTo>
                  <a:pt x="3930" y="5229"/>
                  <a:pt x="3406" y="5408"/>
                  <a:pt x="2882" y="5622"/>
                </a:cubicBezTo>
                <a:cubicBezTo>
                  <a:pt x="1846" y="6062"/>
                  <a:pt x="1" y="7110"/>
                  <a:pt x="739" y="8551"/>
                </a:cubicBezTo>
                <a:cubicBezTo>
                  <a:pt x="1477" y="10027"/>
                  <a:pt x="3323" y="10242"/>
                  <a:pt x="4835" y="10277"/>
                </a:cubicBezTo>
                <a:cubicBezTo>
                  <a:pt x="4644" y="11754"/>
                  <a:pt x="4347" y="14159"/>
                  <a:pt x="5585" y="15111"/>
                </a:cubicBezTo>
                <a:cubicBezTo>
                  <a:pt x="5977" y="15414"/>
                  <a:pt x="6372" y="15544"/>
                  <a:pt x="6755" y="15544"/>
                </a:cubicBezTo>
                <a:cubicBezTo>
                  <a:pt x="8162" y="15544"/>
                  <a:pt x="9423" y="13794"/>
                  <a:pt x="9919" y="12456"/>
                </a:cubicBezTo>
                <a:cubicBezTo>
                  <a:pt x="10735" y="13257"/>
                  <a:pt x="11994" y="13993"/>
                  <a:pt x="13133" y="13993"/>
                </a:cubicBezTo>
                <a:cubicBezTo>
                  <a:pt x="13805" y="13993"/>
                  <a:pt x="14435" y="13737"/>
                  <a:pt x="14908" y="13087"/>
                </a:cubicBezTo>
                <a:cubicBezTo>
                  <a:pt x="15848" y="11789"/>
                  <a:pt x="14336" y="9480"/>
                  <a:pt x="13515" y="8253"/>
                </a:cubicBezTo>
                <a:cubicBezTo>
                  <a:pt x="15015" y="7455"/>
                  <a:pt x="17039" y="6086"/>
                  <a:pt x="16229" y="4181"/>
                </a:cubicBezTo>
                <a:cubicBezTo>
                  <a:pt x="16205" y="4146"/>
                  <a:pt x="16182" y="4110"/>
                  <a:pt x="16146" y="4074"/>
                </a:cubicBezTo>
                <a:cubicBezTo>
                  <a:pt x="15539" y="3300"/>
                  <a:pt x="14550" y="3205"/>
                  <a:pt x="13610" y="3205"/>
                </a:cubicBezTo>
                <a:cubicBezTo>
                  <a:pt x="12919" y="3229"/>
                  <a:pt x="12229" y="3312"/>
                  <a:pt x="11562" y="3467"/>
                </a:cubicBezTo>
                <a:cubicBezTo>
                  <a:pt x="11381" y="3507"/>
                  <a:pt x="11140" y="3649"/>
                  <a:pt x="11041" y="3649"/>
                </a:cubicBezTo>
                <a:cubicBezTo>
                  <a:pt x="11023" y="3649"/>
                  <a:pt x="11010" y="3645"/>
                  <a:pt x="11002" y="3634"/>
                </a:cubicBezTo>
                <a:cubicBezTo>
                  <a:pt x="10907" y="3491"/>
                  <a:pt x="10824" y="3360"/>
                  <a:pt x="10729" y="3217"/>
                </a:cubicBezTo>
                <a:cubicBezTo>
                  <a:pt x="9921" y="1988"/>
                  <a:pt x="8964" y="0"/>
                  <a:pt x="728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6" name="Google Shape;2736;p20"/>
          <p:cNvSpPr/>
          <p:nvPr/>
        </p:nvSpPr>
        <p:spPr>
          <a:xfrm>
            <a:off x="1363411" y="2753616"/>
            <a:ext cx="546068" cy="498281"/>
          </a:xfrm>
          <a:custGeom>
            <a:avLst/>
            <a:gdLst/>
            <a:ahLst/>
            <a:cxnLst/>
            <a:rect l="l" t="t" r="r" b="b"/>
            <a:pathLst>
              <a:path w="17038" h="15547" extrusionOk="0">
                <a:moveTo>
                  <a:pt x="7228" y="640"/>
                </a:moveTo>
                <a:cubicBezTo>
                  <a:pt x="8882" y="640"/>
                  <a:pt x="9722" y="3065"/>
                  <a:pt x="10597" y="4165"/>
                </a:cubicBezTo>
                <a:cubicBezTo>
                  <a:pt x="10653" y="4231"/>
                  <a:pt x="10740" y="4267"/>
                  <a:pt x="10834" y="4267"/>
                </a:cubicBezTo>
                <a:cubicBezTo>
                  <a:pt x="10858" y="4267"/>
                  <a:pt x="10882" y="4265"/>
                  <a:pt x="10906" y="4260"/>
                </a:cubicBezTo>
                <a:cubicBezTo>
                  <a:pt x="11665" y="4097"/>
                  <a:pt x="12776" y="3784"/>
                  <a:pt x="13779" y="3784"/>
                </a:cubicBezTo>
                <a:cubicBezTo>
                  <a:pt x="14537" y="3784"/>
                  <a:pt x="15233" y="3963"/>
                  <a:pt x="15669" y="4522"/>
                </a:cubicBezTo>
                <a:cubicBezTo>
                  <a:pt x="16347" y="6129"/>
                  <a:pt x="14014" y="7308"/>
                  <a:pt x="12906" y="7879"/>
                </a:cubicBezTo>
                <a:cubicBezTo>
                  <a:pt x="12752" y="7963"/>
                  <a:pt x="12692" y="8153"/>
                  <a:pt x="12787" y="8308"/>
                </a:cubicBezTo>
                <a:cubicBezTo>
                  <a:pt x="13466" y="9320"/>
                  <a:pt x="14109" y="10392"/>
                  <a:pt x="14419" y="11582"/>
                </a:cubicBezTo>
                <a:cubicBezTo>
                  <a:pt x="14713" y="12711"/>
                  <a:pt x="13992" y="13327"/>
                  <a:pt x="13011" y="13327"/>
                </a:cubicBezTo>
                <a:cubicBezTo>
                  <a:pt x="12844" y="13327"/>
                  <a:pt x="12669" y="13309"/>
                  <a:pt x="12490" y="13273"/>
                </a:cubicBezTo>
                <a:cubicBezTo>
                  <a:pt x="11478" y="13082"/>
                  <a:pt x="10632" y="12404"/>
                  <a:pt x="10001" y="11630"/>
                </a:cubicBezTo>
                <a:cubicBezTo>
                  <a:pt x="9937" y="11561"/>
                  <a:pt x="9853" y="11529"/>
                  <a:pt x="9771" y="11529"/>
                </a:cubicBezTo>
                <a:cubicBezTo>
                  <a:pt x="9639" y="11529"/>
                  <a:pt x="9509" y="11610"/>
                  <a:pt x="9466" y="11749"/>
                </a:cubicBezTo>
                <a:cubicBezTo>
                  <a:pt x="9275" y="12642"/>
                  <a:pt x="8846" y="13452"/>
                  <a:pt x="8215" y="14118"/>
                </a:cubicBezTo>
                <a:cubicBezTo>
                  <a:pt x="7801" y="14551"/>
                  <a:pt x="7251" y="14818"/>
                  <a:pt x="6749" y="14818"/>
                </a:cubicBezTo>
                <a:cubicBezTo>
                  <a:pt x="6241" y="14818"/>
                  <a:pt x="5782" y="14545"/>
                  <a:pt x="5560" y="13892"/>
                </a:cubicBezTo>
                <a:cubicBezTo>
                  <a:pt x="5155" y="12690"/>
                  <a:pt x="5358" y="11225"/>
                  <a:pt x="5525" y="9999"/>
                </a:cubicBezTo>
                <a:cubicBezTo>
                  <a:pt x="5525" y="9820"/>
                  <a:pt x="5394" y="9665"/>
                  <a:pt x="5215" y="9665"/>
                </a:cubicBezTo>
                <a:cubicBezTo>
                  <a:pt x="4072" y="9642"/>
                  <a:pt x="953" y="9582"/>
                  <a:pt x="1274" y="7689"/>
                </a:cubicBezTo>
                <a:cubicBezTo>
                  <a:pt x="1524" y="6260"/>
                  <a:pt x="4310" y="5820"/>
                  <a:pt x="5405" y="5546"/>
                </a:cubicBezTo>
                <a:cubicBezTo>
                  <a:pt x="5513" y="5522"/>
                  <a:pt x="5608" y="5439"/>
                  <a:pt x="5644" y="5332"/>
                </a:cubicBezTo>
                <a:cubicBezTo>
                  <a:pt x="5941" y="3938"/>
                  <a:pt x="5608" y="1367"/>
                  <a:pt x="7132" y="652"/>
                </a:cubicBezTo>
                <a:lnTo>
                  <a:pt x="7191" y="640"/>
                </a:lnTo>
                <a:cubicBezTo>
                  <a:pt x="7204" y="640"/>
                  <a:pt x="7216" y="640"/>
                  <a:pt x="7228" y="640"/>
                </a:cubicBezTo>
                <a:close/>
                <a:moveTo>
                  <a:pt x="7138" y="1"/>
                </a:moveTo>
                <a:cubicBezTo>
                  <a:pt x="7120" y="1"/>
                  <a:pt x="7102" y="3"/>
                  <a:pt x="7084" y="9"/>
                </a:cubicBezTo>
                <a:lnTo>
                  <a:pt x="6953" y="33"/>
                </a:lnTo>
                <a:cubicBezTo>
                  <a:pt x="6918" y="45"/>
                  <a:pt x="6894" y="57"/>
                  <a:pt x="6858" y="69"/>
                </a:cubicBezTo>
                <a:cubicBezTo>
                  <a:pt x="5715" y="581"/>
                  <a:pt x="5429" y="1926"/>
                  <a:pt x="5286" y="3046"/>
                </a:cubicBezTo>
                <a:cubicBezTo>
                  <a:pt x="5215" y="3653"/>
                  <a:pt x="5144" y="4260"/>
                  <a:pt x="5060" y="4879"/>
                </a:cubicBezTo>
                <a:cubicBezTo>
                  <a:pt x="5042" y="5052"/>
                  <a:pt x="5001" y="5081"/>
                  <a:pt x="4911" y="5081"/>
                </a:cubicBezTo>
                <a:cubicBezTo>
                  <a:pt x="4864" y="5081"/>
                  <a:pt x="4804" y="5073"/>
                  <a:pt x="4727" y="5073"/>
                </a:cubicBezTo>
                <a:cubicBezTo>
                  <a:pt x="4658" y="5073"/>
                  <a:pt x="4575" y="5080"/>
                  <a:pt x="4477" y="5105"/>
                </a:cubicBezTo>
                <a:cubicBezTo>
                  <a:pt x="3941" y="5236"/>
                  <a:pt x="3405" y="5403"/>
                  <a:pt x="2881" y="5617"/>
                </a:cubicBezTo>
                <a:cubicBezTo>
                  <a:pt x="1846" y="6070"/>
                  <a:pt x="0" y="7106"/>
                  <a:pt x="738" y="8558"/>
                </a:cubicBezTo>
                <a:cubicBezTo>
                  <a:pt x="1476" y="10034"/>
                  <a:pt x="3322" y="10249"/>
                  <a:pt x="4834" y="10285"/>
                </a:cubicBezTo>
                <a:cubicBezTo>
                  <a:pt x="4643" y="11749"/>
                  <a:pt x="4358" y="14166"/>
                  <a:pt x="5584" y="15118"/>
                </a:cubicBezTo>
                <a:cubicBezTo>
                  <a:pt x="5975" y="15418"/>
                  <a:pt x="6368" y="15547"/>
                  <a:pt x="6751" y="15547"/>
                </a:cubicBezTo>
                <a:cubicBezTo>
                  <a:pt x="8159" y="15547"/>
                  <a:pt x="9422" y="13803"/>
                  <a:pt x="9918" y="12463"/>
                </a:cubicBezTo>
                <a:cubicBezTo>
                  <a:pt x="10734" y="13257"/>
                  <a:pt x="11992" y="13994"/>
                  <a:pt x="13131" y="13994"/>
                </a:cubicBezTo>
                <a:cubicBezTo>
                  <a:pt x="13803" y="13994"/>
                  <a:pt x="14434" y="13737"/>
                  <a:pt x="14907" y="13082"/>
                </a:cubicBezTo>
                <a:cubicBezTo>
                  <a:pt x="15847" y="11797"/>
                  <a:pt x="14335" y="9475"/>
                  <a:pt x="13514" y="8260"/>
                </a:cubicBezTo>
                <a:cubicBezTo>
                  <a:pt x="15014" y="7451"/>
                  <a:pt x="17038" y="6082"/>
                  <a:pt x="16228" y="4189"/>
                </a:cubicBezTo>
                <a:cubicBezTo>
                  <a:pt x="16204" y="4141"/>
                  <a:pt x="16181" y="4105"/>
                  <a:pt x="16145" y="4081"/>
                </a:cubicBezTo>
                <a:cubicBezTo>
                  <a:pt x="15538" y="3296"/>
                  <a:pt x="14549" y="3212"/>
                  <a:pt x="13609" y="3200"/>
                </a:cubicBezTo>
                <a:cubicBezTo>
                  <a:pt x="12918" y="3224"/>
                  <a:pt x="12228" y="3319"/>
                  <a:pt x="11561" y="3474"/>
                </a:cubicBezTo>
                <a:cubicBezTo>
                  <a:pt x="11383" y="3504"/>
                  <a:pt x="11147" y="3649"/>
                  <a:pt x="11045" y="3649"/>
                </a:cubicBezTo>
                <a:cubicBezTo>
                  <a:pt x="11025" y="3649"/>
                  <a:pt x="11009" y="3643"/>
                  <a:pt x="11001" y="3629"/>
                </a:cubicBezTo>
                <a:cubicBezTo>
                  <a:pt x="10906" y="3498"/>
                  <a:pt x="10823" y="3355"/>
                  <a:pt x="10728" y="3224"/>
                </a:cubicBezTo>
                <a:cubicBezTo>
                  <a:pt x="9920" y="1995"/>
                  <a:pt x="8975" y="8"/>
                  <a:pt x="7281" y="8"/>
                </a:cubicBezTo>
                <a:cubicBezTo>
                  <a:pt x="7251" y="8"/>
                  <a:pt x="7221" y="8"/>
                  <a:pt x="7191" y="9"/>
                </a:cubicBezTo>
                <a:cubicBezTo>
                  <a:pt x="7174" y="3"/>
                  <a:pt x="7156" y="1"/>
                  <a:pt x="713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7" name="Google Shape;2737;p20"/>
          <p:cNvSpPr/>
          <p:nvPr/>
        </p:nvSpPr>
        <p:spPr>
          <a:xfrm>
            <a:off x="1769413" y="1306492"/>
            <a:ext cx="368255" cy="359986"/>
          </a:xfrm>
          <a:custGeom>
            <a:avLst/>
            <a:gdLst/>
            <a:ahLst/>
            <a:cxnLst/>
            <a:rect l="l" t="t" r="r" b="b"/>
            <a:pathLst>
              <a:path w="11490" h="11232" extrusionOk="0">
                <a:moveTo>
                  <a:pt x="7051" y="470"/>
                </a:moveTo>
                <a:cubicBezTo>
                  <a:pt x="7097" y="470"/>
                  <a:pt x="7144" y="473"/>
                  <a:pt x="7192" y="478"/>
                </a:cubicBezTo>
                <a:lnTo>
                  <a:pt x="7227" y="490"/>
                </a:lnTo>
                <a:cubicBezTo>
                  <a:pt x="8287" y="1098"/>
                  <a:pt x="7870" y="2931"/>
                  <a:pt x="8001" y="3955"/>
                </a:cubicBezTo>
                <a:cubicBezTo>
                  <a:pt x="8013" y="4038"/>
                  <a:pt x="8073" y="4098"/>
                  <a:pt x="8156" y="4134"/>
                </a:cubicBezTo>
                <a:cubicBezTo>
                  <a:pt x="9085" y="4455"/>
                  <a:pt x="10859" y="4908"/>
                  <a:pt x="11002" y="6098"/>
                </a:cubicBezTo>
                <a:cubicBezTo>
                  <a:pt x="10865" y="6985"/>
                  <a:pt x="9855" y="7157"/>
                  <a:pt x="8964" y="7157"/>
                </a:cubicBezTo>
                <a:cubicBezTo>
                  <a:pt x="8612" y="7157"/>
                  <a:pt x="8278" y="7130"/>
                  <a:pt x="8025" y="7110"/>
                </a:cubicBezTo>
                <a:cubicBezTo>
                  <a:pt x="7894" y="7110"/>
                  <a:pt x="7787" y="7205"/>
                  <a:pt x="7787" y="7336"/>
                </a:cubicBezTo>
                <a:cubicBezTo>
                  <a:pt x="7823" y="8217"/>
                  <a:pt x="7811" y="9122"/>
                  <a:pt x="7561" y="9980"/>
                </a:cubicBezTo>
                <a:cubicBezTo>
                  <a:pt x="7404" y="10496"/>
                  <a:pt x="7067" y="10722"/>
                  <a:pt x="6686" y="10722"/>
                </a:cubicBezTo>
                <a:cubicBezTo>
                  <a:pt x="6372" y="10722"/>
                  <a:pt x="6028" y="10569"/>
                  <a:pt x="5727" y="10301"/>
                </a:cubicBezTo>
                <a:cubicBezTo>
                  <a:pt x="5180" y="9789"/>
                  <a:pt x="4918" y="9051"/>
                  <a:pt x="4822" y="8336"/>
                </a:cubicBezTo>
                <a:cubicBezTo>
                  <a:pt x="4799" y="8227"/>
                  <a:pt x="4698" y="8158"/>
                  <a:pt x="4594" y="8158"/>
                </a:cubicBezTo>
                <a:cubicBezTo>
                  <a:pt x="4541" y="8158"/>
                  <a:pt x="4486" y="8177"/>
                  <a:pt x="4441" y="8217"/>
                </a:cubicBezTo>
                <a:cubicBezTo>
                  <a:pt x="3989" y="8694"/>
                  <a:pt x="3405" y="9027"/>
                  <a:pt x="2774" y="9194"/>
                </a:cubicBezTo>
                <a:cubicBezTo>
                  <a:pt x="2619" y="9235"/>
                  <a:pt x="2461" y="9256"/>
                  <a:pt x="2308" y="9256"/>
                </a:cubicBezTo>
                <a:cubicBezTo>
                  <a:pt x="1627" y="9256"/>
                  <a:pt x="1040" y="8848"/>
                  <a:pt x="1215" y="8051"/>
                </a:cubicBezTo>
                <a:cubicBezTo>
                  <a:pt x="1417" y="7158"/>
                  <a:pt x="2096" y="6336"/>
                  <a:pt x="2667" y="5634"/>
                </a:cubicBezTo>
                <a:cubicBezTo>
                  <a:pt x="2739" y="5527"/>
                  <a:pt x="2703" y="5384"/>
                  <a:pt x="2596" y="5312"/>
                </a:cubicBezTo>
                <a:cubicBezTo>
                  <a:pt x="1905" y="4872"/>
                  <a:pt x="0" y="3645"/>
                  <a:pt x="917" y="2598"/>
                </a:cubicBezTo>
                <a:cubicBezTo>
                  <a:pt x="1136" y="2348"/>
                  <a:pt x="1477" y="2257"/>
                  <a:pt x="1865" y="2257"/>
                </a:cubicBezTo>
                <a:cubicBezTo>
                  <a:pt x="2697" y="2257"/>
                  <a:pt x="3747" y="2677"/>
                  <a:pt x="4275" y="2848"/>
                </a:cubicBezTo>
                <a:cubicBezTo>
                  <a:pt x="4297" y="2854"/>
                  <a:pt x="4319" y="2857"/>
                  <a:pt x="4341" y="2857"/>
                </a:cubicBezTo>
                <a:cubicBezTo>
                  <a:pt x="4401" y="2857"/>
                  <a:pt x="4457" y="2835"/>
                  <a:pt x="4501" y="2800"/>
                </a:cubicBezTo>
                <a:cubicBezTo>
                  <a:pt x="5187" y="2080"/>
                  <a:pt x="5928" y="470"/>
                  <a:pt x="7051" y="470"/>
                </a:cubicBezTo>
                <a:close/>
                <a:moveTo>
                  <a:pt x="7055" y="1"/>
                </a:moveTo>
                <a:cubicBezTo>
                  <a:pt x="6256" y="1"/>
                  <a:pt x="5629" y="658"/>
                  <a:pt x="5144" y="1264"/>
                </a:cubicBezTo>
                <a:cubicBezTo>
                  <a:pt x="4870" y="1609"/>
                  <a:pt x="4596" y="1955"/>
                  <a:pt x="4322" y="2312"/>
                </a:cubicBezTo>
                <a:cubicBezTo>
                  <a:pt x="4269" y="2377"/>
                  <a:pt x="4233" y="2402"/>
                  <a:pt x="4200" y="2402"/>
                </a:cubicBezTo>
                <a:cubicBezTo>
                  <a:pt x="4131" y="2402"/>
                  <a:pt x="4072" y="2293"/>
                  <a:pt x="3870" y="2229"/>
                </a:cubicBezTo>
                <a:cubicBezTo>
                  <a:pt x="3489" y="2110"/>
                  <a:pt x="3096" y="2014"/>
                  <a:pt x="2691" y="1943"/>
                </a:cubicBezTo>
                <a:cubicBezTo>
                  <a:pt x="2476" y="1911"/>
                  <a:pt x="2208" y="1885"/>
                  <a:pt x="1931" y="1885"/>
                </a:cubicBezTo>
                <a:cubicBezTo>
                  <a:pt x="1167" y="1885"/>
                  <a:pt x="323" y="2087"/>
                  <a:pt x="262" y="2943"/>
                </a:cubicBezTo>
                <a:cubicBezTo>
                  <a:pt x="167" y="4134"/>
                  <a:pt x="1215" y="4967"/>
                  <a:pt x="2132" y="5562"/>
                </a:cubicBezTo>
                <a:cubicBezTo>
                  <a:pt x="1465" y="6396"/>
                  <a:pt x="369" y="7777"/>
                  <a:pt x="774" y="8825"/>
                </a:cubicBezTo>
                <a:cubicBezTo>
                  <a:pt x="1028" y="9495"/>
                  <a:pt x="1547" y="9743"/>
                  <a:pt x="2138" y="9743"/>
                </a:cubicBezTo>
                <a:cubicBezTo>
                  <a:pt x="2933" y="9743"/>
                  <a:pt x="3859" y="9296"/>
                  <a:pt x="4453" y="8825"/>
                </a:cubicBezTo>
                <a:cubicBezTo>
                  <a:pt x="4726" y="9907"/>
                  <a:pt x="5542" y="11231"/>
                  <a:pt x="6672" y="11231"/>
                </a:cubicBezTo>
                <a:cubicBezTo>
                  <a:pt x="6871" y="11231"/>
                  <a:pt x="7081" y="11190"/>
                  <a:pt x="7299" y="11099"/>
                </a:cubicBezTo>
                <a:cubicBezTo>
                  <a:pt x="8370" y="10658"/>
                  <a:pt x="8311" y="8658"/>
                  <a:pt x="8263" y="7598"/>
                </a:cubicBezTo>
                <a:lnTo>
                  <a:pt x="8263" y="7598"/>
                </a:lnTo>
                <a:cubicBezTo>
                  <a:pt x="8444" y="7609"/>
                  <a:pt x="8635" y="7616"/>
                  <a:pt x="8832" y="7616"/>
                </a:cubicBezTo>
                <a:cubicBezTo>
                  <a:pt x="9982" y="7616"/>
                  <a:pt x="11295" y="7371"/>
                  <a:pt x="11478" y="6110"/>
                </a:cubicBezTo>
                <a:cubicBezTo>
                  <a:pt x="11490" y="6074"/>
                  <a:pt x="11478" y="6039"/>
                  <a:pt x="11466" y="6003"/>
                </a:cubicBezTo>
                <a:cubicBezTo>
                  <a:pt x="11383" y="5277"/>
                  <a:pt x="10811" y="4860"/>
                  <a:pt x="10228" y="4503"/>
                </a:cubicBezTo>
                <a:cubicBezTo>
                  <a:pt x="9787" y="4253"/>
                  <a:pt x="9335" y="4038"/>
                  <a:pt x="8859" y="3884"/>
                </a:cubicBezTo>
                <a:cubicBezTo>
                  <a:pt x="8704" y="3836"/>
                  <a:pt x="8454" y="3836"/>
                  <a:pt x="8454" y="3776"/>
                </a:cubicBezTo>
                <a:cubicBezTo>
                  <a:pt x="8454" y="3657"/>
                  <a:pt x="8442" y="3538"/>
                  <a:pt x="8442" y="3419"/>
                </a:cubicBezTo>
                <a:cubicBezTo>
                  <a:pt x="8406" y="2336"/>
                  <a:pt x="8573" y="717"/>
                  <a:pt x="7477" y="97"/>
                </a:cubicBezTo>
                <a:cubicBezTo>
                  <a:pt x="7454" y="74"/>
                  <a:pt x="7430" y="74"/>
                  <a:pt x="7406" y="62"/>
                </a:cubicBezTo>
                <a:lnTo>
                  <a:pt x="7311" y="26"/>
                </a:lnTo>
                <a:cubicBezTo>
                  <a:pt x="7287" y="26"/>
                  <a:pt x="7263" y="14"/>
                  <a:pt x="7251" y="14"/>
                </a:cubicBezTo>
                <a:cubicBezTo>
                  <a:pt x="7185" y="5"/>
                  <a:pt x="7119" y="1"/>
                  <a:pt x="705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8" name="Google Shape;2738;p20"/>
          <p:cNvSpPr/>
          <p:nvPr/>
        </p:nvSpPr>
        <p:spPr>
          <a:xfrm>
            <a:off x="5636038" y="793510"/>
            <a:ext cx="140828" cy="251849"/>
          </a:xfrm>
          <a:custGeom>
            <a:avLst/>
            <a:gdLst/>
            <a:ahLst/>
            <a:cxnLst/>
            <a:rect l="l" t="t" r="r" b="b"/>
            <a:pathLst>
              <a:path w="4394" h="7858" extrusionOk="0">
                <a:moveTo>
                  <a:pt x="1939" y="1"/>
                </a:moveTo>
                <a:cubicBezTo>
                  <a:pt x="1171" y="1"/>
                  <a:pt x="320" y="195"/>
                  <a:pt x="250" y="1054"/>
                </a:cubicBezTo>
                <a:cubicBezTo>
                  <a:pt x="155" y="2245"/>
                  <a:pt x="1215" y="3078"/>
                  <a:pt x="2132" y="3673"/>
                </a:cubicBezTo>
                <a:cubicBezTo>
                  <a:pt x="1453" y="4507"/>
                  <a:pt x="369" y="5888"/>
                  <a:pt x="762" y="6947"/>
                </a:cubicBezTo>
                <a:cubicBezTo>
                  <a:pt x="1020" y="7612"/>
                  <a:pt x="1538" y="7858"/>
                  <a:pt x="2129" y="7858"/>
                </a:cubicBezTo>
                <a:cubicBezTo>
                  <a:pt x="2902" y="7858"/>
                  <a:pt x="3799" y="7436"/>
                  <a:pt x="4394" y="6983"/>
                </a:cubicBezTo>
                <a:lnTo>
                  <a:pt x="4394" y="6364"/>
                </a:lnTo>
                <a:cubicBezTo>
                  <a:pt x="3953" y="6828"/>
                  <a:pt x="3394" y="7150"/>
                  <a:pt x="2774" y="7317"/>
                </a:cubicBezTo>
                <a:cubicBezTo>
                  <a:pt x="2625" y="7355"/>
                  <a:pt x="2472" y="7374"/>
                  <a:pt x="2324" y="7374"/>
                </a:cubicBezTo>
                <a:cubicBezTo>
                  <a:pt x="1636" y="7374"/>
                  <a:pt x="1038" y="6967"/>
                  <a:pt x="1215" y="6174"/>
                </a:cubicBezTo>
                <a:cubicBezTo>
                  <a:pt x="1417" y="5281"/>
                  <a:pt x="2096" y="4447"/>
                  <a:pt x="2667" y="3745"/>
                </a:cubicBezTo>
                <a:cubicBezTo>
                  <a:pt x="2739" y="3638"/>
                  <a:pt x="2715" y="3495"/>
                  <a:pt x="2608" y="3423"/>
                </a:cubicBezTo>
                <a:cubicBezTo>
                  <a:pt x="1905" y="2983"/>
                  <a:pt x="0" y="1756"/>
                  <a:pt x="917" y="721"/>
                </a:cubicBezTo>
                <a:cubicBezTo>
                  <a:pt x="1137" y="470"/>
                  <a:pt x="1479" y="380"/>
                  <a:pt x="1868" y="380"/>
                </a:cubicBezTo>
                <a:cubicBezTo>
                  <a:pt x="2701" y="380"/>
                  <a:pt x="3751" y="796"/>
                  <a:pt x="4287" y="959"/>
                </a:cubicBezTo>
                <a:cubicBezTo>
                  <a:pt x="4304" y="965"/>
                  <a:pt x="4322" y="968"/>
                  <a:pt x="4340" y="968"/>
                </a:cubicBezTo>
                <a:cubicBezTo>
                  <a:pt x="4358" y="968"/>
                  <a:pt x="4376" y="965"/>
                  <a:pt x="4394" y="959"/>
                </a:cubicBezTo>
                <a:lnTo>
                  <a:pt x="4394" y="316"/>
                </a:lnTo>
                <a:lnTo>
                  <a:pt x="4322" y="411"/>
                </a:lnTo>
                <a:cubicBezTo>
                  <a:pt x="4267" y="482"/>
                  <a:pt x="4231" y="509"/>
                  <a:pt x="4197" y="509"/>
                </a:cubicBezTo>
                <a:cubicBezTo>
                  <a:pt x="4129" y="509"/>
                  <a:pt x="4068" y="403"/>
                  <a:pt x="3870" y="340"/>
                </a:cubicBezTo>
                <a:cubicBezTo>
                  <a:pt x="3489" y="220"/>
                  <a:pt x="3084" y="125"/>
                  <a:pt x="2691" y="54"/>
                </a:cubicBezTo>
                <a:cubicBezTo>
                  <a:pt x="2478" y="26"/>
                  <a:pt x="2213" y="1"/>
                  <a:pt x="19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9" name="Google Shape;2739;p20"/>
          <p:cNvSpPr/>
          <p:nvPr/>
        </p:nvSpPr>
        <p:spPr>
          <a:xfrm>
            <a:off x="0" y="4660264"/>
            <a:ext cx="248067" cy="359569"/>
          </a:xfrm>
          <a:custGeom>
            <a:avLst/>
            <a:gdLst/>
            <a:ahLst/>
            <a:cxnLst/>
            <a:rect l="l" t="t" r="r" b="b"/>
            <a:pathLst>
              <a:path w="7740" h="11219" extrusionOk="0">
                <a:moveTo>
                  <a:pt x="3316" y="1"/>
                </a:moveTo>
                <a:cubicBezTo>
                  <a:pt x="2518" y="1"/>
                  <a:pt x="1891" y="658"/>
                  <a:pt x="1417" y="1264"/>
                </a:cubicBezTo>
                <a:cubicBezTo>
                  <a:pt x="1143" y="1609"/>
                  <a:pt x="869" y="1955"/>
                  <a:pt x="583" y="2300"/>
                </a:cubicBezTo>
                <a:cubicBezTo>
                  <a:pt x="533" y="2366"/>
                  <a:pt x="500" y="2390"/>
                  <a:pt x="469" y="2390"/>
                </a:cubicBezTo>
                <a:cubicBezTo>
                  <a:pt x="404" y="2390"/>
                  <a:pt x="344" y="2285"/>
                  <a:pt x="143" y="2228"/>
                </a:cubicBezTo>
                <a:lnTo>
                  <a:pt x="0" y="2181"/>
                </a:lnTo>
                <a:lnTo>
                  <a:pt x="0" y="2645"/>
                </a:lnTo>
                <a:cubicBezTo>
                  <a:pt x="214" y="2717"/>
                  <a:pt x="393" y="2776"/>
                  <a:pt x="548" y="2824"/>
                </a:cubicBezTo>
                <a:cubicBezTo>
                  <a:pt x="570" y="2831"/>
                  <a:pt x="595" y="2835"/>
                  <a:pt x="621" y="2835"/>
                </a:cubicBezTo>
                <a:cubicBezTo>
                  <a:pt x="676" y="2835"/>
                  <a:pt x="733" y="2817"/>
                  <a:pt x="774" y="2776"/>
                </a:cubicBezTo>
                <a:cubicBezTo>
                  <a:pt x="1460" y="2067"/>
                  <a:pt x="2190" y="458"/>
                  <a:pt x="3322" y="458"/>
                </a:cubicBezTo>
                <a:cubicBezTo>
                  <a:pt x="3369" y="458"/>
                  <a:pt x="3417" y="461"/>
                  <a:pt x="3465" y="466"/>
                </a:cubicBezTo>
                <a:lnTo>
                  <a:pt x="3500" y="478"/>
                </a:lnTo>
                <a:cubicBezTo>
                  <a:pt x="4548" y="1085"/>
                  <a:pt x="4143" y="2919"/>
                  <a:pt x="4262" y="3943"/>
                </a:cubicBezTo>
                <a:cubicBezTo>
                  <a:pt x="4286" y="4014"/>
                  <a:pt x="4334" y="4086"/>
                  <a:pt x="4417" y="4110"/>
                </a:cubicBezTo>
                <a:cubicBezTo>
                  <a:pt x="5346" y="4443"/>
                  <a:pt x="7120" y="4895"/>
                  <a:pt x="7263" y="6074"/>
                </a:cubicBezTo>
                <a:cubicBezTo>
                  <a:pt x="7118" y="6972"/>
                  <a:pt x="6107" y="7145"/>
                  <a:pt x="5218" y="7145"/>
                </a:cubicBezTo>
                <a:cubicBezTo>
                  <a:pt x="4869" y="7145"/>
                  <a:pt x="4538" y="7118"/>
                  <a:pt x="4286" y="7098"/>
                </a:cubicBezTo>
                <a:cubicBezTo>
                  <a:pt x="4280" y="7097"/>
                  <a:pt x="4273" y="7097"/>
                  <a:pt x="4266" y="7097"/>
                </a:cubicBezTo>
                <a:cubicBezTo>
                  <a:pt x="4145" y="7097"/>
                  <a:pt x="4048" y="7199"/>
                  <a:pt x="4036" y="7312"/>
                </a:cubicBezTo>
                <a:cubicBezTo>
                  <a:pt x="4084" y="8205"/>
                  <a:pt x="4072" y="9098"/>
                  <a:pt x="3810" y="9967"/>
                </a:cubicBezTo>
                <a:cubicBezTo>
                  <a:pt x="3660" y="10482"/>
                  <a:pt x="3326" y="10708"/>
                  <a:pt x="2946" y="10708"/>
                </a:cubicBezTo>
                <a:cubicBezTo>
                  <a:pt x="2631" y="10708"/>
                  <a:pt x="2285" y="10552"/>
                  <a:pt x="1988" y="10277"/>
                </a:cubicBezTo>
                <a:cubicBezTo>
                  <a:pt x="1441" y="9777"/>
                  <a:pt x="1179" y="9039"/>
                  <a:pt x="1083" y="8324"/>
                </a:cubicBezTo>
                <a:cubicBezTo>
                  <a:pt x="1052" y="8206"/>
                  <a:pt x="952" y="8140"/>
                  <a:pt x="851" y="8140"/>
                </a:cubicBezTo>
                <a:cubicBezTo>
                  <a:pt x="799" y="8140"/>
                  <a:pt x="747" y="8157"/>
                  <a:pt x="702" y="8193"/>
                </a:cubicBezTo>
                <a:cubicBezTo>
                  <a:pt x="488" y="8408"/>
                  <a:pt x="250" y="8598"/>
                  <a:pt x="0" y="8765"/>
                </a:cubicBezTo>
                <a:lnTo>
                  <a:pt x="0" y="9265"/>
                </a:lnTo>
                <a:cubicBezTo>
                  <a:pt x="250" y="9134"/>
                  <a:pt x="488" y="8991"/>
                  <a:pt x="714" y="8813"/>
                </a:cubicBezTo>
                <a:cubicBezTo>
                  <a:pt x="988" y="9895"/>
                  <a:pt x="1794" y="11219"/>
                  <a:pt x="2922" y="11219"/>
                </a:cubicBezTo>
                <a:cubicBezTo>
                  <a:pt x="3121" y="11219"/>
                  <a:pt x="3330" y="11178"/>
                  <a:pt x="3548" y="11087"/>
                </a:cubicBezTo>
                <a:cubicBezTo>
                  <a:pt x="4620" y="10634"/>
                  <a:pt x="4572" y="8646"/>
                  <a:pt x="4524" y="7574"/>
                </a:cubicBezTo>
                <a:lnTo>
                  <a:pt x="4524" y="7574"/>
                </a:lnTo>
                <a:cubicBezTo>
                  <a:pt x="4703" y="7585"/>
                  <a:pt x="4894" y="7592"/>
                  <a:pt x="5089" y="7592"/>
                </a:cubicBezTo>
                <a:cubicBezTo>
                  <a:pt x="6235" y="7592"/>
                  <a:pt x="7556" y="7347"/>
                  <a:pt x="7739" y="6086"/>
                </a:cubicBezTo>
                <a:cubicBezTo>
                  <a:pt x="7739" y="6050"/>
                  <a:pt x="7739" y="6015"/>
                  <a:pt x="7727" y="5979"/>
                </a:cubicBezTo>
                <a:cubicBezTo>
                  <a:pt x="7644" y="5264"/>
                  <a:pt x="7072" y="4836"/>
                  <a:pt x="6501" y="4491"/>
                </a:cubicBezTo>
                <a:cubicBezTo>
                  <a:pt x="6060" y="4241"/>
                  <a:pt x="5596" y="4038"/>
                  <a:pt x="5132" y="3883"/>
                </a:cubicBezTo>
                <a:cubicBezTo>
                  <a:pt x="4977" y="3824"/>
                  <a:pt x="4727" y="3836"/>
                  <a:pt x="4727" y="3776"/>
                </a:cubicBezTo>
                <a:cubicBezTo>
                  <a:pt x="4727" y="3657"/>
                  <a:pt x="4715" y="3538"/>
                  <a:pt x="4715" y="3419"/>
                </a:cubicBezTo>
                <a:cubicBezTo>
                  <a:pt x="4679" y="2336"/>
                  <a:pt x="4846" y="704"/>
                  <a:pt x="3739" y="85"/>
                </a:cubicBezTo>
                <a:cubicBezTo>
                  <a:pt x="3727" y="73"/>
                  <a:pt x="3703" y="61"/>
                  <a:pt x="3679" y="50"/>
                </a:cubicBezTo>
                <a:lnTo>
                  <a:pt x="3584" y="26"/>
                </a:lnTo>
                <a:cubicBezTo>
                  <a:pt x="3560" y="14"/>
                  <a:pt x="3536" y="14"/>
                  <a:pt x="3512" y="14"/>
                </a:cubicBezTo>
                <a:cubicBezTo>
                  <a:pt x="3446" y="5"/>
                  <a:pt x="3381" y="1"/>
                  <a:pt x="331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0" name="Google Shape;2740;p20"/>
          <p:cNvSpPr/>
          <p:nvPr/>
        </p:nvSpPr>
        <p:spPr>
          <a:xfrm>
            <a:off x="174765" y="1092851"/>
            <a:ext cx="147302" cy="159160"/>
          </a:xfrm>
          <a:custGeom>
            <a:avLst/>
            <a:gdLst/>
            <a:ahLst/>
            <a:cxnLst/>
            <a:rect l="l" t="t" r="r" b="b"/>
            <a:pathLst>
              <a:path w="4596" h="4966" extrusionOk="0">
                <a:moveTo>
                  <a:pt x="2298" y="1"/>
                </a:moveTo>
                <a:cubicBezTo>
                  <a:pt x="2048" y="1"/>
                  <a:pt x="1834" y="846"/>
                  <a:pt x="1786" y="1977"/>
                </a:cubicBezTo>
                <a:cubicBezTo>
                  <a:pt x="762" y="2025"/>
                  <a:pt x="0" y="2227"/>
                  <a:pt x="0" y="2477"/>
                </a:cubicBezTo>
                <a:cubicBezTo>
                  <a:pt x="0" y="2727"/>
                  <a:pt x="762" y="2941"/>
                  <a:pt x="1786" y="2989"/>
                </a:cubicBezTo>
                <a:cubicBezTo>
                  <a:pt x="1834" y="4120"/>
                  <a:pt x="2048" y="4966"/>
                  <a:pt x="2298" y="4966"/>
                </a:cubicBezTo>
                <a:cubicBezTo>
                  <a:pt x="2548" y="4966"/>
                  <a:pt x="2750" y="4108"/>
                  <a:pt x="2810" y="2989"/>
                </a:cubicBezTo>
                <a:cubicBezTo>
                  <a:pt x="3822" y="2941"/>
                  <a:pt x="4596" y="2727"/>
                  <a:pt x="4596" y="2477"/>
                </a:cubicBezTo>
                <a:cubicBezTo>
                  <a:pt x="4596" y="2227"/>
                  <a:pt x="3822" y="2025"/>
                  <a:pt x="2810" y="1977"/>
                </a:cubicBezTo>
                <a:cubicBezTo>
                  <a:pt x="2750" y="846"/>
                  <a:pt x="2548" y="1"/>
                  <a:pt x="2298"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1" name="Google Shape;2741;p20"/>
          <p:cNvSpPr/>
          <p:nvPr/>
        </p:nvSpPr>
        <p:spPr>
          <a:xfrm>
            <a:off x="3759389" y="824982"/>
            <a:ext cx="147334" cy="159160"/>
          </a:xfrm>
          <a:custGeom>
            <a:avLst/>
            <a:gdLst/>
            <a:ahLst/>
            <a:cxnLst/>
            <a:rect l="l" t="t" r="r" b="b"/>
            <a:pathLst>
              <a:path w="4597" h="4966" extrusionOk="0">
                <a:moveTo>
                  <a:pt x="2298" y="0"/>
                </a:moveTo>
                <a:cubicBezTo>
                  <a:pt x="2048" y="0"/>
                  <a:pt x="1834" y="846"/>
                  <a:pt x="1786" y="1977"/>
                </a:cubicBezTo>
                <a:cubicBezTo>
                  <a:pt x="762" y="2025"/>
                  <a:pt x="0" y="2239"/>
                  <a:pt x="0" y="2489"/>
                </a:cubicBezTo>
                <a:cubicBezTo>
                  <a:pt x="0" y="2739"/>
                  <a:pt x="762" y="2941"/>
                  <a:pt x="1786" y="2989"/>
                </a:cubicBezTo>
                <a:cubicBezTo>
                  <a:pt x="1834" y="4120"/>
                  <a:pt x="2048" y="4965"/>
                  <a:pt x="2298" y="4965"/>
                </a:cubicBezTo>
                <a:cubicBezTo>
                  <a:pt x="2548" y="4965"/>
                  <a:pt x="2751" y="4120"/>
                  <a:pt x="2810" y="2989"/>
                </a:cubicBezTo>
                <a:cubicBezTo>
                  <a:pt x="3822" y="2941"/>
                  <a:pt x="4596" y="2739"/>
                  <a:pt x="4596" y="2489"/>
                </a:cubicBezTo>
                <a:cubicBezTo>
                  <a:pt x="4596" y="2239"/>
                  <a:pt x="3822" y="2025"/>
                  <a:pt x="2810" y="1977"/>
                </a:cubicBezTo>
                <a:cubicBezTo>
                  <a:pt x="2751" y="846"/>
                  <a:pt x="2548" y="0"/>
                  <a:pt x="229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2" name="Google Shape;2742;p20"/>
          <p:cNvSpPr/>
          <p:nvPr/>
        </p:nvSpPr>
        <p:spPr>
          <a:xfrm>
            <a:off x="174381" y="4297818"/>
            <a:ext cx="147686" cy="159128"/>
          </a:xfrm>
          <a:custGeom>
            <a:avLst/>
            <a:gdLst/>
            <a:ahLst/>
            <a:cxnLst/>
            <a:rect l="l" t="t" r="r" b="b"/>
            <a:pathLst>
              <a:path w="4608" h="4965" extrusionOk="0">
                <a:moveTo>
                  <a:pt x="2298" y="0"/>
                </a:moveTo>
                <a:cubicBezTo>
                  <a:pt x="2048" y="0"/>
                  <a:pt x="1834" y="845"/>
                  <a:pt x="1786" y="1976"/>
                </a:cubicBezTo>
                <a:cubicBezTo>
                  <a:pt x="762" y="2024"/>
                  <a:pt x="0" y="2238"/>
                  <a:pt x="0" y="2477"/>
                </a:cubicBezTo>
                <a:cubicBezTo>
                  <a:pt x="0" y="2727"/>
                  <a:pt x="774" y="2941"/>
                  <a:pt x="1786" y="2988"/>
                </a:cubicBezTo>
                <a:cubicBezTo>
                  <a:pt x="1834" y="4120"/>
                  <a:pt x="2048" y="4965"/>
                  <a:pt x="2298" y="4965"/>
                </a:cubicBezTo>
                <a:cubicBezTo>
                  <a:pt x="2548" y="4965"/>
                  <a:pt x="2762" y="4120"/>
                  <a:pt x="2810" y="2988"/>
                </a:cubicBezTo>
                <a:cubicBezTo>
                  <a:pt x="3834" y="2941"/>
                  <a:pt x="4608" y="2727"/>
                  <a:pt x="4608" y="2477"/>
                </a:cubicBezTo>
                <a:cubicBezTo>
                  <a:pt x="4608" y="2226"/>
                  <a:pt x="3834" y="2024"/>
                  <a:pt x="2822" y="1976"/>
                </a:cubicBezTo>
                <a:cubicBezTo>
                  <a:pt x="2762" y="845"/>
                  <a:pt x="2548" y="0"/>
                  <a:pt x="229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3" name="Google Shape;2743;p20"/>
          <p:cNvSpPr/>
          <p:nvPr/>
        </p:nvSpPr>
        <p:spPr>
          <a:xfrm>
            <a:off x="3703302" y="3093147"/>
            <a:ext cx="93907" cy="100765"/>
          </a:xfrm>
          <a:custGeom>
            <a:avLst/>
            <a:gdLst/>
            <a:ahLst/>
            <a:cxnLst/>
            <a:rect l="l" t="t" r="r" b="b"/>
            <a:pathLst>
              <a:path w="2930" h="3144" extrusionOk="0">
                <a:moveTo>
                  <a:pt x="1465" y="0"/>
                </a:moveTo>
                <a:cubicBezTo>
                  <a:pt x="1310" y="0"/>
                  <a:pt x="1167" y="536"/>
                  <a:pt x="1143" y="1250"/>
                </a:cubicBezTo>
                <a:cubicBezTo>
                  <a:pt x="488" y="1286"/>
                  <a:pt x="0" y="1417"/>
                  <a:pt x="0" y="1572"/>
                </a:cubicBezTo>
                <a:cubicBezTo>
                  <a:pt x="0" y="1726"/>
                  <a:pt x="488" y="1857"/>
                  <a:pt x="1143" y="1893"/>
                </a:cubicBezTo>
                <a:cubicBezTo>
                  <a:pt x="1179" y="2608"/>
                  <a:pt x="1310" y="3143"/>
                  <a:pt x="1465" y="3143"/>
                </a:cubicBezTo>
                <a:cubicBezTo>
                  <a:pt x="1631" y="3143"/>
                  <a:pt x="1762" y="2608"/>
                  <a:pt x="1786" y="1893"/>
                </a:cubicBezTo>
                <a:cubicBezTo>
                  <a:pt x="2441" y="1857"/>
                  <a:pt x="2929" y="1726"/>
                  <a:pt x="2929" y="1572"/>
                </a:cubicBezTo>
                <a:cubicBezTo>
                  <a:pt x="2929" y="1417"/>
                  <a:pt x="2441" y="1286"/>
                  <a:pt x="1786" y="1250"/>
                </a:cubicBezTo>
                <a:cubicBezTo>
                  <a:pt x="1762" y="536"/>
                  <a:pt x="1631" y="0"/>
                  <a:pt x="1465" y="0"/>
                </a:cubicBezTo>
                <a:close/>
              </a:path>
            </a:pathLst>
          </a:custGeom>
          <a:solidFill>
            <a:srgbClr val="72C2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4" name="Google Shape;2744;p20"/>
          <p:cNvSpPr/>
          <p:nvPr/>
        </p:nvSpPr>
        <p:spPr>
          <a:xfrm>
            <a:off x="3080936" y="3268649"/>
            <a:ext cx="93874" cy="101182"/>
          </a:xfrm>
          <a:custGeom>
            <a:avLst/>
            <a:gdLst/>
            <a:ahLst/>
            <a:cxnLst/>
            <a:rect l="l" t="t" r="r" b="b"/>
            <a:pathLst>
              <a:path w="2929" h="3157" extrusionOk="0">
                <a:moveTo>
                  <a:pt x="1465" y="1"/>
                </a:moveTo>
                <a:cubicBezTo>
                  <a:pt x="1310" y="1"/>
                  <a:pt x="1167" y="537"/>
                  <a:pt x="1143" y="1251"/>
                </a:cubicBezTo>
                <a:cubicBezTo>
                  <a:pt x="488" y="1287"/>
                  <a:pt x="0" y="1418"/>
                  <a:pt x="0" y="1584"/>
                </a:cubicBezTo>
                <a:cubicBezTo>
                  <a:pt x="0" y="1739"/>
                  <a:pt x="488" y="1870"/>
                  <a:pt x="1143" y="1906"/>
                </a:cubicBezTo>
                <a:cubicBezTo>
                  <a:pt x="1179" y="2620"/>
                  <a:pt x="1310" y="3156"/>
                  <a:pt x="1465" y="3156"/>
                </a:cubicBezTo>
                <a:cubicBezTo>
                  <a:pt x="1631" y="3156"/>
                  <a:pt x="1762" y="2620"/>
                  <a:pt x="1786" y="1906"/>
                </a:cubicBezTo>
                <a:cubicBezTo>
                  <a:pt x="2441" y="1870"/>
                  <a:pt x="2929" y="1739"/>
                  <a:pt x="2929" y="1584"/>
                </a:cubicBezTo>
                <a:cubicBezTo>
                  <a:pt x="2929" y="1418"/>
                  <a:pt x="2441" y="1287"/>
                  <a:pt x="1786" y="1251"/>
                </a:cubicBezTo>
                <a:cubicBezTo>
                  <a:pt x="1762" y="537"/>
                  <a:pt x="1631" y="1"/>
                  <a:pt x="146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5" name="Google Shape;2745;p20"/>
          <p:cNvSpPr/>
          <p:nvPr/>
        </p:nvSpPr>
        <p:spPr>
          <a:xfrm>
            <a:off x="5568126" y="3716635"/>
            <a:ext cx="93874" cy="100797"/>
          </a:xfrm>
          <a:custGeom>
            <a:avLst/>
            <a:gdLst/>
            <a:ahLst/>
            <a:cxnLst/>
            <a:rect l="l" t="t" r="r" b="b"/>
            <a:pathLst>
              <a:path w="2929" h="3145" extrusionOk="0">
                <a:moveTo>
                  <a:pt x="1464" y="1"/>
                </a:moveTo>
                <a:cubicBezTo>
                  <a:pt x="1298" y="1"/>
                  <a:pt x="1167" y="537"/>
                  <a:pt x="1131" y="1251"/>
                </a:cubicBezTo>
                <a:cubicBezTo>
                  <a:pt x="488" y="1287"/>
                  <a:pt x="0" y="1418"/>
                  <a:pt x="0" y="1572"/>
                </a:cubicBezTo>
                <a:cubicBezTo>
                  <a:pt x="0" y="1727"/>
                  <a:pt x="488" y="1858"/>
                  <a:pt x="1131" y="1894"/>
                </a:cubicBezTo>
                <a:cubicBezTo>
                  <a:pt x="1167" y="2608"/>
                  <a:pt x="1298" y="3144"/>
                  <a:pt x="1464" y="3144"/>
                </a:cubicBezTo>
                <a:cubicBezTo>
                  <a:pt x="1619" y="3144"/>
                  <a:pt x="1762" y="2608"/>
                  <a:pt x="1786" y="1894"/>
                </a:cubicBezTo>
                <a:cubicBezTo>
                  <a:pt x="2441" y="1858"/>
                  <a:pt x="2929" y="1727"/>
                  <a:pt x="2929" y="1572"/>
                </a:cubicBezTo>
                <a:cubicBezTo>
                  <a:pt x="2929" y="1418"/>
                  <a:pt x="2441" y="1287"/>
                  <a:pt x="1786" y="1251"/>
                </a:cubicBezTo>
                <a:cubicBezTo>
                  <a:pt x="1750" y="537"/>
                  <a:pt x="1619" y="1"/>
                  <a:pt x="146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6" name="Google Shape;2746;p20"/>
          <p:cNvSpPr/>
          <p:nvPr/>
        </p:nvSpPr>
        <p:spPr>
          <a:xfrm>
            <a:off x="2941650" y="3688399"/>
            <a:ext cx="64901" cy="70254"/>
          </a:xfrm>
          <a:custGeom>
            <a:avLst/>
            <a:gdLst/>
            <a:ahLst/>
            <a:cxnLst/>
            <a:rect l="l" t="t" r="r" b="b"/>
            <a:pathLst>
              <a:path w="2025" h="2192" extrusionOk="0">
                <a:moveTo>
                  <a:pt x="1012" y="1"/>
                </a:moveTo>
                <a:cubicBezTo>
                  <a:pt x="905" y="1"/>
                  <a:pt x="810" y="382"/>
                  <a:pt x="786" y="870"/>
                </a:cubicBezTo>
                <a:cubicBezTo>
                  <a:pt x="334" y="894"/>
                  <a:pt x="0" y="989"/>
                  <a:pt x="0" y="1096"/>
                </a:cubicBezTo>
                <a:cubicBezTo>
                  <a:pt x="0" y="1203"/>
                  <a:pt x="334" y="1299"/>
                  <a:pt x="786" y="1322"/>
                </a:cubicBezTo>
                <a:cubicBezTo>
                  <a:pt x="810" y="1811"/>
                  <a:pt x="905" y="2192"/>
                  <a:pt x="1012" y="2192"/>
                </a:cubicBezTo>
                <a:cubicBezTo>
                  <a:pt x="1119" y="2192"/>
                  <a:pt x="1215" y="1811"/>
                  <a:pt x="1239" y="1322"/>
                </a:cubicBezTo>
                <a:cubicBezTo>
                  <a:pt x="1679" y="1299"/>
                  <a:pt x="2024" y="1203"/>
                  <a:pt x="2024" y="1096"/>
                </a:cubicBezTo>
                <a:cubicBezTo>
                  <a:pt x="2024" y="989"/>
                  <a:pt x="1691" y="894"/>
                  <a:pt x="1239" y="870"/>
                </a:cubicBezTo>
                <a:cubicBezTo>
                  <a:pt x="1215" y="382"/>
                  <a:pt x="1119" y="1"/>
                  <a:pt x="101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7" name="Google Shape;2747;p20"/>
          <p:cNvSpPr/>
          <p:nvPr/>
        </p:nvSpPr>
        <p:spPr>
          <a:xfrm>
            <a:off x="2333770" y="158740"/>
            <a:ext cx="93906" cy="100765"/>
          </a:xfrm>
          <a:custGeom>
            <a:avLst/>
            <a:gdLst/>
            <a:ahLst/>
            <a:cxnLst/>
            <a:rect l="l" t="t" r="r" b="b"/>
            <a:pathLst>
              <a:path w="2930" h="3144" extrusionOk="0">
                <a:moveTo>
                  <a:pt x="1465" y="0"/>
                </a:moveTo>
                <a:cubicBezTo>
                  <a:pt x="1310" y="0"/>
                  <a:pt x="1167" y="536"/>
                  <a:pt x="1144" y="1250"/>
                </a:cubicBezTo>
                <a:cubicBezTo>
                  <a:pt x="489" y="1286"/>
                  <a:pt x="1" y="1417"/>
                  <a:pt x="1" y="1572"/>
                </a:cubicBezTo>
                <a:cubicBezTo>
                  <a:pt x="1" y="1727"/>
                  <a:pt x="489" y="1858"/>
                  <a:pt x="1144" y="1893"/>
                </a:cubicBezTo>
                <a:cubicBezTo>
                  <a:pt x="1167" y="2608"/>
                  <a:pt x="1310" y="3143"/>
                  <a:pt x="1465" y="3143"/>
                </a:cubicBezTo>
                <a:cubicBezTo>
                  <a:pt x="1620" y="3143"/>
                  <a:pt x="1763" y="2608"/>
                  <a:pt x="1787" y="1893"/>
                </a:cubicBezTo>
                <a:cubicBezTo>
                  <a:pt x="2441" y="1869"/>
                  <a:pt x="2930" y="1727"/>
                  <a:pt x="2930" y="1572"/>
                </a:cubicBezTo>
                <a:cubicBezTo>
                  <a:pt x="2930" y="1417"/>
                  <a:pt x="2441" y="1286"/>
                  <a:pt x="1787" y="1250"/>
                </a:cubicBezTo>
                <a:cubicBezTo>
                  <a:pt x="1763" y="536"/>
                  <a:pt x="1620" y="0"/>
                  <a:pt x="1465" y="0"/>
                </a:cubicBezTo>
                <a:close/>
              </a:path>
            </a:pathLst>
          </a:custGeom>
          <a:solidFill>
            <a:srgbClr val="FF41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8" name="Google Shape;2748;p20"/>
          <p:cNvSpPr/>
          <p:nvPr/>
        </p:nvSpPr>
        <p:spPr>
          <a:xfrm>
            <a:off x="4190581" y="248415"/>
            <a:ext cx="93907" cy="101150"/>
          </a:xfrm>
          <a:custGeom>
            <a:avLst/>
            <a:gdLst/>
            <a:ahLst/>
            <a:cxnLst/>
            <a:rect l="l" t="t" r="r" b="b"/>
            <a:pathLst>
              <a:path w="2930" h="3156" extrusionOk="0">
                <a:moveTo>
                  <a:pt x="1465" y="0"/>
                </a:moveTo>
                <a:cubicBezTo>
                  <a:pt x="1310" y="0"/>
                  <a:pt x="1167" y="536"/>
                  <a:pt x="1143" y="1250"/>
                </a:cubicBezTo>
                <a:cubicBezTo>
                  <a:pt x="489" y="1286"/>
                  <a:pt x="0" y="1417"/>
                  <a:pt x="0" y="1572"/>
                </a:cubicBezTo>
                <a:cubicBezTo>
                  <a:pt x="0" y="1738"/>
                  <a:pt x="489" y="1869"/>
                  <a:pt x="1143" y="1905"/>
                </a:cubicBezTo>
                <a:cubicBezTo>
                  <a:pt x="1179" y="2608"/>
                  <a:pt x="1310" y="3155"/>
                  <a:pt x="1465" y="3155"/>
                </a:cubicBezTo>
                <a:cubicBezTo>
                  <a:pt x="1632" y="3155"/>
                  <a:pt x="1763" y="2608"/>
                  <a:pt x="1786" y="1905"/>
                </a:cubicBezTo>
                <a:cubicBezTo>
                  <a:pt x="2453" y="1869"/>
                  <a:pt x="2929" y="1738"/>
                  <a:pt x="2929" y="1572"/>
                </a:cubicBezTo>
                <a:cubicBezTo>
                  <a:pt x="2929" y="1417"/>
                  <a:pt x="2441" y="1286"/>
                  <a:pt x="1786" y="1250"/>
                </a:cubicBezTo>
                <a:cubicBezTo>
                  <a:pt x="1763" y="536"/>
                  <a:pt x="1632" y="0"/>
                  <a:pt x="14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9" name="Google Shape;2749;p20"/>
          <p:cNvSpPr/>
          <p:nvPr/>
        </p:nvSpPr>
        <p:spPr>
          <a:xfrm>
            <a:off x="7084156" y="936802"/>
            <a:ext cx="106502" cy="106085"/>
          </a:xfrm>
          <a:custGeom>
            <a:avLst/>
            <a:gdLst/>
            <a:ahLst/>
            <a:cxnLst/>
            <a:rect l="l" t="t" r="r" b="b"/>
            <a:pathLst>
              <a:path w="3323" h="3310" extrusionOk="0">
                <a:moveTo>
                  <a:pt x="1656" y="0"/>
                </a:moveTo>
                <a:cubicBezTo>
                  <a:pt x="1465" y="0"/>
                  <a:pt x="1298" y="524"/>
                  <a:pt x="1251" y="1238"/>
                </a:cubicBezTo>
                <a:cubicBezTo>
                  <a:pt x="536" y="1286"/>
                  <a:pt x="1" y="1453"/>
                  <a:pt x="1" y="1655"/>
                </a:cubicBezTo>
                <a:cubicBezTo>
                  <a:pt x="1" y="1845"/>
                  <a:pt x="536" y="2012"/>
                  <a:pt x="1251" y="2060"/>
                </a:cubicBezTo>
                <a:cubicBezTo>
                  <a:pt x="1298" y="2774"/>
                  <a:pt x="1465" y="3310"/>
                  <a:pt x="1656" y="3310"/>
                </a:cubicBezTo>
                <a:cubicBezTo>
                  <a:pt x="1858" y="3310"/>
                  <a:pt x="2025" y="2774"/>
                  <a:pt x="2072" y="2060"/>
                </a:cubicBezTo>
                <a:cubicBezTo>
                  <a:pt x="2787" y="2012"/>
                  <a:pt x="3322" y="1845"/>
                  <a:pt x="3322" y="1655"/>
                </a:cubicBezTo>
                <a:cubicBezTo>
                  <a:pt x="3322" y="1453"/>
                  <a:pt x="2787" y="1286"/>
                  <a:pt x="2072" y="1238"/>
                </a:cubicBezTo>
                <a:cubicBezTo>
                  <a:pt x="2025" y="524"/>
                  <a:pt x="1858" y="0"/>
                  <a:pt x="165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0" name="Google Shape;2750;p20"/>
          <p:cNvSpPr/>
          <p:nvPr/>
        </p:nvSpPr>
        <p:spPr>
          <a:xfrm>
            <a:off x="8809309" y="3792592"/>
            <a:ext cx="106118" cy="106118"/>
          </a:xfrm>
          <a:custGeom>
            <a:avLst/>
            <a:gdLst/>
            <a:ahLst/>
            <a:cxnLst/>
            <a:rect l="l" t="t" r="r" b="b"/>
            <a:pathLst>
              <a:path w="3311" h="3311" extrusionOk="0">
                <a:moveTo>
                  <a:pt x="1656" y="0"/>
                </a:moveTo>
                <a:cubicBezTo>
                  <a:pt x="1453" y="0"/>
                  <a:pt x="1287" y="524"/>
                  <a:pt x="1251" y="1238"/>
                </a:cubicBezTo>
                <a:cubicBezTo>
                  <a:pt x="525" y="1286"/>
                  <a:pt x="1" y="1453"/>
                  <a:pt x="1" y="1655"/>
                </a:cubicBezTo>
                <a:cubicBezTo>
                  <a:pt x="1" y="1846"/>
                  <a:pt x="525" y="2012"/>
                  <a:pt x="1251" y="2060"/>
                </a:cubicBezTo>
                <a:cubicBezTo>
                  <a:pt x="1298" y="2774"/>
                  <a:pt x="1453" y="3310"/>
                  <a:pt x="1656" y="3310"/>
                </a:cubicBezTo>
                <a:cubicBezTo>
                  <a:pt x="1858" y="3310"/>
                  <a:pt x="2025" y="2774"/>
                  <a:pt x="2072" y="2060"/>
                </a:cubicBezTo>
                <a:cubicBezTo>
                  <a:pt x="2787" y="2012"/>
                  <a:pt x="3311" y="1846"/>
                  <a:pt x="3311" y="1655"/>
                </a:cubicBezTo>
                <a:cubicBezTo>
                  <a:pt x="3311" y="1453"/>
                  <a:pt x="2787" y="1286"/>
                  <a:pt x="2072" y="1238"/>
                </a:cubicBezTo>
                <a:cubicBezTo>
                  <a:pt x="2025" y="524"/>
                  <a:pt x="1858" y="0"/>
                  <a:pt x="165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1" name="Google Shape;2751;p20"/>
          <p:cNvSpPr/>
          <p:nvPr/>
        </p:nvSpPr>
        <p:spPr>
          <a:xfrm>
            <a:off x="7409649" y="4563379"/>
            <a:ext cx="106118" cy="106502"/>
          </a:xfrm>
          <a:custGeom>
            <a:avLst/>
            <a:gdLst/>
            <a:ahLst/>
            <a:cxnLst/>
            <a:rect l="l" t="t" r="r" b="b"/>
            <a:pathLst>
              <a:path w="3311" h="3323" extrusionOk="0">
                <a:moveTo>
                  <a:pt x="1656" y="1"/>
                </a:moveTo>
                <a:cubicBezTo>
                  <a:pt x="1465" y="1"/>
                  <a:pt x="1298" y="537"/>
                  <a:pt x="1251" y="1251"/>
                </a:cubicBezTo>
                <a:cubicBezTo>
                  <a:pt x="536" y="1299"/>
                  <a:pt x="1" y="1465"/>
                  <a:pt x="1" y="1656"/>
                </a:cubicBezTo>
                <a:cubicBezTo>
                  <a:pt x="1" y="1858"/>
                  <a:pt x="524" y="2025"/>
                  <a:pt x="1251" y="2072"/>
                </a:cubicBezTo>
                <a:cubicBezTo>
                  <a:pt x="1298" y="2787"/>
                  <a:pt x="1465" y="3323"/>
                  <a:pt x="1656" y="3323"/>
                </a:cubicBezTo>
                <a:cubicBezTo>
                  <a:pt x="1858" y="3323"/>
                  <a:pt x="2025" y="2787"/>
                  <a:pt x="2072" y="2072"/>
                </a:cubicBezTo>
                <a:cubicBezTo>
                  <a:pt x="2787" y="2025"/>
                  <a:pt x="3311" y="1858"/>
                  <a:pt x="3311" y="1656"/>
                </a:cubicBezTo>
                <a:cubicBezTo>
                  <a:pt x="3311" y="1465"/>
                  <a:pt x="2787" y="1299"/>
                  <a:pt x="2072" y="1251"/>
                </a:cubicBezTo>
                <a:cubicBezTo>
                  <a:pt x="2025" y="537"/>
                  <a:pt x="1858" y="1"/>
                  <a:pt x="165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2" name="Google Shape;2752;p20"/>
          <p:cNvSpPr/>
          <p:nvPr/>
        </p:nvSpPr>
        <p:spPr>
          <a:xfrm>
            <a:off x="7834367" y="97302"/>
            <a:ext cx="68715" cy="69100"/>
          </a:xfrm>
          <a:custGeom>
            <a:avLst/>
            <a:gdLst/>
            <a:ahLst/>
            <a:cxnLst/>
            <a:rect l="l" t="t" r="r" b="b"/>
            <a:pathLst>
              <a:path w="2144" h="2156" extrusionOk="0">
                <a:moveTo>
                  <a:pt x="1072" y="0"/>
                </a:moveTo>
                <a:cubicBezTo>
                  <a:pt x="941" y="0"/>
                  <a:pt x="834" y="346"/>
                  <a:pt x="810" y="810"/>
                </a:cubicBezTo>
                <a:cubicBezTo>
                  <a:pt x="346" y="846"/>
                  <a:pt x="0" y="953"/>
                  <a:pt x="0" y="1084"/>
                </a:cubicBezTo>
                <a:cubicBezTo>
                  <a:pt x="0" y="1203"/>
                  <a:pt x="346" y="1310"/>
                  <a:pt x="810" y="1346"/>
                </a:cubicBezTo>
                <a:cubicBezTo>
                  <a:pt x="834" y="1810"/>
                  <a:pt x="941" y="2155"/>
                  <a:pt x="1072" y="2155"/>
                </a:cubicBezTo>
                <a:cubicBezTo>
                  <a:pt x="1203" y="2155"/>
                  <a:pt x="1310" y="1810"/>
                  <a:pt x="1334" y="1346"/>
                </a:cubicBezTo>
                <a:cubicBezTo>
                  <a:pt x="1798" y="1310"/>
                  <a:pt x="2143" y="1203"/>
                  <a:pt x="2143" y="1084"/>
                </a:cubicBezTo>
                <a:cubicBezTo>
                  <a:pt x="2143" y="953"/>
                  <a:pt x="1798" y="846"/>
                  <a:pt x="1334" y="810"/>
                </a:cubicBezTo>
                <a:cubicBezTo>
                  <a:pt x="1310" y="346"/>
                  <a:pt x="1203" y="0"/>
                  <a:pt x="107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3" name="Google Shape;2753;p20"/>
          <p:cNvSpPr/>
          <p:nvPr/>
        </p:nvSpPr>
        <p:spPr>
          <a:xfrm>
            <a:off x="6762092" y="645250"/>
            <a:ext cx="57273" cy="57658"/>
          </a:xfrm>
          <a:custGeom>
            <a:avLst/>
            <a:gdLst/>
            <a:ahLst/>
            <a:cxnLst/>
            <a:rect l="l" t="t" r="r" b="b"/>
            <a:pathLst>
              <a:path w="1787" h="1799" extrusionOk="0">
                <a:moveTo>
                  <a:pt x="894" y="1"/>
                </a:moveTo>
                <a:cubicBezTo>
                  <a:pt x="786" y="1"/>
                  <a:pt x="691" y="286"/>
                  <a:pt x="667" y="679"/>
                </a:cubicBezTo>
                <a:cubicBezTo>
                  <a:pt x="286" y="703"/>
                  <a:pt x="1" y="798"/>
                  <a:pt x="1" y="906"/>
                </a:cubicBezTo>
                <a:cubicBezTo>
                  <a:pt x="1" y="1013"/>
                  <a:pt x="286" y="1096"/>
                  <a:pt x="667" y="1120"/>
                </a:cubicBezTo>
                <a:cubicBezTo>
                  <a:pt x="691" y="1513"/>
                  <a:pt x="786" y="1798"/>
                  <a:pt x="894" y="1798"/>
                </a:cubicBezTo>
                <a:cubicBezTo>
                  <a:pt x="1001" y="1798"/>
                  <a:pt x="1084" y="1513"/>
                  <a:pt x="1120" y="1120"/>
                </a:cubicBezTo>
                <a:cubicBezTo>
                  <a:pt x="1501" y="1096"/>
                  <a:pt x="1787" y="1013"/>
                  <a:pt x="1787" y="906"/>
                </a:cubicBezTo>
                <a:cubicBezTo>
                  <a:pt x="1787" y="798"/>
                  <a:pt x="1501" y="715"/>
                  <a:pt x="1120" y="679"/>
                </a:cubicBezTo>
                <a:cubicBezTo>
                  <a:pt x="1084" y="286"/>
                  <a:pt x="1001" y="1"/>
                  <a:pt x="89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4" name="Google Shape;2754;p20"/>
          <p:cNvSpPr/>
          <p:nvPr/>
        </p:nvSpPr>
        <p:spPr>
          <a:xfrm>
            <a:off x="9028334" y="1406518"/>
            <a:ext cx="69100" cy="69100"/>
          </a:xfrm>
          <a:custGeom>
            <a:avLst/>
            <a:gdLst/>
            <a:ahLst/>
            <a:cxnLst/>
            <a:rect l="l" t="t" r="r" b="b"/>
            <a:pathLst>
              <a:path w="2156" h="2156" extrusionOk="0">
                <a:moveTo>
                  <a:pt x="1084" y="1"/>
                </a:moveTo>
                <a:cubicBezTo>
                  <a:pt x="953" y="1"/>
                  <a:pt x="846" y="346"/>
                  <a:pt x="811" y="810"/>
                </a:cubicBezTo>
                <a:cubicBezTo>
                  <a:pt x="346" y="834"/>
                  <a:pt x="1" y="941"/>
                  <a:pt x="1" y="1072"/>
                </a:cubicBezTo>
                <a:cubicBezTo>
                  <a:pt x="1" y="1203"/>
                  <a:pt x="346" y="1310"/>
                  <a:pt x="811" y="1346"/>
                </a:cubicBezTo>
                <a:cubicBezTo>
                  <a:pt x="846" y="1810"/>
                  <a:pt x="953" y="2156"/>
                  <a:pt x="1084" y="2156"/>
                </a:cubicBezTo>
                <a:cubicBezTo>
                  <a:pt x="1203" y="2156"/>
                  <a:pt x="1311" y="1810"/>
                  <a:pt x="1346" y="1346"/>
                </a:cubicBezTo>
                <a:cubicBezTo>
                  <a:pt x="1811" y="1310"/>
                  <a:pt x="2156" y="1203"/>
                  <a:pt x="2156" y="1072"/>
                </a:cubicBezTo>
                <a:cubicBezTo>
                  <a:pt x="2156" y="941"/>
                  <a:pt x="1823" y="834"/>
                  <a:pt x="1346" y="810"/>
                </a:cubicBezTo>
                <a:cubicBezTo>
                  <a:pt x="1311" y="346"/>
                  <a:pt x="1203" y="1"/>
                  <a:pt x="108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5" name="Google Shape;2755;p20"/>
          <p:cNvSpPr/>
          <p:nvPr/>
        </p:nvSpPr>
        <p:spPr>
          <a:xfrm>
            <a:off x="6986470" y="3610418"/>
            <a:ext cx="69100" cy="68715"/>
          </a:xfrm>
          <a:custGeom>
            <a:avLst/>
            <a:gdLst/>
            <a:ahLst/>
            <a:cxnLst/>
            <a:rect l="l" t="t" r="r" b="b"/>
            <a:pathLst>
              <a:path w="2156" h="2144" extrusionOk="0">
                <a:moveTo>
                  <a:pt x="1072" y="1"/>
                </a:moveTo>
                <a:cubicBezTo>
                  <a:pt x="953" y="1"/>
                  <a:pt x="834" y="346"/>
                  <a:pt x="810" y="810"/>
                </a:cubicBezTo>
                <a:cubicBezTo>
                  <a:pt x="346" y="834"/>
                  <a:pt x="1" y="941"/>
                  <a:pt x="1" y="1072"/>
                </a:cubicBezTo>
                <a:cubicBezTo>
                  <a:pt x="1" y="1203"/>
                  <a:pt x="346" y="1310"/>
                  <a:pt x="810" y="1334"/>
                </a:cubicBezTo>
                <a:cubicBezTo>
                  <a:pt x="846" y="1798"/>
                  <a:pt x="953" y="2144"/>
                  <a:pt x="1072" y="2144"/>
                </a:cubicBezTo>
                <a:cubicBezTo>
                  <a:pt x="1203" y="2144"/>
                  <a:pt x="1310" y="1798"/>
                  <a:pt x="1346" y="1334"/>
                </a:cubicBezTo>
                <a:cubicBezTo>
                  <a:pt x="1810" y="1310"/>
                  <a:pt x="2156" y="1203"/>
                  <a:pt x="2156" y="1072"/>
                </a:cubicBezTo>
                <a:cubicBezTo>
                  <a:pt x="2156" y="941"/>
                  <a:pt x="1810" y="834"/>
                  <a:pt x="1346" y="810"/>
                </a:cubicBezTo>
                <a:cubicBezTo>
                  <a:pt x="1310" y="346"/>
                  <a:pt x="1203" y="1"/>
                  <a:pt x="107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6" name="Google Shape;2756;p20"/>
          <p:cNvSpPr/>
          <p:nvPr/>
        </p:nvSpPr>
        <p:spPr>
          <a:xfrm>
            <a:off x="8079353" y="3792592"/>
            <a:ext cx="53043" cy="53075"/>
          </a:xfrm>
          <a:custGeom>
            <a:avLst/>
            <a:gdLst/>
            <a:ahLst/>
            <a:cxnLst/>
            <a:rect l="l" t="t" r="r" b="b"/>
            <a:pathLst>
              <a:path w="1655" h="1656" extrusionOk="0">
                <a:moveTo>
                  <a:pt x="833" y="0"/>
                </a:moveTo>
                <a:cubicBezTo>
                  <a:pt x="726" y="0"/>
                  <a:pt x="643" y="262"/>
                  <a:pt x="619" y="619"/>
                </a:cubicBezTo>
                <a:cubicBezTo>
                  <a:pt x="262" y="643"/>
                  <a:pt x="0" y="726"/>
                  <a:pt x="0" y="822"/>
                </a:cubicBezTo>
                <a:cubicBezTo>
                  <a:pt x="0" y="929"/>
                  <a:pt x="262" y="1012"/>
                  <a:pt x="619" y="1036"/>
                </a:cubicBezTo>
                <a:cubicBezTo>
                  <a:pt x="643" y="1393"/>
                  <a:pt x="726" y="1655"/>
                  <a:pt x="833" y="1655"/>
                </a:cubicBezTo>
                <a:cubicBezTo>
                  <a:pt x="929" y="1655"/>
                  <a:pt x="1012" y="1393"/>
                  <a:pt x="1036" y="1036"/>
                </a:cubicBezTo>
                <a:cubicBezTo>
                  <a:pt x="1393" y="1012"/>
                  <a:pt x="1655" y="929"/>
                  <a:pt x="1655" y="822"/>
                </a:cubicBezTo>
                <a:cubicBezTo>
                  <a:pt x="1655" y="726"/>
                  <a:pt x="1393" y="643"/>
                  <a:pt x="1036" y="619"/>
                </a:cubicBezTo>
                <a:cubicBezTo>
                  <a:pt x="1012" y="262"/>
                  <a:pt x="929" y="0"/>
                  <a:pt x="83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7" name="Google Shape;2757;p20"/>
          <p:cNvSpPr/>
          <p:nvPr/>
        </p:nvSpPr>
        <p:spPr>
          <a:xfrm>
            <a:off x="7535571" y="3307589"/>
            <a:ext cx="53075" cy="53075"/>
          </a:xfrm>
          <a:custGeom>
            <a:avLst/>
            <a:gdLst/>
            <a:ahLst/>
            <a:cxnLst/>
            <a:rect l="l" t="t" r="r" b="b"/>
            <a:pathLst>
              <a:path w="1656" h="1656" extrusionOk="0">
                <a:moveTo>
                  <a:pt x="822" y="0"/>
                </a:moveTo>
                <a:cubicBezTo>
                  <a:pt x="727" y="0"/>
                  <a:pt x="644" y="262"/>
                  <a:pt x="620" y="620"/>
                </a:cubicBezTo>
                <a:cubicBezTo>
                  <a:pt x="263" y="643"/>
                  <a:pt x="1" y="727"/>
                  <a:pt x="1" y="834"/>
                </a:cubicBezTo>
                <a:cubicBezTo>
                  <a:pt x="1" y="929"/>
                  <a:pt x="263" y="1012"/>
                  <a:pt x="620" y="1036"/>
                </a:cubicBezTo>
                <a:cubicBezTo>
                  <a:pt x="644" y="1393"/>
                  <a:pt x="727" y="1655"/>
                  <a:pt x="822" y="1655"/>
                </a:cubicBezTo>
                <a:cubicBezTo>
                  <a:pt x="929" y="1655"/>
                  <a:pt x="1013" y="1393"/>
                  <a:pt x="1036" y="1036"/>
                </a:cubicBezTo>
                <a:cubicBezTo>
                  <a:pt x="1394" y="1012"/>
                  <a:pt x="1656" y="929"/>
                  <a:pt x="1656" y="834"/>
                </a:cubicBezTo>
                <a:cubicBezTo>
                  <a:pt x="1656" y="727"/>
                  <a:pt x="1394" y="643"/>
                  <a:pt x="1036" y="620"/>
                </a:cubicBezTo>
                <a:cubicBezTo>
                  <a:pt x="1013" y="262"/>
                  <a:pt x="929" y="0"/>
                  <a:pt x="82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8" name="Google Shape;2758;p20"/>
          <p:cNvSpPr/>
          <p:nvPr/>
        </p:nvSpPr>
        <p:spPr>
          <a:xfrm>
            <a:off x="8613167" y="2551673"/>
            <a:ext cx="53459" cy="53459"/>
          </a:xfrm>
          <a:custGeom>
            <a:avLst/>
            <a:gdLst/>
            <a:ahLst/>
            <a:cxnLst/>
            <a:rect l="l" t="t" r="r" b="b"/>
            <a:pathLst>
              <a:path w="1668" h="1668" extrusionOk="0">
                <a:moveTo>
                  <a:pt x="834" y="0"/>
                </a:moveTo>
                <a:cubicBezTo>
                  <a:pt x="727" y="0"/>
                  <a:pt x="656" y="262"/>
                  <a:pt x="620" y="631"/>
                </a:cubicBezTo>
                <a:cubicBezTo>
                  <a:pt x="263" y="655"/>
                  <a:pt x="1" y="738"/>
                  <a:pt x="1" y="834"/>
                </a:cubicBezTo>
                <a:cubicBezTo>
                  <a:pt x="1" y="929"/>
                  <a:pt x="263" y="1012"/>
                  <a:pt x="620" y="1036"/>
                </a:cubicBezTo>
                <a:cubicBezTo>
                  <a:pt x="656" y="1393"/>
                  <a:pt x="727" y="1667"/>
                  <a:pt x="834" y="1667"/>
                </a:cubicBezTo>
                <a:cubicBezTo>
                  <a:pt x="930" y="1667"/>
                  <a:pt x="1013" y="1393"/>
                  <a:pt x="1037" y="1036"/>
                </a:cubicBezTo>
                <a:cubicBezTo>
                  <a:pt x="1394" y="1012"/>
                  <a:pt x="1668" y="929"/>
                  <a:pt x="1668" y="834"/>
                </a:cubicBezTo>
                <a:cubicBezTo>
                  <a:pt x="1668" y="738"/>
                  <a:pt x="1394" y="655"/>
                  <a:pt x="1037" y="631"/>
                </a:cubicBezTo>
                <a:cubicBezTo>
                  <a:pt x="1013" y="262"/>
                  <a:pt x="930" y="0"/>
                  <a:pt x="83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9" name="Google Shape;2759;p20"/>
          <p:cNvSpPr/>
          <p:nvPr/>
        </p:nvSpPr>
        <p:spPr>
          <a:xfrm>
            <a:off x="7833214" y="5037325"/>
            <a:ext cx="69100" cy="68715"/>
          </a:xfrm>
          <a:custGeom>
            <a:avLst/>
            <a:gdLst/>
            <a:ahLst/>
            <a:cxnLst/>
            <a:rect l="l" t="t" r="r" b="b"/>
            <a:pathLst>
              <a:path w="2156" h="2144" extrusionOk="0">
                <a:moveTo>
                  <a:pt x="1072" y="0"/>
                </a:moveTo>
                <a:cubicBezTo>
                  <a:pt x="953" y="0"/>
                  <a:pt x="834" y="346"/>
                  <a:pt x="810" y="810"/>
                </a:cubicBezTo>
                <a:cubicBezTo>
                  <a:pt x="346" y="834"/>
                  <a:pt x="1" y="941"/>
                  <a:pt x="1" y="1072"/>
                </a:cubicBezTo>
                <a:cubicBezTo>
                  <a:pt x="1" y="1203"/>
                  <a:pt x="346" y="1310"/>
                  <a:pt x="810" y="1334"/>
                </a:cubicBezTo>
                <a:cubicBezTo>
                  <a:pt x="846" y="1798"/>
                  <a:pt x="953" y="2143"/>
                  <a:pt x="1072" y="2143"/>
                </a:cubicBezTo>
                <a:cubicBezTo>
                  <a:pt x="1203" y="2143"/>
                  <a:pt x="1310" y="1798"/>
                  <a:pt x="1346" y="1334"/>
                </a:cubicBezTo>
                <a:cubicBezTo>
                  <a:pt x="1810" y="1310"/>
                  <a:pt x="2156" y="1203"/>
                  <a:pt x="2156" y="1072"/>
                </a:cubicBezTo>
                <a:cubicBezTo>
                  <a:pt x="2156" y="941"/>
                  <a:pt x="1810" y="834"/>
                  <a:pt x="1346" y="810"/>
                </a:cubicBezTo>
                <a:cubicBezTo>
                  <a:pt x="1310" y="346"/>
                  <a:pt x="1203" y="0"/>
                  <a:pt x="107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0" name="Google Shape;2760;p20"/>
          <p:cNvSpPr/>
          <p:nvPr/>
        </p:nvSpPr>
        <p:spPr>
          <a:xfrm>
            <a:off x="6724306" y="2543661"/>
            <a:ext cx="69100" cy="69100"/>
          </a:xfrm>
          <a:custGeom>
            <a:avLst/>
            <a:gdLst/>
            <a:ahLst/>
            <a:cxnLst/>
            <a:rect l="l" t="t" r="r" b="b"/>
            <a:pathLst>
              <a:path w="2156" h="2156" extrusionOk="0">
                <a:moveTo>
                  <a:pt x="1073" y="0"/>
                </a:moveTo>
                <a:cubicBezTo>
                  <a:pt x="953" y="0"/>
                  <a:pt x="834" y="345"/>
                  <a:pt x="811" y="810"/>
                </a:cubicBezTo>
                <a:cubicBezTo>
                  <a:pt x="346" y="845"/>
                  <a:pt x="1" y="953"/>
                  <a:pt x="1" y="1084"/>
                </a:cubicBezTo>
                <a:cubicBezTo>
                  <a:pt x="1" y="1215"/>
                  <a:pt x="346" y="1322"/>
                  <a:pt x="811" y="1346"/>
                </a:cubicBezTo>
                <a:cubicBezTo>
                  <a:pt x="846" y="1810"/>
                  <a:pt x="953" y="2155"/>
                  <a:pt x="1073" y="2155"/>
                </a:cubicBezTo>
                <a:cubicBezTo>
                  <a:pt x="1203" y="2155"/>
                  <a:pt x="1311" y="1810"/>
                  <a:pt x="1346" y="1346"/>
                </a:cubicBezTo>
                <a:cubicBezTo>
                  <a:pt x="1811" y="1310"/>
                  <a:pt x="2156" y="1215"/>
                  <a:pt x="2156" y="1084"/>
                </a:cubicBezTo>
                <a:cubicBezTo>
                  <a:pt x="2156" y="953"/>
                  <a:pt x="1811" y="845"/>
                  <a:pt x="1346" y="810"/>
                </a:cubicBezTo>
                <a:cubicBezTo>
                  <a:pt x="1311" y="345"/>
                  <a:pt x="1203" y="0"/>
                  <a:pt x="107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1" name="Google Shape;2761;p20"/>
          <p:cNvSpPr/>
          <p:nvPr/>
        </p:nvSpPr>
        <p:spPr>
          <a:xfrm>
            <a:off x="7020442" y="1786206"/>
            <a:ext cx="69100" cy="69100"/>
          </a:xfrm>
          <a:custGeom>
            <a:avLst/>
            <a:gdLst/>
            <a:ahLst/>
            <a:cxnLst/>
            <a:rect l="l" t="t" r="r" b="b"/>
            <a:pathLst>
              <a:path w="2156" h="2156" extrusionOk="0">
                <a:moveTo>
                  <a:pt x="1072" y="0"/>
                </a:moveTo>
                <a:cubicBezTo>
                  <a:pt x="941" y="0"/>
                  <a:pt x="834" y="346"/>
                  <a:pt x="810" y="810"/>
                </a:cubicBezTo>
                <a:cubicBezTo>
                  <a:pt x="345" y="846"/>
                  <a:pt x="0" y="953"/>
                  <a:pt x="0" y="1084"/>
                </a:cubicBezTo>
                <a:cubicBezTo>
                  <a:pt x="0" y="1215"/>
                  <a:pt x="345" y="1322"/>
                  <a:pt x="810" y="1346"/>
                </a:cubicBezTo>
                <a:cubicBezTo>
                  <a:pt x="834" y="1810"/>
                  <a:pt x="941" y="2155"/>
                  <a:pt x="1072" y="2155"/>
                </a:cubicBezTo>
                <a:cubicBezTo>
                  <a:pt x="1203" y="2155"/>
                  <a:pt x="1310" y="1810"/>
                  <a:pt x="1346" y="1346"/>
                </a:cubicBezTo>
                <a:cubicBezTo>
                  <a:pt x="1798" y="1322"/>
                  <a:pt x="2155" y="1215"/>
                  <a:pt x="2155" y="1084"/>
                </a:cubicBezTo>
                <a:cubicBezTo>
                  <a:pt x="2155" y="953"/>
                  <a:pt x="1810" y="846"/>
                  <a:pt x="1346" y="810"/>
                </a:cubicBezTo>
                <a:cubicBezTo>
                  <a:pt x="1310" y="346"/>
                  <a:pt x="1203" y="0"/>
                  <a:pt x="107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Title only 8">
  <p:cSld name="CUSTOM_6">
    <p:bg>
      <p:bgPr>
        <a:solidFill>
          <a:schemeClr val="accent3"/>
        </a:solidFill>
        <a:effectLst/>
      </p:bgPr>
    </p:bg>
    <p:spTree>
      <p:nvGrpSpPr>
        <p:cNvPr id="1" name="Shape 2762"/>
        <p:cNvGrpSpPr/>
        <p:nvPr/>
      </p:nvGrpSpPr>
      <p:grpSpPr>
        <a:xfrm>
          <a:off x="0" y="0"/>
          <a:ext cx="0" cy="0"/>
          <a:chOff x="0" y="0"/>
          <a:chExt cx="0" cy="0"/>
        </a:xfrm>
      </p:grpSpPr>
      <p:grpSp>
        <p:nvGrpSpPr>
          <p:cNvPr id="2763" name="Google Shape;2763;p21"/>
          <p:cNvGrpSpPr/>
          <p:nvPr/>
        </p:nvGrpSpPr>
        <p:grpSpPr>
          <a:xfrm>
            <a:off x="21533" y="68967"/>
            <a:ext cx="8160113" cy="4813684"/>
            <a:chOff x="21533" y="68967"/>
            <a:chExt cx="8160113" cy="4813684"/>
          </a:xfrm>
        </p:grpSpPr>
        <p:sp>
          <p:nvSpPr>
            <p:cNvPr id="2764" name="Google Shape;2764;p21"/>
            <p:cNvSpPr/>
            <p:nvPr/>
          </p:nvSpPr>
          <p:spPr>
            <a:xfrm>
              <a:off x="1787515" y="442532"/>
              <a:ext cx="101347" cy="89194"/>
            </a:xfrm>
            <a:custGeom>
              <a:avLst/>
              <a:gdLst/>
              <a:ahLst/>
              <a:cxnLst/>
              <a:rect l="l" t="t" r="r" b="b"/>
              <a:pathLst>
                <a:path w="3144" h="2767" extrusionOk="0">
                  <a:moveTo>
                    <a:pt x="1451" y="1"/>
                  </a:moveTo>
                  <a:cubicBezTo>
                    <a:pt x="1138" y="1"/>
                    <a:pt x="823" y="119"/>
                    <a:pt x="572" y="370"/>
                  </a:cubicBezTo>
                  <a:cubicBezTo>
                    <a:pt x="0" y="929"/>
                    <a:pt x="167" y="1882"/>
                    <a:pt x="857" y="2334"/>
                  </a:cubicBezTo>
                  <a:cubicBezTo>
                    <a:pt x="988" y="2418"/>
                    <a:pt x="1131" y="2513"/>
                    <a:pt x="1274" y="2608"/>
                  </a:cubicBezTo>
                  <a:cubicBezTo>
                    <a:pt x="1438" y="2716"/>
                    <a:pt x="1639" y="2767"/>
                    <a:pt x="1842" y="2767"/>
                  </a:cubicBezTo>
                  <a:cubicBezTo>
                    <a:pt x="2154" y="2767"/>
                    <a:pt x="2472" y="2646"/>
                    <a:pt x="2667" y="2430"/>
                  </a:cubicBezTo>
                  <a:cubicBezTo>
                    <a:pt x="3012" y="2061"/>
                    <a:pt x="3143" y="1465"/>
                    <a:pt x="2846" y="1037"/>
                  </a:cubicBezTo>
                  <a:cubicBezTo>
                    <a:pt x="2750" y="906"/>
                    <a:pt x="2667" y="751"/>
                    <a:pt x="2560" y="620"/>
                  </a:cubicBezTo>
                  <a:cubicBezTo>
                    <a:pt x="2305" y="221"/>
                    <a:pt x="1880" y="1"/>
                    <a:pt x="145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5" name="Google Shape;2765;p21"/>
            <p:cNvSpPr/>
            <p:nvPr/>
          </p:nvSpPr>
          <p:spPr>
            <a:xfrm>
              <a:off x="2180937" y="662099"/>
              <a:ext cx="281734" cy="279026"/>
            </a:xfrm>
            <a:custGeom>
              <a:avLst/>
              <a:gdLst/>
              <a:ahLst/>
              <a:cxnLst/>
              <a:rect l="l" t="t" r="r" b="b"/>
              <a:pathLst>
                <a:path w="8740" h="8656" extrusionOk="0">
                  <a:moveTo>
                    <a:pt x="4245" y="0"/>
                  </a:moveTo>
                  <a:cubicBezTo>
                    <a:pt x="3873" y="0"/>
                    <a:pt x="3500" y="48"/>
                    <a:pt x="3131" y="143"/>
                  </a:cubicBezTo>
                  <a:cubicBezTo>
                    <a:pt x="2429" y="345"/>
                    <a:pt x="1786" y="715"/>
                    <a:pt x="1274" y="1215"/>
                  </a:cubicBezTo>
                  <a:cubicBezTo>
                    <a:pt x="869" y="1596"/>
                    <a:pt x="583" y="2036"/>
                    <a:pt x="417" y="2548"/>
                  </a:cubicBezTo>
                  <a:lnTo>
                    <a:pt x="202" y="3084"/>
                  </a:lnTo>
                  <a:cubicBezTo>
                    <a:pt x="0" y="3822"/>
                    <a:pt x="0" y="4572"/>
                    <a:pt x="202" y="5310"/>
                  </a:cubicBezTo>
                  <a:cubicBezTo>
                    <a:pt x="333" y="5668"/>
                    <a:pt x="500" y="6037"/>
                    <a:pt x="655" y="6382"/>
                  </a:cubicBezTo>
                  <a:cubicBezTo>
                    <a:pt x="1036" y="7025"/>
                    <a:pt x="1536" y="7525"/>
                    <a:pt x="2179" y="7894"/>
                  </a:cubicBezTo>
                  <a:cubicBezTo>
                    <a:pt x="2558" y="8122"/>
                    <a:pt x="2958" y="8282"/>
                    <a:pt x="3375" y="8376"/>
                  </a:cubicBezTo>
                  <a:lnTo>
                    <a:pt x="3375" y="8376"/>
                  </a:lnTo>
                  <a:lnTo>
                    <a:pt x="3691" y="8513"/>
                  </a:lnTo>
                  <a:cubicBezTo>
                    <a:pt x="4004" y="8605"/>
                    <a:pt x="4316" y="8655"/>
                    <a:pt x="4631" y="8655"/>
                  </a:cubicBezTo>
                  <a:cubicBezTo>
                    <a:pt x="4844" y="8655"/>
                    <a:pt x="5058" y="8633"/>
                    <a:pt x="5275" y="8585"/>
                  </a:cubicBezTo>
                  <a:cubicBezTo>
                    <a:pt x="5632" y="8585"/>
                    <a:pt x="5953" y="8489"/>
                    <a:pt x="6275" y="8311"/>
                  </a:cubicBezTo>
                  <a:cubicBezTo>
                    <a:pt x="6763" y="8156"/>
                    <a:pt x="7180" y="7882"/>
                    <a:pt x="7537" y="7501"/>
                  </a:cubicBezTo>
                  <a:cubicBezTo>
                    <a:pt x="7739" y="7227"/>
                    <a:pt x="7953" y="6965"/>
                    <a:pt x="8144" y="6691"/>
                  </a:cubicBezTo>
                  <a:lnTo>
                    <a:pt x="8549" y="5751"/>
                  </a:lnTo>
                  <a:cubicBezTo>
                    <a:pt x="8715" y="5239"/>
                    <a:pt x="8739" y="4715"/>
                    <a:pt x="8620" y="4179"/>
                  </a:cubicBezTo>
                  <a:cubicBezTo>
                    <a:pt x="8592" y="3880"/>
                    <a:pt x="8529" y="3589"/>
                    <a:pt x="8419" y="3303"/>
                  </a:cubicBezTo>
                  <a:lnTo>
                    <a:pt x="8419" y="3303"/>
                  </a:lnTo>
                  <a:cubicBezTo>
                    <a:pt x="8326" y="2895"/>
                    <a:pt x="8171" y="2499"/>
                    <a:pt x="7953" y="2119"/>
                  </a:cubicBezTo>
                  <a:cubicBezTo>
                    <a:pt x="7584" y="1488"/>
                    <a:pt x="7072" y="976"/>
                    <a:pt x="6429" y="607"/>
                  </a:cubicBezTo>
                  <a:cubicBezTo>
                    <a:pt x="6096" y="429"/>
                    <a:pt x="5739" y="286"/>
                    <a:pt x="5358" y="143"/>
                  </a:cubicBezTo>
                  <a:cubicBezTo>
                    <a:pt x="4989" y="48"/>
                    <a:pt x="4617" y="0"/>
                    <a:pt x="424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6" name="Google Shape;2766;p21"/>
            <p:cNvSpPr/>
            <p:nvPr/>
          </p:nvSpPr>
          <p:spPr>
            <a:xfrm>
              <a:off x="1002186" y="1054361"/>
              <a:ext cx="172747" cy="133969"/>
            </a:xfrm>
            <a:custGeom>
              <a:avLst/>
              <a:gdLst/>
              <a:ahLst/>
              <a:cxnLst/>
              <a:rect l="l" t="t" r="r" b="b"/>
              <a:pathLst>
                <a:path w="5359" h="4156" extrusionOk="0">
                  <a:moveTo>
                    <a:pt x="2680" y="0"/>
                  </a:moveTo>
                  <a:cubicBezTo>
                    <a:pt x="1" y="0"/>
                    <a:pt x="1" y="4156"/>
                    <a:pt x="2680" y="4156"/>
                  </a:cubicBezTo>
                  <a:cubicBezTo>
                    <a:pt x="5359" y="4156"/>
                    <a:pt x="5359" y="0"/>
                    <a:pt x="268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7" name="Google Shape;2767;p21"/>
            <p:cNvSpPr/>
            <p:nvPr/>
          </p:nvSpPr>
          <p:spPr>
            <a:xfrm>
              <a:off x="21533" y="2188756"/>
              <a:ext cx="220713" cy="205240"/>
            </a:xfrm>
            <a:custGeom>
              <a:avLst/>
              <a:gdLst/>
              <a:ahLst/>
              <a:cxnLst/>
              <a:rect l="l" t="t" r="r" b="b"/>
              <a:pathLst>
                <a:path w="6847" h="6367" extrusionOk="0">
                  <a:moveTo>
                    <a:pt x="3447" y="67"/>
                  </a:moveTo>
                  <a:cubicBezTo>
                    <a:pt x="3498" y="75"/>
                    <a:pt x="3550" y="82"/>
                    <a:pt x="3601" y="89"/>
                  </a:cubicBezTo>
                  <a:lnTo>
                    <a:pt x="3601" y="89"/>
                  </a:lnTo>
                  <a:cubicBezTo>
                    <a:pt x="3546" y="82"/>
                    <a:pt x="3490" y="75"/>
                    <a:pt x="3434" y="69"/>
                  </a:cubicBezTo>
                  <a:lnTo>
                    <a:pt x="3434" y="69"/>
                  </a:lnTo>
                  <a:cubicBezTo>
                    <a:pt x="3439" y="68"/>
                    <a:pt x="3443" y="67"/>
                    <a:pt x="3447" y="67"/>
                  </a:cubicBezTo>
                  <a:close/>
                  <a:moveTo>
                    <a:pt x="2729" y="127"/>
                  </a:moveTo>
                  <a:lnTo>
                    <a:pt x="2729" y="127"/>
                  </a:lnTo>
                  <a:cubicBezTo>
                    <a:pt x="2625" y="141"/>
                    <a:pt x="2521" y="156"/>
                    <a:pt x="2417" y="173"/>
                  </a:cubicBezTo>
                  <a:cubicBezTo>
                    <a:pt x="2520" y="155"/>
                    <a:pt x="2624" y="140"/>
                    <a:pt x="2729" y="127"/>
                  </a:cubicBezTo>
                  <a:close/>
                  <a:moveTo>
                    <a:pt x="2756" y="162"/>
                  </a:moveTo>
                  <a:cubicBezTo>
                    <a:pt x="2736" y="166"/>
                    <a:pt x="2714" y="170"/>
                    <a:pt x="2691" y="173"/>
                  </a:cubicBezTo>
                  <a:cubicBezTo>
                    <a:pt x="2713" y="169"/>
                    <a:pt x="2734" y="166"/>
                    <a:pt x="2756" y="162"/>
                  </a:cubicBezTo>
                  <a:close/>
                  <a:moveTo>
                    <a:pt x="3892" y="127"/>
                  </a:moveTo>
                  <a:cubicBezTo>
                    <a:pt x="3997" y="140"/>
                    <a:pt x="4101" y="155"/>
                    <a:pt x="4203" y="173"/>
                  </a:cubicBezTo>
                  <a:cubicBezTo>
                    <a:pt x="4100" y="156"/>
                    <a:pt x="3996" y="141"/>
                    <a:pt x="3892" y="127"/>
                  </a:cubicBezTo>
                  <a:close/>
                  <a:moveTo>
                    <a:pt x="3628" y="1"/>
                  </a:moveTo>
                  <a:cubicBezTo>
                    <a:pt x="3451" y="1"/>
                    <a:pt x="3274" y="21"/>
                    <a:pt x="3095" y="62"/>
                  </a:cubicBezTo>
                  <a:lnTo>
                    <a:pt x="3095" y="62"/>
                  </a:lnTo>
                  <a:cubicBezTo>
                    <a:pt x="2828" y="104"/>
                    <a:pt x="2580" y="128"/>
                    <a:pt x="2310" y="173"/>
                  </a:cubicBezTo>
                  <a:cubicBezTo>
                    <a:pt x="1905" y="268"/>
                    <a:pt x="1548" y="459"/>
                    <a:pt x="1251" y="744"/>
                  </a:cubicBezTo>
                  <a:cubicBezTo>
                    <a:pt x="1013" y="875"/>
                    <a:pt x="834" y="1066"/>
                    <a:pt x="679" y="1304"/>
                  </a:cubicBezTo>
                  <a:cubicBezTo>
                    <a:pt x="405" y="1602"/>
                    <a:pt x="227" y="1959"/>
                    <a:pt x="120" y="2364"/>
                  </a:cubicBezTo>
                  <a:cubicBezTo>
                    <a:pt x="0" y="2911"/>
                    <a:pt x="0" y="3483"/>
                    <a:pt x="120" y="4030"/>
                  </a:cubicBezTo>
                  <a:cubicBezTo>
                    <a:pt x="203" y="4435"/>
                    <a:pt x="405" y="4792"/>
                    <a:pt x="679" y="5090"/>
                  </a:cubicBezTo>
                  <a:cubicBezTo>
                    <a:pt x="941" y="5435"/>
                    <a:pt x="1239" y="5697"/>
                    <a:pt x="1596" y="5888"/>
                  </a:cubicBezTo>
                  <a:cubicBezTo>
                    <a:pt x="2147" y="6211"/>
                    <a:pt x="2729" y="6367"/>
                    <a:pt x="3332" y="6367"/>
                  </a:cubicBezTo>
                  <a:cubicBezTo>
                    <a:pt x="3641" y="6367"/>
                    <a:pt x="3956" y="6326"/>
                    <a:pt x="4275" y="6245"/>
                  </a:cubicBezTo>
                  <a:cubicBezTo>
                    <a:pt x="4918" y="6078"/>
                    <a:pt x="5454" y="5709"/>
                    <a:pt x="5930" y="5281"/>
                  </a:cubicBezTo>
                  <a:cubicBezTo>
                    <a:pt x="6085" y="5078"/>
                    <a:pt x="6251" y="4864"/>
                    <a:pt x="6406" y="4661"/>
                  </a:cubicBezTo>
                  <a:cubicBezTo>
                    <a:pt x="6620" y="4304"/>
                    <a:pt x="6739" y="3911"/>
                    <a:pt x="6775" y="3507"/>
                  </a:cubicBezTo>
                  <a:cubicBezTo>
                    <a:pt x="6847" y="3245"/>
                    <a:pt x="6847" y="2959"/>
                    <a:pt x="6775" y="2697"/>
                  </a:cubicBezTo>
                  <a:cubicBezTo>
                    <a:pt x="6763" y="2280"/>
                    <a:pt x="6644" y="1899"/>
                    <a:pt x="6406" y="1542"/>
                  </a:cubicBezTo>
                  <a:cubicBezTo>
                    <a:pt x="6120" y="1102"/>
                    <a:pt x="5751" y="732"/>
                    <a:pt x="5287" y="435"/>
                  </a:cubicBezTo>
                  <a:cubicBezTo>
                    <a:pt x="4930" y="209"/>
                    <a:pt x="4537" y="89"/>
                    <a:pt x="4144" y="54"/>
                  </a:cubicBezTo>
                  <a:cubicBezTo>
                    <a:pt x="3971" y="19"/>
                    <a:pt x="3799" y="1"/>
                    <a:pt x="362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8" name="Google Shape;2768;p21"/>
            <p:cNvSpPr/>
            <p:nvPr/>
          </p:nvSpPr>
          <p:spPr>
            <a:xfrm>
              <a:off x="78334" y="3334273"/>
              <a:ext cx="119785" cy="93288"/>
            </a:xfrm>
            <a:custGeom>
              <a:avLst/>
              <a:gdLst/>
              <a:ahLst/>
              <a:cxnLst/>
              <a:rect l="l" t="t" r="r" b="b"/>
              <a:pathLst>
                <a:path w="3716" h="2894" extrusionOk="0">
                  <a:moveTo>
                    <a:pt x="1858" y="0"/>
                  </a:moveTo>
                  <a:cubicBezTo>
                    <a:pt x="1" y="0"/>
                    <a:pt x="1" y="2894"/>
                    <a:pt x="1858" y="2894"/>
                  </a:cubicBezTo>
                  <a:cubicBezTo>
                    <a:pt x="3715" y="2894"/>
                    <a:pt x="3715" y="0"/>
                    <a:pt x="185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9" name="Google Shape;2769;p21"/>
            <p:cNvSpPr/>
            <p:nvPr/>
          </p:nvSpPr>
          <p:spPr>
            <a:xfrm>
              <a:off x="1967914" y="4342169"/>
              <a:ext cx="239506" cy="227740"/>
            </a:xfrm>
            <a:custGeom>
              <a:avLst/>
              <a:gdLst/>
              <a:ahLst/>
              <a:cxnLst/>
              <a:rect l="l" t="t" r="r" b="b"/>
              <a:pathLst>
                <a:path w="7430" h="7065" extrusionOk="0">
                  <a:moveTo>
                    <a:pt x="3475" y="0"/>
                  </a:moveTo>
                  <a:cubicBezTo>
                    <a:pt x="3015" y="0"/>
                    <a:pt x="2587" y="106"/>
                    <a:pt x="2191" y="299"/>
                  </a:cubicBezTo>
                  <a:cubicBezTo>
                    <a:pt x="1762" y="453"/>
                    <a:pt x="1369" y="692"/>
                    <a:pt x="1060" y="1037"/>
                  </a:cubicBezTo>
                  <a:cubicBezTo>
                    <a:pt x="714" y="1346"/>
                    <a:pt x="476" y="1727"/>
                    <a:pt x="333" y="2168"/>
                  </a:cubicBezTo>
                  <a:cubicBezTo>
                    <a:pt x="107" y="2585"/>
                    <a:pt x="0" y="3037"/>
                    <a:pt x="36" y="3513"/>
                  </a:cubicBezTo>
                  <a:cubicBezTo>
                    <a:pt x="83" y="4430"/>
                    <a:pt x="381" y="5383"/>
                    <a:pt x="1060" y="6002"/>
                  </a:cubicBezTo>
                  <a:cubicBezTo>
                    <a:pt x="1695" y="6614"/>
                    <a:pt x="2525" y="7065"/>
                    <a:pt x="3415" y="7065"/>
                  </a:cubicBezTo>
                  <a:cubicBezTo>
                    <a:pt x="3459" y="7065"/>
                    <a:pt x="3504" y="7064"/>
                    <a:pt x="3548" y="7061"/>
                  </a:cubicBezTo>
                  <a:cubicBezTo>
                    <a:pt x="3667" y="7061"/>
                    <a:pt x="3774" y="7050"/>
                    <a:pt x="3893" y="7050"/>
                  </a:cubicBezTo>
                  <a:cubicBezTo>
                    <a:pt x="3917" y="7050"/>
                    <a:pt x="3941" y="7050"/>
                    <a:pt x="3965" y="7050"/>
                  </a:cubicBezTo>
                  <a:cubicBezTo>
                    <a:pt x="4415" y="7050"/>
                    <a:pt x="4843" y="6944"/>
                    <a:pt x="5239" y="6752"/>
                  </a:cubicBezTo>
                  <a:cubicBezTo>
                    <a:pt x="5679" y="6597"/>
                    <a:pt x="6048" y="6359"/>
                    <a:pt x="6370" y="6026"/>
                  </a:cubicBezTo>
                  <a:cubicBezTo>
                    <a:pt x="6715" y="5704"/>
                    <a:pt x="6953" y="5323"/>
                    <a:pt x="7108" y="4895"/>
                  </a:cubicBezTo>
                  <a:cubicBezTo>
                    <a:pt x="7322" y="4478"/>
                    <a:pt x="7430" y="4025"/>
                    <a:pt x="7406" y="3537"/>
                  </a:cubicBezTo>
                  <a:cubicBezTo>
                    <a:pt x="7358" y="2632"/>
                    <a:pt x="7060" y="1692"/>
                    <a:pt x="6370" y="1049"/>
                  </a:cubicBezTo>
                  <a:cubicBezTo>
                    <a:pt x="6132" y="870"/>
                    <a:pt x="5894" y="680"/>
                    <a:pt x="5656" y="501"/>
                  </a:cubicBezTo>
                  <a:cubicBezTo>
                    <a:pt x="5108" y="180"/>
                    <a:pt x="4524" y="25"/>
                    <a:pt x="3893" y="25"/>
                  </a:cubicBezTo>
                  <a:cubicBezTo>
                    <a:pt x="3774" y="25"/>
                    <a:pt x="3667" y="1"/>
                    <a:pt x="3548" y="1"/>
                  </a:cubicBezTo>
                  <a:cubicBezTo>
                    <a:pt x="3524" y="0"/>
                    <a:pt x="3499" y="0"/>
                    <a:pt x="347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0" name="Google Shape;2770;p21"/>
            <p:cNvSpPr/>
            <p:nvPr/>
          </p:nvSpPr>
          <p:spPr>
            <a:xfrm>
              <a:off x="3507785" y="4792039"/>
              <a:ext cx="116336" cy="90613"/>
            </a:xfrm>
            <a:custGeom>
              <a:avLst/>
              <a:gdLst/>
              <a:ahLst/>
              <a:cxnLst/>
              <a:rect l="l" t="t" r="r" b="b"/>
              <a:pathLst>
                <a:path w="3609" h="2811" extrusionOk="0">
                  <a:moveTo>
                    <a:pt x="1799" y="0"/>
                  </a:moveTo>
                  <a:cubicBezTo>
                    <a:pt x="1" y="0"/>
                    <a:pt x="1" y="2810"/>
                    <a:pt x="1799" y="2810"/>
                  </a:cubicBezTo>
                  <a:cubicBezTo>
                    <a:pt x="3609" y="2810"/>
                    <a:pt x="3609" y="0"/>
                    <a:pt x="179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1" name="Google Shape;2771;p21"/>
            <p:cNvSpPr/>
            <p:nvPr/>
          </p:nvSpPr>
          <p:spPr>
            <a:xfrm>
              <a:off x="3880124" y="4240718"/>
              <a:ext cx="242568" cy="240441"/>
            </a:xfrm>
            <a:custGeom>
              <a:avLst/>
              <a:gdLst/>
              <a:ahLst/>
              <a:cxnLst/>
              <a:rect l="l" t="t" r="r" b="b"/>
              <a:pathLst>
                <a:path w="7525" h="7459" extrusionOk="0">
                  <a:moveTo>
                    <a:pt x="3891" y="1"/>
                  </a:moveTo>
                  <a:cubicBezTo>
                    <a:pt x="3680" y="1"/>
                    <a:pt x="3468" y="26"/>
                    <a:pt x="3250" y="76"/>
                  </a:cubicBezTo>
                  <a:cubicBezTo>
                    <a:pt x="2917" y="76"/>
                    <a:pt x="2596" y="160"/>
                    <a:pt x="2322" y="326"/>
                  </a:cubicBezTo>
                  <a:cubicBezTo>
                    <a:pt x="1857" y="481"/>
                    <a:pt x="1453" y="731"/>
                    <a:pt x="1131" y="1100"/>
                  </a:cubicBezTo>
                  <a:lnTo>
                    <a:pt x="548" y="1862"/>
                  </a:lnTo>
                  <a:cubicBezTo>
                    <a:pt x="429" y="2160"/>
                    <a:pt x="298" y="2457"/>
                    <a:pt x="179" y="2755"/>
                  </a:cubicBezTo>
                  <a:cubicBezTo>
                    <a:pt x="24" y="3243"/>
                    <a:pt x="0" y="3731"/>
                    <a:pt x="119" y="4243"/>
                  </a:cubicBezTo>
                  <a:cubicBezTo>
                    <a:pt x="119" y="4589"/>
                    <a:pt x="202" y="4898"/>
                    <a:pt x="369" y="5184"/>
                  </a:cubicBezTo>
                  <a:cubicBezTo>
                    <a:pt x="512" y="5636"/>
                    <a:pt x="774" y="6041"/>
                    <a:pt x="1143" y="6375"/>
                  </a:cubicBezTo>
                  <a:lnTo>
                    <a:pt x="1905" y="6946"/>
                  </a:lnTo>
                  <a:cubicBezTo>
                    <a:pt x="2203" y="7065"/>
                    <a:pt x="2500" y="7208"/>
                    <a:pt x="2798" y="7327"/>
                  </a:cubicBezTo>
                  <a:cubicBezTo>
                    <a:pt x="3086" y="7411"/>
                    <a:pt x="3373" y="7458"/>
                    <a:pt x="3666" y="7458"/>
                  </a:cubicBezTo>
                  <a:cubicBezTo>
                    <a:pt x="3870" y="7458"/>
                    <a:pt x="4076" y="7436"/>
                    <a:pt x="4286" y="7387"/>
                  </a:cubicBezTo>
                  <a:cubicBezTo>
                    <a:pt x="4620" y="7387"/>
                    <a:pt x="4941" y="7291"/>
                    <a:pt x="5215" y="7125"/>
                  </a:cubicBezTo>
                  <a:cubicBezTo>
                    <a:pt x="5679" y="6982"/>
                    <a:pt x="6084" y="6732"/>
                    <a:pt x="6406" y="6351"/>
                  </a:cubicBezTo>
                  <a:lnTo>
                    <a:pt x="6989" y="5589"/>
                  </a:lnTo>
                  <a:cubicBezTo>
                    <a:pt x="7108" y="5291"/>
                    <a:pt x="7239" y="4994"/>
                    <a:pt x="7358" y="4696"/>
                  </a:cubicBezTo>
                  <a:cubicBezTo>
                    <a:pt x="7525" y="4053"/>
                    <a:pt x="7525" y="3398"/>
                    <a:pt x="7346" y="2743"/>
                  </a:cubicBezTo>
                  <a:cubicBezTo>
                    <a:pt x="7334" y="2696"/>
                    <a:pt x="7334" y="2648"/>
                    <a:pt x="7322" y="2588"/>
                  </a:cubicBezTo>
                  <a:cubicBezTo>
                    <a:pt x="7060" y="1469"/>
                    <a:pt x="6013" y="422"/>
                    <a:pt x="4893" y="160"/>
                  </a:cubicBezTo>
                  <a:cubicBezTo>
                    <a:pt x="4846" y="148"/>
                    <a:pt x="4798" y="148"/>
                    <a:pt x="4739" y="136"/>
                  </a:cubicBezTo>
                  <a:cubicBezTo>
                    <a:pt x="4458" y="47"/>
                    <a:pt x="4176" y="1"/>
                    <a:pt x="389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2" name="Google Shape;2772;p21"/>
            <p:cNvSpPr/>
            <p:nvPr/>
          </p:nvSpPr>
          <p:spPr>
            <a:xfrm>
              <a:off x="5207359" y="4423181"/>
              <a:ext cx="120172" cy="92901"/>
            </a:xfrm>
            <a:custGeom>
              <a:avLst/>
              <a:gdLst/>
              <a:ahLst/>
              <a:cxnLst/>
              <a:rect l="l" t="t" r="r" b="b"/>
              <a:pathLst>
                <a:path w="3728" h="2882" extrusionOk="0">
                  <a:moveTo>
                    <a:pt x="1870" y="0"/>
                  </a:moveTo>
                  <a:cubicBezTo>
                    <a:pt x="1" y="0"/>
                    <a:pt x="1" y="2882"/>
                    <a:pt x="1870" y="2882"/>
                  </a:cubicBezTo>
                  <a:cubicBezTo>
                    <a:pt x="3727" y="2882"/>
                    <a:pt x="3727" y="0"/>
                    <a:pt x="187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3" name="Google Shape;2773;p21"/>
            <p:cNvSpPr/>
            <p:nvPr/>
          </p:nvSpPr>
          <p:spPr>
            <a:xfrm>
              <a:off x="6392234" y="4195167"/>
              <a:ext cx="146250" cy="113661"/>
            </a:xfrm>
            <a:custGeom>
              <a:avLst/>
              <a:gdLst/>
              <a:ahLst/>
              <a:cxnLst/>
              <a:rect l="l" t="t" r="r" b="b"/>
              <a:pathLst>
                <a:path w="4537" h="3526" extrusionOk="0">
                  <a:moveTo>
                    <a:pt x="2263" y="1"/>
                  </a:moveTo>
                  <a:cubicBezTo>
                    <a:pt x="0" y="1"/>
                    <a:pt x="0" y="3525"/>
                    <a:pt x="2263" y="3525"/>
                  </a:cubicBezTo>
                  <a:cubicBezTo>
                    <a:pt x="4525" y="3525"/>
                    <a:pt x="4537" y="1"/>
                    <a:pt x="226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4" name="Google Shape;2774;p21"/>
            <p:cNvSpPr/>
            <p:nvPr/>
          </p:nvSpPr>
          <p:spPr>
            <a:xfrm>
              <a:off x="7129175" y="4568216"/>
              <a:ext cx="262167" cy="264875"/>
            </a:xfrm>
            <a:custGeom>
              <a:avLst/>
              <a:gdLst/>
              <a:ahLst/>
              <a:cxnLst/>
              <a:rect l="l" t="t" r="r" b="b"/>
              <a:pathLst>
                <a:path w="8133" h="8217" extrusionOk="0">
                  <a:moveTo>
                    <a:pt x="4112" y="1"/>
                  </a:moveTo>
                  <a:cubicBezTo>
                    <a:pt x="3606" y="1"/>
                    <a:pt x="3132" y="110"/>
                    <a:pt x="2691" y="347"/>
                  </a:cubicBezTo>
                  <a:cubicBezTo>
                    <a:pt x="2203" y="514"/>
                    <a:pt x="1786" y="776"/>
                    <a:pt x="1429" y="1145"/>
                  </a:cubicBezTo>
                  <a:cubicBezTo>
                    <a:pt x="1346" y="1228"/>
                    <a:pt x="1286" y="1300"/>
                    <a:pt x="1215" y="1359"/>
                  </a:cubicBezTo>
                  <a:cubicBezTo>
                    <a:pt x="727" y="1859"/>
                    <a:pt x="370" y="2443"/>
                    <a:pt x="191" y="3133"/>
                  </a:cubicBezTo>
                  <a:cubicBezTo>
                    <a:pt x="24" y="3669"/>
                    <a:pt x="0" y="4205"/>
                    <a:pt x="119" y="4741"/>
                  </a:cubicBezTo>
                  <a:cubicBezTo>
                    <a:pt x="143" y="5276"/>
                    <a:pt x="298" y="5764"/>
                    <a:pt x="596" y="6229"/>
                  </a:cubicBezTo>
                  <a:cubicBezTo>
                    <a:pt x="953" y="6836"/>
                    <a:pt x="1429" y="7312"/>
                    <a:pt x="2036" y="7669"/>
                  </a:cubicBezTo>
                  <a:cubicBezTo>
                    <a:pt x="2322" y="7836"/>
                    <a:pt x="2596" y="7967"/>
                    <a:pt x="2929" y="8039"/>
                  </a:cubicBezTo>
                  <a:cubicBezTo>
                    <a:pt x="2953" y="8062"/>
                    <a:pt x="2977" y="8062"/>
                    <a:pt x="3001" y="8074"/>
                  </a:cubicBezTo>
                  <a:cubicBezTo>
                    <a:pt x="3320" y="8167"/>
                    <a:pt x="3640" y="8217"/>
                    <a:pt x="3960" y="8217"/>
                  </a:cubicBezTo>
                  <a:cubicBezTo>
                    <a:pt x="4176" y="8217"/>
                    <a:pt x="4392" y="8194"/>
                    <a:pt x="4608" y="8146"/>
                  </a:cubicBezTo>
                  <a:cubicBezTo>
                    <a:pt x="5144" y="8122"/>
                    <a:pt x="5632" y="7967"/>
                    <a:pt x="6096" y="7669"/>
                  </a:cubicBezTo>
                  <a:cubicBezTo>
                    <a:pt x="6370" y="7467"/>
                    <a:pt x="6632" y="7253"/>
                    <a:pt x="6918" y="7038"/>
                  </a:cubicBezTo>
                  <a:cubicBezTo>
                    <a:pt x="7406" y="6538"/>
                    <a:pt x="7763" y="5955"/>
                    <a:pt x="7942" y="5276"/>
                  </a:cubicBezTo>
                  <a:lnTo>
                    <a:pt x="7990" y="4955"/>
                  </a:lnTo>
                  <a:cubicBezTo>
                    <a:pt x="8037" y="4621"/>
                    <a:pt x="8073" y="4264"/>
                    <a:pt x="8120" y="3919"/>
                  </a:cubicBezTo>
                  <a:cubicBezTo>
                    <a:pt x="8132" y="3383"/>
                    <a:pt x="8037" y="2871"/>
                    <a:pt x="7775" y="2419"/>
                  </a:cubicBezTo>
                  <a:cubicBezTo>
                    <a:pt x="7692" y="2085"/>
                    <a:pt x="7513" y="1788"/>
                    <a:pt x="7275" y="1550"/>
                  </a:cubicBezTo>
                  <a:cubicBezTo>
                    <a:pt x="6989" y="1121"/>
                    <a:pt x="6632" y="788"/>
                    <a:pt x="6168" y="538"/>
                  </a:cubicBezTo>
                  <a:lnTo>
                    <a:pt x="5239" y="145"/>
                  </a:lnTo>
                  <a:cubicBezTo>
                    <a:pt x="4894" y="97"/>
                    <a:pt x="4537" y="49"/>
                    <a:pt x="4191" y="2"/>
                  </a:cubicBezTo>
                  <a:cubicBezTo>
                    <a:pt x="4165" y="1"/>
                    <a:pt x="4138" y="1"/>
                    <a:pt x="411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5" name="Google Shape;2775;p21"/>
            <p:cNvSpPr/>
            <p:nvPr/>
          </p:nvSpPr>
          <p:spPr>
            <a:xfrm>
              <a:off x="8069919" y="1063936"/>
              <a:ext cx="111727" cy="87163"/>
            </a:xfrm>
            <a:custGeom>
              <a:avLst/>
              <a:gdLst/>
              <a:ahLst/>
              <a:cxnLst/>
              <a:rect l="l" t="t" r="r" b="b"/>
              <a:pathLst>
                <a:path w="3466" h="2704" extrusionOk="0">
                  <a:moveTo>
                    <a:pt x="1727" y="1"/>
                  </a:moveTo>
                  <a:cubicBezTo>
                    <a:pt x="1" y="1"/>
                    <a:pt x="1" y="2704"/>
                    <a:pt x="1727" y="2704"/>
                  </a:cubicBezTo>
                  <a:cubicBezTo>
                    <a:pt x="3453" y="2704"/>
                    <a:pt x="3465" y="1"/>
                    <a:pt x="172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6" name="Google Shape;2776;p21"/>
            <p:cNvSpPr/>
            <p:nvPr/>
          </p:nvSpPr>
          <p:spPr>
            <a:xfrm>
              <a:off x="7595904" y="366549"/>
              <a:ext cx="297465" cy="230706"/>
            </a:xfrm>
            <a:custGeom>
              <a:avLst/>
              <a:gdLst/>
              <a:ahLst/>
              <a:cxnLst/>
              <a:rect l="l" t="t" r="r" b="b"/>
              <a:pathLst>
                <a:path w="9228" h="7157" extrusionOk="0">
                  <a:moveTo>
                    <a:pt x="4597" y="0"/>
                  </a:moveTo>
                  <a:cubicBezTo>
                    <a:pt x="0" y="0"/>
                    <a:pt x="4" y="7156"/>
                    <a:pt x="4608" y="7156"/>
                  </a:cubicBezTo>
                  <a:cubicBezTo>
                    <a:pt x="9228" y="7156"/>
                    <a:pt x="9228" y="0"/>
                    <a:pt x="4608" y="0"/>
                  </a:cubicBezTo>
                  <a:cubicBezTo>
                    <a:pt x="4604" y="0"/>
                    <a:pt x="4600" y="0"/>
                    <a:pt x="459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7" name="Google Shape;2777;p21"/>
            <p:cNvSpPr/>
            <p:nvPr/>
          </p:nvSpPr>
          <p:spPr>
            <a:xfrm>
              <a:off x="6216445" y="909874"/>
              <a:ext cx="106730" cy="97962"/>
            </a:xfrm>
            <a:custGeom>
              <a:avLst/>
              <a:gdLst/>
              <a:ahLst/>
              <a:cxnLst/>
              <a:rect l="l" t="t" r="r" b="b"/>
              <a:pathLst>
                <a:path w="3311" h="3039" extrusionOk="0">
                  <a:moveTo>
                    <a:pt x="1787" y="0"/>
                  </a:moveTo>
                  <a:cubicBezTo>
                    <a:pt x="1708" y="0"/>
                    <a:pt x="1628" y="6"/>
                    <a:pt x="1548" y="17"/>
                  </a:cubicBezTo>
                  <a:cubicBezTo>
                    <a:pt x="1191" y="65"/>
                    <a:pt x="941" y="220"/>
                    <a:pt x="667" y="434"/>
                  </a:cubicBezTo>
                  <a:cubicBezTo>
                    <a:pt x="0" y="982"/>
                    <a:pt x="0" y="2042"/>
                    <a:pt x="667" y="2601"/>
                  </a:cubicBezTo>
                  <a:cubicBezTo>
                    <a:pt x="881" y="2768"/>
                    <a:pt x="1084" y="2911"/>
                    <a:pt x="1346" y="2982"/>
                  </a:cubicBezTo>
                  <a:cubicBezTo>
                    <a:pt x="1463" y="3021"/>
                    <a:pt x="1585" y="3038"/>
                    <a:pt x="1707" y="3038"/>
                  </a:cubicBezTo>
                  <a:cubicBezTo>
                    <a:pt x="1921" y="3038"/>
                    <a:pt x="2137" y="2986"/>
                    <a:pt x="2334" y="2911"/>
                  </a:cubicBezTo>
                  <a:cubicBezTo>
                    <a:pt x="2870" y="2684"/>
                    <a:pt x="3310" y="2113"/>
                    <a:pt x="3275" y="1506"/>
                  </a:cubicBezTo>
                  <a:cubicBezTo>
                    <a:pt x="3251" y="970"/>
                    <a:pt x="2989" y="470"/>
                    <a:pt x="2513" y="196"/>
                  </a:cubicBezTo>
                  <a:cubicBezTo>
                    <a:pt x="2286" y="60"/>
                    <a:pt x="2039" y="0"/>
                    <a:pt x="178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8" name="Google Shape;2778;p21"/>
            <p:cNvSpPr/>
            <p:nvPr/>
          </p:nvSpPr>
          <p:spPr>
            <a:xfrm>
              <a:off x="6068284" y="68967"/>
              <a:ext cx="182321" cy="172715"/>
            </a:xfrm>
            <a:custGeom>
              <a:avLst/>
              <a:gdLst/>
              <a:ahLst/>
              <a:cxnLst/>
              <a:rect l="l" t="t" r="r" b="b"/>
              <a:pathLst>
                <a:path w="5656" h="5358" extrusionOk="0">
                  <a:moveTo>
                    <a:pt x="2941" y="1"/>
                  </a:moveTo>
                  <a:cubicBezTo>
                    <a:pt x="2711" y="1"/>
                    <a:pt x="2479" y="29"/>
                    <a:pt x="2251" y="87"/>
                  </a:cubicBezTo>
                  <a:cubicBezTo>
                    <a:pt x="2144" y="123"/>
                    <a:pt x="2037" y="147"/>
                    <a:pt x="1929" y="171"/>
                  </a:cubicBezTo>
                  <a:lnTo>
                    <a:pt x="1310" y="433"/>
                  </a:lnTo>
                  <a:cubicBezTo>
                    <a:pt x="1013" y="599"/>
                    <a:pt x="763" y="826"/>
                    <a:pt x="572" y="1099"/>
                  </a:cubicBezTo>
                  <a:cubicBezTo>
                    <a:pt x="239" y="1552"/>
                    <a:pt x="1" y="2111"/>
                    <a:pt x="12" y="2683"/>
                  </a:cubicBezTo>
                  <a:cubicBezTo>
                    <a:pt x="24" y="3147"/>
                    <a:pt x="143" y="3588"/>
                    <a:pt x="370" y="3993"/>
                  </a:cubicBezTo>
                  <a:cubicBezTo>
                    <a:pt x="667" y="4540"/>
                    <a:pt x="1322" y="5028"/>
                    <a:pt x="1929" y="5195"/>
                  </a:cubicBezTo>
                  <a:cubicBezTo>
                    <a:pt x="2037" y="5219"/>
                    <a:pt x="2144" y="5255"/>
                    <a:pt x="2251" y="5267"/>
                  </a:cubicBezTo>
                  <a:cubicBezTo>
                    <a:pt x="2481" y="5327"/>
                    <a:pt x="2722" y="5358"/>
                    <a:pt x="2963" y="5358"/>
                  </a:cubicBezTo>
                  <a:cubicBezTo>
                    <a:pt x="3669" y="5358"/>
                    <a:pt x="4379" y="5097"/>
                    <a:pt x="4858" y="4564"/>
                  </a:cubicBezTo>
                  <a:cubicBezTo>
                    <a:pt x="5335" y="4052"/>
                    <a:pt x="5656" y="3397"/>
                    <a:pt x="5656" y="2659"/>
                  </a:cubicBezTo>
                  <a:cubicBezTo>
                    <a:pt x="5656" y="1980"/>
                    <a:pt x="5358" y="1254"/>
                    <a:pt x="4858" y="754"/>
                  </a:cubicBezTo>
                  <a:cubicBezTo>
                    <a:pt x="4346" y="269"/>
                    <a:pt x="3651" y="1"/>
                    <a:pt x="294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9" name="Google Shape;2779;p21"/>
            <p:cNvSpPr/>
            <p:nvPr/>
          </p:nvSpPr>
          <p:spPr>
            <a:xfrm>
              <a:off x="5030054" y="1020287"/>
              <a:ext cx="159692" cy="147991"/>
            </a:xfrm>
            <a:custGeom>
              <a:avLst/>
              <a:gdLst/>
              <a:ahLst/>
              <a:cxnLst/>
              <a:rect l="l" t="t" r="r" b="b"/>
              <a:pathLst>
                <a:path w="4954" h="4591" extrusionOk="0">
                  <a:moveTo>
                    <a:pt x="2292" y="1"/>
                  </a:moveTo>
                  <a:cubicBezTo>
                    <a:pt x="2087" y="1"/>
                    <a:pt x="1881" y="27"/>
                    <a:pt x="1679" y="81"/>
                  </a:cubicBezTo>
                  <a:cubicBezTo>
                    <a:pt x="1298" y="188"/>
                    <a:pt x="953" y="391"/>
                    <a:pt x="667" y="676"/>
                  </a:cubicBezTo>
                  <a:cubicBezTo>
                    <a:pt x="250" y="1117"/>
                    <a:pt x="0" y="1676"/>
                    <a:pt x="0" y="2296"/>
                  </a:cubicBezTo>
                  <a:cubicBezTo>
                    <a:pt x="0" y="2891"/>
                    <a:pt x="250" y="3498"/>
                    <a:pt x="667" y="3915"/>
                  </a:cubicBezTo>
                  <a:cubicBezTo>
                    <a:pt x="953" y="4201"/>
                    <a:pt x="1298" y="4391"/>
                    <a:pt x="1679" y="4510"/>
                  </a:cubicBezTo>
                  <a:cubicBezTo>
                    <a:pt x="1881" y="4564"/>
                    <a:pt x="2087" y="4591"/>
                    <a:pt x="2292" y="4591"/>
                  </a:cubicBezTo>
                  <a:cubicBezTo>
                    <a:pt x="2497" y="4591"/>
                    <a:pt x="2703" y="4564"/>
                    <a:pt x="2905" y="4510"/>
                  </a:cubicBezTo>
                  <a:cubicBezTo>
                    <a:pt x="3036" y="4486"/>
                    <a:pt x="3167" y="4474"/>
                    <a:pt x="3298" y="4439"/>
                  </a:cubicBezTo>
                  <a:lnTo>
                    <a:pt x="3834" y="4212"/>
                  </a:lnTo>
                  <a:cubicBezTo>
                    <a:pt x="4096" y="4082"/>
                    <a:pt x="4298" y="3891"/>
                    <a:pt x="4465" y="3653"/>
                  </a:cubicBezTo>
                  <a:cubicBezTo>
                    <a:pt x="4751" y="3284"/>
                    <a:pt x="4953" y="2784"/>
                    <a:pt x="4941" y="2307"/>
                  </a:cubicBezTo>
                  <a:cubicBezTo>
                    <a:pt x="4929" y="1926"/>
                    <a:pt x="4822" y="1534"/>
                    <a:pt x="4644" y="1200"/>
                  </a:cubicBezTo>
                  <a:cubicBezTo>
                    <a:pt x="4405" y="736"/>
                    <a:pt x="3810" y="248"/>
                    <a:pt x="3298" y="152"/>
                  </a:cubicBezTo>
                  <a:cubicBezTo>
                    <a:pt x="3167" y="129"/>
                    <a:pt x="3036" y="105"/>
                    <a:pt x="2905" y="81"/>
                  </a:cubicBezTo>
                  <a:cubicBezTo>
                    <a:pt x="2703" y="27"/>
                    <a:pt x="2497" y="1"/>
                    <a:pt x="229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780" name="Google Shape;2780;p21"/>
          <p:cNvSpPr txBox="1">
            <a:spLocks noGrp="1"/>
          </p:cNvSpPr>
          <p:nvPr>
            <p:ph type="title"/>
          </p:nvPr>
        </p:nvSpPr>
        <p:spPr>
          <a:xfrm>
            <a:off x="2136725" y="331200"/>
            <a:ext cx="48705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Clr>
                <a:schemeClr val="dk1"/>
              </a:buClr>
              <a:buSzPts val="2500"/>
              <a:buNone/>
              <a:defRPr sz="2500">
                <a:solidFill>
                  <a:schemeClr val="dk1"/>
                </a:solidFill>
              </a:defRPr>
            </a:lvl1pPr>
            <a:lvl2pPr lvl="1" algn="ctr" rtl="0">
              <a:spcBef>
                <a:spcPts val="0"/>
              </a:spcBef>
              <a:spcAft>
                <a:spcPts val="0"/>
              </a:spcAft>
              <a:buClr>
                <a:schemeClr val="dk1"/>
              </a:buClr>
              <a:buSzPts val="2500"/>
              <a:buNone/>
              <a:defRPr sz="2500">
                <a:solidFill>
                  <a:schemeClr val="dk1"/>
                </a:solidFill>
              </a:defRPr>
            </a:lvl2pPr>
            <a:lvl3pPr lvl="2" algn="ctr" rtl="0">
              <a:spcBef>
                <a:spcPts val="0"/>
              </a:spcBef>
              <a:spcAft>
                <a:spcPts val="0"/>
              </a:spcAft>
              <a:buClr>
                <a:schemeClr val="dk1"/>
              </a:buClr>
              <a:buSzPts val="2500"/>
              <a:buNone/>
              <a:defRPr sz="2500">
                <a:solidFill>
                  <a:schemeClr val="dk1"/>
                </a:solidFill>
              </a:defRPr>
            </a:lvl3pPr>
            <a:lvl4pPr lvl="3" algn="ctr" rtl="0">
              <a:spcBef>
                <a:spcPts val="0"/>
              </a:spcBef>
              <a:spcAft>
                <a:spcPts val="0"/>
              </a:spcAft>
              <a:buClr>
                <a:schemeClr val="dk1"/>
              </a:buClr>
              <a:buSzPts val="2500"/>
              <a:buNone/>
              <a:defRPr sz="2500">
                <a:solidFill>
                  <a:schemeClr val="dk1"/>
                </a:solidFill>
              </a:defRPr>
            </a:lvl4pPr>
            <a:lvl5pPr lvl="4" algn="ctr" rtl="0">
              <a:spcBef>
                <a:spcPts val="0"/>
              </a:spcBef>
              <a:spcAft>
                <a:spcPts val="0"/>
              </a:spcAft>
              <a:buClr>
                <a:schemeClr val="dk1"/>
              </a:buClr>
              <a:buSzPts val="2500"/>
              <a:buNone/>
              <a:defRPr sz="2500">
                <a:solidFill>
                  <a:schemeClr val="dk1"/>
                </a:solidFill>
              </a:defRPr>
            </a:lvl5pPr>
            <a:lvl6pPr lvl="5" algn="ctr" rtl="0">
              <a:spcBef>
                <a:spcPts val="0"/>
              </a:spcBef>
              <a:spcAft>
                <a:spcPts val="0"/>
              </a:spcAft>
              <a:buClr>
                <a:schemeClr val="dk1"/>
              </a:buClr>
              <a:buSzPts val="2500"/>
              <a:buNone/>
              <a:defRPr sz="2500">
                <a:solidFill>
                  <a:schemeClr val="dk1"/>
                </a:solidFill>
              </a:defRPr>
            </a:lvl6pPr>
            <a:lvl7pPr lvl="6" algn="ctr" rtl="0">
              <a:spcBef>
                <a:spcPts val="0"/>
              </a:spcBef>
              <a:spcAft>
                <a:spcPts val="0"/>
              </a:spcAft>
              <a:buClr>
                <a:schemeClr val="dk1"/>
              </a:buClr>
              <a:buSzPts val="2500"/>
              <a:buNone/>
              <a:defRPr sz="2500">
                <a:solidFill>
                  <a:schemeClr val="dk1"/>
                </a:solidFill>
              </a:defRPr>
            </a:lvl7pPr>
            <a:lvl8pPr lvl="7" algn="ctr" rtl="0">
              <a:spcBef>
                <a:spcPts val="0"/>
              </a:spcBef>
              <a:spcAft>
                <a:spcPts val="0"/>
              </a:spcAft>
              <a:buClr>
                <a:schemeClr val="dk1"/>
              </a:buClr>
              <a:buSzPts val="2500"/>
              <a:buNone/>
              <a:defRPr sz="2500">
                <a:solidFill>
                  <a:schemeClr val="dk1"/>
                </a:solidFill>
              </a:defRPr>
            </a:lvl8pPr>
            <a:lvl9pPr lvl="8" algn="ctr" rtl="0">
              <a:spcBef>
                <a:spcPts val="0"/>
              </a:spcBef>
              <a:spcAft>
                <a:spcPts val="0"/>
              </a:spcAft>
              <a:buClr>
                <a:schemeClr val="dk1"/>
              </a:buClr>
              <a:buSzPts val="2500"/>
              <a:buNone/>
              <a:defRPr sz="2500">
                <a:solidFill>
                  <a:schemeClr val="dk1"/>
                </a:solidFill>
              </a:defRPr>
            </a:lvl9pPr>
          </a:lstStyle>
          <a:p>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bg>
      <p:bgPr>
        <a:solidFill>
          <a:schemeClr val="lt2"/>
        </a:solidFill>
        <a:effectLst/>
      </p:bgPr>
    </p:bg>
    <p:spTree>
      <p:nvGrpSpPr>
        <p:cNvPr id="1" name="Shape 912"/>
        <p:cNvGrpSpPr/>
        <p:nvPr/>
      </p:nvGrpSpPr>
      <p:grpSpPr>
        <a:xfrm>
          <a:off x="0" y="0"/>
          <a:ext cx="0" cy="0"/>
          <a:chOff x="0" y="0"/>
          <a:chExt cx="0" cy="0"/>
        </a:xfrm>
      </p:grpSpPr>
      <p:sp>
        <p:nvSpPr>
          <p:cNvPr id="913" name="Google Shape;913;p3"/>
          <p:cNvSpPr txBox="1">
            <a:spLocks noGrp="1"/>
          </p:cNvSpPr>
          <p:nvPr>
            <p:ph type="title"/>
          </p:nvPr>
        </p:nvSpPr>
        <p:spPr>
          <a:xfrm>
            <a:off x="2035825" y="2150850"/>
            <a:ext cx="5072400" cy="841800"/>
          </a:xfrm>
          <a:prstGeom prst="rect">
            <a:avLst/>
          </a:prstGeom>
        </p:spPr>
        <p:txBody>
          <a:bodyPr spcFirstLastPara="1" wrap="square" lIns="91425" tIns="91425" rIns="91425" bIns="91425" anchor="ctr" anchorCtr="0">
            <a:noAutofit/>
          </a:bodyPr>
          <a:lstStyle>
            <a:lvl1pPr lvl="0" algn="ctr">
              <a:spcBef>
                <a:spcPts val="0"/>
              </a:spcBef>
              <a:spcAft>
                <a:spcPts val="0"/>
              </a:spcAft>
              <a:buSzPts val="3600"/>
              <a:buNone/>
              <a:defRPr sz="36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a:endParaRPr/>
          </a:p>
        </p:txBody>
      </p:sp>
      <p:grpSp>
        <p:nvGrpSpPr>
          <p:cNvPr id="914" name="Google Shape;914;p3"/>
          <p:cNvGrpSpPr/>
          <p:nvPr/>
        </p:nvGrpSpPr>
        <p:grpSpPr>
          <a:xfrm>
            <a:off x="-1495706" y="-1832238"/>
            <a:ext cx="12225605" cy="9053702"/>
            <a:chOff x="-992100" y="-432575"/>
            <a:chExt cx="9566950" cy="7084828"/>
          </a:xfrm>
        </p:grpSpPr>
        <p:sp>
          <p:nvSpPr>
            <p:cNvPr id="915" name="Google Shape;915;p3"/>
            <p:cNvSpPr/>
            <p:nvPr/>
          </p:nvSpPr>
          <p:spPr>
            <a:xfrm>
              <a:off x="6099850" y="496500"/>
              <a:ext cx="2475000" cy="2310875"/>
            </a:xfrm>
            <a:custGeom>
              <a:avLst/>
              <a:gdLst/>
              <a:ahLst/>
              <a:cxnLst/>
              <a:rect l="l" t="t" r="r" b="b"/>
              <a:pathLst>
                <a:path w="99000" h="92435" extrusionOk="0">
                  <a:moveTo>
                    <a:pt x="28892" y="0"/>
                  </a:moveTo>
                  <a:cubicBezTo>
                    <a:pt x="20401" y="0"/>
                    <a:pt x="12115" y="4088"/>
                    <a:pt x="6871" y="11185"/>
                  </a:cubicBezTo>
                  <a:cubicBezTo>
                    <a:pt x="1561" y="18353"/>
                    <a:pt x="1" y="28568"/>
                    <a:pt x="1346" y="37260"/>
                  </a:cubicBezTo>
                  <a:cubicBezTo>
                    <a:pt x="3049" y="48130"/>
                    <a:pt x="7156" y="60417"/>
                    <a:pt x="12276" y="70133"/>
                  </a:cubicBezTo>
                  <a:cubicBezTo>
                    <a:pt x="17860" y="80718"/>
                    <a:pt x="27278" y="90064"/>
                    <a:pt x="39065" y="92040"/>
                  </a:cubicBezTo>
                  <a:cubicBezTo>
                    <a:pt x="40690" y="92309"/>
                    <a:pt x="42329" y="92434"/>
                    <a:pt x="43969" y="92434"/>
                  </a:cubicBezTo>
                  <a:cubicBezTo>
                    <a:pt x="49369" y="92434"/>
                    <a:pt x="54788" y="91079"/>
                    <a:pt x="59830" y="89052"/>
                  </a:cubicBezTo>
                  <a:cubicBezTo>
                    <a:pt x="79737" y="81015"/>
                    <a:pt x="97025" y="60322"/>
                    <a:pt x="98335" y="38367"/>
                  </a:cubicBezTo>
                  <a:cubicBezTo>
                    <a:pt x="99000" y="27605"/>
                    <a:pt x="93443" y="9590"/>
                    <a:pt x="80115" y="9590"/>
                  </a:cubicBezTo>
                  <a:cubicBezTo>
                    <a:pt x="80084" y="9590"/>
                    <a:pt x="80053" y="9590"/>
                    <a:pt x="80023" y="9590"/>
                  </a:cubicBezTo>
                  <a:cubicBezTo>
                    <a:pt x="79856" y="9590"/>
                    <a:pt x="79689" y="9590"/>
                    <a:pt x="79523" y="9614"/>
                  </a:cubicBezTo>
                  <a:cubicBezTo>
                    <a:pt x="75260" y="9768"/>
                    <a:pt x="71307" y="11935"/>
                    <a:pt x="67069" y="12471"/>
                  </a:cubicBezTo>
                  <a:cubicBezTo>
                    <a:pt x="66289" y="12570"/>
                    <a:pt x="65521" y="12617"/>
                    <a:pt x="64761" y="12617"/>
                  </a:cubicBezTo>
                  <a:cubicBezTo>
                    <a:pt x="55022" y="12617"/>
                    <a:pt x="46846" y="4941"/>
                    <a:pt x="38065" y="1660"/>
                  </a:cubicBezTo>
                  <a:cubicBezTo>
                    <a:pt x="35070" y="536"/>
                    <a:pt x="31968" y="0"/>
                    <a:pt x="2889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 name="Google Shape;916;p3"/>
            <p:cNvSpPr/>
            <p:nvPr/>
          </p:nvSpPr>
          <p:spPr>
            <a:xfrm>
              <a:off x="-552692" y="3602067"/>
              <a:ext cx="2556600" cy="2425125"/>
            </a:xfrm>
            <a:custGeom>
              <a:avLst/>
              <a:gdLst/>
              <a:ahLst/>
              <a:cxnLst/>
              <a:rect l="l" t="t" r="r" b="b"/>
              <a:pathLst>
                <a:path w="102264" h="97005" extrusionOk="0">
                  <a:moveTo>
                    <a:pt x="38626" y="0"/>
                  </a:moveTo>
                  <a:cubicBezTo>
                    <a:pt x="35430" y="0"/>
                    <a:pt x="32203" y="553"/>
                    <a:pt x="29100" y="1692"/>
                  </a:cubicBezTo>
                  <a:cubicBezTo>
                    <a:pt x="20718" y="4752"/>
                    <a:pt x="13800" y="12419"/>
                    <a:pt x="10145" y="20420"/>
                  </a:cubicBezTo>
                  <a:cubicBezTo>
                    <a:pt x="5561" y="30445"/>
                    <a:pt x="2239" y="42959"/>
                    <a:pt x="1167" y="53901"/>
                  </a:cubicBezTo>
                  <a:cubicBezTo>
                    <a:pt x="1" y="65807"/>
                    <a:pt x="2727" y="78797"/>
                    <a:pt x="11478" y="86940"/>
                  </a:cubicBezTo>
                  <a:cubicBezTo>
                    <a:pt x="16658" y="91763"/>
                    <a:pt x="23516" y="94465"/>
                    <a:pt x="30457" y="95870"/>
                  </a:cubicBezTo>
                  <a:cubicBezTo>
                    <a:pt x="34234" y="96630"/>
                    <a:pt x="38164" y="97004"/>
                    <a:pt x="42146" y="97004"/>
                  </a:cubicBezTo>
                  <a:cubicBezTo>
                    <a:pt x="60368" y="97004"/>
                    <a:pt x="79686" y="89178"/>
                    <a:pt x="90512" y="74737"/>
                  </a:cubicBezTo>
                  <a:cubicBezTo>
                    <a:pt x="96989" y="66069"/>
                    <a:pt x="102263" y="47912"/>
                    <a:pt x="91048" y="40601"/>
                  </a:cubicBezTo>
                  <a:cubicBezTo>
                    <a:pt x="90917" y="40518"/>
                    <a:pt x="90774" y="40423"/>
                    <a:pt x="90643" y="40363"/>
                  </a:cubicBezTo>
                  <a:cubicBezTo>
                    <a:pt x="86976" y="38149"/>
                    <a:pt x="82487" y="37792"/>
                    <a:pt x="78665" y="35898"/>
                  </a:cubicBezTo>
                  <a:cubicBezTo>
                    <a:pt x="68914" y="31100"/>
                    <a:pt x="66354" y="19075"/>
                    <a:pt x="60401" y="10895"/>
                  </a:cubicBezTo>
                  <a:cubicBezTo>
                    <a:pt x="55264" y="3842"/>
                    <a:pt x="47055" y="0"/>
                    <a:pt x="3862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 name="Google Shape;917;p3"/>
            <p:cNvSpPr/>
            <p:nvPr/>
          </p:nvSpPr>
          <p:spPr>
            <a:xfrm>
              <a:off x="5324252" y="3876103"/>
              <a:ext cx="3025100" cy="2776150"/>
            </a:xfrm>
            <a:custGeom>
              <a:avLst/>
              <a:gdLst/>
              <a:ahLst/>
              <a:cxnLst/>
              <a:rect l="l" t="t" r="r" b="b"/>
              <a:pathLst>
                <a:path w="121004" h="111046" extrusionOk="0">
                  <a:moveTo>
                    <a:pt x="34887" y="0"/>
                  </a:moveTo>
                  <a:cubicBezTo>
                    <a:pt x="23602" y="0"/>
                    <a:pt x="12761" y="5967"/>
                    <a:pt x="6608" y="15874"/>
                  </a:cubicBezTo>
                  <a:cubicBezTo>
                    <a:pt x="881" y="25125"/>
                    <a:pt x="0" y="37663"/>
                    <a:pt x="2500" y="48104"/>
                  </a:cubicBezTo>
                  <a:cubicBezTo>
                    <a:pt x="5632" y="61154"/>
                    <a:pt x="11835" y="75655"/>
                    <a:pt x="19026" y="86954"/>
                  </a:cubicBezTo>
                  <a:cubicBezTo>
                    <a:pt x="26861" y="99254"/>
                    <a:pt x="39219" y="109683"/>
                    <a:pt x="53733" y="110922"/>
                  </a:cubicBezTo>
                  <a:cubicBezTo>
                    <a:pt x="54720" y="111005"/>
                    <a:pt x="55708" y="111045"/>
                    <a:pt x="56694" y="111045"/>
                  </a:cubicBezTo>
                  <a:cubicBezTo>
                    <a:pt x="64297" y="111045"/>
                    <a:pt x="71835" y="108656"/>
                    <a:pt x="78665" y="105231"/>
                  </a:cubicBezTo>
                  <a:cubicBezTo>
                    <a:pt x="102060" y="93491"/>
                    <a:pt x="121003" y="66642"/>
                    <a:pt x="120420" y="39853"/>
                  </a:cubicBezTo>
                  <a:cubicBezTo>
                    <a:pt x="120155" y="27100"/>
                    <a:pt x="112117" y="6641"/>
                    <a:pt x="96836" y="6641"/>
                  </a:cubicBezTo>
                  <a:cubicBezTo>
                    <a:pt x="96338" y="6641"/>
                    <a:pt x="95834" y="6662"/>
                    <a:pt x="95321" y="6707"/>
                  </a:cubicBezTo>
                  <a:cubicBezTo>
                    <a:pt x="95119" y="6730"/>
                    <a:pt x="94929" y="6742"/>
                    <a:pt x="94714" y="6754"/>
                  </a:cubicBezTo>
                  <a:cubicBezTo>
                    <a:pt x="89559" y="7373"/>
                    <a:pt x="84975" y="10397"/>
                    <a:pt x="79879" y="11469"/>
                  </a:cubicBezTo>
                  <a:cubicBezTo>
                    <a:pt x="78302" y="11801"/>
                    <a:pt x="76746" y="11950"/>
                    <a:pt x="75209" y="11950"/>
                  </a:cubicBezTo>
                  <a:cubicBezTo>
                    <a:pt x="64112" y="11950"/>
                    <a:pt x="53981" y="4176"/>
                    <a:pt x="43565" y="1206"/>
                  </a:cubicBezTo>
                  <a:cubicBezTo>
                    <a:pt x="40691" y="391"/>
                    <a:pt x="37775" y="0"/>
                    <a:pt x="348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 name="Google Shape;918;p3"/>
            <p:cNvSpPr/>
            <p:nvPr/>
          </p:nvSpPr>
          <p:spPr>
            <a:xfrm>
              <a:off x="2373800" y="-432575"/>
              <a:ext cx="3024500" cy="1637675"/>
            </a:xfrm>
            <a:custGeom>
              <a:avLst/>
              <a:gdLst/>
              <a:ahLst/>
              <a:cxnLst/>
              <a:rect l="l" t="t" r="r" b="b"/>
              <a:pathLst>
                <a:path w="120980" h="65507" extrusionOk="0">
                  <a:moveTo>
                    <a:pt x="34887" y="1"/>
                  </a:moveTo>
                  <a:cubicBezTo>
                    <a:pt x="23602" y="1"/>
                    <a:pt x="12761" y="3518"/>
                    <a:pt x="6608" y="9367"/>
                  </a:cubicBezTo>
                  <a:cubicBezTo>
                    <a:pt x="881" y="14808"/>
                    <a:pt x="0" y="22226"/>
                    <a:pt x="2501" y="28370"/>
                  </a:cubicBezTo>
                  <a:cubicBezTo>
                    <a:pt x="5620" y="36061"/>
                    <a:pt x="11835" y="44622"/>
                    <a:pt x="19027" y="51289"/>
                  </a:cubicBezTo>
                  <a:cubicBezTo>
                    <a:pt x="26849" y="58552"/>
                    <a:pt x="39220" y="64695"/>
                    <a:pt x="53733" y="65434"/>
                  </a:cubicBezTo>
                  <a:cubicBezTo>
                    <a:pt x="54722" y="65483"/>
                    <a:pt x="55711" y="65507"/>
                    <a:pt x="56698" y="65507"/>
                  </a:cubicBezTo>
                  <a:cubicBezTo>
                    <a:pt x="64296" y="65507"/>
                    <a:pt x="71813" y="64099"/>
                    <a:pt x="78641" y="62076"/>
                  </a:cubicBezTo>
                  <a:cubicBezTo>
                    <a:pt x="102037" y="55159"/>
                    <a:pt x="120980" y="39323"/>
                    <a:pt x="120408" y="23512"/>
                  </a:cubicBezTo>
                  <a:cubicBezTo>
                    <a:pt x="120132" y="15995"/>
                    <a:pt x="112096" y="3923"/>
                    <a:pt x="96819" y="3923"/>
                  </a:cubicBezTo>
                  <a:cubicBezTo>
                    <a:pt x="96320" y="3923"/>
                    <a:pt x="95813" y="3935"/>
                    <a:pt x="95298" y="3962"/>
                  </a:cubicBezTo>
                  <a:cubicBezTo>
                    <a:pt x="95107" y="3962"/>
                    <a:pt x="94905" y="3974"/>
                    <a:pt x="94715" y="3986"/>
                  </a:cubicBezTo>
                  <a:cubicBezTo>
                    <a:pt x="89547" y="4367"/>
                    <a:pt x="84963" y="6153"/>
                    <a:pt x="79879" y="6772"/>
                  </a:cubicBezTo>
                  <a:cubicBezTo>
                    <a:pt x="78303" y="6967"/>
                    <a:pt x="76748" y="7055"/>
                    <a:pt x="75212" y="7055"/>
                  </a:cubicBezTo>
                  <a:cubicBezTo>
                    <a:pt x="64114" y="7055"/>
                    <a:pt x="53982" y="2468"/>
                    <a:pt x="43565" y="711"/>
                  </a:cubicBezTo>
                  <a:cubicBezTo>
                    <a:pt x="40691" y="231"/>
                    <a:pt x="37774" y="1"/>
                    <a:pt x="348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 name="Google Shape;919;p3"/>
            <p:cNvSpPr/>
            <p:nvPr/>
          </p:nvSpPr>
          <p:spPr>
            <a:xfrm>
              <a:off x="-992100" y="332625"/>
              <a:ext cx="2386625" cy="2439350"/>
            </a:xfrm>
            <a:custGeom>
              <a:avLst/>
              <a:gdLst/>
              <a:ahLst/>
              <a:cxnLst/>
              <a:rect l="l" t="t" r="r" b="b"/>
              <a:pathLst>
                <a:path w="95465" h="97574" extrusionOk="0">
                  <a:moveTo>
                    <a:pt x="61914" y="1"/>
                  </a:moveTo>
                  <a:cubicBezTo>
                    <a:pt x="59617" y="1"/>
                    <a:pt x="57347" y="196"/>
                    <a:pt x="55174" y="571"/>
                  </a:cubicBezTo>
                  <a:cubicBezTo>
                    <a:pt x="44327" y="2453"/>
                    <a:pt x="32124" y="6763"/>
                    <a:pt x="22491" y="12061"/>
                  </a:cubicBezTo>
                  <a:cubicBezTo>
                    <a:pt x="12014" y="17824"/>
                    <a:pt x="2834" y="27408"/>
                    <a:pt x="1060" y="39219"/>
                  </a:cubicBezTo>
                  <a:cubicBezTo>
                    <a:pt x="0" y="46220"/>
                    <a:pt x="1644" y="53411"/>
                    <a:pt x="4406" y="59924"/>
                  </a:cubicBezTo>
                  <a:cubicBezTo>
                    <a:pt x="12788" y="79712"/>
                    <a:pt x="33779" y="96607"/>
                    <a:pt x="55757" y="97548"/>
                  </a:cubicBezTo>
                  <a:cubicBezTo>
                    <a:pt x="56150" y="97565"/>
                    <a:pt x="56552" y="97573"/>
                    <a:pt x="56963" y="97573"/>
                  </a:cubicBezTo>
                  <a:cubicBezTo>
                    <a:pt x="67828" y="97573"/>
                    <a:pt x="84500" y="91631"/>
                    <a:pt x="84213" y="78724"/>
                  </a:cubicBezTo>
                  <a:cubicBezTo>
                    <a:pt x="84213" y="78557"/>
                    <a:pt x="84201" y="78402"/>
                    <a:pt x="84201" y="78236"/>
                  </a:cubicBezTo>
                  <a:cubicBezTo>
                    <a:pt x="83963" y="73973"/>
                    <a:pt x="81725" y="70068"/>
                    <a:pt x="81118" y="65841"/>
                  </a:cubicBezTo>
                  <a:cubicBezTo>
                    <a:pt x="79570" y="55090"/>
                    <a:pt x="88035" y="46172"/>
                    <a:pt x="91429" y="36659"/>
                  </a:cubicBezTo>
                  <a:cubicBezTo>
                    <a:pt x="95465" y="25324"/>
                    <a:pt x="91155" y="12609"/>
                    <a:pt x="81356" y="5632"/>
                  </a:cubicBezTo>
                  <a:cubicBezTo>
                    <a:pt x="75902" y="1749"/>
                    <a:pt x="68790" y="1"/>
                    <a:pt x="6191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Two titles 1">
  <p:cSld name="CUSTOM_7">
    <p:spTree>
      <p:nvGrpSpPr>
        <p:cNvPr id="1" name="Shape 2781"/>
        <p:cNvGrpSpPr/>
        <p:nvPr/>
      </p:nvGrpSpPr>
      <p:grpSpPr>
        <a:xfrm>
          <a:off x="0" y="0"/>
          <a:ext cx="0" cy="0"/>
          <a:chOff x="0" y="0"/>
          <a:chExt cx="0" cy="0"/>
        </a:xfrm>
      </p:grpSpPr>
      <p:grpSp>
        <p:nvGrpSpPr>
          <p:cNvPr id="2782" name="Google Shape;2782;p22"/>
          <p:cNvGrpSpPr/>
          <p:nvPr/>
        </p:nvGrpSpPr>
        <p:grpSpPr>
          <a:xfrm>
            <a:off x="5728550" y="-1076"/>
            <a:ext cx="3415456" cy="5143946"/>
            <a:chOff x="5728550" y="-1076"/>
            <a:chExt cx="3415456" cy="5143946"/>
          </a:xfrm>
        </p:grpSpPr>
        <p:sp>
          <p:nvSpPr>
            <p:cNvPr id="2783" name="Google Shape;2783;p22"/>
            <p:cNvSpPr/>
            <p:nvPr/>
          </p:nvSpPr>
          <p:spPr>
            <a:xfrm>
              <a:off x="5728561" y="-1070"/>
              <a:ext cx="3415446" cy="5143940"/>
            </a:xfrm>
            <a:custGeom>
              <a:avLst/>
              <a:gdLst/>
              <a:ahLst/>
              <a:cxnLst/>
              <a:rect l="l" t="t" r="r" b="b"/>
              <a:pathLst>
                <a:path w="106716" h="160723" extrusionOk="0">
                  <a:moveTo>
                    <a:pt x="1334" y="0"/>
                  </a:moveTo>
                  <a:cubicBezTo>
                    <a:pt x="596" y="0"/>
                    <a:pt x="0" y="595"/>
                    <a:pt x="0" y="1345"/>
                  </a:cubicBezTo>
                  <a:lnTo>
                    <a:pt x="0" y="159377"/>
                  </a:lnTo>
                  <a:cubicBezTo>
                    <a:pt x="0" y="160127"/>
                    <a:pt x="596" y="160722"/>
                    <a:pt x="1334" y="160722"/>
                  </a:cubicBezTo>
                  <a:lnTo>
                    <a:pt x="105371" y="160722"/>
                  </a:lnTo>
                  <a:cubicBezTo>
                    <a:pt x="106121" y="160722"/>
                    <a:pt x="106716" y="160127"/>
                    <a:pt x="106716" y="159377"/>
                  </a:cubicBezTo>
                  <a:lnTo>
                    <a:pt x="106716" y="1345"/>
                  </a:lnTo>
                  <a:cubicBezTo>
                    <a:pt x="106716" y="595"/>
                    <a:pt x="106121" y="0"/>
                    <a:pt x="10537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4" name="Google Shape;2784;p22"/>
            <p:cNvSpPr/>
            <p:nvPr/>
          </p:nvSpPr>
          <p:spPr>
            <a:xfrm>
              <a:off x="5728561" y="3489780"/>
              <a:ext cx="3415446" cy="1653090"/>
            </a:xfrm>
            <a:custGeom>
              <a:avLst/>
              <a:gdLst/>
              <a:ahLst/>
              <a:cxnLst/>
              <a:rect l="l" t="t" r="r" b="b"/>
              <a:pathLst>
                <a:path w="106716" h="51651" extrusionOk="0">
                  <a:moveTo>
                    <a:pt x="106716" y="1"/>
                  </a:moveTo>
                  <a:cubicBezTo>
                    <a:pt x="106037" y="322"/>
                    <a:pt x="105359" y="644"/>
                    <a:pt x="104692" y="977"/>
                  </a:cubicBezTo>
                  <a:cubicBezTo>
                    <a:pt x="94595" y="6109"/>
                    <a:pt x="86535" y="13336"/>
                    <a:pt x="78058" y="20051"/>
                  </a:cubicBezTo>
                  <a:cubicBezTo>
                    <a:pt x="71890" y="24921"/>
                    <a:pt x="65246" y="29659"/>
                    <a:pt x="57162" y="32231"/>
                  </a:cubicBezTo>
                  <a:cubicBezTo>
                    <a:pt x="52462" y="33729"/>
                    <a:pt x="47433" y="34422"/>
                    <a:pt x="42376" y="34422"/>
                  </a:cubicBezTo>
                  <a:cubicBezTo>
                    <a:pt x="36378" y="34422"/>
                    <a:pt x="30340" y="33447"/>
                    <a:pt x="24765" y="31683"/>
                  </a:cubicBezTo>
                  <a:cubicBezTo>
                    <a:pt x="15157" y="28635"/>
                    <a:pt x="6846" y="23409"/>
                    <a:pt x="0" y="17253"/>
                  </a:cubicBezTo>
                  <a:lnTo>
                    <a:pt x="0" y="48304"/>
                  </a:lnTo>
                  <a:cubicBezTo>
                    <a:pt x="0" y="50150"/>
                    <a:pt x="1893" y="51650"/>
                    <a:pt x="4227" y="51650"/>
                  </a:cubicBezTo>
                  <a:lnTo>
                    <a:pt x="102489" y="51650"/>
                  </a:lnTo>
                  <a:cubicBezTo>
                    <a:pt x="104823" y="51650"/>
                    <a:pt x="106716" y="50150"/>
                    <a:pt x="106716" y="48304"/>
                  </a:cubicBezTo>
                  <a:lnTo>
                    <a:pt x="10671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5" name="Google Shape;2785;p22"/>
            <p:cNvSpPr/>
            <p:nvPr/>
          </p:nvSpPr>
          <p:spPr>
            <a:xfrm>
              <a:off x="5728550" y="-1076"/>
              <a:ext cx="2885795" cy="940815"/>
            </a:xfrm>
            <a:custGeom>
              <a:avLst/>
              <a:gdLst/>
              <a:ahLst/>
              <a:cxnLst/>
              <a:rect l="l" t="t" r="r" b="b"/>
              <a:pathLst>
                <a:path w="90167" h="23383" extrusionOk="0">
                  <a:moveTo>
                    <a:pt x="4263" y="0"/>
                  </a:moveTo>
                  <a:cubicBezTo>
                    <a:pt x="1905" y="0"/>
                    <a:pt x="0" y="1500"/>
                    <a:pt x="0" y="3346"/>
                  </a:cubicBezTo>
                  <a:lnTo>
                    <a:pt x="0" y="18193"/>
                  </a:lnTo>
                  <a:cubicBezTo>
                    <a:pt x="1322" y="18812"/>
                    <a:pt x="2679" y="19348"/>
                    <a:pt x="4060" y="19812"/>
                  </a:cubicBezTo>
                  <a:cubicBezTo>
                    <a:pt x="9299" y="21562"/>
                    <a:pt x="14978" y="22336"/>
                    <a:pt x="20646" y="22836"/>
                  </a:cubicBezTo>
                  <a:cubicBezTo>
                    <a:pt x="24602" y="23183"/>
                    <a:pt x="28627" y="23383"/>
                    <a:pt x="32650" y="23383"/>
                  </a:cubicBezTo>
                  <a:cubicBezTo>
                    <a:pt x="45068" y="23383"/>
                    <a:pt x="57456" y="21478"/>
                    <a:pt x="67663" y="16109"/>
                  </a:cubicBezTo>
                  <a:cubicBezTo>
                    <a:pt x="75688" y="11882"/>
                    <a:pt x="81796" y="5822"/>
                    <a:pt x="89023" y="774"/>
                  </a:cubicBezTo>
                  <a:cubicBezTo>
                    <a:pt x="89392" y="512"/>
                    <a:pt x="89773" y="262"/>
                    <a:pt x="901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86" name="Google Shape;2786;p22"/>
          <p:cNvGrpSpPr/>
          <p:nvPr/>
        </p:nvGrpSpPr>
        <p:grpSpPr>
          <a:xfrm>
            <a:off x="-302" y="-1070"/>
            <a:ext cx="5504828" cy="5144324"/>
            <a:chOff x="-302" y="-1070"/>
            <a:chExt cx="5504828" cy="5144324"/>
          </a:xfrm>
        </p:grpSpPr>
        <p:sp>
          <p:nvSpPr>
            <p:cNvPr id="2787" name="Google Shape;2787;p22"/>
            <p:cNvSpPr/>
            <p:nvPr/>
          </p:nvSpPr>
          <p:spPr>
            <a:xfrm>
              <a:off x="-302" y="-1070"/>
              <a:ext cx="5504828" cy="5143940"/>
            </a:xfrm>
            <a:custGeom>
              <a:avLst/>
              <a:gdLst/>
              <a:ahLst/>
              <a:cxnLst/>
              <a:rect l="l" t="t" r="r" b="b"/>
              <a:pathLst>
                <a:path w="171999" h="160723" extrusionOk="0">
                  <a:moveTo>
                    <a:pt x="1548" y="0"/>
                  </a:moveTo>
                  <a:cubicBezTo>
                    <a:pt x="691" y="0"/>
                    <a:pt x="1" y="691"/>
                    <a:pt x="1" y="1548"/>
                  </a:cubicBezTo>
                  <a:lnTo>
                    <a:pt x="1" y="159186"/>
                  </a:lnTo>
                  <a:cubicBezTo>
                    <a:pt x="1" y="160043"/>
                    <a:pt x="691" y="160722"/>
                    <a:pt x="1548" y="160722"/>
                  </a:cubicBezTo>
                  <a:lnTo>
                    <a:pt x="170451" y="160722"/>
                  </a:lnTo>
                  <a:cubicBezTo>
                    <a:pt x="171308" y="160722"/>
                    <a:pt x="171998" y="160043"/>
                    <a:pt x="171998" y="159186"/>
                  </a:cubicBezTo>
                  <a:lnTo>
                    <a:pt x="171998" y="1548"/>
                  </a:lnTo>
                  <a:cubicBezTo>
                    <a:pt x="171998" y="691"/>
                    <a:pt x="171308" y="0"/>
                    <a:pt x="1704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8" name="Google Shape;2788;p22"/>
            <p:cNvSpPr/>
            <p:nvPr/>
          </p:nvSpPr>
          <p:spPr>
            <a:xfrm>
              <a:off x="-302" y="2994022"/>
              <a:ext cx="1321166" cy="2149232"/>
            </a:xfrm>
            <a:custGeom>
              <a:avLst/>
              <a:gdLst/>
              <a:ahLst/>
              <a:cxnLst/>
              <a:rect l="l" t="t" r="r" b="b"/>
              <a:pathLst>
                <a:path w="41280" h="67153" extrusionOk="0">
                  <a:moveTo>
                    <a:pt x="1" y="1"/>
                  </a:moveTo>
                  <a:lnTo>
                    <a:pt x="1" y="63306"/>
                  </a:lnTo>
                  <a:cubicBezTo>
                    <a:pt x="1" y="65426"/>
                    <a:pt x="1882" y="67152"/>
                    <a:pt x="4204" y="67152"/>
                  </a:cubicBezTo>
                  <a:lnTo>
                    <a:pt x="41280" y="67152"/>
                  </a:lnTo>
                  <a:cubicBezTo>
                    <a:pt x="32064" y="58079"/>
                    <a:pt x="26516" y="46340"/>
                    <a:pt x="21313" y="34862"/>
                  </a:cubicBezTo>
                  <a:cubicBezTo>
                    <a:pt x="15812" y="22694"/>
                    <a:pt x="10264" y="10181"/>
                    <a:pt x="525" y="501"/>
                  </a:cubicBezTo>
                  <a:cubicBezTo>
                    <a:pt x="346" y="334"/>
                    <a:pt x="179" y="168"/>
                    <a:pt x="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9" name="Google Shape;2789;p22"/>
            <p:cNvSpPr/>
            <p:nvPr/>
          </p:nvSpPr>
          <p:spPr>
            <a:xfrm>
              <a:off x="3612134" y="3697844"/>
              <a:ext cx="1892008" cy="1445026"/>
            </a:xfrm>
            <a:custGeom>
              <a:avLst/>
              <a:gdLst/>
              <a:ahLst/>
              <a:cxnLst/>
              <a:rect l="l" t="t" r="r" b="b"/>
              <a:pathLst>
                <a:path w="59116" h="45150" extrusionOk="0">
                  <a:moveTo>
                    <a:pt x="59115" y="1"/>
                  </a:moveTo>
                  <a:cubicBezTo>
                    <a:pt x="54829" y="1108"/>
                    <a:pt x="50650" y="2596"/>
                    <a:pt x="46626" y="4430"/>
                  </a:cubicBezTo>
                  <a:cubicBezTo>
                    <a:pt x="30588" y="11752"/>
                    <a:pt x="17670" y="23801"/>
                    <a:pt x="6847" y="36874"/>
                  </a:cubicBezTo>
                  <a:cubicBezTo>
                    <a:pt x="4585" y="39613"/>
                    <a:pt x="2358" y="42446"/>
                    <a:pt x="1" y="45149"/>
                  </a:cubicBezTo>
                  <a:lnTo>
                    <a:pt x="54924" y="45149"/>
                  </a:lnTo>
                  <a:cubicBezTo>
                    <a:pt x="57234" y="45149"/>
                    <a:pt x="59115" y="43435"/>
                    <a:pt x="59115" y="41315"/>
                  </a:cubicBezTo>
                  <a:lnTo>
                    <a:pt x="5911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0" name="Google Shape;2790;p22"/>
            <p:cNvSpPr/>
            <p:nvPr/>
          </p:nvSpPr>
          <p:spPr>
            <a:xfrm>
              <a:off x="593390" y="-1070"/>
              <a:ext cx="4416882" cy="1089162"/>
            </a:xfrm>
            <a:custGeom>
              <a:avLst/>
              <a:gdLst/>
              <a:ahLst/>
              <a:cxnLst/>
              <a:rect l="l" t="t" r="r" b="b"/>
              <a:pathLst>
                <a:path w="138006" h="34031" extrusionOk="0">
                  <a:moveTo>
                    <a:pt x="1" y="0"/>
                  </a:moveTo>
                  <a:cubicBezTo>
                    <a:pt x="644" y="357"/>
                    <a:pt x="1275" y="726"/>
                    <a:pt x="1894" y="1107"/>
                  </a:cubicBezTo>
                  <a:cubicBezTo>
                    <a:pt x="11419" y="6977"/>
                    <a:pt x="19051" y="15466"/>
                    <a:pt x="28254" y="21800"/>
                  </a:cubicBezTo>
                  <a:cubicBezTo>
                    <a:pt x="39998" y="29893"/>
                    <a:pt x="54265" y="34030"/>
                    <a:pt x="68510" y="34030"/>
                  </a:cubicBezTo>
                  <a:cubicBezTo>
                    <a:pt x="79163" y="34030"/>
                    <a:pt x="89804" y="31717"/>
                    <a:pt x="99370" y="27015"/>
                  </a:cubicBezTo>
                  <a:cubicBezTo>
                    <a:pt x="111515" y="21038"/>
                    <a:pt x="121659" y="11728"/>
                    <a:pt x="133005" y="4370"/>
                  </a:cubicBezTo>
                  <a:cubicBezTo>
                    <a:pt x="134625" y="3322"/>
                    <a:pt x="136291" y="2310"/>
                    <a:pt x="138006" y="1357"/>
                  </a:cubicBezTo>
                  <a:cubicBezTo>
                    <a:pt x="137280" y="500"/>
                    <a:pt x="136220" y="0"/>
                    <a:pt x="13508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791" name="Google Shape;2791;p22"/>
          <p:cNvSpPr/>
          <p:nvPr/>
        </p:nvSpPr>
        <p:spPr>
          <a:xfrm>
            <a:off x="1058295" y="99138"/>
            <a:ext cx="100240" cy="91086"/>
          </a:xfrm>
          <a:custGeom>
            <a:avLst/>
            <a:gdLst/>
            <a:ahLst/>
            <a:cxnLst/>
            <a:rect l="l" t="t" r="r" b="b"/>
            <a:pathLst>
              <a:path w="3132" h="2846" extrusionOk="0">
                <a:moveTo>
                  <a:pt x="1560" y="0"/>
                </a:moveTo>
                <a:cubicBezTo>
                  <a:pt x="1488" y="0"/>
                  <a:pt x="1417" y="453"/>
                  <a:pt x="1405" y="1060"/>
                </a:cubicBezTo>
                <a:cubicBezTo>
                  <a:pt x="892" y="634"/>
                  <a:pt x="469" y="338"/>
                  <a:pt x="356" y="338"/>
                </a:cubicBezTo>
                <a:cubicBezTo>
                  <a:pt x="346" y="338"/>
                  <a:pt x="338" y="341"/>
                  <a:pt x="334" y="346"/>
                </a:cubicBezTo>
                <a:cubicBezTo>
                  <a:pt x="286" y="405"/>
                  <a:pt x="631" y="798"/>
                  <a:pt x="1143" y="1262"/>
                </a:cubicBezTo>
                <a:cubicBezTo>
                  <a:pt x="476" y="1274"/>
                  <a:pt x="0" y="1346"/>
                  <a:pt x="0" y="1417"/>
                </a:cubicBezTo>
                <a:cubicBezTo>
                  <a:pt x="0" y="1501"/>
                  <a:pt x="524" y="1572"/>
                  <a:pt x="1215" y="1584"/>
                </a:cubicBezTo>
                <a:cubicBezTo>
                  <a:pt x="798" y="2096"/>
                  <a:pt x="536" y="2513"/>
                  <a:pt x="596" y="2572"/>
                </a:cubicBezTo>
                <a:cubicBezTo>
                  <a:pt x="600" y="2575"/>
                  <a:pt x="605" y="2577"/>
                  <a:pt x="611" y="2577"/>
                </a:cubicBezTo>
                <a:cubicBezTo>
                  <a:pt x="701" y="2577"/>
                  <a:pt x="1017" y="2279"/>
                  <a:pt x="1405" y="1846"/>
                </a:cubicBezTo>
                <a:cubicBezTo>
                  <a:pt x="1429" y="2429"/>
                  <a:pt x="1488" y="2846"/>
                  <a:pt x="1560" y="2846"/>
                </a:cubicBezTo>
                <a:cubicBezTo>
                  <a:pt x="1643" y="2846"/>
                  <a:pt x="1715" y="2393"/>
                  <a:pt x="1727" y="1774"/>
                </a:cubicBezTo>
                <a:cubicBezTo>
                  <a:pt x="2240" y="2200"/>
                  <a:pt x="2663" y="2496"/>
                  <a:pt x="2766" y="2496"/>
                </a:cubicBezTo>
                <a:cubicBezTo>
                  <a:pt x="2776" y="2496"/>
                  <a:pt x="2782" y="2494"/>
                  <a:pt x="2786" y="2489"/>
                </a:cubicBezTo>
                <a:cubicBezTo>
                  <a:pt x="2846" y="2429"/>
                  <a:pt x="2489" y="2048"/>
                  <a:pt x="1989" y="1572"/>
                </a:cubicBezTo>
                <a:cubicBezTo>
                  <a:pt x="2643" y="1560"/>
                  <a:pt x="3132" y="1489"/>
                  <a:pt x="3132" y="1417"/>
                </a:cubicBezTo>
                <a:cubicBezTo>
                  <a:pt x="3132" y="1346"/>
                  <a:pt x="2608" y="1274"/>
                  <a:pt x="1905" y="1262"/>
                </a:cubicBezTo>
                <a:cubicBezTo>
                  <a:pt x="2322" y="739"/>
                  <a:pt x="2596" y="322"/>
                  <a:pt x="2536" y="274"/>
                </a:cubicBezTo>
                <a:cubicBezTo>
                  <a:pt x="2531" y="269"/>
                  <a:pt x="2525" y="267"/>
                  <a:pt x="2516" y="267"/>
                </a:cubicBezTo>
                <a:cubicBezTo>
                  <a:pt x="2421" y="267"/>
                  <a:pt x="2109" y="563"/>
                  <a:pt x="1727" y="989"/>
                </a:cubicBezTo>
                <a:cubicBezTo>
                  <a:pt x="1703" y="417"/>
                  <a:pt x="1643" y="0"/>
                  <a:pt x="156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2" name="Google Shape;2792;p22"/>
          <p:cNvSpPr/>
          <p:nvPr/>
        </p:nvSpPr>
        <p:spPr>
          <a:xfrm>
            <a:off x="1949570" y="232119"/>
            <a:ext cx="100272" cy="91118"/>
          </a:xfrm>
          <a:custGeom>
            <a:avLst/>
            <a:gdLst/>
            <a:ahLst/>
            <a:cxnLst/>
            <a:rect l="l" t="t" r="r" b="b"/>
            <a:pathLst>
              <a:path w="3133" h="2847" extrusionOk="0">
                <a:moveTo>
                  <a:pt x="1561" y="1"/>
                </a:moveTo>
                <a:cubicBezTo>
                  <a:pt x="1489" y="1"/>
                  <a:pt x="1418" y="453"/>
                  <a:pt x="1406" y="1072"/>
                </a:cubicBezTo>
                <a:cubicBezTo>
                  <a:pt x="892" y="646"/>
                  <a:pt x="469" y="350"/>
                  <a:pt x="357" y="350"/>
                </a:cubicBezTo>
                <a:cubicBezTo>
                  <a:pt x="347" y="350"/>
                  <a:pt x="339" y="353"/>
                  <a:pt x="334" y="358"/>
                </a:cubicBezTo>
                <a:cubicBezTo>
                  <a:pt x="287" y="417"/>
                  <a:pt x="632" y="798"/>
                  <a:pt x="1144" y="1275"/>
                </a:cubicBezTo>
                <a:cubicBezTo>
                  <a:pt x="477" y="1286"/>
                  <a:pt x="1" y="1358"/>
                  <a:pt x="1" y="1429"/>
                </a:cubicBezTo>
                <a:cubicBezTo>
                  <a:pt x="1" y="1501"/>
                  <a:pt x="525" y="1572"/>
                  <a:pt x="1215" y="1584"/>
                </a:cubicBezTo>
                <a:cubicBezTo>
                  <a:pt x="799" y="2108"/>
                  <a:pt x="537" y="2525"/>
                  <a:pt x="596" y="2584"/>
                </a:cubicBezTo>
                <a:cubicBezTo>
                  <a:pt x="600" y="2587"/>
                  <a:pt x="606" y="2589"/>
                  <a:pt x="612" y="2589"/>
                </a:cubicBezTo>
                <a:cubicBezTo>
                  <a:pt x="701" y="2589"/>
                  <a:pt x="1017" y="2291"/>
                  <a:pt x="1406" y="1858"/>
                </a:cubicBezTo>
                <a:cubicBezTo>
                  <a:pt x="1430" y="2429"/>
                  <a:pt x="1489" y="2846"/>
                  <a:pt x="1561" y="2846"/>
                </a:cubicBezTo>
                <a:cubicBezTo>
                  <a:pt x="1644" y="2846"/>
                  <a:pt x="1715" y="2394"/>
                  <a:pt x="1727" y="1787"/>
                </a:cubicBezTo>
                <a:cubicBezTo>
                  <a:pt x="2241" y="2213"/>
                  <a:pt x="2664" y="2508"/>
                  <a:pt x="2767" y="2508"/>
                </a:cubicBezTo>
                <a:cubicBezTo>
                  <a:pt x="2776" y="2508"/>
                  <a:pt x="2783" y="2506"/>
                  <a:pt x="2787" y="2501"/>
                </a:cubicBezTo>
                <a:cubicBezTo>
                  <a:pt x="2847" y="2441"/>
                  <a:pt x="2489" y="2048"/>
                  <a:pt x="1989" y="1584"/>
                </a:cubicBezTo>
                <a:cubicBezTo>
                  <a:pt x="2644" y="1560"/>
                  <a:pt x="3132" y="1501"/>
                  <a:pt x="3132" y="1429"/>
                </a:cubicBezTo>
                <a:cubicBezTo>
                  <a:pt x="3132" y="1346"/>
                  <a:pt x="2608" y="1275"/>
                  <a:pt x="1906" y="1263"/>
                </a:cubicBezTo>
                <a:cubicBezTo>
                  <a:pt x="2323" y="751"/>
                  <a:pt x="2596" y="322"/>
                  <a:pt x="2537" y="274"/>
                </a:cubicBezTo>
                <a:cubicBezTo>
                  <a:pt x="2533" y="271"/>
                  <a:pt x="2528" y="270"/>
                  <a:pt x="2521" y="270"/>
                </a:cubicBezTo>
                <a:cubicBezTo>
                  <a:pt x="2432" y="270"/>
                  <a:pt x="2116" y="567"/>
                  <a:pt x="1727" y="989"/>
                </a:cubicBezTo>
                <a:cubicBezTo>
                  <a:pt x="1704" y="417"/>
                  <a:pt x="1644" y="1"/>
                  <a:pt x="156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3" name="Google Shape;2793;p22"/>
          <p:cNvSpPr/>
          <p:nvPr/>
        </p:nvSpPr>
        <p:spPr>
          <a:xfrm>
            <a:off x="4475245" y="157803"/>
            <a:ext cx="56809" cy="51496"/>
          </a:xfrm>
          <a:custGeom>
            <a:avLst/>
            <a:gdLst/>
            <a:ahLst/>
            <a:cxnLst/>
            <a:rect l="l" t="t" r="r" b="b"/>
            <a:pathLst>
              <a:path w="1775" h="1609" extrusionOk="0">
                <a:moveTo>
                  <a:pt x="882" y="1"/>
                </a:moveTo>
                <a:cubicBezTo>
                  <a:pt x="846" y="1"/>
                  <a:pt x="798" y="263"/>
                  <a:pt x="786" y="608"/>
                </a:cubicBezTo>
                <a:cubicBezTo>
                  <a:pt x="503" y="369"/>
                  <a:pt x="260" y="199"/>
                  <a:pt x="202" y="199"/>
                </a:cubicBezTo>
                <a:cubicBezTo>
                  <a:pt x="197" y="199"/>
                  <a:pt x="193" y="200"/>
                  <a:pt x="191" y="203"/>
                </a:cubicBezTo>
                <a:cubicBezTo>
                  <a:pt x="179" y="239"/>
                  <a:pt x="358" y="453"/>
                  <a:pt x="643" y="715"/>
                </a:cubicBezTo>
                <a:cubicBezTo>
                  <a:pt x="274" y="727"/>
                  <a:pt x="1" y="763"/>
                  <a:pt x="1" y="811"/>
                </a:cubicBezTo>
                <a:cubicBezTo>
                  <a:pt x="1" y="846"/>
                  <a:pt x="298" y="894"/>
                  <a:pt x="691" y="894"/>
                </a:cubicBezTo>
                <a:cubicBezTo>
                  <a:pt x="453" y="1192"/>
                  <a:pt x="298" y="1430"/>
                  <a:pt x="334" y="1453"/>
                </a:cubicBezTo>
                <a:cubicBezTo>
                  <a:pt x="337" y="1457"/>
                  <a:pt x="341" y="1458"/>
                  <a:pt x="346" y="1458"/>
                </a:cubicBezTo>
                <a:cubicBezTo>
                  <a:pt x="403" y="1458"/>
                  <a:pt x="581" y="1288"/>
                  <a:pt x="798" y="1049"/>
                </a:cubicBezTo>
                <a:cubicBezTo>
                  <a:pt x="810" y="1382"/>
                  <a:pt x="846" y="1608"/>
                  <a:pt x="882" y="1608"/>
                </a:cubicBezTo>
                <a:cubicBezTo>
                  <a:pt x="929" y="1608"/>
                  <a:pt x="965" y="1358"/>
                  <a:pt x="977" y="1013"/>
                </a:cubicBezTo>
                <a:cubicBezTo>
                  <a:pt x="1260" y="1252"/>
                  <a:pt x="1503" y="1422"/>
                  <a:pt x="1561" y="1422"/>
                </a:cubicBezTo>
                <a:cubicBezTo>
                  <a:pt x="1566" y="1422"/>
                  <a:pt x="1570" y="1421"/>
                  <a:pt x="1572" y="1418"/>
                </a:cubicBezTo>
                <a:cubicBezTo>
                  <a:pt x="1596" y="1370"/>
                  <a:pt x="1405" y="1168"/>
                  <a:pt x="1120" y="894"/>
                </a:cubicBezTo>
                <a:cubicBezTo>
                  <a:pt x="1501" y="882"/>
                  <a:pt x="1775" y="846"/>
                  <a:pt x="1775" y="811"/>
                </a:cubicBezTo>
                <a:cubicBezTo>
                  <a:pt x="1775" y="763"/>
                  <a:pt x="1477" y="727"/>
                  <a:pt x="1084" y="715"/>
                </a:cubicBezTo>
                <a:cubicBezTo>
                  <a:pt x="1310" y="418"/>
                  <a:pt x="1465" y="191"/>
                  <a:pt x="1429" y="156"/>
                </a:cubicBezTo>
                <a:cubicBezTo>
                  <a:pt x="1427" y="154"/>
                  <a:pt x="1424" y="154"/>
                  <a:pt x="1421" y="154"/>
                </a:cubicBezTo>
                <a:cubicBezTo>
                  <a:pt x="1371" y="154"/>
                  <a:pt x="1189" y="325"/>
                  <a:pt x="977" y="560"/>
                </a:cubicBezTo>
                <a:cubicBezTo>
                  <a:pt x="965" y="239"/>
                  <a:pt x="929" y="1"/>
                  <a:pt x="88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4" name="Google Shape;2794;p22"/>
          <p:cNvSpPr/>
          <p:nvPr/>
        </p:nvSpPr>
        <p:spPr>
          <a:xfrm>
            <a:off x="3111800" y="118949"/>
            <a:ext cx="56457" cy="51464"/>
          </a:xfrm>
          <a:custGeom>
            <a:avLst/>
            <a:gdLst/>
            <a:ahLst/>
            <a:cxnLst/>
            <a:rect l="l" t="t" r="r" b="b"/>
            <a:pathLst>
              <a:path w="1764" h="1608" extrusionOk="0">
                <a:moveTo>
                  <a:pt x="882" y="0"/>
                </a:moveTo>
                <a:cubicBezTo>
                  <a:pt x="834" y="0"/>
                  <a:pt x="799" y="250"/>
                  <a:pt x="787" y="596"/>
                </a:cubicBezTo>
                <a:cubicBezTo>
                  <a:pt x="504" y="356"/>
                  <a:pt x="260" y="186"/>
                  <a:pt x="203" y="186"/>
                </a:cubicBezTo>
                <a:cubicBezTo>
                  <a:pt x="197" y="186"/>
                  <a:pt x="194" y="188"/>
                  <a:pt x="191" y="191"/>
                </a:cubicBezTo>
                <a:cubicBezTo>
                  <a:pt x="168" y="239"/>
                  <a:pt x="346" y="441"/>
                  <a:pt x="644" y="715"/>
                </a:cubicBezTo>
                <a:cubicBezTo>
                  <a:pt x="275" y="727"/>
                  <a:pt x="1" y="762"/>
                  <a:pt x="1" y="810"/>
                </a:cubicBezTo>
                <a:cubicBezTo>
                  <a:pt x="1" y="846"/>
                  <a:pt x="299" y="882"/>
                  <a:pt x="692" y="893"/>
                </a:cubicBezTo>
                <a:cubicBezTo>
                  <a:pt x="453" y="1191"/>
                  <a:pt x="299" y="1429"/>
                  <a:pt x="334" y="1453"/>
                </a:cubicBezTo>
                <a:cubicBezTo>
                  <a:pt x="337" y="1455"/>
                  <a:pt x="340" y="1455"/>
                  <a:pt x="343" y="1455"/>
                </a:cubicBezTo>
                <a:cubicBezTo>
                  <a:pt x="394" y="1455"/>
                  <a:pt x="576" y="1294"/>
                  <a:pt x="799" y="1048"/>
                </a:cubicBezTo>
                <a:cubicBezTo>
                  <a:pt x="811" y="1370"/>
                  <a:pt x="846" y="1608"/>
                  <a:pt x="882" y="1608"/>
                </a:cubicBezTo>
                <a:cubicBezTo>
                  <a:pt x="930" y="1608"/>
                  <a:pt x="965" y="1358"/>
                  <a:pt x="977" y="1001"/>
                </a:cubicBezTo>
                <a:cubicBezTo>
                  <a:pt x="1271" y="1251"/>
                  <a:pt x="1506" y="1422"/>
                  <a:pt x="1562" y="1422"/>
                </a:cubicBezTo>
                <a:cubicBezTo>
                  <a:pt x="1567" y="1422"/>
                  <a:pt x="1571" y="1420"/>
                  <a:pt x="1573" y="1417"/>
                </a:cubicBezTo>
                <a:cubicBezTo>
                  <a:pt x="1596" y="1370"/>
                  <a:pt x="1406" y="1167"/>
                  <a:pt x="1120" y="893"/>
                </a:cubicBezTo>
                <a:cubicBezTo>
                  <a:pt x="1489" y="882"/>
                  <a:pt x="1763" y="846"/>
                  <a:pt x="1763" y="798"/>
                </a:cubicBezTo>
                <a:cubicBezTo>
                  <a:pt x="1763" y="751"/>
                  <a:pt x="1465" y="715"/>
                  <a:pt x="1073" y="715"/>
                </a:cubicBezTo>
                <a:cubicBezTo>
                  <a:pt x="1311" y="417"/>
                  <a:pt x="1465" y="179"/>
                  <a:pt x="1430" y="155"/>
                </a:cubicBezTo>
                <a:cubicBezTo>
                  <a:pt x="1427" y="152"/>
                  <a:pt x="1422" y="151"/>
                  <a:pt x="1417" y="151"/>
                </a:cubicBezTo>
                <a:cubicBezTo>
                  <a:pt x="1361" y="151"/>
                  <a:pt x="1183" y="321"/>
                  <a:pt x="965" y="560"/>
                </a:cubicBezTo>
                <a:cubicBezTo>
                  <a:pt x="953" y="227"/>
                  <a:pt x="918" y="0"/>
                  <a:pt x="88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5" name="Google Shape;2795;p22"/>
          <p:cNvSpPr/>
          <p:nvPr/>
        </p:nvSpPr>
        <p:spPr>
          <a:xfrm>
            <a:off x="1654260" y="77791"/>
            <a:ext cx="56809" cy="51464"/>
          </a:xfrm>
          <a:custGeom>
            <a:avLst/>
            <a:gdLst/>
            <a:ahLst/>
            <a:cxnLst/>
            <a:rect l="l" t="t" r="r" b="b"/>
            <a:pathLst>
              <a:path w="1775" h="1608" extrusionOk="0">
                <a:moveTo>
                  <a:pt x="882" y="1"/>
                </a:moveTo>
                <a:cubicBezTo>
                  <a:pt x="846" y="1"/>
                  <a:pt x="810" y="251"/>
                  <a:pt x="798" y="608"/>
                </a:cubicBezTo>
                <a:cubicBezTo>
                  <a:pt x="504" y="357"/>
                  <a:pt x="270" y="187"/>
                  <a:pt x="214" y="187"/>
                </a:cubicBezTo>
                <a:cubicBezTo>
                  <a:pt x="209" y="187"/>
                  <a:pt x="205" y="188"/>
                  <a:pt x="203" y="191"/>
                </a:cubicBezTo>
                <a:cubicBezTo>
                  <a:pt x="179" y="239"/>
                  <a:pt x="370" y="441"/>
                  <a:pt x="644" y="715"/>
                </a:cubicBezTo>
                <a:cubicBezTo>
                  <a:pt x="274" y="727"/>
                  <a:pt x="1" y="763"/>
                  <a:pt x="1" y="798"/>
                </a:cubicBezTo>
                <a:cubicBezTo>
                  <a:pt x="1" y="846"/>
                  <a:pt x="298" y="882"/>
                  <a:pt x="691" y="894"/>
                </a:cubicBezTo>
                <a:cubicBezTo>
                  <a:pt x="453" y="1191"/>
                  <a:pt x="310" y="1417"/>
                  <a:pt x="334" y="1453"/>
                </a:cubicBezTo>
                <a:cubicBezTo>
                  <a:pt x="336" y="1455"/>
                  <a:pt x="339" y="1455"/>
                  <a:pt x="342" y="1455"/>
                </a:cubicBezTo>
                <a:cubicBezTo>
                  <a:pt x="393" y="1455"/>
                  <a:pt x="574" y="1283"/>
                  <a:pt x="798" y="1048"/>
                </a:cubicBezTo>
                <a:cubicBezTo>
                  <a:pt x="810" y="1370"/>
                  <a:pt x="846" y="1608"/>
                  <a:pt x="894" y="1608"/>
                </a:cubicBezTo>
                <a:cubicBezTo>
                  <a:pt x="929" y="1608"/>
                  <a:pt x="965" y="1346"/>
                  <a:pt x="977" y="1001"/>
                </a:cubicBezTo>
                <a:cubicBezTo>
                  <a:pt x="1265" y="1235"/>
                  <a:pt x="1496" y="1413"/>
                  <a:pt x="1558" y="1413"/>
                </a:cubicBezTo>
                <a:cubicBezTo>
                  <a:pt x="1565" y="1413"/>
                  <a:pt x="1570" y="1410"/>
                  <a:pt x="1572" y="1406"/>
                </a:cubicBezTo>
                <a:cubicBezTo>
                  <a:pt x="1596" y="1370"/>
                  <a:pt x="1406" y="1155"/>
                  <a:pt x="1132" y="894"/>
                </a:cubicBezTo>
                <a:cubicBezTo>
                  <a:pt x="1501" y="882"/>
                  <a:pt x="1775" y="846"/>
                  <a:pt x="1775" y="798"/>
                </a:cubicBezTo>
                <a:cubicBezTo>
                  <a:pt x="1775" y="763"/>
                  <a:pt x="1477" y="715"/>
                  <a:pt x="1084" y="715"/>
                </a:cubicBezTo>
                <a:cubicBezTo>
                  <a:pt x="1322" y="417"/>
                  <a:pt x="1465" y="179"/>
                  <a:pt x="1441" y="155"/>
                </a:cubicBezTo>
                <a:cubicBezTo>
                  <a:pt x="1438" y="152"/>
                  <a:pt x="1434" y="151"/>
                  <a:pt x="1429" y="151"/>
                </a:cubicBezTo>
                <a:cubicBezTo>
                  <a:pt x="1373" y="151"/>
                  <a:pt x="1195" y="321"/>
                  <a:pt x="977" y="560"/>
                </a:cubicBezTo>
                <a:cubicBezTo>
                  <a:pt x="965" y="239"/>
                  <a:pt x="929" y="1"/>
                  <a:pt x="88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6" name="Google Shape;2796;p22"/>
          <p:cNvSpPr/>
          <p:nvPr/>
        </p:nvSpPr>
        <p:spPr>
          <a:xfrm>
            <a:off x="2520027" y="939749"/>
            <a:ext cx="56425" cy="51848"/>
          </a:xfrm>
          <a:custGeom>
            <a:avLst/>
            <a:gdLst/>
            <a:ahLst/>
            <a:cxnLst/>
            <a:rect l="l" t="t" r="r" b="b"/>
            <a:pathLst>
              <a:path w="1763" h="1620" extrusionOk="0">
                <a:moveTo>
                  <a:pt x="882" y="0"/>
                </a:moveTo>
                <a:cubicBezTo>
                  <a:pt x="834" y="0"/>
                  <a:pt x="798" y="262"/>
                  <a:pt x="786" y="608"/>
                </a:cubicBezTo>
                <a:cubicBezTo>
                  <a:pt x="503" y="368"/>
                  <a:pt x="260" y="198"/>
                  <a:pt x="202" y="198"/>
                </a:cubicBezTo>
                <a:cubicBezTo>
                  <a:pt x="197" y="198"/>
                  <a:pt x="193" y="200"/>
                  <a:pt x="191" y="203"/>
                </a:cubicBezTo>
                <a:cubicBezTo>
                  <a:pt x="167" y="239"/>
                  <a:pt x="358" y="453"/>
                  <a:pt x="644" y="715"/>
                </a:cubicBezTo>
                <a:cubicBezTo>
                  <a:pt x="263" y="727"/>
                  <a:pt x="1" y="762"/>
                  <a:pt x="1" y="810"/>
                </a:cubicBezTo>
                <a:cubicBezTo>
                  <a:pt x="1" y="846"/>
                  <a:pt x="298" y="893"/>
                  <a:pt x="679" y="905"/>
                </a:cubicBezTo>
                <a:cubicBezTo>
                  <a:pt x="453" y="1203"/>
                  <a:pt x="298" y="1429"/>
                  <a:pt x="334" y="1465"/>
                </a:cubicBezTo>
                <a:cubicBezTo>
                  <a:pt x="336" y="1466"/>
                  <a:pt x="339" y="1467"/>
                  <a:pt x="342" y="1467"/>
                </a:cubicBezTo>
                <a:cubicBezTo>
                  <a:pt x="393" y="1467"/>
                  <a:pt x="574" y="1294"/>
                  <a:pt x="786" y="1048"/>
                </a:cubicBezTo>
                <a:cubicBezTo>
                  <a:pt x="798" y="1382"/>
                  <a:pt x="834" y="1620"/>
                  <a:pt x="882" y="1620"/>
                </a:cubicBezTo>
                <a:cubicBezTo>
                  <a:pt x="917" y="1620"/>
                  <a:pt x="965" y="1358"/>
                  <a:pt x="977" y="1012"/>
                </a:cubicBezTo>
                <a:cubicBezTo>
                  <a:pt x="1260" y="1252"/>
                  <a:pt x="1503" y="1422"/>
                  <a:pt x="1561" y="1422"/>
                </a:cubicBezTo>
                <a:cubicBezTo>
                  <a:pt x="1566" y="1422"/>
                  <a:pt x="1570" y="1420"/>
                  <a:pt x="1572" y="1417"/>
                </a:cubicBezTo>
                <a:cubicBezTo>
                  <a:pt x="1584" y="1382"/>
                  <a:pt x="1406" y="1167"/>
                  <a:pt x="1120" y="905"/>
                </a:cubicBezTo>
                <a:cubicBezTo>
                  <a:pt x="1489" y="893"/>
                  <a:pt x="1763" y="858"/>
                  <a:pt x="1763" y="810"/>
                </a:cubicBezTo>
                <a:cubicBezTo>
                  <a:pt x="1763" y="762"/>
                  <a:pt x="1465" y="727"/>
                  <a:pt x="1072" y="715"/>
                </a:cubicBezTo>
                <a:cubicBezTo>
                  <a:pt x="1310" y="417"/>
                  <a:pt x="1465" y="191"/>
                  <a:pt x="1429" y="155"/>
                </a:cubicBezTo>
                <a:cubicBezTo>
                  <a:pt x="1427" y="154"/>
                  <a:pt x="1424" y="153"/>
                  <a:pt x="1421" y="153"/>
                </a:cubicBezTo>
                <a:cubicBezTo>
                  <a:pt x="1371" y="153"/>
                  <a:pt x="1189" y="325"/>
                  <a:pt x="965" y="560"/>
                </a:cubicBezTo>
                <a:cubicBezTo>
                  <a:pt x="953" y="239"/>
                  <a:pt x="917" y="0"/>
                  <a:pt x="88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7" name="Google Shape;2797;p22"/>
          <p:cNvSpPr txBox="1">
            <a:spLocks noGrp="1"/>
          </p:cNvSpPr>
          <p:nvPr>
            <p:ph type="title"/>
          </p:nvPr>
        </p:nvSpPr>
        <p:spPr>
          <a:xfrm>
            <a:off x="720000" y="331200"/>
            <a:ext cx="32613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Clr>
                <a:schemeClr val="lt1"/>
              </a:buClr>
              <a:buSzPts val="2500"/>
              <a:buNone/>
              <a:defRPr sz="2500">
                <a:solidFill>
                  <a:schemeClr val="lt1"/>
                </a:solidFill>
              </a:defRPr>
            </a:lvl1pPr>
            <a:lvl2pPr lvl="1" algn="ctr" rtl="0">
              <a:spcBef>
                <a:spcPts val="0"/>
              </a:spcBef>
              <a:spcAft>
                <a:spcPts val="0"/>
              </a:spcAft>
              <a:buClr>
                <a:schemeClr val="lt1"/>
              </a:buClr>
              <a:buSzPts val="2500"/>
              <a:buNone/>
              <a:defRPr sz="2500">
                <a:solidFill>
                  <a:schemeClr val="lt1"/>
                </a:solidFill>
              </a:defRPr>
            </a:lvl2pPr>
            <a:lvl3pPr lvl="2" algn="ctr" rtl="0">
              <a:spcBef>
                <a:spcPts val="0"/>
              </a:spcBef>
              <a:spcAft>
                <a:spcPts val="0"/>
              </a:spcAft>
              <a:buClr>
                <a:schemeClr val="lt1"/>
              </a:buClr>
              <a:buSzPts val="2500"/>
              <a:buNone/>
              <a:defRPr sz="2500">
                <a:solidFill>
                  <a:schemeClr val="lt1"/>
                </a:solidFill>
              </a:defRPr>
            </a:lvl3pPr>
            <a:lvl4pPr lvl="3" algn="ctr" rtl="0">
              <a:spcBef>
                <a:spcPts val="0"/>
              </a:spcBef>
              <a:spcAft>
                <a:spcPts val="0"/>
              </a:spcAft>
              <a:buClr>
                <a:schemeClr val="lt1"/>
              </a:buClr>
              <a:buSzPts val="2500"/>
              <a:buNone/>
              <a:defRPr sz="2500">
                <a:solidFill>
                  <a:schemeClr val="lt1"/>
                </a:solidFill>
              </a:defRPr>
            </a:lvl4pPr>
            <a:lvl5pPr lvl="4" algn="ctr" rtl="0">
              <a:spcBef>
                <a:spcPts val="0"/>
              </a:spcBef>
              <a:spcAft>
                <a:spcPts val="0"/>
              </a:spcAft>
              <a:buClr>
                <a:schemeClr val="lt1"/>
              </a:buClr>
              <a:buSzPts val="2500"/>
              <a:buNone/>
              <a:defRPr sz="2500">
                <a:solidFill>
                  <a:schemeClr val="lt1"/>
                </a:solidFill>
              </a:defRPr>
            </a:lvl5pPr>
            <a:lvl6pPr lvl="5" algn="ctr" rtl="0">
              <a:spcBef>
                <a:spcPts val="0"/>
              </a:spcBef>
              <a:spcAft>
                <a:spcPts val="0"/>
              </a:spcAft>
              <a:buClr>
                <a:schemeClr val="lt1"/>
              </a:buClr>
              <a:buSzPts val="2500"/>
              <a:buNone/>
              <a:defRPr sz="2500">
                <a:solidFill>
                  <a:schemeClr val="lt1"/>
                </a:solidFill>
              </a:defRPr>
            </a:lvl6pPr>
            <a:lvl7pPr lvl="6" algn="ctr" rtl="0">
              <a:spcBef>
                <a:spcPts val="0"/>
              </a:spcBef>
              <a:spcAft>
                <a:spcPts val="0"/>
              </a:spcAft>
              <a:buClr>
                <a:schemeClr val="lt1"/>
              </a:buClr>
              <a:buSzPts val="2500"/>
              <a:buNone/>
              <a:defRPr sz="2500">
                <a:solidFill>
                  <a:schemeClr val="lt1"/>
                </a:solidFill>
              </a:defRPr>
            </a:lvl7pPr>
            <a:lvl8pPr lvl="7" algn="ctr" rtl="0">
              <a:spcBef>
                <a:spcPts val="0"/>
              </a:spcBef>
              <a:spcAft>
                <a:spcPts val="0"/>
              </a:spcAft>
              <a:buClr>
                <a:schemeClr val="lt1"/>
              </a:buClr>
              <a:buSzPts val="2500"/>
              <a:buNone/>
              <a:defRPr sz="2500">
                <a:solidFill>
                  <a:schemeClr val="lt1"/>
                </a:solidFill>
              </a:defRPr>
            </a:lvl8pPr>
            <a:lvl9pPr lvl="8" algn="ctr" rtl="0">
              <a:spcBef>
                <a:spcPts val="0"/>
              </a:spcBef>
              <a:spcAft>
                <a:spcPts val="0"/>
              </a:spcAft>
              <a:buClr>
                <a:schemeClr val="lt1"/>
              </a:buClr>
              <a:buSzPts val="2500"/>
              <a:buNone/>
              <a:defRPr sz="2500">
                <a:solidFill>
                  <a:schemeClr val="lt1"/>
                </a:solidFill>
              </a:defRPr>
            </a:lvl9pPr>
          </a:lstStyle>
          <a:p>
            <a:endParaRPr/>
          </a:p>
        </p:txBody>
      </p:sp>
      <p:sp>
        <p:nvSpPr>
          <p:cNvPr id="2798" name="Google Shape;2798;p22"/>
          <p:cNvSpPr txBox="1">
            <a:spLocks noGrp="1"/>
          </p:cNvSpPr>
          <p:nvPr>
            <p:ph type="title" idx="2"/>
          </p:nvPr>
        </p:nvSpPr>
        <p:spPr>
          <a:xfrm>
            <a:off x="6305550" y="331200"/>
            <a:ext cx="21333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Clr>
                <a:schemeClr val="dk1"/>
              </a:buClr>
              <a:buSzPts val="2500"/>
              <a:buNone/>
              <a:defRPr sz="2500">
                <a:solidFill>
                  <a:schemeClr val="dk1"/>
                </a:solidFill>
              </a:defRPr>
            </a:lvl1pPr>
            <a:lvl2pPr lvl="1" algn="ctr" rtl="0">
              <a:spcBef>
                <a:spcPts val="0"/>
              </a:spcBef>
              <a:spcAft>
                <a:spcPts val="0"/>
              </a:spcAft>
              <a:buClr>
                <a:schemeClr val="dk1"/>
              </a:buClr>
              <a:buSzPts val="2500"/>
              <a:buNone/>
              <a:defRPr sz="2500">
                <a:solidFill>
                  <a:schemeClr val="dk1"/>
                </a:solidFill>
              </a:defRPr>
            </a:lvl2pPr>
            <a:lvl3pPr lvl="2" algn="ctr" rtl="0">
              <a:spcBef>
                <a:spcPts val="0"/>
              </a:spcBef>
              <a:spcAft>
                <a:spcPts val="0"/>
              </a:spcAft>
              <a:buClr>
                <a:schemeClr val="dk1"/>
              </a:buClr>
              <a:buSzPts val="2500"/>
              <a:buNone/>
              <a:defRPr sz="2500">
                <a:solidFill>
                  <a:schemeClr val="dk1"/>
                </a:solidFill>
              </a:defRPr>
            </a:lvl3pPr>
            <a:lvl4pPr lvl="3" algn="ctr" rtl="0">
              <a:spcBef>
                <a:spcPts val="0"/>
              </a:spcBef>
              <a:spcAft>
                <a:spcPts val="0"/>
              </a:spcAft>
              <a:buClr>
                <a:schemeClr val="dk1"/>
              </a:buClr>
              <a:buSzPts val="2500"/>
              <a:buNone/>
              <a:defRPr sz="2500">
                <a:solidFill>
                  <a:schemeClr val="dk1"/>
                </a:solidFill>
              </a:defRPr>
            </a:lvl4pPr>
            <a:lvl5pPr lvl="4" algn="ctr" rtl="0">
              <a:spcBef>
                <a:spcPts val="0"/>
              </a:spcBef>
              <a:spcAft>
                <a:spcPts val="0"/>
              </a:spcAft>
              <a:buClr>
                <a:schemeClr val="dk1"/>
              </a:buClr>
              <a:buSzPts val="2500"/>
              <a:buNone/>
              <a:defRPr sz="2500">
                <a:solidFill>
                  <a:schemeClr val="dk1"/>
                </a:solidFill>
              </a:defRPr>
            </a:lvl5pPr>
            <a:lvl6pPr lvl="5" algn="ctr" rtl="0">
              <a:spcBef>
                <a:spcPts val="0"/>
              </a:spcBef>
              <a:spcAft>
                <a:spcPts val="0"/>
              </a:spcAft>
              <a:buClr>
                <a:schemeClr val="dk1"/>
              </a:buClr>
              <a:buSzPts val="2500"/>
              <a:buNone/>
              <a:defRPr sz="2500">
                <a:solidFill>
                  <a:schemeClr val="dk1"/>
                </a:solidFill>
              </a:defRPr>
            </a:lvl6pPr>
            <a:lvl7pPr lvl="6" algn="ctr" rtl="0">
              <a:spcBef>
                <a:spcPts val="0"/>
              </a:spcBef>
              <a:spcAft>
                <a:spcPts val="0"/>
              </a:spcAft>
              <a:buClr>
                <a:schemeClr val="dk1"/>
              </a:buClr>
              <a:buSzPts val="2500"/>
              <a:buNone/>
              <a:defRPr sz="2500">
                <a:solidFill>
                  <a:schemeClr val="dk1"/>
                </a:solidFill>
              </a:defRPr>
            </a:lvl7pPr>
            <a:lvl8pPr lvl="7" algn="ctr" rtl="0">
              <a:spcBef>
                <a:spcPts val="0"/>
              </a:spcBef>
              <a:spcAft>
                <a:spcPts val="0"/>
              </a:spcAft>
              <a:buClr>
                <a:schemeClr val="dk1"/>
              </a:buClr>
              <a:buSzPts val="2500"/>
              <a:buNone/>
              <a:defRPr sz="2500">
                <a:solidFill>
                  <a:schemeClr val="dk1"/>
                </a:solidFill>
              </a:defRPr>
            </a:lvl8pPr>
            <a:lvl9pPr lvl="8" algn="ctr" rtl="0">
              <a:spcBef>
                <a:spcPts val="0"/>
              </a:spcBef>
              <a:spcAft>
                <a:spcPts val="0"/>
              </a:spcAft>
              <a:buClr>
                <a:schemeClr val="dk1"/>
              </a:buClr>
              <a:buSzPts val="2500"/>
              <a:buNone/>
              <a:defRPr sz="2500">
                <a:solidFill>
                  <a:schemeClr val="dk1"/>
                </a:solidFill>
              </a:defRPr>
            </a:lvl9pPr>
          </a:lstStyle>
          <a:p>
            <a:endParaRPr/>
          </a:p>
        </p:txBody>
      </p:sp>
      <p:sp>
        <p:nvSpPr>
          <p:cNvPr id="2799" name="Google Shape;2799;p22"/>
          <p:cNvSpPr/>
          <p:nvPr/>
        </p:nvSpPr>
        <p:spPr>
          <a:xfrm>
            <a:off x="3620135" y="720259"/>
            <a:ext cx="100272" cy="91118"/>
          </a:xfrm>
          <a:custGeom>
            <a:avLst/>
            <a:gdLst/>
            <a:ahLst/>
            <a:cxnLst/>
            <a:rect l="l" t="t" r="r" b="b"/>
            <a:pathLst>
              <a:path w="3133" h="2847" extrusionOk="0">
                <a:moveTo>
                  <a:pt x="1573" y="0"/>
                </a:moveTo>
                <a:cubicBezTo>
                  <a:pt x="1501" y="0"/>
                  <a:pt x="1418" y="453"/>
                  <a:pt x="1406" y="1072"/>
                </a:cubicBezTo>
                <a:cubicBezTo>
                  <a:pt x="892" y="646"/>
                  <a:pt x="469" y="350"/>
                  <a:pt x="366" y="350"/>
                </a:cubicBezTo>
                <a:cubicBezTo>
                  <a:pt x="357" y="350"/>
                  <a:pt x="350" y="353"/>
                  <a:pt x="346" y="358"/>
                </a:cubicBezTo>
                <a:cubicBezTo>
                  <a:pt x="287" y="417"/>
                  <a:pt x="644" y="798"/>
                  <a:pt x="1144" y="1263"/>
                </a:cubicBezTo>
                <a:cubicBezTo>
                  <a:pt x="489" y="1286"/>
                  <a:pt x="1" y="1346"/>
                  <a:pt x="1" y="1429"/>
                </a:cubicBezTo>
                <a:cubicBezTo>
                  <a:pt x="1" y="1501"/>
                  <a:pt x="525" y="1572"/>
                  <a:pt x="1227" y="1584"/>
                </a:cubicBezTo>
                <a:cubicBezTo>
                  <a:pt x="811" y="2108"/>
                  <a:pt x="537" y="2525"/>
                  <a:pt x="596" y="2572"/>
                </a:cubicBezTo>
                <a:cubicBezTo>
                  <a:pt x="601" y="2577"/>
                  <a:pt x="608" y="2580"/>
                  <a:pt x="616" y="2580"/>
                </a:cubicBezTo>
                <a:cubicBezTo>
                  <a:pt x="711" y="2580"/>
                  <a:pt x="1024" y="2284"/>
                  <a:pt x="1406" y="1858"/>
                </a:cubicBezTo>
                <a:cubicBezTo>
                  <a:pt x="1430" y="2429"/>
                  <a:pt x="1489" y="2846"/>
                  <a:pt x="1573" y="2846"/>
                </a:cubicBezTo>
                <a:cubicBezTo>
                  <a:pt x="1644" y="2846"/>
                  <a:pt x="1715" y="2394"/>
                  <a:pt x="1727" y="1775"/>
                </a:cubicBezTo>
                <a:cubicBezTo>
                  <a:pt x="2241" y="2211"/>
                  <a:pt x="2664" y="2508"/>
                  <a:pt x="2776" y="2508"/>
                </a:cubicBezTo>
                <a:cubicBezTo>
                  <a:pt x="2786" y="2508"/>
                  <a:pt x="2794" y="2506"/>
                  <a:pt x="2799" y="2501"/>
                </a:cubicBezTo>
                <a:cubicBezTo>
                  <a:pt x="2847" y="2441"/>
                  <a:pt x="2501" y="2048"/>
                  <a:pt x="1989" y="1584"/>
                </a:cubicBezTo>
                <a:cubicBezTo>
                  <a:pt x="2644" y="1560"/>
                  <a:pt x="3132" y="1501"/>
                  <a:pt x="3132" y="1429"/>
                </a:cubicBezTo>
                <a:cubicBezTo>
                  <a:pt x="3132" y="1346"/>
                  <a:pt x="2608" y="1274"/>
                  <a:pt x="1918" y="1263"/>
                </a:cubicBezTo>
                <a:cubicBezTo>
                  <a:pt x="2335" y="739"/>
                  <a:pt x="2596" y="322"/>
                  <a:pt x="2537" y="274"/>
                </a:cubicBezTo>
                <a:cubicBezTo>
                  <a:pt x="2533" y="271"/>
                  <a:pt x="2528" y="270"/>
                  <a:pt x="2521" y="270"/>
                </a:cubicBezTo>
                <a:cubicBezTo>
                  <a:pt x="2432" y="270"/>
                  <a:pt x="2116" y="567"/>
                  <a:pt x="1727" y="989"/>
                </a:cubicBezTo>
                <a:cubicBezTo>
                  <a:pt x="1704" y="417"/>
                  <a:pt x="1644" y="0"/>
                  <a:pt x="157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Title only 9">
  <p:cSld name="CUSTOM_8">
    <p:bg>
      <p:bgPr>
        <a:solidFill>
          <a:schemeClr val="accent3"/>
        </a:solidFill>
        <a:effectLst/>
      </p:bgPr>
    </p:bg>
    <p:spTree>
      <p:nvGrpSpPr>
        <p:cNvPr id="1" name="Shape 2800"/>
        <p:cNvGrpSpPr/>
        <p:nvPr/>
      </p:nvGrpSpPr>
      <p:grpSpPr>
        <a:xfrm>
          <a:off x="0" y="0"/>
          <a:ext cx="0" cy="0"/>
          <a:chOff x="0" y="0"/>
          <a:chExt cx="0" cy="0"/>
        </a:xfrm>
      </p:grpSpPr>
      <p:grpSp>
        <p:nvGrpSpPr>
          <p:cNvPr id="2801" name="Google Shape;2801;p23"/>
          <p:cNvGrpSpPr/>
          <p:nvPr/>
        </p:nvGrpSpPr>
        <p:grpSpPr>
          <a:xfrm>
            <a:off x="0" y="-7800"/>
            <a:ext cx="9144042" cy="5143402"/>
            <a:chOff x="0" y="-7800"/>
            <a:chExt cx="9144042" cy="5143402"/>
          </a:xfrm>
        </p:grpSpPr>
        <p:sp>
          <p:nvSpPr>
            <p:cNvPr id="2802" name="Google Shape;2802;p23"/>
            <p:cNvSpPr/>
            <p:nvPr/>
          </p:nvSpPr>
          <p:spPr>
            <a:xfrm>
              <a:off x="0" y="-7800"/>
              <a:ext cx="6661312" cy="5143375"/>
            </a:xfrm>
            <a:custGeom>
              <a:avLst/>
              <a:gdLst/>
              <a:ahLst/>
              <a:cxnLst/>
              <a:rect l="l" t="t" r="r" b="b"/>
              <a:pathLst>
                <a:path w="209360" h="161045" extrusionOk="0">
                  <a:moveTo>
                    <a:pt x="124111" y="1"/>
                  </a:moveTo>
                  <a:cubicBezTo>
                    <a:pt x="120503" y="5585"/>
                    <a:pt x="117872" y="11550"/>
                    <a:pt x="116050" y="17789"/>
                  </a:cubicBezTo>
                  <a:cubicBezTo>
                    <a:pt x="113871" y="25218"/>
                    <a:pt x="112014" y="32743"/>
                    <a:pt x="108764" y="39911"/>
                  </a:cubicBezTo>
                  <a:cubicBezTo>
                    <a:pt x="105942" y="46149"/>
                    <a:pt x="101798" y="53305"/>
                    <a:pt x="94000" y="56008"/>
                  </a:cubicBezTo>
                  <a:cubicBezTo>
                    <a:pt x="92002" y="56704"/>
                    <a:pt x="89962" y="57006"/>
                    <a:pt x="87918" y="57006"/>
                  </a:cubicBezTo>
                  <a:cubicBezTo>
                    <a:pt x="80450" y="57006"/>
                    <a:pt x="72935" y="52970"/>
                    <a:pt x="67270" y="49352"/>
                  </a:cubicBezTo>
                  <a:cubicBezTo>
                    <a:pt x="59043" y="44090"/>
                    <a:pt x="51495" y="37029"/>
                    <a:pt x="41088" y="34922"/>
                  </a:cubicBezTo>
                  <a:cubicBezTo>
                    <a:pt x="39005" y="34500"/>
                    <a:pt x="36899" y="34327"/>
                    <a:pt x="34788" y="34327"/>
                  </a:cubicBezTo>
                  <a:cubicBezTo>
                    <a:pt x="30698" y="34327"/>
                    <a:pt x="26592" y="34978"/>
                    <a:pt x="22610" y="35731"/>
                  </a:cubicBezTo>
                  <a:cubicBezTo>
                    <a:pt x="16312" y="36910"/>
                    <a:pt x="10144" y="38708"/>
                    <a:pt x="4203" y="41101"/>
                  </a:cubicBezTo>
                  <a:cubicBezTo>
                    <a:pt x="2774" y="41673"/>
                    <a:pt x="1381" y="42280"/>
                    <a:pt x="0" y="42923"/>
                  </a:cubicBezTo>
                  <a:lnTo>
                    <a:pt x="0" y="98930"/>
                  </a:lnTo>
                  <a:cubicBezTo>
                    <a:pt x="9263" y="93310"/>
                    <a:pt x="19038" y="88309"/>
                    <a:pt x="29480" y="84392"/>
                  </a:cubicBezTo>
                  <a:cubicBezTo>
                    <a:pt x="42541" y="79487"/>
                    <a:pt x="56912" y="75903"/>
                    <a:pt x="71152" y="74486"/>
                  </a:cubicBezTo>
                  <a:cubicBezTo>
                    <a:pt x="73882" y="74215"/>
                    <a:pt x="76677" y="74038"/>
                    <a:pt x="79472" y="74038"/>
                  </a:cubicBezTo>
                  <a:cubicBezTo>
                    <a:pt x="83660" y="74038"/>
                    <a:pt x="87846" y="74434"/>
                    <a:pt x="91809" y="75498"/>
                  </a:cubicBezTo>
                  <a:cubicBezTo>
                    <a:pt x="97727" y="77106"/>
                    <a:pt x="104370" y="80523"/>
                    <a:pt x="105180" y="86178"/>
                  </a:cubicBezTo>
                  <a:cubicBezTo>
                    <a:pt x="105989" y="91798"/>
                    <a:pt x="101548" y="97144"/>
                    <a:pt x="97881" y="101490"/>
                  </a:cubicBezTo>
                  <a:cubicBezTo>
                    <a:pt x="92678" y="107681"/>
                    <a:pt x="87023" y="113610"/>
                    <a:pt x="81379" y="119527"/>
                  </a:cubicBezTo>
                  <a:cubicBezTo>
                    <a:pt x="77879" y="123195"/>
                    <a:pt x="73914" y="126647"/>
                    <a:pt x="70997" y="130684"/>
                  </a:cubicBezTo>
                  <a:cubicBezTo>
                    <a:pt x="69866" y="132231"/>
                    <a:pt x="68937" y="133613"/>
                    <a:pt x="69806" y="135387"/>
                  </a:cubicBezTo>
                  <a:cubicBezTo>
                    <a:pt x="70640" y="137113"/>
                    <a:pt x="72485" y="138315"/>
                    <a:pt x="74366" y="139197"/>
                  </a:cubicBezTo>
                  <a:cubicBezTo>
                    <a:pt x="79153" y="141435"/>
                    <a:pt x="84915" y="142197"/>
                    <a:pt x="90261" y="142840"/>
                  </a:cubicBezTo>
                  <a:cubicBezTo>
                    <a:pt x="96417" y="143590"/>
                    <a:pt x="102465" y="144566"/>
                    <a:pt x="108561" y="145590"/>
                  </a:cubicBezTo>
                  <a:cubicBezTo>
                    <a:pt x="116574" y="146924"/>
                    <a:pt x="124611" y="148436"/>
                    <a:pt x="132171" y="151103"/>
                  </a:cubicBezTo>
                  <a:cubicBezTo>
                    <a:pt x="138255" y="153258"/>
                    <a:pt x="144435" y="156222"/>
                    <a:pt x="148638" y="160604"/>
                  </a:cubicBezTo>
                  <a:cubicBezTo>
                    <a:pt x="148781" y="160759"/>
                    <a:pt x="148911" y="160890"/>
                    <a:pt x="149042" y="161044"/>
                  </a:cubicBezTo>
                  <a:lnTo>
                    <a:pt x="202740" y="161044"/>
                  </a:lnTo>
                  <a:cubicBezTo>
                    <a:pt x="203002" y="160759"/>
                    <a:pt x="203264" y="160485"/>
                    <a:pt x="203514" y="160187"/>
                  </a:cubicBezTo>
                  <a:cubicBezTo>
                    <a:pt x="206597" y="156723"/>
                    <a:pt x="209360" y="152567"/>
                    <a:pt x="209288" y="148114"/>
                  </a:cubicBezTo>
                  <a:cubicBezTo>
                    <a:pt x="209217" y="143780"/>
                    <a:pt x="205907" y="139935"/>
                    <a:pt x="202382" y="136982"/>
                  </a:cubicBezTo>
                  <a:cubicBezTo>
                    <a:pt x="194405" y="130315"/>
                    <a:pt x="183130" y="127183"/>
                    <a:pt x="172760" y="124123"/>
                  </a:cubicBezTo>
                  <a:cubicBezTo>
                    <a:pt x="161949" y="120944"/>
                    <a:pt x="150543" y="117873"/>
                    <a:pt x="141637" y="111586"/>
                  </a:cubicBezTo>
                  <a:cubicBezTo>
                    <a:pt x="137339" y="108550"/>
                    <a:pt x="133981" y="104728"/>
                    <a:pt x="131850" y="100370"/>
                  </a:cubicBezTo>
                  <a:cubicBezTo>
                    <a:pt x="129123" y="94763"/>
                    <a:pt x="130028" y="88881"/>
                    <a:pt x="133874" y="83821"/>
                  </a:cubicBezTo>
                  <a:cubicBezTo>
                    <a:pt x="137720" y="78749"/>
                    <a:pt x="143411" y="74855"/>
                    <a:pt x="148947" y="71141"/>
                  </a:cubicBezTo>
                  <a:cubicBezTo>
                    <a:pt x="154877" y="67164"/>
                    <a:pt x="160961" y="63378"/>
                    <a:pt x="166961" y="59472"/>
                  </a:cubicBezTo>
                  <a:cubicBezTo>
                    <a:pt x="178999" y="51626"/>
                    <a:pt x="192274" y="42042"/>
                    <a:pt x="195405" y="28826"/>
                  </a:cubicBezTo>
                  <a:cubicBezTo>
                    <a:pt x="198049" y="17694"/>
                    <a:pt x="191000" y="7835"/>
                    <a:pt x="182142" y="1"/>
                  </a:cubicBezTo>
                  <a:close/>
                </a:path>
              </a:pathLst>
            </a:custGeom>
            <a:solidFill>
              <a:srgbClr val="6D9EEB">
                <a:alpha val="56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3" name="Google Shape;2803;p23"/>
            <p:cNvSpPr/>
            <p:nvPr/>
          </p:nvSpPr>
          <p:spPr>
            <a:xfrm>
              <a:off x="0" y="-7419"/>
              <a:ext cx="2650684" cy="556011"/>
            </a:xfrm>
            <a:custGeom>
              <a:avLst/>
              <a:gdLst/>
              <a:ahLst/>
              <a:cxnLst/>
              <a:rect l="l" t="t" r="r" b="b"/>
              <a:pathLst>
                <a:path w="83309" h="17475" extrusionOk="0">
                  <a:moveTo>
                    <a:pt x="0" y="1"/>
                  </a:moveTo>
                  <a:lnTo>
                    <a:pt x="0" y="16193"/>
                  </a:lnTo>
                  <a:cubicBezTo>
                    <a:pt x="3917" y="15526"/>
                    <a:pt x="7870" y="15157"/>
                    <a:pt x="11847" y="15098"/>
                  </a:cubicBezTo>
                  <a:cubicBezTo>
                    <a:pt x="12180" y="15094"/>
                    <a:pt x="12512" y="15092"/>
                    <a:pt x="12845" y="15092"/>
                  </a:cubicBezTo>
                  <a:cubicBezTo>
                    <a:pt x="19946" y="15092"/>
                    <a:pt x="27084" y="16032"/>
                    <a:pt x="34135" y="16658"/>
                  </a:cubicBezTo>
                  <a:cubicBezTo>
                    <a:pt x="39269" y="17101"/>
                    <a:pt x="44438" y="17475"/>
                    <a:pt x="49605" y="17475"/>
                  </a:cubicBezTo>
                  <a:cubicBezTo>
                    <a:pt x="51784" y="17475"/>
                    <a:pt x="53963" y="17408"/>
                    <a:pt x="56138" y="17253"/>
                  </a:cubicBezTo>
                  <a:cubicBezTo>
                    <a:pt x="65842" y="16550"/>
                    <a:pt x="76819" y="13526"/>
                    <a:pt x="81260" y="5597"/>
                  </a:cubicBezTo>
                  <a:cubicBezTo>
                    <a:pt x="82236" y="3846"/>
                    <a:pt x="82927" y="1953"/>
                    <a:pt x="83308" y="1"/>
                  </a:cubicBezTo>
                  <a:close/>
                </a:path>
              </a:pathLst>
            </a:custGeom>
            <a:solidFill>
              <a:srgbClr val="6D9EEB">
                <a:alpha val="56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4" name="Google Shape;2804;p23"/>
            <p:cNvSpPr/>
            <p:nvPr/>
          </p:nvSpPr>
          <p:spPr>
            <a:xfrm>
              <a:off x="6700936" y="-7419"/>
              <a:ext cx="2443107" cy="2270751"/>
            </a:xfrm>
            <a:custGeom>
              <a:avLst/>
              <a:gdLst/>
              <a:ahLst/>
              <a:cxnLst/>
              <a:rect l="l" t="t" r="r" b="b"/>
              <a:pathLst>
                <a:path w="76785" h="71368" extrusionOk="0">
                  <a:moveTo>
                    <a:pt x="23920" y="1"/>
                  </a:moveTo>
                  <a:cubicBezTo>
                    <a:pt x="20087" y="6240"/>
                    <a:pt x="16515" y="12586"/>
                    <a:pt x="13205" y="19051"/>
                  </a:cubicBezTo>
                  <a:cubicBezTo>
                    <a:pt x="10073" y="25135"/>
                    <a:pt x="7204" y="31338"/>
                    <a:pt x="4847" y="37672"/>
                  </a:cubicBezTo>
                  <a:cubicBezTo>
                    <a:pt x="2739" y="43316"/>
                    <a:pt x="906" y="49150"/>
                    <a:pt x="382" y="55067"/>
                  </a:cubicBezTo>
                  <a:cubicBezTo>
                    <a:pt x="1" y="59341"/>
                    <a:pt x="167" y="63854"/>
                    <a:pt x="2870" y="67378"/>
                  </a:cubicBezTo>
                  <a:cubicBezTo>
                    <a:pt x="3870" y="68688"/>
                    <a:pt x="5525" y="69831"/>
                    <a:pt x="7394" y="70474"/>
                  </a:cubicBezTo>
                  <a:cubicBezTo>
                    <a:pt x="9289" y="71136"/>
                    <a:pt x="11462" y="71367"/>
                    <a:pt x="13627" y="71367"/>
                  </a:cubicBezTo>
                  <a:cubicBezTo>
                    <a:pt x="14223" y="71367"/>
                    <a:pt x="14818" y="71350"/>
                    <a:pt x="15407" y="71319"/>
                  </a:cubicBezTo>
                  <a:cubicBezTo>
                    <a:pt x="28445" y="70652"/>
                    <a:pt x="40911" y="66926"/>
                    <a:pt x="53888" y="65878"/>
                  </a:cubicBezTo>
                  <a:cubicBezTo>
                    <a:pt x="55939" y="65711"/>
                    <a:pt x="57998" y="65624"/>
                    <a:pt x="60057" y="65624"/>
                  </a:cubicBezTo>
                  <a:cubicBezTo>
                    <a:pt x="64597" y="65624"/>
                    <a:pt x="69130" y="66048"/>
                    <a:pt x="73546" y="66973"/>
                  </a:cubicBezTo>
                  <a:cubicBezTo>
                    <a:pt x="74629" y="67200"/>
                    <a:pt x="75713" y="67450"/>
                    <a:pt x="76784" y="67723"/>
                  </a:cubicBezTo>
                  <a:lnTo>
                    <a:pt x="76784" y="1"/>
                  </a:lnTo>
                  <a:close/>
                </a:path>
              </a:pathLst>
            </a:custGeom>
            <a:solidFill>
              <a:srgbClr val="6D9EEB">
                <a:alpha val="56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5" name="Google Shape;2805;p23"/>
            <p:cNvSpPr/>
            <p:nvPr/>
          </p:nvSpPr>
          <p:spPr>
            <a:xfrm>
              <a:off x="7717710" y="3440995"/>
              <a:ext cx="1426315" cy="1694604"/>
            </a:xfrm>
            <a:custGeom>
              <a:avLst/>
              <a:gdLst/>
              <a:ahLst/>
              <a:cxnLst/>
              <a:rect l="l" t="t" r="r" b="b"/>
              <a:pathLst>
                <a:path w="44828" h="53060" extrusionOk="0">
                  <a:moveTo>
                    <a:pt x="21654" y="1"/>
                  </a:moveTo>
                  <a:cubicBezTo>
                    <a:pt x="17965" y="1"/>
                    <a:pt x="14280" y="326"/>
                    <a:pt x="10859" y="1148"/>
                  </a:cubicBezTo>
                  <a:cubicBezTo>
                    <a:pt x="6358" y="2232"/>
                    <a:pt x="2738" y="4720"/>
                    <a:pt x="1429" y="8578"/>
                  </a:cubicBezTo>
                  <a:cubicBezTo>
                    <a:pt x="0" y="12816"/>
                    <a:pt x="1155" y="17317"/>
                    <a:pt x="2727" y="21413"/>
                  </a:cubicBezTo>
                  <a:cubicBezTo>
                    <a:pt x="4834" y="26925"/>
                    <a:pt x="8299" y="31985"/>
                    <a:pt x="11466" y="37117"/>
                  </a:cubicBezTo>
                  <a:cubicBezTo>
                    <a:pt x="14585" y="42177"/>
                    <a:pt x="17586" y="47416"/>
                    <a:pt x="18871" y="53059"/>
                  </a:cubicBezTo>
                  <a:lnTo>
                    <a:pt x="44827" y="53059"/>
                  </a:lnTo>
                  <a:lnTo>
                    <a:pt x="44827" y="3387"/>
                  </a:lnTo>
                  <a:cubicBezTo>
                    <a:pt x="40517" y="2172"/>
                    <a:pt x="36124" y="1279"/>
                    <a:pt x="31694" y="696"/>
                  </a:cubicBezTo>
                  <a:cubicBezTo>
                    <a:pt x="28480" y="278"/>
                    <a:pt x="25065" y="1"/>
                    <a:pt x="21654" y="1"/>
                  </a:cubicBezTo>
                  <a:close/>
                </a:path>
              </a:pathLst>
            </a:custGeom>
            <a:solidFill>
              <a:srgbClr val="6D9EEB">
                <a:alpha val="56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6" name="Google Shape;2806;p23"/>
            <p:cNvSpPr/>
            <p:nvPr/>
          </p:nvSpPr>
          <p:spPr>
            <a:xfrm>
              <a:off x="0" y="3938840"/>
              <a:ext cx="1547158" cy="1196762"/>
            </a:xfrm>
            <a:custGeom>
              <a:avLst/>
              <a:gdLst/>
              <a:ahLst/>
              <a:cxnLst/>
              <a:rect l="l" t="t" r="r" b="b"/>
              <a:pathLst>
                <a:path w="48626" h="37472" extrusionOk="0">
                  <a:moveTo>
                    <a:pt x="28420" y="0"/>
                  </a:moveTo>
                  <a:cubicBezTo>
                    <a:pt x="22891" y="0"/>
                    <a:pt x="17015" y="1694"/>
                    <a:pt x="12299" y="3455"/>
                  </a:cubicBezTo>
                  <a:cubicBezTo>
                    <a:pt x="7977" y="5075"/>
                    <a:pt x="3905" y="7075"/>
                    <a:pt x="0" y="9278"/>
                  </a:cubicBezTo>
                  <a:lnTo>
                    <a:pt x="0" y="37471"/>
                  </a:lnTo>
                  <a:lnTo>
                    <a:pt x="47458" y="37471"/>
                  </a:lnTo>
                  <a:cubicBezTo>
                    <a:pt x="48351" y="33209"/>
                    <a:pt x="48625" y="28863"/>
                    <a:pt x="48292" y="24529"/>
                  </a:cubicBezTo>
                  <a:cubicBezTo>
                    <a:pt x="47982" y="20708"/>
                    <a:pt x="47161" y="16957"/>
                    <a:pt x="45851" y="13361"/>
                  </a:cubicBezTo>
                  <a:cubicBezTo>
                    <a:pt x="44637" y="9944"/>
                    <a:pt x="42934" y="6456"/>
                    <a:pt x="39981" y="3836"/>
                  </a:cubicBezTo>
                  <a:cubicBezTo>
                    <a:pt x="36809" y="1024"/>
                    <a:pt x="32720" y="0"/>
                    <a:pt x="28420" y="0"/>
                  </a:cubicBezTo>
                  <a:close/>
                </a:path>
              </a:pathLst>
            </a:custGeom>
            <a:solidFill>
              <a:srgbClr val="6D9EEB">
                <a:alpha val="56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07" name="Google Shape;2807;p23"/>
          <p:cNvGrpSpPr/>
          <p:nvPr/>
        </p:nvGrpSpPr>
        <p:grpSpPr>
          <a:xfrm>
            <a:off x="2556850" y="889755"/>
            <a:ext cx="484541" cy="262172"/>
            <a:chOff x="2816150" y="294142"/>
            <a:chExt cx="484541" cy="262172"/>
          </a:xfrm>
        </p:grpSpPr>
        <p:sp>
          <p:nvSpPr>
            <p:cNvPr id="2808" name="Google Shape;2808;p23"/>
            <p:cNvSpPr/>
            <p:nvPr/>
          </p:nvSpPr>
          <p:spPr>
            <a:xfrm>
              <a:off x="2816150" y="294142"/>
              <a:ext cx="71621" cy="72003"/>
            </a:xfrm>
            <a:custGeom>
              <a:avLst/>
              <a:gdLst/>
              <a:ahLst/>
              <a:cxnLst/>
              <a:rect l="l" t="t" r="r" b="b"/>
              <a:pathLst>
                <a:path w="2251" h="2263" extrusionOk="0">
                  <a:moveTo>
                    <a:pt x="1131" y="0"/>
                  </a:moveTo>
                  <a:lnTo>
                    <a:pt x="964" y="965"/>
                  </a:lnTo>
                  <a:lnTo>
                    <a:pt x="0" y="1131"/>
                  </a:lnTo>
                  <a:lnTo>
                    <a:pt x="964" y="1286"/>
                  </a:lnTo>
                  <a:lnTo>
                    <a:pt x="1131" y="2262"/>
                  </a:lnTo>
                  <a:lnTo>
                    <a:pt x="1286" y="1286"/>
                  </a:lnTo>
                  <a:lnTo>
                    <a:pt x="2250" y="1131"/>
                  </a:lnTo>
                  <a:lnTo>
                    <a:pt x="1286" y="965"/>
                  </a:lnTo>
                  <a:lnTo>
                    <a:pt x="113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9" name="Google Shape;2809;p23"/>
            <p:cNvSpPr/>
            <p:nvPr/>
          </p:nvSpPr>
          <p:spPr>
            <a:xfrm>
              <a:off x="3259742" y="515366"/>
              <a:ext cx="40949" cy="40949"/>
            </a:xfrm>
            <a:custGeom>
              <a:avLst/>
              <a:gdLst/>
              <a:ahLst/>
              <a:cxnLst/>
              <a:rect l="l" t="t" r="r" b="b"/>
              <a:pathLst>
                <a:path w="1287" h="1287" extrusionOk="0">
                  <a:moveTo>
                    <a:pt x="643" y="0"/>
                  </a:moveTo>
                  <a:cubicBezTo>
                    <a:pt x="286" y="0"/>
                    <a:pt x="0" y="286"/>
                    <a:pt x="0" y="643"/>
                  </a:cubicBezTo>
                  <a:cubicBezTo>
                    <a:pt x="0" y="1000"/>
                    <a:pt x="286" y="1286"/>
                    <a:pt x="643" y="1286"/>
                  </a:cubicBezTo>
                  <a:cubicBezTo>
                    <a:pt x="1000" y="1286"/>
                    <a:pt x="1286" y="1000"/>
                    <a:pt x="1286" y="643"/>
                  </a:cubicBezTo>
                  <a:cubicBezTo>
                    <a:pt x="1286" y="286"/>
                    <a:pt x="1000" y="0"/>
                    <a:pt x="64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810" name="Google Shape;2810;p23"/>
          <p:cNvSpPr/>
          <p:nvPr/>
        </p:nvSpPr>
        <p:spPr>
          <a:xfrm>
            <a:off x="7597620" y="1287022"/>
            <a:ext cx="92080" cy="92462"/>
          </a:xfrm>
          <a:custGeom>
            <a:avLst/>
            <a:gdLst/>
            <a:ahLst/>
            <a:cxnLst/>
            <a:rect l="l" t="t" r="r" b="b"/>
            <a:pathLst>
              <a:path w="2894" h="2906" extrusionOk="0">
                <a:moveTo>
                  <a:pt x="1441" y="0"/>
                </a:moveTo>
                <a:lnTo>
                  <a:pt x="1239" y="1251"/>
                </a:lnTo>
                <a:lnTo>
                  <a:pt x="0" y="1453"/>
                </a:lnTo>
                <a:lnTo>
                  <a:pt x="1239" y="1655"/>
                </a:lnTo>
                <a:lnTo>
                  <a:pt x="1441" y="2905"/>
                </a:lnTo>
                <a:lnTo>
                  <a:pt x="1655" y="1655"/>
                </a:lnTo>
                <a:lnTo>
                  <a:pt x="2894" y="1453"/>
                </a:lnTo>
                <a:lnTo>
                  <a:pt x="1655" y="1251"/>
                </a:lnTo>
                <a:lnTo>
                  <a:pt x="144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1" name="Google Shape;2811;p23"/>
          <p:cNvSpPr/>
          <p:nvPr/>
        </p:nvSpPr>
        <p:spPr>
          <a:xfrm>
            <a:off x="191665" y="1548780"/>
            <a:ext cx="40949" cy="41331"/>
          </a:xfrm>
          <a:custGeom>
            <a:avLst/>
            <a:gdLst/>
            <a:ahLst/>
            <a:cxnLst/>
            <a:rect l="l" t="t" r="r" b="b"/>
            <a:pathLst>
              <a:path w="1287" h="1299" extrusionOk="0">
                <a:moveTo>
                  <a:pt x="644" y="1"/>
                </a:moveTo>
                <a:cubicBezTo>
                  <a:pt x="286" y="1"/>
                  <a:pt x="1" y="298"/>
                  <a:pt x="1" y="655"/>
                </a:cubicBezTo>
                <a:cubicBezTo>
                  <a:pt x="1" y="1013"/>
                  <a:pt x="286" y="1298"/>
                  <a:pt x="644" y="1298"/>
                </a:cubicBezTo>
                <a:cubicBezTo>
                  <a:pt x="1001" y="1298"/>
                  <a:pt x="1286" y="1013"/>
                  <a:pt x="1286" y="655"/>
                </a:cubicBezTo>
                <a:cubicBezTo>
                  <a:pt x="1286" y="298"/>
                  <a:pt x="1001" y="1"/>
                  <a:pt x="644" y="1"/>
                </a:cubicBezTo>
                <a:close/>
              </a:path>
            </a:pathLst>
          </a:custGeom>
          <a:solidFill>
            <a:srgbClr val="C9F7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2" name="Google Shape;2812;p23"/>
          <p:cNvSpPr/>
          <p:nvPr/>
        </p:nvSpPr>
        <p:spPr>
          <a:xfrm>
            <a:off x="1644459" y="244890"/>
            <a:ext cx="20459" cy="20490"/>
          </a:xfrm>
          <a:custGeom>
            <a:avLst/>
            <a:gdLst/>
            <a:ahLst/>
            <a:cxnLst/>
            <a:rect l="l" t="t" r="r" b="b"/>
            <a:pathLst>
              <a:path w="643" h="644" extrusionOk="0">
                <a:moveTo>
                  <a:pt x="322" y="0"/>
                </a:moveTo>
                <a:cubicBezTo>
                  <a:pt x="143" y="0"/>
                  <a:pt x="0" y="143"/>
                  <a:pt x="0" y="322"/>
                </a:cubicBezTo>
                <a:cubicBezTo>
                  <a:pt x="0" y="500"/>
                  <a:pt x="143" y="643"/>
                  <a:pt x="322" y="643"/>
                </a:cubicBezTo>
                <a:cubicBezTo>
                  <a:pt x="500" y="643"/>
                  <a:pt x="643" y="500"/>
                  <a:pt x="643" y="322"/>
                </a:cubicBezTo>
                <a:cubicBezTo>
                  <a:pt x="643" y="143"/>
                  <a:pt x="500" y="0"/>
                  <a:pt x="322" y="0"/>
                </a:cubicBezTo>
                <a:close/>
              </a:path>
            </a:pathLst>
          </a:custGeom>
          <a:solidFill>
            <a:srgbClr val="C9F7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3" name="Google Shape;2813;p23"/>
          <p:cNvSpPr/>
          <p:nvPr/>
        </p:nvSpPr>
        <p:spPr>
          <a:xfrm>
            <a:off x="797396" y="1262396"/>
            <a:ext cx="20490" cy="20490"/>
          </a:xfrm>
          <a:custGeom>
            <a:avLst/>
            <a:gdLst/>
            <a:ahLst/>
            <a:cxnLst/>
            <a:rect l="l" t="t" r="r" b="b"/>
            <a:pathLst>
              <a:path w="644" h="644" extrusionOk="0">
                <a:moveTo>
                  <a:pt x="322" y="0"/>
                </a:moveTo>
                <a:cubicBezTo>
                  <a:pt x="144" y="0"/>
                  <a:pt x="1" y="143"/>
                  <a:pt x="1" y="322"/>
                </a:cubicBezTo>
                <a:cubicBezTo>
                  <a:pt x="1" y="501"/>
                  <a:pt x="144" y="643"/>
                  <a:pt x="322" y="643"/>
                </a:cubicBezTo>
                <a:cubicBezTo>
                  <a:pt x="501" y="643"/>
                  <a:pt x="644" y="501"/>
                  <a:pt x="644" y="322"/>
                </a:cubicBezTo>
                <a:cubicBezTo>
                  <a:pt x="644" y="143"/>
                  <a:pt x="501" y="0"/>
                  <a:pt x="322" y="0"/>
                </a:cubicBezTo>
                <a:close/>
              </a:path>
            </a:pathLst>
          </a:custGeom>
          <a:solidFill>
            <a:srgbClr val="C9F7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4" name="Google Shape;2814;p23"/>
          <p:cNvSpPr/>
          <p:nvPr/>
        </p:nvSpPr>
        <p:spPr>
          <a:xfrm>
            <a:off x="181452" y="260416"/>
            <a:ext cx="20490" cy="20490"/>
          </a:xfrm>
          <a:custGeom>
            <a:avLst/>
            <a:gdLst/>
            <a:ahLst/>
            <a:cxnLst/>
            <a:rect l="l" t="t" r="r" b="b"/>
            <a:pathLst>
              <a:path w="644" h="644" extrusionOk="0">
                <a:moveTo>
                  <a:pt x="322" y="0"/>
                </a:moveTo>
                <a:cubicBezTo>
                  <a:pt x="143" y="0"/>
                  <a:pt x="0" y="143"/>
                  <a:pt x="0" y="322"/>
                </a:cubicBezTo>
                <a:cubicBezTo>
                  <a:pt x="0" y="489"/>
                  <a:pt x="143" y="643"/>
                  <a:pt x="322" y="643"/>
                </a:cubicBezTo>
                <a:cubicBezTo>
                  <a:pt x="500" y="643"/>
                  <a:pt x="643" y="489"/>
                  <a:pt x="643" y="322"/>
                </a:cubicBezTo>
                <a:cubicBezTo>
                  <a:pt x="643" y="143"/>
                  <a:pt x="500" y="0"/>
                  <a:pt x="322" y="0"/>
                </a:cubicBezTo>
                <a:close/>
              </a:path>
            </a:pathLst>
          </a:custGeom>
          <a:solidFill>
            <a:srgbClr val="C9F7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5" name="Google Shape;2815;p23"/>
          <p:cNvSpPr/>
          <p:nvPr/>
        </p:nvSpPr>
        <p:spPr>
          <a:xfrm>
            <a:off x="8787194" y="2242771"/>
            <a:ext cx="40949" cy="40949"/>
          </a:xfrm>
          <a:custGeom>
            <a:avLst/>
            <a:gdLst/>
            <a:ahLst/>
            <a:cxnLst/>
            <a:rect l="l" t="t" r="r" b="b"/>
            <a:pathLst>
              <a:path w="1287" h="1287" extrusionOk="0">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816" name="Google Shape;2816;p23"/>
          <p:cNvGrpSpPr/>
          <p:nvPr/>
        </p:nvGrpSpPr>
        <p:grpSpPr>
          <a:xfrm>
            <a:off x="93160" y="2087473"/>
            <a:ext cx="771340" cy="2869953"/>
            <a:chOff x="93160" y="2087473"/>
            <a:chExt cx="771340" cy="2869953"/>
          </a:xfrm>
        </p:grpSpPr>
        <p:sp>
          <p:nvSpPr>
            <p:cNvPr id="2817" name="Google Shape;2817;p23"/>
            <p:cNvSpPr/>
            <p:nvPr/>
          </p:nvSpPr>
          <p:spPr>
            <a:xfrm>
              <a:off x="146581" y="2596608"/>
              <a:ext cx="20490" cy="20490"/>
            </a:xfrm>
            <a:custGeom>
              <a:avLst/>
              <a:gdLst/>
              <a:ahLst/>
              <a:cxnLst/>
              <a:rect l="l" t="t" r="r" b="b"/>
              <a:pathLst>
                <a:path w="644" h="644" extrusionOk="0">
                  <a:moveTo>
                    <a:pt x="322" y="0"/>
                  </a:moveTo>
                  <a:cubicBezTo>
                    <a:pt x="144" y="0"/>
                    <a:pt x="1" y="143"/>
                    <a:pt x="1" y="322"/>
                  </a:cubicBezTo>
                  <a:cubicBezTo>
                    <a:pt x="1" y="500"/>
                    <a:pt x="144" y="643"/>
                    <a:pt x="322" y="643"/>
                  </a:cubicBezTo>
                  <a:cubicBezTo>
                    <a:pt x="489" y="643"/>
                    <a:pt x="644" y="500"/>
                    <a:pt x="644" y="322"/>
                  </a:cubicBezTo>
                  <a:cubicBezTo>
                    <a:pt x="644" y="143"/>
                    <a:pt x="489" y="0"/>
                    <a:pt x="3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8" name="Google Shape;2818;p23"/>
            <p:cNvSpPr/>
            <p:nvPr/>
          </p:nvSpPr>
          <p:spPr>
            <a:xfrm>
              <a:off x="94687" y="2087473"/>
              <a:ext cx="71621" cy="72003"/>
            </a:xfrm>
            <a:custGeom>
              <a:avLst/>
              <a:gdLst/>
              <a:ahLst/>
              <a:cxnLst/>
              <a:rect l="l" t="t" r="r" b="b"/>
              <a:pathLst>
                <a:path w="2251" h="2263" extrusionOk="0">
                  <a:moveTo>
                    <a:pt x="1120" y="0"/>
                  </a:moveTo>
                  <a:lnTo>
                    <a:pt x="965" y="965"/>
                  </a:lnTo>
                  <a:lnTo>
                    <a:pt x="1" y="1131"/>
                  </a:lnTo>
                  <a:lnTo>
                    <a:pt x="965" y="1286"/>
                  </a:lnTo>
                  <a:lnTo>
                    <a:pt x="1120" y="2262"/>
                  </a:lnTo>
                  <a:lnTo>
                    <a:pt x="1286" y="1286"/>
                  </a:lnTo>
                  <a:lnTo>
                    <a:pt x="2251" y="1131"/>
                  </a:lnTo>
                  <a:lnTo>
                    <a:pt x="1286" y="965"/>
                  </a:lnTo>
                  <a:lnTo>
                    <a:pt x="112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9" name="Google Shape;2819;p23"/>
            <p:cNvSpPr/>
            <p:nvPr/>
          </p:nvSpPr>
          <p:spPr>
            <a:xfrm>
              <a:off x="93160" y="4139921"/>
              <a:ext cx="92112" cy="92080"/>
            </a:xfrm>
            <a:custGeom>
              <a:avLst/>
              <a:gdLst/>
              <a:ahLst/>
              <a:cxnLst/>
              <a:rect l="l" t="t" r="r" b="b"/>
              <a:pathLst>
                <a:path w="2895" h="2894" extrusionOk="0">
                  <a:moveTo>
                    <a:pt x="1442" y="0"/>
                  </a:moveTo>
                  <a:lnTo>
                    <a:pt x="1239" y="1238"/>
                  </a:lnTo>
                  <a:lnTo>
                    <a:pt x="1" y="1441"/>
                  </a:lnTo>
                  <a:lnTo>
                    <a:pt x="1239" y="1655"/>
                  </a:lnTo>
                  <a:lnTo>
                    <a:pt x="1442" y="2893"/>
                  </a:lnTo>
                  <a:lnTo>
                    <a:pt x="1656" y="1655"/>
                  </a:lnTo>
                  <a:lnTo>
                    <a:pt x="2894" y="1441"/>
                  </a:lnTo>
                  <a:lnTo>
                    <a:pt x="1656" y="1238"/>
                  </a:lnTo>
                  <a:lnTo>
                    <a:pt x="144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0" name="Google Shape;2820;p23"/>
            <p:cNvSpPr/>
            <p:nvPr/>
          </p:nvSpPr>
          <p:spPr>
            <a:xfrm>
              <a:off x="398125" y="4916477"/>
              <a:ext cx="41331" cy="40949"/>
            </a:xfrm>
            <a:custGeom>
              <a:avLst/>
              <a:gdLst/>
              <a:ahLst/>
              <a:cxnLst/>
              <a:rect l="l" t="t" r="r" b="b"/>
              <a:pathLst>
                <a:path w="1299" h="1287" extrusionOk="0">
                  <a:moveTo>
                    <a:pt x="655" y="1"/>
                  </a:moveTo>
                  <a:cubicBezTo>
                    <a:pt x="298" y="1"/>
                    <a:pt x="0" y="287"/>
                    <a:pt x="0" y="644"/>
                  </a:cubicBezTo>
                  <a:cubicBezTo>
                    <a:pt x="0" y="1001"/>
                    <a:pt x="298" y="1287"/>
                    <a:pt x="655" y="1287"/>
                  </a:cubicBezTo>
                  <a:cubicBezTo>
                    <a:pt x="1013" y="1287"/>
                    <a:pt x="1298" y="1001"/>
                    <a:pt x="1298" y="644"/>
                  </a:cubicBezTo>
                  <a:cubicBezTo>
                    <a:pt x="1298" y="287"/>
                    <a:pt x="1013" y="1"/>
                    <a:pt x="65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1" name="Google Shape;2821;p23"/>
            <p:cNvSpPr/>
            <p:nvPr/>
          </p:nvSpPr>
          <p:spPr>
            <a:xfrm>
              <a:off x="772388" y="4780491"/>
              <a:ext cx="92112" cy="92462"/>
            </a:xfrm>
            <a:custGeom>
              <a:avLst/>
              <a:gdLst/>
              <a:ahLst/>
              <a:cxnLst/>
              <a:rect l="l" t="t" r="r" b="b"/>
              <a:pathLst>
                <a:path w="2895" h="2906" extrusionOk="0">
                  <a:moveTo>
                    <a:pt x="1453" y="1"/>
                  </a:moveTo>
                  <a:lnTo>
                    <a:pt x="1239" y="1251"/>
                  </a:lnTo>
                  <a:lnTo>
                    <a:pt x="1" y="1453"/>
                  </a:lnTo>
                  <a:lnTo>
                    <a:pt x="1239" y="1656"/>
                  </a:lnTo>
                  <a:lnTo>
                    <a:pt x="1453" y="2906"/>
                  </a:lnTo>
                  <a:lnTo>
                    <a:pt x="1656" y="1656"/>
                  </a:lnTo>
                  <a:lnTo>
                    <a:pt x="2894" y="1453"/>
                  </a:lnTo>
                  <a:lnTo>
                    <a:pt x="1656" y="1251"/>
                  </a:lnTo>
                  <a:lnTo>
                    <a:pt x="14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2" name="Google Shape;2822;p23"/>
            <p:cNvSpPr/>
            <p:nvPr/>
          </p:nvSpPr>
          <p:spPr>
            <a:xfrm>
              <a:off x="277285" y="4728216"/>
              <a:ext cx="20490" cy="20490"/>
            </a:xfrm>
            <a:custGeom>
              <a:avLst/>
              <a:gdLst/>
              <a:ahLst/>
              <a:cxnLst/>
              <a:rect l="l" t="t" r="r" b="b"/>
              <a:pathLst>
                <a:path w="644" h="644" extrusionOk="0">
                  <a:moveTo>
                    <a:pt x="322" y="1"/>
                  </a:moveTo>
                  <a:cubicBezTo>
                    <a:pt x="143" y="1"/>
                    <a:pt x="0" y="143"/>
                    <a:pt x="0" y="322"/>
                  </a:cubicBezTo>
                  <a:cubicBezTo>
                    <a:pt x="0" y="501"/>
                    <a:pt x="143" y="643"/>
                    <a:pt x="322" y="643"/>
                  </a:cubicBezTo>
                  <a:cubicBezTo>
                    <a:pt x="489" y="643"/>
                    <a:pt x="643" y="501"/>
                    <a:pt x="643" y="322"/>
                  </a:cubicBezTo>
                  <a:cubicBezTo>
                    <a:pt x="643" y="143"/>
                    <a:pt x="489" y="1"/>
                    <a:pt x="32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823" name="Google Shape;2823;p23"/>
          <p:cNvSpPr txBox="1">
            <a:spLocks noGrp="1"/>
          </p:cNvSpPr>
          <p:nvPr>
            <p:ph type="title"/>
          </p:nvPr>
        </p:nvSpPr>
        <p:spPr>
          <a:xfrm>
            <a:off x="2136725" y="331200"/>
            <a:ext cx="48705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Clr>
                <a:schemeClr val="dk1"/>
              </a:buClr>
              <a:buSzPts val="2500"/>
              <a:buNone/>
              <a:defRPr sz="2500">
                <a:solidFill>
                  <a:schemeClr val="dk1"/>
                </a:solidFill>
              </a:defRPr>
            </a:lvl1pPr>
            <a:lvl2pPr lvl="1" algn="ctr" rtl="0">
              <a:spcBef>
                <a:spcPts val="0"/>
              </a:spcBef>
              <a:spcAft>
                <a:spcPts val="0"/>
              </a:spcAft>
              <a:buClr>
                <a:schemeClr val="dk1"/>
              </a:buClr>
              <a:buSzPts val="2500"/>
              <a:buNone/>
              <a:defRPr sz="2500">
                <a:solidFill>
                  <a:schemeClr val="dk1"/>
                </a:solidFill>
              </a:defRPr>
            </a:lvl2pPr>
            <a:lvl3pPr lvl="2" algn="ctr" rtl="0">
              <a:spcBef>
                <a:spcPts val="0"/>
              </a:spcBef>
              <a:spcAft>
                <a:spcPts val="0"/>
              </a:spcAft>
              <a:buClr>
                <a:schemeClr val="dk1"/>
              </a:buClr>
              <a:buSzPts val="2500"/>
              <a:buNone/>
              <a:defRPr sz="2500">
                <a:solidFill>
                  <a:schemeClr val="dk1"/>
                </a:solidFill>
              </a:defRPr>
            </a:lvl3pPr>
            <a:lvl4pPr lvl="3" algn="ctr" rtl="0">
              <a:spcBef>
                <a:spcPts val="0"/>
              </a:spcBef>
              <a:spcAft>
                <a:spcPts val="0"/>
              </a:spcAft>
              <a:buClr>
                <a:schemeClr val="dk1"/>
              </a:buClr>
              <a:buSzPts val="2500"/>
              <a:buNone/>
              <a:defRPr sz="2500">
                <a:solidFill>
                  <a:schemeClr val="dk1"/>
                </a:solidFill>
              </a:defRPr>
            </a:lvl4pPr>
            <a:lvl5pPr lvl="4" algn="ctr" rtl="0">
              <a:spcBef>
                <a:spcPts val="0"/>
              </a:spcBef>
              <a:spcAft>
                <a:spcPts val="0"/>
              </a:spcAft>
              <a:buClr>
                <a:schemeClr val="dk1"/>
              </a:buClr>
              <a:buSzPts val="2500"/>
              <a:buNone/>
              <a:defRPr sz="2500">
                <a:solidFill>
                  <a:schemeClr val="dk1"/>
                </a:solidFill>
              </a:defRPr>
            </a:lvl5pPr>
            <a:lvl6pPr lvl="5" algn="ctr" rtl="0">
              <a:spcBef>
                <a:spcPts val="0"/>
              </a:spcBef>
              <a:spcAft>
                <a:spcPts val="0"/>
              </a:spcAft>
              <a:buClr>
                <a:schemeClr val="dk1"/>
              </a:buClr>
              <a:buSzPts val="2500"/>
              <a:buNone/>
              <a:defRPr sz="2500">
                <a:solidFill>
                  <a:schemeClr val="dk1"/>
                </a:solidFill>
              </a:defRPr>
            </a:lvl6pPr>
            <a:lvl7pPr lvl="6" algn="ctr" rtl="0">
              <a:spcBef>
                <a:spcPts val="0"/>
              </a:spcBef>
              <a:spcAft>
                <a:spcPts val="0"/>
              </a:spcAft>
              <a:buClr>
                <a:schemeClr val="dk1"/>
              </a:buClr>
              <a:buSzPts val="2500"/>
              <a:buNone/>
              <a:defRPr sz="2500">
                <a:solidFill>
                  <a:schemeClr val="dk1"/>
                </a:solidFill>
              </a:defRPr>
            </a:lvl7pPr>
            <a:lvl8pPr lvl="7" algn="ctr" rtl="0">
              <a:spcBef>
                <a:spcPts val="0"/>
              </a:spcBef>
              <a:spcAft>
                <a:spcPts val="0"/>
              </a:spcAft>
              <a:buClr>
                <a:schemeClr val="dk1"/>
              </a:buClr>
              <a:buSzPts val="2500"/>
              <a:buNone/>
              <a:defRPr sz="2500">
                <a:solidFill>
                  <a:schemeClr val="dk1"/>
                </a:solidFill>
              </a:defRPr>
            </a:lvl8pPr>
            <a:lvl9pPr lvl="8" algn="ctr" rtl="0">
              <a:spcBef>
                <a:spcPts val="0"/>
              </a:spcBef>
              <a:spcAft>
                <a:spcPts val="0"/>
              </a:spcAft>
              <a:buClr>
                <a:schemeClr val="dk1"/>
              </a:buClr>
              <a:buSzPts val="2500"/>
              <a:buNone/>
              <a:defRPr sz="2500">
                <a:solidFill>
                  <a:schemeClr val="dk1"/>
                </a:solidFill>
              </a:defRPr>
            </a:lvl9pPr>
          </a:lstStyle>
          <a:p>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Title only 10">
  <p:cSld name="CUSTOM_9">
    <p:bg>
      <p:bgPr>
        <a:solidFill>
          <a:schemeClr val="accent3"/>
        </a:solidFill>
        <a:effectLst/>
      </p:bgPr>
    </p:bg>
    <p:spTree>
      <p:nvGrpSpPr>
        <p:cNvPr id="1" name="Shape 2824"/>
        <p:cNvGrpSpPr/>
        <p:nvPr/>
      </p:nvGrpSpPr>
      <p:grpSpPr>
        <a:xfrm>
          <a:off x="0" y="0"/>
          <a:ext cx="0" cy="0"/>
          <a:chOff x="0" y="0"/>
          <a:chExt cx="0" cy="0"/>
        </a:xfrm>
      </p:grpSpPr>
      <p:sp>
        <p:nvSpPr>
          <p:cNvPr id="2825" name="Google Shape;2825;p24"/>
          <p:cNvSpPr/>
          <p:nvPr/>
        </p:nvSpPr>
        <p:spPr>
          <a:xfrm>
            <a:off x="-15929" y="3161000"/>
            <a:ext cx="9160078" cy="1983462"/>
          </a:xfrm>
          <a:custGeom>
            <a:avLst/>
            <a:gdLst/>
            <a:ahLst/>
            <a:cxnLst/>
            <a:rect l="l" t="t" r="r" b="b"/>
            <a:pathLst>
              <a:path w="285739" h="61872" extrusionOk="0">
                <a:moveTo>
                  <a:pt x="9557" y="1"/>
                </a:moveTo>
                <a:cubicBezTo>
                  <a:pt x="6232" y="1"/>
                  <a:pt x="3012" y="615"/>
                  <a:pt x="1" y="1792"/>
                </a:cubicBezTo>
                <a:lnTo>
                  <a:pt x="1" y="61871"/>
                </a:lnTo>
                <a:lnTo>
                  <a:pt x="285739" y="61871"/>
                </a:lnTo>
                <a:lnTo>
                  <a:pt x="285739" y="10091"/>
                </a:lnTo>
                <a:cubicBezTo>
                  <a:pt x="284787" y="10293"/>
                  <a:pt x="283858" y="10615"/>
                  <a:pt x="282989" y="11043"/>
                </a:cubicBezTo>
                <a:cubicBezTo>
                  <a:pt x="279917" y="12591"/>
                  <a:pt x="277548" y="15246"/>
                  <a:pt x="276393" y="18485"/>
                </a:cubicBezTo>
                <a:cubicBezTo>
                  <a:pt x="275000" y="22402"/>
                  <a:pt x="275738" y="26474"/>
                  <a:pt x="275452" y="30510"/>
                </a:cubicBezTo>
                <a:cubicBezTo>
                  <a:pt x="275389" y="31398"/>
                  <a:pt x="274497" y="32252"/>
                  <a:pt x="273513" y="32252"/>
                </a:cubicBezTo>
                <a:cubicBezTo>
                  <a:pt x="273205" y="32252"/>
                  <a:pt x="272887" y="32168"/>
                  <a:pt x="272583" y="31975"/>
                </a:cubicBezTo>
                <a:cubicBezTo>
                  <a:pt x="266830" y="28330"/>
                  <a:pt x="259820" y="24300"/>
                  <a:pt x="252476" y="24300"/>
                </a:cubicBezTo>
                <a:cubicBezTo>
                  <a:pt x="252190" y="24300"/>
                  <a:pt x="251903" y="24306"/>
                  <a:pt x="251616" y="24319"/>
                </a:cubicBezTo>
                <a:cubicBezTo>
                  <a:pt x="243853" y="24664"/>
                  <a:pt x="238721" y="30141"/>
                  <a:pt x="235185" y="35797"/>
                </a:cubicBezTo>
                <a:cubicBezTo>
                  <a:pt x="234863" y="36328"/>
                  <a:pt x="234177" y="36652"/>
                  <a:pt x="233504" y="36652"/>
                </a:cubicBezTo>
                <a:cubicBezTo>
                  <a:pt x="233182" y="36652"/>
                  <a:pt x="232863" y="36578"/>
                  <a:pt x="232590" y="36416"/>
                </a:cubicBezTo>
                <a:cubicBezTo>
                  <a:pt x="224673" y="31742"/>
                  <a:pt x="217815" y="24104"/>
                  <a:pt x="207586" y="24104"/>
                </a:cubicBezTo>
                <a:cubicBezTo>
                  <a:pt x="207523" y="24104"/>
                  <a:pt x="207459" y="24104"/>
                  <a:pt x="207396" y="24105"/>
                </a:cubicBezTo>
                <a:cubicBezTo>
                  <a:pt x="198323" y="24188"/>
                  <a:pt x="192906" y="30641"/>
                  <a:pt x="186893" y="35808"/>
                </a:cubicBezTo>
                <a:cubicBezTo>
                  <a:pt x="186530" y="36113"/>
                  <a:pt x="185991" y="36315"/>
                  <a:pt x="185469" y="36315"/>
                </a:cubicBezTo>
                <a:cubicBezTo>
                  <a:pt x="185153" y="36315"/>
                  <a:pt x="184844" y="36241"/>
                  <a:pt x="184584" y="36070"/>
                </a:cubicBezTo>
                <a:cubicBezTo>
                  <a:pt x="179642" y="32868"/>
                  <a:pt x="175059" y="29224"/>
                  <a:pt x="170010" y="26164"/>
                </a:cubicBezTo>
                <a:cubicBezTo>
                  <a:pt x="165069" y="23164"/>
                  <a:pt x="159473" y="20414"/>
                  <a:pt x="153342" y="20259"/>
                </a:cubicBezTo>
                <a:cubicBezTo>
                  <a:pt x="153083" y="20252"/>
                  <a:pt x="152824" y="20249"/>
                  <a:pt x="152565" y="20249"/>
                </a:cubicBezTo>
                <a:cubicBezTo>
                  <a:pt x="140994" y="20249"/>
                  <a:pt x="129850" y="26717"/>
                  <a:pt x="123945" y="35463"/>
                </a:cubicBezTo>
                <a:cubicBezTo>
                  <a:pt x="123591" y="35986"/>
                  <a:pt x="122928" y="36307"/>
                  <a:pt x="122264" y="36307"/>
                </a:cubicBezTo>
                <a:cubicBezTo>
                  <a:pt x="121944" y="36307"/>
                  <a:pt x="121624" y="36233"/>
                  <a:pt x="121338" y="36070"/>
                </a:cubicBezTo>
                <a:cubicBezTo>
                  <a:pt x="114241" y="32058"/>
                  <a:pt x="111432" y="23485"/>
                  <a:pt x="102621" y="21807"/>
                </a:cubicBezTo>
                <a:cubicBezTo>
                  <a:pt x="101550" y="21604"/>
                  <a:pt x="100468" y="21512"/>
                  <a:pt x="99384" y="21512"/>
                </a:cubicBezTo>
                <a:cubicBezTo>
                  <a:pt x="95429" y="21512"/>
                  <a:pt x="91455" y="22740"/>
                  <a:pt x="87988" y="24319"/>
                </a:cubicBezTo>
                <a:cubicBezTo>
                  <a:pt x="83535" y="26319"/>
                  <a:pt x="79380" y="28927"/>
                  <a:pt x="75641" y="32058"/>
                </a:cubicBezTo>
                <a:cubicBezTo>
                  <a:pt x="75236" y="32395"/>
                  <a:pt x="74781" y="32546"/>
                  <a:pt x="74340" y="32546"/>
                </a:cubicBezTo>
                <a:cubicBezTo>
                  <a:pt x="73550" y="32546"/>
                  <a:pt x="72802" y="32064"/>
                  <a:pt x="72450" y="31308"/>
                </a:cubicBezTo>
                <a:cubicBezTo>
                  <a:pt x="69676" y="25224"/>
                  <a:pt x="69522" y="17282"/>
                  <a:pt x="62592" y="13496"/>
                </a:cubicBezTo>
                <a:cubicBezTo>
                  <a:pt x="60261" y="12227"/>
                  <a:pt x="57935" y="11706"/>
                  <a:pt x="55640" y="11706"/>
                </a:cubicBezTo>
                <a:cubicBezTo>
                  <a:pt x="50057" y="11706"/>
                  <a:pt x="44658" y="14786"/>
                  <a:pt x="39815" y="17663"/>
                </a:cubicBezTo>
                <a:cubicBezTo>
                  <a:pt x="39544" y="17825"/>
                  <a:pt x="39217" y="17900"/>
                  <a:pt x="38883" y="17900"/>
                </a:cubicBezTo>
                <a:cubicBezTo>
                  <a:pt x="38209" y="17900"/>
                  <a:pt x="37511" y="17590"/>
                  <a:pt x="37208" y="17056"/>
                </a:cubicBezTo>
                <a:cubicBezTo>
                  <a:pt x="33148" y="9746"/>
                  <a:pt x="25921" y="3447"/>
                  <a:pt x="17063" y="1030"/>
                </a:cubicBezTo>
                <a:cubicBezTo>
                  <a:pt x="14531" y="337"/>
                  <a:pt x="12015" y="1"/>
                  <a:pt x="9557" y="1"/>
                </a:cubicBezTo>
                <a:close/>
              </a:path>
            </a:pathLst>
          </a:custGeom>
          <a:solidFill>
            <a:srgbClr val="6D9EEB">
              <a:alpha val="52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826" name="Google Shape;2826;p24"/>
          <p:cNvGrpSpPr/>
          <p:nvPr/>
        </p:nvGrpSpPr>
        <p:grpSpPr>
          <a:xfrm>
            <a:off x="508975" y="4382721"/>
            <a:ext cx="2866725" cy="761784"/>
            <a:chOff x="508975" y="4382721"/>
            <a:chExt cx="2866725" cy="761784"/>
          </a:xfrm>
        </p:grpSpPr>
        <p:sp>
          <p:nvSpPr>
            <p:cNvPr id="2827" name="Google Shape;2827;p24"/>
            <p:cNvSpPr/>
            <p:nvPr/>
          </p:nvSpPr>
          <p:spPr>
            <a:xfrm>
              <a:off x="508975" y="4382721"/>
              <a:ext cx="2866725" cy="761784"/>
            </a:xfrm>
            <a:custGeom>
              <a:avLst/>
              <a:gdLst/>
              <a:ahLst/>
              <a:cxnLst/>
              <a:rect l="l" t="t" r="r" b="b"/>
              <a:pathLst>
                <a:path w="90000" h="23916" extrusionOk="0">
                  <a:moveTo>
                    <a:pt x="49221" y="1"/>
                  </a:moveTo>
                  <a:cubicBezTo>
                    <a:pt x="49070" y="1"/>
                    <a:pt x="48920" y="3"/>
                    <a:pt x="48768" y="8"/>
                  </a:cubicBezTo>
                  <a:cubicBezTo>
                    <a:pt x="42148" y="235"/>
                    <a:pt x="37219" y="5164"/>
                    <a:pt x="34897" y="11081"/>
                  </a:cubicBezTo>
                  <a:cubicBezTo>
                    <a:pt x="34596" y="11857"/>
                    <a:pt x="33951" y="12305"/>
                    <a:pt x="33255" y="12305"/>
                  </a:cubicBezTo>
                  <a:cubicBezTo>
                    <a:pt x="32852" y="12305"/>
                    <a:pt x="32432" y="12154"/>
                    <a:pt x="32052" y="11831"/>
                  </a:cubicBezTo>
                  <a:cubicBezTo>
                    <a:pt x="26852" y="7336"/>
                    <a:pt x="20678" y="511"/>
                    <a:pt x="13559" y="511"/>
                  </a:cubicBezTo>
                  <a:cubicBezTo>
                    <a:pt x="11777" y="511"/>
                    <a:pt x="9936" y="938"/>
                    <a:pt x="8037" y="1937"/>
                  </a:cubicBezTo>
                  <a:cubicBezTo>
                    <a:pt x="0" y="6176"/>
                    <a:pt x="0" y="16653"/>
                    <a:pt x="3632" y="23916"/>
                  </a:cubicBezTo>
                  <a:lnTo>
                    <a:pt x="87940" y="23916"/>
                  </a:lnTo>
                  <a:cubicBezTo>
                    <a:pt x="89702" y="18284"/>
                    <a:pt x="89999" y="11069"/>
                    <a:pt x="86463" y="6188"/>
                  </a:cubicBezTo>
                  <a:cubicBezTo>
                    <a:pt x="84659" y="3687"/>
                    <a:pt x="81616" y="2152"/>
                    <a:pt x="78522" y="2152"/>
                  </a:cubicBezTo>
                  <a:cubicBezTo>
                    <a:pt x="77962" y="2152"/>
                    <a:pt x="77400" y="2202"/>
                    <a:pt x="76843" y="2306"/>
                  </a:cubicBezTo>
                  <a:cubicBezTo>
                    <a:pt x="72295" y="3152"/>
                    <a:pt x="68711" y="6176"/>
                    <a:pt x="66425" y="10117"/>
                  </a:cubicBezTo>
                  <a:cubicBezTo>
                    <a:pt x="66116" y="10662"/>
                    <a:pt x="65513" y="10952"/>
                    <a:pt x="64917" y="10952"/>
                  </a:cubicBezTo>
                  <a:cubicBezTo>
                    <a:pt x="64344" y="10952"/>
                    <a:pt x="63776" y="10683"/>
                    <a:pt x="63484" y="10117"/>
                  </a:cubicBezTo>
                  <a:cubicBezTo>
                    <a:pt x="60704" y="4672"/>
                    <a:pt x="55627" y="1"/>
                    <a:pt x="4922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8" name="Google Shape;2828;p24"/>
            <p:cNvSpPr/>
            <p:nvPr/>
          </p:nvSpPr>
          <p:spPr>
            <a:xfrm>
              <a:off x="1818556" y="4714871"/>
              <a:ext cx="418988" cy="172895"/>
            </a:xfrm>
            <a:custGeom>
              <a:avLst/>
              <a:gdLst/>
              <a:ahLst/>
              <a:cxnLst/>
              <a:rect l="l" t="t" r="r" b="b"/>
              <a:pathLst>
                <a:path w="13154" h="5428" extrusionOk="0">
                  <a:moveTo>
                    <a:pt x="6050" y="0"/>
                  </a:moveTo>
                  <a:cubicBezTo>
                    <a:pt x="3180" y="0"/>
                    <a:pt x="952" y="1995"/>
                    <a:pt x="73" y="4690"/>
                  </a:cubicBezTo>
                  <a:cubicBezTo>
                    <a:pt x="1" y="4899"/>
                    <a:pt x="169" y="5034"/>
                    <a:pt x="339" y="5034"/>
                  </a:cubicBezTo>
                  <a:cubicBezTo>
                    <a:pt x="450" y="5034"/>
                    <a:pt x="562" y="4977"/>
                    <a:pt x="609" y="4845"/>
                  </a:cubicBezTo>
                  <a:cubicBezTo>
                    <a:pt x="1418" y="2358"/>
                    <a:pt x="3430" y="560"/>
                    <a:pt x="6069" y="560"/>
                  </a:cubicBezTo>
                  <a:cubicBezTo>
                    <a:pt x="6184" y="560"/>
                    <a:pt x="6301" y="564"/>
                    <a:pt x="6419" y="571"/>
                  </a:cubicBezTo>
                  <a:cubicBezTo>
                    <a:pt x="9205" y="737"/>
                    <a:pt x="11503" y="2738"/>
                    <a:pt x="12539" y="5238"/>
                  </a:cubicBezTo>
                  <a:cubicBezTo>
                    <a:pt x="12591" y="5370"/>
                    <a:pt x="12707" y="5428"/>
                    <a:pt x="12819" y="5428"/>
                  </a:cubicBezTo>
                  <a:cubicBezTo>
                    <a:pt x="12990" y="5428"/>
                    <a:pt x="13153" y="5296"/>
                    <a:pt x="13074" y="5095"/>
                  </a:cubicBezTo>
                  <a:cubicBezTo>
                    <a:pt x="11943" y="2345"/>
                    <a:pt x="9467" y="190"/>
                    <a:pt x="6419" y="11"/>
                  </a:cubicBezTo>
                  <a:cubicBezTo>
                    <a:pt x="6295" y="4"/>
                    <a:pt x="6172" y="0"/>
                    <a:pt x="605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9" name="Google Shape;2829;p24"/>
            <p:cNvSpPr/>
            <p:nvPr/>
          </p:nvSpPr>
          <p:spPr>
            <a:xfrm>
              <a:off x="2804716" y="4793680"/>
              <a:ext cx="264885" cy="120020"/>
            </a:xfrm>
            <a:custGeom>
              <a:avLst/>
              <a:gdLst/>
              <a:ahLst/>
              <a:cxnLst/>
              <a:rect l="l" t="t" r="r" b="b"/>
              <a:pathLst>
                <a:path w="8316" h="3768" extrusionOk="0">
                  <a:moveTo>
                    <a:pt x="4282" y="1"/>
                  </a:moveTo>
                  <a:cubicBezTo>
                    <a:pt x="2421" y="1"/>
                    <a:pt x="856" y="1317"/>
                    <a:pt x="107" y="2954"/>
                  </a:cubicBezTo>
                  <a:cubicBezTo>
                    <a:pt x="1" y="3174"/>
                    <a:pt x="190" y="3372"/>
                    <a:pt x="370" y="3372"/>
                  </a:cubicBezTo>
                  <a:cubicBezTo>
                    <a:pt x="453" y="3372"/>
                    <a:pt x="534" y="3330"/>
                    <a:pt x="583" y="3228"/>
                  </a:cubicBezTo>
                  <a:lnTo>
                    <a:pt x="583" y="3240"/>
                  </a:lnTo>
                  <a:cubicBezTo>
                    <a:pt x="1262" y="1788"/>
                    <a:pt x="2571" y="597"/>
                    <a:pt x="4238" y="561"/>
                  </a:cubicBezTo>
                  <a:cubicBezTo>
                    <a:pt x="4261" y="561"/>
                    <a:pt x="4283" y="561"/>
                    <a:pt x="4306" y="561"/>
                  </a:cubicBezTo>
                  <a:cubicBezTo>
                    <a:pt x="6089" y="561"/>
                    <a:pt x="7245" y="1963"/>
                    <a:pt x="7715" y="3574"/>
                  </a:cubicBezTo>
                  <a:cubicBezTo>
                    <a:pt x="7752" y="3709"/>
                    <a:pt x="7860" y="3768"/>
                    <a:pt x="7970" y="3768"/>
                  </a:cubicBezTo>
                  <a:cubicBezTo>
                    <a:pt x="8140" y="3768"/>
                    <a:pt x="8316" y="3628"/>
                    <a:pt x="8251" y="3419"/>
                  </a:cubicBezTo>
                  <a:cubicBezTo>
                    <a:pt x="7727" y="1609"/>
                    <a:pt x="6393" y="37"/>
                    <a:pt x="4381" y="2"/>
                  </a:cubicBezTo>
                  <a:cubicBezTo>
                    <a:pt x="4348" y="1"/>
                    <a:pt x="4315" y="1"/>
                    <a:pt x="428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0" name="Google Shape;2830;p24"/>
            <p:cNvSpPr/>
            <p:nvPr/>
          </p:nvSpPr>
          <p:spPr>
            <a:xfrm>
              <a:off x="1089241" y="4914505"/>
              <a:ext cx="304351" cy="114796"/>
            </a:xfrm>
            <a:custGeom>
              <a:avLst/>
              <a:gdLst/>
              <a:ahLst/>
              <a:cxnLst/>
              <a:rect l="l" t="t" r="r" b="b"/>
              <a:pathLst>
                <a:path w="9555" h="3604" extrusionOk="0">
                  <a:moveTo>
                    <a:pt x="3664" y="1"/>
                  </a:moveTo>
                  <a:cubicBezTo>
                    <a:pt x="1724" y="1"/>
                    <a:pt x="394" y="1315"/>
                    <a:pt x="36" y="3257"/>
                  </a:cubicBezTo>
                  <a:cubicBezTo>
                    <a:pt x="1" y="3465"/>
                    <a:pt x="180" y="3604"/>
                    <a:pt x="344" y="3604"/>
                  </a:cubicBezTo>
                  <a:cubicBezTo>
                    <a:pt x="453" y="3604"/>
                    <a:pt x="556" y="3543"/>
                    <a:pt x="584" y="3400"/>
                  </a:cubicBezTo>
                  <a:cubicBezTo>
                    <a:pt x="951" y="1375"/>
                    <a:pt x="2164" y="615"/>
                    <a:pt x="3589" y="615"/>
                  </a:cubicBezTo>
                  <a:cubicBezTo>
                    <a:pt x="5490" y="615"/>
                    <a:pt x="7768" y="1968"/>
                    <a:pt x="8918" y="3472"/>
                  </a:cubicBezTo>
                  <a:cubicBezTo>
                    <a:pt x="8981" y="3551"/>
                    <a:pt x="9067" y="3585"/>
                    <a:pt x="9151" y="3585"/>
                  </a:cubicBezTo>
                  <a:cubicBezTo>
                    <a:pt x="9357" y="3585"/>
                    <a:pt x="9555" y="3388"/>
                    <a:pt x="9395" y="3186"/>
                  </a:cubicBezTo>
                  <a:cubicBezTo>
                    <a:pt x="8133" y="1531"/>
                    <a:pt x="6168" y="221"/>
                    <a:pt x="4061" y="19"/>
                  </a:cubicBezTo>
                  <a:cubicBezTo>
                    <a:pt x="3926" y="7"/>
                    <a:pt x="3794" y="1"/>
                    <a:pt x="366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831" name="Google Shape;2831;p24"/>
          <p:cNvSpPr/>
          <p:nvPr/>
        </p:nvSpPr>
        <p:spPr>
          <a:xfrm>
            <a:off x="7663782" y="947151"/>
            <a:ext cx="1334206" cy="703303"/>
          </a:xfrm>
          <a:custGeom>
            <a:avLst/>
            <a:gdLst/>
            <a:ahLst/>
            <a:cxnLst/>
            <a:rect l="l" t="t" r="r" b="b"/>
            <a:pathLst>
              <a:path w="41887" h="22080" extrusionOk="0">
                <a:moveTo>
                  <a:pt x="22747" y="777"/>
                </a:moveTo>
                <a:cubicBezTo>
                  <a:pt x="22855" y="777"/>
                  <a:pt x="22964" y="780"/>
                  <a:pt x="23075" y="787"/>
                </a:cubicBezTo>
                <a:cubicBezTo>
                  <a:pt x="27278" y="1025"/>
                  <a:pt x="27397" y="5478"/>
                  <a:pt x="27623" y="8692"/>
                </a:cubicBezTo>
                <a:cubicBezTo>
                  <a:pt x="27640" y="8891"/>
                  <a:pt x="27835" y="9073"/>
                  <a:pt x="28028" y="9073"/>
                </a:cubicBezTo>
                <a:cubicBezTo>
                  <a:pt x="28113" y="9073"/>
                  <a:pt x="28197" y="9038"/>
                  <a:pt x="28266" y="8954"/>
                </a:cubicBezTo>
                <a:cubicBezTo>
                  <a:pt x="29415" y="7488"/>
                  <a:pt x="31311" y="6263"/>
                  <a:pt x="33236" y="6263"/>
                </a:cubicBezTo>
                <a:cubicBezTo>
                  <a:pt x="33765" y="6263"/>
                  <a:pt x="34296" y="6356"/>
                  <a:pt x="34815" y="6561"/>
                </a:cubicBezTo>
                <a:cubicBezTo>
                  <a:pt x="37696" y="7704"/>
                  <a:pt x="35922" y="10955"/>
                  <a:pt x="34529" y="12550"/>
                </a:cubicBezTo>
                <a:cubicBezTo>
                  <a:pt x="34303" y="12788"/>
                  <a:pt x="34469" y="13181"/>
                  <a:pt x="34791" y="13193"/>
                </a:cubicBezTo>
                <a:cubicBezTo>
                  <a:pt x="36470" y="13372"/>
                  <a:pt x="38208" y="13979"/>
                  <a:pt x="39494" y="15110"/>
                </a:cubicBezTo>
                <a:cubicBezTo>
                  <a:pt x="40494" y="15979"/>
                  <a:pt x="41232" y="17301"/>
                  <a:pt x="40315" y="18503"/>
                </a:cubicBezTo>
                <a:cubicBezTo>
                  <a:pt x="39220" y="19932"/>
                  <a:pt x="37077" y="20444"/>
                  <a:pt x="35386" y="20741"/>
                </a:cubicBezTo>
                <a:cubicBezTo>
                  <a:pt x="33326" y="21099"/>
                  <a:pt x="31207" y="21158"/>
                  <a:pt x="29123" y="21170"/>
                </a:cubicBezTo>
                <a:cubicBezTo>
                  <a:pt x="28959" y="21171"/>
                  <a:pt x="28794" y="21171"/>
                  <a:pt x="28629" y="21171"/>
                </a:cubicBezTo>
                <a:cubicBezTo>
                  <a:pt x="26639" y="21171"/>
                  <a:pt x="24641" y="21110"/>
                  <a:pt x="22663" y="21099"/>
                </a:cubicBezTo>
                <a:lnTo>
                  <a:pt x="22663" y="21099"/>
                </a:lnTo>
                <a:cubicBezTo>
                  <a:pt x="22662" y="21099"/>
                  <a:pt x="22660" y="21099"/>
                  <a:pt x="22658" y="21099"/>
                </a:cubicBezTo>
                <a:cubicBezTo>
                  <a:pt x="22657" y="21099"/>
                  <a:pt x="22657" y="21099"/>
                  <a:pt x="22656" y="21099"/>
                </a:cubicBezTo>
                <a:lnTo>
                  <a:pt x="22656" y="21099"/>
                </a:lnTo>
                <a:cubicBezTo>
                  <a:pt x="19256" y="21108"/>
                  <a:pt x="15864" y="21323"/>
                  <a:pt x="12468" y="21323"/>
                </a:cubicBezTo>
                <a:cubicBezTo>
                  <a:pt x="11535" y="21323"/>
                  <a:pt x="10602" y="21306"/>
                  <a:pt x="9669" y="21265"/>
                </a:cubicBezTo>
                <a:cubicBezTo>
                  <a:pt x="7740" y="21182"/>
                  <a:pt x="5644" y="21087"/>
                  <a:pt x="3846" y="20277"/>
                </a:cubicBezTo>
                <a:cubicBezTo>
                  <a:pt x="2191" y="19515"/>
                  <a:pt x="310" y="17932"/>
                  <a:pt x="1382" y="15943"/>
                </a:cubicBezTo>
                <a:cubicBezTo>
                  <a:pt x="2383" y="14092"/>
                  <a:pt x="4716" y="13408"/>
                  <a:pt x="6738" y="13408"/>
                </a:cubicBezTo>
                <a:cubicBezTo>
                  <a:pt x="6953" y="13408"/>
                  <a:pt x="7165" y="13416"/>
                  <a:pt x="7371" y="13431"/>
                </a:cubicBezTo>
                <a:cubicBezTo>
                  <a:pt x="7381" y="13432"/>
                  <a:pt x="7391" y="13432"/>
                  <a:pt x="7401" y="13432"/>
                </a:cubicBezTo>
                <a:cubicBezTo>
                  <a:pt x="7632" y="13432"/>
                  <a:pt x="7762" y="13172"/>
                  <a:pt x="7728" y="12955"/>
                </a:cubicBezTo>
                <a:cubicBezTo>
                  <a:pt x="7287" y="10609"/>
                  <a:pt x="5739" y="6394"/>
                  <a:pt x="8526" y="4882"/>
                </a:cubicBezTo>
                <a:cubicBezTo>
                  <a:pt x="9068" y="4590"/>
                  <a:pt x="9604" y="4463"/>
                  <a:pt x="10128" y="4463"/>
                </a:cubicBezTo>
                <a:cubicBezTo>
                  <a:pt x="12569" y="4463"/>
                  <a:pt x="14743" y="7229"/>
                  <a:pt x="16086" y="8954"/>
                </a:cubicBezTo>
                <a:cubicBezTo>
                  <a:pt x="16149" y="9035"/>
                  <a:pt x="16234" y="9070"/>
                  <a:pt x="16322" y="9070"/>
                </a:cubicBezTo>
                <a:cubicBezTo>
                  <a:pt x="16518" y="9070"/>
                  <a:pt x="16725" y="8898"/>
                  <a:pt x="16717" y="8692"/>
                </a:cubicBezTo>
                <a:cubicBezTo>
                  <a:pt x="16543" y="5051"/>
                  <a:pt x="18707" y="777"/>
                  <a:pt x="22747" y="777"/>
                </a:cubicBezTo>
                <a:close/>
                <a:moveTo>
                  <a:pt x="22867" y="1"/>
                </a:moveTo>
                <a:cubicBezTo>
                  <a:pt x="20660" y="1"/>
                  <a:pt x="18482" y="1342"/>
                  <a:pt x="17312" y="3263"/>
                </a:cubicBezTo>
                <a:cubicBezTo>
                  <a:pt x="16508" y="4591"/>
                  <a:pt x="16050" y="6093"/>
                  <a:pt x="15966" y="7633"/>
                </a:cubicBezTo>
                <a:lnTo>
                  <a:pt x="15966" y="7633"/>
                </a:lnTo>
                <a:cubicBezTo>
                  <a:pt x="14475" y="5806"/>
                  <a:pt x="12414" y="3725"/>
                  <a:pt x="10097" y="3725"/>
                </a:cubicBezTo>
                <a:cubicBezTo>
                  <a:pt x="9463" y="3725"/>
                  <a:pt x="8810" y="3880"/>
                  <a:pt x="8145" y="4239"/>
                </a:cubicBezTo>
                <a:cubicBezTo>
                  <a:pt x="5138" y="5878"/>
                  <a:pt x="6339" y="9937"/>
                  <a:pt x="6906" y="12671"/>
                </a:cubicBezTo>
                <a:lnTo>
                  <a:pt x="6906" y="12671"/>
                </a:lnTo>
                <a:cubicBezTo>
                  <a:pt x="6831" y="12669"/>
                  <a:pt x="6756" y="12669"/>
                  <a:pt x="6681" y="12669"/>
                </a:cubicBezTo>
                <a:cubicBezTo>
                  <a:pt x="4708" y="12669"/>
                  <a:pt x="2610" y="13285"/>
                  <a:pt x="1287" y="14800"/>
                </a:cubicBezTo>
                <a:cubicBezTo>
                  <a:pt x="108" y="16134"/>
                  <a:pt x="1" y="17920"/>
                  <a:pt x="1179" y="19301"/>
                </a:cubicBezTo>
                <a:cubicBezTo>
                  <a:pt x="2656" y="21015"/>
                  <a:pt x="5013" y="21575"/>
                  <a:pt x="7156" y="21825"/>
                </a:cubicBezTo>
                <a:cubicBezTo>
                  <a:pt x="8869" y="22025"/>
                  <a:pt x="10597" y="22080"/>
                  <a:pt x="12328" y="22080"/>
                </a:cubicBezTo>
                <a:cubicBezTo>
                  <a:pt x="13172" y="22080"/>
                  <a:pt x="14016" y="22067"/>
                  <a:pt x="14860" y="22051"/>
                </a:cubicBezTo>
                <a:cubicBezTo>
                  <a:pt x="17455" y="22004"/>
                  <a:pt x="20051" y="21849"/>
                  <a:pt x="22658" y="21849"/>
                </a:cubicBezTo>
                <a:cubicBezTo>
                  <a:pt x="24790" y="21849"/>
                  <a:pt x="26954" y="21945"/>
                  <a:pt x="29115" y="21945"/>
                </a:cubicBezTo>
                <a:cubicBezTo>
                  <a:pt x="31515" y="21945"/>
                  <a:pt x="33912" y="21826"/>
                  <a:pt x="36255" y="21325"/>
                </a:cubicBezTo>
                <a:cubicBezTo>
                  <a:pt x="37994" y="20956"/>
                  <a:pt x="40232" y="20241"/>
                  <a:pt x="41161" y="18575"/>
                </a:cubicBezTo>
                <a:cubicBezTo>
                  <a:pt x="41887" y="17289"/>
                  <a:pt x="41315" y="15884"/>
                  <a:pt x="40351" y="14896"/>
                </a:cubicBezTo>
                <a:cubicBezTo>
                  <a:pt x="39092" y="13595"/>
                  <a:pt x="37297" y="12848"/>
                  <a:pt x="35511" y="12543"/>
                </a:cubicBezTo>
                <a:lnTo>
                  <a:pt x="35511" y="12543"/>
                </a:lnTo>
                <a:cubicBezTo>
                  <a:pt x="36396" y="11444"/>
                  <a:pt x="37187" y="10116"/>
                  <a:pt x="37136" y="8692"/>
                </a:cubicBezTo>
                <a:cubicBezTo>
                  <a:pt x="37101" y="7549"/>
                  <a:pt x="36446" y="6525"/>
                  <a:pt x="35422" y="6025"/>
                </a:cubicBezTo>
                <a:cubicBezTo>
                  <a:pt x="34731" y="5674"/>
                  <a:pt x="34001" y="5518"/>
                  <a:pt x="33268" y="5518"/>
                </a:cubicBezTo>
                <a:cubicBezTo>
                  <a:pt x="31444" y="5518"/>
                  <a:pt x="29604" y="6481"/>
                  <a:pt x="28315" y="7774"/>
                </a:cubicBezTo>
                <a:lnTo>
                  <a:pt x="28315" y="7774"/>
                </a:lnTo>
                <a:cubicBezTo>
                  <a:pt x="28159" y="5241"/>
                  <a:pt x="27932" y="2227"/>
                  <a:pt x="25623" y="787"/>
                </a:cubicBezTo>
                <a:cubicBezTo>
                  <a:pt x="24749" y="243"/>
                  <a:pt x="23805" y="1"/>
                  <a:pt x="2286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2" name="Google Shape;2832;p24"/>
          <p:cNvSpPr/>
          <p:nvPr/>
        </p:nvSpPr>
        <p:spPr>
          <a:xfrm>
            <a:off x="3998633" y="4323599"/>
            <a:ext cx="1863244" cy="977107"/>
          </a:xfrm>
          <a:custGeom>
            <a:avLst/>
            <a:gdLst/>
            <a:ahLst/>
            <a:cxnLst/>
            <a:rect l="l" t="t" r="r" b="b"/>
            <a:pathLst>
              <a:path w="58496" h="30676" extrusionOk="0">
                <a:moveTo>
                  <a:pt x="31802" y="753"/>
                </a:moveTo>
                <a:cubicBezTo>
                  <a:pt x="32906" y="753"/>
                  <a:pt x="34008" y="988"/>
                  <a:pt x="34969" y="1483"/>
                </a:cubicBezTo>
                <a:cubicBezTo>
                  <a:pt x="36636" y="2341"/>
                  <a:pt x="37541" y="3984"/>
                  <a:pt x="38017" y="5734"/>
                </a:cubicBezTo>
                <a:cubicBezTo>
                  <a:pt x="38565" y="7782"/>
                  <a:pt x="38624" y="9925"/>
                  <a:pt x="38767" y="12032"/>
                </a:cubicBezTo>
                <a:cubicBezTo>
                  <a:pt x="38784" y="12231"/>
                  <a:pt x="38978" y="12418"/>
                  <a:pt x="39171" y="12418"/>
                </a:cubicBezTo>
                <a:cubicBezTo>
                  <a:pt x="39256" y="12418"/>
                  <a:pt x="39341" y="12381"/>
                  <a:pt x="39410" y="12294"/>
                </a:cubicBezTo>
                <a:cubicBezTo>
                  <a:pt x="41130" y="10108"/>
                  <a:pt x="43709" y="8510"/>
                  <a:pt x="46545" y="8510"/>
                </a:cubicBezTo>
                <a:cubicBezTo>
                  <a:pt x="46674" y="8510"/>
                  <a:pt x="46804" y="8513"/>
                  <a:pt x="46935" y="8520"/>
                </a:cubicBezTo>
                <a:cubicBezTo>
                  <a:pt x="49173" y="8639"/>
                  <a:pt x="51269" y="10044"/>
                  <a:pt x="51078" y="12497"/>
                </a:cubicBezTo>
                <a:cubicBezTo>
                  <a:pt x="50935" y="14425"/>
                  <a:pt x="49650" y="16164"/>
                  <a:pt x="48423" y="17569"/>
                </a:cubicBezTo>
                <a:cubicBezTo>
                  <a:pt x="48209" y="17807"/>
                  <a:pt x="48364" y="18188"/>
                  <a:pt x="48685" y="18200"/>
                </a:cubicBezTo>
                <a:cubicBezTo>
                  <a:pt x="51114" y="18450"/>
                  <a:pt x="53626" y="19355"/>
                  <a:pt x="55472" y="20986"/>
                </a:cubicBezTo>
                <a:cubicBezTo>
                  <a:pt x="56805" y="22176"/>
                  <a:pt x="57841" y="24010"/>
                  <a:pt x="56722" y="25701"/>
                </a:cubicBezTo>
                <a:cubicBezTo>
                  <a:pt x="55293" y="27856"/>
                  <a:pt x="52126" y="28641"/>
                  <a:pt x="49745" y="29070"/>
                </a:cubicBezTo>
                <a:cubicBezTo>
                  <a:pt x="46864" y="29582"/>
                  <a:pt x="43911" y="29689"/>
                  <a:pt x="40994" y="29713"/>
                </a:cubicBezTo>
                <a:cubicBezTo>
                  <a:pt x="40710" y="29715"/>
                  <a:pt x="40427" y="29716"/>
                  <a:pt x="40143" y="29716"/>
                </a:cubicBezTo>
                <a:cubicBezTo>
                  <a:pt x="37309" y="29716"/>
                  <a:pt x="34483" y="29618"/>
                  <a:pt x="31647" y="29618"/>
                </a:cubicBezTo>
                <a:cubicBezTo>
                  <a:pt x="26850" y="29618"/>
                  <a:pt x="22068" y="29925"/>
                  <a:pt x="17283" y="29925"/>
                </a:cubicBezTo>
                <a:cubicBezTo>
                  <a:pt x="15892" y="29925"/>
                  <a:pt x="14501" y="29899"/>
                  <a:pt x="13109" y="29832"/>
                </a:cubicBezTo>
                <a:cubicBezTo>
                  <a:pt x="10264" y="29689"/>
                  <a:pt x="7240" y="29511"/>
                  <a:pt x="4656" y="28189"/>
                </a:cubicBezTo>
                <a:cubicBezTo>
                  <a:pt x="2370" y="27034"/>
                  <a:pt x="167" y="24748"/>
                  <a:pt x="1655" y="22093"/>
                </a:cubicBezTo>
                <a:cubicBezTo>
                  <a:pt x="3109" y="19498"/>
                  <a:pt x="6403" y="18500"/>
                  <a:pt x="9274" y="18500"/>
                </a:cubicBezTo>
                <a:cubicBezTo>
                  <a:pt x="9578" y="18500"/>
                  <a:pt x="9877" y="18511"/>
                  <a:pt x="10168" y="18533"/>
                </a:cubicBezTo>
                <a:cubicBezTo>
                  <a:pt x="10179" y="18534"/>
                  <a:pt x="10190" y="18534"/>
                  <a:pt x="10200" y="18534"/>
                </a:cubicBezTo>
                <a:cubicBezTo>
                  <a:pt x="10441" y="18534"/>
                  <a:pt x="10560" y="18274"/>
                  <a:pt x="10526" y="18069"/>
                </a:cubicBezTo>
                <a:cubicBezTo>
                  <a:pt x="9978" y="15128"/>
                  <a:pt x="8656" y="11616"/>
                  <a:pt x="9847" y="8675"/>
                </a:cubicBezTo>
                <a:cubicBezTo>
                  <a:pt x="10538" y="7008"/>
                  <a:pt x="12193" y="6008"/>
                  <a:pt x="13978" y="5996"/>
                </a:cubicBezTo>
                <a:cubicBezTo>
                  <a:pt x="13989" y="5996"/>
                  <a:pt x="14000" y="5996"/>
                  <a:pt x="14011" y="5996"/>
                </a:cubicBezTo>
                <a:cubicBezTo>
                  <a:pt x="15784" y="5996"/>
                  <a:pt x="17415" y="6967"/>
                  <a:pt x="18729" y="8103"/>
                </a:cubicBezTo>
                <a:cubicBezTo>
                  <a:pt x="20158" y="9330"/>
                  <a:pt x="21360" y="10818"/>
                  <a:pt x="22515" y="12294"/>
                </a:cubicBezTo>
                <a:cubicBezTo>
                  <a:pt x="22579" y="12377"/>
                  <a:pt x="22667" y="12412"/>
                  <a:pt x="22758" y="12412"/>
                </a:cubicBezTo>
                <a:cubicBezTo>
                  <a:pt x="22955" y="12412"/>
                  <a:pt x="23163" y="12244"/>
                  <a:pt x="23146" y="12032"/>
                </a:cubicBezTo>
                <a:cubicBezTo>
                  <a:pt x="22944" y="7972"/>
                  <a:pt x="24682" y="3281"/>
                  <a:pt x="28564" y="1459"/>
                </a:cubicBezTo>
                <a:cubicBezTo>
                  <a:pt x="29549" y="997"/>
                  <a:pt x="30677" y="753"/>
                  <a:pt x="31802" y="753"/>
                </a:cubicBezTo>
                <a:close/>
                <a:moveTo>
                  <a:pt x="31798" y="0"/>
                </a:moveTo>
                <a:cubicBezTo>
                  <a:pt x="30878" y="0"/>
                  <a:pt x="29962" y="146"/>
                  <a:pt x="29123" y="424"/>
                </a:cubicBezTo>
                <a:cubicBezTo>
                  <a:pt x="27040" y="1126"/>
                  <a:pt x="25361" y="2662"/>
                  <a:pt x="24230" y="4531"/>
                </a:cubicBezTo>
                <a:cubicBezTo>
                  <a:pt x="23061" y="6448"/>
                  <a:pt x="22458" y="8691"/>
                  <a:pt x="22396" y="10934"/>
                </a:cubicBezTo>
                <a:lnTo>
                  <a:pt x="22396" y="10934"/>
                </a:lnTo>
                <a:cubicBezTo>
                  <a:pt x="20358" y="8351"/>
                  <a:pt x="17776" y="5462"/>
                  <a:pt x="14359" y="5258"/>
                </a:cubicBezTo>
                <a:cubicBezTo>
                  <a:pt x="14240" y="5250"/>
                  <a:pt x="14120" y="5246"/>
                  <a:pt x="14000" y="5246"/>
                </a:cubicBezTo>
                <a:cubicBezTo>
                  <a:pt x="12312" y="5246"/>
                  <a:pt x="10659" y="6024"/>
                  <a:pt x="9692" y="7425"/>
                </a:cubicBezTo>
                <a:cubicBezTo>
                  <a:pt x="8728" y="8818"/>
                  <a:pt x="8597" y="10603"/>
                  <a:pt x="8716" y="12247"/>
                </a:cubicBezTo>
                <a:cubicBezTo>
                  <a:pt x="8869" y="14116"/>
                  <a:pt x="9353" y="15935"/>
                  <a:pt x="9717" y="17769"/>
                </a:cubicBezTo>
                <a:lnTo>
                  <a:pt x="9717" y="17769"/>
                </a:lnTo>
                <a:cubicBezTo>
                  <a:pt x="9544" y="17762"/>
                  <a:pt x="9370" y="17758"/>
                  <a:pt x="9195" y="17758"/>
                </a:cubicBezTo>
                <a:cubicBezTo>
                  <a:pt x="6481" y="17758"/>
                  <a:pt x="3602" y="18614"/>
                  <a:pt x="1775" y="20664"/>
                </a:cubicBezTo>
                <a:cubicBezTo>
                  <a:pt x="60" y="22581"/>
                  <a:pt x="1" y="25153"/>
                  <a:pt x="1786" y="27046"/>
                </a:cubicBezTo>
                <a:cubicBezTo>
                  <a:pt x="3941" y="29320"/>
                  <a:pt x="7156" y="30023"/>
                  <a:pt x="10133" y="30344"/>
                </a:cubicBezTo>
                <a:cubicBezTo>
                  <a:pt x="12599" y="30604"/>
                  <a:pt x="15082" y="30676"/>
                  <a:pt x="17559" y="30676"/>
                </a:cubicBezTo>
                <a:cubicBezTo>
                  <a:pt x="18705" y="30676"/>
                  <a:pt x="19850" y="30660"/>
                  <a:pt x="20991" y="30642"/>
                </a:cubicBezTo>
                <a:cubicBezTo>
                  <a:pt x="24539" y="30570"/>
                  <a:pt x="28087" y="30368"/>
                  <a:pt x="31647" y="30356"/>
                </a:cubicBezTo>
                <a:cubicBezTo>
                  <a:pt x="34656" y="30356"/>
                  <a:pt x="37703" y="30491"/>
                  <a:pt x="40742" y="30491"/>
                </a:cubicBezTo>
                <a:cubicBezTo>
                  <a:pt x="44030" y="30491"/>
                  <a:pt x="47308" y="30333"/>
                  <a:pt x="50519" y="29677"/>
                </a:cubicBezTo>
                <a:cubicBezTo>
                  <a:pt x="52960" y="29177"/>
                  <a:pt x="56055" y="28225"/>
                  <a:pt x="57436" y="25963"/>
                </a:cubicBezTo>
                <a:cubicBezTo>
                  <a:pt x="58496" y="24200"/>
                  <a:pt x="57746" y="22248"/>
                  <a:pt x="56424" y="20879"/>
                </a:cubicBezTo>
                <a:cubicBezTo>
                  <a:pt x="54619" y="18986"/>
                  <a:pt x="51989" y="17928"/>
                  <a:pt x="49414" y="17541"/>
                </a:cubicBezTo>
                <a:lnTo>
                  <a:pt x="49414" y="17541"/>
                </a:lnTo>
                <a:cubicBezTo>
                  <a:pt x="51170" y="15379"/>
                  <a:pt x="52966" y="12134"/>
                  <a:pt x="50995" y="9615"/>
                </a:cubicBezTo>
                <a:cubicBezTo>
                  <a:pt x="49944" y="8280"/>
                  <a:pt x="48285" y="7763"/>
                  <a:pt x="46610" y="7763"/>
                </a:cubicBezTo>
                <a:cubicBezTo>
                  <a:pt x="45552" y="7763"/>
                  <a:pt x="44487" y="7969"/>
                  <a:pt x="43565" y="8306"/>
                </a:cubicBezTo>
                <a:cubicBezTo>
                  <a:pt x="41988" y="8892"/>
                  <a:pt x="40582" y="9848"/>
                  <a:pt x="39457" y="11079"/>
                </a:cubicBezTo>
                <a:lnTo>
                  <a:pt x="39457" y="11079"/>
                </a:lnTo>
                <a:cubicBezTo>
                  <a:pt x="39242" y="7519"/>
                  <a:pt x="39032" y="3131"/>
                  <a:pt x="35767" y="1067"/>
                </a:cubicBezTo>
                <a:cubicBezTo>
                  <a:pt x="34616" y="340"/>
                  <a:pt x="33203" y="0"/>
                  <a:pt x="3179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3" name="Google Shape;2833;p24"/>
          <p:cNvSpPr/>
          <p:nvPr/>
        </p:nvSpPr>
        <p:spPr>
          <a:xfrm>
            <a:off x="-517736" y="946865"/>
            <a:ext cx="1333855" cy="703590"/>
          </a:xfrm>
          <a:custGeom>
            <a:avLst/>
            <a:gdLst/>
            <a:ahLst/>
            <a:cxnLst/>
            <a:rect l="l" t="t" r="r" b="b"/>
            <a:pathLst>
              <a:path w="41876" h="22089" extrusionOk="0">
                <a:moveTo>
                  <a:pt x="22748" y="786"/>
                </a:moveTo>
                <a:cubicBezTo>
                  <a:pt x="22856" y="786"/>
                  <a:pt x="22965" y="789"/>
                  <a:pt x="23075" y="796"/>
                </a:cubicBezTo>
                <a:cubicBezTo>
                  <a:pt x="27278" y="1034"/>
                  <a:pt x="27397" y="5487"/>
                  <a:pt x="27623" y="8701"/>
                </a:cubicBezTo>
                <a:cubicBezTo>
                  <a:pt x="27640" y="8893"/>
                  <a:pt x="27838" y="9079"/>
                  <a:pt x="28029" y="9079"/>
                </a:cubicBezTo>
                <a:cubicBezTo>
                  <a:pt x="28110" y="9079"/>
                  <a:pt x="28190" y="9045"/>
                  <a:pt x="28254" y="8963"/>
                </a:cubicBezTo>
                <a:cubicBezTo>
                  <a:pt x="29411" y="7498"/>
                  <a:pt x="31307" y="6268"/>
                  <a:pt x="33224" y="6268"/>
                </a:cubicBezTo>
                <a:cubicBezTo>
                  <a:pt x="33754" y="6268"/>
                  <a:pt x="34285" y="6361"/>
                  <a:pt x="34803" y="6570"/>
                </a:cubicBezTo>
                <a:cubicBezTo>
                  <a:pt x="37684" y="7713"/>
                  <a:pt x="35922" y="10964"/>
                  <a:pt x="34529" y="12559"/>
                </a:cubicBezTo>
                <a:cubicBezTo>
                  <a:pt x="34303" y="12797"/>
                  <a:pt x="34469" y="13178"/>
                  <a:pt x="34791" y="13190"/>
                </a:cubicBezTo>
                <a:cubicBezTo>
                  <a:pt x="36470" y="13369"/>
                  <a:pt x="38208" y="13988"/>
                  <a:pt x="39494" y="15107"/>
                </a:cubicBezTo>
                <a:cubicBezTo>
                  <a:pt x="40494" y="15976"/>
                  <a:pt x="41232" y="17310"/>
                  <a:pt x="40315" y="18512"/>
                </a:cubicBezTo>
                <a:cubicBezTo>
                  <a:pt x="39220" y="19941"/>
                  <a:pt x="37065" y="20453"/>
                  <a:pt x="35386" y="20750"/>
                </a:cubicBezTo>
                <a:cubicBezTo>
                  <a:pt x="33326" y="21096"/>
                  <a:pt x="31207" y="21167"/>
                  <a:pt x="29112" y="21179"/>
                </a:cubicBezTo>
                <a:cubicBezTo>
                  <a:pt x="28968" y="21180"/>
                  <a:pt x="28824" y="21180"/>
                  <a:pt x="28681" y="21180"/>
                </a:cubicBezTo>
                <a:cubicBezTo>
                  <a:pt x="26674" y="21180"/>
                  <a:pt x="24666" y="21108"/>
                  <a:pt x="22659" y="21108"/>
                </a:cubicBezTo>
                <a:lnTo>
                  <a:pt x="22659" y="21108"/>
                </a:lnTo>
                <a:cubicBezTo>
                  <a:pt x="22659" y="21108"/>
                  <a:pt x="22659" y="21108"/>
                  <a:pt x="22658" y="21108"/>
                </a:cubicBezTo>
                <a:cubicBezTo>
                  <a:pt x="22658" y="21108"/>
                  <a:pt x="22658" y="21108"/>
                  <a:pt x="22658" y="21108"/>
                </a:cubicBezTo>
                <a:lnTo>
                  <a:pt x="22658" y="21108"/>
                </a:lnTo>
                <a:cubicBezTo>
                  <a:pt x="22654" y="21108"/>
                  <a:pt x="22650" y="21108"/>
                  <a:pt x="22647" y="21108"/>
                </a:cubicBezTo>
                <a:cubicBezTo>
                  <a:pt x="22644" y="21108"/>
                  <a:pt x="22642" y="21108"/>
                  <a:pt x="22640" y="21108"/>
                </a:cubicBezTo>
                <a:lnTo>
                  <a:pt x="22640" y="21108"/>
                </a:lnTo>
                <a:cubicBezTo>
                  <a:pt x="19246" y="21118"/>
                  <a:pt x="15859" y="21332"/>
                  <a:pt x="12474" y="21332"/>
                </a:cubicBezTo>
                <a:cubicBezTo>
                  <a:pt x="11543" y="21332"/>
                  <a:pt x="10612" y="21315"/>
                  <a:pt x="9681" y="21274"/>
                </a:cubicBezTo>
                <a:cubicBezTo>
                  <a:pt x="7740" y="21191"/>
                  <a:pt x="5644" y="21096"/>
                  <a:pt x="3859" y="20286"/>
                </a:cubicBezTo>
                <a:cubicBezTo>
                  <a:pt x="2192" y="19536"/>
                  <a:pt x="299" y="17941"/>
                  <a:pt x="1370" y="15964"/>
                </a:cubicBezTo>
                <a:cubicBezTo>
                  <a:pt x="2371" y="14102"/>
                  <a:pt x="4715" y="13417"/>
                  <a:pt x="6739" y="13417"/>
                </a:cubicBezTo>
                <a:cubicBezTo>
                  <a:pt x="6954" y="13417"/>
                  <a:pt x="7165" y="13425"/>
                  <a:pt x="7371" y="13440"/>
                </a:cubicBezTo>
                <a:cubicBezTo>
                  <a:pt x="7381" y="13441"/>
                  <a:pt x="7391" y="13441"/>
                  <a:pt x="7401" y="13441"/>
                </a:cubicBezTo>
                <a:cubicBezTo>
                  <a:pt x="7632" y="13441"/>
                  <a:pt x="7762" y="13181"/>
                  <a:pt x="7728" y="12976"/>
                </a:cubicBezTo>
                <a:cubicBezTo>
                  <a:pt x="7288" y="10630"/>
                  <a:pt x="5740" y="6403"/>
                  <a:pt x="8514" y="4891"/>
                </a:cubicBezTo>
                <a:cubicBezTo>
                  <a:pt x="9057" y="4599"/>
                  <a:pt x="9593" y="4472"/>
                  <a:pt x="10116" y="4472"/>
                </a:cubicBezTo>
                <a:cubicBezTo>
                  <a:pt x="12557" y="4472"/>
                  <a:pt x="14731" y="7238"/>
                  <a:pt x="16074" y="8963"/>
                </a:cubicBezTo>
                <a:cubicBezTo>
                  <a:pt x="16137" y="9044"/>
                  <a:pt x="16223" y="9079"/>
                  <a:pt x="16313" y="9079"/>
                </a:cubicBezTo>
                <a:cubicBezTo>
                  <a:pt x="16512" y="9079"/>
                  <a:pt x="16725" y="8907"/>
                  <a:pt x="16717" y="8701"/>
                </a:cubicBezTo>
                <a:cubicBezTo>
                  <a:pt x="16543" y="5071"/>
                  <a:pt x="18708" y="786"/>
                  <a:pt x="22748" y="786"/>
                </a:cubicBezTo>
                <a:close/>
                <a:moveTo>
                  <a:pt x="22875" y="0"/>
                </a:moveTo>
                <a:cubicBezTo>
                  <a:pt x="20664" y="0"/>
                  <a:pt x="18480" y="1348"/>
                  <a:pt x="17301" y="3272"/>
                </a:cubicBezTo>
                <a:cubicBezTo>
                  <a:pt x="16506" y="4599"/>
                  <a:pt x="16051" y="6099"/>
                  <a:pt x="15960" y="7638"/>
                </a:cubicBezTo>
                <a:lnTo>
                  <a:pt x="15960" y="7638"/>
                </a:lnTo>
                <a:cubicBezTo>
                  <a:pt x="14462" y="5812"/>
                  <a:pt x="12402" y="3734"/>
                  <a:pt x="10091" y="3734"/>
                </a:cubicBezTo>
                <a:cubicBezTo>
                  <a:pt x="9459" y="3734"/>
                  <a:pt x="8808" y="3889"/>
                  <a:pt x="8145" y="4248"/>
                </a:cubicBezTo>
                <a:cubicBezTo>
                  <a:pt x="5138" y="5887"/>
                  <a:pt x="6339" y="9946"/>
                  <a:pt x="6906" y="12680"/>
                </a:cubicBezTo>
                <a:lnTo>
                  <a:pt x="6906" y="12680"/>
                </a:lnTo>
                <a:cubicBezTo>
                  <a:pt x="6831" y="12678"/>
                  <a:pt x="6756" y="12678"/>
                  <a:pt x="6681" y="12678"/>
                </a:cubicBezTo>
                <a:cubicBezTo>
                  <a:pt x="4708" y="12678"/>
                  <a:pt x="2610" y="13294"/>
                  <a:pt x="1287" y="14809"/>
                </a:cubicBezTo>
                <a:cubicBezTo>
                  <a:pt x="108" y="16143"/>
                  <a:pt x="1" y="17929"/>
                  <a:pt x="1180" y="19310"/>
                </a:cubicBezTo>
                <a:cubicBezTo>
                  <a:pt x="2656" y="21024"/>
                  <a:pt x="5013" y="21584"/>
                  <a:pt x="7157" y="21834"/>
                </a:cubicBezTo>
                <a:cubicBezTo>
                  <a:pt x="8869" y="22034"/>
                  <a:pt x="10597" y="22089"/>
                  <a:pt x="12328" y="22089"/>
                </a:cubicBezTo>
                <a:cubicBezTo>
                  <a:pt x="13172" y="22089"/>
                  <a:pt x="14017" y="22076"/>
                  <a:pt x="14860" y="22060"/>
                </a:cubicBezTo>
                <a:cubicBezTo>
                  <a:pt x="17454" y="22013"/>
                  <a:pt x="20047" y="21858"/>
                  <a:pt x="22653" y="21858"/>
                </a:cubicBezTo>
                <a:lnTo>
                  <a:pt x="22653" y="21858"/>
                </a:lnTo>
                <a:cubicBezTo>
                  <a:pt x="24771" y="21858"/>
                  <a:pt x="26917" y="21950"/>
                  <a:pt x="29060" y="21950"/>
                </a:cubicBezTo>
                <a:cubicBezTo>
                  <a:pt x="31480" y="21950"/>
                  <a:pt x="33894" y="21833"/>
                  <a:pt x="36255" y="21334"/>
                </a:cubicBezTo>
                <a:cubicBezTo>
                  <a:pt x="37994" y="20965"/>
                  <a:pt x="40232" y="20250"/>
                  <a:pt x="41161" y="18584"/>
                </a:cubicBezTo>
                <a:cubicBezTo>
                  <a:pt x="41875" y="17286"/>
                  <a:pt x="41316" y="15881"/>
                  <a:pt x="40351" y="14893"/>
                </a:cubicBezTo>
                <a:cubicBezTo>
                  <a:pt x="39092" y="13592"/>
                  <a:pt x="37297" y="12855"/>
                  <a:pt x="35512" y="12551"/>
                </a:cubicBezTo>
                <a:lnTo>
                  <a:pt x="35512" y="12551"/>
                </a:lnTo>
                <a:cubicBezTo>
                  <a:pt x="36396" y="11452"/>
                  <a:pt x="37187" y="10125"/>
                  <a:pt x="37136" y="8701"/>
                </a:cubicBezTo>
                <a:cubicBezTo>
                  <a:pt x="37101" y="7558"/>
                  <a:pt x="36434" y="6534"/>
                  <a:pt x="35410" y="6034"/>
                </a:cubicBezTo>
                <a:cubicBezTo>
                  <a:pt x="34722" y="5683"/>
                  <a:pt x="33994" y="5527"/>
                  <a:pt x="33263" y="5527"/>
                </a:cubicBezTo>
                <a:cubicBezTo>
                  <a:pt x="31444" y="5527"/>
                  <a:pt x="29605" y="6490"/>
                  <a:pt x="28315" y="7783"/>
                </a:cubicBezTo>
                <a:lnTo>
                  <a:pt x="28315" y="7783"/>
                </a:lnTo>
                <a:cubicBezTo>
                  <a:pt x="28159" y="5247"/>
                  <a:pt x="27932" y="2224"/>
                  <a:pt x="25623" y="784"/>
                </a:cubicBezTo>
                <a:cubicBezTo>
                  <a:pt x="24752" y="242"/>
                  <a:pt x="23811" y="0"/>
                  <a:pt x="2287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4" name="Google Shape;2834;p24"/>
          <p:cNvSpPr txBox="1">
            <a:spLocks noGrp="1"/>
          </p:cNvSpPr>
          <p:nvPr>
            <p:ph type="title"/>
          </p:nvPr>
        </p:nvSpPr>
        <p:spPr>
          <a:xfrm>
            <a:off x="2136725" y="331200"/>
            <a:ext cx="48705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Clr>
                <a:schemeClr val="dk1"/>
              </a:buClr>
              <a:buSzPts val="2500"/>
              <a:buNone/>
              <a:defRPr sz="2500">
                <a:solidFill>
                  <a:schemeClr val="dk1"/>
                </a:solidFill>
              </a:defRPr>
            </a:lvl1pPr>
            <a:lvl2pPr lvl="1" algn="ctr" rtl="0">
              <a:spcBef>
                <a:spcPts val="0"/>
              </a:spcBef>
              <a:spcAft>
                <a:spcPts val="0"/>
              </a:spcAft>
              <a:buClr>
                <a:schemeClr val="dk1"/>
              </a:buClr>
              <a:buSzPts val="2500"/>
              <a:buNone/>
              <a:defRPr sz="2500">
                <a:solidFill>
                  <a:schemeClr val="dk1"/>
                </a:solidFill>
              </a:defRPr>
            </a:lvl2pPr>
            <a:lvl3pPr lvl="2" algn="ctr" rtl="0">
              <a:spcBef>
                <a:spcPts val="0"/>
              </a:spcBef>
              <a:spcAft>
                <a:spcPts val="0"/>
              </a:spcAft>
              <a:buClr>
                <a:schemeClr val="dk1"/>
              </a:buClr>
              <a:buSzPts val="2500"/>
              <a:buNone/>
              <a:defRPr sz="2500">
                <a:solidFill>
                  <a:schemeClr val="dk1"/>
                </a:solidFill>
              </a:defRPr>
            </a:lvl3pPr>
            <a:lvl4pPr lvl="3" algn="ctr" rtl="0">
              <a:spcBef>
                <a:spcPts val="0"/>
              </a:spcBef>
              <a:spcAft>
                <a:spcPts val="0"/>
              </a:spcAft>
              <a:buClr>
                <a:schemeClr val="dk1"/>
              </a:buClr>
              <a:buSzPts val="2500"/>
              <a:buNone/>
              <a:defRPr sz="2500">
                <a:solidFill>
                  <a:schemeClr val="dk1"/>
                </a:solidFill>
              </a:defRPr>
            </a:lvl4pPr>
            <a:lvl5pPr lvl="4" algn="ctr" rtl="0">
              <a:spcBef>
                <a:spcPts val="0"/>
              </a:spcBef>
              <a:spcAft>
                <a:spcPts val="0"/>
              </a:spcAft>
              <a:buClr>
                <a:schemeClr val="dk1"/>
              </a:buClr>
              <a:buSzPts val="2500"/>
              <a:buNone/>
              <a:defRPr sz="2500">
                <a:solidFill>
                  <a:schemeClr val="dk1"/>
                </a:solidFill>
              </a:defRPr>
            </a:lvl5pPr>
            <a:lvl6pPr lvl="5" algn="ctr" rtl="0">
              <a:spcBef>
                <a:spcPts val="0"/>
              </a:spcBef>
              <a:spcAft>
                <a:spcPts val="0"/>
              </a:spcAft>
              <a:buClr>
                <a:schemeClr val="dk1"/>
              </a:buClr>
              <a:buSzPts val="2500"/>
              <a:buNone/>
              <a:defRPr sz="2500">
                <a:solidFill>
                  <a:schemeClr val="dk1"/>
                </a:solidFill>
              </a:defRPr>
            </a:lvl6pPr>
            <a:lvl7pPr lvl="6" algn="ctr" rtl="0">
              <a:spcBef>
                <a:spcPts val="0"/>
              </a:spcBef>
              <a:spcAft>
                <a:spcPts val="0"/>
              </a:spcAft>
              <a:buClr>
                <a:schemeClr val="dk1"/>
              </a:buClr>
              <a:buSzPts val="2500"/>
              <a:buNone/>
              <a:defRPr sz="2500">
                <a:solidFill>
                  <a:schemeClr val="dk1"/>
                </a:solidFill>
              </a:defRPr>
            </a:lvl7pPr>
            <a:lvl8pPr lvl="7" algn="ctr" rtl="0">
              <a:spcBef>
                <a:spcPts val="0"/>
              </a:spcBef>
              <a:spcAft>
                <a:spcPts val="0"/>
              </a:spcAft>
              <a:buClr>
                <a:schemeClr val="dk1"/>
              </a:buClr>
              <a:buSzPts val="2500"/>
              <a:buNone/>
              <a:defRPr sz="2500">
                <a:solidFill>
                  <a:schemeClr val="dk1"/>
                </a:solidFill>
              </a:defRPr>
            </a:lvl8pPr>
            <a:lvl9pPr lvl="8" algn="ctr" rtl="0">
              <a:spcBef>
                <a:spcPts val="0"/>
              </a:spcBef>
              <a:spcAft>
                <a:spcPts val="0"/>
              </a:spcAft>
              <a:buClr>
                <a:schemeClr val="dk1"/>
              </a:buClr>
              <a:buSzPts val="2500"/>
              <a:buNone/>
              <a:defRPr sz="2500">
                <a:solidFill>
                  <a:schemeClr val="dk1"/>
                </a:solidFill>
              </a:defRPr>
            </a:lvl9pPr>
          </a:lstStyle>
          <a:p>
            <a:endParaRPr/>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Title only 11">
  <p:cSld name="CUSTOM_10">
    <p:bg>
      <p:bgPr>
        <a:solidFill>
          <a:schemeClr val="lt2"/>
        </a:solidFill>
        <a:effectLst/>
      </p:bgPr>
    </p:bg>
    <p:spTree>
      <p:nvGrpSpPr>
        <p:cNvPr id="1" name="Shape 2835"/>
        <p:cNvGrpSpPr/>
        <p:nvPr/>
      </p:nvGrpSpPr>
      <p:grpSpPr>
        <a:xfrm>
          <a:off x="0" y="0"/>
          <a:ext cx="0" cy="0"/>
          <a:chOff x="0" y="0"/>
          <a:chExt cx="0" cy="0"/>
        </a:xfrm>
      </p:grpSpPr>
      <p:sp>
        <p:nvSpPr>
          <p:cNvPr id="2836" name="Google Shape;2836;p25"/>
          <p:cNvSpPr/>
          <p:nvPr/>
        </p:nvSpPr>
        <p:spPr>
          <a:xfrm>
            <a:off x="1056237" y="3257545"/>
            <a:ext cx="1056335" cy="1048594"/>
          </a:xfrm>
          <a:custGeom>
            <a:avLst/>
            <a:gdLst/>
            <a:ahLst/>
            <a:cxnLst/>
            <a:rect l="l" t="t" r="r" b="b"/>
            <a:pathLst>
              <a:path w="32613" h="32374" extrusionOk="0">
                <a:moveTo>
                  <a:pt x="16312" y="1"/>
                </a:moveTo>
                <a:cubicBezTo>
                  <a:pt x="7299" y="1"/>
                  <a:pt x="1" y="7252"/>
                  <a:pt x="1" y="16181"/>
                </a:cubicBezTo>
                <a:cubicBezTo>
                  <a:pt x="1" y="25123"/>
                  <a:pt x="7299" y="32374"/>
                  <a:pt x="16312" y="32374"/>
                </a:cubicBezTo>
                <a:cubicBezTo>
                  <a:pt x="25314" y="32374"/>
                  <a:pt x="32612" y="25123"/>
                  <a:pt x="32612" y="16181"/>
                </a:cubicBezTo>
                <a:cubicBezTo>
                  <a:pt x="32612" y="7252"/>
                  <a:pt x="25314" y="1"/>
                  <a:pt x="1631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7" name="Google Shape;2837;p25"/>
          <p:cNvSpPr/>
          <p:nvPr/>
        </p:nvSpPr>
        <p:spPr>
          <a:xfrm>
            <a:off x="232418" y="3531700"/>
            <a:ext cx="381180" cy="378261"/>
          </a:xfrm>
          <a:custGeom>
            <a:avLst/>
            <a:gdLst/>
            <a:ahLst/>
            <a:cxnLst/>
            <a:rect l="l" t="t" r="r" b="b"/>
            <a:pathLst>
              <a:path w="4645" h="4609" extrusionOk="0">
                <a:moveTo>
                  <a:pt x="2323" y="1"/>
                </a:moveTo>
                <a:cubicBezTo>
                  <a:pt x="1037" y="1"/>
                  <a:pt x="1" y="1025"/>
                  <a:pt x="1" y="2299"/>
                </a:cubicBezTo>
                <a:cubicBezTo>
                  <a:pt x="1" y="3584"/>
                  <a:pt x="1037" y="4608"/>
                  <a:pt x="2323" y="4608"/>
                </a:cubicBezTo>
                <a:cubicBezTo>
                  <a:pt x="3608" y="4608"/>
                  <a:pt x="4644" y="3584"/>
                  <a:pt x="4644" y="2299"/>
                </a:cubicBezTo>
                <a:cubicBezTo>
                  <a:pt x="4644" y="1025"/>
                  <a:pt x="3608" y="1"/>
                  <a:pt x="232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8" name="Google Shape;2838;p25"/>
          <p:cNvSpPr/>
          <p:nvPr/>
        </p:nvSpPr>
        <p:spPr>
          <a:xfrm>
            <a:off x="8905763" y="1395968"/>
            <a:ext cx="150419" cy="149674"/>
          </a:xfrm>
          <a:custGeom>
            <a:avLst/>
            <a:gdLst/>
            <a:ahLst/>
            <a:cxnLst/>
            <a:rect l="l" t="t" r="r" b="b"/>
            <a:pathLst>
              <a:path w="4644" h="4621" extrusionOk="0">
                <a:moveTo>
                  <a:pt x="2322" y="1"/>
                </a:moveTo>
                <a:cubicBezTo>
                  <a:pt x="1036" y="1"/>
                  <a:pt x="0" y="1036"/>
                  <a:pt x="0" y="2310"/>
                </a:cubicBezTo>
                <a:cubicBezTo>
                  <a:pt x="0" y="3584"/>
                  <a:pt x="1036" y="4620"/>
                  <a:pt x="2322" y="4620"/>
                </a:cubicBezTo>
                <a:cubicBezTo>
                  <a:pt x="3608" y="4620"/>
                  <a:pt x="4644" y="3584"/>
                  <a:pt x="4644" y="2310"/>
                </a:cubicBezTo>
                <a:cubicBezTo>
                  <a:pt x="4644" y="1036"/>
                  <a:pt x="3608" y="1"/>
                  <a:pt x="232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9" name="Google Shape;2839;p25"/>
          <p:cNvSpPr/>
          <p:nvPr/>
        </p:nvSpPr>
        <p:spPr>
          <a:xfrm>
            <a:off x="2634561" y="4923732"/>
            <a:ext cx="75242" cy="74853"/>
          </a:xfrm>
          <a:custGeom>
            <a:avLst/>
            <a:gdLst/>
            <a:ahLst/>
            <a:cxnLst/>
            <a:rect l="l" t="t" r="r" b="b"/>
            <a:pathLst>
              <a:path w="2323" h="2311" extrusionOk="0">
                <a:moveTo>
                  <a:pt x="1156" y="1"/>
                </a:moveTo>
                <a:cubicBezTo>
                  <a:pt x="513" y="1"/>
                  <a:pt x="1" y="513"/>
                  <a:pt x="1" y="1156"/>
                </a:cubicBezTo>
                <a:cubicBezTo>
                  <a:pt x="1" y="1787"/>
                  <a:pt x="513" y="2310"/>
                  <a:pt x="1156" y="2310"/>
                </a:cubicBezTo>
                <a:cubicBezTo>
                  <a:pt x="1799" y="2310"/>
                  <a:pt x="2322" y="1787"/>
                  <a:pt x="2322" y="1156"/>
                </a:cubicBezTo>
                <a:cubicBezTo>
                  <a:pt x="2322" y="513"/>
                  <a:pt x="1799" y="1"/>
                  <a:pt x="115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0" name="Google Shape;2840;p25"/>
          <p:cNvSpPr/>
          <p:nvPr/>
        </p:nvSpPr>
        <p:spPr>
          <a:xfrm>
            <a:off x="1510824" y="169793"/>
            <a:ext cx="75242" cy="74853"/>
          </a:xfrm>
          <a:custGeom>
            <a:avLst/>
            <a:gdLst/>
            <a:ahLst/>
            <a:cxnLst/>
            <a:rect l="l" t="t" r="r" b="b"/>
            <a:pathLst>
              <a:path w="2323" h="2311" extrusionOk="0">
                <a:moveTo>
                  <a:pt x="1168" y="1"/>
                </a:moveTo>
                <a:cubicBezTo>
                  <a:pt x="525" y="1"/>
                  <a:pt x="1" y="513"/>
                  <a:pt x="1" y="1156"/>
                </a:cubicBezTo>
                <a:cubicBezTo>
                  <a:pt x="1" y="1787"/>
                  <a:pt x="525" y="2310"/>
                  <a:pt x="1168" y="2310"/>
                </a:cubicBezTo>
                <a:cubicBezTo>
                  <a:pt x="1811" y="2310"/>
                  <a:pt x="2322" y="1787"/>
                  <a:pt x="2322" y="1156"/>
                </a:cubicBezTo>
                <a:cubicBezTo>
                  <a:pt x="2322" y="513"/>
                  <a:pt x="1811" y="1"/>
                  <a:pt x="116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1" name="Google Shape;2841;p25"/>
          <p:cNvSpPr/>
          <p:nvPr/>
        </p:nvSpPr>
        <p:spPr>
          <a:xfrm>
            <a:off x="5099543" y="4998551"/>
            <a:ext cx="75242" cy="74465"/>
          </a:xfrm>
          <a:custGeom>
            <a:avLst/>
            <a:gdLst/>
            <a:ahLst/>
            <a:cxnLst/>
            <a:rect l="l" t="t" r="r" b="b"/>
            <a:pathLst>
              <a:path w="2323" h="2299" extrusionOk="0">
                <a:moveTo>
                  <a:pt x="1167" y="0"/>
                </a:moveTo>
                <a:cubicBezTo>
                  <a:pt x="524" y="0"/>
                  <a:pt x="1" y="512"/>
                  <a:pt x="1" y="1155"/>
                </a:cubicBezTo>
                <a:cubicBezTo>
                  <a:pt x="1" y="1786"/>
                  <a:pt x="524" y="2298"/>
                  <a:pt x="1167" y="2298"/>
                </a:cubicBezTo>
                <a:cubicBezTo>
                  <a:pt x="1798" y="2298"/>
                  <a:pt x="2322" y="1786"/>
                  <a:pt x="2322" y="1155"/>
                </a:cubicBezTo>
                <a:cubicBezTo>
                  <a:pt x="2322" y="512"/>
                  <a:pt x="1798" y="0"/>
                  <a:pt x="1167" y="0"/>
                </a:cubicBezTo>
                <a:close/>
              </a:path>
            </a:pathLst>
          </a:custGeom>
          <a:solidFill>
            <a:srgbClr val="DBD4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2" name="Google Shape;2842;p25"/>
          <p:cNvSpPr/>
          <p:nvPr/>
        </p:nvSpPr>
        <p:spPr>
          <a:xfrm>
            <a:off x="3958827" y="3923036"/>
            <a:ext cx="75242" cy="74821"/>
          </a:xfrm>
          <a:custGeom>
            <a:avLst/>
            <a:gdLst/>
            <a:ahLst/>
            <a:cxnLst/>
            <a:rect l="l" t="t" r="r" b="b"/>
            <a:pathLst>
              <a:path w="2323" h="2310" extrusionOk="0">
                <a:moveTo>
                  <a:pt x="1168" y="0"/>
                </a:moveTo>
                <a:cubicBezTo>
                  <a:pt x="525" y="0"/>
                  <a:pt x="1" y="512"/>
                  <a:pt x="1" y="1155"/>
                </a:cubicBezTo>
                <a:cubicBezTo>
                  <a:pt x="1" y="1786"/>
                  <a:pt x="525" y="2310"/>
                  <a:pt x="1168" y="2310"/>
                </a:cubicBezTo>
                <a:cubicBezTo>
                  <a:pt x="1799" y="2310"/>
                  <a:pt x="2323" y="1786"/>
                  <a:pt x="2323" y="1155"/>
                </a:cubicBezTo>
                <a:cubicBezTo>
                  <a:pt x="2323" y="512"/>
                  <a:pt x="1799" y="0"/>
                  <a:pt x="116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3" name="Google Shape;2843;p25"/>
          <p:cNvSpPr/>
          <p:nvPr/>
        </p:nvSpPr>
        <p:spPr>
          <a:xfrm>
            <a:off x="7653207" y="349377"/>
            <a:ext cx="75242" cy="74821"/>
          </a:xfrm>
          <a:custGeom>
            <a:avLst/>
            <a:gdLst/>
            <a:ahLst/>
            <a:cxnLst/>
            <a:rect l="l" t="t" r="r" b="b"/>
            <a:pathLst>
              <a:path w="2323" h="2310" extrusionOk="0">
                <a:moveTo>
                  <a:pt x="1168" y="0"/>
                </a:moveTo>
                <a:cubicBezTo>
                  <a:pt x="525" y="0"/>
                  <a:pt x="1" y="512"/>
                  <a:pt x="1" y="1155"/>
                </a:cubicBezTo>
                <a:cubicBezTo>
                  <a:pt x="1" y="1786"/>
                  <a:pt x="525" y="2310"/>
                  <a:pt x="1168" y="2310"/>
                </a:cubicBezTo>
                <a:cubicBezTo>
                  <a:pt x="1799" y="2310"/>
                  <a:pt x="2322" y="1786"/>
                  <a:pt x="2322" y="1155"/>
                </a:cubicBezTo>
                <a:cubicBezTo>
                  <a:pt x="2322" y="512"/>
                  <a:pt x="1799" y="0"/>
                  <a:pt x="116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4" name="Google Shape;2844;p25"/>
          <p:cNvSpPr/>
          <p:nvPr/>
        </p:nvSpPr>
        <p:spPr>
          <a:xfrm>
            <a:off x="8974146" y="816645"/>
            <a:ext cx="75242" cy="74465"/>
          </a:xfrm>
          <a:custGeom>
            <a:avLst/>
            <a:gdLst/>
            <a:ahLst/>
            <a:cxnLst/>
            <a:rect l="l" t="t" r="r" b="b"/>
            <a:pathLst>
              <a:path w="2323" h="2299" extrusionOk="0">
                <a:moveTo>
                  <a:pt x="1156" y="1"/>
                </a:moveTo>
                <a:cubicBezTo>
                  <a:pt x="513" y="1"/>
                  <a:pt x="1" y="513"/>
                  <a:pt x="1" y="1144"/>
                </a:cubicBezTo>
                <a:cubicBezTo>
                  <a:pt x="1" y="1787"/>
                  <a:pt x="513" y="2299"/>
                  <a:pt x="1156" y="2299"/>
                </a:cubicBezTo>
                <a:cubicBezTo>
                  <a:pt x="1799" y="2299"/>
                  <a:pt x="2323" y="1787"/>
                  <a:pt x="2323" y="1144"/>
                </a:cubicBezTo>
                <a:cubicBezTo>
                  <a:pt x="2323" y="513"/>
                  <a:pt x="1799" y="1"/>
                  <a:pt x="115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5" name="Google Shape;2845;p25"/>
          <p:cNvSpPr/>
          <p:nvPr/>
        </p:nvSpPr>
        <p:spPr>
          <a:xfrm>
            <a:off x="218584" y="1396174"/>
            <a:ext cx="150419" cy="149286"/>
          </a:xfrm>
          <a:custGeom>
            <a:avLst/>
            <a:gdLst/>
            <a:ahLst/>
            <a:cxnLst/>
            <a:rect l="l" t="t" r="r" b="b"/>
            <a:pathLst>
              <a:path w="4644" h="4609" extrusionOk="0">
                <a:moveTo>
                  <a:pt x="2322" y="1"/>
                </a:moveTo>
                <a:cubicBezTo>
                  <a:pt x="1036" y="1"/>
                  <a:pt x="0" y="1025"/>
                  <a:pt x="0" y="2299"/>
                </a:cubicBezTo>
                <a:cubicBezTo>
                  <a:pt x="0" y="3573"/>
                  <a:pt x="1036" y="4608"/>
                  <a:pt x="2322" y="4608"/>
                </a:cubicBezTo>
                <a:cubicBezTo>
                  <a:pt x="3596" y="4608"/>
                  <a:pt x="4644" y="3573"/>
                  <a:pt x="4644" y="2299"/>
                </a:cubicBezTo>
                <a:cubicBezTo>
                  <a:pt x="4644" y="1025"/>
                  <a:pt x="3596" y="1"/>
                  <a:pt x="232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6" name="Google Shape;2846;p25"/>
          <p:cNvSpPr/>
          <p:nvPr/>
        </p:nvSpPr>
        <p:spPr>
          <a:xfrm>
            <a:off x="3909854" y="4912558"/>
            <a:ext cx="124216" cy="123438"/>
          </a:xfrm>
          <a:custGeom>
            <a:avLst/>
            <a:gdLst/>
            <a:ahLst/>
            <a:cxnLst/>
            <a:rect l="l" t="t" r="r" b="b"/>
            <a:pathLst>
              <a:path w="3835" h="3811" extrusionOk="0">
                <a:moveTo>
                  <a:pt x="1918" y="0"/>
                </a:moveTo>
                <a:cubicBezTo>
                  <a:pt x="858" y="0"/>
                  <a:pt x="1" y="846"/>
                  <a:pt x="1" y="1905"/>
                </a:cubicBezTo>
                <a:cubicBezTo>
                  <a:pt x="1" y="2953"/>
                  <a:pt x="858" y="3810"/>
                  <a:pt x="1918" y="3810"/>
                </a:cubicBezTo>
                <a:cubicBezTo>
                  <a:pt x="2977" y="3810"/>
                  <a:pt x="3835" y="2953"/>
                  <a:pt x="3835" y="1905"/>
                </a:cubicBezTo>
                <a:cubicBezTo>
                  <a:pt x="3835" y="846"/>
                  <a:pt x="2977" y="0"/>
                  <a:pt x="191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7" name="Google Shape;2847;p25"/>
          <p:cNvSpPr/>
          <p:nvPr/>
        </p:nvSpPr>
        <p:spPr>
          <a:xfrm>
            <a:off x="94388" y="96188"/>
            <a:ext cx="124183" cy="123438"/>
          </a:xfrm>
          <a:custGeom>
            <a:avLst/>
            <a:gdLst/>
            <a:ahLst/>
            <a:cxnLst/>
            <a:rect l="l" t="t" r="r" b="b"/>
            <a:pathLst>
              <a:path w="3834" h="3811" extrusionOk="0">
                <a:moveTo>
                  <a:pt x="1917" y="1"/>
                </a:moveTo>
                <a:cubicBezTo>
                  <a:pt x="857" y="1"/>
                  <a:pt x="0" y="846"/>
                  <a:pt x="0" y="1906"/>
                </a:cubicBezTo>
                <a:cubicBezTo>
                  <a:pt x="0" y="2954"/>
                  <a:pt x="857" y="3811"/>
                  <a:pt x="1917" y="3811"/>
                </a:cubicBezTo>
                <a:cubicBezTo>
                  <a:pt x="2977" y="3811"/>
                  <a:pt x="3834" y="2954"/>
                  <a:pt x="3834" y="1906"/>
                </a:cubicBezTo>
                <a:cubicBezTo>
                  <a:pt x="3834" y="846"/>
                  <a:pt x="2977" y="1"/>
                  <a:pt x="191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848" name="Google Shape;2848;p25"/>
          <p:cNvGrpSpPr/>
          <p:nvPr/>
        </p:nvGrpSpPr>
        <p:grpSpPr>
          <a:xfrm rot="5400000">
            <a:off x="8224482" y="4151935"/>
            <a:ext cx="1158882" cy="839970"/>
            <a:chOff x="8015407" y="-1794215"/>
            <a:chExt cx="1158882" cy="839970"/>
          </a:xfrm>
        </p:grpSpPr>
        <p:sp>
          <p:nvSpPr>
            <p:cNvPr id="2849" name="Google Shape;2849;p25"/>
            <p:cNvSpPr/>
            <p:nvPr/>
          </p:nvSpPr>
          <p:spPr>
            <a:xfrm>
              <a:off x="8015407" y="-1794215"/>
              <a:ext cx="1158882" cy="839970"/>
            </a:xfrm>
            <a:custGeom>
              <a:avLst/>
              <a:gdLst/>
              <a:ahLst/>
              <a:cxnLst/>
              <a:rect l="l" t="t" r="r" b="b"/>
              <a:pathLst>
                <a:path w="35779" h="25933" extrusionOk="0">
                  <a:moveTo>
                    <a:pt x="1" y="0"/>
                  </a:moveTo>
                  <a:cubicBezTo>
                    <a:pt x="298" y="2334"/>
                    <a:pt x="1048" y="4655"/>
                    <a:pt x="1882" y="6667"/>
                  </a:cubicBezTo>
                  <a:cubicBezTo>
                    <a:pt x="3930" y="11620"/>
                    <a:pt x="7156" y="16919"/>
                    <a:pt x="11621" y="20062"/>
                  </a:cubicBezTo>
                  <a:cubicBezTo>
                    <a:pt x="17044" y="23882"/>
                    <a:pt x="23566" y="25933"/>
                    <a:pt x="30022" y="25933"/>
                  </a:cubicBezTo>
                  <a:cubicBezTo>
                    <a:pt x="31958" y="25933"/>
                    <a:pt x="33887" y="25748"/>
                    <a:pt x="35779" y="25372"/>
                  </a:cubicBezTo>
                  <a:lnTo>
                    <a:pt x="35779"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0" name="Google Shape;2850;p25"/>
            <p:cNvSpPr/>
            <p:nvPr/>
          </p:nvSpPr>
          <p:spPr>
            <a:xfrm>
              <a:off x="8232423" y="-1594620"/>
              <a:ext cx="67533" cy="52472"/>
            </a:xfrm>
            <a:custGeom>
              <a:avLst/>
              <a:gdLst/>
              <a:ahLst/>
              <a:cxnLst/>
              <a:rect l="l" t="t" r="r" b="b"/>
              <a:pathLst>
                <a:path w="2085" h="1620" extrusionOk="0">
                  <a:moveTo>
                    <a:pt x="1037" y="1"/>
                  </a:moveTo>
                  <a:cubicBezTo>
                    <a:pt x="1" y="1"/>
                    <a:pt x="1" y="1620"/>
                    <a:pt x="1037" y="1620"/>
                  </a:cubicBezTo>
                  <a:cubicBezTo>
                    <a:pt x="2084" y="1620"/>
                    <a:pt x="2073" y="1"/>
                    <a:pt x="10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1" name="Google Shape;2851;p25"/>
            <p:cNvSpPr/>
            <p:nvPr/>
          </p:nvSpPr>
          <p:spPr>
            <a:xfrm>
              <a:off x="8503521" y="-1646670"/>
              <a:ext cx="67533" cy="52083"/>
            </a:xfrm>
            <a:custGeom>
              <a:avLst/>
              <a:gdLst/>
              <a:ahLst/>
              <a:cxnLst/>
              <a:rect l="l" t="t" r="r" b="b"/>
              <a:pathLst>
                <a:path w="2085" h="1608" extrusionOk="0">
                  <a:moveTo>
                    <a:pt x="1049" y="0"/>
                  </a:moveTo>
                  <a:cubicBezTo>
                    <a:pt x="1" y="0"/>
                    <a:pt x="1" y="1608"/>
                    <a:pt x="1049" y="1608"/>
                  </a:cubicBezTo>
                  <a:cubicBezTo>
                    <a:pt x="2085" y="1608"/>
                    <a:pt x="2085"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2" name="Google Shape;2852;p25"/>
            <p:cNvSpPr/>
            <p:nvPr/>
          </p:nvSpPr>
          <p:spPr>
            <a:xfrm>
              <a:off x="8441074" y="-1396399"/>
              <a:ext cx="67501" cy="52083"/>
            </a:xfrm>
            <a:custGeom>
              <a:avLst/>
              <a:gdLst/>
              <a:ahLst/>
              <a:cxnLst/>
              <a:rect l="l" t="t" r="r" b="b"/>
              <a:pathLst>
                <a:path w="2084" h="1608" extrusionOk="0">
                  <a:moveTo>
                    <a:pt x="1036" y="1"/>
                  </a:moveTo>
                  <a:cubicBezTo>
                    <a:pt x="0" y="1"/>
                    <a:pt x="0" y="1608"/>
                    <a:pt x="1036" y="1608"/>
                  </a:cubicBezTo>
                  <a:cubicBezTo>
                    <a:pt x="2084" y="1608"/>
                    <a:pt x="2072" y="1"/>
                    <a:pt x="10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3" name="Google Shape;2853;p25"/>
            <p:cNvSpPr/>
            <p:nvPr/>
          </p:nvSpPr>
          <p:spPr>
            <a:xfrm>
              <a:off x="8785048" y="-1563365"/>
              <a:ext cx="67533" cy="52083"/>
            </a:xfrm>
            <a:custGeom>
              <a:avLst/>
              <a:gdLst/>
              <a:ahLst/>
              <a:cxnLst/>
              <a:rect l="l" t="t" r="r" b="b"/>
              <a:pathLst>
                <a:path w="2085" h="1608" extrusionOk="0">
                  <a:moveTo>
                    <a:pt x="1048" y="0"/>
                  </a:moveTo>
                  <a:cubicBezTo>
                    <a:pt x="1" y="0"/>
                    <a:pt x="1" y="1607"/>
                    <a:pt x="1048" y="1607"/>
                  </a:cubicBezTo>
                  <a:cubicBezTo>
                    <a:pt x="2084" y="1607"/>
                    <a:pt x="2084"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4" name="Google Shape;2854;p25"/>
            <p:cNvSpPr/>
            <p:nvPr/>
          </p:nvSpPr>
          <p:spPr>
            <a:xfrm>
              <a:off x="8764222" y="-1271053"/>
              <a:ext cx="67533" cy="52083"/>
            </a:xfrm>
            <a:custGeom>
              <a:avLst/>
              <a:gdLst/>
              <a:ahLst/>
              <a:cxnLst/>
              <a:rect l="l" t="t" r="r" b="b"/>
              <a:pathLst>
                <a:path w="2085" h="1608" extrusionOk="0">
                  <a:moveTo>
                    <a:pt x="1048" y="0"/>
                  </a:moveTo>
                  <a:cubicBezTo>
                    <a:pt x="1" y="0"/>
                    <a:pt x="1" y="1607"/>
                    <a:pt x="1048" y="1607"/>
                  </a:cubicBezTo>
                  <a:cubicBezTo>
                    <a:pt x="2084" y="1607"/>
                    <a:pt x="2084"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5" name="Google Shape;2855;p25"/>
            <p:cNvSpPr/>
            <p:nvPr/>
          </p:nvSpPr>
          <p:spPr>
            <a:xfrm>
              <a:off x="9066964" y="-1552579"/>
              <a:ext cx="67501" cy="52083"/>
            </a:xfrm>
            <a:custGeom>
              <a:avLst/>
              <a:gdLst/>
              <a:ahLst/>
              <a:cxnLst/>
              <a:rect l="l" t="t" r="r" b="b"/>
              <a:pathLst>
                <a:path w="2084" h="1608" extrusionOk="0">
                  <a:moveTo>
                    <a:pt x="1036" y="0"/>
                  </a:moveTo>
                  <a:cubicBezTo>
                    <a:pt x="0" y="0"/>
                    <a:pt x="0" y="1608"/>
                    <a:pt x="1036" y="1608"/>
                  </a:cubicBezTo>
                  <a:cubicBezTo>
                    <a:pt x="2084" y="1608"/>
                    <a:pt x="2084" y="0"/>
                    <a:pt x="10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6" name="Google Shape;2856;p25"/>
            <p:cNvSpPr/>
            <p:nvPr/>
          </p:nvSpPr>
          <p:spPr>
            <a:xfrm>
              <a:off x="9066964" y="-1124913"/>
              <a:ext cx="67501" cy="52083"/>
            </a:xfrm>
            <a:custGeom>
              <a:avLst/>
              <a:gdLst/>
              <a:ahLst/>
              <a:cxnLst/>
              <a:rect l="l" t="t" r="r" b="b"/>
              <a:pathLst>
                <a:path w="2084" h="1608" extrusionOk="0">
                  <a:moveTo>
                    <a:pt x="1036" y="0"/>
                  </a:moveTo>
                  <a:cubicBezTo>
                    <a:pt x="0" y="0"/>
                    <a:pt x="0" y="1608"/>
                    <a:pt x="1036" y="1608"/>
                  </a:cubicBezTo>
                  <a:cubicBezTo>
                    <a:pt x="2084" y="1608"/>
                    <a:pt x="2084" y="0"/>
                    <a:pt x="10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857" name="Google Shape;2857;p25"/>
          <p:cNvSpPr/>
          <p:nvPr/>
        </p:nvSpPr>
        <p:spPr>
          <a:xfrm>
            <a:off x="8726373" y="3471627"/>
            <a:ext cx="233469" cy="231694"/>
          </a:xfrm>
          <a:custGeom>
            <a:avLst/>
            <a:gdLst/>
            <a:ahLst/>
            <a:cxnLst/>
            <a:rect l="l" t="t" r="r" b="b"/>
            <a:pathLst>
              <a:path w="4645" h="4609" extrusionOk="0">
                <a:moveTo>
                  <a:pt x="2323" y="1"/>
                </a:moveTo>
                <a:cubicBezTo>
                  <a:pt x="1037" y="1"/>
                  <a:pt x="1" y="1025"/>
                  <a:pt x="1" y="2299"/>
                </a:cubicBezTo>
                <a:cubicBezTo>
                  <a:pt x="1" y="3584"/>
                  <a:pt x="1037" y="4608"/>
                  <a:pt x="2323" y="4608"/>
                </a:cubicBezTo>
                <a:cubicBezTo>
                  <a:pt x="3608" y="4608"/>
                  <a:pt x="4644" y="3584"/>
                  <a:pt x="4644" y="2299"/>
                </a:cubicBezTo>
                <a:cubicBezTo>
                  <a:pt x="4644" y="1025"/>
                  <a:pt x="3608" y="1"/>
                  <a:pt x="232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858" name="Google Shape;2858;p25"/>
          <p:cNvGrpSpPr/>
          <p:nvPr/>
        </p:nvGrpSpPr>
        <p:grpSpPr>
          <a:xfrm>
            <a:off x="1823567" y="6460"/>
            <a:ext cx="1452368" cy="568930"/>
            <a:chOff x="1823567" y="6460"/>
            <a:chExt cx="1452368" cy="568930"/>
          </a:xfrm>
        </p:grpSpPr>
        <p:sp>
          <p:nvSpPr>
            <p:cNvPr id="2859" name="Google Shape;2859;p25"/>
            <p:cNvSpPr/>
            <p:nvPr/>
          </p:nvSpPr>
          <p:spPr>
            <a:xfrm>
              <a:off x="1823567" y="6460"/>
              <a:ext cx="1452368" cy="568930"/>
            </a:xfrm>
            <a:custGeom>
              <a:avLst/>
              <a:gdLst/>
              <a:ahLst/>
              <a:cxnLst/>
              <a:rect l="l" t="t" r="r" b="b"/>
              <a:pathLst>
                <a:path w="44840" h="17565" extrusionOk="0">
                  <a:moveTo>
                    <a:pt x="1" y="0"/>
                  </a:moveTo>
                  <a:cubicBezTo>
                    <a:pt x="2549" y="10299"/>
                    <a:pt x="13776" y="17407"/>
                    <a:pt x="24171" y="17562"/>
                  </a:cubicBezTo>
                  <a:cubicBezTo>
                    <a:pt x="24295" y="17564"/>
                    <a:pt x="24419" y="17565"/>
                    <a:pt x="24544" y="17565"/>
                  </a:cubicBezTo>
                  <a:cubicBezTo>
                    <a:pt x="30407" y="17565"/>
                    <a:pt x="36753" y="15369"/>
                    <a:pt x="40577" y="10775"/>
                  </a:cubicBezTo>
                  <a:cubicBezTo>
                    <a:pt x="43137" y="7703"/>
                    <a:pt x="44328" y="3905"/>
                    <a:pt x="4484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0" name="Google Shape;2860;p25"/>
            <p:cNvSpPr/>
            <p:nvPr/>
          </p:nvSpPr>
          <p:spPr>
            <a:xfrm>
              <a:off x="2012526" y="173503"/>
              <a:ext cx="67533" cy="52116"/>
            </a:xfrm>
            <a:custGeom>
              <a:avLst/>
              <a:gdLst/>
              <a:ahLst/>
              <a:cxnLst/>
              <a:rect l="l" t="t" r="r" b="b"/>
              <a:pathLst>
                <a:path w="2085" h="1609" extrusionOk="0">
                  <a:moveTo>
                    <a:pt x="1037" y="1"/>
                  </a:moveTo>
                  <a:cubicBezTo>
                    <a:pt x="1" y="1"/>
                    <a:pt x="1" y="1608"/>
                    <a:pt x="1037" y="1608"/>
                  </a:cubicBezTo>
                  <a:cubicBezTo>
                    <a:pt x="2085" y="1608"/>
                    <a:pt x="2073" y="1"/>
                    <a:pt x="10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1" name="Google Shape;2861;p25"/>
            <p:cNvSpPr/>
            <p:nvPr/>
          </p:nvSpPr>
          <p:spPr>
            <a:xfrm>
              <a:off x="2283656" y="131851"/>
              <a:ext cx="67501" cy="52116"/>
            </a:xfrm>
            <a:custGeom>
              <a:avLst/>
              <a:gdLst/>
              <a:ahLst/>
              <a:cxnLst/>
              <a:rect l="l" t="t" r="r" b="b"/>
              <a:pathLst>
                <a:path w="2084" h="1609" extrusionOk="0">
                  <a:moveTo>
                    <a:pt x="1048" y="1"/>
                  </a:moveTo>
                  <a:cubicBezTo>
                    <a:pt x="0" y="1"/>
                    <a:pt x="0" y="1608"/>
                    <a:pt x="1048" y="1608"/>
                  </a:cubicBezTo>
                  <a:cubicBezTo>
                    <a:pt x="2084" y="1608"/>
                    <a:pt x="2084" y="1"/>
                    <a:pt x="10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2" name="Google Shape;2862;p25"/>
            <p:cNvSpPr/>
            <p:nvPr/>
          </p:nvSpPr>
          <p:spPr>
            <a:xfrm>
              <a:off x="2304482" y="350899"/>
              <a:ext cx="67501" cy="52083"/>
            </a:xfrm>
            <a:custGeom>
              <a:avLst/>
              <a:gdLst/>
              <a:ahLst/>
              <a:cxnLst/>
              <a:rect l="l" t="t" r="r" b="b"/>
              <a:pathLst>
                <a:path w="2084" h="1608" extrusionOk="0">
                  <a:moveTo>
                    <a:pt x="1048" y="1"/>
                  </a:moveTo>
                  <a:cubicBezTo>
                    <a:pt x="0" y="1"/>
                    <a:pt x="0" y="1608"/>
                    <a:pt x="1048" y="1608"/>
                  </a:cubicBezTo>
                  <a:cubicBezTo>
                    <a:pt x="2084" y="1608"/>
                    <a:pt x="2084" y="1"/>
                    <a:pt x="10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3" name="Google Shape;2863;p25"/>
            <p:cNvSpPr/>
            <p:nvPr/>
          </p:nvSpPr>
          <p:spPr>
            <a:xfrm>
              <a:off x="2513101" y="173503"/>
              <a:ext cx="67501" cy="52116"/>
            </a:xfrm>
            <a:custGeom>
              <a:avLst/>
              <a:gdLst/>
              <a:ahLst/>
              <a:cxnLst/>
              <a:rect l="l" t="t" r="r" b="b"/>
              <a:pathLst>
                <a:path w="2084" h="1609" extrusionOk="0">
                  <a:moveTo>
                    <a:pt x="1048" y="1"/>
                  </a:moveTo>
                  <a:cubicBezTo>
                    <a:pt x="0" y="1"/>
                    <a:pt x="0" y="1608"/>
                    <a:pt x="1048" y="1608"/>
                  </a:cubicBezTo>
                  <a:cubicBezTo>
                    <a:pt x="2084" y="1608"/>
                    <a:pt x="2084" y="1"/>
                    <a:pt x="10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4" name="Google Shape;2864;p25"/>
            <p:cNvSpPr/>
            <p:nvPr/>
          </p:nvSpPr>
          <p:spPr>
            <a:xfrm>
              <a:off x="2638415" y="402948"/>
              <a:ext cx="67533" cy="52116"/>
            </a:xfrm>
            <a:custGeom>
              <a:avLst/>
              <a:gdLst/>
              <a:ahLst/>
              <a:cxnLst/>
              <a:rect l="l" t="t" r="r" b="b"/>
              <a:pathLst>
                <a:path w="2085" h="1609" extrusionOk="0">
                  <a:moveTo>
                    <a:pt x="1037" y="1"/>
                  </a:moveTo>
                  <a:cubicBezTo>
                    <a:pt x="1" y="1"/>
                    <a:pt x="1" y="1608"/>
                    <a:pt x="1037" y="1608"/>
                  </a:cubicBezTo>
                  <a:cubicBezTo>
                    <a:pt x="2084" y="1608"/>
                    <a:pt x="2084" y="1"/>
                    <a:pt x="10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5" name="Google Shape;2865;p25"/>
            <p:cNvSpPr/>
            <p:nvPr/>
          </p:nvSpPr>
          <p:spPr>
            <a:xfrm>
              <a:off x="2878290" y="142280"/>
              <a:ext cx="67533" cy="52083"/>
            </a:xfrm>
            <a:custGeom>
              <a:avLst/>
              <a:gdLst/>
              <a:ahLst/>
              <a:cxnLst/>
              <a:rect l="l" t="t" r="r" b="b"/>
              <a:pathLst>
                <a:path w="2085" h="1608" extrusionOk="0">
                  <a:moveTo>
                    <a:pt x="1048" y="0"/>
                  </a:moveTo>
                  <a:cubicBezTo>
                    <a:pt x="1" y="0"/>
                    <a:pt x="1" y="1608"/>
                    <a:pt x="1048" y="1608"/>
                  </a:cubicBezTo>
                  <a:cubicBezTo>
                    <a:pt x="2084" y="1608"/>
                    <a:pt x="2084"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866" name="Google Shape;2866;p25"/>
          <p:cNvSpPr txBox="1">
            <a:spLocks noGrp="1"/>
          </p:cNvSpPr>
          <p:nvPr>
            <p:ph type="title"/>
          </p:nvPr>
        </p:nvSpPr>
        <p:spPr>
          <a:xfrm>
            <a:off x="2136725" y="331200"/>
            <a:ext cx="48705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Clr>
                <a:schemeClr val="dk1"/>
              </a:buClr>
              <a:buSzPts val="2500"/>
              <a:buNone/>
              <a:defRPr sz="2500">
                <a:solidFill>
                  <a:schemeClr val="dk1"/>
                </a:solidFill>
              </a:defRPr>
            </a:lvl1pPr>
            <a:lvl2pPr lvl="1" algn="ctr" rtl="0">
              <a:spcBef>
                <a:spcPts val="0"/>
              </a:spcBef>
              <a:spcAft>
                <a:spcPts val="0"/>
              </a:spcAft>
              <a:buClr>
                <a:schemeClr val="dk1"/>
              </a:buClr>
              <a:buSzPts val="2500"/>
              <a:buNone/>
              <a:defRPr sz="2500">
                <a:solidFill>
                  <a:schemeClr val="dk1"/>
                </a:solidFill>
              </a:defRPr>
            </a:lvl2pPr>
            <a:lvl3pPr lvl="2" algn="ctr" rtl="0">
              <a:spcBef>
                <a:spcPts val="0"/>
              </a:spcBef>
              <a:spcAft>
                <a:spcPts val="0"/>
              </a:spcAft>
              <a:buClr>
                <a:schemeClr val="dk1"/>
              </a:buClr>
              <a:buSzPts val="2500"/>
              <a:buNone/>
              <a:defRPr sz="2500">
                <a:solidFill>
                  <a:schemeClr val="dk1"/>
                </a:solidFill>
              </a:defRPr>
            </a:lvl3pPr>
            <a:lvl4pPr lvl="3" algn="ctr" rtl="0">
              <a:spcBef>
                <a:spcPts val="0"/>
              </a:spcBef>
              <a:spcAft>
                <a:spcPts val="0"/>
              </a:spcAft>
              <a:buClr>
                <a:schemeClr val="dk1"/>
              </a:buClr>
              <a:buSzPts val="2500"/>
              <a:buNone/>
              <a:defRPr sz="2500">
                <a:solidFill>
                  <a:schemeClr val="dk1"/>
                </a:solidFill>
              </a:defRPr>
            </a:lvl4pPr>
            <a:lvl5pPr lvl="4" algn="ctr" rtl="0">
              <a:spcBef>
                <a:spcPts val="0"/>
              </a:spcBef>
              <a:spcAft>
                <a:spcPts val="0"/>
              </a:spcAft>
              <a:buClr>
                <a:schemeClr val="dk1"/>
              </a:buClr>
              <a:buSzPts val="2500"/>
              <a:buNone/>
              <a:defRPr sz="2500">
                <a:solidFill>
                  <a:schemeClr val="dk1"/>
                </a:solidFill>
              </a:defRPr>
            </a:lvl5pPr>
            <a:lvl6pPr lvl="5" algn="ctr" rtl="0">
              <a:spcBef>
                <a:spcPts val="0"/>
              </a:spcBef>
              <a:spcAft>
                <a:spcPts val="0"/>
              </a:spcAft>
              <a:buClr>
                <a:schemeClr val="dk1"/>
              </a:buClr>
              <a:buSzPts val="2500"/>
              <a:buNone/>
              <a:defRPr sz="2500">
                <a:solidFill>
                  <a:schemeClr val="dk1"/>
                </a:solidFill>
              </a:defRPr>
            </a:lvl6pPr>
            <a:lvl7pPr lvl="6" algn="ctr" rtl="0">
              <a:spcBef>
                <a:spcPts val="0"/>
              </a:spcBef>
              <a:spcAft>
                <a:spcPts val="0"/>
              </a:spcAft>
              <a:buClr>
                <a:schemeClr val="dk1"/>
              </a:buClr>
              <a:buSzPts val="2500"/>
              <a:buNone/>
              <a:defRPr sz="2500">
                <a:solidFill>
                  <a:schemeClr val="dk1"/>
                </a:solidFill>
              </a:defRPr>
            </a:lvl7pPr>
            <a:lvl8pPr lvl="7" algn="ctr" rtl="0">
              <a:spcBef>
                <a:spcPts val="0"/>
              </a:spcBef>
              <a:spcAft>
                <a:spcPts val="0"/>
              </a:spcAft>
              <a:buClr>
                <a:schemeClr val="dk1"/>
              </a:buClr>
              <a:buSzPts val="2500"/>
              <a:buNone/>
              <a:defRPr sz="2500">
                <a:solidFill>
                  <a:schemeClr val="dk1"/>
                </a:solidFill>
              </a:defRPr>
            </a:lvl8pPr>
            <a:lvl9pPr lvl="8" algn="ctr" rtl="0">
              <a:spcBef>
                <a:spcPts val="0"/>
              </a:spcBef>
              <a:spcAft>
                <a:spcPts val="0"/>
              </a:spcAft>
              <a:buClr>
                <a:schemeClr val="dk1"/>
              </a:buClr>
              <a:buSzPts val="2500"/>
              <a:buNone/>
              <a:defRPr sz="2500">
                <a:solidFill>
                  <a:schemeClr val="dk1"/>
                </a:solidFill>
              </a:defRPr>
            </a:lvl9pPr>
          </a:lstStyle>
          <a:p>
            <a:endParaRPr/>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matchingName="Title only 12">
  <p:cSld name="CUSTOM_11">
    <p:bg>
      <p:bgPr>
        <a:solidFill>
          <a:schemeClr val="accent3"/>
        </a:solidFill>
        <a:effectLst/>
      </p:bgPr>
    </p:bg>
    <p:spTree>
      <p:nvGrpSpPr>
        <p:cNvPr id="1" name="Shape 2867"/>
        <p:cNvGrpSpPr/>
        <p:nvPr/>
      </p:nvGrpSpPr>
      <p:grpSpPr>
        <a:xfrm>
          <a:off x="0" y="0"/>
          <a:ext cx="0" cy="0"/>
          <a:chOff x="0" y="0"/>
          <a:chExt cx="0" cy="0"/>
        </a:xfrm>
      </p:grpSpPr>
      <p:sp>
        <p:nvSpPr>
          <p:cNvPr id="2868" name="Google Shape;2868;p26"/>
          <p:cNvSpPr/>
          <p:nvPr/>
        </p:nvSpPr>
        <p:spPr>
          <a:xfrm>
            <a:off x="677037" y="410721"/>
            <a:ext cx="7776338" cy="4357565"/>
          </a:xfrm>
          <a:custGeom>
            <a:avLst/>
            <a:gdLst/>
            <a:ahLst/>
            <a:cxnLst/>
            <a:rect l="l" t="t" r="r" b="b"/>
            <a:pathLst>
              <a:path w="242329" h="135792" extrusionOk="0">
                <a:moveTo>
                  <a:pt x="8751" y="1"/>
                </a:moveTo>
                <a:cubicBezTo>
                  <a:pt x="3917" y="1"/>
                  <a:pt x="0" y="3299"/>
                  <a:pt x="0" y="7359"/>
                </a:cubicBezTo>
                <a:lnTo>
                  <a:pt x="0" y="128433"/>
                </a:lnTo>
                <a:cubicBezTo>
                  <a:pt x="0" y="132493"/>
                  <a:pt x="3917" y="135791"/>
                  <a:pt x="8751" y="135791"/>
                </a:cubicBezTo>
                <a:lnTo>
                  <a:pt x="233565" y="135791"/>
                </a:lnTo>
                <a:cubicBezTo>
                  <a:pt x="238399" y="135791"/>
                  <a:pt x="242316" y="132493"/>
                  <a:pt x="242316" y="128433"/>
                </a:cubicBezTo>
                <a:lnTo>
                  <a:pt x="242316" y="7359"/>
                </a:lnTo>
                <a:cubicBezTo>
                  <a:pt x="242328" y="3299"/>
                  <a:pt x="238399" y="1"/>
                  <a:pt x="2335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9" name="Google Shape;2869;p26"/>
          <p:cNvSpPr txBox="1">
            <a:spLocks noGrp="1"/>
          </p:cNvSpPr>
          <p:nvPr>
            <p:ph type="title"/>
          </p:nvPr>
        </p:nvSpPr>
        <p:spPr>
          <a:xfrm>
            <a:off x="2136725" y="331200"/>
            <a:ext cx="48705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Clr>
                <a:schemeClr val="dk1"/>
              </a:buClr>
              <a:buSzPts val="2500"/>
              <a:buNone/>
              <a:defRPr sz="2500">
                <a:solidFill>
                  <a:schemeClr val="dk1"/>
                </a:solidFill>
              </a:defRPr>
            </a:lvl1pPr>
            <a:lvl2pPr lvl="1" algn="ctr" rtl="0">
              <a:spcBef>
                <a:spcPts val="0"/>
              </a:spcBef>
              <a:spcAft>
                <a:spcPts val="0"/>
              </a:spcAft>
              <a:buClr>
                <a:schemeClr val="dk1"/>
              </a:buClr>
              <a:buSzPts val="2500"/>
              <a:buNone/>
              <a:defRPr sz="2500">
                <a:solidFill>
                  <a:schemeClr val="dk1"/>
                </a:solidFill>
              </a:defRPr>
            </a:lvl2pPr>
            <a:lvl3pPr lvl="2" algn="ctr" rtl="0">
              <a:spcBef>
                <a:spcPts val="0"/>
              </a:spcBef>
              <a:spcAft>
                <a:spcPts val="0"/>
              </a:spcAft>
              <a:buClr>
                <a:schemeClr val="dk1"/>
              </a:buClr>
              <a:buSzPts val="2500"/>
              <a:buNone/>
              <a:defRPr sz="2500">
                <a:solidFill>
                  <a:schemeClr val="dk1"/>
                </a:solidFill>
              </a:defRPr>
            </a:lvl3pPr>
            <a:lvl4pPr lvl="3" algn="ctr" rtl="0">
              <a:spcBef>
                <a:spcPts val="0"/>
              </a:spcBef>
              <a:spcAft>
                <a:spcPts val="0"/>
              </a:spcAft>
              <a:buClr>
                <a:schemeClr val="dk1"/>
              </a:buClr>
              <a:buSzPts val="2500"/>
              <a:buNone/>
              <a:defRPr sz="2500">
                <a:solidFill>
                  <a:schemeClr val="dk1"/>
                </a:solidFill>
              </a:defRPr>
            </a:lvl4pPr>
            <a:lvl5pPr lvl="4" algn="ctr" rtl="0">
              <a:spcBef>
                <a:spcPts val="0"/>
              </a:spcBef>
              <a:spcAft>
                <a:spcPts val="0"/>
              </a:spcAft>
              <a:buClr>
                <a:schemeClr val="dk1"/>
              </a:buClr>
              <a:buSzPts val="2500"/>
              <a:buNone/>
              <a:defRPr sz="2500">
                <a:solidFill>
                  <a:schemeClr val="dk1"/>
                </a:solidFill>
              </a:defRPr>
            </a:lvl5pPr>
            <a:lvl6pPr lvl="5" algn="ctr" rtl="0">
              <a:spcBef>
                <a:spcPts val="0"/>
              </a:spcBef>
              <a:spcAft>
                <a:spcPts val="0"/>
              </a:spcAft>
              <a:buClr>
                <a:schemeClr val="dk1"/>
              </a:buClr>
              <a:buSzPts val="2500"/>
              <a:buNone/>
              <a:defRPr sz="2500">
                <a:solidFill>
                  <a:schemeClr val="dk1"/>
                </a:solidFill>
              </a:defRPr>
            </a:lvl6pPr>
            <a:lvl7pPr lvl="6" algn="ctr" rtl="0">
              <a:spcBef>
                <a:spcPts val="0"/>
              </a:spcBef>
              <a:spcAft>
                <a:spcPts val="0"/>
              </a:spcAft>
              <a:buClr>
                <a:schemeClr val="dk1"/>
              </a:buClr>
              <a:buSzPts val="2500"/>
              <a:buNone/>
              <a:defRPr sz="2500">
                <a:solidFill>
                  <a:schemeClr val="dk1"/>
                </a:solidFill>
              </a:defRPr>
            </a:lvl7pPr>
            <a:lvl8pPr lvl="7" algn="ctr" rtl="0">
              <a:spcBef>
                <a:spcPts val="0"/>
              </a:spcBef>
              <a:spcAft>
                <a:spcPts val="0"/>
              </a:spcAft>
              <a:buClr>
                <a:schemeClr val="dk1"/>
              </a:buClr>
              <a:buSzPts val="2500"/>
              <a:buNone/>
              <a:defRPr sz="2500">
                <a:solidFill>
                  <a:schemeClr val="dk1"/>
                </a:solidFill>
              </a:defRPr>
            </a:lvl8pPr>
            <a:lvl9pPr lvl="8" algn="ctr" rtl="0">
              <a:spcBef>
                <a:spcPts val="0"/>
              </a:spcBef>
              <a:spcAft>
                <a:spcPts val="0"/>
              </a:spcAft>
              <a:buClr>
                <a:schemeClr val="dk1"/>
              </a:buClr>
              <a:buSzPts val="2500"/>
              <a:buNone/>
              <a:defRPr sz="2500">
                <a:solidFill>
                  <a:schemeClr val="dk1"/>
                </a:solidFill>
              </a:defRPr>
            </a:lvl9pPr>
          </a:lstStyle>
          <a:p>
            <a:endParaRPr/>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matchingName="Title only 3">
  <p:cSld name="CUSTOM_1_1_1_1">
    <p:bg>
      <p:bgPr>
        <a:solidFill>
          <a:schemeClr val="lt2"/>
        </a:solidFill>
        <a:effectLst/>
      </p:bgPr>
    </p:bg>
    <p:spTree>
      <p:nvGrpSpPr>
        <p:cNvPr id="1" name="Shape 2870"/>
        <p:cNvGrpSpPr/>
        <p:nvPr/>
      </p:nvGrpSpPr>
      <p:grpSpPr>
        <a:xfrm>
          <a:off x="0" y="0"/>
          <a:ext cx="0" cy="0"/>
          <a:chOff x="0" y="0"/>
          <a:chExt cx="0" cy="0"/>
        </a:xfrm>
      </p:grpSpPr>
      <p:sp>
        <p:nvSpPr>
          <p:cNvPr id="2871" name="Google Shape;2871;p27"/>
          <p:cNvSpPr txBox="1">
            <a:spLocks noGrp="1"/>
          </p:cNvSpPr>
          <p:nvPr>
            <p:ph type="title"/>
          </p:nvPr>
        </p:nvSpPr>
        <p:spPr>
          <a:xfrm>
            <a:off x="2034450" y="331200"/>
            <a:ext cx="2118300" cy="964200"/>
          </a:xfrm>
          <a:prstGeom prst="rect">
            <a:avLst/>
          </a:prstGeom>
        </p:spPr>
        <p:txBody>
          <a:bodyPr spcFirstLastPara="1" wrap="square" lIns="91425" tIns="91425" rIns="91425" bIns="91425" anchor="t" anchorCtr="0">
            <a:noAutofit/>
          </a:bodyPr>
          <a:lstStyle>
            <a:lvl1pPr lvl="0" rtl="0">
              <a:spcBef>
                <a:spcPts val="0"/>
              </a:spcBef>
              <a:spcAft>
                <a:spcPts val="0"/>
              </a:spcAft>
              <a:buClr>
                <a:schemeClr val="dk1"/>
              </a:buClr>
              <a:buSzPts val="2500"/>
              <a:buNone/>
              <a:defRPr sz="2500">
                <a:solidFill>
                  <a:schemeClr val="dk1"/>
                </a:solidFill>
              </a:defRPr>
            </a:lvl1pPr>
            <a:lvl2pPr lvl="1" algn="ctr" rtl="0">
              <a:spcBef>
                <a:spcPts val="0"/>
              </a:spcBef>
              <a:spcAft>
                <a:spcPts val="0"/>
              </a:spcAft>
              <a:buClr>
                <a:schemeClr val="dk1"/>
              </a:buClr>
              <a:buSzPts val="2500"/>
              <a:buNone/>
              <a:defRPr sz="2500">
                <a:solidFill>
                  <a:schemeClr val="dk1"/>
                </a:solidFill>
              </a:defRPr>
            </a:lvl2pPr>
            <a:lvl3pPr lvl="2" algn="ctr" rtl="0">
              <a:spcBef>
                <a:spcPts val="0"/>
              </a:spcBef>
              <a:spcAft>
                <a:spcPts val="0"/>
              </a:spcAft>
              <a:buClr>
                <a:schemeClr val="dk1"/>
              </a:buClr>
              <a:buSzPts val="2500"/>
              <a:buNone/>
              <a:defRPr sz="2500">
                <a:solidFill>
                  <a:schemeClr val="dk1"/>
                </a:solidFill>
              </a:defRPr>
            </a:lvl3pPr>
            <a:lvl4pPr lvl="3" algn="ctr" rtl="0">
              <a:spcBef>
                <a:spcPts val="0"/>
              </a:spcBef>
              <a:spcAft>
                <a:spcPts val="0"/>
              </a:spcAft>
              <a:buClr>
                <a:schemeClr val="dk1"/>
              </a:buClr>
              <a:buSzPts val="2500"/>
              <a:buNone/>
              <a:defRPr sz="2500">
                <a:solidFill>
                  <a:schemeClr val="dk1"/>
                </a:solidFill>
              </a:defRPr>
            </a:lvl4pPr>
            <a:lvl5pPr lvl="4" algn="ctr" rtl="0">
              <a:spcBef>
                <a:spcPts val="0"/>
              </a:spcBef>
              <a:spcAft>
                <a:spcPts val="0"/>
              </a:spcAft>
              <a:buClr>
                <a:schemeClr val="dk1"/>
              </a:buClr>
              <a:buSzPts val="2500"/>
              <a:buNone/>
              <a:defRPr sz="2500">
                <a:solidFill>
                  <a:schemeClr val="dk1"/>
                </a:solidFill>
              </a:defRPr>
            </a:lvl5pPr>
            <a:lvl6pPr lvl="5" algn="ctr" rtl="0">
              <a:spcBef>
                <a:spcPts val="0"/>
              </a:spcBef>
              <a:spcAft>
                <a:spcPts val="0"/>
              </a:spcAft>
              <a:buClr>
                <a:schemeClr val="dk1"/>
              </a:buClr>
              <a:buSzPts val="2500"/>
              <a:buNone/>
              <a:defRPr sz="2500">
                <a:solidFill>
                  <a:schemeClr val="dk1"/>
                </a:solidFill>
              </a:defRPr>
            </a:lvl6pPr>
            <a:lvl7pPr lvl="6" algn="ctr" rtl="0">
              <a:spcBef>
                <a:spcPts val="0"/>
              </a:spcBef>
              <a:spcAft>
                <a:spcPts val="0"/>
              </a:spcAft>
              <a:buClr>
                <a:schemeClr val="dk1"/>
              </a:buClr>
              <a:buSzPts val="2500"/>
              <a:buNone/>
              <a:defRPr sz="2500">
                <a:solidFill>
                  <a:schemeClr val="dk1"/>
                </a:solidFill>
              </a:defRPr>
            </a:lvl7pPr>
            <a:lvl8pPr lvl="7" algn="ctr" rtl="0">
              <a:spcBef>
                <a:spcPts val="0"/>
              </a:spcBef>
              <a:spcAft>
                <a:spcPts val="0"/>
              </a:spcAft>
              <a:buClr>
                <a:schemeClr val="dk1"/>
              </a:buClr>
              <a:buSzPts val="2500"/>
              <a:buNone/>
              <a:defRPr sz="2500">
                <a:solidFill>
                  <a:schemeClr val="dk1"/>
                </a:solidFill>
              </a:defRPr>
            </a:lvl8pPr>
            <a:lvl9pPr lvl="8" algn="ctr" rtl="0">
              <a:spcBef>
                <a:spcPts val="0"/>
              </a:spcBef>
              <a:spcAft>
                <a:spcPts val="0"/>
              </a:spcAft>
              <a:buClr>
                <a:schemeClr val="dk1"/>
              </a:buClr>
              <a:buSzPts val="2500"/>
              <a:buNone/>
              <a:defRPr sz="2500">
                <a:solidFill>
                  <a:schemeClr val="dk1"/>
                </a:solidFill>
              </a:defRPr>
            </a:lvl9pPr>
          </a:lstStyle>
          <a:p>
            <a:endParaRPr/>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matchingName="Title only 13">
  <p:cSld name="CUSTOM_12">
    <p:bg>
      <p:bgPr>
        <a:solidFill>
          <a:schemeClr val="accent3"/>
        </a:solidFill>
        <a:effectLst/>
      </p:bgPr>
    </p:bg>
    <p:spTree>
      <p:nvGrpSpPr>
        <p:cNvPr id="1" name="Shape 2872"/>
        <p:cNvGrpSpPr/>
        <p:nvPr/>
      </p:nvGrpSpPr>
      <p:grpSpPr>
        <a:xfrm>
          <a:off x="0" y="0"/>
          <a:ext cx="0" cy="0"/>
          <a:chOff x="0" y="0"/>
          <a:chExt cx="0" cy="0"/>
        </a:xfrm>
      </p:grpSpPr>
      <p:sp>
        <p:nvSpPr>
          <p:cNvPr id="2873" name="Google Shape;2873;p28"/>
          <p:cNvSpPr/>
          <p:nvPr/>
        </p:nvSpPr>
        <p:spPr>
          <a:xfrm>
            <a:off x="-1295475" y="1682150"/>
            <a:ext cx="2910842" cy="2706667"/>
          </a:xfrm>
          <a:custGeom>
            <a:avLst/>
            <a:gdLst/>
            <a:ahLst/>
            <a:cxnLst/>
            <a:rect l="l" t="t" r="r" b="b"/>
            <a:pathLst>
              <a:path w="89931" h="83623" extrusionOk="0">
                <a:moveTo>
                  <a:pt x="24924" y="0"/>
                </a:moveTo>
                <a:cubicBezTo>
                  <a:pt x="21943" y="0"/>
                  <a:pt x="18745" y="2788"/>
                  <a:pt x="14945" y="9903"/>
                </a:cubicBezTo>
                <a:cubicBezTo>
                  <a:pt x="0" y="37887"/>
                  <a:pt x="9968" y="83623"/>
                  <a:pt x="48027" y="83623"/>
                </a:cubicBezTo>
                <a:cubicBezTo>
                  <a:pt x="52749" y="83623"/>
                  <a:pt x="57905" y="82918"/>
                  <a:pt x="63499" y="81388"/>
                </a:cubicBezTo>
                <a:cubicBezTo>
                  <a:pt x="86847" y="75007"/>
                  <a:pt x="89931" y="41050"/>
                  <a:pt x="63356" y="36300"/>
                </a:cubicBezTo>
                <a:cubicBezTo>
                  <a:pt x="42783" y="32633"/>
                  <a:pt x="35121" y="0"/>
                  <a:pt x="2492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4" name="Google Shape;2874;p28"/>
          <p:cNvSpPr/>
          <p:nvPr/>
        </p:nvSpPr>
        <p:spPr>
          <a:xfrm>
            <a:off x="5484728" y="-1105300"/>
            <a:ext cx="4906622" cy="2944925"/>
          </a:xfrm>
          <a:custGeom>
            <a:avLst/>
            <a:gdLst/>
            <a:ahLst/>
            <a:cxnLst/>
            <a:rect l="l" t="t" r="r" b="b"/>
            <a:pathLst>
              <a:path w="151591" h="90984" extrusionOk="0">
                <a:moveTo>
                  <a:pt x="151591" y="1"/>
                </a:moveTo>
                <a:lnTo>
                  <a:pt x="1834" y="501"/>
                </a:lnTo>
                <a:cubicBezTo>
                  <a:pt x="1834" y="501"/>
                  <a:pt x="1" y="12621"/>
                  <a:pt x="23670" y="29409"/>
                </a:cubicBezTo>
                <a:cubicBezTo>
                  <a:pt x="51924" y="49447"/>
                  <a:pt x="90440" y="42816"/>
                  <a:pt x="103514" y="66985"/>
                </a:cubicBezTo>
                <a:cubicBezTo>
                  <a:pt x="114371" y="87061"/>
                  <a:pt x="129359" y="90984"/>
                  <a:pt x="139417" y="90984"/>
                </a:cubicBezTo>
                <a:cubicBezTo>
                  <a:pt x="145870" y="90984"/>
                  <a:pt x="150293" y="89369"/>
                  <a:pt x="150293" y="89369"/>
                </a:cubicBezTo>
                <a:lnTo>
                  <a:pt x="151591"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5" name="Google Shape;2875;p28"/>
          <p:cNvSpPr/>
          <p:nvPr/>
        </p:nvSpPr>
        <p:spPr>
          <a:xfrm>
            <a:off x="4495506" y="4184353"/>
            <a:ext cx="5476969" cy="1825818"/>
          </a:xfrm>
          <a:custGeom>
            <a:avLst/>
            <a:gdLst/>
            <a:ahLst/>
            <a:cxnLst/>
            <a:rect l="l" t="t" r="r" b="b"/>
            <a:pathLst>
              <a:path w="169212" h="56409" extrusionOk="0">
                <a:moveTo>
                  <a:pt x="73266" y="0"/>
                </a:moveTo>
                <a:cubicBezTo>
                  <a:pt x="67644" y="0"/>
                  <a:pt x="62643" y="1494"/>
                  <a:pt x="58734" y="5259"/>
                </a:cubicBezTo>
                <a:cubicBezTo>
                  <a:pt x="40279" y="23035"/>
                  <a:pt x="0" y="18344"/>
                  <a:pt x="4096" y="40061"/>
                </a:cubicBezTo>
                <a:lnTo>
                  <a:pt x="169212" y="56408"/>
                </a:lnTo>
                <a:cubicBezTo>
                  <a:pt x="169212" y="56408"/>
                  <a:pt x="155413" y="23452"/>
                  <a:pt x="137696" y="21904"/>
                </a:cubicBezTo>
                <a:cubicBezTo>
                  <a:pt x="123723" y="20675"/>
                  <a:pt x="94188" y="0"/>
                  <a:pt x="7326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6" name="Google Shape;2876;p28"/>
          <p:cNvSpPr/>
          <p:nvPr/>
        </p:nvSpPr>
        <p:spPr>
          <a:xfrm>
            <a:off x="-977472" y="-797007"/>
            <a:ext cx="3491935" cy="1419639"/>
          </a:xfrm>
          <a:custGeom>
            <a:avLst/>
            <a:gdLst/>
            <a:ahLst/>
            <a:cxnLst/>
            <a:rect l="l" t="t" r="r" b="b"/>
            <a:pathLst>
              <a:path w="107884" h="43860" extrusionOk="0">
                <a:moveTo>
                  <a:pt x="107883" y="1"/>
                </a:moveTo>
                <a:lnTo>
                  <a:pt x="1" y="1965"/>
                </a:lnTo>
                <a:cubicBezTo>
                  <a:pt x="1" y="1965"/>
                  <a:pt x="15407" y="34124"/>
                  <a:pt x="50864" y="42863"/>
                </a:cubicBezTo>
                <a:cubicBezTo>
                  <a:pt x="53632" y="43545"/>
                  <a:pt x="56316" y="43860"/>
                  <a:pt x="58911" y="43860"/>
                </a:cubicBezTo>
                <a:cubicBezTo>
                  <a:pt x="89556" y="43860"/>
                  <a:pt x="107883" y="1"/>
                  <a:pt x="10788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7" name="Google Shape;2877;p28"/>
          <p:cNvSpPr/>
          <p:nvPr/>
        </p:nvSpPr>
        <p:spPr>
          <a:xfrm>
            <a:off x="2679095" y="310923"/>
            <a:ext cx="4258009" cy="1844753"/>
          </a:xfrm>
          <a:custGeom>
            <a:avLst/>
            <a:gdLst/>
            <a:ahLst/>
            <a:cxnLst/>
            <a:rect l="l" t="t" r="r" b="b"/>
            <a:pathLst>
              <a:path w="131552" h="56994" extrusionOk="0">
                <a:moveTo>
                  <a:pt x="62757" y="0"/>
                </a:moveTo>
                <a:cubicBezTo>
                  <a:pt x="37528" y="0"/>
                  <a:pt x="16883" y="5596"/>
                  <a:pt x="10382" y="23325"/>
                </a:cubicBezTo>
                <a:cubicBezTo>
                  <a:pt x="1" y="51656"/>
                  <a:pt x="38642" y="56993"/>
                  <a:pt x="69233" y="56993"/>
                </a:cubicBezTo>
                <a:cubicBezTo>
                  <a:pt x="87725" y="56993"/>
                  <a:pt x="103274" y="55043"/>
                  <a:pt x="103274" y="55043"/>
                </a:cubicBezTo>
                <a:cubicBezTo>
                  <a:pt x="103274" y="55043"/>
                  <a:pt x="131552" y="23634"/>
                  <a:pt x="108239" y="18038"/>
                </a:cubicBezTo>
                <a:cubicBezTo>
                  <a:pt x="84248" y="12276"/>
                  <a:pt x="87987" y="0"/>
                  <a:pt x="6275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8" name="Google Shape;2878;p28"/>
          <p:cNvSpPr txBox="1">
            <a:spLocks noGrp="1"/>
          </p:cNvSpPr>
          <p:nvPr>
            <p:ph type="title"/>
          </p:nvPr>
        </p:nvSpPr>
        <p:spPr>
          <a:xfrm>
            <a:off x="2136725" y="331200"/>
            <a:ext cx="48705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Clr>
                <a:schemeClr val="dk1"/>
              </a:buClr>
              <a:buSzPts val="2500"/>
              <a:buNone/>
              <a:defRPr sz="2500">
                <a:solidFill>
                  <a:schemeClr val="dk1"/>
                </a:solidFill>
              </a:defRPr>
            </a:lvl1pPr>
            <a:lvl2pPr lvl="1" algn="ctr" rtl="0">
              <a:spcBef>
                <a:spcPts val="0"/>
              </a:spcBef>
              <a:spcAft>
                <a:spcPts val="0"/>
              </a:spcAft>
              <a:buClr>
                <a:schemeClr val="dk1"/>
              </a:buClr>
              <a:buSzPts val="2500"/>
              <a:buNone/>
              <a:defRPr sz="2500">
                <a:solidFill>
                  <a:schemeClr val="dk1"/>
                </a:solidFill>
              </a:defRPr>
            </a:lvl2pPr>
            <a:lvl3pPr lvl="2" algn="ctr" rtl="0">
              <a:spcBef>
                <a:spcPts val="0"/>
              </a:spcBef>
              <a:spcAft>
                <a:spcPts val="0"/>
              </a:spcAft>
              <a:buClr>
                <a:schemeClr val="dk1"/>
              </a:buClr>
              <a:buSzPts val="2500"/>
              <a:buNone/>
              <a:defRPr sz="2500">
                <a:solidFill>
                  <a:schemeClr val="dk1"/>
                </a:solidFill>
              </a:defRPr>
            </a:lvl3pPr>
            <a:lvl4pPr lvl="3" algn="ctr" rtl="0">
              <a:spcBef>
                <a:spcPts val="0"/>
              </a:spcBef>
              <a:spcAft>
                <a:spcPts val="0"/>
              </a:spcAft>
              <a:buClr>
                <a:schemeClr val="dk1"/>
              </a:buClr>
              <a:buSzPts val="2500"/>
              <a:buNone/>
              <a:defRPr sz="2500">
                <a:solidFill>
                  <a:schemeClr val="dk1"/>
                </a:solidFill>
              </a:defRPr>
            </a:lvl4pPr>
            <a:lvl5pPr lvl="4" algn="ctr" rtl="0">
              <a:spcBef>
                <a:spcPts val="0"/>
              </a:spcBef>
              <a:spcAft>
                <a:spcPts val="0"/>
              </a:spcAft>
              <a:buClr>
                <a:schemeClr val="dk1"/>
              </a:buClr>
              <a:buSzPts val="2500"/>
              <a:buNone/>
              <a:defRPr sz="2500">
                <a:solidFill>
                  <a:schemeClr val="dk1"/>
                </a:solidFill>
              </a:defRPr>
            </a:lvl5pPr>
            <a:lvl6pPr lvl="5" algn="ctr" rtl="0">
              <a:spcBef>
                <a:spcPts val="0"/>
              </a:spcBef>
              <a:spcAft>
                <a:spcPts val="0"/>
              </a:spcAft>
              <a:buClr>
                <a:schemeClr val="dk1"/>
              </a:buClr>
              <a:buSzPts val="2500"/>
              <a:buNone/>
              <a:defRPr sz="2500">
                <a:solidFill>
                  <a:schemeClr val="dk1"/>
                </a:solidFill>
              </a:defRPr>
            </a:lvl6pPr>
            <a:lvl7pPr lvl="6" algn="ctr" rtl="0">
              <a:spcBef>
                <a:spcPts val="0"/>
              </a:spcBef>
              <a:spcAft>
                <a:spcPts val="0"/>
              </a:spcAft>
              <a:buClr>
                <a:schemeClr val="dk1"/>
              </a:buClr>
              <a:buSzPts val="2500"/>
              <a:buNone/>
              <a:defRPr sz="2500">
                <a:solidFill>
                  <a:schemeClr val="dk1"/>
                </a:solidFill>
              </a:defRPr>
            </a:lvl7pPr>
            <a:lvl8pPr lvl="7" algn="ctr" rtl="0">
              <a:spcBef>
                <a:spcPts val="0"/>
              </a:spcBef>
              <a:spcAft>
                <a:spcPts val="0"/>
              </a:spcAft>
              <a:buClr>
                <a:schemeClr val="dk1"/>
              </a:buClr>
              <a:buSzPts val="2500"/>
              <a:buNone/>
              <a:defRPr sz="2500">
                <a:solidFill>
                  <a:schemeClr val="dk1"/>
                </a:solidFill>
              </a:defRPr>
            </a:lvl8pPr>
            <a:lvl9pPr lvl="8" algn="ctr" rtl="0">
              <a:spcBef>
                <a:spcPts val="0"/>
              </a:spcBef>
              <a:spcAft>
                <a:spcPts val="0"/>
              </a:spcAft>
              <a:buClr>
                <a:schemeClr val="dk1"/>
              </a:buClr>
              <a:buSzPts val="2500"/>
              <a:buNone/>
              <a:defRPr sz="2500">
                <a:solidFill>
                  <a:schemeClr val="dk1"/>
                </a:solidFill>
              </a:defRPr>
            </a:lvl9pPr>
          </a:lstStyle>
          <a:p>
            <a:endParaRPr/>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matchingName="Title only 14">
  <p:cSld name="CUSTOM_12_1">
    <p:bg>
      <p:bgPr>
        <a:solidFill>
          <a:schemeClr val="accent3"/>
        </a:solidFill>
        <a:effectLst/>
      </p:bgPr>
    </p:bg>
    <p:spTree>
      <p:nvGrpSpPr>
        <p:cNvPr id="1" name="Shape 2879"/>
        <p:cNvGrpSpPr/>
        <p:nvPr/>
      </p:nvGrpSpPr>
      <p:grpSpPr>
        <a:xfrm>
          <a:off x="0" y="0"/>
          <a:ext cx="0" cy="0"/>
          <a:chOff x="0" y="0"/>
          <a:chExt cx="0" cy="0"/>
        </a:xfrm>
      </p:grpSpPr>
      <p:sp>
        <p:nvSpPr>
          <p:cNvPr id="2880" name="Google Shape;2880;p29"/>
          <p:cNvSpPr txBox="1">
            <a:spLocks noGrp="1"/>
          </p:cNvSpPr>
          <p:nvPr>
            <p:ph type="title"/>
          </p:nvPr>
        </p:nvSpPr>
        <p:spPr>
          <a:xfrm>
            <a:off x="2136725" y="331200"/>
            <a:ext cx="48705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Clr>
                <a:schemeClr val="dk1"/>
              </a:buClr>
              <a:buSzPts val="2500"/>
              <a:buNone/>
              <a:defRPr sz="2500">
                <a:solidFill>
                  <a:schemeClr val="dk1"/>
                </a:solidFill>
              </a:defRPr>
            </a:lvl1pPr>
            <a:lvl2pPr lvl="1" algn="ctr" rtl="0">
              <a:spcBef>
                <a:spcPts val="0"/>
              </a:spcBef>
              <a:spcAft>
                <a:spcPts val="0"/>
              </a:spcAft>
              <a:buClr>
                <a:schemeClr val="dk1"/>
              </a:buClr>
              <a:buSzPts val="2500"/>
              <a:buNone/>
              <a:defRPr sz="2500">
                <a:solidFill>
                  <a:schemeClr val="dk1"/>
                </a:solidFill>
              </a:defRPr>
            </a:lvl2pPr>
            <a:lvl3pPr lvl="2" algn="ctr" rtl="0">
              <a:spcBef>
                <a:spcPts val="0"/>
              </a:spcBef>
              <a:spcAft>
                <a:spcPts val="0"/>
              </a:spcAft>
              <a:buClr>
                <a:schemeClr val="dk1"/>
              </a:buClr>
              <a:buSzPts val="2500"/>
              <a:buNone/>
              <a:defRPr sz="2500">
                <a:solidFill>
                  <a:schemeClr val="dk1"/>
                </a:solidFill>
              </a:defRPr>
            </a:lvl3pPr>
            <a:lvl4pPr lvl="3" algn="ctr" rtl="0">
              <a:spcBef>
                <a:spcPts val="0"/>
              </a:spcBef>
              <a:spcAft>
                <a:spcPts val="0"/>
              </a:spcAft>
              <a:buClr>
                <a:schemeClr val="dk1"/>
              </a:buClr>
              <a:buSzPts val="2500"/>
              <a:buNone/>
              <a:defRPr sz="2500">
                <a:solidFill>
                  <a:schemeClr val="dk1"/>
                </a:solidFill>
              </a:defRPr>
            </a:lvl4pPr>
            <a:lvl5pPr lvl="4" algn="ctr" rtl="0">
              <a:spcBef>
                <a:spcPts val="0"/>
              </a:spcBef>
              <a:spcAft>
                <a:spcPts val="0"/>
              </a:spcAft>
              <a:buClr>
                <a:schemeClr val="dk1"/>
              </a:buClr>
              <a:buSzPts val="2500"/>
              <a:buNone/>
              <a:defRPr sz="2500">
                <a:solidFill>
                  <a:schemeClr val="dk1"/>
                </a:solidFill>
              </a:defRPr>
            </a:lvl5pPr>
            <a:lvl6pPr lvl="5" algn="ctr" rtl="0">
              <a:spcBef>
                <a:spcPts val="0"/>
              </a:spcBef>
              <a:spcAft>
                <a:spcPts val="0"/>
              </a:spcAft>
              <a:buClr>
                <a:schemeClr val="dk1"/>
              </a:buClr>
              <a:buSzPts val="2500"/>
              <a:buNone/>
              <a:defRPr sz="2500">
                <a:solidFill>
                  <a:schemeClr val="dk1"/>
                </a:solidFill>
              </a:defRPr>
            </a:lvl6pPr>
            <a:lvl7pPr lvl="6" algn="ctr" rtl="0">
              <a:spcBef>
                <a:spcPts val="0"/>
              </a:spcBef>
              <a:spcAft>
                <a:spcPts val="0"/>
              </a:spcAft>
              <a:buClr>
                <a:schemeClr val="dk1"/>
              </a:buClr>
              <a:buSzPts val="2500"/>
              <a:buNone/>
              <a:defRPr sz="2500">
                <a:solidFill>
                  <a:schemeClr val="dk1"/>
                </a:solidFill>
              </a:defRPr>
            </a:lvl7pPr>
            <a:lvl8pPr lvl="7" algn="ctr" rtl="0">
              <a:spcBef>
                <a:spcPts val="0"/>
              </a:spcBef>
              <a:spcAft>
                <a:spcPts val="0"/>
              </a:spcAft>
              <a:buClr>
                <a:schemeClr val="dk1"/>
              </a:buClr>
              <a:buSzPts val="2500"/>
              <a:buNone/>
              <a:defRPr sz="2500">
                <a:solidFill>
                  <a:schemeClr val="dk1"/>
                </a:solidFill>
              </a:defRPr>
            </a:lvl8pPr>
            <a:lvl9pPr lvl="8" algn="ctr" rtl="0">
              <a:spcBef>
                <a:spcPts val="0"/>
              </a:spcBef>
              <a:spcAft>
                <a:spcPts val="0"/>
              </a:spcAft>
              <a:buClr>
                <a:schemeClr val="dk1"/>
              </a:buClr>
              <a:buSzPts val="2500"/>
              <a:buNone/>
              <a:defRPr sz="2500">
                <a:solidFill>
                  <a:schemeClr val="dk1"/>
                </a:solidFill>
              </a:defRPr>
            </a:lvl9pPr>
          </a:lstStyle>
          <a:p>
            <a:endParaRPr/>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matchingName="Title only 15">
  <p:cSld name="CUSTOM_12_1_1">
    <p:bg>
      <p:bgPr>
        <a:noFill/>
        <a:effectLst/>
      </p:bgPr>
    </p:bg>
    <p:spTree>
      <p:nvGrpSpPr>
        <p:cNvPr id="1" name="Shape 2881"/>
        <p:cNvGrpSpPr/>
        <p:nvPr/>
      </p:nvGrpSpPr>
      <p:grpSpPr>
        <a:xfrm>
          <a:off x="0" y="0"/>
          <a:ext cx="0" cy="0"/>
          <a:chOff x="0" y="0"/>
          <a:chExt cx="0" cy="0"/>
        </a:xfrm>
      </p:grpSpPr>
      <p:sp>
        <p:nvSpPr>
          <p:cNvPr id="2882" name="Google Shape;2882;p30"/>
          <p:cNvSpPr txBox="1">
            <a:spLocks noGrp="1"/>
          </p:cNvSpPr>
          <p:nvPr>
            <p:ph type="title"/>
          </p:nvPr>
        </p:nvSpPr>
        <p:spPr>
          <a:xfrm>
            <a:off x="2136725" y="331200"/>
            <a:ext cx="48705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Clr>
                <a:schemeClr val="dk1"/>
              </a:buClr>
              <a:buSzPts val="2500"/>
              <a:buNone/>
              <a:defRPr sz="2500">
                <a:solidFill>
                  <a:schemeClr val="dk1"/>
                </a:solidFill>
              </a:defRPr>
            </a:lvl1pPr>
            <a:lvl2pPr lvl="1" algn="ctr" rtl="0">
              <a:spcBef>
                <a:spcPts val="0"/>
              </a:spcBef>
              <a:spcAft>
                <a:spcPts val="0"/>
              </a:spcAft>
              <a:buClr>
                <a:schemeClr val="dk1"/>
              </a:buClr>
              <a:buSzPts val="2500"/>
              <a:buNone/>
              <a:defRPr sz="2500">
                <a:solidFill>
                  <a:schemeClr val="dk1"/>
                </a:solidFill>
              </a:defRPr>
            </a:lvl2pPr>
            <a:lvl3pPr lvl="2" algn="ctr" rtl="0">
              <a:spcBef>
                <a:spcPts val="0"/>
              </a:spcBef>
              <a:spcAft>
                <a:spcPts val="0"/>
              </a:spcAft>
              <a:buClr>
                <a:schemeClr val="dk1"/>
              </a:buClr>
              <a:buSzPts val="2500"/>
              <a:buNone/>
              <a:defRPr sz="2500">
                <a:solidFill>
                  <a:schemeClr val="dk1"/>
                </a:solidFill>
              </a:defRPr>
            </a:lvl3pPr>
            <a:lvl4pPr lvl="3" algn="ctr" rtl="0">
              <a:spcBef>
                <a:spcPts val="0"/>
              </a:spcBef>
              <a:spcAft>
                <a:spcPts val="0"/>
              </a:spcAft>
              <a:buClr>
                <a:schemeClr val="dk1"/>
              </a:buClr>
              <a:buSzPts val="2500"/>
              <a:buNone/>
              <a:defRPr sz="2500">
                <a:solidFill>
                  <a:schemeClr val="dk1"/>
                </a:solidFill>
              </a:defRPr>
            </a:lvl4pPr>
            <a:lvl5pPr lvl="4" algn="ctr" rtl="0">
              <a:spcBef>
                <a:spcPts val="0"/>
              </a:spcBef>
              <a:spcAft>
                <a:spcPts val="0"/>
              </a:spcAft>
              <a:buClr>
                <a:schemeClr val="dk1"/>
              </a:buClr>
              <a:buSzPts val="2500"/>
              <a:buNone/>
              <a:defRPr sz="2500">
                <a:solidFill>
                  <a:schemeClr val="dk1"/>
                </a:solidFill>
              </a:defRPr>
            </a:lvl5pPr>
            <a:lvl6pPr lvl="5" algn="ctr" rtl="0">
              <a:spcBef>
                <a:spcPts val="0"/>
              </a:spcBef>
              <a:spcAft>
                <a:spcPts val="0"/>
              </a:spcAft>
              <a:buClr>
                <a:schemeClr val="dk1"/>
              </a:buClr>
              <a:buSzPts val="2500"/>
              <a:buNone/>
              <a:defRPr sz="2500">
                <a:solidFill>
                  <a:schemeClr val="dk1"/>
                </a:solidFill>
              </a:defRPr>
            </a:lvl6pPr>
            <a:lvl7pPr lvl="6" algn="ctr" rtl="0">
              <a:spcBef>
                <a:spcPts val="0"/>
              </a:spcBef>
              <a:spcAft>
                <a:spcPts val="0"/>
              </a:spcAft>
              <a:buClr>
                <a:schemeClr val="dk1"/>
              </a:buClr>
              <a:buSzPts val="2500"/>
              <a:buNone/>
              <a:defRPr sz="2500">
                <a:solidFill>
                  <a:schemeClr val="dk1"/>
                </a:solidFill>
              </a:defRPr>
            </a:lvl7pPr>
            <a:lvl8pPr lvl="7" algn="ctr" rtl="0">
              <a:spcBef>
                <a:spcPts val="0"/>
              </a:spcBef>
              <a:spcAft>
                <a:spcPts val="0"/>
              </a:spcAft>
              <a:buClr>
                <a:schemeClr val="dk1"/>
              </a:buClr>
              <a:buSzPts val="2500"/>
              <a:buNone/>
              <a:defRPr sz="2500">
                <a:solidFill>
                  <a:schemeClr val="dk1"/>
                </a:solidFill>
              </a:defRPr>
            </a:lvl8pPr>
            <a:lvl9pPr lvl="8" algn="ctr" rtl="0">
              <a:spcBef>
                <a:spcPts val="0"/>
              </a:spcBef>
              <a:spcAft>
                <a:spcPts val="0"/>
              </a:spcAft>
              <a:buClr>
                <a:schemeClr val="dk1"/>
              </a:buClr>
              <a:buSzPts val="2500"/>
              <a:buNone/>
              <a:defRPr sz="2500">
                <a:solidFill>
                  <a:schemeClr val="dk1"/>
                </a:solidFill>
              </a:defRPr>
            </a:lvl9pPr>
          </a:lstStyle>
          <a:p>
            <a:endParaRPr/>
          </a:p>
        </p:txBody>
      </p:sp>
      <p:sp>
        <p:nvSpPr>
          <p:cNvPr id="2883" name="Google Shape;2883;p30"/>
          <p:cNvSpPr/>
          <p:nvPr/>
        </p:nvSpPr>
        <p:spPr>
          <a:xfrm>
            <a:off x="-13544" y="-58989"/>
            <a:ext cx="9171088" cy="5187598"/>
          </a:xfrm>
          <a:custGeom>
            <a:avLst/>
            <a:gdLst/>
            <a:ahLst/>
            <a:cxnLst/>
            <a:rect l="l" t="t" r="r" b="b"/>
            <a:pathLst>
              <a:path w="285215" h="161331" extrusionOk="0">
                <a:moveTo>
                  <a:pt x="1" y="1"/>
                </a:moveTo>
                <a:lnTo>
                  <a:pt x="1" y="161163"/>
                </a:lnTo>
                <a:lnTo>
                  <a:pt x="284108" y="161330"/>
                </a:lnTo>
                <a:lnTo>
                  <a:pt x="285215" y="1799"/>
                </a:lnTo>
                <a:lnTo>
                  <a:pt x="242091" y="2430"/>
                </a:lnTo>
                <a:cubicBezTo>
                  <a:pt x="234625" y="3668"/>
                  <a:pt x="227386" y="6144"/>
                  <a:pt x="222338" y="10228"/>
                </a:cubicBezTo>
                <a:cubicBezTo>
                  <a:pt x="217290" y="14312"/>
                  <a:pt x="214766" y="20170"/>
                  <a:pt x="216992" y="25361"/>
                </a:cubicBezTo>
                <a:cubicBezTo>
                  <a:pt x="221112" y="34981"/>
                  <a:pt x="238269" y="38434"/>
                  <a:pt x="245877" y="46923"/>
                </a:cubicBezTo>
                <a:cubicBezTo>
                  <a:pt x="246865" y="48030"/>
                  <a:pt x="247698" y="49293"/>
                  <a:pt x="247496" y="50590"/>
                </a:cubicBezTo>
                <a:cubicBezTo>
                  <a:pt x="247210" y="52352"/>
                  <a:pt x="245127" y="53650"/>
                  <a:pt x="243496" y="55008"/>
                </a:cubicBezTo>
                <a:cubicBezTo>
                  <a:pt x="237209" y="60246"/>
                  <a:pt x="237007" y="67997"/>
                  <a:pt x="239507" y="74653"/>
                </a:cubicBezTo>
                <a:cubicBezTo>
                  <a:pt x="242007" y="81308"/>
                  <a:pt x="246805" y="87404"/>
                  <a:pt x="249651" y="94000"/>
                </a:cubicBezTo>
                <a:cubicBezTo>
                  <a:pt x="250651" y="96322"/>
                  <a:pt x="251401" y="98858"/>
                  <a:pt x="250211" y="101144"/>
                </a:cubicBezTo>
                <a:cubicBezTo>
                  <a:pt x="247889" y="105597"/>
                  <a:pt x="239507" y="106978"/>
                  <a:pt x="236268" y="111133"/>
                </a:cubicBezTo>
                <a:cubicBezTo>
                  <a:pt x="231244" y="117539"/>
                  <a:pt x="240543" y="127516"/>
                  <a:pt x="232077" y="132077"/>
                </a:cubicBezTo>
                <a:cubicBezTo>
                  <a:pt x="230958" y="132672"/>
                  <a:pt x="229660" y="133077"/>
                  <a:pt x="228315" y="133339"/>
                </a:cubicBezTo>
                <a:cubicBezTo>
                  <a:pt x="223493" y="134279"/>
                  <a:pt x="218433" y="133946"/>
                  <a:pt x="213516" y="134493"/>
                </a:cubicBezTo>
                <a:cubicBezTo>
                  <a:pt x="209110" y="134982"/>
                  <a:pt x="204514" y="136375"/>
                  <a:pt x="202455" y="139185"/>
                </a:cubicBezTo>
                <a:cubicBezTo>
                  <a:pt x="200526" y="141780"/>
                  <a:pt x="200764" y="145507"/>
                  <a:pt x="195299" y="145959"/>
                </a:cubicBezTo>
                <a:cubicBezTo>
                  <a:pt x="195002" y="145981"/>
                  <a:pt x="194706" y="145992"/>
                  <a:pt x="194410" y="145992"/>
                </a:cubicBezTo>
                <a:cubicBezTo>
                  <a:pt x="192615" y="145992"/>
                  <a:pt x="190842" y="145590"/>
                  <a:pt x="189227" y="144792"/>
                </a:cubicBezTo>
                <a:cubicBezTo>
                  <a:pt x="185660" y="143039"/>
                  <a:pt x="181722" y="142366"/>
                  <a:pt x="177685" y="142366"/>
                </a:cubicBezTo>
                <a:cubicBezTo>
                  <a:pt x="172235" y="142366"/>
                  <a:pt x="166605" y="143592"/>
                  <a:pt x="161461" y="145042"/>
                </a:cubicBezTo>
                <a:cubicBezTo>
                  <a:pt x="157281" y="146216"/>
                  <a:pt x="153014" y="147563"/>
                  <a:pt x="148545" y="147563"/>
                </a:cubicBezTo>
                <a:cubicBezTo>
                  <a:pt x="148342" y="147563"/>
                  <a:pt x="148139" y="147560"/>
                  <a:pt x="147936" y="147555"/>
                </a:cubicBezTo>
                <a:cubicBezTo>
                  <a:pt x="144007" y="147459"/>
                  <a:pt x="140316" y="146281"/>
                  <a:pt x="136518" y="145531"/>
                </a:cubicBezTo>
                <a:cubicBezTo>
                  <a:pt x="133107" y="144847"/>
                  <a:pt x="129564" y="144507"/>
                  <a:pt x="126021" y="144507"/>
                </a:cubicBezTo>
                <a:cubicBezTo>
                  <a:pt x="121166" y="144507"/>
                  <a:pt x="116310" y="145145"/>
                  <a:pt x="111789" y="146412"/>
                </a:cubicBezTo>
                <a:cubicBezTo>
                  <a:pt x="107297" y="147671"/>
                  <a:pt x="102814" y="149551"/>
                  <a:pt x="98093" y="149551"/>
                </a:cubicBezTo>
                <a:cubicBezTo>
                  <a:pt x="97546" y="149551"/>
                  <a:pt x="96995" y="149526"/>
                  <a:pt x="96441" y="149472"/>
                </a:cubicBezTo>
                <a:cubicBezTo>
                  <a:pt x="90417" y="148876"/>
                  <a:pt x="86250" y="145078"/>
                  <a:pt x="81344" y="142530"/>
                </a:cubicBezTo>
                <a:cubicBezTo>
                  <a:pt x="76517" y="140035"/>
                  <a:pt x="70556" y="138681"/>
                  <a:pt x="64594" y="138681"/>
                </a:cubicBezTo>
                <a:cubicBezTo>
                  <a:pt x="63616" y="138681"/>
                  <a:pt x="62637" y="138718"/>
                  <a:pt x="61663" y="138792"/>
                </a:cubicBezTo>
                <a:cubicBezTo>
                  <a:pt x="57425" y="139113"/>
                  <a:pt x="53317" y="140113"/>
                  <a:pt x="49066" y="140268"/>
                </a:cubicBezTo>
                <a:cubicBezTo>
                  <a:pt x="48765" y="140279"/>
                  <a:pt x="48462" y="140285"/>
                  <a:pt x="48157" y="140285"/>
                </a:cubicBezTo>
                <a:cubicBezTo>
                  <a:pt x="44157" y="140285"/>
                  <a:pt x="39919" y="139324"/>
                  <a:pt x="37839" y="136934"/>
                </a:cubicBezTo>
                <a:cubicBezTo>
                  <a:pt x="36482" y="135351"/>
                  <a:pt x="36255" y="133422"/>
                  <a:pt x="36351" y="131576"/>
                </a:cubicBezTo>
                <a:cubicBezTo>
                  <a:pt x="36815" y="123171"/>
                  <a:pt x="42804" y="113896"/>
                  <a:pt x="36101" y="106954"/>
                </a:cubicBezTo>
                <a:cubicBezTo>
                  <a:pt x="32933" y="103668"/>
                  <a:pt x="27397" y="101692"/>
                  <a:pt x="24849" y="98156"/>
                </a:cubicBezTo>
                <a:cubicBezTo>
                  <a:pt x="21099" y="92929"/>
                  <a:pt x="25302" y="86583"/>
                  <a:pt x="30576" y="82082"/>
                </a:cubicBezTo>
                <a:cubicBezTo>
                  <a:pt x="35851" y="77570"/>
                  <a:pt x="42518" y="73474"/>
                  <a:pt x="44661" y="67819"/>
                </a:cubicBezTo>
                <a:cubicBezTo>
                  <a:pt x="46292" y="63461"/>
                  <a:pt x="44971" y="59091"/>
                  <a:pt x="42363" y="54924"/>
                </a:cubicBezTo>
                <a:cubicBezTo>
                  <a:pt x="38922" y="49412"/>
                  <a:pt x="42637" y="42994"/>
                  <a:pt x="50519" y="40732"/>
                </a:cubicBezTo>
                <a:cubicBezTo>
                  <a:pt x="58330" y="38505"/>
                  <a:pt x="65521" y="35803"/>
                  <a:pt x="69533" y="30731"/>
                </a:cubicBezTo>
                <a:cubicBezTo>
                  <a:pt x="73355" y="25885"/>
                  <a:pt x="73141" y="19860"/>
                  <a:pt x="70748" y="14586"/>
                </a:cubicBezTo>
                <a:cubicBezTo>
                  <a:pt x="68355" y="9323"/>
                  <a:pt x="63985" y="4620"/>
                  <a:pt x="5967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matchingName="Title only 16">
  <p:cSld name="CUSTOM_12_1_1_1">
    <p:bg>
      <p:bgPr>
        <a:solidFill>
          <a:schemeClr val="lt2"/>
        </a:solidFill>
        <a:effectLst/>
      </p:bgPr>
    </p:bg>
    <p:spTree>
      <p:nvGrpSpPr>
        <p:cNvPr id="1" name="Shape 2884"/>
        <p:cNvGrpSpPr/>
        <p:nvPr/>
      </p:nvGrpSpPr>
      <p:grpSpPr>
        <a:xfrm>
          <a:off x="0" y="0"/>
          <a:ext cx="0" cy="0"/>
          <a:chOff x="0" y="0"/>
          <a:chExt cx="0" cy="0"/>
        </a:xfrm>
      </p:grpSpPr>
      <p:sp>
        <p:nvSpPr>
          <p:cNvPr id="2885" name="Google Shape;2885;p31"/>
          <p:cNvSpPr txBox="1">
            <a:spLocks noGrp="1"/>
          </p:cNvSpPr>
          <p:nvPr>
            <p:ph type="title"/>
          </p:nvPr>
        </p:nvSpPr>
        <p:spPr>
          <a:xfrm>
            <a:off x="2136725" y="331200"/>
            <a:ext cx="48705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Clr>
                <a:schemeClr val="dk1"/>
              </a:buClr>
              <a:buSzPts val="2500"/>
              <a:buNone/>
              <a:defRPr sz="2500">
                <a:solidFill>
                  <a:schemeClr val="dk1"/>
                </a:solidFill>
              </a:defRPr>
            </a:lvl1pPr>
            <a:lvl2pPr lvl="1" algn="ctr" rtl="0">
              <a:spcBef>
                <a:spcPts val="0"/>
              </a:spcBef>
              <a:spcAft>
                <a:spcPts val="0"/>
              </a:spcAft>
              <a:buClr>
                <a:schemeClr val="dk1"/>
              </a:buClr>
              <a:buSzPts val="2500"/>
              <a:buNone/>
              <a:defRPr sz="2500">
                <a:solidFill>
                  <a:schemeClr val="dk1"/>
                </a:solidFill>
              </a:defRPr>
            </a:lvl2pPr>
            <a:lvl3pPr lvl="2" algn="ctr" rtl="0">
              <a:spcBef>
                <a:spcPts val="0"/>
              </a:spcBef>
              <a:spcAft>
                <a:spcPts val="0"/>
              </a:spcAft>
              <a:buClr>
                <a:schemeClr val="dk1"/>
              </a:buClr>
              <a:buSzPts val="2500"/>
              <a:buNone/>
              <a:defRPr sz="2500">
                <a:solidFill>
                  <a:schemeClr val="dk1"/>
                </a:solidFill>
              </a:defRPr>
            </a:lvl3pPr>
            <a:lvl4pPr lvl="3" algn="ctr" rtl="0">
              <a:spcBef>
                <a:spcPts val="0"/>
              </a:spcBef>
              <a:spcAft>
                <a:spcPts val="0"/>
              </a:spcAft>
              <a:buClr>
                <a:schemeClr val="dk1"/>
              </a:buClr>
              <a:buSzPts val="2500"/>
              <a:buNone/>
              <a:defRPr sz="2500">
                <a:solidFill>
                  <a:schemeClr val="dk1"/>
                </a:solidFill>
              </a:defRPr>
            </a:lvl4pPr>
            <a:lvl5pPr lvl="4" algn="ctr" rtl="0">
              <a:spcBef>
                <a:spcPts val="0"/>
              </a:spcBef>
              <a:spcAft>
                <a:spcPts val="0"/>
              </a:spcAft>
              <a:buClr>
                <a:schemeClr val="dk1"/>
              </a:buClr>
              <a:buSzPts val="2500"/>
              <a:buNone/>
              <a:defRPr sz="2500">
                <a:solidFill>
                  <a:schemeClr val="dk1"/>
                </a:solidFill>
              </a:defRPr>
            </a:lvl5pPr>
            <a:lvl6pPr lvl="5" algn="ctr" rtl="0">
              <a:spcBef>
                <a:spcPts val="0"/>
              </a:spcBef>
              <a:spcAft>
                <a:spcPts val="0"/>
              </a:spcAft>
              <a:buClr>
                <a:schemeClr val="dk1"/>
              </a:buClr>
              <a:buSzPts val="2500"/>
              <a:buNone/>
              <a:defRPr sz="2500">
                <a:solidFill>
                  <a:schemeClr val="dk1"/>
                </a:solidFill>
              </a:defRPr>
            </a:lvl6pPr>
            <a:lvl7pPr lvl="6" algn="ctr" rtl="0">
              <a:spcBef>
                <a:spcPts val="0"/>
              </a:spcBef>
              <a:spcAft>
                <a:spcPts val="0"/>
              </a:spcAft>
              <a:buClr>
                <a:schemeClr val="dk1"/>
              </a:buClr>
              <a:buSzPts val="2500"/>
              <a:buNone/>
              <a:defRPr sz="2500">
                <a:solidFill>
                  <a:schemeClr val="dk1"/>
                </a:solidFill>
              </a:defRPr>
            </a:lvl7pPr>
            <a:lvl8pPr lvl="7" algn="ctr" rtl="0">
              <a:spcBef>
                <a:spcPts val="0"/>
              </a:spcBef>
              <a:spcAft>
                <a:spcPts val="0"/>
              </a:spcAft>
              <a:buClr>
                <a:schemeClr val="dk1"/>
              </a:buClr>
              <a:buSzPts val="2500"/>
              <a:buNone/>
              <a:defRPr sz="2500">
                <a:solidFill>
                  <a:schemeClr val="dk1"/>
                </a:solidFill>
              </a:defRPr>
            </a:lvl8pPr>
            <a:lvl9pPr lvl="8" algn="ctr" rtl="0">
              <a:spcBef>
                <a:spcPts val="0"/>
              </a:spcBef>
              <a:spcAft>
                <a:spcPts val="0"/>
              </a:spcAft>
              <a:buClr>
                <a:schemeClr val="dk1"/>
              </a:buClr>
              <a:buSzPts val="2500"/>
              <a:buNone/>
              <a:defRPr sz="2500">
                <a:solidFill>
                  <a:schemeClr val="dk1"/>
                </a:solidFill>
              </a:defRPr>
            </a:lvl9pPr>
          </a:lstStyle>
          <a:p>
            <a:endParaRPr/>
          </a:p>
        </p:txBody>
      </p:sp>
      <p:sp>
        <p:nvSpPr>
          <p:cNvPr id="2886" name="Google Shape;2886;p31"/>
          <p:cNvSpPr/>
          <p:nvPr/>
        </p:nvSpPr>
        <p:spPr>
          <a:xfrm>
            <a:off x="-52699" y="13418"/>
            <a:ext cx="9329984" cy="5167584"/>
          </a:xfrm>
          <a:custGeom>
            <a:avLst/>
            <a:gdLst/>
            <a:ahLst/>
            <a:cxnLst/>
            <a:rect l="l" t="t" r="r" b="b"/>
            <a:pathLst>
              <a:path w="291562" h="161487" extrusionOk="0">
                <a:moveTo>
                  <a:pt x="270415" y="1"/>
                </a:moveTo>
                <a:cubicBezTo>
                  <a:pt x="258379" y="1"/>
                  <a:pt x="243437" y="3345"/>
                  <a:pt x="234495" y="17623"/>
                </a:cubicBezTo>
                <a:cubicBezTo>
                  <a:pt x="218275" y="43520"/>
                  <a:pt x="241487" y="75946"/>
                  <a:pt x="168101" y="75946"/>
                </a:cubicBezTo>
                <a:cubicBezTo>
                  <a:pt x="165369" y="75946"/>
                  <a:pt x="162503" y="75901"/>
                  <a:pt x="159497" y="75809"/>
                </a:cubicBezTo>
                <a:cubicBezTo>
                  <a:pt x="157716" y="75755"/>
                  <a:pt x="155978" y="75728"/>
                  <a:pt x="154283" y="75728"/>
                </a:cubicBezTo>
                <a:cubicBezTo>
                  <a:pt x="76221" y="75728"/>
                  <a:pt x="87261" y="132055"/>
                  <a:pt x="62556" y="145818"/>
                </a:cubicBezTo>
                <a:cubicBezTo>
                  <a:pt x="55701" y="149640"/>
                  <a:pt x="47955" y="151032"/>
                  <a:pt x="40308" y="151032"/>
                </a:cubicBezTo>
                <a:cubicBezTo>
                  <a:pt x="19799" y="151032"/>
                  <a:pt x="1" y="141019"/>
                  <a:pt x="1" y="141019"/>
                </a:cubicBezTo>
                <a:lnTo>
                  <a:pt x="1" y="161486"/>
                </a:lnTo>
                <a:lnTo>
                  <a:pt x="291561" y="161486"/>
                </a:lnTo>
                <a:lnTo>
                  <a:pt x="289370" y="2598"/>
                </a:lnTo>
                <a:cubicBezTo>
                  <a:pt x="289370" y="2598"/>
                  <a:pt x="281021" y="1"/>
                  <a:pt x="27041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bg>
      <p:bgPr>
        <a:solidFill>
          <a:schemeClr val="accent3"/>
        </a:solidFill>
        <a:effectLst/>
      </p:bgPr>
    </p:bg>
    <p:spTree>
      <p:nvGrpSpPr>
        <p:cNvPr id="1" name="Shape 1753"/>
        <p:cNvGrpSpPr/>
        <p:nvPr/>
      </p:nvGrpSpPr>
      <p:grpSpPr>
        <a:xfrm>
          <a:off x="0" y="0"/>
          <a:ext cx="0" cy="0"/>
          <a:chOff x="0" y="0"/>
          <a:chExt cx="0" cy="0"/>
        </a:xfrm>
      </p:grpSpPr>
      <p:sp>
        <p:nvSpPr>
          <p:cNvPr id="1754" name="Google Shape;1754;p5"/>
          <p:cNvSpPr/>
          <p:nvPr/>
        </p:nvSpPr>
        <p:spPr>
          <a:xfrm>
            <a:off x="-52699" y="13418"/>
            <a:ext cx="9329984" cy="5167584"/>
          </a:xfrm>
          <a:custGeom>
            <a:avLst/>
            <a:gdLst/>
            <a:ahLst/>
            <a:cxnLst/>
            <a:rect l="l" t="t" r="r" b="b"/>
            <a:pathLst>
              <a:path w="291562" h="161487" extrusionOk="0">
                <a:moveTo>
                  <a:pt x="270415" y="1"/>
                </a:moveTo>
                <a:cubicBezTo>
                  <a:pt x="258379" y="1"/>
                  <a:pt x="243437" y="3345"/>
                  <a:pt x="234495" y="17623"/>
                </a:cubicBezTo>
                <a:cubicBezTo>
                  <a:pt x="218275" y="43520"/>
                  <a:pt x="241487" y="75946"/>
                  <a:pt x="168101" y="75946"/>
                </a:cubicBezTo>
                <a:cubicBezTo>
                  <a:pt x="165369" y="75946"/>
                  <a:pt x="162503" y="75901"/>
                  <a:pt x="159497" y="75809"/>
                </a:cubicBezTo>
                <a:cubicBezTo>
                  <a:pt x="157716" y="75755"/>
                  <a:pt x="155978" y="75728"/>
                  <a:pt x="154283" y="75728"/>
                </a:cubicBezTo>
                <a:cubicBezTo>
                  <a:pt x="76221" y="75728"/>
                  <a:pt x="87261" y="132055"/>
                  <a:pt x="62556" y="145818"/>
                </a:cubicBezTo>
                <a:cubicBezTo>
                  <a:pt x="55701" y="149640"/>
                  <a:pt x="47955" y="151032"/>
                  <a:pt x="40308" y="151032"/>
                </a:cubicBezTo>
                <a:cubicBezTo>
                  <a:pt x="19799" y="151032"/>
                  <a:pt x="1" y="141019"/>
                  <a:pt x="1" y="141019"/>
                </a:cubicBezTo>
                <a:lnTo>
                  <a:pt x="1" y="161486"/>
                </a:lnTo>
                <a:lnTo>
                  <a:pt x="291561" y="161486"/>
                </a:lnTo>
                <a:lnTo>
                  <a:pt x="289370" y="2598"/>
                </a:lnTo>
                <a:cubicBezTo>
                  <a:pt x="289370" y="2598"/>
                  <a:pt x="281021" y="1"/>
                  <a:pt x="2704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 name="Google Shape;1755;p5"/>
          <p:cNvSpPr txBox="1">
            <a:spLocks noGrp="1"/>
          </p:cNvSpPr>
          <p:nvPr>
            <p:ph type="title"/>
          </p:nvPr>
        </p:nvSpPr>
        <p:spPr>
          <a:xfrm>
            <a:off x="1052375" y="331200"/>
            <a:ext cx="7039200" cy="572700"/>
          </a:xfrm>
          <a:prstGeom prst="rect">
            <a:avLst/>
          </a:prstGeom>
        </p:spPr>
        <p:txBody>
          <a:bodyPr spcFirstLastPara="1" wrap="square" lIns="91425" tIns="91425" rIns="91425" bIns="91425" anchor="t" anchorCtr="0">
            <a:noAutofit/>
          </a:bodyPr>
          <a:lstStyle>
            <a:lvl1pPr lvl="0">
              <a:spcBef>
                <a:spcPts val="0"/>
              </a:spcBef>
              <a:spcAft>
                <a:spcPts val="0"/>
              </a:spcAft>
              <a:buSzPts val="28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a:endParaRPr/>
          </a:p>
        </p:txBody>
      </p:sp>
      <p:sp>
        <p:nvSpPr>
          <p:cNvPr id="1756" name="Google Shape;1756;p5"/>
          <p:cNvSpPr txBox="1">
            <a:spLocks noGrp="1"/>
          </p:cNvSpPr>
          <p:nvPr>
            <p:ph type="body" idx="1"/>
          </p:nvPr>
        </p:nvSpPr>
        <p:spPr>
          <a:xfrm>
            <a:off x="1052425" y="1152475"/>
            <a:ext cx="3304500" cy="3416400"/>
          </a:xfrm>
          <a:prstGeom prst="rect">
            <a:avLst/>
          </a:prstGeom>
        </p:spPr>
        <p:txBody>
          <a:bodyPr spcFirstLastPara="1" wrap="square" lIns="91425" tIns="91425" rIns="91425" bIns="91425" anchor="t" anchorCtr="0">
            <a:noAutofit/>
          </a:bodyPr>
          <a:lstStyle>
            <a:lvl1pPr marL="457200" lvl="0" indent="-317500">
              <a:spcBef>
                <a:spcPts val="0"/>
              </a:spcBef>
              <a:spcAft>
                <a:spcPts val="0"/>
              </a:spcAft>
              <a:buSzPts val="1400"/>
              <a:buChar char="●"/>
              <a:defRPr sz="1400"/>
            </a:lvl1pPr>
            <a:lvl2pPr marL="914400" lvl="1" indent="-304800">
              <a:spcBef>
                <a:spcPts val="1600"/>
              </a:spcBef>
              <a:spcAft>
                <a:spcPts val="0"/>
              </a:spcAft>
              <a:buSzPts val="1200"/>
              <a:buChar char="○"/>
              <a:defRPr sz="1200"/>
            </a:lvl2pPr>
            <a:lvl3pPr marL="1371600" lvl="2" indent="-304800">
              <a:spcBef>
                <a:spcPts val="1600"/>
              </a:spcBef>
              <a:spcAft>
                <a:spcPts val="0"/>
              </a:spcAft>
              <a:buSzPts val="1200"/>
              <a:buChar char="■"/>
              <a:defRPr sz="1200"/>
            </a:lvl3pPr>
            <a:lvl4pPr marL="1828800" lvl="3" indent="-304800">
              <a:spcBef>
                <a:spcPts val="1600"/>
              </a:spcBef>
              <a:spcAft>
                <a:spcPts val="0"/>
              </a:spcAft>
              <a:buSzPts val="1200"/>
              <a:buChar char="●"/>
              <a:defRPr sz="1200"/>
            </a:lvl4pPr>
            <a:lvl5pPr marL="2286000" lvl="4" indent="-304800">
              <a:spcBef>
                <a:spcPts val="1600"/>
              </a:spcBef>
              <a:spcAft>
                <a:spcPts val="0"/>
              </a:spcAft>
              <a:buSzPts val="1200"/>
              <a:buChar char="○"/>
              <a:defRPr sz="1200"/>
            </a:lvl5pPr>
            <a:lvl6pPr marL="2743200" lvl="5" indent="-304800">
              <a:spcBef>
                <a:spcPts val="1600"/>
              </a:spcBef>
              <a:spcAft>
                <a:spcPts val="0"/>
              </a:spcAft>
              <a:buSzPts val="1200"/>
              <a:buChar char="■"/>
              <a:defRPr sz="1200"/>
            </a:lvl6pPr>
            <a:lvl7pPr marL="3200400" lvl="6" indent="-304800">
              <a:spcBef>
                <a:spcPts val="1600"/>
              </a:spcBef>
              <a:spcAft>
                <a:spcPts val="0"/>
              </a:spcAft>
              <a:buSzPts val="1200"/>
              <a:buChar char="●"/>
              <a:defRPr sz="1200"/>
            </a:lvl7pPr>
            <a:lvl8pPr marL="3657600" lvl="7" indent="-304800">
              <a:spcBef>
                <a:spcPts val="1600"/>
              </a:spcBef>
              <a:spcAft>
                <a:spcPts val="0"/>
              </a:spcAft>
              <a:buSzPts val="1200"/>
              <a:buChar char="○"/>
              <a:defRPr sz="1200"/>
            </a:lvl8pPr>
            <a:lvl9pPr marL="4114800" lvl="8" indent="-304800">
              <a:spcBef>
                <a:spcPts val="1600"/>
              </a:spcBef>
              <a:spcAft>
                <a:spcPts val="1600"/>
              </a:spcAft>
              <a:buSzPts val="1200"/>
              <a:buChar char="■"/>
              <a:defRPr sz="1200"/>
            </a:lvl9pPr>
          </a:lstStyle>
          <a:p>
            <a:endParaRPr/>
          </a:p>
        </p:txBody>
      </p:sp>
      <p:sp>
        <p:nvSpPr>
          <p:cNvPr id="1757" name="Google Shape;1757;p5"/>
          <p:cNvSpPr txBox="1">
            <a:spLocks noGrp="1"/>
          </p:cNvSpPr>
          <p:nvPr>
            <p:ph type="body" idx="2"/>
          </p:nvPr>
        </p:nvSpPr>
        <p:spPr>
          <a:xfrm>
            <a:off x="4787125" y="1152475"/>
            <a:ext cx="3304500" cy="3416400"/>
          </a:xfrm>
          <a:prstGeom prst="rect">
            <a:avLst/>
          </a:prstGeom>
        </p:spPr>
        <p:txBody>
          <a:bodyPr spcFirstLastPara="1" wrap="square" lIns="91425" tIns="91425" rIns="91425" bIns="91425" anchor="t" anchorCtr="0">
            <a:noAutofit/>
          </a:bodyPr>
          <a:lstStyle>
            <a:lvl1pPr marL="457200" lvl="0" indent="-317500">
              <a:spcBef>
                <a:spcPts val="0"/>
              </a:spcBef>
              <a:spcAft>
                <a:spcPts val="0"/>
              </a:spcAft>
              <a:buSzPts val="1400"/>
              <a:buChar char="●"/>
              <a:defRPr sz="1400"/>
            </a:lvl1pPr>
            <a:lvl2pPr marL="914400" lvl="1" indent="-304800">
              <a:spcBef>
                <a:spcPts val="1600"/>
              </a:spcBef>
              <a:spcAft>
                <a:spcPts val="0"/>
              </a:spcAft>
              <a:buSzPts val="1200"/>
              <a:buChar char="○"/>
              <a:defRPr sz="1200"/>
            </a:lvl2pPr>
            <a:lvl3pPr marL="1371600" lvl="2" indent="-304800">
              <a:spcBef>
                <a:spcPts val="1600"/>
              </a:spcBef>
              <a:spcAft>
                <a:spcPts val="0"/>
              </a:spcAft>
              <a:buSzPts val="1200"/>
              <a:buChar char="■"/>
              <a:defRPr sz="1200"/>
            </a:lvl3pPr>
            <a:lvl4pPr marL="1828800" lvl="3" indent="-304800">
              <a:spcBef>
                <a:spcPts val="1600"/>
              </a:spcBef>
              <a:spcAft>
                <a:spcPts val="0"/>
              </a:spcAft>
              <a:buSzPts val="1200"/>
              <a:buChar char="●"/>
              <a:defRPr sz="1200"/>
            </a:lvl4pPr>
            <a:lvl5pPr marL="2286000" lvl="4" indent="-304800">
              <a:spcBef>
                <a:spcPts val="1600"/>
              </a:spcBef>
              <a:spcAft>
                <a:spcPts val="0"/>
              </a:spcAft>
              <a:buSzPts val="1200"/>
              <a:buChar char="○"/>
              <a:defRPr sz="1200"/>
            </a:lvl5pPr>
            <a:lvl6pPr marL="2743200" lvl="5" indent="-304800">
              <a:spcBef>
                <a:spcPts val="1600"/>
              </a:spcBef>
              <a:spcAft>
                <a:spcPts val="0"/>
              </a:spcAft>
              <a:buSzPts val="1200"/>
              <a:buChar char="■"/>
              <a:defRPr sz="1200"/>
            </a:lvl6pPr>
            <a:lvl7pPr marL="3200400" lvl="6" indent="-304800">
              <a:spcBef>
                <a:spcPts val="1600"/>
              </a:spcBef>
              <a:spcAft>
                <a:spcPts val="0"/>
              </a:spcAft>
              <a:buSzPts val="1200"/>
              <a:buChar char="●"/>
              <a:defRPr sz="1200"/>
            </a:lvl7pPr>
            <a:lvl8pPr marL="3657600" lvl="7" indent="-304800">
              <a:spcBef>
                <a:spcPts val="1600"/>
              </a:spcBef>
              <a:spcAft>
                <a:spcPts val="0"/>
              </a:spcAft>
              <a:buSzPts val="1200"/>
              <a:buChar char="○"/>
              <a:defRPr sz="1200"/>
            </a:lvl8pPr>
            <a:lvl9pPr marL="4114800" lvl="8" indent="-304800">
              <a:spcBef>
                <a:spcPts val="1600"/>
              </a:spcBef>
              <a:spcAft>
                <a:spcPts val="1600"/>
              </a:spcAft>
              <a:buSzPts val="1200"/>
              <a:buChar char="■"/>
              <a:defRPr sz="1200"/>
            </a:lvl9pPr>
          </a:lstStyle>
          <a:p>
            <a:endParaRPr/>
          </a:p>
        </p:txBody>
      </p:sp>
    </p:spTree>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matchingName="Title only 17">
  <p:cSld name="CUSTOM_13">
    <p:bg>
      <p:bgPr>
        <a:solidFill>
          <a:schemeClr val="accent3"/>
        </a:solidFill>
        <a:effectLst/>
      </p:bgPr>
    </p:bg>
    <p:spTree>
      <p:nvGrpSpPr>
        <p:cNvPr id="1" name="Shape 2887"/>
        <p:cNvGrpSpPr/>
        <p:nvPr/>
      </p:nvGrpSpPr>
      <p:grpSpPr>
        <a:xfrm>
          <a:off x="0" y="0"/>
          <a:ext cx="0" cy="0"/>
          <a:chOff x="0" y="0"/>
          <a:chExt cx="0" cy="0"/>
        </a:xfrm>
      </p:grpSpPr>
      <p:sp>
        <p:nvSpPr>
          <p:cNvPr id="2888" name="Google Shape;2888;p32"/>
          <p:cNvSpPr/>
          <p:nvPr/>
        </p:nvSpPr>
        <p:spPr>
          <a:xfrm>
            <a:off x="477100" y="10700"/>
            <a:ext cx="9368491" cy="5114763"/>
          </a:xfrm>
          <a:custGeom>
            <a:avLst/>
            <a:gdLst/>
            <a:ahLst/>
            <a:cxnLst/>
            <a:rect l="l" t="t" r="r" b="b"/>
            <a:pathLst>
              <a:path w="278679" h="160438" extrusionOk="0">
                <a:moveTo>
                  <a:pt x="228981" y="45994"/>
                </a:moveTo>
                <a:cubicBezTo>
                  <a:pt x="158389" y="55662"/>
                  <a:pt x="171808" y="17300"/>
                  <a:pt x="155568" y="1"/>
                </a:cubicBezTo>
                <a:lnTo>
                  <a:pt x="86237" y="1"/>
                </a:lnTo>
                <a:cubicBezTo>
                  <a:pt x="66854" y="7633"/>
                  <a:pt x="48733" y="19360"/>
                  <a:pt x="34207" y="30981"/>
                </a:cubicBezTo>
                <a:cubicBezTo>
                  <a:pt x="14764" y="46530"/>
                  <a:pt x="0" y="82154"/>
                  <a:pt x="6882" y="108871"/>
                </a:cubicBezTo>
                <a:cubicBezTo>
                  <a:pt x="10407" y="122492"/>
                  <a:pt x="31635" y="146078"/>
                  <a:pt x="65163" y="160437"/>
                </a:cubicBezTo>
                <a:lnTo>
                  <a:pt x="188179" y="160437"/>
                </a:lnTo>
                <a:cubicBezTo>
                  <a:pt x="190000" y="159735"/>
                  <a:pt x="191822" y="158996"/>
                  <a:pt x="193656" y="158234"/>
                </a:cubicBezTo>
                <a:cubicBezTo>
                  <a:pt x="278678" y="122611"/>
                  <a:pt x="245662" y="43708"/>
                  <a:pt x="228981" y="45994"/>
                </a:cubicBezTo>
                <a:close/>
              </a:path>
            </a:pathLst>
          </a:custGeom>
          <a:gradFill>
            <a:gsLst>
              <a:gs pos="0">
                <a:srgbClr val="A7C4F3"/>
              </a:gs>
              <a:gs pos="100000">
                <a:srgbClr val="3B79DC"/>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9" name="Google Shape;2889;p32"/>
          <p:cNvSpPr/>
          <p:nvPr/>
        </p:nvSpPr>
        <p:spPr>
          <a:xfrm>
            <a:off x="6547699" y="2232"/>
            <a:ext cx="2343116" cy="1153546"/>
          </a:xfrm>
          <a:custGeom>
            <a:avLst/>
            <a:gdLst/>
            <a:ahLst/>
            <a:cxnLst/>
            <a:rect l="l" t="t" r="r" b="b"/>
            <a:pathLst>
              <a:path w="73498" h="36184" extrusionOk="0">
                <a:moveTo>
                  <a:pt x="46578" y="34588"/>
                </a:moveTo>
                <a:cubicBezTo>
                  <a:pt x="73498" y="33600"/>
                  <a:pt x="65866" y="14050"/>
                  <a:pt x="49459" y="1"/>
                </a:cubicBezTo>
                <a:lnTo>
                  <a:pt x="250" y="1"/>
                </a:lnTo>
                <a:cubicBezTo>
                  <a:pt x="0" y="9776"/>
                  <a:pt x="3310" y="36184"/>
                  <a:pt x="46578" y="34588"/>
                </a:cubicBezTo>
                <a:close/>
              </a:path>
            </a:pathLst>
          </a:custGeom>
          <a:gradFill>
            <a:gsLst>
              <a:gs pos="0">
                <a:srgbClr val="A7C4F3"/>
              </a:gs>
              <a:gs pos="100000">
                <a:srgbClr val="3B79DC"/>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0" name="Google Shape;2890;p32"/>
          <p:cNvSpPr txBox="1">
            <a:spLocks noGrp="1"/>
          </p:cNvSpPr>
          <p:nvPr>
            <p:ph type="title"/>
          </p:nvPr>
        </p:nvSpPr>
        <p:spPr>
          <a:xfrm>
            <a:off x="2136725" y="331200"/>
            <a:ext cx="48705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Clr>
                <a:schemeClr val="dk1"/>
              </a:buClr>
              <a:buSzPts val="2500"/>
              <a:buNone/>
              <a:defRPr sz="2500">
                <a:solidFill>
                  <a:schemeClr val="dk1"/>
                </a:solidFill>
              </a:defRPr>
            </a:lvl1pPr>
            <a:lvl2pPr lvl="1" algn="ctr" rtl="0">
              <a:spcBef>
                <a:spcPts val="0"/>
              </a:spcBef>
              <a:spcAft>
                <a:spcPts val="0"/>
              </a:spcAft>
              <a:buClr>
                <a:schemeClr val="dk1"/>
              </a:buClr>
              <a:buSzPts val="2500"/>
              <a:buNone/>
              <a:defRPr sz="2500">
                <a:solidFill>
                  <a:schemeClr val="dk1"/>
                </a:solidFill>
              </a:defRPr>
            </a:lvl2pPr>
            <a:lvl3pPr lvl="2" algn="ctr" rtl="0">
              <a:spcBef>
                <a:spcPts val="0"/>
              </a:spcBef>
              <a:spcAft>
                <a:spcPts val="0"/>
              </a:spcAft>
              <a:buClr>
                <a:schemeClr val="dk1"/>
              </a:buClr>
              <a:buSzPts val="2500"/>
              <a:buNone/>
              <a:defRPr sz="2500">
                <a:solidFill>
                  <a:schemeClr val="dk1"/>
                </a:solidFill>
              </a:defRPr>
            </a:lvl3pPr>
            <a:lvl4pPr lvl="3" algn="ctr" rtl="0">
              <a:spcBef>
                <a:spcPts val="0"/>
              </a:spcBef>
              <a:spcAft>
                <a:spcPts val="0"/>
              </a:spcAft>
              <a:buClr>
                <a:schemeClr val="dk1"/>
              </a:buClr>
              <a:buSzPts val="2500"/>
              <a:buNone/>
              <a:defRPr sz="2500">
                <a:solidFill>
                  <a:schemeClr val="dk1"/>
                </a:solidFill>
              </a:defRPr>
            </a:lvl4pPr>
            <a:lvl5pPr lvl="4" algn="ctr" rtl="0">
              <a:spcBef>
                <a:spcPts val="0"/>
              </a:spcBef>
              <a:spcAft>
                <a:spcPts val="0"/>
              </a:spcAft>
              <a:buClr>
                <a:schemeClr val="dk1"/>
              </a:buClr>
              <a:buSzPts val="2500"/>
              <a:buNone/>
              <a:defRPr sz="2500">
                <a:solidFill>
                  <a:schemeClr val="dk1"/>
                </a:solidFill>
              </a:defRPr>
            </a:lvl5pPr>
            <a:lvl6pPr lvl="5" algn="ctr" rtl="0">
              <a:spcBef>
                <a:spcPts val="0"/>
              </a:spcBef>
              <a:spcAft>
                <a:spcPts val="0"/>
              </a:spcAft>
              <a:buClr>
                <a:schemeClr val="dk1"/>
              </a:buClr>
              <a:buSzPts val="2500"/>
              <a:buNone/>
              <a:defRPr sz="2500">
                <a:solidFill>
                  <a:schemeClr val="dk1"/>
                </a:solidFill>
              </a:defRPr>
            </a:lvl6pPr>
            <a:lvl7pPr lvl="6" algn="ctr" rtl="0">
              <a:spcBef>
                <a:spcPts val="0"/>
              </a:spcBef>
              <a:spcAft>
                <a:spcPts val="0"/>
              </a:spcAft>
              <a:buClr>
                <a:schemeClr val="dk1"/>
              </a:buClr>
              <a:buSzPts val="2500"/>
              <a:buNone/>
              <a:defRPr sz="2500">
                <a:solidFill>
                  <a:schemeClr val="dk1"/>
                </a:solidFill>
              </a:defRPr>
            </a:lvl7pPr>
            <a:lvl8pPr lvl="7" algn="ctr" rtl="0">
              <a:spcBef>
                <a:spcPts val="0"/>
              </a:spcBef>
              <a:spcAft>
                <a:spcPts val="0"/>
              </a:spcAft>
              <a:buClr>
                <a:schemeClr val="dk1"/>
              </a:buClr>
              <a:buSzPts val="2500"/>
              <a:buNone/>
              <a:defRPr sz="2500">
                <a:solidFill>
                  <a:schemeClr val="dk1"/>
                </a:solidFill>
              </a:defRPr>
            </a:lvl8pPr>
            <a:lvl9pPr lvl="8" algn="ctr" rtl="0">
              <a:spcBef>
                <a:spcPts val="0"/>
              </a:spcBef>
              <a:spcAft>
                <a:spcPts val="0"/>
              </a:spcAft>
              <a:buClr>
                <a:schemeClr val="dk1"/>
              </a:buClr>
              <a:buSzPts val="2500"/>
              <a:buNone/>
              <a:defRPr sz="2500">
                <a:solidFill>
                  <a:schemeClr val="dk1"/>
                </a:solidFill>
              </a:defRPr>
            </a:lvl9pPr>
          </a:lstStyle>
          <a:p>
            <a:endParaRPr/>
          </a:p>
        </p:txBody>
      </p:sp>
    </p:spTree>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matchingName="Title only 18">
  <p:cSld name="CUSTOM_13_1">
    <p:bg>
      <p:bgPr>
        <a:solidFill>
          <a:schemeClr val="lt2"/>
        </a:solidFill>
        <a:effectLst/>
      </p:bgPr>
    </p:bg>
    <p:spTree>
      <p:nvGrpSpPr>
        <p:cNvPr id="1" name="Shape 2891"/>
        <p:cNvGrpSpPr/>
        <p:nvPr/>
      </p:nvGrpSpPr>
      <p:grpSpPr>
        <a:xfrm>
          <a:off x="0" y="0"/>
          <a:ext cx="0" cy="0"/>
          <a:chOff x="0" y="0"/>
          <a:chExt cx="0" cy="0"/>
        </a:xfrm>
      </p:grpSpPr>
      <p:sp>
        <p:nvSpPr>
          <p:cNvPr id="2892" name="Google Shape;2892;p33"/>
          <p:cNvSpPr/>
          <p:nvPr/>
        </p:nvSpPr>
        <p:spPr>
          <a:xfrm>
            <a:off x="5043828" y="-5389"/>
            <a:ext cx="3593464" cy="3202317"/>
          </a:xfrm>
          <a:custGeom>
            <a:avLst/>
            <a:gdLst/>
            <a:ahLst/>
            <a:cxnLst/>
            <a:rect l="l" t="t" r="r" b="b"/>
            <a:pathLst>
              <a:path w="111824" h="99652" extrusionOk="0">
                <a:moveTo>
                  <a:pt x="42482" y="1"/>
                </a:moveTo>
                <a:cubicBezTo>
                  <a:pt x="31135" y="11978"/>
                  <a:pt x="9751" y="15967"/>
                  <a:pt x="2334" y="29945"/>
                </a:cubicBezTo>
                <a:cubicBezTo>
                  <a:pt x="786" y="32850"/>
                  <a:pt x="0" y="36267"/>
                  <a:pt x="1548" y="39160"/>
                </a:cubicBezTo>
                <a:cubicBezTo>
                  <a:pt x="4703" y="45054"/>
                  <a:pt x="14752" y="45209"/>
                  <a:pt x="20538" y="49447"/>
                </a:cubicBezTo>
                <a:cubicBezTo>
                  <a:pt x="25468" y="53067"/>
                  <a:pt x="26599" y="59187"/>
                  <a:pt x="25789" y="64628"/>
                </a:cubicBezTo>
                <a:cubicBezTo>
                  <a:pt x="24980" y="70081"/>
                  <a:pt x="22586" y="75296"/>
                  <a:pt x="21741" y="80725"/>
                </a:cubicBezTo>
                <a:cubicBezTo>
                  <a:pt x="20884" y="86166"/>
                  <a:pt x="21920" y="92298"/>
                  <a:pt x="26754" y="95977"/>
                </a:cubicBezTo>
                <a:cubicBezTo>
                  <a:pt x="30537" y="98858"/>
                  <a:pt x="35751" y="99651"/>
                  <a:pt x="40969" y="99651"/>
                </a:cubicBezTo>
                <a:cubicBezTo>
                  <a:pt x="42566" y="99651"/>
                  <a:pt x="44163" y="99577"/>
                  <a:pt x="45720" y="99465"/>
                </a:cubicBezTo>
                <a:cubicBezTo>
                  <a:pt x="52376" y="98989"/>
                  <a:pt x="59115" y="98013"/>
                  <a:pt x="65068" y="95453"/>
                </a:cubicBezTo>
                <a:cubicBezTo>
                  <a:pt x="71021" y="92881"/>
                  <a:pt x="76117" y="88523"/>
                  <a:pt x="77819" y="83094"/>
                </a:cubicBezTo>
                <a:cubicBezTo>
                  <a:pt x="79772" y="76855"/>
                  <a:pt x="77069" y="70343"/>
                  <a:pt x="74843" y="64175"/>
                </a:cubicBezTo>
                <a:cubicBezTo>
                  <a:pt x="72605" y="58008"/>
                  <a:pt x="70866" y="51043"/>
                  <a:pt x="74474" y="45340"/>
                </a:cubicBezTo>
                <a:cubicBezTo>
                  <a:pt x="78224" y="39434"/>
                  <a:pt x="86428" y="36815"/>
                  <a:pt x="92928" y="32933"/>
                </a:cubicBezTo>
                <a:cubicBezTo>
                  <a:pt x="105037" y="25706"/>
                  <a:pt x="111824" y="12371"/>
                  <a:pt x="109931" y="1"/>
                </a:cubicBezTo>
                <a:close/>
              </a:path>
            </a:pathLst>
          </a:custGeom>
          <a:solidFill>
            <a:srgbClr val="FFE1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3" name="Google Shape;2893;p33"/>
          <p:cNvSpPr/>
          <p:nvPr/>
        </p:nvSpPr>
        <p:spPr>
          <a:xfrm>
            <a:off x="2466881" y="1370125"/>
            <a:ext cx="6717854" cy="3766029"/>
          </a:xfrm>
          <a:custGeom>
            <a:avLst/>
            <a:gdLst/>
            <a:ahLst/>
            <a:cxnLst/>
            <a:rect l="l" t="t" r="r" b="b"/>
            <a:pathLst>
              <a:path w="209051" h="117194" extrusionOk="0">
                <a:moveTo>
                  <a:pt x="208824" y="1"/>
                </a:moveTo>
                <a:lnTo>
                  <a:pt x="208829" y="3620"/>
                </a:lnTo>
                <a:lnTo>
                  <a:pt x="208829" y="3620"/>
                </a:lnTo>
                <a:cubicBezTo>
                  <a:pt x="209039" y="2440"/>
                  <a:pt x="209050" y="1230"/>
                  <a:pt x="208824" y="1"/>
                </a:cubicBezTo>
                <a:close/>
                <a:moveTo>
                  <a:pt x="208829" y="3620"/>
                </a:moveTo>
                <a:lnTo>
                  <a:pt x="208829" y="3620"/>
                </a:lnTo>
                <a:cubicBezTo>
                  <a:pt x="207904" y="8843"/>
                  <a:pt x="203117" y="13483"/>
                  <a:pt x="197990" y="16610"/>
                </a:cubicBezTo>
                <a:cubicBezTo>
                  <a:pt x="191703" y="20455"/>
                  <a:pt x="184357" y="23241"/>
                  <a:pt x="179583" y="28504"/>
                </a:cubicBezTo>
                <a:cubicBezTo>
                  <a:pt x="173498" y="35207"/>
                  <a:pt x="172820" y="44530"/>
                  <a:pt x="173784" y="53067"/>
                </a:cubicBezTo>
                <a:cubicBezTo>
                  <a:pt x="174761" y="61615"/>
                  <a:pt x="177106" y="70140"/>
                  <a:pt x="176058" y="78677"/>
                </a:cubicBezTo>
                <a:cubicBezTo>
                  <a:pt x="175011" y="87214"/>
                  <a:pt x="169474" y="96108"/>
                  <a:pt x="160116" y="98394"/>
                </a:cubicBezTo>
                <a:cubicBezTo>
                  <a:pt x="158546" y="98776"/>
                  <a:pt x="156951" y="98954"/>
                  <a:pt x="155356" y="98954"/>
                </a:cubicBezTo>
                <a:cubicBezTo>
                  <a:pt x="149065" y="98954"/>
                  <a:pt x="142774" y="96195"/>
                  <a:pt x="138006" y="92405"/>
                </a:cubicBezTo>
                <a:cubicBezTo>
                  <a:pt x="132017" y="87654"/>
                  <a:pt x="127838" y="81451"/>
                  <a:pt x="123147" y="75677"/>
                </a:cubicBezTo>
                <a:cubicBezTo>
                  <a:pt x="118456" y="69902"/>
                  <a:pt x="112872" y="64294"/>
                  <a:pt x="105395" y="61675"/>
                </a:cubicBezTo>
                <a:cubicBezTo>
                  <a:pt x="102953" y="60819"/>
                  <a:pt x="100269" y="60379"/>
                  <a:pt x="97606" y="60379"/>
                </a:cubicBezTo>
                <a:cubicBezTo>
                  <a:pt x="92115" y="60379"/>
                  <a:pt x="86708" y="62250"/>
                  <a:pt x="83678" y="66211"/>
                </a:cubicBezTo>
                <a:cubicBezTo>
                  <a:pt x="80582" y="70271"/>
                  <a:pt x="80534" y="75486"/>
                  <a:pt x="79975" y="80356"/>
                </a:cubicBezTo>
                <a:cubicBezTo>
                  <a:pt x="79427" y="85225"/>
                  <a:pt x="77856" y="90595"/>
                  <a:pt x="73117" y="93119"/>
                </a:cubicBezTo>
                <a:cubicBezTo>
                  <a:pt x="70767" y="94375"/>
                  <a:pt x="68028" y="94712"/>
                  <a:pt x="65243" y="94712"/>
                </a:cubicBezTo>
                <a:cubicBezTo>
                  <a:pt x="63752" y="94712"/>
                  <a:pt x="62247" y="94616"/>
                  <a:pt x="60782" y="94512"/>
                </a:cubicBezTo>
                <a:lnTo>
                  <a:pt x="37351" y="92821"/>
                </a:lnTo>
                <a:cubicBezTo>
                  <a:pt x="33994" y="92587"/>
                  <a:pt x="30606" y="92348"/>
                  <a:pt x="27237" y="92348"/>
                </a:cubicBezTo>
                <a:cubicBezTo>
                  <a:pt x="24285" y="92348"/>
                  <a:pt x="21347" y="92531"/>
                  <a:pt x="18455" y="93060"/>
                </a:cubicBezTo>
                <a:cubicBezTo>
                  <a:pt x="12276" y="94179"/>
                  <a:pt x="6216" y="97132"/>
                  <a:pt x="3108" y="101989"/>
                </a:cubicBezTo>
                <a:cubicBezTo>
                  <a:pt x="1" y="106847"/>
                  <a:pt x="703" y="113765"/>
                  <a:pt x="5692" y="117194"/>
                </a:cubicBezTo>
                <a:lnTo>
                  <a:pt x="208991" y="117194"/>
                </a:lnTo>
                <a:lnTo>
                  <a:pt x="208829" y="3620"/>
                </a:lnTo>
                <a:close/>
              </a:path>
            </a:pathLst>
          </a:custGeom>
          <a:solidFill>
            <a:srgbClr val="8A8A8A">
              <a:alpha val="182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4" name="Google Shape;2894;p33"/>
          <p:cNvSpPr/>
          <p:nvPr/>
        </p:nvSpPr>
        <p:spPr>
          <a:xfrm>
            <a:off x="-4820" y="-5389"/>
            <a:ext cx="4806336" cy="3331532"/>
          </a:xfrm>
          <a:custGeom>
            <a:avLst/>
            <a:gdLst/>
            <a:ahLst/>
            <a:cxnLst/>
            <a:rect l="l" t="t" r="r" b="b"/>
            <a:pathLst>
              <a:path w="149567" h="103673" extrusionOk="0">
                <a:moveTo>
                  <a:pt x="0" y="1"/>
                </a:moveTo>
                <a:lnTo>
                  <a:pt x="0" y="99203"/>
                </a:lnTo>
                <a:cubicBezTo>
                  <a:pt x="5560" y="102184"/>
                  <a:pt x="12146" y="103673"/>
                  <a:pt x="18731" y="103673"/>
                </a:cubicBezTo>
                <a:cubicBezTo>
                  <a:pt x="25401" y="103673"/>
                  <a:pt x="32070" y="102146"/>
                  <a:pt x="37672" y="99096"/>
                </a:cubicBezTo>
                <a:cubicBezTo>
                  <a:pt x="48816" y="93036"/>
                  <a:pt x="55126" y="81296"/>
                  <a:pt x="53185" y="70283"/>
                </a:cubicBezTo>
                <a:cubicBezTo>
                  <a:pt x="51781" y="62354"/>
                  <a:pt x="46601" y="55305"/>
                  <a:pt x="41851" y="48340"/>
                </a:cubicBezTo>
                <a:cubicBezTo>
                  <a:pt x="38457" y="43387"/>
                  <a:pt x="35147" y="38077"/>
                  <a:pt x="35112" y="32350"/>
                </a:cubicBezTo>
                <a:cubicBezTo>
                  <a:pt x="35064" y="26635"/>
                  <a:pt x="39422" y="20491"/>
                  <a:pt x="46173" y="19682"/>
                </a:cubicBezTo>
                <a:cubicBezTo>
                  <a:pt x="46697" y="19618"/>
                  <a:pt x="47219" y="19588"/>
                  <a:pt x="47737" y="19588"/>
                </a:cubicBezTo>
                <a:cubicBezTo>
                  <a:pt x="52863" y="19588"/>
                  <a:pt x="57616" y="22564"/>
                  <a:pt x="60925" y="25992"/>
                </a:cubicBezTo>
                <a:cubicBezTo>
                  <a:pt x="64568" y="29754"/>
                  <a:pt x="67187" y="34207"/>
                  <a:pt x="71342" y="37589"/>
                </a:cubicBezTo>
                <a:cubicBezTo>
                  <a:pt x="74272" y="39964"/>
                  <a:pt x="78379" y="41700"/>
                  <a:pt x="82320" y="41700"/>
                </a:cubicBezTo>
                <a:cubicBezTo>
                  <a:pt x="83970" y="41700"/>
                  <a:pt x="85590" y="41396"/>
                  <a:pt x="87083" y="40708"/>
                </a:cubicBezTo>
                <a:cubicBezTo>
                  <a:pt x="91285" y="38779"/>
                  <a:pt x="93083" y="34517"/>
                  <a:pt x="93941" y="30552"/>
                </a:cubicBezTo>
                <a:cubicBezTo>
                  <a:pt x="94798" y="26599"/>
                  <a:pt x="95155" y="22384"/>
                  <a:pt x="97798" y="19015"/>
                </a:cubicBezTo>
                <a:cubicBezTo>
                  <a:pt x="101537" y="14241"/>
                  <a:pt x="108883" y="12466"/>
                  <a:pt x="115669" y="12133"/>
                </a:cubicBezTo>
                <a:cubicBezTo>
                  <a:pt x="117295" y="12053"/>
                  <a:pt x="118927" y="12035"/>
                  <a:pt x="120561" y="12035"/>
                </a:cubicBezTo>
                <a:cubicBezTo>
                  <a:pt x="121972" y="12035"/>
                  <a:pt x="123383" y="12049"/>
                  <a:pt x="124792" y="12049"/>
                </a:cubicBezTo>
                <a:cubicBezTo>
                  <a:pt x="128579" y="12049"/>
                  <a:pt x="132346" y="11949"/>
                  <a:pt x="136017" y="11216"/>
                </a:cubicBezTo>
                <a:cubicBezTo>
                  <a:pt x="142637" y="9907"/>
                  <a:pt x="149174" y="5716"/>
                  <a:pt x="149567" y="1"/>
                </a:cubicBezTo>
                <a:close/>
              </a:path>
            </a:pathLst>
          </a:custGeom>
          <a:solidFill>
            <a:srgbClr val="8A8A8A">
              <a:alpha val="182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5" name="Google Shape;2895;p33"/>
          <p:cNvSpPr/>
          <p:nvPr/>
        </p:nvSpPr>
        <p:spPr>
          <a:xfrm>
            <a:off x="-4820" y="2762703"/>
            <a:ext cx="4532385" cy="2373491"/>
          </a:xfrm>
          <a:custGeom>
            <a:avLst/>
            <a:gdLst/>
            <a:ahLst/>
            <a:cxnLst/>
            <a:rect l="l" t="t" r="r" b="b"/>
            <a:pathLst>
              <a:path w="141042" h="73860" extrusionOk="0">
                <a:moveTo>
                  <a:pt x="75361" y="0"/>
                </a:moveTo>
                <a:cubicBezTo>
                  <a:pt x="73433" y="0"/>
                  <a:pt x="71506" y="223"/>
                  <a:pt x="69664" y="672"/>
                </a:cubicBezTo>
                <a:cubicBezTo>
                  <a:pt x="62615" y="2375"/>
                  <a:pt x="56888" y="6970"/>
                  <a:pt x="53483" y="12411"/>
                </a:cubicBezTo>
                <a:cubicBezTo>
                  <a:pt x="51435" y="15674"/>
                  <a:pt x="50137" y="19246"/>
                  <a:pt x="47947" y="22437"/>
                </a:cubicBezTo>
                <a:cubicBezTo>
                  <a:pt x="45744" y="25627"/>
                  <a:pt x="42339" y="28544"/>
                  <a:pt x="38017" y="29164"/>
                </a:cubicBezTo>
                <a:cubicBezTo>
                  <a:pt x="37387" y="29255"/>
                  <a:pt x="36759" y="29295"/>
                  <a:pt x="36134" y="29295"/>
                </a:cubicBezTo>
                <a:cubicBezTo>
                  <a:pt x="32174" y="29295"/>
                  <a:pt x="28300" y="27666"/>
                  <a:pt x="24372" y="26854"/>
                </a:cubicBezTo>
                <a:cubicBezTo>
                  <a:pt x="22490" y="26464"/>
                  <a:pt x="20556" y="26275"/>
                  <a:pt x="18621" y="26275"/>
                </a:cubicBezTo>
                <a:cubicBezTo>
                  <a:pt x="11806" y="26275"/>
                  <a:pt x="4970" y="28617"/>
                  <a:pt x="250" y="32771"/>
                </a:cubicBezTo>
                <a:lnTo>
                  <a:pt x="0" y="73860"/>
                </a:lnTo>
                <a:lnTo>
                  <a:pt x="134624" y="73490"/>
                </a:lnTo>
                <a:cubicBezTo>
                  <a:pt x="136898" y="70907"/>
                  <a:pt x="139220" y="68216"/>
                  <a:pt x="140125" y="65097"/>
                </a:cubicBezTo>
                <a:cubicBezTo>
                  <a:pt x="141042" y="61965"/>
                  <a:pt x="140173" y="58250"/>
                  <a:pt x="137065" y="56369"/>
                </a:cubicBezTo>
                <a:cubicBezTo>
                  <a:pt x="134850" y="55036"/>
                  <a:pt x="131969" y="54857"/>
                  <a:pt x="129254" y="54714"/>
                </a:cubicBezTo>
                <a:lnTo>
                  <a:pt x="114491" y="53952"/>
                </a:lnTo>
                <a:cubicBezTo>
                  <a:pt x="110502" y="53750"/>
                  <a:pt x="106228" y="53452"/>
                  <a:pt x="103120" y="51345"/>
                </a:cubicBezTo>
                <a:cubicBezTo>
                  <a:pt x="99155" y="48654"/>
                  <a:pt x="98346" y="43927"/>
                  <a:pt x="97822" y="39665"/>
                </a:cubicBezTo>
                <a:lnTo>
                  <a:pt x="95512" y="20889"/>
                </a:lnTo>
                <a:cubicBezTo>
                  <a:pt x="94834" y="15364"/>
                  <a:pt x="93976" y="9483"/>
                  <a:pt x="89714" y="5244"/>
                </a:cubicBezTo>
                <a:cubicBezTo>
                  <a:pt x="86224" y="1772"/>
                  <a:pt x="80795" y="0"/>
                  <a:pt x="75361" y="0"/>
                </a:cubicBezTo>
                <a:close/>
              </a:path>
            </a:pathLst>
          </a:custGeom>
          <a:solidFill>
            <a:srgbClr val="FFE1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6" name="Google Shape;2896;p33"/>
          <p:cNvSpPr txBox="1">
            <a:spLocks noGrp="1"/>
          </p:cNvSpPr>
          <p:nvPr>
            <p:ph type="title"/>
          </p:nvPr>
        </p:nvSpPr>
        <p:spPr>
          <a:xfrm>
            <a:off x="2136725" y="331200"/>
            <a:ext cx="48705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Clr>
                <a:schemeClr val="dk1"/>
              </a:buClr>
              <a:buSzPts val="2500"/>
              <a:buNone/>
              <a:defRPr sz="2500">
                <a:solidFill>
                  <a:schemeClr val="dk1"/>
                </a:solidFill>
              </a:defRPr>
            </a:lvl1pPr>
            <a:lvl2pPr lvl="1" algn="ctr" rtl="0">
              <a:spcBef>
                <a:spcPts val="0"/>
              </a:spcBef>
              <a:spcAft>
                <a:spcPts val="0"/>
              </a:spcAft>
              <a:buClr>
                <a:schemeClr val="dk1"/>
              </a:buClr>
              <a:buSzPts val="2500"/>
              <a:buNone/>
              <a:defRPr sz="2500">
                <a:solidFill>
                  <a:schemeClr val="dk1"/>
                </a:solidFill>
              </a:defRPr>
            </a:lvl2pPr>
            <a:lvl3pPr lvl="2" algn="ctr" rtl="0">
              <a:spcBef>
                <a:spcPts val="0"/>
              </a:spcBef>
              <a:spcAft>
                <a:spcPts val="0"/>
              </a:spcAft>
              <a:buClr>
                <a:schemeClr val="dk1"/>
              </a:buClr>
              <a:buSzPts val="2500"/>
              <a:buNone/>
              <a:defRPr sz="2500">
                <a:solidFill>
                  <a:schemeClr val="dk1"/>
                </a:solidFill>
              </a:defRPr>
            </a:lvl3pPr>
            <a:lvl4pPr lvl="3" algn="ctr" rtl="0">
              <a:spcBef>
                <a:spcPts val="0"/>
              </a:spcBef>
              <a:spcAft>
                <a:spcPts val="0"/>
              </a:spcAft>
              <a:buClr>
                <a:schemeClr val="dk1"/>
              </a:buClr>
              <a:buSzPts val="2500"/>
              <a:buNone/>
              <a:defRPr sz="2500">
                <a:solidFill>
                  <a:schemeClr val="dk1"/>
                </a:solidFill>
              </a:defRPr>
            </a:lvl4pPr>
            <a:lvl5pPr lvl="4" algn="ctr" rtl="0">
              <a:spcBef>
                <a:spcPts val="0"/>
              </a:spcBef>
              <a:spcAft>
                <a:spcPts val="0"/>
              </a:spcAft>
              <a:buClr>
                <a:schemeClr val="dk1"/>
              </a:buClr>
              <a:buSzPts val="2500"/>
              <a:buNone/>
              <a:defRPr sz="2500">
                <a:solidFill>
                  <a:schemeClr val="dk1"/>
                </a:solidFill>
              </a:defRPr>
            </a:lvl5pPr>
            <a:lvl6pPr lvl="5" algn="ctr" rtl="0">
              <a:spcBef>
                <a:spcPts val="0"/>
              </a:spcBef>
              <a:spcAft>
                <a:spcPts val="0"/>
              </a:spcAft>
              <a:buClr>
                <a:schemeClr val="dk1"/>
              </a:buClr>
              <a:buSzPts val="2500"/>
              <a:buNone/>
              <a:defRPr sz="2500">
                <a:solidFill>
                  <a:schemeClr val="dk1"/>
                </a:solidFill>
              </a:defRPr>
            </a:lvl6pPr>
            <a:lvl7pPr lvl="6" algn="ctr" rtl="0">
              <a:spcBef>
                <a:spcPts val="0"/>
              </a:spcBef>
              <a:spcAft>
                <a:spcPts val="0"/>
              </a:spcAft>
              <a:buClr>
                <a:schemeClr val="dk1"/>
              </a:buClr>
              <a:buSzPts val="2500"/>
              <a:buNone/>
              <a:defRPr sz="2500">
                <a:solidFill>
                  <a:schemeClr val="dk1"/>
                </a:solidFill>
              </a:defRPr>
            </a:lvl7pPr>
            <a:lvl8pPr lvl="7" algn="ctr" rtl="0">
              <a:spcBef>
                <a:spcPts val="0"/>
              </a:spcBef>
              <a:spcAft>
                <a:spcPts val="0"/>
              </a:spcAft>
              <a:buClr>
                <a:schemeClr val="dk1"/>
              </a:buClr>
              <a:buSzPts val="2500"/>
              <a:buNone/>
              <a:defRPr sz="2500">
                <a:solidFill>
                  <a:schemeClr val="dk1"/>
                </a:solidFill>
              </a:defRPr>
            </a:lvl8pPr>
            <a:lvl9pPr lvl="8" algn="ctr" rtl="0">
              <a:spcBef>
                <a:spcPts val="0"/>
              </a:spcBef>
              <a:spcAft>
                <a:spcPts val="0"/>
              </a:spcAft>
              <a:buClr>
                <a:schemeClr val="dk1"/>
              </a:buClr>
              <a:buSzPts val="2500"/>
              <a:buNone/>
              <a:defRPr sz="2500">
                <a:solidFill>
                  <a:schemeClr val="dk1"/>
                </a:solidFill>
              </a:defRPr>
            </a:lvl9pPr>
          </a:lstStyle>
          <a:p>
            <a:endParaRPr/>
          </a:p>
        </p:txBody>
      </p:sp>
    </p:spTree>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matchingName="Title only 4">
  <p:cSld name="CUSTOM_2">
    <p:bg>
      <p:bgPr>
        <a:solidFill>
          <a:schemeClr val="accent3"/>
        </a:solidFill>
        <a:effectLst/>
      </p:bgPr>
    </p:bg>
    <p:spTree>
      <p:nvGrpSpPr>
        <p:cNvPr id="1" name="Shape 2897"/>
        <p:cNvGrpSpPr/>
        <p:nvPr/>
      </p:nvGrpSpPr>
      <p:grpSpPr>
        <a:xfrm>
          <a:off x="0" y="0"/>
          <a:ext cx="0" cy="0"/>
          <a:chOff x="0" y="0"/>
          <a:chExt cx="0" cy="0"/>
        </a:xfrm>
      </p:grpSpPr>
      <p:sp>
        <p:nvSpPr>
          <p:cNvPr id="2898" name="Google Shape;2898;p34"/>
          <p:cNvSpPr txBox="1">
            <a:spLocks noGrp="1"/>
          </p:cNvSpPr>
          <p:nvPr>
            <p:ph type="title"/>
          </p:nvPr>
        </p:nvSpPr>
        <p:spPr>
          <a:xfrm>
            <a:off x="720000" y="331200"/>
            <a:ext cx="3261300" cy="572700"/>
          </a:xfrm>
          <a:prstGeom prst="rect">
            <a:avLst/>
          </a:prstGeom>
        </p:spPr>
        <p:txBody>
          <a:bodyPr spcFirstLastPara="1" wrap="square" lIns="91425" tIns="91425" rIns="91425" bIns="91425" anchor="t" anchorCtr="0">
            <a:noAutofit/>
          </a:bodyPr>
          <a:lstStyle>
            <a:lvl1pPr lvl="0" rtl="0">
              <a:spcBef>
                <a:spcPts val="0"/>
              </a:spcBef>
              <a:spcAft>
                <a:spcPts val="0"/>
              </a:spcAft>
              <a:buClr>
                <a:schemeClr val="dk1"/>
              </a:buClr>
              <a:buSzPts val="2500"/>
              <a:buNone/>
              <a:defRPr sz="2500">
                <a:solidFill>
                  <a:schemeClr val="dk1"/>
                </a:solidFill>
              </a:defRPr>
            </a:lvl1pPr>
            <a:lvl2pPr lvl="1" rtl="0">
              <a:spcBef>
                <a:spcPts val="0"/>
              </a:spcBef>
              <a:spcAft>
                <a:spcPts val="0"/>
              </a:spcAft>
              <a:buClr>
                <a:schemeClr val="dk1"/>
              </a:buClr>
              <a:buSzPts val="2500"/>
              <a:buNone/>
              <a:defRPr sz="2500">
                <a:solidFill>
                  <a:schemeClr val="dk1"/>
                </a:solidFill>
              </a:defRPr>
            </a:lvl2pPr>
            <a:lvl3pPr lvl="2" rtl="0">
              <a:spcBef>
                <a:spcPts val="0"/>
              </a:spcBef>
              <a:spcAft>
                <a:spcPts val="0"/>
              </a:spcAft>
              <a:buClr>
                <a:schemeClr val="dk1"/>
              </a:buClr>
              <a:buSzPts val="2500"/>
              <a:buNone/>
              <a:defRPr sz="2500">
                <a:solidFill>
                  <a:schemeClr val="dk1"/>
                </a:solidFill>
              </a:defRPr>
            </a:lvl3pPr>
            <a:lvl4pPr lvl="3" rtl="0">
              <a:spcBef>
                <a:spcPts val="0"/>
              </a:spcBef>
              <a:spcAft>
                <a:spcPts val="0"/>
              </a:spcAft>
              <a:buClr>
                <a:schemeClr val="dk1"/>
              </a:buClr>
              <a:buSzPts val="2500"/>
              <a:buNone/>
              <a:defRPr sz="2500">
                <a:solidFill>
                  <a:schemeClr val="dk1"/>
                </a:solidFill>
              </a:defRPr>
            </a:lvl4pPr>
            <a:lvl5pPr lvl="4" rtl="0">
              <a:spcBef>
                <a:spcPts val="0"/>
              </a:spcBef>
              <a:spcAft>
                <a:spcPts val="0"/>
              </a:spcAft>
              <a:buClr>
                <a:schemeClr val="dk1"/>
              </a:buClr>
              <a:buSzPts val="2500"/>
              <a:buNone/>
              <a:defRPr sz="2500">
                <a:solidFill>
                  <a:schemeClr val="dk1"/>
                </a:solidFill>
              </a:defRPr>
            </a:lvl5pPr>
            <a:lvl6pPr lvl="5" rtl="0">
              <a:spcBef>
                <a:spcPts val="0"/>
              </a:spcBef>
              <a:spcAft>
                <a:spcPts val="0"/>
              </a:spcAft>
              <a:buClr>
                <a:schemeClr val="dk1"/>
              </a:buClr>
              <a:buSzPts val="2500"/>
              <a:buNone/>
              <a:defRPr sz="2500">
                <a:solidFill>
                  <a:schemeClr val="dk1"/>
                </a:solidFill>
              </a:defRPr>
            </a:lvl6pPr>
            <a:lvl7pPr lvl="6" rtl="0">
              <a:spcBef>
                <a:spcPts val="0"/>
              </a:spcBef>
              <a:spcAft>
                <a:spcPts val="0"/>
              </a:spcAft>
              <a:buClr>
                <a:schemeClr val="dk1"/>
              </a:buClr>
              <a:buSzPts val="2500"/>
              <a:buNone/>
              <a:defRPr sz="2500">
                <a:solidFill>
                  <a:schemeClr val="dk1"/>
                </a:solidFill>
              </a:defRPr>
            </a:lvl7pPr>
            <a:lvl8pPr lvl="7" rtl="0">
              <a:spcBef>
                <a:spcPts val="0"/>
              </a:spcBef>
              <a:spcAft>
                <a:spcPts val="0"/>
              </a:spcAft>
              <a:buClr>
                <a:schemeClr val="dk1"/>
              </a:buClr>
              <a:buSzPts val="2500"/>
              <a:buNone/>
              <a:defRPr sz="2500">
                <a:solidFill>
                  <a:schemeClr val="dk1"/>
                </a:solidFill>
              </a:defRPr>
            </a:lvl8pPr>
            <a:lvl9pPr lvl="8" rtl="0">
              <a:spcBef>
                <a:spcPts val="0"/>
              </a:spcBef>
              <a:spcAft>
                <a:spcPts val="0"/>
              </a:spcAft>
              <a:buClr>
                <a:schemeClr val="dk1"/>
              </a:buClr>
              <a:buSzPts val="2500"/>
              <a:buNone/>
              <a:defRPr sz="2500">
                <a:solidFill>
                  <a:schemeClr val="dk1"/>
                </a:solidFill>
              </a:defRPr>
            </a:lvl9pPr>
          </a:lstStyle>
          <a:p>
            <a:endParaRPr/>
          </a:p>
        </p:txBody>
      </p:sp>
    </p:spTree>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matchingName="Thanks">
  <p:cSld name="CUSTOM_3">
    <p:bg>
      <p:bgPr>
        <a:solidFill>
          <a:schemeClr val="accent3"/>
        </a:solidFill>
        <a:effectLst/>
      </p:bgPr>
    </p:bg>
    <p:spTree>
      <p:nvGrpSpPr>
        <p:cNvPr id="1" name="Shape 2899"/>
        <p:cNvGrpSpPr/>
        <p:nvPr/>
      </p:nvGrpSpPr>
      <p:grpSpPr>
        <a:xfrm>
          <a:off x="0" y="0"/>
          <a:ext cx="0" cy="0"/>
          <a:chOff x="0" y="0"/>
          <a:chExt cx="0" cy="0"/>
        </a:xfrm>
      </p:grpSpPr>
      <p:sp>
        <p:nvSpPr>
          <p:cNvPr id="2900" name="Google Shape;2900;p35"/>
          <p:cNvSpPr/>
          <p:nvPr/>
        </p:nvSpPr>
        <p:spPr>
          <a:xfrm rot="-10799738" flipH="1">
            <a:off x="2007013" y="-179928"/>
            <a:ext cx="5129975" cy="3227914"/>
          </a:xfrm>
          <a:custGeom>
            <a:avLst/>
            <a:gdLst/>
            <a:ahLst/>
            <a:cxnLst/>
            <a:rect l="l" t="t" r="r" b="b"/>
            <a:pathLst>
              <a:path w="78177" h="45258" extrusionOk="0">
                <a:moveTo>
                  <a:pt x="35017" y="1"/>
                </a:moveTo>
                <a:cubicBezTo>
                  <a:pt x="33029" y="1"/>
                  <a:pt x="31041" y="23"/>
                  <a:pt x="29052" y="68"/>
                </a:cubicBezTo>
                <a:cubicBezTo>
                  <a:pt x="22801" y="199"/>
                  <a:pt x="16526" y="413"/>
                  <a:pt x="10276" y="604"/>
                </a:cubicBezTo>
                <a:cubicBezTo>
                  <a:pt x="8871" y="651"/>
                  <a:pt x="7454" y="746"/>
                  <a:pt x="6049" y="901"/>
                </a:cubicBezTo>
                <a:cubicBezTo>
                  <a:pt x="4287" y="1092"/>
                  <a:pt x="3108" y="1842"/>
                  <a:pt x="2560" y="3044"/>
                </a:cubicBezTo>
                <a:cubicBezTo>
                  <a:pt x="2263" y="3711"/>
                  <a:pt x="1989" y="4402"/>
                  <a:pt x="1810" y="5080"/>
                </a:cubicBezTo>
                <a:cubicBezTo>
                  <a:pt x="691" y="9355"/>
                  <a:pt x="155" y="13665"/>
                  <a:pt x="120" y="17999"/>
                </a:cubicBezTo>
                <a:cubicBezTo>
                  <a:pt x="24" y="25392"/>
                  <a:pt x="12" y="32774"/>
                  <a:pt x="0" y="40180"/>
                </a:cubicBezTo>
                <a:cubicBezTo>
                  <a:pt x="0" y="42716"/>
                  <a:pt x="1310" y="43835"/>
                  <a:pt x="4823" y="44442"/>
                </a:cubicBezTo>
                <a:cubicBezTo>
                  <a:pt x="6882" y="44799"/>
                  <a:pt x="8966" y="44883"/>
                  <a:pt x="11085" y="44883"/>
                </a:cubicBezTo>
                <a:cubicBezTo>
                  <a:pt x="14252" y="44895"/>
                  <a:pt x="17407" y="44954"/>
                  <a:pt x="20574" y="44978"/>
                </a:cubicBezTo>
                <a:cubicBezTo>
                  <a:pt x="21420" y="44992"/>
                  <a:pt x="22269" y="45006"/>
                  <a:pt x="23116" y="45006"/>
                </a:cubicBezTo>
                <a:cubicBezTo>
                  <a:pt x="23736" y="45006"/>
                  <a:pt x="24354" y="44998"/>
                  <a:pt x="24968" y="44978"/>
                </a:cubicBezTo>
                <a:cubicBezTo>
                  <a:pt x="29238" y="44863"/>
                  <a:pt x="33508" y="44547"/>
                  <a:pt x="37796" y="44547"/>
                </a:cubicBezTo>
                <a:cubicBezTo>
                  <a:pt x="38829" y="44547"/>
                  <a:pt x="39863" y="44565"/>
                  <a:pt x="40898" y="44609"/>
                </a:cubicBezTo>
                <a:cubicBezTo>
                  <a:pt x="44447" y="44764"/>
                  <a:pt x="48018" y="44740"/>
                  <a:pt x="51590" y="44799"/>
                </a:cubicBezTo>
                <a:cubicBezTo>
                  <a:pt x="51590" y="44811"/>
                  <a:pt x="51590" y="44847"/>
                  <a:pt x="51614" y="44895"/>
                </a:cubicBezTo>
                <a:cubicBezTo>
                  <a:pt x="57698" y="45002"/>
                  <a:pt x="63794" y="45085"/>
                  <a:pt x="69890" y="45252"/>
                </a:cubicBezTo>
                <a:cubicBezTo>
                  <a:pt x="70025" y="45256"/>
                  <a:pt x="70159" y="45257"/>
                  <a:pt x="70291" y="45257"/>
                </a:cubicBezTo>
                <a:cubicBezTo>
                  <a:pt x="72684" y="45257"/>
                  <a:pt x="74578" y="44640"/>
                  <a:pt x="76034" y="43252"/>
                </a:cubicBezTo>
                <a:cubicBezTo>
                  <a:pt x="76177" y="43109"/>
                  <a:pt x="76343" y="42954"/>
                  <a:pt x="76522" y="42823"/>
                </a:cubicBezTo>
                <a:cubicBezTo>
                  <a:pt x="76589" y="42767"/>
                  <a:pt x="76739" y="42691"/>
                  <a:pt x="76816" y="42691"/>
                </a:cubicBezTo>
                <a:cubicBezTo>
                  <a:pt x="76822" y="42691"/>
                  <a:pt x="76827" y="42691"/>
                  <a:pt x="76832" y="42692"/>
                </a:cubicBezTo>
                <a:cubicBezTo>
                  <a:pt x="76951" y="42720"/>
                  <a:pt x="77055" y="42733"/>
                  <a:pt x="77144" y="42733"/>
                </a:cubicBezTo>
                <a:cubicBezTo>
                  <a:pt x="77588" y="42733"/>
                  <a:pt x="77687" y="42424"/>
                  <a:pt x="77736" y="42156"/>
                </a:cubicBezTo>
                <a:cubicBezTo>
                  <a:pt x="77891" y="41347"/>
                  <a:pt x="78070" y="40561"/>
                  <a:pt x="78070" y="39763"/>
                </a:cubicBezTo>
                <a:cubicBezTo>
                  <a:pt x="78058" y="36322"/>
                  <a:pt x="78177" y="32869"/>
                  <a:pt x="77903" y="29429"/>
                </a:cubicBezTo>
                <a:cubicBezTo>
                  <a:pt x="77367" y="22701"/>
                  <a:pt x="76641" y="15974"/>
                  <a:pt x="75927" y="9259"/>
                </a:cubicBezTo>
                <a:cubicBezTo>
                  <a:pt x="75760" y="7628"/>
                  <a:pt x="75331" y="6021"/>
                  <a:pt x="74986" y="4402"/>
                </a:cubicBezTo>
                <a:cubicBezTo>
                  <a:pt x="74736" y="3151"/>
                  <a:pt x="73712" y="2342"/>
                  <a:pt x="72045" y="1925"/>
                </a:cubicBezTo>
                <a:cubicBezTo>
                  <a:pt x="71688" y="1842"/>
                  <a:pt x="71331" y="1735"/>
                  <a:pt x="70962" y="1687"/>
                </a:cubicBezTo>
                <a:cubicBezTo>
                  <a:pt x="68973" y="1473"/>
                  <a:pt x="66997" y="1223"/>
                  <a:pt x="65009" y="1127"/>
                </a:cubicBezTo>
                <a:cubicBezTo>
                  <a:pt x="60996" y="913"/>
                  <a:pt x="56972" y="901"/>
                  <a:pt x="52983" y="615"/>
                </a:cubicBezTo>
                <a:cubicBezTo>
                  <a:pt x="47001" y="204"/>
                  <a:pt x="41012" y="1"/>
                  <a:pt x="3501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901" name="Google Shape;2901;p35"/>
          <p:cNvGrpSpPr/>
          <p:nvPr/>
        </p:nvGrpSpPr>
        <p:grpSpPr>
          <a:xfrm rot="-168157">
            <a:off x="603299" y="4345721"/>
            <a:ext cx="7933934" cy="2954533"/>
            <a:chOff x="11077300" y="1329575"/>
            <a:chExt cx="7933171" cy="2954249"/>
          </a:xfrm>
        </p:grpSpPr>
        <p:sp>
          <p:nvSpPr>
            <p:cNvPr id="2902" name="Google Shape;2902;p35"/>
            <p:cNvSpPr/>
            <p:nvPr/>
          </p:nvSpPr>
          <p:spPr>
            <a:xfrm>
              <a:off x="16412963" y="2822431"/>
              <a:ext cx="2597508" cy="1442324"/>
            </a:xfrm>
            <a:custGeom>
              <a:avLst/>
              <a:gdLst/>
              <a:ahLst/>
              <a:cxnLst/>
              <a:rect l="l" t="t" r="r" b="b"/>
              <a:pathLst>
                <a:path w="79392" h="45701" extrusionOk="0">
                  <a:moveTo>
                    <a:pt x="11295" y="1"/>
                  </a:moveTo>
                  <a:cubicBezTo>
                    <a:pt x="10334" y="1"/>
                    <a:pt x="9371" y="49"/>
                    <a:pt x="8406" y="170"/>
                  </a:cubicBezTo>
                  <a:cubicBezTo>
                    <a:pt x="5418" y="551"/>
                    <a:pt x="3453" y="1730"/>
                    <a:pt x="2513" y="3778"/>
                  </a:cubicBezTo>
                  <a:cubicBezTo>
                    <a:pt x="1524" y="5897"/>
                    <a:pt x="1143" y="8100"/>
                    <a:pt x="1072" y="10338"/>
                  </a:cubicBezTo>
                  <a:cubicBezTo>
                    <a:pt x="953" y="13553"/>
                    <a:pt x="1024" y="16780"/>
                    <a:pt x="870" y="20006"/>
                  </a:cubicBezTo>
                  <a:cubicBezTo>
                    <a:pt x="548" y="25900"/>
                    <a:pt x="0" y="31793"/>
                    <a:pt x="274" y="37711"/>
                  </a:cubicBezTo>
                  <a:cubicBezTo>
                    <a:pt x="334" y="39151"/>
                    <a:pt x="643" y="40592"/>
                    <a:pt x="941" y="42033"/>
                  </a:cubicBezTo>
                  <a:cubicBezTo>
                    <a:pt x="1191" y="43319"/>
                    <a:pt x="2310" y="44140"/>
                    <a:pt x="3989" y="44640"/>
                  </a:cubicBezTo>
                  <a:cubicBezTo>
                    <a:pt x="6829" y="45497"/>
                    <a:pt x="9794" y="45701"/>
                    <a:pt x="12784" y="45701"/>
                  </a:cubicBezTo>
                  <a:cubicBezTo>
                    <a:pt x="13241" y="45701"/>
                    <a:pt x="13699" y="45696"/>
                    <a:pt x="14157" y="45688"/>
                  </a:cubicBezTo>
                  <a:cubicBezTo>
                    <a:pt x="21503" y="45545"/>
                    <a:pt x="28849" y="45402"/>
                    <a:pt x="36195" y="45236"/>
                  </a:cubicBezTo>
                  <a:cubicBezTo>
                    <a:pt x="40696" y="45152"/>
                    <a:pt x="45173" y="44974"/>
                    <a:pt x="49661" y="44926"/>
                  </a:cubicBezTo>
                  <a:cubicBezTo>
                    <a:pt x="50870" y="44911"/>
                    <a:pt x="52077" y="44905"/>
                    <a:pt x="53284" y="44905"/>
                  </a:cubicBezTo>
                  <a:cubicBezTo>
                    <a:pt x="56024" y="44905"/>
                    <a:pt x="58760" y="44940"/>
                    <a:pt x="61496" y="44997"/>
                  </a:cubicBezTo>
                  <a:cubicBezTo>
                    <a:pt x="62475" y="45021"/>
                    <a:pt x="63452" y="45036"/>
                    <a:pt x="64427" y="45036"/>
                  </a:cubicBezTo>
                  <a:cubicBezTo>
                    <a:pt x="67375" y="45036"/>
                    <a:pt x="70304" y="44900"/>
                    <a:pt x="73212" y="44462"/>
                  </a:cubicBezTo>
                  <a:cubicBezTo>
                    <a:pt x="74950" y="44200"/>
                    <a:pt x="76558" y="43735"/>
                    <a:pt x="77689" y="42688"/>
                  </a:cubicBezTo>
                  <a:cubicBezTo>
                    <a:pt x="77787" y="42611"/>
                    <a:pt x="78004" y="42555"/>
                    <a:pt x="78168" y="42555"/>
                  </a:cubicBezTo>
                  <a:cubicBezTo>
                    <a:pt x="78183" y="42555"/>
                    <a:pt x="78198" y="42556"/>
                    <a:pt x="78213" y="42557"/>
                  </a:cubicBezTo>
                  <a:cubicBezTo>
                    <a:pt x="78276" y="42563"/>
                    <a:pt x="78336" y="42566"/>
                    <a:pt x="78392" y="42566"/>
                  </a:cubicBezTo>
                  <a:cubicBezTo>
                    <a:pt x="78857" y="42566"/>
                    <a:pt x="79054" y="42352"/>
                    <a:pt x="79117" y="42033"/>
                  </a:cubicBezTo>
                  <a:cubicBezTo>
                    <a:pt x="79213" y="41592"/>
                    <a:pt x="79284" y="41164"/>
                    <a:pt x="79367" y="40711"/>
                  </a:cubicBezTo>
                  <a:lnTo>
                    <a:pt x="79367" y="40116"/>
                  </a:lnTo>
                  <a:cubicBezTo>
                    <a:pt x="79332" y="39925"/>
                    <a:pt x="79248" y="39747"/>
                    <a:pt x="79272" y="39568"/>
                  </a:cubicBezTo>
                  <a:cubicBezTo>
                    <a:pt x="79391" y="31770"/>
                    <a:pt x="78927" y="23983"/>
                    <a:pt x="78474" y="16196"/>
                  </a:cubicBezTo>
                  <a:cubicBezTo>
                    <a:pt x="78272" y="12636"/>
                    <a:pt x="77736" y="9100"/>
                    <a:pt x="76712" y="5600"/>
                  </a:cubicBezTo>
                  <a:cubicBezTo>
                    <a:pt x="76153" y="3683"/>
                    <a:pt x="74653" y="2456"/>
                    <a:pt x="72093" y="1742"/>
                  </a:cubicBezTo>
                  <a:cubicBezTo>
                    <a:pt x="69402" y="1004"/>
                    <a:pt x="66604" y="730"/>
                    <a:pt x="63770" y="611"/>
                  </a:cubicBezTo>
                  <a:cubicBezTo>
                    <a:pt x="59484" y="432"/>
                    <a:pt x="55186" y="361"/>
                    <a:pt x="50888" y="278"/>
                  </a:cubicBezTo>
                  <a:cubicBezTo>
                    <a:pt x="49001" y="237"/>
                    <a:pt x="47113" y="189"/>
                    <a:pt x="45219" y="189"/>
                  </a:cubicBezTo>
                  <a:cubicBezTo>
                    <a:pt x="44867" y="189"/>
                    <a:pt x="44514" y="191"/>
                    <a:pt x="44161" y="194"/>
                  </a:cubicBezTo>
                  <a:cubicBezTo>
                    <a:pt x="40541" y="230"/>
                    <a:pt x="36922" y="290"/>
                    <a:pt x="33326" y="421"/>
                  </a:cubicBezTo>
                  <a:cubicBezTo>
                    <a:pt x="30770" y="516"/>
                    <a:pt x="28219" y="574"/>
                    <a:pt x="25670" y="574"/>
                  </a:cubicBezTo>
                  <a:cubicBezTo>
                    <a:pt x="21890" y="574"/>
                    <a:pt x="18117" y="448"/>
                    <a:pt x="14347" y="135"/>
                  </a:cubicBezTo>
                  <a:cubicBezTo>
                    <a:pt x="13330" y="55"/>
                    <a:pt x="12313" y="1"/>
                    <a:pt x="1129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3" name="Google Shape;2903;p35"/>
            <p:cNvSpPr/>
            <p:nvPr/>
          </p:nvSpPr>
          <p:spPr>
            <a:xfrm>
              <a:off x="13773692" y="2836892"/>
              <a:ext cx="2546156" cy="1446931"/>
            </a:xfrm>
            <a:custGeom>
              <a:avLst/>
              <a:gdLst/>
              <a:ahLst/>
              <a:cxnLst/>
              <a:rect l="l" t="t" r="r" b="b"/>
              <a:pathLst>
                <a:path w="77332" h="45847" extrusionOk="0">
                  <a:moveTo>
                    <a:pt x="18805" y="0"/>
                  </a:moveTo>
                  <a:cubicBezTo>
                    <a:pt x="16296" y="0"/>
                    <a:pt x="13787" y="15"/>
                    <a:pt x="11276" y="46"/>
                  </a:cubicBezTo>
                  <a:cubicBezTo>
                    <a:pt x="9585" y="58"/>
                    <a:pt x="7882" y="129"/>
                    <a:pt x="6192" y="236"/>
                  </a:cubicBezTo>
                  <a:cubicBezTo>
                    <a:pt x="3632" y="379"/>
                    <a:pt x="2441" y="1058"/>
                    <a:pt x="1870" y="2808"/>
                  </a:cubicBezTo>
                  <a:cubicBezTo>
                    <a:pt x="1393" y="4261"/>
                    <a:pt x="1024" y="5773"/>
                    <a:pt x="917" y="7261"/>
                  </a:cubicBezTo>
                  <a:cubicBezTo>
                    <a:pt x="536" y="12869"/>
                    <a:pt x="298" y="18477"/>
                    <a:pt x="0" y="24096"/>
                  </a:cubicBezTo>
                  <a:cubicBezTo>
                    <a:pt x="108" y="24096"/>
                    <a:pt x="203" y="24096"/>
                    <a:pt x="298" y="24120"/>
                  </a:cubicBezTo>
                  <a:cubicBezTo>
                    <a:pt x="298" y="29585"/>
                    <a:pt x="286" y="35026"/>
                    <a:pt x="298" y="40479"/>
                  </a:cubicBezTo>
                  <a:cubicBezTo>
                    <a:pt x="298" y="40908"/>
                    <a:pt x="346" y="41337"/>
                    <a:pt x="429" y="41777"/>
                  </a:cubicBezTo>
                  <a:cubicBezTo>
                    <a:pt x="774" y="43456"/>
                    <a:pt x="2084" y="44587"/>
                    <a:pt x="4358" y="45123"/>
                  </a:cubicBezTo>
                  <a:cubicBezTo>
                    <a:pt x="4906" y="45242"/>
                    <a:pt x="5489" y="45373"/>
                    <a:pt x="6073" y="45409"/>
                  </a:cubicBezTo>
                  <a:cubicBezTo>
                    <a:pt x="8335" y="45540"/>
                    <a:pt x="10597" y="45706"/>
                    <a:pt x="12859" y="45742"/>
                  </a:cubicBezTo>
                  <a:cubicBezTo>
                    <a:pt x="15086" y="45790"/>
                    <a:pt x="17306" y="45846"/>
                    <a:pt x="19525" y="45846"/>
                  </a:cubicBezTo>
                  <a:cubicBezTo>
                    <a:pt x="21744" y="45846"/>
                    <a:pt x="23962" y="45790"/>
                    <a:pt x="26182" y="45611"/>
                  </a:cubicBezTo>
                  <a:cubicBezTo>
                    <a:pt x="29397" y="45361"/>
                    <a:pt x="32624" y="45075"/>
                    <a:pt x="35850" y="45051"/>
                  </a:cubicBezTo>
                  <a:cubicBezTo>
                    <a:pt x="47233" y="44956"/>
                    <a:pt x="58639" y="44944"/>
                    <a:pt x="70021" y="44944"/>
                  </a:cubicBezTo>
                  <a:cubicBezTo>
                    <a:pt x="71783" y="44944"/>
                    <a:pt x="73343" y="44670"/>
                    <a:pt x="74831" y="44075"/>
                  </a:cubicBezTo>
                  <a:cubicBezTo>
                    <a:pt x="76403" y="43456"/>
                    <a:pt x="77272" y="42634"/>
                    <a:pt x="77260" y="41241"/>
                  </a:cubicBezTo>
                  <a:cubicBezTo>
                    <a:pt x="77189" y="35824"/>
                    <a:pt x="77332" y="30407"/>
                    <a:pt x="77296" y="24989"/>
                  </a:cubicBezTo>
                  <a:cubicBezTo>
                    <a:pt x="77272" y="19774"/>
                    <a:pt x="76498" y="14607"/>
                    <a:pt x="75796" y="9428"/>
                  </a:cubicBezTo>
                  <a:cubicBezTo>
                    <a:pt x="75569" y="7844"/>
                    <a:pt x="75188" y="6261"/>
                    <a:pt x="74760" y="4689"/>
                  </a:cubicBezTo>
                  <a:cubicBezTo>
                    <a:pt x="74248" y="2820"/>
                    <a:pt x="72569" y="1689"/>
                    <a:pt x="69962" y="1367"/>
                  </a:cubicBezTo>
                  <a:cubicBezTo>
                    <a:pt x="67759" y="1082"/>
                    <a:pt x="65532" y="844"/>
                    <a:pt x="63294" y="784"/>
                  </a:cubicBezTo>
                  <a:cubicBezTo>
                    <a:pt x="57389" y="617"/>
                    <a:pt x="51495" y="546"/>
                    <a:pt x="45589" y="403"/>
                  </a:cubicBezTo>
                  <a:cubicBezTo>
                    <a:pt x="36665" y="180"/>
                    <a:pt x="27741" y="0"/>
                    <a:pt x="1880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4" name="Google Shape;2904;p35"/>
            <p:cNvSpPr/>
            <p:nvPr/>
          </p:nvSpPr>
          <p:spPr>
            <a:xfrm>
              <a:off x="13748605" y="1348500"/>
              <a:ext cx="2596334" cy="1435601"/>
            </a:xfrm>
            <a:custGeom>
              <a:avLst/>
              <a:gdLst/>
              <a:ahLst/>
              <a:cxnLst/>
              <a:rect l="l" t="t" r="r" b="b"/>
              <a:pathLst>
                <a:path w="78856" h="45488" extrusionOk="0">
                  <a:moveTo>
                    <a:pt x="63112" y="0"/>
                  </a:moveTo>
                  <a:cubicBezTo>
                    <a:pt x="62392" y="0"/>
                    <a:pt x="61670" y="12"/>
                    <a:pt x="60949" y="32"/>
                  </a:cubicBezTo>
                  <a:cubicBezTo>
                    <a:pt x="57710" y="116"/>
                    <a:pt x="54472" y="223"/>
                    <a:pt x="51245" y="306"/>
                  </a:cubicBezTo>
                  <a:lnTo>
                    <a:pt x="51245" y="199"/>
                  </a:lnTo>
                  <a:cubicBezTo>
                    <a:pt x="50047" y="199"/>
                    <a:pt x="48844" y="222"/>
                    <a:pt x="47646" y="222"/>
                  </a:cubicBezTo>
                  <a:cubicBezTo>
                    <a:pt x="46926" y="222"/>
                    <a:pt x="46209" y="214"/>
                    <a:pt x="45494" y="187"/>
                  </a:cubicBezTo>
                  <a:cubicBezTo>
                    <a:pt x="43377" y="107"/>
                    <a:pt x="41256" y="46"/>
                    <a:pt x="39134" y="46"/>
                  </a:cubicBezTo>
                  <a:cubicBezTo>
                    <a:pt x="37175" y="46"/>
                    <a:pt x="35215" y="98"/>
                    <a:pt x="33255" y="235"/>
                  </a:cubicBezTo>
                  <a:cubicBezTo>
                    <a:pt x="27790" y="604"/>
                    <a:pt x="22325" y="878"/>
                    <a:pt x="16860" y="1223"/>
                  </a:cubicBezTo>
                  <a:cubicBezTo>
                    <a:pt x="14038" y="1390"/>
                    <a:pt x="11228" y="1616"/>
                    <a:pt x="8406" y="1890"/>
                  </a:cubicBezTo>
                  <a:cubicBezTo>
                    <a:pt x="5751" y="2140"/>
                    <a:pt x="4108" y="3259"/>
                    <a:pt x="3703" y="5128"/>
                  </a:cubicBezTo>
                  <a:cubicBezTo>
                    <a:pt x="3037" y="8272"/>
                    <a:pt x="2382" y="11415"/>
                    <a:pt x="1894" y="14570"/>
                  </a:cubicBezTo>
                  <a:cubicBezTo>
                    <a:pt x="1465" y="17356"/>
                    <a:pt x="1251" y="20166"/>
                    <a:pt x="941" y="22964"/>
                  </a:cubicBezTo>
                  <a:cubicBezTo>
                    <a:pt x="453" y="27560"/>
                    <a:pt x="0" y="32155"/>
                    <a:pt x="120" y="36787"/>
                  </a:cubicBezTo>
                  <a:cubicBezTo>
                    <a:pt x="155" y="38418"/>
                    <a:pt x="465" y="40014"/>
                    <a:pt x="1132" y="41585"/>
                  </a:cubicBezTo>
                  <a:cubicBezTo>
                    <a:pt x="1751" y="43073"/>
                    <a:pt x="3072" y="43990"/>
                    <a:pt x="5215" y="44228"/>
                  </a:cubicBezTo>
                  <a:cubicBezTo>
                    <a:pt x="7680" y="44514"/>
                    <a:pt x="10168" y="44824"/>
                    <a:pt x="12657" y="44907"/>
                  </a:cubicBezTo>
                  <a:cubicBezTo>
                    <a:pt x="16633" y="45062"/>
                    <a:pt x="20646" y="45062"/>
                    <a:pt x="24634" y="45121"/>
                  </a:cubicBezTo>
                  <a:cubicBezTo>
                    <a:pt x="29385" y="45181"/>
                    <a:pt x="34124" y="45228"/>
                    <a:pt x="38874" y="45288"/>
                  </a:cubicBezTo>
                  <a:cubicBezTo>
                    <a:pt x="43153" y="45347"/>
                    <a:pt x="47432" y="45487"/>
                    <a:pt x="51704" y="45487"/>
                  </a:cubicBezTo>
                  <a:cubicBezTo>
                    <a:pt x="52603" y="45487"/>
                    <a:pt x="53502" y="45481"/>
                    <a:pt x="54400" y="45467"/>
                  </a:cubicBezTo>
                  <a:cubicBezTo>
                    <a:pt x="58125" y="45408"/>
                    <a:pt x="61833" y="45211"/>
                    <a:pt x="65559" y="45211"/>
                  </a:cubicBezTo>
                  <a:cubicBezTo>
                    <a:pt x="66347" y="45211"/>
                    <a:pt x="67136" y="45220"/>
                    <a:pt x="67926" y="45240"/>
                  </a:cubicBezTo>
                  <a:cubicBezTo>
                    <a:pt x="69700" y="45288"/>
                    <a:pt x="71474" y="45312"/>
                    <a:pt x="73236" y="45348"/>
                  </a:cubicBezTo>
                  <a:cubicBezTo>
                    <a:pt x="73267" y="45348"/>
                    <a:pt x="73298" y="45348"/>
                    <a:pt x="73329" y="45348"/>
                  </a:cubicBezTo>
                  <a:cubicBezTo>
                    <a:pt x="74926" y="45348"/>
                    <a:pt x="76137" y="44749"/>
                    <a:pt x="77189" y="43978"/>
                  </a:cubicBezTo>
                  <a:cubicBezTo>
                    <a:pt x="77427" y="43800"/>
                    <a:pt x="77558" y="43502"/>
                    <a:pt x="77605" y="43252"/>
                  </a:cubicBezTo>
                  <a:cubicBezTo>
                    <a:pt x="77677" y="42740"/>
                    <a:pt x="77701" y="42216"/>
                    <a:pt x="77677" y="41704"/>
                  </a:cubicBezTo>
                  <a:cubicBezTo>
                    <a:pt x="77427" y="37966"/>
                    <a:pt x="78058" y="34263"/>
                    <a:pt x="78379" y="30536"/>
                  </a:cubicBezTo>
                  <a:cubicBezTo>
                    <a:pt x="78594" y="27929"/>
                    <a:pt x="78856" y="25286"/>
                    <a:pt x="78629" y="22678"/>
                  </a:cubicBezTo>
                  <a:cubicBezTo>
                    <a:pt x="78236" y="18035"/>
                    <a:pt x="77558" y="13391"/>
                    <a:pt x="76855" y="8748"/>
                  </a:cubicBezTo>
                  <a:cubicBezTo>
                    <a:pt x="76593" y="6974"/>
                    <a:pt x="76069" y="5212"/>
                    <a:pt x="75474" y="3485"/>
                  </a:cubicBezTo>
                  <a:cubicBezTo>
                    <a:pt x="74891" y="1771"/>
                    <a:pt x="73176" y="830"/>
                    <a:pt x="70759" y="485"/>
                  </a:cubicBezTo>
                  <a:cubicBezTo>
                    <a:pt x="68223" y="141"/>
                    <a:pt x="65672" y="0"/>
                    <a:pt x="6311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5" name="Google Shape;2905;p35"/>
            <p:cNvSpPr/>
            <p:nvPr/>
          </p:nvSpPr>
          <p:spPr>
            <a:xfrm>
              <a:off x="16437500" y="1342125"/>
              <a:ext cx="2557756" cy="1428342"/>
            </a:xfrm>
            <a:custGeom>
              <a:avLst/>
              <a:gdLst/>
              <a:ahLst/>
              <a:cxnLst/>
              <a:rect l="l" t="t" r="r" b="b"/>
              <a:pathLst>
                <a:path w="78177" h="45258" extrusionOk="0">
                  <a:moveTo>
                    <a:pt x="35017" y="1"/>
                  </a:moveTo>
                  <a:cubicBezTo>
                    <a:pt x="33029" y="1"/>
                    <a:pt x="31041" y="23"/>
                    <a:pt x="29052" y="68"/>
                  </a:cubicBezTo>
                  <a:cubicBezTo>
                    <a:pt x="22801" y="199"/>
                    <a:pt x="16526" y="413"/>
                    <a:pt x="10276" y="604"/>
                  </a:cubicBezTo>
                  <a:cubicBezTo>
                    <a:pt x="8871" y="651"/>
                    <a:pt x="7454" y="746"/>
                    <a:pt x="6049" y="901"/>
                  </a:cubicBezTo>
                  <a:cubicBezTo>
                    <a:pt x="4287" y="1092"/>
                    <a:pt x="3108" y="1842"/>
                    <a:pt x="2560" y="3044"/>
                  </a:cubicBezTo>
                  <a:cubicBezTo>
                    <a:pt x="2263" y="3711"/>
                    <a:pt x="1989" y="4402"/>
                    <a:pt x="1810" y="5080"/>
                  </a:cubicBezTo>
                  <a:cubicBezTo>
                    <a:pt x="691" y="9355"/>
                    <a:pt x="155" y="13665"/>
                    <a:pt x="120" y="17999"/>
                  </a:cubicBezTo>
                  <a:cubicBezTo>
                    <a:pt x="24" y="25392"/>
                    <a:pt x="12" y="32774"/>
                    <a:pt x="0" y="40180"/>
                  </a:cubicBezTo>
                  <a:cubicBezTo>
                    <a:pt x="0" y="42716"/>
                    <a:pt x="1310" y="43835"/>
                    <a:pt x="4823" y="44442"/>
                  </a:cubicBezTo>
                  <a:cubicBezTo>
                    <a:pt x="6882" y="44799"/>
                    <a:pt x="8966" y="44883"/>
                    <a:pt x="11085" y="44883"/>
                  </a:cubicBezTo>
                  <a:cubicBezTo>
                    <a:pt x="14252" y="44895"/>
                    <a:pt x="17407" y="44954"/>
                    <a:pt x="20574" y="44978"/>
                  </a:cubicBezTo>
                  <a:cubicBezTo>
                    <a:pt x="21420" y="44992"/>
                    <a:pt x="22269" y="45006"/>
                    <a:pt x="23116" y="45006"/>
                  </a:cubicBezTo>
                  <a:cubicBezTo>
                    <a:pt x="23736" y="45006"/>
                    <a:pt x="24354" y="44998"/>
                    <a:pt x="24968" y="44978"/>
                  </a:cubicBezTo>
                  <a:cubicBezTo>
                    <a:pt x="29238" y="44863"/>
                    <a:pt x="33508" y="44547"/>
                    <a:pt x="37796" y="44547"/>
                  </a:cubicBezTo>
                  <a:cubicBezTo>
                    <a:pt x="38829" y="44547"/>
                    <a:pt x="39863" y="44565"/>
                    <a:pt x="40898" y="44609"/>
                  </a:cubicBezTo>
                  <a:cubicBezTo>
                    <a:pt x="44447" y="44764"/>
                    <a:pt x="48018" y="44740"/>
                    <a:pt x="51590" y="44799"/>
                  </a:cubicBezTo>
                  <a:cubicBezTo>
                    <a:pt x="51590" y="44811"/>
                    <a:pt x="51590" y="44847"/>
                    <a:pt x="51614" y="44895"/>
                  </a:cubicBezTo>
                  <a:cubicBezTo>
                    <a:pt x="57698" y="45002"/>
                    <a:pt x="63794" y="45085"/>
                    <a:pt x="69890" y="45252"/>
                  </a:cubicBezTo>
                  <a:cubicBezTo>
                    <a:pt x="70025" y="45256"/>
                    <a:pt x="70159" y="45257"/>
                    <a:pt x="70291" y="45257"/>
                  </a:cubicBezTo>
                  <a:cubicBezTo>
                    <a:pt x="72684" y="45257"/>
                    <a:pt x="74578" y="44640"/>
                    <a:pt x="76034" y="43252"/>
                  </a:cubicBezTo>
                  <a:cubicBezTo>
                    <a:pt x="76177" y="43109"/>
                    <a:pt x="76343" y="42954"/>
                    <a:pt x="76522" y="42823"/>
                  </a:cubicBezTo>
                  <a:cubicBezTo>
                    <a:pt x="76589" y="42767"/>
                    <a:pt x="76739" y="42691"/>
                    <a:pt x="76816" y="42691"/>
                  </a:cubicBezTo>
                  <a:cubicBezTo>
                    <a:pt x="76822" y="42691"/>
                    <a:pt x="76827" y="42691"/>
                    <a:pt x="76832" y="42692"/>
                  </a:cubicBezTo>
                  <a:cubicBezTo>
                    <a:pt x="76951" y="42720"/>
                    <a:pt x="77055" y="42733"/>
                    <a:pt x="77144" y="42733"/>
                  </a:cubicBezTo>
                  <a:cubicBezTo>
                    <a:pt x="77588" y="42733"/>
                    <a:pt x="77687" y="42424"/>
                    <a:pt x="77736" y="42156"/>
                  </a:cubicBezTo>
                  <a:cubicBezTo>
                    <a:pt x="77891" y="41347"/>
                    <a:pt x="78070" y="40561"/>
                    <a:pt x="78070" y="39763"/>
                  </a:cubicBezTo>
                  <a:cubicBezTo>
                    <a:pt x="78058" y="36322"/>
                    <a:pt x="78177" y="32869"/>
                    <a:pt x="77903" y="29429"/>
                  </a:cubicBezTo>
                  <a:cubicBezTo>
                    <a:pt x="77367" y="22701"/>
                    <a:pt x="76641" y="15974"/>
                    <a:pt x="75927" y="9259"/>
                  </a:cubicBezTo>
                  <a:cubicBezTo>
                    <a:pt x="75760" y="7628"/>
                    <a:pt x="75331" y="6021"/>
                    <a:pt x="74986" y="4402"/>
                  </a:cubicBezTo>
                  <a:cubicBezTo>
                    <a:pt x="74736" y="3151"/>
                    <a:pt x="73712" y="2342"/>
                    <a:pt x="72045" y="1925"/>
                  </a:cubicBezTo>
                  <a:cubicBezTo>
                    <a:pt x="71688" y="1842"/>
                    <a:pt x="71331" y="1735"/>
                    <a:pt x="70962" y="1687"/>
                  </a:cubicBezTo>
                  <a:cubicBezTo>
                    <a:pt x="68973" y="1473"/>
                    <a:pt x="66997" y="1223"/>
                    <a:pt x="65009" y="1127"/>
                  </a:cubicBezTo>
                  <a:cubicBezTo>
                    <a:pt x="60996" y="913"/>
                    <a:pt x="56972" y="901"/>
                    <a:pt x="52983" y="615"/>
                  </a:cubicBezTo>
                  <a:cubicBezTo>
                    <a:pt x="47001" y="204"/>
                    <a:pt x="41012" y="1"/>
                    <a:pt x="3501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6" name="Google Shape;2906;p35"/>
            <p:cNvSpPr/>
            <p:nvPr/>
          </p:nvSpPr>
          <p:spPr>
            <a:xfrm>
              <a:off x="14558762" y="3038925"/>
              <a:ext cx="964507" cy="248440"/>
            </a:xfrm>
            <a:custGeom>
              <a:avLst/>
              <a:gdLst/>
              <a:ahLst/>
              <a:cxnLst/>
              <a:rect l="l" t="t" r="r" b="b"/>
              <a:pathLst>
                <a:path w="24421" h="7872" extrusionOk="0">
                  <a:moveTo>
                    <a:pt x="20232" y="1"/>
                  </a:moveTo>
                  <a:cubicBezTo>
                    <a:pt x="20195" y="1"/>
                    <a:pt x="20159" y="1"/>
                    <a:pt x="20122" y="2"/>
                  </a:cubicBezTo>
                  <a:cubicBezTo>
                    <a:pt x="18157" y="49"/>
                    <a:pt x="16217" y="97"/>
                    <a:pt x="14264" y="228"/>
                  </a:cubicBezTo>
                  <a:cubicBezTo>
                    <a:pt x="10180" y="514"/>
                    <a:pt x="6096" y="835"/>
                    <a:pt x="2013" y="1157"/>
                  </a:cubicBezTo>
                  <a:cubicBezTo>
                    <a:pt x="1489" y="1204"/>
                    <a:pt x="989" y="1252"/>
                    <a:pt x="465" y="1335"/>
                  </a:cubicBezTo>
                  <a:cubicBezTo>
                    <a:pt x="179" y="1371"/>
                    <a:pt x="0" y="1550"/>
                    <a:pt x="24" y="1847"/>
                  </a:cubicBezTo>
                  <a:cubicBezTo>
                    <a:pt x="36" y="2133"/>
                    <a:pt x="227" y="2288"/>
                    <a:pt x="512" y="2312"/>
                  </a:cubicBezTo>
                  <a:cubicBezTo>
                    <a:pt x="643" y="2335"/>
                    <a:pt x="774" y="2335"/>
                    <a:pt x="917" y="2335"/>
                  </a:cubicBezTo>
                  <a:lnTo>
                    <a:pt x="4227" y="2335"/>
                  </a:lnTo>
                  <a:cubicBezTo>
                    <a:pt x="3691" y="2550"/>
                    <a:pt x="3132" y="2716"/>
                    <a:pt x="2584" y="2883"/>
                  </a:cubicBezTo>
                  <a:cubicBezTo>
                    <a:pt x="2286" y="2966"/>
                    <a:pt x="1965" y="3050"/>
                    <a:pt x="1691" y="3169"/>
                  </a:cubicBezTo>
                  <a:cubicBezTo>
                    <a:pt x="1048" y="3467"/>
                    <a:pt x="917" y="4145"/>
                    <a:pt x="1370" y="4681"/>
                  </a:cubicBezTo>
                  <a:cubicBezTo>
                    <a:pt x="1405" y="4717"/>
                    <a:pt x="1417" y="4752"/>
                    <a:pt x="1453" y="4788"/>
                  </a:cubicBezTo>
                  <a:cubicBezTo>
                    <a:pt x="620" y="5086"/>
                    <a:pt x="346" y="5324"/>
                    <a:pt x="417" y="5800"/>
                  </a:cubicBezTo>
                  <a:cubicBezTo>
                    <a:pt x="510" y="6406"/>
                    <a:pt x="895" y="6538"/>
                    <a:pt x="1344" y="6538"/>
                  </a:cubicBezTo>
                  <a:cubicBezTo>
                    <a:pt x="1468" y="6538"/>
                    <a:pt x="1598" y="6527"/>
                    <a:pt x="1727" y="6515"/>
                  </a:cubicBezTo>
                  <a:lnTo>
                    <a:pt x="1727" y="6515"/>
                  </a:lnTo>
                  <a:cubicBezTo>
                    <a:pt x="1659" y="7211"/>
                    <a:pt x="1878" y="7494"/>
                    <a:pt x="2532" y="7494"/>
                  </a:cubicBezTo>
                  <a:cubicBezTo>
                    <a:pt x="2572" y="7494"/>
                    <a:pt x="2613" y="7493"/>
                    <a:pt x="2655" y="7491"/>
                  </a:cubicBezTo>
                  <a:cubicBezTo>
                    <a:pt x="3179" y="7467"/>
                    <a:pt x="3691" y="7455"/>
                    <a:pt x="4215" y="7431"/>
                  </a:cubicBezTo>
                  <a:cubicBezTo>
                    <a:pt x="4310" y="7431"/>
                    <a:pt x="4406" y="7455"/>
                    <a:pt x="4489" y="7479"/>
                  </a:cubicBezTo>
                  <a:cubicBezTo>
                    <a:pt x="4751" y="7598"/>
                    <a:pt x="5037" y="7729"/>
                    <a:pt x="5299" y="7872"/>
                  </a:cubicBezTo>
                  <a:cubicBezTo>
                    <a:pt x="5573" y="7872"/>
                    <a:pt x="5858" y="7872"/>
                    <a:pt x="6108" y="7836"/>
                  </a:cubicBezTo>
                  <a:cubicBezTo>
                    <a:pt x="6561" y="7800"/>
                    <a:pt x="7025" y="7788"/>
                    <a:pt x="7478" y="7741"/>
                  </a:cubicBezTo>
                  <a:cubicBezTo>
                    <a:pt x="11704" y="7348"/>
                    <a:pt x="15943" y="6943"/>
                    <a:pt x="20170" y="6515"/>
                  </a:cubicBezTo>
                  <a:cubicBezTo>
                    <a:pt x="21063" y="6419"/>
                    <a:pt x="21944" y="6253"/>
                    <a:pt x="22801" y="6038"/>
                  </a:cubicBezTo>
                  <a:cubicBezTo>
                    <a:pt x="23515" y="5860"/>
                    <a:pt x="23694" y="5407"/>
                    <a:pt x="23515" y="4824"/>
                  </a:cubicBezTo>
                  <a:cubicBezTo>
                    <a:pt x="23682" y="4514"/>
                    <a:pt x="23884" y="4264"/>
                    <a:pt x="23908" y="4014"/>
                  </a:cubicBezTo>
                  <a:cubicBezTo>
                    <a:pt x="23920" y="3740"/>
                    <a:pt x="23741" y="3478"/>
                    <a:pt x="23634" y="3193"/>
                  </a:cubicBezTo>
                  <a:cubicBezTo>
                    <a:pt x="23991" y="3086"/>
                    <a:pt x="24361" y="2907"/>
                    <a:pt x="24396" y="2407"/>
                  </a:cubicBezTo>
                  <a:cubicBezTo>
                    <a:pt x="24420" y="1954"/>
                    <a:pt x="24146" y="1716"/>
                    <a:pt x="23765" y="1585"/>
                  </a:cubicBezTo>
                  <a:cubicBezTo>
                    <a:pt x="23896" y="1431"/>
                    <a:pt x="24027" y="1288"/>
                    <a:pt x="24087" y="1121"/>
                  </a:cubicBezTo>
                  <a:cubicBezTo>
                    <a:pt x="24265" y="633"/>
                    <a:pt x="23908" y="157"/>
                    <a:pt x="23325" y="121"/>
                  </a:cubicBezTo>
                  <a:cubicBezTo>
                    <a:pt x="23269" y="119"/>
                    <a:pt x="23213" y="118"/>
                    <a:pt x="23157" y="118"/>
                  </a:cubicBezTo>
                  <a:cubicBezTo>
                    <a:pt x="22939" y="118"/>
                    <a:pt x="22717" y="129"/>
                    <a:pt x="22497" y="129"/>
                  </a:cubicBezTo>
                  <a:cubicBezTo>
                    <a:pt x="22399" y="129"/>
                    <a:pt x="22302" y="127"/>
                    <a:pt x="22206" y="121"/>
                  </a:cubicBezTo>
                  <a:cubicBezTo>
                    <a:pt x="21540" y="98"/>
                    <a:pt x="20896" y="1"/>
                    <a:pt x="2023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600">
                  <a:solidFill>
                    <a:schemeClr val="dk1"/>
                  </a:solidFill>
                  <a:latin typeface="Gochi Hand"/>
                  <a:ea typeface="Gochi Hand"/>
                  <a:cs typeface="Gochi Hand"/>
                  <a:sym typeface="Gochi Hand"/>
                </a:rPr>
                <a:t>Friday</a:t>
              </a:r>
              <a:endParaRPr/>
            </a:p>
          </p:txBody>
        </p:sp>
        <p:sp>
          <p:nvSpPr>
            <p:cNvPr id="2907" name="Google Shape;2907;p35"/>
            <p:cNvSpPr/>
            <p:nvPr/>
          </p:nvSpPr>
          <p:spPr>
            <a:xfrm>
              <a:off x="17050212" y="1494875"/>
              <a:ext cx="1323066" cy="252291"/>
            </a:xfrm>
            <a:custGeom>
              <a:avLst/>
              <a:gdLst/>
              <a:ahLst/>
              <a:cxnLst/>
              <a:rect l="l" t="t" r="r" b="b"/>
              <a:pathLst>
                <a:path w="33314" h="7994" extrusionOk="0">
                  <a:moveTo>
                    <a:pt x="27633" y="1"/>
                  </a:moveTo>
                  <a:cubicBezTo>
                    <a:pt x="27566" y="1"/>
                    <a:pt x="27499" y="1"/>
                    <a:pt x="27432" y="2"/>
                  </a:cubicBezTo>
                  <a:cubicBezTo>
                    <a:pt x="24110" y="50"/>
                    <a:pt x="20812" y="85"/>
                    <a:pt x="17490" y="181"/>
                  </a:cubicBezTo>
                  <a:cubicBezTo>
                    <a:pt x="13073" y="288"/>
                    <a:pt x="8668" y="490"/>
                    <a:pt x="4286" y="1038"/>
                  </a:cubicBezTo>
                  <a:cubicBezTo>
                    <a:pt x="3810" y="1098"/>
                    <a:pt x="3334" y="1181"/>
                    <a:pt x="2869" y="1264"/>
                  </a:cubicBezTo>
                  <a:cubicBezTo>
                    <a:pt x="2608" y="1312"/>
                    <a:pt x="2429" y="1479"/>
                    <a:pt x="2369" y="1740"/>
                  </a:cubicBezTo>
                  <a:cubicBezTo>
                    <a:pt x="2322" y="1990"/>
                    <a:pt x="2429" y="2169"/>
                    <a:pt x="2655" y="2324"/>
                  </a:cubicBezTo>
                  <a:cubicBezTo>
                    <a:pt x="2679" y="2348"/>
                    <a:pt x="2691" y="2383"/>
                    <a:pt x="2738" y="2431"/>
                  </a:cubicBezTo>
                  <a:cubicBezTo>
                    <a:pt x="2619" y="2443"/>
                    <a:pt x="2548" y="2443"/>
                    <a:pt x="2477" y="2455"/>
                  </a:cubicBezTo>
                  <a:cubicBezTo>
                    <a:pt x="2084" y="2502"/>
                    <a:pt x="1679" y="2526"/>
                    <a:pt x="1310" y="2622"/>
                  </a:cubicBezTo>
                  <a:cubicBezTo>
                    <a:pt x="929" y="2705"/>
                    <a:pt x="691" y="3026"/>
                    <a:pt x="691" y="3360"/>
                  </a:cubicBezTo>
                  <a:cubicBezTo>
                    <a:pt x="691" y="3717"/>
                    <a:pt x="929" y="3991"/>
                    <a:pt x="1310" y="4110"/>
                  </a:cubicBezTo>
                  <a:cubicBezTo>
                    <a:pt x="1369" y="4122"/>
                    <a:pt x="1441" y="4157"/>
                    <a:pt x="1465" y="4157"/>
                  </a:cubicBezTo>
                  <a:cubicBezTo>
                    <a:pt x="1488" y="4479"/>
                    <a:pt x="1500" y="4765"/>
                    <a:pt x="1536" y="5050"/>
                  </a:cubicBezTo>
                  <a:cubicBezTo>
                    <a:pt x="1286" y="5122"/>
                    <a:pt x="1000" y="5181"/>
                    <a:pt x="750" y="5289"/>
                  </a:cubicBezTo>
                  <a:cubicBezTo>
                    <a:pt x="250" y="5479"/>
                    <a:pt x="0" y="5836"/>
                    <a:pt x="48" y="6241"/>
                  </a:cubicBezTo>
                  <a:cubicBezTo>
                    <a:pt x="95" y="6622"/>
                    <a:pt x="393" y="6920"/>
                    <a:pt x="893" y="7027"/>
                  </a:cubicBezTo>
                  <a:cubicBezTo>
                    <a:pt x="1167" y="7086"/>
                    <a:pt x="1441" y="7098"/>
                    <a:pt x="1715" y="7134"/>
                  </a:cubicBezTo>
                  <a:cubicBezTo>
                    <a:pt x="1619" y="7586"/>
                    <a:pt x="1762" y="7872"/>
                    <a:pt x="2131" y="7967"/>
                  </a:cubicBezTo>
                  <a:cubicBezTo>
                    <a:pt x="2231" y="7989"/>
                    <a:pt x="2327" y="7993"/>
                    <a:pt x="2424" y="7993"/>
                  </a:cubicBezTo>
                  <a:cubicBezTo>
                    <a:pt x="2488" y="7993"/>
                    <a:pt x="2553" y="7991"/>
                    <a:pt x="2619" y="7991"/>
                  </a:cubicBezTo>
                  <a:cubicBezTo>
                    <a:pt x="5834" y="7908"/>
                    <a:pt x="9049" y="7813"/>
                    <a:pt x="12263" y="7705"/>
                  </a:cubicBezTo>
                  <a:cubicBezTo>
                    <a:pt x="16716" y="7563"/>
                    <a:pt x="21169" y="7408"/>
                    <a:pt x="25610" y="7217"/>
                  </a:cubicBezTo>
                  <a:cubicBezTo>
                    <a:pt x="27539" y="7146"/>
                    <a:pt x="29420" y="6872"/>
                    <a:pt x="31206" y="6146"/>
                  </a:cubicBezTo>
                  <a:cubicBezTo>
                    <a:pt x="31385" y="6074"/>
                    <a:pt x="31599" y="6039"/>
                    <a:pt x="31766" y="5955"/>
                  </a:cubicBezTo>
                  <a:cubicBezTo>
                    <a:pt x="32147" y="5765"/>
                    <a:pt x="32206" y="5396"/>
                    <a:pt x="31921" y="5074"/>
                  </a:cubicBezTo>
                  <a:cubicBezTo>
                    <a:pt x="31897" y="5050"/>
                    <a:pt x="31885" y="5003"/>
                    <a:pt x="31849" y="4979"/>
                  </a:cubicBezTo>
                  <a:cubicBezTo>
                    <a:pt x="32183" y="4896"/>
                    <a:pt x="32492" y="4836"/>
                    <a:pt x="32790" y="4729"/>
                  </a:cubicBezTo>
                  <a:cubicBezTo>
                    <a:pt x="33123" y="4598"/>
                    <a:pt x="33314" y="4288"/>
                    <a:pt x="33242" y="3955"/>
                  </a:cubicBezTo>
                  <a:cubicBezTo>
                    <a:pt x="33195" y="3645"/>
                    <a:pt x="32909" y="3407"/>
                    <a:pt x="32528" y="3395"/>
                  </a:cubicBezTo>
                  <a:cubicBezTo>
                    <a:pt x="32490" y="3393"/>
                    <a:pt x="32452" y="3392"/>
                    <a:pt x="32415" y="3392"/>
                  </a:cubicBezTo>
                  <a:cubicBezTo>
                    <a:pt x="32268" y="3392"/>
                    <a:pt x="32135" y="3407"/>
                    <a:pt x="32040" y="3407"/>
                  </a:cubicBezTo>
                  <a:cubicBezTo>
                    <a:pt x="32052" y="3133"/>
                    <a:pt x="32087" y="2848"/>
                    <a:pt x="32123" y="2538"/>
                  </a:cubicBezTo>
                  <a:cubicBezTo>
                    <a:pt x="32147" y="2514"/>
                    <a:pt x="32218" y="2491"/>
                    <a:pt x="32302" y="2455"/>
                  </a:cubicBezTo>
                  <a:cubicBezTo>
                    <a:pt x="32778" y="2264"/>
                    <a:pt x="33016" y="1943"/>
                    <a:pt x="32957" y="1562"/>
                  </a:cubicBezTo>
                  <a:cubicBezTo>
                    <a:pt x="32873" y="1169"/>
                    <a:pt x="32552" y="955"/>
                    <a:pt x="32004" y="943"/>
                  </a:cubicBezTo>
                  <a:lnTo>
                    <a:pt x="31028" y="943"/>
                  </a:lnTo>
                  <a:cubicBezTo>
                    <a:pt x="30992" y="431"/>
                    <a:pt x="30849" y="300"/>
                    <a:pt x="30373" y="145"/>
                  </a:cubicBezTo>
                  <a:cubicBezTo>
                    <a:pt x="30278" y="121"/>
                    <a:pt x="30170" y="85"/>
                    <a:pt x="30063" y="85"/>
                  </a:cubicBezTo>
                  <a:cubicBezTo>
                    <a:pt x="29249" y="63"/>
                    <a:pt x="28445" y="1"/>
                    <a:pt x="27633" y="1"/>
                  </a:cubicBezTo>
                  <a:close/>
                </a:path>
              </a:pathLst>
            </a:custGeom>
            <a:solidFill>
              <a:schemeClr val="accent2"/>
            </a:solidFill>
            <a:ln>
              <a:noFill/>
            </a:ln>
          </p:spPr>
          <p:txBody>
            <a:bodyPr spcFirstLastPara="1" wrap="square" lIns="0" tIns="0" rIns="0" bIns="91425" anchor="ctr" anchorCtr="0">
              <a:noAutofit/>
            </a:bodyPr>
            <a:lstStyle/>
            <a:p>
              <a:pPr marL="0" lvl="0" indent="0" algn="ctr" rtl="0">
                <a:spcBef>
                  <a:spcPts val="0"/>
                </a:spcBef>
                <a:spcAft>
                  <a:spcPts val="0"/>
                </a:spcAft>
                <a:buNone/>
              </a:pPr>
              <a:r>
                <a:rPr lang="en" sz="1600">
                  <a:solidFill>
                    <a:schemeClr val="dk1"/>
                  </a:solidFill>
                  <a:latin typeface="Gochi Hand"/>
                  <a:ea typeface="Gochi Hand"/>
                  <a:cs typeface="Gochi Hand"/>
                  <a:sym typeface="Gochi Hand"/>
                </a:rPr>
                <a:t>Wednesday</a:t>
              </a:r>
              <a:endParaRPr/>
            </a:p>
          </p:txBody>
        </p:sp>
        <p:sp>
          <p:nvSpPr>
            <p:cNvPr id="2908" name="Google Shape;2908;p35"/>
            <p:cNvSpPr/>
            <p:nvPr/>
          </p:nvSpPr>
          <p:spPr>
            <a:xfrm>
              <a:off x="17131812" y="3034425"/>
              <a:ext cx="1204200" cy="252365"/>
            </a:xfrm>
            <a:custGeom>
              <a:avLst/>
              <a:gdLst/>
              <a:ahLst/>
              <a:cxnLst/>
              <a:rect l="l" t="t" r="r" b="b"/>
              <a:pathLst>
                <a:path w="31874" h="7997" extrusionOk="0">
                  <a:moveTo>
                    <a:pt x="26444" y="1"/>
                  </a:moveTo>
                  <a:cubicBezTo>
                    <a:pt x="26381" y="1"/>
                    <a:pt x="26317" y="1"/>
                    <a:pt x="26254" y="2"/>
                  </a:cubicBezTo>
                  <a:cubicBezTo>
                    <a:pt x="23075" y="50"/>
                    <a:pt x="19908" y="85"/>
                    <a:pt x="16741" y="181"/>
                  </a:cubicBezTo>
                  <a:cubicBezTo>
                    <a:pt x="12514" y="288"/>
                    <a:pt x="8300" y="490"/>
                    <a:pt x="4109" y="1038"/>
                  </a:cubicBezTo>
                  <a:cubicBezTo>
                    <a:pt x="3644" y="1097"/>
                    <a:pt x="3204" y="1181"/>
                    <a:pt x="2751" y="1264"/>
                  </a:cubicBezTo>
                  <a:cubicBezTo>
                    <a:pt x="2513" y="1312"/>
                    <a:pt x="2323" y="1478"/>
                    <a:pt x="2275" y="1740"/>
                  </a:cubicBezTo>
                  <a:cubicBezTo>
                    <a:pt x="2227" y="1990"/>
                    <a:pt x="2335" y="2169"/>
                    <a:pt x="2537" y="2324"/>
                  </a:cubicBezTo>
                  <a:cubicBezTo>
                    <a:pt x="2573" y="2347"/>
                    <a:pt x="2585" y="2383"/>
                    <a:pt x="2632" y="2431"/>
                  </a:cubicBezTo>
                  <a:cubicBezTo>
                    <a:pt x="2525" y="2443"/>
                    <a:pt x="2454" y="2443"/>
                    <a:pt x="2382" y="2455"/>
                  </a:cubicBezTo>
                  <a:cubicBezTo>
                    <a:pt x="2025" y="2502"/>
                    <a:pt x="1632" y="2538"/>
                    <a:pt x="1275" y="2621"/>
                  </a:cubicBezTo>
                  <a:cubicBezTo>
                    <a:pt x="894" y="2717"/>
                    <a:pt x="668" y="3026"/>
                    <a:pt x="668" y="3371"/>
                  </a:cubicBezTo>
                  <a:cubicBezTo>
                    <a:pt x="668" y="3729"/>
                    <a:pt x="894" y="3991"/>
                    <a:pt x="1263" y="4110"/>
                  </a:cubicBezTo>
                  <a:cubicBezTo>
                    <a:pt x="1334" y="4121"/>
                    <a:pt x="1394" y="4157"/>
                    <a:pt x="1406" y="4157"/>
                  </a:cubicBezTo>
                  <a:cubicBezTo>
                    <a:pt x="1430" y="4479"/>
                    <a:pt x="1453" y="4764"/>
                    <a:pt x="1465" y="5050"/>
                  </a:cubicBezTo>
                  <a:cubicBezTo>
                    <a:pt x="1215" y="5122"/>
                    <a:pt x="965" y="5181"/>
                    <a:pt x="715" y="5288"/>
                  </a:cubicBezTo>
                  <a:cubicBezTo>
                    <a:pt x="251" y="5479"/>
                    <a:pt x="1" y="5836"/>
                    <a:pt x="49" y="6241"/>
                  </a:cubicBezTo>
                  <a:cubicBezTo>
                    <a:pt x="84" y="6622"/>
                    <a:pt x="370" y="6919"/>
                    <a:pt x="858" y="7027"/>
                  </a:cubicBezTo>
                  <a:cubicBezTo>
                    <a:pt x="1132" y="7086"/>
                    <a:pt x="1382" y="7098"/>
                    <a:pt x="1644" y="7134"/>
                  </a:cubicBezTo>
                  <a:cubicBezTo>
                    <a:pt x="1573" y="7598"/>
                    <a:pt x="1715" y="7872"/>
                    <a:pt x="2049" y="7967"/>
                  </a:cubicBezTo>
                  <a:cubicBezTo>
                    <a:pt x="2126" y="7991"/>
                    <a:pt x="2204" y="7997"/>
                    <a:pt x="2281" y="7997"/>
                  </a:cubicBezTo>
                  <a:cubicBezTo>
                    <a:pt x="2358" y="7997"/>
                    <a:pt x="2436" y="7991"/>
                    <a:pt x="2513" y="7991"/>
                  </a:cubicBezTo>
                  <a:cubicBezTo>
                    <a:pt x="5597" y="7908"/>
                    <a:pt x="8657" y="7812"/>
                    <a:pt x="11740" y="7717"/>
                  </a:cubicBezTo>
                  <a:cubicBezTo>
                    <a:pt x="16015" y="7562"/>
                    <a:pt x="20265" y="7419"/>
                    <a:pt x="24528" y="7217"/>
                  </a:cubicBezTo>
                  <a:cubicBezTo>
                    <a:pt x="26349" y="7146"/>
                    <a:pt x="28171" y="6884"/>
                    <a:pt x="29886" y="6146"/>
                  </a:cubicBezTo>
                  <a:cubicBezTo>
                    <a:pt x="30040" y="6074"/>
                    <a:pt x="30243" y="6050"/>
                    <a:pt x="30409" y="5955"/>
                  </a:cubicBezTo>
                  <a:cubicBezTo>
                    <a:pt x="30767" y="5765"/>
                    <a:pt x="30814" y="5395"/>
                    <a:pt x="30552" y="5074"/>
                  </a:cubicBezTo>
                  <a:cubicBezTo>
                    <a:pt x="30517" y="5050"/>
                    <a:pt x="30505" y="5003"/>
                    <a:pt x="30481" y="4979"/>
                  </a:cubicBezTo>
                  <a:cubicBezTo>
                    <a:pt x="30790" y="4895"/>
                    <a:pt x="31088" y="4836"/>
                    <a:pt x="31374" y="4741"/>
                  </a:cubicBezTo>
                  <a:cubicBezTo>
                    <a:pt x="31707" y="4598"/>
                    <a:pt x="31874" y="4288"/>
                    <a:pt x="31814" y="3967"/>
                  </a:cubicBezTo>
                  <a:cubicBezTo>
                    <a:pt x="31755" y="3645"/>
                    <a:pt x="31493" y="3407"/>
                    <a:pt x="31136" y="3395"/>
                  </a:cubicBezTo>
                  <a:cubicBezTo>
                    <a:pt x="31100" y="3393"/>
                    <a:pt x="31065" y="3392"/>
                    <a:pt x="31030" y="3392"/>
                  </a:cubicBezTo>
                  <a:cubicBezTo>
                    <a:pt x="30892" y="3392"/>
                    <a:pt x="30767" y="3407"/>
                    <a:pt x="30671" y="3407"/>
                  </a:cubicBezTo>
                  <a:cubicBezTo>
                    <a:pt x="30707" y="3133"/>
                    <a:pt x="30719" y="2848"/>
                    <a:pt x="30743" y="2538"/>
                  </a:cubicBezTo>
                  <a:cubicBezTo>
                    <a:pt x="30767" y="2514"/>
                    <a:pt x="30838" y="2490"/>
                    <a:pt x="30910" y="2455"/>
                  </a:cubicBezTo>
                  <a:cubicBezTo>
                    <a:pt x="31374" y="2264"/>
                    <a:pt x="31600" y="1943"/>
                    <a:pt x="31541" y="1562"/>
                  </a:cubicBezTo>
                  <a:cubicBezTo>
                    <a:pt x="31481" y="1169"/>
                    <a:pt x="31148" y="954"/>
                    <a:pt x="30624" y="943"/>
                  </a:cubicBezTo>
                  <a:lnTo>
                    <a:pt x="29707" y="943"/>
                  </a:lnTo>
                  <a:cubicBezTo>
                    <a:pt x="29659" y="454"/>
                    <a:pt x="29540" y="300"/>
                    <a:pt x="29100" y="145"/>
                  </a:cubicBezTo>
                  <a:cubicBezTo>
                    <a:pt x="28993" y="121"/>
                    <a:pt x="28885" y="85"/>
                    <a:pt x="28778" y="85"/>
                  </a:cubicBezTo>
                  <a:cubicBezTo>
                    <a:pt x="27997" y="63"/>
                    <a:pt x="27216" y="1"/>
                    <a:pt x="2644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600">
                  <a:solidFill>
                    <a:schemeClr val="dk1"/>
                  </a:solidFill>
                  <a:latin typeface="Gochi Hand"/>
                  <a:ea typeface="Gochi Hand"/>
                  <a:cs typeface="Gochi Hand"/>
                  <a:sym typeface="Gochi Hand"/>
                </a:rPr>
                <a:t>Saturday</a:t>
              </a:r>
              <a:endParaRPr/>
            </a:p>
          </p:txBody>
        </p:sp>
        <p:sp>
          <p:nvSpPr>
            <p:cNvPr id="2909" name="Google Shape;2909;p35"/>
            <p:cNvSpPr/>
            <p:nvPr/>
          </p:nvSpPr>
          <p:spPr>
            <a:xfrm>
              <a:off x="14454448" y="1502350"/>
              <a:ext cx="1204179" cy="207176"/>
            </a:xfrm>
            <a:custGeom>
              <a:avLst/>
              <a:gdLst/>
              <a:ahLst/>
              <a:cxnLst/>
              <a:rect l="l" t="t" r="r" b="b"/>
              <a:pathLst>
                <a:path w="23730" h="6564" extrusionOk="0">
                  <a:moveTo>
                    <a:pt x="18561" y="1"/>
                  </a:moveTo>
                  <a:cubicBezTo>
                    <a:pt x="15231" y="1"/>
                    <a:pt x="11914" y="90"/>
                    <a:pt x="8597" y="349"/>
                  </a:cubicBezTo>
                  <a:cubicBezTo>
                    <a:pt x="7323" y="432"/>
                    <a:pt x="6061" y="539"/>
                    <a:pt x="4799" y="646"/>
                  </a:cubicBezTo>
                  <a:cubicBezTo>
                    <a:pt x="4466" y="670"/>
                    <a:pt x="4168" y="730"/>
                    <a:pt x="3966" y="1039"/>
                  </a:cubicBezTo>
                  <a:cubicBezTo>
                    <a:pt x="3918" y="1111"/>
                    <a:pt x="3775" y="1134"/>
                    <a:pt x="3680" y="1134"/>
                  </a:cubicBezTo>
                  <a:cubicBezTo>
                    <a:pt x="2906" y="1134"/>
                    <a:pt x="2192" y="1337"/>
                    <a:pt x="1513" y="1682"/>
                  </a:cubicBezTo>
                  <a:cubicBezTo>
                    <a:pt x="1334" y="1789"/>
                    <a:pt x="1096" y="2015"/>
                    <a:pt x="1096" y="2182"/>
                  </a:cubicBezTo>
                  <a:cubicBezTo>
                    <a:pt x="1072" y="2670"/>
                    <a:pt x="810" y="3254"/>
                    <a:pt x="1465" y="3528"/>
                  </a:cubicBezTo>
                  <a:cubicBezTo>
                    <a:pt x="1346" y="3730"/>
                    <a:pt x="1299" y="3920"/>
                    <a:pt x="1168" y="4004"/>
                  </a:cubicBezTo>
                  <a:cubicBezTo>
                    <a:pt x="775" y="4266"/>
                    <a:pt x="644" y="4575"/>
                    <a:pt x="799" y="5016"/>
                  </a:cubicBezTo>
                  <a:cubicBezTo>
                    <a:pt x="691" y="5052"/>
                    <a:pt x="596" y="5075"/>
                    <a:pt x="513" y="5111"/>
                  </a:cubicBezTo>
                  <a:cubicBezTo>
                    <a:pt x="168" y="5230"/>
                    <a:pt x="1" y="5456"/>
                    <a:pt x="48" y="5754"/>
                  </a:cubicBezTo>
                  <a:cubicBezTo>
                    <a:pt x="96" y="6028"/>
                    <a:pt x="334" y="6206"/>
                    <a:pt x="691" y="6206"/>
                  </a:cubicBezTo>
                  <a:cubicBezTo>
                    <a:pt x="941" y="6206"/>
                    <a:pt x="1215" y="6183"/>
                    <a:pt x="1465" y="6147"/>
                  </a:cubicBezTo>
                  <a:cubicBezTo>
                    <a:pt x="2132" y="6064"/>
                    <a:pt x="2799" y="5956"/>
                    <a:pt x="3454" y="5873"/>
                  </a:cubicBezTo>
                  <a:cubicBezTo>
                    <a:pt x="3620" y="6409"/>
                    <a:pt x="3811" y="6564"/>
                    <a:pt x="4370" y="6564"/>
                  </a:cubicBezTo>
                  <a:cubicBezTo>
                    <a:pt x="4609" y="6564"/>
                    <a:pt x="4859" y="6564"/>
                    <a:pt x="5109" y="6552"/>
                  </a:cubicBezTo>
                  <a:cubicBezTo>
                    <a:pt x="8871" y="6325"/>
                    <a:pt x="12657" y="6135"/>
                    <a:pt x="16431" y="5849"/>
                  </a:cubicBezTo>
                  <a:cubicBezTo>
                    <a:pt x="18205" y="5718"/>
                    <a:pt x="19968" y="5433"/>
                    <a:pt x="21718" y="5182"/>
                  </a:cubicBezTo>
                  <a:cubicBezTo>
                    <a:pt x="22194" y="5111"/>
                    <a:pt x="22682" y="4932"/>
                    <a:pt x="23135" y="4718"/>
                  </a:cubicBezTo>
                  <a:cubicBezTo>
                    <a:pt x="23563" y="4528"/>
                    <a:pt x="23730" y="4111"/>
                    <a:pt x="23623" y="3742"/>
                  </a:cubicBezTo>
                  <a:cubicBezTo>
                    <a:pt x="23539" y="3373"/>
                    <a:pt x="23254" y="3170"/>
                    <a:pt x="22777" y="3147"/>
                  </a:cubicBezTo>
                  <a:cubicBezTo>
                    <a:pt x="22742" y="3147"/>
                    <a:pt x="22718" y="3111"/>
                    <a:pt x="22706" y="3111"/>
                  </a:cubicBezTo>
                  <a:cubicBezTo>
                    <a:pt x="22789" y="2968"/>
                    <a:pt x="22885" y="2813"/>
                    <a:pt x="22920" y="2670"/>
                  </a:cubicBezTo>
                  <a:cubicBezTo>
                    <a:pt x="22968" y="2504"/>
                    <a:pt x="22944" y="2337"/>
                    <a:pt x="22944" y="2194"/>
                  </a:cubicBezTo>
                  <a:cubicBezTo>
                    <a:pt x="23492" y="1920"/>
                    <a:pt x="23694" y="1611"/>
                    <a:pt x="23611" y="1206"/>
                  </a:cubicBezTo>
                  <a:cubicBezTo>
                    <a:pt x="23519" y="768"/>
                    <a:pt x="23215" y="598"/>
                    <a:pt x="22452" y="598"/>
                  </a:cubicBezTo>
                  <a:cubicBezTo>
                    <a:pt x="22426" y="598"/>
                    <a:pt x="22400" y="598"/>
                    <a:pt x="22373" y="599"/>
                  </a:cubicBezTo>
                  <a:cubicBezTo>
                    <a:pt x="22266" y="158"/>
                    <a:pt x="21956" y="39"/>
                    <a:pt x="21575" y="39"/>
                  </a:cubicBezTo>
                  <a:cubicBezTo>
                    <a:pt x="21373" y="15"/>
                    <a:pt x="21170" y="15"/>
                    <a:pt x="20980" y="15"/>
                  </a:cubicBezTo>
                  <a:cubicBezTo>
                    <a:pt x="20172" y="6"/>
                    <a:pt x="19366" y="1"/>
                    <a:pt x="18561" y="1"/>
                  </a:cubicBezTo>
                  <a:close/>
                </a:path>
              </a:pathLst>
            </a:custGeom>
            <a:solidFill>
              <a:schemeClr val="accent2"/>
            </a:solidFill>
            <a:ln>
              <a:noFill/>
            </a:ln>
          </p:spPr>
          <p:txBody>
            <a:bodyPr spcFirstLastPara="1" wrap="square" lIns="0" tIns="0" rIns="0" bIns="91425" anchor="ctr" anchorCtr="0">
              <a:noAutofit/>
            </a:bodyPr>
            <a:lstStyle/>
            <a:p>
              <a:pPr marL="0" lvl="0" indent="0" algn="ctr" rtl="0">
                <a:spcBef>
                  <a:spcPts val="0"/>
                </a:spcBef>
                <a:spcAft>
                  <a:spcPts val="0"/>
                </a:spcAft>
                <a:buNone/>
              </a:pPr>
              <a:r>
                <a:rPr lang="en" sz="1600">
                  <a:solidFill>
                    <a:schemeClr val="dk1"/>
                  </a:solidFill>
                  <a:latin typeface="Gochi Hand"/>
                  <a:ea typeface="Gochi Hand"/>
                  <a:cs typeface="Gochi Hand"/>
                  <a:sym typeface="Gochi Hand"/>
                </a:rPr>
                <a:t>Tuesday</a:t>
              </a:r>
              <a:endParaRPr/>
            </a:p>
          </p:txBody>
        </p:sp>
        <p:sp>
          <p:nvSpPr>
            <p:cNvPr id="2910" name="Google Shape;2910;p35"/>
            <p:cNvSpPr/>
            <p:nvPr/>
          </p:nvSpPr>
          <p:spPr>
            <a:xfrm>
              <a:off x="11083099" y="1329575"/>
              <a:ext cx="2597473" cy="1454569"/>
            </a:xfrm>
            <a:custGeom>
              <a:avLst/>
              <a:gdLst/>
              <a:ahLst/>
              <a:cxnLst/>
              <a:rect l="l" t="t" r="r" b="b"/>
              <a:pathLst>
                <a:path w="79726" h="46089" extrusionOk="0">
                  <a:moveTo>
                    <a:pt x="65857" y="0"/>
                  </a:moveTo>
                  <a:cubicBezTo>
                    <a:pt x="65785" y="0"/>
                    <a:pt x="65713" y="1"/>
                    <a:pt x="65640" y="1"/>
                  </a:cubicBezTo>
                  <a:cubicBezTo>
                    <a:pt x="61390" y="73"/>
                    <a:pt x="57151" y="228"/>
                    <a:pt x="52889" y="311"/>
                  </a:cubicBezTo>
                  <a:cubicBezTo>
                    <a:pt x="48769" y="406"/>
                    <a:pt x="44661" y="513"/>
                    <a:pt x="40554" y="549"/>
                  </a:cubicBezTo>
                  <a:cubicBezTo>
                    <a:pt x="33410" y="632"/>
                    <a:pt x="26278" y="644"/>
                    <a:pt x="19134" y="716"/>
                  </a:cubicBezTo>
                  <a:cubicBezTo>
                    <a:pt x="16110" y="752"/>
                    <a:pt x="13122" y="1013"/>
                    <a:pt x="10205" y="1680"/>
                  </a:cubicBezTo>
                  <a:cubicBezTo>
                    <a:pt x="7419" y="2323"/>
                    <a:pt x="5454" y="3549"/>
                    <a:pt x="4263" y="5431"/>
                  </a:cubicBezTo>
                  <a:cubicBezTo>
                    <a:pt x="2858" y="7657"/>
                    <a:pt x="2168" y="10003"/>
                    <a:pt x="1704" y="12396"/>
                  </a:cubicBezTo>
                  <a:cubicBezTo>
                    <a:pt x="656" y="17968"/>
                    <a:pt x="299" y="23564"/>
                    <a:pt x="96" y="29160"/>
                  </a:cubicBezTo>
                  <a:cubicBezTo>
                    <a:pt x="84" y="29541"/>
                    <a:pt x="25" y="29922"/>
                    <a:pt x="1" y="30303"/>
                  </a:cubicBezTo>
                  <a:lnTo>
                    <a:pt x="1" y="37220"/>
                  </a:lnTo>
                  <a:cubicBezTo>
                    <a:pt x="132" y="37970"/>
                    <a:pt x="263" y="38709"/>
                    <a:pt x="430" y="39447"/>
                  </a:cubicBezTo>
                  <a:cubicBezTo>
                    <a:pt x="453" y="39649"/>
                    <a:pt x="537" y="39840"/>
                    <a:pt x="596" y="40042"/>
                  </a:cubicBezTo>
                  <a:cubicBezTo>
                    <a:pt x="1203" y="42376"/>
                    <a:pt x="3335" y="43733"/>
                    <a:pt x="6454" y="44221"/>
                  </a:cubicBezTo>
                  <a:cubicBezTo>
                    <a:pt x="9240" y="44650"/>
                    <a:pt x="12086" y="44947"/>
                    <a:pt x="14919" y="45102"/>
                  </a:cubicBezTo>
                  <a:cubicBezTo>
                    <a:pt x="27202" y="45746"/>
                    <a:pt x="39491" y="46088"/>
                    <a:pt x="51794" y="46088"/>
                  </a:cubicBezTo>
                  <a:cubicBezTo>
                    <a:pt x="54972" y="46088"/>
                    <a:pt x="58150" y="46065"/>
                    <a:pt x="61330" y="46019"/>
                  </a:cubicBezTo>
                  <a:cubicBezTo>
                    <a:pt x="64676" y="45971"/>
                    <a:pt x="68045" y="45876"/>
                    <a:pt x="71379" y="45638"/>
                  </a:cubicBezTo>
                  <a:cubicBezTo>
                    <a:pt x="73582" y="45471"/>
                    <a:pt x="75737" y="45019"/>
                    <a:pt x="77892" y="44662"/>
                  </a:cubicBezTo>
                  <a:cubicBezTo>
                    <a:pt x="79035" y="44471"/>
                    <a:pt x="79130" y="44245"/>
                    <a:pt x="78523" y="43554"/>
                  </a:cubicBezTo>
                  <a:cubicBezTo>
                    <a:pt x="78416" y="43435"/>
                    <a:pt x="78427" y="43233"/>
                    <a:pt x="78439" y="43078"/>
                  </a:cubicBezTo>
                  <a:cubicBezTo>
                    <a:pt x="78666" y="39578"/>
                    <a:pt x="78939" y="36089"/>
                    <a:pt x="79142" y="32601"/>
                  </a:cubicBezTo>
                  <a:cubicBezTo>
                    <a:pt x="79439" y="27660"/>
                    <a:pt x="79725" y="22718"/>
                    <a:pt x="79416" y="17754"/>
                  </a:cubicBezTo>
                  <a:cubicBezTo>
                    <a:pt x="79154" y="13848"/>
                    <a:pt x="78797" y="9943"/>
                    <a:pt x="77761" y="6085"/>
                  </a:cubicBezTo>
                  <a:cubicBezTo>
                    <a:pt x="77058" y="3490"/>
                    <a:pt x="74963" y="1728"/>
                    <a:pt x="71462" y="787"/>
                  </a:cubicBezTo>
                  <a:cubicBezTo>
                    <a:pt x="69637" y="305"/>
                    <a:pt x="67790" y="0"/>
                    <a:pt x="6585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1" name="Google Shape;2911;p35"/>
            <p:cNvSpPr/>
            <p:nvPr/>
          </p:nvSpPr>
          <p:spPr>
            <a:xfrm>
              <a:off x="11077300" y="2832826"/>
              <a:ext cx="2596268" cy="1445353"/>
            </a:xfrm>
            <a:custGeom>
              <a:avLst/>
              <a:gdLst/>
              <a:ahLst/>
              <a:cxnLst/>
              <a:rect l="l" t="t" r="r" b="b"/>
              <a:pathLst>
                <a:path w="79689" h="45797" extrusionOk="0">
                  <a:moveTo>
                    <a:pt x="43053" y="45526"/>
                  </a:moveTo>
                  <a:cubicBezTo>
                    <a:pt x="43056" y="45531"/>
                    <a:pt x="43058" y="45533"/>
                    <a:pt x="43060" y="45533"/>
                  </a:cubicBezTo>
                  <a:cubicBezTo>
                    <a:pt x="43061" y="45533"/>
                    <a:pt x="43063" y="45531"/>
                    <a:pt x="43063" y="45526"/>
                  </a:cubicBezTo>
                  <a:lnTo>
                    <a:pt x="43063" y="45526"/>
                  </a:lnTo>
                  <a:cubicBezTo>
                    <a:pt x="43060" y="45526"/>
                    <a:pt x="43057" y="45526"/>
                    <a:pt x="43053" y="45526"/>
                  </a:cubicBezTo>
                  <a:close/>
                  <a:moveTo>
                    <a:pt x="69758" y="1"/>
                  </a:moveTo>
                  <a:cubicBezTo>
                    <a:pt x="68509" y="1"/>
                    <a:pt x="67271" y="115"/>
                    <a:pt x="66044" y="282"/>
                  </a:cubicBezTo>
                  <a:cubicBezTo>
                    <a:pt x="63299" y="664"/>
                    <a:pt x="60549" y="865"/>
                    <a:pt x="57782" y="865"/>
                  </a:cubicBezTo>
                  <a:cubicBezTo>
                    <a:pt x="56240" y="865"/>
                    <a:pt x="54693" y="803"/>
                    <a:pt x="53138" y="675"/>
                  </a:cubicBezTo>
                  <a:cubicBezTo>
                    <a:pt x="50126" y="437"/>
                    <a:pt x="47066" y="187"/>
                    <a:pt x="44030" y="163"/>
                  </a:cubicBezTo>
                  <a:cubicBezTo>
                    <a:pt x="43869" y="163"/>
                    <a:pt x="43708" y="162"/>
                    <a:pt x="43548" y="162"/>
                  </a:cubicBezTo>
                  <a:cubicBezTo>
                    <a:pt x="38993" y="162"/>
                    <a:pt x="34427" y="322"/>
                    <a:pt x="29861" y="437"/>
                  </a:cubicBezTo>
                  <a:cubicBezTo>
                    <a:pt x="25777" y="544"/>
                    <a:pt x="21694" y="746"/>
                    <a:pt x="17622" y="842"/>
                  </a:cubicBezTo>
                  <a:cubicBezTo>
                    <a:pt x="14847" y="901"/>
                    <a:pt x="12109" y="1139"/>
                    <a:pt x="9406" y="1532"/>
                  </a:cubicBezTo>
                  <a:cubicBezTo>
                    <a:pt x="6608" y="1949"/>
                    <a:pt x="4656" y="3104"/>
                    <a:pt x="3537" y="4961"/>
                  </a:cubicBezTo>
                  <a:cubicBezTo>
                    <a:pt x="3298" y="5366"/>
                    <a:pt x="3072" y="5771"/>
                    <a:pt x="2882" y="6188"/>
                  </a:cubicBezTo>
                  <a:cubicBezTo>
                    <a:pt x="1274" y="9605"/>
                    <a:pt x="619" y="13141"/>
                    <a:pt x="381" y="16736"/>
                  </a:cubicBezTo>
                  <a:cubicBezTo>
                    <a:pt x="0" y="22630"/>
                    <a:pt x="322" y="28535"/>
                    <a:pt x="691" y="34429"/>
                  </a:cubicBezTo>
                  <a:cubicBezTo>
                    <a:pt x="810" y="36239"/>
                    <a:pt x="1215" y="38060"/>
                    <a:pt x="1643" y="39846"/>
                  </a:cubicBezTo>
                  <a:cubicBezTo>
                    <a:pt x="2155" y="41882"/>
                    <a:pt x="3989" y="43156"/>
                    <a:pt x="6727" y="43787"/>
                  </a:cubicBezTo>
                  <a:cubicBezTo>
                    <a:pt x="7227" y="43906"/>
                    <a:pt x="7716" y="44014"/>
                    <a:pt x="8228" y="44097"/>
                  </a:cubicBezTo>
                  <a:cubicBezTo>
                    <a:pt x="12954" y="44942"/>
                    <a:pt x="17800" y="45097"/>
                    <a:pt x="22646" y="45180"/>
                  </a:cubicBezTo>
                  <a:cubicBezTo>
                    <a:pt x="29468" y="45276"/>
                    <a:pt x="36267" y="45371"/>
                    <a:pt x="43065" y="45478"/>
                  </a:cubicBezTo>
                  <a:cubicBezTo>
                    <a:pt x="43065" y="45497"/>
                    <a:pt x="43065" y="45516"/>
                    <a:pt x="43063" y="45526"/>
                  </a:cubicBezTo>
                  <a:lnTo>
                    <a:pt x="43063" y="45526"/>
                  </a:lnTo>
                  <a:cubicBezTo>
                    <a:pt x="46632" y="45621"/>
                    <a:pt x="50177" y="45752"/>
                    <a:pt x="53745" y="45788"/>
                  </a:cubicBezTo>
                  <a:cubicBezTo>
                    <a:pt x="54520" y="45794"/>
                    <a:pt x="55294" y="45797"/>
                    <a:pt x="56070" y="45797"/>
                  </a:cubicBezTo>
                  <a:cubicBezTo>
                    <a:pt x="59022" y="45797"/>
                    <a:pt x="61979" y="45759"/>
                    <a:pt x="64931" y="45759"/>
                  </a:cubicBezTo>
                  <a:cubicBezTo>
                    <a:pt x="65481" y="45759"/>
                    <a:pt x="66031" y="45761"/>
                    <a:pt x="66580" y="45764"/>
                  </a:cubicBezTo>
                  <a:cubicBezTo>
                    <a:pt x="66790" y="45765"/>
                    <a:pt x="67000" y="45766"/>
                    <a:pt x="67209" y="45766"/>
                  </a:cubicBezTo>
                  <a:cubicBezTo>
                    <a:pt x="69985" y="45766"/>
                    <a:pt x="72739" y="45617"/>
                    <a:pt x="75462" y="45252"/>
                  </a:cubicBezTo>
                  <a:cubicBezTo>
                    <a:pt x="76427" y="45109"/>
                    <a:pt x="77403" y="44930"/>
                    <a:pt x="78320" y="44692"/>
                  </a:cubicBezTo>
                  <a:cubicBezTo>
                    <a:pt x="79308" y="44430"/>
                    <a:pt x="79522" y="43942"/>
                    <a:pt x="79165" y="43240"/>
                  </a:cubicBezTo>
                  <a:cubicBezTo>
                    <a:pt x="79105" y="43121"/>
                    <a:pt x="79082" y="43002"/>
                    <a:pt x="79082" y="42894"/>
                  </a:cubicBezTo>
                  <a:cubicBezTo>
                    <a:pt x="79201" y="41073"/>
                    <a:pt x="79344" y="39215"/>
                    <a:pt x="79403" y="37394"/>
                  </a:cubicBezTo>
                  <a:cubicBezTo>
                    <a:pt x="79510" y="33941"/>
                    <a:pt x="79689" y="30464"/>
                    <a:pt x="79629" y="27012"/>
                  </a:cubicBezTo>
                  <a:cubicBezTo>
                    <a:pt x="79570" y="23642"/>
                    <a:pt x="79236" y="20273"/>
                    <a:pt x="79046" y="16891"/>
                  </a:cubicBezTo>
                  <a:cubicBezTo>
                    <a:pt x="78891" y="13938"/>
                    <a:pt x="78844" y="10962"/>
                    <a:pt x="78617" y="7985"/>
                  </a:cubicBezTo>
                  <a:cubicBezTo>
                    <a:pt x="78463" y="5818"/>
                    <a:pt x="77724" y="3759"/>
                    <a:pt x="75903" y="1949"/>
                  </a:cubicBezTo>
                  <a:cubicBezTo>
                    <a:pt x="74831" y="913"/>
                    <a:pt x="73414" y="282"/>
                    <a:pt x="71616" y="92"/>
                  </a:cubicBezTo>
                  <a:cubicBezTo>
                    <a:pt x="70994" y="29"/>
                    <a:pt x="70375" y="1"/>
                    <a:pt x="6975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2" name="Google Shape;2912;p35"/>
            <p:cNvSpPr/>
            <p:nvPr/>
          </p:nvSpPr>
          <p:spPr>
            <a:xfrm>
              <a:off x="11645726" y="3062640"/>
              <a:ext cx="1466429" cy="228558"/>
            </a:xfrm>
            <a:custGeom>
              <a:avLst/>
              <a:gdLst/>
              <a:ahLst/>
              <a:cxnLst/>
              <a:rect l="l" t="t" r="r" b="b"/>
              <a:pathLst>
                <a:path w="27505" h="7242" extrusionOk="0">
                  <a:moveTo>
                    <a:pt x="17122" y="1"/>
                  </a:moveTo>
                  <a:cubicBezTo>
                    <a:pt x="13086" y="13"/>
                    <a:pt x="9038" y="120"/>
                    <a:pt x="4990" y="179"/>
                  </a:cubicBezTo>
                  <a:cubicBezTo>
                    <a:pt x="4418" y="185"/>
                    <a:pt x="3850" y="185"/>
                    <a:pt x="3282" y="185"/>
                  </a:cubicBezTo>
                  <a:cubicBezTo>
                    <a:pt x="2715" y="185"/>
                    <a:pt x="2150" y="185"/>
                    <a:pt x="1584" y="191"/>
                  </a:cubicBezTo>
                  <a:cubicBezTo>
                    <a:pt x="1394" y="191"/>
                    <a:pt x="1168" y="227"/>
                    <a:pt x="977" y="275"/>
                  </a:cubicBezTo>
                  <a:cubicBezTo>
                    <a:pt x="679" y="346"/>
                    <a:pt x="477" y="596"/>
                    <a:pt x="477" y="882"/>
                  </a:cubicBezTo>
                  <a:cubicBezTo>
                    <a:pt x="477" y="1168"/>
                    <a:pt x="679" y="1430"/>
                    <a:pt x="1001" y="1489"/>
                  </a:cubicBezTo>
                  <a:cubicBezTo>
                    <a:pt x="1251" y="1549"/>
                    <a:pt x="1525" y="1561"/>
                    <a:pt x="1775" y="1561"/>
                  </a:cubicBezTo>
                  <a:cubicBezTo>
                    <a:pt x="1946" y="1569"/>
                    <a:pt x="2115" y="1571"/>
                    <a:pt x="2284" y="1571"/>
                  </a:cubicBezTo>
                  <a:cubicBezTo>
                    <a:pt x="2622" y="1571"/>
                    <a:pt x="2958" y="1561"/>
                    <a:pt x="3299" y="1561"/>
                  </a:cubicBezTo>
                  <a:lnTo>
                    <a:pt x="3299" y="1656"/>
                  </a:lnTo>
                  <a:cubicBezTo>
                    <a:pt x="3156" y="1680"/>
                    <a:pt x="3037" y="1703"/>
                    <a:pt x="2906" y="1715"/>
                  </a:cubicBezTo>
                  <a:cubicBezTo>
                    <a:pt x="2775" y="1727"/>
                    <a:pt x="2632" y="1739"/>
                    <a:pt x="2501" y="1775"/>
                  </a:cubicBezTo>
                  <a:cubicBezTo>
                    <a:pt x="2180" y="1846"/>
                    <a:pt x="2001" y="2084"/>
                    <a:pt x="2013" y="2370"/>
                  </a:cubicBezTo>
                  <a:cubicBezTo>
                    <a:pt x="2037" y="2632"/>
                    <a:pt x="2251" y="2846"/>
                    <a:pt x="2561" y="2870"/>
                  </a:cubicBezTo>
                  <a:cubicBezTo>
                    <a:pt x="2930" y="2918"/>
                    <a:pt x="3311" y="2930"/>
                    <a:pt x="3680" y="2954"/>
                  </a:cubicBezTo>
                  <a:lnTo>
                    <a:pt x="4478" y="2989"/>
                  </a:lnTo>
                  <a:cubicBezTo>
                    <a:pt x="3489" y="3132"/>
                    <a:pt x="2501" y="3216"/>
                    <a:pt x="1501" y="3323"/>
                  </a:cubicBezTo>
                  <a:cubicBezTo>
                    <a:pt x="1168" y="3370"/>
                    <a:pt x="822" y="3430"/>
                    <a:pt x="489" y="3525"/>
                  </a:cubicBezTo>
                  <a:cubicBezTo>
                    <a:pt x="168" y="3632"/>
                    <a:pt x="1" y="3930"/>
                    <a:pt x="37" y="4228"/>
                  </a:cubicBezTo>
                  <a:cubicBezTo>
                    <a:pt x="72" y="4537"/>
                    <a:pt x="310" y="4763"/>
                    <a:pt x="668" y="4811"/>
                  </a:cubicBezTo>
                  <a:cubicBezTo>
                    <a:pt x="787" y="4823"/>
                    <a:pt x="894" y="4823"/>
                    <a:pt x="1013" y="4823"/>
                  </a:cubicBezTo>
                  <a:cubicBezTo>
                    <a:pt x="1787" y="4775"/>
                    <a:pt x="2573" y="4716"/>
                    <a:pt x="3346" y="4692"/>
                  </a:cubicBezTo>
                  <a:cubicBezTo>
                    <a:pt x="3466" y="4692"/>
                    <a:pt x="3573" y="4740"/>
                    <a:pt x="3692" y="4775"/>
                  </a:cubicBezTo>
                  <a:cubicBezTo>
                    <a:pt x="3918" y="4859"/>
                    <a:pt x="4120" y="4954"/>
                    <a:pt x="4347" y="5002"/>
                  </a:cubicBezTo>
                  <a:cubicBezTo>
                    <a:pt x="4620" y="5049"/>
                    <a:pt x="4894" y="5037"/>
                    <a:pt x="5168" y="5049"/>
                  </a:cubicBezTo>
                  <a:cubicBezTo>
                    <a:pt x="4978" y="5192"/>
                    <a:pt x="4740" y="5299"/>
                    <a:pt x="4632" y="5478"/>
                  </a:cubicBezTo>
                  <a:cubicBezTo>
                    <a:pt x="4513" y="5692"/>
                    <a:pt x="4359" y="5728"/>
                    <a:pt x="4144" y="5752"/>
                  </a:cubicBezTo>
                  <a:cubicBezTo>
                    <a:pt x="3620" y="5775"/>
                    <a:pt x="3096" y="5811"/>
                    <a:pt x="2596" y="5883"/>
                  </a:cubicBezTo>
                  <a:cubicBezTo>
                    <a:pt x="2239" y="5930"/>
                    <a:pt x="2025" y="6204"/>
                    <a:pt x="2025" y="6525"/>
                  </a:cubicBezTo>
                  <a:cubicBezTo>
                    <a:pt x="2025" y="6823"/>
                    <a:pt x="2251" y="7061"/>
                    <a:pt x="2596" y="7133"/>
                  </a:cubicBezTo>
                  <a:cubicBezTo>
                    <a:pt x="2715" y="7157"/>
                    <a:pt x="2846" y="7180"/>
                    <a:pt x="2965" y="7180"/>
                  </a:cubicBezTo>
                  <a:cubicBezTo>
                    <a:pt x="3525" y="7204"/>
                    <a:pt x="4085" y="7240"/>
                    <a:pt x="4644" y="7240"/>
                  </a:cubicBezTo>
                  <a:cubicBezTo>
                    <a:pt x="6254" y="7240"/>
                    <a:pt x="7860" y="7242"/>
                    <a:pt x="9464" y="7242"/>
                  </a:cubicBezTo>
                  <a:cubicBezTo>
                    <a:pt x="11871" y="7242"/>
                    <a:pt x="14274" y="7237"/>
                    <a:pt x="16681" y="7216"/>
                  </a:cubicBezTo>
                  <a:cubicBezTo>
                    <a:pt x="18694" y="7204"/>
                    <a:pt x="20718" y="7121"/>
                    <a:pt x="22730" y="7026"/>
                  </a:cubicBezTo>
                  <a:cubicBezTo>
                    <a:pt x="23325" y="7014"/>
                    <a:pt x="23920" y="6918"/>
                    <a:pt x="24492" y="6776"/>
                  </a:cubicBezTo>
                  <a:cubicBezTo>
                    <a:pt x="25278" y="6597"/>
                    <a:pt x="25421" y="5835"/>
                    <a:pt x="24837" y="5287"/>
                  </a:cubicBezTo>
                  <a:cubicBezTo>
                    <a:pt x="24825" y="5275"/>
                    <a:pt x="24825" y="5228"/>
                    <a:pt x="24813" y="5192"/>
                  </a:cubicBezTo>
                  <a:cubicBezTo>
                    <a:pt x="25171" y="5109"/>
                    <a:pt x="25516" y="4990"/>
                    <a:pt x="25683" y="4632"/>
                  </a:cubicBezTo>
                  <a:cubicBezTo>
                    <a:pt x="25837" y="4263"/>
                    <a:pt x="25718" y="3930"/>
                    <a:pt x="25480" y="3632"/>
                  </a:cubicBezTo>
                  <a:cubicBezTo>
                    <a:pt x="26695" y="3335"/>
                    <a:pt x="26695" y="3335"/>
                    <a:pt x="26671" y="2608"/>
                  </a:cubicBezTo>
                  <a:cubicBezTo>
                    <a:pt x="26814" y="2573"/>
                    <a:pt x="26957" y="2596"/>
                    <a:pt x="27064" y="2513"/>
                  </a:cubicBezTo>
                  <a:cubicBezTo>
                    <a:pt x="27230" y="2394"/>
                    <a:pt x="27445" y="2251"/>
                    <a:pt x="27480" y="2084"/>
                  </a:cubicBezTo>
                  <a:cubicBezTo>
                    <a:pt x="27504" y="1918"/>
                    <a:pt x="27361" y="1680"/>
                    <a:pt x="27230" y="1549"/>
                  </a:cubicBezTo>
                  <a:cubicBezTo>
                    <a:pt x="27088" y="1430"/>
                    <a:pt x="26885" y="1370"/>
                    <a:pt x="26695" y="1322"/>
                  </a:cubicBezTo>
                  <a:cubicBezTo>
                    <a:pt x="26254" y="1239"/>
                    <a:pt x="25825" y="1180"/>
                    <a:pt x="25361" y="1108"/>
                  </a:cubicBezTo>
                  <a:cubicBezTo>
                    <a:pt x="25397" y="751"/>
                    <a:pt x="25171" y="549"/>
                    <a:pt x="24885" y="453"/>
                  </a:cubicBezTo>
                  <a:cubicBezTo>
                    <a:pt x="24563" y="358"/>
                    <a:pt x="24218" y="275"/>
                    <a:pt x="23873" y="251"/>
                  </a:cubicBezTo>
                  <a:cubicBezTo>
                    <a:pt x="21634" y="156"/>
                    <a:pt x="19372" y="1"/>
                    <a:pt x="1712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600">
                  <a:solidFill>
                    <a:schemeClr val="dk1"/>
                  </a:solidFill>
                  <a:latin typeface="Gochi Hand"/>
                  <a:ea typeface="Gochi Hand"/>
                  <a:cs typeface="Gochi Hand"/>
                  <a:sym typeface="Gochi Hand"/>
                </a:rPr>
                <a:t>Thursday</a:t>
              </a:r>
              <a:endParaRPr/>
            </a:p>
          </p:txBody>
        </p:sp>
        <p:sp>
          <p:nvSpPr>
            <p:cNvPr id="2913" name="Google Shape;2913;p35"/>
            <p:cNvSpPr/>
            <p:nvPr/>
          </p:nvSpPr>
          <p:spPr>
            <a:xfrm>
              <a:off x="11794895" y="1495250"/>
              <a:ext cx="1137582" cy="211894"/>
            </a:xfrm>
            <a:custGeom>
              <a:avLst/>
              <a:gdLst/>
              <a:ahLst/>
              <a:cxnLst/>
              <a:rect l="l" t="t" r="r" b="b"/>
              <a:pathLst>
                <a:path w="21337" h="6714" extrusionOk="0">
                  <a:moveTo>
                    <a:pt x="16304" y="0"/>
                  </a:moveTo>
                  <a:cubicBezTo>
                    <a:pt x="15421" y="0"/>
                    <a:pt x="14541" y="4"/>
                    <a:pt x="13669" y="26"/>
                  </a:cubicBezTo>
                  <a:cubicBezTo>
                    <a:pt x="11050" y="85"/>
                    <a:pt x="8430" y="169"/>
                    <a:pt x="5811" y="240"/>
                  </a:cubicBezTo>
                  <a:cubicBezTo>
                    <a:pt x="4918" y="264"/>
                    <a:pt x="4025" y="264"/>
                    <a:pt x="3132" y="300"/>
                  </a:cubicBezTo>
                  <a:cubicBezTo>
                    <a:pt x="2811" y="312"/>
                    <a:pt x="2513" y="454"/>
                    <a:pt x="2215" y="562"/>
                  </a:cubicBezTo>
                  <a:cubicBezTo>
                    <a:pt x="2084" y="597"/>
                    <a:pt x="1965" y="705"/>
                    <a:pt x="1834" y="716"/>
                  </a:cubicBezTo>
                  <a:cubicBezTo>
                    <a:pt x="1465" y="764"/>
                    <a:pt x="1060" y="764"/>
                    <a:pt x="691" y="824"/>
                  </a:cubicBezTo>
                  <a:cubicBezTo>
                    <a:pt x="310" y="883"/>
                    <a:pt x="96" y="1133"/>
                    <a:pt x="48" y="1467"/>
                  </a:cubicBezTo>
                  <a:cubicBezTo>
                    <a:pt x="1" y="1788"/>
                    <a:pt x="167" y="2074"/>
                    <a:pt x="513" y="2240"/>
                  </a:cubicBezTo>
                  <a:cubicBezTo>
                    <a:pt x="548" y="2264"/>
                    <a:pt x="608" y="2288"/>
                    <a:pt x="668" y="2312"/>
                  </a:cubicBezTo>
                  <a:cubicBezTo>
                    <a:pt x="513" y="3300"/>
                    <a:pt x="1299" y="3276"/>
                    <a:pt x="1953" y="3443"/>
                  </a:cubicBezTo>
                  <a:cubicBezTo>
                    <a:pt x="1537" y="3622"/>
                    <a:pt x="1251" y="3860"/>
                    <a:pt x="1370" y="4288"/>
                  </a:cubicBezTo>
                  <a:cubicBezTo>
                    <a:pt x="1525" y="4884"/>
                    <a:pt x="2037" y="4824"/>
                    <a:pt x="2489" y="4919"/>
                  </a:cubicBezTo>
                  <a:cubicBezTo>
                    <a:pt x="2323" y="4931"/>
                    <a:pt x="2180" y="4943"/>
                    <a:pt x="2025" y="4979"/>
                  </a:cubicBezTo>
                  <a:cubicBezTo>
                    <a:pt x="1596" y="5050"/>
                    <a:pt x="1168" y="5110"/>
                    <a:pt x="751" y="5229"/>
                  </a:cubicBezTo>
                  <a:cubicBezTo>
                    <a:pt x="346" y="5360"/>
                    <a:pt x="144" y="5705"/>
                    <a:pt x="179" y="6062"/>
                  </a:cubicBezTo>
                  <a:cubicBezTo>
                    <a:pt x="227" y="6420"/>
                    <a:pt x="513" y="6693"/>
                    <a:pt x="941" y="6705"/>
                  </a:cubicBezTo>
                  <a:cubicBezTo>
                    <a:pt x="1109" y="6710"/>
                    <a:pt x="1277" y="6713"/>
                    <a:pt x="1443" y="6713"/>
                  </a:cubicBezTo>
                  <a:cubicBezTo>
                    <a:pt x="1677" y="6713"/>
                    <a:pt x="1909" y="6707"/>
                    <a:pt x="2132" y="6693"/>
                  </a:cubicBezTo>
                  <a:cubicBezTo>
                    <a:pt x="6954" y="6336"/>
                    <a:pt x="11764" y="5979"/>
                    <a:pt x="16574" y="5586"/>
                  </a:cubicBezTo>
                  <a:cubicBezTo>
                    <a:pt x="17765" y="5479"/>
                    <a:pt x="18932" y="5300"/>
                    <a:pt x="20122" y="5146"/>
                  </a:cubicBezTo>
                  <a:cubicBezTo>
                    <a:pt x="20396" y="5110"/>
                    <a:pt x="20658" y="4991"/>
                    <a:pt x="20920" y="4872"/>
                  </a:cubicBezTo>
                  <a:cubicBezTo>
                    <a:pt x="21182" y="4741"/>
                    <a:pt x="21337" y="4491"/>
                    <a:pt x="21313" y="4157"/>
                  </a:cubicBezTo>
                  <a:cubicBezTo>
                    <a:pt x="21301" y="3848"/>
                    <a:pt x="21122" y="3622"/>
                    <a:pt x="20825" y="3502"/>
                  </a:cubicBezTo>
                  <a:cubicBezTo>
                    <a:pt x="20765" y="3491"/>
                    <a:pt x="20706" y="3455"/>
                    <a:pt x="20634" y="3431"/>
                  </a:cubicBezTo>
                  <a:cubicBezTo>
                    <a:pt x="20896" y="3098"/>
                    <a:pt x="20920" y="2764"/>
                    <a:pt x="20658" y="2419"/>
                  </a:cubicBezTo>
                  <a:cubicBezTo>
                    <a:pt x="20718" y="2383"/>
                    <a:pt x="20765" y="2359"/>
                    <a:pt x="20813" y="2348"/>
                  </a:cubicBezTo>
                  <a:cubicBezTo>
                    <a:pt x="21099" y="2229"/>
                    <a:pt x="21253" y="2002"/>
                    <a:pt x="21242" y="1693"/>
                  </a:cubicBezTo>
                  <a:cubicBezTo>
                    <a:pt x="21230" y="1371"/>
                    <a:pt x="21051" y="1157"/>
                    <a:pt x="20753" y="1074"/>
                  </a:cubicBezTo>
                  <a:cubicBezTo>
                    <a:pt x="20384" y="1002"/>
                    <a:pt x="19991" y="1002"/>
                    <a:pt x="19622" y="919"/>
                  </a:cubicBezTo>
                  <a:cubicBezTo>
                    <a:pt x="19277" y="835"/>
                    <a:pt x="18932" y="693"/>
                    <a:pt x="18729" y="359"/>
                  </a:cubicBezTo>
                  <a:cubicBezTo>
                    <a:pt x="18575" y="109"/>
                    <a:pt x="18348" y="2"/>
                    <a:pt x="18074" y="2"/>
                  </a:cubicBezTo>
                  <a:cubicBezTo>
                    <a:pt x="17484" y="2"/>
                    <a:pt x="16893" y="0"/>
                    <a:pt x="16304" y="0"/>
                  </a:cubicBezTo>
                  <a:close/>
                </a:path>
              </a:pathLst>
            </a:custGeom>
            <a:solidFill>
              <a:schemeClr val="accent2"/>
            </a:solidFill>
            <a:ln>
              <a:noFill/>
            </a:ln>
          </p:spPr>
          <p:txBody>
            <a:bodyPr spcFirstLastPara="1" wrap="square" lIns="0" tIns="0" rIns="0" bIns="91425" anchor="ctr" anchorCtr="0">
              <a:noAutofit/>
            </a:bodyPr>
            <a:lstStyle/>
            <a:p>
              <a:pPr marL="0" lvl="0" indent="0" algn="ctr" rtl="0">
                <a:spcBef>
                  <a:spcPts val="0"/>
                </a:spcBef>
                <a:spcAft>
                  <a:spcPts val="0"/>
                </a:spcAft>
                <a:buNone/>
              </a:pPr>
              <a:r>
                <a:rPr lang="en" sz="1600">
                  <a:solidFill>
                    <a:schemeClr val="dk1"/>
                  </a:solidFill>
                  <a:latin typeface="Gochi Hand"/>
                  <a:ea typeface="Gochi Hand"/>
                  <a:cs typeface="Gochi Hand"/>
                  <a:sym typeface="Gochi Hand"/>
                </a:rPr>
                <a:t>Monday</a:t>
              </a:r>
              <a:endParaRPr/>
            </a:p>
          </p:txBody>
        </p:sp>
      </p:grpSp>
      <p:sp>
        <p:nvSpPr>
          <p:cNvPr id="2914" name="Google Shape;2914;p35"/>
          <p:cNvSpPr txBox="1">
            <a:spLocks noGrp="1"/>
          </p:cNvSpPr>
          <p:nvPr>
            <p:ph type="ctrTitle"/>
          </p:nvPr>
        </p:nvSpPr>
        <p:spPr>
          <a:xfrm>
            <a:off x="1843375" y="463800"/>
            <a:ext cx="5457300" cy="840000"/>
          </a:xfrm>
          <a:prstGeom prst="rect">
            <a:avLst/>
          </a:prstGeom>
        </p:spPr>
        <p:txBody>
          <a:bodyPr spcFirstLastPara="1" wrap="square" lIns="91425" tIns="91425" rIns="91425" bIns="91425" anchor="b" anchorCtr="0">
            <a:noAutofit/>
          </a:bodyPr>
          <a:lstStyle>
            <a:lvl1pPr lvl="0" algn="ctr" rtl="0">
              <a:lnSpc>
                <a:spcPct val="80000"/>
              </a:lnSpc>
              <a:spcBef>
                <a:spcPts val="0"/>
              </a:spcBef>
              <a:spcAft>
                <a:spcPts val="0"/>
              </a:spcAft>
              <a:buSzPts val="6000"/>
              <a:buNone/>
              <a:defRPr sz="6000"/>
            </a:lvl1pPr>
            <a:lvl2pPr lvl="1" algn="ctr" rtl="0">
              <a:lnSpc>
                <a:spcPct val="80000"/>
              </a:lnSpc>
              <a:spcBef>
                <a:spcPts val="0"/>
              </a:spcBef>
              <a:spcAft>
                <a:spcPts val="0"/>
              </a:spcAft>
              <a:buSzPts val="6000"/>
              <a:buNone/>
              <a:defRPr sz="6000"/>
            </a:lvl2pPr>
            <a:lvl3pPr lvl="2" algn="ctr" rtl="0">
              <a:lnSpc>
                <a:spcPct val="80000"/>
              </a:lnSpc>
              <a:spcBef>
                <a:spcPts val="0"/>
              </a:spcBef>
              <a:spcAft>
                <a:spcPts val="0"/>
              </a:spcAft>
              <a:buSzPts val="6000"/>
              <a:buNone/>
              <a:defRPr sz="6000"/>
            </a:lvl3pPr>
            <a:lvl4pPr lvl="3" algn="ctr" rtl="0">
              <a:lnSpc>
                <a:spcPct val="80000"/>
              </a:lnSpc>
              <a:spcBef>
                <a:spcPts val="0"/>
              </a:spcBef>
              <a:spcAft>
                <a:spcPts val="0"/>
              </a:spcAft>
              <a:buSzPts val="6000"/>
              <a:buNone/>
              <a:defRPr sz="6000"/>
            </a:lvl4pPr>
            <a:lvl5pPr lvl="4" algn="ctr" rtl="0">
              <a:lnSpc>
                <a:spcPct val="80000"/>
              </a:lnSpc>
              <a:spcBef>
                <a:spcPts val="0"/>
              </a:spcBef>
              <a:spcAft>
                <a:spcPts val="0"/>
              </a:spcAft>
              <a:buSzPts val="6000"/>
              <a:buNone/>
              <a:defRPr sz="6000"/>
            </a:lvl5pPr>
            <a:lvl6pPr lvl="5" algn="ctr" rtl="0">
              <a:lnSpc>
                <a:spcPct val="80000"/>
              </a:lnSpc>
              <a:spcBef>
                <a:spcPts val="0"/>
              </a:spcBef>
              <a:spcAft>
                <a:spcPts val="0"/>
              </a:spcAft>
              <a:buSzPts val="6000"/>
              <a:buNone/>
              <a:defRPr sz="6000"/>
            </a:lvl6pPr>
            <a:lvl7pPr lvl="6" algn="ctr" rtl="0">
              <a:lnSpc>
                <a:spcPct val="80000"/>
              </a:lnSpc>
              <a:spcBef>
                <a:spcPts val="0"/>
              </a:spcBef>
              <a:spcAft>
                <a:spcPts val="0"/>
              </a:spcAft>
              <a:buSzPts val="6000"/>
              <a:buNone/>
              <a:defRPr sz="6000"/>
            </a:lvl7pPr>
            <a:lvl8pPr lvl="7" algn="ctr" rtl="0">
              <a:lnSpc>
                <a:spcPct val="80000"/>
              </a:lnSpc>
              <a:spcBef>
                <a:spcPts val="0"/>
              </a:spcBef>
              <a:spcAft>
                <a:spcPts val="0"/>
              </a:spcAft>
              <a:buSzPts val="6000"/>
              <a:buNone/>
              <a:defRPr sz="6000"/>
            </a:lvl8pPr>
            <a:lvl9pPr lvl="8" algn="ctr" rtl="0">
              <a:lnSpc>
                <a:spcPct val="80000"/>
              </a:lnSpc>
              <a:spcBef>
                <a:spcPts val="0"/>
              </a:spcBef>
              <a:spcAft>
                <a:spcPts val="0"/>
              </a:spcAft>
              <a:buSzPts val="6000"/>
              <a:buNone/>
              <a:defRPr sz="6000"/>
            </a:lvl9pPr>
          </a:lstStyle>
          <a:p>
            <a:endParaRPr/>
          </a:p>
        </p:txBody>
      </p:sp>
      <p:sp>
        <p:nvSpPr>
          <p:cNvPr id="2915" name="Google Shape;2915;p35"/>
          <p:cNvSpPr txBox="1">
            <a:spLocks noGrp="1"/>
          </p:cNvSpPr>
          <p:nvPr>
            <p:ph type="subTitle" idx="1"/>
          </p:nvPr>
        </p:nvSpPr>
        <p:spPr>
          <a:xfrm>
            <a:off x="2054700" y="1283600"/>
            <a:ext cx="5034600" cy="966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Font typeface="Chilanka"/>
              <a:buNone/>
              <a:defRPr>
                <a:latin typeface="Chilanka"/>
                <a:ea typeface="Chilanka"/>
                <a:cs typeface="Chilanka"/>
                <a:sym typeface="Chilanka"/>
              </a:defRPr>
            </a:lvl1pPr>
            <a:lvl2pPr lvl="1" algn="ctr" rtl="0">
              <a:lnSpc>
                <a:spcPct val="100000"/>
              </a:lnSpc>
              <a:spcBef>
                <a:spcPts val="0"/>
              </a:spcBef>
              <a:spcAft>
                <a:spcPts val="0"/>
              </a:spcAft>
              <a:buSzPts val="1400"/>
              <a:buFont typeface="Chilanka"/>
              <a:buNone/>
              <a:defRPr>
                <a:latin typeface="Chilanka"/>
                <a:ea typeface="Chilanka"/>
                <a:cs typeface="Chilanka"/>
                <a:sym typeface="Chilanka"/>
              </a:defRPr>
            </a:lvl2pPr>
            <a:lvl3pPr lvl="2" algn="ctr" rtl="0">
              <a:lnSpc>
                <a:spcPct val="100000"/>
              </a:lnSpc>
              <a:spcBef>
                <a:spcPts val="0"/>
              </a:spcBef>
              <a:spcAft>
                <a:spcPts val="0"/>
              </a:spcAft>
              <a:buSzPts val="1400"/>
              <a:buFont typeface="Chilanka"/>
              <a:buNone/>
              <a:defRPr>
                <a:latin typeface="Chilanka"/>
                <a:ea typeface="Chilanka"/>
                <a:cs typeface="Chilanka"/>
                <a:sym typeface="Chilanka"/>
              </a:defRPr>
            </a:lvl3pPr>
            <a:lvl4pPr lvl="3" algn="ctr" rtl="0">
              <a:lnSpc>
                <a:spcPct val="100000"/>
              </a:lnSpc>
              <a:spcBef>
                <a:spcPts val="0"/>
              </a:spcBef>
              <a:spcAft>
                <a:spcPts val="0"/>
              </a:spcAft>
              <a:buSzPts val="1400"/>
              <a:buFont typeface="Chilanka"/>
              <a:buNone/>
              <a:defRPr>
                <a:latin typeface="Chilanka"/>
                <a:ea typeface="Chilanka"/>
                <a:cs typeface="Chilanka"/>
                <a:sym typeface="Chilanka"/>
              </a:defRPr>
            </a:lvl4pPr>
            <a:lvl5pPr lvl="4" algn="ctr" rtl="0">
              <a:lnSpc>
                <a:spcPct val="100000"/>
              </a:lnSpc>
              <a:spcBef>
                <a:spcPts val="0"/>
              </a:spcBef>
              <a:spcAft>
                <a:spcPts val="0"/>
              </a:spcAft>
              <a:buSzPts val="1400"/>
              <a:buFont typeface="Chilanka"/>
              <a:buNone/>
              <a:defRPr>
                <a:latin typeface="Chilanka"/>
                <a:ea typeface="Chilanka"/>
                <a:cs typeface="Chilanka"/>
                <a:sym typeface="Chilanka"/>
              </a:defRPr>
            </a:lvl5pPr>
            <a:lvl6pPr lvl="5" algn="ctr" rtl="0">
              <a:lnSpc>
                <a:spcPct val="100000"/>
              </a:lnSpc>
              <a:spcBef>
                <a:spcPts val="0"/>
              </a:spcBef>
              <a:spcAft>
                <a:spcPts val="0"/>
              </a:spcAft>
              <a:buSzPts val="1400"/>
              <a:buFont typeface="Chilanka"/>
              <a:buNone/>
              <a:defRPr>
                <a:latin typeface="Chilanka"/>
                <a:ea typeface="Chilanka"/>
                <a:cs typeface="Chilanka"/>
                <a:sym typeface="Chilanka"/>
              </a:defRPr>
            </a:lvl6pPr>
            <a:lvl7pPr lvl="6" algn="ctr" rtl="0">
              <a:lnSpc>
                <a:spcPct val="100000"/>
              </a:lnSpc>
              <a:spcBef>
                <a:spcPts val="0"/>
              </a:spcBef>
              <a:spcAft>
                <a:spcPts val="0"/>
              </a:spcAft>
              <a:buSzPts val="1400"/>
              <a:buFont typeface="Chilanka"/>
              <a:buNone/>
              <a:defRPr>
                <a:latin typeface="Chilanka"/>
                <a:ea typeface="Chilanka"/>
                <a:cs typeface="Chilanka"/>
                <a:sym typeface="Chilanka"/>
              </a:defRPr>
            </a:lvl7pPr>
            <a:lvl8pPr lvl="7" algn="ctr" rtl="0">
              <a:lnSpc>
                <a:spcPct val="100000"/>
              </a:lnSpc>
              <a:spcBef>
                <a:spcPts val="0"/>
              </a:spcBef>
              <a:spcAft>
                <a:spcPts val="0"/>
              </a:spcAft>
              <a:buSzPts val="1400"/>
              <a:buFont typeface="Chilanka"/>
              <a:buNone/>
              <a:defRPr>
                <a:latin typeface="Chilanka"/>
                <a:ea typeface="Chilanka"/>
                <a:cs typeface="Chilanka"/>
                <a:sym typeface="Chilanka"/>
              </a:defRPr>
            </a:lvl8pPr>
            <a:lvl9pPr lvl="8" algn="ctr" rtl="0">
              <a:lnSpc>
                <a:spcPct val="100000"/>
              </a:lnSpc>
              <a:spcBef>
                <a:spcPts val="0"/>
              </a:spcBef>
              <a:spcAft>
                <a:spcPts val="0"/>
              </a:spcAft>
              <a:buSzPts val="1400"/>
              <a:buFont typeface="Chilanka"/>
              <a:buNone/>
              <a:defRPr>
                <a:latin typeface="Chilanka"/>
                <a:ea typeface="Chilanka"/>
                <a:cs typeface="Chilanka"/>
                <a:sym typeface="Chilanka"/>
              </a:defRPr>
            </a:lvl9pPr>
          </a:lstStyle>
          <a:p>
            <a:endParaRPr/>
          </a:p>
        </p:txBody>
      </p:sp>
      <p:grpSp>
        <p:nvGrpSpPr>
          <p:cNvPr id="2916" name="Google Shape;2916;p35"/>
          <p:cNvGrpSpPr/>
          <p:nvPr/>
        </p:nvGrpSpPr>
        <p:grpSpPr>
          <a:xfrm flipH="1">
            <a:off x="228219" y="-172332"/>
            <a:ext cx="964528" cy="1021252"/>
            <a:chOff x="7782610" y="-185800"/>
            <a:chExt cx="940178" cy="995470"/>
          </a:xfrm>
        </p:grpSpPr>
        <p:sp>
          <p:nvSpPr>
            <p:cNvPr id="2917" name="Google Shape;2917;p35"/>
            <p:cNvSpPr/>
            <p:nvPr/>
          </p:nvSpPr>
          <p:spPr>
            <a:xfrm>
              <a:off x="7782610" y="-185800"/>
              <a:ext cx="936795" cy="983915"/>
            </a:xfrm>
            <a:custGeom>
              <a:avLst/>
              <a:gdLst/>
              <a:ahLst/>
              <a:cxnLst/>
              <a:rect l="l" t="t" r="r" b="b"/>
              <a:pathLst>
                <a:path w="29683" h="31176" extrusionOk="0">
                  <a:moveTo>
                    <a:pt x="4668" y="1"/>
                  </a:moveTo>
                  <a:cubicBezTo>
                    <a:pt x="4442" y="84"/>
                    <a:pt x="4204" y="96"/>
                    <a:pt x="4073" y="251"/>
                  </a:cubicBezTo>
                  <a:cubicBezTo>
                    <a:pt x="3946" y="291"/>
                    <a:pt x="3804" y="409"/>
                    <a:pt x="3691" y="409"/>
                  </a:cubicBezTo>
                  <a:cubicBezTo>
                    <a:pt x="3603" y="409"/>
                    <a:pt x="3533" y="336"/>
                    <a:pt x="3501" y="96"/>
                  </a:cubicBezTo>
                  <a:cubicBezTo>
                    <a:pt x="3432" y="50"/>
                    <a:pt x="3362" y="30"/>
                    <a:pt x="3294" y="30"/>
                  </a:cubicBezTo>
                  <a:cubicBezTo>
                    <a:pt x="3185" y="30"/>
                    <a:pt x="3079" y="78"/>
                    <a:pt x="2977" y="143"/>
                  </a:cubicBezTo>
                  <a:cubicBezTo>
                    <a:pt x="2792" y="286"/>
                    <a:pt x="2602" y="408"/>
                    <a:pt x="2403" y="408"/>
                  </a:cubicBezTo>
                  <a:cubicBezTo>
                    <a:pt x="2270" y="408"/>
                    <a:pt x="2132" y="353"/>
                    <a:pt x="1989" y="215"/>
                  </a:cubicBezTo>
                  <a:cubicBezTo>
                    <a:pt x="1910" y="176"/>
                    <a:pt x="1832" y="161"/>
                    <a:pt x="1755" y="161"/>
                  </a:cubicBezTo>
                  <a:cubicBezTo>
                    <a:pt x="1535" y="161"/>
                    <a:pt x="1318" y="277"/>
                    <a:pt x="1098" y="277"/>
                  </a:cubicBezTo>
                  <a:cubicBezTo>
                    <a:pt x="1042" y="277"/>
                    <a:pt x="986" y="269"/>
                    <a:pt x="929" y="251"/>
                  </a:cubicBezTo>
                  <a:cubicBezTo>
                    <a:pt x="834" y="382"/>
                    <a:pt x="703" y="465"/>
                    <a:pt x="691" y="644"/>
                  </a:cubicBezTo>
                  <a:cubicBezTo>
                    <a:pt x="691" y="691"/>
                    <a:pt x="739" y="703"/>
                    <a:pt x="703" y="751"/>
                  </a:cubicBezTo>
                  <a:cubicBezTo>
                    <a:pt x="578" y="612"/>
                    <a:pt x="485" y="558"/>
                    <a:pt x="414" y="558"/>
                  </a:cubicBezTo>
                  <a:cubicBezTo>
                    <a:pt x="240" y="558"/>
                    <a:pt x="189" y="875"/>
                    <a:pt x="96" y="1060"/>
                  </a:cubicBezTo>
                  <a:cubicBezTo>
                    <a:pt x="1" y="1322"/>
                    <a:pt x="36" y="1501"/>
                    <a:pt x="322" y="1513"/>
                  </a:cubicBezTo>
                  <a:cubicBezTo>
                    <a:pt x="465" y="1513"/>
                    <a:pt x="596" y="1537"/>
                    <a:pt x="703" y="1679"/>
                  </a:cubicBezTo>
                  <a:cubicBezTo>
                    <a:pt x="870" y="1751"/>
                    <a:pt x="1060" y="1798"/>
                    <a:pt x="1072" y="2048"/>
                  </a:cubicBezTo>
                  <a:cubicBezTo>
                    <a:pt x="1096" y="2072"/>
                    <a:pt x="1096" y="2096"/>
                    <a:pt x="1108" y="2120"/>
                  </a:cubicBezTo>
                  <a:cubicBezTo>
                    <a:pt x="1132" y="2168"/>
                    <a:pt x="1168" y="2215"/>
                    <a:pt x="1215" y="2239"/>
                  </a:cubicBezTo>
                  <a:cubicBezTo>
                    <a:pt x="1403" y="2504"/>
                    <a:pt x="1375" y="2646"/>
                    <a:pt x="1104" y="2646"/>
                  </a:cubicBezTo>
                  <a:cubicBezTo>
                    <a:pt x="1083" y="2646"/>
                    <a:pt x="1060" y="2645"/>
                    <a:pt x="1037" y="2644"/>
                  </a:cubicBezTo>
                  <a:cubicBezTo>
                    <a:pt x="1006" y="2639"/>
                    <a:pt x="977" y="2637"/>
                    <a:pt x="949" y="2637"/>
                  </a:cubicBezTo>
                  <a:cubicBezTo>
                    <a:pt x="901" y="2637"/>
                    <a:pt x="856" y="2645"/>
                    <a:pt x="810" y="2668"/>
                  </a:cubicBezTo>
                  <a:cubicBezTo>
                    <a:pt x="679" y="3132"/>
                    <a:pt x="775" y="3465"/>
                    <a:pt x="1120" y="3561"/>
                  </a:cubicBezTo>
                  <a:cubicBezTo>
                    <a:pt x="1251" y="3596"/>
                    <a:pt x="1406" y="3620"/>
                    <a:pt x="1489" y="3775"/>
                  </a:cubicBezTo>
                  <a:cubicBezTo>
                    <a:pt x="1539" y="3824"/>
                    <a:pt x="1605" y="3849"/>
                    <a:pt x="1667" y="3849"/>
                  </a:cubicBezTo>
                  <a:cubicBezTo>
                    <a:pt x="1679" y="3849"/>
                    <a:pt x="1691" y="3848"/>
                    <a:pt x="1703" y="3846"/>
                  </a:cubicBezTo>
                  <a:cubicBezTo>
                    <a:pt x="1754" y="3817"/>
                    <a:pt x="1798" y="3804"/>
                    <a:pt x="1837" y="3804"/>
                  </a:cubicBezTo>
                  <a:cubicBezTo>
                    <a:pt x="1969" y="3804"/>
                    <a:pt x="2040" y="3953"/>
                    <a:pt x="2132" y="4073"/>
                  </a:cubicBezTo>
                  <a:cubicBezTo>
                    <a:pt x="2430" y="4132"/>
                    <a:pt x="2703" y="4215"/>
                    <a:pt x="2918" y="4454"/>
                  </a:cubicBezTo>
                  <a:cubicBezTo>
                    <a:pt x="2965" y="4477"/>
                    <a:pt x="3025" y="4489"/>
                    <a:pt x="3073" y="4501"/>
                  </a:cubicBezTo>
                  <a:cubicBezTo>
                    <a:pt x="3170" y="4483"/>
                    <a:pt x="3281" y="4412"/>
                    <a:pt x="3386" y="4412"/>
                  </a:cubicBezTo>
                  <a:cubicBezTo>
                    <a:pt x="3421" y="4412"/>
                    <a:pt x="3456" y="4421"/>
                    <a:pt x="3489" y="4442"/>
                  </a:cubicBezTo>
                  <a:cubicBezTo>
                    <a:pt x="4096" y="4846"/>
                    <a:pt x="4858" y="4680"/>
                    <a:pt x="5442" y="5156"/>
                  </a:cubicBezTo>
                  <a:cubicBezTo>
                    <a:pt x="5692" y="5263"/>
                    <a:pt x="5918" y="5466"/>
                    <a:pt x="6192" y="5489"/>
                  </a:cubicBezTo>
                  <a:cubicBezTo>
                    <a:pt x="6280" y="5441"/>
                    <a:pt x="6362" y="5421"/>
                    <a:pt x="6440" y="5421"/>
                  </a:cubicBezTo>
                  <a:cubicBezTo>
                    <a:pt x="6593" y="5421"/>
                    <a:pt x="6733" y="5498"/>
                    <a:pt x="6883" y="5585"/>
                  </a:cubicBezTo>
                  <a:cubicBezTo>
                    <a:pt x="7156" y="6005"/>
                    <a:pt x="7513" y="6240"/>
                    <a:pt x="7961" y="6240"/>
                  </a:cubicBezTo>
                  <a:cubicBezTo>
                    <a:pt x="8021" y="6240"/>
                    <a:pt x="8082" y="6236"/>
                    <a:pt x="8145" y="6228"/>
                  </a:cubicBezTo>
                  <a:cubicBezTo>
                    <a:pt x="8323" y="6287"/>
                    <a:pt x="8311" y="6561"/>
                    <a:pt x="8478" y="6644"/>
                  </a:cubicBezTo>
                  <a:cubicBezTo>
                    <a:pt x="8740" y="6692"/>
                    <a:pt x="9026" y="6692"/>
                    <a:pt x="9252" y="6918"/>
                  </a:cubicBezTo>
                  <a:cubicBezTo>
                    <a:pt x="9621" y="7311"/>
                    <a:pt x="10157" y="7454"/>
                    <a:pt x="10478" y="7906"/>
                  </a:cubicBezTo>
                  <a:cubicBezTo>
                    <a:pt x="10509" y="7921"/>
                    <a:pt x="10539" y="7927"/>
                    <a:pt x="10569" y="7927"/>
                  </a:cubicBezTo>
                  <a:cubicBezTo>
                    <a:pt x="10689" y="7927"/>
                    <a:pt x="10795" y="7828"/>
                    <a:pt x="10905" y="7828"/>
                  </a:cubicBezTo>
                  <a:cubicBezTo>
                    <a:pt x="10921" y="7828"/>
                    <a:pt x="10938" y="7830"/>
                    <a:pt x="10954" y="7835"/>
                  </a:cubicBezTo>
                  <a:lnTo>
                    <a:pt x="11097" y="7835"/>
                  </a:lnTo>
                  <a:cubicBezTo>
                    <a:pt x="11359" y="8144"/>
                    <a:pt x="11574" y="8502"/>
                    <a:pt x="11812" y="8847"/>
                  </a:cubicBezTo>
                  <a:cubicBezTo>
                    <a:pt x="11895" y="9145"/>
                    <a:pt x="12228" y="8978"/>
                    <a:pt x="12347" y="9216"/>
                  </a:cubicBezTo>
                  <a:cubicBezTo>
                    <a:pt x="12443" y="9430"/>
                    <a:pt x="12598" y="9561"/>
                    <a:pt x="12800" y="9621"/>
                  </a:cubicBezTo>
                  <a:cubicBezTo>
                    <a:pt x="13038" y="9680"/>
                    <a:pt x="13205" y="9811"/>
                    <a:pt x="13217" y="10109"/>
                  </a:cubicBezTo>
                  <a:cubicBezTo>
                    <a:pt x="13252" y="10169"/>
                    <a:pt x="13264" y="10216"/>
                    <a:pt x="13312" y="10264"/>
                  </a:cubicBezTo>
                  <a:cubicBezTo>
                    <a:pt x="13340" y="10278"/>
                    <a:pt x="13372" y="10283"/>
                    <a:pt x="13401" y="10283"/>
                  </a:cubicBezTo>
                  <a:cubicBezTo>
                    <a:pt x="13421" y="10283"/>
                    <a:pt x="13440" y="10281"/>
                    <a:pt x="13455" y="10276"/>
                  </a:cubicBezTo>
                  <a:cubicBezTo>
                    <a:pt x="13537" y="10215"/>
                    <a:pt x="13607" y="10189"/>
                    <a:pt x="13669" y="10189"/>
                  </a:cubicBezTo>
                  <a:cubicBezTo>
                    <a:pt x="13846" y="10189"/>
                    <a:pt x="13950" y="10399"/>
                    <a:pt x="14074" y="10550"/>
                  </a:cubicBezTo>
                  <a:cubicBezTo>
                    <a:pt x="14217" y="10728"/>
                    <a:pt x="14276" y="10990"/>
                    <a:pt x="14514" y="11061"/>
                  </a:cubicBezTo>
                  <a:cubicBezTo>
                    <a:pt x="14562" y="11061"/>
                    <a:pt x="14622" y="11085"/>
                    <a:pt x="14669" y="11085"/>
                  </a:cubicBezTo>
                  <a:cubicBezTo>
                    <a:pt x="14701" y="11082"/>
                    <a:pt x="14732" y="11080"/>
                    <a:pt x="14761" y="11080"/>
                  </a:cubicBezTo>
                  <a:cubicBezTo>
                    <a:pt x="15133" y="11080"/>
                    <a:pt x="15280" y="11356"/>
                    <a:pt x="15324" y="11764"/>
                  </a:cubicBezTo>
                  <a:cubicBezTo>
                    <a:pt x="15348" y="11812"/>
                    <a:pt x="15384" y="11835"/>
                    <a:pt x="15419" y="11871"/>
                  </a:cubicBezTo>
                  <a:cubicBezTo>
                    <a:pt x="15426" y="11878"/>
                    <a:pt x="15434" y="11881"/>
                    <a:pt x="15443" y="11881"/>
                  </a:cubicBezTo>
                  <a:cubicBezTo>
                    <a:pt x="15482" y="11881"/>
                    <a:pt x="15533" y="11819"/>
                    <a:pt x="15575" y="11819"/>
                  </a:cubicBezTo>
                  <a:cubicBezTo>
                    <a:pt x="15600" y="11819"/>
                    <a:pt x="15622" y="11843"/>
                    <a:pt x="15634" y="11919"/>
                  </a:cubicBezTo>
                  <a:cubicBezTo>
                    <a:pt x="15634" y="12050"/>
                    <a:pt x="15657" y="12169"/>
                    <a:pt x="15753" y="12276"/>
                  </a:cubicBezTo>
                  <a:cubicBezTo>
                    <a:pt x="15931" y="12395"/>
                    <a:pt x="16157" y="12407"/>
                    <a:pt x="16277" y="12633"/>
                  </a:cubicBezTo>
                  <a:cubicBezTo>
                    <a:pt x="16360" y="12788"/>
                    <a:pt x="16217" y="12836"/>
                    <a:pt x="16134" y="12931"/>
                  </a:cubicBezTo>
                  <a:cubicBezTo>
                    <a:pt x="16038" y="13288"/>
                    <a:pt x="16253" y="13324"/>
                    <a:pt x="16467" y="13324"/>
                  </a:cubicBezTo>
                  <a:cubicBezTo>
                    <a:pt x="16484" y="13326"/>
                    <a:pt x="16501" y="13327"/>
                    <a:pt x="16518" y="13327"/>
                  </a:cubicBezTo>
                  <a:cubicBezTo>
                    <a:pt x="16627" y="13327"/>
                    <a:pt x="16736" y="13286"/>
                    <a:pt x="16845" y="13286"/>
                  </a:cubicBezTo>
                  <a:cubicBezTo>
                    <a:pt x="16898" y="13286"/>
                    <a:pt x="16950" y="13296"/>
                    <a:pt x="17003" y="13324"/>
                  </a:cubicBezTo>
                  <a:cubicBezTo>
                    <a:pt x="17193" y="13407"/>
                    <a:pt x="17372" y="13467"/>
                    <a:pt x="17431" y="13740"/>
                  </a:cubicBezTo>
                  <a:cubicBezTo>
                    <a:pt x="17539" y="14193"/>
                    <a:pt x="17836" y="14490"/>
                    <a:pt x="18182" y="14621"/>
                  </a:cubicBezTo>
                  <a:cubicBezTo>
                    <a:pt x="18574" y="14788"/>
                    <a:pt x="18443" y="15026"/>
                    <a:pt x="18372" y="15288"/>
                  </a:cubicBezTo>
                  <a:cubicBezTo>
                    <a:pt x="18308" y="15596"/>
                    <a:pt x="18349" y="15810"/>
                    <a:pt x="18621" y="15810"/>
                  </a:cubicBezTo>
                  <a:cubicBezTo>
                    <a:pt x="18653" y="15810"/>
                    <a:pt x="18690" y="15807"/>
                    <a:pt x="18729" y="15800"/>
                  </a:cubicBezTo>
                  <a:cubicBezTo>
                    <a:pt x="18734" y="15800"/>
                    <a:pt x="18739" y="15799"/>
                    <a:pt x="18743" y="15799"/>
                  </a:cubicBezTo>
                  <a:cubicBezTo>
                    <a:pt x="18832" y="15799"/>
                    <a:pt x="18789" y="15910"/>
                    <a:pt x="18801" y="15967"/>
                  </a:cubicBezTo>
                  <a:cubicBezTo>
                    <a:pt x="18813" y="16026"/>
                    <a:pt x="18848" y="16062"/>
                    <a:pt x="18872" y="16110"/>
                  </a:cubicBezTo>
                  <a:cubicBezTo>
                    <a:pt x="19086" y="16145"/>
                    <a:pt x="19229" y="16217"/>
                    <a:pt x="19170" y="16503"/>
                  </a:cubicBezTo>
                  <a:cubicBezTo>
                    <a:pt x="19194" y="16741"/>
                    <a:pt x="19253" y="16943"/>
                    <a:pt x="19503" y="16955"/>
                  </a:cubicBezTo>
                  <a:cubicBezTo>
                    <a:pt x="19682" y="16979"/>
                    <a:pt x="19694" y="17122"/>
                    <a:pt x="19694" y="17277"/>
                  </a:cubicBezTo>
                  <a:cubicBezTo>
                    <a:pt x="19789" y="17431"/>
                    <a:pt x="20027" y="17467"/>
                    <a:pt x="20027" y="17717"/>
                  </a:cubicBezTo>
                  <a:cubicBezTo>
                    <a:pt x="20051" y="17765"/>
                    <a:pt x="20087" y="17812"/>
                    <a:pt x="20122" y="17836"/>
                  </a:cubicBezTo>
                  <a:cubicBezTo>
                    <a:pt x="20337" y="17991"/>
                    <a:pt x="20563" y="18122"/>
                    <a:pt x="20718" y="18324"/>
                  </a:cubicBezTo>
                  <a:cubicBezTo>
                    <a:pt x="20813" y="18431"/>
                    <a:pt x="20920" y="18539"/>
                    <a:pt x="20920" y="18717"/>
                  </a:cubicBezTo>
                  <a:cubicBezTo>
                    <a:pt x="20932" y="18848"/>
                    <a:pt x="20884" y="18979"/>
                    <a:pt x="20980" y="19098"/>
                  </a:cubicBezTo>
                  <a:cubicBezTo>
                    <a:pt x="21036" y="19161"/>
                    <a:pt x="21100" y="19183"/>
                    <a:pt x="21168" y="19183"/>
                  </a:cubicBezTo>
                  <a:cubicBezTo>
                    <a:pt x="21215" y="19183"/>
                    <a:pt x="21264" y="19172"/>
                    <a:pt x="21313" y="19158"/>
                  </a:cubicBezTo>
                  <a:cubicBezTo>
                    <a:pt x="21357" y="19151"/>
                    <a:pt x="21398" y="19147"/>
                    <a:pt x="21437" y="19147"/>
                  </a:cubicBezTo>
                  <a:cubicBezTo>
                    <a:pt x="21598" y="19147"/>
                    <a:pt x="21708" y="19220"/>
                    <a:pt x="21718" y="19479"/>
                  </a:cubicBezTo>
                  <a:cubicBezTo>
                    <a:pt x="21706" y="19622"/>
                    <a:pt x="21670" y="19753"/>
                    <a:pt x="21658" y="19896"/>
                  </a:cubicBezTo>
                  <a:cubicBezTo>
                    <a:pt x="21648" y="20090"/>
                    <a:pt x="21726" y="20213"/>
                    <a:pt x="21858" y="20213"/>
                  </a:cubicBezTo>
                  <a:cubicBezTo>
                    <a:pt x="21888" y="20213"/>
                    <a:pt x="21921" y="20207"/>
                    <a:pt x="21956" y="20194"/>
                  </a:cubicBezTo>
                  <a:cubicBezTo>
                    <a:pt x="22030" y="20167"/>
                    <a:pt x="22080" y="20155"/>
                    <a:pt x="22112" y="20155"/>
                  </a:cubicBezTo>
                  <a:cubicBezTo>
                    <a:pt x="22252" y="20155"/>
                    <a:pt x="22067" y="20366"/>
                    <a:pt x="22087" y="20444"/>
                  </a:cubicBezTo>
                  <a:cubicBezTo>
                    <a:pt x="22063" y="20515"/>
                    <a:pt x="22027" y="20586"/>
                    <a:pt x="22015" y="20682"/>
                  </a:cubicBezTo>
                  <a:cubicBezTo>
                    <a:pt x="22134" y="20920"/>
                    <a:pt x="22361" y="21051"/>
                    <a:pt x="22444" y="21325"/>
                  </a:cubicBezTo>
                  <a:cubicBezTo>
                    <a:pt x="22480" y="21360"/>
                    <a:pt x="22504" y="21408"/>
                    <a:pt x="22551" y="21444"/>
                  </a:cubicBezTo>
                  <a:cubicBezTo>
                    <a:pt x="22825" y="21741"/>
                    <a:pt x="23039" y="22039"/>
                    <a:pt x="23075" y="22491"/>
                  </a:cubicBezTo>
                  <a:cubicBezTo>
                    <a:pt x="23087" y="22789"/>
                    <a:pt x="23206" y="23015"/>
                    <a:pt x="23492" y="23087"/>
                  </a:cubicBezTo>
                  <a:cubicBezTo>
                    <a:pt x="23539" y="23087"/>
                    <a:pt x="23623" y="23027"/>
                    <a:pt x="23623" y="23027"/>
                  </a:cubicBezTo>
                  <a:lnTo>
                    <a:pt x="23623" y="23027"/>
                  </a:lnTo>
                  <a:cubicBezTo>
                    <a:pt x="23575" y="23420"/>
                    <a:pt x="23932" y="23658"/>
                    <a:pt x="23920" y="24063"/>
                  </a:cubicBezTo>
                  <a:cubicBezTo>
                    <a:pt x="23920" y="24274"/>
                    <a:pt x="24006" y="24371"/>
                    <a:pt x="24133" y="24371"/>
                  </a:cubicBezTo>
                  <a:cubicBezTo>
                    <a:pt x="24206" y="24371"/>
                    <a:pt x="24293" y="24338"/>
                    <a:pt x="24385" y="24277"/>
                  </a:cubicBezTo>
                  <a:cubicBezTo>
                    <a:pt x="24801" y="24385"/>
                    <a:pt x="24968" y="24873"/>
                    <a:pt x="25301" y="25087"/>
                  </a:cubicBezTo>
                  <a:cubicBezTo>
                    <a:pt x="25290" y="25099"/>
                    <a:pt x="25290" y="25111"/>
                    <a:pt x="25278" y="25135"/>
                  </a:cubicBezTo>
                  <a:cubicBezTo>
                    <a:pt x="25171" y="25337"/>
                    <a:pt x="25123" y="25563"/>
                    <a:pt x="25218" y="25801"/>
                  </a:cubicBezTo>
                  <a:cubicBezTo>
                    <a:pt x="25325" y="25980"/>
                    <a:pt x="25468" y="26147"/>
                    <a:pt x="25456" y="26385"/>
                  </a:cubicBezTo>
                  <a:cubicBezTo>
                    <a:pt x="25480" y="26540"/>
                    <a:pt x="25516" y="26718"/>
                    <a:pt x="25694" y="26778"/>
                  </a:cubicBezTo>
                  <a:lnTo>
                    <a:pt x="25921" y="26825"/>
                  </a:lnTo>
                  <a:cubicBezTo>
                    <a:pt x="25972" y="26836"/>
                    <a:pt x="26032" y="26863"/>
                    <a:pt x="26093" y="26863"/>
                  </a:cubicBezTo>
                  <a:cubicBezTo>
                    <a:pt x="26103" y="26863"/>
                    <a:pt x="26113" y="26863"/>
                    <a:pt x="26123" y="26861"/>
                  </a:cubicBezTo>
                  <a:cubicBezTo>
                    <a:pt x="26226" y="26840"/>
                    <a:pt x="26321" y="26828"/>
                    <a:pt x="26407" y="26828"/>
                  </a:cubicBezTo>
                  <a:cubicBezTo>
                    <a:pt x="26757" y="26828"/>
                    <a:pt x="26956" y="27026"/>
                    <a:pt x="26956" y="27599"/>
                  </a:cubicBezTo>
                  <a:cubicBezTo>
                    <a:pt x="26956" y="27799"/>
                    <a:pt x="27058" y="27905"/>
                    <a:pt x="27211" y="27905"/>
                  </a:cubicBezTo>
                  <a:cubicBezTo>
                    <a:pt x="27341" y="27905"/>
                    <a:pt x="27508" y="27829"/>
                    <a:pt x="27683" y="27671"/>
                  </a:cubicBezTo>
                  <a:lnTo>
                    <a:pt x="27683" y="27671"/>
                  </a:lnTo>
                  <a:cubicBezTo>
                    <a:pt x="27445" y="28075"/>
                    <a:pt x="27504" y="28540"/>
                    <a:pt x="27195" y="28826"/>
                  </a:cubicBezTo>
                  <a:cubicBezTo>
                    <a:pt x="27171" y="28873"/>
                    <a:pt x="27171" y="28933"/>
                    <a:pt x="27171" y="28992"/>
                  </a:cubicBezTo>
                  <a:cubicBezTo>
                    <a:pt x="27183" y="29159"/>
                    <a:pt x="27254" y="29266"/>
                    <a:pt x="27385" y="29326"/>
                  </a:cubicBezTo>
                  <a:cubicBezTo>
                    <a:pt x="27552" y="29385"/>
                    <a:pt x="27528" y="29492"/>
                    <a:pt x="27445" y="29611"/>
                  </a:cubicBezTo>
                  <a:cubicBezTo>
                    <a:pt x="27421" y="29659"/>
                    <a:pt x="27409" y="29695"/>
                    <a:pt x="27385" y="29754"/>
                  </a:cubicBezTo>
                  <a:cubicBezTo>
                    <a:pt x="27445" y="29969"/>
                    <a:pt x="27564" y="30111"/>
                    <a:pt x="27349" y="30350"/>
                  </a:cubicBezTo>
                  <a:cubicBezTo>
                    <a:pt x="27150" y="30561"/>
                    <a:pt x="27055" y="30945"/>
                    <a:pt x="27541" y="30945"/>
                  </a:cubicBezTo>
                  <a:cubicBezTo>
                    <a:pt x="27549" y="30945"/>
                    <a:pt x="27556" y="30945"/>
                    <a:pt x="27564" y="30945"/>
                  </a:cubicBezTo>
                  <a:cubicBezTo>
                    <a:pt x="27643" y="30897"/>
                    <a:pt x="27722" y="30880"/>
                    <a:pt x="27801" y="30880"/>
                  </a:cubicBezTo>
                  <a:cubicBezTo>
                    <a:pt x="28023" y="30880"/>
                    <a:pt x="28242" y="31020"/>
                    <a:pt x="28464" y="31020"/>
                  </a:cubicBezTo>
                  <a:cubicBezTo>
                    <a:pt x="28517" y="31020"/>
                    <a:pt x="28570" y="31012"/>
                    <a:pt x="28623" y="30993"/>
                  </a:cubicBezTo>
                  <a:cubicBezTo>
                    <a:pt x="28730" y="30993"/>
                    <a:pt x="28838" y="31004"/>
                    <a:pt x="28933" y="31052"/>
                  </a:cubicBezTo>
                  <a:cubicBezTo>
                    <a:pt x="29039" y="31095"/>
                    <a:pt x="29159" y="31175"/>
                    <a:pt x="29266" y="31175"/>
                  </a:cubicBezTo>
                  <a:cubicBezTo>
                    <a:pt x="29338" y="31175"/>
                    <a:pt x="29404" y="31139"/>
                    <a:pt x="29457" y="31028"/>
                  </a:cubicBezTo>
                  <a:cubicBezTo>
                    <a:pt x="29623" y="30695"/>
                    <a:pt x="29385" y="30552"/>
                    <a:pt x="29135" y="30409"/>
                  </a:cubicBezTo>
                  <a:lnTo>
                    <a:pt x="29135" y="30409"/>
                  </a:lnTo>
                  <a:cubicBezTo>
                    <a:pt x="29285" y="30447"/>
                    <a:pt x="29384" y="30588"/>
                    <a:pt x="29506" y="30588"/>
                  </a:cubicBezTo>
                  <a:cubicBezTo>
                    <a:pt x="29539" y="30588"/>
                    <a:pt x="29574" y="30577"/>
                    <a:pt x="29612" y="30552"/>
                  </a:cubicBezTo>
                  <a:cubicBezTo>
                    <a:pt x="29612" y="30397"/>
                    <a:pt x="29588" y="30254"/>
                    <a:pt x="29588" y="30100"/>
                  </a:cubicBezTo>
                  <a:cubicBezTo>
                    <a:pt x="29683" y="29838"/>
                    <a:pt x="29433" y="29695"/>
                    <a:pt x="29409" y="29480"/>
                  </a:cubicBezTo>
                  <a:cubicBezTo>
                    <a:pt x="29350" y="29254"/>
                    <a:pt x="29100" y="29099"/>
                    <a:pt x="29159" y="28826"/>
                  </a:cubicBezTo>
                  <a:cubicBezTo>
                    <a:pt x="28850" y="28195"/>
                    <a:pt x="28480" y="27587"/>
                    <a:pt x="28600" y="26813"/>
                  </a:cubicBezTo>
                  <a:cubicBezTo>
                    <a:pt x="28611" y="26635"/>
                    <a:pt x="28552" y="26480"/>
                    <a:pt x="28516" y="26325"/>
                  </a:cubicBezTo>
                  <a:cubicBezTo>
                    <a:pt x="28504" y="26266"/>
                    <a:pt x="28480" y="26182"/>
                    <a:pt x="28445" y="26123"/>
                  </a:cubicBezTo>
                  <a:cubicBezTo>
                    <a:pt x="28433" y="25885"/>
                    <a:pt x="28219" y="25754"/>
                    <a:pt x="28207" y="25516"/>
                  </a:cubicBezTo>
                  <a:cubicBezTo>
                    <a:pt x="28159" y="25444"/>
                    <a:pt x="28135" y="25385"/>
                    <a:pt x="28099" y="25325"/>
                  </a:cubicBezTo>
                  <a:cubicBezTo>
                    <a:pt x="28141" y="25262"/>
                    <a:pt x="28174" y="25239"/>
                    <a:pt x="28203" y="25239"/>
                  </a:cubicBezTo>
                  <a:cubicBezTo>
                    <a:pt x="28281" y="25239"/>
                    <a:pt x="28329" y="25398"/>
                    <a:pt x="28409" y="25398"/>
                  </a:cubicBezTo>
                  <a:cubicBezTo>
                    <a:pt x="28413" y="25398"/>
                    <a:pt x="28417" y="25397"/>
                    <a:pt x="28421" y="25397"/>
                  </a:cubicBezTo>
                  <a:lnTo>
                    <a:pt x="28730" y="25706"/>
                  </a:lnTo>
                  <a:cubicBezTo>
                    <a:pt x="28804" y="25741"/>
                    <a:pt x="28861" y="25756"/>
                    <a:pt x="28906" y="25756"/>
                  </a:cubicBezTo>
                  <a:cubicBezTo>
                    <a:pt x="29107" y="25756"/>
                    <a:pt x="29060" y="25455"/>
                    <a:pt x="29147" y="25289"/>
                  </a:cubicBezTo>
                  <a:cubicBezTo>
                    <a:pt x="28802" y="23825"/>
                    <a:pt x="28219" y="22432"/>
                    <a:pt x="27564" y="21110"/>
                  </a:cubicBezTo>
                  <a:cubicBezTo>
                    <a:pt x="27028" y="20039"/>
                    <a:pt x="26468" y="18991"/>
                    <a:pt x="25861" y="17979"/>
                  </a:cubicBezTo>
                  <a:cubicBezTo>
                    <a:pt x="25087" y="16693"/>
                    <a:pt x="24254" y="15443"/>
                    <a:pt x="23337" y="14264"/>
                  </a:cubicBezTo>
                  <a:cubicBezTo>
                    <a:pt x="22670" y="13407"/>
                    <a:pt x="21932" y="12633"/>
                    <a:pt x="21194" y="11823"/>
                  </a:cubicBezTo>
                  <a:cubicBezTo>
                    <a:pt x="19872" y="10347"/>
                    <a:pt x="18574" y="8847"/>
                    <a:pt x="17134" y="7513"/>
                  </a:cubicBezTo>
                  <a:cubicBezTo>
                    <a:pt x="17034" y="7467"/>
                    <a:pt x="16935" y="7398"/>
                    <a:pt x="16841" y="7398"/>
                  </a:cubicBezTo>
                  <a:cubicBezTo>
                    <a:pt x="16767" y="7398"/>
                    <a:pt x="16697" y="7441"/>
                    <a:pt x="16634" y="7573"/>
                  </a:cubicBezTo>
                  <a:cubicBezTo>
                    <a:pt x="16717" y="7359"/>
                    <a:pt x="16705" y="7121"/>
                    <a:pt x="16527" y="7037"/>
                  </a:cubicBezTo>
                  <a:cubicBezTo>
                    <a:pt x="16241" y="6870"/>
                    <a:pt x="16062" y="6597"/>
                    <a:pt x="15836" y="6359"/>
                  </a:cubicBezTo>
                  <a:cubicBezTo>
                    <a:pt x="15732" y="6266"/>
                    <a:pt x="15660" y="6227"/>
                    <a:pt x="15612" y="6227"/>
                  </a:cubicBezTo>
                  <a:cubicBezTo>
                    <a:pt x="15512" y="6227"/>
                    <a:pt x="15514" y="6396"/>
                    <a:pt x="15538" y="6597"/>
                  </a:cubicBezTo>
                  <a:cubicBezTo>
                    <a:pt x="15467" y="6394"/>
                    <a:pt x="15586" y="6108"/>
                    <a:pt x="15348" y="5942"/>
                  </a:cubicBezTo>
                  <a:cubicBezTo>
                    <a:pt x="14884" y="5513"/>
                    <a:pt x="14372" y="5204"/>
                    <a:pt x="13871" y="4799"/>
                  </a:cubicBezTo>
                  <a:cubicBezTo>
                    <a:pt x="12609" y="3775"/>
                    <a:pt x="11240" y="2894"/>
                    <a:pt x="9811" y="2168"/>
                  </a:cubicBezTo>
                  <a:cubicBezTo>
                    <a:pt x="8788" y="1644"/>
                    <a:pt x="7787" y="1048"/>
                    <a:pt x="6704" y="679"/>
                  </a:cubicBezTo>
                  <a:cubicBezTo>
                    <a:pt x="6013" y="453"/>
                    <a:pt x="5299" y="358"/>
                    <a:pt x="466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8" name="Google Shape;2918;p35"/>
            <p:cNvSpPr/>
            <p:nvPr/>
          </p:nvSpPr>
          <p:spPr>
            <a:xfrm>
              <a:off x="8610784" y="694762"/>
              <a:ext cx="53747" cy="102822"/>
            </a:xfrm>
            <a:custGeom>
              <a:avLst/>
              <a:gdLst/>
              <a:ahLst/>
              <a:cxnLst/>
              <a:rect l="l" t="t" r="r" b="b"/>
              <a:pathLst>
                <a:path w="1703" h="3258" extrusionOk="0">
                  <a:moveTo>
                    <a:pt x="468" y="0"/>
                  </a:moveTo>
                  <a:cubicBezTo>
                    <a:pt x="422" y="0"/>
                    <a:pt x="373" y="16"/>
                    <a:pt x="322" y="54"/>
                  </a:cubicBezTo>
                  <a:cubicBezTo>
                    <a:pt x="0" y="257"/>
                    <a:pt x="476" y="412"/>
                    <a:pt x="345" y="638"/>
                  </a:cubicBezTo>
                  <a:cubicBezTo>
                    <a:pt x="191" y="876"/>
                    <a:pt x="405" y="1150"/>
                    <a:pt x="298" y="1424"/>
                  </a:cubicBezTo>
                  <a:cubicBezTo>
                    <a:pt x="310" y="1555"/>
                    <a:pt x="345" y="1709"/>
                    <a:pt x="417" y="1828"/>
                  </a:cubicBezTo>
                  <a:cubicBezTo>
                    <a:pt x="464" y="2186"/>
                    <a:pt x="583" y="2495"/>
                    <a:pt x="786" y="2757"/>
                  </a:cubicBezTo>
                  <a:cubicBezTo>
                    <a:pt x="845" y="2960"/>
                    <a:pt x="893" y="3198"/>
                    <a:pt x="1119" y="3257"/>
                  </a:cubicBezTo>
                  <a:lnTo>
                    <a:pt x="1203" y="3210"/>
                  </a:lnTo>
                  <a:cubicBezTo>
                    <a:pt x="1322" y="3186"/>
                    <a:pt x="1417" y="3138"/>
                    <a:pt x="1334" y="2960"/>
                  </a:cubicBezTo>
                  <a:cubicBezTo>
                    <a:pt x="822" y="2948"/>
                    <a:pt x="1131" y="2650"/>
                    <a:pt x="1215" y="2448"/>
                  </a:cubicBezTo>
                  <a:cubicBezTo>
                    <a:pt x="1322" y="2245"/>
                    <a:pt x="1607" y="2329"/>
                    <a:pt x="1703" y="2126"/>
                  </a:cubicBezTo>
                  <a:cubicBezTo>
                    <a:pt x="1688" y="1999"/>
                    <a:pt x="1636" y="1964"/>
                    <a:pt x="1572" y="1964"/>
                  </a:cubicBezTo>
                  <a:cubicBezTo>
                    <a:pt x="1497" y="1964"/>
                    <a:pt x="1406" y="2010"/>
                    <a:pt x="1334" y="2010"/>
                  </a:cubicBezTo>
                  <a:cubicBezTo>
                    <a:pt x="1270" y="2010"/>
                    <a:pt x="1222" y="1974"/>
                    <a:pt x="1215" y="1840"/>
                  </a:cubicBezTo>
                  <a:cubicBezTo>
                    <a:pt x="1191" y="1781"/>
                    <a:pt x="1179" y="1697"/>
                    <a:pt x="1203" y="1674"/>
                  </a:cubicBezTo>
                  <a:cubicBezTo>
                    <a:pt x="1212" y="1666"/>
                    <a:pt x="1219" y="1663"/>
                    <a:pt x="1225" y="1663"/>
                  </a:cubicBezTo>
                  <a:cubicBezTo>
                    <a:pt x="1260" y="1663"/>
                    <a:pt x="1258" y="1757"/>
                    <a:pt x="1298" y="1757"/>
                  </a:cubicBezTo>
                  <a:cubicBezTo>
                    <a:pt x="1536" y="1590"/>
                    <a:pt x="1643" y="1400"/>
                    <a:pt x="1286" y="1281"/>
                  </a:cubicBezTo>
                  <a:cubicBezTo>
                    <a:pt x="1167" y="1233"/>
                    <a:pt x="1060" y="1197"/>
                    <a:pt x="1012" y="1055"/>
                  </a:cubicBezTo>
                  <a:cubicBezTo>
                    <a:pt x="869" y="1043"/>
                    <a:pt x="834" y="924"/>
                    <a:pt x="881" y="816"/>
                  </a:cubicBezTo>
                  <a:cubicBezTo>
                    <a:pt x="893" y="650"/>
                    <a:pt x="905" y="471"/>
                    <a:pt x="845" y="304"/>
                  </a:cubicBezTo>
                  <a:cubicBezTo>
                    <a:pt x="822" y="221"/>
                    <a:pt x="762" y="162"/>
                    <a:pt x="703" y="102"/>
                  </a:cubicBezTo>
                  <a:cubicBezTo>
                    <a:pt x="626" y="49"/>
                    <a:pt x="550" y="0"/>
                    <a:pt x="46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9" name="Google Shape;2919;p35"/>
            <p:cNvSpPr/>
            <p:nvPr/>
          </p:nvSpPr>
          <p:spPr>
            <a:xfrm>
              <a:off x="8505187" y="530844"/>
              <a:ext cx="72935" cy="93354"/>
            </a:xfrm>
            <a:custGeom>
              <a:avLst/>
              <a:gdLst/>
              <a:ahLst/>
              <a:cxnLst/>
              <a:rect l="l" t="t" r="r" b="b"/>
              <a:pathLst>
                <a:path w="2311" h="2958" extrusionOk="0">
                  <a:moveTo>
                    <a:pt x="741" y="0"/>
                  </a:moveTo>
                  <a:cubicBezTo>
                    <a:pt x="607" y="0"/>
                    <a:pt x="649" y="200"/>
                    <a:pt x="596" y="295"/>
                  </a:cubicBezTo>
                  <a:cubicBezTo>
                    <a:pt x="584" y="297"/>
                    <a:pt x="572" y="298"/>
                    <a:pt x="560" y="298"/>
                  </a:cubicBezTo>
                  <a:cubicBezTo>
                    <a:pt x="424" y="298"/>
                    <a:pt x="298" y="208"/>
                    <a:pt x="156" y="208"/>
                  </a:cubicBezTo>
                  <a:cubicBezTo>
                    <a:pt x="114" y="208"/>
                    <a:pt x="70" y="216"/>
                    <a:pt x="24" y="236"/>
                  </a:cubicBezTo>
                  <a:cubicBezTo>
                    <a:pt x="0" y="295"/>
                    <a:pt x="0" y="331"/>
                    <a:pt x="0" y="391"/>
                  </a:cubicBezTo>
                  <a:cubicBezTo>
                    <a:pt x="60" y="629"/>
                    <a:pt x="167" y="807"/>
                    <a:pt x="322" y="974"/>
                  </a:cubicBezTo>
                  <a:cubicBezTo>
                    <a:pt x="381" y="1034"/>
                    <a:pt x="441" y="1081"/>
                    <a:pt x="500" y="1141"/>
                  </a:cubicBezTo>
                  <a:cubicBezTo>
                    <a:pt x="953" y="1629"/>
                    <a:pt x="1191" y="2284"/>
                    <a:pt x="1560" y="2831"/>
                  </a:cubicBezTo>
                  <a:cubicBezTo>
                    <a:pt x="1708" y="2898"/>
                    <a:pt x="1851" y="2957"/>
                    <a:pt x="1973" y="2957"/>
                  </a:cubicBezTo>
                  <a:cubicBezTo>
                    <a:pt x="2137" y="2957"/>
                    <a:pt x="2263" y="2851"/>
                    <a:pt x="2310" y="2510"/>
                  </a:cubicBezTo>
                  <a:cubicBezTo>
                    <a:pt x="1917" y="2212"/>
                    <a:pt x="1655" y="1808"/>
                    <a:pt x="1441" y="1343"/>
                  </a:cubicBezTo>
                  <a:cubicBezTo>
                    <a:pt x="1370" y="1415"/>
                    <a:pt x="1298" y="1522"/>
                    <a:pt x="1239" y="1522"/>
                  </a:cubicBezTo>
                  <a:cubicBezTo>
                    <a:pt x="1096" y="1510"/>
                    <a:pt x="1096" y="1367"/>
                    <a:pt x="1096" y="1224"/>
                  </a:cubicBezTo>
                  <a:cubicBezTo>
                    <a:pt x="1096" y="1046"/>
                    <a:pt x="1274" y="772"/>
                    <a:pt x="1096" y="736"/>
                  </a:cubicBezTo>
                  <a:cubicBezTo>
                    <a:pt x="786" y="676"/>
                    <a:pt x="881" y="426"/>
                    <a:pt x="822" y="248"/>
                  </a:cubicBezTo>
                  <a:cubicBezTo>
                    <a:pt x="798" y="176"/>
                    <a:pt x="965" y="57"/>
                    <a:pt x="798" y="10"/>
                  </a:cubicBezTo>
                  <a:cubicBezTo>
                    <a:pt x="776" y="3"/>
                    <a:pt x="757" y="0"/>
                    <a:pt x="74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0" name="Google Shape;2920;p35"/>
            <p:cNvSpPr/>
            <p:nvPr/>
          </p:nvSpPr>
          <p:spPr>
            <a:xfrm>
              <a:off x="8432664" y="412182"/>
              <a:ext cx="59396" cy="86443"/>
            </a:xfrm>
            <a:custGeom>
              <a:avLst/>
              <a:gdLst/>
              <a:ahLst/>
              <a:cxnLst/>
              <a:rect l="l" t="t" r="r" b="b"/>
              <a:pathLst>
                <a:path w="1882" h="2739" extrusionOk="0">
                  <a:moveTo>
                    <a:pt x="180" y="1"/>
                  </a:moveTo>
                  <a:cubicBezTo>
                    <a:pt x="104" y="1"/>
                    <a:pt x="44" y="56"/>
                    <a:pt x="1" y="186"/>
                  </a:cubicBezTo>
                  <a:cubicBezTo>
                    <a:pt x="167" y="722"/>
                    <a:pt x="512" y="1115"/>
                    <a:pt x="810" y="1555"/>
                  </a:cubicBezTo>
                  <a:cubicBezTo>
                    <a:pt x="774" y="1758"/>
                    <a:pt x="893" y="1865"/>
                    <a:pt x="1024" y="1960"/>
                  </a:cubicBezTo>
                  <a:cubicBezTo>
                    <a:pt x="1191" y="2091"/>
                    <a:pt x="1310" y="2258"/>
                    <a:pt x="1322" y="2496"/>
                  </a:cubicBezTo>
                  <a:cubicBezTo>
                    <a:pt x="1298" y="2603"/>
                    <a:pt x="1417" y="2603"/>
                    <a:pt x="1441" y="2674"/>
                  </a:cubicBezTo>
                  <a:cubicBezTo>
                    <a:pt x="1498" y="2717"/>
                    <a:pt x="1551" y="2739"/>
                    <a:pt x="1607" y="2739"/>
                  </a:cubicBezTo>
                  <a:cubicBezTo>
                    <a:pt x="1645" y="2739"/>
                    <a:pt x="1684" y="2729"/>
                    <a:pt x="1727" y="2710"/>
                  </a:cubicBezTo>
                  <a:cubicBezTo>
                    <a:pt x="1882" y="2603"/>
                    <a:pt x="1822" y="2412"/>
                    <a:pt x="1870" y="2269"/>
                  </a:cubicBezTo>
                  <a:cubicBezTo>
                    <a:pt x="1834" y="1936"/>
                    <a:pt x="1691" y="1746"/>
                    <a:pt x="1405" y="1698"/>
                  </a:cubicBezTo>
                  <a:cubicBezTo>
                    <a:pt x="1417" y="1567"/>
                    <a:pt x="1477" y="1543"/>
                    <a:pt x="1584" y="1531"/>
                  </a:cubicBezTo>
                  <a:cubicBezTo>
                    <a:pt x="1636" y="1178"/>
                    <a:pt x="1650" y="1081"/>
                    <a:pt x="1501" y="1081"/>
                  </a:cubicBezTo>
                  <a:cubicBezTo>
                    <a:pt x="1444" y="1081"/>
                    <a:pt x="1363" y="1095"/>
                    <a:pt x="1251" y="1115"/>
                  </a:cubicBezTo>
                  <a:cubicBezTo>
                    <a:pt x="1235" y="1118"/>
                    <a:pt x="1222" y="1120"/>
                    <a:pt x="1210" y="1120"/>
                  </a:cubicBezTo>
                  <a:cubicBezTo>
                    <a:pt x="1108" y="1120"/>
                    <a:pt x="1105" y="995"/>
                    <a:pt x="1084" y="888"/>
                  </a:cubicBezTo>
                  <a:cubicBezTo>
                    <a:pt x="1013" y="793"/>
                    <a:pt x="846" y="888"/>
                    <a:pt x="822" y="710"/>
                  </a:cubicBezTo>
                  <a:cubicBezTo>
                    <a:pt x="786" y="507"/>
                    <a:pt x="715" y="329"/>
                    <a:pt x="655" y="138"/>
                  </a:cubicBezTo>
                  <a:cubicBezTo>
                    <a:pt x="548" y="114"/>
                    <a:pt x="453" y="91"/>
                    <a:pt x="346" y="67"/>
                  </a:cubicBezTo>
                  <a:cubicBezTo>
                    <a:pt x="285" y="24"/>
                    <a:pt x="229" y="1"/>
                    <a:pt x="18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1" name="Google Shape;2921;p35"/>
            <p:cNvSpPr/>
            <p:nvPr/>
          </p:nvSpPr>
          <p:spPr>
            <a:xfrm>
              <a:off x="8260194" y="197738"/>
              <a:ext cx="69558" cy="66276"/>
            </a:xfrm>
            <a:custGeom>
              <a:avLst/>
              <a:gdLst/>
              <a:ahLst/>
              <a:cxnLst/>
              <a:rect l="l" t="t" r="r" b="b"/>
              <a:pathLst>
                <a:path w="2204" h="2100" extrusionOk="0">
                  <a:moveTo>
                    <a:pt x="416" y="1"/>
                  </a:moveTo>
                  <a:cubicBezTo>
                    <a:pt x="379" y="1"/>
                    <a:pt x="340" y="10"/>
                    <a:pt x="298" y="28"/>
                  </a:cubicBezTo>
                  <a:cubicBezTo>
                    <a:pt x="155" y="87"/>
                    <a:pt x="1" y="135"/>
                    <a:pt x="24" y="373"/>
                  </a:cubicBezTo>
                  <a:cubicBezTo>
                    <a:pt x="60" y="528"/>
                    <a:pt x="203" y="575"/>
                    <a:pt x="274" y="694"/>
                  </a:cubicBezTo>
                  <a:cubicBezTo>
                    <a:pt x="405" y="849"/>
                    <a:pt x="536" y="1016"/>
                    <a:pt x="679" y="1159"/>
                  </a:cubicBezTo>
                  <a:cubicBezTo>
                    <a:pt x="870" y="1314"/>
                    <a:pt x="1072" y="1456"/>
                    <a:pt x="1227" y="1671"/>
                  </a:cubicBezTo>
                  <a:cubicBezTo>
                    <a:pt x="1334" y="1921"/>
                    <a:pt x="1548" y="1980"/>
                    <a:pt x="1751" y="2099"/>
                  </a:cubicBezTo>
                  <a:cubicBezTo>
                    <a:pt x="1763" y="2040"/>
                    <a:pt x="1763" y="1992"/>
                    <a:pt x="1751" y="1933"/>
                  </a:cubicBezTo>
                  <a:cubicBezTo>
                    <a:pt x="1715" y="1861"/>
                    <a:pt x="1632" y="1814"/>
                    <a:pt x="1810" y="1742"/>
                  </a:cubicBezTo>
                  <a:cubicBezTo>
                    <a:pt x="2203" y="1575"/>
                    <a:pt x="2191" y="1385"/>
                    <a:pt x="1834" y="1075"/>
                  </a:cubicBezTo>
                  <a:cubicBezTo>
                    <a:pt x="1763" y="962"/>
                    <a:pt x="1692" y="895"/>
                    <a:pt x="1603" y="895"/>
                  </a:cubicBezTo>
                  <a:cubicBezTo>
                    <a:pt x="1543" y="895"/>
                    <a:pt x="1475" y="925"/>
                    <a:pt x="1394" y="992"/>
                  </a:cubicBezTo>
                  <a:cubicBezTo>
                    <a:pt x="1329" y="1037"/>
                    <a:pt x="1249" y="1074"/>
                    <a:pt x="1178" y="1074"/>
                  </a:cubicBezTo>
                  <a:cubicBezTo>
                    <a:pt x="1081" y="1074"/>
                    <a:pt x="1001" y="1004"/>
                    <a:pt x="1001" y="790"/>
                  </a:cubicBezTo>
                  <a:cubicBezTo>
                    <a:pt x="941" y="552"/>
                    <a:pt x="1263" y="659"/>
                    <a:pt x="1179" y="444"/>
                  </a:cubicBezTo>
                  <a:cubicBezTo>
                    <a:pt x="1077" y="168"/>
                    <a:pt x="896" y="15"/>
                    <a:pt x="650" y="15"/>
                  </a:cubicBezTo>
                  <a:cubicBezTo>
                    <a:pt x="610" y="15"/>
                    <a:pt x="568" y="19"/>
                    <a:pt x="524" y="28"/>
                  </a:cubicBezTo>
                  <a:cubicBezTo>
                    <a:pt x="489" y="10"/>
                    <a:pt x="453" y="1"/>
                    <a:pt x="41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2" name="Google Shape;2922;p35"/>
            <p:cNvSpPr/>
            <p:nvPr/>
          </p:nvSpPr>
          <p:spPr>
            <a:xfrm>
              <a:off x="8067810" y="31011"/>
              <a:ext cx="66907" cy="60153"/>
            </a:xfrm>
            <a:custGeom>
              <a:avLst/>
              <a:gdLst/>
              <a:ahLst/>
              <a:cxnLst/>
              <a:rect l="l" t="t" r="r" b="b"/>
              <a:pathLst>
                <a:path w="2120" h="1906" extrusionOk="0">
                  <a:moveTo>
                    <a:pt x="215" y="0"/>
                  </a:moveTo>
                  <a:cubicBezTo>
                    <a:pt x="48" y="191"/>
                    <a:pt x="1" y="417"/>
                    <a:pt x="96" y="655"/>
                  </a:cubicBezTo>
                  <a:cubicBezTo>
                    <a:pt x="132" y="679"/>
                    <a:pt x="191" y="715"/>
                    <a:pt x="239" y="739"/>
                  </a:cubicBezTo>
                  <a:cubicBezTo>
                    <a:pt x="691" y="1108"/>
                    <a:pt x="1179" y="1394"/>
                    <a:pt x="1596" y="1810"/>
                  </a:cubicBezTo>
                  <a:cubicBezTo>
                    <a:pt x="1620" y="1846"/>
                    <a:pt x="1667" y="1870"/>
                    <a:pt x="1703" y="1905"/>
                  </a:cubicBezTo>
                  <a:cubicBezTo>
                    <a:pt x="1786" y="1894"/>
                    <a:pt x="1822" y="1810"/>
                    <a:pt x="1834" y="1727"/>
                  </a:cubicBezTo>
                  <a:cubicBezTo>
                    <a:pt x="1775" y="1429"/>
                    <a:pt x="2120" y="1167"/>
                    <a:pt x="1894" y="870"/>
                  </a:cubicBezTo>
                  <a:cubicBezTo>
                    <a:pt x="1877" y="865"/>
                    <a:pt x="1862" y="863"/>
                    <a:pt x="1847" y="863"/>
                  </a:cubicBezTo>
                  <a:cubicBezTo>
                    <a:pt x="1705" y="863"/>
                    <a:pt x="1615" y="1038"/>
                    <a:pt x="1487" y="1038"/>
                  </a:cubicBezTo>
                  <a:cubicBezTo>
                    <a:pt x="1480" y="1038"/>
                    <a:pt x="1472" y="1037"/>
                    <a:pt x="1465" y="1036"/>
                  </a:cubicBezTo>
                  <a:cubicBezTo>
                    <a:pt x="1286" y="322"/>
                    <a:pt x="632" y="358"/>
                    <a:pt x="21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3" name="Google Shape;2923;p35"/>
            <p:cNvSpPr/>
            <p:nvPr/>
          </p:nvSpPr>
          <p:spPr>
            <a:xfrm>
              <a:off x="8364276" y="314980"/>
              <a:ext cx="66181" cy="88431"/>
            </a:xfrm>
            <a:custGeom>
              <a:avLst/>
              <a:gdLst/>
              <a:ahLst/>
              <a:cxnLst/>
              <a:rect l="l" t="t" r="r" b="b"/>
              <a:pathLst>
                <a:path w="2097" h="2802" extrusionOk="0">
                  <a:moveTo>
                    <a:pt x="198" y="1"/>
                  </a:moveTo>
                  <a:cubicBezTo>
                    <a:pt x="113" y="1"/>
                    <a:pt x="45" y="61"/>
                    <a:pt x="1" y="194"/>
                  </a:cubicBezTo>
                  <a:cubicBezTo>
                    <a:pt x="12" y="468"/>
                    <a:pt x="179" y="611"/>
                    <a:pt x="322" y="789"/>
                  </a:cubicBezTo>
                  <a:cubicBezTo>
                    <a:pt x="465" y="968"/>
                    <a:pt x="703" y="1051"/>
                    <a:pt x="715" y="1349"/>
                  </a:cubicBezTo>
                  <a:cubicBezTo>
                    <a:pt x="727" y="1361"/>
                    <a:pt x="739" y="1385"/>
                    <a:pt x="739" y="1420"/>
                  </a:cubicBezTo>
                  <a:cubicBezTo>
                    <a:pt x="1013" y="1623"/>
                    <a:pt x="1191" y="1909"/>
                    <a:pt x="1334" y="2218"/>
                  </a:cubicBezTo>
                  <a:cubicBezTo>
                    <a:pt x="1334" y="2313"/>
                    <a:pt x="1358" y="2385"/>
                    <a:pt x="1358" y="2480"/>
                  </a:cubicBezTo>
                  <a:cubicBezTo>
                    <a:pt x="1548" y="2504"/>
                    <a:pt x="1632" y="2730"/>
                    <a:pt x="1810" y="2802"/>
                  </a:cubicBezTo>
                  <a:cubicBezTo>
                    <a:pt x="2013" y="2683"/>
                    <a:pt x="2096" y="2278"/>
                    <a:pt x="2025" y="2278"/>
                  </a:cubicBezTo>
                  <a:lnTo>
                    <a:pt x="2025" y="2278"/>
                  </a:lnTo>
                  <a:cubicBezTo>
                    <a:pt x="2016" y="2278"/>
                    <a:pt x="2008" y="2279"/>
                    <a:pt x="2000" y="2279"/>
                  </a:cubicBezTo>
                  <a:cubicBezTo>
                    <a:pt x="1700" y="2279"/>
                    <a:pt x="1852" y="1849"/>
                    <a:pt x="1632" y="1837"/>
                  </a:cubicBezTo>
                  <a:cubicBezTo>
                    <a:pt x="1441" y="1766"/>
                    <a:pt x="1370" y="1563"/>
                    <a:pt x="1275" y="1385"/>
                  </a:cubicBezTo>
                  <a:cubicBezTo>
                    <a:pt x="1421" y="1176"/>
                    <a:pt x="1494" y="866"/>
                    <a:pt x="1268" y="866"/>
                  </a:cubicBezTo>
                  <a:cubicBezTo>
                    <a:pt x="1236" y="866"/>
                    <a:pt x="1199" y="872"/>
                    <a:pt x="1155" y="885"/>
                  </a:cubicBezTo>
                  <a:cubicBezTo>
                    <a:pt x="1094" y="902"/>
                    <a:pt x="1045" y="910"/>
                    <a:pt x="1005" y="910"/>
                  </a:cubicBezTo>
                  <a:cubicBezTo>
                    <a:pt x="775" y="910"/>
                    <a:pt x="866" y="649"/>
                    <a:pt x="774" y="527"/>
                  </a:cubicBezTo>
                  <a:cubicBezTo>
                    <a:pt x="620" y="432"/>
                    <a:pt x="477" y="361"/>
                    <a:pt x="429" y="170"/>
                  </a:cubicBezTo>
                  <a:cubicBezTo>
                    <a:pt x="417" y="135"/>
                    <a:pt x="382" y="87"/>
                    <a:pt x="370" y="63"/>
                  </a:cubicBezTo>
                  <a:cubicBezTo>
                    <a:pt x="307" y="23"/>
                    <a:pt x="249" y="1"/>
                    <a:pt x="19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4" name="Google Shape;2924;p35"/>
            <p:cNvSpPr/>
            <p:nvPr/>
          </p:nvSpPr>
          <p:spPr>
            <a:xfrm>
              <a:off x="7877319" y="-53252"/>
              <a:ext cx="75933" cy="33959"/>
            </a:xfrm>
            <a:custGeom>
              <a:avLst/>
              <a:gdLst/>
              <a:ahLst/>
              <a:cxnLst/>
              <a:rect l="l" t="t" r="r" b="b"/>
              <a:pathLst>
                <a:path w="2406" h="1076" extrusionOk="0">
                  <a:moveTo>
                    <a:pt x="251" y="1"/>
                  </a:moveTo>
                  <a:cubicBezTo>
                    <a:pt x="137" y="1"/>
                    <a:pt x="47" y="66"/>
                    <a:pt x="0" y="289"/>
                  </a:cubicBezTo>
                  <a:cubicBezTo>
                    <a:pt x="595" y="670"/>
                    <a:pt x="1274" y="730"/>
                    <a:pt x="1869" y="1063"/>
                  </a:cubicBezTo>
                  <a:cubicBezTo>
                    <a:pt x="1977" y="1075"/>
                    <a:pt x="2084" y="1075"/>
                    <a:pt x="2179" y="1075"/>
                  </a:cubicBezTo>
                  <a:cubicBezTo>
                    <a:pt x="2298" y="1039"/>
                    <a:pt x="2381" y="968"/>
                    <a:pt x="2405" y="837"/>
                  </a:cubicBezTo>
                  <a:cubicBezTo>
                    <a:pt x="2128" y="804"/>
                    <a:pt x="1995" y="317"/>
                    <a:pt x="1873" y="317"/>
                  </a:cubicBezTo>
                  <a:cubicBezTo>
                    <a:pt x="1864" y="317"/>
                    <a:pt x="1855" y="319"/>
                    <a:pt x="1846" y="325"/>
                  </a:cubicBezTo>
                  <a:cubicBezTo>
                    <a:pt x="1698" y="423"/>
                    <a:pt x="1565" y="461"/>
                    <a:pt x="1440" y="461"/>
                  </a:cubicBezTo>
                  <a:cubicBezTo>
                    <a:pt x="1110" y="461"/>
                    <a:pt x="841" y="196"/>
                    <a:pt x="548" y="75"/>
                  </a:cubicBezTo>
                  <a:cubicBezTo>
                    <a:pt x="440" y="39"/>
                    <a:pt x="338" y="1"/>
                    <a:pt x="25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5" name="Google Shape;2925;p35"/>
            <p:cNvSpPr/>
            <p:nvPr/>
          </p:nvSpPr>
          <p:spPr>
            <a:xfrm>
              <a:off x="8191426" y="135535"/>
              <a:ext cx="55262" cy="57092"/>
            </a:xfrm>
            <a:custGeom>
              <a:avLst/>
              <a:gdLst/>
              <a:ahLst/>
              <a:cxnLst/>
              <a:rect l="l" t="t" r="r" b="b"/>
              <a:pathLst>
                <a:path w="1751" h="1809" extrusionOk="0">
                  <a:moveTo>
                    <a:pt x="472" y="1"/>
                  </a:moveTo>
                  <a:cubicBezTo>
                    <a:pt x="429" y="1"/>
                    <a:pt x="379" y="12"/>
                    <a:pt x="322" y="34"/>
                  </a:cubicBezTo>
                  <a:cubicBezTo>
                    <a:pt x="305" y="31"/>
                    <a:pt x="290" y="30"/>
                    <a:pt x="275" y="30"/>
                  </a:cubicBezTo>
                  <a:cubicBezTo>
                    <a:pt x="99" y="30"/>
                    <a:pt x="45" y="216"/>
                    <a:pt x="1" y="391"/>
                  </a:cubicBezTo>
                  <a:cubicBezTo>
                    <a:pt x="108" y="677"/>
                    <a:pt x="346" y="796"/>
                    <a:pt x="560" y="915"/>
                  </a:cubicBezTo>
                  <a:cubicBezTo>
                    <a:pt x="917" y="1201"/>
                    <a:pt x="1132" y="1713"/>
                    <a:pt x="1608" y="1808"/>
                  </a:cubicBezTo>
                  <a:cubicBezTo>
                    <a:pt x="1679" y="1701"/>
                    <a:pt x="1715" y="1582"/>
                    <a:pt x="1715" y="1451"/>
                  </a:cubicBezTo>
                  <a:cubicBezTo>
                    <a:pt x="1691" y="1344"/>
                    <a:pt x="1656" y="1237"/>
                    <a:pt x="1679" y="1141"/>
                  </a:cubicBezTo>
                  <a:cubicBezTo>
                    <a:pt x="1715" y="1034"/>
                    <a:pt x="1751" y="927"/>
                    <a:pt x="1739" y="820"/>
                  </a:cubicBezTo>
                  <a:cubicBezTo>
                    <a:pt x="1727" y="760"/>
                    <a:pt x="1679" y="737"/>
                    <a:pt x="1632" y="737"/>
                  </a:cubicBezTo>
                  <a:cubicBezTo>
                    <a:pt x="1608" y="749"/>
                    <a:pt x="1560" y="760"/>
                    <a:pt x="1537" y="760"/>
                  </a:cubicBezTo>
                  <a:cubicBezTo>
                    <a:pt x="1490" y="768"/>
                    <a:pt x="1446" y="771"/>
                    <a:pt x="1403" y="771"/>
                  </a:cubicBezTo>
                  <a:cubicBezTo>
                    <a:pt x="1094" y="771"/>
                    <a:pt x="875" y="585"/>
                    <a:pt x="739" y="260"/>
                  </a:cubicBezTo>
                  <a:cubicBezTo>
                    <a:pt x="669" y="86"/>
                    <a:pt x="593" y="1"/>
                    <a:pt x="47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6" name="Google Shape;2926;p35"/>
            <p:cNvSpPr/>
            <p:nvPr/>
          </p:nvSpPr>
          <p:spPr>
            <a:xfrm>
              <a:off x="7987018" y="-13424"/>
              <a:ext cx="53021" cy="40334"/>
            </a:xfrm>
            <a:custGeom>
              <a:avLst/>
              <a:gdLst/>
              <a:ahLst/>
              <a:cxnLst/>
              <a:rect l="l" t="t" r="r" b="b"/>
              <a:pathLst>
                <a:path w="1680" h="1278" extrusionOk="0">
                  <a:moveTo>
                    <a:pt x="407" y="1"/>
                  </a:moveTo>
                  <a:cubicBezTo>
                    <a:pt x="396" y="1"/>
                    <a:pt x="383" y="2"/>
                    <a:pt x="370" y="4"/>
                  </a:cubicBezTo>
                  <a:cubicBezTo>
                    <a:pt x="179" y="27"/>
                    <a:pt x="1" y="87"/>
                    <a:pt x="1" y="361"/>
                  </a:cubicBezTo>
                  <a:cubicBezTo>
                    <a:pt x="72" y="575"/>
                    <a:pt x="263" y="623"/>
                    <a:pt x="382" y="766"/>
                  </a:cubicBezTo>
                  <a:cubicBezTo>
                    <a:pt x="505" y="813"/>
                    <a:pt x="620" y="905"/>
                    <a:pt x="752" y="905"/>
                  </a:cubicBezTo>
                  <a:cubicBezTo>
                    <a:pt x="786" y="905"/>
                    <a:pt x="821" y="899"/>
                    <a:pt x="858" y="885"/>
                  </a:cubicBezTo>
                  <a:cubicBezTo>
                    <a:pt x="861" y="884"/>
                    <a:pt x="865" y="884"/>
                    <a:pt x="868" y="884"/>
                  </a:cubicBezTo>
                  <a:cubicBezTo>
                    <a:pt x="1047" y="884"/>
                    <a:pt x="1021" y="1187"/>
                    <a:pt x="1190" y="1187"/>
                  </a:cubicBezTo>
                  <a:cubicBezTo>
                    <a:pt x="1201" y="1187"/>
                    <a:pt x="1214" y="1185"/>
                    <a:pt x="1227" y="1182"/>
                  </a:cubicBezTo>
                  <a:cubicBezTo>
                    <a:pt x="1322" y="1206"/>
                    <a:pt x="1418" y="1242"/>
                    <a:pt x="1501" y="1278"/>
                  </a:cubicBezTo>
                  <a:cubicBezTo>
                    <a:pt x="1644" y="1111"/>
                    <a:pt x="1608" y="885"/>
                    <a:pt x="1679" y="706"/>
                  </a:cubicBezTo>
                  <a:cubicBezTo>
                    <a:pt x="1563" y="696"/>
                    <a:pt x="1502" y="475"/>
                    <a:pt x="1388" y="475"/>
                  </a:cubicBezTo>
                  <a:cubicBezTo>
                    <a:pt x="1361" y="475"/>
                    <a:pt x="1332" y="486"/>
                    <a:pt x="1298" y="516"/>
                  </a:cubicBezTo>
                  <a:cubicBezTo>
                    <a:pt x="1200" y="593"/>
                    <a:pt x="1117" y="625"/>
                    <a:pt x="1045" y="625"/>
                  </a:cubicBezTo>
                  <a:cubicBezTo>
                    <a:pt x="875" y="625"/>
                    <a:pt x="768" y="445"/>
                    <a:pt x="667" y="277"/>
                  </a:cubicBezTo>
                  <a:cubicBezTo>
                    <a:pt x="601" y="134"/>
                    <a:pt x="556" y="1"/>
                    <a:pt x="40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7" name="Google Shape;2927;p35"/>
            <p:cNvSpPr/>
            <p:nvPr/>
          </p:nvSpPr>
          <p:spPr>
            <a:xfrm>
              <a:off x="8333853" y="275562"/>
              <a:ext cx="49234" cy="47151"/>
            </a:xfrm>
            <a:custGeom>
              <a:avLst/>
              <a:gdLst/>
              <a:ahLst/>
              <a:cxnLst/>
              <a:rect l="l" t="t" r="r" b="b"/>
              <a:pathLst>
                <a:path w="1560" h="1494" extrusionOk="0">
                  <a:moveTo>
                    <a:pt x="498" y="0"/>
                  </a:moveTo>
                  <a:cubicBezTo>
                    <a:pt x="368" y="0"/>
                    <a:pt x="205" y="59"/>
                    <a:pt x="0" y="169"/>
                  </a:cubicBezTo>
                  <a:cubicBezTo>
                    <a:pt x="0" y="443"/>
                    <a:pt x="191" y="586"/>
                    <a:pt x="310" y="788"/>
                  </a:cubicBezTo>
                  <a:cubicBezTo>
                    <a:pt x="334" y="824"/>
                    <a:pt x="381" y="860"/>
                    <a:pt x="429" y="895"/>
                  </a:cubicBezTo>
                  <a:cubicBezTo>
                    <a:pt x="595" y="967"/>
                    <a:pt x="619" y="1205"/>
                    <a:pt x="774" y="1276"/>
                  </a:cubicBezTo>
                  <a:cubicBezTo>
                    <a:pt x="786" y="1324"/>
                    <a:pt x="810" y="1360"/>
                    <a:pt x="834" y="1384"/>
                  </a:cubicBezTo>
                  <a:cubicBezTo>
                    <a:pt x="840" y="1465"/>
                    <a:pt x="859" y="1494"/>
                    <a:pt x="887" y="1494"/>
                  </a:cubicBezTo>
                  <a:cubicBezTo>
                    <a:pt x="912" y="1494"/>
                    <a:pt x="943" y="1471"/>
                    <a:pt x="976" y="1443"/>
                  </a:cubicBezTo>
                  <a:cubicBezTo>
                    <a:pt x="1096" y="1407"/>
                    <a:pt x="1203" y="1372"/>
                    <a:pt x="1322" y="1324"/>
                  </a:cubicBezTo>
                  <a:cubicBezTo>
                    <a:pt x="1453" y="1229"/>
                    <a:pt x="1560" y="1074"/>
                    <a:pt x="1441" y="895"/>
                  </a:cubicBezTo>
                  <a:cubicBezTo>
                    <a:pt x="1404" y="847"/>
                    <a:pt x="1372" y="828"/>
                    <a:pt x="1343" y="828"/>
                  </a:cubicBezTo>
                  <a:cubicBezTo>
                    <a:pt x="1280" y="828"/>
                    <a:pt x="1229" y="921"/>
                    <a:pt x="1155" y="1003"/>
                  </a:cubicBezTo>
                  <a:cubicBezTo>
                    <a:pt x="1118" y="1047"/>
                    <a:pt x="1087" y="1070"/>
                    <a:pt x="1061" y="1070"/>
                  </a:cubicBezTo>
                  <a:cubicBezTo>
                    <a:pt x="1004" y="1070"/>
                    <a:pt x="973" y="952"/>
                    <a:pt x="965" y="681"/>
                  </a:cubicBezTo>
                  <a:cubicBezTo>
                    <a:pt x="879" y="213"/>
                    <a:pt x="747" y="0"/>
                    <a:pt x="49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8" name="Google Shape;2928;p35"/>
            <p:cNvSpPr/>
            <p:nvPr/>
          </p:nvSpPr>
          <p:spPr>
            <a:xfrm>
              <a:off x="8597245" y="687282"/>
              <a:ext cx="28972" cy="52421"/>
            </a:xfrm>
            <a:custGeom>
              <a:avLst/>
              <a:gdLst/>
              <a:ahLst/>
              <a:cxnLst/>
              <a:rect l="l" t="t" r="r" b="b"/>
              <a:pathLst>
                <a:path w="918" h="1661" extrusionOk="0">
                  <a:moveTo>
                    <a:pt x="197" y="0"/>
                  </a:moveTo>
                  <a:cubicBezTo>
                    <a:pt x="128" y="0"/>
                    <a:pt x="57" y="21"/>
                    <a:pt x="12" y="101"/>
                  </a:cubicBezTo>
                  <a:cubicBezTo>
                    <a:pt x="0" y="351"/>
                    <a:pt x="84" y="541"/>
                    <a:pt x="203" y="720"/>
                  </a:cubicBezTo>
                  <a:cubicBezTo>
                    <a:pt x="274" y="958"/>
                    <a:pt x="381" y="1184"/>
                    <a:pt x="560" y="1351"/>
                  </a:cubicBezTo>
                  <a:cubicBezTo>
                    <a:pt x="596" y="1375"/>
                    <a:pt x="608" y="1423"/>
                    <a:pt x="643" y="1458"/>
                  </a:cubicBezTo>
                  <a:cubicBezTo>
                    <a:pt x="620" y="1553"/>
                    <a:pt x="667" y="1637"/>
                    <a:pt x="751" y="1661"/>
                  </a:cubicBezTo>
                  <a:cubicBezTo>
                    <a:pt x="905" y="1530"/>
                    <a:pt x="917" y="1375"/>
                    <a:pt x="893" y="1172"/>
                  </a:cubicBezTo>
                  <a:cubicBezTo>
                    <a:pt x="846" y="887"/>
                    <a:pt x="882" y="577"/>
                    <a:pt x="774" y="291"/>
                  </a:cubicBezTo>
                  <a:cubicBezTo>
                    <a:pt x="715" y="232"/>
                    <a:pt x="655" y="184"/>
                    <a:pt x="596" y="160"/>
                  </a:cubicBezTo>
                  <a:cubicBezTo>
                    <a:pt x="489" y="113"/>
                    <a:pt x="381" y="53"/>
                    <a:pt x="262" y="6"/>
                  </a:cubicBezTo>
                  <a:cubicBezTo>
                    <a:pt x="242" y="3"/>
                    <a:pt x="219" y="0"/>
                    <a:pt x="19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9" name="Google Shape;2929;p35"/>
            <p:cNvSpPr/>
            <p:nvPr/>
          </p:nvSpPr>
          <p:spPr>
            <a:xfrm>
              <a:off x="8581086" y="656260"/>
              <a:ext cx="36862" cy="34811"/>
            </a:xfrm>
            <a:custGeom>
              <a:avLst/>
              <a:gdLst/>
              <a:ahLst/>
              <a:cxnLst/>
              <a:rect l="l" t="t" r="r" b="b"/>
              <a:pathLst>
                <a:path w="1168" h="1103" extrusionOk="0">
                  <a:moveTo>
                    <a:pt x="405" y="0"/>
                  </a:moveTo>
                  <a:cubicBezTo>
                    <a:pt x="227" y="96"/>
                    <a:pt x="0" y="155"/>
                    <a:pt x="120" y="489"/>
                  </a:cubicBezTo>
                  <a:cubicBezTo>
                    <a:pt x="167" y="620"/>
                    <a:pt x="262" y="727"/>
                    <a:pt x="274" y="870"/>
                  </a:cubicBezTo>
                  <a:cubicBezTo>
                    <a:pt x="274" y="1047"/>
                    <a:pt x="348" y="1102"/>
                    <a:pt x="455" y="1102"/>
                  </a:cubicBezTo>
                  <a:cubicBezTo>
                    <a:pt x="477" y="1102"/>
                    <a:pt x="500" y="1100"/>
                    <a:pt x="524" y="1096"/>
                  </a:cubicBezTo>
                  <a:cubicBezTo>
                    <a:pt x="596" y="1084"/>
                    <a:pt x="691" y="1084"/>
                    <a:pt x="762" y="1072"/>
                  </a:cubicBezTo>
                  <a:cubicBezTo>
                    <a:pt x="777" y="1074"/>
                    <a:pt x="792" y="1074"/>
                    <a:pt x="807" y="1074"/>
                  </a:cubicBezTo>
                  <a:cubicBezTo>
                    <a:pt x="908" y="1074"/>
                    <a:pt x="999" y="1038"/>
                    <a:pt x="1072" y="965"/>
                  </a:cubicBezTo>
                  <a:cubicBezTo>
                    <a:pt x="1132" y="893"/>
                    <a:pt x="1167" y="798"/>
                    <a:pt x="1155" y="691"/>
                  </a:cubicBezTo>
                  <a:cubicBezTo>
                    <a:pt x="1132" y="608"/>
                    <a:pt x="1096" y="524"/>
                    <a:pt x="1036" y="465"/>
                  </a:cubicBezTo>
                  <a:cubicBezTo>
                    <a:pt x="1030" y="432"/>
                    <a:pt x="999" y="424"/>
                    <a:pt x="962" y="424"/>
                  </a:cubicBezTo>
                  <a:cubicBezTo>
                    <a:pt x="933" y="424"/>
                    <a:pt x="900" y="429"/>
                    <a:pt x="871" y="429"/>
                  </a:cubicBezTo>
                  <a:cubicBezTo>
                    <a:pt x="807" y="429"/>
                    <a:pt x="768" y="405"/>
                    <a:pt x="858" y="250"/>
                  </a:cubicBezTo>
                  <a:cubicBezTo>
                    <a:pt x="810" y="96"/>
                    <a:pt x="655" y="84"/>
                    <a:pt x="572" y="12"/>
                  </a:cubicBezTo>
                  <a:cubicBezTo>
                    <a:pt x="512" y="0"/>
                    <a:pt x="465" y="0"/>
                    <a:pt x="40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0" name="Google Shape;2930;p35"/>
            <p:cNvSpPr/>
            <p:nvPr/>
          </p:nvSpPr>
          <p:spPr>
            <a:xfrm>
              <a:off x="8036251" y="19808"/>
              <a:ext cx="38724" cy="34148"/>
            </a:xfrm>
            <a:custGeom>
              <a:avLst/>
              <a:gdLst/>
              <a:ahLst/>
              <a:cxnLst/>
              <a:rect l="l" t="t" r="r" b="b"/>
              <a:pathLst>
                <a:path w="1227" h="1082" extrusionOk="0">
                  <a:moveTo>
                    <a:pt x="744" y="0"/>
                  </a:moveTo>
                  <a:cubicBezTo>
                    <a:pt x="632" y="0"/>
                    <a:pt x="513" y="30"/>
                    <a:pt x="393" y="70"/>
                  </a:cubicBezTo>
                  <a:cubicBezTo>
                    <a:pt x="0" y="225"/>
                    <a:pt x="215" y="379"/>
                    <a:pt x="370" y="546"/>
                  </a:cubicBezTo>
                  <a:cubicBezTo>
                    <a:pt x="417" y="594"/>
                    <a:pt x="465" y="653"/>
                    <a:pt x="512" y="713"/>
                  </a:cubicBezTo>
                  <a:cubicBezTo>
                    <a:pt x="560" y="760"/>
                    <a:pt x="584" y="784"/>
                    <a:pt x="631" y="820"/>
                  </a:cubicBezTo>
                  <a:cubicBezTo>
                    <a:pt x="798" y="856"/>
                    <a:pt x="941" y="939"/>
                    <a:pt x="1060" y="1082"/>
                  </a:cubicBezTo>
                  <a:lnTo>
                    <a:pt x="1096" y="1034"/>
                  </a:lnTo>
                  <a:cubicBezTo>
                    <a:pt x="1179" y="820"/>
                    <a:pt x="1227" y="594"/>
                    <a:pt x="1215" y="355"/>
                  </a:cubicBezTo>
                  <a:cubicBezTo>
                    <a:pt x="1103" y="86"/>
                    <a:pt x="934" y="0"/>
                    <a:pt x="74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1" name="Google Shape;2931;p35"/>
            <p:cNvSpPr/>
            <p:nvPr/>
          </p:nvSpPr>
          <p:spPr>
            <a:xfrm>
              <a:off x="8240280" y="162139"/>
              <a:ext cx="33106" cy="48539"/>
            </a:xfrm>
            <a:custGeom>
              <a:avLst/>
              <a:gdLst/>
              <a:ahLst/>
              <a:cxnLst/>
              <a:rect l="l" t="t" r="r" b="b"/>
              <a:pathLst>
                <a:path w="1049" h="1538" extrusionOk="0">
                  <a:moveTo>
                    <a:pt x="143" y="1"/>
                  </a:moveTo>
                  <a:cubicBezTo>
                    <a:pt x="108" y="72"/>
                    <a:pt x="72" y="156"/>
                    <a:pt x="24" y="239"/>
                  </a:cubicBezTo>
                  <a:cubicBezTo>
                    <a:pt x="24" y="370"/>
                    <a:pt x="179" y="453"/>
                    <a:pt x="143" y="620"/>
                  </a:cubicBezTo>
                  <a:cubicBezTo>
                    <a:pt x="12" y="715"/>
                    <a:pt x="1" y="810"/>
                    <a:pt x="72" y="965"/>
                  </a:cubicBezTo>
                  <a:cubicBezTo>
                    <a:pt x="120" y="1037"/>
                    <a:pt x="143" y="1096"/>
                    <a:pt x="191" y="1156"/>
                  </a:cubicBezTo>
                  <a:cubicBezTo>
                    <a:pt x="361" y="1262"/>
                    <a:pt x="455" y="1538"/>
                    <a:pt x="684" y="1538"/>
                  </a:cubicBezTo>
                  <a:cubicBezTo>
                    <a:pt x="712" y="1538"/>
                    <a:pt x="742" y="1534"/>
                    <a:pt x="774" y="1525"/>
                  </a:cubicBezTo>
                  <a:cubicBezTo>
                    <a:pt x="751" y="1310"/>
                    <a:pt x="917" y="1334"/>
                    <a:pt x="1036" y="1287"/>
                  </a:cubicBezTo>
                  <a:cubicBezTo>
                    <a:pt x="1048" y="1203"/>
                    <a:pt x="1024" y="1144"/>
                    <a:pt x="977" y="1084"/>
                  </a:cubicBezTo>
                  <a:cubicBezTo>
                    <a:pt x="893" y="1025"/>
                    <a:pt x="893" y="918"/>
                    <a:pt x="893" y="810"/>
                  </a:cubicBezTo>
                  <a:cubicBezTo>
                    <a:pt x="858" y="787"/>
                    <a:pt x="846" y="751"/>
                    <a:pt x="834" y="727"/>
                  </a:cubicBezTo>
                  <a:cubicBezTo>
                    <a:pt x="774" y="668"/>
                    <a:pt x="608" y="739"/>
                    <a:pt x="643" y="596"/>
                  </a:cubicBezTo>
                  <a:cubicBezTo>
                    <a:pt x="739" y="84"/>
                    <a:pt x="429" y="72"/>
                    <a:pt x="14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2" name="Google Shape;2932;p35"/>
            <p:cNvSpPr/>
            <p:nvPr/>
          </p:nvSpPr>
          <p:spPr>
            <a:xfrm>
              <a:off x="8685168" y="769178"/>
              <a:ext cx="37620" cy="40491"/>
            </a:xfrm>
            <a:custGeom>
              <a:avLst/>
              <a:gdLst/>
              <a:ahLst/>
              <a:cxnLst/>
              <a:rect l="l" t="t" r="r" b="b"/>
              <a:pathLst>
                <a:path w="1192" h="1283" extrusionOk="0">
                  <a:moveTo>
                    <a:pt x="512" y="0"/>
                  </a:moveTo>
                  <a:cubicBezTo>
                    <a:pt x="439" y="0"/>
                    <a:pt x="361" y="54"/>
                    <a:pt x="274" y="209"/>
                  </a:cubicBezTo>
                  <a:cubicBezTo>
                    <a:pt x="370" y="244"/>
                    <a:pt x="453" y="268"/>
                    <a:pt x="548" y="292"/>
                  </a:cubicBezTo>
                  <a:cubicBezTo>
                    <a:pt x="751" y="316"/>
                    <a:pt x="858" y="471"/>
                    <a:pt x="786" y="673"/>
                  </a:cubicBezTo>
                  <a:cubicBezTo>
                    <a:pt x="751" y="775"/>
                    <a:pt x="716" y="810"/>
                    <a:pt x="681" y="810"/>
                  </a:cubicBezTo>
                  <a:cubicBezTo>
                    <a:pt x="610" y="810"/>
                    <a:pt x="541" y="665"/>
                    <a:pt x="477" y="649"/>
                  </a:cubicBezTo>
                  <a:cubicBezTo>
                    <a:pt x="362" y="625"/>
                    <a:pt x="253" y="578"/>
                    <a:pt x="146" y="578"/>
                  </a:cubicBezTo>
                  <a:cubicBezTo>
                    <a:pt x="97" y="578"/>
                    <a:pt x="49" y="587"/>
                    <a:pt x="1" y="613"/>
                  </a:cubicBezTo>
                  <a:cubicBezTo>
                    <a:pt x="24" y="780"/>
                    <a:pt x="120" y="911"/>
                    <a:pt x="262" y="983"/>
                  </a:cubicBezTo>
                  <a:lnTo>
                    <a:pt x="251" y="983"/>
                  </a:lnTo>
                  <a:cubicBezTo>
                    <a:pt x="405" y="1070"/>
                    <a:pt x="513" y="1283"/>
                    <a:pt x="682" y="1283"/>
                  </a:cubicBezTo>
                  <a:cubicBezTo>
                    <a:pt x="721" y="1283"/>
                    <a:pt x="763" y="1271"/>
                    <a:pt x="810" y="1244"/>
                  </a:cubicBezTo>
                  <a:cubicBezTo>
                    <a:pt x="1084" y="1078"/>
                    <a:pt x="1191" y="792"/>
                    <a:pt x="1108" y="447"/>
                  </a:cubicBezTo>
                  <a:cubicBezTo>
                    <a:pt x="1084" y="387"/>
                    <a:pt x="1036" y="328"/>
                    <a:pt x="1013" y="268"/>
                  </a:cubicBezTo>
                  <a:cubicBezTo>
                    <a:pt x="1007" y="269"/>
                    <a:pt x="1002" y="269"/>
                    <a:pt x="997" y="269"/>
                  </a:cubicBezTo>
                  <a:cubicBezTo>
                    <a:pt x="821" y="269"/>
                    <a:pt x="677" y="0"/>
                    <a:pt x="51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3" name="Google Shape;2933;p35"/>
            <p:cNvSpPr/>
            <p:nvPr/>
          </p:nvSpPr>
          <p:spPr>
            <a:xfrm>
              <a:off x="7944950" y="-26868"/>
              <a:ext cx="42480" cy="26163"/>
            </a:xfrm>
            <a:custGeom>
              <a:avLst/>
              <a:gdLst/>
              <a:ahLst/>
              <a:cxnLst/>
              <a:rect l="l" t="t" r="r" b="b"/>
              <a:pathLst>
                <a:path w="1346" h="829" extrusionOk="0">
                  <a:moveTo>
                    <a:pt x="274" y="1"/>
                  </a:moveTo>
                  <a:cubicBezTo>
                    <a:pt x="179" y="60"/>
                    <a:pt x="84" y="132"/>
                    <a:pt x="0" y="191"/>
                  </a:cubicBezTo>
                  <a:cubicBezTo>
                    <a:pt x="0" y="299"/>
                    <a:pt x="52" y="307"/>
                    <a:pt x="108" y="307"/>
                  </a:cubicBezTo>
                  <a:cubicBezTo>
                    <a:pt x="119" y="307"/>
                    <a:pt x="130" y="307"/>
                    <a:pt x="141" y="307"/>
                  </a:cubicBezTo>
                  <a:cubicBezTo>
                    <a:pt x="168" y="307"/>
                    <a:pt x="194" y="309"/>
                    <a:pt x="215" y="322"/>
                  </a:cubicBezTo>
                  <a:cubicBezTo>
                    <a:pt x="476" y="656"/>
                    <a:pt x="857" y="596"/>
                    <a:pt x="1155" y="799"/>
                  </a:cubicBezTo>
                  <a:cubicBezTo>
                    <a:pt x="1176" y="820"/>
                    <a:pt x="1197" y="829"/>
                    <a:pt x="1217" y="829"/>
                  </a:cubicBezTo>
                  <a:cubicBezTo>
                    <a:pt x="1242" y="829"/>
                    <a:pt x="1266" y="813"/>
                    <a:pt x="1286" y="787"/>
                  </a:cubicBezTo>
                  <a:cubicBezTo>
                    <a:pt x="1346" y="537"/>
                    <a:pt x="1262" y="394"/>
                    <a:pt x="1024" y="370"/>
                  </a:cubicBezTo>
                  <a:cubicBezTo>
                    <a:pt x="774" y="251"/>
                    <a:pt x="536" y="120"/>
                    <a:pt x="27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4" name="Google Shape;2934;p35"/>
            <p:cNvSpPr/>
            <p:nvPr/>
          </p:nvSpPr>
          <p:spPr>
            <a:xfrm>
              <a:off x="8141468" y="91131"/>
              <a:ext cx="33043" cy="28436"/>
            </a:xfrm>
            <a:custGeom>
              <a:avLst/>
              <a:gdLst/>
              <a:ahLst/>
              <a:cxnLst/>
              <a:rect l="l" t="t" r="r" b="b"/>
              <a:pathLst>
                <a:path w="1047" h="901" extrusionOk="0">
                  <a:moveTo>
                    <a:pt x="405" y="0"/>
                  </a:moveTo>
                  <a:cubicBezTo>
                    <a:pt x="262" y="12"/>
                    <a:pt x="179" y="131"/>
                    <a:pt x="107" y="262"/>
                  </a:cubicBezTo>
                  <a:cubicBezTo>
                    <a:pt x="48" y="370"/>
                    <a:pt x="0" y="477"/>
                    <a:pt x="36" y="596"/>
                  </a:cubicBezTo>
                  <a:cubicBezTo>
                    <a:pt x="60" y="679"/>
                    <a:pt x="95" y="762"/>
                    <a:pt x="179" y="774"/>
                  </a:cubicBezTo>
                  <a:cubicBezTo>
                    <a:pt x="262" y="798"/>
                    <a:pt x="334" y="846"/>
                    <a:pt x="405" y="893"/>
                  </a:cubicBezTo>
                  <a:cubicBezTo>
                    <a:pt x="420" y="898"/>
                    <a:pt x="434" y="900"/>
                    <a:pt x="448" y="900"/>
                  </a:cubicBezTo>
                  <a:cubicBezTo>
                    <a:pt x="590" y="900"/>
                    <a:pt x="629" y="651"/>
                    <a:pt x="775" y="651"/>
                  </a:cubicBezTo>
                  <a:cubicBezTo>
                    <a:pt x="786" y="651"/>
                    <a:pt x="797" y="652"/>
                    <a:pt x="810" y="655"/>
                  </a:cubicBezTo>
                  <a:cubicBezTo>
                    <a:pt x="976" y="620"/>
                    <a:pt x="988" y="477"/>
                    <a:pt x="1000" y="322"/>
                  </a:cubicBezTo>
                  <a:cubicBezTo>
                    <a:pt x="1046" y="139"/>
                    <a:pt x="979" y="118"/>
                    <a:pt x="886" y="118"/>
                  </a:cubicBezTo>
                  <a:cubicBezTo>
                    <a:pt x="858" y="118"/>
                    <a:pt x="828" y="120"/>
                    <a:pt x="798" y="120"/>
                  </a:cubicBezTo>
                  <a:cubicBezTo>
                    <a:pt x="746" y="120"/>
                    <a:pt x="694" y="126"/>
                    <a:pt x="644" y="126"/>
                  </a:cubicBezTo>
                  <a:cubicBezTo>
                    <a:pt x="556" y="126"/>
                    <a:pt x="473" y="107"/>
                    <a:pt x="40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5" name="Google Shape;2935;p35"/>
            <p:cNvSpPr/>
            <p:nvPr/>
          </p:nvSpPr>
          <p:spPr>
            <a:xfrm>
              <a:off x="8561551" y="625711"/>
              <a:ext cx="32349" cy="44847"/>
            </a:xfrm>
            <a:custGeom>
              <a:avLst/>
              <a:gdLst/>
              <a:ahLst/>
              <a:cxnLst/>
              <a:rect l="l" t="t" r="r" b="b"/>
              <a:pathLst>
                <a:path w="1025" h="1421" extrusionOk="0">
                  <a:moveTo>
                    <a:pt x="234" y="1"/>
                  </a:moveTo>
                  <a:cubicBezTo>
                    <a:pt x="169" y="1"/>
                    <a:pt x="112" y="28"/>
                    <a:pt x="60" y="87"/>
                  </a:cubicBezTo>
                  <a:cubicBezTo>
                    <a:pt x="0" y="159"/>
                    <a:pt x="12" y="254"/>
                    <a:pt x="24" y="337"/>
                  </a:cubicBezTo>
                  <a:cubicBezTo>
                    <a:pt x="119" y="409"/>
                    <a:pt x="203" y="504"/>
                    <a:pt x="298" y="576"/>
                  </a:cubicBezTo>
                  <a:cubicBezTo>
                    <a:pt x="358" y="933"/>
                    <a:pt x="441" y="1266"/>
                    <a:pt x="774" y="1421"/>
                  </a:cubicBezTo>
                  <a:cubicBezTo>
                    <a:pt x="739" y="1195"/>
                    <a:pt x="977" y="1159"/>
                    <a:pt x="1024" y="968"/>
                  </a:cubicBezTo>
                  <a:cubicBezTo>
                    <a:pt x="846" y="933"/>
                    <a:pt x="953" y="695"/>
                    <a:pt x="846" y="635"/>
                  </a:cubicBezTo>
                  <a:cubicBezTo>
                    <a:pt x="548" y="564"/>
                    <a:pt x="655" y="99"/>
                    <a:pt x="358" y="28"/>
                  </a:cubicBezTo>
                  <a:cubicBezTo>
                    <a:pt x="313" y="10"/>
                    <a:pt x="272" y="1"/>
                    <a:pt x="23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6" name="Google Shape;2936;p35"/>
            <p:cNvSpPr/>
            <p:nvPr/>
          </p:nvSpPr>
          <p:spPr>
            <a:xfrm>
              <a:off x="8282380" y="15989"/>
              <a:ext cx="41344" cy="38409"/>
            </a:xfrm>
            <a:custGeom>
              <a:avLst/>
              <a:gdLst/>
              <a:ahLst/>
              <a:cxnLst/>
              <a:rect l="l" t="t" r="r" b="b"/>
              <a:pathLst>
                <a:path w="1310" h="1217" extrusionOk="0">
                  <a:moveTo>
                    <a:pt x="0" y="0"/>
                  </a:moveTo>
                  <a:cubicBezTo>
                    <a:pt x="179" y="250"/>
                    <a:pt x="226" y="667"/>
                    <a:pt x="619" y="703"/>
                  </a:cubicBezTo>
                  <a:cubicBezTo>
                    <a:pt x="714" y="703"/>
                    <a:pt x="822" y="881"/>
                    <a:pt x="774" y="977"/>
                  </a:cubicBezTo>
                  <a:cubicBezTo>
                    <a:pt x="693" y="1163"/>
                    <a:pt x="693" y="1216"/>
                    <a:pt x="738" y="1216"/>
                  </a:cubicBezTo>
                  <a:cubicBezTo>
                    <a:pt x="778" y="1216"/>
                    <a:pt x="855" y="1172"/>
                    <a:pt x="941" y="1143"/>
                  </a:cubicBezTo>
                  <a:cubicBezTo>
                    <a:pt x="983" y="1124"/>
                    <a:pt x="1030" y="1118"/>
                    <a:pt x="1079" y="1118"/>
                  </a:cubicBezTo>
                  <a:cubicBezTo>
                    <a:pt x="1153" y="1118"/>
                    <a:pt x="1231" y="1131"/>
                    <a:pt x="1310" y="1131"/>
                  </a:cubicBezTo>
                  <a:cubicBezTo>
                    <a:pt x="881" y="738"/>
                    <a:pt x="452" y="357"/>
                    <a:pt x="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7" name="Google Shape;2937;p35"/>
            <p:cNvSpPr/>
            <p:nvPr/>
          </p:nvSpPr>
          <p:spPr>
            <a:xfrm>
              <a:off x="8121555" y="77687"/>
              <a:ext cx="33075" cy="22944"/>
            </a:xfrm>
            <a:custGeom>
              <a:avLst/>
              <a:gdLst/>
              <a:ahLst/>
              <a:cxnLst/>
              <a:rect l="l" t="t" r="r" b="b"/>
              <a:pathLst>
                <a:path w="1048" h="727" extrusionOk="0">
                  <a:moveTo>
                    <a:pt x="415" y="0"/>
                  </a:moveTo>
                  <a:cubicBezTo>
                    <a:pt x="259" y="0"/>
                    <a:pt x="115" y="78"/>
                    <a:pt x="36" y="296"/>
                  </a:cubicBezTo>
                  <a:lnTo>
                    <a:pt x="0" y="426"/>
                  </a:lnTo>
                  <a:cubicBezTo>
                    <a:pt x="83" y="534"/>
                    <a:pt x="179" y="617"/>
                    <a:pt x="262" y="688"/>
                  </a:cubicBezTo>
                  <a:cubicBezTo>
                    <a:pt x="310" y="712"/>
                    <a:pt x="369" y="724"/>
                    <a:pt x="417" y="724"/>
                  </a:cubicBezTo>
                  <a:cubicBezTo>
                    <a:pt x="430" y="723"/>
                    <a:pt x="442" y="723"/>
                    <a:pt x="455" y="723"/>
                  </a:cubicBezTo>
                  <a:cubicBezTo>
                    <a:pt x="496" y="723"/>
                    <a:pt x="537" y="726"/>
                    <a:pt x="577" y="726"/>
                  </a:cubicBezTo>
                  <a:cubicBezTo>
                    <a:pt x="670" y="726"/>
                    <a:pt x="757" y="706"/>
                    <a:pt x="810" y="569"/>
                  </a:cubicBezTo>
                  <a:cubicBezTo>
                    <a:pt x="1048" y="153"/>
                    <a:pt x="798" y="57"/>
                    <a:pt x="512" y="10"/>
                  </a:cubicBezTo>
                  <a:cubicBezTo>
                    <a:pt x="480" y="4"/>
                    <a:pt x="447" y="0"/>
                    <a:pt x="41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8" name="Google Shape;2938;p35"/>
            <p:cNvSpPr/>
            <p:nvPr/>
          </p:nvSpPr>
          <p:spPr>
            <a:xfrm>
              <a:off x="8028739" y="8289"/>
              <a:ext cx="22029" cy="28404"/>
            </a:xfrm>
            <a:custGeom>
              <a:avLst/>
              <a:gdLst/>
              <a:ahLst/>
              <a:cxnLst/>
              <a:rect l="l" t="t" r="r" b="b"/>
              <a:pathLst>
                <a:path w="698" h="900" extrusionOk="0">
                  <a:moveTo>
                    <a:pt x="469" y="0"/>
                  </a:moveTo>
                  <a:cubicBezTo>
                    <a:pt x="439" y="0"/>
                    <a:pt x="403" y="6"/>
                    <a:pt x="357" y="18"/>
                  </a:cubicBezTo>
                  <a:cubicBezTo>
                    <a:pt x="0" y="78"/>
                    <a:pt x="143" y="351"/>
                    <a:pt x="179" y="590"/>
                  </a:cubicBezTo>
                  <a:cubicBezTo>
                    <a:pt x="298" y="744"/>
                    <a:pt x="441" y="863"/>
                    <a:pt x="619" y="899"/>
                  </a:cubicBezTo>
                  <a:cubicBezTo>
                    <a:pt x="524" y="732"/>
                    <a:pt x="441" y="566"/>
                    <a:pt x="631" y="423"/>
                  </a:cubicBezTo>
                  <a:cubicBezTo>
                    <a:pt x="515" y="328"/>
                    <a:pt x="698" y="0"/>
                    <a:pt x="46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9" name="Google Shape;2939;p35"/>
            <p:cNvSpPr/>
            <p:nvPr/>
          </p:nvSpPr>
          <p:spPr>
            <a:xfrm>
              <a:off x="8154218" y="104386"/>
              <a:ext cx="13192" cy="26321"/>
            </a:xfrm>
            <a:custGeom>
              <a:avLst/>
              <a:gdLst/>
              <a:ahLst/>
              <a:cxnLst/>
              <a:rect l="l" t="t" r="r" b="b"/>
              <a:pathLst>
                <a:path w="418" h="834" extrusionOk="0">
                  <a:moveTo>
                    <a:pt x="179" y="1"/>
                  </a:moveTo>
                  <a:cubicBezTo>
                    <a:pt x="165" y="1"/>
                    <a:pt x="149" y="3"/>
                    <a:pt x="132" y="9"/>
                  </a:cubicBezTo>
                  <a:cubicBezTo>
                    <a:pt x="13" y="57"/>
                    <a:pt x="120" y="188"/>
                    <a:pt x="108" y="283"/>
                  </a:cubicBezTo>
                  <a:cubicBezTo>
                    <a:pt x="96" y="342"/>
                    <a:pt x="37" y="414"/>
                    <a:pt x="1" y="473"/>
                  </a:cubicBezTo>
                  <a:cubicBezTo>
                    <a:pt x="61" y="581"/>
                    <a:pt x="120" y="700"/>
                    <a:pt x="168" y="831"/>
                  </a:cubicBezTo>
                  <a:cubicBezTo>
                    <a:pt x="180" y="833"/>
                    <a:pt x="191" y="834"/>
                    <a:pt x="203" y="834"/>
                  </a:cubicBezTo>
                  <a:cubicBezTo>
                    <a:pt x="262" y="834"/>
                    <a:pt x="318" y="809"/>
                    <a:pt x="358" y="759"/>
                  </a:cubicBezTo>
                  <a:cubicBezTo>
                    <a:pt x="394" y="712"/>
                    <a:pt x="406" y="664"/>
                    <a:pt x="406" y="604"/>
                  </a:cubicBezTo>
                  <a:cubicBezTo>
                    <a:pt x="418" y="497"/>
                    <a:pt x="406" y="390"/>
                    <a:pt x="394" y="295"/>
                  </a:cubicBezTo>
                  <a:cubicBezTo>
                    <a:pt x="370" y="259"/>
                    <a:pt x="370" y="247"/>
                    <a:pt x="358" y="223"/>
                  </a:cubicBezTo>
                  <a:cubicBezTo>
                    <a:pt x="306" y="140"/>
                    <a:pt x="281" y="1"/>
                    <a:pt x="17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0" name="Google Shape;2940;p35"/>
            <p:cNvSpPr/>
            <p:nvPr/>
          </p:nvSpPr>
          <p:spPr>
            <a:xfrm>
              <a:off x="8267326" y="2450"/>
              <a:ext cx="15812" cy="22218"/>
            </a:xfrm>
            <a:custGeom>
              <a:avLst/>
              <a:gdLst/>
              <a:ahLst/>
              <a:cxnLst/>
              <a:rect l="l" t="t" r="r" b="b"/>
              <a:pathLst>
                <a:path w="501" h="704" extrusionOk="0">
                  <a:moveTo>
                    <a:pt x="1" y="1"/>
                  </a:moveTo>
                  <a:lnTo>
                    <a:pt x="1" y="1"/>
                  </a:lnTo>
                  <a:cubicBezTo>
                    <a:pt x="60" y="215"/>
                    <a:pt x="108" y="453"/>
                    <a:pt x="167" y="703"/>
                  </a:cubicBezTo>
                  <a:cubicBezTo>
                    <a:pt x="256" y="605"/>
                    <a:pt x="247" y="370"/>
                    <a:pt x="388" y="370"/>
                  </a:cubicBezTo>
                  <a:cubicBezTo>
                    <a:pt x="418" y="370"/>
                    <a:pt x="455" y="380"/>
                    <a:pt x="501" y="405"/>
                  </a:cubicBezTo>
                  <a:cubicBezTo>
                    <a:pt x="358" y="215"/>
                    <a:pt x="203" y="72"/>
                    <a:pt x="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1" name="Google Shape;2941;p35"/>
            <p:cNvSpPr/>
            <p:nvPr/>
          </p:nvSpPr>
          <p:spPr>
            <a:xfrm>
              <a:off x="8598760" y="654966"/>
              <a:ext cx="65014" cy="69369"/>
            </a:xfrm>
            <a:custGeom>
              <a:avLst/>
              <a:gdLst/>
              <a:ahLst/>
              <a:cxnLst/>
              <a:rect l="l" t="t" r="r" b="b"/>
              <a:pathLst>
                <a:path w="2060" h="2198" extrusionOk="0">
                  <a:moveTo>
                    <a:pt x="742" y="1"/>
                  </a:moveTo>
                  <a:cubicBezTo>
                    <a:pt x="704" y="1"/>
                    <a:pt x="666" y="7"/>
                    <a:pt x="631" y="18"/>
                  </a:cubicBezTo>
                  <a:cubicBezTo>
                    <a:pt x="552" y="49"/>
                    <a:pt x="478" y="59"/>
                    <a:pt x="407" y="59"/>
                  </a:cubicBezTo>
                  <a:cubicBezTo>
                    <a:pt x="307" y="59"/>
                    <a:pt x="214" y="41"/>
                    <a:pt x="121" y="41"/>
                  </a:cubicBezTo>
                  <a:cubicBezTo>
                    <a:pt x="81" y="41"/>
                    <a:pt x="41" y="44"/>
                    <a:pt x="0" y="53"/>
                  </a:cubicBezTo>
                  <a:cubicBezTo>
                    <a:pt x="36" y="184"/>
                    <a:pt x="155" y="244"/>
                    <a:pt x="262" y="303"/>
                  </a:cubicBezTo>
                  <a:lnTo>
                    <a:pt x="393" y="530"/>
                  </a:lnTo>
                  <a:cubicBezTo>
                    <a:pt x="429" y="589"/>
                    <a:pt x="476" y="649"/>
                    <a:pt x="500" y="708"/>
                  </a:cubicBezTo>
                  <a:cubicBezTo>
                    <a:pt x="691" y="839"/>
                    <a:pt x="619" y="1018"/>
                    <a:pt x="548" y="1208"/>
                  </a:cubicBezTo>
                  <a:lnTo>
                    <a:pt x="548" y="1304"/>
                  </a:lnTo>
                  <a:cubicBezTo>
                    <a:pt x="595" y="1304"/>
                    <a:pt x="655" y="1315"/>
                    <a:pt x="691" y="1327"/>
                  </a:cubicBezTo>
                  <a:cubicBezTo>
                    <a:pt x="798" y="1363"/>
                    <a:pt x="905" y="1375"/>
                    <a:pt x="1012" y="1411"/>
                  </a:cubicBezTo>
                  <a:cubicBezTo>
                    <a:pt x="1025" y="1408"/>
                    <a:pt x="1036" y="1407"/>
                    <a:pt x="1046" y="1407"/>
                  </a:cubicBezTo>
                  <a:cubicBezTo>
                    <a:pt x="1145" y="1407"/>
                    <a:pt x="1153" y="1505"/>
                    <a:pt x="1131" y="1613"/>
                  </a:cubicBezTo>
                  <a:lnTo>
                    <a:pt x="1131" y="2042"/>
                  </a:lnTo>
                  <a:cubicBezTo>
                    <a:pt x="1186" y="2130"/>
                    <a:pt x="1242" y="2198"/>
                    <a:pt x="1344" y="2198"/>
                  </a:cubicBezTo>
                  <a:cubicBezTo>
                    <a:pt x="1352" y="2198"/>
                    <a:pt x="1361" y="2197"/>
                    <a:pt x="1369" y="2196"/>
                  </a:cubicBezTo>
                  <a:cubicBezTo>
                    <a:pt x="2060" y="2018"/>
                    <a:pt x="1500" y="1077"/>
                    <a:pt x="2060" y="815"/>
                  </a:cubicBezTo>
                  <a:cubicBezTo>
                    <a:pt x="2010" y="800"/>
                    <a:pt x="1968" y="794"/>
                    <a:pt x="1933" y="794"/>
                  </a:cubicBezTo>
                  <a:cubicBezTo>
                    <a:pt x="1883" y="794"/>
                    <a:pt x="1844" y="807"/>
                    <a:pt x="1810" y="827"/>
                  </a:cubicBezTo>
                  <a:cubicBezTo>
                    <a:pt x="1689" y="898"/>
                    <a:pt x="1704" y="1165"/>
                    <a:pt x="1509" y="1165"/>
                  </a:cubicBezTo>
                  <a:cubicBezTo>
                    <a:pt x="1474" y="1165"/>
                    <a:pt x="1432" y="1157"/>
                    <a:pt x="1381" y="1137"/>
                  </a:cubicBezTo>
                  <a:cubicBezTo>
                    <a:pt x="1036" y="994"/>
                    <a:pt x="1215" y="720"/>
                    <a:pt x="1203" y="542"/>
                  </a:cubicBezTo>
                  <a:cubicBezTo>
                    <a:pt x="1193" y="169"/>
                    <a:pt x="953" y="1"/>
                    <a:pt x="74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2" name="Google Shape;2942;p35"/>
            <p:cNvSpPr/>
            <p:nvPr/>
          </p:nvSpPr>
          <p:spPr>
            <a:xfrm>
              <a:off x="8306049" y="231664"/>
              <a:ext cx="75555" cy="66150"/>
            </a:xfrm>
            <a:custGeom>
              <a:avLst/>
              <a:gdLst/>
              <a:ahLst/>
              <a:cxnLst/>
              <a:rect l="l" t="t" r="r" b="b"/>
              <a:pathLst>
                <a:path w="2394" h="2096" extrusionOk="0">
                  <a:moveTo>
                    <a:pt x="405" y="0"/>
                  </a:moveTo>
                  <a:cubicBezTo>
                    <a:pt x="191" y="250"/>
                    <a:pt x="762" y="143"/>
                    <a:pt x="548" y="429"/>
                  </a:cubicBezTo>
                  <a:cubicBezTo>
                    <a:pt x="486" y="513"/>
                    <a:pt x="426" y="541"/>
                    <a:pt x="363" y="541"/>
                  </a:cubicBezTo>
                  <a:cubicBezTo>
                    <a:pt x="257" y="541"/>
                    <a:pt x="143" y="459"/>
                    <a:pt x="0" y="429"/>
                  </a:cubicBezTo>
                  <a:lnTo>
                    <a:pt x="0" y="429"/>
                  </a:lnTo>
                  <a:cubicBezTo>
                    <a:pt x="119" y="655"/>
                    <a:pt x="179" y="786"/>
                    <a:pt x="250" y="929"/>
                  </a:cubicBezTo>
                  <a:cubicBezTo>
                    <a:pt x="536" y="1072"/>
                    <a:pt x="655" y="1370"/>
                    <a:pt x="798" y="1643"/>
                  </a:cubicBezTo>
                  <a:cubicBezTo>
                    <a:pt x="824" y="1626"/>
                    <a:pt x="837" y="1615"/>
                    <a:pt x="852" y="1615"/>
                  </a:cubicBezTo>
                  <a:cubicBezTo>
                    <a:pt x="857" y="1615"/>
                    <a:pt x="863" y="1616"/>
                    <a:pt x="869" y="1620"/>
                  </a:cubicBezTo>
                  <a:cubicBezTo>
                    <a:pt x="1013" y="1570"/>
                    <a:pt x="1149" y="1539"/>
                    <a:pt x="1272" y="1539"/>
                  </a:cubicBezTo>
                  <a:cubicBezTo>
                    <a:pt x="1535" y="1539"/>
                    <a:pt x="1740" y="1682"/>
                    <a:pt x="1846" y="2096"/>
                  </a:cubicBezTo>
                  <a:cubicBezTo>
                    <a:pt x="1881" y="1989"/>
                    <a:pt x="1905" y="1834"/>
                    <a:pt x="1941" y="1822"/>
                  </a:cubicBezTo>
                  <a:cubicBezTo>
                    <a:pt x="2393" y="1679"/>
                    <a:pt x="1607" y="1453"/>
                    <a:pt x="1977" y="1286"/>
                  </a:cubicBezTo>
                  <a:cubicBezTo>
                    <a:pt x="2010" y="1275"/>
                    <a:pt x="1921" y="1214"/>
                    <a:pt x="1851" y="1214"/>
                  </a:cubicBezTo>
                  <a:cubicBezTo>
                    <a:pt x="1845" y="1214"/>
                    <a:pt x="1839" y="1214"/>
                    <a:pt x="1834" y="1215"/>
                  </a:cubicBezTo>
                  <a:cubicBezTo>
                    <a:pt x="1765" y="1234"/>
                    <a:pt x="1701" y="1242"/>
                    <a:pt x="1644" y="1242"/>
                  </a:cubicBezTo>
                  <a:cubicBezTo>
                    <a:pt x="1222" y="1242"/>
                    <a:pt x="1080" y="786"/>
                    <a:pt x="965" y="441"/>
                  </a:cubicBezTo>
                  <a:cubicBezTo>
                    <a:pt x="834" y="84"/>
                    <a:pt x="679" y="0"/>
                    <a:pt x="40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3" name="Google Shape;2943;p35"/>
            <p:cNvSpPr/>
            <p:nvPr/>
          </p:nvSpPr>
          <p:spPr>
            <a:xfrm>
              <a:off x="8486409" y="487545"/>
              <a:ext cx="37588" cy="56492"/>
            </a:xfrm>
            <a:custGeom>
              <a:avLst/>
              <a:gdLst/>
              <a:ahLst/>
              <a:cxnLst/>
              <a:rect l="l" t="t" r="r" b="b"/>
              <a:pathLst>
                <a:path w="1191" h="1790" extrusionOk="0">
                  <a:moveTo>
                    <a:pt x="214" y="1"/>
                  </a:moveTo>
                  <a:cubicBezTo>
                    <a:pt x="0" y="60"/>
                    <a:pt x="203" y="322"/>
                    <a:pt x="60" y="417"/>
                  </a:cubicBezTo>
                  <a:cubicBezTo>
                    <a:pt x="24" y="703"/>
                    <a:pt x="381" y="798"/>
                    <a:pt x="345" y="1096"/>
                  </a:cubicBezTo>
                  <a:cubicBezTo>
                    <a:pt x="595" y="1179"/>
                    <a:pt x="548" y="1489"/>
                    <a:pt x="714" y="1632"/>
                  </a:cubicBezTo>
                  <a:cubicBezTo>
                    <a:pt x="804" y="1706"/>
                    <a:pt x="898" y="1790"/>
                    <a:pt x="999" y="1790"/>
                  </a:cubicBezTo>
                  <a:cubicBezTo>
                    <a:pt x="1060" y="1790"/>
                    <a:pt x="1124" y="1760"/>
                    <a:pt x="1191" y="1679"/>
                  </a:cubicBezTo>
                  <a:cubicBezTo>
                    <a:pt x="965" y="1501"/>
                    <a:pt x="834" y="1263"/>
                    <a:pt x="845" y="953"/>
                  </a:cubicBezTo>
                  <a:cubicBezTo>
                    <a:pt x="857" y="429"/>
                    <a:pt x="560" y="203"/>
                    <a:pt x="21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4" name="Google Shape;2944;p35"/>
            <p:cNvSpPr/>
            <p:nvPr/>
          </p:nvSpPr>
          <p:spPr>
            <a:xfrm>
              <a:off x="8117042" y="55406"/>
              <a:ext cx="40965" cy="44910"/>
            </a:xfrm>
            <a:custGeom>
              <a:avLst/>
              <a:gdLst/>
              <a:ahLst/>
              <a:cxnLst/>
              <a:rect l="l" t="t" r="r" b="b"/>
              <a:pathLst>
                <a:path w="1298" h="1423" extrusionOk="0">
                  <a:moveTo>
                    <a:pt x="528" y="1"/>
                  </a:moveTo>
                  <a:cubicBezTo>
                    <a:pt x="526" y="1"/>
                    <a:pt x="525" y="1"/>
                    <a:pt x="524" y="1"/>
                  </a:cubicBezTo>
                  <a:cubicBezTo>
                    <a:pt x="453" y="13"/>
                    <a:pt x="393" y="73"/>
                    <a:pt x="334" y="120"/>
                  </a:cubicBezTo>
                  <a:cubicBezTo>
                    <a:pt x="381" y="430"/>
                    <a:pt x="0" y="668"/>
                    <a:pt x="179" y="1013"/>
                  </a:cubicBezTo>
                  <a:cubicBezTo>
                    <a:pt x="450" y="901"/>
                    <a:pt x="626" y="838"/>
                    <a:pt x="736" y="838"/>
                  </a:cubicBezTo>
                  <a:cubicBezTo>
                    <a:pt x="907" y="838"/>
                    <a:pt x="922" y="988"/>
                    <a:pt x="893" y="1335"/>
                  </a:cubicBezTo>
                  <a:cubicBezTo>
                    <a:pt x="881" y="1335"/>
                    <a:pt x="881" y="1359"/>
                    <a:pt x="917" y="1383"/>
                  </a:cubicBezTo>
                  <a:cubicBezTo>
                    <a:pt x="917" y="1409"/>
                    <a:pt x="930" y="1423"/>
                    <a:pt x="957" y="1423"/>
                  </a:cubicBezTo>
                  <a:cubicBezTo>
                    <a:pt x="966" y="1423"/>
                    <a:pt x="977" y="1421"/>
                    <a:pt x="988" y="1418"/>
                  </a:cubicBezTo>
                  <a:cubicBezTo>
                    <a:pt x="1048" y="1323"/>
                    <a:pt x="1119" y="1216"/>
                    <a:pt x="1179" y="1132"/>
                  </a:cubicBezTo>
                  <a:cubicBezTo>
                    <a:pt x="1227" y="1132"/>
                    <a:pt x="1286" y="1121"/>
                    <a:pt x="1286" y="1097"/>
                  </a:cubicBezTo>
                  <a:cubicBezTo>
                    <a:pt x="1298" y="1003"/>
                    <a:pt x="635" y="1"/>
                    <a:pt x="52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5" name="Google Shape;2945;p35"/>
            <p:cNvSpPr/>
            <p:nvPr/>
          </p:nvSpPr>
          <p:spPr>
            <a:xfrm>
              <a:off x="8550663" y="571587"/>
              <a:ext cx="40491" cy="36231"/>
            </a:xfrm>
            <a:custGeom>
              <a:avLst/>
              <a:gdLst/>
              <a:ahLst/>
              <a:cxnLst/>
              <a:rect l="l" t="t" r="r" b="b"/>
              <a:pathLst>
                <a:path w="1283" h="1148" extrusionOk="0">
                  <a:moveTo>
                    <a:pt x="143" y="0"/>
                  </a:moveTo>
                  <a:cubicBezTo>
                    <a:pt x="100" y="0"/>
                    <a:pt x="52" y="12"/>
                    <a:pt x="0" y="40"/>
                  </a:cubicBezTo>
                  <a:cubicBezTo>
                    <a:pt x="48" y="600"/>
                    <a:pt x="179" y="1076"/>
                    <a:pt x="762" y="1148"/>
                  </a:cubicBezTo>
                  <a:cubicBezTo>
                    <a:pt x="834" y="1100"/>
                    <a:pt x="929" y="1100"/>
                    <a:pt x="1000" y="1100"/>
                  </a:cubicBezTo>
                  <a:cubicBezTo>
                    <a:pt x="1107" y="1052"/>
                    <a:pt x="1250" y="1124"/>
                    <a:pt x="1262" y="957"/>
                  </a:cubicBezTo>
                  <a:cubicBezTo>
                    <a:pt x="1283" y="823"/>
                    <a:pt x="1196" y="724"/>
                    <a:pt x="1102" y="724"/>
                  </a:cubicBezTo>
                  <a:cubicBezTo>
                    <a:pt x="1088" y="724"/>
                    <a:pt x="1074" y="726"/>
                    <a:pt x="1060" y="731"/>
                  </a:cubicBezTo>
                  <a:cubicBezTo>
                    <a:pt x="1006" y="744"/>
                    <a:pt x="959" y="751"/>
                    <a:pt x="916" y="751"/>
                  </a:cubicBezTo>
                  <a:cubicBezTo>
                    <a:pt x="695" y="751"/>
                    <a:pt x="608" y="578"/>
                    <a:pt x="488" y="338"/>
                  </a:cubicBezTo>
                  <a:cubicBezTo>
                    <a:pt x="440" y="241"/>
                    <a:pt x="335" y="0"/>
                    <a:pt x="14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6" name="Google Shape;2946;p35"/>
            <p:cNvSpPr/>
            <p:nvPr/>
          </p:nvSpPr>
          <p:spPr>
            <a:xfrm>
              <a:off x="8201589" y="129318"/>
              <a:ext cx="38345" cy="33422"/>
            </a:xfrm>
            <a:custGeom>
              <a:avLst/>
              <a:gdLst/>
              <a:ahLst/>
              <a:cxnLst/>
              <a:rect l="l" t="t" r="r" b="b"/>
              <a:pathLst>
                <a:path w="1215" h="1059" extrusionOk="0">
                  <a:moveTo>
                    <a:pt x="357" y="0"/>
                  </a:moveTo>
                  <a:cubicBezTo>
                    <a:pt x="250" y="0"/>
                    <a:pt x="134" y="69"/>
                    <a:pt x="0" y="243"/>
                  </a:cubicBezTo>
                  <a:cubicBezTo>
                    <a:pt x="167" y="279"/>
                    <a:pt x="238" y="386"/>
                    <a:pt x="322" y="576"/>
                  </a:cubicBezTo>
                  <a:cubicBezTo>
                    <a:pt x="421" y="884"/>
                    <a:pt x="678" y="1058"/>
                    <a:pt x="921" y="1058"/>
                  </a:cubicBezTo>
                  <a:cubicBezTo>
                    <a:pt x="1026" y="1058"/>
                    <a:pt x="1128" y="1026"/>
                    <a:pt x="1215" y="957"/>
                  </a:cubicBezTo>
                  <a:cubicBezTo>
                    <a:pt x="953" y="898"/>
                    <a:pt x="988" y="588"/>
                    <a:pt x="857" y="398"/>
                  </a:cubicBezTo>
                  <a:cubicBezTo>
                    <a:pt x="686" y="190"/>
                    <a:pt x="534" y="0"/>
                    <a:pt x="35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7" name="Google Shape;2947;p35"/>
            <p:cNvSpPr/>
            <p:nvPr/>
          </p:nvSpPr>
          <p:spPr>
            <a:xfrm>
              <a:off x="8415748" y="373333"/>
              <a:ext cx="29730" cy="44342"/>
            </a:xfrm>
            <a:custGeom>
              <a:avLst/>
              <a:gdLst/>
              <a:ahLst/>
              <a:cxnLst/>
              <a:rect l="l" t="t" r="r" b="b"/>
              <a:pathLst>
                <a:path w="942" h="1405" extrusionOk="0">
                  <a:moveTo>
                    <a:pt x="1" y="0"/>
                  </a:moveTo>
                  <a:lnTo>
                    <a:pt x="1" y="0"/>
                  </a:lnTo>
                  <a:cubicBezTo>
                    <a:pt x="60" y="310"/>
                    <a:pt x="501" y="536"/>
                    <a:pt x="167" y="941"/>
                  </a:cubicBezTo>
                  <a:cubicBezTo>
                    <a:pt x="167" y="988"/>
                    <a:pt x="203" y="1012"/>
                    <a:pt x="227" y="1024"/>
                  </a:cubicBezTo>
                  <a:cubicBezTo>
                    <a:pt x="394" y="1084"/>
                    <a:pt x="382" y="1345"/>
                    <a:pt x="537" y="1405"/>
                  </a:cubicBezTo>
                  <a:lnTo>
                    <a:pt x="548" y="1381"/>
                  </a:lnTo>
                  <a:cubicBezTo>
                    <a:pt x="656" y="1369"/>
                    <a:pt x="775" y="1345"/>
                    <a:pt x="882" y="1310"/>
                  </a:cubicBezTo>
                  <a:cubicBezTo>
                    <a:pt x="894" y="1191"/>
                    <a:pt x="929" y="1072"/>
                    <a:pt x="941" y="953"/>
                  </a:cubicBezTo>
                  <a:cubicBezTo>
                    <a:pt x="798" y="869"/>
                    <a:pt x="691" y="750"/>
                    <a:pt x="703" y="536"/>
                  </a:cubicBezTo>
                  <a:cubicBezTo>
                    <a:pt x="560" y="238"/>
                    <a:pt x="298" y="72"/>
                    <a:pt x="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8" name="Google Shape;2948;p35"/>
            <p:cNvSpPr/>
            <p:nvPr/>
          </p:nvSpPr>
          <p:spPr>
            <a:xfrm>
              <a:off x="8165516" y="100914"/>
              <a:ext cx="39860" cy="33832"/>
            </a:xfrm>
            <a:custGeom>
              <a:avLst/>
              <a:gdLst/>
              <a:ahLst/>
              <a:cxnLst/>
              <a:rect l="l" t="t" r="r" b="b"/>
              <a:pathLst>
                <a:path w="1263" h="1072" extrusionOk="0">
                  <a:moveTo>
                    <a:pt x="238" y="0"/>
                  </a:moveTo>
                  <a:cubicBezTo>
                    <a:pt x="167" y="107"/>
                    <a:pt x="72" y="214"/>
                    <a:pt x="0" y="310"/>
                  </a:cubicBezTo>
                  <a:cubicBezTo>
                    <a:pt x="48" y="488"/>
                    <a:pt x="238" y="548"/>
                    <a:pt x="226" y="774"/>
                  </a:cubicBezTo>
                  <a:cubicBezTo>
                    <a:pt x="286" y="929"/>
                    <a:pt x="417" y="905"/>
                    <a:pt x="536" y="941"/>
                  </a:cubicBezTo>
                  <a:cubicBezTo>
                    <a:pt x="703" y="964"/>
                    <a:pt x="846" y="1072"/>
                    <a:pt x="1024" y="1072"/>
                  </a:cubicBezTo>
                  <a:cubicBezTo>
                    <a:pt x="1060" y="1060"/>
                    <a:pt x="1072" y="1060"/>
                    <a:pt x="1107" y="1048"/>
                  </a:cubicBezTo>
                  <a:cubicBezTo>
                    <a:pt x="1262" y="572"/>
                    <a:pt x="965" y="429"/>
                    <a:pt x="691" y="369"/>
                  </a:cubicBezTo>
                  <a:cubicBezTo>
                    <a:pt x="465" y="333"/>
                    <a:pt x="334" y="202"/>
                    <a:pt x="23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9" name="Google Shape;2949;p35"/>
            <p:cNvSpPr/>
            <p:nvPr/>
          </p:nvSpPr>
          <p:spPr>
            <a:xfrm>
              <a:off x="8443931" y="411677"/>
              <a:ext cx="29730" cy="26132"/>
            </a:xfrm>
            <a:custGeom>
              <a:avLst/>
              <a:gdLst/>
              <a:ahLst/>
              <a:cxnLst/>
              <a:rect l="l" t="t" r="r" b="b"/>
              <a:pathLst>
                <a:path w="942" h="828" extrusionOk="0">
                  <a:moveTo>
                    <a:pt x="444" y="1"/>
                  </a:moveTo>
                  <a:cubicBezTo>
                    <a:pt x="407" y="1"/>
                    <a:pt x="369" y="49"/>
                    <a:pt x="286" y="154"/>
                  </a:cubicBezTo>
                  <a:cubicBezTo>
                    <a:pt x="1" y="452"/>
                    <a:pt x="465" y="583"/>
                    <a:pt x="406" y="821"/>
                  </a:cubicBezTo>
                  <a:cubicBezTo>
                    <a:pt x="433" y="826"/>
                    <a:pt x="459" y="828"/>
                    <a:pt x="483" y="828"/>
                  </a:cubicBezTo>
                  <a:cubicBezTo>
                    <a:pt x="649" y="828"/>
                    <a:pt x="746" y="724"/>
                    <a:pt x="798" y="547"/>
                  </a:cubicBezTo>
                  <a:cubicBezTo>
                    <a:pt x="834" y="369"/>
                    <a:pt x="894" y="190"/>
                    <a:pt x="941" y="35"/>
                  </a:cubicBezTo>
                  <a:cubicBezTo>
                    <a:pt x="911" y="16"/>
                    <a:pt x="886" y="8"/>
                    <a:pt x="864" y="8"/>
                  </a:cubicBezTo>
                  <a:cubicBezTo>
                    <a:pt x="758" y="8"/>
                    <a:pt x="748" y="204"/>
                    <a:pt x="678" y="204"/>
                  </a:cubicBezTo>
                  <a:cubicBezTo>
                    <a:pt x="657" y="204"/>
                    <a:pt x="631" y="187"/>
                    <a:pt x="596" y="142"/>
                  </a:cubicBezTo>
                  <a:cubicBezTo>
                    <a:pt x="517" y="52"/>
                    <a:pt x="482" y="1"/>
                    <a:pt x="44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0" name="Google Shape;2950;p35"/>
            <p:cNvSpPr/>
            <p:nvPr/>
          </p:nvSpPr>
          <p:spPr>
            <a:xfrm>
              <a:off x="8242899" y="158541"/>
              <a:ext cx="25721" cy="31749"/>
            </a:xfrm>
            <a:custGeom>
              <a:avLst/>
              <a:gdLst/>
              <a:ahLst/>
              <a:cxnLst/>
              <a:rect l="l" t="t" r="r" b="b"/>
              <a:pathLst>
                <a:path w="815" h="1006" extrusionOk="0">
                  <a:moveTo>
                    <a:pt x="139" y="1"/>
                  </a:moveTo>
                  <a:cubicBezTo>
                    <a:pt x="95" y="1"/>
                    <a:pt x="49" y="3"/>
                    <a:pt x="1" y="8"/>
                  </a:cubicBezTo>
                  <a:cubicBezTo>
                    <a:pt x="37" y="31"/>
                    <a:pt x="48" y="79"/>
                    <a:pt x="60" y="115"/>
                  </a:cubicBezTo>
                  <a:cubicBezTo>
                    <a:pt x="108" y="365"/>
                    <a:pt x="608" y="186"/>
                    <a:pt x="453" y="627"/>
                  </a:cubicBezTo>
                  <a:cubicBezTo>
                    <a:pt x="406" y="734"/>
                    <a:pt x="156" y="734"/>
                    <a:pt x="299" y="924"/>
                  </a:cubicBezTo>
                  <a:cubicBezTo>
                    <a:pt x="345" y="984"/>
                    <a:pt x="387" y="1006"/>
                    <a:pt x="428" y="1006"/>
                  </a:cubicBezTo>
                  <a:cubicBezTo>
                    <a:pt x="534" y="1006"/>
                    <a:pt x="627" y="858"/>
                    <a:pt x="739" y="841"/>
                  </a:cubicBezTo>
                  <a:cubicBezTo>
                    <a:pt x="815" y="224"/>
                    <a:pt x="576" y="1"/>
                    <a:pt x="13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1" name="Google Shape;2951;p35"/>
            <p:cNvSpPr/>
            <p:nvPr/>
          </p:nvSpPr>
          <p:spPr>
            <a:xfrm>
              <a:off x="8483001" y="323722"/>
              <a:ext cx="28152" cy="26731"/>
            </a:xfrm>
            <a:custGeom>
              <a:avLst/>
              <a:gdLst/>
              <a:ahLst/>
              <a:cxnLst/>
              <a:rect l="l" t="t" r="r" b="b"/>
              <a:pathLst>
                <a:path w="892" h="847" extrusionOk="0">
                  <a:moveTo>
                    <a:pt x="453" y="0"/>
                  </a:moveTo>
                  <a:lnTo>
                    <a:pt x="453" y="0"/>
                  </a:lnTo>
                  <a:cubicBezTo>
                    <a:pt x="251" y="60"/>
                    <a:pt x="1" y="36"/>
                    <a:pt x="120" y="370"/>
                  </a:cubicBezTo>
                  <a:cubicBezTo>
                    <a:pt x="227" y="691"/>
                    <a:pt x="584" y="679"/>
                    <a:pt x="799" y="846"/>
                  </a:cubicBezTo>
                  <a:cubicBezTo>
                    <a:pt x="799" y="846"/>
                    <a:pt x="800" y="846"/>
                    <a:pt x="801" y="846"/>
                  </a:cubicBezTo>
                  <a:cubicBezTo>
                    <a:pt x="827" y="846"/>
                    <a:pt x="892" y="689"/>
                    <a:pt x="834" y="631"/>
                  </a:cubicBezTo>
                  <a:cubicBezTo>
                    <a:pt x="751" y="548"/>
                    <a:pt x="644" y="393"/>
                    <a:pt x="537" y="393"/>
                  </a:cubicBezTo>
                  <a:cubicBezTo>
                    <a:pt x="526" y="394"/>
                    <a:pt x="516" y="394"/>
                    <a:pt x="506" y="394"/>
                  </a:cubicBezTo>
                  <a:cubicBezTo>
                    <a:pt x="67" y="394"/>
                    <a:pt x="477" y="140"/>
                    <a:pt x="45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2" name="Google Shape;2952;p35"/>
            <p:cNvSpPr/>
            <p:nvPr/>
          </p:nvSpPr>
          <p:spPr>
            <a:xfrm>
              <a:off x="8556660" y="602262"/>
              <a:ext cx="25595" cy="27394"/>
            </a:xfrm>
            <a:custGeom>
              <a:avLst/>
              <a:gdLst/>
              <a:ahLst/>
              <a:cxnLst/>
              <a:rect l="l" t="t" r="r" b="b"/>
              <a:pathLst>
                <a:path w="811" h="868" extrusionOk="0">
                  <a:moveTo>
                    <a:pt x="661" y="1"/>
                  </a:moveTo>
                  <a:cubicBezTo>
                    <a:pt x="624" y="1"/>
                    <a:pt x="594" y="48"/>
                    <a:pt x="572" y="176"/>
                  </a:cubicBezTo>
                  <a:cubicBezTo>
                    <a:pt x="620" y="711"/>
                    <a:pt x="179" y="426"/>
                    <a:pt x="1" y="580"/>
                  </a:cubicBezTo>
                  <a:cubicBezTo>
                    <a:pt x="72" y="676"/>
                    <a:pt x="143" y="771"/>
                    <a:pt x="215" y="854"/>
                  </a:cubicBezTo>
                  <a:lnTo>
                    <a:pt x="441" y="854"/>
                  </a:lnTo>
                  <a:cubicBezTo>
                    <a:pt x="486" y="854"/>
                    <a:pt x="543" y="868"/>
                    <a:pt x="598" y="868"/>
                  </a:cubicBezTo>
                  <a:cubicBezTo>
                    <a:pt x="659" y="868"/>
                    <a:pt x="719" y="851"/>
                    <a:pt x="763" y="783"/>
                  </a:cubicBezTo>
                  <a:cubicBezTo>
                    <a:pt x="691" y="557"/>
                    <a:pt x="798" y="354"/>
                    <a:pt x="810" y="140"/>
                  </a:cubicBezTo>
                  <a:cubicBezTo>
                    <a:pt x="753" y="63"/>
                    <a:pt x="702" y="1"/>
                    <a:pt x="66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3" name="Google Shape;2953;p35"/>
            <p:cNvSpPr/>
            <p:nvPr/>
          </p:nvSpPr>
          <p:spPr>
            <a:xfrm>
              <a:off x="8570577" y="626941"/>
              <a:ext cx="20672" cy="22344"/>
            </a:xfrm>
            <a:custGeom>
              <a:avLst/>
              <a:gdLst/>
              <a:ahLst/>
              <a:cxnLst/>
              <a:rect l="l" t="t" r="r" b="b"/>
              <a:pathLst>
                <a:path w="655" h="708" extrusionOk="0">
                  <a:moveTo>
                    <a:pt x="322" y="1"/>
                  </a:moveTo>
                  <a:cubicBezTo>
                    <a:pt x="214" y="13"/>
                    <a:pt x="95" y="48"/>
                    <a:pt x="0" y="72"/>
                  </a:cubicBezTo>
                  <a:cubicBezTo>
                    <a:pt x="83" y="167"/>
                    <a:pt x="214" y="215"/>
                    <a:pt x="191" y="406"/>
                  </a:cubicBezTo>
                  <a:cubicBezTo>
                    <a:pt x="158" y="633"/>
                    <a:pt x="200" y="708"/>
                    <a:pt x="280" y="708"/>
                  </a:cubicBezTo>
                  <a:cubicBezTo>
                    <a:pt x="346" y="708"/>
                    <a:pt x="438" y="656"/>
                    <a:pt x="536" y="596"/>
                  </a:cubicBezTo>
                  <a:cubicBezTo>
                    <a:pt x="655" y="310"/>
                    <a:pt x="429" y="179"/>
                    <a:pt x="32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4" name="Google Shape;2954;p35"/>
            <p:cNvSpPr/>
            <p:nvPr/>
          </p:nvSpPr>
          <p:spPr>
            <a:xfrm>
              <a:off x="7976888" y="-21409"/>
              <a:ext cx="22565" cy="18620"/>
            </a:xfrm>
            <a:custGeom>
              <a:avLst/>
              <a:gdLst/>
              <a:ahLst/>
              <a:cxnLst/>
              <a:rect l="l" t="t" r="r" b="b"/>
              <a:pathLst>
                <a:path w="715" h="590" extrusionOk="0">
                  <a:moveTo>
                    <a:pt x="247" y="1"/>
                  </a:moveTo>
                  <a:cubicBezTo>
                    <a:pt x="168" y="1"/>
                    <a:pt x="87" y="51"/>
                    <a:pt x="0" y="197"/>
                  </a:cubicBezTo>
                  <a:cubicBezTo>
                    <a:pt x="84" y="316"/>
                    <a:pt x="238" y="399"/>
                    <a:pt x="238" y="590"/>
                  </a:cubicBezTo>
                  <a:lnTo>
                    <a:pt x="381" y="590"/>
                  </a:lnTo>
                  <a:cubicBezTo>
                    <a:pt x="417" y="399"/>
                    <a:pt x="596" y="364"/>
                    <a:pt x="715" y="257"/>
                  </a:cubicBezTo>
                  <a:cubicBezTo>
                    <a:pt x="555" y="209"/>
                    <a:pt x="406" y="1"/>
                    <a:pt x="24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5" name="Google Shape;2955;p35"/>
            <p:cNvSpPr/>
            <p:nvPr/>
          </p:nvSpPr>
          <p:spPr>
            <a:xfrm>
              <a:off x="8375100" y="315895"/>
              <a:ext cx="18904" cy="16632"/>
            </a:xfrm>
            <a:custGeom>
              <a:avLst/>
              <a:gdLst/>
              <a:ahLst/>
              <a:cxnLst/>
              <a:rect l="l" t="t" r="r" b="b"/>
              <a:pathLst>
                <a:path w="599" h="527" extrusionOk="0">
                  <a:moveTo>
                    <a:pt x="421" y="0"/>
                  </a:moveTo>
                  <a:cubicBezTo>
                    <a:pt x="341" y="0"/>
                    <a:pt x="188" y="103"/>
                    <a:pt x="86" y="153"/>
                  </a:cubicBezTo>
                  <a:cubicBezTo>
                    <a:pt x="0" y="446"/>
                    <a:pt x="88" y="527"/>
                    <a:pt x="238" y="527"/>
                  </a:cubicBezTo>
                  <a:cubicBezTo>
                    <a:pt x="296" y="527"/>
                    <a:pt x="362" y="515"/>
                    <a:pt x="431" y="498"/>
                  </a:cubicBezTo>
                  <a:cubicBezTo>
                    <a:pt x="479" y="332"/>
                    <a:pt x="598" y="141"/>
                    <a:pt x="455" y="10"/>
                  </a:cubicBezTo>
                  <a:cubicBezTo>
                    <a:pt x="446" y="3"/>
                    <a:pt x="435" y="0"/>
                    <a:pt x="42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6" name="Google Shape;2956;p35"/>
            <p:cNvSpPr/>
            <p:nvPr/>
          </p:nvSpPr>
          <p:spPr>
            <a:xfrm>
              <a:off x="8404482" y="358437"/>
              <a:ext cx="13729" cy="15559"/>
            </a:xfrm>
            <a:custGeom>
              <a:avLst/>
              <a:gdLst/>
              <a:ahLst/>
              <a:cxnLst/>
              <a:rect l="l" t="t" r="r" b="b"/>
              <a:pathLst>
                <a:path w="435" h="493" extrusionOk="0">
                  <a:moveTo>
                    <a:pt x="179" y="1"/>
                  </a:moveTo>
                  <a:cubicBezTo>
                    <a:pt x="129" y="1"/>
                    <a:pt x="70" y="11"/>
                    <a:pt x="1" y="32"/>
                  </a:cubicBezTo>
                  <a:cubicBezTo>
                    <a:pt x="42" y="217"/>
                    <a:pt x="12" y="493"/>
                    <a:pt x="236" y="493"/>
                  </a:cubicBezTo>
                  <a:cubicBezTo>
                    <a:pt x="270" y="493"/>
                    <a:pt x="310" y="486"/>
                    <a:pt x="358" y="472"/>
                  </a:cubicBezTo>
                  <a:cubicBezTo>
                    <a:pt x="435" y="174"/>
                    <a:pt x="387" y="1"/>
                    <a:pt x="17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7" name="Google Shape;2957;p35"/>
            <p:cNvSpPr/>
            <p:nvPr/>
          </p:nvSpPr>
          <p:spPr>
            <a:xfrm>
              <a:off x="8272218" y="130959"/>
              <a:ext cx="13950" cy="20325"/>
            </a:xfrm>
            <a:custGeom>
              <a:avLst/>
              <a:gdLst/>
              <a:ahLst/>
              <a:cxnLst/>
              <a:rect l="l" t="t" r="r" b="b"/>
              <a:pathLst>
                <a:path w="442" h="644" extrusionOk="0">
                  <a:moveTo>
                    <a:pt x="382" y="1"/>
                  </a:moveTo>
                  <a:lnTo>
                    <a:pt x="382" y="1"/>
                  </a:lnTo>
                  <a:cubicBezTo>
                    <a:pt x="1" y="72"/>
                    <a:pt x="72" y="370"/>
                    <a:pt x="132" y="643"/>
                  </a:cubicBezTo>
                  <a:cubicBezTo>
                    <a:pt x="179" y="405"/>
                    <a:pt x="441" y="286"/>
                    <a:pt x="38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8" name="Google Shape;2958;p35"/>
            <p:cNvSpPr/>
            <p:nvPr/>
          </p:nvSpPr>
          <p:spPr>
            <a:xfrm>
              <a:off x="8430423" y="390217"/>
              <a:ext cx="15433" cy="14959"/>
            </a:xfrm>
            <a:custGeom>
              <a:avLst/>
              <a:gdLst/>
              <a:ahLst/>
              <a:cxnLst/>
              <a:rect l="l" t="t" r="r" b="b"/>
              <a:pathLst>
                <a:path w="489" h="474" extrusionOk="0">
                  <a:moveTo>
                    <a:pt x="226" y="1"/>
                  </a:moveTo>
                  <a:cubicBezTo>
                    <a:pt x="119" y="37"/>
                    <a:pt x="0" y="48"/>
                    <a:pt x="107" y="227"/>
                  </a:cubicBezTo>
                  <a:cubicBezTo>
                    <a:pt x="169" y="334"/>
                    <a:pt x="232" y="473"/>
                    <a:pt x="343" y="473"/>
                  </a:cubicBezTo>
                  <a:cubicBezTo>
                    <a:pt x="381" y="473"/>
                    <a:pt x="425" y="457"/>
                    <a:pt x="476" y="418"/>
                  </a:cubicBezTo>
                  <a:cubicBezTo>
                    <a:pt x="488" y="215"/>
                    <a:pt x="405" y="72"/>
                    <a:pt x="22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9" name="Google Shape;2959;p35"/>
            <p:cNvSpPr/>
            <p:nvPr/>
          </p:nvSpPr>
          <p:spPr>
            <a:xfrm>
              <a:off x="8262434" y="179812"/>
              <a:ext cx="17705" cy="18557"/>
            </a:xfrm>
            <a:custGeom>
              <a:avLst/>
              <a:gdLst/>
              <a:ahLst/>
              <a:cxnLst/>
              <a:rect l="l" t="t" r="r" b="b"/>
              <a:pathLst>
                <a:path w="561" h="588" extrusionOk="0">
                  <a:moveTo>
                    <a:pt x="384" y="0"/>
                  </a:moveTo>
                  <a:cubicBezTo>
                    <a:pt x="281" y="0"/>
                    <a:pt x="245" y="176"/>
                    <a:pt x="180" y="250"/>
                  </a:cubicBezTo>
                  <a:cubicBezTo>
                    <a:pt x="84" y="334"/>
                    <a:pt x="1" y="417"/>
                    <a:pt x="37" y="536"/>
                  </a:cubicBezTo>
                  <a:cubicBezTo>
                    <a:pt x="51" y="574"/>
                    <a:pt x="71" y="588"/>
                    <a:pt x="94" y="588"/>
                  </a:cubicBezTo>
                  <a:cubicBezTo>
                    <a:pt x="128" y="588"/>
                    <a:pt x="168" y="558"/>
                    <a:pt x="203" y="536"/>
                  </a:cubicBezTo>
                  <a:cubicBezTo>
                    <a:pt x="382" y="524"/>
                    <a:pt x="382" y="358"/>
                    <a:pt x="418" y="227"/>
                  </a:cubicBezTo>
                  <a:cubicBezTo>
                    <a:pt x="453" y="179"/>
                    <a:pt x="561" y="108"/>
                    <a:pt x="489" y="48"/>
                  </a:cubicBezTo>
                  <a:cubicBezTo>
                    <a:pt x="447" y="14"/>
                    <a:pt x="413" y="0"/>
                    <a:pt x="38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0" name="Google Shape;2960;p35"/>
            <p:cNvSpPr/>
            <p:nvPr/>
          </p:nvSpPr>
          <p:spPr>
            <a:xfrm>
              <a:off x="8282727" y="209478"/>
              <a:ext cx="21461" cy="13760"/>
            </a:xfrm>
            <a:custGeom>
              <a:avLst/>
              <a:gdLst/>
              <a:ahLst/>
              <a:cxnLst/>
              <a:rect l="l" t="t" r="r" b="b"/>
              <a:pathLst>
                <a:path w="680" h="436" extrusionOk="0">
                  <a:moveTo>
                    <a:pt x="513" y="72"/>
                  </a:moveTo>
                  <a:lnTo>
                    <a:pt x="513" y="72"/>
                  </a:lnTo>
                  <a:cubicBezTo>
                    <a:pt x="549" y="287"/>
                    <a:pt x="1" y="1"/>
                    <a:pt x="287" y="418"/>
                  </a:cubicBezTo>
                  <a:cubicBezTo>
                    <a:pt x="323" y="430"/>
                    <a:pt x="357" y="436"/>
                    <a:pt x="389" y="436"/>
                  </a:cubicBezTo>
                  <a:cubicBezTo>
                    <a:pt x="512" y="436"/>
                    <a:pt x="597" y="350"/>
                    <a:pt x="644" y="227"/>
                  </a:cubicBezTo>
                  <a:cubicBezTo>
                    <a:pt x="680" y="144"/>
                    <a:pt x="584" y="84"/>
                    <a:pt x="513" y="72"/>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1" name="Google Shape;2961;p35"/>
            <p:cNvSpPr/>
            <p:nvPr/>
          </p:nvSpPr>
          <p:spPr>
            <a:xfrm>
              <a:off x="8456712" y="429318"/>
              <a:ext cx="14297" cy="14013"/>
            </a:xfrm>
            <a:custGeom>
              <a:avLst/>
              <a:gdLst/>
              <a:ahLst/>
              <a:cxnLst/>
              <a:rect l="l" t="t" r="r" b="b"/>
              <a:pathLst>
                <a:path w="453" h="444" extrusionOk="0">
                  <a:moveTo>
                    <a:pt x="370" y="0"/>
                  </a:moveTo>
                  <a:lnTo>
                    <a:pt x="370" y="0"/>
                  </a:lnTo>
                  <a:cubicBezTo>
                    <a:pt x="251" y="83"/>
                    <a:pt x="120" y="179"/>
                    <a:pt x="1" y="262"/>
                  </a:cubicBezTo>
                  <a:cubicBezTo>
                    <a:pt x="25" y="402"/>
                    <a:pt x="67" y="443"/>
                    <a:pt x="114" y="443"/>
                  </a:cubicBezTo>
                  <a:cubicBezTo>
                    <a:pt x="179" y="443"/>
                    <a:pt x="255" y="364"/>
                    <a:pt x="310" y="357"/>
                  </a:cubicBezTo>
                  <a:cubicBezTo>
                    <a:pt x="429" y="250"/>
                    <a:pt x="453" y="131"/>
                    <a:pt x="37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2" name="Google Shape;2962;p35"/>
            <p:cNvSpPr/>
            <p:nvPr/>
          </p:nvSpPr>
          <p:spPr>
            <a:xfrm>
              <a:off x="8631076" y="719378"/>
              <a:ext cx="11677" cy="12403"/>
            </a:xfrm>
            <a:custGeom>
              <a:avLst/>
              <a:gdLst/>
              <a:ahLst/>
              <a:cxnLst/>
              <a:rect l="l" t="t" r="r" b="b"/>
              <a:pathLst>
                <a:path w="370" h="393" extrusionOk="0">
                  <a:moveTo>
                    <a:pt x="119" y="1"/>
                  </a:moveTo>
                  <a:cubicBezTo>
                    <a:pt x="71" y="108"/>
                    <a:pt x="0" y="239"/>
                    <a:pt x="83" y="346"/>
                  </a:cubicBezTo>
                  <a:cubicBezTo>
                    <a:pt x="113" y="379"/>
                    <a:pt x="142" y="392"/>
                    <a:pt x="169" y="392"/>
                  </a:cubicBezTo>
                  <a:cubicBezTo>
                    <a:pt x="238" y="392"/>
                    <a:pt x="301" y="309"/>
                    <a:pt x="369" y="275"/>
                  </a:cubicBezTo>
                  <a:cubicBezTo>
                    <a:pt x="369" y="227"/>
                    <a:pt x="357" y="203"/>
                    <a:pt x="357" y="155"/>
                  </a:cubicBezTo>
                  <a:cubicBezTo>
                    <a:pt x="262" y="108"/>
                    <a:pt x="191" y="48"/>
                    <a:pt x="11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3" name="Google Shape;2963;p35"/>
            <p:cNvSpPr/>
            <p:nvPr/>
          </p:nvSpPr>
          <p:spPr>
            <a:xfrm>
              <a:off x="8204965" y="-31823"/>
              <a:ext cx="10541" cy="11172"/>
            </a:xfrm>
            <a:custGeom>
              <a:avLst/>
              <a:gdLst/>
              <a:ahLst/>
              <a:cxnLst/>
              <a:rect l="l" t="t" r="r" b="b"/>
              <a:pathLst>
                <a:path w="334" h="354" extrusionOk="0">
                  <a:moveTo>
                    <a:pt x="180" y="1"/>
                  </a:moveTo>
                  <a:cubicBezTo>
                    <a:pt x="146" y="1"/>
                    <a:pt x="106" y="13"/>
                    <a:pt x="60" y="39"/>
                  </a:cubicBezTo>
                  <a:cubicBezTo>
                    <a:pt x="48" y="110"/>
                    <a:pt x="0" y="229"/>
                    <a:pt x="48" y="301"/>
                  </a:cubicBezTo>
                  <a:cubicBezTo>
                    <a:pt x="61" y="339"/>
                    <a:pt x="80" y="353"/>
                    <a:pt x="101" y="353"/>
                  </a:cubicBezTo>
                  <a:cubicBezTo>
                    <a:pt x="140" y="353"/>
                    <a:pt x="188" y="308"/>
                    <a:pt x="227" y="277"/>
                  </a:cubicBezTo>
                  <a:cubicBezTo>
                    <a:pt x="286" y="229"/>
                    <a:pt x="334" y="158"/>
                    <a:pt x="286" y="63"/>
                  </a:cubicBezTo>
                  <a:cubicBezTo>
                    <a:pt x="259" y="22"/>
                    <a:pt x="224" y="1"/>
                    <a:pt x="18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4" name="Google Shape;2964;p35"/>
            <p:cNvSpPr/>
            <p:nvPr/>
          </p:nvSpPr>
          <p:spPr>
            <a:xfrm>
              <a:off x="8519830" y="365601"/>
              <a:ext cx="9436" cy="10383"/>
            </a:xfrm>
            <a:custGeom>
              <a:avLst/>
              <a:gdLst/>
              <a:ahLst/>
              <a:cxnLst/>
              <a:rect l="l" t="t" r="r" b="b"/>
              <a:pathLst>
                <a:path w="299" h="329" extrusionOk="0">
                  <a:moveTo>
                    <a:pt x="145" y="1"/>
                  </a:moveTo>
                  <a:cubicBezTo>
                    <a:pt x="124" y="1"/>
                    <a:pt x="103" y="7"/>
                    <a:pt x="84" y="19"/>
                  </a:cubicBezTo>
                  <a:cubicBezTo>
                    <a:pt x="13" y="78"/>
                    <a:pt x="1" y="174"/>
                    <a:pt x="36" y="245"/>
                  </a:cubicBezTo>
                  <a:cubicBezTo>
                    <a:pt x="68" y="292"/>
                    <a:pt x="109" y="328"/>
                    <a:pt x="150" y="328"/>
                  </a:cubicBezTo>
                  <a:cubicBezTo>
                    <a:pt x="172" y="328"/>
                    <a:pt x="194" y="318"/>
                    <a:pt x="215" y="293"/>
                  </a:cubicBezTo>
                  <a:cubicBezTo>
                    <a:pt x="263" y="245"/>
                    <a:pt x="275" y="162"/>
                    <a:pt x="298" y="102"/>
                  </a:cubicBezTo>
                  <a:cubicBezTo>
                    <a:pt x="242" y="30"/>
                    <a:pt x="191" y="1"/>
                    <a:pt x="14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5" name="Google Shape;2965;p35"/>
            <p:cNvSpPr/>
            <p:nvPr/>
          </p:nvSpPr>
          <p:spPr>
            <a:xfrm>
              <a:off x="8678036" y="723891"/>
              <a:ext cx="8300" cy="17326"/>
            </a:xfrm>
            <a:custGeom>
              <a:avLst/>
              <a:gdLst/>
              <a:ahLst/>
              <a:cxnLst/>
              <a:rect l="l" t="t" r="r" b="b"/>
              <a:pathLst>
                <a:path w="263" h="549" extrusionOk="0">
                  <a:moveTo>
                    <a:pt x="262" y="1"/>
                  </a:moveTo>
                  <a:lnTo>
                    <a:pt x="262" y="1"/>
                  </a:lnTo>
                  <a:cubicBezTo>
                    <a:pt x="84" y="155"/>
                    <a:pt x="0" y="298"/>
                    <a:pt x="119" y="548"/>
                  </a:cubicBezTo>
                  <a:cubicBezTo>
                    <a:pt x="167" y="334"/>
                    <a:pt x="203" y="191"/>
                    <a:pt x="26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6" name="Google Shape;2966;p35"/>
            <p:cNvSpPr/>
            <p:nvPr/>
          </p:nvSpPr>
          <p:spPr>
            <a:xfrm>
              <a:off x="8268841" y="186945"/>
              <a:ext cx="9058" cy="15812"/>
            </a:xfrm>
            <a:custGeom>
              <a:avLst/>
              <a:gdLst/>
              <a:ahLst/>
              <a:cxnLst/>
              <a:rect l="l" t="t" r="r" b="b"/>
              <a:pathLst>
                <a:path w="287" h="501" extrusionOk="0">
                  <a:moveTo>
                    <a:pt x="215" y="1"/>
                  </a:moveTo>
                  <a:cubicBezTo>
                    <a:pt x="131" y="108"/>
                    <a:pt x="72" y="203"/>
                    <a:pt x="0" y="310"/>
                  </a:cubicBezTo>
                  <a:cubicBezTo>
                    <a:pt x="48" y="370"/>
                    <a:pt x="72" y="429"/>
                    <a:pt x="108" y="501"/>
                  </a:cubicBezTo>
                  <a:lnTo>
                    <a:pt x="286" y="370"/>
                  </a:lnTo>
                  <a:cubicBezTo>
                    <a:pt x="274" y="251"/>
                    <a:pt x="239" y="120"/>
                    <a:pt x="21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7" name="Google Shape;2967;p35"/>
            <p:cNvSpPr/>
            <p:nvPr/>
          </p:nvSpPr>
          <p:spPr>
            <a:xfrm>
              <a:off x="8113665" y="55974"/>
              <a:ext cx="13918" cy="10383"/>
            </a:xfrm>
            <a:custGeom>
              <a:avLst/>
              <a:gdLst/>
              <a:ahLst/>
              <a:cxnLst/>
              <a:rect l="l" t="t" r="r" b="b"/>
              <a:pathLst>
                <a:path w="441" h="329" extrusionOk="0">
                  <a:moveTo>
                    <a:pt x="255" y="0"/>
                  </a:moveTo>
                  <a:cubicBezTo>
                    <a:pt x="144" y="0"/>
                    <a:pt x="64" y="101"/>
                    <a:pt x="0" y="245"/>
                  </a:cubicBezTo>
                  <a:cubicBezTo>
                    <a:pt x="60" y="305"/>
                    <a:pt x="109" y="328"/>
                    <a:pt x="151" y="328"/>
                  </a:cubicBezTo>
                  <a:cubicBezTo>
                    <a:pt x="269" y="328"/>
                    <a:pt x="336" y="149"/>
                    <a:pt x="441" y="79"/>
                  </a:cubicBezTo>
                  <a:cubicBezTo>
                    <a:pt x="370" y="24"/>
                    <a:pt x="309" y="0"/>
                    <a:pt x="25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8" name="Google Shape;2968;p35"/>
            <p:cNvSpPr/>
            <p:nvPr/>
          </p:nvSpPr>
          <p:spPr>
            <a:xfrm>
              <a:off x="8642343" y="740807"/>
              <a:ext cx="9784" cy="11677"/>
            </a:xfrm>
            <a:custGeom>
              <a:avLst/>
              <a:gdLst/>
              <a:ahLst/>
              <a:cxnLst/>
              <a:rect l="l" t="t" r="r" b="b"/>
              <a:pathLst>
                <a:path w="310" h="370" extrusionOk="0">
                  <a:moveTo>
                    <a:pt x="310" y="0"/>
                  </a:moveTo>
                  <a:lnTo>
                    <a:pt x="310" y="0"/>
                  </a:lnTo>
                  <a:cubicBezTo>
                    <a:pt x="262" y="12"/>
                    <a:pt x="179" y="12"/>
                    <a:pt x="179" y="24"/>
                  </a:cubicBezTo>
                  <a:cubicBezTo>
                    <a:pt x="143" y="143"/>
                    <a:pt x="0" y="298"/>
                    <a:pt x="226" y="369"/>
                  </a:cubicBezTo>
                  <a:cubicBezTo>
                    <a:pt x="250" y="358"/>
                    <a:pt x="286" y="322"/>
                    <a:pt x="298" y="274"/>
                  </a:cubicBezTo>
                  <a:cubicBezTo>
                    <a:pt x="298" y="191"/>
                    <a:pt x="310" y="84"/>
                    <a:pt x="31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9" name="Google Shape;2969;p35"/>
            <p:cNvSpPr/>
            <p:nvPr/>
          </p:nvSpPr>
          <p:spPr>
            <a:xfrm>
              <a:off x="8486409" y="483789"/>
              <a:ext cx="12056" cy="16569"/>
            </a:xfrm>
            <a:custGeom>
              <a:avLst/>
              <a:gdLst/>
              <a:ahLst/>
              <a:cxnLst/>
              <a:rect l="l" t="t" r="r" b="b"/>
              <a:pathLst>
                <a:path w="382" h="525" extrusionOk="0">
                  <a:moveTo>
                    <a:pt x="167" y="0"/>
                  </a:moveTo>
                  <a:cubicBezTo>
                    <a:pt x="0" y="84"/>
                    <a:pt x="60" y="274"/>
                    <a:pt x="0" y="417"/>
                  </a:cubicBezTo>
                  <a:cubicBezTo>
                    <a:pt x="12" y="453"/>
                    <a:pt x="24" y="489"/>
                    <a:pt x="60" y="524"/>
                  </a:cubicBezTo>
                  <a:cubicBezTo>
                    <a:pt x="381" y="524"/>
                    <a:pt x="119" y="227"/>
                    <a:pt x="226" y="108"/>
                  </a:cubicBezTo>
                  <a:cubicBezTo>
                    <a:pt x="203" y="72"/>
                    <a:pt x="179" y="24"/>
                    <a:pt x="16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0" name="Google Shape;2970;p35"/>
            <p:cNvSpPr/>
            <p:nvPr/>
          </p:nvSpPr>
          <p:spPr>
            <a:xfrm>
              <a:off x="8424017" y="354902"/>
              <a:ext cx="7922" cy="11298"/>
            </a:xfrm>
            <a:custGeom>
              <a:avLst/>
              <a:gdLst/>
              <a:ahLst/>
              <a:cxnLst/>
              <a:rect l="l" t="t" r="r" b="b"/>
              <a:pathLst>
                <a:path w="251" h="358" extrusionOk="0">
                  <a:moveTo>
                    <a:pt x="215" y="1"/>
                  </a:moveTo>
                  <a:cubicBezTo>
                    <a:pt x="144" y="96"/>
                    <a:pt x="1" y="155"/>
                    <a:pt x="72" y="358"/>
                  </a:cubicBezTo>
                  <a:cubicBezTo>
                    <a:pt x="203" y="298"/>
                    <a:pt x="251" y="179"/>
                    <a:pt x="21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1" name="Google Shape;2971;p35"/>
            <p:cNvSpPr/>
            <p:nvPr/>
          </p:nvSpPr>
          <p:spPr>
            <a:xfrm>
              <a:off x="8188428" y="133199"/>
              <a:ext cx="13192" cy="15843"/>
            </a:xfrm>
            <a:custGeom>
              <a:avLst/>
              <a:gdLst/>
              <a:ahLst/>
              <a:cxnLst/>
              <a:rect l="l" t="t" r="r" b="b"/>
              <a:pathLst>
                <a:path w="418" h="502" extrusionOk="0">
                  <a:moveTo>
                    <a:pt x="334" y="1"/>
                  </a:moveTo>
                  <a:cubicBezTo>
                    <a:pt x="120" y="25"/>
                    <a:pt x="0" y="132"/>
                    <a:pt x="36" y="394"/>
                  </a:cubicBezTo>
                  <a:cubicBezTo>
                    <a:pt x="60" y="442"/>
                    <a:pt x="84" y="465"/>
                    <a:pt x="108" y="501"/>
                  </a:cubicBezTo>
                  <a:cubicBezTo>
                    <a:pt x="215" y="370"/>
                    <a:pt x="322" y="263"/>
                    <a:pt x="417" y="120"/>
                  </a:cubicBezTo>
                  <a:cubicBezTo>
                    <a:pt x="405" y="72"/>
                    <a:pt x="393" y="49"/>
                    <a:pt x="38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2" name="Google Shape;2972;p35"/>
            <p:cNvSpPr/>
            <p:nvPr/>
          </p:nvSpPr>
          <p:spPr>
            <a:xfrm>
              <a:off x="8472113" y="457564"/>
              <a:ext cx="10573" cy="8206"/>
            </a:xfrm>
            <a:custGeom>
              <a:avLst/>
              <a:gdLst/>
              <a:ahLst/>
              <a:cxnLst/>
              <a:rect l="l" t="t" r="r" b="b"/>
              <a:pathLst>
                <a:path w="335" h="260" extrusionOk="0">
                  <a:moveTo>
                    <a:pt x="187" y="1"/>
                  </a:moveTo>
                  <a:cubicBezTo>
                    <a:pt x="163" y="1"/>
                    <a:pt x="136" y="14"/>
                    <a:pt x="108" y="46"/>
                  </a:cubicBezTo>
                  <a:cubicBezTo>
                    <a:pt x="48" y="117"/>
                    <a:pt x="1" y="224"/>
                    <a:pt x="155" y="260"/>
                  </a:cubicBezTo>
                  <a:lnTo>
                    <a:pt x="334" y="129"/>
                  </a:lnTo>
                  <a:cubicBezTo>
                    <a:pt x="292" y="71"/>
                    <a:pt x="245" y="1"/>
                    <a:pt x="18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3" name="Google Shape;2973;p35"/>
            <p:cNvSpPr/>
            <p:nvPr/>
          </p:nvSpPr>
          <p:spPr>
            <a:xfrm>
              <a:off x="8631076" y="693973"/>
              <a:ext cx="13161" cy="11551"/>
            </a:xfrm>
            <a:custGeom>
              <a:avLst/>
              <a:gdLst/>
              <a:ahLst/>
              <a:cxnLst/>
              <a:rect l="l" t="t" r="r" b="b"/>
              <a:pathLst>
                <a:path w="417" h="366" extrusionOk="0">
                  <a:moveTo>
                    <a:pt x="167" y="0"/>
                  </a:moveTo>
                  <a:cubicBezTo>
                    <a:pt x="101" y="0"/>
                    <a:pt x="34" y="43"/>
                    <a:pt x="0" y="151"/>
                  </a:cubicBezTo>
                  <a:cubicBezTo>
                    <a:pt x="48" y="222"/>
                    <a:pt x="83" y="306"/>
                    <a:pt x="131" y="365"/>
                  </a:cubicBezTo>
                  <a:cubicBezTo>
                    <a:pt x="191" y="258"/>
                    <a:pt x="417" y="246"/>
                    <a:pt x="298" y="68"/>
                  </a:cubicBezTo>
                  <a:cubicBezTo>
                    <a:pt x="267" y="26"/>
                    <a:pt x="217" y="0"/>
                    <a:pt x="16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4" name="Google Shape;2974;p35"/>
            <p:cNvSpPr/>
            <p:nvPr/>
          </p:nvSpPr>
          <p:spPr>
            <a:xfrm>
              <a:off x="8233526" y="169650"/>
              <a:ext cx="18052" cy="12056"/>
            </a:xfrm>
            <a:custGeom>
              <a:avLst/>
              <a:gdLst/>
              <a:ahLst/>
              <a:cxnLst/>
              <a:rect l="l" t="t" r="r" b="b"/>
              <a:pathLst>
                <a:path w="572" h="382" extrusionOk="0">
                  <a:moveTo>
                    <a:pt x="238" y="1"/>
                  </a:moveTo>
                  <a:lnTo>
                    <a:pt x="238" y="1"/>
                  </a:lnTo>
                  <a:cubicBezTo>
                    <a:pt x="0" y="203"/>
                    <a:pt x="298" y="251"/>
                    <a:pt x="334" y="382"/>
                  </a:cubicBezTo>
                  <a:cubicBezTo>
                    <a:pt x="572" y="179"/>
                    <a:pt x="381" y="96"/>
                    <a:pt x="23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5" name="Google Shape;2975;p35"/>
            <p:cNvSpPr/>
            <p:nvPr/>
          </p:nvSpPr>
          <p:spPr>
            <a:xfrm>
              <a:off x="8605134" y="683306"/>
              <a:ext cx="13571" cy="12719"/>
            </a:xfrm>
            <a:custGeom>
              <a:avLst/>
              <a:gdLst/>
              <a:ahLst/>
              <a:cxnLst/>
              <a:rect l="l" t="t" r="r" b="b"/>
              <a:pathLst>
                <a:path w="430" h="403" extrusionOk="0">
                  <a:moveTo>
                    <a:pt x="286" y="1"/>
                  </a:moveTo>
                  <a:cubicBezTo>
                    <a:pt x="191" y="72"/>
                    <a:pt x="96" y="132"/>
                    <a:pt x="0" y="215"/>
                  </a:cubicBezTo>
                  <a:cubicBezTo>
                    <a:pt x="79" y="333"/>
                    <a:pt x="175" y="403"/>
                    <a:pt x="293" y="403"/>
                  </a:cubicBezTo>
                  <a:cubicBezTo>
                    <a:pt x="318" y="403"/>
                    <a:pt x="343" y="400"/>
                    <a:pt x="370" y="394"/>
                  </a:cubicBezTo>
                  <a:cubicBezTo>
                    <a:pt x="393" y="251"/>
                    <a:pt x="429" y="96"/>
                    <a:pt x="28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6" name="Google Shape;2976;p35"/>
            <p:cNvSpPr/>
            <p:nvPr/>
          </p:nvSpPr>
          <p:spPr>
            <a:xfrm>
              <a:off x="8613782" y="677310"/>
              <a:ext cx="17674" cy="18431"/>
            </a:xfrm>
            <a:custGeom>
              <a:avLst/>
              <a:gdLst/>
              <a:ahLst/>
              <a:cxnLst/>
              <a:rect l="l" t="t" r="r" b="b"/>
              <a:pathLst>
                <a:path w="560" h="584" extrusionOk="0">
                  <a:moveTo>
                    <a:pt x="24" y="0"/>
                  </a:moveTo>
                  <a:cubicBezTo>
                    <a:pt x="12" y="60"/>
                    <a:pt x="12" y="131"/>
                    <a:pt x="0" y="191"/>
                  </a:cubicBezTo>
                  <a:cubicBezTo>
                    <a:pt x="24" y="310"/>
                    <a:pt x="60" y="441"/>
                    <a:pt x="84" y="584"/>
                  </a:cubicBezTo>
                  <a:cubicBezTo>
                    <a:pt x="310" y="357"/>
                    <a:pt x="560" y="119"/>
                    <a:pt x="2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7" name="Google Shape;2977;p35"/>
            <p:cNvSpPr/>
            <p:nvPr/>
          </p:nvSpPr>
          <p:spPr>
            <a:xfrm>
              <a:off x="8604377" y="664150"/>
              <a:ext cx="8679" cy="7322"/>
            </a:xfrm>
            <a:custGeom>
              <a:avLst/>
              <a:gdLst/>
              <a:ahLst/>
              <a:cxnLst/>
              <a:rect l="l" t="t" r="r" b="b"/>
              <a:pathLst>
                <a:path w="275" h="232" extrusionOk="0">
                  <a:moveTo>
                    <a:pt x="84" y="0"/>
                  </a:moveTo>
                  <a:cubicBezTo>
                    <a:pt x="60" y="48"/>
                    <a:pt x="1" y="108"/>
                    <a:pt x="1" y="131"/>
                  </a:cubicBezTo>
                  <a:cubicBezTo>
                    <a:pt x="24" y="216"/>
                    <a:pt x="72" y="231"/>
                    <a:pt x="125" y="231"/>
                  </a:cubicBezTo>
                  <a:cubicBezTo>
                    <a:pt x="155" y="231"/>
                    <a:pt x="186" y="227"/>
                    <a:pt x="215" y="227"/>
                  </a:cubicBezTo>
                  <a:cubicBezTo>
                    <a:pt x="275" y="60"/>
                    <a:pt x="239" y="0"/>
                    <a:pt x="8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8" name="Google Shape;2978;p35"/>
            <p:cNvSpPr/>
            <p:nvPr/>
          </p:nvSpPr>
          <p:spPr>
            <a:xfrm>
              <a:off x="8132064" y="95865"/>
              <a:ext cx="15812" cy="12592"/>
            </a:xfrm>
            <a:custGeom>
              <a:avLst/>
              <a:gdLst/>
              <a:ahLst/>
              <a:cxnLst/>
              <a:rect l="l" t="t" r="r" b="b"/>
              <a:pathLst>
                <a:path w="501" h="399" extrusionOk="0">
                  <a:moveTo>
                    <a:pt x="173" y="1"/>
                  </a:moveTo>
                  <a:cubicBezTo>
                    <a:pt x="116" y="1"/>
                    <a:pt x="58" y="21"/>
                    <a:pt x="1" y="89"/>
                  </a:cubicBezTo>
                  <a:cubicBezTo>
                    <a:pt x="120" y="196"/>
                    <a:pt x="262" y="291"/>
                    <a:pt x="382" y="398"/>
                  </a:cubicBezTo>
                  <a:cubicBezTo>
                    <a:pt x="417" y="315"/>
                    <a:pt x="453" y="231"/>
                    <a:pt x="501" y="148"/>
                  </a:cubicBezTo>
                  <a:cubicBezTo>
                    <a:pt x="465" y="112"/>
                    <a:pt x="453" y="89"/>
                    <a:pt x="417" y="53"/>
                  </a:cubicBezTo>
                  <a:cubicBezTo>
                    <a:pt x="339" y="46"/>
                    <a:pt x="257" y="1"/>
                    <a:pt x="17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9" name="Google Shape;2979;p35"/>
            <p:cNvSpPr/>
            <p:nvPr/>
          </p:nvSpPr>
          <p:spPr>
            <a:xfrm>
              <a:off x="8422881" y="405586"/>
              <a:ext cx="9815" cy="12087"/>
            </a:xfrm>
            <a:custGeom>
              <a:avLst/>
              <a:gdLst/>
              <a:ahLst/>
              <a:cxnLst/>
              <a:rect l="l" t="t" r="r" b="b"/>
              <a:pathLst>
                <a:path w="311" h="383" extrusionOk="0">
                  <a:moveTo>
                    <a:pt x="34" y="0"/>
                  </a:moveTo>
                  <a:cubicBezTo>
                    <a:pt x="24" y="0"/>
                    <a:pt x="13" y="1"/>
                    <a:pt x="1" y="2"/>
                  </a:cubicBezTo>
                  <a:cubicBezTo>
                    <a:pt x="72" y="169"/>
                    <a:pt x="120" y="359"/>
                    <a:pt x="311" y="383"/>
                  </a:cubicBezTo>
                  <a:cubicBezTo>
                    <a:pt x="242" y="224"/>
                    <a:pt x="250" y="0"/>
                    <a:pt x="3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0" name="Google Shape;2980;p35"/>
            <p:cNvSpPr/>
            <p:nvPr/>
          </p:nvSpPr>
          <p:spPr>
            <a:xfrm>
              <a:off x="8164002" y="109530"/>
              <a:ext cx="19946" cy="15622"/>
            </a:xfrm>
            <a:custGeom>
              <a:avLst/>
              <a:gdLst/>
              <a:ahLst/>
              <a:cxnLst/>
              <a:rect l="l" t="t" r="r" b="b"/>
              <a:pathLst>
                <a:path w="632" h="495" extrusionOk="0">
                  <a:moveTo>
                    <a:pt x="36" y="60"/>
                  </a:moveTo>
                  <a:cubicBezTo>
                    <a:pt x="36" y="179"/>
                    <a:pt x="24" y="275"/>
                    <a:pt x="1" y="394"/>
                  </a:cubicBezTo>
                  <a:cubicBezTo>
                    <a:pt x="76" y="422"/>
                    <a:pt x="144" y="495"/>
                    <a:pt x="227" y="495"/>
                  </a:cubicBezTo>
                  <a:cubicBezTo>
                    <a:pt x="250" y="495"/>
                    <a:pt x="273" y="490"/>
                    <a:pt x="298" y="477"/>
                  </a:cubicBezTo>
                  <a:cubicBezTo>
                    <a:pt x="632" y="1"/>
                    <a:pt x="167" y="156"/>
                    <a:pt x="36" y="6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1" name="Google Shape;2981;p35"/>
            <p:cNvSpPr/>
            <p:nvPr/>
          </p:nvSpPr>
          <p:spPr>
            <a:xfrm>
              <a:off x="8164002" y="121680"/>
              <a:ext cx="19946" cy="13066"/>
            </a:xfrm>
            <a:custGeom>
              <a:avLst/>
              <a:gdLst/>
              <a:ahLst/>
              <a:cxnLst/>
              <a:rect l="l" t="t" r="r" b="b"/>
              <a:pathLst>
                <a:path w="632" h="414" extrusionOk="0">
                  <a:moveTo>
                    <a:pt x="83" y="0"/>
                  </a:moveTo>
                  <a:cubicBezTo>
                    <a:pt x="57" y="0"/>
                    <a:pt x="29" y="3"/>
                    <a:pt x="1" y="9"/>
                  </a:cubicBezTo>
                  <a:cubicBezTo>
                    <a:pt x="24" y="56"/>
                    <a:pt x="36" y="104"/>
                    <a:pt x="36" y="140"/>
                  </a:cubicBezTo>
                  <a:cubicBezTo>
                    <a:pt x="155" y="259"/>
                    <a:pt x="286" y="378"/>
                    <a:pt x="465" y="414"/>
                  </a:cubicBezTo>
                  <a:cubicBezTo>
                    <a:pt x="620" y="390"/>
                    <a:pt x="632" y="283"/>
                    <a:pt x="596" y="140"/>
                  </a:cubicBezTo>
                  <a:cubicBezTo>
                    <a:pt x="501" y="116"/>
                    <a:pt x="405" y="104"/>
                    <a:pt x="298" y="92"/>
                  </a:cubicBezTo>
                  <a:cubicBezTo>
                    <a:pt x="235" y="29"/>
                    <a:pt x="165" y="0"/>
                    <a:pt x="8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2" name="Google Shape;2982;p35"/>
            <p:cNvSpPr/>
            <p:nvPr/>
          </p:nvSpPr>
          <p:spPr>
            <a:xfrm>
              <a:off x="8179024" y="126446"/>
              <a:ext cx="19946" cy="21461"/>
            </a:xfrm>
            <a:custGeom>
              <a:avLst/>
              <a:gdLst/>
              <a:ahLst/>
              <a:cxnLst/>
              <a:rect l="l" t="t" r="r" b="b"/>
              <a:pathLst>
                <a:path w="632" h="680" extrusionOk="0">
                  <a:moveTo>
                    <a:pt x="144" y="1"/>
                  </a:moveTo>
                  <a:lnTo>
                    <a:pt x="1" y="263"/>
                  </a:lnTo>
                  <a:cubicBezTo>
                    <a:pt x="84" y="394"/>
                    <a:pt x="167" y="536"/>
                    <a:pt x="239" y="679"/>
                  </a:cubicBezTo>
                  <a:cubicBezTo>
                    <a:pt x="275" y="667"/>
                    <a:pt x="298" y="632"/>
                    <a:pt x="334" y="620"/>
                  </a:cubicBezTo>
                  <a:cubicBezTo>
                    <a:pt x="441" y="501"/>
                    <a:pt x="525" y="370"/>
                    <a:pt x="632" y="239"/>
                  </a:cubicBezTo>
                  <a:cubicBezTo>
                    <a:pt x="501" y="84"/>
                    <a:pt x="334" y="1"/>
                    <a:pt x="14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83" name="Google Shape;2983;p35"/>
          <p:cNvGrpSpPr/>
          <p:nvPr/>
        </p:nvGrpSpPr>
        <p:grpSpPr>
          <a:xfrm flipH="1">
            <a:off x="121564" y="2929690"/>
            <a:ext cx="477662" cy="1769408"/>
            <a:chOff x="8509700" y="2837908"/>
            <a:chExt cx="465603" cy="1724737"/>
          </a:xfrm>
        </p:grpSpPr>
        <p:sp>
          <p:nvSpPr>
            <p:cNvPr id="2984" name="Google Shape;2984;p35"/>
            <p:cNvSpPr/>
            <p:nvPr/>
          </p:nvSpPr>
          <p:spPr>
            <a:xfrm>
              <a:off x="8583327" y="2841033"/>
              <a:ext cx="391975" cy="1490263"/>
            </a:xfrm>
            <a:custGeom>
              <a:avLst/>
              <a:gdLst/>
              <a:ahLst/>
              <a:cxnLst/>
              <a:rect l="l" t="t" r="r" b="b"/>
              <a:pathLst>
                <a:path w="12420" h="47220" extrusionOk="0">
                  <a:moveTo>
                    <a:pt x="9226" y="45032"/>
                  </a:moveTo>
                  <a:cubicBezTo>
                    <a:pt x="9231" y="45033"/>
                    <a:pt x="9232" y="45033"/>
                    <a:pt x="9233" y="45033"/>
                  </a:cubicBezTo>
                  <a:cubicBezTo>
                    <a:pt x="9233" y="45033"/>
                    <a:pt x="9229" y="45032"/>
                    <a:pt x="9226" y="45032"/>
                  </a:cubicBezTo>
                  <a:close/>
                  <a:moveTo>
                    <a:pt x="9157" y="44977"/>
                  </a:moveTo>
                  <a:cubicBezTo>
                    <a:pt x="9236" y="44977"/>
                    <a:pt x="9261" y="45041"/>
                    <a:pt x="9304" y="45099"/>
                  </a:cubicBezTo>
                  <a:lnTo>
                    <a:pt x="9304" y="45099"/>
                  </a:lnTo>
                  <a:cubicBezTo>
                    <a:pt x="9288" y="45082"/>
                    <a:pt x="9271" y="45065"/>
                    <a:pt x="9252" y="45048"/>
                  </a:cubicBezTo>
                  <a:cubicBezTo>
                    <a:pt x="9224" y="45035"/>
                    <a:pt x="9222" y="45031"/>
                    <a:pt x="9225" y="45031"/>
                  </a:cubicBezTo>
                  <a:cubicBezTo>
                    <a:pt x="9225" y="45031"/>
                    <a:pt x="9225" y="45031"/>
                    <a:pt x="9226" y="45032"/>
                  </a:cubicBezTo>
                  <a:lnTo>
                    <a:pt x="9226" y="45032"/>
                  </a:lnTo>
                  <a:cubicBezTo>
                    <a:pt x="9221" y="45030"/>
                    <a:pt x="9215" y="45028"/>
                    <a:pt x="9204" y="45025"/>
                  </a:cubicBezTo>
                  <a:cubicBezTo>
                    <a:pt x="9157" y="45013"/>
                    <a:pt x="9145" y="44977"/>
                    <a:pt x="9157" y="44977"/>
                  </a:cubicBezTo>
                  <a:close/>
                  <a:moveTo>
                    <a:pt x="7613" y="0"/>
                  </a:moveTo>
                  <a:cubicBezTo>
                    <a:pt x="7285" y="0"/>
                    <a:pt x="7254" y="168"/>
                    <a:pt x="7228" y="698"/>
                  </a:cubicBezTo>
                  <a:cubicBezTo>
                    <a:pt x="7240" y="912"/>
                    <a:pt x="7311" y="1091"/>
                    <a:pt x="7430" y="1257"/>
                  </a:cubicBezTo>
                  <a:cubicBezTo>
                    <a:pt x="7633" y="1507"/>
                    <a:pt x="7716" y="1829"/>
                    <a:pt x="7942" y="2055"/>
                  </a:cubicBezTo>
                  <a:cubicBezTo>
                    <a:pt x="8181" y="2424"/>
                    <a:pt x="8371" y="2829"/>
                    <a:pt x="8478" y="3293"/>
                  </a:cubicBezTo>
                  <a:cubicBezTo>
                    <a:pt x="8621" y="3793"/>
                    <a:pt x="8752" y="4317"/>
                    <a:pt x="8669" y="4865"/>
                  </a:cubicBezTo>
                  <a:cubicBezTo>
                    <a:pt x="8681" y="5210"/>
                    <a:pt x="8538" y="5544"/>
                    <a:pt x="8681" y="5865"/>
                  </a:cubicBezTo>
                  <a:cubicBezTo>
                    <a:pt x="8954" y="6234"/>
                    <a:pt x="8692" y="6615"/>
                    <a:pt x="8692" y="6984"/>
                  </a:cubicBezTo>
                  <a:cubicBezTo>
                    <a:pt x="8609" y="7282"/>
                    <a:pt x="8800" y="7687"/>
                    <a:pt x="8431" y="7877"/>
                  </a:cubicBezTo>
                  <a:cubicBezTo>
                    <a:pt x="8252" y="8163"/>
                    <a:pt x="8204" y="8484"/>
                    <a:pt x="8121" y="8794"/>
                  </a:cubicBezTo>
                  <a:cubicBezTo>
                    <a:pt x="8073" y="8937"/>
                    <a:pt x="8002" y="9032"/>
                    <a:pt x="7930" y="9139"/>
                  </a:cubicBezTo>
                  <a:cubicBezTo>
                    <a:pt x="7776" y="9330"/>
                    <a:pt x="7609" y="9508"/>
                    <a:pt x="7549" y="9782"/>
                  </a:cubicBezTo>
                  <a:cubicBezTo>
                    <a:pt x="7526" y="9913"/>
                    <a:pt x="7442" y="10008"/>
                    <a:pt x="7371" y="10104"/>
                  </a:cubicBezTo>
                  <a:cubicBezTo>
                    <a:pt x="7288" y="10258"/>
                    <a:pt x="7145" y="10377"/>
                    <a:pt x="7073" y="10544"/>
                  </a:cubicBezTo>
                  <a:cubicBezTo>
                    <a:pt x="7061" y="10580"/>
                    <a:pt x="7049" y="10628"/>
                    <a:pt x="7049" y="10687"/>
                  </a:cubicBezTo>
                  <a:cubicBezTo>
                    <a:pt x="7049" y="10842"/>
                    <a:pt x="6966" y="10913"/>
                    <a:pt x="6871" y="10973"/>
                  </a:cubicBezTo>
                  <a:cubicBezTo>
                    <a:pt x="6811" y="10997"/>
                    <a:pt x="6752" y="11056"/>
                    <a:pt x="6716" y="11139"/>
                  </a:cubicBezTo>
                  <a:cubicBezTo>
                    <a:pt x="6692" y="11235"/>
                    <a:pt x="6645" y="11330"/>
                    <a:pt x="6597" y="11437"/>
                  </a:cubicBezTo>
                  <a:cubicBezTo>
                    <a:pt x="6418" y="11735"/>
                    <a:pt x="6299" y="12068"/>
                    <a:pt x="6121" y="12354"/>
                  </a:cubicBezTo>
                  <a:lnTo>
                    <a:pt x="6037" y="12485"/>
                  </a:lnTo>
                  <a:cubicBezTo>
                    <a:pt x="5942" y="12652"/>
                    <a:pt x="5847" y="12783"/>
                    <a:pt x="5692" y="12890"/>
                  </a:cubicBezTo>
                  <a:cubicBezTo>
                    <a:pt x="5466" y="13021"/>
                    <a:pt x="5275" y="13175"/>
                    <a:pt x="5561" y="13461"/>
                  </a:cubicBezTo>
                  <a:cubicBezTo>
                    <a:pt x="5859" y="14021"/>
                    <a:pt x="5323" y="13795"/>
                    <a:pt x="5180" y="13961"/>
                  </a:cubicBezTo>
                  <a:cubicBezTo>
                    <a:pt x="4835" y="14080"/>
                    <a:pt x="4537" y="14271"/>
                    <a:pt x="4466" y="14735"/>
                  </a:cubicBezTo>
                  <a:cubicBezTo>
                    <a:pt x="4418" y="14854"/>
                    <a:pt x="4323" y="14949"/>
                    <a:pt x="4275" y="15069"/>
                  </a:cubicBezTo>
                  <a:cubicBezTo>
                    <a:pt x="4228" y="15188"/>
                    <a:pt x="4204" y="15307"/>
                    <a:pt x="4144" y="15402"/>
                  </a:cubicBezTo>
                  <a:cubicBezTo>
                    <a:pt x="4109" y="15485"/>
                    <a:pt x="4085" y="15545"/>
                    <a:pt x="4085" y="15616"/>
                  </a:cubicBezTo>
                  <a:cubicBezTo>
                    <a:pt x="4168" y="15866"/>
                    <a:pt x="3918" y="15723"/>
                    <a:pt x="3894" y="15819"/>
                  </a:cubicBezTo>
                  <a:cubicBezTo>
                    <a:pt x="3739" y="16021"/>
                    <a:pt x="3549" y="16021"/>
                    <a:pt x="3335" y="16021"/>
                  </a:cubicBezTo>
                  <a:cubicBezTo>
                    <a:pt x="3275" y="16033"/>
                    <a:pt x="3239" y="16045"/>
                    <a:pt x="3192" y="16081"/>
                  </a:cubicBezTo>
                  <a:cubicBezTo>
                    <a:pt x="3025" y="16223"/>
                    <a:pt x="2918" y="16438"/>
                    <a:pt x="2942" y="16676"/>
                  </a:cubicBezTo>
                  <a:cubicBezTo>
                    <a:pt x="2954" y="17033"/>
                    <a:pt x="2799" y="17271"/>
                    <a:pt x="2585" y="17474"/>
                  </a:cubicBezTo>
                  <a:lnTo>
                    <a:pt x="2442" y="17569"/>
                  </a:lnTo>
                  <a:cubicBezTo>
                    <a:pt x="2287" y="17640"/>
                    <a:pt x="2085" y="17664"/>
                    <a:pt x="2013" y="17890"/>
                  </a:cubicBezTo>
                  <a:cubicBezTo>
                    <a:pt x="1965" y="18057"/>
                    <a:pt x="1906" y="18236"/>
                    <a:pt x="1989" y="18378"/>
                  </a:cubicBezTo>
                  <a:cubicBezTo>
                    <a:pt x="2085" y="18640"/>
                    <a:pt x="1989" y="18855"/>
                    <a:pt x="1834" y="18938"/>
                  </a:cubicBezTo>
                  <a:cubicBezTo>
                    <a:pt x="1537" y="19081"/>
                    <a:pt x="1644" y="19295"/>
                    <a:pt x="1763" y="19426"/>
                  </a:cubicBezTo>
                  <a:cubicBezTo>
                    <a:pt x="2120" y="19855"/>
                    <a:pt x="1942" y="20164"/>
                    <a:pt x="1608" y="20450"/>
                  </a:cubicBezTo>
                  <a:cubicBezTo>
                    <a:pt x="1573" y="20617"/>
                    <a:pt x="1632" y="20748"/>
                    <a:pt x="1751" y="20843"/>
                  </a:cubicBezTo>
                  <a:cubicBezTo>
                    <a:pt x="1778" y="20864"/>
                    <a:pt x="1808" y="20871"/>
                    <a:pt x="1840" y="20871"/>
                  </a:cubicBezTo>
                  <a:cubicBezTo>
                    <a:pt x="1890" y="20871"/>
                    <a:pt x="1946" y="20855"/>
                    <a:pt x="2001" y="20855"/>
                  </a:cubicBezTo>
                  <a:cubicBezTo>
                    <a:pt x="2068" y="20855"/>
                    <a:pt x="2136" y="20879"/>
                    <a:pt x="2192" y="20986"/>
                  </a:cubicBezTo>
                  <a:cubicBezTo>
                    <a:pt x="1954" y="21034"/>
                    <a:pt x="1870" y="21260"/>
                    <a:pt x="1775" y="21474"/>
                  </a:cubicBezTo>
                  <a:cubicBezTo>
                    <a:pt x="1687" y="21605"/>
                    <a:pt x="1626" y="21801"/>
                    <a:pt x="1486" y="21801"/>
                  </a:cubicBezTo>
                  <a:cubicBezTo>
                    <a:pt x="1435" y="21801"/>
                    <a:pt x="1374" y="21775"/>
                    <a:pt x="1299" y="21712"/>
                  </a:cubicBezTo>
                  <a:cubicBezTo>
                    <a:pt x="1112" y="21332"/>
                    <a:pt x="1038" y="21181"/>
                    <a:pt x="878" y="21181"/>
                  </a:cubicBezTo>
                  <a:cubicBezTo>
                    <a:pt x="773" y="21181"/>
                    <a:pt x="630" y="21246"/>
                    <a:pt x="394" y="21355"/>
                  </a:cubicBezTo>
                  <a:cubicBezTo>
                    <a:pt x="263" y="21415"/>
                    <a:pt x="227" y="21557"/>
                    <a:pt x="180" y="21688"/>
                  </a:cubicBezTo>
                  <a:cubicBezTo>
                    <a:pt x="120" y="21855"/>
                    <a:pt x="1" y="22034"/>
                    <a:pt x="215" y="22165"/>
                  </a:cubicBezTo>
                  <a:cubicBezTo>
                    <a:pt x="322" y="22236"/>
                    <a:pt x="275" y="22331"/>
                    <a:pt x="263" y="22427"/>
                  </a:cubicBezTo>
                  <a:cubicBezTo>
                    <a:pt x="168" y="22724"/>
                    <a:pt x="60" y="23046"/>
                    <a:pt x="418" y="23224"/>
                  </a:cubicBezTo>
                  <a:cubicBezTo>
                    <a:pt x="834" y="23320"/>
                    <a:pt x="656" y="23677"/>
                    <a:pt x="656" y="23962"/>
                  </a:cubicBezTo>
                  <a:cubicBezTo>
                    <a:pt x="656" y="24093"/>
                    <a:pt x="691" y="24201"/>
                    <a:pt x="739" y="24320"/>
                  </a:cubicBezTo>
                  <a:cubicBezTo>
                    <a:pt x="763" y="24379"/>
                    <a:pt x="858" y="24451"/>
                    <a:pt x="763" y="24546"/>
                  </a:cubicBezTo>
                  <a:cubicBezTo>
                    <a:pt x="811" y="24379"/>
                    <a:pt x="691" y="24415"/>
                    <a:pt x="620" y="24391"/>
                  </a:cubicBezTo>
                  <a:lnTo>
                    <a:pt x="620" y="24391"/>
                  </a:lnTo>
                  <a:cubicBezTo>
                    <a:pt x="382" y="24772"/>
                    <a:pt x="680" y="24855"/>
                    <a:pt x="858" y="25022"/>
                  </a:cubicBezTo>
                  <a:cubicBezTo>
                    <a:pt x="918" y="25094"/>
                    <a:pt x="953" y="25141"/>
                    <a:pt x="834" y="25189"/>
                  </a:cubicBezTo>
                  <a:cubicBezTo>
                    <a:pt x="703" y="25225"/>
                    <a:pt x="656" y="25320"/>
                    <a:pt x="763" y="25451"/>
                  </a:cubicBezTo>
                  <a:cubicBezTo>
                    <a:pt x="1096" y="25915"/>
                    <a:pt x="1477" y="26320"/>
                    <a:pt x="1882" y="26677"/>
                  </a:cubicBezTo>
                  <a:cubicBezTo>
                    <a:pt x="1954" y="26677"/>
                    <a:pt x="2077" y="26572"/>
                    <a:pt x="2111" y="26572"/>
                  </a:cubicBezTo>
                  <a:cubicBezTo>
                    <a:pt x="2117" y="26572"/>
                    <a:pt x="2120" y="26575"/>
                    <a:pt x="2120" y="26582"/>
                  </a:cubicBezTo>
                  <a:cubicBezTo>
                    <a:pt x="2120" y="26987"/>
                    <a:pt x="2370" y="27034"/>
                    <a:pt x="2620" y="27106"/>
                  </a:cubicBezTo>
                  <a:cubicBezTo>
                    <a:pt x="2727" y="27130"/>
                    <a:pt x="2668" y="27284"/>
                    <a:pt x="2680" y="27391"/>
                  </a:cubicBezTo>
                  <a:cubicBezTo>
                    <a:pt x="2716" y="27808"/>
                    <a:pt x="3073" y="27892"/>
                    <a:pt x="3263" y="28130"/>
                  </a:cubicBezTo>
                  <a:cubicBezTo>
                    <a:pt x="3370" y="28237"/>
                    <a:pt x="3489" y="28344"/>
                    <a:pt x="3609" y="28439"/>
                  </a:cubicBezTo>
                  <a:cubicBezTo>
                    <a:pt x="3859" y="28594"/>
                    <a:pt x="4037" y="28844"/>
                    <a:pt x="4204" y="29094"/>
                  </a:cubicBezTo>
                  <a:cubicBezTo>
                    <a:pt x="4228" y="29154"/>
                    <a:pt x="4275" y="29201"/>
                    <a:pt x="4311" y="29261"/>
                  </a:cubicBezTo>
                  <a:cubicBezTo>
                    <a:pt x="4466" y="29487"/>
                    <a:pt x="4692" y="29630"/>
                    <a:pt x="4859" y="29856"/>
                  </a:cubicBezTo>
                  <a:cubicBezTo>
                    <a:pt x="5038" y="29962"/>
                    <a:pt x="5218" y="30114"/>
                    <a:pt x="5439" y="30114"/>
                  </a:cubicBezTo>
                  <a:cubicBezTo>
                    <a:pt x="5467" y="30114"/>
                    <a:pt x="5496" y="30111"/>
                    <a:pt x="5525" y="30106"/>
                  </a:cubicBezTo>
                  <a:cubicBezTo>
                    <a:pt x="5692" y="30082"/>
                    <a:pt x="5835" y="30023"/>
                    <a:pt x="5954" y="29904"/>
                  </a:cubicBezTo>
                  <a:cubicBezTo>
                    <a:pt x="6097" y="29689"/>
                    <a:pt x="6454" y="29749"/>
                    <a:pt x="6430" y="29368"/>
                  </a:cubicBezTo>
                  <a:cubicBezTo>
                    <a:pt x="6406" y="29368"/>
                    <a:pt x="6395" y="29356"/>
                    <a:pt x="6395" y="29332"/>
                  </a:cubicBezTo>
                  <a:cubicBezTo>
                    <a:pt x="6395" y="29308"/>
                    <a:pt x="6395" y="29296"/>
                    <a:pt x="6418" y="29296"/>
                  </a:cubicBezTo>
                  <a:cubicBezTo>
                    <a:pt x="6418" y="29296"/>
                    <a:pt x="6442" y="29308"/>
                    <a:pt x="6454" y="29332"/>
                  </a:cubicBezTo>
                  <a:cubicBezTo>
                    <a:pt x="6514" y="29737"/>
                    <a:pt x="6252" y="29797"/>
                    <a:pt x="6002" y="29868"/>
                  </a:cubicBezTo>
                  <a:cubicBezTo>
                    <a:pt x="5859" y="30035"/>
                    <a:pt x="5680" y="30201"/>
                    <a:pt x="5597" y="30439"/>
                  </a:cubicBezTo>
                  <a:cubicBezTo>
                    <a:pt x="5585" y="30499"/>
                    <a:pt x="5585" y="30547"/>
                    <a:pt x="5585" y="30606"/>
                  </a:cubicBezTo>
                  <a:cubicBezTo>
                    <a:pt x="5585" y="30701"/>
                    <a:pt x="5585" y="30797"/>
                    <a:pt x="5573" y="30904"/>
                  </a:cubicBezTo>
                  <a:lnTo>
                    <a:pt x="5573" y="30987"/>
                  </a:lnTo>
                  <a:cubicBezTo>
                    <a:pt x="5811" y="31094"/>
                    <a:pt x="5859" y="31380"/>
                    <a:pt x="6025" y="31559"/>
                  </a:cubicBezTo>
                  <a:cubicBezTo>
                    <a:pt x="6121" y="31594"/>
                    <a:pt x="6240" y="31582"/>
                    <a:pt x="6347" y="31642"/>
                  </a:cubicBezTo>
                  <a:cubicBezTo>
                    <a:pt x="6502" y="31713"/>
                    <a:pt x="6573" y="31916"/>
                    <a:pt x="6752" y="31952"/>
                  </a:cubicBezTo>
                  <a:cubicBezTo>
                    <a:pt x="6811" y="31940"/>
                    <a:pt x="6859" y="31940"/>
                    <a:pt x="6895" y="31916"/>
                  </a:cubicBezTo>
                  <a:cubicBezTo>
                    <a:pt x="7157" y="31749"/>
                    <a:pt x="7192" y="31523"/>
                    <a:pt x="7002" y="31261"/>
                  </a:cubicBezTo>
                  <a:cubicBezTo>
                    <a:pt x="7072" y="31239"/>
                    <a:pt x="7134" y="31229"/>
                    <a:pt x="7189" y="31229"/>
                  </a:cubicBezTo>
                  <a:cubicBezTo>
                    <a:pt x="7580" y="31229"/>
                    <a:pt x="7617" y="31729"/>
                    <a:pt x="7847" y="31928"/>
                  </a:cubicBezTo>
                  <a:cubicBezTo>
                    <a:pt x="7478" y="32654"/>
                    <a:pt x="8145" y="32452"/>
                    <a:pt x="8371" y="32642"/>
                  </a:cubicBezTo>
                  <a:cubicBezTo>
                    <a:pt x="7942" y="32785"/>
                    <a:pt x="7764" y="33226"/>
                    <a:pt x="7788" y="33999"/>
                  </a:cubicBezTo>
                  <a:cubicBezTo>
                    <a:pt x="7788" y="34059"/>
                    <a:pt x="7788" y="34118"/>
                    <a:pt x="7811" y="34178"/>
                  </a:cubicBezTo>
                  <a:cubicBezTo>
                    <a:pt x="7847" y="34333"/>
                    <a:pt x="7859" y="34499"/>
                    <a:pt x="7930" y="34666"/>
                  </a:cubicBezTo>
                  <a:cubicBezTo>
                    <a:pt x="8002" y="34809"/>
                    <a:pt x="8073" y="34952"/>
                    <a:pt x="8121" y="35107"/>
                  </a:cubicBezTo>
                  <a:cubicBezTo>
                    <a:pt x="8157" y="35226"/>
                    <a:pt x="8192" y="35369"/>
                    <a:pt x="8240" y="35500"/>
                  </a:cubicBezTo>
                  <a:cubicBezTo>
                    <a:pt x="8311" y="35762"/>
                    <a:pt x="8502" y="35964"/>
                    <a:pt x="8597" y="36226"/>
                  </a:cubicBezTo>
                  <a:cubicBezTo>
                    <a:pt x="8740" y="36476"/>
                    <a:pt x="8847" y="36750"/>
                    <a:pt x="8895" y="37059"/>
                  </a:cubicBezTo>
                  <a:cubicBezTo>
                    <a:pt x="8919" y="37155"/>
                    <a:pt x="8954" y="37214"/>
                    <a:pt x="9014" y="37274"/>
                  </a:cubicBezTo>
                  <a:cubicBezTo>
                    <a:pt x="9157" y="37452"/>
                    <a:pt x="9014" y="37667"/>
                    <a:pt x="9097" y="37869"/>
                  </a:cubicBezTo>
                  <a:cubicBezTo>
                    <a:pt x="9157" y="38107"/>
                    <a:pt x="9121" y="38345"/>
                    <a:pt x="9157" y="38583"/>
                  </a:cubicBezTo>
                  <a:cubicBezTo>
                    <a:pt x="9181" y="38643"/>
                    <a:pt x="9216" y="38679"/>
                    <a:pt x="9193" y="38726"/>
                  </a:cubicBezTo>
                  <a:cubicBezTo>
                    <a:pt x="9179" y="38743"/>
                    <a:pt x="9165" y="38750"/>
                    <a:pt x="9152" y="38750"/>
                  </a:cubicBezTo>
                  <a:cubicBezTo>
                    <a:pt x="9120" y="38750"/>
                    <a:pt x="9090" y="38711"/>
                    <a:pt x="9073" y="38702"/>
                  </a:cubicBezTo>
                  <a:cubicBezTo>
                    <a:pt x="8895" y="38702"/>
                    <a:pt x="8752" y="38821"/>
                    <a:pt x="8633" y="38952"/>
                  </a:cubicBezTo>
                  <a:cubicBezTo>
                    <a:pt x="8609" y="39000"/>
                    <a:pt x="8609" y="39060"/>
                    <a:pt x="8609" y="39119"/>
                  </a:cubicBezTo>
                  <a:cubicBezTo>
                    <a:pt x="8669" y="39322"/>
                    <a:pt x="8835" y="39452"/>
                    <a:pt x="8919" y="39655"/>
                  </a:cubicBezTo>
                  <a:cubicBezTo>
                    <a:pt x="8919" y="39798"/>
                    <a:pt x="8788" y="39833"/>
                    <a:pt x="8716" y="39905"/>
                  </a:cubicBezTo>
                  <a:cubicBezTo>
                    <a:pt x="8419" y="40214"/>
                    <a:pt x="8442" y="40393"/>
                    <a:pt x="8800" y="40584"/>
                  </a:cubicBezTo>
                  <a:cubicBezTo>
                    <a:pt x="8871" y="40631"/>
                    <a:pt x="8966" y="40667"/>
                    <a:pt x="9038" y="40726"/>
                  </a:cubicBezTo>
                  <a:cubicBezTo>
                    <a:pt x="9157" y="40857"/>
                    <a:pt x="9407" y="40905"/>
                    <a:pt x="9312" y="41179"/>
                  </a:cubicBezTo>
                  <a:cubicBezTo>
                    <a:pt x="9251" y="41315"/>
                    <a:pt x="9152" y="41336"/>
                    <a:pt x="9047" y="41336"/>
                  </a:cubicBezTo>
                  <a:cubicBezTo>
                    <a:pt x="9003" y="41336"/>
                    <a:pt x="8957" y="41332"/>
                    <a:pt x="8913" y="41332"/>
                  </a:cubicBezTo>
                  <a:cubicBezTo>
                    <a:pt x="8899" y="41332"/>
                    <a:pt x="8885" y="41333"/>
                    <a:pt x="8871" y="41334"/>
                  </a:cubicBezTo>
                  <a:cubicBezTo>
                    <a:pt x="8843" y="41338"/>
                    <a:pt x="8814" y="41339"/>
                    <a:pt x="8785" y="41339"/>
                  </a:cubicBezTo>
                  <a:cubicBezTo>
                    <a:pt x="8726" y="41339"/>
                    <a:pt x="8665" y="41334"/>
                    <a:pt x="8609" y="41334"/>
                  </a:cubicBezTo>
                  <a:cubicBezTo>
                    <a:pt x="8478" y="41346"/>
                    <a:pt x="8335" y="41346"/>
                    <a:pt x="8204" y="41393"/>
                  </a:cubicBezTo>
                  <a:cubicBezTo>
                    <a:pt x="8133" y="41417"/>
                    <a:pt x="8073" y="41477"/>
                    <a:pt x="8038" y="41572"/>
                  </a:cubicBezTo>
                  <a:cubicBezTo>
                    <a:pt x="8014" y="41810"/>
                    <a:pt x="8216" y="41858"/>
                    <a:pt x="8395" y="41989"/>
                  </a:cubicBezTo>
                  <a:cubicBezTo>
                    <a:pt x="8192" y="42012"/>
                    <a:pt x="8038" y="41977"/>
                    <a:pt x="7907" y="42060"/>
                  </a:cubicBezTo>
                  <a:cubicBezTo>
                    <a:pt x="7859" y="42108"/>
                    <a:pt x="7847" y="42155"/>
                    <a:pt x="7847" y="42215"/>
                  </a:cubicBezTo>
                  <a:cubicBezTo>
                    <a:pt x="8014" y="42489"/>
                    <a:pt x="7859" y="42810"/>
                    <a:pt x="7919" y="43084"/>
                  </a:cubicBezTo>
                  <a:cubicBezTo>
                    <a:pt x="7835" y="43358"/>
                    <a:pt x="7621" y="43346"/>
                    <a:pt x="7430" y="43382"/>
                  </a:cubicBezTo>
                  <a:cubicBezTo>
                    <a:pt x="7371" y="43405"/>
                    <a:pt x="7323" y="43417"/>
                    <a:pt x="7288" y="43429"/>
                  </a:cubicBezTo>
                  <a:cubicBezTo>
                    <a:pt x="7168" y="43477"/>
                    <a:pt x="7073" y="43560"/>
                    <a:pt x="7061" y="43727"/>
                  </a:cubicBezTo>
                  <a:cubicBezTo>
                    <a:pt x="7073" y="43846"/>
                    <a:pt x="7145" y="43905"/>
                    <a:pt x="7204" y="44001"/>
                  </a:cubicBezTo>
                  <a:cubicBezTo>
                    <a:pt x="7264" y="44072"/>
                    <a:pt x="7311" y="44155"/>
                    <a:pt x="7347" y="44263"/>
                  </a:cubicBezTo>
                  <a:cubicBezTo>
                    <a:pt x="7549" y="44798"/>
                    <a:pt x="7073" y="44846"/>
                    <a:pt x="6883" y="45084"/>
                  </a:cubicBezTo>
                  <a:cubicBezTo>
                    <a:pt x="6758" y="45084"/>
                    <a:pt x="6826" y="45400"/>
                    <a:pt x="6703" y="45400"/>
                  </a:cubicBezTo>
                  <a:cubicBezTo>
                    <a:pt x="6673" y="45400"/>
                    <a:pt x="6632" y="45381"/>
                    <a:pt x="6573" y="45334"/>
                  </a:cubicBezTo>
                  <a:cubicBezTo>
                    <a:pt x="6534" y="45317"/>
                    <a:pt x="6496" y="45309"/>
                    <a:pt x="6459" y="45309"/>
                  </a:cubicBezTo>
                  <a:cubicBezTo>
                    <a:pt x="6396" y="45309"/>
                    <a:pt x="6336" y="45332"/>
                    <a:pt x="6276" y="45370"/>
                  </a:cubicBezTo>
                  <a:cubicBezTo>
                    <a:pt x="6121" y="45572"/>
                    <a:pt x="5764" y="45727"/>
                    <a:pt x="6049" y="46108"/>
                  </a:cubicBezTo>
                  <a:cubicBezTo>
                    <a:pt x="6101" y="46124"/>
                    <a:pt x="6165" y="46126"/>
                    <a:pt x="6230" y="46126"/>
                  </a:cubicBezTo>
                  <a:cubicBezTo>
                    <a:pt x="6245" y="46126"/>
                    <a:pt x="6260" y="46126"/>
                    <a:pt x="6275" y="46126"/>
                  </a:cubicBezTo>
                  <a:cubicBezTo>
                    <a:pt x="6483" y="46126"/>
                    <a:pt x="6676" y="46141"/>
                    <a:pt x="6478" y="46596"/>
                  </a:cubicBezTo>
                  <a:cubicBezTo>
                    <a:pt x="6478" y="46870"/>
                    <a:pt x="6645" y="46953"/>
                    <a:pt x="6847" y="46989"/>
                  </a:cubicBezTo>
                  <a:cubicBezTo>
                    <a:pt x="7633" y="46620"/>
                    <a:pt x="7669" y="46477"/>
                    <a:pt x="7371" y="45560"/>
                  </a:cubicBezTo>
                  <a:lnTo>
                    <a:pt x="7371" y="45560"/>
                  </a:lnTo>
                  <a:cubicBezTo>
                    <a:pt x="7645" y="45810"/>
                    <a:pt x="7645" y="46144"/>
                    <a:pt x="7538" y="46501"/>
                  </a:cubicBezTo>
                  <a:cubicBezTo>
                    <a:pt x="7347" y="47180"/>
                    <a:pt x="7347" y="47192"/>
                    <a:pt x="7978" y="47192"/>
                  </a:cubicBezTo>
                  <a:cubicBezTo>
                    <a:pt x="8111" y="47087"/>
                    <a:pt x="8242" y="47034"/>
                    <a:pt x="8371" y="47034"/>
                  </a:cubicBezTo>
                  <a:cubicBezTo>
                    <a:pt x="8507" y="47034"/>
                    <a:pt x="8641" y="47093"/>
                    <a:pt x="8776" y="47215"/>
                  </a:cubicBezTo>
                  <a:cubicBezTo>
                    <a:pt x="8785" y="47218"/>
                    <a:pt x="8794" y="47220"/>
                    <a:pt x="8802" y="47220"/>
                  </a:cubicBezTo>
                  <a:cubicBezTo>
                    <a:pt x="8829" y="47220"/>
                    <a:pt x="8853" y="47206"/>
                    <a:pt x="8871" y="47180"/>
                  </a:cubicBezTo>
                  <a:cubicBezTo>
                    <a:pt x="8966" y="47013"/>
                    <a:pt x="8931" y="46799"/>
                    <a:pt x="9050" y="46632"/>
                  </a:cubicBezTo>
                  <a:cubicBezTo>
                    <a:pt x="9193" y="46441"/>
                    <a:pt x="9121" y="46263"/>
                    <a:pt x="8966" y="46108"/>
                  </a:cubicBezTo>
                  <a:cubicBezTo>
                    <a:pt x="8917" y="46065"/>
                    <a:pt x="8876" y="46047"/>
                    <a:pt x="8839" y="46047"/>
                  </a:cubicBezTo>
                  <a:cubicBezTo>
                    <a:pt x="8685" y="46047"/>
                    <a:pt x="8627" y="46369"/>
                    <a:pt x="8467" y="46369"/>
                  </a:cubicBezTo>
                  <a:cubicBezTo>
                    <a:pt x="8439" y="46369"/>
                    <a:pt x="8407" y="46358"/>
                    <a:pt x="8371" y="46334"/>
                  </a:cubicBezTo>
                  <a:lnTo>
                    <a:pt x="8371" y="46334"/>
                  </a:lnTo>
                  <a:cubicBezTo>
                    <a:pt x="8390" y="46337"/>
                    <a:pt x="8408" y="46338"/>
                    <a:pt x="8425" y="46338"/>
                  </a:cubicBezTo>
                  <a:cubicBezTo>
                    <a:pt x="8559" y="46338"/>
                    <a:pt x="8641" y="46256"/>
                    <a:pt x="8704" y="46108"/>
                  </a:cubicBezTo>
                  <a:cubicBezTo>
                    <a:pt x="8755" y="45948"/>
                    <a:pt x="8807" y="45893"/>
                    <a:pt x="8860" y="45893"/>
                  </a:cubicBezTo>
                  <a:cubicBezTo>
                    <a:pt x="8945" y="45893"/>
                    <a:pt x="9033" y="46035"/>
                    <a:pt x="9121" y="46108"/>
                  </a:cubicBezTo>
                  <a:cubicBezTo>
                    <a:pt x="9150" y="46123"/>
                    <a:pt x="9180" y="46129"/>
                    <a:pt x="9211" y="46129"/>
                  </a:cubicBezTo>
                  <a:cubicBezTo>
                    <a:pt x="9281" y="46129"/>
                    <a:pt x="9353" y="46094"/>
                    <a:pt x="9419" y="46037"/>
                  </a:cubicBezTo>
                  <a:cubicBezTo>
                    <a:pt x="9525" y="45709"/>
                    <a:pt x="9555" y="45399"/>
                    <a:pt x="9343" y="45142"/>
                  </a:cubicBezTo>
                  <a:lnTo>
                    <a:pt x="9343" y="45142"/>
                  </a:lnTo>
                  <a:cubicBezTo>
                    <a:pt x="9405" y="45204"/>
                    <a:pt x="9481" y="45252"/>
                    <a:pt x="9571" y="45252"/>
                  </a:cubicBezTo>
                  <a:cubicBezTo>
                    <a:pt x="9580" y="45252"/>
                    <a:pt x="9589" y="45252"/>
                    <a:pt x="9597" y="45251"/>
                  </a:cubicBezTo>
                  <a:cubicBezTo>
                    <a:pt x="9919" y="45025"/>
                    <a:pt x="9931" y="44596"/>
                    <a:pt x="10109" y="44275"/>
                  </a:cubicBezTo>
                  <a:cubicBezTo>
                    <a:pt x="10336" y="44096"/>
                    <a:pt x="10371" y="43798"/>
                    <a:pt x="10431" y="43536"/>
                  </a:cubicBezTo>
                  <a:cubicBezTo>
                    <a:pt x="10609" y="43143"/>
                    <a:pt x="10645" y="42727"/>
                    <a:pt x="10621" y="42310"/>
                  </a:cubicBezTo>
                  <a:cubicBezTo>
                    <a:pt x="10609" y="42072"/>
                    <a:pt x="10645" y="41893"/>
                    <a:pt x="10764" y="41738"/>
                  </a:cubicBezTo>
                  <a:cubicBezTo>
                    <a:pt x="10800" y="41679"/>
                    <a:pt x="10812" y="41631"/>
                    <a:pt x="10824" y="41572"/>
                  </a:cubicBezTo>
                  <a:cubicBezTo>
                    <a:pt x="10848" y="41393"/>
                    <a:pt x="10871" y="41215"/>
                    <a:pt x="10919" y="41036"/>
                  </a:cubicBezTo>
                  <a:cubicBezTo>
                    <a:pt x="10930" y="40968"/>
                    <a:pt x="10931" y="40868"/>
                    <a:pt x="11032" y="40868"/>
                  </a:cubicBezTo>
                  <a:cubicBezTo>
                    <a:pt x="11038" y="40868"/>
                    <a:pt x="11044" y="40869"/>
                    <a:pt x="11050" y="40869"/>
                  </a:cubicBezTo>
                  <a:cubicBezTo>
                    <a:pt x="11163" y="41066"/>
                    <a:pt x="11262" y="41139"/>
                    <a:pt x="11352" y="41139"/>
                  </a:cubicBezTo>
                  <a:cubicBezTo>
                    <a:pt x="11508" y="41139"/>
                    <a:pt x="11636" y="40919"/>
                    <a:pt x="11764" y="40738"/>
                  </a:cubicBezTo>
                  <a:cubicBezTo>
                    <a:pt x="11919" y="40345"/>
                    <a:pt x="11740" y="40143"/>
                    <a:pt x="11455" y="39976"/>
                  </a:cubicBezTo>
                  <a:cubicBezTo>
                    <a:pt x="11413" y="39963"/>
                    <a:pt x="11378" y="39956"/>
                    <a:pt x="11349" y="39956"/>
                  </a:cubicBezTo>
                  <a:cubicBezTo>
                    <a:pt x="11199" y="39956"/>
                    <a:pt x="11189" y="40125"/>
                    <a:pt x="11229" y="40393"/>
                  </a:cubicBezTo>
                  <a:cubicBezTo>
                    <a:pt x="11121" y="40036"/>
                    <a:pt x="11336" y="39893"/>
                    <a:pt x="11359" y="39679"/>
                  </a:cubicBezTo>
                  <a:cubicBezTo>
                    <a:pt x="11353" y="39415"/>
                    <a:pt x="11273" y="39328"/>
                    <a:pt x="11158" y="39328"/>
                  </a:cubicBezTo>
                  <a:cubicBezTo>
                    <a:pt x="11070" y="39328"/>
                    <a:pt x="10961" y="39379"/>
                    <a:pt x="10848" y="39441"/>
                  </a:cubicBezTo>
                  <a:cubicBezTo>
                    <a:pt x="10931" y="39179"/>
                    <a:pt x="11236" y="39129"/>
                    <a:pt x="11292" y="38942"/>
                  </a:cubicBezTo>
                  <a:lnTo>
                    <a:pt x="11292" y="38942"/>
                  </a:lnTo>
                  <a:cubicBezTo>
                    <a:pt x="11276" y="39107"/>
                    <a:pt x="11264" y="39329"/>
                    <a:pt x="11455" y="39500"/>
                  </a:cubicBezTo>
                  <a:cubicBezTo>
                    <a:pt x="11574" y="39607"/>
                    <a:pt x="11359" y="39619"/>
                    <a:pt x="11383" y="39714"/>
                  </a:cubicBezTo>
                  <a:cubicBezTo>
                    <a:pt x="11336" y="39798"/>
                    <a:pt x="11348" y="39869"/>
                    <a:pt x="11407" y="39953"/>
                  </a:cubicBezTo>
                  <a:cubicBezTo>
                    <a:pt x="11565" y="39990"/>
                    <a:pt x="11685" y="40013"/>
                    <a:pt x="11777" y="40013"/>
                  </a:cubicBezTo>
                  <a:cubicBezTo>
                    <a:pt x="12003" y="40013"/>
                    <a:pt x="12062" y="39874"/>
                    <a:pt x="12121" y="39476"/>
                  </a:cubicBezTo>
                  <a:cubicBezTo>
                    <a:pt x="12133" y="39322"/>
                    <a:pt x="12062" y="39179"/>
                    <a:pt x="12217" y="39071"/>
                  </a:cubicBezTo>
                  <a:cubicBezTo>
                    <a:pt x="12419" y="38762"/>
                    <a:pt x="12312" y="38381"/>
                    <a:pt x="12395" y="38048"/>
                  </a:cubicBezTo>
                  <a:cubicBezTo>
                    <a:pt x="12312" y="37714"/>
                    <a:pt x="12407" y="37369"/>
                    <a:pt x="12407" y="37047"/>
                  </a:cubicBezTo>
                  <a:cubicBezTo>
                    <a:pt x="12276" y="36535"/>
                    <a:pt x="12121" y="36035"/>
                    <a:pt x="12062" y="35571"/>
                  </a:cubicBezTo>
                  <a:cubicBezTo>
                    <a:pt x="11824" y="35273"/>
                    <a:pt x="11693" y="34845"/>
                    <a:pt x="11252" y="34797"/>
                  </a:cubicBezTo>
                  <a:cubicBezTo>
                    <a:pt x="11248" y="34795"/>
                    <a:pt x="11242" y="34794"/>
                    <a:pt x="11237" y="34794"/>
                  </a:cubicBezTo>
                  <a:cubicBezTo>
                    <a:pt x="11215" y="34794"/>
                    <a:pt x="11188" y="34809"/>
                    <a:pt x="11169" y="34809"/>
                  </a:cubicBezTo>
                  <a:cubicBezTo>
                    <a:pt x="11181" y="34785"/>
                    <a:pt x="11217" y="34750"/>
                    <a:pt x="11229" y="34738"/>
                  </a:cubicBezTo>
                  <a:cubicBezTo>
                    <a:pt x="11276" y="34678"/>
                    <a:pt x="11312" y="34559"/>
                    <a:pt x="11288" y="34511"/>
                  </a:cubicBezTo>
                  <a:cubicBezTo>
                    <a:pt x="11074" y="34214"/>
                    <a:pt x="11109" y="33797"/>
                    <a:pt x="10776" y="33547"/>
                  </a:cubicBezTo>
                  <a:cubicBezTo>
                    <a:pt x="10562" y="33368"/>
                    <a:pt x="10300" y="33059"/>
                    <a:pt x="10336" y="32642"/>
                  </a:cubicBezTo>
                  <a:cubicBezTo>
                    <a:pt x="10264" y="32487"/>
                    <a:pt x="10228" y="32309"/>
                    <a:pt x="10145" y="32166"/>
                  </a:cubicBezTo>
                  <a:cubicBezTo>
                    <a:pt x="9788" y="31975"/>
                    <a:pt x="9454" y="31594"/>
                    <a:pt x="9335" y="31285"/>
                  </a:cubicBezTo>
                  <a:cubicBezTo>
                    <a:pt x="8954" y="30332"/>
                    <a:pt x="8609" y="29356"/>
                    <a:pt x="8311" y="28368"/>
                  </a:cubicBezTo>
                  <a:cubicBezTo>
                    <a:pt x="7954" y="27177"/>
                    <a:pt x="7311" y="26201"/>
                    <a:pt x="6668" y="25248"/>
                  </a:cubicBezTo>
                  <a:cubicBezTo>
                    <a:pt x="6180" y="24510"/>
                    <a:pt x="5704" y="23843"/>
                    <a:pt x="5621" y="22903"/>
                  </a:cubicBezTo>
                  <a:cubicBezTo>
                    <a:pt x="5644" y="22760"/>
                    <a:pt x="5228" y="22819"/>
                    <a:pt x="5478" y="22546"/>
                  </a:cubicBezTo>
                  <a:cubicBezTo>
                    <a:pt x="5466" y="22046"/>
                    <a:pt x="5537" y="21534"/>
                    <a:pt x="5537" y="21045"/>
                  </a:cubicBezTo>
                  <a:cubicBezTo>
                    <a:pt x="5525" y="20105"/>
                    <a:pt x="5597" y="19248"/>
                    <a:pt x="6180" y="18521"/>
                  </a:cubicBezTo>
                  <a:cubicBezTo>
                    <a:pt x="6228" y="18355"/>
                    <a:pt x="6371" y="18247"/>
                    <a:pt x="6335" y="18057"/>
                  </a:cubicBezTo>
                  <a:cubicBezTo>
                    <a:pt x="6277" y="17893"/>
                    <a:pt x="6172" y="17821"/>
                    <a:pt x="6135" y="17819"/>
                  </a:cubicBezTo>
                  <a:lnTo>
                    <a:pt x="6135" y="17819"/>
                  </a:lnTo>
                  <a:cubicBezTo>
                    <a:pt x="6142" y="17819"/>
                    <a:pt x="6150" y="17819"/>
                    <a:pt x="6157" y="17819"/>
                  </a:cubicBezTo>
                  <a:cubicBezTo>
                    <a:pt x="6473" y="17819"/>
                    <a:pt x="6607" y="17592"/>
                    <a:pt x="6526" y="17093"/>
                  </a:cubicBezTo>
                  <a:cubicBezTo>
                    <a:pt x="6462" y="16735"/>
                    <a:pt x="6790" y="16358"/>
                    <a:pt x="7073" y="16358"/>
                  </a:cubicBezTo>
                  <a:cubicBezTo>
                    <a:pt x="7110" y="16358"/>
                    <a:pt x="7146" y="16364"/>
                    <a:pt x="7180" y="16378"/>
                  </a:cubicBezTo>
                  <a:cubicBezTo>
                    <a:pt x="7490" y="16057"/>
                    <a:pt x="7788" y="15735"/>
                    <a:pt x="8026" y="15330"/>
                  </a:cubicBezTo>
                  <a:cubicBezTo>
                    <a:pt x="8145" y="15033"/>
                    <a:pt x="7919" y="14568"/>
                    <a:pt x="8383" y="14473"/>
                  </a:cubicBezTo>
                  <a:cubicBezTo>
                    <a:pt x="8431" y="14426"/>
                    <a:pt x="8454" y="14378"/>
                    <a:pt x="8490" y="14330"/>
                  </a:cubicBezTo>
                  <a:cubicBezTo>
                    <a:pt x="8383" y="13723"/>
                    <a:pt x="8800" y="13545"/>
                    <a:pt x="9145" y="13306"/>
                  </a:cubicBezTo>
                  <a:cubicBezTo>
                    <a:pt x="9204" y="13164"/>
                    <a:pt x="8966" y="12949"/>
                    <a:pt x="9204" y="12830"/>
                  </a:cubicBezTo>
                  <a:cubicBezTo>
                    <a:pt x="9276" y="12604"/>
                    <a:pt x="9419" y="12402"/>
                    <a:pt x="9574" y="12235"/>
                  </a:cubicBezTo>
                  <a:cubicBezTo>
                    <a:pt x="9919" y="11437"/>
                    <a:pt x="10586" y="10806"/>
                    <a:pt x="10538" y="9806"/>
                  </a:cubicBezTo>
                  <a:cubicBezTo>
                    <a:pt x="10519" y="9593"/>
                    <a:pt x="10515" y="9531"/>
                    <a:pt x="10604" y="9531"/>
                  </a:cubicBezTo>
                  <a:cubicBezTo>
                    <a:pt x="10630" y="9531"/>
                    <a:pt x="10662" y="9536"/>
                    <a:pt x="10705" y="9544"/>
                  </a:cubicBezTo>
                  <a:cubicBezTo>
                    <a:pt x="10718" y="9546"/>
                    <a:pt x="10730" y="9546"/>
                    <a:pt x="10742" y="9546"/>
                  </a:cubicBezTo>
                  <a:cubicBezTo>
                    <a:pt x="10924" y="9546"/>
                    <a:pt x="10961" y="9382"/>
                    <a:pt x="11050" y="9270"/>
                  </a:cubicBezTo>
                  <a:cubicBezTo>
                    <a:pt x="10836" y="8889"/>
                    <a:pt x="11038" y="7901"/>
                    <a:pt x="11371" y="7520"/>
                  </a:cubicBezTo>
                  <a:cubicBezTo>
                    <a:pt x="11407" y="6079"/>
                    <a:pt x="11312" y="4662"/>
                    <a:pt x="10776" y="3305"/>
                  </a:cubicBezTo>
                  <a:cubicBezTo>
                    <a:pt x="10216" y="1876"/>
                    <a:pt x="9335" y="817"/>
                    <a:pt x="8157" y="67"/>
                  </a:cubicBezTo>
                  <a:cubicBezTo>
                    <a:pt x="7918" y="26"/>
                    <a:pt x="7742" y="0"/>
                    <a:pt x="761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5" name="Google Shape;2985;p35"/>
            <p:cNvSpPr/>
            <p:nvPr/>
          </p:nvSpPr>
          <p:spPr>
            <a:xfrm>
              <a:off x="8509700" y="4336239"/>
              <a:ext cx="312286" cy="221204"/>
            </a:xfrm>
            <a:custGeom>
              <a:avLst/>
              <a:gdLst/>
              <a:ahLst/>
              <a:cxnLst/>
              <a:rect l="l" t="t" r="r" b="b"/>
              <a:pathLst>
                <a:path w="9895" h="7009" extrusionOk="0">
                  <a:moveTo>
                    <a:pt x="8147" y="0"/>
                  </a:moveTo>
                  <a:cubicBezTo>
                    <a:pt x="8126" y="0"/>
                    <a:pt x="8104" y="6"/>
                    <a:pt x="8085" y="16"/>
                  </a:cubicBezTo>
                  <a:cubicBezTo>
                    <a:pt x="7966" y="99"/>
                    <a:pt x="7906" y="230"/>
                    <a:pt x="7847" y="361"/>
                  </a:cubicBezTo>
                  <a:cubicBezTo>
                    <a:pt x="7811" y="468"/>
                    <a:pt x="7787" y="587"/>
                    <a:pt x="7799" y="706"/>
                  </a:cubicBezTo>
                  <a:cubicBezTo>
                    <a:pt x="7788" y="774"/>
                    <a:pt x="7893" y="862"/>
                    <a:pt x="7865" y="862"/>
                  </a:cubicBezTo>
                  <a:cubicBezTo>
                    <a:pt x="7863" y="862"/>
                    <a:pt x="7861" y="862"/>
                    <a:pt x="7858" y="861"/>
                  </a:cubicBezTo>
                  <a:cubicBezTo>
                    <a:pt x="7746" y="821"/>
                    <a:pt x="7637" y="805"/>
                    <a:pt x="7531" y="805"/>
                  </a:cubicBezTo>
                  <a:cubicBezTo>
                    <a:pt x="7202" y="805"/>
                    <a:pt x="6900" y="959"/>
                    <a:pt x="6584" y="1004"/>
                  </a:cubicBezTo>
                  <a:cubicBezTo>
                    <a:pt x="6465" y="1111"/>
                    <a:pt x="6299" y="1076"/>
                    <a:pt x="6180" y="1171"/>
                  </a:cubicBezTo>
                  <a:cubicBezTo>
                    <a:pt x="6108" y="1278"/>
                    <a:pt x="6108" y="1421"/>
                    <a:pt x="6013" y="1516"/>
                  </a:cubicBezTo>
                  <a:cubicBezTo>
                    <a:pt x="5942" y="1588"/>
                    <a:pt x="5882" y="1671"/>
                    <a:pt x="5858" y="1778"/>
                  </a:cubicBezTo>
                  <a:cubicBezTo>
                    <a:pt x="5798" y="1898"/>
                    <a:pt x="5738" y="1993"/>
                    <a:pt x="5621" y="1993"/>
                  </a:cubicBezTo>
                  <a:cubicBezTo>
                    <a:pt x="5575" y="1993"/>
                    <a:pt x="5520" y="1978"/>
                    <a:pt x="5453" y="1945"/>
                  </a:cubicBezTo>
                  <a:cubicBezTo>
                    <a:pt x="5834" y="1945"/>
                    <a:pt x="5834" y="1540"/>
                    <a:pt x="6013" y="1361"/>
                  </a:cubicBezTo>
                  <a:cubicBezTo>
                    <a:pt x="6096" y="1254"/>
                    <a:pt x="6156" y="1171"/>
                    <a:pt x="6227" y="1099"/>
                  </a:cubicBezTo>
                  <a:cubicBezTo>
                    <a:pt x="6237" y="874"/>
                    <a:pt x="6172" y="752"/>
                    <a:pt x="6027" y="752"/>
                  </a:cubicBezTo>
                  <a:cubicBezTo>
                    <a:pt x="5988" y="752"/>
                    <a:pt x="5944" y="760"/>
                    <a:pt x="5894" y="778"/>
                  </a:cubicBezTo>
                  <a:cubicBezTo>
                    <a:pt x="5727" y="861"/>
                    <a:pt x="5549" y="945"/>
                    <a:pt x="5394" y="1016"/>
                  </a:cubicBezTo>
                  <a:cubicBezTo>
                    <a:pt x="5013" y="1302"/>
                    <a:pt x="4965" y="1933"/>
                    <a:pt x="4489" y="2100"/>
                  </a:cubicBezTo>
                  <a:cubicBezTo>
                    <a:pt x="4156" y="2290"/>
                    <a:pt x="4025" y="2731"/>
                    <a:pt x="3656" y="2873"/>
                  </a:cubicBezTo>
                  <a:cubicBezTo>
                    <a:pt x="3298" y="2885"/>
                    <a:pt x="3334" y="3433"/>
                    <a:pt x="3024" y="3504"/>
                  </a:cubicBezTo>
                  <a:cubicBezTo>
                    <a:pt x="2905" y="3552"/>
                    <a:pt x="2786" y="3588"/>
                    <a:pt x="2679" y="3683"/>
                  </a:cubicBezTo>
                  <a:cubicBezTo>
                    <a:pt x="2437" y="3916"/>
                    <a:pt x="2211" y="4195"/>
                    <a:pt x="1884" y="4195"/>
                  </a:cubicBezTo>
                  <a:cubicBezTo>
                    <a:pt x="1810" y="4195"/>
                    <a:pt x="1730" y="4181"/>
                    <a:pt x="1643" y="4147"/>
                  </a:cubicBezTo>
                  <a:cubicBezTo>
                    <a:pt x="1072" y="4528"/>
                    <a:pt x="560" y="4981"/>
                    <a:pt x="48" y="5457"/>
                  </a:cubicBezTo>
                  <a:cubicBezTo>
                    <a:pt x="0" y="5588"/>
                    <a:pt x="0" y="5743"/>
                    <a:pt x="179" y="5743"/>
                  </a:cubicBezTo>
                  <a:cubicBezTo>
                    <a:pt x="584" y="5755"/>
                    <a:pt x="846" y="6064"/>
                    <a:pt x="1179" y="6279"/>
                  </a:cubicBezTo>
                  <a:cubicBezTo>
                    <a:pt x="1191" y="6283"/>
                    <a:pt x="1202" y="6285"/>
                    <a:pt x="1213" y="6285"/>
                  </a:cubicBezTo>
                  <a:cubicBezTo>
                    <a:pt x="1312" y="6285"/>
                    <a:pt x="1353" y="6110"/>
                    <a:pt x="1459" y="6110"/>
                  </a:cubicBezTo>
                  <a:cubicBezTo>
                    <a:pt x="1464" y="6110"/>
                    <a:pt x="1470" y="6111"/>
                    <a:pt x="1477" y="6112"/>
                  </a:cubicBezTo>
                  <a:cubicBezTo>
                    <a:pt x="1504" y="6100"/>
                    <a:pt x="1522" y="6094"/>
                    <a:pt x="1532" y="6094"/>
                  </a:cubicBezTo>
                  <a:cubicBezTo>
                    <a:pt x="1562" y="6094"/>
                    <a:pt x="1533" y="6136"/>
                    <a:pt x="1524" y="6171"/>
                  </a:cubicBezTo>
                  <a:cubicBezTo>
                    <a:pt x="1608" y="6302"/>
                    <a:pt x="1584" y="6398"/>
                    <a:pt x="1477" y="6564"/>
                  </a:cubicBezTo>
                  <a:cubicBezTo>
                    <a:pt x="1331" y="6755"/>
                    <a:pt x="1301" y="7008"/>
                    <a:pt x="1615" y="7008"/>
                  </a:cubicBezTo>
                  <a:cubicBezTo>
                    <a:pt x="1635" y="7008"/>
                    <a:pt x="1656" y="7007"/>
                    <a:pt x="1679" y="7005"/>
                  </a:cubicBezTo>
                  <a:cubicBezTo>
                    <a:pt x="1858" y="6779"/>
                    <a:pt x="2203" y="6874"/>
                    <a:pt x="2334" y="6576"/>
                  </a:cubicBezTo>
                  <a:lnTo>
                    <a:pt x="2334" y="6588"/>
                  </a:lnTo>
                  <a:cubicBezTo>
                    <a:pt x="2751" y="6160"/>
                    <a:pt x="3286" y="5874"/>
                    <a:pt x="3751" y="5505"/>
                  </a:cubicBezTo>
                  <a:cubicBezTo>
                    <a:pt x="3838" y="5450"/>
                    <a:pt x="3932" y="5437"/>
                    <a:pt x="4028" y="5437"/>
                  </a:cubicBezTo>
                  <a:cubicBezTo>
                    <a:pt x="4120" y="5437"/>
                    <a:pt x="4213" y="5449"/>
                    <a:pt x="4306" y="5449"/>
                  </a:cubicBezTo>
                  <a:cubicBezTo>
                    <a:pt x="4392" y="5449"/>
                    <a:pt x="4478" y="5439"/>
                    <a:pt x="4560" y="5398"/>
                  </a:cubicBezTo>
                  <a:cubicBezTo>
                    <a:pt x="4822" y="5219"/>
                    <a:pt x="5180" y="4981"/>
                    <a:pt x="4989" y="4624"/>
                  </a:cubicBezTo>
                  <a:cubicBezTo>
                    <a:pt x="4961" y="4568"/>
                    <a:pt x="4929" y="4546"/>
                    <a:pt x="4895" y="4546"/>
                  </a:cubicBezTo>
                  <a:cubicBezTo>
                    <a:pt x="4766" y="4546"/>
                    <a:pt x="4596" y="4851"/>
                    <a:pt x="4418" y="4897"/>
                  </a:cubicBezTo>
                  <a:cubicBezTo>
                    <a:pt x="4346" y="4897"/>
                    <a:pt x="4453" y="4897"/>
                    <a:pt x="4382" y="4909"/>
                  </a:cubicBezTo>
                  <a:cubicBezTo>
                    <a:pt x="4357" y="4914"/>
                    <a:pt x="4343" y="4917"/>
                    <a:pt x="4336" y="4917"/>
                  </a:cubicBezTo>
                  <a:cubicBezTo>
                    <a:pt x="4326" y="4917"/>
                    <a:pt x="4332" y="4911"/>
                    <a:pt x="4346" y="4897"/>
                  </a:cubicBezTo>
                  <a:cubicBezTo>
                    <a:pt x="4453" y="4802"/>
                    <a:pt x="4632" y="4731"/>
                    <a:pt x="4537" y="4516"/>
                  </a:cubicBezTo>
                  <a:cubicBezTo>
                    <a:pt x="4492" y="4414"/>
                    <a:pt x="4429" y="4387"/>
                    <a:pt x="4359" y="4387"/>
                  </a:cubicBezTo>
                  <a:cubicBezTo>
                    <a:pt x="4277" y="4387"/>
                    <a:pt x="4183" y="4425"/>
                    <a:pt x="4096" y="4425"/>
                  </a:cubicBezTo>
                  <a:cubicBezTo>
                    <a:pt x="4059" y="4425"/>
                    <a:pt x="4023" y="4418"/>
                    <a:pt x="3989" y="4397"/>
                  </a:cubicBezTo>
                  <a:cubicBezTo>
                    <a:pt x="4263" y="4374"/>
                    <a:pt x="4513" y="4421"/>
                    <a:pt x="4751" y="4255"/>
                  </a:cubicBezTo>
                  <a:cubicBezTo>
                    <a:pt x="4780" y="4226"/>
                    <a:pt x="4817" y="4171"/>
                    <a:pt x="4858" y="4171"/>
                  </a:cubicBezTo>
                  <a:cubicBezTo>
                    <a:pt x="4884" y="4171"/>
                    <a:pt x="4913" y="4195"/>
                    <a:pt x="4941" y="4266"/>
                  </a:cubicBezTo>
                  <a:cubicBezTo>
                    <a:pt x="5156" y="4719"/>
                    <a:pt x="5584" y="4755"/>
                    <a:pt x="5930" y="4981"/>
                  </a:cubicBezTo>
                  <a:cubicBezTo>
                    <a:pt x="6537" y="4612"/>
                    <a:pt x="7251" y="4362"/>
                    <a:pt x="7596" y="3564"/>
                  </a:cubicBezTo>
                  <a:cubicBezTo>
                    <a:pt x="7858" y="3433"/>
                    <a:pt x="7739" y="3052"/>
                    <a:pt x="7954" y="2873"/>
                  </a:cubicBezTo>
                  <a:cubicBezTo>
                    <a:pt x="7992" y="2841"/>
                    <a:pt x="8020" y="2828"/>
                    <a:pt x="8043" y="2828"/>
                  </a:cubicBezTo>
                  <a:cubicBezTo>
                    <a:pt x="8129" y="2828"/>
                    <a:pt x="8134" y="3007"/>
                    <a:pt x="8228" y="3016"/>
                  </a:cubicBezTo>
                  <a:cubicBezTo>
                    <a:pt x="8278" y="3050"/>
                    <a:pt x="8322" y="3067"/>
                    <a:pt x="8361" y="3067"/>
                  </a:cubicBezTo>
                  <a:cubicBezTo>
                    <a:pt x="8432" y="3067"/>
                    <a:pt x="8482" y="3009"/>
                    <a:pt x="8513" y="2885"/>
                  </a:cubicBezTo>
                  <a:cubicBezTo>
                    <a:pt x="8513" y="2754"/>
                    <a:pt x="8454" y="2647"/>
                    <a:pt x="8394" y="2540"/>
                  </a:cubicBezTo>
                  <a:cubicBezTo>
                    <a:pt x="8323" y="2421"/>
                    <a:pt x="8216" y="2302"/>
                    <a:pt x="8335" y="2159"/>
                  </a:cubicBezTo>
                  <a:cubicBezTo>
                    <a:pt x="8409" y="2063"/>
                    <a:pt x="8496" y="2004"/>
                    <a:pt x="8589" y="2004"/>
                  </a:cubicBezTo>
                  <a:cubicBezTo>
                    <a:pt x="8646" y="2004"/>
                    <a:pt x="8705" y="2026"/>
                    <a:pt x="8763" y="2076"/>
                  </a:cubicBezTo>
                  <a:cubicBezTo>
                    <a:pt x="8854" y="2148"/>
                    <a:pt x="8944" y="2202"/>
                    <a:pt x="9026" y="2202"/>
                  </a:cubicBezTo>
                  <a:cubicBezTo>
                    <a:pt x="9105" y="2202"/>
                    <a:pt x="9175" y="2151"/>
                    <a:pt x="9228" y="2016"/>
                  </a:cubicBezTo>
                  <a:cubicBezTo>
                    <a:pt x="9335" y="1742"/>
                    <a:pt x="9109" y="1683"/>
                    <a:pt x="8930" y="1623"/>
                  </a:cubicBezTo>
                  <a:cubicBezTo>
                    <a:pt x="8891" y="1604"/>
                    <a:pt x="8884" y="1584"/>
                    <a:pt x="8902" y="1584"/>
                  </a:cubicBezTo>
                  <a:cubicBezTo>
                    <a:pt x="8906" y="1584"/>
                    <a:pt x="8912" y="1585"/>
                    <a:pt x="8918" y="1588"/>
                  </a:cubicBezTo>
                  <a:cubicBezTo>
                    <a:pt x="8959" y="1596"/>
                    <a:pt x="8995" y="1610"/>
                    <a:pt x="9032" y="1610"/>
                  </a:cubicBezTo>
                  <a:cubicBezTo>
                    <a:pt x="9049" y="1610"/>
                    <a:pt x="9066" y="1607"/>
                    <a:pt x="9085" y="1599"/>
                  </a:cubicBezTo>
                  <a:cubicBezTo>
                    <a:pt x="9240" y="1504"/>
                    <a:pt x="9275" y="1290"/>
                    <a:pt x="9406" y="1171"/>
                  </a:cubicBezTo>
                  <a:cubicBezTo>
                    <a:pt x="9894" y="1111"/>
                    <a:pt x="9740" y="671"/>
                    <a:pt x="9799" y="337"/>
                  </a:cubicBezTo>
                  <a:cubicBezTo>
                    <a:pt x="9669" y="154"/>
                    <a:pt x="9485" y="25"/>
                    <a:pt x="9326" y="25"/>
                  </a:cubicBezTo>
                  <a:cubicBezTo>
                    <a:pt x="9238" y="25"/>
                    <a:pt x="9156" y="65"/>
                    <a:pt x="9097" y="159"/>
                  </a:cubicBezTo>
                  <a:cubicBezTo>
                    <a:pt x="8970" y="363"/>
                    <a:pt x="8862" y="434"/>
                    <a:pt x="8761" y="434"/>
                  </a:cubicBezTo>
                  <a:cubicBezTo>
                    <a:pt x="8614" y="434"/>
                    <a:pt x="8483" y="284"/>
                    <a:pt x="8335" y="171"/>
                  </a:cubicBezTo>
                  <a:cubicBezTo>
                    <a:pt x="8311" y="135"/>
                    <a:pt x="8263" y="87"/>
                    <a:pt x="8228" y="40"/>
                  </a:cubicBezTo>
                  <a:cubicBezTo>
                    <a:pt x="8207" y="12"/>
                    <a:pt x="8177" y="0"/>
                    <a:pt x="814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6" name="Google Shape;2986;p35"/>
            <p:cNvSpPr/>
            <p:nvPr/>
          </p:nvSpPr>
          <p:spPr>
            <a:xfrm>
              <a:off x="8586736" y="3404426"/>
              <a:ext cx="72904" cy="125672"/>
            </a:xfrm>
            <a:custGeom>
              <a:avLst/>
              <a:gdLst/>
              <a:ahLst/>
              <a:cxnLst/>
              <a:rect l="l" t="t" r="r" b="b"/>
              <a:pathLst>
                <a:path w="2310" h="3982" extrusionOk="0">
                  <a:moveTo>
                    <a:pt x="1820" y="1"/>
                  </a:moveTo>
                  <a:cubicBezTo>
                    <a:pt x="1451" y="1"/>
                    <a:pt x="1119" y="254"/>
                    <a:pt x="750" y="265"/>
                  </a:cubicBezTo>
                  <a:cubicBezTo>
                    <a:pt x="691" y="324"/>
                    <a:pt x="619" y="372"/>
                    <a:pt x="536" y="431"/>
                  </a:cubicBezTo>
                  <a:cubicBezTo>
                    <a:pt x="441" y="574"/>
                    <a:pt x="512" y="646"/>
                    <a:pt x="619" y="705"/>
                  </a:cubicBezTo>
                  <a:cubicBezTo>
                    <a:pt x="654" y="714"/>
                    <a:pt x="688" y="718"/>
                    <a:pt x="721" y="718"/>
                  </a:cubicBezTo>
                  <a:cubicBezTo>
                    <a:pt x="814" y="718"/>
                    <a:pt x="904" y="690"/>
                    <a:pt x="1000" y="681"/>
                  </a:cubicBezTo>
                  <a:cubicBezTo>
                    <a:pt x="1007" y="682"/>
                    <a:pt x="1014" y="682"/>
                    <a:pt x="1021" y="682"/>
                  </a:cubicBezTo>
                  <a:cubicBezTo>
                    <a:pt x="1101" y="682"/>
                    <a:pt x="1187" y="650"/>
                    <a:pt x="1278" y="650"/>
                  </a:cubicBezTo>
                  <a:cubicBezTo>
                    <a:pt x="1357" y="650"/>
                    <a:pt x="1439" y="675"/>
                    <a:pt x="1524" y="765"/>
                  </a:cubicBezTo>
                  <a:cubicBezTo>
                    <a:pt x="1426" y="750"/>
                    <a:pt x="1334" y="739"/>
                    <a:pt x="1252" y="739"/>
                  </a:cubicBezTo>
                  <a:cubicBezTo>
                    <a:pt x="995" y="739"/>
                    <a:pt x="841" y="846"/>
                    <a:pt x="941" y="1288"/>
                  </a:cubicBezTo>
                  <a:cubicBezTo>
                    <a:pt x="1191" y="1812"/>
                    <a:pt x="691" y="1610"/>
                    <a:pt x="583" y="1800"/>
                  </a:cubicBezTo>
                  <a:cubicBezTo>
                    <a:pt x="0" y="1991"/>
                    <a:pt x="405" y="2515"/>
                    <a:pt x="333" y="2872"/>
                  </a:cubicBezTo>
                  <a:cubicBezTo>
                    <a:pt x="393" y="3110"/>
                    <a:pt x="155" y="3313"/>
                    <a:pt x="298" y="3551"/>
                  </a:cubicBezTo>
                  <a:cubicBezTo>
                    <a:pt x="364" y="3617"/>
                    <a:pt x="418" y="3643"/>
                    <a:pt x="462" y="3643"/>
                  </a:cubicBezTo>
                  <a:cubicBezTo>
                    <a:pt x="601" y="3643"/>
                    <a:pt x="657" y="3393"/>
                    <a:pt x="774" y="3348"/>
                  </a:cubicBezTo>
                  <a:cubicBezTo>
                    <a:pt x="917" y="3551"/>
                    <a:pt x="917" y="3789"/>
                    <a:pt x="1072" y="3944"/>
                  </a:cubicBezTo>
                  <a:cubicBezTo>
                    <a:pt x="1130" y="3970"/>
                    <a:pt x="1183" y="3981"/>
                    <a:pt x="1233" y="3981"/>
                  </a:cubicBezTo>
                  <a:cubicBezTo>
                    <a:pt x="1431" y="3981"/>
                    <a:pt x="1579" y="3805"/>
                    <a:pt x="1750" y="3682"/>
                  </a:cubicBezTo>
                  <a:cubicBezTo>
                    <a:pt x="1822" y="3539"/>
                    <a:pt x="1893" y="3289"/>
                    <a:pt x="1965" y="3289"/>
                  </a:cubicBezTo>
                  <a:cubicBezTo>
                    <a:pt x="2310" y="3289"/>
                    <a:pt x="2167" y="3146"/>
                    <a:pt x="2107" y="2943"/>
                  </a:cubicBezTo>
                  <a:cubicBezTo>
                    <a:pt x="2061" y="2802"/>
                    <a:pt x="2014" y="2755"/>
                    <a:pt x="1967" y="2755"/>
                  </a:cubicBezTo>
                  <a:cubicBezTo>
                    <a:pt x="1875" y="2755"/>
                    <a:pt x="1782" y="2934"/>
                    <a:pt x="1696" y="2934"/>
                  </a:cubicBezTo>
                  <a:cubicBezTo>
                    <a:pt x="1678" y="2934"/>
                    <a:pt x="1660" y="2926"/>
                    <a:pt x="1643" y="2908"/>
                  </a:cubicBezTo>
                  <a:cubicBezTo>
                    <a:pt x="1584" y="2967"/>
                    <a:pt x="1548" y="3062"/>
                    <a:pt x="1476" y="3098"/>
                  </a:cubicBezTo>
                  <a:cubicBezTo>
                    <a:pt x="1476" y="3098"/>
                    <a:pt x="1475" y="3098"/>
                    <a:pt x="1474" y="3098"/>
                  </a:cubicBezTo>
                  <a:cubicBezTo>
                    <a:pt x="1458" y="3098"/>
                    <a:pt x="1427" y="3180"/>
                    <a:pt x="1397" y="3180"/>
                  </a:cubicBezTo>
                  <a:cubicBezTo>
                    <a:pt x="1383" y="3180"/>
                    <a:pt x="1369" y="3160"/>
                    <a:pt x="1357" y="3098"/>
                  </a:cubicBezTo>
                  <a:cubicBezTo>
                    <a:pt x="1369" y="2896"/>
                    <a:pt x="1357" y="2670"/>
                    <a:pt x="1536" y="2539"/>
                  </a:cubicBezTo>
                  <a:cubicBezTo>
                    <a:pt x="1691" y="2431"/>
                    <a:pt x="1893" y="2539"/>
                    <a:pt x="2000" y="2277"/>
                  </a:cubicBezTo>
                  <a:cubicBezTo>
                    <a:pt x="2191" y="1765"/>
                    <a:pt x="1596" y="1634"/>
                    <a:pt x="1643" y="1205"/>
                  </a:cubicBezTo>
                  <a:cubicBezTo>
                    <a:pt x="1654" y="1202"/>
                    <a:pt x="1665" y="1200"/>
                    <a:pt x="1677" y="1200"/>
                  </a:cubicBezTo>
                  <a:cubicBezTo>
                    <a:pt x="1754" y="1200"/>
                    <a:pt x="1831" y="1270"/>
                    <a:pt x="1909" y="1270"/>
                  </a:cubicBezTo>
                  <a:cubicBezTo>
                    <a:pt x="1939" y="1270"/>
                    <a:pt x="1970" y="1259"/>
                    <a:pt x="2000" y="1229"/>
                  </a:cubicBezTo>
                  <a:cubicBezTo>
                    <a:pt x="1786" y="991"/>
                    <a:pt x="2119" y="705"/>
                    <a:pt x="2084" y="693"/>
                  </a:cubicBezTo>
                  <a:cubicBezTo>
                    <a:pt x="1786" y="503"/>
                    <a:pt x="2012" y="229"/>
                    <a:pt x="1965" y="14"/>
                  </a:cubicBezTo>
                  <a:cubicBezTo>
                    <a:pt x="1916" y="5"/>
                    <a:pt x="1867" y="1"/>
                    <a:pt x="182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7" name="Google Shape;2987;p35"/>
            <p:cNvSpPr/>
            <p:nvPr/>
          </p:nvSpPr>
          <p:spPr>
            <a:xfrm>
              <a:off x="8700569" y="4289753"/>
              <a:ext cx="96226" cy="83066"/>
            </a:xfrm>
            <a:custGeom>
              <a:avLst/>
              <a:gdLst/>
              <a:ahLst/>
              <a:cxnLst/>
              <a:rect l="l" t="t" r="r" b="b"/>
              <a:pathLst>
                <a:path w="3049" h="2632" extrusionOk="0">
                  <a:moveTo>
                    <a:pt x="2906" y="1"/>
                  </a:moveTo>
                  <a:cubicBezTo>
                    <a:pt x="2680" y="36"/>
                    <a:pt x="2513" y="84"/>
                    <a:pt x="2334" y="120"/>
                  </a:cubicBezTo>
                  <a:cubicBezTo>
                    <a:pt x="2049" y="203"/>
                    <a:pt x="1965" y="513"/>
                    <a:pt x="1787" y="715"/>
                  </a:cubicBezTo>
                  <a:cubicBezTo>
                    <a:pt x="1723" y="760"/>
                    <a:pt x="1659" y="797"/>
                    <a:pt x="1596" y="797"/>
                  </a:cubicBezTo>
                  <a:cubicBezTo>
                    <a:pt x="1540" y="797"/>
                    <a:pt x="1485" y="769"/>
                    <a:pt x="1429" y="691"/>
                  </a:cubicBezTo>
                  <a:cubicBezTo>
                    <a:pt x="1387" y="665"/>
                    <a:pt x="1337" y="646"/>
                    <a:pt x="1282" y="646"/>
                  </a:cubicBezTo>
                  <a:cubicBezTo>
                    <a:pt x="1261" y="646"/>
                    <a:pt x="1238" y="649"/>
                    <a:pt x="1215" y="655"/>
                  </a:cubicBezTo>
                  <a:cubicBezTo>
                    <a:pt x="1179" y="667"/>
                    <a:pt x="1132" y="679"/>
                    <a:pt x="1084" y="715"/>
                  </a:cubicBezTo>
                  <a:cubicBezTo>
                    <a:pt x="941" y="917"/>
                    <a:pt x="739" y="977"/>
                    <a:pt x="525" y="989"/>
                  </a:cubicBezTo>
                  <a:cubicBezTo>
                    <a:pt x="441" y="1001"/>
                    <a:pt x="382" y="1048"/>
                    <a:pt x="322" y="1108"/>
                  </a:cubicBezTo>
                  <a:cubicBezTo>
                    <a:pt x="251" y="1120"/>
                    <a:pt x="191" y="1144"/>
                    <a:pt x="120" y="1156"/>
                  </a:cubicBezTo>
                  <a:cubicBezTo>
                    <a:pt x="1" y="1298"/>
                    <a:pt x="84" y="1429"/>
                    <a:pt x="167" y="1537"/>
                  </a:cubicBezTo>
                  <a:cubicBezTo>
                    <a:pt x="227" y="1632"/>
                    <a:pt x="346" y="1703"/>
                    <a:pt x="298" y="1858"/>
                  </a:cubicBezTo>
                  <a:cubicBezTo>
                    <a:pt x="144" y="2215"/>
                    <a:pt x="227" y="2477"/>
                    <a:pt x="560" y="2632"/>
                  </a:cubicBezTo>
                  <a:cubicBezTo>
                    <a:pt x="952" y="2623"/>
                    <a:pt x="1331" y="2449"/>
                    <a:pt x="1725" y="2449"/>
                  </a:cubicBezTo>
                  <a:cubicBezTo>
                    <a:pt x="1870" y="2449"/>
                    <a:pt x="2017" y="2473"/>
                    <a:pt x="2168" y="2537"/>
                  </a:cubicBezTo>
                  <a:cubicBezTo>
                    <a:pt x="2144" y="2203"/>
                    <a:pt x="1870" y="2299"/>
                    <a:pt x="1799" y="2120"/>
                  </a:cubicBezTo>
                  <a:cubicBezTo>
                    <a:pt x="1668" y="2096"/>
                    <a:pt x="1513" y="2049"/>
                    <a:pt x="1489" y="1846"/>
                  </a:cubicBezTo>
                  <a:cubicBezTo>
                    <a:pt x="1394" y="1703"/>
                    <a:pt x="1251" y="1679"/>
                    <a:pt x="1120" y="1548"/>
                  </a:cubicBezTo>
                  <a:lnTo>
                    <a:pt x="1120" y="1548"/>
                  </a:lnTo>
                  <a:cubicBezTo>
                    <a:pt x="1275" y="1644"/>
                    <a:pt x="1418" y="1703"/>
                    <a:pt x="1537" y="1810"/>
                  </a:cubicBezTo>
                  <a:cubicBezTo>
                    <a:pt x="1602" y="1859"/>
                    <a:pt x="1678" y="1897"/>
                    <a:pt x="1765" y="1897"/>
                  </a:cubicBezTo>
                  <a:cubicBezTo>
                    <a:pt x="1806" y="1897"/>
                    <a:pt x="1849" y="1889"/>
                    <a:pt x="1894" y="1870"/>
                  </a:cubicBezTo>
                  <a:cubicBezTo>
                    <a:pt x="1965" y="1751"/>
                    <a:pt x="2037" y="1620"/>
                    <a:pt x="2108" y="1501"/>
                  </a:cubicBezTo>
                  <a:cubicBezTo>
                    <a:pt x="2263" y="1406"/>
                    <a:pt x="2287" y="1251"/>
                    <a:pt x="2310" y="1072"/>
                  </a:cubicBezTo>
                  <a:cubicBezTo>
                    <a:pt x="2322" y="727"/>
                    <a:pt x="2584" y="727"/>
                    <a:pt x="2787" y="620"/>
                  </a:cubicBezTo>
                  <a:cubicBezTo>
                    <a:pt x="3049" y="453"/>
                    <a:pt x="2858" y="215"/>
                    <a:pt x="290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8" name="Google Shape;2988;p35"/>
            <p:cNvSpPr/>
            <p:nvPr/>
          </p:nvSpPr>
          <p:spPr>
            <a:xfrm>
              <a:off x="8772713" y="3830789"/>
              <a:ext cx="77827" cy="168373"/>
            </a:xfrm>
            <a:custGeom>
              <a:avLst/>
              <a:gdLst/>
              <a:ahLst/>
              <a:cxnLst/>
              <a:rect l="l" t="t" r="r" b="b"/>
              <a:pathLst>
                <a:path w="2466" h="5335" extrusionOk="0">
                  <a:moveTo>
                    <a:pt x="155" y="1"/>
                  </a:moveTo>
                  <a:cubicBezTo>
                    <a:pt x="122" y="1"/>
                    <a:pt x="87" y="28"/>
                    <a:pt x="48" y="101"/>
                  </a:cubicBezTo>
                  <a:cubicBezTo>
                    <a:pt x="36" y="232"/>
                    <a:pt x="1" y="375"/>
                    <a:pt x="48" y="506"/>
                  </a:cubicBezTo>
                  <a:cubicBezTo>
                    <a:pt x="84" y="649"/>
                    <a:pt x="96" y="792"/>
                    <a:pt x="155" y="923"/>
                  </a:cubicBezTo>
                  <a:cubicBezTo>
                    <a:pt x="751" y="2173"/>
                    <a:pt x="1465" y="3328"/>
                    <a:pt x="1882" y="4673"/>
                  </a:cubicBezTo>
                  <a:cubicBezTo>
                    <a:pt x="1953" y="4900"/>
                    <a:pt x="1965" y="5173"/>
                    <a:pt x="2191" y="5316"/>
                  </a:cubicBezTo>
                  <a:cubicBezTo>
                    <a:pt x="2215" y="5328"/>
                    <a:pt x="2239" y="5334"/>
                    <a:pt x="2261" y="5334"/>
                  </a:cubicBezTo>
                  <a:cubicBezTo>
                    <a:pt x="2284" y="5334"/>
                    <a:pt x="2305" y="5328"/>
                    <a:pt x="2322" y="5316"/>
                  </a:cubicBezTo>
                  <a:cubicBezTo>
                    <a:pt x="2430" y="5162"/>
                    <a:pt x="2430" y="4983"/>
                    <a:pt x="2465" y="4816"/>
                  </a:cubicBezTo>
                  <a:cubicBezTo>
                    <a:pt x="2465" y="4757"/>
                    <a:pt x="2441" y="4721"/>
                    <a:pt x="2430" y="4661"/>
                  </a:cubicBezTo>
                  <a:cubicBezTo>
                    <a:pt x="2263" y="4495"/>
                    <a:pt x="2144" y="4316"/>
                    <a:pt x="2299" y="4042"/>
                  </a:cubicBezTo>
                  <a:cubicBezTo>
                    <a:pt x="2322" y="3888"/>
                    <a:pt x="2239" y="3792"/>
                    <a:pt x="2180" y="3673"/>
                  </a:cubicBezTo>
                  <a:cubicBezTo>
                    <a:pt x="2154" y="3682"/>
                    <a:pt x="2132" y="3686"/>
                    <a:pt x="2112" y="3686"/>
                  </a:cubicBezTo>
                  <a:cubicBezTo>
                    <a:pt x="2048" y="3686"/>
                    <a:pt x="2013" y="3640"/>
                    <a:pt x="2013" y="3530"/>
                  </a:cubicBezTo>
                  <a:cubicBezTo>
                    <a:pt x="2013" y="3447"/>
                    <a:pt x="1965" y="3376"/>
                    <a:pt x="1965" y="3292"/>
                  </a:cubicBezTo>
                  <a:cubicBezTo>
                    <a:pt x="1953" y="3114"/>
                    <a:pt x="2049" y="2899"/>
                    <a:pt x="1870" y="2768"/>
                  </a:cubicBezTo>
                  <a:cubicBezTo>
                    <a:pt x="1668" y="2733"/>
                    <a:pt x="1537" y="2637"/>
                    <a:pt x="1477" y="2399"/>
                  </a:cubicBezTo>
                  <a:cubicBezTo>
                    <a:pt x="1477" y="2340"/>
                    <a:pt x="1465" y="2292"/>
                    <a:pt x="1429" y="2245"/>
                  </a:cubicBezTo>
                  <a:cubicBezTo>
                    <a:pt x="1346" y="2173"/>
                    <a:pt x="1239" y="2125"/>
                    <a:pt x="1239" y="1983"/>
                  </a:cubicBezTo>
                  <a:cubicBezTo>
                    <a:pt x="1215" y="1887"/>
                    <a:pt x="1167" y="1804"/>
                    <a:pt x="1120" y="1709"/>
                  </a:cubicBezTo>
                  <a:cubicBezTo>
                    <a:pt x="1037" y="1578"/>
                    <a:pt x="1120" y="1459"/>
                    <a:pt x="1132" y="1328"/>
                  </a:cubicBezTo>
                  <a:cubicBezTo>
                    <a:pt x="1132" y="1232"/>
                    <a:pt x="1120" y="1149"/>
                    <a:pt x="1060" y="1090"/>
                  </a:cubicBezTo>
                  <a:cubicBezTo>
                    <a:pt x="1001" y="994"/>
                    <a:pt x="632" y="1149"/>
                    <a:pt x="917" y="804"/>
                  </a:cubicBezTo>
                  <a:cubicBezTo>
                    <a:pt x="986" y="736"/>
                    <a:pt x="956" y="493"/>
                    <a:pt x="766" y="493"/>
                  </a:cubicBezTo>
                  <a:cubicBezTo>
                    <a:pt x="757" y="493"/>
                    <a:pt x="748" y="493"/>
                    <a:pt x="739" y="494"/>
                  </a:cubicBezTo>
                  <a:lnTo>
                    <a:pt x="739" y="506"/>
                  </a:lnTo>
                  <a:cubicBezTo>
                    <a:pt x="721" y="509"/>
                    <a:pt x="704" y="511"/>
                    <a:pt x="688" y="511"/>
                  </a:cubicBezTo>
                  <a:cubicBezTo>
                    <a:pt x="463" y="511"/>
                    <a:pt x="442" y="213"/>
                    <a:pt x="286" y="113"/>
                  </a:cubicBezTo>
                  <a:cubicBezTo>
                    <a:pt x="244" y="57"/>
                    <a:pt x="202" y="1"/>
                    <a:pt x="15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9" name="Google Shape;2989;p35"/>
            <p:cNvSpPr/>
            <p:nvPr/>
          </p:nvSpPr>
          <p:spPr>
            <a:xfrm>
              <a:off x="8563413" y="3452964"/>
              <a:ext cx="36483" cy="128796"/>
            </a:xfrm>
            <a:custGeom>
              <a:avLst/>
              <a:gdLst/>
              <a:ahLst/>
              <a:cxnLst/>
              <a:rect l="l" t="t" r="r" b="b"/>
              <a:pathLst>
                <a:path w="1156" h="4081" extrusionOk="0">
                  <a:moveTo>
                    <a:pt x="239" y="0"/>
                  </a:moveTo>
                  <a:cubicBezTo>
                    <a:pt x="120" y="96"/>
                    <a:pt x="132" y="239"/>
                    <a:pt x="108" y="381"/>
                  </a:cubicBezTo>
                  <a:cubicBezTo>
                    <a:pt x="60" y="584"/>
                    <a:pt x="49" y="798"/>
                    <a:pt x="120" y="1001"/>
                  </a:cubicBezTo>
                  <a:cubicBezTo>
                    <a:pt x="1" y="1298"/>
                    <a:pt x="108" y="1596"/>
                    <a:pt x="132" y="1894"/>
                  </a:cubicBezTo>
                  <a:cubicBezTo>
                    <a:pt x="263" y="2167"/>
                    <a:pt x="132" y="2477"/>
                    <a:pt x="239" y="2763"/>
                  </a:cubicBezTo>
                  <a:cubicBezTo>
                    <a:pt x="299" y="3203"/>
                    <a:pt x="168" y="3691"/>
                    <a:pt x="501" y="4049"/>
                  </a:cubicBezTo>
                  <a:cubicBezTo>
                    <a:pt x="555" y="4071"/>
                    <a:pt x="604" y="4081"/>
                    <a:pt x="648" y="4081"/>
                  </a:cubicBezTo>
                  <a:cubicBezTo>
                    <a:pt x="817" y="4081"/>
                    <a:pt x="919" y="3935"/>
                    <a:pt x="1013" y="3775"/>
                  </a:cubicBezTo>
                  <a:cubicBezTo>
                    <a:pt x="668" y="3549"/>
                    <a:pt x="1156" y="3239"/>
                    <a:pt x="941" y="3001"/>
                  </a:cubicBezTo>
                  <a:cubicBezTo>
                    <a:pt x="822" y="2906"/>
                    <a:pt x="1025" y="2739"/>
                    <a:pt x="894" y="2667"/>
                  </a:cubicBezTo>
                  <a:cubicBezTo>
                    <a:pt x="537" y="2537"/>
                    <a:pt x="1001" y="2501"/>
                    <a:pt x="918" y="2406"/>
                  </a:cubicBezTo>
                  <a:cubicBezTo>
                    <a:pt x="799" y="2060"/>
                    <a:pt x="918" y="1691"/>
                    <a:pt x="787" y="1358"/>
                  </a:cubicBezTo>
                  <a:cubicBezTo>
                    <a:pt x="775" y="1310"/>
                    <a:pt x="739" y="1274"/>
                    <a:pt x="703" y="1227"/>
                  </a:cubicBezTo>
                  <a:cubicBezTo>
                    <a:pt x="644" y="1191"/>
                    <a:pt x="596" y="1191"/>
                    <a:pt x="549" y="1191"/>
                  </a:cubicBezTo>
                  <a:cubicBezTo>
                    <a:pt x="514" y="1209"/>
                    <a:pt x="472" y="1220"/>
                    <a:pt x="453" y="1220"/>
                  </a:cubicBezTo>
                  <a:cubicBezTo>
                    <a:pt x="446" y="1220"/>
                    <a:pt x="441" y="1218"/>
                    <a:pt x="441" y="1215"/>
                  </a:cubicBezTo>
                  <a:cubicBezTo>
                    <a:pt x="406" y="1001"/>
                    <a:pt x="584" y="989"/>
                    <a:pt x="668" y="893"/>
                  </a:cubicBezTo>
                  <a:cubicBezTo>
                    <a:pt x="799" y="751"/>
                    <a:pt x="787" y="596"/>
                    <a:pt x="668" y="453"/>
                  </a:cubicBezTo>
                  <a:cubicBezTo>
                    <a:pt x="549" y="346"/>
                    <a:pt x="418" y="286"/>
                    <a:pt x="346" y="120"/>
                  </a:cubicBezTo>
                  <a:cubicBezTo>
                    <a:pt x="310" y="84"/>
                    <a:pt x="287" y="36"/>
                    <a:pt x="23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0" name="Google Shape;2990;p35"/>
            <p:cNvSpPr/>
            <p:nvPr/>
          </p:nvSpPr>
          <p:spPr>
            <a:xfrm>
              <a:off x="8824943" y="2936594"/>
              <a:ext cx="39482" cy="81646"/>
            </a:xfrm>
            <a:custGeom>
              <a:avLst/>
              <a:gdLst/>
              <a:ahLst/>
              <a:cxnLst/>
              <a:rect l="l" t="t" r="r" b="b"/>
              <a:pathLst>
                <a:path w="1251" h="2587" extrusionOk="0">
                  <a:moveTo>
                    <a:pt x="416" y="1"/>
                  </a:moveTo>
                  <a:cubicBezTo>
                    <a:pt x="343" y="1"/>
                    <a:pt x="267" y="17"/>
                    <a:pt x="191" y="51"/>
                  </a:cubicBezTo>
                  <a:cubicBezTo>
                    <a:pt x="1" y="218"/>
                    <a:pt x="179" y="372"/>
                    <a:pt x="227" y="491"/>
                  </a:cubicBezTo>
                  <a:cubicBezTo>
                    <a:pt x="525" y="1158"/>
                    <a:pt x="596" y="1873"/>
                    <a:pt x="703" y="2587"/>
                  </a:cubicBezTo>
                  <a:cubicBezTo>
                    <a:pt x="1013" y="2456"/>
                    <a:pt x="929" y="2051"/>
                    <a:pt x="1084" y="1825"/>
                  </a:cubicBezTo>
                  <a:cubicBezTo>
                    <a:pt x="1251" y="1230"/>
                    <a:pt x="1013" y="730"/>
                    <a:pt x="870" y="194"/>
                  </a:cubicBezTo>
                  <a:cubicBezTo>
                    <a:pt x="724" y="72"/>
                    <a:pt x="573" y="1"/>
                    <a:pt x="41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1" name="Google Shape;2991;p35"/>
            <p:cNvSpPr/>
            <p:nvPr/>
          </p:nvSpPr>
          <p:spPr>
            <a:xfrm>
              <a:off x="8802410" y="4139153"/>
              <a:ext cx="52263" cy="63404"/>
            </a:xfrm>
            <a:custGeom>
              <a:avLst/>
              <a:gdLst/>
              <a:ahLst/>
              <a:cxnLst/>
              <a:rect l="l" t="t" r="r" b="b"/>
              <a:pathLst>
                <a:path w="1656" h="2009" extrusionOk="0">
                  <a:moveTo>
                    <a:pt x="639" y="0"/>
                  </a:moveTo>
                  <a:cubicBezTo>
                    <a:pt x="569" y="0"/>
                    <a:pt x="488" y="30"/>
                    <a:pt x="393" y="105"/>
                  </a:cubicBezTo>
                  <a:cubicBezTo>
                    <a:pt x="346" y="260"/>
                    <a:pt x="298" y="427"/>
                    <a:pt x="250" y="570"/>
                  </a:cubicBezTo>
                  <a:cubicBezTo>
                    <a:pt x="0" y="927"/>
                    <a:pt x="0" y="1237"/>
                    <a:pt x="310" y="1534"/>
                  </a:cubicBezTo>
                  <a:cubicBezTo>
                    <a:pt x="499" y="1734"/>
                    <a:pt x="664" y="2008"/>
                    <a:pt x="943" y="2008"/>
                  </a:cubicBezTo>
                  <a:cubicBezTo>
                    <a:pt x="997" y="2008"/>
                    <a:pt x="1056" y="1998"/>
                    <a:pt x="1119" y="1975"/>
                  </a:cubicBezTo>
                  <a:cubicBezTo>
                    <a:pt x="1143" y="1796"/>
                    <a:pt x="965" y="1629"/>
                    <a:pt x="1084" y="1451"/>
                  </a:cubicBezTo>
                  <a:cubicBezTo>
                    <a:pt x="1310" y="1153"/>
                    <a:pt x="1024" y="1106"/>
                    <a:pt x="905" y="975"/>
                  </a:cubicBezTo>
                  <a:cubicBezTo>
                    <a:pt x="881" y="963"/>
                    <a:pt x="846" y="927"/>
                    <a:pt x="822" y="915"/>
                  </a:cubicBezTo>
                  <a:lnTo>
                    <a:pt x="822" y="915"/>
                  </a:lnTo>
                  <a:cubicBezTo>
                    <a:pt x="846" y="927"/>
                    <a:pt x="881" y="939"/>
                    <a:pt x="905" y="975"/>
                  </a:cubicBezTo>
                  <a:lnTo>
                    <a:pt x="1131" y="975"/>
                  </a:lnTo>
                  <a:cubicBezTo>
                    <a:pt x="1136" y="974"/>
                    <a:pt x="1140" y="974"/>
                    <a:pt x="1145" y="974"/>
                  </a:cubicBezTo>
                  <a:cubicBezTo>
                    <a:pt x="1216" y="974"/>
                    <a:pt x="1309" y="1021"/>
                    <a:pt x="1390" y="1021"/>
                  </a:cubicBezTo>
                  <a:cubicBezTo>
                    <a:pt x="1457" y="1021"/>
                    <a:pt x="1517" y="988"/>
                    <a:pt x="1548" y="867"/>
                  </a:cubicBezTo>
                  <a:cubicBezTo>
                    <a:pt x="1655" y="522"/>
                    <a:pt x="1322" y="725"/>
                    <a:pt x="1250" y="582"/>
                  </a:cubicBezTo>
                  <a:cubicBezTo>
                    <a:pt x="1227" y="522"/>
                    <a:pt x="1179" y="498"/>
                    <a:pt x="1131" y="451"/>
                  </a:cubicBezTo>
                  <a:cubicBezTo>
                    <a:pt x="978" y="297"/>
                    <a:pt x="859" y="0"/>
                    <a:pt x="63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2" name="Google Shape;2992;p35"/>
            <p:cNvSpPr/>
            <p:nvPr/>
          </p:nvSpPr>
          <p:spPr>
            <a:xfrm>
              <a:off x="8782118" y="3109916"/>
              <a:ext cx="52642" cy="73061"/>
            </a:xfrm>
            <a:custGeom>
              <a:avLst/>
              <a:gdLst/>
              <a:ahLst/>
              <a:cxnLst/>
              <a:rect l="l" t="t" r="r" b="b"/>
              <a:pathLst>
                <a:path w="1668" h="2315" extrusionOk="0">
                  <a:moveTo>
                    <a:pt x="1120" y="0"/>
                  </a:moveTo>
                  <a:cubicBezTo>
                    <a:pt x="989" y="203"/>
                    <a:pt x="810" y="381"/>
                    <a:pt x="798" y="667"/>
                  </a:cubicBezTo>
                  <a:cubicBezTo>
                    <a:pt x="953" y="869"/>
                    <a:pt x="798" y="869"/>
                    <a:pt x="679" y="893"/>
                  </a:cubicBezTo>
                  <a:cubicBezTo>
                    <a:pt x="381" y="1262"/>
                    <a:pt x="143" y="1667"/>
                    <a:pt x="0" y="2155"/>
                  </a:cubicBezTo>
                  <a:cubicBezTo>
                    <a:pt x="24" y="2167"/>
                    <a:pt x="36" y="2203"/>
                    <a:pt x="48" y="2215"/>
                  </a:cubicBezTo>
                  <a:cubicBezTo>
                    <a:pt x="137" y="2290"/>
                    <a:pt x="226" y="2314"/>
                    <a:pt x="318" y="2314"/>
                  </a:cubicBezTo>
                  <a:cubicBezTo>
                    <a:pt x="385" y="2314"/>
                    <a:pt x="454" y="2301"/>
                    <a:pt x="524" y="2286"/>
                  </a:cubicBezTo>
                  <a:cubicBezTo>
                    <a:pt x="631" y="2262"/>
                    <a:pt x="715" y="2227"/>
                    <a:pt x="774" y="2143"/>
                  </a:cubicBezTo>
                  <a:cubicBezTo>
                    <a:pt x="774" y="2108"/>
                    <a:pt x="798" y="2060"/>
                    <a:pt x="798" y="2024"/>
                  </a:cubicBezTo>
                  <a:cubicBezTo>
                    <a:pt x="762" y="1881"/>
                    <a:pt x="560" y="1810"/>
                    <a:pt x="679" y="1619"/>
                  </a:cubicBezTo>
                  <a:cubicBezTo>
                    <a:pt x="858" y="1405"/>
                    <a:pt x="1131" y="1548"/>
                    <a:pt x="1334" y="1369"/>
                  </a:cubicBezTo>
                  <a:cubicBezTo>
                    <a:pt x="1310" y="1048"/>
                    <a:pt x="1596" y="905"/>
                    <a:pt x="1667" y="631"/>
                  </a:cubicBezTo>
                  <a:cubicBezTo>
                    <a:pt x="1667" y="262"/>
                    <a:pt x="1310" y="262"/>
                    <a:pt x="1191" y="36"/>
                  </a:cubicBezTo>
                  <a:cubicBezTo>
                    <a:pt x="1167" y="24"/>
                    <a:pt x="1155" y="12"/>
                    <a:pt x="112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3" name="Google Shape;2993;p35"/>
            <p:cNvSpPr/>
            <p:nvPr/>
          </p:nvSpPr>
          <p:spPr>
            <a:xfrm>
              <a:off x="8610405" y="3340992"/>
              <a:ext cx="74797" cy="72304"/>
            </a:xfrm>
            <a:custGeom>
              <a:avLst/>
              <a:gdLst/>
              <a:ahLst/>
              <a:cxnLst/>
              <a:rect l="l" t="t" r="r" b="b"/>
              <a:pathLst>
                <a:path w="2370" h="2291" extrusionOk="0">
                  <a:moveTo>
                    <a:pt x="2012" y="0"/>
                  </a:moveTo>
                  <a:cubicBezTo>
                    <a:pt x="1881" y="119"/>
                    <a:pt x="1738" y="191"/>
                    <a:pt x="1727" y="393"/>
                  </a:cubicBezTo>
                  <a:cubicBezTo>
                    <a:pt x="1905" y="774"/>
                    <a:pt x="1524" y="893"/>
                    <a:pt x="1453" y="1143"/>
                  </a:cubicBezTo>
                  <a:cubicBezTo>
                    <a:pt x="1084" y="1703"/>
                    <a:pt x="655" y="2167"/>
                    <a:pt x="0" y="2275"/>
                  </a:cubicBezTo>
                  <a:cubicBezTo>
                    <a:pt x="65" y="2285"/>
                    <a:pt x="128" y="2290"/>
                    <a:pt x="191" y="2290"/>
                  </a:cubicBezTo>
                  <a:cubicBezTo>
                    <a:pt x="547" y="2290"/>
                    <a:pt x="881" y="2136"/>
                    <a:pt x="1215" y="2024"/>
                  </a:cubicBezTo>
                  <a:cubicBezTo>
                    <a:pt x="1322" y="1822"/>
                    <a:pt x="1560" y="1965"/>
                    <a:pt x="1679" y="1786"/>
                  </a:cubicBezTo>
                  <a:cubicBezTo>
                    <a:pt x="1667" y="1751"/>
                    <a:pt x="1631" y="1727"/>
                    <a:pt x="1619" y="1691"/>
                  </a:cubicBezTo>
                  <a:lnTo>
                    <a:pt x="1619" y="1691"/>
                  </a:lnTo>
                  <a:cubicBezTo>
                    <a:pt x="1655" y="1727"/>
                    <a:pt x="1667" y="1751"/>
                    <a:pt x="1679" y="1786"/>
                  </a:cubicBezTo>
                  <a:cubicBezTo>
                    <a:pt x="1774" y="1763"/>
                    <a:pt x="1834" y="1691"/>
                    <a:pt x="1905" y="1632"/>
                  </a:cubicBezTo>
                  <a:cubicBezTo>
                    <a:pt x="2370" y="1298"/>
                    <a:pt x="2036" y="643"/>
                    <a:pt x="2370" y="262"/>
                  </a:cubicBezTo>
                  <a:cubicBezTo>
                    <a:pt x="2286" y="96"/>
                    <a:pt x="2155" y="24"/>
                    <a:pt x="201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4" name="Google Shape;2994;p35"/>
            <p:cNvSpPr/>
            <p:nvPr/>
          </p:nvSpPr>
          <p:spPr>
            <a:xfrm>
              <a:off x="8888062" y="3870427"/>
              <a:ext cx="73693" cy="94554"/>
            </a:xfrm>
            <a:custGeom>
              <a:avLst/>
              <a:gdLst/>
              <a:ahLst/>
              <a:cxnLst/>
              <a:rect l="l" t="t" r="r" b="b"/>
              <a:pathLst>
                <a:path w="2335" h="2996" extrusionOk="0">
                  <a:moveTo>
                    <a:pt x="617" y="0"/>
                  </a:moveTo>
                  <a:cubicBezTo>
                    <a:pt x="596" y="0"/>
                    <a:pt x="573" y="4"/>
                    <a:pt x="549" y="12"/>
                  </a:cubicBezTo>
                  <a:cubicBezTo>
                    <a:pt x="596" y="155"/>
                    <a:pt x="1" y="453"/>
                    <a:pt x="632" y="488"/>
                  </a:cubicBezTo>
                  <a:cubicBezTo>
                    <a:pt x="680" y="488"/>
                    <a:pt x="751" y="608"/>
                    <a:pt x="751" y="679"/>
                  </a:cubicBezTo>
                  <a:cubicBezTo>
                    <a:pt x="787" y="1108"/>
                    <a:pt x="1227" y="1215"/>
                    <a:pt x="1334" y="1643"/>
                  </a:cubicBezTo>
                  <a:cubicBezTo>
                    <a:pt x="1358" y="1810"/>
                    <a:pt x="1442" y="1977"/>
                    <a:pt x="1430" y="2167"/>
                  </a:cubicBezTo>
                  <a:cubicBezTo>
                    <a:pt x="1620" y="2429"/>
                    <a:pt x="2180" y="2334"/>
                    <a:pt x="2049" y="2965"/>
                  </a:cubicBezTo>
                  <a:cubicBezTo>
                    <a:pt x="2046" y="2987"/>
                    <a:pt x="2057" y="2996"/>
                    <a:pt x="2077" y="2996"/>
                  </a:cubicBezTo>
                  <a:cubicBezTo>
                    <a:pt x="2133" y="2996"/>
                    <a:pt x="2256" y="2932"/>
                    <a:pt x="2335" y="2905"/>
                  </a:cubicBezTo>
                  <a:cubicBezTo>
                    <a:pt x="2096" y="2239"/>
                    <a:pt x="1763" y="1620"/>
                    <a:pt x="1442" y="1024"/>
                  </a:cubicBezTo>
                  <a:cubicBezTo>
                    <a:pt x="1227" y="750"/>
                    <a:pt x="953" y="524"/>
                    <a:pt x="858" y="155"/>
                  </a:cubicBezTo>
                  <a:cubicBezTo>
                    <a:pt x="789" y="86"/>
                    <a:pt x="720" y="0"/>
                    <a:pt x="61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5" name="Google Shape;2995;p35"/>
            <p:cNvSpPr/>
            <p:nvPr/>
          </p:nvSpPr>
          <p:spPr>
            <a:xfrm>
              <a:off x="8758827" y="3342128"/>
              <a:ext cx="54883" cy="71357"/>
            </a:xfrm>
            <a:custGeom>
              <a:avLst/>
              <a:gdLst/>
              <a:ahLst/>
              <a:cxnLst/>
              <a:rect l="l" t="t" r="r" b="b"/>
              <a:pathLst>
                <a:path w="1739" h="2261" extrusionOk="0">
                  <a:moveTo>
                    <a:pt x="1512" y="0"/>
                  </a:moveTo>
                  <a:lnTo>
                    <a:pt x="1512" y="0"/>
                  </a:lnTo>
                  <a:cubicBezTo>
                    <a:pt x="1250" y="72"/>
                    <a:pt x="1203" y="476"/>
                    <a:pt x="953" y="607"/>
                  </a:cubicBezTo>
                  <a:cubicBezTo>
                    <a:pt x="726" y="738"/>
                    <a:pt x="595" y="953"/>
                    <a:pt x="774" y="1310"/>
                  </a:cubicBezTo>
                  <a:cubicBezTo>
                    <a:pt x="888" y="1538"/>
                    <a:pt x="827" y="1788"/>
                    <a:pt x="530" y="1788"/>
                  </a:cubicBezTo>
                  <a:cubicBezTo>
                    <a:pt x="516" y="1788"/>
                    <a:pt x="503" y="1787"/>
                    <a:pt x="488" y="1786"/>
                  </a:cubicBezTo>
                  <a:cubicBezTo>
                    <a:pt x="322" y="1786"/>
                    <a:pt x="167" y="1810"/>
                    <a:pt x="0" y="1822"/>
                  </a:cubicBezTo>
                  <a:cubicBezTo>
                    <a:pt x="107" y="2239"/>
                    <a:pt x="524" y="1881"/>
                    <a:pt x="619" y="2239"/>
                  </a:cubicBezTo>
                  <a:cubicBezTo>
                    <a:pt x="650" y="2254"/>
                    <a:pt x="676" y="2261"/>
                    <a:pt x="697" y="2261"/>
                  </a:cubicBezTo>
                  <a:cubicBezTo>
                    <a:pt x="774" y="2261"/>
                    <a:pt x="796" y="2175"/>
                    <a:pt x="834" y="2119"/>
                  </a:cubicBezTo>
                  <a:cubicBezTo>
                    <a:pt x="1012" y="1738"/>
                    <a:pt x="1036" y="1298"/>
                    <a:pt x="1417" y="1060"/>
                  </a:cubicBezTo>
                  <a:cubicBezTo>
                    <a:pt x="1560" y="953"/>
                    <a:pt x="1691" y="750"/>
                    <a:pt x="1548" y="488"/>
                  </a:cubicBezTo>
                  <a:cubicBezTo>
                    <a:pt x="1322" y="334"/>
                    <a:pt x="1738" y="179"/>
                    <a:pt x="151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6" name="Google Shape;2996;p35"/>
            <p:cNvSpPr/>
            <p:nvPr/>
          </p:nvSpPr>
          <p:spPr>
            <a:xfrm>
              <a:off x="8768579" y="4185671"/>
              <a:ext cx="39482" cy="62868"/>
            </a:xfrm>
            <a:custGeom>
              <a:avLst/>
              <a:gdLst/>
              <a:ahLst/>
              <a:cxnLst/>
              <a:rect l="l" t="t" r="r" b="b"/>
              <a:pathLst>
                <a:path w="1251" h="1992" extrusionOk="0">
                  <a:moveTo>
                    <a:pt x="929" y="1"/>
                  </a:moveTo>
                  <a:cubicBezTo>
                    <a:pt x="608" y="584"/>
                    <a:pt x="417" y="1251"/>
                    <a:pt x="1" y="1775"/>
                  </a:cubicBezTo>
                  <a:cubicBezTo>
                    <a:pt x="54" y="1944"/>
                    <a:pt x="163" y="1991"/>
                    <a:pt x="295" y="1991"/>
                  </a:cubicBezTo>
                  <a:cubicBezTo>
                    <a:pt x="312" y="1991"/>
                    <a:pt x="329" y="1990"/>
                    <a:pt x="346" y="1989"/>
                  </a:cubicBezTo>
                  <a:cubicBezTo>
                    <a:pt x="667" y="1906"/>
                    <a:pt x="1060" y="1941"/>
                    <a:pt x="1179" y="1453"/>
                  </a:cubicBezTo>
                  <a:cubicBezTo>
                    <a:pt x="1191" y="1358"/>
                    <a:pt x="1191" y="1275"/>
                    <a:pt x="1168" y="1179"/>
                  </a:cubicBezTo>
                  <a:cubicBezTo>
                    <a:pt x="1132" y="989"/>
                    <a:pt x="1144" y="798"/>
                    <a:pt x="1203" y="620"/>
                  </a:cubicBezTo>
                  <a:cubicBezTo>
                    <a:pt x="1227" y="572"/>
                    <a:pt x="1239" y="525"/>
                    <a:pt x="1251" y="465"/>
                  </a:cubicBezTo>
                  <a:cubicBezTo>
                    <a:pt x="1251" y="417"/>
                    <a:pt x="1239" y="358"/>
                    <a:pt x="1203" y="322"/>
                  </a:cubicBezTo>
                  <a:cubicBezTo>
                    <a:pt x="1120" y="215"/>
                    <a:pt x="1084" y="36"/>
                    <a:pt x="92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7" name="Google Shape;2997;p35"/>
            <p:cNvSpPr/>
            <p:nvPr/>
          </p:nvSpPr>
          <p:spPr>
            <a:xfrm>
              <a:off x="8672387" y="4326204"/>
              <a:ext cx="46646" cy="49833"/>
            </a:xfrm>
            <a:custGeom>
              <a:avLst/>
              <a:gdLst/>
              <a:ahLst/>
              <a:cxnLst/>
              <a:rect l="l" t="t" r="r" b="b"/>
              <a:pathLst>
                <a:path w="1478" h="1579" extrusionOk="0">
                  <a:moveTo>
                    <a:pt x="1037" y="1"/>
                  </a:moveTo>
                  <a:cubicBezTo>
                    <a:pt x="727" y="286"/>
                    <a:pt x="429" y="548"/>
                    <a:pt x="120" y="846"/>
                  </a:cubicBezTo>
                  <a:cubicBezTo>
                    <a:pt x="1" y="1108"/>
                    <a:pt x="144" y="1286"/>
                    <a:pt x="239" y="1489"/>
                  </a:cubicBezTo>
                  <a:cubicBezTo>
                    <a:pt x="429" y="1441"/>
                    <a:pt x="608" y="1382"/>
                    <a:pt x="787" y="1263"/>
                  </a:cubicBezTo>
                  <a:cubicBezTo>
                    <a:pt x="840" y="1228"/>
                    <a:pt x="879" y="1214"/>
                    <a:pt x="908" y="1214"/>
                  </a:cubicBezTo>
                  <a:cubicBezTo>
                    <a:pt x="1008" y="1214"/>
                    <a:pt x="988" y="1387"/>
                    <a:pt x="1025" y="1489"/>
                  </a:cubicBezTo>
                  <a:cubicBezTo>
                    <a:pt x="1102" y="1548"/>
                    <a:pt x="1176" y="1578"/>
                    <a:pt x="1251" y="1578"/>
                  </a:cubicBezTo>
                  <a:cubicBezTo>
                    <a:pt x="1325" y="1578"/>
                    <a:pt x="1400" y="1548"/>
                    <a:pt x="1477" y="1489"/>
                  </a:cubicBezTo>
                  <a:cubicBezTo>
                    <a:pt x="1358" y="1251"/>
                    <a:pt x="1132" y="1048"/>
                    <a:pt x="1370" y="751"/>
                  </a:cubicBezTo>
                  <a:cubicBezTo>
                    <a:pt x="1275" y="632"/>
                    <a:pt x="1096" y="584"/>
                    <a:pt x="1144" y="358"/>
                  </a:cubicBezTo>
                  <a:cubicBezTo>
                    <a:pt x="1120" y="239"/>
                    <a:pt x="1072" y="120"/>
                    <a:pt x="103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8" name="Google Shape;2998;p35"/>
            <p:cNvSpPr/>
            <p:nvPr/>
          </p:nvSpPr>
          <p:spPr>
            <a:xfrm>
              <a:off x="8736262" y="4267630"/>
              <a:ext cx="46646" cy="49202"/>
            </a:xfrm>
            <a:custGeom>
              <a:avLst/>
              <a:gdLst/>
              <a:ahLst/>
              <a:cxnLst/>
              <a:rect l="l" t="t" r="r" b="b"/>
              <a:pathLst>
                <a:path w="1478" h="1559" extrusionOk="0">
                  <a:moveTo>
                    <a:pt x="1170" y="0"/>
                  </a:moveTo>
                  <a:cubicBezTo>
                    <a:pt x="959" y="0"/>
                    <a:pt x="750" y="193"/>
                    <a:pt x="536" y="193"/>
                  </a:cubicBezTo>
                  <a:cubicBezTo>
                    <a:pt x="521" y="193"/>
                    <a:pt x="505" y="192"/>
                    <a:pt x="489" y="190"/>
                  </a:cubicBezTo>
                  <a:cubicBezTo>
                    <a:pt x="382" y="321"/>
                    <a:pt x="167" y="321"/>
                    <a:pt x="132" y="547"/>
                  </a:cubicBezTo>
                  <a:cubicBezTo>
                    <a:pt x="1" y="725"/>
                    <a:pt x="191" y="940"/>
                    <a:pt x="84" y="1118"/>
                  </a:cubicBezTo>
                  <a:cubicBezTo>
                    <a:pt x="179" y="1214"/>
                    <a:pt x="60" y="1333"/>
                    <a:pt x="120" y="1440"/>
                  </a:cubicBezTo>
                  <a:lnTo>
                    <a:pt x="346" y="1440"/>
                  </a:lnTo>
                  <a:cubicBezTo>
                    <a:pt x="381" y="1495"/>
                    <a:pt x="422" y="1511"/>
                    <a:pt x="467" y="1511"/>
                  </a:cubicBezTo>
                  <a:cubicBezTo>
                    <a:pt x="530" y="1511"/>
                    <a:pt x="599" y="1480"/>
                    <a:pt x="664" y="1480"/>
                  </a:cubicBezTo>
                  <a:cubicBezTo>
                    <a:pt x="712" y="1480"/>
                    <a:pt x="759" y="1497"/>
                    <a:pt x="798" y="1559"/>
                  </a:cubicBezTo>
                  <a:lnTo>
                    <a:pt x="1251" y="797"/>
                  </a:lnTo>
                  <a:cubicBezTo>
                    <a:pt x="1096" y="487"/>
                    <a:pt x="1453" y="416"/>
                    <a:pt x="1477" y="178"/>
                  </a:cubicBezTo>
                  <a:cubicBezTo>
                    <a:pt x="1374" y="45"/>
                    <a:pt x="1272" y="0"/>
                    <a:pt x="117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9" name="Google Shape;2999;p35"/>
            <p:cNvSpPr/>
            <p:nvPr/>
          </p:nvSpPr>
          <p:spPr>
            <a:xfrm>
              <a:off x="8819326" y="3063303"/>
              <a:ext cx="36831" cy="60248"/>
            </a:xfrm>
            <a:custGeom>
              <a:avLst/>
              <a:gdLst/>
              <a:ahLst/>
              <a:cxnLst/>
              <a:rect l="l" t="t" r="r" b="b"/>
              <a:pathLst>
                <a:path w="1167" h="1909" extrusionOk="0">
                  <a:moveTo>
                    <a:pt x="726" y="1"/>
                  </a:moveTo>
                  <a:cubicBezTo>
                    <a:pt x="691" y="1"/>
                    <a:pt x="643" y="1"/>
                    <a:pt x="595" y="25"/>
                  </a:cubicBezTo>
                  <a:cubicBezTo>
                    <a:pt x="357" y="286"/>
                    <a:pt x="274" y="620"/>
                    <a:pt x="155" y="953"/>
                  </a:cubicBezTo>
                  <a:cubicBezTo>
                    <a:pt x="0" y="1215"/>
                    <a:pt x="167" y="1441"/>
                    <a:pt x="226" y="1680"/>
                  </a:cubicBezTo>
                  <a:cubicBezTo>
                    <a:pt x="318" y="1788"/>
                    <a:pt x="405" y="1909"/>
                    <a:pt x="522" y="1909"/>
                  </a:cubicBezTo>
                  <a:cubicBezTo>
                    <a:pt x="572" y="1909"/>
                    <a:pt x="627" y="1887"/>
                    <a:pt x="691" y="1834"/>
                  </a:cubicBezTo>
                  <a:cubicBezTo>
                    <a:pt x="774" y="1501"/>
                    <a:pt x="845" y="1179"/>
                    <a:pt x="941" y="846"/>
                  </a:cubicBezTo>
                  <a:cubicBezTo>
                    <a:pt x="1060" y="727"/>
                    <a:pt x="1167" y="608"/>
                    <a:pt x="1024" y="406"/>
                  </a:cubicBezTo>
                  <a:cubicBezTo>
                    <a:pt x="881" y="310"/>
                    <a:pt x="869" y="108"/>
                    <a:pt x="72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0" name="Google Shape;3000;p35"/>
            <p:cNvSpPr/>
            <p:nvPr/>
          </p:nvSpPr>
          <p:spPr>
            <a:xfrm>
              <a:off x="8631423" y="4352492"/>
              <a:ext cx="56019" cy="57376"/>
            </a:xfrm>
            <a:custGeom>
              <a:avLst/>
              <a:gdLst/>
              <a:ahLst/>
              <a:cxnLst/>
              <a:rect l="l" t="t" r="r" b="b"/>
              <a:pathLst>
                <a:path w="1775" h="1818" extrusionOk="0">
                  <a:moveTo>
                    <a:pt x="1430" y="1"/>
                  </a:moveTo>
                  <a:lnTo>
                    <a:pt x="1430" y="1"/>
                  </a:lnTo>
                  <a:cubicBezTo>
                    <a:pt x="1239" y="168"/>
                    <a:pt x="1001" y="275"/>
                    <a:pt x="894" y="537"/>
                  </a:cubicBezTo>
                  <a:cubicBezTo>
                    <a:pt x="996" y="907"/>
                    <a:pt x="961" y="1061"/>
                    <a:pt x="716" y="1061"/>
                  </a:cubicBezTo>
                  <a:cubicBezTo>
                    <a:pt x="646" y="1061"/>
                    <a:pt x="559" y="1049"/>
                    <a:pt x="453" y="1025"/>
                  </a:cubicBezTo>
                  <a:cubicBezTo>
                    <a:pt x="215" y="1025"/>
                    <a:pt x="108" y="1239"/>
                    <a:pt x="1" y="1418"/>
                  </a:cubicBezTo>
                  <a:cubicBezTo>
                    <a:pt x="47" y="1717"/>
                    <a:pt x="153" y="1817"/>
                    <a:pt x="288" y="1817"/>
                  </a:cubicBezTo>
                  <a:cubicBezTo>
                    <a:pt x="400" y="1817"/>
                    <a:pt x="533" y="1749"/>
                    <a:pt x="668" y="1668"/>
                  </a:cubicBezTo>
                  <a:cubicBezTo>
                    <a:pt x="1251" y="1656"/>
                    <a:pt x="1263" y="1001"/>
                    <a:pt x="1549" y="644"/>
                  </a:cubicBezTo>
                  <a:cubicBezTo>
                    <a:pt x="1775" y="370"/>
                    <a:pt x="1418" y="227"/>
                    <a:pt x="143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1" name="Google Shape;3001;p35"/>
            <p:cNvSpPr/>
            <p:nvPr/>
          </p:nvSpPr>
          <p:spPr>
            <a:xfrm>
              <a:off x="8751316" y="4241657"/>
              <a:ext cx="50748" cy="39923"/>
            </a:xfrm>
            <a:custGeom>
              <a:avLst/>
              <a:gdLst/>
              <a:ahLst/>
              <a:cxnLst/>
              <a:rect l="l" t="t" r="r" b="b"/>
              <a:pathLst>
                <a:path w="1608" h="1265" extrusionOk="0">
                  <a:moveTo>
                    <a:pt x="548" y="1"/>
                  </a:moveTo>
                  <a:cubicBezTo>
                    <a:pt x="369" y="346"/>
                    <a:pt x="179" y="679"/>
                    <a:pt x="0" y="1025"/>
                  </a:cubicBezTo>
                  <a:cubicBezTo>
                    <a:pt x="83" y="1070"/>
                    <a:pt x="179" y="1264"/>
                    <a:pt x="252" y="1264"/>
                  </a:cubicBezTo>
                  <a:cubicBezTo>
                    <a:pt x="274" y="1264"/>
                    <a:pt x="293" y="1247"/>
                    <a:pt x="310" y="1203"/>
                  </a:cubicBezTo>
                  <a:cubicBezTo>
                    <a:pt x="388" y="1005"/>
                    <a:pt x="484" y="953"/>
                    <a:pt x="586" y="953"/>
                  </a:cubicBezTo>
                  <a:cubicBezTo>
                    <a:pt x="699" y="953"/>
                    <a:pt x="818" y="1018"/>
                    <a:pt x="927" y="1018"/>
                  </a:cubicBezTo>
                  <a:cubicBezTo>
                    <a:pt x="944" y="1018"/>
                    <a:pt x="960" y="1016"/>
                    <a:pt x="976" y="1013"/>
                  </a:cubicBezTo>
                  <a:lnTo>
                    <a:pt x="1310" y="1013"/>
                  </a:lnTo>
                  <a:cubicBezTo>
                    <a:pt x="1607" y="953"/>
                    <a:pt x="1310" y="715"/>
                    <a:pt x="1393" y="596"/>
                  </a:cubicBezTo>
                  <a:cubicBezTo>
                    <a:pt x="1393" y="536"/>
                    <a:pt x="1381" y="477"/>
                    <a:pt x="1369" y="429"/>
                  </a:cubicBezTo>
                  <a:cubicBezTo>
                    <a:pt x="1262" y="191"/>
                    <a:pt x="1060" y="179"/>
                    <a:pt x="881" y="120"/>
                  </a:cubicBezTo>
                  <a:cubicBezTo>
                    <a:pt x="762" y="84"/>
                    <a:pt x="655" y="48"/>
                    <a:pt x="54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2" name="Google Shape;3002;p35"/>
            <p:cNvSpPr/>
            <p:nvPr/>
          </p:nvSpPr>
          <p:spPr>
            <a:xfrm>
              <a:off x="8586357" y="4409993"/>
              <a:ext cx="46235" cy="44373"/>
            </a:xfrm>
            <a:custGeom>
              <a:avLst/>
              <a:gdLst/>
              <a:ahLst/>
              <a:cxnLst/>
              <a:rect l="l" t="t" r="r" b="b"/>
              <a:pathLst>
                <a:path w="1465" h="1406" extrusionOk="0">
                  <a:moveTo>
                    <a:pt x="1084" y="1"/>
                  </a:moveTo>
                  <a:cubicBezTo>
                    <a:pt x="786" y="298"/>
                    <a:pt x="405" y="453"/>
                    <a:pt x="191" y="858"/>
                  </a:cubicBezTo>
                  <a:cubicBezTo>
                    <a:pt x="0" y="1406"/>
                    <a:pt x="488" y="1203"/>
                    <a:pt x="643" y="1370"/>
                  </a:cubicBezTo>
                  <a:cubicBezTo>
                    <a:pt x="834" y="1346"/>
                    <a:pt x="953" y="1251"/>
                    <a:pt x="965" y="1025"/>
                  </a:cubicBezTo>
                  <a:cubicBezTo>
                    <a:pt x="988" y="751"/>
                    <a:pt x="1131" y="727"/>
                    <a:pt x="1310" y="727"/>
                  </a:cubicBezTo>
                  <a:cubicBezTo>
                    <a:pt x="1465" y="382"/>
                    <a:pt x="1298" y="179"/>
                    <a:pt x="108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3" name="Google Shape;3003;p35"/>
            <p:cNvSpPr/>
            <p:nvPr/>
          </p:nvSpPr>
          <p:spPr>
            <a:xfrm>
              <a:off x="8677657" y="3297030"/>
              <a:ext cx="34211" cy="54567"/>
            </a:xfrm>
            <a:custGeom>
              <a:avLst/>
              <a:gdLst/>
              <a:ahLst/>
              <a:cxnLst/>
              <a:rect l="l" t="t" r="r" b="b"/>
              <a:pathLst>
                <a:path w="1084" h="1729" extrusionOk="0">
                  <a:moveTo>
                    <a:pt x="977" y="0"/>
                  </a:moveTo>
                  <a:cubicBezTo>
                    <a:pt x="679" y="417"/>
                    <a:pt x="215" y="643"/>
                    <a:pt x="0" y="1155"/>
                  </a:cubicBezTo>
                  <a:cubicBezTo>
                    <a:pt x="0" y="1405"/>
                    <a:pt x="143" y="1524"/>
                    <a:pt x="310" y="1643"/>
                  </a:cubicBezTo>
                  <a:cubicBezTo>
                    <a:pt x="427" y="1650"/>
                    <a:pt x="565" y="1729"/>
                    <a:pt x="674" y="1729"/>
                  </a:cubicBezTo>
                  <a:cubicBezTo>
                    <a:pt x="776" y="1729"/>
                    <a:pt x="852" y="1659"/>
                    <a:pt x="858" y="1393"/>
                  </a:cubicBezTo>
                  <a:cubicBezTo>
                    <a:pt x="893" y="1036"/>
                    <a:pt x="846" y="643"/>
                    <a:pt x="1072" y="334"/>
                  </a:cubicBezTo>
                  <a:cubicBezTo>
                    <a:pt x="1084" y="215"/>
                    <a:pt x="1072" y="96"/>
                    <a:pt x="97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4" name="Google Shape;3004;p35"/>
            <p:cNvSpPr/>
            <p:nvPr/>
          </p:nvSpPr>
          <p:spPr>
            <a:xfrm>
              <a:off x="8878689" y="3147598"/>
              <a:ext cx="42480" cy="85212"/>
            </a:xfrm>
            <a:custGeom>
              <a:avLst/>
              <a:gdLst/>
              <a:ahLst/>
              <a:cxnLst/>
              <a:rect l="l" t="t" r="r" b="b"/>
              <a:pathLst>
                <a:path w="1346" h="2700" extrusionOk="0">
                  <a:moveTo>
                    <a:pt x="1176" y="1"/>
                  </a:moveTo>
                  <a:cubicBezTo>
                    <a:pt x="1136" y="1"/>
                    <a:pt x="1091" y="22"/>
                    <a:pt x="1036" y="68"/>
                  </a:cubicBezTo>
                  <a:cubicBezTo>
                    <a:pt x="810" y="378"/>
                    <a:pt x="1024" y="842"/>
                    <a:pt x="667" y="1199"/>
                  </a:cubicBezTo>
                  <a:cubicBezTo>
                    <a:pt x="393" y="1485"/>
                    <a:pt x="215" y="2021"/>
                    <a:pt x="36" y="2461"/>
                  </a:cubicBezTo>
                  <a:cubicBezTo>
                    <a:pt x="0" y="2592"/>
                    <a:pt x="60" y="2652"/>
                    <a:pt x="143" y="2699"/>
                  </a:cubicBezTo>
                  <a:cubicBezTo>
                    <a:pt x="596" y="1902"/>
                    <a:pt x="1167" y="1164"/>
                    <a:pt x="1346" y="187"/>
                  </a:cubicBezTo>
                  <a:cubicBezTo>
                    <a:pt x="1299" y="72"/>
                    <a:pt x="1248" y="1"/>
                    <a:pt x="117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5" name="Google Shape;3005;p35"/>
            <p:cNvSpPr/>
            <p:nvPr/>
          </p:nvSpPr>
          <p:spPr>
            <a:xfrm>
              <a:off x="8798276" y="2864355"/>
              <a:ext cx="40996" cy="57692"/>
            </a:xfrm>
            <a:custGeom>
              <a:avLst/>
              <a:gdLst/>
              <a:ahLst/>
              <a:cxnLst/>
              <a:rect l="l" t="t" r="r" b="b"/>
              <a:pathLst>
                <a:path w="1299" h="1828" extrusionOk="0">
                  <a:moveTo>
                    <a:pt x="216" y="0"/>
                  </a:moveTo>
                  <a:cubicBezTo>
                    <a:pt x="166" y="0"/>
                    <a:pt x="114" y="15"/>
                    <a:pt x="60" y="42"/>
                  </a:cubicBezTo>
                  <a:cubicBezTo>
                    <a:pt x="12" y="66"/>
                    <a:pt x="0" y="125"/>
                    <a:pt x="12" y="197"/>
                  </a:cubicBezTo>
                  <a:cubicBezTo>
                    <a:pt x="405" y="661"/>
                    <a:pt x="346" y="1423"/>
                    <a:pt x="834" y="1828"/>
                  </a:cubicBezTo>
                  <a:cubicBezTo>
                    <a:pt x="1036" y="1685"/>
                    <a:pt x="1298" y="1602"/>
                    <a:pt x="1143" y="1233"/>
                  </a:cubicBezTo>
                  <a:cubicBezTo>
                    <a:pt x="917" y="1042"/>
                    <a:pt x="905" y="673"/>
                    <a:pt x="703" y="483"/>
                  </a:cubicBezTo>
                  <a:cubicBezTo>
                    <a:pt x="608" y="316"/>
                    <a:pt x="203" y="447"/>
                    <a:pt x="381" y="66"/>
                  </a:cubicBezTo>
                  <a:cubicBezTo>
                    <a:pt x="330" y="21"/>
                    <a:pt x="275" y="0"/>
                    <a:pt x="21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6" name="Google Shape;3006;p35"/>
            <p:cNvSpPr/>
            <p:nvPr/>
          </p:nvSpPr>
          <p:spPr>
            <a:xfrm>
              <a:off x="8913246" y="3078326"/>
              <a:ext cx="26353" cy="55293"/>
            </a:xfrm>
            <a:custGeom>
              <a:avLst/>
              <a:gdLst/>
              <a:ahLst/>
              <a:cxnLst/>
              <a:rect l="l" t="t" r="r" b="b"/>
              <a:pathLst>
                <a:path w="835" h="1752" extrusionOk="0">
                  <a:moveTo>
                    <a:pt x="834" y="1"/>
                  </a:moveTo>
                  <a:lnTo>
                    <a:pt x="834" y="1"/>
                  </a:lnTo>
                  <a:cubicBezTo>
                    <a:pt x="382" y="49"/>
                    <a:pt x="120" y="180"/>
                    <a:pt x="548" y="680"/>
                  </a:cubicBezTo>
                  <a:cubicBezTo>
                    <a:pt x="523" y="694"/>
                    <a:pt x="496" y="700"/>
                    <a:pt x="470" y="700"/>
                  </a:cubicBezTo>
                  <a:cubicBezTo>
                    <a:pt x="384" y="700"/>
                    <a:pt x="296" y="641"/>
                    <a:pt x="220" y="641"/>
                  </a:cubicBezTo>
                  <a:cubicBezTo>
                    <a:pt x="168" y="641"/>
                    <a:pt x="121" y="669"/>
                    <a:pt x="84" y="763"/>
                  </a:cubicBezTo>
                  <a:cubicBezTo>
                    <a:pt x="1" y="1013"/>
                    <a:pt x="358" y="1013"/>
                    <a:pt x="346" y="1299"/>
                  </a:cubicBezTo>
                  <a:cubicBezTo>
                    <a:pt x="340" y="1299"/>
                    <a:pt x="333" y="1300"/>
                    <a:pt x="327" y="1300"/>
                  </a:cubicBezTo>
                  <a:cubicBezTo>
                    <a:pt x="285" y="1300"/>
                    <a:pt x="234" y="1288"/>
                    <a:pt x="186" y="1288"/>
                  </a:cubicBezTo>
                  <a:cubicBezTo>
                    <a:pt x="110" y="1288"/>
                    <a:pt x="43" y="1318"/>
                    <a:pt x="36" y="1477"/>
                  </a:cubicBezTo>
                  <a:cubicBezTo>
                    <a:pt x="191" y="1561"/>
                    <a:pt x="346" y="1668"/>
                    <a:pt x="513" y="1751"/>
                  </a:cubicBezTo>
                  <a:cubicBezTo>
                    <a:pt x="715" y="1192"/>
                    <a:pt x="775" y="584"/>
                    <a:pt x="8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7" name="Google Shape;3007;p35"/>
            <p:cNvSpPr/>
            <p:nvPr/>
          </p:nvSpPr>
          <p:spPr>
            <a:xfrm>
              <a:off x="8759553" y="3177547"/>
              <a:ext cx="36483" cy="52074"/>
            </a:xfrm>
            <a:custGeom>
              <a:avLst/>
              <a:gdLst/>
              <a:ahLst/>
              <a:cxnLst/>
              <a:rect l="l" t="t" r="r" b="b"/>
              <a:pathLst>
                <a:path w="1156" h="1650" extrusionOk="0">
                  <a:moveTo>
                    <a:pt x="703" y="0"/>
                  </a:moveTo>
                  <a:cubicBezTo>
                    <a:pt x="394" y="262"/>
                    <a:pt x="180" y="619"/>
                    <a:pt x="37" y="1024"/>
                  </a:cubicBezTo>
                  <a:cubicBezTo>
                    <a:pt x="1" y="1191"/>
                    <a:pt x="215" y="1143"/>
                    <a:pt x="215" y="1286"/>
                  </a:cubicBezTo>
                  <a:cubicBezTo>
                    <a:pt x="215" y="1465"/>
                    <a:pt x="275" y="1619"/>
                    <a:pt x="453" y="1643"/>
                  </a:cubicBezTo>
                  <a:cubicBezTo>
                    <a:pt x="474" y="1647"/>
                    <a:pt x="492" y="1649"/>
                    <a:pt x="508" y="1649"/>
                  </a:cubicBezTo>
                  <a:cubicBezTo>
                    <a:pt x="684" y="1649"/>
                    <a:pt x="648" y="1431"/>
                    <a:pt x="692" y="1322"/>
                  </a:cubicBezTo>
                  <a:cubicBezTo>
                    <a:pt x="775" y="1096"/>
                    <a:pt x="930" y="953"/>
                    <a:pt x="1049" y="762"/>
                  </a:cubicBezTo>
                  <a:cubicBezTo>
                    <a:pt x="1132" y="715"/>
                    <a:pt x="1156" y="607"/>
                    <a:pt x="1156" y="500"/>
                  </a:cubicBezTo>
                  <a:cubicBezTo>
                    <a:pt x="1013" y="322"/>
                    <a:pt x="834" y="203"/>
                    <a:pt x="70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8" name="Google Shape;3008;p35"/>
            <p:cNvSpPr/>
            <p:nvPr/>
          </p:nvSpPr>
          <p:spPr>
            <a:xfrm>
              <a:off x="8716633" y="3241928"/>
              <a:ext cx="50496" cy="68454"/>
            </a:xfrm>
            <a:custGeom>
              <a:avLst/>
              <a:gdLst/>
              <a:ahLst/>
              <a:cxnLst/>
              <a:rect l="l" t="t" r="r" b="b"/>
              <a:pathLst>
                <a:path w="1600" h="2169" extrusionOk="0">
                  <a:moveTo>
                    <a:pt x="1390" y="0"/>
                  </a:moveTo>
                  <a:cubicBezTo>
                    <a:pt x="1332" y="0"/>
                    <a:pt x="1265" y="22"/>
                    <a:pt x="1206" y="32"/>
                  </a:cubicBezTo>
                  <a:cubicBezTo>
                    <a:pt x="1004" y="80"/>
                    <a:pt x="849" y="211"/>
                    <a:pt x="635" y="211"/>
                  </a:cubicBezTo>
                  <a:cubicBezTo>
                    <a:pt x="587" y="306"/>
                    <a:pt x="563" y="377"/>
                    <a:pt x="516" y="472"/>
                  </a:cubicBezTo>
                  <a:cubicBezTo>
                    <a:pt x="813" y="889"/>
                    <a:pt x="516" y="1103"/>
                    <a:pt x="289" y="1354"/>
                  </a:cubicBezTo>
                  <a:cubicBezTo>
                    <a:pt x="170" y="1484"/>
                    <a:pt x="75" y="1627"/>
                    <a:pt x="39" y="1806"/>
                  </a:cubicBezTo>
                  <a:cubicBezTo>
                    <a:pt x="1" y="1999"/>
                    <a:pt x="17" y="2169"/>
                    <a:pt x="177" y="2169"/>
                  </a:cubicBezTo>
                  <a:cubicBezTo>
                    <a:pt x="214" y="2169"/>
                    <a:pt x="259" y="2160"/>
                    <a:pt x="313" y="2139"/>
                  </a:cubicBezTo>
                  <a:cubicBezTo>
                    <a:pt x="337" y="1675"/>
                    <a:pt x="611" y="1473"/>
                    <a:pt x="968" y="1365"/>
                  </a:cubicBezTo>
                  <a:cubicBezTo>
                    <a:pt x="1028" y="1056"/>
                    <a:pt x="1397" y="973"/>
                    <a:pt x="1409" y="603"/>
                  </a:cubicBezTo>
                  <a:cubicBezTo>
                    <a:pt x="1004" y="270"/>
                    <a:pt x="1599" y="389"/>
                    <a:pt x="1540" y="234"/>
                  </a:cubicBezTo>
                  <a:cubicBezTo>
                    <a:pt x="1540" y="45"/>
                    <a:pt x="1474" y="0"/>
                    <a:pt x="139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9" name="Google Shape;3009;p35"/>
            <p:cNvSpPr/>
            <p:nvPr/>
          </p:nvSpPr>
          <p:spPr>
            <a:xfrm>
              <a:off x="8839966" y="3023381"/>
              <a:ext cx="31592" cy="54630"/>
            </a:xfrm>
            <a:custGeom>
              <a:avLst/>
              <a:gdLst/>
              <a:ahLst/>
              <a:cxnLst/>
              <a:rect l="l" t="t" r="r" b="b"/>
              <a:pathLst>
                <a:path w="1001" h="1731" extrusionOk="0">
                  <a:moveTo>
                    <a:pt x="389" y="0"/>
                  </a:moveTo>
                  <a:cubicBezTo>
                    <a:pt x="379" y="0"/>
                    <a:pt x="369" y="1"/>
                    <a:pt x="358" y="4"/>
                  </a:cubicBezTo>
                  <a:cubicBezTo>
                    <a:pt x="346" y="75"/>
                    <a:pt x="310" y="158"/>
                    <a:pt x="287" y="242"/>
                  </a:cubicBezTo>
                  <a:cubicBezTo>
                    <a:pt x="179" y="444"/>
                    <a:pt x="334" y="742"/>
                    <a:pt x="72" y="873"/>
                  </a:cubicBezTo>
                  <a:lnTo>
                    <a:pt x="72" y="861"/>
                  </a:lnTo>
                  <a:cubicBezTo>
                    <a:pt x="37" y="1028"/>
                    <a:pt x="1" y="1194"/>
                    <a:pt x="37" y="1349"/>
                  </a:cubicBezTo>
                  <a:cubicBezTo>
                    <a:pt x="179" y="1409"/>
                    <a:pt x="60" y="1730"/>
                    <a:pt x="287" y="1730"/>
                  </a:cubicBezTo>
                  <a:cubicBezTo>
                    <a:pt x="465" y="1623"/>
                    <a:pt x="406" y="1313"/>
                    <a:pt x="632" y="1254"/>
                  </a:cubicBezTo>
                  <a:cubicBezTo>
                    <a:pt x="584" y="873"/>
                    <a:pt x="1001" y="492"/>
                    <a:pt x="632" y="99"/>
                  </a:cubicBezTo>
                  <a:cubicBezTo>
                    <a:pt x="546" y="88"/>
                    <a:pt x="480" y="0"/>
                    <a:pt x="38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0" name="Google Shape;3010;p35"/>
            <p:cNvSpPr/>
            <p:nvPr/>
          </p:nvSpPr>
          <p:spPr>
            <a:xfrm>
              <a:off x="8620535" y="4397212"/>
              <a:ext cx="31592" cy="35726"/>
            </a:xfrm>
            <a:custGeom>
              <a:avLst/>
              <a:gdLst/>
              <a:ahLst/>
              <a:cxnLst/>
              <a:rect l="l" t="t" r="r" b="b"/>
              <a:pathLst>
                <a:path w="1001" h="1132" extrusionOk="0">
                  <a:moveTo>
                    <a:pt x="334" y="1"/>
                  </a:moveTo>
                  <a:cubicBezTo>
                    <a:pt x="215" y="120"/>
                    <a:pt x="13" y="144"/>
                    <a:pt x="1" y="382"/>
                  </a:cubicBezTo>
                  <a:cubicBezTo>
                    <a:pt x="84" y="644"/>
                    <a:pt x="155" y="882"/>
                    <a:pt x="227" y="1132"/>
                  </a:cubicBezTo>
                  <a:cubicBezTo>
                    <a:pt x="560" y="906"/>
                    <a:pt x="775" y="584"/>
                    <a:pt x="1001" y="251"/>
                  </a:cubicBezTo>
                  <a:lnTo>
                    <a:pt x="1001" y="251"/>
                  </a:lnTo>
                  <a:cubicBezTo>
                    <a:pt x="926" y="262"/>
                    <a:pt x="852" y="271"/>
                    <a:pt x="779" y="271"/>
                  </a:cubicBezTo>
                  <a:cubicBezTo>
                    <a:pt x="609" y="271"/>
                    <a:pt x="451" y="218"/>
                    <a:pt x="3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1" name="Google Shape;3011;p35"/>
            <p:cNvSpPr/>
            <p:nvPr/>
          </p:nvSpPr>
          <p:spPr>
            <a:xfrm>
              <a:off x="8797897" y="4179012"/>
              <a:ext cx="40239" cy="34495"/>
            </a:xfrm>
            <a:custGeom>
              <a:avLst/>
              <a:gdLst/>
              <a:ahLst/>
              <a:cxnLst/>
              <a:rect l="l" t="t" r="r" b="b"/>
              <a:pathLst>
                <a:path w="1275" h="1093" extrusionOk="0">
                  <a:moveTo>
                    <a:pt x="203" y="1"/>
                  </a:moveTo>
                  <a:cubicBezTo>
                    <a:pt x="160" y="1"/>
                    <a:pt x="112" y="20"/>
                    <a:pt x="60" y="69"/>
                  </a:cubicBezTo>
                  <a:cubicBezTo>
                    <a:pt x="36" y="116"/>
                    <a:pt x="12" y="152"/>
                    <a:pt x="0" y="200"/>
                  </a:cubicBezTo>
                  <a:cubicBezTo>
                    <a:pt x="92" y="314"/>
                    <a:pt x="29" y="594"/>
                    <a:pt x="247" y="594"/>
                  </a:cubicBezTo>
                  <a:cubicBezTo>
                    <a:pt x="256" y="594"/>
                    <a:pt x="265" y="594"/>
                    <a:pt x="274" y="593"/>
                  </a:cubicBezTo>
                  <a:cubicBezTo>
                    <a:pt x="358" y="676"/>
                    <a:pt x="453" y="747"/>
                    <a:pt x="512" y="855"/>
                  </a:cubicBezTo>
                  <a:cubicBezTo>
                    <a:pt x="536" y="926"/>
                    <a:pt x="560" y="1009"/>
                    <a:pt x="608" y="1069"/>
                  </a:cubicBezTo>
                  <a:cubicBezTo>
                    <a:pt x="870" y="1033"/>
                    <a:pt x="1167" y="1093"/>
                    <a:pt x="1274" y="688"/>
                  </a:cubicBezTo>
                  <a:cubicBezTo>
                    <a:pt x="965" y="652"/>
                    <a:pt x="774" y="319"/>
                    <a:pt x="489" y="188"/>
                  </a:cubicBezTo>
                  <a:cubicBezTo>
                    <a:pt x="396" y="112"/>
                    <a:pt x="309" y="1"/>
                    <a:pt x="20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2" name="Google Shape;3012;p35"/>
            <p:cNvSpPr/>
            <p:nvPr/>
          </p:nvSpPr>
          <p:spPr>
            <a:xfrm>
              <a:off x="8753936" y="3201974"/>
              <a:ext cx="39103" cy="32759"/>
            </a:xfrm>
            <a:custGeom>
              <a:avLst/>
              <a:gdLst/>
              <a:ahLst/>
              <a:cxnLst/>
              <a:rect l="l" t="t" r="r" b="b"/>
              <a:pathLst>
                <a:path w="1239" h="1038" extrusionOk="0">
                  <a:moveTo>
                    <a:pt x="1239" y="0"/>
                  </a:moveTo>
                  <a:cubicBezTo>
                    <a:pt x="989" y="119"/>
                    <a:pt x="822" y="310"/>
                    <a:pt x="798" y="631"/>
                  </a:cubicBezTo>
                  <a:cubicBezTo>
                    <a:pt x="780" y="722"/>
                    <a:pt x="762" y="799"/>
                    <a:pt x="696" y="799"/>
                  </a:cubicBezTo>
                  <a:cubicBezTo>
                    <a:pt x="676" y="799"/>
                    <a:pt x="651" y="791"/>
                    <a:pt x="619" y="774"/>
                  </a:cubicBezTo>
                  <a:cubicBezTo>
                    <a:pt x="536" y="726"/>
                    <a:pt x="500" y="679"/>
                    <a:pt x="536" y="572"/>
                  </a:cubicBezTo>
                  <a:cubicBezTo>
                    <a:pt x="669" y="288"/>
                    <a:pt x="621" y="228"/>
                    <a:pt x="525" y="228"/>
                  </a:cubicBezTo>
                  <a:cubicBezTo>
                    <a:pt x="453" y="228"/>
                    <a:pt x="354" y="262"/>
                    <a:pt x="283" y="262"/>
                  </a:cubicBezTo>
                  <a:cubicBezTo>
                    <a:pt x="261" y="262"/>
                    <a:pt x="242" y="258"/>
                    <a:pt x="227" y="250"/>
                  </a:cubicBezTo>
                  <a:cubicBezTo>
                    <a:pt x="60" y="298"/>
                    <a:pt x="0" y="429"/>
                    <a:pt x="0" y="607"/>
                  </a:cubicBezTo>
                  <a:cubicBezTo>
                    <a:pt x="70" y="911"/>
                    <a:pt x="215" y="1038"/>
                    <a:pt x="423" y="1038"/>
                  </a:cubicBezTo>
                  <a:cubicBezTo>
                    <a:pt x="500" y="1038"/>
                    <a:pt x="586" y="1021"/>
                    <a:pt x="679" y="988"/>
                  </a:cubicBezTo>
                  <a:cubicBezTo>
                    <a:pt x="1000" y="774"/>
                    <a:pt x="1060" y="334"/>
                    <a:pt x="123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3" name="Google Shape;3013;p35"/>
            <p:cNvSpPr/>
            <p:nvPr/>
          </p:nvSpPr>
          <p:spPr>
            <a:xfrm>
              <a:off x="8561173" y="4449915"/>
              <a:ext cx="34590" cy="26069"/>
            </a:xfrm>
            <a:custGeom>
              <a:avLst/>
              <a:gdLst/>
              <a:ahLst/>
              <a:cxnLst/>
              <a:rect l="l" t="t" r="r" b="b"/>
              <a:pathLst>
                <a:path w="1096" h="826" extrusionOk="0">
                  <a:moveTo>
                    <a:pt x="789" y="1"/>
                  </a:moveTo>
                  <a:cubicBezTo>
                    <a:pt x="676" y="1"/>
                    <a:pt x="554" y="51"/>
                    <a:pt x="429" y="105"/>
                  </a:cubicBezTo>
                  <a:cubicBezTo>
                    <a:pt x="415" y="103"/>
                    <a:pt x="401" y="102"/>
                    <a:pt x="388" y="102"/>
                  </a:cubicBezTo>
                  <a:cubicBezTo>
                    <a:pt x="143" y="102"/>
                    <a:pt x="136" y="410"/>
                    <a:pt x="0" y="557"/>
                  </a:cubicBezTo>
                  <a:cubicBezTo>
                    <a:pt x="162" y="753"/>
                    <a:pt x="292" y="826"/>
                    <a:pt x="404" y="826"/>
                  </a:cubicBezTo>
                  <a:cubicBezTo>
                    <a:pt x="686" y="826"/>
                    <a:pt x="848" y="354"/>
                    <a:pt x="1096" y="200"/>
                  </a:cubicBezTo>
                  <a:cubicBezTo>
                    <a:pt x="1007" y="51"/>
                    <a:pt x="902" y="1"/>
                    <a:pt x="78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4" name="Google Shape;3014;p35"/>
            <p:cNvSpPr/>
            <p:nvPr/>
          </p:nvSpPr>
          <p:spPr>
            <a:xfrm>
              <a:off x="8824565" y="2902478"/>
              <a:ext cx="28215" cy="40397"/>
            </a:xfrm>
            <a:custGeom>
              <a:avLst/>
              <a:gdLst/>
              <a:ahLst/>
              <a:cxnLst/>
              <a:rect l="l" t="t" r="r" b="b"/>
              <a:pathLst>
                <a:path w="894" h="1280" extrusionOk="0">
                  <a:moveTo>
                    <a:pt x="322" y="1"/>
                  </a:moveTo>
                  <a:lnTo>
                    <a:pt x="322" y="1"/>
                  </a:lnTo>
                  <a:cubicBezTo>
                    <a:pt x="394" y="322"/>
                    <a:pt x="1" y="334"/>
                    <a:pt x="13" y="596"/>
                  </a:cubicBezTo>
                  <a:cubicBezTo>
                    <a:pt x="120" y="715"/>
                    <a:pt x="227" y="822"/>
                    <a:pt x="215" y="1013"/>
                  </a:cubicBezTo>
                  <a:lnTo>
                    <a:pt x="215" y="1132"/>
                  </a:lnTo>
                  <a:cubicBezTo>
                    <a:pt x="383" y="1253"/>
                    <a:pt x="558" y="1279"/>
                    <a:pt x="740" y="1279"/>
                  </a:cubicBezTo>
                  <a:cubicBezTo>
                    <a:pt x="791" y="1279"/>
                    <a:pt x="842" y="1277"/>
                    <a:pt x="894" y="1275"/>
                  </a:cubicBezTo>
                  <a:cubicBezTo>
                    <a:pt x="834" y="763"/>
                    <a:pt x="584" y="394"/>
                    <a:pt x="32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5" name="Google Shape;3015;p35"/>
            <p:cNvSpPr/>
            <p:nvPr/>
          </p:nvSpPr>
          <p:spPr>
            <a:xfrm>
              <a:off x="8582223" y="3418028"/>
              <a:ext cx="28593" cy="34590"/>
            </a:xfrm>
            <a:custGeom>
              <a:avLst/>
              <a:gdLst/>
              <a:ahLst/>
              <a:cxnLst/>
              <a:rect l="l" t="t" r="r" b="b"/>
              <a:pathLst>
                <a:path w="906" h="1096" extrusionOk="0">
                  <a:moveTo>
                    <a:pt x="667" y="0"/>
                  </a:moveTo>
                  <a:cubicBezTo>
                    <a:pt x="381" y="60"/>
                    <a:pt x="238" y="334"/>
                    <a:pt x="24" y="512"/>
                  </a:cubicBezTo>
                  <a:cubicBezTo>
                    <a:pt x="0" y="869"/>
                    <a:pt x="0" y="869"/>
                    <a:pt x="596" y="1096"/>
                  </a:cubicBezTo>
                  <a:cubicBezTo>
                    <a:pt x="786" y="953"/>
                    <a:pt x="905" y="738"/>
                    <a:pt x="893" y="453"/>
                  </a:cubicBezTo>
                  <a:cubicBezTo>
                    <a:pt x="881" y="369"/>
                    <a:pt x="834" y="274"/>
                    <a:pt x="774" y="203"/>
                  </a:cubicBezTo>
                  <a:cubicBezTo>
                    <a:pt x="679" y="179"/>
                    <a:pt x="667" y="84"/>
                    <a:pt x="66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6" name="Google Shape;3016;p35"/>
            <p:cNvSpPr/>
            <p:nvPr/>
          </p:nvSpPr>
          <p:spPr>
            <a:xfrm>
              <a:off x="8791491" y="2837908"/>
              <a:ext cx="47024" cy="30424"/>
            </a:xfrm>
            <a:custGeom>
              <a:avLst/>
              <a:gdLst/>
              <a:ahLst/>
              <a:cxnLst/>
              <a:rect l="l" t="t" r="r" b="b"/>
              <a:pathLst>
                <a:path w="1490" h="964" extrusionOk="0">
                  <a:moveTo>
                    <a:pt x="1139" y="1"/>
                  </a:moveTo>
                  <a:cubicBezTo>
                    <a:pt x="1001" y="1"/>
                    <a:pt x="858" y="39"/>
                    <a:pt x="714" y="39"/>
                  </a:cubicBezTo>
                  <a:cubicBezTo>
                    <a:pt x="686" y="39"/>
                    <a:pt x="659" y="38"/>
                    <a:pt x="632" y="35"/>
                  </a:cubicBezTo>
                  <a:cubicBezTo>
                    <a:pt x="477" y="130"/>
                    <a:pt x="239" y="11"/>
                    <a:pt x="168" y="297"/>
                  </a:cubicBezTo>
                  <a:lnTo>
                    <a:pt x="168" y="273"/>
                  </a:lnTo>
                  <a:lnTo>
                    <a:pt x="168" y="273"/>
                  </a:lnTo>
                  <a:cubicBezTo>
                    <a:pt x="1" y="535"/>
                    <a:pt x="156" y="713"/>
                    <a:pt x="275" y="892"/>
                  </a:cubicBezTo>
                  <a:cubicBezTo>
                    <a:pt x="382" y="904"/>
                    <a:pt x="465" y="904"/>
                    <a:pt x="572" y="916"/>
                  </a:cubicBezTo>
                  <a:cubicBezTo>
                    <a:pt x="594" y="949"/>
                    <a:pt x="614" y="964"/>
                    <a:pt x="633" y="964"/>
                  </a:cubicBezTo>
                  <a:cubicBezTo>
                    <a:pt x="655" y="964"/>
                    <a:pt x="678" y="943"/>
                    <a:pt x="703" y="904"/>
                  </a:cubicBezTo>
                  <a:cubicBezTo>
                    <a:pt x="595" y="262"/>
                    <a:pt x="871" y="128"/>
                    <a:pt x="1247" y="128"/>
                  </a:cubicBezTo>
                  <a:cubicBezTo>
                    <a:pt x="1324" y="128"/>
                    <a:pt x="1406" y="134"/>
                    <a:pt x="1489" y="142"/>
                  </a:cubicBezTo>
                  <a:cubicBezTo>
                    <a:pt x="1378" y="31"/>
                    <a:pt x="1260" y="1"/>
                    <a:pt x="113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7" name="Google Shape;3017;p35"/>
            <p:cNvSpPr/>
            <p:nvPr/>
          </p:nvSpPr>
          <p:spPr>
            <a:xfrm>
              <a:off x="8736641" y="3228421"/>
              <a:ext cx="37998" cy="24869"/>
            </a:xfrm>
            <a:custGeom>
              <a:avLst/>
              <a:gdLst/>
              <a:ahLst/>
              <a:cxnLst/>
              <a:rect l="l" t="t" r="r" b="b"/>
              <a:pathLst>
                <a:path w="1204" h="788" extrusionOk="0">
                  <a:moveTo>
                    <a:pt x="503" y="0"/>
                  </a:moveTo>
                  <a:cubicBezTo>
                    <a:pt x="461" y="0"/>
                    <a:pt x="417" y="9"/>
                    <a:pt x="370" y="31"/>
                  </a:cubicBezTo>
                  <a:cubicBezTo>
                    <a:pt x="251" y="246"/>
                    <a:pt x="120" y="436"/>
                    <a:pt x="1" y="650"/>
                  </a:cubicBezTo>
                  <a:cubicBezTo>
                    <a:pt x="75" y="748"/>
                    <a:pt x="150" y="787"/>
                    <a:pt x="226" y="787"/>
                  </a:cubicBezTo>
                  <a:cubicBezTo>
                    <a:pt x="308" y="787"/>
                    <a:pt x="391" y="742"/>
                    <a:pt x="477" y="674"/>
                  </a:cubicBezTo>
                  <a:cubicBezTo>
                    <a:pt x="553" y="605"/>
                    <a:pt x="634" y="539"/>
                    <a:pt x="716" y="539"/>
                  </a:cubicBezTo>
                  <a:cubicBezTo>
                    <a:pt x="774" y="539"/>
                    <a:pt x="834" y="573"/>
                    <a:pt x="894" y="662"/>
                  </a:cubicBezTo>
                  <a:cubicBezTo>
                    <a:pt x="1025" y="567"/>
                    <a:pt x="1144" y="448"/>
                    <a:pt x="1203" y="269"/>
                  </a:cubicBezTo>
                  <a:lnTo>
                    <a:pt x="1203" y="269"/>
                  </a:lnTo>
                  <a:cubicBezTo>
                    <a:pt x="1178" y="276"/>
                    <a:pt x="1154" y="279"/>
                    <a:pt x="1130" y="279"/>
                  </a:cubicBezTo>
                  <a:cubicBezTo>
                    <a:pt x="903" y="279"/>
                    <a:pt x="735" y="0"/>
                    <a:pt x="50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8" name="Google Shape;3018;p35"/>
            <p:cNvSpPr/>
            <p:nvPr/>
          </p:nvSpPr>
          <p:spPr>
            <a:xfrm>
              <a:off x="8708459" y="3279104"/>
              <a:ext cx="21082" cy="38503"/>
            </a:xfrm>
            <a:custGeom>
              <a:avLst/>
              <a:gdLst/>
              <a:ahLst/>
              <a:cxnLst/>
              <a:rect l="l" t="t" r="r" b="b"/>
              <a:pathLst>
                <a:path w="668" h="1220" extrusionOk="0">
                  <a:moveTo>
                    <a:pt x="474" y="0"/>
                  </a:moveTo>
                  <a:cubicBezTo>
                    <a:pt x="435" y="0"/>
                    <a:pt x="392" y="18"/>
                    <a:pt x="346" y="56"/>
                  </a:cubicBezTo>
                  <a:cubicBezTo>
                    <a:pt x="155" y="152"/>
                    <a:pt x="48" y="330"/>
                    <a:pt x="1" y="557"/>
                  </a:cubicBezTo>
                  <a:lnTo>
                    <a:pt x="1" y="949"/>
                  </a:lnTo>
                  <a:cubicBezTo>
                    <a:pt x="60" y="1068"/>
                    <a:pt x="103" y="1220"/>
                    <a:pt x="239" y="1220"/>
                  </a:cubicBezTo>
                  <a:cubicBezTo>
                    <a:pt x="266" y="1220"/>
                    <a:pt x="298" y="1214"/>
                    <a:pt x="334" y="1199"/>
                  </a:cubicBezTo>
                  <a:cubicBezTo>
                    <a:pt x="406" y="1104"/>
                    <a:pt x="477" y="1033"/>
                    <a:pt x="548" y="961"/>
                  </a:cubicBezTo>
                  <a:cubicBezTo>
                    <a:pt x="60" y="604"/>
                    <a:pt x="667" y="449"/>
                    <a:pt x="656" y="187"/>
                  </a:cubicBezTo>
                  <a:cubicBezTo>
                    <a:pt x="615" y="75"/>
                    <a:pt x="554" y="0"/>
                    <a:pt x="4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9" name="Google Shape;3019;p35"/>
            <p:cNvSpPr/>
            <p:nvPr/>
          </p:nvSpPr>
          <p:spPr>
            <a:xfrm>
              <a:off x="8719000" y="3257202"/>
              <a:ext cx="28941" cy="27836"/>
            </a:xfrm>
            <a:custGeom>
              <a:avLst/>
              <a:gdLst/>
              <a:ahLst/>
              <a:cxnLst/>
              <a:rect l="l" t="t" r="r" b="b"/>
              <a:pathLst>
                <a:path w="917" h="882" extrusionOk="0">
                  <a:moveTo>
                    <a:pt x="429" y="0"/>
                  </a:moveTo>
                  <a:lnTo>
                    <a:pt x="429" y="0"/>
                  </a:lnTo>
                  <a:cubicBezTo>
                    <a:pt x="191" y="179"/>
                    <a:pt x="191" y="536"/>
                    <a:pt x="0" y="762"/>
                  </a:cubicBezTo>
                  <a:cubicBezTo>
                    <a:pt x="95" y="786"/>
                    <a:pt x="214" y="834"/>
                    <a:pt x="322" y="881"/>
                  </a:cubicBezTo>
                  <a:cubicBezTo>
                    <a:pt x="905" y="369"/>
                    <a:pt x="917" y="274"/>
                    <a:pt x="42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0" name="Google Shape;3020;p35"/>
            <p:cNvSpPr/>
            <p:nvPr/>
          </p:nvSpPr>
          <p:spPr>
            <a:xfrm>
              <a:off x="8642343" y="3669049"/>
              <a:ext cx="33832" cy="34937"/>
            </a:xfrm>
            <a:custGeom>
              <a:avLst/>
              <a:gdLst/>
              <a:ahLst/>
              <a:cxnLst/>
              <a:rect l="l" t="t" r="r" b="b"/>
              <a:pathLst>
                <a:path w="1072" h="1107" extrusionOk="0">
                  <a:moveTo>
                    <a:pt x="340" y="0"/>
                  </a:moveTo>
                  <a:cubicBezTo>
                    <a:pt x="309" y="0"/>
                    <a:pt x="278" y="11"/>
                    <a:pt x="250" y="35"/>
                  </a:cubicBezTo>
                  <a:cubicBezTo>
                    <a:pt x="131" y="119"/>
                    <a:pt x="72" y="285"/>
                    <a:pt x="0" y="416"/>
                  </a:cubicBezTo>
                  <a:cubicBezTo>
                    <a:pt x="0" y="571"/>
                    <a:pt x="119" y="643"/>
                    <a:pt x="226" y="726"/>
                  </a:cubicBezTo>
                  <a:cubicBezTo>
                    <a:pt x="381" y="952"/>
                    <a:pt x="584" y="1107"/>
                    <a:pt x="846" y="1107"/>
                  </a:cubicBezTo>
                  <a:cubicBezTo>
                    <a:pt x="1072" y="940"/>
                    <a:pt x="1000" y="666"/>
                    <a:pt x="822" y="654"/>
                  </a:cubicBezTo>
                  <a:cubicBezTo>
                    <a:pt x="476" y="643"/>
                    <a:pt x="203" y="714"/>
                    <a:pt x="476" y="166"/>
                  </a:cubicBezTo>
                  <a:cubicBezTo>
                    <a:pt x="512" y="87"/>
                    <a:pt x="429" y="0"/>
                    <a:pt x="34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1" name="Google Shape;3021;p35"/>
            <p:cNvSpPr/>
            <p:nvPr/>
          </p:nvSpPr>
          <p:spPr>
            <a:xfrm>
              <a:off x="8835831" y="4042519"/>
              <a:ext cx="24080" cy="47308"/>
            </a:xfrm>
            <a:custGeom>
              <a:avLst/>
              <a:gdLst/>
              <a:ahLst/>
              <a:cxnLst/>
              <a:rect l="l" t="t" r="r" b="b"/>
              <a:pathLst>
                <a:path w="763" h="1499" extrusionOk="0">
                  <a:moveTo>
                    <a:pt x="275" y="0"/>
                  </a:moveTo>
                  <a:cubicBezTo>
                    <a:pt x="180" y="48"/>
                    <a:pt x="180" y="143"/>
                    <a:pt x="144" y="250"/>
                  </a:cubicBezTo>
                  <a:cubicBezTo>
                    <a:pt x="1" y="584"/>
                    <a:pt x="60" y="893"/>
                    <a:pt x="203" y="1191"/>
                  </a:cubicBezTo>
                  <a:cubicBezTo>
                    <a:pt x="267" y="1307"/>
                    <a:pt x="311" y="1498"/>
                    <a:pt x="437" y="1498"/>
                  </a:cubicBezTo>
                  <a:cubicBezTo>
                    <a:pt x="453" y="1498"/>
                    <a:pt x="470" y="1495"/>
                    <a:pt x="489" y="1489"/>
                  </a:cubicBezTo>
                  <a:cubicBezTo>
                    <a:pt x="680" y="1417"/>
                    <a:pt x="763" y="1227"/>
                    <a:pt x="620" y="1000"/>
                  </a:cubicBezTo>
                  <a:cubicBezTo>
                    <a:pt x="620" y="953"/>
                    <a:pt x="644" y="905"/>
                    <a:pt x="656" y="881"/>
                  </a:cubicBezTo>
                  <a:cubicBezTo>
                    <a:pt x="668" y="715"/>
                    <a:pt x="608" y="548"/>
                    <a:pt x="656" y="393"/>
                  </a:cubicBezTo>
                  <a:cubicBezTo>
                    <a:pt x="656" y="334"/>
                    <a:pt x="656" y="286"/>
                    <a:pt x="632" y="227"/>
                  </a:cubicBezTo>
                  <a:cubicBezTo>
                    <a:pt x="549" y="96"/>
                    <a:pt x="418" y="48"/>
                    <a:pt x="2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2" name="Google Shape;3022;p35"/>
            <p:cNvSpPr/>
            <p:nvPr/>
          </p:nvSpPr>
          <p:spPr>
            <a:xfrm>
              <a:off x="8578846" y="3571279"/>
              <a:ext cx="39355" cy="25879"/>
            </a:xfrm>
            <a:custGeom>
              <a:avLst/>
              <a:gdLst/>
              <a:ahLst/>
              <a:cxnLst/>
              <a:rect l="l" t="t" r="r" b="b"/>
              <a:pathLst>
                <a:path w="1247" h="820" extrusionOk="0">
                  <a:moveTo>
                    <a:pt x="758" y="1"/>
                  </a:moveTo>
                  <a:cubicBezTo>
                    <a:pt x="698" y="1"/>
                    <a:pt x="625" y="9"/>
                    <a:pt x="536" y="26"/>
                  </a:cubicBezTo>
                  <a:cubicBezTo>
                    <a:pt x="527" y="25"/>
                    <a:pt x="518" y="24"/>
                    <a:pt x="509" y="24"/>
                  </a:cubicBezTo>
                  <a:cubicBezTo>
                    <a:pt x="303" y="24"/>
                    <a:pt x="219" y="288"/>
                    <a:pt x="36" y="300"/>
                  </a:cubicBezTo>
                  <a:cubicBezTo>
                    <a:pt x="12" y="335"/>
                    <a:pt x="0" y="359"/>
                    <a:pt x="12" y="395"/>
                  </a:cubicBezTo>
                  <a:cubicBezTo>
                    <a:pt x="89" y="515"/>
                    <a:pt x="160" y="660"/>
                    <a:pt x="283" y="660"/>
                  </a:cubicBezTo>
                  <a:cubicBezTo>
                    <a:pt x="331" y="660"/>
                    <a:pt x="386" y="638"/>
                    <a:pt x="452" y="585"/>
                  </a:cubicBezTo>
                  <a:cubicBezTo>
                    <a:pt x="474" y="578"/>
                    <a:pt x="493" y="575"/>
                    <a:pt x="510" y="575"/>
                  </a:cubicBezTo>
                  <a:cubicBezTo>
                    <a:pt x="635" y="575"/>
                    <a:pt x="656" y="749"/>
                    <a:pt x="750" y="812"/>
                  </a:cubicBezTo>
                  <a:cubicBezTo>
                    <a:pt x="765" y="817"/>
                    <a:pt x="782" y="819"/>
                    <a:pt x="800" y="819"/>
                  </a:cubicBezTo>
                  <a:cubicBezTo>
                    <a:pt x="825" y="819"/>
                    <a:pt x="853" y="814"/>
                    <a:pt x="881" y="800"/>
                  </a:cubicBezTo>
                  <a:cubicBezTo>
                    <a:pt x="871" y="514"/>
                    <a:pt x="1247" y="1"/>
                    <a:pt x="75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3" name="Google Shape;3023;p35"/>
            <p:cNvSpPr/>
            <p:nvPr/>
          </p:nvSpPr>
          <p:spPr>
            <a:xfrm>
              <a:off x="8644962" y="4369029"/>
              <a:ext cx="25216" cy="24648"/>
            </a:xfrm>
            <a:custGeom>
              <a:avLst/>
              <a:gdLst/>
              <a:ahLst/>
              <a:cxnLst/>
              <a:rect l="l" t="t" r="r" b="b"/>
              <a:pathLst>
                <a:path w="799" h="781" extrusionOk="0">
                  <a:moveTo>
                    <a:pt x="453" y="1"/>
                  </a:moveTo>
                  <a:cubicBezTo>
                    <a:pt x="239" y="84"/>
                    <a:pt x="155" y="322"/>
                    <a:pt x="1" y="477"/>
                  </a:cubicBezTo>
                  <a:cubicBezTo>
                    <a:pt x="147" y="672"/>
                    <a:pt x="245" y="781"/>
                    <a:pt x="335" y="781"/>
                  </a:cubicBezTo>
                  <a:cubicBezTo>
                    <a:pt x="466" y="781"/>
                    <a:pt x="580" y="553"/>
                    <a:pt x="798" y="25"/>
                  </a:cubicBezTo>
                  <a:cubicBezTo>
                    <a:pt x="791" y="23"/>
                    <a:pt x="785" y="23"/>
                    <a:pt x="778" y="23"/>
                  </a:cubicBezTo>
                  <a:cubicBezTo>
                    <a:pt x="706" y="23"/>
                    <a:pt x="635" y="92"/>
                    <a:pt x="566" y="92"/>
                  </a:cubicBezTo>
                  <a:cubicBezTo>
                    <a:pt x="527" y="92"/>
                    <a:pt x="489" y="70"/>
                    <a:pt x="45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4" name="Google Shape;3024;p35"/>
            <p:cNvSpPr/>
            <p:nvPr/>
          </p:nvSpPr>
          <p:spPr>
            <a:xfrm>
              <a:off x="8571303" y="3434186"/>
              <a:ext cx="29730" cy="27710"/>
            </a:xfrm>
            <a:custGeom>
              <a:avLst/>
              <a:gdLst/>
              <a:ahLst/>
              <a:cxnLst/>
              <a:rect l="l" t="t" r="r" b="b"/>
              <a:pathLst>
                <a:path w="942" h="878" extrusionOk="0">
                  <a:moveTo>
                    <a:pt x="358" y="0"/>
                  </a:moveTo>
                  <a:cubicBezTo>
                    <a:pt x="132" y="119"/>
                    <a:pt x="120" y="393"/>
                    <a:pt x="1" y="584"/>
                  </a:cubicBezTo>
                  <a:cubicBezTo>
                    <a:pt x="1" y="631"/>
                    <a:pt x="13" y="679"/>
                    <a:pt x="13" y="715"/>
                  </a:cubicBezTo>
                  <a:cubicBezTo>
                    <a:pt x="68" y="751"/>
                    <a:pt x="122" y="760"/>
                    <a:pt x="176" y="760"/>
                  </a:cubicBezTo>
                  <a:cubicBezTo>
                    <a:pt x="224" y="760"/>
                    <a:pt x="271" y="753"/>
                    <a:pt x="317" y="753"/>
                  </a:cubicBezTo>
                  <a:cubicBezTo>
                    <a:pt x="355" y="753"/>
                    <a:pt x="393" y="757"/>
                    <a:pt x="430" y="774"/>
                  </a:cubicBezTo>
                  <a:cubicBezTo>
                    <a:pt x="443" y="769"/>
                    <a:pt x="457" y="767"/>
                    <a:pt x="471" y="767"/>
                  </a:cubicBezTo>
                  <a:cubicBezTo>
                    <a:pt x="572" y="767"/>
                    <a:pt x="678" y="877"/>
                    <a:pt x="777" y="877"/>
                  </a:cubicBezTo>
                  <a:cubicBezTo>
                    <a:pt x="831" y="877"/>
                    <a:pt x="883" y="843"/>
                    <a:pt x="930" y="738"/>
                  </a:cubicBezTo>
                  <a:cubicBezTo>
                    <a:pt x="942" y="679"/>
                    <a:pt x="906" y="631"/>
                    <a:pt x="882" y="584"/>
                  </a:cubicBezTo>
                  <a:cubicBezTo>
                    <a:pt x="785" y="476"/>
                    <a:pt x="775" y="234"/>
                    <a:pt x="605" y="234"/>
                  </a:cubicBezTo>
                  <a:cubicBezTo>
                    <a:pt x="567" y="234"/>
                    <a:pt x="522" y="246"/>
                    <a:pt x="465" y="274"/>
                  </a:cubicBezTo>
                  <a:cubicBezTo>
                    <a:pt x="450" y="281"/>
                    <a:pt x="436" y="284"/>
                    <a:pt x="425" y="284"/>
                  </a:cubicBezTo>
                  <a:cubicBezTo>
                    <a:pt x="340" y="284"/>
                    <a:pt x="358" y="105"/>
                    <a:pt x="35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5" name="Google Shape;3025;p35"/>
            <p:cNvSpPr/>
            <p:nvPr/>
          </p:nvSpPr>
          <p:spPr>
            <a:xfrm>
              <a:off x="8711836" y="4297264"/>
              <a:ext cx="31970" cy="28215"/>
            </a:xfrm>
            <a:custGeom>
              <a:avLst/>
              <a:gdLst/>
              <a:ahLst/>
              <a:cxnLst/>
              <a:rect l="l" t="t" r="r" b="b"/>
              <a:pathLst>
                <a:path w="1013" h="894" extrusionOk="0">
                  <a:moveTo>
                    <a:pt x="787" y="1"/>
                  </a:moveTo>
                  <a:cubicBezTo>
                    <a:pt x="560" y="334"/>
                    <a:pt x="60" y="358"/>
                    <a:pt x="1" y="894"/>
                  </a:cubicBezTo>
                  <a:lnTo>
                    <a:pt x="239" y="894"/>
                  </a:lnTo>
                  <a:cubicBezTo>
                    <a:pt x="418" y="739"/>
                    <a:pt x="703" y="787"/>
                    <a:pt x="799" y="501"/>
                  </a:cubicBezTo>
                  <a:lnTo>
                    <a:pt x="894" y="501"/>
                  </a:lnTo>
                  <a:cubicBezTo>
                    <a:pt x="894" y="417"/>
                    <a:pt x="1013" y="334"/>
                    <a:pt x="894" y="251"/>
                  </a:cubicBezTo>
                  <a:cubicBezTo>
                    <a:pt x="834" y="179"/>
                    <a:pt x="882" y="36"/>
                    <a:pt x="78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6" name="Google Shape;3026;p35"/>
            <p:cNvSpPr/>
            <p:nvPr/>
          </p:nvSpPr>
          <p:spPr>
            <a:xfrm>
              <a:off x="8841859" y="3260958"/>
              <a:ext cx="27836" cy="32349"/>
            </a:xfrm>
            <a:custGeom>
              <a:avLst/>
              <a:gdLst/>
              <a:ahLst/>
              <a:cxnLst/>
              <a:rect l="l" t="t" r="r" b="b"/>
              <a:pathLst>
                <a:path w="882" h="1025" extrusionOk="0">
                  <a:moveTo>
                    <a:pt x="881" y="0"/>
                  </a:moveTo>
                  <a:lnTo>
                    <a:pt x="881" y="0"/>
                  </a:lnTo>
                  <a:cubicBezTo>
                    <a:pt x="108" y="167"/>
                    <a:pt x="0" y="310"/>
                    <a:pt x="227" y="1024"/>
                  </a:cubicBezTo>
                  <a:cubicBezTo>
                    <a:pt x="429" y="691"/>
                    <a:pt x="655" y="346"/>
                    <a:pt x="88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7" name="Google Shape;3027;p35"/>
            <p:cNvSpPr/>
            <p:nvPr/>
          </p:nvSpPr>
          <p:spPr>
            <a:xfrm>
              <a:off x="8588219" y="3601386"/>
              <a:ext cx="25974" cy="32002"/>
            </a:xfrm>
            <a:custGeom>
              <a:avLst/>
              <a:gdLst/>
              <a:ahLst/>
              <a:cxnLst/>
              <a:rect l="l" t="t" r="r" b="b"/>
              <a:pathLst>
                <a:path w="823" h="1014" extrusionOk="0">
                  <a:moveTo>
                    <a:pt x="239" y="0"/>
                  </a:moveTo>
                  <a:cubicBezTo>
                    <a:pt x="108" y="48"/>
                    <a:pt x="1" y="108"/>
                    <a:pt x="48" y="298"/>
                  </a:cubicBezTo>
                  <a:cubicBezTo>
                    <a:pt x="48" y="584"/>
                    <a:pt x="251" y="739"/>
                    <a:pt x="370" y="953"/>
                  </a:cubicBezTo>
                  <a:cubicBezTo>
                    <a:pt x="461" y="953"/>
                    <a:pt x="560" y="1014"/>
                    <a:pt x="646" y="1014"/>
                  </a:cubicBezTo>
                  <a:cubicBezTo>
                    <a:pt x="717" y="1014"/>
                    <a:pt x="779" y="973"/>
                    <a:pt x="822" y="822"/>
                  </a:cubicBezTo>
                  <a:cubicBezTo>
                    <a:pt x="703" y="643"/>
                    <a:pt x="286" y="703"/>
                    <a:pt x="465" y="274"/>
                  </a:cubicBezTo>
                  <a:cubicBezTo>
                    <a:pt x="477" y="179"/>
                    <a:pt x="453" y="108"/>
                    <a:pt x="394" y="48"/>
                  </a:cubicBezTo>
                  <a:cubicBezTo>
                    <a:pt x="346" y="24"/>
                    <a:pt x="286" y="0"/>
                    <a:pt x="23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8" name="Google Shape;3028;p35"/>
            <p:cNvSpPr/>
            <p:nvPr/>
          </p:nvSpPr>
          <p:spPr>
            <a:xfrm>
              <a:off x="8827942" y="4073384"/>
              <a:ext cx="19567" cy="39292"/>
            </a:xfrm>
            <a:custGeom>
              <a:avLst/>
              <a:gdLst/>
              <a:ahLst/>
              <a:cxnLst/>
              <a:rect l="l" t="t" r="r" b="b"/>
              <a:pathLst>
                <a:path w="620" h="1245" extrusionOk="0">
                  <a:moveTo>
                    <a:pt x="298" y="1"/>
                  </a:moveTo>
                  <a:cubicBezTo>
                    <a:pt x="273" y="1"/>
                    <a:pt x="245" y="8"/>
                    <a:pt x="215" y="22"/>
                  </a:cubicBezTo>
                  <a:cubicBezTo>
                    <a:pt x="144" y="320"/>
                    <a:pt x="72" y="606"/>
                    <a:pt x="1" y="904"/>
                  </a:cubicBezTo>
                  <a:cubicBezTo>
                    <a:pt x="37" y="975"/>
                    <a:pt x="72" y="1082"/>
                    <a:pt x="120" y="1142"/>
                  </a:cubicBezTo>
                  <a:cubicBezTo>
                    <a:pt x="213" y="1199"/>
                    <a:pt x="304" y="1244"/>
                    <a:pt x="382" y="1244"/>
                  </a:cubicBezTo>
                  <a:cubicBezTo>
                    <a:pt x="484" y="1244"/>
                    <a:pt x="563" y="1168"/>
                    <a:pt x="596" y="939"/>
                  </a:cubicBezTo>
                  <a:cubicBezTo>
                    <a:pt x="418" y="701"/>
                    <a:pt x="620" y="392"/>
                    <a:pt x="477" y="142"/>
                  </a:cubicBezTo>
                  <a:cubicBezTo>
                    <a:pt x="432" y="61"/>
                    <a:pt x="374" y="1"/>
                    <a:pt x="29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9" name="Google Shape;3029;p35"/>
            <p:cNvSpPr/>
            <p:nvPr/>
          </p:nvSpPr>
          <p:spPr>
            <a:xfrm>
              <a:off x="8575059" y="4436660"/>
              <a:ext cx="34432" cy="19599"/>
            </a:xfrm>
            <a:custGeom>
              <a:avLst/>
              <a:gdLst/>
              <a:ahLst/>
              <a:cxnLst/>
              <a:rect l="l" t="t" r="r" b="b"/>
              <a:pathLst>
                <a:path w="1091" h="621" extrusionOk="0">
                  <a:moveTo>
                    <a:pt x="549" y="1"/>
                  </a:moveTo>
                  <a:cubicBezTo>
                    <a:pt x="299" y="72"/>
                    <a:pt x="156" y="287"/>
                    <a:pt x="1" y="501"/>
                  </a:cubicBezTo>
                  <a:cubicBezTo>
                    <a:pt x="83" y="542"/>
                    <a:pt x="168" y="548"/>
                    <a:pt x="253" y="548"/>
                  </a:cubicBezTo>
                  <a:cubicBezTo>
                    <a:pt x="291" y="548"/>
                    <a:pt x="328" y="547"/>
                    <a:pt x="366" y="547"/>
                  </a:cubicBezTo>
                  <a:cubicBezTo>
                    <a:pt x="466" y="547"/>
                    <a:pt x="565" y="556"/>
                    <a:pt x="656" y="620"/>
                  </a:cubicBezTo>
                  <a:cubicBezTo>
                    <a:pt x="736" y="509"/>
                    <a:pt x="843" y="501"/>
                    <a:pt x="945" y="501"/>
                  </a:cubicBezTo>
                  <a:cubicBezTo>
                    <a:pt x="964" y="501"/>
                    <a:pt x="983" y="501"/>
                    <a:pt x="1001" y="501"/>
                  </a:cubicBezTo>
                  <a:cubicBezTo>
                    <a:pt x="1021" y="422"/>
                    <a:pt x="1090" y="293"/>
                    <a:pt x="983" y="293"/>
                  </a:cubicBezTo>
                  <a:cubicBezTo>
                    <a:pt x="961" y="293"/>
                    <a:pt x="932" y="299"/>
                    <a:pt x="894" y="311"/>
                  </a:cubicBezTo>
                  <a:cubicBezTo>
                    <a:pt x="845" y="329"/>
                    <a:pt x="802" y="338"/>
                    <a:pt x="766" y="338"/>
                  </a:cubicBezTo>
                  <a:cubicBezTo>
                    <a:pt x="614" y="338"/>
                    <a:pt x="558" y="192"/>
                    <a:pt x="54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0" name="Google Shape;3030;p35"/>
            <p:cNvSpPr/>
            <p:nvPr/>
          </p:nvSpPr>
          <p:spPr>
            <a:xfrm>
              <a:off x="8579193" y="3583334"/>
              <a:ext cx="18841" cy="27489"/>
            </a:xfrm>
            <a:custGeom>
              <a:avLst/>
              <a:gdLst/>
              <a:ahLst/>
              <a:cxnLst/>
              <a:rect l="l" t="t" r="r" b="b"/>
              <a:pathLst>
                <a:path w="597" h="871" extrusionOk="0">
                  <a:moveTo>
                    <a:pt x="1" y="1"/>
                  </a:moveTo>
                  <a:cubicBezTo>
                    <a:pt x="60" y="322"/>
                    <a:pt x="108" y="632"/>
                    <a:pt x="334" y="870"/>
                  </a:cubicBezTo>
                  <a:cubicBezTo>
                    <a:pt x="406" y="799"/>
                    <a:pt x="477" y="715"/>
                    <a:pt x="561" y="632"/>
                  </a:cubicBezTo>
                  <a:cubicBezTo>
                    <a:pt x="596" y="513"/>
                    <a:pt x="584" y="382"/>
                    <a:pt x="584" y="239"/>
                  </a:cubicBezTo>
                  <a:cubicBezTo>
                    <a:pt x="572" y="120"/>
                    <a:pt x="525" y="25"/>
                    <a:pt x="418" y="1"/>
                  </a:cubicBezTo>
                  <a:cubicBezTo>
                    <a:pt x="374" y="104"/>
                    <a:pt x="329" y="139"/>
                    <a:pt x="283" y="139"/>
                  </a:cubicBezTo>
                  <a:cubicBezTo>
                    <a:pt x="191" y="139"/>
                    <a:pt x="96" y="1"/>
                    <a:pt x="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1" name="Google Shape;3031;p35"/>
            <p:cNvSpPr/>
            <p:nvPr/>
          </p:nvSpPr>
          <p:spPr>
            <a:xfrm>
              <a:off x="8828320" y="3297787"/>
              <a:ext cx="17705" cy="27078"/>
            </a:xfrm>
            <a:custGeom>
              <a:avLst/>
              <a:gdLst/>
              <a:ahLst/>
              <a:cxnLst/>
              <a:rect l="l" t="t" r="r" b="b"/>
              <a:pathLst>
                <a:path w="561" h="858" extrusionOk="0">
                  <a:moveTo>
                    <a:pt x="548" y="0"/>
                  </a:moveTo>
                  <a:cubicBezTo>
                    <a:pt x="84" y="24"/>
                    <a:pt x="1" y="250"/>
                    <a:pt x="191" y="857"/>
                  </a:cubicBezTo>
                  <a:cubicBezTo>
                    <a:pt x="418" y="619"/>
                    <a:pt x="560" y="357"/>
                    <a:pt x="54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2" name="Google Shape;3032;p35"/>
            <p:cNvSpPr/>
            <p:nvPr/>
          </p:nvSpPr>
          <p:spPr>
            <a:xfrm>
              <a:off x="8904220" y="3128694"/>
              <a:ext cx="24459" cy="24838"/>
            </a:xfrm>
            <a:custGeom>
              <a:avLst/>
              <a:gdLst/>
              <a:ahLst/>
              <a:cxnLst/>
              <a:rect l="l" t="t" r="r" b="b"/>
              <a:pathLst>
                <a:path w="775" h="787" extrusionOk="0">
                  <a:moveTo>
                    <a:pt x="203" y="0"/>
                  </a:moveTo>
                  <a:cubicBezTo>
                    <a:pt x="203" y="298"/>
                    <a:pt x="1" y="500"/>
                    <a:pt x="239" y="667"/>
                  </a:cubicBezTo>
                  <a:cubicBezTo>
                    <a:pt x="346" y="715"/>
                    <a:pt x="453" y="739"/>
                    <a:pt x="560" y="786"/>
                  </a:cubicBezTo>
                  <a:cubicBezTo>
                    <a:pt x="632" y="572"/>
                    <a:pt x="715" y="370"/>
                    <a:pt x="775" y="143"/>
                  </a:cubicBezTo>
                  <a:lnTo>
                    <a:pt x="775" y="143"/>
                  </a:lnTo>
                  <a:cubicBezTo>
                    <a:pt x="696" y="254"/>
                    <a:pt x="619" y="302"/>
                    <a:pt x="545" y="302"/>
                  </a:cubicBezTo>
                  <a:cubicBezTo>
                    <a:pt x="426" y="302"/>
                    <a:pt x="313" y="183"/>
                    <a:pt x="20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3" name="Google Shape;3033;p35"/>
            <p:cNvSpPr/>
            <p:nvPr/>
          </p:nvSpPr>
          <p:spPr>
            <a:xfrm>
              <a:off x="8695677" y="3735512"/>
              <a:ext cx="21840" cy="23354"/>
            </a:xfrm>
            <a:custGeom>
              <a:avLst/>
              <a:gdLst/>
              <a:ahLst/>
              <a:cxnLst/>
              <a:rect l="l" t="t" r="r" b="b"/>
              <a:pathLst>
                <a:path w="692" h="740" extrusionOk="0">
                  <a:moveTo>
                    <a:pt x="60" y="1"/>
                  </a:moveTo>
                  <a:lnTo>
                    <a:pt x="60" y="1"/>
                  </a:lnTo>
                  <a:cubicBezTo>
                    <a:pt x="25" y="84"/>
                    <a:pt x="1" y="156"/>
                    <a:pt x="84" y="239"/>
                  </a:cubicBezTo>
                  <a:cubicBezTo>
                    <a:pt x="168" y="537"/>
                    <a:pt x="322" y="739"/>
                    <a:pt x="632" y="739"/>
                  </a:cubicBezTo>
                  <a:cubicBezTo>
                    <a:pt x="691" y="251"/>
                    <a:pt x="358" y="144"/>
                    <a:pt x="6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4" name="Google Shape;3034;p35"/>
            <p:cNvSpPr/>
            <p:nvPr/>
          </p:nvSpPr>
          <p:spPr>
            <a:xfrm>
              <a:off x="8651716" y="3353016"/>
              <a:ext cx="24459" cy="23702"/>
            </a:xfrm>
            <a:custGeom>
              <a:avLst/>
              <a:gdLst/>
              <a:ahLst/>
              <a:cxnLst/>
              <a:rect l="l" t="t" r="r" b="b"/>
              <a:pathLst>
                <a:path w="775" h="751" extrusionOk="0">
                  <a:moveTo>
                    <a:pt x="406" y="0"/>
                  </a:moveTo>
                  <a:cubicBezTo>
                    <a:pt x="346" y="274"/>
                    <a:pt x="1" y="405"/>
                    <a:pt x="144" y="751"/>
                  </a:cubicBezTo>
                  <a:cubicBezTo>
                    <a:pt x="251" y="703"/>
                    <a:pt x="370" y="691"/>
                    <a:pt x="441" y="596"/>
                  </a:cubicBezTo>
                  <a:cubicBezTo>
                    <a:pt x="608" y="405"/>
                    <a:pt x="775" y="167"/>
                    <a:pt x="40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5" name="Google Shape;3035;p35"/>
            <p:cNvSpPr/>
            <p:nvPr/>
          </p:nvSpPr>
          <p:spPr>
            <a:xfrm>
              <a:off x="8734779" y="3779790"/>
              <a:ext cx="27836" cy="33327"/>
            </a:xfrm>
            <a:custGeom>
              <a:avLst/>
              <a:gdLst/>
              <a:ahLst/>
              <a:cxnLst/>
              <a:rect l="l" t="t" r="r" b="b"/>
              <a:pathLst>
                <a:path w="882" h="1056" extrusionOk="0">
                  <a:moveTo>
                    <a:pt x="71" y="0"/>
                  </a:moveTo>
                  <a:cubicBezTo>
                    <a:pt x="60" y="0"/>
                    <a:pt x="48" y="1"/>
                    <a:pt x="36" y="3"/>
                  </a:cubicBezTo>
                  <a:cubicBezTo>
                    <a:pt x="0" y="158"/>
                    <a:pt x="107" y="241"/>
                    <a:pt x="167" y="360"/>
                  </a:cubicBezTo>
                  <a:cubicBezTo>
                    <a:pt x="179" y="396"/>
                    <a:pt x="191" y="443"/>
                    <a:pt x="191" y="467"/>
                  </a:cubicBezTo>
                  <a:cubicBezTo>
                    <a:pt x="381" y="515"/>
                    <a:pt x="429" y="717"/>
                    <a:pt x="488" y="884"/>
                  </a:cubicBezTo>
                  <a:cubicBezTo>
                    <a:pt x="512" y="920"/>
                    <a:pt x="512" y="955"/>
                    <a:pt x="524" y="991"/>
                  </a:cubicBezTo>
                  <a:cubicBezTo>
                    <a:pt x="577" y="1036"/>
                    <a:pt x="621" y="1055"/>
                    <a:pt x="659" y="1055"/>
                  </a:cubicBezTo>
                  <a:cubicBezTo>
                    <a:pt x="742" y="1055"/>
                    <a:pt x="797" y="966"/>
                    <a:pt x="845" y="860"/>
                  </a:cubicBezTo>
                  <a:cubicBezTo>
                    <a:pt x="845" y="824"/>
                    <a:pt x="834" y="777"/>
                    <a:pt x="834" y="753"/>
                  </a:cubicBezTo>
                  <a:cubicBezTo>
                    <a:pt x="750" y="598"/>
                    <a:pt x="881" y="384"/>
                    <a:pt x="703" y="265"/>
                  </a:cubicBezTo>
                  <a:cubicBezTo>
                    <a:pt x="681" y="269"/>
                    <a:pt x="661" y="272"/>
                    <a:pt x="641" y="272"/>
                  </a:cubicBezTo>
                  <a:cubicBezTo>
                    <a:pt x="418" y="272"/>
                    <a:pt x="281" y="0"/>
                    <a:pt x="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6" name="Google Shape;3036;p35"/>
            <p:cNvSpPr/>
            <p:nvPr/>
          </p:nvSpPr>
          <p:spPr>
            <a:xfrm>
              <a:off x="8758448" y="3817724"/>
              <a:ext cx="22565" cy="29445"/>
            </a:xfrm>
            <a:custGeom>
              <a:avLst/>
              <a:gdLst/>
              <a:ahLst/>
              <a:cxnLst/>
              <a:rect l="l" t="t" r="r" b="b"/>
              <a:pathLst>
                <a:path w="715" h="933" extrusionOk="0">
                  <a:moveTo>
                    <a:pt x="97" y="0"/>
                  </a:moveTo>
                  <a:cubicBezTo>
                    <a:pt x="68" y="0"/>
                    <a:pt x="36" y="5"/>
                    <a:pt x="0" y="15"/>
                  </a:cubicBezTo>
                  <a:cubicBezTo>
                    <a:pt x="60" y="396"/>
                    <a:pt x="262" y="682"/>
                    <a:pt x="512" y="932"/>
                  </a:cubicBezTo>
                  <a:cubicBezTo>
                    <a:pt x="560" y="801"/>
                    <a:pt x="715" y="670"/>
                    <a:pt x="512" y="527"/>
                  </a:cubicBezTo>
                  <a:cubicBezTo>
                    <a:pt x="330" y="409"/>
                    <a:pt x="360" y="0"/>
                    <a:pt x="9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7" name="Google Shape;3037;p35"/>
            <p:cNvSpPr/>
            <p:nvPr/>
          </p:nvSpPr>
          <p:spPr>
            <a:xfrm>
              <a:off x="8846751" y="2993810"/>
              <a:ext cx="15054" cy="34085"/>
            </a:xfrm>
            <a:custGeom>
              <a:avLst/>
              <a:gdLst/>
              <a:ahLst/>
              <a:cxnLst/>
              <a:rect l="l" t="t" r="r" b="b"/>
              <a:pathLst>
                <a:path w="477" h="1080" extrusionOk="0">
                  <a:moveTo>
                    <a:pt x="381" y="0"/>
                  </a:moveTo>
                  <a:lnTo>
                    <a:pt x="381" y="0"/>
                  </a:lnTo>
                  <a:cubicBezTo>
                    <a:pt x="119" y="167"/>
                    <a:pt x="131" y="500"/>
                    <a:pt x="0" y="762"/>
                  </a:cubicBezTo>
                  <a:cubicBezTo>
                    <a:pt x="0" y="857"/>
                    <a:pt x="72" y="869"/>
                    <a:pt x="131" y="905"/>
                  </a:cubicBezTo>
                  <a:cubicBezTo>
                    <a:pt x="183" y="948"/>
                    <a:pt x="222" y="1079"/>
                    <a:pt x="295" y="1079"/>
                  </a:cubicBezTo>
                  <a:cubicBezTo>
                    <a:pt x="322" y="1079"/>
                    <a:pt x="354" y="1061"/>
                    <a:pt x="393" y="1012"/>
                  </a:cubicBezTo>
                  <a:cubicBezTo>
                    <a:pt x="215" y="679"/>
                    <a:pt x="476" y="345"/>
                    <a:pt x="38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8" name="Google Shape;3038;p35"/>
            <p:cNvSpPr/>
            <p:nvPr/>
          </p:nvSpPr>
          <p:spPr>
            <a:xfrm>
              <a:off x="8814813" y="4128170"/>
              <a:ext cx="27078" cy="25280"/>
            </a:xfrm>
            <a:custGeom>
              <a:avLst/>
              <a:gdLst/>
              <a:ahLst/>
              <a:cxnLst/>
              <a:rect l="l" t="t" r="r" b="b"/>
              <a:pathLst>
                <a:path w="858" h="801" extrusionOk="0">
                  <a:moveTo>
                    <a:pt x="191" y="1"/>
                  </a:moveTo>
                  <a:cubicBezTo>
                    <a:pt x="84" y="132"/>
                    <a:pt x="12" y="275"/>
                    <a:pt x="0" y="453"/>
                  </a:cubicBezTo>
                  <a:cubicBezTo>
                    <a:pt x="38" y="439"/>
                    <a:pt x="73" y="432"/>
                    <a:pt x="106" y="432"/>
                  </a:cubicBezTo>
                  <a:cubicBezTo>
                    <a:pt x="351" y="432"/>
                    <a:pt x="466" y="800"/>
                    <a:pt x="709" y="800"/>
                  </a:cubicBezTo>
                  <a:cubicBezTo>
                    <a:pt x="718" y="800"/>
                    <a:pt x="728" y="800"/>
                    <a:pt x="738" y="799"/>
                  </a:cubicBezTo>
                  <a:lnTo>
                    <a:pt x="857" y="680"/>
                  </a:lnTo>
                  <a:cubicBezTo>
                    <a:pt x="810" y="275"/>
                    <a:pt x="476" y="239"/>
                    <a:pt x="262" y="25"/>
                  </a:cubicBezTo>
                  <a:cubicBezTo>
                    <a:pt x="238" y="13"/>
                    <a:pt x="214" y="13"/>
                    <a:pt x="19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9" name="Google Shape;3039;p35"/>
            <p:cNvSpPr/>
            <p:nvPr/>
          </p:nvSpPr>
          <p:spPr>
            <a:xfrm>
              <a:off x="8748286" y="3221130"/>
              <a:ext cx="27078" cy="19409"/>
            </a:xfrm>
            <a:custGeom>
              <a:avLst/>
              <a:gdLst/>
              <a:ahLst/>
              <a:cxnLst/>
              <a:rect l="l" t="t" r="r" b="b"/>
              <a:pathLst>
                <a:path w="858" h="615" extrusionOk="0">
                  <a:moveTo>
                    <a:pt x="179" y="0"/>
                  </a:moveTo>
                  <a:cubicBezTo>
                    <a:pt x="96" y="72"/>
                    <a:pt x="1" y="119"/>
                    <a:pt x="1" y="262"/>
                  </a:cubicBezTo>
                  <a:cubicBezTo>
                    <a:pt x="230" y="262"/>
                    <a:pt x="381" y="615"/>
                    <a:pt x="607" y="615"/>
                  </a:cubicBezTo>
                  <a:cubicBezTo>
                    <a:pt x="675" y="615"/>
                    <a:pt x="749" y="583"/>
                    <a:pt x="834" y="500"/>
                  </a:cubicBezTo>
                  <a:cubicBezTo>
                    <a:pt x="834" y="477"/>
                    <a:pt x="834" y="429"/>
                    <a:pt x="858" y="381"/>
                  </a:cubicBezTo>
                  <a:cubicBezTo>
                    <a:pt x="596" y="322"/>
                    <a:pt x="358" y="227"/>
                    <a:pt x="17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0" name="Google Shape;3040;p35"/>
            <p:cNvSpPr/>
            <p:nvPr/>
          </p:nvSpPr>
          <p:spPr>
            <a:xfrm>
              <a:off x="8842238" y="4029233"/>
              <a:ext cx="19567" cy="21208"/>
            </a:xfrm>
            <a:custGeom>
              <a:avLst/>
              <a:gdLst/>
              <a:ahLst/>
              <a:cxnLst/>
              <a:rect l="l" t="t" r="r" b="b"/>
              <a:pathLst>
                <a:path w="620" h="672" extrusionOk="0">
                  <a:moveTo>
                    <a:pt x="350" y="0"/>
                  </a:moveTo>
                  <a:cubicBezTo>
                    <a:pt x="312" y="0"/>
                    <a:pt x="267" y="9"/>
                    <a:pt x="215" y="28"/>
                  </a:cubicBezTo>
                  <a:cubicBezTo>
                    <a:pt x="167" y="64"/>
                    <a:pt x="143" y="112"/>
                    <a:pt x="96" y="136"/>
                  </a:cubicBezTo>
                  <a:cubicBezTo>
                    <a:pt x="0" y="243"/>
                    <a:pt x="143" y="326"/>
                    <a:pt x="107" y="421"/>
                  </a:cubicBezTo>
                  <a:cubicBezTo>
                    <a:pt x="107" y="671"/>
                    <a:pt x="358" y="529"/>
                    <a:pt x="417" y="671"/>
                  </a:cubicBezTo>
                  <a:cubicBezTo>
                    <a:pt x="500" y="659"/>
                    <a:pt x="560" y="600"/>
                    <a:pt x="596" y="529"/>
                  </a:cubicBezTo>
                  <a:cubicBezTo>
                    <a:pt x="619" y="469"/>
                    <a:pt x="619" y="421"/>
                    <a:pt x="619" y="362"/>
                  </a:cubicBezTo>
                  <a:cubicBezTo>
                    <a:pt x="571" y="177"/>
                    <a:pt x="522" y="0"/>
                    <a:pt x="35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1" name="Google Shape;3041;p35"/>
            <p:cNvSpPr/>
            <p:nvPr/>
          </p:nvSpPr>
          <p:spPr>
            <a:xfrm>
              <a:off x="8599485" y="3627296"/>
              <a:ext cx="21082" cy="16190"/>
            </a:xfrm>
            <a:custGeom>
              <a:avLst/>
              <a:gdLst/>
              <a:ahLst/>
              <a:cxnLst/>
              <a:rect l="l" t="t" r="r" b="b"/>
              <a:pathLst>
                <a:path w="668" h="513" extrusionOk="0">
                  <a:moveTo>
                    <a:pt x="453" y="1"/>
                  </a:moveTo>
                  <a:cubicBezTo>
                    <a:pt x="398" y="47"/>
                    <a:pt x="335" y="54"/>
                    <a:pt x="272" y="54"/>
                  </a:cubicBezTo>
                  <a:cubicBezTo>
                    <a:pt x="246" y="54"/>
                    <a:pt x="221" y="53"/>
                    <a:pt x="195" y="53"/>
                  </a:cubicBezTo>
                  <a:cubicBezTo>
                    <a:pt x="123" y="53"/>
                    <a:pt x="55" y="62"/>
                    <a:pt x="1" y="132"/>
                  </a:cubicBezTo>
                  <a:cubicBezTo>
                    <a:pt x="96" y="251"/>
                    <a:pt x="72" y="453"/>
                    <a:pt x="227" y="513"/>
                  </a:cubicBezTo>
                  <a:cubicBezTo>
                    <a:pt x="267" y="483"/>
                    <a:pt x="232" y="353"/>
                    <a:pt x="289" y="353"/>
                  </a:cubicBezTo>
                  <a:cubicBezTo>
                    <a:pt x="300" y="353"/>
                    <a:pt x="315" y="358"/>
                    <a:pt x="334" y="370"/>
                  </a:cubicBezTo>
                  <a:cubicBezTo>
                    <a:pt x="398" y="402"/>
                    <a:pt x="461" y="443"/>
                    <a:pt x="515" y="443"/>
                  </a:cubicBezTo>
                  <a:cubicBezTo>
                    <a:pt x="563" y="443"/>
                    <a:pt x="604" y="411"/>
                    <a:pt x="632" y="311"/>
                  </a:cubicBezTo>
                  <a:cubicBezTo>
                    <a:pt x="668" y="156"/>
                    <a:pt x="596" y="49"/>
                    <a:pt x="45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2" name="Google Shape;3042;p35"/>
            <p:cNvSpPr/>
            <p:nvPr/>
          </p:nvSpPr>
          <p:spPr>
            <a:xfrm>
              <a:off x="8867769" y="3225265"/>
              <a:ext cx="15464" cy="24838"/>
            </a:xfrm>
            <a:custGeom>
              <a:avLst/>
              <a:gdLst/>
              <a:ahLst/>
              <a:cxnLst/>
              <a:rect l="l" t="t" r="r" b="b"/>
              <a:pathLst>
                <a:path w="490" h="787" extrusionOk="0">
                  <a:moveTo>
                    <a:pt x="382" y="0"/>
                  </a:moveTo>
                  <a:cubicBezTo>
                    <a:pt x="180" y="131"/>
                    <a:pt x="84" y="358"/>
                    <a:pt x="60" y="631"/>
                  </a:cubicBezTo>
                  <a:cubicBezTo>
                    <a:pt x="1" y="691"/>
                    <a:pt x="13" y="750"/>
                    <a:pt x="72" y="786"/>
                  </a:cubicBezTo>
                  <a:cubicBezTo>
                    <a:pt x="311" y="715"/>
                    <a:pt x="299" y="369"/>
                    <a:pt x="489" y="238"/>
                  </a:cubicBezTo>
                  <a:cubicBezTo>
                    <a:pt x="465" y="167"/>
                    <a:pt x="418" y="72"/>
                    <a:pt x="38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3" name="Google Shape;3043;p35"/>
            <p:cNvSpPr/>
            <p:nvPr/>
          </p:nvSpPr>
          <p:spPr>
            <a:xfrm>
              <a:off x="8913624" y="3875319"/>
              <a:ext cx="19567" cy="27457"/>
            </a:xfrm>
            <a:custGeom>
              <a:avLst/>
              <a:gdLst/>
              <a:ahLst/>
              <a:cxnLst/>
              <a:rect l="l" t="t" r="r" b="b"/>
              <a:pathLst>
                <a:path w="620" h="870" extrusionOk="0">
                  <a:moveTo>
                    <a:pt x="36" y="0"/>
                  </a:moveTo>
                  <a:lnTo>
                    <a:pt x="36" y="0"/>
                  </a:lnTo>
                  <a:cubicBezTo>
                    <a:pt x="1" y="476"/>
                    <a:pt x="334" y="655"/>
                    <a:pt x="620" y="869"/>
                  </a:cubicBezTo>
                  <a:cubicBezTo>
                    <a:pt x="477" y="524"/>
                    <a:pt x="298" y="226"/>
                    <a:pt x="3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4" name="Google Shape;3044;p35"/>
            <p:cNvSpPr/>
            <p:nvPr/>
          </p:nvSpPr>
          <p:spPr>
            <a:xfrm>
              <a:off x="8823460" y="2920751"/>
              <a:ext cx="14675" cy="13697"/>
            </a:xfrm>
            <a:custGeom>
              <a:avLst/>
              <a:gdLst/>
              <a:ahLst/>
              <a:cxnLst/>
              <a:rect l="l" t="t" r="r" b="b"/>
              <a:pathLst>
                <a:path w="465" h="434" extrusionOk="0">
                  <a:moveTo>
                    <a:pt x="171" y="0"/>
                  </a:moveTo>
                  <a:cubicBezTo>
                    <a:pt x="131" y="0"/>
                    <a:pt x="86" y="13"/>
                    <a:pt x="36" y="41"/>
                  </a:cubicBezTo>
                  <a:cubicBezTo>
                    <a:pt x="24" y="231"/>
                    <a:pt x="0" y="422"/>
                    <a:pt x="238" y="434"/>
                  </a:cubicBezTo>
                  <a:cubicBezTo>
                    <a:pt x="333" y="422"/>
                    <a:pt x="464" y="398"/>
                    <a:pt x="405" y="231"/>
                  </a:cubicBezTo>
                  <a:cubicBezTo>
                    <a:pt x="361" y="100"/>
                    <a:pt x="285" y="0"/>
                    <a:pt x="1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5" name="Google Shape;3045;p35"/>
            <p:cNvSpPr/>
            <p:nvPr/>
          </p:nvSpPr>
          <p:spPr>
            <a:xfrm>
              <a:off x="8817054" y="3093758"/>
              <a:ext cx="17326" cy="21082"/>
            </a:xfrm>
            <a:custGeom>
              <a:avLst/>
              <a:gdLst/>
              <a:ahLst/>
              <a:cxnLst/>
              <a:rect l="l" t="t" r="r" b="b"/>
              <a:pathLst>
                <a:path w="549" h="668" extrusionOk="0">
                  <a:moveTo>
                    <a:pt x="227" y="0"/>
                  </a:moveTo>
                  <a:cubicBezTo>
                    <a:pt x="72" y="131"/>
                    <a:pt x="24" y="310"/>
                    <a:pt x="1" y="512"/>
                  </a:cubicBezTo>
                  <a:lnTo>
                    <a:pt x="1" y="572"/>
                  </a:lnTo>
                  <a:cubicBezTo>
                    <a:pt x="78" y="598"/>
                    <a:pt x="144" y="667"/>
                    <a:pt x="223" y="667"/>
                  </a:cubicBezTo>
                  <a:cubicBezTo>
                    <a:pt x="254" y="667"/>
                    <a:pt x="286" y="657"/>
                    <a:pt x="322" y="631"/>
                  </a:cubicBezTo>
                  <a:cubicBezTo>
                    <a:pt x="548" y="357"/>
                    <a:pt x="84" y="250"/>
                    <a:pt x="22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6" name="Google Shape;3046;p35"/>
            <p:cNvSpPr/>
            <p:nvPr/>
          </p:nvSpPr>
          <p:spPr>
            <a:xfrm>
              <a:off x="8738156" y="3551207"/>
              <a:ext cx="20325" cy="12245"/>
            </a:xfrm>
            <a:custGeom>
              <a:avLst/>
              <a:gdLst/>
              <a:ahLst/>
              <a:cxnLst/>
              <a:rect l="l" t="t" r="r" b="b"/>
              <a:pathLst>
                <a:path w="644" h="388" extrusionOk="0">
                  <a:moveTo>
                    <a:pt x="282" y="0"/>
                  </a:moveTo>
                  <a:cubicBezTo>
                    <a:pt x="168" y="0"/>
                    <a:pt x="66" y="55"/>
                    <a:pt x="0" y="305"/>
                  </a:cubicBezTo>
                  <a:cubicBezTo>
                    <a:pt x="82" y="249"/>
                    <a:pt x="154" y="228"/>
                    <a:pt x="222" y="228"/>
                  </a:cubicBezTo>
                  <a:cubicBezTo>
                    <a:pt x="371" y="228"/>
                    <a:pt x="496" y="331"/>
                    <a:pt x="643" y="388"/>
                  </a:cubicBezTo>
                  <a:lnTo>
                    <a:pt x="500" y="31"/>
                  </a:lnTo>
                  <a:cubicBezTo>
                    <a:pt x="427" y="22"/>
                    <a:pt x="352" y="0"/>
                    <a:pt x="28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7" name="Google Shape;3047;p35"/>
            <p:cNvSpPr/>
            <p:nvPr/>
          </p:nvSpPr>
          <p:spPr>
            <a:xfrm>
              <a:off x="8687062" y="3726518"/>
              <a:ext cx="10541" cy="16664"/>
            </a:xfrm>
            <a:custGeom>
              <a:avLst/>
              <a:gdLst/>
              <a:ahLst/>
              <a:cxnLst/>
              <a:rect l="l" t="t" r="r" b="b"/>
              <a:pathLst>
                <a:path w="334" h="528" extrusionOk="0">
                  <a:moveTo>
                    <a:pt x="24" y="0"/>
                  </a:moveTo>
                  <a:cubicBezTo>
                    <a:pt x="12" y="84"/>
                    <a:pt x="12" y="191"/>
                    <a:pt x="0" y="286"/>
                  </a:cubicBezTo>
                  <a:cubicBezTo>
                    <a:pt x="65" y="416"/>
                    <a:pt x="141" y="527"/>
                    <a:pt x="289" y="527"/>
                  </a:cubicBezTo>
                  <a:cubicBezTo>
                    <a:pt x="303" y="527"/>
                    <a:pt x="318" y="526"/>
                    <a:pt x="333" y="524"/>
                  </a:cubicBezTo>
                  <a:lnTo>
                    <a:pt x="333" y="286"/>
                  </a:lnTo>
                  <a:cubicBezTo>
                    <a:pt x="262" y="143"/>
                    <a:pt x="191" y="12"/>
                    <a:pt x="2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8" name="Google Shape;3048;p35"/>
            <p:cNvSpPr/>
            <p:nvPr/>
          </p:nvSpPr>
          <p:spPr>
            <a:xfrm>
              <a:off x="8740397" y="3790930"/>
              <a:ext cx="15054" cy="16411"/>
            </a:xfrm>
            <a:custGeom>
              <a:avLst/>
              <a:gdLst/>
              <a:ahLst/>
              <a:cxnLst/>
              <a:rect l="l" t="t" r="r" b="b"/>
              <a:pathLst>
                <a:path w="477" h="520" extrusionOk="0">
                  <a:moveTo>
                    <a:pt x="250" y="0"/>
                  </a:moveTo>
                  <a:cubicBezTo>
                    <a:pt x="167" y="0"/>
                    <a:pt x="84" y="77"/>
                    <a:pt x="1" y="102"/>
                  </a:cubicBezTo>
                  <a:cubicBezTo>
                    <a:pt x="36" y="329"/>
                    <a:pt x="179" y="412"/>
                    <a:pt x="310" y="519"/>
                  </a:cubicBezTo>
                  <a:cubicBezTo>
                    <a:pt x="286" y="352"/>
                    <a:pt x="477" y="209"/>
                    <a:pt x="358" y="55"/>
                  </a:cubicBezTo>
                  <a:cubicBezTo>
                    <a:pt x="322" y="15"/>
                    <a:pt x="286" y="0"/>
                    <a:pt x="25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9" name="Google Shape;3049;p35"/>
            <p:cNvSpPr/>
            <p:nvPr/>
          </p:nvSpPr>
          <p:spPr>
            <a:xfrm>
              <a:off x="8802789" y="3129830"/>
              <a:ext cx="15054" cy="11014"/>
            </a:xfrm>
            <a:custGeom>
              <a:avLst/>
              <a:gdLst/>
              <a:ahLst/>
              <a:cxnLst/>
              <a:rect l="l" t="t" r="r" b="b"/>
              <a:pathLst>
                <a:path w="477" h="349" extrusionOk="0">
                  <a:moveTo>
                    <a:pt x="119" y="36"/>
                  </a:moveTo>
                  <a:cubicBezTo>
                    <a:pt x="24" y="60"/>
                    <a:pt x="48" y="179"/>
                    <a:pt x="0" y="262"/>
                  </a:cubicBezTo>
                  <a:cubicBezTo>
                    <a:pt x="64" y="325"/>
                    <a:pt x="118" y="348"/>
                    <a:pt x="166" y="348"/>
                  </a:cubicBezTo>
                  <a:cubicBezTo>
                    <a:pt x="282" y="348"/>
                    <a:pt x="367" y="219"/>
                    <a:pt x="476" y="203"/>
                  </a:cubicBezTo>
                  <a:cubicBezTo>
                    <a:pt x="381" y="0"/>
                    <a:pt x="226" y="107"/>
                    <a:pt x="119" y="36"/>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0" name="Google Shape;3050;p35"/>
            <p:cNvSpPr/>
            <p:nvPr/>
          </p:nvSpPr>
          <p:spPr>
            <a:xfrm>
              <a:off x="8673144" y="3333481"/>
              <a:ext cx="14297" cy="15433"/>
            </a:xfrm>
            <a:custGeom>
              <a:avLst/>
              <a:gdLst/>
              <a:ahLst/>
              <a:cxnLst/>
              <a:rect l="l" t="t" r="r" b="b"/>
              <a:pathLst>
                <a:path w="453" h="489" extrusionOk="0">
                  <a:moveTo>
                    <a:pt x="143" y="0"/>
                  </a:moveTo>
                  <a:lnTo>
                    <a:pt x="1" y="215"/>
                  </a:lnTo>
                  <a:cubicBezTo>
                    <a:pt x="60" y="417"/>
                    <a:pt x="203" y="488"/>
                    <a:pt x="358" y="488"/>
                  </a:cubicBezTo>
                  <a:lnTo>
                    <a:pt x="453" y="488"/>
                  </a:lnTo>
                  <a:lnTo>
                    <a:pt x="14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1" name="Google Shape;3051;p35"/>
            <p:cNvSpPr/>
            <p:nvPr/>
          </p:nvSpPr>
          <p:spPr>
            <a:xfrm>
              <a:off x="8736262" y="4285240"/>
              <a:ext cx="13950" cy="19946"/>
            </a:xfrm>
            <a:custGeom>
              <a:avLst/>
              <a:gdLst/>
              <a:ahLst/>
              <a:cxnLst/>
              <a:rect l="l" t="t" r="r" b="b"/>
              <a:pathLst>
                <a:path w="442" h="632" extrusionOk="0">
                  <a:moveTo>
                    <a:pt x="120" y="1"/>
                  </a:moveTo>
                  <a:cubicBezTo>
                    <a:pt x="1" y="96"/>
                    <a:pt x="13" y="227"/>
                    <a:pt x="1" y="358"/>
                  </a:cubicBezTo>
                  <a:cubicBezTo>
                    <a:pt x="1" y="465"/>
                    <a:pt x="13" y="584"/>
                    <a:pt x="120" y="632"/>
                  </a:cubicBezTo>
                  <a:cubicBezTo>
                    <a:pt x="441" y="417"/>
                    <a:pt x="144" y="215"/>
                    <a:pt x="12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2" name="Google Shape;3052;p35"/>
            <p:cNvSpPr/>
            <p:nvPr/>
          </p:nvSpPr>
          <p:spPr>
            <a:xfrm>
              <a:off x="8900464" y="3855026"/>
              <a:ext cx="14328" cy="20482"/>
            </a:xfrm>
            <a:custGeom>
              <a:avLst/>
              <a:gdLst/>
              <a:ahLst/>
              <a:cxnLst/>
              <a:rect l="l" t="t" r="r" b="b"/>
              <a:pathLst>
                <a:path w="454" h="649" extrusionOk="0">
                  <a:moveTo>
                    <a:pt x="1" y="0"/>
                  </a:moveTo>
                  <a:lnTo>
                    <a:pt x="144" y="500"/>
                  </a:lnTo>
                  <a:cubicBezTo>
                    <a:pt x="228" y="532"/>
                    <a:pt x="304" y="649"/>
                    <a:pt x="412" y="649"/>
                  </a:cubicBezTo>
                  <a:cubicBezTo>
                    <a:pt x="425" y="649"/>
                    <a:pt x="439" y="647"/>
                    <a:pt x="453" y="643"/>
                  </a:cubicBezTo>
                  <a:cubicBezTo>
                    <a:pt x="334" y="405"/>
                    <a:pt x="215" y="167"/>
                    <a:pt x="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3" name="Google Shape;3053;p35"/>
            <p:cNvSpPr/>
            <p:nvPr/>
          </p:nvSpPr>
          <p:spPr>
            <a:xfrm>
              <a:off x="8770472" y="3408623"/>
              <a:ext cx="14675" cy="16190"/>
            </a:xfrm>
            <a:custGeom>
              <a:avLst/>
              <a:gdLst/>
              <a:ahLst/>
              <a:cxnLst/>
              <a:rect l="l" t="t" r="r" b="b"/>
              <a:pathLst>
                <a:path w="465" h="513" extrusionOk="0">
                  <a:moveTo>
                    <a:pt x="465" y="1"/>
                  </a:moveTo>
                  <a:cubicBezTo>
                    <a:pt x="393" y="36"/>
                    <a:pt x="334" y="84"/>
                    <a:pt x="250" y="132"/>
                  </a:cubicBezTo>
                  <a:cubicBezTo>
                    <a:pt x="250" y="262"/>
                    <a:pt x="0" y="322"/>
                    <a:pt x="167" y="513"/>
                  </a:cubicBezTo>
                  <a:cubicBezTo>
                    <a:pt x="429" y="453"/>
                    <a:pt x="417" y="203"/>
                    <a:pt x="4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4" name="Google Shape;3054;p35"/>
            <p:cNvSpPr/>
            <p:nvPr/>
          </p:nvSpPr>
          <p:spPr>
            <a:xfrm>
              <a:off x="8861015" y="3245178"/>
              <a:ext cx="13192" cy="15812"/>
            </a:xfrm>
            <a:custGeom>
              <a:avLst/>
              <a:gdLst/>
              <a:ahLst/>
              <a:cxnLst/>
              <a:rect l="l" t="t" r="r" b="b"/>
              <a:pathLst>
                <a:path w="418" h="501" extrusionOk="0">
                  <a:moveTo>
                    <a:pt x="274" y="0"/>
                  </a:moveTo>
                  <a:cubicBezTo>
                    <a:pt x="1" y="155"/>
                    <a:pt x="84" y="322"/>
                    <a:pt x="251" y="500"/>
                  </a:cubicBezTo>
                  <a:cubicBezTo>
                    <a:pt x="417" y="393"/>
                    <a:pt x="346" y="274"/>
                    <a:pt x="286" y="155"/>
                  </a:cubicBezTo>
                  <a:cubicBezTo>
                    <a:pt x="286" y="96"/>
                    <a:pt x="274" y="60"/>
                    <a:pt x="2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5" name="Google Shape;3055;p35"/>
            <p:cNvSpPr/>
            <p:nvPr/>
          </p:nvSpPr>
          <p:spPr>
            <a:xfrm>
              <a:off x="8751316" y="3806173"/>
              <a:ext cx="15812" cy="9058"/>
            </a:xfrm>
            <a:custGeom>
              <a:avLst/>
              <a:gdLst/>
              <a:ahLst/>
              <a:cxnLst/>
              <a:rect l="l" t="t" r="r" b="b"/>
              <a:pathLst>
                <a:path w="501" h="287" extrusionOk="0">
                  <a:moveTo>
                    <a:pt x="321" y="0"/>
                  </a:moveTo>
                  <a:cubicBezTo>
                    <a:pt x="226" y="48"/>
                    <a:pt x="107" y="96"/>
                    <a:pt x="0" y="143"/>
                  </a:cubicBezTo>
                  <a:cubicBezTo>
                    <a:pt x="24" y="274"/>
                    <a:pt x="119" y="274"/>
                    <a:pt x="202" y="286"/>
                  </a:cubicBezTo>
                  <a:cubicBezTo>
                    <a:pt x="369" y="262"/>
                    <a:pt x="500" y="215"/>
                    <a:pt x="32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6" name="Google Shape;3056;p35"/>
            <p:cNvSpPr/>
            <p:nvPr/>
          </p:nvSpPr>
          <p:spPr>
            <a:xfrm>
              <a:off x="8757312" y="4347948"/>
              <a:ext cx="86443" cy="80983"/>
            </a:xfrm>
            <a:custGeom>
              <a:avLst/>
              <a:gdLst/>
              <a:ahLst/>
              <a:cxnLst/>
              <a:rect l="l" t="t" r="r" b="b"/>
              <a:pathLst>
                <a:path w="2739" h="2566" extrusionOk="0">
                  <a:moveTo>
                    <a:pt x="1989" y="1"/>
                  </a:moveTo>
                  <a:cubicBezTo>
                    <a:pt x="1957" y="1"/>
                    <a:pt x="1926" y="5"/>
                    <a:pt x="1894" y="14"/>
                  </a:cubicBezTo>
                  <a:cubicBezTo>
                    <a:pt x="1733" y="198"/>
                    <a:pt x="1849" y="635"/>
                    <a:pt x="1485" y="635"/>
                  </a:cubicBezTo>
                  <a:cubicBezTo>
                    <a:pt x="1471" y="635"/>
                    <a:pt x="1456" y="634"/>
                    <a:pt x="1441" y="633"/>
                  </a:cubicBezTo>
                  <a:lnTo>
                    <a:pt x="1441" y="633"/>
                  </a:lnTo>
                  <a:cubicBezTo>
                    <a:pt x="1334" y="788"/>
                    <a:pt x="1453" y="1074"/>
                    <a:pt x="1215" y="1145"/>
                  </a:cubicBezTo>
                  <a:cubicBezTo>
                    <a:pt x="1206" y="1148"/>
                    <a:pt x="1197" y="1149"/>
                    <a:pt x="1187" y="1149"/>
                  </a:cubicBezTo>
                  <a:cubicBezTo>
                    <a:pt x="1079" y="1149"/>
                    <a:pt x="950" y="981"/>
                    <a:pt x="855" y="981"/>
                  </a:cubicBezTo>
                  <a:cubicBezTo>
                    <a:pt x="817" y="981"/>
                    <a:pt x="785" y="1008"/>
                    <a:pt x="763" y="1086"/>
                  </a:cubicBezTo>
                  <a:cubicBezTo>
                    <a:pt x="655" y="1395"/>
                    <a:pt x="1024" y="1205"/>
                    <a:pt x="1132" y="1348"/>
                  </a:cubicBezTo>
                  <a:cubicBezTo>
                    <a:pt x="1203" y="1443"/>
                    <a:pt x="1358" y="1467"/>
                    <a:pt x="1263" y="1633"/>
                  </a:cubicBezTo>
                  <a:cubicBezTo>
                    <a:pt x="1231" y="1706"/>
                    <a:pt x="1185" y="1733"/>
                    <a:pt x="1139" y="1733"/>
                  </a:cubicBezTo>
                  <a:cubicBezTo>
                    <a:pt x="1079" y="1733"/>
                    <a:pt x="1021" y="1687"/>
                    <a:pt x="1001" y="1633"/>
                  </a:cubicBezTo>
                  <a:cubicBezTo>
                    <a:pt x="906" y="1449"/>
                    <a:pt x="816" y="1384"/>
                    <a:pt x="732" y="1384"/>
                  </a:cubicBezTo>
                  <a:cubicBezTo>
                    <a:pt x="570" y="1384"/>
                    <a:pt x="427" y="1619"/>
                    <a:pt x="310" y="1705"/>
                  </a:cubicBezTo>
                  <a:cubicBezTo>
                    <a:pt x="1" y="1967"/>
                    <a:pt x="393" y="2098"/>
                    <a:pt x="453" y="2288"/>
                  </a:cubicBezTo>
                  <a:cubicBezTo>
                    <a:pt x="477" y="2371"/>
                    <a:pt x="524" y="2467"/>
                    <a:pt x="572" y="2562"/>
                  </a:cubicBezTo>
                  <a:cubicBezTo>
                    <a:pt x="586" y="2564"/>
                    <a:pt x="599" y="2565"/>
                    <a:pt x="611" y="2565"/>
                  </a:cubicBezTo>
                  <a:cubicBezTo>
                    <a:pt x="785" y="2565"/>
                    <a:pt x="779" y="2340"/>
                    <a:pt x="846" y="2229"/>
                  </a:cubicBezTo>
                  <a:cubicBezTo>
                    <a:pt x="882" y="2169"/>
                    <a:pt x="893" y="2098"/>
                    <a:pt x="905" y="2038"/>
                  </a:cubicBezTo>
                  <a:cubicBezTo>
                    <a:pt x="905" y="2145"/>
                    <a:pt x="917" y="2229"/>
                    <a:pt x="1001" y="2300"/>
                  </a:cubicBezTo>
                  <a:cubicBezTo>
                    <a:pt x="1191" y="2240"/>
                    <a:pt x="1358" y="2110"/>
                    <a:pt x="1489" y="1931"/>
                  </a:cubicBezTo>
                  <a:cubicBezTo>
                    <a:pt x="1870" y="1431"/>
                    <a:pt x="2275" y="931"/>
                    <a:pt x="2679" y="431"/>
                  </a:cubicBezTo>
                  <a:cubicBezTo>
                    <a:pt x="2727" y="335"/>
                    <a:pt x="2739" y="252"/>
                    <a:pt x="2703" y="157"/>
                  </a:cubicBezTo>
                  <a:cubicBezTo>
                    <a:pt x="2644" y="85"/>
                    <a:pt x="2572" y="62"/>
                    <a:pt x="2501" y="38"/>
                  </a:cubicBezTo>
                  <a:cubicBezTo>
                    <a:pt x="2456" y="55"/>
                    <a:pt x="2413" y="62"/>
                    <a:pt x="2370" y="62"/>
                  </a:cubicBezTo>
                  <a:cubicBezTo>
                    <a:pt x="2239" y="62"/>
                    <a:pt x="2115" y="1"/>
                    <a:pt x="198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7" name="Google Shape;3057;p35"/>
            <p:cNvSpPr/>
            <p:nvPr/>
          </p:nvSpPr>
          <p:spPr>
            <a:xfrm>
              <a:off x="8909112" y="4121417"/>
              <a:ext cx="44752" cy="92471"/>
            </a:xfrm>
            <a:custGeom>
              <a:avLst/>
              <a:gdLst/>
              <a:ahLst/>
              <a:cxnLst/>
              <a:rect l="l" t="t" r="r" b="b"/>
              <a:pathLst>
                <a:path w="1418" h="2930" extrusionOk="0">
                  <a:moveTo>
                    <a:pt x="430" y="1047"/>
                  </a:moveTo>
                  <a:cubicBezTo>
                    <a:pt x="465" y="1092"/>
                    <a:pt x="510" y="1132"/>
                    <a:pt x="548" y="1179"/>
                  </a:cubicBezTo>
                  <a:cubicBezTo>
                    <a:pt x="493" y="1142"/>
                    <a:pt x="459" y="1091"/>
                    <a:pt x="430" y="1047"/>
                  </a:cubicBezTo>
                  <a:close/>
                  <a:moveTo>
                    <a:pt x="727" y="1"/>
                  </a:moveTo>
                  <a:cubicBezTo>
                    <a:pt x="644" y="120"/>
                    <a:pt x="560" y="251"/>
                    <a:pt x="501" y="382"/>
                  </a:cubicBezTo>
                  <a:cubicBezTo>
                    <a:pt x="370" y="572"/>
                    <a:pt x="322" y="775"/>
                    <a:pt x="405" y="1013"/>
                  </a:cubicBezTo>
                  <a:cubicBezTo>
                    <a:pt x="322" y="1191"/>
                    <a:pt x="1" y="1251"/>
                    <a:pt x="72" y="1418"/>
                  </a:cubicBezTo>
                  <a:cubicBezTo>
                    <a:pt x="322" y="1941"/>
                    <a:pt x="13" y="2430"/>
                    <a:pt x="84" y="2930"/>
                  </a:cubicBezTo>
                  <a:cubicBezTo>
                    <a:pt x="703" y="2120"/>
                    <a:pt x="1120" y="1167"/>
                    <a:pt x="1417" y="132"/>
                  </a:cubicBezTo>
                  <a:cubicBezTo>
                    <a:pt x="1407" y="129"/>
                    <a:pt x="1396" y="127"/>
                    <a:pt x="1384" y="127"/>
                  </a:cubicBezTo>
                  <a:cubicBezTo>
                    <a:pt x="1246" y="127"/>
                    <a:pt x="1076" y="325"/>
                    <a:pt x="936" y="325"/>
                  </a:cubicBezTo>
                  <a:cubicBezTo>
                    <a:pt x="850" y="325"/>
                    <a:pt x="775" y="248"/>
                    <a:pt x="72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8" name="Google Shape;3058;p35"/>
            <p:cNvSpPr/>
            <p:nvPr/>
          </p:nvSpPr>
          <p:spPr>
            <a:xfrm>
              <a:off x="8693437" y="4444929"/>
              <a:ext cx="68422" cy="51885"/>
            </a:xfrm>
            <a:custGeom>
              <a:avLst/>
              <a:gdLst/>
              <a:ahLst/>
              <a:cxnLst/>
              <a:rect l="l" t="t" r="r" b="b"/>
              <a:pathLst>
                <a:path w="2168" h="1644" extrusionOk="0">
                  <a:moveTo>
                    <a:pt x="1679" y="1"/>
                  </a:moveTo>
                  <a:cubicBezTo>
                    <a:pt x="1536" y="108"/>
                    <a:pt x="1322" y="168"/>
                    <a:pt x="1370" y="453"/>
                  </a:cubicBezTo>
                  <a:cubicBezTo>
                    <a:pt x="1417" y="691"/>
                    <a:pt x="1251" y="715"/>
                    <a:pt x="1120" y="775"/>
                  </a:cubicBezTo>
                  <a:cubicBezTo>
                    <a:pt x="703" y="930"/>
                    <a:pt x="393" y="1251"/>
                    <a:pt x="36" y="1513"/>
                  </a:cubicBezTo>
                  <a:cubicBezTo>
                    <a:pt x="12" y="1537"/>
                    <a:pt x="12" y="1573"/>
                    <a:pt x="0" y="1584"/>
                  </a:cubicBezTo>
                  <a:cubicBezTo>
                    <a:pt x="12" y="1596"/>
                    <a:pt x="24" y="1632"/>
                    <a:pt x="48" y="1644"/>
                  </a:cubicBezTo>
                  <a:cubicBezTo>
                    <a:pt x="739" y="1537"/>
                    <a:pt x="1215" y="882"/>
                    <a:pt x="1894" y="656"/>
                  </a:cubicBezTo>
                  <a:cubicBezTo>
                    <a:pt x="2108" y="584"/>
                    <a:pt x="2167" y="358"/>
                    <a:pt x="2025" y="108"/>
                  </a:cubicBezTo>
                  <a:cubicBezTo>
                    <a:pt x="2013" y="63"/>
                    <a:pt x="1994" y="47"/>
                    <a:pt x="1970" y="47"/>
                  </a:cubicBezTo>
                  <a:cubicBezTo>
                    <a:pt x="1912" y="47"/>
                    <a:pt x="1827" y="149"/>
                    <a:pt x="1762" y="149"/>
                  </a:cubicBezTo>
                  <a:cubicBezTo>
                    <a:pt x="1724" y="149"/>
                    <a:pt x="1693" y="114"/>
                    <a:pt x="167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9" name="Google Shape;3059;p35"/>
            <p:cNvSpPr/>
            <p:nvPr/>
          </p:nvSpPr>
          <p:spPr>
            <a:xfrm>
              <a:off x="8740397" y="4411887"/>
              <a:ext cx="48508" cy="50748"/>
            </a:xfrm>
            <a:custGeom>
              <a:avLst/>
              <a:gdLst/>
              <a:ahLst/>
              <a:cxnLst/>
              <a:rect l="l" t="t" r="r" b="b"/>
              <a:pathLst>
                <a:path w="1537" h="1608" extrusionOk="0">
                  <a:moveTo>
                    <a:pt x="1477" y="0"/>
                  </a:moveTo>
                  <a:cubicBezTo>
                    <a:pt x="1418" y="24"/>
                    <a:pt x="1322" y="60"/>
                    <a:pt x="1299" y="119"/>
                  </a:cubicBezTo>
                  <a:cubicBezTo>
                    <a:pt x="1227" y="250"/>
                    <a:pt x="1168" y="393"/>
                    <a:pt x="1084" y="536"/>
                  </a:cubicBezTo>
                  <a:cubicBezTo>
                    <a:pt x="1059" y="586"/>
                    <a:pt x="1036" y="602"/>
                    <a:pt x="1014" y="602"/>
                  </a:cubicBezTo>
                  <a:cubicBezTo>
                    <a:pt x="971" y="602"/>
                    <a:pt x="933" y="544"/>
                    <a:pt x="894" y="536"/>
                  </a:cubicBezTo>
                  <a:cubicBezTo>
                    <a:pt x="787" y="536"/>
                    <a:pt x="715" y="441"/>
                    <a:pt x="632" y="393"/>
                  </a:cubicBezTo>
                  <a:cubicBezTo>
                    <a:pt x="557" y="350"/>
                    <a:pt x="494" y="327"/>
                    <a:pt x="445" y="327"/>
                  </a:cubicBezTo>
                  <a:cubicBezTo>
                    <a:pt x="345" y="327"/>
                    <a:pt x="302" y="420"/>
                    <a:pt x="334" y="619"/>
                  </a:cubicBezTo>
                  <a:cubicBezTo>
                    <a:pt x="358" y="810"/>
                    <a:pt x="406" y="965"/>
                    <a:pt x="191" y="1048"/>
                  </a:cubicBezTo>
                  <a:cubicBezTo>
                    <a:pt x="286" y="1250"/>
                    <a:pt x="1" y="1405"/>
                    <a:pt x="167" y="1608"/>
                  </a:cubicBezTo>
                  <a:cubicBezTo>
                    <a:pt x="357" y="1530"/>
                    <a:pt x="254" y="1149"/>
                    <a:pt x="484" y="1149"/>
                  </a:cubicBezTo>
                  <a:cubicBezTo>
                    <a:pt x="500" y="1149"/>
                    <a:pt x="517" y="1151"/>
                    <a:pt x="537" y="1155"/>
                  </a:cubicBezTo>
                  <a:cubicBezTo>
                    <a:pt x="542" y="1155"/>
                    <a:pt x="548" y="1155"/>
                    <a:pt x="554" y="1155"/>
                  </a:cubicBezTo>
                  <a:cubicBezTo>
                    <a:pt x="1088" y="1155"/>
                    <a:pt x="1242" y="616"/>
                    <a:pt x="1537" y="298"/>
                  </a:cubicBezTo>
                  <a:cubicBezTo>
                    <a:pt x="1525" y="191"/>
                    <a:pt x="1489" y="95"/>
                    <a:pt x="147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0" name="Google Shape;3060;p35"/>
            <p:cNvSpPr/>
            <p:nvPr/>
          </p:nvSpPr>
          <p:spPr>
            <a:xfrm>
              <a:off x="8582223" y="4501988"/>
              <a:ext cx="49612" cy="47245"/>
            </a:xfrm>
            <a:custGeom>
              <a:avLst/>
              <a:gdLst/>
              <a:ahLst/>
              <a:cxnLst/>
              <a:rect l="l" t="t" r="r" b="b"/>
              <a:pathLst>
                <a:path w="1572" h="1497" extrusionOk="0">
                  <a:moveTo>
                    <a:pt x="1084" y="0"/>
                  </a:moveTo>
                  <a:cubicBezTo>
                    <a:pt x="1055" y="0"/>
                    <a:pt x="1034" y="38"/>
                    <a:pt x="1024" y="146"/>
                  </a:cubicBezTo>
                  <a:cubicBezTo>
                    <a:pt x="1000" y="574"/>
                    <a:pt x="846" y="610"/>
                    <a:pt x="560" y="681"/>
                  </a:cubicBezTo>
                  <a:cubicBezTo>
                    <a:pt x="298" y="753"/>
                    <a:pt x="72" y="1015"/>
                    <a:pt x="0" y="1348"/>
                  </a:cubicBezTo>
                  <a:cubicBezTo>
                    <a:pt x="59" y="1407"/>
                    <a:pt x="106" y="1496"/>
                    <a:pt x="184" y="1496"/>
                  </a:cubicBezTo>
                  <a:cubicBezTo>
                    <a:pt x="216" y="1496"/>
                    <a:pt x="253" y="1481"/>
                    <a:pt x="298" y="1443"/>
                  </a:cubicBezTo>
                  <a:cubicBezTo>
                    <a:pt x="667" y="1146"/>
                    <a:pt x="977" y="717"/>
                    <a:pt x="1488" y="693"/>
                  </a:cubicBezTo>
                  <a:cubicBezTo>
                    <a:pt x="1512" y="693"/>
                    <a:pt x="1536" y="622"/>
                    <a:pt x="1548" y="598"/>
                  </a:cubicBezTo>
                  <a:cubicBezTo>
                    <a:pt x="1572" y="431"/>
                    <a:pt x="1429" y="336"/>
                    <a:pt x="1417" y="193"/>
                  </a:cubicBezTo>
                  <a:cubicBezTo>
                    <a:pt x="1401" y="207"/>
                    <a:pt x="1384" y="213"/>
                    <a:pt x="1367" y="213"/>
                  </a:cubicBezTo>
                  <a:cubicBezTo>
                    <a:pt x="1265" y="213"/>
                    <a:pt x="1153" y="0"/>
                    <a:pt x="108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1" name="Google Shape;3061;p35"/>
            <p:cNvSpPr/>
            <p:nvPr/>
          </p:nvSpPr>
          <p:spPr>
            <a:xfrm>
              <a:off x="8829078" y="4315253"/>
              <a:ext cx="30834" cy="37651"/>
            </a:xfrm>
            <a:custGeom>
              <a:avLst/>
              <a:gdLst/>
              <a:ahLst/>
              <a:cxnLst/>
              <a:rect l="l" t="t" r="r" b="b"/>
              <a:pathLst>
                <a:path w="977" h="1193" extrusionOk="0">
                  <a:moveTo>
                    <a:pt x="538" y="1"/>
                  </a:moveTo>
                  <a:cubicBezTo>
                    <a:pt x="441" y="1"/>
                    <a:pt x="349" y="149"/>
                    <a:pt x="167" y="443"/>
                  </a:cubicBezTo>
                  <a:cubicBezTo>
                    <a:pt x="155" y="455"/>
                    <a:pt x="120" y="467"/>
                    <a:pt x="108" y="479"/>
                  </a:cubicBezTo>
                  <a:cubicBezTo>
                    <a:pt x="36" y="621"/>
                    <a:pt x="24" y="776"/>
                    <a:pt x="1" y="943"/>
                  </a:cubicBezTo>
                  <a:cubicBezTo>
                    <a:pt x="24" y="1074"/>
                    <a:pt x="84" y="1157"/>
                    <a:pt x="167" y="1193"/>
                  </a:cubicBezTo>
                  <a:lnTo>
                    <a:pt x="382" y="1193"/>
                  </a:lnTo>
                  <a:cubicBezTo>
                    <a:pt x="739" y="1169"/>
                    <a:pt x="751" y="764"/>
                    <a:pt x="941" y="574"/>
                  </a:cubicBezTo>
                  <a:cubicBezTo>
                    <a:pt x="953" y="538"/>
                    <a:pt x="977" y="514"/>
                    <a:pt x="953" y="479"/>
                  </a:cubicBezTo>
                  <a:cubicBezTo>
                    <a:pt x="742" y="158"/>
                    <a:pt x="638" y="1"/>
                    <a:pt x="53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2" name="Google Shape;3062;p35"/>
            <p:cNvSpPr/>
            <p:nvPr/>
          </p:nvSpPr>
          <p:spPr>
            <a:xfrm>
              <a:off x="8637451" y="4492773"/>
              <a:ext cx="57534" cy="32128"/>
            </a:xfrm>
            <a:custGeom>
              <a:avLst/>
              <a:gdLst/>
              <a:ahLst/>
              <a:cxnLst/>
              <a:rect l="l" t="t" r="r" b="b"/>
              <a:pathLst>
                <a:path w="1823" h="1018" extrusionOk="0">
                  <a:moveTo>
                    <a:pt x="1342" y="0"/>
                  </a:moveTo>
                  <a:cubicBezTo>
                    <a:pt x="1073" y="0"/>
                    <a:pt x="818" y="112"/>
                    <a:pt x="584" y="330"/>
                  </a:cubicBezTo>
                  <a:cubicBezTo>
                    <a:pt x="274" y="378"/>
                    <a:pt x="227" y="735"/>
                    <a:pt x="0" y="902"/>
                  </a:cubicBezTo>
                  <a:cubicBezTo>
                    <a:pt x="84" y="985"/>
                    <a:pt x="168" y="1017"/>
                    <a:pt x="248" y="1017"/>
                  </a:cubicBezTo>
                  <a:cubicBezTo>
                    <a:pt x="386" y="1017"/>
                    <a:pt x="514" y="925"/>
                    <a:pt x="620" y="842"/>
                  </a:cubicBezTo>
                  <a:cubicBezTo>
                    <a:pt x="989" y="545"/>
                    <a:pt x="1429" y="414"/>
                    <a:pt x="1822" y="140"/>
                  </a:cubicBezTo>
                  <a:lnTo>
                    <a:pt x="1774" y="92"/>
                  </a:lnTo>
                  <a:cubicBezTo>
                    <a:pt x="1627" y="31"/>
                    <a:pt x="1483" y="0"/>
                    <a:pt x="134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3" name="Google Shape;3063;p35"/>
            <p:cNvSpPr/>
            <p:nvPr/>
          </p:nvSpPr>
          <p:spPr>
            <a:xfrm>
              <a:off x="8546151" y="4523890"/>
              <a:ext cx="26321" cy="38756"/>
            </a:xfrm>
            <a:custGeom>
              <a:avLst/>
              <a:gdLst/>
              <a:ahLst/>
              <a:cxnLst/>
              <a:rect l="l" t="t" r="r" b="b"/>
              <a:pathLst>
                <a:path w="834" h="1228" extrusionOk="0">
                  <a:moveTo>
                    <a:pt x="216" y="0"/>
                  </a:moveTo>
                  <a:cubicBezTo>
                    <a:pt x="116" y="0"/>
                    <a:pt x="97" y="264"/>
                    <a:pt x="0" y="273"/>
                  </a:cubicBezTo>
                  <a:cubicBezTo>
                    <a:pt x="12" y="440"/>
                    <a:pt x="12" y="595"/>
                    <a:pt x="24" y="761"/>
                  </a:cubicBezTo>
                  <a:cubicBezTo>
                    <a:pt x="156" y="912"/>
                    <a:pt x="198" y="1228"/>
                    <a:pt x="406" y="1228"/>
                  </a:cubicBezTo>
                  <a:cubicBezTo>
                    <a:pt x="460" y="1228"/>
                    <a:pt x="526" y="1206"/>
                    <a:pt x="607" y="1154"/>
                  </a:cubicBezTo>
                  <a:cubicBezTo>
                    <a:pt x="596" y="1059"/>
                    <a:pt x="548" y="1011"/>
                    <a:pt x="476" y="999"/>
                  </a:cubicBezTo>
                  <a:cubicBezTo>
                    <a:pt x="215" y="976"/>
                    <a:pt x="238" y="714"/>
                    <a:pt x="357" y="678"/>
                  </a:cubicBezTo>
                  <a:cubicBezTo>
                    <a:pt x="834" y="464"/>
                    <a:pt x="429" y="297"/>
                    <a:pt x="357" y="118"/>
                  </a:cubicBezTo>
                  <a:cubicBezTo>
                    <a:pt x="296" y="32"/>
                    <a:pt x="251" y="0"/>
                    <a:pt x="21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4" name="Google Shape;3064;p35"/>
            <p:cNvSpPr/>
            <p:nvPr/>
          </p:nvSpPr>
          <p:spPr>
            <a:xfrm>
              <a:off x="8943322" y="4074078"/>
              <a:ext cx="25185" cy="52263"/>
            </a:xfrm>
            <a:custGeom>
              <a:avLst/>
              <a:gdLst/>
              <a:ahLst/>
              <a:cxnLst/>
              <a:rect l="l" t="t" r="r" b="b"/>
              <a:pathLst>
                <a:path w="798" h="1656" extrusionOk="0">
                  <a:moveTo>
                    <a:pt x="798" y="0"/>
                  </a:moveTo>
                  <a:lnTo>
                    <a:pt x="798" y="0"/>
                  </a:lnTo>
                  <a:cubicBezTo>
                    <a:pt x="750" y="36"/>
                    <a:pt x="643" y="96"/>
                    <a:pt x="643" y="131"/>
                  </a:cubicBezTo>
                  <a:cubicBezTo>
                    <a:pt x="703" y="691"/>
                    <a:pt x="405" y="846"/>
                    <a:pt x="0" y="882"/>
                  </a:cubicBezTo>
                  <a:cubicBezTo>
                    <a:pt x="119" y="1132"/>
                    <a:pt x="393" y="1310"/>
                    <a:pt x="345" y="1655"/>
                  </a:cubicBezTo>
                  <a:cubicBezTo>
                    <a:pt x="595" y="1143"/>
                    <a:pt x="774" y="608"/>
                    <a:pt x="79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5" name="Google Shape;3065;p35"/>
            <p:cNvSpPr/>
            <p:nvPr/>
          </p:nvSpPr>
          <p:spPr>
            <a:xfrm>
              <a:off x="8617537" y="4502461"/>
              <a:ext cx="38724" cy="18431"/>
            </a:xfrm>
            <a:custGeom>
              <a:avLst/>
              <a:gdLst/>
              <a:ahLst/>
              <a:cxnLst/>
              <a:rect l="l" t="t" r="r" b="b"/>
              <a:pathLst>
                <a:path w="1227" h="584" extrusionOk="0">
                  <a:moveTo>
                    <a:pt x="575" y="1"/>
                  </a:moveTo>
                  <a:cubicBezTo>
                    <a:pt x="478" y="1"/>
                    <a:pt x="387" y="34"/>
                    <a:pt x="310" y="154"/>
                  </a:cubicBezTo>
                  <a:cubicBezTo>
                    <a:pt x="0" y="452"/>
                    <a:pt x="310" y="476"/>
                    <a:pt x="441" y="559"/>
                  </a:cubicBezTo>
                  <a:cubicBezTo>
                    <a:pt x="512" y="583"/>
                    <a:pt x="572" y="583"/>
                    <a:pt x="655" y="583"/>
                  </a:cubicBezTo>
                  <a:cubicBezTo>
                    <a:pt x="662" y="584"/>
                    <a:pt x="669" y="584"/>
                    <a:pt x="676" y="584"/>
                  </a:cubicBezTo>
                  <a:cubicBezTo>
                    <a:pt x="975" y="584"/>
                    <a:pt x="936" y="83"/>
                    <a:pt x="1227" y="71"/>
                  </a:cubicBezTo>
                  <a:cubicBezTo>
                    <a:pt x="1210" y="30"/>
                    <a:pt x="1183" y="12"/>
                    <a:pt x="1148" y="12"/>
                  </a:cubicBezTo>
                  <a:cubicBezTo>
                    <a:pt x="1132" y="12"/>
                    <a:pt x="1115" y="16"/>
                    <a:pt x="1096" y="23"/>
                  </a:cubicBezTo>
                  <a:cubicBezTo>
                    <a:pt x="1051" y="47"/>
                    <a:pt x="1003" y="56"/>
                    <a:pt x="954" y="56"/>
                  </a:cubicBezTo>
                  <a:cubicBezTo>
                    <a:pt x="830" y="56"/>
                    <a:pt x="698" y="1"/>
                    <a:pt x="5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6" name="Google Shape;3066;p35"/>
            <p:cNvSpPr/>
            <p:nvPr/>
          </p:nvSpPr>
          <p:spPr>
            <a:xfrm>
              <a:off x="8872661" y="4260340"/>
              <a:ext cx="18463" cy="33201"/>
            </a:xfrm>
            <a:custGeom>
              <a:avLst/>
              <a:gdLst/>
              <a:ahLst/>
              <a:cxnLst/>
              <a:rect l="l" t="t" r="r" b="b"/>
              <a:pathLst>
                <a:path w="585" h="1052" extrusionOk="0">
                  <a:moveTo>
                    <a:pt x="77" y="1"/>
                  </a:moveTo>
                  <a:cubicBezTo>
                    <a:pt x="53" y="1"/>
                    <a:pt x="27" y="19"/>
                    <a:pt x="1" y="52"/>
                  </a:cubicBezTo>
                  <a:cubicBezTo>
                    <a:pt x="215" y="349"/>
                    <a:pt x="144" y="718"/>
                    <a:pt x="227" y="1052"/>
                  </a:cubicBezTo>
                  <a:cubicBezTo>
                    <a:pt x="441" y="849"/>
                    <a:pt x="548" y="599"/>
                    <a:pt x="584" y="302"/>
                  </a:cubicBezTo>
                  <a:cubicBezTo>
                    <a:pt x="525" y="194"/>
                    <a:pt x="406" y="254"/>
                    <a:pt x="346" y="171"/>
                  </a:cubicBezTo>
                  <a:lnTo>
                    <a:pt x="132" y="40"/>
                  </a:lnTo>
                  <a:cubicBezTo>
                    <a:pt x="116" y="13"/>
                    <a:pt x="97" y="1"/>
                    <a:pt x="7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7" name="Google Shape;3067;p35"/>
            <p:cNvSpPr/>
            <p:nvPr/>
          </p:nvSpPr>
          <p:spPr>
            <a:xfrm>
              <a:off x="8858396" y="4292751"/>
              <a:ext cx="21429" cy="36483"/>
            </a:xfrm>
            <a:custGeom>
              <a:avLst/>
              <a:gdLst/>
              <a:ahLst/>
              <a:cxnLst/>
              <a:rect l="l" t="t" r="r" b="b"/>
              <a:pathLst>
                <a:path w="679" h="1156" extrusionOk="0">
                  <a:moveTo>
                    <a:pt x="369" y="1"/>
                  </a:moveTo>
                  <a:cubicBezTo>
                    <a:pt x="262" y="1"/>
                    <a:pt x="191" y="49"/>
                    <a:pt x="131" y="144"/>
                  </a:cubicBezTo>
                  <a:cubicBezTo>
                    <a:pt x="477" y="477"/>
                    <a:pt x="0" y="811"/>
                    <a:pt x="131" y="1156"/>
                  </a:cubicBezTo>
                  <a:cubicBezTo>
                    <a:pt x="369" y="799"/>
                    <a:pt x="536" y="406"/>
                    <a:pt x="67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8" name="Google Shape;3068;p35"/>
            <p:cNvSpPr/>
            <p:nvPr/>
          </p:nvSpPr>
          <p:spPr>
            <a:xfrm>
              <a:off x="8561173" y="4544151"/>
              <a:ext cx="22565" cy="16569"/>
            </a:xfrm>
            <a:custGeom>
              <a:avLst/>
              <a:gdLst/>
              <a:ahLst/>
              <a:cxnLst/>
              <a:rect l="l" t="t" r="r" b="b"/>
              <a:pathLst>
                <a:path w="715" h="525" extrusionOk="0">
                  <a:moveTo>
                    <a:pt x="667" y="0"/>
                  </a:moveTo>
                  <a:cubicBezTo>
                    <a:pt x="477" y="179"/>
                    <a:pt x="131" y="36"/>
                    <a:pt x="0" y="369"/>
                  </a:cubicBezTo>
                  <a:cubicBezTo>
                    <a:pt x="36" y="417"/>
                    <a:pt x="84" y="476"/>
                    <a:pt x="131" y="524"/>
                  </a:cubicBezTo>
                  <a:cubicBezTo>
                    <a:pt x="298" y="310"/>
                    <a:pt x="715" y="476"/>
                    <a:pt x="66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9" name="Google Shape;3069;p35"/>
            <p:cNvSpPr/>
            <p:nvPr/>
          </p:nvSpPr>
          <p:spPr>
            <a:xfrm>
              <a:off x="8883580" y="4237523"/>
              <a:ext cx="18431" cy="31970"/>
            </a:xfrm>
            <a:custGeom>
              <a:avLst/>
              <a:gdLst/>
              <a:ahLst/>
              <a:cxnLst/>
              <a:rect l="l" t="t" r="r" b="b"/>
              <a:pathLst>
                <a:path w="584" h="1013" extrusionOk="0">
                  <a:moveTo>
                    <a:pt x="583" y="1"/>
                  </a:moveTo>
                  <a:lnTo>
                    <a:pt x="583" y="1"/>
                  </a:lnTo>
                  <a:cubicBezTo>
                    <a:pt x="274" y="191"/>
                    <a:pt x="345" y="715"/>
                    <a:pt x="0" y="882"/>
                  </a:cubicBezTo>
                  <a:cubicBezTo>
                    <a:pt x="60" y="977"/>
                    <a:pt x="155" y="1013"/>
                    <a:pt x="238" y="1013"/>
                  </a:cubicBezTo>
                  <a:cubicBezTo>
                    <a:pt x="417" y="703"/>
                    <a:pt x="583" y="382"/>
                    <a:pt x="58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0" name="Google Shape;3070;p35"/>
            <p:cNvSpPr/>
            <p:nvPr/>
          </p:nvSpPr>
          <p:spPr>
            <a:xfrm>
              <a:off x="8841102" y="4333336"/>
              <a:ext cx="17705" cy="28593"/>
            </a:xfrm>
            <a:custGeom>
              <a:avLst/>
              <a:gdLst/>
              <a:ahLst/>
              <a:cxnLst/>
              <a:rect l="l" t="t" r="r" b="b"/>
              <a:pathLst>
                <a:path w="561" h="906" extrusionOk="0">
                  <a:moveTo>
                    <a:pt x="560" y="1"/>
                  </a:moveTo>
                  <a:lnTo>
                    <a:pt x="560" y="1"/>
                  </a:lnTo>
                  <a:cubicBezTo>
                    <a:pt x="310" y="120"/>
                    <a:pt x="239" y="465"/>
                    <a:pt x="1" y="620"/>
                  </a:cubicBezTo>
                  <a:cubicBezTo>
                    <a:pt x="13" y="715"/>
                    <a:pt x="24" y="798"/>
                    <a:pt x="24" y="906"/>
                  </a:cubicBezTo>
                  <a:cubicBezTo>
                    <a:pt x="263" y="656"/>
                    <a:pt x="477" y="370"/>
                    <a:pt x="56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1" name="Google Shape;3071;p35"/>
            <p:cNvSpPr/>
            <p:nvPr/>
          </p:nvSpPr>
          <p:spPr>
            <a:xfrm>
              <a:off x="8793384" y="3818449"/>
              <a:ext cx="63530" cy="96605"/>
            </a:xfrm>
            <a:custGeom>
              <a:avLst/>
              <a:gdLst/>
              <a:ahLst/>
              <a:cxnLst/>
              <a:rect l="l" t="t" r="r" b="b"/>
              <a:pathLst>
                <a:path w="2013" h="3061" extrusionOk="0">
                  <a:moveTo>
                    <a:pt x="438" y="0"/>
                  </a:moveTo>
                  <a:cubicBezTo>
                    <a:pt x="314" y="0"/>
                    <a:pt x="171" y="44"/>
                    <a:pt x="1" y="147"/>
                  </a:cubicBezTo>
                  <a:cubicBezTo>
                    <a:pt x="227" y="361"/>
                    <a:pt x="584" y="576"/>
                    <a:pt x="96" y="873"/>
                  </a:cubicBezTo>
                  <a:cubicBezTo>
                    <a:pt x="215" y="933"/>
                    <a:pt x="227" y="1088"/>
                    <a:pt x="191" y="1195"/>
                  </a:cubicBezTo>
                  <a:cubicBezTo>
                    <a:pt x="117" y="1471"/>
                    <a:pt x="101" y="1527"/>
                    <a:pt x="245" y="1527"/>
                  </a:cubicBezTo>
                  <a:cubicBezTo>
                    <a:pt x="288" y="1527"/>
                    <a:pt x="344" y="1522"/>
                    <a:pt x="417" y="1516"/>
                  </a:cubicBezTo>
                  <a:cubicBezTo>
                    <a:pt x="512" y="1588"/>
                    <a:pt x="620" y="1635"/>
                    <a:pt x="703" y="1683"/>
                  </a:cubicBezTo>
                  <a:cubicBezTo>
                    <a:pt x="774" y="1731"/>
                    <a:pt x="858" y="1754"/>
                    <a:pt x="834" y="1850"/>
                  </a:cubicBezTo>
                  <a:cubicBezTo>
                    <a:pt x="821" y="1919"/>
                    <a:pt x="782" y="1932"/>
                    <a:pt x="737" y="1932"/>
                  </a:cubicBezTo>
                  <a:cubicBezTo>
                    <a:pt x="712" y="1932"/>
                    <a:pt x="685" y="1928"/>
                    <a:pt x="660" y="1928"/>
                  </a:cubicBezTo>
                  <a:cubicBezTo>
                    <a:pt x="645" y="1928"/>
                    <a:pt x="632" y="1929"/>
                    <a:pt x="620" y="1933"/>
                  </a:cubicBezTo>
                  <a:cubicBezTo>
                    <a:pt x="489" y="1957"/>
                    <a:pt x="405" y="1981"/>
                    <a:pt x="405" y="2147"/>
                  </a:cubicBezTo>
                  <a:cubicBezTo>
                    <a:pt x="453" y="2231"/>
                    <a:pt x="501" y="2314"/>
                    <a:pt x="536" y="2397"/>
                  </a:cubicBezTo>
                  <a:cubicBezTo>
                    <a:pt x="572" y="2528"/>
                    <a:pt x="679" y="2588"/>
                    <a:pt x="763" y="2647"/>
                  </a:cubicBezTo>
                  <a:cubicBezTo>
                    <a:pt x="774" y="2683"/>
                    <a:pt x="774" y="2707"/>
                    <a:pt x="763" y="2743"/>
                  </a:cubicBezTo>
                  <a:cubicBezTo>
                    <a:pt x="769" y="2742"/>
                    <a:pt x="775" y="2742"/>
                    <a:pt x="780" y="2742"/>
                  </a:cubicBezTo>
                  <a:cubicBezTo>
                    <a:pt x="959" y="2742"/>
                    <a:pt x="961" y="3061"/>
                    <a:pt x="1138" y="3061"/>
                  </a:cubicBezTo>
                  <a:cubicBezTo>
                    <a:pt x="1154" y="3061"/>
                    <a:pt x="1172" y="3058"/>
                    <a:pt x="1191" y="3052"/>
                  </a:cubicBezTo>
                  <a:cubicBezTo>
                    <a:pt x="1405" y="2576"/>
                    <a:pt x="1179" y="1826"/>
                    <a:pt x="2013" y="1695"/>
                  </a:cubicBezTo>
                  <a:cubicBezTo>
                    <a:pt x="1718" y="1593"/>
                    <a:pt x="1704" y="1276"/>
                    <a:pt x="1467" y="1276"/>
                  </a:cubicBezTo>
                  <a:cubicBezTo>
                    <a:pt x="1455" y="1276"/>
                    <a:pt x="1443" y="1276"/>
                    <a:pt x="1429" y="1278"/>
                  </a:cubicBezTo>
                  <a:cubicBezTo>
                    <a:pt x="1382" y="1286"/>
                    <a:pt x="1335" y="1403"/>
                    <a:pt x="1285" y="1403"/>
                  </a:cubicBezTo>
                  <a:cubicBezTo>
                    <a:pt x="1258" y="1403"/>
                    <a:pt x="1231" y="1372"/>
                    <a:pt x="1203" y="1278"/>
                  </a:cubicBezTo>
                  <a:cubicBezTo>
                    <a:pt x="1179" y="1159"/>
                    <a:pt x="1120" y="1040"/>
                    <a:pt x="1298" y="992"/>
                  </a:cubicBezTo>
                  <a:cubicBezTo>
                    <a:pt x="1358" y="981"/>
                    <a:pt x="1441" y="921"/>
                    <a:pt x="1358" y="838"/>
                  </a:cubicBezTo>
                  <a:cubicBezTo>
                    <a:pt x="1071" y="523"/>
                    <a:pt x="871" y="0"/>
                    <a:pt x="43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2" name="Google Shape;3072;p35"/>
            <p:cNvSpPr/>
            <p:nvPr/>
          </p:nvSpPr>
          <p:spPr>
            <a:xfrm>
              <a:off x="8820809" y="4088564"/>
              <a:ext cx="54536" cy="60690"/>
            </a:xfrm>
            <a:custGeom>
              <a:avLst/>
              <a:gdLst/>
              <a:ahLst/>
              <a:cxnLst/>
              <a:rect l="l" t="t" r="r" b="b"/>
              <a:pathLst>
                <a:path w="1728" h="1923" extrusionOk="0">
                  <a:moveTo>
                    <a:pt x="1367" y="0"/>
                  </a:moveTo>
                  <a:cubicBezTo>
                    <a:pt x="1120" y="0"/>
                    <a:pt x="941" y="176"/>
                    <a:pt x="786" y="399"/>
                  </a:cubicBezTo>
                  <a:cubicBezTo>
                    <a:pt x="759" y="602"/>
                    <a:pt x="696" y="663"/>
                    <a:pt x="619" y="663"/>
                  </a:cubicBezTo>
                  <a:cubicBezTo>
                    <a:pt x="528" y="663"/>
                    <a:pt x="418" y="580"/>
                    <a:pt x="322" y="542"/>
                  </a:cubicBezTo>
                  <a:lnTo>
                    <a:pt x="322" y="542"/>
                  </a:lnTo>
                  <a:cubicBezTo>
                    <a:pt x="358" y="875"/>
                    <a:pt x="72" y="1042"/>
                    <a:pt x="1" y="1327"/>
                  </a:cubicBezTo>
                  <a:cubicBezTo>
                    <a:pt x="227" y="1530"/>
                    <a:pt x="441" y="1744"/>
                    <a:pt x="656" y="1923"/>
                  </a:cubicBezTo>
                  <a:lnTo>
                    <a:pt x="1096" y="1923"/>
                  </a:lnTo>
                  <a:cubicBezTo>
                    <a:pt x="1227" y="1649"/>
                    <a:pt x="1179" y="1220"/>
                    <a:pt x="1596" y="1196"/>
                  </a:cubicBezTo>
                  <a:cubicBezTo>
                    <a:pt x="1608" y="1196"/>
                    <a:pt x="1596" y="1089"/>
                    <a:pt x="1548" y="1042"/>
                  </a:cubicBezTo>
                  <a:cubicBezTo>
                    <a:pt x="1501" y="994"/>
                    <a:pt x="1489" y="923"/>
                    <a:pt x="1441" y="899"/>
                  </a:cubicBezTo>
                  <a:cubicBezTo>
                    <a:pt x="1410" y="870"/>
                    <a:pt x="1369" y="864"/>
                    <a:pt x="1326" y="864"/>
                  </a:cubicBezTo>
                  <a:cubicBezTo>
                    <a:pt x="1288" y="864"/>
                    <a:pt x="1248" y="869"/>
                    <a:pt x="1211" y="869"/>
                  </a:cubicBezTo>
                  <a:cubicBezTo>
                    <a:pt x="1132" y="869"/>
                    <a:pt x="1066" y="845"/>
                    <a:pt x="1060" y="696"/>
                  </a:cubicBezTo>
                  <a:cubicBezTo>
                    <a:pt x="1037" y="482"/>
                    <a:pt x="1251" y="434"/>
                    <a:pt x="1394" y="363"/>
                  </a:cubicBezTo>
                  <a:cubicBezTo>
                    <a:pt x="1513" y="303"/>
                    <a:pt x="1727" y="268"/>
                    <a:pt x="1548" y="30"/>
                  </a:cubicBezTo>
                  <a:cubicBezTo>
                    <a:pt x="1484" y="10"/>
                    <a:pt x="1424" y="0"/>
                    <a:pt x="136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3" name="Google Shape;3073;p35"/>
            <p:cNvSpPr/>
            <p:nvPr/>
          </p:nvSpPr>
          <p:spPr>
            <a:xfrm>
              <a:off x="8659227" y="3549345"/>
              <a:ext cx="48886" cy="67097"/>
            </a:xfrm>
            <a:custGeom>
              <a:avLst/>
              <a:gdLst/>
              <a:ahLst/>
              <a:cxnLst/>
              <a:rect l="l" t="t" r="r" b="b"/>
              <a:pathLst>
                <a:path w="1549" h="2126" extrusionOk="0">
                  <a:moveTo>
                    <a:pt x="774" y="0"/>
                  </a:moveTo>
                  <a:cubicBezTo>
                    <a:pt x="713" y="0"/>
                    <a:pt x="642" y="23"/>
                    <a:pt x="561" y="78"/>
                  </a:cubicBezTo>
                  <a:cubicBezTo>
                    <a:pt x="561" y="256"/>
                    <a:pt x="465" y="328"/>
                    <a:pt x="311" y="328"/>
                  </a:cubicBezTo>
                  <a:cubicBezTo>
                    <a:pt x="144" y="328"/>
                    <a:pt x="1" y="364"/>
                    <a:pt x="13" y="602"/>
                  </a:cubicBezTo>
                  <a:cubicBezTo>
                    <a:pt x="49" y="560"/>
                    <a:pt x="78" y="544"/>
                    <a:pt x="103" y="544"/>
                  </a:cubicBezTo>
                  <a:cubicBezTo>
                    <a:pt x="186" y="544"/>
                    <a:pt x="212" y="732"/>
                    <a:pt x="288" y="732"/>
                  </a:cubicBezTo>
                  <a:cubicBezTo>
                    <a:pt x="299" y="732"/>
                    <a:pt x="310" y="729"/>
                    <a:pt x="322" y="721"/>
                  </a:cubicBezTo>
                  <a:cubicBezTo>
                    <a:pt x="501" y="721"/>
                    <a:pt x="608" y="816"/>
                    <a:pt x="680" y="995"/>
                  </a:cubicBezTo>
                  <a:cubicBezTo>
                    <a:pt x="846" y="1149"/>
                    <a:pt x="834" y="1316"/>
                    <a:pt x="703" y="1459"/>
                  </a:cubicBezTo>
                  <a:cubicBezTo>
                    <a:pt x="584" y="1471"/>
                    <a:pt x="430" y="1435"/>
                    <a:pt x="346" y="1590"/>
                  </a:cubicBezTo>
                  <a:cubicBezTo>
                    <a:pt x="680" y="1816"/>
                    <a:pt x="1037" y="2042"/>
                    <a:pt x="1442" y="2126"/>
                  </a:cubicBezTo>
                  <a:cubicBezTo>
                    <a:pt x="1549" y="1947"/>
                    <a:pt x="1537" y="1769"/>
                    <a:pt x="1454" y="1578"/>
                  </a:cubicBezTo>
                  <a:cubicBezTo>
                    <a:pt x="1358" y="1161"/>
                    <a:pt x="1120" y="816"/>
                    <a:pt x="1073" y="375"/>
                  </a:cubicBezTo>
                  <a:cubicBezTo>
                    <a:pt x="1046" y="198"/>
                    <a:pt x="953" y="0"/>
                    <a:pt x="7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4" name="Google Shape;3074;p35"/>
            <p:cNvSpPr/>
            <p:nvPr/>
          </p:nvSpPr>
          <p:spPr>
            <a:xfrm>
              <a:off x="8661499" y="3600250"/>
              <a:ext cx="64288" cy="41691"/>
            </a:xfrm>
            <a:custGeom>
              <a:avLst/>
              <a:gdLst/>
              <a:ahLst/>
              <a:cxnLst/>
              <a:rect l="l" t="t" r="r" b="b"/>
              <a:pathLst>
                <a:path w="2037" h="1321" extrusionOk="0">
                  <a:moveTo>
                    <a:pt x="274" y="1"/>
                  </a:moveTo>
                  <a:lnTo>
                    <a:pt x="274" y="1"/>
                  </a:lnTo>
                  <a:cubicBezTo>
                    <a:pt x="0" y="537"/>
                    <a:pt x="727" y="275"/>
                    <a:pt x="679" y="644"/>
                  </a:cubicBezTo>
                  <a:cubicBezTo>
                    <a:pt x="724" y="636"/>
                    <a:pt x="768" y="632"/>
                    <a:pt x="810" y="632"/>
                  </a:cubicBezTo>
                  <a:cubicBezTo>
                    <a:pt x="1154" y="632"/>
                    <a:pt x="1390" y="882"/>
                    <a:pt x="1560" y="1179"/>
                  </a:cubicBezTo>
                  <a:cubicBezTo>
                    <a:pt x="1622" y="1284"/>
                    <a:pt x="1670" y="1320"/>
                    <a:pt x="1710" y="1320"/>
                  </a:cubicBezTo>
                  <a:cubicBezTo>
                    <a:pt x="1795" y="1320"/>
                    <a:pt x="1849" y="1160"/>
                    <a:pt x="1929" y="1120"/>
                  </a:cubicBezTo>
                  <a:cubicBezTo>
                    <a:pt x="2024" y="1025"/>
                    <a:pt x="1953" y="858"/>
                    <a:pt x="2036" y="751"/>
                  </a:cubicBezTo>
                  <a:cubicBezTo>
                    <a:pt x="2013" y="441"/>
                    <a:pt x="1882" y="275"/>
                    <a:pt x="1596" y="251"/>
                  </a:cubicBezTo>
                  <a:cubicBezTo>
                    <a:pt x="1513" y="322"/>
                    <a:pt x="1441" y="382"/>
                    <a:pt x="1393" y="489"/>
                  </a:cubicBezTo>
                  <a:cubicBezTo>
                    <a:pt x="1048" y="275"/>
                    <a:pt x="691" y="36"/>
                    <a:pt x="2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5" name="Google Shape;3075;p35"/>
            <p:cNvSpPr/>
            <p:nvPr/>
          </p:nvSpPr>
          <p:spPr>
            <a:xfrm>
              <a:off x="8797140" y="4271733"/>
              <a:ext cx="38345" cy="71042"/>
            </a:xfrm>
            <a:custGeom>
              <a:avLst/>
              <a:gdLst/>
              <a:ahLst/>
              <a:cxnLst/>
              <a:rect l="l" t="t" r="r" b="b"/>
              <a:pathLst>
                <a:path w="1215" h="2251" extrusionOk="0">
                  <a:moveTo>
                    <a:pt x="263" y="0"/>
                  </a:moveTo>
                  <a:lnTo>
                    <a:pt x="263" y="0"/>
                  </a:lnTo>
                  <a:cubicBezTo>
                    <a:pt x="798" y="762"/>
                    <a:pt x="774" y="917"/>
                    <a:pt x="120" y="1536"/>
                  </a:cubicBezTo>
                  <a:cubicBezTo>
                    <a:pt x="108" y="1536"/>
                    <a:pt x="96" y="1548"/>
                    <a:pt x="84" y="1560"/>
                  </a:cubicBezTo>
                  <a:cubicBezTo>
                    <a:pt x="1" y="1643"/>
                    <a:pt x="1" y="1715"/>
                    <a:pt x="48" y="1822"/>
                  </a:cubicBezTo>
                  <a:cubicBezTo>
                    <a:pt x="67" y="1819"/>
                    <a:pt x="84" y="1818"/>
                    <a:pt x="101" y="1818"/>
                  </a:cubicBezTo>
                  <a:cubicBezTo>
                    <a:pt x="393" y="1818"/>
                    <a:pt x="492" y="2183"/>
                    <a:pt x="751" y="2250"/>
                  </a:cubicBezTo>
                  <a:cubicBezTo>
                    <a:pt x="917" y="2143"/>
                    <a:pt x="1096" y="2024"/>
                    <a:pt x="1191" y="1834"/>
                  </a:cubicBezTo>
                  <a:lnTo>
                    <a:pt x="1215" y="1822"/>
                  </a:lnTo>
                  <a:cubicBezTo>
                    <a:pt x="1132" y="1715"/>
                    <a:pt x="1132" y="1536"/>
                    <a:pt x="977" y="1500"/>
                  </a:cubicBezTo>
                  <a:cubicBezTo>
                    <a:pt x="970" y="1499"/>
                    <a:pt x="964" y="1498"/>
                    <a:pt x="959" y="1498"/>
                  </a:cubicBezTo>
                  <a:cubicBezTo>
                    <a:pt x="852" y="1498"/>
                    <a:pt x="946" y="1756"/>
                    <a:pt x="868" y="1756"/>
                  </a:cubicBezTo>
                  <a:cubicBezTo>
                    <a:pt x="849" y="1756"/>
                    <a:pt x="819" y="1741"/>
                    <a:pt x="774" y="1703"/>
                  </a:cubicBezTo>
                  <a:cubicBezTo>
                    <a:pt x="632" y="1584"/>
                    <a:pt x="798" y="1441"/>
                    <a:pt x="858" y="1298"/>
                  </a:cubicBezTo>
                  <a:cubicBezTo>
                    <a:pt x="1155" y="631"/>
                    <a:pt x="882" y="95"/>
                    <a:pt x="26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6" name="Google Shape;3076;p35"/>
            <p:cNvSpPr/>
            <p:nvPr/>
          </p:nvSpPr>
          <p:spPr>
            <a:xfrm>
              <a:off x="8850664" y="4121417"/>
              <a:ext cx="32917" cy="28404"/>
            </a:xfrm>
            <a:custGeom>
              <a:avLst/>
              <a:gdLst/>
              <a:ahLst/>
              <a:cxnLst/>
              <a:rect l="l" t="t" r="r" b="b"/>
              <a:pathLst>
                <a:path w="1043" h="900" extrusionOk="0">
                  <a:moveTo>
                    <a:pt x="591" y="1"/>
                  </a:moveTo>
                  <a:cubicBezTo>
                    <a:pt x="591" y="94"/>
                    <a:pt x="591" y="160"/>
                    <a:pt x="489" y="160"/>
                  </a:cubicBezTo>
                  <a:cubicBezTo>
                    <a:pt x="474" y="160"/>
                    <a:pt x="456" y="159"/>
                    <a:pt x="436" y="155"/>
                  </a:cubicBezTo>
                  <a:cubicBezTo>
                    <a:pt x="366" y="146"/>
                    <a:pt x="307" y="140"/>
                    <a:pt x="257" y="140"/>
                  </a:cubicBezTo>
                  <a:cubicBezTo>
                    <a:pt x="1" y="140"/>
                    <a:pt x="1" y="296"/>
                    <a:pt x="150" y="894"/>
                  </a:cubicBezTo>
                  <a:cubicBezTo>
                    <a:pt x="227" y="894"/>
                    <a:pt x="302" y="897"/>
                    <a:pt x="372" y="897"/>
                  </a:cubicBezTo>
                  <a:cubicBezTo>
                    <a:pt x="442" y="897"/>
                    <a:pt x="507" y="894"/>
                    <a:pt x="567" y="882"/>
                  </a:cubicBezTo>
                  <a:cubicBezTo>
                    <a:pt x="639" y="882"/>
                    <a:pt x="727" y="900"/>
                    <a:pt x="801" y="900"/>
                  </a:cubicBezTo>
                  <a:cubicBezTo>
                    <a:pt x="886" y="900"/>
                    <a:pt x="953" y="876"/>
                    <a:pt x="960" y="775"/>
                  </a:cubicBezTo>
                  <a:cubicBezTo>
                    <a:pt x="972" y="596"/>
                    <a:pt x="1043" y="310"/>
                    <a:pt x="805" y="179"/>
                  </a:cubicBezTo>
                  <a:cubicBezTo>
                    <a:pt x="733" y="132"/>
                    <a:pt x="662" y="60"/>
                    <a:pt x="59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7" name="Google Shape;3077;p35"/>
            <p:cNvSpPr/>
            <p:nvPr/>
          </p:nvSpPr>
          <p:spPr>
            <a:xfrm>
              <a:off x="8922114" y="4057320"/>
              <a:ext cx="29509" cy="39324"/>
            </a:xfrm>
            <a:custGeom>
              <a:avLst/>
              <a:gdLst/>
              <a:ahLst/>
              <a:cxnLst/>
              <a:rect l="l" t="t" r="r" b="b"/>
              <a:pathLst>
                <a:path w="935" h="1246" extrusionOk="0">
                  <a:moveTo>
                    <a:pt x="737" y="0"/>
                  </a:moveTo>
                  <a:cubicBezTo>
                    <a:pt x="423" y="0"/>
                    <a:pt x="409" y="590"/>
                    <a:pt x="94" y="590"/>
                  </a:cubicBezTo>
                  <a:cubicBezTo>
                    <a:pt x="70" y="590"/>
                    <a:pt x="45" y="586"/>
                    <a:pt x="17" y="579"/>
                  </a:cubicBezTo>
                  <a:cubicBezTo>
                    <a:pt x="17" y="578"/>
                    <a:pt x="16" y="578"/>
                    <a:pt x="16" y="578"/>
                  </a:cubicBezTo>
                  <a:lnTo>
                    <a:pt x="16" y="578"/>
                  </a:lnTo>
                  <a:cubicBezTo>
                    <a:pt x="1" y="578"/>
                    <a:pt x="133" y="1014"/>
                    <a:pt x="5" y="1246"/>
                  </a:cubicBezTo>
                  <a:cubicBezTo>
                    <a:pt x="196" y="1024"/>
                    <a:pt x="284" y="920"/>
                    <a:pt x="357" y="920"/>
                  </a:cubicBezTo>
                  <a:cubicBezTo>
                    <a:pt x="420" y="920"/>
                    <a:pt x="470" y="1000"/>
                    <a:pt x="565" y="1151"/>
                  </a:cubicBezTo>
                  <a:cubicBezTo>
                    <a:pt x="583" y="1174"/>
                    <a:pt x="604" y="1186"/>
                    <a:pt x="623" y="1186"/>
                  </a:cubicBezTo>
                  <a:cubicBezTo>
                    <a:pt x="642" y="1186"/>
                    <a:pt x="660" y="1174"/>
                    <a:pt x="672" y="1151"/>
                  </a:cubicBezTo>
                  <a:cubicBezTo>
                    <a:pt x="744" y="1127"/>
                    <a:pt x="803" y="1079"/>
                    <a:pt x="863" y="1032"/>
                  </a:cubicBezTo>
                  <a:cubicBezTo>
                    <a:pt x="922" y="996"/>
                    <a:pt x="934" y="948"/>
                    <a:pt x="863" y="901"/>
                  </a:cubicBezTo>
                  <a:cubicBezTo>
                    <a:pt x="434" y="603"/>
                    <a:pt x="684" y="317"/>
                    <a:pt x="922" y="55"/>
                  </a:cubicBezTo>
                  <a:cubicBezTo>
                    <a:pt x="850" y="17"/>
                    <a:pt x="789" y="0"/>
                    <a:pt x="73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8" name="Google Shape;3078;p35"/>
            <p:cNvSpPr/>
            <p:nvPr/>
          </p:nvSpPr>
          <p:spPr>
            <a:xfrm>
              <a:off x="8843374" y="3982399"/>
              <a:ext cx="31970" cy="63215"/>
            </a:xfrm>
            <a:custGeom>
              <a:avLst/>
              <a:gdLst/>
              <a:ahLst/>
              <a:cxnLst/>
              <a:rect l="l" t="t" r="r" b="b"/>
              <a:pathLst>
                <a:path w="1013" h="2003" extrusionOk="0">
                  <a:moveTo>
                    <a:pt x="179" y="0"/>
                  </a:moveTo>
                  <a:cubicBezTo>
                    <a:pt x="0" y="131"/>
                    <a:pt x="83" y="322"/>
                    <a:pt x="60" y="512"/>
                  </a:cubicBezTo>
                  <a:cubicBezTo>
                    <a:pt x="0" y="893"/>
                    <a:pt x="131" y="1262"/>
                    <a:pt x="143" y="1643"/>
                  </a:cubicBezTo>
                  <a:cubicBezTo>
                    <a:pt x="204" y="1617"/>
                    <a:pt x="252" y="1606"/>
                    <a:pt x="291" y="1606"/>
                  </a:cubicBezTo>
                  <a:cubicBezTo>
                    <a:pt x="466" y="1606"/>
                    <a:pt x="451" y="1835"/>
                    <a:pt x="500" y="2001"/>
                  </a:cubicBezTo>
                  <a:cubicBezTo>
                    <a:pt x="512" y="2002"/>
                    <a:pt x="523" y="2002"/>
                    <a:pt x="533" y="2002"/>
                  </a:cubicBezTo>
                  <a:cubicBezTo>
                    <a:pt x="724" y="2002"/>
                    <a:pt x="704" y="1803"/>
                    <a:pt x="726" y="1667"/>
                  </a:cubicBezTo>
                  <a:cubicBezTo>
                    <a:pt x="476" y="1405"/>
                    <a:pt x="1012" y="1274"/>
                    <a:pt x="822" y="1012"/>
                  </a:cubicBezTo>
                  <a:cubicBezTo>
                    <a:pt x="786" y="965"/>
                    <a:pt x="738" y="917"/>
                    <a:pt x="714" y="881"/>
                  </a:cubicBezTo>
                  <a:cubicBezTo>
                    <a:pt x="476" y="822"/>
                    <a:pt x="250" y="750"/>
                    <a:pt x="322" y="358"/>
                  </a:cubicBezTo>
                  <a:cubicBezTo>
                    <a:pt x="357" y="227"/>
                    <a:pt x="322" y="60"/>
                    <a:pt x="17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9" name="Google Shape;3079;p35"/>
            <p:cNvSpPr/>
            <p:nvPr/>
          </p:nvSpPr>
          <p:spPr>
            <a:xfrm>
              <a:off x="8869663" y="4163359"/>
              <a:ext cx="26321" cy="40839"/>
            </a:xfrm>
            <a:custGeom>
              <a:avLst/>
              <a:gdLst/>
              <a:ahLst/>
              <a:cxnLst/>
              <a:rect l="l" t="t" r="r" b="b"/>
              <a:pathLst>
                <a:path w="834" h="1294" extrusionOk="0">
                  <a:moveTo>
                    <a:pt x="303" y="1"/>
                  </a:moveTo>
                  <a:cubicBezTo>
                    <a:pt x="274" y="1"/>
                    <a:pt x="237" y="13"/>
                    <a:pt x="191" y="41"/>
                  </a:cubicBezTo>
                  <a:cubicBezTo>
                    <a:pt x="0" y="160"/>
                    <a:pt x="84" y="291"/>
                    <a:pt x="108" y="458"/>
                  </a:cubicBezTo>
                  <a:cubicBezTo>
                    <a:pt x="120" y="696"/>
                    <a:pt x="120" y="946"/>
                    <a:pt x="120" y="1208"/>
                  </a:cubicBezTo>
                  <a:cubicBezTo>
                    <a:pt x="132" y="1204"/>
                    <a:pt x="144" y="1202"/>
                    <a:pt x="157" y="1202"/>
                  </a:cubicBezTo>
                  <a:cubicBezTo>
                    <a:pt x="246" y="1202"/>
                    <a:pt x="339" y="1293"/>
                    <a:pt x="430" y="1293"/>
                  </a:cubicBezTo>
                  <a:cubicBezTo>
                    <a:pt x="474" y="1293"/>
                    <a:pt x="517" y="1272"/>
                    <a:pt x="560" y="1208"/>
                  </a:cubicBezTo>
                  <a:cubicBezTo>
                    <a:pt x="227" y="743"/>
                    <a:pt x="239" y="696"/>
                    <a:pt x="834" y="577"/>
                  </a:cubicBezTo>
                  <a:cubicBezTo>
                    <a:pt x="786" y="386"/>
                    <a:pt x="620" y="327"/>
                    <a:pt x="501" y="219"/>
                  </a:cubicBezTo>
                  <a:cubicBezTo>
                    <a:pt x="426" y="154"/>
                    <a:pt x="410" y="1"/>
                    <a:pt x="30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0" name="Google Shape;3080;p35"/>
            <p:cNvSpPr/>
            <p:nvPr/>
          </p:nvSpPr>
          <p:spPr>
            <a:xfrm>
              <a:off x="8707701" y="3668638"/>
              <a:ext cx="38188" cy="55262"/>
            </a:xfrm>
            <a:custGeom>
              <a:avLst/>
              <a:gdLst/>
              <a:ahLst/>
              <a:cxnLst/>
              <a:rect l="l" t="t" r="r" b="b"/>
              <a:pathLst>
                <a:path w="1210" h="1751" extrusionOk="0">
                  <a:moveTo>
                    <a:pt x="120" y="1"/>
                  </a:moveTo>
                  <a:lnTo>
                    <a:pt x="120" y="1"/>
                  </a:lnTo>
                  <a:cubicBezTo>
                    <a:pt x="1" y="179"/>
                    <a:pt x="84" y="346"/>
                    <a:pt x="191" y="501"/>
                  </a:cubicBezTo>
                  <a:cubicBezTo>
                    <a:pt x="275" y="656"/>
                    <a:pt x="394" y="786"/>
                    <a:pt x="322" y="1001"/>
                  </a:cubicBezTo>
                  <a:cubicBezTo>
                    <a:pt x="310" y="1060"/>
                    <a:pt x="310" y="1096"/>
                    <a:pt x="310" y="1156"/>
                  </a:cubicBezTo>
                  <a:cubicBezTo>
                    <a:pt x="328" y="1218"/>
                    <a:pt x="360" y="1268"/>
                    <a:pt x="415" y="1268"/>
                  </a:cubicBezTo>
                  <a:cubicBezTo>
                    <a:pt x="433" y="1268"/>
                    <a:pt x="454" y="1263"/>
                    <a:pt x="477" y="1251"/>
                  </a:cubicBezTo>
                  <a:cubicBezTo>
                    <a:pt x="490" y="1249"/>
                    <a:pt x="502" y="1249"/>
                    <a:pt x="514" y="1249"/>
                  </a:cubicBezTo>
                  <a:cubicBezTo>
                    <a:pt x="786" y="1249"/>
                    <a:pt x="781" y="1637"/>
                    <a:pt x="930" y="1751"/>
                  </a:cubicBezTo>
                  <a:cubicBezTo>
                    <a:pt x="1122" y="1644"/>
                    <a:pt x="727" y="1247"/>
                    <a:pt x="1054" y="1247"/>
                  </a:cubicBezTo>
                  <a:cubicBezTo>
                    <a:pt x="1090" y="1247"/>
                    <a:pt x="1136" y="1252"/>
                    <a:pt x="1192" y="1263"/>
                  </a:cubicBezTo>
                  <a:cubicBezTo>
                    <a:pt x="1209" y="1019"/>
                    <a:pt x="1123" y="980"/>
                    <a:pt x="1016" y="980"/>
                  </a:cubicBezTo>
                  <a:cubicBezTo>
                    <a:pt x="966" y="980"/>
                    <a:pt x="912" y="988"/>
                    <a:pt x="862" y="988"/>
                  </a:cubicBezTo>
                  <a:cubicBezTo>
                    <a:pt x="803" y="988"/>
                    <a:pt x="750" y="977"/>
                    <a:pt x="715" y="929"/>
                  </a:cubicBezTo>
                  <a:cubicBezTo>
                    <a:pt x="715" y="906"/>
                    <a:pt x="727" y="882"/>
                    <a:pt x="727" y="870"/>
                  </a:cubicBezTo>
                  <a:cubicBezTo>
                    <a:pt x="680" y="429"/>
                    <a:pt x="418" y="215"/>
                    <a:pt x="12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1" name="Google Shape;3081;p35"/>
            <p:cNvSpPr/>
            <p:nvPr/>
          </p:nvSpPr>
          <p:spPr>
            <a:xfrm>
              <a:off x="8792248" y="4233041"/>
              <a:ext cx="35000" cy="32317"/>
            </a:xfrm>
            <a:custGeom>
              <a:avLst/>
              <a:gdLst/>
              <a:ahLst/>
              <a:cxnLst/>
              <a:rect l="l" t="t" r="r" b="b"/>
              <a:pathLst>
                <a:path w="1109" h="1024" extrusionOk="0">
                  <a:moveTo>
                    <a:pt x="682" y="1"/>
                  </a:moveTo>
                  <a:cubicBezTo>
                    <a:pt x="264" y="1"/>
                    <a:pt x="199" y="477"/>
                    <a:pt x="13" y="762"/>
                  </a:cubicBezTo>
                  <a:cubicBezTo>
                    <a:pt x="1" y="809"/>
                    <a:pt x="1" y="845"/>
                    <a:pt x="1" y="881"/>
                  </a:cubicBezTo>
                  <a:cubicBezTo>
                    <a:pt x="13" y="905"/>
                    <a:pt x="322" y="1024"/>
                    <a:pt x="346" y="1024"/>
                  </a:cubicBezTo>
                  <a:cubicBezTo>
                    <a:pt x="787" y="845"/>
                    <a:pt x="1108" y="619"/>
                    <a:pt x="799" y="12"/>
                  </a:cubicBezTo>
                  <a:cubicBezTo>
                    <a:pt x="757" y="4"/>
                    <a:pt x="718" y="1"/>
                    <a:pt x="68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2" name="Google Shape;3082;p35"/>
            <p:cNvSpPr/>
            <p:nvPr/>
          </p:nvSpPr>
          <p:spPr>
            <a:xfrm>
              <a:off x="8834348" y="4074457"/>
              <a:ext cx="35347" cy="27615"/>
            </a:xfrm>
            <a:custGeom>
              <a:avLst/>
              <a:gdLst/>
              <a:ahLst/>
              <a:cxnLst/>
              <a:rect l="l" t="t" r="r" b="b"/>
              <a:pathLst>
                <a:path w="1120" h="875" extrusionOk="0">
                  <a:moveTo>
                    <a:pt x="667" y="0"/>
                  </a:moveTo>
                  <a:cubicBezTo>
                    <a:pt x="619" y="119"/>
                    <a:pt x="584" y="250"/>
                    <a:pt x="536" y="393"/>
                  </a:cubicBezTo>
                  <a:cubicBezTo>
                    <a:pt x="465" y="298"/>
                    <a:pt x="405" y="191"/>
                    <a:pt x="322" y="108"/>
                  </a:cubicBezTo>
                  <a:cubicBezTo>
                    <a:pt x="298" y="119"/>
                    <a:pt x="274" y="131"/>
                    <a:pt x="238" y="131"/>
                  </a:cubicBezTo>
                  <a:cubicBezTo>
                    <a:pt x="238" y="298"/>
                    <a:pt x="238" y="453"/>
                    <a:pt x="155" y="596"/>
                  </a:cubicBezTo>
                  <a:cubicBezTo>
                    <a:pt x="1" y="834"/>
                    <a:pt x="53" y="874"/>
                    <a:pt x="149" y="874"/>
                  </a:cubicBezTo>
                  <a:cubicBezTo>
                    <a:pt x="197" y="874"/>
                    <a:pt x="257" y="864"/>
                    <a:pt x="307" y="864"/>
                  </a:cubicBezTo>
                  <a:cubicBezTo>
                    <a:pt x="325" y="864"/>
                    <a:pt x="343" y="866"/>
                    <a:pt x="357" y="870"/>
                  </a:cubicBezTo>
                  <a:cubicBezTo>
                    <a:pt x="608" y="727"/>
                    <a:pt x="869" y="608"/>
                    <a:pt x="1119" y="489"/>
                  </a:cubicBezTo>
                  <a:cubicBezTo>
                    <a:pt x="965" y="310"/>
                    <a:pt x="822" y="155"/>
                    <a:pt x="66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3" name="Google Shape;3083;p35"/>
            <p:cNvSpPr/>
            <p:nvPr/>
          </p:nvSpPr>
          <p:spPr>
            <a:xfrm>
              <a:off x="8901979" y="3992151"/>
              <a:ext cx="31592" cy="37998"/>
            </a:xfrm>
            <a:custGeom>
              <a:avLst/>
              <a:gdLst/>
              <a:ahLst/>
              <a:cxnLst/>
              <a:rect l="l" t="t" r="r" b="b"/>
              <a:pathLst>
                <a:path w="1001" h="1204" extrusionOk="0">
                  <a:moveTo>
                    <a:pt x="358" y="1"/>
                  </a:moveTo>
                  <a:cubicBezTo>
                    <a:pt x="0" y="108"/>
                    <a:pt x="250" y="287"/>
                    <a:pt x="298" y="453"/>
                  </a:cubicBezTo>
                  <a:cubicBezTo>
                    <a:pt x="334" y="525"/>
                    <a:pt x="417" y="620"/>
                    <a:pt x="298" y="691"/>
                  </a:cubicBezTo>
                  <a:cubicBezTo>
                    <a:pt x="239" y="930"/>
                    <a:pt x="334" y="1108"/>
                    <a:pt x="512" y="1180"/>
                  </a:cubicBezTo>
                  <a:cubicBezTo>
                    <a:pt x="544" y="1196"/>
                    <a:pt x="570" y="1203"/>
                    <a:pt x="592" y="1203"/>
                  </a:cubicBezTo>
                  <a:cubicBezTo>
                    <a:pt x="697" y="1203"/>
                    <a:pt x="713" y="1042"/>
                    <a:pt x="762" y="953"/>
                  </a:cubicBezTo>
                  <a:cubicBezTo>
                    <a:pt x="810" y="953"/>
                    <a:pt x="834" y="942"/>
                    <a:pt x="870" y="942"/>
                  </a:cubicBezTo>
                  <a:cubicBezTo>
                    <a:pt x="953" y="822"/>
                    <a:pt x="953" y="691"/>
                    <a:pt x="881" y="561"/>
                  </a:cubicBezTo>
                  <a:cubicBezTo>
                    <a:pt x="905" y="477"/>
                    <a:pt x="953" y="394"/>
                    <a:pt x="989" y="322"/>
                  </a:cubicBezTo>
                  <a:cubicBezTo>
                    <a:pt x="1001" y="60"/>
                    <a:pt x="834" y="49"/>
                    <a:pt x="691" y="25"/>
                  </a:cubicBezTo>
                  <a:cubicBezTo>
                    <a:pt x="641" y="64"/>
                    <a:pt x="588" y="85"/>
                    <a:pt x="535" y="85"/>
                  </a:cubicBezTo>
                  <a:cubicBezTo>
                    <a:pt x="475" y="85"/>
                    <a:pt x="415" y="58"/>
                    <a:pt x="35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4" name="Google Shape;3084;p35"/>
            <p:cNvSpPr/>
            <p:nvPr/>
          </p:nvSpPr>
          <p:spPr>
            <a:xfrm>
              <a:off x="8848991" y="3980947"/>
              <a:ext cx="17705" cy="34905"/>
            </a:xfrm>
            <a:custGeom>
              <a:avLst/>
              <a:gdLst/>
              <a:ahLst/>
              <a:cxnLst/>
              <a:rect l="l" t="t" r="r" b="b"/>
              <a:pathLst>
                <a:path w="561" h="1106" extrusionOk="0">
                  <a:moveTo>
                    <a:pt x="106" y="0"/>
                  </a:moveTo>
                  <a:cubicBezTo>
                    <a:pt x="69" y="0"/>
                    <a:pt x="35" y="18"/>
                    <a:pt x="1" y="58"/>
                  </a:cubicBezTo>
                  <a:cubicBezTo>
                    <a:pt x="24" y="404"/>
                    <a:pt x="48" y="749"/>
                    <a:pt x="60" y="1106"/>
                  </a:cubicBezTo>
                  <a:cubicBezTo>
                    <a:pt x="203" y="1058"/>
                    <a:pt x="382" y="999"/>
                    <a:pt x="548" y="939"/>
                  </a:cubicBezTo>
                  <a:cubicBezTo>
                    <a:pt x="560" y="582"/>
                    <a:pt x="501" y="273"/>
                    <a:pt x="239" y="58"/>
                  </a:cubicBezTo>
                  <a:cubicBezTo>
                    <a:pt x="189" y="21"/>
                    <a:pt x="146" y="0"/>
                    <a:pt x="10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5" name="Google Shape;3085;p35"/>
            <p:cNvSpPr/>
            <p:nvPr/>
          </p:nvSpPr>
          <p:spPr>
            <a:xfrm>
              <a:off x="8847855" y="4034250"/>
              <a:ext cx="29351" cy="35726"/>
            </a:xfrm>
            <a:custGeom>
              <a:avLst/>
              <a:gdLst/>
              <a:ahLst/>
              <a:cxnLst/>
              <a:rect l="l" t="t" r="r" b="b"/>
              <a:pathLst>
                <a:path w="930" h="1132" extrusionOk="0">
                  <a:moveTo>
                    <a:pt x="799" y="0"/>
                  </a:moveTo>
                  <a:cubicBezTo>
                    <a:pt x="754" y="65"/>
                    <a:pt x="707" y="88"/>
                    <a:pt x="661" y="88"/>
                  </a:cubicBezTo>
                  <a:cubicBezTo>
                    <a:pt x="595" y="88"/>
                    <a:pt x="528" y="42"/>
                    <a:pt x="465" y="0"/>
                  </a:cubicBezTo>
                  <a:lnTo>
                    <a:pt x="465" y="0"/>
                  </a:lnTo>
                  <a:cubicBezTo>
                    <a:pt x="465" y="131"/>
                    <a:pt x="501" y="274"/>
                    <a:pt x="358" y="370"/>
                  </a:cubicBezTo>
                  <a:cubicBezTo>
                    <a:pt x="322" y="453"/>
                    <a:pt x="382" y="608"/>
                    <a:pt x="227" y="608"/>
                  </a:cubicBezTo>
                  <a:cubicBezTo>
                    <a:pt x="1" y="798"/>
                    <a:pt x="108" y="965"/>
                    <a:pt x="263" y="1132"/>
                  </a:cubicBezTo>
                  <a:cubicBezTo>
                    <a:pt x="268" y="1132"/>
                    <a:pt x="272" y="1132"/>
                    <a:pt x="277" y="1132"/>
                  </a:cubicBezTo>
                  <a:cubicBezTo>
                    <a:pt x="446" y="1132"/>
                    <a:pt x="529" y="928"/>
                    <a:pt x="680" y="870"/>
                  </a:cubicBezTo>
                  <a:cubicBezTo>
                    <a:pt x="702" y="881"/>
                    <a:pt x="722" y="886"/>
                    <a:pt x="738" y="886"/>
                  </a:cubicBezTo>
                  <a:cubicBezTo>
                    <a:pt x="793" y="886"/>
                    <a:pt x="817" y="830"/>
                    <a:pt x="799" y="739"/>
                  </a:cubicBezTo>
                  <a:cubicBezTo>
                    <a:pt x="834" y="500"/>
                    <a:pt x="930" y="250"/>
                    <a:pt x="79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6" name="Google Shape;3086;p35"/>
            <p:cNvSpPr/>
            <p:nvPr/>
          </p:nvSpPr>
          <p:spPr>
            <a:xfrm>
              <a:off x="8900464" y="3977444"/>
              <a:ext cx="37241" cy="29035"/>
            </a:xfrm>
            <a:custGeom>
              <a:avLst/>
              <a:gdLst/>
              <a:ahLst/>
              <a:cxnLst/>
              <a:rect l="l" t="t" r="r" b="b"/>
              <a:pathLst>
                <a:path w="1180" h="920" extrusionOk="0">
                  <a:moveTo>
                    <a:pt x="277" y="0"/>
                  </a:moveTo>
                  <a:cubicBezTo>
                    <a:pt x="226" y="0"/>
                    <a:pt x="174" y="11"/>
                    <a:pt x="120" y="38"/>
                  </a:cubicBezTo>
                  <a:cubicBezTo>
                    <a:pt x="167" y="336"/>
                    <a:pt x="1" y="705"/>
                    <a:pt x="346" y="919"/>
                  </a:cubicBezTo>
                  <a:cubicBezTo>
                    <a:pt x="416" y="815"/>
                    <a:pt x="156" y="562"/>
                    <a:pt x="456" y="562"/>
                  </a:cubicBezTo>
                  <a:cubicBezTo>
                    <a:pt x="463" y="562"/>
                    <a:pt x="470" y="562"/>
                    <a:pt x="477" y="562"/>
                  </a:cubicBezTo>
                  <a:cubicBezTo>
                    <a:pt x="508" y="587"/>
                    <a:pt x="546" y="602"/>
                    <a:pt x="581" y="602"/>
                  </a:cubicBezTo>
                  <a:cubicBezTo>
                    <a:pt x="611" y="602"/>
                    <a:pt x="639" y="590"/>
                    <a:pt x="656" y="562"/>
                  </a:cubicBezTo>
                  <a:cubicBezTo>
                    <a:pt x="799" y="574"/>
                    <a:pt x="929" y="669"/>
                    <a:pt x="1013" y="788"/>
                  </a:cubicBezTo>
                  <a:cubicBezTo>
                    <a:pt x="1180" y="526"/>
                    <a:pt x="1001" y="348"/>
                    <a:pt x="894" y="157"/>
                  </a:cubicBezTo>
                  <a:cubicBezTo>
                    <a:pt x="875" y="161"/>
                    <a:pt x="856" y="162"/>
                    <a:pt x="837" y="162"/>
                  </a:cubicBezTo>
                  <a:cubicBezTo>
                    <a:pt x="648" y="162"/>
                    <a:pt x="474" y="0"/>
                    <a:pt x="27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7" name="Google Shape;3087;p35"/>
            <p:cNvSpPr/>
            <p:nvPr/>
          </p:nvSpPr>
          <p:spPr>
            <a:xfrm>
              <a:off x="8901600" y="3949009"/>
              <a:ext cx="27836" cy="36199"/>
            </a:xfrm>
            <a:custGeom>
              <a:avLst/>
              <a:gdLst/>
              <a:ahLst/>
              <a:cxnLst/>
              <a:rect l="l" t="t" r="r" b="b"/>
              <a:pathLst>
                <a:path w="882" h="1147" extrusionOk="0">
                  <a:moveTo>
                    <a:pt x="186" y="0"/>
                  </a:moveTo>
                  <a:cubicBezTo>
                    <a:pt x="62" y="0"/>
                    <a:pt x="58" y="192"/>
                    <a:pt x="12" y="320"/>
                  </a:cubicBezTo>
                  <a:cubicBezTo>
                    <a:pt x="1" y="356"/>
                    <a:pt x="1" y="392"/>
                    <a:pt x="1" y="439"/>
                  </a:cubicBezTo>
                  <a:cubicBezTo>
                    <a:pt x="143" y="570"/>
                    <a:pt x="12" y="796"/>
                    <a:pt x="108" y="939"/>
                  </a:cubicBezTo>
                  <a:cubicBezTo>
                    <a:pt x="287" y="991"/>
                    <a:pt x="454" y="1146"/>
                    <a:pt x="645" y="1146"/>
                  </a:cubicBezTo>
                  <a:cubicBezTo>
                    <a:pt x="719" y="1146"/>
                    <a:pt x="798" y="1122"/>
                    <a:pt x="882" y="1058"/>
                  </a:cubicBezTo>
                  <a:cubicBezTo>
                    <a:pt x="524" y="856"/>
                    <a:pt x="489" y="392"/>
                    <a:pt x="334" y="58"/>
                  </a:cubicBezTo>
                  <a:cubicBezTo>
                    <a:pt x="271" y="17"/>
                    <a:pt x="223" y="0"/>
                    <a:pt x="18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8" name="Google Shape;3088;p35"/>
            <p:cNvSpPr/>
            <p:nvPr/>
          </p:nvSpPr>
          <p:spPr>
            <a:xfrm>
              <a:off x="8779120" y="4224552"/>
              <a:ext cx="38345" cy="32538"/>
            </a:xfrm>
            <a:custGeom>
              <a:avLst/>
              <a:gdLst/>
              <a:ahLst/>
              <a:cxnLst/>
              <a:rect l="l" t="t" r="r" b="b"/>
              <a:pathLst>
                <a:path w="1215" h="1031" extrusionOk="0">
                  <a:moveTo>
                    <a:pt x="1015" y="0"/>
                  </a:moveTo>
                  <a:cubicBezTo>
                    <a:pt x="920" y="0"/>
                    <a:pt x="840" y="77"/>
                    <a:pt x="774" y="162"/>
                  </a:cubicBezTo>
                  <a:cubicBezTo>
                    <a:pt x="679" y="662"/>
                    <a:pt x="214" y="436"/>
                    <a:pt x="0" y="662"/>
                  </a:cubicBezTo>
                  <a:cubicBezTo>
                    <a:pt x="143" y="781"/>
                    <a:pt x="274" y="912"/>
                    <a:pt x="429" y="1031"/>
                  </a:cubicBezTo>
                  <a:cubicBezTo>
                    <a:pt x="750" y="876"/>
                    <a:pt x="834" y="364"/>
                    <a:pt x="1215" y="281"/>
                  </a:cubicBezTo>
                  <a:cubicBezTo>
                    <a:pt x="1167" y="197"/>
                    <a:pt x="1131" y="114"/>
                    <a:pt x="1095" y="19"/>
                  </a:cubicBezTo>
                  <a:cubicBezTo>
                    <a:pt x="1068" y="6"/>
                    <a:pt x="1041" y="0"/>
                    <a:pt x="101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9" name="Google Shape;3089;p35"/>
            <p:cNvSpPr/>
            <p:nvPr/>
          </p:nvSpPr>
          <p:spPr>
            <a:xfrm>
              <a:off x="8835831" y="4279402"/>
              <a:ext cx="34243" cy="28530"/>
            </a:xfrm>
            <a:custGeom>
              <a:avLst/>
              <a:gdLst/>
              <a:ahLst/>
              <a:cxnLst/>
              <a:rect l="l" t="t" r="r" b="b"/>
              <a:pathLst>
                <a:path w="1085" h="904" extrusionOk="0">
                  <a:moveTo>
                    <a:pt x="870" y="1"/>
                  </a:moveTo>
                  <a:cubicBezTo>
                    <a:pt x="851" y="1"/>
                    <a:pt x="834" y="17"/>
                    <a:pt x="822" y="55"/>
                  </a:cubicBezTo>
                  <a:cubicBezTo>
                    <a:pt x="680" y="543"/>
                    <a:pt x="227" y="531"/>
                    <a:pt x="1" y="864"/>
                  </a:cubicBezTo>
                  <a:cubicBezTo>
                    <a:pt x="73" y="892"/>
                    <a:pt x="140" y="903"/>
                    <a:pt x="202" y="903"/>
                  </a:cubicBezTo>
                  <a:cubicBezTo>
                    <a:pt x="465" y="903"/>
                    <a:pt x="644" y="692"/>
                    <a:pt x="846" y="567"/>
                  </a:cubicBezTo>
                  <a:cubicBezTo>
                    <a:pt x="953" y="567"/>
                    <a:pt x="1037" y="531"/>
                    <a:pt x="1084" y="424"/>
                  </a:cubicBezTo>
                  <a:cubicBezTo>
                    <a:pt x="1065" y="262"/>
                    <a:pt x="947" y="1"/>
                    <a:pt x="87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0" name="Google Shape;3090;p35"/>
            <p:cNvSpPr/>
            <p:nvPr/>
          </p:nvSpPr>
          <p:spPr>
            <a:xfrm>
              <a:off x="8621293" y="3541266"/>
              <a:ext cx="28972" cy="21997"/>
            </a:xfrm>
            <a:custGeom>
              <a:avLst/>
              <a:gdLst/>
              <a:ahLst/>
              <a:cxnLst/>
              <a:rect l="l" t="t" r="r" b="b"/>
              <a:pathLst>
                <a:path w="918" h="697" extrusionOk="0">
                  <a:moveTo>
                    <a:pt x="905" y="0"/>
                  </a:moveTo>
                  <a:cubicBezTo>
                    <a:pt x="715" y="36"/>
                    <a:pt x="548" y="203"/>
                    <a:pt x="358" y="203"/>
                  </a:cubicBezTo>
                  <a:cubicBezTo>
                    <a:pt x="250" y="215"/>
                    <a:pt x="12" y="274"/>
                    <a:pt x="0" y="524"/>
                  </a:cubicBezTo>
                  <a:cubicBezTo>
                    <a:pt x="0" y="572"/>
                    <a:pt x="72" y="655"/>
                    <a:pt x="84" y="655"/>
                  </a:cubicBezTo>
                  <a:cubicBezTo>
                    <a:pt x="111" y="643"/>
                    <a:pt x="139" y="639"/>
                    <a:pt x="167" y="639"/>
                  </a:cubicBezTo>
                  <a:cubicBezTo>
                    <a:pt x="267" y="639"/>
                    <a:pt x="373" y="697"/>
                    <a:pt x="469" y="697"/>
                  </a:cubicBezTo>
                  <a:cubicBezTo>
                    <a:pt x="537" y="697"/>
                    <a:pt x="601" y="669"/>
                    <a:pt x="655" y="572"/>
                  </a:cubicBezTo>
                  <a:cubicBezTo>
                    <a:pt x="739" y="405"/>
                    <a:pt x="917" y="274"/>
                    <a:pt x="90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1" name="Google Shape;3091;p35"/>
            <p:cNvSpPr/>
            <p:nvPr/>
          </p:nvSpPr>
          <p:spPr>
            <a:xfrm>
              <a:off x="8902358" y="4042140"/>
              <a:ext cx="37588" cy="23070"/>
            </a:xfrm>
            <a:custGeom>
              <a:avLst/>
              <a:gdLst/>
              <a:ahLst/>
              <a:cxnLst/>
              <a:rect l="l" t="t" r="r" b="b"/>
              <a:pathLst>
                <a:path w="1191" h="731" extrusionOk="0">
                  <a:moveTo>
                    <a:pt x="858" y="0"/>
                  </a:moveTo>
                  <a:cubicBezTo>
                    <a:pt x="730" y="9"/>
                    <a:pt x="651" y="321"/>
                    <a:pt x="508" y="321"/>
                  </a:cubicBezTo>
                  <a:cubicBezTo>
                    <a:pt x="451" y="321"/>
                    <a:pt x="383" y="271"/>
                    <a:pt x="298" y="131"/>
                  </a:cubicBezTo>
                  <a:lnTo>
                    <a:pt x="298" y="131"/>
                  </a:lnTo>
                  <a:cubicBezTo>
                    <a:pt x="0" y="310"/>
                    <a:pt x="143" y="465"/>
                    <a:pt x="322" y="620"/>
                  </a:cubicBezTo>
                  <a:cubicBezTo>
                    <a:pt x="409" y="699"/>
                    <a:pt x="487" y="731"/>
                    <a:pt x="559" y="731"/>
                  </a:cubicBezTo>
                  <a:cubicBezTo>
                    <a:pt x="701" y="731"/>
                    <a:pt x="818" y="604"/>
                    <a:pt x="929" y="477"/>
                  </a:cubicBezTo>
                  <a:cubicBezTo>
                    <a:pt x="1072" y="298"/>
                    <a:pt x="1191" y="84"/>
                    <a:pt x="85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2" name="Google Shape;3092;p35"/>
            <p:cNvSpPr/>
            <p:nvPr/>
          </p:nvSpPr>
          <p:spPr>
            <a:xfrm>
              <a:off x="8901979" y="4011591"/>
              <a:ext cx="27457" cy="26889"/>
            </a:xfrm>
            <a:custGeom>
              <a:avLst/>
              <a:gdLst/>
              <a:ahLst/>
              <a:cxnLst/>
              <a:rect l="l" t="t" r="r" b="b"/>
              <a:pathLst>
                <a:path w="870" h="852" extrusionOk="0">
                  <a:moveTo>
                    <a:pt x="85" y="0"/>
                  </a:moveTo>
                  <a:cubicBezTo>
                    <a:pt x="36" y="0"/>
                    <a:pt x="0" y="32"/>
                    <a:pt x="0" y="135"/>
                  </a:cubicBezTo>
                  <a:cubicBezTo>
                    <a:pt x="12" y="421"/>
                    <a:pt x="96" y="754"/>
                    <a:pt x="417" y="849"/>
                  </a:cubicBezTo>
                  <a:cubicBezTo>
                    <a:pt x="441" y="851"/>
                    <a:pt x="465" y="852"/>
                    <a:pt x="489" y="852"/>
                  </a:cubicBezTo>
                  <a:cubicBezTo>
                    <a:pt x="651" y="852"/>
                    <a:pt x="797" y="807"/>
                    <a:pt x="870" y="599"/>
                  </a:cubicBezTo>
                  <a:cubicBezTo>
                    <a:pt x="822" y="504"/>
                    <a:pt x="786" y="433"/>
                    <a:pt x="762" y="361"/>
                  </a:cubicBezTo>
                  <a:cubicBezTo>
                    <a:pt x="669" y="448"/>
                    <a:pt x="601" y="483"/>
                    <a:pt x="549" y="483"/>
                  </a:cubicBezTo>
                  <a:cubicBezTo>
                    <a:pt x="403" y="483"/>
                    <a:pt x="386" y="207"/>
                    <a:pt x="298" y="75"/>
                  </a:cubicBezTo>
                  <a:cubicBezTo>
                    <a:pt x="237" y="55"/>
                    <a:pt x="149" y="0"/>
                    <a:pt x="8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3" name="Google Shape;3093;p35"/>
            <p:cNvSpPr/>
            <p:nvPr/>
          </p:nvSpPr>
          <p:spPr>
            <a:xfrm>
              <a:off x="8689681" y="3676149"/>
              <a:ext cx="29698" cy="28309"/>
            </a:xfrm>
            <a:custGeom>
              <a:avLst/>
              <a:gdLst/>
              <a:ahLst/>
              <a:cxnLst/>
              <a:rect l="l" t="t" r="r" b="b"/>
              <a:pathLst>
                <a:path w="941" h="897" extrusionOk="0">
                  <a:moveTo>
                    <a:pt x="227" y="1"/>
                  </a:moveTo>
                  <a:cubicBezTo>
                    <a:pt x="119" y="37"/>
                    <a:pt x="0" y="60"/>
                    <a:pt x="48" y="239"/>
                  </a:cubicBezTo>
                  <a:cubicBezTo>
                    <a:pt x="110" y="487"/>
                    <a:pt x="159" y="768"/>
                    <a:pt x="366" y="768"/>
                  </a:cubicBezTo>
                  <a:cubicBezTo>
                    <a:pt x="438" y="768"/>
                    <a:pt x="528" y="735"/>
                    <a:pt x="643" y="656"/>
                  </a:cubicBezTo>
                  <a:cubicBezTo>
                    <a:pt x="644" y="655"/>
                    <a:pt x="644" y="655"/>
                    <a:pt x="645" y="655"/>
                  </a:cubicBezTo>
                  <a:cubicBezTo>
                    <a:pt x="664" y="655"/>
                    <a:pt x="765" y="790"/>
                    <a:pt x="822" y="870"/>
                  </a:cubicBezTo>
                  <a:cubicBezTo>
                    <a:pt x="834" y="888"/>
                    <a:pt x="852" y="897"/>
                    <a:pt x="871" y="897"/>
                  </a:cubicBezTo>
                  <a:cubicBezTo>
                    <a:pt x="890" y="897"/>
                    <a:pt x="911" y="888"/>
                    <a:pt x="929" y="870"/>
                  </a:cubicBezTo>
                  <a:cubicBezTo>
                    <a:pt x="929" y="822"/>
                    <a:pt x="941" y="775"/>
                    <a:pt x="941" y="727"/>
                  </a:cubicBezTo>
                  <a:cubicBezTo>
                    <a:pt x="905" y="346"/>
                    <a:pt x="643" y="179"/>
                    <a:pt x="393" y="13"/>
                  </a:cubicBezTo>
                  <a:cubicBezTo>
                    <a:pt x="334" y="1"/>
                    <a:pt x="286" y="1"/>
                    <a:pt x="22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4" name="Google Shape;3094;p35"/>
            <p:cNvSpPr/>
            <p:nvPr/>
          </p:nvSpPr>
          <p:spPr>
            <a:xfrm>
              <a:off x="8697571" y="3664125"/>
              <a:ext cx="27710" cy="37115"/>
            </a:xfrm>
            <a:custGeom>
              <a:avLst/>
              <a:gdLst/>
              <a:ahLst/>
              <a:cxnLst/>
              <a:rect l="l" t="t" r="r" b="b"/>
              <a:pathLst>
                <a:path w="878" h="1176" extrusionOk="0">
                  <a:moveTo>
                    <a:pt x="119" y="1"/>
                  </a:moveTo>
                  <a:cubicBezTo>
                    <a:pt x="84" y="37"/>
                    <a:pt x="48" y="84"/>
                    <a:pt x="36" y="144"/>
                  </a:cubicBezTo>
                  <a:cubicBezTo>
                    <a:pt x="0" y="275"/>
                    <a:pt x="36" y="394"/>
                    <a:pt x="119" y="489"/>
                  </a:cubicBezTo>
                  <a:cubicBezTo>
                    <a:pt x="322" y="691"/>
                    <a:pt x="500" y="906"/>
                    <a:pt x="691" y="1108"/>
                  </a:cubicBezTo>
                  <a:cubicBezTo>
                    <a:pt x="731" y="1121"/>
                    <a:pt x="796" y="1175"/>
                    <a:pt x="834" y="1175"/>
                  </a:cubicBezTo>
                  <a:cubicBezTo>
                    <a:pt x="865" y="1175"/>
                    <a:pt x="877" y="1141"/>
                    <a:pt x="846" y="1025"/>
                  </a:cubicBezTo>
                  <a:cubicBezTo>
                    <a:pt x="798" y="691"/>
                    <a:pt x="453" y="513"/>
                    <a:pt x="441" y="144"/>
                  </a:cubicBezTo>
                  <a:cubicBezTo>
                    <a:pt x="334" y="84"/>
                    <a:pt x="227" y="37"/>
                    <a:pt x="11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5" name="Google Shape;3095;p35"/>
            <p:cNvSpPr/>
            <p:nvPr/>
          </p:nvSpPr>
          <p:spPr>
            <a:xfrm>
              <a:off x="8696435" y="3309054"/>
              <a:ext cx="23323" cy="31749"/>
            </a:xfrm>
            <a:custGeom>
              <a:avLst/>
              <a:gdLst/>
              <a:ahLst/>
              <a:cxnLst/>
              <a:rect l="l" t="t" r="r" b="b"/>
              <a:pathLst>
                <a:path w="739" h="1006" extrusionOk="0">
                  <a:moveTo>
                    <a:pt x="382" y="0"/>
                  </a:moveTo>
                  <a:cubicBezTo>
                    <a:pt x="1" y="274"/>
                    <a:pt x="96" y="631"/>
                    <a:pt x="263" y="989"/>
                  </a:cubicBezTo>
                  <a:cubicBezTo>
                    <a:pt x="275" y="986"/>
                    <a:pt x="288" y="985"/>
                    <a:pt x="302" y="985"/>
                  </a:cubicBezTo>
                  <a:cubicBezTo>
                    <a:pt x="359" y="985"/>
                    <a:pt x="417" y="1005"/>
                    <a:pt x="472" y="1005"/>
                  </a:cubicBezTo>
                  <a:cubicBezTo>
                    <a:pt x="522" y="1005"/>
                    <a:pt x="568" y="989"/>
                    <a:pt x="608" y="929"/>
                  </a:cubicBezTo>
                  <a:cubicBezTo>
                    <a:pt x="608" y="917"/>
                    <a:pt x="536" y="810"/>
                    <a:pt x="489" y="750"/>
                  </a:cubicBezTo>
                  <a:cubicBezTo>
                    <a:pt x="441" y="727"/>
                    <a:pt x="417" y="679"/>
                    <a:pt x="453" y="620"/>
                  </a:cubicBezTo>
                  <a:cubicBezTo>
                    <a:pt x="477" y="596"/>
                    <a:pt x="501" y="584"/>
                    <a:pt x="525" y="584"/>
                  </a:cubicBezTo>
                  <a:cubicBezTo>
                    <a:pt x="548" y="584"/>
                    <a:pt x="572" y="596"/>
                    <a:pt x="596" y="620"/>
                  </a:cubicBezTo>
                  <a:cubicBezTo>
                    <a:pt x="739" y="548"/>
                    <a:pt x="715" y="381"/>
                    <a:pt x="715" y="250"/>
                  </a:cubicBezTo>
                  <a:cubicBezTo>
                    <a:pt x="608" y="155"/>
                    <a:pt x="489" y="84"/>
                    <a:pt x="38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6" name="Google Shape;3096;p35"/>
            <p:cNvSpPr/>
            <p:nvPr/>
          </p:nvSpPr>
          <p:spPr>
            <a:xfrm>
              <a:off x="8585599" y="3490898"/>
              <a:ext cx="20703" cy="37241"/>
            </a:xfrm>
            <a:custGeom>
              <a:avLst/>
              <a:gdLst/>
              <a:ahLst/>
              <a:cxnLst/>
              <a:rect l="l" t="t" r="r" b="b"/>
              <a:pathLst>
                <a:path w="656" h="1180" extrusionOk="0">
                  <a:moveTo>
                    <a:pt x="187" y="1"/>
                  </a:moveTo>
                  <a:cubicBezTo>
                    <a:pt x="126" y="1"/>
                    <a:pt x="62" y="18"/>
                    <a:pt x="0" y="37"/>
                  </a:cubicBezTo>
                  <a:cubicBezTo>
                    <a:pt x="0" y="442"/>
                    <a:pt x="36" y="823"/>
                    <a:pt x="215" y="1180"/>
                  </a:cubicBezTo>
                  <a:cubicBezTo>
                    <a:pt x="238" y="1049"/>
                    <a:pt x="203" y="882"/>
                    <a:pt x="322" y="799"/>
                  </a:cubicBezTo>
                  <a:cubicBezTo>
                    <a:pt x="310" y="584"/>
                    <a:pt x="655" y="442"/>
                    <a:pt x="429" y="168"/>
                  </a:cubicBezTo>
                  <a:cubicBezTo>
                    <a:pt x="365" y="39"/>
                    <a:pt x="279" y="1"/>
                    <a:pt x="18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7" name="Google Shape;3097;p35"/>
            <p:cNvSpPr/>
            <p:nvPr/>
          </p:nvSpPr>
          <p:spPr>
            <a:xfrm>
              <a:off x="8854262" y="4222469"/>
              <a:ext cx="28593" cy="21903"/>
            </a:xfrm>
            <a:custGeom>
              <a:avLst/>
              <a:gdLst/>
              <a:ahLst/>
              <a:cxnLst/>
              <a:rect l="l" t="t" r="r" b="b"/>
              <a:pathLst>
                <a:path w="906" h="694" extrusionOk="0">
                  <a:moveTo>
                    <a:pt x="668" y="0"/>
                  </a:moveTo>
                  <a:cubicBezTo>
                    <a:pt x="498" y="0"/>
                    <a:pt x="335" y="87"/>
                    <a:pt x="163" y="87"/>
                  </a:cubicBezTo>
                  <a:cubicBezTo>
                    <a:pt x="114" y="87"/>
                    <a:pt x="63" y="79"/>
                    <a:pt x="12" y="61"/>
                  </a:cubicBezTo>
                  <a:lnTo>
                    <a:pt x="12" y="61"/>
                  </a:lnTo>
                  <a:cubicBezTo>
                    <a:pt x="0" y="359"/>
                    <a:pt x="262" y="371"/>
                    <a:pt x="310" y="609"/>
                  </a:cubicBezTo>
                  <a:cubicBezTo>
                    <a:pt x="319" y="671"/>
                    <a:pt x="356" y="693"/>
                    <a:pt x="397" y="693"/>
                  </a:cubicBezTo>
                  <a:cubicBezTo>
                    <a:pt x="468" y="693"/>
                    <a:pt x="551" y="630"/>
                    <a:pt x="536" y="585"/>
                  </a:cubicBezTo>
                  <a:cubicBezTo>
                    <a:pt x="250" y="25"/>
                    <a:pt x="905" y="371"/>
                    <a:pt x="869" y="49"/>
                  </a:cubicBezTo>
                  <a:cubicBezTo>
                    <a:pt x="801" y="13"/>
                    <a:pt x="734" y="0"/>
                    <a:pt x="66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8" name="Google Shape;3098;p35"/>
            <p:cNvSpPr/>
            <p:nvPr/>
          </p:nvSpPr>
          <p:spPr>
            <a:xfrm>
              <a:off x="8851611" y="4190531"/>
              <a:ext cx="21840" cy="22187"/>
            </a:xfrm>
            <a:custGeom>
              <a:avLst/>
              <a:gdLst/>
              <a:ahLst/>
              <a:cxnLst/>
              <a:rect l="l" t="t" r="r" b="b"/>
              <a:pathLst>
                <a:path w="692" h="703" extrusionOk="0">
                  <a:moveTo>
                    <a:pt x="202" y="0"/>
                  </a:moveTo>
                  <a:cubicBezTo>
                    <a:pt x="96" y="0"/>
                    <a:pt x="1" y="70"/>
                    <a:pt x="1" y="168"/>
                  </a:cubicBezTo>
                  <a:cubicBezTo>
                    <a:pt x="1" y="442"/>
                    <a:pt x="275" y="585"/>
                    <a:pt x="453" y="668"/>
                  </a:cubicBezTo>
                  <a:cubicBezTo>
                    <a:pt x="497" y="692"/>
                    <a:pt x="532" y="702"/>
                    <a:pt x="560" y="702"/>
                  </a:cubicBezTo>
                  <a:cubicBezTo>
                    <a:pt x="688" y="702"/>
                    <a:pt x="682" y="493"/>
                    <a:pt x="692" y="347"/>
                  </a:cubicBezTo>
                  <a:cubicBezTo>
                    <a:pt x="572" y="251"/>
                    <a:pt x="465" y="132"/>
                    <a:pt x="346" y="49"/>
                  </a:cubicBezTo>
                  <a:cubicBezTo>
                    <a:pt x="301" y="15"/>
                    <a:pt x="250" y="0"/>
                    <a:pt x="20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9" name="Google Shape;3099;p35"/>
            <p:cNvSpPr/>
            <p:nvPr/>
          </p:nvSpPr>
          <p:spPr>
            <a:xfrm>
              <a:off x="8743773" y="3260958"/>
              <a:ext cx="26731" cy="24080"/>
            </a:xfrm>
            <a:custGeom>
              <a:avLst/>
              <a:gdLst/>
              <a:ahLst/>
              <a:cxnLst/>
              <a:rect l="l" t="t" r="r" b="b"/>
              <a:pathLst>
                <a:path w="847" h="763" extrusionOk="0">
                  <a:moveTo>
                    <a:pt x="537" y="0"/>
                  </a:moveTo>
                  <a:lnTo>
                    <a:pt x="537" y="0"/>
                  </a:lnTo>
                  <a:cubicBezTo>
                    <a:pt x="346" y="227"/>
                    <a:pt x="1" y="334"/>
                    <a:pt x="108" y="762"/>
                  </a:cubicBezTo>
                  <a:cubicBezTo>
                    <a:pt x="822" y="584"/>
                    <a:pt x="846" y="536"/>
                    <a:pt x="53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0" name="Google Shape;3100;p35"/>
            <p:cNvSpPr/>
            <p:nvPr/>
          </p:nvSpPr>
          <p:spPr>
            <a:xfrm>
              <a:off x="8771104" y="4307237"/>
              <a:ext cx="28688" cy="23481"/>
            </a:xfrm>
            <a:custGeom>
              <a:avLst/>
              <a:gdLst/>
              <a:ahLst/>
              <a:cxnLst/>
              <a:rect l="l" t="t" r="r" b="b"/>
              <a:pathLst>
                <a:path w="909" h="744" extrusionOk="0">
                  <a:moveTo>
                    <a:pt x="290" y="0"/>
                  </a:moveTo>
                  <a:cubicBezTo>
                    <a:pt x="117" y="0"/>
                    <a:pt x="0" y="108"/>
                    <a:pt x="16" y="435"/>
                  </a:cubicBezTo>
                  <a:cubicBezTo>
                    <a:pt x="33" y="432"/>
                    <a:pt x="51" y="430"/>
                    <a:pt x="67" y="430"/>
                  </a:cubicBezTo>
                  <a:cubicBezTo>
                    <a:pt x="310" y="430"/>
                    <a:pt x="496" y="744"/>
                    <a:pt x="744" y="744"/>
                  </a:cubicBezTo>
                  <a:cubicBezTo>
                    <a:pt x="796" y="744"/>
                    <a:pt x="851" y="730"/>
                    <a:pt x="909" y="697"/>
                  </a:cubicBezTo>
                  <a:lnTo>
                    <a:pt x="909" y="435"/>
                  </a:lnTo>
                  <a:cubicBezTo>
                    <a:pt x="754" y="352"/>
                    <a:pt x="576" y="304"/>
                    <a:pt x="576" y="66"/>
                  </a:cubicBezTo>
                  <a:cubicBezTo>
                    <a:pt x="473" y="26"/>
                    <a:pt x="375" y="0"/>
                    <a:pt x="29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1" name="Google Shape;3101;p35"/>
            <p:cNvSpPr/>
            <p:nvPr/>
          </p:nvSpPr>
          <p:spPr>
            <a:xfrm>
              <a:off x="8676521" y="3653837"/>
              <a:ext cx="24838" cy="25721"/>
            </a:xfrm>
            <a:custGeom>
              <a:avLst/>
              <a:gdLst/>
              <a:ahLst/>
              <a:cxnLst/>
              <a:rect l="l" t="t" r="r" b="b"/>
              <a:pathLst>
                <a:path w="787" h="815" extrusionOk="0">
                  <a:moveTo>
                    <a:pt x="131" y="1"/>
                  </a:moveTo>
                  <a:cubicBezTo>
                    <a:pt x="90" y="1"/>
                    <a:pt x="47" y="19"/>
                    <a:pt x="1" y="65"/>
                  </a:cubicBezTo>
                  <a:cubicBezTo>
                    <a:pt x="60" y="279"/>
                    <a:pt x="48" y="482"/>
                    <a:pt x="1" y="696"/>
                  </a:cubicBezTo>
                  <a:cubicBezTo>
                    <a:pt x="80" y="762"/>
                    <a:pt x="164" y="778"/>
                    <a:pt x="249" y="778"/>
                  </a:cubicBezTo>
                  <a:cubicBezTo>
                    <a:pt x="324" y="778"/>
                    <a:pt x="400" y="765"/>
                    <a:pt x="474" y="765"/>
                  </a:cubicBezTo>
                  <a:cubicBezTo>
                    <a:pt x="541" y="765"/>
                    <a:pt x="606" y="776"/>
                    <a:pt x="667" y="815"/>
                  </a:cubicBezTo>
                  <a:lnTo>
                    <a:pt x="786" y="815"/>
                  </a:lnTo>
                  <a:lnTo>
                    <a:pt x="786" y="422"/>
                  </a:lnTo>
                  <a:cubicBezTo>
                    <a:pt x="632" y="351"/>
                    <a:pt x="453" y="303"/>
                    <a:pt x="346" y="124"/>
                  </a:cubicBezTo>
                  <a:cubicBezTo>
                    <a:pt x="276" y="63"/>
                    <a:pt x="207" y="1"/>
                    <a:pt x="13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2" name="Google Shape;3102;p35"/>
            <p:cNvSpPr/>
            <p:nvPr/>
          </p:nvSpPr>
          <p:spPr>
            <a:xfrm>
              <a:off x="8912867" y="4030495"/>
              <a:ext cx="19188" cy="24238"/>
            </a:xfrm>
            <a:custGeom>
              <a:avLst/>
              <a:gdLst/>
              <a:ahLst/>
              <a:cxnLst/>
              <a:rect l="l" t="t" r="r" b="b"/>
              <a:pathLst>
                <a:path w="608" h="768" extrusionOk="0">
                  <a:moveTo>
                    <a:pt x="536" y="0"/>
                  </a:moveTo>
                  <a:cubicBezTo>
                    <a:pt x="382" y="84"/>
                    <a:pt x="239" y="155"/>
                    <a:pt x="84" y="250"/>
                  </a:cubicBezTo>
                  <a:cubicBezTo>
                    <a:pt x="84" y="358"/>
                    <a:pt x="72" y="441"/>
                    <a:pt x="1" y="512"/>
                  </a:cubicBezTo>
                  <a:cubicBezTo>
                    <a:pt x="115" y="694"/>
                    <a:pt x="207" y="768"/>
                    <a:pt x="283" y="768"/>
                  </a:cubicBezTo>
                  <a:cubicBezTo>
                    <a:pt x="397" y="768"/>
                    <a:pt x="477" y="602"/>
                    <a:pt x="548" y="381"/>
                  </a:cubicBezTo>
                  <a:lnTo>
                    <a:pt x="548" y="262"/>
                  </a:lnTo>
                  <a:cubicBezTo>
                    <a:pt x="608" y="179"/>
                    <a:pt x="608" y="84"/>
                    <a:pt x="536" y="12"/>
                  </a:cubicBezTo>
                  <a:lnTo>
                    <a:pt x="53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3" name="Google Shape;3103;p35"/>
            <p:cNvSpPr/>
            <p:nvPr/>
          </p:nvSpPr>
          <p:spPr>
            <a:xfrm>
              <a:off x="8771577" y="3762527"/>
              <a:ext cx="27489" cy="27110"/>
            </a:xfrm>
            <a:custGeom>
              <a:avLst/>
              <a:gdLst/>
              <a:ahLst/>
              <a:cxnLst/>
              <a:rect l="l" t="t" r="r" b="b"/>
              <a:pathLst>
                <a:path w="871" h="859" extrusionOk="0">
                  <a:moveTo>
                    <a:pt x="382" y="1"/>
                  </a:moveTo>
                  <a:cubicBezTo>
                    <a:pt x="325" y="1"/>
                    <a:pt x="313" y="43"/>
                    <a:pt x="322" y="133"/>
                  </a:cubicBezTo>
                  <a:cubicBezTo>
                    <a:pt x="433" y="266"/>
                    <a:pt x="349" y="337"/>
                    <a:pt x="269" y="337"/>
                  </a:cubicBezTo>
                  <a:cubicBezTo>
                    <a:pt x="263" y="337"/>
                    <a:pt x="257" y="336"/>
                    <a:pt x="251" y="336"/>
                  </a:cubicBezTo>
                  <a:cubicBezTo>
                    <a:pt x="235" y="334"/>
                    <a:pt x="221" y="333"/>
                    <a:pt x="207" y="333"/>
                  </a:cubicBezTo>
                  <a:cubicBezTo>
                    <a:pt x="23" y="333"/>
                    <a:pt x="12" y="479"/>
                    <a:pt x="1" y="645"/>
                  </a:cubicBezTo>
                  <a:cubicBezTo>
                    <a:pt x="82" y="678"/>
                    <a:pt x="163" y="859"/>
                    <a:pt x="236" y="859"/>
                  </a:cubicBezTo>
                  <a:cubicBezTo>
                    <a:pt x="271" y="859"/>
                    <a:pt x="304" y="819"/>
                    <a:pt x="334" y="705"/>
                  </a:cubicBezTo>
                  <a:cubicBezTo>
                    <a:pt x="418" y="490"/>
                    <a:pt x="870" y="336"/>
                    <a:pt x="453" y="14"/>
                  </a:cubicBezTo>
                  <a:cubicBezTo>
                    <a:pt x="424" y="5"/>
                    <a:pt x="401" y="1"/>
                    <a:pt x="38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4" name="Google Shape;3104;p35"/>
            <p:cNvSpPr/>
            <p:nvPr/>
          </p:nvSpPr>
          <p:spPr>
            <a:xfrm>
              <a:off x="8787388" y="3155393"/>
              <a:ext cx="29698" cy="18431"/>
            </a:xfrm>
            <a:custGeom>
              <a:avLst/>
              <a:gdLst/>
              <a:ahLst/>
              <a:cxnLst/>
              <a:rect l="l" t="t" r="r" b="b"/>
              <a:pathLst>
                <a:path w="941" h="584" extrusionOk="0">
                  <a:moveTo>
                    <a:pt x="619" y="1"/>
                  </a:moveTo>
                  <a:cubicBezTo>
                    <a:pt x="550" y="1"/>
                    <a:pt x="477" y="21"/>
                    <a:pt x="405" y="59"/>
                  </a:cubicBezTo>
                  <a:cubicBezTo>
                    <a:pt x="0" y="500"/>
                    <a:pt x="393" y="500"/>
                    <a:pt x="631" y="583"/>
                  </a:cubicBezTo>
                  <a:cubicBezTo>
                    <a:pt x="762" y="500"/>
                    <a:pt x="881" y="381"/>
                    <a:pt x="941" y="202"/>
                  </a:cubicBezTo>
                  <a:cubicBezTo>
                    <a:pt x="857" y="65"/>
                    <a:pt x="743" y="1"/>
                    <a:pt x="61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5" name="Google Shape;3105;p35"/>
            <p:cNvSpPr/>
            <p:nvPr/>
          </p:nvSpPr>
          <p:spPr>
            <a:xfrm>
              <a:off x="8826080" y="3957972"/>
              <a:ext cx="30834" cy="24459"/>
            </a:xfrm>
            <a:custGeom>
              <a:avLst/>
              <a:gdLst/>
              <a:ahLst/>
              <a:cxnLst/>
              <a:rect l="l" t="t" r="r" b="b"/>
              <a:pathLst>
                <a:path w="977" h="775" extrusionOk="0">
                  <a:moveTo>
                    <a:pt x="596" y="0"/>
                  </a:moveTo>
                  <a:cubicBezTo>
                    <a:pt x="417" y="191"/>
                    <a:pt x="0" y="370"/>
                    <a:pt x="596" y="584"/>
                  </a:cubicBezTo>
                  <a:cubicBezTo>
                    <a:pt x="655" y="596"/>
                    <a:pt x="679" y="715"/>
                    <a:pt x="727" y="774"/>
                  </a:cubicBezTo>
                  <a:lnTo>
                    <a:pt x="965" y="774"/>
                  </a:lnTo>
                  <a:cubicBezTo>
                    <a:pt x="977" y="429"/>
                    <a:pt x="679" y="298"/>
                    <a:pt x="59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6" name="Google Shape;3106;p35"/>
            <p:cNvSpPr/>
            <p:nvPr/>
          </p:nvSpPr>
          <p:spPr>
            <a:xfrm>
              <a:off x="8663014" y="3625182"/>
              <a:ext cx="17674" cy="24680"/>
            </a:xfrm>
            <a:custGeom>
              <a:avLst/>
              <a:gdLst/>
              <a:ahLst/>
              <a:cxnLst/>
              <a:rect l="l" t="t" r="r" b="b"/>
              <a:pathLst>
                <a:path w="560" h="782" extrusionOk="0">
                  <a:moveTo>
                    <a:pt x="321" y="1"/>
                  </a:moveTo>
                  <a:cubicBezTo>
                    <a:pt x="248" y="1"/>
                    <a:pt x="146" y="57"/>
                    <a:pt x="0" y="199"/>
                  </a:cubicBezTo>
                  <a:cubicBezTo>
                    <a:pt x="12" y="342"/>
                    <a:pt x="322" y="425"/>
                    <a:pt x="71" y="604"/>
                  </a:cubicBezTo>
                  <a:cubicBezTo>
                    <a:pt x="60" y="639"/>
                    <a:pt x="107" y="723"/>
                    <a:pt x="143" y="759"/>
                  </a:cubicBezTo>
                  <a:cubicBezTo>
                    <a:pt x="182" y="774"/>
                    <a:pt x="219" y="781"/>
                    <a:pt x="254" y="781"/>
                  </a:cubicBezTo>
                  <a:cubicBezTo>
                    <a:pt x="378" y="781"/>
                    <a:pt x="476" y="692"/>
                    <a:pt x="560" y="580"/>
                  </a:cubicBezTo>
                  <a:cubicBezTo>
                    <a:pt x="509" y="335"/>
                    <a:pt x="500" y="1"/>
                    <a:pt x="32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7" name="Google Shape;3107;p35"/>
            <p:cNvSpPr/>
            <p:nvPr/>
          </p:nvSpPr>
          <p:spPr>
            <a:xfrm>
              <a:off x="8712214" y="3703574"/>
              <a:ext cx="20703" cy="28215"/>
            </a:xfrm>
            <a:custGeom>
              <a:avLst/>
              <a:gdLst/>
              <a:ahLst/>
              <a:cxnLst/>
              <a:rect l="l" t="t" r="r" b="b"/>
              <a:pathLst>
                <a:path w="656" h="894" extrusionOk="0">
                  <a:moveTo>
                    <a:pt x="108" y="1"/>
                  </a:moveTo>
                  <a:cubicBezTo>
                    <a:pt x="1" y="382"/>
                    <a:pt x="239" y="596"/>
                    <a:pt x="406" y="894"/>
                  </a:cubicBezTo>
                  <a:cubicBezTo>
                    <a:pt x="656" y="561"/>
                    <a:pt x="298" y="382"/>
                    <a:pt x="334" y="132"/>
                  </a:cubicBezTo>
                  <a:cubicBezTo>
                    <a:pt x="287" y="84"/>
                    <a:pt x="251" y="37"/>
                    <a:pt x="21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8" name="Google Shape;3108;p35"/>
            <p:cNvSpPr/>
            <p:nvPr/>
          </p:nvSpPr>
          <p:spPr>
            <a:xfrm>
              <a:off x="8664876" y="3643833"/>
              <a:ext cx="26700" cy="17074"/>
            </a:xfrm>
            <a:custGeom>
              <a:avLst/>
              <a:gdLst/>
              <a:ahLst/>
              <a:cxnLst/>
              <a:rect l="l" t="t" r="r" b="b"/>
              <a:pathLst>
                <a:path w="846" h="541" extrusionOk="0">
                  <a:moveTo>
                    <a:pt x="489" y="1"/>
                  </a:moveTo>
                  <a:lnTo>
                    <a:pt x="48" y="132"/>
                  </a:lnTo>
                  <a:cubicBezTo>
                    <a:pt x="1" y="168"/>
                    <a:pt x="1" y="227"/>
                    <a:pt x="12" y="287"/>
                  </a:cubicBezTo>
                  <a:cubicBezTo>
                    <a:pt x="81" y="370"/>
                    <a:pt x="159" y="381"/>
                    <a:pt x="237" y="381"/>
                  </a:cubicBezTo>
                  <a:cubicBezTo>
                    <a:pt x="265" y="381"/>
                    <a:pt x="293" y="380"/>
                    <a:pt x="320" y="380"/>
                  </a:cubicBezTo>
                  <a:cubicBezTo>
                    <a:pt x="337" y="380"/>
                    <a:pt x="353" y="380"/>
                    <a:pt x="370" y="382"/>
                  </a:cubicBezTo>
                  <a:cubicBezTo>
                    <a:pt x="489" y="418"/>
                    <a:pt x="596" y="465"/>
                    <a:pt x="715" y="501"/>
                  </a:cubicBezTo>
                  <a:cubicBezTo>
                    <a:pt x="742" y="528"/>
                    <a:pt x="761" y="540"/>
                    <a:pt x="779" y="540"/>
                  </a:cubicBezTo>
                  <a:cubicBezTo>
                    <a:pt x="801" y="540"/>
                    <a:pt x="820" y="522"/>
                    <a:pt x="846" y="489"/>
                  </a:cubicBezTo>
                  <a:cubicBezTo>
                    <a:pt x="834" y="227"/>
                    <a:pt x="548" y="227"/>
                    <a:pt x="48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9" name="Google Shape;3109;p35"/>
            <p:cNvSpPr/>
            <p:nvPr/>
          </p:nvSpPr>
          <p:spPr>
            <a:xfrm>
              <a:off x="8848991" y="3062199"/>
              <a:ext cx="19188" cy="27836"/>
            </a:xfrm>
            <a:custGeom>
              <a:avLst/>
              <a:gdLst/>
              <a:ahLst/>
              <a:cxnLst/>
              <a:rect l="l" t="t" r="r" b="b"/>
              <a:pathLst>
                <a:path w="608" h="882" extrusionOk="0">
                  <a:moveTo>
                    <a:pt x="346" y="0"/>
                  </a:moveTo>
                  <a:lnTo>
                    <a:pt x="346" y="0"/>
                  </a:lnTo>
                  <a:cubicBezTo>
                    <a:pt x="72" y="36"/>
                    <a:pt x="48" y="274"/>
                    <a:pt x="1" y="500"/>
                  </a:cubicBezTo>
                  <a:cubicBezTo>
                    <a:pt x="167" y="619"/>
                    <a:pt x="24" y="750"/>
                    <a:pt x="13" y="881"/>
                  </a:cubicBezTo>
                  <a:cubicBezTo>
                    <a:pt x="608" y="822"/>
                    <a:pt x="191" y="286"/>
                    <a:pt x="34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0" name="Google Shape;3110;p35"/>
            <p:cNvSpPr/>
            <p:nvPr/>
          </p:nvSpPr>
          <p:spPr>
            <a:xfrm>
              <a:off x="8781360" y="3177894"/>
              <a:ext cx="28215" cy="15464"/>
            </a:xfrm>
            <a:custGeom>
              <a:avLst/>
              <a:gdLst/>
              <a:ahLst/>
              <a:cxnLst/>
              <a:rect l="l" t="t" r="r" b="b"/>
              <a:pathLst>
                <a:path w="894" h="490" extrusionOk="0">
                  <a:moveTo>
                    <a:pt x="33" y="0"/>
                  </a:moveTo>
                  <a:cubicBezTo>
                    <a:pt x="26" y="0"/>
                    <a:pt x="19" y="1"/>
                    <a:pt x="12" y="1"/>
                  </a:cubicBezTo>
                  <a:cubicBezTo>
                    <a:pt x="1" y="358"/>
                    <a:pt x="203" y="442"/>
                    <a:pt x="465" y="489"/>
                  </a:cubicBezTo>
                  <a:cubicBezTo>
                    <a:pt x="501" y="442"/>
                    <a:pt x="536" y="406"/>
                    <a:pt x="584" y="370"/>
                  </a:cubicBezTo>
                  <a:cubicBezTo>
                    <a:pt x="893" y="108"/>
                    <a:pt x="560" y="108"/>
                    <a:pt x="465" y="1"/>
                  </a:cubicBezTo>
                  <a:cubicBezTo>
                    <a:pt x="416" y="39"/>
                    <a:pt x="368" y="52"/>
                    <a:pt x="320" y="52"/>
                  </a:cubicBezTo>
                  <a:cubicBezTo>
                    <a:pt x="225" y="52"/>
                    <a:pt x="131" y="0"/>
                    <a:pt x="3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1" name="Google Shape;3111;p35"/>
            <p:cNvSpPr/>
            <p:nvPr/>
          </p:nvSpPr>
          <p:spPr>
            <a:xfrm>
              <a:off x="8618295" y="3484144"/>
              <a:ext cx="22565" cy="20672"/>
            </a:xfrm>
            <a:custGeom>
              <a:avLst/>
              <a:gdLst/>
              <a:ahLst/>
              <a:cxnLst/>
              <a:rect l="l" t="t" r="r" b="b"/>
              <a:pathLst>
                <a:path w="715" h="655" extrusionOk="0">
                  <a:moveTo>
                    <a:pt x="524" y="1"/>
                  </a:moveTo>
                  <a:cubicBezTo>
                    <a:pt x="0" y="1"/>
                    <a:pt x="286" y="382"/>
                    <a:pt x="286" y="644"/>
                  </a:cubicBezTo>
                  <a:cubicBezTo>
                    <a:pt x="294" y="651"/>
                    <a:pt x="301" y="655"/>
                    <a:pt x="308" y="655"/>
                  </a:cubicBezTo>
                  <a:cubicBezTo>
                    <a:pt x="359" y="655"/>
                    <a:pt x="402" y="494"/>
                    <a:pt x="453" y="494"/>
                  </a:cubicBezTo>
                  <a:cubicBezTo>
                    <a:pt x="475" y="494"/>
                    <a:pt x="498" y="524"/>
                    <a:pt x="524" y="608"/>
                  </a:cubicBezTo>
                  <a:cubicBezTo>
                    <a:pt x="596" y="620"/>
                    <a:pt x="655" y="620"/>
                    <a:pt x="715" y="644"/>
                  </a:cubicBezTo>
                  <a:cubicBezTo>
                    <a:pt x="679" y="548"/>
                    <a:pt x="667" y="465"/>
                    <a:pt x="643" y="370"/>
                  </a:cubicBezTo>
                  <a:cubicBezTo>
                    <a:pt x="596" y="251"/>
                    <a:pt x="572" y="120"/>
                    <a:pt x="52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2" name="Google Shape;3112;p35"/>
            <p:cNvSpPr/>
            <p:nvPr/>
          </p:nvSpPr>
          <p:spPr>
            <a:xfrm>
              <a:off x="8651337" y="3632188"/>
              <a:ext cx="22976" cy="20703"/>
            </a:xfrm>
            <a:custGeom>
              <a:avLst/>
              <a:gdLst/>
              <a:ahLst/>
              <a:cxnLst/>
              <a:rect l="l" t="t" r="r" b="b"/>
              <a:pathLst>
                <a:path w="728" h="656" extrusionOk="0">
                  <a:moveTo>
                    <a:pt x="370" y="1"/>
                  </a:moveTo>
                  <a:lnTo>
                    <a:pt x="370" y="1"/>
                  </a:lnTo>
                  <a:cubicBezTo>
                    <a:pt x="1" y="298"/>
                    <a:pt x="263" y="453"/>
                    <a:pt x="453" y="656"/>
                  </a:cubicBezTo>
                  <a:cubicBezTo>
                    <a:pt x="453" y="596"/>
                    <a:pt x="477" y="548"/>
                    <a:pt x="477" y="501"/>
                  </a:cubicBezTo>
                  <a:cubicBezTo>
                    <a:pt x="441" y="298"/>
                    <a:pt x="632" y="275"/>
                    <a:pt x="727" y="179"/>
                  </a:cubicBezTo>
                  <a:cubicBezTo>
                    <a:pt x="596" y="120"/>
                    <a:pt x="489" y="60"/>
                    <a:pt x="37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3" name="Google Shape;3113;p35"/>
            <p:cNvSpPr/>
            <p:nvPr/>
          </p:nvSpPr>
          <p:spPr>
            <a:xfrm>
              <a:off x="8659605" y="3566482"/>
              <a:ext cx="16948" cy="20703"/>
            </a:xfrm>
            <a:custGeom>
              <a:avLst/>
              <a:gdLst/>
              <a:ahLst/>
              <a:cxnLst/>
              <a:rect l="l" t="t" r="r" b="b"/>
              <a:pathLst>
                <a:path w="537" h="656" extrusionOk="0">
                  <a:moveTo>
                    <a:pt x="112" y="0"/>
                  </a:moveTo>
                  <a:cubicBezTo>
                    <a:pt x="82" y="0"/>
                    <a:pt x="45" y="20"/>
                    <a:pt x="1" y="71"/>
                  </a:cubicBezTo>
                  <a:cubicBezTo>
                    <a:pt x="12" y="313"/>
                    <a:pt x="2" y="655"/>
                    <a:pt x="282" y="655"/>
                  </a:cubicBezTo>
                  <a:cubicBezTo>
                    <a:pt x="291" y="655"/>
                    <a:pt x="301" y="655"/>
                    <a:pt x="310" y="654"/>
                  </a:cubicBezTo>
                  <a:cubicBezTo>
                    <a:pt x="537" y="606"/>
                    <a:pt x="287" y="356"/>
                    <a:pt x="310" y="190"/>
                  </a:cubicBezTo>
                  <a:cubicBezTo>
                    <a:pt x="241" y="146"/>
                    <a:pt x="196" y="0"/>
                    <a:pt x="11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4" name="Google Shape;3114;p35"/>
            <p:cNvSpPr/>
            <p:nvPr/>
          </p:nvSpPr>
          <p:spPr>
            <a:xfrm>
              <a:off x="8620157" y="3520216"/>
              <a:ext cx="21082" cy="14423"/>
            </a:xfrm>
            <a:custGeom>
              <a:avLst/>
              <a:gdLst/>
              <a:ahLst/>
              <a:cxnLst/>
              <a:rect l="l" t="t" r="r" b="b"/>
              <a:pathLst>
                <a:path w="668" h="457" extrusionOk="0">
                  <a:moveTo>
                    <a:pt x="644" y="0"/>
                  </a:moveTo>
                  <a:cubicBezTo>
                    <a:pt x="405" y="0"/>
                    <a:pt x="220" y="170"/>
                    <a:pt x="1" y="251"/>
                  </a:cubicBezTo>
                  <a:cubicBezTo>
                    <a:pt x="115" y="384"/>
                    <a:pt x="197" y="456"/>
                    <a:pt x="277" y="456"/>
                  </a:cubicBezTo>
                  <a:cubicBezTo>
                    <a:pt x="389" y="456"/>
                    <a:pt x="493" y="314"/>
                    <a:pt x="667" y="1"/>
                  </a:cubicBezTo>
                  <a:cubicBezTo>
                    <a:pt x="659" y="0"/>
                    <a:pt x="652" y="0"/>
                    <a:pt x="64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5" name="Google Shape;3115;p35"/>
            <p:cNvSpPr/>
            <p:nvPr/>
          </p:nvSpPr>
          <p:spPr>
            <a:xfrm>
              <a:off x="8928268" y="4093613"/>
              <a:ext cx="18084" cy="22218"/>
            </a:xfrm>
            <a:custGeom>
              <a:avLst/>
              <a:gdLst/>
              <a:ahLst/>
              <a:cxnLst/>
              <a:rect l="l" t="t" r="r" b="b"/>
              <a:pathLst>
                <a:path w="573" h="704" extrusionOk="0">
                  <a:moveTo>
                    <a:pt x="370" y="1"/>
                  </a:moveTo>
                  <a:cubicBezTo>
                    <a:pt x="1" y="632"/>
                    <a:pt x="1" y="632"/>
                    <a:pt x="525" y="703"/>
                  </a:cubicBezTo>
                  <a:cubicBezTo>
                    <a:pt x="572" y="560"/>
                    <a:pt x="120" y="441"/>
                    <a:pt x="489" y="263"/>
                  </a:cubicBezTo>
                  <a:lnTo>
                    <a:pt x="48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6" name="Google Shape;3116;p35"/>
            <p:cNvSpPr/>
            <p:nvPr/>
          </p:nvSpPr>
          <p:spPr>
            <a:xfrm>
              <a:off x="8856503" y="4014337"/>
              <a:ext cx="19188" cy="24175"/>
            </a:xfrm>
            <a:custGeom>
              <a:avLst/>
              <a:gdLst/>
              <a:ahLst/>
              <a:cxnLst/>
              <a:rect l="l" t="t" r="r" b="b"/>
              <a:pathLst>
                <a:path w="608" h="766" extrusionOk="0">
                  <a:moveTo>
                    <a:pt x="417" y="0"/>
                  </a:moveTo>
                  <a:cubicBezTo>
                    <a:pt x="441" y="250"/>
                    <a:pt x="1" y="298"/>
                    <a:pt x="203" y="631"/>
                  </a:cubicBezTo>
                  <a:cubicBezTo>
                    <a:pt x="257" y="721"/>
                    <a:pt x="310" y="765"/>
                    <a:pt x="365" y="765"/>
                  </a:cubicBezTo>
                  <a:cubicBezTo>
                    <a:pt x="420" y="765"/>
                    <a:pt x="477" y="721"/>
                    <a:pt x="537" y="631"/>
                  </a:cubicBezTo>
                  <a:cubicBezTo>
                    <a:pt x="465" y="489"/>
                    <a:pt x="477" y="358"/>
                    <a:pt x="537" y="227"/>
                  </a:cubicBezTo>
                  <a:cubicBezTo>
                    <a:pt x="608" y="72"/>
                    <a:pt x="560" y="0"/>
                    <a:pt x="41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7" name="Google Shape;3117;p35"/>
            <p:cNvSpPr/>
            <p:nvPr/>
          </p:nvSpPr>
          <p:spPr>
            <a:xfrm>
              <a:off x="8894089" y="3962106"/>
              <a:ext cx="17326" cy="16948"/>
            </a:xfrm>
            <a:custGeom>
              <a:avLst/>
              <a:gdLst/>
              <a:ahLst/>
              <a:cxnLst/>
              <a:rect l="l" t="t" r="r" b="b"/>
              <a:pathLst>
                <a:path w="549" h="537" extrusionOk="0">
                  <a:moveTo>
                    <a:pt x="227" y="0"/>
                  </a:moveTo>
                  <a:cubicBezTo>
                    <a:pt x="72" y="24"/>
                    <a:pt x="0" y="108"/>
                    <a:pt x="12" y="274"/>
                  </a:cubicBezTo>
                  <a:cubicBezTo>
                    <a:pt x="12" y="536"/>
                    <a:pt x="250" y="393"/>
                    <a:pt x="322" y="512"/>
                  </a:cubicBezTo>
                  <a:cubicBezTo>
                    <a:pt x="524" y="286"/>
                    <a:pt x="548" y="96"/>
                    <a:pt x="22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8" name="Google Shape;3118;p35"/>
            <p:cNvSpPr/>
            <p:nvPr/>
          </p:nvSpPr>
          <p:spPr>
            <a:xfrm>
              <a:off x="8846751" y="3880936"/>
              <a:ext cx="15433" cy="18810"/>
            </a:xfrm>
            <a:custGeom>
              <a:avLst/>
              <a:gdLst/>
              <a:ahLst/>
              <a:cxnLst/>
              <a:rect l="l" t="t" r="r" b="b"/>
              <a:pathLst>
                <a:path w="489" h="596" extrusionOk="0">
                  <a:moveTo>
                    <a:pt x="357" y="1"/>
                  </a:moveTo>
                  <a:lnTo>
                    <a:pt x="357" y="1"/>
                  </a:lnTo>
                  <a:cubicBezTo>
                    <a:pt x="0" y="513"/>
                    <a:pt x="0" y="513"/>
                    <a:pt x="488" y="596"/>
                  </a:cubicBezTo>
                  <a:cubicBezTo>
                    <a:pt x="441" y="405"/>
                    <a:pt x="393" y="215"/>
                    <a:pt x="35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9" name="Google Shape;3119;p35"/>
            <p:cNvSpPr/>
            <p:nvPr/>
          </p:nvSpPr>
          <p:spPr>
            <a:xfrm>
              <a:off x="8817432" y="3111084"/>
              <a:ext cx="24080" cy="18399"/>
            </a:xfrm>
            <a:custGeom>
              <a:avLst/>
              <a:gdLst/>
              <a:ahLst/>
              <a:cxnLst/>
              <a:rect l="l" t="t" r="r" b="b"/>
              <a:pathLst>
                <a:path w="763" h="583" extrusionOk="0">
                  <a:moveTo>
                    <a:pt x="95" y="0"/>
                  </a:moveTo>
                  <a:cubicBezTo>
                    <a:pt x="64" y="0"/>
                    <a:pt x="33" y="7"/>
                    <a:pt x="1" y="23"/>
                  </a:cubicBezTo>
                  <a:cubicBezTo>
                    <a:pt x="36" y="404"/>
                    <a:pt x="405" y="344"/>
                    <a:pt x="572" y="582"/>
                  </a:cubicBezTo>
                  <a:cubicBezTo>
                    <a:pt x="667" y="535"/>
                    <a:pt x="751" y="451"/>
                    <a:pt x="763" y="320"/>
                  </a:cubicBezTo>
                  <a:cubicBezTo>
                    <a:pt x="584" y="296"/>
                    <a:pt x="453" y="213"/>
                    <a:pt x="334" y="82"/>
                  </a:cubicBezTo>
                  <a:cubicBezTo>
                    <a:pt x="256" y="47"/>
                    <a:pt x="178" y="0"/>
                    <a:pt x="9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0" name="Google Shape;3120;p35"/>
            <p:cNvSpPr/>
            <p:nvPr/>
          </p:nvSpPr>
          <p:spPr>
            <a:xfrm>
              <a:off x="8887336" y="4191699"/>
              <a:ext cx="18810" cy="11835"/>
            </a:xfrm>
            <a:custGeom>
              <a:avLst/>
              <a:gdLst/>
              <a:ahLst/>
              <a:cxnLst/>
              <a:rect l="l" t="t" r="r" b="b"/>
              <a:pathLst>
                <a:path w="596" h="375" extrusionOk="0">
                  <a:moveTo>
                    <a:pt x="308" y="0"/>
                  </a:moveTo>
                  <a:cubicBezTo>
                    <a:pt x="164" y="0"/>
                    <a:pt x="36" y="47"/>
                    <a:pt x="0" y="310"/>
                  </a:cubicBezTo>
                  <a:cubicBezTo>
                    <a:pt x="73" y="355"/>
                    <a:pt x="135" y="374"/>
                    <a:pt x="189" y="374"/>
                  </a:cubicBezTo>
                  <a:cubicBezTo>
                    <a:pt x="377" y="374"/>
                    <a:pt x="476" y="150"/>
                    <a:pt x="595" y="12"/>
                  </a:cubicBezTo>
                  <a:lnTo>
                    <a:pt x="595" y="12"/>
                  </a:lnTo>
                  <a:cubicBezTo>
                    <a:pt x="580" y="14"/>
                    <a:pt x="563" y="15"/>
                    <a:pt x="546" y="15"/>
                  </a:cubicBezTo>
                  <a:cubicBezTo>
                    <a:pt x="471" y="15"/>
                    <a:pt x="387" y="0"/>
                    <a:pt x="30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1" name="Google Shape;3121;p35"/>
            <p:cNvSpPr/>
            <p:nvPr/>
          </p:nvSpPr>
          <p:spPr>
            <a:xfrm>
              <a:off x="8811057" y="3904984"/>
              <a:ext cx="20672" cy="17958"/>
            </a:xfrm>
            <a:custGeom>
              <a:avLst/>
              <a:gdLst/>
              <a:ahLst/>
              <a:cxnLst/>
              <a:rect l="l" t="t" r="r" b="b"/>
              <a:pathLst>
                <a:path w="655" h="569" extrusionOk="0">
                  <a:moveTo>
                    <a:pt x="303" y="0"/>
                  </a:moveTo>
                  <a:cubicBezTo>
                    <a:pt x="274" y="0"/>
                    <a:pt x="241" y="8"/>
                    <a:pt x="203" y="24"/>
                  </a:cubicBezTo>
                  <a:cubicBezTo>
                    <a:pt x="203" y="132"/>
                    <a:pt x="0" y="322"/>
                    <a:pt x="203" y="346"/>
                  </a:cubicBezTo>
                  <a:cubicBezTo>
                    <a:pt x="321" y="346"/>
                    <a:pt x="398" y="569"/>
                    <a:pt x="505" y="569"/>
                  </a:cubicBezTo>
                  <a:cubicBezTo>
                    <a:pt x="548" y="569"/>
                    <a:pt x="597" y="532"/>
                    <a:pt x="655" y="429"/>
                  </a:cubicBezTo>
                  <a:cubicBezTo>
                    <a:pt x="655" y="405"/>
                    <a:pt x="631" y="370"/>
                    <a:pt x="631" y="346"/>
                  </a:cubicBezTo>
                  <a:cubicBezTo>
                    <a:pt x="498" y="274"/>
                    <a:pt x="479" y="0"/>
                    <a:pt x="30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2" name="Google Shape;3122;p35"/>
            <p:cNvSpPr/>
            <p:nvPr/>
          </p:nvSpPr>
          <p:spPr>
            <a:xfrm>
              <a:off x="8794520" y="3789257"/>
              <a:ext cx="9784" cy="25374"/>
            </a:xfrm>
            <a:custGeom>
              <a:avLst/>
              <a:gdLst/>
              <a:ahLst/>
              <a:cxnLst/>
              <a:rect l="l" t="t" r="r" b="b"/>
              <a:pathLst>
                <a:path w="310" h="804" extrusionOk="0">
                  <a:moveTo>
                    <a:pt x="310" y="1"/>
                  </a:moveTo>
                  <a:cubicBezTo>
                    <a:pt x="84" y="298"/>
                    <a:pt x="0" y="477"/>
                    <a:pt x="84" y="739"/>
                  </a:cubicBezTo>
                  <a:cubicBezTo>
                    <a:pt x="105" y="782"/>
                    <a:pt x="165" y="803"/>
                    <a:pt x="210" y="803"/>
                  </a:cubicBezTo>
                  <a:cubicBezTo>
                    <a:pt x="239" y="803"/>
                    <a:pt x="262" y="794"/>
                    <a:pt x="262" y="774"/>
                  </a:cubicBezTo>
                  <a:cubicBezTo>
                    <a:pt x="298" y="572"/>
                    <a:pt x="298" y="358"/>
                    <a:pt x="31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3" name="Google Shape;3123;p35"/>
            <p:cNvSpPr/>
            <p:nvPr/>
          </p:nvSpPr>
          <p:spPr>
            <a:xfrm>
              <a:off x="8755798" y="3783072"/>
              <a:ext cx="16190" cy="20135"/>
            </a:xfrm>
            <a:custGeom>
              <a:avLst/>
              <a:gdLst/>
              <a:ahLst/>
              <a:cxnLst/>
              <a:rect l="l" t="t" r="r" b="b"/>
              <a:pathLst>
                <a:path w="513" h="638" extrusionOk="0">
                  <a:moveTo>
                    <a:pt x="415" y="1"/>
                  </a:moveTo>
                  <a:cubicBezTo>
                    <a:pt x="277" y="1"/>
                    <a:pt x="148" y="56"/>
                    <a:pt x="37" y="137"/>
                  </a:cubicBezTo>
                  <a:cubicBezTo>
                    <a:pt x="84" y="304"/>
                    <a:pt x="1" y="518"/>
                    <a:pt x="168" y="637"/>
                  </a:cubicBezTo>
                  <a:cubicBezTo>
                    <a:pt x="239" y="411"/>
                    <a:pt x="513" y="292"/>
                    <a:pt x="489" y="6"/>
                  </a:cubicBezTo>
                  <a:cubicBezTo>
                    <a:pt x="464" y="3"/>
                    <a:pt x="440" y="1"/>
                    <a:pt x="41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4" name="Google Shape;3124;p35"/>
            <p:cNvSpPr/>
            <p:nvPr/>
          </p:nvSpPr>
          <p:spPr>
            <a:xfrm>
              <a:off x="8734400" y="3442770"/>
              <a:ext cx="14675" cy="16979"/>
            </a:xfrm>
            <a:custGeom>
              <a:avLst/>
              <a:gdLst/>
              <a:ahLst/>
              <a:cxnLst/>
              <a:rect l="l" t="t" r="r" b="b"/>
              <a:pathLst>
                <a:path w="465" h="538" extrusionOk="0">
                  <a:moveTo>
                    <a:pt x="326" y="1"/>
                  </a:moveTo>
                  <a:cubicBezTo>
                    <a:pt x="320" y="1"/>
                    <a:pt x="315" y="1"/>
                    <a:pt x="310" y="2"/>
                  </a:cubicBezTo>
                  <a:cubicBezTo>
                    <a:pt x="0" y="50"/>
                    <a:pt x="226" y="407"/>
                    <a:pt x="60" y="538"/>
                  </a:cubicBezTo>
                  <a:cubicBezTo>
                    <a:pt x="286" y="502"/>
                    <a:pt x="465" y="419"/>
                    <a:pt x="465" y="145"/>
                  </a:cubicBezTo>
                  <a:cubicBezTo>
                    <a:pt x="465" y="68"/>
                    <a:pt x="393" y="1"/>
                    <a:pt x="32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5" name="Google Shape;3125;p35"/>
            <p:cNvSpPr/>
            <p:nvPr/>
          </p:nvSpPr>
          <p:spPr>
            <a:xfrm>
              <a:off x="8707701" y="3514598"/>
              <a:ext cx="13950" cy="16222"/>
            </a:xfrm>
            <a:custGeom>
              <a:avLst/>
              <a:gdLst/>
              <a:ahLst/>
              <a:cxnLst/>
              <a:rect l="l" t="t" r="r" b="b"/>
              <a:pathLst>
                <a:path w="442" h="514" extrusionOk="0">
                  <a:moveTo>
                    <a:pt x="1" y="0"/>
                  </a:moveTo>
                  <a:cubicBezTo>
                    <a:pt x="1" y="286"/>
                    <a:pt x="144" y="417"/>
                    <a:pt x="334" y="512"/>
                  </a:cubicBezTo>
                  <a:cubicBezTo>
                    <a:pt x="336" y="513"/>
                    <a:pt x="338" y="513"/>
                    <a:pt x="341" y="513"/>
                  </a:cubicBezTo>
                  <a:cubicBezTo>
                    <a:pt x="370" y="513"/>
                    <a:pt x="441" y="450"/>
                    <a:pt x="441" y="417"/>
                  </a:cubicBezTo>
                  <a:cubicBezTo>
                    <a:pt x="441" y="72"/>
                    <a:pt x="120" y="191"/>
                    <a:pt x="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6" name="Google Shape;3126;p35"/>
            <p:cNvSpPr/>
            <p:nvPr/>
          </p:nvSpPr>
          <p:spPr>
            <a:xfrm>
              <a:off x="8708459" y="3462368"/>
              <a:ext cx="15433" cy="20325"/>
            </a:xfrm>
            <a:custGeom>
              <a:avLst/>
              <a:gdLst/>
              <a:ahLst/>
              <a:cxnLst/>
              <a:rect l="l" t="t" r="r" b="b"/>
              <a:pathLst>
                <a:path w="489" h="644" extrusionOk="0">
                  <a:moveTo>
                    <a:pt x="453" y="0"/>
                  </a:moveTo>
                  <a:cubicBezTo>
                    <a:pt x="406" y="274"/>
                    <a:pt x="1" y="238"/>
                    <a:pt x="13" y="643"/>
                  </a:cubicBezTo>
                  <a:cubicBezTo>
                    <a:pt x="286" y="500"/>
                    <a:pt x="489" y="381"/>
                    <a:pt x="45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7" name="Google Shape;3127;p35"/>
            <p:cNvSpPr/>
            <p:nvPr/>
          </p:nvSpPr>
          <p:spPr>
            <a:xfrm>
              <a:off x="8785116" y="4260813"/>
              <a:ext cx="17705" cy="19567"/>
            </a:xfrm>
            <a:custGeom>
              <a:avLst/>
              <a:gdLst/>
              <a:ahLst/>
              <a:cxnLst/>
              <a:rect l="l" t="t" r="r" b="b"/>
              <a:pathLst>
                <a:path w="561" h="620" extrusionOk="0">
                  <a:moveTo>
                    <a:pt x="227" y="1"/>
                  </a:moveTo>
                  <a:cubicBezTo>
                    <a:pt x="1" y="144"/>
                    <a:pt x="370" y="275"/>
                    <a:pt x="227" y="406"/>
                  </a:cubicBezTo>
                  <a:lnTo>
                    <a:pt x="227" y="620"/>
                  </a:lnTo>
                  <a:cubicBezTo>
                    <a:pt x="286" y="596"/>
                    <a:pt x="370" y="596"/>
                    <a:pt x="405" y="560"/>
                  </a:cubicBezTo>
                  <a:cubicBezTo>
                    <a:pt x="489" y="441"/>
                    <a:pt x="417" y="227"/>
                    <a:pt x="560" y="144"/>
                  </a:cubicBezTo>
                  <a:cubicBezTo>
                    <a:pt x="539" y="63"/>
                    <a:pt x="499" y="43"/>
                    <a:pt x="454" y="43"/>
                  </a:cubicBezTo>
                  <a:cubicBezTo>
                    <a:pt x="410" y="43"/>
                    <a:pt x="359" y="63"/>
                    <a:pt x="315" y="63"/>
                  </a:cubicBezTo>
                  <a:cubicBezTo>
                    <a:pt x="279" y="63"/>
                    <a:pt x="248" y="49"/>
                    <a:pt x="22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8" name="Google Shape;3128;p35"/>
            <p:cNvSpPr/>
            <p:nvPr/>
          </p:nvSpPr>
          <p:spPr>
            <a:xfrm>
              <a:off x="8624291" y="3570963"/>
              <a:ext cx="17705" cy="15086"/>
            </a:xfrm>
            <a:custGeom>
              <a:avLst/>
              <a:gdLst/>
              <a:ahLst/>
              <a:cxnLst/>
              <a:rect l="l" t="t" r="r" b="b"/>
              <a:pathLst>
                <a:path w="561" h="478" extrusionOk="0">
                  <a:moveTo>
                    <a:pt x="167" y="0"/>
                  </a:moveTo>
                  <a:lnTo>
                    <a:pt x="167" y="0"/>
                  </a:lnTo>
                  <a:cubicBezTo>
                    <a:pt x="239" y="167"/>
                    <a:pt x="1" y="405"/>
                    <a:pt x="239" y="476"/>
                  </a:cubicBezTo>
                  <a:cubicBezTo>
                    <a:pt x="243" y="477"/>
                    <a:pt x="248" y="478"/>
                    <a:pt x="254" y="478"/>
                  </a:cubicBezTo>
                  <a:cubicBezTo>
                    <a:pt x="321" y="478"/>
                    <a:pt x="454" y="411"/>
                    <a:pt x="465" y="345"/>
                  </a:cubicBezTo>
                  <a:cubicBezTo>
                    <a:pt x="560" y="95"/>
                    <a:pt x="286" y="119"/>
                    <a:pt x="16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9" name="Google Shape;3129;p35"/>
            <p:cNvSpPr/>
            <p:nvPr/>
          </p:nvSpPr>
          <p:spPr>
            <a:xfrm>
              <a:off x="8822703" y="4258573"/>
              <a:ext cx="15812" cy="13729"/>
            </a:xfrm>
            <a:custGeom>
              <a:avLst/>
              <a:gdLst/>
              <a:ahLst/>
              <a:cxnLst/>
              <a:rect l="l" t="t" r="r" b="b"/>
              <a:pathLst>
                <a:path w="501" h="435" extrusionOk="0">
                  <a:moveTo>
                    <a:pt x="500" y="0"/>
                  </a:moveTo>
                  <a:lnTo>
                    <a:pt x="500" y="0"/>
                  </a:lnTo>
                  <a:cubicBezTo>
                    <a:pt x="262" y="96"/>
                    <a:pt x="107" y="131"/>
                    <a:pt x="0" y="334"/>
                  </a:cubicBezTo>
                  <a:cubicBezTo>
                    <a:pt x="87" y="403"/>
                    <a:pt x="156" y="434"/>
                    <a:pt x="213" y="434"/>
                  </a:cubicBezTo>
                  <a:cubicBezTo>
                    <a:pt x="350" y="434"/>
                    <a:pt x="416" y="253"/>
                    <a:pt x="50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0" name="Google Shape;3130;p35"/>
            <p:cNvSpPr/>
            <p:nvPr/>
          </p:nvSpPr>
          <p:spPr>
            <a:xfrm>
              <a:off x="8897087" y="3940299"/>
              <a:ext cx="14675" cy="18084"/>
            </a:xfrm>
            <a:custGeom>
              <a:avLst/>
              <a:gdLst/>
              <a:ahLst/>
              <a:cxnLst/>
              <a:rect l="l" t="t" r="r" b="b"/>
              <a:pathLst>
                <a:path w="465" h="573" extrusionOk="0">
                  <a:moveTo>
                    <a:pt x="264" y="1"/>
                  </a:moveTo>
                  <a:cubicBezTo>
                    <a:pt x="249" y="1"/>
                    <a:pt x="233" y="4"/>
                    <a:pt x="215" y="13"/>
                  </a:cubicBezTo>
                  <a:cubicBezTo>
                    <a:pt x="1" y="120"/>
                    <a:pt x="1" y="370"/>
                    <a:pt x="144" y="572"/>
                  </a:cubicBezTo>
                  <a:cubicBezTo>
                    <a:pt x="256" y="494"/>
                    <a:pt x="283" y="320"/>
                    <a:pt x="435" y="320"/>
                  </a:cubicBezTo>
                  <a:cubicBezTo>
                    <a:pt x="445" y="320"/>
                    <a:pt x="455" y="321"/>
                    <a:pt x="465" y="322"/>
                  </a:cubicBezTo>
                  <a:cubicBezTo>
                    <a:pt x="402" y="217"/>
                    <a:pt x="376" y="1"/>
                    <a:pt x="26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1" name="Google Shape;3131;p35"/>
            <p:cNvSpPr/>
            <p:nvPr/>
          </p:nvSpPr>
          <p:spPr>
            <a:xfrm>
              <a:off x="8824186" y="3934682"/>
              <a:ext cx="17705" cy="19946"/>
            </a:xfrm>
            <a:custGeom>
              <a:avLst/>
              <a:gdLst/>
              <a:ahLst/>
              <a:cxnLst/>
              <a:rect l="l" t="t" r="r" b="b"/>
              <a:pathLst>
                <a:path w="561" h="632" extrusionOk="0">
                  <a:moveTo>
                    <a:pt x="334" y="0"/>
                  </a:moveTo>
                  <a:lnTo>
                    <a:pt x="334" y="0"/>
                  </a:lnTo>
                  <a:cubicBezTo>
                    <a:pt x="1" y="238"/>
                    <a:pt x="489" y="417"/>
                    <a:pt x="358" y="631"/>
                  </a:cubicBezTo>
                  <a:cubicBezTo>
                    <a:pt x="429" y="548"/>
                    <a:pt x="489" y="477"/>
                    <a:pt x="549" y="381"/>
                  </a:cubicBezTo>
                  <a:cubicBezTo>
                    <a:pt x="560" y="191"/>
                    <a:pt x="477" y="72"/>
                    <a:pt x="33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2" name="Google Shape;3132;p35"/>
            <p:cNvSpPr/>
            <p:nvPr/>
          </p:nvSpPr>
          <p:spPr>
            <a:xfrm>
              <a:off x="8725753" y="3485659"/>
              <a:ext cx="18052" cy="13571"/>
            </a:xfrm>
            <a:custGeom>
              <a:avLst/>
              <a:gdLst/>
              <a:ahLst/>
              <a:cxnLst/>
              <a:rect l="l" t="t" r="r" b="b"/>
              <a:pathLst>
                <a:path w="572" h="430" extrusionOk="0">
                  <a:moveTo>
                    <a:pt x="0" y="0"/>
                  </a:moveTo>
                  <a:cubicBezTo>
                    <a:pt x="82" y="263"/>
                    <a:pt x="159" y="430"/>
                    <a:pt x="312" y="430"/>
                  </a:cubicBezTo>
                  <a:cubicBezTo>
                    <a:pt x="380" y="430"/>
                    <a:pt x="465" y="396"/>
                    <a:pt x="572" y="322"/>
                  </a:cubicBezTo>
                  <a:cubicBezTo>
                    <a:pt x="381" y="203"/>
                    <a:pt x="227" y="131"/>
                    <a:pt x="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3" name="Google Shape;3133;p35"/>
            <p:cNvSpPr/>
            <p:nvPr/>
          </p:nvSpPr>
          <p:spPr>
            <a:xfrm>
              <a:off x="8794520" y="4201829"/>
              <a:ext cx="20703" cy="20609"/>
            </a:xfrm>
            <a:custGeom>
              <a:avLst/>
              <a:gdLst/>
              <a:ahLst/>
              <a:cxnLst/>
              <a:rect l="l" t="t" r="r" b="b"/>
              <a:pathLst>
                <a:path w="656" h="653" extrusionOk="0">
                  <a:moveTo>
                    <a:pt x="381" y="1"/>
                  </a:moveTo>
                  <a:cubicBezTo>
                    <a:pt x="0" y="120"/>
                    <a:pt x="262" y="382"/>
                    <a:pt x="286" y="596"/>
                  </a:cubicBezTo>
                  <a:cubicBezTo>
                    <a:pt x="293" y="635"/>
                    <a:pt x="303" y="653"/>
                    <a:pt x="320" y="653"/>
                  </a:cubicBezTo>
                  <a:cubicBezTo>
                    <a:pt x="335" y="653"/>
                    <a:pt x="354" y="641"/>
                    <a:pt x="381" y="620"/>
                  </a:cubicBezTo>
                  <a:cubicBezTo>
                    <a:pt x="465" y="536"/>
                    <a:pt x="524" y="441"/>
                    <a:pt x="596" y="358"/>
                  </a:cubicBezTo>
                  <a:cubicBezTo>
                    <a:pt x="655" y="143"/>
                    <a:pt x="500" y="84"/>
                    <a:pt x="38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4" name="Google Shape;3134;p35"/>
            <p:cNvSpPr/>
            <p:nvPr/>
          </p:nvSpPr>
          <p:spPr>
            <a:xfrm>
              <a:off x="8800138" y="3152205"/>
              <a:ext cx="24080" cy="9594"/>
            </a:xfrm>
            <a:custGeom>
              <a:avLst/>
              <a:gdLst/>
              <a:ahLst/>
              <a:cxnLst/>
              <a:rect l="l" t="t" r="r" b="b"/>
              <a:pathLst>
                <a:path w="763" h="304" extrusionOk="0">
                  <a:moveTo>
                    <a:pt x="378" y="1"/>
                  </a:moveTo>
                  <a:cubicBezTo>
                    <a:pt x="245" y="1"/>
                    <a:pt x="117" y="32"/>
                    <a:pt x="1" y="160"/>
                  </a:cubicBezTo>
                  <a:cubicBezTo>
                    <a:pt x="179" y="220"/>
                    <a:pt x="358" y="267"/>
                    <a:pt x="537" y="303"/>
                  </a:cubicBezTo>
                  <a:cubicBezTo>
                    <a:pt x="608" y="220"/>
                    <a:pt x="679" y="113"/>
                    <a:pt x="763" y="29"/>
                  </a:cubicBezTo>
                  <a:cubicBezTo>
                    <a:pt x="635" y="29"/>
                    <a:pt x="504" y="1"/>
                    <a:pt x="37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5" name="Google Shape;3135;p35"/>
            <p:cNvSpPr/>
            <p:nvPr/>
          </p:nvSpPr>
          <p:spPr>
            <a:xfrm>
              <a:off x="8680655" y="3580557"/>
              <a:ext cx="10541" cy="14833"/>
            </a:xfrm>
            <a:custGeom>
              <a:avLst/>
              <a:gdLst/>
              <a:ahLst/>
              <a:cxnLst/>
              <a:rect l="l" t="t" r="r" b="b"/>
              <a:pathLst>
                <a:path w="334" h="470" extrusionOk="0">
                  <a:moveTo>
                    <a:pt x="65" y="1"/>
                  </a:moveTo>
                  <a:cubicBezTo>
                    <a:pt x="44" y="1"/>
                    <a:pt x="23" y="2"/>
                    <a:pt x="1" y="6"/>
                  </a:cubicBezTo>
                  <a:cubicBezTo>
                    <a:pt x="1" y="160"/>
                    <a:pt x="24" y="327"/>
                    <a:pt x="24" y="470"/>
                  </a:cubicBezTo>
                  <a:cubicBezTo>
                    <a:pt x="155" y="446"/>
                    <a:pt x="334" y="399"/>
                    <a:pt x="298" y="184"/>
                  </a:cubicBezTo>
                  <a:cubicBezTo>
                    <a:pt x="278" y="62"/>
                    <a:pt x="187" y="1"/>
                    <a:pt x="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6" name="Google Shape;3136;p35"/>
            <p:cNvSpPr/>
            <p:nvPr/>
          </p:nvSpPr>
          <p:spPr>
            <a:xfrm>
              <a:off x="8597623" y="3593970"/>
              <a:ext cx="15054" cy="22124"/>
            </a:xfrm>
            <a:custGeom>
              <a:avLst/>
              <a:gdLst/>
              <a:ahLst/>
              <a:cxnLst/>
              <a:rect l="l" t="t" r="r" b="b"/>
              <a:pathLst>
                <a:path w="477" h="701" extrusionOk="0">
                  <a:moveTo>
                    <a:pt x="127" y="0"/>
                  </a:moveTo>
                  <a:cubicBezTo>
                    <a:pt x="109" y="0"/>
                    <a:pt x="91" y="7"/>
                    <a:pt x="72" y="21"/>
                  </a:cubicBezTo>
                  <a:cubicBezTo>
                    <a:pt x="0" y="104"/>
                    <a:pt x="72" y="212"/>
                    <a:pt x="72" y="319"/>
                  </a:cubicBezTo>
                  <a:cubicBezTo>
                    <a:pt x="108" y="390"/>
                    <a:pt x="131" y="450"/>
                    <a:pt x="167" y="509"/>
                  </a:cubicBezTo>
                  <a:cubicBezTo>
                    <a:pt x="224" y="578"/>
                    <a:pt x="292" y="701"/>
                    <a:pt x="329" y="701"/>
                  </a:cubicBezTo>
                  <a:cubicBezTo>
                    <a:pt x="331" y="701"/>
                    <a:pt x="332" y="700"/>
                    <a:pt x="334" y="700"/>
                  </a:cubicBezTo>
                  <a:cubicBezTo>
                    <a:pt x="477" y="640"/>
                    <a:pt x="381" y="509"/>
                    <a:pt x="369" y="402"/>
                  </a:cubicBezTo>
                  <a:cubicBezTo>
                    <a:pt x="358" y="283"/>
                    <a:pt x="310" y="176"/>
                    <a:pt x="286" y="57"/>
                  </a:cubicBezTo>
                  <a:cubicBezTo>
                    <a:pt x="250" y="57"/>
                    <a:pt x="227" y="45"/>
                    <a:pt x="191" y="45"/>
                  </a:cubicBezTo>
                  <a:cubicBezTo>
                    <a:pt x="176" y="16"/>
                    <a:pt x="153" y="0"/>
                    <a:pt x="12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7" name="Google Shape;3137;p35"/>
            <p:cNvSpPr/>
            <p:nvPr/>
          </p:nvSpPr>
          <p:spPr>
            <a:xfrm>
              <a:off x="8676521" y="3674224"/>
              <a:ext cx="21082" cy="9468"/>
            </a:xfrm>
            <a:custGeom>
              <a:avLst/>
              <a:gdLst/>
              <a:ahLst/>
              <a:cxnLst/>
              <a:rect l="l" t="t" r="r" b="b"/>
              <a:pathLst>
                <a:path w="668" h="300" extrusionOk="0">
                  <a:moveTo>
                    <a:pt x="306" y="1"/>
                  </a:moveTo>
                  <a:cubicBezTo>
                    <a:pt x="207" y="1"/>
                    <a:pt x="104" y="24"/>
                    <a:pt x="1" y="50"/>
                  </a:cubicBezTo>
                  <a:cubicBezTo>
                    <a:pt x="96" y="288"/>
                    <a:pt x="275" y="300"/>
                    <a:pt x="453" y="300"/>
                  </a:cubicBezTo>
                  <a:cubicBezTo>
                    <a:pt x="489" y="193"/>
                    <a:pt x="584" y="181"/>
                    <a:pt x="667" y="169"/>
                  </a:cubicBezTo>
                  <a:cubicBezTo>
                    <a:pt x="559" y="41"/>
                    <a:pt x="436" y="1"/>
                    <a:pt x="30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8" name="Google Shape;3138;p35"/>
            <p:cNvSpPr/>
            <p:nvPr/>
          </p:nvSpPr>
          <p:spPr>
            <a:xfrm>
              <a:off x="8782118" y="3835018"/>
              <a:ext cx="14297" cy="13760"/>
            </a:xfrm>
            <a:custGeom>
              <a:avLst/>
              <a:gdLst/>
              <a:ahLst/>
              <a:cxnLst/>
              <a:rect l="l" t="t" r="r" b="b"/>
              <a:pathLst>
                <a:path w="453" h="436" extrusionOk="0">
                  <a:moveTo>
                    <a:pt x="42" y="0"/>
                  </a:moveTo>
                  <a:cubicBezTo>
                    <a:pt x="29" y="0"/>
                    <a:pt x="15" y="1"/>
                    <a:pt x="0" y="3"/>
                  </a:cubicBezTo>
                  <a:cubicBezTo>
                    <a:pt x="67" y="193"/>
                    <a:pt x="88" y="436"/>
                    <a:pt x="275" y="436"/>
                  </a:cubicBezTo>
                  <a:cubicBezTo>
                    <a:pt x="322" y="436"/>
                    <a:pt x="380" y="420"/>
                    <a:pt x="453" y="384"/>
                  </a:cubicBezTo>
                  <a:cubicBezTo>
                    <a:pt x="295" y="272"/>
                    <a:pt x="265" y="0"/>
                    <a:pt x="4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9" name="Google Shape;3139;p35"/>
            <p:cNvSpPr/>
            <p:nvPr/>
          </p:nvSpPr>
          <p:spPr>
            <a:xfrm>
              <a:off x="8687409" y="3658887"/>
              <a:ext cx="13950" cy="11235"/>
            </a:xfrm>
            <a:custGeom>
              <a:avLst/>
              <a:gdLst/>
              <a:ahLst/>
              <a:cxnLst/>
              <a:rect l="l" t="t" r="r" b="b"/>
              <a:pathLst>
                <a:path w="442" h="356" extrusionOk="0">
                  <a:moveTo>
                    <a:pt x="132" y="12"/>
                  </a:moveTo>
                  <a:cubicBezTo>
                    <a:pt x="84" y="12"/>
                    <a:pt x="49" y="24"/>
                    <a:pt x="1" y="24"/>
                  </a:cubicBezTo>
                  <a:cubicBezTo>
                    <a:pt x="52" y="193"/>
                    <a:pt x="120" y="355"/>
                    <a:pt x="249" y="355"/>
                  </a:cubicBezTo>
                  <a:cubicBezTo>
                    <a:pt x="302" y="355"/>
                    <a:pt x="365" y="328"/>
                    <a:pt x="441" y="262"/>
                  </a:cubicBezTo>
                  <a:lnTo>
                    <a:pt x="441" y="167"/>
                  </a:lnTo>
                  <a:cubicBezTo>
                    <a:pt x="382" y="0"/>
                    <a:pt x="251" y="24"/>
                    <a:pt x="132" y="12"/>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0" name="Google Shape;3140;p35"/>
            <p:cNvSpPr/>
            <p:nvPr/>
          </p:nvSpPr>
          <p:spPr>
            <a:xfrm>
              <a:off x="8826458" y="4226635"/>
              <a:ext cx="10920" cy="16190"/>
            </a:xfrm>
            <a:custGeom>
              <a:avLst/>
              <a:gdLst/>
              <a:ahLst/>
              <a:cxnLst/>
              <a:rect l="l" t="t" r="r" b="b"/>
              <a:pathLst>
                <a:path w="346" h="513" extrusionOk="0">
                  <a:moveTo>
                    <a:pt x="238" y="0"/>
                  </a:moveTo>
                  <a:cubicBezTo>
                    <a:pt x="143" y="179"/>
                    <a:pt x="72" y="346"/>
                    <a:pt x="0" y="512"/>
                  </a:cubicBezTo>
                  <a:cubicBezTo>
                    <a:pt x="238" y="429"/>
                    <a:pt x="346" y="274"/>
                    <a:pt x="23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1" name="Google Shape;3141;p35"/>
            <p:cNvSpPr/>
            <p:nvPr/>
          </p:nvSpPr>
          <p:spPr>
            <a:xfrm>
              <a:off x="8929404" y="4010202"/>
              <a:ext cx="9184" cy="12056"/>
            </a:xfrm>
            <a:custGeom>
              <a:avLst/>
              <a:gdLst/>
              <a:ahLst/>
              <a:cxnLst/>
              <a:rect l="l" t="t" r="r" b="b"/>
              <a:pathLst>
                <a:path w="291" h="382" extrusionOk="0">
                  <a:moveTo>
                    <a:pt x="12" y="0"/>
                  </a:moveTo>
                  <a:cubicBezTo>
                    <a:pt x="12" y="131"/>
                    <a:pt x="1" y="250"/>
                    <a:pt x="1" y="381"/>
                  </a:cubicBezTo>
                  <a:cubicBezTo>
                    <a:pt x="14" y="380"/>
                    <a:pt x="28" y="380"/>
                    <a:pt x="42" y="380"/>
                  </a:cubicBezTo>
                  <a:cubicBezTo>
                    <a:pt x="71" y="380"/>
                    <a:pt x="101" y="381"/>
                    <a:pt x="130" y="381"/>
                  </a:cubicBezTo>
                  <a:cubicBezTo>
                    <a:pt x="216" y="381"/>
                    <a:pt x="290" y="366"/>
                    <a:pt x="274" y="239"/>
                  </a:cubicBezTo>
                  <a:cubicBezTo>
                    <a:pt x="274" y="72"/>
                    <a:pt x="143" y="24"/>
                    <a:pt x="1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2" name="Google Shape;3142;p35"/>
            <p:cNvSpPr/>
            <p:nvPr/>
          </p:nvSpPr>
          <p:spPr>
            <a:xfrm>
              <a:off x="8796004" y="3177926"/>
              <a:ext cx="15149" cy="11709"/>
            </a:xfrm>
            <a:custGeom>
              <a:avLst/>
              <a:gdLst/>
              <a:ahLst/>
              <a:cxnLst/>
              <a:rect l="l" t="t" r="r" b="b"/>
              <a:pathLst>
                <a:path w="480" h="371" extrusionOk="0">
                  <a:moveTo>
                    <a:pt x="1" y="0"/>
                  </a:moveTo>
                  <a:cubicBezTo>
                    <a:pt x="72" y="119"/>
                    <a:pt x="251" y="179"/>
                    <a:pt x="120" y="369"/>
                  </a:cubicBezTo>
                  <a:cubicBezTo>
                    <a:pt x="135" y="370"/>
                    <a:pt x="149" y="370"/>
                    <a:pt x="163" y="370"/>
                  </a:cubicBezTo>
                  <a:cubicBezTo>
                    <a:pt x="403" y="370"/>
                    <a:pt x="480" y="270"/>
                    <a:pt x="32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3" name="Google Shape;3143;p35"/>
            <p:cNvSpPr/>
            <p:nvPr/>
          </p:nvSpPr>
          <p:spPr>
            <a:xfrm>
              <a:off x="8761068" y="3761832"/>
              <a:ext cx="6785" cy="11298"/>
            </a:xfrm>
            <a:custGeom>
              <a:avLst/>
              <a:gdLst/>
              <a:ahLst/>
              <a:cxnLst/>
              <a:rect l="l" t="t" r="r" b="b"/>
              <a:pathLst>
                <a:path w="215" h="358" extrusionOk="0">
                  <a:moveTo>
                    <a:pt x="108" y="0"/>
                  </a:moveTo>
                  <a:cubicBezTo>
                    <a:pt x="1" y="0"/>
                    <a:pt x="1" y="96"/>
                    <a:pt x="1" y="179"/>
                  </a:cubicBezTo>
                  <a:cubicBezTo>
                    <a:pt x="1" y="250"/>
                    <a:pt x="12" y="334"/>
                    <a:pt x="108" y="358"/>
                  </a:cubicBezTo>
                  <a:cubicBezTo>
                    <a:pt x="215" y="358"/>
                    <a:pt x="215" y="262"/>
                    <a:pt x="215" y="179"/>
                  </a:cubicBezTo>
                  <a:cubicBezTo>
                    <a:pt x="215" y="96"/>
                    <a:pt x="215" y="0"/>
                    <a:pt x="10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4" name="Google Shape;3144;p35"/>
            <p:cNvSpPr/>
            <p:nvPr/>
          </p:nvSpPr>
          <p:spPr>
            <a:xfrm>
              <a:off x="8715970" y="3623919"/>
              <a:ext cx="18084" cy="12056"/>
            </a:xfrm>
            <a:custGeom>
              <a:avLst/>
              <a:gdLst/>
              <a:ahLst/>
              <a:cxnLst/>
              <a:rect l="l" t="t" r="r" b="b"/>
              <a:pathLst>
                <a:path w="573" h="382" extrusionOk="0">
                  <a:moveTo>
                    <a:pt x="298" y="1"/>
                  </a:moveTo>
                  <a:lnTo>
                    <a:pt x="298" y="1"/>
                  </a:lnTo>
                  <a:cubicBezTo>
                    <a:pt x="1" y="25"/>
                    <a:pt x="156" y="227"/>
                    <a:pt x="191" y="382"/>
                  </a:cubicBezTo>
                  <a:cubicBezTo>
                    <a:pt x="572" y="382"/>
                    <a:pt x="370" y="168"/>
                    <a:pt x="29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5" name="Google Shape;3145;p35"/>
            <p:cNvSpPr/>
            <p:nvPr/>
          </p:nvSpPr>
          <p:spPr>
            <a:xfrm>
              <a:off x="8862909" y="4254186"/>
              <a:ext cx="13918" cy="10225"/>
            </a:xfrm>
            <a:custGeom>
              <a:avLst/>
              <a:gdLst/>
              <a:ahLst/>
              <a:cxnLst/>
              <a:rect l="l" t="t" r="r" b="b"/>
              <a:pathLst>
                <a:path w="441" h="324" extrusionOk="0">
                  <a:moveTo>
                    <a:pt x="164" y="0"/>
                  </a:moveTo>
                  <a:cubicBezTo>
                    <a:pt x="146" y="0"/>
                    <a:pt x="127" y="3"/>
                    <a:pt x="107" y="8"/>
                  </a:cubicBezTo>
                  <a:cubicBezTo>
                    <a:pt x="60" y="8"/>
                    <a:pt x="0" y="199"/>
                    <a:pt x="36" y="258"/>
                  </a:cubicBezTo>
                  <a:cubicBezTo>
                    <a:pt x="62" y="307"/>
                    <a:pt x="91" y="324"/>
                    <a:pt x="120" y="324"/>
                  </a:cubicBezTo>
                  <a:cubicBezTo>
                    <a:pt x="185" y="324"/>
                    <a:pt x="256" y="243"/>
                    <a:pt x="322" y="235"/>
                  </a:cubicBezTo>
                  <a:lnTo>
                    <a:pt x="441" y="235"/>
                  </a:lnTo>
                  <a:cubicBezTo>
                    <a:pt x="357" y="140"/>
                    <a:pt x="292" y="0"/>
                    <a:pt x="16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6" name="Google Shape;3146;p35"/>
            <p:cNvSpPr/>
            <p:nvPr/>
          </p:nvSpPr>
          <p:spPr>
            <a:xfrm>
              <a:off x="8832455" y="4277729"/>
              <a:ext cx="12435" cy="10225"/>
            </a:xfrm>
            <a:custGeom>
              <a:avLst/>
              <a:gdLst/>
              <a:ahLst/>
              <a:cxnLst/>
              <a:rect l="l" t="t" r="r" b="b"/>
              <a:pathLst>
                <a:path w="394" h="324" extrusionOk="0">
                  <a:moveTo>
                    <a:pt x="394" y="1"/>
                  </a:moveTo>
                  <a:lnTo>
                    <a:pt x="394" y="1"/>
                  </a:lnTo>
                  <a:cubicBezTo>
                    <a:pt x="179" y="60"/>
                    <a:pt x="1" y="36"/>
                    <a:pt x="36" y="322"/>
                  </a:cubicBezTo>
                  <a:cubicBezTo>
                    <a:pt x="48" y="323"/>
                    <a:pt x="60" y="324"/>
                    <a:pt x="72" y="324"/>
                  </a:cubicBezTo>
                  <a:cubicBezTo>
                    <a:pt x="208" y="324"/>
                    <a:pt x="306" y="253"/>
                    <a:pt x="39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7" name="Google Shape;3147;p35"/>
            <p:cNvSpPr/>
            <p:nvPr/>
          </p:nvSpPr>
          <p:spPr>
            <a:xfrm>
              <a:off x="8701327" y="3599492"/>
              <a:ext cx="10920" cy="16190"/>
            </a:xfrm>
            <a:custGeom>
              <a:avLst/>
              <a:gdLst/>
              <a:ahLst/>
              <a:cxnLst/>
              <a:rect l="l" t="t" r="r" b="b"/>
              <a:pathLst>
                <a:path w="346" h="513" extrusionOk="0">
                  <a:moveTo>
                    <a:pt x="120" y="1"/>
                  </a:moveTo>
                  <a:lnTo>
                    <a:pt x="120" y="1"/>
                  </a:lnTo>
                  <a:cubicBezTo>
                    <a:pt x="143" y="168"/>
                    <a:pt x="0" y="346"/>
                    <a:pt x="143" y="513"/>
                  </a:cubicBezTo>
                  <a:cubicBezTo>
                    <a:pt x="262" y="501"/>
                    <a:pt x="346" y="441"/>
                    <a:pt x="334" y="275"/>
                  </a:cubicBezTo>
                  <a:cubicBezTo>
                    <a:pt x="262" y="180"/>
                    <a:pt x="179" y="96"/>
                    <a:pt x="12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8" name="Google Shape;3148;p35"/>
            <p:cNvSpPr/>
            <p:nvPr/>
          </p:nvSpPr>
          <p:spPr>
            <a:xfrm>
              <a:off x="8703946" y="3323824"/>
              <a:ext cx="10573" cy="10005"/>
            </a:xfrm>
            <a:custGeom>
              <a:avLst/>
              <a:gdLst/>
              <a:ahLst/>
              <a:cxnLst/>
              <a:rect l="l" t="t" r="r" b="b"/>
              <a:pathLst>
                <a:path w="335" h="317" extrusionOk="0">
                  <a:moveTo>
                    <a:pt x="249" y="0"/>
                  </a:moveTo>
                  <a:cubicBezTo>
                    <a:pt x="217" y="0"/>
                    <a:pt x="177" y="17"/>
                    <a:pt x="132" y="44"/>
                  </a:cubicBezTo>
                  <a:cubicBezTo>
                    <a:pt x="37" y="104"/>
                    <a:pt x="1" y="199"/>
                    <a:pt x="60" y="306"/>
                  </a:cubicBezTo>
                  <a:cubicBezTo>
                    <a:pt x="68" y="314"/>
                    <a:pt x="85" y="317"/>
                    <a:pt x="107" y="317"/>
                  </a:cubicBezTo>
                  <a:cubicBezTo>
                    <a:pt x="150" y="317"/>
                    <a:pt x="211" y="306"/>
                    <a:pt x="251" y="306"/>
                  </a:cubicBezTo>
                  <a:cubicBezTo>
                    <a:pt x="298" y="259"/>
                    <a:pt x="322" y="199"/>
                    <a:pt x="334" y="163"/>
                  </a:cubicBezTo>
                  <a:cubicBezTo>
                    <a:pt x="334" y="45"/>
                    <a:pt x="302" y="0"/>
                    <a:pt x="24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9" name="Google Shape;3149;p35"/>
            <p:cNvSpPr/>
            <p:nvPr/>
          </p:nvSpPr>
          <p:spPr>
            <a:xfrm>
              <a:off x="8663740" y="3538268"/>
              <a:ext cx="13192" cy="13918"/>
            </a:xfrm>
            <a:custGeom>
              <a:avLst/>
              <a:gdLst/>
              <a:ahLst/>
              <a:cxnLst/>
              <a:rect l="l" t="t" r="r" b="b"/>
              <a:pathLst>
                <a:path w="418" h="441" extrusionOk="0">
                  <a:moveTo>
                    <a:pt x="418" y="0"/>
                  </a:moveTo>
                  <a:cubicBezTo>
                    <a:pt x="346" y="143"/>
                    <a:pt x="1" y="310"/>
                    <a:pt x="418" y="441"/>
                  </a:cubicBezTo>
                  <a:lnTo>
                    <a:pt x="41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0" name="Google Shape;3150;p35"/>
            <p:cNvSpPr/>
            <p:nvPr/>
          </p:nvSpPr>
          <p:spPr>
            <a:xfrm>
              <a:off x="8869663" y="4057920"/>
              <a:ext cx="10162" cy="11614"/>
            </a:xfrm>
            <a:custGeom>
              <a:avLst/>
              <a:gdLst/>
              <a:ahLst/>
              <a:cxnLst/>
              <a:rect l="l" t="t" r="r" b="b"/>
              <a:pathLst>
                <a:path w="322" h="368" extrusionOk="0">
                  <a:moveTo>
                    <a:pt x="120" y="1"/>
                  </a:moveTo>
                  <a:cubicBezTo>
                    <a:pt x="72" y="48"/>
                    <a:pt x="48" y="96"/>
                    <a:pt x="0" y="143"/>
                  </a:cubicBezTo>
                  <a:cubicBezTo>
                    <a:pt x="12" y="215"/>
                    <a:pt x="0" y="358"/>
                    <a:pt x="24" y="358"/>
                  </a:cubicBezTo>
                  <a:cubicBezTo>
                    <a:pt x="43" y="365"/>
                    <a:pt x="61" y="368"/>
                    <a:pt x="78" y="368"/>
                  </a:cubicBezTo>
                  <a:cubicBezTo>
                    <a:pt x="175" y="368"/>
                    <a:pt x="232" y="260"/>
                    <a:pt x="262" y="179"/>
                  </a:cubicBezTo>
                  <a:cubicBezTo>
                    <a:pt x="322" y="48"/>
                    <a:pt x="203" y="36"/>
                    <a:pt x="12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1" name="Google Shape;3151;p35"/>
            <p:cNvSpPr/>
            <p:nvPr/>
          </p:nvSpPr>
          <p:spPr>
            <a:xfrm>
              <a:off x="8923755" y="3935944"/>
              <a:ext cx="9436" cy="9310"/>
            </a:xfrm>
            <a:custGeom>
              <a:avLst/>
              <a:gdLst/>
              <a:ahLst/>
              <a:cxnLst/>
              <a:rect l="l" t="t" r="r" b="b"/>
              <a:pathLst>
                <a:path w="299" h="295" extrusionOk="0">
                  <a:moveTo>
                    <a:pt x="106" y="0"/>
                  </a:moveTo>
                  <a:cubicBezTo>
                    <a:pt x="73" y="0"/>
                    <a:pt x="42" y="20"/>
                    <a:pt x="13" y="79"/>
                  </a:cubicBezTo>
                  <a:cubicBezTo>
                    <a:pt x="1" y="103"/>
                    <a:pt x="61" y="234"/>
                    <a:pt x="96" y="270"/>
                  </a:cubicBezTo>
                  <a:cubicBezTo>
                    <a:pt x="128" y="287"/>
                    <a:pt x="155" y="295"/>
                    <a:pt x="177" y="295"/>
                  </a:cubicBezTo>
                  <a:cubicBezTo>
                    <a:pt x="261" y="295"/>
                    <a:pt x="280" y="186"/>
                    <a:pt x="299" y="91"/>
                  </a:cubicBezTo>
                  <a:cubicBezTo>
                    <a:pt x="229" y="68"/>
                    <a:pt x="165" y="0"/>
                    <a:pt x="10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2" name="Google Shape;3152;p35"/>
            <p:cNvSpPr/>
            <p:nvPr/>
          </p:nvSpPr>
          <p:spPr>
            <a:xfrm>
              <a:off x="8776469" y="3756562"/>
              <a:ext cx="9436" cy="10194"/>
            </a:xfrm>
            <a:custGeom>
              <a:avLst/>
              <a:gdLst/>
              <a:ahLst/>
              <a:cxnLst/>
              <a:rect l="l" t="t" r="r" b="b"/>
              <a:pathLst>
                <a:path w="299" h="323" extrusionOk="0">
                  <a:moveTo>
                    <a:pt x="172" y="1"/>
                  </a:moveTo>
                  <a:cubicBezTo>
                    <a:pt x="111" y="1"/>
                    <a:pt x="90" y="84"/>
                    <a:pt x="60" y="144"/>
                  </a:cubicBezTo>
                  <a:cubicBezTo>
                    <a:pt x="1" y="298"/>
                    <a:pt x="84" y="310"/>
                    <a:pt x="179" y="322"/>
                  </a:cubicBezTo>
                  <a:cubicBezTo>
                    <a:pt x="215" y="286"/>
                    <a:pt x="263" y="251"/>
                    <a:pt x="298" y="203"/>
                  </a:cubicBezTo>
                  <a:cubicBezTo>
                    <a:pt x="263" y="144"/>
                    <a:pt x="239" y="48"/>
                    <a:pt x="215" y="13"/>
                  </a:cubicBezTo>
                  <a:cubicBezTo>
                    <a:pt x="199" y="4"/>
                    <a:pt x="184" y="1"/>
                    <a:pt x="17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3" name="Google Shape;3153;p35"/>
            <p:cNvSpPr/>
            <p:nvPr/>
          </p:nvSpPr>
          <p:spPr>
            <a:xfrm>
              <a:off x="8641995" y="3657719"/>
              <a:ext cx="8647" cy="7511"/>
            </a:xfrm>
            <a:custGeom>
              <a:avLst/>
              <a:gdLst/>
              <a:ahLst/>
              <a:cxnLst/>
              <a:rect l="l" t="t" r="r" b="b"/>
              <a:pathLst>
                <a:path w="274" h="238" extrusionOk="0">
                  <a:moveTo>
                    <a:pt x="99" y="0"/>
                  </a:moveTo>
                  <a:cubicBezTo>
                    <a:pt x="20" y="0"/>
                    <a:pt x="0" y="68"/>
                    <a:pt x="11" y="156"/>
                  </a:cubicBezTo>
                  <a:cubicBezTo>
                    <a:pt x="19" y="205"/>
                    <a:pt x="44" y="237"/>
                    <a:pt x="94" y="237"/>
                  </a:cubicBezTo>
                  <a:cubicBezTo>
                    <a:pt x="116" y="237"/>
                    <a:pt x="144" y="231"/>
                    <a:pt x="178" y="216"/>
                  </a:cubicBezTo>
                  <a:cubicBezTo>
                    <a:pt x="190" y="180"/>
                    <a:pt x="273" y="144"/>
                    <a:pt x="273" y="85"/>
                  </a:cubicBezTo>
                  <a:cubicBezTo>
                    <a:pt x="273" y="16"/>
                    <a:pt x="241" y="7"/>
                    <a:pt x="203" y="7"/>
                  </a:cubicBezTo>
                  <a:cubicBezTo>
                    <a:pt x="189" y="7"/>
                    <a:pt x="175" y="8"/>
                    <a:pt x="161" y="8"/>
                  </a:cubicBezTo>
                  <a:cubicBezTo>
                    <a:pt x="146" y="8"/>
                    <a:pt x="131" y="7"/>
                    <a:pt x="118" y="1"/>
                  </a:cubicBezTo>
                  <a:cubicBezTo>
                    <a:pt x="111" y="1"/>
                    <a:pt x="105" y="0"/>
                    <a:pt x="9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4" name="Google Shape;3154;p35"/>
            <p:cNvSpPr/>
            <p:nvPr/>
          </p:nvSpPr>
          <p:spPr>
            <a:xfrm>
              <a:off x="8929404" y="4030179"/>
              <a:ext cx="9436" cy="9720"/>
            </a:xfrm>
            <a:custGeom>
              <a:avLst/>
              <a:gdLst/>
              <a:ahLst/>
              <a:cxnLst/>
              <a:rect l="l" t="t" r="r" b="b"/>
              <a:pathLst>
                <a:path w="299" h="308" extrusionOk="0">
                  <a:moveTo>
                    <a:pt x="150" y="1"/>
                  </a:moveTo>
                  <a:cubicBezTo>
                    <a:pt x="99" y="1"/>
                    <a:pt x="43" y="10"/>
                    <a:pt x="1" y="10"/>
                  </a:cubicBezTo>
                  <a:cubicBezTo>
                    <a:pt x="12" y="94"/>
                    <a:pt x="12" y="165"/>
                    <a:pt x="12" y="260"/>
                  </a:cubicBezTo>
                  <a:cubicBezTo>
                    <a:pt x="120" y="225"/>
                    <a:pt x="298" y="308"/>
                    <a:pt x="274" y="82"/>
                  </a:cubicBezTo>
                  <a:cubicBezTo>
                    <a:pt x="268" y="16"/>
                    <a:pt x="213" y="1"/>
                    <a:pt x="15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5" name="Google Shape;3155;p35"/>
            <p:cNvSpPr/>
            <p:nvPr/>
          </p:nvSpPr>
          <p:spPr>
            <a:xfrm>
              <a:off x="8922650" y="4121795"/>
              <a:ext cx="10541" cy="12435"/>
            </a:xfrm>
            <a:custGeom>
              <a:avLst/>
              <a:gdLst/>
              <a:ahLst/>
              <a:cxnLst/>
              <a:rect l="l" t="t" r="r" b="b"/>
              <a:pathLst>
                <a:path w="334" h="394" extrusionOk="0">
                  <a:moveTo>
                    <a:pt x="334" y="1"/>
                  </a:moveTo>
                  <a:lnTo>
                    <a:pt x="334" y="1"/>
                  </a:lnTo>
                  <a:cubicBezTo>
                    <a:pt x="131" y="36"/>
                    <a:pt x="0" y="120"/>
                    <a:pt x="107" y="393"/>
                  </a:cubicBezTo>
                  <a:cubicBezTo>
                    <a:pt x="250" y="322"/>
                    <a:pt x="334" y="179"/>
                    <a:pt x="3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6" name="Google Shape;3156;p35"/>
            <p:cNvSpPr/>
            <p:nvPr/>
          </p:nvSpPr>
          <p:spPr>
            <a:xfrm>
              <a:off x="8806166" y="4199904"/>
              <a:ext cx="10920" cy="13602"/>
            </a:xfrm>
            <a:custGeom>
              <a:avLst/>
              <a:gdLst/>
              <a:ahLst/>
              <a:cxnLst/>
              <a:rect l="l" t="t" r="r" b="b"/>
              <a:pathLst>
                <a:path w="346" h="431" extrusionOk="0">
                  <a:moveTo>
                    <a:pt x="154" y="0"/>
                  </a:moveTo>
                  <a:cubicBezTo>
                    <a:pt x="113" y="0"/>
                    <a:pt x="67" y="19"/>
                    <a:pt x="12" y="62"/>
                  </a:cubicBezTo>
                  <a:cubicBezTo>
                    <a:pt x="0" y="240"/>
                    <a:pt x="167" y="300"/>
                    <a:pt x="227" y="419"/>
                  </a:cubicBezTo>
                  <a:cubicBezTo>
                    <a:pt x="250" y="419"/>
                    <a:pt x="298" y="419"/>
                    <a:pt x="334" y="431"/>
                  </a:cubicBezTo>
                  <a:cubicBezTo>
                    <a:pt x="346" y="359"/>
                    <a:pt x="346" y="264"/>
                    <a:pt x="346" y="193"/>
                  </a:cubicBezTo>
                  <a:cubicBezTo>
                    <a:pt x="297" y="80"/>
                    <a:pt x="238" y="0"/>
                    <a:pt x="15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7" name="Google Shape;3157;p35"/>
            <p:cNvSpPr/>
            <p:nvPr/>
          </p:nvSpPr>
          <p:spPr>
            <a:xfrm>
              <a:off x="8845236" y="4230390"/>
              <a:ext cx="7922" cy="16190"/>
            </a:xfrm>
            <a:custGeom>
              <a:avLst/>
              <a:gdLst/>
              <a:ahLst/>
              <a:cxnLst/>
              <a:rect l="l" t="t" r="r" b="b"/>
              <a:pathLst>
                <a:path w="251" h="513" extrusionOk="0">
                  <a:moveTo>
                    <a:pt x="1" y="0"/>
                  </a:moveTo>
                  <a:lnTo>
                    <a:pt x="1" y="0"/>
                  </a:lnTo>
                  <a:cubicBezTo>
                    <a:pt x="12" y="274"/>
                    <a:pt x="48" y="405"/>
                    <a:pt x="191" y="512"/>
                  </a:cubicBezTo>
                  <a:cubicBezTo>
                    <a:pt x="251" y="298"/>
                    <a:pt x="167" y="191"/>
                    <a:pt x="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8" name="Google Shape;3158;p35"/>
            <p:cNvSpPr/>
            <p:nvPr/>
          </p:nvSpPr>
          <p:spPr>
            <a:xfrm>
              <a:off x="8805408" y="2866406"/>
              <a:ext cx="15054" cy="13571"/>
            </a:xfrm>
            <a:custGeom>
              <a:avLst/>
              <a:gdLst/>
              <a:ahLst/>
              <a:cxnLst/>
              <a:rect l="l" t="t" r="r" b="b"/>
              <a:pathLst>
                <a:path w="477" h="430" extrusionOk="0">
                  <a:moveTo>
                    <a:pt x="262" y="1"/>
                  </a:moveTo>
                  <a:cubicBezTo>
                    <a:pt x="215" y="13"/>
                    <a:pt x="179" y="13"/>
                    <a:pt x="131" y="13"/>
                  </a:cubicBezTo>
                  <a:cubicBezTo>
                    <a:pt x="1" y="429"/>
                    <a:pt x="262" y="382"/>
                    <a:pt x="477" y="406"/>
                  </a:cubicBezTo>
                  <a:cubicBezTo>
                    <a:pt x="441" y="239"/>
                    <a:pt x="251" y="191"/>
                    <a:pt x="26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9" name="Google Shape;3159;p35"/>
            <p:cNvSpPr/>
            <p:nvPr/>
          </p:nvSpPr>
          <p:spPr>
            <a:xfrm>
              <a:off x="8776090" y="3817439"/>
              <a:ext cx="7543" cy="8679"/>
            </a:xfrm>
            <a:custGeom>
              <a:avLst/>
              <a:gdLst/>
              <a:ahLst/>
              <a:cxnLst/>
              <a:rect l="l" t="t" r="r" b="b"/>
              <a:pathLst>
                <a:path w="239" h="275" extrusionOk="0">
                  <a:moveTo>
                    <a:pt x="156" y="1"/>
                  </a:moveTo>
                  <a:cubicBezTo>
                    <a:pt x="108" y="1"/>
                    <a:pt x="48" y="36"/>
                    <a:pt x="13" y="84"/>
                  </a:cubicBezTo>
                  <a:cubicBezTo>
                    <a:pt x="1" y="108"/>
                    <a:pt x="13" y="167"/>
                    <a:pt x="13" y="274"/>
                  </a:cubicBezTo>
                  <a:cubicBezTo>
                    <a:pt x="120" y="215"/>
                    <a:pt x="179" y="167"/>
                    <a:pt x="239" y="120"/>
                  </a:cubicBezTo>
                  <a:cubicBezTo>
                    <a:pt x="215" y="84"/>
                    <a:pt x="179" y="1"/>
                    <a:pt x="15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0" name="Google Shape;3160;p35"/>
            <p:cNvSpPr/>
            <p:nvPr/>
          </p:nvSpPr>
          <p:spPr>
            <a:xfrm>
              <a:off x="8803515" y="4220607"/>
              <a:ext cx="10194" cy="9058"/>
            </a:xfrm>
            <a:custGeom>
              <a:avLst/>
              <a:gdLst/>
              <a:ahLst/>
              <a:cxnLst/>
              <a:rect l="l" t="t" r="r" b="b"/>
              <a:pathLst>
                <a:path w="323" h="287" extrusionOk="0">
                  <a:moveTo>
                    <a:pt x="1" y="1"/>
                  </a:moveTo>
                  <a:lnTo>
                    <a:pt x="1" y="287"/>
                  </a:lnTo>
                  <a:cubicBezTo>
                    <a:pt x="96" y="239"/>
                    <a:pt x="215" y="191"/>
                    <a:pt x="322" y="144"/>
                  </a:cubicBezTo>
                  <a:cubicBezTo>
                    <a:pt x="275" y="49"/>
                    <a:pt x="191" y="25"/>
                    <a:pt x="96" y="25"/>
                  </a:cubicBezTo>
                  <a:cubicBezTo>
                    <a:pt x="61" y="25"/>
                    <a:pt x="25" y="13"/>
                    <a:pt x="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1" name="Google Shape;3161;p35"/>
            <p:cNvSpPr/>
            <p:nvPr/>
          </p:nvSpPr>
          <p:spPr>
            <a:xfrm>
              <a:off x="8933538" y="3950840"/>
              <a:ext cx="8300" cy="6785"/>
            </a:xfrm>
            <a:custGeom>
              <a:avLst/>
              <a:gdLst/>
              <a:ahLst/>
              <a:cxnLst/>
              <a:rect l="l" t="t" r="r" b="b"/>
              <a:pathLst>
                <a:path w="263" h="215" extrusionOk="0">
                  <a:moveTo>
                    <a:pt x="132" y="0"/>
                  </a:moveTo>
                  <a:cubicBezTo>
                    <a:pt x="108" y="24"/>
                    <a:pt x="48" y="48"/>
                    <a:pt x="24" y="95"/>
                  </a:cubicBezTo>
                  <a:cubicBezTo>
                    <a:pt x="1" y="167"/>
                    <a:pt x="36" y="215"/>
                    <a:pt x="108" y="215"/>
                  </a:cubicBezTo>
                  <a:cubicBezTo>
                    <a:pt x="143" y="203"/>
                    <a:pt x="191" y="167"/>
                    <a:pt x="215" y="119"/>
                  </a:cubicBezTo>
                  <a:cubicBezTo>
                    <a:pt x="262" y="36"/>
                    <a:pt x="203" y="24"/>
                    <a:pt x="13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2" name="Google Shape;3162;p35"/>
            <p:cNvSpPr/>
            <p:nvPr/>
          </p:nvSpPr>
          <p:spPr>
            <a:xfrm>
              <a:off x="8922997" y="3061126"/>
              <a:ext cx="8332" cy="7858"/>
            </a:xfrm>
            <a:custGeom>
              <a:avLst/>
              <a:gdLst/>
              <a:ahLst/>
              <a:cxnLst/>
              <a:rect l="l" t="t" r="r" b="b"/>
              <a:pathLst>
                <a:path w="264" h="249" extrusionOk="0">
                  <a:moveTo>
                    <a:pt x="55" y="0"/>
                  </a:moveTo>
                  <a:cubicBezTo>
                    <a:pt x="21" y="0"/>
                    <a:pt x="0" y="33"/>
                    <a:pt x="25" y="82"/>
                  </a:cubicBezTo>
                  <a:cubicBezTo>
                    <a:pt x="37" y="141"/>
                    <a:pt x="96" y="201"/>
                    <a:pt x="156" y="248"/>
                  </a:cubicBezTo>
                  <a:cubicBezTo>
                    <a:pt x="168" y="248"/>
                    <a:pt x="215" y="213"/>
                    <a:pt x="263" y="189"/>
                  </a:cubicBezTo>
                  <a:cubicBezTo>
                    <a:pt x="215" y="129"/>
                    <a:pt x="168" y="58"/>
                    <a:pt x="108" y="22"/>
                  </a:cubicBezTo>
                  <a:cubicBezTo>
                    <a:pt x="90" y="7"/>
                    <a:pt x="71" y="0"/>
                    <a:pt x="5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3" name="Google Shape;3163;p35"/>
            <p:cNvSpPr/>
            <p:nvPr/>
          </p:nvSpPr>
          <p:spPr>
            <a:xfrm>
              <a:off x="8586736" y="3536753"/>
              <a:ext cx="14675" cy="10920"/>
            </a:xfrm>
            <a:custGeom>
              <a:avLst/>
              <a:gdLst/>
              <a:ahLst/>
              <a:cxnLst/>
              <a:rect l="l" t="t" r="r" b="b"/>
              <a:pathLst>
                <a:path w="465" h="346" extrusionOk="0">
                  <a:moveTo>
                    <a:pt x="155" y="1"/>
                  </a:moveTo>
                  <a:cubicBezTo>
                    <a:pt x="155" y="120"/>
                    <a:pt x="0" y="251"/>
                    <a:pt x="202" y="346"/>
                  </a:cubicBezTo>
                  <a:cubicBezTo>
                    <a:pt x="298" y="203"/>
                    <a:pt x="464" y="60"/>
                    <a:pt x="15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4" name="Google Shape;3164;p35"/>
            <p:cNvSpPr/>
            <p:nvPr/>
          </p:nvSpPr>
          <p:spPr>
            <a:xfrm>
              <a:off x="8626563" y="4458468"/>
              <a:ext cx="68422" cy="46235"/>
            </a:xfrm>
            <a:custGeom>
              <a:avLst/>
              <a:gdLst/>
              <a:ahLst/>
              <a:cxnLst/>
              <a:rect l="l" t="t" r="r" b="b"/>
              <a:pathLst>
                <a:path w="2168" h="1465" extrusionOk="0">
                  <a:moveTo>
                    <a:pt x="1250" y="1"/>
                  </a:moveTo>
                  <a:cubicBezTo>
                    <a:pt x="1004" y="218"/>
                    <a:pt x="796" y="443"/>
                    <a:pt x="524" y="443"/>
                  </a:cubicBezTo>
                  <a:cubicBezTo>
                    <a:pt x="454" y="443"/>
                    <a:pt x="379" y="428"/>
                    <a:pt x="298" y="393"/>
                  </a:cubicBezTo>
                  <a:cubicBezTo>
                    <a:pt x="259" y="370"/>
                    <a:pt x="210" y="271"/>
                    <a:pt x="161" y="271"/>
                  </a:cubicBezTo>
                  <a:cubicBezTo>
                    <a:pt x="135" y="271"/>
                    <a:pt x="108" y="299"/>
                    <a:pt x="83" y="382"/>
                  </a:cubicBezTo>
                  <a:cubicBezTo>
                    <a:pt x="48" y="477"/>
                    <a:pt x="0" y="632"/>
                    <a:pt x="36" y="703"/>
                  </a:cubicBezTo>
                  <a:cubicBezTo>
                    <a:pt x="61" y="759"/>
                    <a:pt x="97" y="778"/>
                    <a:pt x="138" y="778"/>
                  </a:cubicBezTo>
                  <a:cubicBezTo>
                    <a:pt x="194" y="778"/>
                    <a:pt x="260" y="742"/>
                    <a:pt x="322" y="715"/>
                  </a:cubicBezTo>
                  <a:cubicBezTo>
                    <a:pt x="401" y="679"/>
                    <a:pt x="490" y="590"/>
                    <a:pt x="579" y="590"/>
                  </a:cubicBezTo>
                  <a:cubicBezTo>
                    <a:pt x="636" y="590"/>
                    <a:pt x="694" y="627"/>
                    <a:pt x="750" y="739"/>
                  </a:cubicBezTo>
                  <a:cubicBezTo>
                    <a:pt x="619" y="858"/>
                    <a:pt x="500" y="953"/>
                    <a:pt x="369" y="1060"/>
                  </a:cubicBezTo>
                  <a:cubicBezTo>
                    <a:pt x="405" y="1179"/>
                    <a:pt x="524" y="1120"/>
                    <a:pt x="584" y="1203"/>
                  </a:cubicBezTo>
                  <a:cubicBezTo>
                    <a:pt x="593" y="1204"/>
                    <a:pt x="602" y="1204"/>
                    <a:pt x="611" y="1204"/>
                  </a:cubicBezTo>
                  <a:cubicBezTo>
                    <a:pt x="876" y="1204"/>
                    <a:pt x="986" y="866"/>
                    <a:pt x="1286" y="739"/>
                  </a:cubicBezTo>
                  <a:lnTo>
                    <a:pt x="1286" y="739"/>
                  </a:lnTo>
                  <a:cubicBezTo>
                    <a:pt x="1143" y="1060"/>
                    <a:pt x="1000" y="1275"/>
                    <a:pt x="822" y="1441"/>
                  </a:cubicBezTo>
                  <a:cubicBezTo>
                    <a:pt x="857" y="1441"/>
                    <a:pt x="905" y="1453"/>
                    <a:pt x="941" y="1465"/>
                  </a:cubicBezTo>
                  <a:cubicBezTo>
                    <a:pt x="1286" y="1144"/>
                    <a:pt x="1738" y="1275"/>
                    <a:pt x="2131" y="1179"/>
                  </a:cubicBezTo>
                  <a:cubicBezTo>
                    <a:pt x="2143" y="1132"/>
                    <a:pt x="2167" y="1108"/>
                    <a:pt x="2167" y="1072"/>
                  </a:cubicBezTo>
                  <a:cubicBezTo>
                    <a:pt x="1988" y="572"/>
                    <a:pt x="1215" y="751"/>
                    <a:pt x="125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5" name="Google Shape;3165;p35"/>
            <p:cNvSpPr/>
            <p:nvPr/>
          </p:nvSpPr>
          <p:spPr>
            <a:xfrm>
              <a:off x="8767822" y="4315852"/>
              <a:ext cx="66560" cy="39513"/>
            </a:xfrm>
            <a:custGeom>
              <a:avLst/>
              <a:gdLst/>
              <a:ahLst/>
              <a:cxnLst/>
              <a:rect l="l" t="t" r="r" b="b"/>
              <a:pathLst>
                <a:path w="2109" h="1252" extrusionOk="0">
                  <a:moveTo>
                    <a:pt x="401" y="1"/>
                  </a:moveTo>
                  <a:cubicBezTo>
                    <a:pt x="305" y="1"/>
                    <a:pt x="213" y="105"/>
                    <a:pt x="120" y="162"/>
                  </a:cubicBezTo>
                  <a:cubicBezTo>
                    <a:pt x="84" y="329"/>
                    <a:pt x="37" y="507"/>
                    <a:pt x="1" y="662"/>
                  </a:cubicBezTo>
                  <a:cubicBezTo>
                    <a:pt x="84" y="745"/>
                    <a:pt x="203" y="721"/>
                    <a:pt x="299" y="805"/>
                  </a:cubicBezTo>
                  <a:cubicBezTo>
                    <a:pt x="235" y="797"/>
                    <a:pt x="165" y="740"/>
                    <a:pt x="98" y="740"/>
                  </a:cubicBezTo>
                  <a:cubicBezTo>
                    <a:pt x="65" y="740"/>
                    <a:pt x="32" y="754"/>
                    <a:pt x="1" y="793"/>
                  </a:cubicBezTo>
                  <a:cubicBezTo>
                    <a:pt x="115" y="1031"/>
                    <a:pt x="520" y="1239"/>
                    <a:pt x="786" y="1239"/>
                  </a:cubicBezTo>
                  <a:cubicBezTo>
                    <a:pt x="853" y="1239"/>
                    <a:pt x="911" y="1226"/>
                    <a:pt x="953" y="1198"/>
                  </a:cubicBezTo>
                  <a:cubicBezTo>
                    <a:pt x="989" y="1162"/>
                    <a:pt x="1037" y="1138"/>
                    <a:pt x="977" y="1055"/>
                  </a:cubicBezTo>
                  <a:cubicBezTo>
                    <a:pt x="783" y="844"/>
                    <a:pt x="869" y="799"/>
                    <a:pt x="974" y="799"/>
                  </a:cubicBezTo>
                  <a:cubicBezTo>
                    <a:pt x="1024" y="799"/>
                    <a:pt x="1078" y="809"/>
                    <a:pt x="1108" y="817"/>
                  </a:cubicBezTo>
                  <a:cubicBezTo>
                    <a:pt x="1275" y="864"/>
                    <a:pt x="1453" y="876"/>
                    <a:pt x="1561" y="1043"/>
                  </a:cubicBezTo>
                  <a:cubicBezTo>
                    <a:pt x="1677" y="1118"/>
                    <a:pt x="1788" y="1251"/>
                    <a:pt x="1921" y="1251"/>
                  </a:cubicBezTo>
                  <a:cubicBezTo>
                    <a:pt x="1979" y="1251"/>
                    <a:pt x="2040" y="1226"/>
                    <a:pt x="2108" y="1162"/>
                  </a:cubicBezTo>
                  <a:cubicBezTo>
                    <a:pt x="2084" y="1091"/>
                    <a:pt x="2037" y="995"/>
                    <a:pt x="2001" y="924"/>
                  </a:cubicBezTo>
                  <a:cubicBezTo>
                    <a:pt x="1962" y="805"/>
                    <a:pt x="1907" y="729"/>
                    <a:pt x="1825" y="729"/>
                  </a:cubicBezTo>
                  <a:cubicBezTo>
                    <a:pt x="1784" y="729"/>
                    <a:pt x="1736" y="749"/>
                    <a:pt x="1680" y="793"/>
                  </a:cubicBezTo>
                  <a:cubicBezTo>
                    <a:pt x="1486" y="738"/>
                    <a:pt x="1464" y="284"/>
                    <a:pt x="1255" y="284"/>
                  </a:cubicBezTo>
                  <a:cubicBezTo>
                    <a:pt x="1193" y="284"/>
                    <a:pt x="1116" y="324"/>
                    <a:pt x="1013" y="424"/>
                  </a:cubicBezTo>
                  <a:cubicBezTo>
                    <a:pt x="846" y="400"/>
                    <a:pt x="668" y="340"/>
                    <a:pt x="596" y="186"/>
                  </a:cubicBezTo>
                  <a:cubicBezTo>
                    <a:pt x="529" y="47"/>
                    <a:pt x="464" y="1"/>
                    <a:pt x="40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6" name="Google Shape;3166;p35"/>
            <p:cNvSpPr/>
            <p:nvPr/>
          </p:nvSpPr>
          <p:spPr>
            <a:xfrm>
              <a:off x="8674659" y="4376540"/>
              <a:ext cx="27457" cy="27836"/>
            </a:xfrm>
            <a:custGeom>
              <a:avLst/>
              <a:gdLst/>
              <a:ahLst/>
              <a:cxnLst/>
              <a:rect l="l" t="t" r="r" b="b"/>
              <a:pathLst>
                <a:path w="870" h="882" extrusionOk="0">
                  <a:moveTo>
                    <a:pt x="726" y="1"/>
                  </a:moveTo>
                  <a:cubicBezTo>
                    <a:pt x="584" y="370"/>
                    <a:pt x="226" y="501"/>
                    <a:pt x="0" y="799"/>
                  </a:cubicBezTo>
                  <a:cubicBezTo>
                    <a:pt x="9" y="798"/>
                    <a:pt x="18" y="798"/>
                    <a:pt x="28" y="798"/>
                  </a:cubicBezTo>
                  <a:cubicBezTo>
                    <a:pt x="168" y="798"/>
                    <a:pt x="332" y="882"/>
                    <a:pt x="466" y="882"/>
                  </a:cubicBezTo>
                  <a:cubicBezTo>
                    <a:pt x="592" y="882"/>
                    <a:pt x="693" y="808"/>
                    <a:pt x="726" y="525"/>
                  </a:cubicBezTo>
                  <a:cubicBezTo>
                    <a:pt x="631" y="358"/>
                    <a:pt x="869" y="227"/>
                    <a:pt x="774" y="61"/>
                  </a:cubicBezTo>
                  <a:cubicBezTo>
                    <a:pt x="762" y="49"/>
                    <a:pt x="750" y="13"/>
                    <a:pt x="72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7" name="Google Shape;3167;p35"/>
            <p:cNvSpPr/>
            <p:nvPr/>
          </p:nvSpPr>
          <p:spPr>
            <a:xfrm>
              <a:off x="8746424" y="4380327"/>
              <a:ext cx="14297" cy="25942"/>
            </a:xfrm>
            <a:custGeom>
              <a:avLst/>
              <a:gdLst/>
              <a:ahLst/>
              <a:cxnLst/>
              <a:rect l="l" t="t" r="r" b="b"/>
              <a:pathLst>
                <a:path w="453" h="822" extrusionOk="0">
                  <a:moveTo>
                    <a:pt x="453" y="0"/>
                  </a:moveTo>
                  <a:cubicBezTo>
                    <a:pt x="24" y="310"/>
                    <a:pt x="24" y="310"/>
                    <a:pt x="0" y="822"/>
                  </a:cubicBezTo>
                  <a:cubicBezTo>
                    <a:pt x="155" y="524"/>
                    <a:pt x="381" y="381"/>
                    <a:pt x="45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8" name="Google Shape;3168;p35"/>
            <p:cNvSpPr/>
            <p:nvPr/>
          </p:nvSpPr>
          <p:spPr>
            <a:xfrm>
              <a:off x="8579950" y="4502430"/>
              <a:ext cx="17705" cy="12372"/>
            </a:xfrm>
            <a:custGeom>
              <a:avLst/>
              <a:gdLst/>
              <a:ahLst/>
              <a:cxnLst/>
              <a:rect l="l" t="t" r="r" b="b"/>
              <a:pathLst>
                <a:path w="561" h="392" extrusionOk="0">
                  <a:moveTo>
                    <a:pt x="560" y="1"/>
                  </a:moveTo>
                  <a:lnTo>
                    <a:pt x="560" y="1"/>
                  </a:lnTo>
                  <a:cubicBezTo>
                    <a:pt x="501" y="87"/>
                    <a:pt x="419" y="98"/>
                    <a:pt x="329" y="98"/>
                  </a:cubicBezTo>
                  <a:cubicBezTo>
                    <a:pt x="302" y="98"/>
                    <a:pt x="274" y="97"/>
                    <a:pt x="245" y="97"/>
                  </a:cubicBezTo>
                  <a:cubicBezTo>
                    <a:pt x="163" y="97"/>
                    <a:pt x="78" y="105"/>
                    <a:pt x="1" y="167"/>
                  </a:cubicBezTo>
                  <a:cubicBezTo>
                    <a:pt x="133" y="287"/>
                    <a:pt x="256" y="392"/>
                    <a:pt x="354" y="392"/>
                  </a:cubicBezTo>
                  <a:cubicBezTo>
                    <a:pt x="451" y="392"/>
                    <a:pt x="525" y="290"/>
                    <a:pt x="56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9" name="Google Shape;3169;p35"/>
            <p:cNvSpPr/>
            <p:nvPr/>
          </p:nvSpPr>
          <p:spPr>
            <a:xfrm>
              <a:off x="8768200" y="4337060"/>
              <a:ext cx="19567" cy="11740"/>
            </a:xfrm>
            <a:custGeom>
              <a:avLst/>
              <a:gdLst/>
              <a:ahLst/>
              <a:cxnLst/>
              <a:rect l="l" t="t" r="r" b="b"/>
              <a:pathLst>
                <a:path w="620" h="372" extrusionOk="0">
                  <a:moveTo>
                    <a:pt x="43" y="1"/>
                  </a:moveTo>
                  <a:cubicBezTo>
                    <a:pt x="29" y="1"/>
                    <a:pt x="15" y="1"/>
                    <a:pt x="1" y="2"/>
                  </a:cubicBezTo>
                  <a:lnTo>
                    <a:pt x="1" y="133"/>
                  </a:lnTo>
                  <a:cubicBezTo>
                    <a:pt x="6" y="132"/>
                    <a:pt x="10" y="132"/>
                    <a:pt x="15" y="132"/>
                  </a:cubicBezTo>
                  <a:cubicBezTo>
                    <a:pt x="155" y="132"/>
                    <a:pt x="273" y="372"/>
                    <a:pt x="423" y="372"/>
                  </a:cubicBezTo>
                  <a:cubicBezTo>
                    <a:pt x="483" y="372"/>
                    <a:pt x="547" y="334"/>
                    <a:pt x="620" y="228"/>
                  </a:cubicBezTo>
                  <a:cubicBezTo>
                    <a:pt x="430" y="83"/>
                    <a:pt x="251" y="1"/>
                    <a:pt x="4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0" name="Google Shape;3170;p35"/>
            <p:cNvSpPr/>
            <p:nvPr/>
          </p:nvSpPr>
          <p:spPr>
            <a:xfrm>
              <a:off x="8746361" y="4344981"/>
              <a:ext cx="14739" cy="12750"/>
            </a:xfrm>
            <a:custGeom>
              <a:avLst/>
              <a:gdLst/>
              <a:ahLst/>
              <a:cxnLst/>
              <a:rect l="l" t="t" r="r" b="b"/>
              <a:pathLst>
                <a:path w="467" h="404" extrusionOk="0">
                  <a:moveTo>
                    <a:pt x="145" y="1"/>
                  </a:moveTo>
                  <a:cubicBezTo>
                    <a:pt x="62" y="13"/>
                    <a:pt x="38" y="60"/>
                    <a:pt x="38" y="120"/>
                  </a:cubicBezTo>
                  <a:cubicBezTo>
                    <a:pt x="1" y="349"/>
                    <a:pt x="65" y="404"/>
                    <a:pt x="162" y="404"/>
                  </a:cubicBezTo>
                  <a:cubicBezTo>
                    <a:pt x="221" y="404"/>
                    <a:pt x="292" y="383"/>
                    <a:pt x="359" y="370"/>
                  </a:cubicBezTo>
                  <a:cubicBezTo>
                    <a:pt x="395" y="287"/>
                    <a:pt x="443" y="215"/>
                    <a:pt x="467" y="120"/>
                  </a:cubicBezTo>
                  <a:cubicBezTo>
                    <a:pt x="359" y="96"/>
                    <a:pt x="240" y="48"/>
                    <a:pt x="14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1" name="Google Shape;3171;p35"/>
            <p:cNvSpPr/>
            <p:nvPr/>
          </p:nvSpPr>
          <p:spPr>
            <a:xfrm>
              <a:off x="8796004" y="4369029"/>
              <a:ext cx="17169" cy="16948"/>
            </a:xfrm>
            <a:custGeom>
              <a:avLst/>
              <a:gdLst/>
              <a:ahLst/>
              <a:cxnLst/>
              <a:rect l="l" t="t" r="r" b="b"/>
              <a:pathLst>
                <a:path w="544" h="537" extrusionOk="0">
                  <a:moveTo>
                    <a:pt x="215" y="1"/>
                  </a:moveTo>
                  <a:cubicBezTo>
                    <a:pt x="72" y="120"/>
                    <a:pt x="13" y="299"/>
                    <a:pt x="1" y="501"/>
                  </a:cubicBezTo>
                  <a:cubicBezTo>
                    <a:pt x="99" y="526"/>
                    <a:pt x="173" y="536"/>
                    <a:pt x="228" y="536"/>
                  </a:cubicBezTo>
                  <a:cubicBezTo>
                    <a:pt x="544" y="536"/>
                    <a:pt x="215" y="173"/>
                    <a:pt x="21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2" name="Google Shape;3172;p35"/>
            <p:cNvSpPr/>
            <p:nvPr/>
          </p:nvSpPr>
          <p:spPr>
            <a:xfrm>
              <a:off x="8659227" y="4417725"/>
              <a:ext cx="15086" cy="11835"/>
            </a:xfrm>
            <a:custGeom>
              <a:avLst/>
              <a:gdLst/>
              <a:ahLst/>
              <a:cxnLst/>
              <a:rect l="l" t="t" r="r" b="b"/>
              <a:pathLst>
                <a:path w="478" h="375" extrusionOk="0">
                  <a:moveTo>
                    <a:pt x="329" y="1"/>
                  </a:moveTo>
                  <a:cubicBezTo>
                    <a:pt x="206" y="1"/>
                    <a:pt x="141" y="154"/>
                    <a:pt x="1" y="375"/>
                  </a:cubicBezTo>
                  <a:cubicBezTo>
                    <a:pt x="239" y="268"/>
                    <a:pt x="358" y="208"/>
                    <a:pt x="477" y="149"/>
                  </a:cubicBezTo>
                  <a:cubicBezTo>
                    <a:pt x="465" y="113"/>
                    <a:pt x="430" y="29"/>
                    <a:pt x="406" y="18"/>
                  </a:cubicBezTo>
                  <a:cubicBezTo>
                    <a:pt x="378" y="6"/>
                    <a:pt x="353" y="1"/>
                    <a:pt x="32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3" name="Google Shape;3173;p35"/>
            <p:cNvSpPr/>
            <p:nvPr/>
          </p:nvSpPr>
          <p:spPr>
            <a:xfrm>
              <a:off x="8685926" y="4464843"/>
              <a:ext cx="10541" cy="7574"/>
            </a:xfrm>
            <a:custGeom>
              <a:avLst/>
              <a:gdLst/>
              <a:ahLst/>
              <a:cxnLst/>
              <a:rect l="l" t="t" r="r" b="b"/>
              <a:pathLst>
                <a:path w="334" h="240" extrusionOk="0">
                  <a:moveTo>
                    <a:pt x="167" y="1"/>
                  </a:moveTo>
                  <a:cubicBezTo>
                    <a:pt x="96" y="1"/>
                    <a:pt x="0" y="1"/>
                    <a:pt x="0" y="120"/>
                  </a:cubicBezTo>
                  <a:cubicBezTo>
                    <a:pt x="0" y="239"/>
                    <a:pt x="96" y="239"/>
                    <a:pt x="167" y="239"/>
                  </a:cubicBezTo>
                  <a:cubicBezTo>
                    <a:pt x="238" y="239"/>
                    <a:pt x="310" y="227"/>
                    <a:pt x="334" y="120"/>
                  </a:cubicBezTo>
                  <a:cubicBezTo>
                    <a:pt x="310" y="1"/>
                    <a:pt x="238" y="1"/>
                    <a:pt x="16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4" name="Google Shape;3174;p35"/>
            <p:cNvSpPr/>
            <p:nvPr/>
          </p:nvSpPr>
          <p:spPr>
            <a:xfrm>
              <a:off x="8698328" y="4372785"/>
              <a:ext cx="12435" cy="12056"/>
            </a:xfrm>
            <a:custGeom>
              <a:avLst/>
              <a:gdLst/>
              <a:ahLst/>
              <a:cxnLst/>
              <a:rect l="l" t="t" r="r" b="b"/>
              <a:pathLst>
                <a:path w="394" h="382" extrusionOk="0">
                  <a:moveTo>
                    <a:pt x="203" y="1"/>
                  </a:moveTo>
                  <a:cubicBezTo>
                    <a:pt x="119" y="1"/>
                    <a:pt x="36" y="25"/>
                    <a:pt x="0" y="120"/>
                  </a:cubicBezTo>
                  <a:lnTo>
                    <a:pt x="0" y="132"/>
                  </a:lnTo>
                  <a:cubicBezTo>
                    <a:pt x="72" y="191"/>
                    <a:pt x="24" y="322"/>
                    <a:pt x="95" y="382"/>
                  </a:cubicBezTo>
                  <a:cubicBezTo>
                    <a:pt x="393" y="358"/>
                    <a:pt x="155" y="120"/>
                    <a:pt x="20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5" name="Google Shape;3175;p35"/>
            <p:cNvSpPr/>
            <p:nvPr/>
          </p:nvSpPr>
          <p:spPr>
            <a:xfrm>
              <a:off x="8691196" y="4376919"/>
              <a:ext cx="9784" cy="16190"/>
            </a:xfrm>
            <a:custGeom>
              <a:avLst/>
              <a:gdLst/>
              <a:ahLst/>
              <a:cxnLst/>
              <a:rect l="l" t="t" r="r" b="b"/>
              <a:pathLst>
                <a:path w="310" h="513" extrusionOk="0">
                  <a:moveTo>
                    <a:pt x="202" y="1"/>
                  </a:moveTo>
                  <a:cubicBezTo>
                    <a:pt x="250" y="168"/>
                    <a:pt x="0" y="334"/>
                    <a:pt x="202" y="513"/>
                  </a:cubicBezTo>
                  <a:cubicBezTo>
                    <a:pt x="238" y="418"/>
                    <a:pt x="286" y="346"/>
                    <a:pt x="310" y="251"/>
                  </a:cubicBezTo>
                  <a:cubicBezTo>
                    <a:pt x="310" y="156"/>
                    <a:pt x="298" y="49"/>
                    <a:pt x="20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6" name="Google Shape;3176;p35"/>
            <p:cNvSpPr/>
            <p:nvPr/>
          </p:nvSpPr>
          <p:spPr>
            <a:xfrm>
              <a:off x="8760310" y="4422648"/>
              <a:ext cx="8300" cy="9436"/>
            </a:xfrm>
            <a:custGeom>
              <a:avLst/>
              <a:gdLst/>
              <a:ahLst/>
              <a:cxnLst/>
              <a:rect l="l" t="t" r="r" b="b"/>
              <a:pathLst>
                <a:path w="263" h="299" extrusionOk="0">
                  <a:moveTo>
                    <a:pt x="101" y="1"/>
                  </a:moveTo>
                  <a:cubicBezTo>
                    <a:pt x="73" y="1"/>
                    <a:pt x="40" y="15"/>
                    <a:pt x="1" y="52"/>
                  </a:cubicBezTo>
                  <a:cubicBezTo>
                    <a:pt x="16" y="185"/>
                    <a:pt x="42" y="298"/>
                    <a:pt x="113" y="298"/>
                  </a:cubicBezTo>
                  <a:cubicBezTo>
                    <a:pt x="149" y="298"/>
                    <a:pt x="198" y="268"/>
                    <a:pt x="263" y="195"/>
                  </a:cubicBezTo>
                  <a:cubicBezTo>
                    <a:pt x="218" y="124"/>
                    <a:pt x="181" y="1"/>
                    <a:pt x="10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7" name="Google Shape;3177;p35"/>
            <p:cNvSpPr/>
            <p:nvPr/>
          </p:nvSpPr>
          <p:spPr>
            <a:xfrm>
              <a:off x="8634453" y="4491920"/>
              <a:ext cx="10541" cy="8111"/>
            </a:xfrm>
            <a:custGeom>
              <a:avLst/>
              <a:gdLst/>
              <a:ahLst/>
              <a:cxnLst/>
              <a:rect l="l" t="t" r="r" b="b"/>
              <a:pathLst>
                <a:path w="334" h="257" extrusionOk="0">
                  <a:moveTo>
                    <a:pt x="119" y="0"/>
                  </a:moveTo>
                  <a:cubicBezTo>
                    <a:pt x="72" y="60"/>
                    <a:pt x="0" y="143"/>
                    <a:pt x="72" y="215"/>
                  </a:cubicBezTo>
                  <a:cubicBezTo>
                    <a:pt x="99" y="245"/>
                    <a:pt x="125" y="257"/>
                    <a:pt x="148" y="257"/>
                  </a:cubicBezTo>
                  <a:cubicBezTo>
                    <a:pt x="216" y="257"/>
                    <a:pt x="272" y="161"/>
                    <a:pt x="334" y="143"/>
                  </a:cubicBezTo>
                  <a:cubicBezTo>
                    <a:pt x="298" y="24"/>
                    <a:pt x="203" y="24"/>
                    <a:pt x="11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8" name="Google Shape;3178;p35"/>
            <p:cNvSpPr/>
            <p:nvPr/>
          </p:nvSpPr>
          <p:spPr>
            <a:xfrm>
              <a:off x="8557417" y="4521176"/>
              <a:ext cx="8300" cy="7227"/>
            </a:xfrm>
            <a:custGeom>
              <a:avLst/>
              <a:gdLst/>
              <a:ahLst/>
              <a:cxnLst/>
              <a:rect l="l" t="t" r="r" b="b"/>
              <a:pathLst>
                <a:path w="263" h="229" extrusionOk="0">
                  <a:moveTo>
                    <a:pt x="166" y="1"/>
                  </a:moveTo>
                  <a:cubicBezTo>
                    <a:pt x="33" y="1"/>
                    <a:pt x="12" y="93"/>
                    <a:pt x="0" y="228"/>
                  </a:cubicBezTo>
                  <a:cubicBezTo>
                    <a:pt x="119" y="204"/>
                    <a:pt x="239" y="204"/>
                    <a:pt x="250" y="73"/>
                  </a:cubicBezTo>
                  <a:cubicBezTo>
                    <a:pt x="262" y="50"/>
                    <a:pt x="215" y="2"/>
                    <a:pt x="191" y="2"/>
                  </a:cubicBezTo>
                  <a:cubicBezTo>
                    <a:pt x="182" y="1"/>
                    <a:pt x="174" y="1"/>
                    <a:pt x="1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9" name="Google Shape;3179;p35"/>
            <p:cNvSpPr/>
            <p:nvPr/>
          </p:nvSpPr>
          <p:spPr>
            <a:xfrm>
              <a:off x="8582601" y="3454668"/>
              <a:ext cx="25942" cy="41533"/>
            </a:xfrm>
            <a:custGeom>
              <a:avLst/>
              <a:gdLst/>
              <a:ahLst/>
              <a:cxnLst/>
              <a:rect l="l" t="t" r="r" b="b"/>
              <a:pathLst>
                <a:path w="822" h="1316" extrusionOk="0">
                  <a:moveTo>
                    <a:pt x="194" y="0"/>
                  </a:moveTo>
                  <a:cubicBezTo>
                    <a:pt x="165" y="0"/>
                    <a:pt x="136" y="18"/>
                    <a:pt x="107" y="66"/>
                  </a:cubicBezTo>
                  <a:cubicBezTo>
                    <a:pt x="72" y="113"/>
                    <a:pt x="60" y="173"/>
                    <a:pt x="72" y="232"/>
                  </a:cubicBezTo>
                  <a:cubicBezTo>
                    <a:pt x="345" y="542"/>
                    <a:pt x="0" y="875"/>
                    <a:pt x="95" y="1197"/>
                  </a:cubicBezTo>
                  <a:lnTo>
                    <a:pt x="107" y="1185"/>
                  </a:lnTo>
                  <a:cubicBezTo>
                    <a:pt x="238" y="1232"/>
                    <a:pt x="393" y="1280"/>
                    <a:pt x="536" y="1316"/>
                  </a:cubicBezTo>
                  <a:cubicBezTo>
                    <a:pt x="607" y="1161"/>
                    <a:pt x="714" y="994"/>
                    <a:pt x="595" y="816"/>
                  </a:cubicBezTo>
                  <a:cubicBezTo>
                    <a:pt x="345" y="482"/>
                    <a:pt x="595" y="423"/>
                    <a:pt x="774" y="304"/>
                  </a:cubicBezTo>
                  <a:cubicBezTo>
                    <a:pt x="822" y="268"/>
                    <a:pt x="822" y="220"/>
                    <a:pt x="810" y="161"/>
                  </a:cubicBezTo>
                  <a:cubicBezTo>
                    <a:pt x="748" y="90"/>
                    <a:pt x="699" y="32"/>
                    <a:pt x="628" y="32"/>
                  </a:cubicBezTo>
                  <a:cubicBezTo>
                    <a:pt x="604" y="32"/>
                    <a:pt x="578" y="39"/>
                    <a:pt x="548" y="54"/>
                  </a:cubicBezTo>
                  <a:cubicBezTo>
                    <a:pt x="515" y="120"/>
                    <a:pt x="481" y="143"/>
                    <a:pt x="447" y="143"/>
                  </a:cubicBezTo>
                  <a:cubicBezTo>
                    <a:pt x="364" y="143"/>
                    <a:pt x="278" y="0"/>
                    <a:pt x="19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0" name="Google Shape;3180;p35"/>
            <p:cNvSpPr/>
            <p:nvPr/>
          </p:nvSpPr>
          <p:spPr>
            <a:xfrm>
              <a:off x="8606649" y="3419132"/>
              <a:ext cx="34590" cy="27110"/>
            </a:xfrm>
            <a:custGeom>
              <a:avLst/>
              <a:gdLst/>
              <a:ahLst/>
              <a:cxnLst/>
              <a:rect l="l" t="t" r="r" b="b"/>
              <a:pathLst>
                <a:path w="1096" h="859" extrusionOk="0">
                  <a:moveTo>
                    <a:pt x="857" y="1"/>
                  </a:moveTo>
                  <a:cubicBezTo>
                    <a:pt x="679" y="1"/>
                    <a:pt x="500" y="37"/>
                    <a:pt x="322" y="49"/>
                  </a:cubicBezTo>
                  <a:cubicBezTo>
                    <a:pt x="191" y="156"/>
                    <a:pt x="60" y="263"/>
                    <a:pt x="60" y="465"/>
                  </a:cubicBezTo>
                  <a:cubicBezTo>
                    <a:pt x="72" y="632"/>
                    <a:pt x="0" y="858"/>
                    <a:pt x="262" y="858"/>
                  </a:cubicBezTo>
                  <a:cubicBezTo>
                    <a:pt x="298" y="834"/>
                    <a:pt x="310" y="822"/>
                    <a:pt x="345" y="811"/>
                  </a:cubicBezTo>
                  <a:cubicBezTo>
                    <a:pt x="362" y="595"/>
                    <a:pt x="367" y="361"/>
                    <a:pt x="506" y="361"/>
                  </a:cubicBezTo>
                  <a:cubicBezTo>
                    <a:pt x="566" y="361"/>
                    <a:pt x="652" y="405"/>
                    <a:pt x="774" y="513"/>
                  </a:cubicBezTo>
                  <a:cubicBezTo>
                    <a:pt x="812" y="548"/>
                    <a:pt x="841" y="563"/>
                    <a:pt x="864" y="563"/>
                  </a:cubicBezTo>
                  <a:cubicBezTo>
                    <a:pt x="951" y="563"/>
                    <a:pt x="953" y="362"/>
                    <a:pt x="1000" y="287"/>
                  </a:cubicBezTo>
                  <a:cubicBezTo>
                    <a:pt x="1095" y="120"/>
                    <a:pt x="1024" y="1"/>
                    <a:pt x="85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1" name="Google Shape;3181;p35"/>
            <p:cNvSpPr/>
            <p:nvPr/>
          </p:nvSpPr>
          <p:spPr>
            <a:xfrm>
              <a:off x="8606649" y="3444663"/>
              <a:ext cx="23323" cy="19599"/>
            </a:xfrm>
            <a:custGeom>
              <a:avLst/>
              <a:gdLst/>
              <a:ahLst/>
              <a:cxnLst/>
              <a:rect l="l" t="t" r="r" b="b"/>
              <a:pathLst>
                <a:path w="739" h="621" extrusionOk="0">
                  <a:moveTo>
                    <a:pt x="506" y="0"/>
                  </a:moveTo>
                  <a:cubicBezTo>
                    <a:pt x="464" y="0"/>
                    <a:pt x="421" y="6"/>
                    <a:pt x="378" y="6"/>
                  </a:cubicBezTo>
                  <a:cubicBezTo>
                    <a:pt x="359" y="6"/>
                    <a:pt x="340" y="5"/>
                    <a:pt x="322" y="2"/>
                  </a:cubicBezTo>
                  <a:cubicBezTo>
                    <a:pt x="203" y="144"/>
                    <a:pt x="24" y="263"/>
                    <a:pt x="0" y="502"/>
                  </a:cubicBezTo>
                  <a:lnTo>
                    <a:pt x="0" y="621"/>
                  </a:lnTo>
                  <a:cubicBezTo>
                    <a:pt x="298" y="549"/>
                    <a:pt x="500" y="323"/>
                    <a:pt x="738" y="144"/>
                  </a:cubicBezTo>
                  <a:cubicBezTo>
                    <a:pt x="670" y="21"/>
                    <a:pt x="589" y="0"/>
                    <a:pt x="50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2" name="Google Shape;3182;p35"/>
            <p:cNvSpPr/>
            <p:nvPr/>
          </p:nvSpPr>
          <p:spPr>
            <a:xfrm>
              <a:off x="8622429" y="3498945"/>
              <a:ext cx="12056" cy="15149"/>
            </a:xfrm>
            <a:custGeom>
              <a:avLst/>
              <a:gdLst/>
              <a:ahLst/>
              <a:cxnLst/>
              <a:rect l="l" t="t" r="r" b="b"/>
              <a:pathLst>
                <a:path w="382" h="480" extrusionOk="0">
                  <a:moveTo>
                    <a:pt x="294" y="1"/>
                  </a:moveTo>
                  <a:cubicBezTo>
                    <a:pt x="220" y="1"/>
                    <a:pt x="196" y="92"/>
                    <a:pt x="155" y="175"/>
                  </a:cubicBezTo>
                  <a:cubicBezTo>
                    <a:pt x="155" y="270"/>
                    <a:pt x="0" y="437"/>
                    <a:pt x="143" y="472"/>
                  </a:cubicBezTo>
                  <a:cubicBezTo>
                    <a:pt x="159" y="477"/>
                    <a:pt x="172" y="479"/>
                    <a:pt x="184" y="479"/>
                  </a:cubicBezTo>
                  <a:cubicBezTo>
                    <a:pt x="318" y="479"/>
                    <a:pt x="239" y="195"/>
                    <a:pt x="381" y="151"/>
                  </a:cubicBezTo>
                  <a:cubicBezTo>
                    <a:pt x="357" y="115"/>
                    <a:pt x="357" y="8"/>
                    <a:pt x="334" y="8"/>
                  </a:cubicBezTo>
                  <a:cubicBezTo>
                    <a:pt x="319" y="3"/>
                    <a:pt x="306" y="1"/>
                    <a:pt x="29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3" name="Google Shape;3183;p35"/>
            <p:cNvSpPr/>
            <p:nvPr/>
          </p:nvSpPr>
          <p:spPr>
            <a:xfrm>
              <a:off x="8610784" y="3474045"/>
              <a:ext cx="9026" cy="7890"/>
            </a:xfrm>
            <a:custGeom>
              <a:avLst/>
              <a:gdLst/>
              <a:ahLst/>
              <a:cxnLst/>
              <a:rect l="l" t="t" r="r" b="b"/>
              <a:pathLst>
                <a:path w="286" h="250" extrusionOk="0">
                  <a:moveTo>
                    <a:pt x="102" y="1"/>
                  </a:moveTo>
                  <a:cubicBezTo>
                    <a:pt x="38" y="1"/>
                    <a:pt x="0" y="54"/>
                    <a:pt x="0" y="130"/>
                  </a:cubicBezTo>
                  <a:cubicBezTo>
                    <a:pt x="0" y="166"/>
                    <a:pt x="60" y="249"/>
                    <a:pt x="72" y="249"/>
                  </a:cubicBezTo>
                  <a:cubicBezTo>
                    <a:pt x="131" y="225"/>
                    <a:pt x="191" y="190"/>
                    <a:pt x="286" y="142"/>
                  </a:cubicBezTo>
                  <a:cubicBezTo>
                    <a:pt x="214" y="71"/>
                    <a:pt x="179" y="23"/>
                    <a:pt x="155" y="11"/>
                  </a:cubicBezTo>
                  <a:cubicBezTo>
                    <a:pt x="136" y="4"/>
                    <a:pt x="118" y="1"/>
                    <a:pt x="10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4" name="Google Shape;3184;p35"/>
            <p:cNvSpPr/>
            <p:nvPr/>
          </p:nvSpPr>
          <p:spPr>
            <a:xfrm>
              <a:off x="8607028" y="3420647"/>
              <a:ext cx="9784" cy="13287"/>
            </a:xfrm>
            <a:custGeom>
              <a:avLst/>
              <a:gdLst/>
              <a:ahLst/>
              <a:cxnLst/>
              <a:rect l="l" t="t" r="r" b="b"/>
              <a:pathLst>
                <a:path w="310" h="421" extrusionOk="0">
                  <a:moveTo>
                    <a:pt x="310" y="1"/>
                  </a:moveTo>
                  <a:cubicBezTo>
                    <a:pt x="214" y="48"/>
                    <a:pt x="95" y="96"/>
                    <a:pt x="0" y="120"/>
                  </a:cubicBezTo>
                  <a:lnTo>
                    <a:pt x="0" y="393"/>
                  </a:lnTo>
                  <a:cubicBezTo>
                    <a:pt x="18" y="411"/>
                    <a:pt x="33" y="420"/>
                    <a:pt x="49" y="420"/>
                  </a:cubicBezTo>
                  <a:cubicBezTo>
                    <a:pt x="66" y="420"/>
                    <a:pt x="83" y="411"/>
                    <a:pt x="107" y="393"/>
                  </a:cubicBezTo>
                  <a:cubicBezTo>
                    <a:pt x="167" y="251"/>
                    <a:pt x="238" y="132"/>
                    <a:pt x="31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5" name="Google Shape;3185;p35"/>
            <p:cNvSpPr/>
            <p:nvPr/>
          </p:nvSpPr>
          <p:spPr>
            <a:xfrm>
              <a:off x="8727268" y="4335608"/>
              <a:ext cx="23702" cy="13539"/>
            </a:xfrm>
            <a:custGeom>
              <a:avLst/>
              <a:gdLst/>
              <a:ahLst/>
              <a:cxnLst/>
              <a:rect l="l" t="t" r="r" b="b"/>
              <a:pathLst>
                <a:path w="751" h="429" extrusionOk="0">
                  <a:moveTo>
                    <a:pt x="313" y="1"/>
                  </a:moveTo>
                  <a:cubicBezTo>
                    <a:pt x="216" y="1"/>
                    <a:pt x="112" y="41"/>
                    <a:pt x="0" y="131"/>
                  </a:cubicBezTo>
                  <a:cubicBezTo>
                    <a:pt x="9" y="130"/>
                    <a:pt x="18" y="130"/>
                    <a:pt x="26" y="130"/>
                  </a:cubicBezTo>
                  <a:cubicBezTo>
                    <a:pt x="260" y="130"/>
                    <a:pt x="401" y="429"/>
                    <a:pt x="631" y="429"/>
                  </a:cubicBezTo>
                  <a:cubicBezTo>
                    <a:pt x="667" y="393"/>
                    <a:pt x="702" y="345"/>
                    <a:pt x="750" y="298"/>
                  </a:cubicBezTo>
                  <a:cubicBezTo>
                    <a:pt x="617" y="112"/>
                    <a:pt x="474" y="1"/>
                    <a:pt x="31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6" name="Google Shape;3186;p35"/>
            <p:cNvSpPr/>
            <p:nvPr/>
          </p:nvSpPr>
          <p:spPr>
            <a:xfrm>
              <a:off x="8700948" y="4337092"/>
              <a:ext cx="22218" cy="13381"/>
            </a:xfrm>
            <a:custGeom>
              <a:avLst/>
              <a:gdLst/>
              <a:ahLst/>
              <a:cxnLst/>
              <a:rect l="l" t="t" r="r" b="b"/>
              <a:pathLst>
                <a:path w="704" h="424" extrusionOk="0">
                  <a:moveTo>
                    <a:pt x="239" y="1"/>
                  </a:moveTo>
                  <a:cubicBezTo>
                    <a:pt x="132" y="84"/>
                    <a:pt x="1" y="239"/>
                    <a:pt x="60" y="358"/>
                  </a:cubicBezTo>
                  <a:cubicBezTo>
                    <a:pt x="88" y="407"/>
                    <a:pt x="124" y="423"/>
                    <a:pt x="163" y="423"/>
                  </a:cubicBezTo>
                  <a:cubicBezTo>
                    <a:pt x="236" y="423"/>
                    <a:pt x="324" y="367"/>
                    <a:pt x="402" y="367"/>
                  </a:cubicBezTo>
                  <a:cubicBezTo>
                    <a:pt x="424" y="367"/>
                    <a:pt x="445" y="371"/>
                    <a:pt x="465" y="382"/>
                  </a:cubicBezTo>
                  <a:cubicBezTo>
                    <a:pt x="703" y="13"/>
                    <a:pt x="298" y="144"/>
                    <a:pt x="23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7" name="Google Shape;3187;p35"/>
            <p:cNvSpPr/>
            <p:nvPr/>
          </p:nvSpPr>
          <p:spPr>
            <a:xfrm>
              <a:off x="8747182" y="4310172"/>
              <a:ext cx="13918" cy="10699"/>
            </a:xfrm>
            <a:custGeom>
              <a:avLst/>
              <a:gdLst/>
              <a:ahLst/>
              <a:cxnLst/>
              <a:rect l="l" t="t" r="r" b="b"/>
              <a:pathLst>
                <a:path w="441" h="339" extrusionOk="0">
                  <a:moveTo>
                    <a:pt x="311" y="1"/>
                  </a:moveTo>
                  <a:cubicBezTo>
                    <a:pt x="226" y="1"/>
                    <a:pt x="120" y="99"/>
                    <a:pt x="35" y="99"/>
                  </a:cubicBezTo>
                  <a:cubicBezTo>
                    <a:pt x="23" y="99"/>
                    <a:pt x="11" y="96"/>
                    <a:pt x="0" y="92"/>
                  </a:cubicBezTo>
                  <a:lnTo>
                    <a:pt x="0" y="92"/>
                  </a:lnTo>
                  <a:cubicBezTo>
                    <a:pt x="13" y="281"/>
                    <a:pt x="57" y="338"/>
                    <a:pt x="114" y="338"/>
                  </a:cubicBezTo>
                  <a:cubicBezTo>
                    <a:pt x="202" y="338"/>
                    <a:pt x="321" y="201"/>
                    <a:pt x="406" y="201"/>
                  </a:cubicBezTo>
                  <a:cubicBezTo>
                    <a:pt x="418" y="201"/>
                    <a:pt x="430" y="204"/>
                    <a:pt x="441" y="211"/>
                  </a:cubicBezTo>
                  <a:cubicBezTo>
                    <a:pt x="418" y="48"/>
                    <a:pt x="370" y="1"/>
                    <a:pt x="31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8" name="Google Shape;3188;p35"/>
            <p:cNvSpPr/>
            <p:nvPr/>
          </p:nvSpPr>
          <p:spPr>
            <a:xfrm>
              <a:off x="8719000" y="4312665"/>
              <a:ext cx="17674" cy="12403"/>
            </a:xfrm>
            <a:custGeom>
              <a:avLst/>
              <a:gdLst/>
              <a:ahLst/>
              <a:cxnLst/>
              <a:rect l="l" t="t" r="r" b="b"/>
              <a:pathLst>
                <a:path w="560" h="393" extrusionOk="0">
                  <a:moveTo>
                    <a:pt x="560" y="1"/>
                  </a:moveTo>
                  <a:lnTo>
                    <a:pt x="560" y="1"/>
                  </a:lnTo>
                  <a:cubicBezTo>
                    <a:pt x="429" y="227"/>
                    <a:pt x="83" y="72"/>
                    <a:pt x="0" y="382"/>
                  </a:cubicBezTo>
                  <a:cubicBezTo>
                    <a:pt x="57" y="387"/>
                    <a:pt x="117" y="393"/>
                    <a:pt x="174" y="393"/>
                  </a:cubicBezTo>
                  <a:cubicBezTo>
                    <a:pt x="367" y="393"/>
                    <a:pt x="541" y="331"/>
                    <a:pt x="56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9" name="Google Shape;3189;p35"/>
            <p:cNvSpPr/>
            <p:nvPr/>
          </p:nvSpPr>
          <p:spPr>
            <a:xfrm>
              <a:off x="8806545" y="3865409"/>
              <a:ext cx="22439" cy="21114"/>
            </a:xfrm>
            <a:custGeom>
              <a:avLst/>
              <a:gdLst/>
              <a:ahLst/>
              <a:cxnLst/>
              <a:rect l="l" t="t" r="r" b="b"/>
              <a:pathLst>
                <a:path w="711" h="669" extrusionOk="0">
                  <a:moveTo>
                    <a:pt x="105" y="1"/>
                  </a:moveTo>
                  <a:cubicBezTo>
                    <a:pt x="73" y="1"/>
                    <a:pt x="38" y="14"/>
                    <a:pt x="0" y="52"/>
                  </a:cubicBezTo>
                  <a:cubicBezTo>
                    <a:pt x="0" y="124"/>
                    <a:pt x="0" y="207"/>
                    <a:pt x="24" y="290"/>
                  </a:cubicBezTo>
                  <a:cubicBezTo>
                    <a:pt x="24" y="445"/>
                    <a:pt x="155" y="469"/>
                    <a:pt x="226" y="552"/>
                  </a:cubicBezTo>
                  <a:cubicBezTo>
                    <a:pt x="309" y="575"/>
                    <a:pt x="397" y="669"/>
                    <a:pt x="483" y="669"/>
                  </a:cubicBezTo>
                  <a:cubicBezTo>
                    <a:pt x="533" y="669"/>
                    <a:pt x="583" y="637"/>
                    <a:pt x="631" y="540"/>
                  </a:cubicBezTo>
                  <a:cubicBezTo>
                    <a:pt x="469" y="475"/>
                    <a:pt x="710" y="75"/>
                    <a:pt x="442" y="75"/>
                  </a:cubicBezTo>
                  <a:cubicBezTo>
                    <a:pt x="415" y="75"/>
                    <a:pt x="383" y="79"/>
                    <a:pt x="346" y="88"/>
                  </a:cubicBezTo>
                  <a:cubicBezTo>
                    <a:pt x="339" y="89"/>
                    <a:pt x="333" y="90"/>
                    <a:pt x="327" y="90"/>
                  </a:cubicBezTo>
                  <a:cubicBezTo>
                    <a:pt x="255" y="90"/>
                    <a:pt x="188" y="1"/>
                    <a:pt x="10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0" name="Google Shape;3190;p35"/>
            <p:cNvSpPr/>
            <p:nvPr/>
          </p:nvSpPr>
          <p:spPr>
            <a:xfrm>
              <a:off x="8800138" y="3874561"/>
              <a:ext cx="13571" cy="12056"/>
            </a:xfrm>
            <a:custGeom>
              <a:avLst/>
              <a:gdLst/>
              <a:ahLst/>
              <a:cxnLst/>
              <a:rect l="l" t="t" r="r" b="b"/>
              <a:pathLst>
                <a:path w="430" h="382" extrusionOk="0">
                  <a:moveTo>
                    <a:pt x="227" y="0"/>
                  </a:moveTo>
                  <a:cubicBezTo>
                    <a:pt x="132" y="36"/>
                    <a:pt x="25" y="96"/>
                    <a:pt x="13" y="226"/>
                  </a:cubicBezTo>
                  <a:cubicBezTo>
                    <a:pt x="1" y="381"/>
                    <a:pt x="120" y="369"/>
                    <a:pt x="191" y="381"/>
                  </a:cubicBezTo>
                  <a:cubicBezTo>
                    <a:pt x="287" y="334"/>
                    <a:pt x="358" y="310"/>
                    <a:pt x="429" y="262"/>
                  </a:cubicBezTo>
                  <a:cubicBezTo>
                    <a:pt x="358" y="179"/>
                    <a:pt x="298" y="84"/>
                    <a:pt x="22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1" name="Google Shape;3191;p35"/>
            <p:cNvSpPr/>
            <p:nvPr/>
          </p:nvSpPr>
          <p:spPr>
            <a:xfrm>
              <a:off x="8806545" y="3894097"/>
              <a:ext cx="10920" cy="10225"/>
            </a:xfrm>
            <a:custGeom>
              <a:avLst/>
              <a:gdLst/>
              <a:ahLst/>
              <a:cxnLst/>
              <a:rect l="l" t="t" r="r" b="b"/>
              <a:pathLst>
                <a:path w="346" h="324" extrusionOk="0">
                  <a:moveTo>
                    <a:pt x="119" y="0"/>
                  </a:moveTo>
                  <a:cubicBezTo>
                    <a:pt x="36" y="60"/>
                    <a:pt x="0" y="131"/>
                    <a:pt x="48" y="239"/>
                  </a:cubicBezTo>
                  <a:cubicBezTo>
                    <a:pt x="91" y="303"/>
                    <a:pt x="132" y="324"/>
                    <a:pt x="173" y="324"/>
                  </a:cubicBezTo>
                  <a:cubicBezTo>
                    <a:pt x="224" y="324"/>
                    <a:pt x="275" y="294"/>
                    <a:pt x="334" y="274"/>
                  </a:cubicBezTo>
                  <a:cubicBezTo>
                    <a:pt x="346" y="96"/>
                    <a:pt x="274" y="12"/>
                    <a:pt x="11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2" name="Google Shape;3192;p35"/>
            <p:cNvSpPr/>
            <p:nvPr/>
          </p:nvSpPr>
          <p:spPr>
            <a:xfrm>
              <a:off x="8577331" y="3458676"/>
              <a:ext cx="21461" cy="33769"/>
            </a:xfrm>
            <a:custGeom>
              <a:avLst/>
              <a:gdLst/>
              <a:ahLst/>
              <a:cxnLst/>
              <a:rect l="l" t="t" r="r" b="b"/>
              <a:pathLst>
                <a:path w="680" h="1070" extrusionOk="0">
                  <a:moveTo>
                    <a:pt x="152" y="1"/>
                  </a:moveTo>
                  <a:cubicBezTo>
                    <a:pt x="109" y="1"/>
                    <a:pt x="74" y="24"/>
                    <a:pt x="48" y="81"/>
                  </a:cubicBezTo>
                  <a:cubicBezTo>
                    <a:pt x="0" y="177"/>
                    <a:pt x="84" y="260"/>
                    <a:pt x="155" y="320"/>
                  </a:cubicBezTo>
                  <a:cubicBezTo>
                    <a:pt x="298" y="415"/>
                    <a:pt x="322" y="558"/>
                    <a:pt x="167" y="689"/>
                  </a:cubicBezTo>
                  <a:cubicBezTo>
                    <a:pt x="60" y="808"/>
                    <a:pt x="60" y="927"/>
                    <a:pt x="155" y="1058"/>
                  </a:cubicBezTo>
                  <a:cubicBezTo>
                    <a:pt x="179" y="1058"/>
                    <a:pt x="227" y="1070"/>
                    <a:pt x="262" y="1070"/>
                  </a:cubicBezTo>
                  <a:cubicBezTo>
                    <a:pt x="322" y="736"/>
                    <a:pt x="679" y="391"/>
                    <a:pt x="274" y="46"/>
                  </a:cubicBezTo>
                  <a:cubicBezTo>
                    <a:pt x="230" y="18"/>
                    <a:pt x="188" y="1"/>
                    <a:pt x="15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3" name="Google Shape;3193;p35"/>
            <p:cNvSpPr/>
            <p:nvPr/>
          </p:nvSpPr>
          <p:spPr>
            <a:xfrm>
              <a:off x="8571303" y="3480294"/>
              <a:ext cx="10951" cy="21808"/>
            </a:xfrm>
            <a:custGeom>
              <a:avLst/>
              <a:gdLst/>
              <a:ahLst/>
              <a:cxnLst/>
              <a:rect l="l" t="t" r="r" b="b"/>
              <a:pathLst>
                <a:path w="347" h="691" extrusionOk="0">
                  <a:moveTo>
                    <a:pt x="290" y="0"/>
                  </a:moveTo>
                  <a:cubicBezTo>
                    <a:pt x="44" y="0"/>
                    <a:pt x="12" y="224"/>
                    <a:pt x="1" y="468"/>
                  </a:cubicBezTo>
                  <a:cubicBezTo>
                    <a:pt x="1" y="542"/>
                    <a:pt x="1" y="690"/>
                    <a:pt x="75" y="690"/>
                  </a:cubicBezTo>
                  <a:cubicBezTo>
                    <a:pt x="85" y="690"/>
                    <a:pt x="96" y="688"/>
                    <a:pt x="108" y="682"/>
                  </a:cubicBezTo>
                  <a:cubicBezTo>
                    <a:pt x="215" y="658"/>
                    <a:pt x="251" y="480"/>
                    <a:pt x="334" y="373"/>
                  </a:cubicBezTo>
                  <a:cubicBezTo>
                    <a:pt x="334" y="254"/>
                    <a:pt x="346" y="123"/>
                    <a:pt x="346" y="4"/>
                  </a:cubicBezTo>
                  <a:cubicBezTo>
                    <a:pt x="326" y="1"/>
                    <a:pt x="307" y="0"/>
                    <a:pt x="29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4" name="Google Shape;3194;p35"/>
            <p:cNvSpPr/>
            <p:nvPr/>
          </p:nvSpPr>
          <p:spPr>
            <a:xfrm>
              <a:off x="8571303" y="3454573"/>
              <a:ext cx="14707" cy="13445"/>
            </a:xfrm>
            <a:custGeom>
              <a:avLst/>
              <a:gdLst/>
              <a:ahLst/>
              <a:cxnLst/>
              <a:rect l="l" t="t" r="r" b="b"/>
              <a:pathLst>
                <a:path w="466" h="426" extrusionOk="0">
                  <a:moveTo>
                    <a:pt x="321" y="1"/>
                  </a:moveTo>
                  <a:cubicBezTo>
                    <a:pt x="229" y="1"/>
                    <a:pt x="134" y="61"/>
                    <a:pt x="49" y="92"/>
                  </a:cubicBezTo>
                  <a:cubicBezTo>
                    <a:pt x="1" y="342"/>
                    <a:pt x="156" y="414"/>
                    <a:pt x="346" y="426"/>
                  </a:cubicBezTo>
                  <a:cubicBezTo>
                    <a:pt x="287" y="295"/>
                    <a:pt x="287" y="176"/>
                    <a:pt x="465" y="176"/>
                  </a:cubicBezTo>
                  <a:cubicBezTo>
                    <a:pt x="453" y="152"/>
                    <a:pt x="453" y="104"/>
                    <a:pt x="465" y="69"/>
                  </a:cubicBezTo>
                  <a:cubicBezTo>
                    <a:pt x="419" y="18"/>
                    <a:pt x="370" y="1"/>
                    <a:pt x="32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5" name="Google Shape;3195;p35"/>
            <p:cNvSpPr/>
            <p:nvPr/>
          </p:nvSpPr>
          <p:spPr>
            <a:xfrm>
              <a:off x="8576573" y="3544264"/>
              <a:ext cx="7858" cy="7227"/>
            </a:xfrm>
            <a:custGeom>
              <a:avLst/>
              <a:gdLst/>
              <a:ahLst/>
              <a:cxnLst/>
              <a:rect l="l" t="t" r="r" b="b"/>
              <a:pathLst>
                <a:path w="249" h="229" extrusionOk="0">
                  <a:moveTo>
                    <a:pt x="72" y="1"/>
                  </a:moveTo>
                  <a:cubicBezTo>
                    <a:pt x="48" y="48"/>
                    <a:pt x="1" y="108"/>
                    <a:pt x="1" y="132"/>
                  </a:cubicBezTo>
                  <a:cubicBezTo>
                    <a:pt x="13" y="179"/>
                    <a:pt x="72" y="227"/>
                    <a:pt x="120" y="227"/>
                  </a:cubicBezTo>
                  <a:cubicBezTo>
                    <a:pt x="127" y="228"/>
                    <a:pt x="134" y="229"/>
                    <a:pt x="141" y="229"/>
                  </a:cubicBezTo>
                  <a:cubicBezTo>
                    <a:pt x="202" y="229"/>
                    <a:pt x="248" y="180"/>
                    <a:pt x="227" y="84"/>
                  </a:cubicBezTo>
                  <a:cubicBezTo>
                    <a:pt x="203" y="48"/>
                    <a:pt x="132" y="25"/>
                    <a:pt x="7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6" name="Google Shape;3196;p35"/>
            <p:cNvSpPr/>
            <p:nvPr/>
          </p:nvSpPr>
          <p:spPr>
            <a:xfrm>
              <a:off x="8819326" y="4162444"/>
              <a:ext cx="11677" cy="13571"/>
            </a:xfrm>
            <a:custGeom>
              <a:avLst/>
              <a:gdLst/>
              <a:ahLst/>
              <a:cxnLst/>
              <a:rect l="l" t="t" r="r" b="b"/>
              <a:pathLst>
                <a:path w="370" h="430" extrusionOk="0">
                  <a:moveTo>
                    <a:pt x="233" y="0"/>
                  </a:moveTo>
                  <a:cubicBezTo>
                    <a:pt x="201" y="0"/>
                    <a:pt x="164" y="14"/>
                    <a:pt x="119" y="46"/>
                  </a:cubicBezTo>
                  <a:cubicBezTo>
                    <a:pt x="12" y="106"/>
                    <a:pt x="0" y="284"/>
                    <a:pt x="71" y="368"/>
                  </a:cubicBezTo>
                  <a:cubicBezTo>
                    <a:pt x="111" y="412"/>
                    <a:pt x="142" y="429"/>
                    <a:pt x="170" y="429"/>
                  </a:cubicBezTo>
                  <a:cubicBezTo>
                    <a:pt x="258" y="429"/>
                    <a:pt x="296" y="246"/>
                    <a:pt x="369" y="237"/>
                  </a:cubicBezTo>
                  <a:cubicBezTo>
                    <a:pt x="360" y="106"/>
                    <a:pt x="320" y="0"/>
                    <a:pt x="23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7" name="Google Shape;3197;p35"/>
            <p:cNvSpPr/>
            <p:nvPr/>
          </p:nvSpPr>
          <p:spPr>
            <a:xfrm>
              <a:off x="8653641" y="3387826"/>
              <a:ext cx="13161" cy="8805"/>
            </a:xfrm>
            <a:custGeom>
              <a:avLst/>
              <a:gdLst/>
              <a:ahLst/>
              <a:cxnLst/>
              <a:rect l="l" t="t" r="r" b="b"/>
              <a:pathLst>
                <a:path w="417" h="279" extrusionOk="0">
                  <a:moveTo>
                    <a:pt x="233" y="1"/>
                  </a:moveTo>
                  <a:cubicBezTo>
                    <a:pt x="149" y="1"/>
                    <a:pt x="1" y="79"/>
                    <a:pt x="11" y="195"/>
                  </a:cubicBezTo>
                  <a:cubicBezTo>
                    <a:pt x="18" y="265"/>
                    <a:pt x="67" y="277"/>
                    <a:pt x="129" y="277"/>
                  </a:cubicBezTo>
                  <a:cubicBezTo>
                    <a:pt x="164" y="277"/>
                    <a:pt x="202" y="273"/>
                    <a:pt x="238" y="273"/>
                  </a:cubicBezTo>
                  <a:cubicBezTo>
                    <a:pt x="259" y="273"/>
                    <a:pt x="279" y="275"/>
                    <a:pt x="297" y="279"/>
                  </a:cubicBezTo>
                  <a:cubicBezTo>
                    <a:pt x="309" y="183"/>
                    <a:pt x="416" y="29"/>
                    <a:pt x="261" y="5"/>
                  </a:cubicBezTo>
                  <a:cubicBezTo>
                    <a:pt x="253" y="2"/>
                    <a:pt x="243" y="1"/>
                    <a:pt x="23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8" name="Google Shape;3198;p35"/>
            <p:cNvSpPr/>
            <p:nvPr/>
          </p:nvSpPr>
          <p:spPr>
            <a:xfrm>
              <a:off x="8806545" y="4196969"/>
              <a:ext cx="12308" cy="8647"/>
            </a:xfrm>
            <a:custGeom>
              <a:avLst/>
              <a:gdLst/>
              <a:ahLst/>
              <a:cxnLst/>
              <a:rect l="l" t="t" r="r" b="b"/>
              <a:pathLst>
                <a:path w="390" h="274" extrusionOk="0">
                  <a:moveTo>
                    <a:pt x="269" y="1"/>
                  </a:moveTo>
                  <a:cubicBezTo>
                    <a:pt x="204" y="1"/>
                    <a:pt x="117" y="39"/>
                    <a:pt x="54" y="39"/>
                  </a:cubicBezTo>
                  <a:cubicBezTo>
                    <a:pt x="33" y="39"/>
                    <a:pt x="14" y="35"/>
                    <a:pt x="0" y="24"/>
                  </a:cubicBezTo>
                  <a:lnTo>
                    <a:pt x="0" y="143"/>
                  </a:lnTo>
                  <a:cubicBezTo>
                    <a:pt x="107" y="178"/>
                    <a:pt x="226" y="226"/>
                    <a:pt x="334" y="274"/>
                  </a:cubicBezTo>
                  <a:cubicBezTo>
                    <a:pt x="389" y="52"/>
                    <a:pt x="344" y="1"/>
                    <a:pt x="26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9" name="Google Shape;3199;p35"/>
            <p:cNvSpPr/>
            <p:nvPr/>
          </p:nvSpPr>
          <p:spPr>
            <a:xfrm>
              <a:off x="8754030" y="4290384"/>
              <a:ext cx="8584" cy="8995"/>
            </a:xfrm>
            <a:custGeom>
              <a:avLst/>
              <a:gdLst/>
              <a:ahLst/>
              <a:cxnLst/>
              <a:rect l="l" t="t" r="r" b="b"/>
              <a:pathLst>
                <a:path w="272" h="285" extrusionOk="0">
                  <a:moveTo>
                    <a:pt x="109" y="0"/>
                  </a:moveTo>
                  <a:cubicBezTo>
                    <a:pt x="35" y="0"/>
                    <a:pt x="0" y="75"/>
                    <a:pt x="21" y="159"/>
                  </a:cubicBezTo>
                  <a:cubicBezTo>
                    <a:pt x="21" y="195"/>
                    <a:pt x="57" y="254"/>
                    <a:pt x="105" y="278"/>
                  </a:cubicBezTo>
                  <a:cubicBezTo>
                    <a:pt x="116" y="282"/>
                    <a:pt x="128" y="284"/>
                    <a:pt x="139" y="284"/>
                  </a:cubicBezTo>
                  <a:cubicBezTo>
                    <a:pt x="195" y="284"/>
                    <a:pt x="241" y="233"/>
                    <a:pt x="271" y="124"/>
                  </a:cubicBezTo>
                  <a:cubicBezTo>
                    <a:pt x="224" y="100"/>
                    <a:pt x="176" y="16"/>
                    <a:pt x="140" y="4"/>
                  </a:cubicBezTo>
                  <a:cubicBezTo>
                    <a:pt x="129" y="2"/>
                    <a:pt x="119" y="0"/>
                    <a:pt x="10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0" name="Google Shape;3200;p35"/>
            <p:cNvSpPr/>
            <p:nvPr/>
          </p:nvSpPr>
          <p:spPr>
            <a:xfrm>
              <a:off x="8599107" y="3433050"/>
              <a:ext cx="17705" cy="27457"/>
            </a:xfrm>
            <a:custGeom>
              <a:avLst/>
              <a:gdLst/>
              <a:ahLst/>
              <a:cxnLst/>
              <a:rect l="l" t="t" r="r" b="b"/>
              <a:pathLst>
                <a:path w="561" h="870" extrusionOk="0">
                  <a:moveTo>
                    <a:pt x="239" y="0"/>
                  </a:moveTo>
                  <a:cubicBezTo>
                    <a:pt x="311" y="274"/>
                    <a:pt x="13" y="381"/>
                    <a:pt x="1" y="620"/>
                  </a:cubicBezTo>
                  <a:cubicBezTo>
                    <a:pt x="13" y="667"/>
                    <a:pt x="13" y="691"/>
                    <a:pt x="13" y="739"/>
                  </a:cubicBezTo>
                  <a:lnTo>
                    <a:pt x="239" y="870"/>
                  </a:lnTo>
                  <a:cubicBezTo>
                    <a:pt x="406" y="751"/>
                    <a:pt x="549" y="620"/>
                    <a:pt x="561" y="370"/>
                  </a:cubicBezTo>
                  <a:cubicBezTo>
                    <a:pt x="346" y="358"/>
                    <a:pt x="346" y="191"/>
                    <a:pt x="34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1" name="Google Shape;3201;p35"/>
            <p:cNvSpPr/>
            <p:nvPr/>
          </p:nvSpPr>
          <p:spPr>
            <a:xfrm>
              <a:off x="8855019" y="4046274"/>
              <a:ext cx="12782" cy="11362"/>
            </a:xfrm>
            <a:custGeom>
              <a:avLst/>
              <a:gdLst/>
              <a:ahLst/>
              <a:cxnLst/>
              <a:rect l="l" t="t" r="r" b="b"/>
              <a:pathLst>
                <a:path w="405" h="360" extrusionOk="0">
                  <a:moveTo>
                    <a:pt x="131" y="0"/>
                  </a:moveTo>
                  <a:cubicBezTo>
                    <a:pt x="95" y="48"/>
                    <a:pt x="48" y="96"/>
                    <a:pt x="0" y="119"/>
                  </a:cubicBezTo>
                  <a:lnTo>
                    <a:pt x="0" y="227"/>
                  </a:lnTo>
                  <a:cubicBezTo>
                    <a:pt x="48" y="299"/>
                    <a:pt x="112" y="360"/>
                    <a:pt x="178" y="360"/>
                  </a:cubicBezTo>
                  <a:cubicBezTo>
                    <a:pt x="210" y="360"/>
                    <a:pt x="243" y="345"/>
                    <a:pt x="274" y="310"/>
                  </a:cubicBezTo>
                  <a:cubicBezTo>
                    <a:pt x="405" y="131"/>
                    <a:pt x="155" y="119"/>
                    <a:pt x="13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2" name="Google Shape;3202;p35"/>
            <p:cNvSpPr/>
            <p:nvPr/>
          </p:nvSpPr>
          <p:spPr>
            <a:xfrm>
              <a:off x="8592353" y="3582450"/>
              <a:ext cx="11298" cy="13729"/>
            </a:xfrm>
            <a:custGeom>
              <a:avLst/>
              <a:gdLst/>
              <a:ahLst/>
              <a:cxnLst/>
              <a:rect l="l" t="t" r="r" b="b"/>
              <a:pathLst>
                <a:path w="358" h="435" extrusionOk="0">
                  <a:moveTo>
                    <a:pt x="146" y="0"/>
                  </a:moveTo>
                  <a:cubicBezTo>
                    <a:pt x="109" y="0"/>
                    <a:pt x="61" y="13"/>
                    <a:pt x="1" y="41"/>
                  </a:cubicBezTo>
                  <a:cubicBezTo>
                    <a:pt x="48" y="112"/>
                    <a:pt x="84" y="208"/>
                    <a:pt x="120" y="291"/>
                  </a:cubicBezTo>
                  <a:cubicBezTo>
                    <a:pt x="93" y="390"/>
                    <a:pt x="107" y="435"/>
                    <a:pt x="162" y="435"/>
                  </a:cubicBezTo>
                  <a:cubicBezTo>
                    <a:pt x="180" y="435"/>
                    <a:pt x="201" y="430"/>
                    <a:pt x="227" y="422"/>
                  </a:cubicBezTo>
                  <a:lnTo>
                    <a:pt x="358" y="422"/>
                  </a:lnTo>
                  <a:cubicBezTo>
                    <a:pt x="279" y="293"/>
                    <a:pt x="331" y="0"/>
                    <a:pt x="14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3" name="Google Shape;3203;p35"/>
            <p:cNvSpPr/>
            <p:nvPr/>
          </p:nvSpPr>
          <p:spPr>
            <a:xfrm>
              <a:off x="8590491" y="3591603"/>
              <a:ext cx="12782" cy="12435"/>
            </a:xfrm>
            <a:custGeom>
              <a:avLst/>
              <a:gdLst/>
              <a:ahLst/>
              <a:cxnLst/>
              <a:rect l="l" t="t" r="r" b="b"/>
              <a:pathLst>
                <a:path w="405" h="394" extrusionOk="0">
                  <a:moveTo>
                    <a:pt x="179" y="1"/>
                  </a:moveTo>
                  <a:lnTo>
                    <a:pt x="179" y="1"/>
                  </a:lnTo>
                  <a:cubicBezTo>
                    <a:pt x="0" y="132"/>
                    <a:pt x="143" y="251"/>
                    <a:pt x="203" y="370"/>
                  </a:cubicBezTo>
                  <a:cubicBezTo>
                    <a:pt x="226" y="370"/>
                    <a:pt x="262" y="370"/>
                    <a:pt x="286" y="394"/>
                  </a:cubicBezTo>
                  <a:cubicBezTo>
                    <a:pt x="405" y="310"/>
                    <a:pt x="286" y="227"/>
                    <a:pt x="286" y="132"/>
                  </a:cubicBezTo>
                  <a:cubicBezTo>
                    <a:pt x="262" y="96"/>
                    <a:pt x="214" y="49"/>
                    <a:pt x="17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4" name="Google Shape;3204;p35"/>
            <p:cNvSpPr/>
            <p:nvPr/>
          </p:nvSpPr>
          <p:spPr>
            <a:xfrm>
              <a:off x="8919999" y="4153733"/>
              <a:ext cx="15212" cy="15401"/>
            </a:xfrm>
            <a:custGeom>
              <a:avLst/>
              <a:gdLst/>
              <a:ahLst/>
              <a:cxnLst/>
              <a:rect l="l" t="t" r="r" b="b"/>
              <a:pathLst>
                <a:path w="482" h="488" extrusionOk="0">
                  <a:moveTo>
                    <a:pt x="72" y="1"/>
                  </a:moveTo>
                  <a:cubicBezTo>
                    <a:pt x="96" y="167"/>
                    <a:pt x="1" y="394"/>
                    <a:pt x="215" y="477"/>
                  </a:cubicBezTo>
                  <a:cubicBezTo>
                    <a:pt x="234" y="484"/>
                    <a:pt x="252" y="488"/>
                    <a:pt x="269" y="488"/>
                  </a:cubicBezTo>
                  <a:cubicBezTo>
                    <a:pt x="362" y="488"/>
                    <a:pt x="431" y="387"/>
                    <a:pt x="441" y="286"/>
                  </a:cubicBezTo>
                  <a:cubicBezTo>
                    <a:pt x="482" y="43"/>
                    <a:pt x="404" y="3"/>
                    <a:pt x="302" y="3"/>
                  </a:cubicBezTo>
                  <a:cubicBezTo>
                    <a:pt x="252" y="3"/>
                    <a:pt x="197" y="13"/>
                    <a:pt x="148" y="13"/>
                  </a:cubicBezTo>
                  <a:cubicBezTo>
                    <a:pt x="120" y="13"/>
                    <a:pt x="94" y="10"/>
                    <a:pt x="7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5" name="Google Shape;3205;p35"/>
            <p:cNvSpPr/>
            <p:nvPr/>
          </p:nvSpPr>
          <p:spPr>
            <a:xfrm>
              <a:off x="8820809" y="4329580"/>
              <a:ext cx="15812" cy="15812"/>
            </a:xfrm>
            <a:custGeom>
              <a:avLst/>
              <a:gdLst/>
              <a:ahLst/>
              <a:cxnLst/>
              <a:rect l="l" t="t" r="r" b="b"/>
              <a:pathLst>
                <a:path w="501" h="501" extrusionOk="0">
                  <a:moveTo>
                    <a:pt x="441" y="1"/>
                  </a:moveTo>
                  <a:lnTo>
                    <a:pt x="441" y="1"/>
                  </a:lnTo>
                  <a:cubicBezTo>
                    <a:pt x="310" y="132"/>
                    <a:pt x="1" y="25"/>
                    <a:pt x="1" y="370"/>
                  </a:cubicBezTo>
                  <a:cubicBezTo>
                    <a:pt x="108" y="417"/>
                    <a:pt x="227" y="465"/>
                    <a:pt x="322" y="501"/>
                  </a:cubicBezTo>
                  <a:cubicBezTo>
                    <a:pt x="501" y="370"/>
                    <a:pt x="429" y="167"/>
                    <a:pt x="44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6" name="Google Shape;3206;p35"/>
            <p:cNvSpPr/>
            <p:nvPr/>
          </p:nvSpPr>
          <p:spPr>
            <a:xfrm>
              <a:off x="8915518" y="3995180"/>
              <a:ext cx="6785" cy="8300"/>
            </a:xfrm>
            <a:custGeom>
              <a:avLst/>
              <a:gdLst/>
              <a:ahLst/>
              <a:cxnLst/>
              <a:rect l="l" t="t" r="r" b="b"/>
              <a:pathLst>
                <a:path w="215" h="263" extrusionOk="0">
                  <a:moveTo>
                    <a:pt x="0" y="0"/>
                  </a:moveTo>
                  <a:cubicBezTo>
                    <a:pt x="24" y="84"/>
                    <a:pt x="48" y="250"/>
                    <a:pt x="60" y="262"/>
                  </a:cubicBezTo>
                  <a:cubicBezTo>
                    <a:pt x="202" y="262"/>
                    <a:pt x="214" y="143"/>
                    <a:pt x="202" y="12"/>
                  </a:cubicBezTo>
                  <a:cubicBezTo>
                    <a:pt x="143" y="0"/>
                    <a:pt x="60" y="0"/>
                    <a:pt x="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207" name="Google Shape;3207;p35"/>
          <p:cNvSpPr/>
          <p:nvPr/>
        </p:nvSpPr>
        <p:spPr>
          <a:xfrm>
            <a:off x="8528931" y="4796560"/>
            <a:ext cx="630293" cy="409640"/>
          </a:xfrm>
          <a:custGeom>
            <a:avLst/>
            <a:gdLst/>
            <a:ahLst/>
            <a:cxnLst/>
            <a:rect l="l" t="t" r="r" b="b"/>
            <a:pathLst>
              <a:path w="19467" h="12652" extrusionOk="0">
                <a:moveTo>
                  <a:pt x="14180" y="4900"/>
                </a:moveTo>
                <a:lnTo>
                  <a:pt x="14180" y="4900"/>
                </a:lnTo>
                <a:cubicBezTo>
                  <a:pt x="15002" y="5579"/>
                  <a:pt x="15454" y="6448"/>
                  <a:pt x="15514" y="7520"/>
                </a:cubicBezTo>
                <a:cubicBezTo>
                  <a:pt x="14680" y="6841"/>
                  <a:pt x="14347" y="5912"/>
                  <a:pt x="14180" y="4900"/>
                </a:cubicBezTo>
                <a:close/>
                <a:moveTo>
                  <a:pt x="6394" y="8615"/>
                </a:moveTo>
                <a:lnTo>
                  <a:pt x="6394" y="8615"/>
                </a:lnTo>
                <a:cubicBezTo>
                  <a:pt x="7977" y="8913"/>
                  <a:pt x="9406" y="10996"/>
                  <a:pt x="8977" y="12520"/>
                </a:cubicBezTo>
                <a:cubicBezTo>
                  <a:pt x="7596" y="11508"/>
                  <a:pt x="6870" y="10163"/>
                  <a:pt x="6394" y="8615"/>
                </a:cubicBezTo>
                <a:close/>
                <a:moveTo>
                  <a:pt x="17172" y="0"/>
                </a:moveTo>
                <a:cubicBezTo>
                  <a:pt x="16611" y="0"/>
                  <a:pt x="16047" y="81"/>
                  <a:pt x="15478" y="257"/>
                </a:cubicBezTo>
                <a:cubicBezTo>
                  <a:pt x="14276" y="638"/>
                  <a:pt x="13383" y="1400"/>
                  <a:pt x="12906" y="2590"/>
                </a:cubicBezTo>
                <a:cubicBezTo>
                  <a:pt x="12024" y="2281"/>
                  <a:pt x="11152" y="2131"/>
                  <a:pt x="10290" y="2131"/>
                </a:cubicBezTo>
                <a:cubicBezTo>
                  <a:pt x="9361" y="2131"/>
                  <a:pt x="8444" y="2305"/>
                  <a:pt x="7537" y="2638"/>
                </a:cubicBezTo>
                <a:cubicBezTo>
                  <a:pt x="5703" y="3317"/>
                  <a:pt x="4620" y="4853"/>
                  <a:pt x="4560" y="6781"/>
                </a:cubicBezTo>
                <a:cubicBezTo>
                  <a:pt x="4560" y="6924"/>
                  <a:pt x="4536" y="7043"/>
                  <a:pt x="4524" y="7186"/>
                </a:cubicBezTo>
                <a:cubicBezTo>
                  <a:pt x="2738" y="7436"/>
                  <a:pt x="1536" y="8472"/>
                  <a:pt x="833" y="10056"/>
                </a:cubicBezTo>
                <a:cubicBezTo>
                  <a:pt x="476" y="10877"/>
                  <a:pt x="274" y="11770"/>
                  <a:pt x="0" y="12639"/>
                </a:cubicBezTo>
                <a:lnTo>
                  <a:pt x="1893" y="12639"/>
                </a:lnTo>
                <a:cubicBezTo>
                  <a:pt x="2048" y="11544"/>
                  <a:pt x="2417" y="10532"/>
                  <a:pt x="3024" y="9615"/>
                </a:cubicBezTo>
                <a:cubicBezTo>
                  <a:pt x="3429" y="9020"/>
                  <a:pt x="4024" y="8722"/>
                  <a:pt x="4763" y="8532"/>
                </a:cubicBezTo>
                <a:cubicBezTo>
                  <a:pt x="5155" y="10056"/>
                  <a:pt x="5739" y="11472"/>
                  <a:pt x="6787" y="12651"/>
                </a:cubicBezTo>
                <a:lnTo>
                  <a:pt x="10239" y="12651"/>
                </a:lnTo>
                <a:cubicBezTo>
                  <a:pt x="10275" y="10222"/>
                  <a:pt x="8751" y="8079"/>
                  <a:pt x="6465" y="7329"/>
                </a:cubicBezTo>
                <a:cubicBezTo>
                  <a:pt x="6144" y="7222"/>
                  <a:pt x="6060" y="7067"/>
                  <a:pt x="6060" y="6769"/>
                </a:cubicBezTo>
                <a:cubicBezTo>
                  <a:pt x="6084" y="5496"/>
                  <a:pt x="6596" y="4495"/>
                  <a:pt x="7799" y="3972"/>
                </a:cubicBezTo>
                <a:cubicBezTo>
                  <a:pt x="8638" y="3615"/>
                  <a:pt x="9493" y="3439"/>
                  <a:pt x="10361" y="3439"/>
                </a:cubicBezTo>
                <a:cubicBezTo>
                  <a:pt x="10970" y="3439"/>
                  <a:pt x="11585" y="3526"/>
                  <a:pt x="12204" y="3698"/>
                </a:cubicBezTo>
                <a:cubicBezTo>
                  <a:pt x="12597" y="3793"/>
                  <a:pt x="12752" y="3995"/>
                  <a:pt x="12775" y="4424"/>
                </a:cubicBezTo>
                <a:cubicBezTo>
                  <a:pt x="12811" y="5793"/>
                  <a:pt x="13192" y="7079"/>
                  <a:pt x="14061" y="8186"/>
                </a:cubicBezTo>
                <a:cubicBezTo>
                  <a:pt x="14505" y="8741"/>
                  <a:pt x="15034" y="9020"/>
                  <a:pt x="15535" y="9020"/>
                </a:cubicBezTo>
                <a:cubicBezTo>
                  <a:pt x="15733" y="9020"/>
                  <a:pt x="15927" y="8977"/>
                  <a:pt x="16109" y="8889"/>
                </a:cubicBezTo>
                <a:cubicBezTo>
                  <a:pt x="16752" y="8555"/>
                  <a:pt x="17002" y="7782"/>
                  <a:pt x="16764" y="6829"/>
                </a:cubicBezTo>
                <a:cubicBezTo>
                  <a:pt x="16716" y="6662"/>
                  <a:pt x="16669" y="6519"/>
                  <a:pt x="16609" y="6353"/>
                </a:cubicBezTo>
                <a:cubicBezTo>
                  <a:pt x="16193" y="5174"/>
                  <a:pt x="15490" y="4210"/>
                  <a:pt x="14478" y="3519"/>
                </a:cubicBezTo>
                <a:cubicBezTo>
                  <a:pt x="14109" y="3257"/>
                  <a:pt x="14085" y="3007"/>
                  <a:pt x="14323" y="2709"/>
                </a:cubicBezTo>
                <a:cubicBezTo>
                  <a:pt x="14561" y="2412"/>
                  <a:pt x="14811" y="2114"/>
                  <a:pt x="15121" y="1888"/>
                </a:cubicBezTo>
                <a:cubicBezTo>
                  <a:pt x="15728" y="1477"/>
                  <a:pt x="16408" y="1291"/>
                  <a:pt x="17107" y="1291"/>
                </a:cubicBezTo>
                <a:cubicBezTo>
                  <a:pt x="17258" y="1291"/>
                  <a:pt x="17410" y="1300"/>
                  <a:pt x="17562" y="1316"/>
                </a:cubicBezTo>
                <a:cubicBezTo>
                  <a:pt x="18205" y="1376"/>
                  <a:pt x="18836" y="1519"/>
                  <a:pt x="19467" y="1638"/>
                </a:cubicBezTo>
                <a:cubicBezTo>
                  <a:pt x="19467" y="1233"/>
                  <a:pt x="19467" y="816"/>
                  <a:pt x="19455" y="412"/>
                </a:cubicBezTo>
                <a:cubicBezTo>
                  <a:pt x="18699" y="150"/>
                  <a:pt x="17939" y="0"/>
                  <a:pt x="1717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8" name="Google Shape;3208;p35"/>
          <p:cNvSpPr/>
          <p:nvPr/>
        </p:nvSpPr>
        <p:spPr>
          <a:xfrm flipH="1">
            <a:off x="41422" y="1764276"/>
            <a:ext cx="670797" cy="705085"/>
          </a:xfrm>
          <a:custGeom>
            <a:avLst/>
            <a:gdLst/>
            <a:ahLst/>
            <a:cxnLst/>
            <a:rect l="l" t="t" r="r" b="b"/>
            <a:pathLst>
              <a:path w="20718" h="21777" extrusionOk="0">
                <a:moveTo>
                  <a:pt x="20718" y="0"/>
                </a:moveTo>
                <a:cubicBezTo>
                  <a:pt x="19396" y="0"/>
                  <a:pt x="18051" y="0"/>
                  <a:pt x="16717" y="12"/>
                </a:cubicBezTo>
                <a:cubicBezTo>
                  <a:pt x="16622" y="215"/>
                  <a:pt x="16550" y="405"/>
                  <a:pt x="16443" y="572"/>
                </a:cubicBezTo>
                <a:cubicBezTo>
                  <a:pt x="13836" y="4584"/>
                  <a:pt x="10942" y="8382"/>
                  <a:pt x="7704" y="11907"/>
                </a:cubicBezTo>
                <a:cubicBezTo>
                  <a:pt x="5561" y="14240"/>
                  <a:pt x="3358" y="16538"/>
                  <a:pt x="1203" y="18872"/>
                </a:cubicBezTo>
                <a:cubicBezTo>
                  <a:pt x="775" y="19336"/>
                  <a:pt x="382" y="19872"/>
                  <a:pt x="132" y="20455"/>
                </a:cubicBezTo>
                <a:cubicBezTo>
                  <a:pt x="1" y="20741"/>
                  <a:pt x="108" y="21301"/>
                  <a:pt x="322" y="21503"/>
                </a:cubicBezTo>
                <a:cubicBezTo>
                  <a:pt x="508" y="21680"/>
                  <a:pt x="868" y="21776"/>
                  <a:pt x="1181" y="21776"/>
                </a:cubicBezTo>
                <a:cubicBezTo>
                  <a:pt x="1269" y="21776"/>
                  <a:pt x="1354" y="21769"/>
                  <a:pt x="1429" y="21753"/>
                </a:cubicBezTo>
                <a:cubicBezTo>
                  <a:pt x="1834" y="21658"/>
                  <a:pt x="2203" y="21360"/>
                  <a:pt x="2549" y="21098"/>
                </a:cubicBezTo>
                <a:cubicBezTo>
                  <a:pt x="2856" y="20847"/>
                  <a:pt x="3119" y="20625"/>
                  <a:pt x="3503" y="20625"/>
                </a:cubicBezTo>
                <a:cubicBezTo>
                  <a:pt x="3611" y="20625"/>
                  <a:pt x="3728" y="20643"/>
                  <a:pt x="3858" y="20682"/>
                </a:cubicBezTo>
                <a:cubicBezTo>
                  <a:pt x="3910" y="20695"/>
                  <a:pt x="3966" y="20702"/>
                  <a:pt x="4025" y="20702"/>
                </a:cubicBezTo>
                <a:cubicBezTo>
                  <a:pt x="4321" y="20702"/>
                  <a:pt x="4695" y="20543"/>
                  <a:pt x="4954" y="20384"/>
                </a:cubicBezTo>
                <a:cubicBezTo>
                  <a:pt x="5620" y="19967"/>
                  <a:pt x="6251" y="19491"/>
                  <a:pt x="6859" y="18979"/>
                </a:cubicBezTo>
                <a:cubicBezTo>
                  <a:pt x="9311" y="16943"/>
                  <a:pt x="11395" y="14562"/>
                  <a:pt x="13169" y="11942"/>
                </a:cubicBezTo>
                <a:cubicBezTo>
                  <a:pt x="15610" y="8359"/>
                  <a:pt x="17860" y="4632"/>
                  <a:pt x="20182" y="977"/>
                </a:cubicBezTo>
                <a:cubicBezTo>
                  <a:pt x="20372" y="655"/>
                  <a:pt x="20539" y="334"/>
                  <a:pt x="207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209" name="Google Shape;3209;p35"/>
          <p:cNvGrpSpPr/>
          <p:nvPr/>
        </p:nvGrpSpPr>
        <p:grpSpPr>
          <a:xfrm flipH="1">
            <a:off x="-94803" y="241731"/>
            <a:ext cx="1419775" cy="1383093"/>
            <a:chOff x="7653723" y="217809"/>
            <a:chExt cx="1383931" cy="1348175"/>
          </a:xfrm>
        </p:grpSpPr>
        <p:sp>
          <p:nvSpPr>
            <p:cNvPr id="3210" name="Google Shape;3210;p35"/>
            <p:cNvSpPr/>
            <p:nvPr/>
          </p:nvSpPr>
          <p:spPr>
            <a:xfrm>
              <a:off x="7970103" y="949791"/>
              <a:ext cx="109387" cy="120307"/>
            </a:xfrm>
            <a:custGeom>
              <a:avLst/>
              <a:gdLst/>
              <a:ahLst/>
              <a:cxnLst/>
              <a:rect l="l" t="t" r="r" b="b"/>
              <a:pathLst>
                <a:path w="3466" h="3812" extrusionOk="0">
                  <a:moveTo>
                    <a:pt x="450" y="0"/>
                  </a:moveTo>
                  <a:cubicBezTo>
                    <a:pt x="387" y="0"/>
                    <a:pt x="329" y="11"/>
                    <a:pt x="287" y="34"/>
                  </a:cubicBezTo>
                  <a:cubicBezTo>
                    <a:pt x="156" y="117"/>
                    <a:pt x="1" y="379"/>
                    <a:pt x="37" y="534"/>
                  </a:cubicBezTo>
                  <a:cubicBezTo>
                    <a:pt x="72" y="820"/>
                    <a:pt x="191" y="1117"/>
                    <a:pt x="358" y="1332"/>
                  </a:cubicBezTo>
                  <a:cubicBezTo>
                    <a:pt x="834" y="1987"/>
                    <a:pt x="1346" y="2629"/>
                    <a:pt x="1858" y="3261"/>
                  </a:cubicBezTo>
                  <a:cubicBezTo>
                    <a:pt x="2025" y="3451"/>
                    <a:pt x="2239" y="3630"/>
                    <a:pt x="2454" y="3737"/>
                  </a:cubicBezTo>
                  <a:cubicBezTo>
                    <a:pt x="2560" y="3787"/>
                    <a:pt x="2666" y="3812"/>
                    <a:pt x="2768" y="3812"/>
                  </a:cubicBezTo>
                  <a:cubicBezTo>
                    <a:pt x="3144" y="3812"/>
                    <a:pt x="3456" y="3478"/>
                    <a:pt x="3466" y="2915"/>
                  </a:cubicBezTo>
                  <a:cubicBezTo>
                    <a:pt x="3394" y="2760"/>
                    <a:pt x="3287" y="2451"/>
                    <a:pt x="3073" y="2260"/>
                  </a:cubicBezTo>
                  <a:cubicBezTo>
                    <a:pt x="2335" y="1522"/>
                    <a:pt x="1596" y="808"/>
                    <a:pt x="822" y="129"/>
                  </a:cubicBezTo>
                  <a:cubicBezTo>
                    <a:pt x="742" y="48"/>
                    <a:pt x="584" y="0"/>
                    <a:pt x="45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1" name="Google Shape;3211;p35"/>
            <p:cNvSpPr/>
            <p:nvPr/>
          </p:nvSpPr>
          <p:spPr>
            <a:xfrm>
              <a:off x="7992667" y="341742"/>
              <a:ext cx="99982" cy="101087"/>
            </a:xfrm>
            <a:custGeom>
              <a:avLst/>
              <a:gdLst/>
              <a:ahLst/>
              <a:cxnLst/>
              <a:rect l="l" t="t" r="r" b="b"/>
              <a:pathLst>
                <a:path w="3168" h="3203" extrusionOk="0">
                  <a:moveTo>
                    <a:pt x="597" y="1"/>
                  </a:moveTo>
                  <a:cubicBezTo>
                    <a:pt x="416" y="1"/>
                    <a:pt x="215" y="48"/>
                    <a:pt x="131" y="132"/>
                  </a:cubicBezTo>
                  <a:cubicBezTo>
                    <a:pt x="0" y="287"/>
                    <a:pt x="0" y="715"/>
                    <a:pt x="131" y="918"/>
                  </a:cubicBezTo>
                  <a:cubicBezTo>
                    <a:pt x="584" y="1573"/>
                    <a:pt x="1084" y="2180"/>
                    <a:pt x="1608" y="2775"/>
                  </a:cubicBezTo>
                  <a:cubicBezTo>
                    <a:pt x="1774" y="2966"/>
                    <a:pt x="2060" y="3120"/>
                    <a:pt x="2310" y="3180"/>
                  </a:cubicBezTo>
                  <a:cubicBezTo>
                    <a:pt x="2370" y="3195"/>
                    <a:pt x="2429" y="3203"/>
                    <a:pt x="2486" y="3203"/>
                  </a:cubicBezTo>
                  <a:cubicBezTo>
                    <a:pt x="2867" y="3203"/>
                    <a:pt x="3157" y="2869"/>
                    <a:pt x="3167" y="2382"/>
                  </a:cubicBezTo>
                  <a:cubicBezTo>
                    <a:pt x="3144" y="2299"/>
                    <a:pt x="3108" y="2085"/>
                    <a:pt x="2989" y="1965"/>
                  </a:cubicBezTo>
                  <a:cubicBezTo>
                    <a:pt x="2322" y="1311"/>
                    <a:pt x="1643" y="656"/>
                    <a:pt x="905" y="72"/>
                  </a:cubicBezTo>
                  <a:cubicBezTo>
                    <a:pt x="842" y="24"/>
                    <a:pt x="724" y="1"/>
                    <a:pt x="59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2" name="Google Shape;3212;p35"/>
            <p:cNvSpPr/>
            <p:nvPr/>
          </p:nvSpPr>
          <p:spPr>
            <a:xfrm>
              <a:off x="8188428" y="804998"/>
              <a:ext cx="99225" cy="126240"/>
            </a:xfrm>
            <a:custGeom>
              <a:avLst/>
              <a:gdLst/>
              <a:ahLst/>
              <a:cxnLst/>
              <a:rect l="l" t="t" r="r" b="b"/>
              <a:pathLst>
                <a:path w="3144" h="4000" extrusionOk="0">
                  <a:moveTo>
                    <a:pt x="665" y="0"/>
                  </a:moveTo>
                  <a:cubicBezTo>
                    <a:pt x="565" y="0"/>
                    <a:pt x="458" y="36"/>
                    <a:pt x="346" y="121"/>
                  </a:cubicBezTo>
                  <a:cubicBezTo>
                    <a:pt x="0" y="371"/>
                    <a:pt x="167" y="717"/>
                    <a:pt x="334" y="1014"/>
                  </a:cubicBezTo>
                  <a:cubicBezTo>
                    <a:pt x="822" y="1860"/>
                    <a:pt x="1334" y="2705"/>
                    <a:pt x="1834" y="3538"/>
                  </a:cubicBezTo>
                  <a:cubicBezTo>
                    <a:pt x="1905" y="3646"/>
                    <a:pt x="1989" y="3777"/>
                    <a:pt x="2084" y="3824"/>
                  </a:cubicBezTo>
                  <a:cubicBezTo>
                    <a:pt x="2255" y="3900"/>
                    <a:pt x="2457" y="3999"/>
                    <a:pt x="2617" y="3999"/>
                  </a:cubicBezTo>
                  <a:cubicBezTo>
                    <a:pt x="2656" y="3999"/>
                    <a:pt x="2694" y="3993"/>
                    <a:pt x="2727" y="3979"/>
                  </a:cubicBezTo>
                  <a:cubicBezTo>
                    <a:pt x="2917" y="3896"/>
                    <a:pt x="3025" y="3622"/>
                    <a:pt x="3144" y="3467"/>
                  </a:cubicBezTo>
                  <a:cubicBezTo>
                    <a:pt x="3084" y="3217"/>
                    <a:pt x="3084" y="3050"/>
                    <a:pt x="3001" y="2967"/>
                  </a:cubicBezTo>
                  <a:cubicBezTo>
                    <a:pt x="2417" y="2086"/>
                    <a:pt x="1834" y="1205"/>
                    <a:pt x="1215" y="360"/>
                  </a:cubicBezTo>
                  <a:cubicBezTo>
                    <a:pt x="1076" y="171"/>
                    <a:pt x="886" y="0"/>
                    <a:pt x="6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3" name="Google Shape;3213;p35"/>
            <p:cNvSpPr/>
            <p:nvPr/>
          </p:nvSpPr>
          <p:spPr>
            <a:xfrm>
              <a:off x="8118904" y="330980"/>
              <a:ext cx="81583" cy="111754"/>
            </a:xfrm>
            <a:custGeom>
              <a:avLst/>
              <a:gdLst/>
              <a:ahLst/>
              <a:cxnLst/>
              <a:rect l="l" t="t" r="r" b="b"/>
              <a:pathLst>
                <a:path w="2585" h="3541" extrusionOk="0">
                  <a:moveTo>
                    <a:pt x="494" y="1"/>
                  </a:moveTo>
                  <a:cubicBezTo>
                    <a:pt x="430" y="1"/>
                    <a:pt x="370" y="10"/>
                    <a:pt x="322" y="32"/>
                  </a:cubicBezTo>
                  <a:cubicBezTo>
                    <a:pt x="156" y="104"/>
                    <a:pt x="84" y="366"/>
                    <a:pt x="1" y="473"/>
                  </a:cubicBezTo>
                  <a:cubicBezTo>
                    <a:pt x="144" y="1759"/>
                    <a:pt x="799" y="2652"/>
                    <a:pt x="1608" y="3426"/>
                  </a:cubicBezTo>
                  <a:cubicBezTo>
                    <a:pt x="1677" y="3501"/>
                    <a:pt x="1831" y="3541"/>
                    <a:pt x="1978" y="3541"/>
                  </a:cubicBezTo>
                  <a:cubicBezTo>
                    <a:pt x="2086" y="3541"/>
                    <a:pt x="2190" y="3519"/>
                    <a:pt x="2251" y="3473"/>
                  </a:cubicBezTo>
                  <a:cubicBezTo>
                    <a:pt x="2418" y="3354"/>
                    <a:pt x="2584" y="3009"/>
                    <a:pt x="2537" y="2830"/>
                  </a:cubicBezTo>
                  <a:cubicBezTo>
                    <a:pt x="2239" y="1795"/>
                    <a:pt x="1834" y="794"/>
                    <a:pt x="918" y="116"/>
                  </a:cubicBezTo>
                  <a:cubicBezTo>
                    <a:pt x="810" y="50"/>
                    <a:pt x="640" y="1"/>
                    <a:pt x="4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4" name="Google Shape;3214;p35"/>
            <p:cNvSpPr/>
            <p:nvPr/>
          </p:nvSpPr>
          <p:spPr>
            <a:xfrm>
              <a:off x="8764066" y="518347"/>
              <a:ext cx="101876" cy="128165"/>
            </a:xfrm>
            <a:custGeom>
              <a:avLst/>
              <a:gdLst/>
              <a:ahLst/>
              <a:cxnLst/>
              <a:rect l="l" t="t" r="r" b="b"/>
              <a:pathLst>
                <a:path w="3228" h="4061" extrusionOk="0">
                  <a:moveTo>
                    <a:pt x="144" y="1"/>
                  </a:moveTo>
                  <a:cubicBezTo>
                    <a:pt x="132" y="275"/>
                    <a:pt x="1" y="584"/>
                    <a:pt x="96" y="799"/>
                  </a:cubicBezTo>
                  <a:cubicBezTo>
                    <a:pt x="382" y="1370"/>
                    <a:pt x="751" y="1906"/>
                    <a:pt x="1108" y="2442"/>
                  </a:cubicBezTo>
                  <a:cubicBezTo>
                    <a:pt x="1430" y="2918"/>
                    <a:pt x="1727" y="3406"/>
                    <a:pt x="2096" y="3847"/>
                  </a:cubicBezTo>
                  <a:cubicBezTo>
                    <a:pt x="2206" y="3966"/>
                    <a:pt x="2457" y="4060"/>
                    <a:pt x="2654" y="4060"/>
                  </a:cubicBezTo>
                  <a:cubicBezTo>
                    <a:pt x="2693" y="4060"/>
                    <a:pt x="2730" y="4057"/>
                    <a:pt x="2763" y="4049"/>
                  </a:cubicBezTo>
                  <a:cubicBezTo>
                    <a:pt x="2942" y="4025"/>
                    <a:pt x="3073" y="3775"/>
                    <a:pt x="3227" y="3608"/>
                  </a:cubicBezTo>
                  <a:cubicBezTo>
                    <a:pt x="3132" y="3370"/>
                    <a:pt x="3120" y="3192"/>
                    <a:pt x="3001" y="3061"/>
                  </a:cubicBezTo>
                  <a:cubicBezTo>
                    <a:pt x="2299" y="2120"/>
                    <a:pt x="1584" y="1168"/>
                    <a:pt x="846" y="263"/>
                  </a:cubicBezTo>
                  <a:cubicBezTo>
                    <a:pt x="715" y="96"/>
                    <a:pt x="382" y="84"/>
                    <a:pt x="14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5" name="Google Shape;3215;p35"/>
            <p:cNvSpPr/>
            <p:nvPr/>
          </p:nvSpPr>
          <p:spPr>
            <a:xfrm>
              <a:off x="7923521" y="1036610"/>
              <a:ext cx="85717" cy="109892"/>
            </a:xfrm>
            <a:custGeom>
              <a:avLst/>
              <a:gdLst/>
              <a:ahLst/>
              <a:cxnLst/>
              <a:rect l="l" t="t" r="r" b="b"/>
              <a:pathLst>
                <a:path w="2716" h="3482" extrusionOk="0">
                  <a:moveTo>
                    <a:pt x="626" y="0"/>
                  </a:moveTo>
                  <a:cubicBezTo>
                    <a:pt x="603" y="0"/>
                    <a:pt x="580" y="3"/>
                    <a:pt x="560" y="9"/>
                  </a:cubicBezTo>
                  <a:cubicBezTo>
                    <a:pt x="322" y="93"/>
                    <a:pt x="179" y="462"/>
                    <a:pt x="1" y="688"/>
                  </a:cubicBezTo>
                  <a:cubicBezTo>
                    <a:pt x="393" y="1843"/>
                    <a:pt x="917" y="2772"/>
                    <a:pt x="1775" y="3427"/>
                  </a:cubicBezTo>
                  <a:cubicBezTo>
                    <a:pt x="1835" y="3464"/>
                    <a:pt x="1930" y="3481"/>
                    <a:pt x="2034" y="3481"/>
                  </a:cubicBezTo>
                  <a:cubicBezTo>
                    <a:pt x="2195" y="3481"/>
                    <a:pt x="2376" y="3439"/>
                    <a:pt x="2477" y="3367"/>
                  </a:cubicBezTo>
                  <a:cubicBezTo>
                    <a:pt x="2644" y="3236"/>
                    <a:pt x="2715" y="2915"/>
                    <a:pt x="2703" y="2688"/>
                  </a:cubicBezTo>
                  <a:cubicBezTo>
                    <a:pt x="2679" y="2474"/>
                    <a:pt x="2537" y="2248"/>
                    <a:pt x="2406" y="2045"/>
                  </a:cubicBezTo>
                  <a:cubicBezTo>
                    <a:pt x="2048" y="1486"/>
                    <a:pt x="1703" y="926"/>
                    <a:pt x="1286" y="402"/>
                  </a:cubicBezTo>
                  <a:cubicBezTo>
                    <a:pt x="1137" y="211"/>
                    <a:pt x="827" y="0"/>
                    <a:pt x="62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6" name="Google Shape;3216;p35"/>
            <p:cNvSpPr/>
            <p:nvPr/>
          </p:nvSpPr>
          <p:spPr>
            <a:xfrm>
              <a:off x="8133200" y="1090134"/>
              <a:ext cx="88715" cy="109482"/>
            </a:xfrm>
            <a:custGeom>
              <a:avLst/>
              <a:gdLst/>
              <a:ahLst/>
              <a:cxnLst/>
              <a:rect l="l" t="t" r="r" b="b"/>
              <a:pathLst>
                <a:path w="2811" h="3469" extrusionOk="0">
                  <a:moveTo>
                    <a:pt x="503" y="0"/>
                  </a:moveTo>
                  <a:cubicBezTo>
                    <a:pt x="269" y="0"/>
                    <a:pt x="57" y="202"/>
                    <a:pt x="24" y="504"/>
                  </a:cubicBezTo>
                  <a:cubicBezTo>
                    <a:pt x="0" y="683"/>
                    <a:pt x="12" y="897"/>
                    <a:pt x="107" y="1040"/>
                  </a:cubicBezTo>
                  <a:cubicBezTo>
                    <a:pt x="524" y="1731"/>
                    <a:pt x="941" y="2397"/>
                    <a:pt x="1393" y="3040"/>
                  </a:cubicBezTo>
                  <a:cubicBezTo>
                    <a:pt x="1536" y="3219"/>
                    <a:pt x="1786" y="3302"/>
                    <a:pt x="2036" y="3469"/>
                  </a:cubicBezTo>
                  <a:cubicBezTo>
                    <a:pt x="2262" y="3314"/>
                    <a:pt x="2572" y="3231"/>
                    <a:pt x="2643" y="3040"/>
                  </a:cubicBezTo>
                  <a:cubicBezTo>
                    <a:pt x="2751" y="2778"/>
                    <a:pt x="2810" y="2350"/>
                    <a:pt x="2667" y="2171"/>
                  </a:cubicBezTo>
                  <a:cubicBezTo>
                    <a:pt x="2096" y="1457"/>
                    <a:pt x="1477" y="778"/>
                    <a:pt x="822" y="135"/>
                  </a:cubicBezTo>
                  <a:cubicBezTo>
                    <a:pt x="721" y="42"/>
                    <a:pt x="610" y="0"/>
                    <a:pt x="50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7" name="Google Shape;3217;p35"/>
            <p:cNvSpPr/>
            <p:nvPr/>
          </p:nvSpPr>
          <p:spPr>
            <a:xfrm>
              <a:off x="8383053" y="374847"/>
              <a:ext cx="104116" cy="132741"/>
            </a:xfrm>
            <a:custGeom>
              <a:avLst/>
              <a:gdLst/>
              <a:ahLst/>
              <a:cxnLst/>
              <a:rect l="l" t="t" r="r" b="b"/>
              <a:pathLst>
                <a:path w="3299" h="4206" extrusionOk="0">
                  <a:moveTo>
                    <a:pt x="453" y="0"/>
                  </a:moveTo>
                  <a:cubicBezTo>
                    <a:pt x="207" y="0"/>
                    <a:pt x="10" y="214"/>
                    <a:pt x="1" y="583"/>
                  </a:cubicBezTo>
                  <a:cubicBezTo>
                    <a:pt x="25" y="666"/>
                    <a:pt x="60" y="833"/>
                    <a:pt x="132" y="976"/>
                  </a:cubicBezTo>
                  <a:cubicBezTo>
                    <a:pt x="727" y="1869"/>
                    <a:pt x="1322" y="2786"/>
                    <a:pt x="1977" y="3655"/>
                  </a:cubicBezTo>
                  <a:cubicBezTo>
                    <a:pt x="2168" y="3893"/>
                    <a:pt x="2501" y="4060"/>
                    <a:pt x="2799" y="4191"/>
                  </a:cubicBezTo>
                  <a:cubicBezTo>
                    <a:pt x="2825" y="4201"/>
                    <a:pt x="2856" y="4206"/>
                    <a:pt x="2890" y="4206"/>
                  </a:cubicBezTo>
                  <a:cubicBezTo>
                    <a:pt x="3013" y="4206"/>
                    <a:pt x="3172" y="4144"/>
                    <a:pt x="3227" y="4060"/>
                  </a:cubicBezTo>
                  <a:cubicBezTo>
                    <a:pt x="3299" y="3976"/>
                    <a:pt x="3287" y="3738"/>
                    <a:pt x="3216" y="3631"/>
                  </a:cubicBezTo>
                  <a:cubicBezTo>
                    <a:pt x="2561" y="2595"/>
                    <a:pt x="1870" y="1571"/>
                    <a:pt x="1192" y="547"/>
                  </a:cubicBezTo>
                  <a:cubicBezTo>
                    <a:pt x="1072" y="369"/>
                    <a:pt x="906" y="190"/>
                    <a:pt x="727" y="83"/>
                  </a:cubicBezTo>
                  <a:cubicBezTo>
                    <a:pt x="634" y="27"/>
                    <a:pt x="540" y="0"/>
                    <a:pt x="45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8" name="Google Shape;3218;p35"/>
            <p:cNvSpPr/>
            <p:nvPr/>
          </p:nvSpPr>
          <p:spPr>
            <a:xfrm>
              <a:off x="8539365" y="520934"/>
              <a:ext cx="99256" cy="128007"/>
            </a:xfrm>
            <a:custGeom>
              <a:avLst/>
              <a:gdLst/>
              <a:ahLst/>
              <a:cxnLst/>
              <a:rect l="l" t="t" r="r" b="b"/>
              <a:pathLst>
                <a:path w="3145" h="4056" extrusionOk="0">
                  <a:moveTo>
                    <a:pt x="833" y="0"/>
                  </a:moveTo>
                  <a:cubicBezTo>
                    <a:pt x="235" y="0"/>
                    <a:pt x="0" y="508"/>
                    <a:pt x="334" y="1026"/>
                  </a:cubicBezTo>
                  <a:cubicBezTo>
                    <a:pt x="882" y="1919"/>
                    <a:pt x="1477" y="2788"/>
                    <a:pt x="2084" y="3657"/>
                  </a:cubicBezTo>
                  <a:cubicBezTo>
                    <a:pt x="2204" y="3824"/>
                    <a:pt x="2418" y="3967"/>
                    <a:pt x="2608" y="4038"/>
                  </a:cubicBezTo>
                  <a:cubicBezTo>
                    <a:pt x="2638" y="4050"/>
                    <a:pt x="2672" y="4055"/>
                    <a:pt x="2709" y="4055"/>
                  </a:cubicBezTo>
                  <a:cubicBezTo>
                    <a:pt x="2821" y="4055"/>
                    <a:pt x="2956" y="4006"/>
                    <a:pt x="3037" y="3943"/>
                  </a:cubicBezTo>
                  <a:cubicBezTo>
                    <a:pt x="3108" y="3860"/>
                    <a:pt x="3144" y="3646"/>
                    <a:pt x="3085" y="3538"/>
                  </a:cubicBezTo>
                  <a:cubicBezTo>
                    <a:pt x="2537" y="2479"/>
                    <a:pt x="1977" y="1443"/>
                    <a:pt x="1382" y="419"/>
                  </a:cubicBezTo>
                  <a:cubicBezTo>
                    <a:pt x="1263" y="205"/>
                    <a:pt x="1013" y="86"/>
                    <a:pt x="894" y="2"/>
                  </a:cubicBezTo>
                  <a:cubicBezTo>
                    <a:pt x="873" y="1"/>
                    <a:pt x="853" y="0"/>
                    <a:pt x="83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9" name="Google Shape;3219;p35"/>
            <p:cNvSpPr/>
            <p:nvPr/>
          </p:nvSpPr>
          <p:spPr>
            <a:xfrm>
              <a:off x="8003177" y="1236284"/>
              <a:ext cx="108251" cy="110018"/>
            </a:xfrm>
            <a:custGeom>
              <a:avLst/>
              <a:gdLst/>
              <a:ahLst/>
              <a:cxnLst/>
              <a:rect l="l" t="t" r="r" b="b"/>
              <a:pathLst>
                <a:path w="3430" h="3486" extrusionOk="0">
                  <a:moveTo>
                    <a:pt x="587" y="0"/>
                  </a:moveTo>
                  <a:cubicBezTo>
                    <a:pt x="511" y="0"/>
                    <a:pt x="427" y="26"/>
                    <a:pt x="334" y="88"/>
                  </a:cubicBezTo>
                  <a:cubicBezTo>
                    <a:pt x="1" y="326"/>
                    <a:pt x="36" y="743"/>
                    <a:pt x="263" y="981"/>
                  </a:cubicBezTo>
                  <a:cubicBezTo>
                    <a:pt x="989" y="1814"/>
                    <a:pt x="1751" y="2612"/>
                    <a:pt x="2561" y="3362"/>
                  </a:cubicBezTo>
                  <a:cubicBezTo>
                    <a:pt x="2658" y="3447"/>
                    <a:pt x="2765" y="3486"/>
                    <a:pt x="2869" y="3486"/>
                  </a:cubicBezTo>
                  <a:cubicBezTo>
                    <a:pt x="3149" y="3486"/>
                    <a:pt x="3412" y="3206"/>
                    <a:pt x="3430" y="2755"/>
                  </a:cubicBezTo>
                  <a:cubicBezTo>
                    <a:pt x="3334" y="2600"/>
                    <a:pt x="3192" y="2338"/>
                    <a:pt x="2977" y="2124"/>
                  </a:cubicBezTo>
                  <a:cubicBezTo>
                    <a:pt x="2382" y="1517"/>
                    <a:pt x="1739" y="969"/>
                    <a:pt x="1120" y="374"/>
                  </a:cubicBezTo>
                  <a:cubicBezTo>
                    <a:pt x="961" y="207"/>
                    <a:pt x="803" y="0"/>
                    <a:pt x="5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0" name="Google Shape;3220;p35"/>
            <p:cNvSpPr/>
            <p:nvPr/>
          </p:nvSpPr>
          <p:spPr>
            <a:xfrm>
              <a:off x="8251168" y="1049928"/>
              <a:ext cx="88715" cy="99919"/>
            </a:xfrm>
            <a:custGeom>
              <a:avLst/>
              <a:gdLst/>
              <a:ahLst/>
              <a:cxnLst/>
              <a:rect l="l" t="t" r="r" b="b"/>
              <a:pathLst>
                <a:path w="2811" h="3166" extrusionOk="0">
                  <a:moveTo>
                    <a:pt x="590" y="0"/>
                  </a:moveTo>
                  <a:cubicBezTo>
                    <a:pt x="374" y="0"/>
                    <a:pt x="170" y="149"/>
                    <a:pt x="96" y="409"/>
                  </a:cubicBezTo>
                  <a:cubicBezTo>
                    <a:pt x="25" y="647"/>
                    <a:pt x="1" y="980"/>
                    <a:pt x="120" y="1159"/>
                  </a:cubicBezTo>
                  <a:cubicBezTo>
                    <a:pt x="560" y="1802"/>
                    <a:pt x="1049" y="2445"/>
                    <a:pt x="1584" y="3040"/>
                  </a:cubicBezTo>
                  <a:cubicBezTo>
                    <a:pt x="1664" y="3127"/>
                    <a:pt x="1823" y="3165"/>
                    <a:pt x="1987" y="3165"/>
                  </a:cubicBezTo>
                  <a:cubicBezTo>
                    <a:pt x="2115" y="3165"/>
                    <a:pt x="2247" y="3142"/>
                    <a:pt x="2346" y="3100"/>
                  </a:cubicBezTo>
                  <a:cubicBezTo>
                    <a:pt x="2537" y="3028"/>
                    <a:pt x="2656" y="2743"/>
                    <a:pt x="2811" y="2552"/>
                  </a:cubicBezTo>
                  <a:cubicBezTo>
                    <a:pt x="2704" y="2314"/>
                    <a:pt x="2656" y="2088"/>
                    <a:pt x="2537" y="1945"/>
                  </a:cubicBezTo>
                  <a:cubicBezTo>
                    <a:pt x="2037" y="1338"/>
                    <a:pt x="1513" y="742"/>
                    <a:pt x="965" y="171"/>
                  </a:cubicBezTo>
                  <a:cubicBezTo>
                    <a:pt x="853" y="54"/>
                    <a:pt x="719" y="0"/>
                    <a:pt x="59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1" name="Google Shape;3221;p35"/>
            <p:cNvSpPr/>
            <p:nvPr/>
          </p:nvSpPr>
          <p:spPr>
            <a:xfrm>
              <a:off x="8724617" y="1144984"/>
              <a:ext cx="90609" cy="106357"/>
            </a:xfrm>
            <a:custGeom>
              <a:avLst/>
              <a:gdLst/>
              <a:ahLst/>
              <a:cxnLst/>
              <a:rect l="l" t="t" r="r" b="b"/>
              <a:pathLst>
                <a:path w="2871" h="3370" extrusionOk="0">
                  <a:moveTo>
                    <a:pt x="537" y="1"/>
                  </a:moveTo>
                  <a:cubicBezTo>
                    <a:pt x="447" y="1"/>
                    <a:pt x="365" y="17"/>
                    <a:pt x="310" y="52"/>
                  </a:cubicBezTo>
                  <a:cubicBezTo>
                    <a:pt x="144" y="147"/>
                    <a:pt x="1" y="600"/>
                    <a:pt x="84" y="731"/>
                  </a:cubicBezTo>
                  <a:cubicBezTo>
                    <a:pt x="667" y="1600"/>
                    <a:pt x="1275" y="2457"/>
                    <a:pt x="1977" y="3231"/>
                  </a:cubicBezTo>
                  <a:cubicBezTo>
                    <a:pt x="2063" y="3327"/>
                    <a:pt x="2170" y="3370"/>
                    <a:pt x="2280" y="3370"/>
                  </a:cubicBezTo>
                  <a:cubicBezTo>
                    <a:pt x="2566" y="3370"/>
                    <a:pt x="2870" y="3082"/>
                    <a:pt x="2870" y="2695"/>
                  </a:cubicBezTo>
                  <a:cubicBezTo>
                    <a:pt x="2858" y="2636"/>
                    <a:pt x="2834" y="2481"/>
                    <a:pt x="2763" y="2398"/>
                  </a:cubicBezTo>
                  <a:cubicBezTo>
                    <a:pt x="2203" y="1636"/>
                    <a:pt x="1632" y="886"/>
                    <a:pt x="1025" y="171"/>
                  </a:cubicBezTo>
                  <a:cubicBezTo>
                    <a:pt x="937" y="67"/>
                    <a:pt x="720" y="1"/>
                    <a:pt x="53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2" name="Google Shape;3222;p35"/>
            <p:cNvSpPr/>
            <p:nvPr/>
          </p:nvSpPr>
          <p:spPr>
            <a:xfrm>
              <a:off x="8707701" y="750148"/>
              <a:ext cx="102254" cy="104905"/>
            </a:xfrm>
            <a:custGeom>
              <a:avLst/>
              <a:gdLst/>
              <a:ahLst/>
              <a:cxnLst/>
              <a:rect l="l" t="t" r="r" b="b"/>
              <a:pathLst>
                <a:path w="3240" h="3324" extrusionOk="0">
                  <a:moveTo>
                    <a:pt x="502" y="0"/>
                  </a:moveTo>
                  <a:cubicBezTo>
                    <a:pt x="448" y="0"/>
                    <a:pt x="399" y="8"/>
                    <a:pt x="358" y="26"/>
                  </a:cubicBezTo>
                  <a:cubicBezTo>
                    <a:pt x="1" y="204"/>
                    <a:pt x="96" y="597"/>
                    <a:pt x="299" y="847"/>
                  </a:cubicBezTo>
                  <a:cubicBezTo>
                    <a:pt x="811" y="1550"/>
                    <a:pt x="1370" y="2240"/>
                    <a:pt x="1930" y="2931"/>
                  </a:cubicBezTo>
                  <a:cubicBezTo>
                    <a:pt x="2061" y="3074"/>
                    <a:pt x="2239" y="3217"/>
                    <a:pt x="2418" y="3288"/>
                  </a:cubicBezTo>
                  <a:cubicBezTo>
                    <a:pt x="2486" y="3312"/>
                    <a:pt x="2554" y="3324"/>
                    <a:pt x="2620" y="3324"/>
                  </a:cubicBezTo>
                  <a:cubicBezTo>
                    <a:pt x="2948" y="3324"/>
                    <a:pt x="3229" y="3039"/>
                    <a:pt x="3239" y="2574"/>
                  </a:cubicBezTo>
                  <a:cubicBezTo>
                    <a:pt x="3156" y="2419"/>
                    <a:pt x="3037" y="2157"/>
                    <a:pt x="2835" y="1967"/>
                  </a:cubicBezTo>
                  <a:cubicBezTo>
                    <a:pt x="2275" y="1371"/>
                    <a:pt x="1727" y="776"/>
                    <a:pt x="1108" y="240"/>
                  </a:cubicBezTo>
                  <a:cubicBezTo>
                    <a:pt x="968" y="109"/>
                    <a:pt x="702" y="0"/>
                    <a:pt x="50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3" name="Google Shape;3223;p35"/>
            <p:cNvSpPr/>
            <p:nvPr/>
          </p:nvSpPr>
          <p:spPr>
            <a:xfrm>
              <a:off x="8251547" y="346034"/>
              <a:ext cx="93607" cy="110365"/>
            </a:xfrm>
            <a:custGeom>
              <a:avLst/>
              <a:gdLst/>
              <a:ahLst/>
              <a:cxnLst/>
              <a:rect l="l" t="t" r="r" b="b"/>
              <a:pathLst>
                <a:path w="2966" h="3497" extrusionOk="0">
                  <a:moveTo>
                    <a:pt x="713" y="1"/>
                  </a:moveTo>
                  <a:cubicBezTo>
                    <a:pt x="601" y="1"/>
                    <a:pt x="482" y="39"/>
                    <a:pt x="358" y="127"/>
                  </a:cubicBezTo>
                  <a:cubicBezTo>
                    <a:pt x="1" y="377"/>
                    <a:pt x="25" y="734"/>
                    <a:pt x="239" y="1056"/>
                  </a:cubicBezTo>
                  <a:cubicBezTo>
                    <a:pt x="667" y="1758"/>
                    <a:pt x="1096" y="2449"/>
                    <a:pt x="1560" y="3115"/>
                  </a:cubicBezTo>
                  <a:cubicBezTo>
                    <a:pt x="1691" y="3306"/>
                    <a:pt x="1953" y="3413"/>
                    <a:pt x="2072" y="3496"/>
                  </a:cubicBezTo>
                  <a:cubicBezTo>
                    <a:pt x="2668" y="3496"/>
                    <a:pt x="2965" y="3068"/>
                    <a:pt x="2703" y="2651"/>
                  </a:cubicBezTo>
                  <a:cubicBezTo>
                    <a:pt x="2263" y="1877"/>
                    <a:pt x="1775" y="1103"/>
                    <a:pt x="1263" y="365"/>
                  </a:cubicBezTo>
                  <a:cubicBezTo>
                    <a:pt x="1128" y="151"/>
                    <a:pt x="936" y="1"/>
                    <a:pt x="71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4" name="Google Shape;3224;p35"/>
            <p:cNvSpPr/>
            <p:nvPr/>
          </p:nvSpPr>
          <p:spPr>
            <a:xfrm>
              <a:off x="8623912" y="1331845"/>
              <a:ext cx="84581" cy="100108"/>
            </a:xfrm>
            <a:custGeom>
              <a:avLst/>
              <a:gdLst/>
              <a:ahLst/>
              <a:cxnLst/>
              <a:rect l="l" t="t" r="r" b="b"/>
              <a:pathLst>
                <a:path w="2680" h="3172" extrusionOk="0">
                  <a:moveTo>
                    <a:pt x="510" y="1"/>
                  </a:moveTo>
                  <a:cubicBezTo>
                    <a:pt x="388" y="1"/>
                    <a:pt x="269" y="25"/>
                    <a:pt x="227" y="72"/>
                  </a:cubicBezTo>
                  <a:cubicBezTo>
                    <a:pt x="96" y="227"/>
                    <a:pt x="1" y="572"/>
                    <a:pt x="96" y="715"/>
                  </a:cubicBezTo>
                  <a:cubicBezTo>
                    <a:pt x="501" y="1489"/>
                    <a:pt x="953" y="2263"/>
                    <a:pt x="1465" y="2977"/>
                  </a:cubicBezTo>
                  <a:cubicBezTo>
                    <a:pt x="1553" y="3101"/>
                    <a:pt x="1810" y="3172"/>
                    <a:pt x="2029" y="3172"/>
                  </a:cubicBezTo>
                  <a:cubicBezTo>
                    <a:pt x="2107" y="3172"/>
                    <a:pt x="2180" y="3163"/>
                    <a:pt x="2239" y="3144"/>
                  </a:cubicBezTo>
                  <a:cubicBezTo>
                    <a:pt x="2430" y="3085"/>
                    <a:pt x="2549" y="2775"/>
                    <a:pt x="2680" y="2596"/>
                  </a:cubicBezTo>
                  <a:cubicBezTo>
                    <a:pt x="2573" y="2299"/>
                    <a:pt x="2561" y="2073"/>
                    <a:pt x="2453" y="1918"/>
                  </a:cubicBezTo>
                  <a:cubicBezTo>
                    <a:pt x="1918" y="1287"/>
                    <a:pt x="1382" y="656"/>
                    <a:pt x="810" y="72"/>
                  </a:cubicBezTo>
                  <a:cubicBezTo>
                    <a:pt x="757" y="25"/>
                    <a:pt x="632" y="1"/>
                    <a:pt x="51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5" name="Google Shape;3225;p35"/>
            <p:cNvSpPr/>
            <p:nvPr/>
          </p:nvSpPr>
          <p:spPr>
            <a:xfrm>
              <a:off x="7749536" y="1141323"/>
              <a:ext cx="95879" cy="86853"/>
            </a:xfrm>
            <a:custGeom>
              <a:avLst/>
              <a:gdLst/>
              <a:ahLst/>
              <a:cxnLst/>
              <a:rect l="l" t="t" r="r" b="b"/>
              <a:pathLst>
                <a:path w="3038" h="2752" extrusionOk="0">
                  <a:moveTo>
                    <a:pt x="730" y="1"/>
                  </a:moveTo>
                  <a:cubicBezTo>
                    <a:pt x="546" y="1"/>
                    <a:pt x="310" y="73"/>
                    <a:pt x="203" y="180"/>
                  </a:cubicBezTo>
                  <a:cubicBezTo>
                    <a:pt x="60" y="323"/>
                    <a:pt x="1" y="763"/>
                    <a:pt x="96" y="906"/>
                  </a:cubicBezTo>
                  <a:cubicBezTo>
                    <a:pt x="513" y="1490"/>
                    <a:pt x="1013" y="2025"/>
                    <a:pt x="1501" y="2549"/>
                  </a:cubicBezTo>
                  <a:cubicBezTo>
                    <a:pt x="1632" y="2680"/>
                    <a:pt x="1858" y="2704"/>
                    <a:pt x="1965" y="2752"/>
                  </a:cubicBezTo>
                  <a:cubicBezTo>
                    <a:pt x="2680" y="2752"/>
                    <a:pt x="3037" y="2073"/>
                    <a:pt x="2620" y="1549"/>
                  </a:cubicBezTo>
                  <a:cubicBezTo>
                    <a:pt x="2144" y="966"/>
                    <a:pt x="1525" y="490"/>
                    <a:pt x="930" y="49"/>
                  </a:cubicBezTo>
                  <a:cubicBezTo>
                    <a:pt x="885" y="16"/>
                    <a:pt x="813" y="1"/>
                    <a:pt x="7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6" name="Google Shape;3226;p35"/>
            <p:cNvSpPr/>
            <p:nvPr/>
          </p:nvSpPr>
          <p:spPr>
            <a:xfrm>
              <a:off x="8365033" y="885095"/>
              <a:ext cx="85338" cy="96984"/>
            </a:xfrm>
            <a:custGeom>
              <a:avLst/>
              <a:gdLst/>
              <a:ahLst/>
              <a:cxnLst/>
              <a:rect l="l" t="t" r="r" b="b"/>
              <a:pathLst>
                <a:path w="2704" h="3073" extrusionOk="0">
                  <a:moveTo>
                    <a:pt x="631" y="1"/>
                  </a:moveTo>
                  <a:cubicBezTo>
                    <a:pt x="576" y="1"/>
                    <a:pt x="531" y="11"/>
                    <a:pt x="500" y="36"/>
                  </a:cubicBezTo>
                  <a:cubicBezTo>
                    <a:pt x="274" y="203"/>
                    <a:pt x="0" y="691"/>
                    <a:pt x="96" y="822"/>
                  </a:cubicBezTo>
                  <a:cubicBezTo>
                    <a:pt x="596" y="1584"/>
                    <a:pt x="1131" y="2334"/>
                    <a:pt x="1786" y="2953"/>
                  </a:cubicBezTo>
                  <a:cubicBezTo>
                    <a:pt x="1874" y="3035"/>
                    <a:pt x="1975" y="3073"/>
                    <a:pt x="2076" y="3073"/>
                  </a:cubicBezTo>
                  <a:cubicBezTo>
                    <a:pt x="2385" y="3073"/>
                    <a:pt x="2703" y="2723"/>
                    <a:pt x="2703" y="2239"/>
                  </a:cubicBezTo>
                  <a:cubicBezTo>
                    <a:pt x="2620" y="2108"/>
                    <a:pt x="2536" y="1834"/>
                    <a:pt x="2370" y="1620"/>
                  </a:cubicBezTo>
                  <a:cubicBezTo>
                    <a:pt x="2013" y="1143"/>
                    <a:pt x="1655" y="667"/>
                    <a:pt x="1239" y="250"/>
                  </a:cubicBezTo>
                  <a:cubicBezTo>
                    <a:pt x="1101" y="122"/>
                    <a:pt x="815" y="1"/>
                    <a:pt x="63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7" name="Google Shape;3227;p35"/>
            <p:cNvSpPr/>
            <p:nvPr/>
          </p:nvSpPr>
          <p:spPr>
            <a:xfrm>
              <a:off x="7946055" y="450431"/>
              <a:ext cx="84202" cy="100992"/>
            </a:xfrm>
            <a:custGeom>
              <a:avLst/>
              <a:gdLst/>
              <a:ahLst/>
              <a:cxnLst/>
              <a:rect l="l" t="t" r="r" b="b"/>
              <a:pathLst>
                <a:path w="2668" h="3200" extrusionOk="0">
                  <a:moveTo>
                    <a:pt x="660" y="1"/>
                  </a:moveTo>
                  <a:cubicBezTo>
                    <a:pt x="461" y="1"/>
                    <a:pt x="207" y="70"/>
                    <a:pt x="108" y="188"/>
                  </a:cubicBezTo>
                  <a:cubicBezTo>
                    <a:pt x="1" y="343"/>
                    <a:pt x="1" y="700"/>
                    <a:pt x="108" y="879"/>
                  </a:cubicBezTo>
                  <a:cubicBezTo>
                    <a:pt x="418" y="1438"/>
                    <a:pt x="775" y="1974"/>
                    <a:pt x="1156" y="2498"/>
                  </a:cubicBezTo>
                  <a:cubicBezTo>
                    <a:pt x="1334" y="2748"/>
                    <a:pt x="1573" y="2986"/>
                    <a:pt x="1834" y="3129"/>
                  </a:cubicBezTo>
                  <a:cubicBezTo>
                    <a:pt x="1931" y="3178"/>
                    <a:pt x="2027" y="3200"/>
                    <a:pt x="2117" y="3200"/>
                  </a:cubicBezTo>
                  <a:cubicBezTo>
                    <a:pt x="2425" y="3200"/>
                    <a:pt x="2668" y="2938"/>
                    <a:pt x="2668" y="2570"/>
                  </a:cubicBezTo>
                  <a:cubicBezTo>
                    <a:pt x="2668" y="2058"/>
                    <a:pt x="1299" y="117"/>
                    <a:pt x="775" y="10"/>
                  </a:cubicBezTo>
                  <a:cubicBezTo>
                    <a:pt x="740" y="4"/>
                    <a:pt x="701" y="1"/>
                    <a:pt x="66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8" name="Google Shape;3228;p35"/>
            <p:cNvSpPr/>
            <p:nvPr/>
          </p:nvSpPr>
          <p:spPr>
            <a:xfrm>
              <a:off x="8311667" y="1483076"/>
              <a:ext cx="88336" cy="82908"/>
            </a:xfrm>
            <a:custGeom>
              <a:avLst/>
              <a:gdLst/>
              <a:ahLst/>
              <a:cxnLst/>
              <a:rect l="l" t="t" r="r" b="b"/>
              <a:pathLst>
                <a:path w="2799" h="2627" extrusionOk="0">
                  <a:moveTo>
                    <a:pt x="698" y="0"/>
                  </a:moveTo>
                  <a:cubicBezTo>
                    <a:pt x="519" y="0"/>
                    <a:pt x="340" y="42"/>
                    <a:pt x="263" y="126"/>
                  </a:cubicBezTo>
                  <a:cubicBezTo>
                    <a:pt x="108" y="317"/>
                    <a:pt x="1" y="840"/>
                    <a:pt x="132" y="1007"/>
                  </a:cubicBezTo>
                  <a:cubicBezTo>
                    <a:pt x="596" y="1567"/>
                    <a:pt x="1120" y="2103"/>
                    <a:pt x="1715" y="2519"/>
                  </a:cubicBezTo>
                  <a:cubicBezTo>
                    <a:pt x="1823" y="2593"/>
                    <a:pt x="1939" y="2627"/>
                    <a:pt x="2053" y="2627"/>
                  </a:cubicBezTo>
                  <a:cubicBezTo>
                    <a:pt x="2419" y="2627"/>
                    <a:pt x="2771" y="2280"/>
                    <a:pt x="2799" y="1781"/>
                  </a:cubicBezTo>
                  <a:cubicBezTo>
                    <a:pt x="2751" y="1674"/>
                    <a:pt x="2692" y="1436"/>
                    <a:pt x="2549" y="1281"/>
                  </a:cubicBezTo>
                  <a:cubicBezTo>
                    <a:pt x="2084" y="864"/>
                    <a:pt x="1620" y="436"/>
                    <a:pt x="1096" y="90"/>
                  </a:cubicBezTo>
                  <a:cubicBezTo>
                    <a:pt x="1003" y="30"/>
                    <a:pt x="851" y="0"/>
                    <a:pt x="69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9" name="Google Shape;3229;p35"/>
            <p:cNvSpPr/>
            <p:nvPr/>
          </p:nvSpPr>
          <p:spPr>
            <a:xfrm>
              <a:off x="8248548" y="1318717"/>
              <a:ext cx="89473" cy="91745"/>
            </a:xfrm>
            <a:custGeom>
              <a:avLst/>
              <a:gdLst/>
              <a:ahLst/>
              <a:cxnLst/>
              <a:rect l="l" t="t" r="r" b="b"/>
              <a:pathLst>
                <a:path w="2835" h="2907" extrusionOk="0">
                  <a:moveTo>
                    <a:pt x="215" y="0"/>
                  </a:moveTo>
                  <a:cubicBezTo>
                    <a:pt x="179" y="274"/>
                    <a:pt x="0" y="631"/>
                    <a:pt x="120" y="798"/>
                  </a:cubicBezTo>
                  <a:cubicBezTo>
                    <a:pt x="584" y="1488"/>
                    <a:pt x="1108" y="2167"/>
                    <a:pt x="1667" y="2786"/>
                  </a:cubicBezTo>
                  <a:cubicBezTo>
                    <a:pt x="1740" y="2866"/>
                    <a:pt x="1911" y="2906"/>
                    <a:pt x="2079" y="2906"/>
                  </a:cubicBezTo>
                  <a:cubicBezTo>
                    <a:pt x="2185" y="2906"/>
                    <a:pt x="2291" y="2890"/>
                    <a:pt x="2370" y="2858"/>
                  </a:cubicBezTo>
                  <a:cubicBezTo>
                    <a:pt x="2548" y="2786"/>
                    <a:pt x="2667" y="2536"/>
                    <a:pt x="2834" y="2322"/>
                  </a:cubicBezTo>
                  <a:cubicBezTo>
                    <a:pt x="2667" y="2036"/>
                    <a:pt x="2584" y="1774"/>
                    <a:pt x="2406" y="1584"/>
                  </a:cubicBezTo>
                  <a:cubicBezTo>
                    <a:pt x="1953" y="1096"/>
                    <a:pt x="1489" y="619"/>
                    <a:pt x="989" y="179"/>
                  </a:cubicBezTo>
                  <a:cubicBezTo>
                    <a:pt x="810" y="36"/>
                    <a:pt x="477" y="60"/>
                    <a:pt x="21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0" name="Google Shape;3230;p35"/>
            <p:cNvSpPr/>
            <p:nvPr/>
          </p:nvSpPr>
          <p:spPr>
            <a:xfrm>
              <a:off x="8582601" y="1071830"/>
              <a:ext cx="91713" cy="94743"/>
            </a:xfrm>
            <a:custGeom>
              <a:avLst/>
              <a:gdLst/>
              <a:ahLst/>
              <a:cxnLst/>
              <a:rect l="l" t="t" r="r" b="b"/>
              <a:pathLst>
                <a:path w="2906" h="3002" extrusionOk="0">
                  <a:moveTo>
                    <a:pt x="167" y="1"/>
                  </a:moveTo>
                  <a:cubicBezTo>
                    <a:pt x="131" y="239"/>
                    <a:pt x="0" y="548"/>
                    <a:pt x="107" y="679"/>
                  </a:cubicBezTo>
                  <a:cubicBezTo>
                    <a:pt x="631" y="1394"/>
                    <a:pt x="1191" y="2072"/>
                    <a:pt x="1762" y="2739"/>
                  </a:cubicBezTo>
                  <a:cubicBezTo>
                    <a:pt x="1857" y="2858"/>
                    <a:pt x="2072" y="2882"/>
                    <a:pt x="2322" y="3001"/>
                  </a:cubicBezTo>
                  <a:cubicBezTo>
                    <a:pt x="2500" y="2858"/>
                    <a:pt x="2786" y="2739"/>
                    <a:pt x="2846" y="2549"/>
                  </a:cubicBezTo>
                  <a:cubicBezTo>
                    <a:pt x="2905" y="2322"/>
                    <a:pt x="2834" y="1965"/>
                    <a:pt x="2679" y="1799"/>
                  </a:cubicBezTo>
                  <a:cubicBezTo>
                    <a:pt x="2119" y="1203"/>
                    <a:pt x="1500" y="632"/>
                    <a:pt x="869" y="108"/>
                  </a:cubicBezTo>
                  <a:cubicBezTo>
                    <a:pt x="758" y="13"/>
                    <a:pt x="589" y="7"/>
                    <a:pt x="418" y="7"/>
                  </a:cubicBezTo>
                  <a:cubicBezTo>
                    <a:pt x="396" y="7"/>
                    <a:pt x="375" y="7"/>
                    <a:pt x="354" y="7"/>
                  </a:cubicBezTo>
                  <a:cubicBezTo>
                    <a:pt x="290" y="7"/>
                    <a:pt x="226" y="7"/>
                    <a:pt x="1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1" name="Google Shape;3231;p35"/>
            <p:cNvSpPr/>
            <p:nvPr/>
          </p:nvSpPr>
          <p:spPr>
            <a:xfrm>
              <a:off x="7831464" y="777668"/>
              <a:ext cx="89189" cy="95627"/>
            </a:xfrm>
            <a:custGeom>
              <a:avLst/>
              <a:gdLst/>
              <a:ahLst/>
              <a:cxnLst/>
              <a:rect l="l" t="t" r="r" b="b"/>
              <a:pathLst>
                <a:path w="2826" h="3030" extrusionOk="0">
                  <a:moveTo>
                    <a:pt x="460" y="1"/>
                  </a:moveTo>
                  <a:cubicBezTo>
                    <a:pt x="389" y="1"/>
                    <a:pt x="320" y="9"/>
                    <a:pt x="262" y="23"/>
                  </a:cubicBezTo>
                  <a:cubicBezTo>
                    <a:pt x="155" y="47"/>
                    <a:pt x="1" y="392"/>
                    <a:pt x="48" y="511"/>
                  </a:cubicBezTo>
                  <a:cubicBezTo>
                    <a:pt x="405" y="1464"/>
                    <a:pt x="977" y="2321"/>
                    <a:pt x="1810" y="2916"/>
                  </a:cubicBezTo>
                  <a:cubicBezTo>
                    <a:pt x="1914" y="2994"/>
                    <a:pt x="2028" y="3029"/>
                    <a:pt x="2140" y="3029"/>
                  </a:cubicBezTo>
                  <a:cubicBezTo>
                    <a:pt x="2491" y="3029"/>
                    <a:pt x="2826" y="2686"/>
                    <a:pt x="2798" y="2226"/>
                  </a:cubicBezTo>
                  <a:cubicBezTo>
                    <a:pt x="2739" y="2118"/>
                    <a:pt x="2679" y="1904"/>
                    <a:pt x="2548" y="1773"/>
                  </a:cubicBezTo>
                  <a:cubicBezTo>
                    <a:pt x="2013" y="1214"/>
                    <a:pt x="1477" y="654"/>
                    <a:pt x="893" y="142"/>
                  </a:cubicBezTo>
                  <a:cubicBezTo>
                    <a:pt x="802" y="42"/>
                    <a:pt x="624" y="1"/>
                    <a:pt x="46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2" name="Google Shape;3232;p35"/>
            <p:cNvSpPr/>
            <p:nvPr/>
          </p:nvSpPr>
          <p:spPr>
            <a:xfrm>
              <a:off x="8045655" y="594246"/>
              <a:ext cx="90956" cy="110239"/>
            </a:xfrm>
            <a:custGeom>
              <a:avLst/>
              <a:gdLst/>
              <a:ahLst/>
              <a:cxnLst/>
              <a:rect l="l" t="t" r="r" b="b"/>
              <a:pathLst>
                <a:path w="2882" h="3493" extrusionOk="0">
                  <a:moveTo>
                    <a:pt x="36" y="1"/>
                  </a:moveTo>
                  <a:lnTo>
                    <a:pt x="36" y="1"/>
                  </a:lnTo>
                  <a:cubicBezTo>
                    <a:pt x="48" y="239"/>
                    <a:pt x="0" y="513"/>
                    <a:pt x="107" y="691"/>
                  </a:cubicBezTo>
                  <a:cubicBezTo>
                    <a:pt x="572" y="1465"/>
                    <a:pt x="1072" y="2215"/>
                    <a:pt x="1596" y="2954"/>
                  </a:cubicBezTo>
                  <a:cubicBezTo>
                    <a:pt x="1726" y="3156"/>
                    <a:pt x="1905" y="3335"/>
                    <a:pt x="2119" y="3430"/>
                  </a:cubicBezTo>
                  <a:cubicBezTo>
                    <a:pt x="2202" y="3472"/>
                    <a:pt x="2285" y="3492"/>
                    <a:pt x="2365" y="3492"/>
                  </a:cubicBezTo>
                  <a:cubicBezTo>
                    <a:pt x="2644" y="3492"/>
                    <a:pt x="2881" y="3250"/>
                    <a:pt x="2881" y="2870"/>
                  </a:cubicBezTo>
                  <a:cubicBezTo>
                    <a:pt x="2834" y="2763"/>
                    <a:pt x="2798" y="2561"/>
                    <a:pt x="2703" y="2442"/>
                  </a:cubicBezTo>
                  <a:cubicBezTo>
                    <a:pt x="2048" y="1668"/>
                    <a:pt x="1405" y="894"/>
                    <a:pt x="703" y="144"/>
                  </a:cubicBezTo>
                  <a:cubicBezTo>
                    <a:pt x="572" y="1"/>
                    <a:pt x="262" y="37"/>
                    <a:pt x="3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3" name="Google Shape;3233;p35"/>
            <p:cNvSpPr/>
            <p:nvPr/>
          </p:nvSpPr>
          <p:spPr>
            <a:xfrm>
              <a:off x="8332338" y="586546"/>
              <a:ext cx="64666" cy="110807"/>
            </a:xfrm>
            <a:custGeom>
              <a:avLst/>
              <a:gdLst/>
              <a:ahLst/>
              <a:cxnLst/>
              <a:rect l="l" t="t" r="r" b="b"/>
              <a:pathLst>
                <a:path w="2049" h="3511" extrusionOk="0">
                  <a:moveTo>
                    <a:pt x="470" y="0"/>
                  </a:moveTo>
                  <a:cubicBezTo>
                    <a:pt x="451" y="0"/>
                    <a:pt x="434" y="2"/>
                    <a:pt x="417" y="7"/>
                  </a:cubicBezTo>
                  <a:cubicBezTo>
                    <a:pt x="239" y="43"/>
                    <a:pt x="120" y="376"/>
                    <a:pt x="1" y="554"/>
                  </a:cubicBezTo>
                  <a:cubicBezTo>
                    <a:pt x="203" y="1388"/>
                    <a:pt x="358" y="2102"/>
                    <a:pt x="548" y="2817"/>
                  </a:cubicBezTo>
                  <a:cubicBezTo>
                    <a:pt x="644" y="3187"/>
                    <a:pt x="833" y="3511"/>
                    <a:pt x="1234" y="3511"/>
                  </a:cubicBezTo>
                  <a:cubicBezTo>
                    <a:pt x="1284" y="3511"/>
                    <a:pt x="1337" y="3506"/>
                    <a:pt x="1394" y="3495"/>
                  </a:cubicBezTo>
                  <a:cubicBezTo>
                    <a:pt x="1810" y="3436"/>
                    <a:pt x="2048" y="2948"/>
                    <a:pt x="1870" y="2424"/>
                  </a:cubicBezTo>
                  <a:cubicBezTo>
                    <a:pt x="1632" y="1733"/>
                    <a:pt x="1370" y="1031"/>
                    <a:pt x="1036" y="376"/>
                  </a:cubicBezTo>
                  <a:cubicBezTo>
                    <a:pt x="950" y="203"/>
                    <a:pt x="657" y="0"/>
                    <a:pt x="47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4" name="Google Shape;3234;p35"/>
            <p:cNvSpPr/>
            <p:nvPr/>
          </p:nvSpPr>
          <p:spPr>
            <a:xfrm>
              <a:off x="8393973" y="546592"/>
              <a:ext cx="74040" cy="97552"/>
            </a:xfrm>
            <a:custGeom>
              <a:avLst/>
              <a:gdLst/>
              <a:ahLst/>
              <a:cxnLst/>
              <a:rect l="l" t="t" r="r" b="b"/>
              <a:pathLst>
                <a:path w="2346" h="3091" extrusionOk="0">
                  <a:moveTo>
                    <a:pt x="509" y="1"/>
                  </a:moveTo>
                  <a:cubicBezTo>
                    <a:pt x="243" y="1"/>
                    <a:pt x="8" y="234"/>
                    <a:pt x="0" y="582"/>
                  </a:cubicBezTo>
                  <a:cubicBezTo>
                    <a:pt x="0" y="630"/>
                    <a:pt x="0" y="701"/>
                    <a:pt x="24" y="749"/>
                  </a:cubicBezTo>
                  <a:cubicBezTo>
                    <a:pt x="417" y="1475"/>
                    <a:pt x="774" y="2213"/>
                    <a:pt x="1227" y="2904"/>
                  </a:cubicBezTo>
                  <a:cubicBezTo>
                    <a:pt x="1307" y="3016"/>
                    <a:pt x="1577" y="3091"/>
                    <a:pt x="1792" y="3091"/>
                  </a:cubicBezTo>
                  <a:cubicBezTo>
                    <a:pt x="1895" y="3091"/>
                    <a:pt x="1986" y="3074"/>
                    <a:pt x="2036" y="3035"/>
                  </a:cubicBezTo>
                  <a:cubicBezTo>
                    <a:pt x="2227" y="2880"/>
                    <a:pt x="2346" y="2440"/>
                    <a:pt x="2286" y="2190"/>
                  </a:cubicBezTo>
                  <a:cubicBezTo>
                    <a:pt x="2203" y="1820"/>
                    <a:pt x="1929" y="1463"/>
                    <a:pt x="1703" y="1130"/>
                  </a:cubicBezTo>
                  <a:cubicBezTo>
                    <a:pt x="1453" y="773"/>
                    <a:pt x="1191" y="416"/>
                    <a:pt x="857" y="142"/>
                  </a:cubicBezTo>
                  <a:cubicBezTo>
                    <a:pt x="746" y="44"/>
                    <a:pt x="624" y="1"/>
                    <a:pt x="50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5" name="Google Shape;3235;p35"/>
            <p:cNvSpPr/>
            <p:nvPr/>
          </p:nvSpPr>
          <p:spPr>
            <a:xfrm>
              <a:off x="8430423" y="217809"/>
              <a:ext cx="80794" cy="100392"/>
            </a:xfrm>
            <a:custGeom>
              <a:avLst/>
              <a:gdLst/>
              <a:ahLst/>
              <a:cxnLst/>
              <a:rect l="l" t="t" r="r" b="b"/>
              <a:pathLst>
                <a:path w="2560" h="3181" extrusionOk="0">
                  <a:moveTo>
                    <a:pt x="512" y="1"/>
                  </a:moveTo>
                  <a:cubicBezTo>
                    <a:pt x="366" y="1"/>
                    <a:pt x="227" y="26"/>
                    <a:pt x="131" y="94"/>
                  </a:cubicBezTo>
                  <a:cubicBezTo>
                    <a:pt x="12" y="189"/>
                    <a:pt x="0" y="547"/>
                    <a:pt x="72" y="737"/>
                  </a:cubicBezTo>
                  <a:cubicBezTo>
                    <a:pt x="250" y="1130"/>
                    <a:pt x="512" y="1511"/>
                    <a:pt x="750" y="1880"/>
                  </a:cubicBezTo>
                  <a:cubicBezTo>
                    <a:pt x="988" y="2249"/>
                    <a:pt x="1179" y="2654"/>
                    <a:pt x="1476" y="2975"/>
                  </a:cubicBezTo>
                  <a:cubicBezTo>
                    <a:pt x="1590" y="3108"/>
                    <a:pt x="1825" y="3180"/>
                    <a:pt x="2017" y="3180"/>
                  </a:cubicBezTo>
                  <a:cubicBezTo>
                    <a:pt x="2067" y="3180"/>
                    <a:pt x="2114" y="3176"/>
                    <a:pt x="2155" y="3166"/>
                  </a:cubicBezTo>
                  <a:cubicBezTo>
                    <a:pt x="2322" y="3130"/>
                    <a:pt x="2441" y="2856"/>
                    <a:pt x="2560" y="2725"/>
                  </a:cubicBezTo>
                  <a:cubicBezTo>
                    <a:pt x="2488" y="2523"/>
                    <a:pt x="2488" y="2404"/>
                    <a:pt x="2441" y="2309"/>
                  </a:cubicBezTo>
                  <a:cubicBezTo>
                    <a:pt x="2060" y="1654"/>
                    <a:pt x="1667" y="1011"/>
                    <a:pt x="1250" y="380"/>
                  </a:cubicBezTo>
                  <a:cubicBezTo>
                    <a:pt x="1167" y="225"/>
                    <a:pt x="1000" y="58"/>
                    <a:pt x="834" y="35"/>
                  </a:cubicBezTo>
                  <a:cubicBezTo>
                    <a:pt x="732" y="14"/>
                    <a:pt x="620" y="1"/>
                    <a:pt x="51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6" name="Google Shape;3236;p35"/>
            <p:cNvSpPr/>
            <p:nvPr/>
          </p:nvSpPr>
          <p:spPr>
            <a:xfrm>
              <a:off x="8707102" y="1295395"/>
              <a:ext cx="79941" cy="87863"/>
            </a:xfrm>
            <a:custGeom>
              <a:avLst/>
              <a:gdLst/>
              <a:ahLst/>
              <a:cxnLst/>
              <a:rect l="l" t="t" r="r" b="b"/>
              <a:pathLst>
                <a:path w="2533" h="2784" extrusionOk="0">
                  <a:moveTo>
                    <a:pt x="704" y="0"/>
                  </a:moveTo>
                  <a:cubicBezTo>
                    <a:pt x="294" y="0"/>
                    <a:pt x="1" y="372"/>
                    <a:pt x="198" y="799"/>
                  </a:cubicBezTo>
                  <a:cubicBezTo>
                    <a:pt x="508" y="1442"/>
                    <a:pt x="913" y="2049"/>
                    <a:pt x="1341" y="2620"/>
                  </a:cubicBezTo>
                  <a:cubicBezTo>
                    <a:pt x="1424" y="2728"/>
                    <a:pt x="1651" y="2784"/>
                    <a:pt x="1849" y="2784"/>
                  </a:cubicBezTo>
                  <a:cubicBezTo>
                    <a:pt x="1936" y="2784"/>
                    <a:pt x="2018" y="2773"/>
                    <a:pt x="2080" y="2751"/>
                  </a:cubicBezTo>
                  <a:cubicBezTo>
                    <a:pt x="2294" y="2680"/>
                    <a:pt x="2425" y="2382"/>
                    <a:pt x="2520" y="2275"/>
                  </a:cubicBezTo>
                  <a:cubicBezTo>
                    <a:pt x="2532" y="1584"/>
                    <a:pt x="1413" y="168"/>
                    <a:pt x="889" y="25"/>
                  </a:cubicBezTo>
                  <a:cubicBezTo>
                    <a:pt x="826" y="8"/>
                    <a:pt x="764" y="0"/>
                    <a:pt x="70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7" name="Google Shape;3237;p35"/>
            <p:cNvSpPr/>
            <p:nvPr/>
          </p:nvSpPr>
          <p:spPr>
            <a:xfrm>
              <a:off x="8513077" y="1168495"/>
              <a:ext cx="72935" cy="92439"/>
            </a:xfrm>
            <a:custGeom>
              <a:avLst/>
              <a:gdLst/>
              <a:ahLst/>
              <a:cxnLst/>
              <a:rect l="l" t="t" r="r" b="b"/>
              <a:pathLst>
                <a:path w="2311" h="2929" extrusionOk="0">
                  <a:moveTo>
                    <a:pt x="488" y="0"/>
                  </a:moveTo>
                  <a:cubicBezTo>
                    <a:pt x="435" y="0"/>
                    <a:pt x="386" y="7"/>
                    <a:pt x="346" y="21"/>
                  </a:cubicBezTo>
                  <a:cubicBezTo>
                    <a:pt x="179" y="81"/>
                    <a:pt x="0" y="331"/>
                    <a:pt x="0" y="510"/>
                  </a:cubicBezTo>
                  <a:cubicBezTo>
                    <a:pt x="12" y="1474"/>
                    <a:pt x="512" y="2236"/>
                    <a:pt x="1191" y="2843"/>
                  </a:cubicBezTo>
                  <a:cubicBezTo>
                    <a:pt x="1255" y="2901"/>
                    <a:pt x="1381" y="2928"/>
                    <a:pt x="1515" y="2928"/>
                  </a:cubicBezTo>
                  <a:cubicBezTo>
                    <a:pt x="1657" y="2928"/>
                    <a:pt x="1808" y="2898"/>
                    <a:pt x="1905" y="2843"/>
                  </a:cubicBezTo>
                  <a:cubicBezTo>
                    <a:pt x="2096" y="2760"/>
                    <a:pt x="2203" y="2474"/>
                    <a:pt x="2310" y="2319"/>
                  </a:cubicBezTo>
                  <a:cubicBezTo>
                    <a:pt x="2263" y="2117"/>
                    <a:pt x="2263" y="1986"/>
                    <a:pt x="2191" y="1903"/>
                  </a:cubicBezTo>
                  <a:cubicBezTo>
                    <a:pt x="1786" y="1307"/>
                    <a:pt x="1370" y="712"/>
                    <a:pt x="929" y="164"/>
                  </a:cubicBezTo>
                  <a:cubicBezTo>
                    <a:pt x="848" y="65"/>
                    <a:pt x="651" y="0"/>
                    <a:pt x="48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8" name="Google Shape;3238;p35"/>
            <p:cNvSpPr/>
            <p:nvPr/>
          </p:nvSpPr>
          <p:spPr>
            <a:xfrm>
              <a:off x="7653723" y="958722"/>
              <a:ext cx="87232" cy="91019"/>
            </a:xfrm>
            <a:custGeom>
              <a:avLst/>
              <a:gdLst/>
              <a:ahLst/>
              <a:cxnLst/>
              <a:rect l="l" t="t" r="r" b="b"/>
              <a:pathLst>
                <a:path w="2764" h="2884" extrusionOk="0">
                  <a:moveTo>
                    <a:pt x="639" y="1"/>
                  </a:moveTo>
                  <a:cubicBezTo>
                    <a:pt x="487" y="1"/>
                    <a:pt x="278" y="61"/>
                    <a:pt x="203" y="144"/>
                  </a:cubicBezTo>
                  <a:cubicBezTo>
                    <a:pt x="72" y="287"/>
                    <a:pt x="1" y="668"/>
                    <a:pt x="84" y="787"/>
                  </a:cubicBezTo>
                  <a:cubicBezTo>
                    <a:pt x="668" y="1489"/>
                    <a:pt x="1263" y="2168"/>
                    <a:pt x="1930" y="2763"/>
                  </a:cubicBezTo>
                  <a:cubicBezTo>
                    <a:pt x="2023" y="2846"/>
                    <a:pt x="2128" y="2883"/>
                    <a:pt x="2232" y="2883"/>
                  </a:cubicBezTo>
                  <a:cubicBezTo>
                    <a:pt x="2499" y="2883"/>
                    <a:pt x="2755" y="2640"/>
                    <a:pt x="2763" y="2323"/>
                  </a:cubicBezTo>
                  <a:cubicBezTo>
                    <a:pt x="2763" y="2275"/>
                    <a:pt x="2763" y="2204"/>
                    <a:pt x="2751" y="2168"/>
                  </a:cubicBezTo>
                  <a:cubicBezTo>
                    <a:pt x="2096" y="1454"/>
                    <a:pt x="1465" y="727"/>
                    <a:pt x="787" y="37"/>
                  </a:cubicBezTo>
                  <a:cubicBezTo>
                    <a:pt x="758" y="12"/>
                    <a:pt x="704" y="1"/>
                    <a:pt x="63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9" name="Google Shape;3239;p35"/>
            <p:cNvSpPr/>
            <p:nvPr/>
          </p:nvSpPr>
          <p:spPr>
            <a:xfrm>
              <a:off x="8792248" y="1007576"/>
              <a:ext cx="83097" cy="99193"/>
            </a:xfrm>
            <a:custGeom>
              <a:avLst/>
              <a:gdLst/>
              <a:ahLst/>
              <a:cxnLst/>
              <a:rect l="l" t="t" r="r" b="b"/>
              <a:pathLst>
                <a:path w="2633" h="3143" extrusionOk="0">
                  <a:moveTo>
                    <a:pt x="310" y="1"/>
                  </a:moveTo>
                  <a:cubicBezTo>
                    <a:pt x="215" y="239"/>
                    <a:pt x="1" y="548"/>
                    <a:pt x="84" y="691"/>
                  </a:cubicBezTo>
                  <a:cubicBezTo>
                    <a:pt x="513" y="1501"/>
                    <a:pt x="1013" y="2275"/>
                    <a:pt x="1525" y="3013"/>
                  </a:cubicBezTo>
                  <a:cubicBezTo>
                    <a:pt x="1593" y="3104"/>
                    <a:pt x="1773" y="3142"/>
                    <a:pt x="1950" y="3142"/>
                  </a:cubicBezTo>
                  <a:cubicBezTo>
                    <a:pt x="2050" y="3142"/>
                    <a:pt x="2150" y="3130"/>
                    <a:pt x="2227" y="3108"/>
                  </a:cubicBezTo>
                  <a:cubicBezTo>
                    <a:pt x="2394" y="3061"/>
                    <a:pt x="2477" y="2811"/>
                    <a:pt x="2632" y="2620"/>
                  </a:cubicBezTo>
                  <a:cubicBezTo>
                    <a:pt x="2477" y="2346"/>
                    <a:pt x="2382" y="2108"/>
                    <a:pt x="2227" y="1906"/>
                  </a:cubicBezTo>
                  <a:cubicBezTo>
                    <a:pt x="1811" y="1370"/>
                    <a:pt x="1394" y="834"/>
                    <a:pt x="929" y="322"/>
                  </a:cubicBezTo>
                  <a:cubicBezTo>
                    <a:pt x="787" y="156"/>
                    <a:pt x="513" y="96"/>
                    <a:pt x="31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0" name="Google Shape;3240;p35"/>
            <p:cNvSpPr/>
            <p:nvPr/>
          </p:nvSpPr>
          <p:spPr>
            <a:xfrm>
              <a:off x="8849749" y="916338"/>
              <a:ext cx="78932" cy="83792"/>
            </a:xfrm>
            <a:custGeom>
              <a:avLst/>
              <a:gdLst/>
              <a:ahLst/>
              <a:cxnLst/>
              <a:rect l="l" t="t" r="r" b="b"/>
              <a:pathLst>
                <a:path w="2501" h="2655" extrusionOk="0">
                  <a:moveTo>
                    <a:pt x="550" y="1"/>
                  </a:moveTo>
                  <a:cubicBezTo>
                    <a:pt x="480" y="1"/>
                    <a:pt x="414" y="11"/>
                    <a:pt x="358" y="34"/>
                  </a:cubicBezTo>
                  <a:cubicBezTo>
                    <a:pt x="167" y="106"/>
                    <a:pt x="84" y="403"/>
                    <a:pt x="0" y="487"/>
                  </a:cubicBezTo>
                  <a:cubicBezTo>
                    <a:pt x="24" y="1249"/>
                    <a:pt x="1274" y="2630"/>
                    <a:pt x="1846" y="2654"/>
                  </a:cubicBezTo>
                  <a:cubicBezTo>
                    <a:pt x="1855" y="2654"/>
                    <a:pt x="1865" y="2654"/>
                    <a:pt x="1875" y="2654"/>
                  </a:cubicBezTo>
                  <a:cubicBezTo>
                    <a:pt x="2075" y="2654"/>
                    <a:pt x="2349" y="2539"/>
                    <a:pt x="2406" y="2392"/>
                  </a:cubicBezTo>
                  <a:cubicBezTo>
                    <a:pt x="2489" y="2201"/>
                    <a:pt x="2501" y="1856"/>
                    <a:pt x="2382" y="1701"/>
                  </a:cubicBezTo>
                  <a:cubicBezTo>
                    <a:pt x="1989" y="1165"/>
                    <a:pt x="1536" y="641"/>
                    <a:pt x="1048" y="165"/>
                  </a:cubicBezTo>
                  <a:cubicBezTo>
                    <a:pt x="936" y="71"/>
                    <a:pt x="731" y="1"/>
                    <a:pt x="5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1" name="Google Shape;3241;p35"/>
            <p:cNvSpPr/>
            <p:nvPr/>
          </p:nvSpPr>
          <p:spPr>
            <a:xfrm>
              <a:off x="8467600" y="816391"/>
              <a:ext cx="69937" cy="99603"/>
            </a:xfrm>
            <a:custGeom>
              <a:avLst/>
              <a:gdLst/>
              <a:ahLst/>
              <a:cxnLst/>
              <a:rect l="l" t="t" r="r" b="b"/>
              <a:pathLst>
                <a:path w="2216" h="3156" extrusionOk="0">
                  <a:moveTo>
                    <a:pt x="504" y="0"/>
                  </a:moveTo>
                  <a:cubicBezTo>
                    <a:pt x="477" y="0"/>
                    <a:pt x="452" y="4"/>
                    <a:pt x="429" y="10"/>
                  </a:cubicBezTo>
                  <a:cubicBezTo>
                    <a:pt x="263" y="58"/>
                    <a:pt x="144" y="320"/>
                    <a:pt x="1" y="499"/>
                  </a:cubicBezTo>
                  <a:cubicBezTo>
                    <a:pt x="310" y="1356"/>
                    <a:pt x="548" y="2142"/>
                    <a:pt x="894" y="2880"/>
                  </a:cubicBezTo>
                  <a:cubicBezTo>
                    <a:pt x="954" y="3030"/>
                    <a:pt x="1302" y="3155"/>
                    <a:pt x="1552" y="3155"/>
                  </a:cubicBezTo>
                  <a:cubicBezTo>
                    <a:pt x="1599" y="3155"/>
                    <a:pt x="1642" y="3151"/>
                    <a:pt x="1680" y="3142"/>
                  </a:cubicBezTo>
                  <a:cubicBezTo>
                    <a:pt x="2072" y="3047"/>
                    <a:pt x="2215" y="2642"/>
                    <a:pt x="2049" y="2285"/>
                  </a:cubicBezTo>
                  <a:cubicBezTo>
                    <a:pt x="1727" y="1582"/>
                    <a:pt x="1370" y="903"/>
                    <a:pt x="977" y="237"/>
                  </a:cubicBezTo>
                  <a:cubicBezTo>
                    <a:pt x="906" y="114"/>
                    <a:pt x="668" y="0"/>
                    <a:pt x="50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2" name="Google Shape;3242;p35"/>
            <p:cNvSpPr/>
            <p:nvPr/>
          </p:nvSpPr>
          <p:spPr>
            <a:xfrm>
              <a:off x="8858775" y="462550"/>
              <a:ext cx="71799" cy="93923"/>
            </a:xfrm>
            <a:custGeom>
              <a:avLst/>
              <a:gdLst/>
              <a:ahLst/>
              <a:cxnLst/>
              <a:rect l="l" t="t" r="r" b="b"/>
              <a:pathLst>
                <a:path w="2275" h="2976" extrusionOk="0">
                  <a:moveTo>
                    <a:pt x="474" y="1"/>
                  </a:moveTo>
                  <a:cubicBezTo>
                    <a:pt x="346" y="1"/>
                    <a:pt x="216" y="27"/>
                    <a:pt x="131" y="78"/>
                  </a:cubicBezTo>
                  <a:cubicBezTo>
                    <a:pt x="12" y="138"/>
                    <a:pt x="0" y="495"/>
                    <a:pt x="48" y="697"/>
                  </a:cubicBezTo>
                  <a:cubicBezTo>
                    <a:pt x="95" y="959"/>
                    <a:pt x="226" y="1174"/>
                    <a:pt x="345" y="1412"/>
                  </a:cubicBezTo>
                  <a:cubicBezTo>
                    <a:pt x="548" y="1864"/>
                    <a:pt x="750" y="2340"/>
                    <a:pt x="1024" y="2745"/>
                  </a:cubicBezTo>
                  <a:cubicBezTo>
                    <a:pt x="1122" y="2872"/>
                    <a:pt x="1404" y="2975"/>
                    <a:pt x="1614" y="2975"/>
                  </a:cubicBezTo>
                  <a:cubicBezTo>
                    <a:pt x="1660" y="2975"/>
                    <a:pt x="1702" y="2970"/>
                    <a:pt x="1739" y="2959"/>
                  </a:cubicBezTo>
                  <a:cubicBezTo>
                    <a:pt x="1941" y="2900"/>
                    <a:pt x="2084" y="2602"/>
                    <a:pt x="2274" y="2388"/>
                  </a:cubicBezTo>
                  <a:cubicBezTo>
                    <a:pt x="2012" y="1912"/>
                    <a:pt x="1822" y="1495"/>
                    <a:pt x="1596" y="1102"/>
                  </a:cubicBezTo>
                  <a:cubicBezTo>
                    <a:pt x="1369" y="745"/>
                    <a:pt x="1131" y="388"/>
                    <a:pt x="822" y="102"/>
                  </a:cubicBezTo>
                  <a:cubicBezTo>
                    <a:pt x="753" y="33"/>
                    <a:pt x="615" y="1"/>
                    <a:pt x="47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3" name="Google Shape;3243;p35"/>
            <p:cNvSpPr/>
            <p:nvPr/>
          </p:nvSpPr>
          <p:spPr>
            <a:xfrm>
              <a:off x="8575437" y="948686"/>
              <a:ext cx="90230" cy="84612"/>
            </a:xfrm>
            <a:custGeom>
              <a:avLst/>
              <a:gdLst/>
              <a:ahLst/>
              <a:cxnLst/>
              <a:rect l="l" t="t" r="r" b="b"/>
              <a:pathLst>
                <a:path w="2859" h="2681" extrusionOk="0">
                  <a:moveTo>
                    <a:pt x="479" y="1"/>
                  </a:moveTo>
                  <a:cubicBezTo>
                    <a:pt x="221" y="1"/>
                    <a:pt x="1" y="231"/>
                    <a:pt x="1" y="569"/>
                  </a:cubicBezTo>
                  <a:cubicBezTo>
                    <a:pt x="25" y="617"/>
                    <a:pt x="1" y="688"/>
                    <a:pt x="49" y="759"/>
                  </a:cubicBezTo>
                  <a:cubicBezTo>
                    <a:pt x="501" y="1688"/>
                    <a:pt x="1299" y="2236"/>
                    <a:pt x="2180" y="2664"/>
                  </a:cubicBezTo>
                  <a:cubicBezTo>
                    <a:pt x="2200" y="2676"/>
                    <a:pt x="2226" y="2681"/>
                    <a:pt x="2256" y="2681"/>
                  </a:cubicBezTo>
                  <a:cubicBezTo>
                    <a:pt x="2416" y="2681"/>
                    <a:pt x="2683" y="2533"/>
                    <a:pt x="2763" y="2403"/>
                  </a:cubicBezTo>
                  <a:cubicBezTo>
                    <a:pt x="2858" y="2248"/>
                    <a:pt x="2835" y="1879"/>
                    <a:pt x="2716" y="1760"/>
                  </a:cubicBezTo>
                  <a:cubicBezTo>
                    <a:pt x="2108" y="1176"/>
                    <a:pt x="1453" y="617"/>
                    <a:pt x="775" y="105"/>
                  </a:cubicBezTo>
                  <a:cubicBezTo>
                    <a:pt x="677" y="33"/>
                    <a:pt x="575" y="1"/>
                    <a:pt x="47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4" name="Google Shape;3244;p35"/>
            <p:cNvSpPr/>
            <p:nvPr/>
          </p:nvSpPr>
          <p:spPr>
            <a:xfrm>
              <a:off x="7862928" y="1295963"/>
              <a:ext cx="86569" cy="73125"/>
            </a:xfrm>
            <a:custGeom>
              <a:avLst/>
              <a:gdLst/>
              <a:ahLst/>
              <a:cxnLst/>
              <a:rect l="l" t="t" r="r" b="b"/>
              <a:pathLst>
                <a:path w="2743" h="2317" extrusionOk="0">
                  <a:moveTo>
                    <a:pt x="599" y="1"/>
                  </a:moveTo>
                  <a:cubicBezTo>
                    <a:pt x="252" y="1"/>
                    <a:pt x="0" y="387"/>
                    <a:pt x="99" y="781"/>
                  </a:cubicBezTo>
                  <a:cubicBezTo>
                    <a:pt x="217" y="1266"/>
                    <a:pt x="1584" y="2317"/>
                    <a:pt x="2208" y="2317"/>
                  </a:cubicBezTo>
                  <a:cubicBezTo>
                    <a:pt x="2211" y="2317"/>
                    <a:pt x="2215" y="2317"/>
                    <a:pt x="2218" y="2317"/>
                  </a:cubicBezTo>
                  <a:cubicBezTo>
                    <a:pt x="2325" y="2245"/>
                    <a:pt x="2611" y="2138"/>
                    <a:pt x="2671" y="1959"/>
                  </a:cubicBezTo>
                  <a:cubicBezTo>
                    <a:pt x="2742" y="1721"/>
                    <a:pt x="2742" y="1305"/>
                    <a:pt x="2611" y="1197"/>
                  </a:cubicBezTo>
                  <a:cubicBezTo>
                    <a:pt x="2063" y="769"/>
                    <a:pt x="1468" y="352"/>
                    <a:pt x="825" y="54"/>
                  </a:cubicBezTo>
                  <a:cubicBezTo>
                    <a:pt x="747" y="17"/>
                    <a:pt x="671" y="1"/>
                    <a:pt x="59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5" name="Google Shape;3245;p35"/>
            <p:cNvSpPr/>
            <p:nvPr/>
          </p:nvSpPr>
          <p:spPr>
            <a:xfrm>
              <a:off x="8183158" y="530528"/>
              <a:ext cx="78584" cy="102696"/>
            </a:xfrm>
            <a:custGeom>
              <a:avLst/>
              <a:gdLst/>
              <a:ahLst/>
              <a:cxnLst/>
              <a:rect l="l" t="t" r="r" b="b"/>
              <a:pathLst>
                <a:path w="2490" h="3254" extrusionOk="0">
                  <a:moveTo>
                    <a:pt x="416" y="1"/>
                  </a:moveTo>
                  <a:cubicBezTo>
                    <a:pt x="286" y="1"/>
                    <a:pt x="143" y="45"/>
                    <a:pt x="108" y="115"/>
                  </a:cubicBezTo>
                  <a:cubicBezTo>
                    <a:pt x="36" y="258"/>
                    <a:pt x="1" y="508"/>
                    <a:pt x="84" y="663"/>
                  </a:cubicBezTo>
                  <a:cubicBezTo>
                    <a:pt x="322" y="1139"/>
                    <a:pt x="632" y="1579"/>
                    <a:pt x="894" y="2044"/>
                  </a:cubicBezTo>
                  <a:cubicBezTo>
                    <a:pt x="1096" y="2377"/>
                    <a:pt x="1227" y="2758"/>
                    <a:pt x="1477" y="3044"/>
                  </a:cubicBezTo>
                  <a:cubicBezTo>
                    <a:pt x="1600" y="3166"/>
                    <a:pt x="1853" y="3254"/>
                    <a:pt x="2058" y="3254"/>
                  </a:cubicBezTo>
                  <a:cubicBezTo>
                    <a:pt x="2092" y="3254"/>
                    <a:pt x="2125" y="3251"/>
                    <a:pt x="2156" y="3246"/>
                  </a:cubicBezTo>
                  <a:cubicBezTo>
                    <a:pt x="2299" y="3234"/>
                    <a:pt x="2418" y="2972"/>
                    <a:pt x="2477" y="2889"/>
                  </a:cubicBezTo>
                  <a:cubicBezTo>
                    <a:pt x="2489" y="2199"/>
                    <a:pt x="1084" y="151"/>
                    <a:pt x="548" y="20"/>
                  </a:cubicBezTo>
                  <a:cubicBezTo>
                    <a:pt x="510" y="7"/>
                    <a:pt x="464" y="1"/>
                    <a:pt x="41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6" name="Google Shape;3246;p35"/>
            <p:cNvSpPr/>
            <p:nvPr/>
          </p:nvSpPr>
          <p:spPr>
            <a:xfrm>
              <a:off x="8909490" y="780792"/>
              <a:ext cx="76312" cy="103959"/>
            </a:xfrm>
            <a:custGeom>
              <a:avLst/>
              <a:gdLst/>
              <a:ahLst/>
              <a:cxnLst/>
              <a:rect l="l" t="t" r="r" b="b"/>
              <a:pathLst>
                <a:path w="2418" h="3294" extrusionOk="0">
                  <a:moveTo>
                    <a:pt x="422" y="0"/>
                  </a:moveTo>
                  <a:cubicBezTo>
                    <a:pt x="302" y="0"/>
                    <a:pt x="161" y="42"/>
                    <a:pt x="108" y="103"/>
                  </a:cubicBezTo>
                  <a:cubicBezTo>
                    <a:pt x="12" y="186"/>
                    <a:pt x="1" y="460"/>
                    <a:pt x="60" y="591"/>
                  </a:cubicBezTo>
                  <a:cubicBezTo>
                    <a:pt x="274" y="1067"/>
                    <a:pt x="536" y="1543"/>
                    <a:pt x="774" y="2019"/>
                  </a:cubicBezTo>
                  <a:cubicBezTo>
                    <a:pt x="953" y="2389"/>
                    <a:pt x="1084" y="2781"/>
                    <a:pt x="1346" y="3091"/>
                  </a:cubicBezTo>
                  <a:cubicBezTo>
                    <a:pt x="1444" y="3209"/>
                    <a:pt x="1687" y="3294"/>
                    <a:pt x="1883" y="3294"/>
                  </a:cubicBezTo>
                  <a:cubicBezTo>
                    <a:pt x="1925" y="3294"/>
                    <a:pt x="1965" y="3290"/>
                    <a:pt x="2001" y="3282"/>
                  </a:cubicBezTo>
                  <a:cubicBezTo>
                    <a:pt x="2179" y="3234"/>
                    <a:pt x="2275" y="2960"/>
                    <a:pt x="2418" y="2781"/>
                  </a:cubicBezTo>
                  <a:cubicBezTo>
                    <a:pt x="1941" y="1710"/>
                    <a:pt x="1477" y="722"/>
                    <a:pt x="584" y="43"/>
                  </a:cubicBezTo>
                  <a:cubicBezTo>
                    <a:pt x="550" y="13"/>
                    <a:pt x="489" y="0"/>
                    <a:pt x="42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7" name="Google Shape;3247;p35"/>
            <p:cNvSpPr/>
            <p:nvPr/>
          </p:nvSpPr>
          <p:spPr>
            <a:xfrm>
              <a:off x="8345119" y="994258"/>
              <a:ext cx="75933" cy="89914"/>
            </a:xfrm>
            <a:custGeom>
              <a:avLst/>
              <a:gdLst/>
              <a:ahLst/>
              <a:cxnLst/>
              <a:rect l="l" t="t" r="r" b="b"/>
              <a:pathLst>
                <a:path w="2406" h="2849" extrusionOk="0">
                  <a:moveTo>
                    <a:pt x="646" y="0"/>
                  </a:moveTo>
                  <a:cubicBezTo>
                    <a:pt x="468" y="0"/>
                    <a:pt x="274" y="50"/>
                    <a:pt x="155" y="149"/>
                  </a:cubicBezTo>
                  <a:cubicBezTo>
                    <a:pt x="36" y="256"/>
                    <a:pt x="0" y="554"/>
                    <a:pt x="72" y="697"/>
                  </a:cubicBezTo>
                  <a:cubicBezTo>
                    <a:pt x="358" y="1340"/>
                    <a:pt x="667" y="1971"/>
                    <a:pt x="1036" y="2566"/>
                  </a:cubicBezTo>
                  <a:cubicBezTo>
                    <a:pt x="1140" y="2721"/>
                    <a:pt x="1422" y="2849"/>
                    <a:pt x="1635" y="2849"/>
                  </a:cubicBezTo>
                  <a:cubicBezTo>
                    <a:pt x="1668" y="2849"/>
                    <a:pt x="1698" y="2846"/>
                    <a:pt x="1727" y="2840"/>
                  </a:cubicBezTo>
                  <a:cubicBezTo>
                    <a:pt x="1941" y="2780"/>
                    <a:pt x="2120" y="2483"/>
                    <a:pt x="2405" y="2221"/>
                  </a:cubicBezTo>
                  <a:cubicBezTo>
                    <a:pt x="1965" y="1494"/>
                    <a:pt x="1572" y="851"/>
                    <a:pt x="1167" y="256"/>
                  </a:cubicBezTo>
                  <a:cubicBezTo>
                    <a:pt x="1084" y="125"/>
                    <a:pt x="905" y="18"/>
                    <a:pt x="750" y="6"/>
                  </a:cubicBezTo>
                  <a:cubicBezTo>
                    <a:pt x="717" y="2"/>
                    <a:pt x="682" y="0"/>
                    <a:pt x="64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8" name="Google Shape;3248;p35"/>
            <p:cNvSpPr/>
            <p:nvPr/>
          </p:nvSpPr>
          <p:spPr>
            <a:xfrm>
              <a:off x="8645719" y="898002"/>
              <a:ext cx="84960" cy="91019"/>
            </a:xfrm>
            <a:custGeom>
              <a:avLst/>
              <a:gdLst/>
              <a:ahLst/>
              <a:cxnLst/>
              <a:rect l="l" t="t" r="r" b="b"/>
              <a:pathLst>
                <a:path w="2692" h="2884" extrusionOk="0">
                  <a:moveTo>
                    <a:pt x="314" y="0"/>
                  </a:moveTo>
                  <a:cubicBezTo>
                    <a:pt x="279" y="0"/>
                    <a:pt x="252" y="6"/>
                    <a:pt x="238" y="20"/>
                  </a:cubicBezTo>
                  <a:cubicBezTo>
                    <a:pt x="96" y="151"/>
                    <a:pt x="0" y="413"/>
                    <a:pt x="36" y="580"/>
                  </a:cubicBezTo>
                  <a:cubicBezTo>
                    <a:pt x="262" y="1520"/>
                    <a:pt x="893" y="2199"/>
                    <a:pt x="1608" y="2794"/>
                  </a:cubicBezTo>
                  <a:cubicBezTo>
                    <a:pt x="1684" y="2857"/>
                    <a:pt x="1813" y="2884"/>
                    <a:pt x="1947" y="2884"/>
                  </a:cubicBezTo>
                  <a:cubicBezTo>
                    <a:pt x="2065" y="2884"/>
                    <a:pt x="2185" y="2863"/>
                    <a:pt x="2274" y="2830"/>
                  </a:cubicBezTo>
                  <a:cubicBezTo>
                    <a:pt x="2441" y="2770"/>
                    <a:pt x="2524" y="2520"/>
                    <a:pt x="2691" y="2306"/>
                  </a:cubicBezTo>
                  <a:cubicBezTo>
                    <a:pt x="2501" y="2044"/>
                    <a:pt x="2358" y="1782"/>
                    <a:pt x="2179" y="1603"/>
                  </a:cubicBezTo>
                  <a:cubicBezTo>
                    <a:pt x="1727" y="1115"/>
                    <a:pt x="1251" y="627"/>
                    <a:pt x="739" y="163"/>
                  </a:cubicBezTo>
                  <a:cubicBezTo>
                    <a:pt x="647" y="71"/>
                    <a:pt x="434" y="0"/>
                    <a:pt x="31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9" name="Google Shape;3249;p35"/>
            <p:cNvSpPr/>
            <p:nvPr/>
          </p:nvSpPr>
          <p:spPr>
            <a:xfrm>
              <a:off x="8122817" y="893269"/>
              <a:ext cx="75050" cy="91114"/>
            </a:xfrm>
            <a:custGeom>
              <a:avLst/>
              <a:gdLst/>
              <a:ahLst/>
              <a:cxnLst/>
              <a:rect l="l" t="t" r="r" b="b"/>
              <a:pathLst>
                <a:path w="2378" h="2887" extrusionOk="0">
                  <a:moveTo>
                    <a:pt x="520" y="0"/>
                  </a:moveTo>
                  <a:cubicBezTo>
                    <a:pt x="242" y="0"/>
                    <a:pt x="0" y="243"/>
                    <a:pt x="115" y="503"/>
                  </a:cubicBezTo>
                  <a:cubicBezTo>
                    <a:pt x="460" y="1277"/>
                    <a:pt x="877" y="2027"/>
                    <a:pt x="1329" y="2742"/>
                  </a:cubicBezTo>
                  <a:cubicBezTo>
                    <a:pt x="1389" y="2835"/>
                    <a:pt x="1600" y="2886"/>
                    <a:pt x="1793" y="2886"/>
                  </a:cubicBezTo>
                  <a:cubicBezTo>
                    <a:pt x="1871" y="2886"/>
                    <a:pt x="1947" y="2878"/>
                    <a:pt x="2008" y="2861"/>
                  </a:cubicBezTo>
                  <a:cubicBezTo>
                    <a:pt x="2187" y="2801"/>
                    <a:pt x="2306" y="2527"/>
                    <a:pt x="2365" y="2444"/>
                  </a:cubicBezTo>
                  <a:cubicBezTo>
                    <a:pt x="2377" y="1753"/>
                    <a:pt x="1151" y="134"/>
                    <a:pt x="639" y="15"/>
                  </a:cubicBezTo>
                  <a:cubicBezTo>
                    <a:pt x="599" y="5"/>
                    <a:pt x="559" y="0"/>
                    <a:pt x="52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0" name="Google Shape;3250;p35"/>
            <p:cNvSpPr/>
            <p:nvPr/>
          </p:nvSpPr>
          <p:spPr>
            <a:xfrm>
              <a:off x="8107258" y="1206303"/>
              <a:ext cx="68801" cy="91934"/>
            </a:xfrm>
            <a:custGeom>
              <a:avLst/>
              <a:gdLst/>
              <a:ahLst/>
              <a:cxnLst/>
              <a:rect l="l" t="t" r="r" b="b"/>
              <a:pathLst>
                <a:path w="2180" h="2913" extrusionOk="0">
                  <a:moveTo>
                    <a:pt x="536" y="0"/>
                  </a:moveTo>
                  <a:cubicBezTo>
                    <a:pt x="429" y="0"/>
                    <a:pt x="324" y="18"/>
                    <a:pt x="239" y="50"/>
                  </a:cubicBezTo>
                  <a:cubicBezTo>
                    <a:pt x="132" y="86"/>
                    <a:pt x="1" y="383"/>
                    <a:pt x="48" y="502"/>
                  </a:cubicBezTo>
                  <a:cubicBezTo>
                    <a:pt x="358" y="1240"/>
                    <a:pt x="703" y="1991"/>
                    <a:pt x="1084" y="2693"/>
                  </a:cubicBezTo>
                  <a:cubicBezTo>
                    <a:pt x="1152" y="2818"/>
                    <a:pt x="1421" y="2912"/>
                    <a:pt x="1616" y="2912"/>
                  </a:cubicBezTo>
                  <a:cubicBezTo>
                    <a:pt x="1663" y="2912"/>
                    <a:pt x="1705" y="2907"/>
                    <a:pt x="1739" y="2895"/>
                  </a:cubicBezTo>
                  <a:cubicBezTo>
                    <a:pt x="1953" y="2836"/>
                    <a:pt x="2084" y="2550"/>
                    <a:pt x="2180" y="2455"/>
                  </a:cubicBezTo>
                  <a:cubicBezTo>
                    <a:pt x="2180" y="1836"/>
                    <a:pt x="1298" y="276"/>
                    <a:pt x="906" y="86"/>
                  </a:cubicBezTo>
                  <a:cubicBezTo>
                    <a:pt x="801" y="27"/>
                    <a:pt x="667" y="0"/>
                    <a:pt x="5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1" name="Google Shape;3251;p35"/>
            <p:cNvSpPr/>
            <p:nvPr/>
          </p:nvSpPr>
          <p:spPr>
            <a:xfrm>
              <a:off x="8928647" y="405144"/>
              <a:ext cx="82340" cy="92187"/>
            </a:xfrm>
            <a:custGeom>
              <a:avLst/>
              <a:gdLst/>
              <a:ahLst/>
              <a:cxnLst/>
              <a:rect l="l" t="t" r="r" b="b"/>
              <a:pathLst>
                <a:path w="2609" h="2921" extrusionOk="0">
                  <a:moveTo>
                    <a:pt x="641" y="1"/>
                  </a:moveTo>
                  <a:cubicBezTo>
                    <a:pt x="626" y="1"/>
                    <a:pt x="611" y="2"/>
                    <a:pt x="596" y="4"/>
                  </a:cubicBezTo>
                  <a:cubicBezTo>
                    <a:pt x="215" y="52"/>
                    <a:pt x="1" y="302"/>
                    <a:pt x="203" y="611"/>
                  </a:cubicBezTo>
                  <a:cubicBezTo>
                    <a:pt x="632" y="1361"/>
                    <a:pt x="1132" y="2076"/>
                    <a:pt x="1656" y="2778"/>
                  </a:cubicBezTo>
                  <a:cubicBezTo>
                    <a:pt x="1734" y="2865"/>
                    <a:pt x="1927" y="2921"/>
                    <a:pt x="2091" y="2921"/>
                  </a:cubicBezTo>
                  <a:cubicBezTo>
                    <a:pt x="2151" y="2921"/>
                    <a:pt x="2206" y="2913"/>
                    <a:pt x="2251" y="2897"/>
                  </a:cubicBezTo>
                  <a:cubicBezTo>
                    <a:pt x="2418" y="2850"/>
                    <a:pt x="2525" y="2600"/>
                    <a:pt x="2596" y="2516"/>
                  </a:cubicBezTo>
                  <a:cubicBezTo>
                    <a:pt x="2608" y="1778"/>
                    <a:pt x="1406" y="183"/>
                    <a:pt x="822" y="40"/>
                  </a:cubicBezTo>
                  <a:cubicBezTo>
                    <a:pt x="764" y="20"/>
                    <a:pt x="706" y="1"/>
                    <a:pt x="64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2" name="Google Shape;3252;p35"/>
            <p:cNvSpPr/>
            <p:nvPr/>
          </p:nvSpPr>
          <p:spPr>
            <a:xfrm>
              <a:off x="7997906" y="758133"/>
              <a:ext cx="86096" cy="92786"/>
            </a:xfrm>
            <a:custGeom>
              <a:avLst/>
              <a:gdLst/>
              <a:ahLst/>
              <a:cxnLst/>
              <a:rect l="l" t="t" r="r" b="b"/>
              <a:pathLst>
                <a:path w="2728" h="2940" extrusionOk="0">
                  <a:moveTo>
                    <a:pt x="414" y="1"/>
                  </a:moveTo>
                  <a:cubicBezTo>
                    <a:pt x="314" y="1"/>
                    <a:pt x="217" y="47"/>
                    <a:pt x="132" y="166"/>
                  </a:cubicBezTo>
                  <a:cubicBezTo>
                    <a:pt x="1" y="344"/>
                    <a:pt x="61" y="773"/>
                    <a:pt x="203" y="975"/>
                  </a:cubicBezTo>
                  <a:cubicBezTo>
                    <a:pt x="596" y="1511"/>
                    <a:pt x="1037" y="2011"/>
                    <a:pt x="1501" y="2499"/>
                  </a:cubicBezTo>
                  <a:cubicBezTo>
                    <a:pt x="1668" y="2678"/>
                    <a:pt x="1918" y="2785"/>
                    <a:pt x="2192" y="2940"/>
                  </a:cubicBezTo>
                  <a:cubicBezTo>
                    <a:pt x="2382" y="2797"/>
                    <a:pt x="2632" y="2678"/>
                    <a:pt x="2680" y="2523"/>
                  </a:cubicBezTo>
                  <a:cubicBezTo>
                    <a:pt x="2728" y="2309"/>
                    <a:pt x="2680" y="1975"/>
                    <a:pt x="2525" y="1833"/>
                  </a:cubicBezTo>
                  <a:cubicBezTo>
                    <a:pt x="2037" y="1297"/>
                    <a:pt x="1489" y="797"/>
                    <a:pt x="942" y="297"/>
                  </a:cubicBezTo>
                  <a:cubicBezTo>
                    <a:pt x="788" y="151"/>
                    <a:pt x="596" y="1"/>
                    <a:pt x="4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3" name="Google Shape;3253;p35"/>
            <p:cNvSpPr/>
            <p:nvPr/>
          </p:nvSpPr>
          <p:spPr>
            <a:xfrm>
              <a:off x="8358374" y="1234138"/>
              <a:ext cx="84107" cy="89914"/>
            </a:xfrm>
            <a:custGeom>
              <a:avLst/>
              <a:gdLst/>
              <a:ahLst/>
              <a:cxnLst/>
              <a:rect l="l" t="t" r="r" b="b"/>
              <a:pathLst>
                <a:path w="2665" h="2849" extrusionOk="0">
                  <a:moveTo>
                    <a:pt x="435" y="1"/>
                  </a:moveTo>
                  <a:cubicBezTo>
                    <a:pt x="210" y="1"/>
                    <a:pt x="0" y="225"/>
                    <a:pt x="9" y="513"/>
                  </a:cubicBezTo>
                  <a:cubicBezTo>
                    <a:pt x="21" y="978"/>
                    <a:pt x="1497" y="2763"/>
                    <a:pt x="1962" y="2847"/>
                  </a:cubicBezTo>
                  <a:cubicBezTo>
                    <a:pt x="1977" y="2848"/>
                    <a:pt x="1992" y="2848"/>
                    <a:pt x="2008" y="2848"/>
                  </a:cubicBezTo>
                  <a:cubicBezTo>
                    <a:pt x="2183" y="2848"/>
                    <a:pt x="2410" y="2789"/>
                    <a:pt x="2497" y="2680"/>
                  </a:cubicBezTo>
                  <a:cubicBezTo>
                    <a:pt x="2593" y="2537"/>
                    <a:pt x="2664" y="2192"/>
                    <a:pt x="2581" y="2085"/>
                  </a:cubicBezTo>
                  <a:cubicBezTo>
                    <a:pt x="1985" y="1394"/>
                    <a:pt x="1366" y="704"/>
                    <a:pt x="676" y="96"/>
                  </a:cubicBezTo>
                  <a:cubicBezTo>
                    <a:pt x="600" y="30"/>
                    <a:pt x="516" y="1"/>
                    <a:pt x="4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4" name="Google Shape;3254;p35"/>
            <p:cNvSpPr/>
            <p:nvPr/>
          </p:nvSpPr>
          <p:spPr>
            <a:xfrm>
              <a:off x="8554419" y="331233"/>
              <a:ext cx="84581" cy="97047"/>
            </a:xfrm>
            <a:custGeom>
              <a:avLst/>
              <a:gdLst/>
              <a:ahLst/>
              <a:cxnLst/>
              <a:rect l="l" t="t" r="r" b="b"/>
              <a:pathLst>
                <a:path w="2680" h="3075" extrusionOk="0">
                  <a:moveTo>
                    <a:pt x="449" y="0"/>
                  </a:moveTo>
                  <a:cubicBezTo>
                    <a:pt x="320" y="0"/>
                    <a:pt x="146" y="44"/>
                    <a:pt x="0" y="60"/>
                  </a:cubicBezTo>
                  <a:cubicBezTo>
                    <a:pt x="48" y="227"/>
                    <a:pt x="36" y="441"/>
                    <a:pt x="119" y="584"/>
                  </a:cubicBezTo>
                  <a:cubicBezTo>
                    <a:pt x="488" y="1215"/>
                    <a:pt x="905" y="1822"/>
                    <a:pt x="1310" y="2441"/>
                  </a:cubicBezTo>
                  <a:cubicBezTo>
                    <a:pt x="1429" y="2632"/>
                    <a:pt x="1560" y="2858"/>
                    <a:pt x="1738" y="2989"/>
                  </a:cubicBezTo>
                  <a:cubicBezTo>
                    <a:pt x="1828" y="3041"/>
                    <a:pt x="1965" y="3075"/>
                    <a:pt x="2093" y="3075"/>
                  </a:cubicBezTo>
                  <a:cubicBezTo>
                    <a:pt x="2168" y="3075"/>
                    <a:pt x="2241" y="3063"/>
                    <a:pt x="2298" y="3037"/>
                  </a:cubicBezTo>
                  <a:cubicBezTo>
                    <a:pt x="2477" y="2953"/>
                    <a:pt x="2560" y="2739"/>
                    <a:pt x="2679" y="2584"/>
                  </a:cubicBezTo>
                  <a:cubicBezTo>
                    <a:pt x="2596" y="2382"/>
                    <a:pt x="2560" y="2215"/>
                    <a:pt x="2477" y="2108"/>
                  </a:cubicBezTo>
                  <a:cubicBezTo>
                    <a:pt x="1858" y="1406"/>
                    <a:pt x="1250" y="715"/>
                    <a:pt x="595" y="36"/>
                  </a:cubicBezTo>
                  <a:cubicBezTo>
                    <a:pt x="561" y="10"/>
                    <a:pt x="510" y="0"/>
                    <a:pt x="44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5" name="Google Shape;3255;p35"/>
            <p:cNvSpPr/>
            <p:nvPr/>
          </p:nvSpPr>
          <p:spPr>
            <a:xfrm>
              <a:off x="8717863" y="345655"/>
              <a:ext cx="71799" cy="91556"/>
            </a:xfrm>
            <a:custGeom>
              <a:avLst/>
              <a:gdLst/>
              <a:ahLst/>
              <a:cxnLst/>
              <a:rect l="l" t="t" r="r" b="b"/>
              <a:pathLst>
                <a:path w="2275" h="2901" extrusionOk="0">
                  <a:moveTo>
                    <a:pt x="397" y="1"/>
                  </a:moveTo>
                  <a:cubicBezTo>
                    <a:pt x="285" y="1"/>
                    <a:pt x="186" y="18"/>
                    <a:pt x="119" y="79"/>
                  </a:cubicBezTo>
                  <a:cubicBezTo>
                    <a:pt x="0" y="175"/>
                    <a:pt x="0" y="579"/>
                    <a:pt x="96" y="794"/>
                  </a:cubicBezTo>
                  <a:cubicBezTo>
                    <a:pt x="310" y="1330"/>
                    <a:pt x="619" y="1830"/>
                    <a:pt x="905" y="2353"/>
                  </a:cubicBezTo>
                  <a:cubicBezTo>
                    <a:pt x="989" y="2496"/>
                    <a:pt x="1072" y="2663"/>
                    <a:pt x="1203" y="2734"/>
                  </a:cubicBezTo>
                  <a:cubicBezTo>
                    <a:pt x="1341" y="2817"/>
                    <a:pt x="1537" y="2900"/>
                    <a:pt x="1684" y="2900"/>
                  </a:cubicBezTo>
                  <a:cubicBezTo>
                    <a:pt x="1727" y="2900"/>
                    <a:pt x="1766" y="2893"/>
                    <a:pt x="1798" y="2877"/>
                  </a:cubicBezTo>
                  <a:cubicBezTo>
                    <a:pt x="1977" y="2794"/>
                    <a:pt x="2084" y="2532"/>
                    <a:pt x="2274" y="2258"/>
                  </a:cubicBezTo>
                  <a:cubicBezTo>
                    <a:pt x="1846" y="1532"/>
                    <a:pt x="1429" y="818"/>
                    <a:pt x="1000" y="115"/>
                  </a:cubicBezTo>
                  <a:cubicBezTo>
                    <a:pt x="965" y="79"/>
                    <a:pt x="905" y="32"/>
                    <a:pt x="870" y="32"/>
                  </a:cubicBezTo>
                  <a:cubicBezTo>
                    <a:pt x="720" y="32"/>
                    <a:pt x="547" y="1"/>
                    <a:pt x="39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6" name="Google Shape;3256;p35"/>
            <p:cNvSpPr/>
            <p:nvPr/>
          </p:nvSpPr>
          <p:spPr>
            <a:xfrm>
              <a:off x="8706597" y="613024"/>
              <a:ext cx="74797" cy="101876"/>
            </a:xfrm>
            <a:custGeom>
              <a:avLst/>
              <a:gdLst/>
              <a:ahLst/>
              <a:cxnLst/>
              <a:rect l="l" t="t" r="r" b="b"/>
              <a:pathLst>
                <a:path w="2370" h="3228" extrusionOk="0">
                  <a:moveTo>
                    <a:pt x="373" y="0"/>
                  </a:moveTo>
                  <a:cubicBezTo>
                    <a:pt x="316" y="0"/>
                    <a:pt x="261" y="8"/>
                    <a:pt x="214" y="25"/>
                  </a:cubicBezTo>
                  <a:cubicBezTo>
                    <a:pt x="119" y="73"/>
                    <a:pt x="0" y="311"/>
                    <a:pt x="36" y="382"/>
                  </a:cubicBezTo>
                  <a:cubicBezTo>
                    <a:pt x="465" y="1311"/>
                    <a:pt x="929" y="2228"/>
                    <a:pt x="1417" y="3121"/>
                  </a:cubicBezTo>
                  <a:cubicBezTo>
                    <a:pt x="1454" y="3194"/>
                    <a:pt x="1605" y="3227"/>
                    <a:pt x="1757" y="3227"/>
                  </a:cubicBezTo>
                  <a:cubicBezTo>
                    <a:pt x="1851" y="3227"/>
                    <a:pt x="1944" y="3215"/>
                    <a:pt x="2012" y="3192"/>
                  </a:cubicBezTo>
                  <a:cubicBezTo>
                    <a:pt x="2155" y="3156"/>
                    <a:pt x="2250" y="2918"/>
                    <a:pt x="2370" y="2763"/>
                  </a:cubicBezTo>
                  <a:cubicBezTo>
                    <a:pt x="2274" y="2537"/>
                    <a:pt x="2239" y="2359"/>
                    <a:pt x="2131" y="2192"/>
                  </a:cubicBezTo>
                  <a:cubicBezTo>
                    <a:pt x="1798" y="1668"/>
                    <a:pt x="1477" y="1132"/>
                    <a:pt x="1131" y="608"/>
                  </a:cubicBezTo>
                  <a:cubicBezTo>
                    <a:pt x="1000" y="394"/>
                    <a:pt x="846" y="204"/>
                    <a:pt x="655" y="73"/>
                  </a:cubicBezTo>
                  <a:cubicBezTo>
                    <a:pt x="586" y="27"/>
                    <a:pt x="477" y="0"/>
                    <a:pt x="37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7" name="Google Shape;3257;p35"/>
            <p:cNvSpPr/>
            <p:nvPr/>
          </p:nvSpPr>
          <p:spPr>
            <a:xfrm>
              <a:off x="7807794" y="537724"/>
              <a:ext cx="87200" cy="82877"/>
            </a:xfrm>
            <a:custGeom>
              <a:avLst/>
              <a:gdLst/>
              <a:ahLst/>
              <a:cxnLst/>
              <a:rect l="l" t="t" r="r" b="b"/>
              <a:pathLst>
                <a:path w="2763" h="2626" extrusionOk="0">
                  <a:moveTo>
                    <a:pt x="447" y="1"/>
                  </a:moveTo>
                  <a:cubicBezTo>
                    <a:pt x="328" y="1"/>
                    <a:pt x="197" y="19"/>
                    <a:pt x="75" y="19"/>
                  </a:cubicBezTo>
                  <a:cubicBezTo>
                    <a:pt x="58" y="19"/>
                    <a:pt x="41" y="19"/>
                    <a:pt x="24" y="18"/>
                  </a:cubicBezTo>
                  <a:lnTo>
                    <a:pt x="24" y="18"/>
                  </a:lnTo>
                  <a:cubicBezTo>
                    <a:pt x="60" y="244"/>
                    <a:pt x="0" y="554"/>
                    <a:pt x="119" y="697"/>
                  </a:cubicBezTo>
                  <a:cubicBezTo>
                    <a:pt x="608" y="1280"/>
                    <a:pt x="1167" y="1828"/>
                    <a:pt x="1727" y="2363"/>
                  </a:cubicBezTo>
                  <a:cubicBezTo>
                    <a:pt x="1846" y="2482"/>
                    <a:pt x="2048" y="2518"/>
                    <a:pt x="2275" y="2625"/>
                  </a:cubicBezTo>
                  <a:cubicBezTo>
                    <a:pt x="2441" y="2482"/>
                    <a:pt x="2703" y="2363"/>
                    <a:pt x="2739" y="2221"/>
                  </a:cubicBezTo>
                  <a:cubicBezTo>
                    <a:pt x="2763" y="1982"/>
                    <a:pt x="2703" y="1637"/>
                    <a:pt x="2536" y="1494"/>
                  </a:cubicBezTo>
                  <a:cubicBezTo>
                    <a:pt x="1965" y="970"/>
                    <a:pt x="1346" y="506"/>
                    <a:pt x="715" y="66"/>
                  </a:cubicBezTo>
                  <a:cubicBezTo>
                    <a:pt x="643" y="14"/>
                    <a:pt x="549" y="1"/>
                    <a:pt x="4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8" name="Google Shape;3258;p35"/>
            <p:cNvSpPr/>
            <p:nvPr/>
          </p:nvSpPr>
          <p:spPr>
            <a:xfrm>
              <a:off x="7707594" y="681980"/>
              <a:ext cx="76943" cy="82750"/>
            </a:xfrm>
            <a:custGeom>
              <a:avLst/>
              <a:gdLst/>
              <a:ahLst/>
              <a:cxnLst/>
              <a:rect l="l" t="t" r="r" b="b"/>
              <a:pathLst>
                <a:path w="2438" h="2622" extrusionOk="0">
                  <a:moveTo>
                    <a:pt x="659" y="1"/>
                  </a:moveTo>
                  <a:cubicBezTo>
                    <a:pt x="274" y="1"/>
                    <a:pt x="0" y="359"/>
                    <a:pt x="211" y="769"/>
                  </a:cubicBezTo>
                  <a:cubicBezTo>
                    <a:pt x="508" y="1364"/>
                    <a:pt x="889" y="1936"/>
                    <a:pt x="1306" y="2472"/>
                  </a:cubicBezTo>
                  <a:cubicBezTo>
                    <a:pt x="1390" y="2564"/>
                    <a:pt x="1606" y="2621"/>
                    <a:pt x="1796" y="2621"/>
                  </a:cubicBezTo>
                  <a:cubicBezTo>
                    <a:pt x="1875" y="2621"/>
                    <a:pt x="1949" y="2612"/>
                    <a:pt x="2009" y="2591"/>
                  </a:cubicBezTo>
                  <a:cubicBezTo>
                    <a:pt x="2223" y="2531"/>
                    <a:pt x="2342" y="2245"/>
                    <a:pt x="2425" y="2162"/>
                  </a:cubicBezTo>
                  <a:cubicBezTo>
                    <a:pt x="2437" y="1519"/>
                    <a:pt x="1235" y="78"/>
                    <a:pt x="747" y="7"/>
                  </a:cubicBezTo>
                  <a:cubicBezTo>
                    <a:pt x="717" y="3"/>
                    <a:pt x="687" y="1"/>
                    <a:pt x="6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9" name="Google Shape;3259;p35"/>
            <p:cNvSpPr/>
            <p:nvPr/>
          </p:nvSpPr>
          <p:spPr>
            <a:xfrm>
              <a:off x="8555524" y="687061"/>
              <a:ext cx="74040" cy="98373"/>
            </a:xfrm>
            <a:custGeom>
              <a:avLst/>
              <a:gdLst/>
              <a:ahLst/>
              <a:cxnLst/>
              <a:rect l="l" t="t" r="r" b="b"/>
              <a:pathLst>
                <a:path w="2346" h="3117" extrusionOk="0">
                  <a:moveTo>
                    <a:pt x="775" y="1"/>
                  </a:moveTo>
                  <a:cubicBezTo>
                    <a:pt x="275" y="13"/>
                    <a:pt x="1" y="429"/>
                    <a:pt x="191" y="846"/>
                  </a:cubicBezTo>
                  <a:cubicBezTo>
                    <a:pt x="513" y="1537"/>
                    <a:pt x="918" y="2203"/>
                    <a:pt x="1322" y="2858"/>
                  </a:cubicBezTo>
                  <a:cubicBezTo>
                    <a:pt x="1394" y="2989"/>
                    <a:pt x="1620" y="3084"/>
                    <a:pt x="1787" y="3108"/>
                  </a:cubicBezTo>
                  <a:cubicBezTo>
                    <a:pt x="1821" y="3114"/>
                    <a:pt x="1854" y="3117"/>
                    <a:pt x="1886" y="3117"/>
                  </a:cubicBezTo>
                  <a:cubicBezTo>
                    <a:pt x="2182" y="3117"/>
                    <a:pt x="2346" y="2874"/>
                    <a:pt x="2227" y="2573"/>
                  </a:cubicBezTo>
                  <a:cubicBezTo>
                    <a:pt x="1930" y="1858"/>
                    <a:pt x="1632" y="1144"/>
                    <a:pt x="1275" y="465"/>
                  </a:cubicBezTo>
                  <a:cubicBezTo>
                    <a:pt x="1156" y="251"/>
                    <a:pt x="894" y="108"/>
                    <a:pt x="77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0" name="Google Shape;3260;p35"/>
            <p:cNvSpPr/>
            <p:nvPr/>
          </p:nvSpPr>
          <p:spPr>
            <a:xfrm>
              <a:off x="7701093" y="818947"/>
              <a:ext cx="77417" cy="82813"/>
            </a:xfrm>
            <a:custGeom>
              <a:avLst/>
              <a:gdLst/>
              <a:ahLst/>
              <a:cxnLst/>
              <a:rect l="l" t="t" r="r" b="b"/>
              <a:pathLst>
                <a:path w="2453" h="2624" extrusionOk="0">
                  <a:moveTo>
                    <a:pt x="726" y="1"/>
                  </a:moveTo>
                  <a:cubicBezTo>
                    <a:pt x="262" y="1"/>
                    <a:pt x="0" y="358"/>
                    <a:pt x="202" y="751"/>
                  </a:cubicBezTo>
                  <a:cubicBezTo>
                    <a:pt x="583" y="1370"/>
                    <a:pt x="1024" y="1965"/>
                    <a:pt x="1500" y="2525"/>
                  </a:cubicBezTo>
                  <a:cubicBezTo>
                    <a:pt x="1560" y="2590"/>
                    <a:pt x="1712" y="2623"/>
                    <a:pt x="1868" y="2623"/>
                  </a:cubicBezTo>
                  <a:cubicBezTo>
                    <a:pt x="2024" y="2623"/>
                    <a:pt x="2185" y="2590"/>
                    <a:pt x="2262" y="2525"/>
                  </a:cubicBezTo>
                  <a:cubicBezTo>
                    <a:pt x="2405" y="2382"/>
                    <a:pt x="2453" y="1930"/>
                    <a:pt x="2334" y="1751"/>
                  </a:cubicBezTo>
                  <a:cubicBezTo>
                    <a:pt x="1988" y="1215"/>
                    <a:pt x="1548" y="739"/>
                    <a:pt x="1131" y="239"/>
                  </a:cubicBezTo>
                  <a:cubicBezTo>
                    <a:pt x="1012" y="108"/>
                    <a:pt x="822" y="48"/>
                    <a:pt x="7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1" name="Google Shape;3261;p35"/>
            <p:cNvSpPr/>
            <p:nvPr/>
          </p:nvSpPr>
          <p:spPr>
            <a:xfrm>
              <a:off x="8154692" y="249305"/>
              <a:ext cx="77732" cy="81078"/>
            </a:xfrm>
            <a:custGeom>
              <a:avLst/>
              <a:gdLst/>
              <a:ahLst/>
              <a:cxnLst/>
              <a:rect l="l" t="t" r="r" b="b"/>
              <a:pathLst>
                <a:path w="2463" h="2569" extrusionOk="0">
                  <a:moveTo>
                    <a:pt x="695" y="1"/>
                  </a:moveTo>
                  <a:cubicBezTo>
                    <a:pt x="344" y="1"/>
                    <a:pt x="1" y="351"/>
                    <a:pt x="176" y="656"/>
                  </a:cubicBezTo>
                  <a:cubicBezTo>
                    <a:pt x="522" y="1275"/>
                    <a:pt x="915" y="1906"/>
                    <a:pt x="1415" y="2394"/>
                  </a:cubicBezTo>
                  <a:cubicBezTo>
                    <a:pt x="1536" y="2516"/>
                    <a:pt x="1677" y="2569"/>
                    <a:pt x="1815" y="2569"/>
                  </a:cubicBezTo>
                  <a:cubicBezTo>
                    <a:pt x="2138" y="2569"/>
                    <a:pt x="2446" y="2281"/>
                    <a:pt x="2462" y="1906"/>
                  </a:cubicBezTo>
                  <a:cubicBezTo>
                    <a:pt x="2462" y="1430"/>
                    <a:pt x="1177" y="49"/>
                    <a:pt x="712" y="1"/>
                  </a:cubicBezTo>
                  <a:cubicBezTo>
                    <a:pt x="706" y="1"/>
                    <a:pt x="701" y="1"/>
                    <a:pt x="69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2" name="Google Shape;3262;p35"/>
            <p:cNvSpPr/>
            <p:nvPr/>
          </p:nvSpPr>
          <p:spPr>
            <a:xfrm>
              <a:off x="8423259" y="1086032"/>
              <a:ext cx="76691" cy="71199"/>
            </a:xfrm>
            <a:custGeom>
              <a:avLst/>
              <a:gdLst/>
              <a:ahLst/>
              <a:cxnLst/>
              <a:rect l="l" t="t" r="r" b="b"/>
              <a:pathLst>
                <a:path w="2430" h="2256" extrusionOk="0">
                  <a:moveTo>
                    <a:pt x="546" y="0"/>
                  </a:moveTo>
                  <a:cubicBezTo>
                    <a:pt x="280" y="0"/>
                    <a:pt x="37" y="244"/>
                    <a:pt x="1" y="575"/>
                  </a:cubicBezTo>
                  <a:cubicBezTo>
                    <a:pt x="25" y="646"/>
                    <a:pt x="37" y="765"/>
                    <a:pt x="60" y="860"/>
                  </a:cubicBezTo>
                  <a:cubicBezTo>
                    <a:pt x="346" y="1622"/>
                    <a:pt x="977" y="2015"/>
                    <a:pt x="1692" y="2242"/>
                  </a:cubicBezTo>
                  <a:cubicBezTo>
                    <a:pt x="1720" y="2251"/>
                    <a:pt x="1753" y="2255"/>
                    <a:pt x="1789" y="2255"/>
                  </a:cubicBezTo>
                  <a:cubicBezTo>
                    <a:pt x="1980" y="2255"/>
                    <a:pt x="2252" y="2132"/>
                    <a:pt x="2323" y="1992"/>
                  </a:cubicBezTo>
                  <a:cubicBezTo>
                    <a:pt x="2430" y="1801"/>
                    <a:pt x="2418" y="1384"/>
                    <a:pt x="2287" y="1241"/>
                  </a:cubicBezTo>
                  <a:cubicBezTo>
                    <a:pt x="1834" y="813"/>
                    <a:pt x="1334" y="432"/>
                    <a:pt x="810" y="87"/>
                  </a:cubicBezTo>
                  <a:cubicBezTo>
                    <a:pt x="724" y="27"/>
                    <a:pt x="634" y="0"/>
                    <a:pt x="54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3" name="Google Shape;3263;p35"/>
            <p:cNvSpPr/>
            <p:nvPr/>
          </p:nvSpPr>
          <p:spPr>
            <a:xfrm>
              <a:off x="7829665" y="255112"/>
              <a:ext cx="77732" cy="83255"/>
            </a:xfrm>
            <a:custGeom>
              <a:avLst/>
              <a:gdLst/>
              <a:ahLst/>
              <a:cxnLst/>
              <a:rect l="l" t="t" r="r" b="b"/>
              <a:pathLst>
                <a:path w="2463" h="2638" extrusionOk="0">
                  <a:moveTo>
                    <a:pt x="619" y="1"/>
                  </a:moveTo>
                  <a:cubicBezTo>
                    <a:pt x="292" y="1"/>
                    <a:pt x="1" y="319"/>
                    <a:pt x="177" y="627"/>
                  </a:cubicBezTo>
                  <a:cubicBezTo>
                    <a:pt x="569" y="1293"/>
                    <a:pt x="1046" y="1936"/>
                    <a:pt x="1534" y="2544"/>
                  </a:cubicBezTo>
                  <a:cubicBezTo>
                    <a:pt x="1586" y="2608"/>
                    <a:pt x="1708" y="2638"/>
                    <a:pt x="1836" y="2638"/>
                  </a:cubicBezTo>
                  <a:cubicBezTo>
                    <a:pt x="1943" y="2638"/>
                    <a:pt x="2053" y="2617"/>
                    <a:pt x="2129" y="2579"/>
                  </a:cubicBezTo>
                  <a:cubicBezTo>
                    <a:pt x="2308" y="2508"/>
                    <a:pt x="2403" y="2270"/>
                    <a:pt x="2463" y="2198"/>
                  </a:cubicBezTo>
                  <a:cubicBezTo>
                    <a:pt x="2439" y="1603"/>
                    <a:pt x="1129" y="91"/>
                    <a:pt x="700" y="8"/>
                  </a:cubicBezTo>
                  <a:cubicBezTo>
                    <a:pt x="673" y="3"/>
                    <a:pt x="646" y="1"/>
                    <a:pt x="6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4" name="Google Shape;3264;p35"/>
            <p:cNvSpPr/>
            <p:nvPr/>
          </p:nvSpPr>
          <p:spPr>
            <a:xfrm>
              <a:off x="7695444" y="544162"/>
              <a:ext cx="70284" cy="79247"/>
            </a:xfrm>
            <a:custGeom>
              <a:avLst/>
              <a:gdLst/>
              <a:ahLst/>
              <a:cxnLst/>
              <a:rect l="l" t="t" r="r" b="b"/>
              <a:pathLst>
                <a:path w="2227" h="2511" extrusionOk="0">
                  <a:moveTo>
                    <a:pt x="820" y="0"/>
                  </a:moveTo>
                  <a:cubicBezTo>
                    <a:pt x="745" y="0"/>
                    <a:pt x="662" y="16"/>
                    <a:pt x="572" y="52"/>
                  </a:cubicBezTo>
                  <a:cubicBezTo>
                    <a:pt x="203" y="195"/>
                    <a:pt x="0" y="576"/>
                    <a:pt x="155" y="897"/>
                  </a:cubicBezTo>
                  <a:cubicBezTo>
                    <a:pt x="429" y="1421"/>
                    <a:pt x="774" y="1957"/>
                    <a:pt x="1203" y="2362"/>
                  </a:cubicBezTo>
                  <a:cubicBezTo>
                    <a:pt x="1315" y="2464"/>
                    <a:pt x="1444" y="2511"/>
                    <a:pt x="1572" y="2511"/>
                  </a:cubicBezTo>
                  <a:cubicBezTo>
                    <a:pt x="1904" y="2511"/>
                    <a:pt x="2227" y="2195"/>
                    <a:pt x="2227" y="1731"/>
                  </a:cubicBezTo>
                  <a:cubicBezTo>
                    <a:pt x="2167" y="1624"/>
                    <a:pt x="2096" y="1421"/>
                    <a:pt x="1965" y="1231"/>
                  </a:cubicBezTo>
                  <a:cubicBezTo>
                    <a:pt x="1786" y="945"/>
                    <a:pt x="1572" y="695"/>
                    <a:pt x="1393" y="409"/>
                  </a:cubicBezTo>
                  <a:cubicBezTo>
                    <a:pt x="1247" y="180"/>
                    <a:pt x="1072" y="0"/>
                    <a:pt x="82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5" name="Google Shape;3265;p35"/>
            <p:cNvSpPr/>
            <p:nvPr/>
          </p:nvSpPr>
          <p:spPr>
            <a:xfrm>
              <a:off x="7784882" y="967369"/>
              <a:ext cx="89346" cy="80699"/>
            </a:xfrm>
            <a:custGeom>
              <a:avLst/>
              <a:gdLst/>
              <a:ahLst/>
              <a:cxnLst/>
              <a:rect l="l" t="t" r="r" b="b"/>
              <a:pathLst>
                <a:path w="2831" h="2557" extrusionOk="0">
                  <a:moveTo>
                    <a:pt x="284" y="1"/>
                  </a:moveTo>
                  <a:cubicBezTo>
                    <a:pt x="244" y="1"/>
                    <a:pt x="211" y="8"/>
                    <a:pt x="191" y="25"/>
                  </a:cubicBezTo>
                  <a:cubicBezTo>
                    <a:pt x="72" y="108"/>
                    <a:pt x="0" y="322"/>
                    <a:pt x="0" y="477"/>
                  </a:cubicBezTo>
                  <a:cubicBezTo>
                    <a:pt x="0" y="620"/>
                    <a:pt x="83" y="799"/>
                    <a:pt x="191" y="882"/>
                  </a:cubicBezTo>
                  <a:cubicBezTo>
                    <a:pt x="798" y="1418"/>
                    <a:pt x="1393" y="1989"/>
                    <a:pt x="2036" y="2465"/>
                  </a:cubicBezTo>
                  <a:cubicBezTo>
                    <a:pt x="2122" y="2528"/>
                    <a:pt x="2215" y="2557"/>
                    <a:pt x="2306" y="2557"/>
                  </a:cubicBezTo>
                  <a:cubicBezTo>
                    <a:pt x="2579" y="2557"/>
                    <a:pt x="2831" y="2296"/>
                    <a:pt x="2822" y="1894"/>
                  </a:cubicBezTo>
                  <a:cubicBezTo>
                    <a:pt x="2715" y="1775"/>
                    <a:pt x="2548" y="1549"/>
                    <a:pt x="2346" y="1394"/>
                  </a:cubicBezTo>
                  <a:cubicBezTo>
                    <a:pt x="1774" y="953"/>
                    <a:pt x="1203" y="525"/>
                    <a:pt x="619" y="108"/>
                  </a:cubicBezTo>
                  <a:cubicBezTo>
                    <a:pt x="534" y="48"/>
                    <a:pt x="387" y="1"/>
                    <a:pt x="28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6" name="Google Shape;3266;p35"/>
            <p:cNvSpPr/>
            <p:nvPr/>
          </p:nvSpPr>
          <p:spPr>
            <a:xfrm>
              <a:off x="7785261" y="358153"/>
              <a:ext cx="73282" cy="69306"/>
            </a:xfrm>
            <a:custGeom>
              <a:avLst/>
              <a:gdLst/>
              <a:ahLst/>
              <a:cxnLst/>
              <a:rect l="l" t="t" r="r" b="b"/>
              <a:pathLst>
                <a:path w="2322" h="2196" extrusionOk="0">
                  <a:moveTo>
                    <a:pt x="514" y="1"/>
                  </a:moveTo>
                  <a:cubicBezTo>
                    <a:pt x="390" y="1"/>
                    <a:pt x="242" y="48"/>
                    <a:pt x="179" y="112"/>
                  </a:cubicBezTo>
                  <a:cubicBezTo>
                    <a:pt x="60" y="219"/>
                    <a:pt x="0" y="469"/>
                    <a:pt x="36" y="600"/>
                  </a:cubicBezTo>
                  <a:cubicBezTo>
                    <a:pt x="274" y="1326"/>
                    <a:pt x="810" y="1803"/>
                    <a:pt x="1465" y="2136"/>
                  </a:cubicBezTo>
                  <a:cubicBezTo>
                    <a:pt x="1549" y="2177"/>
                    <a:pt x="1634" y="2196"/>
                    <a:pt x="1716" y="2196"/>
                  </a:cubicBezTo>
                  <a:cubicBezTo>
                    <a:pt x="2041" y="2196"/>
                    <a:pt x="2322" y="1899"/>
                    <a:pt x="2322" y="1481"/>
                  </a:cubicBezTo>
                  <a:cubicBezTo>
                    <a:pt x="2286" y="1422"/>
                    <a:pt x="2262" y="1243"/>
                    <a:pt x="2167" y="1148"/>
                  </a:cubicBezTo>
                  <a:cubicBezTo>
                    <a:pt x="1679" y="767"/>
                    <a:pt x="1191" y="374"/>
                    <a:pt x="667" y="41"/>
                  </a:cubicBezTo>
                  <a:cubicBezTo>
                    <a:pt x="631" y="13"/>
                    <a:pt x="576" y="1"/>
                    <a:pt x="5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7" name="Google Shape;3267;p35"/>
            <p:cNvSpPr/>
            <p:nvPr/>
          </p:nvSpPr>
          <p:spPr>
            <a:xfrm>
              <a:off x="8884306" y="1185411"/>
              <a:ext cx="71799" cy="79594"/>
            </a:xfrm>
            <a:custGeom>
              <a:avLst/>
              <a:gdLst/>
              <a:ahLst/>
              <a:cxnLst/>
              <a:rect l="l" t="t" r="r" b="b"/>
              <a:pathLst>
                <a:path w="2275" h="2522" extrusionOk="0">
                  <a:moveTo>
                    <a:pt x="484" y="0"/>
                  </a:moveTo>
                  <a:cubicBezTo>
                    <a:pt x="451" y="0"/>
                    <a:pt x="421" y="3"/>
                    <a:pt x="394" y="9"/>
                  </a:cubicBezTo>
                  <a:cubicBezTo>
                    <a:pt x="263" y="81"/>
                    <a:pt x="179" y="295"/>
                    <a:pt x="1" y="557"/>
                  </a:cubicBezTo>
                  <a:cubicBezTo>
                    <a:pt x="334" y="1093"/>
                    <a:pt x="668" y="1629"/>
                    <a:pt x="989" y="2129"/>
                  </a:cubicBezTo>
                  <a:cubicBezTo>
                    <a:pt x="1139" y="2345"/>
                    <a:pt x="1336" y="2521"/>
                    <a:pt x="1567" y="2521"/>
                  </a:cubicBezTo>
                  <a:cubicBezTo>
                    <a:pt x="1666" y="2521"/>
                    <a:pt x="1771" y="2489"/>
                    <a:pt x="1882" y="2414"/>
                  </a:cubicBezTo>
                  <a:cubicBezTo>
                    <a:pt x="2275" y="2164"/>
                    <a:pt x="2215" y="1771"/>
                    <a:pt x="1977" y="1450"/>
                  </a:cubicBezTo>
                  <a:cubicBezTo>
                    <a:pt x="1644" y="998"/>
                    <a:pt x="1311" y="569"/>
                    <a:pt x="918" y="164"/>
                  </a:cubicBezTo>
                  <a:cubicBezTo>
                    <a:pt x="829" y="66"/>
                    <a:pt x="636" y="0"/>
                    <a:pt x="48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8" name="Google Shape;3268;p35"/>
            <p:cNvSpPr/>
            <p:nvPr/>
          </p:nvSpPr>
          <p:spPr>
            <a:xfrm>
              <a:off x="8478519" y="1424787"/>
              <a:ext cx="79689" cy="75113"/>
            </a:xfrm>
            <a:custGeom>
              <a:avLst/>
              <a:gdLst/>
              <a:ahLst/>
              <a:cxnLst/>
              <a:rect l="l" t="t" r="r" b="b"/>
              <a:pathLst>
                <a:path w="2525" h="2380" extrusionOk="0">
                  <a:moveTo>
                    <a:pt x="509" y="1"/>
                  </a:moveTo>
                  <a:cubicBezTo>
                    <a:pt x="489" y="1"/>
                    <a:pt x="470" y="3"/>
                    <a:pt x="453" y="9"/>
                  </a:cubicBezTo>
                  <a:cubicBezTo>
                    <a:pt x="262" y="68"/>
                    <a:pt x="143" y="342"/>
                    <a:pt x="0" y="544"/>
                  </a:cubicBezTo>
                  <a:cubicBezTo>
                    <a:pt x="131" y="854"/>
                    <a:pt x="179" y="1140"/>
                    <a:pt x="345" y="1294"/>
                  </a:cubicBezTo>
                  <a:cubicBezTo>
                    <a:pt x="643" y="1628"/>
                    <a:pt x="1000" y="1890"/>
                    <a:pt x="1357" y="2152"/>
                  </a:cubicBezTo>
                  <a:cubicBezTo>
                    <a:pt x="1517" y="2270"/>
                    <a:pt x="1693" y="2380"/>
                    <a:pt x="1869" y="2380"/>
                  </a:cubicBezTo>
                  <a:cubicBezTo>
                    <a:pt x="1995" y="2380"/>
                    <a:pt x="2120" y="2324"/>
                    <a:pt x="2238" y="2176"/>
                  </a:cubicBezTo>
                  <a:cubicBezTo>
                    <a:pt x="2524" y="1818"/>
                    <a:pt x="2250" y="1556"/>
                    <a:pt x="2024" y="1318"/>
                  </a:cubicBezTo>
                  <a:cubicBezTo>
                    <a:pt x="1691" y="973"/>
                    <a:pt x="1357" y="616"/>
                    <a:pt x="1024" y="282"/>
                  </a:cubicBezTo>
                  <a:cubicBezTo>
                    <a:pt x="887" y="156"/>
                    <a:pt x="665" y="1"/>
                    <a:pt x="50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9" name="Google Shape;3269;p35"/>
            <p:cNvSpPr/>
            <p:nvPr/>
          </p:nvSpPr>
          <p:spPr>
            <a:xfrm>
              <a:off x="8956829" y="1086095"/>
              <a:ext cx="80825" cy="74576"/>
            </a:xfrm>
            <a:custGeom>
              <a:avLst/>
              <a:gdLst/>
              <a:ahLst/>
              <a:cxnLst/>
              <a:rect l="l" t="t" r="r" b="b"/>
              <a:pathLst>
                <a:path w="2561" h="2363" extrusionOk="0">
                  <a:moveTo>
                    <a:pt x="472" y="1"/>
                  </a:moveTo>
                  <a:cubicBezTo>
                    <a:pt x="424" y="1"/>
                    <a:pt x="380" y="8"/>
                    <a:pt x="346" y="25"/>
                  </a:cubicBezTo>
                  <a:cubicBezTo>
                    <a:pt x="203" y="108"/>
                    <a:pt x="120" y="323"/>
                    <a:pt x="1" y="501"/>
                  </a:cubicBezTo>
                  <a:cubicBezTo>
                    <a:pt x="144" y="751"/>
                    <a:pt x="215" y="989"/>
                    <a:pt x="382" y="1156"/>
                  </a:cubicBezTo>
                  <a:cubicBezTo>
                    <a:pt x="656" y="1478"/>
                    <a:pt x="977" y="1811"/>
                    <a:pt x="1310" y="2097"/>
                  </a:cubicBezTo>
                  <a:cubicBezTo>
                    <a:pt x="1476" y="2241"/>
                    <a:pt x="1669" y="2362"/>
                    <a:pt x="1865" y="2362"/>
                  </a:cubicBezTo>
                  <a:cubicBezTo>
                    <a:pt x="2007" y="2362"/>
                    <a:pt x="2151" y="2298"/>
                    <a:pt x="2287" y="2132"/>
                  </a:cubicBezTo>
                  <a:cubicBezTo>
                    <a:pt x="2561" y="1775"/>
                    <a:pt x="2299" y="1478"/>
                    <a:pt x="2049" y="1228"/>
                  </a:cubicBezTo>
                  <a:cubicBezTo>
                    <a:pt x="1644" y="847"/>
                    <a:pt x="1239" y="466"/>
                    <a:pt x="822" y="108"/>
                  </a:cubicBezTo>
                  <a:cubicBezTo>
                    <a:pt x="745" y="48"/>
                    <a:pt x="595" y="1"/>
                    <a:pt x="47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0" name="Google Shape;3270;p35"/>
            <p:cNvSpPr/>
            <p:nvPr/>
          </p:nvSpPr>
          <p:spPr>
            <a:xfrm>
              <a:off x="8295508" y="715907"/>
              <a:ext cx="64666" cy="82403"/>
            </a:xfrm>
            <a:custGeom>
              <a:avLst/>
              <a:gdLst/>
              <a:ahLst/>
              <a:cxnLst/>
              <a:rect l="l" t="t" r="r" b="b"/>
              <a:pathLst>
                <a:path w="2049" h="2611" extrusionOk="0">
                  <a:moveTo>
                    <a:pt x="488" y="0"/>
                  </a:moveTo>
                  <a:cubicBezTo>
                    <a:pt x="387" y="0"/>
                    <a:pt x="282" y="27"/>
                    <a:pt x="215" y="87"/>
                  </a:cubicBezTo>
                  <a:cubicBezTo>
                    <a:pt x="96" y="158"/>
                    <a:pt x="1" y="396"/>
                    <a:pt x="48" y="504"/>
                  </a:cubicBezTo>
                  <a:cubicBezTo>
                    <a:pt x="394" y="1170"/>
                    <a:pt x="739" y="1825"/>
                    <a:pt x="1132" y="2468"/>
                  </a:cubicBezTo>
                  <a:cubicBezTo>
                    <a:pt x="1193" y="2555"/>
                    <a:pt x="1388" y="2611"/>
                    <a:pt x="1553" y="2611"/>
                  </a:cubicBezTo>
                  <a:cubicBezTo>
                    <a:pt x="1614" y="2611"/>
                    <a:pt x="1671" y="2603"/>
                    <a:pt x="1715" y="2587"/>
                  </a:cubicBezTo>
                  <a:cubicBezTo>
                    <a:pt x="1882" y="2528"/>
                    <a:pt x="1965" y="2290"/>
                    <a:pt x="2025" y="2218"/>
                  </a:cubicBezTo>
                  <a:cubicBezTo>
                    <a:pt x="2049" y="1694"/>
                    <a:pt x="1013" y="123"/>
                    <a:pt x="656" y="27"/>
                  </a:cubicBezTo>
                  <a:cubicBezTo>
                    <a:pt x="607" y="10"/>
                    <a:pt x="548" y="0"/>
                    <a:pt x="48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1" name="Google Shape;3271;p35"/>
            <p:cNvSpPr/>
            <p:nvPr/>
          </p:nvSpPr>
          <p:spPr>
            <a:xfrm>
              <a:off x="7894961" y="649443"/>
              <a:ext cx="65045" cy="71799"/>
            </a:xfrm>
            <a:custGeom>
              <a:avLst/>
              <a:gdLst/>
              <a:ahLst/>
              <a:cxnLst/>
              <a:rect l="l" t="t" r="r" b="b"/>
              <a:pathLst>
                <a:path w="2061" h="2275" extrusionOk="0">
                  <a:moveTo>
                    <a:pt x="622" y="1"/>
                  </a:moveTo>
                  <a:cubicBezTo>
                    <a:pt x="469" y="1"/>
                    <a:pt x="305" y="43"/>
                    <a:pt x="215" y="133"/>
                  </a:cubicBezTo>
                  <a:cubicBezTo>
                    <a:pt x="96" y="252"/>
                    <a:pt x="1" y="550"/>
                    <a:pt x="72" y="669"/>
                  </a:cubicBezTo>
                  <a:cubicBezTo>
                    <a:pt x="394" y="1193"/>
                    <a:pt x="751" y="1705"/>
                    <a:pt x="1132" y="2157"/>
                  </a:cubicBezTo>
                  <a:cubicBezTo>
                    <a:pt x="1192" y="2232"/>
                    <a:pt x="1346" y="2274"/>
                    <a:pt x="1494" y="2274"/>
                  </a:cubicBezTo>
                  <a:cubicBezTo>
                    <a:pt x="1581" y="2274"/>
                    <a:pt x="1665" y="2259"/>
                    <a:pt x="1727" y="2229"/>
                  </a:cubicBezTo>
                  <a:cubicBezTo>
                    <a:pt x="1906" y="2157"/>
                    <a:pt x="2001" y="1919"/>
                    <a:pt x="2060" y="1848"/>
                  </a:cubicBezTo>
                  <a:cubicBezTo>
                    <a:pt x="2037" y="1240"/>
                    <a:pt x="1203" y="97"/>
                    <a:pt x="763" y="14"/>
                  </a:cubicBezTo>
                  <a:cubicBezTo>
                    <a:pt x="719" y="5"/>
                    <a:pt x="671" y="1"/>
                    <a:pt x="62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2" name="Google Shape;3272;p35"/>
            <p:cNvSpPr/>
            <p:nvPr/>
          </p:nvSpPr>
          <p:spPr>
            <a:xfrm>
              <a:off x="8275595" y="238039"/>
              <a:ext cx="72178" cy="79721"/>
            </a:xfrm>
            <a:custGeom>
              <a:avLst/>
              <a:gdLst/>
              <a:ahLst/>
              <a:cxnLst/>
              <a:rect l="l" t="t" r="r" b="b"/>
              <a:pathLst>
                <a:path w="2287" h="2526" extrusionOk="0">
                  <a:moveTo>
                    <a:pt x="489" y="1"/>
                  </a:moveTo>
                  <a:cubicBezTo>
                    <a:pt x="179" y="60"/>
                    <a:pt x="1" y="310"/>
                    <a:pt x="155" y="608"/>
                  </a:cubicBezTo>
                  <a:cubicBezTo>
                    <a:pt x="501" y="1203"/>
                    <a:pt x="858" y="1822"/>
                    <a:pt x="1310" y="2358"/>
                  </a:cubicBezTo>
                  <a:cubicBezTo>
                    <a:pt x="1405" y="2474"/>
                    <a:pt x="1531" y="2525"/>
                    <a:pt x="1658" y="2525"/>
                  </a:cubicBezTo>
                  <a:cubicBezTo>
                    <a:pt x="1896" y="2525"/>
                    <a:pt x="2141" y="2345"/>
                    <a:pt x="2203" y="2073"/>
                  </a:cubicBezTo>
                  <a:cubicBezTo>
                    <a:pt x="2287" y="1620"/>
                    <a:pt x="965" y="1"/>
                    <a:pt x="48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3" name="Google Shape;3273;p35"/>
            <p:cNvSpPr/>
            <p:nvPr/>
          </p:nvSpPr>
          <p:spPr>
            <a:xfrm>
              <a:off x="8956071" y="539018"/>
              <a:ext cx="73314" cy="72178"/>
            </a:xfrm>
            <a:custGeom>
              <a:avLst/>
              <a:gdLst/>
              <a:ahLst/>
              <a:cxnLst/>
              <a:rect l="l" t="t" r="r" b="b"/>
              <a:pathLst>
                <a:path w="2323" h="2287" extrusionOk="0">
                  <a:moveTo>
                    <a:pt x="656" y="1"/>
                  </a:moveTo>
                  <a:cubicBezTo>
                    <a:pt x="191" y="1"/>
                    <a:pt x="1" y="358"/>
                    <a:pt x="239" y="715"/>
                  </a:cubicBezTo>
                  <a:cubicBezTo>
                    <a:pt x="584" y="1215"/>
                    <a:pt x="953" y="1703"/>
                    <a:pt x="1382" y="2132"/>
                  </a:cubicBezTo>
                  <a:cubicBezTo>
                    <a:pt x="1549" y="2287"/>
                    <a:pt x="1894" y="2239"/>
                    <a:pt x="2156" y="2287"/>
                  </a:cubicBezTo>
                  <a:cubicBezTo>
                    <a:pt x="2168" y="2013"/>
                    <a:pt x="2323" y="1656"/>
                    <a:pt x="2204" y="1489"/>
                  </a:cubicBezTo>
                  <a:cubicBezTo>
                    <a:pt x="1858" y="1013"/>
                    <a:pt x="1430" y="620"/>
                    <a:pt x="1013" y="203"/>
                  </a:cubicBezTo>
                  <a:cubicBezTo>
                    <a:pt x="906" y="96"/>
                    <a:pt x="727" y="48"/>
                    <a:pt x="65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4" name="Google Shape;3274;p35"/>
            <p:cNvSpPr/>
            <p:nvPr/>
          </p:nvSpPr>
          <p:spPr>
            <a:xfrm>
              <a:off x="8880929" y="647234"/>
              <a:ext cx="56398" cy="82435"/>
            </a:xfrm>
            <a:custGeom>
              <a:avLst/>
              <a:gdLst/>
              <a:ahLst/>
              <a:cxnLst/>
              <a:rect l="l" t="t" r="r" b="b"/>
              <a:pathLst>
                <a:path w="1787" h="2612" extrusionOk="0">
                  <a:moveTo>
                    <a:pt x="489" y="1"/>
                  </a:moveTo>
                  <a:cubicBezTo>
                    <a:pt x="286" y="322"/>
                    <a:pt x="24" y="536"/>
                    <a:pt x="48" y="751"/>
                  </a:cubicBezTo>
                  <a:cubicBezTo>
                    <a:pt x="1" y="1513"/>
                    <a:pt x="370" y="2108"/>
                    <a:pt x="965" y="2537"/>
                  </a:cubicBezTo>
                  <a:cubicBezTo>
                    <a:pt x="1038" y="2587"/>
                    <a:pt x="1156" y="2611"/>
                    <a:pt x="1275" y="2611"/>
                  </a:cubicBezTo>
                  <a:cubicBezTo>
                    <a:pt x="1407" y="2611"/>
                    <a:pt x="1539" y="2581"/>
                    <a:pt x="1608" y="2525"/>
                  </a:cubicBezTo>
                  <a:cubicBezTo>
                    <a:pt x="1739" y="2418"/>
                    <a:pt x="1787" y="2084"/>
                    <a:pt x="1727" y="1906"/>
                  </a:cubicBezTo>
                  <a:cubicBezTo>
                    <a:pt x="1560" y="1453"/>
                    <a:pt x="1334" y="1025"/>
                    <a:pt x="1096" y="608"/>
                  </a:cubicBezTo>
                  <a:cubicBezTo>
                    <a:pt x="977" y="417"/>
                    <a:pt x="775" y="286"/>
                    <a:pt x="48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5" name="Google Shape;3275;p35"/>
            <p:cNvSpPr/>
            <p:nvPr/>
          </p:nvSpPr>
          <p:spPr>
            <a:xfrm>
              <a:off x="8673081" y="488555"/>
              <a:ext cx="52326" cy="64698"/>
            </a:xfrm>
            <a:custGeom>
              <a:avLst/>
              <a:gdLst/>
              <a:ahLst/>
              <a:cxnLst/>
              <a:rect l="l" t="t" r="r" b="b"/>
              <a:pathLst>
                <a:path w="1658" h="2050" extrusionOk="0">
                  <a:moveTo>
                    <a:pt x="384" y="1"/>
                  </a:moveTo>
                  <a:cubicBezTo>
                    <a:pt x="189" y="1"/>
                    <a:pt x="1" y="161"/>
                    <a:pt x="50" y="350"/>
                  </a:cubicBezTo>
                  <a:cubicBezTo>
                    <a:pt x="205" y="873"/>
                    <a:pt x="407" y="1397"/>
                    <a:pt x="645" y="1885"/>
                  </a:cubicBezTo>
                  <a:cubicBezTo>
                    <a:pt x="695" y="1984"/>
                    <a:pt x="914" y="2049"/>
                    <a:pt x="1076" y="2049"/>
                  </a:cubicBezTo>
                  <a:cubicBezTo>
                    <a:pt x="1110" y="2049"/>
                    <a:pt x="1142" y="2047"/>
                    <a:pt x="1169" y="2040"/>
                  </a:cubicBezTo>
                  <a:cubicBezTo>
                    <a:pt x="1336" y="1969"/>
                    <a:pt x="1455" y="1754"/>
                    <a:pt x="1657" y="1516"/>
                  </a:cubicBezTo>
                  <a:cubicBezTo>
                    <a:pt x="1288" y="992"/>
                    <a:pt x="1015" y="504"/>
                    <a:pt x="634" y="111"/>
                  </a:cubicBezTo>
                  <a:cubicBezTo>
                    <a:pt x="563" y="34"/>
                    <a:pt x="473" y="1"/>
                    <a:pt x="38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6" name="Google Shape;3276;p35"/>
            <p:cNvSpPr/>
            <p:nvPr/>
          </p:nvSpPr>
          <p:spPr>
            <a:xfrm>
              <a:off x="7943814" y="241857"/>
              <a:ext cx="52263" cy="67728"/>
            </a:xfrm>
            <a:custGeom>
              <a:avLst/>
              <a:gdLst/>
              <a:ahLst/>
              <a:cxnLst/>
              <a:rect l="l" t="t" r="r" b="b"/>
              <a:pathLst>
                <a:path w="1656" h="2146" extrusionOk="0">
                  <a:moveTo>
                    <a:pt x="379" y="1"/>
                  </a:moveTo>
                  <a:cubicBezTo>
                    <a:pt x="270" y="1"/>
                    <a:pt x="130" y="35"/>
                    <a:pt x="24" y="35"/>
                  </a:cubicBezTo>
                  <a:cubicBezTo>
                    <a:pt x="48" y="213"/>
                    <a:pt x="0" y="392"/>
                    <a:pt x="60" y="535"/>
                  </a:cubicBezTo>
                  <a:cubicBezTo>
                    <a:pt x="227" y="963"/>
                    <a:pt x="405" y="1404"/>
                    <a:pt x="620" y="1785"/>
                  </a:cubicBezTo>
                  <a:cubicBezTo>
                    <a:pt x="719" y="1940"/>
                    <a:pt x="952" y="2146"/>
                    <a:pt x="1099" y="2146"/>
                  </a:cubicBezTo>
                  <a:cubicBezTo>
                    <a:pt x="1111" y="2146"/>
                    <a:pt x="1121" y="2145"/>
                    <a:pt x="1132" y="2142"/>
                  </a:cubicBezTo>
                  <a:cubicBezTo>
                    <a:pt x="1298" y="2118"/>
                    <a:pt x="1417" y="1844"/>
                    <a:pt x="1655" y="1559"/>
                  </a:cubicBezTo>
                  <a:cubicBezTo>
                    <a:pt x="1251" y="1011"/>
                    <a:pt x="905" y="511"/>
                    <a:pt x="524" y="47"/>
                  </a:cubicBezTo>
                  <a:cubicBezTo>
                    <a:pt x="494" y="12"/>
                    <a:pt x="442" y="1"/>
                    <a:pt x="37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7" name="Google Shape;3277;p35"/>
            <p:cNvSpPr/>
            <p:nvPr/>
          </p:nvSpPr>
          <p:spPr>
            <a:xfrm>
              <a:off x="7714600" y="424427"/>
              <a:ext cx="52642" cy="62015"/>
            </a:xfrm>
            <a:custGeom>
              <a:avLst/>
              <a:gdLst/>
              <a:ahLst/>
              <a:cxnLst/>
              <a:rect l="l" t="t" r="r" b="b"/>
              <a:pathLst>
                <a:path w="1668" h="1965" extrusionOk="0">
                  <a:moveTo>
                    <a:pt x="286" y="0"/>
                  </a:moveTo>
                  <a:cubicBezTo>
                    <a:pt x="191" y="286"/>
                    <a:pt x="1" y="572"/>
                    <a:pt x="72" y="715"/>
                  </a:cubicBezTo>
                  <a:cubicBezTo>
                    <a:pt x="275" y="1120"/>
                    <a:pt x="548" y="1489"/>
                    <a:pt x="870" y="1822"/>
                  </a:cubicBezTo>
                  <a:cubicBezTo>
                    <a:pt x="989" y="1941"/>
                    <a:pt x="1263" y="1929"/>
                    <a:pt x="1477" y="1965"/>
                  </a:cubicBezTo>
                  <a:cubicBezTo>
                    <a:pt x="1525" y="1762"/>
                    <a:pt x="1668" y="1489"/>
                    <a:pt x="1596" y="1346"/>
                  </a:cubicBezTo>
                  <a:cubicBezTo>
                    <a:pt x="1382" y="977"/>
                    <a:pt x="1084" y="631"/>
                    <a:pt x="810" y="298"/>
                  </a:cubicBezTo>
                  <a:cubicBezTo>
                    <a:pt x="727" y="203"/>
                    <a:pt x="572" y="155"/>
                    <a:pt x="28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78" name="Google Shape;3278;p35"/>
          <p:cNvGrpSpPr/>
          <p:nvPr/>
        </p:nvGrpSpPr>
        <p:grpSpPr>
          <a:xfrm flipH="1">
            <a:off x="-95631" y="1789818"/>
            <a:ext cx="964528" cy="1021252"/>
            <a:chOff x="7782610" y="-185800"/>
            <a:chExt cx="940178" cy="995470"/>
          </a:xfrm>
        </p:grpSpPr>
        <p:sp>
          <p:nvSpPr>
            <p:cNvPr id="3279" name="Google Shape;3279;p35"/>
            <p:cNvSpPr/>
            <p:nvPr/>
          </p:nvSpPr>
          <p:spPr>
            <a:xfrm>
              <a:off x="7782610" y="-185800"/>
              <a:ext cx="936795" cy="983915"/>
            </a:xfrm>
            <a:custGeom>
              <a:avLst/>
              <a:gdLst/>
              <a:ahLst/>
              <a:cxnLst/>
              <a:rect l="l" t="t" r="r" b="b"/>
              <a:pathLst>
                <a:path w="29683" h="31176" extrusionOk="0">
                  <a:moveTo>
                    <a:pt x="4668" y="1"/>
                  </a:moveTo>
                  <a:cubicBezTo>
                    <a:pt x="4442" y="84"/>
                    <a:pt x="4204" y="96"/>
                    <a:pt x="4073" y="251"/>
                  </a:cubicBezTo>
                  <a:cubicBezTo>
                    <a:pt x="3946" y="291"/>
                    <a:pt x="3804" y="409"/>
                    <a:pt x="3691" y="409"/>
                  </a:cubicBezTo>
                  <a:cubicBezTo>
                    <a:pt x="3603" y="409"/>
                    <a:pt x="3533" y="336"/>
                    <a:pt x="3501" y="96"/>
                  </a:cubicBezTo>
                  <a:cubicBezTo>
                    <a:pt x="3432" y="50"/>
                    <a:pt x="3362" y="30"/>
                    <a:pt x="3294" y="30"/>
                  </a:cubicBezTo>
                  <a:cubicBezTo>
                    <a:pt x="3185" y="30"/>
                    <a:pt x="3079" y="78"/>
                    <a:pt x="2977" y="143"/>
                  </a:cubicBezTo>
                  <a:cubicBezTo>
                    <a:pt x="2792" y="286"/>
                    <a:pt x="2602" y="408"/>
                    <a:pt x="2403" y="408"/>
                  </a:cubicBezTo>
                  <a:cubicBezTo>
                    <a:pt x="2270" y="408"/>
                    <a:pt x="2132" y="353"/>
                    <a:pt x="1989" y="215"/>
                  </a:cubicBezTo>
                  <a:cubicBezTo>
                    <a:pt x="1910" y="176"/>
                    <a:pt x="1832" y="161"/>
                    <a:pt x="1755" y="161"/>
                  </a:cubicBezTo>
                  <a:cubicBezTo>
                    <a:pt x="1535" y="161"/>
                    <a:pt x="1318" y="277"/>
                    <a:pt x="1098" y="277"/>
                  </a:cubicBezTo>
                  <a:cubicBezTo>
                    <a:pt x="1042" y="277"/>
                    <a:pt x="986" y="269"/>
                    <a:pt x="929" y="251"/>
                  </a:cubicBezTo>
                  <a:cubicBezTo>
                    <a:pt x="834" y="382"/>
                    <a:pt x="703" y="465"/>
                    <a:pt x="691" y="644"/>
                  </a:cubicBezTo>
                  <a:cubicBezTo>
                    <a:pt x="691" y="691"/>
                    <a:pt x="739" y="703"/>
                    <a:pt x="703" y="751"/>
                  </a:cubicBezTo>
                  <a:cubicBezTo>
                    <a:pt x="578" y="612"/>
                    <a:pt x="485" y="558"/>
                    <a:pt x="414" y="558"/>
                  </a:cubicBezTo>
                  <a:cubicBezTo>
                    <a:pt x="240" y="558"/>
                    <a:pt x="189" y="875"/>
                    <a:pt x="96" y="1060"/>
                  </a:cubicBezTo>
                  <a:cubicBezTo>
                    <a:pt x="1" y="1322"/>
                    <a:pt x="36" y="1501"/>
                    <a:pt x="322" y="1513"/>
                  </a:cubicBezTo>
                  <a:cubicBezTo>
                    <a:pt x="465" y="1513"/>
                    <a:pt x="596" y="1537"/>
                    <a:pt x="703" y="1679"/>
                  </a:cubicBezTo>
                  <a:cubicBezTo>
                    <a:pt x="870" y="1751"/>
                    <a:pt x="1060" y="1798"/>
                    <a:pt x="1072" y="2048"/>
                  </a:cubicBezTo>
                  <a:cubicBezTo>
                    <a:pt x="1096" y="2072"/>
                    <a:pt x="1096" y="2096"/>
                    <a:pt x="1108" y="2120"/>
                  </a:cubicBezTo>
                  <a:cubicBezTo>
                    <a:pt x="1132" y="2168"/>
                    <a:pt x="1168" y="2215"/>
                    <a:pt x="1215" y="2239"/>
                  </a:cubicBezTo>
                  <a:cubicBezTo>
                    <a:pt x="1403" y="2504"/>
                    <a:pt x="1375" y="2646"/>
                    <a:pt x="1104" y="2646"/>
                  </a:cubicBezTo>
                  <a:cubicBezTo>
                    <a:pt x="1083" y="2646"/>
                    <a:pt x="1060" y="2645"/>
                    <a:pt x="1037" y="2644"/>
                  </a:cubicBezTo>
                  <a:cubicBezTo>
                    <a:pt x="1006" y="2639"/>
                    <a:pt x="977" y="2637"/>
                    <a:pt x="949" y="2637"/>
                  </a:cubicBezTo>
                  <a:cubicBezTo>
                    <a:pt x="901" y="2637"/>
                    <a:pt x="856" y="2645"/>
                    <a:pt x="810" y="2668"/>
                  </a:cubicBezTo>
                  <a:cubicBezTo>
                    <a:pt x="679" y="3132"/>
                    <a:pt x="775" y="3465"/>
                    <a:pt x="1120" y="3561"/>
                  </a:cubicBezTo>
                  <a:cubicBezTo>
                    <a:pt x="1251" y="3596"/>
                    <a:pt x="1406" y="3620"/>
                    <a:pt x="1489" y="3775"/>
                  </a:cubicBezTo>
                  <a:cubicBezTo>
                    <a:pt x="1539" y="3824"/>
                    <a:pt x="1605" y="3849"/>
                    <a:pt x="1667" y="3849"/>
                  </a:cubicBezTo>
                  <a:cubicBezTo>
                    <a:pt x="1679" y="3849"/>
                    <a:pt x="1691" y="3848"/>
                    <a:pt x="1703" y="3846"/>
                  </a:cubicBezTo>
                  <a:cubicBezTo>
                    <a:pt x="1754" y="3817"/>
                    <a:pt x="1798" y="3804"/>
                    <a:pt x="1837" y="3804"/>
                  </a:cubicBezTo>
                  <a:cubicBezTo>
                    <a:pt x="1969" y="3804"/>
                    <a:pt x="2040" y="3953"/>
                    <a:pt x="2132" y="4073"/>
                  </a:cubicBezTo>
                  <a:cubicBezTo>
                    <a:pt x="2430" y="4132"/>
                    <a:pt x="2703" y="4215"/>
                    <a:pt x="2918" y="4454"/>
                  </a:cubicBezTo>
                  <a:cubicBezTo>
                    <a:pt x="2965" y="4477"/>
                    <a:pt x="3025" y="4489"/>
                    <a:pt x="3073" y="4501"/>
                  </a:cubicBezTo>
                  <a:cubicBezTo>
                    <a:pt x="3170" y="4483"/>
                    <a:pt x="3281" y="4412"/>
                    <a:pt x="3386" y="4412"/>
                  </a:cubicBezTo>
                  <a:cubicBezTo>
                    <a:pt x="3421" y="4412"/>
                    <a:pt x="3456" y="4421"/>
                    <a:pt x="3489" y="4442"/>
                  </a:cubicBezTo>
                  <a:cubicBezTo>
                    <a:pt x="4096" y="4846"/>
                    <a:pt x="4858" y="4680"/>
                    <a:pt x="5442" y="5156"/>
                  </a:cubicBezTo>
                  <a:cubicBezTo>
                    <a:pt x="5692" y="5263"/>
                    <a:pt x="5918" y="5466"/>
                    <a:pt x="6192" y="5489"/>
                  </a:cubicBezTo>
                  <a:cubicBezTo>
                    <a:pt x="6280" y="5441"/>
                    <a:pt x="6362" y="5421"/>
                    <a:pt x="6440" y="5421"/>
                  </a:cubicBezTo>
                  <a:cubicBezTo>
                    <a:pt x="6593" y="5421"/>
                    <a:pt x="6733" y="5498"/>
                    <a:pt x="6883" y="5585"/>
                  </a:cubicBezTo>
                  <a:cubicBezTo>
                    <a:pt x="7156" y="6005"/>
                    <a:pt x="7513" y="6240"/>
                    <a:pt x="7961" y="6240"/>
                  </a:cubicBezTo>
                  <a:cubicBezTo>
                    <a:pt x="8021" y="6240"/>
                    <a:pt x="8082" y="6236"/>
                    <a:pt x="8145" y="6228"/>
                  </a:cubicBezTo>
                  <a:cubicBezTo>
                    <a:pt x="8323" y="6287"/>
                    <a:pt x="8311" y="6561"/>
                    <a:pt x="8478" y="6644"/>
                  </a:cubicBezTo>
                  <a:cubicBezTo>
                    <a:pt x="8740" y="6692"/>
                    <a:pt x="9026" y="6692"/>
                    <a:pt x="9252" y="6918"/>
                  </a:cubicBezTo>
                  <a:cubicBezTo>
                    <a:pt x="9621" y="7311"/>
                    <a:pt x="10157" y="7454"/>
                    <a:pt x="10478" y="7906"/>
                  </a:cubicBezTo>
                  <a:cubicBezTo>
                    <a:pt x="10509" y="7921"/>
                    <a:pt x="10539" y="7927"/>
                    <a:pt x="10569" y="7927"/>
                  </a:cubicBezTo>
                  <a:cubicBezTo>
                    <a:pt x="10689" y="7927"/>
                    <a:pt x="10795" y="7828"/>
                    <a:pt x="10905" y="7828"/>
                  </a:cubicBezTo>
                  <a:cubicBezTo>
                    <a:pt x="10921" y="7828"/>
                    <a:pt x="10938" y="7830"/>
                    <a:pt x="10954" y="7835"/>
                  </a:cubicBezTo>
                  <a:lnTo>
                    <a:pt x="11097" y="7835"/>
                  </a:lnTo>
                  <a:cubicBezTo>
                    <a:pt x="11359" y="8144"/>
                    <a:pt x="11574" y="8502"/>
                    <a:pt x="11812" y="8847"/>
                  </a:cubicBezTo>
                  <a:cubicBezTo>
                    <a:pt x="11895" y="9145"/>
                    <a:pt x="12228" y="8978"/>
                    <a:pt x="12347" y="9216"/>
                  </a:cubicBezTo>
                  <a:cubicBezTo>
                    <a:pt x="12443" y="9430"/>
                    <a:pt x="12598" y="9561"/>
                    <a:pt x="12800" y="9621"/>
                  </a:cubicBezTo>
                  <a:cubicBezTo>
                    <a:pt x="13038" y="9680"/>
                    <a:pt x="13205" y="9811"/>
                    <a:pt x="13217" y="10109"/>
                  </a:cubicBezTo>
                  <a:cubicBezTo>
                    <a:pt x="13252" y="10169"/>
                    <a:pt x="13264" y="10216"/>
                    <a:pt x="13312" y="10264"/>
                  </a:cubicBezTo>
                  <a:cubicBezTo>
                    <a:pt x="13340" y="10278"/>
                    <a:pt x="13372" y="10283"/>
                    <a:pt x="13401" y="10283"/>
                  </a:cubicBezTo>
                  <a:cubicBezTo>
                    <a:pt x="13421" y="10283"/>
                    <a:pt x="13440" y="10281"/>
                    <a:pt x="13455" y="10276"/>
                  </a:cubicBezTo>
                  <a:cubicBezTo>
                    <a:pt x="13537" y="10215"/>
                    <a:pt x="13607" y="10189"/>
                    <a:pt x="13669" y="10189"/>
                  </a:cubicBezTo>
                  <a:cubicBezTo>
                    <a:pt x="13846" y="10189"/>
                    <a:pt x="13950" y="10399"/>
                    <a:pt x="14074" y="10550"/>
                  </a:cubicBezTo>
                  <a:cubicBezTo>
                    <a:pt x="14217" y="10728"/>
                    <a:pt x="14276" y="10990"/>
                    <a:pt x="14514" y="11061"/>
                  </a:cubicBezTo>
                  <a:cubicBezTo>
                    <a:pt x="14562" y="11061"/>
                    <a:pt x="14622" y="11085"/>
                    <a:pt x="14669" y="11085"/>
                  </a:cubicBezTo>
                  <a:cubicBezTo>
                    <a:pt x="14701" y="11082"/>
                    <a:pt x="14732" y="11080"/>
                    <a:pt x="14761" y="11080"/>
                  </a:cubicBezTo>
                  <a:cubicBezTo>
                    <a:pt x="15133" y="11080"/>
                    <a:pt x="15280" y="11356"/>
                    <a:pt x="15324" y="11764"/>
                  </a:cubicBezTo>
                  <a:cubicBezTo>
                    <a:pt x="15348" y="11812"/>
                    <a:pt x="15384" y="11835"/>
                    <a:pt x="15419" y="11871"/>
                  </a:cubicBezTo>
                  <a:cubicBezTo>
                    <a:pt x="15426" y="11878"/>
                    <a:pt x="15434" y="11881"/>
                    <a:pt x="15443" y="11881"/>
                  </a:cubicBezTo>
                  <a:cubicBezTo>
                    <a:pt x="15482" y="11881"/>
                    <a:pt x="15533" y="11819"/>
                    <a:pt x="15575" y="11819"/>
                  </a:cubicBezTo>
                  <a:cubicBezTo>
                    <a:pt x="15600" y="11819"/>
                    <a:pt x="15622" y="11843"/>
                    <a:pt x="15634" y="11919"/>
                  </a:cubicBezTo>
                  <a:cubicBezTo>
                    <a:pt x="15634" y="12050"/>
                    <a:pt x="15657" y="12169"/>
                    <a:pt x="15753" y="12276"/>
                  </a:cubicBezTo>
                  <a:cubicBezTo>
                    <a:pt x="15931" y="12395"/>
                    <a:pt x="16157" y="12407"/>
                    <a:pt x="16277" y="12633"/>
                  </a:cubicBezTo>
                  <a:cubicBezTo>
                    <a:pt x="16360" y="12788"/>
                    <a:pt x="16217" y="12836"/>
                    <a:pt x="16134" y="12931"/>
                  </a:cubicBezTo>
                  <a:cubicBezTo>
                    <a:pt x="16038" y="13288"/>
                    <a:pt x="16253" y="13324"/>
                    <a:pt x="16467" y="13324"/>
                  </a:cubicBezTo>
                  <a:cubicBezTo>
                    <a:pt x="16484" y="13326"/>
                    <a:pt x="16501" y="13327"/>
                    <a:pt x="16518" y="13327"/>
                  </a:cubicBezTo>
                  <a:cubicBezTo>
                    <a:pt x="16627" y="13327"/>
                    <a:pt x="16736" y="13286"/>
                    <a:pt x="16845" y="13286"/>
                  </a:cubicBezTo>
                  <a:cubicBezTo>
                    <a:pt x="16898" y="13286"/>
                    <a:pt x="16950" y="13296"/>
                    <a:pt x="17003" y="13324"/>
                  </a:cubicBezTo>
                  <a:cubicBezTo>
                    <a:pt x="17193" y="13407"/>
                    <a:pt x="17372" y="13467"/>
                    <a:pt x="17431" y="13740"/>
                  </a:cubicBezTo>
                  <a:cubicBezTo>
                    <a:pt x="17539" y="14193"/>
                    <a:pt x="17836" y="14490"/>
                    <a:pt x="18182" y="14621"/>
                  </a:cubicBezTo>
                  <a:cubicBezTo>
                    <a:pt x="18574" y="14788"/>
                    <a:pt x="18443" y="15026"/>
                    <a:pt x="18372" y="15288"/>
                  </a:cubicBezTo>
                  <a:cubicBezTo>
                    <a:pt x="18308" y="15596"/>
                    <a:pt x="18349" y="15810"/>
                    <a:pt x="18621" y="15810"/>
                  </a:cubicBezTo>
                  <a:cubicBezTo>
                    <a:pt x="18653" y="15810"/>
                    <a:pt x="18690" y="15807"/>
                    <a:pt x="18729" y="15800"/>
                  </a:cubicBezTo>
                  <a:cubicBezTo>
                    <a:pt x="18734" y="15800"/>
                    <a:pt x="18739" y="15799"/>
                    <a:pt x="18743" y="15799"/>
                  </a:cubicBezTo>
                  <a:cubicBezTo>
                    <a:pt x="18832" y="15799"/>
                    <a:pt x="18789" y="15910"/>
                    <a:pt x="18801" y="15967"/>
                  </a:cubicBezTo>
                  <a:cubicBezTo>
                    <a:pt x="18813" y="16026"/>
                    <a:pt x="18848" y="16062"/>
                    <a:pt x="18872" y="16110"/>
                  </a:cubicBezTo>
                  <a:cubicBezTo>
                    <a:pt x="19086" y="16145"/>
                    <a:pt x="19229" y="16217"/>
                    <a:pt x="19170" y="16503"/>
                  </a:cubicBezTo>
                  <a:cubicBezTo>
                    <a:pt x="19194" y="16741"/>
                    <a:pt x="19253" y="16943"/>
                    <a:pt x="19503" y="16955"/>
                  </a:cubicBezTo>
                  <a:cubicBezTo>
                    <a:pt x="19682" y="16979"/>
                    <a:pt x="19694" y="17122"/>
                    <a:pt x="19694" y="17277"/>
                  </a:cubicBezTo>
                  <a:cubicBezTo>
                    <a:pt x="19789" y="17431"/>
                    <a:pt x="20027" y="17467"/>
                    <a:pt x="20027" y="17717"/>
                  </a:cubicBezTo>
                  <a:cubicBezTo>
                    <a:pt x="20051" y="17765"/>
                    <a:pt x="20087" y="17812"/>
                    <a:pt x="20122" y="17836"/>
                  </a:cubicBezTo>
                  <a:cubicBezTo>
                    <a:pt x="20337" y="17991"/>
                    <a:pt x="20563" y="18122"/>
                    <a:pt x="20718" y="18324"/>
                  </a:cubicBezTo>
                  <a:cubicBezTo>
                    <a:pt x="20813" y="18431"/>
                    <a:pt x="20920" y="18539"/>
                    <a:pt x="20920" y="18717"/>
                  </a:cubicBezTo>
                  <a:cubicBezTo>
                    <a:pt x="20932" y="18848"/>
                    <a:pt x="20884" y="18979"/>
                    <a:pt x="20980" y="19098"/>
                  </a:cubicBezTo>
                  <a:cubicBezTo>
                    <a:pt x="21036" y="19161"/>
                    <a:pt x="21100" y="19183"/>
                    <a:pt x="21168" y="19183"/>
                  </a:cubicBezTo>
                  <a:cubicBezTo>
                    <a:pt x="21215" y="19183"/>
                    <a:pt x="21264" y="19172"/>
                    <a:pt x="21313" y="19158"/>
                  </a:cubicBezTo>
                  <a:cubicBezTo>
                    <a:pt x="21357" y="19151"/>
                    <a:pt x="21398" y="19147"/>
                    <a:pt x="21437" y="19147"/>
                  </a:cubicBezTo>
                  <a:cubicBezTo>
                    <a:pt x="21598" y="19147"/>
                    <a:pt x="21708" y="19220"/>
                    <a:pt x="21718" y="19479"/>
                  </a:cubicBezTo>
                  <a:cubicBezTo>
                    <a:pt x="21706" y="19622"/>
                    <a:pt x="21670" y="19753"/>
                    <a:pt x="21658" y="19896"/>
                  </a:cubicBezTo>
                  <a:cubicBezTo>
                    <a:pt x="21648" y="20090"/>
                    <a:pt x="21726" y="20213"/>
                    <a:pt x="21858" y="20213"/>
                  </a:cubicBezTo>
                  <a:cubicBezTo>
                    <a:pt x="21888" y="20213"/>
                    <a:pt x="21921" y="20207"/>
                    <a:pt x="21956" y="20194"/>
                  </a:cubicBezTo>
                  <a:cubicBezTo>
                    <a:pt x="22030" y="20167"/>
                    <a:pt x="22080" y="20155"/>
                    <a:pt x="22112" y="20155"/>
                  </a:cubicBezTo>
                  <a:cubicBezTo>
                    <a:pt x="22252" y="20155"/>
                    <a:pt x="22067" y="20366"/>
                    <a:pt x="22087" y="20444"/>
                  </a:cubicBezTo>
                  <a:cubicBezTo>
                    <a:pt x="22063" y="20515"/>
                    <a:pt x="22027" y="20586"/>
                    <a:pt x="22015" y="20682"/>
                  </a:cubicBezTo>
                  <a:cubicBezTo>
                    <a:pt x="22134" y="20920"/>
                    <a:pt x="22361" y="21051"/>
                    <a:pt x="22444" y="21325"/>
                  </a:cubicBezTo>
                  <a:cubicBezTo>
                    <a:pt x="22480" y="21360"/>
                    <a:pt x="22504" y="21408"/>
                    <a:pt x="22551" y="21444"/>
                  </a:cubicBezTo>
                  <a:cubicBezTo>
                    <a:pt x="22825" y="21741"/>
                    <a:pt x="23039" y="22039"/>
                    <a:pt x="23075" y="22491"/>
                  </a:cubicBezTo>
                  <a:cubicBezTo>
                    <a:pt x="23087" y="22789"/>
                    <a:pt x="23206" y="23015"/>
                    <a:pt x="23492" y="23087"/>
                  </a:cubicBezTo>
                  <a:cubicBezTo>
                    <a:pt x="23539" y="23087"/>
                    <a:pt x="23623" y="23027"/>
                    <a:pt x="23623" y="23027"/>
                  </a:cubicBezTo>
                  <a:lnTo>
                    <a:pt x="23623" y="23027"/>
                  </a:lnTo>
                  <a:cubicBezTo>
                    <a:pt x="23575" y="23420"/>
                    <a:pt x="23932" y="23658"/>
                    <a:pt x="23920" y="24063"/>
                  </a:cubicBezTo>
                  <a:cubicBezTo>
                    <a:pt x="23920" y="24274"/>
                    <a:pt x="24006" y="24371"/>
                    <a:pt x="24133" y="24371"/>
                  </a:cubicBezTo>
                  <a:cubicBezTo>
                    <a:pt x="24206" y="24371"/>
                    <a:pt x="24293" y="24338"/>
                    <a:pt x="24385" y="24277"/>
                  </a:cubicBezTo>
                  <a:cubicBezTo>
                    <a:pt x="24801" y="24385"/>
                    <a:pt x="24968" y="24873"/>
                    <a:pt x="25301" y="25087"/>
                  </a:cubicBezTo>
                  <a:cubicBezTo>
                    <a:pt x="25290" y="25099"/>
                    <a:pt x="25290" y="25111"/>
                    <a:pt x="25278" y="25135"/>
                  </a:cubicBezTo>
                  <a:cubicBezTo>
                    <a:pt x="25171" y="25337"/>
                    <a:pt x="25123" y="25563"/>
                    <a:pt x="25218" y="25801"/>
                  </a:cubicBezTo>
                  <a:cubicBezTo>
                    <a:pt x="25325" y="25980"/>
                    <a:pt x="25468" y="26147"/>
                    <a:pt x="25456" y="26385"/>
                  </a:cubicBezTo>
                  <a:cubicBezTo>
                    <a:pt x="25480" y="26540"/>
                    <a:pt x="25516" y="26718"/>
                    <a:pt x="25694" y="26778"/>
                  </a:cubicBezTo>
                  <a:lnTo>
                    <a:pt x="25921" y="26825"/>
                  </a:lnTo>
                  <a:cubicBezTo>
                    <a:pt x="25972" y="26836"/>
                    <a:pt x="26032" y="26863"/>
                    <a:pt x="26093" y="26863"/>
                  </a:cubicBezTo>
                  <a:cubicBezTo>
                    <a:pt x="26103" y="26863"/>
                    <a:pt x="26113" y="26863"/>
                    <a:pt x="26123" y="26861"/>
                  </a:cubicBezTo>
                  <a:cubicBezTo>
                    <a:pt x="26226" y="26840"/>
                    <a:pt x="26321" y="26828"/>
                    <a:pt x="26407" y="26828"/>
                  </a:cubicBezTo>
                  <a:cubicBezTo>
                    <a:pt x="26757" y="26828"/>
                    <a:pt x="26956" y="27026"/>
                    <a:pt x="26956" y="27599"/>
                  </a:cubicBezTo>
                  <a:cubicBezTo>
                    <a:pt x="26956" y="27799"/>
                    <a:pt x="27058" y="27905"/>
                    <a:pt x="27211" y="27905"/>
                  </a:cubicBezTo>
                  <a:cubicBezTo>
                    <a:pt x="27341" y="27905"/>
                    <a:pt x="27508" y="27829"/>
                    <a:pt x="27683" y="27671"/>
                  </a:cubicBezTo>
                  <a:lnTo>
                    <a:pt x="27683" y="27671"/>
                  </a:lnTo>
                  <a:cubicBezTo>
                    <a:pt x="27445" y="28075"/>
                    <a:pt x="27504" y="28540"/>
                    <a:pt x="27195" y="28826"/>
                  </a:cubicBezTo>
                  <a:cubicBezTo>
                    <a:pt x="27171" y="28873"/>
                    <a:pt x="27171" y="28933"/>
                    <a:pt x="27171" y="28992"/>
                  </a:cubicBezTo>
                  <a:cubicBezTo>
                    <a:pt x="27183" y="29159"/>
                    <a:pt x="27254" y="29266"/>
                    <a:pt x="27385" y="29326"/>
                  </a:cubicBezTo>
                  <a:cubicBezTo>
                    <a:pt x="27552" y="29385"/>
                    <a:pt x="27528" y="29492"/>
                    <a:pt x="27445" y="29611"/>
                  </a:cubicBezTo>
                  <a:cubicBezTo>
                    <a:pt x="27421" y="29659"/>
                    <a:pt x="27409" y="29695"/>
                    <a:pt x="27385" y="29754"/>
                  </a:cubicBezTo>
                  <a:cubicBezTo>
                    <a:pt x="27445" y="29969"/>
                    <a:pt x="27564" y="30111"/>
                    <a:pt x="27349" y="30350"/>
                  </a:cubicBezTo>
                  <a:cubicBezTo>
                    <a:pt x="27150" y="30561"/>
                    <a:pt x="27055" y="30945"/>
                    <a:pt x="27541" y="30945"/>
                  </a:cubicBezTo>
                  <a:cubicBezTo>
                    <a:pt x="27549" y="30945"/>
                    <a:pt x="27556" y="30945"/>
                    <a:pt x="27564" y="30945"/>
                  </a:cubicBezTo>
                  <a:cubicBezTo>
                    <a:pt x="27643" y="30897"/>
                    <a:pt x="27722" y="30880"/>
                    <a:pt x="27801" y="30880"/>
                  </a:cubicBezTo>
                  <a:cubicBezTo>
                    <a:pt x="28023" y="30880"/>
                    <a:pt x="28242" y="31020"/>
                    <a:pt x="28464" y="31020"/>
                  </a:cubicBezTo>
                  <a:cubicBezTo>
                    <a:pt x="28517" y="31020"/>
                    <a:pt x="28570" y="31012"/>
                    <a:pt x="28623" y="30993"/>
                  </a:cubicBezTo>
                  <a:cubicBezTo>
                    <a:pt x="28730" y="30993"/>
                    <a:pt x="28838" y="31004"/>
                    <a:pt x="28933" y="31052"/>
                  </a:cubicBezTo>
                  <a:cubicBezTo>
                    <a:pt x="29039" y="31095"/>
                    <a:pt x="29159" y="31175"/>
                    <a:pt x="29266" y="31175"/>
                  </a:cubicBezTo>
                  <a:cubicBezTo>
                    <a:pt x="29338" y="31175"/>
                    <a:pt x="29404" y="31139"/>
                    <a:pt x="29457" y="31028"/>
                  </a:cubicBezTo>
                  <a:cubicBezTo>
                    <a:pt x="29623" y="30695"/>
                    <a:pt x="29385" y="30552"/>
                    <a:pt x="29135" y="30409"/>
                  </a:cubicBezTo>
                  <a:lnTo>
                    <a:pt x="29135" y="30409"/>
                  </a:lnTo>
                  <a:cubicBezTo>
                    <a:pt x="29285" y="30447"/>
                    <a:pt x="29384" y="30588"/>
                    <a:pt x="29506" y="30588"/>
                  </a:cubicBezTo>
                  <a:cubicBezTo>
                    <a:pt x="29539" y="30588"/>
                    <a:pt x="29574" y="30577"/>
                    <a:pt x="29612" y="30552"/>
                  </a:cubicBezTo>
                  <a:cubicBezTo>
                    <a:pt x="29612" y="30397"/>
                    <a:pt x="29588" y="30254"/>
                    <a:pt x="29588" y="30100"/>
                  </a:cubicBezTo>
                  <a:cubicBezTo>
                    <a:pt x="29683" y="29838"/>
                    <a:pt x="29433" y="29695"/>
                    <a:pt x="29409" y="29480"/>
                  </a:cubicBezTo>
                  <a:cubicBezTo>
                    <a:pt x="29350" y="29254"/>
                    <a:pt x="29100" y="29099"/>
                    <a:pt x="29159" y="28826"/>
                  </a:cubicBezTo>
                  <a:cubicBezTo>
                    <a:pt x="28850" y="28195"/>
                    <a:pt x="28480" y="27587"/>
                    <a:pt x="28600" y="26813"/>
                  </a:cubicBezTo>
                  <a:cubicBezTo>
                    <a:pt x="28611" y="26635"/>
                    <a:pt x="28552" y="26480"/>
                    <a:pt x="28516" y="26325"/>
                  </a:cubicBezTo>
                  <a:cubicBezTo>
                    <a:pt x="28504" y="26266"/>
                    <a:pt x="28480" y="26182"/>
                    <a:pt x="28445" y="26123"/>
                  </a:cubicBezTo>
                  <a:cubicBezTo>
                    <a:pt x="28433" y="25885"/>
                    <a:pt x="28219" y="25754"/>
                    <a:pt x="28207" y="25516"/>
                  </a:cubicBezTo>
                  <a:cubicBezTo>
                    <a:pt x="28159" y="25444"/>
                    <a:pt x="28135" y="25385"/>
                    <a:pt x="28099" y="25325"/>
                  </a:cubicBezTo>
                  <a:cubicBezTo>
                    <a:pt x="28141" y="25262"/>
                    <a:pt x="28174" y="25239"/>
                    <a:pt x="28203" y="25239"/>
                  </a:cubicBezTo>
                  <a:cubicBezTo>
                    <a:pt x="28281" y="25239"/>
                    <a:pt x="28329" y="25398"/>
                    <a:pt x="28409" y="25398"/>
                  </a:cubicBezTo>
                  <a:cubicBezTo>
                    <a:pt x="28413" y="25398"/>
                    <a:pt x="28417" y="25397"/>
                    <a:pt x="28421" y="25397"/>
                  </a:cubicBezTo>
                  <a:lnTo>
                    <a:pt x="28730" y="25706"/>
                  </a:lnTo>
                  <a:cubicBezTo>
                    <a:pt x="28804" y="25741"/>
                    <a:pt x="28861" y="25756"/>
                    <a:pt x="28906" y="25756"/>
                  </a:cubicBezTo>
                  <a:cubicBezTo>
                    <a:pt x="29107" y="25756"/>
                    <a:pt x="29060" y="25455"/>
                    <a:pt x="29147" y="25289"/>
                  </a:cubicBezTo>
                  <a:cubicBezTo>
                    <a:pt x="28802" y="23825"/>
                    <a:pt x="28219" y="22432"/>
                    <a:pt x="27564" y="21110"/>
                  </a:cubicBezTo>
                  <a:cubicBezTo>
                    <a:pt x="27028" y="20039"/>
                    <a:pt x="26468" y="18991"/>
                    <a:pt x="25861" y="17979"/>
                  </a:cubicBezTo>
                  <a:cubicBezTo>
                    <a:pt x="25087" y="16693"/>
                    <a:pt x="24254" y="15443"/>
                    <a:pt x="23337" y="14264"/>
                  </a:cubicBezTo>
                  <a:cubicBezTo>
                    <a:pt x="22670" y="13407"/>
                    <a:pt x="21932" y="12633"/>
                    <a:pt x="21194" y="11823"/>
                  </a:cubicBezTo>
                  <a:cubicBezTo>
                    <a:pt x="19872" y="10347"/>
                    <a:pt x="18574" y="8847"/>
                    <a:pt x="17134" y="7513"/>
                  </a:cubicBezTo>
                  <a:cubicBezTo>
                    <a:pt x="17034" y="7467"/>
                    <a:pt x="16935" y="7398"/>
                    <a:pt x="16841" y="7398"/>
                  </a:cubicBezTo>
                  <a:cubicBezTo>
                    <a:pt x="16767" y="7398"/>
                    <a:pt x="16697" y="7441"/>
                    <a:pt x="16634" y="7573"/>
                  </a:cubicBezTo>
                  <a:cubicBezTo>
                    <a:pt x="16717" y="7359"/>
                    <a:pt x="16705" y="7121"/>
                    <a:pt x="16527" y="7037"/>
                  </a:cubicBezTo>
                  <a:cubicBezTo>
                    <a:pt x="16241" y="6870"/>
                    <a:pt x="16062" y="6597"/>
                    <a:pt x="15836" y="6359"/>
                  </a:cubicBezTo>
                  <a:cubicBezTo>
                    <a:pt x="15732" y="6266"/>
                    <a:pt x="15660" y="6227"/>
                    <a:pt x="15612" y="6227"/>
                  </a:cubicBezTo>
                  <a:cubicBezTo>
                    <a:pt x="15512" y="6227"/>
                    <a:pt x="15514" y="6396"/>
                    <a:pt x="15538" y="6597"/>
                  </a:cubicBezTo>
                  <a:cubicBezTo>
                    <a:pt x="15467" y="6394"/>
                    <a:pt x="15586" y="6108"/>
                    <a:pt x="15348" y="5942"/>
                  </a:cubicBezTo>
                  <a:cubicBezTo>
                    <a:pt x="14884" y="5513"/>
                    <a:pt x="14372" y="5204"/>
                    <a:pt x="13871" y="4799"/>
                  </a:cubicBezTo>
                  <a:cubicBezTo>
                    <a:pt x="12609" y="3775"/>
                    <a:pt x="11240" y="2894"/>
                    <a:pt x="9811" y="2168"/>
                  </a:cubicBezTo>
                  <a:cubicBezTo>
                    <a:pt x="8788" y="1644"/>
                    <a:pt x="7787" y="1048"/>
                    <a:pt x="6704" y="679"/>
                  </a:cubicBezTo>
                  <a:cubicBezTo>
                    <a:pt x="6013" y="453"/>
                    <a:pt x="5299" y="358"/>
                    <a:pt x="4668"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0" name="Google Shape;3280;p35"/>
            <p:cNvSpPr/>
            <p:nvPr/>
          </p:nvSpPr>
          <p:spPr>
            <a:xfrm>
              <a:off x="8610784" y="694762"/>
              <a:ext cx="53747" cy="102822"/>
            </a:xfrm>
            <a:custGeom>
              <a:avLst/>
              <a:gdLst/>
              <a:ahLst/>
              <a:cxnLst/>
              <a:rect l="l" t="t" r="r" b="b"/>
              <a:pathLst>
                <a:path w="1703" h="3258" extrusionOk="0">
                  <a:moveTo>
                    <a:pt x="468" y="0"/>
                  </a:moveTo>
                  <a:cubicBezTo>
                    <a:pt x="422" y="0"/>
                    <a:pt x="373" y="16"/>
                    <a:pt x="322" y="54"/>
                  </a:cubicBezTo>
                  <a:cubicBezTo>
                    <a:pt x="0" y="257"/>
                    <a:pt x="476" y="412"/>
                    <a:pt x="345" y="638"/>
                  </a:cubicBezTo>
                  <a:cubicBezTo>
                    <a:pt x="191" y="876"/>
                    <a:pt x="405" y="1150"/>
                    <a:pt x="298" y="1424"/>
                  </a:cubicBezTo>
                  <a:cubicBezTo>
                    <a:pt x="310" y="1555"/>
                    <a:pt x="345" y="1709"/>
                    <a:pt x="417" y="1828"/>
                  </a:cubicBezTo>
                  <a:cubicBezTo>
                    <a:pt x="464" y="2186"/>
                    <a:pt x="583" y="2495"/>
                    <a:pt x="786" y="2757"/>
                  </a:cubicBezTo>
                  <a:cubicBezTo>
                    <a:pt x="845" y="2960"/>
                    <a:pt x="893" y="3198"/>
                    <a:pt x="1119" y="3257"/>
                  </a:cubicBezTo>
                  <a:lnTo>
                    <a:pt x="1203" y="3210"/>
                  </a:lnTo>
                  <a:cubicBezTo>
                    <a:pt x="1322" y="3186"/>
                    <a:pt x="1417" y="3138"/>
                    <a:pt x="1334" y="2960"/>
                  </a:cubicBezTo>
                  <a:cubicBezTo>
                    <a:pt x="822" y="2948"/>
                    <a:pt x="1131" y="2650"/>
                    <a:pt x="1215" y="2448"/>
                  </a:cubicBezTo>
                  <a:cubicBezTo>
                    <a:pt x="1322" y="2245"/>
                    <a:pt x="1607" y="2329"/>
                    <a:pt x="1703" y="2126"/>
                  </a:cubicBezTo>
                  <a:cubicBezTo>
                    <a:pt x="1688" y="1999"/>
                    <a:pt x="1636" y="1964"/>
                    <a:pt x="1572" y="1964"/>
                  </a:cubicBezTo>
                  <a:cubicBezTo>
                    <a:pt x="1497" y="1964"/>
                    <a:pt x="1406" y="2010"/>
                    <a:pt x="1334" y="2010"/>
                  </a:cubicBezTo>
                  <a:cubicBezTo>
                    <a:pt x="1270" y="2010"/>
                    <a:pt x="1222" y="1974"/>
                    <a:pt x="1215" y="1840"/>
                  </a:cubicBezTo>
                  <a:cubicBezTo>
                    <a:pt x="1191" y="1781"/>
                    <a:pt x="1179" y="1697"/>
                    <a:pt x="1203" y="1674"/>
                  </a:cubicBezTo>
                  <a:cubicBezTo>
                    <a:pt x="1212" y="1666"/>
                    <a:pt x="1219" y="1663"/>
                    <a:pt x="1225" y="1663"/>
                  </a:cubicBezTo>
                  <a:cubicBezTo>
                    <a:pt x="1260" y="1663"/>
                    <a:pt x="1258" y="1757"/>
                    <a:pt x="1298" y="1757"/>
                  </a:cubicBezTo>
                  <a:cubicBezTo>
                    <a:pt x="1536" y="1590"/>
                    <a:pt x="1643" y="1400"/>
                    <a:pt x="1286" y="1281"/>
                  </a:cubicBezTo>
                  <a:cubicBezTo>
                    <a:pt x="1167" y="1233"/>
                    <a:pt x="1060" y="1197"/>
                    <a:pt x="1012" y="1055"/>
                  </a:cubicBezTo>
                  <a:cubicBezTo>
                    <a:pt x="869" y="1043"/>
                    <a:pt x="834" y="924"/>
                    <a:pt x="881" y="816"/>
                  </a:cubicBezTo>
                  <a:cubicBezTo>
                    <a:pt x="893" y="650"/>
                    <a:pt x="905" y="471"/>
                    <a:pt x="845" y="304"/>
                  </a:cubicBezTo>
                  <a:cubicBezTo>
                    <a:pt x="822" y="221"/>
                    <a:pt x="762" y="162"/>
                    <a:pt x="703" y="102"/>
                  </a:cubicBezTo>
                  <a:cubicBezTo>
                    <a:pt x="626" y="49"/>
                    <a:pt x="550" y="0"/>
                    <a:pt x="46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1" name="Google Shape;3281;p35"/>
            <p:cNvSpPr/>
            <p:nvPr/>
          </p:nvSpPr>
          <p:spPr>
            <a:xfrm>
              <a:off x="8505187" y="530844"/>
              <a:ext cx="72935" cy="93354"/>
            </a:xfrm>
            <a:custGeom>
              <a:avLst/>
              <a:gdLst/>
              <a:ahLst/>
              <a:cxnLst/>
              <a:rect l="l" t="t" r="r" b="b"/>
              <a:pathLst>
                <a:path w="2311" h="2958" extrusionOk="0">
                  <a:moveTo>
                    <a:pt x="741" y="0"/>
                  </a:moveTo>
                  <a:cubicBezTo>
                    <a:pt x="607" y="0"/>
                    <a:pt x="649" y="200"/>
                    <a:pt x="596" y="295"/>
                  </a:cubicBezTo>
                  <a:cubicBezTo>
                    <a:pt x="584" y="297"/>
                    <a:pt x="572" y="298"/>
                    <a:pt x="560" y="298"/>
                  </a:cubicBezTo>
                  <a:cubicBezTo>
                    <a:pt x="424" y="298"/>
                    <a:pt x="298" y="208"/>
                    <a:pt x="156" y="208"/>
                  </a:cubicBezTo>
                  <a:cubicBezTo>
                    <a:pt x="114" y="208"/>
                    <a:pt x="70" y="216"/>
                    <a:pt x="24" y="236"/>
                  </a:cubicBezTo>
                  <a:cubicBezTo>
                    <a:pt x="0" y="295"/>
                    <a:pt x="0" y="331"/>
                    <a:pt x="0" y="391"/>
                  </a:cubicBezTo>
                  <a:cubicBezTo>
                    <a:pt x="60" y="629"/>
                    <a:pt x="167" y="807"/>
                    <a:pt x="322" y="974"/>
                  </a:cubicBezTo>
                  <a:cubicBezTo>
                    <a:pt x="381" y="1034"/>
                    <a:pt x="441" y="1081"/>
                    <a:pt x="500" y="1141"/>
                  </a:cubicBezTo>
                  <a:cubicBezTo>
                    <a:pt x="953" y="1629"/>
                    <a:pt x="1191" y="2284"/>
                    <a:pt x="1560" y="2831"/>
                  </a:cubicBezTo>
                  <a:cubicBezTo>
                    <a:pt x="1708" y="2898"/>
                    <a:pt x="1851" y="2957"/>
                    <a:pt x="1973" y="2957"/>
                  </a:cubicBezTo>
                  <a:cubicBezTo>
                    <a:pt x="2137" y="2957"/>
                    <a:pt x="2263" y="2851"/>
                    <a:pt x="2310" y="2510"/>
                  </a:cubicBezTo>
                  <a:cubicBezTo>
                    <a:pt x="1917" y="2212"/>
                    <a:pt x="1655" y="1808"/>
                    <a:pt x="1441" y="1343"/>
                  </a:cubicBezTo>
                  <a:cubicBezTo>
                    <a:pt x="1370" y="1415"/>
                    <a:pt x="1298" y="1522"/>
                    <a:pt x="1239" y="1522"/>
                  </a:cubicBezTo>
                  <a:cubicBezTo>
                    <a:pt x="1096" y="1510"/>
                    <a:pt x="1096" y="1367"/>
                    <a:pt x="1096" y="1224"/>
                  </a:cubicBezTo>
                  <a:cubicBezTo>
                    <a:pt x="1096" y="1046"/>
                    <a:pt x="1274" y="772"/>
                    <a:pt x="1096" y="736"/>
                  </a:cubicBezTo>
                  <a:cubicBezTo>
                    <a:pt x="786" y="676"/>
                    <a:pt x="881" y="426"/>
                    <a:pt x="822" y="248"/>
                  </a:cubicBezTo>
                  <a:cubicBezTo>
                    <a:pt x="798" y="176"/>
                    <a:pt x="965" y="57"/>
                    <a:pt x="798" y="10"/>
                  </a:cubicBezTo>
                  <a:cubicBezTo>
                    <a:pt x="776" y="3"/>
                    <a:pt x="757" y="0"/>
                    <a:pt x="74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2" name="Google Shape;3282;p35"/>
            <p:cNvSpPr/>
            <p:nvPr/>
          </p:nvSpPr>
          <p:spPr>
            <a:xfrm>
              <a:off x="8432664" y="412182"/>
              <a:ext cx="59396" cy="86443"/>
            </a:xfrm>
            <a:custGeom>
              <a:avLst/>
              <a:gdLst/>
              <a:ahLst/>
              <a:cxnLst/>
              <a:rect l="l" t="t" r="r" b="b"/>
              <a:pathLst>
                <a:path w="1882" h="2739" extrusionOk="0">
                  <a:moveTo>
                    <a:pt x="180" y="1"/>
                  </a:moveTo>
                  <a:cubicBezTo>
                    <a:pt x="104" y="1"/>
                    <a:pt x="44" y="56"/>
                    <a:pt x="1" y="186"/>
                  </a:cubicBezTo>
                  <a:cubicBezTo>
                    <a:pt x="167" y="722"/>
                    <a:pt x="512" y="1115"/>
                    <a:pt x="810" y="1555"/>
                  </a:cubicBezTo>
                  <a:cubicBezTo>
                    <a:pt x="774" y="1758"/>
                    <a:pt x="893" y="1865"/>
                    <a:pt x="1024" y="1960"/>
                  </a:cubicBezTo>
                  <a:cubicBezTo>
                    <a:pt x="1191" y="2091"/>
                    <a:pt x="1310" y="2258"/>
                    <a:pt x="1322" y="2496"/>
                  </a:cubicBezTo>
                  <a:cubicBezTo>
                    <a:pt x="1298" y="2603"/>
                    <a:pt x="1417" y="2603"/>
                    <a:pt x="1441" y="2674"/>
                  </a:cubicBezTo>
                  <a:cubicBezTo>
                    <a:pt x="1498" y="2717"/>
                    <a:pt x="1551" y="2739"/>
                    <a:pt x="1607" y="2739"/>
                  </a:cubicBezTo>
                  <a:cubicBezTo>
                    <a:pt x="1645" y="2739"/>
                    <a:pt x="1684" y="2729"/>
                    <a:pt x="1727" y="2710"/>
                  </a:cubicBezTo>
                  <a:cubicBezTo>
                    <a:pt x="1882" y="2603"/>
                    <a:pt x="1822" y="2412"/>
                    <a:pt x="1870" y="2269"/>
                  </a:cubicBezTo>
                  <a:cubicBezTo>
                    <a:pt x="1834" y="1936"/>
                    <a:pt x="1691" y="1746"/>
                    <a:pt x="1405" y="1698"/>
                  </a:cubicBezTo>
                  <a:cubicBezTo>
                    <a:pt x="1417" y="1567"/>
                    <a:pt x="1477" y="1543"/>
                    <a:pt x="1584" y="1531"/>
                  </a:cubicBezTo>
                  <a:cubicBezTo>
                    <a:pt x="1636" y="1178"/>
                    <a:pt x="1650" y="1081"/>
                    <a:pt x="1501" y="1081"/>
                  </a:cubicBezTo>
                  <a:cubicBezTo>
                    <a:pt x="1444" y="1081"/>
                    <a:pt x="1363" y="1095"/>
                    <a:pt x="1251" y="1115"/>
                  </a:cubicBezTo>
                  <a:cubicBezTo>
                    <a:pt x="1235" y="1118"/>
                    <a:pt x="1222" y="1120"/>
                    <a:pt x="1210" y="1120"/>
                  </a:cubicBezTo>
                  <a:cubicBezTo>
                    <a:pt x="1108" y="1120"/>
                    <a:pt x="1105" y="995"/>
                    <a:pt x="1084" y="888"/>
                  </a:cubicBezTo>
                  <a:cubicBezTo>
                    <a:pt x="1013" y="793"/>
                    <a:pt x="846" y="888"/>
                    <a:pt x="822" y="710"/>
                  </a:cubicBezTo>
                  <a:cubicBezTo>
                    <a:pt x="786" y="507"/>
                    <a:pt x="715" y="329"/>
                    <a:pt x="655" y="138"/>
                  </a:cubicBezTo>
                  <a:cubicBezTo>
                    <a:pt x="548" y="114"/>
                    <a:pt x="453" y="91"/>
                    <a:pt x="346" y="67"/>
                  </a:cubicBezTo>
                  <a:cubicBezTo>
                    <a:pt x="285" y="24"/>
                    <a:pt x="229" y="1"/>
                    <a:pt x="18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3" name="Google Shape;3283;p35"/>
            <p:cNvSpPr/>
            <p:nvPr/>
          </p:nvSpPr>
          <p:spPr>
            <a:xfrm>
              <a:off x="8260194" y="197738"/>
              <a:ext cx="69558" cy="66276"/>
            </a:xfrm>
            <a:custGeom>
              <a:avLst/>
              <a:gdLst/>
              <a:ahLst/>
              <a:cxnLst/>
              <a:rect l="l" t="t" r="r" b="b"/>
              <a:pathLst>
                <a:path w="2204" h="2100" extrusionOk="0">
                  <a:moveTo>
                    <a:pt x="416" y="1"/>
                  </a:moveTo>
                  <a:cubicBezTo>
                    <a:pt x="379" y="1"/>
                    <a:pt x="340" y="10"/>
                    <a:pt x="298" y="28"/>
                  </a:cubicBezTo>
                  <a:cubicBezTo>
                    <a:pt x="155" y="87"/>
                    <a:pt x="1" y="135"/>
                    <a:pt x="24" y="373"/>
                  </a:cubicBezTo>
                  <a:cubicBezTo>
                    <a:pt x="60" y="528"/>
                    <a:pt x="203" y="575"/>
                    <a:pt x="274" y="694"/>
                  </a:cubicBezTo>
                  <a:cubicBezTo>
                    <a:pt x="405" y="849"/>
                    <a:pt x="536" y="1016"/>
                    <a:pt x="679" y="1159"/>
                  </a:cubicBezTo>
                  <a:cubicBezTo>
                    <a:pt x="870" y="1314"/>
                    <a:pt x="1072" y="1456"/>
                    <a:pt x="1227" y="1671"/>
                  </a:cubicBezTo>
                  <a:cubicBezTo>
                    <a:pt x="1334" y="1921"/>
                    <a:pt x="1548" y="1980"/>
                    <a:pt x="1751" y="2099"/>
                  </a:cubicBezTo>
                  <a:cubicBezTo>
                    <a:pt x="1763" y="2040"/>
                    <a:pt x="1763" y="1992"/>
                    <a:pt x="1751" y="1933"/>
                  </a:cubicBezTo>
                  <a:cubicBezTo>
                    <a:pt x="1715" y="1861"/>
                    <a:pt x="1632" y="1814"/>
                    <a:pt x="1810" y="1742"/>
                  </a:cubicBezTo>
                  <a:cubicBezTo>
                    <a:pt x="2203" y="1575"/>
                    <a:pt x="2191" y="1385"/>
                    <a:pt x="1834" y="1075"/>
                  </a:cubicBezTo>
                  <a:cubicBezTo>
                    <a:pt x="1763" y="962"/>
                    <a:pt x="1692" y="895"/>
                    <a:pt x="1603" y="895"/>
                  </a:cubicBezTo>
                  <a:cubicBezTo>
                    <a:pt x="1543" y="895"/>
                    <a:pt x="1475" y="925"/>
                    <a:pt x="1394" y="992"/>
                  </a:cubicBezTo>
                  <a:cubicBezTo>
                    <a:pt x="1329" y="1037"/>
                    <a:pt x="1249" y="1074"/>
                    <a:pt x="1178" y="1074"/>
                  </a:cubicBezTo>
                  <a:cubicBezTo>
                    <a:pt x="1081" y="1074"/>
                    <a:pt x="1001" y="1004"/>
                    <a:pt x="1001" y="790"/>
                  </a:cubicBezTo>
                  <a:cubicBezTo>
                    <a:pt x="941" y="552"/>
                    <a:pt x="1263" y="659"/>
                    <a:pt x="1179" y="444"/>
                  </a:cubicBezTo>
                  <a:cubicBezTo>
                    <a:pt x="1077" y="168"/>
                    <a:pt x="896" y="15"/>
                    <a:pt x="650" y="15"/>
                  </a:cubicBezTo>
                  <a:cubicBezTo>
                    <a:pt x="610" y="15"/>
                    <a:pt x="568" y="19"/>
                    <a:pt x="524" y="28"/>
                  </a:cubicBezTo>
                  <a:cubicBezTo>
                    <a:pt x="489" y="10"/>
                    <a:pt x="453" y="1"/>
                    <a:pt x="41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4" name="Google Shape;3284;p35"/>
            <p:cNvSpPr/>
            <p:nvPr/>
          </p:nvSpPr>
          <p:spPr>
            <a:xfrm>
              <a:off x="8067810" y="31011"/>
              <a:ext cx="66907" cy="60153"/>
            </a:xfrm>
            <a:custGeom>
              <a:avLst/>
              <a:gdLst/>
              <a:ahLst/>
              <a:cxnLst/>
              <a:rect l="l" t="t" r="r" b="b"/>
              <a:pathLst>
                <a:path w="2120" h="1906" extrusionOk="0">
                  <a:moveTo>
                    <a:pt x="215" y="0"/>
                  </a:moveTo>
                  <a:cubicBezTo>
                    <a:pt x="48" y="191"/>
                    <a:pt x="1" y="417"/>
                    <a:pt x="96" y="655"/>
                  </a:cubicBezTo>
                  <a:cubicBezTo>
                    <a:pt x="132" y="679"/>
                    <a:pt x="191" y="715"/>
                    <a:pt x="239" y="739"/>
                  </a:cubicBezTo>
                  <a:cubicBezTo>
                    <a:pt x="691" y="1108"/>
                    <a:pt x="1179" y="1394"/>
                    <a:pt x="1596" y="1810"/>
                  </a:cubicBezTo>
                  <a:cubicBezTo>
                    <a:pt x="1620" y="1846"/>
                    <a:pt x="1667" y="1870"/>
                    <a:pt x="1703" y="1905"/>
                  </a:cubicBezTo>
                  <a:cubicBezTo>
                    <a:pt x="1786" y="1894"/>
                    <a:pt x="1822" y="1810"/>
                    <a:pt x="1834" y="1727"/>
                  </a:cubicBezTo>
                  <a:cubicBezTo>
                    <a:pt x="1775" y="1429"/>
                    <a:pt x="2120" y="1167"/>
                    <a:pt x="1894" y="870"/>
                  </a:cubicBezTo>
                  <a:cubicBezTo>
                    <a:pt x="1877" y="865"/>
                    <a:pt x="1862" y="863"/>
                    <a:pt x="1847" y="863"/>
                  </a:cubicBezTo>
                  <a:cubicBezTo>
                    <a:pt x="1705" y="863"/>
                    <a:pt x="1615" y="1038"/>
                    <a:pt x="1487" y="1038"/>
                  </a:cubicBezTo>
                  <a:cubicBezTo>
                    <a:pt x="1480" y="1038"/>
                    <a:pt x="1472" y="1037"/>
                    <a:pt x="1465" y="1036"/>
                  </a:cubicBezTo>
                  <a:cubicBezTo>
                    <a:pt x="1286" y="322"/>
                    <a:pt x="632" y="358"/>
                    <a:pt x="21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5" name="Google Shape;3285;p35"/>
            <p:cNvSpPr/>
            <p:nvPr/>
          </p:nvSpPr>
          <p:spPr>
            <a:xfrm>
              <a:off x="8364276" y="314980"/>
              <a:ext cx="66181" cy="88431"/>
            </a:xfrm>
            <a:custGeom>
              <a:avLst/>
              <a:gdLst/>
              <a:ahLst/>
              <a:cxnLst/>
              <a:rect l="l" t="t" r="r" b="b"/>
              <a:pathLst>
                <a:path w="2097" h="2802" extrusionOk="0">
                  <a:moveTo>
                    <a:pt x="198" y="1"/>
                  </a:moveTo>
                  <a:cubicBezTo>
                    <a:pt x="113" y="1"/>
                    <a:pt x="45" y="61"/>
                    <a:pt x="1" y="194"/>
                  </a:cubicBezTo>
                  <a:cubicBezTo>
                    <a:pt x="12" y="468"/>
                    <a:pt x="179" y="611"/>
                    <a:pt x="322" y="789"/>
                  </a:cubicBezTo>
                  <a:cubicBezTo>
                    <a:pt x="465" y="968"/>
                    <a:pt x="703" y="1051"/>
                    <a:pt x="715" y="1349"/>
                  </a:cubicBezTo>
                  <a:cubicBezTo>
                    <a:pt x="727" y="1361"/>
                    <a:pt x="739" y="1385"/>
                    <a:pt x="739" y="1420"/>
                  </a:cubicBezTo>
                  <a:cubicBezTo>
                    <a:pt x="1013" y="1623"/>
                    <a:pt x="1191" y="1909"/>
                    <a:pt x="1334" y="2218"/>
                  </a:cubicBezTo>
                  <a:cubicBezTo>
                    <a:pt x="1334" y="2313"/>
                    <a:pt x="1358" y="2385"/>
                    <a:pt x="1358" y="2480"/>
                  </a:cubicBezTo>
                  <a:cubicBezTo>
                    <a:pt x="1548" y="2504"/>
                    <a:pt x="1632" y="2730"/>
                    <a:pt x="1810" y="2802"/>
                  </a:cubicBezTo>
                  <a:cubicBezTo>
                    <a:pt x="2013" y="2683"/>
                    <a:pt x="2096" y="2278"/>
                    <a:pt x="2025" y="2278"/>
                  </a:cubicBezTo>
                  <a:lnTo>
                    <a:pt x="2025" y="2278"/>
                  </a:lnTo>
                  <a:cubicBezTo>
                    <a:pt x="2016" y="2278"/>
                    <a:pt x="2008" y="2279"/>
                    <a:pt x="2000" y="2279"/>
                  </a:cubicBezTo>
                  <a:cubicBezTo>
                    <a:pt x="1700" y="2279"/>
                    <a:pt x="1852" y="1849"/>
                    <a:pt x="1632" y="1837"/>
                  </a:cubicBezTo>
                  <a:cubicBezTo>
                    <a:pt x="1441" y="1766"/>
                    <a:pt x="1370" y="1563"/>
                    <a:pt x="1275" y="1385"/>
                  </a:cubicBezTo>
                  <a:cubicBezTo>
                    <a:pt x="1421" y="1176"/>
                    <a:pt x="1494" y="866"/>
                    <a:pt x="1268" y="866"/>
                  </a:cubicBezTo>
                  <a:cubicBezTo>
                    <a:pt x="1236" y="866"/>
                    <a:pt x="1199" y="872"/>
                    <a:pt x="1155" y="885"/>
                  </a:cubicBezTo>
                  <a:cubicBezTo>
                    <a:pt x="1094" y="902"/>
                    <a:pt x="1045" y="910"/>
                    <a:pt x="1005" y="910"/>
                  </a:cubicBezTo>
                  <a:cubicBezTo>
                    <a:pt x="775" y="910"/>
                    <a:pt x="866" y="649"/>
                    <a:pt x="774" y="527"/>
                  </a:cubicBezTo>
                  <a:cubicBezTo>
                    <a:pt x="620" y="432"/>
                    <a:pt x="477" y="361"/>
                    <a:pt x="429" y="170"/>
                  </a:cubicBezTo>
                  <a:cubicBezTo>
                    <a:pt x="417" y="135"/>
                    <a:pt x="382" y="87"/>
                    <a:pt x="370" y="63"/>
                  </a:cubicBezTo>
                  <a:cubicBezTo>
                    <a:pt x="307" y="23"/>
                    <a:pt x="249" y="1"/>
                    <a:pt x="198"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6" name="Google Shape;3286;p35"/>
            <p:cNvSpPr/>
            <p:nvPr/>
          </p:nvSpPr>
          <p:spPr>
            <a:xfrm>
              <a:off x="7877319" y="-53252"/>
              <a:ext cx="75933" cy="33959"/>
            </a:xfrm>
            <a:custGeom>
              <a:avLst/>
              <a:gdLst/>
              <a:ahLst/>
              <a:cxnLst/>
              <a:rect l="l" t="t" r="r" b="b"/>
              <a:pathLst>
                <a:path w="2406" h="1076" extrusionOk="0">
                  <a:moveTo>
                    <a:pt x="251" y="1"/>
                  </a:moveTo>
                  <a:cubicBezTo>
                    <a:pt x="137" y="1"/>
                    <a:pt x="47" y="66"/>
                    <a:pt x="0" y="289"/>
                  </a:cubicBezTo>
                  <a:cubicBezTo>
                    <a:pt x="595" y="670"/>
                    <a:pt x="1274" y="730"/>
                    <a:pt x="1869" y="1063"/>
                  </a:cubicBezTo>
                  <a:cubicBezTo>
                    <a:pt x="1977" y="1075"/>
                    <a:pt x="2084" y="1075"/>
                    <a:pt x="2179" y="1075"/>
                  </a:cubicBezTo>
                  <a:cubicBezTo>
                    <a:pt x="2298" y="1039"/>
                    <a:pt x="2381" y="968"/>
                    <a:pt x="2405" y="837"/>
                  </a:cubicBezTo>
                  <a:cubicBezTo>
                    <a:pt x="2128" y="804"/>
                    <a:pt x="1995" y="317"/>
                    <a:pt x="1873" y="317"/>
                  </a:cubicBezTo>
                  <a:cubicBezTo>
                    <a:pt x="1864" y="317"/>
                    <a:pt x="1855" y="319"/>
                    <a:pt x="1846" y="325"/>
                  </a:cubicBezTo>
                  <a:cubicBezTo>
                    <a:pt x="1698" y="423"/>
                    <a:pt x="1565" y="461"/>
                    <a:pt x="1440" y="461"/>
                  </a:cubicBezTo>
                  <a:cubicBezTo>
                    <a:pt x="1110" y="461"/>
                    <a:pt x="841" y="196"/>
                    <a:pt x="548" y="75"/>
                  </a:cubicBezTo>
                  <a:cubicBezTo>
                    <a:pt x="440" y="39"/>
                    <a:pt x="338" y="1"/>
                    <a:pt x="25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7" name="Google Shape;3287;p35"/>
            <p:cNvSpPr/>
            <p:nvPr/>
          </p:nvSpPr>
          <p:spPr>
            <a:xfrm>
              <a:off x="8191426" y="135535"/>
              <a:ext cx="55262" cy="57092"/>
            </a:xfrm>
            <a:custGeom>
              <a:avLst/>
              <a:gdLst/>
              <a:ahLst/>
              <a:cxnLst/>
              <a:rect l="l" t="t" r="r" b="b"/>
              <a:pathLst>
                <a:path w="1751" h="1809" extrusionOk="0">
                  <a:moveTo>
                    <a:pt x="472" y="1"/>
                  </a:moveTo>
                  <a:cubicBezTo>
                    <a:pt x="429" y="1"/>
                    <a:pt x="379" y="12"/>
                    <a:pt x="322" y="34"/>
                  </a:cubicBezTo>
                  <a:cubicBezTo>
                    <a:pt x="305" y="31"/>
                    <a:pt x="290" y="30"/>
                    <a:pt x="275" y="30"/>
                  </a:cubicBezTo>
                  <a:cubicBezTo>
                    <a:pt x="99" y="30"/>
                    <a:pt x="45" y="216"/>
                    <a:pt x="1" y="391"/>
                  </a:cubicBezTo>
                  <a:cubicBezTo>
                    <a:pt x="108" y="677"/>
                    <a:pt x="346" y="796"/>
                    <a:pt x="560" y="915"/>
                  </a:cubicBezTo>
                  <a:cubicBezTo>
                    <a:pt x="917" y="1201"/>
                    <a:pt x="1132" y="1713"/>
                    <a:pt x="1608" y="1808"/>
                  </a:cubicBezTo>
                  <a:cubicBezTo>
                    <a:pt x="1679" y="1701"/>
                    <a:pt x="1715" y="1582"/>
                    <a:pt x="1715" y="1451"/>
                  </a:cubicBezTo>
                  <a:cubicBezTo>
                    <a:pt x="1691" y="1344"/>
                    <a:pt x="1656" y="1237"/>
                    <a:pt x="1679" y="1141"/>
                  </a:cubicBezTo>
                  <a:cubicBezTo>
                    <a:pt x="1715" y="1034"/>
                    <a:pt x="1751" y="927"/>
                    <a:pt x="1739" y="820"/>
                  </a:cubicBezTo>
                  <a:cubicBezTo>
                    <a:pt x="1727" y="760"/>
                    <a:pt x="1679" y="737"/>
                    <a:pt x="1632" y="737"/>
                  </a:cubicBezTo>
                  <a:cubicBezTo>
                    <a:pt x="1608" y="749"/>
                    <a:pt x="1560" y="760"/>
                    <a:pt x="1537" y="760"/>
                  </a:cubicBezTo>
                  <a:cubicBezTo>
                    <a:pt x="1490" y="768"/>
                    <a:pt x="1446" y="771"/>
                    <a:pt x="1403" y="771"/>
                  </a:cubicBezTo>
                  <a:cubicBezTo>
                    <a:pt x="1094" y="771"/>
                    <a:pt x="875" y="585"/>
                    <a:pt x="739" y="260"/>
                  </a:cubicBezTo>
                  <a:cubicBezTo>
                    <a:pt x="669" y="86"/>
                    <a:pt x="593" y="1"/>
                    <a:pt x="472"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8" name="Google Shape;3288;p35"/>
            <p:cNvSpPr/>
            <p:nvPr/>
          </p:nvSpPr>
          <p:spPr>
            <a:xfrm>
              <a:off x="7987018" y="-13424"/>
              <a:ext cx="53021" cy="40334"/>
            </a:xfrm>
            <a:custGeom>
              <a:avLst/>
              <a:gdLst/>
              <a:ahLst/>
              <a:cxnLst/>
              <a:rect l="l" t="t" r="r" b="b"/>
              <a:pathLst>
                <a:path w="1680" h="1278" extrusionOk="0">
                  <a:moveTo>
                    <a:pt x="407" y="1"/>
                  </a:moveTo>
                  <a:cubicBezTo>
                    <a:pt x="396" y="1"/>
                    <a:pt x="383" y="2"/>
                    <a:pt x="370" y="4"/>
                  </a:cubicBezTo>
                  <a:cubicBezTo>
                    <a:pt x="179" y="27"/>
                    <a:pt x="1" y="87"/>
                    <a:pt x="1" y="361"/>
                  </a:cubicBezTo>
                  <a:cubicBezTo>
                    <a:pt x="72" y="575"/>
                    <a:pt x="263" y="623"/>
                    <a:pt x="382" y="766"/>
                  </a:cubicBezTo>
                  <a:cubicBezTo>
                    <a:pt x="505" y="813"/>
                    <a:pt x="620" y="905"/>
                    <a:pt x="752" y="905"/>
                  </a:cubicBezTo>
                  <a:cubicBezTo>
                    <a:pt x="786" y="905"/>
                    <a:pt x="821" y="899"/>
                    <a:pt x="858" y="885"/>
                  </a:cubicBezTo>
                  <a:cubicBezTo>
                    <a:pt x="861" y="884"/>
                    <a:pt x="865" y="884"/>
                    <a:pt x="868" y="884"/>
                  </a:cubicBezTo>
                  <a:cubicBezTo>
                    <a:pt x="1047" y="884"/>
                    <a:pt x="1021" y="1187"/>
                    <a:pt x="1190" y="1187"/>
                  </a:cubicBezTo>
                  <a:cubicBezTo>
                    <a:pt x="1201" y="1187"/>
                    <a:pt x="1214" y="1185"/>
                    <a:pt x="1227" y="1182"/>
                  </a:cubicBezTo>
                  <a:cubicBezTo>
                    <a:pt x="1322" y="1206"/>
                    <a:pt x="1418" y="1242"/>
                    <a:pt x="1501" y="1278"/>
                  </a:cubicBezTo>
                  <a:cubicBezTo>
                    <a:pt x="1644" y="1111"/>
                    <a:pt x="1608" y="885"/>
                    <a:pt x="1679" y="706"/>
                  </a:cubicBezTo>
                  <a:cubicBezTo>
                    <a:pt x="1563" y="696"/>
                    <a:pt x="1502" y="475"/>
                    <a:pt x="1388" y="475"/>
                  </a:cubicBezTo>
                  <a:cubicBezTo>
                    <a:pt x="1361" y="475"/>
                    <a:pt x="1332" y="486"/>
                    <a:pt x="1298" y="516"/>
                  </a:cubicBezTo>
                  <a:cubicBezTo>
                    <a:pt x="1200" y="593"/>
                    <a:pt x="1117" y="625"/>
                    <a:pt x="1045" y="625"/>
                  </a:cubicBezTo>
                  <a:cubicBezTo>
                    <a:pt x="875" y="625"/>
                    <a:pt x="768" y="445"/>
                    <a:pt x="667" y="277"/>
                  </a:cubicBezTo>
                  <a:cubicBezTo>
                    <a:pt x="601" y="134"/>
                    <a:pt x="556" y="1"/>
                    <a:pt x="407"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9" name="Google Shape;3289;p35"/>
            <p:cNvSpPr/>
            <p:nvPr/>
          </p:nvSpPr>
          <p:spPr>
            <a:xfrm>
              <a:off x="8333853" y="275562"/>
              <a:ext cx="49234" cy="47151"/>
            </a:xfrm>
            <a:custGeom>
              <a:avLst/>
              <a:gdLst/>
              <a:ahLst/>
              <a:cxnLst/>
              <a:rect l="l" t="t" r="r" b="b"/>
              <a:pathLst>
                <a:path w="1560" h="1494" extrusionOk="0">
                  <a:moveTo>
                    <a:pt x="498" y="0"/>
                  </a:moveTo>
                  <a:cubicBezTo>
                    <a:pt x="368" y="0"/>
                    <a:pt x="205" y="59"/>
                    <a:pt x="0" y="169"/>
                  </a:cubicBezTo>
                  <a:cubicBezTo>
                    <a:pt x="0" y="443"/>
                    <a:pt x="191" y="586"/>
                    <a:pt x="310" y="788"/>
                  </a:cubicBezTo>
                  <a:cubicBezTo>
                    <a:pt x="334" y="824"/>
                    <a:pt x="381" y="860"/>
                    <a:pt x="429" y="895"/>
                  </a:cubicBezTo>
                  <a:cubicBezTo>
                    <a:pt x="595" y="967"/>
                    <a:pt x="619" y="1205"/>
                    <a:pt x="774" y="1276"/>
                  </a:cubicBezTo>
                  <a:cubicBezTo>
                    <a:pt x="786" y="1324"/>
                    <a:pt x="810" y="1360"/>
                    <a:pt x="834" y="1384"/>
                  </a:cubicBezTo>
                  <a:cubicBezTo>
                    <a:pt x="840" y="1465"/>
                    <a:pt x="859" y="1494"/>
                    <a:pt x="887" y="1494"/>
                  </a:cubicBezTo>
                  <a:cubicBezTo>
                    <a:pt x="912" y="1494"/>
                    <a:pt x="943" y="1471"/>
                    <a:pt x="976" y="1443"/>
                  </a:cubicBezTo>
                  <a:cubicBezTo>
                    <a:pt x="1096" y="1407"/>
                    <a:pt x="1203" y="1372"/>
                    <a:pt x="1322" y="1324"/>
                  </a:cubicBezTo>
                  <a:cubicBezTo>
                    <a:pt x="1453" y="1229"/>
                    <a:pt x="1560" y="1074"/>
                    <a:pt x="1441" y="895"/>
                  </a:cubicBezTo>
                  <a:cubicBezTo>
                    <a:pt x="1404" y="847"/>
                    <a:pt x="1372" y="828"/>
                    <a:pt x="1343" y="828"/>
                  </a:cubicBezTo>
                  <a:cubicBezTo>
                    <a:pt x="1280" y="828"/>
                    <a:pt x="1229" y="921"/>
                    <a:pt x="1155" y="1003"/>
                  </a:cubicBezTo>
                  <a:cubicBezTo>
                    <a:pt x="1118" y="1047"/>
                    <a:pt x="1087" y="1070"/>
                    <a:pt x="1061" y="1070"/>
                  </a:cubicBezTo>
                  <a:cubicBezTo>
                    <a:pt x="1004" y="1070"/>
                    <a:pt x="973" y="952"/>
                    <a:pt x="965" y="681"/>
                  </a:cubicBezTo>
                  <a:cubicBezTo>
                    <a:pt x="879" y="213"/>
                    <a:pt x="747" y="0"/>
                    <a:pt x="49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0" name="Google Shape;3290;p35"/>
            <p:cNvSpPr/>
            <p:nvPr/>
          </p:nvSpPr>
          <p:spPr>
            <a:xfrm>
              <a:off x="8597245" y="687282"/>
              <a:ext cx="28972" cy="52421"/>
            </a:xfrm>
            <a:custGeom>
              <a:avLst/>
              <a:gdLst/>
              <a:ahLst/>
              <a:cxnLst/>
              <a:rect l="l" t="t" r="r" b="b"/>
              <a:pathLst>
                <a:path w="918" h="1661" extrusionOk="0">
                  <a:moveTo>
                    <a:pt x="197" y="0"/>
                  </a:moveTo>
                  <a:cubicBezTo>
                    <a:pt x="128" y="0"/>
                    <a:pt x="57" y="21"/>
                    <a:pt x="12" y="101"/>
                  </a:cubicBezTo>
                  <a:cubicBezTo>
                    <a:pt x="0" y="351"/>
                    <a:pt x="84" y="541"/>
                    <a:pt x="203" y="720"/>
                  </a:cubicBezTo>
                  <a:cubicBezTo>
                    <a:pt x="274" y="958"/>
                    <a:pt x="381" y="1184"/>
                    <a:pt x="560" y="1351"/>
                  </a:cubicBezTo>
                  <a:cubicBezTo>
                    <a:pt x="596" y="1375"/>
                    <a:pt x="608" y="1423"/>
                    <a:pt x="643" y="1458"/>
                  </a:cubicBezTo>
                  <a:cubicBezTo>
                    <a:pt x="620" y="1553"/>
                    <a:pt x="667" y="1637"/>
                    <a:pt x="751" y="1661"/>
                  </a:cubicBezTo>
                  <a:cubicBezTo>
                    <a:pt x="905" y="1530"/>
                    <a:pt x="917" y="1375"/>
                    <a:pt x="893" y="1172"/>
                  </a:cubicBezTo>
                  <a:cubicBezTo>
                    <a:pt x="846" y="887"/>
                    <a:pt x="882" y="577"/>
                    <a:pt x="774" y="291"/>
                  </a:cubicBezTo>
                  <a:cubicBezTo>
                    <a:pt x="715" y="232"/>
                    <a:pt x="655" y="184"/>
                    <a:pt x="596" y="160"/>
                  </a:cubicBezTo>
                  <a:cubicBezTo>
                    <a:pt x="489" y="113"/>
                    <a:pt x="381" y="53"/>
                    <a:pt x="262" y="6"/>
                  </a:cubicBezTo>
                  <a:cubicBezTo>
                    <a:pt x="242" y="3"/>
                    <a:pt x="219" y="0"/>
                    <a:pt x="19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1" name="Google Shape;3291;p35"/>
            <p:cNvSpPr/>
            <p:nvPr/>
          </p:nvSpPr>
          <p:spPr>
            <a:xfrm>
              <a:off x="8581086" y="656260"/>
              <a:ext cx="36862" cy="34811"/>
            </a:xfrm>
            <a:custGeom>
              <a:avLst/>
              <a:gdLst/>
              <a:ahLst/>
              <a:cxnLst/>
              <a:rect l="l" t="t" r="r" b="b"/>
              <a:pathLst>
                <a:path w="1168" h="1103" extrusionOk="0">
                  <a:moveTo>
                    <a:pt x="405" y="0"/>
                  </a:moveTo>
                  <a:cubicBezTo>
                    <a:pt x="227" y="96"/>
                    <a:pt x="0" y="155"/>
                    <a:pt x="120" y="489"/>
                  </a:cubicBezTo>
                  <a:cubicBezTo>
                    <a:pt x="167" y="620"/>
                    <a:pt x="262" y="727"/>
                    <a:pt x="274" y="870"/>
                  </a:cubicBezTo>
                  <a:cubicBezTo>
                    <a:pt x="274" y="1047"/>
                    <a:pt x="348" y="1102"/>
                    <a:pt x="455" y="1102"/>
                  </a:cubicBezTo>
                  <a:cubicBezTo>
                    <a:pt x="477" y="1102"/>
                    <a:pt x="500" y="1100"/>
                    <a:pt x="524" y="1096"/>
                  </a:cubicBezTo>
                  <a:cubicBezTo>
                    <a:pt x="596" y="1084"/>
                    <a:pt x="691" y="1084"/>
                    <a:pt x="762" y="1072"/>
                  </a:cubicBezTo>
                  <a:cubicBezTo>
                    <a:pt x="777" y="1074"/>
                    <a:pt x="792" y="1074"/>
                    <a:pt x="807" y="1074"/>
                  </a:cubicBezTo>
                  <a:cubicBezTo>
                    <a:pt x="908" y="1074"/>
                    <a:pt x="999" y="1038"/>
                    <a:pt x="1072" y="965"/>
                  </a:cubicBezTo>
                  <a:cubicBezTo>
                    <a:pt x="1132" y="893"/>
                    <a:pt x="1167" y="798"/>
                    <a:pt x="1155" y="691"/>
                  </a:cubicBezTo>
                  <a:cubicBezTo>
                    <a:pt x="1132" y="608"/>
                    <a:pt x="1096" y="524"/>
                    <a:pt x="1036" y="465"/>
                  </a:cubicBezTo>
                  <a:cubicBezTo>
                    <a:pt x="1030" y="432"/>
                    <a:pt x="999" y="424"/>
                    <a:pt x="962" y="424"/>
                  </a:cubicBezTo>
                  <a:cubicBezTo>
                    <a:pt x="933" y="424"/>
                    <a:pt x="900" y="429"/>
                    <a:pt x="871" y="429"/>
                  </a:cubicBezTo>
                  <a:cubicBezTo>
                    <a:pt x="807" y="429"/>
                    <a:pt x="768" y="405"/>
                    <a:pt x="858" y="250"/>
                  </a:cubicBezTo>
                  <a:cubicBezTo>
                    <a:pt x="810" y="96"/>
                    <a:pt x="655" y="84"/>
                    <a:pt x="572" y="12"/>
                  </a:cubicBezTo>
                  <a:cubicBezTo>
                    <a:pt x="512" y="0"/>
                    <a:pt x="465" y="0"/>
                    <a:pt x="40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2" name="Google Shape;3292;p35"/>
            <p:cNvSpPr/>
            <p:nvPr/>
          </p:nvSpPr>
          <p:spPr>
            <a:xfrm>
              <a:off x="8036251" y="19808"/>
              <a:ext cx="38724" cy="34148"/>
            </a:xfrm>
            <a:custGeom>
              <a:avLst/>
              <a:gdLst/>
              <a:ahLst/>
              <a:cxnLst/>
              <a:rect l="l" t="t" r="r" b="b"/>
              <a:pathLst>
                <a:path w="1227" h="1082" extrusionOk="0">
                  <a:moveTo>
                    <a:pt x="744" y="0"/>
                  </a:moveTo>
                  <a:cubicBezTo>
                    <a:pt x="632" y="0"/>
                    <a:pt x="513" y="30"/>
                    <a:pt x="393" y="70"/>
                  </a:cubicBezTo>
                  <a:cubicBezTo>
                    <a:pt x="0" y="225"/>
                    <a:pt x="215" y="379"/>
                    <a:pt x="370" y="546"/>
                  </a:cubicBezTo>
                  <a:cubicBezTo>
                    <a:pt x="417" y="594"/>
                    <a:pt x="465" y="653"/>
                    <a:pt x="512" y="713"/>
                  </a:cubicBezTo>
                  <a:cubicBezTo>
                    <a:pt x="560" y="760"/>
                    <a:pt x="584" y="784"/>
                    <a:pt x="631" y="820"/>
                  </a:cubicBezTo>
                  <a:cubicBezTo>
                    <a:pt x="798" y="856"/>
                    <a:pt x="941" y="939"/>
                    <a:pt x="1060" y="1082"/>
                  </a:cubicBezTo>
                  <a:lnTo>
                    <a:pt x="1096" y="1034"/>
                  </a:lnTo>
                  <a:cubicBezTo>
                    <a:pt x="1179" y="820"/>
                    <a:pt x="1227" y="594"/>
                    <a:pt x="1215" y="355"/>
                  </a:cubicBezTo>
                  <a:cubicBezTo>
                    <a:pt x="1103" y="86"/>
                    <a:pt x="934" y="0"/>
                    <a:pt x="74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3" name="Google Shape;3293;p35"/>
            <p:cNvSpPr/>
            <p:nvPr/>
          </p:nvSpPr>
          <p:spPr>
            <a:xfrm>
              <a:off x="8240280" y="162139"/>
              <a:ext cx="33106" cy="48539"/>
            </a:xfrm>
            <a:custGeom>
              <a:avLst/>
              <a:gdLst/>
              <a:ahLst/>
              <a:cxnLst/>
              <a:rect l="l" t="t" r="r" b="b"/>
              <a:pathLst>
                <a:path w="1049" h="1538" extrusionOk="0">
                  <a:moveTo>
                    <a:pt x="143" y="1"/>
                  </a:moveTo>
                  <a:cubicBezTo>
                    <a:pt x="108" y="72"/>
                    <a:pt x="72" y="156"/>
                    <a:pt x="24" y="239"/>
                  </a:cubicBezTo>
                  <a:cubicBezTo>
                    <a:pt x="24" y="370"/>
                    <a:pt x="179" y="453"/>
                    <a:pt x="143" y="620"/>
                  </a:cubicBezTo>
                  <a:cubicBezTo>
                    <a:pt x="12" y="715"/>
                    <a:pt x="1" y="810"/>
                    <a:pt x="72" y="965"/>
                  </a:cubicBezTo>
                  <a:cubicBezTo>
                    <a:pt x="120" y="1037"/>
                    <a:pt x="143" y="1096"/>
                    <a:pt x="191" y="1156"/>
                  </a:cubicBezTo>
                  <a:cubicBezTo>
                    <a:pt x="361" y="1262"/>
                    <a:pt x="455" y="1538"/>
                    <a:pt x="684" y="1538"/>
                  </a:cubicBezTo>
                  <a:cubicBezTo>
                    <a:pt x="712" y="1538"/>
                    <a:pt x="742" y="1534"/>
                    <a:pt x="774" y="1525"/>
                  </a:cubicBezTo>
                  <a:cubicBezTo>
                    <a:pt x="751" y="1310"/>
                    <a:pt x="917" y="1334"/>
                    <a:pt x="1036" y="1287"/>
                  </a:cubicBezTo>
                  <a:cubicBezTo>
                    <a:pt x="1048" y="1203"/>
                    <a:pt x="1024" y="1144"/>
                    <a:pt x="977" y="1084"/>
                  </a:cubicBezTo>
                  <a:cubicBezTo>
                    <a:pt x="893" y="1025"/>
                    <a:pt x="893" y="918"/>
                    <a:pt x="893" y="810"/>
                  </a:cubicBezTo>
                  <a:cubicBezTo>
                    <a:pt x="858" y="787"/>
                    <a:pt x="846" y="751"/>
                    <a:pt x="834" y="727"/>
                  </a:cubicBezTo>
                  <a:cubicBezTo>
                    <a:pt x="774" y="668"/>
                    <a:pt x="608" y="739"/>
                    <a:pt x="643" y="596"/>
                  </a:cubicBezTo>
                  <a:cubicBezTo>
                    <a:pt x="739" y="84"/>
                    <a:pt x="429" y="72"/>
                    <a:pt x="14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4" name="Google Shape;3294;p35"/>
            <p:cNvSpPr/>
            <p:nvPr/>
          </p:nvSpPr>
          <p:spPr>
            <a:xfrm>
              <a:off x="8685168" y="769178"/>
              <a:ext cx="37620" cy="40491"/>
            </a:xfrm>
            <a:custGeom>
              <a:avLst/>
              <a:gdLst/>
              <a:ahLst/>
              <a:cxnLst/>
              <a:rect l="l" t="t" r="r" b="b"/>
              <a:pathLst>
                <a:path w="1192" h="1283" extrusionOk="0">
                  <a:moveTo>
                    <a:pt x="512" y="0"/>
                  </a:moveTo>
                  <a:cubicBezTo>
                    <a:pt x="439" y="0"/>
                    <a:pt x="361" y="54"/>
                    <a:pt x="274" y="209"/>
                  </a:cubicBezTo>
                  <a:cubicBezTo>
                    <a:pt x="370" y="244"/>
                    <a:pt x="453" y="268"/>
                    <a:pt x="548" y="292"/>
                  </a:cubicBezTo>
                  <a:cubicBezTo>
                    <a:pt x="751" y="316"/>
                    <a:pt x="858" y="471"/>
                    <a:pt x="786" y="673"/>
                  </a:cubicBezTo>
                  <a:cubicBezTo>
                    <a:pt x="751" y="775"/>
                    <a:pt x="716" y="810"/>
                    <a:pt x="681" y="810"/>
                  </a:cubicBezTo>
                  <a:cubicBezTo>
                    <a:pt x="610" y="810"/>
                    <a:pt x="541" y="665"/>
                    <a:pt x="477" y="649"/>
                  </a:cubicBezTo>
                  <a:cubicBezTo>
                    <a:pt x="362" y="625"/>
                    <a:pt x="253" y="578"/>
                    <a:pt x="146" y="578"/>
                  </a:cubicBezTo>
                  <a:cubicBezTo>
                    <a:pt x="97" y="578"/>
                    <a:pt x="49" y="587"/>
                    <a:pt x="1" y="613"/>
                  </a:cubicBezTo>
                  <a:cubicBezTo>
                    <a:pt x="24" y="780"/>
                    <a:pt x="120" y="911"/>
                    <a:pt x="262" y="983"/>
                  </a:cubicBezTo>
                  <a:lnTo>
                    <a:pt x="251" y="983"/>
                  </a:lnTo>
                  <a:cubicBezTo>
                    <a:pt x="405" y="1070"/>
                    <a:pt x="513" y="1283"/>
                    <a:pt x="682" y="1283"/>
                  </a:cubicBezTo>
                  <a:cubicBezTo>
                    <a:pt x="721" y="1283"/>
                    <a:pt x="763" y="1271"/>
                    <a:pt x="810" y="1244"/>
                  </a:cubicBezTo>
                  <a:cubicBezTo>
                    <a:pt x="1084" y="1078"/>
                    <a:pt x="1191" y="792"/>
                    <a:pt x="1108" y="447"/>
                  </a:cubicBezTo>
                  <a:cubicBezTo>
                    <a:pt x="1084" y="387"/>
                    <a:pt x="1036" y="328"/>
                    <a:pt x="1013" y="268"/>
                  </a:cubicBezTo>
                  <a:cubicBezTo>
                    <a:pt x="1007" y="269"/>
                    <a:pt x="1002" y="269"/>
                    <a:pt x="997" y="269"/>
                  </a:cubicBezTo>
                  <a:cubicBezTo>
                    <a:pt x="821" y="269"/>
                    <a:pt x="677" y="0"/>
                    <a:pt x="512"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5" name="Google Shape;3295;p35"/>
            <p:cNvSpPr/>
            <p:nvPr/>
          </p:nvSpPr>
          <p:spPr>
            <a:xfrm>
              <a:off x="7944950" y="-26868"/>
              <a:ext cx="42480" cy="26163"/>
            </a:xfrm>
            <a:custGeom>
              <a:avLst/>
              <a:gdLst/>
              <a:ahLst/>
              <a:cxnLst/>
              <a:rect l="l" t="t" r="r" b="b"/>
              <a:pathLst>
                <a:path w="1346" h="829" extrusionOk="0">
                  <a:moveTo>
                    <a:pt x="274" y="1"/>
                  </a:moveTo>
                  <a:cubicBezTo>
                    <a:pt x="179" y="60"/>
                    <a:pt x="84" y="132"/>
                    <a:pt x="0" y="191"/>
                  </a:cubicBezTo>
                  <a:cubicBezTo>
                    <a:pt x="0" y="299"/>
                    <a:pt x="52" y="307"/>
                    <a:pt x="108" y="307"/>
                  </a:cubicBezTo>
                  <a:cubicBezTo>
                    <a:pt x="119" y="307"/>
                    <a:pt x="130" y="307"/>
                    <a:pt x="141" y="307"/>
                  </a:cubicBezTo>
                  <a:cubicBezTo>
                    <a:pt x="168" y="307"/>
                    <a:pt x="194" y="309"/>
                    <a:pt x="215" y="322"/>
                  </a:cubicBezTo>
                  <a:cubicBezTo>
                    <a:pt x="476" y="656"/>
                    <a:pt x="857" y="596"/>
                    <a:pt x="1155" y="799"/>
                  </a:cubicBezTo>
                  <a:cubicBezTo>
                    <a:pt x="1176" y="820"/>
                    <a:pt x="1197" y="829"/>
                    <a:pt x="1217" y="829"/>
                  </a:cubicBezTo>
                  <a:cubicBezTo>
                    <a:pt x="1242" y="829"/>
                    <a:pt x="1266" y="813"/>
                    <a:pt x="1286" y="787"/>
                  </a:cubicBezTo>
                  <a:cubicBezTo>
                    <a:pt x="1346" y="537"/>
                    <a:pt x="1262" y="394"/>
                    <a:pt x="1024" y="370"/>
                  </a:cubicBezTo>
                  <a:cubicBezTo>
                    <a:pt x="774" y="251"/>
                    <a:pt x="536" y="120"/>
                    <a:pt x="274"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6" name="Google Shape;3296;p35"/>
            <p:cNvSpPr/>
            <p:nvPr/>
          </p:nvSpPr>
          <p:spPr>
            <a:xfrm>
              <a:off x="8141468" y="91131"/>
              <a:ext cx="33043" cy="28436"/>
            </a:xfrm>
            <a:custGeom>
              <a:avLst/>
              <a:gdLst/>
              <a:ahLst/>
              <a:cxnLst/>
              <a:rect l="l" t="t" r="r" b="b"/>
              <a:pathLst>
                <a:path w="1047" h="901" extrusionOk="0">
                  <a:moveTo>
                    <a:pt x="405" y="0"/>
                  </a:moveTo>
                  <a:cubicBezTo>
                    <a:pt x="262" y="12"/>
                    <a:pt x="179" y="131"/>
                    <a:pt x="107" y="262"/>
                  </a:cubicBezTo>
                  <a:cubicBezTo>
                    <a:pt x="48" y="370"/>
                    <a:pt x="0" y="477"/>
                    <a:pt x="36" y="596"/>
                  </a:cubicBezTo>
                  <a:cubicBezTo>
                    <a:pt x="60" y="679"/>
                    <a:pt x="95" y="762"/>
                    <a:pt x="179" y="774"/>
                  </a:cubicBezTo>
                  <a:cubicBezTo>
                    <a:pt x="262" y="798"/>
                    <a:pt x="334" y="846"/>
                    <a:pt x="405" y="893"/>
                  </a:cubicBezTo>
                  <a:cubicBezTo>
                    <a:pt x="420" y="898"/>
                    <a:pt x="434" y="900"/>
                    <a:pt x="448" y="900"/>
                  </a:cubicBezTo>
                  <a:cubicBezTo>
                    <a:pt x="590" y="900"/>
                    <a:pt x="629" y="651"/>
                    <a:pt x="775" y="651"/>
                  </a:cubicBezTo>
                  <a:cubicBezTo>
                    <a:pt x="786" y="651"/>
                    <a:pt x="797" y="652"/>
                    <a:pt x="810" y="655"/>
                  </a:cubicBezTo>
                  <a:cubicBezTo>
                    <a:pt x="976" y="620"/>
                    <a:pt x="988" y="477"/>
                    <a:pt x="1000" y="322"/>
                  </a:cubicBezTo>
                  <a:cubicBezTo>
                    <a:pt x="1046" y="139"/>
                    <a:pt x="979" y="118"/>
                    <a:pt x="886" y="118"/>
                  </a:cubicBezTo>
                  <a:cubicBezTo>
                    <a:pt x="858" y="118"/>
                    <a:pt x="828" y="120"/>
                    <a:pt x="798" y="120"/>
                  </a:cubicBezTo>
                  <a:cubicBezTo>
                    <a:pt x="746" y="120"/>
                    <a:pt x="694" y="126"/>
                    <a:pt x="644" y="126"/>
                  </a:cubicBezTo>
                  <a:cubicBezTo>
                    <a:pt x="556" y="126"/>
                    <a:pt x="473" y="107"/>
                    <a:pt x="40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7" name="Google Shape;3297;p35"/>
            <p:cNvSpPr/>
            <p:nvPr/>
          </p:nvSpPr>
          <p:spPr>
            <a:xfrm>
              <a:off x="8561551" y="625711"/>
              <a:ext cx="32349" cy="44847"/>
            </a:xfrm>
            <a:custGeom>
              <a:avLst/>
              <a:gdLst/>
              <a:ahLst/>
              <a:cxnLst/>
              <a:rect l="l" t="t" r="r" b="b"/>
              <a:pathLst>
                <a:path w="1025" h="1421" extrusionOk="0">
                  <a:moveTo>
                    <a:pt x="234" y="1"/>
                  </a:moveTo>
                  <a:cubicBezTo>
                    <a:pt x="169" y="1"/>
                    <a:pt x="112" y="28"/>
                    <a:pt x="60" y="87"/>
                  </a:cubicBezTo>
                  <a:cubicBezTo>
                    <a:pt x="0" y="159"/>
                    <a:pt x="12" y="254"/>
                    <a:pt x="24" y="337"/>
                  </a:cubicBezTo>
                  <a:cubicBezTo>
                    <a:pt x="119" y="409"/>
                    <a:pt x="203" y="504"/>
                    <a:pt x="298" y="576"/>
                  </a:cubicBezTo>
                  <a:cubicBezTo>
                    <a:pt x="358" y="933"/>
                    <a:pt x="441" y="1266"/>
                    <a:pt x="774" y="1421"/>
                  </a:cubicBezTo>
                  <a:cubicBezTo>
                    <a:pt x="739" y="1195"/>
                    <a:pt x="977" y="1159"/>
                    <a:pt x="1024" y="968"/>
                  </a:cubicBezTo>
                  <a:cubicBezTo>
                    <a:pt x="846" y="933"/>
                    <a:pt x="953" y="695"/>
                    <a:pt x="846" y="635"/>
                  </a:cubicBezTo>
                  <a:cubicBezTo>
                    <a:pt x="548" y="564"/>
                    <a:pt x="655" y="99"/>
                    <a:pt x="358" y="28"/>
                  </a:cubicBezTo>
                  <a:cubicBezTo>
                    <a:pt x="313" y="10"/>
                    <a:pt x="272" y="1"/>
                    <a:pt x="234"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8" name="Google Shape;3298;p35"/>
            <p:cNvSpPr/>
            <p:nvPr/>
          </p:nvSpPr>
          <p:spPr>
            <a:xfrm>
              <a:off x="8282380" y="15989"/>
              <a:ext cx="41344" cy="38409"/>
            </a:xfrm>
            <a:custGeom>
              <a:avLst/>
              <a:gdLst/>
              <a:ahLst/>
              <a:cxnLst/>
              <a:rect l="l" t="t" r="r" b="b"/>
              <a:pathLst>
                <a:path w="1310" h="1217" extrusionOk="0">
                  <a:moveTo>
                    <a:pt x="0" y="0"/>
                  </a:moveTo>
                  <a:cubicBezTo>
                    <a:pt x="179" y="250"/>
                    <a:pt x="226" y="667"/>
                    <a:pt x="619" y="703"/>
                  </a:cubicBezTo>
                  <a:cubicBezTo>
                    <a:pt x="714" y="703"/>
                    <a:pt x="822" y="881"/>
                    <a:pt x="774" y="977"/>
                  </a:cubicBezTo>
                  <a:cubicBezTo>
                    <a:pt x="693" y="1163"/>
                    <a:pt x="693" y="1216"/>
                    <a:pt x="738" y="1216"/>
                  </a:cubicBezTo>
                  <a:cubicBezTo>
                    <a:pt x="778" y="1216"/>
                    <a:pt x="855" y="1172"/>
                    <a:pt x="941" y="1143"/>
                  </a:cubicBezTo>
                  <a:cubicBezTo>
                    <a:pt x="983" y="1124"/>
                    <a:pt x="1030" y="1118"/>
                    <a:pt x="1079" y="1118"/>
                  </a:cubicBezTo>
                  <a:cubicBezTo>
                    <a:pt x="1153" y="1118"/>
                    <a:pt x="1231" y="1131"/>
                    <a:pt x="1310" y="1131"/>
                  </a:cubicBezTo>
                  <a:cubicBezTo>
                    <a:pt x="881" y="738"/>
                    <a:pt x="452" y="357"/>
                    <a:pt x="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9" name="Google Shape;3299;p35"/>
            <p:cNvSpPr/>
            <p:nvPr/>
          </p:nvSpPr>
          <p:spPr>
            <a:xfrm>
              <a:off x="8121555" y="77687"/>
              <a:ext cx="33075" cy="22944"/>
            </a:xfrm>
            <a:custGeom>
              <a:avLst/>
              <a:gdLst/>
              <a:ahLst/>
              <a:cxnLst/>
              <a:rect l="l" t="t" r="r" b="b"/>
              <a:pathLst>
                <a:path w="1048" h="727" extrusionOk="0">
                  <a:moveTo>
                    <a:pt x="415" y="0"/>
                  </a:moveTo>
                  <a:cubicBezTo>
                    <a:pt x="259" y="0"/>
                    <a:pt x="115" y="78"/>
                    <a:pt x="36" y="296"/>
                  </a:cubicBezTo>
                  <a:lnTo>
                    <a:pt x="0" y="426"/>
                  </a:lnTo>
                  <a:cubicBezTo>
                    <a:pt x="83" y="534"/>
                    <a:pt x="179" y="617"/>
                    <a:pt x="262" y="688"/>
                  </a:cubicBezTo>
                  <a:cubicBezTo>
                    <a:pt x="310" y="712"/>
                    <a:pt x="369" y="724"/>
                    <a:pt x="417" y="724"/>
                  </a:cubicBezTo>
                  <a:cubicBezTo>
                    <a:pt x="430" y="723"/>
                    <a:pt x="442" y="723"/>
                    <a:pt x="455" y="723"/>
                  </a:cubicBezTo>
                  <a:cubicBezTo>
                    <a:pt x="496" y="723"/>
                    <a:pt x="537" y="726"/>
                    <a:pt x="577" y="726"/>
                  </a:cubicBezTo>
                  <a:cubicBezTo>
                    <a:pt x="670" y="726"/>
                    <a:pt x="757" y="706"/>
                    <a:pt x="810" y="569"/>
                  </a:cubicBezTo>
                  <a:cubicBezTo>
                    <a:pt x="1048" y="153"/>
                    <a:pt x="798" y="57"/>
                    <a:pt x="512" y="10"/>
                  </a:cubicBezTo>
                  <a:cubicBezTo>
                    <a:pt x="480" y="4"/>
                    <a:pt x="447" y="0"/>
                    <a:pt x="41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0" name="Google Shape;3300;p35"/>
            <p:cNvSpPr/>
            <p:nvPr/>
          </p:nvSpPr>
          <p:spPr>
            <a:xfrm>
              <a:off x="8028739" y="8289"/>
              <a:ext cx="22029" cy="28404"/>
            </a:xfrm>
            <a:custGeom>
              <a:avLst/>
              <a:gdLst/>
              <a:ahLst/>
              <a:cxnLst/>
              <a:rect l="l" t="t" r="r" b="b"/>
              <a:pathLst>
                <a:path w="698" h="900" extrusionOk="0">
                  <a:moveTo>
                    <a:pt x="469" y="0"/>
                  </a:moveTo>
                  <a:cubicBezTo>
                    <a:pt x="439" y="0"/>
                    <a:pt x="403" y="6"/>
                    <a:pt x="357" y="18"/>
                  </a:cubicBezTo>
                  <a:cubicBezTo>
                    <a:pt x="0" y="78"/>
                    <a:pt x="143" y="351"/>
                    <a:pt x="179" y="590"/>
                  </a:cubicBezTo>
                  <a:cubicBezTo>
                    <a:pt x="298" y="744"/>
                    <a:pt x="441" y="863"/>
                    <a:pt x="619" y="899"/>
                  </a:cubicBezTo>
                  <a:cubicBezTo>
                    <a:pt x="524" y="732"/>
                    <a:pt x="441" y="566"/>
                    <a:pt x="631" y="423"/>
                  </a:cubicBezTo>
                  <a:cubicBezTo>
                    <a:pt x="515" y="328"/>
                    <a:pt x="698" y="0"/>
                    <a:pt x="46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1" name="Google Shape;3301;p35"/>
            <p:cNvSpPr/>
            <p:nvPr/>
          </p:nvSpPr>
          <p:spPr>
            <a:xfrm>
              <a:off x="8154218" y="104386"/>
              <a:ext cx="13192" cy="26321"/>
            </a:xfrm>
            <a:custGeom>
              <a:avLst/>
              <a:gdLst/>
              <a:ahLst/>
              <a:cxnLst/>
              <a:rect l="l" t="t" r="r" b="b"/>
              <a:pathLst>
                <a:path w="418" h="834" extrusionOk="0">
                  <a:moveTo>
                    <a:pt x="179" y="1"/>
                  </a:moveTo>
                  <a:cubicBezTo>
                    <a:pt x="165" y="1"/>
                    <a:pt x="149" y="3"/>
                    <a:pt x="132" y="9"/>
                  </a:cubicBezTo>
                  <a:cubicBezTo>
                    <a:pt x="13" y="57"/>
                    <a:pt x="120" y="188"/>
                    <a:pt x="108" y="283"/>
                  </a:cubicBezTo>
                  <a:cubicBezTo>
                    <a:pt x="96" y="342"/>
                    <a:pt x="37" y="414"/>
                    <a:pt x="1" y="473"/>
                  </a:cubicBezTo>
                  <a:cubicBezTo>
                    <a:pt x="61" y="581"/>
                    <a:pt x="120" y="700"/>
                    <a:pt x="168" y="831"/>
                  </a:cubicBezTo>
                  <a:cubicBezTo>
                    <a:pt x="180" y="833"/>
                    <a:pt x="191" y="834"/>
                    <a:pt x="203" y="834"/>
                  </a:cubicBezTo>
                  <a:cubicBezTo>
                    <a:pt x="262" y="834"/>
                    <a:pt x="318" y="809"/>
                    <a:pt x="358" y="759"/>
                  </a:cubicBezTo>
                  <a:cubicBezTo>
                    <a:pt x="394" y="712"/>
                    <a:pt x="406" y="664"/>
                    <a:pt x="406" y="604"/>
                  </a:cubicBezTo>
                  <a:cubicBezTo>
                    <a:pt x="418" y="497"/>
                    <a:pt x="406" y="390"/>
                    <a:pt x="394" y="295"/>
                  </a:cubicBezTo>
                  <a:cubicBezTo>
                    <a:pt x="370" y="259"/>
                    <a:pt x="370" y="247"/>
                    <a:pt x="358" y="223"/>
                  </a:cubicBezTo>
                  <a:cubicBezTo>
                    <a:pt x="306" y="140"/>
                    <a:pt x="281" y="1"/>
                    <a:pt x="17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2" name="Google Shape;3302;p35"/>
            <p:cNvSpPr/>
            <p:nvPr/>
          </p:nvSpPr>
          <p:spPr>
            <a:xfrm>
              <a:off x="8267326" y="2450"/>
              <a:ext cx="15812" cy="22218"/>
            </a:xfrm>
            <a:custGeom>
              <a:avLst/>
              <a:gdLst/>
              <a:ahLst/>
              <a:cxnLst/>
              <a:rect l="l" t="t" r="r" b="b"/>
              <a:pathLst>
                <a:path w="501" h="704" extrusionOk="0">
                  <a:moveTo>
                    <a:pt x="1" y="1"/>
                  </a:moveTo>
                  <a:lnTo>
                    <a:pt x="1" y="1"/>
                  </a:lnTo>
                  <a:cubicBezTo>
                    <a:pt x="60" y="215"/>
                    <a:pt x="108" y="453"/>
                    <a:pt x="167" y="703"/>
                  </a:cubicBezTo>
                  <a:cubicBezTo>
                    <a:pt x="256" y="605"/>
                    <a:pt x="247" y="370"/>
                    <a:pt x="388" y="370"/>
                  </a:cubicBezTo>
                  <a:cubicBezTo>
                    <a:pt x="418" y="370"/>
                    <a:pt x="455" y="380"/>
                    <a:pt x="501" y="405"/>
                  </a:cubicBezTo>
                  <a:cubicBezTo>
                    <a:pt x="358" y="215"/>
                    <a:pt x="203" y="72"/>
                    <a:pt x="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3" name="Google Shape;3303;p35"/>
            <p:cNvSpPr/>
            <p:nvPr/>
          </p:nvSpPr>
          <p:spPr>
            <a:xfrm>
              <a:off x="8598760" y="654966"/>
              <a:ext cx="65014" cy="69369"/>
            </a:xfrm>
            <a:custGeom>
              <a:avLst/>
              <a:gdLst/>
              <a:ahLst/>
              <a:cxnLst/>
              <a:rect l="l" t="t" r="r" b="b"/>
              <a:pathLst>
                <a:path w="2060" h="2198" extrusionOk="0">
                  <a:moveTo>
                    <a:pt x="742" y="1"/>
                  </a:moveTo>
                  <a:cubicBezTo>
                    <a:pt x="704" y="1"/>
                    <a:pt x="666" y="7"/>
                    <a:pt x="631" y="18"/>
                  </a:cubicBezTo>
                  <a:cubicBezTo>
                    <a:pt x="552" y="49"/>
                    <a:pt x="478" y="59"/>
                    <a:pt x="407" y="59"/>
                  </a:cubicBezTo>
                  <a:cubicBezTo>
                    <a:pt x="307" y="59"/>
                    <a:pt x="214" y="41"/>
                    <a:pt x="121" y="41"/>
                  </a:cubicBezTo>
                  <a:cubicBezTo>
                    <a:pt x="81" y="41"/>
                    <a:pt x="41" y="44"/>
                    <a:pt x="0" y="53"/>
                  </a:cubicBezTo>
                  <a:cubicBezTo>
                    <a:pt x="36" y="184"/>
                    <a:pt x="155" y="244"/>
                    <a:pt x="262" y="303"/>
                  </a:cubicBezTo>
                  <a:lnTo>
                    <a:pt x="393" y="530"/>
                  </a:lnTo>
                  <a:cubicBezTo>
                    <a:pt x="429" y="589"/>
                    <a:pt x="476" y="649"/>
                    <a:pt x="500" y="708"/>
                  </a:cubicBezTo>
                  <a:cubicBezTo>
                    <a:pt x="691" y="839"/>
                    <a:pt x="619" y="1018"/>
                    <a:pt x="548" y="1208"/>
                  </a:cubicBezTo>
                  <a:lnTo>
                    <a:pt x="548" y="1304"/>
                  </a:lnTo>
                  <a:cubicBezTo>
                    <a:pt x="595" y="1304"/>
                    <a:pt x="655" y="1315"/>
                    <a:pt x="691" y="1327"/>
                  </a:cubicBezTo>
                  <a:cubicBezTo>
                    <a:pt x="798" y="1363"/>
                    <a:pt x="905" y="1375"/>
                    <a:pt x="1012" y="1411"/>
                  </a:cubicBezTo>
                  <a:cubicBezTo>
                    <a:pt x="1025" y="1408"/>
                    <a:pt x="1036" y="1407"/>
                    <a:pt x="1046" y="1407"/>
                  </a:cubicBezTo>
                  <a:cubicBezTo>
                    <a:pt x="1145" y="1407"/>
                    <a:pt x="1153" y="1505"/>
                    <a:pt x="1131" y="1613"/>
                  </a:cubicBezTo>
                  <a:lnTo>
                    <a:pt x="1131" y="2042"/>
                  </a:lnTo>
                  <a:cubicBezTo>
                    <a:pt x="1186" y="2130"/>
                    <a:pt x="1242" y="2198"/>
                    <a:pt x="1344" y="2198"/>
                  </a:cubicBezTo>
                  <a:cubicBezTo>
                    <a:pt x="1352" y="2198"/>
                    <a:pt x="1361" y="2197"/>
                    <a:pt x="1369" y="2196"/>
                  </a:cubicBezTo>
                  <a:cubicBezTo>
                    <a:pt x="2060" y="2018"/>
                    <a:pt x="1500" y="1077"/>
                    <a:pt x="2060" y="815"/>
                  </a:cubicBezTo>
                  <a:cubicBezTo>
                    <a:pt x="2010" y="800"/>
                    <a:pt x="1968" y="794"/>
                    <a:pt x="1933" y="794"/>
                  </a:cubicBezTo>
                  <a:cubicBezTo>
                    <a:pt x="1883" y="794"/>
                    <a:pt x="1844" y="807"/>
                    <a:pt x="1810" y="827"/>
                  </a:cubicBezTo>
                  <a:cubicBezTo>
                    <a:pt x="1689" y="898"/>
                    <a:pt x="1704" y="1165"/>
                    <a:pt x="1509" y="1165"/>
                  </a:cubicBezTo>
                  <a:cubicBezTo>
                    <a:pt x="1474" y="1165"/>
                    <a:pt x="1432" y="1157"/>
                    <a:pt x="1381" y="1137"/>
                  </a:cubicBezTo>
                  <a:cubicBezTo>
                    <a:pt x="1036" y="994"/>
                    <a:pt x="1215" y="720"/>
                    <a:pt x="1203" y="542"/>
                  </a:cubicBezTo>
                  <a:cubicBezTo>
                    <a:pt x="1193" y="169"/>
                    <a:pt x="953" y="1"/>
                    <a:pt x="742"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4" name="Google Shape;3304;p35"/>
            <p:cNvSpPr/>
            <p:nvPr/>
          </p:nvSpPr>
          <p:spPr>
            <a:xfrm>
              <a:off x="8306049" y="231664"/>
              <a:ext cx="75555" cy="66150"/>
            </a:xfrm>
            <a:custGeom>
              <a:avLst/>
              <a:gdLst/>
              <a:ahLst/>
              <a:cxnLst/>
              <a:rect l="l" t="t" r="r" b="b"/>
              <a:pathLst>
                <a:path w="2394" h="2096" extrusionOk="0">
                  <a:moveTo>
                    <a:pt x="405" y="0"/>
                  </a:moveTo>
                  <a:cubicBezTo>
                    <a:pt x="191" y="250"/>
                    <a:pt x="762" y="143"/>
                    <a:pt x="548" y="429"/>
                  </a:cubicBezTo>
                  <a:cubicBezTo>
                    <a:pt x="486" y="513"/>
                    <a:pt x="426" y="541"/>
                    <a:pt x="363" y="541"/>
                  </a:cubicBezTo>
                  <a:cubicBezTo>
                    <a:pt x="257" y="541"/>
                    <a:pt x="143" y="459"/>
                    <a:pt x="0" y="429"/>
                  </a:cubicBezTo>
                  <a:lnTo>
                    <a:pt x="0" y="429"/>
                  </a:lnTo>
                  <a:cubicBezTo>
                    <a:pt x="119" y="655"/>
                    <a:pt x="179" y="786"/>
                    <a:pt x="250" y="929"/>
                  </a:cubicBezTo>
                  <a:cubicBezTo>
                    <a:pt x="536" y="1072"/>
                    <a:pt x="655" y="1370"/>
                    <a:pt x="798" y="1643"/>
                  </a:cubicBezTo>
                  <a:cubicBezTo>
                    <a:pt x="824" y="1626"/>
                    <a:pt x="837" y="1615"/>
                    <a:pt x="852" y="1615"/>
                  </a:cubicBezTo>
                  <a:cubicBezTo>
                    <a:pt x="857" y="1615"/>
                    <a:pt x="863" y="1616"/>
                    <a:pt x="869" y="1620"/>
                  </a:cubicBezTo>
                  <a:cubicBezTo>
                    <a:pt x="1013" y="1570"/>
                    <a:pt x="1149" y="1539"/>
                    <a:pt x="1272" y="1539"/>
                  </a:cubicBezTo>
                  <a:cubicBezTo>
                    <a:pt x="1535" y="1539"/>
                    <a:pt x="1740" y="1682"/>
                    <a:pt x="1846" y="2096"/>
                  </a:cubicBezTo>
                  <a:cubicBezTo>
                    <a:pt x="1881" y="1989"/>
                    <a:pt x="1905" y="1834"/>
                    <a:pt x="1941" y="1822"/>
                  </a:cubicBezTo>
                  <a:cubicBezTo>
                    <a:pt x="2393" y="1679"/>
                    <a:pt x="1607" y="1453"/>
                    <a:pt x="1977" y="1286"/>
                  </a:cubicBezTo>
                  <a:cubicBezTo>
                    <a:pt x="2010" y="1275"/>
                    <a:pt x="1921" y="1214"/>
                    <a:pt x="1851" y="1214"/>
                  </a:cubicBezTo>
                  <a:cubicBezTo>
                    <a:pt x="1845" y="1214"/>
                    <a:pt x="1839" y="1214"/>
                    <a:pt x="1834" y="1215"/>
                  </a:cubicBezTo>
                  <a:cubicBezTo>
                    <a:pt x="1765" y="1234"/>
                    <a:pt x="1701" y="1242"/>
                    <a:pt x="1644" y="1242"/>
                  </a:cubicBezTo>
                  <a:cubicBezTo>
                    <a:pt x="1222" y="1242"/>
                    <a:pt x="1080" y="786"/>
                    <a:pt x="965" y="441"/>
                  </a:cubicBezTo>
                  <a:cubicBezTo>
                    <a:pt x="834" y="84"/>
                    <a:pt x="679" y="0"/>
                    <a:pt x="40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5" name="Google Shape;3305;p35"/>
            <p:cNvSpPr/>
            <p:nvPr/>
          </p:nvSpPr>
          <p:spPr>
            <a:xfrm>
              <a:off x="8486409" y="487545"/>
              <a:ext cx="37588" cy="56492"/>
            </a:xfrm>
            <a:custGeom>
              <a:avLst/>
              <a:gdLst/>
              <a:ahLst/>
              <a:cxnLst/>
              <a:rect l="l" t="t" r="r" b="b"/>
              <a:pathLst>
                <a:path w="1191" h="1790" extrusionOk="0">
                  <a:moveTo>
                    <a:pt x="214" y="1"/>
                  </a:moveTo>
                  <a:cubicBezTo>
                    <a:pt x="0" y="60"/>
                    <a:pt x="203" y="322"/>
                    <a:pt x="60" y="417"/>
                  </a:cubicBezTo>
                  <a:cubicBezTo>
                    <a:pt x="24" y="703"/>
                    <a:pt x="381" y="798"/>
                    <a:pt x="345" y="1096"/>
                  </a:cubicBezTo>
                  <a:cubicBezTo>
                    <a:pt x="595" y="1179"/>
                    <a:pt x="548" y="1489"/>
                    <a:pt x="714" y="1632"/>
                  </a:cubicBezTo>
                  <a:cubicBezTo>
                    <a:pt x="804" y="1706"/>
                    <a:pt x="898" y="1790"/>
                    <a:pt x="999" y="1790"/>
                  </a:cubicBezTo>
                  <a:cubicBezTo>
                    <a:pt x="1060" y="1790"/>
                    <a:pt x="1124" y="1760"/>
                    <a:pt x="1191" y="1679"/>
                  </a:cubicBezTo>
                  <a:cubicBezTo>
                    <a:pt x="965" y="1501"/>
                    <a:pt x="834" y="1263"/>
                    <a:pt x="845" y="953"/>
                  </a:cubicBezTo>
                  <a:cubicBezTo>
                    <a:pt x="857" y="429"/>
                    <a:pt x="560" y="203"/>
                    <a:pt x="214"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6" name="Google Shape;3306;p35"/>
            <p:cNvSpPr/>
            <p:nvPr/>
          </p:nvSpPr>
          <p:spPr>
            <a:xfrm>
              <a:off x="8117042" y="55406"/>
              <a:ext cx="40965" cy="44910"/>
            </a:xfrm>
            <a:custGeom>
              <a:avLst/>
              <a:gdLst/>
              <a:ahLst/>
              <a:cxnLst/>
              <a:rect l="l" t="t" r="r" b="b"/>
              <a:pathLst>
                <a:path w="1298" h="1423" extrusionOk="0">
                  <a:moveTo>
                    <a:pt x="528" y="1"/>
                  </a:moveTo>
                  <a:cubicBezTo>
                    <a:pt x="526" y="1"/>
                    <a:pt x="525" y="1"/>
                    <a:pt x="524" y="1"/>
                  </a:cubicBezTo>
                  <a:cubicBezTo>
                    <a:pt x="453" y="13"/>
                    <a:pt x="393" y="73"/>
                    <a:pt x="334" y="120"/>
                  </a:cubicBezTo>
                  <a:cubicBezTo>
                    <a:pt x="381" y="430"/>
                    <a:pt x="0" y="668"/>
                    <a:pt x="179" y="1013"/>
                  </a:cubicBezTo>
                  <a:cubicBezTo>
                    <a:pt x="450" y="901"/>
                    <a:pt x="626" y="838"/>
                    <a:pt x="736" y="838"/>
                  </a:cubicBezTo>
                  <a:cubicBezTo>
                    <a:pt x="907" y="838"/>
                    <a:pt x="922" y="988"/>
                    <a:pt x="893" y="1335"/>
                  </a:cubicBezTo>
                  <a:cubicBezTo>
                    <a:pt x="881" y="1335"/>
                    <a:pt x="881" y="1359"/>
                    <a:pt x="917" y="1383"/>
                  </a:cubicBezTo>
                  <a:cubicBezTo>
                    <a:pt x="917" y="1409"/>
                    <a:pt x="930" y="1423"/>
                    <a:pt x="957" y="1423"/>
                  </a:cubicBezTo>
                  <a:cubicBezTo>
                    <a:pt x="966" y="1423"/>
                    <a:pt x="977" y="1421"/>
                    <a:pt x="988" y="1418"/>
                  </a:cubicBezTo>
                  <a:cubicBezTo>
                    <a:pt x="1048" y="1323"/>
                    <a:pt x="1119" y="1216"/>
                    <a:pt x="1179" y="1132"/>
                  </a:cubicBezTo>
                  <a:cubicBezTo>
                    <a:pt x="1227" y="1132"/>
                    <a:pt x="1286" y="1121"/>
                    <a:pt x="1286" y="1097"/>
                  </a:cubicBezTo>
                  <a:cubicBezTo>
                    <a:pt x="1298" y="1003"/>
                    <a:pt x="635" y="1"/>
                    <a:pt x="528"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7" name="Google Shape;3307;p35"/>
            <p:cNvSpPr/>
            <p:nvPr/>
          </p:nvSpPr>
          <p:spPr>
            <a:xfrm>
              <a:off x="8550663" y="571587"/>
              <a:ext cx="40491" cy="36231"/>
            </a:xfrm>
            <a:custGeom>
              <a:avLst/>
              <a:gdLst/>
              <a:ahLst/>
              <a:cxnLst/>
              <a:rect l="l" t="t" r="r" b="b"/>
              <a:pathLst>
                <a:path w="1283" h="1148" extrusionOk="0">
                  <a:moveTo>
                    <a:pt x="143" y="0"/>
                  </a:moveTo>
                  <a:cubicBezTo>
                    <a:pt x="100" y="0"/>
                    <a:pt x="52" y="12"/>
                    <a:pt x="0" y="40"/>
                  </a:cubicBezTo>
                  <a:cubicBezTo>
                    <a:pt x="48" y="600"/>
                    <a:pt x="179" y="1076"/>
                    <a:pt x="762" y="1148"/>
                  </a:cubicBezTo>
                  <a:cubicBezTo>
                    <a:pt x="834" y="1100"/>
                    <a:pt x="929" y="1100"/>
                    <a:pt x="1000" y="1100"/>
                  </a:cubicBezTo>
                  <a:cubicBezTo>
                    <a:pt x="1107" y="1052"/>
                    <a:pt x="1250" y="1124"/>
                    <a:pt x="1262" y="957"/>
                  </a:cubicBezTo>
                  <a:cubicBezTo>
                    <a:pt x="1283" y="823"/>
                    <a:pt x="1196" y="724"/>
                    <a:pt x="1102" y="724"/>
                  </a:cubicBezTo>
                  <a:cubicBezTo>
                    <a:pt x="1088" y="724"/>
                    <a:pt x="1074" y="726"/>
                    <a:pt x="1060" y="731"/>
                  </a:cubicBezTo>
                  <a:cubicBezTo>
                    <a:pt x="1006" y="744"/>
                    <a:pt x="959" y="751"/>
                    <a:pt x="916" y="751"/>
                  </a:cubicBezTo>
                  <a:cubicBezTo>
                    <a:pt x="695" y="751"/>
                    <a:pt x="608" y="578"/>
                    <a:pt x="488" y="338"/>
                  </a:cubicBezTo>
                  <a:cubicBezTo>
                    <a:pt x="440" y="241"/>
                    <a:pt x="335" y="0"/>
                    <a:pt x="14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8" name="Google Shape;3308;p35"/>
            <p:cNvSpPr/>
            <p:nvPr/>
          </p:nvSpPr>
          <p:spPr>
            <a:xfrm>
              <a:off x="8201589" y="129318"/>
              <a:ext cx="38345" cy="33422"/>
            </a:xfrm>
            <a:custGeom>
              <a:avLst/>
              <a:gdLst/>
              <a:ahLst/>
              <a:cxnLst/>
              <a:rect l="l" t="t" r="r" b="b"/>
              <a:pathLst>
                <a:path w="1215" h="1059" extrusionOk="0">
                  <a:moveTo>
                    <a:pt x="357" y="0"/>
                  </a:moveTo>
                  <a:cubicBezTo>
                    <a:pt x="250" y="0"/>
                    <a:pt x="134" y="69"/>
                    <a:pt x="0" y="243"/>
                  </a:cubicBezTo>
                  <a:cubicBezTo>
                    <a:pt x="167" y="279"/>
                    <a:pt x="238" y="386"/>
                    <a:pt x="322" y="576"/>
                  </a:cubicBezTo>
                  <a:cubicBezTo>
                    <a:pt x="421" y="884"/>
                    <a:pt x="678" y="1058"/>
                    <a:pt x="921" y="1058"/>
                  </a:cubicBezTo>
                  <a:cubicBezTo>
                    <a:pt x="1026" y="1058"/>
                    <a:pt x="1128" y="1026"/>
                    <a:pt x="1215" y="957"/>
                  </a:cubicBezTo>
                  <a:cubicBezTo>
                    <a:pt x="953" y="898"/>
                    <a:pt x="988" y="588"/>
                    <a:pt x="857" y="398"/>
                  </a:cubicBezTo>
                  <a:cubicBezTo>
                    <a:pt x="686" y="190"/>
                    <a:pt x="534" y="0"/>
                    <a:pt x="35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9" name="Google Shape;3309;p35"/>
            <p:cNvSpPr/>
            <p:nvPr/>
          </p:nvSpPr>
          <p:spPr>
            <a:xfrm>
              <a:off x="8415748" y="373333"/>
              <a:ext cx="29730" cy="44342"/>
            </a:xfrm>
            <a:custGeom>
              <a:avLst/>
              <a:gdLst/>
              <a:ahLst/>
              <a:cxnLst/>
              <a:rect l="l" t="t" r="r" b="b"/>
              <a:pathLst>
                <a:path w="942" h="1405" extrusionOk="0">
                  <a:moveTo>
                    <a:pt x="1" y="0"/>
                  </a:moveTo>
                  <a:lnTo>
                    <a:pt x="1" y="0"/>
                  </a:lnTo>
                  <a:cubicBezTo>
                    <a:pt x="60" y="310"/>
                    <a:pt x="501" y="536"/>
                    <a:pt x="167" y="941"/>
                  </a:cubicBezTo>
                  <a:cubicBezTo>
                    <a:pt x="167" y="988"/>
                    <a:pt x="203" y="1012"/>
                    <a:pt x="227" y="1024"/>
                  </a:cubicBezTo>
                  <a:cubicBezTo>
                    <a:pt x="394" y="1084"/>
                    <a:pt x="382" y="1345"/>
                    <a:pt x="537" y="1405"/>
                  </a:cubicBezTo>
                  <a:lnTo>
                    <a:pt x="548" y="1381"/>
                  </a:lnTo>
                  <a:cubicBezTo>
                    <a:pt x="656" y="1369"/>
                    <a:pt x="775" y="1345"/>
                    <a:pt x="882" y="1310"/>
                  </a:cubicBezTo>
                  <a:cubicBezTo>
                    <a:pt x="894" y="1191"/>
                    <a:pt x="929" y="1072"/>
                    <a:pt x="941" y="953"/>
                  </a:cubicBezTo>
                  <a:cubicBezTo>
                    <a:pt x="798" y="869"/>
                    <a:pt x="691" y="750"/>
                    <a:pt x="703" y="536"/>
                  </a:cubicBezTo>
                  <a:cubicBezTo>
                    <a:pt x="560" y="238"/>
                    <a:pt x="298" y="72"/>
                    <a:pt x="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0" name="Google Shape;3310;p35"/>
            <p:cNvSpPr/>
            <p:nvPr/>
          </p:nvSpPr>
          <p:spPr>
            <a:xfrm>
              <a:off x="8165516" y="100914"/>
              <a:ext cx="39860" cy="33832"/>
            </a:xfrm>
            <a:custGeom>
              <a:avLst/>
              <a:gdLst/>
              <a:ahLst/>
              <a:cxnLst/>
              <a:rect l="l" t="t" r="r" b="b"/>
              <a:pathLst>
                <a:path w="1263" h="1072" extrusionOk="0">
                  <a:moveTo>
                    <a:pt x="238" y="0"/>
                  </a:moveTo>
                  <a:cubicBezTo>
                    <a:pt x="167" y="107"/>
                    <a:pt x="72" y="214"/>
                    <a:pt x="0" y="310"/>
                  </a:cubicBezTo>
                  <a:cubicBezTo>
                    <a:pt x="48" y="488"/>
                    <a:pt x="238" y="548"/>
                    <a:pt x="226" y="774"/>
                  </a:cubicBezTo>
                  <a:cubicBezTo>
                    <a:pt x="286" y="929"/>
                    <a:pt x="417" y="905"/>
                    <a:pt x="536" y="941"/>
                  </a:cubicBezTo>
                  <a:cubicBezTo>
                    <a:pt x="703" y="964"/>
                    <a:pt x="846" y="1072"/>
                    <a:pt x="1024" y="1072"/>
                  </a:cubicBezTo>
                  <a:cubicBezTo>
                    <a:pt x="1060" y="1060"/>
                    <a:pt x="1072" y="1060"/>
                    <a:pt x="1107" y="1048"/>
                  </a:cubicBezTo>
                  <a:cubicBezTo>
                    <a:pt x="1262" y="572"/>
                    <a:pt x="965" y="429"/>
                    <a:pt x="691" y="369"/>
                  </a:cubicBezTo>
                  <a:cubicBezTo>
                    <a:pt x="465" y="333"/>
                    <a:pt x="334" y="202"/>
                    <a:pt x="23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1" name="Google Shape;3311;p35"/>
            <p:cNvSpPr/>
            <p:nvPr/>
          </p:nvSpPr>
          <p:spPr>
            <a:xfrm>
              <a:off x="8443931" y="411677"/>
              <a:ext cx="29730" cy="26132"/>
            </a:xfrm>
            <a:custGeom>
              <a:avLst/>
              <a:gdLst/>
              <a:ahLst/>
              <a:cxnLst/>
              <a:rect l="l" t="t" r="r" b="b"/>
              <a:pathLst>
                <a:path w="942" h="828" extrusionOk="0">
                  <a:moveTo>
                    <a:pt x="444" y="1"/>
                  </a:moveTo>
                  <a:cubicBezTo>
                    <a:pt x="407" y="1"/>
                    <a:pt x="369" y="49"/>
                    <a:pt x="286" y="154"/>
                  </a:cubicBezTo>
                  <a:cubicBezTo>
                    <a:pt x="1" y="452"/>
                    <a:pt x="465" y="583"/>
                    <a:pt x="406" y="821"/>
                  </a:cubicBezTo>
                  <a:cubicBezTo>
                    <a:pt x="433" y="826"/>
                    <a:pt x="459" y="828"/>
                    <a:pt x="483" y="828"/>
                  </a:cubicBezTo>
                  <a:cubicBezTo>
                    <a:pt x="649" y="828"/>
                    <a:pt x="746" y="724"/>
                    <a:pt x="798" y="547"/>
                  </a:cubicBezTo>
                  <a:cubicBezTo>
                    <a:pt x="834" y="369"/>
                    <a:pt x="894" y="190"/>
                    <a:pt x="941" y="35"/>
                  </a:cubicBezTo>
                  <a:cubicBezTo>
                    <a:pt x="911" y="16"/>
                    <a:pt x="886" y="8"/>
                    <a:pt x="864" y="8"/>
                  </a:cubicBezTo>
                  <a:cubicBezTo>
                    <a:pt x="758" y="8"/>
                    <a:pt x="748" y="204"/>
                    <a:pt x="678" y="204"/>
                  </a:cubicBezTo>
                  <a:cubicBezTo>
                    <a:pt x="657" y="204"/>
                    <a:pt x="631" y="187"/>
                    <a:pt x="596" y="142"/>
                  </a:cubicBezTo>
                  <a:cubicBezTo>
                    <a:pt x="517" y="52"/>
                    <a:pt x="482" y="1"/>
                    <a:pt x="444"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2" name="Google Shape;3312;p35"/>
            <p:cNvSpPr/>
            <p:nvPr/>
          </p:nvSpPr>
          <p:spPr>
            <a:xfrm>
              <a:off x="8242899" y="158541"/>
              <a:ext cx="25721" cy="31749"/>
            </a:xfrm>
            <a:custGeom>
              <a:avLst/>
              <a:gdLst/>
              <a:ahLst/>
              <a:cxnLst/>
              <a:rect l="l" t="t" r="r" b="b"/>
              <a:pathLst>
                <a:path w="815" h="1006" extrusionOk="0">
                  <a:moveTo>
                    <a:pt x="139" y="1"/>
                  </a:moveTo>
                  <a:cubicBezTo>
                    <a:pt x="95" y="1"/>
                    <a:pt x="49" y="3"/>
                    <a:pt x="1" y="8"/>
                  </a:cubicBezTo>
                  <a:cubicBezTo>
                    <a:pt x="37" y="31"/>
                    <a:pt x="48" y="79"/>
                    <a:pt x="60" y="115"/>
                  </a:cubicBezTo>
                  <a:cubicBezTo>
                    <a:pt x="108" y="365"/>
                    <a:pt x="608" y="186"/>
                    <a:pt x="453" y="627"/>
                  </a:cubicBezTo>
                  <a:cubicBezTo>
                    <a:pt x="406" y="734"/>
                    <a:pt x="156" y="734"/>
                    <a:pt x="299" y="924"/>
                  </a:cubicBezTo>
                  <a:cubicBezTo>
                    <a:pt x="345" y="984"/>
                    <a:pt x="387" y="1006"/>
                    <a:pt x="428" y="1006"/>
                  </a:cubicBezTo>
                  <a:cubicBezTo>
                    <a:pt x="534" y="1006"/>
                    <a:pt x="627" y="858"/>
                    <a:pt x="739" y="841"/>
                  </a:cubicBezTo>
                  <a:cubicBezTo>
                    <a:pt x="815" y="224"/>
                    <a:pt x="576" y="1"/>
                    <a:pt x="13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3" name="Google Shape;3313;p35"/>
            <p:cNvSpPr/>
            <p:nvPr/>
          </p:nvSpPr>
          <p:spPr>
            <a:xfrm>
              <a:off x="8483001" y="323722"/>
              <a:ext cx="28152" cy="26731"/>
            </a:xfrm>
            <a:custGeom>
              <a:avLst/>
              <a:gdLst/>
              <a:ahLst/>
              <a:cxnLst/>
              <a:rect l="l" t="t" r="r" b="b"/>
              <a:pathLst>
                <a:path w="892" h="847" extrusionOk="0">
                  <a:moveTo>
                    <a:pt x="453" y="0"/>
                  </a:moveTo>
                  <a:lnTo>
                    <a:pt x="453" y="0"/>
                  </a:lnTo>
                  <a:cubicBezTo>
                    <a:pt x="251" y="60"/>
                    <a:pt x="1" y="36"/>
                    <a:pt x="120" y="370"/>
                  </a:cubicBezTo>
                  <a:cubicBezTo>
                    <a:pt x="227" y="691"/>
                    <a:pt x="584" y="679"/>
                    <a:pt x="799" y="846"/>
                  </a:cubicBezTo>
                  <a:cubicBezTo>
                    <a:pt x="799" y="846"/>
                    <a:pt x="800" y="846"/>
                    <a:pt x="801" y="846"/>
                  </a:cubicBezTo>
                  <a:cubicBezTo>
                    <a:pt x="827" y="846"/>
                    <a:pt x="892" y="689"/>
                    <a:pt x="834" y="631"/>
                  </a:cubicBezTo>
                  <a:cubicBezTo>
                    <a:pt x="751" y="548"/>
                    <a:pt x="644" y="393"/>
                    <a:pt x="537" y="393"/>
                  </a:cubicBezTo>
                  <a:cubicBezTo>
                    <a:pt x="526" y="394"/>
                    <a:pt x="516" y="394"/>
                    <a:pt x="506" y="394"/>
                  </a:cubicBezTo>
                  <a:cubicBezTo>
                    <a:pt x="67" y="394"/>
                    <a:pt x="477" y="140"/>
                    <a:pt x="4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4" name="Google Shape;3314;p35"/>
            <p:cNvSpPr/>
            <p:nvPr/>
          </p:nvSpPr>
          <p:spPr>
            <a:xfrm>
              <a:off x="8556660" y="602262"/>
              <a:ext cx="25595" cy="27394"/>
            </a:xfrm>
            <a:custGeom>
              <a:avLst/>
              <a:gdLst/>
              <a:ahLst/>
              <a:cxnLst/>
              <a:rect l="l" t="t" r="r" b="b"/>
              <a:pathLst>
                <a:path w="811" h="868" extrusionOk="0">
                  <a:moveTo>
                    <a:pt x="661" y="1"/>
                  </a:moveTo>
                  <a:cubicBezTo>
                    <a:pt x="624" y="1"/>
                    <a:pt x="594" y="48"/>
                    <a:pt x="572" y="176"/>
                  </a:cubicBezTo>
                  <a:cubicBezTo>
                    <a:pt x="620" y="711"/>
                    <a:pt x="179" y="426"/>
                    <a:pt x="1" y="580"/>
                  </a:cubicBezTo>
                  <a:cubicBezTo>
                    <a:pt x="72" y="676"/>
                    <a:pt x="143" y="771"/>
                    <a:pt x="215" y="854"/>
                  </a:cubicBezTo>
                  <a:lnTo>
                    <a:pt x="441" y="854"/>
                  </a:lnTo>
                  <a:cubicBezTo>
                    <a:pt x="486" y="854"/>
                    <a:pt x="543" y="868"/>
                    <a:pt x="598" y="868"/>
                  </a:cubicBezTo>
                  <a:cubicBezTo>
                    <a:pt x="659" y="868"/>
                    <a:pt x="719" y="851"/>
                    <a:pt x="763" y="783"/>
                  </a:cubicBezTo>
                  <a:cubicBezTo>
                    <a:pt x="691" y="557"/>
                    <a:pt x="798" y="354"/>
                    <a:pt x="810" y="140"/>
                  </a:cubicBezTo>
                  <a:cubicBezTo>
                    <a:pt x="753" y="63"/>
                    <a:pt x="702" y="1"/>
                    <a:pt x="66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5" name="Google Shape;3315;p35"/>
            <p:cNvSpPr/>
            <p:nvPr/>
          </p:nvSpPr>
          <p:spPr>
            <a:xfrm>
              <a:off x="8570577" y="626941"/>
              <a:ext cx="20672" cy="22344"/>
            </a:xfrm>
            <a:custGeom>
              <a:avLst/>
              <a:gdLst/>
              <a:ahLst/>
              <a:cxnLst/>
              <a:rect l="l" t="t" r="r" b="b"/>
              <a:pathLst>
                <a:path w="655" h="708" extrusionOk="0">
                  <a:moveTo>
                    <a:pt x="322" y="1"/>
                  </a:moveTo>
                  <a:cubicBezTo>
                    <a:pt x="214" y="13"/>
                    <a:pt x="95" y="48"/>
                    <a:pt x="0" y="72"/>
                  </a:cubicBezTo>
                  <a:cubicBezTo>
                    <a:pt x="83" y="167"/>
                    <a:pt x="214" y="215"/>
                    <a:pt x="191" y="406"/>
                  </a:cubicBezTo>
                  <a:cubicBezTo>
                    <a:pt x="158" y="633"/>
                    <a:pt x="200" y="708"/>
                    <a:pt x="280" y="708"/>
                  </a:cubicBezTo>
                  <a:cubicBezTo>
                    <a:pt x="346" y="708"/>
                    <a:pt x="438" y="656"/>
                    <a:pt x="536" y="596"/>
                  </a:cubicBezTo>
                  <a:cubicBezTo>
                    <a:pt x="655" y="310"/>
                    <a:pt x="429" y="179"/>
                    <a:pt x="322"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6" name="Google Shape;3316;p35"/>
            <p:cNvSpPr/>
            <p:nvPr/>
          </p:nvSpPr>
          <p:spPr>
            <a:xfrm>
              <a:off x="7976888" y="-21409"/>
              <a:ext cx="22565" cy="18620"/>
            </a:xfrm>
            <a:custGeom>
              <a:avLst/>
              <a:gdLst/>
              <a:ahLst/>
              <a:cxnLst/>
              <a:rect l="l" t="t" r="r" b="b"/>
              <a:pathLst>
                <a:path w="715" h="590" extrusionOk="0">
                  <a:moveTo>
                    <a:pt x="247" y="1"/>
                  </a:moveTo>
                  <a:cubicBezTo>
                    <a:pt x="168" y="1"/>
                    <a:pt x="87" y="51"/>
                    <a:pt x="0" y="197"/>
                  </a:cubicBezTo>
                  <a:cubicBezTo>
                    <a:pt x="84" y="316"/>
                    <a:pt x="238" y="399"/>
                    <a:pt x="238" y="590"/>
                  </a:cubicBezTo>
                  <a:lnTo>
                    <a:pt x="381" y="590"/>
                  </a:lnTo>
                  <a:cubicBezTo>
                    <a:pt x="417" y="399"/>
                    <a:pt x="596" y="364"/>
                    <a:pt x="715" y="257"/>
                  </a:cubicBezTo>
                  <a:cubicBezTo>
                    <a:pt x="555" y="209"/>
                    <a:pt x="406" y="1"/>
                    <a:pt x="247"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7" name="Google Shape;3317;p35"/>
            <p:cNvSpPr/>
            <p:nvPr/>
          </p:nvSpPr>
          <p:spPr>
            <a:xfrm>
              <a:off x="8375100" y="315895"/>
              <a:ext cx="18904" cy="16632"/>
            </a:xfrm>
            <a:custGeom>
              <a:avLst/>
              <a:gdLst/>
              <a:ahLst/>
              <a:cxnLst/>
              <a:rect l="l" t="t" r="r" b="b"/>
              <a:pathLst>
                <a:path w="599" h="527" extrusionOk="0">
                  <a:moveTo>
                    <a:pt x="421" y="0"/>
                  </a:moveTo>
                  <a:cubicBezTo>
                    <a:pt x="341" y="0"/>
                    <a:pt x="188" y="103"/>
                    <a:pt x="86" y="153"/>
                  </a:cubicBezTo>
                  <a:cubicBezTo>
                    <a:pt x="0" y="446"/>
                    <a:pt x="88" y="527"/>
                    <a:pt x="238" y="527"/>
                  </a:cubicBezTo>
                  <a:cubicBezTo>
                    <a:pt x="296" y="527"/>
                    <a:pt x="362" y="515"/>
                    <a:pt x="431" y="498"/>
                  </a:cubicBezTo>
                  <a:cubicBezTo>
                    <a:pt x="479" y="332"/>
                    <a:pt x="598" y="141"/>
                    <a:pt x="455" y="10"/>
                  </a:cubicBezTo>
                  <a:cubicBezTo>
                    <a:pt x="446" y="3"/>
                    <a:pt x="435" y="0"/>
                    <a:pt x="42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8" name="Google Shape;3318;p35"/>
            <p:cNvSpPr/>
            <p:nvPr/>
          </p:nvSpPr>
          <p:spPr>
            <a:xfrm>
              <a:off x="8404482" y="358437"/>
              <a:ext cx="13729" cy="15559"/>
            </a:xfrm>
            <a:custGeom>
              <a:avLst/>
              <a:gdLst/>
              <a:ahLst/>
              <a:cxnLst/>
              <a:rect l="l" t="t" r="r" b="b"/>
              <a:pathLst>
                <a:path w="435" h="493" extrusionOk="0">
                  <a:moveTo>
                    <a:pt x="179" y="1"/>
                  </a:moveTo>
                  <a:cubicBezTo>
                    <a:pt x="129" y="1"/>
                    <a:pt x="70" y="11"/>
                    <a:pt x="1" y="32"/>
                  </a:cubicBezTo>
                  <a:cubicBezTo>
                    <a:pt x="42" y="217"/>
                    <a:pt x="12" y="493"/>
                    <a:pt x="236" y="493"/>
                  </a:cubicBezTo>
                  <a:cubicBezTo>
                    <a:pt x="270" y="493"/>
                    <a:pt x="310" y="486"/>
                    <a:pt x="358" y="472"/>
                  </a:cubicBezTo>
                  <a:cubicBezTo>
                    <a:pt x="435" y="174"/>
                    <a:pt x="387" y="1"/>
                    <a:pt x="17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9" name="Google Shape;3319;p35"/>
            <p:cNvSpPr/>
            <p:nvPr/>
          </p:nvSpPr>
          <p:spPr>
            <a:xfrm>
              <a:off x="8272218" y="130959"/>
              <a:ext cx="13950" cy="20325"/>
            </a:xfrm>
            <a:custGeom>
              <a:avLst/>
              <a:gdLst/>
              <a:ahLst/>
              <a:cxnLst/>
              <a:rect l="l" t="t" r="r" b="b"/>
              <a:pathLst>
                <a:path w="442" h="644" extrusionOk="0">
                  <a:moveTo>
                    <a:pt x="382" y="1"/>
                  </a:moveTo>
                  <a:lnTo>
                    <a:pt x="382" y="1"/>
                  </a:lnTo>
                  <a:cubicBezTo>
                    <a:pt x="1" y="72"/>
                    <a:pt x="72" y="370"/>
                    <a:pt x="132" y="643"/>
                  </a:cubicBezTo>
                  <a:cubicBezTo>
                    <a:pt x="179" y="405"/>
                    <a:pt x="441" y="286"/>
                    <a:pt x="382"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0" name="Google Shape;3320;p35"/>
            <p:cNvSpPr/>
            <p:nvPr/>
          </p:nvSpPr>
          <p:spPr>
            <a:xfrm>
              <a:off x="8430423" y="390217"/>
              <a:ext cx="15433" cy="14959"/>
            </a:xfrm>
            <a:custGeom>
              <a:avLst/>
              <a:gdLst/>
              <a:ahLst/>
              <a:cxnLst/>
              <a:rect l="l" t="t" r="r" b="b"/>
              <a:pathLst>
                <a:path w="489" h="474" extrusionOk="0">
                  <a:moveTo>
                    <a:pt x="226" y="1"/>
                  </a:moveTo>
                  <a:cubicBezTo>
                    <a:pt x="119" y="37"/>
                    <a:pt x="0" y="48"/>
                    <a:pt x="107" y="227"/>
                  </a:cubicBezTo>
                  <a:cubicBezTo>
                    <a:pt x="169" y="334"/>
                    <a:pt x="232" y="473"/>
                    <a:pt x="343" y="473"/>
                  </a:cubicBezTo>
                  <a:cubicBezTo>
                    <a:pt x="381" y="473"/>
                    <a:pt x="425" y="457"/>
                    <a:pt x="476" y="418"/>
                  </a:cubicBezTo>
                  <a:cubicBezTo>
                    <a:pt x="488" y="215"/>
                    <a:pt x="405" y="72"/>
                    <a:pt x="22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1" name="Google Shape;3321;p35"/>
            <p:cNvSpPr/>
            <p:nvPr/>
          </p:nvSpPr>
          <p:spPr>
            <a:xfrm>
              <a:off x="8262434" y="179812"/>
              <a:ext cx="17705" cy="18557"/>
            </a:xfrm>
            <a:custGeom>
              <a:avLst/>
              <a:gdLst/>
              <a:ahLst/>
              <a:cxnLst/>
              <a:rect l="l" t="t" r="r" b="b"/>
              <a:pathLst>
                <a:path w="561" h="588" extrusionOk="0">
                  <a:moveTo>
                    <a:pt x="384" y="0"/>
                  </a:moveTo>
                  <a:cubicBezTo>
                    <a:pt x="281" y="0"/>
                    <a:pt x="245" y="176"/>
                    <a:pt x="180" y="250"/>
                  </a:cubicBezTo>
                  <a:cubicBezTo>
                    <a:pt x="84" y="334"/>
                    <a:pt x="1" y="417"/>
                    <a:pt x="37" y="536"/>
                  </a:cubicBezTo>
                  <a:cubicBezTo>
                    <a:pt x="51" y="574"/>
                    <a:pt x="71" y="588"/>
                    <a:pt x="94" y="588"/>
                  </a:cubicBezTo>
                  <a:cubicBezTo>
                    <a:pt x="128" y="588"/>
                    <a:pt x="168" y="558"/>
                    <a:pt x="203" y="536"/>
                  </a:cubicBezTo>
                  <a:cubicBezTo>
                    <a:pt x="382" y="524"/>
                    <a:pt x="382" y="358"/>
                    <a:pt x="418" y="227"/>
                  </a:cubicBezTo>
                  <a:cubicBezTo>
                    <a:pt x="453" y="179"/>
                    <a:pt x="561" y="108"/>
                    <a:pt x="489" y="48"/>
                  </a:cubicBezTo>
                  <a:cubicBezTo>
                    <a:pt x="447" y="14"/>
                    <a:pt x="413" y="0"/>
                    <a:pt x="38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2" name="Google Shape;3322;p35"/>
            <p:cNvSpPr/>
            <p:nvPr/>
          </p:nvSpPr>
          <p:spPr>
            <a:xfrm>
              <a:off x="8282727" y="209478"/>
              <a:ext cx="21461" cy="13760"/>
            </a:xfrm>
            <a:custGeom>
              <a:avLst/>
              <a:gdLst/>
              <a:ahLst/>
              <a:cxnLst/>
              <a:rect l="l" t="t" r="r" b="b"/>
              <a:pathLst>
                <a:path w="680" h="436" extrusionOk="0">
                  <a:moveTo>
                    <a:pt x="513" y="72"/>
                  </a:moveTo>
                  <a:lnTo>
                    <a:pt x="513" y="72"/>
                  </a:lnTo>
                  <a:cubicBezTo>
                    <a:pt x="549" y="287"/>
                    <a:pt x="1" y="1"/>
                    <a:pt x="287" y="418"/>
                  </a:cubicBezTo>
                  <a:cubicBezTo>
                    <a:pt x="323" y="430"/>
                    <a:pt x="357" y="436"/>
                    <a:pt x="389" y="436"/>
                  </a:cubicBezTo>
                  <a:cubicBezTo>
                    <a:pt x="512" y="436"/>
                    <a:pt x="597" y="350"/>
                    <a:pt x="644" y="227"/>
                  </a:cubicBezTo>
                  <a:cubicBezTo>
                    <a:pt x="680" y="144"/>
                    <a:pt x="584" y="84"/>
                    <a:pt x="513" y="72"/>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3" name="Google Shape;3323;p35"/>
            <p:cNvSpPr/>
            <p:nvPr/>
          </p:nvSpPr>
          <p:spPr>
            <a:xfrm>
              <a:off x="8456712" y="429318"/>
              <a:ext cx="14297" cy="14013"/>
            </a:xfrm>
            <a:custGeom>
              <a:avLst/>
              <a:gdLst/>
              <a:ahLst/>
              <a:cxnLst/>
              <a:rect l="l" t="t" r="r" b="b"/>
              <a:pathLst>
                <a:path w="453" h="444" extrusionOk="0">
                  <a:moveTo>
                    <a:pt x="370" y="0"/>
                  </a:moveTo>
                  <a:lnTo>
                    <a:pt x="370" y="0"/>
                  </a:lnTo>
                  <a:cubicBezTo>
                    <a:pt x="251" y="83"/>
                    <a:pt x="120" y="179"/>
                    <a:pt x="1" y="262"/>
                  </a:cubicBezTo>
                  <a:cubicBezTo>
                    <a:pt x="25" y="402"/>
                    <a:pt x="67" y="443"/>
                    <a:pt x="114" y="443"/>
                  </a:cubicBezTo>
                  <a:cubicBezTo>
                    <a:pt x="179" y="443"/>
                    <a:pt x="255" y="364"/>
                    <a:pt x="310" y="357"/>
                  </a:cubicBezTo>
                  <a:cubicBezTo>
                    <a:pt x="429" y="250"/>
                    <a:pt x="453" y="131"/>
                    <a:pt x="37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4" name="Google Shape;3324;p35"/>
            <p:cNvSpPr/>
            <p:nvPr/>
          </p:nvSpPr>
          <p:spPr>
            <a:xfrm>
              <a:off x="8631076" y="719378"/>
              <a:ext cx="11677" cy="12403"/>
            </a:xfrm>
            <a:custGeom>
              <a:avLst/>
              <a:gdLst/>
              <a:ahLst/>
              <a:cxnLst/>
              <a:rect l="l" t="t" r="r" b="b"/>
              <a:pathLst>
                <a:path w="370" h="393" extrusionOk="0">
                  <a:moveTo>
                    <a:pt x="119" y="1"/>
                  </a:moveTo>
                  <a:cubicBezTo>
                    <a:pt x="71" y="108"/>
                    <a:pt x="0" y="239"/>
                    <a:pt x="83" y="346"/>
                  </a:cubicBezTo>
                  <a:cubicBezTo>
                    <a:pt x="113" y="379"/>
                    <a:pt x="142" y="392"/>
                    <a:pt x="169" y="392"/>
                  </a:cubicBezTo>
                  <a:cubicBezTo>
                    <a:pt x="238" y="392"/>
                    <a:pt x="301" y="309"/>
                    <a:pt x="369" y="275"/>
                  </a:cubicBezTo>
                  <a:cubicBezTo>
                    <a:pt x="369" y="227"/>
                    <a:pt x="357" y="203"/>
                    <a:pt x="357" y="155"/>
                  </a:cubicBezTo>
                  <a:cubicBezTo>
                    <a:pt x="262" y="108"/>
                    <a:pt x="191" y="48"/>
                    <a:pt x="11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5" name="Google Shape;3325;p35"/>
            <p:cNvSpPr/>
            <p:nvPr/>
          </p:nvSpPr>
          <p:spPr>
            <a:xfrm>
              <a:off x="8204965" y="-31823"/>
              <a:ext cx="10541" cy="11172"/>
            </a:xfrm>
            <a:custGeom>
              <a:avLst/>
              <a:gdLst/>
              <a:ahLst/>
              <a:cxnLst/>
              <a:rect l="l" t="t" r="r" b="b"/>
              <a:pathLst>
                <a:path w="334" h="354" extrusionOk="0">
                  <a:moveTo>
                    <a:pt x="180" y="1"/>
                  </a:moveTo>
                  <a:cubicBezTo>
                    <a:pt x="146" y="1"/>
                    <a:pt x="106" y="13"/>
                    <a:pt x="60" y="39"/>
                  </a:cubicBezTo>
                  <a:cubicBezTo>
                    <a:pt x="48" y="110"/>
                    <a:pt x="0" y="229"/>
                    <a:pt x="48" y="301"/>
                  </a:cubicBezTo>
                  <a:cubicBezTo>
                    <a:pt x="61" y="339"/>
                    <a:pt x="80" y="353"/>
                    <a:pt x="101" y="353"/>
                  </a:cubicBezTo>
                  <a:cubicBezTo>
                    <a:pt x="140" y="353"/>
                    <a:pt x="188" y="308"/>
                    <a:pt x="227" y="277"/>
                  </a:cubicBezTo>
                  <a:cubicBezTo>
                    <a:pt x="286" y="229"/>
                    <a:pt x="334" y="158"/>
                    <a:pt x="286" y="63"/>
                  </a:cubicBezTo>
                  <a:cubicBezTo>
                    <a:pt x="259" y="22"/>
                    <a:pt x="224" y="1"/>
                    <a:pt x="18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6" name="Google Shape;3326;p35"/>
            <p:cNvSpPr/>
            <p:nvPr/>
          </p:nvSpPr>
          <p:spPr>
            <a:xfrm>
              <a:off x="8519830" y="365601"/>
              <a:ext cx="9436" cy="10383"/>
            </a:xfrm>
            <a:custGeom>
              <a:avLst/>
              <a:gdLst/>
              <a:ahLst/>
              <a:cxnLst/>
              <a:rect l="l" t="t" r="r" b="b"/>
              <a:pathLst>
                <a:path w="299" h="329" extrusionOk="0">
                  <a:moveTo>
                    <a:pt x="145" y="1"/>
                  </a:moveTo>
                  <a:cubicBezTo>
                    <a:pt x="124" y="1"/>
                    <a:pt x="103" y="7"/>
                    <a:pt x="84" y="19"/>
                  </a:cubicBezTo>
                  <a:cubicBezTo>
                    <a:pt x="13" y="78"/>
                    <a:pt x="1" y="174"/>
                    <a:pt x="36" y="245"/>
                  </a:cubicBezTo>
                  <a:cubicBezTo>
                    <a:pt x="68" y="292"/>
                    <a:pt x="109" y="328"/>
                    <a:pt x="150" y="328"/>
                  </a:cubicBezTo>
                  <a:cubicBezTo>
                    <a:pt x="172" y="328"/>
                    <a:pt x="194" y="318"/>
                    <a:pt x="215" y="293"/>
                  </a:cubicBezTo>
                  <a:cubicBezTo>
                    <a:pt x="263" y="245"/>
                    <a:pt x="275" y="162"/>
                    <a:pt x="298" y="102"/>
                  </a:cubicBezTo>
                  <a:cubicBezTo>
                    <a:pt x="242" y="30"/>
                    <a:pt x="191" y="1"/>
                    <a:pt x="14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7" name="Google Shape;3327;p35"/>
            <p:cNvSpPr/>
            <p:nvPr/>
          </p:nvSpPr>
          <p:spPr>
            <a:xfrm>
              <a:off x="8678036" y="723891"/>
              <a:ext cx="8300" cy="17326"/>
            </a:xfrm>
            <a:custGeom>
              <a:avLst/>
              <a:gdLst/>
              <a:ahLst/>
              <a:cxnLst/>
              <a:rect l="l" t="t" r="r" b="b"/>
              <a:pathLst>
                <a:path w="263" h="549" extrusionOk="0">
                  <a:moveTo>
                    <a:pt x="262" y="1"/>
                  </a:moveTo>
                  <a:lnTo>
                    <a:pt x="262" y="1"/>
                  </a:lnTo>
                  <a:cubicBezTo>
                    <a:pt x="84" y="155"/>
                    <a:pt x="0" y="298"/>
                    <a:pt x="119" y="548"/>
                  </a:cubicBezTo>
                  <a:cubicBezTo>
                    <a:pt x="167" y="334"/>
                    <a:pt x="203" y="191"/>
                    <a:pt x="262"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8" name="Google Shape;3328;p35"/>
            <p:cNvSpPr/>
            <p:nvPr/>
          </p:nvSpPr>
          <p:spPr>
            <a:xfrm>
              <a:off x="8268841" y="186945"/>
              <a:ext cx="9058" cy="15812"/>
            </a:xfrm>
            <a:custGeom>
              <a:avLst/>
              <a:gdLst/>
              <a:ahLst/>
              <a:cxnLst/>
              <a:rect l="l" t="t" r="r" b="b"/>
              <a:pathLst>
                <a:path w="287" h="501" extrusionOk="0">
                  <a:moveTo>
                    <a:pt x="215" y="1"/>
                  </a:moveTo>
                  <a:cubicBezTo>
                    <a:pt x="131" y="108"/>
                    <a:pt x="72" y="203"/>
                    <a:pt x="0" y="310"/>
                  </a:cubicBezTo>
                  <a:cubicBezTo>
                    <a:pt x="48" y="370"/>
                    <a:pt x="72" y="429"/>
                    <a:pt x="108" y="501"/>
                  </a:cubicBezTo>
                  <a:lnTo>
                    <a:pt x="286" y="370"/>
                  </a:lnTo>
                  <a:cubicBezTo>
                    <a:pt x="274" y="251"/>
                    <a:pt x="239" y="120"/>
                    <a:pt x="21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9" name="Google Shape;3329;p35"/>
            <p:cNvSpPr/>
            <p:nvPr/>
          </p:nvSpPr>
          <p:spPr>
            <a:xfrm>
              <a:off x="8113665" y="55974"/>
              <a:ext cx="13918" cy="10383"/>
            </a:xfrm>
            <a:custGeom>
              <a:avLst/>
              <a:gdLst/>
              <a:ahLst/>
              <a:cxnLst/>
              <a:rect l="l" t="t" r="r" b="b"/>
              <a:pathLst>
                <a:path w="441" h="329" extrusionOk="0">
                  <a:moveTo>
                    <a:pt x="255" y="0"/>
                  </a:moveTo>
                  <a:cubicBezTo>
                    <a:pt x="144" y="0"/>
                    <a:pt x="64" y="101"/>
                    <a:pt x="0" y="245"/>
                  </a:cubicBezTo>
                  <a:cubicBezTo>
                    <a:pt x="60" y="305"/>
                    <a:pt x="109" y="328"/>
                    <a:pt x="151" y="328"/>
                  </a:cubicBezTo>
                  <a:cubicBezTo>
                    <a:pt x="269" y="328"/>
                    <a:pt x="336" y="149"/>
                    <a:pt x="441" y="79"/>
                  </a:cubicBezTo>
                  <a:cubicBezTo>
                    <a:pt x="370" y="24"/>
                    <a:pt x="309" y="0"/>
                    <a:pt x="25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0" name="Google Shape;3330;p35"/>
            <p:cNvSpPr/>
            <p:nvPr/>
          </p:nvSpPr>
          <p:spPr>
            <a:xfrm>
              <a:off x="8642343" y="740807"/>
              <a:ext cx="9784" cy="11677"/>
            </a:xfrm>
            <a:custGeom>
              <a:avLst/>
              <a:gdLst/>
              <a:ahLst/>
              <a:cxnLst/>
              <a:rect l="l" t="t" r="r" b="b"/>
              <a:pathLst>
                <a:path w="310" h="370" extrusionOk="0">
                  <a:moveTo>
                    <a:pt x="310" y="0"/>
                  </a:moveTo>
                  <a:lnTo>
                    <a:pt x="310" y="0"/>
                  </a:lnTo>
                  <a:cubicBezTo>
                    <a:pt x="262" y="12"/>
                    <a:pt x="179" y="12"/>
                    <a:pt x="179" y="24"/>
                  </a:cubicBezTo>
                  <a:cubicBezTo>
                    <a:pt x="143" y="143"/>
                    <a:pt x="0" y="298"/>
                    <a:pt x="226" y="369"/>
                  </a:cubicBezTo>
                  <a:cubicBezTo>
                    <a:pt x="250" y="358"/>
                    <a:pt x="286" y="322"/>
                    <a:pt x="298" y="274"/>
                  </a:cubicBezTo>
                  <a:cubicBezTo>
                    <a:pt x="298" y="191"/>
                    <a:pt x="310" y="84"/>
                    <a:pt x="31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1" name="Google Shape;3331;p35"/>
            <p:cNvSpPr/>
            <p:nvPr/>
          </p:nvSpPr>
          <p:spPr>
            <a:xfrm>
              <a:off x="8486409" y="483789"/>
              <a:ext cx="12056" cy="16569"/>
            </a:xfrm>
            <a:custGeom>
              <a:avLst/>
              <a:gdLst/>
              <a:ahLst/>
              <a:cxnLst/>
              <a:rect l="l" t="t" r="r" b="b"/>
              <a:pathLst>
                <a:path w="382" h="525" extrusionOk="0">
                  <a:moveTo>
                    <a:pt x="167" y="0"/>
                  </a:moveTo>
                  <a:cubicBezTo>
                    <a:pt x="0" y="84"/>
                    <a:pt x="60" y="274"/>
                    <a:pt x="0" y="417"/>
                  </a:cubicBezTo>
                  <a:cubicBezTo>
                    <a:pt x="12" y="453"/>
                    <a:pt x="24" y="489"/>
                    <a:pt x="60" y="524"/>
                  </a:cubicBezTo>
                  <a:cubicBezTo>
                    <a:pt x="381" y="524"/>
                    <a:pt x="119" y="227"/>
                    <a:pt x="226" y="108"/>
                  </a:cubicBezTo>
                  <a:cubicBezTo>
                    <a:pt x="203" y="72"/>
                    <a:pt x="179" y="24"/>
                    <a:pt x="16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2" name="Google Shape;3332;p35"/>
            <p:cNvSpPr/>
            <p:nvPr/>
          </p:nvSpPr>
          <p:spPr>
            <a:xfrm>
              <a:off x="8424017" y="354902"/>
              <a:ext cx="7922" cy="11298"/>
            </a:xfrm>
            <a:custGeom>
              <a:avLst/>
              <a:gdLst/>
              <a:ahLst/>
              <a:cxnLst/>
              <a:rect l="l" t="t" r="r" b="b"/>
              <a:pathLst>
                <a:path w="251" h="358" extrusionOk="0">
                  <a:moveTo>
                    <a:pt x="215" y="1"/>
                  </a:moveTo>
                  <a:cubicBezTo>
                    <a:pt x="144" y="96"/>
                    <a:pt x="1" y="155"/>
                    <a:pt x="72" y="358"/>
                  </a:cubicBezTo>
                  <a:cubicBezTo>
                    <a:pt x="203" y="298"/>
                    <a:pt x="251" y="179"/>
                    <a:pt x="21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3" name="Google Shape;3333;p35"/>
            <p:cNvSpPr/>
            <p:nvPr/>
          </p:nvSpPr>
          <p:spPr>
            <a:xfrm>
              <a:off x="8188428" y="133199"/>
              <a:ext cx="13192" cy="15843"/>
            </a:xfrm>
            <a:custGeom>
              <a:avLst/>
              <a:gdLst/>
              <a:ahLst/>
              <a:cxnLst/>
              <a:rect l="l" t="t" r="r" b="b"/>
              <a:pathLst>
                <a:path w="418" h="502" extrusionOk="0">
                  <a:moveTo>
                    <a:pt x="334" y="1"/>
                  </a:moveTo>
                  <a:cubicBezTo>
                    <a:pt x="120" y="25"/>
                    <a:pt x="0" y="132"/>
                    <a:pt x="36" y="394"/>
                  </a:cubicBezTo>
                  <a:cubicBezTo>
                    <a:pt x="60" y="442"/>
                    <a:pt x="84" y="465"/>
                    <a:pt x="108" y="501"/>
                  </a:cubicBezTo>
                  <a:cubicBezTo>
                    <a:pt x="215" y="370"/>
                    <a:pt x="322" y="263"/>
                    <a:pt x="417" y="120"/>
                  </a:cubicBezTo>
                  <a:cubicBezTo>
                    <a:pt x="405" y="72"/>
                    <a:pt x="393" y="49"/>
                    <a:pt x="38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4" name="Google Shape;3334;p35"/>
            <p:cNvSpPr/>
            <p:nvPr/>
          </p:nvSpPr>
          <p:spPr>
            <a:xfrm>
              <a:off x="8472113" y="457564"/>
              <a:ext cx="10573" cy="8206"/>
            </a:xfrm>
            <a:custGeom>
              <a:avLst/>
              <a:gdLst/>
              <a:ahLst/>
              <a:cxnLst/>
              <a:rect l="l" t="t" r="r" b="b"/>
              <a:pathLst>
                <a:path w="335" h="260" extrusionOk="0">
                  <a:moveTo>
                    <a:pt x="187" y="1"/>
                  </a:moveTo>
                  <a:cubicBezTo>
                    <a:pt x="163" y="1"/>
                    <a:pt x="136" y="14"/>
                    <a:pt x="108" y="46"/>
                  </a:cubicBezTo>
                  <a:cubicBezTo>
                    <a:pt x="48" y="117"/>
                    <a:pt x="1" y="224"/>
                    <a:pt x="155" y="260"/>
                  </a:cubicBezTo>
                  <a:lnTo>
                    <a:pt x="334" y="129"/>
                  </a:lnTo>
                  <a:cubicBezTo>
                    <a:pt x="292" y="71"/>
                    <a:pt x="245" y="1"/>
                    <a:pt x="187"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5" name="Google Shape;3335;p35"/>
            <p:cNvSpPr/>
            <p:nvPr/>
          </p:nvSpPr>
          <p:spPr>
            <a:xfrm>
              <a:off x="8631076" y="693973"/>
              <a:ext cx="13161" cy="11551"/>
            </a:xfrm>
            <a:custGeom>
              <a:avLst/>
              <a:gdLst/>
              <a:ahLst/>
              <a:cxnLst/>
              <a:rect l="l" t="t" r="r" b="b"/>
              <a:pathLst>
                <a:path w="417" h="366" extrusionOk="0">
                  <a:moveTo>
                    <a:pt x="167" y="0"/>
                  </a:moveTo>
                  <a:cubicBezTo>
                    <a:pt x="101" y="0"/>
                    <a:pt x="34" y="43"/>
                    <a:pt x="0" y="151"/>
                  </a:cubicBezTo>
                  <a:cubicBezTo>
                    <a:pt x="48" y="222"/>
                    <a:pt x="83" y="306"/>
                    <a:pt x="131" y="365"/>
                  </a:cubicBezTo>
                  <a:cubicBezTo>
                    <a:pt x="191" y="258"/>
                    <a:pt x="417" y="246"/>
                    <a:pt x="298" y="68"/>
                  </a:cubicBezTo>
                  <a:cubicBezTo>
                    <a:pt x="267" y="26"/>
                    <a:pt x="217" y="0"/>
                    <a:pt x="16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6" name="Google Shape;3336;p35"/>
            <p:cNvSpPr/>
            <p:nvPr/>
          </p:nvSpPr>
          <p:spPr>
            <a:xfrm>
              <a:off x="8233526" y="169650"/>
              <a:ext cx="18052" cy="12056"/>
            </a:xfrm>
            <a:custGeom>
              <a:avLst/>
              <a:gdLst/>
              <a:ahLst/>
              <a:cxnLst/>
              <a:rect l="l" t="t" r="r" b="b"/>
              <a:pathLst>
                <a:path w="572" h="382" extrusionOk="0">
                  <a:moveTo>
                    <a:pt x="238" y="1"/>
                  </a:moveTo>
                  <a:lnTo>
                    <a:pt x="238" y="1"/>
                  </a:lnTo>
                  <a:cubicBezTo>
                    <a:pt x="0" y="203"/>
                    <a:pt x="298" y="251"/>
                    <a:pt x="334" y="382"/>
                  </a:cubicBezTo>
                  <a:cubicBezTo>
                    <a:pt x="572" y="179"/>
                    <a:pt x="381" y="96"/>
                    <a:pt x="238"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7" name="Google Shape;3337;p35"/>
            <p:cNvSpPr/>
            <p:nvPr/>
          </p:nvSpPr>
          <p:spPr>
            <a:xfrm>
              <a:off x="8605134" y="683306"/>
              <a:ext cx="13571" cy="12719"/>
            </a:xfrm>
            <a:custGeom>
              <a:avLst/>
              <a:gdLst/>
              <a:ahLst/>
              <a:cxnLst/>
              <a:rect l="l" t="t" r="r" b="b"/>
              <a:pathLst>
                <a:path w="430" h="403" extrusionOk="0">
                  <a:moveTo>
                    <a:pt x="286" y="1"/>
                  </a:moveTo>
                  <a:cubicBezTo>
                    <a:pt x="191" y="72"/>
                    <a:pt x="96" y="132"/>
                    <a:pt x="0" y="215"/>
                  </a:cubicBezTo>
                  <a:cubicBezTo>
                    <a:pt x="79" y="333"/>
                    <a:pt x="175" y="403"/>
                    <a:pt x="293" y="403"/>
                  </a:cubicBezTo>
                  <a:cubicBezTo>
                    <a:pt x="318" y="403"/>
                    <a:pt x="343" y="400"/>
                    <a:pt x="370" y="394"/>
                  </a:cubicBezTo>
                  <a:cubicBezTo>
                    <a:pt x="393" y="251"/>
                    <a:pt x="429" y="96"/>
                    <a:pt x="28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8" name="Google Shape;3338;p35"/>
            <p:cNvSpPr/>
            <p:nvPr/>
          </p:nvSpPr>
          <p:spPr>
            <a:xfrm>
              <a:off x="8613782" y="677310"/>
              <a:ext cx="17674" cy="18431"/>
            </a:xfrm>
            <a:custGeom>
              <a:avLst/>
              <a:gdLst/>
              <a:ahLst/>
              <a:cxnLst/>
              <a:rect l="l" t="t" r="r" b="b"/>
              <a:pathLst>
                <a:path w="560" h="584" extrusionOk="0">
                  <a:moveTo>
                    <a:pt x="24" y="0"/>
                  </a:moveTo>
                  <a:cubicBezTo>
                    <a:pt x="12" y="60"/>
                    <a:pt x="12" y="131"/>
                    <a:pt x="0" y="191"/>
                  </a:cubicBezTo>
                  <a:cubicBezTo>
                    <a:pt x="24" y="310"/>
                    <a:pt x="60" y="441"/>
                    <a:pt x="84" y="584"/>
                  </a:cubicBezTo>
                  <a:cubicBezTo>
                    <a:pt x="310" y="357"/>
                    <a:pt x="560" y="119"/>
                    <a:pt x="2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9" name="Google Shape;3339;p35"/>
            <p:cNvSpPr/>
            <p:nvPr/>
          </p:nvSpPr>
          <p:spPr>
            <a:xfrm>
              <a:off x="8604377" y="664150"/>
              <a:ext cx="8679" cy="7322"/>
            </a:xfrm>
            <a:custGeom>
              <a:avLst/>
              <a:gdLst/>
              <a:ahLst/>
              <a:cxnLst/>
              <a:rect l="l" t="t" r="r" b="b"/>
              <a:pathLst>
                <a:path w="275" h="232" extrusionOk="0">
                  <a:moveTo>
                    <a:pt x="84" y="0"/>
                  </a:moveTo>
                  <a:cubicBezTo>
                    <a:pt x="60" y="48"/>
                    <a:pt x="1" y="108"/>
                    <a:pt x="1" y="131"/>
                  </a:cubicBezTo>
                  <a:cubicBezTo>
                    <a:pt x="24" y="216"/>
                    <a:pt x="72" y="231"/>
                    <a:pt x="125" y="231"/>
                  </a:cubicBezTo>
                  <a:cubicBezTo>
                    <a:pt x="155" y="231"/>
                    <a:pt x="186" y="227"/>
                    <a:pt x="215" y="227"/>
                  </a:cubicBezTo>
                  <a:cubicBezTo>
                    <a:pt x="275" y="60"/>
                    <a:pt x="239" y="0"/>
                    <a:pt x="8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0" name="Google Shape;3340;p35"/>
            <p:cNvSpPr/>
            <p:nvPr/>
          </p:nvSpPr>
          <p:spPr>
            <a:xfrm>
              <a:off x="8132064" y="95865"/>
              <a:ext cx="15812" cy="12592"/>
            </a:xfrm>
            <a:custGeom>
              <a:avLst/>
              <a:gdLst/>
              <a:ahLst/>
              <a:cxnLst/>
              <a:rect l="l" t="t" r="r" b="b"/>
              <a:pathLst>
                <a:path w="501" h="399" extrusionOk="0">
                  <a:moveTo>
                    <a:pt x="173" y="1"/>
                  </a:moveTo>
                  <a:cubicBezTo>
                    <a:pt x="116" y="1"/>
                    <a:pt x="58" y="21"/>
                    <a:pt x="1" y="89"/>
                  </a:cubicBezTo>
                  <a:cubicBezTo>
                    <a:pt x="120" y="196"/>
                    <a:pt x="262" y="291"/>
                    <a:pt x="382" y="398"/>
                  </a:cubicBezTo>
                  <a:cubicBezTo>
                    <a:pt x="417" y="315"/>
                    <a:pt x="453" y="231"/>
                    <a:pt x="501" y="148"/>
                  </a:cubicBezTo>
                  <a:cubicBezTo>
                    <a:pt x="465" y="112"/>
                    <a:pt x="453" y="89"/>
                    <a:pt x="417" y="53"/>
                  </a:cubicBezTo>
                  <a:cubicBezTo>
                    <a:pt x="339" y="46"/>
                    <a:pt x="257" y="1"/>
                    <a:pt x="17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1" name="Google Shape;3341;p35"/>
            <p:cNvSpPr/>
            <p:nvPr/>
          </p:nvSpPr>
          <p:spPr>
            <a:xfrm>
              <a:off x="8422881" y="405586"/>
              <a:ext cx="9815" cy="12087"/>
            </a:xfrm>
            <a:custGeom>
              <a:avLst/>
              <a:gdLst/>
              <a:ahLst/>
              <a:cxnLst/>
              <a:rect l="l" t="t" r="r" b="b"/>
              <a:pathLst>
                <a:path w="311" h="383" extrusionOk="0">
                  <a:moveTo>
                    <a:pt x="34" y="0"/>
                  </a:moveTo>
                  <a:cubicBezTo>
                    <a:pt x="24" y="0"/>
                    <a:pt x="13" y="1"/>
                    <a:pt x="1" y="2"/>
                  </a:cubicBezTo>
                  <a:cubicBezTo>
                    <a:pt x="72" y="169"/>
                    <a:pt x="120" y="359"/>
                    <a:pt x="311" y="383"/>
                  </a:cubicBezTo>
                  <a:cubicBezTo>
                    <a:pt x="242" y="224"/>
                    <a:pt x="250" y="0"/>
                    <a:pt x="3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2" name="Google Shape;3342;p35"/>
            <p:cNvSpPr/>
            <p:nvPr/>
          </p:nvSpPr>
          <p:spPr>
            <a:xfrm>
              <a:off x="8164002" y="109530"/>
              <a:ext cx="19946" cy="15622"/>
            </a:xfrm>
            <a:custGeom>
              <a:avLst/>
              <a:gdLst/>
              <a:ahLst/>
              <a:cxnLst/>
              <a:rect l="l" t="t" r="r" b="b"/>
              <a:pathLst>
                <a:path w="632" h="495" extrusionOk="0">
                  <a:moveTo>
                    <a:pt x="36" y="60"/>
                  </a:moveTo>
                  <a:cubicBezTo>
                    <a:pt x="36" y="179"/>
                    <a:pt x="24" y="275"/>
                    <a:pt x="1" y="394"/>
                  </a:cubicBezTo>
                  <a:cubicBezTo>
                    <a:pt x="76" y="422"/>
                    <a:pt x="144" y="495"/>
                    <a:pt x="227" y="495"/>
                  </a:cubicBezTo>
                  <a:cubicBezTo>
                    <a:pt x="250" y="495"/>
                    <a:pt x="273" y="490"/>
                    <a:pt x="298" y="477"/>
                  </a:cubicBezTo>
                  <a:cubicBezTo>
                    <a:pt x="632" y="1"/>
                    <a:pt x="167" y="156"/>
                    <a:pt x="36" y="6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3" name="Google Shape;3343;p35"/>
            <p:cNvSpPr/>
            <p:nvPr/>
          </p:nvSpPr>
          <p:spPr>
            <a:xfrm>
              <a:off x="8164002" y="121680"/>
              <a:ext cx="19946" cy="13066"/>
            </a:xfrm>
            <a:custGeom>
              <a:avLst/>
              <a:gdLst/>
              <a:ahLst/>
              <a:cxnLst/>
              <a:rect l="l" t="t" r="r" b="b"/>
              <a:pathLst>
                <a:path w="632" h="414" extrusionOk="0">
                  <a:moveTo>
                    <a:pt x="83" y="0"/>
                  </a:moveTo>
                  <a:cubicBezTo>
                    <a:pt x="57" y="0"/>
                    <a:pt x="29" y="3"/>
                    <a:pt x="1" y="9"/>
                  </a:cubicBezTo>
                  <a:cubicBezTo>
                    <a:pt x="24" y="56"/>
                    <a:pt x="36" y="104"/>
                    <a:pt x="36" y="140"/>
                  </a:cubicBezTo>
                  <a:cubicBezTo>
                    <a:pt x="155" y="259"/>
                    <a:pt x="286" y="378"/>
                    <a:pt x="465" y="414"/>
                  </a:cubicBezTo>
                  <a:cubicBezTo>
                    <a:pt x="620" y="390"/>
                    <a:pt x="632" y="283"/>
                    <a:pt x="596" y="140"/>
                  </a:cubicBezTo>
                  <a:cubicBezTo>
                    <a:pt x="501" y="116"/>
                    <a:pt x="405" y="104"/>
                    <a:pt x="298" y="92"/>
                  </a:cubicBezTo>
                  <a:cubicBezTo>
                    <a:pt x="235" y="29"/>
                    <a:pt x="165" y="0"/>
                    <a:pt x="8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4" name="Google Shape;3344;p35"/>
            <p:cNvSpPr/>
            <p:nvPr/>
          </p:nvSpPr>
          <p:spPr>
            <a:xfrm>
              <a:off x="8179024" y="126446"/>
              <a:ext cx="19946" cy="21461"/>
            </a:xfrm>
            <a:custGeom>
              <a:avLst/>
              <a:gdLst/>
              <a:ahLst/>
              <a:cxnLst/>
              <a:rect l="l" t="t" r="r" b="b"/>
              <a:pathLst>
                <a:path w="632" h="680" extrusionOk="0">
                  <a:moveTo>
                    <a:pt x="144" y="1"/>
                  </a:moveTo>
                  <a:lnTo>
                    <a:pt x="1" y="263"/>
                  </a:lnTo>
                  <a:cubicBezTo>
                    <a:pt x="84" y="394"/>
                    <a:pt x="167" y="536"/>
                    <a:pt x="239" y="679"/>
                  </a:cubicBezTo>
                  <a:cubicBezTo>
                    <a:pt x="275" y="667"/>
                    <a:pt x="298" y="632"/>
                    <a:pt x="334" y="620"/>
                  </a:cubicBezTo>
                  <a:cubicBezTo>
                    <a:pt x="441" y="501"/>
                    <a:pt x="525" y="370"/>
                    <a:pt x="632" y="239"/>
                  </a:cubicBezTo>
                  <a:cubicBezTo>
                    <a:pt x="501" y="84"/>
                    <a:pt x="334" y="1"/>
                    <a:pt x="144"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345" name="Google Shape;3345;p35"/>
          <p:cNvSpPr/>
          <p:nvPr/>
        </p:nvSpPr>
        <p:spPr>
          <a:xfrm>
            <a:off x="-266997" y="4796551"/>
            <a:ext cx="670797" cy="705085"/>
          </a:xfrm>
          <a:custGeom>
            <a:avLst/>
            <a:gdLst/>
            <a:ahLst/>
            <a:cxnLst/>
            <a:rect l="l" t="t" r="r" b="b"/>
            <a:pathLst>
              <a:path w="20718" h="21777" extrusionOk="0">
                <a:moveTo>
                  <a:pt x="20718" y="0"/>
                </a:moveTo>
                <a:cubicBezTo>
                  <a:pt x="19396" y="0"/>
                  <a:pt x="18051" y="0"/>
                  <a:pt x="16717" y="12"/>
                </a:cubicBezTo>
                <a:cubicBezTo>
                  <a:pt x="16622" y="215"/>
                  <a:pt x="16550" y="405"/>
                  <a:pt x="16443" y="572"/>
                </a:cubicBezTo>
                <a:cubicBezTo>
                  <a:pt x="13836" y="4584"/>
                  <a:pt x="10942" y="8382"/>
                  <a:pt x="7704" y="11907"/>
                </a:cubicBezTo>
                <a:cubicBezTo>
                  <a:pt x="5561" y="14240"/>
                  <a:pt x="3358" y="16538"/>
                  <a:pt x="1203" y="18872"/>
                </a:cubicBezTo>
                <a:cubicBezTo>
                  <a:pt x="775" y="19336"/>
                  <a:pt x="382" y="19872"/>
                  <a:pt x="132" y="20455"/>
                </a:cubicBezTo>
                <a:cubicBezTo>
                  <a:pt x="1" y="20741"/>
                  <a:pt x="108" y="21301"/>
                  <a:pt x="322" y="21503"/>
                </a:cubicBezTo>
                <a:cubicBezTo>
                  <a:pt x="508" y="21680"/>
                  <a:pt x="868" y="21776"/>
                  <a:pt x="1181" y="21776"/>
                </a:cubicBezTo>
                <a:cubicBezTo>
                  <a:pt x="1269" y="21776"/>
                  <a:pt x="1354" y="21769"/>
                  <a:pt x="1429" y="21753"/>
                </a:cubicBezTo>
                <a:cubicBezTo>
                  <a:pt x="1834" y="21658"/>
                  <a:pt x="2203" y="21360"/>
                  <a:pt x="2549" y="21098"/>
                </a:cubicBezTo>
                <a:cubicBezTo>
                  <a:pt x="2856" y="20847"/>
                  <a:pt x="3119" y="20625"/>
                  <a:pt x="3503" y="20625"/>
                </a:cubicBezTo>
                <a:cubicBezTo>
                  <a:pt x="3611" y="20625"/>
                  <a:pt x="3728" y="20643"/>
                  <a:pt x="3858" y="20682"/>
                </a:cubicBezTo>
                <a:cubicBezTo>
                  <a:pt x="3910" y="20695"/>
                  <a:pt x="3966" y="20702"/>
                  <a:pt x="4025" y="20702"/>
                </a:cubicBezTo>
                <a:cubicBezTo>
                  <a:pt x="4321" y="20702"/>
                  <a:pt x="4695" y="20543"/>
                  <a:pt x="4954" y="20384"/>
                </a:cubicBezTo>
                <a:cubicBezTo>
                  <a:pt x="5620" y="19967"/>
                  <a:pt x="6251" y="19491"/>
                  <a:pt x="6859" y="18979"/>
                </a:cubicBezTo>
                <a:cubicBezTo>
                  <a:pt x="9311" y="16943"/>
                  <a:pt x="11395" y="14562"/>
                  <a:pt x="13169" y="11942"/>
                </a:cubicBezTo>
                <a:cubicBezTo>
                  <a:pt x="15610" y="8359"/>
                  <a:pt x="17860" y="4632"/>
                  <a:pt x="20182" y="977"/>
                </a:cubicBezTo>
                <a:cubicBezTo>
                  <a:pt x="20372" y="655"/>
                  <a:pt x="20539" y="334"/>
                  <a:pt x="2071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346" name="Google Shape;3346;p35"/>
          <p:cNvGrpSpPr/>
          <p:nvPr/>
        </p:nvGrpSpPr>
        <p:grpSpPr>
          <a:xfrm flipH="1">
            <a:off x="7769941" y="119988"/>
            <a:ext cx="1141821" cy="550498"/>
            <a:chOff x="184194" y="-1480409"/>
            <a:chExt cx="1112995" cy="536600"/>
          </a:xfrm>
        </p:grpSpPr>
        <p:sp>
          <p:nvSpPr>
            <p:cNvPr id="3347" name="Google Shape;3347;p35"/>
            <p:cNvSpPr/>
            <p:nvPr/>
          </p:nvSpPr>
          <p:spPr>
            <a:xfrm>
              <a:off x="218372" y="-1450333"/>
              <a:ext cx="1068716" cy="486245"/>
            </a:xfrm>
            <a:custGeom>
              <a:avLst/>
              <a:gdLst/>
              <a:ahLst/>
              <a:cxnLst/>
              <a:rect l="l" t="t" r="r" b="b"/>
              <a:pathLst>
                <a:path w="33863" h="15407" extrusionOk="0">
                  <a:moveTo>
                    <a:pt x="20318" y="5888"/>
                  </a:moveTo>
                  <a:cubicBezTo>
                    <a:pt x="20382" y="5888"/>
                    <a:pt x="20433" y="5943"/>
                    <a:pt x="20480" y="6013"/>
                  </a:cubicBezTo>
                  <a:cubicBezTo>
                    <a:pt x="20544" y="6045"/>
                    <a:pt x="20606" y="6085"/>
                    <a:pt x="20669" y="6127"/>
                  </a:cubicBezTo>
                  <a:lnTo>
                    <a:pt x="20669" y="6127"/>
                  </a:lnTo>
                  <a:cubicBezTo>
                    <a:pt x="20589" y="6092"/>
                    <a:pt x="20487" y="6069"/>
                    <a:pt x="20444" y="5989"/>
                  </a:cubicBezTo>
                  <a:cubicBezTo>
                    <a:pt x="20419" y="5968"/>
                    <a:pt x="20393" y="5963"/>
                    <a:pt x="20365" y="5963"/>
                  </a:cubicBezTo>
                  <a:cubicBezTo>
                    <a:pt x="20342" y="5963"/>
                    <a:pt x="20317" y="5967"/>
                    <a:pt x="20293" y="5967"/>
                  </a:cubicBezTo>
                  <a:cubicBezTo>
                    <a:pt x="20264" y="5967"/>
                    <a:pt x="20235" y="5962"/>
                    <a:pt x="20206" y="5941"/>
                  </a:cubicBezTo>
                  <a:cubicBezTo>
                    <a:pt x="20247" y="5904"/>
                    <a:pt x="20285" y="5888"/>
                    <a:pt x="20318" y="5888"/>
                  </a:cubicBezTo>
                  <a:close/>
                  <a:moveTo>
                    <a:pt x="8701" y="6823"/>
                  </a:moveTo>
                  <a:cubicBezTo>
                    <a:pt x="8770" y="6823"/>
                    <a:pt x="8845" y="6866"/>
                    <a:pt x="8931" y="6977"/>
                  </a:cubicBezTo>
                  <a:cubicBezTo>
                    <a:pt x="8936" y="6985"/>
                    <a:pt x="8942" y="6992"/>
                    <a:pt x="8948" y="6998"/>
                  </a:cubicBezTo>
                  <a:lnTo>
                    <a:pt x="8948" y="6998"/>
                  </a:lnTo>
                  <a:cubicBezTo>
                    <a:pt x="8853" y="6917"/>
                    <a:pt x="8774" y="6882"/>
                    <a:pt x="8703" y="6882"/>
                  </a:cubicBezTo>
                  <a:cubicBezTo>
                    <a:pt x="8579" y="6882"/>
                    <a:pt x="8476" y="6984"/>
                    <a:pt x="8347" y="7120"/>
                  </a:cubicBezTo>
                  <a:cubicBezTo>
                    <a:pt x="8464" y="6979"/>
                    <a:pt x="8571" y="6823"/>
                    <a:pt x="8701" y="6823"/>
                  </a:cubicBezTo>
                  <a:close/>
                  <a:moveTo>
                    <a:pt x="5359" y="13347"/>
                  </a:moveTo>
                  <a:lnTo>
                    <a:pt x="5359" y="13347"/>
                  </a:lnTo>
                  <a:cubicBezTo>
                    <a:pt x="5386" y="13374"/>
                    <a:pt x="5410" y="13398"/>
                    <a:pt x="5434" y="13417"/>
                  </a:cubicBezTo>
                  <a:lnTo>
                    <a:pt x="5434" y="13417"/>
                  </a:lnTo>
                  <a:cubicBezTo>
                    <a:pt x="5399" y="13401"/>
                    <a:pt x="5367" y="13389"/>
                    <a:pt x="5359" y="13347"/>
                  </a:cubicBezTo>
                  <a:close/>
                  <a:moveTo>
                    <a:pt x="28600" y="0"/>
                  </a:moveTo>
                  <a:cubicBezTo>
                    <a:pt x="28445" y="0"/>
                    <a:pt x="28290" y="48"/>
                    <a:pt x="28183" y="214"/>
                  </a:cubicBezTo>
                  <a:cubicBezTo>
                    <a:pt x="28147" y="512"/>
                    <a:pt x="28421" y="488"/>
                    <a:pt x="28564" y="643"/>
                  </a:cubicBezTo>
                  <a:cubicBezTo>
                    <a:pt x="28395" y="741"/>
                    <a:pt x="28298" y="796"/>
                    <a:pt x="28230" y="796"/>
                  </a:cubicBezTo>
                  <a:cubicBezTo>
                    <a:pt x="28140" y="796"/>
                    <a:pt x="28099" y="700"/>
                    <a:pt x="28004" y="476"/>
                  </a:cubicBezTo>
                  <a:cubicBezTo>
                    <a:pt x="27976" y="373"/>
                    <a:pt x="27881" y="276"/>
                    <a:pt x="27807" y="276"/>
                  </a:cubicBezTo>
                  <a:cubicBezTo>
                    <a:pt x="27787" y="276"/>
                    <a:pt x="27769" y="283"/>
                    <a:pt x="27754" y="298"/>
                  </a:cubicBezTo>
                  <a:cubicBezTo>
                    <a:pt x="27705" y="337"/>
                    <a:pt x="27661" y="352"/>
                    <a:pt x="27622" y="352"/>
                  </a:cubicBezTo>
                  <a:cubicBezTo>
                    <a:pt x="27492" y="352"/>
                    <a:pt x="27406" y="188"/>
                    <a:pt x="27282" y="188"/>
                  </a:cubicBezTo>
                  <a:cubicBezTo>
                    <a:pt x="27273" y="188"/>
                    <a:pt x="27264" y="189"/>
                    <a:pt x="27254" y="191"/>
                  </a:cubicBezTo>
                  <a:cubicBezTo>
                    <a:pt x="26861" y="214"/>
                    <a:pt x="26480" y="310"/>
                    <a:pt x="26088" y="464"/>
                  </a:cubicBezTo>
                  <a:cubicBezTo>
                    <a:pt x="25946" y="539"/>
                    <a:pt x="25800" y="553"/>
                    <a:pt x="25658" y="553"/>
                  </a:cubicBezTo>
                  <a:cubicBezTo>
                    <a:pt x="25573" y="553"/>
                    <a:pt x="25489" y="548"/>
                    <a:pt x="25409" y="548"/>
                  </a:cubicBezTo>
                  <a:cubicBezTo>
                    <a:pt x="24611" y="655"/>
                    <a:pt x="23873" y="881"/>
                    <a:pt x="23111" y="1107"/>
                  </a:cubicBezTo>
                  <a:cubicBezTo>
                    <a:pt x="22730" y="1238"/>
                    <a:pt x="22325" y="1250"/>
                    <a:pt x="21932" y="1369"/>
                  </a:cubicBezTo>
                  <a:cubicBezTo>
                    <a:pt x="21742" y="1429"/>
                    <a:pt x="21575" y="1560"/>
                    <a:pt x="21385" y="1560"/>
                  </a:cubicBezTo>
                  <a:cubicBezTo>
                    <a:pt x="21254" y="1584"/>
                    <a:pt x="21123" y="1595"/>
                    <a:pt x="20980" y="1619"/>
                  </a:cubicBezTo>
                  <a:cubicBezTo>
                    <a:pt x="20408" y="1786"/>
                    <a:pt x="19777" y="1738"/>
                    <a:pt x="19241" y="2119"/>
                  </a:cubicBezTo>
                  <a:cubicBezTo>
                    <a:pt x="19211" y="2122"/>
                    <a:pt x="19179" y="2123"/>
                    <a:pt x="19148" y="2123"/>
                  </a:cubicBezTo>
                  <a:cubicBezTo>
                    <a:pt x="18950" y="2123"/>
                    <a:pt x="18747" y="2073"/>
                    <a:pt x="18547" y="2073"/>
                  </a:cubicBezTo>
                  <a:cubicBezTo>
                    <a:pt x="18390" y="2073"/>
                    <a:pt x="18236" y="2104"/>
                    <a:pt x="18087" y="2215"/>
                  </a:cubicBezTo>
                  <a:cubicBezTo>
                    <a:pt x="18039" y="2298"/>
                    <a:pt x="18039" y="2381"/>
                    <a:pt x="18063" y="2477"/>
                  </a:cubicBezTo>
                  <a:cubicBezTo>
                    <a:pt x="18182" y="2691"/>
                    <a:pt x="18218" y="2774"/>
                    <a:pt x="18158" y="2786"/>
                  </a:cubicBezTo>
                  <a:cubicBezTo>
                    <a:pt x="17801" y="2858"/>
                    <a:pt x="17789" y="3096"/>
                    <a:pt x="17908" y="3429"/>
                  </a:cubicBezTo>
                  <a:cubicBezTo>
                    <a:pt x="17944" y="3560"/>
                    <a:pt x="17848" y="3667"/>
                    <a:pt x="17765" y="3750"/>
                  </a:cubicBezTo>
                  <a:cubicBezTo>
                    <a:pt x="17734" y="3819"/>
                    <a:pt x="17693" y="3836"/>
                    <a:pt x="17650" y="3836"/>
                  </a:cubicBezTo>
                  <a:cubicBezTo>
                    <a:pt x="17606" y="3836"/>
                    <a:pt x="17560" y="3818"/>
                    <a:pt x="17520" y="3818"/>
                  </a:cubicBezTo>
                  <a:cubicBezTo>
                    <a:pt x="17510" y="3818"/>
                    <a:pt x="17500" y="3819"/>
                    <a:pt x="17491" y="3822"/>
                  </a:cubicBezTo>
                  <a:cubicBezTo>
                    <a:pt x="17253" y="3965"/>
                    <a:pt x="17086" y="4203"/>
                    <a:pt x="16860" y="4358"/>
                  </a:cubicBezTo>
                  <a:cubicBezTo>
                    <a:pt x="16777" y="4560"/>
                    <a:pt x="17015" y="4703"/>
                    <a:pt x="16932" y="4893"/>
                  </a:cubicBezTo>
                  <a:cubicBezTo>
                    <a:pt x="16777" y="5167"/>
                    <a:pt x="16860" y="5417"/>
                    <a:pt x="17015" y="5608"/>
                  </a:cubicBezTo>
                  <a:cubicBezTo>
                    <a:pt x="17005" y="5609"/>
                    <a:pt x="16996" y="5609"/>
                    <a:pt x="16987" y="5609"/>
                  </a:cubicBezTo>
                  <a:cubicBezTo>
                    <a:pt x="16661" y="5609"/>
                    <a:pt x="16506" y="5214"/>
                    <a:pt x="16193" y="5191"/>
                  </a:cubicBezTo>
                  <a:cubicBezTo>
                    <a:pt x="16016" y="5132"/>
                    <a:pt x="15839" y="4950"/>
                    <a:pt x="15671" y="4950"/>
                  </a:cubicBezTo>
                  <a:cubicBezTo>
                    <a:pt x="15567" y="4950"/>
                    <a:pt x="15467" y="5018"/>
                    <a:pt x="15372" y="5227"/>
                  </a:cubicBezTo>
                  <a:cubicBezTo>
                    <a:pt x="15339" y="5239"/>
                    <a:pt x="15308" y="5244"/>
                    <a:pt x="15278" y="5244"/>
                  </a:cubicBezTo>
                  <a:cubicBezTo>
                    <a:pt x="15059" y="5244"/>
                    <a:pt x="14892" y="4975"/>
                    <a:pt x="14671" y="4975"/>
                  </a:cubicBezTo>
                  <a:cubicBezTo>
                    <a:pt x="14644" y="4975"/>
                    <a:pt x="14616" y="4979"/>
                    <a:pt x="14586" y="4989"/>
                  </a:cubicBezTo>
                  <a:cubicBezTo>
                    <a:pt x="14419" y="5096"/>
                    <a:pt x="14431" y="5286"/>
                    <a:pt x="14408" y="5513"/>
                  </a:cubicBezTo>
                  <a:cubicBezTo>
                    <a:pt x="13753" y="4501"/>
                    <a:pt x="13753" y="4501"/>
                    <a:pt x="13384" y="4441"/>
                  </a:cubicBezTo>
                  <a:cubicBezTo>
                    <a:pt x="13229" y="4512"/>
                    <a:pt x="13122" y="4679"/>
                    <a:pt x="12991" y="4774"/>
                  </a:cubicBezTo>
                  <a:cubicBezTo>
                    <a:pt x="12919" y="4834"/>
                    <a:pt x="12824" y="4893"/>
                    <a:pt x="12764" y="4977"/>
                  </a:cubicBezTo>
                  <a:cubicBezTo>
                    <a:pt x="12741" y="5013"/>
                    <a:pt x="12741" y="5060"/>
                    <a:pt x="12741" y="5120"/>
                  </a:cubicBezTo>
                  <a:cubicBezTo>
                    <a:pt x="12753" y="5167"/>
                    <a:pt x="12788" y="5215"/>
                    <a:pt x="12824" y="5239"/>
                  </a:cubicBezTo>
                  <a:cubicBezTo>
                    <a:pt x="12943" y="5310"/>
                    <a:pt x="13050" y="5429"/>
                    <a:pt x="13181" y="5477"/>
                  </a:cubicBezTo>
                  <a:lnTo>
                    <a:pt x="13276" y="5477"/>
                  </a:lnTo>
                  <a:cubicBezTo>
                    <a:pt x="13229" y="5536"/>
                    <a:pt x="13169" y="5513"/>
                    <a:pt x="13122" y="5525"/>
                  </a:cubicBezTo>
                  <a:cubicBezTo>
                    <a:pt x="12884" y="5691"/>
                    <a:pt x="12550" y="5786"/>
                    <a:pt x="12848" y="6239"/>
                  </a:cubicBezTo>
                  <a:cubicBezTo>
                    <a:pt x="12856" y="6239"/>
                    <a:pt x="12835" y="6274"/>
                    <a:pt x="12818" y="6274"/>
                  </a:cubicBezTo>
                  <a:cubicBezTo>
                    <a:pt x="12810" y="6274"/>
                    <a:pt x="12804" y="6268"/>
                    <a:pt x="12800" y="6251"/>
                  </a:cubicBezTo>
                  <a:cubicBezTo>
                    <a:pt x="12645" y="6060"/>
                    <a:pt x="12681" y="5751"/>
                    <a:pt x="12491" y="5596"/>
                  </a:cubicBezTo>
                  <a:cubicBezTo>
                    <a:pt x="12396" y="5530"/>
                    <a:pt x="12310" y="5382"/>
                    <a:pt x="12201" y="5382"/>
                  </a:cubicBezTo>
                  <a:cubicBezTo>
                    <a:pt x="12172" y="5382"/>
                    <a:pt x="12142" y="5392"/>
                    <a:pt x="12110" y="5417"/>
                  </a:cubicBezTo>
                  <a:cubicBezTo>
                    <a:pt x="11931" y="5572"/>
                    <a:pt x="12050" y="5763"/>
                    <a:pt x="12157" y="5906"/>
                  </a:cubicBezTo>
                  <a:cubicBezTo>
                    <a:pt x="12217" y="5989"/>
                    <a:pt x="12264" y="6048"/>
                    <a:pt x="12312" y="6132"/>
                  </a:cubicBezTo>
                  <a:cubicBezTo>
                    <a:pt x="12287" y="6182"/>
                    <a:pt x="12266" y="6200"/>
                    <a:pt x="12247" y="6200"/>
                  </a:cubicBezTo>
                  <a:cubicBezTo>
                    <a:pt x="12205" y="6200"/>
                    <a:pt x="12175" y="6108"/>
                    <a:pt x="12133" y="6108"/>
                  </a:cubicBezTo>
                  <a:cubicBezTo>
                    <a:pt x="12086" y="6084"/>
                    <a:pt x="12038" y="6072"/>
                    <a:pt x="11991" y="6072"/>
                  </a:cubicBezTo>
                  <a:cubicBezTo>
                    <a:pt x="11848" y="6108"/>
                    <a:pt x="11752" y="6239"/>
                    <a:pt x="11621" y="6287"/>
                  </a:cubicBezTo>
                  <a:lnTo>
                    <a:pt x="11360" y="6370"/>
                  </a:lnTo>
                  <a:cubicBezTo>
                    <a:pt x="11193" y="6417"/>
                    <a:pt x="11026" y="6477"/>
                    <a:pt x="10883" y="6560"/>
                  </a:cubicBezTo>
                  <a:cubicBezTo>
                    <a:pt x="10740" y="6644"/>
                    <a:pt x="10633" y="6727"/>
                    <a:pt x="10490" y="6798"/>
                  </a:cubicBezTo>
                  <a:cubicBezTo>
                    <a:pt x="10300" y="6906"/>
                    <a:pt x="10062" y="6941"/>
                    <a:pt x="9871" y="7072"/>
                  </a:cubicBezTo>
                  <a:cubicBezTo>
                    <a:pt x="9727" y="7153"/>
                    <a:pt x="9569" y="7197"/>
                    <a:pt x="9419" y="7197"/>
                  </a:cubicBezTo>
                  <a:cubicBezTo>
                    <a:pt x="9270" y="7197"/>
                    <a:pt x="9129" y="7154"/>
                    <a:pt x="9016" y="7059"/>
                  </a:cubicBezTo>
                  <a:lnTo>
                    <a:pt x="9016" y="7059"/>
                  </a:lnTo>
                  <a:cubicBezTo>
                    <a:pt x="9057" y="7087"/>
                    <a:pt x="9098" y="7099"/>
                    <a:pt x="9140" y="7099"/>
                  </a:cubicBezTo>
                  <a:cubicBezTo>
                    <a:pt x="9247" y="7099"/>
                    <a:pt x="9355" y="7020"/>
                    <a:pt x="9455" y="6906"/>
                  </a:cubicBezTo>
                  <a:cubicBezTo>
                    <a:pt x="9490" y="6477"/>
                    <a:pt x="8990" y="6406"/>
                    <a:pt x="9002" y="6001"/>
                  </a:cubicBezTo>
                  <a:cubicBezTo>
                    <a:pt x="8978" y="5894"/>
                    <a:pt x="8943" y="5775"/>
                    <a:pt x="8931" y="5667"/>
                  </a:cubicBezTo>
                  <a:cubicBezTo>
                    <a:pt x="8907" y="5548"/>
                    <a:pt x="8883" y="5429"/>
                    <a:pt x="8847" y="5334"/>
                  </a:cubicBezTo>
                  <a:cubicBezTo>
                    <a:pt x="8775" y="5230"/>
                    <a:pt x="8738" y="5099"/>
                    <a:pt x="8611" y="5099"/>
                  </a:cubicBezTo>
                  <a:cubicBezTo>
                    <a:pt x="8593" y="5099"/>
                    <a:pt x="8572" y="5102"/>
                    <a:pt x="8550" y="5108"/>
                  </a:cubicBezTo>
                  <a:cubicBezTo>
                    <a:pt x="8502" y="5155"/>
                    <a:pt x="8466" y="5191"/>
                    <a:pt x="8454" y="5251"/>
                  </a:cubicBezTo>
                  <a:cubicBezTo>
                    <a:pt x="8347" y="5810"/>
                    <a:pt x="7966" y="6167"/>
                    <a:pt x="7681" y="6596"/>
                  </a:cubicBezTo>
                  <a:cubicBezTo>
                    <a:pt x="7609" y="6707"/>
                    <a:pt x="7523" y="6753"/>
                    <a:pt x="7423" y="6753"/>
                  </a:cubicBezTo>
                  <a:cubicBezTo>
                    <a:pt x="7340" y="6753"/>
                    <a:pt x="7247" y="6721"/>
                    <a:pt x="7145" y="6668"/>
                  </a:cubicBezTo>
                  <a:cubicBezTo>
                    <a:pt x="7007" y="6593"/>
                    <a:pt x="6909" y="6556"/>
                    <a:pt x="6831" y="6556"/>
                  </a:cubicBezTo>
                  <a:cubicBezTo>
                    <a:pt x="6673" y="6556"/>
                    <a:pt x="6602" y="6709"/>
                    <a:pt x="6466" y="7013"/>
                  </a:cubicBezTo>
                  <a:cubicBezTo>
                    <a:pt x="6379" y="7196"/>
                    <a:pt x="6284" y="7568"/>
                    <a:pt x="6023" y="7568"/>
                  </a:cubicBezTo>
                  <a:cubicBezTo>
                    <a:pt x="5962" y="7568"/>
                    <a:pt x="5892" y="7548"/>
                    <a:pt x="5811" y="7501"/>
                  </a:cubicBezTo>
                  <a:cubicBezTo>
                    <a:pt x="5702" y="7441"/>
                    <a:pt x="5602" y="7415"/>
                    <a:pt x="5511" y="7415"/>
                  </a:cubicBezTo>
                  <a:cubicBezTo>
                    <a:pt x="5225" y="7415"/>
                    <a:pt x="5021" y="7668"/>
                    <a:pt x="4859" y="7894"/>
                  </a:cubicBezTo>
                  <a:cubicBezTo>
                    <a:pt x="4561" y="8275"/>
                    <a:pt x="4204" y="8501"/>
                    <a:pt x="3763" y="8584"/>
                  </a:cubicBezTo>
                  <a:cubicBezTo>
                    <a:pt x="3382" y="8811"/>
                    <a:pt x="3120" y="9275"/>
                    <a:pt x="2668" y="9358"/>
                  </a:cubicBezTo>
                  <a:cubicBezTo>
                    <a:pt x="2382" y="9715"/>
                    <a:pt x="2025" y="9989"/>
                    <a:pt x="1739" y="10347"/>
                  </a:cubicBezTo>
                  <a:cubicBezTo>
                    <a:pt x="1501" y="10608"/>
                    <a:pt x="1180" y="10751"/>
                    <a:pt x="989" y="11025"/>
                  </a:cubicBezTo>
                  <a:cubicBezTo>
                    <a:pt x="933" y="11105"/>
                    <a:pt x="882" y="11130"/>
                    <a:pt x="835" y="11130"/>
                  </a:cubicBezTo>
                  <a:cubicBezTo>
                    <a:pt x="758" y="11130"/>
                    <a:pt x="691" y="11063"/>
                    <a:pt x="625" y="11063"/>
                  </a:cubicBezTo>
                  <a:cubicBezTo>
                    <a:pt x="611" y="11063"/>
                    <a:pt x="598" y="11066"/>
                    <a:pt x="584" y="11073"/>
                  </a:cubicBezTo>
                  <a:cubicBezTo>
                    <a:pt x="406" y="11287"/>
                    <a:pt x="203" y="11490"/>
                    <a:pt x="13" y="11704"/>
                  </a:cubicBezTo>
                  <a:cubicBezTo>
                    <a:pt x="1" y="12001"/>
                    <a:pt x="239" y="12001"/>
                    <a:pt x="406" y="12073"/>
                  </a:cubicBezTo>
                  <a:cubicBezTo>
                    <a:pt x="537" y="12085"/>
                    <a:pt x="608" y="12204"/>
                    <a:pt x="680" y="12323"/>
                  </a:cubicBezTo>
                  <a:cubicBezTo>
                    <a:pt x="1025" y="12835"/>
                    <a:pt x="1025" y="12894"/>
                    <a:pt x="525" y="13168"/>
                  </a:cubicBezTo>
                  <a:cubicBezTo>
                    <a:pt x="430" y="13216"/>
                    <a:pt x="346" y="13264"/>
                    <a:pt x="346" y="13383"/>
                  </a:cubicBezTo>
                  <a:cubicBezTo>
                    <a:pt x="357" y="13545"/>
                    <a:pt x="476" y="13648"/>
                    <a:pt x="578" y="13648"/>
                  </a:cubicBezTo>
                  <a:cubicBezTo>
                    <a:pt x="588" y="13648"/>
                    <a:pt x="598" y="13647"/>
                    <a:pt x="608" y="13645"/>
                  </a:cubicBezTo>
                  <a:cubicBezTo>
                    <a:pt x="647" y="13638"/>
                    <a:pt x="682" y="13635"/>
                    <a:pt x="715" y="13635"/>
                  </a:cubicBezTo>
                  <a:cubicBezTo>
                    <a:pt x="986" y="13635"/>
                    <a:pt x="1068" y="13847"/>
                    <a:pt x="1132" y="14145"/>
                  </a:cubicBezTo>
                  <a:cubicBezTo>
                    <a:pt x="1156" y="14228"/>
                    <a:pt x="1239" y="14299"/>
                    <a:pt x="1323" y="14347"/>
                  </a:cubicBezTo>
                  <a:cubicBezTo>
                    <a:pt x="1346" y="14353"/>
                    <a:pt x="1373" y="14356"/>
                    <a:pt x="1400" y="14356"/>
                  </a:cubicBezTo>
                  <a:cubicBezTo>
                    <a:pt x="1427" y="14356"/>
                    <a:pt x="1454" y="14353"/>
                    <a:pt x="1477" y="14347"/>
                  </a:cubicBezTo>
                  <a:cubicBezTo>
                    <a:pt x="1571" y="14332"/>
                    <a:pt x="1666" y="14318"/>
                    <a:pt x="1757" y="14318"/>
                  </a:cubicBezTo>
                  <a:cubicBezTo>
                    <a:pt x="1956" y="14318"/>
                    <a:pt x="2137" y="14384"/>
                    <a:pt x="2251" y="14645"/>
                  </a:cubicBezTo>
                  <a:cubicBezTo>
                    <a:pt x="2264" y="14646"/>
                    <a:pt x="2277" y="14647"/>
                    <a:pt x="2289" y="14647"/>
                  </a:cubicBezTo>
                  <a:cubicBezTo>
                    <a:pt x="2550" y="14647"/>
                    <a:pt x="2738" y="14336"/>
                    <a:pt x="3008" y="14336"/>
                  </a:cubicBezTo>
                  <a:cubicBezTo>
                    <a:pt x="3037" y="14336"/>
                    <a:pt x="3066" y="14339"/>
                    <a:pt x="3097" y="14347"/>
                  </a:cubicBezTo>
                  <a:cubicBezTo>
                    <a:pt x="3144" y="14347"/>
                    <a:pt x="3204" y="14347"/>
                    <a:pt x="3239" y="14335"/>
                  </a:cubicBezTo>
                  <a:cubicBezTo>
                    <a:pt x="3525" y="14359"/>
                    <a:pt x="3597" y="14585"/>
                    <a:pt x="3644" y="14859"/>
                  </a:cubicBezTo>
                  <a:cubicBezTo>
                    <a:pt x="3597" y="15220"/>
                    <a:pt x="3693" y="15407"/>
                    <a:pt x="3940" y="15407"/>
                  </a:cubicBezTo>
                  <a:cubicBezTo>
                    <a:pt x="4003" y="15407"/>
                    <a:pt x="4075" y="15395"/>
                    <a:pt x="4156" y="15371"/>
                  </a:cubicBezTo>
                  <a:cubicBezTo>
                    <a:pt x="4335" y="15276"/>
                    <a:pt x="4513" y="15192"/>
                    <a:pt x="4668" y="15097"/>
                  </a:cubicBezTo>
                  <a:cubicBezTo>
                    <a:pt x="4704" y="15049"/>
                    <a:pt x="4716" y="14990"/>
                    <a:pt x="4752" y="14942"/>
                  </a:cubicBezTo>
                  <a:cubicBezTo>
                    <a:pt x="4954" y="14502"/>
                    <a:pt x="4966" y="14502"/>
                    <a:pt x="5359" y="14347"/>
                  </a:cubicBezTo>
                  <a:cubicBezTo>
                    <a:pt x="5585" y="14264"/>
                    <a:pt x="5716" y="14026"/>
                    <a:pt x="5966" y="13930"/>
                  </a:cubicBezTo>
                  <a:cubicBezTo>
                    <a:pt x="6145" y="13871"/>
                    <a:pt x="6037" y="13633"/>
                    <a:pt x="5966" y="13502"/>
                  </a:cubicBezTo>
                  <a:cubicBezTo>
                    <a:pt x="5920" y="13401"/>
                    <a:pt x="5866" y="13370"/>
                    <a:pt x="5808" y="13370"/>
                  </a:cubicBezTo>
                  <a:cubicBezTo>
                    <a:pt x="5717" y="13370"/>
                    <a:pt x="5616" y="13448"/>
                    <a:pt x="5520" y="13448"/>
                  </a:cubicBezTo>
                  <a:cubicBezTo>
                    <a:pt x="5513" y="13448"/>
                    <a:pt x="5507" y="13447"/>
                    <a:pt x="5500" y="13447"/>
                  </a:cubicBezTo>
                  <a:lnTo>
                    <a:pt x="5500" y="13447"/>
                  </a:lnTo>
                  <a:cubicBezTo>
                    <a:pt x="5605" y="13370"/>
                    <a:pt x="5705" y="13315"/>
                    <a:pt x="5796" y="13315"/>
                  </a:cubicBezTo>
                  <a:cubicBezTo>
                    <a:pt x="5897" y="13315"/>
                    <a:pt x="5987" y="13382"/>
                    <a:pt x="6061" y="13561"/>
                  </a:cubicBezTo>
                  <a:cubicBezTo>
                    <a:pt x="6121" y="13704"/>
                    <a:pt x="6204" y="13787"/>
                    <a:pt x="6359" y="13787"/>
                  </a:cubicBezTo>
                  <a:cubicBezTo>
                    <a:pt x="6418" y="13787"/>
                    <a:pt x="6454" y="13764"/>
                    <a:pt x="6502" y="13740"/>
                  </a:cubicBezTo>
                  <a:cubicBezTo>
                    <a:pt x="6966" y="13216"/>
                    <a:pt x="7550" y="12918"/>
                    <a:pt x="8121" y="12609"/>
                  </a:cubicBezTo>
                  <a:cubicBezTo>
                    <a:pt x="8228" y="12549"/>
                    <a:pt x="8335" y="12478"/>
                    <a:pt x="8466" y="12478"/>
                  </a:cubicBezTo>
                  <a:cubicBezTo>
                    <a:pt x="8800" y="12478"/>
                    <a:pt x="9109" y="12442"/>
                    <a:pt x="9276" y="12061"/>
                  </a:cubicBezTo>
                  <a:cubicBezTo>
                    <a:pt x="9292" y="11872"/>
                    <a:pt x="9333" y="11808"/>
                    <a:pt x="9385" y="11808"/>
                  </a:cubicBezTo>
                  <a:cubicBezTo>
                    <a:pt x="9447" y="11808"/>
                    <a:pt x="9526" y="11900"/>
                    <a:pt x="9597" y="11978"/>
                  </a:cubicBezTo>
                  <a:cubicBezTo>
                    <a:pt x="9658" y="12004"/>
                    <a:pt x="9712" y="12015"/>
                    <a:pt x="9763" y="12015"/>
                  </a:cubicBezTo>
                  <a:cubicBezTo>
                    <a:pt x="9921" y="12015"/>
                    <a:pt x="10034" y="11896"/>
                    <a:pt x="10133" y="11716"/>
                  </a:cubicBezTo>
                  <a:cubicBezTo>
                    <a:pt x="10205" y="11597"/>
                    <a:pt x="9990" y="11490"/>
                    <a:pt x="10121" y="11442"/>
                  </a:cubicBezTo>
                  <a:cubicBezTo>
                    <a:pt x="10669" y="11228"/>
                    <a:pt x="10967" y="10597"/>
                    <a:pt x="11502" y="10347"/>
                  </a:cubicBezTo>
                  <a:cubicBezTo>
                    <a:pt x="11812" y="10013"/>
                    <a:pt x="12288" y="10061"/>
                    <a:pt x="12610" y="9739"/>
                  </a:cubicBezTo>
                  <a:cubicBezTo>
                    <a:pt x="12828" y="9739"/>
                    <a:pt x="13047" y="9676"/>
                    <a:pt x="13282" y="9676"/>
                  </a:cubicBezTo>
                  <a:cubicBezTo>
                    <a:pt x="13316" y="9676"/>
                    <a:pt x="13349" y="9677"/>
                    <a:pt x="13384" y="9680"/>
                  </a:cubicBezTo>
                  <a:cubicBezTo>
                    <a:pt x="13562" y="9632"/>
                    <a:pt x="13586" y="9465"/>
                    <a:pt x="13622" y="9287"/>
                  </a:cubicBezTo>
                  <a:cubicBezTo>
                    <a:pt x="13622" y="9059"/>
                    <a:pt x="13715" y="9023"/>
                    <a:pt x="13826" y="9023"/>
                  </a:cubicBezTo>
                  <a:cubicBezTo>
                    <a:pt x="13878" y="9023"/>
                    <a:pt x="13934" y="9031"/>
                    <a:pt x="13986" y="9031"/>
                  </a:cubicBezTo>
                  <a:cubicBezTo>
                    <a:pt x="14008" y="9031"/>
                    <a:pt x="14030" y="9029"/>
                    <a:pt x="14050" y="9025"/>
                  </a:cubicBezTo>
                  <a:cubicBezTo>
                    <a:pt x="14122" y="9001"/>
                    <a:pt x="14193" y="8977"/>
                    <a:pt x="14253" y="8918"/>
                  </a:cubicBezTo>
                  <a:cubicBezTo>
                    <a:pt x="14539" y="8394"/>
                    <a:pt x="15086" y="8573"/>
                    <a:pt x="15479" y="8322"/>
                  </a:cubicBezTo>
                  <a:cubicBezTo>
                    <a:pt x="15717" y="8203"/>
                    <a:pt x="15955" y="8084"/>
                    <a:pt x="16158" y="7930"/>
                  </a:cubicBezTo>
                  <a:cubicBezTo>
                    <a:pt x="16444" y="7680"/>
                    <a:pt x="16134" y="7275"/>
                    <a:pt x="16336" y="7013"/>
                  </a:cubicBezTo>
                  <a:lnTo>
                    <a:pt x="16336" y="7013"/>
                  </a:lnTo>
                  <a:cubicBezTo>
                    <a:pt x="16336" y="7191"/>
                    <a:pt x="16193" y="7382"/>
                    <a:pt x="16384" y="7513"/>
                  </a:cubicBezTo>
                  <a:cubicBezTo>
                    <a:pt x="16426" y="7542"/>
                    <a:pt x="16467" y="7555"/>
                    <a:pt x="16506" y="7555"/>
                  </a:cubicBezTo>
                  <a:cubicBezTo>
                    <a:pt x="16609" y="7555"/>
                    <a:pt x="16699" y="7468"/>
                    <a:pt x="16777" y="7382"/>
                  </a:cubicBezTo>
                  <a:cubicBezTo>
                    <a:pt x="16904" y="7223"/>
                    <a:pt x="17038" y="7162"/>
                    <a:pt x="17179" y="7162"/>
                  </a:cubicBezTo>
                  <a:cubicBezTo>
                    <a:pt x="17302" y="7162"/>
                    <a:pt x="17430" y="7208"/>
                    <a:pt x="17563" y="7275"/>
                  </a:cubicBezTo>
                  <a:cubicBezTo>
                    <a:pt x="17741" y="7370"/>
                    <a:pt x="17908" y="7513"/>
                    <a:pt x="18110" y="7537"/>
                  </a:cubicBezTo>
                  <a:cubicBezTo>
                    <a:pt x="18456" y="7299"/>
                    <a:pt x="18753" y="7001"/>
                    <a:pt x="19003" y="6668"/>
                  </a:cubicBezTo>
                  <a:cubicBezTo>
                    <a:pt x="19122" y="6477"/>
                    <a:pt x="19170" y="6227"/>
                    <a:pt x="19361" y="6060"/>
                  </a:cubicBezTo>
                  <a:lnTo>
                    <a:pt x="19361" y="6060"/>
                  </a:lnTo>
                  <a:cubicBezTo>
                    <a:pt x="19343" y="6527"/>
                    <a:pt x="19494" y="6790"/>
                    <a:pt x="19762" y="6790"/>
                  </a:cubicBezTo>
                  <a:cubicBezTo>
                    <a:pt x="19851" y="6790"/>
                    <a:pt x="19951" y="6762"/>
                    <a:pt x="20063" y="6703"/>
                  </a:cubicBezTo>
                  <a:cubicBezTo>
                    <a:pt x="20111" y="6668"/>
                    <a:pt x="20146" y="6656"/>
                    <a:pt x="20194" y="6620"/>
                  </a:cubicBezTo>
                  <a:cubicBezTo>
                    <a:pt x="20408" y="6548"/>
                    <a:pt x="20706" y="6644"/>
                    <a:pt x="20777" y="6310"/>
                  </a:cubicBezTo>
                  <a:cubicBezTo>
                    <a:pt x="20790" y="6251"/>
                    <a:pt x="20779" y="6212"/>
                    <a:pt x="20754" y="6183"/>
                  </a:cubicBezTo>
                  <a:lnTo>
                    <a:pt x="20754" y="6183"/>
                  </a:lnTo>
                  <a:cubicBezTo>
                    <a:pt x="20885" y="6267"/>
                    <a:pt x="21020" y="6342"/>
                    <a:pt x="21175" y="6342"/>
                  </a:cubicBezTo>
                  <a:cubicBezTo>
                    <a:pt x="21220" y="6342"/>
                    <a:pt x="21265" y="6336"/>
                    <a:pt x="21313" y="6322"/>
                  </a:cubicBezTo>
                  <a:cubicBezTo>
                    <a:pt x="21373" y="6298"/>
                    <a:pt x="21432" y="6263"/>
                    <a:pt x="21480" y="6191"/>
                  </a:cubicBezTo>
                  <a:cubicBezTo>
                    <a:pt x="21492" y="6144"/>
                    <a:pt x="21480" y="6108"/>
                    <a:pt x="21444" y="6060"/>
                  </a:cubicBezTo>
                  <a:cubicBezTo>
                    <a:pt x="21420" y="6025"/>
                    <a:pt x="21420" y="6001"/>
                    <a:pt x="21420" y="5965"/>
                  </a:cubicBezTo>
                  <a:lnTo>
                    <a:pt x="21420" y="5965"/>
                  </a:lnTo>
                  <a:cubicBezTo>
                    <a:pt x="21444" y="5989"/>
                    <a:pt x="21444" y="6025"/>
                    <a:pt x="21480" y="6048"/>
                  </a:cubicBezTo>
                  <a:cubicBezTo>
                    <a:pt x="21510" y="6060"/>
                    <a:pt x="21542" y="6066"/>
                    <a:pt x="21575" y="6066"/>
                  </a:cubicBezTo>
                  <a:cubicBezTo>
                    <a:pt x="21608" y="6066"/>
                    <a:pt x="21641" y="6060"/>
                    <a:pt x="21670" y="6048"/>
                  </a:cubicBezTo>
                  <a:cubicBezTo>
                    <a:pt x="21813" y="5906"/>
                    <a:pt x="21992" y="5953"/>
                    <a:pt x="22159" y="5894"/>
                  </a:cubicBezTo>
                  <a:cubicBezTo>
                    <a:pt x="22366" y="5746"/>
                    <a:pt x="22540" y="5475"/>
                    <a:pt x="22804" y="5475"/>
                  </a:cubicBezTo>
                  <a:cubicBezTo>
                    <a:pt x="22859" y="5475"/>
                    <a:pt x="22917" y="5486"/>
                    <a:pt x="22980" y="5513"/>
                  </a:cubicBezTo>
                  <a:cubicBezTo>
                    <a:pt x="23349" y="5655"/>
                    <a:pt x="23742" y="5596"/>
                    <a:pt x="24111" y="5703"/>
                  </a:cubicBezTo>
                  <a:cubicBezTo>
                    <a:pt x="24671" y="5644"/>
                    <a:pt x="25254" y="5584"/>
                    <a:pt x="25707" y="5132"/>
                  </a:cubicBezTo>
                  <a:cubicBezTo>
                    <a:pt x="25742" y="5097"/>
                    <a:pt x="25767" y="5084"/>
                    <a:pt x="25788" y="5084"/>
                  </a:cubicBezTo>
                  <a:cubicBezTo>
                    <a:pt x="25838" y="5084"/>
                    <a:pt x="25859" y="5155"/>
                    <a:pt x="25909" y="5155"/>
                  </a:cubicBezTo>
                  <a:cubicBezTo>
                    <a:pt x="26244" y="5164"/>
                    <a:pt x="26579" y="5408"/>
                    <a:pt x="26886" y="5408"/>
                  </a:cubicBezTo>
                  <a:cubicBezTo>
                    <a:pt x="26993" y="5408"/>
                    <a:pt x="27096" y="5378"/>
                    <a:pt x="27195" y="5298"/>
                  </a:cubicBezTo>
                  <a:cubicBezTo>
                    <a:pt x="27438" y="5099"/>
                    <a:pt x="27684" y="5042"/>
                    <a:pt x="27929" y="5042"/>
                  </a:cubicBezTo>
                  <a:cubicBezTo>
                    <a:pt x="28245" y="5042"/>
                    <a:pt x="28560" y="5136"/>
                    <a:pt x="28870" y="5136"/>
                  </a:cubicBezTo>
                  <a:cubicBezTo>
                    <a:pt x="28907" y="5136"/>
                    <a:pt x="28944" y="5135"/>
                    <a:pt x="28981" y="5132"/>
                  </a:cubicBezTo>
                  <a:cubicBezTo>
                    <a:pt x="29779" y="5096"/>
                    <a:pt x="29826" y="5167"/>
                    <a:pt x="29898" y="4286"/>
                  </a:cubicBezTo>
                  <a:cubicBezTo>
                    <a:pt x="29898" y="4179"/>
                    <a:pt x="29886" y="4084"/>
                    <a:pt x="29886" y="3977"/>
                  </a:cubicBezTo>
                  <a:cubicBezTo>
                    <a:pt x="29898" y="3786"/>
                    <a:pt x="29969" y="3572"/>
                    <a:pt x="29826" y="3381"/>
                  </a:cubicBezTo>
                  <a:cubicBezTo>
                    <a:pt x="29716" y="3238"/>
                    <a:pt x="29830" y="3105"/>
                    <a:pt x="29895" y="3105"/>
                  </a:cubicBezTo>
                  <a:cubicBezTo>
                    <a:pt x="29900" y="3105"/>
                    <a:pt x="29905" y="3106"/>
                    <a:pt x="29909" y="3108"/>
                  </a:cubicBezTo>
                  <a:cubicBezTo>
                    <a:pt x="30011" y="3160"/>
                    <a:pt x="30111" y="3179"/>
                    <a:pt x="30209" y="3179"/>
                  </a:cubicBezTo>
                  <a:cubicBezTo>
                    <a:pt x="30504" y="3179"/>
                    <a:pt x="30787" y="3003"/>
                    <a:pt x="31085" y="3003"/>
                  </a:cubicBezTo>
                  <a:cubicBezTo>
                    <a:pt x="31141" y="3003"/>
                    <a:pt x="31198" y="3010"/>
                    <a:pt x="31255" y="3024"/>
                  </a:cubicBezTo>
                  <a:cubicBezTo>
                    <a:pt x="31289" y="3033"/>
                    <a:pt x="31328" y="3041"/>
                    <a:pt x="31361" y="3041"/>
                  </a:cubicBezTo>
                  <a:cubicBezTo>
                    <a:pt x="31375" y="3041"/>
                    <a:pt x="31387" y="3040"/>
                    <a:pt x="31398" y="3036"/>
                  </a:cubicBezTo>
                  <a:cubicBezTo>
                    <a:pt x="31409" y="3058"/>
                    <a:pt x="31421" y="3067"/>
                    <a:pt x="31432" y="3067"/>
                  </a:cubicBezTo>
                  <a:cubicBezTo>
                    <a:pt x="31480" y="3067"/>
                    <a:pt x="31523" y="2912"/>
                    <a:pt x="31562" y="2912"/>
                  </a:cubicBezTo>
                  <a:cubicBezTo>
                    <a:pt x="31579" y="2912"/>
                    <a:pt x="31596" y="2944"/>
                    <a:pt x="31612" y="3036"/>
                  </a:cubicBezTo>
                  <a:cubicBezTo>
                    <a:pt x="31644" y="3290"/>
                    <a:pt x="31741" y="3351"/>
                    <a:pt x="31860" y="3351"/>
                  </a:cubicBezTo>
                  <a:cubicBezTo>
                    <a:pt x="31970" y="3351"/>
                    <a:pt x="32098" y="3299"/>
                    <a:pt x="32208" y="3299"/>
                  </a:cubicBezTo>
                  <a:cubicBezTo>
                    <a:pt x="32246" y="3299"/>
                    <a:pt x="32282" y="3305"/>
                    <a:pt x="32315" y="3322"/>
                  </a:cubicBezTo>
                  <a:cubicBezTo>
                    <a:pt x="32624" y="3167"/>
                    <a:pt x="33100" y="3405"/>
                    <a:pt x="33243" y="2869"/>
                  </a:cubicBezTo>
                  <a:cubicBezTo>
                    <a:pt x="33327" y="2560"/>
                    <a:pt x="33517" y="2393"/>
                    <a:pt x="33708" y="2215"/>
                  </a:cubicBezTo>
                  <a:cubicBezTo>
                    <a:pt x="33862" y="1953"/>
                    <a:pt x="33755" y="1726"/>
                    <a:pt x="33636" y="1488"/>
                  </a:cubicBezTo>
                  <a:lnTo>
                    <a:pt x="33648" y="1488"/>
                  </a:lnTo>
                  <a:cubicBezTo>
                    <a:pt x="33315" y="1405"/>
                    <a:pt x="32969" y="1262"/>
                    <a:pt x="32767" y="881"/>
                  </a:cubicBezTo>
                  <a:cubicBezTo>
                    <a:pt x="32338" y="667"/>
                    <a:pt x="31755" y="845"/>
                    <a:pt x="31433" y="286"/>
                  </a:cubicBezTo>
                  <a:cubicBezTo>
                    <a:pt x="31298" y="255"/>
                    <a:pt x="31173" y="160"/>
                    <a:pt x="31032" y="160"/>
                  </a:cubicBezTo>
                  <a:cubicBezTo>
                    <a:pt x="31011" y="160"/>
                    <a:pt x="30990" y="162"/>
                    <a:pt x="30969" y="167"/>
                  </a:cubicBezTo>
                  <a:cubicBezTo>
                    <a:pt x="30776" y="176"/>
                    <a:pt x="30583" y="191"/>
                    <a:pt x="30392" y="191"/>
                  </a:cubicBezTo>
                  <a:cubicBezTo>
                    <a:pt x="30099" y="191"/>
                    <a:pt x="29809" y="156"/>
                    <a:pt x="29528" y="12"/>
                  </a:cubicBezTo>
                  <a:cubicBezTo>
                    <a:pt x="29513" y="9"/>
                    <a:pt x="29497" y="7"/>
                    <a:pt x="29481" y="7"/>
                  </a:cubicBezTo>
                  <a:cubicBezTo>
                    <a:pt x="29438" y="7"/>
                    <a:pt x="29397" y="18"/>
                    <a:pt x="29362" y="36"/>
                  </a:cubicBezTo>
                  <a:cubicBezTo>
                    <a:pt x="29280" y="139"/>
                    <a:pt x="29201" y="175"/>
                    <a:pt x="29123" y="175"/>
                  </a:cubicBezTo>
                  <a:cubicBezTo>
                    <a:pt x="28949" y="175"/>
                    <a:pt x="28780" y="0"/>
                    <a:pt x="2860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8" name="Google Shape;3348;p35"/>
            <p:cNvSpPr/>
            <p:nvPr/>
          </p:nvSpPr>
          <p:spPr>
            <a:xfrm>
              <a:off x="333374" y="-1290770"/>
              <a:ext cx="155212" cy="114657"/>
            </a:xfrm>
            <a:custGeom>
              <a:avLst/>
              <a:gdLst/>
              <a:ahLst/>
              <a:cxnLst/>
              <a:rect l="l" t="t" r="r" b="b"/>
              <a:pathLst>
                <a:path w="4918" h="3633" extrusionOk="0">
                  <a:moveTo>
                    <a:pt x="4594" y="0"/>
                  </a:moveTo>
                  <a:cubicBezTo>
                    <a:pt x="4576" y="0"/>
                    <a:pt x="4557" y="2"/>
                    <a:pt x="4537" y="4"/>
                  </a:cubicBezTo>
                  <a:cubicBezTo>
                    <a:pt x="4529" y="4"/>
                    <a:pt x="4522" y="3"/>
                    <a:pt x="4515" y="3"/>
                  </a:cubicBezTo>
                  <a:cubicBezTo>
                    <a:pt x="4368" y="3"/>
                    <a:pt x="4233" y="115"/>
                    <a:pt x="4108" y="183"/>
                  </a:cubicBezTo>
                  <a:cubicBezTo>
                    <a:pt x="3965" y="266"/>
                    <a:pt x="3822" y="373"/>
                    <a:pt x="3691" y="469"/>
                  </a:cubicBezTo>
                  <a:cubicBezTo>
                    <a:pt x="3394" y="564"/>
                    <a:pt x="3132" y="719"/>
                    <a:pt x="2894" y="945"/>
                  </a:cubicBezTo>
                  <a:cubicBezTo>
                    <a:pt x="2572" y="1159"/>
                    <a:pt x="2274" y="1373"/>
                    <a:pt x="1965" y="1600"/>
                  </a:cubicBezTo>
                  <a:cubicBezTo>
                    <a:pt x="1786" y="1719"/>
                    <a:pt x="1596" y="1802"/>
                    <a:pt x="1441" y="1981"/>
                  </a:cubicBezTo>
                  <a:cubicBezTo>
                    <a:pt x="1143" y="2195"/>
                    <a:pt x="893" y="2493"/>
                    <a:pt x="536" y="2612"/>
                  </a:cubicBezTo>
                  <a:cubicBezTo>
                    <a:pt x="412" y="2736"/>
                    <a:pt x="352" y="2947"/>
                    <a:pt x="152" y="2947"/>
                  </a:cubicBezTo>
                  <a:cubicBezTo>
                    <a:pt x="141" y="2947"/>
                    <a:pt x="130" y="2946"/>
                    <a:pt x="119" y="2945"/>
                  </a:cubicBezTo>
                  <a:cubicBezTo>
                    <a:pt x="96" y="2993"/>
                    <a:pt x="48" y="3052"/>
                    <a:pt x="0" y="3100"/>
                  </a:cubicBezTo>
                  <a:cubicBezTo>
                    <a:pt x="12" y="3147"/>
                    <a:pt x="36" y="3195"/>
                    <a:pt x="60" y="3231"/>
                  </a:cubicBezTo>
                  <a:cubicBezTo>
                    <a:pt x="107" y="3338"/>
                    <a:pt x="96" y="3445"/>
                    <a:pt x="96" y="3540"/>
                  </a:cubicBezTo>
                  <a:cubicBezTo>
                    <a:pt x="107" y="3576"/>
                    <a:pt x="119" y="3588"/>
                    <a:pt x="131" y="3624"/>
                  </a:cubicBezTo>
                  <a:cubicBezTo>
                    <a:pt x="216" y="3629"/>
                    <a:pt x="282" y="3632"/>
                    <a:pt x="336" y="3632"/>
                  </a:cubicBezTo>
                  <a:cubicBezTo>
                    <a:pt x="539" y="3632"/>
                    <a:pt x="559" y="3583"/>
                    <a:pt x="691" y="3386"/>
                  </a:cubicBezTo>
                  <a:cubicBezTo>
                    <a:pt x="727" y="3314"/>
                    <a:pt x="858" y="3290"/>
                    <a:pt x="941" y="3278"/>
                  </a:cubicBezTo>
                  <a:cubicBezTo>
                    <a:pt x="943" y="3278"/>
                    <a:pt x="946" y="3278"/>
                    <a:pt x="948" y="3278"/>
                  </a:cubicBezTo>
                  <a:cubicBezTo>
                    <a:pt x="1023" y="3278"/>
                    <a:pt x="1082" y="3402"/>
                    <a:pt x="1171" y="3402"/>
                  </a:cubicBezTo>
                  <a:cubicBezTo>
                    <a:pt x="1205" y="3402"/>
                    <a:pt x="1242" y="3385"/>
                    <a:pt x="1286" y="3338"/>
                  </a:cubicBezTo>
                  <a:cubicBezTo>
                    <a:pt x="869" y="2755"/>
                    <a:pt x="1584" y="2909"/>
                    <a:pt x="1655" y="2600"/>
                  </a:cubicBezTo>
                  <a:cubicBezTo>
                    <a:pt x="1682" y="2484"/>
                    <a:pt x="1740" y="2443"/>
                    <a:pt x="1808" y="2443"/>
                  </a:cubicBezTo>
                  <a:cubicBezTo>
                    <a:pt x="1893" y="2443"/>
                    <a:pt x="1994" y="2509"/>
                    <a:pt x="2060" y="2576"/>
                  </a:cubicBezTo>
                  <a:cubicBezTo>
                    <a:pt x="2165" y="2674"/>
                    <a:pt x="2251" y="2713"/>
                    <a:pt x="2322" y="2713"/>
                  </a:cubicBezTo>
                  <a:cubicBezTo>
                    <a:pt x="2596" y="2713"/>
                    <a:pt x="2677" y="2150"/>
                    <a:pt x="2949" y="2150"/>
                  </a:cubicBezTo>
                  <a:cubicBezTo>
                    <a:pt x="2969" y="2150"/>
                    <a:pt x="2990" y="2153"/>
                    <a:pt x="3013" y="2159"/>
                  </a:cubicBezTo>
                  <a:cubicBezTo>
                    <a:pt x="3015" y="2162"/>
                    <a:pt x="3019" y="2163"/>
                    <a:pt x="3023" y="2163"/>
                  </a:cubicBezTo>
                  <a:cubicBezTo>
                    <a:pt x="3050" y="2163"/>
                    <a:pt x="3099" y="2095"/>
                    <a:pt x="3120" y="2064"/>
                  </a:cubicBezTo>
                  <a:cubicBezTo>
                    <a:pt x="3144" y="1969"/>
                    <a:pt x="3120" y="1885"/>
                    <a:pt x="3024" y="1862"/>
                  </a:cubicBezTo>
                  <a:cubicBezTo>
                    <a:pt x="3018" y="1860"/>
                    <a:pt x="3012" y="1860"/>
                    <a:pt x="3005" y="1860"/>
                  </a:cubicBezTo>
                  <a:cubicBezTo>
                    <a:pt x="2980" y="1860"/>
                    <a:pt x="2952" y="1865"/>
                    <a:pt x="2927" y="1865"/>
                  </a:cubicBezTo>
                  <a:cubicBezTo>
                    <a:pt x="2879" y="1865"/>
                    <a:pt x="2846" y="1846"/>
                    <a:pt x="2882" y="1731"/>
                  </a:cubicBezTo>
                  <a:cubicBezTo>
                    <a:pt x="2891" y="1667"/>
                    <a:pt x="2934" y="1638"/>
                    <a:pt x="2996" y="1638"/>
                  </a:cubicBezTo>
                  <a:cubicBezTo>
                    <a:pt x="3015" y="1638"/>
                    <a:pt x="3037" y="1641"/>
                    <a:pt x="3060" y="1647"/>
                  </a:cubicBezTo>
                  <a:cubicBezTo>
                    <a:pt x="3086" y="1652"/>
                    <a:pt x="3113" y="1654"/>
                    <a:pt x="3141" y="1654"/>
                  </a:cubicBezTo>
                  <a:cubicBezTo>
                    <a:pt x="3193" y="1654"/>
                    <a:pt x="3247" y="1648"/>
                    <a:pt x="3299" y="1648"/>
                  </a:cubicBezTo>
                  <a:cubicBezTo>
                    <a:pt x="3412" y="1648"/>
                    <a:pt x="3516" y="1676"/>
                    <a:pt x="3572" y="1850"/>
                  </a:cubicBezTo>
                  <a:cubicBezTo>
                    <a:pt x="3612" y="1940"/>
                    <a:pt x="3627" y="2013"/>
                    <a:pt x="3715" y="2013"/>
                  </a:cubicBezTo>
                  <a:cubicBezTo>
                    <a:pt x="3732" y="2013"/>
                    <a:pt x="3752" y="2010"/>
                    <a:pt x="3775" y="2004"/>
                  </a:cubicBezTo>
                  <a:cubicBezTo>
                    <a:pt x="4096" y="1897"/>
                    <a:pt x="4918" y="635"/>
                    <a:pt x="4918" y="183"/>
                  </a:cubicBezTo>
                  <a:cubicBezTo>
                    <a:pt x="4832" y="87"/>
                    <a:pt x="4747" y="0"/>
                    <a:pt x="459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9" name="Google Shape;3349;p35"/>
            <p:cNvSpPr/>
            <p:nvPr/>
          </p:nvSpPr>
          <p:spPr>
            <a:xfrm>
              <a:off x="184194" y="-1073107"/>
              <a:ext cx="106010" cy="121948"/>
            </a:xfrm>
            <a:custGeom>
              <a:avLst/>
              <a:gdLst/>
              <a:ahLst/>
              <a:cxnLst/>
              <a:rect l="l" t="t" r="r" b="b"/>
              <a:pathLst>
                <a:path w="3359" h="3864" extrusionOk="0">
                  <a:moveTo>
                    <a:pt x="2548" y="2358"/>
                  </a:moveTo>
                  <a:cubicBezTo>
                    <a:pt x="2584" y="2394"/>
                    <a:pt x="2620" y="2442"/>
                    <a:pt x="2644" y="2477"/>
                  </a:cubicBezTo>
                  <a:cubicBezTo>
                    <a:pt x="2584" y="2465"/>
                    <a:pt x="2584" y="2394"/>
                    <a:pt x="2548" y="2358"/>
                  </a:cubicBezTo>
                  <a:close/>
                  <a:moveTo>
                    <a:pt x="1513" y="1"/>
                  </a:moveTo>
                  <a:cubicBezTo>
                    <a:pt x="1453" y="179"/>
                    <a:pt x="1513" y="322"/>
                    <a:pt x="1596" y="489"/>
                  </a:cubicBezTo>
                  <a:cubicBezTo>
                    <a:pt x="1834" y="894"/>
                    <a:pt x="1596" y="1013"/>
                    <a:pt x="1322" y="1132"/>
                  </a:cubicBezTo>
                  <a:cubicBezTo>
                    <a:pt x="1144" y="1311"/>
                    <a:pt x="953" y="1489"/>
                    <a:pt x="774" y="1668"/>
                  </a:cubicBezTo>
                  <a:cubicBezTo>
                    <a:pt x="837" y="1918"/>
                    <a:pt x="791" y="1981"/>
                    <a:pt x="708" y="1981"/>
                  </a:cubicBezTo>
                  <a:cubicBezTo>
                    <a:pt x="632" y="1981"/>
                    <a:pt x="526" y="1929"/>
                    <a:pt x="441" y="1918"/>
                  </a:cubicBezTo>
                  <a:lnTo>
                    <a:pt x="310" y="2001"/>
                  </a:lnTo>
                  <a:cubicBezTo>
                    <a:pt x="262" y="2180"/>
                    <a:pt x="1" y="2465"/>
                    <a:pt x="251" y="2513"/>
                  </a:cubicBezTo>
                  <a:cubicBezTo>
                    <a:pt x="905" y="2632"/>
                    <a:pt x="1155" y="3180"/>
                    <a:pt x="1441" y="3716"/>
                  </a:cubicBezTo>
                  <a:cubicBezTo>
                    <a:pt x="1574" y="3789"/>
                    <a:pt x="1702" y="3863"/>
                    <a:pt x="1838" y="3863"/>
                  </a:cubicBezTo>
                  <a:cubicBezTo>
                    <a:pt x="1920" y="3863"/>
                    <a:pt x="2006" y="3836"/>
                    <a:pt x="2096" y="3763"/>
                  </a:cubicBezTo>
                  <a:lnTo>
                    <a:pt x="2144" y="3751"/>
                  </a:lnTo>
                  <a:lnTo>
                    <a:pt x="2179" y="3751"/>
                  </a:lnTo>
                  <a:cubicBezTo>
                    <a:pt x="2608" y="3406"/>
                    <a:pt x="3120" y="3216"/>
                    <a:pt x="3358" y="2632"/>
                  </a:cubicBezTo>
                  <a:cubicBezTo>
                    <a:pt x="3337" y="2309"/>
                    <a:pt x="3233" y="2146"/>
                    <a:pt x="3041" y="2146"/>
                  </a:cubicBezTo>
                  <a:cubicBezTo>
                    <a:pt x="2915" y="2146"/>
                    <a:pt x="2752" y="2217"/>
                    <a:pt x="2548" y="2358"/>
                  </a:cubicBezTo>
                  <a:cubicBezTo>
                    <a:pt x="2203" y="2168"/>
                    <a:pt x="2227" y="1846"/>
                    <a:pt x="2334" y="1513"/>
                  </a:cubicBezTo>
                  <a:cubicBezTo>
                    <a:pt x="2304" y="1504"/>
                    <a:pt x="2274" y="1501"/>
                    <a:pt x="2243" y="1501"/>
                  </a:cubicBezTo>
                  <a:cubicBezTo>
                    <a:pt x="2084" y="1501"/>
                    <a:pt x="1925" y="1598"/>
                    <a:pt x="1782" y="1598"/>
                  </a:cubicBezTo>
                  <a:cubicBezTo>
                    <a:pt x="1683" y="1598"/>
                    <a:pt x="1591" y="1551"/>
                    <a:pt x="1513" y="1394"/>
                  </a:cubicBezTo>
                  <a:cubicBezTo>
                    <a:pt x="1581" y="1333"/>
                    <a:pt x="1659" y="1318"/>
                    <a:pt x="1738" y="1318"/>
                  </a:cubicBezTo>
                  <a:cubicBezTo>
                    <a:pt x="1813" y="1318"/>
                    <a:pt x="1889" y="1331"/>
                    <a:pt x="1958" y="1331"/>
                  </a:cubicBezTo>
                  <a:cubicBezTo>
                    <a:pt x="2046" y="1331"/>
                    <a:pt x="2125" y="1310"/>
                    <a:pt x="2179" y="1215"/>
                  </a:cubicBezTo>
                  <a:cubicBezTo>
                    <a:pt x="2346" y="941"/>
                    <a:pt x="1894" y="108"/>
                    <a:pt x="151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0" name="Google Shape;3350;p35"/>
            <p:cNvSpPr/>
            <p:nvPr/>
          </p:nvSpPr>
          <p:spPr>
            <a:xfrm>
              <a:off x="978915" y="-1326495"/>
              <a:ext cx="196177" cy="61290"/>
            </a:xfrm>
            <a:custGeom>
              <a:avLst/>
              <a:gdLst/>
              <a:ahLst/>
              <a:cxnLst/>
              <a:rect l="l" t="t" r="r" b="b"/>
              <a:pathLst>
                <a:path w="6216" h="1942" extrusionOk="0">
                  <a:moveTo>
                    <a:pt x="5783" y="1"/>
                  </a:moveTo>
                  <a:cubicBezTo>
                    <a:pt x="5753" y="1"/>
                    <a:pt x="5719" y="16"/>
                    <a:pt x="5691" y="53"/>
                  </a:cubicBezTo>
                  <a:cubicBezTo>
                    <a:pt x="5620" y="112"/>
                    <a:pt x="5632" y="172"/>
                    <a:pt x="5632" y="255"/>
                  </a:cubicBezTo>
                  <a:cubicBezTo>
                    <a:pt x="5671" y="817"/>
                    <a:pt x="5552" y="1126"/>
                    <a:pt x="5295" y="1126"/>
                  </a:cubicBezTo>
                  <a:cubicBezTo>
                    <a:pt x="5236" y="1126"/>
                    <a:pt x="5169" y="1110"/>
                    <a:pt x="5096" y="1077"/>
                  </a:cubicBezTo>
                  <a:cubicBezTo>
                    <a:pt x="4969" y="1018"/>
                    <a:pt x="4841" y="999"/>
                    <a:pt x="4713" y="999"/>
                  </a:cubicBezTo>
                  <a:cubicBezTo>
                    <a:pt x="4497" y="999"/>
                    <a:pt x="4282" y="1052"/>
                    <a:pt x="4073" y="1052"/>
                  </a:cubicBezTo>
                  <a:cubicBezTo>
                    <a:pt x="3930" y="1052"/>
                    <a:pt x="3791" y="1028"/>
                    <a:pt x="3655" y="946"/>
                  </a:cubicBezTo>
                  <a:cubicBezTo>
                    <a:pt x="3616" y="919"/>
                    <a:pt x="3584" y="908"/>
                    <a:pt x="3558" y="908"/>
                  </a:cubicBezTo>
                  <a:cubicBezTo>
                    <a:pt x="3490" y="908"/>
                    <a:pt x="3457" y="981"/>
                    <a:pt x="3405" y="1041"/>
                  </a:cubicBezTo>
                  <a:cubicBezTo>
                    <a:pt x="3236" y="1229"/>
                    <a:pt x="3044" y="1291"/>
                    <a:pt x="2824" y="1291"/>
                  </a:cubicBezTo>
                  <a:cubicBezTo>
                    <a:pt x="2766" y="1291"/>
                    <a:pt x="2706" y="1287"/>
                    <a:pt x="2643" y="1279"/>
                  </a:cubicBezTo>
                  <a:cubicBezTo>
                    <a:pt x="2462" y="1262"/>
                    <a:pt x="2324" y="973"/>
                    <a:pt x="2134" y="973"/>
                  </a:cubicBezTo>
                  <a:cubicBezTo>
                    <a:pt x="2063" y="973"/>
                    <a:pt x="1984" y="1014"/>
                    <a:pt x="1893" y="1124"/>
                  </a:cubicBezTo>
                  <a:cubicBezTo>
                    <a:pt x="1893" y="1124"/>
                    <a:pt x="1892" y="1124"/>
                    <a:pt x="1892" y="1124"/>
                  </a:cubicBezTo>
                  <a:cubicBezTo>
                    <a:pt x="1858" y="1124"/>
                    <a:pt x="1822" y="728"/>
                    <a:pt x="1587" y="728"/>
                  </a:cubicBezTo>
                  <a:cubicBezTo>
                    <a:pt x="1575" y="728"/>
                    <a:pt x="1562" y="729"/>
                    <a:pt x="1548" y="731"/>
                  </a:cubicBezTo>
                  <a:lnTo>
                    <a:pt x="1548" y="1208"/>
                  </a:lnTo>
                  <a:cubicBezTo>
                    <a:pt x="1506" y="1195"/>
                    <a:pt x="1466" y="1189"/>
                    <a:pt x="1428" y="1189"/>
                  </a:cubicBezTo>
                  <a:cubicBezTo>
                    <a:pt x="1114" y="1189"/>
                    <a:pt x="895" y="1578"/>
                    <a:pt x="577" y="1578"/>
                  </a:cubicBezTo>
                  <a:cubicBezTo>
                    <a:pt x="545" y="1578"/>
                    <a:pt x="511" y="1574"/>
                    <a:pt x="476" y="1565"/>
                  </a:cubicBezTo>
                  <a:cubicBezTo>
                    <a:pt x="425" y="1557"/>
                    <a:pt x="369" y="1550"/>
                    <a:pt x="313" y="1550"/>
                  </a:cubicBezTo>
                  <a:cubicBezTo>
                    <a:pt x="201" y="1550"/>
                    <a:pt x="88" y="1577"/>
                    <a:pt x="0" y="1672"/>
                  </a:cubicBezTo>
                  <a:cubicBezTo>
                    <a:pt x="12" y="1731"/>
                    <a:pt x="48" y="1779"/>
                    <a:pt x="95" y="1779"/>
                  </a:cubicBezTo>
                  <a:cubicBezTo>
                    <a:pt x="209" y="1807"/>
                    <a:pt x="285" y="1941"/>
                    <a:pt x="395" y="1941"/>
                  </a:cubicBezTo>
                  <a:cubicBezTo>
                    <a:pt x="423" y="1941"/>
                    <a:pt x="454" y="1932"/>
                    <a:pt x="488" y="1910"/>
                  </a:cubicBezTo>
                  <a:cubicBezTo>
                    <a:pt x="512" y="1874"/>
                    <a:pt x="548" y="1874"/>
                    <a:pt x="572" y="1874"/>
                  </a:cubicBezTo>
                  <a:cubicBezTo>
                    <a:pt x="685" y="1826"/>
                    <a:pt x="799" y="1813"/>
                    <a:pt x="914" y="1813"/>
                  </a:cubicBezTo>
                  <a:cubicBezTo>
                    <a:pt x="1044" y="1813"/>
                    <a:pt x="1174" y="1829"/>
                    <a:pt x="1304" y="1829"/>
                  </a:cubicBezTo>
                  <a:cubicBezTo>
                    <a:pt x="1398" y="1829"/>
                    <a:pt x="1491" y="1821"/>
                    <a:pt x="1584" y="1791"/>
                  </a:cubicBezTo>
                  <a:cubicBezTo>
                    <a:pt x="1691" y="1684"/>
                    <a:pt x="1827" y="1634"/>
                    <a:pt x="1975" y="1634"/>
                  </a:cubicBezTo>
                  <a:cubicBezTo>
                    <a:pt x="1991" y="1634"/>
                    <a:pt x="2008" y="1635"/>
                    <a:pt x="2024" y="1636"/>
                  </a:cubicBezTo>
                  <a:cubicBezTo>
                    <a:pt x="3155" y="1505"/>
                    <a:pt x="4286" y="1493"/>
                    <a:pt x="5418" y="1458"/>
                  </a:cubicBezTo>
                  <a:cubicBezTo>
                    <a:pt x="5787" y="1458"/>
                    <a:pt x="5965" y="1339"/>
                    <a:pt x="6084" y="981"/>
                  </a:cubicBezTo>
                  <a:cubicBezTo>
                    <a:pt x="5870" y="779"/>
                    <a:pt x="6215" y="529"/>
                    <a:pt x="6037" y="303"/>
                  </a:cubicBezTo>
                  <a:cubicBezTo>
                    <a:pt x="5953" y="207"/>
                    <a:pt x="5930" y="65"/>
                    <a:pt x="5810" y="5"/>
                  </a:cubicBezTo>
                  <a:cubicBezTo>
                    <a:pt x="5802" y="2"/>
                    <a:pt x="5793" y="1"/>
                    <a:pt x="578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1" name="Google Shape;3351;p35"/>
            <p:cNvSpPr/>
            <p:nvPr/>
          </p:nvSpPr>
          <p:spPr>
            <a:xfrm>
              <a:off x="1054814" y="-1480409"/>
              <a:ext cx="99982" cy="30455"/>
            </a:xfrm>
            <a:custGeom>
              <a:avLst/>
              <a:gdLst/>
              <a:ahLst/>
              <a:cxnLst/>
              <a:rect l="l" t="t" r="r" b="b"/>
              <a:pathLst>
                <a:path w="3168" h="965" extrusionOk="0">
                  <a:moveTo>
                    <a:pt x="1286" y="1"/>
                  </a:moveTo>
                  <a:cubicBezTo>
                    <a:pt x="1036" y="12"/>
                    <a:pt x="762" y="12"/>
                    <a:pt x="512" y="36"/>
                  </a:cubicBezTo>
                  <a:cubicBezTo>
                    <a:pt x="472" y="65"/>
                    <a:pt x="425" y="72"/>
                    <a:pt x="375" y="72"/>
                  </a:cubicBezTo>
                  <a:cubicBezTo>
                    <a:pt x="329" y="72"/>
                    <a:pt x="281" y="66"/>
                    <a:pt x="235" y="66"/>
                  </a:cubicBezTo>
                  <a:cubicBezTo>
                    <a:pt x="167" y="66"/>
                    <a:pt x="104" y="79"/>
                    <a:pt x="60" y="143"/>
                  </a:cubicBezTo>
                  <a:cubicBezTo>
                    <a:pt x="0" y="251"/>
                    <a:pt x="119" y="346"/>
                    <a:pt x="215" y="417"/>
                  </a:cubicBezTo>
                  <a:cubicBezTo>
                    <a:pt x="250" y="441"/>
                    <a:pt x="310" y="465"/>
                    <a:pt x="357" y="477"/>
                  </a:cubicBezTo>
                  <a:cubicBezTo>
                    <a:pt x="453" y="489"/>
                    <a:pt x="536" y="512"/>
                    <a:pt x="548" y="643"/>
                  </a:cubicBezTo>
                  <a:cubicBezTo>
                    <a:pt x="548" y="679"/>
                    <a:pt x="548" y="751"/>
                    <a:pt x="572" y="786"/>
                  </a:cubicBezTo>
                  <a:cubicBezTo>
                    <a:pt x="596" y="905"/>
                    <a:pt x="679" y="965"/>
                    <a:pt x="774" y="965"/>
                  </a:cubicBezTo>
                  <a:cubicBezTo>
                    <a:pt x="822" y="965"/>
                    <a:pt x="869" y="953"/>
                    <a:pt x="905" y="941"/>
                  </a:cubicBezTo>
                  <a:cubicBezTo>
                    <a:pt x="1048" y="858"/>
                    <a:pt x="1167" y="810"/>
                    <a:pt x="1310" y="786"/>
                  </a:cubicBezTo>
                  <a:cubicBezTo>
                    <a:pt x="1615" y="898"/>
                    <a:pt x="1929" y="954"/>
                    <a:pt x="2250" y="954"/>
                  </a:cubicBezTo>
                  <a:cubicBezTo>
                    <a:pt x="2443" y="954"/>
                    <a:pt x="2638" y="934"/>
                    <a:pt x="2834" y="893"/>
                  </a:cubicBezTo>
                  <a:cubicBezTo>
                    <a:pt x="2848" y="875"/>
                    <a:pt x="2866" y="869"/>
                    <a:pt x="2886" y="869"/>
                  </a:cubicBezTo>
                  <a:cubicBezTo>
                    <a:pt x="2942" y="869"/>
                    <a:pt x="3015" y="917"/>
                    <a:pt x="3072" y="917"/>
                  </a:cubicBezTo>
                  <a:cubicBezTo>
                    <a:pt x="3121" y="917"/>
                    <a:pt x="3158" y="884"/>
                    <a:pt x="3167" y="763"/>
                  </a:cubicBezTo>
                  <a:cubicBezTo>
                    <a:pt x="3013" y="536"/>
                    <a:pt x="2870" y="298"/>
                    <a:pt x="2572" y="251"/>
                  </a:cubicBezTo>
                  <a:cubicBezTo>
                    <a:pt x="2143" y="191"/>
                    <a:pt x="1715" y="96"/>
                    <a:pt x="128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2" name="Google Shape;3352;p35"/>
            <p:cNvSpPr/>
            <p:nvPr/>
          </p:nvSpPr>
          <p:spPr>
            <a:xfrm>
              <a:off x="789907" y="-1442822"/>
              <a:ext cx="92092" cy="43805"/>
            </a:xfrm>
            <a:custGeom>
              <a:avLst/>
              <a:gdLst/>
              <a:ahLst/>
              <a:cxnLst/>
              <a:rect l="l" t="t" r="r" b="b"/>
              <a:pathLst>
                <a:path w="2918" h="1388" extrusionOk="0">
                  <a:moveTo>
                    <a:pt x="2596" y="0"/>
                  </a:moveTo>
                  <a:cubicBezTo>
                    <a:pt x="1882" y="238"/>
                    <a:pt x="1179" y="476"/>
                    <a:pt x="477" y="715"/>
                  </a:cubicBezTo>
                  <a:cubicBezTo>
                    <a:pt x="405" y="774"/>
                    <a:pt x="346" y="786"/>
                    <a:pt x="286" y="786"/>
                  </a:cubicBezTo>
                  <a:cubicBezTo>
                    <a:pt x="203" y="822"/>
                    <a:pt x="48" y="834"/>
                    <a:pt x="36" y="965"/>
                  </a:cubicBezTo>
                  <a:cubicBezTo>
                    <a:pt x="0" y="1167"/>
                    <a:pt x="167" y="1179"/>
                    <a:pt x="274" y="1226"/>
                  </a:cubicBezTo>
                  <a:cubicBezTo>
                    <a:pt x="405" y="1286"/>
                    <a:pt x="560" y="1250"/>
                    <a:pt x="691" y="1310"/>
                  </a:cubicBezTo>
                  <a:cubicBezTo>
                    <a:pt x="766" y="1366"/>
                    <a:pt x="840" y="1386"/>
                    <a:pt x="914" y="1386"/>
                  </a:cubicBezTo>
                  <a:cubicBezTo>
                    <a:pt x="1073" y="1386"/>
                    <a:pt x="1231" y="1294"/>
                    <a:pt x="1393" y="1286"/>
                  </a:cubicBezTo>
                  <a:cubicBezTo>
                    <a:pt x="1427" y="1275"/>
                    <a:pt x="1461" y="1270"/>
                    <a:pt x="1495" y="1270"/>
                  </a:cubicBezTo>
                  <a:cubicBezTo>
                    <a:pt x="1663" y="1270"/>
                    <a:pt x="1828" y="1388"/>
                    <a:pt x="2001" y="1388"/>
                  </a:cubicBezTo>
                  <a:cubicBezTo>
                    <a:pt x="2048" y="1388"/>
                    <a:pt x="2095" y="1379"/>
                    <a:pt x="2144" y="1357"/>
                  </a:cubicBezTo>
                  <a:cubicBezTo>
                    <a:pt x="2179" y="1310"/>
                    <a:pt x="2191" y="1262"/>
                    <a:pt x="2191" y="1203"/>
                  </a:cubicBezTo>
                  <a:cubicBezTo>
                    <a:pt x="2203" y="1072"/>
                    <a:pt x="2048" y="881"/>
                    <a:pt x="2322" y="869"/>
                  </a:cubicBezTo>
                  <a:cubicBezTo>
                    <a:pt x="2465" y="869"/>
                    <a:pt x="2584" y="786"/>
                    <a:pt x="2620" y="631"/>
                  </a:cubicBezTo>
                  <a:cubicBezTo>
                    <a:pt x="2739" y="548"/>
                    <a:pt x="2322" y="429"/>
                    <a:pt x="2655" y="334"/>
                  </a:cubicBezTo>
                  <a:cubicBezTo>
                    <a:pt x="2906" y="250"/>
                    <a:pt x="2917" y="48"/>
                    <a:pt x="259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3" name="Google Shape;3353;p35"/>
            <p:cNvSpPr/>
            <p:nvPr/>
          </p:nvSpPr>
          <p:spPr>
            <a:xfrm>
              <a:off x="496818" y="-1330977"/>
              <a:ext cx="71042" cy="57376"/>
            </a:xfrm>
            <a:custGeom>
              <a:avLst/>
              <a:gdLst/>
              <a:ahLst/>
              <a:cxnLst/>
              <a:rect l="l" t="t" r="r" b="b"/>
              <a:pathLst>
                <a:path w="2251" h="1818" extrusionOk="0">
                  <a:moveTo>
                    <a:pt x="2053" y="1"/>
                  </a:moveTo>
                  <a:cubicBezTo>
                    <a:pt x="1995" y="1"/>
                    <a:pt x="1933" y="32"/>
                    <a:pt x="1870" y="76"/>
                  </a:cubicBezTo>
                  <a:cubicBezTo>
                    <a:pt x="1274" y="242"/>
                    <a:pt x="739" y="540"/>
                    <a:pt x="203" y="850"/>
                  </a:cubicBezTo>
                  <a:cubicBezTo>
                    <a:pt x="1" y="1088"/>
                    <a:pt x="120" y="1373"/>
                    <a:pt x="131" y="1623"/>
                  </a:cubicBezTo>
                  <a:cubicBezTo>
                    <a:pt x="155" y="1683"/>
                    <a:pt x="179" y="1743"/>
                    <a:pt x="227" y="1766"/>
                  </a:cubicBezTo>
                  <a:cubicBezTo>
                    <a:pt x="302" y="1800"/>
                    <a:pt x="372" y="1817"/>
                    <a:pt x="437" y="1817"/>
                  </a:cubicBezTo>
                  <a:cubicBezTo>
                    <a:pt x="579" y="1817"/>
                    <a:pt x="697" y="1735"/>
                    <a:pt x="786" y="1564"/>
                  </a:cubicBezTo>
                  <a:cubicBezTo>
                    <a:pt x="880" y="1236"/>
                    <a:pt x="1070" y="1077"/>
                    <a:pt x="1321" y="1077"/>
                  </a:cubicBezTo>
                  <a:cubicBezTo>
                    <a:pt x="1389" y="1077"/>
                    <a:pt x="1461" y="1089"/>
                    <a:pt x="1536" y="1111"/>
                  </a:cubicBezTo>
                  <a:cubicBezTo>
                    <a:pt x="1582" y="1119"/>
                    <a:pt x="1625" y="1123"/>
                    <a:pt x="1666" y="1123"/>
                  </a:cubicBezTo>
                  <a:cubicBezTo>
                    <a:pt x="1830" y="1123"/>
                    <a:pt x="1956" y="1054"/>
                    <a:pt x="2013" y="826"/>
                  </a:cubicBezTo>
                  <a:cubicBezTo>
                    <a:pt x="2036" y="707"/>
                    <a:pt x="1906" y="623"/>
                    <a:pt x="1977" y="504"/>
                  </a:cubicBezTo>
                  <a:cubicBezTo>
                    <a:pt x="2025" y="445"/>
                    <a:pt x="2072" y="397"/>
                    <a:pt x="2120" y="338"/>
                  </a:cubicBezTo>
                  <a:cubicBezTo>
                    <a:pt x="2167" y="266"/>
                    <a:pt x="2251" y="171"/>
                    <a:pt x="2191" y="88"/>
                  </a:cubicBezTo>
                  <a:cubicBezTo>
                    <a:pt x="2152" y="26"/>
                    <a:pt x="2104" y="1"/>
                    <a:pt x="20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4" name="Google Shape;3354;p35"/>
            <p:cNvSpPr/>
            <p:nvPr/>
          </p:nvSpPr>
          <p:spPr>
            <a:xfrm>
              <a:off x="945083" y="-1476275"/>
              <a:ext cx="88336" cy="40618"/>
            </a:xfrm>
            <a:custGeom>
              <a:avLst/>
              <a:gdLst/>
              <a:ahLst/>
              <a:cxnLst/>
              <a:rect l="l" t="t" r="r" b="b"/>
              <a:pathLst>
                <a:path w="2799" h="1287" extrusionOk="0">
                  <a:moveTo>
                    <a:pt x="2334" y="0"/>
                  </a:moveTo>
                  <a:lnTo>
                    <a:pt x="1001" y="143"/>
                  </a:lnTo>
                  <a:cubicBezTo>
                    <a:pt x="727" y="227"/>
                    <a:pt x="477" y="322"/>
                    <a:pt x="203" y="393"/>
                  </a:cubicBezTo>
                  <a:cubicBezTo>
                    <a:pt x="120" y="572"/>
                    <a:pt x="1" y="774"/>
                    <a:pt x="286" y="870"/>
                  </a:cubicBezTo>
                  <a:cubicBezTo>
                    <a:pt x="477" y="929"/>
                    <a:pt x="536" y="1096"/>
                    <a:pt x="620" y="1239"/>
                  </a:cubicBezTo>
                  <a:cubicBezTo>
                    <a:pt x="632" y="1241"/>
                    <a:pt x="645" y="1243"/>
                    <a:pt x="658" y="1243"/>
                  </a:cubicBezTo>
                  <a:cubicBezTo>
                    <a:pt x="755" y="1243"/>
                    <a:pt x="858" y="1176"/>
                    <a:pt x="956" y="1176"/>
                  </a:cubicBezTo>
                  <a:cubicBezTo>
                    <a:pt x="1017" y="1176"/>
                    <a:pt x="1077" y="1202"/>
                    <a:pt x="1132" y="1286"/>
                  </a:cubicBezTo>
                  <a:cubicBezTo>
                    <a:pt x="1277" y="946"/>
                    <a:pt x="1460" y="796"/>
                    <a:pt x="1676" y="796"/>
                  </a:cubicBezTo>
                  <a:cubicBezTo>
                    <a:pt x="1830" y="796"/>
                    <a:pt x="2003" y="873"/>
                    <a:pt x="2191" y="1013"/>
                  </a:cubicBezTo>
                  <a:cubicBezTo>
                    <a:pt x="2227" y="1048"/>
                    <a:pt x="2287" y="1048"/>
                    <a:pt x="2346" y="1048"/>
                  </a:cubicBezTo>
                  <a:cubicBezTo>
                    <a:pt x="2799" y="751"/>
                    <a:pt x="2370" y="524"/>
                    <a:pt x="2287" y="274"/>
                  </a:cubicBezTo>
                  <a:cubicBezTo>
                    <a:pt x="2334" y="203"/>
                    <a:pt x="2394" y="108"/>
                    <a:pt x="23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5" name="Google Shape;3355;p35"/>
            <p:cNvSpPr/>
            <p:nvPr/>
          </p:nvSpPr>
          <p:spPr>
            <a:xfrm>
              <a:off x="1159275" y="-1359191"/>
              <a:ext cx="112006" cy="42638"/>
            </a:xfrm>
            <a:custGeom>
              <a:avLst/>
              <a:gdLst/>
              <a:ahLst/>
              <a:cxnLst/>
              <a:rect l="l" t="t" r="r" b="b"/>
              <a:pathLst>
                <a:path w="3549" h="1351" extrusionOk="0">
                  <a:moveTo>
                    <a:pt x="1370" y="0"/>
                  </a:moveTo>
                  <a:cubicBezTo>
                    <a:pt x="1355" y="0"/>
                    <a:pt x="1343" y="5"/>
                    <a:pt x="1334" y="17"/>
                  </a:cubicBezTo>
                  <a:cubicBezTo>
                    <a:pt x="1084" y="374"/>
                    <a:pt x="715" y="362"/>
                    <a:pt x="381" y="493"/>
                  </a:cubicBezTo>
                  <a:cubicBezTo>
                    <a:pt x="143" y="589"/>
                    <a:pt x="0" y="779"/>
                    <a:pt x="84" y="1101"/>
                  </a:cubicBezTo>
                  <a:cubicBezTo>
                    <a:pt x="167" y="1196"/>
                    <a:pt x="238" y="1267"/>
                    <a:pt x="310" y="1351"/>
                  </a:cubicBezTo>
                  <a:cubicBezTo>
                    <a:pt x="346" y="1220"/>
                    <a:pt x="274" y="1053"/>
                    <a:pt x="405" y="946"/>
                  </a:cubicBezTo>
                  <a:cubicBezTo>
                    <a:pt x="501" y="896"/>
                    <a:pt x="599" y="883"/>
                    <a:pt x="698" y="883"/>
                  </a:cubicBezTo>
                  <a:cubicBezTo>
                    <a:pt x="802" y="883"/>
                    <a:pt x="907" y="897"/>
                    <a:pt x="1010" y="897"/>
                  </a:cubicBezTo>
                  <a:cubicBezTo>
                    <a:pt x="1112" y="897"/>
                    <a:pt x="1213" y="883"/>
                    <a:pt x="1310" y="827"/>
                  </a:cubicBezTo>
                  <a:lnTo>
                    <a:pt x="1858" y="827"/>
                  </a:lnTo>
                  <a:cubicBezTo>
                    <a:pt x="2274" y="648"/>
                    <a:pt x="2739" y="684"/>
                    <a:pt x="3179" y="612"/>
                  </a:cubicBezTo>
                  <a:lnTo>
                    <a:pt x="3310" y="612"/>
                  </a:lnTo>
                  <a:cubicBezTo>
                    <a:pt x="3548" y="493"/>
                    <a:pt x="3394" y="386"/>
                    <a:pt x="3298" y="279"/>
                  </a:cubicBezTo>
                  <a:cubicBezTo>
                    <a:pt x="3225" y="265"/>
                    <a:pt x="3150" y="259"/>
                    <a:pt x="3074" y="259"/>
                  </a:cubicBezTo>
                  <a:cubicBezTo>
                    <a:pt x="2890" y="259"/>
                    <a:pt x="2701" y="293"/>
                    <a:pt x="2524" y="327"/>
                  </a:cubicBezTo>
                  <a:cubicBezTo>
                    <a:pt x="2502" y="341"/>
                    <a:pt x="2480" y="347"/>
                    <a:pt x="2460" y="347"/>
                  </a:cubicBezTo>
                  <a:cubicBezTo>
                    <a:pt x="2338" y="347"/>
                    <a:pt x="2261" y="123"/>
                    <a:pt x="2196" y="123"/>
                  </a:cubicBezTo>
                  <a:cubicBezTo>
                    <a:pt x="2182" y="123"/>
                    <a:pt x="2168" y="134"/>
                    <a:pt x="2155" y="160"/>
                  </a:cubicBezTo>
                  <a:cubicBezTo>
                    <a:pt x="2083" y="311"/>
                    <a:pt x="2038" y="364"/>
                    <a:pt x="2008" y="364"/>
                  </a:cubicBezTo>
                  <a:cubicBezTo>
                    <a:pt x="1937" y="364"/>
                    <a:pt x="1952" y="66"/>
                    <a:pt x="1891" y="66"/>
                  </a:cubicBezTo>
                  <a:cubicBezTo>
                    <a:pt x="1885" y="66"/>
                    <a:pt x="1878" y="69"/>
                    <a:pt x="1870" y="77"/>
                  </a:cubicBezTo>
                  <a:cubicBezTo>
                    <a:pt x="1850" y="57"/>
                    <a:pt x="1831" y="49"/>
                    <a:pt x="1813" y="49"/>
                  </a:cubicBezTo>
                  <a:cubicBezTo>
                    <a:pt x="1739" y="49"/>
                    <a:pt x="1674" y="179"/>
                    <a:pt x="1602" y="179"/>
                  </a:cubicBezTo>
                  <a:cubicBezTo>
                    <a:pt x="1574" y="179"/>
                    <a:pt x="1544" y="158"/>
                    <a:pt x="1512" y="100"/>
                  </a:cubicBezTo>
                  <a:cubicBezTo>
                    <a:pt x="1477" y="47"/>
                    <a:pt x="1414" y="0"/>
                    <a:pt x="137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6" name="Google Shape;3356;p35"/>
            <p:cNvSpPr/>
            <p:nvPr/>
          </p:nvSpPr>
          <p:spPr>
            <a:xfrm>
              <a:off x="894368" y="-1282281"/>
              <a:ext cx="85685" cy="35095"/>
            </a:xfrm>
            <a:custGeom>
              <a:avLst/>
              <a:gdLst/>
              <a:ahLst/>
              <a:cxnLst/>
              <a:rect l="l" t="t" r="r" b="b"/>
              <a:pathLst>
                <a:path w="2715" h="1112" extrusionOk="0">
                  <a:moveTo>
                    <a:pt x="1434" y="1"/>
                  </a:moveTo>
                  <a:cubicBezTo>
                    <a:pt x="1125" y="1"/>
                    <a:pt x="884" y="168"/>
                    <a:pt x="715" y="557"/>
                  </a:cubicBezTo>
                  <a:cubicBezTo>
                    <a:pt x="584" y="664"/>
                    <a:pt x="381" y="557"/>
                    <a:pt x="262" y="676"/>
                  </a:cubicBezTo>
                  <a:lnTo>
                    <a:pt x="36" y="676"/>
                  </a:lnTo>
                  <a:cubicBezTo>
                    <a:pt x="24" y="676"/>
                    <a:pt x="24" y="688"/>
                    <a:pt x="12" y="723"/>
                  </a:cubicBezTo>
                  <a:cubicBezTo>
                    <a:pt x="0" y="747"/>
                    <a:pt x="12" y="783"/>
                    <a:pt x="36" y="807"/>
                  </a:cubicBezTo>
                  <a:cubicBezTo>
                    <a:pt x="131" y="914"/>
                    <a:pt x="155" y="1045"/>
                    <a:pt x="274" y="1104"/>
                  </a:cubicBezTo>
                  <a:cubicBezTo>
                    <a:pt x="305" y="1109"/>
                    <a:pt x="334" y="1112"/>
                    <a:pt x="361" y="1112"/>
                  </a:cubicBezTo>
                  <a:cubicBezTo>
                    <a:pt x="408" y="1112"/>
                    <a:pt x="451" y="1103"/>
                    <a:pt x="488" y="1081"/>
                  </a:cubicBezTo>
                  <a:cubicBezTo>
                    <a:pt x="499" y="1081"/>
                    <a:pt x="510" y="1082"/>
                    <a:pt x="521" y="1082"/>
                  </a:cubicBezTo>
                  <a:cubicBezTo>
                    <a:pt x="790" y="1082"/>
                    <a:pt x="988" y="807"/>
                    <a:pt x="1262" y="807"/>
                  </a:cubicBezTo>
                  <a:cubicBezTo>
                    <a:pt x="1453" y="783"/>
                    <a:pt x="1643" y="807"/>
                    <a:pt x="1846" y="747"/>
                  </a:cubicBezTo>
                  <a:cubicBezTo>
                    <a:pt x="2155" y="664"/>
                    <a:pt x="2524" y="723"/>
                    <a:pt x="2715" y="319"/>
                  </a:cubicBezTo>
                  <a:lnTo>
                    <a:pt x="2691" y="283"/>
                  </a:lnTo>
                  <a:cubicBezTo>
                    <a:pt x="2441" y="69"/>
                    <a:pt x="2132" y="188"/>
                    <a:pt x="1846" y="80"/>
                  </a:cubicBezTo>
                  <a:cubicBezTo>
                    <a:pt x="1697" y="29"/>
                    <a:pt x="1560" y="1"/>
                    <a:pt x="14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7" name="Google Shape;3357;p35"/>
            <p:cNvSpPr/>
            <p:nvPr/>
          </p:nvSpPr>
          <p:spPr>
            <a:xfrm>
              <a:off x="593389" y="-1366544"/>
              <a:ext cx="62394" cy="51506"/>
            </a:xfrm>
            <a:custGeom>
              <a:avLst/>
              <a:gdLst/>
              <a:ahLst/>
              <a:cxnLst/>
              <a:rect l="l" t="t" r="r" b="b"/>
              <a:pathLst>
                <a:path w="1977" h="1632" extrusionOk="0">
                  <a:moveTo>
                    <a:pt x="1572" y="0"/>
                  </a:moveTo>
                  <a:cubicBezTo>
                    <a:pt x="1167" y="191"/>
                    <a:pt x="751" y="381"/>
                    <a:pt x="358" y="572"/>
                  </a:cubicBezTo>
                  <a:cubicBezTo>
                    <a:pt x="0" y="822"/>
                    <a:pt x="322" y="1012"/>
                    <a:pt x="417" y="1215"/>
                  </a:cubicBezTo>
                  <a:cubicBezTo>
                    <a:pt x="489" y="1322"/>
                    <a:pt x="512" y="1453"/>
                    <a:pt x="560" y="1572"/>
                  </a:cubicBezTo>
                  <a:cubicBezTo>
                    <a:pt x="623" y="1614"/>
                    <a:pt x="677" y="1632"/>
                    <a:pt x="727" y="1632"/>
                  </a:cubicBezTo>
                  <a:cubicBezTo>
                    <a:pt x="912" y="1632"/>
                    <a:pt x="1022" y="1388"/>
                    <a:pt x="1191" y="1322"/>
                  </a:cubicBezTo>
                  <a:cubicBezTo>
                    <a:pt x="1262" y="1238"/>
                    <a:pt x="1298" y="1155"/>
                    <a:pt x="1346" y="1048"/>
                  </a:cubicBezTo>
                  <a:cubicBezTo>
                    <a:pt x="1465" y="750"/>
                    <a:pt x="1822" y="953"/>
                    <a:pt x="1941" y="667"/>
                  </a:cubicBezTo>
                  <a:cubicBezTo>
                    <a:pt x="1941" y="357"/>
                    <a:pt x="1977" y="24"/>
                    <a:pt x="157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8" name="Google Shape;3358;p35"/>
            <p:cNvSpPr/>
            <p:nvPr/>
          </p:nvSpPr>
          <p:spPr>
            <a:xfrm>
              <a:off x="704887" y="-1207328"/>
              <a:ext cx="73030" cy="46646"/>
            </a:xfrm>
            <a:custGeom>
              <a:avLst/>
              <a:gdLst/>
              <a:ahLst/>
              <a:cxnLst/>
              <a:rect l="l" t="t" r="r" b="b"/>
              <a:pathLst>
                <a:path w="2314" h="1478" extrusionOk="0">
                  <a:moveTo>
                    <a:pt x="1763" y="1"/>
                  </a:moveTo>
                  <a:cubicBezTo>
                    <a:pt x="1727" y="1"/>
                    <a:pt x="1692" y="5"/>
                    <a:pt x="1659" y="15"/>
                  </a:cubicBezTo>
                  <a:cubicBezTo>
                    <a:pt x="1349" y="99"/>
                    <a:pt x="1028" y="146"/>
                    <a:pt x="718" y="158"/>
                  </a:cubicBezTo>
                  <a:cubicBezTo>
                    <a:pt x="480" y="265"/>
                    <a:pt x="230" y="349"/>
                    <a:pt x="39" y="551"/>
                  </a:cubicBezTo>
                  <a:cubicBezTo>
                    <a:pt x="0" y="746"/>
                    <a:pt x="89" y="781"/>
                    <a:pt x="207" y="781"/>
                  </a:cubicBezTo>
                  <a:cubicBezTo>
                    <a:pt x="233" y="781"/>
                    <a:pt x="261" y="779"/>
                    <a:pt x="289" y="777"/>
                  </a:cubicBezTo>
                  <a:cubicBezTo>
                    <a:pt x="382" y="777"/>
                    <a:pt x="475" y="711"/>
                    <a:pt x="577" y="711"/>
                  </a:cubicBezTo>
                  <a:cubicBezTo>
                    <a:pt x="618" y="711"/>
                    <a:pt x="661" y="722"/>
                    <a:pt x="706" y="753"/>
                  </a:cubicBezTo>
                  <a:cubicBezTo>
                    <a:pt x="551" y="861"/>
                    <a:pt x="408" y="920"/>
                    <a:pt x="301" y="1075"/>
                  </a:cubicBezTo>
                  <a:cubicBezTo>
                    <a:pt x="242" y="1134"/>
                    <a:pt x="206" y="1230"/>
                    <a:pt x="230" y="1313"/>
                  </a:cubicBezTo>
                  <a:cubicBezTo>
                    <a:pt x="275" y="1412"/>
                    <a:pt x="327" y="1477"/>
                    <a:pt x="401" y="1477"/>
                  </a:cubicBezTo>
                  <a:cubicBezTo>
                    <a:pt x="425" y="1477"/>
                    <a:pt x="451" y="1470"/>
                    <a:pt x="480" y="1456"/>
                  </a:cubicBezTo>
                  <a:cubicBezTo>
                    <a:pt x="539" y="1456"/>
                    <a:pt x="611" y="1444"/>
                    <a:pt x="670" y="1444"/>
                  </a:cubicBezTo>
                  <a:cubicBezTo>
                    <a:pt x="1075" y="1146"/>
                    <a:pt x="1504" y="920"/>
                    <a:pt x="1920" y="682"/>
                  </a:cubicBezTo>
                  <a:cubicBezTo>
                    <a:pt x="2040" y="551"/>
                    <a:pt x="2313" y="611"/>
                    <a:pt x="2278" y="289"/>
                  </a:cubicBezTo>
                  <a:cubicBezTo>
                    <a:pt x="2148" y="120"/>
                    <a:pt x="1944" y="1"/>
                    <a:pt x="176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9" name="Google Shape;3359;p35"/>
            <p:cNvSpPr/>
            <p:nvPr/>
          </p:nvSpPr>
          <p:spPr>
            <a:xfrm>
              <a:off x="555802" y="-1348524"/>
              <a:ext cx="56776" cy="46993"/>
            </a:xfrm>
            <a:custGeom>
              <a:avLst/>
              <a:gdLst/>
              <a:ahLst/>
              <a:cxnLst/>
              <a:rect l="l" t="t" r="r" b="b"/>
              <a:pathLst>
                <a:path w="1799" h="1489" extrusionOk="0">
                  <a:moveTo>
                    <a:pt x="1549" y="1"/>
                  </a:moveTo>
                  <a:cubicBezTo>
                    <a:pt x="1441" y="1"/>
                    <a:pt x="1346" y="1"/>
                    <a:pt x="1251" y="24"/>
                  </a:cubicBezTo>
                  <a:cubicBezTo>
                    <a:pt x="1132" y="203"/>
                    <a:pt x="929" y="167"/>
                    <a:pt x="775" y="239"/>
                  </a:cubicBezTo>
                  <a:cubicBezTo>
                    <a:pt x="513" y="358"/>
                    <a:pt x="251" y="501"/>
                    <a:pt x="1" y="632"/>
                  </a:cubicBezTo>
                  <a:cubicBezTo>
                    <a:pt x="72" y="644"/>
                    <a:pt x="156" y="679"/>
                    <a:pt x="239" y="691"/>
                  </a:cubicBezTo>
                  <a:lnTo>
                    <a:pt x="96" y="870"/>
                  </a:lnTo>
                  <a:cubicBezTo>
                    <a:pt x="13" y="989"/>
                    <a:pt x="548" y="941"/>
                    <a:pt x="156" y="1156"/>
                  </a:cubicBezTo>
                  <a:cubicBezTo>
                    <a:pt x="144" y="1239"/>
                    <a:pt x="156" y="1310"/>
                    <a:pt x="191" y="1406"/>
                  </a:cubicBezTo>
                  <a:cubicBezTo>
                    <a:pt x="263" y="1465"/>
                    <a:pt x="334" y="1489"/>
                    <a:pt x="418" y="1489"/>
                  </a:cubicBezTo>
                  <a:cubicBezTo>
                    <a:pt x="560" y="1477"/>
                    <a:pt x="691" y="1406"/>
                    <a:pt x="846" y="1358"/>
                  </a:cubicBezTo>
                  <a:cubicBezTo>
                    <a:pt x="965" y="1298"/>
                    <a:pt x="1108" y="1298"/>
                    <a:pt x="1251" y="1298"/>
                  </a:cubicBezTo>
                  <a:cubicBezTo>
                    <a:pt x="1441" y="1227"/>
                    <a:pt x="1465" y="977"/>
                    <a:pt x="1584" y="822"/>
                  </a:cubicBezTo>
                  <a:cubicBezTo>
                    <a:pt x="1632" y="763"/>
                    <a:pt x="1668" y="691"/>
                    <a:pt x="1668" y="596"/>
                  </a:cubicBezTo>
                  <a:cubicBezTo>
                    <a:pt x="1799" y="358"/>
                    <a:pt x="1251" y="286"/>
                    <a:pt x="15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0" name="Google Shape;3360;p35"/>
            <p:cNvSpPr/>
            <p:nvPr/>
          </p:nvSpPr>
          <p:spPr>
            <a:xfrm>
              <a:off x="522760" y="-1096398"/>
              <a:ext cx="87579" cy="57723"/>
            </a:xfrm>
            <a:custGeom>
              <a:avLst/>
              <a:gdLst/>
              <a:ahLst/>
              <a:cxnLst/>
              <a:rect l="l" t="t" r="r" b="b"/>
              <a:pathLst>
                <a:path w="2775" h="1829" extrusionOk="0">
                  <a:moveTo>
                    <a:pt x="2488" y="0"/>
                  </a:moveTo>
                  <a:cubicBezTo>
                    <a:pt x="2430" y="0"/>
                    <a:pt x="2370" y="15"/>
                    <a:pt x="2310" y="36"/>
                  </a:cubicBezTo>
                  <a:cubicBezTo>
                    <a:pt x="2249" y="110"/>
                    <a:pt x="2181" y="129"/>
                    <a:pt x="2110" y="129"/>
                  </a:cubicBezTo>
                  <a:cubicBezTo>
                    <a:pt x="2040" y="129"/>
                    <a:pt x="1968" y="110"/>
                    <a:pt x="1901" y="110"/>
                  </a:cubicBezTo>
                  <a:cubicBezTo>
                    <a:pt x="1851" y="110"/>
                    <a:pt x="1804" y="120"/>
                    <a:pt x="1762" y="155"/>
                  </a:cubicBezTo>
                  <a:cubicBezTo>
                    <a:pt x="1619" y="334"/>
                    <a:pt x="1357" y="275"/>
                    <a:pt x="1238" y="489"/>
                  </a:cubicBezTo>
                  <a:cubicBezTo>
                    <a:pt x="1110" y="592"/>
                    <a:pt x="1025" y="842"/>
                    <a:pt x="863" y="842"/>
                  </a:cubicBezTo>
                  <a:cubicBezTo>
                    <a:pt x="800" y="842"/>
                    <a:pt x="725" y="804"/>
                    <a:pt x="631" y="703"/>
                  </a:cubicBezTo>
                  <a:cubicBezTo>
                    <a:pt x="617" y="689"/>
                    <a:pt x="599" y="683"/>
                    <a:pt x="581" y="683"/>
                  </a:cubicBezTo>
                  <a:cubicBezTo>
                    <a:pt x="521" y="683"/>
                    <a:pt x="452" y="744"/>
                    <a:pt x="452" y="798"/>
                  </a:cubicBezTo>
                  <a:cubicBezTo>
                    <a:pt x="488" y="1215"/>
                    <a:pt x="12" y="1287"/>
                    <a:pt x="0" y="1656"/>
                  </a:cubicBezTo>
                  <a:cubicBezTo>
                    <a:pt x="12" y="1727"/>
                    <a:pt x="48" y="1775"/>
                    <a:pt x="95" y="1810"/>
                  </a:cubicBezTo>
                  <a:cubicBezTo>
                    <a:pt x="145" y="1819"/>
                    <a:pt x="194" y="1828"/>
                    <a:pt x="243" y="1828"/>
                  </a:cubicBezTo>
                  <a:cubicBezTo>
                    <a:pt x="324" y="1828"/>
                    <a:pt x="402" y="1804"/>
                    <a:pt x="476" y="1715"/>
                  </a:cubicBezTo>
                  <a:lnTo>
                    <a:pt x="464" y="1715"/>
                  </a:lnTo>
                  <a:cubicBezTo>
                    <a:pt x="643" y="1632"/>
                    <a:pt x="774" y="1501"/>
                    <a:pt x="917" y="1358"/>
                  </a:cubicBezTo>
                  <a:lnTo>
                    <a:pt x="953" y="1334"/>
                  </a:lnTo>
                  <a:lnTo>
                    <a:pt x="976" y="1334"/>
                  </a:lnTo>
                  <a:cubicBezTo>
                    <a:pt x="1095" y="1263"/>
                    <a:pt x="1238" y="1179"/>
                    <a:pt x="1357" y="1096"/>
                  </a:cubicBezTo>
                  <a:lnTo>
                    <a:pt x="1393" y="1084"/>
                  </a:lnTo>
                  <a:lnTo>
                    <a:pt x="1441" y="1096"/>
                  </a:lnTo>
                  <a:cubicBezTo>
                    <a:pt x="1857" y="882"/>
                    <a:pt x="2203" y="560"/>
                    <a:pt x="2608" y="370"/>
                  </a:cubicBezTo>
                  <a:cubicBezTo>
                    <a:pt x="2667" y="334"/>
                    <a:pt x="2774" y="370"/>
                    <a:pt x="2750" y="227"/>
                  </a:cubicBezTo>
                  <a:cubicBezTo>
                    <a:pt x="2750" y="155"/>
                    <a:pt x="2738" y="108"/>
                    <a:pt x="2691" y="72"/>
                  </a:cubicBezTo>
                  <a:cubicBezTo>
                    <a:pt x="2626" y="20"/>
                    <a:pt x="2558" y="0"/>
                    <a:pt x="248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1" name="Google Shape;3361;p35"/>
            <p:cNvSpPr/>
            <p:nvPr/>
          </p:nvSpPr>
          <p:spPr>
            <a:xfrm>
              <a:off x="875937" y="-1458255"/>
              <a:ext cx="57913" cy="43774"/>
            </a:xfrm>
            <a:custGeom>
              <a:avLst/>
              <a:gdLst/>
              <a:ahLst/>
              <a:cxnLst/>
              <a:rect l="l" t="t" r="r" b="b"/>
              <a:pathLst>
                <a:path w="1835" h="1387" extrusionOk="0">
                  <a:moveTo>
                    <a:pt x="1276" y="0"/>
                  </a:moveTo>
                  <a:cubicBezTo>
                    <a:pt x="1205" y="0"/>
                    <a:pt x="1136" y="13"/>
                    <a:pt x="1072" y="61"/>
                  </a:cubicBezTo>
                  <a:cubicBezTo>
                    <a:pt x="775" y="322"/>
                    <a:pt x="394" y="263"/>
                    <a:pt x="72" y="442"/>
                  </a:cubicBezTo>
                  <a:cubicBezTo>
                    <a:pt x="180" y="644"/>
                    <a:pt x="1" y="1001"/>
                    <a:pt x="346" y="1073"/>
                  </a:cubicBezTo>
                  <a:cubicBezTo>
                    <a:pt x="360" y="1078"/>
                    <a:pt x="375" y="1081"/>
                    <a:pt x="390" y="1081"/>
                  </a:cubicBezTo>
                  <a:cubicBezTo>
                    <a:pt x="498" y="1081"/>
                    <a:pt x="619" y="947"/>
                    <a:pt x="726" y="947"/>
                  </a:cubicBezTo>
                  <a:cubicBezTo>
                    <a:pt x="788" y="947"/>
                    <a:pt x="846" y="992"/>
                    <a:pt x="894" y="1132"/>
                  </a:cubicBezTo>
                  <a:cubicBezTo>
                    <a:pt x="1001" y="1215"/>
                    <a:pt x="1084" y="1323"/>
                    <a:pt x="1203" y="1382"/>
                  </a:cubicBezTo>
                  <a:cubicBezTo>
                    <a:pt x="1219" y="1385"/>
                    <a:pt x="1234" y="1387"/>
                    <a:pt x="1249" y="1387"/>
                  </a:cubicBezTo>
                  <a:cubicBezTo>
                    <a:pt x="1288" y="1387"/>
                    <a:pt x="1323" y="1376"/>
                    <a:pt x="1358" y="1358"/>
                  </a:cubicBezTo>
                  <a:cubicBezTo>
                    <a:pt x="1549" y="1144"/>
                    <a:pt x="1489" y="942"/>
                    <a:pt x="1370" y="727"/>
                  </a:cubicBezTo>
                  <a:cubicBezTo>
                    <a:pt x="1192" y="620"/>
                    <a:pt x="1358" y="608"/>
                    <a:pt x="1382" y="549"/>
                  </a:cubicBezTo>
                  <a:cubicBezTo>
                    <a:pt x="1453" y="370"/>
                    <a:pt x="1834" y="322"/>
                    <a:pt x="1549" y="13"/>
                  </a:cubicBezTo>
                  <a:lnTo>
                    <a:pt x="1549" y="13"/>
                  </a:lnTo>
                  <a:cubicBezTo>
                    <a:pt x="1535" y="14"/>
                    <a:pt x="1521" y="14"/>
                    <a:pt x="1508" y="14"/>
                  </a:cubicBezTo>
                  <a:cubicBezTo>
                    <a:pt x="1429" y="14"/>
                    <a:pt x="1351" y="0"/>
                    <a:pt x="12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2" name="Google Shape;3362;p35"/>
            <p:cNvSpPr/>
            <p:nvPr/>
          </p:nvSpPr>
          <p:spPr>
            <a:xfrm>
              <a:off x="1239309" y="-1380840"/>
              <a:ext cx="52263" cy="36389"/>
            </a:xfrm>
            <a:custGeom>
              <a:avLst/>
              <a:gdLst/>
              <a:ahLst/>
              <a:cxnLst/>
              <a:rect l="l" t="t" r="r" b="b"/>
              <a:pathLst>
                <a:path w="1656" h="1153" extrusionOk="0">
                  <a:moveTo>
                    <a:pt x="1334" y="1"/>
                  </a:moveTo>
                  <a:cubicBezTo>
                    <a:pt x="1072" y="48"/>
                    <a:pt x="762" y="120"/>
                    <a:pt x="810" y="465"/>
                  </a:cubicBezTo>
                  <a:cubicBezTo>
                    <a:pt x="858" y="798"/>
                    <a:pt x="715" y="822"/>
                    <a:pt x="512" y="870"/>
                  </a:cubicBezTo>
                  <a:cubicBezTo>
                    <a:pt x="467" y="880"/>
                    <a:pt x="419" y="880"/>
                    <a:pt x="370" y="880"/>
                  </a:cubicBezTo>
                  <a:cubicBezTo>
                    <a:pt x="359" y="880"/>
                    <a:pt x="348" y="880"/>
                    <a:pt x="337" y="880"/>
                  </a:cubicBezTo>
                  <a:cubicBezTo>
                    <a:pt x="217" y="880"/>
                    <a:pt x="96" y="886"/>
                    <a:pt x="0" y="1013"/>
                  </a:cubicBezTo>
                  <a:cubicBezTo>
                    <a:pt x="75" y="1057"/>
                    <a:pt x="149" y="1071"/>
                    <a:pt x="223" y="1071"/>
                  </a:cubicBezTo>
                  <a:cubicBezTo>
                    <a:pt x="360" y="1071"/>
                    <a:pt x="498" y="1023"/>
                    <a:pt x="638" y="1023"/>
                  </a:cubicBezTo>
                  <a:cubicBezTo>
                    <a:pt x="691" y="1023"/>
                    <a:pt x="744" y="1030"/>
                    <a:pt x="798" y="1048"/>
                  </a:cubicBezTo>
                  <a:cubicBezTo>
                    <a:pt x="858" y="1084"/>
                    <a:pt x="929" y="1120"/>
                    <a:pt x="988" y="1132"/>
                  </a:cubicBezTo>
                  <a:cubicBezTo>
                    <a:pt x="1044" y="1146"/>
                    <a:pt x="1096" y="1153"/>
                    <a:pt x="1146" y="1153"/>
                  </a:cubicBezTo>
                  <a:cubicBezTo>
                    <a:pt x="1311" y="1153"/>
                    <a:pt x="1445" y="1071"/>
                    <a:pt x="1536" y="870"/>
                  </a:cubicBezTo>
                  <a:cubicBezTo>
                    <a:pt x="1584" y="715"/>
                    <a:pt x="1608" y="548"/>
                    <a:pt x="1655" y="382"/>
                  </a:cubicBezTo>
                  <a:cubicBezTo>
                    <a:pt x="1631" y="179"/>
                    <a:pt x="1512" y="48"/>
                    <a:pt x="1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3" name="Google Shape;3363;p35"/>
            <p:cNvSpPr/>
            <p:nvPr/>
          </p:nvSpPr>
          <p:spPr>
            <a:xfrm>
              <a:off x="363039" y="-1040033"/>
              <a:ext cx="57155" cy="61668"/>
            </a:xfrm>
            <a:custGeom>
              <a:avLst/>
              <a:gdLst/>
              <a:ahLst/>
              <a:cxnLst/>
              <a:rect l="l" t="t" r="r" b="b"/>
              <a:pathLst>
                <a:path w="1811" h="1954" extrusionOk="0">
                  <a:moveTo>
                    <a:pt x="1072" y="1"/>
                  </a:moveTo>
                  <a:lnTo>
                    <a:pt x="1072" y="1"/>
                  </a:lnTo>
                  <a:cubicBezTo>
                    <a:pt x="989" y="143"/>
                    <a:pt x="1108" y="405"/>
                    <a:pt x="882" y="453"/>
                  </a:cubicBezTo>
                  <a:cubicBezTo>
                    <a:pt x="906" y="522"/>
                    <a:pt x="943" y="543"/>
                    <a:pt x="985" y="543"/>
                  </a:cubicBezTo>
                  <a:cubicBezTo>
                    <a:pt x="1048" y="543"/>
                    <a:pt x="1124" y="496"/>
                    <a:pt x="1191" y="496"/>
                  </a:cubicBezTo>
                  <a:cubicBezTo>
                    <a:pt x="1232" y="496"/>
                    <a:pt x="1270" y="514"/>
                    <a:pt x="1299" y="572"/>
                  </a:cubicBezTo>
                  <a:cubicBezTo>
                    <a:pt x="1344" y="651"/>
                    <a:pt x="1400" y="860"/>
                    <a:pt x="1364" y="860"/>
                  </a:cubicBezTo>
                  <a:cubicBezTo>
                    <a:pt x="1363" y="860"/>
                    <a:pt x="1361" y="859"/>
                    <a:pt x="1358" y="858"/>
                  </a:cubicBezTo>
                  <a:cubicBezTo>
                    <a:pt x="1294" y="820"/>
                    <a:pt x="1243" y="804"/>
                    <a:pt x="1200" y="804"/>
                  </a:cubicBezTo>
                  <a:cubicBezTo>
                    <a:pt x="1041" y="804"/>
                    <a:pt x="999" y="1017"/>
                    <a:pt x="906" y="1120"/>
                  </a:cubicBezTo>
                  <a:cubicBezTo>
                    <a:pt x="811" y="1228"/>
                    <a:pt x="745" y="1277"/>
                    <a:pt x="699" y="1277"/>
                  </a:cubicBezTo>
                  <a:cubicBezTo>
                    <a:pt x="630" y="1277"/>
                    <a:pt x="608" y="1164"/>
                    <a:pt x="608" y="977"/>
                  </a:cubicBezTo>
                  <a:cubicBezTo>
                    <a:pt x="572" y="989"/>
                    <a:pt x="513" y="989"/>
                    <a:pt x="513" y="1001"/>
                  </a:cubicBezTo>
                  <a:cubicBezTo>
                    <a:pt x="430" y="1334"/>
                    <a:pt x="1" y="1513"/>
                    <a:pt x="168" y="1953"/>
                  </a:cubicBezTo>
                  <a:cubicBezTo>
                    <a:pt x="239" y="1918"/>
                    <a:pt x="310" y="1870"/>
                    <a:pt x="406" y="1822"/>
                  </a:cubicBezTo>
                  <a:cubicBezTo>
                    <a:pt x="763" y="1703"/>
                    <a:pt x="1037" y="1429"/>
                    <a:pt x="1322" y="1179"/>
                  </a:cubicBezTo>
                  <a:lnTo>
                    <a:pt x="1322" y="1179"/>
                  </a:lnTo>
                  <a:lnTo>
                    <a:pt x="1311" y="1191"/>
                  </a:lnTo>
                  <a:cubicBezTo>
                    <a:pt x="1430" y="1120"/>
                    <a:pt x="1596" y="1132"/>
                    <a:pt x="1703" y="1013"/>
                  </a:cubicBezTo>
                  <a:cubicBezTo>
                    <a:pt x="1775" y="929"/>
                    <a:pt x="1811" y="834"/>
                    <a:pt x="1799" y="715"/>
                  </a:cubicBezTo>
                  <a:cubicBezTo>
                    <a:pt x="1501" y="560"/>
                    <a:pt x="1406" y="155"/>
                    <a:pt x="107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4" name="Google Shape;3364;p35"/>
            <p:cNvSpPr/>
            <p:nvPr/>
          </p:nvSpPr>
          <p:spPr>
            <a:xfrm>
              <a:off x="236803" y="-1141117"/>
              <a:ext cx="43616" cy="55293"/>
            </a:xfrm>
            <a:custGeom>
              <a:avLst/>
              <a:gdLst/>
              <a:ahLst/>
              <a:cxnLst/>
              <a:rect l="l" t="t" r="r" b="b"/>
              <a:pathLst>
                <a:path w="1382" h="1752" extrusionOk="0">
                  <a:moveTo>
                    <a:pt x="1203" y="1"/>
                  </a:moveTo>
                  <a:cubicBezTo>
                    <a:pt x="727" y="358"/>
                    <a:pt x="310" y="739"/>
                    <a:pt x="0" y="1275"/>
                  </a:cubicBezTo>
                  <a:cubicBezTo>
                    <a:pt x="227" y="1322"/>
                    <a:pt x="48" y="1620"/>
                    <a:pt x="227" y="1751"/>
                  </a:cubicBezTo>
                  <a:cubicBezTo>
                    <a:pt x="358" y="1144"/>
                    <a:pt x="965" y="1108"/>
                    <a:pt x="1203" y="632"/>
                  </a:cubicBezTo>
                  <a:cubicBezTo>
                    <a:pt x="1274" y="418"/>
                    <a:pt x="1382" y="203"/>
                    <a:pt x="120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5" name="Google Shape;3365;p35"/>
            <p:cNvSpPr/>
            <p:nvPr/>
          </p:nvSpPr>
          <p:spPr>
            <a:xfrm>
              <a:off x="863188" y="-1444337"/>
              <a:ext cx="51506" cy="43616"/>
            </a:xfrm>
            <a:custGeom>
              <a:avLst/>
              <a:gdLst/>
              <a:ahLst/>
              <a:cxnLst/>
              <a:rect l="l" t="t" r="r" b="b"/>
              <a:pathLst>
                <a:path w="1632" h="1382" extrusionOk="0">
                  <a:moveTo>
                    <a:pt x="476" y="1"/>
                  </a:moveTo>
                  <a:cubicBezTo>
                    <a:pt x="405" y="24"/>
                    <a:pt x="333" y="36"/>
                    <a:pt x="238" y="60"/>
                  </a:cubicBezTo>
                  <a:cubicBezTo>
                    <a:pt x="357" y="155"/>
                    <a:pt x="429" y="239"/>
                    <a:pt x="226" y="334"/>
                  </a:cubicBezTo>
                  <a:cubicBezTo>
                    <a:pt x="0" y="429"/>
                    <a:pt x="36" y="536"/>
                    <a:pt x="226" y="643"/>
                  </a:cubicBezTo>
                  <a:cubicBezTo>
                    <a:pt x="274" y="810"/>
                    <a:pt x="310" y="965"/>
                    <a:pt x="453" y="1072"/>
                  </a:cubicBezTo>
                  <a:cubicBezTo>
                    <a:pt x="457" y="1072"/>
                    <a:pt x="461" y="1072"/>
                    <a:pt x="466" y="1072"/>
                  </a:cubicBezTo>
                  <a:cubicBezTo>
                    <a:pt x="695" y="1072"/>
                    <a:pt x="802" y="1370"/>
                    <a:pt x="1012" y="1382"/>
                  </a:cubicBezTo>
                  <a:cubicBezTo>
                    <a:pt x="1155" y="1382"/>
                    <a:pt x="1250" y="1298"/>
                    <a:pt x="1369" y="1239"/>
                  </a:cubicBezTo>
                  <a:cubicBezTo>
                    <a:pt x="1476" y="1155"/>
                    <a:pt x="1631" y="1084"/>
                    <a:pt x="1572" y="893"/>
                  </a:cubicBezTo>
                  <a:cubicBezTo>
                    <a:pt x="1572" y="739"/>
                    <a:pt x="1512" y="643"/>
                    <a:pt x="1357" y="632"/>
                  </a:cubicBezTo>
                  <a:cubicBezTo>
                    <a:pt x="1298" y="586"/>
                    <a:pt x="1234" y="574"/>
                    <a:pt x="1167" y="574"/>
                  </a:cubicBezTo>
                  <a:cubicBezTo>
                    <a:pt x="1083" y="574"/>
                    <a:pt x="996" y="594"/>
                    <a:pt x="912" y="594"/>
                  </a:cubicBezTo>
                  <a:cubicBezTo>
                    <a:pt x="834" y="594"/>
                    <a:pt x="759" y="577"/>
                    <a:pt x="691" y="512"/>
                  </a:cubicBezTo>
                  <a:cubicBezTo>
                    <a:pt x="500" y="405"/>
                    <a:pt x="762" y="60"/>
                    <a:pt x="47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6" name="Google Shape;3366;p35"/>
            <p:cNvSpPr/>
            <p:nvPr/>
          </p:nvSpPr>
          <p:spPr>
            <a:xfrm>
              <a:off x="421676" y="-1054866"/>
              <a:ext cx="77795" cy="38913"/>
            </a:xfrm>
            <a:custGeom>
              <a:avLst/>
              <a:gdLst/>
              <a:ahLst/>
              <a:cxnLst/>
              <a:rect l="l" t="t" r="r" b="b"/>
              <a:pathLst>
                <a:path w="2465" h="1233" extrusionOk="0">
                  <a:moveTo>
                    <a:pt x="1733" y="1"/>
                  </a:moveTo>
                  <a:cubicBezTo>
                    <a:pt x="1713" y="1"/>
                    <a:pt x="1691" y="6"/>
                    <a:pt x="1667" y="18"/>
                  </a:cubicBezTo>
                  <a:cubicBezTo>
                    <a:pt x="1012" y="221"/>
                    <a:pt x="441" y="554"/>
                    <a:pt x="0" y="1161"/>
                  </a:cubicBezTo>
                  <a:cubicBezTo>
                    <a:pt x="42" y="1209"/>
                    <a:pt x="81" y="1233"/>
                    <a:pt x="118" y="1233"/>
                  </a:cubicBezTo>
                  <a:cubicBezTo>
                    <a:pt x="155" y="1233"/>
                    <a:pt x="191" y="1209"/>
                    <a:pt x="226" y="1161"/>
                  </a:cubicBezTo>
                  <a:cubicBezTo>
                    <a:pt x="603" y="941"/>
                    <a:pt x="915" y="529"/>
                    <a:pt x="1373" y="529"/>
                  </a:cubicBezTo>
                  <a:cubicBezTo>
                    <a:pt x="1437" y="529"/>
                    <a:pt x="1503" y="537"/>
                    <a:pt x="1572" y="554"/>
                  </a:cubicBezTo>
                  <a:cubicBezTo>
                    <a:pt x="1655" y="709"/>
                    <a:pt x="1810" y="756"/>
                    <a:pt x="1929" y="864"/>
                  </a:cubicBezTo>
                  <a:cubicBezTo>
                    <a:pt x="1955" y="868"/>
                    <a:pt x="1981" y="871"/>
                    <a:pt x="2008" y="871"/>
                  </a:cubicBezTo>
                  <a:cubicBezTo>
                    <a:pt x="2053" y="871"/>
                    <a:pt x="2098" y="862"/>
                    <a:pt x="2143" y="840"/>
                  </a:cubicBezTo>
                  <a:cubicBezTo>
                    <a:pt x="2465" y="387"/>
                    <a:pt x="1905" y="363"/>
                    <a:pt x="1870" y="90"/>
                  </a:cubicBezTo>
                  <a:cubicBezTo>
                    <a:pt x="1834" y="45"/>
                    <a:pt x="1792" y="1"/>
                    <a:pt x="173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7" name="Google Shape;3367;p35"/>
            <p:cNvSpPr/>
            <p:nvPr/>
          </p:nvSpPr>
          <p:spPr>
            <a:xfrm>
              <a:off x="295029" y="-1193348"/>
              <a:ext cx="44752" cy="40460"/>
            </a:xfrm>
            <a:custGeom>
              <a:avLst/>
              <a:gdLst/>
              <a:ahLst/>
              <a:cxnLst/>
              <a:rect l="l" t="t" r="r" b="b"/>
              <a:pathLst>
                <a:path w="1418" h="1282" extrusionOk="0">
                  <a:moveTo>
                    <a:pt x="1239" y="1"/>
                  </a:moveTo>
                  <a:cubicBezTo>
                    <a:pt x="918" y="144"/>
                    <a:pt x="644" y="370"/>
                    <a:pt x="406" y="644"/>
                  </a:cubicBezTo>
                  <a:cubicBezTo>
                    <a:pt x="418" y="644"/>
                    <a:pt x="429" y="656"/>
                    <a:pt x="429" y="680"/>
                  </a:cubicBezTo>
                  <a:cubicBezTo>
                    <a:pt x="429" y="731"/>
                    <a:pt x="411" y="765"/>
                    <a:pt x="375" y="765"/>
                  </a:cubicBezTo>
                  <a:cubicBezTo>
                    <a:pt x="370" y="765"/>
                    <a:pt x="364" y="764"/>
                    <a:pt x="358" y="763"/>
                  </a:cubicBezTo>
                  <a:cubicBezTo>
                    <a:pt x="287" y="787"/>
                    <a:pt x="179" y="763"/>
                    <a:pt x="132" y="882"/>
                  </a:cubicBezTo>
                  <a:cubicBezTo>
                    <a:pt x="60" y="1037"/>
                    <a:pt x="1" y="1203"/>
                    <a:pt x="239" y="1263"/>
                  </a:cubicBezTo>
                  <a:cubicBezTo>
                    <a:pt x="293" y="1276"/>
                    <a:pt x="344" y="1282"/>
                    <a:pt x="392" y="1282"/>
                  </a:cubicBezTo>
                  <a:cubicBezTo>
                    <a:pt x="841" y="1282"/>
                    <a:pt x="1048" y="772"/>
                    <a:pt x="1370" y="525"/>
                  </a:cubicBezTo>
                  <a:lnTo>
                    <a:pt x="1358" y="501"/>
                  </a:lnTo>
                  <a:cubicBezTo>
                    <a:pt x="1239" y="322"/>
                    <a:pt x="1418" y="179"/>
                    <a:pt x="1370" y="13"/>
                  </a:cubicBezTo>
                  <a:cubicBezTo>
                    <a:pt x="1322" y="13"/>
                    <a:pt x="1275" y="1"/>
                    <a:pt x="123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8" name="Google Shape;3368;p35"/>
            <p:cNvSpPr/>
            <p:nvPr/>
          </p:nvSpPr>
          <p:spPr>
            <a:xfrm>
              <a:off x="656128" y="-1374528"/>
              <a:ext cx="50023" cy="53336"/>
            </a:xfrm>
            <a:custGeom>
              <a:avLst/>
              <a:gdLst/>
              <a:ahLst/>
              <a:cxnLst/>
              <a:rect l="l" t="t" r="r" b="b"/>
              <a:pathLst>
                <a:path w="1585" h="1690" extrusionOk="0">
                  <a:moveTo>
                    <a:pt x="420" y="0"/>
                  </a:moveTo>
                  <a:cubicBezTo>
                    <a:pt x="363" y="0"/>
                    <a:pt x="304" y="18"/>
                    <a:pt x="239" y="51"/>
                  </a:cubicBezTo>
                  <a:lnTo>
                    <a:pt x="156" y="98"/>
                  </a:lnTo>
                  <a:cubicBezTo>
                    <a:pt x="1" y="277"/>
                    <a:pt x="156" y="384"/>
                    <a:pt x="227" y="515"/>
                  </a:cubicBezTo>
                  <a:cubicBezTo>
                    <a:pt x="191" y="848"/>
                    <a:pt x="417" y="944"/>
                    <a:pt x="608" y="1087"/>
                  </a:cubicBezTo>
                  <a:cubicBezTo>
                    <a:pt x="751" y="1265"/>
                    <a:pt x="763" y="1515"/>
                    <a:pt x="953" y="1646"/>
                  </a:cubicBezTo>
                  <a:cubicBezTo>
                    <a:pt x="1016" y="1675"/>
                    <a:pt x="1076" y="1689"/>
                    <a:pt x="1137" y="1689"/>
                  </a:cubicBezTo>
                  <a:cubicBezTo>
                    <a:pt x="1203" y="1689"/>
                    <a:pt x="1271" y="1672"/>
                    <a:pt x="1346" y="1634"/>
                  </a:cubicBezTo>
                  <a:cubicBezTo>
                    <a:pt x="1465" y="1503"/>
                    <a:pt x="1382" y="1360"/>
                    <a:pt x="1346" y="1229"/>
                  </a:cubicBezTo>
                  <a:cubicBezTo>
                    <a:pt x="1239" y="1087"/>
                    <a:pt x="1322" y="967"/>
                    <a:pt x="1406" y="848"/>
                  </a:cubicBezTo>
                  <a:cubicBezTo>
                    <a:pt x="1477" y="729"/>
                    <a:pt x="1584" y="610"/>
                    <a:pt x="1406" y="491"/>
                  </a:cubicBezTo>
                  <a:cubicBezTo>
                    <a:pt x="1324" y="496"/>
                    <a:pt x="1258" y="500"/>
                    <a:pt x="1202" y="500"/>
                  </a:cubicBezTo>
                  <a:cubicBezTo>
                    <a:pt x="983" y="500"/>
                    <a:pt x="924" y="440"/>
                    <a:pt x="668" y="146"/>
                  </a:cubicBezTo>
                  <a:cubicBezTo>
                    <a:pt x="588" y="44"/>
                    <a:pt x="508" y="0"/>
                    <a:pt x="42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9" name="Google Shape;3369;p35"/>
            <p:cNvSpPr/>
            <p:nvPr/>
          </p:nvSpPr>
          <p:spPr>
            <a:xfrm>
              <a:off x="911284" y="-1463493"/>
              <a:ext cx="56524" cy="33359"/>
            </a:xfrm>
            <a:custGeom>
              <a:avLst/>
              <a:gdLst/>
              <a:ahLst/>
              <a:cxnLst/>
              <a:rect l="l" t="t" r="r" b="b"/>
              <a:pathLst>
                <a:path w="1791" h="1057" extrusionOk="0">
                  <a:moveTo>
                    <a:pt x="1274" y="0"/>
                  </a:moveTo>
                  <a:lnTo>
                    <a:pt x="1274" y="0"/>
                  </a:lnTo>
                  <a:cubicBezTo>
                    <a:pt x="1036" y="48"/>
                    <a:pt x="786" y="72"/>
                    <a:pt x="548" y="119"/>
                  </a:cubicBezTo>
                  <a:cubicBezTo>
                    <a:pt x="464" y="119"/>
                    <a:pt x="441" y="167"/>
                    <a:pt x="500" y="238"/>
                  </a:cubicBezTo>
                  <a:cubicBezTo>
                    <a:pt x="357" y="417"/>
                    <a:pt x="179" y="572"/>
                    <a:pt x="60" y="762"/>
                  </a:cubicBezTo>
                  <a:cubicBezTo>
                    <a:pt x="0" y="881"/>
                    <a:pt x="131" y="846"/>
                    <a:pt x="179" y="881"/>
                  </a:cubicBezTo>
                  <a:cubicBezTo>
                    <a:pt x="209" y="896"/>
                    <a:pt x="234" y="911"/>
                    <a:pt x="264" y="911"/>
                  </a:cubicBezTo>
                  <a:cubicBezTo>
                    <a:pt x="281" y="911"/>
                    <a:pt x="300" y="906"/>
                    <a:pt x="322" y="893"/>
                  </a:cubicBezTo>
                  <a:cubicBezTo>
                    <a:pt x="507" y="832"/>
                    <a:pt x="594" y="575"/>
                    <a:pt x="798" y="575"/>
                  </a:cubicBezTo>
                  <a:cubicBezTo>
                    <a:pt x="831" y="575"/>
                    <a:pt x="866" y="581"/>
                    <a:pt x="905" y="596"/>
                  </a:cubicBezTo>
                  <a:cubicBezTo>
                    <a:pt x="1024" y="631"/>
                    <a:pt x="1131" y="667"/>
                    <a:pt x="1238" y="715"/>
                  </a:cubicBezTo>
                  <a:cubicBezTo>
                    <a:pt x="1334" y="762"/>
                    <a:pt x="1393" y="881"/>
                    <a:pt x="1476" y="965"/>
                  </a:cubicBezTo>
                  <a:cubicBezTo>
                    <a:pt x="1522" y="1025"/>
                    <a:pt x="1567" y="1057"/>
                    <a:pt x="1621" y="1057"/>
                  </a:cubicBezTo>
                  <a:cubicBezTo>
                    <a:pt x="1653" y="1057"/>
                    <a:pt x="1687" y="1046"/>
                    <a:pt x="1727" y="1024"/>
                  </a:cubicBezTo>
                  <a:cubicBezTo>
                    <a:pt x="1750" y="989"/>
                    <a:pt x="1774" y="941"/>
                    <a:pt x="1738" y="881"/>
                  </a:cubicBezTo>
                  <a:cubicBezTo>
                    <a:pt x="1692" y="675"/>
                    <a:pt x="1791" y="368"/>
                    <a:pt x="1520" y="368"/>
                  </a:cubicBezTo>
                  <a:cubicBezTo>
                    <a:pt x="1510" y="368"/>
                    <a:pt x="1499" y="369"/>
                    <a:pt x="1488" y="369"/>
                  </a:cubicBezTo>
                  <a:cubicBezTo>
                    <a:pt x="1469" y="371"/>
                    <a:pt x="1452" y="372"/>
                    <a:pt x="1436" y="372"/>
                  </a:cubicBezTo>
                  <a:cubicBezTo>
                    <a:pt x="1158" y="372"/>
                    <a:pt x="1387" y="90"/>
                    <a:pt x="127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0" name="Google Shape;3370;p35"/>
            <p:cNvSpPr/>
            <p:nvPr/>
          </p:nvSpPr>
          <p:spPr>
            <a:xfrm>
              <a:off x="271360" y="-1165544"/>
              <a:ext cx="31213" cy="44373"/>
            </a:xfrm>
            <a:custGeom>
              <a:avLst/>
              <a:gdLst/>
              <a:ahLst/>
              <a:cxnLst/>
              <a:rect l="l" t="t" r="r" b="b"/>
              <a:pathLst>
                <a:path w="989" h="1406" extrusionOk="0">
                  <a:moveTo>
                    <a:pt x="882" y="1"/>
                  </a:moveTo>
                  <a:cubicBezTo>
                    <a:pt x="632" y="263"/>
                    <a:pt x="287" y="418"/>
                    <a:pt x="108" y="775"/>
                  </a:cubicBezTo>
                  <a:cubicBezTo>
                    <a:pt x="156" y="977"/>
                    <a:pt x="1" y="1203"/>
                    <a:pt x="108" y="1406"/>
                  </a:cubicBezTo>
                  <a:cubicBezTo>
                    <a:pt x="382" y="1037"/>
                    <a:pt x="882" y="930"/>
                    <a:pt x="989" y="382"/>
                  </a:cubicBezTo>
                  <a:cubicBezTo>
                    <a:pt x="870" y="299"/>
                    <a:pt x="894" y="132"/>
                    <a:pt x="88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1" name="Google Shape;3371;p35"/>
            <p:cNvSpPr/>
            <p:nvPr/>
          </p:nvSpPr>
          <p:spPr>
            <a:xfrm>
              <a:off x="757591" y="-1418616"/>
              <a:ext cx="54125" cy="39134"/>
            </a:xfrm>
            <a:custGeom>
              <a:avLst/>
              <a:gdLst/>
              <a:ahLst/>
              <a:cxnLst/>
              <a:rect l="l" t="t" r="r" b="b"/>
              <a:pathLst>
                <a:path w="1715" h="1240" extrusionOk="0">
                  <a:moveTo>
                    <a:pt x="1173" y="1"/>
                  </a:moveTo>
                  <a:cubicBezTo>
                    <a:pt x="1096" y="1"/>
                    <a:pt x="1017" y="29"/>
                    <a:pt x="941" y="67"/>
                  </a:cubicBezTo>
                  <a:cubicBezTo>
                    <a:pt x="762" y="293"/>
                    <a:pt x="465" y="162"/>
                    <a:pt x="274" y="340"/>
                  </a:cubicBezTo>
                  <a:cubicBezTo>
                    <a:pt x="72" y="495"/>
                    <a:pt x="12" y="733"/>
                    <a:pt x="0" y="1007"/>
                  </a:cubicBezTo>
                  <a:cubicBezTo>
                    <a:pt x="100" y="1169"/>
                    <a:pt x="209" y="1240"/>
                    <a:pt x="323" y="1240"/>
                  </a:cubicBezTo>
                  <a:cubicBezTo>
                    <a:pt x="428" y="1240"/>
                    <a:pt x="535" y="1181"/>
                    <a:pt x="643" y="1079"/>
                  </a:cubicBezTo>
                  <a:cubicBezTo>
                    <a:pt x="652" y="760"/>
                    <a:pt x="754" y="609"/>
                    <a:pt x="941" y="609"/>
                  </a:cubicBezTo>
                  <a:cubicBezTo>
                    <a:pt x="1012" y="609"/>
                    <a:pt x="1096" y="631"/>
                    <a:pt x="1191" y="674"/>
                  </a:cubicBezTo>
                  <a:cubicBezTo>
                    <a:pt x="1286" y="721"/>
                    <a:pt x="1358" y="769"/>
                    <a:pt x="1465" y="781"/>
                  </a:cubicBezTo>
                  <a:cubicBezTo>
                    <a:pt x="1596" y="781"/>
                    <a:pt x="1667" y="698"/>
                    <a:pt x="1715" y="543"/>
                  </a:cubicBezTo>
                  <a:lnTo>
                    <a:pt x="1715" y="459"/>
                  </a:lnTo>
                  <a:cubicBezTo>
                    <a:pt x="1648" y="378"/>
                    <a:pt x="1567" y="364"/>
                    <a:pt x="1484" y="364"/>
                  </a:cubicBezTo>
                  <a:cubicBezTo>
                    <a:pt x="1441" y="364"/>
                    <a:pt x="1397" y="368"/>
                    <a:pt x="1354" y="368"/>
                  </a:cubicBezTo>
                  <a:cubicBezTo>
                    <a:pt x="1274" y="368"/>
                    <a:pt x="1196" y="355"/>
                    <a:pt x="1132" y="281"/>
                  </a:cubicBezTo>
                  <a:cubicBezTo>
                    <a:pt x="1203" y="221"/>
                    <a:pt x="1298" y="138"/>
                    <a:pt x="1370" y="78"/>
                  </a:cubicBezTo>
                  <a:cubicBezTo>
                    <a:pt x="1308" y="23"/>
                    <a:pt x="1241" y="1"/>
                    <a:pt x="117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2" name="Google Shape;3372;p35"/>
            <p:cNvSpPr/>
            <p:nvPr/>
          </p:nvSpPr>
          <p:spPr>
            <a:xfrm>
              <a:off x="695577" y="-1394095"/>
              <a:ext cx="35379" cy="41186"/>
            </a:xfrm>
            <a:custGeom>
              <a:avLst/>
              <a:gdLst/>
              <a:ahLst/>
              <a:cxnLst/>
              <a:rect l="l" t="t" r="r" b="b"/>
              <a:pathLst>
                <a:path w="1121" h="1305" extrusionOk="0">
                  <a:moveTo>
                    <a:pt x="847" y="0"/>
                  </a:moveTo>
                  <a:cubicBezTo>
                    <a:pt x="786" y="0"/>
                    <a:pt x="725" y="9"/>
                    <a:pt x="668" y="52"/>
                  </a:cubicBezTo>
                  <a:cubicBezTo>
                    <a:pt x="549" y="99"/>
                    <a:pt x="441" y="135"/>
                    <a:pt x="346" y="183"/>
                  </a:cubicBezTo>
                  <a:cubicBezTo>
                    <a:pt x="310" y="218"/>
                    <a:pt x="287" y="254"/>
                    <a:pt x="275" y="314"/>
                  </a:cubicBezTo>
                  <a:cubicBezTo>
                    <a:pt x="299" y="528"/>
                    <a:pt x="120" y="587"/>
                    <a:pt x="60" y="730"/>
                  </a:cubicBezTo>
                  <a:cubicBezTo>
                    <a:pt x="1" y="1016"/>
                    <a:pt x="227" y="1087"/>
                    <a:pt x="334" y="1254"/>
                  </a:cubicBezTo>
                  <a:cubicBezTo>
                    <a:pt x="393" y="1291"/>
                    <a:pt x="455" y="1305"/>
                    <a:pt x="520" y="1305"/>
                  </a:cubicBezTo>
                  <a:cubicBezTo>
                    <a:pt x="561" y="1305"/>
                    <a:pt x="602" y="1299"/>
                    <a:pt x="644" y="1290"/>
                  </a:cubicBezTo>
                  <a:cubicBezTo>
                    <a:pt x="775" y="1230"/>
                    <a:pt x="870" y="1123"/>
                    <a:pt x="930" y="992"/>
                  </a:cubicBezTo>
                  <a:cubicBezTo>
                    <a:pt x="930" y="790"/>
                    <a:pt x="1049" y="635"/>
                    <a:pt x="1025" y="433"/>
                  </a:cubicBezTo>
                  <a:cubicBezTo>
                    <a:pt x="894" y="302"/>
                    <a:pt x="1120" y="123"/>
                    <a:pt x="965" y="4"/>
                  </a:cubicBezTo>
                  <a:cubicBezTo>
                    <a:pt x="927" y="4"/>
                    <a:pt x="887" y="0"/>
                    <a:pt x="84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3" name="Google Shape;3373;p35"/>
            <p:cNvSpPr/>
            <p:nvPr/>
          </p:nvSpPr>
          <p:spPr>
            <a:xfrm>
              <a:off x="1209990" y="-1444937"/>
              <a:ext cx="47372" cy="24743"/>
            </a:xfrm>
            <a:custGeom>
              <a:avLst/>
              <a:gdLst/>
              <a:ahLst/>
              <a:cxnLst/>
              <a:rect l="l" t="t" r="r" b="b"/>
              <a:pathLst>
                <a:path w="1501" h="784" extrusionOk="0">
                  <a:moveTo>
                    <a:pt x="223" y="0"/>
                  </a:moveTo>
                  <a:cubicBezTo>
                    <a:pt x="169" y="0"/>
                    <a:pt x="115" y="9"/>
                    <a:pt x="60" y="31"/>
                  </a:cubicBezTo>
                  <a:cubicBezTo>
                    <a:pt x="36" y="31"/>
                    <a:pt x="24" y="31"/>
                    <a:pt x="12" y="55"/>
                  </a:cubicBezTo>
                  <a:cubicBezTo>
                    <a:pt x="1" y="67"/>
                    <a:pt x="1" y="91"/>
                    <a:pt x="24" y="127"/>
                  </a:cubicBezTo>
                  <a:cubicBezTo>
                    <a:pt x="239" y="174"/>
                    <a:pt x="1" y="520"/>
                    <a:pt x="251" y="531"/>
                  </a:cubicBezTo>
                  <a:cubicBezTo>
                    <a:pt x="597" y="542"/>
                    <a:pt x="897" y="784"/>
                    <a:pt x="1241" y="784"/>
                  </a:cubicBezTo>
                  <a:cubicBezTo>
                    <a:pt x="1287" y="784"/>
                    <a:pt x="1334" y="779"/>
                    <a:pt x="1382" y="770"/>
                  </a:cubicBezTo>
                  <a:cubicBezTo>
                    <a:pt x="1501" y="591"/>
                    <a:pt x="1382" y="496"/>
                    <a:pt x="1275" y="412"/>
                  </a:cubicBezTo>
                  <a:lnTo>
                    <a:pt x="834" y="139"/>
                  </a:lnTo>
                  <a:cubicBezTo>
                    <a:pt x="636" y="129"/>
                    <a:pt x="431" y="0"/>
                    <a:pt x="22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4" name="Google Shape;3374;p35"/>
            <p:cNvSpPr/>
            <p:nvPr/>
          </p:nvSpPr>
          <p:spPr>
            <a:xfrm>
              <a:off x="317215" y="-1001689"/>
              <a:ext cx="32349" cy="46235"/>
            </a:xfrm>
            <a:custGeom>
              <a:avLst/>
              <a:gdLst/>
              <a:ahLst/>
              <a:cxnLst/>
              <a:rect l="l" t="t" r="r" b="b"/>
              <a:pathLst>
                <a:path w="1025" h="1465" extrusionOk="0">
                  <a:moveTo>
                    <a:pt x="0" y="0"/>
                  </a:moveTo>
                  <a:cubicBezTo>
                    <a:pt x="24" y="119"/>
                    <a:pt x="72" y="250"/>
                    <a:pt x="96" y="369"/>
                  </a:cubicBezTo>
                  <a:cubicBezTo>
                    <a:pt x="179" y="655"/>
                    <a:pt x="250" y="941"/>
                    <a:pt x="334" y="1238"/>
                  </a:cubicBezTo>
                  <a:cubicBezTo>
                    <a:pt x="508" y="1387"/>
                    <a:pt x="638" y="1465"/>
                    <a:pt x="739" y="1465"/>
                  </a:cubicBezTo>
                  <a:cubicBezTo>
                    <a:pt x="873" y="1465"/>
                    <a:pt x="956" y="1328"/>
                    <a:pt x="1024" y="1036"/>
                  </a:cubicBezTo>
                  <a:lnTo>
                    <a:pt x="1024" y="1036"/>
                  </a:lnTo>
                  <a:cubicBezTo>
                    <a:pt x="926" y="1075"/>
                    <a:pt x="845" y="1096"/>
                    <a:pt x="782" y="1096"/>
                  </a:cubicBezTo>
                  <a:cubicBezTo>
                    <a:pt x="615" y="1096"/>
                    <a:pt x="572" y="954"/>
                    <a:pt x="667" y="643"/>
                  </a:cubicBezTo>
                  <a:cubicBezTo>
                    <a:pt x="500" y="393"/>
                    <a:pt x="334" y="179"/>
                    <a:pt x="1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5" name="Google Shape;3375;p35"/>
            <p:cNvSpPr/>
            <p:nvPr/>
          </p:nvSpPr>
          <p:spPr>
            <a:xfrm>
              <a:off x="663639" y="-1380809"/>
              <a:ext cx="42511" cy="27426"/>
            </a:xfrm>
            <a:custGeom>
              <a:avLst/>
              <a:gdLst/>
              <a:ahLst/>
              <a:cxnLst/>
              <a:rect l="l" t="t" r="r" b="b"/>
              <a:pathLst>
                <a:path w="1347" h="869" extrusionOk="0">
                  <a:moveTo>
                    <a:pt x="739" y="0"/>
                  </a:moveTo>
                  <a:cubicBezTo>
                    <a:pt x="726" y="0"/>
                    <a:pt x="710" y="4"/>
                    <a:pt x="691" y="12"/>
                  </a:cubicBezTo>
                  <a:cubicBezTo>
                    <a:pt x="453" y="59"/>
                    <a:pt x="215" y="119"/>
                    <a:pt x="1" y="285"/>
                  </a:cubicBezTo>
                  <a:cubicBezTo>
                    <a:pt x="96" y="297"/>
                    <a:pt x="239" y="297"/>
                    <a:pt x="251" y="345"/>
                  </a:cubicBezTo>
                  <a:cubicBezTo>
                    <a:pt x="362" y="758"/>
                    <a:pt x="579" y="869"/>
                    <a:pt x="835" y="869"/>
                  </a:cubicBezTo>
                  <a:cubicBezTo>
                    <a:pt x="963" y="869"/>
                    <a:pt x="1100" y="841"/>
                    <a:pt x="1239" y="809"/>
                  </a:cubicBezTo>
                  <a:cubicBezTo>
                    <a:pt x="1255" y="813"/>
                    <a:pt x="1268" y="816"/>
                    <a:pt x="1280" y="816"/>
                  </a:cubicBezTo>
                  <a:cubicBezTo>
                    <a:pt x="1304" y="816"/>
                    <a:pt x="1322" y="805"/>
                    <a:pt x="1346" y="774"/>
                  </a:cubicBezTo>
                  <a:cubicBezTo>
                    <a:pt x="1287" y="595"/>
                    <a:pt x="1108" y="488"/>
                    <a:pt x="1132" y="274"/>
                  </a:cubicBezTo>
                  <a:cubicBezTo>
                    <a:pt x="1120" y="239"/>
                    <a:pt x="1097" y="227"/>
                    <a:pt x="1068" y="227"/>
                  </a:cubicBezTo>
                  <a:cubicBezTo>
                    <a:pt x="1003" y="227"/>
                    <a:pt x="910" y="284"/>
                    <a:pt x="851" y="284"/>
                  </a:cubicBezTo>
                  <a:cubicBezTo>
                    <a:pt x="797" y="284"/>
                    <a:pt x="772" y="237"/>
                    <a:pt x="822" y="59"/>
                  </a:cubicBezTo>
                  <a:cubicBezTo>
                    <a:pt x="790" y="19"/>
                    <a:pt x="768" y="0"/>
                    <a:pt x="73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6" name="Google Shape;3376;p35"/>
            <p:cNvSpPr/>
            <p:nvPr/>
          </p:nvSpPr>
          <p:spPr>
            <a:xfrm>
              <a:off x="650890" y="-1163429"/>
              <a:ext cx="56366" cy="32507"/>
            </a:xfrm>
            <a:custGeom>
              <a:avLst/>
              <a:gdLst/>
              <a:ahLst/>
              <a:cxnLst/>
              <a:rect l="l" t="t" r="r" b="b"/>
              <a:pathLst>
                <a:path w="1786" h="1030" extrusionOk="0">
                  <a:moveTo>
                    <a:pt x="1414" y="0"/>
                  </a:moveTo>
                  <a:cubicBezTo>
                    <a:pt x="1396" y="0"/>
                    <a:pt x="1377" y="2"/>
                    <a:pt x="1357" y="5"/>
                  </a:cubicBezTo>
                  <a:cubicBezTo>
                    <a:pt x="1238" y="65"/>
                    <a:pt x="1167" y="172"/>
                    <a:pt x="1072" y="243"/>
                  </a:cubicBezTo>
                  <a:cubicBezTo>
                    <a:pt x="1012" y="303"/>
                    <a:pt x="964" y="351"/>
                    <a:pt x="905" y="386"/>
                  </a:cubicBezTo>
                  <a:cubicBezTo>
                    <a:pt x="858" y="418"/>
                    <a:pt x="809" y="428"/>
                    <a:pt x="758" y="428"/>
                  </a:cubicBezTo>
                  <a:cubicBezTo>
                    <a:pt x="649" y="428"/>
                    <a:pt x="535" y="379"/>
                    <a:pt x="427" y="379"/>
                  </a:cubicBezTo>
                  <a:cubicBezTo>
                    <a:pt x="357" y="379"/>
                    <a:pt x="289" y="400"/>
                    <a:pt x="226" y="470"/>
                  </a:cubicBezTo>
                  <a:cubicBezTo>
                    <a:pt x="0" y="863"/>
                    <a:pt x="274" y="946"/>
                    <a:pt x="524" y="1029"/>
                  </a:cubicBezTo>
                  <a:cubicBezTo>
                    <a:pt x="964" y="982"/>
                    <a:pt x="1322" y="779"/>
                    <a:pt x="1643" y="434"/>
                  </a:cubicBezTo>
                  <a:cubicBezTo>
                    <a:pt x="1655" y="410"/>
                    <a:pt x="1667" y="386"/>
                    <a:pt x="1703" y="386"/>
                  </a:cubicBezTo>
                  <a:cubicBezTo>
                    <a:pt x="1774" y="386"/>
                    <a:pt x="1786" y="363"/>
                    <a:pt x="1786" y="291"/>
                  </a:cubicBezTo>
                  <a:cubicBezTo>
                    <a:pt x="1679" y="141"/>
                    <a:pt x="1581" y="0"/>
                    <a:pt x="141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7" name="Google Shape;3377;p35"/>
            <p:cNvSpPr/>
            <p:nvPr/>
          </p:nvSpPr>
          <p:spPr>
            <a:xfrm>
              <a:off x="605792" y="-1127515"/>
              <a:ext cx="45478" cy="37178"/>
            </a:xfrm>
            <a:custGeom>
              <a:avLst/>
              <a:gdLst/>
              <a:ahLst/>
              <a:cxnLst/>
              <a:rect l="l" t="t" r="r" b="b"/>
              <a:pathLst>
                <a:path w="1441" h="1178" extrusionOk="0">
                  <a:moveTo>
                    <a:pt x="1073" y="1"/>
                  </a:moveTo>
                  <a:cubicBezTo>
                    <a:pt x="894" y="1"/>
                    <a:pt x="705" y="141"/>
                    <a:pt x="524" y="225"/>
                  </a:cubicBezTo>
                  <a:cubicBezTo>
                    <a:pt x="405" y="320"/>
                    <a:pt x="334" y="487"/>
                    <a:pt x="227" y="606"/>
                  </a:cubicBezTo>
                  <a:cubicBezTo>
                    <a:pt x="143" y="737"/>
                    <a:pt x="0" y="856"/>
                    <a:pt x="48" y="1058"/>
                  </a:cubicBezTo>
                  <a:cubicBezTo>
                    <a:pt x="84" y="1094"/>
                    <a:pt x="96" y="1130"/>
                    <a:pt x="107" y="1177"/>
                  </a:cubicBezTo>
                  <a:cubicBezTo>
                    <a:pt x="203" y="1141"/>
                    <a:pt x="286" y="1118"/>
                    <a:pt x="358" y="1058"/>
                  </a:cubicBezTo>
                  <a:cubicBezTo>
                    <a:pt x="477" y="975"/>
                    <a:pt x="608" y="939"/>
                    <a:pt x="703" y="796"/>
                  </a:cubicBezTo>
                  <a:cubicBezTo>
                    <a:pt x="869" y="701"/>
                    <a:pt x="1048" y="606"/>
                    <a:pt x="1167" y="427"/>
                  </a:cubicBezTo>
                  <a:cubicBezTo>
                    <a:pt x="1239" y="415"/>
                    <a:pt x="1298" y="415"/>
                    <a:pt x="1358" y="415"/>
                  </a:cubicBezTo>
                  <a:cubicBezTo>
                    <a:pt x="1417" y="403"/>
                    <a:pt x="1441" y="356"/>
                    <a:pt x="1429" y="284"/>
                  </a:cubicBezTo>
                  <a:cubicBezTo>
                    <a:pt x="1320" y="72"/>
                    <a:pt x="1199" y="1"/>
                    <a:pt x="107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8" name="Google Shape;3378;p35"/>
            <p:cNvSpPr/>
            <p:nvPr/>
          </p:nvSpPr>
          <p:spPr>
            <a:xfrm>
              <a:off x="853404" y="-1260600"/>
              <a:ext cx="39860" cy="20325"/>
            </a:xfrm>
            <a:custGeom>
              <a:avLst/>
              <a:gdLst/>
              <a:ahLst/>
              <a:cxnLst/>
              <a:rect l="l" t="t" r="r" b="b"/>
              <a:pathLst>
                <a:path w="1263" h="644" extrusionOk="0">
                  <a:moveTo>
                    <a:pt x="334" y="1"/>
                  </a:moveTo>
                  <a:cubicBezTo>
                    <a:pt x="535" y="302"/>
                    <a:pt x="566" y="484"/>
                    <a:pt x="286" y="484"/>
                  </a:cubicBezTo>
                  <a:cubicBezTo>
                    <a:pt x="234" y="484"/>
                    <a:pt x="171" y="478"/>
                    <a:pt x="96" y="465"/>
                  </a:cubicBezTo>
                  <a:cubicBezTo>
                    <a:pt x="91" y="464"/>
                    <a:pt x="86" y="464"/>
                    <a:pt x="82" y="464"/>
                  </a:cubicBezTo>
                  <a:cubicBezTo>
                    <a:pt x="11" y="464"/>
                    <a:pt x="1" y="554"/>
                    <a:pt x="1" y="644"/>
                  </a:cubicBezTo>
                  <a:cubicBezTo>
                    <a:pt x="334" y="632"/>
                    <a:pt x="655" y="596"/>
                    <a:pt x="989" y="584"/>
                  </a:cubicBezTo>
                  <a:cubicBezTo>
                    <a:pt x="999" y="522"/>
                    <a:pt x="1019" y="487"/>
                    <a:pt x="1063" y="487"/>
                  </a:cubicBezTo>
                  <a:cubicBezTo>
                    <a:pt x="1069" y="487"/>
                    <a:pt x="1076" y="487"/>
                    <a:pt x="1084" y="489"/>
                  </a:cubicBezTo>
                  <a:cubicBezTo>
                    <a:pt x="1144" y="477"/>
                    <a:pt x="1203" y="465"/>
                    <a:pt x="1251" y="394"/>
                  </a:cubicBezTo>
                  <a:cubicBezTo>
                    <a:pt x="1263" y="334"/>
                    <a:pt x="1263" y="286"/>
                    <a:pt x="1227" y="251"/>
                  </a:cubicBezTo>
                  <a:cubicBezTo>
                    <a:pt x="1207" y="253"/>
                    <a:pt x="1188" y="254"/>
                    <a:pt x="1169" y="254"/>
                  </a:cubicBezTo>
                  <a:cubicBezTo>
                    <a:pt x="864" y="254"/>
                    <a:pt x="625" y="1"/>
                    <a:pt x="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9" name="Google Shape;3379;p35"/>
            <p:cNvSpPr/>
            <p:nvPr/>
          </p:nvSpPr>
          <p:spPr>
            <a:xfrm>
              <a:off x="643000" y="-1371435"/>
              <a:ext cx="24427" cy="36894"/>
            </a:xfrm>
            <a:custGeom>
              <a:avLst/>
              <a:gdLst/>
              <a:ahLst/>
              <a:cxnLst/>
              <a:rect l="l" t="t" r="r" b="b"/>
              <a:pathLst>
                <a:path w="774" h="1169" extrusionOk="0">
                  <a:moveTo>
                    <a:pt x="572" y="0"/>
                  </a:moveTo>
                  <a:lnTo>
                    <a:pt x="572" y="0"/>
                  </a:lnTo>
                  <a:cubicBezTo>
                    <a:pt x="369" y="48"/>
                    <a:pt x="191" y="107"/>
                    <a:pt x="0" y="155"/>
                  </a:cubicBezTo>
                  <a:cubicBezTo>
                    <a:pt x="298" y="274"/>
                    <a:pt x="191" y="631"/>
                    <a:pt x="333" y="846"/>
                  </a:cubicBezTo>
                  <a:cubicBezTo>
                    <a:pt x="274" y="941"/>
                    <a:pt x="274" y="1024"/>
                    <a:pt x="310" y="1120"/>
                  </a:cubicBezTo>
                  <a:cubicBezTo>
                    <a:pt x="352" y="1153"/>
                    <a:pt x="395" y="1169"/>
                    <a:pt x="435" y="1169"/>
                  </a:cubicBezTo>
                  <a:cubicBezTo>
                    <a:pt x="496" y="1169"/>
                    <a:pt x="552" y="1132"/>
                    <a:pt x="595" y="1060"/>
                  </a:cubicBezTo>
                  <a:cubicBezTo>
                    <a:pt x="536" y="786"/>
                    <a:pt x="643" y="572"/>
                    <a:pt x="774" y="358"/>
                  </a:cubicBezTo>
                  <a:cubicBezTo>
                    <a:pt x="643" y="286"/>
                    <a:pt x="548" y="179"/>
                    <a:pt x="57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0" name="Google Shape;3380;p35"/>
            <p:cNvSpPr/>
            <p:nvPr/>
          </p:nvSpPr>
          <p:spPr>
            <a:xfrm>
              <a:off x="1143874" y="-1455982"/>
              <a:ext cx="54883" cy="14265"/>
            </a:xfrm>
            <a:custGeom>
              <a:avLst/>
              <a:gdLst/>
              <a:ahLst/>
              <a:cxnLst/>
              <a:rect l="l" t="t" r="r" b="b"/>
              <a:pathLst>
                <a:path w="1739" h="452" extrusionOk="0">
                  <a:moveTo>
                    <a:pt x="369" y="0"/>
                  </a:moveTo>
                  <a:cubicBezTo>
                    <a:pt x="340" y="36"/>
                    <a:pt x="309" y="48"/>
                    <a:pt x="278" y="48"/>
                  </a:cubicBezTo>
                  <a:cubicBezTo>
                    <a:pt x="222" y="48"/>
                    <a:pt x="163" y="8"/>
                    <a:pt x="107" y="8"/>
                  </a:cubicBezTo>
                  <a:cubicBezTo>
                    <a:pt x="83" y="8"/>
                    <a:pt x="59" y="16"/>
                    <a:pt x="36" y="36"/>
                  </a:cubicBezTo>
                  <a:cubicBezTo>
                    <a:pt x="0" y="131"/>
                    <a:pt x="36" y="179"/>
                    <a:pt x="131" y="215"/>
                  </a:cubicBezTo>
                  <a:cubicBezTo>
                    <a:pt x="408" y="390"/>
                    <a:pt x="700" y="451"/>
                    <a:pt x="999" y="451"/>
                  </a:cubicBezTo>
                  <a:cubicBezTo>
                    <a:pt x="1227" y="451"/>
                    <a:pt x="1459" y="416"/>
                    <a:pt x="1691" y="370"/>
                  </a:cubicBezTo>
                  <a:cubicBezTo>
                    <a:pt x="1703" y="370"/>
                    <a:pt x="1703" y="358"/>
                    <a:pt x="1715" y="334"/>
                  </a:cubicBezTo>
                  <a:cubicBezTo>
                    <a:pt x="1738" y="298"/>
                    <a:pt x="1715" y="286"/>
                    <a:pt x="1691" y="250"/>
                  </a:cubicBezTo>
                  <a:cubicBezTo>
                    <a:pt x="1629" y="237"/>
                    <a:pt x="1565" y="232"/>
                    <a:pt x="1500" y="232"/>
                  </a:cubicBezTo>
                  <a:cubicBezTo>
                    <a:pt x="1322" y="232"/>
                    <a:pt x="1136" y="269"/>
                    <a:pt x="955" y="269"/>
                  </a:cubicBezTo>
                  <a:cubicBezTo>
                    <a:pt x="746" y="269"/>
                    <a:pt x="544" y="219"/>
                    <a:pt x="36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1" name="Google Shape;3381;p35"/>
            <p:cNvSpPr/>
            <p:nvPr/>
          </p:nvSpPr>
          <p:spPr>
            <a:xfrm>
              <a:off x="487414" y="-1304183"/>
              <a:ext cx="21461" cy="24680"/>
            </a:xfrm>
            <a:custGeom>
              <a:avLst/>
              <a:gdLst/>
              <a:ahLst/>
              <a:cxnLst/>
              <a:rect l="l" t="t" r="r" b="b"/>
              <a:pathLst>
                <a:path w="680" h="782" extrusionOk="0">
                  <a:moveTo>
                    <a:pt x="501" y="1"/>
                  </a:moveTo>
                  <a:lnTo>
                    <a:pt x="501" y="1"/>
                  </a:lnTo>
                  <a:cubicBezTo>
                    <a:pt x="346" y="72"/>
                    <a:pt x="203" y="167"/>
                    <a:pt x="60" y="227"/>
                  </a:cubicBezTo>
                  <a:cubicBezTo>
                    <a:pt x="1" y="310"/>
                    <a:pt x="1" y="382"/>
                    <a:pt x="60" y="477"/>
                  </a:cubicBezTo>
                  <a:cubicBezTo>
                    <a:pt x="120" y="560"/>
                    <a:pt x="203" y="655"/>
                    <a:pt x="275" y="739"/>
                  </a:cubicBezTo>
                  <a:cubicBezTo>
                    <a:pt x="322" y="739"/>
                    <a:pt x="370" y="781"/>
                    <a:pt x="421" y="781"/>
                  </a:cubicBezTo>
                  <a:cubicBezTo>
                    <a:pt x="447" y="781"/>
                    <a:pt x="473" y="770"/>
                    <a:pt x="501" y="739"/>
                  </a:cubicBezTo>
                  <a:cubicBezTo>
                    <a:pt x="680" y="501"/>
                    <a:pt x="406" y="251"/>
                    <a:pt x="50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2" name="Google Shape;3382;p35"/>
            <p:cNvSpPr/>
            <p:nvPr/>
          </p:nvSpPr>
          <p:spPr>
            <a:xfrm>
              <a:off x="1280619" y="-1404131"/>
              <a:ext cx="16569" cy="35726"/>
            </a:xfrm>
            <a:custGeom>
              <a:avLst/>
              <a:gdLst/>
              <a:ahLst/>
              <a:cxnLst/>
              <a:rect l="l" t="t" r="r" b="b"/>
              <a:pathLst>
                <a:path w="525" h="1132" extrusionOk="0">
                  <a:moveTo>
                    <a:pt x="1" y="0"/>
                  </a:moveTo>
                  <a:lnTo>
                    <a:pt x="1" y="0"/>
                  </a:lnTo>
                  <a:cubicBezTo>
                    <a:pt x="25" y="251"/>
                    <a:pt x="96" y="489"/>
                    <a:pt x="25" y="739"/>
                  </a:cubicBezTo>
                  <a:cubicBezTo>
                    <a:pt x="132" y="870"/>
                    <a:pt x="251" y="989"/>
                    <a:pt x="346" y="1132"/>
                  </a:cubicBezTo>
                  <a:cubicBezTo>
                    <a:pt x="525" y="655"/>
                    <a:pt x="215" y="358"/>
                    <a:pt x="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3" name="Google Shape;3383;p35"/>
            <p:cNvSpPr/>
            <p:nvPr/>
          </p:nvSpPr>
          <p:spPr>
            <a:xfrm>
              <a:off x="210861" y="-1080997"/>
              <a:ext cx="25974" cy="23702"/>
            </a:xfrm>
            <a:custGeom>
              <a:avLst/>
              <a:gdLst/>
              <a:ahLst/>
              <a:cxnLst/>
              <a:rect l="l" t="t" r="r" b="b"/>
              <a:pathLst>
                <a:path w="823" h="751" extrusionOk="0">
                  <a:moveTo>
                    <a:pt x="251" y="1"/>
                  </a:moveTo>
                  <a:cubicBezTo>
                    <a:pt x="168" y="72"/>
                    <a:pt x="96" y="156"/>
                    <a:pt x="1" y="239"/>
                  </a:cubicBezTo>
                  <a:cubicBezTo>
                    <a:pt x="156" y="632"/>
                    <a:pt x="644" y="370"/>
                    <a:pt x="787" y="751"/>
                  </a:cubicBezTo>
                  <a:cubicBezTo>
                    <a:pt x="822" y="560"/>
                    <a:pt x="775" y="394"/>
                    <a:pt x="668" y="251"/>
                  </a:cubicBezTo>
                  <a:cubicBezTo>
                    <a:pt x="513" y="239"/>
                    <a:pt x="370" y="144"/>
                    <a:pt x="2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4" name="Google Shape;3384;p35"/>
            <p:cNvSpPr/>
            <p:nvPr/>
          </p:nvSpPr>
          <p:spPr>
            <a:xfrm>
              <a:off x="197354" y="-1020498"/>
              <a:ext cx="24838" cy="17011"/>
            </a:xfrm>
            <a:custGeom>
              <a:avLst/>
              <a:gdLst/>
              <a:ahLst/>
              <a:cxnLst/>
              <a:rect l="l" t="t" r="r" b="b"/>
              <a:pathLst>
                <a:path w="787" h="539" extrusionOk="0">
                  <a:moveTo>
                    <a:pt x="346" y="1"/>
                  </a:moveTo>
                  <a:lnTo>
                    <a:pt x="346" y="1"/>
                  </a:lnTo>
                  <a:cubicBezTo>
                    <a:pt x="226" y="48"/>
                    <a:pt x="84" y="108"/>
                    <a:pt x="0" y="239"/>
                  </a:cubicBezTo>
                  <a:cubicBezTo>
                    <a:pt x="24" y="469"/>
                    <a:pt x="109" y="538"/>
                    <a:pt x="204" y="538"/>
                  </a:cubicBezTo>
                  <a:cubicBezTo>
                    <a:pt x="302" y="538"/>
                    <a:pt x="410" y="466"/>
                    <a:pt x="476" y="417"/>
                  </a:cubicBezTo>
                  <a:cubicBezTo>
                    <a:pt x="786" y="156"/>
                    <a:pt x="298" y="179"/>
                    <a:pt x="34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5" name="Google Shape;3385;p35"/>
            <p:cNvSpPr/>
            <p:nvPr/>
          </p:nvSpPr>
          <p:spPr>
            <a:xfrm>
              <a:off x="229292" y="-958106"/>
              <a:ext cx="20703" cy="14297"/>
            </a:xfrm>
            <a:custGeom>
              <a:avLst/>
              <a:gdLst/>
              <a:ahLst/>
              <a:cxnLst/>
              <a:rect l="l" t="t" r="r" b="b"/>
              <a:pathLst>
                <a:path w="656" h="453" extrusionOk="0">
                  <a:moveTo>
                    <a:pt x="0" y="0"/>
                  </a:moveTo>
                  <a:cubicBezTo>
                    <a:pt x="0" y="453"/>
                    <a:pt x="310" y="369"/>
                    <a:pt x="548" y="405"/>
                  </a:cubicBezTo>
                  <a:cubicBezTo>
                    <a:pt x="596" y="310"/>
                    <a:pt x="619" y="226"/>
                    <a:pt x="655" y="131"/>
                  </a:cubicBezTo>
                  <a:cubicBezTo>
                    <a:pt x="441" y="95"/>
                    <a:pt x="226" y="48"/>
                    <a:pt x="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6" name="Google Shape;3386;p35"/>
            <p:cNvSpPr/>
            <p:nvPr/>
          </p:nvSpPr>
          <p:spPr>
            <a:xfrm>
              <a:off x="742569" y="-1408644"/>
              <a:ext cx="27457" cy="17895"/>
            </a:xfrm>
            <a:custGeom>
              <a:avLst/>
              <a:gdLst/>
              <a:ahLst/>
              <a:cxnLst/>
              <a:rect l="l" t="t" r="r" b="b"/>
              <a:pathLst>
                <a:path w="870" h="567" extrusionOk="0">
                  <a:moveTo>
                    <a:pt x="726" y="1"/>
                  </a:moveTo>
                  <a:lnTo>
                    <a:pt x="726" y="1"/>
                  </a:lnTo>
                  <a:cubicBezTo>
                    <a:pt x="476" y="24"/>
                    <a:pt x="250" y="155"/>
                    <a:pt x="0" y="274"/>
                  </a:cubicBezTo>
                  <a:cubicBezTo>
                    <a:pt x="24" y="298"/>
                    <a:pt x="60" y="334"/>
                    <a:pt x="107" y="358"/>
                  </a:cubicBezTo>
                  <a:cubicBezTo>
                    <a:pt x="215" y="405"/>
                    <a:pt x="298" y="501"/>
                    <a:pt x="381" y="560"/>
                  </a:cubicBezTo>
                  <a:cubicBezTo>
                    <a:pt x="397" y="564"/>
                    <a:pt x="413" y="567"/>
                    <a:pt x="428" y="567"/>
                  </a:cubicBezTo>
                  <a:cubicBezTo>
                    <a:pt x="459" y="567"/>
                    <a:pt x="488" y="556"/>
                    <a:pt x="512" y="524"/>
                  </a:cubicBezTo>
                  <a:cubicBezTo>
                    <a:pt x="869" y="501"/>
                    <a:pt x="572" y="120"/>
                    <a:pt x="7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7" name="Google Shape;3387;p35"/>
            <p:cNvSpPr/>
            <p:nvPr/>
          </p:nvSpPr>
          <p:spPr>
            <a:xfrm>
              <a:off x="479903" y="-1031576"/>
              <a:ext cx="19946" cy="13760"/>
            </a:xfrm>
            <a:custGeom>
              <a:avLst/>
              <a:gdLst/>
              <a:ahLst/>
              <a:cxnLst/>
              <a:rect l="l" t="t" r="r" b="b"/>
              <a:pathLst>
                <a:path w="632" h="436" extrusionOk="0">
                  <a:moveTo>
                    <a:pt x="454" y="0"/>
                  </a:moveTo>
                  <a:cubicBezTo>
                    <a:pt x="410" y="0"/>
                    <a:pt x="359" y="17"/>
                    <a:pt x="298" y="54"/>
                  </a:cubicBezTo>
                  <a:lnTo>
                    <a:pt x="84" y="54"/>
                  </a:lnTo>
                  <a:cubicBezTo>
                    <a:pt x="1" y="197"/>
                    <a:pt x="120" y="233"/>
                    <a:pt x="179" y="304"/>
                  </a:cubicBezTo>
                  <a:cubicBezTo>
                    <a:pt x="215" y="352"/>
                    <a:pt x="263" y="399"/>
                    <a:pt x="286" y="435"/>
                  </a:cubicBezTo>
                  <a:cubicBezTo>
                    <a:pt x="394" y="399"/>
                    <a:pt x="513" y="340"/>
                    <a:pt x="632" y="292"/>
                  </a:cubicBezTo>
                  <a:cubicBezTo>
                    <a:pt x="623" y="112"/>
                    <a:pt x="565" y="0"/>
                    <a:pt x="45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8" name="Google Shape;3388;p35"/>
            <p:cNvSpPr/>
            <p:nvPr/>
          </p:nvSpPr>
          <p:spPr>
            <a:xfrm>
              <a:off x="703151" y="-1165418"/>
              <a:ext cx="16885" cy="15054"/>
            </a:xfrm>
            <a:custGeom>
              <a:avLst/>
              <a:gdLst/>
              <a:ahLst/>
              <a:cxnLst/>
              <a:rect l="l" t="t" r="r" b="b"/>
              <a:pathLst>
                <a:path w="535" h="477" extrusionOk="0">
                  <a:moveTo>
                    <a:pt x="229" y="1"/>
                  </a:moveTo>
                  <a:cubicBezTo>
                    <a:pt x="46" y="1"/>
                    <a:pt x="0" y="155"/>
                    <a:pt x="11" y="366"/>
                  </a:cubicBezTo>
                  <a:cubicBezTo>
                    <a:pt x="35" y="390"/>
                    <a:pt x="35" y="426"/>
                    <a:pt x="47" y="449"/>
                  </a:cubicBezTo>
                  <a:cubicBezTo>
                    <a:pt x="92" y="468"/>
                    <a:pt x="132" y="476"/>
                    <a:pt x="169" y="476"/>
                  </a:cubicBezTo>
                  <a:cubicBezTo>
                    <a:pt x="346" y="476"/>
                    <a:pt x="436" y="288"/>
                    <a:pt x="535" y="140"/>
                  </a:cubicBezTo>
                  <a:lnTo>
                    <a:pt x="309" y="9"/>
                  </a:lnTo>
                  <a:cubicBezTo>
                    <a:pt x="280" y="3"/>
                    <a:pt x="253" y="1"/>
                    <a:pt x="2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9" name="Google Shape;3389;p35"/>
            <p:cNvSpPr/>
            <p:nvPr/>
          </p:nvSpPr>
          <p:spPr>
            <a:xfrm>
              <a:off x="1268343" y="-1353415"/>
              <a:ext cx="20956" cy="12656"/>
            </a:xfrm>
            <a:custGeom>
              <a:avLst/>
              <a:gdLst/>
              <a:ahLst/>
              <a:cxnLst/>
              <a:rect l="l" t="t" r="r" b="b"/>
              <a:pathLst>
                <a:path w="664" h="401" extrusionOk="0">
                  <a:moveTo>
                    <a:pt x="640" y="1"/>
                  </a:moveTo>
                  <a:cubicBezTo>
                    <a:pt x="471" y="60"/>
                    <a:pt x="344" y="170"/>
                    <a:pt x="182" y="170"/>
                  </a:cubicBezTo>
                  <a:cubicBezTo>
                    <a:pt x="149" y="170"/>
                    <a:pt x="116" y="165"/>
                    <a:pt x="80" y="156"/>
                  </a:cubicBezTo>
                  <a:lnTo>
                    <a:pt x="80" y="156"/>
                  </a:lnTo>
                  <a:cubicBezTo>
                    <a:pt x="18" y="292"/>
                    <a:pt x="1" y="400"/>
                    <a:pt x="135" y="400"/>
                  </a:cubicBezTo>
                  <a:cubicBezTo>
                    <a:pt x="154" y="400"/>
                    <a:pt x="175" y="398"/>
                    <a:pt x="199" y="394"/>
                  </a:cubicBezTo>
                  <a:cubicBezTo>
                    <a:pt x="438" y="394"/>
                    <a:pt x="664" y="370"/>
                    <a:pt x="64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0" name="Google Shape;3390;p35"/>
            <p:cNvSpPr/>
            <p:nvPr/>
          </p:nvSpPr>
          <p:spPr>
            <a:xfrm>
              <a:off x="476904" y="-1297808"/>
              <a:ext cx="11677" cy="12813"/>
            </a:xfrm>
            <a:custGeom>
              <a:avLst/>
              <a:gdLst/>
              <a:ahLst/>
              <a:cxnLst/>
              <a:rect l="l" t="t" r="r" b="b"/>
              <a:pathLst>
                <a:path w="370" h="406" extrusionOk="0">
                  <a:moveTo>
                    <a:pt x="370" y="37"/>
                  </a:moveTo>
                  <a:cubicBezTo>
                    <a:pt x="251" y="60"/>
                    <a:pt x="96" y="1"/>
                    <a:pt x="24" y="168"/>
                  </a:cubicBezTo>
                  <a:cubicBezTo>
                    <a:pt x="12" y="168"/>
                    <a:pt x="0" y="180"/>
                    <a:pt x="0" y="215"/>
                  </a:cubicBezTo>
                  <a:cubicBezTo>
                    <a:pt x="0" y="239"/>
                    <a:pt x="12" y="275"/>
                    <a:pt x="36" y="287"/>
                  </a:cubicBezTo>
                  <a:cubicBezTo>
                    <a:pt x="143" y="334"/>
                    <a:pt x="262" y="358"/>
                    <a:pt x="370" y="406"/>
                  </a:cubicBezTo>
                  <a:lnTo>
                    <a:pt x="370" y="287"/>
                  </a:lnTo>
                  <a:lnTo>
                    <a:pt x="370" y="37"/>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1" name="Google Shape;3391;p35"/>
            <p:cNvSpPr/>
            <p:nvPr/>
          </p:nvSpPr>
          <p:spPr>
            <a:xfrm>
              <a:off x="1161137" y="-1316586"/>
              <a:ext cx="15054" cy="19946"/>
            </a:xfrm>
            <a:custGeom>
              <a:avLst/>
              <a:gdLst/>
              <a:ahLst/>
              <a:cxnLst/>
              <a:rect l="l" t="t" r="r" b="b"/>
              <a:pathLst>
                <a:path w="477" h="632" extrusionOk="0">
                  <a:moveTo>
                    <a:pt x="251" y="1"/>
                  </a:moveTo>
                  <a:cubicBezTo>
                    <a:pt x="358" y="215"/>
                    <a:pt x="1" y="417"/>
                    <a:pt x="251" y="632"/>
                  </a:cubicBezTo>
                  <a:cubicBezTo>
                    <a:pt x="287" y="632"/>
                    <a:pt x="322" y="632"/>
                    <a:pt x="358" y="620"/>
                  </a:cubicBezTo>
                  <a:cubicBezTo>
                    <a:pt x="322" y="405"/>
                    <a:pt x="477" y="167"/>
                    <a:pt x="2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2" name="Google Shape;3392;p35"/>
            <p:cNvSpPr/>
            <p:nvPr/>
          </p:nvSpPr>
          <p:spPr>
            <a:xfrm>
              <a:off x="306328" y="-1173055"/>
              <a:ext cx="9026" cy="7353"/>
            </a:xfrm>
            <a:custGeom>
              <a:avLst/>
              <a:gdLst/>
              <a:ahLst/>
              <a:cxnLst/>
              <a:rect l="l" t="t" r="r" b="b"/>
              <a:pathLst>
                <a:path w="286" h="233" extrusionOk="0">
                  <a:moveTo>
                    <a:pt x="48" y="1"/>
                  </a:moveTo>
                  <a:cubicBezTo>
                    <a:pt x="24" y="37"/>
                    <a:pt x="12" y="72"/>
                    <a:pt x="0" y="120"/>
                  </a:cubicBezTo>
                  <a:cubicBezTo>
                    <a:pt x="45" y="183"/>
                    <a:pt x="97" y="232"/>
                    <a:pt x="155" y="232"/>
                  </a:cubicBezTo>
                  <a:cubicBezTo>
                    <a:pt x="174" y="232"/>
                    <a:pt x="194" y="227"/>
                    <a:pt x="214" y="215"/>
                  </a:cubicBezTo>
                  <a:cubicBezTo>
                    <a:pt x="250" y="203"/>
                    <a:pt x="262" y="132"/>
                    <a:pt x="286" y="84"/>
                  </a:cubicBezTo>
                  <a:cubicBezTo>
                    <a:pt x="202" y="60"/>
                    <a:pt x="119" y="25"/>
                    <a:pt x="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3" name="Google Shape;3393;p35"/>
            <p:cNvSpPr/>
            <p:nvPr/>
          </p:nvSpPr>
          <p:spPr>
            <a:xfrm>
              <a:off x="1004067" y="-1480409"/>
              <a:ext cx="69558" cy="43048"/>
            </a:xfrm>
            <a:custGeom>
              <a:avLst/>
              <a:gdLst/>
              <a:ahLst/>
              <a:cxnLst/>
              <a:rect l="l" t="t" r="r" b="b"/>
              <a:pathLst>
                <a:path w="2204" h="1364" extrusionOk="0">
                  <a:moveTo>
                    <a:pt x="1215" y="1"/>
                  </a:moveTo>
                  <a:cubicBezTo>
                    <a:pt x="1157" y="26"/>
                    <a:pt x="1096" y="31"/>
                    <a:pt x="1035" y="31"/>
                  </a:cubicBezTo>
                  <a:cubicBezTo>
                    <a:pt x="990" y="31"/>
                    <a:pt x="946" y="29"/>
                    <a:pt x="901" y="29"/>
                  </a:cubicBezTo>
                  <a:cubicBezTo>
                    <a:pt x="808" y="29"/>
                    <a:pt x="716" y="41"/>
                    <a:pt x="632" y="120"/>
                  </a:cubicBezTo>
                  <a:cubicBezTo>
                    <a:pt x="680" y="203"/>
                    <a:pt x="751" y="191"/>
                    <a:pt x="822" y="203"/>
                  </a:cubicBezTo>
                  <a:cubicBezTo>
                    <a:pt x="1037" y="251"/>
                    <a:pt x="1096" y="393"/>
                    <a:pt x="1013" y="608"/>
                  </a:cubicBezTo>
                  <a:cubicBezTo>
                    <a:pt x="1013" y="608"/>
                    <a:pt x="1001" y="643"/>
                    <a:pt x="977" y="643"/>
                  </a:cubicBezTo>
                  <a:lnTo>
                    <a:pt x="882" y="643"/>
                  </a:lnTo>
                  <a:cubicBezTo>
                    <a:pt x="700" y="408"/>
                    <a:pt x="634" y="323"/>
                    <a:pt x="542" y="323"/>
                  </a:cubicBezTo>
                  <a:cubicBezTo>
                    <a:pt x="490" y="323"/>
                    <a:pt x="429" y="350"/>
                    <a:pt x="334" y="393"/>
                  </a:cubicBezTo>
                  <a:cubicBezTo>
                    <a:pt x="1" y="524"/>
                    <a:pt x="406" y="560"/>
                    <a:pt x="358" y="667"/>
                  </a:cubicBezTo>
                  <a:cubicBezTo>
                    <a:pt x="644" y="774"/>
                    <a:pt x="632" y="941"/>
                    <a:pt x="453" y="1144"/>
                  </a:cubicBezTo>
                  <a:cubicBezTo>
                    <a:pt x="418" y="1203"/>
                    <a:pt x="441" y="1263"/>
                    <a:pt x="441" y="1322"/>
                  </a:cubicBezTo>
                  <a:cubicBezTo>
                    <a:pt x="537" y="1352"/>
                    <a:pt x="631" y="1364"/>
                    <a:pt x="722" y="1364"/>
                  </a:cubicBezTo>
                  <a:cubicBezTo>
                    <a:pt x="1108" y="1364"/>
                    <a:pt x="1462" y="1149"/>
                    <a:pt x="1846" y="1120"/>
                  </a:cubicBezTo>
                  <a:cubicBezTo>
                    <a:pt x="1989" y="1024"/>
                    <a:pt x="2108" y="917"/>
                    <a:pt x="2204" y="786"/>
                  </a:cubicBezTo>
                  <a:lnTo>
                    <a:pt x="2204" y="655"/>
                  </a:lnTo>
                  <a:cubicBezTo>
                    <a:pt x="2192" y="643"/>
                    <a:pt x="2180" y="608"/>
                    <a:pt x="2168" y="596"/>
                  </a:cubicBezTo>
                  <a:cubicBezTo>
                    <a:pt x="2073" y="512"/>
                    <a:pt x="1942" y="536"/>
                    <a:pt x="1882" y="405"/>
                  </a:cubicBezTo>
                  <a:cubicBezTo>
                    <a:pt x="1704" y="166"/>
                    <a:pt x="1788" y="142"/>
                    <a:pt x="1902" y="142"/>
                  </a:cubicBezTo>
                  <a:cubicBezTo>
                    <a:pt x="1932" y="142"/>
                    <a:pt x="1963" y="144"/>
                    <a:pt x="1992" y="144"/>
                  </a:cubicBezTo>
                  <a:cubicBezTo>
                    <a:pt x="2070" y="144"/>
                    <a:pt x="2133" y="132"/>
                    <a:pt x="2108" y="48"/>
                  </a:cubicBezTo>
                  <a:lnTo>
                    <a:pt x="1215"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4" name="Google Shape;3394;p35"/>
            <p:cNvSpPr/>
            <p:nvPr/>
          </p:nvSpPr>
          <p:spPr>
            <a:xfrm>
              <a:off x="1014987" y="-1476653"/>
              <a:ext cx="27804" cy="26668"/>
            </a:xfrm>
            <a:custGeom>
              <a:avLst/>
              <a:gdLst/>
              <a:ahLst/>
              <a:cxnLst/>
              <a:rect l="l" t="t" r="r" b="b"/>
              <a:pathLst>
                <a:path w="881" h="845" extrusionOk="0">
                  <a:moveTo>
                    <a:pt x="298" y="1"/>
                  </a:moveTo>
                  <a:cubicBezTo>
                    <a:pt x="238" y="12"/>
                    <a:pt x="167" y="12"/>
                    <a:pt x="107" y="48"/>
                  </a:cubicBezTo>
                  <a:cubicBezTo>
                    <a:pt x="72" y="120"/>
                    <a:pt x="36" y="215"/>
                    <a:pt x="0" y="286"/>
                  </a:cubicBezTo>
                  <a:cubicBezTo>
                    <a:pt x="24" y="295"/>
                    <a:pt x="48" y="299"/>
                    <a:pt x="71" y="299"/>
                  </a:cubicBezTo>
                  <a:cubicBezTo>
                    <a:pt x="186" y="299"/>
                    <a:pt x="298" y="211"/>
                    <a:pt x="416" y="211"/>
                  </a:cubicBezTo>
                  <a:cubicBezTo>
                    <a:pt x="467" y="211"/>
                    <a:pt x="518" y="227"/>
                    <a:pt x="572" y="274"/>
                  </a:cubicBezTo>
                  <a:cubicBezTo>
                    <a:pt x="631" y="393"/>
                    <a:pt x="524" y="417"/>
                    <a:pt x="476" y="465"/>
                  </a:cubicBezTo>
                  <a:cubicBezTo>
                    <a:pt x="393" y="548"/>
                    <a:pt x="298" y="655"/>
                    <a:pt x="405" y="774"/>
                  </a:cubicBezTo>
                  <a:cubicBezTo>
                    <a:pt x="445" y="825"/>
                    <a:pt x="473" y="845"/>
                    <a:pt x="493" y="845"/>
                  </a:cubicBezTo>
                  <a:cubicBezTo>
                    <a:pt x="560" y="845"/>
                    <a:pt x="546" y="631"/>
                    <a:pt x="643" y="631"/>
                  </a:cubicBezTo>
                  <a:cubicBezTo>
                    <a:pt x="647" y="631"/>
                    <a:pt x="651" y="631"/>
                    <a:pt x="655" y="632"/>
                  </a:cubicBezTo>
                  <a:cubicBezTo>
                    <a:pt x="659" y="632"/>
                    <a:pt x="662" y="632"/>
                    <a:pt x="666" y="632"/>
                  </a:cubicBezTo>
                  <a:cubicBezTo>
                    <a:pt x="880" y="632"/>
                    <a:pt x="845" y="273"/>
                    <a:pt x="822" y="179"/>
                  </a:cubicBezTo>
                  <a:cubicBezTo>
                    <a:pt x="787" y="34"/>
                    <a:pt x="704" y="5"/>
                    <a:pt x="608" y="5"/>
                  </a:cubicBezTo>
                  <a:cubicBezTo>
                    <a:pt x="543" y="5"/>
                    <a:pt x="472" y="18"/>
                    <a:pt x="405" y="18"/>
                  </a:cubicBezTo>
                  <a:cubicBezTo>
                    <a:pt x="368" y="18"/>
                    <a:pt x="331" y="14"/>
                    <a:pt x="29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5" name="Google Shape;3395;p35"/>
            <p:cNvSpPr/>
            <p:nvPr/>
          </p:nvSpPr>
          <p:spPr>
            <a:xfrm>
              <a:off x="496818" y="-1306077"/>
              <a:ext cx="102602" cy="75334"/>
            </a:xfrm>
            <a:custGeom>
              <a:avLst/>
              <a:gdLst/>
              <a:ahLst/>
              <a:cxnLst/>
              <a:rect l="l" t="t" r="r" b="b"/>
              <a:pathLst>
                <a:path w="3251" h="2387" extrusionOk="0">
                  <a:moveTo>
                    <a:pt x="2022" y="0"/>
                  </a:moveTo>
                  <a:cubicBezTo>
                    <a:pt x="2011" y="0"/>
                    <a:pt x="2006" y="15"/>
                    <a:pt x="2013" y="49"/>
                  </a:cubicBezTo>
                  <a:cubicBezTo>
                    <a:pt x="1894" y="227"/>
                    <a:pt x="1715" y="239"/>
                    <a:pt x="1548" y="299"/>
                  </a:cubicBezTo>
                  <a:cubicBezTo>
                    <a:pt x="1536" y="273"/>
                    <a:pt x="1516" y="261"/>
                    <a:pt x="1493" y="261"/>
                  </a:cubicBezTo>
                  <a:cubicBezTo>
                    <a:pt x="1473" y="261"/>
                    <a:pt x="1451" y="270"/>
                    <a:pt x="1429" y="287"/>
                  </a:cubicBezTo>
                  <a:cubicBezTo>
                    <a:pt x="1421" y="350"/>
                    <a:pt x="1413" y="424"/>
                    <a:pt x="1374" y="424"/>
                  </a:cubicBezTo>
                  <a:cubicBezTo>
                    <a:pt x="1354" y="424"/>
                    <a:pt x="1326" y="406"/>
                    <a:pt x="1286" y="358"/>
                  </a:cubicBezTo>
                  <a:cubicBezTo>
                    <a:pt x="1265" y="355"/>
                    <a:pt x="1244" y="353"/>
                    <a:pt x="1224" y="353"/>
                  </a:cubicBezTo>
                  <a:cubicBezTo>
                    <a:pt x="1024" y="353"/>
                    <a:pt x="906" y="509"/>
                    <a:pt x="798" y="703"/>
                  </a:cubicBezTo>
                  <a:cubicBezTo>
                    <a:pt x="677" y="925"/>
                    <a:pt x="505" y="942"/>
                    <a:pt x="325" y="942"/>
                  </a:cubicBezTo>
                  <a:cubicBezTo>
                    <a:pt x="293" y="942"/>
                    <a:pt x="260" y="942"/>
                    <a:pt x="227" y="942"/>
                  </a:cubicBezTo>
                  <a:cubicBezTo>
                    <a:pt x="120" y="977"/>
                    <a:pt x="84" y="1096"/>
                    <a:pt x="1" y="1180"/>
                  </a:cubicBezTo>
                  <a:cubicBezTo>
                    <a:pt x="36" y="1263"/>
                    <a:pt x="84" y="1335"/>
                    <a:pt x="108" y="1430"/>
                  </a:cubicBezTo>
                  <a:cubicBezTo>
                    <a:pt x="172" y="1634"/>
                    <a:pt x="227" y="1867"/>
                    <a:pt x="455" y="1867"/>
                  </a:cubicBezTo>
                  <a:cubicBezTo>
                    <a:pt x="480" y="1867"/>
                    <a:pt x="507" y="1864"/>
                    <a:pt x="536" y="1858"/>
                  </a:cubicBezTo>
                  <a:cubicBezTo>
                    <a:pt x="545" y="1858"/>
                    <a:pt x="554" y="1857"/>
                    <a:pt x="563" y="1857"/>
                  </a:cubicBezTo>
                  <a:cubicBezTo>
                    <a:pt x="688" y="1857"/>
                    <a:pt x="754" y="1937"/>
                    <a:pt x="810" y="2049"/>
                  </a:cubicBezTo>
                  <a:cubicBezTo>
                    <a:pt x="971" y="2302"/>
                    <a:pt x="1172" y="2387"/>
                    <a:pt x="1389" y="2387"/>
                  </a:cubicBezTo>
                  <a:cubicBezTo>
                    <a:pt x="1510" y="2387"/>
                    <a:pt x="1635" y="2361"/>
                    <a:pt x="1763" y="2323"/>
                  </a:cubicBezTo>
                  <a:cubicBezTo>
                    <a:pt x="1870" y="2227"/>
                    <a:pt x="1989" y="2156"/>
                    <a:pt x="2084" y="2073"/>
                  </a:cubicBezTo>
                  <a:cubicBezTo>
                    <a:pt x="2197" y="1952"/>
                    <a:pt x="2310" y="1864"/>
                    <a:pt x="2437" y="1864"/>
                  </a:cubicBezTo>
                  <a:cubicBezTo>
                    <a:pt x="2498" y="1864"/>
                    <a:pt x="2563" y="1884"/>
                    <a:pt x="2632" y="1930"/>
                  </a:cubicBezTo>
                  <a:cubicBezTo>
                    <a:pt x="2715" y="1906"/>
                    <a:pt x="2787" y="1858"/>
                    <a:pt x="2858" y="1811"/>
                  </a:cubicBezTo>
                  <a:cubicBezTo>
                    <a:pt x="3251" y="1084"/>
                    <a:pt x="3203" y="823"/>
                    <a:pt x="2608" y="465"/>
                  </a:cubicBezTo>
                  <a:cubicBezTo>
                    <a:pt x="2441" y="370"/>
                    <a:pt x="2346" y="251"/>
                    <a:pt x="2298" y="61"/>
                  </a:cubicBezTo>
                  <a:cubicBezTo>
                    <a:pt x="2203" y="37"/>
                    <a:pt x="2132" y="37"/>
                    <a:pt x="2060" y="25"/>
                  </a:cubicBezTo>
                  <a:cubicBezTo>
                    <a:pt x="2045" y="9"/>
                    <a:pt x="2031" y="0"/>
                    <a:pt x="202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6" name="Google Shape;3396;p35"/>
            <p:cNvSpPr/>
            <p:nvPr/>
          </p:nvSpPr>
          <p:spPr>
            <a:xfrm>
              <a:off x="677178" y="-1348176"/>
              <a:ext cx="89851" cy="87611"/>
            </a:xfrm>
            <a:custGeom>
              <a:avLst/>
              <a:gdLst/>
              <a:ahLst/>
              <a:cxnLst/>
              <a:rect l="l" t="t" r="r" b="b"/>
              <a:pathLst>
                <a:path w="2847" h="2776" extrusionOk="0">
                  <a:moveTo>
                    <a:pt x="2190" y="0"/>
                  </a:moveTo>
                  <a:cubicBezTo>
                    <a:pt x="2141" y="0"/>
                    <a:pt x="2086" y="8"/>
                    <a:pt x="2025" y="25"/>
                  </a:cubicBezTo>
                  <a:cubicBezTo>
                    <a:pt x="1882" y="109"/>
                    <a:pt x="1751" y="216"/>
                    <a:pt x="1572" y="240"/>
                  </a:cubicBezTo>
                  <a:cubicBezTo>
                    <a:pt x="1538" y="236"/>
                    <a:pt x="1506" y="234"/>
                    <a:pt x="1474" y="234"/>
                  </a:cubicBezTo>
                  <a:cubicBezTo>
                    <a:pt x="1136" y="234"/>
                    <a:pt x="910" y="458"/>
                    <a:pt x="703" y="752"/>
                  </a:cubicBezTo>
                  <a:lnTo>
                    <a:pt x="262" y="752"/>
                  </a:lnTo>
                  <a:cubicBezTo>
                    <a:pt x="239" y="728"/>
                    <a:pt x="215" y="713"/>
                    <a:pt x="188" y="713"/>
                  </a:cubicBezTo>
                  <a:cubicBezTo>
                    <a:pt x="161" y="713"/>
                    <a:pt x="131" y="728"/>
                    <a:pt x="96" y="764"/>
                  </a:cubicBezTo>
                  <a:cubicBezTo>
                    <a:pt x="48" y="835"/>
                    <a:pt x="48" y="930"/>
                    <a:pt x="60" y="1025"/>
                  </a:cubicBezTo>
                  <a:cubicBezTo>
                    <a:pt x="120" y="1133"/>
                    <a:pt x="179" y="1228"/>
                    <a:pt x="286" y="1287"/>
                  </a:cubicBezTo>
                  <a:cubicBezTo>
                    <a:pt x="334" y="1287"/>
                    <a:pt x="358" y="1323"/>
                    <a:pt x="346" y="1347"/>
                  </a:cubicBezTo>
                  <a:cubicBezTo>
                    <a:pt x="341" y="1353"/>
                    <a:pt x="338" y="1357"/>
                    <a:pt x="335" y="1361"/>
                  </a:cubicBezTo>
                  <a:lnTo>
                    <a:pt x="335" y="1361"/>
                  </a:lnTo>
                  <a:cubicBezTo>
                    <a:pt x="335" y="1353"/>
                    <a:pt x="329" y="1343"/>
                    <a:pt x="310" y="1335"/>
                  </a:cubicBezTo>
                  <a:cubicBezTo>
                    <a:pt x="298" y="1329"/>
                    <a:pt x="280" y="1326"/>
                    <a:pt x="262" y="1326"/>
                  </a:cubicBezTo>
                  <a:cubicBezTo>
                    <a:pt x="245" y="1326"/>
                    <a:pt x="227" y="1329"/>
                    <a:pt x="215" y="1335"/>
                  </a:cubicBezTo>
                  <a:cubicBezTo>
                    <a:pt x="1" y="1454"/>
                    <a:pt x="60" y="1621"/>
                    <a:pt x="120" y="1799"/>
                  </a:cubicBezTo>
                  <a:cubicBezTo>
                    <a:pt x="348" y="1869"/>
                    <a:pt x="477" y="2213"/>
                    <a:pt x="729" y="2213"/>
                  </a:cubicBezTo>
                  <a:cubicBezTo>
                    <a:pt x="779" y="2213"/>
                    <a:pt x="833" y="2200"/>
                    <a:pt x="893" y="2168"/>
                  </a:cubicBezTo>
                  <a:cubicBezTo>
                    <a:pt x="1070" y="2016"/>
                    <a:pt x="875" y="1585"/>
                    <a:pt x="1167" y="1585"/>
                  </a:cubicBezTo>
                  <a:cubicBezTo>
                    <a:pt x="1171" y="1585"/>
                    <a:pt x="1175" y="1585"/>
                    <a:pt x="1179" y="1585"/>
                  </a:cubicBezTo>
                  <a:cubicBezTo>
                    <a:pt x="1370" y="1597"/>
                    <a:pt x="1703" y="1645"/>
                    <a:pt x="1667" y="2049"/>
                  </a:cubicBezTo>
                  <a:cubicBezTo>
                    <a:pt x="2013" y="2288"/>
                    <a:pt x="2358" y="2526"/>
                    <a:pt x="2703" y="2776"/>
                  </a:cubicBezTo>
                  <a:cubicBezTo>
                    <a:pt x="2846" y="2335"/>
                    <a:pt x="2144" y="2109"/>
                    <a:pt x="2560" y="1656"/>
                  </a:cubicBezTo>
                  <a:cubicBezTo>
                    <a:pt x="2537" y="1430"/>
                    <a:pt x="2108" y="1359"/>
                    <a:pt x="2406" y="1025"/>
                  </a:cubicBezTo>
                  <a:cubicBezTo>
                    <a:pt x="2429" y="930"/>
                    <a:pt x="2441" y="859"/>
                    <a:pt x="2429" y="764"/>
                  </a:cubicBezTo>
                  <a:cubicBezTo>
                    <a:pt x="2287" y="621"/>
                    <a:pt x="2382" y="561"/>
                    <a:pt x="2501" y="502"/>
                  </a:cubicBezTo>
                  <a:cubicBezTo>
                    <a:pt x="2520" y="178"/>
                    <a:pt x="2419" y="0"/>
                    <a:pt x="219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7" name="Google Shape;3397;p35"/>
            <p:cNvSpPr/>
            <p:nvPr/>
          </p:nvSpPr>
          <p:spPr>
            <a:xfrm>
              <a:off x="560315" y="-1327852"/>
              <a:ext cx="79310" cy="82088"/>
            </a:xfrm>
            <a:custGeom>
              <a:avLst/>
              <a:gdLst/>
              <a:ahLst/>
              <a:cxnLst/>
              <a:rect l="l" t="t" r="r" b="b"/>
              <a:pathLst>
                <a:path w="2513" h="2601" extrusionOk="0">
                  <a:moveTo>
                    <a:pt x="2182" y="0"/>
                  </a:moveTo>
                  <a:cubicBezTo>
                    <a:pt x="1997" y="0"/>
                    <a:pt x="1916" y="296"/>
                    <a:pt x="1733" y="296"/>
                  </a:cubicBezTo>
                  <a:cubicBezTo>
                    <a:pt x="1699" y="296"/>
                    <a:pt x="1662" y="286"/>
                    <a:pt x="1620" y="262"/>
                  </a:cubicBezTo>
                  <a:cubicBezTo>
                    <a:pt x="1584" y="155"/>
                    <a:pt x="1489" y="143"/>
                    <a:pt x="1382" y="143"/>
                  </a:cubicBezTo>
                  <a:cubicBezTo>
                    <a:pt x="1156" y="191"/>
                    <a:pt x="1239" y="512"/>
                    <a:pt x="1072" y="631"/>
                  </a:cubicBezTo>
                  <a:cubicBezTo>
                    <a:pt x="1002" y="631"/>
                    <a:pt x="926" y="781"/>
                    <a:pt x="855" y="781"/>
                  </a:cubicBezTo>
                  <a:cubicBezTo>
                    <a:pt x="818" y="781"/>
                    <a:pt x="783" y="741"/>
                    <a:pt x="751" y="620"/>
                  </a:cubicBezTo>
                  <a:cubicBezTo>
                    <a:pt x="731" y="617"/>
                    <a:pt x="712" y="615"/>
                    <a:pt x="692" y="615"/>
                  </a:cubicBezTo>
                  <a:cubicBezTo>
                    <a:pt x="548" y="615"/>
                    <a:pt x="414" y="689"/>
                    <a:pt x="298" y="762"/>
                  </a:cubicBezTo>
                  <a:cubicBezTo>
                    <a:pt x="1" y="1072"/>
                    <a:pt x="263" y="1132"/>
                    <a:pt x="465" y="1251"/>
                  </a:cubicBezTo>
                  <a:cubicBezTo>
                    <a:pt x="644" y="1370"/>
                    <a:pt x="1013" y="1417"/>
                    <a:pt x="965" y="1572"/>
                  </a:cubicBezTo>
                  <a:cubicBezTo>
                    <a:pt x="846" y="1882"/>
                    <a:pt x="1025" y="2215"/>
                    <a:pt x="846" y="2501"/>
                  </a:cubicBezTo>
                  <a:cubicBezTo>
                    <a:pt x="855" y="2502"/>
                    <a:pt x="863" y="2503"/>
                    <a:pt x="871" y="2503"/>
                  </a:cubicBezTo>
                  <a:cubicBezTo>
                    <a:pt x="1019" y="2503"/>
                    <a:pt x="1078" y="2308"/>
                    <a:pt x="1179" y="2263"/>
                  </a:cubicBezTo>
                  <a:cubicBezTo>
                    <a:pt x="1263" y="2144"/>
                    <a:pt x="1429" y="2167"/>
                    <a:pt x="1501" y="2025"/>
                  </a:cubicBezTo>
                  <a:cubicBezTo>
                    <a:pt x="1477" y="1882"/>
                    <a:pt x="1227" y="1858"/>
                    <a:pt x="1346" y="1620"/>
                  </a:cubicBezTo>
                  <a:lnTo>
                    <a:pt x="1346" y="1620"/>
                  </a:lnTo>
                  <a:cubicBezTo>
                    <a:pt x="1596" y="1786"/>
                    <a:pt x="1787" y="2001"/>
                    <a:pt x="1834" y="2322"/>
                  </a:cubicBezTo>
                  <a:cubicBezTo>
                    <a:pt x="1852" y="2468"/>
                    <a:pt x="1871" y="2600"/>
                    <a:pt x="1975" y="2600"/>
                  </a:cubicBezTo>
                  <a:cubicBezTo>
                    <a:pt x="2007" y="2600"/>
                    <a:pt x="2046" y="2588"/>
                    <a:pt x="2096" y="2560"/>
                  </a:cubicBezTo>
                  <a:cubicBezTo>
                    <a:pt x="2203" y="2513"/>
                    <a:pt x="2358" y="2536"/>
                    <a:pt x="2358" y="2370"/>
                  </a:cubicBezTo>
                  <a:cubicBezTo>
                    <a:pt x="2358" y="2108"/>
                    <a:pt x="2096" y="2298"/>
                    <a:pt x="2013" y="2144"/>
                  </a:cubicBezTo>
                  <a:cubicBezTo>
                    <a:pt x="2096" y="1965"/>
                    <a:pt x="2191" y="1786"/>
                    <a:pt x="2394" y="1763"/>
                  </a:cubicBezTo>
                  <a:cubicBezTo>
                    <a:pt x="2477" y="1667"/>
                    <a:pt x="2477" y="1596"/>
                    <a:pt x="2418" y="1501"/>
                  </a:cubicBezTo>
                  <a:cubicBezTo>
                    <a:pt x="2312" y="1384"/>
                    <a:pt x="2216" y="1231"/>
                    <a:pt x="2046" y="1231"/>
                  </a:cubicBezTo>
                  <a:cubicBezTo>
                    <a:pt x="2024" y="1231"/>
                    <a:pt x="2001" y="1233"/>
                    <a:pt x="1977" y="1239"/>
                  </a:cubicBezTo>
                  <a:cubicBezTo>
                    <a:pt x="1967" y="1280"/>
                    <a:pt x="1920" y="1312"/>
                    <a:pt x="1909" y="1312"/>
                  </a:cubicBezTo>
                  <a:cubicBezTo>
                    <a:pt x="1907" y="1312"/>
                    <a:pt x="1906" y="1312"/>
                    <a:pt x="1906" y="1310"/>
                  </a:cubicBezTo>
                  <a:cubicBezTo>
                    <a:pt x="1894" y="1239"/>
                    <a:pt x="1906" y="1167"/>
                    <a:pt x="1965" y="1120"/>
                  </a:cubicBezTo>
                  <a:cubicBezTo>
                    <a:pt x="2084" y="1036"/>
                    <a:pt x="2060" y="822"/>
                    <a:pt x="2180" y="739"/>
                  </a:cubicBezTo>
                  <a:lnTo>
                    <a:pt x="2180" y="739"/>
                  </a:lnTo>
                  <a:cubicBezTo>
                    <a:pt x="2096" y="834"/>
                    <a:pt x="2120" y="929"/>
                    <a:pt x="2191" y="1001"/>
                  </a:cubicBezTo>
                  <a:cubicBezTo>
                    <a:pt x="2322" y="917"/>
                    <a:pt x="2513" y="870"/>
                    <a:pt x="2513" y="631"/>
                  </a:cubicBezTo>
                  <a:cubicBezTo>
                    <a:pt x="2501" y="477"/>
                    <a:pt x="2370" y="405"/>
                    <a:pt x="2322" y="262"/>
                  </a:cubicBezTo>
                  <a:cubicBezTo>
                    <a:pt x="2287" y="167"/>
                    <a:pt x="2263" y="60"/>
                    <a:pt x="2191" y="0"/>
                  </a:cubicBezTo>
                  <a:cubicBezTo>
                    <a:pt x="2188" y="0"/>
                    <a:pt x="2185" y="0"/>
                    <a:pt x="218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8" name="Google Shape;3398;p35"/>
            <p:cNvSpPr/>
            <p:nvPr/>
          </p:nvSpPr>
          <p:spPr>
            <a:xfrm>
              <a:off x="481417" y="-1129914"/>
              <a:ext cx="115005" cy="90672"/>
            </a:xfrm>
            <a:custGeom>
              <a:avLst/>
              <a:gdLst/>
              <a:ahLst/>
              <a:cxnLst/>
              <a:rect l="l" t="t" r="r" b="b"/>
              <a:pathLst>
                <a:path w="3644" h="2873" extrusionOk="0">
                  <a:moveTo>
                    <a:pt x="3449" y="1"/>
                  </a:moveTo>
                  <a:cubicBezTo>
                    <a:pt x="3370" y="1"/>
                    <a:pt x="3270" y="58"/>
                    <a:pt x="3156" y="158"/>
                  </a:cubicBezTo>
                  <a:cubicBezTo>
                    <a:pt x="2929" y="313"/>
                    <a:pt x="2632" y="253"/>
                    <a:pt x="2489" y="539"/>
                  </a:cubicBezTo>
                  <a:cubicBezTo>
                    <a:pt x="2417" y="670"/>
                    <a:pt x="1822" y="1146"/>
                    <a:pt x="1667" y="1170"/>
                  </a:cubicBezTo>
                  <a:cubicBezTo>
                    <a:pt x="1536" y="1206"/>
                    <a:pt x="1441" y="1289"/>
                    <a:pt x="1441" y="1408"/>
                  </a:cubicBezTo>
                  <a:cubicBezTo>
                    <a:pt x="1438" y="1485"/>
                    <a:pt x="1458" y="1508"/>
                    <a:pt x="1489" y="1508"/>
                  </a:cubicBezTo>
                  <a:cubicBezTo>
                    <a:pt x="1537" y="1508"/>
                    <a:pt x="1612" y="1451"/>
                    <a:pt x="1665" y="1451"/>
                  </a:cubicBezTo>
                  <a:cubicBezTo>
                    <a:pt x="1699" y="1451"/>
                    <a:pt x="1723" y="1474"/>
                    <a:pt x="1727" y="1551"/>
                  </a:cubicBezTo>
                  <a:cubicBezTo>
                    <a:pt x="1617" y="1737"/>
                    <a:pt x="1467" y="1802"/>
                    <a:pt x="1296" y="1802"/>
                  </a:cubicBezTo>
                  <a:cubicBezTo>
                    <a:pt x="1281" y="1802"/>
                    <a:pt x="1266" y="1802"/>
                    <a:pt x="1251" y="1801"/>
                  </a:cubicBezTo>
                  <a:cubicBezTo>
                    <a:pt x="1189" y="1746"/>
                    <a:pt x="1128" y="1716"/>
                    <a:pt x="1069" y="1716"/>
                  </a:cubicBezTo>
                  <a:cubicBezTo>
                    <a:pt x="1012" y="1716"/>
                    <a:pt x="957" y="1743"/>
                    <a:pt x="905" y="1801"/>
                  </a:cubicBezTo>
                  <a:cubicBezTo>
                    <a:pt x="732" y="2090"/>
                    <a:pt x="488" y="2184"/>
                    <a:pt x="212" y="2184"/>
                  </a:cubicBezTo>
                  <a:cubicBezTo>
                    <a:pt x="147" y="2184"/>
                    <a:pt x="80" y="2179"/>
                    <a:pt x="12" y="2170"/>
                  </a:cubicBezTo>
                  <a:lnTo>
                    <a:pt x="12" y="2170"/>
                  </a:lnTo>
                  <a:cubicBezTo>
                    <a:pt x="0" y="2444"/>
                    <a:pt x="191" y="2587"/>
                    <a:pt x="298" y="2777"/>
                  </a:cubicBezTo>
                  <a:cubicBezTo>
                    <a:pt x="378" y="2837"/>
                    <a:pt x="442" y="2863"/>
                    <a:pt x="495" y="2863"/>
                  </a:cubicBezTo>
                  <a:cubicBezTo>
                    <a:pt x="629" y="2863"/>
                    <a:pt x="684" y="2695"/>
                    <a:pt x="727" y="2515"/>
                  </a:cubicBezTo>
                  <a:cubicBezTo>
                    <a:pt x="810" y="2468"/>
                    <a:pt x="536" y="2396"/>
                    <a:pt x="750" y="2360"/>
                  </a:cubicBezTo>
                  <a:cubicBezTo>
                    <a:pt x="757" y="2360"/>
                    <a:pt x="763" y="2360"/>
                    <a:pt x="769" y="2360"/>
                  </a:cubicBezTo>
                  <a:cubicBezTo>
                    <a:pt x="950" y="2360"/>
                    <a:pt x="906" y="2531"/>
                    <a:pt x="941" y="2658"/>
                  </a:cubicBezTo>
                  <a:cubicBezTo>
                    <a:pt x="998" y="2812"/>
                    <a:pt x="1060" y="2873"/>
                    <a:pt x="1127" y="2873"/>
                  </a:cubicBezTo>
                  <a:cubicBezTo>
                    <a:pt x="1199" y="2873"/>
                    <a:pt x="1277" y="2800"/>
                    <a:pt x="1358" y="2694"/>
                  </a:cubicBezTo>
                  <a:cubicBezTo>
                    <a:pt x="1584" y="2456"/>
                    <a:pt x="1965" y="2360"/>
                    <a:pt x="1834" y="1860"/>
                  </a:cubicBezTo>
                  <a:cubicBezTo>
                    <a:pt x="1836" y="1860"/>
                    <a:pt x="1839" y="1860"/>
                    <a:pt x="1841" y="1860"/>
                  </a:cubicBezTo>
                  <a:cubicBezTo>
                    <a:pt x="1994" y="1860"/>
                    <a:pt x="1984" y="2163"/>
                    <a:pt x="2066" y="2163"/>
                  </a:cubicBezTo>
                  <a:cubicBezTo>
                    <a:pt x="2087" y="2163"/>
                    <a:pt x="2116" y="2141"/>
                    <a:pt x="2155" y="2087"/>
                  </a:cubicBezTo>
                  <a:cubicBezTo>
                    <a:pt x="2298" y="1884"/>
                    <a:pt x="2786" y="2051"/>
                    <a:pt x="2572" y="1551"/>
                  </a:cubicBezTo>
                  <a:cubicBezTo>
                    <a:pt x="2560" y="1527"/>
                    <a:pt x="2548" y="1503"/>
                    <a:pt x="2536" y="1491"/>
                  </a:cubicBezTo>
                  <a:cubicBezTo>
                    <a:pt x="2382" y="1348"/>
                    <a:pt x="2417" y="1253"/>
                    <a:pt x="2548" y="1146"/>
                  </a:cubicBezTo>
                  <a:cubicBezTo>
                    <a:pt x="2572" y="1098"/>
                    <a:pt x="2620" y="1075"/>
                    <a:pt x="2655" y="1039"/>
                  </a:cubicBezTo>
                  <a:cubicBezTo>
                    <a:pt x="2718" y="1007"/>
                    <a:pt x="2781" y="963"/>
                    <a:pt x="2836" y="963"/>
                  </a:cubicBezTo>
                  <a:cubicBezTo>
                    <a:pt x="2884" y="963"/>
                    <a:pt x="2925" y="998"/>
                    <a:pt x="2953" y="1110"/>
                  </a:cubicBezTo>
                  <a:cubicBezTo>
                    <a:pt x="2973" y="1199"/>
                    <a:pt x="2984" y="1289"/>
                    <a:pt x="3063" y="1289"/>
                  </a:cubicBezTo>
                  <a:cubicBezTo>
                    <a:pt x="3079" y="1289"/>
                    <a:pt x="3098" y="1285"/>
                    <a:pt x="3120" y="1277"/>
                  </a:cubicBezTo>
                  <a:cubicBezTo>
                    <a:pt x="3139" y="1257"/>
                    <a:pt x="3162" y="1250"/>
                    <a:pt x="3186" y="1250"/>
                  </a:cubicBezTo>
                  <a:cubicBezTo>
                    <a:pt x="3266" y="1250"/>
                    <a:pt x="3366" y="1335"/>
                    <a:pt x="3446" y="1335"/>
                  </a:cubicBezTo>
                  <a:cubicBezTo>
                    <a:pt x="3501" y="1335"/>
                    <a:pt x="3547" y="1294"/>
                    <a:pt x="3572" y="1158"/>
                  </a:cubicBezTo>
                  <a:cubicBezTo>
                    <a:pt x="3632" y="932"/>
                    <a:pt x="3501" y="836"/>
                    <a:pt x="3406" y="741"/>
                  </a:cubicBezTo>
                  <a:cubicBezTo>
                    <a:pt x="3322" y="658"/>
                    <a:pt x="3156" y="717"/>
                    <a:pt x="3096" y="610"/>
                  </a:cubicBezTo>
                  <a:lnTo>
                    <a:pt x="3096" y="610"/>
                  </a:lnTo>
                  <a:cubicBezTo>
                    <a:pt x="3141" y="619"/>
                    <a:pt x="3193" y="642"/>
                    <a:pt x="3257" y="642"/>
                  </a:cubicBezTo>
                  <a:cubicBezTo>
                    <a:pt x="3278" y="642"/>
                    <a:pt x="3299" y="640"/>
                    <a:pt x="3322" y="634"/>
                  </a:cubicBezTo>
                  <a:cubicBezTo>
                    <a:pt x="3453" y="598"/>
                    <a:pt x="3572" y="539"/>
                    <a:pt x="3644" y="384"/>
                  </a:cubicBezTo>
                  <a:cubicBezTo>
                    <a:pt x="3630" y="113"/>
                    <a:pt x="3559" y="1"/>
                    <a:pt x="34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9" name="Google Shape;3399;p35"/>
            <p:cNvSpPr/>
            <p:nvPr/>
          </p:nvSpPr>
          <p:spPr>
            <a:xfrm>
              <a:off x="723760" y="-1236552"/>
              <a:ext cx="68801" cy="41344"/>
            </a:xfrm>
            <a:custGeom>
              <a:avLst/>
              <a:gdLst/>
              <a:ahLst/>
              <a:cxnLst/>
              <a:rect l="l" t="t" r="r" b="b"/>
              <a:pathLst>
                <a:path w="2180" h="1310" extrusionOk="0">
                  <a:moveTo>
                    <a:pt x="275" y="1"/>
                  </a:moveTo>
                  <a:cubicBezTo>
                    <a:pt x="1" y="322"/>
                    <a:pt x="275" y="739"/>
                    <a:pt x="120" y="1084"/>
                  </a:cubicBezTo>
                  <a:cubicBezTo>
                    <a:pt x="287" y="1147"/>
                    <a:pt x="572" y="1309"/>
                    <a:pt x="664" y="1309"/>
                  </a:cubicBezTo>
                  <a:cubicBezTo>
                    <a:pt x="678" y="1309"/>
                    <a:pt x="687" y="1306"/>
                    <a:pt x="691" y="1298"/>
                  </a:cubicBezTo>
                  <a:cubicBezTo>
                    <a:pt x="810" y="1109"/>
                    <a:pt x="931" y="1048"/>
                    <a:pt x="1051" y="1048"/>
                  </a:cubicBezTo>
                  <a:cubicBezTo>
                    <a:pt x="1256" y="1048"/>
                    <a:pt x="1461" y="1224"/>
                    <a:pt x="1656" y="1239"/>
                  </a:cubicBezTo>
                  <a:cubicBezTo>
                    <a:pt x="1799" y="1108"/>
                    <a:pt x="1965" y="1001"/>
                    <a:pt x="2120" y="882"/>
                  </a:cubicBezTo>
                  <a:lnTo>
                    <a:pt x="2156" y="834"/>
                  </a:lnTo>
                  <a:cubicBezTo>
                    <a:pt x="2180" y="798"/>
                    <a:pt x="2156" y="775"/>
                    <a:pt x="2132" y="739"/>
                  </a:cubicBezTo>
                  <a:cubicBezTo>
                    <a:pt x="1836" y="495"/>
                    <a:pt x="1534" y="247"/>
                    <a:pt x="1220" y="247"/>
                  </a:cubicBezTo>
                  <a:cubicBezTo>
                    <a:pt x="953" y="247"/>
                    <a:pt x="679" y="426"/>
                    <a:pt x="394" y="941"/>
                  </a:cubicBezTo>
                  <a:cubicBezTo>
                    <a:pt x="394" y="465"/>
                    <a:pt x="608" y="144"/>
                    <a:pt x="27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0" name="Google Shape;3400;p35"/>
            <p:cNvSpPr/>
            <p:nvPr/>
          </p:nvSpPr>
          <p:spPr>
            <a:xfrm>
              <a:off x="629082" y="-1324476"/>
              <a:ext cx="58638" cy="57913"/>
            </a:xfrm>
            <a:custGeom>
              <a:avLst/>
              <a:gdLst/>
              <a:ahLst/>
              <a:cxnLst/>
              <a:rect l="l" t="t" r="r" b="b"/>
              <a:pathLst>
                <a:path w="1858" h="1835" extrusionOk="0">
                  <a:moveTo>
                    <a:pt x="1655" y="1"/>
                  </a:moveTo>
                  <a:cubicBezTo>
                    <a:pt x="1332" y="34"/>
                    <a:pt x="1009" y="125"/>
                    <a:pt x="682" y="125"/>
                  </a:cubicBezTo>
                  <a:cubicBezTo>
                    <a:pt x="539" y="125"/>
                    <a:pt x="395" y="107"/>
                    <a:pt x="251" y="60"/>
                  </a:cubicBezTo>
                  <a:cubicBezTo>
                    <a:pt x="234" y="54"/>
                    <a:pt x="219" y="51"/>
                    <a:pt x="204" y="51"/>
                  </a:cubicBezTo>
                  <a:cubicBezTo>
                    <a:pt x="112" y="51"/>
                    <a:pt x="52" y="168"/>
                    <a:pt x="1" y="251"/>
                  </a:cubicBezTo>
                  <a:cubicBezTo>
                    <a:pt x="120" y="346"/>
                    <a:pt x="215" y="417"/>
                    <a:pt x="334" y="513"/>
                  </a:cubicBezTo>
                  <a:cubicBezTo>
                    <a:pt x="355" y="511"/>
                    <a:pt x="375" y="511"/>
                    <a:pt x="394" y="511"/>
                  </a:cubicBezTo>
                  <a:cubicBezTo>
                    <a:pt x="1149" y="511"/>
                    <a:pt x="1021" y="1393"/>
                    <a:pt x="1358" y="1834"/>
                  </a:cubicBezTo>
                  <a:cubicBezTo>
                    <a:pt x="1655" y="1667"/>
                    <a:pt x="1441" y="1251"/>
                    <a:pt x="1655" y="1025"/>
                  </a:cubicBezTo>
                  <a:cubicBezTo>
                    <a:pt x="1798" y="941"/>
                    <a:pt x="1572" y="715"/>
                    <a:pt x="1763" y="644"/>
                  </a:cubicBezTo>
                  <a:cubicBezTo>
                    <a:pt x="1858" y="465"/>
                    <a:pt x="1655" y="394"/>
                    <a:pt x="1655" y="251"/>
                  </a:cubicBezTo>
                  <a:lnTo>
                    <a:pt x="1655"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1" name="Google Shape;3401;p35"/>
            <p:cNvSpPr/>
            <p:nvPr/>
          </p:nvSpPr>
          <p:spPr>
            <a:xfrm>
              <a:off x="667111" y="-1192148"/>
              <a:ext cx="53305" cy="38314"/>
            </a:xfrm>
            <a:custGeom>
              <a:avLst/>
              <a:gdLst/>
              <a:ahLst/>
              <a:cxnLst/>
              <a:rect l="l" t="t" r="r" b="b"/>
              <a:pathLst>
                <a:path w="1689" h="1214" extrusionOk="0">
                  <a:moveTo>
                    <a:pt x="1075" y="1"/>
                  </a:moveTo>
                  <a:cubicBezTo>
                    <a:pt x="851" y="1"/>
                    <a:pt x="680" y="298"/>
                    <a:pt x="461" y="298"/>
                  </a:cubicBezTo>
                  <a:cubicBezTo>
                    <a:pt x="434" y="298"/>
                    <a:pt x="407" y="294"/>
                    <a:pt x="379" y="284"/>
                  </a:cubicBezTo>
                  <a:cubicBezTo>
                    <a:pt x="317" y="264"/>
                    <a:pt x="264" y="255"/>
                    <a:pt x="221" y="255"/>
                  </a:cubicBezTo>
                  <a:cubicBezTo>
                    <a:pt x="7" y="255"/>
                    <a:pt x="0" y="478"/>
                    <a:pt x="10" y="725"/>
                  </a:cubicBezTo>
                  <a:cubicBezTo>
                    <a:pt x="58" y="749"/>
                    <a:pt x="93" y="784"/>
                    <a:pt x="141" y="784"/>
                  </a:cubicBezTo>
                  <a:cubicBezTo>
                    <a:pt x="242" y="772"/>
                    <a:pt x="343" y="749"/>
                    <a:pt x="442" y="749"/>
                  </a:cubicBezTo>
                  <a:cubicBezTo>
                    <a:pt x="540" y="749"/>
                    <a:pt x="635" y="772"/>
                    <a:pt x="724" y="856"/>
                  </a:cubicBezTo>
                  <a:cubicBezTo>
                    <a:pt x="736" y="903"/>
                    <a:pt x="772" y="939"/>
                    <a:pt x="796" y="975"/>
                  </a:cubicBezTo>
                  <a:cubicBezTo>
                    <a:pt x="807" y="973"/>
                    <a:pt x="818" y="972"/>
                    <a:pt x="828" y="972"/>
                  </a:cubicBezTo>
                  <a:cubicBezTo>
                    <a:pt x="981" y="972"/>
                    <a:pt x="1032" y="1202"/>
                    <a:pt x="1177" y="1213"/>
                  </a:cubicBezTo>
                  <a:cubicBezTo>
                    <a:pt x="1260" y="1094"/>
                    <a:pt x="1308" y="915"/>
                    <a:pt x="1474" y="856"/>
                  </a:cubicBezTo>
                  <a:cubicBezTo>
                    <a:pt x="1498" y="808"/>
                    <a:pt x="1546" y="761"/>
                    <a:pt x="1570" y="701"/>
                  </a:cubicBezTo>
                  <a:cubicBezTo>
                    <a:pt x="1641" y="546"/>
                    <a:pt x="1689" y="380"/>
                    <a:pt x="1570" y="213"/>
                  </a:cubicBezTo>
                  <a:cubicBezTo>
                    <a:pt x="1554" y="213"/>
                    <a:pt x="1539" y="213"/>
                    <a:pt x="1524" y="213"/>
                  </a:cubicBezTo>
                  <a:cubicBezTo>
                    <a:pt x="1409" y="213"/>
                    <a:pt x="1298" y="204"/>
                    <a:pt x="1224" y="46"/>
                  </a:cubicBezTo>
                  <a:cubicBezTo>
                    <a:pt x="1172" y="14"/>
                    <a:pt x="1122" y="1"/>
                    <a:pt x="107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2" name="Google Shape;3402;p35"/>
            <p:cNvSpPr/>
            <p:nvPr/>
          </p:nvSpPr>
          <p:spPr>
            <a:xfrm>
              <a:off x="716248" y="-1371972"/>
              <a:ext cx="57913" cy="58828"/>
            </a:xfrm>
            <a:custGeom>
              <a:avLst/>
              <a:gdLst/>
              <a:ahLst/>
              <a:cxnLst/>
              <a:rect l="l" t="t" r="r" b="b"/>
              <a:pathLst>
                <a:path w="1835" h="1864" extrusionOk="0">
                  <a:moveTo>
                    <a:pt x="986" y="0"/>
                  </a:moveTo>
                  <a:cubicBezTo>
                    <a:pt x="856" y="0"/>
                    <a:pt x="727" y="77"/>
                    <a:pt x="597" y="77"/>
                  </a:cubicBezTo>
                  <a:cubicBezTo>
                    <a:pt x="569" y="77"/>
                    <a:pt x="541" y="74"/>
                    <a:pt x="513" y="65"/>
                  </a:cubicBezTo>
                  <a:cubicBezTo>
                    <a:pt x="502" y="63"/>
                    <a:pt x="492" y="62"/>
                    <a:pt x="482" y="62"/>
                  </a:cubicBezTo>
                  <a:cubicBezTo>
                    <a:pt x="379" y="62"/>
                    <a:pt x="303" y="165"/>
                    <a:pt x="227" y="220"/>
                  </a:cubicBezTo>
                  <a:cubicBezTo>
                    <a:pt x="120" y="267"/>
                    <a:pt x="48" y="363"/>
                    <a:pt x="1" y="482"/>
                  </a:cubicBezTo>
                  <a:cubicBezTo>
                    <a:pt x="13" y="565"/>
                    <a:pt x="60" y="625"/>
                    <a:pt x="120" y="672"/>
                  </a:cubicBezTo>
                  <a:cubicBezTo>
                    <a:pt x="251" y="744"/>
                    <a:pt x="394" y="744"/>
                    <a:pt x="525" y="803"/>
                  </a:cubicBezTo>
                  <a:cubicBezTo>
                    <a:pt x="608" y="851"/>
                    <a:pt x="703" y="863"/>
                    <a:pt x="787" y="863"/>
                  </a:cubicBezTo>
                  <a:cubicBezTo>
                    <a:pt x="836" y="843"/>
                    <a:pt x="880" y="834"/>
                    <a:pt x="919" y="834"/>
                  </a:cubicBezTo>
                  <a:cubicBezTo>
                    <a:pt x="1112" y="834"/>
                    <a:pt x="1180" y="1055"/>
                    <a:pt x="1239" y="1244"/>
                  </a:cubicBezTo>
                  <a:cubicBezTo>
                    <a:pt x="1251" y="1363"/>
                    <a:pt x="1179" y="1422"/>
                    <a:pt x="1096" y="1482"/>
                  </a:cubicBezTo>
                  <a:lnTo>
                    <a:pt x="1096" y="1732"/>
                  </a:lnTo>
                  <a:cubicBezTo>
                    <a:pt x="1084" y="1732"/>
                    <a:pt x="1072" y="1744"/>
                    <a:pt x="1072" y="1779"/>
                  </a:cubicBezTo>
                  <a:cubicBezTo>
                    <a:pt x="1072" y="1803"/>
                    <a:pt x="1084" y="1827"/>
                    <a:pt x="1120" y="1863"/>
                  </a:cubicBezTo>
                  <a:cubicBezTo>
                    <a:pt x="1131" y="1864"/>
                    <a:pt x="1142" y="1864"/>
                    <a:pt x="1152" y="1864"/>
                  </a:cubicBezTo>
                  <a:cubicBezTo>
                    <a:pt x="1471" y="1864"/>
                    <a:pt x="1556" y="1524"/>
                    <a:pt x="1775" y="1351"/>
                  </a:cubicBezTo>
                  <a:cubicBezTo>
                    <a:pt x="1834" y="1041"/>
                    <a:pt x="1596" y="934"/>
                    <a:pt x="1441" y="756"/>
                  </a:cubicBezTo>
                  <a:cubicBezTo>
                    <a:pt x="1322" y="672"/>
                    <a:pt x="1346" y="553"/>
                    <a:pt x="1382" y="434"/>
                  </a:cubicBezTo>
                  <a:cubicBezTo>
                    <a:pt x="1406" y="315"/>
                    <a:pt x="1358" y="208"/>
                    <a:pt x="1287" y="136"/>
                  </a:cubicBezTo>
                  <a:cubicBezTo>
                    <a:pt x="1227" y="89"/>
                    <a:pt x="1168" y="53"/>
                    <a:pt x="1084" y="17"/>
                  </a:cubicBezTo>
                  <a:cubicBezTo>
                    <a:pt x="1052" y="5"/>
                    <a:pt x="1019" y="0"/>
                    <a:pt x="98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3" name="Google Shape;3403;p35"/>
            <p:cNvSpPr/>
            <p:nvPr/>
          </p:nvSpPr>
          <p:spPr>
            <a:xfrm>
              <a:off x="579850" y="-1149386"/>
              <a:ext cx="47024" cy="56019"/>
            </a:xfrm>
            <a:custGeom>
              <a:avLst/>
              <a:gdLst/>
              <a:ahLst/>
              <a:cxnLst/>
              <a:rect l="l" t="t" r="r" b="b"/>
              <a:pathLst>
                <a:path w="1490" h="1775" extrusionOk="0">
                  <a:moveTo>
                    <a:pt x="1120" y="1"/>
                  </a:moveTo>
                  <a:cubicBezTo>
                    <a:pt x="904" y="217"/>
                    <a:pt x="708" y="462"/>
                    <a:pt x="390" y="462"/>
                  </a:cubicBezTo>
                  <a:cubicBezTo>
                    <a:pt x="357" y="462"/>
                    <a:pt x="322" y="459"/>
                    <a:pt x="287" y="453"/>
                  </a:cubicBezTo>
                  <a:cubicBezTo>
                    <a:pt x="274" y="451"/>
                    <a:pt x="262" y="450"/>
                    <a:pt x="250" y="450"/>
                  </a:cubicBezTo>
                  <a:cubicBezTo>
                    <a:pt x="121" y="450"/>
                    <a:pt x="1" y="567"/>
                    <a:pt x="1" y="763"/>
                  </a:cubicBezTo>
                  <a:cubicBezTo>
                    <a:pt x="87" y="744"/>
                    <a:pt x="176" y="717"/>
                    <a:pt x="253" y="717"/>
                  </a:cubicBezTo>
                  <a:cubicBezTo>
                    <a:pt x="367" y="717"/>
                    <a:pt x="453" y="777"/>
                    <a:pt x="453" y="1013"/>
                  </a:cubicBezTo>
                  <a:cubicBezTo>
                    <a:pt x="406" y="1096"/>
                    <a:pt x="370" y="1132"/>
                    <a:pt x="322" y="1192"/>
                  </a:cubicBezTo>
                  <a:cubicBezTo>
                    <a:pt x="263" y="1251"/>
                    <a:pt x="227" y="1311"/>
                    <a:pt x="227" y="1406"/>
                  </a:cubicBezTo>
                  <a:cubicBezTo>
                    <a:pt x="310" y="1525"/>
                    <a:pt x="382" y="1656"/>
                    <a:pt x="453" y="1775"/>
                  </a:cubicBezTo>
                  <a:cubicBezTo>
                    <a:pt x="608" y="1775"/>
                    <a:pt x="739" y="1763"/>
                    <a:pt x="882" y="1763"/>
                  </a:cubicBezTo>
                  <a:cubicBezTo>
                    <a:pt x="965" y="1632"/>
                    <a:pt x="1049" y="1513"/>
                    <a:pt x="1120" y="1394"/>
                  </a:cubicBezTo>
                  <a:cubicBezTo>
                    <a:pt x="1108" y="1358"/>
                    <a:pt x="1096" y="1346"/>
                    <a:pt x="1084" y="1334"/>
                  </a:cubicBezTo>
                  <a:cubicBezTo>
                    <a:pt x="1037" y="1311"/>
                    <a:pt x="1001" y="1299"/>
                    <a:pt x="965" y="1287"/>
                  </a:cubicBezTo>
                  <a:cubicBezTo>
                    <a:pt x="894" y="1227"/>
                    <a:pt x="929" y="1168"/>
                    <a:pt x="941" y="1108"/>
                  </a:cubicBezTo>
                  <a:cubicBezTo>
                    <a:pt x="977" y="894"/>
                    <a:pt x="1132" y="834"/>
                    <a:pt x="1263" y="715"/>
                  </a:cubicBezTo>
                  <a:lnTo>
                    <a:pt x="1346" y="584"/>
                  </a:lnTo>
                  <a:cubicBezTo>
                    <a:pt x="1489" y="287"/>
                    <a:pt x="1299" y="156"/>
                    <a:pt x="112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4" name="Google Shape;3404;p35"/>
            <p:cNvSpPr/>
            <p:nvPr/>
          </p:nvSpPr>
          <p:spPr>
            <a:xfrm>
              <a:off x="1148734" y="-1362883"/>
              <a:ext cx="59049" cy="38440"/>
            </a:xfrm>
            <a:custGeom>
              <a:avLst/>
              <a:gdLst/>
              <a:ahLst/>
              <a:cxnLst/>
              <a:rect l="l" t="t" r="r" b="b"/>
              <a:pathLst>
                <a:path w="1871" h="1218" extrusionOk="0">
                  <a:moveTo>
                    <a:pt x="1686" y="1"/>
                  </a:moveTo>
                  <a:cubicBezTo>
                    <a:pt x="1659" y="1"/>
                    <a:pt x="1630" y="9"/>
                    <a:pt x="1596" y="27"/>
                  </a:cubicBezTo>
                  <a:cubicBezTo>
                    <a:pt x="1334" y="120"/>
                    <a:pt x="1083" y="268"/>
                    <a:pt x="810" y="268"/>
                  </a:cubicBezTo>
                  <a:cubicBezTo>
                    <a:pt x="699" y="268"/>
                    <a:pt x="585" y="244"/>
                    <a:pt x="465" y="182"/>
                  </a:cubicBezTo>
                  <a:cubicBezTo>
                    <a:pt x="459" y="178"/>
                    <a:pt x="452" y="176"/>
                    <a:pt x="443" y="176"/>
                  </a:cubicBezTo>
                  <a:cubicBezTo>
                    <a:pt x="360" y="176"/>
                    <a:pt x="191" y="383"/>
                    <a:pt x="60" y="491"/>
                  </a:cubicBezTo>
                  <a:cubicBezTo>
                    <a:pt x="1" y="551"/>
                    <a:pt x="25" y="670"/>
                    <a:pt x="108" y="670"/>
                  </a:cubicBezTo>
                  <a:cubicBezTo>
                    <a:pt x="129" y="668"/>
                    <a:pt x="149" y="668"/>
                    <a:pt x="167" y="668"/>
                  </a:cubicBezTo>
                  <a:cubicBezTo>
                    <a:pt x="598" y="668"/>
                    <a:pt x="208" y="1058"/>
                    <a:pt x="322" y="1218"/>
                  </a:cubicBezTo>
                  <a:lnTo>
                    <a:pt x="418" y="1218"/>
                  </a:lnTo>
                  <a:cubicBezTo>
                    <a:pt x="472" y="712"/>
                    <a:pt x="831" y="633"/>
                    <a:pt x="1148" y="633"/>
                  </a:cubicBezTo>
                  <a:cubicBezTo>
                    <a:pt x="1175" y="633"/>
                    <a:pt x="1201" y="633"/>
                    <a:pt x="1227" y="634"/>
                  </a:cubicBezTo>
                  <a:cubicBezTo>
                    <a:pt x="1272" y="634"/>
                    <a:pt x="1313" y="635"/>
                    <a:pt x="1351" y="635"/>
                  </a:cubicBezTo>
                  <a:cubicBezTo>
                    <a:pt x="1547" y="635"/>
                    <a:pt x="1652" y="610"/>
                    <a:pt x="1632" y="301"/>
                  </a:cubicBezTo>
                  <a:cubicBezTo>
                    <a:pt x="1632" y="277"/>
                    <a:pt x="1775" y="253"/>
                    <a:pt x="1870" y="217"/>
                  </a:cubicBezTo>
                  <a:cubicBezTo>
                    <a:pt x="1833" y="106"/>
                    <a:pt x="1781" y="1"/>
                    <a:pt x="168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5" name="Google Shape;3405;p35"/>
            <p:cNvSpPr/>
            <p:nvPr/>
          </p:nvSpPr>
          <p:spPr>
            <a:xfrm>
              <a:off x="822603" y="-1412462"/>
              <a:ext cx="62394" cy="32033"/>
            </a:xfrm>
            <a:custGeom>
              <a:avLst/>
              <a:gdLst/>
              <a:ahLst/>
              <a:cxnLst/>
              <a:rect l="l" t="t" r="r" b="b"/>
              <a:pathLst>
                <a:path w="1977" h="1015" extrusionOk="0">
                  <a:moveTo>
                    <a:pt x="1533" y="0"/>
                  </a:moveTo>
                  <a:cubicBezTo>
                    <a:pt x="1346" y="0"/>
                    <a:pt x="1206" y="123"/>
                    <a:pt x="1096" y="360"/>
                  </a:cubicBezTo>
                  <a:cubicBezTo>
                    <a:pt x="906" y="334"/>
                    <a:pt x="729" y="183"/>
                    <a:pt x="537" y="183"/>
                  </a:cubicBezTo>
                  <a:cubicBezTo>
                    <a:pt x="464" y="183"/>
                    <a:pt x="389" y="205"/>
                    <a:pt x="310" y="264"/>
                  </a:cubicBezTo>
                  <a:cubicBezTo>
                    <a:pt x="262" y="324"/>
                    <a:pt x="250" y="384"/>
                    <a:pt x="298" y="467"/>
                  </a:cubicBezTo>
                  <a:cubicBezTo>
                    <a:pt x="314" y="508"/>
                    <a:pt x="325" y="521"/>
                    <a:pt x="346" y="521"/>
                  </a:cubicBezTo>
                  <a:cubicBezTo>
                    <a:pt x="355" y="521"/>
                    <a:pt x="367" y="518"/>
                    <a:pt x="381" y="515"/>
                  </a:cubicBezTo>
                  <a:lnTo>
                    <a:pt x="381" y="515"/>
                  </a:lnTo>
                  <a:cubicBezTo>
                    <a:pt x="368" y="534"/>
                    <a:pt x="356" y="541"/>
                    <a:pt x="347" y="541"/>
                  </a:cubicBezTo>
                  <a:cubicBezTo>
                    <a:pt x="318" y="541"/>
                    <a:pt x="304" y="476"/>
                    <a:pt x="282" y="476"/>
                  </a:cubicBezTo>
                  <a:cubicBezTo>
                    <a:pt x="280" y="476"/>
                    <a:pt x="277" y="477"/>
                    <a:pt x="274" y="479"/>
                  </a:cubicBezTo>
                  <a:cubicBezTo>
                    <a:pt x="155" y="503"/>
                    <a:pt x="84" y="562"/>
                    <a:pt x="36" y="681"/>
                  </a:cubicBezTo>
                  <a:cubicBezTo>
                    <a:pt x="0" y="812"/>
                    <a:pt x="12" y="931"/>
                    <a:pt x="95" y="1015"/>
                  </a:cubicBezTo>
                  <a:cubicBezTo>
                    <a:pt x="381" y="943"/>
                    <a:pt x="655" y="800"/>
                    <a:pt x="965" y="753"/>
                  </a:cubicBezTo>
                  <a:cubicBezTo>
                    <a:pt x="1250" y="717"/>
                    <a:pt x="1619" y="765"/>
                    <a:pt x="1870" y="503"/>
                  </a:cubicBezTo>
                  <a:cubicBezTo>
                    <a:pt x="1977" y="324"/>
                    <a:pt x="1965" y="169"/>
                    <a:pt x="1786" y="62"/>
                  </a:cubicBezTo>
                  <a:cubicBezTo>
                    <a:pt x="1693" y="21"/>
                    <a:pt x="1609" y="0"/>
                    <a:pt x="153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6" name="Google Shape;3406;p35"/>
            <p:cNvSpPr/>
            <p:nvPr/>
          </p:nvSpPr>
          <p:spPr>
            <a:xfrm>
              <a:off x="1081860" y="-1445094"/>
              <a:ext cx="47372" cy="22597"/>
            </a:xfrm>
            <a:custGeom>
              <a:avLst/>
              <a:gdLst/>
              <a:ahLst/>
              <a:cxnLst/>
              <a:rect l="l" t="t" r="r" b="b"/>
              <a:pathLst>
                <a:path w="1501" h="716" extrusionOk="0">
                  <a:moveTo>
                    <a:pt x="775" y="0"/>
                  </a:moveTo>
                  <a:cubicBezTo>
                    <a:pt x="735" y="0"/>
                    <a:pt x="695" y="18"/>
                    <a:pt x="655" y="25"/>
                  </a:cubicBezTo>
                  <a:cubicBezTo>
                    <a:pt x="429" y="72"/>
                    <a:pt x="191" y="1"/>
                    <a:pt x="1" y="167"/>
                  </a:cubicBezTo>
                  <a:cubicBezTo>
                    <a:pt x="15" y="158"/>
                    <a:pt x="28" y="155"/>
                    <a:pt x="41" y="155"/>
                  </a:cubicBezTo>
                  <a:cubicBezTo>
                    <a:pt x="121" y="155"/>
                    <a:pt x="182" y="302"/>
                    <a:pt x="269" y="302"/>
                  </a:cubicBezTo>
                  <a:cubicBezTo>
                    <a:pt x="299" y="302"/>
                    <a:pt x="332" y="285"/>
                    <a:pt x="370" y="239"/>
                  </a:cubicBezTo>
                  <a:cubicBezTo>
                    <a:pt x="396" y="205"/>
                    <a:pt x="425" y="191"/>
                    <a:pt x="453" y="191"/>
                  </a:cubicBezTo>
                  <a:cubicBezTo>
                    <a:pt x="514" y="191"/>
                    <a:pt x="571" y="253"/>
                    <a:pt x="596" y="310"/>
                  </a:cubicBezTo>
                  <a:cubicBezTo>
                    <a:pt x="667" y="536"/>
                    <a:pt x="453" y="429"/>
                    <a:pt x="393" y="489"/>
                  </a:cubicBezTo>
                  <a:cubicBezTo>
                    <a:pt x="334" y="548"/>
                    <a:pt x="215" y="584"/>
                    <a:pt x="274" y="715"/>
                  </a:cubicBezTo>
                  <a:cubicBezTo>
                    <a:pt x="1251" y="679"/>
                    <a:pt x="1251" y="679"/>
                    <a:pt x="1501" y="203"/>
                  </a:cubicBezTo>
                  <a:cubicBezTo>
                    <a:pt x="1467" y="184"/>
                    <a:pt x="1432" y="178"/>
                    <a:pt x="1395" y="178"/>
                  </a:cubicBezTo>
                  <a:cubicBezTo>
                    <a:pt x="1286" y="178"/>
                    <a:pt x="1169" y="239"/>
                    <a:pt x="1068" y="239"/>
                  </a:cubicBezTo>
                  <a:cubicBezTo>
                    <a:pt x="986" y="239"/>
                    <a:pt x="915" y="198"/>
                    <a:pt x="870" y="48"/>
                  </a:cubicBezTo>
                  <a:cubicBezTo>
                    <a:pt x="838" y="11"/>
                    <a:pt x="806" y="0"/>
                    <a:pt x="7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7" name="Google Shape;3407;p35"/>
            <p:cNvSpPr/>
            <p:nvPr/>
          </p:nvSpPr>
          <p:spPr>
            <a:xfrm>
              <a:off x="815091" y="-1261168"/>
              <a:ext cx="39860" cy="40428"/>
            </a:xfrm>
            <a:custGeom>
              <a:avLst/>
              <a:gdLst/>
              <a:ahLst/>
              <a:cxnLst/>
              <a:rect l="l" t="t" r="r" b="b"/>
              <a:pathLst>
                <a:path w="1263" h="1281" extrusionOk="0">
                  <a:moveTo>
                    <a:pt x="536" y="0"/>
                  </a:moveTo>
                  <a:cubicBezTo>
                    <a:pt x="442" y="0"/>
                    <a:pt x="335" y="76"/>
                    <a:pt x="262" y="173"/>
                  </a:cubicBezTo>
                  <a:cubicBezTo>
                    <a:pt x="155" y="316"/>
                    <a:pt x="83" y="483"/>
                    <a:pt x="0" y="650"/>
                  </a:cubicBezTo>
                  <a:cubicBezTo>
                    <a:pt x="132" y="837"/>
                    <a:pt x="193" y="1156"/>
                    <a:pt x="474" y="1156"/>
                  </a:cubicBezTo>
                  <a:cubicBezTo>
                    <a:pt x="497" y="1156"/>
                    <a:pt x="522" y="1154"/>
                    <a:pt x="548" y="1150"/>
                  </a:cubicBezTo>
                  <a:cubicBezTo>
                    <a:pt x="714" y="888"/>
                    <a:pt x="1262" y="1281"/>
                    <a:pt x="1226" y="662"/>
                  </a:cubicBezTo>
                  <a:cubicBezTo>
                    <a:pt x="1169" y="652"/>
                    <a:pt x="1111" y="619"/>
                    <a:pt x="1066" y="619"/>
                  </a:cubicBezTo>
                  <a:cubicBezTo>
                    <a:pt x="1055" y="619"/>
                    <a:pt x="1045" y="621"/>
                    <a:pt x="1036" y="626"/>
                  </a:cubicBezTo>
                  <a:cubicBezTo>
                    <a:pt x="982" y="653"/>
                    <a:pt x="982" y="807"/>
                    <a:pt x="920" y="807"/>
                  </a:cubicBezTo>
                  <a:cubicBezTo>
                    <a:pt x="900" y="807"/>
                    <a:pt x="872" y="790"/>
                    <a:pt x="834" y="745"/>
                  </a:cubicBezTo>
                  <a:cubicBezTo>
                    <a:pt x="714" y="602"/>
                    <a:pt x="595" y="435"/>
                    <a:pt x="512" y="257"/>
                  </a:cubicBezTo>
                  <a:cubicBezTo>
                    <a:pt x="488" y="185"/>
                    <a:pt x="869" y="293"/>
                    <a:pt x="655" y="54"/>
                  </a:cubicBezTo>
                  <a:cubicBezTo>
                    <a:pt x="621" y="17"/>
                    <a:pt x="580" y="0"/>
                    <a:pt x="5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8" name="Google Shape;3408;p35"/>
            <p:cNvSpPr/>
            <p:nvPr/>
          </p:nvSpPr>
          <p:spPr>
            <a:xfrm>
              <a:off x="790286" y="-1240686"/>
              <a:ext cx="42101" cy="32349"/>
            </a:xfrm>
            <a:custGeom>
              <a:avLst/>
              <a:gdLst/>
              <a:ahLst/>
              <a:cxnLst/>
              <a:rect l="l" t="t" r="r" b="b"/>
              <a:pathLst>
                <a:path w="1334" h="1025" extrusionOk="0">
                  <a:moveTo>
                    <a:pt x="786" y="1"/>
                  </a:moveTo>
                  <a:cubicBezTo>
                    <a:pt x="560" y="322"/>
                    <a:pt x="167" y="489"/>
                    <a:pt x="0" y="894"/>
                  </a:cubicBezTo>
                  <a:lnTo>
                    <a:pt x="0" y="1025"/>
                  </a:lnTo>
                  <a:cubicBezTo>
                    <a:pt x="8" y="1025"/>
                    <a:pt x="16" y="1025"/>
                    <a:pt x="24" y="1025"/>
                  </a:cubicBezTo>
                  <a:cubicBezTo>
                    <a:pt x="512" y="1025"/>
                    <a:pt x="889" y="665"/>
                    <a:pt x="1334" y="501"/>
                  </a:cubicBezTo>
                  <a:cubicBezTo>
                    <a:pt x="1096" y="429"/>
                    <a:pt x="1060" y="25"/>
                    <a:pt x="78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9" name="Google Shape;3409;p35"/>
            <p:cNvSpPr/>
            <p:nvPr/>
          </p:nvSpPr>
          <p:spPr>
            <a:xfrm>
              <a:off x="471634" y="-1236867"/>
              <a:ext cx="59049" cy="18778"/>
            </a:xfrm>
            <a:custGeom>
              <a:avLst/>
              <a:gdLst/>
              <a:ahLst/>
              <a:cxnLst/>
              <a:rect l="l" t="t" r="r" b="b"/>
              <a:pathLst>
                <a:path w="1871" h="595" extrusionOk="0">
                  <a:moveTo>
                    <a:pt x="723" y="1"/>
                  </a:moveTo>
                  <a:cubicBezTo>
                    <a:pt x="495" y="1"/>
                    <a:pt x="11" y="270"/>
                    <a:pt x="1" y="439"/>
                  </a:cubicBezTo>
                  <a:cubicBezTo>
                    <a:pt x="1" y="487"/>
                    <a:pt x="48" y="546"/>
                    <a:pt x="72" y="594"/>
                  </a:cubicBezTo>
                  <a:cubicBezTo>
                    <a:pt x="111" y="556"/>
                    <a:pt x="165" y="546"/>
                    <a:pt x="224" y="546"/>
                  </a:cubicBezTo>
                  <a:cubicBezTo>
                    <a:pt x="288" y="546"/>
                    <a:pt x="359" y="557"/>
                    <a:pt x="422" y="557"/>
                  </a:cubicBezTo>
                  <a:cubicBezTo>
                    <a:pt x="555" y="557"/>
                    <a:pt x="658" y="506"/>
                    <a:pt x="608" y="189"/>
                  </a:cubicBezTo>
                  <a:lnTo>
                    <a:pt x="608" y="189"/>
                  </a:lnTo>
                  <a:cubicBezTo>
                    <a:pt x="946" y="429"/>
                    <a:pt x="1218" y="548"/>
                    <a:pt x="1448" y="548"/>
                  </a:cubicBezTo>
                  <a:cubicBezTo>
                    <a:pt x="1606" y="548"/>
                    <a:pt x="1744" y="491"/>
                    <a:pt x="1870" y="380"/>
                  </a:cubicBezTo>
                  <a:cubicBezTo>
                    <a:pt x="1870" y="356"/>
                    <a:pt x="1858" y="320"/>
                    <a:pt x="1846" y="308"/>
                  </a:cubicBezTo>
                  <a:cubicBezTo>
                    <a:pt x="1751" y="177"/>
                    <a:pt x="1620" y="142"/>
                    <a:pt x="1489" y="130"/>
                  </a:cubicBezTo>
                  <a:lnTo>
                    <a:pt x="1418" y="130"/>
                  </a:lnTo>
                  <a:cubicBezTo>
                    <a:pt x="1306" y="154"/>
                    <a:pt x="1202" y="198"/>
                    <a:pt x="1100" y="198"/>
                  </a:cubicBezTo>
                  <a:cubicBezTo>
                    <a:pt x="1006" y="198"/>
                    <a:pt x="914" y="161"/>
                    <a:pt x="822" y="34"/>
                  </a:cubicBezTo>
                  <a:cubicBezTo>
                    <a:pt x="803" y="11"/>
                    <a:pt x="768" y="1"/>
                    <a:pt x="7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0" name="Google Shape;3410;p35"/>
            <p:cNvSpPr/>
            <p:nvPr/>
          </p:nvSpPr>
          <p:spPr>
            <a:xfrm>
              <a:off x="745188" y="-1401385"/>
              <a:ext cx="60911" cy="37115"/>
            </a:xfrm>
            <a:custGeom>
              <a:avLst/>
              <a:gdLst/>
              <a:ahLst/>
              <a:cxnLst/>
              <a:rect l="l" t="t" r="r" b="b"/>
              <a:pathLst>
                <a:path w="1930" h="1176" extrusionOk="0">
                  <a:moveTo>
                    <a:pt x="1464" y="0"/>
                  </a:moveTo>
                  <a:cubicBezTo>
                    <a:pt x="1249" y="0"/>
                    <a:pt x="1093" y="156"/>
                    <a:pt x="989" y="402"/>
                  </a:cubicBezTo>
                  <a:cubicBezTo>
                    <a:pt x="876" y="491"/>
                    <a:pt x="768" y="562"/>
                    <a:pt x="673" y="562"/>
                  </a:cubicBezTo>
                  <a:cubicBezTo>
                    <a:pt x="578" y="562"/>
                    <a:pt x="495" y="491"/>
                    <a:pt x="429" y="294"/>
                  </a:cubicBezTo>
                  <a:lnTo>
                    <a:pt x="310" y="294"/>
                  </a:lnTo>
                  <a:cubicBezTo>
                    <a:pt x="286" y="271"/>
                    <a:pt x="262" y="259"/>
                    <a:pt x="239" y="259"/>
                  </a:cubicBezTo>
                  <a:cubicBezTo>
                    <a:pt x="215" y="259"/>
                    <a:pt x="191" y="271"/>
                    <a:pt x="167" y="294"/>
                  </a:cubicBezTo>
                  <a:cubicBezTo>
                    <a:pt x="1" y="545"/>
                    <a:pt x="334" y="783"/>
                    <a:pt x="203" y="1056"/>
                  </a:cubicBezTo>
                  <a:lnTo>
                    <a:pt x="322" y="1176"/>
                  </a:lnTo>
                  <a:cubicBezTo>
                    <a:pt x="607" y="1067"/>
                    <a:pt x="876" y="943"/>
                    <a:pt x="1162" y="943"/>
                  </a:cubicBezTo>
                  <a:cubicBezTo>
                    <a:pt x="1222" y="943"/>
                    <a:pt x="1284" y="949"/>
                    <a:pt x="1346" y="961"/>
                  </a:cubicBezTo>
                  <a:cubicBezTo>
                    <a:pt x="1382" y="949"/>
                    <a:pt x="1394" y="937"/>
                    <a:pt x="1417" y="926"/>
                  </a:cubicBezTo>
                  <a:cubicBezTo>
                    <a:pt x="1441" y="830"/>
                    <a:pt x="1441" y="759"/>
                    <a:pt x="1441" y="664"/>
                  </a:cubicBezTo>
                  <a:cubicBezTo>
                    <a:pt x="1465" y="628"/>
                    <a:pt x="1501" y="580"/>
                    <a:pt x="1525" y="545"/>
                  </a:cubicBezTo>
                  <a:cubicBezTo>
                    <a:pt x="1620" y="390"/>
                    <a:pt x="1929" y="461"/>
                    <a:pt x="1870" y="152"/>
                  </a:cubicBezTo>
                  <a:cubicBezTo>
                    <a:pt x="1798" y="104"/>
                    <a:pt x="1715" y="68"/>
                    <a:pt x="1644" y="33"/>
                  </a:cubicBezTo>
                  <a:cubicBezTo>
                    <a:pt x="1580" y="10"/>
                    <a:pt x="1520" y="0"/>
                    <a:pt x="146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1" name="Google Shape;3411;p35"/>
            <p:cNvSpPr/>
            <p:nvPr/>
          </p:nvSpPr>
          <p:spPr>
            <a:xfrm>
              <a:off x="766995" y="-1375191"/>
              <a:ext cx="37209" cy="46614"/>
            </a:xfrm>
            <a:custGeom>
              <a:avLst/>
              <a:gdLst/>
              <a:ahLst/>
              <a:cxnLst/>
              <a:rect l="l" t="t" r="r" b="b"/>
              <a:pathLst>
                <a:path w="1179" h="1477" extrusionOk="0">
                  <a:moveTo>
                    <a:pt x="750" y="96"/>
                  </a:moveTo>
                  <a:cubicBezTo>
                    <a:pt x="488" y="215"/>
                    <a:pt x="95" y="0"/>
                    <a:pt x="0" y="477"/>
                  </a:cubicBezTo>
                  <a:cubicBezTo>
                    <a:pt x="0" y="536"/>
                    <a:pt x="0" y="596"/>
                    <a:pt x="12" y="655"/>
                  </a:cubicBezTo>
                  <a:cubicBezTo>
                    <a:pt x="214" y="893"/>
                    <a:pt x="250" y="1215"/>
                    <a:pt x="417" y="1477"/>
                  </a:cubicBezTo>
                  <a:cubicBezTo>
                    <a:pt x="643" y="1322"/>
                    <a:pt x="893" y="1203"/>
                    <a:pt x="607" y="834"/>
                  </a:cubicBezTo>
                  <a:cubicBezTo>
                    <a:pt x="476" y="667"/>
                    <a:pt x="607" y="524"/>
                    <a:pt x="786" y="524"/>
                  </a:cubicBezTo>
                  <a:cubicBezTo>
                    <a:pt x="794" y="523"/>
                    <a:pt x="802" y="522"/>
                    <a:pt x="810" y="522"/>
                  </a:cubicBezTo>
                  <a:cubicBezTo>
                    <a:pt x="887" y="522"/>
                    <a:pt x="980" y="574"/>
                    <a:pt x="1051" y="574"/>
                  </a:cubicBezTo>
                  <a:cubicBezTo>
                    <a:pt x="1111" y="574"/>
                    <a:pt x="1157" y="538"/>
                    <a:pt x="1167" y="405"/>
                  </a:cubicBezTo>
                  <a:cubicBezTo>
                    <a:pt x="1179" y="167"/>
                    <a:pt x="929" y="131"/>
                    <a:pt x="750" y="96"/>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2" name="Google Shape;3412;p35"/>
            <p:cNvSpPr/>
            <p:nvPr/>
          </p:nvSpPr>
          <p:spPr>
            <a:xfrm>
              <a:off x="260756" y="-1034006"/>
              <a:ext cx="30550" cy="24112"/>
            </a:xfrm>
            <a:custGeom>
              <a:avLst/>
              <a:gdLst/>
              <a:ahLst/>
              <a:cxnLst/>
              <a:rect l="l" t="t" r="r" b="b"/>
              <a:pathLst>
                <a:path w="968" h="764" extrusionOk="0">
                  <a:moveTo>
                    <a:pt x="295" y="1"/>
                  </a:moveTo>
                  <a:cubicBezTo>
                    <a:pt x="50" y="1"/>
                    <a:pt x="160" y="370"/>
                    <a:pt x="87" y="548"/>
                  </a:cubicBezTo>
                  <a:cubicBezTo>
                    <a:pt x="1" y="729"/>
                    <a:pt x="83" y="754"/>
                    <a:pt x="176" y="754"/>
                  </a:cubicBezTo>
                  <a:cubicBezTo>
                    <a:pt x="211" y="754"/>
                    <a:pt x="248" y="750"/>
                    <a:pt x="277" y="750"/>
                  </a:cubicBezTo>
                  <a:cubicBezTo>
                    <a:pt x="317" y="759"/>
                    <a:pt x="354" y="764"/>
                    <a:pt x="391" y="764"/>
                  </a:cubicBezTo>
                  <a:cubicBezTo>
                    <a:pt x="685" y="764"/>
                    <a:pt x="878" y="485"/>
                    <a:pt x="920" y="262"/>
                  </a:cubicBezTo>
                  <a:cubicBezTo>
                    <a:pt x="968" y="12"/>
                    <a:pt x="599" y="83"/>
                    <a:pt x="420" y="24"/>
                  </a:cubicBezTo>
                  <a:cubicBezTo>
                    <a:pt x="370" y="8"/>
                    <a:pt x="329" y="1"/>
                    <a:pt x="29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3" name="Google Shape;3413;p35"/>
            <p:cNvSpPr/>
            <p:nvPr/>
          </p:nvSpPr>
          <p:spPr>
            <a:xfrm>
              <a:off x="1084480" y="-1459738"/>
              <a:ext cx="63562" cy="17642"/>
            </a:xfrm>
            <a:custGeom>
              <a:avLst/>
              <a:gdLst/>
              <a:ahLst/>
              <a:cxnLst/>
              <a:rect l="l" t="t" r="r" b="b"/>
              <a:pathLst>
                <a:path w="2014" h="559" extrusionOk="0">
                  <a:moveTo>
                    <a:pt x="251" y="0"/>
                  </a:moveTo>
                  <a:cubicBezTo>
                    <a:pt x="215" y="131"/>
                    <a:pt x="72" y="167"/>
                    <a:pt x="1" y="250"/>
                  </a:cubicBezTo>
                  <a:cubicBezTo>
                    <a:pt x="156" y="465"/>
                    <a:pt x="418" y="286"/>
                    <a:pt x="572" y="489"/>
                  </a:cubicBezTo>
                  <a:cubicBezTo>
                    <a:pt x="593" y="542"/>
                    <a:pt x="616" y="558"/>
                    <a:pt x="640" y="558"/>
                  </a:cubicBezTo>
                  <a:cubicBezTo>
                    <a:pt x="682" y="558"/>
                    <a:pt x="728" y="510"/>
                    <a:pt x="771" y="510"/>
                  </a:cubicBezTo>
                  <a:cubicBezTo>
                    <a:pt x="776" y="510"/>
                    <a:pt x="781" y="511"/>
                    <a:pt x="787" y="512"/>
                  </a:cubicBezTo>
                  <a:lnTo>
                    <a:pt x="1239" y="369"/>
                  </a:lnTo>
                  <a:cubicBezTo>
                    <a:pt x="1377" y="408"/>
                    <a:pt x="1519" y="480"/>
                    <a:pt x="1663" y="480"/>
                  </a:cubicBezTo>
                  <a:cubicBezTo>
                    <a:pt x="1744" y="480"/>
                    <a:pt x="1825" y="457"/>
                    <a:pt x="1906" y="393"/>
                  </a:cubicBezTo>
                  <a:cubicBezTo>
                    <a:pt x="1954" y="369"/>
                    <a:pt x="1977" y="346"/>
                    <a:pt x="2013" y="334"/>
                  </a:cubicBezTo>
                  <a:lnTo>
                    <a:pt x="1918" y="155"/>
                  </a:lnTo>
                  <a:cubicBezTo>
                    <a:pt x="1794" y="176"/>
                    <a:pt x="1671" y="185"/>
                    <a:pt x="1548" y="185"/>
                  </a:cubicBezTo>
                  <a:cubicBezTo>
                    <a:pt x="1112" y="185"/>
                    <a:pt x="678" y="75"/>
                    <a:pt x="2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4" name="Google Shape;3414;p35"/>
            <p:cNvSpPr/>
            <p:nvPr/>
          </p:nvSpPr>
          <p:spPr>
            <a:xfrm>
              <a:off x="706497" y="-1306392"/>
              <a:ext cx="33454" cy="25532"/>
            </a:xfrm>
            <a:custGeom>
              <a:avLst/>
              <a:gdLst/>
              <a:ahLst/>
              <a:cxnLst/>
              <a:rect l="l" t="t" r="r" b="b"/>
              <a:pathLst>
                <a:path w="1060" h="809" extrusionOk="0">
                  <a:moveTo>
                    <a:pt x="139" y="1"/>
                  </a:moveTo>
                  <a:cubicBezTo>
                    <a:pt x="67" y="1"/>
                    <a:pt x="10" y="133"/>
                    <a:pt x="0" y="249"/>
                  </a:cubicBezTo>
                  <a:lnTo>
                    <a:pt x="0" y="809"/>
                  </a:lnTo>
                  <a:cubicBezTo>
                    <a:pt x="106" y="711"/>
                    <a:pt x="205" y="537"/>
                    <a:pt x="349" y="537"/>
                  </a:cubicBezTo>
                  <a:cubicBezTo>
                    <a:pt x="416" y="537"/>
                    <a:pt x="492" y="575"/>
                    <a:pt x="584" y="678"/>
                  </a:cubicBezTo>
                  <a:cubicBezTo>
                    <a:pt x="593" y="697"/>
                    <a:pt x="616" y="703"/>
                    <a:pt x="645" y="703"/>
                  </a:cubicBezTo>
                  <a:cubicBezTo>
                    <a:pt x="687" y="703"/>
                    <a:pt x="743" y="690"/>
                    <a:pt x="786" y="690"/>
                  </a:cubicBezTo>
                  <a:cubicBezTo>
                    <a:pt x="655" y="380"/>
                    <a:pt x="1060" y="356"/>
                    <a:pt x="1060" y="82"/>
                  </a:cubicBezTo>
                  <a:cubicBezTo>
                    <a:pt x="1045" y="81"/>
                    <a:pt x="1030" y="81"/>
                    <a:pt x="1015" y="81"/>
                  </a:cubicBezTo>
                  <a:cubicBezTo>
                    <a:pt x="830" y="81"/>
                    <a:pt x="661" y="161"/>
                    <a:pt x="497" y="161"/>
                  </a:cubicBezTo>
                  <a:cubicBezTo>
                    <a:pt x="393" y="161"/>
                    <a:pt x="292" y="129"/>
                    <a:pt x="191" y="23"/>
                  </a:cubicBezTo>
                  <a:cubicBezTo>
                    <a:pt x="173" y="7"/>
                    <a:pt x="156" y="1"/>
                    <a:pt x="13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5" name="Google Shape;3415;p35"/>
            <p:cNvSpPr/>
            <p:nvPr/>
          </p:nvSpPr>
          <p:spPr>
            <a:xfrm>
              <a:off x="496439" y="-1260979"/>
              <a:ext cx="55262" cy="36105"/>
            </a:xfrm>
            <a:custGeom>
              <a:avLst/>
              <a:gdLst/>
              <a:ahLst/>
              <a:cxnLst/>
              <a:rect l="l" t="t" r="r" b="b"/>
              <a:pathLst>
                <a:path w="1751" h="1144" extrusionOk="0">
                  <a:moveTo>
                    <a:pt x="96" y="1"/>
                  </a:moveTo>
                  <a:lnTo>
                    <a:pt x="96" y="1"/>
                  </a:lnTo>
                  <a:cubicBezTo>
                    <a:pt x="1" y="501"/>
                    <a:pt x="489" y="560"/>
                    <a:pt x="644" y="894"/>
                  </a:cubicBezTo>
                  <a:cubicBezTo>
                    <a:pt x="775" y="1001"/>
                    <a:pt x="1013" y="906"/>
                    <a:pt x="1084" y="1144"/>
                  </a:cubicBezTo>
                  <a:cubicBezTo>
                    <a:pt x="1310" y="1060"/>
                    <a:pt x="1560" y="1084"/>
                    <a:pt x="1751" y="894"/>
                  </a:cubicBezTo>
                  <a:cubicBezTo>
                    <a:pt x="1441" y="834"/>
                    <a:pt x="1072" y="918"/>
                    <a:pt x="870" y="525"/>
                  </a:cubicBezTo>
                  <a:cubicBezTo>
                    <a:pt x="775" y="382"/>
                    <a:pt x="644" y="370"/>
                    <a:pt x="536" y="263"/>
                  </a:cubicBezTo>
                  <a:cubicBezTo>
                    <a:pt x="475" y="306"/>
                    <a:pt x="427" y="324"/>
                    <a:pt x="387" y="324"/>
                  </a:cubicBezTo>
                  <a:cubicBezTo>
                    <a:pt x="240" y="324"/>
                    <a:pt x="208" y="85"/>
                    <a:pt x="9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6" name="Google Shape;3416;p35"/>
            <p:cNvSpPr/>
            <p:nvPr/>
          </p:nvSpPr>
          <p:spPr>
            <a:xfrm>
              <a:off x="545293" y="-1229420"/>
              <a:ext cx="43237" cy="19094"/>
            </a:xfrm>
            <a:custGeom>
              <a:avLst/>
              <a:gdLst/>
              <a:ahLst/>
              <a:cxnLst/>
              <a:rect l="l" t="t" r="r" b="b"/>
              <a:pathLst>
                <a:path w="1370" h="605" extrusionOk="0">
                  <a:moveTo>
                    <a:pt x="584" y="1"/>
                  </a:moveTo>
                  <a:cubicBezTo>
                    <a:pt x="393" y="191"/>
                    <a:pt x="227" y="334"/>
                    <a:pt x="0" y="549"/>
                  </a:cubicBezTo>
                  <a:cubicBezTo>
                    <a:pt x="206" y="581"/>
                    <a:pt x="397" y="605"/>
                    <a:pt x="578" y="605"/>
                  </a:cubicBezTo>
                  <a:cubicBezTo>
                    <a:pt x="859" y="605"/>
                    <a:pt x="1116" y="548"/>
                    <a:pt x="1370" y="382"/>
                  </a:cubicBezTo>
                  <a:cubicBezTo>
                    <a:pt x="1317" y="274"/>
                    <a:pt x="1242" y="242"/>
                    <a:pt x="1159" y="242"/>
                  </a:cubicBezTo>
                  <a:cubicBezTo>
                    <a:pt x="1038" y="242"/>
                    <a:pt x="900" y="310"/>
                    <a:pt x="789" y="310"/>
                  </a:cubicBezTo>
                  <a:cubicBezTo>
                    <a:pt x="683" y="310"/>
                    <a:pt x="601" y="247"/>
                    <a:pt x="58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7" name="Google Shape;3417;p35"/>
            <p:cNvSpPr/>
            <p:nvPr/>
          </p:nvSpPr>
          <p:spPr>
            <a:xfrm>
              <a:off x="790665" y="-1399239"/>
              <a:ext cx="34968" cy="28720"/>
            </a:xfrm>
            <a:custGeom>
              <a:avLst/>
              <a:gdLst/>
              <a:ahLst/>
              <a:cxnLst/>
              <a:rect l="l" t="t" r="r" b="b"/>
              <a:pathLst>
                <a:path w="1108" h="910" extrusionOk="0">
                  <a:moveTo>
                    <a:pt x="774" y="0"/>
                  </a:moveTo>
                  <a:cubicBezTo>
                    <a:pt x="536" y="215"/>
                    <a:pt x="262" y="334"/>
                    <a:pt x="0" y="477"/>
                  </a:cubicBezTo>
                  <a:lnTo>
                    <a:pt x="0" y="596"/>
                  </a:lnTo>
                  <a:cubicBezTo>
                    <a:pt x="46" y="617"/>
                    <a:pt x="94" y="625"/>
                    <a:pt x="144" y="625"/>
                  </a:cubicBezTo>
                  <a:cubicBezTo>
                    <a:pt x="289" y="625"/>
                    <a:pt x="447" y="559"/>
                    <a:pt x="594" y="559"/>
                  </a:cubicBezTo>
                  <a:cubicBezTo>
                    <a:pt x="740" y="559"/>
                    <a:pt x="875" y="624"/>
                    <a:pt x="977" y="881"/>
                  </a:cubicBezTo>
                  <a:cubicBezTo>
                    <a:pt x="984" y="901"/>
                    <a:pt x="993" y="910"/>
                    <a:pt x="1001" y="910"/>
                  </a:cubicBezTo>
                  <a:cubicBezTo>
                    <a:pt x="1043" y="910"/>
                    <a:pt x="1088" y="695"/>
                    <a:pt x="1107" y="596"/>
                  </a:cubicBezTo>
                  <a:lnTo>
                    <a:pt x="1107" y="226"/>
                  </a:lnTo>
                  <a:cubicBezTo>
                    <a:pt x="1048" y="36"/>
                    <a:pt x="917" y="24"/>
                    <a:pt x="77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8" name="Google Shape;3418;p35"/>
            <p:cNvSpPr/>
            <p:nvPr/>
          </p:nvSpPr>
          <p:spPr>
            <a:xfrm>
              <a:off x="506223" y="-1214965"/>
              <a:ext cx="30077" cy="21114"/>
            </a:xfrm>
            <a:custGeom>
              <a:avLst/>
              <a:gdLst/>
              <a:ahLst/>
              <a:cxnLst/>
              <a:rect l="l" t="t" r="r" b="b"/>
              <a:pathLst>
                <a:path w="953" h="669" extrusionOk="0">
                  <a:moveTo>
                    <a:pt x="252" y="0"/>
                  </a:moveTo>
                  <a:cubicBezTo>
                    <a:pt x="230" y="0"/>
                    <a:pt x="200" y="16"/>
                    <a:pt x="155" y="55"/>
                  </a:cubicBezTo>
                  <a:cubicBezTo>
                    <a:pt x="60" y="138"/>
                    <a:pt x="0" y="257"/>
                    <a:pt x="107" y="436"/>
                  </a:cubicBezTo>
                  <a:cubicBezTo>
                    <a:pt x="226" y="620"/>
                    <a:pt x="360" y="668"/>
                    <a:pt x="503" y="668"/>
                  </a:cubicBezTo>
                  <a:cubicBezTo>
                    <a:pt x="646" y="668"/>
                    <a:pt x="798" y="620"/>
                    <a:pt x="953" y="614"/>
                  </a:cubicBezTo>
                  <a:cubicBezTo>
                    <a:pt x="848" y="510"/>
                    <a:pt x="854" y="278"/>
                    <a:pt x="681" y="278"/>
                  </a:cubicBezTo>
                  <a:cubicBezTo>
                    <a:pt x="656" y="278"/>
                    <a:pt x="628" y="283"/>
                    <a:pt x="595" y="293"/>
                  </a:cubicBezTo>
                  <a:cubicBezTo>
                    <a:pt x="551" y="310"/>
                    <a:pt x="495" y="332"/>
                    <a:pt x="445" y="332"/>
                  </a:cubicBezTo>
                  <a:cubicBezTo>
                    <a:pt x="389" y="332"/>
                    <a:pt x="341" y="304"/>
                    <a:pt x="322" y="210"/>
                  </a:cubicBezTo>
                  <a:cubicBezTo>
                    <a:pt x="295" y="138"/>
                    <a:pt x="315" y="0"/>
                    <a:pt x="25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9" name="Google Shape;3419;p35"/>
            <p:cNvSpPr/>
            <p:nvPr/>
          </p:nvSpPr>
          <p:spPr>
            <a:xfrm>
              <a:off x="905698" y="-1425749"/>
              <a:ext cx="43174" cy="22344"/>
            </a:xfrm>
            <a:custGeom>
              <a:avLst/>
              <a:gdLst/>
              <a:ahLst/>
              <a:cxnLst/>
              <a:rect l="l" t="t" r="r" b="b"/>
              <a:pathLst>
                <a:path w="1368" h="708" extrusionOk="0">
                  <a:moveTo>
                    <a:pt x="924" y="1"/>
                  </a:moveTo>
                  <a:cubicBezTo>
                    <a:pt x="863" y="1"/>
                    <a:pt x="797" y="36"/>
                    <a:pt x="737" y="66"/>
                  </a:cubicBezTo>
                  <a:cubicBezTo>
                    <a:pt x="606" y="126"/>
                    <a:pt x="475" y="197"/>
                    <a:pt x="344" y="257"/>
                  </a:cubicBezTo>
                  <a:cubicBezTo>
                    <a:pt x="308" y="281"/>
                    <a:pt x="260" y="281"/>
                    <a:pt x="237" y="293"/>
                  </a:cubicBezTo>
                  <a:cubicBezTo>
                    <a:pt x="201" y="435"/>
                    <a:pt x="82" y="471"/>
                    <a:pt x="10" y="543"/>
                  </a:cubicBezTo>
                  <a:cubicBezTo>
                    <a:pt x="1" y="648"/>
                    <a:pt x="30" y="708"/>
                    <a:pt x="104" y="708"/>
                  </a:cubicBezTo>
                  <a:cubicBezTo>
                    <a:pt x="122" y="708"/>
                    <a:pt x="142" y="704"/>
                    <a:pt x="165" y="697"/>
                  </a:cubicBezTo>
                  <a:cubicBezTo>
                    <a:pt x="558" y="638"/>
                    <a:pt x="975" y="602"/>
                    <a:pt x="1368" y="424"/>
                  </a:cubicBezTo>
                  <a:cubicBezTo>
                    <a:pt x="1348" y="422"/>
                    <a:pt x="1327" y="421"/>
                    <a:pt x="1306" y="421"/>
                  </a:cubicBezTo>
                  <a:cubicBezTo>
                    <a:pt x="1295" y="421"/>
                    <a:pt x="1284" y="421"/>
                    <a:pt x="1274" y="421"/>
                  </a:cubicBezTo>
                  <a:cubicBezTo>
                    <a:pt x="1176" y="421"/>
                    <a:pt x="1076" y="415"/>
                    <a:pt x="1022" y="281"/>
                  </a:cubicBezTo>
                  <a:cubicBezTo>
                    <a:pt x="1082" y="209"/>
                    <a:pt x="1082" y="126"/>
                    <a:pt x="1022" y="43"/>
                  </a:cubicBezTo>
                  <a:cubicBezTo>
                    <a:pt x="992" y="12"/>
                    <a:pt x="959" y="1"/>
                    <a:pt x="92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0" name="Google Shape;3420;p35"/>
            <p:cNvSpPr/>
            <p:nvPr/>
          </p:nvSpPr>
          <p:spPr>
            <a:xfrm>
              <a:off x="758727" y="-1356445"/>
              <a:ext cx="22565" cy="30171"/>
            </a:xfrm>
            <a:custGeom>
              <a:avLst/>
              <a:gdLst/>
              <a:ahLst/>
              <a:cxnLst/>
              <a:rect l="l" t="t" r="r" b="b"/>
              <a:pathLst>
                <a:path w="715" h="956" extrusionOk="0">
                  <a:moveTo>
                    <a:pt x="307" y="1"/>
                  </a:moveTo>
                  <a:cubicBezTo>
                    <a:pt x="110" y="1"/>
                    <a:pt x="0" y="132"/>
                    <a:pt x="0" y="394"/>
                  </a:cubicBezTo>
                  <a:cubicBezTo>
                    <a:pt x="191" y="514"/>
                    <a:pt x="334" y="692"/>
                    <a:pt x="441" y="895"/>
                  </a:cubicBezTo>
                  <a:cubicBezTo>
                    <a:pt x="487" y="902"/>
                    <a:pt x="539" y="955"/>
                    <a:pt x="589" y="955"/>
                  </a:cubicBezTo>
                  <a:cubicBezTo>
                    <a:pt x="616" y="955"/>
                    <a:pt x="642" y="940"/>
                    <a:pt x="667" y="895"/>
                  </a:cubicBezTo>
                  <a:cubicBezTo>
                    <a:pt x="715" y="525"/>
                    <a:pt x="655" y="192"/>
                    <a:pt x="334" y="2"/>
                  </a:cubicBezTo>
                  <a:cubicBezTo>
                    <a:pt x="325" y="1"/>
                    <a:pt x="316" y="1"/>
                    <a:pt x="30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1" name="Google Shape;3421;p35"/>
            <p:cNvSpPr/>
            <p:nvPr/>
          </p:nvSpPr>
          <p:spPr>
            <a:xfrm>
              <a:off x="1046924" y="-1424423"/>
              <a:ext cx="30455" cy="14170"/>
            </a:xfrm>
            <a:custGeom>
              <a:avLst/>
              <a:gdLst/>
              <a:ahLst/>
              <a:cxnLst/>
              <a:rect l="l" t="t" r="r" b="b"/>
              <a:pathLst>
                <a:path w="965" h="449" extrusionOk="0">
                  <a:moveTo>
                    <a:pt x="698" y="0"/>
                  </a:moveTo>
                  <a:cubicBezTo>
                    <a:pt x="539" y="0"/>
                    <a:pt x="400" y="111"/>
                    <a:pt x="237" y="111"/>
                  </a:cubicBezTo>
                  <a:cubicBezTo>
                    <a:pt x="164" y="111"/>
                    <a:pt x="87" y="89"/>
                    <a:pt x="0" y="24"/>
                  </a:cubicBezTo>
                  <a:lnTo>
                    <a:pt x="0" y="24"/>
                  </a:lnTo>
                  <a:cubicBezTo>
                    <a:pt x="84" y="354"/>
                    <a:pt x="202" y="449"/>
                    <a:pt x="334" y="449"/>
                  </a:cubicBezTo>
                  <a:cubicBezTo>
                    <a:pt x="464" y="449"/>
                    <a:pt x="609" y="357"/>
                    <a:pt x="750" y="310"/>
                  </a:cubicBezTo>
                  <a:cubicBezTo>
                    <a:pt x="758" y="309"/>
                    <a:pt x="765" y="309"/>
                    <a:pt x="773" y="309"/>
                  </a:cubicBezTo>
                  <a:cubicBezTo>
                    <a:pt x="801" y="309"/>
                    <a:pt x="832" y="314"/>
                    <a:pt x="861" y="314"/>
                  </a:cubicBezTo>
                  <a:cubicBezTo>
                    <a:pt x="917" y="314"/>
                    <a:pt x="965" y="294"/>
                    <a:pt x="965" y="179"/>
                  </a:cubicBezTo>
                  <a:cubicBezTo>
                    <a:pt x="953" y="1"/>
                    <a:pt x="822" y="12"/>
                    <a:pt x="715" y="1"/>
                  </a:cubicBezTo>
                  <a:cubicBezTo>
                    <a:pt x="709" y="0"/>
                    <a:pt x="703" y="0"/>
                    <a:pt x="69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2" name="Google Shape;3422;p35"/>
            <p:cNvSpPr/>
            <p:nvPr/>
          </p:nvSpPr>
          <p:spPr>
            <a:xfrm>
              <a:off x="660641" y="-1229861"/>
              <a:ext cx="34590" cy="23197"/>
            </a:xfrm>
            <a:custGeom>
              <a:avLst/>
              <a:gdLst/>
              <a:ahLst/>
              <a:cxnLst/>
              <a:rect l="l" t="t" r="r" b="b"/>
              <a:pathLst>
                <a:path w="1096" h="735" extrusionOk="0">
                  <a:moveTo>
                    <a:pt x="791" y="0"/>
                  </a:moveTo>
                  <a:cubicBezTo>
                    <a:pt x="441" y="0"/>
                    <a:pt x="289" y="348"/>
                    <a:pt x="60" y="491"/>
                  </a:cubicBezTo>
                  <a:cubicBezTo>
                    <a:pt x="1" y="515"/>
                    <a:pt x="48" y="634"/>
                    <a:pt x="108" y="694"/>
                  </a:cubicBezTo>
                  <a:cubicBezTo>
                    <a:pt x="137" y="723"/>
                    <a:pt x="160" y="735"/>
                    <a:pt x="178" y="735"/>
                  </a:cubicBezTo>
                  <a:cubicBezTo>
                    <a:pt x="226" y="735"/>
                    <a:pt x="247" y="657"/>
                    <a:pt x="298" y="622"/>
                  </a:cubicBezTo>
                  <a:cubicBezTo>
                    <a:pt x="548" y="455"/>
                    <a:pt x="679" y="146"/>
                    <a:pt x="1096" y="74"/>
                  </a:cubicBezTo>
                  <a:cubicBezTo>
                    <a:pt x="979" y="22"/>
                    <a:pt x="879" y="0"/>
                    <a:pt x="79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3" name="Google Shape;3423;p35"/>
            <p:cNvSpPr/>
            <p:nvPr/>
          </p:nvSpPr>
          <p:spPr>
            <a:xfrm>
              <a:off x="615165" y="-1150332"/>
              <a:ext cx="24459" cy="23133"/>
            </a:xfrm>
            <a:custGeom>
              <a:avLst/>
              <a:gdLst/>
              <a:ahLst/>
              <a:cxnLst/>
              <a:rect l="l" t="t" r="r" b="b"/>
              <a:pathLst>
                <a:path w="775" h="733" extrusionOk="0">
                  <a:moveTo>
                    <a:pt x="594" y="1"/>
                  </a:moveTo>
                  <a:cubicBezTo>
                    <a:pt x="461" y="1"/>
                    <a:pt x="313" y="130"/>
                    <a:pt x="176" y="130"/>
                  </a:cubicBezTo>
                  <a:cubicBezTo>
                    <a:pt x="115" y="130"/>
                    <a:pt x="56" y="105"/>
                    <a:pt x="1" y="31"/>
                  </a:cubicBezTo>
                  <a:lnTo>
                    <a:pt x="1" y="31"/>
                  </a:lnTo>
                  <a:cubicBezTo>
                    <a:pt x="84" y="233"/>
                    <a:pt x="299" y="412"/>
                    <a:pt x="108" y="662"/>
                  </a:cubicBezTo>
                  <a:cubicBezTo>
                    <a:pt x="193" y="712"/>
                    <a:pt x="263" y="733"/>
                    <a:pt x="322" y="733"/>
                  </a:cubicBezTo>
                  <a:cubicBezTo>
                    <a:pt x="561" y="733"/>
                    <a:pt x="620" y="391"/>
                    <a:pt x="763" y="209"/>
                  </a:cubicBezTo>
                  <a:cubicBezTo>
                    <a:pt x="763" y="186"/>
                    <a:pt x="775" y="150"/>
                    <a:pt x="775" y="126"/>
                  </a:cubicBezTo>
                  <a:cubicBezTo>
                    <a:pt x="720" y="32"/>
                    <a:pt x="659" y="1"/>
                    <a:pt x="5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4" name="Google Shape;3424;p35"/>
            <p:cNvSpPr/>
            <p:nvPr/>
          </p:nvSpPr>
          <p:spPr>
            <a:xfrm>
              <a:off x="633974" y="-1213261"/>
              <a:ext cx="22187" cy="24459"/>
            </a:xfrm>
            <a:custGeom>
              <a:avLst/>
              <a:gdLst/>
              <a:ahLst/>
              <a:cxnLst/>
              <a:rect l="l" t="t" r="r" b="b"/>
              <a:pathLst>
                <a:path w="703" h="775" extrusionOk="0">
                  <a:moveTo>
                    <a:pt x="512" y="1"/>
                  </a:moveTo>
                  <a:lnTo>
                    <a:pt x="512" y="1"/>
                  </a:lnTo>
                  <a:cubicBezTo>
                    <a:pt x="584" y="465"/>
                    <a:pt x="36" y="299"/>
                    <a:pt x="0" y="775"/>
                  </a:cubicBezTo>
                  <a:cubicBezTo>
                    <a:pt x="286" y="584"/>
                    <a:pt x="631" y="680"/>
                    <a:pt x="691" y="227"/>
                  </a:cubicBezTo>
                  <a:cubicBezTo>
                    <a:pt x="703" y="144"/>
                    <a:pt x="691" y="84"/>
                    <a:pt x="608" y="37"/>
                  </a:cubicBezTo>
                  <a:cubicBezTo>
                    <a:pt x="584" y="25"/>
                    <a:pt x="536" y="25"/>
                    <a:pt x="51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5" name="Google Shape;3425;p35"/>
            <p:cNvSpPr/>
            <p:nvPr/>
          </p:nvSpPr>
          <p:spPr>
            <a:xfrm>
              <a:off x="847787" y="-1271046"/>
              <a:ext cx="21051" cy="15812"/>
            </a:xfrm>
            <a:custGeom>
              <a:avLst/>
              <a:gdLst/>
              <a:ahLst/>
              <a:cxnLst/>
              <a:rect l="l" t="t" r="r" b="b"/>
              <a:pathLst>
                <a:path w="667" h="501" extrusionOk="0">
                  <a:moveTo>
                    <a:pt x="499" y="1"/>
                  </a:moveTo>
                  <a:cubicBezTo>
                    <a:pt x="386" y="1"/>
                    <a:pt x="264" y="139"/>
                    <a:pt x="123" y="139"/>
                  </a:cubicBezTo>
                  <a:cubicBezTo>
                    <a:pt x="102" y="139"/>
                    <a:pt x="81" y="136"/>
                    <a:pt x="59" y="129"/>
                  </a:cubicBezTo>
                  <a:cubicBezTo>
                    <a:pt x="55" y="128"/>
                    <a:pt x="51" y="127"/>
                    <a:pt x="48" y="127"/>
                  </a:cubicBezTo>
                  <a:cubicBezTo>
                    <a:pt x="0" y="127"/>
                    <a:pt x="3" y="264"/>
                    <a:pt x="48" y="320"/>
                  </a:cubicBezTo>
                  <a:cubicBezTo>
                    <a:pt x="100" y="398"/>
                    <a:pt x="145" y="501"/>
                    <a:pt x="230" y="501"/>
                  </a:cubicBezTo>
                  <a:cubicBezTo>
                    <a:pt x="262" y="501"/>
                    <a:pt x="300" y="486"/>
                    <a:pt x="345" y="451"/>
                  </a:cubicBezTo>
                  <a:lnTo>
                    <a:pt x="524" y="320"/>
                  </a:lnTo>
                  <a:cubicBezTo>
                    <a:pt x="536" y="213"/>
                    <a:pt x="667" y="70"/>
                    <a:pt x="548" y="10"/>
                  </a:cubicBezTo>
                  <a:cubicBezTo>
                    <a:pt x="532" y="3"/>
                    <a:pt x="515" y="1"/>
                    <a:pt x="49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6" name="Google Shape;3426;p35"/>
            <p:cNvSpPr/>
            <p:nvPr/>
          </p:nvSpPr>
          <p:spPr>
            <a:xfrm>
              <a:off x="320214" y="-1005476"/>
              <a:ext cx="25216" cy="23354"/>
            </a:xfrm>
            <a:custGeom>
              <a:avLst/>
              <a:gdLst/>
              <a:ahLst/>
              <a:cxnLst/>
              <a:rect l="l" t="t" r="r" b="b"/>
              <a:pathLst>
                <a:path w="799" h="740" extrusionOk="0">
                  <a:moveTo>
                    <a:pt x="253" y="0"/>
                  </a:moveTo>
                  <a:cubicBezTo>
                    <a:pt x="181" y="0"/>
                    <a:pt x="78" y="77"/>
                    <a:pt x="1" y="108"/>
                  </a:cubicBezTo>
                  <a:cubicBezTo>
                    <a:pt x="120" y="406"/>
                    <a:pt x="322" y="596"/>
                    <a:pt x="560" y="739"/>
                  </a:cubicBezTo>
                  <a:cubicBezTo>
                    <a:pt x="644" y="727"/>
                    <a:pt x="798" y="620"/>
                    <a:pt x="703" y="584"/>
                  </a:cubicBezTo>
                  <a:cubicBezTo>
                    <a:pt x="513" y="465"/>
                    <a:pt x="370" y="382"/>
                    <a:pt x="334" y="84"/>
                  </a:cubicBezTo>
                  <a:cubicBezTo>
                    <a:pt x="322" y="22"/>
                    <a:pt x="292" y="0"/>
                    <a:pt x="25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7" name="Google Shape;3427;p35"/>
            <p:cNvSpPr/>
            <p:nvPr/>
          </p:nvSpPr>
          <p:spPr>
            <a:xfrm>
              <a:off x="408579" y="-1183627"/>
              <a:ext cx="22124" cy="15875"/>
            </a:xfrm>
            <a:custGeom>
              <a:avLst/>
              <a:gdLst/>
              <a:ahLst/>
              <a:cxnLst/>
              <a:rect l="l" t="t" r="r" b="b"/>
              <a:pathLst>
                <a:path w="701" h="503" extrusionOk="0">
                  <a:moveTo>
                    <a:pt x="676" y="1"/>
                  </a:moveTo>
                  <a:cubicBezTo>
                    <a:pt x="526" y="1"/>
                    <a:pt x="421" y="157"/>
                    <a:pt x="268" y="157"/>
                  </a:cubicBezTo>
                  <a:cubicBezTo>
                    <a:pt x="230" y="157"/>
                    <a:pt x="188" y="147"/>
                    <a:pt x="141" y="122"/>
                  </a:cubicBezTo>
                  <a:cubicBezTo>
                    <a:pt x="122" y="113"/>
                    <a:pt x="107" y="109"/>
                    <a:pt x="94" y="109"/>
                  </a:cubicBezTo>
                  <a:cubicBezTo>
                    <a:pt x="0" y="109"/>
                    <a:pt x="45" y="312"/>
                    <a:pt x="34" y="395"/>
                  </a:cubicBezTo>
                  <a:cubicBezTo>
                    <a:pt x="29" y="479"/>
                    <a:pt x="52" y="503"/>
                    <a:pt x="86" y="503"/>
                  </a:cubicBezTo>
                  <a:cubicBezTo>
                    <a:pt x="124" y="503"/>
                    <a:pt x="175" y="473"/>
                    <a:pt x="213" y="467"/>
                  </a:cubicBezTo>
                  <a:cubicBezTo>
                    <a:pt x="439" y="431"/>
                    <a:pt x="582" y="252"/>
                    <a:pt x="701" y="2"/>
                  </a:cubicBezTo>
                  <a:cubicBezTo>
                    <a:pt x="692" y="1"/>
                    <a:pt x="684" y="1"/>
                    <a:pt x="67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8" name="Google Shape;3428;p35"/>
            <p:cNvSpPr/>
            <p:nvPr/>
          </p:nvSpPr>
          <p:spPr>
            <a:xfrm>
              <a:off x="877074" y="-1413283"/>
              <a:ext cx="21082" cy="16695"/>
            </a:xfrm>
            <a:custGeom>
              <a:avLst/>
              <a:gdLst/>
              <a:ahLst/>
              <a:cxnLst/>
              <a:rect l="l" t="t" r="r" b="b"/>
              <a:pathLst>
                <a:path w="668" h="529" extrusionOk="0">
                  <a:moveTo>
                    <a:pt x="153" y="1"/>
                  </a:moveTo>
                  <a:cubicBezTo>
                    <a:pt x="118" y="1"/>
                    <a:pt x="79" y="9"/>
                    <a:pt x="36" y="29"/>
                  </a:cubicBezTo>
                  <a:cubicBezTo>
                    <a:pt x="24" y="52"/>
                    <a:pt x="13" y="76"/>
                    <a:pt x="1" y="88"/>
                  </a:cubicBezTo>
                  <a:cubicBezTo>
                    <a:pt x="1" y="112"/>
                    <a:pt x="13" y="136"/>
                    <a:pt x="24" y="148"/>
                  </a:cubicBezTo>
                  <a:cubicBezTo>
                    <a:pt x="155" y="243"/>
                    <a:pt x="144" y="386"/>
                    <a:pt x="144" y="529"/>
                  </a:cubicBezTo>
                  <a:cubicBezTo>
                    <a:pt x="298" y="529"/>
                    <a:pt x="441" y="529"/>
                    <a:pt x="608" y="505"/>
                  </a:cubicBezTo>
                  <a:cubicBezTo>
                    <a:pt x="667" y="421"/>
                    <a:pt x="655" y="350"/>
                    <a:pt x="596" y="267"/>
                  </a:cubicBezTo>
                  <a:cubicBezTo>
                    <a:pt x="427" y="217"/>
                    <a:pt x="332" y="1"/>
                    <a:pt x="1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9" name="Google Shape;3429;p35"/>
            <p:cNvSpPr/>
            <p:nvPr/>
          </p:nvSpPr>
          <p:spPr>
            <a:xfrm>
              <a:off x="602794" y="-1193348"/>
              <a:ext cx="15433" cy="19567"/>
            </a:xfrm>
            <a:custGeom>
              <a:avLst/>
              <a:gdLst/>
              <a:ahLst/>
              <a:cxnLst/>
              <a:rect l="l" t="t" r="r" b="b"/>
              <a:pathLst>
                <a:path w="489" h="620" extrusionOk="0">
                  <a:moveTo>
                    <a:pt x="36" y="1"/>
                  </a:moveTo>
                  <a:lnTo>
                    <a:pt x="36" y="1"/>
                  </a:lnTo>
                  <a:cubicBezTo>
                    <a:pt x="0" y="477"/>
                    <a:pt x="0" y="477"/>
                    <a:pt x="488" y="620"/>
                  </a:cubicBezTo>
                  <a:cubicBezTo>
                    <a:pt x="333" y="418"/>
                    <a:pt x="274" y="179"/>
                    <a:pt x="3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0" name="Google Shape;3430;p35"/>
            <p:cNvSpPr/>
            <p:nvPr/>
          </p:nvSpPr>
          <p:spPr>
            <a:xfrm>
              <a:off x="1101395" y="-1360548"/>
              <a:ext cx="22218" cy="9626"/>
            </a:xfrm>
            <a:custGeom>
              <a:avLst/>
              <a:gdLst/>
              <a:ahLst/>
              <a:cxnLst/>
              <a:rect l="l" t="t" r="r" b="b"/>
              <a:pathLst>
                <a:path w="704" h="305" extrusionOk="0">
                  <a:moveTo>
                    <a:pt x="703" y="1"/>
                  </a:moveTo>
                  <a:lnTo>
                    <a:pt x="703" y="1"/>
                  </a:lnTo>
                  <a:cubicBezTo>
                    <a:pt x="680" y="2"/>
                    <a:pt x="658" y="2"/>
                    <a:pt x="635" y="2"/>
                  </a:cubicBezTo>
                  <a:cubicBezTo>
                    <a:pt x="590" y="2"/>
                    <a:pt x="544" y="1"/>
                    <a:pt x="499" y="1"/>
                  </a:cubicBezTo>
                  <a:cubicBezTo>
                    <a:pt x="326" y="1"/>
                    <a:pt x="154" y="22"/>
                    <a:pt x="1" y="227"/>
                  </a:cubicBezTo>
                  <a:cubicBezTo>
                    <a:pt x="130" y="263"/>
                    <a:pt x="256" y="304"/>
                    <a:pt x="367" y="304"/>
                  </a:cubicBezTo>
                  <a:cubicBezTo>
                    <a:pt x="510" y="304"/>
                    <a:pt x="629" y="236"/>
                    <a:pt x="70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1" name="Google Shape;3431;p35"/>
            <p:cNvSpPr/>
            <p:nvPr/>
          </p:nvSpPr>
          <p:spPr>
            <a:xfrm>
              <a:off x="744431" y="-1316586"/>
              <a:ext cx="21082" cy="19946"/>
            </a:xfrm>
            <a:custGeom>
              <a:avLst/>
              <a:gdLst/>
              <a:ahLst/>
              <a:cxnLst/>
              <a:rect l="l" t="t" r="r" b="b"/>
              <a:pathLst>
                <a:path w="668" h="632" extrusionOk="0">
                  <a:moveTo>
                    <a:pt x="239" y="1"/>
                  </a:moveTo>
                  <a:lnTo>
                    <a:pt x="239" y="1"/>
                  </a:lnTo>
                  <a:cubicBezTo>
                    <a:pt x="1" y="239"/>
                    <a:pt x="36" y="334"/>
                    <a:pt x="465" y="632"/>
                  </a:cubicBezTo>
                  <a:cubicBezTo>
                    <a:pt x="667" y="322"/>
                    <a:pt x="227" y="358"/>
                    <a:pt x="251" y="144"/>
                  </a:cubicBezTo>
                  <a:cubicBezTo>
                    <a:pt x="251" y="96"/>
                    <a:pt x="239" y="48"/>
                    <a:pt x="23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2" name="Google Shape;3432;p35"/>
            <p:cNvSpPr/>
            <p:nvPr/>
          </p:nvSpPr>
          <p:spPr>
            <a:xfrm>
              <a:off x="644168" y="-1232071"/>
              <a:ext cx="13034" cy="18747"/>
            </a:xfrm>
            <a:custGeom>
              <a:avLst/>
              <a:gdLst/>
              <a:ahLst/>
              <a:cxnLst/>
              <a:rect l="l" t="t" r="r" b="b"/>
              <a:pathLst>
                <a:path w="413" h="594" extrusionOk="0">
                  <a:moveTo>
                    <a:pt x="253" y="0"/>
                  </a:moveTo>
                  <a:cubicBezTo>
                    <a:pt x="248" y="0"/>
                    <a:pt x="242" y="1"/>
                    <a:pt x="237" y="2"/>
                  </a:cubicBezTo>
                  <a:cubicBezTo>
                    <a:pt x="23" y="49"/>
                    <a:pt x="82" y="287"/>
                    <a:pt x="11" y="418"/>
                  </a:cubicBezTo>
                  <a:cubicBezTo>
                    <a:pt x="1" y="518"/>
                    <a:pt x="83" y="593"/>
                    <a:pt x="117" y="593"/>
                  </a:cubicBezTo>
                  <a:cubicBezTo>
                    <a:pt x="123" y="593"/>
                    <a:pt x="128" y="591"/>
                    <a:pt x="130" y="585"/>
                  </a:cubicBezTo>
                  <a:cubicBezTo>
                    <a:pt x="237" y="454"/>
                    <a:pt x="320" y="287"/>
                    <a:pt x="380" y="121"/>
                  </a:cubicBezTo>
                  <a:cubicBezTo>
                    <a:pt x="413" y="66"/>
                    <a:pt x="324" y="0"/>
                    <a:pt x="25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3" name="Google Shape;3433;p35"/>
            <p:cNvSpPr/>
            <p:nvPr/>
          </p:nvSpPr>
          <p:spPr>
            <a:xfrm>
              <a:off x="642810" y="-1170341"/>
              <a:ext cx="20135" cy="13097"/>
            </a:xfrm>
            <a:custGeom>
              <a:avLst/>
              <a:gdLst/>
              <a:ahLst/>
              <a:cxnLst/>
              <a:rect l="l" t="t" r="r" b="b"/>
              <a:pathLst>
                <a:path w="638" h="415" extrusionOk="0">
                  <a:moveTo>
                    <a:pt x="202" y="0"/>
                  </a:moveTo>
                  <a:cubicBezTo>
                    <a:pt x="0" y="0"/>
                    <a:pt x="24" y="103"/>
                    <a:pt x="125" y="415"/>
                  </a:cubicBezTo>
                  <a:lnTo>
                    <a:pt x="197" y="415"/>
                  </a:lnTo>
                  <a:cubicBezTo>
                    <a:pt x="328" y="367"/>
                    <a:pt x="482" y="391"/>
                    <a:pt x="601" y="272"/>
                  </a:cubicBezTo>
                  <a:cubicBezTo>
                    <a:pt x="637" y="189"/>
                    <a:pt x="637" y="117"/>
                    <a:pt x="578" y="46"/>
                  </a:cubicBezTo>
                  <a:cubicBezTo>
                    <a:pt x="407" y="18"/>
                    <a:pt x="285" y="0"/>
                    <a:pt x="20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4" name="Google Shape;3434;p35"/>
            <p:cNvSpPr/>
            <p:nvPr/>
          </p:nvSpPr>
          <p:spPr>
            <a:xfrm>
              <a:off x="1123581" y="-1448093"/>
              <a:ext cx="23354" cy="9878"/>
            </a:xfrm>
            <a:custGeom>
              <a:avLst/>
              <a:gdLst/>
              <a:ahLst/>
              <a:cxnLst/>
              <a:rect l="l" t="t" r="r" b="b"/>
              <a:pathLst>
                <a:path w="740" h="313" extrusionOk="0">
                  <a:moveTo>
                    <a:pt x="0" y="0"/>
                  </a:moveTo>
                  <a:cubicBezTo>
                    <a:pt x="143" y="96"/>
                    <a:pt x="262" y="215"/>
                    <a:pt x="417" y="274"/>
                  </a:cubicBezTo>
                  <a:cubicBezTo>
                    <a:pt x="474" y="297"/>
                    <a:pt x="531" y="313"/>
                    <a:pt x="579" y="313"/>
                  </a:cubicBezTo>
                  <a:cubicBezTo>
                    <a:pt x="681" y="313"/>
                    <a:pt x="740" y="243"/>
                    <a:pt x="667" y="24"/>
                  </a:cubicBezTo>
                  <a:cubicBezTo>
                    <a:pt x="441" y="24"/>
                    <a:pt x="226" y="0"/>
                    <a:pt x="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5" name="Google Shape;3435;p35"/>
            <p:cNvSpPr/>
            <p:nvPr/>
          </p:nvSpPr>
          <p:spPr>
            <a:xfrm>
              <a:off x="1123581" y="-1364745"/>
              <a:ext cx="20672" cy="14013"/>
            </a:xfrm>
            <a:custGeom>
              <a:avLst/>
              <a:gdLst/>
              <a:ahLst/>
              <a:cxnLst/>
              <a:rect l="l" t="t" r="r" b="b"/>
              <a:pathLst>
                <a:path w="655" h="444" extrusionOk="0">
                  <a:moveTo>
                    <a:pt x="258" y="0"/>
                  </a:moveTo>
                  <a:cubicBezTo>
                    <a:pt x="189" y="0"/>
                    <a:pt x="112" y="48"/>
                    <a:pt x="0" y="134"/>
                  </a:cubicBezTo>
                  <a:cubicBezTo>
                    <a:pt x="238" y="134"/>
                    <a:pt x="405" y="360"/>
                    <a:pt x="655" y="443"/>
                  </a:cubicBezTo>
                  <a:cubicBezTo>
                    <a:pt x="462" y="132"/>
                    <a:pt x="371" y="0"/>
                    <a:pt x="25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6" name="Google Shape;3436;p35"/>
            <p:cNvSpPr/>
            <p:nvPr/>
          </p:nvSpPr>
          <p:spPr>
            <a:xfrm>
              <a:off x="474285" y="-1061494"/>
              <a:ext cx="18052" cy="18494"/>
            </a:xfrm>
            <a:custGeom>
              <a:avLst/>
              <a:gdLst/>
              <a:ahLst/>
              <a:cxnLst/>
              <a:rect l="l" t="t" r="r" b="b"/>
              <a:pathLst>
                <a:path w="572" h="586" extrusionOk="0">
                  <a:moveTo>
                    <a:pt x="212" y="1"/>
                  </a:moveTo>
                  <a:cubicBezTo>
                    <a:pt x="87" y="1"/>
                    <a:pt x="22" y="84"/>
                    <a:pt x="0" y="240"/>
                  </a:cubicBezTo>
                  <a:cubicBezTo>
                    <a:pt x="48" y="300"/>
                    <a:pt x="95" y="347"/>
                    <a:pt x="143" y="407"/>
                  </a:cubicBezTo>
                  <a:cubicBezTo>
                    <a:pt x="236" y="466"/>
                    <a:pt x="323" y="585"/>
                    <a:pt x="430" y="585"/>
                  </a:cubicBezTo>
                  <a:cubicBezTo>
                    <a:pt x="473" y="585"/>
                    <a:pt x="520" y="566"/>
                    <a:pt x="572" y="514"/>
                  </a:cubicBezTo>
                  <a:cubicBezTo>
                    <a:pt x="512" y="300"/>
                    <a:pt x="381" y="157"/>
                    <a:pt x="238" y="2"/>
                  </a:cubicBezTo>
                  <a:cubicBezTo>
                    <a:pt x="229" y="1"/>
                    <a:pt x="221" y="1"/>
                    <a:pt x="21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7" name="Google Shape;3437;p35"/>
            <p:cNvSpPr/>
            <p:nvPr/>
          </p:nvSpPr>
          <p:spPr>
            <a:xfrm>
              <a:off x="375821" y="-1035173"/>
              <a:ext cx="14707" cy="13192"/>
            </a:xfrm>
            <a:custGeom>
              <a:avLst/>
              <a:gdLst/>
              <a:ahLst/>
              <a:cxnLst/>
              <a:rect l="l" t="t" r="r" b="b"/>
              <a:pathLst>
                <a:path w="466" h="418" extrusionOk="0">
                  <a:moveTo>
                    <a:pt x="322" y="1"/>
                  </a:moveTo>
                  <a:cubicBezTo>
                    <a:pt x="296" y="1"/>
                    <a:pt x="265" y="8"/>
                    <a:pt x="227" y="25"/>
                  </a:cubicBezTo>
                  <a:cubicBezTo>
                    <a:pt x="120" y="73"/>
                    <a:pt x="1" y="204"/>
                    <a:pt x="72" y="323"/>
                  </a:cubicBezTo>
                  <a:cubicBezTo>
                    <a:pt x="113" y="393"/>
                    <a:pt x="156" y="417"/>
                    <a:pt x="200" y="417"/>
                  </a:cubicBezTo>
                  <a:cubicBezTo>
                    <a:pt x="283" y="417"/>
                    <a:pt x="372" y="330"/>
                    <a:pt x="465" y="299"/>
                  </a:cubicBezTo>
                  <a:cubicBezTo>
                    <a:pt x="445" y="162"/>
                    <a:pt x="442" y="1"/>
                    <a:pt x="32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8" name="Google Shape;3438;p35"/>
            <p:cNvSpPr/>
            <p:nvPr/>
          </p:nvSpPr>
          <p:spPr>
            <a:xfrm>
              <a:off x="639591" y="-1159011"/>
              <a:ext cx="17705" cy="20577"/>
            </a:xfrm>
            <a:custGeom>
              <a:avLst/>
              <a:gdLst/>
              <a:ahLst/>
              <a:cxnLst/>
              <a:rect l="l" t="t" r="r" b="b"/>
              <a:pathLst>
                <a:path w="561" h="652" extrusionOk="0">
                  <a:moveTo>
                    <a:pt x="354" y="1"/>
                  </a:moveTo>
                  <a:cubicBezTo>
                    <a:pt x="308" y="1"/>
                    <a:pt x="264" y="19"/>
                    <a:pt x="227" y="56"/>
                  </a:cubicBezTo>
                  <a:cubicBezTo>
                    <a:pt x="156" y="175"/>
                    <a:pt x="144" y="342"/>
                    <a:pt x="1" y="401"/>
                  </a:cubicBezTo>
                  <a:lnTo>
                    <a:pt x="1" y="449"/>
                  </a:lnTo>
                  <a:cubicBezTo>
                    <a:pt x="86" y="597"/>
                    <a:pt x="158" y="652"/>
                    <a:pt x="223" y="652"/>
                  </a:cubicBezTo>
                  <a:cubicBezTo>
                    <a:pt x="341" y="652"/>
                    <a:pt x="433" y="472"/>
                    <a:pt x="525" y="342"/>
                  </a:cubicBezTo>
                  <a:cubicBezTo>
                    <a:pt x="560" y="234"/>
                    <a:pt x="537" y="127"/>
                    <a:pt x="477" y="44"/>
                  </a:cubicBezTo>
                  <a:cubicBezTo>
                    <a:pt x="437" y="16"/>
                    <a:pt x="395" y="1"/>
                    <a:pt x="35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9" name="Google Shape;3439;p35"/>
            <p:cNvSpPr/>
            <p:nvPr/>
          </p:nvSpPr>
          <p:spPr>
            <a:xfrm>
              <a:off x="1129199" y="-1399428"/>
              <a:ext cx="13571" cy="9247"/>
            </a:xfrm>
            <a:custGeom>
              <a:avLst/>
              <a:gdLst/>
              <a:ahLst/>
              <a:cxnLst/>
              <a:rect l="l" t="t" r="r" b="b"/>
              <a:pathLst>
                <a:path w="430" h="293" extrusionOk="0">
                  <a:moveTo>
                    <a:pt x="210" y="0"/>
                  </a:moveTo>
                  <a:cubicBezTo>
                    <a:pt x="108" y="0"/>
                    <a:pt x="38" y="87"/>
                    <a:pt x="1" y="280"/>
                  </a:cubicBezTo>
                  <a:cubicBezTo>
                    <a:pt x="144" y="232"/>
                    <a:pt x="310" y="292"/>
                    <a:pt x="429" y="90"/>
                  </a:cubicBezTo>
                  <a:cubicBezTo>
                    <a:pt x="344" y="32"/>
                    <a:pt x="271" y="0"/>
                    <a:pt x="21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0" name="Google Shape;3440;p35"/>
            <p:cNvSpPr/>
            <p:nvPr/>
          </p:nvSpPr>
          <p:spPr>
            <a:xfrm>
              <a:off x="1206992" y="-1369952"/>
              <a:ext cx="16948" cy="20703"/>
            </a:xfrm>
            <a:custGeom>
              <a:avLst/>
              <a:gdLst/>
              <a:ahLst/>
              <a:cxnLst/>
              <a:rect l="l" t="t" r="r" b="b"/>
              <a:pathLst>
                <a:path w="537" h="656" extrusionOk="0">
                  <a:moveTo>
                    <a:pt x="393" y="1"/>
                  </a:moveTo>
                  <a:cubicBezTo>
                    <a:pt x="286" y="191"/>
                    <a:pt x="167" y="334"/>
                    <a:pt x="0" y="441"/>
                  </a:cubicBezTo>
                  <a:cubicBezTo>
                    <a:pt x="47" y="601"/>
                    <a:pt x="85" y="656"/>
                    <a:pt x="119" y="656"/>
                  </a:cubicBezTo>
                  <a:cubicBezTo>
                    <a:pt x="193" y="656"/>
                    <a:pt x="245" y="390"/>
                    <a:pt x="317" y="390"/>
                  </a:cubicBezTo>
                  <a:cubicBezTo>
                    <a:pt x="330" y="390"/>
                    <a:pt x="343" y="398"/>
                    <a:pt x="358" y="418"/>
                  </a:cubicBezTo>
                  <a:cubicBezTo>
                    <a:pt x="393" y="287"/>
                    <a:pt x="536" y="168"/>
                    <a:pt x="3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1" name="Google Shape;3441;p35"/>
            <p:cNvSpPr/>
            <p:nvPr/>
          </p:nvSpPr>
          <p:spPr>
            <a:xfrm>
              <a:off x="502089" y="-1082764"/>
              <a:ext cx="19283" cy="9310"/>
            </a:xfrm>
            <a:custGeom>
              <a:avLst/>
              <a:gdLst/>
              <a:ahLst/>
              <a:cxnLst/>
              <a:rect l="l" t="t" r="r" b="b"/>
              <a:pathLst>
                <a:path w="611" h="295" extrusionOk="0">
                  <a:moveTo>
                    <a:pt x="459" y="0"/>
                  </a:moveTo>
                  <a:cubicBezTo>
                    <a:pt x="390" y="0"/>
                    <a:pt x="304" y="38"/>
                    <a:pt x="226" y="69"/>
                  </a:cubicBezTo>
                  <a:cubicBezTo>
                    <a:pt x="60" y="128"/>
                    <a:pt x="0" y="235"/>
                    <a:pt x="238" y="295"/>
                  </a:cubicBezTo>
                  <a:lnTo>
                    <a:pt x="584" y="295"/>
                  </a:lnTo>
                  <a:cubicBezTo>
                    <a:pt x="611" y="65"/>
                    <a:pt x="549" y="0"/>
                    <a:pt x="4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2" name="Google Shape;3442;p35"/>
            <p:cNvSpPr/>
            <p:nvPr/>
          </p:nvSpPr>
          <p:spPr>
            <a:xfrm>
              <a:off x="902636" y="-1268553"/>
              <a:ext cx="14297" cy="10478"/>
            </a:xfrm>
            <a:custGeom>
              <a:avLst/>
              <a:gdLst/>
              <a:ahLst/>
              <a:cxnLst/>
              <a:rect l="l" t="t" r="r" b="b"/>
              <a:pathLst>
                <a:path w="453" h="332" extrusionOk="0">
                  <a:moveTo>
                    <a:pt x="159" y="1"/>
                  </a:moveTo>
                  <a:cubicBezTo>
                    <a:pt x="86" y="1"/>
                    <a:pt x="27" y="57"/>
                    <a:pt x="0" y="241"/>
                  </a:cubicBezTo>
                  <a:cubicBezTo>
                    <a:pt x="87" y="297"/>
                    <a:pt x="163" y="331"/>
                    <a:pt x="230" y="331"/>
                  </a:cubicBezTo>
                  <a:cubicBezTo>
                    <a:pt x="319" y="331"/>
                    <a:pt x="392" y="271"/>
                    <a:pt x="453" y="122"/>
                  </a:cubicBezTo>
                  <a:cubicBezTo>
                    <a:pt x="355" y="83"/>
                    <a:pt x="247" y="1"/>
                    <a:pt x="1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3" name="Google Shape;3443;p35"/>
            <p:cNvSpPr/>
            <p:nvPr/>
          </p:nvSpPr>
          <p:spPr>
            <a:xfrm>
              <a:off x="1148355" y="-1376453"/>
              <a:ext cx="10951" cy="15938"/>
            </a:xfrm>
            <a:custGeom>
              <a:avLst/>
              <a:gdLst/>
              <a:ahLst/>
              <a:cxnLst/>
              <a:rect l="l" t="t" r="r" b="b"/>
              <a:pathLst>
                <a:path w="347" h="505" extrusionOk="0">
                  <a:moveTo>
                    <a:pt x="112" y="1"/>
                  </a:moveTo>
                  <a:cubicBezTo>
                    <a:pt x="66" y="1"/>
                    <a:pt x="13" y="16"/>
                    <a:pt x="13" y="16"/>
                  </a:cubicBezTo>
                  <a:cubicBezTo>
                    <a:pt x="1" y="171"/>
                    <a:pt x="1" y="326"/>
                    <a:pt x="108" y="505"/>
                  </a:cubicBezTo>
                  <a:cubicBezTo>
                    <a:pt x="215" y="326"/>
                    <a:pt x="346" y="195"/>
                    <a:pt x="168" y="16"/>
                  </a:cubicBezTo>
                  <a:cubicBezTo>
                    <a:pt x="156" y="5"/>
                    <a:pt x="135" y="1"/>
                    <a:pt x="11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4" name="Google Shape;3444;p35"/>
            <p:cNvSpPr/>
            <p:nvPr/>
          </p:nvSpPr>
          <p:spPr>
            <a:xfrm>
              <a:off x="693715" y="-1220772"/>
              <a:ext cx="11677" cy="9089"/>
            </a:xfrm>
            <a:custGeom>
              <a:avLst/>
              <a:gdLst/>
              <a:ahLst/>
              <a:cxnLst/>
              <a:rect l="l" t="t" r="r" b="b"/>
              <a:pathLst>
                <a:path w="370" h="288" extrusionOk="0">
                  <a:moveTo>
                    <a:pt x="215" y="1"/>
                  </a:moveTo>
                  <a:cubicBezTo>
                    <a:pt x="119" y="1"/>
                    <a:pt x="0" y="1"/>
                    <a:pt x="12" y="132"/>
                  </a:cubicBezTo>
                  <a:cubicBezTo>
                    <a:pt x="12" y="263"/>
                    <a:pt x="155" y="239"/>
                    <a:pt x="227" y="275"/>
                  </a:cubicBezTo>
                  <a:cubicBezTo>
                    <a:pt x="249" y="282"/>
                    <a:pt x="270" y="287"/>
                    <a:pt x="288" y="287"/>
                  </a:cubicBezTo>
                  <a:cubicBezTo>
                    <a:pt x="330" y="287"/>
                    <a:pt x="361" y="262"/>
                    <a:pt x="369" y="179"/>
                  </a:cubicBezTo>
                  <a:cubicBezTo>
                    <a:pt x="369" y="48"/>
                    <a:pt x="298" y="1"/>
                    <a:pt x="21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5" name="Google Shape;3445;p35"/>
            <p:cNvSpPr/>
            <p:nvPr/>
          </p:nvSpPr>
          <p:spPr>
            <a:xfrm>
              <a:off x="562209" y="-1249302"/>
              <a:ext cx="17295" cy="8647"/>
            </a:xfrm>
            <a:custGeom>
              <a:avLst/>
              <a:gdLst/>
              <a:ahLst/>
              <a:cxnLst/>
              <a:rect l="l" t="t" r="r" b="b"/>
              <a:pathLst>
                <a:path w="548" h="274" extrusionOk="0">
                  <a:moveTo>
                    <a:pt x="274" y="1"/>
                  </a:moveTo>
                  <a:cubicBezTo>
                    <a:pt x="164" y="1"/>
                    <a:pt x="76" y="87"/>
                    <a:pt x="0" y="274"/>
                  </a:cubicBezTo>
                  <a:cubicBezTo>
                    <a:pt x="191" y="226"/>
                    <a:pt x="369" y="178"/>
                    <a:pt x="548" y="131"/>
                  </a:cubicBezTo>
                  <a:cubicBezTo>
                    <a:pt x="443" y="46"/>
                    <a:pt x="353" y="1"/>
                    <a:pt x="27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6" name="Google Shape;3446;p35"/>
            <p:cNvSpPr/>
            <p:nvPr/>
          </p:nvSpPr>
          <p:spPr>
            <a:xfrm>
              <a:off x="635836" y="-1282944"/>
              <a:ext cx="12687" cy="10383"/>
            </a:xfrm>
            <a:custGeom>
              <a:avLst/>
              <a:gdLst/>
              <a:ahLst/>
              <a:cxnLst/>
              <a:rect l="l" t="t" r="r" b="b"/>
              <a:pathLst>
                <a:path w="402" h="329" extrusionOk="0">
                  <a:moveTo>
                    <a:pt x="295" y="0"/>
                  </a:moveTo>
                  <a:cubicBezTo>
                    <a:pt x="226" y="0"/>
                    <a:pt x="130" y="72"/>
                    <a:pt x="50" y="72"/>
                  </a:cubicBezTo>
                  <a:cubicBezTo>
                    <a:pt x="37" y="72"/>
                    <a:pt x="25" y="70"/>
                    <a:pt x="13" y="66"/>
                  </a:cubicBezTo>
                  <a:cubicBezTo>
                    <a:pt x="1" y="161"/>
                    <a:pt x="1" y="232"/>
                    <a:pt x="1" y="328"/>
                  </a:cubicBezTo>
                  <a:cubicBezTo>
                    <a:pt x="27" y="328"/>
                    <a:pt x="55" y="328"/>
                    <a:pt x="84" y="328"/>
                  </a:cubicBezTo>
                  <a:cubicBezTo>
                    <a:pt x="231" y="328"/>
                    <a:pt x="402" y="312"/>
                    <a:pt x="382" y="113"/>
                  </a:cubicBezTo>
                  <a:cubicBezTo>
                    <a:pt x="369" y="27"/>
                    <a:pt x="337" y="0"/>
                    <a:pt x="2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7" name="Google Shape;3447;p35"/>
            <p:cNvSpPr/>
            <p:nvPr/>
          </p:nvSpPr>
          <p:spPr>
            <a:xfrm>
              <a:off x="888340" y="-1272435"/>
              <a:ext cx="12056" cy="15243"/>
            </a:xfrm>
            <a:custGeom>
              <a:avLst/>
              <a:gdLst/>
              <a:ahLst/>
              <a:cxnLst/>
              <a:rect l="l" t="t" r="r" b="b"/>
              <a:pathLst>
                <a:path w="382" h="483" extrusionOk="0">
                  <a:moveTo>
                    <a:pt x="173" y="1"/>
                  </a:moveTo>
                  <a:cubicBezTo>
                    <a:pt x="144" y="1"/>
                    <a:pt x="114" y="7"/>
                    <a:pt x="96" y="18"/>
                  </a:cubicBezTo>
                  <a:cubicBezTo>
                    <a:pt x="1" y="90"/>
                    <a:pt x="60" y="197"/>
                    <a:pt x="96" y="292"/>
                  </a:cubicBezTo>
                  <a:cubicBezTo>
                    <a:pt x="132" y="364"/>
                    <a:pt x="191" y="423"/>
                    <a:pt x="239" y="483"/>
                  </a:cubicBezTo>
                  <a:lnTo>
                    <a:pt x="239" y="364"/>
                  </a:lnTo>
                  <a:cubicBezTo>
                    <a:pt x="251" y="257"/>
                    <a:pt x="382" y="149"/>
                    <a:pt x="251" y="18"/>
                  </a:cubicBezTo>
                  <a:cubicBezTo>
                    <a:pt x="233" y="7"/>
                    <a:pt x="203" y="1"/>
                    <a:pt x="17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8" name="Google Shape;3448;p35"/>
            <p:cNvSpPr/>
            <p:nvPr/>
          </p:nvSpPr>
          <p:spPr>
            <a:xfrm>
              <a:off x="611409" y="-1292538"/>
              <a:ext cx="17705" cy="14675"/>
            </a:xfrm>
            <a:custGeom>
              <a:avLst/>
              <a:gdLst/>
              <a:ahLst/>
              <a:cxnLst/>
              <a:rect l="l" t="t" r="r" b="b"/>
              <a:pathLst>
                <a:path w="561" h="465" extrusionOk="0">
                  <a:moveTo>
                    <a:pt x="346" y="1"/>
                  </a:moveTo>
                  <a:cubicBezTo>
                    <a:pt x="1" y="84"/>
                    <a:pt x="275" y="263"/>
                    <a:pt x="322" y="382"/>
                  </a:cubicBezTo>
                  <a:cubicBezTo>
                    <a:pt x="337" y="432"/>
                    <a:pt x="381" y="465"/>
                    <a:pt x="422" y="465"/>
                  </a:cubicBezTo>
                  <a:cubicBezTo>
                    <a:pt x="449" y="465"/>
                    <a:pt x="475" y="450"/>
                    <a:pt x="489" y="417"/>
                  </a:cubicBezTo>
                  <a:cubicBezTo>
                    <a:pt x="561" y="263"/>
                    <a:pt x="358" y="239"/>
                    <a:pt x="346" y="120"/>
                  </a:cubicBezTo>
                  <a:lnTo>
                    <a:pt x="34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9" name="Google Shape;3449;p35"/>
            <p:cNvSpPr/>
            <p:nvPr/>
          </p:nvSpPr>
          <p:spPr>
            <a:xfrm>
              <a:off x="573949" y="-1174538"/>
              <a:ext cx="8963" cy="11803"/>
            </a:xfrm>
            <a:custGeom>
              <a:avLst/>
              <a:gdLst/>
              <a:ahLst/>
              <a:cxnLst/>
              <a:rect l="l" t="t" r="r" b="b"/>
              <a:pathLst>
                <a:path w="284" h="374" extrusionOk="0">
                  <a:moveTo>
                    <a:pt x="116" y="0"/>
                  </a:moveTo>
                  <a:cubicBezTo>
                    <a:pt x="81" y="72"/>
                    <a:pt x="21" y="167"/>
                    <a:pt x="9" y="238"/>
                  </a:cubicBezTo>
                  <a:cubicBezTo>
                    <a:pt x="0" y="320"/>
                    <a:pt x="39" y="374"/>
                    <a:pt x="96" y="374"/>
                  </a:cubicBezTo>
                  <a:cubicBezTo>
                    <a:pt x="113" y="374"/>
                    <a:pt x="132" y="369"/>
                    <a:pt x="152" y="357"/>
                  </a:cubicBezTo>
                  <a:cubicBezTo>
                    <a:pt x="188" y="322"/>
                    <a:pt x="259" y="250"/>
                    <a:pt x="271" y="179"/>
                  </a:cubicBezTo>
                  <a:cubicBezTo>
                    <a:pt x="283" y="107"/>
                    <a:pt x="235" y="24"/>
                    <a:pt x="1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0" name="Google Shape;3450;p35"/>
            <p:cNvSpPr/>
            <p:nvPr/>
          </p:nvSpPr>
          <p:spPr>
            <a:xfrm>
              <a:off x="433700" y="-1203320"/>
              <a:ext cx="8679" cy="9626"/>
            </a:xfrm>
            <a:custGeom>
              <a:avLst/>
              <a:gdLst/>
              <a:ahLst/>
              <a:cxnLst/>
              <a:rect l="l" t="t" r="r" b="b"/>
              <a:pathLst>
                <a:path w="275" h="305" extrusionOk="0">
                  <a:moveTo>
                    <a:pt x="209" y="0"/>
                  </a:moveTo>
                  <a:cubicBezTo>
                    <a:pt x="200" y="0"/>
                    <a:pt x="190" y="2"/>
                    <a:pt x="179" y="7"/>
                  </a:cubicBezTo>
                  <a:cubicBezTo>
                    <a:pt x="119" y="7"/>
                    <a:pt x="60" y="79"/>
                    <a:pt x="24" y="138"/>
                  </a:cubicBezTo>
                  <a:cubicBezTo>
                    <a:pt x="0" y="222"/>
                    <a:pt x="36" y="305"/>
                    <a:pt x="131" y="305"/>
                  </a:cubicBezTo>
                  <a:cubicBezTo>
                    <a:pt x="203" y="305"/>
                    <a:pt x="262" y="269"/>
                    <a:pt x="274" y="162"/>
                  </a:cubicBezTo>
                  <a:cubicBezTo>
                    <a:pt x="274" y="90"/>
                    <a:pt x="265" y="0"/>
                    <a:pt x="2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1" name="Google Shape;3451;p35"/>
            <p:cNvSpPr/>
            <p:nvPr/>
          </p:nvSpPr>
          <p:spPr>
            <a:xfrm>
              <a:off x="600143" y="-1259180"/>
              <a:ext cx="14707" cy="11677"/>
            </a:xfrm>
            <a:custGeom>
              <a:avLst/>
              <a:gdLst/>
              <a:ahLst/>
              <a:cxnLst/>
              <a:rect l="l" t="t" r="r" b="b"/>
              <a:pathLst>
                <a:path w="466" h="370" extrusionOk="0">
                  <a:moveTo>
                    <a:pt x="168" y="0"/>
                  </a:moveTo>
                  <a:cubicBezTo>
                    <a:pt x="113" y="0"/>
                    <a:pt x="57" y="25"/>
                    <a:pt x="1" y="87"/>
                  </a:cubicBezTo>
                  <a:cubicBezTo>
                    <a:pt x="32" y="242"/>
                    <a:pt x="99" y="370"/>
                    <a:pt x="225" y="370"/>
                  </a:cubicBezTo>
                  <a:cubicBezTo>
                    <a:pt x="244" y="370"/>
                    <a:pt x="264" y="367"/>
                    <a:pt x="286" y="360"/>
                  </a:cubicBezTo>
                  <a:cubicBezTo>
                    <a:pt x="382" y="325"/>
                    <a:pt x="465" y="206"/>
                    <a:pt x="346" y="75"/>
                  </a:cubicBezTo>
                  <a:cubicBezTo>
                    <a:pt x="289" y="31"/>
                    <a:pt x="230" y="0"/>
                    <a:pt x="16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2" name="Google Shape;3452;p35"/>
            <p:cNvSpPr/>
            <p:nvPr/>
          </p:nvSpPr>
          <p:spPr>
            <a:xfrm>
              <a:off x="620435" y="-1305382"/>
              <a:ext cx="10289" cy="12876"/>
            </a:xfrm>
            <a:custGeom>
              <a:avLst/>
              <a:gdLst/>
              <a:ahLst/>
              <a:cxnLst/>
              <a:rect l="l" t="t" r="r" b="b"/>
              <a:pathLst>
                <a:path w="326" h="408" extrusionOk="0">
                  <a:moveTo>
                    <a:pt x="203" y="1"/>
                  </a:moveTo>
                  <a:cubicBezTo>
                    <a:pt x="196" y="1"/>
                    <a:pt x="188" y="2"/>
                    <a:pt x="179" y="3"/>
                  </a:cubicBezTo>
                  <a:cubicBezTo>
                    <a:pt x="1" y="39"/>
                    <a:pt x="60" y="265"/>
                    <a:pt x="48" y="408"/>
                  </a:cubicBezTo>
                  <a:lnTo>
                    <a:pt x="275" y="277"/>
                  </a:lnTo>
                  <a:cubicBezTo>
                    <a:pt x="252" y="187"/>
                    <a:pt x="325" y="1"/>
                    <a:pt x="20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3" name="Google Shape;3453;p35"/>
            <p:cNvSpPr/>
            <p:nvPr/>
          </p:nvSpPr>
          <p:spPr>
            <a:xfrm>
              <a:off x="495682" y="-1282597"/>
              <a:ext cx="7543" cy="13760"/>
            </a:xfrm>
            <a:custGeom>
              <a:avLst/>
              <a:gdLst/>
              <a:ahLst/>
              <a:cxnLst/>
              <a:rect l="l" t="t" r="r" b="b"/>
              <a:pathLst>
                <a:path w="239" h="436" extrusionOk="0">
                  <a:moveTo>
                    <a:pt x="75" y="0"/>
                  </a:moveTo>
                  <a:cubicBezTo>
                    <a:pt x="50" y="0"/>
                    <a:pt x="26" y="17"/>
                    <a:pt x="1" y="67"/>
                  </a:cubicBezTo>
                  <a:cubicBezTo>
                    <a:pt x="1" y="198"/>
                    <a:pt x="13" y="317"/>
                    <a:pt x="13" y="436"/>
                  </a:cubicBezTo>
                  <a:cubicBezTo>
                    <a:pt x="156" y="436"/>
                    <a:pt x="215" y="340"/>
                    <a:pt x="239" y="198"/>
                  </a:cubicBezTo>
                  <a:cubicBezTo>
                    <a:pt x="239" y="150"/>
                    <a:pt x="215" y="102"/>
                    <a:pt x="215" y="67"/>
                  </a:cubicBezTo>
                  <a:cubicBezTo>
                    <a:pt x="168" y="59"/>
                    <a:pt x="122" y="0"/>
                    <a:pt x="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4" name="Google Shape;3454;p35"/>
            <p:cNvSpPr/>
            <p:nvPr/>
          </p:nvSpPr>
          <p:spPr>
            <a:xfrm>
              <a:off x="488171" y="-1210232"/>
              <a:ext cx="9815" cy="9026"/>
            </a:xfrm>
            <a:custGeom>
              <a:avLst/>
              <a:gdLst/>
              <a:ahLst/>
              <a:cxnLst/>
              <a:rect l="l" t="t" r="r" b="b"/>
              <a:pathLst>
                <a:path w="311" h="286" extrusionOk="0">
                  <a:moveTo>
                    <a:pt x="203" y="0"/>
                  </a:moveTo>
                  <a:cubicBezTo>
                    <a:pt x="132" y="72"/>
                    <a:pt x="72" y="167"/>
                    <a:pt x="1" y="238"/>
                  </a:cubicBezTo>
                  <a:cubicBezTo>
                    <a:pt x="36" y="250"/>
                    <a:pt x="84" y="286"/>
                    <a:pt x="132" y="286"/>
                  </a:cubicBezTo>
                  <a:cubicBezTo>
                    <a:pt x="239" y="286"/>
                    <a:pt x="310" y="262"/>
                    <a:pt x="310" y="107"/>
                  </a:cubicBezTo>
                  <a:cubicBezTo>
                    <a:pt x="275" y="72"/>
                    <a:pt x="215" y="0"/>
                    <a:pt x="20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5" name="Google Shape;3455;p35"/>
            <p:cNvSpPr/>
            <p:nvPr/>
          </p:nvSpPr>
          <p:spPr>
            <a:xfrm>
              <a:off x="1170920" y="-1427421"/>
              <a:ext cx="9058" cy="9594"/>
            </a:xfrm>
            <a:custGeom>
              <a:avLst/>
              <a:gdLst/>
              <a:ahLst/>
              <a:cxnLst/>
              <a:rect l="l" t="t" r="r" b="b"/>
              <a:pathLst>
                <a:path w="287" h="304" extrusionOk="0">
                  <a:moveTo>
                    <a:pt x="155" y="0"/>
                  </a:moveTo>
                  <a:cubicBezTo>
                    <a:pt x="60" y="36"/>
                    <a:pt x="0" y="84"/>
                    <a:pt x="12" y="167"/>
                  </a:cubicBezTo>
                  <a:cubicBezTo>
                    <a:pt x="32" y="256"/>
                    <a:pt x="85" y="304"/>
                    <a:pt x="143" y="304"/>
                  </a:cubicBezTo>
                  <a:cubicBezTo>
                    <a:pt x="155" y="304"/>
                    <a:pt x="167" y="302"/>
                    <a:pt x="179" y="298"/>
                  </a:cubicBezTo>
                  <a:cubicBezTo>
                    <a:pt x="227" y="286"/>
                    <a:pt x="274" y="215"/>
                    <a:pt x="274" y="167"/>
                  </a:cubicBezTo>
                  <a:cubicBezTo>
                    <a:pt x="286" y="96"/>
                    <a:pt x="238" y="24"/>
                    <a:pt x="1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6" name="Google Shape;3456;p35"/>
            <p:cNvSpPr/>
            <p:nvPr/>
          </p:nvSpPr>
          <p:spPr>
            <a:xfrm>
              <a:off x="895851" y="-1407886"/>
              <a:ext cx="15464" cy="11298"/>
            </a:xfrm>
            <a:custGeom>
              <a:avLst/>
              <a:gdLst/>
              <a:ahLst/>
              <a:cxnLst/>
              <a:rect l="l" t="t" r="r" b="b"/>
              <a:pathLst>
                <a:path w="490" h="358" extrusionOk="0">
                  <a:moveTo>
                    <a:pt x="334" y="0"/>
                  </a:moveTo>
                  <a:cubicBezTo>
                    <a:pt x="215" y="36"/>
                    <a:pt x="120" y="72"/>
                    <a:pt x="1" y="119"/>
                  </a:cubicBezTo>
                  <a:cubicBezTo>
                    <a:pt x="1" y="191"/>
                    <a:pt x="13" y="274"/>
                    <a:pt x="13" y="358"/>
                  </a:cubicBezTo>
                  <a:cubicBezTo>
                    <a:pt x="191" y="334"/>
                    <a:pt x="334" y="250"/>
                    <a:pt x="489" y="143"/>
                  </a:cubicBezTo>
                  <a:lnTo>
                    <a:pt x="33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7" name="Google Shape;3457;p35"/>
            <p:cNvSpPr/>
            <p:nvPr/>
          </p:nvSpPr>
          <p:spPr>
            <a:xfrm>
              <a:off x="597523" y="-1264513"/>
              <a:ext cx="13539" cy="8079"/>
            </a:xfrm>
            <a:custGeom>
              <a:avLst/>
              <a:gdLst/>
              <a:ahLst/>
              <a:cxnLst/>
              <a:rect l="l" t="t" r="r" b="b"/>
              <a:pathLst>
                <a:path w="429" h="256" extrusionOk="0">
                  <a:moveTo>
                    <a:pt x="225" y="1"/>
                  </a:moveTo>
                  <a:cubicBezTo>
                    <a:pt x="105" y="1"/>
                    <a:pt x="0" y="36"/>
                    <a:pt x="0" y="244"/>
                  </a:cubicBezTo>
                  <a:cubicBezTo>
                    <a:pt x="48" y="244"/>
                    <a:pt x="72" y="256"/>
                    <a:pt x="108" y="256"/>
                  </a:cubicBezTo>
                  <a:cubicBezTo>
                    <a:pt x="203" y="244"/>
                    <a:pt x="322" y="244"/>
                    <a:pt x="429" y="244"/>
                  </a:cubicBezTo>
                  <a:cubicBezTo>
                    <a:pt x="405" y="160"/>
                    <a:pt x="369" y="77"/>
                    <a:pt x="322" y="6"/>
                  </a:cubicBezTo>
                  <a:cubicBezTo>
                    <a:pt x="290" y="3"/>
                    <a:pt x="257" y="1"/>
                    <a:pt x="2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8" name="Google Shape;3458;p35"/>
            <p:cNvSpPr/>
            <p:nvPr/>
          </p:nvSpPr>
          <p:spPr>
            <a:xfrm>
              <a:off x="1021740" y="-1432439"/>
              <a:ext cx="21461" cy="4702"/>
            </a:xfrm>
            <a:custGeom>
              <a:avLst/>
              <a:gdLst/>
              <a:ahLst/>
              <a:cxnLst/>
              <a:rect l="l" t="t" r="r" b="b"/>
              <a:pathLst>
                <a:path w="680" h="149" extrusionOk="0">
                  <a:moveTo>
                    <a:pt x="426" y="0"/>
                  </a:moveTo>
                  <a:cubicBezTo>
                    <a:pt x="276" y="0"/>
                    <a:pt x="131" y="36"/>
                    <a:pt x="1" y="135"/>
                  </a:cubicBezTo>
                  <a:cubicBezTo>
                    <a:pt x="14" y="135"/>
                    <a:pt x="28" y="134"/>
                    <a:pt x="41" y="134"/>
                  </a:cubicBezTo>
                  <a:cubicBezTo>
                    <a:pt x="134" y="134"/>
                    <a:pt x="233" y="149"/>
                    <a:pt x="332" y="149"/>
                  </a:cubicBezTo>
                  <a:cubicBezTo>
                    <a:pt x="454" y="149"/>
                    <a:pt x="574" y="127"/>
                    <a:pt x="679" y="28"/>
                  </a:cubicBezTo>
                  <a:cubicBezTo>
                    <a:pt x="594" y="11"/>
                    <a:pt x="509" y="0"/>
                    <a:pt x="42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9" name="Google Shape;3459;p35"/>
            <p:cNvSpPr/>
            <p:nvPr/>
          </p:nvSpPr>
          <p:spPr>
            <a:xfrm>
              <a:off x="661020" y="-1170877"/>
              <a:ext cx="18084" cy="11772"/>
            </a:xfrm>
            <a:custGeom>
              <a:avLst/>
              <a:gdLst/>
              <a:ahLst/>
              <a:cxnLst/>
              <a:rect l="l" t="t" r="r" b="b"/>
              <a:pathLst>
                <a:path w="573" h="373" extrusionOk="0">
                  <a:moveTo>
                    <a:pt x="445" y="0"/>
                  </a:moveTo>
                  <a:cubicBezTo>
                    <a:pt x="399" y="0"/>
                    <a:pt x="358" y="14"/>
                    <a:pt x="322" y="51"/>
                  </a:cubicBezTo>
                  <a:lnTo>
                    <a:pt x="203" y="51"/>
                  </a:lnTo>
                  <a:cubicBezTo>
                    <a:pt x="132" y="51"/>
                    <a:pt x="72" y="63"/>
                    <a:pt x="1" y="63"/>
                  </a:cubicBezTo>
                  <a:lnTo>
                    <a:pt x="1" y="301"/>
                  </a:lnTo>
                  <a:cubicBezTo>
                    <a:pt x="24" y="349"/>
                    <a:pt x="72" y="360"/>
                    <a:pt x="120" y="372"/>
                  </a:cubicBezTo>
                  <a:cubicBezTo>
                    <a:pt x="143" y="360"/>
                    <a:pt x="155" y="360"/>
                    <a:pt x="191" y="360"/>
                  </a:cubicBezTo>
                  <a:cubicBezTo>
                    <a:pt x="322" y="313"/>
                    <a:pt x="489" y="313"/>
                    <a:pt x="572" y="170"/>
                  </a:cubicBezTo>
                  <a:cubicBezTo>
                    <a:pt x="572" y="110"/>
                    <a:pt x="560" y="63"/>
                    <a:pt x="536" y="15"/>
                  </a:cubicBezTo>
                  <a:cubicBezTo>
                    <a:pt x="504" y="6"/>
                    <a:pt x="474" y="0"/>
                    <a:pt x="44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0" name="Google Shape;3460;p35"/>
            <p:cNvSpPr/>
            <p:nvPr/>
          </p:nvSpPr>
          <p:spPr>
            <a:xfrm>
              <a:off x="1148387" y="-1424044"/>
              <a:ext cx="7890" cy="6849"/>
            </a:xfrm>
            <a:custGeom>
              <a:avLst/>
              <a:gdLst/>
              <a:ahLst/>
              <a:cxnLst/>
              <a:rect l="l" t="t" r="r" b="b"/>
              <a:pathLst>
                <a:path w="250" h="217" extrusionOk="0">
                  <a:moveTo>
                    <a:pt x="119" y="0"/>
                  </a:moveTo>
                  <a:cubicBezTo>
                    <a:pt x="107" y="36"/>
                    <a:pt x="48" y="60"/>
                    <a:pt x="12" y="108"/>
                  </a:cubicBezTo>
                  <a:cubicBezTo>
                    <a:pt x="1" y="162"/>
                    <a:pt x="40" y="216"/>
                    <a:pt x="92" y="216"/>
                  </a:cubicBezTo>
                  <a:cubicBezTo>
                    <a:pt x="97" y="216"/>
                    <a:pt x="102" y="216"/>
                    <a:pt x="107" y="215"/>
                  </a:cubicBezTo>
                  <a:cubicBezTo>
                    <a:pt x="155" y="191"/>
                    <a:pt x="202" y="155"/>
                    <a:pt x="226" y="108"/>
                  </a:cubicBezTo>
                  <a:cubicBezTo>
                    <a:pt x="250" y="12"/>
                    <a:pt x="190" y="0"/>
                    <a:pt x="1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1" name="Google Shape;3461;p35"/>
            <p:cNvSpPr/>
            <p:nvPr/>
          </p:nvSpPr>
          <p:spPr>
            <a:xfrm>
              <a:off x="560694" y="-1155792"/>
              <a:ext cx="7543" cy="7574"/>
            </a:xfrm>
            <a:custGeom>
              <a:avLst/>
              <a:gdLst/>
              <a:ahLst/>
              <a:cxnLst/>
              <a:rect l="l" t="t" r="r" b="b"/>
              <a:pathLst>
                <a:path w="239" h="240" extrusionOk="0">
                  <a:moveTo>
                    <a:pt x="69" y="0"/>
                  </a:moveTo>
                  <a:cubicBezTo>
                    <a:pt x="1" y="0"/>
                    <a:pt x="4" y="76"/>
                    <a:pt x="48" y="121"/>
                  </a:cubicBezTo>
                  <a:cubicBezTo>
                    <a:pt x="96" y="168"/>
                    <a:pt x="155" y="192"/>
                    <a:pt x="215" y="240"/>
                  </a:cubicBezTo>
                  <a:cubicBezTo>
                    <a:pt x="227" y="204"/>
                    <a:pt x="227" y="168"/>
                    <a:pt x="239" y="109"/>
                  </a:cubicBezTo>
                  <a:cubicBezTo>
                    <a:pt x="203" y="73"/>
                    <a:pt x="143" y="1"/>
                    <a:pt x="84" y="1"/>
                  </a:cubicBezTo>
                  <a:cubicBezTo>
                    <a:pt x="78" y="1"/>
                    <a:pt x="73" y="0"/>
                    <a:pt x="6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2" name="Google Shape;3462;p35"/>
            <p:cNvSpPr/>
            <p:nvPr/>
          </p:nvSpPr>
          <p:spPr>
            <a:xfrm>
              <a:off x="892474" y="-1256844"/>
              <a:ext cx="10194" cy="7922"/>
            </a:xfrm>
            <a:custGeom>
              <a:avLst/>
              <a:gdLst/>
              <a:ahLst/>
              <a:cxnLst/>
              <a:rect l="l" t="t" r="r" b="b"/>
              <a:pathLst>
                <a:path w="323" h="251" extrusionOk="0">
                  <a:moveTo>
                    <a:pt x="108" y="1"/>
                  </a:moveTo>
                  <a:cubicBezTo>
                    <a:pt x="72" y="36"/>
                    <a:pt x="25" y="72"/>
                    <a:pt x="1" y="120"/>
                  </a:cubicBezTo>
                  <a:lnTo>
                    <a:pt x="1" y="251"/>
                  </a:lnTo>
                  <a:cubicBezTo>
                    <a:pt x="108" y="251"/>
                    <a:pt x="227" y="239"/>
                    <a:pt x="322" y="239"/>
                  </a:cubicBezTo>
                  <a:cubicBezTo>
                    <a:pt x="310" y="72"/>
                    <a:pt x="239" y="1"/>
                    <a:pt x="10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3" name="Google Shape;3463;p35"/>
            <p:cNvSpPr/>
            <p:nvPr/>
          </p:nvSpPr>
          <p:spPr>
            <a:xfrm>
              <a:off x="1128094" y="-1427832"/>
              <a:ext cx="7164" cy="7574"/>
            </a:xfrm>
            <a:custGeom>
              <a:avLst/>
              <a:gdLst/>
              <a:ahLst/>
              <a:cxnLst/>
              <a:rect l="l" t="t" r="r" b="b"/>
              <a:pathLst>
                <a:path w="227" h="240" extrusionOk="0">
                  <a:moveTo>
                    <a:pt x="141" y="0"/>
                  </a:moveTo>
                  <a:cubicBezTo>
                    <a:pt x="118" y="0"/>
                    <a:pt x="94" y="6"/>
                    <a:pt x="71" y="13"/>
                  </a:cubicBezTo>
                  <a:cubicBezTo>
                    <a:pt x="36" y="49"/>
                    <a:pt x="0" y="109"/>
                    <a:pt x="0" y="156"/>
                  </a:cubicBezTo>
                  <a:cubicBezTo>
                    <a:pt x="0" y="180"/>
                    <a:pt x="71" y="216"/>
                    <a:pt x="119" y="240"/>
                  </a:cubicBezTo>
                  <a:cubicBezTo>
                    <a:pt x="167" y="180"/>
                    <a:pt x="214" y="132"/>
                    <a:pt x="226" y="97"/>
                  </a:cubicBezTo>
                  <a:cubicBezTo>
                    <a:pt x="226" y="24"/>
                    <a:pt x="188" y="0"/>
                    <a:pt x="1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4" name="Google Shape;3464;p35"/>
            <p:cNvSpPr/>
            <p:nvPr/>
          </p:nvSpPr>
          <p:spPr>
            <a:xfrm>
              <a:off x="401005" y="-1248955"/>
              <a:ext cx="21461" cy="20577"/>
            </a:xfrm>
            <a:custGeom>
              <a:avLst/>
              <a:gdLst/>
              <a:ahLst/>
              <a:cxnLst/>
              <a:rect l="l" t="t" r="r" b="b"/>
              <a:pathLst>
                <a:path w="680" h="652" extrusionOk="0">
                  <a:moveTo>
                    <a:pt x="679" y="1"/>
                  </a:moveTo>
                  <a:lnTo>
                    <a:pt x="679" y="1"/>
                  </a:lnTo>
                  <a:cubicBezTo>
                    <a:pt x="334" y="60"/>
                    <a:pt x="179" y="358"/>
                    <a:pt x="0" y="644"/>
                  </a:cubicBezTo>
                  <a:cubicBezTo>
                    <a:pt x="36" y="649"/>
                    <a:pt x="70" y="651"/>
                    <a:pt x="100" y="651"/>
                  </a:cubicBezTo>
                  <a:cubicBezTo>
                    <a:pt x="501" y="651"/>
                    <a:pt x="513" y="244"/>
                    <a:pt x="67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5" name="Google Shape;3465;p35"/>
            <p:cNvSpPr/>
            <p:nvPr/>
          </p:nvSpPr>
          <p:spPr>
            <a:xfrm>
              <a:off x="422433" y="-1259085"/>
              <a:ext cx="21051" cy="11677"/>
            </a:xfrm>
            <a:custGeom>
              <a:avLst/>
              <a:gdLst/>
              <a:ahLst/>
              <a:cxnLst/>
              <a:rect l="l" t="t" r="r" b="b"/>
              <a:pathLst>
                <a:path w="667" h="370" extrusionOk="0">
                  <a:moveTo>
                    <a:pt x="667" y="0"/>
                  </a:moveTo>
                  <a:lnTo>
                    <a:pt x="667" y="0"/>
                  </a:lnTo>
                  <a:cubicBezTo>
                    <a:pt x="488" y="203"/>
                    <a:pt x="191" y="131"/>
                    <a:pt x="0" y="322"/>
                  </a:cubicBezTo>
                  <a:cubicBezTo>
                    <a:pt x="89" y="352"/>
                    <a:pt x="171" y="369"/>
                    <a:pt x="247" y="369"/>
                  </a:cubicBezTo>
                  <a:cubicBezTo>
                    <a:pt x="436" y="369"/>
                    <a:pt x="582" y="264"/>
                    <a:pt x="66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6" name="Google Shape;3466;p35"/>
            <p:cNvSpPr/>
            <p:nvPr/>
          </p:nvSpPr>
          <p:spPr>
            <a:xfrm>
              <a:off x="325105" y="-1192969"/>
              <a:ext cx="20325" cy="15433"/>
            </a:xfrm>
            <a:custGeom>
              <a:avLst/>
              <a:gdLst/>
              <a:ahLst/>
              <a:cxnLst/>
              <a:rect l="l" t="t" r="r" b="b"/>
              <a:pathLst>
                <a:path w="644" h="489" extrusionOk="0">
                  <a:moveTo>
                    <a:pt x="417" y="1"/>
                  </a:moveTo>
                  <a:cubicBezTo>
                    <a:pt x="405" y="167"/>
                    <a:pt x="0" y="310"/>
                    <a:pt x="405" y="489"/>
                  </a:cubicBezTo>
                  <a:cubicBezTo>
                    <a:pt x="584" y="346"/>
                    <a:pt x="643" y="179"/>
                    <a:pt x="4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7" name="Google Shape;3467;p35"/>
            <p:cNvSpPr/>
            <p:nvPr/>
          </p:nvSpPr>
          <p:spPr>
            <a:xfrm>
              <a:off x="261608" y="-997934"/>
              <a:ext cx="16190" cy="18810"/>
            </a:xfrm>
            <a:custGeom>
              <a:avLst/>
              <a:gdLst/>
              <a:ahLst/>
              <a:cxnLst/>
              <a:rect l="l" t="t" r="r" b="b"/>
              <a:pathLst>
                <a:path w="513" h="596" extrusionOk="0">
                  <a:moveTo>
                    <a:pt x="95" y="0"/>
                  </a:moveTo>
                  <a:cubicBezTo>
                    <a:pt x="119" y="191"/>
                    <a:pt x="0" y="417"/>
                    <a:pt x="226" y="595"/>
                  </a:cubicBezTo>
                  <a:cubicBezTo>
                    <a:pt x="429" y="310"/>
                    <a:pt x="512" y="83"/>
                    <a:pt x="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8" name="Google Shape;3468;p35"/>
            <p:cNvSpPr/>
            <p:nvPr/>
          </p:nvSpPr>
          <p:spPr>
            <a:xfrm>
              <a:off x="1063840" y="-1456077"/>
              <a:ext cx="18052" cy="8079"/>
            </a:xfrm>
            <a:custGeom>
              <a:avLst/>
              <a:gdLst/>
              <a:ahLst/>
              <a:cxnLst/>
              <a:rect l="l" t="t" r="r" b="b"/>
              <a:pathLst>
                <a:path w="572" h="256" extrusionOk="0">
                  <a:moveTo>
                    <a:pt x="270" y="0"/>
                  </a:moveTo>
                  <a:cubicBezTo>
                    <a:pt x="132" y="0"/>
                    <a:pt x="10" y="40"/>
                    <a:pt x="0" y="242"/>
                  </a:cubicBezTo>
                  <a:cubicBezTo>
                    <a:pt x="19" y="239"/>
                    <a:pt x="38" y="238"/>
                    <a:pt x="57" y="238"/>
                  </a:cubicBezTo>
                  <a:cubicBezTo>
                    <a:pt x="139" y="238"/>
                    <a:pt x="222" y="255"/>
                    <a:pt x="304" y="255"/>
                  </a:cubicBezTo>
                  <a:cubicBezTo>
                    <a:pt x="399" y="255"/>
                    <a:pt x="491" y="232"/>
                    <a:pt x="572" y="134"/>
                  </a:cubicBezTo>
                  <a:cubicBezTo>
                    <a:pt x="476" y="122"/>
                    <a:pt x="393" y="111"/>
                    <a:pt x="345" y="3"/>
                  </a:cubicBezTo>
                  <a:cubicBezTo>
                    <a:pt x="320" y="2"/>
                    <a:pt x="295" y="0"/>
                    <a:pt x="27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9" name="Google Shape;3469;p35"/>
            <p:cNvSpPr/>
            <p:nvPr/>
          </p:nvSpPr>
          <p:spPr>
            <a:xfrm>
              <a:off x="1065323" y="-1471068"/>
              <a:ext cx="13950" cy="10983"/>
            </a:xfrm>
            <a:custGeom>
              <a:avLst/>
              <a:gdLst/>
              <a:ahLst/>
              <a:cxnLst/>
              <a:rect l="l" t="t" r="r" b="b"/>
              <a:pathLst>
                <a:path w="442" h="348" extrusionOk="0">
                  <a:moveTo>
                    <a:pt x="272" y="1"/>
                  </a:moveTo>
                  <a:cubicBezTo>
                    <a:pt x="205" y="1"/>
                    <a:pt x="139" y="72"/>
                    <a:pt x="72" y="97"/>
                  </a:cubicBezTo>
                  <a:cubicBezTo>
                    <a:pt x="1" y="347"/>
                    <a:pt x="239" y="240"/>
                    <a:pt x="298" y="347"/>
                  </a:cubicBezTo>
                  <a:cubicBezTo>
                    <a:pt x="405" y="276"/>
                    <a:pt x="441" y="157"/>
                    <a:pt x="358" y="50"/>
                  </a:cubicBezTo>
                  <a:cubicBezTo>
                    <a:pt x="329" y="14"/>
                    <a:pt x="301" y="1"/>
                    <a:pt x="27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0" name="Google Shape;3470;p35"/>
            <p:cNvSpPr/>
            <p:nvPr/>
          </p:nvSpPr>
          <p:spPr>
            <a:xfrm>
              <a:off x="1063461" y="-1468006"/>
              <a:ext cx="11298" cy="7922"/>
            </a:xfrm>
            <a:custGeom>
              <a:avLst/>
              <a:gdLst/>
              <a:ahLst/>
              <a:cxnLst/>
              <a:rect l="l" t="t" r="r" b="b"/>
              <a:pathLst>
                <a:path w="358" h="251" extrusionOk="0">
                  <a:moveTo>
                    <a:pt x="24" y="0"/>
                  </a:moveTo>
                  <a:cubicBezTo>
                    <a:pt x="0" y="223"/>
                    <a:pt x="98" y="244"/>
                    <a:pt x="205" y="244"/>
                  </a:cubicBezTo>
                  <a:cubicBezTo>
                    <a:pt x="230" y="244"/>
                    <a:pt x="255" y="243"/>
                    <a:pt x="280" y="243"/>
                  </a:cubicBezTo>
                  <a:cubicBezTo>
                    <a:pt x="308" y="243"/>
                    <a:pt x="334" y="244"/>
                    <a:pt x="357" y="250"/>
                  </a:cubicBezTo>
                  <a:cubicBezTo>
                    <a:pt x="286" y="155"/>
                    <a:pt x="203" y="84"/>
                    <a:pt x="13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1" name="Google Shape;3471;p35"/>
            <p:cNvSpPr/>
            <p:nvPr/>
          </p:nvSpPr>
          <p:spPr>
            <a:xfrm>
              <a:off x="1081103" y="-1459738"/>
              <a:ext cx="13571" cy="7922"/>
            </a:xfrm>
            <a:custGeom>
              <a:avLst/>
              <a:gdLst/>
              <a:ahLst/>
              <a:cxnLst/>
              <a:rect l="l" t="t" r="r" b="b"/>
              <a:pathLst>
                <a:path w="430" h="251" extrusionOk="0">
                  <a:moveTo>
                    <a:pt x="358" y="0"/>
                  </a:moveTo>
                  <a:cubicBezTo>
                    <a:pt x="239" y="72"/>
                    <a:pt x="120" y="155"/>
                    <a:pt x="1" y="238"/>
                  </a:cubicBezTo>
                  <a:cubicBezTo>
                    <a:pt x="36" y="238"/>
                    <a:pt x="84" y="250"/>
                    <a:pt x="108" y="250"/>
                  </a:cubicBezTo>
                  <a:cubicBezTo>
                    <a:pt x="129" y="244"/>
                    <a:pt x="154" y="243"/>
                    <a:pt x="179" y="243"/>
                  </a:cubicBezTo>
                  <a:cubicBezTo>
                    <a:pt x="202" y="243"/>
                    <a:pt x="226" y="244"/>
                    <a:pt x="249" y="244"/>
                  </a:cubicBezTo>
                  <a:cubicBezTo>
                    <a:pt x="347" y="244"/>
                    <a:pt x="429" y="223"/>
                    <a:pt x="35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2" name="Google Shape;3472;p35"/>
            <p:cNvSpPr/>
            <p:nvPr/>
          </p:nvSpPr>
          <p:spPr>
            <a:xfrm>
              <a:off x="850027" y="-1424044"/>
              <a:ext cx="28215" cy="20325"/>
            </a:xfrm>
            <a:custGeom>
              <a:avLst/>
              <a:gdLst/>
              <a:ahLst/>
              <a:cxnLst/>
              <a:rect l="l" t="t" r="r" b="b"/>
              <a:pathLst>
                <a:path w="894" h="644" extrusionOk="0">
                  <a:moveTo>
                    <a:pt x="679" y="0"/>
                  </a:moveTo>
                  <a:cubicBezTo>
                    <a:pt x="584" y="128"/>
                    <a:pt x="471" y="163"/>
                    <a:pt x="347" y="163"/>
                  </a:cubicBezTo>
                  <a:cubicBezTo>
                    <a:pt x="239" y="163"/>
                    <a:pt x="122" y="136"/>
                    <a:pt x="0" y="120"/>
                  </a:cubicBezTo>
                  <a:lnTo>
                    <a:pt x="0" y="120"/>
                  </a:lnTo>
                  <a:cubicBezTo>
                    <a:pt x="108" y="310"/>
                    <a:pt x="84" y="524"/>
                    <a:pt x="227" y="643"/>
                  </a:cubicBezTo>
                  <a:cubicBezTo>
                    <a:pt x="405" y="405"/>
                    <a:pt x="679" y="477"/>
                    <a:pt x="893" y="393"/>
                  </a:cubicBezTo>
                  <a:cubicBezTo>
                    <a:pt x="893" y="215"/>
                    <a:pt x="822" y="72"/>
                    <a:pt x="67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3" name="Google Shape;3473;p35"/>
            <p:cNvSpPr/>
            <p:nvPr/>
          </p:nvSpPr>
          <p:spPr>
            <a:xfrm>
              <a:off x="811336" y="-1409433"/>
              <a:ext cx="21429" cy="17358"/>
            </a:xfrm>
            <a:custGeom>
              <a:avLst/>
              <a:gdLst/>
              <a:ahLst/>
              <a:cxnLst/>
              <a:rect l="l" t="t" r="r" b="b"/>
              <a:pathLst>
                <a:path w="679" h="550" extrusionOk="0">
                  <a:moveTo>
                    <a:pt x="513" y="0"/>
                  </a:moveTo>
                  <a:cubicBezTo>
                    <a:pt x="502" y="0"/>
                    <a:pt x="493" y="8"/>
                    <a:pt x="488" y="26"/>
                  </a:cubicBezTo>
                  <a:cubicBezTo>
                    <a:pt x="436" y="198"/>
                    <a:pt x="365" y="247"/>
                    <a:pt x="289" y="247"/>
                  </a:cubicBezTo>
                  <a:cubicBezTo>
                    <a:pt x="192" y="247"/>
                    <a:pt x="87" y="168"/>
                    <a:pt x="0" y="168"/>
                  </a:cubicBezTo>
                  <a:lnTo>
                    <a:pt x="12" y="204"/>
                  </a:lnTo>
                  <a:cubicBezTo>
                    <a:pt x="0" y="311"/>
                    <a:pt x="36" y="371"/>
                    <a:pt x="119" y="419"/>
                  </a:cubicBezTo>
                  <a:cubicBezTo>
                    <a:pt x="214" y="466"/>
                    <a:pt x="333" y="502"/>
                    <a:pt x="441" y="549"/>
                  </a:cubicBezTo>
                  <a:cubicBezTo>
                    <a:pt x="536" y="502"/>
                    <a:pt x="607" y="466"/>
                    <a:pt x="679" y="419"/>
                  </a:cubicBezTo>
                  <a:cubicBezTo>
                    <a:pt x="667" y="323"/>
                    <a:pt x="667" y="252"/>
                    <a:pt x="667" y="168"/>
                  </a:cubicBezTo>
                  <a:cubicBezTo>
                    <a:pt x="629" y="103"/>
                    <a:pt x="555" y="0"/>
                    <a:pt x="51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4" name="Google Shape;3474;p35"/>
            <p:cNvSpPr/>
            <p:nvPr/>
          </p:nvSpPr>
          <p:spPr>
            <a:xfrm>
              <a:off x="857160" y="-1413157"/>
              <a:ext cx="21082" cy="12056"/>
            </a:xfrm>
            <a:custGeom>
              <a:avLst/>
              <a:gdLst/>
              <a:ahLst/>
              <a:cxnLst/>
              <a:rect l="l" t="t" r="r" b="b"/>
              <a:pathLst>
                <a:path w="668" h="382" extrusionOk="0">
                  <a:moveTo>
                    <a:pt x="352" y="0"/>
                  </a:moveTo>
                  <a:cubicBezTo>
                    <a:pt x="207" y="0"/>
                    <a:pt x="77" y="49"/>
                    <a:pt x="1" y="286"/>
                  </a:cubicBezTo>
                  <a:cubicBezTo>
                    <a:pt x="1" y="310"/>
                    <a:pt x="1" y="358"/>
                    <a:pt x="13" y="382"/>
                  </a:cubicBezTo>
                  <a:cubicBezTo>
                    <a:pt x="184" y="260"/>
                    <a:pt x="356" y="131"/>
                    <a:pt x="557" y="131"/>
                  </a:cubicBezTo>
                  <a:cubicBezTo>
                    <a:pt x="593" y="131"/>
                    <a:pt x="630" y="135"/>
                    <a:pt x="667" y="144"/>
                  </a:cubicBezTo>
                  <a:lnTo>
                    <a:pt x="667" y="25"/>
                  </a:lnTo>
                  <a:cubicBezTo>
                    <a:pt x="564" y="25"/>
                    <a:pt x="454" y="0"/>
                    <a:pt x="35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5" name="Google Shape;3475;p35"/>
            <p:cNvSpPr/>
            <p:nvPr/>
          </p:nvSpPr>
          <p:spPr>
            <a:xfrm>
              <a:off x="836489" y="-1422908"/>
              <a:ext cx="7543" cy="7953"/>
            </a:xfrm>
            <a:custGeom>
              <a:avLst/>
              <a:gdLst/>
              <a:ahLst/>
              <a:cxnLst/>
              <a:rect l="l" t="t" r="r" b="b"/>
              <a:pathLst>
                <a:path w="239" h="252" extrusionOk="0">
                  <a:moveTo>
                    <a:pt x="191" y="0"/>
                  </a:moveTo>
                  <a:cubicBezTo>
                    <a:pt x="156" y="36"/>
                    <a:pt x="72" y="72"/>
                    <a:pt x="36" y="131"/>
                  </a:cubicBezTo>
                  <a:cubicBezTo>
                    <a:pt x="3" y="176"/>
                    <a:pt x="1" y="251"/>
                    <a:pt x="59" y="251"/>
                  </a:cubicBezTo>
                  <a:cubicBezTo>
                    <a:pt x="63" y="251"/>
                    <a:pt x="68" y="251"/>
                    <a:pt x="72" y="250"/>
                  </a:cubicBezTo>
                  <a:cubicBezTo>
                    <a:pt x="132" y="226"/>
                    <a:pt x="179" y="155"/>
                    <a:pt x="239" y="119"/>
                  </a:cubicBezTo>
                  <a:cubicBezTo>
                    <a:pt x="227" y="60"/>
                    <a:pt x="215" y="24"/>
                    <a:pt x="19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6" name="Google Shape;3476;p35"/>
            <p:cNvSpPr/>
            <p:nvPr/>
          </p:nvSpPr>
          <p:spPr>
            <a:xfrm>
              <a:off x="512976" y="-1302163"/>
              <a:ext cx="31970" cy="18684"/>
            </a:xfrm>
            <a:custGeom>
              <a:avLst/>
              <a:gdLst/>
              <a:ahLst/>
              <a:cxnLst/>
              <a:rect l="l" t="t" r="r" b="b"/>
              <a:pathLst>
                <a:path w="1013" h="592" extrusionOk="0">
                  <a:moveTo>
                    <a:pt x="761" y="1"/>
                  </a:moveTo>
                  <a:cubicBezTo>
                    <a:pt x="648" y="1"/>
                    <a:pt x="537" y="86"/>
                    <a:pt x="441" y="175"/>
                  </a:cubicBezTo>
                  <a:cubicBezTo>
                    <a:pt x="346" y="258"/>
                    <a:pt x="0" y="258"/>
                    <a:pt x="239" y="591"/>
                  </a:cubicBezTo>
                  <a:cubicBezTo>
                    <a:pt x="436" y="545"/>
                    <a:pt x="554" y="305"/>
                    <a:pt x="771" y="305"/>
                  </a:cubicBezTo>
                  <a:cubicBezTo>
                    <a:pt x="776" y="305"/>
                    <a:pt x="781" y="305"/>
                    <a:pt x="786" y="306"/>
                  </a:cubicBezTo>
                  <a:cubicBezTo>
                    <a:pt x="858" y="306"/>
                    <a:pt x="858" y="234"/>
                    <a:pt x="905" y="187"/>
                  </a:cubicBezTo>
                  <a:cubicBezTo>
                    <a:pt x="953" y="187"/>
                    <a:pt x="977" y="175"/>
                    <a:pt x="1013" y="175"/>
                  </a:cubicBezTo>
                  <a:cubicBezTo>
                    <a:pt x="931" y="48"/>
                    <a:pt x="846" y="1"/>
                    <a:pt x="76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7" name="Google Shape;3477;p35"/>
            <p:cNvSpPr/>
            <p:nvPr/>
          </p:nvSpPr>
          <p:spPr>
            <a:xfrm>
              <a:off x="554698" y="-1320720"/>
              <a:ext cx="15433" cy="9847"/>
            </a:xfrm>
            <a:custGeom>
              <a:avLst/>
              <a:gdLst/>
              <a:ahLst/>
              <a:cxnLst/>
              <a:rect l="l" t="t" r="r" b="b"/>
              <a:pathLst>
                <a:path w="489" h="312" extrusionOk="0">
                  <a:moveTo>
                    <a:pt x="131" y="1"/>
                  </a:moveTo>
                  <a:lnTo>
                    <a:pt x="0" y="132"/>
                  </a:lnTo>
                  <a:cubicBezTo>
                    <a:pt x="21" y="260"/>
                    <a:pt x="60" y="312"/>
                    <a:pt x="116" y="312"/>
                  </a:cubicBezTo>
                  <a:cubicBezTo>
                    <a:pt x="153" y="312"/>
                    <a:pt x="198" y="289"/>
                    <a:pt x="250" y="251"/>
                  </a:cubicBezTo>
                  <a:cubicBezTo>
                    <a:pt x="333" y="239"/>
                    <a:pt x="417" y="203"/>
                    <a:pt x="488" y="191"/>
                  </a:cubicBezTo>
                  <a:cubicBezTo>
                    <a:pt x="405" y="60"/>
                    <a:pt x="274" y="36"/>
                    <a:pt x="13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8" name="Google Shape;3478;p35"/>
            <p:cNvSpPr/>
            <p:nvPr/>
          </p:nvSpPr>
          <p:spPr>
            <a:xfrm>
              <a:off x="548670" y="-1316586"/>
              <a:ext cx="13950" cy="11677"/>
            </a:xfrm>
            <a:custGeom>
              <a:avLst/>
              <a:gdLst/>
              <a:ahLst/>
              <a:cxnLst/>
              <a:rect l="l" t="t" r="r" b="b"/>
              <a:pathLst>
                <a:path w="442" h="370" extrusionOk="0">
                  <a:moveTo>
                    <a:pt x="191" y="1"/>
                  </a:moveTo>
                  <a:lnTo>
                    <a:pt x="191" y="1"/>
                  </a:lnTo>
                  <a:cubicBezTo>
                    <a:pt x="1" y="132"/>
                    <a:pt x="1" y="132"/>
                    <a:pt x="346" y="370"/>
                  </a:cubicBezTo>
                  <a:cubicBezTo>
                    <a:pt x="370" y="370"/>
                    <a:pt x="405" y="370"/>
                    <a:pt x="429" y="358"/>
                  </a:cubicBezTo>
                  <a:cubicBezTo>
                    <a:pt x="429" y="286"/>
                    <a:pt x="441" y="203"/>
                    <a:pt x="441" y="120"/>
                  </a:cubicBezTo>
                  <a:cubicBezTo>
                    <a:pt x="346" y="108"/>
                    <a:pt x="251" y="108"/>
                    <a:pt x="19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9" name="Google Shape;3479;p35"/>
            <p:cNvSpPr/>
            <p:nvPr/>
          </p:nvSpPr>
          <p:spPr>
            <a:xfrm>
              <a:off x="974780" y="-1461789"/>
              <a:ext cx="43995" cy="32128"/>
            </a:xfrm>
            <a:custGeom>
              <a:avLst/>
              <a:gdLst/>
              <a:ahLst/>
              <a:cxnLst/>
              <a:rect l="l" t="t" r="r" b="b"/>
              <a:pathLst>
                <a:path w="1394" h="1018" extrusionOk="0">
                  <a:moveTo>
                    <a:pt x="546" y="0"/>
                  </a:moveTo>
                  <a:cubicBezTo>
                    <a:pt x="531" y="0"/>
                    <a:pt x="515" y="2"/>
                    <a:pt x="500" y="6"/>
                  </a:cubicBezTo>
                  <a:cubicBezTo>
                    <a:pt x="238" y="77"/>
                    <a:pt x="369" y="554"/>
                    <a:pt x="179" y="792"/>
                  </a:cubicBezTo>
                  <a:cubicBezTo>
                    <a:pt x="170" y="791"/>
                    <a:pt x="161" y="791"/>
                    <a:pt x="153" y="791"/>
                  </a:cubicBezTo>
                  <a:cubicBezTo>
                    <a:pt x="0" y="791"/>
                    <a:pt x="3" y="894"/>
                    <a:pt x="60" y="1018"/>
                  </a:cubicBezTo>
                  <a:cubicBezTo>
                    <a:pt x="488" y="899"/>
                    <a:pt x="929" y="780"/>
                    <a:pt x="1381" y="661"/>
                  </a:cubicBezTo>
                  <a:cubicBezTo>
                    <a:pt x="1381" y="637"/>
                    <a:pt x="1381" y="589"/>
                    <a:pt x="1393" y="542"/>
                  </a:cubicBezTo>
                  <a:cubicBezTo>
                    <a:pt x="1322" y="494"/>
                    <a:pt x="1250" y="423"/>
                    <a:pt x="1167" y="375"/>
                  </a:cubicBezTo>
                  <a:cubicBezTo>
                    <a:pt x="970" y="243"/>
                    <a:pt x="732" y="0"/>
                    <a:pt x="54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0" name="Google Shape;3480;p35"/>
            <p:cNvSpPr/>
            <p:nvPr/>
          </p:nvSpPr>
          <p:spPr>
            <a:xfrm>
              <a:off x="936436" y="-1449229"/>
              <a:ext cx="43269" cy="32728"/>
            </a:xfrm>
            <a:custGeom>
              <a:avLst/>
              <a:gdLst/>
              <a:ahLst/>
              <a:cxnLst/>
              <a:rect l="l" t="t" r="r" b="b"/>
              <a:pathLst>
                <a:path w="1371" h="1037" extrusionOk="0">
                  <a:moveTo>
                    <a:pt x="1096" y="1"/>
                  </a:moveTo>
                  <a:cubicBezTo>
                    <a:pt x="1037" y="144"/>
                    <a:pt x="989" y="275"/>
                    <a:pt x="930" y="429"/>
                  </a:cubicBezTo>
                  <a:cubicBezTo>
                    <a:pt x="930" y="477"/>
                    <a:pt x="918" y="501"/>
                    <a:pt x="918" y="548"/>
                  </a:cubicBezTo>
                  <a:cubicBezTo>
                    <a:pt x="857" y="582"/>
                    <a:pt x="794" y="592"/>
                    <a:pt x="730" y="592"/>
                  </a:cubicBezTo>
                  <a:cubicBezTo>
                    <a:pt x="630" y="592"/>
                    <a:pt x="527" y="567"/>
                    <a:pt x="428" y="567"/>
                  </a:cubicBezTo>
                  <a:cubicBezTo>
                    <a:pt x="341" y="567"/>
                    <a:pt x="258" y="586"/>
                    <a:pt x="179" y="656"/>
                  </a:cubicBezTo>
                  <a:cubicBezTo>
                    <a:pt x="108" y="691"/>
                    <a:pt x="37" y="739"/>
                    <a:pt x="1" y="846"/>
                  </a:cubicBezTo>
                  <a:cubicBezTo>
                    <a:pt x="25" y="906"/>
                    <a:pt x="25" y="965"/>
                    <a:pt x="37" y="1037"/>
                  </a:cubicBezTo>
                  <a:cubicBezTo>
                    <a:pt x="441" y="906"/>
                    <a:pt x="858" y="775"/>
                    <a:pt x="1251" y="632"/>
                  </a:cubicBezTo>
                  <a:cubicBezTo>
                    <a:pt x="1275" y="537"/>
                    <a:pt x="1287" y="453"/>
                    <a:pt x="1370" y="417"/>
                  </a:cubicBezTo>
                  <a:cubicBezTo>
                    <a:pt x="1370" y="203"/>
                    <a:pt x="1287" y="72"/>
                    <a:pt x="109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1" name="Google Shape;3481;p35"/>
            <p:cNvSpPr/>
            <p:nvPr/>
          </p:nvSpPr>
          <p:spPr>
            <a:xfrm>
              <a:off x="629082" y="-1345115"/>
              <a:ext cx="55640" cy="29540"/>
            </a:xfrm>
            <a:custGeom>
              <a:avLst/>
              <a:gdLst/>
              <a:ahLst/>
              <a:cxnLst/>
              <a:rect l="l" t="t" r="r" b="b"/>
              <a:pathLst>
                <a:path w="1763" h="936" extrusionOk="0">
                  <a:moveTo>
                    <a:pt x="1344" y="1"/>
                  </a:moveTo>
                  <a:cubicBezTo>
                    <a:pt x="1217" y="1"/>
                    <a:pt x="1098" y="26"/>
                    <a:pt x="989" y="143"/>
                  </a:cubicBezTo>
                  <a:cubicBezTo>
                    <a:pt x="959" y="222"/>
                    <a:pt x="897" y="268"/>
                    <a:pt x="822" y="268"/>
                  </a:cubicBezTo>
                  <a:cubicBezTo>
                    <a:pt x="807" y="268"/>
                    <a:pt x="791" y="266"/>
                    <a:pt x="774" y="262"/>
                  </a:cubicBezTo>
                  <a:cubicBezTo>
                    <a:pt x="649" y="216"/>
                    <a:pt x="524" y="180"/>
                    <a:pt x="399" y="180"/>
                  </a:cubicBezTo>
                  <a:cubicBezTo>
                    <a:pt x="298" y="180"/>
                    <a:pt x="197" y="203"/>
                    <a:pt x="96" y="262"/>
                  </a:cubicBezTo>
                  <a:cubicBezTo>
                    <a:pt x="96" y="369"/>
                    <a:pt x="84" y="464"/>
                    <a:pt x="1" y="524"/>
                  </a:cubicBezTo>
                  <a:lnTo>
                    <a:pt x="1" y="893"/>
                  </a:lnTo>
                  <a:cubicBezTo>
                    <a:pt x="58" y="835"/>
                    <a:pt x="120" y="815"/>
                    <a:pt x="183" y="815"/>
                  </a:cubicBezTo>
                  <a:cubicBezTo>
                    <a:pt x="289" y="815"/>
                    <a:pt x="401" y="870"/>
                    <a:pt x="512" y="893"/>
                  </a:cubicBezTo>
                  <a:cubicBezTo>
                    <a:pt x="634" y="920"/>
                    <a:pt x="753" y="935"/>
                    <a:pt x="870" y="935"/>
                  </a:cubicBezTo>
                  <a:cubicBezTo>
                    <a:pt x="1154" y="935"/>
                    <a:pt x="1423" y="849"/>
                    <a:pt x="1667" y="655"/>
                  </a:cubicBezTo>
                  <a:cubicBezTo>
                    <a:pt x="1703" y="655"/>
                    <a:pt x="1739" y="655"/>
                    <a:pt x="1763" y="643"/>
                  </a:cubicBezTo>
                  <a:cubicBezTo>
                    <a:pt x="1715" y="428"/>
                    <a:pt x="1691" y="190"/>
                    <a:pt x="1548" y="12"/>
                  </a:cubicBezTo>
                  <a:cubicBezTo>
                    <a:pt x="1478" y="8"/>
                    <a:pt x="1410" y="1"/>
                    <a:pt x="134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2" name="Google Shape;3482;p35"/>
            <p:cNvSpPr/>
            <p:nvPr/>
          </p:nvSpPr>
          <p:spPr>
            <a:xfrm>
              <a:off x="632838" y="-1347009"/>
              <a:ext cx="21082" cy="13066"/>
            </a:xfrm>
            <a:custGeom>
              <a:avLst/>
              <a:gdLst/>
              <a:ahLst/>
              <a:cxnLst/>
              <a:rect l="l" t="t" r="r" b="b"/>
              <a:pathLst>
                <a:path w="668" h="414" extrusionOk="0">
                  <a:moveTo>
                    <a:pt x="655" y="72"/>
                  </a:moveTo>
                  <a:cubicBezTo>
                    <a:pt x="429" y="119"/>
                    <a:pt x="143" y="0"/>
                    <a:pt x="1" y="334"/>
                  </a:cubicBezTo>
                  <a:cubicBezTo>
                    <a:pt x="12" y="332"/>
                    <a:pt x="24" y="332"/>
                    <a:pt x="35" y="332"/>
                  </a:cubicBezTo>
                  <a:cubicBezTo>
                    <a:pt x="172" y="332"/>
                    <a:pt x="313" y="413"/>
                    <a:pt x="455" y="413"/>
                  </a:cubicBezTo>
                  <a:cubicBezTo>
                    <a:pt x="526" y="413"/>
                    <a:pt x="596" y="393"/>
                    <a:pt x="667" y="334"/>
                  </a:cubicBezTo>
                  <a:cubicBezTo>
                    <a:pt x="655" y="238"/>
                    <a:pt x="655" y="155"/>
                    <a:pt x="655" y="72"/>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3" name="Google Shape;3483;p35"/>
            <p:cNvSpPr/>
            <p:nvPr/>
          </p:nvSpPr>
          <p:spPr>
            <a:xfrm>
              <a:off x="603898" y="-1328988"/>
              <a:ext cx="13192" cy="8679"/>
            </a:xfrm>
            <a:custGeom>
              <a:avLst/>
              <a:gdLst/>
              <a:ahLst/>
              <a:cxnLst/>
              <a:rect l="l" t="t" r="r" b="b"/>
              <a:pathLst>
                <a:path w="418" h="275" extrusionOk="0">
                  <a:moveTo>
                    <a:pt x="144" y="1"/>
                  </a:moveTo>
                  <a:cubicBezTo>
                    <a:pt x="96" y="60"/>
                    <a:pt x="48" y="96"/>
                    <a:pt x="1" y="156"/>
                  </a:cubicBezTo>
                  <a:cubicBezTo>
                    <a:pt x="84" y="191"/>
                    <a:pt x="167" y="239"/>
                    <a:pt x="239" y="275"/>
                  </a:cubicBezTo>
                  <a:cubicBezTo>
                    <a:pt x="418" y="72"/>
                    <a:pt x="263" y="36"/>
                    <a:pt x="14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4" name="Google Shape;3484;p35"/>
            <p:cNvSpPr/>
            <p:nvPr/>
          </p:nvSpPr>
          <p:spPr>
            <a:xfrm>
              <a:off x="716627" y="-1191675"/>
              <a:ext cx="21840" cy="22408"/>
            </a:xfrm>
            <a:custGeom>
              <a:avLst/>
              <a:gdLst/>
              <a:ahLst/>
              <a:cxnLst/>
              <a:rect l="l" t="t" r="r" b="b"/>
              <a:pathLst>
                <a:path w="692" h="710" extrusionOk="0">
                  <a:moveTo>
                    <a:pt x="206" y="1"/>
                  </a:moveTo>
                  <a:cubicBezTo>
                    <a:pt x="135" y="1"/>
                    <a:pt x="67" y="49"/>
                    <a:pt x="1" y="210"/>
                  </a:cubicBezTo>
                  <a:lnTo>
                    <a:pt x="1" y="710"/>
                  </a:lnTo>
                  <a:cubicBezTo>
                    <a:pt x="144" y="424"/>
                    <a:pt x="513" y="496"/>
                    <a:pt x="691" y="67"/>
                  </a:cubicBezTo>
                  <a:lnTo>
                    <a:pt x="691" y="67"/>
                  </a:lnTo>
                  <a:cubicBezTo>
                    <a:pt x="645" y="101"/>
                    <a:pt x="600" y="114"/>
                    <a:pt x="557" y="114"/>
                  </a:cubicBezTo>
                  <a:cubicBezTo>
                    <a:pt x="429" y="114"/>
                    <a:pt x="314" y="1"/>
                    <a:pt x="20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5" name="Google Shape;3485;p35"/>
            <p:cNvSpPr/>
            <p:nvPr/>
          </p:nvSpPr>
          <p:spPr>
            <a:xfrm>
              <a:off x="573096" y="-1330850"/>
              <a:ext cx="21840" cy="10541"/>
            </a:xfrm>
            <a:custGeom>
              <a:avLst/>
              <a:gdLst/>
              <a:ahLst/>
              <a:cxnLst/>
              <a:rect l="l" t="t" r="r" b="b"/>
              <a:pathLst>
                <a:path w="692" h="334" extrusionOk="0">
                  <a:moveTo>
                    <a:pt x="691" y="0"/>
                  </a:moveTo>
                  <a:lnTo>
                    <a:pt x="691" y="0"/>
                  </a:lnTo>
                  <a:cubicBezTo>
                    <a:pt x="453" y="36"/>
                    <a:pt x="239" y="72"/>
                    <a:pt x="0" y="334"/>
                  </a:cubicBezTo>
                  <a:cubicBezTo>
                    <a:pt x="501" y="310"/>
                    <a:pt x="501" y="310"/>
                    <a:pt x="69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6" name="Google Shape;3486;p35"/>
            <p:cNvSpPr/>
            <p:nvPr/>
          </p:nvSpPr>
          <p:spPr>
            <a:xfrm>
              <a:off x="576095" y="-1312262"/>
              <a:ext cx="18179" cy="14959"/>
            </a:xfrm>
            <a:custGeom>
              <a:avLst/>
              <a:gdLst/>
              <a:ahLst/>
              <a:cxnLst/>
              <a:rect l="l" t="t" r="r" b="b"/>
              <a:pathLst>
                <a:path w="576" h="474" extrusionOk="0">
                  <a:moveTo>
                    <a:pt x="397" y="1"/>
                  </a:moveTo>
                  <a:cubicBezTo>
                    <a:pt x="340" y="1"/>
                    <a:pt x="281" y="42"/>
                    <a:pt x="215" y="126"/>
                  </a:cubicBezTo>
                  <a:cubicBezTo>
                    <a:pt x="215" y="245"/>
                    <a:pt x="1" y="388"/>
                    <a:pt x="286" y="459"/>
                  </a:cubicBezTo>
                  <a:cubicBezTo>
                    <a:pt x="322" y="469"/>
                    <a:pt x="352" y="474"/>
                    <a:pt x="376" y="474"/>
                  </a:cubicBezTo>
                  <a:cubicBezTo>
                    <a:pt x="576" y="474"/>
                    <a:pt x="412" y="157"/>
                    <a:pt x="560" y="126"/>
                  </a:cubicBezTo>
                  <a:cubicBezTo>
                    <a:pt x="507" y="42"/>
                    <a:pt x="453" y="1"/>
                    <a:pt x="39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 name="Google Shape;3487;p35"/>
            <p:cNvSpPr/>
            <p:nvPr/>
          </p:nvSpPr>
          <p:spPr>
            <a:xfrm>
              <a:off x="475390" y="-1054772"/>
              <a:ext cx="48886" cy="32444"/>
            </a:xfrm>
            <a:custGeom>
              <a:avLst/>
              <a:gdLst/>
              <a:ahLst/>
              <a:cxnLst/>
              <a:rect l="l" t="t" r="r" b="b"/>
              <a:pathLst>
                <a:path w="1549" h="1028" extrusionOk="0">
                  <a:moveTo>
                    <a:pt x="984" y="0"/>
                  </a:moveTo>
                  <a:cubicBezTo>
                    <a:pt x="953" y="0"/>
                    <a:pt x="919" y="9"/>
                    <a:pt x="882" y="27"/>
                  </a:cubicBezTo>
                  <a:cubicBezTo>
                    <a:pt x="799" y="110"/>
                    <a:pt x="809" y="349"/>
                    <a:pt x="685" y="349"/>
                  </a:cubicBezTo>
                  <a:cubicBezTo>
                    <a:pt x="649" y="349"/>
                    <a:pt x="602" y="329"/>
                    <a:pt x="537" y="277"/>
                  </a:cubicBezTo>
                  <a:cubicBezTo>
                    <a:pt x="382" y="253"/>
                    <a:pt x="251" y="206"/>
                    <a:pt x="108" y="182"/>
                  </a:cubicBezTo>
                  <a:lnTo>
                    <a:pt x="108" y="182"/>
                  </a:lnTo>
                  <a:cubicBezTo>
                    <a:pt x="1" y="515"/>
                    <a:pt x="608" y="396"/>
                    <a:pt x="429" y="789"/>
                  </a:cubicBezTo>
                  <a:cubicBezTo>
                    <a:pt x="584" y="801"/>
                    <a:pt x="703" y="872"/>
                    <a:pt x="775" y="1027"/>
                  </a:cubicBezTo>
                  <a:cubicBezTo>
                    <a:pt x="1037" y="837"/>
                    <a:pt x="1334" y="682"/>
                    <a:pt x="1549" y="420"/>
                  </a:cubicBezTo>
                  <a:lnTo>
                    <a:pt x="1549" y="277"/>
                  </a:lnTo>
                  <a:cubicBezTo>
                    <a:pt x="1469" y="308"/>
                    <a:pt x="1389" y="364"/>
                    <a:pt x="1326" y="364"/>
                  </a:cubicBezTo>
                  <a:cubicBezTo>
                    <a:pt x="1266" y="364"/>
                    <a:pt x="1221" y="314"/>
                    <a:pt x="1203" y="146"/>
                  </a:cubicBezTo>
                  <a:cubicBezTo>
                    <a:pt x="1142" y="67"/>
                    <a:pt x="1073" y="0"/>
                    <a:pt x="98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8" name="Google Shape;3488;p35"/>
            <p:cNvSpPr/>
            <p:nvPr/>
          </p:nvSpPr>
          <p:spPr>
            <a:xfrm>
              <a:off x="554698" y="-1099049"/>
              <a:ext cx="24806" cy="17358"/>
            </a:xfrm>
            <a:custGeom>
              <a:avLst/>
              <a:gdLst/>
              <a:ahLst/>
              <a:cxnLst/>
              <a:rect l="l" t="t" r="r" b="b"/>
              <a:pathLst>
                <a:path w="786" h="550" extrusionOk="0">
                  <a:moveTo>
                    <a:pt x="576" y="0"/>
                  </a:moveTo>
                  <a:cubicBezTo>
                    <a:pt x="491" y="0"/>
                    <a:pt x="408" y="79"/>
                    <a:pt x="322" y="79"/>
                  </a:cubicBezTo>
                  <a:cubicBezTo>
                    <a:pt x="294" y="79"/>
                    <a:pt x="267" y="71"/>
                    <a:pt x="238" y="49"/>
                  </a:cubicBezTo>
                  <a:cubicBezTo>
                    <a:pt x="12" y="216"/>
                    <a:pt x="0" y="394"/>
                    <a:pt x="238" y="549"/>
                  </a:cubicBezTo>
                  <a:cubicBezTo>
                    <a:pt x="285" y="512"/>
                    <a:pt x="342" y="505"/>
                    <a:pt x="401" y="505"/>
                  </a:cubicBezTo>
                  <a:cubicBezTo>
                    <a:pt x="445" y="505"/>
                    <a:pt x="491" y="509"/>
                    <a:pt x="534" y="509"/>
                  </a:cubicBezTo>
                  <a:cubicBezTo>
                    <a:pt x="644" y="509"/>
                    <a:pt x="743" y="483"/>
                    <a:pt x="786" y="299"/>
                  </a:cubicBezTo>
                  <a:cubicBezTo>
                    <a:pt x="714" y="251"/>
                    <a:pt x="691" y="168"/>
                    <a:pt x="691" y="61"/>
                  </a:cubicBezTo>
                  <a:cubicBezTo>
                    <a:pt x="652" y="16"/>
                    <a:pt x="614" y="0"/>
                    <a:pt x="5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9" name="Google Shape;3489;p35"/>
            <p:cNvSpPr/>
            <p:nvPr/>
          </p:nvSpPr>
          <p:spPr>
            <a:xfrm>
              <a:off x="916522" y="-1436100"/>
              <a:ext cx="15086" cy="19788"/>
            </a:xfrm>
            <a:custGeom>
              <a:avLst/>
              <a:gdLst/>
              <a:ahLst/>
              <a:cxnLst/>
              <a:rect l="l" t="t" r="r" b="b"/>
              <a:pathLst>
                <a:path w="478" h="627" extrusionOk="0">
                  <a:moveTo>
                    <a:pt x="156" y="0"/>
                  </a:moveTo>
                  <a:cubicBezTo>
                    <a:pt x="145" y="0"/>
                    <a:pt x="132" y="1"/>
                    <a:pt x="120" y="1"/>
                  </a:cubicBezTo>
                  <a:cubicBezTo>
                    <a:pt x="84" y="1"/>
                    <a:pt x="37" y="13"/>
                    <a:pt x="13" y="13"/>
                  </a:cubicBezTo>
                  <a:cubicBezTo>
                    <a:pt x="13" y="204"/>
                    <a:pt x="156" y="418"/>
                    <a:pt x="1" y="609"/>
                  </a:cubicBezTo>
                  <a:cubicBezTo>
                    <a:pt x="10" y="608"/>
                    <a:pt x="20" y="608"/>
                    <a:pt x="30" y="608"/>
                  </a:cubicBezTo>
                  <a:cubicBezTo>
                    <a:pt x="105" y="608"/>
                    <a:pt x="184" y="627"/>
                    <a:pt x="262" y="627"/>
                  </a:cubicBezTo>
                  <a:cubicBezTo>
                    <a:pt x="337" y="627"/>
                    <a:pt x="411" y="609"/>
                    <a:pt x="477" y="537"/>
                  </a:cubicBezTo>
                  <a:cubicBezTo>
                    <a:pt x="443" y="285"/>
                    <a:pt x="452" y="0"/>
                    <a:pt x="1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0" name="Google Shape;3490;p35"/>
            <p:cNvSpPr/>
            <p:nvPr/>
          </p:nvSpPr>
          <p:spPr>
            <a:xfrm>
              <a:off x="885342" y="-1435911"/>
              <a:ext cx="21082" cy="13192"/>
            </a:xfrm>
            <a:custGeom>
              <a:avLst/>
              <a:gdLst/>
              <a:ahLst/>
              <a:cxnLst/>
              <a:rect l="l" t="t" r="r" b="b"/>
              <a:pathLst>
                <a:path w="668" h="418" extrusionOk="0">
                  <a:moveTo>
                    <a:pt x="382" y="0"/>
                  </a:moveTo>
                  <a:cubicBezTo>
                    <a:pt x="324" y="0"/>
                    <a:pt x="255" y="62"/>
                    <a:pt x="167" y="234"/>
                  </a:cubicBezTo>
                  <a:cubicBezTo>
                    <a:pt x="149" y="245"/>
                    <a:pt x="123" y="248"/>
                    <a:pt x="93" y="248"/>
                  </a:cubicBezTo>
                  <a:cubicBezTo>
                    <a:pt x="63" y="248"/>
                    <a:pt x="30" y="245"/>
                    <a:pt x="1" y="245"/>
                  </a:cubicBezTo>
                  <a:cubicBezTo>
                    <a:pt x="85" y="380"/>
                    <a:pt x="185" y="417"/>
                    <a:pt x="292" y="417"/>
                  </a:cubicBezTo>
                  <a:cubicBezTo>
                    <a:pt x="412" y="417"/>
                    <a:pt x="541" y="371"/>
                    <a:pt x="667" y="365"/>
                  </a:cubicBezTo>
                  <a:cubicBezTo>
                    <a:pt x="572" y="246"/>
                    <a:pt x="498" y="0"/>
                    <a:pt x="38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1" name="Google Shape;3491;p35"/>
            <p:cNvSpPr/>
            <p:nvPr/>
          </p:nvSpPr>
          <p:spPr>
            <a:xfrm>
              <a:off x="695577" y="-1352784"/>
              <a:ext cx="38756" cy="27962"/>
            </a:xfrm>
            <a:custGeom>
              <a:avLst/>
              <a:gdLst/>
              <a:ahLst/>
              <a:cxnLst/>
              <a:rect l="l" t="t" r="r" b="b"/>
              <a:pathLst>
                <a:path w="1228" h="886" extrusionOk="0">
                  <a:moveTo>
                    <a:pt x="973" y="0"/>
                  </a:moveTo>
                  <a:cubicBezTo>
                    <a:pt x="921" y="0"/>
                    <a:pt x="867" y="6"/>
                    <a:pt x="815" y="6"/>
                  </a:cubicBezTo>
                  <a:cubicBezTo>
                    <a:pt x="802" y="6"/>
                    <a:pt x="788" y="6"/>
                    <a:pt x="775" y="5"/>
                  </a:cubicBezTo>
                  <a:cubicBezTo>
                    <a:pt x="477" y="88"/>
                    <a:pt x="156" y="124"/>
                    <a:pt x="1" y="505"/>
                  </a:cubicBezTo>
                  <a:cubicBezTo>
                    <a:pt x="37" y="624"/>
                    <a:pt x="72" y="767"/>
                    <a:pt x="108" y="886"/>
                  </a:cubicBezTo>
                  <a:cubicBezTo>
                    <a:pt x="393" y="787"/>
                    <a:pt x="608" y="486"/>
                    <a:pt x="929" y="486"/>
                  </a:cubicBezTo>
                  <a:cubicBezTo>
                    <a:pt x="956" y="486"/>
                    <a:pt x="984" y="488"/>
                    <a:pt x="1013" y="493"/>
                  </a:cubicBezTo>
                  <a:cubicBezTo>
                    <a:pt x="1108" y="374"/>
                    <a:pt x="1227" y="290"/>
                    <a:pt x="1227" y="124"/>
                  </a:cubicBezTo>
                  <a:cubicBezTo>
                    <a:pt x="1157" y="19"/>
                    <a:pt x="1067" y="0"/>
                    <a:pt x="97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2" name="Google Shape;3492;p35"/>
            <p:cNvSpPr/>
            <p:nvPr/>
          </p:nvSpPr>
          <p:spPr>
            <a:xfrm>
              <a:off x="687687" y="-1356792"/>
              <a:ext cx="32349" cy="20325"/>
            </a:xfrm>
            <a:custGeom>
              <a:avLst/>
              <a:gdLst/>
              <a:ahLst/>
              <a:cxnLst/>
              <a:rect l="l" t="t" r="r" b="b"/>
              <a:pathLst>
                <a:path w="1025" h="644" extrusionOk="0">
                  <a:moveTo>
                    <a:pt x="584" y="1"/>
                  </a:moveTo>
                  <a:cubicBezTo>
                    <a:pt x="549" y="13"/>
                    <a:pt x="501" y="13"/>
                    <a:pt x="477" y="24"/>
                  </a:cubicBezTo>
                  <a:cubicBezTo>
                    <a:pt x="370" y="227"/>
                    <a:pt x="1" y="286"/>
                    <a:pt x="251" y="644"/>
                  </a:cubicBezTo>
                  <a:cubicBezTo>
                    <a:pt x="477" y="417"/>
                    <a:pt x="846" y="477"/>
                    <a:pt x="1025" y="132"/>
                  </a:cubicBezTo>
                  <a:cubicBezTo>
                    <a:pt x="1001" y="84"/>
                    <a:pt x="953" y="60"/>
                    <a:pt x="9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3" name="Google Shape;3493;p35"/>
            <p:cNvSpPr/>
            <p:nvPr/>
          </p:nvSpPr>
          <p:spPr>
            <a:xfrm>
              <a:off x="653888" y="-1360548"/>
              <a:ext cx="24459" cy="20325"/>
            </a:xfrm>
            <a:custGeom>
              <a:avLst/>
              <a:gdLst/>
              <a:ahLst/>
              <a:cxnLst/>
              <a:rect l="l" t="t" r="r" b="b"/>
              <a:pathLst>
                <a:path w="775" h="644" extrusionOk="0">
                  <a:moveTo>
                    <a:pt x="429" y="1"/>
                  </a:moveTo>
                  <a:cubicBezTo>
                    <a:pt x="12" y="72"/>
                    <a:pt x="0" y="298"/>
                    <a:pt x="227" y="644"/>
                  </a:cubicBezTo>
                  <a:cubicBezTo>
                    <a:pt x="417" y="644"/>
                    <a:pt x="608" y="620"/>
                    <a:pt x="774" y="501"/>
                  </a:cubicBezTo>
                  <a:cubicBezTo>
                    <a:pt x="536" y="441"/>
                    <a:pt x="524" y="191"/>
                    <a:pt x="4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4" name="Google Shape;3494;p35"/>
            <p:cNvSpPr/>
            <p:nvPr/>
          </p:nvSpPr>
          <p:spPr>
            <a:xfrm>
              <a:off x="920278" y="-1451154"/>
              <a:ext cx="27457" cy="32033"/>
            </a:xfrm>
            <a:custGeom>
              <a:avLst/>
              <a:gdLst/>
              <a:ahLst/>
              <a:cxnLst/>
              <a:rect l="l" t="t" r="r" b="b"/>
              <a:pathLst>
                <a:path w="870" h="1015" extrusionOk="0">
                  <a:moveTo>
                    <a:pt x="435" y="1"/>
                  </a:moveTo>
                  <a:cubicBezTo>
                    <a:pt x="223" y="1"/>
                    <a:pt x="147" y="314"/>
                    <a:pt x="1" y="478"/>
                  </a:cubicBezTo>
                  <a:cubicBezTo>
                    <a:pt x="239" y="550"/>
                    <a:pt x="156" y="895"/>
                    <a:pt x="358" y="1014"/>
                  </a:cubicBezTo>
                  <a:cubicBezTo>
                    <a:pt x="418" y="967"/>
                    <a:pt x="477" y="931"/>
                    <a:pt x="537" y="895"/>
                  </a:cubicBezTo>
                  <a:cubicBezTo>
                    <a:pt x="608" y="895"/>
                    <a:pt x="691" y="871"/>
                    <a:pt x="775" y="859"/>
                  </a:cubicBezTo>
                  <a:cubicBezTo>
                    <a:pt x="846" y="574"/>
                    <a:pt x="870" y="324"/>
                    <a:pt x="668" y="97"/>
                  </a:cubicBezTo>
                  <a:cubicBezTo>
                    <a:pt x="574" y="29"/>
                    <a:pt x="499" y="1"/>
                    <a:pt x="4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5" name="Google Shape;3495;p35"/>
            <p:cNvSpPr/>
            <p:nvPr/>
          </p:nvSpPr>
          <p:spPr>
            <a:xfrm>
              <a:off x="940192" y="-1448471"/>
              <a:ext cx="25595" cy="24080"/>
            </a:xfrm>
            <a:custGeom>
              <a:avLst/>
              <a:gdLst/>
              <a:ahLst/>
              <a:cxnLst/>
              <a:rect l="l" t="t" r="r" b="b"/>
              <a:pathLst>
                <a:path w="811" h="763" extrusionOk="0">
                  <a:moveTo>
                    <a:pt x="37" y="1"/>
                  </a:moveTo>
                  <a:lnTo>
                    <a:pt x="37" y="1"/>
                  </a:lnTo>
                  <a:cubicBezTo>
                    <a:pt x="120" y="251"/>
                    <a:pt x="1" y="524"/>
                    <a:pt x="144" y="763"/>
                  </a:cubicBezTo>
                  <a:cubicBezTo>
                    <a:pt x="334" y="572"/>
                    <a:pt x="632" y="727"/>
                    <a:pt x="811" y="513"/>
                  </a:cubicBezTo>
                  <a:cubicBezTo>
                    <a:pt x="715" y="513"/>
                    <a:pt x="632" y="489"/>
                    <a:pt x="584" y="393"/>
                  </a:cubicBezTo>
                  <a:cubicBezTo>
                    <a:pt x="477" y="334"/>
                    <a:pt x="441" y="227"/>
                    <a:pt x="358" y="132"/>
                  </a:cubicBezTo>
                  <a:cubicBezTo>
                    <a:pt x="263" y="96"/>
                    <a:pt x="144" y="48"/>
                    <a:pt x="3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6" name="Google Shape;3496;p35"/>
            <p:cNvSpPr/>
            <p:nvPr/>
          </p:nvSpPr>
          <p:spPr>
            <a:xfrm>
              <a:off x="951111" y="-1444337"/>
              <a:ext cx="7543" cy="10541"/>
            </a:xfrm>
            <a:custGeom>
              <a:avLst/>
              <a:gdLst/>
              <a:ahLst/>
              <a:cxnLst/>
              <a:rect l="l" t="t" r="r" b="b"/>
              <a:pathLst>
                <a:path w="239" h="334" extrusionOk="0">
                  <a:moveTo>
                    <a:pt x="12" y="1"/>
                  </a:moveTo>
                  <a:cubicBezTo>
                    <a:pt x="12" y="108"/>
                    <a:pt x="0" y="227"/>
                    <a:pt x="0" y="334"/>
                  </a:cubicBezTo>
                  <a:cubicBezTo>
                    <a:pt x="72" y="298"/>
                    <a:pt x="167" y="286"/>
                    <a:pt x="238" y="262"/>
                  </a:cubicBezTo>
                  <a:cubicBezTo>
                    <a:pt x="238" y="96"/>
                    <a:pt x="167" y="1"/>
                    <a:pt x="1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7" name="Google Shape;3497;p35"/>
            <p:cNvSpPr/>
            <p:nvPr/>
          </p:nvSpPr>
          <p:spPr>
            <a:xfrm>
              <a:off x="768100" y="-1405172"/>
              <a:ext cx="28972" cy="19409"/>
            </a:xfrm>
            <a:custGeom>
              <a:avLst/>
              <a:gdLst/>
              <a:ahLst/>
              <a:cxnLst/>
              <a:rect l="l" t="t" r="r" b="b"/>
              <a:pathLst>
                <a:path w="918" h="615" extrusionOk="0">
                  <a:moveTo>
                    <a:pt x="519" y="1"/>
                  </a:moveTo>
                  <a:cubicBezTo>
                    <a:pt x="382" y="1"/>
                    <a:pt x="245" y="45"/>
                    <a:pt x="120" y="117"/>
                  </a:cubicBezTo>
                  <a:cubicBezTo>
                    <a:pt x="1" y="188"/>
                    <a:pt x="298" y="343"/>
                    <a:pt x="263" y="522"/>
                  </a:cubicBezTo>
                  <a:cubicBezTo>
                    <a:pt x="321" y="560"/>
                    <a:pt x="434" y="615"/>
                    <a:pt x="474" y="615"/>
                  </a:cubicBezTo>
                  <a:cubicBezTo>
                    <a:pt x="483" y="615"/>
                    <a:pt x="489" y="612"/>
                    <a:pt x="489" y="605"/>
                  </a:cubicBezTo>
                  <a:cubicBezTo>
                    <a:pt x="370" y="117"/>
                    <a:pt x="775" y="295"/>
                    <a:pt x="918" y="153"/>
                  </a:cubicBezTo>
                  <a:cubicBezTo>
                    <a:pt x="793" y="45"/>
                    <a:pt x="656" y="1"/>
                    <a:pt x="5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8" name="Google Shape;3498;p35"/>
            <p:cNvSpPr/>
            <p:nvPr/>
          </p:nvSpPr>
          <p:spPr>
            <a:xfrm>
              <a:off x="789907" y="-1402995"/>
              <a:ext cx="25216" cy="19283"/>
            </a:xfrm>
            <a:custGeom>
              <a:avLst/>
              <a:gdLst/>
              <a:ahLst/>
              <a:cxnLst/>
              <a:rect l="l" t="t" r="r" b="b"/>
              <a:pathLst>
                <a:path w="799" h="611" extrusionOk="0">
                  <a:moveTo>
                    <a:pt x="691" y="0"/>
                  </a:moveTo>
                  <a:cubicBezTo>
                    <a:pt x="620" y="60"/>
                    <a:pt x="524" y="143"/>
                    <a:pt x="453" y="215"/>
                  </a:cubicBezTo>
                  <a:cubicBezTo>
                    <a:pt x="358" y="417"/>
                    <a:pt x="0" y="238"/>
                    <a:pt x="24" y="596"/>
                  </a:cubicBezTo>
                  <a:cubicBezTo>
                    <a:pt x="65" y="606"/>
                    <a:pt x="104" y="611"/>
                    <a:pt x="141" y="611"/>
                  </a:cubicBezTo>
                  <a:cubicBezTo>
                    <a:pt x="400" y="611"/>
                    <a:pt x="590" y="381"/>
                    <a:pt x="798" y="215"/>
                  </a:cubicBezTo>
                  <a:cubicBezTo>
                    <a:pt x="762" y="143"/>
                    <a:pt x="715" y="84"/>
                    <a:pt x="69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9" name="Google Shape;3499;p35"/>
            <p:cNvSpPr/>
            <p:nvPr/>
          </p:nvSpPr>
          <p:spPr>
            <a:xfrm>
              <a:off x="680555" y="-1384596"/>
              <a:ext cx="33485" cy="22502"/>
            </a:xfrm>
            <a:custGeom>
              <a:avLst/>
              <a:gdLst/>
              <a:ahLst/>
              <a:cxnLst/>
              <a:rect l="l" t="t" r="r" b="b"/>
              <a:pathLst>
                <a:path w="1061" h="713" extrusionOk="0">
                  <a:moveTo>
                    <a:pt x="810" y="1"/>
                  </a:moveTo>
                  <a:lnTo>
                    <a:pt x="810" y="1"/>
                  </a:lnTo>
                  <a:cubicBezTo>
                    <a:pt x="671" y="94"/>
                    <a:pt x="531" y="143"/>
                    <a:pt x="380" y="143"/>
                  </a:cubicBezTo>
                  <a:cubicBezTo>
                    <a:pt x="338" y="143"/>
                    <a:pt x="295" y="139"/>
                    <a:pt x="251" y="132"/>
                  </a:cubicBezTo>
                  <a:lnTo>
                    <a:pt x="251" y="132"/>
                  </a:lnTo>
                  <a:cubicBezTo>
                    <a:pt x="13" y="334"/>
                    <a:pt x="1" y="548"/>
                    <a:pt x="275" y="703"/>
                  </a:cubicBezTo>
                  <a:cubicBezTo>
                    <a:pt x="290" y="710"/>
                    <a:pt x="304" y="712"/>
                    <a:pt x="316" y="712"/>
                  </a:cubicBezTo>
                  <a:cubicBezTo>
                    <a:pt x="441" y="712"/>
                    <a:pt x="364" y="378"/>
                    <a:pt x="527" y="378"/>
                  </a:cubicBezTo>
                  <a:cubicBezTo>
                    <a:pt x="547" y="378"/>
                    <a:pt x="569" y="383"/>
                    <a:pt x="596" y="394"/>
                  </a:cubicBezTo>
                  <a:cubicBezTo>
                    <a:pt x="846" y="394"/>
                    <a:pt x="1060" y="358"/>
                    <a:pt x="81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0" name="Google Shape;3500;p35"/>
            <p:cNvSpPr/>
            <p:nvPr/>
          </p:nvSpPr>
          <p:spPr>
            <a:xfrm>
              <a:off x="718521" y="-1381692"/>
              <a:ext cx="18021" cy="19062"/>
            </a:xfrm>
            <a:custGeom>
              <a:avLst/>
              <a:gdLst/>
              <a:ahLst/>
              <a:cxnLst/>
              <a:rect l="l" t="t" r="r" b="b"/>
              <a:pathLst>
                <a:path w="571" h="604" extrusionOk="0">
                  <a:moveTo>
                    <a:pt x="392" y="1"/>
                  </a:moveTo>
                  <a:cubicBezTo>
                    <a:pt x="378" y="1"/>
                    <a:pt x="362" y="2"/>
                    <a:pt x="345" y="4"/>
                  </a:cubicBezTo>
                  <a:cubicBezTo>
                    <a:pt x="334" y="28"/>
                    <a:pt x="298" y="40"/>
                    <a:pt x="286" y="63"/>
                  </a:cubicBezTo>
                  <a:cubicBezTo>
                    <a:pt x="203" y="206"/>
                    <a:pt x="0" y="325"/>
                    <a:pt x="167" y="552"/>
                  </a:cubicBezTo>
                  <a:cubicBezTo>
                    <a:pt x="207" y="589"/>
                    <a:pt x="238" y="603"/>
                    <a:pt x="262" y="603"/>
                  </a:cubicBezTo>
                  <a:cubicBezTo>
                    <a:pt x="331" y="603"/>
                    <a:pt x="349" y="485"/>
                    <a:pt x="393" y="432"/>
                  </a:cubicBezTo>
                  <a:cubicBezTo>
                    <a:pt x="453" y="385"/>
                    <a:pt x="524" y="337"/>
                    <a:pt x="560" y="266"/>
                  </a:cubicBezTo>
                  <a:cubicBezTo>
                    <a:pt x="571" y="104"/>
                    <a:pt x="532" y="1"/>
                    <a:pt x="39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1" name="Google Shape;3501;p35"/>
            <p:cNvSpPr/>
            <p:nvPr/>
          </p:nvSpPr>
          <p:spPr>
            <a:xfrm>
              <a:off x="717385" y="-1392485"/>
              <a:ext cx="23702" cy="12056"/>
            </a:xfrm>
            <a:custGeom>
              <a:avLst/>
              <a:gdLst/>
              <a:ahLst/>
              <a:cxnLst/>
              <a:rect l="l" t="t" r="r" b="b"/>
              <a:pathLst>
                <a:path w="751" h="382" extrusionOk="0">
                  <a:moveTo>
                    <a:pt x="310" y="1"/>
                  </a:moveTo>
                  <a:cubicBezTo>
                    <a:pt x="84" y="132"/>
                    <a:pt x="0" y="263"/>
                    <a:pt x="322" y="382"/>
                  </a:cubicBezTo>
                  <a:cubicBezTo>
                    <a:pt x="393" y="286"/>
                    <a:pt x="751" y="286"/>
                    <a:pt x="429" y="12"/>
                  </a:cubicBezTo>
                  <a:cubicBezTo>
                    <a:pt x="381" y="1"/>
                    <a:pt x="358" y="1"/>
                    <a:pt x="31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 name="Google Shape;3502;p35"/>
            <p:cNvSpPr/>
            <p:nvPr/>
          </p:nvSpPr>
          <p:spPr>
            <a:xfrm>
              <a:off x="615922" y="-1151311"/>
              <a:ext cx="51506" cy="33201"/>
            </a:xfrm>
            <a:custGeom>
              <a:avLst/>
              <a:gdLst/>
              <a:ahLst/>
              <a:cxnLst/>
              <a:rect l="l" t="t" r="r" b="b"/>
              <a:pathLst>
                <a:path w="1632" h="1052" extrusionOk="0">
                  <a:moveTo>
                    <a:pt x="1300" y="1"/>
                  </a:moveTo>
                  <a:cubicBezTo>
                    <a:pt x="1269" y="1"/>
                    <a:pt x="1237" y="16"/>
                    <a:pt x="1203" y="50"/>
                  </a:cubicBezTo>
                  <a:cubicBezTo>
                    <a:pt x="1112" y="133"/>
                    <a:pt x="1026" y="275"/>
                    <a:pt x="909" y="275"/>
                  </a:cubicBezTo>
                  <a:cubicBezTo>
                    <a:pt x="859" y="275"/>
                    <a:pt x="803" y="249"/>
                    <a:pt x="739" y="181"/>
                  </a:cubicBezTo>
                  <a:cubicBezTo>
                    <a:pt x="459" y="202"/>
                    <a:pt x="471" y="700"/>
                    <a:pt x="187" y="700"/>
                  </a:cubicBezTo>
                  <a:cubicBezTo>
                    <a:pt x="156" y="700"/>
                    <a:pt x="122" y="694"/>
                    <a:pt x="84" y="681"/>
                  </a:cubicBezTo>
                  <a:lnTo>
                    <a:pt x="72" y="693"/>
                  </a:lnTo>
                  <a:cubicBezTo>
                    <a:pt x="13" y="752"/>
                    <a:pt x="1" y="824"/>
                    <a:pt x="13" y="907"/>
                  </a:cubicBezTo>
                  <a:cubicBezTo>
                    <a:pt x="37" y="991"/>
                    <a:pt x="96" y="1038"/>
                    <a:pt x="179" y="1050"/>
                  </a:cubicBezTo>
                  <a:cubicBezTo>
                    <a:pt x="188" y="1051"/>
                    <a:pt x="196" y="1051"/>
                    <a:pt x="204" y="1051"/>
                  </a:cubicBezTo>
                  <a:cubicBezTo>
                    <a:pt x="382" y="1051"/>
                    <a:pt x="570" y="891"/>
                    <a:pt x="761" y="891"/>
                  </a:cubicBezTo>
                  <a:cubicBezTo>
                    <a:pt x="856" y="891"/>
                    <a:pt x="952" y="931"/>
                    <a:pt x="1049" y="1050"/>
                  </a:cubicBezTo>
                  <a:cubicBezTo>
                    <a:pt x="1203" y="955"/>
                    <a:pt x="1346" y="883"/>
                    <a:pt x="1501" y="788"/>
                  </a:cubicBezTo>
                  <a:lnTo>
                    <a:pt x="1632" y="574"/>
                  </a:lnTo>
                  <a:cubicBezTo>
                    <a:pt x="1561" y="395"/>
                    <a:pt x="1156" y="407"/>
                    <a:pt x="1406" y="50"/>
                  </a:cubicBezTo>
                  <a:cubicBezTo>
                    <a:pt x="1368" y="19"/>
                    <a:pt x="1334" y="1"/>
                    <a:pt x="130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3" name="Google Shape;3503;p35"/>
            <p:cNvSpPr/>
            <p:nvPr/>
          </p:nvSpPr>
          <p:spPr>
            <a:xfrm>
              <a:off x="653888" y="-1162356"/>
              <a:ext cx="28215" cy="17958"/>
            </a:xfrm>
            <a:custGeom>
              <a:avLst/>
              <a:gdLst/>
              <a:ahLst/>
              <a:cxnLst/>
              <a:rect l="l" t="t" r="r" b="b"/>
              <a:pathLst>
                <a:path w="894" h="569" extrusionOk="0">
                  <a:moveTo>
                    <a:pt x="497" y="0"/>
                  </a:moveTo>
                  <a:cubicBezTo>
                    <a:pt x="453" y="0"/>
                    <a:pt x="402" y="10"/>
                    <a:pt x="346" y="31"/>
                  </a:cubicBezTo>
                  <a:lnTo>
                    <a:pt x="346" y="55"/>
                  </a:lnTo>
                  <a:cubicBezTo>
                    <a:pt x="238" y="150"/>
                    <a:pt x="107" y="90"/>
                    <a:pt x="0" y="162"/>
                  </a:cubicBezTo>
                  <a:cubicBezTo>
                    <a:pt x="0" y="257"/>
                    <a:pt x="12" y="329"/>
                    <a:pt x="12" y="412"/>
                  </a:cubicBezTo>
                  <a:lnTo>
                    <a:pt x="227" y="412"/>
                  </a:lnTo>
                  <a:cubicBezTo>
                    <a:pt x="240" y="408"/>
                    <a:pt x="253" y="406"/>
                    <a:pt x="266" y="406"/>
                  </a:cubicBezTo>
                  <a:cubicBezTo>
                    <a:pt x="395" y="406"/>
                    <a:pt x="533" y="569"/>
                    <a:pt x="677" y="569"/>
                  </a:cubicBezTo>
                  <a:cubicBezTo>
                    <a:pt x="748" y="569"/>
                    <a:pt x="820" y="529"/>
                    <a:pt x="893" y="412"/>
                  </a:cubicBezTo>
                  <a:cubicBezTo>
                    <a:pt x="795" y="206"/>
                    <a:pt x="705" y="0"/>
                    <a:pt x="49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4" name="Google Shape;3504;p35"/>
            <p:cNvSpPr/>
            <p:nvPr/>
          </p:nvSpPr>
          <p:spPr>
            <a:xfrm>
              <a:off x="664018" y="-1165165"/>
              <a:ext cx="23323" cy="15843"/>
            </a:xfrm>
            <a:custGeom>
              <a:avLst/>
              <a:gdLst/>
              <a:ahLst/>
              <a:cxnLst/>
              <a:rect l="l" t="t" r="r" b="b"/>
              <a:pathLst>
                <a:path w="739" h="502" extrusionOk="0">
                  <a:moveTo>
                    <a:pt x="441" y="1"/>
                  </a:moveTo>
                  <a:cubicBezTo>
                    <a:pt x="418" y="4"/>
                    <a:pt x="395" y="6"/>
                    <a:pt x="371" y="6"/>
                  </a:cubicBezTo>
                  <a:cubicBezTo>
                    <a:pt x="327" y="6"/>
                    <a:pt x="283" y="1"/>
                    <a:pt x="239" y="1"/>
                  </a:cubicBezTo>
                  <a:cubicBezTo>
                    <a:pt x="152" y="1"/>
                    <a:pt x="69" y="18"/>
                    <a:pt x="1" y="120"/>
                  </a:cubicBezTo>
                  <a:cubicBezTo>
                    <a:pt x="18" y="116"/>
                    <a:pt x="34" y="115"/>
                    <a:pt x="50" y="115"/>
                  </a:cubicBezTo>
                  <a:cubicBezTo>
                    <a:pt x="281" y="115"/>
                    <a:pt x="302" y="502"/>
                    <a:pt x="540" y="502"/>
                  </a:cubicBezTo>
                  <a:cubicBezTo>
                    <a:pt x="547" y="502"/>
                    <a:pt x="554" y="502"/>
                    <a:pt x="560" y="501"/>
                  </a:cubicBezTo>
                  <a:cubicBezTo>
                    <a:pt x="596" y="465"/>
                    <a:pt x="632" y="418"/>
                    <a:pt x="656" y="382"/>
                  </a:cubicBezTo>
                  <a:cubicBezTo>
                    <a:pt x="739" y="144"/>
                    <a:pt x="596" y="60"/>
                    <a:pt x="44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5" name="Google Shape;3505;p35"/>
            <p:cNvSpPr/>
            <p:nvPr/>
          </p:nvSpPr>
          <p:spPr>
            <a:xfrm>
              <a:off x="678314" y="-1169804"/>
              <a:ext cx="13918" cy="16317"/>
            </a:xfrm>
            <a:custGeom>
              <a:avLst/>
              <a:gdLst/>
              <a:ahLst/>
              <a:cxnLst/>
              <a:rect l="l" t="t" r="r" b="b"/>
              <a:pathLst>
                <a:path w="441" h="517" extrusionOk="0">
                  <a:moveTo>
                    <a:pt x="125" y="0"/>
                  </a:moveTo>
                  <a:cubicBezTo>
                    <a:pt x="89" y="0"/>
                    <a:pt x="51" y="6"/>
                    <a:pt x="12" y="17"/>
                  </a:cubicBezTo>
                  <a:cubicBezTo>
                    <a:pt x="12" y="53"/>
                    <a:pt x="12" y="88"/>
                    <a:pt x="0" y="136"/>
                  </a:cubicBezTo>
                  <a:cubicBezTo>
                    <a:pt x="72" y="267"/>
                    <a:pt x="143" y="386"/>
                    <a:pt x="226" y="517"/>
                  </a:cubicBezTo>
                  <a:cubicBezTo>
                    <a:pt x="357" y="517"/>
                    <a:pt x="429" y="434"/>
                    <a:pt x="441" y="267"/>
                  </a:cubicBezTo>
                  <a:lnTo>
                    <a:pt x="441" y="148"/>
                  </a:lnTo>
                  <a:cubicBezTo>
                    <a:pt x="350" y="57"/>
                    <a:pt x="244" y="0"/>
                    <a:pt x="12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6" name="Google Shape;3506;p35"/>
            <p:cNvSpPr/>
            <p:nvPr/>
          </p:nvSpPr>
          <p:spPr>
            <a:xfrm>
              <a:off x="603141" y="-1121582"/>
              <a:ext cx="18841" cy="16190"/>
            </a:xfrm>
            <a:custGeom>
              <a:avLst/>
              <a:gdLst/>
              <a:ahLst/>
              <a:cxnLst/>
              <a:rect l="l" t="t" r="r" b="b"/>
              <a:pathLst>
                <a:path w="597" h="513" extrusionOk="0">
                  <a:moveTo>
                    <a:pt x="489" y="1"/>
                  </a:moveTo>
                  <a:cubicBezTo>
                    <a:pt x="1" y="49"/>
                    <a:pt x="311" y="311"/>
                    <a:pt x="382" y="513"/>
                  </a:cubicBezTo>
                  <a:cubicBezTo>
                    <a:pt x="537" y="430"/>
                    <a:pt x="596" y="287"/>
                    <a:pt x="596" y="108"/>
                  </a:cubicBezTo>
                  <a:lnTo>
                    <a:pt x="48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7" name="Google Shape;3507;p35"/>
            <p:cNvSpPr/>
            <p:nvPr/>
          </p:nvSpPr>
          <p:spPr>
            <a:xfrm>
              <a:off x="727168" y="-1400375"/>
              <a:ext cx="28183" cy="29445"/>
            </a:xfrm>
            <a:custGeom>
              <a:avLst/>
              <a:gdLst/>
              <a:ahLst/>
              <a:cxnLst/>
              <a:rect l="l" t="t" r="r" b="b"/>
              <a:pathLst>
                <a:path w="893" h="933" extrusionOk="0">
                  <a:moveTo>
                    <a:pt x="572" y="1"/>
                  </a:moveTo>
                  <a:cubicBezTo>
                    <a:pt x="417" y="84"/>
                    <a:pt x="262" y="179"/>
                    <a:pt x="107" y="262"/>
                  </a:cubicBezTo>
                  <a:cubicBezTo>
                    <a:pt x="238" y="441"/>
                    <a:pt x="60" y="513"/>
                    <a:pt x="0" y="632"/>
                  </a:cubicBezTo>
                  <a:cubicBezTo>
                    <a:pt x="9" y="631"/>
                    <a:pt x="17" y="631"/>
                    <a:pt x="25" y="631"/>
                  </a:cubicBezTo>
                  <a:cubicBezTo>
                    <a:pt x="173" y="631"/>
                    <a:pt x="227" y="734"/>
                    <a:pt x="238" y="870"/>
                  </a:cubicBezTo>
                  <a:cubicBezTo>
                    <a:pt x="341" y="914"/>
                    <a:pt x="420" y="933"/>
                    <a:pt x="482" y="933"/>
                  </a:cubicBezTo>
                  <a:cubicBezTo>
                    <a:pt x="787" y="933"/>
                    <a:pt x="665" y="468"/>
                    <a:pt x="774" y="251"/>
                  </a:cubicBezTo>
                  <a:lnTo>
                    <a:pt x="869" y="251"/>
                  </a:lnTo>
                  <a:cubicBezTo>
                    <a:pt x="893" y="12"/>
                    <a:pt x="726" y="12"/>
                    <a:pt x="57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8" name="Google Shape;3508;p35"/>
            <p:cNvSpPr/>
            <p:nvPr/>
          </p:nvSpPr>
          <p:spPr>
            <a:xfrm>
              <a:off x="1048786" y="-1463872"/>
              <a:ext cx="7922" cy="8300"/>
            </a:xfrm>
            <a:custGeom>
              <a:avLst/>
              <a:gdLst/>
              <a:ahLst/>
              <a:cxnLst/>
              <a:rect l="l" t="t" r="r" b="b"/>
              <a:pathLst>
                <a:path w="251" h="263" extrusionOk="0">
                  <a:moveTo>
                    <a:pt x="108" y="0"/>
                  </a:moveTo>
                  <a:cubicBezTo>
                    <a:pt x="72" y="24"/>
                    <a:pt x="1" y="60"/>
                    <a:pt x="1" y="60"/>
                  </a:cubicBezTo>
                  <a:cubicBezTo>
                    <a:pt x="13" y="131"/>
                    <a:pt x="60" y="191"/>
                    <a:pt x="84" y="262"/>
                  </a:cubicBezTo>
                  <a:cubicBezTo>
                    <a:pt x="132" y="239"/>
                    <a:pt x="191" y="227"/>
                    <a:pt x="203" y="179"/>
                  </a:cubicBezTo>
                  <a:cubicBezTo>
                    <a:pt x="251" y="84"/>
                    <a:pt x="203" y="24"/>
                    <a:pt x="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9" name="Google Shape;3509;p35"/>
            <p:cNvSpPr/>
            <p:nvPr/>
          </p:nvSpPr>
          <p:spPr>
            <a:xfrm>
              <a:off x="549048" y="-1279188"/>
              <a:ext cx="24459" cy="17642"/>
            </a:xfrm>
            <a:custGeom>
              <a:avLst/>
              <a:gdLst/>
              <a:ahLst/>
              <a:cxnLst/>
              <a:rect l="l" t="t" r="r" b="b"/>
              <a:pathLst>
                <a:path w="775" h="559" extrusionOk="0">
                  <a:moveTo>
                    <a:pt x="446" y="0"/>
                  </a:moveTo>
                  <a:cubicBezTo>
                    <a:pt x="172" y="0"/>
                    <a:pt x="200" y="353"/>
                    <a:pt x="0" y="530"/>
                  </a:cubicBezTo>
                  <a:cubicBezTo>
                    <a:pt x="69" y="550"/>
                    <a:pt x="131" y="559"/>
                    <a:pt x="187" y="559"/>
                  </a:cubicBezTo>
                  <a:cubicBezTo>
                    <a:pt x="435" y="559"/>
                    <a:pt x="577" y="388"/>
                    <a:pt x="703" y="232"/>
                  </a:cubicBezTo>
                  <a:cubicBezTo>
                    <a:pt x="774" y="125"/>
                    <a:pt x="596" y="30"/>
                    <a:pt x="512" y="6"/>
                  </a:cubicBezTo>
                  <a:cubicBezTo>
                    <a:pt x="489" y="2"/>
                    <a:pt x="466" y="0"/>
                    <a:pt x="44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0" name="Google Shape;3510;p35"/>
            <p:cNvSpPr/>
            <p:nvPr/>
          </p:nvSpPr>
          <p:spPr>
            <a:xfrm>
              <a:off x="534405" y="-1296293"/>
              <a:ext cx="9026" cy="12624"/>
            </a:xfrm>
            <a:custGeom>
              <a:avLst/>
              <a:gdLst/>
              <a:ahLst/>
              <a:cxnLst/>
              <a:rect l="l" t="t" r="r" b="b"/>
              <a:pathLst>
                <a:path w="286" h="400" extrusionOk="0">
                  <a:moveTo>
                    <a:pt x="226" y="1"/>
                  </a:moveTo>
                  <a:lnTo>
                    <a:pt x="107" y="120"/>
                  </a:lnTo>
                  <a:cubicBezTo>
                    <a:pt x="95" y="215"/>
                    <a:pt x="0" y="298"/>
                    <a:pt x="95" y="382"/>
                  </a:cubicBezTo>
                  <a:cubicBezTo>
                    <a:pt x="101" y="393"/>
                    <a:pt x="119" y="399"/>
                    <a:pt x="137" y="399"/>
                  </a:cubicBezTo>
                  <a:cubicBezTo>
                    <a:pt x="155" y="399"/>
                    <a:pt x="173" y="393"/>
                    <a:pt x="179" y="382"/>
                  </a:cubicBezTo>
                  <a:cubicBezTo>
                    <a:pt x="286" y="286"/>
                    <a:pt x="286" y="155"/>
                    <a:pt x="2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1" name="Google Shape;3511;p35"/>
            <p:cNvSpPr/>
            <p:nvPr/>
          </p:nvSpPr>
          <p:spPr>
            <a:xfrm>
              <a:off x="524622" y="-1275370"/>
              <a:ext cx="11298" cy="8237"/>
            </a:xfrm>
            <a:custGeom>
              <a:avLst/>
              <a:gdLst/>
              <a:ahLst/>
              <a:cxnLst/>
              <a:rect l="l" t="t" r="r" b="b"/>
              <a:pathLst>
                <a:path w="358" h="261" extrusionOk="0">
                  <a:moveTo>
                    <a:pt x="191" y="1"/>
                  </a:moveTo>
                  <a:cubicBezTo>
                    <a:pt x="142" y="1"/>
                    <a:pt x="94" y="41"/>
                    <a:pt x="48" y="100"/>
                  </a:cubicBezTo>
                  <a:cubicBezTo>
                    <a:pt x="36" y="111"/>
                    <a:pt x="1" y="183"/>
                    <a:pt x="12" y="207"/>
                  </a:cubicBezTo>
                  <a:cubicBezTo>
                    <a:pt x="42" y="247"/>
                    <a:pt x="72" y="260"/>
                    <a:pt x="103" y="260"/>
                  </a:cubicBezTo>
                  <a:cubicBezTo>
                    <a:pt x="162" y="260"/>
                    <a:pt x="222" y="213"/>
                    <a:pt x="279" y="213"/>
                  </a:cubicBezTo>
                  <a:cubicBezTo>
                    <a:pt x="289" y="213"/>
                    <a:pt x="300" y="215"/>
                    <a:pt x="310" y="219"/>
                  </a:cubicBezTo>
                  <a:lnTo>
                    <a:pt x="346" y="183"/>
                  </a:lnTo>
                  <a:cubicBezTo>
                    <a:pt x="358" y="159"/>
                    <a:pt x="346" y="123"/>
                    <a:pt x="310" y="100"/>
                  </a:cubicBezTo>
                  <a:cubicBezTo>
                    <a:pt x="272" y="29"/>
                    <a:pt x="232" y="1"/>
                    <a:pt x="19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2" name="Google Shape;3512;p35"/>
            <p:cNvSpPr/>
            <p:nvPr/>
          </p:nvSpPr>
          <p:spPr>
            <a:xfrm>
              <a:off x="534405" y="-1272245"/>
              <a:ext cx="9026" cy="10194"/>
            </a:xfrm>
            <a:custGeom>
              <a:avLst/>
              <a:gdLst/>
              <a:ahLst/>
              <a:cxnLst/>
              <a:rect l="l" t="t" r="r" b="b"/>
              <a:pathLst>
                <a:path w="286" h="323" extrusionOk="0">
                  <a:moveTo>
                    <a:pt x="0" y="1"/>
                  </a:moveTo>
                  <a:lnTo>
                    <a:pt x="0" y="120"/>
                  </a:lnTo>
                  <a:cubicBezTo>
                    <a:pt x="48" y="227"/>
                    <a:pt x="95" y="322"/>
                    <a:pt x="238" y="322"/>
                  </a:cubicBezTo>
                  <a:cubicBezTo>
                    <a:pt x="262" y="310"/>
                    <a:pt x="286" y="263"/>
                    <a:pt x="286" y="239"/>
                  </a:cubicBezTo>
                  <a:cubicBezTo>
                    <a:pt x="238" y="72"/>
                    <a:pt x="107" y="72"/>
                    <a:pt x="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3" name="Google Shape;3513;p35"/>
            <p:cNvSpPr/>
            <p:nvPr/>
          </p:nvSpPr>
          <p:spPr>
            <a:xfrm>
              <a:off x="541916" y="-1252710"/>
              <a:ext cx="8679" cy="6817"/>
            </a:xfrm>
            <a:custGeom>
              <a:avLst/>
              <a:gdLst/>
              <a:ahLst/>
              <a:cxnLst/>
              <a:rect l="l" t="t" r="r" b="b"/>
              <a:pathLst>
                <a:path w="275" h="216" extrusionOk="0">
                  <a:moveTo>
                    <a:pt x="143" y="1"/>
                  </a:moveTo>
                  <a:cubicBezTo>
                    <a:pt x="107" y="25"/>
                    <a:pt x="48" y="48"/>
                    <a:pt x="36" y="96"/>
                  </a:cubicBezTo>
                  <a:cubicBezTo>
                    <a:pt x="0" y="167"/>
                    <a:pt x="48" y="215"/>
                    <a:pt x="107" y="215"/>
                  </a:cubicBezTo>
                  <a:cubicBezTo>
                    <a:pt x="155" y="203"/>
                    <a:pt x="203" y="167"/>
                    <a:pt x="226" y="120"/>
                  </a:cubicBezTo>
                  <a:cubicBezTo>
                    <a:pt x="274" y="48"/>
                    <a:pt x="215" y="25"/>
                    <a:pt x="14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4" name="Google Shape;3514;p35"/>
            <p:cNvSpPr/>
            <p:nvPr/>
          </p:nvSpPr>
          <p:spPr>
            <a:xfrm>
              <a:off x="513355" y="-1253089"/>
              <a:ext cx="10541" cy="7922"/>
            </a:xfrm>
            <a:custGeom>
              <a:avLst/>
              <a:gdLst/>
              <a:ahLst/>
              <a:cxnLst/>
              <a:rect l="l" t="t" r="r" b="b"/>
              <a:pathLst>
                <a:path w="334" h="251" extrusionOk="0">
                  <a:moveTo>
                    <a:pt x="0" y="1"/>
                  </a:moveTo>
                  <a:cubicBezTo>
                    <a:pt x="60" y="167"/>
                    <a:pt x="167" y="251"/>
                    <a:pt x="334" y="251"/>
                  </a:cubicBezTo>
                  <a:cubicBezTo>
                    <a:pt x="334" y="1"/>
                    <a:pt x="167" y="1"/>
                    <a:pt x="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5" name="Google Shape;3515;p35"/>
            <p:cNvSpPr/>
            <p:nvPr/>
          </p:nvSpPr>
          <p:spPr>
            <a:xfrm>
              <a:off x="727168" y="-1348902"/>
              <a:ext cx="14675" cy="11677"/>
            </a:xfrm>
            <a:custGeom>
              <a:avLst/>
              <a:gdLst/>
              <a:ahLst/>
              <a:cxnLst/>
              <a:rect l="l" t="t" r="r" b="b"/>
              <a:pathLst>
                <a:path w="465" h="370" extrusionOk="0">
                  <a:moveTo>
                    <a:pt x="238" y="1"/>
                  </a:moveTo>
                  <a:cubicBezTo>
                    <a:pt x="107" y="72"/>
                    <a:pt x="0" y="179"/>
                    <a:pt x="24" y="370"/>
                  </a:cubicBezTo>
                  <a:cubicBezTo>
                    <a:pt x="191" y="370"/>
                    <a:pt x="345" y="298"/>
                    <a:pt x="464" y="132"/>
                  </a:cubicBezTo>
                  <a:cubicBezTo>
                    <a:pt x="417" y="36"/>
                    <a:pt x="322" y="13"/>
                    <a:pt x="23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6" name="Google Shape;3516;p35"/>
            <p:cNvSpPr/>
            <p:nvPr/>
          </p:nvSpPr>
          <p:spPr>
            <a:xfrm>
              <a:off x="749322" y="-1332744"/>
              <a:ext cx="12435" cy="8300"/>
            </a:xfrm>
            <a:custGeom>
              <a:avLst/>
              <a:gdLst/>
              <a:ahLst/>
              <a:cxnLst/>
              <a:rect l="l" t="t" r="r" b="b"/>
              <a:pathLst>
                <a:path w="394" h="263" extrusionOk="0">
                  <a:moveTo>
                    <a:pt x="191" y="1"/>
                  </a:moveTo>
                  <a:cubicBezTo>
                    <a:pt x="1" y="1"/>
                    <a:pt x="12" y="120"/>
                    <a:pt x="84" y="263"/>
                  </a:cubicBezTo>
                  <a:cubicBezTo>
                    <a:pt x="97" y="261"/>
                    <a:pt x="112" y="260"/>
                    <a:pt x="127" y="260"/>
                  </a:cubicBezTo>
                  <a:cubicBezTo>
                    <a:pt x="146" y="260"/>
                    <a:pt x="166" y="261"/>
                    <a:pt x="187" y="261"/>
                  </a:cubicBezTo>
                  <a:cubicBezTo>
                    <a:pt x="257" y="261"/>
                    <a:pt x="326" y="251"/>
                    <a:pt x="358" y="155"/>
                  </a:cubicBezTo>
                  <a:cubicBezTo>
                    <a:pt x="393" y="13"/>
                    <a:pt x="262" y="24"/>
                    <a:pt x="19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7" name="Google Shape;3517;p35"/>
            <p:cNvSpPr/>
            <p:nvPr/>
          </p:nvSpPr>
          <p:spPr>
            <a:xfrm>
              <a:off x="687687" y="-1311379"/>
              <a:ext cx="12056" cy="9373"/>
            </a:xfrm>
            <a:custGeom>
              <a:avLst/>
              <a:gdLst/>
              <a:ahLst/>
              <a:cxnLst/>
              <a:rect l="l" t="t" r="r" b="b"/>
              <a:pathLst>
                <a:path w="382" h="297" extrusionOk="0">
                  <a:moveTo>
                    <a:pt x="235" y="0"/>
                  </a:moveTo>
                  <a:cubicBezTo>
                    <a:pt x="170" y="0"/>
                    <a:pt x="106" y="66"/>
                    <a:pt x="49" y="74"/>
                  </a:cubicBezTo>
                  <a:cubicBezTo>
                    <a:pt x="25" y="74"/>
                    <a:pt x="13" y="98"/>
                    <a:pt x="13" y="121"/>
                  </a:cubicBezTo>
                  <a:cubicBezTo>
                    <a:pt x="1" y="157"/>
                    <a:pt x="13" y="181"/>
                    <a:pt x="49" y="217"/>
                  </a:cubicBezTo>
                  <a:cubicBezTo>
                    <a:pt x="107" y="233"/>
                    <a:pt x="171" y="296"/>
                    <a:pt x="237" y="296"/>
                  </a:cubicBezTo>
                  <a:cubicBezTo>
                    <a:pt x="265" y="296"/>
                    <a:pt x="294" y="285"/>
                    <a:pt x="322" y="252"/>
                  </a:cubicBezTo>
                  <a:cubicBezTo>
                    <a:pt x="382" y="193"/>
                    <a:pt x="382" y="109"/>
                    <a:pt x="322" y="50"/>
                  </a:cubicBezTo>
                  <a:cubicBezTo>
                    <a:pt x="293" y="13"/>
                    <a:pt x="264" y="0"/>
                    <a:pt x="2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8" name="Google Shape;3518;p35"/>
            <p:cNvSpPr/>
            <p:nvPr/>
          </p:nvSpPr>
          <p:spPr>
            <a:xfrm>
              <a:off x="677178" y="-1316964"/>
              <a:ext cx="12056" cy="12435"/>
            </a:xfrm>
            <a:custGeom>
              <a:avLst/>
              <a:gdLst/>
              <a:ahLst/>
              <a:cxnLst/>
              <a:rect l="l" t="t" r="r" b="b"/>
              <a:pathLst>
                <a:path w="382" h="394" extrusionOk="0">
                  <a:moveTo>
                    <a:pt x="155" y="1"/>
                  </a:moveTo>
                  <a:lnTo>
                    <a:pt x="155" y="1"/>
                  </a:lnTo>
                  <a:cubicBezTo>
                    <a:pt x="1" y="191"/>
                    <a:pt x="262" y="251"/>
                    <a:pt x="262" y="394"/>
                  </a:cubicBezTo>
                  <a:lnTo>
                    <a:pt x="382" y="394"/>
                  </a:lnTo>
                  <a:lnTo>
                    <a:pt x="382" y="251"/>
                  </a:lnTo>
                  <a:cubicBezTo>
                    <a:pt x="286" y="167"/>
                    <a:pt x="215" y="96"/>
                    <a:pt x="15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9" name="Google Shape;3519;p35"/>
            <p:cNvSpPr/>
            <p:nvPr/>
          </p:nvSpPr>
          <p:spPr>
            <a:xfrm>
              <a:off x="597902" y="-1298913"/>
              <a:ext cx="12813" cy="13161"/>
            </a:xfrm>
            <a:custGeom>
              <a:avLst/>
              <a:gdLst/>
              <a:ahLst/>
              <a:cxnLst/>
              <a:rect l="l" t="t" r="r" b="b"/>
              <a:pathLst>
                <a:path w="406" h="417" extrusionOk="0">
                  <a:moveTo>
                    <a:pt x="310" y="0"/>
                  </a:moveTo>
                  <a:cubicBezTo>
                    <a:pt x="155" y="12"/>
                    <a:pt x="0" y="84"/>
                    <a:pt x="12" y="417"/>
                  </a:cubicBezTo>
                  <a:cubicBezTo>
                    <a:pt x="191" y="322"/>
                    <a:pt x="346" y="298"/>
                    <a:pt x="393" y="119"/>
                  </a:cubicBezTo>
                  <a:cubicBezTo>
                    <a:pt x="405" y="84"/>
                    <a:pt x="346" y="0"/>
                    <a:pt x="31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0" name="Google Shape;3520;p35"/>
            <p:cNvSpPr/>
            <p:nvPr/>
          </p:nvSpPr>
          <p:spPr>
            <a:xfrm>
              <a:off x="499816" y="-1060705"/>
              <a:ext cx="16948" cy="10951"/>
            </a:xfrm>
            <a:custGeom>
              <a:avLst/>
              <a:gdLst/>
              <a:ahLst/>
              <a:cxnLst/>
              <a:rect l="l" t="t" r="r" b="b"/>
              <a:pathLst>
                <a:path w="537" h="347" extrusionOk="0">
                  <a:moveTo>
                    <a:pt x="317" y="0"/>
                  </a:moveTo>
                  <a:cubicBezTo>
                    <a:pt x="198" y="0"/>
                    <a:pt x="92" y="84"/>
                    <a:pt x="1" y="203"/>
                  </a:cubicBezTo>
                  <a:cubicBezTo>
                    <a:pt x="13" y="203"/>
                    <a:pt x="25" y="215"/>
                    <a:pt x="48" y="215"/>
                  </a:cubicBezTo>
                  <a:cubicBezTo>
                    <a:pt x="72" y="227"/>
                    <a:pt x="84" y="227"/>
                    <a:pt x="108" y="227"/>
                  </a:cubicBezTo>
                  <a:cubicBezTo>
                    <a:pt x="203" y="263"/>
                    <a:pt x="322" y="298"/>
                    <a:pt x="429" y="346"/>
                  </a:cubicBezTo>
                  <a:cubicBezTo>
                    <a:pt x="406" y="227"/>
                    <a:pt x="537" y="72"/>
                    <a:pt x="429" y="25"/>
                  </a:cubicBezTo>
                  <a:cubicBezTo>
                    <a:pt x="391" y="8"/>
                    <a:pt x="353" y="0"/>
                    <a:pt x="31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1" name="Google Shape;3521;p35"/>
            <p:cNvSpPr/>
            <p:nvPr/>
          </p:nvSpPr>
          <p:spPr>
            <a:xfrm>
              <a:off x="550563" y="-1097534"/>
              <a:ext cx="11677" cy="16948"/>
            </a:xfrm>
            <a:custGeom>
              <a:avLst/>
              <a:gdLst/>
              <a:ahLst/>
              <a:cxnLst/>
              <a:rect l="l" t="t" r="r" b="b"/>
              <a:pathLst>
                <a:path w="370" h="537" extrusionOk="0">
                  <a:moveTo>
                    <a:pt x="369" y="1"/>
                  </a:moveTo>
                  <a:lnTo>
                    <a:pt x="369" y="1"/>
                  </a:lnTo>
                  <a:cubicBezTo>
                    <a:pt x="179" y="25"/>
                    <a:pt x="0" y="108"/>
                    <a:pt x="12" y="346"/>
                  </a:cubicBezTo>
                  <a:cubicBezTo>
                    <a:pt x="24" y="537"/>
                    <a:pt x="238" y="489"/>
                    <a:pt x="369" y="501"/>
                  </a:cubicBezTo>
                  <a:cubicBezTo>
                    <a:pt x="262" y="346"/>
                    <a:pt x="262" y="168"/>
                    <a:pt x="36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2" name="Google Shape;3522;p35"/>
            <p:cNvSpPr/>
            <p:nvPr/>
          </p:nvSpPr>
          <p:spPr>
            <a:xfrm>
              <a:off x="562209" y="-1106939"/>
              <a:ext cx="14297" cy="13918"/>
            </a:xfrm>
            <a:custGeom>
              <a:avLst/>
              <a:gdLst/>
              <a:ahLst/>
              <a:cxnLst/>
              <a:rect l="l" t="t" r="r" b="b"/>
              <a:pathLst>
                <a:path w="453" h="441" extrusionOk="0">
                  <a:moveTo>
                    <a:pt x="167" y="0"/>
                  </a:moveTo>
                  <a:cubicBezTo>
                    <a:pt x="114" y="0"/>
                    <a:pt x="59" y="78"/>
                    <a:pt x="0" y="311"/>
                  </a:cubicBezTo>
                  <a:cubicBezTo>
                    <a:pt x="51" y="408"/>
                    <a:pt x="100" y="441"/>
                    <a:pt x="149" y="441"/>
                  </a:cubicBezTo>
                  <a:cubicBezTo>
                    <a:pt x="247" y="441"/>
                    <a:pt x="343" y="311"/>
                    <a:pt x="444" y="311"/>
                  </a:cubicBezTo>
                  <a:cubicBezTo>
                    <a:pt x="447" y="311"/>
                    <a:pt x="450" y="311"/>
                    <a:pt x="453" y="311"/>
                  </a:cubicBezTo>
                  <a:cubicBezTo>
                    <a:pt x="353" y="257"/>
                    <a:pt x="263" y="0"/>
                    <a:pt x="16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3" name="Google Shape;3523;p35"/>
            <p:cNvSpPr/>
            <p:nvPr/>
          </p:nvSpPr>
          <p:spPr>
            <a:xfrm>
              <a:off x="576095" y="-1112935"/>
              <a:ext cx="14707" cy="7922"/>
            </a:xfrm>
            <a:custGeom>
              <a:avLst/>
              <a:gdLst/>
              <a:ahLst/>
              <a:cxnLst/>
              <a:rect l="l" t="t" r="r" b="b"/>
              <a:pathLst>
                <a:path w="466" h="251" extrusionOk="0">
                  <a:moveTo>
                    <a:pt x="263" y="1"/>
                  </a:moveTo>
                  <a:cubicBezTo>
                    <a:pt x="167" y="13"/>
                    <a:pt x="96" y="25"/>
                    <a:pt x="1" y="37"/>
                  </a:cubicBezTo>
                  <a:cubicBezTo>
                    <a:pt x="60" y="203"/>
                    <a:pt x="215" y="215"/>
                    <a:pt x="346" y="251"/>
                  </a:cubicBezTo>
                  <a:lnTo>
                    <a:pt x="465" y="132"/>
                  </a:lnTo>
                  <a:cubicBezTo>
                    <a:pt x="417" y="13"/>
                    <a:pt x="322" y="37"/>
                    <a:pt x="26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4" name="Google Shape;3524;p35"/>
            <p:cNvSpPr/>
            <p:nvPr/>
          </p:nvSpPr>
          <p:spPr>
            <a:xfrm>
              <a:off x="584363" y="-1117448"/>
              <a:ext cx="13571" cy="8679"/>
            </a:xfrm>
            <a:custGeom>
              <a:avLst/>
              <a:gdLst/>
              <a:ahLst/>
              <a:cxnLst/>
              <a:rect l="l" t="t" r="r" b="b"/>
              <a:pathLst>
                <a:path w="430" h="275" extrusionOk="0">
                  <a:moveTo>
                    <a:pt x="310" y="1"/>
                  </a:moveTo>
                  <a:lnTo>
                    <a:pt x="1" y="144"/>
                  </a:lnTo>
                  <a:cubicBezTo>
                    <a:pt x="60" y="180"/>
                    <a:pt x="132" y="227"/>
                    <a:pt x="203" y="275"/>
                  </a:cubicBezTo>
                  <a:cubicBezTo>
                    <a:pt x="263" y="203"/>
                    <a:pt x="429" y="168"/>
                    <a:pt x="31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5" name="Google Shape;3525;p35"/>
            <p:cNvSpPr/>
            <p:nvPr/>
          </p:nvSpPr>
          <p:spPr>
            <a:xfrm>
              <a:off x="670803" y="-1173087"/>
              <a:ext cx="21051" cy="8332"/>
            </a:xfrm>
            <a:custGeom>
              <a:avLst/>
              <a:gdLst/>
              <a:ahLst/>
              <a:cxnLst/>
              <a:rect l="l" t="t" r="r" b="b"/>
              <a:pathLst>
                <a:path w="667" h="264" extrusionOk="0">
                  <a:moveTo>
                    <a:pt x="378" y="1"/>
                  </a:moveTo>
                  <a:cubicBezTo>
                    <a:pt x="295" y="1"/>
                    <a:pt x="183" y="45"/>
                    <a:pt x="0" y="121"/>
                  </a:cubicBezTo>
                  <a:cubicBezTo>
                    <a:pt x="83" y="133"/>
                    <a:pt x="167" y="133"/>
                    <a:pt x="238" y="133"/>
                  </a:cubicBezTo>
                  <a:cubicBezTo>
                    <a:pt x="381" y="180"/>
                    <a:pt x="524" y="216"/>
                    <a:pt x="667" y="264"/>
                  </a:cubicBezTo>
                  <a:cubicBezTo>
                    <a:pt x="551" y="80"/>
                    <a:pt x="490" y="1"/>
                    <a:pt x="37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6" name="Google Shape;3526;p35"/>
            <p:cNvSpPr/>
            <p:nvPr/>
          </p:nvSpPr>
          <p:spPr>
            <a:xfrm>
              <a:off x="755350" y="-1376643"/>
              <a:ext cx="35347" cy="20577"/>
            </a:xfrm>
            <a:custGeom>
              <a:avLst/>
              <a:gdLst/>
              <a:ahLst/>
              <a:cxnLst/>
              <a:rect l="l" t="t" r="r" b="b"/>
              <a:pathLst>
                <a:path w="1120" h="652" extrusionOk="0">
                  <a:moveTo>
                    <a:pt x="663" y="1"/>
                  </a:moveTo>
                  <a:cubicBezTo>
                    <a:pt x="416" y="1"/>
                    <a:pt x="196" y="134"/>
                    <a:pt x="0" y="368"/>
                  </a:cubicBezTo>
                  <a:cubicBezTo>
                    <a:pt x="83" y="439"/>
                    <a:pt x="119" y="523"/>
                    <a:pt x="119" y="630"/>
                  </a:cubicBezTo>
                  <a:cubicBezTo>
                    <a:pt x="147" y="645"/>
                    <a:pt x="174" y="652"/>
                    <a:pt x="200" y="652"/>
                  </a:cubicBezTo>
                  <a:cubicBezTo>
                    <a:pt x="291" y="652"/>
                    <a:pt x="366" y="567"/>
                    <a:pt x="441" y="511"/>
                  </a:cubicBezTo>
                  <a:cubicBezTo>
                    <a:pt x="484" y="345"/>
                    <a:pt x="588" y="319"/>
                    <a:pt x="702" y="319"/>
                  </a:cubicBezTo>
                  <a:cubicBezTo>
                    <a:pt x="755" y="319"/>
                    <a:pt x="811" y="325"/>
                    <a:pt x="864" y="325"/>
                  </a:cubicBezTo>
                  <a:cubicBezTo>
                    <a:pt x="976" y="325"/>
                    <a:pt x="1076" y="299"/>
                    <a:pt x="1119" y="142"/>
                  </a:cubicBezTo>
                  <a:cubicBezTo>
                    <a:pt x="958" y="45"/>
                    <a:pt x="806" y="1"/>
                    <a:pt x="66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7" name="Google Shape;3527;p35"/>
            <p:cNvSpPr/>
            <p:nvPr/>
          </p:nvSpPr>
          <p:spPr>
            <a:xfrm>
              <a:off x="731302" y="-1392485"/>
              <a:ext cx="30834" cy="28656"/>
            </a:xfrm>
            <a:custGeom>
              <a:avLst/>
              <a:gdLst/>
              <a:ahLst/>
              <a:cxnLst/>
              <a:rect l="l" t="t" r="r" b="b"/>
              <a:pathLst>
                <a:path w="977" h="908" extrusionOk="0">
                  <a:moveTo>
                    <a:pt x="655" y="1"/>
                  </a:moveTo>
                  <a:cubicBezTo>
                    <a:pt x="493" y="185"/>
                    <a:pt x="566" y="634"/>
                    <a:pt x="232" y="634"/>
                  </a:cubicBezTo>
                  <a:cubicBezTo>
                    <a:pt x="199" y="634"/>
                    <a:pt x="161" y="629"/>
                    <a:pt x="119" y="620"/>
                  </a:cubicBezTo>
                  <a:cubicBezTo>
                    <a:pt x="71" y="679"/>
                    <a:pt x="36" y="727"/>
                    <a:pt x="0" y="774"/>
                  </a:cubicBezTo>
                  <a:cubicBezTo>
                    <a:pt x="60" y="874"/>
                    <a:pt x="119" y="908"/>
                    <a:pt x="179" y="908"/>
                  </a:cubicBezTo>
                  <a:cubicBezTo>
                    <a:pt x="308" y="908"/>
                    <a:pt x="438" y="752"/>
                    <a:pt x="571" y="752"/>
                  </a:cubicBezTo>
                  <a:cubicBezTo>
                    <a:pt x="599" y="752"/>
                    <a:pt x="627" y="758"/>
                    <a:pt x="655" y="774"/>
                  </a:cubicBezTo>
                  <a:cubicBezTo>
                    <a:pt x="976" y="501"/>
                    <a:pt x="572" y="251"/>
                    <a:pt x="65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8" name="Google Shape;3528;p35"/>
            <p:cNvSpPr/>
            <p:nvPr/>
          </p:nvSpPr>
          <p:spPr>
            <a:xfrm>
              <a:off x="747808" y="-1360548"/>
              <a:ext cx="21461" cy="16569"/>
            </a:xfrm>
            <a:custGeom>
              <a:avLst/>
              <a:gdLst/>
              <a:ahLst/>
              <a:cxnLst/>
              <a:rect l="l" t="t" r="r" b="b"/>
              <a:pathLst>
                <a:path w="680" h="525" extrusionOk="0">
                  <a:moveTo>
                    <a:pt x="680" y="1"/>
                  </a:moveTo>
                  <a:cubicBezTo>
                    <a:pt x="584" y="24"/>
                    <a:pt x="465" y="72"/>
                    <a:pt x="358" y="120"/>
                  </a:cubicBezTo>
                  <a:cubicBezTo>
                    <a:pt x="1" y="251"/>
                    <a:pt x="168" y="382"/>
                    <a:pt x="358" y="524"/>
                  </a:cubicBezTo>
                  <a:cubicBezTo>
                    <a:pt x="465" y="382"/>
                    <a:pt x="584" y="263"/>
                    <a:pt x="680" y="132"/>
                  </a:cubicBezTo>
                  <a:lnTo>
                    <a:pt x="68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9" name="Google Shape;3529;p35"/>
            <p:cNvSpPr/>
            <p:nvPr/>
          </p:nvSpPr>
          <p:spPr>
            <a:xfrm>
              <a:off x="600900" y="-1129093"/>
              <a:ext cx="18084" cy="23702"/>
            </a:xfrm>
            <a:custGeom>
              <a:avLst/>
              <a:gdLst/>
              <a:ahLst/>
              <a:cxnLst/>
              <a:rect l="l" t="t" r="r" b="b"/>
              <a:pathLst>
                <a:path w="573" h="751" extrusionOk="0">
                  <a:moveTo>
                    <a:pt x="572" y="1"/>
                  </a:moveTo>
                  <a:cubicBezTo>
                    <a:pt x="441" y="156"/>
                    <a:pt x="1" y="37"/>
                    <a:pt x="239" y="489"/>
                  </a:cubicBezTo>
                  <a:cubicBezTo>
                    <a:pt x="239" y="584"/>
                    <a:pt x="155" y="656"/>
                    <a:pt x="239" y="751"/>
                  </a:cubicBezTo>
                  <a:lnTo>
                    <a:pt x="453" y="751"/>
                  </a:lnTo>
                  <a:cubicBezTo>
                    <a:pt x="548" y="596"/>
                    <a:pt x="203" y="310"/>
                    <a:pt x="560" y="239"/>
                  </a:cubicBezTo>
                  <a:cubicBezTo>
                    <a:pt x="560" y="168"/>
                    <a:pt x="560" y="72"/>
                    <a:pt x="57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0" name="Google Shape;3530;p35"/>
            <p:cNvSpPr/>
            <p:nvPr/>
          </p:nvSpPr>
          <p:spPr>
            <a:xfrm>
              <a:off x="600143" y="-1113692"/>
              <a:ext cx="12056" cy="9152"/>
            </a:xfrm>
            <a:custGeom>
              <a:avLst/>
              <a:gdLst/>
              <a:ahLst/>
              <a:cxnLst/>
              <a:rect l="l" t="t" r="r" b="b"/>
              <a:pathLst>
                <a:path w="382" h="290" extrusionOk="0">
                  <a:moveTo>
                    <a:pt x="239" y="1"/>
                  </a:moveTo>
                  <a:cubicBezTo>
                    <a:pt x="156" y="84"/>
                    <a:pt x="1" y="108"/>
                    <a:pt x="60" y="287"/>
                  </a:cubicBezTo>
                  <a:cubicBezTo>
                    <a:pt x="65" y="289"/>
                    <a:pt x="72" y="290"/>
                    <a:pt x="81" y="290"/>
                  </a:cubicBezTo>
                  <a:cubicBezTo>
                    <a:pt x="119" y="290"/>
                    <a:pt x="191" y="273"/>
                    <a:pt x="239" y="263"/>
                  </a:cubicBezTo>
                  <a:cubicBezTo>
                    <a:pt x="251" y="168"/>
                    <a:pt x="382" y="96"/>
                    <a:pt x="23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1" name="Google Shape;3531;p35"/>
            <p:cNvSpPr/>
            <p:nvPr/>
          </p:nvSpPr>
          <p:spPr>
            <a:xfrm>
              <a:off x="832733" y="-1399870"/>
              <a:ext cx="13192" cy="7385"/>
            </a:xfrm>
            <a:custGeom>
              <a:avLst/>
              <a:gdLst/>
              <a:ahLst/>
              <a:cxnLst/>
              <a:rect l="l" t="t" r="r" b="b"/>
              <a:pathLst>
                <a:path w="418" h="234" extrusionOk="0">
                  <a:moveTo>
                    <a:pt x="249" y="1"/>
                  </a:moveTo>
                  <a:cubicBezTo>
                    <a:pt x="164" y="1"/>
                    <a:pt x="85" y="73"/>
                    <a:pt x="1" y="116"/>
                  </a:cubicBezTo>
                  <a:cubicBezTo>
                    <a:pt x="56" y="199"/>
                    <a:pt x="125" y="234"/>
                    <a:pt x="195" y="234"/>
                  </a:cubicBezTo>
                  <a:cubicBezTo>
                    <a:pt x="245" y="234"/>
                    <a:pt x="297" y="217"/>
                    <a:pt x="346" y="187"/>
                  </a:cubicBezTo>
                  <a:cubicBezTo>
                    <a:pt x="406" y="163"/>
                    <a:pt x="417" y="80"/>
                    <a:pt x="358" y="44"/>
                  </a:cubicBezTo>
                  <a:cubicBezTo>
                    <a:pt x="320" y="13"/>
                    <a:pt x="284" y="1"/>
                    <a:pt x="2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2" name="Google Shape;3532;p35"/>
            <p:cNvSpPr/>
            <p:nvPr/>
          </p:nvSpPr>
          <p:spPr>
            <a:xfrm>
              <a:off x="516732" y="-1232828"/>
              <a:ext cx="13950" cy="7953"/>
            </a:xfrm>
            <a:custGeom>
              <a:avLst/>
              <a:gdLst/>
              <a:ahLst/>
              <a:cxnLst/>
              <a:rect l="l" t="t" r="r" b="b"/>
              <a:pathLst>
                <a:path w="442" h="252" extrusionOk="0">
                  <a:moveTo>
                    <a:pt x="202" y="0"/>
                  </a:moveTo>
                  <a:cubicBezTo>
                    <a:pt x="156" y="0"/>
                    <a:pt x="107" y="5"/>
                    <a:pt x="60" y="5"/>
                  </a:cubicBezTo>
                  <a:cubicBezTo>
                    <a:pt x="40" y="5"/>
                    <a:pt x="20" y="4"/>
                    <a:pt x="1" y="2"/>
                  </a:cubicBezTo>
                  <a:lnTo>
                    <a:pt x="1" y="2"/>
                  </a:lnTo>
                  <a:cubicBezTo>
                    <a:pt x="143" y="73"/>
                    <a:pt x="298" y="168"/>
                    <a:pt x="441" y="252"/>
                  </a:cubicBezTo>
                  <a:cubicBezTo>
                    <a:pt x="418" y="32"/>
                    <a:pt x="318" y="0"/>
                    <a:pt x="20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3" name="Google Shape;3533;p35"/>
            <p:cNvSpPr/>
            <p:nvPr/>
          </p:nvSpPr>
          <p:spPr>
            <a:xfrm>
              <a:off x="646377" y="-1163082"/>
              <a:ext cx="17674" cy="7795"/>
            </a:xfrm>
            <a:custGeom>
              <a:avLst/>
              <a:gdLst/>
              <a:ahLst/>
              <a:cxnLst/>
              <a:rect l="l" t="t" r="r" b="b"/>
              <a:pathLst>
                <a:path w="560" h="247" extrusionOk="0">
                  <a:moveTo>
                    <a:pt x="272" y="1"/>
                  </a:moveTo>
                  <a:cubicBezTo>
                    <a:pt x="168" y="1"/>
                    <a:pt x="79" y="67"/>
                    <a:pt x="0" y="185"/>
                  </a:cubicBezTo>
                  <a:lnTo>
                    <a:pt x="215" y="185"/>
                  </a:lnTo>
                  <a:cubicBezTo>
                    <a:pt x="277" y="224"/>
                    <a:pt x="335" y="247"/>
                    <a:pt x="385" y="247"/>
                  </a:cubicBezTo>
                  <a:cubicBezTo>
                    <a:pt x="458" y="247"/>
                    <a:pt x="517" y="198"/>
                    <a:pt x="560" y="78"/>
                  </a:cubicBezTo>
                  <a:cubicBezTo>
                    <a:pt x="524" y="66"/>
                    <a:pt x="488" y="66"/>
                    <a:pt x="441" y="54"/>
                  </a:cubicBezTo>
                  <a:cubicBezTo>
                    <a:pt x="380" y="18"/>
                    <a:pt x="324" y="1"/>
                    <a:pt x="27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34" name="Google Shape;3534;p35"/>
          <p:cNvGrpSpPr/>
          <p:nvPr/>
        </p:nvGrpSpPr>
        <p:grpSpPr>
          <a:xfrm flipH="1">
            <a:off x="8593304" y="3101706"/>
            <a:ext cx="501547" cy="1272979"/>
            <a:chOff x="49271" y="2026419"/>
            <a:chExt cx="501547" cy="1272979"/>
          </a:xfrm>
        </p:grpSpPr>
        <p:grpSp>
          <p:nvGrpSpPr>
            <p:cNvPr id="3535" name="Google Shape;3535;p35"/>
            <p:cNvGrpSpPr/>
            <p:nvPr/>
          </p:nvGrpSpPr>
          <p:grpSpPr>
            <a:xfrm>
              <a:off x="49271" y="2585269"/>
              <a:ext cx="373950" cy="403282"/>
              <a:chOff x="5727" y="2502183"/>
              <a:chExt cx="364509" cy="393101"/>
            </a:xfrm>
          </p:grpSpPr>
          <p:sp>
            <p:nvSpPr>
              <p:cNvPr id="3536" name="Google Shape;3536;p35"/>
              <p:cNvSpPr/>
              <p:nvPr/>
            </p:nvSpPr>
            <p:spPr>
              <a:xfrm>
                <a:off x="16237" y="2504266"/>
                <a:ext cx="337092" cy="375596"/>
              </a:xfrm>
              <a:custGeom>
                <a:avLst/>
                <a:gdLst/>
                <a:ahLst/>
                <a:cxnLst/>
                <a:rect l="l" t="t" r="r" b="b"/>
                <a:pathLst>
                  <a:path w="10681" h="11901" extrusionOk="0">
                    <a:moveTo>
                      <a:pt x="7799" y="655"/>
                    </a:moveTo>
                    <a:lnTo>
                      <a:pt x="7799" y="655"/>
                    </a:lnTo>
                    <a:cubicBezTo>
                      <a:pt x="7643" y="759"/>
                      <a:pt x="7495" y="911"/>
                      <a:pt x="7251" y="998"/>
                    </a:cubicBezTo>
                    <a:cubicBezTo>
                      <a:pt x="7410" y="692"/>
                      <a:pt x="7634" y="743"/>
                      <a:pt x="7799" y="655"/>
                    </a:cubicBezTo>
                    <a:close/>
                    <a:moveTo>
                      <a:pt x="8995" y="1034"/>
                    </a:moveTo>
                    <a:cubicBezTo>
                      <a:pt x="8987" y="1055"/>
                      <a:pt x="8983" y="1081"/>
                      <a:pt x="8966" y="1081"/>
                    </a:cubicBezTo>
                    <a:cubicBezTo>
                      <a:pt x="8960" y="1081"/>
                      <a:pt x="8952" y="1078"/>
                      <a:pt x="8942" y="1070"/>
                    </a:cubicBezTo>
                    <a:cubicBezTo>
                      <a:pt x="8964" y="1062"/>
                      <a:pt x="8982" y="1051"/>
                      <a:pt x="8995" y="1034"/>
                    </a:cubicBezTo>
                    <a:close/>
                    <a:moveTo>
                      <a:pt x="7522" y="0"/>
                    </a:moveTo>
                    <a:cubicBezTo>
                      <a:pt x="7446" y="0"/>
                      <a:pt x="7372" y="19"/>
                      <a:pt x="7299" y="82"/>
                    </a:cubicBezTo>
                    <a:cubicBezTo>
                      <a:pt x="7285" y="88"/>
                      <a:pt x="7271" y="95"/>
                      <a:pt x="7258" y="95"/>
                    </a:cubicBezTo>
                    <a:cubicBezTo>
                      <a:pt x="7248" y="95"/>
                      <a:pt x="7238" y="92"/>
                      <a:pt x="7228" y="82"/>
                    </a:cubicBezTo>
                    <a:cubicBezTo>
                      <a:pt x="7001" y="165"/>
                      <a:pt x="6739" y="94"/>
                      <a:pt x="6525" y="296"/>
                    </a:cubicBezTo>
                    <a:cubicBezTo>
                      <a:pt x="6346" y="403"/>
                      <a:pt x="6180" y="498"/>
                      <a:pt x="6001" y="582"/>
                    </a:cubicBezTo>
                    <a:cubicBezTo>
                      <a:pt x="5882" y="772"/>
                      <a:pt x="5692" y="748"/>
                      <a:pt x="5501" y="820"/>
                    </a:cubicBezTo>
                    <a:cubicBezTo>
                      <a:pt x="5299" y="939"/>
                      <a:pt x="5120" y="1070"/>
                      <a:pt x="4930" y="1201"/>
                    </a:cubicBezTo>
                    <a:cubicBezTo>
                      <a:pt x="4799" y="1296"/>
                      <a:pt x="4632" y="1308"/>
                      <a:pt x="4525" y="1439"/>
                    </a:cubicBezTo>
                    <a:cubicBezTo>
                      <a:pt x="4370" y="1606"/>
                      <a:pt x="4251" y="1772"/>
                      <a:pt x="4275" y="2034"/>
                    </a:cubicBezTo>
                    <a:cubicBezTo>
                      <a:pt x="4275" y="2141"/>
                      <a:pt x="4370" y="2260"/>
                      <a:pt x="4263" y="2368"/>
                    </a:cubicBezTo>
                    <a:cubicBezTo>
                      <a:pt x="3953" y="2439"/>
                      <a:pt x="3691" y="2606"/>
                      <a:pt x="3513" y="2915"/>
                    </a:cubicBezTo>
                    <a:cubicBezTo>
                      <a:pt x="3429" y="3284"/>
                      <a:pt x="3025" y="3189"/>
                      <a:pt x="2894" y="3475"/>
                    </a:cubicBezTo>
                    <a:cubicBezTo>
                      <a:pt x="2906" y="3558"/>
                      <a:pt x="2941" y="3630"/>
                      <a:pt x="3001" y="3689"/>
                    </a:cubicBezTo>
                    <a:cubicBezTo>
                      <a:pt x="3156" y="3832"/>
                      <a:pt x="3156" y="4011"/>
                      <a:pt x="3144" y="4249"/>
                    </a:cubicBezTo>
                    <a:cubicBezTo>
                      <a:pt x="3120" y="4082"/>
                      <a:pt x="3132" y="3963"/>
                      <a:pt x="3072" y="3856"/>
                    </a:cubicBezTo>
                    <a:cubicBezTo>
                      <a:pt x="2973" y="3741"/>
                      <a:pt x="2878" y="3688"/>
                      <a:pt x="2786" y="3688"/>
                    </a:cubicBezTo>
                    <a:cubicBezTo>
                      <a:pt x="2668" y="3688"/>
                      <a:pt x="2555" y="3774"/>
                      <a:pt x="2441" y="3927"/>
                    </a:cubicBezTo>
                    <a:cubicBezTo>
                      <a:pt x="2405" y="3987"/>
                      <a:pt x="2358" y="4046"/>
                      <a:pt x="2310" y="4118"/>
                    </a:cubicBezTo>
                    <a:cubicBezTo>
                      <a:pt x="2251" y="4273"/>
                      <a:pt x="2144" y="4380"/>
                      <a:pt x="2013" y="4439"/>
                    </a:cubicBezTo>
                    <a:cubicBezTo>
                      <a:pt x="1929" y="4487"/>
                      <a:pt x="1834" y="4523"/>
                      <a:pt x="1763" y="4606"/>
                    </a:cubicBezTo>
                    <a:cubicBezTo>
                      <a:pt x="1572" y="4796"/>
                      <a:pt x="1608" y="5130"/>
                      <a:pt x="1417" y="5308"/>
                    </a:cubicBezTo>
                    <a:cubicBezTo>
                      <a:pt x="929" y="5666"/>
                      <a:pt x="917" y="6368"/>
                      <a:pt x="560" y="6821"/>
                    </a:cubicBezTo>
                    <a:cubicBezTo>
                      <a:pt x="536" y="6832"/>
                      <a:pt x="584" y="6928"/>
                      <a:pt x="631" y="6963"/>
                    </a:cubicBezTo>
                    <a:cubicBezTo>
                      <a:pt x="679" y="7011"/>
                      <a:pt x="774" y="7011"/>
                      <a:pt x="798" y="7071"/>
                    </a:cubicBezTo>
                    <a:cubicBezTo>
                      <a:pt x="803" y="7093"/>
                      <a:pt x="792" y="7099"/>
                      <a:pt x="775" y="7099"/>
                    </a:cubicBezTo>
                    <a:cubicBezTo>
                      <a:pt x="760" y="7099"/>
                      <a:pt x="740" y="7094"/>
                      <a:pt x="722" y="7094"/>
                    </a:cubicBezTo>
                    <a:cubicBezTo>
                      <a:pt x="709" y="7094"/>
                      <a:pt x="697" y="7097"/>
                      <a:pt x="691" y="7106"/>
                    </a:cubicBezTo>
                    <a:cubicBezTo>
                      <a:pt x="560" y="7142"/>
                      <a:pt x="465" y="7237"/>
                      <a:pt x="405" y="7368"/>
                    </a:cubicBezTo>
                    <a:cubicBezTo>
                      <a:pt x="358" y="7535"/>
                      <a:pt x="334" y="7690"/>
                      <a:pt x="334" y="7880"/>
                    </a:cubicBezTo>
                    <a:cubicBezTo>
                      <a:pt x="346" y="7975"/>
                      <a:pt x="393" y="8083"/>
                      <a:pt x="441" y="8190"/>
                    </a:cubicBezTo>
                    <a:cubicBezTo>
                      <a:pt x="477" y="8380"/>
                      <a:pt x="453" y="8606"/>
                      <a:pt x="631" y="8714"/>
                    </a:cubicBezTo>
                    <a:cubicBezTo>
                      <a:pt x="524" y="8916"/>
                      <a:pt x="0" y="8678"/>
                      <a:pt x="227" y="9130"/>
                    </a:cubicBezTo>
                    <a:cubicBezTo>
                      <a:pt x="346" y="9368"/>
                      <a:pt x="262" y="9595"/>
                      <a:pt x="393" y="9773"/>
                    </a:cubicBezTo>
                    <a:cubicBezTo>
                      <a:pt x="560" y="9892"/>
                      <a:pt x="703" y="10035"/>
                      <a:pt x="870" y="10154"/>
                    </a:cubicBezTo>
                    <a:cubicBezTo>
                      <a:pt x="1036" y="10416"/>
                      <a:pt x="1179" y="10714"/>
                      <a:pt x="1298" y="11012"/>
                    </a:cubicBezTo>
                    <a:cubicBezTo>
                      <a:pt x="1524" y="11345"/>
                      <a:pt x="1894" y="11476"/>
                      <a:pt x="2132" y="11785"/>
                    </a:cubicBezTo>
                    <a:cubicBezTo>
                      <a:pt x="2244" y="11845"/>
                      <a:pt x="2361" y="11901"/>
                      <a:pt x="2471" y="11901"/>
                    </a:cubicBezTo>
                    <a:cubicBezTo>
                      <a:pt x="2536" y="11901"/>
                      <a:pt x="2598" y="11882"/>
                      <a:pt x="2656" y="11833"/>
                    </a:cubicBezTo>
                    <a:cubicBezTo>
                      <a:pt x="3001" y="11523"/>
                      <a:pt x="3418" y="11595"/>
                      <a:pt x="3810" y="11547"/>
                    </a:cubicBezTo>
                    <a:cubicBezTo>
                      <a:pt x="3912" y="11518"/>
                      <a:pt x="4013" y="11506"/>
                      <a:pt x="4113" y="11506"/>
                    </a:cubicBezTo>
                    <a:cubicBezTo>
                      <a:pt x="4212" y="11506"/>
                      <a:pt x="4310" y="11518"/>
                      <a:pt x="4406" y="11535"/>
                    </a:cubicBezTo>
                    <a:cubicBezTo>
                      <a:pt x="4632" y="11523"/>
                      <a:pt x="4822" y="11321"/>
                      <a:pt x="4977" y="11202"/>
                    </a:cubicBezTo>
                    <a:cubicBezTo>
                      <a:pt x="5299" y="10952"/>
                      <a:pt x="5751" y="11023"/>
                      <a:pt x="6013" y="10714"/>
                    </a:cubicBezTo>
                    <a:cubicBezTo>
                      <a:pt x="6394" y="10250"/>
                      <a:pt x="6930" y="10035"/>
                      <a:pt x="7287" y="9535"/>
                    </a:cubicBezTo>
                    <a:cubicBezTo>
                      <a:pt x="7942" y="9071"/>
                      <a:pt x="8180" y="8142"/>
                      <a:pt x="8799" y="7642"/>
                    </a:cubicBezTo>
                    <a:cubicBezTo>
                      <a:pt x="8871" y="7380"/>
                      <a:pt x="9049" y="7202"/>
                      <a:pt x="9144" y="6963"/>
                    </a:cubicBezTo>
                    <a:cubicBezTo>
                      <a:pt x="9454" y="6451"/>
                      <a:pt x="9573" y="5797"/>
                      <a:pt x="10025" y="5356"/>
                    </a:cubicBezTo>
                    <a:cubicBezTo>
                      <a:pt x="10037" y="5142"/>
                      <a:pt x="10204" y="4999"/>
                      <a:pt x="10264" y="4808"/>
                    </a:cubicBezTo>
                    <a:cubicBezTo>
                      <a:pt x="10383" y="4392"/>
                      <a:pt x="10395" y="3963"/>
                      <a:pt x="10621" y="3582"/>
                    </a:cubicBezTo>
                    <a:cubicBezTo>
                      <a:pt x="10680" y="3511"/>
                      <a:pt x="10680" y="3427"/>
                      <a:pt x="10645" y="3332"/>
                    </a:cubicBezTo>
                    <a:cubicBezTo>
                      <a:pt x="10418" y="3034"/>
                      <a:pt x="10561" y="2653"/>
                      <a:pt x="10466" y="2320"/>
                    </a:cubicBezTo>
                    <a:cubicBezTo>
                      <a:pt x="10442" y="2201"/>
                      <a:pt x="10442" y="2070"/>
                      <a:pt x="10311" y="2034"/>
                    </a:cubicBezTo>
                    <a:cubicBezTo>
                      <a:pt x="10299" y="2032"/>
                      <a:pt x="10287" y="2031"/>
                      <a:pt x="10276" y="2031"/>
                    </a:cubicBezTo>
                    <a:cubicBezTo>
                      <a:pt x="10162" y="2031"/>
                      <a:pt x="10127" y="2140"/>
                      <a:pt x="10073" y="2249"/>
                    </a:cubicBezTo>
                    <a:cubicBezTo>
                      <a:pt x="10025" y="2320"/>
                      <a:pt x="10049" y="2451"/>
                      <a:pt x="9930" y="2487"/>
                    </a:cubicBezTo>
                    <a:cubicBezTo>
                      <a:pt x="9740" y="2368"/>
                      <a:pt x="9656" y="2177"/>
                      <a:pt x="9585" y="1951"/>
                    </a:cubicBezTo>
                    <a:cubicBezTo>
                      <a:pt x="9573" y="1844"/>
                      <a:pt x="9537" y="1760"/>
                      <a:pt x="9478" y="1665"/>
                    </a:cubicBezTo>
                    <a:cubicBezTo>
                      <a:pt x="9383" y="1582"/>
                      <a:pt x="9371" y="1439"/>
                      <a:pt x="9371" y="1332"/>
                    </a:cubicBezTo>
                    <a:cubicBezTo>
                      <a:pt x="9327" y="1134"/>
                      <a:pt x="9252" y="1008"/>
                      <a:pt x="9073" y="1008"/>
                    </a:cubicBezTo>
                    <a:cubicBezTo>
                      <a:pt x="9058" y="1008"/>
                      <a:pt x="9042" y="1008"/>
                      <a:pt x="9025" y="1010"/>
                    </a:cubicBezTo>
                    <a:cubicBezTo>
                      <a:pt x="9023" y="1010"/>
                      <a:pt x="9021" y="1009"/>
                      <a:pt x="9019" y="1009"/>
                    </a:cubicBezTo>
                    <a:cubicBezTo>
                      <a:pt x="9014" y="1009"/>
                      <a:pt x="9011" y="1011"/>
                      <a:pt x="9007" y="1013"/>
                    </a:cubicBezTo>
                    <a:lnTo>
                      <a:pt x="9007" y="1013"/>
                    </a:lnTo>
                    <a:cubicBezTo>
                      <a:pt x="9010" y="1009"/>
                      <a:pt x="9012" y="1004"/>
                      <a:pt x="9013" y="998"/>
                    </a:cubicBezTo>
                    <a:cubicBezTo>
                      <a:pt x="9061" y="820"/>
                      <a:pt x="9002" y="665"/>
                      <a:pt x="8918" y="522"/>
                    </a:cubicBezTo>
                    <a:cubicBezTo>
                      <a:pt x="8823" y="495"/>
                      <a:pt x="8728" y="484"/>
                      <a:pt x="8632" y="484"/>
                    </a:cubicBezTo>
                    <a:cubicBezTo>
                      <a:pt x="8393" y="484"/>
                      <a:pt x="8153" y="551"/>
                      <a:pt x="7906" y="594"/>
                    </a:cubicBezTo>
                    <a:cubicBezTo>
                      <a:pt x="7881" y="605"/>
                      <a:pt x="7857" y="619"/>
                      <a:pt x="7833" y="634"/>
                    </a:cubicBezTo>
                    <a:lnTo>
                      <a:pt x="7833" y="634"/>
                    </a:lnTo>
                    <a:cubicBezTo>
                      <a:pt x="7951" y="545"/>
                      <a:pt x="8120" y="516"/>
                      <a:pt x="8120" y="308"/>
                    </a:cubicBezTo>
                    <a:cubicBezTo>
                      <a:pt x="8120" y="105"/>
                      <a:pt x="7942" y="94"/>
                      <a:pt x="7811" y="46"/>
                    </a:cubicBezTo>
                    <a:cubicBezTo>
                      <a:pt x="7717" y="32"/>
                      <a:pt x="7619" y="0"/>
                      <a:pt x="752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7" name="Google Shape;3537;p35"/>
              <p:cNvSpPr/>
              <p:nvPr/>
            </p:nvSpPr>
            <p:spPr>
              <a:xfrm>
                <a:off x="315701" y="2528629"/>
                <a:ext cx="54536" cy="81551"/>
              </a:xfrm>
              <a:custGeom>
                <a:avLst/>
                <a:gdLst/>
                <a:ahLst/>
                <a:cxnLst/>
                <a:rect l="l" t="t" r="r" b="b"/>
                <a:pathLst>
                  <a:path w="1728" h="2584" extrusionOk="0">
                    <a:moveTo>
                      <a:pt x="1179" y="0"/>
                    </a:moveTo>
                    <a:lnTo>
                      <a:pt x="1179" y="0"/>
                    </a:lnTo>
                    <a:cubicBezTo>
                      <a:pt x="882" y="298"/>
                      <a:pt x="1156" y="560"/>
                      <a:pt x="1263" y="869"/>
                    </a:cubicBezTo>
                    <a:cubicBezTo>
                      <a:pt x="1175" y="720"/>
                      <a:pt x="1088" y="539"/>
                      <a:pt x="995" y="539"/>
                    </a:cubicBezTo>
                    <a:cubicBezTo>
                      <a:pt x="962" y="539"/>
                      <a:pt x="928" y="563"/>
                      <a:pt x="894" y="619"/>
                    </a:cubicBezTo>
                    <a:cubicBezTo>
                      <a:pt x="656" y="965"/>
                      <a:pt x="263" y="929"/>
                      <a:pt x="25" y="1191"/>
                    </a:cubicBezTo>
                    <a:cubicBezTo>
                      <a:pt x="1" y="1596"/>
                      <a:pt x="191" y="1893"/>
                      <a:pt x="501" y="1953"/>
                    </a:cubicBezTo>
                    <a:cubicBezTo>
                      <a:pt x="517" y="1956"/>
                      <a:pt x="531" y="1957"/>
                      <a:pt x="545" y="1957"/>
                    </a:cubicBezTo>
                    <a:cubicBezTo>
                      <a:pt x="804" y="1957"/>
                      <a:pt x="520" y="1426"/>
                      <a:pt x="894" y="1369"/>
                    </a:cubicBezTo>
                    <a:lnTo>
                      <a:pt x="894" y="1369"/>
                    </a:lnTo>
                    <a:cubicBezTo>
                      <a:pt x="703" y="1727"/>
                      <a:pt x="1037" y="2024"/>
                      <a:pt x="858" y="2417"/>
                    </a:cubicBezTo>
                    <a:cubicBezTo>
                      <a:pt x="787" y="2584"/>
                      <a:pt x="1025" y="2548"/>
                      <a:pt x="1144" y="2584"/>
                    </a:cubicBezTo>
                    <a:cubicBezTo>
                      <a:pt x="1370" y="2286"/>
                      <a:pt x="1418" y="1929"/>
                      <a:pt x="1477" y="1572"/>
                    </a:cubicBezTo>
                    <a:cubicBezTo>
                      <a:pt x="1513" y="1453"/>
                      <a:pt x="1549" y="1310"/>
                      <a:pt x="1596" y="1191"/>
                    </a:cubicBezTo>
                    <a:cubicBezTo>
                      <a:pt x="1727" y="345"/>
                      <a:pt x="1668" y="167"/>
                      <a:pt x="117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8" name="Google Shape;3538;p35"/>
              <p:cNvSpPr/>
              <p:nvPr/>
            </p:nvSpPr>
            <p:spPr>
              <a:xfrm>
                <a:off x="13964" y="2667773"/>
                <a:ext cx="50401" cy="64193"/>
              </a:xfrm>
              <a:custGeom>
                <a:avLst/>
                <a:gdLst/>
                <a:ahLst/>
                <a:cxnLst/>
                <a:rect l="l" t="t" r="r" b="b"/>
                <a:pathLst>
                  <a:path w="1597" h="2034" extrusionOk="0">
                    <a:moveTo>
                      <a:pt x="818" y="0"/>
                    </a:moveTo>
                    <a:cubicBezTo>
                      <a:pt x="778" y="0"/>
                      <a:pt x="741" y="19"/>
                      <a:pt x="703" y="56"/>
                    </a:cubicBezTo>
                    <a:cubicBezTo>
                      <a:pt x="632" y="187"/>
                      <a:pt x="477" y="270"/>
                      <a:pt x="465" y="449"/>
                    </a:cubicBezTo>
                    <a:cubicBezTo>
                      <a:pt x="453" y="651"/>
                      <a:pt x="358" y="806"/>
                      <a:pt x="239" y="925"/>
                    </a:cubicBezTo>
                    <a:cubicBezTo>
                      <a:pt x="108" y="1032"/>
                      <a:pt x="1" y="1128"/>
                      <a:pt x="120" y="1330"/>
                    </a:cubicBezTo>
                    <a:cubicBezTo>
                      <a:pt x="275" y="1532"/>
                      <a:pt x="299" y="1806"/>
                      <a:pt x="453" y="2009"/>
                    </a:cubicBezTo>
                    <a:cubicBezTo>
                      <a:pt x="491" y="2026"/>
                      <a:pt x="525" y="2033"/>
                      <a:pt x="556" y="2033"/>
                    </a:cubicBezTo>
                    <a:cubicBezTo>
                      <a:pt x="655" y="2033"/>
                      <a:pt x="729" y="1959"/>
                      <a:pt x="811" y="1878"/>
                    </a:cubicBezTo>
                    <a:cubicBezTo>
                      <a:pt x="823" y="1878"/>
                      <a:pt x="834" y="1842"/>
                      <a:pt x="834" y="1818"/>
                    </a:cubicBezTo>
                    <a:cubicBezTo>
                      <a:pt x="846" y="1782"/>
                      <a:pt x="834" y="1747"/>
                      <a:pt x="811" y="1711"/>
                    </a:cubicBezTo>
                    <a:cubicBezTo>
                      <a:pt x="727" y="1354"/>
                      <a:pt x="1156" y="1330"/>
                      <a:pt x="1180" y="973"/>
                    </a:cubicBezTo>
                    <a:cubicBezTo>
                      <a:pt x="1204" y="711"/>
                      <a:pt x="1370" y="389"/>
                      <a:pt x="1596" y="199"/>
                    </a:cubicBezTo>
                    <a:cubicBezTo>
                      <a:pt x="1554" y="73"/>
                      <a:pt x="1494" y="30"/>
                      <a:pt x="1390" y="30"/>
                    </a:cubicBezTo>
                    <a:cubicBezTo>
                      <a:pt x="1376" y="30"/>
                      <a:pt x="1362" y="31"/>
                      <a:pt x="1346" y="32"/>
                    </a:cubicBezTo>
                    <a:cubicBezTo>
                      <a:pt x="1265" y="76"/>
                      <a:pt x="1186" y="107"/>
                      <a:pt x="1108" y="107"/>
                    </a:cubicBezTo>
                    <a:cubicBezTo>
                      <a:pt x="1038" y="107"/>
                      <a:pt x="967" y="82"/>
                      <a:pt x="894" y="20"/>
                    </a:cubicBezTo>
                    <a:cubicBezTo>
                      <a:pt x="867" y="7"/>
                      <a:pt x="842" y="0"/>
                      <a:pt x="81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9" name="Google Shape;3539;p35"/>
              <p:cNvSpPr/>
              <p:nvPr/>
            </p:nvSpPr>
            <p:spPr>
              <a:xfrm>
                <a:off x="72980" y="2582722"/>
                <a:ext cx="59838" cy="50780"/>
              </a:xfrm>
              <a:custGeom>
                <a:avLst/>
                <a:gdLst/>
                <a:ahLst/>
                <a:cxnLst/>
                <a:rect l="l" t="t" r="r" b="b"/>
                <a:pathLst>
                  <a:path w="1896" h="1609" extrusionOk="0">
                    <a:moveTo>
                      <a:pt x="1286" y="1"/>
                    </a:moveTo>
                    <a:cubicBezTo>
                      <a:pt x="1036" y="60"/>
                      <a:pt x="858" y="239"/>
                      <a:pt x="691" y="465"/>
                    </a:cubicBezTo>
                    <a:cubicBezTo>
                      <a:pt x="536" y="656"/>
                      <a:pt x="369" y="822"/>
                      <a:pt x="179" y="953"/>
                    </a:cubicBezTo>
                    <a:lnTo>
                      <a:pt x="191" y="1001"/>
                    </a:lnTo>
                    <a:cubicBezTo>
                      <a:pt x="0" y="1513"/>
                      <a:pt x="274" y="1596"/>
                      <a:pt x="619" y="1608"/>
                    </a:cubicBezTo>
                    <a:cubicBezTo>
                      <a:pt x="655" y="1584"/>
                      <a:pt x="691" y="1537"/>
                      <a:pt x="727" y="1489"/>
                    </a:cubicBezTo>
                    <a:cubicBezTo>
                      <a:pt x="655" y="1084"/>
                      <a:pt x="1119" y="1263"/>
                      <a:pt x="1167" y="965"/>
                    </a:cubicBezTo>
                    <a:cubicBezTo>
                      <a:pt x="1453" y="894"/>
                      <a:pt x="1786" y="906"/>
                      <a:pt x="1846" y="465"/>
                    </a:cubicBezTo>
                    <a:cubicBezTo>
                      <a:pt x="1895" y="19"/>
                      <a:pt x="1664" y="2"/>
                      <a:pt x="1427" y="2"/>
                    </a:cubicBezTo>
                    <a:cubicBezTo>
                      <a:pt x="1408" y="2"/>
                      <a:pt x="1389" y="2"/>
                      <a:pt x="1370" y="2"/>
                    </a:cubicBezTo>
                    <a:cubicBezTo>
                      <a:pt x="1342" y="2"/>
                      <a:pt x="1314" y="2"/>
                      <a:pt x="128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0" name="Google Shape;3540;p35"/>
              <p:cNvSpPr/>
              <p:nvPr/>
            </p:nvSpPr>
            <p:spPr>
              <a:xfrm>
                <a:off x="260094" y="2502183"/>
                <a:ext cx="74418" cy="28404"/>
              </a:xfrm>
              <a:custGeom>
                <a:avLst/>
                <a:gdLst/>
                <a:ahLst/>
                <a:cxnLst/>
                <a:rect l="l" t="t" r="r" b="b"/>
                <a:pathLst>
                  <a:path w="2358" h="900" extrusionOk="0">
                    <a:moveTo>
                      <a:pt x="400" y="0"/>
                    </a:moveTo>
                    <a:cubicBezTo>
                      <a:pt x="248" y="0"/>
                      <a:pt x="102" y="40"/>
                      <a:pt x="1" y="243"/>
                    </a:cubicBezTo>
                    <a:cubicBezTo>
                      <a:pt x="108" y="279"/>
                      <a:pt x="263" y="231"/>
                      <a:pt x="286" y="350"/>
                    </a:cubicBezTo>
                    <a:cubicBezTo>
                      <a:pt x="334" y="576"/>
                      <a:pt x="60" y="469"/>
                      <a:pt x="24" y="636"/>
                    </a:cubicBezTo>
                    <a:cubicBezTo>
                      <a:pt x="11" y="773"/>
                      <a:pt x="44" y="815"/>
                      <a:pt x="98" y="815"/>
                    </a:cubicBezTo>
                    <a:cubicBezTo>
                      <a:pt x="138" y="815"/>
                      <a:pt x="188" y="792"/>
                      <a:pt x="239" y="767"/>
                    </a:cubicBezTo>
                    <a:cubicBezTo>
                      <a:pt x="305" y="729"/>
                      <a:pt x="374" y="718"/>
                      <a:pt x="445" y="718"/>
                    </a:cubicBezTo>
                    <a:cubicBezTo>
                      <a:pt x="566" y="718"/>
                      <a:pt x="693" y="752"/>
                      <a:pt x="816" y="752"/>
                    </a:cubicBezTo>
                    <a:cubicBezTo>
                      <a:pt x="921" y="752"/>
                      <a:pt x="1024" y="727"/>
                      <a:pt x="1120" y="636"/>
                    </a:cubicBezTo>
                    <a:cubicBezTo>
                      <a:pt x="1259" y="839"/>
                      <a:pt x="1433" y="900"/>
                      <a:pt x="1612" y="900"/>
                    </a:cubicBezTo>
                    <a:cubicBezTo>
                      <a:pt x="1768" y="900"/>
                      <a:pt x="1928" y="853"/>
                      <a:pt x="2072" y="814"/>
                    </a:cubicBezTo>
                    <a:cubicBezTo>
                      <a:pt x="2358" y="731"/>
                      <a:pt x="2298" y="481"/>
                      <a:pt x="2072" y="314"/>
                    </a:cubicBezTo>
                    <a:cubicBezTo>
                      <a:pt x="1936" y="261"/>
                      <a:pt x="1790" y="256"/>
                      <a:pt x="1643" y="256"/>
                    </a:cubicBezTo>
                    <a:cubicBezTo>
                      <a:pt x="1609" y="256"/>
                      <a:pt x="1576" y="256"/>
                      <a:pt x="1543" y="256"/>
                    </a:cubicBezTo>
                    <a:cubicBezTo>
                      <a:pt x="1300" y="256"/>
                      <a:pt x="1061" y="242"/>
                      <a:pt x="870" y="17"/>
                    </a:cubicBezTo>
                    <a:lnTo>
                      <a:pt x="691" y="17"/>
                    </a:lnTo>
                    <a:cubicBezTo>
                      <a:pt x="598" y="17"/>
                      <a:pt x="497" y="0"/>
                      <a:pt x="40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1" name="Google Shape;3541;p35"/>
              <p:cNvSpPr/>
              <p:nvPr/>
            </p:nvSpPr>
            <p:spPr>
              <a:xfrm>
                <a:off x="113565" y="2547975"/>
                <a:ext cx="48855" cy="49802"/>
              </a:xfrm>
              <a:custGeom>
                <a:avLst/>
                <a:gdLst/>
                <a:ahLst/>
                <a:cxnLst/>
                <a:rect l="l" t="t" r="r" b="b"/>
                <a:pathLst>
                  <a:path w="1548" h="1578" extrusionOk="0">
                    <a:moveTo>
                      <a:pt x="1441" y="0"/>
                    </a:moveTo>
                    <a:cubicBezTo>
                      <a:pt x="1405" y="0"/>
                      <a:pt x="1369" y="18"/>
                      <a:pt x="1334" y="54"/>
                    </a:cubicBezTo>
                    <a:cubicBezTo>
                      <a:pt x="893" y="411"/>
                      <a:pt x="453" y="756"/>
                      <a:pt x="0" y="1114"/>
                    </a:cubicBezTo>
                    <a:cubicBezTo>
                      <a:pt x="143" y="1352"/>
                      <a:pt x="536" y="1161"/>
                      <a:pt x="560" y="1578"/>
                    </a:cubicBezTo>
                    <a:cubicBezTo>
                      <a:pt x="750" y="1280"/>
                      <a:pt x="1036" y="1173"/>
                      <a:pt x="1334" y="1090"/>
                    </a:cubicBezTo>
                    <a:cubicBezTo>
                      <a:pt x="1357" y="947"/>
                      <a:pt x="1238" y="828"/>
                      <a:pt x="1334" y="697"/>
                    </a:cubicBezTo>
                    <a:cubicBezTo>
                      <a:pt x="1286" y="435"/>
                      <a:pt x="1441" y="256"/>
                      <a:pt x="1548" y="54"/>
                    </a:cubicBezTo>
                    <a:cubicBezTo>
                      <a:pt x="1512" y="18"/>
                      <a:pt x="1477" y="0"/>
                      <a:pt x="144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2" name="Google Shape;3542;p35"/>
              <p:cNvSpPr/>
              <p:nvPr/>
            </p:nvSpPr>
            <p:spPr>
              <a:xfrm>
                <a:off x="5727" y="2758948"/>
                <a:ext cx="40207" cy="53778"/>
              </a:xfrm>
              <a:custGeom>
                <a:avLst/>
                <a:gdLst/>
                <a:ahLst/>
                <a:cxnLst/>
                <a:rect l="l" t="t" r="r" b="b"/>
                <a:pathLst>
                  <a:path w="1274" h="1704" extrusionOk="0">
                    <a:moveTo>
                      <a:pt x="565" y="1"/>
                    </a:moveTo>
                    <a:cubicBezTo>
                      <a:pt x="505" y="1"/>
                      <a:pt x="444" y="21"/>
                      <a:pt x="381" y="84"/>
                    </a:cubicBezTo>
                    <a:cubicBezTo>
                      <a:pt x="369" y="310"/>
                      <a:pt x="274" y="501"/>
                      <a:pt x="83" y="596"/>
                    </a:cubicBezTo>
                    <a:cubicBezTo>
                      <a:pt x="0" y="906"/>
                      <a:pt x="476" y="1013"/>
                      <a:pt x="274" y="1358"/>
                    </a:cubicBezTo>
                    <a:cubicBezTo>
                      <a:pt x="393" y="1548"/>
                      <a:pt x="512" y="1703"/>
                      <a:pt x="750" y="1703"/>
                    </a:cubicBezTo>
                    <a:cubicBezTo>
                      <a:pt x="964" y="1382"/>
                      <a:pt x="786" y="1144"/>
                      <a:pt x="560" y="870"/>
                    </a:cubicBezTo>
                    <a:lnTo>
                      <a:pt x="560" y="870"/>
                    </a:lnTo>
                    <a:cubicBezTo>
                      <a:pt x="661" y="927"/>
                      <a:pt x="744" y="951"/>
                      <a:pt x="813" y="951"/>
                    </a:cubicBezTo>
                    <a:cubicBezTo>
                      <a:pt x="1060" y="951"/>
                      <a:pt x="1134" y="647"/>
                      <a:pt x="1274" y="489"/>
                    </a:cubicBezTo>
                    <a:cubicBezTo>
                      <a:pt x="1260" y="463"/>
                      <a:pt x="1235" y="454"/>
                      <a:pt x="1205" y="454"/>
                    </a:cubicBezTo>
                    <a:cubicBezTo>
                      <a:pt x="1129" y="454"/>
                      <a:pt x="1017" y="510"/>
                      <a:pt x="950" y="510"/>
                    </a:cubicBezTo>
                    <a:cubicBezTo>
                      <a:pt x="880" y="510"/>
                      <a:pt x="860" y="447"/>
                      <a:pt x="988" y="191"/>
                    </a:cubicBezTo>
                    <a:cubicBezTo>
                      <a:pt x="1060" y="84"/>
                      <a:pt x="917" y="84"/>
                      <a:pt x="857" y="72"/>
                    </a:cubicBezTo>
                    <a:cubicBezTo>
                      <a:pt x="761" y="57"/>
                      <a:pt x="664" y="1"/>
                      <a:pt x="56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3" name="Google Shape;3543;p35"/>
              <p:cNvSpPr/>
              <p:nvPr/>
            </p:nvSpPr>
            <p:spPr>
              <a:xfrm>
                <a:off x="154497" y="2805182"/>
                <a:ext cx="93228" cy="68769"/>
              </a:xfrm>
              <a:custGeom>
                <a:avLst/>
                <a:gdLst/>
                <a:ahLst/>
                <a:cxnLst/>
                <a:rect l="l" t="t" r="r" b="b"/>
                <a:pathLst>
                  <a:path w="2954" h="2179" extrusionOk="0">
                    <a:moveTo>
                      <a:pt x="2954" y="0"/>
                    </a:moveTo>
                    <a:cubicBezTo>
                      <a:pt x="2573" y="24"/>
                      <a:pt x="2454" y="500"/>
                      <a:pt x="2132" y="560"/>
                    </a:cubicBezTo>
                    <a:cubicBezTo>
                      <a:pt x="1731" y="631"/>
                      <a:pt x="1681" y="1262"/>
                      <a:pt x="1251" y="1262"/>
                    </a:cubicBezTo>
                    <a:cubicBezTo>
                      <a:pt x="1247" y="1262"/>
                      <a:pt x="1243" y="1262"/>
                      <a:pt x="1239" y="1262"/>
                    </a:cubicBezTo>
                    <a:cubicBezTo>
                      <a:pt x="1224" y="1262"/>
                      <a:pt x="1209" y="1261"/>
                      <a:pt x="1195" y="1261"/>
                    </a:cubicBezTo>
                    <a:cubicBezTo>
                      <a:pt x="719" y="1261"/>
                      <a:pt x="395" y="1628"/>
                      <a:pt x="37" y="1893"/>
                    </a:cubicBezTo>
                    <a:cubicBezTo>
                      <a:pt x="1" y="2108"/>
                      <a:pt x="132" y="2155"/>
                      <a:pt x="299" y="2179"/>
                    </a:cubicBezTo>
                    <a:cubicBezTo>
                      <a:pt x="549" y="2143"/>
                      <a:pt x="691" y="1822"/>
                      <a:pt x="953" y="1786"/>
                    </a:cubicBezTo>
                    <a:cubicBezTo>
                      <a:pt x="1132" y="1655"/>
                      <a:pt x="1299" y="1477"/>
                      <a:pt x="1501" y="1369"/>
                    </a:cubicBezTo>
                    <a:cubicBezTo>
                      <a:pt x="1608" y="1310"/>
                      <a:pt x="1704" y="1274"/>
                      <a:pt x="1799" y="1226"/>
                    </a:cubicBezTo>
                    <a:cubicBezTo>
                      <a:pt x="1918" y="1155"/>
                      <a:pt x="2025" y="1036"/>
                      <a:pt x="2156" y="953"/>
                    </a:cubicBezTo>
                    <a:lnTo>
                      <a:pt x="2156" y="953"/>
                    </a:lnTo>
                    <a:lnTo>
                      <a:pt x="2144" y="988"/>
                    </a:lnTo>
                    <a:cubicBezTo>
                      <a:pt x="2382" y="750"/>
                      <a:pt x="2680" y="584"/>
                      <a:pt x="2835" y="226"/>
                    </a:cubicBezTo>
                    <a:cubicBezTo>
                      <a:pt x="2858" y="155"/>
                      <a:pt x="2906" y="83"/>
                      <a:pt x="295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4" name="Google Shape;3544;p35"/>
              <p:cNvSpPr/>
              <p:nvPr/>
            </p:nvSpPr>
            <p:spPr>
              <a:xfrm>
                <a:off x="6453" y="2708989"/>
                <a:ext cx="27457" cy="53052"/>
              </a:xfrm>
              <a:custGeom>
                <a:avLst/>
                <a:gdLst/>
                <a:ahLst/>
                <a:cxnLst/>
                <a:rect l="l" t="t" r="r" b="b"/>
                <a:pathLst>
                  <a:path w="870" h="1681" extrusionOk="0">
                    <a:moveTo>
                      <a:pt x="382" y="0"/>
                    </a:moveTo>
                    <a:cubicBezTo>
                      <a:pt x="120" y="238"/>
                      <a:pt x="263" y="607"/>
                      <a:pt x="120" y="881"/>
                    </a:cubicBezTo>
                    <a:cubicBezTo>
                      <a:pt x="13" y="1131"/>
                      <a:pt x="1" y="1393"/>
                      <a:pt x="48" y="1643"/>
                    </a:cubicBezTo>
                    <a:cubicBezTo>
                      <a:pt x="74" y="1669"/>
                      <a:pt x="96" y="1681"/>
                      <a:pt x="118" y="1681"/>
                    </a:cubicBezTo>
                    <a:cubicBezTo>
                      <a:pt x="138" y="1681"/>
                      <a:pt x="157" y="1672"/>
                      <a:pt x="179" y="1655"/>
                    </a:cubicBezTo>
                    <a:cubicBezTo>
                      <a:pt x="182" y="1655"/>
                      <a:pt x="184" y="1655"/>
                      <a:pt x="186" y="1655"/>
                    </a:cubicBezTo>
                    <a:cubicBezTo>
                      <a:pt x="323" y="1655"/>
                      <a:pt x="137" y="1355"/>
                      <a:pt x="260" y="1355"/>
                    </a:cubicBezTo>
                    <a:cubicBezTo>
                      <a:pt x="283" y="1355"/>
                      <a:pt x="319" y="1367"/>
                      <a:pt x="370" y="1393"/>
                    </a:cubicBezTo>
                    <a:cubicBezTo>
                      <a:pt x="436" y="1408"/>
                      <a:pt x="507" y="1436"/>
                      <a:pt x="579" y="1436"/>
                    </a:cubicBezTo>
                    <a:cubicBezTo>
                      <a:pt x="624" y="1436"/>
                      <a:pt x="670" y="1425"/>
                      <a:pt x="715" y="1393"/>
                    </a:cubicBezTo>
                    <a:cubicBezTo>
                      <a:pt x="775" y="1227"/>
                      <a:pt x="870" y="1072"/>
                      <a:pt x="822" y="881"/>
                    </a:cubicBezTo>
                    <a:cubicBezTo>
                      <a:pt x="763" y="810"/>
                      <a:pt x="810" y="691"/>
                      <a:pt x="715" y="631"/>
                    </a:cubicBezTo>
                    <a:cubicBezTo>
                      <a:pt x="703" y="345"/>
                      <a:pt x="620" y="119"/>
                      <a:pt x="38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5" name="Google Shape;3545;p35"/>
              <p:cNvSpPr/>
              <p:nvPr/>
            </p:nvSpPr>
            <p:spPr>
              <a:xfrm>
                <a:off x="58684" y="2614659"/>
                <a:ext cx="34211" cy="35000"/>
              </a:xfrm>
              <a:custGeom>
                <a:avLst/>
                <a:gdLst/>
                <a:ahLst/>
                <a:cxnLst/>
                <a:rect l="l" t="t" r="r" b="b"/>
                <a:pathLst>
                  <a:path w="1084" h="1109" extrusionOk="0">
                    <a:moveTo>
                      <a:pt x="644" y="1"/>
                    </a:moveTo>
                    <a:lnTo>
                      <a:pt x="644" y="1"/>
                    </a:lnTo>
                    <a:cubicBezTo>
                      <a:pt x="358" y="179"/>
                      <a:pt x="132" y="417"/>
                      <a:pt x="1" y="763"/>
                    </a:cubicBezTo>
                    <a:cubicBezTo>
                      <a:pt x="1" y="1000"/>
                      <a:pt x="98" y="1109"/>
                      <a:pt x="301" y="1109"/>
                    </a:cubicBezTo>
                    <a:cubicBezTo>
                      <a:pt x="312" y="1109"/>
                      <a:pt x="323" y="1109"/>
                      <a:pt x="334" y="1108"/>
                    </a:cubicBezTo>
                    <a:cubicBezTo>
                      <a:pt x="370" y="1084"/>
                      <a:pt x="418" y="1072"/>
                      <a:pt x="465" y="1048"/>
                    </a:cubicBezTo>
                    <a:cubicBezTo>
                      <a:pt x="525" y="1006"/>
                      <a:pt x="596" y="1000"/>
                      <a:pt x="667" y="1000"/>
                    </a:cubicBezTo>
                    <a:cubicBezTo>
                      <a:pt x="696" y="1000"/>
                      <a:pt x="724" y="1001"/>
                      <a:pt x="751" y="1001"/>
                    </a:cubicBezTo>
                    <a:cubicBezTo>
                      <a:pt x="760" y="1001"/>
                      <a:pt x="770" y="1002"/>
                      <a:pt x="779" y="1002"/>
                    </a:cubicBezTo>
                    <a:cubicBezTo>
                      <a:pt x="986" y="1002"/>
                      <a:pt x="1084" y="870"/>
                      <a:pt x="1072" y="608"/>
                    </a:cubicBezTo>
                    <a:cubicBezTo>
                      <a:pt x="906" y="417"/>
                      <a:pt x="549" y="417"/>
                      <a:pt x="64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6" name="Google Shape;3546;p35"/>
              <p:cNvSpPr/>
              <p:nvPr/>
            </p:nvSpPr>
            <p:spPr>
              <a:xfrm>
                <a:off x="36908" y="2645713"/>
                <a:ext cx="40239" cy="28341"/>
              </a:xfrm>
              <a:custGeom>
                <a:avLst/>
                <a:gdLst/>
                <a:ahLst/>
                <a:cxnLst/>
                <a:rect l="l" t="t" r="r" b="b"/>
                <a:pathLst>
                  <a:path w="1275" h="898" extrusionOk="0">
                    <a:moveTo>
                      <a:pt x="1176" y="0"/>
                    </a:moveTo>
                    <a:cubicBezTo>
                      <a:pt x="1158" y="0"/>
                      <a:pt x="1135" y="6"/>
                      <a:pt x="1108" y="17"/>
                    </a:cubicBezTo>
                    <a:cubicBezTo>
                      <a:pt x="976" y="133"/>
                      <a:pt x="823" y="154"/>
                      <a:pt x="674" y="154"/>
                    </a:cubicBezTo>
                    <a:cubicBezTo>
                      <a:pt x="594" y="154"/>
                      <a:pt x="515" y="148"/>
                      <a:pt x="441" y="148"/>
                    </a:cubicBezTo>
                    <a:cubicBezTo>
                      <a:pt x="203" y="279"/>
                      <a:pt x="96" y="517"/>
                      <a:pt x="0" y="779"/>
                    </a:cubicBezTo>
                    <a:lnTo>
                      <a:pt x="203" y="779"/>
                    </a:lnTo>
                    <a:cubicBezTo>
                      <a:pt x="296" y="787"/>
                      <a:pt x="394" y="845"/>
                      <a:pt x="491" y="845"/>
                    </a:cubicBezTo>
                    <a:cubicBezTo>
                      <a:pt x="542" y="845"/>
                      <a:pt x="594" y="828"/>
                      <a:pt x="643" y="779"/>
                    </a:cubicBezTo>
                    <a:cubicBezTo>
                      <a:pt x="727" y="803"/>
                      <a:pt x="798" y="850"/>
                      <a:pt x="869" y="898"/>
                    </a:cubicBezTo>
                    <a:cubicBezTo>
                      <a:pt x="1274" y="803"/>
                      <a:pt x="988" y="326"/>
                      <a:pt x="1227" y="148"/>
                    </a:cubicBezTo>
                    <a:cubicBezTo>
                      <a:pt x="1245" y="57"/>
                      <a:pt x="1235" y="0"/>
                      <a:pt x="117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7" name="Google Shape;3547;p35"/>
              <p:cNvSpPr/>
              <p:nvPr/>
            </p:nvSpPr>
            <p:spPr>
              <a:xfrm>
                <a:off x="35772" y="2824338"/>
                <a:ext cx="24459" cy="25216"/>
              </a:xfrm>
              <a:custGeom>
                <a:avLst/>
                <a:gdLst/>
                <a:ahLst/>
                <a:cxnLst/>
                <a:rect l="l" t="t" r="r" b="b"/>
                <a:pathLst>
                  <a:path w="775" h="799" extrusionOk="0">
                    <a:moveTo>
                      <a:pt x="262" y="0"/>
                    </a:moveTo>
                    <a:cubicBezTo>
                      <a:pt x="262" y="238"/>
                      <a:pt x="1" y="500"/>
                      <a:pt x="346" y="679"/>
                    </a:cubicBezTo>
                    <a:cubicBezTo>
                      <a:pt x="489" y="727"/>
                      <a:pt x="620" y="750"/>
                      <a:pt x="774" y="798"/>
                    </a:cubicBezTo>
                    <a:cubicBezTo>
                      <a:pt x="679" y="489"/>
                      <a:pt x="655" y="96"/>
                      <a:pt x="26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8" name="Google Shape;3548;p35"/>
              <p:cNvSpPr/>
              <p:nvPr/>
            </p:nvSpPr>
            <p:spPr>
              <a:xfrm>
                <a:off x="131206" y="2871866"/>
                <a:ext cx="35726" cy="18242"/>
              </a:xfrm>
              <a:custGeom>
                <a:avLst/>
                <a:gdLst/>
                <a:ahLst/>
                <a:cxnLst/>
                <a:rect l="l" t="t" r="r" b="b"/>
                <a:pathLst>
                  <a:path w="1132" h="578" extrusionOk="0">
                    <a:moveTo>
                      <a:pt x="818" y="0"/>
                    </a:moveTo>
                    <a:cubicBezTo>
                      <a:pt x="747" y="0"/>
                      <a:pt x="677" y="28"/>
                      <a:pt x="608" y="66"/>
                    </a:cubicBezTo>
                    <a:cubicBezTo>
                      <a:pt x="513" y="114"/>
                      <a:pt x="417" y="126"/>
                      <a:pt x="322" y="161"/>
                    </a:cubicBezTo>
                    <a:cubicBezTo>
                      <a:pt x="156" y="221"/>
                      <a:pt x="1" y="280"/>
                      <a:pt x="96" y="530"/>
                    </a:cubicBezTo>
                    <a:cubicBezTo>
                      <a:pt x="203" y="542"/>
                      <a:pt x="322" y="554"/>
                      <a:pt x="441" y="578"/>
                    </a:cubicBezTo>
                    <a:cubicBezTo>
                      <a:pt x="667" y="435"/>
                      <a:pt x="965" y="459"/>
                      <a:pt x="1132" y="161"/>
                    </a:cubicBezTo>
                    <a:cubicBezTo>
                      <a:pt x="1096" y="114"/>
                      <a:pt x="1048" y="78"/>
                      <a:pt x="1013" y="78"/>
                    </a:cubicBezTo>
                    <a:cubicBezTo>
                      <a:pt x="946" y="22"/>
                      <a:pt x="881" y="0"/>
                      <a:pt x="81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9" name="Google Shape;3549;p35"/>
              <p:cNvSpPr/>
              <p:nvPr/>
            </p:nvSpPr>
            <p:spPr>
              <a:xfrm>
                <a:off x="49689" y="2637571"/>
                <a:ext cx="21808" cy="19252"/>
              </a:xfrm>
              <a:custGeom>
                <a:avLst/>
                <a:gdLst/>
                <a:ahLst/>
                <a:cxnLst/>
                <a:rect l="l" t="t" r="r" b="b"/>
                <a:pathLst>
                  <a:path w="691" h="610" extrusionOk="0">
                    <a:moveTo>
                      <a:pt x="274" y="1"/>
                    </a:moveTo>
                    <a:cubicBezTo>
                      <a:pt x="202" y="144"/>
                      <a:pt x="0" y="168"/>
                      <a:pt x="24" y="394"/>
                    </a:cubicBezTo>
                    <a:cubicBezTo>
                      <a:pt x="130" y="551"/>
                      <a:pt x="221" y="609"/>
                      <a:pt x="302" y="609"/>
                    </a:cubicBezTo>
                    <a:cubicBezTo>
                      <a:pt x="450" y="609"/>
                      <a:pt x="568" y="416"/>
                      <a:pt x="691" y="263"/>
                    </a:cubicBezTo>
                    <a:lnTo>
                      <a:pt x="691" y="263"/>
                    </a:lnTo>
                    <a:cubicBezTo>
                      <a:pt x="668" y="267"/>
                      <a:pt x="646" y="269"/>
                      <a:pt x="625" y="269"/>
                    </a:cubicBezTo>
                    <a:cubicBezTo>
                      <a:pt x="472" y="269"/>
                      <a:pt x="368" y="158"/>
                      <a:pt x="27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0" name="Google Shape;3550;p35"/>
              <p:cNvSpPr/>
              <p:nvPr/>
            </p:nvSpPr>
            <p:spPr>
              <a:xfrm>
                <a:off x="161282" y="2859463"/>
                <a:ext cx="28941" cy="17516"/>
              </a:xfrm>
              <a:custGeom>
                <a:avLst/>
                <a:gdLst/>
                <a:ahLst/>
                <a:cxnLst/>
                <a:rect l="l" t="t" r="r" b="b"/>
                <a:pathLst>
                  <a:path w="917" h="555" extrusionOk="0">
                    <a:moveTo>
                      <a:pt x="808" y="1"/>
                    </a:moveTo>
                    <a:cubicBezTo>
                      <a:pt x="771" y="1"/>
                      <a:pt x="732" y="18"/>
                      <a:pt x="691" y="54"/>
                    </a:cubicBezTo>
                    <a:cubicBezTo>
                      <a:pt x="659" y="47"/>
                      <a:pt x="628" y="43"/>
                      <a:pt x="599" y="43"/>
                    </a:cubicBezTo>
                    <a:cubicBezTo>
                      <a:pt x="351" y="43"/>
                      <a:pt x="217" y="298"/>
                      <a:pt x="36" y="447"/>
                    </a:cubicBezTo>
                    <a:cubicBezTo>
                      <a:pt x="36" y="447"/>
                      <a:pt x="24" y="447"/>
                      <a:pt x="12" y="471"/>
                    </a:cubicBezTo>
                    <a:cubicBezTo>
                      <a:pt x="0" y="495"/>
                      <a:pt x="12" y="519"/>
                      <a:pt x="36" y="554"/>
                    </a:cubicBezTo>
                    <a:lnTo>
                      <a:pt x="155" y="554"/>
                    </a:lnTo>
                    <a:cubicBezTo>
                      <a:pt x="417" y="388"/>
                      <a:pt x="667" y="209"/>
                      <a:pt x="917" y="54"/>
                    </a:cubicBezTo>
                    <a:cubicBezTo>
                      <a:pt x="881" y="18"/>
                      <a:pt x="846" y="1"/>
                      <a:pt x="80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1" name="Google Shape;3551;p35"/>
              <p:cNvSpPr/>
              <p:nvPr/>
            </p:nvSpPr>
            <p:spPr>
              <a:xfrm>
                <a:off x="183058" y="2848796"/>
                <a:ext cx="18084" cy="12024"/>
              </a:xfrm>
              <a:custGeom>
                <a:avLst/>
                <a:gdLst/>
                <a:ahLst/>
                <a:cxnLst/>
                <a:rect l="l" t="t" r="r" b="b"/>
                <a:pathLst>
                  <a:path w="573" h="381" extrusionOk="0">
                    <a:moveTo>
                      <a:pt x="471" y="0"/>
                    </a:moveTo>
                    <a:cubicBezTo>
                      <a:pt x="251" y="0"/>
                      <a:pt x="126" y="172"/>
                      <a:pt x="1" y="380"/>
                    </a:cubicBezTo>
                    <a:lnTo>
                      <a:pt x="227" y="380"/>
                    </a:lnTo>
                    <a:cubicBezTo>
                      <a:pt x="382" y="297"/>
                      <a:pt x="501" y="190"/>
                      <a:pt x="572" y="11"/>
                    </a:cubicBezTo>
                    <a:cubicBezTo>
                      <a:pt x="536" y="4"/>
                      <a:pt x="503" y="0"/>
                      <a:pt x="47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2" name="Google Shape;3552;p35"/>
              <p:cNvSpPr/>
              <p:nvPr/>
            </p:nvSpPr>
            <p:spPr>
              <a:xfrm>
                <a:off x="8347" y="2755949"/>
                <a:ext cx="14391" cy="22218"/>
              </a:xfrm>
              <a:custGeom>
                <a:avLst/>
                <a:gdLst/>
                <a:ahLst/>
                <a:cxnLst/>
                <a:rect l="l" t="t" r="r" b="b"/>
                <a:pathLst>
                  <a:path w="456" h="704" extrusionOk="0">
                    <a:moveTo>
                      <a:pt x="262" y="0"/>
                    </a:moveTo>
                    <a:cubicBezTo>
                      <a:pt x="179" y="12"/>
                      <a:pt x="167" y="96"/>
                      <a:pt x="119" y="155"/>
                    </a:cubicBezTo>
                    <a:cubicBezTo>
                      <a:pt x="84" y="167"/>
                      <a:pt x="48" y="167"/>
                      <a:pt x="0" y="167"/>
                    </a:cubicBezTo>
                    <a:lnTo>
                      <a:pt x="0" y="667"/>
                    </a:lnTo>
                    <a:cubicBezTo>
                      <a:pt x="85" y="692"/>
                      <a:pt x="155" y="703"/>
                      <a:pt x="212" y="703"/>
                    </a:cubicBezTo>
                    <a:cubicBezTo>
                      <a:pt x="456" y="703"/>
                      <a:pt x="450" y="486"/>
                      <a:pt x="334" y="167"/>
                    </a:cubicBezTo>
                    <a:cubicBezTo>
                      <a:pt x="381" y="60"/>
                      <a:pt x="322" y="36"/>
                      <a:pt x="26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3" name="Google Shape;3553;p35"/>
              <p:cNvSpPr/>
              <p:nvPr/>
            </p:nvSpPr>
            <p:spPr>
              <a:xfrm>
                <a:off x="296166" y="2510136"/>
                <a:ext cx="66528" cy="56082"/>
              </a:xfrm>
              <a:custGeom>
                <a:avLst/>
                <a:gdLst/>
                <a:ahLst/>
                <a:cxnLst/>
                <a:rect l="l" t="t" r="r" b="b"/>
                <a:pathLst>
                  <a:path w="2108" h="1777" extrusionOk="0">
                    <a:moveTo>
                      <a:pt x="1151" y="0"/>
                    </a:moveTo>
                    <a:cubicBezTo>
                      <a:pt x="1054" y="0"/>
                      <a:pt x="957" y="26"/>
                      <a:pt x="858" y="98"/>
                    </a:cubicBezTo>
                    <a:cubicBezTo>
                      <a:pt x="915" y="246"/>
                      <a:pt x="1190" y="492"/>
                      <a:pt x="879" y="492"/>
                    </a:cubicBezTo>
                    <a:cubicBezTo>
                      <a:pt x="865" y="492"/>
                      <a:pt x="850" y="492"/>
                      <a:pt x="834" y="491"/>
                    </a:cubicBezTo>
                    <a:cubicBezTo>
                      <a:pt x="792" y="483"/>
                      <a:pt x="749" y="481"/>
                      <a:pt x="705" y="481"/>
                    </a:cubicBezTo>
                    <a:cubicBezTo>
                      <a:pt x="593" y="481"/>
                      <a:pt x="476" y="498"/>
                      <a:pt x="360" y="498"/>
                    </a:cubicBezTo>
                    <a:cubicBezTo>
                      <a:pt x="236" y="498"/>
                      <a:pt x="114" y="478"/>
                      <a:pt x="1" y="396"/>
                    </a:cubicBezTo>
                    <a:lnTo>
                      <a:pt x="1" y="396"/>
                    </a:lnTo>
                    <a:cubicBezTo>
                      <a:pt x="36" y="562"/>
                      <a:pt x="84" y="741"/>
                      <a:pt x="108" y="908"/>
                    </a:cubicBezTo>
                    <a:cubicBezTo>
                      <a:pt x="322" y="908"/>
                      <a:pt x="417" y="1039"/>
                      <a:pt x="441" y="1277"/>
                    </a:cubicBezTo>
                    <a:cubicBezTo>
                      <a:pt x="358" y="1420"/>
                      <a:pt x="691" y="1336"/>
                      <a:pt x="536" y="1527"/>
                    </a:cubicBezTo>
                    <a:cubicBezTo>
                      <a:pt x="572" y="1622"/>
                      <a:pt x="620" y="1693"/>
                      <a:pt x="644" y="1777"/>
                    </a:cubicBezTo>
                    <a:cubicBezTo>
                      <a:pt x="689" y="1745"/>
                      <a:pt x="740" y="1735"/>
                      <a:pt x="792" y="1735"/>
                    </a:cubicBezTo>
                    <a:cubicBezTo>
                      <a:pt x="893" y="1735"/>
                      <a:pt x="1003" y="1773"/>
                      <a:pt x="1105" y="1773"/>
                    </a:cubicBezTo>
                    <a:cubicBezTo>
                      <a:pt x="1211" y="1773"/>
                      <a:pt x="1309" y="1732"/>
                      <a:pt x="1382" y="1562"/>
                    </a:cubicBezTo>
                    <a:cubicBezTo>
                      <a:pt x="1413" y="1468"/>
                      <a:pt x="1463" y="1264"/>
                      <a:pt x="1595" y="1264"/>
                    </a:cubicBezTo>
                    <a:cubicBezTo>
                      <a:pt x="1614" y="1264"/>
                      <a:pt x="1634" y="1268"/>
                      <a:pt x="1656" y="1277"/>
                    </a:cubicBezTo>
                    <a:cubicBezTo>
                      <a:pt x="1894" y="1360"/>
                      <a:pt x="1477" y="1574"/>
                      <a:pt x="1715" y="1741"/>
                    </a:cubicBezTo>
                    <a:cubicBezTo>
                      <a:pt x="1882" y="1562"/>
                      <a:pt x="2108" y="1420"/>
                      <a:pt x="1834" y="1110"/>
                    </a:cubicBezTo>
                    <a:cubicBezTo>
                      <a:pt x="1739" y="979"/>
                      <a:pt x="1763" y="800"/>
                      <a:pt x="1763" y="634"/>
                    </a:cubicBezTo>
                    <a:cubicBezTo>
                      <a:pt x="1513" y="324"/>
                      <a:pt x="1513" y="324"/>
                      <a:pt x="1858" y="158"/>
                    </a:cubicBezTo>
                    <a:cubicBezTo>
                      <a:pt x="1620" y="158"/>
                      <a:pt x="1389" y="0"/>
                      <a:pt x="115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4" name="Google Shape;3554;p35"/>
              <p:cNvSpPr/>
              <p:nvPr/>
            </p:nvSpPr>
            <p:spPr>
              <a:xfrm>
                <a:off x="84625" y="2863029"/>
                <a:ext cx="62394" cy="32254"/>
              </a:xfrm>
              <a:custGeom>
                <a:avLst/>
                <a:gdLst/>
                <a:ahLst/>
                <a:cxnLst/>
                <a:rect l="l" t="t" r="r" b="b"/>
                <a:pathLst>
                  <a:path w="1977" h="1022" extrusionOk="0">
                    <a:moveTo>
                      <a:pt x="679" y="1"/>
                    </a:moveTo>
                    <a:cubicBezTo>
                      <a:pt x="660" y="323"/>
                      <a:pt x="548" y="400"/>
                      <a:pt x="408" y="400"/>
                    </a:cubicBezTo>
                    <a:cubicBezTo>
                      <a:pt x="279" y="400"/>
                      <a:pt x="126" y="334"/>
                      <a:pt x="0" y="334"/>
                    </a:cubicBezTo>
                    <a:cubicBezTo>
                      <a:pt x="12" y="453"/>
                      <a:pt x="12" y="572"/>
                      <a:pt x="24" y="691"/>
                    </a:cubicBezTo>
                    <a:cubicBezTo>
                      <a:pt x="306" y="914"/>
                      <a:pt x="584" y="1021"/>
                      <a:pt x="866" y="1021"/>
                    </a:cubicBezTo>
                    <a:cubicBezTo>
                      <a:pt x="1097" y="1021"/>
                      <a:pt x="1331" y="950"/>
                      <a:pt x="1572" y="810"/>
                    </a:cubicBezTo>
                    <a:cubicBezTo>
                      <a:pt x="1590" y="599"/>
                      <a:pt x="1687" y="551"/>
                      <a:pt x="1807" y="551"/>
                    </a:cubicBezTo>
                    <a:cubicBezTo>
                      <a:pt x="1842" y="551"/>
                      <a:pt x="1879" y="555"/>
                      <a:pt x="1917" y="560"/>
                    </a:cubicBezTo>
                    <a:cubicBezTo>
                      <a:pt x="1977" y="489"/>
                      <a:pt x="1977" y="417"/>
                      <a:pt x="1977" y="334"/>
                    </a:cubicBezTo>
                    <a:cubicBezTo>
                      <a:pt x="1929" y="179"/>
                      <a:pt x="1834" y="120"/>
                      <a:pt x="1715" y="60"/>
                    </a:cubicBezTo>
                    <a:cubicBezTo>
                      <a:pt x="1620" y="60"/>
                      <a:pt x="1536" y="60"/>
                      <a:pt x="1441" y="36"/>
                    </a:cubicBezTo>
                    <a:cubicBezTo>
                      <a:pt x="1411" y="28"/>
                      <a:pt x="1380" y="24"/>
                      <a:pt x="1350" y="24"/>
                    </a:cubicBezTo>
                    <a:cubicBezTo>
                      <a:pt x="1209" y="24"/>
                      <a:pt x="1068" y="100"/>
                      <a:pt x="924" y="100"/>
                    </a:cubicBezTo>
                    <a:cubicBezTo>
                      <a:pt x="844" y="100"/>
                      <a:pt x="762" y="76"/>
                      <a:pt x="67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5" name="Google Shape;3555;p35"/>
              <p:cNvSpPr/>
              <p:nvPr/>
            </p:nvSpPr>
            <p:spPr>
              <a:xfrm>
                <a:off x="180817" y="2697691"/>
                <a:ext cx="79310" cy="54536"/>
              </a:xfrm>
              <a:custGeom>
                <a:avLst/>
                <a:gdLst/>
                <a:ahLst/>
                <a:cxnLst/>
                <a:rect l="l" t="t" r="r" b="b"/>
                <a:pathLst>
                  <a:path w="2513" h="1728" extrusionOk="0">
                    <a:moveTo>
                      <a:pt x="1215" y="1"/>
                    </a:moveTo>
                    <a:cubicBezTo>
                      <a:pt x="1036" y="501"/>
                      <a:pt x="798" y="858"/>
                      <a:pt x="250" y="930"/>
                    </a:cubicBezTo>
                    <a:cubicBezTo>
                      <a:pt x="0" y="953"/>
                      <a:pt x="322" y="1120"/>
                      <a:pt x="346" y="1251"/>
                    </a:cubicBezTo>
                    <a:cubicBezTo>
                      <a:pt x="400" y="1370"/>
                      <a:pt x="458" y="1410"/>
                      <a:pt x="520" y="1410"/>
                    </a:cubicBezTo>
                    <a:cubicBezTo>
                      <a:pt x="594" y="1410"/>
                      <a:pt x="672" y="1351"/>
                      <a:pt x="750" y="1299"/>
                    </a:cubicBezTo>
                    <a:cubicBezTo>
                      <a:pt x="822" y="1257"/>
                      <a:pt x="896" y="1212"/>
                      <a:pt x="962" y="1212"/>
                    </a:cubicBezTo>
                    <a:cubicBezTo>
                      <a:pt x="1027" y="1212"/>
                      <a:pt x="1084" y="1257"/>
                      <a:pt x="1120" y="1394"/>
                    </a:cubicBezTo>
                    <a:cubicBezTo>
                      <a:pt x="1131" y="1513"/>
                      <a:pt x="1072" y="1656"/>
                      <a:pt x="1203" y="1727"/>
                    </a:cubicBezTo>
                    <a:cubicBezTo>
                      <a:pt x="1227" y="1715"/>
                      <a:pt x="1251" y="1692"/>
                      <a:pt x="1262" y="1656"/>
                    </a:cubicBezTo>
                    <a:cubicBezTo>
                      <a:pt x="1482" y="1370"/>
                      <a:pt x="1489" y="750"/>
                      <a:pt x="1873" y="750"/>
                    </a:cubicBezTo>
                    <a:cubicBezTo>
                      <a:pt x="1905" y="750"/>
                      <a:pt x="1939" y="754"/>
                      <a:pt x="1977" y="763"/>
                    </a:cubicBezTo>
                    <a:cubicBezTo>
                      <a:pt x="2031" y="777"/>
                      <a:pt x="2078" y="783"/>
                      <a:pt x="2117" y="783"/>
                    </a:cubicBezTo>
                    <a:cubicBezTo>
                      <a:pt x="2391" y="783"/>
                      <a:pt x="2357" y="493"/>
                      <a:pt x="2513" y="358"/>
                    </a:cubicBezTo>
                    <a:cubicBezTo>
                      <a:pt x="2463" y="330"/>
                      <a:pt x="2416" y="319"/>
                      <a:pt x="2370" y="319"/>
                    </a:cubicBezTo>
                    <a:cubicBezTo>
                      <a:pt x="2211" y="319"/>
                      <a:pt x="2076" y="455"/>
                      <a:pt x="1936" y="455"/>
                    </a:cubicBezTo>
                    <a:cubicBezTo>
                      <a:pt x="1880" y="455"/>
                      <a:pt x="1823" y="433"/>
                      <a:pt x="1762" y="370"/>
                    </a:cubicBezTo>
                    <a:cubicBezTo>
                      <a:pt x="1716" y="390"/>
                      <a:pt x="1676" y="398"/>
                      <a:pt x="1641" y="398"/>
                    </a:cubicBezTo>
                    <a:cubicBezTo>
                      <a:pt x="1419" y="398"/>
                      <a:pt x="1379" y="63"/>
                      <a:pt x="121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6" name="Google Shape;3556;p35"/>
              <p:cNvSpPr/>
              <p:nvPr/>
            </p:nvSpPr>
            <p:spPr>
              <a:xfrm>
                <a:off x="97406" y="2675063"/>
                <a:ext cx="51885" cy="54599"/>
              </a:xfrm>
              <a:custGeom>
                <a:avLst/>
                <a:gdLst/>
                <a:ahLst/>
                <a:cxnLst/>
                <a:rect l="l" t="t" r="r" b="b"/>
                <a:pathLst>
                  <a:path w="1644" h="1730" extrusionOk="0">
                    <a:moveTo>
                      <a:pt x="1092" y="0"/>
                    </a:moveTo>
                    <a:cubicBezTo>
                      <a:pt x="1047" y="0"/>
                      <a:pt x="992" y="53"/>
                      <a:pt x="917" y="170"/>
                    </a:cubicBezTo>
                    <a:cubicBezTo>
                      <a:pt x="786" y="385"/>
                      <a:pt x="512" y="206"/>
                      <a:pt x="476" y="397"/>
                    </a:cubicBezTo>
                    <a:cubicBezTo>
                      <a:pt x="369" y="873"/>
                      <a:pt x="143" y="1278"/>
                      <a:pt x="0" y="1730"/>
                    </a:cubicBezTo>
                    <a:cubicBezTo>
                      <a:pt x="310" y="1480"/>
                      <a:pt x="631" y="1278"/>
                      <a:pt x="905" y="932"/>
                    </a:cubicBezTo>
                    <a:cubicBezTo>
                      <a:pt x="1131" y="682"/>
                      <a:pt x="1643" y="742"/>
                      <a:pt x="1500" y="123"/>
                    </a:cubicBezTo>
                    <a:cubicBezTo>
                      <a:pt x="1488" y="118"/>
                      <a:pt x="1476" y="115"/>
                      <a:pt x="1465" y="115"/>
                    </a:cubicBezTo>
                    <a:cubicBezTo>
                      <a:pt x="1349" y="115"/>
                      <a:pt x="1324" y="376"/>
                      <a:pt x="1290" y="376"/>
                    </a:cubicBezTo>
                    <a:cubicBezTo>
                      <a:pt x="1281" y="376"/>
                      <a:pt x="1273" y="361"/>
                      <a:pt x="1262" y="325"/>
                    </a:cubicBezTo>
                    <a:cubicBezTo>
                      <a:pt x="1205" y="123"/>
                      <a:pt x="1160" y="0"/>
                      <a:pt x="109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7" name="Google Shape;3557;p35"/>
              <p:cNvSpPr/>
              <p:nvPr/>
            </p:nvSpPr>
            <p:spPr>
              <a:xfrm>
                <a:off x="222160" y="2634194"/>
                <a:ext cx="32317" cy="53368"/>
              </a:xfrm>
              <a:custGeom>
                <a:avLst/>
                <a:gdLst/>
                <a:ahLst/>
                <a:cxnLst/>
                <a:rect l="l" t="t" r="r" b="b"/>
                <a:pathLst>
                  <a:path w="1024" h="1691" extrusionOk="0">
                    <a:moveTo>
                      <a:pt x="643" y="1"/>
                    </a:moveTo>
                    <a:lnTo>
                      <a:pt x="643" y="1"/>
                    </a:lnTo>
                    <a:cubicBezTo>
                      <a:pt x="714" y="632"/>
                      <a:pt x="310" y="632"/>
                      <a:pt x="0" y="751"/>
                    </a:cubicBezTo>
                    <a:cubicBezTo>
                      <a:pt x="95" y="989"/>
                      <a:pt x="155" y="1263"/>
                      <a:pt x="405" y="1334"/>
                    </a:cubicBezTo>
                    <a:cubicBezTo>
                      <a:pt x="655" y="1406"/>
                      <a:pt x="464" y="1525"/>
                      <a:pt x="441" y="1632"/>
                    </a:cubicBezTo>
                    <a:cubicBezTo>
                      <a:pt x="484" y="1669"/>
                      <a:pt x="524" y="1690"/>
                      <a:pt x="562" y="1690"/>
                    </a:cubicBezTo>
                    <a:cubicBezTo>
                      <a:pt x="598" y="1690"/>
                      <a:pt x="632" y="1672"/>
                      <a:pt x="667" y="1632"/>
                    </a:cubicBezTo>
                    <a:cubicBezTo>
                      <a:pt x="595" y="1263"/>
                      <a:pt x="798" y="965"/>
                      <a:pt x="905" y="632"/>
                    </a:cubicBezTo>
                    <a:cubicBezTo>
                      <a:pt x="1024" y="287"/>
                      <a:pt x="929" y="144"/>
                      <a:pt x="64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8" name="Google Shape;3558;p35"/>
              <p:cNvSpPr/>
              <p:nvPr/>
            </p:nvSpPr>
            <p:spPr>
              <a:xfrm>
                <a:off x="173685" y="2729692"/>
                <a:ext cx="48129" cy="32822"/>
              </a:xfrm>
              <a:custGeom>
                <a:avLst/>
                <a:gdLst/>
                <a:ahLst/>
                <a:cxnLst/>
                <a:rect l="l" t="t" r="r" b="b"/>
                <a:pathLst>
                  <a:path w="1525" h="1040" extrusionOk="0">
                    <a:moveTo>
                      <a:pt x="1248" y="0"/>
                    </a:moveTo>
                    <a:cubicBezTo>
                      <a:pt x="1018" y="0"/>
                      <a:pt x="855" y="254"/>
                      <a:pt x="634" y="254"/>
                    </a:cubicBezTo>
                    <a:cubicBezTo>
                      <a:pt x="603" y="254"/>
                      <a:pt x="570" y="249"/>
                      <a:pt x="536" y="237"/>
                    </a:cubicBezTo>
                    <a:cubicBezTo>
                      <a:pt x="441" y="535"/>
                      <a:pt x="0" y="499"/>
                      <a:pt x="12" y="892"/>
                    </a:cubicBezTo>
                    <a:cubicBezTo>
                      <a:pt x="34" y="904"/>
                      <a:pt x="58" y="908"/>
                      <a:pt x="83" y="908"/>
                    </a:cubicBezTo>
                    <a:cubicBezTo>
                      <a:pt x="125" y="908"/>
                      <a:pt x="169" y="898"/>
                      <a:pt x="210" y="898"/>
                    </a:cubicBezTo>
                    <a:cubicBezTo>
                      <a:pt x="267" y="898"/>
                      <a:pt x="318" y="917"/>
                      <a:pt x="345" y="1011"/>
                    </a:cubicBezTo>
                    <a:cubicBezTo>
                      <a:pt x="403" y="1031"/>
                      <a:pt x="455" y="1040"/>
                      <a:pt x="503" y="1040"/>
                    </a:cubicBezTo>
                    <a:cubicBezTo>
                      <a:pt x="889" y="1040"/>
                      <a:pt x="983" y="465"/>
                      <a:pt x="1322" y="380"/>
                    </a:cubicBezTo>
                    <a:cubicBezTo>
                      <a:pt x="1322" y="237"/>
                      <a:pt x="1524" y="201"/>
                      <a:pt x="1477" y="82"/>
                    </a:cubicBezTo>
                    <a:cubicBezTo>
                      <a:pt x="1392" y="23"/>
                      <a:pt x="1317" y="0"/>
                      <a:pt x="124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9" name="Google Shape;3559;p35"/>
              <p:cNvSpPr/>
              <p:nvPr/>
            </p:nvSpPr>
            <p:spPr>
              <a:xfrm>
                <a:off x="231059" y="2667584"/>
                <a:ext cx="43711" cy="37746"/>
              </a:xfrm>
              <a:custGeom>
                <a:avLst/>
                <a:gdLst/>
                <a:ahLst/>
                <a:cxnLst/>
                <a:rect l="l" t="t" r="r" b="b"/>
                <a:pathLst>
                  <a:path w="1385" h="1196" extrusionOk="0">
                    <a:moveTo>
                      <a:pt x="1281" y="1"/>
                    </a:moveTo>
                    <a:cubicBezTo>
                      <a:pt x="1243" y="1"/>
                      <a:pt x="1202" y="19"/>
                      <a:pt x="1159" y="50"/>
                    </a:cubicBezTo>
                    <a:cubicBezTo>
                      <a:pt x="909" y="217"/>
                      <a:pt x="647" y="395"/>
                      <a:pt x="385" y="562"/>
                    </a:cubicBezTo>
                    <a:lnTo>
                      <a:pt x="170" y="562"/>
                    </a:lnTo>
                    <a:cubicBezTo>
                      <a:pt x="91" y="619"/>
                      <a:pt x="0" y="741"/>
                      <a:pt x="24" y="741"/>
                    </a:cubicBezTo>
                    <a:cubicBezTo>
                      <a:pt x="25" y="741"/>
                      <a:pt x="26" y="741"/>
                      <a:pt x="28" y="741"/>
                    </a:cubicBezTo>
                    <a:cubicBezTo>
                      <a:pt x="468" y="753"/>
                      <a:pt x="87" y="1050"/>
                      <a:pt x="170" y="1181"/>
                    </a:cubicBezTo>
                    <a:cubicBezTo>
                      <a:pt x="198" y="1191"/>
                      <a:pt x="224" y="1195"/>
                      <a:pt x="248" y="1195"/>
                    </a:cubicBezTo>
                    <a:cubicBezTo>
                      <a:pt x="469" y="1195"/>
                      <a:pt x="540" y="825"/>
                      <a:pt x="739" y="825"/>
                    </a:cubicBezTo>
                    <a:cubicBezTo>
                      <a:pt x="759" y="825"/>
                      <a:pt x="779" y="828"/>
                      <a:pt x="802" y="836"/>
                    </a:cubicBezTo>
                    <a:cubicBezTo>
                      <a:pt x="891" y="870"/>
                      <a:pt x="980" y="920"/>
                      <a:pt x="1053" y="920"/>
                    </a:cubicBezTo>
                    <a:cubicBezTo>
                      <a:pt x="1107" y="920"/>
                      <a:pt x="1152" y="893"/>
                      <a:pt x="1183" y="812"/>
                    </a:cubicBezTo>
                    <a:cubicBezTo>
                      <a:pt x="1242" y="598"/>
                      <a:pt x="909" y="717"/>
                      <a:pt x="909" y="503"/>
                    </a:cubicBezTo>
                    <a:cubicBezTo>
                      <a:pt x="1028" y="300"/>
                      <a:pt x="1325" y="336"/>
                      <a:pt x="1385" y="50"/>
                    </a:cubicBezTo>
                    <a:cubicBezTo>
                      <a:pt x="1351" y="16"/>
                      <a:pt x="1317" y="1"/>
                      <a:pt x="128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0" name="Google Shape;3560;p35"/>
              <p:cNvSpPr/>
              <p:nvPr/>
            </p:nvSpPr>
            <p:spPr>
              <a:xfrm>
                <a:off x="180060" y="2611787"/>
                <a:ext cx="31970" cy="25816"/>
              </a:xfrm>
              <a:custGeom>
                <a:avLst/>
                <a:gdLst/>
                <a:ahLst/>
                <a:cxnLst/>
                <a:rect l="l" t="t" r="r" b="b"/>
                <a:pathLst>
                  <a:path w="1013" h="818" extrusionOk="0">
                    <a:moveTo>
                      <a:pt x="726" y="0"/>
                    </a:moveTo>
                    <a:cubicBezTo>
                      <a:pt x="479" y="0"/>
                      <a:pt x="1" y="529"/>
                      <a:pt x="1" y="818"/>
                    </a:cubicBezTo>
                    <a:cubicBezTo>
                      <a:pt x="203" y="508"/>
                      <a:pt x="548" y="699"/>
                      <a:pt x="798" y="544"/>
                    </a:cubicBezTo>
                    <a:cubicBezTo>
                      <a:pt x="894" y="461"/>
                      <a:pt x="989" y="461"/>
                      <a:pt x="989" y="318"/>
                    </a:cubicBezTo>
                    <a:cubicBezTo>
                      <a:pt x="1013" y="116"/>
                      <a:pt x="894" y="44"/>
                      <a:pt x="774" y="8"/>
                    </a:cubicBezTo>
                    <a:cubicBezTo>
                      <a:pt x="760" y="3"/>
                      <a:pt x="743" y="0"/>
                      <a:pt x="72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1" name="Google Shape;3561;p35"/>
              <p:cNvSpPr/>
              <p:nvPr/>
            </p:nvSpPr>
            <p:spPr>
              <a:xfrm>
                <a:off x="134962" y="2776400"/>
                <a:ext cx="39482" cy="24775"/>
              </a:xfrm>
              <a:custGeom>
                <a:avLst/>
                <a:gdLst/>
                <a:ahLst/>
                <a:cxnLst/>
                <a:rect l="l" t="t" r="r" b="b"/>
                <a:pathLst>
                  <a:path w="1251" h="785" extrusionOk="0">
                    <a:moveTo>
                      <a:pt x="819" y="1"/>
                    </a:moveTo>
                    <a:cubicBezTo>
                      <a:pt x="802" y="1"/>
                      <a:pt x="784" y="10"/>
                      <a:pt x="763" y="31"/>
                    </a:cubicBezTo>
                    <a:cubicBezTo>
                      <a:pt x="656" y="67"/>
                      <a:pt x="548" y="114"/>
                      <a:pt x="429" y="162"/>
                    </a:cubicBezTo>
                    <a:cubicBezTo>
                      <a:pt x="358" y="364"/>
                      <a:pt x="25" y="174"/>
                      <a:pt x="13" y="460"/>
                    </a:cubicBezTo>
                    <a:cubicBezTo>
                      <a:pt x="1" y="626"/>
                      <a:pt x="144" y="745"/>
                      <a:pt x="239" y="769"/>
                    </a:cubicBezTo>
                    <a:cubicBezTo>
                      <a:pt x="266" y="780"/>
                      <a:pt x="293" y="785"/>
                      <a:pt x="318" y="785"/>
                    </a:cubicBezTo>
                    <a:cubicBezTo>
                      <a:pt x="461" y="785"/>
                      <a:pt x="584" y="637"/>
                      <a:pt x="715" y="567"/>
                    </a:cubicBezTo>
                    <a:cubicBezTo>
                      <a:pt x="787" y="519"/>
                      <a:pt x="751" y="353"/>
                      <a:pt x="906" y="305"/>
                    </a:cubicBezTo>
                    <a:cubicBezTo>
                      <a:pt x="1251" y="186"/>
                      <a:pt x="834" y="150"/>
                      <a:pt x="870" y="43"/>
                    </a:cubicBezTo>
                    <a:cubicBezTo>
                      <a:pt x="857" y="16"/>
                      <a:pt x="839" y="1"/>
                      <a:pt x="81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2" name="Google Shape;3562;p35"/>
              <p:cNvSpPr/>
              <p:nvPr/>
            </p:nvSpPr>
            <p:spPr>
              <a:xfrm>
                <a:off x="223264" y="2573443"/>
                <a:ext cx="31434" cy="32223"/>
              </a:xfrm>
              <a:custGeom>
                <a:avLst/>
                <a:gdLst/>
                <a:ahLst/>
                <a:cxnLst/>
                <a:rect l="l" t="t" r="r" b="b"/>
                <a:pathLst>
                  <a:path w="996" h="1021" extrusionOk="0">
                    <a:moveTo>
                      <a:pt x="707" y="0"/>
                    </a:moveTo>
                    <a:cubicBezTo>
                      <a:pt x="642" y="0"/>
                      <a:pt x="573" y="15"/>
                      <a:pt x="513" y="33"/>
                    </a:cubicBezTo>
                    <a:cubicBezTo>
                      <a:pt x="239" y="116"/>
                      <a:pt x="1" y="354"/>
                      <a:pt x="72" y="771"/>
                    </a:cubicBezTo>
                    <a:cubicBezTo>
                      <a:pt x="84" y="890"/>
                      <a:pt x="96" y="985"/>
                      <a:pt x="191" y="1021"/>
                    </a:cubicBezTo>
                    <a:cubicBezTo>
                      <a:pt x="251" y="902"/>
                      <a:pt x="334" y="795"/>
                      <a:pt x="370" y="664"/>
                    </a:cubicBezTo>
                    <a:cubicBezTo>
                      <a:pt x="423" y="398"/>
                      <a:pt x="525" y="278"/>
                      <a:pt x="668" y="278"/>
                    </a:cubicBezTo>
                    <a:cubicBezTo>
                      <a:pt x="750" y="278"/>
                      <a:pt x="845" y="317"/>
                      <a:pt x="953" y="390"/>
                    </a:cubicBezTo>
                    <a:cubicBezTo>
                      <a:pt x="995" y="81"/>
                      <a:pt x="861" y="0"/>
                      <a:pt x="70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3" name="Google Shape;3563;p35"/>
              <p:cNvSpPr/>
              <p:nvPr/>
            </p:nvSpPr>
            <p:spPr>
              <a:xfrm>
                <a:off x="293546" y="2587487"/>
                <a:ext cx="27078" cy="27205"/>
              </a:xfrm>
              <a:custGeom>
                <a:avLst/>
                <a:gdLst/>
                <a:ahLst/>
                <a:cxnLst/>
                <a:rect l="l" t="t" r="r" b="b"/>
                <a:pathLst>
                  <a:path w="858" h="862" extrusionOk="0">
                    <a:moveTo>
                      <a:pt x="602" y="1"/>
                    </a:moveTo>
                    <a:cubicBezTo>
                      <a:pt x="471" y="1"/>
                      <a:pt x="422" y="157"/>
                      <a:pt x="381" y="278"/>
                    </a:cubicBezTo>
                    <a:cubicBezTo>
                      <a:pt x="322" y="505"/>
                      <a:pt x="84" y="552"/>
                      <a:pt x="0" y="731"/>
                    </a:cubicBezTo>
                    <a:cubicBezTo>
                      <a:pt x="35" y="784"/>
                      <a:pt x="75" y="805"/>
                      <a:pt x="116" y="805"/>
                    </a:cubicBezTo>
                    <a:cubicBezTo>
                      <a:pt x="263" y="805"/>
                      <a:pt x="442" y="547"/>
                      <a:pt x="591" y="547"/>
                    </a:cubicBezTo>
                    <a:cubicBezTo>
                      <a:pt x="672" y="547"/>
                      <a:pt x="745" y="624"/>
                      <a:pt x="798" y="862"/>
                    </a:cubicBezTo>
                    <a:cubicBezTo>
                      <a:pt x="786" y="695"/>
                      <a:pt x="762" y="552"/>
                      <a:pt x="738" y="385"/>
                    </a:cubicBezTo>
                    <a:cubicBezTo>
                      <a:pt x="738" y="254"/>
                      <a:pt x="857" y="88"/>
                      <a:pt x="679" y="16"/>
                    </a:cubicBezTo>
                    <a:cubicBezTo>
                      <a:pt x="650" y="6"/>
                      <a:pt x="625" y="1"/>
                      <a:pt x="60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4" name="Google Shape;3564;p35"/>
              <p:cNvSpPr/>
              <p:nvPr/>
            </p:nvSpPr>
            <p:spPr>
              <a:xfrm>
                <a:off x="239044" y="2521907"/>
                <a:ext cx="29351" cy="23291"/>
              </a:xfrm>
              <a:custGeom>
                <a:avLst/>
                <a:gdLst/>
                <a:ahLst/>
                <a:cxnLst/>
                <a:rect l="l" t="t" r="r" b="b"/>
                <a:pathLst>
                  <a:path w="930" h="738" extrusionOk="0">
                    <a:moveTo>
                      <a:pt x="391" y="1"/>
                    </a:moveTo>
                    <a:cubicBezTo>
                      <a:pt x="271" y="1"/>
                      <a:pt x="162" y="32"/>
                      <a:pt x="96" y="189"/>
                    </a:cubicBezTo>
                    <a:cubicBezTo>
                      <a:pt x="1" y="380"/>
                      <a:pt x="108" y="570"/>
                      <a:pt x="275" y="737"/>
                    </a:cubicBezTo>
                    <a:cubicBezTo>
                      <a:pt x="477" y="487"/>
                      <a:pt x="691" y="285"/>
                      <a:pt x="930" y="142"/>
                    </a:cubicBezTo>
                    <a:cubicBezTo>
                      <a:pt x="822" y="142"/>
                      <a:pt x="727" y="118"/>
                      <a:pt x="691" y="11"/>
                    </a:cubicBezTo>
                    <a:cubicBezTo>
                      <a:pt x="671" y="13"/>
                      <a:pt x="651" y="14"/>
                      <a:pt x="631" y="14"/>
                    </a:cubicBezTo>
                    <a:cubicBezTo>
                      <a:pt x="552" y="14"/>
                      <a:pt x="469" y="1"/>
                      <a:pt x="39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5" name="Google Shape;3565;p35"/>
              <p:cNvSpPr/>
              <p:nvPr/>
            </p:nvSpPr>
            <p:spPr>
              <a:xfrm>
                <a:off x="220645" y="2529481"/>
                <a:ext cx="18810" cy="25469"/>
              </a:xfrm>
              <a:custGeom>
                <a:avLst/>
                <a:gdLst/>
                <a:ahLst/>
                <a:cxnLst/>
                <a:rect l="l" t="t" r="r" b="b"/>
                <a:pathLst>
                  <a:path w="596" h="807" extrusionOk="0">
                    <a:moveTo>
                      <a:pt x="220" y="0"/>
                    </a:moveTo>
                    <a:cubicBezTo>
                      <a:pt x="97" y="0"/>
                      <a:pt x="0" y="222"/>
                      <a:pt x="0" y="318"/>
                    </a:cubicBezTo>
                    <a:cubicBezTo>
                      <a:pt x="0" y="676"/>
                      <a:pt x="322" y="628"/>
                      <a:pt x="536" y="807"/>
                    </a:cubicBezTo>
                    <a:cubicBezTo>
                      <a:pt x="596" y="390"/>
                      <a:pt x="524" y="116"/>
                      <a:pt x="262" y="9"/>
                    </a:cubicBezTo>
                    <a:cubicBezTo>
                      <a:pt x="248" y="3"/>
                      <a:pt x="234" y="0"/>
                      <a:pt x="22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6" name="Google Shape;3566;p35"/>
              <p:cNvSpPr/>
              <p:nvPr/>
            </p:nvSpPr>
            <p:spPr>
              <a:xfrm>
                <a:off x="116184" y="2769993"/>
                <a:ext cx="32349" cy="27520"/>
              </a:xfrm>
              <a:custGeom>
                <a:avLst/>
                <a:gdLst/>
                <a:ahLst/>
                <a:cxnLst/>
                <a:rect l="l" t="t" r="r" b="b"/>
                <a:pathLst>
                  <a:path w="1025" h="872" extrusionOk="0">
                    <a:moveTo>
                      <a:pt x="764" y="0"/>
                    </a:moveTo>
                    <a:cubicBezTo>
                      <a:pt x="636" y="0"/>
                      <a:pt x="447" y="250"/>
                      <a:pt x="0" y="841"/>
                    </a:cubicBezTo>
                    <a:cubicBezTo>
                      <a:pt x="56" y="861"/>
                      <a:pt x="110" y="872"/>
                      <a:pt x="159" y="872"/>
                    </a:cubicBezTo>
                    <a:cubicBezTo>
                      <a:pt x="292" y="872"/>
                      <a:pt x="398" y="797"/>
                      <a:pt x="441" y="615"/>
                    </a:cubicBezTo>
                    <a:cubicBezTo>
                      <a:pt x="504" y="377"/>
                      <a:pt x="613" y="316"/>
                      <a:pt x="740" y="316"/>
                    </a:cubicBezTo>
                    <a:cubicBezTo>
                      <a:pt x="829" y="316"/>
                      <a:pt x="927" y="345"/>
                      <a:pt x="1024" y="365"/>
                    </a:cubicBezTo>
                    <a:cubicBezTo>
                      <a:pt x="919" y="134"/>
                      <a:pt x="858" y="0"/>
                      <a:pt x="76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7" name="Google Shape;3567;p35"/>
              <p:cNvSpPr/>
              <p:nvPr/>
            </p:nvSpPr>
            <p:spPr>
              <a:xfrm>
                <a:off x="176683" y="2548543"/>
                <a:ext cx="21461" cy="15243"/>
              </a:xfrm>
              <a:custGeom>
                <a:avLst/>
                <a:gdLst/>
                <a:ahLst/>
                <a:cxnLst/>
                <a:rect l="l" t="t" r="r" b="b"/>
                <a:pathLst>
                  <a:path w="680" h="483" extrusionOk="0">
                    <a:moveTo>
                      <a:pt x="584" y="0"/>
                    </a:moveTo>
                    <a:cubicBezTo>
                      <a:pt x="322" y="12"/>
                      <a:pt x="72" y="84"/>
                      <a:pt x="0" y="429"/>
                    </a:cubicBezTo>
                    <a:cubicBezTo>
                      <a:pt x="29" y="412"/>
                      <a:pt x="59" y="406"/>
                      <a:pt x="91" y="406"/>
                    </a:cubicBezTo>
                    <a:cubicBezTo>
                      <a:pt x="201" y="406"/>
                      <a:pt x="329" y="482"/>
                      <a:pt x="440" y="482"/>
                    </a:cubicBezTo>
                    <a:cubicBezTo>
                      <a:pt x="528" y="482"/>
                      <a:pt x="605" y="434"/>
                      <a:pt x="655" y="262"/>
                    </a:cubicBezTo>
                    <a:cubicBezTo>
                      <a:pt x="679" y="167"/>
                      <a:pt x="667" y="0"/>
                      <a:pt x="58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 name="Google Shape;3568;p35"/>
              <p:cNvSpPr/>
              <p:nvPr/>
            </p:nvSpPr>
            <p:spPr>
              <a:xfrm>
                <a:off x="109052" y="2618036"/>
                <a:ext cx="12056" cy="26984"/>
              </a:xfrm>
              <a:custGeom>
                <a:avLst/>
                <a:gdLst/>
                <a:ahLst/>
                <a:cxnLst/>
                <a:rect l="l" t="t" r="r" b="b"/>
                <a:pathLst>
                  <a:path w="382" h="855" extrusionOk="0">
                    <a:moveTo>
                      <a:pt x="143" y="1"/>
                    </a:moveTo>
                    <a:cubicBezTo>
                      <a:pt x="84" y="72"/>
                      <a:pt x="72" y="168"/>
                      <a:pt x="131" y="239"/>
                    </a:cubicBezTo>
                    <a:cubicBezTo>
                      <a:pt x="119" y="465"/>
                      <a:pt x="0" y="703"/>
                      <a:pt x="238" y="846"/>
                    </a:cubicBezTo>
                    <a:cubicBezTo>
                      <a:pt x="247" y="852"/>
                      <a:pt x="261" y="854"/>
                      <a:pt x="276" y="854"/>
                    </a:cubicBezTo>
                    <a:cubicBezTo>
                      <a:pt x="321" y="854"/>
                      <a:pt x="381" y="834"/>
                      <a:pt x="381" y="834"/>
                    </a:cubicBezTo>
                    <a:cubicBezTo>
                      <a:pt x="381" y="620"/>
                      <a:pt x="369" y="429"/>
                      <a:pt x="357" y="215"/>
                    </a:cubicBezTo>
                    <a:cubicBezTo>
                      <a:pt x="357" y="72"/>
                      <a:pt x="262" y="13"/>
                      <a:pt x="14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 name="Google Shape;3569;p35"/>
              <p:cNvSpPr/>
              <p:nvPr/>
            </p:nvSpPr>
            <p:spPr>
              <a:xfrm>
                <a:off x="82353" y="2613902"/>
                <a:ext cx="31244" cy="16190"/>
              </a:xfrm>
              <a:custGeom>
                <a:avLst/>
                <a:gdLst/>
                <a:ahLst/>
                <a:cxnLst/>
                <a:rect l="l" t="t" r="r" b="b"/>
                <a:pathLst>
                  <a:path w="990" h="513" extrusionOk="0">
                    <a:moveTo>
                      <a:pt x="870" y="1"/>
                    </a:moveTo>
                    <a:cubicBezTo>
                      <a:pt x="739" y="37"/>
                      <a:pt x="608" y="96"/>
                      <a:pt x="453" y="132"/>
                    </a:cubicBezTo>
                    <a:cubicBezTo>
                      <a:pt x="1" y="215"/>
                      <a:pt x="394" y="382"/>
                      <a:pt x="430" y="513"/>
                    </a:cubicBezTo>
                    <a:cubicBezTo>
                      <a:pt x="543" y="443"/>
                      <a:pt x="663" y="328"/>
                      <a:pt x="808" y="328"/>
                    </a:cubicBezTo>
                    <a:cubicBezTo>
                      <a:pt x="861" y="328"/>
                      <a:pt x="917" y="344"/>
                      <a:pt x="977" y="382"/>
                    </a:cubicBezTo>
                    <a:cubicBezTo>
                      <a:pt x="989" y="299"/>
                      <a:pt x="989" y="215"/>
                      <a:pt x="989" y="132"/>
                    </a:cubicBezTo>
                    <a:cubicBezTo>
                      <a:pt x="953" y="84"/>
                      <a:pt x="918" y="37"/>
                      <a:pt x="87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 name="Google Shape;3570;p35"/>
              <p:cNvSpPr/>
              <p:nvPr/>
            </p:nvSpPr>
            <p:spPr>
              <a:xfrm>
                <a:off x="165038" y="2750143"/>
                <a:ext cx="26321" cy="21997"/>
              </a:xfrm>
              <a:custGeom>
                <a:avLst/>
                <a:gdLst/>
                <a:ahLst/>
                <a:cxnLst/>
                <a:rect l="l" t="t" r="r" b="b"/>
                <a:pathLst>
                  <a:path w="834" h="697" extrusionOk="0">
                    <a:moveTo>
                      <a:pt x="662" y="1"/>
                    </a:moveTo>
                    <a:cubicBezTo>
                      <a:pt x="599" y="1"/>
                      <a:pt x="532" y="73"/>
                      <a:pt x="477" y="113"/>
                    </a:cubicBezTo>
                    <a:cubicBezTo>
                      <a:pt x="393" y="161"/>
                      <a:pt x="334" y="208"/>
                      <a:pt x="274" y="244"/>
                    </a:cubicBezTo>
                    <a:cubicBezTo>
                      <a:pt x="191" y="327"/>
                      <a:pt x="119" y="399"/>
                      <a:pt x="24" y="482"/>
                    </a:cubicBezTo>
                    <a:cubicBezTo>
                      <a:pt x="0" y="696"/>
                      <a:pt x="131" y="661"/>
                      <a:pt x="238" y="685"/>
                    </a:cubicBezTo>
                    <a:cubicBezTo>
                      <a:pt x="310" y="685"/>
                      <a:pt x="334" y="649"/>
                      <a:pt x="357" y="577"/>
                    </a:cubicBezTo>
                    <a:cubicBezTo>
                      <a:pt x="441" y="506"/>
                      <a:pt x="512" y="446"/>
                      <a:pt x="608" y="363"/>
                    </a:cubicBezTo>
                    <a:cubicBezTo>
                      <a:pt x="631" y="244"/>
                      <a:pt x="834" y="208"/>
                      <a:pt x="750" y="65"/>
                    </a:cubicBezTo>
                    <a:cubicBezTo>
                      <a:pt x="723" y="18"/>
                      <a:pt x="693" y="1"/>
                      <a:pt x="66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 name="Google Shape;3571;p35"/>
              <p:cNvSpPr/>
              <p:nvPr/>
            </p:nvSpPr>
            <p:spPr>
              <a:xfrm>
                <a:off x="167278" y="2637571"/>
                <a:ext cx="19567" cy="18084"/>
              </a:xfrm>
              <a:custGeom>
                <a:avLst/>
                <a:gdLst/>
                <a:ahLst/>
                <a:cxnLst/>
                <a:rect l="l" t="t" r="r" b="b"/>
                <a:pathLst>
                  <a:path w="620" h="573" extrusionOk="0">
                    <a:moveTo>
                      <a:pt x="406" y="1"/>
                    </a:moveTo>
                    <a:cubicBezTo>
                      <a:pt x="346" y="180"/>
                      <a:pt x="1" y="191"/>
                      <a:pt x="132" y="453"/>
                    </a:cubicBezTo>
                    <a:cubicBezTo>
                      <a:pt x="179" y="549"/>
                      <a:pt x="429" y="525"/>
                      <a:pt x="620" y="572"/>
                    </a:cubicBezTo>
                    <a:cubicBezTo>
                      <a:pt x="537" y="334"/>
                      <a:pt x="548" y="120"/>
                      <a:pt x="40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 name="Google Shape;3572;p35"/>
              <p:cNvSpPr/>
              <p:nvPr/>
            </p:nvSpPr>
            <p:spPr>
              <a:xfrm>
                <a:off x="138717" y="2861388"/>
                <a:ext cx="23702" cy="15591"/>
              </a:xfrm>
              <a:custGeom>
                <a:avLst/>
                <a:gdLst/>
                <a:ahLst/>
                <a:cxnLst/>
                <a:rect l="l" t="t" r="r" b="b"/>
                <a:pathLst>
                  <a:path w="751" h="494" extrusionOk="0">
                    <a:moveTo>
                      <a:pt x="253" y="0"/>
                    </a:moveTo>
                    <a:cubicBezTo>
                      <a:pt x="169" y="0"/>
                      <a:pt x="85" y="34"/>
                      <a:pt x="1" y="112"/>
                    </a:cubicBezTo>
                    <a:cubicBezTo>
                      <a:pt x="25" y="231"/>
                      <a:pt x="96" y="315"/>
                      <a:pt x="203" y="350"/>
                    </a:cubicBezTo>
                    <a:cubicBezTo>
                      <a:pt x="275" y="386"/>
                      <a:pt x="334" y="469"/>
                      <a:pt x="418" y="493"/>
                    </a:cubicBezTo>
                    <a:cubicBezTo>
                      <a:pt x="465" y="446"/>
                      <a:pt x="519" y="422"/>
                      <a:pt x="574" y="422"/>
                    </a:cubicBezTo>
                    <a:cubicBezTo>
                      <a:pt x="629" y="422"/>
                      <a:pt x="685" y="446"/>
                      <a:pt x="739" y="493"/>
                    </a:cubicBezTo>
                    <a:cubicBezTo>
                      <a:pt x="751" y="446"/>
                      <a:pt x="751" y="410"/>
                      <a:pt x="751" y="374"/>
                    </a:cubicBezTo>
                    <a:cubicBezTo>
                      <a:pt x="680" y="291"/>
                      <a:pt x="608" y="207"/>
                      <a:pt x="537" y="112"/>
                    </a:cubicBezTo>
                    <a:cubicBezTo>
                      <a:pt x="442" y="43"/>
                      <a:pt x="347" y="0"/>
                      <a:pt x="25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 name="Google Shape;3573;p35"/>
              <p:cNvSpPr/>
              <p:nvPr/>
            </p:nvSpPr>
            <p:spPr>
              <a:xfrm>
                <a:off x="218372" y="2696050"/>
                <a:ext cx="18084" cy="25721"/>
              </a:xfrm>
              <a:custGeom>
                <a:avLst/>
                <a:gdLst/>
                <a:ahLst/>
                <a:cxnLst/>
                <a:rect l="l" t="t" r="r" b="b"/>
                <a:pathLst>
                  <a:path w="573" h="815" extrusionOk="0">
                    <a:moveTo>
                      <a:pt x="113" y="0"/>
                    </a:moveTo>
                    <a:cubicBezTo>
                      <a:pt x="81" y="0"/>
                      <a:pt x="44" y="12"/>
                      <a:pt x="1" y="41"/>
                    </a:cubicBezTo>
                    <a:cubicBezTo>
                      <a:pt x="120" y="291"/>
                      <a:pt x="227" y="529"/>
                      <a:pt x="346" y="815"/>
                    </a:cubicBezTo>
                    <a:cubicBezTo>
                      <a:pt x="406" y="624"/>
                      <a:pt x="418" y="470"/>
                      <a:pt x="572" y="422"/>
                    </a:cubicBezTo>
                    <a:cubicBezTo>
                      <a:pt x="572" y="386"/>
                      <a:pt x="572" y="339"/>
                      <a:pt x="549" y="291"/>
                    </a:cubicBezTo>
                    <a:cubicBezTo>
                      <a:pt x="526" y="301"/>
                      <a:pt x="505" y="305"/>
                      <a:pt x="486" y="305"/>
                    </a:cubicBezTo>
                    <a:cubicBezTo>
                      <a:pt x="326" y="305"/>
                      <a:pt x="276" y="0"/>
                      <a:pt x="11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 name="Google Shape;3574;p35"/>
              <p:cNvSpPr/>
              <p:nvPr/>
            </p:nvSpPr>
            <p:spPr>
              <a:xfrm>
                <a:off x="171034" y="2768352"/>
                <a:ext cx="19188" cy="26700"/>
              </a:xfrm>
              <a:custGeom>
                <a:avLst/>
                <a:gdLst/>
                <a:ahLst/>
                <a:cxnLst/>
                <a:rect l="l" t="t" r="r" b="b"/>
                <a:pathLst>
                  <a:path w="608" h="846" extrusionOk="0">
                    <a:moveTo>
                      <a:pt x="144" y="0"/>
                    </a:moveTo>
                    <a:cubicBezTo>
                      <a:pt x="120" y="0"/>
                      <a:pt x="84" y="12"/>
                      <a:pt x="60" y="24"/>
                    </a:cubicBezTo>
                    <a:cubicBezTo>
                      <a:pt x="48" y="24"/>
                      <a:pt x="48" y="48"/>
                      <a:pt x="13" y="60"/>
                    </a:cubicBezTo>
                    <a:cubicBezTo>
                      <a:pt x="1" y="84"/>
                      <a:pt x="13" y="96"/>
                      <a:pt x="48" y="131"/>
                    </a:cubicBezTo>
                    <a:cubicBezTo>
                      <a:pt x="48" y="369"/>
                      <a:pt x="263" y="489"/>
                      <a:pt x="203" y="846"/>
                    </a:cubicBezTo>
                    <a:cubicBezTo>
                      <a:pt x="406" y="631"/>
                      <a:pt x="501" y="536"/>
                      <a:pt x="608" y="417"/>
                    </a:cubicBezTo>
                    <a:cubicBezTo>
                      <a:pt x="429" y="310"/>
                      <a:pt x="227" y="250"/>
                      <a:pt x="14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 name="Google Shape;3575;p35"/>
              <p:cNvSpPr/>
              <p:nvPr/>
            </p:nvSpPr>
            <p:spPr>
              <a:xfrm>
                <a:off x="13238" y="2749574"/>
                <a:ext cx="20325" cy="14518"/>
              </a:xfrm>
              <a:custGeom>
                <a:avLst/>
                <a:gdLst/>
                <a:ahLst/>
                <a:cxnLst/>
                <a:rect l="l" t="t" r="r" b="b"/>
                <a:pathLst>
                  <a:path w="644" h="460" extrusionOk="0">
                    <a:moveTo>
                      <a:pt x="167" y="0"/>
                    </a:moveTo>
                    <a:cubicBezTo>
                      <a:pt x="107" y="71"/>
                      <a:pt x="0" y="119"/>
                      <a:pt x="84" y="250"/>
                    </a:cubicBezTo>
                    <a:cubicBezTo>
                      <a:pt x="119" y="298"/>
                      <a:pt x="143" y="322"/>
                      <a:pt x="179" y="369"/>
                    </a:cubicBezTo>
                    <a:cubicBezTo>
                      <a:pt x="191" y="365"/>
                      <a:pt x="203" y="363"/>
                      <a:pt x="215" y="363"/>
                    </a:cubicBezTo>
                    <a:cubicBezTo>
                      <a:pt x="304" y="363"/>
                      <a:pt x="398" y="460"/>
                      <a:pt x="496" y="460"/>
                    </a:cubicBezTo>
                    <a:cubicBezTo>
                      <a:pt x="544" y="460"/>
                      <a:pt x="593" y="437"/>
                      <a:pt x="643" y="369"/>
                    </a:cubicBezTo>
                    <a:cubicBezTo>
                      <a:pt x="595" y="274"/>
                      <a:pt x="560" y="202"/>
                      <a:pt x="524" y="119"/>
                    </a:cubicBezTo>
                    <a:cubicBezTo>
                      <a:pt x="405" y="71"/>
                      <a:pt x="286" y="36"/>
                      <a:pt x="16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 name="Google Shape;3576;p35"/>
              <p:cNvSpPr/>
              <p:nvPr/>
            </p:nvSpPr>
            <p:spPr>
              <a:xfrm>
                <a:off x="274390" y="2637224"/>
                <a:ext cx="15812" cy="24427"/>
              </a:xfrm>
              <a:custGeom>
                <a:avLst/>
                <a:gdLst/>
                <a:ahLst/>
                <a:cxnLst/>
                <a:rect l="l" t="t" r="r" b="b"/>
                <a:pathLst>
                  <a:path w="501" h="774" extrusionOk="0">
                    <a:moveTo>
                      <a:pt x="417" y="0"/>
                    </a:moveTo>
                    <a:lnTo>
                      <a:pt x="417" y="0"/>
                    </a:lnTo>
                    <a:cubicBezTo>
                      <a:pt x="369" y="310"/>
                      <a:pt x="0" y="417"/>
                      <a:pt x="12" y="774"/>
                    </a:cubicBezTo>
                    <a:cubicBezTo>
                      <a:pt x="250" y="583"/>
                      <a:pt x="500" y="417"/>
                      <a:pt x="41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 name="Google Shape;3577;p35"/>
              <p:cNvSpPr/>
              <p:nvPr/>
            </p:nvSpPr>
            <p:spPr>
              <a:xfrm>
                <a:off x="206348" y="2651994"/>
                <a:ext cx="15843" cy="10068"/>
              </a:xfrm>
              <a:custGeom>
                <a:avLst/>
                <a:gdLst/>
                <a:ahLst/>
                <a:cxnLst/>
                <a:rect l="l" t="t" r="r" b="b"/>
                <a:pathLst>
                  <a:path w="502" h="319" extrusionOk="0">
                    <a:moveTo>
                      <a:pt x="134" y="1"/>
                    </a:moveTo>
                    <a:cubicBezTo>
                      <a:pt x="97" y="1"/>
                      <a:pt x="61" y="18"/>
                      <a:pt x="25" y="68"/>
                    </a:cubicBezTo>
                    <a:cubicBezTo>
                      <a:pt x="13" y="115"/>
                      <a:pt x="1" y="199"/>
                      <a:pt x="13" y="235"/>
                    </a:cubicBezTo>
                    <a:cubicBezTo>
                      <a:pt x="52" y="299"/>
                      <a:pt x="105" y="318"/>
                      <a:pt x="162" y="318"/>
                    </a:cubicBezTo>
                    <a:cubicBezTo>
                      <a:pt x="210" y="318"/>
                      <a:pt x="262" y="305"/>
                      <a:pt x="311" y="294"/>
                    </a:cubicBezTo>
                    <a:cubicBezTo>
                      <a:pt x="370" y="258"/>
                      <a:pt x="442" y="223"/>
                      <a:pt x="501" y="187"/>
                    </a:cubicBezTo>
                    <a:cubicBezTo>
                      <a:pt x="442" y="139"/>
                      <a:pt x="382" y="68"/>
                      <a:pt x="322" y="68"/>
                    </a:cubicBezTo>
                    <a:cubicBezTo>
                      <a:pt x="256" y="46"/>
                      <a:pt x="194" y="1"/>
                      <a:pt x="13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 name="Google Shape;3578;p35"/>
              <p:cNvSpPr/>
              <p:nvPr/>
            </p:nvSpPr>
            <p:spPr>
              <a:xfrm>
                <a:off x="231533" y="2787130"/>
                <a:ext cx="13571" cy="11014"/>
              </a:xfrm>
              <a:custGeom>
                <a:avLst/>
                <a:gdLst/>
                <a:ahLst/>
                <a:cxnLst/>
                <a:rect l="l" t="t" r="r" b="b"/>
                <a:pathLst>
                  <a:path w="430" h="349" extrusionOk="0">
                    <a:moveTo>
                      <a:pt x="331" y="0"/>
                    </a:moveTo>
                    <a:cubicBezTo>
                      <a:pt x="186" y="0"/>
                      <a:pt x="89" y="89"/>
                      <a:pt x="1" y="227"/>
                    </a:cubicBezTo>
                    <a:cubicBezTo>
                      <a:pt x="1" y="239"/>
                      <a:pt x="60" y="346"/>
                      <a:pt x="108" y="346"/>
                    </a:cubicBezTo>
                    <a:cubicBezTo>
                      <a:pt x="120" y="347"/>
                      <a:pt x="132" y="348"/>
                      <a:pt x="143" y="348"/>
                    </a:cubicBezTo>
                    <a:cubicBezTo>
                      <a:pt x="307" y="348"/>
                      <a:pt x="374" y="191"/>
                      <a:pt x="429" y="13"/>
                    </a:cubicBezTo>
                    <a:cubicBezTo>
                      <a:pt x="394" y="4"/>
                      <a:pt x="361" y="0"/>
                      <a:pt x="33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 name="Google Shape;3579;p35"/>
              <p:cNvSpPr/>
              <p:nvPr/>
            </p:nvSpPr>
            <p:spPr>
              <a:xfrm>
                <a:off x="38012" y="2721392"/>
                <a:ext cx="13571" cy="10604"/>
              </a:xfrm>
              <a:custGeom>
                <a:avLst/>
                <a:gdLst/>
                <a:ahLst/>
                <a:cxnLst/>
                <a:rect l="l" t="t" r="r" b="b"/>
                <a:pathLst>
                  <a:path w="430" h="336" extrusionOk="0">
                    <a:moveTo>
                      <a:pt x="49" y="0"/>
                    </a:moveTo>
                    <a:lnTo>
                      <a:pt x="49" y="131"/>
                    </a:lnTo>
                    <a:lnTo>
                      <a:pt x="1" y="179"/>
                    </a:lnTo>
                    <a:cubicBezTo>
                      <a:pt x="1" y="202"/>
                      <a:pt x="13" y="238"/>
                      <a:pt x="61" y="250"/>
                    </a:cubicBezTo>
                    <a:cubicBezTo>
                      <a:pt x="140" y="295"/>
                      <a:pt x="227" y="335"/>
                      <a:pt x="297" y="335"/>
                    </a:cubicBezTo>
                    <a:cubicBezTo>
                      <a:pt x="374" y="335"/>
                      <a:pt x="430" y="287"/>
                      <a:pt x="430" y="143"/>
                    </a:cubicBezTo>
                    <a:cubicBezTo>
                      <a:pt x="430" y="54"/>
                      <a:pt x="395" y="32"/>
                      <a:pt x="346" y="32"/>
                    </a:cubicBezTo>
                    <a:cubicBezTo>
                      <a:pt x="294" y="32"/>
                      <a:pt x="224" y="58"/>
                      <a:pt x="162" y="58"/>
                    </a:cubicBezTo>
                    <a:cubicBezTo>
                      <a:pt x="118" y="58"/>
                      <a:pt x="77" y="45"/>
                      <a:pt x="4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 name="Google Shape;3580;p35"/>
              <p:cNvSpPr/>
              <p:nvPr/>
            </p:nvSpPr>
            <p:spPr>
              <a:xfrm>
                <a:off x="304434" y="2548922"/>
                <a:ext cx="18431" cy="9026"/>
              </a:xfrm>
              <a:custGeom>
                <a:avLst/>
                <a:gdLst/>
                <a:ahLst/>
                <a:cxnLst/>
                <a:rect l="l" t="t" r="r" b="b"/>
                <a:pathLst>
                  <a:path w="584" h="286" extrusionOk="0">
                    <a:moveTo>
                      <a:pt x="584" y="0"/>
                    </a:moveTo>
                    <a:lnTo>
                      <a:pt x="584" y="0"/>
                    </a:lnTo>
                    <a:cubicBezTo>
                      <a:pt x="486" y="8"/>
                      <a:pt x="393" y="89"/>
                      <a:pt x="303" y="89"/>
                    </a:cubicBezTo>
                    <a:cubicBezTo>
                      <a:pt x="261" y="89"/>
                      <a:pt x="220" y="72"/>
                      <a:pt x="179" y="24"/>
                    </a:cubicBezTo>
                    <a:lnTo>
                      <a:pt x="179" y="24"/>
                    </a:lnTo>
                    <a:cubicBezTo>
                      <a:pt x="1" y="238"/>
                      <a:pt x="131" y="274"/>
                      <a:pt x="286" y="286"/>
                    </a:cubicBezTo>
                    <a:cubicBezTo>
                      <a:pt x="429" y="262"/>
                      <a:pt x="584" y="250"/>
                      <a:pt x="58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 name="Google Shape;3581;p35"/>
              <p:cNvSpPr/>
              <p:nvPr/>
            </p:nvSpPr>
            <p:spPr>
              <a:xfrm>
                <a:off x="220645" y="2597744"/>
                <a:ext cx="8679" cy="19946"/>
              </a:xfrm>
              <a:custGeom>
                <a:avLst/>
                <a:gdLst/>
                <a:ahLst/>
                <a:cxnLst/>
                <a:rect l="l" t="t" r="r" b="b"/>
                <a:pathLst>
                  <a:path w="275" h="632" extrusionOk="0">
                    <a:moveTo>
                      <a:pt x="155" y="1"/>
                    </a:moveTo>
                    <a:cubicBezTo>
                      <a:pt x="108" y="215"/>
                      <a:pt x="60" y="406"/>
                      <a:pt x="0" y="632"/>
                    </a:cubicBezTo>
                    <a:cubicBezTo>
                      <a:pt x="227" y="537"/>
                      <a:pt x="239" y="394"/>
                      <a:pt x="274" y="251"/>
                    </a:cubicBezTo>
                    <a:cubicBezTo>
                      <a:pt x="274" y="156"/>
                      <a:pt x="239" y="60"/>
                      <a:pt x="15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 name="Google Shape;3582;p35"/>
              <p:cNvSpPr/>
              <p:nvPr/>
            </p:nvSpPr>
            <p:spPr>
              <a:xfrm>
                <a:off x="146228" y="2569940"/>
                <a:ext cx="18084" cy="12435"/>
              </a:xfrm>
              <a:custGeom>
                <a:avLst/>
                <a:gdLst/>
                <a:ahLst/>
                <a:cxnLst/>
                <a:rect l="l" t="t" r="r" b="b"/>
                <a:pathLst>
                  <a:path w="573" h="394" extrusionOk="0">
                    <a:moveTo>
                      <a:pt x="299" y="1"/>
                    </a:moveTo>
                    <a:cubicBezTo>
                      <a:pt x="1" y="144"/>
                      <a:pt x="215" y="275"/>
                      <a:pt x="299" y="394"/>
                    </a:cubicBezTo>
                    <a:cubicBezTo>
                      <a:pt x="572" y="251"/>
                      <a:pt x="394" y="144"/>
                      <a:pt x="29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 name="Google Shape;3583;p35"/>
              <p:cNvSpPr/>
              <p:nvPr/>
            </p:nvSpPr>
            <p:spPr>
              <a:xfrm>
                <a:off x="159010" y="2764975"/>
                <a:ext cx="13950" cy="12782"/>
              </a:xfrm>
              <a:custGeom>
                <a:avLst/>
                <a:gdLst/>
                <a:ahLst/>
                <a:cxnLst/>
                <a:rect l="l" t="t" r="r" b="b"/>
                <a:pathLst>
                  <a:path w="442" h="405" extrusionOk="0">
                    <a:moveTo>
                      <a:pt x="215" y="0"/>
                    </a:moveTo>
                    <a:cubicBezTo>
                      <a:pt x="60" y="72"/>
                      <a:pt x="1" y="215"/>
                      <a:pt x="1" y="393"/>
                    </a:cubicBezTo>
                    <a:cubicBezTo>
                      <a:pt x="37" y="393"/>
                      <a:pt x="84" y="405"/>
                      <a:pt x="108" y="405"/>
                    </a:cubicBezTo>
                    <a:cubicBezTo>
                      <a:pt x="215" y="345"/>
                      <a:pt x="334" y="298"/>
                      <a:pt x="441" y="238"/>
                    </a:cubicBezTo>
                    <a:lnTo>
                      <a:pt x="441" y="131"/>
                    </a:lnTo>
                    <a:cubicBezTo>
                      <a:pt x="346" y="131"/>
                      <a:pt x="263" y="107"/>
                      <a:pt x="21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 name="Google Shape;3584;p35"/>
              <p:cNvSpPr/>
              <p:nvPr/>
            </p:nvSpPr>
            <p:spPr>
              <a:xfrm>
                <a:off x="153771" y="2658242"/>
                <a:ext cx="9531" cy="8900"/>
              </a:xfrm>
              <a:custGeom>
                <a:avLst/>
                <a:gdLst/>
                <a:ahLst/>
                <a:cxnLst/>
                <a:rect l="l" t="t" r="r" b="b"/>
                <a:pathLst>
                  <a:path w="302" h="282" extrusionOk="0">
                    <a:moveTo>
                      <a:pt x="131" y="1"/>
                    </a:moveTo>
                    <a:cubicBezTo>
                      <a:pt x="36" y="1"/>
                      <a:pt x="0" y="48"/>
                      <a:pt x="36" y="108"/>
                    </a:cubicBezTo>
                    <a:cubicBezTo>
                      <a:pt x="72" y="179"/>
                      <a:pt x="131" y="251"/>
                      <a:pt x="191" y="275"/>
                    </a:cubicBezTo>
                    <a:cubicBezTo>
                      <a:pt x="206" y="279"/>
                      <a:pt x="218" y="281"/>
                      <a:pt x="229" y="281"/>
                    </a:cubicBezTo>
                    <a:cubicBezTo>
                      <a:pt x="301" y="281"/>
                      <a:pt x="272" y="182"/>
                      <a:pt x="262" y="120"/>
                    </a:cubicBezTo>
                    <a:cubicBezTo>
                      <a:pt x="250" y="37"/>
                      <a:pt x="191" y="1"/>
                      <a:pt x="13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 name="Google Shape;3585;p35"/>
              <p:cNvSpPr/>
              <p:nvPr/>
            </p:nvSpPr>
            <p:spPr>
              <a:xfrm>
                <a:off x="140611" y="2634100"/>
                <a:ext cx="13192" cy="5397"/>
              </a:xfrm>
              <a:custGeom>
                <a:avLst/>
                <a:gdLst/>
                <a:ahLst/>
                <a:cxnLst/>
                <a:rect l="l" t="t" r="r" b="b"/>
                <a:pathLst>
                  <a:path w="418" h="171" extrusionOk="0">
                    <a:moveTo>
                      <a:pt x="270" y="1"/>
                    </a:moveTo>
                    <a:cubicBezTo>
                      <a:pt x="196" y="1"/>
                      <a:pt x="112" y="44"/>
                      <a:pt x="0" y="171"/>
                    </a:cubicBezTo>
                    <a:cubicBezTo>
                      <a:pt x="39" y="156"/>
                      <a:pt x="76" y="151"/>
                      <a:pt x="111" y="151"/>
                    </a:cubicBezTo>
                    <a:cubicBezTo>
                      <a:pt x="173" y="151"/>
                      <a:pt x="228" y="166"/>
                      <a:pt x="276" y="166"/>
                    </a:cubicBezTo>
                    <a:cubicBezTo>
                      <a:pt x="333" y="166"/>
                      <a:pt x="381" y="145"/>
                      <a:pt x="417" y="51"/>
                    </a:cubicBezTo>
                    <a:cubicBezTo>
                      <a:pt x="368" y="22"/>
                      <a:pt x="321" y="1"/>
                      <a:pt x="27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 name="Google Shape;3586;p35"/>
              <p:cNvSpPr/>
              <p:nvPr/>
            </p:nvSpPr>
            <p:spPr>
              <a:xfrm>
                <a:off x="290169" y="2538002"/>
                <a:ext cx="9026" cy="10257"/>
              </a:xfrm>
              <a:custGeom>
                <a:avLst/>
                <a:gdLst/>
                <a:ahLst/>
                <a:cxnLst/>
                <a:rect l="l" t="t" r="r" b="b"/>
                <a:pathLst>
                  <a:path w="286" h="325" extrusionOk="0">
                    <a:moveTo>
                      <a:pt x="286" y="1"/>
                    </a:moveTo>
                    <a:cubicBezTo>
                      <a:pt x="179" y="96"/>
                      <a:pt x="0" y="72"/>
                      <a:pt x="24" y="322"/>
                    </a:cubicBezTo>
                    <a:cubicBezTo>
                      <a:pt x="37" y="324"/>
                      <a:pt x="49" y="324"/>
                      <a:pt x="61" y="324"/>
                    </a:cubicBezTo>
                    <a:cubicBezTo>
                      <a:pt x="242" y="324"/>
                      <a:pt x="275" y="157"/>
                      <a:pt x="28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 name="Google Shape;3587;p35"/>
              <p:cNvSpPr/>
              <p:nvPr/>
            </p:nvSpPr>
            <p:spPr>
              <a:xfrm>
                <a:off x="216163" y="2783721"/>
                <a:ext cx="9026" cy="8048"/>
              </a:xfrm>
              <a:custGeom>
                <a:avLst/>
                <a:gdLst/>
                <a:ahLst/>
                <a:cxnLst/>
                <a:rect l="l" t="t" r="r" b="b"/>
                <a:pathLst>
                  <a:path w="286" h="255" extrusionOk="0">
                    <a:moveTo>
                      <a:pt x="143" y="0"/>
                    </a:moveTo>
                    <a:cubicBezTo>
                      <a:pt x="143" y="0"/>
                      <a:pt x="142" y="1"/>
                      <a:pt x="142" y="2"/>
                    </a:cubicBezTo>
                    <a:cubicBezTo>
                      <a:pt x="83" y="49"/>
                      <a:pt x="47" y="109"/>
                      <a:pt x="11" y="168"/>
                    </a:cubicBezTo>
                    <a:cubicBezTo>
                      <a:pt x="1" y="168"/>
                      <a:pt x="67" y="255"/>
                      <a:pt x="98" y="255"/>
                    </a:cubicBezTo>
                    <a:cubicBezTo>
                      <a:pt x="101" y="255"/>
                      <a:pt x="104" y="254"/>
                      <a:pt x="107" y="252"/>
                    </a:cubicBezTo>
                    <a:cubicBezTo>
                      <a:pt x="166" y="240"/>
                      <a:pt x="202" y="180"/>
                      <a:pt x="285" y="121"/>
                    </a:cubicBezTo>
                    <a:cubicBezTo>
                      <a:pt x="208" y="65"/>
                      <a:pt x="151" y="0"/>
                      <a:pt x="14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 name="Google Shape;3588;p35"/>
              <p:cNvSpPr/>
              <p:nvPr/>
            </p:nvSpPr>
            <p:spPr>
              <a:xfrm>
                <a:off x="264259" y="2661209"/>
                <a:ext cx="10509" cy="8363"/>
              </a:xfrm>
              <a:custGeom>
                <a:avLst/>
                <a:gdLst/>
                <a:ahLst/>
                <a:cxnLst/>
                <a:rect l="l" t="t" r="r" b="b"/>
                <a:pathLst>
                  <a:path w="333" h="265" extrusionOk="0">
                    <a:moveTo>
                      <a:pt x="110" y="0"/>
                    </a:moveTo>
                    <a:cubicBezTo>
                      <a:pt x="35" y="0"/>
                      <a:pt x="0" y="45"/>
                      <a:pt x="107" y="264"/>
                    </a:cubicBezTo>
                    <a:lnTo>
                      <a:pt x="333" y="264"/>
                    </a:lnTo>
                    <a:lnTo>
                      <a:pt x="333" y="14"/>
                    </a:lnTo>
                    <a:cubicBezTo>
                      <a:pt x="320" y="19"/>
                      <a:pt x="304" y="21"/>
                      <a:pt x="287" y="21"/>
                    </a:cubicBezTo>
                    <a:cubicBezTo>
                      <a:pt x="231" y="21"/>
                      <a:pt x="161" y="0"/>
                      <a:pt x="11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 name="Google Shape;3589;p35"/>
              <p:cNvSpPr/>
              <p:nvPr/>
            </p:nvSpPr>
            <p:spPr>
              <a:xfrm>
                <a:off x="190569" y="2773780"/>
                <a:ext cx="11330" cy="7764"/>
              </a:xfrm>
              <a:custGeom>
                <a:avLst/>
                <a:gdLst/>
                <a:ahLst/>
                <a:cxnLst/>
                <a:rect l="l" t="t" r="r" b="b"/>
                <a:pathLst>
                  <a:path w="359" h="246" extrusionOk="0">
                    <a:moveTo>
                      <a:pt x="236" y="1"/>
                    </a:moveTo>
                    <a:cubicBezTo>
                      <a:pt x="113" y="1"/>
                      <a:pt x="19" y="36"/>
                      <a:pt x="1" y="245"/>
                    </a:cubicBezTo>
                    <a:cubicBezTo>
                      <a:pt x="144" y="209"/>
                      <a:pt x="275" y="197"/>
                      <a:pt x="358" y="7"/>
                    </a:cubicBezTo>
                    <a:cubicBezTo>
                      <a:pt x="316" y="4"/>
                      <a:pt x="274" y="1"/>
                      <a:pt x="23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 name="Google Shape;3590;p35"/>
              <p:cNvSpPr/>
              <p:nvPr/>
            </p:nvSpPr>
            <p:spPr>
              <a:xfrm>
                <a:off x="299921" y="2570698"/>
                <a:ext cx="7164" cy="5744"/>
              </a:xfrm>
              <a:custGeom>
                <a:avLst/>
                <a:gdLst/>
                <a:ahLst/>
                <a:cxnLst/>
                <a:rect l="l" t="t" r="r" b="b"/>
                <a:pathLst>
                  <a:path w="227" h="182" extrusionOk="0">
                    <a:moveTo>
                      <a:pt x="203" y="1"/>
                    </a:moveTo>
                    <a:cubicBezTo>
                      <a:pt x="144" y="1"/>
                      <a:pt x="84" y="1"/>
                      <a:pt x="48" y="36"/>
                    </a:cubicBezTo>
                    <a:cubicBezTo>
                      <a:pt x="1" y="96"/>
                      <a:pt x="36" y="179"/>
                      <a:pt x="96" y="179"/>
                    </a:cubicBezTo>
                    <a:cubicBezTo>
                      <a:pt x="101" y="181"/>
                      <a:pt x="106" y="181"/>
                      <a:pt x="111" y="181"/>
                    </a:cubicBezTo>
                    <a:cubicBezTo>
                      <a:pt x="154" y="181"/>
                      <a:pt x="195" y="141"/>
                      <a:pt x="227" y="120"/>
                    </a:cubicBezTo>
                    <a:cubicBezTo>
                      <a:pt x="215" y="72"/>
                      <a:pt x="203" y="1"/>
                      <a:pt x="20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 name="Google Shape;3591;p35"/>
              <p:cNvSpPr/>
              <p:nvPr/>
            </p:nvSpPr>
            <p:spPr>
              <a:xfrm>
                <a:off x="293167" y="2644356"/>
                <a:ext cx="6028" cy="7922"/>
              </a:xfrm>
              <a:custGeom>
                <a:avLst/>
                <a:gdLst/>
                <a:ahLst/>
                <a:cxnLst/>
                <a:rect l="l" t="t" r="r" b="b"/>
                <a:pathLst>
                  <a:path w="191" h="251" extrusionOk="0">
                    <a:moveTo>
                      <a:pt x="60" y="0"/>
                    </a:moveTo>
                    <a:cubicBezTo>
                      <a:pt x="48" y="48"/>
                      <a:pt x="0" y="84"/>
                      <a:pt x="0" y="131"/>
                    </a:cubicBezTo>
                    <a:cubicBezTo>
                      <a:pt x="0" y="179"/>
                      <a:pt x="60" y="203"/>
                      <a:pt x="84" y="250"/>
                    </a:cubicBezTo>
                    <a:cubicBezTo>
                      <a:pt x="119" y="203"/>
                      <a:pt x="143" y="179"/>
                      <a:pt x="191" y="119"/>
                    </a:cubicBezTo>
                    <a:cubicBezTo>
                      <a:pt x="131" y="72"/>
                      <a:pt x="107" y="48"/>
                      <a:pt x="6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 name="Google Shape;3592;p35"/>
              <p:cNvSpPr/>
              <p:nvPr/>
            </p:nvSpPr>
            <p:spPr>
              <a:xfrm>
                <a:off x="248827" y="2767973"/>
                <a:ext cx="7543" cy="7101"/>
              </a:xfrm>
              <a:custGeom>
                <a:avLst/>
                <a:gdLst/>
                <a:ahLst/>
                <a:cxnLst/>
                <a:rect l="l" t="t" r="r" b="b"/>
                <a:pathLst>
                  <a:path w="239" h="225" extrusionOk="0">
                    <a:moveTo>
                      <a:pt x="196" y="0"/>
                    </a:moveTo>
                    <a:cubicBezTo>
                      <a:pt x="185" y="0"/>
                      <a:pt x="172" y="4"/>
                      <a:pt x="155" y="12"/>
                    </a:cubicBezTo>
                    <a:cubicBezTo>
                      <a:pt x="108" y="24"/>
                      <a:pt x="48" y="60"/>
                      <a:pt x="24" y="96"/>
                    </a:cubicBezTo>
                    <a:cubicBezTo>
                      <a:pt x="0" y="108"/>
                      <a:pt x="48" y="203"/>
                      <a:pt x="84" y="215"/>
                    </a:cubicBezTo>
                    <a:cubicBezTo>
                      <a:pt x="99" y="221"/>
                      <a:pt x="113" y="224"/>
                      <a:pt x="126" y="224"/>
                    </a:cubicBezTo>
                    <a:cubicBezTo>
                      <a:pt x="184" y="224"/>
                      <a:pt x="219" y="164"/>
                      <a:pt x="239" y="96"/>
                    </a:cubicBezTo>
                    <a:cubicBezTo>
                      <a:pt x="239" y="41"/>
                      <a:pt x="232" y="0"/>
                      <a:pt x="19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 name="Google Shape;3593;p35"/>
              <p:cNvSpPr/>
              <p:nvPr/>
            </p:nvSpPr>
            <p:spPr>
              <a:xfrm>
                <a:off x="166900" y="2560788"/>
                <a:ext cx="9815" cy="7038"/>
              </a:xfrm>
              <a:custGeom>
                <a:avLst/>
                <a:gdLst/>
                <a:ahLst/>
                <a:cxnLst/>
                <a:rect l="l" t="t" r="r" b="b"/>
                <a:pathLst>
                  <a:path w="311" h="223" extrusionOk="0">
                    <a:moveTo>
                      <a:pt x="89" y="0"/>
                    </a:moveTo>
                    <a:cubicBezTo>
                      <a:pt x="62" y="0"/>
                      <a:pt x="36" y="11"/>
                      <a:pt x="13" y="41"/>
                    </a:cubicBezTo>
                    <a:cubicBezTo>
                      <a:pt x="1" y="53"/>
                      <a:pt x="37" y="172"/>
                      <a:pt x="72" y="196"/>
                    </a:cubicBezTo>
                    <a:cubicBezTo>
                      <a:pt x="104" y="214"/>
                      <a:pt x="131" y="222"/>
                      <a:pt x="154" y="222"/>
                    </a:cubicBezTo>
                    <a:cubicBezTo>
                      <a:pt x="236" y="222"/>
                      <a:pt x="273" y="124"/>
                      <a:pt x="310" y="41"/>
                    </a:cubicBezTo>
                    <a:lnTo>
                      <a:pt x="310" y="41"/>
                    </a:lnTo>
                    <a:cubicBezTo>
                      <a:pt x="298" y="45"/>
                      <a:pt x="285" y="47"/>
                      <a:pt x="273" y="47"/>
                    </a:cubicBezTo>
                    <a:cubicBezTo>
                      <a:pt x="209" y="47"/>
                      <a:pt x="146" y="0"/>
                      <a:pt x="8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 name="Google Shape;3594;p35"/>
              <p:cNvSpPr/>
              <p:nvPr/>
            </p:nvSpPr>
            <p:spPr>
              <a:xfrm>
                <a:off x="210483" y="2804045"/>
                <a:ext cx="9500" cy="8048"/>
              </a:xfrm>
              <a:custGeom>
                <a:avLst/>
                <a:gdLst/>
                <a:ahLst/>
                <a:cxnLst/>
                <a:rect l="l" t="t" r="r" b="b"/>
                <a:pathLst>
                  <a:path w="301" h="255" extrusionOk="0">
                    <a:moveTo>
                      <a:pt x="120" y="0"/>
                    </a:moveTo>
                    <a:cubicBezTo>
                      <a:pt x="120" y="0"/>
                      <a:pt x="84" y="36"/>
                      <a:pt x="1" y="131"/>
                    </a:cubicBezTo>
                    <a:cubicBezTo>
                      <a:pt x="72" y="179"/>
                      <a:pt x="132" y="227"/>
                      <a:pt x="180" y="250"/>
                    </a:cubicBezTo>
                    <a:cubicBezTo>
                      <a:pt x="192" y="253"/>
                      <a:pt x="205" y="254"/>
                      <a:pt x="217" y="254"/>
                    </a:cubicBezTo>
                    <a:cubicBezTo>
                      <a:pt x="264" y="254"/>
                      <a:pt x="301" y="233"/>
                      <a:pt x="263" y="167"/>
                    </a:cubicBezTo>
                    <a:cubicBezTo>
                      <a:pt x="239" y="84"/>
                      <a:pt x="180" y="36"/>
                      <a:pt x="12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 name="Google Shape;3595;p35"/>
              <p:cNvSpPr/>
              <p:nvPr/>
            </p:nvSpPr>
            <p:spPr>
              <a:xfrm>
                <a:off x="71086" y="2641895"/>
                <a:ext cx="10573" cy="8111"/>
              </a:xfrm>
              <a:custGeom>
                <a:avLst/>
                <a:gdLst/>
                <a:ahLst/>
                <a:cxnLst/>
                <a:rect l="l" t="t" r="r" b="b"/>
                <a:pathLst>
                  <a:path w="335" h="257" extrusionOk="0">
                    <a:moveTo>
                      <a:pt x="167" y="1"/>
                    </a:moveTo>
                    <a:cubicBezTo>
                      <a:pt x="114" y="1"/>
                      <a:pt x="60" y="43"/>
                      <a:pt x="1" y="126"/>
                    </a:cubicBezTo>
                    <a:cubicBezTo>
                      <a:pt x="36" y="162"/>
                      <a:pt x="72" y="209"/>
                      <a:pt x="120" y="257"/>
                    </a:cubicBezTo>
                    <a:cubicBezTo>
                      <a:pt x="203" y="257"/>
                      <a:pt x="298" y="221"/>
                      <a:pt x="334" y="126"/>
                    </a:cubicBezTo>
                    <a:cubicBezTo>
                      <a:pt x="275" y="43"/>
                      <a:pt x="221" y="1"/>
                      <a:pt x="16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 name="Google Shape;3596;p35"/>
              <p:cNvSpPr/>
              <p:nvPr/>
            </p:nvSpPr>
            <p:spPr>
              <a:xfrm>
                <a:off x="217647" y="2760084"/>
                <a:ext cx="6785" cy="8300"/>
              </a:xfrm>
              <a:custGeom>
                <a:avLst/>
                <a:gdLst/>
                <a:ahLst/>
                <a:cxnLst/>
                <a:rect l="l" t="t" r="r" b="b"/>
                <a:pathLst>
                  <a:path w="215" h="263" extrusionOk="0">
                    <a:moveTo>
                      <a:pt x="157" y="0"/>
                    </a:moveTo>
                    <a:cubicBezTo>
                      <a:pt x="136" y="0"/>
                      <a:pt x="112" y="14"/>
                      <a:pt x="95" y="36"/>
                    </a:cubicBezTo>
                    <a:cubicBezTo>
                      <a:pt x="60" y="96"/>
                      <a:pt x="24" y="167"/>
                      <a:pt x="0" y="227"/>
                    </a:cubicBezTo>
                    <a:cubicBezTo>
                      <a:pt x="24" y="239"/>
                      <a:pt x="60" y="239"/>
                      <a:pt x="119" y="262"/>
                    </a:cubicBezTo>
                    <a:cubicBezTo>
                      <a:pt x="143" y="203"/>
                      <a:pt x="214" y="131"/>
                      <a:pt x="203" y="72"/>
                    </a:cubicBezTo>
                    <a:cubicBezTo>
                      <a:pt x="203" y="20"/>
                      <a:pt x="182" y="0"/>
                      <a:pt x="15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 name="Google Shape;3597;p35"/>
              <p:cNvSpPr/>
              <p:nvPr/>
            </p:nvSpPr>
            <p:spPr>
              <a:xfrm>
                <a:off x="29018" y="2725526"/>
                <a:ext cx="11298" cy="11677"/>
              </a:xfrm>
              <a:custGeom>
                <a:avLst/>
                <a:gdLst/>
                <a:ahLst/>
                <a:cxnLst/>
                <a:rect l="l" t="t" r="r" b="b"/>
                <a:pathLst>
                  <a:path w="358" h="370" extrusionOk="0">
                    <a:moveTo>
                      <a:pt x="334" y="0"/>
                    </a:moveTo>
                    <a:cubicBezTo>
                      <a:pt x="226" y="48"/>
                      <a:pt x="119" y="71"/>
                      <a:pt x="0" y="119"/>
                    </a:cubicBezTo>
                    <a:cubicBezTo>
                      <a:pt x="0" y="226"/>
                      <a:pt x="24" y="310"/>
                      <a:pt x="107" y="369"/>
                    </a:cubicBezTo>
                    <a:cubicBezTo>
                      <a:pt x="203" y="298"/>
                      <a:pt x="274" y="214"/>
                      <a:pt x="357" y="131"/>
                    </a:cubicBezTo>
                    <a:cubicBezTo>
                      <a:pt x="346" y="95"/>
                      <a:pt x="346" y="48"/>
                      <a:pt x="33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 name="Google Shape;3598;p35"/>
              <p:cNvSpPr/>
              <p:nvPr/>
            </p:nvSpPr>
            <p:spPr>
              <a:xfrm>
                <a:off x="253719" y="2586035"/>
                <a:ext cx="12056" cy="6470"/>
              </a:xfrm>
              <a:custGeom>
                <a:avLst/>
                <a:gdLst/>
                <a:ahLst/>
                <a:cxnLst/>
                <a:rect l="l" t="t" r="r" b="b"/>
                <a:pathLst>
                  <a:path w="382" h="205" extrusionOk="0">
                    <a:moveTo>
                      <a:pt x="97" y="1"/>
                    </a:moveTo>
                    <a:cubicBezTo>
                      <a:pt x="64" y="1"/>
                      <a:pt x="32" y="3"/>
                      <a:pt x="0" y="3"/>
                    </a:cubicBezTo>
                    <a:cubicBezTo>
                      <a:pt x="91" y="103"/>
                      <a:pt x="173" y="204"/>
                      <a:pt x="304" y="204"/>
                    </a:cubicBezTo>
                    <a:cubicBezTo>
                      <a:pt x="328" y="204"/>
                      <a:pt x="354" y="201"/>
                      <a:pt x="381" y="193"/>
                    </a:cubicBezTo>
                    <a:cubicBezTo>
                      <a:pt x="309" y="21"/>
                      <a:pt x="202" y="1"/>
                      <a:pt x="9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 name="Google Shape;3599;p35"/>
              <p:cNvSpPr/>
              <p:nvPr/>
            </p:nvSpPr>
            <p:spPr>
              <a:xfrm>
                <a:off x="43283" y="2667836"/>
                <a:ext cx="13950" cy="9689"/>
              </a:xfrm>
              <a:custGeom>
                <a:avLst/>
                <a:gdLst/>
                <a:ahLst/>
                <a:cxnLst/>
                <a:rect l="l" t="t" r="r" b="b"/>
                <a:pathLst>
                  <a:path w="442" h="307" extrusionOk="0">
                    <a:moveTo>
                      <a:pt x="164" y="1"/>
                    </a:moveTo>
                    <a:cubicBezTo>
                      <a:pt x="109" y="1"/>
                      <a:pt x="54" y="14"/>
                      <a:pt x="1" y="54"/>
                    </a:cubicBezTo>
                    <a:cubicBezTo>
                      <a:pt x="80" y="199"/>
                      <a:pt x="162" y="307"/>
                      <a:pt x="244" y="307"/>
                    </a:cubicBezTo>
                    <a:cubicBezTo>
                      <a:pt x="311" y="307"/>
                      <a:pt x="377" y="235"/>
                      <a:pt x="441" y="54"/>
                    </a:cubicBezTo>
                    <a:cubicBezTo>
                      <a:pt x="351" y="39"/>
                      <a:pt x="257" y="1"/>
                      <a:pt x="16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 name="Google Shape;3600;p35"/>
              <p:cNvSpPr/>
              <p:nvPr/>
            </p:nvSpPr>
            <p:spPr>
              <a:xfrm>
                <a:off x="106780" y="2593262"/>
                <a:ext cx="19220" cy="12561"/>
              </a:xfrm>
              <a:custGeom>
                <a:avLst/>
                <a:gdLst/>
                <a:ahLst/>
                <a:cxnLst/>
                <a:rect l="l" t="t" r="r" b="b"/>
                <a:pathLst>
                  <a:path w="609" h="398" extrusionOk="0">
                    <a:moveTo>
                      <a:pt x="608" y="0"/>
                    </a:moveTo>
                    <a:cubicBezTo>
                      <a:pt x="509" y="74"/>
                      <a:pt x="428" y="93"/>
                      <a:pt x="357" y="93"/>
                    </a:cubicBezTo>
                    <a:cubicBezTo>
                      <a:pt x="285" y="93"/>
                      <a:pt x="224" y="74"/>
                      <a:pt x="168" y="74"/>
                    </a:cubicBezTo>
                    <a:cubicBezTo>
                      <a:pt x="118" y="74"/>
                      <a:pt x="72" y="88"/>
                      <a:pt x="25" y="143"/>
                    </a:cubicBezTo>
                    <a:cubicBezTo>
                      <a:pt x="1" y="167"/>
                      <a:pt x="25" y="322"/>
                      <a:pt x="72" y="357"/>
                    </a:cubicBezTo>
                    <a:cubicBezTo>
                      <a:pt x="116" y="384"/>
                      <a:pt x="155" y="397"/>
                      <a:pt x="193" y="397"/>
                    </a:cubicBezTo>
                    <a:cubicBezTo>
                      <a:pt x="322" y="397"/>
                      <a:pt x="433" y="248"/>
                      <a:pt x="60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 name="Google Shape;3601;p35"/>
              <p:cNvSpPr/>
              <p:nvPr/>
            </p:nvSpPr>
            <p:spPr>
              <a:xfrm>
                <a:off x="7716" y="2748912"/>
                <a:ext cx="10068" cy="12340"/>
              </a:xfrm>
              <a:custGeom>
                <a:avLst/>
                <a:gdLst/>
                <a:ahLst/>
                <a:cxnLst/>
                <a:rect l="l" t="t" r="r" b="b"/>
                <a:pathLst>
                  <a:path w="319" h="391" extrusionOk="0">
                    <a:moveTo>
                      <a:pt x="199" y="1"/>
                    </a:moveTo>
                    <a:cubicBezTo>
                      <a:pt x="0" y="1"/>
                      <a:pt x="191" y="276"/>
                      <a:pt x="139" y="390"/>
                    </a:cubicBezTo>
                    <a:cubicBezTo>
                      <a:pt x="175" y="343"/>
                      <a:pt x="223" y="319"/>
                      <a:pt x="247" y="271"/>
                    </a:cubicBezTo>
                    <a:cubicBezTo>
                      <a:pt x="282" y="188"/>
                      <a:pt x="294" y="104"/>
                      <a:pt x="318" y="21"/>
                    </a:cubicBezTo>
                    <a:cubicBezTo>
                      <a:pt x="268" y="7"/>
                      <a:pt x="229" y="1"/>
                      <a:pt x="19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 name="Google Shape;3602;p35"/>
              <p:cNvSpPr/>
              <p:nvPr/>
            </p:nvSpPr>
            <p:spPr>
              <a:xfrm>
                <a:off x="145124" y="2869909"/>
                <a:ext cx="7164" cy="10604"/>
              </a:xfrm>
              <a:custGeom>
                <a:avLst/>
                <a:gdLst/>
                <a:ahLst/>
                <a:cxnLst/>
                <a:rect l="l" t="t" r="r" b="b"/>
                <a:pathLst>
                  <a:path w="227" h="336" extrusionOk="0">
                    <a:moveTo>
                      <a:pt x="121" y="0"/>
                    </a:moveTo>
                    <a:cubicBezTo>
                      <a:pt x="93" y="0"/>
                      <a:pt x="54" y="23"/>
                      <a:pt x="0" y="80"/>
                    </a:cubicBezTo>
                    <a:lnTo>
                      <a:pt x="0" y="318"/>
                    </a:lnTo>
                    <a:cubicBezTo>
                      <a:pt x="27" y="330"/>
                      <a:pt x="50" y="335"/>
                      <a:pt x="71" y="335"/>
                    </a:cubicBezTo>
                    <a:cubicBezTo>
                      <a:pt x="137" y="335"/>
                      <a:pt x="182" y="286"/>
                      <a:pt x="226" y="223"/>
                    </a:cubicBezTo>
                    <a:cubicBezTo>
                      <a:pt x="201" y="123"/>
                      <a:pt x="188" y="0"/>
                      <a:pt x="12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03" name="Google Shape;3603;p35"/>
            <p:cNvGrpSpPr/>
            <p:nvPr/>
          </p:nvGrpSpPr>
          <p:grpSpPr>
            <a:xfrm>
              <a:off x="55423" y="2996548"/>
              <a:ext cx="308815" cy="302850"/>
              <a:chOff x="11724" y="2903078"/>
              <a:chExt cx="301019" cy="295205"/>
            </a:xfrm>
          </p:grpSpPr>
          <p:sp>
            <p:nvSpPr>
              <p:cNvPr id="3604" name="Google Shape;3604;p35"/>
              <p:cNvSpPr/>
              <p:nvPr/>
            </p:nvSpPr>
            <p:spPr>
              <a:xfrm>
                <a:off x="35393" y="2916838"/>
                <a:ext cx="277349" cy="270974"/>
              </a:xfrm>
              <a:custGeom>
                <a:avLst/>
                <a:gdLst/>
                <a:ahLst/>
                <a:cxnLst/>
                <a:rect l="l" t="t" r="r" b="b"/>
                <a:pathLst>
                  <a:path w="8788" h="8586" extrusionOk="0">
                    <a:moveTo>
                      <a:pt x="5180" y="3689"/>
                    </a:moveTo>
                    <a:lnTo>
                      <a:pt x="5180" y="3689"/>
                    </a:lnTo>
                    <a:cubicBezTo>
                      <a:pt x="5017" y="3736"/>
                      <a:pt x="5002" y="3942"/>
                      <a:pt x="4868" y="4029"/>
                    </a:cubicBezTo>
                    <a:lnTo>
                      <a:pt x="4868" y="4029"/>
                    </a:lnTo>
                    <a:cubicBezTo>
                      <a:pt x="4978" y="3925"/>
                      <a:pt x="4989" y="3712"/>
                      <a:pt x="5180" y="3689"/>
                    </a:cubicBezTo>
                    <a:close/>
                    <a:moveTo>
                      <a:pt x="7069" y="0"/>
                    </a:moveTo>
                    <a:cubicBezTo>
                      <a:pt x="6739" y="0"/>
                      <a:pt x="6427" y="150"/>
                      <a:pt x="6144" y="558"/>
                    </a:cubicBezTo>
                    <a:cubicBezTo>
                      <a:pt x="5799" y="891"/>
                      <a:pt x="6144" y="1213"/>
                      <a:pt x="6132" y="1534"/>
                    </a:cubicBezTo>
                    <a:cubicBezTo>
                      <a:pt x="6144" y="1558"/>
                      <a:pt x="6168" y="1594"/>
                      <a:pt x="6192" y="1618"/>
                    </a:cubicBezTo>
                    <a:cubicBezTo>
                      <a:pt x="6246" y="1720"/>
                      <a:pt x="6348" y="1725"/>
                      <a:pt x="6447" y="1725"/>
                    </a:cubicBezTo>
                    <a:cubicBezTo>
                      <a:pt x="6457" y="1725"/>
                      <a:pt x="6467" y="1725"/>
                      <a:pt x="6478" y="1725"/>
                    </a:cubicBezTo>
                    <a:cubicBezTo>
                      <a:pt x="6585" y="1725"/>
                      <a:pt x="6680" y="1731"/>
                      <a:pt x="6692" y="1868"/>
                    </a:cubicBezTo>
                    <a:cubicBezTo>
                      <a:pt x="6728" y="2201"/>
                      <a:pt x="6287" y="1891"/>
                      <a:pt x="6228" y="2189"/>
                    </a:cubicBezTo>
                    <a:cubicBezTo>
                      <a:pt x="6192" y="2368"/>
                      <a:pt x="6287" y="2487"/>
                      <a:pt x="6394" y="2606"/>
                    </a:cubicBezTo>
                    <a:cubicBezTo>
                      <a:pt x="6454" y="2665"/>
                      <a:pt x="6573" y="2725"/>
                      <a:pt x="6430" y="2808"/>
                    </a:cubicBezTo>
                    <a:cubicBezTo>
                      <a:pt x="6382" y="2829"/>
                      <a:pt x="6330" y="2865"/>
                      <a:pt x="6286" y="2865"/>
                    </a:cubicBezTo>
                    <a:cubicBezTo>
                      <a:pt x="6253" y="2865"/>
                      <a:pt x="6224" y="2845"/>
                      <a:pt x="6204" y="2784"/>
                    </a:cubicBezTo>
                    <a:cubicBezTo>
                      <a:pt x="6168" y="2677"/>
                      <a:pt x="6109" y="2606"/>
                      <a:pt x="6025" y="2570"/>
                    </a:cubicBezTo>
                    <a:cubicBezTo>
                      <a:pt x="5978" y="2570"/>
                      <a:pt x="5918" y="2570"/>
                      <a:pt x="5870" y="2582"/>
                    </a:cubicBezTo>
                    <a:cubicBezTo>
                      <a:pt x="5835" y="2606"/>
                      <a:pt x="5787" y="2630"/>
                      <a:pt x="5739" y="2665"/>
                    </a:cubicBezTo>
                    <a:cubicBezTo>
                      <a:pt x="5489" y="2856"/>
                      <a:pt x="5156" y="2737"/>
                      <a:pt x="4942" y="2999"/>
                    </a:cubicBezTo>
                    <a:cubicBezTo>
                      <a:pt x="4787" y="3320"/>
                      <a:pt x="4406" y="3213"/>
                      <a:pt x="4251" y="3511"/>
                    </a:cubicBezTo>
                    <a:cubicBezTo>
                      <a:pt x="4180" y="3654"/>
                      <a:pt x="4204" y="3796"/>
                      <a:pt x="4299" y="3927"/>
                    </a:cubicBezTo>
                    <a:cubicBezTo>
                      <a:pt x="4323" y="3975"/>
                      <a:pt x="4370" y="4011"/>
                      <a:pt x="4418" y="4046"/>
                    </a:cubicBezTo>
                    <a:cubicBezTo>
                      <a:pt x="4504" y="4082"/>
                      <a:pt x="4590" y="4136"/>
                      <a:pt x="4676" y="4136"/>
                    </a:cubicBezTo>
                    <a:cubicBezTo>
                      <a:pt x="4725" y="4136"/>
                      <a:pt x="4774" y="4119"/>
                      <a:pt x="4823" y="4072"/>
                    </a:cubicBezTo>
                    <a:lnTo>
                      <a:pt x="4823" y="4072"/>
                    </a:lnTo>
                    <a:cubicBezTo>
                      <a:pt x="4775" y="4154"/>
                      <a:pt x="4871" y="4264"/>
                      <a:pt x="4799" y="4356"/>
                    </a:cubicBezTo>
                    <a:cubicBezTo>
                      <a:pt x="4787" y="4404"/>
                      <a:pt x="4763" y="4427"/>
                      <a:pt x="4727" y="4475"/>
                    </a:cubicBezTo>
                    <a:cubicBezTo>
                      <a:pt x="4668" y="4582"/>
                      <a:pt x="4561" y="4654"/>
                      <a:pt x="4465" y="4713"/>
                    </a:cubicBezTo>
                    <a:cubicBezTo>
                      <a:pt x="4418" y="4749"/>
                      <a:pt x="4382" y="4785"/>
                      <a:pt x="4358" y="4832"/>
                    </a:cubicBezTo>
                    <a:cubicBezTo>
                      <a:pt x="4346" y="4939"/>
                      <a:pt x="4370" y="5047"/>
                      <a:pt x="4406" y="5142"/>
                    </a:cubicBezTo>
                    <a:cubicBezTo>
                      <a:pt x="4383" y="5187"/>
                      <a:pt x="4489" y="5286"/>
                      <a:pt x="4389" y="5286"/>
                    </a:cubicBezTo>
                    <a:cubicBezTo>
                      <a:pt x="4383" y="5286"/>
                      <a:pt x="4377" y="5285"/>
                      <a:pt x="4370" y="5285"/>
                    </a:cubicBezTo>
                    <a:cubicBezTo>
                      <a:pt x="4263" y="5261"/>
                      <a:pt x="4144" y="5189"/>
                      <a:pt x="4049" y="5130"/>
                    </a:cubicBezTo>
                    <a:cubicBezTo>
                      <a:pt x="4000" y="5116"/>
                      <a:pt x="3955" y="5110"/>
                      <a:pt x="3912" y="5110"/>
                    </a:cubicBezTo>
                    <a:cubicBezTo>
                      <a:pt x="3882" y="5110"/>
                      <a:pt x="3852" y="5113"/>
                      <a:pt x="3823" y="5118"/>
                    </a:cubicBezTo>
                    <a:cubicBezTo>
                      <a:pt x="3632" y="5201"/>
                      <a:pt x="3430" y="5261"/>
                      <a:pt x="3275" y="5428"/>
                    </a:cubicBezTo>
                    <a:cubicBezTo>
                      <a:pt x="3156" y="5654"/>
                      <a:pt x="3334" y="5999"/>
                      <a:pt x="3049" y="6142"/>
                    </a:cubicBezTo>
                    <a:cubicBezTo>
                      <a:pt x="3096" y="5892"/>
                      <a:pt x="3239" y="5654"/>
                      <a:pt x="3108" y="5380"/>
                    </a:cubicBezTo>
                    <a:cubicBezTo>
                      <a:pt x="3046" y="5298"/>
                      <a:pt x="2985" y="5259"/>
                      <a:pt x="2919" y="5259"/>
                    </a:cubicBezTo>
                    <a:cubicBezTo>
                      <a:pt x="2870" y="5259"/>
                      <a:pt x="2818" y="5280"/>
                      <a:pt x="2763" y="5320"/>
                    </a:cubicBezTo>
                    <a:cubicBezTo>
                      <a:pt x="2584" y="5535"/>
                      <a:pt x="2382" y="5642"/>
                      <a:pt x="2108" y="5666"/>
                    </a:cubicBezTo>
                    <a:cubicBezTo>
                      <a:pt x="2275" y="5499"/>
                      <a:pt x="2418" y="5404"/>
                      <a:pt x="2596" y="5356"/>
                    </a:cubicBezTo>
                    <a:cubicBezTo>
                      <a:pt x="2822" y="5178"/>
                      <a:pt x="3108" y="5249"/>
                      <a:pt x="3358" y="5178"/>
                    </a:cubicBezTo>
                    <a:cubicBezTo>
                      <a:pt x="3763" y="4761"/>
                      <a:pt x="3406" y="4713"/>
                      <a:pt x="3180" y="4630"/>
                    </a:cubicBezTo>
                    <a:cubicBezTo>
                      <a:pt x="3210" y="4627"/>
                      <a:pt x="3241" y="4626"/>
                      <a:pt x="3272" y="4626"/>
                    </a:cubicBezTo>
                    <a:cubicBezTo>
                      <a:pt x="3408" y="4626"/>
                      <a:pt x="3549" y="4648"/>
                      <a:pt x="3685" y="4648"/>
                    </a:cubicBezTo>
                    <a:cubicBezTo>
                      <a:pt x="3919" y="4648"/>
                      <a:pt x="4139" y="4584"/>
                      <a:pt x="4299" y="4237"/>
                    </a:cubicBezTo>
                    <a:cubicBezTo>
                      <a:pt x="4287" y="4046"/>
                      <a:pt x="4108" y="3927"/>
                      <a:pt x="4120" y="3737"/>
                    </a:cubicBezTo>
                    <a:cubicBezTo>
                      <a:pt x="4073" y="3526"/>
                      <a:pt x="4141" y="3213"/>
                      <a:pt x="3828" y="3213"/>
                    </a:cubicBezTo>
                    <a:cubicBezTo>
                      <a:pt x="3823" y="3213"/>
                      <a:pt x="3817" y="3213"/>
                      <a:pt x="3811" y="3213"/>
                    </a:cubicBezTo>
                    <a:cubicBezTo>
                      <a:pt x="3692" y="3237"/>
                      <a:pt x="3573" y="3273"/>
                      <a:pt x="3453" y="3332"/>
                    </a:cubicBezTo>
                    <a:cubicBezTo>
                      <a:pt x="3394" y="3392"/>
                      <a:pt x="3346" y="3439"/>
                      <a:pt x="3370" y="3534"/>
                    </a:cubicBezTo>
                    <a:cubicBezTo>
                      <a:pt x="3382" y="3618"/>
                      <a:pt x="3477" y="3570"/>
                      <a:pt x="3489" y="3654"/>
                    </a:cubicBezTo>
                    <a:cubicBezTo>
                      <a:pt x="3453" y="3642"/>
                      <a:pt x="3406" y="3594"/>
                      <a:pt x="3370" y="3558"/>
                    </a:cubicBezTo>
                    <a:cubicBezTo>
                      <a:pt x="3322" y="3534"/>
                      <a:pt x="3271" y="3527"/>
                      <a:pt x="3220" y="3527"/>
                    </a:cubicBezTo>
                    <a:cubicBezTo>
                      <a:pt x="3140" y="3527"/>
                      <a:pt x="3057" y="3544"/>
                      <a:pt x="2976" y="3544"/>
                    </a:cubicBezTo>
                    <a:cubicBezTo>
                      <a:pt x="2903" y="3544"/>
                      <a:pt x="2831" y="3530"/>
                      <a:pt x="2763" y="3475"/>
                    </a:cubicBezTo>
                    <a:cubicBezTo>
                      <a:pt x="2748" y="3474"/>
                      <a:pt x="2733" y="3473"/>
                      <a:pt x="2718" y="3473"/>
                    </a:cubicBezTo>
                    <a:cubicBezTo>
                      <a:pt x="2613" y="3473"/>
                      <a:pt x="2496" y="3501"/>
                      <a:pt x="2391" y="3501"/>
                    </a:cubicBezTo>
                    <a:cubicBezTo>
                      <a:pt x="2376" y="3501"/>
                      <a:pt x="2361" y="3500"/>
                      <a:pt x="2346" y="3499"/>
                    </a:cubicBezTo>
                    <a:cubicBezTo>
                      <a:pt x="2263" y="3499"/>
                      <a:pt x="2168" y="3534"/>
                      <a:pt x="2084" y="3582"/>
                    </a:cubicBezTo>
                    <a:cubicBezTo>
                      <a:pt x="1941" y="3677"/>
                      <a:pt x="1846" y="3761"/>
                      <a:pt x="1787" y="3927"/>
                    </a:cubicBezTo>
                    <a:cubicBezTo>
                      <a:pt x="1787" y="3987"/>
                      <a:pt x="1787" y="4035"/>
                      <a:pt x="1810" y="4070"/>
                    </a:cubicBezTo>
                    <a:cubicBezTo>
                      <a:pt x="1918" y="4130"/>
                      <a:pt x="1977" y="4213"/>
                      <a:pt x="1858" y="4308"/>
                    </a:cubicBezTo>
                    <a:cubicBezTo>
                      <a:pt x="1726" y="4561"/>
                      <a:pt x="1179" y="4702"/>
                      <a:pt x="1571" y="5096"/>
                    </a:cubicBezTo>
                    <a:lnTo>
                      <a:pt x="1571" y="5096"/>
                    </a:lnTo>
                    <a:cubicBezTo>
                      <a:pt x="1511" y="5043"/>
                      <a:pt x="1454" y="4999"/>
                      <a:pt x="1392" y="4999"/>
                    </a:cubicBezTo>
                    <a:cubicBezTo>
                      <a:pt x="1338" y="4999"/>
                      <a:pt x="1281" y="5032"/>
                      <a:pt x="1215" y="5118"/>
                    </a:cubicBezTo>
                    <a:cubicBezTo>
                      <a:pt x="1025" y="5606"/>
                      <a:pt x="691" y="5892"/>
                      <a:pt x="263" y="6070"/>
                    </a:cubicBezTo>
                    <a:cubicBezTo>
                      <a:pt x="203" y="6082"/>
                      <a:pt x="155" y="6118"/>
                      <a:pt x="120" y="6142"/>
                    </a:cubicBezTo>
                    <a:cubicBezTo>
                      <a:pt x="48" y="6201"/>
                      <a:pt x="13" y="6273"/>
                      <a:pt x="1" y="6368"/>
                    </a:cubicBezTo>
                    <a:cubicBezTo>
                      <a:pt x="24" y="6499"/>
                      <a:pt x="120" y="6547"/>
                      <a:pt x="215" y="6594"/>
                    </a:cubicBezTo>
                    <a:cubicBezTo>
                      <a:pt x="596" y="6713"/>
                      <a:pt x="394" y="6952"/>
                      <a:pt x="310" y="7166"/>
                    </a:cubicBezTo>
                    <a:cubicBezTo>
                      <a:pt x="298" y="7309"/>
                      <a:pt x="382" y="7380"/>
                      <a:pt x="453" y="7452"/>
                    </a:cubicBezTo>
                    <a:cubicBezTo>
                      <a:pt x="477" y="7487"/>
                      <a:pt x="489" y="7523"/>
                      <a:pt x="501" y="7571"/>
                    </a:cubicBezTo>
                    <a:cubicBezTo>
                      <a:pt x="567" y="7629"/>
                      <a:pt x="621" y="7652"/>
                      <a:pt x="670" y="7652"/>
                    </a:cubicBezTo>
                    <a:cubicBezTo>
                      <a:pt x="778" y="7652"/>
                      <a:pt x="854" y="7538"/>
                      <a:pt x="953" y="7464"/>
                    </a:cubicBezTo>
                    <a:cubicBezTo>
                      <a:pt x="1167" y="7749"/>
                      <a:pt x="1215" y="8106"/>
                      <a:pt x="1322" y="8440"/>
                    </a:cubicBezTo>
                    <a:cubicBezTo>
                      <a:pt x="1346" y="8499"/>
                      <a:pt x="1394" y="8535"/>
                      <a:pt x="1441" y="8571"/>
                    </a:cubicBezTo>
                    <a:cubicBezTo>
                      <a:pt x="1519" y="8581"/>
                      <a:pt x="1597" y="8586"/>
                      <a:pt x="1673" y="8586"/>
                    </a:cubicBezTo>
                    <a:cubicBezTo>
                      <a:pt x="2214" y="8586"/>
                      <a:pt x="2713" y="8343"/>
                      <a:pt x="3203" y="8083"/>
                    </a:cubicBezTo>
                    <a:cubicBezTo>
                      <a:pt x="3614" y="7683"/>
                      <a:pt x="3978" y="7161"/>
                      <a:pt x="4559" y="7161"/>
                    </a:cubicBezTo>
                    <a:cubicBezTo>
                      <a:pt x="4635" y="7161"/>
                      <a:pt x="4715" y="7170"/>
                      <a:pt x="4799" y="7190"/>
                    </a:cubicBezTo>
                    <a:cubicBezTo>
                      <a:pt x="4846" y="7166"/>
                      <a:pt x="4894" y="7142"/>
                      <a:pt x="4930" y="7106"/>
                    </a:cubicBezTo>
                    <a:cubicBezTo>
                      <a:pt x="5151" y="6996"/>
                      <a:pt x="5126" y="6503"/>
                      <a:pt x="5421" y="6503"/>
                    </a:cubicBezTo>
                    <a:cubicBezTo>
                      <a:pt x="5476" y="6503"/>
                      <a:pt x="5541" y="6520"/>
                      <a:pt x="5620" y="6559"/>
                    </a:cubicBezTo>
                    <a:cubicBezTo>
                      <a:pt x="6263" y="6332"/>
                      <a:pt x="6716" y="5820"/>
                      <a:pt x="7168" y="5285"/>
                    </a:cubicBezTo>
                    <a:cubicBezTo>
                      <a:pt x="7371" y="5070"/>
                      <a:pt x="7430" y="4725"/>
                      <a:pt x="7704" y="4582"/>
                    </a:cubicBezTo>
                    <a:cubicBezTo>
                      <a:pt x="7775" y="4344"/>
                      <a:pt x="7990" y="4189"/>
                      <a:pt x="8061" y="3939"/>
                    </a:cubicBezTo>
                    <a:cubicBezTo>
                      <a:pt x="8049" y="3892"/>
                      <a:pt x="8061" y="3868"/>
                      <a:pt x="8061" y="3820"/>
                    </a:cubicBezTo>
                    <a:cubicBezTo>
                      <a:pt x="8208" y="3757"/>
                      <a:pt x="7875" y="3381"/>
                      <a:pt x="8134" y="3381"/>
                    </a:cubicBezTo>
                    <a:cubicBezTo>
                      <a:pt x="8169" y="3381"/>
                      <a:pt x="8216" y="3388"/>
                      <a:pt x="8275" y="3403"/>
                    </a:cubicBezTo>
                    <a:cubicBezTo>
                      <a:pt x="8335" y="3392"/>
                      <a:pt x="8371" y="3356"/>
                      <a:pt x="8406" y="3320"/>
                    </a:cubicBezTo>
                    <a:cubicBezTo>
                      <a:pt x="8478" y="3142"/>
                      <a:pt x="8537" y="2963"/>
                      <a:pt x="8609" y="2784"/>
                    </a:cubicBezTo>
                    <a:lnTo>
                      <a:pt x="8609" y="2784"/>
                    </a:lnTo>
                    <a:lnTo>
                      <a:pt x="8597" y="2796"/>
                    </a:lnTo>
                    <a:cubicBezTo>
                      <a:pt x="8787" y="2606"/>
                      <a:pt x="8609" y="2332"/>
                      <a:pt x="8728" y="2130"/>
                    </a:cubicBezTo>
                    <a:cubicBezTo>
                      <a:pt x="8692" y="1951"/>
                      <a:pt x="8656" y="1749"/>
                      <a:pt x="8609" y="1570"/>
                    </a:cubicBezTo>
                    <a:cubicBezTo>
                      <a:pt x="8537" y="1368"/>
                      <a:pt x="8609" y="1070"/>
                      <a:pt x="8395" y="915"/>
                    </a:cubicBezTo>
                    <a:cubicBezTo>
                      <a:pt x="8335" y="653"/>
                      <a:pt x="8252" y="379"/>
                      <a:pt x="7990" y="284"/>
                    </a:cubicBezTo>
                    <a:cubicBezTo>
                      <a:pt x="7674" y="121"/>
                      <a:pt x="7364" y="0"/>
                      <a:pt x="706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 name="Google Shape;3605;p35"/>
              <p:cNvSpPr/>
              <p:nvPr/>
            </p:nvSpPr>
            <p:spPr>
              <a:xfrm>
                <a:off x="98132" y="2933690"/>
                <a:ext cx="103012" cy="99319"/>
              </a:xfrm>
              <a:custGeom>
                <a:avLst/>
                <a:gdLst/>
                <a:ahLst/>
                <a:cxnLst/>
                <a:rect l="l" t="t" r="r" b="b"/>
                <a:pathLst>
                  <a:path w="3264" h="3147" extrusionOk="0">
                    <a:moveTo>
                      <a:pt x="1727" y="0"/>
                    </a:moveTo>
                    <a:cubicBezTo>
                      <a:pt x="1680" y="24"/>
                      <a:pt x="1656" y="72"/>
                      <a:pt x="1608" y="95"/>
                    </a:cubicBezTo>
                    <a:cubicBezTo>
                      <a:pt x="1418" y="298"/>
                      <a:pt x="1049" y="441"/>
                      <a:pt x="1120" y="750"/>
                    </a:cubicBezTo>
                    <a:cubicBezTo>
                      <a:pt x="1171" y="953"/>
                      <a:pt x="1157" y="1011"/>
                      <a:pt x="1119" y="1011"/>
                    </a:cubicBezTo>
                    <a:cubicBezTo>
                      <a:pt x="1067" y="1011"/>
                      <a:pt x="970" y="906"/>
                      <a:pt x="925" y="906"/>
                    </a:cubicBezTo>
                    <a:cubicBezTo>
                      <a:pt x="917" y="906"/>
                      <a:pt x="910" y="909"/>
                      <a:pt x="906" y="917"/>
                    </a:cubicBezTo>
                    <a:cubicBezTo>
                      <a:pt x="870" y="929"/>
                      <a:pt x="834" y="964"/>
                      <a:pt x="811" y="1012"/>
                    </a:cubicBezTo>
                    <a:cubicBezTo>
                      <a:pt x="811" y="1048"/>
                      <a:pt x="846" y="1107"/>
                      <a:pt x="811" y="1143"/>
                    </a:cubicBezTo>
                    <a:cubicBezTo>
                      <a:pt x="803" y="1149"/>
                      <a:pt x="797" y="1151"/>
                      <a:pt x="791" y="1151"/>
                    </a:cubicBezTo>
                    <a:cubicBezTo>
                      <a:pt x="762" y="1151"/>
                      <a:pt x="756" y="1082"/>
                      <a:pt x="715" y="1072"/>
                    </a:cubicBezTo>
                    <a:cubicBezTo>
                      <a:pt x="699" y="1068"/>
                      <a:pt x="684" y="1066"/>
                      <a:pt x="669" y="1066"/>
                    </a:cubicBezTo>
                    <a:cubicBezTo>
                      <a:pt x="587" y="1066"/>
                      <a:pt x="526" y="1120"/>
                      <a:pt x="465" y="1191"/>
                    </a:cubicBezTo>
                    <a:cubicBezTo>
                      <a:pt x="406" y="1262"/>
                      <a:pt x="358" y="1369"/>
                      <a:pt x="358" y="1488"/>
                    </a:cubicBezTo>
                    <a:cubicBezTo>
                      <a:pt x="415" y="1682"/>
                      <a:pt x="385" y="1811"/>
                      <a:pt x="194" y="1811"/>
                    </a:cubicBezTo>
                    <a:cubicBezTo>
                      <a:pt x="185" y="1811"/>
                      <a:pt x="177" y="1810"/>
                      <a:pt x="168" y="1810"/>
                    </a:cubicBezTo>
                    <a:cubicBezTo>
                      <a:pt x="72" y="1822"/>
                      <a:pt x="25" y="1869"/>
                      <a:pt x="1" y="1965"/>
                    </a:cubicBezTo>
                    <a:cubicBezTo>
                      <a:pt x="1" y="2024"/>
                      <a:pt x="1" y="2072"/>
                      <a:pt x="13" y="2119"/>
                    </a:cubicBezTo>
                    <a:cubicBezTo>
                      <a:pt x="84" y="2310"/>
                      <a:pt x="227" y="2417"/>
                      <a:pt x="346" y="2572"/>
                    </a:cubicBezTo>
                    <a:cubicBezTo>
                      <a:pt x="418" y="2762"/>
                      <a:pt x="727" y="2691"/>
                      <a:pt x="715" y="2989"/>
                    </a:cubicBezTo>
                    <a:cubicBezTo>
                      <a:pt x="817" y="3101"/>
                      <a:pt x="920" y="3146"/>
                      <a:pt x="1021" y="3146"/>
                    </a:cubicBezTo>
                    <a:cubicBezTo>
                      <a:pt x="1143" y="3146"/>
                      <a:pt x="1265" y="3080"/>
                      <a:pt x="1382" y="2989"/>
                    </a:cubicBezTo>
                    <a:cubicBezTo>
                      <a:pt x="1418" y="2965"/>
                      <a:pt x="1465" y="2917"/>
                      <a:pt x="1489" y="2869"/>
                    </a:cubicBezTo>
                    <a:cubicBezTo>
                      <a:pt x="1549" y="2762"/>
                      <a:pt x="1668" y="2750"/>
                      <a:pt x="1799" y="2715"/>
                    </a:cubicBezTo>
                    <a:cubicBezTo>
                      <a:pt x="1846" y="2703"/>
                      <a:pt x="1882" y="2691"/>
                      <a:pt x="1918" y="2655"/>
                    </a:cubicBezTo>
                    <a:cubicBezTo>
                      <a:pt x="2025" y="2596"/>
                      <a:pt x="2108" y="2524"/>
                      <a:pt x="2216" y="2477"/>
                    </a:cubicBezTo>
                    <a:cubicBezTo>
                      <a:pt x="2288" y="2505"/>
                      <a:pt x="2357" y="2516"/>
                      <a:pt x="2425" y="2516"/>
                    </a:cubicBezTo>
                    <a:cubicBezTo>
                      <a:pt x="2615" y="2516"/>
                      <a:pt x="2790" y="2425"/>
                      <a:pt x="2966" y="2346"/>
                    </a:cubicBezTo>
                    <a:cubicBezTo>
                      <a:pt x="3168" y="2238"/>
                      <a:pt x="3097" y="2000"/>
                      <a:pt x="3156" y="1846"/>
                    </a:cubicBezTo>
                    <a:cubicBezTo>
                      <a:pt x="3263" y="1524"/>
                      <a:pt x="3049" y="1310"/>
                      <a:pt x="2989" y="1048"/>
                    </a:cubicBezTo>
                    <a:lnTo>
                      <a:pt x="2858" y="607"/>
                    </a:lnTo>
                    <a:cubicBezTo>
                      <a:pt x="2823" y="572"/>
                      <a:pt x="2787" y="548"/>
                      <a:pt x="2739" y="512"/>
                    </a:cubicBezTo>
                    <a:cubicBezTo>
                      <a:pt x="2684" y="472"/>
                      <a:pt x="2627" y="459"/>
                      <a:pt x="2569" y="459"/>
                    </a:cubicBezTo>
                    <a:cubicBezTo>
                      <a:pt x="2465" y="459"/>
                      <a:pt x="2359" y="501"/>
                      <a:pt x="2258" y="501"/>
                    </a:cubicBezTo>
                    <a:cubicBezTo>
                      <a:pt x="2198" y="501"/>
                      <a:pt x="2140" y="486"/>
                      <a:pt x="2085" y="441"/>
                    </a:cubicBezTo>
                    <a:cubicBezTo>
                      <a:pt x="1966" y="369"/>
                      <a:pt x="1858" y="262"/>
                      <a:pt x="1823" y="119"/>
                    </a:cubicBezTo>
                    <a:cubicBezTo>
                      <a:pt x="1799" y="72"/>
                      <a:pt x="1775" y="24"/>
                      <a:pt x="172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 name="Google Shape;3606;p35"/>
              <p:cNvSpPr/>
              <p:nvPr/>
            </p:nvSpPr>
            <p:spPr>
              <a:xfrm>
                <a:off x="182679" y="2907749"/>
                <a:ext cx="53400" cy="86632"/>
              </a:xfrm>
              <a:custGeom>
                <a:avLst/>
                <a:gdLst/>
                <a:ahLst/>
                <a:cxnLst/>
                <a:rect l="l" t="t" r="r" b="b"/>
                <a:pathLst>
                  <a:path w="1692" h="2745" extrusionOk="0">
                    <a:moveTo>
                      <a:pt x="1322" y="1"/>
                    </a:moveTo>
                    <a:cubicBezTo>
                      <a:pt x="1072" y="48"/>
                      <a:pt x="834" y="120"/>
                      <a:pt x="584" y="167"/>
                    </a:cubicBezTo>
                    <a:cubicBezTo>
                      <a:pt x="525" y="215"/>
                      <a:pt x="441" y="239"/>
                      <a:pt x="370" y="262"/>
                    </a:cubicBezTo>
                    <a:cubicBezTo>
                      <a:pt x="251" y="358"/>
                      <a:pt x="120" y="429"/>
                      <a:pt x="108" y="620"/>
                    </a:cubicBezTo>
                    <a:cubicBezTo>
                      <a:pt x="120" y="667"/>
                      <a:pt x="132" y="715"/>
                      <a:pt x="179" y="739"/>
                    </a:cubicBezTo>
                    <a:cubicBezTo>
                      <a:pt x="334" y="786"/>
                      <a:pt x="239" y="882"/>
                      <a:pt x="191" y="953"/>
                    </a:cubicBezTo>
                    <a:cubicBezTo>
                      <a:pt x="120" y="1096"/>
                      <a:pt x="1" y="1239"/>
                      <a:pt x="132" y="1429"/>
                    </a:cubicBezTo>
                    <a:cubicBezTo>
                      <a:pt x="184" y="1489"/>
                      <a:pt x="235" y="1510"/>
                      <a:pt x="284" y="1510"/>
                    </a:cubicBezTo>
                    <a:cubicBezTo>
                      <a:pt x="393" y="1510"/>
                      <a:pt x="494" y="1406"/>
                      <a:pt x="584" y="1382"/>
                    </a:cubicBezTo>
                    <a:lnTo>
                      <a:pt x="584" y="1382"/>
                    </a:lnTo>
                    <a:cubicBezTo>
                      <a:pt x="525" y="1572"/>
                      <a:pt x="168" y="1441"/>
                      <a:pt x="239" y="1798"/>
                    </a:cubicBezTo>
                    <a:cubicBezTo>
                      <a:pt x="251" y="1941"/>
                      <a:pt x="1" y="2096"/>
                      <a:pt x="156" y="2132"/>
                    </a:cubicBezTo>
                    <a:cubicBezTo>
                      <a:pt x="572" y="2191"/>
                      <a:pt x="275" y="2513"/>
                      <a:pt x="358" y="2679"/>
                    </a:cubicBezTo>
                    <a:cubicBezTo>
                      <a:pt x="406" y="2727"/>
                      <a:pt x="449" y="2744"/>
                      <a:pt x="490" y="2744"/>
                    </a:cubicBezTo>
                    <a:cubicBezTo>
                      <a:pt x="542" y="2744"/>
                      <a:pt x="591" y="2718"/>
                      <a:pt x="644" y="2691"/>
                    </a:cubicBezTo>
                    <a:cubicBezTo>
                      <a:pt x="799" y="2406"/>
                      <a:pt x="1072" y="2263"/>
                      <a:pt x="1322" y="2108"/>
                    </a:cubicBezTo>
                    <a:cubicBezTo>
                      <a:pt x="1394" y="2025"/>
                      <a:pt x="1430" y="1906"/>
                      <a:pt x="1418" y="1786"/>
                    </a:cubicBezTo>
                    <a:cubicBezTo>
                      <a:pt x="1477" y="1453"/>
                      <a:pt x="1227" y="1251"/>
                      <a:pt x="1192" y="953"/>
                    </a:cubicBezTo>
                    <a:cubicBezTo>
                      <a:pt x="1144" y="834"/>
                      <a:pt x="977" y="822"/>
                      <a:pt x="1013" y="655"/>
                    </a:cubicBezTo>
                    <a:cubicBezTo>
                      <a:pt x="1045" y="634"/>
                      <a:pt x="1076" y="626"/>
                      <a:pt x="1108" y="626"/>
                    </a:cubicBezTo>
                    <a:cubicBezTo>
                      <a:pt x="1223" y="626"/>
                      <a:pt x="1335" y="739"/>
                      <a:pt x="1450" y="739"/>
                    </a:cubicBezTo>
                    <a:cubicBezTo>
                      <a:pt x="1479" y="739"/>
                      <a:pt x="1508" y="732"/>
                      <a:pt x="1537" y="715"/>
                    </a:cubicBezTo>
                    <a:cubicBezTo>
                      <a:pt x="1692" y="382"/>
                      <a:pt x="1584" y="167"/>
                      <a:pt x="132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 name="Google Shape;3607;p35"/>
              <p:cNvSpPr/>
              <p:nvPr/>
            </p:nvSpPr>
            <p:spPr>
              <a:xfrm>
                <a:off x="29397" y="3021614"/>
                <a:ext cx="52989" cy="77038"/>
              </a:xfrm>
              <a:custGeom>
                <a:avLst/>
                <a:gdLst/>
                <a:ahLst/>
                <a:cxnLst/>
                <a:rect l="l" t="t" r="r" b="b"/>
                <a:pathLst>
                  <a:path w="1679" h="2441" extrusionOk="0">
                    <a:moveTo>
                      <a:pt x="679" y="214"/>
                    </a:moveTo>
                    <a:lnTo>
                      <a:pt x="679" y="214"/>
                    </a:lnTo>
                    <a:cubicBezTo>
                      <a:pt x="703" y="250"/>
                      <a:pt x="726" y="262"/>
                      <a:pt x="738" y="262"/>
                    </a:cubicBezTo>
                    <a:cubicBezTo>
                      <a:pt x="726" y="262"/>
                      <a:pt x="691" y="250"/>
                      <a:pt x="679" y="214"/>
                    </a:cubicBezTo>
                    <a:close/>
                    <a:moveTo>
                      <a:pt x="890" y="0"/>
                    </a:moveTo>
                    <a:cubicBezTo>
                      <a:pt x="856" y="0"/>
                      <a:pt x="821" y="4"/>
                      <a:pt x="786" y="12"/>
                    </a:cubicBezTo>
                    <a:cubicBezTo>
                      <a:pt x="667" y="24"/>
                      <a:pt x="691" y="131"/>
                      <a:pt x="679" y="214"/>
                    </a:cubicBezTo>
                    <a:cubicBezTo>
                      <a:pt x="322" y="441"/>
                      <a:pt x="262" y="917"/>
                      <a:pt x="0" y="1226"/>
                    </a:cubicBezTo>
                    <a:cubicBezTo>
                      <a:pt x="39" y="1343"/>
                      <a:pt x="109" y="1388"/>
                      <a:pt x="198" y="1388"/>
                    </a:cubicBezTo>
                    <a:cubicBezTo>
                      <a:pt x="219" y="1388"/>
                      <a:pt x="240" y="1386"/>
                      <a:pt x="262" y="1381"/>
                    </a:cubicBezTo>
                    <a:cubicBezTo>
                      <a:pt x="333" y="1365"/>
                      <a:pt x="393" y="1358"/>
                      <a:pt x="443" y="1358"/>
                    </a:cubicBezTo>
                    <a:cubicBezTo>
                      <a:pt x="726" y="1358"/>
                      <a:pt x="683" y="1601"/>
                      <a:pt x="572" y="1905"/>
                    </a:cubicBezTo>
                    <a:cubicBezTo>
                      <a:pt x="548" y="2036"/>
                      <a:pt x="548" y="2155"/>
                      <a:pt x="584" y="2274"/>
                    </a:cubicBezTo>
                    <a:cubicBezTo>
                      <a:pt x="631" y="2358"/>
                      <a:pt x="691" y="2417"/>
                      <a:pt x="786" y="2441"/>
                    </a:cubicBezTo>
                    <a:cubicBezTo>
                      <a:pt x="976" y="2405"/>
                      <a:pt x="1060" y="2262"/>
                      <a:pt x="1119" y="2060"/>
                    </a:cubicBezTo>
                    <a:cubicBezTo>
                      <a:pt x="1262" y="1691"/>
                      <a:pt x="1155" y="1226"/>
                      <a:pt x="1417" y="917"/>
                    </a:cubicBezTo>
                    <a:cubicBezTo>
                      <a:pt x="1679" y="607"/>
                      <a:pt x="1596" y="369"/>
                      <a:pt x="1381" y="131"/>
                    </a:cubicBezTo>
                    <a:cubicBezTo>
                      <a:pt x="1214" y="82"/>
                      <a:pt x="1055" y="0"/>
                      <a:pt x="89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 name="Google Shape;3608;p35"/>
              <p:cNvSpPr/>
              <p:nvPr/>
            </p:nvSpPr>
            <p:spPr>
              <a:xfrm>
                <a:off x="11724" y="3080756"/>
                <a:ext cx="44373" cy="59617"/>
              </a:xfrm>
              <a:custGeom>
                <a:avLst/>
                <a:gdLst/>
                <a:ahLst/>
                <a:cxnLst/>
                <a:rect l="l" t="t" r="r" b="b"/>
                <a:pathLst>
                  <a:path w="1406" h="1889" extrusionOk="0">
                    <a:moveTo>
                      <a:pt x="848" y="1"/>
                    </a:moveTo>
                    <a:cubicBezTo>
                      <a:pt x="734" y="1"/>
                      <a:pt x="658" y="238"/>
                      <a:pt x="547" y="238"/>
                    </a:cubicBezTo>
                    <a:cubicBezTo>
                      <a:pt x="506" y="238"/>
                      <a:pt x="460" y="205"/>
                      <a:pt x="405" y="114"/>
                    </a:cubicBezTo>
                    <a:cubicBezTo>
                      <a:pt x="370" y="103"/>
                      <a:pt x="358" y="67"/>
                      <a:pt x="346" y="55"/>
                    </a:cubicBezTo>
                    <a:cubicBezTo>
                      <a:pt x="191" y="210"/>
                      <a:pt x="251" y="412"/>
                      <a:pt x="215" y="591"/>
                    </a:cubicBezTo>
                    <a:cubicBezTo>
                      <a:pt x="179" y="805"/>
                      <a:pt x="96" y="996"/>
                      <a:pt x="108" y="1222"/>
                    </a:cubicBezTo>
                    <a:cubicBezTo>
                      <a:pt x="1" y="1662"/>
                      <a:pt x="334" y="1734"/>
                      <a:pt x="572" y="1889"/>
                    </a:cubicBezTo>
                    <a:cubicBezTo>
                      <a:pt x="596" y="1889"/>
                      <a:pt x="608" y="1877"/>
                      <a:pt x="643" y="1877"/>
                    </a:cubicBezTo>
                    <a:cubicBezTo>
                      <a:pt x="822" y="1722"/>
                      <a:pt x="1132" y="1638"/>
                      <a:pt x="965" y="1246"/>
                    </a:cubicBezTo>
                    <a:cubicBezTo>
                      <a:pt x="882" y="1246"/>
                      <a:pt x="798" y="1234"/>
                      <a:pt x="774" y="1115"/>
                    </a:cubicBezTo>
                    <a:cubicBezTo>
                      <a:pt x="751" y="1055"/>
                      <a:pt x="643" y="1019"/>
                      <a:pt x="727" y="936"/>
                    </a:cubicBezTo>
                    <a:cubicBezTo>
                      <a:pt x="756" y="906"/>
                      <a:pt x="779" y="895"/>
                      <a:pt x="798" y="895"/>
                    </a:cubicBezTo>
                    <a:cubicBezTo>
                      <a:pt x="839" y="895"/>
                      <a:pt x="861" y="951"/>
                      <a:pt x="894" y="984"/>
                    </a:cubicBezTo>
                    <a:lnTo>
                      <a:pt x="989" y="984"/>
                    </a:lnTo>
                    <a:cubicBezTo>
                      <a:pt x="1132" y="865"/>
                      <a:pt x="1405" y="829"/>
                      <a:pt x="1298" y="484"/>
                    </a:cubicBezTo>
                    <a:cubicBezTo>
                      <a:pt x="1263" y="448"/>
                      <a:pt x="1239" y="388"/>
                      <a:pt x="1203" y="341"/>
                    </a:cubicBezTo>
                    <a:cubicBezTo>
                      <a:pt x="1132" y="186"/>
                      <a:pt x="1060" y="31"/>
                      <a:pt x="882" y="7"/>
                    </a:cubicBezTo>
                    <a:cubicBezTo>
                      <a:pt x="870" y="3"/>
                      <a:pt x="859" y="1"/>
                      <a:pt x="84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 name="Google Shape;3609;p35"/>
              <p:cNvSpPr/>
              <p:nvPr/>
            </p:nvSpPr>
            <p:spPr>
              <a:xfrm>
                <a:off x="225536" y="2903078"/>
                <a:ext cx="66150" cy="33643"/>
              </a:xfrm>
              <a:custGeom>
                <a:avLst/>
                <a:gdLst/>
                <a:ahLst/>
                <a:cxnLst/>
                <a:rect l="l" t="t" r="r" b="b"/>
                <a:pathLst>
                  <a:path w="2096" h="1066" extrusionOk="0">
                    <a:moveTo>
                      <a:pt x="571" y="1"/>
                    </a:moveTo>
                    <a:cubicBezTo>
                      <a:pt x="383" y="1"/>
                      <a:pt x="194" y="54"/>
                      <a:pt x="0" y="196"/>
                    </a:cubicBezTo>
                    <a:cubicBezTo>
                      <a:pt x="72" y="399"/>
                      <a:pt x="226" y="577"/>
                      <a:pt x="119" y="815"/>
                    </a:cubicBezTo>
                    <a:cubicBezTo>
                      <a:pt x="48" y="899"/>
                      <a:pt x="48" y="982"/>
                      <a:pt x="119" y="1065"/>
                    </a:cubicBezTo>
                    <a:cubicBezTo>
                      <a:pt x="298" y="1065"/>
                      <a:pt x="429" y="1042"/>
                      <a:pt x="465" y="791"/>
                    </a:cubicBezTo>
                    <a:cubicBezTo>
                      <a:pt x="482" y="649"/>
                      <a:pt x="533" y="534"/>
                      <a:pt x="652" y="534"/>
                    </a:cubicBezTo>
                    <a:cubicBezTo>
                      <a:pt x="692" y="534"/>
                      <a:pt x="741" y="547"/>
                      <a:pt x="798" y="577"/>
                    </a:cubicBezTo>
                    <a:cubicBezTo>
                      <a:pt x="1143" y="756"/>
                      <a:pt x="1560" y="577"/>
                      <a:pt x="1905" y="803"/>
                    </a:cubicBezTo>
                    <a:cubicBezTo>
                      <a:pt x="2096" y="458"/>
                      <a:pt x="1846" y="399"/>
                      <a:pt x="1655" y="315"/>
                    </a:cubicBezTo>
                    <a:cubicBezTo>
                      <a:pt x="1640" y="320"/>
                      <a:pt x="1628" y="323"/>
                      <a:pt x="1615" y="323"/>
                    </a:cubicBezTo>
                    <a:cubicBezTo>
                      <a:pt x="1598" y="323"/>
                      <a:pt x="1581" y="317"/>
                      <a:pt x="1560" y="303"/>
                    </a:cubicBezTo>
                    <a:cubicBezTo>
                      <a:pt x="1226" y="167"/>
                      <a:pt x="901" y="1"/>
                      <a:pt x="57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 name="Google Shape;3610;p35"/>
              <p:cNvSpPr/>
              <p:nvPr/>
            </p:nvSpPr>
            <p:spPr>
              <a:xfrm>
                <a:off x="69224" y="2973139"/>
                <a:ext cx="40618" cy="40776"/>
              </a:xfrm>
              <a:custGeom>
                <a:avLst/>
                <a:gdLst/>
                <a:ahLst/>
                <a:cxnLst/>
                <a:rect l="l" t="t" r="r" b="b"/>
                <a:pathLst>
                  <a:path w="1287" h="1292" extrusionOk="0">
                    <a:moveTo>
                      <a:pt x="977" y="0"/>
                    </a:moveTo>
                    <a:cubicBezTo>
                      <a:pt x="572" y="191"/>
                      <a:pt x="274" y="536"/>
                      <a:pt x="0" y="869"/>
                    </a:cubicBezTo>
                    <a:cubicBezTo>
                      <a:pt x="0" y="1167"/>
                      <a:pt x="179" y="1250"/>
                      <a:pt x="381" y="1274"/>
                    </a:cubicBezTo>
                    <a:cubicBezTo>
                      <a:pt x="452" y="1283"/>
                      <a:pt x="522" y="1291"/>
                      <a:pt x="589" y="1291"/>
                    </a:cubicBezTo>
                    <a:cubicBezTo>
                      <a:pt x="791" y="1291"/>
                      <a:pt x="956" y="1216"/>
                      <a:pt x="965" y="857"/>
                    </a:cubicBezTo>
                    <a:cubicBezTo>
                      <a:pt x="953" y="822"/>
                      <a:pt x="953" y="786"/>
                      <a:pt x="953" y="738"/>
                    </a:cubicBezTo>
                    <a:cubicBezTo>
                      <a:pt x="857" y="536"/>
                      <a:pt x="1036" y="465"/>
                      <a:pt x="1131" y="357"/>
                    </a:cubicBezTo>
                    <a:cubicBezTo>
                      <a:pt x="1286" y="119"/>
                      <a:pt x="1155" y="36"/>
                      <a:pt x="97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 name="Google Shape;3611;p35"/>
              <p:cNvSpPr/>
              <p:nvPr/>
            </p:nvSpPr>
            <p:spPr>
              <a:xfrm>
                <a:off x="67709" y="3165586"/>
                <a:ext cx="75933" cy="32696"/>
              </a:xfrm>
              <a:custGeom>
                <a:avLst/>
                <a:gdLst/>
                <a:ahLst/>
                <a:cxnLst/>
                <a:rect l="l" t="t" r="r" b="b"/>
                <a:pathLst>
                  <a:path w="2406" h="1036" extrusionOk="0">
                    <a:moveTo>
                      <a:pt x="2219" y="1"/>
                    </a:moveTo>
                    <a:cubicBezTo>
                      <a:pt x="2177" y="1"/>
                      <a:pt x="2141" y="18"/>
                      <a:pt x="2108" y="58"/>
                    </a:cubicBezTo>
                    <a:cubicBezTo>
                      <a:pt x="1548" y="379"/>
                      <a:pt x="953" y="522"/>
                      <a:pt x="346" y="558"/>
                    </a:cubicBezTo>
                    <a:cubicBezTo>
                      <a:pt x="191" y="570"/>
                      <a:pt x="24" y="558"/>
                      <a:pt x="12" y="796"/>
                    </a:cubicBezTo>
                    <a:lnTo>
                      <a:pt x="1" y="844"/>
                    </a:lnTo>
                    <a:cubicBezTo>
                      <a:pt x="183" y="973"/>
                      <a:pt x="365" y="1036"/>
                      <a:pt x="548" y="1036"/>
                    </a:cubicBezTo>
                    <a:cubicBezTo>
                      <a:pt x="734" y="1036"/>
                      <a:pt x="921" y="970"/>
                      <a:pt x="1108" y="844"/>
                    </a:cubicBezTo>
                    <a:cubicBezTo>
                      <a:pt x="1144" y="832"/>
                      <a:pt x="1191" y="832"/>
                      <a:pt x="1215" y="832"/>
                    </a:cubicBezTo>
                    <a:cubicBezTo>
                      <a:pt x="1293" y="714"/>
                      <a:pt x="1364" y="629"/>
                      <a:pt x="1486" y="629"/>
                    </a:cubicBezTo>
                    <a:cubicBezTo>
                      <a:pt x="1512" y="629"/>
                      <a:pt x="1541" y="633"/>
                      <a:pt x="1572" y="641"/>
                    </a:cubicBezTo>
                    <a:cubicBezTo>
                      <a:pt x="1619" y="651"/>
                      <a:pt x="1664" y="657"/>
                      <a:pt x="1708" y="657"/>
                    </a:cubicBezTo>
                    <a:cubicBezTo>
                      <a:pt x="1866" y="657"/>
                      <a:pt x="2005" y="588"/>
                      <a:pt x="2108" y="439"/>
                    </a:cubicBezTo>
                    <a:cubicBezTo>
                      <a:pt x="2144" y="391"/>
                      <a:pt x="2179" y="355"/>
                      <a:pt x="2215" y="320"/>
                    </a:cubicBezTo>
                    <a:cubicBezTo>
                      <a:pt x="2298" y="236"/>
                      <a:pt x="2406" y="177"/>
                      <a:pt x="2334" y="34"/>
                    </a:cubicBezTo>
                    <a:cubicBezTo>
                      <a:pt x="2291" y="13"/>
                      <a:pt x="2253" y="1"/>
                      <a:pt x="221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 name="Google Shape;3612;p35"/>
              <p:cNvSpPr/>
              <p:nvPr/>
            </p:nvSpPr>
            <p:spPr>
              <a:xfrm>
                <a:off x="116563" y="2936310"/>
                <a:ext cx="31970" cy="43332"/>
              </a:xfrm>
              <a:custGeom>
                <a:avLst/>
                <a:gdLst/>
                <a:ahLst/>
                <a:cxnLst/>
                <a:rect l="l" t="t" r="r" b="b"/>
                <a:pathLst>
                  <a:path w="1013" h="1373" extrusionOk="0">
                    <a:moveTo>
                      <a:pt x="1012" y="0"/>
                    </a:moveTo>
                    <a:lnTo>
                      <a:pt x="1012" y="0"/>
                    </a:lnTo>
                    <a:cubicBezTo>
                      <a:pt x="655" y="48"/>
                      <a:pt x="441" y="405"/>
                      <a:pt x="119" y="560"/>
                    </a:cubicBezTo>
                    <a:cubicBezTo>
                      <a:pt x="0" y="739"/>
                      <a:pt x="84" y="822"/>
                      <a:pt x="239" y="893"/>
                    </a:cubicBezTo>
                    <a:cubicBezTo>
                      <a:pt x="358" y="917"/>
                      <a:pt x="489" y="929"/>
                      <a:pt x="500" y="1072"/>
                    </a:cubicBezTo>
                    <a:cubicBezTo>
                      <a:pt x="528" y="1229"/>
                      <a:pt x="542" y="1372"/>
                      <a:pt x="641" y="1372"/>
                    </a:cubicBezTo>
                    <a:cubicBezTo>
                      <a:pt x="670" y="1372"/>
                      <a:pt x="705" y="1360"/>
                      <a:pt x="750" y="1334"/>
                    </a:cubicBezTo>
                    <a:cubicBezTo>
                      <a:pt x="929" y="1227"/>
                      <a:pt x="893" y="1060"/>
                      <a:pt x="739" y="941"/>
                    </a:cubicBezTo>
                    <a:cubicBezTo>
                      <a:pt x="489" y="739"/>
                      <a:pt x="548" y="572"/>
                      <a:pt x="750" y="405"/>
                    </a:cubicBezTo>
                    <a:cubicBezTo>
                      <a:pt x="893" y="298"/>
                      <a:pt x="953" y="155"/>
                      <a:pt x="101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 name="Google Shape;3613;p35"/>
              <p:cNvSpPr/>
              <p:nvPr/>
            </p:nvSpPr>
            <p:spPr>
              <a:xfrm>
                <a:off x="27882" y="3056550"/>
                <a:ext cx="28593" cy="26226"/>
              </a:xfrm>
              <a:custGeom>
                <a:avLst/>
                <a:gdLst/>
                <a:ahLst/>
                <a:cxnLst/>
                <a:rect l="l" t="t" r="r" b="b"/>
                <a:pathLst>
                  <a:path w="906" h="831" extrusionOk="0">
                    <a:moveTo>
                      <a:pt x="544" y="0"/>
                    </a:moveTo>
                    <a:cubicBezTo>
                      <a:pt x="469" y="0"/>
                      <a:pt x="391" y="45"/>
                      <a:pt x="310" y="119"/>
                    </a:cubicBezTo>
                    <a:cubicBezTo>
                      <a:pt x="271" y="159"/>
                      <a:pt x="234" y="174"/>
                      <a:pt x="199" y="174"/>
                    </a:cubicBezTo>
                    <a:cubicBezTo>
                      <a:pt x="148" y="174"/>
                      <a:pt x="102" y="143"/>
                      <a:pt x="60" y="108"/>
                    </a:cubicBezTo>
                    <a:cubicBezTo>
                      <a:pt x="36" y="155"/>
                      <a:pt x="24" y="203"/>
                      <a:pt x="12" y="250"/>
                    </a:cubicBezTo>
                    <a:cubicBezTo>
                      <a:pt x="1" y="310"/>
                      <a:pt x="1" y="358"/>
                      <a:pt x="24" y="417"/>
                    </a:cubicBezTo>
                    <a:cubicBezTo>
                      <a:pt x="120" y="620"/>
                      <a:pt x="191" y="786"/>
                      <a:pt x="417" y="810"/>
                    </a:cubicBezTo>
                    <a:cubicBezTo>
                      <a:pt x="458" y="820"/>
                      <a:pt x="501" y="830"/>
                      <a:pt x="542" y="830"/>
                    </a:cubicBezTo>
                    <a:cubicBezTo>
                      <a:pt x="597" y="830"/>
                      <a:pt x="650" y="812"/>
                      <a:pt x="691" y="751"/>
                    </a:cubicBezTo>
                    <a:cubicBezTo>
                      <a:pt x="905" y="584"/>
                      <a:pt x="905" y="393"/>
                      <a:pt x="774" y="167"/>
                    </a:cubicBezTo>
                    <a:cubicBezTo>
                      <a:pt x="701" y="50"/>
                      <a:pt x="624" y="0"/>
                      <a:pt x="54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 name="Google Shape;3614;p35"/>
              <p:cNvSpPr/>
              <p:nvPr/>
            </p:nvSpPr>
            <p:spPr>
              <a:xfrm>
                <a:off x="152256" y="2923023"/>
                <a:ext cx="38345" cy="25721"/>
              </a:xfrm>
              <a:custGeom>
                <a:avLst/>
                <a:gdLst/>
                <a:ahLst/>
                <a:cxnLst/>
                <a:rect l="l" t="t" r="r" b="b"/>
                <a:pathLst>
                  <a:path w="1215" h="815" extrusionOk="0">
                    <a:moveTo>
                      <a:pt x="634" y="1"/>
                    </a:moveTo>
                    <a:cubicBezTo>
                      <a:pt x="570" y="1"/>
                      <a:pt x="505" y="9"/>
                      <a:pt x="441" y="52"/>
                    </a:cubicBezTo>
                    <a:lnTo>
                      <a:pt x="0" y="326"/>
                    </a:lnTo>
                    <a:lnTo>
                      <a:pt x="0" y="445"/>
                    </a:lnTo>
                    <a:cubicBezTo>
                      <a:pt x="143" y="588"/>
                      <a:pt x="310" y="695"/>
                      <a:pt x="524" y="802"/>
                    </a:cubicBezTo>
                    <a:cubicBezTo>
                      <a:pt x="786" y="683"/>
                      <a:pt x="1215" y="814"/>
                      <a:pt x="1120" y="207"/>
                    </a:cubicBezTo>
                    <a:cubicBezTo>
                      <a:pt x="1024" y="64"/>
                      <a:pt x="905" y="5"/>
                      <a:pt x="762" y="5"/>
                    </a:cubicBezTo>
                    <a:cubicBezTo>
                      <a:pt x="720" y="5"/>
                      <a:pt x="677" y="1"/>
                      <a:pt x="63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 name="Google Shape;3615;p35"/>
              <p:cNvSpPr/>
              <p:nvPr/>
            </p:nvSpPr>
            <p:spPr>
              <a:xfrm>
                <a:off x="54549" y="3158454"/>
                <a:ext cx="24080" cy="32254"/>
              </a:xfrm>
              <a:custGeom>
                <a:avLst/>
                <a:gdLst/>
                <a:ahLst/>
                <a:cxnLst/>
                <a:rect l="l" t="t" r="r" b="b"/>
                <a:pathLst>
                  <a:path w="763" h="1022" extrusionOk="0">
                    <a:moveTo>
                      <a:pt x="169" y="0"/>
                    </a:moveTo>
                    <a:cubicBezTo>
                      <a:pt x="103" y="0"/>
                      <a:pt x="48" y="52"/>
                      <a:pt x="1" y="153"/>
                    </a:cubicBezTo>
                    <a:cubicBezTo>
                      <a:pt x="144" y="439"/>
                      <a:pt x="25" y="903"/>
                      <a:pt x="429" y="1022"/>
                    </a:cubicBezTo>
                    <a:cubicBezTo>
                      <a:pt x="501" y="903"/>
                      <a:pt x="715" y="974"/>
                      <a:pt x="763" y="784"/>
                    </a:cubicBezTo>
                    <a:cubicBezTo>
                      <a:pt x="763" y="736"/>
                      <a:pt x="763" y="700"/>
                      <a:pt x="739" y="677"/>
                    </a:cubicBezTo>
                    <a:cubicBezTo>
                      <a:pt x="608" y="486"/>
                      <a:pt x="525" y="260"/>
                      <a:pt x="346" y="93"/>
                    </a:cubicBezTo>
                    <a:cubicBezTo>
                      <a:pt x="279" y="31"/>
                      <a:pt x="220" y="0"/>
                      <a:pt x="16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 name="Google Shape;3616;p35"/>
              <p:cNvSpPr/>
              <p:nvPr/>
            </p:nvSpPr>
            <p:spPr>
              <a:xfrm>
                <a:off x="51172" y="3133207"/>
                <a:ext cx="27457" cy="46614"/>
              </a:xfrm>
              <a:custGeom>
                <a:avLst/>
                <a:gdLst/>
                <a:ahLst/>
                <a:cxnLst/>
                <a:rect l="l" t="t" r="r" b="b"/>
                <a:pathLst>
                  <a:path w="870" h="1477" extrusionOk="0">
                    <a:moveTo>
                      <a:pt x="239" y="0"/>
                    </a:moveTo>
                    <a:lnTo>
                      <a:pt x="239" y="0"/>
                    </a:lnTo>
                    <a:cubicBezTo>
                      <a:pt x="250" y="386"/>
                      <a:pt x="413" y="717"/>
                      <a:pt x="58" y="717"/>
                    </a:cubicBezTo>
                    <a:cubicBezTo>
                      <a:pt x="40" y="717"/>
                      <a:pt x="21" y="716"/>
                      <a:pt x="1" y="715"/>
                    </a:cubicBezTo>
                    <a:lnTo>
                      <a:pt x="1" y="715"/>
                    </a:lnTo>
                    <a:cubicBezTo>
                      <a:pt x="25" y="786"/>
                      <a:pt x="72" y="881"/>
                      <a:pt x="108" y="953"/>
                    </a:cubicBezTo>
                    <a:cubicBezTo>
                      <a:pt x="156" y="937"/>
                      <a:pt x="199" y="930"/>
                      <a:pt x="238" y="930"/>
                    </a:cubicBezTo>
                    <a:cubicBezTo>
                      <a:pt x="550" y="930"/>
                      <a:pt x="616" y="1382"/>
                      <a:pt x="870" y="1477"/>
                    </a:cubicBezTo>
                    <a:cubicBezTo>
                      <a:pt x="822" y="953"/>
                      <a:pt x="548" y="548"/>
                      <a:pt x="23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 name="Google Shape;3617;p35"/>
              <p:cNvSpPr/>
              <p:nvPr/>
            </p:nvSpPr>
            <p:spPr>
              <a:xfrm>
                <a:off x="92515" y="2966007"/>
                <a:ext cx="21082" cy="30455"/>
              </a:xfrm>
              <a:custGeom>
                <a:avLst/>
                <a:gdLst/>
                <a:ahLst/>
                <a:cxnLst/>
                <a:rect l="l" t="t" r="r" b="b"/>
                <a:pathLst>
                  <a:path w="668" h="965" extrusionOk="0">
                    <a:moveTo>
                      <a:pt x="465" y="0"/>
                    </a:moveTo>
                    <a:cubicBezTo>
                      <a:pt x="405" y="12"/>
                      <a:pt x="358" y="36"/>
                      <a:pt x="334" y="71"/>
                    </a:cubicBezTo>
                    <a:cubicBezTo>
                      <a:pt x="298" y="119"/>
                      <a:pt x="250" y="179"/>
                      <a:pt x="227" y="226"/>
                    </a:cubicBezTo>
                    <a:cubicBezTo>
                      <a:pt x="227" y="333"/>
                      <a:pt x="536" y="393"/>
                      <a:pt x="274" y="524"/>
                    </a:cubicBezTo>
                    <a:cubicBezTo>
                      <a:pt x="0" y="655"/>
                      <a:pt x="60" y="786"/>
                      <a:pt x="215" y="964"/>
                    </a:cubicBezTo>
                    <a:cubicBezTo>
                      <a:pt x="250" y="929"/>
                      <a:pt x="286" y="881"/>
                      <a:pt x="334" y="822"/>
                    </a:cubicBezTo>
                    <a:cubicBezTo>
                      <a:pt x="345" y="822"/>
                      <a:pt x="356" y="822"/>
                      <a:pt x="367" y="822"/>
                    </a:cubicBezTo>
                    <a:cubicBezTo>
                      <a:pt x="590" y="822"/>
                      <a:pt x="650" y="703"/>
                      <a:pt x="548" y="452"/>
                    </a:cubicBezTo>
                    <a:cubicBezTo>
                      <a:pt x="596" y="369"/>
                      <a:pt x="631" y="286"/>
                      <a:pt x="667" y="202"/>
                    </a:cubicBezTo>
                    <a:cubicBezTo>
                      <a:pt x="655" y="71"/>
                      <a:pt x="572" y="12"/>
                      <a:pt x="46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 name="Google Shape;3618;p35"/>
              <p:cNvSpPr/>
              <p:nvPr/>
            </p:nvSpPr>
            <p:spPr>
              <a:xfrm>
                <a:off x="277262" y="3017101"/>
                <a:ext cx="21555" cy="18810"/>
              </a:xfrm>
              <a:custGeom>
                <a:avLst/>
                <a:gdLst/>
                <a:ahLst/>
                <a:cxnLst/>
                <a:rect l="l" t="t" r="r" b="b"/>
                <a:pathLst>
                  <a:path w="683" h="596" extrusionOk="0">
                    <a:moveTo>
                      <a:pt x="308" y="0"/>
                    </a:moveTo>
                    <a:cubicBezTo>
                      <a:pt x="195" y="0"/>
                      <a:pt x="98" y="68"/>
                      <a:pt x="40" y="262"/>
                    </a:cubicBezTo>
                    <a:cubicBezTo>
                      <a:pt x="1" y="403"/>
                      <a:pt x="23" y="442"/>
                      <a:pt x="70" y="442"/>
                    </a:cubicBezTo>
                    <a:cubicBezTo>
                      <a:pt x="130" y="442"/>
                      <a:pt x="230" y="378"/>
                      <a:pt x="293" y="378"/>
                    </a:cubicBezTo>
                    <a:cubicBezTo>
                      <a:pt x="331" y="378"/>
                      <a:pt x="356" y="401"/>
                      <a:pt x="350" y="477"/>
                    </a:cubicBezTo>
                    <a:cubicBezTo>
                      <a:pt x="338" y="524"/>
                      <a:pt x="350" y="560"/>
                      <a:pt x="373" y="596"/>
                    </a:cubicBezTo>
                    <a:lnTo>
                      <a:pt x="445" y="596"/>
                    </a:lnTo>
                    <a:cubicBezTo>
                      <a:pt x="611" y="477"/>
                      <a:pt x="683" y="334"/>
                      <a:pt x="611" y="107"/>
                    </a:cubicBezTo>
                    <a:cubicBezTo>
                      <a:pt x="508" y="48"/>
                      <a:pt x="403" y="0"/>
                      <a:pt x="30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 name="Google Shape;3619;p35"/>
              <p:cNvSpPr/>
              <p:nvPr/>
            </p:nvSpPr>
            <p:spPr>
              <a:xfrm>
                <a:off x="54549" y="3006560"/>
                <a:ext cx="18463" cy="21966"/>
              </a:xfrm>
              <a:custGeom>
                <a:avLst/>
                <a:gdLst/>
                <a:ahLst/>
                <a:cxnLst/>
                <a:rect l="l" t="t" r="r" b="b"/>
                <a:pathLst>
                  <a:path w="585" h="696" extrusionOk="0">
                    <a:moveTo>
                      <a:pt x="322" y="1"/>
                    </a:moveTo>
                    <a:cubicBezTo>
                      <a:pt x="144" y="96"/>
                      <a:pt x="72" y="299"/>
                      <a:pt x="1" y="489"/>
                    </a:cubicBezTo>
                    <a:cubicBezTo>
                      <a:pt x="127" y="616"/>
                      <a:pt x="282" y="695"/>
                      <a:pt x="465" y="695"/>
                    </a:cubicBezTo>
                    <a:cubicBezTo>
                      <a:pt x="488" y="695"/>
                      <a:pt x="512" y="694"/>
                      <a:pt x="537" y="691"/>
                    </a:cubicBezTo>
                    <a:cubicBezTo>
                      <a:pt x="560" y="632"/>
                      <a:pt x="584" y="572"/>
                      <a:pt x="572" y="537"/>
                    </a:cubicBezTo>
                    <a:cubicBezTo>
                      <a:pt x="537" y="322"/>
                      <a:pt x="501" y="120"/>
                      <a:pt x="32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 name="Google Shape;3620;p35"/>
              <p:cNvSpPr/>
              <p:nvPr/>
            </p:nvSpPr>
            <p:spPr>
              <a:xfrm>
                <a:off x="64711" y="3000564"/>
                <a:ext cx="19567" cy="23702"/>
              </a:xfrm>
              <a:custGeom>
                <a:avLst/>
                <a:gdLst/>
                <a:ahLst/>
                <a:cxnLst/>
                <a:rect l="l" t="t" r="r" b="b"/>
                <a:pathLst>
                  <a:path w="620" h="751" extrusionOk="0">
                    <a:moveTo>
                      <a:pt x="143" y="0"/>
                    </a:moveTo>
                    <a:cubicBezTo>
                      <a:pt x="96" y="48"/>
                      <a:pt x="48" y="108"/>
                      <a:pt x="0" y="167"/>
                    </a:cubicBezTo>
                    <a:cubicBezTo>
                      <a:pt x="48" y="381"/>
                      <a:pt x="60" y="584"/>
                      <a:pt x="215" y="750"/>
                    </a:cubicBezTo>
                    <a:cubicBezTo>
                      <a:pt x="238" y="750"/>
                      <a:pt x="262" y="739"/>
                      <a:pt x="286" y="739"/>
                    </a:cubicBezTo>
                    <a:cubicBezTo>
                      <a:pt x="393" y="667"/>
                      <a:pt x="512" y="620"/>
                      <a:pt x="584" y="500"/>
                    </a:cubicBezTo>
                    <a:cubicBezTo>
                      <a:pt x="619" y="405"/>
                      <a:pt x="619" y="334"/>
                      <a:pt x="560" y="262"/>
                    </a:cubicBezTo>
                    <a:cubicBezTo>
                      <a:pt x="543" y="264"/>
                      <a:pt x="526" y="265"/>
                      <a:pt x="510" y="265"/>
                    </a:cubicBezTo>
                    <a:cubicBezTo>
                      <a:pt x="337" y="265"/>
                      <a:pt x="230" y="153"/>
                      <a:pt x="14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 name="Google Shape;3621;p35"/>
              <p:cNvSpPr/>
              <p:nvPr/>
            </p:nvSpPr>
            <p:spPr>
              <a:xfrm>
                <a:off x="105675" y="2953415"/>
                <a:ext cx="18810" cy="19757"/>
              </a:xfrm>
              <a:custGeom>
                <a:avLst/>
                <a:gdLst/>
                <a:ahLst/>
                <a:cxnLst/>
                <a:rect l="l" t="t" r="r" b="b"/>
                <a:pathLst>
                  <a:path w="596" h="626" extrusionOk="0">
                    <a:moveTo>
                      <a:pt x="446" y="1"/>
                    </a:moveTo>
                    <a:cubicBezTo>
                      <a:pt x="394" y="1"/>
                      <a:pt x="364" y="51"/>
                      <a:pt x="333" y="101"/>
                    </a:cubicBezTo>
                    <a:cubicBezTo>
                      <a:pt x="250" y="268"/>
                      <a:pt x="12" y="232"/>
                      <a:pt x="0" y="459"/>
                    </a:cubicBezTo>
                    <a:cubicBezTo>
                      <a:pt x="72" y="518"/>
                      <a:pt x="167" y="566"/>
                      <a:pt x="250" y="625"/>
                    </a:cubicBezTo>
                    <a:cubicBezTo>
                      <a:pt x="333" y="578"/>
                      <a:pt x="381" y="530"/>
                      <a:pt x="476" y="482"/>
                    </a:cubicBezTo>
                    <a:cubicBezTo>
                      <a:pt x="498" y="499"/>
                      <a:pt x="515" y="508"/>
                      <a:pt x="532" y="508"/>
                    </a:cubicBezTo>
                    <a:cubicBezTo>
                      <a:pt x="551" y="508"/>
                      <a:pt x="570" y="496"/>
                      <a:pt x="595" y="470"/>
                    </a:cubicBezTo>
                    <a:lnTo>
                      <a:pt x="595" y="351"/>
                    </a:lnTo>
                    <a:cubicBezTo>
                      <a:pt x="548" y="256"/>
                      <a:pt x="524" y="125"/>
                      <a:pt x="476" y="6"/>
                    </a:cubicBezTo>
                    <a:cubicBezTo>
                      <a:pt x="465" y="2"/>
                      <a:pt x="455" y="1"/>
                      <a:pt x="44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 name="Google Shape;3622;p35"/>
              <p:cNvSpPr/>
              <p:nvPr/>
            </p:nvSpPr>
            <p:spPr>
              <a:xfrm>
                <a:off x="176683" y="2915638"/>
                <a:ext cx="17674" cy="13287"/>
              </a:xfrm>
              <a:custGeom>
                <a:avLst/>
                <a:gdLst/>
                <a:ahLst/>
                <a:cxnLst/>
                <a:rect l="l" t="t" r="r" b="b"/>
                <a:pathLst>
                  <a:path w="560" h="421" extrusionOk="0">
                    <a:moveTo>
                      <a:pt x="560" y="1"/>
                    </a:moveTo>
                    <a:cubicBezTo>
                      <a:pt x="465" y="1"/>
                      <a:pt x="334" y="12"/>
                      <a:pt x="227" y="36"/>
                    </a:cubicBezTo>
                    <a:cubicBezTo>
                      <a:pt x="131" y="120"/>
                      <a:pt x="36" y="167"/>
                      <a:pt x="0" y="286"/>
                    </a:cubicBezTo>
                    <a:cubicBezTo>
                      <a:pt x="50" y="403"/>
                      <a:pt x="130" y="421"/>
                      <a:pt x="213" y="421"/>
                    </a:cubicBezTo>
                    <a:cubicBezTo>
                      <a:pt x="249" y="421"/>
                      <a:pt x="286" y="417"/>
                      <a:pt x="322" y="417"/>
                    </a:cubicBezTo>
                    <a:cubicBezTo>
                      <a:pt x="405" y="274"/>
                      <a:pt x="489" y="143"/>
                      <a:pt x="56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 name="Google Shape;3623;p35"/>
              <p:cNvSpPr/>
              <p:nvPr/>
            </p:nvSpPr>
            <p:spPr>
              <a:xfrm>
                <a:off x="60956" y="3000185"/>
                <a:ext cx="54504" cy="86506"/>
              </a:xfrm>
              <a:custGeom>
                <a:avLst/>
                <a:gdLst/>
                <a:ahLst/>
                <a:cxnLst/>
                <a:rect l="l" t="t" r="r" b="b"/>
                <a:pathLst>
                  <a:path w="1727" h="2741" extrusionOk="0">
                    <a:moveTo>
                      <a:pt x="1239" y="0"/>
                    </a:moveTo>
                    <a:cubicBezTo>
                      <a:pt x="1151" y="218"/>
                      <a:pt x="1026" y="309"/>
                      <a:pt x="867" y="309"/>
                    </a:cubicBezTo>
                    <a:cubicBezTo>
                      <a:pt x="809" y="309"/>
                      <a:pt x="746" y="297"/>
                      <a:pt x="679" y="274"/>
                    </a:cubicBezTo>
                    <a:cubicBezTo>
                      <a:pt x="655" y="358"/>
                      <a:pt x="655" y="441"/>
                      <a:pt x="655" y="524"/>
                    </a:cubicBezTo>
                    <a:cubicBezTo>
                      <a:pt x="560" y="608"/>
                      <a:pt x="405" y="643"/>
                      <a:pt x="334" y="774"/>
                    </a:cubicBezTo>
                    <a:lnTo>
                      <a:pt x="334" y="893"/>
                    </a:lnTo>
                    <a:cubicBezTo>
                      <a:pt x="500" y="1167"/>
                      <a:pt x="655" y="1441"/>
                      <a:pt x="203" y="1548"/>
                    </a:cubicBezTo>
                    <a:cubicBezTo>
                      <a:pt x="119" y="1584"/>
                      <a:pt x="48" y="1644"/>
                      <a:pt x="96" y="1727"/>
                    </a:cubicBezTo>
                    <a:cubicBezTo>
                      <a:pt x="274" y="2072"/>
                      <a:pt x="0" y="2370"/>
                      <a:pt x="24" y="2679"/>
                    </a:cubicBezTo>
                    <a:cubicBezTo>
                      <a:pt x="82" y="2722"/>
                      <a:pt x="135" y="2741"/>
                      <a:pt x="185" y="2741"/>
                    </a:cubicBezTo>
                    <a:cubicBezTo>
                      <a:pt x="287" y="2741"/>
                      <a:pt x="372" y="2661"/>
                      <a:pt x="453" y="2548"/>
                    </a:cubicBezTo>
                    <a:cubicBezTo>
                      <a:pt x="496" y="2495"/>
                      <a:pt x="539" y="2474"/>
                      <a:pt x="583" y="2474"/>
                    </a:cubicBezTo>
                    <a:cubicBezTo>
                      <a:pt x="719" y="2474"/>
                      <a:pt x="859" y="2672"/>
                      <a:pt x="999" y="2672"/>
                    </a:cubicBezTo>
                    <a:cubicBezTo>
                      <a:pt x="1063" y="2672"/>
                      <a:pt x="1127" y="2632"/>
                      <a:pt x="1191" y="2513"/>
                    </a:cubicBezTo>
                    <a:cubicBezTo>
                      <a:pt x="1036" y="2429"/>
                      <a:pt x="810" y="2513"/>
                      <a:pt x="738" y="2275"/>
                    </a:cubicBezTo>
                    <a:cubicBezTo>
                      <a:pt x="643" y="1977"/>
                      <a:pt x="1000" y="2156"/>
                      <a:pt x="1012" y="1953"/>
                    </a:cubicBezTo>
                    <a:cubicBezTo>
                      <a:pt x="1036" y="1846"/>
                      <a:pt x="1096" y="1763"/>
                      <a:pt x="1119" y="1667"/>
                    </a:cubicBezTo>
                    <a:cubicBezTo>
                      <a:pt x="1119" y="1548"/>
                      <a:pt x="1060" y="1477"/>
                      <a:pt x="1000" y="1405"/>
                    </a:cubicBezTo>
                    <a:lnTo>
                      <a:pt x="1000" y="1286"/>
                    </a:lnTo>
                    <a:cubicBezTo>
                      <a:pt x="1053" y="1128"/>
                      <a:pt x="1116" y="1007"/>
                      <a:pt x="1271" y="1007"/>
                    </a:cubicBezTo>
                    <a:cubicBezTo>
                      <a:pt x="1290" y="1007"/>
                      <a:pt x="1311" y="1009"/>
                      <a:pt x="1334" y="1013"/>
                    </a:cubicBezTo>
                    <a:cubicBezTo>
                      <a:pt x="1405" y="977"/>
                      <a:pt x="1477" y="941"/>
                      <a:pt x="1548" y="893"/>
                    </a:cubicBezTo>
                    <a:cubicBezTo>
                      <a:pt x="1727" y="739"/>
                      <a:pt x="1596" y="560"/>
                      <a:pt x="1572" y="381"/>
                    </a:cubicBezTo>
                    <a:cubicBezTo>
                      <a:pt x="1465" y="262"/>
                      <a:pt x="1346" y="120"/>
                      <a:pt x="123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 name="Google Shape;3624;p35"/>
              <p:cNvSpPr/>
              <p:nvPr/>
            </p:nvSpPr>
            <p:spPr>
              <a:xfrm>
                <a:off x="122938" y="3040770"/>
                <a:ext cx="65424" cy="47372"/>
              </a:xfrm>
              <a:custGeom>
                <a:avLst/>
                <a:gdLst/>
                <a:ahLst/>
                <a:cxnLst/>
                <a:rect l="l" t="t" r="r" b="b"/>
                <a:pathLst>
                  <a:path w="2073" h="1501" extrusionOk="0">
                    <a:moveTo>
                      <a:pt x="1596" y="0"/>
                    </a:moveTo>
                    <a:cubicBezTo>
                      <a:pt x="1406" y="0"/>
                      <a:pt x="1406" y="108"/>
                      <a:pt x="1477" y="250"/>
                    </a:cubicBezTo>
                    <a:cubicBezTo>
                      <a:pt x="1370" y="477"/>
                      <a:pt x="1191" y="500"/>
                      <a:pt x="989" y="560"/>
                    </a:cubicBezTo>
                    <a:cubicBezTo>
                      <a:pt x="938" y="575"/>
                      <a:pt x="885" y="581"/>
                      <a:pt x="831" y="581"/>
                    </a:cubicBezTo>
                    <a:cubicBezTo>
                      <a:pt x="691" y="581"/>
                      <a:pt x="545" y="543"/>
                      <a:pt x="404" y="543"/>
                    </a:cubicBezTo>
                    <a:cubicBezTo>
                      <a:pt x="260" y="543"/>
                      <a:pt x="122" y="582"/>
                      <a:pt x="1" y="739"/>
                    </a:cubicBezTo>
                    <a:cubicBezTo>
                      <a:pt x="81" y="831"/>
                      <a:pt x="161" y="853"/>
                      <a:pt x="243" y="853"/>
                    </a:cubicBezTo>
                    <a:cubicBezTo>
                      <a:pt x="319" y="853"/>
                      <a:pt x="397" y="834"/>
                      <a:pt x="477" y="834"/>
                    </a:cubicBezTo>
                    <a:cubicBezTo>
                      <a:pt x="486" y="833"/>
                      <a:pt x="494" y="833"/>
                      <a:pt x="503" y="833"/>
                    </a:cubicBezTo>
                    <a:cubicBezTo>
                      <a:pt x="675" y="833"/>
                      <a:pt x="743" y="950"/>
                      <a:pt x="584" y="1131"/>
                    </a:cubicBezTo>
                    <a:cubicBezTo>
                      <a:pt x="513" y="1215"/>
                      <a:pt x="453" y="1298"/>
                      <a:pt x="453" y="1429"/>
                    </a:cubicBezTo>
                    <a:cubicBezTo>
                      <a:pt x="453" y="1453"/>
                      <a:pt x="465" y="1477"/>
                      <a:pt x="477" y="1501"/>
                    </a:cubicBezTo>
                    <a:cubicBezTo>
                      <a:pt x="691" y="1501"/>
                      <a:pt x="882" y="1441"/>
                      <a:pt x="1037" y="1251"/>
                    </a:cubicBezTo>
                    <a:cubicBezTo>
                      <a:pt x="1180" y="1060"/>
                      <a:pt x="1465" y="1120"/>
                      <a:pt x="1584" y="858"/>
                    </a:cubicBezTo>
                    <a:lnTo>
                      <a:pt x="1703" y="858"/>
                    </a:lnTo>
                    <a:cubicBezTo>
                      <a:pt x="1811" y="727"/>
                      <a:pt x="1930" y="608"/>
                      <a:pt x="2037" y="500"/>
                    </a:cubicBezTo>
                    <a:cubicBezTo>
                      <a:pt x="2072" y="131"/>
                      <a:pt x="1715" y="191"/>
                      <a:pt x="159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 name="Google Shape;3625;p35"/>
              <p:cNvSpPr/>
              <p:nvPr/>
            </p:nvSpPr>
            <p:spPr>
              <a:xfrm>
                <a:off x="201110" y="2972760"/>
                <a:ext cx="47372" cy="41880"/>
              </a:xfrm>
              <a:custGeom>
                <a:avLst/>
                <a:gdLst/>
                <a:ahLst/>
                <a:cxnLst/>
                <a:rect l="l" t="t" r="r" b="b"/>
                <a:pathLst>
                  <a:path w="1501" h="1327" extrusionOk="0">
                    <a:moveTo>
                      <a:pt x="655" y="0"/>
                    </a:moveTo>
                    <a:cubicBezTo>
                      <a:pt x="369" y="60"/>
                      <a:pt x="119" y="179"/>
                      <a:pt x="0" y="500"/>
                    </a:cubicBezTo>
                    <a:cubicBezTo>
                      <a:pt x="64" y="737"/>
                      <a:pt x="134" y="966"/>
                      <a:pt x="328" y="966"/>
                    </a:cubicBezTo>
                    <a:cubicBezTo>
                      <a:pt x="389" y="966"/>
                      <a:pt x="461" y="944"/>
                      <a:pt x="548" y="893"/>
                    </a:cubicBezTo>
                    <a:cubicBezTo>
                      <a:pt x="574" y="860"/>
                      <a:pt x="594" y="835"/>
                      <a:pt x="613" y="835"/>
                    </a:cubicBezTo>
                    <a:cubicBezTo>
                      <a:pt x="629" y="835"/>
                      <a:pt x="646" y="851"/>
                      <a:pt x="667" y="893"/>
                    </a:cubicBezTo>
                    <a:cubicBezTo>
                      <a:pt x="760" y="1184"/>
                      <a:pt x="822" y="1327"/>
                      <a:pt x="928" y="1327"/>
                    </a:cubicBezTo>
                    <a:cubicBezTo>
                      <a:pt x="1040" y="1327"/>
                      <a:pt x="1202" y="1169"/>
                      <a:pt x="1500" y="858"/>
                    </a:cubicBezTo>
                    <a:cubicBezTo>
                      <a:pt x="1274" y="774"/>
                      <a:pt x="1036" y="715"/>
                      <a:pt x="1000" y="381"/>
                    </a:cubicBezTo>
                    <a:cubicBezTo>
                      <a:pt x="1024" y="84"/>
                      <a:pt x="834" y="60"/>
                      <a:pt x="65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 name="Google Shape;3626;p35"/>
              <p:cNvSpPr/>
              <p:nvPr/>
            </p:nvSpPr>
            <p:spPr>
              <a:xfrm>
                <a:off x="134204" y="3138162"/>
                <a:ext cx="53021" cy="30014"/>
              </a:xfrm>
              <a:custGeom>
                <a:avLst/>
                <a:gdLst/>
                <a:ahLst/>
                <a:cxnLst/>
                <a:rect l="l" t="t" r="r" b="b"/>
                <a:pathLst>
                  <a:path w="1680" h="951" extrusionOk="0">
                    <a:moveTo>
                      <a:pt x="1355" y="1"/>
                    </a:moveTo>
                    <a:cubicBezTo>
                      <a:pt x="841" y="1"/>
                      <a:pt x="265" y="380"/>
                      <a:pt x="1" y="927"/>
                    </a:cubicBezTo>
                    <a:cubicBezTo>
                      <a:pt x="72" y="927"/>
                      <a:pt x="156" y="951"/>
                      <a:pt x="227" y="951"/>
                    </a:cubicBezTo>
                    <a:cubicBezTo>
                      <a:pt x="547" y="873"/>
                      <a:pt x="795" y="551"/>
                      <a:pt x="1142" y="551"/>
                    </a:cubicBezTo>
                    <a:cubicBezTo>
                      <a:pt x="1170" y="551"/>
                      <a:pt x="1198" y="553"/>
                      <a:pt x="1227" y="558"/>
                    </a:cubicBezTo>
                    <a:cubicBezTo>
                      <a:pt x="1239" y="236"/>
                      <a:pt x="1596" y="296"/>
                      <a:pt x="1680" y="58"/>
                    </a:cubicBezTo>
                    <a:cubicBezTo>
                      <a:pt x="1577" y="19"/>
                      <a:pt x="1468" y="1"/>
                      <a:pt x="135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 name="Google Shape;3627;p35"/>
              <p:cNvSpPr/>
              <p:nvPr/>
            </p:nvSpPr>
            <p:spPr>
              <a:xfrm>
                <a:off x="154497" y="3004446"/>
                <a:ext cx="37998" cy="32507"/>
              </a:xfrm>
              <a:custGeom>
                <a:avLst/>
                <a:gdLst/>
                <a:ahLst/>
                <a:cxnLst/>
                <a:rect l="l" t="t" r="r" b="b"/>
                <a:pathLst>
                  <a:path w="1204" h="1030" extrusionOk="0">
                    <a:moveTo>
                      <a:pt x="1026" y="1"/>
                    </a:moveTo>
                    <a:cubicBezTo>
                      <a:pt x="801" y="1"/>
                      <a:pt x="571" y="79"/>
                      <a:pt x="358" y="139"/>
                    </a:cubicBezTo>
                    <a:cubicBezTo>
                      <a:pt x="275" y="258"/>
                      <a:pt x="132" y="282"/>
                      <a:pt x="49" y="377"/>
                    </a:cubicBezTo>
                    <a:cubicBezTo>
                      <a:pt x="37" y="377"/>
                      <a:pt x="37" y="389"/>
                      <a:pt x="13" y="425"/>
                    </a:cubicBezTo>
                    <a:cubicBezTo>
                      <a:pt x="1" y="449"/>
                      <a:pt x="13" y="485"/>
                      <a:pt x="49" y="508"/>
                    </a:cubicBezTo>
                    <a:cubicBezTo>
                      <a:pt x="310" y="568"/>
                      <a:pt x="180" y="854"/>
                      <a:pt x="251" y="1020"/>
                    </a:cubicBezTo>
                    <a:cubicBezTo>
                      <a:pt x="274" y="1027"/>
                      <a:pt x="294" y="1030"/>
                      <a:pt x="311" y="1030"/>
                    </a:cubicBezTo>
                    <a:cubicBezTo>
                      <a:pt x="452" y="1030"/>
                      <a:pt x="403" y="833"/>
                      <a:pt x="477" y="758"/>
                    </a:cubicBezTo>
                    <a:cubicBezTo>
                      <a:pt x="691" y="568"/>
                      <a:pt x="1108" y="723"/>
                      <a:pt x="1144" y="258"/>
                    </a:cubicBezTo>
                    <a:cubicBezTo>
                      <a:pt x="1203" y="163"/>
                      <a:pt x="1203" y="92"/>
                      <a:pt x="1144" y="8"/>
                    </a:cubicBezTo>
                    <a:cubicBezTo>
                      <a:pt x="1105" y="3"/>
                      <a:pt x="1065" y="1"/>
                      <a:pt x="102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 name="Google Shape;3628;p35"/>
              <p:cNvSpPr/>
              <p:nvPr/>
            </p:nvSpPr>
            <p:spPr>
              <a:xfrm>
                <a:off x="221781" y="2962693"/>
                <a:ext cx="37904" cy="27394"/>
              </a:xfrm>
              <a:custGeom>
                <a:avLst/>
                <a:gdLst/>
                <a:ahLst/>
                <a:cxnLst/>
                <a:rect l="l" t="t" r="r" b="b"/>
                <a:pathLst>
                  <a:path w="1201" h="868" extrusionOk="0">
                    <a:moveTo>
                      <a:pt x="170" y="1"/>
                    </a:moveTo>
                    <a:cubicBezTo>
                      <a:pt x="149" y="1"/>
                      <a:pt x="131" y="16"/>
                      <a:pt x="119" y="45"/>
                    </a:cubicBezTo>
                    <a:cubicBezTo>
                      <a:pt x="72" y="129"/>
                      <a:pt x="48" y="212"/>
                      <a:pt x="0" y="296"/>
                    </a:cubicBezTo>
                    <a:cubicBezTo>
                      <a:pt x="119" y="426"/>
                      <a:pt x="226" y="557"/>
                      <a:pt x="345" y="688"/>
                    </a:cubicBezTo>
                    <a:cubicBezTo>
                      <a:pt x="395" y="638"/>
                      <a:pt x="437" y="619"/>
                      <a:pt x="473" y="619"/>
                    </a:cubicBezTo>
                    <a:cubicBezTo>
                      <a:pt x="592" y="619"/>
                      <a:pt x="653" y="830"/>
                      <a:pt x="762" y="867"/>
                    </a:cubicBezTo>
                    <a:cubicBezTo>
                      <a:pt x="1201" y="155"/>
                      <a:pt x="842" y="68"/>
                      <a:pt x="401" y="68"/>
                    </a:cubicBezTo>
                    <a:cubicBezTo>
                      <a:pt x="363" y="68"/>
                      <a:pt x="325" y="68"/>
                      <a:pt x="286" y="69"/>
                    </a:cubicBezTo>
                    <a:cubicBezTo>
                      <a:pt x="262" y="69"/>
                      <a:pt x="250" y="57"/>
                      <a:pt x="238" y="45"/>
                    </a:cubicBezTo>
                    <a:cubicBezTo>
                      <a:pt x="214" y="16"/>
                      <a:pt x="191" y="1"/>
                      <a:pt x="17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 name="Google Shape;3629;p35"/>
              <p:cNvSpPr/>
              <p:nvPr/>
            </p:nvSpPr>
            <p:spPr>
              <a:xfrm>
                <a:off x="127451" y="3086405"/>
                <a:ext cx="24838" cy="36673"/>
              </a:xfrm>
              <a:custGeom>
                <a:avLst/>
                <a:gdLst/>
                <a:ahLst/>
                <a:cxnLst/>
                <a:rect l="l" t="t" r="r" b="b"/>
                <a:pathLst>
                  <a:path w="787" h="1162" extrusionOk="0">
                    <a:moveTo>
                      <a:pt x="227" y="1"/>
                    </a:moveTo>
                    <a:cubicBezTo>
                      <a:pt x="191" y="1"/>
                      <a:pt x="155" y="19"/>
                      <a:pt x="120" y="55"/>
                    </a:cubicBezTo>
                    <a:cubicBezTo>
                      <a:pt x="84" y="340"/>
                      <a:pt x="36" y="638"/>
                      <a:pt x="13" y="924"/>
                    </a:cubicBezTo>
                    <a:cubicBezTo>
                      <a:pt x="1" y="1019"/>
                      <a:pt x="36" y="1126"/>
                      <a:pt x="144" y="1162"/>
                    </a:cubicBezTo>
                    <a:cubicBezTo>
                      <a:pt x="191" y="1162"/>
                      <a:pt x="251" y="1114"/>
                      <a:pt x="298" y="1102"/>
                    </a:cubicBezTo>
                    <a:cubicBezTo>
                      <a:pt x="155" y="745"/>
                      <a:pt x="786" y="424"/>
                      <a:pt x="334" y="55"/>
                    </a:cubicBezTo>
                    <a:cubicBezTo>
                      <a:pt x="298" y="19"/>
                      <a:pt x="263" y="1"/>
                      <a:pt x="22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 name="Google Shape;3630;p35"/>
              <p:cNvSpPr/>
              <p:nvPr/>
            </p:nvSpPr>
            <p:spPr>
              <a:xfrm>
                <a:off x="42525" y="3080219"/>
                <a:ext cx="32349" cy="31592"/>
              </a:xfrm>
              <a:custGeom>
                <a:avLst/>
                <a:gdLst/>
                <a:ahLst/>
                <a:cxnLst/>
                <a:rect l="l" t="t" r="r" b="b"/>
                <a:pathLst>
                  <a:path w="1025" h="1001" extrusionOk="0">
                    <a:moveTo>
                      <a:pt x="1025" y="1"/>
                    </a:moveTo>
                    <a:lnTo>
                      <a:pt x="1025" y="1"/>
                    </a:lnTo>
                    <a:cubicBezTo>
                      <a:pt x="882" y="48"/>
                      <a:pt x="739" y="84"/>
                      <a:pt x="584" y="131"/>
                    </a:cubicBezTo>
                    <a:cubicBezTo>
                      <a:pt x="572" y="310"/>
                      <a:pt x="489" y="441"/>
                      <a:pt x="322" y="501"/>
                    </a:cubicBezTo>
                    <a:lnTo>
                      <a:pt x="1" y="1001"/>
                    </a:lnTo>
                    <a:cubicBezTo>
                      <a:pt x="525" y="905"/>
                      <a:pt x="870" y="596"/>
                      <a:pt x="102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 name="Google Shape;3631;p35"/>
              <p:cNvSpPr/>
              <p:nvPr/>
            </p:nvSpPr>
            <p:spPr>
              <a:xfrm>
                <a:off x="187949" y="2988540"/>
                <a:ext cx="30455" cy="26700"/>
              </a:xfrm>
              <a:custGeom>
                <a:avLst/>
                <a:gdLst/>
                <a:ahLst/>
                <a:cxnLst/>
                <a:rect l="l" t="t" r="r" b="b"/>
                <a:pathLst>
                  <a:path w="965" h="846" extrusionOk="0">
                    <a:moveTo>
                      <a:pt x="417" y="0"/>
                    </a:moveTo>
                    <a:cubicBezTo>
                      <a:pt x="370" y="108"/>
                      <a:pt x="286" y="119"/>
                      <a:pt x="191" y="119"/>
                    </a:cubicBezTo>
                    <a:cubicBezTo>
                      <a:pt x="1" y="191"/>
                      <a:pt x="227" y="417"/>
                      <a:pt x="84" y="500"/>
                    </a:cubicBezTo>
                    <a:lnTo>
                      <a:pt x="84" y="762"/>
                    </a:lnTo>
                    <a:cubicBezTo>
                      <a:pt x="346" y="512"/>
                      <a:pt x="786" y="846"/>
                      <a:pt x="965" y="369"/>
                    </a:cubicBezTo>
                    <a:lnTo>
                      <a:pt x="965" y="369"/>
                    </a:lnTo>
                    <a:cubicBezTo>
                      <a:pt x="932" y="378"/>
                      <a:pt x="902" y="382"/>
                      <a:pt x="873" y="382"/>
                    </a:cubicBezTo>
                    <a:cubicBezTo>
                      <a:pt x="656" y="382"/>
                      <a:pt x="565" y="158"/>
                      <a:pt x="41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 name="Google Shape;3632;p35"/>
              <p:cNvSpPr/>
              <p:nvPr/>
            </p:nvSpPr>
            <p:spPr>
              <a:xfrm>
                <a:off x="29775" y="3120425"/>
                <a:ext cx="33832" cy="23702"/>
              </a:xfrm>
              <a:custGeom>
                <a:avLst/>
                <a:gdLst/>
                <a:ahLst/>
                <a:cxnLst/>
                <a:rect l="l" t="t" r="r" b="b"/>
                <a:pathLst>
                  <a:path w="1072" h="751" extrusionOk="0">
                    <a:moveTo>
                      <a:pt x="393" y="0"/>
                    </a:moveTo>
                    <a:cubicBezTo>
                      <a:pt x="381" y="298"/>
                      <a:pt x="155" y="417"/>
                      <a:pt x="0" y="584"/>
                    </a:cubicBezTo>
                    <a:cubicBezTo>
                      <a:pt x="179" y="632"/>
                      <a:pt x="357" y="691"/>
                      <a:pt x="536" y="751"/>
                    </a:cubicBezTo>
                    <a:cubicBezTo>
                      <a:pt x="738" y="441"/>
                      <a:pt x="1072" y="108"/>
                      <a:pt x="39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 name="Google Shape;3633;p35"/>
              <p:cNvSpPr/>
              <p:nvPr/>
            </p:nvSpPr>
            <p:spPr>
              <a:xfrm>
                <a:off x="94030" y="3080219"/>
                <a:ext cx="30077" cy="22187"/>
              </a:xfrm>
              <a:custGeom>
                <a:avLst/>
                <a:gdLst/>
                <a:ahLst/>
                <a:cxnLst/>
                <a:rect l="l" t="t" r="r" b="b"/>
                <a:pathLst>
                  <a:path w="953" h="703" extrusionOk="0">
                    <a:moveTo>
                      <a:pt x="607" y="1"/>
                    </a:moveTo>
                    <a:cubicBezTo>
                      <a:pt x="357" y="108"/>
                      <a:pt x="167" y="298"/>
                      <a:pt x="0" y="703"/>
                    </a:cubicBezTo>
                    <a:cubicBezTo>
                      <a:pt x="369" y="501"/>
                      <a:pt x="762" y="679"/>
                      <a:pt x="953" y="239"/>
                    </a:cubicBezTo>
                    <a:cubicBezTo>
                      <a:pt x="857" y="120"/>
                      <a:pt x="714" y="108"/>
                      <a:pt x="60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 name="Google Shape;3634;p35"/>
              <p:cNvSpPr/>
              <p:nvPr/>
            </p:nvSpPr>
            <p:spPr>
              <a:xfrm>
                <a:off x="211240" y="2920183"/>
                <a:ext cx="25216" cy="43963"/>
              </a:xfrm>
              <a:custGeom>
                <a:avLst/>
                <a:gdLst/>
                <a:ahLst/>
                <a:cxnLst/>
                <a:rect l="l" t="t" r="r" b="b"/>
                <a:pathLst>
                  <a:path w="799" h="1393" extrusionOk="0">
                    <a:moveTo>
                      <a:pt x="226" y="0"/>
                    </a:moveTo>
                    <a:cubicBezTo>
                      <a:pt x="160" y="0"/>
                      <a:pt x="87" y="36"/>
                      <a:pt x="1" y="130"/>
                    </a:cubicBezTo>
                    <a:cubicBezTo>
                      <a:pt x="156" y="202"/>
                      <a:pt x="215" y="333"/>
                      <a:pt x="227" y="511"/>
                    </a:cubicBezTo>
                    <a:cubicBezTo>
                      <a:pt x="167" y="857"/>
                      <a:pt x="525" y="1047"/>
                      <a:pt x="453" y="1392"/>
                    </a:cubicBezTo>
                    <a:lnTo>
                      <a:pt x="572" y="1392"/>
                    </a:lnTo>
                    <a:cubicBezTo>
                      <a:pt x="798" y="1107"/>
                      <a:pt x="287" y="809"/>
                      <a:pt x="572" y="511"/>
                    </a:cubicBezTo>
                    <a:lnTo>
                      <a:pt x="572" y="261"/>
                    </a:lnTo>
                    <a:cubicBezTo>
                      <a:pt x="460" y="150"/>
                      <a:pt x="359" y="0"/>
                      <a:pt x="22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 name="Google Shape;3635;p35"/>
              <p:cNvSpPr/>
              <p:nvPr/>
            </p:nvSpPr>
            <p:spPr>
              <a:xfrm>
                <a:off x="186813" y="3112914"/>
                <a:ext cx="24459" cy="27457"/>
              </a:xfrm>
              <a:custGeom>
                <a:avLst/>
                <a:gdLst/>
                <a:ahLst/>
                <a:cxnLst/>
                <a:rect l="l" t="t" r="r" b="b"/>
                <a:pathLst>
                  <a:path w="775" h="870" extrusionOk="0">
                    <a:moveTo>
                      <a:pt x="60" y="0"/>
                    </a:moveTo>
                    <a:lnTo>
                      <a:pt x="60" y="0"/>
                    </a:lnTo>
                    <a:cubicBezTo>
                      <a:pt x="477" y="358"/>
                      <a:pt x="60" y="596"/>
                      <a:pt x="1" y="870"/>
                    </a:cubicBezTo>
                    <a:cubicBezTo>
                      <a:pt x="299" y="715"/>
                      <a:pt x="632" y="619"/>
                      <a:pt x="775" y="227"/>
                    </a:cubicBezTo>
                    <a:lnTo>
                      <a:pt x="60"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 name="Google Shape;3636;p35"/>
              <p:cNvSpPr/>
              <p:nvPr/>
            </p:nvSpPr>
            <p:spPr>
              <a:xfrm>
                <a:off x="256338" y="2958843"/>
                <a:ext cx="18431" cy="33485"/>
              </a:xfrm>
              <a:custGeom>
                <a:avLst/>
                <a:gdLst/>
                <a:ahLst/>
                <a:cxnLst/>
                <a:rect l="l" t="t" r="r" b="b"/>
                <a:pathLst>
                  <a:path w="584" h="1061" extrusionOk="0">
                    <a:moveTo>
                      <a:pt x="489" y="1"/>
                    </a:moveTo>
                    <a:lnTo>
                      <a:pt x="489" y="1"/>
                    </a:lnTo>
                    <a:cubicBezTo>
                      <a:pt x="84" y="298"/>
                      <a:pt x="167" y="679"/>
                      <a:pt x="1" y="1060"/>
                    </a:cubicBezTo>
                    <a:cubicBezTo>
                      <a:pt x="584" y="858"/>
                      <a:pt x="286" y="406"/>
                      <a:pt x="48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 name="Google Shape;3637;p35"/>
              <p:cNvSpPr/>
              <p:nvPr/>
            </p:nvSpPr>
            <p:spPr>
              <a:xfrm>
                <a:off x="113565" y="3075422"/>
                <a:ext cx="27836" cy="12340"/>
              </a:xfrm>
              <a:custGeom>
                <a:avLst/>
                <a:gdLst/>
                <a:ahLst/>
                <a:cxnLst/>
                <a:rect l="l" t="t" r="r" b="b"/>
                <a:pathLst>
                  <a:path w="882" h="391" extrusionOk="0">
                    <a:moveTo>
                      <a:pt x="722" y="0"/>
                    </a:moveTo>
                    <a:cubicBezTo>
                      <a:pt x="481" y="0"/>
                      <a:pt x="244" y="129"/>
                      <a:pt x="0" y="129"/>
                    </a:cubicBezTo>
                    <a:cubicBezTo>
                      <a:pt x="60" y="295"/>
                      <a:pt x="167" y="391"/>
                      <a:pt x="334" y="391"/>
                    </a:cubicBezTo>
                    <a:cubicBezTo>
                      <a:pt x="369" y="331"/>
                      <a:pt x="405" y="301"/>
                      <a:pt x="441" y="301"/>
                    </a:cubicBezTo>
                    <a:cubicBezTo>
                      <a:pt x="476" y="301"/>
                      <a:pt x="512" y="331"/>
                      <a:pt x="548" y="391"/>
                    </a:cubicBezTo>
                    <a:lnTo>
                      <a:pt x="774" y="391"/>
                    </a:lnTo>
                    <a:cubicBezTo>
                      <a:pt x="810" y="272"/>
                      <a:pt x="845" y="129"/>
                      <a:pt x="881" y="22"/>
                    </a:cubicBezTo>
                    <a:cubicBezTo>
                      <a:pt x="828" y="7"/>
                      <a:pt x="775" y="0"/>
                      <a:pt x="72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 name="Google Shape;3638;p35"/>
              <p:cNvSpPr/>
              <p:nvPr/>
            </p:nvSpPr>
            <p:spPr>
              <a:xfrm>
                <a:off x="186813" y="3024139"/>
                <a:ext cx="20325" cy="20041"/>
              </a:xfrm>
              <a:custGeom>
                <a:avLst/>
                <a:gdLst/>
                <a:ahLst/>
                <a:cxnLst/>
                <a:rect l="l" t="t" r="r" b="b"/>
                <a:pathLst>
                  <a:path w="644" h="635" extrusionOk="0">
                    <a:moveTo>
                      <a:pt x="489" y="1"/>
                    </a:moveTo>
                    <a:cubicBezTo>
                      <a:pt x="477" y="1"/>
                      <a:pt x="465" y="2"/>
                      <a:pt x="453" y="3"/>
                    </a:cubicBezTo>
                    <a:cubicBezTo>
                      <a:pt x="203" y="51"/>
                      <a:pt x="84" y="242"/>
                      <a:pt x="48" y="515"/>
                    </a:cubicBezTo>
                    <a:cubicBezTo>
                      <a:pt x="37" y="551"/>
                      <a:pt x="25" y="587"/>
                      <a:pt x="1" y="635"/>
                    </a:cubicBezTo>
                    <a:cubicBezTo>
                      <a:pt x="84" y="599"/>
                      <a:pt x="168" y="599"/>
                      <a:pt x="215" y="539"/>
                    </a:cubicBezTo>
                    <a:cubicBezTo>
                      <a:pt x="310" y="349"/>
                      <a:pt x="644" y="492"/>
                      <a:pt x="644" y="170"/>
                    </a:cubicBezTo>
                    <a:cubicBezTo>
                      <a:pt x="644" y="37"/>
                      <a:pt x="565" y="1"/>
                      <a:pt x="48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 name="Google Shape;3639;p35"/>
              <p:cNvSpPr/>
              <p:nvPr/>
            </p:nvSpPr>
            <p:spPr>
              <a:xfrm>
                <a:off x="162387" y="3073749"/>
                <a:ext cx="19599" cy="20419"/>
              </a:xfrm>
              <a:custGeom>
                <a:avLst/>
                <a:gdLst/>
                <a:ahLst/>
                <a:cxnLst/>
                <a:rect l="l" t="t" r="r" b="b"/>
                <a:pathLst>
                  <a:path w="621" h="647" extrusionOk="0">
                    <a:moveTo>
                      <a:pt x="168" y="1"/>
                    </a:moveTo>
                    <a:cubicBezTo>
                      <a:pt x="81" y="1"/>
                      <a:pt x="58" y="62"/>
                      <a:pt x="1" y="206"/>
                    </a:cubicBezTo>
                    <a:cubicBezTo>
                      <a:pt x="108" y="456"/>
                      <a:pt x="394" y="396"/>
                      <a:pt x="513" y="646"/>
                    </a:cubicBezTo>
                    <a:cubicBezTo>
                      <a:pt x="620" y="384"/>
                      <a:pt x="513" y="229"/>
                      <a:pt x="453" y="75"/>
                    </a:cubicBezTo>
                    <a:cubicBezTo>
                      <a:pt x="312" y="27"/>
                      <a:pt x="226" y="1"/>
                      <a:pt x="16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 name="Google Shape;3640;p35"/>
              <p:cNvSpPr/>
              <p:nvPr/>
            </p:nvSpPr>
            <p:spPr>
              <a:xfrm>
                <a:off x="106780" y="3012209"/>
                <a:ext cx="18841" cy="19094"/>
              </a:xfrm>
              <a:custGeom>
                <a:avLst/>
                <a:gdLst/>
                <a:ahLst/>
                <a:cxnLst/>
                <a:rect l="l" t="t" r="r" b="b"/>
                <a:pathLst>
                  <a:path w="597" h="605" extrusionOk="0">
                    <a:moveTo>
                      <a:pt x="120" y="0"/>
                    </a:moveTo>
                    <a:lnTo>
                      <a:pt x="120" y="0"/>
                    </a:lnTo>
                    <a:cubicBezTo>
                      <a:pt x="1" y="179"/>
                      <a:pt x="156" y="334"/>
                      <a:pt x="96" y="512"/>
                    </a:cubicBezTo>
                    <a:cubicBezTo>
                      <a:pt x="132" y="581"/>
                      <a:pt x="170" y="605"/>
                      <a:pt x="209" y="605"/>
                    </a:cubicBezTo>
                    <a:cubicBezTo>
                      <a:pt x="284" y="605"/>
                      <a:pt x="363" y="516"/>
                      <a:pt x="441" y="501"/>
                    </a:cubicBezTo>
                    <a:cubicBezTo>
                      <a:pt x="596" y="131"/>
                      <a:pt x="203" y="179"/>
                      <a:pt x="12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 name="Google Shape;3641;p35"/>
              <p:cNvSpPr/>
              <p:nvPr/>
            </p:nvSpPr>
            <p:spPr>
              <a:xfrm>
                <a:off x="24505" y="3104204"/>
                <a:ext cx="16190" cy="13381"/>
              </a:xfrm>
              <a:custGeom>
                <a:avLst/>
                <a:gdLst/>
                <a:ahLst/>
                <a:cxnLst/>
                <a:rect l="l" t="t" r="r" b="b"/>
                <a:pathLst>
                  <a:path w="513" h="424" extrusionOk="0">
                    <a:moveTo>
                      <a:pt x="432" y="0"/>
                    </a:moveTo>
                    <a:cubicBezTo>
                      <a:pt x="419" y="0"/>
                      <a:pt x="403" y="5"/>
                      <a:pt x="381" y="14"/>
                    </a:cubicBezTo>
                    <a:cubicBezTo>
                      <a:pt x="274" y="74"/>
                      <a:pt x="0" y="74"/>
                      <a:pt x="60" y="324"/>
                    </a:cubicBezTo>
                    <a:cubicBezTo>
                      <a:pt x="72" y="400"/>
                      <a:pt x="99" y="424"/>
                      <a:pt x="133" y="424"/>
                    </a:cubicBezTo>
                    <a:cubicBezTo>
                      <a:pt x="189" y="424"/>
                      <a:pt x="265" y="362"/>
                      <a:pt x="329" y="362"/>
                    </a:cubicBezTo>
                    <a:cubicBezTo>
                      <a:pt x="343" y="362"/>
                      <a:pt x="357" y="365"/>
                      <a:pt x="369" y="372"/>
                    </a:cubicBezTo>
                    <a:cubicBezTo>
                      <a:pt x="417" y="324"/>
                      <a:pt x="441" y="276"/>
                      <a:pt x="489" y="253"/>
                    </a:cubicBezTo>
                    <a:cubicBezTo>
                      <a:pt x="447" y="170"/>
                      <a:pt x="512" y="0"/>
                      <a:pt x="43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 name="Google Shape;3642;p35"/>
              <p:cNvSpPr/>
              <p:nvPr/>
            </p:nvSpPr>
            <p:spPr>
              <a:xfrm>
                <a:off x="155633" y="3067816"/>
                <a:ext cx="21082" cy="12435"/>
              </a:xfrm>
              <a:custGeom>
                <a:avLst/>
                <a:gdLst/>
                <a:ahLst/>
                <a:cxnLst/>
                <a:rect l="l" t="t" r="r" b="b"/>
                <a:pathLst>
                  <a:path w="668" h="394" extrusionOk="0">
                    <a:moveTo>
                      <a:pt x="548" y="1"/>
                    </a:moveTo>
                    <a:cubicBezTo>
                      <a:pt x="334" y="96"/>
                      <a:pt x="60" y="36"/>
                      <a:pt x="1" y="394"/>
                    </a:cubicBezTo>
                    <a:cubicBezTo>
                      <a:pt x="72" y="370"/>
                      <a:pt x="144" y="370"/>
                      <a:pt x="215" y="370"/>
                    </a:cubicBezTo>
                    <a:cubicBezTo>
                      <a:pt x="251" y="309"/>
                      <a:pt x="295" y="291"/>
                      <a:pt x="343" y="291"/>
                    </a:cubicBezTo>
                    <a:cubicBezTo>
                      <a:pt x="410" y="291"/>
                      <a:pt x="485" y="327"/>
                      <a:pt x="552" y="327"/>
                    </a:cubicBezTo>
                    <a:cubicBezTo>
                      <a:pt x="595" y="327"/>
                      <a:pt x="635" y="312"/>
                      <a:pt x="667" y="263"/>
                    </a:cubicBezTo>
                    <a:cubicBezTo>
                      <a:pt x="620" y="179"/>
                      <a:pt x="596" y="96"/>
                      <a:pt x="54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 name="Google Shape;3643;p35"/>
              <p:cNvSpPr/>
              <p:nvPr/>
            </p:nvSpPr>
            <p:spPr>
              <a:xfrm>
                <a:off x="172927" y="3040392"/>
                <a:ext cx="22187" cy="15812"/>
              </a:xfrm>
              <a:custGeom>
                <a:avLst/>
                <a:gdLst/>
                <a:ahLst/>
                <a:cxnLst/>
                <a:rect l="l" t="t" r="r" b="b"/>
                <a:pathLst>
                  <a:path w="703" h="501" extrusionOk="0">
                    <a:moveTo>
                      <a:pt x="0" y="0"/>
                    </a:moveTo>
                    <a:lnTo>
                      <a:pt x="0" y="0"/>
                    </a:lnTo>
                    <a:cubicBezTo>
                      <a:pt x="143" y="155"/>
                      <a:pt x="298" y="334"/>
                      <a:pt x="441" y="501"/>
                    </a:cubicBezTo>
                    <a:cubicBezTo>
                      <a:pt x="548" y="489"/>
                      <a:pt x="703" y="489"/>
                      <a:pt x="679" y="370"/>
                    </a:cubicBezTo>
                    <a:cubicBezTo>
                      <a:pt x="679" y="274"/>
                      <a:pt x="536" y="203"/>
                      <a:pt x="441" y="131"/>
                    </a:cubicBezTo>
                    <a:lnTo>
                      <a:pt x="0"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 name="Google Shape;3644;p35"/>
              <p:cNvSpPr/>
              <p:nvPr/>
            </p:nvSpPr>
            <p:spPr>
              <a:xfrm>
                <a:off x="156390" y="3027989"/>
                <a:ext cx="16948" cy="19567"/>
              </a:xfrm>
              <a:custGeom>
                <a:avLst/>
                <a:gdLst/>
                <a:ahLst/>
                <a:cxnLst/>
                <a:rect l="l" t="t" r="r" b="b"/>
                <a:pathLst>
                  <a:path w="537" h="620" extrusionOk="0">
                    <a:moveTo>
                      <a:pt x="417" y="1"/>
                    </a:moveTo>
                    <a:cubicBezTo>
                      <a:pt x="346" y="84"/>
                      <a:pt x="274" y="167"/>
                      <a:pt x="191" y="251"/>
                    </a:cubicBezTo>
                    <a:cubicBezTo>
                      <a:pt x="0" y="584"/>
                      <a:pt x="334" y="524"/>
                      <a:pt x="417" y="620"/>
                    </a:cubicBezTo>
                    <a:cubicBezTo>
                      <a:pt x="429" y="524"/>
                      <a:pt x="441" y="429"/>
                      <a:pt x="536" y="370"/>
                    </a:cubicBezTo>
                    <a:cubicBezTo>
                      <a:pt x="489" y="251"/>
                      <a:pt x="465" y="120"/>
                      <a:pt x="41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 name="Google Shape;3645;p35"/>
              <p:cNvSpPr/>
              <p:nvPr/>
            </p:nvSpPr>
            <p:spPr>
              <a:xfrm>
                <a:off x="116184" y="3042632"/>
                <a:ext cx="15812" cy="13571"/>
              </a:xfrm>
              <a:custGeom>
                <a:avLst/>
                <a:gdLst/>
                <a:ahLst/>
                <a:cxnLst/>
                <a:rect l="l" t="t" r="r" b="b"/>
                <a:pathLst>
                  <a:path w="501" h="430" extrusionOk="0">
                    <a:moveTo>
                      <a:pt x="501" y="1"/>
                    </a:moveTo>
                    <a:lnTo>
                      <a:pt x="501" y="1"/>
                    </a:lnTo>
                    <a:cubicBezTo>
                      <a:pt x="322" y="49"/>
                      <a:pt x="143" y="120"/>
                      <a:pt x="0" y="430"/>
                    </a:cubicBezTo>
                    <a:lnTo>
                      <a:pt x="0" y="430"/>
                    </a:lnTo>
                    <a:cubicBezTo>
                      <a:pt x="298" y="346"/>
                      <a:pt x="441" y="227"/>
                      <a:pt x="50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 name="Google Shape;3646;p35"/>
              <p:cNvSpPr/>
              <p:nvPr/>
            </p:nvSpPr>
            <p:spPr>
              <a:xfrm>
                <a:off x="139696" y="3027926"/>
                <a:ext cx="12592" cy="9689"/>
              </a:xfrm>
              <a:custGeom>
                <a:avLst/>
                <a:gdLst/>
                <a:ahLst/>
                <a:cxnLst/>
                <a:rect l="l" t="t" r="r" b="b"/>
                <a:pathLst>
                  <a:path w="399" h="307" extrusionOk="0">
                    <a:moveTo>
                      <a:pt x="254" y="0"/>
                    </a:moveTo>
                    <a:cubicBezTo>
                      <a:pt x="208" y="0"/>
                      <a:pt x="159" y="14"/>
                      <a:pt x="113" y="14"/>
                    </a:cubicBezTo>
                    <a:cubicBezTo>
                      <a:pt x="92" y="14"/>
                      <a:pt x="72" y="11"/>
                      <a:pt x="53" y="3"/>
                    </a:cubicBezTo>
                    <a:lnTo>
                      <a:pt x="53" y="3"/>
                    </a:lnTo>
                    <a:cubicBezTo>
                      <a:pt x="86" y="111"/>
                      <a:pt x="0" y="307"/>
                      <a:pt x="153" y="307"/>
                    </a:cubicBezTo>
                    <a:cubicBezTo>
                      <a:pt x="169" y="307"/>
                      <a:pt x="187" y="305"/>
                      <a:pt x="208" y="300"/>
                    </a:cubicBezTo>
                    <a:cubicBezTo>
                      <a:pt x="279" y="288"/>
                      <a:pt x="398" y="134"/>
                      <a:pt x="387" y="98"/>
                    </a:cubicBezTo>
                    <a:cubicBezTo>
                      <a:pt x="355" y="19"/>
                      <a:pt x="307" y="0"/>
                      <a:pt x="25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 name="Google Shape;3647;p35"/>
              <p:cNvSpPr/>
              <p:nvPr/>
            </p:nvSpPr>
            <p:spPr>
              <a:xfrm>
                <a:off x="211240" y="3018584"/>
                <a:ext cx="9436" cy="12435"/>
              </a:xfrm>
              <a:custGeom>
                <a:avLst/>
                <a:gdLst/>
                <a:ahLst/>
                <a:cxnLst/>
                <a:rect l="l" t="t" r="r" b="b"/>
                <a:pathLst>
                  <a:path w="299" h="394" extrusionOk="0">
                    <a:moveTo>
                      <a:pt x="48" y="1"/>
                    </a:moveTo>
                    <a:cubicBezTo>
                      <a:pt x="1" y="227"/>
                      <a:pt x="60" y="346"/>
                      <a:pt x="203" y="394"/>
                    </a:cubicBezTo>
                    <a:cubicBezTo>
                      <a:pt x="227" y="394"/>
                      <a:pt x="298" y="334"/>
                      <a:pt x="298" y="299"/>
                    </a:cubicBezTo>
                    <a:cubicBezTo>
                      <a:pt x="298" y="132"/>
                      <a:pt x="203" y="49"/>
                      <a:pt x="4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 name="Google Shape;3648;p35"/>
              <p:cNvSpPr/>
              <p:nvPr/>
            </p:nvSpPr>
            <p:spPr>
              <a:xfrm>
                <a:off x="176683" y="3056171"/>
                <a:ext cx="10162" cy="11677"/>
              </a:xfrm>
              <a:custGeom>
                <a:avLst/>
                <a:gdLst/>
                <a:ahLst/>
                <a:cxnLst/>
                <a:rect l="l" t="t" r="r" b="b"/>
                <a:pathLst>
                  <a:path w="322" h="370" extrusionOk="0">
                    <a:moveTo>
                      <a:pt x="322" y="1"/>
                    </a:moveTo>
                    <a:lnTo>
                      <a:pt x="322" y="1"/>
                    </a:lnTo>
                    <a:cubicBezTo>
                      <a:pt x="119" y="12"/>
                      <a:pt x="0" y="120"/>
                      <a:pt x="0" y="370"/>
                    </a:cubicBezTo>
                    <a:cubicBezTo>
                      <a:pt x="227" y="370"/>
                      <a:pt x="310" y="227"/>
                      <a:pt x="32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 name="Google Shape;3649;p35"/>
              <p:cNvSpPr/>
              <p:nvPr/>
            </p:nvSpPr>
            <p:spPr>
              <a:xfrm>
                <a:off x="238318" y="2946503"/>
                <a:ext cx="10068" cy="9815"/>
              </a:xfrm>
              <a:custGeom>
                <a:avLst/>
                <a:gdLst/>
                <a:ahLst/>
                <a:cxnLst/>
                <a:rect l="l" t="t" r="r" b="b"/>
                <a:pathLst>
                  <a:path w="319" h="311" extrusionOk="0">
                    <a:moveTo>
                      <a:pt x="79" y="0"/>
                    </a:moveTo>
                    <a:cubicBezTo>
                      <a:pt x="56" y="0"/>
                      <a:pt x="29" y="3"/>
                      <a:pt x="0" y="11"/>
                    </a:cubicBezTo>
                    <a:cubicBezTo>
                      <a:pt x="36" y="142"/>
                      <a:pt x="36" y="273"/>
                      <a:pt x="202" y="308"/>
                    </a:cubicBezTo>
                    <a:cubicBezTo>
                      <a:pt x="210" y="310"/>
                      <a:pt x="218" y="311"/>
                      <a:pt x="225" y="311"/>
                    </a:cubicBezTo>
                    <a:cubicBezTo>
                      <a:pt x="276" y="311"/>
                      <a:pt x="318" y="276"/>
                      <a:pt x="298" y="213"/>
                    </a:cubicBezTo>
                    <a:cubicBezTo>
                      <a:pt x="257" y="102"/>
                      <a:pt x="209" y="0"/>
                      <a:pt x="7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 name="Google Shape;3650;p35"/>
              <p:cNvSpPr/>
              <p:nvPr/>
            </p:nvSpPr>
            <p:spPr>
              <a:xfrm>
                <a:off x="124453" y="3134154"/>
                <a:ext cx="9058" cy="8837"/>
              </a:xfrm>
              <a:custGeom>
                <a:avLst/>
                <a:gdLst/>
                <a:ahLst/>
                <a:cxnLst/>
                <a:rect l="l" t="t" r="r" b="b"/>
                <a:pathLst>
                  <a:path w="287" h="280" extrusionOk="0">
                    <a:moveTo>
                      <a:pt x="166" y="1"/>
                    </a:moveTo>
                    <a:cubicBezTo>
                      <a:pt x="155" y="1"/>
                      <a:pt x="144" y="2"/>
                      <a:pt x="131" y="6"/>
                    </a:cubicBezTo>
                    <a:cubicBezTo>
                      <a:pt x="48" y="30"/>
                      <a:pt x="0" y="101"/>
                      <a:pt x="36" y="197"/>
                    </a:cubicBezTo>
                    <a:cubicBezTo>
                      <a:pt x="48" y="244"/>
                      <a:pt x="108" y="280"/>
                      <a:pt x="155" y="280"/>
                    </a:cubicBezTo>
                    <a:cubicBezTo>
                      <a:pt x="227" y="280"/>
                      <a:pt x="286" y="244"/>
                      <a:pt x="286" y="137"/>
                    </a:cubicBezTo>
                    <a:cubicBezTo>
                      <a:pt x="256" y="56"/>
                      <a:pt x="225" y="1"/>
                      <a:pt x="16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 name="Google Shape;3651;p35"/>
              <p:cNvSpPr/>
              <p:nvPr/>
            </p:nvSpPr>
            <p:spPr>
              <a:xfrm>
                <a:off x="92515" y="3042569"/>
                <a:ext cx="10920" cy="9878"/>
              </a:xfrm>
              <a:custGeom>
                <a:avLst/>
                <a:gdLst/>
                <a:ahLst/>
                <a:cxnLst/>
                <a:rect l="l" t="t" r="r" b="b"/>
                <a:pathLst>
                  <a:path w="346" h="313" extrusionOk="0">
                    <a:moveTo>
                      <a:pt x="230" y="0"/>
                    </a:moveTo>
                    <a:cubicBezTo>
                      <a:pt x="174" y="0"/>
                      <a:pt x="105" y="61"/>
                      <a:pt x="41" y="61"/>
                    </a:cubicBezTo>
                    <a:cubicBezTo>
                      <a:pt x="27" y="61"/>
                      <a:pt x="14" y="58"/>
                      <a:pt x="0" y="51"/>
                    </a:cubicBezTo>
                    <a:lnTo>
                      <a:pt x="0" y="51"/>
                    </a:lnTo>
                    <a:cubicBezTo>
                      <a:pt x="0" y="146"/>
                      <a:pt x="36" y="253"/>
                      <a:pt x="119" y="312"/>
                    </a:cubicBezTo>
                    <a:cubicBezTo>
                      <a:pt x="227" y="301"/>
                      <a:pt x="346" y="241"/>
                      <a:pt x="310" y="86"/>
                    </a:cubicBezTo>
                    <a:cubicBezTo>
                      <a:pt x="291" y="21"/>
                      <a:pt x="263" y="0"/>
                      <a:pt x="23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 name="Google Shape;3652;p35"/>
              <p:cNvSpPr/>
              <p:nvPr/>
            </p:nvSpPr>
            <p:spPr>
              <a:xfrm>
                <a:off x="91126" y="3030671"/>
                <a:ext cx="11930" cy="9752"/>
              </a:xfrm>
              <a:custGeom>
                <a:avLst/>
                <a:gdLst/>
                <a:ahLst/>
                <a:cxnLst/>
                <a:rect l="l" t="t" r="r" b="b"/>
                <a:pathLst>
                  <a:path w="378" h="309" extrusionOk="0">
                    <a:moveTo>
                      <a:pt x="181" y="0"/>
                    </a:moveTo>
                    <a:cubicBezTo>
                      <a:pt x="40" y="0"/>
                      <a:pt x="1" y="90"/>
                      <a:pt x="44" y="308"/>
                    </a:cubicBezTo>
                    <a:cubicBezTo>
                      <a:pt x="152" y="213"/>
                      <a:pt x="259" y="130"/>
                      <a:pt x="378" y="35"/>
                    </a:cubicBezTo>
                    <a:cubicBezTo>
                      <a:pt x="298" y="12"/>
                      <a:pt x="233" y="0"/>
                      <a:pt x="18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 name="Google Shape;3653;p35"/>
              <p:cNvSpPr/>
              <p:nvPr/>
            </p:nvSpPr>
            <p:spPr>
              <a:xfrm>
                <a:off x="144745" y="3016343"/>
                <a:ext cx="10920" cy="8048"/>
              </a:xfrm>
              <a:custGeom>
                <a:avLst/>
                <a:gdLst/>
                <a:ahLst/>
                <a:cxnLst/>
                <a:rect l="l" t="t" r="r" b="b"/>
                <a:pathLst>
                  <a:path w="346" h="255" extrusionOk="0">
                    <a:moveTo>
                      <a:pt x="346" y="0"/>
                    </a:moveTo>
                    <a:cubicBezTo>
                      <a:pt x="179" y="0"/>
                      <a:pt x="12" y="0"/>
                      <a:pt x="0" y="250"/>
                    </a:cubicBezTo>
                    <a:cubicBezTo>
                      <a:pt x="42" y="250"/>
                      <a:pt x="82" y="254"/>
                      <a:pt x="120" y="254"/>
                    </a:cubicBezTo>
                    <a:cubicBezTo>
                      <a:pt x="204" y="254"/>
                      <a:pt x="280" y="237"/>
                      <a:pt x="346" y="131"/>
                    </a:cubicBezTo>
                    <a:lnTo>
                      <a:pt x="34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 name="Google Shape;3654;p35"/>
              <p:cNvSpPr/>
              <p:nvPr/>
            </p:nvSpPr>
            <p:spPr>
              <a:xfrm>
                <a:off x="226452" y="3070057"/>
                <a:ext cx="6154" cy="6880"/>
              </a:xfrm>
              <a:custGeom>
                <a:avLst/>
                <a:gdLst/>
                <a:ahLst/>
                <a:cxnLst/>
                <a:rect l="l" t="t" r="r" b="b"/>
                <a:pathLst>
                  <a:path w="195" h="218" extrusionOk="0">
                    <a:moveTo>
                      <a:pt x="63" y="1"/>
                    </a:moveTo>
                    <a:cubicBezTo>
                      <a:pt x="24" y="1"/>
                      <a:pt x="1" y="42"/>
                      <a:pt x="19" y="96"/>
                    </a:cubicBezTo>
                    <a:cubicBezTo>
                      <a:pt x="31" y="144"/>
                      <a:pt x="78" y="192"/>
                      <a:pt x="90" y="215"/>
                    </a:cubicBezTo>
                    <a:cubicBezTo>
                      <a:pt x="99" y="217"/>
                      <a:pt x="108" y="218"/>
                      <a:pt x="116" y="218"/>
                    </a:cubicBezTo>
                    <a:cubicBezTo>
                      <a:pt x="170" y="218"/>
                      <a:pt x="194" y="184"/>
                      <a:pt x="174" y="132"/>
                    </a:cubicBezTo>
                    <a:cubicBezTo>
                      <a:pt x="174" y="84"/>
                      <a:pt x="138" y="25"/>
                      <a:pt x="102" y="13"/>
                    </a:cubicBezTo>
                    <a:cubicBezTo>
                      <a:pt x="88" y="5"/>
                      <a:pt x="75" y="1"/>
                      <a:pt x="6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 name="Google Shape;3655;p35"/>
              <p:cNvSpPr/>
              <p:nvPr/>
            </p:nvSpPr>
            <p:spPr>
              <a:xfrm>
                <a:off x="217015" y="2990213"/>
                <a:ext cx="10036" cy="10005"/>
              </a:xfrm>
              <a:custGeom>
                <a:avLst/>
                <a:gdLst/>
                <a:ahLst/>
                <a:cxnLst/>
                <a:rect l="l" t="t" r="r" b="b"/>
                <a:pathLst>
                  <a:path w="318" h="317" extrusionOk="0">
                    <a:moveTo>
                      <a:pt x="131" y="1"/>
                    </a:moveTo>
                    <a:cubicBezTo>
                      <a:pt x="0" y="1"/>
                      <a:pt x="77" y="208"/>
                      <a:pt x="44" y="316"/>
                    </a:cubicBezTo>
                    <a:lnTo>
                      <a:pt x="163" y="316"/>
                    </a:lnTo>
                    <a:cubicBezTo>
                      <a:pt x="175" y="197"/>
                      <a:pt x="318" y="43"/>
                      <a:pt x="175" y="7"/>
                    </a:cubicBezTo>
                    <a:cubicBezTo>
                      <a:pt x="158" y="3"/>
                      <a:pt x="143" y="1"/>
                      <a:pt x="13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 name="Google Shape;3656;p35"/>
              <p:cNvSpPr/>
              <p:nvPr/>
            </p:nvSpPr>
            <p:spPr>
              <a:xfrm>
                <a:off x="162039" y="2927284"/>
                <a:ext cx="37588" cy="29130"/>
              </a:xfrm>
              <a:custGeom>
                <a:avLst/>
                <a:gdLst/>
                <a:ahLst/>
                <a:cxnLst/>
                <a:rect l="l" t="t" r="r" b="b"/>
                <a:pathLst>
                  <a:path w="1191" h="923" extrusionOk="0">
                    <a:moveTo>
                      <a:pt x="1191" y="1"/>
                    </a:moveTo>
                    <a:lnTo>
                      <a:pt x="1191" y="1"/>
                    </a:lnTo>
                    <a:cubicBezTo>
                      <a:pt x="1048" y="24"/>
                      <a:pt x="905" y="24"/>
                      <a:pt x="786" y="36"/>
                    </a:cubicBezTo>
                    <a:cubicBezTo>
                      <a:pt x="750" y="513"/>
                      <a:pt x="393" y="429"/>
                      <a:pt x="131" y="536"/>
                    </a:cubicBezTo>
                    <a:cubicBezTo>
                      <a:pt x="60" y="560"/>
                      <a:pt x="12" y="608"/>
                      <a:pt x="0" y="691"/>
                    </a:cubicBezTo>
                    <a:cubicBezTo>
                      <a:pt x="27" y="800"/>
                      <a:pt x="82" y="922"/>
                      <a:pt x="159" y="922"/>
                    </a:cubicBezTo>
                    <a:cubicBezTo>
                      <a:pt x="183" y="922"/>
                      <a:pt x="210" y="910"/>
                      <a:pt x="238" y="882"/>
                    </a:cubicBezTo>
                    <a:cubicBezTo>
                      <a:pt x="322" y="798"/>
                      <a:pt x="403" y="776"/>
                      <a:pt x="483" y="776"/>
                    </a:cubicBezTo>
                    <a:cubicBezTo>
                      <a:pt x="569" y="776"/>
                      <a:pt x="654" y="801"/>
                      <a:pt x="738" y="801"/>
                    </a:cubicBezTo>
                    <a:cubicBezTo>
                      <a:pt x="754" y="801"/>
                      <a:pt x="770" y="801"/>
                      <a:pt x="786" y="798"/>
                    </a:cubicBezTo>
                    <a:cubicBezTo>
                      <a:pt x="810" y="453"/>
                      <a:pt x="1107" y="298"/>
                      <a:pt x="119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 name="Google Shape;3657;p35"/>
              <p:cNvSpPr/>
              <p:nvPr/>
            </p:nvSpPr>
            <p:spPr>
              <a:xfrm>
                <a:off x="181196" y="2945809"/>
                <a:ext cx="29698" cy="18715"/>
              </a:xfrm>
              <a:custGeom>
                <a:avLst/>
                <a:gdLst/>
                <a:ahLst/>
                <a:cxnLst/>
                <a:rect l="l" t="t" r="r" b="b"/>
                <a:pathLst>
                  <a:path w="941" h="593" extrusionOk="0">
                    <a:moveTo>
                      <a:pt x="741" y="0"/>
                    </a:moveTo>
                    <a:cubicBezTo>
                      <a:pt x="561" y="0"/>
                      <a:pt x="417" y="219"/>
                      <a:pt x="236" y="219"/>
                    </a:cubicBezTo>
                    <a:cubicBezTo>
                      <a:pt x="217" y="219"/>
                      <a:pt x="198" y="216"/>
                      <a:pt x="179" y="211"/>
                    </a:cubicBezTo>
                    <a:lnTo>
                      <a:pt x="179" y="211"/>
                    </a:lnTo>
                    <a:cubicBezTo>
                      <a:pt x="119" y="378"/>
                      <a:pt x="0" y="569"/>
                      <a:pt x="286" y="592"/>
                    </a:cubicBezTo>
                    <a:cubicBezTo>
                      <a:pt x="393" y="259"/>
                      <a:pt x="834" y="438"/>
                      <a:pt x="941" y="92"/>
                    </a:cubicBezTo>
                    <a:cubicBezTo>
                      <a:pt x="868" y="25"/>
                      <a:pt x="803" y="0"/>
                      <a:pt x="74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 name="Google Shape;3658;p35"/>
              <p:cNvSpPr/>
              <p:nvPr/>
            </p:nvSpPr>
            <p:spPr>
              <a:xfrm>
                <a:off x="151183" y="2936625"/>
                <a:ext cx="14991" cy="12529"/>
              </a:xfrm>
              <a:custGeom>
                <a:avLst/>
                <a:gdLst/>
                <a:ahLst/>
                <a:cxnLst/>
                <a:rect l="l" t="t" r="r" b="b"/>
                <a:pathLst>
                  <a:path w="475" h="397" extrusionOk="0">
                    <a:moveTo>
                      <a:pt x="84" y="1"/>
                    </a:moveTo>
                    <a:cubicBezTo>
                      <a:pt x="68" y="1"/>
                      <a:pt x="51" y="1"/>
                      <a:pt x="34" y="2"/>
                    </a:cubicBezTo>
                    <a:cubicBezTo>
                      <a:pt x="0" y="275"/>
                      <a:pt x="107" y="396"/>
                      <a:pt x="324" y="396"/>
                    </a:cubicBezTo>
                    <a:cubicBezTo>
                      <a:pt x="335" y="396"/>
                      <a:pt x="345" y="396"/>
                      <a:pt x="356" y="395"/>
                    </a:cubicBezTo>
                    <a:cubicBezTo>
                      <a:pt x="392" y="348"/>
                      <a:pt x="439" y="288"/>
                      <a:pt x="475" y="240"/>
                    </a:cubicBezTo>
                    <a:cubicBezTo>
                      <a:pt x="389" y="57"/>
                      <a:pt x="243" y="1"/>
                      <a:pt x="8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 name="Google Shape;3659;p35"/>
              <p:cNvSpPr/>
              <p:nvPr/>
            </p:nvSpPr>
            <p:spPr>
              <a:xfrm>
                <a:off x="116942" y="3005834"/>
                <a:ext cx="15433" cy="9941"/>
              </a:xfrm>
              <a:custGeom>
                <a:avLst/>
                <a:gdLst/>
                <a:ahLst/>
                <a:cxnLst/>
                <a:rect l="l" t="t" r="r" b="b"/>
                <a:pathLst>
                  <a:path w="489" h="315" extrusionOk="0">
                    <a:moveTo>
                      <a:pt x="0" y="0"/>
                    </a:moveTo>
                    <a:cubicBezTo>
                      <a:pt x="73" y="241"/>
                      <a:pt x="177" y="314"/>
                      <a:pt x="300" y="314"/>
                    </a:cubicBezTo>
                    <a:cubicBezTo>
                      <a:pt x="359" y="314"/>
                      <a:pt x="423" y="297"/>
                      <a:pt x="488" y="274"/>
                    </a:cubicBezTo>
                    <a:cubicBezTo>
                      <a:pt x="393" y="48"/>
                      <a:pt x="238" y="0"/>
                      <a:pt x="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 name="Google Shape;3660;p35"/>
              <p:cNvSpPr/>
              <p:nvPr/>
            </p:nvSpPr>
            <p:spPr>
              <a:xfrm>
                <a:off x="103024" y="2980650"/>
                <a:ext cx="15812" cy="15622"/>
              </a:xfrm>
              <a:custGeom>
                <a:avLst/>
                <a:gdLst/>
                <a:ahLst/>
                <a:cxnLst/>
                <a:rect l="l" t="t" r="r" b="b"/>
                <a:pathLst>
                  <a:path w="501" h="495" extrusionOk="0">
                    <a:moveTo>
                      <a:pt x="215" y="0"/>
                    </a:moveTo>
                    <a:lnTo>
                      <a:pt x="215" y="0"/>
                    </a:lnTo>
                    <a:cubicBezTo>
                      <a:pt x="239" y="179"/>
                      <a:pt x="144" y="298"/>
                      <a:pt x="1" y="369"/>
                    </a:cubicBezTo>
                    <a:cubicBezTo>
                      <a:pt x="58" y="456"/>
                      <a:pt x="121" y="495"/>
                      <a:pt x="183" y="495"/>
                    </a:cubicBezTo>
                    <a:cubicBezTo>
                      <a:pt x="249" y="495"/>
                      <a:pt x="314" y="450"/>
                      <a:pt x="370" y="369"/>
                    </a:cubicBezTo>
                    <a:cubicBezTo>
                      <a:pt x="501" y="179"/>
                      <a:pt x="358" y="84"/>
                      <a:pt x="21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 name="Google Shape;3661;p35"/>
              <p:cNvSpPr/>
              <p:nvPr/>
            </p:nvSpPr>
            <p:spPr>
              <a:xfrm>
                <a:off x="136098" y="2993242"/>
                <a:ext cx="10920" cy="9689"/>
              </a:xfrm>
              <a:custGeom>
                <a:avLst/>
                <a:gdLst/>
                <a:ahLst/>
                <a:cxnLst/>
                <a:rect l="l" t="t" r="r" b="b"/>
                <a:pathLst>
                  <a:path w="346" h="307" extrusionOk="0">
                    <a:moveTo>
                      <a:pt x="143" y="1"/>
                    </a:moveTo>
                    <a:cubicBezTo>
                      <a:pt x="103" y="1"/>
                      <a:pt x="56" y="11"/>
                      <a:pt x="1" y="30"/>
                    </a:cubicBezTo>
                    <a:cubicBezTo>
                      <a:pt x="77" y="183"/>
                      <a:pt x="134" y="307"/>
                      <a:pt x="263" y="307"/>
                    </a:cubicBezTo>
                    <a:cubicBezTo>
                      <a:pt x="274" y="307"/>
                      <a:pt x="286" y="306"/>
                      <a:pt x="298" y="304"/>
                    </a:cubicBezTo>
                    <a:cubicBezTo>
                      <a:pt x="322" y="304"/>
                      <a:pt x="346" y="244"/>
                      <a:pt x="346" y="209"/>
                    </a:cubicBezTo>
                    <a:cubicBezTo>
                      <a:pt x="311" y="70"/>
                      <a:pt x="251" y="1"/>
                      <a:pt x="14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 name="Google Shape;3662;p35"/>
              <p:cNvSpPr/>
              <p:nvPr/>
            </p:nvSpPr>
            <p:spPr>
              <a:xfrm>
                <a:off x="157905" y="2977273"/>
                <a:ext cx="9405" cy="9089"/>
              </a:xfrm>
              <a:custGeom>
                <a:avLst/>
                <a:gdLst/>
                <a:ahLst/>
                <a:cxnLst/>
                <a:rect l="l" t="t" r="r" b="b"/>
                <a:pathLst>
                  <a:path w="298" h="288" extrusionOk="0">
                    <a:moveTo>
                      <a:pt x="119" y="0"/>
                    </a:moveTo>
                    <a:cubicBezTo>
                      <a:pt x="83" y="0"/>
                      <a:pt x="36" y="48"/>
                      <a:pt x="0" y="72"/>
                    </a:cubicBezTo>
                    <a:cubicBezTo>
                      <a:pt x="60" y="155"/>
                      <a:pt x="107" y="226"/>
                      <a:pt x="179" y="286"/>
                    </a:cubicBezTo>
                    <a:cubicBezTo>
                      <a:pt x="180" y="287"/>
                      <a:pt x="181" y="288"/>
                      <a:pt x="183" y="288"/>
                    </a:cubicBezTo>
                    <a:cubicBezTo>
                      <a:pt x="203" y="288"/>
                      <a:pt x="265" y="236"/>
                      <a:pt x="298" y="215"/>
                    </a:cubicBezTo>
                    <a:cubicBezTo>
                      <a:pt x="298" y="60"/>
                      <a:pt x="226" y="0"/>
                      <a:pt x="11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 name="Google Shape;3663;p35"/>
              <p:cNvSpPr/>
              <p:nvPr/>
            </p:nvSpPr>
            <p:spPr>
              <a:xfrm>
                <a:off x="155633" y="3008612"/>
                <a:ext cx="10194" cy="7764"/>
              </a:xfrm>
              <a:custGeom>
                <a:avLst/>
                <a:gdLst/>
                <a:ahLst/>
                <a:cxnLst/>
                <a:rect l="l" t="t" r="r" b="b"/>
                <a:pathLst>
                  <a:path w="323" h="246" extrusionOk="0">
                    <a:moveTo>
                      <a:pt x="261" y="0"/>
                    </a:moveTo>
                    <a:cubicBezTo>
                      <a:pt x="131" y="0"/>
                      <a:pt x="52" y="100"/>
                      <a:pt x="1" y="245"/>
                    </a:cubicBezTo>
                    <a:cubicBezTo>
                      <a:pt x="13" y="245"/>
                      <a:pt x="26" y="246"/>
                      <a:pt x="38" y="246"/>
                    </a:cubicBezTo>
                    <a:cubicBezTo>
                      <a:pt x="171" y="246"/>
                      <a:pt x="311" y="236"/>
                      <a:pt x="322" y="7"/>
                    </a:cubicBezTo>
                    <a:cubicBezTo>
                      <a:pt x="300" y="3"/>
                      <a:pt x="280" y="0"/>
                      <a:pt x="26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 name="Google Shape;3664;p35"/>
              <p:cNvSpPr/>
              <p:nvPr/>
            </p:nvSpPr>
            <p:spPr>
              <a:xfrm>
                <a:off x="119971" y="2968247"/>
                <a:ext cx="6754" cy="10194"/>
              </a:xfrm>
              <a:custGeom>
                <a:avLst/>
                <a:gdLst/>
                <a:ahLst/>
                <a:cxnLst/>
                <a:rect l="l" t="t" r="r" b="b"/>
                <a:pathLst>
                  <a:path w="214" h="323" extrusionOk="0">
                    <a:moveTo>
                      <a:pt x="131" y="0"/>
                    </a:moveTo>
                    <a:cubicBezTo>
                      <a:pt x="95" y="0"/>
                      <a:pt x="47" y="24"/>
                      <a:pt x="11" y="24"/>
                    </a:cubicBezTo>
                    <a:cubicBezTo>
                      <a:pt x="23" y="128"/>
                      <a:pt x="1" y="322"/>
                      <a:pt x="87" y="322"/>
                    </a:cubicBezTo>
                    <a:cubicBezTo>
                      <a:pt x="89" y="322"/>
                      <a:pt x="92" y="322"/>
                      <a:pt x="95" y="322"/>
                    </a:cubicBezTo>
                    <a:cubicBezTo>
                      <a:pt x="202" y="298"/>
                      <a:pt x="214" y="120"/>
                      <a:pt x="13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 name="Google Shape;3665;p35"/>
              <p:cNvSpPr/>
              <p:nvPr/>
            </p:nvSpPr>
            <p:spPr>
              <a:xfrm>
                <a:off x="206348" y="2924380"/>
                <a:ext cx="14991" cy="12719"/>
              </a:xfrm>
              <a:custGeom>
                <a:avLst/>
                <a:gdLst/>
                <a:ahLst/>
                <a:cxnLst/>
                <a:rect l="l" t="t" r="r" b="b"/>
                <a:pathLst>
                  <a:path w="475" h="403" extrusionOk="0">
                    <a:moveTo>
                      <a:pt x="249" y="0"/>
                    </a:moveTo>
                    <a:cubicBezTo>
                      <a:pt x="222" y="0"/>
                      <a:pt x="191" y="3"/>
                      <a:pt x="156" y="9"/>
                    </a:cubicBezTo>
                    <a:cubicBezTo>
                      <a:pt x="120" y="33"/>
                      <a:pt x="1" y="81"/>
                      <a:pt x="1" y="105"/>
                    </a:cubicBezTo>
                    <a:cubicBezTo>
                      <a:pt x="25" y="355"/>
                      <a:pt x="215" y="355"/>
                      <a:pt x="382" y="402"/>
                    </a:cubicBezTo>
                    <a:cubicBezTo>
                      <a:pt x="414" y="211"/>
                      <a:pt x="474" y="0"/>
                      <a:pt x="24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 name="Google Shape;3666;p35"/>
              <p:cNvSpPr/>
              <p:nvPr/>
            </p:nvSpPr>
            <p:spPr>
              <a:xfrm>
                <a:off x="50794" y="3028367"/>
                <a:ext cx="11298" cy="10194"/>
              </a:xfrm>
              <a:custGeom>
                <a:avLst/>
                <a:gdLst/>
                <a:ahLst/>
                <a:cxnLst/>
                <a:rect l="l" t="t" r="r" b="b"/>
                <a:pathLst>
                  <a:path w="358" h="323" extrusionOk="0">
                    <a:moveTo>
                      <a:pt x="1" y="0"/>
                    </a:moveTo>
                    <a:cubicBezTo>
                      <a:pt x="70" y="161"/>
                      <a:pt x="139" y="323"/>
                      <a:pt x="337" y="323"/>
                    </a:cubicBezTo>
                    <a:cubicBezTo>
                      <a:pt x="344" y="323"/>
                      <a:pt x="351" y="322"/>
                      <a:pt x="358" y="322"/>
                    </a:cubicBezTo>
                    <a:cubicBezTo>
                      <a:pt x="191" y="108"/>
                      <a:pt x="191" y="108"/>
                      <a:pt x="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 name="Google Shape;3667;p35"/>
              <p:cNvSpPr/>
              <p:nvPr/>
            </p:nvSpPr>
            <p:spPr>
              <a:xfrm>
                <a:off x="38391" y="3080219"/>
                <a:ext cx="11330" cy="11298"/>
              </a:xfrm>
              <a:custGeom>
                <a:avLst/>
                <a:gdLst/>
                <a:ahLst/>
                <a:cxnLst/>
                <a:rect l="l" t="t" r="r" b="b"/>
                <a:pathLst>
                  <a:path w="359" h="358" extrusionOk="0">
                    <a:moveTo>
                      <a:pt x="49" y="1"/>
                    </a:moveTo>
                    <a:cubicBezTo>
                      <a:pt x="37" y="1"/>
                      <a:pt x="37" y="12"/>
                      <a:pt x="25" y="24"/>
                    </a:cubicBezTo>
                    <a:cubicBezTo>
                      <a:pt x="1" y="60"/>
                      <a:pt x="1" y="84"/>
                      <a:pt x="37" y="120"/>
                    </a:cubicBezTo>
                    <a:cubicBezTo>
                      <a:pt x="144" y="203"/>
                      <a:pt x="263" y="286"/>
                      <a:pt x="358" y="358"/>
                    </a:cubicBezTo>
                    <a:lnTo>
                      <a:pt x="358"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 name="Google Shape;3668;p35"/>
              <p:cNvSpPr/>
              <p:nvPr/>
            </p:nvSpPr>
            <p:spPr>
              <a:xfrm>
                <a:off x="21507" y="3067816"/>
                <a:ext cx="18431" cy="29540"/>
              </a:xfrm>
              <a:custGeom>
                <a:avLst/>
                <a:gdLst/>
                <a:ahLst/>
                <a:cxnLst/>
                <a:rect l="l" t="t" r="r" b="b"/>
                <a:pathLst>
                  <a:path w="584" h="936" extrusionOk="0">
                    <a:moveTo>
                      <a:pt x="226" y="1"/>
                    </a:moveTo>
                    <a:lnTo>
                      <a:pt x="226" y="1"/>
                    </a:lnTo>
                    <a:cubicBezTo>
                      <a:pt x="238" y="227"/>
                      <a:pt x="179" y="441"/>
                      <a:pt x="0" y="572"/>
                    </a:cubicBezTo>
                    <a:cubicBezTo>
                      <a:pt x="36" y="691"/>
                      <a:pt x="12" y="870"/>
                      <a:pt x="72" y="917"/>
                    </a:cubicBezTo>
                    <a:cubicBezTo>
                      <a:pt x="92" y="930"/>
                      <a:pt x="113" y="936"/>
                      <a:pt x="134" y="936"/>
                    </a:cubicBezTo>
                    <a:cubicBezTo>
                      <a:pt x="211" y="936"/>
                      <a:pt x="289" y="859"/>
                      <a:pt x="345" y="775"/>
                    </a:cubicBezTo>
                    <a:cubicBezTo>
                      <a:pt x="417" y="691"/>
                      <a:pt x="488" y="620"/>
                      <a:pt x="572" y="524"/>
                    </a:cubicBezTo>
                    <a:cubicBezTo>
                      <a:pt x="572" y="477"/>
                      <a:pt x="584" y="441"/>
                      <a:pt x="584" y="394"/>
                    </a:cubicBezTo>
                    <a:cubicBezTo>
                      <a:pt x="476" y="263"/>
                      <a:pt x="357" y="143"/>
                      <a:pt x="22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 name="Google Shape;3669;p35"/>
              <p:cNvSpPr/>
              <p:nvPr/>
            </p:nvSpPr>
            <p:spPr>
              <a:xfrm>
                <a:off x="84625" y="2992674"/>
                <a:ext cx="7543" cy="6407"/>
              </a:xfrm>
              <a:custGeom>
                <a:avLst/>
                <a:gdLst/>
                <a:ahLst/>
                <a:cxnLst/>
                <a:rect l="l" t="t" r="r" b="b"/>
                <a:pathLst>
                  <a:path w="239" h="203" extrusionOk="0">
                    <a:moveTo>
                      <a:pt x="108" y="0"/>
                    </a:moveTo>
                    <a:cubicBezTo>
                      <a:pt x="72" y="0"/>
                      <a:pt x="24" y="60"/>
                      <a:pt x="0" y="96"/>
                    </a:cubicBezTo>
                    <a:cubicBezTo>
                      <a:pt x="24" y="119"/>
                      <a:pt x="60" y="179"/>
                      <a:pt x="108" y="203"/>
                    </a:cubicBezTo>
                    <a:cubicBezTo>
                      <a:pt x="131" y="203"/>
                      <a:pt x="179" y="155"/>
                      <a:pt x="238" y="108"/>
                    </a:cubicBezTo>
                    <a:cubicBezTo>
                      <a:pt x="179" y="60"/>
                      <a:pt x="131" y="24"/>
                      <a:pt x="10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 name="Google Shape;3670;p35"/>
              <p:cNvSpPr/>
              <p:nvPr/>
            </p:nvSpPr>
            <p:spPr>
              <a:xfrm>
                <a:off x="71465" y="3016596"/>
                <a:ext cx="10194" cy="8048"/>
              </a:xfrm>
              <a:custGeom>
                <a:avLst/>
                <a:gdLst/>
                <a:ahLst/>
                <a:cxnLst/>
                <a:rect l="l" t="t" r="r" b="b"/>
                <a:pathLst>
                  <a:path w="323" h="255" extrusionOk="0">
                    <a:moveTo>
                      <a:pt x="240" y="1"/>
                    </a:moveTo>
                    <a:cubicBezTo>
                      <a:pt x="114" y="1"/>
                      <a:pt x="1" y="38"/>
                      <a:pt x="1" y="254"/>
                    </a:cubicBezTo>
                    <a:cubicBezTo>
                      <a:pt x="167" y="254"/>
                      <a:pt x="263" y="171"/>
                      <a:pt x="322" y="4"/>
                    </a:cubicBezTo>
                    <a:cubicBezTo>
                      <a:pt x="295" y="2"/>
                      <a:pt x="267" y="1"/>
                      <a:pt x="24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71" name="Google Shape;3671;p35"/>
            <p:cNvGrpSpPr/>
            <p:nvPr/>
          </p:nvGrpSpPr>
          <p:grpSpPr>
            <a:xfrm>
              <a:off x="221190" y="2026419"/>
              <a:ext cx="329628" cy="338141"/>
              <a:chOff x="173306" y="1957441"/>
              <a:chExt cx="321306" cy="329604"/>
            </a:xfrm>
          </p:grpSpPr>
          <p:sp>
            <p:nvSpPr>
              <p:cNvPr id="3672" name="Google Shape;3672;p35"/>
              <p:cNvSpPr/>
              <p:nvPr/>
            </p:nvSpPr>
            <p:spPr>
              <a:xfrm>
                <a:off x="251825" y="1977292"/>
                <a:ext cx="87200" cy="79784"/>
              </a:xfrm>
              <a:custGeom>
                <a:avLst/>
                <a:gdLst/>
                <a:ahLst/>
                <a:cxnLst/>
                <a:rect l="l" t="t" r="r" b="b"/>
                <a:pathLst>
                  <a:path w="2763" h="2528" extrusionOk="0">
                    <a:moveTo>
                      <a:pt x="2589" y="0"/>
                    </a:moveTo>
                    <a:cubicBezTo>
                      <a:pt x="2514" y="0"/>
                      <a:pt x="2445" y="34"/>
                      <a:pt x="2394" y="111"/>
                    </a:cubicBezTo>
                    <a:lnTo>
                      <a:pt x="1596" y="599"/>
                    </a:lnTo>
                    <a:cubicBezTo>
                      <a:pt x="1453" y="706"/>
                      <a:pt x="1298" y="730"/>
                      <a:pt x="1203" y="837"/>
                    </a:cubicBezTo>
                    <a:lnTo>
                      <a:pt x="953" y="1087"/>
                    </a:lnTo>
                    <a:cubicBezTo>
                      <a:pt x="739" y="1159"/>
                      <a:pt x="560" y="1302"/>
                      <a:pt x="417" y="1480"/>
                    </a:cubicBezTo>
                    <a:lnTo>
                      <a:pt x="298" y="1599"/>
                    </a:lnTo>
                    <a:cubicBezTo>
                      <a:pt x="179" y="1718"/>
                      <a:pt x="1" y="1790"/>
                      <a:pt x="24" y="2028"/>
                    </a:cubicBezTo>
                    <a:cubicBezTo>
                      <a:pt x="108" y="2230"/>
                      <a:pt x="263" y="2230"/>
                      <a:pt x="429" y="2266"/>
                    </a:cubicBezTo>
                    <a:cubicBezTo>
                      <a:pt x="620" y="2266"/>
                      <a:pt x="786" y="2409"/>
                      <a:pt x="965" y="2504"/>
                    </a:cubicBezTo>
                    <a:cubicBezTo>
                      <a:pt x="1025" y="2516"/>
                      <a:pt x="1072" y="2528"/>
                      <a:pt x="1120" y="2528"/>
                    </a:cubicBezTo>
                    <a:cubicBezTo>
                      <a:pt x="1156" y="2516"/>
                      <a:pt x="1203" y="2504"/>
                      <a:pt x="1227" y="2456"/>
                    </a:cubicBezTo>
                    <a:cubicBezTo>
                      <a:pt x="1275" y="2397"/>
                      <a:pt x="1310" y="2337"/>
                      <a:pt x="1334" y="2266"/>
                    </a:cubicBezTo>
                    <a:cubicBezTo>
                      <a:pt x="1382" y="2171"/>
                      <a:pt x="1453" y="2135"/>
                      <a:pt x="1525" y="2075"/>
                    </a:cubicBezTo>
                    <a:cubicBezTo>
                      <a:pt x="1560" y="2040"/>
                      <a:pt x="1608" y="2016"/>
                      <a:pt x="1632" y="1980"/>
                    </a:cubicBezTo>
                    <a:cubicBezTo>
                      <a:pt x="1734" y="1853"/>
                      <a:pt x="1860" y="1834"/>
                      <a:pt x="1989" y="1834"/>
                    </a:cubicBezTo>
                    <a:cubicBezTo>
                      <a:pt x="2041" y="1834"/>
                      <a:pt x="2093" y="1837"/>
                      <a:pt x="2144" y="1837"/>
                    </a:cubicBezTo>
                    <a:cubicBezTo>
                      <a:pt x="2310" y="1802"/>
                      <a:pt x="2394" y="1659"/>
                      <a:pt x="2465" y="1492"/>
                    </a:cubicBezTo>
                    <a:cubicBezTo>
                      <a:pt x="2501" y="1397"/>
                      <a:pt x="2513" y="1313"/>
                      <a:pt x="2513" y="1218"/>
                    </a:cubicBezTo>
                    <a:cubicBezTo>
                      <a:pt x="2608" y="1040"/>
                      <a:pt x="2215" y="778"/>
                      <a:pt x="2584" y="659"/>
                    </a:cubicBezTo>
                    <a:cubicBezTo>
                      <a:pt x="2680" y="492"/>
                      <a:pt x="2739" y="313"/>
                      <a:pt x="2763" y="135"/>
                    </a:cubicBezTo>
                    <a:cubicBezTo>
                      <a:pt x="2751" y="87"/>
                      <a:pt x="2727" y="39"/>
                      <a:pt x="2680" y="16"/>
                    </a:cubicBezTo>
                    <a:cubicBezTo>
                      <a:pt x="2649" y="6"/>
                      <a:pt x="2619" y="0"/>
                      <a:pt x="258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 name="Google Shape;3673;p35"/>
              <p:cNvSpPr/>
              <p:nvPr/>
            </p:nvSpPr>
            <p:spPr>
              <a:xfrm>
                <a:off x="351394" y="2154654"/>
                <a:ext cx="79310" cy="74955"/>
              </a:xfrm>
              <a:custGeom>
                <a:avLst/>
                <a:gdLst/>
                <a:ahLst/>
                <a:cxnLst/>
                <a:rect l="l" t="t" r="r" b="b"/>
                <a:pathLst>
                  <a:path w="2513" h="2375" extrusionOk="0">
                    <a:moveTo>
                      <a:pt x="687" y="1"/>
                    </a:moveTo>
                    <a:cubicBezTo>
                      <a:pt x="631" y="1"/>
                      <a:pt x="570" y="35"/>
                      <a:pt x="501" y="123"/>
                    </a:cubicBezTo>
                    <a:cubicBezTo>
                      <a:pt x="298" y="396"/>
                      <a:pt x="418" y="635"/>
                      <a:pt x="632" y="813"/>
                    </a:cubicBezTo>
                    <a:cubicBezTo>
                      <a:pt x="763" y="920"/>
                      <a:pt x="918" y="873"/>
                      <a:pt x="989" y="956"/>
                    </a:cubicBezTo>
                    <a:cubicBezTo>
                      <a:pt x="944" y="940"/>
                      <a:pt x="902" y="933"/>
                      <a:pt x="865" y="933"/>
                    </a:cubicBezTo>
                    <a:cubicBezTo>
                      <a:pt x="674" y="933"/>
                      <a:pt x="582" y="1120"/>
                      <a:pt x="632" y="1349"/>
                    </a:cubicBezTo>
                    <a:cubicBezTo>
                      <a:pt x="681" y="1532"/>
                      <a:pt x="642" y="1565"/>
                      <a:pt x="583" y="1565"/>
                    </a:cubicBezTo>
                    <a:cubicBezTo>
                      <a:pt x="550" y="1565"/>
                      <a:pt x="509" y="1554"/>
                      <a:pt x="475" y="1554"/>
                    </a:cubicBezTo>
                    <a:cubicBezTo>
                      <a:pt x="452" y="1554"/>
                      <a:pt x="432" y="1559"/>
                      <a:pt x="418" y="1575"/>
                    </a:cubicBezTo>
                    <a:cubicBezTo>
                      <a:pt x="298" y="1599"/>
                      <a:pt x="203" y="1658"/>
                      <a:pt x="144" y="1778"/>
                    </a:cubicBezTo>
                    <a:cubicBezTo>
                      <a:pt x="84" y="1956"/>
                      <a:pt x="1" y="2135"/>
                      <a:pt x="132" y="2325"/>
                    </a:cubicBezTo>
                    <a:cubicBezTo>
                      <a:pt x="180" y="2361"/>
                      <a:pt x="226" y="2375"/>
                      <a:pt x="270" y="2375"/>
                    </a:cubicBezTo>
                    <a:cubicBezTo>
                      <a:pt x="344" y="2375"/>
                      <a:pt x="414" y="2334"/>
                      <a:pt x="489" y="2289"/>
                    </a:cubicBezTo>
                    <a:cubicBezTo>
                      <a:pt x="1025" y="1885"/>
                      <a:pt x="1620" y="1611"/>
                      <a:pt x="2108" y="1123"/>
                    </a:cubicBezTo>
                    <a:cubicBezTo>
                      <a:pt x="2168" y="1051"/>
                      <a:pt x="2251" y="980"/>
                      <a:pt x="2311" y="896"/>
                    </a:cubicBezTo>
                    <a:cubicBezTo>
                      <a:pt x="2453" y="837"/>
                      <a:pt x="2513" y="718"/>
                      <a:pt x="2477" y="575"/>
                    </a:cubicBezTo>
                    <a:cubicBezTo>
                      <a:pt x="2215" y="301"/>
                      <a:pt x="1822" y="361"/>
                      <a:pt x="1561" y="111"/>
                    </a:cubicBezTo>
                    <a:cubicBezTo>
                      <a:pt x="1382" y="146"/>
                      <a:pt x="1275" y="277"/>
                      <a:pt x="1215" y="468"/>
                    </a:cubicBezTo>
                    <a:cubicBezTo>
                      <a:pt x="1251" y="515"/>
                      <a:pt x="1251" y="563"/>
                      <a:pt x="1215" y="587"/>
                    </a:cubicBezTo>
                    <a:cubicBezTo>
                      <a:pt x="1227" y="539"/>
                      <a:pt x="1215" y="504"/>
                      <a:pt x="1191" y="480"/>
                    </a:cubicBezTo>
                    <a:cubicBezTo>
                      <a:pt x="1132" y="408"/>
                      <a:pt x="1049" y="337"/>
                      <a:pt x="989" y="265"/>
                    </a:cubicBezTo>
                    <a:cubicBezTo>
                      <a:pt x="900" y="152"/>
                      <a:pt x="806" y="1"/>
                      <a:pt x="68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 name="Google Shape;3674;p35"/>
              <p:cNvSpPr/>
              <p:nvPr/>
            </p:nvSpPr>
            <p:spPr>
              <a:xfrm>
                <a:off x="173306" y="2114164"/>
                <a:ext cx="68043" cy="74071"/>
              </a:xfrm>
              <a:custGeom>
                <a:avLst/>
                <a:gdLst/>
                <a:ahLst/>
                <a:cxnLst/>
                <a:rect l="l" t="t" r="r" b="b"/>
                <a:pathLst>
                  <a:path w="2156" h="2347" extrusionOk="0">
                    <a:moveTo>
                      <a:pt x="1727" y="1"/>
                    </a:moveTo>
                    <a:cubicBezTo>
                      <a:pt x="1441" y="108"/>
                      <a:pt x="1167" y="239"/>
                      <a:pt x="905" y="429"/>
                    </a:cubicBezTo>
                    <a:cubicBezTo>
                      <a:pt x="643" y="798"/>
                      <a:pt x="298" y="1132"/>
                      <a:pt x="107" y="1560"/>
                    </a:cubicBezTo>
                    <a:cubicBezTo>
                      <a:pt x="0" y="1679"/>
                      <a:pt x="72" y="1787"/>
                      <a:pt x="107" y="1882"/>
                    </a:cubicBezTo>
                    <a:cubicBezTo>
                      <a:pt x="198" y="1981"/>
                      <a:pt x="278" y="2126"/>
                      <a:pt x="397" y="2126"/>
                    </a:cubicBezTo>
                    <a:cubicBezTo>
                      <a:pt x="450" y="2126"/>
                      <a:pt x="511" y="2098"/>
                      <a:pt x="584" y="2025"/>
                    </a:cubicBezTo>
                    <a:cubicBezTo>
                      <a:pt x="587" y="2021"/>
                      <a:pt x="590" y="2020"/>
                      <a:pt x="594" y="2020"/>
                    </a:cubicBezTo>
                    <a:cubicBezTo>
                      <a:pt x="643" y="2020"/>
                      <a:pt x="726" y="2302"/>
                      <a:pt x="881" y="2346"/>
                    </a:cubicBezTo>
                    <a:cubicBezTo>
                      <a:pt x="1381" y="2179"/>
                      <a:pt x="1179" y="1560"/>
                      <a:pt x="1441" y="1227"/>
                    </a:cubicBezTo>
                    <a:cubicBezTo>
                      <a:pt x="1417" y="1048"/>
                      <a:pt x="1191" y="810"/>
                      <a:pt x="1548" y="739"/>
                    </a:cubicBezTo>
                    <a:cubicBezTo>
                      <a:pt x="1762" y="667"/>
                      <a:pt x="2084" y="798"/>
                      <a:pt x="2131" y="417"/>
                    </a:cubicBezTo>
                    <a:cubicBezTo>
                      <a:pt x="2155" y="143"/>
                      <a:pt x="1953" y="36"/>
                      <a:pt x="172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 name="Google Shape;3675;p35"/>
              <p:cNvSpPr/>
              <p:nvPr/>
            </p:nvSpPr>
            <p:spPr>
              <a:xfrm>
                <a:off x="419782" y="2062849"/>
                <a:ext cx="71420" cy="83666"/>
              </a:xfrm>
              <a:custGeom>
                <a:avLst/>
                <a:gdLst/>
                <a:ahLst/>
                <a:cxnLst/>
                <a:rect l="l" t="t" r="r" b="b"/>
                <a:pathLst>
                  <a:path w="2263" h="2651" extrusionOk="0">
                    <a:moveTo>
                      <a:pt x="1462" y="1"/>
                    </a:moveTo>
                    <a:cubicBezTo>
                      <a:pt x="1268" y="1"/>
                      <a:pt x="1150" y="184"/>
                      <a:pt x="1048" y="376"/>
                    </a:cubicBezTo>
                    <a:cubicBezTo>
                      <a:pt x="953" y="531"/>
                      <a:pt x="953" y="698"/>
                      <a:pt x="1191" y="698"/>
                    </a:cubicBezTo>
                    <a:cubicBezTo>
                      <a:pt x="1234" y="690"/>
                      <a:pt x="1269" y="687"/>
                      <a:pt x="1298" y="687"/>
                    </a:cubicBezTo>
                    <a:cubicBezTo>
                      <a:pt x="1498" y="687"/>
                      <a:pt x="1410" y="852"/>
                      <a:pt x="1358" y="1007"/>
                    </a:cubicBezTo>
                    <a:cubicBezTo>
                      <a:pt x="1310" y="1150"/>
                      <a:pt x="1346" y="1281"/>
                      <a:pt x="1334" y="1400"/>
                    </a:cubicBezTo>
                    <a:cubicBezTo>
                      <a:pt x="1239" y="1579"/>
                      <a:pt x="1001" y="1508"/>
                      <a:pt x="941" y="1722"/>
                    </a:cubicBezTo>
                    <a:cubicBezTo>
                      <a:pt x="901" y="1802"/>
                      <a:pt x="870" y="1873"/>
                      <a:pt x="791" y="1873"/>
                    </a:cubicBezTo>
                    <a:cubicBezTo>
                      <a:pt x="775" y="1873"/>
                      <a:pt x="758" y="1871"/>
                      <a:pt x="739" y="1865"/>
                    </a:cubicBezTo>
                    <a:cubicBezTo>
                      <a:pt x="623" y="1784"/>
                      <a:pt x="500" y="1764"/>
                      <a:pt x="371" y="1764"/>
                    </a:cubicBezTo>
                    <a:cubicBezTo>
                      <a:pt x="327" y="1764"/>
                      <a:pt x="283" y="1767"/>
                      <a:pt x="239" y="1769"/>
                    </a:cubicBezTo>
                    <a:cubicBezTo>
                      <a:pt x="120" y="1817"/>
                      <a:pt x="25" y="1900"/>
                      <a:pt x="1" y="2067"/>
                    </a:cubicBezTo>
                    <a:cubicBezTo>
                      <a:pt x="263" y="2496"/>
                      <a:pt x="751" y="2365"/>
                      <a:pt x="1060" y="2651"/>
                    </a:cubicBezTo>
                    <a:cubicBezTo>
                      <a:pt x="1108" y="2651"/>
                      <a:pt x="1156" y="2615"/>
                      <a:pt x="1191" y="2591"/>
                    </a:cubicBezTo>
                    <a:cubicBezTo>
                      <a:pt x="1245" y="2484"/>
                      <a:pt x="1241" y="2298"/>
                      <a:pt x="1379" y="2298"/>
                    </a:cubicBezTo>
                    <a:cubicBezTo>
                      <a:pt x="1394" y="2298"/>
                      <a:pt x="1411" y="2301"/>
                      <a:pt x="1429" y="2305"/>
                    </a:cubicBezTo>
                    <a:cubicBezTo>
                      <a:pt x="1513" y="2293"/>
                      <a:pt x="1572" y="2246"/>
                      <a:pt x="1632" y="2186"/>
                    </a:cubicBezTo>
                    <a:cubicBezTo>
                      <a:pt x="1727" y="2020"/>
                      <a:pt x="1715" y="1769"/>
                      <a:pt x="1906" y="1662"/>
                    </a:cubicBezTo>
                    <a:cubicBezTo>
                      <a:pt x="2072" y="1531"/>
                      <a:pt x="2013" y="1246"/>
                      <a:pt x="2180" y="1115"/>
                    </a:cubicBezTo>
                    <a:cubicBezTo>
                      <a:pt x="2168" y="1091"/>
                      <a:pt x="2168" y="1055"/>
                      <a:pt x="2191" y="1043"/>
                    </a:cubicBezTo>
                    <a:cubicBezTo>
                      <a:pt x="2263" y="817"/>
                      <a:pt x="2251" y="567"/>
                      <a:pt x="2203" y="341"/>
                    </a:cubicBezTo>
                    <a:cubicBezTo>
                      <a:pt x="2049" y="115"/>
                      <a:pt x="1787" y="79"/>
                      <a:pt x="1572" y="19"/>
                    </a:cubicBezTo>
                    <a:cubicBezTo>
                      <a:pt x="1533" y="7"/>
                      <a:pt x="1496" y="1"/>
                      <a:pt x="146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 name="Google Shape;3676;p35"/>
              <p:cNvSpPr/>
              <p:nvPr/>
            </p:nvSpPr>
            <p:spPr>
              <a:xfrm>
                <a:off x="201867" y="2038548"/>
                <a:ext cx="73282" cy="89567"/>
              </a:xfrm>
              <a:custGeom>
                <a:avLst/>
                <a:gdLst/>
                <a:ahLst/>
                <a:cxnLst/>
                <a:rect l="l" t="t" r="r" b="b"/>
                <a:pathLst>
                  <a:path w="2322" h="2838" extrusionOk="0">
                    <a:moveTo>
                      <a:pt x="1523" y="0"/>
                    </a:moveTo>
                    <a:cubicBezTo>
                      <a:pt x="1488" y="0"/>
                      <a:pt x="1453" y="15"/>
                      <a:pt x="1417" y="39"/>
                    </a:cubicBezTo>
                    <a:cubicBezTo>
                      <a:pt x="1369" y="87"/>
                      <a:pt x="1322" y="146"/>
                      <a:pt x="1286" y="194"/>
                    </a:cubicBezTo>
                    <a:cubicBezTo>
                      <a:pt x="1274" y="230"/>
                      <a:pt x="1250" y="289"/>
                      <a:pt x="1274" y="349"/>
                    </a:cubicBezTo>
                    <a:cubicBezTo>
                      <a:pt x="1512" y="825"/>
                      <a:pt x="1036" y="694"/>
                      <a:pt x="929" y="873"/>
                    </a:cubicBezTo>
                    <a:cubicBezTo>
                      <a:pt x="822" y="968"/>
                      <a:pt x="726" y="1063"/>
                      <a:pt x="691" y="1218"/>
                    </a:cubicBezTo>
                    <a:cubicBezTo>
                      <a:pt x="619" y="1456"/>
                      <a:pt x="798" y="1706"/>
                      <a:pt x="643" y="1944"/>
                    </a:cubicBezTo>
                    <a:cubicBezTo>
                      <a:pt x="512" y="2099"/>
                      <a:pt x="405" y="2278"/>
                      <a:pt x="298" y="2456"/>
                    </a:cubicBezTo>
                    <a:cubicBezTo>
                      <a:pt x="214" y="2587"/>
                      <a:pt x="107" y="2706"/>
                      <a:pt x="0" y="2837"/>
                    </a:cubicBezTo>
                    <a:cubicBezTo>
                      <a:pt x="322" y="2778"/>
                      <a:pt x="631" y="2730"/>
                      <a:pt x="869" y="2456"/>
                    </a:cubicBezTo>
                    <a:cubicBezTo>
                      <a:pt x="892" y="2463"/>
                      <a:pt x="912" y="2466"/>
                      <a:pt x="930" y="2466"/>
                    </a:cubicBezTo>
                    <a:cubicBezTo>
                      <a:pt x="1062" y="2466"/>
                      <a:pt x="1072" y="2290"/>
                      <a:pt x="1072" y="2206"/>
                    </a:cubicBezTo>
                    <a:cubicBezTo>
                      <a:pt x="1167" y="1682"/>
                      <a:pt x="1524" y="1349"/>
                      <a:pt x="1834" y="992"/>
                    </a:cubicBezTo>
                    <a:cubicBezTo>
                      <a:pt x="1869" y="646"/>
                      <a:pt x="2262" y="849"/>
                      <a:pt x="2322" y="563"/>
                    </a:cubicBezTo>
                    <a:cubicBezTo>
                      <a:pt x="2322" y="349"/>
                      <a:pt x="2143" y="325"/>
                      <a:pt x="2060" y="194"/>
                    </a:cubicBezTo>
                    <a:cubicBezTo>
                      <a:pt x="2036" y="190"/>
                      <a:pt x="2011" y="189"/>
                      <a:pt x="1986" y="189"/>
                    </a:cubicBezTo>
                    <a:cubicBezTo>
                      <a:pt x="1949" y="189"/>
                      <a:pt x="1911" y="192"/>
                      <a:pt x="1874" y="192"/>
                    </a:cubicBezTo>
                    <a:cubicBezTo>
                      <a:pt x="1777" y="192"/>
                      <a:pt x="1685" y="175"/>
                      <a:pt x="1619" y="51"/>
                    </a:cubicBezTo>
                    <a:cubicBezTo>
                      <a:pt x="1590" y="15"/>
                      <a:pt x="1557" y="0"/>
                      <a:pt x="152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 name="Google Shape;3677;p35"/>
              <p:cNvSpPr/>
              <p:nvPr/>
            </p:nvSpPr>
            <p:spPr>
              <a:xfrm>
                <a:off x="220645" y="2235540"/>
                <a:ext cx="66907" cy="37335"/>
              </a:xfrm>
              <a:custGeom>
                <a:avLst/>
                <a:gdLst/>
                <a:ahLst/>
                <a:cxnLst/>
                <a:rect l="l" t="t" r="r" b="b"/>
                <a:pathLst>
                  <a:path w="2120" h="1183" extrusionOk="0">
                    <a:moveTo>
                      <a:pt x="274" y="0"/>
                    </a:moveTo>
                    <a:cubicBezTo>
                      <a:pt x="167" y="84"/>
                      <a:pt x="48" y="143"/>
                      <a:pt x="48" y="322"/>
                    </a:cubicBezTo>
                    <a:cubicBezTo>
                      <a:pt x="0" y="560"/>
                      <a:pt x="84" y="774"/>
                      <a:pt x="179" y="977"/>
                    </a:cubicBezTo>
                    <a:cubicBezTo>
                      <a:pt x="397" y="1114"/>
                      <a:pt x="619" y="1182"/>
                      <a:pt x="840" y="1182"/>
                    </a:cubicBezTo>
                    <a:cubicBezTo>
                      <a:pt x="1041" y="1182"/>
                      <a:pt x="1243" y="1126"/>
                      <a:pt x="1441" y="1012"/>
                    </a:cubicBezTo>
                    <a:cubicBezTo>
                      <a:pt x="2120" y="810"/>
                      <a:pt x="2120" y="810"/>
                      <a:pt x="1953" y="286"/>
                    </a:cubicBezTo>
                    <a:cubicBezTo>
                      <a:pt x="1905" y="274"/>
                      <a:pt x="1870" y="238"/>
                      <a:pt x="1810" y="238"/>
                    </a:cubicBezTo>
                    <a:cubicBezTo>
                      <a:pt x="1792" y="237"/>
                      <a:pt x="1774" y="236"/>
                      <a:pt x="1756" y="236"/>
                    </a:cubicBezTo>
                    <a:cubicBezTo>
                      <a:pt x="1506" y="236"/>
                      <a:pt x="1303" y="377"/>
                      <a:pt x="1193" y="504"/>
                    </a:cubicBezTo>
                    <a:lnTo>
                      <a:pt x="1193" y="504"/>
                    </a:lnTo>
                    <a:cubicBezTo>
                      <a:pt x="1246" y="422"/>
                      <a:pt x="1257" y="279"/>
                      <a:pt x="1060" y="155"/>
                    </a:cubicBezTo>
                    <a:cubicBezTo>
                      <a:pt x="1029" y="158"/>
                      <a:pt x="998" y="159"/>
                      <a:pt x="968" y="159"/>
                    </a:cubicBezTo>
                    <a:cubicBezTo>
                      <a:pt x="734" y="159"/>
                      <a:pt x="495" y="84"/>
                      <a:pt x="27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 name="Google Shape;3678;p35"/>
              <p:cNvSpPr/>
              <p:nvPr/>
            </p:nvSpPr>
            <p:spPr>
              <a:xfrm>
                <a:off x="184951" y="2204328"/>
                <a:ext cx="44752" cy="41754"/>
              </a:xfrm>
              <a:custGeom>
                <a:avLst/>
                <a:gdLst/>
                <a:ahLst/>
                <a:cxnLst/>
                <a:rect l="l" t="t" r="r" b="b"/>
                <a:pathLst>
                  <a:path w="1418" h="1323" extrusionOk="0">
                    <a:moveTo>
                      <a:pt x="632" y="1"/>
                    </a:moveTo>
                    <a:cubicBezTo>
                      <a:pt x="596" y="1"/>
                      <a:pt x="560" y="7"/>
                      <a:pt x="524" y="25"/>
                    </a:cubicBezTo>
                    <a:cubicBezTo>
                      <a:pt x="346" y="323"/>
                      <a:pt x="0" y="608"/>
                      <a:pt x="405" y="1001"/>
                    </a:cubicBezTo>
                    <a:cubicBezTo>
                      <a:pt x="631" y="1049"/>
                      <a:pt x="834" y="1168"/>
                      <a:pt x="1060" y="1251"/>
                    </a:cubicBezTo>
                    <a:cubicBezTo>
                      <a:pt x="1108" y="1263"/>
                      <a:pt x="1131" y="1287"/>
                      <a:pt x="1179" y="1323"/>
                    </a:cubicBezTo>
                    <a:cubicBezTo>
                      <a:pt x="1250" y="1251"/>
                      <a:pt x="1334" y="1192"/>
                      <a:pt x="1405" y="1108"/>
                    </a:cubicBezTo>
                    <a:cubicBezTo>
                      <a:pt x="1417" y="596"/>
                      <a:pt x="1405" y="96"/>
                      <a:pt x="810" y="25"/>
                    </a:cubicBezTo>
                    <a:cubicBezTo>
                      <a:pt x="751" y="17"/>
                      <a:pt x="691" y="1"/>
                      <a:pt x="63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 name="Google Shape;3679;p35"/>
              <p:cNvSpPr/>
              <p:nvPr/>
            </p:nvSpPr>
            <p:spPr>
              <a:xfrm>
                <a:off x="226294" y="2261545"/>
                <a:ext cx="52611" cy="25500"/>
              </a:xfrm>
              <a:custGeom>
                <a:avLst/>
                <a:gdLst/>
                <a:ahLst/>
                <a:cxnLst/>
                <a:rect l="l" t="t" r="r" b="b"/>
                <a:pathLst>
                  <a:path w="1667" h="808" extrusionOk="0">
                    <a:moveTo>
                      <a:pt x="1322" y="0"/>
                    </a:moveTo>
                    <a:cubicBezTo>
                      <a:pt x="1286" y="0"/>
                      <a:pt x="1244" y="14"/>
                      <a:pt x="1191" y="45"/>
                    </a:cubicBezTo>
                    <a:cubicBezTo>
                      <a:pt x="1022" y="182"/>
                      <a:pt x="843" y="221"/>
                      <a:pt x="660" y="221"/>
                    </a:cubicBezTo>
                    <a:cubicBezTo>
                      <a:pt x="443" y="221"/>
                      <a:pt x="220" y="166"/>
                      <a:pt x="0" y="153"/>
                    </a:cubicBezTo>
                    <a:lnTo>
                      <a:pt x="0" y="153"/>
                    </a:lnTo>
                    <a:cubicBezTo>
                      <a:pt x="34" y="796"/>
                      <a:pt x="424" y="807"/>
                      <a:pt x="815" y="807"/>
                    </a:cubicBezTo>
                    <a:cubicBezTo>
                      <a:pt x="829" y="807"/>
                      <a:pt x="843" y="807"/>
                      <a:pt x="857" y="807"/>
                    </a:cubicBezTo>
                    <a:cubicBezTo>
                      <a:pt x="906" y="745"/>
                      <a:pt x="964" y="731"/>
                      <a:pt x="1023" y="731"/>
                    </a:cubicBezTo>
                    <a:cubicBezTo>
                      <a:pt x="1072" y="731"/>
                      <a:pt x="1122" y="741"/>
                      <a:pt x="1170" y="741"/>
                    </a:cubicBezTo>
                    <a:cubicBezTo>
                      <a:pt x="1220" y="741"/>
                      <a:pt x="1268" y="730"/>
                      <a:pt x="1310" y="688"/>
                    </a:cubicBezTo>
                    <a:cubicBezTo>
                      <a:pt x="1405" y="546"/>
                      <a:pt x="1607" y="700"/>
                      <a:pt x="1667" y="486"/>
                    </a:cubicBezTo>
                    <a:cubicBezTo>
                      <a:pt x="1667" y="426"/>
                      <a:pt x="1643" y="391"/>
                      <a:pt x="1607" y="343"/>
                    </a:cubicBezTo>
                    <a:cubicBezTo>
                      <a:pt x="1490" y="284"/>
                      <a:pt x="1485" y="0"/>
                      <a:pt x="132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 name="Google Shape;3680;p35"/>
              <p:cNvSpPr/>
              <p:nvPr/>
            </p:nvSpPr>
            <p:spPr>
              <a:xfrm>
                <a:off x="173685" y="2172043"/>
                <a:ext cx="37209" cy="35410"/>
              </a:xfrm>
              <a:custGeom>
                <a:avLst/>
                <a:gdLst/>
                <a:ahLst/>
                <a:cxnLst/>
                <a:rect l="l" t="t" r="r" b="b"/>
                <a:pathLst>
                  <a:path w="1179" h="1122" extrusionOk="0">
                    <a:moveTo>
                      <a:pt x="179" y="0"/>
                    </a:moveTo>
                    <a:cubicBezTo>
                      <a:pt x="48" y="191"/>
                      <a:pt x="0" y="381"/>
                      <a:pt x="83" y="619"/>
                    </a:cubicBezTo>
                    <a:cubicBezTo>
                      <a:pt x="119" y="738"/>
                      <a:pt x="226" y="750"/>
                      <a:pt x="322" y="762"/>
                    </a:cubicBezTo>
                    <a:cubicBezTo>
                      <a:pt x="386" y="814"/>
                      <a:pt x="454" y="825"/>
                      <a:pt x="522" y="825"/>
                    </a:cubicBezTo>
                    <a:cubicBezTo>
                      <a:pt x="574" y="825"/>
                      <a:pt x="626" y="818"/>
                      <a:pt x="677" y="818"/>
                    </a:cubicBezTo>
                    <a:cubicBezTo>
                      <a:pt x="744" y="818"/>
                      <a:pt x="809" y="830"/>
                      <a:pt x="869" y="881"/>
                    </a:cubicBezTo>
                    <a:cubicBezTo>
                      <a:pt x="869" y="929"/>
                      <a:pt x="881" y="988"/>
                      <a:pt x="881" y="1048"/>
                    </a:cubicBezTo>
                    <a:cubicBezTo>
                      <a:pt x="913" y="1111"/>
                      <a:pt x="961" y="1122"/>
                      <a:pt x="1013" y="1122"/>
                    </a:cubicBezTo>
                    <a:cubicBezTo>
                      <a:pt x="1040" y="1122"/>
                      <a:pt x="1068" y="1119"/>
                      <a:pt x="1096" y="1119"/>
                    </a:cubicBezTo>
                    <a:cubicBezTo>
                      <a:pt x="1131" y="1084"/>
                      <a:pt x="1155" y="1036"/>
                      <a:pt x="1167" y="988"/>
                    </a:cubicBezTo>
                    <a:cubicBezTo>
                      <a:pt x="1179" y="917"/>
                      <a:pt x="1167" y="822"/>
                      <a:pt x="1131" y="750"/>
                    </a:cubicBezTo>
                    <a:cubicBezTo>
                      <a:pt x="1072" y="619"/>
                      <a:pt x="953" y="560"/>
                      <a:pt x="857" y="500"/>
                    </a:cubicBezTo>
                    <a:cubicBezTo>
                      <a:pt x="740" y="410"/>
                      <a:pt x="773" y="46"/>
                      <a:pt x="610" y="46"/>
                    </a:cubicBezTo>
                    <a:cubicBezTo>
                      <a:pt x="557" y="46"/>
                      <a:pt x="485" y="84"/>
                      <a:pt x="381" y="179"/>
                    </a:cubicBezTo>
                    <a:cubicBezTo>
                      <a:pt x="381" y="181"/>
                      <a:pt x="380" y="181"/>
                      <a:pt x="379" y="181"/>
                    </a:cubicBezTo>
                    <a:cubicBezTo>
                      <a:pt x="363" y="181"/>
                      <a:pt x="256" y="55"/>
                      <a:pt x="17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 name="Google Shape;3681;p35"/>
              <p:cNvSpPr/>
              <p:nvPr/>
            </p:nvSpPr>
            <p:spPr>
              <a:xfrm>
                <a:off x="362313" y="1957441"/>
                <a:ext cx="69905" cy="24270"/>
              </a:xfrm>
              <a:custGeom>
                <a:avLst/>
                <a:gdLst/>
                <a:ahLst/>
                <a:cxnLst/>
                <a:rect l="l" t="t" r="r" b="b"/>
                <a:pathLst>
                  <a:path w="2215" h="769" extrusionOk="0">
                    <a:moveTo>
                      <a:pt x="1870" y="0"/>
                    </a:moveTo>
                    <a:cubicBezTo>
                      <a:pt x="1802" y="0"/>
                      <a:pt x="1735" y="24"/>
                      <a:pt x="1667" y="85"/>
                    </a:cubicBezTo>
                    <a:lnTo>
                      <a:pt x="1548" y="85"/>
                    </a:lnTo>
                    <a:cubicBezTo>
                      <a:pt x="1389" y="60"/>
                      <a:pt x="1233" y="34"/>
                      <a:pt x="1077" y="34"/>
                    </a:cubicBezTo>
                    <a:cubicBezTo>
                      <a:pt x="941" y="34"/>
                      <a:pt x="805" y="53"/>
                      <a:pt x="667" y="109"/>
                    </a:cubicBezTo>
                    <a:cubicBezTo>
                      <a:pt x="476" y="323"/>
                      <a:pt x="191" y="156"/>
                      <a:pt x="0" y="347"/>
                    </a:cubicBezTo>
                    <a:cubicBezTo>
                      <a:pt x="95" y="502"/>
                      <a:pt x="214" y="621"/>
                      <a:pt x="310" y="752"/>
                    </a:cubicBezTo>
                    <a:cubicBezTo>
                      <a:pt x="345" y="763"/>
                      <a:pt x="378" y="768"/>
                      <a:pt x="409" y="768"/>
                    </a:cubicBezTo>
                    <a:cubicBezTo>
                      <a:pt x="577" y="768"/>
                      <a:pt x="687" y="620"/>
                      <a:pt x="798" y="490"/>
                    </a:cubicBezTo>
                    <a:cubicBezTo>
                      <a:pt x="857" y="418"/>
                      <a:pt x="953" y="395"/>
                      <a:pt x="1036" y="395"/>
                    </a:cubicBezTo>
                    <a:cubicBezTo>
                      <a:pt x="1112" y="401"/>
                      <a:pt x="1186" y="403"/>
                      <a:pt x="1261" y="403"/>
                    </a:cubicBezTo>
                    <a:cubicBezTo>
                      <a:pt x="1381" y="403"/>
                      <a:pt x="1500" y="398"/>
                      <a:pt x="1621" y="398"/>
                    </a:cubicBezTo>
                    <a:cubicBezTo>
                      <a:pt x="1695" y="398"/>
                      <a:pt x="1770" y="400"/>
                      <a:pt x="1846" y="407"/>
                    </a:cubicBezTo>
                    <a:cubicBezTo>
                      <a:pt x="1977" y="335"/>
                      <a:pt x="2215" y="347"/>
                      <a:pt x="2060" y="49"/>
                    </a:cubicBezTo>
                    <a:cubicBezTo>
                      <a:pt x="1997" y="21"/>
                      <a:pt x="1933" y="0"/>
                      <a:pt x="187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 name="Google Shape;3682;p35"/>
              <p:cNvSpPr/>
              <p:nvPr/>
            </p:nvSpPr>
            <p:spPr>
              <a:xfrm>
                <a:off x="423475" y="1959303"/>
                <a:ext cx="44436" cy="33769"/>
              </a:xfrm>
              <a:custGeom>
                <a:avLst/>
                <a:gdLst/>
                <a:ahLst/>
                <a:cxnLst/>
                <a:rect l="l" t="t" r="r" b="b"/>
                <a:pathLst>
                  <a:path w="1408" h="1070" extrusionOk="0">
                    <a:moveTo>
                      <a:pt x="338" y="1"/>
                    </a:moveTo>
                    <a:cubicBezTo>
                      <a:pt x="318" y="1"/>
                      <a:pt x="299" y="9"/>
                      <a:pt x="277" y="26"/>
                    </a:cubicBezTo>
                    <a:cubicBezTo>
                      <a:pt x="234" y="261"/>
                      <a:pt x="0" y="600"/>
                      <a:pt x="371" y="600"/>
                    </a:cubicBezTo>
                    <a:cubicBezTo>
                      <a:pt x="414" y="600"/>
                      <a:pt x="466" y="596"/>
                      <a:pt x="527" y="586"/>
                    </a:cubicBezTo>
                    <a:cubicBezTo>
                      <a:pt x="540" y="583"/>
                      <a:pt x="553" y="582"/>
                      <a:pt x="566" y="582"/>
                    </a:cubicBezTo>
                    <a:cubicBezTo>
                      <a:pt x="722" y="582"/>
                      <a:pt x="822" y="772"/>
                      <a:pt x="943" y="871"/>
                    </a:cubicBezTo>
                    <a:cubicBezTo>
                      <a:pt x="1029" y="931"/>
                      <a:pt x="1102" y="1070"/>
                      <a:pt x="1206" y="1070"/>
                    </a:cubicBezTo>
                    <a:cubicBezTo>
                      <a:pt x="1248" y="1070"/>
                      <a:pt x="1294" y="1048"/>
                      <a:pt x="1348" y="990"/>
                    </a:cubicBezTo>
                    <a:cubicBezTo>
                      <a:pt x="1408" y="621"/>
                      <a:pt x="1277" y="395"/>
                      <a:pt x="955" y="288"/>
                    </a:cubicBezTo>
                    <a:cubicBezTo>
                      <a:pt x="777" y="205"/>
                      <a:pt x="586" y="121"/>
                      <a:pt x="408" y="38"/>
                    </a:cubicBezTo>
                    <a:cubicBezTo>
                      <a:pt x="382" y="12"/>
                      <a:pt x="360" y="1"/>
                      <a:pt x="33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 name="Google Shape;3683;p35"/>
              <p:cNvSpPr/>
              <p:nvPr/>
            </p:nvSpPr>
            <p:spPr>
              <a:xfrm>
                <a:off x="223990" y="2047669"/>
                <a:ext cx="28246" cy="21682"/>
              </a:xfrm>
              <a:custGeom>
                <a:avLst/>
                <a:gdLst/>
                <a:ahLst/>
                <a:cxnLst/>
                <a:rect l="l" t="t" r="r" b="b"/>
                <a:pathLst>
                  <a:path w="895" h="687" extrusionOk="0">
                    <a:moveTo>
                      <a:pt x="585" y="0"/>
                    </a:moveTo>
                    <a:cubicBezTo>
                      <a:pt x="427" y="45"/>
                      <a:pt x="355" y="240"/>
                      <a:pt x="206" y="240"/>
                    </a:cubicBezTo>
                    <a:cubicBezTo>
                      <a:pt x="197" y="240"/>
                      <a:pt x="189" y="240"/>
                      <a:pt x="180" y="238"/>
                    </a:cubicBezTo>
                    <a:cubicBezTo>
                      <a:pt x="133" y="298"/>
                      <a:pt x="109" y="345"/>
                      <a:pt x="61" y="393"/>
                    </a:cubicBezTo>
                    <a:cubicBezTo>
                      <a:pt x="0" y="584"/>
                      <a:pt x="22" y="686"/>
                      <a:pt x="130" y="686"/>
                    </a:cubicBezTo>
                    <a:cubicBezTo>
                      <a:pt x="170" y="686"/>
                      <a:pt x="223" y="672"/>
                      <a:pt x="287" y="643"/>
                    </a:cubicBezTo>
                    <a:cubicBezTo>
                      <a:pt x="341" y="577"/>
                      <a:pt x="414" y="565"/>
                      <a:pt x="491" y="565"/>
                    </a:cubicBezTo>
                    <a:cubicBezTo>
                      <a:pt x="534" y="565"/>
                      <a:pt x="577" y="569"/>
                      <a:pt x="619" y="569"/>
                    </a:cubicBezTo>
                    <a:cubicBezTo>
                      <a:pt x="719" y="569"/>
                      <a:pt x="808" y="548"/>
                      <a:pt x="847" y="405"/>
                    </a:cubicBezTo>
                    <a:cubicBezTo>
                      <a:pt x="895" y="215"/>
                      <a:pt x="704" y="119"/>
                      <a:pt x="58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 name="Google Shape;3684;p35"/>
              <p:cNvSpPr/>
              <p:nvPr/>
            </p:nvSpPr>
            <p:spPr>
              <a:xfrm>
                <a:off x="341642" y="1971958"/>
                <a:ext cx="25185" cy="22723"/>
              </a:xfrm>
              <a:custGeom>
                <a:avLst/>
                <a:gdLst/>
                <a:ahLst/>
                <a:cxnLst/>
                <a:rect l="l" t="t" r="r" b="b"/>
                <a:pathLst>
                  <a:path w="798" h="720" extrusionOk="0">
                    <a:moveTo>
                      <a:pt x="479" y="0"/>
                    </a:moveTo>
                    <a:cubicBezTo>
                      <a:pt x="460" y="0"/>
                      <a:pt x="439" y="2"/>
                      <a:pt x="417" y="6"/>
                    </a:cubicBezTo>
                    <a:cubicBezTo>
                      <a:pt x="322" y="18"/>
                      <a:pt x="238" y="18"/>
                      <a:pt x="143" y="42"/>
                    </a:cubicBezTo>
                    <a:cubicBezTo>
                      <a:pt x="84" y="54"/>
                      <a:pt x="36" y="77"/>
                      <a:pt x="24" y="161"/>
                    </a:cubicBezTo>
                    <a:cubicBezTo>
                      <a:pt x="0" y="256"/>
                      <a:pt x="0" y="351"/>
                      <a:pt x="24" y="458"/>
                    </a:cubicBezTo>
                    <a:cubicBezTo>
                      <a:pt x="150" y="639"/>
                      <a:pt x="271" y="719"/>
                      <a:pt x="389" y="719"/>
                    </a:cubicBezTo>
                    <a:cubicBezTo>
                      <a:pt x="528" y="719"/>
                      <a:pt x="663" y="609"/>
                      <a:pt x="798" y="423"/>
                    </a:cubicBezTo>
                    <a:cubicBezTo>
                      <a:pt x="732" y="237"/>
                      <a:pt x="697" y="0"/>
                      <a:pt x="47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 name="Google Shape;3685;p35"/>
              <p:cNvSpPr/>
              <p:nvPr/>
            </p:nvSpPr>
            <p:spPr>
              <a:xfrm>
                <a:off x="213134" y="2061902"/>
                <a:ext cx="21808" cy="41407"/>
              </a:xfrm>
              <a:custGeom>
                <a:avLst/>
                <a:gdLst/>
                <a:ahLst/>
                <a:cxnLst/>
                <a:rect l="l" t="t" r="r" b="b"/>
                <a:pathLst>
                  <a:path w="691" h="1312" extrusionOk="0">
                    <a:moveTo>
                      <a:pt x="292" y="0"/>
                    </a:moveTo>
                    <a:cubicBezTo>
                      <a:pt x="169" y="0"/>
                      <a:pt x="106" y="71"/>
                      <a:pt x="84" y="192"/>
                    </a:cubicBezTo>
                    <a:cubicBezTo>
                      <a:pt x="0" y="383"/>
                      <a:pt x="0" y="597"/>
                      <a:pt x="60" y="799"/>
                    </a:cubicBezTo>
                    <a:cubicBezTo>
                      <a:pt x="84" y="847"/>
                      <a:pt x="96" y="895"/>
                      <a:pt x="119" y="942"/>
                    </a:cubicBezTo>
                    <a:cubicBezTo>
                      <a:pt x="179" y="1014"/>
                      <a:pt x="227" y="1085"/>
                      <a:pt x="238" y="1180"/>
                    </a:cubicBezTo>
                    <a:cubicBezTo>
                      <a:pt x="274" y="1252"/>
                      <a:pt x="322" y="1276"/>
                      <a:pt x="369" y="1311"/>
                    </a:cubicBezTo>
                    <a:cubicBezTo>
                      <a:pt x="691" y="1026"/>
                      <a:pt x="405" y="728"/>
                      <a:pt x="405" y="442"/>
                    </a:cubicBezTo>
                    <a:cubicBezTo>
                      <a:pt x="393" y="299"/>
                      <a:pt x="357" y="145"/>
                      <a:pt x="322" y="2"/>
                    </a:cubicBezTo>
                    <a:cubicBezTo>
                      <a:pt x="311" y="1"/>
                      <a:pt x="301" y="0"/>
                      <a:pt x="29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 name="Google Shape;3686;p35"/>
              <p:cNvSpPr/>
              <p:nvPr/>
            </p:nvSpPr>
            <p:spPr>
              <a:xfrm>
                <a:off x="276725" y="2256653"/>
                <a:ext cx="29635" cy="19315"/>
              </a:xfrm>
              <a:custGeom>
                <a:avLst/>
                <a:gdLst/>
                <a:ahLst/>
                <a:cxnLst/>
                <a:rect l="l" t="t" r="r" b="b"/>
                <a:pathLst>
                  <a:path w="939" h="612" extrusionOk="0">
                    <a:moveTo>
                      <a:pt x="619" y="0"/>
                    </a:moveTo>
                    <a:cubicBezTo>
                      <a:pt x="295" y="0"/>
                      <a:pt x="0" y="235"/>
                      <a:pt x="9" y="558"/>
                    </a:cubicBezTo>
                    <a:cubicBezTo>
                      <a:pt x="45" y="570"/>
                      <a:pt x="57" y="581"/>
                      <a:pt x="69" y="605"/>
                    </a:cubicBezTo>
                    <a:cubicBezTo>
                      <a:pt x="94" y="610"/>
                      <a:pt x="119" y="612"/>
                      <a:pt x="143" y="612"/>
                    </a:cubicBezTo>
                    <a:cubicBezTo>
                      <a:pt x="311" y="612"/>
                      <a:pt x="449" y="513"/>
                      <a:pt x="605" y="451"/>
                    </a:cubicBezTo>
                    <a:lnTo>
                      <a:pt x="926" y="320"/>
                    </a:lnTo>
                    <a:cubicBezTo>
                      <a:pt x="926" y="248"/>
                      <a:pt x="938" y="153"/>
                      <a:pt x="938" y="81"/>
                    </a:cubicBezTo>
                    <a:cubicBezTo>
                      <a:pt x="835" y="25"/>
                      <a:pt x="725" y="0"/>
                      <a:pt x="61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 name="Google Shape;3687;p35"/>
              <p:cNvSpPr/>
              <p:nvPr/>
            </p:nvSpPr>
            <p:spPr>
              <a:xfrm>
                <a:off x="189464" y="2084845"/>
                <a:ext cx="30455" cy="18873"/>
              </a:xfrm>
              <a:custGeom>
                <a:avLst/>
                <a:gdLst/>
                <a:ahLst/>
                <a:cxnLst/>
                <a:rect l="l" t="t" r="r" b="b"/>
                <a:pathLst>
                  <a:path w="965" h="598" extrusionOk="0">
                    <a:moveTo>
                      <a:pt x="726" y="1"/>
                    </a:moveTo>
                    <a:cubicBezTo>
                      <a:pt x="560" y="1"/>
                      <a:pt x="476" y="132"/>
                      <a:pt x="357" y="203"/>
                    </a:cubicBezTo>
                    <a:cubicBezTo>
                      <a:pt x="0" y="346"/>
                      <a:pt x="203" y="465"/>
                      <a:pt x="357" y="596"/>
                    </a:cubicBezTo>
                    <a:cubicBezTo>
                      <a:pt x="369" y="597"/>
                      <a:pt x="380" y="597"/>
                      <a:pt x="392" y="597"/>
                    </a:cubicBezTo>
                    <a:cubicBezTo>
                      <a:pt x="556" y="597"/>
                      <a:pt x="701" y="519"/>
                      <a:pt x="846" y="430"/>
                    </a:cubicBezTo>
                    <a:cubicBezTo>
                      <a:pt x="905" y="394"/>
                      <a:pt x="965" y="322"/>
                      <a:pt x="917" y="227"/>
                    </a:cubicBezTo>
                    <a:lnTo>
                      <a:pt x="917" y="96"/>
                    </a:lnTo>
                    <a:cubicBezTo>
                      <a:pt x="869" y="49"/>
                      <a:pt x="798" y="13"/>
                      <a:pt x="72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 name="Google Shape;3688;p35"/>
              <p:cNvSpPr/>
              <p:nvPr/>
            </p:nvSpPr>
            <p:spPr>
              <a:xfrm>
                <a:off x="355149" y="1968329"/>
                <a:ext cx="19125" cy="16222"/>
              </a:xfrm>
              <a:custGeom>
                <a:avLst/>
                <a:gdLst/>
                <a:ahLst/>
                <a:cxnLst/>
                <a:rect l="l" t="t" r="r" b="b"/>
                <a:pathLst>
                  <a:path w="606" h="514" extrusionOk="0">
                    <a:moveTo>
                      <a:pt x="281" y="1"/>
                    </a:moveTo>
                    <a:cubicBezTo>
                      <a:pt x="267" y="1"/>
                      <a:pt x="253" y="1"/>
                      <a:pt x="239" y="2"/>
                    </a:cubicBezTo>
                    <a:cubicBezTo>
                      <a:pt x="132" y="2"/>
                      <a:pt x="48" y="2"/>
                      <a:pt x="1" y="121"/>
                    </a:cubicBezTo>
                    <a:cubicBezTo>
                      <a:pt x="120" y="252"/>
                      <a:pt x="227" y="371"/>
                      <a:pt x="346" y="514"/>
                    </a:cubicBezTo>
                    <a:cubicBezTo>
                      <a:pt x="441" y="514"/>
                      <a:pt x="525" y="478"/>
                      <a:pt x="572" y="371"/>
                    </a:cubicBezTo>
                    <a:cubicBezTo>
                      <a:pt x="606" y="91"/>
                      <a:pt x="492" y="1"/>
                      <a:pt x="28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 name="Google Shape;3689;p35"/>
              <p:cNvSpPr/>
              <p:nvPr/>
            </p:nvSpPr>
            <p:spPr>
              <a:xfrm>
                <a:off x="201488" y="2098384"/>
                <a:ext cx="23702" cy="17705"/>
              </a:xfrm>
              <a:custGeom>
                <a:avLst/>
                <a:gdLst/>
                <a:ahLst/>
                <a:cxnLst/>
                <a:rect l="l" t="t" r="r" b="b"/>
                <a:pathLst>
                  <a:path w="751" h="561" extrusionOk="0">
                    <a:moveTo>
                      <a:pt x="568" y="0"/>
                    </a:moveTo>
                    <a:cubicBezTo>
                      <a:pt x="551" y="0"/>
                      <a:pt x="533" y="4"/>
                      <a:pt x="512" y="12"/>
                    </a:cubicBezTo>
                    <a:cubicBezTo>
                      <a:pt x="334" y="60"/>
                      <a:pt x="155" y="120"/>
                      <a:pt x="0" y="286"/>
                    </a:cubicBezTo>
                    <a:cubicBezTo>
                      <a:pt x="119" y="382"/>
                      <a:pt x="226" y="465"/>
                      <a:pt x="334" y="560"/>
                    </a:cubicBezTo>
                    <a:cubicBezTo>
                      <a:pt x="548" y="536"/>
                      <a:pt x="584" y="239"/>
                      <a:pt x="750" y="155"/>
                    </a:cubicBezTo>
                    <a:cubicBezTo>
                      <a:pt x="703" y="120"/>
                      <a:pt x="667" y="84"/>
                      <a:pt x="643" y="36"/>
                    </a:cubicBezTo>
                    <a:cubicBezTo>
                      <a:pt x="620" y="13"/>
                      <a:pt x="597" y="0"/>
                      <a:pt x="56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 name="Google Shape;3690;p35"/>
              <p:cNvSpPr/>
              <p:nvPr/>
            </p:nvSpPr>
            <p:spPr>
              <a:xfrm>
                <a:off x="203729" y="2067961"/>
                <a:ext cx="16569" cy="19946"/>
              </a:xfrm>
              <a:custGeom>
                <a:avLst/>
                <a:gdLst/>
                <a:ahLst/>
                <a:cxnLst/>
                <a:rect l="l" t="t" r="r" b="b"/>
                <a:pathLst>
                  <a:path w="525" h="632" extrusionOk="0">
                    <a:moveTo>
                      <a:pt x="358" y="0"/>
                    </a:moveTo>
                    <a:lnTo>
                      <a:pt x="358" y="0"/>
                    </a:lnTo>
                    <a:cubicBezTo>
                      <a:pt x="263" y="48"/>
                      <a:pt x="167" y="119"/>
                      <a:pt x="144" y="250"/>
                    </a:cubicBezTo>
                    <a:cubicBezTo>
                      <a:pt x="1" y="453"/>
                      <a:pt x="96" y="536"/>
                      <a:pt x="239" y="595"/>
                    </a:cubicBezTo>
                    <a:cubicBezTo>
                      <a:pt x="322" y="607"/>
                      <a:pt x="394" y="607"/>
                      <a:pt x="465" y="631"/>
                    </a:cubicBezTo>
                    <a:cubicBezTo>
                      <a:pt x="346" y="453"/>
                      <a:pt x="525" y="191"/>
                      <a:pt x="35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 name="Google Shape;3691;p35"/>
              <p:cNvSpPr/>
              <p:nvPr/>
            </p:nvSpPr>
            <p:spPr>
              <a:xfrm>
                <a:off x="196975" y="2076577"/>
                <a:ext cx="14297" cy="17074"/>
              </a:xfrm>
              <a:custGeom>
                <a:avLst/>
                <a:gdLst/>
                <a:ahLst/>
                <a:cxnLst/>
                <a:rect l="l" t="t" r="r" b="b"/>
                <a:pathLst>
                  <a:path w="453" h="541" extrusionOk="0">
                    <a:moveTo>
                      <a:pt x="358" y="1"/>
                    </a:moveTo>
                    <a:cubicBezTo>
                      <a:pt x="203" y="96"/>
                      <a:pt x="0" y="191"/>
                      <a:pt x="119" y="489"/>
                    </a:cubicBezTo>
                    <a:cubicBezTo>
                      <a:pt x="159" y="526"/>
                      <a:pt x="192" y="541"/>
                      <a:pt x="220" y="541"/>
                    </a:cubicBezTo>
                    <a:cubicBezTo>
                      <a:pt x="318" y="541"/>
                      <a:pt x="360" y="362"/>
                      <a:pt x="453" y="334"/>
                    </a:cubicBezTo>
                    <a:cubicBezTo>
                      <a:pt x="429" y="215"/>
                      <a:pt x="381" y="120"/>
                      <a:pt x="35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 name="Google Shape;3692;p35"/>
              <p:cNvSpPr/>
              <p:nvPr/>
            </p:nvSpPr>
            <p:spPr>
              <a:xfrm>
                <a:off x="201110" y="2096143"/>
                <a:ext cx="17674" cy="11298"/>
              </a:xfrm>
              <a:custGeom>
                <a:avLst/>
                <a:gdLst/>
                <a:ahLst/>
                <a:cxnLst/>
                <a:rect l="l" t="t" r="r" b="b"/>
                <a:pathLst>
                  <a:path w="560" h="358" extrusionOk="0">
                    <a:moveTo>
                      <a:pt x="453" y="0"/>
                    </a:moveTo>
                    <a:cubicBezTo>
                      <a:pt x="262" y="0"/>
                      <a:pt x="119" y="72"/>
                      <a:pt x="0" y="250"/>
                    </a:cubicBezTo>
                    <a:cubicBezTo>
                      <a:pt x="0" y="286"/>
                      <a:pt x="0" y="333"/>
                      <a:pt x="12" y="357"/>
                    </a:cubicBezTo>
                    <a:cubicBezTo>
                      <a:pt x="203" y="333"/>
                      <a:pt x="405" y="274"/>
                      <a:pt x="560" y="131"/>
                    </a:cubicBezTo>
                    <a:cubicBezTo>
                      <a:pt x="560" y="48"/>
                      <a:pt x="488" y="48"/>
                      <a:pt x="45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 name="Google Shape;3693;p35"/>
              <p:cNvSpPr/>
              <p:nvPr/>
            </p:nvSpPr>
            <p:spPr>
              <a:xfrm>
                <a:off x="220645" y="2060071"/>
                <a:ext cx="12056" cy="15812"/>
              </a:xfrm>
              <a:custGeom>
                <a:avLst/>
                <a:gdLst/>
                <a:ahLst/>
                <a:cxnLst/>
                <a:rect l="l" t="t" r="r" b="b"/>
                <a:pathLst>
                  <a:path w="382" h="501" extrusionOk="0">
                    <a:moveTo>
                      <a:pt x="155" y="0"/>
                    </a:moveTo>
                    <a:cubicBezTo>
                      <a:pt x="119" y="12"/>
                      <a:pt x="96" y="24"/>
                      <a:pt x="60" y="60"/>
                    </a:cubicBezTo>
                    <a:cubicBezTo>
                      <a:pt x="60" y="226"/>
                      <a:pt x="0" y="405"/>
                      <a:pt x="167" y="500"/>
                    </a:cubicBezTo>
                    <a:cubicBezTo>
                      <a:pt x="274" y="464"/>
                      <a:pt x="346" y="369"/>
                      <a:pt x="381" y="250"/>
                    </a:cubicBezTo>
                    <a:cubicBezTo>
                      <a:pt x="227" y="250"/>
                      <a:pt x="155" y="167"/>
                      <a:pt x="15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 name="Google Shape;3694;p35"/>
              <p:cNvSpPr/>
              <p:nvPr/>
            </p:nvSpPr>
            <p:spPr>
              <a:xfrm>
                <a:off x="201488" y="2017214"/>
                <a:ext cx="188287" cy="233386"/>
              </a:xfrm>
              <a:custGeom>
                <a:avLst/>
                <a:gdLst/>
                <a:ahLst/>
                <a:cxnLst/>
                <a:rect l="l" t="t" r="r" b="b"/>
                <a:pathLst>
                  <a:path w="5966" h="7395" extrusionOk="0">
                    <a:moveTo>
                      <a:pt x="4929" y="1"/>
                    </a:moveTo>
                    <a:cubicBezTo>
                      <a:pt x="4834" y="48"/>
                      <a:pt x="4775" y="132"/>
                      <a:pt x="4703" y="179"/>
                    </a:cubicBezTo>
                    <a:cubicBezTo>
                      <a:pt x="4675" y="191"/>
                      <a:pt x="4648" y="196"/>
                      <a:pt x="4621" y="196"/>
                    </a:cubicBezTo>
                    <a:cubicBezTo>
                      <a:pt x="4513" y="196"/>
                      <a:pt x="4413" y="115"/>
                      <a:pt x="4298" y="96"/>
                    </a:cubicBezTo>
                    <a:cubicBezTo>
                      <a:pt x="4275" y="90"/>
                      <a:pt x="4251" y="87"/>
                      <a:pt x="4228" y="87"/>
                    </a:cubicBezTo>
                    <a:cubicBezTo>
                      <a:pt x="4153" y="87"/>
                      <a:pt x="4079" y="116"/>
                      <a:pt x="4025" y="179"/>
                    </a:cubicBezTo>
                    <a:cubicBezTo>
                      <a:pt x="3912" y="247"/>
                      <a:pt x="3863" y="431"/>
                      <a:pt x="3708" y="431"/>
                    </a:cubicBezTo>
                    <a:cubicBezTo>
                      <a:pt x="3698" y="431"/>
                      <a:pt x="3689" y="431"/>
                      <a:pt x="3679" y="429"/>
                    </a:cubicBezTo>
                    <a:cubicBezTo>
                      <a:pt x="3501" y="525"/>
                      <a:pt x="3274" y="513"/>
                      <a:pt x="3132" y="691"/>
                    </a:cubicBezTo>
                    <a:cubicBezTo>
                      <a:pt x="3055" y="833"/>
                      <a:pt x="2979" y="944"/>
                      <a:pt x="2830" y="944"/>
                    </a:cubicBezTo>
                    <a:cubicBezTo>
                      <a:pt x="2816" y="944"/>
                      <a:pt x="2802" y="943"/>
                      <a:pt x="2786" y="941"/>
                    </a:cubicBezTo>
                    <a:lnTo>
                      <a:pt x="2786" y="1191"/>
                    </a:lnTo>
                    <a:lnTo>
                      <a:pt x="2667" y="1191"/>
                    </a:lnTo>
                    <a:cubicBezTo>
                      <a:pt x="2631" y="1191"/>
                      <a:pt x="2620" y="1203"/>
                      <a:pt x="2596" y="1227"/>
                    </a:cubicBezTo>
                    <a:cubicBezTo>
                      <a:pt x="2489" y="1322"/>
                      <a:pt x="2453" y="1465"/>
                      <a:pt x="2453" y="1608"/>
                    </a:cubicBezTo>
                    <a:cubicBezTo>
                      <a:pt x="2477" y="1680"/>
                      <a:pt x="2501" y="1763"/>
                      <a:pt x="2536" y="1834"/>
                    </a:cubicBezTo>
                    <a:cubicBezTo>
                      <a:pt x="2560" y="1858"/>
                      <a:pt x="2596" y="1858"/>
                      <a:pt x="2620" y="1858"/>
                    </a:cubicBezTo>
                    <a:cubicBezTo>
                      <a:pt x="2620" y="1858"/>
                      <a:pt x="2620" y="1894"/>
                      <a:pt x="2608" y="1894"/>
                    </a:cubicBezTo>
                    <a:cubicBezTo>
                      <a:pt x="2595" y="1897"/>
                      <a:pt x="2583" y="1899"/>
                      <a:pt x="2573" y="1899"/>
                    </a:cubicBezTo>
                    <a:cubicBezTo>
                      <a:pt x="2506" y="1899"/>
                      <a:pt x="2484" y="1838"/>
                      <a:pt x="2453" y="1787"/>
                    </a:cubicBezTo>
                    <a:cubicBezTo>
                      <a:pt x="2393" y="1715"/>
                      <a:pt x="2310" y="1656"/>
                      <a:pt x="2215" y="1644"/>
                    </a:cubicBezTo>
                    <a:cubicBezTo>
                      <a:pt x="2183" y="1696"/>
                      <a:pt x="2157" y="1716"/>
                      <a:pt x="2133" y="1716"/>
                    </a:cubicBezTo>
                    <a:cubicBezTo>
                      <a:pt x="2060" y="1716"/>
                      <a:pt x="2013" y="1540"/>
                      <a:pt x="1938" y="1540"/>
                    </a:cubicBezTo>
                    <a:cubicBezTo>
                      <a:pt x="1924" y="1540"/>
                      <a:pt x="1909" y="1546"/>
                      <a:pt x="1893" y="1561"/>
                    </a:cubicBezTo>
                    <a:cubicBezTo>
                      <a:pt x="1798" y="1596"/>
                      <a:pt x="1715" y="1561"/>
                      <a:pt x="1608" y="1680"/>
                    </a:cubicBezTo>
                    <a:cubicBezTo>
                      <a:pt x="1262" y="2084"/>
                      <a:pt x="965" y="2501"/>
                      <a:pt x="893" y="3085"/>
                    </a:cubicBezTo>
                    <a:cubicBezTo>
                      <a:pt x="953" y="3251"/>
                      <a:pt x="1238" y="3263"/>
                      <a:pt x="1167" y="3501"/>
                    </a:cubicBezTo>
                    <a:cubicBezTo>
                      <a:pt x="1129" y="3600"/>
                      <a:pt x="1077" y="3628"/>
                      <a:pt x="1019" y="3628"/>
                    </a:cubicBezTo>
                    <a:cubicBezTo>
                      <a:pt x="943" y="3628"/>
                      <a:pt x="858" y="3580"/>
                      <a:pt x="785" y="3580"/>
                    </a:cubicBezTo>
                    <a:cubicBezTo>
                      <a:pt x="773" y="3580"/>
                      <a:pt x="761" y="3582"/>
                      <a:pt x="750" y="3585"/>
                    </a:cubicBezTo>
                    <a:cubicBezTo>
                      <a:pt x="715" y="3608"/>
                      <a:pt x="691" y="3692"/>
                      <a:pt x="655" y="3739"/>
                    </a:cubicBezTo>
                    <a:cubicBezTo>
                      <a:pt x="596" y="3811"/>
                      <a:pt x="596" y="3906"/>
                      <a:pt x="631" y="3989"/>
                    </a:cubicBezTo>
                    <a:cubicBezTo>
                      <a:pt x="762" y="4180"/>
                      <a:pt x="988" y="4168"/>
                      <a:pt x="1191" y="4287"/>
                    </a:cubicBezTo>
                    <a:cubicBezTo>
                      <a:pt x="1147" y="4308"/>
                      <a:pt x="1106" y="4317"/>
                      <a:pt x="1069" y="4317"/>
                    </a:cubicBezTo>
                    <a:cubicBezTo>
                      <a:pt x="924" y="4317"/>
                      <a:pt x="824" y="4188"/>
                      <a:pt x="703" y="4188"/>
                    </a:cubicBezTo>
                    <a:cubicBezTo>
                      <a:pt x="680" y="4188"/>
                      <a:pt x="656" y="4193"/>
                      <a:pt x="631" y="4204"/>
                    </a:cubicBezTo>
                    <a:cubicBezTo>
                      <a:pt x="607" y="4228"/>
                      <a:pt x="584" y="4239"/>
                      <a:pt x="572" y="4263"/>
                    </a:cubicBezTo>
                    <a:cubicBezTo>
                      <a:pt x="179" y="4513"/>
                      <a:pt x="345" y="5120"/>
                      <a:pt x="0" y="5394"/>
                    </a:cubicBezTo>
                    <a:cubicBezTo>
                      <a:pt x="36" y="5525"/>
                      <a:pt x="119" y="5597"/>
                      <a:pt x="226" y="5644"/>
                    </a:cubicBezTo>
                    <a:cubicBezTo>
                      <a:pt x="339" y="5723"/>
                      <a:pt x="334" y="5812"/>
                      <a:pt x="284" y="5812"/>
                    </a:cubicBezTo>
                    <a:cubicBezTo>
                      <a:pt x="281" y="5812"/>
                      <a:pt x="277" y="5812"/>
                      <a:pt x="274" y="5811"/>
                    </a:cubicBezTo>
                    <a:cubicBezTo>
                      <a:pt x="250" y="5847"/>
                      <a:pt x="250" y="5882"/>
                      <a:pt x="250" y="5930"/>
                    </a:cubicBezTo>
                    <a:cubicBezTo>
                      <a:pt x="476" y="6144"/>
                      <a:pt x="1084" y="6085"/>
                      <a:pt x="703" y="6740"/>
                    </a:cubicBezTo>
                    <a:cubicBezTo>
                      <a:pt x="703" y="6764"/>
                      <a:pt x="846" y="6883"/>
                      <a:pt x="929" y="6954"/>
                    </a:cubicBezTo>
                    <a:cubicBezTo>
                      <a:pt x="979" y="6942"/>
                      <a:pt x="1018" y="6937"/>
                      <a:pt x="1049" y="6937"/>
                    </a:cubicBezTo>
                    <a:cubicBezTo>
                      <a:pt x="1326" y="6937"/>
                      <a:pt x="900" y="7373"/>
                      <a:pt x="1179" y="7395"/>
                    </a:cubicBezTo>
                    <a:cubicBezTo>
                      <a:pt x="1239" y="7183"/>
                      <a:pt x="1385" y="7074"/>
                      <a:pt x="1586" y="7074"/>
                    </a:cubicBezTo>
                    <a:cubicBezTo>
                      <a:pt x="1623" y="7074"/>
                      <a:pt x="1662" y="7078"/>
                      <a:pt x="1703" y="7085"/>
                    </a:cubicBezTo>
                    <a:cubicBezTo>
                      <a:pt x="1775" y="7061"/>
                      <a:pt x="1847" y="7052"/>
                      <a:pt x="1920" y="7052"/>
                    </a:cubicBezTo>
                    <a:cubicBezTo>
                      <a:pt x="2097" y="7052"/>
                      <a:pt x="2275" y="7107"/>
                      <a:pt x="2453" y="7133"/>
                    </a:cubicBezTo>
                    <a:cubicBezTo>
                      <a:pt x="2608" y="7073"/>
                      <a:pt x="2751" y="7002"/>
                      <a:pt x="2905" y="6942"/>
                    </a:cubicBezTo>
                    <a:cubicBezTo>
                      <a:pt x="2971" y="6912"/>
                      <a:pt x="3036" y="6903"/>
                      <a:pt x="3103" y="6903"/>
                    </a:cubicBezTo>
                    <a:cubicBezTo>
                      <a:pt x="3170" y="6903"/>
                      <a:pt x="3239" y="6912"/>
                      <a:pt x="3310" y="6918"/>
                    </a:cubicBezTo>
                    <a:cubicBezTo>
                      <a:pt x="3324" y="6921"/>
                      <a:pt x="3338" y="6922"/>
                      <a:pt x="3351" y="6922"/>
                    </a:cubicBezTo>
                    <a:cubicBezTo>
                      <a:pt x="3573" y="6922"/>
                      <a:pt x="3620" y="6561"/>
                      <a:pt x="3847" y="6561"/>
                    </a:cubicBezTo>
                    <a:cubicBezTo>
                      <a:pt x="3851" y="6561"/>
                      <a:pt x="3854" y="6561"/>
                      <a:pt x="3858" y="6561"/>
                    </a:cubicBezTo>
                    <a:cubicBezTo>
                      <a:pt x="3965" y="6537"/>
                      <a:pt x="4048" y="6490"/>
                      <a:pt x="4060" y="6359"/>
                    </a:cubicBezTo>
                    <a:cubicBezTo>
                      <a:pt x="3944" y="6173"/>
                      <a:pt x="4213" y="5715"/>
                      <a:pt x="3773" y="5715"/>
                    </a:cubicBezTo>
                    <a:cubicBezTo>
                      <a:pt x="3762" y="5715"/>
                      <a:pt x="3751" y="5715"/>
                      <a:pt x="3739" y="5716"/>
                    </a:cubicBezTo>
                    <a:cubicBezTo>
                      <a:pt x="3632" y="5728"/>
                      <a:pt x="3548" y="5763"/>
                      <a:pt x="3453" y="5775"/>
                    </a:cubicBezTo>
                    <a:cubicBezTo>
                      <a:pt x="3441" y="5776"/>
                      <a:pt x="3430" y="5777"/>
                      <a:pt x="3418" y="5777"/>
                    </a:cubicBezTo>
                    <a:cubicBezTo>
                      <a:pt x="3299" y="5777"/>
                      <a:pt x="3178" y="5726"/>
                      <a:pt x="3048" y="5704"/>
                    </a:cubicBezTo>
                    <a:cubicBezTo>
                      <a:pt x="2977" y="5656"/>
                      <a:pt x="2834" y="5704"/>
                      <a:pt x="2858" y="5513"/>
                    </a:cubicBezTo>
                    <a:cubicBezTo>
                      <a:pt x="2893" y="5406"/>
                      <a:pt x="3012" y="5299"/>
                      <a:pt x="2929" y="5156"/>
                    </a:cubicBezTo>
                    <a:cubicBezTo>
                      <a:pt x="2827" y="5074"/>
                      <a:pt x="2744" y="5041"/>
                      <a:pt x="2674" y="5041"/>
                    </a:cubicBezTo>
                    <a:cubicBezTo>
                      <a:pt x="2399" y="5041"/>
                      <a:pt x="2318" y="5544"/>
                      <a:pt x="2072" y="5573"/>
                    </a:cubicBezTo>
                    <a:cubicBezTo>
                      <a:pt x="2250" y="5427"/>
                      <a:pt x="2179" y="4922"/>
                      <a:pt x="2498" y="4922"/>
                    </a:cubicBezTo>
                    <a:cubicBezTo>
                      <a:pt x="2542" y="4922"/>
                      <a:pt x="2594" y="4932"/>
                      <a:pt x="2655" y="4954"/>
                    </a:cubicBezTo>
                    <a:cubicBezTo>
                      <a:pt x="2736" y="4985"/>
                      <a:pt x="2815" y="4997"/>
                      <a:pt x="2894" y="4997"/>
                    </a:cubicBezTo>
                    <a:cubicBezTo>
                      <a:pt x="3083" y="4997"/>
                      <a:pt x="3268" y="4928"/>
                      <a:pt x="3453" y="4894"/>
                    </a:cubicBezTo>
                    <a:cubicBezTo>
                      <a:pt x="3560" y="4882"/>
                      <a:pt x="3644" y="4835"/>
                      <a:pt x="3739" y="4763"/>
                    </a:cubicBezTo>
                    <a:cubicBezTo>
                      <a:pt x="3798" y="4716"/>
                      <a:pt x="3846" y="4656"/>
                      <a:pt x="3882" y="4585"/>
                    </a:cubicBezTo>
                    <a:cubicBezTo>
                      <a:pt x="3960" y="4517"/>
                      <a:pt x="3912" y="4345"/>
                      <a:pt x="4035" y="4345"/>
                    </a:cubicBezTo>
                    <a:cubicBezTo>
                      <a:pt x="4043" y="4345"/>
                      <a:pt x="4051" y="4345"/>
                      <a:pt x="4060" y="4347"/>
                    </a:cubicBezTo>
                    <a:cubicBezTo>
                      <a:pt x="4108" y="4347"/>
                      <a:pt x="4155" y="4335"/>
                      <a:pt x="4179" y="4299"/>
                    </a:cubicBezTo>
                    <a:cubicBezTo>
                      <a:pt x="4215" y="4275"/>
                      <a:pt x="4227" y="4228"/>
                      <a:pt x="4263" y="4180"/>
                    </a:cubicBezTo>
                    <a:cubicBezTo>
                      <a:pt x="4334" y="4037"/>
                      <a:pt x="4453" y="3966"/>
                      <a:pt x="4572" y="3870"/>
                    </a:cubicBezTo>
                    <a:cubicBezTo>
                      <a:pt x="4929" y="3704"/>
                      <a:pt x="5215" y="3501"/>
                      <a:pt x="5096" y="2965"/>
                    </a:cubicBezTo>
                    <a:cubicBezTo>
                      <a:pt x="5064" y="2852"/>
                      <a:pt x="5120" y="2810"/>
                      <a:pt x="5196" y="2810"/>
                    </a:cubicBezTo>
                    <a:cubicBezTo>
                      <a:pt x="5232" y="2810"/>
                      <a:pt x="5272" y="2819"/>
                      <a:pt x="5310" y="2834"/>
                    </a:cubicBezTo>
                    <a:cubicBezTo>
                      <a:pt x="5358" y="2846"/>
                      <a:pt x="5418" y="2846"/>
                      <a:pt x="5465" y="2846"/>
                    </a:cubicBezTo>
                    <a:cubicBezTo>
                      <a:pt x="5596" y="2811"/>
                      <a:pt x="5703" y="2739"/>
                      <a:pt x="5727" y="2573"/>
                    </a:cubicBezTo>
                    <a:cubicBezTo>
                      <a:pt x="5715" y="2537"/>
                      <a:pt x="5703" y="2477"/>
                      <a:pt x="5668" y="2430"/>
                    </a:cubicBezTo>
                    <a:cubicBezTo>
                      <a:pt x="5549" y="2251"/>
                      <a:pt x="5489" y="2013"/>
                      <a:pt x="5251" y="1965"/>
                    </a:cubicBezTo>
                    <a:cubicBezTo>
                      <a:pt x="5191" y="1965"/>
                      <a:pt x="5156" y="1965"/>
                      <a:pt x="5108" y="2001"/>
                    </a:cubicBezTo>
                    <a:cubicBezTo>
                      <a:pt x="4985" y="2105"/>
                      <a:pt x="4870" y="2216"/>
                      <a:pt x="4720" y="2216"/>
                    </a:cubicBezTo>
                    <a:cubicBezTo>
                      <a:pt x="4682" y="2216"/>
                      <a:pt x="4640" y="2209"/>
                      <a:pt x="4596" y="2192"/>
                    </a:cubicBezTo>
                    <a:cubicBezTo>
                      <a:pt x="4536" y="2192"/>
                      <a:pt x="4465" y="2192"/>
                      <a:pt x="4394" y="2203"/>
                    </a:cubicBezTo>
                    <a:cubicBezTo>
                      <a:pt x="4343" y="2222"/>
                      <a:pt x="4292" y="2226"/>
                      <a:pt x="4241" y="2226"/>
                    </a:cubicBezTo>
                    <a:cubicBezTo>
                      <a:pt x="4183" y="2226"/>
                      <a:pt x="4126" y="2220"/>
                      <a:pt x="4070" y="2220"/>
                    </a:cubicBezTo>
                    <a:cubicBezTo>
                      <a:pt x="4014" y="2220"/>
                      <a:pt x="3959" y="2226"/>
                      <a:pt x="3905" y="2251"/>
                    </a:cubicBezTo>
                    <a:cubicBezTo>
                      <a:pt x="3846" y="2299"/>
                      <a:pt x="3798" y="2358"/>
                      <a:pt x="3763" y="2430"/>
                    </a:cubicBezTo>
                    <a:cubicBezTo>
                      <a:pt x="3739" y="2596"/>
                      <a:pt x="4036" y="2608"/>
                      <a:pt x="3882" y="2811"/>
                    </a:cubicBezTo>
                    <a:cubicBezTo>
                      <a:pt x="3989" y="2965"/>
                      <a:pt x="4108" y="3096"/>
                      <a:pt x="4227" y="3215"/>
                    </a:cubicBezTo>
                    <a:cubicBezTo>
                      <a:pt x="4246" y="3229"/>
                      <a:pt x="4264" y="3234"/>
                      <a:pt x="4282" y="3234"/>
                    </a:cubicBezTo>
                    <a:cubicBezTo>
                      <a:pt x="4310" y="3234"/>
                      <a:pt x="4336" y="3223"/>
                      <a:pt x="4358" y="3215"/>
                    </a:cubicBezTo>
                    <a:cubicBezTo>
                      <a:pt x="4429" y="3205"/>
                      <a:pt x="4457" y="3125"/>
                      <a:pt x="4524" y="3125"/>
                    </a:cubicBezTo>
                    <a:cubicBezTo>
                      <a:pt x="4535" y="3125"/>
                      <a:pt x="4547" y="3127"/>
                      <a:pt x="4560" y="3132"/>
                    </a:cubicBezTo>
                    <a:cubicBezTo>
                      <a:pt x="4462" y="3197"/>
                      <a:pt x="4364" y="3253"/>
                      <a:pt x="4248" y="3253"/>
                    </a:cubicBezTo>
                    <a:cubicBezTo>
                      <a:pt x="4237" y="3253"/>
                      <a:pt x="4226" y="3252"/>
                      <a:pt x="4215" y="3251"/>
                    </a:cubicBezTo>
                    <a:cubicBezTo>
                      <a:pt x="3941" y="3501"/>
                      <a:pt x="3632" y="3704"/>
                      <a:pt x="3429" y="4025"/>
                    </a:cubicBezTo>
                    <a:cubicBezTo>
                      <a:pt x="3359" y="4122"/>
                      <a:pt x="3308" y="4270"/>
                      <a:pt x="3215" y="4270"/>
                    </a:cubicBezTo>
                    <a:cubicBezTo>
                      <a:pt x="3182" y="4270"/>
                      <a:pt x="3143" y="4251"/>
                      <a:pt x="3096" y="4204"/>
                    </a:cubicBezTo>
                    <a:cubicBezTo>
                      <a:pt x="2965" y="4049"/>
                      <a:pt x="3096" y="3906"/>
                      <a:pt x="3203" y="3787"/>
                    </a:cubicBezTo>
                    <a:cubicBezTo>
                      <a:pt x="3251" y="3727"/>
                      <a:pt x="3322" y="3680"/>
                      <a:pt x="3370" y="3620"/>
                    </a:cubicBezTo>
                    <a:cubicBezTo>
                      <a:pt x="3644" y="3275"/>
                      <a:pt x="3584" y="3085"/>
                      <a:pt x="3143" y="2906"/>
                    </a:cubicBezTo>
                    <a:cubicBezTo>
                      <a:pt x="2988" y="3017"/>
                      <a:pt x="2885" y="3231"/>
                      <a:pt x="2679" y="3231"/>
                    </a:cubicBezTo>
                    <a:cubicBezTo>
                      <a:pt x="2664" y="3231"/>
                      <a:pt x="2648" y="3230"/>
                      <a:pt x="2631" y="3227"/>
                    </a:cubicBezTo>
                    <a:cubicBezTo>
                      <a:pt x="2953" y="3073"/>
                      <a:pt x="2953" y="3073"/>
                      <a:pt x="2989" y="2323"/>
                    </a:cubicBezTo>
                    <a:cubicBezTo>
                      <a:pt x="3038" y="2277"/>
                      <a:pt x="3092" y="2265"/>
                      <a:pt x="3147" y="2265"/>
                    </a:cubicBezTo>
                    <a:cubicBezTo>
                      <a:pt x="3215" y="2265"/>
                      <a:pt x="3286" y="2284"/>
                      <a:pt x="3353" y="2284"/>
                    </a:cubicBezTo>
                    <a:cubicBezTo>
                      <a:pt x="3387" y="2284"/>
                      <a:pt x="3421" y="2279"/>
                      <a:pt x="3453" y="2263"/>
                    </a:cubicBezTo>
                    <a:cubicBezTo>
                      <a:pt x="3572" y="2203"/>
                      <a:pt x="3667" y="2120"/>
                      <a:pt x="3763" y="2037"/>
                    </a:cubicBezTo>
                    <a:cubicBezTo>
                      <a:pt x="4120" y="1965"/>
                      <a:pt x="4263" y="1584"/>
                      <a:pt x="4525" y="1370"/>
                    </a:cubicBezTo>
                    <a:cubicBezTo>
                      <a:pt x="4534" y="1371"/>
                      <a:pt x="4544" y="1372"/>
                      <a:pt x="4553" y="1372"/>
                    </a:cubicBezTo>
                    <a:cubicBezTo>
                      <a:pt x="4797" y="1372"/>
                      <a:pt x="4904" y="980"/>
                      <a:pt x="5149" y="980"/>
                    </a:cubicBezTo>
                    <a:cubicBezTo>
                      <a:pt x="5181" y="980"/>
                      <a:pt x="5214" y="987"/>
                      <a:pt x="5251" y="1001"/>
                    </a:cubicBezTo>
                    <a:cubicBezTo>
                      <a:pt x="5286" y="1013"/>
                      <a:pt x="5320" y="1018"/>
                      <a:pt x="5352" y="1018"/>
                    </a:cubicBezTo>
                    <a:cubicBezTo>
                      <a:pt x="5451" y="1018"/>
                      <a:pt x="5536" y="969"/>
                      <a:pt x="5608" y="906"/>
                    </a:cubicBezTo>
                    <a:cubicBezTo>
                      <a:pt x="5751" y="775"/>
                      <a:pt x="5965" y="703"/>
                      <a:pt x="5894" y="429"/>
                    </a:cubicBezTo>
                    <a:cubicBezTo>
                      <a:pt x="5834" y="215"/>
                      <a:pt x="5644" y="215"/>
                      <a:pt x="5477" y="215"/>
                    </a:cubicBezTo>
                    <a:cubicBezTo>
                      <a:pt x="5310" y="191"/>
                      <a:pt x="5179" y="156"/>
                      <a:pt x="5060" y="48"/>
                    </a:cubicBezTo>
                    <a:cubicBezTo>
                      <a:pt x="5013" y="13"/>
                      <a:pt x="4977" y="1"/>
                      <a:pt x="492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 name="Google Shape;3695;p35"/>
              <p:cNvSpPr/>
              <p:nvPr/>
            </p:nvSpPr>
            <p:spPr>
              <a:xfrm>
                <a:off x="316458" y="1964889"/>
                <a:ext cx="102602" cy="53620"/>
              </a:xfrm>
              <a:custGeom>
                <a:avLst/>
                <a:gdLst/>
                <a:ahLst/>
                <a:cxnLst/>
                <a:rect l="l" t="t" r="r" b="b"/>
                <a:pathLst>
                  <a:path w="3251" h="1699" extrusionOk="0">
                    <a:moveTo>
                      <a:pt x="2981" y="0"/>
                    </a:moveTo>
                    <a:cubicBezTo>
                      <a:pt x="2862" y="0"/>
                      <a:pt x="2744" y="38"/>
                      <a:pt x="2628" y="38"/>
                    </a:cubicBezTo>
                    <a:cubicBezTo>
                      <a:pt x="2573" y="38"/>
                      <a:pt x="2518" y="29"/>
                      <a:pt x="2465" y="4"/>
                    </a:cubicBezTo>
                    <a:cubicBezTo>
                      <a:pt x="2430" y="83"/>
                      <a:pt x="2382" y="129"/>
                      <a:pt x="2316" y="129"/>
                    </a:cubicBezTo>
                    <a:cubicBezTo>
                      <a:pt x="2293" y="129"/>
                      <a:pt x="2267" y="124"/>
                      <a:pt x="2239" y="111"/>
                    </a:cubicBezTo>
                    <a:cubicBezTo>
                      <a:pt x="2096" y="242"/>
                      <a:pt x="2001" y="444"/>
                      <a:pt x="1798" y="480"/>
                    </a:cubicBezTo>
                    <a:cubicBezTo>
                      <a:pt x="1715" y="528"/>
                      <a:pt x="1644" y="575"/>
                      <a:pt x="1572" y="623"/>
                    </a:cubicBezTo>
                    <a:cubicBezTo>
                      <a:pt x="1427" y="684"/>
                      <a:pt x="1282" y="814"/>
                      <a:pt x="1146" y="814"/>
                    </a:cubicBezTo>
                    <a:cubicBezTo>
                      <a:pt x="1070" y="814"/>
                      <a:pt x="997" y="774"/>
                      <a:pt x="929" y="659"/>
                    </a:cubicBezTo>
                    <a:cubicBezTo>
                      <a:pt x="902" y="635"/>
                      <a:pt x="880" y="626"/>
                      <a:pt x="861" y="626"/>
                    </a:cubicBezTo>
                    <a:cubicBezTo>
                      <a:pt x="821" y="626"/>
                      <a:pt x="795" y="666"/>
                      <a:pt x="763" y="706"/>
                    </a:cubicBezTo>
                    <a:cubicBezTo>
                      <a:pt x="691" y="802"/>
                      <a:pt x="667" y="933"/>
                      <a:pt x="596" y="1016"/>
                    </a:cubicBezTo>
                    <a:cubicBezTo>
                      <a:pt x="453" y="1063"/>
                      <a:pt x="286" y="1111"/>
                      <a:pt x="1" y="1218"/>
                    </a:cubicBezTo>
                    <a:cubicBezTo>
                      <a:pt x="334" y="1254"/>
                      <a:pt x="370" y="1433"/>
                      <a:pt x="358" y="1647"/>
                    </a:cubicBezTo>
                    <a:cubicBezTo>
                      <a:pt x="385" y="1683"/>
                      <a:pt x="412" y="1699"/>
                      <a:pt x="450" y="1699"/>
                    </a:cubicBezTo>
                    <a:cubicBezTo>
                      <a:pt x="462" y="1699"/>
                      <a:pt x="475" y="1697"/>
                      <a:pt x="489" y="1695"/>
                    </a:cubicBezTo>
                    <a:cubicBezTo>
                      <a:pt x="882" y="1421"/>
                      <a:pt x="1405" y="1456"/>
                      <a:pt x="1715" y="1004"/>
                    </a:cubicBezTo>
                    <a:cubicBezTo>
                      <a:pt x="2013" y="825"/>
                      <a:pt x="2370" y="944"/>
                      <a:pt x="2620" y="659"/>
                    </a:cubicBezTo>
                    <a:cubicBezTo>
                      <a:pt x="2679" y="623"/>
                      <a:pt x="2751" y="587"/>
                      <a:pt x="2810" y="540"/>
                    </a:cubicBezTo>
                    <a:cubicBezTo>
                      <a:pt x="2894" y="325"/>
                      <a:pt x="3239" y="409"/>
                      <a:pt x="3251" y="99"/>
                    </a:cubicBezTo>
                    <a:cubicBezTo>
                      <a:pt x="3162" y="22"/>
                      <a:pt x="3071" y="0"/>
                      <a:pt x="298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 name="Google Shape;3696;p35"/>
              <p:cNvSpPr/>
              <p:nvPr/>
            </p:nvSpPr>
            <p:spPr>
              <a:xfrm>
                <a:off x="299542" y="2029585"/>
                <a:ext cx="17705" cy="10604"/>
              </a:xfrm>
              <a:custGeom>
                <a:avLst/>
                <a:gdLst/>
                <a:ahLst/>
                <a:cxnLst/>
                <a:rect l="l" t="t" r="r" b="b"/>
                <a:pathLst>
                  <a:path w="561" h="336" extrusionOk="0">
                    <a:moveTo>
                      <a:pt x="333" y="0"/>
                    </a:moveTo>
                    <a:cubicBezTo>
                      <a:pt x="176" y="0"/>
                      <a:pt x="77" y="150"/>
                      <a:pt x="1" y="335"/>
                    </a:cubicBezTo>
                    <a:cubicBezTo>
                      <a:pt x="37" y="293"/>
                      <a:pt x="84" y="281"/>
                      <a:pt x="135" y="281"/>
                    </a:cubicBezTo>
                    <a:cubicBezTo>
                      <a:pt x="209" y="281"/>
                      <a:pt x="293" y="307"/>
                      <a:pt x="367" y="307"/>
                    </a:cubicBezTo>
                    <a:cubicBezTo>
                      <a:pt x="459" y="307"/>
                      <a:pt x="535" y="267"/>
                      <a:pt x="560" y="85"/>
                    </a:cubicBezTo>
                    <a:cubicBezTo>
                      <a:pt x="473" y="26"/>
                      <a:pt x="398" y="0"/>
                      <a:pt x="33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 name="Google Shape;3697;p35"/>
              <p:cNvSpPr/>
              <p:nvPr/>
            </p:nvSpPr>
            <p:spPr>
              <a:xfrm>
                <a:off x="266847" y="2043882"/>
                <a:ext cx="18841" cy="14612"/>
              </a:xfrm>
              <a:custGeom>
                <a:avLst/>
                <a:gdLst/>
                <a:ahLst/>
                <a:cxnLst/>
                <a:rect l="l" t="t" r="r" b="b"/>
                <a:pathLst>
                  <a:path w="597" h="463" extrusionOk="0">
                    <a:moveTo>
                      <a:pt x="43" y="1"/>
                    </a:moveTo>
                    <a:cubicBezTo>
                      <a:pt x="37" y="1"/>
                      <a:pt x="31" y="1"/>
                      <a:pt x="25" y="1"/>
                    </a:cubicBezTo>
                    <a:cubicBezTo>
                      <a:pt x="1" y="215"/>
                      <a:pt x="179" y="263"/>
                      <a:pt x="263" y="382"/>
                    </a:cubicBezTo>
                    <a:cubicBezTo>
                      <a:pt x="313" y="438"/>
                      <a:pt x="364" y="463"/>
                      <a:pt x="416" y="463"/>
                    </a:cubicBezTo>
                    <a:cubicBezTo>
                      <a:pt x="474" y="463"/>
                      <a:pt x="533" y="432"/>
                      <a:pt x="596" y="382"/>
                    </a:cubicBezTo>
                    <a:cubicBezTo>
                      <a:pt x="422" y="231"/>
                      <a:pt x="293" y="1"/>
                      <a:pt x="4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 name="Google Shape;3698;p35"/>
              <p:cNvSpPr/>
              <p:nvPr/>
            </p:nvSpPr>
            <p:spPr>
              <a:xfrm>
                <a:off x="327346" y="2013932"/>
                <a:ext cx="15433" cy="10888"/>
              </a:xfrm>
              <a:custGeom>
                <a:avLst/>
                <a:gdLst/>
                <a:ahLst/>
                <a:cxnLst/>
                <a:rect l="l" t="t" r="r" b="b"/>
                <a:pathLst>
                  <a:path w="489" h="345" extrusionOk="0">
                    <a:moveTo>
                      <a:pt x="300" y="0"/>
                    </a:moveTo>
                    <a:cubicBezTo>
                      <a:pt x="237" y="0"/>
                      <a:pt x="175" y="29"/>
                      <a:pt x="108" y="81"/>
                    </a:cubicBezTo>
                    <a:lnTo>
                      <a:pt x="1" y="81"/>
                    </a:lnTo>
                    <a:lnTo>
                      <a:pt x="1" y="307"/>
                    </a:lnTo>
                    <a:cubicBezTo>
                      <a:pt x="108" y="307"/>
                      <a:pt x="227" y="331"/>
                      <a:pt x="334" y="331"/>
                    </a:cubicBezTo>
                    <a:cubicBezTo>
                      <a:pt x="353" y="341"/>
                      <a:pt x="370" y="345"/>
                      <a:pt x="386" y="345"/>
                    </a:cubicBezTo>
                    <a:cubicBezTo>
                      <a:pt x="447" y="345"/>
                      <a:pt x="479" y="276"/>
                      <a:pt x="489" y="200"/>
                    </a:cubicBezTo>
                    <a:cubicBezTo>
                      <a:pt x="489" y="141"/>
                      <a:pt x="465" y="81"/>
                      <a:pt x="418" y="33"/>
                    </a:cubicBezTo>
                    <a:cubicBezTo>
                      <a:pt x="377" y="11"/>
                      <a:pt x="338" y="0"/>
                      <a:pt x="30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 name="Google Shape;3699;p35"/>
              <p:cNvSpPr/>
              <p:nvPr/>
            </p:nvSpPr>
            <p:spPr>
              <a:xfrm>
                <a:off x="332238" y="1984519"/>
                <a:ext cx="9784" cy="12119"/>
              </a:xfrm>
              <a:custGeom>
                <a:avLst/>
                <a:gdLst/>
                <a:ahLst/>
                <a:cxnLst/>
                <a:rect l="l" t="t" r="r" b="b"/>
                <a:pathLst>
                  <a:path w="310" h="384" extrusionOk="0">
                    <a:moveTo>
                      <a:pt x="191" y="1"/>
                    </a:moveTo>
                    <a:cubicBezTo>
                      <a:pt x="24" y="72"/>
                      <a:pt x="1" y="203"/>
                      <a:pt x="84" y="382"/>
                    </a:cubicBezTo>
                    <a:cubicBezTo>
                      <a:pt x="94" y="383"/>
                      <a:pt x="104" y="383"/>
                      <a:pt x="114" y="383"/>
                    </a:cubicBezTo>
                    <a:cubicBezTo>
                      <a:pt x="258" y="383"/>
                      <a:pt x="309" y="299"/>
                      <a:pt x="298" y="132"/>
                    </a:cubicBezTo>
                    <a:cubicBezTo>
                      <a:pt x="251" y="72"/>
                      <a:pt x="251" y="1"/>
                      <a:pt x="19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 name="Google Shape;3700;p35"/>
              <p:cNvSpPr/>
              <p:nvPr/>
            </p:nvSpPr>
            <p:spPr>
              <a:xfrm>
                <a:off x="288276" y="2040126"/>
                <a:ext cx="11930" cy="9184"/>
              </a:xfrm>
              <a:custGeom>
                <a:avLst/>
                <a:gdLst/>
                <a:ahLst/>
                <a:cxnLst/>
                <a:rect l="l" t="t" r="r" b="b"/>
                <a:pathLst>
                  <a:path w="378" h="291" extrusionOk="0">
                    <a:moveTo>
                      <a:pt x="321" y="0"/>
                    </a:moveTo>
                    <a:cubicBezTo>
                      <a:pt x="168" y="0"/>
                      <a:pt x="68" y="105"/>
                      <a:pt x="1" y="263"/>
                    </a:cubicBezTo>
                    <a:cubicBezTo>
                      <a:pt x="70" y="275"/>
                      <a:pt x="138" y="290"/>
                      <a:pt x="196" y="290"/>
                    </a:cubicBezTo>
                    <a:cubicBezTo>
                      <a:pt x="306" y="290"/>
                      <a:pt x="377" y="235"/>
                      <a:pt x="346" y="1"/>
                    </a:cubicBezTo>
                    <a:cubicBezTo>
                      <a:pt x="337" y="0"/>
                      <a:pt x="329" y="0"/>
                      <a:pt x="32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 name="Google Shape;3701;p35"/>
              <p:cNvSpPr/>
              <p:nvPr/>
            </p:nvSpPr>
            <p:spPr>
              <a:xfrm>
                <a:off x="338265" y="1976282"/>
                <a:ext cx="7164" cy="12403"/>
              </a:xfrm>
              <a:custGeom>
                <a:avLst/>
                <a:gdLst/>
                <a:ahLst/>
                <a:cxnLst/>
                <a:rect l="l" t="t" r="r" b="b"/>
                <a:pathLst>
                  <a:path w="227" h="393" extrusionOk="0">
                    <a:moveTo>
                      <a:pt x="226" y="0"/>
                    </a:moveTo>
                    <a:cubicBezTo>
                      <a:pt x="131" y="0"/>
                      <a:pt x="60" y="24"/>
                      <a:pt x="0" y="107"/>
                    </a:cubicBezTo>
                    <a:lnTo>
                      <a:pt x="0" y="262"/>
                    </a:lnTo>
                    <a:cubicBezTo>
                      <a:pt x="24" y="298"/>
                      <a:pt x="72" y="345"/>
                      <a:pt x="107" y="393"/>
                    </a:cubicBezTo>
                    <a:cubicBezTo>
                      <a:pt x="131" y="345"/>
                      <a:pt x="179" y="298"/>
                      <a:pt x="226" y="274"/>
                    </a:cubicBezTo>
                    <a:lnTo>
                      <a:pt x="22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 name="Google Shape;3702;p35"/>
              <p:cNvSpPr/>
              <p:nvPr/>
            </p:nvSpPr>
            <p:spPr>
              <a:xfrm>
                <a:off x="307053" y="2107315"/>
                <a:ext cx="95848" cy="110965"/>
              </a:xfrm>
              <a:custGeom>
                <a:avLst/>
                <a:gdLst/>
                <a:ahLst/>
                <a:cxnLst/>
                <a:rect l="l" t="t" r="r" b="b"/>
                <a:pathLst>
                  <a:path w="3037" h="3516" extrusionOk="0">
                    <a:moveTo>
                      <a:pt x="1604" y="2395"/>
                    </a:moveTo>
                    <a:cubicBezTo>
                      <a:pt x="1611" y="2395"/>
                      <a:pt x="1617" y="2395"/>
                      <a:pt x="1624" y="2396"/>
                    </a:cubicBezTo>
                    <a:lnTo>
                      <a:pt x="1624" y="2396"/>
                    </a:lnTo>
                    <a:cubicBezTo>
                      <a:pt x="1628" y="2416"/>
                      <a:pt x="1638" y="2445"/>
                      <a:pt x="1652" y="2445"/>
                    </a:cubicBezTo>
                    <a:cubicBezTo>
                      <a:pt x="1657" y="2445"/>
                      <a:pt x="1662" y="2442"/>
                      <a:pt x="1668" y="2432"/>
                    </a:cubicBezTo>
                    <a:cubicBezTo>
                      <a:pt x="1681" y="2416"/>
                      <a:pt x="1691" y="2409"/>
                      <a:pt x="1698" y="2409"/>
                    </a:cubicBezTo>
                    <a:cubicBezTo>
                      <a:pt x="1716" y="2409"/>
                      <a:pt x="1708" y="2454"/>
                      <a:pt x="1656" y="2480"/>
                    </a:cubicBezTo>
                    <a:cubicBezTo>
                      <a:pt x="1584" y="2504"/>
                      <a:pt x="1513" y="2504"/>
                      <a:pt x="1453" y="2551"/>
                    </a:cubicBezTo>
                    <a:cubicBezTo>
                      <a:pt x="1424" y="2590"/>
                      <a:pt x="1411" y="2621"/>
                      <a:pt x="1414" y="2663"/>
                    </a:cubicBezTo>
                    <a:lnTo>
                      <a:pt x="1414" y="2663"/>
                    </a:lnTo>
                    <a:cubicBezTo>
                      <a:pt x="1367" y="2622"/>
                      <a:pt x="1240" y="2610"/>
                      <a:pt x="1358" y="2492"/>
                    </a:cubicBezTo>
                    <a:cubicBezTo>
                      <a:pt x="1423" y="2448"/>
                      <a:pt x="1508" y="2395"/>
                      <a:pt x="1604" y="2395"/>
                    </a:cubicBezTo>
                    <a:close/>
                    <a:moveTo>
                      <a:pt x="1811" y="1"/>
                    </a:moveTo>
                    <a:cubicBezTo>
                      <a:pt x="1634" y="1"/>
                      <a:pt x="1643" y="222"/>
                      <a:pt x="1692" y="396"/>
                    </a:cubicBezTo>
                    <a:cubicBezTo>
                      <a:pt x="1859" y="911"/>
                      <a:pt x="1680" y="1089"/>
                      <a:pt x="1293" y="1089"/>
                    </a:cubicBezTo>
                    <a:cubicBezTo>
                      <a:pt x="1268" y="1089"/>
                      <a:pt x="1242" y="1088"/>
                      <a:pt x="1215" y="1087"/>
                    </a:cubicBezTo>
                    <a:cubicBezTo>
                      <a:pt x="1061" y="1194"/>
                      <a:pt x="894" y="1289"/>
                      <a:pt x="751" y="1408"/>
                    </a:cubicBezTo>
                    <a:lnTo>
                      <a:pt x="751" y="1527"/>
                    </a:lnTo>
                    <a:cubicBezTo>
                      <a:pt x="739" y="1777"/>
                      <a:pt x="882" y="2015"/>
                      <a:pt x="799" y="2254"/>
                    </a:cubicBezTo>
                    <a:cubicBezTo>
                      <a:pt x="713" y="2091"/>
                      <a:pt x="616" y="1960"/>
                      <a:pt x="471" y="1960"/>
                    </a:cubicBezTo>
                    <a:cubicBezTo>
                      <a:pt x="413" y="1960"/>
                      <a:pt x="349" y="1980"/>
                      <a:pt x="275" y="2027"/>
                    </a:cubicBezTo>
                    <a:cubicBezTo>
                      <a:pt x="215" y="2135"/>
                      <a:pt x="203" y="2242"/>
                      <a:pt x="215" y="2361"/>
                    </a:cubicBezTo>
                    <a:cubicBezTo>
                      <a:pt x="239" y="2456"/>
                      <a:pt x="322" y="2587"/>
                      <a:pt x="156" y="2635"/>
                    </a:cubicBezTo>
                    <a:cubicBezTo>
                      <a:pt x="60" y="2706"/>
                      <a:pt x="25" y="2813"/>
                      <a:pt x="1" y="2932"/>
                    </a:cubicBezTo>
                    <a:cubicBezTo>
                      <a:pt x="1" y="3027"/>
                      <a:pt x="37" y="3111"/>
                      <a:pt x="96" y="3170"/>
                    </a:cubicBezTo>
                    <a:lnTo>
                      <a:pt x="322" y="3039"/>
                    </a:lnTo>
                    <a:cubicBezTo>
                      <a:pt x="412" y="2976"/>
                      <a:pt x="494" y="2949"/>
                      <a:pt x="570" y="2949"/>
                    </a:cubicBezTo>
                    <a:cubicBezTo>
                      <a:pt x="766" y="2949"/>
                      <a:pt x="925" y="3128"/>
                      <a:pt x="1096" y="3325"/>
                    </a:cubicBezTo>
                    <a:cubicBezTo>
                      <a:pt x="1156" y="3432"/>
                      <a:pt x="1215" y="3516"/>
                      <a:pt x="1334" y="3516"/>
                    </a:cubicBezTo>
                    <a:cubicBezTo>
                      <a:pt x="1453" y="3504"/>
                      <a:pt x="1489" y="3408"/>
                      <a:pt x="1513" y="3278"/>
                    </a:cubicBezTo>
                    <a:cubicBezTo>
                      <a:pt x="1525" y="3158"/>
                      <a:pt x="1406" y="3039"/>
                      <a:pt x="1489" y="2920"/>
                    </a:cubicBezTo>
                    <a:cubicBezTo>
                      <a:pt x="1489" y="2873"/>
                      <a:pt x="1485" y="2825"/>
                      <a:pt x="1473" y="2782"/>
                    </a:cubicBezTo>
                    <a:lnTo>
                      <a:pt x="1473" y="2782"/>
                    </a:lnTo>
                    <a:cubicBezTo>
                      <a:pt x="1552" y="2902"/>
                      <a:pt x="1638" y="3012"/>
                      <a:pt x="1763" y="3099"/>
                    </a:cubicBezTo>
                    <a:cubicBezTo>
                      <a:pt x="1787" y="3135"/>
                      <a:pt x="1834" y="3158"/>
                      <a:pt x="1870" y="3206"/>
                    </a:cubicBezTo>
                    <a:cubicBezTo>
                      <a:pt x="1922" y="3206"/>
                      <a:pt x="1983" y="3212"/>
                      <a:pt x="2038" y="3212"/>
                    </a:cubicBezTo>
                    <a:cubicBezTo>
                      <a:pt x="2184" y="3212"/>
                      <a:pt x="2293" y="3168"/>
                      <a:pt x="2120" y="2849"/>
                    </a:cubicBezTo>
                    <a:cubicBezTo>
                      <a:pt x="2084" y="2789"/>
                      <a:pt x="2144" y="2635"/>
                      <a:pt x="2204" y="2563"/>
                    </a:cubicBezTo>
                    <a:cubicBezTo>
                      <a:pt x="2222" y="2537"/>
                      <a:pt x="2245" y="2526"/>
                      <a:pt x="2266" y="2526"/>
                    </a:cubicBezTo>
                    <a:cubicBezTo>
                      <a:pt x="2314" y="2526"/>
                      <a:pt x="2358" y="2577"/>
                      <a:pt x="2358" y="2635"/>
                    </a:cubicBezTo>
                    <a:cubicBezTo>
                      <a:pt x="2366" y="2756"/>
                      <a:pt x="2396" y="2833"/>
                      <a:pt x="2452" y="2833"/>
                    </a:cubicBezTo>
                    <a:cubicBezTo>
                      <a:pt x="2478" y="2833"/>
                      <a:pt x="2511" y="2816"/>
                      <a:pt x="2549" y="2777"/>
                    </a:cubicBezTo>
                    <a:cubicBezTo>
                      <a:pt x="2596" y="2718"/>
                      <a:pt x="2608" y="2516"/>
                      <a:pt x="2489" y="2444"/>
                    </a:cubicBezTo>
                    <a:cubicBezTo>
                      <a:pt x="2323" y="2337"/>
                      <a:pt x="2132" y="2277"/>
                      <a:pt x="1989" y="2099"/>
                    </a:cubicBezTo>
                    <a:cubicBezTo>
                      <a:pt x="1834" y="1908"/>
                      <a:pt x="1906" y="1777"/>
                      <a:pt x="2013" y="1670"/>
                    </a:cubicBezTo>
                    <a:cubicBezTo>
                      <a:pt x="2045" y="1639"/>
                      <a:pt x="2071" y="1626"/>
                      <a:pt x="2094" y="1626"/>
                    </a:cubicBezTo>
                    <a:cubicBezTo>
                      <a:pt x="2167" y="1626"/>
                      <a:pt x="2203" y="1753"/>
                      <a:pt x="2239" y="1825"/>
                    </a:cubicBezTo>
                    <a:cubicBezTo>
                      <a:pt x="2317" y="2002"/>
                      <a:pt x="2446" y="2076"/>
                      <a:pt x="2607" y="2076"/>
                    </a:cubicBezTo>
                    <a:cubicBezTo>
                      <a:pt x="2619" y="2076"/>
                      <a:pt x="2631" y="2076"/>
                      <a:pt x="2644" y="2075"/>
                    </a:cubicBezTo>
                    <a:cubicBezTo>
                      <a:pt x="2715" y="1896"/>
                      <a:pt x="2823" y="1777"/>
                      <a:pt x="2966" y="1682"/>
                    </a:cubicBezTo>
                    <a:cubicBezTo>
                      <a:pt x="3037" y="1408"/>
                      <a:pt x="2823" y="1349"/>
                      <a:pt x="2704" y="1206"/>
                    </a:cubicBezTo>
                    <a:cubicBezTo>
                      <a:pt x="2323" y="1027"/>
                      <a:pt x="2168" y="706"/>
                      <a:pt x="2192" y="253"/>
                    </a:cubicBezTo>
                    <a:cubicBezTo>
                      <a:pt x="2180" y="170"/>
                      <a:pt x="2144" y="99"/>
                      <a:pt x="2073" y="39"/>
                    </a:cubicBezTo>
                    <a:lnTo>
                      <a:pt x="1965" y="39"/>
                    </a:lnTo>
                    <a:cubicBezTo>
                      <a:pt x="1903" y="12"/>
                      <a:pt x="1852" y="1"/>
                      <a:pt x="181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 name="Google Shape;3703;p35"/>
              <p:cNvSpPr/>
              <p:nvPr/>
            </p:nvSpPr>
            <p:spPr>
              <a:xfrm>
                <a:off x="389360" y="2127766"/>
                <a:ext cx="65392" cy="47308"/>
              </a:xfrm>
              <a:custGeom>
                <a:avLst/>
                <a:gdLst/>
                <a:ahLst/>
                <a:cxnLst/>
                <a:rect l="l" t="t" r="r" b="b"/>
                <a:pathLst>
                  <a:path w="2072" h="1499" extrusionOk="0">
                    <a:moveTo>
                      <a:pt x="964" y="0"/>
                    </a:moveTo>
                    <a:cubicBezTo>
                      <a:pt x="792" y="0"/>
                      <a:pt x="756" y="272"/>
                      <a:pt x="584" y="272"/>
                    </a:cubicBezTo>
                    <a:cubicBezTo>
                      <a:pt x="548" y="296"/>
                      <a:pt x="500" y="308"/>
                      <a:pt x="465" y="332"/>
                    </a:cubicBezTo>
                    <a:cubicBezTo>
                      <a:pt x="386" y="411"/>
                      <a:pt x="307" y="457"/>
                      <a:pt x="214" y="457"/>
                    </a:cubicBezTo>
                    <a:cubicBezTo>
                      <a:pt x="195" y="457"/>
                      <a:pt x="176" y="455"/>
                      <a:pt x="155" y="451"/>
                    </a:cubicBezTo>
                    <a:cubicBezTo>
                      <a:pt x="107" y="451"/>
                      <a:pt x="60" y="474"/>
                      <a:pt x="12" y="498"/>
                    </a:cubicBezTo>
                    <a:cubicBezTo>
                      <a:pt x="12" y="498"/>
                      <a:pt x="0" y="522"/>
                      <a:pt x="0" y="546"/>
                    </a:cubicBezTo>
                    <a:cubicBezTo>
                      <a:pt x="0" y="582"/>
                      <a:pt x="12" y="605"/>
                      <a:pt x="48" y="641"/>
                    </a:cubicBezTo>
                    <a:cubicBezTo>
                      <a:pt x="155" y="760"/>
                      <a:pt x="274" y="891"/>
                      <a:pt x="369" y="1010"/>
                    </a:cubicBezTo>
                    <a:cubicBezTo>
                      <a:pt x="548" y="1498"/>
                      <a:pt x="965" y="1296"/>
                      <a:pt x="1274" y="1403"/>
                    </a:cubicBezTo>
                    <a:lnTo>
                      <a:pt x="1322" y="1272"/>
                    </a:lnTo>
                    <a:cubicBezTo>
                      <a:pt x="1322" y="1141"/>
                      <a:pt x="1358" y="1034"/>
                      <a:pt x="1441" y="951"/>
                    </a:cubicBezTo>
                    <a:cubicBezTo>
                      <a:pt x="1620" y="832"/>
                      <a:pt x="1905" y="915"/>
                      <a:pt x="2024" y="629"/>
                    </a:cubicBezTo>
                    <a:cubicBezTo>
                      <a:pt x="2036" y="605"/>
                      <a:pt x="2060" y="570"/>
                      <a:pt x="2072" y="534"/>
                    </a:cubicBezTo>
                    <a:cubicBezTo>
                      <a:pt x="1774" y="236"/>
                      <a:pt x="1417" y="70"/>
                      <a:pt x="1024" y="10"/>
                    </a:cubicBezTo>
                    <a:cubicBezTo>
                      <a:pt x="1002" y="3"/>
                      <a:pt x="982" y="0"/>
                      <a:pt x="96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 name="Google Shape;3704;p35"/>
              <p:cNvSpPr/>
              <p:nvPr/>
            </p:nvSpPr>
            <p:spPr>
              <a:xfrm>
                <a:off x="344483" y="2206569"/>
                <a:ext cx="14454" cy="21997"/>
              </a:xfrm>
              <a:custGeom>
                <a:avLst/>
                <a:gdLst/>
                <a:ahLst/>
                <a:cxnLst/>
                <a:rect l="l" t="t" r="r" b="b"/>
                <a:pathLst>
                  <a:path w="458" h="697" extrusionOk="0">
                    <a:moveTo>
                      <a:pt x="290" y="1"/>
                    </a:moveTo>
                    <a:cubicBezTo>
                      <a:pt x="273" y="1"/>
                      <a:pt x="253" y="5"/>
                      <a:pt x="232" y="13"/>
                    </a:cubicBezTo>
                    <a:cubicBezTo>
                      <a:pt x="232" y="133"/>
                      <a:pt x="220" y="228"/>
                      <a:pt x="113" y="287"/>
                    </a:cubicBezTo>
                    <a:cubicBezTo>
                      <a:pt x="25" y="512"/>
                      <a:pt x="1" y="696"/>
                      <a:pt x="192" y="696"/>
                    </a:cubicBezTo>
                    <a:cubicBezTo>
                      <a:pt x="234" y="696"/>
                      <a:pt x="287" y="688"/>
                      <a:pt x="351" y="668"/>
                    </a:cubicBezTo>
                    <a:lnTo>
                      <a:pt x="339" y="656"/>
                    </a:lnTo>
                    <a:cubicBezTo>
                      <a:pt x="386" y="490"/>
                      <a:pt x="410" y="323"/>
                      <a:pt x="458" y="168"/>
                    </a:cubicBezTo>
                    <a:cubicBezTo>
                      <a:pt x="409" y="81"/>
                      <a:pt x="368" y="1"/>
                      <a:pt x="29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 name="Google Shape;3705;p35"/>
              <p:cNvSpPr/>
              <p:nvPr/>
            </p:nvSpPr>
            <p:spPr>
              <a:xfrm>
                <a:off x="347638" y="2197669"/>
                <a:ext cx="17705" cy="14234"/>
              </a:xfrm>
              <a:custGeom>
                <a:avLst/>
                <a:gdLst/>
                <a:ahLst/>
                <a:cxnLst/>
                <a:rect l="l" t="t" r="r" b="b"/>
                <a:pathLst>
                  <a:path w="561" h="451" extrusionOk="0">
                    <a:moveTo>
                      <a:pt x="248" y="1"/>
                    </a:moveTo>
                    <a:cubicBezTo>
                      <a:pt x="209" y="1"/>
                      <a:pt x="166" y="13"/>
                      <a:pt x="120" y="45"/>
                    </a:cubicBezTo>
                    <a:cubicBezTo>
                      <a:pt x="1" y="129"/>
                      <a:pt x="120" y="212"/>
                      <a:pt x="132" y="295"/>
                    </a:cubicBezTo>
                    <a:cubicBezTo>
                      <a:pt x="203" y="355"/>
                      <a:pt x="286" y="403"/>
                      <a:pt x="358" y="450"/>
                    </a:cubicBezTo>
                    <a:cubicBezTo>
                      <a:pt x="406" y="343"/>
                      <a:pt x="489" y="307"/>
                      <a:pt x="560" y="295"/>
                    </a:cubicBezTo>
                    <a:lnTo>
                      <a:pt x="560" y="176"/>
                    </a:lnTo>
                    <a:cubicBezTo>
                      <a:pt x="461" y="122"/>
                      <a:pt x="369" y="1"/>
                      <a:pt x="24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 name="Google Shape;3706;p35"/>
              <p:cNvSpPr/>
              <p:nvPr/>
            </p:nvSpPr>
            <p:spPr>
              <a:xfrm>
                <a:off x="390496" y="2171664"/>
                <a:ext cx="9405" cy="9531"/>
              </a:xfrm>
              <a:custGeom>
                <a:avLst/>
                <a:gdLst/>
                <a:ahLst/>
                <a:cxnLst/>
                <a:rect l="l" t="t" r="r" b="b"/>
                <a:pathLst>
                  <a:path w="298" h="302" extrusionOk="0">
                    <a:moveTo>
                      <a:pt x="0" y="0"/>
                    </a:moveTo>
                    <a:lnTo>
                      <a:pt x="0" y="0"/>
                    </a:lnTo>
                    <a:cubicBezTo>
                      <a:pt x="66" y="110"/>
                      <a:pt x="71" y="302"/>
                      <a:pt x="231" y="302"/>
                    </a:cubicBezTo>
                    <a:cubicBezTo>
                      <a:pt x="245" y="302"/>
                      <a:pt x="259" y="301"/>
                      <a:pt x="274" y="298"/>
                    </a:cubicBezTo>
                    <a:cubicBezTo>
                      <a:pt x="298" y="48"/>
                      <a:pt x="143" y="24"/>
                      <a:pt x="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 name="Google Shape;3707;p35"/>
              <p:cNvSpPr/>
              <p:nvPr/>
            </p:nvSpPr>
            <p:spPr>
              <a:xfrm>
                <a:off x="208999" y="2133857"/>
                <a:ext cx="15054" cy="18305"/>
              </a:xfrm>
              <a:custGeom>
                <a:avLst/>
                <a:gdLst/>
                <a:ahLst/>
                <a:cxnLst/>
                <a:rect l="l" t="t" r="r" b="b"/>
                <a:pathLst>
                  <a:path w="477" h="580" extrusionOk="0">
                    <a:moveTo>
                      <a:pt x="223" y="0"/>
                    </a:moveTo>
                    <a:cubicBezTo>
                      <a:pt x="129" y="0"/>
                      <a:pt x="51" y="55"/>
                      <a:pt x="36" y="151"/>
                    </a:cubicBezTo>
                    <a:cubicBezTo>
                      <a:pt x="0" y="305"/>
                      <a:pt x="96" y="532"/>
                      <a:pt x="298" y="579"/>
                    </a:cubicBezTo>
                    <a:cubicBezTo>
                      <a:pt x="358" y="484"/>
                      <a:pt x="477" y="460"/>
                      <a:pt x="417" y="305"/>
                    </a:cubicBezTo>
                    <a:cubicBezTo>
                      <a:pt x="417" y="234"/>
                      <a:pt x="405" y="151"/>
                      <a:pt x="405" y="67"/>
                    </a:cubicBezTo>
                    <a:cubicBezTo>
                      <a:pt x="346" y="22"/>
                      <a:pt x="281" y="0"/>
                      <a:pt x="22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 name="Google Shape;3708;p35"/>
              <p:cNvSpPr/>
              <p:nvPr/>
            </p:nvSpPr>
            <p:spPr>
              <a:xfrm>
                <a:off x="375063" y="1959587"/>
                <a:ext cx="119549" cy="180397"/>
              </a:xfrm>
              <a:custGeom>
                <a:avLst/>
                <a:gdLst/>
                <a:ahLst/>
                <a:cxnLst/>
                <a:rect l="l" t="t" r="r" b="b"/>
                <a:pathLst>
                  <a:path w="3788" h="5716" extrusionOk="0">
                    <a:moveTo>
                      <a:pt x="953" y="4541"/>
                    </a:moveTo>
                    <a:cubicBezTo>
                      <a:pt x="945" y="4551"/>
                      <a:pt x="937" y="4560"/>
                      <a:pt x="929" y="4569"/>
                    </a:cubicBezTo>
                    <a:lnTo>
                      <a:pt x="929" y="4569"/>
                    </a:lnTo>
                    <a:cubicBezTo>
                      <a:pt x="936" y="4558"/>
                      <a:pt x="942" y="4547"/>
                      <a:pt x="953" y="4541"/>
                    </a:cubicBezTo>
                    <a:close/>
                    <a:moveTo>
                      <a:pt x="1718" y="1"/>
                    </a:moveTo>
                    <a:cubicBezTo>
                      <a:pt x="1709" y="1"/>
                      <a:pt x="1700" y="2"/>
                      <a:pt x="1692" y="5"/>
                    </a:cubicBezTo>
                    <a:cubicBezTo>
                      <a:pt x="1608" y="148"/>
                      <a:pt x="1477" y="184"/>
                      <a:pt x="1358" y="231"/>
                    </a:cubicBezTo>
                    <a:cubicBezTo>
                      <a:pt x="1192" y="339"/>
                      <a:pt x="894" y="231"/>
                      <a:pt x="918" y="624"/>
                    </a:cubicBezTo>
                    <a:cubicBezTo>
                      <a:pt x="1037" y="1005"/>
                      <a:pt x="1394" y="862"/>
                      <a:pt x="1596" y="1053"/>
                    </a:cubicBezTo>
                    <a:cubicBezTo>
                      <a:pt x="1668" y="1196"/>
                      <a:pt x="1823" y="1184"/>
                      <a:pt x="1954" y="1279"/>
                    </a:cubicBezTo>
                    <a:cubicBezTo>
                      <a:pt x="1727" y="1196"/>
                      <a:pt x="1595" y="1152"/>
                      <a:pt x="1518" y="1152"/>
                    </a:cubicBezTo>
                    <a:cubicBezTo>
                      <a:pt x="1429" y="1152"/>
                      <a:pt x="1412" y="1211"/>
                      <a:pt x="1406" y="1339"/>
                    </a:cubicBezTo>
                    <a:cubicBezTo>
                      <a:pt x="1370" y="1720"/>
                      <a:pt x="1430" y="2113"/>
                      <a:pt x="1525" y="2494"/>
                    </a:cubicBezTo>
                    <a:cubicBezTo>
                      <a:pt x="1644" y="3017"/>
                      <a:pt x="1942" y="3041"/>
                      <a:pt x="2406" y="3041"/>
                    </a:cubicBezTo>
                    <a:cubicBezTo>
                      <a:pt x="2120" y="3184"/>
                      <a:pt x="1906" y="3160"/>
                      <a:pt x="1763" y="3303"/>
                    </a:cubicBezTo>
                    <a:cubicBezTo>
                      <a:pt x="1727" y="3327"/>
                      <a:pt x="1703" y="3375"/>
                      <a:pt x="1668" y="3422"/>
                    </a:cubicBezTo>
                    <a:cubicBezTo>
                      <a:pt x="1641" y="3488"/>
                      <a:pt x="1606" y="3508"/>
                      <a:pt x="1569" y="3508"/>
                    </a:cubicBezTo>
                    <a:cubicBezTo>
                      <a:pt x="1505" y="3508"/>
                      <a:pt x="1432" y="3448"/>
                      <a:pt x="1372" y="3448"/>
                    </a:cubicBezTo>
                    <a:cubicBezTo>
                      <a:pt x="1359" y="3448"/>
                      <a:pt x="1346" y="3451"/>
                      <a:pt x="1334" y="3458"/>
                    </a:cubicBezTo>
                    <a:cubicBezTo>
                      <a:pt x="977" y="3637"/>
                      <a:pt x="572" y="3565"/>
                      <a:pt x="227" y="3791"/>
                    </a:cubicBezTo>
                    <a:cubicBezTo>
                      <a:pt x="144" y="3994"/>
                      <a:pt x="1" y="4196"/>
                      <a:pt x="37" y="4434"/>
                    </a:cubicBezTo>
                    <a:lnTo>
                      <a:pt x="156" y="4434"/>
                    </a:lnTo>
                    <a:cubicBezTo>
                      <a:pt x="344" y="4556"/>
                      <a:pt x="531" y="4597"/>
                      <a:pt x="731" y="4597"/>
                    </a:cubicBezTo>
                    <a:cubicBezTo>
                      <a:pt x="784" y="4597"/>
                      <a:pt x="839" y="4594"/>
                      <a:pt x="894" y="4589"/>
                    </a:cubicBezTo>
                    <a:cubicBezTo>
                      <a:pt x="900" y="4589"/>
                      <a:pt x="905" y="4588"/>
                      <a:pt x="909" y="4586"/>
                    </a:cubicBezTo>
                    <a:lnTo>
                      <a:pt x="909" y="4586"/>
                    </a:lnTo>
                    <a:cubicBezTo>
                      <a:pt x="857" y="4629"/>
                      <a:pt x="799" y="4644"/>
                      <a:pt x="737" y="4644"/>
                    </a:cubicBezTo>
                    <a:cubicBezTo>
                      <a:pt x="602" y="4644"/>
                      <a:pt x="452" y="4573"/>
                      <a:pt x="314" y="4573"/>
                    </a:cubicBezTo>
                    <a:cubicBezTo>
                      <a:pt x="210" y="4573"/>
                      <a:pt x="113" y="4614"/>
                      <a:pt x="37" y="4756"/>
                    </a:cubicBezTo>
                    <a:cubicBezTo>
                      <a:pt x="156" y="5030"/>
                      <a:pt x="501" y="4970"/>
                      <a:pt x="620" y="5256"/>
                    </a:cubicBezTo>
                    <a:cubicBezTo>
                      <a:pt x="751" y="5434"/>
                      <a:pt x="930" y="5530"/>
                      <a:pt x="1049" y="5696"/>
                    </a:cubicBezTo>
                    <a:cubicBezTo>
                      <a:pt x="1082" y="5710"/>
                      <a:pt x="1111" y="5716"/>
                      <a:pt x="1137" y="5716"/>
                    </a:cubicBezTo>
                    <a:cubicBezTo>
                      <a:pt x="1336" y="5716"/>
                      <a:pt x="1311" y="5348"/>
                      <a:pt x="1501" y="5327"/>
                    </a:cubicBezTo>
                    <a:cubicBezTo>
                      <a:pt x="1573" y="5256"/>
                      <a:pt x="1644" y="5161"/>
                      <a:pt x="1703" y="5041"/>
                    </a:cubicBezTo>
                    <a:cubicBezTo>
                      <a:pt x="1870" y="4934"/>
                      <a:pt x="2096" y="5089"/>
                      <a:pt x="2215" y="4863"/>
                    </a:cubicBezTo>
                    <a:cubicBezTo>
                      <a:pt x="2331" y="4842"/>
                      <a:pt x="2122" y="4561"/>
                      <a:pt x="2284" y="4561"/>
                    </a:cubicBezTo>
                    <a:cubicBezTo>
                      <a:pt x="2306" y="4561"/>
                      <a:pt x="2334" y="4566"/>
                      <a:pt x="2370" y="4577"/>
                    </a:cubicBezTo>
                    <a:cubicBezTo>
                      <a:pt x="2493" y="4643"/>
                      <a:pt x="2611" y="4759"/>
                      <a:pt x="2738" y="4759"/>
                    </a:cubicBezTo>
                    <a:cubicBezTo>
                      <a:pt x="2795" y="4759"/>
                      <a:pt x="2855" y="4735"/>
                      <a:pt x="2918" y="4672"/>
                    </a:cubicBezTo>
                    <a:cubicBezTo>
                      <a:pt x="2882" y="4553"/>
                      <a:pt x="2846" y="4422"/>
                      <a:pt x="2811" y="4303"/>
                    </a:cubicBezTo>
                    <a:cubicBezTo>
                      <a:pt x="2787" y="4125"/>
                      <a:pt x="2823" y="3922"/>
                      <a:pt x="2692" y="3791"/>
                    </a:cubicBezTo>
                    <a:cubicBezTo>
                      <a:pt x="2654" y="3799"/>
                      <a:pt x="2607" y="3844"/>
                      <a:pt x="2572" y="3844"/>
                    </a:cubicBezTo>
                    <a:cubicBezTo>
                      <a:pt x="2551" y="3844"/>
                      <a:pt x="2534" y="3828"/>
                      <a:pt x="2525" y="3779"/>
                    </a:cubicBezTo>
                    <a:cubicBezTo>
                      <a:pt x="2513" y="3720"/>
                      <a:pt x="2585" y="3648"/>
                      <a:pt x="2632" y="3589"/>
                    </a:cubicBezTo>
                    <a:cubicBezTo>
                      <a:pt x="2724" y="3453"/>
                      <a:pt x="2819" y="3409"/>
                      <a:pt x="2916" y="3409"/>
                    </a:cubicBezTo>
                    <a:cubicBezTo>
                      <a:pt x="3098" y="3409"/>
                      <a:pt x="3288" y="3563"/>
                      <a:pt x="3480" y="3563"/>
                    </a:cubicBezTo>
                    <a:cubicBezTo>
                      <a:pt x="3519" y="3563"/>
                      <a:pt x="3558" y="3557"/>
                      <a:pt x="3597" y="3541"/>
                    </a:cubicBezTo>
                    <a:cubicBezTo>
                      <a:pt x="3620" y="3541"/>
                      <a:pt x="3656" y="3517"/>
                      <a:pt x="3680" y="3517"/>
                    </a:cubicBezTo>
                    <a:cubicBezTo>
                      <a:pt x="3489" y="3184"/>
                      <a:pt x="3787" y="2601"/>
                      <a:pt x="3287" y="2386"/>
                    </a:cubicBezTo>
                    <a:cubicBezTo>
                      <a:pt x="3216" y="2005"/>
                      <a:pt x="2942" y="1696"/>
                      <a:pt x="3025" y="1255"/>
                    </a:cubicBezTo>
                    <a:cubicBezTo>
                      <a:pt x="2954" y="1184"/>
                      <a:pt x="2894" y="1101"/>
                      <a:pt x="2823" y="1005"/>
                    </a:cubicBezTo>
                    <a:cubicBezTo>
                      <a:pt x="2535" y="909"/>
                      <a:pt x="2417" y="358"/>
                      <a:pt x="2078" y="358"/>
                    </a:cubicBezTo>
                    <a:cubicBezTo>
                      <a:pt x="1996" y="358"/>
                      <a:pt x="1901" y="391"/>
                      <a:pt x="1787" y="469"/>
                    </a:cubicBezTo>
                    <a:cubicBezTo>
                      <a:pt x="1751" y="327"/>
                      <a:pt x="1930" y="184"/>
                      <a:pt x="1787" y="41"/>
                    </a:cubicBezTo>
                    <a:cubicBezTo>
                      <a:pt x="1769" y="14"/>
                      <a:pt x="1744" y="1"/>
                      <a:pt x="171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 name="Google Shape;3709;p35"/>
              <p:cNvSpPr/>
              <p:nvPr/>
            </p:nvSpPr>
            <p:spPr>
              <a:xfrm>
                <a:off x="428808" y="2099899"/>
                <a:ext cx="38724" cy="24743"/>
              </a:xfrm>
              <a:custGeom>
                <a:avLst/>
                <a:gdLst/>
                <a:ahLst/>
                <a:cxnLst/>
                <a:rect l="l" t="t" r="r" b="b"/>
                <a:pathLst>
                  <a:path w="1227" h="784" extrusionOk="0">
                    <a:moveTo>
                      <a:pt x="667" y="0"/>
                    </a:moveTo>
                    <a:cubicBezTo>
                      <a:pt x="512" y="60"/>
                      <a:pt x="536" y="250"/>
                      <a:pt x="453" y="393"/>
                    </a:cubicBezTo>
                    <a:cubicBezTo>
                      <a:pt x="358" y="595"/>
                      <a:pt x="96" y="429"/>
                      <a:pt x="0" y="643"/>
                    </a:cubicBezTo>
                    <a:cubicBezTo>
                      <a:pt x="155" y="667"/>
                      <a:pt x="298" y="715"/>
                      <a:pt x="453" y="762"/>
                    </a:cubicBezTo>
                    <a:cubicBezTo>
                      <a:pt x="476" y="777"/>
                      <a:pt x="498" y="783"/>
                      <a:pt x="517" y="783"/>
                    </a:cubicBezTo>
                    <a:cubicBezTo>
                      <a:pt x="607" y="783"/>
                      <a:pt x="665" y="655"/>
                      <a:pt x="762" y="655"/>
                    </a:cubicBezTo>
                    <a:cubicBezTo>
                      <a:pt x="772" y="542"/>
                      <a:pt x="804" y="458"/>
                      <a:pt x="888" y="458"/>
                    </a:cubicBezTo>
                    <a:cubicBezTo>
                      <a:pt x="910" y="458"/>
                      <a:pt x="935" y="464"/>
                      <a:pt x="965" y="476"/>
                    </a:cubicBezTo>
                    <a:cubicBezTo>
                      <a:pt x="996" y="488"/>
                      <a:pt x="1024" y="493"/>
                      <a:pt x="1049" y="493"/>
                    </a:cubicBezTo>
                    <a:cubicBezTo>
                      <a:pt x="1157" y="493"/>
                      <a:pt x="1207" y="395"/>
                      <a:pt x="1227" y="250"/>
                    </a:cubicBezTo>
                    <a:lnTo>
                      <a:pt x="1227" y="250"/>
                    </a:lnTo>
                    <a:cubicBezTo>
                      <a:pt x="1200" y="259"/>
                      <a:pt x="1176" y="264"/>
                      <a:pt x="1152" y="264"/>
                    </a:cubicBezTo>
                    <a:cubicBezTo>
                      <a:pt x="964" y="264"/>
                      <a:pt x="858" y="0"/>
                      <a:pt x="66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 name="Google Shape;3710;p35"/>
              <p:cNvSpPr/>
              <p:nvPr/>
            </p:nvSpPr>
            <p:spPr>
              <a:xfrm>
                <a:off x="456233" y="2076103"/>
                <a:ext cx="16948" cy="20072"/>
              </a:xfrm>
              <a:custGeom>
                <a:avLst/>
                <a:gdLst/>
                <a:ahLst/>
                <a:cxnLst/>
                <a:rect l="l" t="t" r="r" b="b"/>
                <a:pathLst>
                  <a:path w="537" h="636" extrusionOk="0">
                    <a:moveTo>
                      <a:pt x="318" y="1"/>
                    </a:moveTo>
                    <a:cubicBezTo>
                      <a:pt x="260" y="1"/>
                      <a:pt x="192" y="55"/>
                      <a:pt x="132" y="135"/>
                    </a:cubicBezTo>
                    <a:cubicBezTo>
                      <a:pt x="144" y="314"/>
                      <a:pt x="1" y="528"/>
                      <a:pt x="251" y="635"/>
                    </a:cubicBezTo>
                    <a:cubicBezTo>
                      <a:pt x="536" y="564"/>
                      <a:pt x="513" y="314"/>
                      <a:pt x="429" y="111"/>
                    </a:cubicBezTo>
                    <a:cubicBezTo>
                      <a:pt x="403" y="33"/>
                      <a:pt x="364" y="1"/>
                      <a:pt x="31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 name="Google Shape;3711;p35"/>
              <p:cNvSpPr/>
              <p:nvPr/>
            </p:nvSpPr>
            <p:spPr>
              <a:xfrm>
                <a:off x="443073" y="2118109"/>
                <a:ext cx="9815" cy="11330"/>
              </a:xfrm>
              <a:custGeom>
                <a:avLst/>
                <a:gdLst/>
                <a:ahLst/>
                <a:cxnLst/>
                <a:rect l="l" t="t" r="r" b="b"/>
                <a:pathLst>
                  <a:path w="311" h="359" extrusionOk="0">
                    <a:moveTo>
                      <a:pt x="195" y="0"/>
                    </a:moveTo>
                    <a:cubicBezTo>
                      <a:pt x="114" y="0"/>
                      <a:pt x="70" y="142"/>
                      <a:pt x="1" y="185"/>
                    </a:cubicBezTo>
                    <a:cubicBezTo>
                      <a:pt x="69" y="313"/>
                      <a:pt x="115" y="359"/>
                      <a:pt x="150" y="359"/>
                    </a:cubicBezTo>
                    <a:cubicBezTo>
                      <a:pt x="225" y="359"/>
                      <a:pt x="245" y="143"/>
                      <a:pt x="310" y="78"/>
                    </a:cubicBezTo>
                    <a:cubicBezTo>
                      <a:pt x="264" y="22"/>
                      <a:pt x="227" y="0"/>
                      <a:pt x="19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 name="Google Shape;3712;p35"/>
              <p:cNvSpPr/>
              <p:nvPr/>
            </p:nvSpPr>
            <p:spPr>
              <a:xfrm>
                <a:off x="454434" y="2130732"/>
                <a:ext cx="11614" cy="12403"/>
              </a:xfrm>
              <a:custGeom>
                <a:avLst/>
                <a:gdLst/>
                <a:ahLst/>
                <a:cxnLst/>
                <a:rect l="l" t="t" r="r" b="b"/>
                <a:pathLst>
                  <a:path w="368" h="393" extrusionOk="0">
                    <a:moveTo>
                      <a:pt x="167" y="1"/>
                    </a:moveTo>
                    <a:cubicBezTo>
                      <a:pt x="8" y="1"/>
                      <a:pt x="0" y="148"/>
                      <a:pt x="81" y="392"/>
                    </a:cubicBezTo>
                    <a:cubicBezTo>
                      <a:pt x="248" y="345"/>
                      <a:pt x="308" y="202"/>
                      <a:pt x="367" y="47"/>
                    </a:cubicBezTo>
                    <a:cubicBezTo>
                      <a:pt x="284" y="16"/>
                      <a:pt x="218" y="1"/>
                      <a:pt x="16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 name="Google Shape;3713;p35"/>
              <p:cNvSpPr/>
              <p:nvPr/>
            </p:nvSpPr>
            <p:spPr>
              <a:xfrm>
                <a:off x="264606" y="2217867"/>
                <a:ext cx="85717" cy="58323"/>
              </a:xfrm>
              <a:custGeom>
                <a:avLst/>
                <a:gdLst/>
                <a:ahLst/>
                <a:cxnLst/>
                <a:rect l="l" t="t" r="r" b="b"/>
                <a:pathLst>
                  <a:path w="2716" h="1848" extrusionOk="0">
                    <a:moveTo>
                      <a:pt x="2120" y="1"/>
                    </a:moveTo>
                    <a:cubicBezTo>
                      <a:pt x="2084" y="1"/>
                      <a:pt x="2036" y="13"/>
                      <a:pt x="1989" y="60"/>
                    </a:cubicBezTo>
                    <a:cubicBezTo>
                      <a:pt x="1941" y="167"/>
                      <a:pt x="1858" y="179"/>
                      <a:pt x="1763" y="191"/>
                    </a:cubicBezTo>
                    <a:cubicBezTo>
                      <a:pt x="1593" y="496"/>
                      <a:pt x="1544" y="584"/>
                      <a:pt x="1419" y="584"/>
                    </a:cubicBezTo>
                    <a:cubicBezTo>
                      <a:pt x="1368" y="584"/>
                      <a:pt x="1305" y="569"/>
                      <a:pt x="1215" y="548"/>
                    </a:cubicBezTo>
                    <a:cubicBezTo>
                      <a:pt x="1155" y="471"/>
                      <a:pt x="1096" y="429"/>
                      <a:pt x="1038" y="429"/>
                    </a:cubicBezTo>
                    <a:cubicBezTo>
                      <a:pt x="980" y="429"/>
                      <a:pt x="923" y="471"/>
                      <a:pt x="870" y="560"/>
                    </a:cubicBezTo>
                    <a:cubicBezTo>
                      <a:pt x="786" y="703"/>
                      <a:pt x="501" y="620"/>
                      <a:pt x="548" y="953"/>
                    </a:cubicBezTo>
                    <a:cubicBezTo>
                      <a:pt x="524" y="1251"/>
                      <a:pt x="524" y="1251"/>
                      <a:pt x="0" y="1453"/>
                    </a:cubicBezTo>
                    <a:cubicBezTo>
                      <a:pt x="14" y="1449"/>
                      <a:pt x="26" y="1448"/>
                      <a:pt x="37" y="1448"/>
                    </a:cubicBezTo>
                    <a:cubicBezTo>
                      <a:pt x="199" y="1448"/>
                      <a:pt x="101" y="1847"/>
                      <a:pt x="267" y="1847"/>
                    </a:cubicBezTo>
                    <a:cubicBezTo>
                      <a:pt x="299" y="1847"/>
                      <a:pt x="339" y="1833"/>
                      <a:pt x="393" y="1799"/>
                    </a:cubicBezTo>
                    <a:cubicBezTo>
                      <a:pt x="584" y="1487"/>
                      <a:pt x="817" y="1303"/>
                      <a:pt x="1136" y="1303"/>
                    </a:cubicBezTo>
                    <a:cubicBezTo>
                      <a:pt x="1195" y="1303"/>
                      <a:pt x="1257" y="1309"/>
                      <a:pt x="1322" y="1322"/>
                    </a:cubicBezTo>
                    <a:cubicBezTo>
                      <a:pt x="1691" y="1072"/>
                      <a:pt x="2060" y="834"/>
                      <a:pt x="2441" y="584"/>
                    </a:cubicBezTo>
                    <a:cubicBezTo>
                      <a:pt x="2715" y="120"/>
                      <a:pt x="2417" y="60"/>
                      <a:pt x="212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 name="Google Shape;3714;p35"/>
              <p:cNvSpPr/>
              <p:nvPr/>
            </p:nvSpPr>
            <p:spPr>
              <a:xfrm>
                <a:off x="327409" y="2205212"/>
                <a:ext cx="27773" cy="30582"/>
              </a:xfrm>
              <a:custGeom>
                <a:avLst/>
                <a:gdLst/>
                <a:ahLst/>
                <a:cxnLst/>
                <a:rect l="l" t="t" r="r" b="b"/>
                <a:pathLst>
                  <a:path w="880" h="969" extrusionOk="0">
                    <a:moveTo>
                      <a:pt x="223" y="0"/>
                    </a:moveTo>
                    <a:cubicBezTo>
                      <a:pt x="85" y="0"/>
                      <a:pt x="1" y="91"/>
                      <a:pt x="94" y="449"/>
                    </a:cubicBezTo>
                    <a:cubicBezTo>
                      <a:pt x="285" y="545"/>
                      <a:pt x="630" y="533"/>
                      <a:pt x="451" y="961"/>
                    </a:cubicBezTo>
                    <a:cubicBezTo>
                      <a:pt x="478" y="966"/>
                      <a:pt x="503" y="969"/>
                      <a:pt x="527" y="969"/>
                    </a:cubicBezTo>
                    <a:cubicBezTo>
                      <a:pt x="680" y="969"/>
                      <a:pt x="798" y="874"/>
                      <a:pt x="880" y="699"/>
                    </a:cubicBezTo>
                    <a:cubicBezTo>
                      <a:pt x="654" y="687"/>
                      <a:pt x="654" y="485"/>
                      <a:pt x="642" y="306"/>
                    </a:cubicBezTo>
                    <a:cubicBezTo>
                      <a:pt x="546" y="271"/>
                      <a:pt x="535" y="176"/>
                      <a:pt x="535" y="68"/>
                    </a:cubicBezTo>
                    <a:cubicBezTo>
                      <a:pt x="430" y="40"/>
                      <a:pt x="315" y="0"/>
                      <a:pt x="22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 name="Google Shape;3715;p35"/>
              <p:cNvSpPr/>
              <p:nvPr/>
            </p:nvSpPr>
            <p:spPr>
              <a:xfrm>
                <a:off x="257095" y="2055495"/>
                <a:ext cx="27836" cy="18463"/>
              </a:xfrm>
              <a:custGeom>
                <a:avLst/>
                <a:gdLst/>
                <a:ahLst/>
                <a:cxnLst/>
                <a:rect l="l" t="t" r="r" b="b"/>
                <a:pathLst>
                  <a:path w="882" h="585" extrusionOk="0">
                    <a:moveTo>
                      <a:pt x="135" y="1"/>
                    </a:moveTo>
                    <a:cubicBezTo>
                      <a:pt x="0" y="1"/>
                      <a:pt x="63" y="210"/>
                      <a:pt x="131" y="407"/>
                    </a:cubicBezTo>
                    <a:cubicBezTo>
                      <a:pt x="192" y="468"/>
                      <a:pt x="246" y="585"/>
                      <a:pt x="335" y="585"/>
                    </a:cubicBezTo>
                    <a:cubicBezTo>
                      <a:pt x="369" y="585"/>
                      <a:pt x="407" y="568"/>
                      <a:pt x="453" y="526"/>
                    </a:cubicBezTo>
                    <a:cubicBezTo>
                      <a:pt x="572" y="526"/>
                      <a:pt x="691" y="514"/>
                      <a:pt x="786" y="395"/>
                    </a:cubicBezTo>
                    <a:cubicBezTo>
                      <a:pt x="810" y="264"/>
                      <a:pt x="858" y="145"/>
                      <a:pt x="881" y="14"/>
                    </a:cubicBezTo>
                    <a:lnTo>
                      <a:pt x="572" y="14"/>
                    </a:lnTo>
                    <a:cubicBezTo>
                      <a:pt x="500" y="38"/>
                      <a:pt x="417" y="109"/>
                      <a:pt x="393" y="109"/>
                    </a:cubicBezTo>
                    <a:cubicBezTo>
                      <a:pt x="270" y="33"/>
                      <a:pt x="187" y="1"/>
                      <a:pt x="13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 name="Google Shape;3716;p35"/>
              <p:cNvSpPr/>
              <p:nvPr/>
            </p:nvSpPr>
            <p:spPr>
              <a:xfrm>
                <a:off x="249584" y="2236708"/>
                <a:ext cx="30077" cy="22913"/>
              </a:xfrm>
              <a:custGeom>
                <a:avLst/>
                <a:gdLst/>
                <a:ahLst/>
                <a:cxnLst/>
                <a:rect l="l" t="t" r="r" b="b"/>
                <a:pathLst>
                  <a:path w="953" h="726" extrusionOk="0">
                    <a:moveTo>
                      <a:pt x="434" y="1"/>
                    </a:moveTo>
                    <a:cubicBezTo>
                      <a:pt x="332" y="1"/>
                      <a:pt x="232" y="53"/>
                      <a:pt x="131" y="201"/>
                    </a:cubicBezTo>
                    <a:cubicBezTo>
                      <a:pt x="381" y="463"/>
                      <a:pt x="0" y="499"/>
                      <a:pt x="24" y="725"/>
                    </a:cubicBezTo>
                    <a:cubicBezTo>
                      <a:pt x="342" y="646"/>
                      <a:pt x="551" y="318"/>
                      <a:pt x="869" y="318"/>
                    </a:cubicBezTo>
                    <a:cubicBezTo>
                      <a:pt x="885" y="318"/>
                      <a:pt x="901" y="319"/>
                      <a:pt x="917" y="321"/>
                    </a:cubicBezTo>
                    <a:cubicBezTo>
                      <a:pt x="929" y="321"/>
                      <a:pt x="953" y="309"/>
                      <a:pt x="953" y="285"/>
                    </a:cubicBezTo>
                    <a:cubicBezTo>
                      <a:pt x="953" y="249"/>
                      <a:pt x="929" y="237"/>
                      <a:pt x="905" y="201"/>
                    </a:cubicBezTo>
                    <a:cubicBezTo>
                      <a:pt x="741" y="116"/>
                      <a:pt x="586" y="1"/>
                      <a:pt x="43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 name="Google Shape;3717;p35"/>
              <p:cNvSpPr/>
              <p:nvPr/>
            </p:nvSpPr>
            <p:spPr>
              <a:xfrm>
                <a:off x="278145" y="2235382"/>
                <a:ext cx="13918" cy="12214"/>
              </a:xfrm>
              <a:custGeom>
                <a:avLst/>
                <a:gdLst/>
                <a:ahLst/>
                <a:cxnLst/>
                <a:rect l="l" t="t" r="r" b="b"/>
                <a:pathLst>
                  <a:path w="441" h="387" extrusionOk="0">
                    <a:moveTo>
                      <a:pt x="364" y="0"/>
                    </a:moveTo>
                    <a:cubicBezTo>
                      <a:pt x="206" y="0"/>
                      <a:pt x="72" y="69"/>
                      <a:pt x="0" y="243"/>
                    </a:cubicBezTo>
                    <a:cubicBezTo>
                      <a:pt x="0" y="291"/>
                      <a:pt x="12" y="327"/>
                      <a:pt x="12" y="363"/>
                    </a:cubicBezTo>
                    <a:cubicBezTo>
                      <a:pt x="48" y="363"/>
                      <a:pt x="72" y="386"/>
                      <a:pt x="107" y="386"/>
                    </a:cubicBezTo>
                    <a:cubicBezTo>
                      <a:pt x="202" y="232"/>
                      <a:pt x="405" y="208"/>
                      <a:pt x="441" y="5"/>
                    </a:cubicBezTo>
                    <a:cubicBezTo>
                      <a:pt x="415" y="2"/>
                      <a:pt x="389" y="0"/>
                      <a:pt x="36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 name="Google Shape;3718;p35"/>
              <p:cNvSpPr/>
              <p:nvPr/>
            </p:nvSpPr>
            <p:spPr>
              <a:xfrm>
                <a:off x="208621" y="2192841"/>
                <a:ext cx="13571" cy="10794"/>
              </a:xfrm>
              <a:custGeom>
                <a:avLst/>
                <a:gdLst/>
                <a:ahLst/>
                <a:cxnLst/>
                <a:rect l="l" t="t" r="r" b="b"/>
                <a:pathLst>
                  <a:path w="430" h="342" extrusionOk="0">
                    <a:moveTo>
                      <a:pt x="310" y="0"/>
                    </a:moveTo>
                    <a:cubicBezTo>
                      <a:pt x="242" y="0"/>
                      <a:pt x="130" y="86"/>
                      <a:pt x="39" y="86"/>
                    </a:cubicBezTo>
                    <a:cubicBezTo>
                      <a:pt x="26" y="86"/>
                      <a:pt x="13" y="84"/>
                      <a:pt x="0" y="79"/>
                    </a:cubicBezTo>
                    <a:lnTo>
                      <a:pt x="0" y="341"/>
                    </a:lnTo>
                    <a:cubicBezTo>
                      <a:pt x="167" y="317"/>
                      <a:pt x="429" y="341"/>
                      <a:pt x="370" y="67"/>
                    </a:cubicBezTo>
                    <a:cubicBezTo>
                      <a:pt x="363" y="17"/>
                      <a:pt x="341" y="0"/>
                      <a:pt x="31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 name="Google Shape;3719;p35"/>
              <p:cNvSpPr/>
              <p:nvPr/>
            </p:nvSpPr>
            <p:spPr>
              <a:xfrm>
                <a:off x="426189" y="2147995"/>
                <a:ext cx="27078" cy="24459"/>
              </a:xfrm>
              <a:custGeom>
                <a:avLst/>
                <a:gdLst/>
                <a:ahLst/>
                <a:cxnLst/>
                <a:rect l="l" t="t" r="r" b="b"/>
                <a:pathLst>
                  <a:path w="858" h="775" extrusionOk="0">
                    <a:moveTo>
                      <a:pt x="857" y="0"/>
                    </a:moveTo>
                    <a:cubicBezTo>
                      <a:pt x="806" y="81"/>
                      <a:pt x="738" y="102"/>
                      <a:pt x="665" y="102"/>
                    </a:cubicBezTo>
                    <a:cubicBezTo>
                      <a:pt x="589" y="102"/>
                      <a:pt x="508" y="80"/>
                      <a:pt x="432" y="80"/>
                    </a:cubicBezTo>
                    <a:cubicBezTo>
                      <a:pt x="342" y="80"/>
                      <a:pt x="260" y="110"/>
                      <a:pt x="203" y="238"/>
                    </a:cubicBezTo>
                    <a:cubicBezTo>
                      <a:pt x="274" y="393"/>
                      <a:pt x="0" y="441"/>
                      <a:pt x="95" y="619"/>
                    </a:cubicBezTo>
                    <a:cubicBezTo>
                      <a:pt x="95" y="667"/>
                      <a:pt x="119" y="726"/>
                      <a:pt x="119" y="774"/>
                    </a:cubicBezTo>
                    <a:cubicBezTo>
                      <a:pt x="500" y="691"/>
                      <a:pt x="726" y="393"/>
                      <a:pt x="85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 name="Google Shape;3720;p35"/>
              <p:cNvSpPr/>
              <p:nvPr/>
            </p:nvSpPr>
            <p:spPr>
              <a:xfrm>
                <a:off x="387087" y="1964794"/>
                <a:ext cx="11677" cy="11204"/>
              </a:xfrm>
              <a:custGeom>
                <a:avLst/>
                <a:gdLst/>
                <a:ahLst/>
                <a:cxnLst/>
                <a:rect l="l" t="t" r="r" b="b"/>
                <a:pathLst>
                  <a:path w="370" h="355" extrusionOk="0">
                    <a:moveTo>
                      <a:pt x="179" y="1"/>
                    </a:moveTo>
                    <a:cubicBezTo>
                      <a:pt x="107" y="1"/>
                      <a:pt x="50" y="45"/>
                      <a:pt x="1" y="114"/>
                    </a:cubicBezTo>
                    <a:cubicBezTo>
                      <a:pt x="10" y="245"/>
                      <a:pt x="49" y="354"/>
                      <a:pt x="146" y="354"/>
                    </a:cubicBezTo>
                    <a:cubicBezTo>
                      <a:pt x="173" y="354"/>
                      <a:pt x="203" y="346"/>
                      <a:pt x="239" y="328"/>
                    </a:cubicBezTo>
                    <a:cubicBezTo>
                      <a:pt x="370" y="233"/>
                      <a:pt x="251" y="114"/>
                      <a:pt x="227" y="7"/>
                    </a:cubicBezTo>
                    <a:cubicBezTo>
                      <a:pt x="210" y="3"/>
                      <a:pt x="195" y="1"/>
                      <a:pt x="17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 name="Google Shape;3721;p35"/>
              <p:cNvSpPr/>
              <p:nvPr/>
            </p:nvSpPr>
            <p:spPr>
              <a:xfrm>
                <a:off x="452478" y="2000330"/>
                <a:ext cx="30455" cy="35726"/>
              </a:xfrm>
              <a:custGeom>
                <a:avLst/>
                <a:gdLst/>
                <a:ahLst/>
                <a:cxnLst/>
                <a:rect l="l" t="t" r="r" b="b"/>
                <a:pathLst>
                  <a:path w="965" h="1132" extrusionOk="0">
                    <a:moveTo>
                      <a:pt x="596" y="0"/>
                    </a:moveTo>
                    <a:cubicBezTo>
                      <a:pt x="632" y="167"/>
                      <a:pt x="1" y="71"/>
                      <a:pt x="477" y="464"/>
                    </a:cubicBezTo>
                    <a:cubicBezTo>
                      <a:pt x="596" y="548"/>
                      <a:pt x="786" y="869"/>
                      <a:pt x="846" y="1131"/>
                    </a:cubicBezTo>
                    <a:cubicBezTo>
                      <a:pt x="965" y="726"/>
                      <a:pt x="667" y="393"/>
                      <a:pt x="69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 name="Google Shape;3722;p35"/>
              <p:cNvSpPr/>
              <p:nvPr/>
            </p:nvSpPr>
            <p:spPr>
              <a:xfrm>
                <a:off x="215374" y="2089863"/>
                <a:ext cx="10194" cy="10446"/>
              </a:xfrm>
              <a:custGeom>
                <a:avLst/>
                <a:gdLst/>
                <a:ahLst/>
                <a:cxnLst/>
                <a:rect l="l" t="t" r="r" b="b"/>
                <a:pathLst>
                  <a:path w="323" h="331" extrusionOk="0">
                    <a:moveTo>
                      <a:pt x="253" y="1"/>
                    </a:moveTo>
                    <a:cubicBezTo>
                      <a:pt x="213" y="1"/>
                      <a:pt x="151" y="60"/>
                      <a:pt x="108" y="68"/>
                    </a:cubicBezTo>
                    <a:cubicBezTo>
                      <a:pt x="84" y="116"/>
                      <a:pt x="36" y="151"/>
                      <a:pt x="1" y="199"/>
                    </a:cubicBezTo>
                    <a:cubicBezTo>
                      <a:pt x="36" y="247"/>
                      <a:pt x="84" y="294"/>
                      <a:pt x="108" y="330"/>
                    </a:cubicBezTo>
                    <a:cubicBezTo>
                      <a:pt x="144" y="318"/>
                      <a:pt x="167" y="306"/>
                      <a:pt x="215" y="306"/>
                    </a:cubicBezTo>
                    <a:cubicBezTo>
                      <a:pt x="251" y="211"/>
                      <a:pt x="322" y="92"/>
                      <a:pt x="286" y="32"/>
                    </a:cubicBezTo>
                    <a:cubicBezTo>
                      <a:pt x="280" y="9"/>
                      <a:pt x="268" y="1"/>
                      <a:pt x="25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 name="Google Shape;3723;p35"/>
              <p:cNvSpPr/>
              <p:nvPr/>
            </p:nvSpPr>
            <p:spPr>
              <a:xfrm>
                <a:off x="357800" y="1987170"/>
                <a:ext cx="99288" cy="89820"/>
              </a:xfrm>
              <a:custGeom>
                <a:avLst/>
                <a:gdLst/>
                <a:ahLst/>
                <a:cxnLst/>
                <a:rect l="l" t="t" r="r" b="b"/>
                <a:pathLst>
                  <a:path w="3146" h="2846" extrusionOk="0">
                    <a:moveTo>
                      <a:pt x="2250" y="36"/>
                    </a:moveTo>
                    <a:cubicBezTo>
                      <a:pt x="1953" y="72"/>
                      <a:pt x="1631" y="0"/>
                      <a:pt x="1358" y="250"/>
                    </a:cubicBezTo>
                    <a:cubicBezTo>
                      <a:pt x="1188" y="370"/>
                      <a:pt x="1051" y="599"/>
                      <a:pt x="836" y="599"/>
                    </a:cubicBezTo>
                    <a:cubicBezTo>
                      <a:pt x="795" y="599"/>
                      <a:pt x="750" y="591"/>
                      <a:pt x="703" y="572"/>
                    </a:cubicBezTo>
                    <a:cubicBezTo>
                      <a:pt x="671" y="572"/>
                      <a:pt x="634" y="561"/>
                      <a:pt x="602" y="561"/>
                    </a:cubicBezTo>
                    <a:cubicBezTo>
                      <a:pt x="586" y="561"/>
                      <a:pt x="572" y="564"/>
                      <a:pt x="560" y="572"/>
                    </a:cubicBezTo>
                    <a:cubicBezTo>
                      <a:pt x="381" y="715"/>
                      <a:pt x="36" y="643"/>
                      <a:pt x="24" y="1024"/>
                    </a:cubicBezTo>
                    <a:cubicBezTo>
                      <a:pt x="0" y="1405"/>
                      <a:pt x="262" y="1298"/>
                      <a:pt x="441" y="1346"/>
                    </a:cubicBezTo>
                    <a:cubicBezTo>
                      <a:pt x="450" y="1347"/>
                      <a:pt x="459" y="1348"/>
                      <a:pt x="469" y="1348"/>
                    </a:cubicBezTo>
                    <a:cubicBezTo>
                      <a:pt x="539" y="1348"/>
                      <a:pt x="619" y="1309"/>
                      <a:pt x="688" y="1309"/>
                    </a:cubicBezTo>
                    <a:cubicBezTo>
                      <a:pt x="744" y="1309"/>
                      <a:pt x="792" y="1335"/>
                      <a:pt x="822" y="1429"/>
                    </a:cubicBezTo>
                    <a:cubicBezTo>
                      <a:pt x="893" y="1667"/>
                      <a:pt x="607" y="1643"/>
                      <a:pt x="572" y="1786"/>
                    </a:cubicBezTo>
                    <a:cubicBezTo>
                      <a:pt x="655" y="1965"/>
                      <a:pt x="893" y="1846"/>
                      <a:pt x="953" y="2036"/>
                    </a:cubicBezTo>
                    <a:cubicBezTo>
                      <a:pt x="1274" y="2251"/>
                      <a:pt x="1608" y="2417"/>
                      <a:pt x="1905" y="2679"/>
                    </a:cubicBezTo>
                    <a:cubicBezTo>
                      <a:pt x="2024" y="2739"/>
                      <a:pt x="2131" y="2846"/>
                      <a:pt x="2239" y="2846"/>
                    </a:cubicBezTo>
                    <a:cubicBezTo>
                      <a:pt x="2417" y="2834"/>
                      <a:pt x="2310" y="2739"/>
                      <a:pt x="2250" y="2679"/>
                    </a:cubicBezTo>
                    <a:cubicBezTo>
                      <a:pt x="2239" y="2655"/>
                      <a:pt x="2131" y="2596"/>
                      <a:pt x="2250" y="2560"/>
                    </a:cubicBezTo>
                    <a:cubicBezTo>
                      <a:pt x="2384" y="2516"/>
                      <a:pt x="2528" y="2440"/>
                      <a:pt x="2653" y="2440"/>
                    </a:cubicBezTo>
                    <a:cubicBezTo>
                      <a:pt x="2662" y="2440"/>
                      <a:pt x="2671" y="2440"/>
                      <a:pt x="2679" y="2441"/>
                    </a:cubicBezTo>
                    <a:cubicBezTo>
                      <a:pt x="2715" y="2445"/>
                      <a:pt x="2749" y="2446"/>
                      <a:pt x="2779" y="2446"/>
                    </a:cubicBezTo>
                    <a:cubicBezTo>
                      <a:pt x="3146" y="2446"/>
                      <a:pt x="3086" y="2188"/>
                      <a:pt x="2965" y="1858"/>
                    </a:cubicBezTo>
                    <a:lnTo>
                      <a:pt x="2965" y="1858"/>
                    </a:lnTo>
                    <a:cubicBezTo>
                      <a:pt x="2812" y="1888"/>
                      <a:pt x="2624" y="2072"/>
                      <a:pt x="2481" y="2072"/>
                    </a:cubicBezTo>
                    <a:cubicBezTo>
                      <a:pt x="2402" y="2072"/>
                      <a:pt x="2336" y="2016"/>
                      <a:pt x="2298" y="1846"/>
                    </a:cubicBezTo>
                    <a:cubicBezTo>
                      <a:pt x="2203" y="1370"/>
                      <a:pt x="1929" y="893"/>
                      <a:pt x="2108" y="357"/>
                    </a:cubicBezTo>
                    <a:lnTo>
                      <a:pt x="2108" y="357"/>
                    </a:lnTo>
                    <a:cubicBezTo>
                      <a:pt x="2227" y="393"/>
                      <a:pt x="2370" y="357"/>
                      <a:pt x="2441" y="512"/>
                    </a:cubicBezTo>
                    <a:cubicBezTo>
                      <a:pt x="2469" y="577"/>
                      <a:pt x="2417" y="736"/>
                      <a:pt x="2494" y="736"/>
                    </a:cubicBezTo>
                    <a:cubicBezTo>
                      <a:pt x="2516" y="736"/>
                      <a:pt x="2548" y="723"/>
                      <a:pt x="2596" y="691"/>
                    </a:cubicBezTo>
                    <a:cubicBezTo>
                      <a:pt x="2703" y="608"/>
                      <a:pt x="2703" y="477"/>
                      <a:pt x="2596" y="369"/>
                    </a:cubicBezTo>
                    <a:cubicBezTo>
                      <a:pt x="2477" y="250"/>
                      <a:pt x="2250" y="298"/>
                      <a:pt x="2250" y="36"/>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 name="Google Shape;3724;p35"/>
              <p:cNvSpPr/>
              <p:nvPr/>
            </p:nvSpPr>
            <p:spPr>
              <a:xfrm>
                <a:off x="289033" y="2084372"/>
                <a:ext cx="47372" cy="77669"/>
              </a:xfrm>
              <a:custGeom>
                <a:avLst/>
                <a:gdLst/>
                <a:ahLst/>
                <a:cxnLst/>
                <a:rect l="l" t="t" r="r" b="b"/>
                <a:pathLst>
                  <a:path w="1501" h="2461" extrusionOk="0">
                    <a:moveTo>
                      <a:pt x="297" y="0"/>
                    </a:moveTo>
                    <a:cubicBezTo>
                      <a:pt x="239" y="0"/>
                      <a:pt x="180" y="28"/>
                      <a:pt x="119" y="111"/>
                    </a:cubicBezTo>
                    <a:cubicBezTo>
                      <a:pt x="131" y="147"/>
                      <a:pt x="155" y="183"/>
                      <a:pt x="191" y="206"/>
                    </a:cubicBezTo>
                    <a:cubicBezTo>
                      <a:pt x="250" y="266"/>
                      <a:pt x="322" y="302"/>
                      <a:pt x="381" y="361"/>
                    </a:cubicBezTo>
                    <a:cubicBezTo>
                      <a:pt x="429" y="421"/>
                      <a:pt x="405" y="480"/>
                      <a:pt x="393" y="540"/>
                    </a:cubicBezTo>
                    <a:cubicBezTo>
                      <a:pt x="369" y="599"/>
                      <a:pt x="322" y="659"/>
                      <a:pt x="310" y="730"/>
                    </a:cubicBezTo>
                    <a:cubicBezTo>
                      <a:pt x="298" y="790"/>
                      <a:pt x="310" y="837"/>
                      <a:pt x="334" y="885"/>
                    </a:cubicBezTo>
                    <a:cubicBezTo>
                      <a:pt x="643" y="1028"/>
                      <a:pt x="762" y="1207"/>
                      <a:pt x="429" y="1480"/>
                    </a:cubicBezTo>
                    <a:cubicBezTo>
                      <a:pt x="262" y="1611"/>
                      <a:pt x="119" y="1742"/>
                      <a:pt x="48" y="1992"/>
                    </a:cubicBezTo>
                    <a:cubicBezTo>
                      <a:pt x="0" y="2230"/>
                      <a:pt x="143" y="2278"/>
                      <a:pt x="262" y="2350"/>
                    </a:cubicBezTo>
                    <a:cubicBezTo>
                      <a:pt x="331" y="2388"/>
                      <a:pt x="439" y="2460"/>
                      <a:pt x="514" y="2460"/>
                    </a:cubicBezTo>
                    <a:cubicBezTo>
                      <a:pt x="556" y="2460"/>
                      <a:pt x="587" y="2437"/>
                      <a:pt x="596" y="2373"/>
                    </a:cubicBezTo>
                    <a:cubicBezTo>
                      <a:pt x="631" y="1742"/>
                      <a:pt x="1346" y="1838"/>
                      <a:pt x="1441" y="1266"/>
                    </a:cubicBezTo>
                    <a:cubicBezTo>
                      <a:pt x="1453" y="1266"/>
                      <a:pt x="1465" y="1254"/>
                      <a:pt x="1489" y="1218"/>
                    </a:cubicBezTo>
                    <a:cubicBezTo>
                      <a:pt x="1501" y="1195"/>
                      <a:pt x="1489" y="1159"/>
                      <a:pt x="1453" y="1135"/>
                    </a:cubicBezTo>
                    <a:cubicBezTo>
                      <a:pt x="1370" y="968"/>
                      <a:pt x="1227" y="885"/>
                      <a:pt x="1108" y="742"/>
                    </a:cubicBezTo>
                    <a:cubicBezTo>
                      <a:pt x="1227" y="552"/>
                      <a:pt x="1048" y="480"/>
                      <a:pt x="989" y="361"/>
                    </a:cubicBezTo>
                    <a:cubicBezTo>
                      <a:pt x="883" y="308"/>
                      <a:pt x="852" y="114"/>
                      <a:pt x="721" y="114"/>
                    </a:cubicBezTo>
                    <a:cubicBezTo>
                      <a:pt x="704" y="114"/>
                      <a:pt x="687" y="117"/>
                      <a:pt x="667" y="123"/>
                    </a:cubicBezTo>
                    <a:cubicBezTo>
                      <a:pt x="663" y="123"/>
                      <a:pt x="660" y="123"/>
                      <a:pt x="656" y="123"/>
                    </a:cubicBezTo>
                    <a:cubicBezTo>
                      <a:pt x="538" y="123"/>
                      <a:pt x="419" y="0"/>
                      <a:pt x="29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 name="Google Shape;3725;p35"/>
              <p:cNvSpPr/>
              <p:nvPr/>
            </p:nvSpPr>
            <p:spPr>
              <a:xfrm>
                <a:off x="255202" y="2169708"/>
                <a:ext cx="60532" cy="32791"/>
              </a:xfrm>
              <a:custGeom>
                <a:avLst/>
                <a:gdLst/>
                <a:ahLst/>
                <a:cxnLst/>
                <a:rect l="l" t="t" r="r" b="b"/>
                <a:pathLst>
                  <a:path w="1918" h="1039" extrusionOk="0">
                    <a:moveTo>
                      <a:pt x="598" y="1"/>
                    </a:moveTo>
                    <a:cubicBezTo>
                      <a:pt x="519" y="1"/>
                      <a:pt x="338" y="51"/>
                      <a:pt x="370" y="169"/>
                    </a:cubicBezTo>
                    <a:cubicBezTo>
                      <a:pt x="477" y="586"/>
                      <a:pt x="96" y="717"/>
                      <a:pt x="1" y="1039"/>
                    </a:cubicBezTo>
                    <a:cubicBezTo>
                      <a:pt x="358" y="1003"/>
                      <a:pt x="608" y="860"/>
                      <a:pt x="775" y="562"/>
                    </a:cubicBezTo>
                    <a:cubicBezTo>
                      <a:pt x="846" y="427"/>
                      <a:pt x="917" y="369"/>
                      <a:pt x="996" y="369"/>
                    </a:cubicBezTo>
                    <a:cubicBezTo>
                      <a:pt x="1049" y="369"/>
                      <a:pt x="1105" y="395"/>
                      <a:pt x="1168" y="443"/>
                    </a:cubicBezTo>
                    <a:cubicBezTo>
                      <a:pt x="1293" y="652"/>
                      <a:pt x="1336" y="962"/>
                      <a:pt x="1602" y="962"/>
                    </a:cubicBezTo>
                    <a:cubicBezTo>
                      <a:pt x="1639" y="962"/>
                      <a:pt x="1681" y="956"/>
                      <a:pt x="1727" y="943"/>
                    </a:cubicBezTo>
                    <a:cubicBezTo>
                      <a:pt x="1763" y="860"/>
                      <a:pt x="1799" y="777"/>
                      <a:pt x="1846" y="693"/>
                    </a:cubicBezTo>
                    <a:cubicBezTo>
                      <a:pt x="1918" y="515"/>
                      <a:pt x="1703" y="384"/>
                      <a:pt x="1763" y="181"/>
                    </a:cubicBezTo>
                    <a:cubicBezTo>
                      <a:pt x="1787" y="122"/>
                      <a:pt x="1751" y="86"/>
                      <a:pt x="1727" y="50"/>
                    </a:cubicBezTo>
                    <a:cubicBezTo>
                      <a:pt x="1689" y="48"/>
                      <a:pt x="1650" y="47"/>
                      <a:pt x="1612" y="47"/>
                    </a:cubicBezTo>
                    <a:cubicBezTo>
                      <a:pt x="1432" y="47"/>
                      <a:pt x="1248" y="69"/>
                      <a:pt x="1063" y="69"/>
                    </a:cubicBezTo>
                    <a:cubicBezTo>
                      <a:pt x="915" y="69"/>
                      <a:pt x="767" y="55"/>
                      <a:pt x="620" y="3"/>
                    </a:cubicBezTo>
                    <a:cubicBezTo>
                      <a:pt x="614" y="2"/>
                      <a:pt x="607" y="1"/>
                      <a:pt x="59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 name="Google Shape;3726;p35"/>
              <p:cNvSpPr/>
              <p:nvPr/>
            </p:nvSpPr>
            <p:spPr>
              <a:xfrm>
                <a:off x="341642" y="2099899"/>
                <a:ext cx="27457" cy="46267"/>
              </a:xfrm>
              <a:custGeom>
                <a:avLst/>
                <a:gdLst/>
                <a:ahLst/>
                <a:cxnLst/>
                <a:rect l="l" t="t" r="r" b="b"/>
                <a:pathLst>
                  <a:path w="870" h="1466" extrusionOk="0">
                    <a:moveTo>
                      <a:pt x="679" y="0"/>
                    </a:moveTo>
                    <a:cubicBezTo>
                      <a:pt x="524" y="36"/>
                      <a:pt x="405" y="179"/>
                      <a:pt x="453" y="298"/>
                    </a:cubicBezTo>
                    <a:cubicBezTo>
                      <a:pt x="691" y="881"/>
                      <a:pt x="274" y="1024"/>
                      <a:pt x="0" y="1250"/>
                    </a:cubicBezTo>
                    <a:cubicBezTo>
                      <a:pt x="12" y="1322"/>
                      <a:pt x="36" y="1369"/>
                      <a:pt x="107" y="1381"/>
                    </a:cubicBezTo>
                    <a:cubicBezTo>
                      <a:pt x="286" y="1436"/>
                      <a:pt x="424" y="1465"/>
                      <a:pt x="526" y="1465"/>
                    </a:cubicBezTo>
                    <a:cubicBezTo>
                      <a:pt x="806" y="1465"/>
                      <a:pt x="821" y="1246"/>
                      <a:pt x="691" y="715"/>
                    </a:cubicBezTo>
                    <a:cubicBezTo>
                      <a:pt x="631" y="512"/>
                      <a:pt x="607" y="298"/>
                      <a:pt x="869" y="250"/>
                    </a:cubicBezTo>
                    <a:cubicBezTo>
                      <a:pt x="869" y="119"/>
                      <a:pt x="834" y="0"/>
                      <a:pt x="67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 name="Google Shape;3727;p35"/>
              <p:cNvSpPr/>
              <p:nvPr/>
            </p:nvSpPr>
            <p:spPr>
              <a:xfrm>
                <a:off x="331101" y="1990547"/>
                <a:ext cx="47024" cy="30929"/>
              </a:xfrm>
              <a:custGeom>
                <a:avLst/>
                <a:gdLst/>
                <a:ahLst/>
                <a:cxnLst/>
                <a:rect l="l" t="t" r="r" b="b"/>
                <a:pathLst>
                  <a:path w="1490" h="980" extrusionOk="0">
                    <a:moveTo>
                      <a:pt x="1299" y="0"/>
                    </a:moveTo>
                    <a:cubicBezTo>
                      <a:pt x="1282" y="0"/>
                      <a:pt x="1263" y="8"/>
                      <a:pt x="1239" y="24"/>
                    </a:cubicBezTo>
                    <a:cubicBezTo>
                      <a:pt x="1218" y="19"/>
                      <a:pt x="1199" y="17"/>
                      <a:pt x="1181" y="17"/>
                    </a:cubicBezTo>
                    <a:cubicBezTo>
                      <a:pt x="963" y="17"/>
                      <a:pt x="973" y="382"/>
                      <a:pt x="791" y="382"/>
                    </a:cubicBezTo>
                    <a:cubicBezTo>
                      <a:pt x="786" y="382"/>
                      <a:pt x="780" y="382"/>
                      <a:pt x="775" y="381"/>
                    </a:cubicBezTo>
                    <a:cubicBezTo>
                      <a:pt x="765" y="381"/>
                      <a:pt x="755" y="381"/>
                      <a:pt x="745" y="381"/>
                    </a:cubicBezTo>
                    <a:cubicBezTo>
                      <a:pt x="438" y="381"/>
                      <a:pt x="208" y="556"/>
                      <a:pt x="1" y="786"/>
                    </a:cubicBezTo>
                    <a:cubicBezTo>
                      <a:pt x="120" y="798"/>
                      <a:pt x="227" y="798"/>
                      <a:pt x="346" y="798"/>
                    </a:cubicBezTo>
                    <a:cubicBezTo>
                      <a:pt x="432" y="901"/>
                      <a:pt x="524" y="979"/>
                      <a:pt x="636" y="979"/>
                    </a:cubicBezTo>
                    <a:cubicBezTo>
                      <a:pt x="679" y="979"/>
                      <a:pt x="725" y="968"/>
                      <a:pt x="775" y="941"/>
                    </a:cubicBezTo>
                    <a:lnTo>
                      <a:pt x="882" y="941"/>
                    </a:lnTo>
                    <a:cubicBezTo>
                      <a:pt x="989" y="620"/>
                      <a:pt x="1311" y="786"/>
                      <a:pt x="1442" y="548"/>
                    </a:cubicBezTo>
                    <a:cubicBezTo>
                      <a:pt x="1489" y="405"/>
                      <a:pt x="1322" y="298"/>
                      <a:pt x="1382" y="108"/>
                    </a:cubicBezTo>
                    <a:cubicBezTo>
                      <a:pt x="1365" y="48"/>
                      <a:pt x="1342" y="0"/>
                      <a:pt x="129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 name="Google Shape;3728;p35"/>
              <p:cNvSpPr/>
              <p:nvPr/>
            </p:nvSpPr>
            <p:spPr>
              <a:xfrm>
                <a:off x="372823" y="2099110"/>
                <a:ext cx="40618" cy="28562"/>
              </a:xfrm>
              <a:custGeom>
                <a:avLst/>
                <a:gdLst/>
                <a:ahLst/>
                <a:cxnLst/>
                <a:rect l="l" t="t" r="r" b="b"/>
                <a:pathLst>
                  <a:path w="1287" h="905" extrusionOk="0">
                    <a:moveTo>
                      <a:pt x="322" y="1"/>
                    </a:moveTo>
                    <a:cubicBezTo>
                      <a:pt x="290" y="1"/>
                      <a:pt x="258" y="4"/>
                      <a:pt x="227" y="13"/>
                    </a:cubicBezTo>
                    <a:cubicBezTo>
                      <a:pt x="155" y="97"/>
                      <a:pt x="84" y="180"/>
                      <a:pt x="0" y="263"/>
                    </a:cubicBezTo>
                    <a:lnTo>
                      <a:pt x="0" y="513"/>
                    </a:lnTo>
                    <a:cubicBezTo>
                      <a:pt x="96" y="680"/>
                      <a:pt x="179" y="859"/>
                      <a:pt x="381" y="894"/>
                    </a:cubicBezTo>
                    <a:cubicBezTo>
                      <a:pt x="418" y="900"/>
                      <a:pt x="454" y="904"/>
                      <a:pt x="489" y="904"/>
                    </a:cubicBezTo>
                    <a:cubicBezTo>
                      <a:pt x="591" y="904"/>
                      <a:pt x="686" y="873"/>
                      <a:pt x="774" y="775"/>
                    </a:cubicBezTo>
                    <a:cubicBezTo>
                      <a:pt x="751" y="382"/>
                      <a:pt x="405" y="478"/>
                      <a:pt x="203" y="311"/>
                    </a:cubicBezTo>
                    <a:cubicBezTo>
                      <a:pt x="260" y="289"/>
                      <a:pt x="317" y="281"/>
                      <a:pt x="374" y="281"/>
                    </a:cubicBezTo>
                    <a:cubicBezTo>
                      <a:pt x="533" y="281"/>
                      <a:pt x="688" y="346"/>
                      <a:pt x="835" y="346"/>
                    </a:cubicBezTo>
                    <a:cubicBezTo>
                      <a:pt x="917" y="346"/>
                      <a:pt x="996" y="326"/>
                      <a:pt x="1072" y="263"/>
                    </a:cubicBezTo>
                    <a:cubicBezTo>
                      <a:pt x="1286" y="97"/>
                      <a:pt x="1155" y="61"/>
                      <a:pt x="1001" y="25"/>
                    </a:cubicBezTo>
                    <a:cubicBezTo>
                      <a:pt x="935" y="72"/>
                      <a:pt x="867" y="89"/>
                      <a:pt x="799" y="89"/>
                    </a:cubicBezTo>
                    <a:cubicBezTo>
                      <a:pt x="640" y="89"/>
                      <a:pt x="478" y="1"/>
                      <a:pt x="32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 name="Google Shape;3729;p35"/>
              <p:cNvSpPr/>
              <p:nvPr/>
            </p:nvSpPr>
            <p:spPr>
              <a:xfrm>
                <a:off x="312324" y="2056316"/>
                <a:ext cx="36105" cy="38945"/>
              </a:xfrm>
              <a:custGeom>
                <a:avLst/>
                <a:gdLst/>
                <a:ahLst/>
                <a:cxnLst/>
                <a:rect l="l" t="t" r="r" b="b"/>
                <a:pathLst>
                  <a:path w="1144" h="1234" extrusionOk="0">
                    <a:moveTo>
                      <a:pt x="929" y="0"/>
                    </a:moveTo>
                    <a:cubicBezTo>
                      <a:pt x="667" y="262"/>
                      <a:pt x="513" y="643"/>
                      <a:pt x="155" y="762"/>
                    </a:cubicBezTo>
                    <a:cubicBezTo>
                      <a:pt x="1" y="1036"/>
                      <a:pt x="179" y="1095"/>
                      <a:pt x="393" y="1143"/>
                    </a:cubicBezTo>
                    <a:cubicBezTo>
                      <a:pt x="404" y="1139"/>
                      <a:pt x="415" y="1137"/>
                      <a:pt x="426" y="1137"/>
                    </a:cubicBezTo>
                    <a:cubicBezTo>
                      <a:pt x="508" y="1137"/>
                      <a:pt x="595" y="1234"/>
                      <a:pt x="686" y="1234"/>
                    </a:cubicBezTo>
                    <a:cubicBezTo>
                      <a:pt x="730" y="1234"/>
                      <a:pt x="776" y="1211"/>
                      <a:pt x="822" y="1143"/>
                    </a:cubicBezTo>
                    <a:cubicBezTo>
                      <a:pt x="1144" y="881"/>
                      <a:pt x="941" y="476"/>
                      <a:pt x="1001" y="143"/>
                    </a:cubicBezTo>
                    <a:cubicBezTo>
                      <a:pt x="989" y="83"/>
                      <a:pt x="953" y="48"/>
                      <a:pt x="92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0" name="Google Shape;3730;p35"/>
              <p:cNvSpPr/>
              <p:nvPr/>
            </p:nvSpPr>
            <p:spPr>
              <a:xfrm>
                <a:off x="272496" y="2088254"/>
                <a:ext cx="27457" cy="37588"/>
              </a:xfrm>
              <a:custGeom>
                <a:avLst/>
                <a:gdLst/>
                <a:ahLst/>
                <a:cxnLst/>
                <a:rect l="l" t="t" r="r" b="b"/>
                <a:pathLst>
                  <a:path w="870" h="1191" extrusionOk="0">
                    <a:moveTo>
                      <a:pt x="608" y="0"/>
                    </a:moveTo>
                    <a:cubicBezTo>
                      <a:pt x="477" y="405"/>
                      <a:pt x="620" y="1012"/>
                      <a:pt x="0" y="1060"/>
                    </a:cubicBezTo>
                    <a:lnTo>
                      <a:pt x="0" y="1179"/>
                    </a:lnTo>
                    <a:cubicBezTo>
                      <a:pt x="59" y="1187"/>
                      <a:pt x="116" y="1191"/>
                      <a:pt x="172" y="1191"/>
                    </a:cubicBezTo>
                    <a:cubicBezTo>
                      <a:pt x="453" y="1191"/>
                      <a:pt x="687" y="1080"/>
                      <a:pt x="846" y="762"/>
                    </a:cubicBezTo>
                    <a:lnTo>
                      <a:pt x="846" y="619"/>
                    </a:lnTo>
                    <a:cubicBezTo>
                      <a:pt x="858" y="405"/>
                      <a:pt x="870" y="179"/>
                      <a:pt x="72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1" name="Google Shape;3731;p35"/>
              <p:cNvSpPr/>
              <p:nvPr/>
            </p:nvSpPr>
            <p:spPr>
              <a:xfrm>
                <a:off x="334131" y="2059377"/>
                <a:ext cx="34211" cy="32665"/>
              </a:xfrm>
              <a:custGeom>
                <a:avLst/>
                <a:gdLst/>
                <a:ahLst/>
                <a:cxnLst/>
                <a:rect l="l" t="t" r="r" b="b"/>
                <a:pathLst>
                  <a:path w="1084" h="1035" extrusionOk="0">
                    <a:moveTo>
                      <a:pt x="300" y="0"/>
                    </a:moveTo>
                    <a:cubicBezTo>
                      <a:pt x="282" y="0"/>
                      <a:pt x="261" y="7"/>
                      <a:pt x="238" y="22"/>
                    </a:cubicBezTo>
                    <a:cubicBezTo>
                      <a:pt x="0" y="332"/>
                      <a:pt x="274" y="725"/>
                      <a:pt x="119" y="1034"/>
                    </a:cubicBezTo>
                    <a:cubicBezTo>
                      <a:pt x="191" y="1034"/>
                      <a:pt x="262" y="1034"/>
                      <a:pt x="333" y="998"/>
                    </a:cubicBezTo>
                    <a:cubicBezTo>
                      <a:pt x="548" y="963"/>
                      <a:pt x="714" y="808"/>
                      <a:pt x="905" y="760"/>
                    </a:cubicBezTo>
                    <a:cubicBezTo>
                      <a:pt x="929" y="760"/>
                      <a:pt x="976" y="748"/>
                      <a:pt x="1012" y="748"/>
                    </a:cubicBezTo>
                    <a:cubicBezTo>
                      <a:pt x="1036" y="725"/>
                      <a:pt x="1072" y="677"/>
                      <a:pt x="1084" y="617"/>
                    </a:cubicBezTo>
                    <a:cubicBezTo>
                      <a:pt x="1084" y="320"/>
                      <a:pt x="881" y="344"/>
                      <a:pt x="726" y="332"/>
                    </a:cubicBezTo>
                    <a:cubicBezTo>
                      <a:pt x="607" y="320"/>
                      <a:pt x="512" y="260"/>
                      <a:pt x="453" y="141"/>
                    </a:cubicBezTo>
                    <a:cubicBezTo>
                      <a:pt x="406" y="85"/>
                      <a:pt x="367" y="0"/>
                      <a:pt x="30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2" name="Google Shape;3732;p35"/>
              <p:cNvSpPr/>
              <p:nvPr/>
            </p:nvSpPr>
            <p:spPr>
              <a:xfrm>
                <a:off x="315322" y="2155506"/>
                <a:ext cx="21082" cy="35726"/>
              </a:xfrm>
              <a:custGeom>
                <a:avLst/>
                <a:gdLst/>
                <a:ahLst/>
                <a:cxnLst/>
                <a:rect l="l" t="t" r="r" b="b"/>
                <a:pathLst>
                  <a:path w="668" h="1132" extrusionOk="0">
                    <a:moveTo>
                      <a:pt x="489" y="0"/>
                    </a:moveTo>
                    <a:cubicBezTo>
                      <a:pt x="394" y="119"/>
                      <a:pt x="263" y="179"/>
                      <a:pt x="144" y="250"/>
                    </a:cubicBezTo>
                    <a:cubicBezTo>
                      <a:pt x="108" y="286"/>
                      <a:pt x="72" y="334"/>
                      <a:pt x="37" y="381"/>
                    </a:cubicBezTo>
                    <a:cubicBezTo>
                      <a:pt x="37" y="381"/>
                      <a:pt x="25" y="393"/>
                      <a:pt x="13" y="429"/>
                    </a:cubicBezTo>
                    <a:cubicBezTo>
                      <a:pt x="1" y="453"/>
                      <a:pt x="13" y="488"/>
                      <a:pt x="37" y="512"/>
                    </a:cubicBezTo>
                    <a:cubicBezTo>
                      <a:pt x="61" y="508"/>
                      <a:pt x="83" y="506"/>
                      <a:pt x="104" y="506"/>
                    </a:cubicBezTo>
                    <a:cubicBezTo>
                      <a:pt x="439" y="506"/>
                      <a:pt x="338" y="1019"/>
                      <a:pt x="596" y="1131"/>
                    </a:cubicBezTo>
                    <a:cubicBezTo>
                      <a:pt x="668" y="298"/>
                      <a:pt x="668" y="298"/>
                      <a:pt x="48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3" name="Google Shape;3733;p35"/>
              <p:cNvSpPr/>
              <p:nvPr/>
            </p:nvSpPr>
            <p:spPr>
              <a:xfrm>
                <a:off x="317215" y="2196659"/>
                <a:ext cx="27457" cy="23133"/>
              </a:xfrm>
              <a:custGeom>
                <a:avLst/>
                <a:gdLst/>
                <a:ahLst/>
                <a:cxnLst/>
                <a:rect l="l" t="t" r="r" b="b"/>
                <a:pathLst>
                  <a:path w="870" h="733" extrusionOk="0">
                    <a:moveTo>
                      <a:pt x="346" y="1"/>
                    </a:moveTo>
                    <a:cubicBezTo>
                      <a:pt x="237" y="1"/>
                      <a:pt x="123" y="60"/>
                      <a:pt x="0" y="208"/>
                    </a:cubicBezTo>
                    <a:cubicBezTo>
                      <a:pt x="8" y="218"/>
                      <a:pt x="22" y="222"/>
                      <a:pt x="39" y="222"/>
                    </a:cubicBezTo>
                    <a:cubicBezTo>
                      <a:pt x="73" y="222"/>
                      <a:pt x="119" y="208"/>
                      <a:pt x="154" y="208"/>
                    </a:cubicBezTo>
                    <a:cubicBezTo>
                      <a:pt x="206" y="208"/>
                      <a:pt x="232" y="238"/>
                      <a:pt x="155" y="387"/>
                    </a:cubicBezTo>
                    <a:cubicBezTo>
                      <a:pt x="48" y="613"/>
                      <a:pt x="143" y="697"/>
                      <a:pt x="322" y="732"/>
                    </a:cubicBezTo>
                    <a:lnTo>
                      <a:pt x="429" y="732"/>
                    </a:lnTo>
                    <a:cubicBezTo>
                      <a:pt x="346" y="268"/>
                      <a:pt x="750" y="518"/>
                      <a:pt x="869" y="363"/>
                    </a:cubicBezTo>
                    <a:cubicBezTo>
                      <a:pt x="704" y="175"/>
                      <a:pt x="533" y="1"/>
                      <a:pt x="34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4" name="Google Shape;3734;p35"/>
              <p:cNvSpPr/>
              <p:nvPr/>
            </p:nvSpPr>
            <p:spPr>
              <a:xfrm>
                <a:off x="366069" y="2065594"/>
                <a:ext cx="19188" cy="33580"/>
              </a:xfrm>
              <a:custGeom>
                <a:avLst/>
                <a:gdLst/>
                <a:ahLst/>
                <a:cxnLst/>
                <a:rect l="l" t="t" r="r" b="b"/>
                <a:pathLst>
                  <a:path w="608" h="1064" extrusionOk="0">
                    <a:moveTo>
                      <a:pt x="228" y="1"/>
                    </a:moveTo>
                    <a:cubicBezTo>
                      <a:pt x="202" y="1"/>
                      <a:pt x="174" y="5"/>
                      <a:pt x="143" y="16"/>
                    </a:cubicBezTo>
                    <a:cubicBezTo>
                      <a:pt x="12" y="123"/>
                      <a:pt x="143" y="349"/>
                      <a:pt x="12" y="444"/>
                    </a:cubicBezTo>
                    <a:cubicBezTo>
                      <a:pt x="0" y="492"/>
                      <a:pt x="0" y="528"/>
                      <a:pt x="0" y="563"/>
                    </a:cubicBezTo>
                    <a:cubicBezTo>
                      <a:pt x="214" y="647"/>
                      <a:pt x="179" y="956"/>
                      <a:pt x="334" y="1063"/>
                    </a:cubicBezTo>
                    <a:cubicBezTo>
                      <a:pt x="524" y="909"/>
                      <a:pt x="595" y="682"/>
                      <a:pt x="560" y="432"/>
                    </a:cubicBezTo>
                    <a:cubicBezTo>
                      <a:pt x="607" y="349"/>
                      <a:pt x="560" y="289"/>
                      <a:pt x="512" y="206"/>
                    </a:cubicBezTo>
                    <a:cubicBezTo>
                      <a:pt x="433" y="108"/>
                      <a:pt x="354" y="1"/>
                      <a:pt x="22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5" name="Google Shape;3735;p35"/>
              <p:cNvSpPr/>
              <p:nvPr/>
            </p:nvSpPr>
            <p:spPr>
              <a:xfrm>
                <a:off x="218751" y="2143482"/>
                <a:ext cx="27489" cy="17453"/>
              </a:xfrm>
              <a:custGeom>
                <a:avLst/>
                <a:gdLst/>
                <a:ahLst/>
                <a:cxnLst/>
                <a:rect l="l" t="t" r="r" b="b"/>
                <a:pathLst>
                  <a:path w="871" h="553" extrusionOk="0">
                    <a:moveTo>
                      <a:pt x="120" y="0"/>
                    </a:moveTo>
                    <a:cubicBezTo>
                      <a:pt x="84" y="96"/>
                      <a:pt x="49" y="179"/>
                      <a:pt x="1" y="274"/>
                    </a:cubicBezTo>
                    <a:cubicBezTo>
                      <a:pt x="14" y="271"/>
                      <a:pt x="26" y="270"/>
                      <a:pt x="37" y="270"/>
                    </a:cubicBezTo>
                    <a:cubicBezTo>
                      <a:pt x="177" y="270"/>
                      <a:pt x="237" y="457"/>
                      <a:pt x="358" y="512"/>
                    </a:cubicBezTo>
                    <a:cubicBezTo>
                      <a:pt x="420" y="536"/>
                      <a:pt x="479" y="552"/>
                      <a:pt x="533" y="552"/>
                    </a:cubicBezTo>
                    <a:cubicBezTo>
                      <a:pt x="614" y="552"/>
                      <a:pt x="687" y="517"/>
                      <a:pt x="751" y="417"/>
                    </a:cubicBezTo>
                    <a:cubicBezTo>
                      <a:pt x="787" y="346"/>
                      <a:pt x="870" y="286"/>
                      <a:pt x="822" y="215"/>
                    </a:cubicBezTo>
                    <a:cubicBezTo>
                      <a:pt x="758" y="114"/>
                      <a:pt x="666" y="91"/>
                      <a:pt x="568" y="91"/>
                    </a:cubicBezTo>
                    <a:cubicBezTo>
                      <a:pt x="538" y="91"/>
                      <a:pt x="507" y="93"/>
                      <a:pt x="477" y="96"/>
                    </a:cubicBezTo>
                    <a:cubicBezTo>
                      <a:pt x="470" y="96"/>
                      <a:pt x="462" y="97"/>
                      <a:pt x="455" y="97"/>
                    </a:cubicBezTo>
                    <a:cubicBezTo>
                      <a:pt x="360" y="97"/>
                      <a:pt x="230" y="33"/>
                      <a:pt x="12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6" name="Google Shape;3736;p35"/>
              <p:cNvSpPr/>
              <p:nvPr/>
            </p:nvSpPr>
            <p:spPr>
              <a:xfrm>
                <a:off x="354045" y="2043061"/>
                <a:ext cx="40586" cy="19851"/>
              </a:xfrm>
              <a:custGeom>
                <a:avLst/>
                <a:gdLst/>
                <a:ahLst/>
                <a:cxnLst/>
                <a:rect l="l" t="t" r="r" b="b"/>
                <a:pathLst>
                  <a:path w="1286" h="629" extrusionOk="0">
                    <a:moveTo>
                      <a:pt x="1042" y="0"/>
                    </a:moveTo>
                    <a:cubicBezTo>
                      <a:pt x="930" y="0"/>
                      <a:pt x="809" y="18"/>
                      <a:pt x="703" y="27"/>
                    </a:cubicBezTo>
                    <a:cubicBezTo>
                      <a:pt x="595" y="63"/>
                      <a:pt x="500" y="110"/>
                      <a:pt x="357" y="146"/>
                    </a:cubicBezTo>
                    <a:cubicBezTo>
                      <a:pt x="155" y="182"/>
                      <a:pt x="12" y="265"/>
                      <a:pt x="0" y="539"/>
                    </a:cubicBezTo>
                    <a:cubicBezTo>
                      <a:pt x="87" y="604"/>
                      <a:pt x="167" y="629"/>
                      <a:pt x="243" y="629"/>
                    </a:cubicBezTo>
                    <a:cubicBezTo>
                      <a:pt x="461" y="629"/>
                      <a:pt x="646" y="428"/>
                      <a:pt x="857" y="384"/>
                    </a:cubicBezTo>
                    <a:cubicBezTo>
                      <a:pt x="988" y="384"/>
                      <a:pt x="1072" y="289"/>
                      <a:pt x="1155" y="182"/>
                    </a:cubicBezTo>
                    <a:cubicBezTo>
                      <a:pt x="1226" y="110"/>
                      <a:pt x="1286" y="15"/>
                      <a:pt x="1119" y="3"/>
                    </a:cubicBezTo>
                    <a:cubicBezTo>
                      <a:pt x="1094" y="1"/>
                      <a:pt x="1068" y="0"/>
                      <a:pt x="104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7" name="Google Shape;3737;p35"/>
              <p:cNvSpPr/>
              <p:nvPr/>
            </p:nvSpPr>
            <p:spPr>
              <a:xfrm>
                <a:off x="285278" y="2183688"/>
                <a:ext cx="24838" cy="23702"/>
              </a:xfrm>
              <a:custGeom>
                <a:avLst/>
                <a:gdLst/>
                <a:ahLst/>
                <a:cxnLst/>
                <a:rect l="l" t="t" r="r" b="b"/>
                <a:pathLst>
                  <a:path w="787" h="751" extrusionOk="0">
                    <a:moveTo>
                      <a:pt x="215" y="0"/>
                    </a:moveTo>
                    <a:cubicBezTo>
                      <a:pt x="143" y="84"/>
                      <a:pt x="72" y="155"/>
                      <a:pt x="0" y="250"/>
                    </a:cubicBezTo>
                    <a:cubicBezTo>
                      <a:pt x="60" y="429"/>
                      <a:pt x="215" y="500"/>
                      <a:pt x="322" y="631"/>
                    </a:cubicBezTo>
                    <a:cubicBezTo>
                      <a:pt x="488" y="667"/>
                      <a:pt x="631" y="715"/>
                      <a:pt x="786" y="750"/>
                    </a:cubicBezTo>
                    <a:cubicBezTo>
                      <a:pt x="774" y="667"/>
                      <a:pt x="774" y="596"/>
                      <a:pt x="774" y="500"/>
                    </a:cubicBezTo>
                    <a:cubicBezTo>
                      <a:pt x="488" y="488"/>
                      <a:pt x="500" y="24"/>
                      <a:pt x="21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8" name="Google Shape;3738;p35"/>
              <p:cNvSpPr/>
              <p:nvPr/>
            </p:nvSpPr>
            <p:spPr>
              <a:xfrm>
                <a:off x="302193" y="2220265"/>
                <a:ext cx="19125" cy="20609"/>
              </a:xfrm>
              <a:custGeom>
                <a:avLst/>
                <a:gdLst/>
                <a:ahLst/>
                <a:cxnLst/>
                <a:rect l="l" t="t" r="r" b="b"/>
                <a:pathLst>
                  <a:path w="606" h="653" extrusionOk="0">
                    <a:moveTo>
                      <a:pt x="352" y="0"/>
                    </a:moveTo>
                    <a:cubicBezTo>
                      <a:pt x="313" y="0"/>
                      <a:pt x="289" y="41"/>
                      <a:pt x="298" y="175"/>
                    </a:cubicBezTo>
                    <a:cubicBezTo>
                      <a:pt x="298" y="425"/>
                      <a:pt x="179" y="449"/>
                      <a:pt x="24" y="461"/>
                    </a:cubicBezTo>
                    <a:cubicBezTo>
                      <a:pt x="12" y="472"/>
                      <a:pt x="0" y="484"/>
                      <a:pt x="0" y="508"/>
                    </a:cubicBezTo>
                    <a:cubicBezTo>
                      <a:pt x="0" y="520"/>
                      <a:pt x="0" y="568"/>
                      <a:pt x="12" y="568"/>
                    </a:cubicBezTo>
                    <a:cubicBezTo>
                      <a:pt x="131" y="623"/>
                      <a:pt x="232" y="653"/>
                      <a:pt x="314" y="653"/>
                    </a:cubicBezTo>
                    <a:cubicBezTo>
                      <a:pt x="514" y="653"/>
                      <a:pt x="605" y="482"/>
                      <a:pt x="572" y="103"/>
                    </a:cubicBezTo>
                    <a:cubicBezTo>
                      <a:pt x="513" y="103"/>
                      <a:pt x="414" y="0"/>
                      <a:pt x="35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9" name="Google Shape;3739;p35"/>
              <p:cNvSpPr/>
              <p:nvPr/>
            </p:nvSpPr>
            <p:spPr>
              <a:xfrm>
                <a:off x="341642" y="2041420"/>
                <a:ext cx="24459" cy="27047"/>
              </a:xfrm>
              <a:custGeom>
                <a:avLst/>
                <a:gdLst/>
                <a:ahLst/>
                <a:cxnLst/>
                <a:rect l="l" t="t" r="r" b="b"/>
                <a:pathLst>
                  <a:path w="775" h="857" extrusionOk="0">
                    <a:moveTo>
                      <a:pt x="596" y="0"/>
                    </a:moveTo>
                    <a:cubicBezTo>
                      <a:pt x="534" y="0"/>
                      <a:pt x="477" y="66"/>
                      <a:pt x="441" y="186"/>
                    </a:cubicBezTo>
                    <a:cubicBezTo>
                      <a:pt x="334" y="460"/>
                      <a:pt x="191" y="472"/>
                      <a:pt x="0" y="472"/>
                    </a:cubicBezTo>
                    <a:lnTo>
                      <a:pt x="0" y="603"/>
                    </a:lnTo>
                    <a:cubicBezTo>
                      <a:pt x="84" y="651"/>
                      <a:pt x="95" y="758"/>
                      <a:pt x="107" y="853"/>
                    </a:cubicBezTo>
                    <a:cubicBezTo>
                      <a:pt x="126" y="855"/>
                      <a:pt x="144" y="856"/>
                      <a:pt x="161" y="856"/>
                    </a:cubicBezTo>
                    <a:cubicBezTo>
                      <a:pt x="327" y="856"/>
                      <a:pt x="408" y="752"/>
                      <a:pt x="441" y="579"/>
                    </a:cubicBezTo>
                    <a:cubicBezTo>
                      <a:pt x="548" y="460"/>
                      <a:pt x="667" y="317"/>
                      <a:pt x="774" y="198"/>
                    </a:cubicBezTo>
                    <a:cubicBezTo>
                      <a:pt x="721" y="63"/>
                      <a:pt x="657" y="0"/>
                      <a:pt x="59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0" name="Google Shape;3740;p35"/>
              <p:cNvSpPr/>
              <p:nvPr/>
            </p:nvSpPr>
            <p:spPr>
              <a:xfrm>
                <a:off x="310462" y="2048773"/>
                <a:ext cx="17674" cy="14739"/>
              </a:xfrm>
              <a:custGeom>
                <a:avLst/>
                <a:gdLst/>
                <a:ahLst/>
                <a:cxnLst/>
                <a:rect l="l" t="t" r="r" b="b"/>
                <a:pathLst>
                  <a:path w="560" h="467" extrusionOk="0">
                    <a:moveTo>
                      <a:pt x="0" y="1"/>
                    </a:moveTo>
                    <a:lnTo>
                      <a:pt x="0" y="1"/>
                    </a:lnTo>
                    <a:cubicBezTo>
                      <a:pt x="114" y="239"/>
                      <a:pt x="151" y="467"/>
                      <a:pt x="371" y="467"/>
                    </a:cubicBezTo>
                    <a:cubicBezTo>
                      <a:pt x="382" y="467"/>
                      <a:pt x="393" y="466"/>
                      <a:pt x="405" y="465"/>
                    </a:cubicBezTo>
                    <a:cubicBezTo>
                      <a:pt x="536" y="441"/>
                      <a:pt x="560" y="287"/>
                      <a:pt x="524" y="168"/>
                    </a:cubicBezTo>
                    <a:cubicBezTo>
                      <a:pt x="476" y="46"/>
                      <a:pt x="412" y="21"/>
                      <a:pt x="336" y="21"/>
                    </a:cubicBezTo>
                    <a:cubicBezTo>
                      <a:pt x="281" y="21"/>
                      <a:pt x="221" y="34"/>
                      <a:pt x="155" y="34"/>
                    </a:cubicBezTo>
                    <a:cubicBezTo>
                      <a:pt x="106" y="34"/>
                      <a:pt x="54" y="26"/>
                      <a:pt x="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1" name="Google Shape;3741;p35"/>
              <p:cNvSpPr/>
              <p:nvPr/>
            </p:nvSpPr>
            <p:spPr>
              <a:xfrm>
                <a:off x="334510" y="2104759"/>
                <a:ext cx="18431" cy="19220"/>
              </a:xfrm>
              <a:custGeom>
                <a:avLst/>
                <a:gdLst/>
                <a:ahLst/>
                <a:cxnLst/>
                <a:rect l="l" t="t" r="r" b="b"/>
                <a:pathLst>
                  <a:path w="584" h="609" extrusionOk="0">
                    <a:moveTo>
                      <a:pt x="298" y="1"/>
                    </a:moveTo>
                    <a:cubicBezTo>
                      <a:pt x="191" y="156"/>
                      <a:pt x="191" y="394"/>
                      <a:pt x="0" y="477"/>
                    </a:cubicBezTo>
                    <a:lnTo>
                      <a:pt x="0" y="608"/>
                    </a:lnTo>
                    <a:cubicBezTo>
                      <a:pt x="583" y="513"/>
                      <a:pt x="583" y="513"/>
                      <a:pt x="29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2" name="Google Shape;3742;p35"/>
              <p:cNvSpPr/>
              <p:nvPr/>
            </p:nvSpPr>
            <p:spPr>
              <a:xfrm>
                <a:off x="344640" y="2081468"/>
                <a:ext cx="18052" cy="13823"/>
              </a:xfrm>
              <a:custGeom>
                <a:avLst/>
                <a:gdLst/>
                <a:ahLst/>
                <a:cxnLst/>
                <a:rect l="l" t="t" r="r" b="b"/>
                <a:pathLst>
                  <a:path w="572" h="438" extrusionOk="0">
                    <a:moveTo>
                      <a:pt x="371" y="1"/>
                    </a:moveTo>
                    <a:cubicBezTo>
                      <a:pt x="209" y="1"/>
                      <a:pt x="115" y="191"/>
                      <a:pt x="0" y="322"/>
                    </a:cubicBezTo>
                    <a:cubicBezTo>
                      <a:pt x="96" y="402"/>
                      <a:pt x="179" y="438"/>
                      <a:pt x="251" y="438"/>
                    </a:cubicBezTo>
                    <a:cubicBezTo>
                      <a:pt x="393" y="438"/>
                      <a:pt x="493" y="298"/>
                      <a:pt x="572" y="84"/>
                    </a:cubicBezTo>
                    <a:cubicBezTo>
                      <a:pt x="494" y="25"/>
                      <a:pt x="428" y="1"/>
                      <a:pt x="37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3" name="Google Shape;3743;p35"/>
              <p:cNvSpPr/>
              <p:nvPr/>
            </p:nvSpPr>
            <p:spPr>
              <a:xfrm>
                <a:off x="261230" y="2144555"/>
                <a:ext cx="12813" cy="13318"/>
              </a:xfrm>
              <a:custGeom>
                <a:avLst/>
                <a:gdLst/>
                <a:ahLst/>
                <a:cxnLst/>
                <a:rect l="l" t="t" r="r" b="b"/>
                <a:pathLst>
                  <a:path w="406" h="422" extrusionOk="0">
                    <a:moveTo>
                      <a:pt x="237" y="1"/>
                    </a:moveTo>
                    <a:cubicBezTo>
                      <a:pt x="131" y="1"/>
                      <a:pt x="57" y="71"/>
                      <a:pt x="24" y="193"/>
                    </a:cubicBezTo>
                    <a:cubicBezTo>
                      <a:pt x="0" y="312"/>
                      <a:pt x="72" y="407"/>
                      <a:pt x="167" y="419"/>
                    </a:cubicBezTo>
                    <a:cubicBezTo>
                      <a:pt x="178" y="421"/>
                      <a:pt x="188" y="421"/>
                      <a:pt x="197" y="421"/>
                    </a:cubicBezTo>
                    <a:cubicBezTo>
                      <a:pt x="312" y="421"/>
                      <a:pt x="328" y="290"/>
                      <a:pt x="405" y="169"/>
                    </a:cubicBezTo>
                    <a:cubicBezTo>
                      <a:pt x="405" y="85"/>
                      <a:pt x="381" y="2"/>
                      <a:pt x="262" y="2"/>
                    </a:cubicBezTo>
                    <a:cubicBezTo>
                      <a:pt x="254" y="1"/>
                      <a:pt x="245" y="1"/>
                      <a:pt x="23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4" name="Google Shape;3744;p35"/>
              <p:cNvSpPr/>
              <p:nvPr/>
            </p:nvSpPr>
            <p:spPr>
              <a:xfrm>
                <a:off x="278145" y="2072411"/>
                <a:ext cx="15812" cy="10667"/>
              </a:xfrm>
              <a:custGeom>
                <a:avLst/>
                <a:gdLst/>
                <a:ahLst/>
                <a:cxnLst/>
                <a:rect l="l" t="t" r="r" b="b"/>
                <a:pathLst>
                  <a:path w="501" h="338" extrusionOk="0">
                    <a:moveTo>
                      <a:pt x="369" y="1"/>
                    </a:moveTo>
                    <a:cubicBezTo>
                      <a:pt x="280" y="1"/>
                      <a:pt x="200" y="85"/>
                      <a:pt x="119" y="109"/>
                    </a:cubicBezTo>
                    <a:cubicBezTo>
                      <a:pt x="95" y="91"/>
                      <a:pt x="77" y="82"/>
                      <a:pt x="60" y="82"/>
                    </a:cubicBezTo>
                    <a:cubicBezTo>
                      <a:pt x="42" y="82"/>
                      <a:pt x="24" y="91"/>
                      <a:pt x="0" y="109"/>
                    </a:cubicBezTo>
                    <a:cubicBezTo>
                      <a:pt x="41" y="260"/>
                      <a:pt x="75" y="337"/>
                      <a:pt x="142" y="337"/>
                    </a:cubicBezTo>
                    <a:cubicBezTo>
                      <a:pt x="212" y="337"/>
                      <a:pt x="317" y="251"/>
                      <a:pt x="500" y="73"/>
                    </a:cubicBezTo>
                    <a:cubicBezTo>
                      <a:pt x="454" y="20"/>
                      <a:pt x="410" y="1"/>
                      <a:pt x="36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5" name="Google Shape;3745;p35"/>
              <p:cNvSpPr/>
              <p:nvPr/>
            </p:nvSpPr>
            <p:spPr>
              <a:xfrm>
                <a:off x="289033" y="2056316"/>
                <a:ext cx="19188" cy="10320"/>
              </a:xfrm>
              <a:custGeom>
                <a:avLst/>
                <a:gdLst/>
                <a:ahLst/>
                <a:cxnLst/>
                <a:rect l="l" t="t" r="r" b="b"/>
                <a:pathLst>
                  <a:path w="608" h="327" extrusionOk="0">
                    <a:moveTo>
                      <a:pt x="0" y="0"/>
                    </a:moveTo>
                    <a:lnTo>
                      <a:pt x="0" y="0"/>
                    </a:lnTo>
                    <a:cubicBezTo>
                      <a:pt x="76" y="227"/>
                      <a:pt x="168" y="327"/>
                      <a:pt x="277" y="327"/>
                    </a:cubicBezTo>
                    <a:cubicBezTo>
                      <a:pt x="374" y="327"/>
                      <a:pt x="484" y="247"/>
                      <a:pt x="608" y="107"/>
                    </a:cubicBezTo>
                    <a:cubicBezTo>
                      <a:pt x="518" y="107"/>
                      <a:pt x="431" y="118"/>
                      <a:pt x="346" y="118"/>
                    </a:cubicBezTo>
                    <a:cubicBezTo>
                      <a:pt x="227" y="118"/>
                      <a:pt x="111" y="97"/>
                      <a:pt x="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6" name="Google Shape;3746;p35"/>
              <p:cNvSpPr/>
              <p:nvPr/>
            </p:nvSpPr>
            <p:spPr>
              <a:xfrm>
                <a:off x="280765" y="2191578"/>
                <a:ext cx="14675" cy="12813"/>
              </a:xfrm>
              <a:custGeom>
                <a:avLst/>
                <a:gdLst/>
                <a:ahLst/>
                <a:cxnLst/>
                <a:rect l="l" t="t" r="r" b="b"/>
                <a:pathLst>
                  <a:path w="465" h="406" extrusionOk="0">
                    <a:moveTo>
                      <a:pt x="143" y="0"/>
                    </a:moveTo>
                    <a:lnTo>
                      <a:pt x="143" y="0"/>
                    </a:lnTo>
                    <a:cubicBezTo>
                      <a:pt x="0" y="405"/>
                      <a:pt x="274" y="357"/>
                      <a:pt x="465" y="381"/>
                    </a:cubicBezTo>
                    <a:cubicBezTo>
                      <a:pt x="465" y="131"/>
                      <a:pt x="346" y="12"/>
                      <a:pt x="14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7" name="Google Shape;3747;p35"/>
              <p:cNvSpPr/>
              <p:nvPr/>
            </p:nvSpPr>
            <p:spPr>
              <a:xfrm>
                <a:off x="309704" y="2080364"/>
                <a:ext cx="14297" cy="17421"/>
              </a:xfrm>
              <a:custGeom>
                <a:avLst/>
                <a:gdLst/>
                <a:ahLst/>
                <a:cxnLst/>
                <a:rect l="l" t="t" r="r" b="b"/>
                <a:pathLst>
                  <a:path w="453" h="552" extrusionOk="0">
                    <a:moveTo>
                      <a:pt x="238" y="0"/>
                    </a:moveTo>
                    <a:lnTo>
                      <a:pt x="238" y="0"/>
                    </a:lnTo>
                    <a:cubicBezTo>
                      <a:pt x="119" y="36"/>
                      <a:pt x="36" y="119"/>
                      <a:pt x="0" y="250"/>
                    </a:cubicBezTo>
                    <a:cubicBezTo>
                      <a:pt x="116" y="289"/>
                      <a:pt x="91" y="552"/>
                      <a:pt x="215" y="552"/>
                    </a:cubicBezTo>
                    <a:cubicBezTo>
                      <a:pt x="245" y="552"/>
                      <a:pt x="283" y="537"/>
                      <a:pt x="334" y="500"/>
                    </a:cubicBezTo>
                    <a:lnTo>
                      <a:pt x="453" y="381"/>
                    </a:lnTo>
                    <a:cubicBezTo>
                      <a:pt x="381" y="250"/>
                      <a:pt x="215" y="191"/>
                      <a:pt x="23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8" name="Google Shape;3748;p35"/>
              <p:cNvSpPr/>
              <p:nvPr/>
            </p:nvSpPr>
            <p:spPr>
              <a:xfrm>
                <a:off x="313839" y="2149068"/>
                <a:ext cx="16916" cy="14739"/>
              </a:xfrm>
              <a:custGeom>
                <a:avLst/>
                <a:gdLst/>
                <a:ahLst/>
                <a:cxnLst/>
                <a:rect l="l" t="t" r="r" b="b"/>
                <a:pathLst>
                  <a:path w="536" h="467" extrusionOk="0">
                    <a:moveTo>
                      <a:pt x="246" y="0"/>
                    </a:moveTo>
                    <a:cubicBezTo>
                      <a:pt x="225" y="0"/>
                      <a:pt x="203" y="8"/>
                      <a:pt x="179" y="26"/>
                    </a:cubicBezTo>
                    <a:cubicBezTo>
                      <a:pt x="0" y="145"/>
                      <a:pt x="381" y="300"/>
                      <a:pt x="203" y="466"/>
                    </a:cubicBezTo>
                    <a:cubicBezTo>
                      <a:pt x="369" y="466"/>
                      <a:pt x="524" y="466"/>
                      <a:pt x="536" y="216"/>
                    </a:cubicBezTo>
                    <a:cubicBezTo>
                      <a:pt x="427" y="186"/>
                      <a:pt x="351" y="0"/>
                      <a:pt x="24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9" name="Google Shape;3749;p35"/>
              <p:cNvSpPr/>
              <p:nvPr/>
            </p:nvSpPr>
            <p:spPr>
              <a:xfrm>
                <a:off x="257474" y="2127229"/>
                <a:ext cx="12056" cy="11172"/>
              </a:xfrm>
              <a:custGeom>
                <a:avLst/>
                <a:gdLst/>
                <a:ahLst/>
                <a:cxnLst/>
                <a:rect l="l" t="t" r="r" b="b"/>
                <a:pathLst>
                  <a:path w="382" h="354" extrusionOk="0">
                    <a:moveTo>
                      <a:pt x="110" y="0"/>
                    </a:moveTo>
                    <a:cubicBezTo>
                      <a:pt x="40" y="0"/>
                      <a:pt x="0" y="108"/>
                      <a:pt x="0" y="206"/>
                    </a:cubicBezTo>
                    <a:cubicBezTo>
                      <a:pt x="0" y="297"/>
                      <a:pt x="35" y="353"/>
                      <a:pt x="105" y="353"/>
                    </a:cubicBezTo>
                    <a:cubicBezTo>
                      <a:pt x="126" y="353"/>
                      <a:pt x="151" y="348"/>
                      <a:pt x="179" y="337"/>
                    </a:cubicBezTo>
                    <a:cubicBezTo>
                      <a:pt x="226" y="277"/>
                      <a:pt x="381" y="325"/>
                      <a:pt x="322" y="182"/>
                    </a:cubicBezTo>
                    <a:cubicBezTo>
                      <a:pt x="298" y="99"/>
                      <a:pt x="203" y="15"/>
                      <a:pt x="131" y="3"/>
                    </a:cubicBezTo>
                    <a:cubicBezTo>
                      <a:pt x="124" y="1"/>
                      <a:pt x="117" y="0"/>
                      <a:pt x="11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0" name="Google Shape;3750;p35"/>
              <p:cNvSpPr/>
              <p:nvPr/>
            </p:nvSpPr>
            <p:spPr>
              <a:xfrm>
                <a:off x="330376" y="2139727"/>
                <a:ext cx="15054" cy="12214"/>
              </a:xfrm>
              <a:custGeom>
                <a:avLst/>
                <a:gdLst/>
                <a:ahLst/>
                <a:cxnLst/>
                <a:rect l="l" t="t" r="r" b="b"/>
                <a:pathLst>
                  <a:path w="477" h="387" extrusionOk="0">
                    <a:moveTo>
                      <a:pt x="357" y="0"/>
                    </a:moveTo>
                    <a:cubicBezTo>
                      <a:pt x="214" y="107"/>
                      <a:pt x="0" y="107"/>
                      <a:pt x="12" y="381"/>
                    </a:cubicBezTo>
                    <a:cubicBezTo>
                      <a:pt x="43" y="385"/>
                      <a:pt x="72" y="387"/>
                      <a:pt x="101" y="387"/>
                    </a:cubicBezTo>
                    <a:cubicBezTo>
                      <a:pt x="263" y="387"/>
                      <a:pt x="395" y="325"/>
                      <a:pt x="476" y="143"/>
                    </a:cubicBezTo>
                    <a:cubicBezTo>
                      <a:pt x="441" y="95"/>
                      <a:pt x="393" y="48"/>
                      <a:pt x="35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1" name="Google Shape;3751;p35"/>
              <p:cNvSpPr/>
              <p:nvPr/>
            </p:nvSpPr>
            <p:spPr>
              <a:xfrm>
                <a:off x="255581" y="2105737"/>
                <a:ext cx="11677" cy="9279"/>
              </a:xfrm>
              <a:custGeom>
                <a:avLst/>
                <a:gdLst/>
                <a:ahLst/>
                <a:cxnLst/>
                <a:rect l="l" t="t" r="r" b="b"/>
                <a:pathLst>
                  <a:path w="370" h="294" extrusionOk="0">
                    <a:moveTo>
                      <a:pt x="109" y="0"/>
                    </a:moveTo>
                    <a:cubicBezTo>
                      <a:pt x="47" y="0"/>
                      <a:pt x="11" y="57"/>
                      <a:pt x="1" y="149"/>
                    </a:cubicBezTo>
                    <a:cubicBezTo>
                      <a:pt x="43" y="253"/>
                      <a:pt x="103" y="294"/>
                      <a:pt x="182" y="294"/>
                    </a:cubicBezTo>
                    <a:cubicBezTo>
                      <a:pt x="193" y="294"/>
                      <a:pt x="204" y="293"/>
                      <a:pt x="215" y="291"/>
                    </a:cubicBezTo>
                    <a:cubicBezTo>
                      <a:pt x="298" y="291"/>
                      <a:pt x="370" y="232"/>
                      <a:pt x="322" y="149"/>
                    </a:cubicBezTo>
                    <a:cubicBezTo>
                      <a:pt x="298" y="89"/>
                      <a:pt x="203" y="41"/>
                      <a:pt x="144" y="6"/>
                    </a:cubicBezTo>
                    <a:cubicBezTo>
                      <a:pt x="131" y="2"/>
                      <a:pt x="120" y="0"/>
                      <a:pt x="10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2" name="Google Shape;3752;p35"/>
              <p:cNvSpPr/>
              <p:nvPr/>
            </p:nvSpPr>
            <p:spPr>
              <a:xfrm>
                <a:off x="341642" y="2016267"/>
                <a:ext cx="13539" cy="12245"/>
              </a:xfrm>
              <a:custGeom>
                <a:avLst/>
                <a:gdLst/>
                <a:ahLst/>
                <a:cxnLst/>
                <a:rect l="l" t="t" r="r" b="b"/>
                <a:pathLst>
                  <a:path w="429" h="388" extrusionOk="0">
                    <a:moveTo>
                      <a:pt x="78" y="1"/>
                    </a:moveTo>
                    <a:cubicBezTo>
                      <a:pt x="52" y="1"/>
                      <a:pt x="26" y="3"/>
                      <a:pt x="0" y="7"/>
                    </a:cubicBezTo>
                    <a:lnTo>
                      <a:pt x="0" y="138"/>
                    </a:lnTo>
                    <a:cubicBezTo>
                      <a:pt x="60" y="293"/>
                      <a:pt x="179" y="388"/>
                      <a:pt x="322" y="388"/>
                    </a:cubicBezTo>
                    <a:cubicBezTo>
                      <a:pt x="417" y="328"/>
                      <a:pt x="429" y="233"/>
                      <a:pt x="429" y="138"/>
                    </a:cubicBezTo>
                    <a:cubicBezTo>
                      <a:pt x="320" y="49"/>
                      <a:pt x="203" y="1"/>
                      <a:pt x="7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3" name="Google Shape;3753;p35"/>
              <p:cNvSpPr/>
              <p:nvPr/>
            </p:nvSpPr>
            <p:spPr>
              <a:xfrm>
                <a:off x="338265" y="2020244"/>
                <a:ext cx="13918" cy="10951"/>
              </a:xfrm>
              <a:custGeom>
                <a:avLst/>
                <a:gdLst/>
                <a:ahLst/>
                <a:cxnLst/>
                <a:rect l="l" t="t" r="r" b="b"/>
                <a:pathLst>
                  <a:path w="441" h="347" extrusionOk="0">
                    <a:moveTo>
                      <a:pt x="119" y="0"/>
                    </a:moveTo>
                    <a:cubicBezTo>
                      <a:pt x="72" y="36"/>
                      <a:pt x="24" y="83"/>
                      <a:pt x="0" y="131"/>
                    </a:cubicBezTo>
                    <a:cubicBezTo>
                      <a:pt x="91" y="213"/>
                      <a:pt x="170" y="347"/>
                      <a:pt x="277" y="347"/>
                    </a:cubicBezTo>
                    <a:cubicBezTo>
                      <a:pt x="325" y="347"/>
                      <a:pt x="378" y="320"/>
                      <a:pt x="441" y="250"/>
                    </a:cubicBezTo>
                    <a:cubicBezTo>
                      <a:pt x="322" y="179"/>
                      <a:pt x="226" y="83"/>
                      <a:pt x="11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4" name="Google Shape;3754;p35"/>
              <p:cNvSpPr/>
              <p:nvPr/>
            </p:nvSpPr>
            <p:spPr>
              <a:xfrm>
                <a:off x="271360" y="2067582"/>
                <a:ext cx="10573" cy="8300"/>
              </a:xfrm>
              <a:custGeom>
                <a:avLst/>
                <a:gdLst/>
                <a:ahLst/>
                <a:cxnLst/>
                <a:rect l="l" t="t" r="r" b="b"/>
                <a:pathLst>
                  <a:path w="335" h="263" extrusionOk="0">
                    <a:moveTo>
                      <a:pt x="334" y="12"/>
                    </a:moveTo>
                    <a:cubicBezTo>
                      <a:pt x="215" y="24"/>
                      <a:pt x="84" y="0"/>
                      <a:pt x="1" y="143"/>
                    </a:cubicBezTo>
                    <a:cubicBezTo>
                      <a:pt x="48" y="238"/>
                      <a:pt x="144" y="262"/>
                      <a:pt x="227" y="262"/>
                    </a:cubicBezTo>
                    <a:lnTo>
                      <a:pt x="334" y="262"/>
                    </a:lnTo>
                    <a:lnTo>
                      <a:pt x="334" y="12"/>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5" name="Google Shape;3755;p35"/>
              <p:cNvSpPr/>
              <p:nvPr/>
            </p:nvSpPr>
            <p:spPr>
              <a:xfrm>
                <a:off x="323590" y="2107410"/>
                <a:ext cx="10920" cy="12435"/>
              </a:xfrm>
              <a:custGeom>
                <a:avLst/>
                <a:gdLst/>
                <a:ahLst/>
                <a:cxnLst/>
                <a:rect l="l" t="t" r="r" b="b"/>
                <a:pathLst>
                  <a:path w="346" h="394" extrusionOk="0">
                    <a:moveTo>
                      <a:pt x="1" y="0"/>
                    </a:moveTo>
                    <a:cubicBezTo>
                      <a:pt x="1" y="274"/>
                      <a:pt x="191" y="298"/>
                      <a:pt x="346" y="393"/>
                    </a:cubicBezTo>
                    <a:cubicBezTo>
                      <a:pt x="334" y="155"/>
                      <a:pt x="227" y="36"/>
                      <a:pt x="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6" name="Google Shape;3756;p35"/>
              <p:cNvSpPr/>
              <p:nvPr/>
            </p:nvSpPr>
            <p:spPr>
              <a:xfrm>
                <a:off x="309136" y="2167530"/>
                <a:ext cx="8111" cy="15843"/>
              </a:xfrm>
              <a:custGeom>
                <a:avLst/>
                <a:gdLst/>
                <a:ahLst/>
                <a:cxnLst/>
                <a:rect l="l" t="t" r="r" b="b"/>
                <a:pathLst>
                  <a:path w="257" h="502" extrusionOk="0">
                    <a:moveTo>
                      <a:pt x="256" y="0"/>
                    </a:moveTo>
                    <a:cubicBezTo>
                      <a:pt x="173" y="48"/>
                      <a:pt x="102" y="96"/>
                      <a:pt x="30" y="107"/>
                    </a:cubicBezTo>
                    <a:lnTo>
                      <a:pt x="30" y="238"/>
                    </a:lnTo>
                    <a:cubicBezTo>
                      <a:pt x="1" y="414"/>
                      <a:pt x="35" y="501"/>
                      <a:pt x="160" y="501"/>
                    </a:cubicBezTo>
                    <a:cubicBezTo>
                      <a:pt x="187" y="501"/>
                      <a:pt x="220" y="497"/>
                      <a:pt x="256" y="488"/>
                    </a:cubicBezTo>
                    <a:lnTo>
                      <a:pt x="256" y="119"/>
                    </a:lnTo>
                    <a:lnTo>
                      <a:pt x="25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7" name="Google Shape;3757;p35"/>
              <p:cNvSpPr/>
              <p:nvPr/>
            </p:nvSpPr>
            <p:spPr>
              <a:xfrm>
                <a:off x="369824" y="1980763"/>
                <a:ext cx="36105" cy="30361"/>
              </a:xfrm>
              <a:custGeom>
                <a:avLst/>
                <a:gdLst/>
                <a:ahLst/>
                <a:cxnLst/>
                <a:rect l="l" t="t" r="r" b="b"/>
                <a:pathLst>
                  <a:path w="1144" h="962" extrusionOk="0">
                    <a:moveTo>
                      <a:pt x="893" y="1"/>
                    </a:moveTo>
                    <a:cubicBezTo>
                      <a:pt x="631" y="251"/>
                      <a:pt x="250" y="96"/>
                      <a:pt x="0" y="370"/>
                    </a:cubicBezTo>
                    <a:cubicBezTo>
                      <a:pt x="24" y="418"/>
                      <a:pt x="72" y="441"/>
                      <a:pt x="95" y="489"/>
                    </a:cubicBezTo>
                    <a:cubicBezTo>
                      <a:pt x="155" y="620"/>
                      <a:pt x="250" y="739"/>
                      <a:pt x="322" y="870"/>
                    </a:cubicBezTo>
                    <a:cubicBezTo>
                      <a:pt x="402" y="936"/>
                      <a:pt x="469" y="962"/>
                      <a:pt x="529" y="962"/>
                    </a:cubicBezTo>
                    <a:cubicBezTo>
                      <a:pt x="718" y="962"/>
                      <a:pt x="826" y="701"/>
                      <a:pt x="988" y="620"/>
                    </a:cubicBezTo>
                    <a:cubicBezTo>
                      <a:pt x="1143" y="370"/>
                      <a:pt x="1024" y="191"/>
                      <a:pt x="89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8" name="Google Shape;3758;p35"/>
              <p:cNvSpPr/>
              <p:nvPr/>
            </p:nvSpPr>
            <p:spPr>
              <a:xfrm>
                <a:off x="398007" y="1980038"/>
                <a:ext cx="31213" cy="20325"/>
              </a:xfrm>
              <a:custGeom>
                <a:avLst/>
                <a:gdLst/>
                <a:ahLst/>
                <a:cxnLst/>
                <a:rect l="l" t="t" r="r" b="b"/>
                <a:pathLst>
                  <a:path w="989" h="644" extrusionOk="0">
                    <a:moveTo>
                      <a:pt x="214" y="0"/>
                    </a:moveTo>
                    <a:cubicBezTo>
                      <a:pt x="143" y="24"/>
                      <a:pt x="72" y="24"/>
                      <a:pt x="0" y="24"/>
                    </a:cubicBezTo>
                    <a:cubicBezTo>
                      <a:pt x="24" y="226"/>
                      <a:pt x="72" y="441"/>
                      <a:pt x="95" y="643"/>
                    </a:cubicBezTo>
                    <a:cubicBezTo>
                      <a:pt x="369" y="417"/>
                      <a:pt x="691" y="393"/>
                      <a:pt x="988" y="262"/>
                    </a:cubicBezTo>
                    <a:cubicBezTo>
                      <a:pt x="738" y="143"/>
                      <a:pt x="441" y="202"/>
                      <a:pt x="21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9" name="Google Shape;3759;p35"/>
              <p:cNvSpPr/>
              <p:nvPr/>
            </p:nvSpPr>
            <p:spPr>
              <a:xfrm>
                <a:off x="372823" y="2116057"/>
                <a:ext cx="20703" cy="31592"/>
              </a:xfrm>
              <a:custGeom>
                <a:avLst/>
                <a:gdLst/>
                <a:ahLst/>
                <a:cxnLst/>
                <a:rect l="l" t="t" r="r" b="b"/>
                <a:pathLst>
                  <a:path w="656" h="1001" extrusionOk="0">
                    <a:moveTo>
                      <a:pt x="0" y="0"/>
                    </a:moveTo>
                    <a:cubicBezTo>
                      <a:pt x="0" y="476"/>
                      <a:pt x="0" y="929"/>
                      <a:pt x="560" y="1000"/>
                    </a:cubicBezTo>
                    <a:lnTo>
                      <a:pt x="560" y="869"/>
                    </a:lnTo>
                    <a:cubicBezTo>
                      <a:pt x="655" y="595"/>
                      <a:pt x="358" y="476"/>
                      <a:pt x="334" y="250"/>
                    </a:cubicBezTo>
                    <a:cubicBezTo>
                      <a:pt x="227" y="155"/>
                      <a:pt x="108" y="83"/>
                      <a:pt x="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0" name="Google Shape;3760;p35"/>
              <p:cNvSpPr/>
              <p:nvPr/>
            </p:nvSpPr>
            <p:spPr>
              <a:xfrm>
                <a:off x="296923" y="2175420"/>
                <a:ext cx="27078" cy="16253"/>
              </a:xfrm>
              <a:custGeom>
                <a:avLst/>
                <a:gdLst/>
                <a:ahLst/>
                <a:cxnLst/>
                <a:rect l="l" t="t" r="r" b="b"/>
                <a:pathLst>
                  <a:path w="858" h="515" extrusionOk="0">
                    <a:moveTo>
                      <a:pt x="417" y="0"/>
                    </a:moveTo>
                    <a:lnTo>
                      <a:pt x="417" y="0"/>
                    </a:lnTo>
                    <a:cubicBezTo>
                      <a:pt x="0" y="298"/>
                      <a:pt x="489" y="346"/>
                      <a:pt x="536" y="512"/>
                    </a:cubicBezTo>
                    <a:cubicBezTo>
                      <a:pt x="547" y="511"/>
                      <a:pt x="559" y="511"/>
                      <a:pt x="570" y="511"/>
                    </a:cubicBezTo>
                    <a:cubicBezTo>
                      <a:pt x="605" y="511"/>
                      <a:pt x="641" y="515"/>
                      <a:pt x="675" y="515"/>
                    </a:cubicBezTo>
                    <a:cubicBezTo>
                      <a:pt x="738" y="515"/>
                      <a:pt x="794" y="500"/>
                      <a:pt x="822" y="417"/>
                    </a:cubicBezTo>
                    <a:cubicBezTo>
                      <a:pt x="858" y="274"/>
                      <a:pt x="655" y="381"/>
                      <a:pt x="643" y="262"/>
                    </a:cubicBezTo>
                    <a:cubicBezTo>
                      <a:pt x="536" y="215"/>
                      <a:pt x="465" y="119"/>
                      <a:pt x="41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1" name="Google Shape;3761;p35"/>
              <p:cNvSpPr/>
              <p:nvPr/>
            </p:nvSpPr>
            <p:spPr>
              <a:xfrm>
                <a:off x="351015" y="2176398"/>
                <a:ext cx="18841" cy="12087"/>
              </a:xfrm>
              <a:custGeom>
                <a:avLst/>
                <a:gdLst/>
                <a:ahLst/>
                <a:cxnLst/>
                <a:rect l="l" t="t" r="r" b="b"/>
                <a:pathLst>
                  <a:path w="597" h="383" extrusionOk="0">
                    <a:moveTo>
                      <a:pt x="462" y="0"/>
                    </a:moveTo>
                    <a:cubicBezTo>
                      <a:pt x="399" y="0"/>
                      <a:pt x="326" y="73"/>
                      <a:pt x="263" y="88"/>
                    </a:cubicBezTo>
                    <a:cubicBezTo>
                      <a:pt x="132" y="112"/>
                      <a:pt x="25" y="148"/>
                      <a:pt x="1" y="291"/>
                    </a:cubicBezTo>
                    <a:cubicBezTo>
                      <a:pt x="13" y="303"/>
                      <a:pt x="25" y="327"/>
                      <a:pt x="37" y="350"/>
                    </a:cubicBezTo>
                    <a:cubicBezTo>
                      <a:pt x="127" y="359"/>
                      <a:pt x="231" y="382"/>
                      <a:pt x="328" y="382"/>
                    </a:cubicBezTo>
                    <a:cubicBezTo>
                      <a:pt x="359" y="382"/>
                      <a:pt x="389" y="380"/>
                      <a:pt x="418" y="374"/>
                    </a:cubicBezTo>
                    <a:cubicBezTo>
                      <a:pt x="513" y="350"/>
                      <a:pt x="596" y="184"/>
                      <a:pt x="549" y="76"/>
                    </a:cubicBezTo>
                    <a:cubicBezTo>
                      <a:pt x="524" y="20"/>
                      <a:pt x="494" y="0"/>
                      <a:pt x="46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2" name="Google Shape;3762;p35"/>
              <p:cNvSpPr/>
              <p:nvPr/>
            </p:nvSpPr>
            <p:spPr>
              <a:xfrm>
                <a:off x="340538" y="2180690"/>
                <a:ext cx="11646" cy="10951"/>
              </a:xfrm>
              <a:custGeom>
                <a:avLst/>
                <a:gdLst/>
                <a:ahLst/>
                <a:cxnLst/>
                <a:rect l="l" t="t" r="r" b="b"/>
                <a:pathLst>
                  <a:path w="369" h="347" extrusionOk="0">
                    <a:moveTo>
                      <a:pt x="68" y="0"/>
                    </a:moveTo>
                    <a:cubicBezTo>
                      <a:pt x="41" y="0"/>
                      <a:pt x="19" y="24"/>
                      <a:pt x="11" y="95"/>
                    </a:cubicBezTo>
                    <a:cubicBezTo>
                      <a:pt x="1" y="290"/>
                      <a:pt x="157" y="347"/>
                      <a:pt x="319" y="347"/>
                    </a:cubicBezTo>
                    <a:cubicBezTo>
                      <a:pt x="336" y="347"/>
                      <a:pt x="352" y="346"/>
                      <a:pt x="369" y="345"/>
                    </a:cubicBezTo>
                    <a:lnTo>
                      <a:pt x="369" y="226"/>
                    </a:lnTo>
                    <a:cubicBezTo>
                      <a:pt x="333" y="167"/>
                      <a:pt x="309" y="95"/>
                      <a:pt x="250" y="95"/>
                    </a:cubicBezTo>
                    <a:cubicBezTo>
                      <a:pt x="202" y="95"/>
                      <a:pt x="123" y="0"/>
                      <a:pt x="6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3" name="Google Shape;3763;p35"/>
              <p:cNvSpPr/>
              <p:nvPr/>
            </p:nvSpPr>
            <p:spPr>
              <a:xfrm>
                <a:off x="351773" y="2191957"/>
                <a:ext cx="14328" cy="11677"/>
              </a:xfrm>
              <a:custGeom>
                <a:avLst/>
                <a:gdLst/>
                <a:ahLst/>
                <a:cxnLst/>
                <a:rect l="l" t="t" r="r" b="b"/>
                <a:pathLst>
                  <a:path w="454" h="370" extrusionOk="0">
                    <a:moveTo>
                      <a:pt x="1" y="0"/>
                    </a:moveTo>
                    <a:lnTo>
                      <a:pt x="1" y="238"/>
                    </a:lnTo>
                    <a:lnTo>
                      <a:pt x="453" y="369"/>
                    </a:lnTo>
                    <a:cubicBezTo>
                      <a:pt x="370" y="131"/>
                      <a:pt x="167" y="95"/>
                      <a:pt x="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4" name="Google Shape;3764;p35"/>
              <p:cNvSpPr/>
              <p:nvPr/>
            </p:nvSpPr>
            <p:spPr>
              <a:xfrm>
                <a:off x="348017" y="2176461"/>
                <a:ext cx="10920" cy="11393"/>
              </a:xfrm>
              <a:custGeom>
                <a:avLst/>
                <a:gdLst/>
                <a:ahLst/>
                <a:cxnLst/>
                <a:rect l="l" t="t" r="r" b="b"/>
                <a:pathLst>
                  <a:path w="346" h="361" extrusionOk="0">
                    <a:moveTo>
                      <a:pt x="204" y="1"/>
                    </a:moveTo>
                    <a:cubicBezTo>
                      <a:pt x="116" y="1"/>
                      <a:pt x="67" y="130"/>
                      <a:pt x="1" y="229"/>
                    </a:cubicBezTo>
                    <a:cubicBezTo>
                      <a:pt x="48" y="265"/>
                      <a:pt x="72" y="313"/>
                      <a:pt x="120" y="360"/>
                    </a:cubicBezTo>
                    <a:lnTo>
                      <a:pt x="346" y="86"/>
                    </a:lnTo>
                    <a:cubicBezTo>
                      <a:pt x="288" y="25"/>
                      <a:pt x="243" y="1"/>
                      <a:pt x="20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5" name="Google Shape;3765;p35"/>
              <p:cNvSpPr/>
              <p:nvPr/>
            </p:nvSpPr>
            <p:spPr>
              <a:xfrm>
                <a:off x="379955" y="2123947"/>
                <a:ext cx="30487" cy="20325"/>
              </a:xfrm>
              <a:custGeom>
                <a:avLst/>
                <a:gdLst/>
                <a:ahLst/>
                <a:cxnLst/>
                <a:rect l="l" t="t" r="r" b="b"/>
                <a:pathLst>
                  <a:path w="966" h="644" extrusionOk="0">
                    <a:moveTo>
                      <a:pt x="120" y="0"/>
                    </a:moveTo>
                    <a:cubicBezTo>
                      <a:pt x="1" y="298"/>
                      <a:pt x="334" y="381"/>
                      <a:pt x="346" y="619"/>
                    </a:cubicBezTo>
                    <a:cubicBezTo>
                      <a:pt x="370" y="619"/>
                      <a:pt x="405" y="619"/>
                      <a:pt x="453" y="643"/>
                    </a:cubicBezTo>
                    <a:cubicBezTo>
                      <a:pt x="572" y="607"/>
                      <a:pt x="667" y="584"/>
                      <a:pt x="775" y="500"/>
                    </a:cubicBezTo>
                    <a:lnTo>
                      <a:pt x="894" y="500"/>
                    </a:lnTo>
                    <a:cubicBezTo>
                      <a:pt x="965" y="179"/>
                      <a:pt x="703" y="143"/>
                      <a:pt x="57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6" name="Google Shape;3766;p35"/>
              <p:cNvSpPr/>
              <p:nvPr/>
            </p:nvSpPr>
            <p:spPr>
              <a:xfrm>
                <a:off x="408768" y="2144176"/>
                <a:ext cx="12182" cy="10509"/>
              </a:xfrm>
              <a:custGeom>
                <a:avLst/>
                <a:gdLst/>
                <a:ahLst/>
                <a:cxnLst/>
                <a:rect l="l" t="t" r="r" b="b"/>
                <a:pathLst>
                  <a:path w="386" h="333" extrusionOk="0">
                    <a:moveTo>
                      <a:pt x="277" y="1"/>
                    </a:moveTo>
                    <a:cubicBezTo>
                      <a:pt x="261" y="1"/>
                      <a:pt x="245" y="5"/>
                      <a:pt x="231" y="14"/>
                    </a:cubicBezTo>
                    <a:cubicBezTo>
                      <a:pt x="159" y="38"/>
                      <a:pt x="88" y="121"/>
                      <a:pt x="40" y="193"/>
                    </a:cubicBezTo>
                    <a:cubicBezTo>
                      <a:pt x="0" y="262"/>
                      <a:pt x="52" y="332"/>
                      <a:pt x="112" y="332"/>
                    </a:cubicBezTo>
                    <a:cubicBezTo>
                      <a:pt x="124" y="332"/>
                      <a:pt x="136" y="329"/>
                      <a:pt x="147" y="324"/>
                    </a:cubicBezTo>
                    <a:cubicBezTo>
                      <a:pt x="231" y="276"/>
                      <a:pt x="350" y="276"/>
                      <a:pt x="385" y="133"/>
                    </a:cubicBezTo>
                    <a:cubicBezTo>
                      <a:pt x="376" y="43"/>
                      <a:pt x="327" y="1"/>
                      <a:pt x="27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7" name="Google Shape;3767;p35"/>
              <p:cNvSpPr/>
              <p:nvPr/>
            </p:nvSpPr>
            <p:spPr>
              <a:xfrm>
                <a:off x="394251" y="2137801"/>
                <a:ext cx="10162" cy="9784"/>
              </a:xfrm>
              <a:custGeom>
                <a:avLst/>
                <a:gdLst/>
                <a:ahLst/>
                <a:cxnLst/>
                <a:rect l="l" t="t" r="r" b="b"/>
                <a:pathLst>
                  <a:path w="322" h="310" extrusionOk="0">
                    <a:moveTo>
                      <a:pt x="175" y="1"/>
                    </a:moveTo>
                    <a:cubicBezTo>
                      <a:pt x="99" y="1"/>
                      <a:pt x="38" y="53"/>
                      <a:pt x="0" y="180"/>
                    </a:cubicBezTo>
                    <a:cubicBezTo>
                      <a:pt x="73" y="267"/>
                      <a:pt x="131" y="309"/>
                      <a:pt x="179" y="309"/>
                    </a:cubicBezTo>
                    <a:cubicBezTo>
                      <a:pt x="248" y="309"/>
                      <a:pt x="293" y="219"/>
                      <a:pt x="322" y="49"/>
                    </a:cubicBezTo>
                    <a:cubicBezTo>
                      <a:pt x="269" y="19"/>
                      <a:pt x="219" y="1"/>
                      <a:pt x="17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8" name="Google Shape;3768;p35"/>
              <p:cNvSpPr/>
              <p:nvPr/>
            </p:nvSpPr>
            <p:spPr>
              <a:xfrm>
                <a:off x="422781" y="2155506"/>
                <a:ext cx="20325" cy="12056"/>
              </a:xfrm>
              <a:custGeom>
                <a:avLst/>
                <a:gdLst/>
                <a:ahLst/>
                <a:cxnLst/>
                <a:rect l="l" t="t" r="r" b="b"/>
                <a:pathLst>
                  <a:path w="644" h="382" extrusionOk="0">
                    <a:moveTo>
                      <a:pt x="311" y="0"/>
                    </a:moveTo>
                    <a:lnTo>
                      <a:pt x="311" y="0"/>
                    </a:lnTo>
                    <a:cubicBezTo>
                      <a:pt x="203" y="96"/>
                      <a:pt x="1" y="155"/>
                      <a:pt x="203" y="381"/>
                    </a:cubicBezTo>
                    <a:cubicBezTo>
                      <a:pt x="191" y="238"/>
                      <a:pt x="644" y="250"/>
                      <a:pt x="31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9" name="Google Shape;3769;p35"/>
              <p:cNvSpPr/>
              <p:nvPr/>
            </p:nvSpPr>
            <p:spPr>
              <a:xfrm>
                <a:off x="374685" y="2048426"/>
                <a:ext cx="43995" cy="31718"/>
              </a:xfrm>
              <a:custGeom>
                <a:avLst/>
                <a:gdLst/>
                <a:ahLst/>
                <a:cxnLst/>
                <a:rect l="l" t="t" r="r" b="b"/>
                <a:pathLst>
                  <a:path w="1394" h="1005" extrusionOk="0">
                    <a:moveTo>
                      <a:pt x="513" y="0"/>
                    </a:moveTo>
                    <a:cubicBezTo>
                      <a:pt x="394" y="36"/>
                      <a:pt x="287" y="71"/>
                      <a:pt x="168" y="119"/>
                    </a:cubicBezTo>
                    <a:cubicBezTo>
                      <a:pt x="1" y="369"/>
                      <a:pt x="180" y="619"/>
                      <a:pt x="156" y="857"/>
                    </a:cubicBezTo>
                    <a:cubicBezTo>
                      <a:pt x="203" y="905"/>
                      <a:pt x="227" y="953"/>
                      <a:pt x="275" y="988"/>
                    </a:cubicBezTo>
                    <a:cubicBezTo>
                      <a:pt x="365" y="999"/>
                      <a:pt x="453" y="1005"/>
                      <a:pt x="540" y="1005"/>
                    </a:cubicBezTo>
                    <a:cubicBezTo>
                      <a:pt x="842" y="1005"/>
                      <a:pt x="1125" y="933"/>
                      <a:pt x="1394" y="738"/>
                    </a:cubicBezTo>
                    <a:cubicBezTo>
                      <a:pt x="1251" y="262"/>
                      <a:pt x="823" y="214"/>
                      <a:pt x="51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0" name="Google Shape;3770;p35"/>
              <p:cNvSpPr/>
              <p:nvPr/>
            </p:nvSpPr>
            <p:spPr>
              <a:xfrm>
                <a:off x="425053" y="2057957"/>
                <a:ext cx="6028" cy="14170"/>
              </a:xfrm>
              <a:custGeom>
                <a:avLst/>
                <a:gdLst/>
                <a:ahLst/>
                <a:cxnLst/>
                <a:rect l="l" t="t" r="r" b="b"/>
                <a:pathLst>
                  <a:path w="191" h="449" extrusionOk="0">
                    <a:moveTo>
                      <a:pt x="153" y="1"/>
                    </a:moveTo>
                    <a:cubicBezTo>
                      <a:pt x="125" y="1"/>
                      <a:pt x="83" y="29"/>
                      <a:pt x="60" y="67"/>
                    </a:cubicBezTo>
                    <a:cubicBezTo>
                      <a:pt x="0" y="210"/>
                      <a:pt x="0" y="353"/>
                      <a:pt x="131" y="448"/>
                    </a:cubicBezTo>
                    <a:lnTo>
                      <a:pt x="131" y="329"/>
                    </a:lnTo>
                    <a:cubicBezTo>
                      <a:pt x="143" y="234"/>
                      <a:pt x="191" y="127"/>
                      <a:pt x="179" y="31"/>
                    </a:cubicBezTo>
                    <a:cubicBezTo>
                      <a:pt x="179" y="10"/>
                      <a:pt x="168" y="1"/>
                      <a:pt x="15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1" name="Google Shape;3771;p35"/>
              <p:cNvSpPr/>
              <p:nvPr/>
            </p:nvSpPr>
            <p:spPr>
              <a:xfrm>
                <a:off x="398385" y="2090053"/>
                <a:ext cx="7543" cy="9878"/>
              </a:xfrm>
              <a:custGeom>
                <a:avLst/>
                <a:gdLst/>
                <a:ahLst/>
                <a:cxnLst/>
                <a:rect l="l" t="t" r="r" b="b"/>
                <a:pathLst>
                  <a:path w="239" h="313" extrusionOk="0">
                    <a:moveTo>
                      <a:pt x="76" y="0"/>
                    </a:moveTo>
                    <a:cubicBezTo>
                      <a:pt x="56" y="0"/>
                      <a:pt x="12" y="30"/>
                      <a:pt x="12" y="50"/>
                    </a:cubicBezTo>
                    <a:cubicBezTo>
                      <a:pt x="0" y="193"/>
                      <a:pt x="107" y="253"/>
                      <a:pt x="191" y="312"/>
                    </a:cubicBezTo>
                    <a:cubicBezTo>
                      <a:pt x="179" y="193"/>
                      <a:pt x="238" y="62"/>
                      <a:pt x="83" y="3"/>
                    </a:cubicBezTo>
                    <a:cubicBezTo>
                      <a:pt x="82" y="1"/>
                      <a:pt x="79" y="0"/>
                      <a:pt x="7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2" name="Google Shape;3772;p35"/>
              <p:cNvSpPr/>
              <p:nvPr/>
            </p:nvSpPr>
            <p:spPr>
              <a:xfrm>
                <a:off x="439507" y="2099047"/>
                <a:ext cx="10383" cy="12529"/>
              </a:xfrm>
              <a:custGeom>
                <a:avLst/>
                <a:gdLst/>
                <a:ahLst/>
                <a:cxnLst/>
                <a:rect l="l" t="t" r="r" b="b"/>
                <a:pathLst>
                  <a:path w="329" h="397" extrusionOk="0">
                    <a:moveTo>
                      <a:pt x="196" y="0"/>
                    </a:moveTo>
                    <a:cubicBezTo>
                      <a:pt x="0" y="0"/>
                      <a:pt x="175" y="294"/>
                      <a:pt x="114" y="396"/>
                    </a:cubicBezTo>
                    <a:cubicBezTo>
                      <a:pt x="185" y="277"/>
                      <a:pt x="257" y="146"/>
                      <a:pt x="328" y="27"/>
                    </a:cubicBezTo>
                    <a:cubicBezTo>
                      <a:pt x="272" y="8"/>
                      <a:pt x="229" y="0"/>
                      <a:pt x="19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3" name="Google Shape;3773;p35"/>
              <p:cNvSpPr/>
              <p:nvPr/>
            </p:nvSpPr>
            <p:spPr>
              <a:xfrm>
                <a:off x="357422" y="1996196"/>
                <a:ext cx="22944" cy="12056"/>
              </a:xfrm>
              <a:custGeom>
                <a:avLst/>
                <a:gdLst/>
                <a:ahLst/>
                <a:cxnLst/>
                <a:rect l="l" t="t" r="r" b="b"/>
                <a:pathLst>
                  <a:path w="727" h="382" extrusionOk="0">
                    <a:moveTo>
                      <a:pt x="488" y="0"/>
                    </a:moveTo>
                    <a:lnTo>
                      <a:pt x="488" y="0"/>
                    </a:lnTo>
                    <a:cubicBezTo>
                      <a:pt x="0" y="322"/>
                      <a:pt x="703" y="202"/>
                      <a:pt x="608" y="381"/>
                    </a:cubicBezTo>
                    <a:lnTo>
                      <a:pt x="715" y="381"/>
                    </a:lnTo>
                    <a:cubicBezTo>
                      <a:pt x="727" y="191"/>
                      <a:pt x="715" y="12"/>
                      <a:pt x="48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4" name="Google Shape;3774;p35"/>
              <p:cNvSpPr/>
              <p:nvPr/>
            </p:nvSpPr>
            <p:spPr>
              <a:xfrm>
                <a:off x="293546" y="2088254"/>
                <a:ext cx="11677" cy="19567"/>
              </a:xfrm>
              <a:custGeom>
                <a:avLst/>
                <a:gdLst/>
                <a:ahLst/>
                <a:cxnLst/>
                <a:rect l="l" t="t" r="r" b="b"/>
                <a:pathLst>
                  <a:path w="370" h="620" extrusionOk="0">
                    <a:moveTo>
                      <a:pt x="60" y="0"/>
                    </a:moveTo>
                    <a:lnTo>
                      <a:pt x="60" y="0"/>
                    </a:lnTo>
                    <a:cubicBezTo>
                      <a:pt x="95" y="202"/>
                      <a:pt x="0" y="441"/>
                      <a:pt x="179" y="619"/>
                    </a:cubicBezTo>
                    <a:cubicBezTo>
                      <a:pt x="226" y="583"/>
                      <a:pt x="250" y="536"/>
                      <a:pt x="286" y="488"/>
                    </a:cubicBezTo>
                    <a:cubicBezTo>
                      <a:pt x="357" y="369"/>
                      <a:pt x="369" y="250"/>
                      <a:pt x="286" y="131"/>
                    </a:cubicBezTo>
                    <a:lnTo>
                      <a:pt x="60"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5" name="Google Shape;3775;p35"/>
              <p:cNvSpPr/>
              <p:nvPr/>
            </p:nvSpPr>
            <p:spPr>
              <a:xfrm>
                <a:off x="302919" y="2092009"/>
                <a:ext cx="6817" cy="11298"/>
              </a:xfrm>
              <a:custGeom>
                <a:avLst/>
                <a:gdLst/>
                <a:ahLst/>
                <a:cxnLst/>
                <a:rect l="l" t="t" r="r" b="b"/>
                <a:pathLst>
                  <a:path w="216" h="358" extrusionOk="0">
                    <a:moveTo>
                      <a:pt x="1" y="0"/>
                    </a:moveTo>
                    <a:lnTo>
                      <a:pt x="1" y="357"/>
                    </a:lnTo>
                    <a:cubicBezTo>
                      <a:pt x="60" y="298"/>
                      <a:pt x="168" y="238"/>
                      <a:pt x="179" y="143"/>
                    </a:cubicBezTo>
                    <a:cubicBezTo>
                      <a:pt x="215" y="24"/>
                      <a:pt x="96" y="12"/>
                      <a:pt x="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6" name="Google Shape;3776;p35"/>
              <p:cNvSpPr/>
              <p:nvPr/>
            </p:nvSpPr>
            <p:spPr>
              <a:xfrm>
                <a:off x="345398" y="2052182"/>
                <a:ext cx="40618" cy="23702"/>
              </a:xfrm>
              <a:custGeom>
                <a:avLst/>
                <a:gdLst/>
                <a:ahLst/>
                <a:cxnLst/>
                <a:rect l="l" t="t" r="r" b="b"/>
                <a:pathLst>
                  <a:path w="1287" h="751" extrusionOk="0">
                    <a:moveTo>
                      <a:pt x="1096" y="0"/>
                    </a:moveTo>
                    <a:cubicBezTo>
                      <a:pt x="862" y="11"/>
                      <a:pt x="666" y="249"/>
                      <a:pt x="415" y="249"/>
                    </a:cubicBezTo>
                    <a:cubicBezTo>
                      <a:pt x="384" y="249"/>
                      <a:pt x="354" y="246"/>
                      <a:pt x="322" y="238"/>
                    </a:cubicBezTo>
                    <a:cubicBezTo>
                      <a:pt x="215" y="322"/>
                      <a:pt x="96" y="429"/>
                      <a:pt x="0" y="512"/>
                    </a:cubicBezTo>
                    <a:cubicBezTo>
                      <a:pt x="96" y="607"/>
                      <a:pt x="191" y="679"/>
                      <a:pt x="298" y="750"/>
                    </a:cubicBezTo>
                    <a:cubicBezTo>
                      <a:pt x="441" y="667"/>
                      <a:pt x="572" y="548"/>
                      <a:pt x="750" y="512"/>
                    </a:cubicBezTo>
                    <a:cubicBezTo>
                      <a:pt x="761" y="511"/>
                      <a:pt x="772" y="510"/>
                      <a:pt x="782" y="510"/>
                    </a:cubicBezTo>
                    <a:cubicBezTo>
                      <a:pt x="936" y="510"/>
                      <a:pt x="995" y="672"/>
                      <a:pt x="1096" y="750"/>
                    </a:cubicBezTo>
                    <a:cubicBezTo>
                      <a:pt x="1286" y="500"/>
                      <a:pt x="1131" y="250"/>
                      <a:pt x="109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7" name="Google Shape;3777;p35"/>
              <p:cNvSpPr/>
              <p:nvPr/>
            </p:nvSpPr>
            <p:spPr>
              <a:xfrm>
                <a:off x="354771" y="2066320"/>
                <a:ext cx="18841" cy="13697"/>
              </a:xfrm>
              <a:custGeom>
                <a:avLst/>
                <a:gdLst/>
                <a:ahLst/>
                <a:cxnLst/>
                <a:rect l="l" t="t" r="r" b="b"/>
                <a:pathLst>
                  <a:path w="597" h="434" extrusionOk="0">
                    <a:moveTo>
                      <a:pt x="294" y="1"/>
                    </a:moveTo>
                    <a:cubicBezTo>
                      <a:pt x="159" y="1"/>
                      <a:pt x="90" y="168"/>
                      <a:pt x="1" y="302"/>
                    </a:cubicBezTo>
                    <a:cubicBezTo>
                      <a:pt x="14" y="309"/>
                      <a:pt x="28" y="311"/>
                      <a:pt x="43" y="311"/>
                    </a:cubicBezTo>
                    <a:cubicBezTo>
                      <a:pt x="108" y="311"/>
                      <a:pt x="185" y="260"/>
                      <a:pt x="248" y="260"/>
                    </a:cubicBezTo>
                    <a:cubicBezTo>
                      <a:pt x="301" y="260"/>
                      <a:pt x="344" y="297"/>
                      <a:pt x="358" y="433"/>
                    </a:cubicBezTo>
                    <a:cubicBezTo>
                      <a:pt x="549" y="386"/>
                      <a:pt x="596" y="266"/>
                      <a:pt x="453" y="64"/>
                    </a:cubicBezTo>
                    <a:cubicBezTo>
                      <a:pt x="391" y="19"/>
                      <a:pt x="339" y="1"/>
                      <a:pt x="29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778" name="Google Shape;3778;p35"/>
          <p:cNvGrpSpPr/>
          <p:nvPr/>
        </p:nvGrpSpPr>
        <p:grpSpPr>
          <a:xfrm flipH="1">
            <a:off x="8165061" y="1441234"/>
            <a:ext cx="1013839" cy="1858153"/>
            <a:chOff x="-76200" y="2841948"/>
            <a:chExt cx="988244" cy="1811242"/>
          </a:xfrm>
        </p:grpSpPr>
        <p:sp>
          <p:nvSpPr>
            <p:cNvPr id="3779" name="Google Shape;3779;p35"/>
            <p:cNvSpPr/>
            <p:nvPr/>
          </p:nvSpPr>
          <p:spPr>
            <a:xfrm>
              <a:off x="70329" y="2859653"/>
              <a:ext cx="129301" cy="126903"/>
            </a:xfrm>
            <a:custGeom>
              <a:avLst/>
              <a:gdLst/>
              <a:ahLst/>
              <a:cxnLst/>
              <a:rect l="l" t="t" r="r" b="b"/>
              <a:pathLst>
                <a:path w="4097" h="4021" extrusionOk="0">
                  <a:moveTo>
                    <a:pt x="2202" y="1"/>
                  </a:moveTo>
                  <a:cubicBezTo>
                    <a:pt x="1836" y="1"/>
                    <a:pt x="1460" y="125"/>
                    <a:pt x="1132" y="382"/>
                  </a:cubicBezTo>
                  <a:cubicBezTo>
                    <a:pt x="180" y="1144"/>
                    <a:pt x="1" y="2156"/>
                    <a:pt x="656" y="3191"/>
                  </a:cubicBezTo>
                  <a:cubicBezTo>
                    <a:pt x="1012" y="3764"/>
                    <a:pt x="1382" y="4021"/>
                    <a:pt x="1813" y="4021"/>
                  </a:cubicBezTo>
                  <a:cubicBezTo>
                    <a:pt x="2188" y="4021"/>
                    <a:pt x="2610" y="3826"/>
                    <a:pt x="3108" y="3477"/>
                  </a:cubicBezTo>
                  <a:cubicBezTo>
                    <a:pt x="3930" y="2906"/>
                    <a:pt x="4097" y="1656"/>
                    <a:pt x="3597" y="810"/>
                  </a:cubicBezTo>
                  <a:cubicBezTo>
                    <a:pt x="3282" y="281"/>
                    <a:pt x="2753" y="1"/>
                    <a:pt x="2202"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0" name="Google Shape;3780;p35"/>
            <p:cNvSpPr/>
            <p:nvPr/>
          </p:nvSpPr>
          <p:spPr>
            <a:xfrm>
              <a:off x="-13082" y="3502574"/>
              <a:ext cx="110523" cy="109324"/>
            </a:xfrm>
            <a:custGeom>
              <a:avLst/>
              <a:gdLst/>
              <a:ahLst/>
              <a:cxnLst/>
              <a:rect l="l" t="t" r="r" b="b"/>
              <a:pathLst>
                <a:path w="3502" h="3464" extrusionOk="0">
                  <a:moveTo>
                    <a:pt x="1782" y="1"/>
                  </a:moveTo>
                  <a:cubicBezTo>
                    <a:pt x="1437" y="1"/>
                    <a:pt x="1085" y="121"/>
                    <a:pt x="787" y="369"/>
                  </a:cubicBezTo>
                  <a:cubicBezTo>
                    <a:pt x="120" y="929"/>
                    <a:pt x="1" y="1917"/>
                    <a:pt x="489" y="2715"/>
                  </a:cubicBezTo>
                  <a:cubicBezTo>
                    <a:pt x="795" y="3206"/>
                    <a:pt x="1267" y="3463"/>
                    <a:pt x="1750" y="3463"/>
                  </a:cubicBezTo>
                  <a:cubicBezTo>
                    <a:pt x="2075" y="3463"/>
                    <a:pt x="2404" y="3347"/>
                    <a:pt x="2692" y="3108"/>
                  </a:cubicBezTo>
                  <a:cubicBezTo>
                    <a:pt x="3346" y="2560"/>
                    <a:pt x="3501" y="1441"/>
                    <a:pt x="3025" y="679"/>
                  </a:cubicBezTo>
                  <a:cubicBezTo>
                    <a:pt x="2734" y="235"/>
                    <a:pt x="2264" y="1"/>
                    <a:pt x="1782"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1" name="Google Shape;3781;p35"/>
            <p:cNvSpPr/>
            <p:nvPr/>
          </p:nvSpPr>
          <p:spPr>
            <a:xfrm>
              <a:off x="66195" y="3837511"/>
              <a:ext cx="117656" cy="98373"/>
            </a:xfrm>
            <a:custGeom>
              <a:avLst/>
              <a:gdLst/>
              <a:ahLst/>
              <a:cxnLst/>
              <a:rect l="l" t="t" r="r" b="b"/>
              <a:pathLst>
                <a:path w="3728" h="3117" extrusionOk="0">
                  <a:moveTo>
                    <a:pt x="1313" y="0"/>
                  </a:moveTo>
                  <a:cubicBezTo>
                    <a:pt x="870" y="0"/>
                    <a:pt x="501" y="260"/>
                    <a:pt x="275" y="734"/>
                  </a:cubicBezTo>
                  <a:cubicBezTo>
                    <a:pt x="1" y="1270"/>
                    <a:pt x="37" y="1829"/>
                    <a:pt x="275" y="2282"/>
                  </a:cubicBezTo>
                  <a:cubicBezTo>
                    <a:pt x="579" y="2829"/>
                    <a:pt x="1123" y="3116"/>
                    <a:pt x="1719" y="3116"/>
                  </a:cubicBezTo>
                  <a:cubicBezTo>
                    <a:pt x="1940" y="3116"/>
                    <a:pt x="2169" y="3076"/>
                    <a:pt x="2394" y="2996"/>
                  </a:cubicBezTo>
                  <a:cubicBezTo>
                    <a:pt x="3442" y="2627"/>
                    <a:pt x="3728" y="1305"/>
                    <a:pt x="2894" y="543"/>
                  </a:cubicBezTo>
                  <a:cubicBezTo>
                    <a:pt x="2537" y="222"/>
                    <a:pt x="2001" y="127"/>
                    <a:pt x="1525" y="19"/>
                  </a:cubicBezTo>
                  <a:cubicBezTo>
                    <a:pt x="1453" y="6"/>
                    <a:pt x="1382" y="0"/>
                    <a:pt x="131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2" name="Google Shape;3782;p35"/>
            <p:cNvSpPr/>
            <p:nvPr/>
          </p:nvSpPr>
          <p:spPr>
            <a:xfrm>
              <a:off x="213891" y="3451733"/>
              <a:ext cx="102223" cy="108503"/>
            </a:xfrm>
            <a:custGeom>
              <a:avLst/>
              <a:gdLst/>
              <a:ahLst/>
              <a:cxnLst/>
              <a:rect l="l" t="t" r="r" b="b"/>
              <a:pathLst>
                <a:path w="3239" h="3438" extrusionOk="0">
                  <a:moveTo>
                    <a:pt x="1577" y="0"/>
                  </a:moveTo>
                  <a:cubicBezTo>
                    <a:pt x="1358" y="0"/>
                    <a:pt x="1144" y="66"/>
                    <a:pt x="965" y="206"/>
                  </a:cubicBezTo>
                  <a:cubicBezTo>
                    <a:pt x="238" y="754"/>
                    <a:pt x="0" y="2028"/>
                    <a:pt x="453" y="2778"/>
                  </a:cubicBezTo>
                  <a:cubicBezTo>
                    <a:pt x="726" y="3207"/>
                    <a:pt x="1160" y="3438"/>
                    <a:pt x="1601" y="3438"/>
                  </a:cubicBezTo>
                  <a:cubicBezTo>
                    <a:pt x="1870" y="3438"/>
                    <a:pt x="2142" y="3351"/>
                    <a:pt x="2381" y="3171"/>
                  </a:cubicBezTo>
                  <a:cubicBezTo>
                    <a:pt x="3060" y="2635"/>
                    <a:pt x="3239" y="1516"/>
                    <a:pt x="2750" y="718"/>
                  </a:cubicBezTo>
                  <a:cubicBezTo>
                    <a:pt x="2474" y="259"/>
                    <a:pt x="2013" y="0"/>
                    <a:pt x="157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3" name="Google Shape;3783;p35"/>
            <p:cNvSpPr/>
            <p:nvPr/>
          </p:nvSpPr>
          <p:spPr>
            <a:xfrm>
              <a:off x="-48018" y="4135492"/>
              <a:ext cx="106357" cy="105000"/>
            </a:xfrm>
            <a:custGeom>
              <a:avLst/>
              <a:gdLst/>
              <a:ahLst/>
              <a:cxnLst/>
              <a:rect l="l" t="t" r="r" b="b"/>
              <a:pathLst>
                <a:path w="3370" h="3327" extrusionOk="0">
                  <a:moveTo>
                    <a:pt x="1464" y="1"/>
                  </a:moveTo>
                  <a:cubicBezTo>
                    <a:pt x="1275" y="1"/>
                    <a:pt x="1108" y="44"/>
                    <a:pt x="989" y="138"/>
                  </a:cubicBezTo>
                  <a:cubicBezTo>
                    <a:pt x="239" y="698"/>
                    <a:pt x="0" y="1936"/>
                    <a:pt x="477" y="2698"/>
                  </a:cubicBezTo>
                  <a:cubicBezTo>
                    <a:pt x="739" y="3112"/>
                    <a:pt x="1125" y="3326"/>
                    <a:pt x="1538" y="3326"/>
                  </a:cubicBezTo>
                  <a:cubicBezTo>
                    <a:pt x="1838" y="3326"/>
                    <a:pt x="2151" y="3214"/>
                    <a:pt x="2441" y="2984"/>
                  </a:cubicBezTo>
                  <a:cubicBezTo>
                    <a:pt x="3156" y="2412"/>
                    <a:pt x="3370" y="1519"/>
                    <a:pt x="2965" y="805"/>
                  </a:cubicBezTo>
                  <a:cubicBezTo>
                    <a:pt x="2676" y="332"/>
                    <a:pt x="1988" y="1"/>
                    <a:pt x="1464"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4" name="Google Shape;3784;p35"/>
            <p:cNvSpPr/>
            <p:nvPr/>
          </p:nvSpPr>
          <p:spPr>
            <a:xfrm>
              <a:off x="754214" y="4482358"/>
              <a:ext cx="96605" cy="114153"/>
            </a:xfrm>
            <a:custGeom>
              <a:avLst/>
              <a:gdLst/>
              <a:ahLst/>
              <a:cxnLst/>
              <a:rect l="l" t="t" r="r" b="b"/>
              <a:pathLst>
                <a:path w="3061" h="3617" extrusionOk="0">
                  <a:moveTo>
                    <a:pt x="1184" y="0"/>
                  </a:moveTo>
                  <a:cubicBezTo>
                    <a:pt x="761" y="0"/>
                    <a:pt x="490" y="364"/>
                    <a:pt x="405" y="1041"/>
                  </a:cubicBezTo>
                  <a:cubicBezTo>
                    <a:pt x="393" y="1232"/>
                    <a:pt x="274" y="1410"/>
                    <a:pt x="203" y="1601"/>
                  </a:cubicBezTo>
                  <a:cubicBezTo>
                    <a:pt x="0" y="2172"/>
                    <a:pt x="24" y="2720"/>
                    <a:pt x="405" y="3185"/>
                  </a:cubicBezTo>
                  <a:cubicBezTo>
                    <a:pt x="654" y="3474"/>
                    <a:pt x="947" y="3617"/>
                    <a:pt x="1261" y="3617"/>
                  </a:cubicBezTo>
                  <a:cubicBezTo>
                    <a:pt x="1412" y="3617"/>
                    <a:pt x="1568" y="3584"/>
                    <a:pt x="1727" y="3518"/>
                  </a:cubicBezTo>
                  <a:cubicBezTo>
                    <a:pt x="2679" y="3161"/>
                    <a:pt x="3060" y="1815"/>
                    <a:pt x="2501" y="768"/>
                  </a:cubicBezTo>
                  <a:cubicBezTo>
                    <a:pt x="2262" y="577"/>
                    <a:pt x="2060" y="339"/>
                    <a:pt x="1774" y="184"/>
                  </a:cubicBezTo>
                  <a:cubicBezTo>
                    <a:pt x="1554" y="60"/>
                    <a:pt x="1357" y="0"/>
                    <a:pt x="118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5" name="Google Shape;3785;p35"/>
            <p:cNvSpPr/>
            <p:nvPr/>
          </p:nvSpPr>
          <p:spPr>
            <a:xfrm>
              <a:off x="241316" y="3227632"/>
              <a:ext cx="103359" cy="103675"/>
            </a:xfrm>
            <a:custGeom>
              <a:avLst/>
              <a:gdLst/>
              <a:ahLst/>
              <a:cxnLst/>
              <a:rect l="l" t="t" r="r" b="b"/>
              <a:pathLst>
                <a:path w="3275" h="3285" extrusionOk="0">
                  <a:moveTo>
                    <a:pt x="1604" y="0"/>
                  </a:moveTo>
                  <a:cubicBezTo>
                    <a:pt x="1355" y="0"/>
                    <a:pt x="1102" y="77"/>
                    <a:pt x="869" y="235"/>
                  </a:cubicBezTo>
                  <a:cubicBezTo>
                    <a:pt x="215" y="699"/>
                    <a:pt x="0" y="1699"/>
                    <a:pt x="417" y="2461"/>
                  </a:cubicBezTo>
                  <a:cubicBezTo>
                    <a:pt x="707" y="2986"/>
                    <a:pt x="1218" y="3284"/>
                    <a:pt x="1721" y="3284"/>
                  </a:cubicBezTo>
                  <a:cubicBezTo>
                    <a:pt x="1982" y="3284"/>
                    <a:pt x="2241" y="3204"/>
                    <a:pt x="2465" y="3033"/>
                  </a:cubicBezTo>
                  <a:cubicBezTo>
                    <a:pt x="3144" y="2521"/>
                    <a:pt x="3274" y="1640"/>
                    <a:pt x="2798" y="771"/>
                  </a:cubicBezTo>
                  <a:cubicBezTo>
                    <a:pt x="2519" y="267"/>
                    <a:pt x="2069" y="0"/>
                    <a:pt x="160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6" name="Google Shape;3786;p35"/>
            <p:cNvSpPr/>
            <p:nvPr/>
          </p:nvSpPr>
          <p:spPr>
            <a:xfrm>
              <a:off x="246208" y="4555386"/>
              <a:ext cx="101087" cy="97804"/>
            </a:xfrm>
            <a:custGeom>
              <a:avLst/>
              <a:gdLst/>
              <a:ahLst/>
              <a:cxnLst/>
              <a:rect l="l" t="t" r="r" b="b"/>
              <a:pathLst>
                <a:path w="3203" h="3099" extrusionOk="0">
                  <a:moveTo>
                    <a:pt x="1956" y="0"/>
                  </a:moveTo>
                  <a:cubicBezTo>
                    <a:pt x="1278" y="0"/>
                    <a:pt x="253" y="826"/>
                    <a:pt x="131" y="1537"/>
                  </a:cubicBezTo>
                  <a:cubicBezTo>
                    <a:pt x="0" y="2252"/>
                    <a:pt x="369" y="2990"/>
                    <a:pt x="1024" y="3085"/>
                  </a:cubicBezTo>
                  <a:cubicBezTo>
                    <a:pt x="1106" y="3095"/>
                    <a:pt x="1187" y="3099"/>
                    <a:pt x="1268" y="3099"/>
                  </a:cubicBezTo>
                  <a:cubicBezTo>
                    <a:pt x="1694" y="3099"/>
                    <a:pt x="2095" y="2986"/>
                    <a:pt x="2346" y="2966"/>
                  </a:cubicBezTo>
                  <a:cubicBezTo>
                    <a:pt x="2989" y="2418"/>
                    <a:pt x="3203" y="1918"/>
                    <a:pt x="3108" y="1311"/>
                  </a:cubicBezTo>
                  <a:cubicBezTo>
                    <a:pt x="3000" y="704"/>
                    <a:pt x="2548" y="109"/>
                    <a:pt x="2096" y="13"/>
                  </a:cubicBezTo>
                  <a:cubicBezTo>
                    <a:pt x="2051" y="5"/>
                    <a:pt x="2005" y="0"/>
                    <a:pt x="195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7" name="Google Shape;3787;p35"/>
            <p:cNvSpPr/>
            <p:nvPr/>
          </p:nvSpPr>
          <p:spPr>
            <a:xfrm>
              <a:off x="-76200" y="3254993"/>
              <a:ext cx="100361" cy="106452"/>
            </a:xfrm>
            <a:custGeom>
              <a:avLst/>
              <a:gdLst/>
              <a:ahLst/>
              <a:cxnLst/>
              <a:rect l="l" t="t" r="r" b="b"/>
              <a:pathLst>
                <a:path w="3180" h="3373" extrusionOk="0">
                  <a:moveTo>
                    <a:pt x="1541" y="0"/>
                  </a:moveTo>
                  <a:cubicBezTo>
                    <a:pt x="1317" y="0"/>
                    <a:pt x="1094" y="73"/>
                    <a:pt x="893" y="225"/>
                  </a:cubicBezTo>
                  <a:cubicBezTo>
                    <a:pt x="274" y="666"/>
                    <a:pt x="0" y="1928"/>
                    <a:pt x="393" y="2630"/>
                  </a:cubicBezTo>
                  <a:cubicBezTo>
                    <a:pt x="651" y="3106"/>
                    <a:pt x="1123" y="3372"/>
                    <a:pt x="1602" y="3372"/>
                  </a:cubicBezTo>
                  <a:cubicBezTo>
                    <a:pt x="1854" y="3372"/>
                    <a:pt x="2108" y="3298"/>
                    <a:pt x="2334" y="3142"/>
                  </a:cubicBezTo>
                  <a:cubicBezTo>
                    <a:pt x="3025" y="2666"/>
                    <a:pt x="3179" y="1630"/>
                    <a:pt x="2715" y="797"/>
                  </a:cubicBezTo>
                  <a:cubicBezTo>
                    <a:pt x="2431" y="283"/>
                    <a:pt x="1984" y="0"/>
                    <a:pt x="154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8" name="Google Shape;3788;p35"/>
            <p:cNvSpPr/>
            <p:nvPr/>
          </p:nvSpPr>
          <p:spPr>
            <a:xfrm>
              <a:off x="394630" y="3493107"/>
              <a:ext cx="99603" cy="98877"/>
            </a:xfrm>
            <a:custGeom>
              <a:avLst/>
              <a:gdLst/>
              <a:ahLst/>
              <a:cxnLst/>
              <a:rect l="l" t="t" r="r" b="b"/>
              <a:pathLst>
                <a:path w="3156" h="3133" extrusionOk="0">
                  <a:moveTo>
                    <a:pt x="1211" y="0"/>
                  </a:moveTo>
                  <a:cubicBezTo>
                    <a:pt x="700" y="0"/>
                    <a:pt x="259" y="399"/>
                    <a:pt x="131" y="1074"/>
                  </a:cubicBezTo>
                  <a:cubicBezTo>
                    <a:pt x="0" y="1729"/>
                    <a:pt x="250" y="2455"/>
                    <a:pt x="738" y="2836"/>
                  </a:cubicBezTo>
                  <a:cubicBezTo>
                    <a:pt x="985" y="3032"/>
                    <a:pt x="1269" y="3133"/>
                    <a:pt x="1563" y="3133"/>
                  </a:cubicBezTo>
                  <a:cubicBezTo>
                    <a:pt x="1877" y="3133"/>
                    <a:pt x="2204" y="3017"/>
                    <a:pt x="2512" y="2777"/>
                  </a:cubicBezTo>
                  <a:cubicBezTo>
                    <a:pt x="2858" y="2479"/>
                    <a:pt x="3155" y="2038"/>
                    <a:pt x="3096" y="1384"/>
                  </a:cubicBezTo>
                  <a:cubicBezTo>
                    <a:pt x="3024" y="788"/>
                    <a:pt x="2679" y="491"/>
                    <a:pt x="2167" y="372"/>
                  </a:cubicBezTo>
                  <a:cubicBezTo>
                    <a:pt x="2048" y="336"/>
                    <a:pt x="1929" y="264"/>
                    <a:pt x="1834" y="193"/>
                  </a:cubicBezTo>
                  <a:cubicBezTo>
                    <a:pt x="1625" y="62"/>
                    <a:pt x="1413" y="0"/>
                    <a:pt x="121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9" name="Google Shape;3789;p35"/>
            <p:cNvSpPr/>
            <p:nvPr/>
          </p:nvSpPr>
          <p:spPr>
            <a:xfrm>
              <a:off x="523864" y="4487692"/>
              <a:ext cx="102633" cy="91808"/>
            </a:xfrm>
            <a:custGeom>
              <a:avLst/>
              <a:gdLst/>
              <a:ahLst/>
              <a:cxnLst/>
              <a:rect l="l" t="t" r="r" b="b"/>
              <a:pathLst>
                <a:path w="3252" h="2909" extrusionOk="0">
                  <a:moveTo>
                    <a:pt x="1797" y="1"/>
                  </a:moveTo>
                  <a:cubicBezTo>
                    <a:pt x="1601" y="1"/>
                    <a:pt x="1413" y="123"/>
                    <a:pt x="1215" y="134"/>
                  </a:cubicBezTo>
                  <a:cubicBezTo>
                    <a:pt x="537" y="182"/>
                    <a:pt x="25" y="753"/>
                    <a:pt x="13" y="1503"/>
                  </a:cubicBezTo>
                  <a:cubicBezTo>
                    <a:pt x="1" y="2254"/>
                    <a:pt x="441" y="2896"/>
                    <a:pt x="1108" y="2908"/>
                  </a:cubicBezTo>
                  <a:cubicBezTo>
                    <a:pt x="1124" y="2909"/>
                    <a:pt x="1139" y="2909"/>
                    <a:pt x="1155" y="2909"/>
                  </a:cubicBezTo>
                  <a:cubicBezTo>
                    <a:pt x="1591" y="2909"/>
                    <a:pt x="2009" y="2752"/>
                    <a:pt x="2239" y="2718"/>
                  </a:cubicBezTo>
                  <a:cubicBezTo>
                    <a:pt x="3108" y="2075"/>
                    <a:pt x="3251" y="872"/>
                    <a:pt x="2692" y="241"/>
                  </a:cubicBezTo>
                  <a:cubicBezTo>
                    <a:pt x="2501" y="39"/>
                    <a:pt x="2120" y="39"/>
                    <a:pt x="1846" y="3"/>
                  </a:cubicBezTo>
                  <a:cubicBezTo>
                    <a:pt x="1830" y="1"/>
                    <a:pt x="1813" y="1"/>
                    <a:pt x="1797"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0" name="Google Shape;3790;p35"/>
            <p:cNvSpPr/>
            <p:nvPr/>
          </p:nvSpPr>
          <p:spPr>
            <a:xfrm>
              <a:off x="116184" y="3061757"/>
              <a:ext cx="100740" cy="96921"/>
            </a:xfrm>
            <a:custGeom>
              <a:avLst/>
              <a:gdLst/>
              <a:ahLst/>
              <a:cxnLst/>
              <a:rect l="l" t="t" r="r" b="b"/>
              <a:pathLst>
                <a:path w="3192" h="3071" extrusionOk="0">
                  <a:moveTo>
                    <a:pt x="2100" y="1"/>
                  </a:moveTo>
                  <a:cubicBezTo>
                    <a:pt x="1988" y="1"/>
                    <a:pt x="1871" y="18"/>
                    <a:pt x="1751" y="50"/>
                  </a:cubicBezTo>
                  <a:cubicBezTo>
                    <a:pt x="1620" y="97"/>
                    <a:pt x="1465" y="121"/>
                    <a:pt x="1322" y="133"/>
                  </a:cubicBezTo>
                  <a:cubicBezTo>
                    <a:pt x="667" y="228"/>
                    <a:pt x="298" y="550"/>
                    <a:pt x="143" y="1181"/>
                  </a:cubicBezTo>
                  <a:cubicBezTo>
                    <a:pt x="0" y="1788"/>
                    <a:pt x="203" y="2431"/>
                    <a:pt x="643" y="2788"/>
                  </a:cubicBezTo>
                  <a:cubicBezTo>
                    <a:pt x="868" y="2975"/>
                    <a:pt x="1121" y="3070"/>
                    <a:pt x="1391" y="3070"/>
                  </a:cubicBezTo>
                  <a:cubicBezTo>
                    <a:pt x="1707" y="3070"/>
                    <a:pt x="2047" y="2939"/>
                    <a:pt x="2394" y="2669"/>
                  </a:cubicBezTo>
                  <a:cubicBezTo>
                    <a:pt x="2513" y="2502"/>
                    <a:pt x="2751" y="2217"/>
                    <a:pt x="2929" y="1859"/>
                  </a:cubicBezTo>
                  <a:cubicBezTo>
                    <a:pt x="3179" y="1407"/>
                    <a:pt x="3191" y="895"/>
                    <a:pt x="2894" y="455"/>
                  </a:cubicBezTo>
                  <a:cubicBezTo>
                    <a:pt x="2675" y="132"/>
                    <a:pt x="2406" y="1"/>
                    <a:pt x="210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1" name="Google Shape;3791;p35"/>
            <p:cNvSpPr/>
            <p:nvPr/>
          </p:nvSpPr>
          <p:spPr>
            <a:xfrm>
              <a:off x="159767" y="4021785"/>
              <a:ext cx="100361" cy="99730"/>
            </a:xfrm>
            <a:custGeom>
              <a:avLst/>
              <a:gdLst/>
              <a:ahLst/>
              <a:cxnLst/>
              <a:rect l="l" t="t" r="r" b="b"/>
              <a:pathLst>
                <a:path w="3180" h="3160" extrusionOk="0">
                  <a:moveTo>
                    <a:pt x="1436" y="1"/>
                  </a:moveTo>
                  <a:cubicBezTo>
                    <a:pt x="1164" y="1"/>
                    <a:pt x="904" y="81"/>
                    <a:pt x="703" y="253"/>
                  </a:cubicBezTo>
                  <a:cubicBezTo>
                    <a:pt x="120" y="729"/>
                    <a:pt x="1" y="1777"/>
                    <a:pt x="417" y="2479"/>
                  </a:cubicBezTo>
                  <a:cubicBezTo>
                    <a:pt x="682" y="2922"/>
                    <a:pt x="1131" y="3160"/>
                    <a:pt x="1595" y="3160"/>
                  </a:cubicBezTo>
                  <a:cubicBezTo>
                    <a:pt x="1903" y="3160"/>
                    <a:pt x="2218" y="3055"/>
                    <a:pt x="2489" y="2836"/>
                  </a:cubicBezTo>
                  <a:cubicBezTo>
                    <a:pt x="3084" y="2336"/>
                    <a:pt x="3180" y="1443"/>
                    <a:pt x="2727" y="705"/>
                  </a:cubicBezTo>
                  <a:cubicBezTo>
                    <a:pt x="2437" y="255"/>
                    <a:pt x="1919" y="1"/>
                    <a:pt x="143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2" name="Google Shape;3792;p35"/>
            <p:cNvSpPr/>
            <p:nvPr/>
          </p:nvSpPr>
          <p:spPr>
            <a:xfrm>
              <a:off x="753078" y="3477927"/>
              <a:ext cx="101497" cy="98467"/>
            </a:xfrm>
            <a:custGeom>
              <a:avLst/>
              <a:gdLst/>
              <a:ahLst/>
              <a:cxnLst/>
              <a:rect l="l" t="t" r="r" b="b"/>
              <a:pathLst>
                <a:path w="3216" h="3120" extrusionOk="0">
                  <a:moveTo>
                    <a:pt x="2250" y="1"/>
                  </a:moveTo>
                  <a:cubicBezTo>
                    <a:pt x="2078" y="1"/>
                    <a:pt x="1903" y="94"/>
                    <a:pt x="1727" y="257"/>
                  </a:cubicBezTo>
                  <a:cubicBezTo>
                    <a:pt x="1572" y="400"/>
                    <a:pt x="1346" y="519"/>
                    <a:pt x="1144" y="543"/>
                  </a:cubicBezTo>
                  <a:cubicBezTo>
                    <a:pt x="679" y="579"/>
                    <a:pt x="263" y="757"/>
                    <a:pt x="120" y="1257"/>
                  </a:cubicBezTo>
                  <a:cubicBezTo>
                    <a:pt x="1" y="1650"/>
                    <a:pt x="36" y="2115"/>
                    <a:pt x="24" y="2341"/>
                  </a:cubicBezTo>
                  <a:cubicBezTo>
                    <a:pt x="341" y="2870"/>
                    <a:pt x="796" y="3119"/>
                    <a:pt x="1269" y="3119"/>
                  </a:cubicBezTo>
                  <a:cubicBezTo>
                    <a:pt x="1669" y="3119"/>
                    <a:pt x="2080" y="2941"/>
                    <a:pt x="2429" y="2603"/>
                  </a:cubicBezTo>
                  <a:cubicBezTo>
                    <a:pt x="3060" y="2031"/>
                    <a:pt x="3215" y="805"/>
                    <a:pt x="2703" y="245"/>
                  </a:cubicBezTo>
                  <a:cubicBezTo>
                    <a:pt x="2557" y="76"/>
                    <a:pt x="2405" y="1"/>
                    <a:pt x="225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3" name="Google Shape;3793;p35"/>
            <p:cNvSpPr/>
            <p:nvPr/>
          </p:nvSpPr>
          <p:spPr>
            <a:xfrm>
              <a:off x="338265" y="3941688"/>
              <a:ext cx="100361" cy="100203"/>
            </a:xfrm>
            <a:custGeom>
              <a:avLst/>
              <a:gdLst/>
              <a:ahLst/>
              <a:cxnLst/>
              <a:rect l="l" t="t" r="r" b="b"/>
              <a:pathLst>
                <a:path w="3180" h="3175" extrusionOk="0">
                  <a:moveTo>
                    <a:pt x="1878" y="1"/>
                  </a:moveTo>
                  <a:cubicBezTo>
                    <a:pt x="1546" y="1"/>
                    <a:pt x="1166" y="156"/>
                    <a:pt x="762" y="469"/>
                  </a:cubicBezTo>
                  <a:cubicBezTo>
                    <a:pt x="167" y="933"/>
                    <a:pt x="0" y="1874"/>
                    <a:pt x="405" y="2529"/>
                  </a:cubicBezTo>
                  <a:cubicBezTo>
                    <a:pt x="661" y="2946"/>
                    <a:pt x="1089" y="3175"/>
                    <a:pt x="1527" y="3175"/>
                  </a:cubicBezTo>
                  <a:cubicBezTo>
                    <a:pt x="1801" y="3175"/>
                    <a:pt x="2079" y="3085"/>
                    <a:pt x="2322" y="2898"/>
                  </a:cubicBezTo>
                  <a:cubicBezTo>
                    <a:pt x="2977" y="2374"/>
                    <a:pt x="3179" y="1278"/>
                    <a:pt x="2762" y="552"/>
                  </a:cubicBezTo>
                  <a:cubicBezTo>
                    <a:pt x="2545" y="186"/>
                    <a:pt x="2240" y="1"/>
                    <a:pt x="1878"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4" name="Google Shape;3794;p35"/>
            <p:cNvSpPr/>
            <p:nvPr/>
          </p:nvSpPr>
          <p:spPr>
            <a:xfrm>
              <a:off x="746703" y="4222153"/>
              <a:ext cx="101465" cy="99256"/>
            </a:xfrm>
            <a:custGeom>
              <a:avLst/>
              <a:gdLst/>
              <a:ahLst/>
              <a:cxnLst/>
              <a:rect l="l" t="t" r="r" b="b"/>
              <a:pathLst>
                <a:path w="3215" h="3145" extrusionOk="0">
                  <a:moveTo>
                    <a:pt x="1952" y="1"/>
                  </a:moveTo>
                  <a:cubicBezTo>
                    <a:pt x="1867" y="1"/>
                    <a:pt x="1785" y="12"/>
                    <a:pt x="1715" y="35"/>
                  </a:cubicBezTo>
                  <a:cubicBezTo>
                    <a:pt x="1369" y="154"/>
                    <a:pt x="1107" y="476"/>
                    <a:pt x="810" y="714"/>
                  </a:cubicBezTo>
                  <a:cubicBezTo>
                    <a:pt x="107" y="1154"/>
                    <a:pt x="0" y="2178"/>
                    <a:pt x="548" y="2762"/>
                  </a:cubicBezTo>
                  <a:cubicBezTo>
                    <a:pt x="800" y="3020"/>
                    <a:pt x="1130" y="3145"/>
                    <a:pt x="1468" y="3145"/>
                  </a:cubicBezTo>
                  <a:cubicBezTo>
                    <a:pt x="1895" y="3145"/>
                    <a:pt x="2336" y="2945"/>
                    <a:pt x="2655" y="2559"/>
                  </a:cubicBezTo>
                  <a:cubicBezTo>
                    <a:pt x="3215" y="1869"/>
                    <a:pt x="3203" y="726"/>
                    <a:pt x="2560" y="202"/>
                  </a:cubicBezTo>
                  <a:cubicBezTo>
                    <a:pt x="2415" y="74"/>
                    <a:pt x="2171" y="1"/>
                    <a:pt x="1952"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5" name="Google Shape;3795;p35"/>
            <p:cNvSpPr/>
            <p:nvPr/>
          </p:nvSpPr>
          <p:spPr>
            <a:xfrm>
              <a:off x="450963" y="3271436"/>
              <a:ext cx="92850" cy="103043"/>
            </a:xfrm>
            <a:custGeom>
              <a:avLst/>
              <a:gdLst/>
              <a:ahLst/>
              <a:cxnLst/>
              <a:rect l="l" t="t" r="r" b="b"/>
              <a:pathLst>
                <a:path w="2942" h="3265" extrusionOk="0">
                  <a:moveTo>
                    <a:pt x="1608" y="1"/>
                  </a:moveTo>
                  <a:cubicBezTo>
                    <a:pt x="1345" y="1"/>
                    <a:pt x="1076" y="90"/>
                    <a:pt x="846" y="276"/>
                  </a:cubicBezTo>
                  <a:cubicBezTo>
                    <a:pt x="191" y="835"/>
                    <a:pt x="1" y="1931"/>
                    <a:pt x="430" y="2633"/>
                  </a:cubicBezTo>
                  <a:cubicBezTo>
                    <a:pt x="690" y="3042"/>
                    <a:pt x="1117" y="3265"/>
                    <a:pt x="1540" y="3265"/>
                  </a:cubicBezTo>
                  <a:cubicBezTo>
                    <a:pt x="1795" y="3265"/>
                    <a:pt x="2048" y="3184"/>
                    <a:pt x="2263" y="3014"/>
                  </a:cubicBezTo>
                  <a:cubicBezTo>
                    <a:pt x="2763" y="2621"/>
                    <a:pt x="2942" y="1145"/>
                    <a:pt x="2573" y="538"/>
                  </a:cubicBezTo>
                  <a:cubicBezTo>
                    <a:pt x="2355" y="186"/>
                    <a:pt x="1988" y="1"/>
                    <a:pt x="1608"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6" name="Google Shape;3796;p35"/>
            <p:cNvSpPr/>
            <p:nvPr/>
          </p:nvSpPr>
          <p:spPr>
            <a:xfrm>
              <a:off x="502467" y="3765714"/>
              <a:ext cx="87958" cy="110839"/>
            </a:xfrm>
            <a:custGeom>
              <a:avLst/>
              <a:gdLst/>
              <a:ahLst/>
              <a:cxnLst/>
              <a:rect l="l" t="t" r="r" b="b"/>
              <a:pathLst>
                <a:path w="2787" h="3512" extrusionOk="0">
                  <a:moveTo>
                    <a:pt x="1593" y="0"/>
                  </a:moveTo>
                  <a:cubicBezTo>
                    <a:pt x="1417" y="0"/>
                    <a:pt x="1245" y="85"/>
                    <a:pt x="1095" y="258"/>
                  </a:cubicBezTo>
                  <a:cubicBezTo>
                    <a:pt x="893" y="485"/>
                    <a:pt x="714" y="711"/>
                    <a:pt x="524" y="925"/>
                  </a:cubicBezTo>
                  <a:cubicBezTo>
                    <a:pt x="0" y="1556"/>
                    <a:pt x="0" y="2580"/>
                    <a:pt x="524" y="3152"/>
                  </a:cubicBezTo>
                  <a:cubicBezTo>
                    <a:pt x="748" y="3392"/>
                    <a:pt x="1035" y="3512"/>
                    <a:pt x="1321" y="3512"/>
                  </a:cubicBezTo>
                  <a:cubicBezTo>
                    <a:pt x="1645" y="3512"/>
                    <a:pt x="1969" y="3359"/>
                    <a:pt x="2203" y="3056"/>
                  </a:cubicBezTo>
                  <a:cubicBezTo>
                    <a:pt x="2715" y="2437"/>
                    <a:pt x="2786" y="1306"/>
                    <a:pt x="2369" y="592"/>
                  </a:cubicBezTo>
                  <a:cubicBezTo>
                    <a:pt x="2146" y="202"/>
                    <a:pt x="1865" y="0"/>
                    <a:pt x="159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7" name="Google Shape;3797;p35"/>
            <p:cNvSpPr/>
            <p:nvPr/>
          </p:nvSpPr>
          <p:spPr>
            <a:xfrm>
              <a:off x="70329" y="4332831"/>
              <a:ext cx="101497" cy="95721"/>
            </a:xfrm>
            <a:custGeom>
              <a:avLst/>
              <a:gdLst/>
              <a:ahLst/>
              <a:cxnLst/>
              <a:rect l="l" t="t" r="r" b="b"/>
              <a:pathLst>
                <a:path w="3216" h="3033" extrusionOk="0">
                  <a:moveTo>
                    <a:pt x="1424" y="0"/>
                  </a:moveTo>
                  <a:cubicBezTo>
                    <a:pt x="1401" y="0"/>
                    <a:pt x="1379" y="2"/>
                    <a:pt x="1358" y="5"/>
                  </a:cubicBezTo>
                  <a:cubicBezTo>
                    <a:pt x="465" y="100"/>
                    <a:pt x="1" y="1386"/>
                    <a:pt x="537" y="2303"/>
                  </a:cubicBezTo>
                  <a:cubicBezTo>
                    <a:pt x="809" y="2775"/>
                    <a:pt x="1249" y="3033"/>
                    <a:pt x="1743" y="3033"/>
                  </a:cubicBezTo>
                  <a:cubicBezTo>
                    <a:pt x="1896" y="3033"/>
                    <a:pt x="2055" y="3008"/>
                    <a:pt x="2215" y="2958"/>
                  </a:cubicBezTo>
                  <a:cubicBezTo>
                    <a:pt x="2847" y="2779"/>
                    <a:pt x="3216" y="2231"/>
                    <a:pt x="3144" y="1612"/>
                  </a:cubicBezTo>
                  <a:cubicBezTo>
                    <a:pt x="3075" y="994"/>
                    <a:pt x="2004" y="0"/>
                    <a:pt x="142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8" name="Google Shape;3798;p35"/>
            <p:cNvSpPr/>
            <p:nvPr/>
          </p:nvSpPr>
          <p:spPr>
            <a:xfrm>
              <a:off x="255959" y="3739930"/>
              <a:ext cx="99603" cy="88494"/>
            </a:xfrm>
            <a:custGeom>
              <a:avLst/>
              <a:gdLst/>
              <a:ahLst/>
              <a:cxnLst/>
              <a:rect l="l" t="t" r="r" b="b"/>
              <a:pathLst>
                <a:path w="3156" h="2804" extrusionOk="0">
                  <a:moveTo>
                    <a:pt x="1569" y="0"/>
                  </a:moveTo>
                  <a:cubicBezTo>
                    <a:pt x="1278" y="0"/>
                    <a:pt x="989" y="89"/>
                    <a:pt x="751" y="278"/>
                  </a:cubicBezTo>
                  <a:cubicBezTo>
                    <a:pt x="179" y="706"/>
                    <a:pt x="1" y="1528"/>
                    <a:pt x="346" y="2147"/>
                  </a:cubicBezTo>
                  <a:cubicBezTo>
                    <a:pt x="580" y="2581"/>
                    <a:pt x="970" y="2804"/>
                    <a:pt x="1406" y="2804"/>
                  </a:cubicBezTo>
                  <a:cubicBezTo>
                    <a:pt x="1725" y="2804"/>
                    <a:pt x="2068" y="2685"/>
                    <a:pt x="2394" y="2445"/>
                  </a:cubicBezTo>
                  <a:cubicBezTo>
                    <a:pt x="3013" y="2004"/>
                    <a:pt x="3156" y="1314"/>
                    <a:pt x="2787" y="671"/>
                  </a:cubicBezTo>
                  <a:cubicBezTo>
                    <a:pt x="2527" y="241"/>
                    <a:pt x="2047" y="0"/>
                    <a:pt x="156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9" name="Google Shape;3799;p35"/>
            <p:cNvSpPr/>
            <p:nvPr/>
          </p:nvSpPr>
          <p:spPr>
            <a:xfrm>
              <a:off x="390117" y="4296759"/>
              <a:ext cx="96605" cy="88400"/>
            </a:xfrm>
            <a:custGeom>
              <a:avLst/>
              <a:gdLst/>
              <a:ahLst/>
              <a:cxnLst/>
              <a:rect l="l" t="t" r="r" b="b"/>
              <a:pathLst>
                <a:path w="3061" h="2801" extrusionOk="0">
                  <a:moveTo>
                    <a:pt x="1908" y="1"/>
                  </a:moveTo>
                  <a:cubicBezTo>
                    <a:pt x="1784" y="1"/>
                    <a:pt x="1655" y="13"/>
                    <a:pt x="1524" y="29"/>
                  </a:cubicBezTo>
                  <a:lnTo>
                    <a:pt x="1465" y="29"/>
                  </a:lnTo>
                  <a:cubicBezTo>
                    <a:pt x="1452" y="28"/>
                    <a:pt x="1440" y="28"/>
                    <a:pt x="1428" y="28"/>
                  </a:cubicBezTo>
                  <a:cubicBezTo>
                    <a:pt x="782" y="28"/>
                    <a:pt x="377" y="338"/>
                    <a:pt x="179" y="969"/>
                  </a:cubicBezTo>
                  <a:cubicBezTo>
                    <a:pt x="0" y="1565"/>
                    <a:pt x="167" y="2184"/>
                    <a:pt x="584" y="2541"/>
                  </a:cubicBezTo>
                  <a:cubicBezTo>
                    <a:pt x="796" y="2714"/>
                    <a:pt x="1037" y="2801"/>
                    <a:pt x="1287" y="2801"/>
                  </a:cubicBezTo>
                  <a:cubicBezTo>
                    <a:pt x="1568" y="2801"/>
                    <a:pt x="1860" y="2690"/>
                    <a:pt x="2131" y="2469"/>
                  </a:cubicBezTo>
                  <a:cubicBezTo>
                    <a:pt x="2762" y="1957"/>
                    <a:pt x="3060" y="1291"/>
                    <a:pt x="2893" y="743"/>
                  </a:cubicBezTo>
                  <a:cubicBezTo>
                    <a:pt x="2709" y="143"/>
                    <a:pt x="2337" y="1"/>
                    <a:pt x="1908"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0" name="Google Shape;3800;p35"/>
            <p:cNvSpPr/>
            <p:nvPr/>
          </p:nvSpPr>
          <p:spPr>
            <a:xfrm>
              <a:off x="596766" y="4081526"/>
              <a:ext cx="99225" cy="89978"/>
            </a:xfrm>
            <a:custGeom>
              <a:avLst/>
              <a:gdLst/>
              <a:ahLst/>
              <a:cxnLst/>
              <a:rect l="l" t="t" r="r" b="b"/>
              <a:pathLst>
                <a:path w="3144" h="2851" extrusionOk="0">
                  <a:moveTo>
                    <a:pt x="1686" y="1"/>
                  </a:moveTo>
                  <a:cubicBezTo>
                    <a:pt x="1353" y="1"/>
                    <a:pt x="1012" y="93"/>
                    <a:pt x="751" y="288"/>
                  </a:cubicBezTo>
                  <a:cubicBezTo>
                    <a:pt x="167" y="705"/>
                    <a:pt x="1" y="1574"/>
                    <a:pt x="358" y="2217"/>
                  </a:cubicBezTo>
                  <a:cubicBezTo>
                    <a:pt x="595" y="2633"/>
                    <a:pt x="991" y="2851"/>
                    <a:pt x="1410" y="2851"/>
                  </a:cubicBezTo>
                  <a:cubicBezTo>
                    <a:pt x="1686" y="2851"/>
                    <a:pt x="1972" y="2756"/>
                    <a:pt x="2227" y="2562"/>
                  </a:cubicBezTo>
                  <a:cubicBezTo>
                    <a:pt x="2894" y="2050"/>
                    <a:pt x="3144" y="1122"/>
                    <a:pt x="2775" y="491"/>
                  </a:cubicBezTo>
                  <a:cubicBezTo>
                    <a:pt x="2582" y="174"/>
                    <a:pt x="2142" y="1"/>
                    <a:pt x="168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1" name="Google Shape;3801;p35"/>
            <p:cNvSpPr/>
            <p:nvPr/>
          </p:nvSpPr>
          <p:spPr>
            <a:xfrm>
              <a:off x="684689" y="3135353"/>
              <a:ext cx="95469" cy="94522"/>
            </a:xfrm>
            <a:custGeom>
              <a:avLst/>
              <a:gdLst/>
              <a:ahLst/>
              <a:cxnLst/>
              <a:rect l="l" t="t" r="r" b="b"/>
              <a:pathLst>
                <a:path w="3025" h="2995" extrusionOk="0">
                  <a:moveTo>
                    <a:pt x="1701" y="1"/>
                  </a:moveTo>
                  <a:cubicBezTo>
                    <a:pt x="1419" y="1"/>
                    <a:pt x="1112" y="112"/>
                    <a:pt x="810" y="337"/>
                  </a:cubicBezTo>
                  <a:cubicBezTo>
                    <a:pt x="179" y="813"/>
                    <a:pt x="1" y="1706"/>
                    <a:pt x="405" y="2373"/>
                  </a:cubicBezTo>
                  <a:cubicBezTo>
                    <a:pt x="655" y="2776"/>
                    <a:pt x="1043" y="2994"/>
                    <a:pt x="1444" y="2994"/>
                  </a:cubicBezTo>
                  <a:cubicBezTo>
                    <a:pt x="1695" y="2994"/>
                    <a:pt x="1950" y="2909"/>
                    <a:pt x="2179" y="2730"/>
                  </a:cubicBezTo>
                  <a:cubicBezTo>
                    <a:pt x="2822" y="2242"/>
                    <a:pt x="3025" y="1242"/>
                    <a:pt x="2620" y="575"/>
                  </a:cubicBezTo>
                  <a:cubicBezTo>
                    <a:pt x="2403" y="195"/>
                    <a:pt x="2074" y="1"/>
                    <a:pt x="170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2" name="Google Shape;3802;p35"/>
            <p:cNvSpPr/>
            <p:nvPr/>
          </p:nvSpPr>
          <p:spPr>
            <a:xfrm>
              <a:off x="625327" y="3620574"/>
              <a:ext cx="96605" cy="89283"/>
            </a:xfrm>
            <a:custGeom>
              <a:avLst/>
              <a:gdLst/>
              <a:ahLst/>
              <a:cxnLst/>
              <a:rect l="l" t="t" r="r" b="b"/>
              <a:pathLst>
                <a:path w="3061" h="2829" extrusionOk="0">
                  <a:moveTo>
                    <a:pt x="1358" y="0"/>
                  </a:moveTo>
                  <a:cubicBezTo>
                    <a:pt x="1097" y="0"/>
                    <a:pt x="853" y="64"/>
                    <a:pt x="679" y="202"/>
                  </a:cubicBezTo>
                  <a:cubicBezTo>
                    <a:pt x="131" y="631"/>
                    <a:pt x="0" y="1571"/>
                    <a:pt x="393" y="2202"/>
                  </a:cubicBezTo>
                  <a:cubicBezTo>
                    <a:pt x="657" y="2615"/>
                    <a:pt x="1048" y="2828"/>
                    <a:pt x="1457" y="2828"/>
                  </a:cubicBezTo>
                  <a:cubicBezTo>
                    <a:pt x="1733" y="2828"/>
                    <a:pt x="2016" y="2732"/>
                    <a:pt x="2275" y="2536"/>
                  </a:cubicBezTo>
                  <a:cubicBezTo>
                    <a:pt x="2858" y="2071"/>
                    <a:pt x="3060" y="1262"/>
                    <a:pt x="2715" y="678"/>
                  </a:cubicBezTo>
                  <a:cubicBezTo>
                    <a:pt x="2477" y="257"/>
                    <a:pt x="1882" y="0"/>
                    <a:pt x="135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3" name="Google Shape;3803;p35"/>
            <p:cNvSpPr/>
            <p:nvPr/>
          </p:nvSpPr>
          <p:spPr>
            <a:xfrm>
              <a:off x="508842" y="2880829"/>
              <a:ext cx="92471" cy="93228"/>
            </a:xfrm>
            <a:custGeom>
              <a:avLst/>
              <a:gdLst/>
              <a:ahLst/>
              <a:cxnLst/>
              <a:rect l="l" t="t" r="r" b="b"/>
              <a:pathLst>
                <a:path w="2930" h="2954" extrusionOk="0">
                  <a:moveTo>
                    <a:pt x="1787" y="1"/>
                  </a:moveTo>
                  <a:cubicBezTo>
                    <a:pt x="1490" y="1"/>
                    <a:pt x="1137" y="150"/>
                    <a:pt x="727" y="449"/>
                  </a:cubicBezTo>
                  <a:cubicBezTo>
                    <a:pt x="155" y="865"/>
                    <a:pt x="1" y="1687"/>
                    <a:pt x="370" y="2330"/>
                  </a:cubicBezTo>
                  <a:cubicBezTo>
                    <a:pt x="601" y="2733"/>
                    <a:pt x="1005" y="2953"/>
                    <a:pt x="1416" y="2953"/>
                  </a:cubicBezTo>
                  <a:cubicBezTo>
                    <a:pt x="1660" y="2953"/>
                    <a:pt x="1907" y="2875"/>
                    <a:pt x="2120" y="2711"/>
                  </a:cubicBezTo>
                  <a:cubicBezTo>
                    <a:pt x="2715" y="2270"/>
                    <a:pt x="2929" y="1139"/>
                    <a:pt x="2525" y="473"/>
                  </a:cubicBezTo>
                  <a:cubicBezTo>
                    <a:pt x="2337" y="158"/>
                    <a:pt x="2092" y="1"/>
                    <a:pt x="1787"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4" name="Google Shape;3804;p35"/>
            <p:cNvSpPr/>
            <p:nvPr/>
          </p:nvSpPr>
          <p:spPr>
            <a:xfrm>
              <a:off x="817332" y="3918397"/>
              <a:ext cx="94712" cy="89315"/>
            </a:xfrm>
            <a:custGeom>
              <a:avLst/>
              <a:gdLst/>
              <a:ahLst/>
              <a:cxnLst/>
              <a:rect l="l" t="t" r="r" b="b"/>
              <a:pathLst>
                <a:path w="3001" h="2830" extrusionOk="0">
                  <a:moveTo>
                    <a:pt x="1588" y="0"/>
                  </a:moveTo>
                  <a:cubicBezTo>
                    <a:pt x="1312" y="0"/>
                    <a:pt x="1025" y="95"/>
                    <a:pt x="763" y="290"/>
                  </a:cubicBezTo>
                  <a:cubicBezTo>
                    <a:pt x="179" y="719"/>
                    <a:pt x="1" y="1588"/>
                    <a:pt x="370" y="2219"/>
                  </a:cubicBezTo>
                  <a:cubicBezTo>
                    <a:pt x="594" y="2616"/>
                    <a:pt x="1006" y="2829"/>
                    <a:pt x="1436" y="2829"/>
                  </a:cubicBezTo>
                  <a:cubicBezTo>
                    <a:pt x="1716" y="2829"/>
                    <a:pt x="2003" y="2740"/>
                    <a:pt x="2251" y="2552"/>
                  </a:cubicBezTo>
                  <a:cubicBezTo>
                    <a:pt x="2846" y="2100"/>
                    <a:pt x="3001" y="1254"/>
                    <a:pt x="2632" y="612"/>
                  </a:cubicBezTo>
                  <a:cubicBezTo>
                    <a:pt x="2389" y="212"/>
                    <a:pt x="2001" y="0"/>
                    <a:pt x="158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5" name="Google Shape;3805;p35"/>
            <p:cNvSpPr/>
            <p:nvPr/>
          </p:nvSpPr>
          <p:spPr>
            <a:xfrm>
              <a:off x="446829" y="3092716"/>
              <a:ext cx="85338" cy="96574"/>
            </a:xfrm>
            <a:custGeom>
              <a:avLst/>
              <a:gdLst/>
              <a:ahLst/>
              <a:cxnLst/>
              <a:rect l="l" t="t" r="r" b="b"/>
              <a:pathLst>
                <a:path w="2704" h="3060" extrusionOk="0">
                  <a:moveTo>
                    <a:pt x="1259" y="1"/>
                  </a:moveTo>
                  <a:cubicBezTo>
                    <a:pt x="1062" y="1"/>
                    <a:pt x="858" y="72"/>
                    <a:pt x="668" y="224"/>
                  </a:cubicBezTo>
                  <a:cubicBezTo>
                    <a:pt x="144" y="640"/>
                    <a:pt x="1" y="1498"/>
                    <a:pt x="322" y="2212"/>
                  </a:cubicBezTo>
                  <a:cubicBezTo>
                    <a:pt x="557" y="2729"/>
                    <a:pt x="1059" y="3060"/>
                    <a:pt x="1547" y="3060"/>
                  </a:cubicBezTo>
                  <a:cubicBezTo>
                    <a:pt x="1677" y="3060"/>
                    <a:pt x="1807" y="3036"/>
                    <a:pt x="1930" y="2986"/>
                  </a:cubicBezTo>
                  <a:cubicBezTo>
                    <a:pt x="2466" y="2760"/>
                    <a:pt x="2704" y="2105"/>
                    <a:pt x="2430" y="1498"/>
                  </a:cubicBezTo>
                  <a:cubicBezTo>
                    <a:pt x="2347" y="1283"/>
                    <a:pt x="2263" y="1093"/>
                    <a:pt x="2204" y="867"/>
                  </a:cubicBezTo>
                  <a:cubicBezTo>
                    <a:pt x="2066" y="323"/>
                    <a:pt x="1679" y="1"/>
                    <a:pt x="125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6" name="Google Shape;3806;p35"/>
            <p:cNvSpPr/>
            <p:nvPr/>
          </p:nvSpPr>
          <p:spPr>
            <a:xfrm>
              <a:off x="308947" y="4136975"/>
              <a:ext cx="87579" cy="83539"/>
            </a:xfrm>
            <a:custGeom>
              <a:avLst/>
              <a:gdLst/>
              <a:ahLst/>
              <a:cxnLst/>
              <a:rect l="l" t="t" r="r" b="b"/>
              <a:pathLst>
                <a:path w="2775" h="2647" extrusionOk="0">
                  <a:moveTo>
                    <a:pt x="1504" y="1"/>
                  </a:moveTo>
                  <a:cubicBezTo>
                    <a:pt x="1215" y="1"/>
                    <a:pt x="910" y="104"/>
                    <a:pt x="643" y="317"/>
                  </a:cubicBezTo>
                  <a:cubicBezTo>
                    <a:pt x="131" y="710"/>
                    <a:pt x="0" y="1508"/>
                    <a:pt x="346" y="2079"/>
                  </a:cubicBezTo>
                  <a:cubicBezTo>
                    <a:pt x="560" y="2450"/>
                    <a:pt x="919" y="2646"/>
                    <a:pt x="1290" y="2646"/>
                  </a:cubicBezTo>
                  <a:cubicBezTo>
                    <a:pt x="1539" y="2646"/>
                    <a:pt x="1793" y="2558"/>
                    <a:pt x="2013" y="2377"/>
                  </a:cubicBezTo>
                  <a:cubicBezTo>
                    <a:pt x="2596" y="1925"/>
                    <a:pt x="2775" y="1032"/>
                    <a:pt x="2405" y="460"/>
                  </a:cubicBezTo>
                  <a:cubicBezTo>
                    <a:pt x="2195" y="158"/>
                    <a:pt x="1861" y="1"/>
                    <a:pt x="1504"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7" name="Google Shape;3807;p35"/>
            <p:cNvSpPr/>
            <p:nvPr/>
          </p:nvSpPr>
          <p:spPr>
            <a:xfrm>
              <a:off x="287897" y="2841948"/>
              <a:ext cx="90609" cy="79342"/>
            </a:xfrm>
            <a:custGeom>
              <a:avLst/>
              <a:gdLst/>
              <a:ahLst/>
              <a:cxnLst/>
              <a:rect l="l" t="t" r="r" b="b"/>
              <a:pathLst>
                <a:path w="2871" h="2514" extrusionOk="0">
                  <a:moveTo>
                    <a:pt x="1374" y="1"/>
                  </a:moveTo>
                  <a:cubicBezTo>
                    <a:pt x="1112" y="1"/>
                    <a:pt x="861" y="61"/>
                    <a:pt x="679" y="192"/>
                  </a:cubicBezTo>
                  <a:cubicBezTo>
                    <a:pt x="155" y="585"/>
                    <a:pt x="1" y="1371"/>
                    <a:pt x="346" y="1955"/>
                  </a:cubicBezTo>
                  <a:cubicBezTo>
                    <a:pt x="565" y="2325"/>
                    <a:pt x="911" y="2514"/>
                    <a:pt x="1286" y="2514"/>
                  </a:cubicBezTo>
                  <a:cubicBezTo>
                    <a:pt x="1561" y="2514"/>
                    <a:pt x="1852" y="2412"/>
                    <a:pt x="2120" y="2205"/>
                  </a:cubicBezTo>
                  <a:cubicBezTo>
                    <a:pt x="2680" y="1752"/>
                    <a:pt x="2870" y="1050"/>
                    <a:pt x="2560" y="538"/>
                  </a:cubicBezTo>
                  <a:cubicBezTo>
                    <a:pt x="2361" y="200"/>
                    <a:pt x="1850" y="1"/>
                    <a:pt x="1374"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8" name="Google Shape;3808;p35"/>
            <p:cNvSpPr/>
            <p:nvPr/>
          </p:nvSpPr>
          <p:spPr>
            <a:xfrm>
              <a:off x="704982" y="3805763"/>
              <a:ext cx="84960" cy="77511"/>
            </a:xfrm>
            <a:custGeom>
              <a:avLst/>
              <a:gdLst/>
              <a:ahLst/>
              <a:cxnLst/>
              <a:rect l="l" t="t" r="r" b="b"/>
              <a:pathLst>
                <a:path w="2692" h="2456" extrusionOk="0">
                  <a:moveTo>
                    <a:pt x="1311" y="1"/>
                  </a:moveTo>
                  <a:cubicBezTo>
                    <a:pt x="1070" y="1"/>
                    <a:pt x="830" y="73"/>
                    <a:pt x="632" y="228"/>
                  </a:cubicBezTo>
                  <a:cubicBezTo>
                    <a:pt x="132" y="609"/>
                    <a:pt x="1" y="1383"/>
                    <a:pt x="334" y="1942"/>
                  </a:cubicBezTo>
                  <a:cubicBezTo>
                    <a:pt x="534" y="2278"/>
                    <a:pt x="868" y="2456"/>
                    <a:pt x="1219" y="2456"/>
                  </a:cubicBezTo>
                  <a:cubicBezTo>
                    <a:pt x="1451" y="2456"/>
                    <a:pt x="1692" y="2378"/>
                    <a:pt x="1906" y="2216"/>
                  </a:cubicBezTo>
                  <a:cubicBezTo>
                    <a:pt x="2513" y="1764"/>
                    <a:pt x="2691" y="1133"/>
                    <a:pt x="2358" y="585"/>
                  </a:cubicBezTo>
                  <a:cubicBezTo>
                    <a:pt x="2133" y="210"/>
                    <a:pt x="1720" y="1"/>
                    <a:pt x="131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9" name="Google Shape;3809;p35"/>
            <p:cNvSpPr/>
            <p:nvPr/>
          </p:nvSpPr>
          <p:spPr>
            <a:xfrm>
              <a:off x="297680" y="3027610"/>
              <a:ext cx="79689" cy="82971"/>
            </a:xfrm>
            <a:custGeom>
              <a:avLst/>
              <a:gdLst/>
              <a:ahLst/>
              <a:cxnLst/>
              <a:rect l="l" t="t" r="r" b="b"/>
              <a:pathLst>
                <a:path w="2525" h="2629" extrusionOk="0">
                  <a:moveTo>
                    <a:pt x="1298" y="1"/>
                  </a:moveTo>
                  <a:cubicBezTo>
                    <a:pt x="1093" y="1"/>
                    <a:pt x="884" y="79"/>
                    <a:pt x="691" y="239"/>
                  </a:cubicBezTo>
                  <a:cubicBezTo>
                    <a:pt x="155" y="667"/>
                    <a:pt x="0" y="1548"/>
                    <a:pt x="369" y="2132"/>
                  </a:cubicBezTo>
                  <a:cubicBezTo>
                    <a:pt x="579" y="2457"/>
                    <a:pt x="902" y="2628"/>
                    <a:pt x="1230" y="2628"/>
                  </a:cubicBezTo>
                  <a:cubicBezTo>
                    <a:pt x="1443" y="2628"/>
                    <a:pt x="1658" y="2556"/>
                    <a:pt x="1846" y="2406"/>
                  </a:cubicBezTo>
                  <a:cubicBezTo>
                    <a:pt x="2405" y="1989"/>
                    <a:pt x="2524" y="1156"/>
                    <a:pt x="2131" y="536"/>
                  </a:cubicBezTo>
                  <a:cubicBezTo>
                    <a:pt x="1915" y="184"/>
                    <a:pt x="1612" y="1"/>
                    <a:pt x="1298"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0" name="Google Shape;3810;p35"/>
            <p:cNvSpPr/>
            <p:nvPr/>
          </p:nvSpPr>
          <p:spPr>
            <a:xfrm>
              <a:off x="-75064" y="3021046"/>
              <a:ext cx="77417" cy="84328"/>
            </a:xfrm>
            <a:custGeom>
              <a:avLst/>
              <a:gdLst/>
              <a:ahLst/>
              <a:cxnLst/>
              <a:rect l="l" t="t" r="r" b="b"/>
              <a:pathLst>
                <a:path w="2453" h="2672" extrusionOk="0">
                  <a:moveTo>
                    <a:pt x="1473" y="0"/>
                  </a:moveTo>
                  <a:cubicBezTo>
                    <a:pt x="1266" y="0"/>
                    <a:pt x="1036" y="89"/>
                    <a:pt x="798" y="268"/>
                  </a:cubicBezTo>
                  <a:cubicBezTo>
                    <a:pt x="203" y="733"/>
                    <a:pt x="0" y="1578"/>
                    <a:pt x="369" y="2173"/>
                  </a:cubicBezTo>
                  <a:cubicBezTo>
                    <a:pt x="560" y="2493"/>
                    <a:pt x="886" y="2672"/>
                    <a:pt x="1212" y="2672"/>
                  </a:cubicBezTo>
                  <a:cubicBezTo>
                    <a:pt x="1396" y="2672"/>
                    <a:pt x="1580" y="2615"/>
                    <a:pt x="1739" y="2495"/>
                  </a:cubicBezTo>
                  <a:cubicBezTo>
                    <a:pt x="2250" y="2126"/>
                    <a:pt x="2453" y="994"/>
                    <a:pt x="2108" y="411"/>
                  </a:cubicBezTo>
                  <a:cubicBezTo>
                    <a:pt x="1955" y="139"/>
                    <a:pt x="1733" y="0"/>
                    <a:pt x="147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11" name="Google Shape;3811;p35"/>
          <p:cNvGrpSpPr/>
          <p:nvPr/>
        </p:nvGrpSpPr>
        <p:grpSpPr>
          <a:xfrm flipH="1">
            <a:off x="7698594" y="-4266"/>
            <a:ext cx="1466417" cy="1270995"/>
            <a:chOff x="-62661" y="-21977"/>
            <a:chExt cx="1429396" cy="1238908"/>
          </a:xfrm>
        </p:grpSpPr>
        <p:sp>
          <p:nvSpPr>
            <p:cNvPr id="3812" name="Google Shape;3812;p35"/>
            <p:cNvSpPr/>
            <p:nvPr/>
          </p:nvSpPr>
          <p:spPr>
            <a:xfrm>
              <a:off x="-61935" y="-21977"/>
              <a:ext cx="952607" cy="885321"/>
            </a:xfrm>
            <a:custGeom>
              <a:avLst/>
              <a:gdLst/>
              <a:ahLst/>
              <a:cxnLst/>
              <a:rect l="l" t="t" r="r" b="b"/>
              <a:pathLst>
                <a:path w="30184" h="28052" extrusionOk="0">
                  <a:moveTo>
                    <a:pt x="24587" y="1"/>
                  </a:moveTo>
                  <a:cubicBezTo>
                    <a:pt x="22587" y="3239"/>
                    <a:pt x="19884" y="5859"/>
                    <a:pt x="17098" y="8395"/>
                  </a:cubicBezTo>
                  <a:cubicBezTo>
                    <a:pt x="12705" y="12383"/>
                    <a:pt x="8097" y="16086"/>
                    <a:pt x="3180" y="19384"/>
                  </a:cubicBezTo>
                  <a:cubicBezTo>
                    <a:pt x="2108" y="20122"/>
                    <a:pt x="1049" y="20849"/>
                    <a:pt x="1" y="21575"/>
                  </a:cubicBezTo>
                  <a:lnTo>
                    <a:pt x="1" y="28052"/>
                  </a:lnTo>
                  <a:cubicBezTo>
                    <a:pt x="1132" y="27397"/>
                    <a:pt x="2323" y="26802"/>
                    <a:pt x="3406" y="26075"/>
                  </a:cubicBezTo>
                  <a:cubicBezTo>
                    <a:pt x="12729" y="19801"/>
                    <a:pt x="20884" y="12264"/>
                    <a:pt x="27862" y="3430"/>
                  </a:cubicBezTo>
                  <a:cubicBezTo>
                    <a:pt x="28707" y="2358"/>
                    <a:pt x="29409" y="1156"/>
                    <a:pt x="30183" y="13"/>
                  </a:cubicBezTo>
                  <a:cubicBezTo>
                    <a:pt x="28302" y="13"/>
                    <a:pt x="26445" y="13"/>
                    <a:pt x="2458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3" name="Google Shape;3813;p35"/>
            <p:cNvSpPr/>
            <p:nvPr/>
          </p:nvSpPr>
          <p:spPr>
            <a:xfrm>
              <a:off x="-62661" y="383905"/>
              <a:ext cx="851489" cy="833026"/>
            </a:xfrm>
            <a:custGeom>
              <a:avLst/>
              <a:gdLst/>
              <a:ahLst/>
              <a:cxnLst/>
              <a:rect l="l" t="t" r="r" b="b"/>
              <a:pathLst>
                <a:path w="26980" h="26395" extrusionOk="0">
                  <a:moveTo>
                    <a:pt x="25026" y="1"/>
                  </a:moveTo>
                  <a:cubicBezTo>
                    <a:pt x="24558" y="1"/>
                    <a:pt x="24223" y="334"/>
                    <a:pt x="23896" y="689"/>
                  </a:cubicBezTo>
                  <a:cubicBezTo>
                    <a:pt x="23801" y="796"/>
                    <a:pt x="23717" y="915"/>
                    <a:pt x="23610" y="1022"/>
                  </a:cubicBezTo>
                  <a:cubicBezTo>
                    <a:pt x="21229" y="3475"/>
                    <a:pt x="18979" y="6094"/>
                    <a:pt x="16443" y="8369"/>
                  </a:cubicBezTo>
                  <a:cubicBezTo>
                    <a:pt x="11918" y="12440"/>
                    <a:pt x="7049" y="16108"/>
                    <a:pt x="1881" y="19346"/>
                  </a:cubicBezTo>
                  <a:lnTo>
                    <a:pt x="0" y="20501"/>
                  </a:lnTo>
                  <a:lnTo>
                    <a:pt x="0" y="26395"/>
                  </a:lnTo>
                  <a:cubicBezTo>
                    <a:pt x="691" y="26145"/>
                    <a:pt x="1453" y="26002"/>
                    <a:pt x="2048" y="25609"/>
                  </a:cubicBezTo>
                  <a:cubicBezTo>
                    <a:pt x="3453" y="24656"/>
                    <a:pt x="4846" y="23668"/>
                    <a:pt x="6132" y="22573"/>
                  </a:cubicBezTo>
                  <a:cubicBezTo>
                    <a:pt x="8954" y="20179"/>
                    <a:pt x="11609" y="17620"/>
                    <a:pt x="14478" y="15298"/>
                  </a:cubicBezTo>
                  <a:cubicBezTo>
                    <a:pt x="19026" y="11607"/>
                    <a:pt x="23003" y="7404"/>
                    <a:pt x="26456" y="2689"/>
                  </a:cubicBezTo>
                  <a:cubicBezTo>
                    <a:pt x="26980" y="1975"/>
                    <a:pt x="26896" y="1737"/>
                    <a:pt x="26051" y="1606"/>
                  </a:cubicBezTo>
                  <a:cubicBezTo>
                    <a:pt x="26111" y="677"/>
                    <a:pt x="25968" y="296"/>
                    <a:pt x="25444" y="82"/>
                  </a:cubicBezTo>
                  <a:cubicBezTo>
                    <a:pt x="25293" y="26"/>
                    <a:pt x="25155" y="1"/>
                    <a:pt x="2502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4" name="Google Shape;3814;p35"/>
            <p:cNvSpPr/>
            <p:nvPr/>
          </p:nvSpPr>
          <p:spPr>
            <a:xfrm>
              <a:off x="614060" y="-21598"/>
              <a:ext cx="752674" cy="790957"/>
            </a:xfrm>
            <a:custGeom>
              <a:avLst/>
              <a:gdLst/>
              <a:ahLst/>
              <a:cxnLst/>
              <a:rect l="l" t="t" r="r" b="b"/>
              <a:pathLst>
                <a:path w="23849" h="25062" extrusionOk="0">
                  <a:moveTo>
                    <a:pt x="19253" y="1"/>
                  </a:moveTo>
                  <a:cubicBezTo>
                    <a:pt x="19146" y="203"/>
                    <a:pt x="19062" y="429"/>
                    <a:pt x="18943" y="620"/>
                  </a:cubicBezTo>
                  <a:cubicBezTo>
                    <a:pt x="15955" y="5251"/>
                    <a:pt x="12597" y="9609"/>
                    <a:pt x="8882" y="13693"/>
                  </a:cubicBezTo>
                  <a:cubicBezTo>
                    <a:pt x="6406" y="16395"/>
                    <a:pt x="3870" y="19039"/>
                    <a:pt x="1381" y="21729"/>
                  </a:cubicBezTo>
                  <a:cubicBezTo>
                    <a:pt x="893" y="22265"/>
                    <a:pt x="441" y="22884"/>
                    <a:pt x="143" y="23539"/>
                  </a:cubicBezTo>
                  <a:cubicBezTo>
                    <a:pt x="0" y="23861"/>
                    <a:pt x="119" y="24516"/>
                    <a:pt x="369" y="24754"/>
                  </a:cubicBezTo>
                  <a:cubicBezTo>
                    <a:pt x="586" y="24952"/>
                    <a:pt x="980" y="25062"/>
                    <a:pt x="1329" y="25062"/>
                  </a:cubicBezTo>
                  <a:cubicBezTo>
                    <a:pt x="1441" y="25062"/>
                    <a:pt x="1548" y="25051"/>
                    <a:pt x="1643" y="25028"/>
                  </a:cubicBezTo>
                  <a:cubicBezTo>
                    <a:pt x="2108" y="24944"/>
                    <a:pt x="2536" y="24599"/>
                    <a:pt x="2929" y="24289"/>
                  </a:cubicBezTo>
                  <a:cubicBezTo>
                    <a:pt x="3273" y="24010"/>
                    <a:pt x="3581" y="23746"/>
                    <a:pt x="4023" y="23746"/>
                  </a:cubicBezTo>
                  <a:cubicBezTo>
                    <a:pt x="4147" y="23746"/>
                    <a:pt x="4281" y="23766"/>
                    <a:pt x="4429" y="23813"/>
                  </a:cubicBezTo>
                  <a:cubicBezTo>
                    <a:pt x="4492" y="23832"/>
                    <a:pt x="4561" y="23840"/>
                    <a:pt x="4634" y="23840"/>
                  </a:cubicBezTo>
                  <a:cubicBezTo>
                    <a:pt x="4974" y="23840"/>
                    <a:pt x="5397" y="23654"/>
                    <a:pt x="5691" y="23468"/>
                  </a:cubicBezTo>
                  <a:cubicBezTo>
                    <a:pt x="6453" y="22992"/>
                    <a:pt x="7180" y="22444"/>
                    <a:pt x="7882" y="21860"/>
                  </a:cubicBezTo>
                  <a:cubicBezTo>
                    <a:pt x="10692" y="19515"/>
                    <a:pt x="13109" y="16753"/>
                    <a:pt x="15145" y="13752"/>
                  </a:cubicBezTo>
                  <a:cubicBezTo>
                    <a:pt x="17955" y="9609"/>
                    <a:pt x="20550" y="5335"/>
                    <a:pt x="23229" y="1120"/>
                  </a:cubicBezTo>
                  <a:cubicBezTo>
                    <a:pt x="23467" y="763"/>
                    <a:pt x="23646" y="370"/>
                    <a:pt x="2384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5" name="Google Shape;3815;p35"/>
            <p:cNvSpPr/>
            <p:nvPr/>
          </p:nvSpPr>
          <p:spPr>
            <a:xfrm>
              <a:off x="-62661" y="-21598"/>
              <a:ext cx="540370" cy="485519"/>
            </a:xfrm>
            <a:custGeom>
              <a:avLst/>
              <a:gdLst/>
              <a:ahLst/>
              <a:cxnLst/>
              <a:rect l="l" t="t" r="r" b="b"/>
              <a:pathLst>
                <a:path w="17122" h="15384" extrusionOk="0">
                  <a:moveTo>
                    <a:pt x="17121" y="1"/>
                  </a:moveTo>
                  <a:cubicBezTo>
                    <a:pt x="15204" y="1"/>
                    <a:pt x="13287" y="1"/>
                    <a:pt x="11382" y="13"/>
                  </a:cubicBezTo>
                  <a:cubicBezTo>
                    <a:pt x="11204" y="203"/>
                    <a:pt x="11061" y="429"/>
                    <a:pt x="10871" y="596"/>
                  </a:cubicBezTo>
                  <a:cubicBezTo>
                    <a:pt x="8132" y="2918"/>
                    <a:pt x="5382" y="5251"/>
                    <a:pt x="2608" y="7561"/>
                  </a:cubicBezTo>
                  <a:cubicBezTo>
                    <a:pt x="1762" y="8275"/>
                    <a:pt x="881" y="8954"/>
                    <a:pt x="0" y="9645"/>
                  </a:cubicBezTo>
                  <a:lnTo>
                    <a:pt x="0" y="15383"/>
                  </a:lnTo>
                  <a:cubicBezTo>
                    <a:pt x="3274" y="13681"/>
                    <a:pt x="5977" y="11252"/>
                    <a:pt x="8465" y="8573"/>
                  </a:cubicBezTo>
                  <a:cubicBezTo>
                    <a:pt x="9394" y="7585"/>
                    <a:pt x="10454" y="6728"/>
                    <a:pt x="11418" y="5763"/>
                  </a:cubicBezTo>
                  <a:cubicBezTo>
                    <a:pt x="13347" y="3858"/>
                    <a:pt x="15216" y="1918"/>
                    <a:pt x="1712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17" name="Google Shape;3817;p35"/>
          <p:cNvGrpSpPr/>
          <p:nvPr/>
        </p:nvGrpSpPr>
        <p:grpSpPr>
          <a:xfrm flipH="1">
            <a:off x="477104" y="2734881"/>
            <a:ext cx="501547" cy="1272979"/>
            <a:chOff x="49271" y="2026419"/>
            <a:chExt cx="501547" cy="1272979"/>
          </a:xfrm>
        </p:grpSpPr>
        <p:grpSp>
          <p:nvGrpSpPr>
            <p:cNvPr id="3818" name="Google Shape;3818;p35"/>
            <p:cNvGrpSpPr/>
            <p:nvPr/>
          </p:nvGrpSpPr>
          <p:grpSpPr>
            <a:xfrm>
              <a:off x="49271" y="2585269"/>
              <a:ext cx="373950" cy="403282"/>
              <a:chOff x="5727" y="2502183"/>
              <a:chExt cx="364509" cy="393101"/>
            </a:xfrm>
          </p:grpSpPr>
          <p:sp>
            <p:nvSpPr>
              <p:cNvPr id="3819" name="Google Shape;3819;p35"/>
              <p:cNvSpPr/>
              <p:nvPr/>
            </p:nvSpPr>
            <p:spPr>
              <a:xfrm>
                <a:off x="16237" y="2504266"/>
                <a:ext cx="337092" cy="375596"/>
              </a:xfrm>
              <a:custGeom>
                <a:avLst/>
                <a:gdLst/>
                <a:ahLst/>
                <a:cxnLst/>
                <a:rect l="l" t="t" r="r" b="b"/>
                <a:pathLst>
                  <a:path w="10681" h="11901" extrusionOk="0">
                    <a:moveTo>
                      <a:pt x="7799" y="655"/>
                    </a:moveTo>
                    <a:lnTo>
                      <a:pt x="7799" y="655"/>
                    </a:lnTo>
                    <a:cubicBezTo>
                      <a:pt x="7643" y="759"/>
                      <a:pt x="7495" y="911"/>
                      <a:pt x="7251" y="998"/>
                    </a:cubicBezTo>
                    <a:cubicBezTo>
                      <a:pt x="7410" y="692"/>
                      <a:pt x="7634" y="743"/>
                      <a:pt x="7799" y="655"/>
                    </a:cubicBezTo>
                    <a:close/>
                    <a:moveTo>
                      <a:pt x="8995" y="1034"/>
                    </a:moveTo>
                    <a:cubicBezTo>
                      <a:pt x="8987" y="1055"/>
                      <a:pt x="8983" y="1081"/>
                      <a:pt x="8966" y="1081"/>
                    </a:cubicBezTo>
                    <a:cubicBezTo>
                      <a:pt x="8960" y="1081"/>
                      <a:pt x="8952" y="1078"/>
                      <a:pt x="8942" y="1070"/>
                    </a:cubicBezTo>
                    <a:cubicBezTo>
                      <a:pt x="8964" y="1062"/>
                      <a:pt x="8982" y="1051"/>
                      <a:pt x="8995" y="1034"/>
                    </a:cubicBezTo>
                    <a:close/>
                    <a:moveTo>
                      <a:pt x="7522" y="0"/>
                    </a:moveTo>
                    <a:cubicBezTo>
                      <a:pt x="7446" y="0"/>
                      <a:pt x="7372" y="19"/>
                      <a:pt x="7299" y="82"/>
                    </a:cubicBezTo>
                    <a:cubicBezTo>
                      <a:pt x="7285" y="88"/>
                      <a:pt x="7271" y="95"/>
                      <a:pt x="7258" y="95"/>
                    </a:cubicBezTo>
                    <a:cubicBezTo>
                      <a:pt x="7248" y="95"/>
                      <a:pt x="7238" y="92"/>
                      <a:pt x="7228" y="82"/>
                    </a:cubicBezTo>
                    <a:cubicBezTo>
                      <a:pt x="7001" y="165"/>
                      <a:pt x="6739" y="94"/>
                      <a:pt x="6525" y="296"/>
                    </a:cubicBezTo>
                    <a:cubicBezTo>
                      <a:pt x="6346" y="403"/>
                      <a:pt x="6180" y="498"/>
                      <a:pt x="6001" y="582"/>
                    </a:cubicBezTo>
                    <a:cubicBezTo>
                      <a:pt x="5882" y="772"/>
                      <a:pt x="5692" y="748"/>
                      <a:pt x="5501" y="820"/>
                    </a:cubicBezTo>
                    <a:cubicBezTo>
                      <a:pt x="5299" y="939"/>
                      <a:pt x="5120" y="1070"/>
                      <a:pt x="4930" y="1201"/>
                    </a:cubicBezTo>
                    <a:cubicBezTo>
                      <a:pt x="4799" y="1296"/>
                      <a:pt x="4632" y="1308"/>
                      <a:pt x="4525" y="1439"/>
                    </a:cubicBezTo>
                    <a:cubicBezTo>
                      <a:pt x="4370" y="1606"/>
                      <a:pt x="4251" y="1772"/>
                      <a:pt x="4275" y="2034"/>
                    </a:cubicBezTo>
                    <a:cubicBezTo>
                      <a:pt x="4275" y="2141"/>
                      <a:pt x="4370" y="2260"/>
                      <a:pt x="4263" y="2368"/>
                    </a:cubicBezTo>
                    <a:cubicBezTo>
                      <a:pt x="3953" y="2439"/>
                      <a:pt x="3691" y="2606"/>
                      <a:pt x="3513" y="2915"/>
                    </a:cubicBezTo>
                    <a:cubicBezTo>
                      <a:pt x="3429" y="3284"/>
                      <a:pt x="3025" y="3189"/>
                      <a:pt x="2894" y="3475"/>
                    </a:cubicBezTo>
                    <a:cubicBezTo>
                      <a:pt x="2906" y="3558"/>
                      <a:pt x="2941" y="3630"/>
                      <a:pt x="3001" y="3689"/>
                    </a:cubicBezTo>
                    <a:cubicBezTo>
                      <a:pt x="3156" y="3832"/>
                      <a:pt x="3156" y="4011"/>
                      <a:pt x="3144" y="4249"/>
                    </a:cubicBezTo>
                    <a:cubicBezTo>
                      <a:pt x="3120" y="4082"/>
                      <a:pt x="3132" y="3963"/>
                      <a:pt x="3072" y="3856"/>
                    </a:cubicBezTo>
                    <a:cubicBezTo>
                      <a:pt x="2973" y="3741"/>
                      <a:pt x="2878" y="3688"/>
                      <a:pt x="2786" y="3688"/>
                    </a:cubicBezTo>
                    <a:cubicBezTo>
                      <a:pt x="2668" y="3688"/>
                      <a:pt x="2555" y="3774"/>
                      <a:pt x="2441" y="3927"/>
                    </a:cubicBezTo>
                    <a:cubicBezTo>
                      <a:pt x="2405" y="3987"/>
                      <a:pt x="2358" y="4046"/>
                      <a:pt x="2310" y="4118"/>
                    </a:cubicBezTo>
                    <a:cubicBezTo>
                      <a:pt x="2251" y="4273"/>
                      <a:pt x="2144" y="4380"/>
                      <a:pt x="2013" y="4439"/>
                    </a:cubicBezTo>
                    <a:cubicBezTo>
                      <a:pt x="1929" y="4487"/>
                      <a:pt x="1834" y="4523"/>
                      <a:pt x="1763" y="4606"/>
                    </a:cubicBezTo>
                    <a:cubicBezTo>
                      <a:pt x="1572" y="4796"/>
                      <a:pt x="1608" y="5130"/>
                      <a:pt x="1417" y="5308"/>
                    </a:cubicBezTo>
                    <a:cubicBezTo>
                      <a:pt x="929" y="5666"/>
                      <a:pt x="917" y="6368"/>
                      <a:pt x="560" y="6821"/>
                    </a:cubicBezTo>
                    <a:cubicBezTo>
                      <a:pt x="536" y="6832"/>
                      <a:pt x="584" y="6928"/>
                      <a:pt x="631" y="6963"/>
                    </a:cubicBezTo>
                    <a:cubicBezTo>
                      <a:pt x="679" y="7011"/>
                      <a:pt x="774" y="7011"/>
                      <a:pt x="798" y="7071"/>
                    </a:cubicBezTo>
                    <a:cubicBezTo>
                      <a:pt x="803" y="7093"/>
                      <a:pt x="792" y="7099"/>
                      <a:pt x="775" y="7099"/>
                    </a:cubicBezTo>
                    <a:cubicBezTo>
                      <a:pt x="760" y="7099"/>
                      <a:pt x="740" y="7094"/>
                      <a:pt x="722" y="7094"/>
                    </a:cubicBezTo>
                    <a:cubicBezTo>
                      <a:pt x="709" y="7094"/>
                      <a:pt x="697" y="7097"/>
                      <a:pt x="691" y="7106"/>
                    </a:cubicBezTo>
                    <a:cubicBezTo>
                      <a:pt x="560" y="7142"/>
                      <a:pt x="465" y="7237"/>
                      <a:pt x="405" y="7368"/>
                    </a:cubicBezTo>
                    <a:cubicBezTo>
                      <a:pt x="358" y="7535"/>
                      <a:pt x="334" y="7690"/>
                      <a:pt x="334" y="7880"/>
                    </a:cubicBezTo>
                    <a:cubicBezTo>
                      <a:pt x="346" y="7975"/>
                      <a:pt x="393" y="8083"/>
                      <a:pt x="441" y="8190"/>
                    </a:cubicBezTo>
                    <a:cubicBezTo>
                      <a:pt x="477" y="8380"/>
                      <a:pt x="453" y="8606"/>
                      <a:pt x="631" y="8714"/>
                    </a:cubicBezTo>
                    <a:cubicBezTo>
                      <a:pt x="524" y="8916"/>
                      <a:pt x="0" y="8678"/>
                      <a:pt x="227" y="9130"/>
                    </a:cubicBezTo>
                    <a:cubicBezTo>
                      <a:pt x="346" y="9368"/>
                      <a:pt x="262" y="9595"/>
                      <a:pt x="393" y="9773"/>
                    </a:cubicBezTo>
                    <a:cubicBezTo>
                      <a:pt x="560" y="9892"/>
                      <a:pt x="703" y="10035"/>
                      <a:pt x="870" y="10154"/>
                    </a:cubicBezTo>
                    <a:cubicBezTo>
                      <a:pt x="1036" y="10416"/>
                      <a:pt x="1179" y="10714"/>
                      <a:pt x="1298" y="11012"/>
                    </a:cubicBezTo>
                    <a:cubicBezTo>
                      <a:pt x="1524" y="11345"/>
                      <a:pt x="1894" y="11476"/>
                      <a:pt x="2132" y="11785"/>
                    </a:cubicBezTo>
                    <a:cubicBezTo>
                      <a:pt x="2244" y="11845"/>
                      <a:pt x="2361" y="11901"/>
                      <a:pt x="2471" y="11901"/>
                    </a:cubicBezTo>
                    <a:cubicBezTo>
                      <a:pt x="2536" y="11901"/>
                      <a:pt x="2598" y="11882"/>
                      <a:pt x="2656" y="11833"/>
                    </a:cubicBezTo>
                    <a:cubicBezTo>
                      <a:pt x="3001" y="11523"/>
                      <a:pt x="3418" y="11595"/>
                      <a:pt x="3810" y="11547"/>
                    </a:cubicBezTo>
                    <a:cubicBezTo>
                      <a:pt x="3912" y="11518"/>
                      <a:pt x="4013" y="11506"/>
                      <a:pt x="4113" y="11506"/>
                    </a:cubicBezTo>
                    <a:cubicBezTo>
                      <a:pt x="4212" y="11506"/>
                      <a:pt x="4310" y="11518"/>
                      <a:pt x="4406" y="11535"/>
                    </a:cubicBezTo>
                    <a:cubicBezTo>
                      <a:pt x="4632" y="11523"/>
                      <a:pt x="4822" y="11321"/>
                      <a:pt x="4977" y="11202"/>
                    </a:cubicBezTo>
                    <a:cubicBezTo>
                      <a:pt x="5299" y="10952"/>
                      <a:pt x="5751" y="11023"/>
                      <a:pt x="6013" y="10714"/>
                    </a:cubicBezTo>
                    <a:cubicBezTo>
                      <a:pt x="6394" y="10250"/>
                      <a:pt x="6930" y="10035"/>
                      <a:pt x="7287" y="9535"/>
                    </a:cubicBezTo>
                    <a:cubicBezTo>
                      <a:pt x="7942" y="9071"/>
                      <a:pt x="8180" y="8142"/>
                      <a:pt x="8799" y="7642"/>
                    </a:cubicBezTo>
                    <a:cubicBezTo>
                      <a:pt x="8871" y="7380"/>
                      <a:pt x="9049" y="7202"/>
                      <a:pt x="9144" y="6963"/>
                    </a:cubicBezTo>
                    <a:cubicBezTo>
                      <a:pt x="9454" y="6451"/>
                      <a:pt x="9573" y="5797"/>
                      <a:pt x="10025" y="5356"/>
                    </a:cubicBezTo>
                    <a:cubicBezTo>
                      <a:pt x="10037" y="5142"/>
                      <a:pt x="10204" y="4999"/>
                      <a:pt x="10264" y="4808"/>
                    </a:cubicBezTo>
                    <a:cubicBezTo>
                      <a:pt x="10383" y="4392"/>
                      <a:pt x="10395" y="3963"/>
                      <a:pt x="10621" y="3582"/>
                    </a:cubicBezTo>
                    <a:cubicBezTo>
                      <a:pt x="10680" y="3511"/>
                      <a:pt x="10680" y="3427"/>
                      <a:pt x="10645" y="3332"/>
                    </a:cubicBezTo>
                    <a:cubicBezTo>
                      <a:pt x="10418" y="3034"/>
                      <a:pt x="10561" y="2653"/>
                      <a:pt x="10466" y="2320"/>
                    </a:cubicBezTo>
                    <a:cubicBezTo>
                      <a:pt x="10442" y="2201"/>
                      <a:pt x="10442" y="2070"/>
                      <a:pt x="10311" y="2034"/>
                    </a:cubicBezTo>
                    <a:cubicBezTo>
                      <a:pt x="10299" y="2032"/>
                      <a:pt x="10287" y="2031"/>
                      <a:pt x="10276" y="2031"/>
                    </a:cubicBezTo>
                    <a:cubicBezTo>
                      <a:pt x="10162" y="2031"/>
                      <a:pt x="10127" y="2140"/>
                      <a:pt x="10073" y="2249"/>
                    </a:cubicBezTo>
                    <a:cubicBezTo>
                      <a:pt x="10025" y="2320"/>
                      <a:pt x="10049" y="2451"/>
                      <a:pt x="9930" y="2487"/>
                    </a:cubicBezTo>
                    <a:cubicBezTo>
                      <a:pt x="9740" y="2368"/>
                      <a:pt x="9656" y="2177"/>
                      <a:pt x="9585" y="1951"/>
                    </a:cubicBezTo>
                    <a:cubicBezTo>
                      <a:pt x="9573" y="1844"/>
                      <a:pt x="9537" y="1760"/>
                      <a:pt x="9478" y="1665"/>
                    </a:cubicBezTo>
                    <a:cubicBezTo>
                      <a:pt x="9383" y="1582"/>
                      <a:pt x="9371" y="1439"/>
                      <a:pt x="9371" y="1332"/>
                    </a:cubicBezTo>
                    <a:cubicBezTo>
                      <a:pt x="9327" y="1134"/>
                      <a:pt x="9252" y="1008"/>
                      <a:pt x="9073" y="1008"/>
                    </a:cubicBezTo>
                    <a:cubicBezTo>
                      <a:pt x="9058" y="1008"/>
                      <a:pt x="9042" y="1008"/>
                      <a:pt x="9025" y="1010"/>
                    </a:cubicBezTo>
                    <a:cubicBezTo>
                      <a:pt x="9023" y="1010"/>
                      <a:pt x="9021" y="1009"/>
                      <a:pt x="9019" y="1009"/>
                    </a:cubicBezTo>
                    <a:cubicBezTo>
                      <a:pt x="9014" y="1009"/>
                      <a:pt x="9011" y="1011"/>
                      <a:pt x="9007" y="1013"/>
                    </a:cubicBezTo>
                    <a:lnTo>
                      <a:pt x="9007" y="1013"/>
                    </a:lnTo>
                    <a:cubicBezTo>
                      <a:pt x="9010" y="1009"/>
                      <a:pt x="9012" y="1004"/>
                      <a:pt x="9013" y="998"/>
                    </a:cubicBezTo>
                    <a:cubicBezTo>
                      <a:pt x="9061" y="820"/>
                      <a:pt x="9002" y="665"/>
                      <a:pt x="8918" y="522"/>
                    </a:cubicBezTo>
                    <a:cubicBezTo>
                      <a:pt x="8823" y="495"/>
                      <a:pt x="8728" y="484"/>
                      <a:pt x="8632" y="484"/>
                    </a:cubicBezTo>
                    <a:cubicBezTo>
                      <a:pt x="8393" y="484"/>
                      <a:pt x="8153" y="551"/>
                      <a:pt x="7906" y="594"/>
                    </a:cubicBezTo>
                    <a:cubicBezTo>
                      <a:pt x="7881" y="605"/>
                      <a:pt x="7857" y="619"/>
                      <a:pt x="7833" y="634"/>
                    </a:cubicBezTo>
                    <a:lnTo>
                      <a:pt x="7833" y="634"/>
                    </a:lnTo>
                    <a:cubicBezTo>
                      <a:pt x="7951" y="545"/>
                      <a:pt x="8120" y="516"/>
                      <a:pt x="8120" y="308"/>
                    </a:cubicBezTo>
                    <a:cubicBezTo>
                      <a:pt x="8120" y="105"/>
                      <a:pt x="7942" y="94"/>
                      <a:pt x="7811" y="46"/>
                    </a:cubicBezTo>
                    <a:cubicBezTo>
                      <a:pt x="7717" y="32"/>
                      <a:pt x="7619" y="0"/>
                      <a:pt x="752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0" name="Google Shape;3820;p35"/>
              <p:cNvSpPr/>
              <p:nvPr/>
            </p:nvSpPr>
            <p:spPr>
              <a:xfrm>
                <a:off x="315701" y="2528629"/>
                <a:ext cx="54536" cy="81551"/>
              </a:xfrm>
              <a:custGeom>
                <a:avLst/>
                <a:gdLst/>
                <a:ahLst/>
                <a:cxnLst/>
                <a:rect l="l" t="t" r="r" b="b"/>
                <a:pathLst>
                  <a:path w="1728" h="2584" extrusionOk="0">
                    <a:moveTo>
                      <a:pt x="1179" y="0"/>
                    </a:moveTo>
                    <a:lnTo>
                      <a:pt x="1179" y="0"/>
                    </a:lnTo>
                    <a:cubicBezTo>
                      <a:pt x="882" y="298"/>
                      <a:pt x="1156" y="560"/>
                      <a:pt x="1263" y="869"/>
                    </a:cubicBezTo>
                    <a:cubicBezTo>
                      <a:pt x="1175" y="720"/>
                      <a:pt x="1088" y="539"/>
                      <a:pt x="995" y="539"/>
                    </a:cubicBezTo>
                    <a:cubicBezTo>
                      <a:pt x="962" y="539"/>
                      <a:pt x="928" y="563"/>
                      <a:pt x="894" y="619"/>
                    </a:cubicBezTo>
                    <a:cubicBezTo>
                      <a:pt x="656" y="965"/>
                      <a:pt x="263" y="929"/>
                      <a:pt x="25" y="1191"/>
                    </a:cubicBezTo>
                    <a:cubicBezTo>
                      <a:pt x="1" y="1596"/>
                      <a:pt x="191" y="1893"/>
                      <a:pt x="501" y="1953"/>
                    </a:cubicBezTo>
                    <a:cubicBezTo>
                      <a:pt x="517" y="1956"/>
                      <a:pt x="531" y="1957"/>
                      <a:pt x="545" y="1957"/>
                    </a:cubicBezTo>
                    <a:cubicBezTo>
                      <a:pt x="804" y="1957"/>
                      <a:pt x="520" y="1426"/>
                      <a:pt x="894" y="1369"/>
                    </a:cubicBezTo>
                    <a:lnTo>
                      <a:pt x="894" y="1369"/>
                    </a:lnTo>
                    <a:cubicBezTo>
                      <a:pt x="703" y="1727"/>
                      <a:pt x="1037" y="2024"/>
                      <a:pt x="858" y="2417"/>
                    </a:cubicBezTo>
                    <a:cubicBezTo>
                      <a:pt x="787" y="2584"/>
                      <a:pt x="1025" y="2548"/>
                      <a:pt x="1144" y="2584"/>
                    </a:cubicBezTo>
                    <a:cubicBezTo>
                      <a:pt x="1370" y="2286"/>
                      <a:pt x="1418" y="1929"/>
                      <a:pt x="1477" y="1572"/>
                    </a:cubicBezTo>
                    <a:cubicBezTo>
                      <a:pt x="1513" y="1453"/>
                      <a:pt x="1549" y="1310"/>
                      <a:pt x="1596" y="1191"/>
                    </a:cubicBezTo>
                    <a:cubicBezTo>
                      <a:pt x="1727" y="345"/>
                      <a:pt x="1668" y="167"/>
                      <a:pt x="117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1" name="Google Shape;3821;p35"/>
              <p:cNvSpPr/>
              <p:nvPr/>
            </p:nvSpPr>
            <p:spPr>
              <a:xfrm>
                <a:off x="13964" y="2667773"/>
                <a:ext cx="50401" cy="64193"/>
              </a:xfrm>
              <a:custGeom>
                <a:avLst/>
                <a:gdLst/>
                <a:ahLst/>
                <a:cxnLst/>
                <a:rect l="l" t="t" r="r" b="b"/>
                <a:pathLst>
                  <a:path w="1597" h="2034" extrusionOk="0">
                    <a:moveTo>
                      <a:pt x="818" y="0"/>
                    </a:moveTo>
                    <a:cubicBezTo>
                      <a:pt x="778" y="0"/>
                      <a:pt x="741" y="19"/>
                      <a:pt x="703" y="56"/>
                    </a:cubicBezTo>
                    <a:cubicBezTo>
                      <a:pt x="632" y="187"/>
                      <a:pt x="477" y="270"/>
                      <a:pt x="465" y="449"/>
                    </a:cubicBezTo>
                    <a:cubicBezTo>
                      <a:pt x="453" y="651"/>
                      <a:pt x="358" y="806"/>
                      <a:pt x="239" y="925"/>
                    </a:cubicBezTo>
                    <a:cubicBezTo>
                      <a:pt x="108" y="1032"/>
                      <a:pt x="1" y="1128"/>
                      <a:pt x="120" y="1330"/>
                    </a:cubicBezTo>
                    <a:cubicBezTo>
                      <a:pt x="275" y="1532"/>
                      <a:pt x="299" y="1806"/>
                      <a:pt x="453" y="2009"/>
                    </a:cubicBezTo>
                    <a:cubicBezTo>
                      <a:pt x="491" y="2026"/>
                      <a:pt x="525" y="2033"/>
                      <a:pt x="556" y="2033"/>
                    </a:cubicBezTo>
                    <a:cubicBezTo>
                      <a:pt x="655" y="2033"/>
                      <a:pt x="729" y="1959"/>
                      <a:pt x="811" y="1878"/>
                    </a:cubicBezTo>
                    <a:cubicBezTo>
                      <a:pt x="823" y="1878"/>
                      <a:pt x="834" y="1842"/>
                      <a:pt x="834" y="1818"/>
                    </a:cubicBezTo>
                    <a:cubicBezTo>
                      <a:pt x="846" y="1782"/>
                      <a:pt x="834" y="1747"/>
                      <a:pt x="811" y="1711"/>
                    </a:cubicBezTo>
                    <a:cubicBezTo>
                      <a:pt x="727" y="1354"/>
                      <a:pt x="1156" y="1330"/>
                      <a:pt x="1180" y="973"/>
                    </a:cubicBezTo>
                    <a:cubicBezTo>
                      <a:pt x="1204" y="711"/>
                      <a:pt x="1370" y="389"/>
                      <a:pt x="1596" y="199"/>
                    </a:cubicBezTo>
                    <a:cubicBezTo>
                      <a:pt x="1554" y="73"/>
                      <a:pt x="1494" y="30"/>
                      <a:pt x="1390" y="30"/>
                    </a:cubicBezTo>
                    <a:cubicBezTo>
                      <a:pt x="1376" y="30"/>
                      <a:pt x="1362" y="31"/>
                      <a:pt x="1346" y="32"/>
                    </a:cubicBezTo>
                    <a:cubicBezTo>
                      <a:pt x="1265" y="76"/>
                      <a:pt x="1186" y="107"/>
                      <a:pt x="1108" y="107"/>
                    </a:cubicBezTo>
                    <a:cubicBezTo>
                      <a:pt x="1038" y="107"/>
                      <a:pt x="967" y="82"/>
                      <a:pt x="894" y="20"/>
                    </a:cubicBezTo>
                    <a:cubicBezTo>
                      <a:pt x="867" y="7"/>
                      <a:pt x="842" y="0"/>
                      <a:pt x="81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2" name="Google Shape;3822;p35"/>
              <p:cNvSpPr/>
              <p:nvPr/>
            </p:nvSpPr>
            <p:spPr>
              <a:xfrm>
                <a:off x="72980" y="2582722"/>
                <a:ext cx="59838" cy="50780"/>
              </a:xfrm>
              <a:custGeom>
                <a:avLst/>
                <a:gdLst/>
                <a:ahLst/>
                <a:cxnLst/>
                <a:rect l="l" t="t" r="r" b="b"/>
                <a:pathLst>
                  <a:path w="1896" h="1609" extrusionOk="0">
                    <a:moveTo>
                      <a:pt x="1286" y="1"/>
                    </a:moveTo>
                    <a:cubicBezTo>
                      <a:pt x="1036" y="60"/>
                      <a:pt x="858" y="239"/>
                      <a:pt x="691" y="465"/>
                    </a:cubicBezTo>
                    <a:cubicBezTo>
                      <a:pt x="536" y="656"/>
                      <a:pt x="369" y="822"/>
                      <a:pt x="179" y="953"/>
                    </a:cubicBezTo>
                    <a:lnTo>
                      <a:pt x="191" y="1001"/>
                    </a:lnTo>
                    <a:cubicBezTo>
                      <a:pt x="0" y="1513"/>
                      <a:pt x="274" y="1596"/>
                      <a:pt x="619" y="1608"/>
                    </a:cubicBezTo>
                    <a:cubicBezTo>
                      <a:pt x="655" y="1584"/>
                      <a:pt x="691" y="1537"/>
                      <a:pt x="727" y="1489"/>
                    </a:cubicBezTo>
                    <a:cubicBezTo>
                      <a:pt x="655" y="1084"/>
                      <a:pt x="1119" y="1263"/>
                      <a:pt x="1167" y="965"/>
                    </a:cubicBezTo>
                    <a:cubicBezTo>
                      <a:pt x="1453" y="894"/>
                      <a:pt x="1786" y="906"/>
                      <a:pt x="1846" y="465"/>
                    </a:cubicBezTo>
                    <a:cubicBezTo>
                      <a:pt x="1895" y="19"/>
                      <a:pt x="1664" y="2"/>
                      <a:pt x="1427" y="2"/>
                    </a:cubicBezTo>
                    <a:cubicBezTo>
                      <a:pt x="1408" y="2"/>
                      <a:pt x="1389" y="2"/>
                      <a:pt x="1370" y="2"/>
                    </a:cubicBezTo>
                    <a:cubicBezTo>
                      <a:pt x="1342" y="2"/>
                      <a:pt x="1314" y="2"/>
                      <a:pt x="128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3" name="Google Shape;3823;p35"/>
              <p:cNvSpPr/>
              <p:nvPr/>
            </p:nvSpPr>
            <p:spPr>
              <a:xfrm>
                <a:off x="260094" y="2502183"/>
                <a:ext cx="74418" cy="28404"/>
              </a:xfrm>
              <a:custGeom>
                <a:avLst/>
                <a:gdLst/>
                <a:ahLst/>
                <a:cxnLst/>
                <a:rect l="l" t="t" r="r" b="b"/>
                <a:pathLst>
                  <a:path w="2358" h="900" extrusionOk="0">
                    <a:moveTo>
                      <a:pt x="400" y="0"/>
                    </a:moveTo>
                    <a:cubicBezTo>
                      <a:pt x="248" y="0"/>
                      <a:pt x="102" y="40"/>
                      <a:pt x="1" y="243"/>
                    </a:cubicBezTo>
                    <a:cubicBezTo>
                      <a:pt x="108" y="279"/>
                      <a:pt x="263" y="231"/>
                      <a:pt x="286" y="350"/>
                    </a:cubicBezTo>
                    <a:cubicBezTo>
                      <a:pt x="334" y="576"/>
                      <a:pt x="60" y="469"/>
                      <a:pt x="24" y="636"/>
                    </a:cubicBezTo>
                    <a:cubicBezTo>
                      <a:pt x="11" y="773"/>
                      <a:pt x="44" y="815"/>
                      <a:pt x="98" y="815"/>
                    </a:cubicBezTo>
                    <a:cubicBezTo>
                      <a:pt x="138" y="815"/>
                      <a:pt x="188" y="792"/>
                      <a:pt x="239" y="767"/>
                    </a:cubicBezTo>
                    <a:cubicBezTo>
                      <a:pt x="305" y="729"/>
                      <a:pt x="374" y="718"/>
                      <a:pt x="445" y="718"/>
                    </a:cubicBezTo>
                    <a:cubicBezTo>
                      <a:pt x="566" y="718"/>
                      <a:pt x="693" y="752"/>
                      <a:pt x="816" y="752"/>
                    </a:cubicBezTo>
                    <a:cubicBezTo>
                      <a:pt x="921" y="752"/>
                      <a:pt x="1024" y="727"/>
                      <a:pt x="1120" y="636"/>
                    </a:cubicBezTo>
                    <a:cubicBezTo>
                      <a:pt x="1259" y="839"/>
                      <a:pt x="1433" y="900"/>
                      <a:pt x="1612" y="900"/>
                    </a:cubicBezTo>
                    <a:cubicBezTo>
                      <a:pt x="1768" y="900"/>
                      <a:pt x="1928" y="853"/>
                      <a:pt x="2072" y="814"/>
                    </a:cubicBezTo>
                    <a:cubicBezTo>
                      <a:pt x="2358" y="731"/>
                      <a:pt x="2298" y="481"/>
                      <a:pt x="2072" y="314"/>
                    </a:cubicBezTo>
                    <a:cubicBezTo>
                      <a:pt x="1936" y="261"/>
                      <a:pt x="1790" y="256"/>
                      <a:pt x="1643" y="256"/>
                    </a:cubicBezTo>
                    <a:cubicBezTo>
                      <a:pt x="1609" y="256"/>
                      <a:pt x="1576" y="256"/>
                      <a:pt x="1543" y="256"/>
                    </a:cubicBezTo>
                    <a:cubicBezTo>
                      <a:pt x="1300" y="256"/>
                      <a:pt x="1061" y="242"/>
                      <a:pt x="870" y="17"/>
                    </a:cubicBezTo>
                    <a:lnTo>
                      <a:pt x="691" y="17"/>
                    </a:lnTo>
                    <a:cubicBezTo>
                      <a:pt x="598" y="17"/>
                      <a:pt x="497" y="0"/>
                      <a:pt x="40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4" name="Google Shape;3824;p35"/>
              <p:cNvSpPr/>
              <p:nvPr/>
            </p:nvSpPr>
            <p:spPr>
              <a:xfrm>
                <a:off x="113565" y="2547975"/>
                <a:ext cx="48855" cy="49802"/>
              </a:xfrm>
              <a:custGeom>
                <a:avLst/>
                <a:gdLst/>
                <a:ahLst/>
                <a:cxnLst/>
                <a:rect l="l" t="t" r="r" b="b"/>
                <a:pathLst>
                  <a:path w="1548" h="1578" extrusionOk="0">
                    <a:moveTo>
                      <a:pt x="1441" y="0"/>
                    </a:moveTo>
                    <a:cubicBezTo>
                      <a:pt x="1405" y="0"/>
                      <a:pt x="1369" y="18"/>
                      <a:pt x="1334" y="54"/>
                    </a:cubicBezTo>
                    <a:cubicBezTo>
                      <a:pt x="893" y="411"/>
                      <a:pt x="453" y="756"/>
                      <a:pt x="0" y="1114"/>
                    </a:cubicBezTo>
                    <a:cubicBezTo>
                      <a:pt x="143" y="1352"/>
                      <a:pt x="536" y="1161"/>
                      <a:pt x="560" y="1578"/>
                    </a:cubicBezTo>
                    <a:cubicBezTo>
                      <a:pt x="750" y="1280"/>
                      <a:pt x="1036" y="1173"/>
                      <a:pt x="1334" y="1090"/>
                    </a:cubicBezTo>
                    <a:cubicBezTo>
                      <a:pt x="1357" y="947"/>
                      <a:pt x="1238" y="828"/>
                      <a:pt x="1334" y="697"/>
                    </a:cubicBezTo>
                    <a:cubicBezTo>
                      <a:pt x="1286" y="435"/>
                      <a:pt x="1441" y="256"/>
                      <a:pt x="1548" y="54"/>
                    </a:cubicBezTo>
                    <a:cubicBezTo>
                      <a:pt x="1512" y="18"/>
                      <a:pt x="1477" y="0"/>
                      <a:pt x="144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5" name="Google Shape;3825;p35"/>
              <p:cNvSpPr/>
              <p:nvPr/>
            </p:nvSpPr>
            <p:spPr>
              <a:xfrm>
                <a:off x="5727" y="2758948"/>
                <a:ext cx="40207" cy="53778"/>
              </a:xfrm>
              <a:custGeom>
                <a:avLst/>
                <a:gdLst/>
                <a:ahLst/>
                <a:cxnLst/>
                <a:rect l="l" t="t" r="r" b="b"/>
                <a:pathLst>
                  <a:path w="1274" h="1704" extrusionOk="0">
                    <a:moveTo>
                      <a:pt x="565" y="1"/>
                    </a:moveTo>
                    <a:cubicBezTo>
                      <a:pt x="505" y="1"/>
                      <a:pt x="444" y="21"/>
                      <a:pt x="381" y="84"/>
                    </a:cubicBezTo>
                    <a:cubicBezTo>
                      <a:pt x="369" y="310"/>
                      <a:pt x="274" y="501"/>
                      <a:pt x="83" y="596"/>
                    </a:cubicBezTo>
                    <a:cubicBezTo>
                      <a:pt x="0" y="906"/>
                      <a:pt x="476" y="1013"/>
                      <a:pt x="274" y="1358"/>
                    </a:cubicBezTo>
                    <a:cubicBezTo>
                      <a:pt x="393" y="1548"/>
                      <a:pt x="512" y="1703"/>
                      <a:pt x="750" y="1703"/>
                    </a:cubicBezTo>
                    <a:cubicBezTo>
                      <a:pt x="964" y="1382"/>
                      <a:pt x="786" y="1144"/>
                      <a:pt x="560" y="870"/>
                    </a:cubicBezTo>
                    <a:lnTo>
                      <a:pt x="560" y="870"/>
                    </a:lnTo>
                    <a:cubicBezTo>
                      <a:pt x="661" y="927"/>
                      <a:pt x="744" y="951"/>
                      <a:pt x="813" y="951"/>
                    </a:cubicBezTo>
                    <a:cubicBezTo>
                      <a:pt x="1060" y="951"/>
                      <a:pt x="1134" y="647"/>
                      <a:pt x="1274" y="489"/>
                    </a:cubicBezTo>
                    <a:cubicBezTo>
                      <a:pt x="1260" y="463"/>
                      <a:pt x="1235" y="454"/>
                      <a:pt x="1205" y="454"/>
                    </a:cubicBezTo>
                    <a:cubicBezTo>
                      <a:pt x="1129" y="454"/>
                      <a:pt x="1017" y="510"/>
                      <a:pt x="950" y="510"/>
                    </a:cubicBezTo>
                    <a:cubicBezTo>
                      <a:pt x="880" y="510"/>
                      <a:pt x="860" y="447"/>
                      <a:pt x="988" y="191"/>
                    </a:cubicBezTo>
                    <a:cubicBezTo>
                      <a:pt x="1060" y="84"/>
                      <a:pt x="917" y="84"/>
                      <a:pt x="857" y="72"/>
                    </a:cubicBezTo>
                    <a:cubicBezTo>
                      <a:pt x="761" y="57"/>
                      <a:pt x="664" y="1"/>
                      <a:pt x="56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6" name="Google Shape;3826;p35"/>
              <p:cNvSpPr/>
              <p:nvPr/>
            </p:nvSpPr>
            <p:spPr>
              <a:xfrm>
                <a:off x="154497" y="2805182"/>
                <a:ext cx="93228" cy="68769"/>
              </a:xfrm>
              <a:custGeom>
                <a:avLst/>
                <a:gdLst/>
                <a:ahLst/>
                <a:cxnLst/>
                <a:rect l="l" t="t" r="r" b="b"/>
                <a:pathLst>
                  <a:path w="2954" h="2179" extrusionOk="0">
                    <a:moveTo>
                      <a:pt x="2954" y="0"/>
                    </a:moveTo>
                    <a:cubicBezTo>
                      <a:pt x="2573" y="24"/>
                      <a:pt x="2454" y="500"/>
                      <a:pt x="2132" y="560"/>
                    </a:cubicBezTo>
                    <a:cubicBezTo>
                      <a:pt x="1731" y="631"/>
                      <a:pt x="1681" y="1262"/>
                      <a:pt x="1251" y="1262"/>
                    </a:cubicBezTo>
                    <a:cubicBezTo>
                      <a:pt x="1247" y="1262"/>
                      <a:pt x="1243" y="1262"/>
                      <a:pt x="1239" y="1262"/>
                    </a:cubicBezTo>
                    <a:cubicBezTo>
                      <a:pt x="1224" y="1262"/>
                      <a:pt x="1209" y="1261"/>
                      <a:pt x="1195" y="1261"/>
                    </a:cubicBezTo>
                    <a:cubicBezTo>
                      <a:pt x="719" y="1261"/>
                      <a:pt x="395" y="1628"/>
                      <a:pt x="37" y="1893"/>
                    </a:cubicBezTo>
                    <a:cubicBezTo>
                      <a:pt x="1" y="2108"/>
                      <a:pt x="132" y="2155"/>
                      <a:pt x="299" y="2179"/>
                    </a:cubicBezTo>
                    <a:cubicBezTo>
                      <a:pt x="549" y="2143"/>
                      <a:pt x="691" y="1822"/>
                      <a:pt x="953" y="1786"/>
                    </a:cubicBezTo>
                    <a:cubicBezTo>
                      <a:pt x="1132" y="1655"/>
                      <a:pt x="1299" y="1477"/>
                      <a:pt x="1501" y="1369"/>
                    </a:cubicBezTo>
                    <a:cubicBezTo>
                      <a:pt x="1608" y="1310"/>
                      <a:pt x="1704" y="1274"/>
                      <a:pt x="1799" y="1226"/>
                    </a:cubicBezTo>
                    <a:cubicBezTo>
                      <a:pt x="1918" y="1155"/>
                      <a:pt x="2025" y="1036"/>
                      <a:pt x="2156" y="953"/>
                    </a:cubicBezTo>
                    <a:lnTo>
                      <a:pt x="2156" y="953"/>
                    </a:lnTo>
                    <a:lnTo>
                      <a:pt x="2144" y="988"/>
                    </a:lnTo>
                    <a:cubicBezTo>
                      <a:pt x="2382" y="750"/>
                      <a:pt x="2680" y="584"/>
                      <a:pt x="2835" y="226"/>
                    </a:cubicBezTo>
                    <a:cubicBezTo>
                      <a:pt x="2858" y="155"/>
                      <a:pt x="2906" y="83"/>
                      <a:pt x="295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7" name="Google Shape;3827;p35"/>
              <p:cNvSpPr/>
              <p:nvPr/>
            </p:nvSpPr>
            <p:spPr>
              <a:xfrm>
                <a:off x="6453" y="2708989"/>
                <a:ext cx="27457" cy="53052"/>
              </a:xfrm>
              <a:custGeom>
                <a:avLst/>
                <a:gdLst/>
                <a:ahLst/>
                <a:cxnLst/>
                <a:rect l="l" t="t" r="r" b="b"/>
                <a:pathLst>
                  <a:path w="870" h="1681" extrusionOk="0">
                    <a:moveTo>
                      <a:pt x="382" y="0"/>
                    </a:moveTo>
                    <a:cubicBezTo>
                      <a:pt x="120" y="238"/>
                      <a:pt x="263" y="607"/>
                      <a:pt x="120" y="881"/>
                    </a:cubicBezTo>
                    <a:cubicBezTo>
                      <a:pt x="13" y="1131"/>
                      <a:pt x="1" y="1393"/>
                      <a:pt x="48" y="1643"/>
                    </a:cubicBezTo>
                    <a:cubicBezTo>
                      <a:pt x="74" y="1669"/>
                      <a:pt x="96" y="1681"/>
                      <a:pt x="118" y="1681"/>
                    </a:cubicBezTo>
                    <a:cubicBezTo>
                      <a:pt x="138" y="1681"/>
                      <a:pt x="157" y="1672"/>
                      <a:pt x="179" y="1655"/>
                    </a:cubicBezTo>
                    <a:cubicBezTo>
                      <a:pt x="182" y="1655"/>
                      <a:pt x="184" y="1655"/>
                      <a:pt x="186" y="1655"/>
                    </a:cubicBezTo>
                    <a:cubicBezTo>
                      <a:pt x="323" y="1655"/>
                      <a:pt x="137" y="1355"/>
                      <a:pt x="260" y="1355"/>
                    </a:cubicBezTo>
                    <a:cubicBezTo>
                      <a:pt x="283" y="1355"/>
                      <a:pt x="319" y="1367"/>
                      <a:pt x="370" y="1393"/>
                    </a:cubicBezTo>
                    <a:cubicBezTo>
                      <a:pt x="436" y="1408"/>
                      <a:pt x="507" y="1436"/>
                      <a:pt x="579" y="1436"/>
                    </a:cubicBezTo>
                    <a:cubicBezTo>
                      <a:pt x="624" y="1436"/>
                      <a:pt x="670" y="1425"/>
                      <a:pt x="715" y="1393"/>
                    </a:cubicBezTo>
                    <a:cubicBezTo>
                      <a:pt x="775" y="1227"/>
                      <a:pt x="870" y="1072"/>
                      <a:pt x="822" y="881"/>
                    </a:cubicBezTo>
                    <a:cubicBezTo>
                      <a:pt x="763" y="810"/>
                      <a:pt x="810" y="691"/>
                      <a:pt x="715" y="631"/>
                    </a:cubicBezTo>
                    <a:cubicBezTo>
                      <a:pt x="703" y="345"/>
                      <a:pt x="620" y="119"/>
                      <a:pt x="38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8" name="Google Shape;3828;p35"/>
              <p:cNvSpPr/>
              <p:nvPr/>
            </p:nvSpPr>
            <p:spPr>
              <a:xfrm>
                <a:off x="58684" y="2614659"/>
                <a:ext cx="34211" cy="35000"/>
              </a:xfrm>
              <a:custGeom>
                <a:avLst/>
                <a:gdLst/>
                <a:ahLst/>
                <a:cxnLst/>
                <a:rect l="l" t="t" r="r" b="b"/>
                <a:pathLst>
                  <a:path w="1084" h="1109" extrusionOk="0">
                    <a:moveTo>
                      <a:pt x="644" y="1"/>
                    </a:moveTo>
                    <a:lnTo>
                      <a:pt x="644" y="1"/>
                    </a:lnTo>
                    <a:cubicBezTo>
                      <a:pt x="358" y="179"/>
                      <a:pt x="132" y="417"/>
                      <a:pt x="1" y="763"/>
                    </a:cubicBezTo>
                    <a:cubicBezTo>
                      <a:pt x="1" y="1000"/>
                      <a:pt x="98" y="1109"/>
                      <a:pt x="301" y="1109"/>
                    </a:cubicBezTo>
                    <a:cubicBezTo>
                      <a:pt x="312" y="1109"/>
                      <a:pt x="323" y="1109"/>
                      <a:pt x="334" y="1108"/>
                    </a:cubicBezTo>
                    <a:cubicBezTo>
                      <a:pt x="370" y="1084"/>
                      <a:pt x="418" y="1072"/>
                      <a:pt x="465" y="1048"/>
                    </a:cubicBezTo>
                    <a:cubicBezTo>
                      <a:pt x="525" y="1006"/>
                      <a:pt x="596" y="1000"/>
                      <a:pt x="667" y="1000"/>
                    </a:cubicBezTo>
                    <a:cubicBezTo>
                      <a:pt x="696" y="1000"/>
                      <a:pt x="724" y="1001"/>
                      <a:pt x="751" y="1001"/>
                    </a:cubicBezTo>
                    <a:cubicBezTo>
                      <a:pt x="760" y="1001"/>
                      <a:pt x="770" y="1002"/>
                      <a:pt x="779" y="1002"/>
                    </a:cubicBezTo>
                    <a:cubicBezTo>
                      <a:pt x="986" y="1002"/>
                      <a:pt x="1084" y="870"/>
                      <a:pt x="1072" y="608"/>
                    </a:cubicBezTo>
                    <a:cubicBezTo>
                      <a:pt x="906" y="417"/>
                      <a:pt x="549" y="417"/>
                      <a:pt x="64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9" name="Google Shape;3829;p35"/>
              <p:cNvSpPr/>
              <p:nvPr/>
            </p:nvSpPr>
            <p:spPr>
              <a:xfrm>
                <a:off x="36908" y="2645713"/>
                <a:ext cx="40239" cy="28341"/>
              </a:xfrm>
              <a:custGeom>
                <a:avLst/>
                <a:gdLst/>
                <a:ahLst/>
                <a:cxnLst/>
                <a:rect l="l" t="t" r="r" b="b"/>
                <a:pathLst>
                  <a:path w="1275" h="898" extrusionOk="0">
                    <a:moveTo>
                      <a:pt x="1176" y="0"/>
                    </a:moveTo>
                    <a:cubicBezTo>
                      <a:pt x="1158" y="0"/>
                      <a:pt x="1135" y="6"/>
                      <a:pt x="1108" y="17"/>
                    </a:cubicBezTo>
                    <a:cubicBezTo>
                      <a:pt x="976" y="133"/>
                      <a:pt x="823" y="154"/>
                      <a:pt x="674" y="154"/>
                    </a:cubicBezTo>
                    <a:cubicBezTo>
                      <a:pt x="594" y="154"/>
                      <a:pt x="515" y="148"/>
                      <a:pt x="441" y="148"/>
                    </a:cubicBezTo>
                    <a:cubicBezTo>
                      <a:pt x="203" y="279"/>
                      <a:pt x="96" y="517"/>
                      <a:pt x="0" y="779"/>
                    </a:cubicBezTo>
                    <a:lnTo>
                      <a:pt x="203" y="779"/>
                    </a:lnTo>
                    <a:cubicBezTo>
                      <a:pt x="296" y="787"/>
                      <a:pt x="394" y="845"/>
                      <a:pt x="491" y="845"/>
                    </a:cubicBezTo>
                    <a:cubicBezTo>
                      <a:pt x="542" y="845"/>
                      <a:pt x="594" y="828"/>
                      <a:pt x="643" y="779"/>
                    </a:cubicBezTo>
                    <a:cubicBezTo>
                      <a:pt x="727" y="803"/>
                      <a:pt x="798" y="850"/>
                      <a:pt x="869" y="898"/>
                    </a:cubicBezTo>
                    <a:cubicBezTo>
                      <a:pt x="1274" y="803"/>
                      <a:pt x="988" y="326"/>
                      <a:pt x="1227" y="148"/>
                    </a:cubicBezTo>
                    <a:cubicBezTo>
                      <a:pt x="1245" y="57"/>
                      <a:pt x="1235" y="0"/>
                      <a:pt x="117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0" name="Google Shape;3830;p35"/>
              <p:cNvSpPr/>
              <p:nvPr/>
            </p:nvSpPr>
            <p:spPr>
              <a:xfrm>
                <a:off x="35772" y="2824338"/>
                <a:ext cx="24459" cy="25216"/>
              </a:xfrm>
              <a:custGeom>
                <a:avLst/>
                <a:gdLst/>
                <a:ahLst/>
                <a:cxnLst/>
                <a:rect l="l" t="t" r="r" b="b"/>
                <a:pathLst>
                  <a:path w="775" h="799" extrusionOk="0">
                    <a:moveTo>
                      <a:pt x="262" y="0"/>
                    </a:moveTo>
                    <a:cubicBezTo>
                      <a:pt x="262" y="238"/>
                      <a:pt x="1" y="500"/>
                      <a:pt x="346" y="679"/>
                    </a:cubicBezTo>
                    <a:cubicBezTo>
                      <a:pt x="489" y="727"/>
                      <a:pt x="620" y="750"/>
                      <a:pt x="774" y="798"/>
                    </a:cubicBezTo>
                    <a:cubicBezTo>
                      <a:pt x="679" y="489"/>
                      <a:pt x="655" y="96"/>
                      <a:pt x="26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1" name="Google Shape;3831;p35"/>
              <p:cNvSpPr/>
              <p:nvPr/>
            </p:nvSpPr>
            <p:spPr>
              <a:xfrm>
                <a:off x="131206" y="2871866"/>
                <a:ext cx="35726" cy="18242"/>
              </a:xfrm>
              <a:custGeom>
                <a:avLst/>
                <a:gdLst/>
                <a:ahLst/>
                <a:cxnLst/>
                <a:rect l="l" t="t" r="r" b="b"/>
                <a:pathLst>
                  <a:path w="1132" h="578" extrusionOk="0">
                    <a:moveTo>
                      <a:pt x="818" y="0"/>
                    </a:moveTo>
                    <a:cubicBezTo>
                      <a:pt x="747" y="0"/>
                      <a:pt x="677" y="28"/>
                      <a:pt x="608" y="66"/>
                    </a:cubicBezTo>
                    <a:cubicBezTo>
                      <a:pt x="513" y="114"/>
                      <a:pt x="417" y="126"/>
                      <a:pt x="322" y="161"/>
                    </a:cubicBezTo>
                    <a:cubicBezTo>
                      <a:pt x="156" y="221"/>
                      <a:pt x="1" y="280"/>
                      <a:pt x="96" y="530"/>
                    </a:cubicBezTo>
                    <a:cubicBezTo>
                      <a:pt x="203" y="542"/>
                      <a:pt x="322" y="554"/>
                      <a:pt x="441" y="578"/>
                    </a:cubicBezTo>
                    <a:cubicBezTo>
                      <a:pt x="667" y="435"/>
                      <a:pt x="965" y="459"/>
                      <a:pt x="1132" y="161"/>
                    </a:cubicBezTo>
                    <a:cubicBezTo>
                      <a:pt x="1096" y="114"/>
                      <a:pt x="1048" y="78"/>
                      <a:pt x="1013" y="78"/>
                    </a:cubicBezTo>
                    <a:cubicBezTo>
                      <a:pt x="946" y="22"/>
                      <a:pt x="881" y="0"/>
                      <a:pt x="81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2" name="Google Shape;3832;p35"/>
              <p:cNvSpPr/>
              <p:nvPr/>
            </p:nvSpPr>
            <p:spPr>
              <a:xfrm>
                <a:off x="49689" y="2637571"/>
                <a:ext cx="21808" cy="19252"/>
              </a:xfrm>
              <a:custGeom>
                <a:avLst/>
                <a:gdLst/>
                <a:ahLst/>
                <a:cxnLst/>
                <a:rect l="l" t="t" r="r" b="b"/>
                <a:pathLst>
                  <a:path w="691" h="610" extrusionOk="0">
                    <a:moveTo>
                      <a:pt x="274" y="1"/>
                    </a:moveTo>
                    <a:cubicBezTo>
                      <a:pt x="202" y="144"/>
                      <a:pt x="0" y="168"/>
                      <a:pt x="24" y="394"/>
                    </a:cubicBezTo>
                    <a:cubicBezTo>
                      <a:pt x="130" y="551"/>
                      <a:pt x="221" y="609"/>
                      <a:pt x="302" y="609"/>
                    </a:cubicBezTo>
                    <a:cubicBezTo>
                      <a:pt x="450" y="609"/>
                      <a:pt x="568" y="416"/>
                      <a:pt x="691" y="263"/>
                    </a:cubicBezTo>
                    <a:lnTo>
                      <a:pt x="691" y="263"/>
                    </a:lnTo>
                    <a:cubicBezTo>
                      <a:pt x="668" y="267"/>
                      <a:pt x="646" y="269"/>
                      <a:pt x="625" y="269"/>
                    </a:cubicBezTo>
                    <a:cubicBezTo>
                      <a:pt x="472" y="269"/>
                      <a:pt x="368" y="158"/>
                      <a:pt x="27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3" name="Google Shape;3833;p35"/>
              <p:cNvSpPr/>
              <p:nvPr/>
            </p:nvSpPr>
            <p:spPr>
              <a:xfrm>
                <a:off x="161282" y="2859463"/>
                <a:ext cx="28941" cy="17516"/>
              </a:xfrm>
              <a:custGeom>
                <a:avLst/>
                <a:gdLst/>
                <a:ahLst/>
                <a:cxnLst/>
                <a:rect l="l" t="t" r="r" b="b"/>
                <a:pathLst>
                  <a:path w="917" h="555" extrusionOk="0">
                    <a:moveTo>
                      <a:pt x="808" y="1"/>
                    </a:moveTo>
                    <a:cubicBezTo>
                      <a:pt x="771" y="1"/>
                      <a:pt x="732" y="18"/>
                      <a:pt x="691" y="54"/>
                    </a:cubicBezTo>
                    <a:cubicBezTo>
                      <a:pt x="659" y="47"/>
                      <a:pt x="628" y="43"/>
                      <a:pt x="599" y="43"/>
                    </a:cubicBezTo>
                    <a:cubicBezTo>
                      <a:pt x="351" y="43"/>
                      <a:pt x="217" y="298"/>
                      <a:pt x="36" y="447"/>
                    </a:cubicBezTo>
                    <a:cubicBezTo>
                      <a:pt x="36" y="447"/>
                      <a:pt x="24" y="447"/>
                      <a:pt x="12" y="471"/>
                    </a:cubicBezTo>
                    <a:cubicBezTo>
                      <a:pt x="0" y="495"/>
                      <a:pt x="12" y="519"/>
                      <a:pt x="36" y="554"/>
                    </a:cubicBezTo>
                    <a:lnTo>
                      <a:pt x="155" y="554"/>
                    </a:lnTo>
                    <a:cubicBezTo>
                      <a:pt x="417" y="388"/>
                      <a:pt x="667" y="209"/>
                      <a:pt x="917" y="54"/>
                    </a:cubicBezTo>
                    <a:cubicBezTo>
                      <a:pt x="881" y="18"/>
                      <a:pt x="846" y="1"/>
                      <a:pt x="80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4" name="Google Shape;3834;p35"/>
              <p:cNvSpPr/>
              <p:nvPr/>
            </p:nvSpPr>
            <p:spPr>
              <a:xfrm>
                <a:off x="183058" y="2848796"/>
                <a:ext cx="18084" cy="12024"/>
              </a:xfrm>
              <a:custGeom>
                <a:avLst/>
                <a:gdLst/>
                <a:ahLst/>
                <a:cxnLst/>
                <a:rect l="l" t="t" r="r" b="b"/>
                <a:pathLst>
                  <a:path w="573" h="381" extrusionOk="0">
                    <a:moveTo>
                      <a:pt x="471" y="0"/>
                    </a:moveTo>
                    <a:cubicBezTo>
                      <a:pt x="251" y="0"/>
                      <a:pt x="126" y="172"/>
                      <a:pt x="1" y="380"/>
                    </a:cubicBezTo>
                    <a:lnTo>
                      <a:pt x="227" y="380"/>
                    </a:lnTo>
                    <a:cubicBezTo>
                      <a:pt x="382" y="297"/>
                      <a:pt x="501" y="190"/>
                      <a:pt x="572" y="11"/>
                    </a:cubicBezTo>
                    <a:cubicBezTo>
                      <a:pt x="536" y="4"/>
                      <a:pt x="503" y="0"/>
                      <a:pt x="47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5" name="Google Shape;3835;p35"/>
              <p:cNvSpPr/>
              <p:nvPr/>
            </p:nvSpPr>
            <p:spPr>
              <a:xfrm>
                <a:off x="8347" y="2755949"/>
                <a:ext cx="14391" cy="22218"/>
              </a:xfrm>
              <a:custGeom>
                <a:avLst/>
                <a:gdLst/>
                <a:ahLst/>
                <a:cxnLst/>
                <a:rect l="l" t="t" r="r" b="b"/>
                <a:pathLst>
                  <a:path w="456" h="704" extrusionOk="0">
                    <a:moveTo>
                      <a:pt x="262" y="0"/>
                    </a:moveTo>
                    <a:cubicBezTo>
                      <a:pt x="179" y="12"/>
                      <a:pt x="167" y="96"/>
                      <a:pt x="119" y="155"/>
                    </a:cubicBezTo>
                    <a:cubicBezTo>
                      <a:pt x="84" y="167"/>
                      <a:pt x="48" y="167"/>
                      <a:pt x="0" y="167"/>
                    </a:cubicBezTo>
                    <a:lnTo>
                      <a:pt x="0" y="667"/>
                    </a:lnTo>
                    <a:cubicBezTo>
                      <a:pt x="85" y="692"/>
                      <a:pt x="155" y="703"/>
                      <a:pt x="212" y="703"/>
                    </a:cubicBezTo>
                    <a:cubicBezTo>
                      <a:pt x="456" y="703"/>
                      <a:pt x="450" y="486"/>
                      <a:pt x="334" y="167"/>
                    </a:cubicBezTo>
                    <a:cubicBezTo>
                      <a:pt x="381" y="60"/>
                      <a:pt x="322" y="36"/>
                      <a:pt x="26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6" name="Google Shape;3836;p35"/>
              <p:cNvSpPr/>
              <p:nvPr/>
            </p:nvSpPr>
            <p:spPr>
              <a:xfrm>
                <a:off x="296166" y="2510136"/>
                <a:ext cx="66528" cy="56082"/>
              </a:xfrm>
              <a:custGeom>
                <a:avLst/>
                <a:gdLst/>
                <a:ahLst/>
                <a:cxnLst/>
                <a:rect l="l" t="t" r="r" b="b"/>
                <a:pathLst>
                  <a:path w="2108" h="1777" extrusionOk="0">
                    <a:moveTo>
                      <a:pt x="1151" y="0"/>
                    </a:moveTo>
                    <a:cubicBezTo>
                      <a:pt x="1054" y="0"/>
                      <a:pt x="957" y="26"/>
                      <a:pt x="858" y="98"/>
                    </a:cubicBezTo>
                    <a:cubicBezTo>
                      <a:pt x="915" y="246"/>
                      <a:pt x="1190" y="492"/>
                      <a:pt x="879" y="492"/>
                    </a:cubicBezTo>
                    <a:cubicBezTo>
                      <a:pt x="865" y="492"/>
                      <a:pt x="850" y="492"/>
                      <a:pt x="834" y="491"/>
                    </a:cubicBezTo>
                    <a:cubicBezTo>
                      <a:pt x="792" y="483"/>
                      <a:pt x="749" y="481"/>
                      <a:pt x="705" y="481"/>
                    </a:cubicBezTo>
                    <a:cubicBezTo>
                      <a:pt x="593" y="481"/>
                      <a:pt x="476" y="498"/>
                      <a:pt x="360" y="498"/>
                    </a:cubicBezTo>
                    <a:cubicBezTo>
                      <a:pt x="236" y="498"/>
                      <a:pt x="114" y="478"/>
                      <a:pt x="1" y="396"/>
                    </a:cubicBezTo>
                    <a:lnTo>
                      <a:pt x="1" y="396"/>
                    </a:lnTo>
                    <a:cubicBezTo>
                      <a:pt x="36" y="562"/>
                      <a:pt x="84" y="741"/>
                      <a:pt x="108" y="908"/>
                    </a:cubicBezTo>
                    <a:cubicBezTo>
                      <a:pt x="322" y="908"/>
                      <a:pt x="417" y="1039"/>
                      <a:pt x="441" y="1277"/>
                    </a:cubicBezTo>
                    <a:cubicBezTo>
                      <a:pt x="358" y="1420"/>
                      <a:pt x="691" y="1336"/>
                      <a:pt x="536" y="1527"/>
                    </a:cubicBezTo>
                    <a:cubicBezTo>
                      <a:pt x="572" y="1622"/>
                      <a:pt x="620" y="1693"/>
                      <a:pt x="644" y="1777"/>
                    </a:cubicBezTo>
                    <a:cubicBezTo>
                      <a:pt x="689" y="1745"/>
                      <a:pt x="740" y="1735"/>
                      <a:pt x="792" y="1735"/>
                    </a:cubicBezTo>
                    <a:cubicBezTo>
                      <a:pt x="893" y="1735"/>
                      <a:pt x="1003" y="1773"/>
                      <a:pt x="1105" y="1773"/>
                    </a:cubicBezTo>
                    <a:cubicBezTo>
                      <a:pt x="1211" y="1773"/>
                      <a:pt x="1309" y="1732"/>
                      <a:pt x="1382" y="1562"/>
                    </a:cubicBezTo>
                    <a:cubicBezTo>
                      <a:pt x="1413" y="1468"/>
                      <a:pt x="1463" y="1264"/>
                      <a:pt x="1595" y="1264"/>
                    </a:cubicBezTo>
                    <a:cubicBezTo>
                      <a:pt x="1614" y="1264"/>
                      <a:pt x="1634" y="1268"/>
                      <a:pt x="1656" y="1277"/>
                    </a:cubicBezTo>
                    <a:cubicBezTo>
                      <a:pt x="1894" y="1360"/>
                      <a:pt x="1477" y="1574"/>
                      <a:pt x="1715" y="1741"/>
                    </a:cubicBezTo>
                    <a:cubicBezTo>
                      <a:pt x="1882" y="1562"/>
                      <a:pt x="2108" y="1420"/>
                      <a:pt x="1834" y="1110"/>
                    </a:cubicBezTo>
                    <a:cubicBezTo>
                      <a:pt x="1739" y="979"/>
                      <a:pt x="1763" y="800"/>
                      <a:pt x="1763" y="634"/>
                    </a:cubicBezTo>
                    <a:cubicBezTo>
                      <a:pt x="1513" y="324"/>
                      <a:pt x="1513" y="324"/>
                      <a:pt x="1858" y="158"/>
                    </a:cubicBezTo>
                    <a:cubicBezTo>
                      <a:pt x="1620" y="158"/>
                      <a:pt x="1389" y="0"/>
                      <a:pt x="115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7" name="Google Shape;3837;p35"/>
              <p:cNvSpPr/>
              <p:nvPr/>
            </p:nvSpPr>
            <p:spPr>
              <a:xfrm>
                <a:off x="84625" y="2863029"/>
                <a:ext cx="62394" cy="32254"/>
              </a:xfrm>
              <a:custGeom>
                <a:avLst/>
                <a:gdLst/>
                <a:ahLst/>
                <a:cxnLst/>
                <a:rect l="l" t="t" r="r" b="b"/>
                <a:pathLst>
                  <a:path w="1977" h="1022" extrusionOk="0">
                    <a:moveTo>
                      <a:pt x="679" y="1"/>
                    </a:moveTo>
                    <a:cubicBezTo>
                      <a:pt x="660" y="323"/>
                      <a:pt x="548" y="400"/>
                      <a:pt x="408" y="400"/>
                    </a:cubicBezTo>
                    <a:cubicBezTo>
                      <a:pt x="279" y="400"/>
                      <a:pt x="126" y="334"/>
                      <a:pt x="0" y="334"/>
                    </a:cubicBezTo>
                    <a:cubicBezTo>
                      <a:pt x="12" y="453"/>
                      <a:pt x="12" y="572"/>
                      <a:pt x="24" y="691"/>
                    </a:cubicBezTo>
                    <a:cubicBezTo>
                      <a:pt x="306" y="914"/>
                      <a:pt x="584" y="1021"/>
                      <a:pt x="866" y="1021"/>
                    </a:cubicBezTo>
                    <a:cubicBezTo>
                      <a:pt x="1097" y="1021"/>
                      <a:pt x="1331" y="950"/>
                      <a:pt x="1572" y="810"/>
                    </a:cubicBezTo>
                    <a:cubicBezTo>
                      <a:pt x="1590" y="599"/>
                      <a:pt x="1687" y="551"/>
                      <a:pt x="1807" y="551"/>
                    </a:cubicBezTo>
                    <a:cubicBezTo>
                      <a:pt x="1842" y="551"/>
                      <a:pt x="1879" y="555"/>
                      <a:pt x="1917" y="560"/>
                    </a:cubicBezTo>
                    <a:cubicBezTo>
                      <a:pt x="1977" y="489"/>
                      <a:pt x="1977" y="417"/>
                      <a:pt x="1977" y="334"/>
                    </a:cubicBezTo>
                    <a:cubicBezTo>
                      <a:pt x="1929" y="179"/>
                      <a:pt x="1834" y="120"/>
                      <a:pt x="1715" y="60"/>
                    </a:cubicBezTo>
                    <a:cubicBezTo>
                      <a:pt x="1620" y="60"/>
                      <a:pt x="1536" y="60"/>
                      <a:pt x="1441" y="36"/>
                    </a:cubicBezTo>
                    <a:cubicBezTo>
                      <a:pt x="1411" y="28"/>
                      <a:pt x="1380" y="24"/>
                      <a:pt x="1350" y="24"/>
                    </a:cubicBezTo>
                    <a:cubicBezTo>
                      <a:pt x="1209" y="24"/>
                      <a:pt x="1068" y="100"/>
                      <a:pt x="924" y="100"/>
                    </a:cubicBezTo>
                    <a:cubicBezTo>
                      <a:pt x="844" y="100"/>
                      <a:pt x="762" y="76"/>
                      <a:pt x="67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8" name="Google Shape;3838;p35"/>
              <p:cNvSpPr/>
              <p:nvPr/>
            </p:nvSpPr>
            <p:spPr>
              <a:xfrm>
                <a:off x="180817" y="2697691"/>
                <a:ext cx="79310" cy="54536"/>
              </a:xfrm>
              <a:custGeom>
                <a:avLst/>
                <a:gdLst/>
                <a:ahLst/>
                <a:cxnLst/>
                <a:rect l="l" t="t" r="r" b="b"/>
                <a:pathLst>
                  <a:path w="2513" h="1728" extrusionOk="0">
                    <a:moveTo>
                      <a:pt x="1215" y="1"/>
                    </a:moveTo>
                    <a:cubicBezTo>
                      <a:pt x="1036" y="501"/>
                      <a:pt x="798" y="858"/>
                      <a:pt x="250" y="930"/>
                    </a:cubicBezTo>
                    <a:cubicBezTo>
                      <a:pt x="0" y="953"/>
                      <a:pt x="322" y="1120"/>
                      <a:pt x="346" y="1251"/>
                    </a:cubicBezTo>
                    <a:cubicBezTo>
                      <a:pt x="400" y="1370"/>
                      <a:pt x="458" y="1410"/>
                      <a:pt x="520" y="1410"/>
                    </a:cubicBezTo>
                    <a:cubicBezTo>
                      <a:pt x="594" y="1410"/>
                      <a:pt x="672" y="1351"/>
                      <a:pt x="750" y="1299"/>
                    </a:cubicBezTo>
                    <a:cubicBezTo>
                      <a:pt x="822" y="1257"/>
                      <a:pt x="896" y="1212"/>
                      <a:pt x="962" y="1212"/>
                    </a:cubicBezTo>
                    <a:cubicBezTo>
                      <a:pt x="1027" y="1212"/>
                      <a:pt x="1084" y="1257"/>
                      <a:pt x="1120" y="1394"/>
                    </a:cubicBezTo>
                    <a:cubicBezTo>
                      <a:pt x="1131" y="1513"/>
                      <a:pt x="1072" y="1656"/>
                      <a:pt x="1203" y="1727"/>
                    </a:cubicBezTo>
                    <a:cubicBezTo>
                      <a:pt x="1227" y="1715"/>
                      <a:pt x="1251" y="1692"/>
                      <a:pt x="1262" y="1656"/>
                    </a:cubicBezTo>
                    <a:cubicBezTo>
                      <a:pt x="1482" y="1370"/>
                      <a:pt x="1489" y="750"/>
                      <a:pt x="1873" y="750"/>
                    </a:cubicBezTo>
                    <a:cubicBezTo>
                      <a:pt x="1905" y="750"/>
                      <a:pt x="1939" y="754"/>
                      <a:pt x="1977" y="763"/>
                    </a:cubicBezTo>
                    <a:cubicBezTo>
                      <a:pt x="2031" y="777"/>
                      <a:pt x="2078" y="783"/>
                      <a:pt x="2117" y="783"/>
                    </a:cubicBezTo>
                    <a:cubicBezTo>
                      <a:pt x="2391" y="783"/>
                      <a:pt x="2357" y="493"/>
                      <a:pt x="2513" y="358"/>
                    </a:cubicBezTo>
                    <a:cubicBezTo>
                      <a:pt x="2463" y="330"/>
                      <a:pt x="2416" y="319"/>
                      <a:pt x="2370" y="319"/>
                    </a:cubicBezTo>
                    <a:cubicBezTo>
                      <a:pt x="2211" y="319"/>
                      <a:pt x="2076" y="455"/>
                      <a:pt x="1936" y="455"/>
                    </a:cubicBezTo>
                    <a:cubicBezTo>
                      <a:pt x="1880" y="455"/>
                      <a:pt x="1823" y="433"/>
                      <a:pt x="1762" y="370"/>
                    </a:cubicBezTo>
                    <a:cubicBezTo>
                      <a:pt x="1716" y="390"/>
                      <a:pt x="1676" y="398"/>
                      <a:pt x="1641" y="398"/>
                    </a:cubicBezTo>
                    <a:cubicBezTo>
                      <a:pt x="1419" y="398"/>
                      <a:pt x="1379" y="63"/>
                      <a:pt x="121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9" name="Google Shape;3839;p35"/>
              <p:cNvSpPr/>
              <p:nvPr/>
            </p:nvSpPr>
            <p:spPr>
              <a:xfrm>
                <a:off x="97406" y="2675063"/>
                <a:ext cx="51885" cy="54599"/>
              </a:xfrm>
              <a:custGeom>
                <a:avLst/>
                <a:gdLst/>
                <a:ahLst/>
                <a:cxnLst/>
                <a:rect l="l" t="t" r="r" b="b"/>
                <a:pathLst>
                  <a:path w="1644" h="1730" extrusionOk="0">
                    <a:moveTo>
                      <a:pt x="1092" y="0"/>
                    </a:moveTo>
                    <a:cubicBezTo>
                      <a:pt x="1047" y="0"/>
                      <a:pt x="992" y="53"/>
                      <a:pt x="917" y="170"/>
                    </a:cubicBezTo>
                    <a:cubicBezTo>
                      <a:pt x="786" y="385"/>
                      <a:pt x="512" y="206"/>
                      <a:pt x="476" y="397"/>
                    </a:cubicBezTo>
                    <a:cubicBezTo>
                      <a:pt x="369" y="873"/>
                      <a:pt x="143" y="1278"/>
                      <a:pt x="0" y="1730"/>
                    </a:cubicBezTo>
                    <a:cubicBezTo>
                      <a:pt x="310" y="1480"/>
                      <a:pt x="631" y="1278"/>
                      <a:pt x="905" y="932"/>
                    </a:cubicBezTo>
                    <a:cubicBezTo>
                      <a:pt x="1131" y="682"/>
                      <a:pt x="1643" y="742"/>
                      <a:pt x="1500" y="123"/>
                    </a:cubicBezTo>
                    <a:cubicBezTo>
                      <a:pt x="1488" y="118"/>
                      <a:pt x="1476" y="115"/>
                      <a:pt x="1465" y="115"/>
                    </a:cubicBezTo>
                    <a:cubicBezTo>
                      <a:pt x="1349" y="115"/>
                      <a:pt x="1324" y="376"/>
                      <a:pt x="1290" y="376"/>
                    </a:cubicBezTo>
                    <a:cubicBezTo>
                      <a:pt x="1281" y="376"/>
                      <a:pt x="1273" y="361"/>
                      <a:pt x="1262" y="325"/>
                    </a:cubicBezTo>
                    <a:cubicBezTo>
                      <a:pt x="1205" y="123"/>
                      <a:pt x="1160" y="0"/>
                      <a:pt x="109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0" name="Google Shape;3840;p35"/>
              <p:cNvSpPr/>
              <p:nvPr/>
            </p:nvSpPr>
            <p:spPr>
              <a:xfrm>
                <a:off x="222160" y="2634194"/>
                <a:ext cx="32317" cy="53368"/>
              </a:xfrm>
              <a:custGeom>
                <a:avLst/>
                <a:gdLst/>
                <a:ahLst/>
                <a:cxnLst/>
                <a:rect l="l" t="t" r="r" b="b"/>
                <a:pathLst>
                  <a:path w="1024" h="1691" extrusionOk="0">
                    <a:moveTo>
                      <a:pt x="643" y="1"/>
                    </a:moveTo>
                    <a:lnTo>
                      <a:pt x="643" y="1"/>
                    </a:lnTo>
                    <a:cubicBezTo>
                      <a:pt x="714" y="632"/>
                      <a:pt x="310" y="632"/>
                      <a:pt x="0" y="751"/>
                    </a:cubicBezTo>
                    <a:cubicBezTo>
                      <a:pt x="95" y="989"/>
                      <a:pt x="155" y="1263"/>
                      <a:pt x="405" y="1334"/>
                    </a:cubicBezTo>
                    <a:cubicBezTo>
                      <a:pt x="655" y="1406"/>
                      <a:pt x="464" y="1525"/>
                      <a:pt x="441" y="1632"/>
                    </a:cubicBezTo>
                    <a:cubicBezTo>
                      <a:pt x="484" y="1669"/>
                      <a:pt x="524" y="1690"/>
                      <a:pt x="562" y="1690"/>
                    </a:cubicBezTo>
                    <a:cubicBezTo>
                      <a:pt x="598" y="1690"/>
                      <a:pt x="632" y="1672"/>
                      <a:pt x="667" y="1632"/>
                    </a:cubicBezTo>
                    <a:cubicBezTo>
                      <a:pt x="595" y="1263"/>
                      <a:pt x="798" y="965"/>
                      <a:pt x="905" y="632"/>
                    </a:cubicBezTo>
                    <a:cubicBezTo>
                      <a:pt x="1024" y="287"/>
                      <a:pt x="929" y="144"/>
                      <a:pt x="64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1" name="Google Shape;3841;p35"/>
              <p:cNvSpPr/>
              <p:nvPr/>
            </p:nvSpPr>
            <p:spPr>
              <a:xfrm>
                <a:off x="173685" y="2729692"/>
                <a:ext cx="48129" cy="32822"/>
              </a:xfrm>
              <a:custGeom>
                <a:avLst/>
                <a:gdLst/>
                <a:ahLst/>
                <a:cxnLst/>
                <a:rect l="l" t="t" r="r" b="b"/>
                <a:pathLst>
                  <a:path w="1525" h="1040" extrusionOk="0">
                    <a:moveTo>
                      <a:pt x="1248" y="0"/>
                    </a:moveTo>
                    <a:cubicBezTo>
                      <a:pt x="1018" y="0"/>
                      <a:pt x="855" y="254"/>
                      <a:pt x="634" y="254"/>
                    </a:cubicBezTo>
                    <a:cubicBezTo>
                      <a:pt x="603" y="254"/>
                      <a:pt x="570" y="249"/>
                      <a:pt x="536" y="237"/>
                    </a:cubicBezTo>
                    <a:cubicBezTo>
                      <a:pt x="441" y="535"/>
                      <a:pt x="0" y="499"/>
                      <a:pt x="12" y="892"/>
                    </a:cubicBezTo>
                    <a:cubicBezTo>
                      <a:pt x="34" y="904"/>
                      <a:pt x="58" y="908"/>
                      <a:pt x="83" y="908"/>
                    </a:cubicBezTo>
                    <a:cubicBezTo>
                      <a:pt x="125" y="908"/>
                      <a:pt x="169" y="898"/>
                      <a:pt x="210" y="898"/>
                    </a:cubicBezTo>
                    <a:cubicBezTo>
                      <a:pt x="267" y="898"/>
                      <a:pt x="318" y="917"/>
                      <a:pt x="345" y="1011"/>
                    </a:cubicBezTo>
                    <a:cubicBezTo>
                      <a:pt x="403" y="1031"/>
                      <a:pt x="455" y="1040"/>
                      <a:pt x="503" y="1040"/>
                    </a:cubicBezTo>
                    <a:cubicBezTo>
                      <a:pt x="889" y="1040"/>
                      <a:pt x="983" y="465"/>
                      <a:pt x="1322" y="380"/>
                    </a:cubicBezTo>
                    <a:cubicBezTo>
                      <a:pt x="1322" y="237"/>
                      <a:pt x="1524" y="201"/>
                      <a:pt x="1477" y="82"/>
                    </a:cubicBezTo>
                    <a:cubicBezTo>
                      <a:pt x="1392" y="23"/>
                      <a:pt x="1317" y="0"/>
                      <a:pt x="124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2" name="Google Shape;3842;p35"/>
              <p:cNvSpPr/>
              <p:nvPr/>
            </p:nvSpPr>
            <p:spPr>
              <a:xfrm>
                <a:off x="231059" y="2667584"/>
                <a:ext cx="43711" cy="37746"/>
              </a:xfrm>
              <a:custGeom>
                <a:avLst/>
                <a:gdLst/>
                <a:ahLst/>
                <a:cxnLst/>
                <a:rect l="l" t="t" r="r" b="b"/>
                <a:pathLst>
                  <a:path w="1385" h="1196" extrusionOk="0">
                    <a:moveTo>
                      <a:pt x="1281" y="1"/>
                    </a:moveTo>
                    <a:cubicBezTo>
                      <a:pt x="1243" y="1"/>
                      <a:pt x="1202" y="19"/>
                      <a:pt x="1159" y="50"/>
                    </a:cubicBezTo>
                    <a:cubicBezTo>
                      <a:pt x="909" y="217"/>
                      <a:pt x="647" y="395"/>
                      <a:pt x="385" y="562"/>
                    </a:cubicBezTo>
                    <a:lnTo>
                      <a:pt x="170" y="562"/>
                    </a:lnTo>
                    <a:cubicBezTo>
                      <a:pt x="91" y="619"/>
                      <a:pt x="0" y="741"/>
                      <a:pt x="24" y="741"/>
                    </a:cubicBezTo>
                    <a:cubicBezTo>
                      <a:pt x="25" y="741"/>
                      <a:pt x="26" y="741"/>
                      <a:pt x="28" y="741"/>
                    </a:cubicBezTo>
                    <a:cubicBezTo>
                      <a:pt x="468" y="753"/>
                      <a:pt x="87" y="1050"/>
                      <a:pt x="170" y="1181"/>
                    </a:cubicBezTo>
                    <a:cubicBezTo>
                      <a:pt x="198" y="1191"/>
                      <a:pt x="224" y="1195"/>
                      <a:pt x="248" y="1195"/>
                    </a:cubicBezTo>
                    <a:cubicBezTo>
                      <a:pt x="469" y="1195"/>
                      <a:pt x="540" y="825"/>
                      <a:pt x="739" y="825"/>
                    </a:cubicBezTo>
                    <a:cubicBezTo>
                      <a:pt x="759" y="825"/>
                      <a:pt x="779" y="828"/>
                      <a:pt x="802" y="836"/>
                    </a:cubicBezTo>
                    <a:cubicBezTo>
                      <a:pt x="891" y="870"/>
                      <a:pt x="980" y="920"/>
                      <a:pt x="1053" y="920"/>
                    </a:cubicBezTo>
                    <a:cubicBezTo>
                      <a:pt x="1107" y="920"/>
                      <a:pt x="1152" y="893"/>
                      <a:pt x="1183" y="812"/>
                    </a:cubicBezTo>
                    <a:cubicBezTo>
                      <a:pt x="1242" y="598"/>
                      <a:pt x="909" y="717"/>
                      <a:pt x="909" y="503"/>
                    </a:cubicBezTo>
                    <a:cubicBezTo>
                      <a:pt x="1028" y="300"/>
                      <a:pt x="1325" y="336"/>
                      <a:pt x="1385" y="50"/>
                    </a:cubicBezTo>
                    <a:cubicBezTo>
                      <a:pt x="1351" y="16"/>
                      <a:pt x="1317" y="1"/>
                      <a:pt x="128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3" name="Google Shape;3843;p35"/>
              <p:cNvSpPr/>
              <p:nvPr/>
            </p:nvSpPr>
            <p:spPr>
              <a:xfrm>
                <a:off x="180060" y="2611787"/>
                <a:ext cx="31970" cy="25816"/>
              </a:xfrm>
              <a:custGeom>
                <a:avLst/>
                <a:gdLst/>
                <a:ahLst/>
                <a:cxnLst/>
                <a:rect l="l" t="t" r="r" b="b"/>
                <a:pathLst>
                  <a:path w="1013" h="818" extrusionOk="0">
                    <a:moveTo>
                      <a:pt x="726" y="0"/>
                    </a:moveTo>
                    <a:cubicBezTo>
                      <a:pt x="479" y="0"/>
                      <a:pt x="1" y="529"/>
                      <a:pt x="1" y="818"/>
                    </a:cubicBezTo>
                    <a:cubicBezTo>
                      <a:pt x="203" y="508"/>
                      <a:pt x="548" y="699"/>
                      <a:pt x="798" y="544"/>
                    </a:cubicBezTo>
                    <a:cubicBezTo>
                      <a:pt x="894" y="461"/>
                      <a:pt x="989" y="461"/>
                      <a:pt x="989" y="318"/>
                    </a:cubicBezTo>
                    <a:cubicBezTo>
                      <a:pt x="1013" y="116"/>
                      <a:pt x="894" y="44"/>
                      <a:pt x="774" y="8"/>
                    </a:cubicBezTo>
                    <a:cubicBezTo>
                      <a:pt x="760" y="3"/>
                      <a:pt x="743" y="0"/>
                      <a:pt x="72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4" name="Google Shape;3844;p35"/>
              <p:cNvSpPr/>
              <p:nvPr/>
            </p:nvSpPr>
            <p:spPr>
              <a:xfrm>
                <a:off x="134962" y="2776400"/>
                <a:ext cx="39482" cy="24775"/>
              </a:xfrm>
              <a:custGeom>
                <a:avLst/>
                <a:gdLst/>
                <a:ahLst/>
                <a:cxnLst/>
                <a:rect l="l" t="t" r="r" b="b"/>
                <a:pathLst>
                  <a:path w="1251" h="785" extrusionOk="0">
                    <a:moveTo>
                      <a:pt x="819" y="1"/>
                    </a:moveTo>
                    <a:cubicBezTo>
                      <a:pt x="802" y="1"/>
                      <a:pt x="784" y="10"/>
                      <a:pt x="763" y="31"/>
                    </a:cubicBezTo>
                    <a:cubicBezTo>
                      <a:pt x="656" y="67"/>
                      <a:pt x="548" y="114"/>
                      <a:pt x="429" y="162"/>
                    </a:cubicBezTo>
                    <a:cubicBezTo>
                      <a:pt x="358" y="364"/>
                      <a:pt x="25" y="174"/>
                      <a:pt x="13" y="460"/>
                    </a:cubicBezTo>
                    <a:cubicBezTo>
                      <a:pt x="1" y="626"/>
                      <a:pt x="144" y="745"/>
                      <a:pt x="239" y="769"/>
                    </a:cubicBezTo>
                    <a:cubicBezTo>
                      <a:pt x="266" y="780"/>
                      <a:pt x="293" y="785"/>
                      <a:pt x="318" y="785"/>
                    </a:cubicBezTo>
                    <a:cubicBezTo>
                      <a:pt x="461" y="785"/>
                      <a:pt x="584" y="637"/>
                      <a:pt x="715" y="567"/>
                    </a:cubicBezTo>
                    <a:cubicBezTo>
                      <a:pt x="787" y="519"/>
                      <a:pt x="751" y="353"/>
                      <a:pt x="906" y="305"/>
                    </a:cubicBezTo>
                    <a:cubicBezTo>
                      <a:pt x="1251" y="186"/>
                      <a:pt x="834" y="150"/>
                      <a:pt x="870" y="43"/>
                    </a:cubicBezTo>
                    <a:cubicBezTo>
                      <a:pt x="857" y="16"/>
                      <a:pt x="839" y="1"/>
                      <a:pt x="81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5" name="Google Shape;3845;p35"/>
              <p:cNvSpPr/>
              <p:nvPr/>
            </p:nvSpPr>
            <p:spPr>
              <a:xfrm>
                <a:off x="223264" y="2573443"/>
                <a:ext cx="31434" cy="32223"/>
              </a:xfrm>
              <a:custGeom>
                <a:avLst/>
                <a:gdLst/>
                <a:ahLst/>
                <a:cxnLst/>
                <a:rect l="l" t="t" r="r" b="b"/>
                <a:pathLst>
                  <a:path w="996" h="1021" extrusionOk="0">
                    <a:moveTo>
                      <a:pt x="707" y="0"/>
                    </a:moveTo>
                    <a:cubicBezTo>
                      <a:pt x="642" y="0"/>
                      <a:pt x="573" y="15"/>
                      <a:pt x="513" y="33"/>
                    </a:cubicBezTo>
                    <a:cubicBezTo>
                      <a:pt x="239" y="116"/>
                      <a:pt x="1" y="354"/>
                      <a:pt x="72" y="771"/>
                    </a:cubicBezTo>
                    <a:cubicBezTo>
                      <a:pt x="84" y="890"/>
                      <a:pt x="96" y="985"/>
                      <a:pt x="191" y="1021"/>
                    </a:cubicBezTo>
                    <a:cubicBezTo>
                      <a:pt x="251" y="902"/>
                      <a:pt x="334" y="795"/>
                      <a:pt x="370" y="664"/>
                    </a:cubicBezTo>
                    <a:cubicBezTo>
                      <a:pt x="423" y="398"/>
                      <a:pt x="525" y="278"/>
                      <a:pt x="668" y="278"/>
                    </a:cubicBezTo>
                    <a:cubicBezTo>
                      <a:pt x="750" y="278"/>
                      <a:pt x="845" y="317"/>
                      <a:pt x="953" y="390"/>
                    </a:cubicBezTo>
                    <a:cubicBezTo>
                      <a:pt x="995" y="81"/>
                      <a:pt x="861" y="0"/>
                      <a:pt x="70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6" name="Google Shape;3846;p35"/>
              <p:cNvSpPr/>
              <p:nvPr/>
            </p:nvSpPr>
            <p:spPr>
              <a:xfrm>
                <a:off x="293546" y="2587487"/>
                <a:ext cx="27078" cy="27205"/>
              </a:xfrm>
              <a:custGeom>
                <a:avLst/>
                <a:gdLst/>
                <a:ahLst/>
                <a:cxnLst/>
                <a:rect l="l" t="t" r="r" b="b"/>
                <a:pathLst>
                  <a:path w="858" h="862" extrusionOk="0">
                    <a:moveTo>
                      <a:pt x="602" y="1"/>
                    </a:moveTo>
                    <a:cubicBezTo>
                      <a:pt x="471" y="1"/>
                      <a:pt x="422" y="157"/>
                      <a:pt x="381" y="278"/>
                    </a:cubicBezTo>
                    <a:cubicBezTo>
                      <a:pt x="322" y="505"/>
                      <a:pt x="84" y="552"/>
                      <a:pt x="0" y="731"/>
                    </a:cubicBezTo>
                    <a:cubicBezTo>
                      <a:pt x="35" y="784"/>
                      <a:pt x="75" y="805"/>
                      <a:pt x="116" y="805"/>
                    </a:cubicBezTo>
                    <a:cubicBezTo>
                      <a:pt x="263" y="805"/>
                      <a:pt x="442" y="547"/>
                      <a:pt x="591" y="547"/>
                    </a:cubicBezTo>
                    <a:cubicBezTo>
                      <a:pt x="672" y="547"/>
                      <a:pt x="745" y="624"/>
                      <a:pt x="798" y="862"/>
                    </a:cubicBezTo>
                    <a:cubicBezTo>
                      <a:pt x="786" y="695"/>
                      <a:pt x="762" y="552"/>
                      <a:pt x="738" y="385"/>
                    </a:cubicBezTo>
                    <a:cubicBezTo>
                      <a:pt x="738" y="254"/>
                      <a:pt x="857" y="88"/>
                      <a:pt x="679" y="16"/>
                    </a:cubicBezTo>
                    <a:cubicBezTo>
                      <a:pt x="650" y="6"/>
                      <a:pt x="625" y="1"/>
                      <a:pt x="60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7" name="Google Shape;3847;p35"/>
              <p:cNvSpPr/>
              <p:nvPr/>
            </p:nvSpPr>
            <p:spPr>
              <a:xfrm>
                <a:off x="239044" y="2521907"/>
                <a:ext cx="29351" cy="23291"/>
              </a:xfrm>
              <a:custGeom>
                <a:avLst/>
                <a:gdLst/>
                <a:ahLst/>
                <a:cxnLst/>
                <a:rect l="l" t="t" r="r" b="b"/>
                <a:pathLst>
                  <a:path w="930" h="738" extrusionOk="0">
                    <a:moveTo>
                      <a:pt x="391" y="1"/>
                    </a:moveTo>
                    <a:cubicBezTo>
                      <a:pt x="271" y="1"/>
                      <a:pt x="162" y="32"/>
                      <a:pt x="96" y="189"/>
                    </a:cubicBezTo>
                    <a:cubicBezTo>
                      <a:pt x="1" y="380"/>
                      <a:pt x="108" y="570"/>
                      <a:pt x="275" y="737"/>
                    </a:cubicBezTo>
                    <a:cubicBezTo>
                      <a:pt x="477" y="487"/>
                      <a:pt x="691" y="285"/>
                      <a:pt x="930" y="142"/>
                    </a:cubicBezTo>
                    <a:cubicBezTo>
                      <a:pt x="822" y="142"/>
                      <a:pt x="727" y="118"/>
                      <a:pt x="691" y="11"/>
                    </a:cubicBezTo>
                    <a:cubicBezTo>
                      <a:pt x="671" y="13"/>
                      <a:pt x="651" y="14"/>
                      <a:pt x="631" y="14"/>
                    </a:cubicBezTo>
                    <a:cubicBezTo>
                      <a:pt x="552" y="14"/>
                      <a:pt x="469" y="1"/>
                      <a:pt x="39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8" name="Google Shape;3848;p35"/>
              <p:cNvSpPr/>
              <p:nvPr/>
            </p:nvSpPr>
            <p:spPr>
              <a:xfrm>
                <a:off x="220645" y="2529481"/>
                <a:ext cx="18810" cy="25469"/>
              </a:xfrm>
              <a:custGeom>
                <a:avLst/>
                <a:gdLst/>
                <a:ahLst/>
                <a:cxnLst/>
                <a:rect l="l" t="t" r="r" b="b"/>
                <a:pathLst>
                  <a:path w="596" h="807" extrusionOk="0">
                    <a:moveTo>
                      <a:pt x="220" y="0"/>
                    </a:moveTo>
                    <a:cubicBezTo>
                      <a:pt x="97" y="0"/>
                      <a:pt x="0" y="222"/>
                      <a:pt x="0" y="318"/>
                    </a:cubicBezTo>
                    <a:cubicBezTo>
                      <a:pt x="0" y="676"/>
                      <a:pt x="322" y="628"/>
                      <a:pt x="536" y="807"/>
                    </a:cubicBezTo>
                    <a:cubicBezTo>
                      <a:pt x="596" y="390"/>
                      <a:pt x="524" y="116"/>
                      <a:pt x="262" y="9"/>
                    </a:cubicBezTo>
                    <a:cubicBezTo>
                      <a:pt x="248" y="3"/>
                      <a:pt x="234" y="0"/>
                      <a:pt x="22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9" name="Google Shape;3849;p35"/>
              <p:cNvSpPr/>
              <p:nvPr/>
            </p:nvSpPr>
            <p:spPr>
              <a:xfrm>
                <a:off x="116184" y="2769993"/>
                <a:ext cx="32349" cy="27520"/>
              </a:xfrm>
              <a:custGeom>
                <a:avLst/>
                <a:gdLst/>
                <a:ahLst/>
                <a:cxnLst/>
                <a:rect l="l" t="t" r="r" b="b"/>
                <a:pathLst>
                  <a:path w="1025" h="872" extrusionOk="0">
                    <a:moveTo>
                      <a:pt x="764" y="0"/>
                    </a:moveTo>
                    <a:cubicBezTo>
                      <a:pt x="636" y="0"/>
                      <a:pt x="447" y="250"/>
                      <a:pt x="0" y="841"/>
                    </a:cubicBezTo>
                    <a:cubicBezTo>
                      <a:pt x="56" y="861"/>
                      <a:pt x="110" y="872"/>
                      <a:pt x="159" y="872"/>
                    </a:cubicBezTo>
                    <a:cubicBezTo>
                      <a:pt x="292" y="872"/>
                      <a:pt x="398" y="797"/>
                      <a:pt x="441" y="615"/>
                    </a:cubicBezTo>
                    <a:cubicBezTo>
                      <a:pt x="504" y="377"/>
                      <a:pt x="613" y="316"/>
                      <a:pt x="740" y="316"/>
                    </a:cubicBezTo>
                    <a:cubicBezTo>
                      <a:pt x="829" y="316"/>
                      <a:pt x="927" y="345"/>
                      <a:pt x="1024" y="365"/>
                    </a:cubicBezTo>
                    <a:cubicBezTo>
                      <a:pt x="919" y="134"/>
                      <a:pt x="858" y="0"/>
                      <a:pt x="76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0" name="Google Shape;3850;p35"/>
              <p:cNvSpPr/>
              <p:nvPr/>
            </p:nvSpPr>
            <p:spPr>
              <a:xfrm>
                <a:off x="176683" y="2548543"/>
                <a:ext cx="21461" cy="15243"/>
              </a:xfrm>
              <a:custGeom>
                <a:avLst/>
                <a:gdLst/>
                <a:ahLst/>
                <a:cxnLst/>
                <a:rect l="l" t="t" r="r" b="b"/>
                <a:pathLst>
                  <a:path w="680" h="483" extrusionOk="0">
                    <a:moveTo>
                      <a:pt x="584" y="0"/>
                    </a:moveTo>
                    <a:cubicBezTo>
                      <a:pt x="322" y="12"/>
                      <a:pt x="72" y="84"/>
                      <a:pt x="0" y="429"/>
                    </a:cubicBezTo>
                    <a:cubicBezTo>
                      <a:pt x="29" y="412"/>
                      <a:pt x="59" y="406"/>
                      <a:pt x="91" y="406"/>
                    </a:cubicBezTo>
                    <a:cubicBezTo>
                      <a:pt x="201" y="406"/>
                      <a:pt x="329" y="482"/>
                      <a:pt x="440" y="482"/>
                    </a:cubicBezTo>
                    <a:cubicBezTo>
                      <a:pt x="528" y="482"/>
                      <a:pt x="605" y="434"/>
                      <a:pt x="655" y="262"/>
                    </a:cubicBezTo>
                    <a:cubicBezTo>
                      <a:pt x="679" y="167"/>
                      <a:pt x="667" y="0"/>
                      <a:pt x="58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1" name="Google Shape;3851;p35"/>
              <p:cNvSpPr/>
              <p:nvPr/>
            </p:nvSpPr>
            <p:spPr>
              <a:xfrm>
                <a:off x="109052" y="2618036"/>
                <a:ext cx="12056" cy="26984"/>
              </a:xfrm>
              <a:custGeom>
                <a:avLst/>
                <a:gdLst/>
                <a:ahLst/>
                <a:cxnLst/>
                <a:rect l="l" t="t" r="r" b="b"/>
                <a:pathLst>
                  <a:path w="382" h="855" extrusionOk="0">
                    <a:moveTo>
                      <a:pt x="143" y="1"/>
                    </a:moveTo>
                    <a:cubicBezTo>
                      <a:pt x="84" y="72"/>
                      <a:pt x="72" y="168"/>
                      <a:pt x="131" y="239"/>
                    </a:cubicBezTo>
                    <a:cubicBezTo>
                      <a:pt x="119" y="465"/>
                      <a:pt x="0" y="703"/>
                      <a:pt x="238" y="846"/>
                    </a:cubicBezTo>
                    <a:cubicBezTo>
                      <a:pt x="247" y="852"/>
                      <a:pt x="261" y="854"/>
                      <a:pt x="276" y="854"/>
                    </a:cubicBezTo>
                    <a:cubicBezTo>
                      <a:pt x="321" y="854"/>
                      <a:pt x="381" y="834"/>
                      <a:pt x="381" y="834"/>
                    </a:cubicBezTo>
                    <a:cubicBezTo>
                      <a:pt x="381" y="620"/>
                      <a:pt x="369" y="429"/>
                      <a:pt x="357" y="215"/>
                    </a:cubicBezTo>
                    <a:cubicBezTo>
                      <a:pt x="357" y="72"/>
                      <a:pt x="262" y="13"/>
                      <a:pt x="14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2" name="Google Shape;3852;p35"/>
              <p:cNvSpPr/>
              <p:nvPr/>
            </p:nvSpPr>
            <p:spPr>
              <a:xfrm>
                <a:off x="82353" y="2613902"/>
                <a:ext cx="31244" cy="16190"/>
              </a:xfrm>
              <a:custGeom>
                <a:avLst/>
                <a:gdLst/>
                <a:ahLst/>
                <a:cxnLst/>
                <a:rect l="l" t="t" r="r" b="b"/>
                <a:pathLst>
                  <a:path w="990" h="513" extrusionOk="0">
                    <a:moveTo>
                      <a:pt x="870" y="1"/>
                    </a:moveTo>
                    <a:cubicBezTo>
                      <a:pt x="739" y="37"/>
                      <a:pt x="608" y="96"/>
                      <a:pt x="453" y="132"/>
                    </a:cubicBezTo>
                    <a:cubicBezTo>
                      <a:pt x="1" y="215"/>
                      <a:pt x="394" y="382"/>
                      <a:pt x="430" y="513"/>
                    </a:cubicBezTo>
                    <a:cubicBezTo>
                      <a:pt x="543" y="443"/>
                      <a:pt x="663" y="328"/>
                      <a:pt x="808" y="328"/>
                    </a:cubicBezTo>
                    <a:cubicBezTo>
                      <a:pt x="861" y="328"/>
                      <a:pt x="917" y="344"/>
                      <a:pt x="977" y="382"/>
                    </a:cubicBezTo>
                    <a:cubicBezTo>
                      <a:pt x="989" y="299"/>
                      <a:pt x="989" y="215"/>
                      <a:pt x="989" y="132"/>
                    </a:cubicBezTo>
                    <a:cubicBezTo>
                      <a:pt x="953" y="84"/>
                      <a:pt x="918" y="37"/>
                      <a:pt x="87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3" name="Google Shape;3853;p35"/>
              <p:cNvSpPr/>
              <p:nvPr/>
            </p:nvSpPr>
            <p:spPr>
              <a:xfrm>
                <a:off x="165038" y="2750143"/>
                <a:ext cx="26321" cy="21997"/>
              </a:xfrm>
              <a:custGeom>
                <a:avLst/>
                <a:gdLst/>
                <a:ahLst/>
                <a:cxnLst/>
                <a:rect l="l" t="t" r="r" b="b"/>
                <a:pathLst>
                  <a:path w="834" h="697" extrusionOk="0">
                    <a:moveTo>
                      <a:pt x="662" y="1"/>
                    </a:moveTo>
                    <a:cubicBezTo>
                      <a:pt x="599" y="1"/>
                      <a:pt x="532" y="73"/>
                      <a:pt x="477" y="113"/>
                    </a:cubicBezTo>
                    <a:cubicBezTo>
                      <a:pt x="393" y="161"/>
                      <a:pt x="334" y="208"/>
                      <a:pt x="274" y="244"/>
                    </a:cubicBezTo>
                    <a:cubicBezTo>
                      <a:pt x="191" y="327"/>
                      <a:pt x="119" y="399"/>
                      <a:pt x="24" y="482"/>
                    </a:cubicBezTo>
                    <a:cubicBezTo>
                      <a:pt x="0" y="696"/>
                      <a:pt x="131" y="661"/>
                      <a:pt x="238" y="685"/>
                    </a:cubicBezTo>
                    <a:cubicBezTo>
                      <a:pt x="310" y="685"/>
                      <a:pt x="334" y="649"/>
                      <a:pt x="357" y="577"/>
                    </a:cubicBezTo>
                    <a:cubicBezTo>
                      <a:pt x="441" y="506"/>
                      <a:pt x="512" y="446"/>
                      <a:pt x="608" y="363"/>
                    </a:cubicBezTo>
                    <a:cubicBezTo>
                      <a:pt x="631" y="244"/>
                      <a:pt x="834" y="208"/>
                      <a:pt x="750" y="65"/>
                    </a:cubicBezTo>
                    <a:cubicBezTo>
                      <a:pt x="723" y="18"/>
                      <a:pt x="693" y="1"/>
                      <a:pt x="66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4" name="Google Shape;3854;p35"/>
              <p:cNvSpPr/>
              <p:nvPr/>
            </p:nvSpPr>
            <p:spPr>
              <a:xfrm>
                <a:off x="167278" y="2637571"/>
                <a:ext cx="19567" cy="18084"/>
              </a:xfrm>
              <a:custGeom>
                <a:avLst/>
                <a:gdLst/>
                <a:ahLst/>
                <a:cxnLst/>
                <a:rect l="l" t="t" r="r" b="b"/>
                <a:pathLst>
                  <a:path w="620" h="573" extrusionOk="0">
                    <a:moveTo>
                      <a:pt x="406" y="1"/>
                    </a:moveTo>
                    <a:cubicBezTo>
                      <a:pt x="346" y="180"/>
                      <a:pt x="1" y="191"/>
                      <a:pt x="132" y="453"/>
                    </a:cubicBezTo>
                    <a:cubicBezTo>
                      <a:pt x="179" y="549"/>
                      <a:pt x="429" y="525"/>
                      <a:pt x="620" y="572"/>
                    </a:cubicBezTo>
                    <a:cubicBezTo>
                      <a:pt x="537" y="334"/>
                      <a:pt x="548" y="120"/>
                      <a:pt x="40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5" name="Google Shape;3855;p35"/>
              <p:cNvSpPr/>
              <p:nvPr/>
            </p:nvSpPr>
            <p:spPr>
              <a:xfrm>
                <a:off x="138717" y="2861388"/>
                <a:ext cx="23702" cy="15591"/>
              </a:xfrm>
              <a:custGeom>
                <a:avLst/>
                <a:gdLst/>
                <a:ahLst/>
                <a:cxnLst/>
                <a:rect l="l" t="t" r="r" b="b"/>
                <a:pathLst>
                  <a:path w="751" h="494" extrusionOk="0">
                    <a:moveTo>
                      <a:pt x="253" y="0"/>
                    </a:moveTo>
                    <a:cubicBezTo>
                      <a:pt x="169" y="0"/>
                      <a:pt x="85" y="34"/>
                      <a:pt x="1" y="112"/>
                    </a:cubicBezTo>
                    <a:cubicBezTo>
                      <a:pt x="25" y="231"/>
                      <a:pt x="96" y="315"/>
                      <a:pt x="203" y="350"/>
                    </a:cubicBezTo>
                    <a:cubicBezTo>
                      <a:pt x="275" y="386"/>
                      <a:pt x="334" y="469"/>
                      <a:pt x="418" y="493"/>
                    </a:cubicBezTo>
                    <a:cubicBezTo>
                      <a:pt x="465" y="446"/>
                      <a:pt x="519" y="422"/>
                      <a:pt x="574" y="422"/>
                    </a:cubicBezTo>
                    <a:cubicBezTo>
                      <a:pt x="629" y="422"/>
                      <a:pt x="685" y="446"/>
                      <a:pt x="739" y="493"/>
                    </a:cubicBezTo>
                    <a:cubicBezTo>
                      <a:pt x="751" y="446"/>
                      <a:pt x="751" y="410"/>
                      <a:pt x="751" y="374"/>
                    </a:cubicBezTo>
                    <a:cubicBezTo>
                      <a:pt x="680" y="291"/>
                      <a:pt x="608" y="207"/>
                      <a:pt x="537" y="112"/>
                    </a:cubicBezTo>
                    <a:cubicBezTo>
                      <a:pt x="442" y="43"/>
                      <a:pt x="347" y="0"/>
                      <a:pt x="25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6" name="Google Shape;3856;p35"/>
              <p:cNvSpPr/>
              <p:nvPr/>
            </p:nvSpPr>
            <p:spPr>
              <a:xfrm>
                <a:off x="218372" y="2696050"/>
                <a:ext cx="18084" cy="25721"/>
              </a:xfrm>
              <a:custGeom>
                <a:avLst/>
                <a:gdLst/>
                <a:ahLst/>
                <a:cxnLst/>
                <a:rect l="l" t="t" r="r" b="b"/>
                <a:pathLst>
                  <a:path w="573" h="815" extrusionOk="0">
                    <a:moveTo>
                      <a:pt x="113" y="0"/>
                    </a:moveTo>
                    <a:cubicBezTo>
                      <a:pt x="81" y="0"/>
                      <a:pt x="44" y="12"/>
                      <a:pt x="1" y="41"/>
                    </a:cubicBezTo>
                    <a:cubicBezTo>
                      <a:pt x="120" y="291"/>
                      <a:pt x="227" y="529"/>
                      <a:pt x="346" y="815"/>
                    </a:cubicBezTo>
                    <a:cubicBezTo>
                      <a:pt x="406" y="624"/>
                      <a:pt x="418" y="470"/>
                      <a:pt x="572" y="422"/>
                    </a:cubicBezTo>
                    <a:cubicBezTo>
                      <a:pt x="572" y="386"/>
                      <a:pt x="572" y="339"/>
                      <a:pt x="549" y="291"/>
                    </a:cubicBezTo>
                    <a:cubicBezTo>
                      <a:pt x="526" y="301"/>
                      <a:pt x="505" y="305"/>
                      <a:pt x="486" y="305"/>
                    </a:cubicBezTo>
                    <a:cubicBezTo>
                      <a:pt x="326" y="305"/>
                      <a:pt x="276" y="0"/>
                      <a:pt x="11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7" name="Google Shape;3857;p35"/>
              <p:cNvSpPr/>
              <p:nvPr/>
            </p:nvSpPr>
            <p:spPr>
              <a:xfrm>
                <a:off x="171034" y="2768352"/>
                <a:ext cx="19188" cy="26700"/>
              </a:xfrm>
              <a:custGeom>
                <a:avLst/>
                <a:gdLst/>
                <a:ahLst/>
                <a:cxnLst/>
                <a:rect l="l" t="t" r="r" b="b"/>
                <a:pathLst>
                  <a:path w="608" h="846" extrusionOk="0">
                    <a:moveTo>
                      <a:pt x="144" y="0"/>
                    </a:moveTo>
                    <a:cubicBezTo>
                      <a:pt x="120" y="0"/>
                      <a:pt x="84" y="12"/>
                      <a:pt x="60" y="24"/>
                    </a:cubicBezTo>
                    <a:cubicBezTo>
                      <a:pt x="48" y="24"/>
                      <a:pt x="48" y="48"/>
                      <a:pt x="13" y="60"/>
                    </a:cubicBezTo>
                    <a:cubicBezTo>
                      <a:pt x="1" y="84"/>
                      <a:pt x="13" y="96"/>
                      <a:pt x="48" y="131"/>
                    </a:cubicBezTo>
                    <a:cubicBezTo>
                      <a:pt x="48" y="369"/>
                      <a:pt x="263" y="489"/>
                      <a:pt x="203" y="846"/>
                    </a:cubicBezTo>
                    <a:cubicBezTo>
                      <a:pt x="406" y="631"/>
                      <a:pt x="501" y="536"/>
                      <a:pt x="608" y="417"/>
                    </a:cubicBezTo>
                    <a:cubicBezTo>
                      <a:pt x="429" y="310"/>
                      <a:pt x="227" y="250"/>
                      <a:pt x="14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8" name="Google Shape;3858;p35"/>
              <p:cNvSpPr/>
              <p:nvPr/>
            </p:nvSpPr>
            <p:spPr>
              <a:xfrm>
                <a:off x="13238" y="2749574"/>
                <a:ext cx="20325" cy="14518"/>
              </a:xfrm>
              <a:custGeom>
                <a:avLst/>
                <a:gdLst/>
                <a:ahLst/>
                <a:cxnLst/>
                <a:rect l="l" t="t" r="r" b="b"/>
                <a:pathLst>
                  <a:path w="644" h="460" extrusionOk="0">
                    <a:moveTo>
                      <a:pt x="167" y="0"/>
                    </a:moveTo>
                    <a:cubicBezTo>
                      <a:pt x="107" y="71"/>
                      <a:pt x="0" y="119"/>
                      <a:pt x="84" y="250"/>
                    </a:cubicBezTo>
                    <a:cubicBezTo>
                      <a:pt x="119" y="298"/>
                      <a:pt x="143" y="322"/>
                      <a:pt x="179" y="369"/>
                    </a:cubicBezTo>
                    <a:cubicBezTo>
                      <a:pt x="191" y="365"/>
                      <a:pt x="203" y="363"/>
                      <a:pt x="215" y="363"/>
                    </a:cubicBezTo>
                    <a:cubicBezTo>
                      <a:pt x="304" y="363"/>
                      <a:pt x="398" y="460"/>
                      <a:pt x="496" y="460"/>
                    </a:cubicBezTo>
                    <a:cubicBezTo>
                      <a:pt x="544" y="460"/>
                      <a:pt x="593" y="437"/>
                      <a:pt x="643" y="369"/>
                    </a:cubicBezTo>
                    <a:cubicBezTo>
                      <a:pt x="595" y="274"/>
                      <a:pt x="560" y="202"/>
                      <a:pt x="524" y="119"/>
                    </a:cubicBezTo>
                    <a:cubicBezTo>
                      <a:pt x="405" y="71"/>
                      <a:pt x="286" y="36"/>
                      <a:pt x="16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9" name="Google Shape;3859;p35"/>
              <p:cNvSpPr/>
              <p:nvPr/>
            </p:nvSpPr>
            <p:spPr>
              <a:xfrm>
                <a:off x="274390" y="2637224"/>
                <a:ext cx="15812" cy="24427"/>
              </a:xfrm>
              <a:custGeom>
                <a:avLst/>
                <a:gdLst/>
                <a:ahLst/>
                <a:cxnLst/>
                <a:rect l="l" t="t" r="r" b="b"/>
                <a:pathLst>
                  <a:path w="501" h="774" extrusionOk="0">
                    <a:moveTo>
                      <a:pt x="417" y="0"/>
                    </a:moveTo>
                    <a:lnTo>
                      <a:pt x="417" y="0"/>
                    </a:lnTo>
                    <a:cubicBezTo>
                      <a:pt x="369" y="310"/>
                      <a:pt x="0" y="417"/>
                      <a:pt x="12" y="774"/>
                    </a:cubicBezTo>
                    <a:cubicBezTo>
                      <a:pt x="250" y="583"/>
                      <a:pt x="500" y="417"/>
                      <a:pt x="41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0" name="Google Shape;3860;p35"/>
              <p:cNvSpPr/>
              <p:nvPr/>
            </p:nvSpPr>
            <p:spPr>
              <a:xfrm>
                <a:off x="206348" y="2651994"/>
                <a:ext cx="15843" cy="10068"/>
              </a:xfrm>
              <a:custGeom>
                <a:avLst/>
                <a:gdLst/>
                <a:ahLst/>
                <a:cxnLst/>
                <a:rect l="l" t="t" r="r" b="b"/>
                <a:pathLst>
                  <a:path w="502" h="319" extrusionOk="0">
                    <a:moveTo>
                      <a:pt x="134" y="1"/>
                    </a:moveTo>
                    <a:cubicBezTo>
                      <a:pt x="97" y="1"/>
                      <a:pt x="61" y="18"/>
                      <a:pt x="25" y="68"/>
                    </a:cubicBezTo>
                    <a:cubicBezTo>
                      <a:pt x="13" y="115"/>
                      <a:pt x="1" y="199"/>
                      <a:pt x="13" y="235"/>
                    </a:cubicBezTo>
                    <a:cubicBezTo>
                      <a:pt x="52" y="299"/>
                      <a:pt x="105" y="318"/>
                      <a:pt x="162" y="318"/>
                    </a:cubicBezTo>
                    <a:cubicBezTo>
                      <a:pt x="210" y="318"/>
                      <a:pt x="262" y="305"/>
                      <a:pt x="311" y="294"/>
                    </a:cubicBezTo>
                    <a:cubicBezTo>
                      <a:pt x="370" y="258"/>
                      <a:pt x="442" y="223"/>
                      <a:pt x="501" y="187"/>
                    </a:cubicBezTo>
                    <a:cubicBezTo>
                      <a:pt x="442" y="139"/>
                      <a:pt x="382" y="68"/>
                      <a:pt x="322" y="68"/>
                    </a:cubicBezTo>
                    <a:cubicBezTo>
                      <a:pt x="256" y="46"/>
                      <a:pt x="194" y="1"/>
                      <a:pt x="13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1" name="Google Shape;3861;p35"/>
              <p:cNvSpPr/>
              <p:nvPr/>
            </p:nvSpPr>
            <p:spPr>
              <a:xfrm>
                <a:off x="231533" y="2787130"/>
                <a:ext cx="13571" cy="11014"/>
              </a:xfrm>
              <a:custGeom>
                <a:avLst/>
                <a:gdLst/>
                <a:ahLst/>
                <a:cxnLst/>
                <a:rect l="l" t="t" r="r" b="b"/>
                <a:pathLst>
                  <a:path w="430" h="349" extrusionOk="0">
                    <a:moveTo>
                      <a:pt x="331" y="0"/>
                    </a:moveTo>
                    <a:cubicBezTo>
                      <a:pt x="186" y="0"/>
                      <a:pt x="89" y="89"/>
                      <a:pt x="1" y="227"/>
                    </a:cubicBezTo>
                    <a:cubicBezTo>
                      <a:pt x="1" y="239"/>
                      <a:pt x="60" y="346"/>
                      <a:pt x="108" y="346"/>
                    </a:cubicBezTo>
                    <a:cubicBezTo>
                      <a:pt x="120" y="347"/>
                      <a:pt x="132" y="348"/>
                      <a:pt x="143" y="348"/>
                    </a:cubicBezTo>
                    <a:cubicBezTo>
                      <a:pt x="307" y="348"/>
                      <a:pt x="374" y="191"/>
                      <a:pt x="429" y="13"/>
                    </a:cubicBezTo>
                    <a:cubicBezTo>
                      <a:pt x="394" y="4"/>
                      <a:pt x="361" y="0"/>
                      <a:pt x="33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2" name="Google Shape;3862;p35"/>
              <p:cNvSpPr/>
              <p:nvPr/>
            </p:nvSpPr>
            <p:spPr>
              <a:xfrm>
                <a:off x="38012" y="2721392"/>
                <a:ext cx="13571" cy="10604"/>
              </a:xfrm>
              <a:custGeom>
                <a:avLst/>
                <a:gdLst/>
                <a:ahLst/>
                <a:cxnLst/>
                <a:rect l="l" t="t" r="r" b="b"/>
                <a:pathLst>
                  <a:path w="430" h="336" extrusionOk="0">
                    <a:moveTo>
                      <a:pt x="49" y="0"/>
                    </a:moveTo>
                    <a:lnTo>
                      <a:pt x="49" y="131"/>
                    </a:lnTo>
                    <a:lnTo>
                      <a:pt x="1" y="179"/>
                    </a:lnTo>
                    <a:cubicBezTo>
                      <a:pt x="1" y="202"/>
                      <a:pt x="13" y="238"/>
                      <a:pt x="61" y="250"/>
                    </a:cubicBezTo>
                    <a:cubicBezTo>
                      <a:pt x="140" y="295"/>
                      <a:pt x="227" y="335"/>
                      <a:pt x="297" y="335"/>
                    </a:cubicBezTo>
                    <a:cubicBezTo>
                      <a:pt x="374" y="335"/>
                      <a:pt x="430" y="287"/>
                      <a:pt x="430" y="143"/>
                    </a:cubicBezTo>
                    <a:cubicBezTo>
                      <a:pt x="430" y="54"/>
                      <a:pt x="395" y="32"/>
                      <a:pt x="346" y="32"/>
                    </a:cubicBezTo>
                    <a:cubicBezTo>
                      <a:pt x="294" y="32"/>
                      <a:pt x="224" y="58"/>
                      <a:pt x="162" y="58"/>
                    </a:cubicBezTo>
                    <a:cubicBezTo>
                      <a:pt x="118" y="58"/>
                      <a:pt x="77" y="45"/>
                      <a:pt x="4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3" name="Google Shape;3863;p35"/>
              <p:cNvSpPr/>
              <p:nvPr/>
            </p:nvSpPr>
            <p:spPr>
              <a:xfrm>
                <a:off x="304434" y="2548922"/>
                <a:ext cx="18431" cy="9026"/>
              </a:xfrm>
              <a:custGeom>
                <a:avLst/>
                <a:gdLst/>
                <a:ahLst/>
                <a:cxnLst/>
                <a:rect l="l" t="t" r="r" b="b"/>
                <a:pathLst>
                  <a:path w="584" h="286" extrusionOk="0">
                    <a:moveTo>
                      <a:pt x="584" y="0"/>
                    </a:moveTo>
                    <a:lnTo>
                      <a:pt x="584" y="0"/>
                    </a:lnTo>
                    <a:cubicBezTo>
                      <a:pt x="486" y="8"/>
                      <a:pt x="393" y="89"/>
                      <a:pt x="303" y="89"/>
                    </a:cubicBezTo>
                    <a:cubicBezTo>
                      <a:pt x="261" y="89"/>
                      <a:pt x="220" y="72"/>
                      <a:pt x="179" y="24"/>
                    </a:cubicBezTo>
                    <a:lnTo>
                      <a:pt x="179" y="24"/>
                    </a:lnTo>
                    <a:cubicBezTo>
                      <a:pt x="1" y="238"/>
                      <a:pt x="131" y="274"/>
                      <a:pt x="286" y="286"/>
                    </a:cubicBezTo>
                    <a:cubicBezTo>
                      <a:pt x="429" y="262"/>
                      <a:pt x="584" y="250"/>
                      <a:pt x="58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4" name="Google Shape;3864;p35"/>
              <p:cNvSpPr/>
              <p:nvPr/>
            </p:nvSpPr>
            <p:spPr>
              <a:xfrm>
                <a:off x="220645" y="2597744"/>
                <a:ext cx="8679" cy="19946"/>
              </a:xfrm>
              <a:custGeom>
                <a:avLst/>
                <a:gdLst/>
                <a:ahLst/>
                <a:cxnLst/>
                <a:rect l="l" t="t" r="r" b="b"/>
                <a:pathLst>
                  <a:path w="275" h="632" extrusionOk="0">
                    <a:moveTo>
                      <a:pt x="155" y="1"/>
                    </a:moveTo>
                    <a:cubicBezTo>
                      <a:pt x="108" y="215"/>
                      <a:pt x="60" y="406"/>
                      <a:pt x="0" y="632"/>
                    </a:cubicBezTo>
                    <a:cubicBezTo>
                      <a:pt x="227" y="537"/>
                      <a:pt x="239" y="394"/>
                      <a:pt x="274" y="251"/>
                    </a:cubicBezTo>
                    <a:cubicBezTo>
                      <a:pt x="274" y="156"/>
                      <a:pt x="239" y="60"/>
                      <a:pt x="15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5" name="Google Shape;3865;p35"/>
              <p:cNvSpPr/>
              <p:nvPr/>
            </p:nvSpPr>
            <p:spPr>
              <a:xfrm>
                <a:off x="146228" y="2569940"/>
                <a:ext cx="18084" cy="12435"/>
              </a:xfrm>
              <a:custGeom>
                <a:avLst/>
                <a:gdLst/>
                <a:ahLst/>
                <a:cxnLst/>
                <a:rect l="l" t="t" r="r" b="b"/>
                <a:pathLst>
                  <a:path w="573" h="394" extrusionOk="0">
                    <a:moveTo>
                      <a:pt x="299" y="1"/>
                    </a:moveTo>
                    <a:cubicBezTo>
                      <a:pt x="1" y="144"/>
                      <a:pt x="215" y="275"/>
                      <a:pt x="299" y="394"/>
                    </a:cubicBezTo>
                    <a:cubicBezTo>
                      <a:pt x="572" y="251"/>
                      <a:pt x="394" y="144"/>
                      <a:pt x="29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6" name="Google Shape;3866;p35"/>
              <p:cNvSpPr/>
              <p:nvPr/>
            </p:nvSpPr>
            <p:spPr>
              <a:xfrm>
                <a:off x="159010" y="2764975"/>
                <a:ext cx="13950" cy="12782"/>
              </a:xfrm>
              <a:custGeom>
                <a:avLst/>
                <a:gdLst/>
                <a:ahLst/>
                <a:cxnLst/>
                <a:rect l="l" t="t" r="r" b="b"/>
                <a:pathLst>
                  <a:path w="442" h="405" extrusionOk="0">
                    <a:moveTo>
                      <a:pt x="215" y="0"/>
                    </a:moveTo>
                    <a:cubicBezTo>
                      <a:pt x="60" y="72"/>
                      <a:pt x="1" y="215"/>
                      <a:pt x="1" y="393"/>
                    </a:cubicBezTo>
                    <a:cubicBezTo>
                      <a:pt x="37" y="393"/>
                      <a:pt x="84" y="405"/>
                      <a:pt x="108" y="405"/>
                    </a:cubicBezTo>
                    <a:cubicBezTo>
                      <a:pt x="215" y="345"/>
                      <a:pt x="334" y="298"/>
                      <a:pt x="441" y="238"/>
                    </a:cubicBezTo>
                    <a:lnTo>
                      <a:pt x="441" y="131"/>
                    </a:lnTo>
                    <a:cubicBezTo>
                      <a:pt x="346" y="131"/>
                      <a:pt x="263" y="107"/>
                      <a:pt x="21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7" name="Google Shape;3867;p35"/>
              <p:cNvSpPr/>
              <p:nvPr/>
            </p:nvSpPr>
            <p:spPr>
              <a:xfrm>
                <a:off x="153771" y="2658242"/>
                <a:ext cx="9531" cy="8900"/>
              </a:xfrm>
              <a:custGeom>
                <a:avLst/>
                <a:gdLst/>
                <a:ahLst/>
                <a:cxnLst/>
                <a:rect l="l" t="t" r="r" b="b"/>
                <a:pathLst>
                  <a:path w="302" h="282" extrusionOk="0">
                    <a:moveTo>
                      <a:pt x="131" y="1"/>
                    </a:moveTo>
                    <a:cubicBezTo>
                      <a:pt x="36" y="1"/>
                      <a:pt x="0" y="48"/>
                      <a:pt x="36" y="108"/>
                    </a:cubicBezTo>
                    <a:cubicBezTo>
                      <a:pt x="72" y="179"/>
                      <a:pt x="131" y="251"/>
                      <a:pt x="191" y="275"/>
                    </a:cubicBezTo>
                    <a:cubicBezTo>
                      <a:pt x="206" y="279"/>
                      <a:pt x="218" y="281"/>
                      <a:pt x="229" y="281"/>
                    </a:cubicBezTo>
                    <a:cubicBezTo>
                      <a:pt x="301" y="281"/>
                      <a:pt x="272" y="182"/>
                      <a:pt x="262" y="120"/>
                    </a:cubicBezTo>
                    <a:cubicBezTo>
                      <a:pt x="250" y="37"/>
                      <a:pt x="191" y="1"/>
                      <a:pt x="13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8" name="Google Shape;3868;p35"/>
              <p:cNvSpPr/>
              <p:nvPr/>
            </p:nvSpPr>
            <p:spPr>
              <a:xfrm>
                <a:off x="140611" y="2634100"/>
                <a:ext cx="13192" cy="5397"/>
              </a:xfrm>
              <a:custGeom>
                <a:avLst/>
                <a:gdLst/>
                <a:ahLst/>
                <a:cxnLst/>
                <a:rect l="l" t="t" r="r" b="b"/>
                <a:pathLst>
                  <a:path w="418" h="171" extrusionOk="0">
                    <a:moveTo>
                      <a:pt x="270" y="1"/>
                    </a:moveTo>
                    <a:cubicBezTo>
                      <a:pt x="196" y="1"/>
                      <a:pt x="112" y="44"/>
                      <a:pt x="0" y="171"/>
                    </a:cubicBezTo>
                    <a:cubicBezTo>
                      <a:pt x="39" y="156"/>
                      <a:pt x="76" y="151"/>
                      <a:pt x="111" y="151"/>
                    </a:cubicBezTo>
                    <a:cubicBezTo>
                      <a:pt x="173" y="151"/>
                      <a:pt x="228" y="166"/>
                      <a:pt x="276" y="166"/>
                    </a:cubicBezTo>
                    <a:cubicBezTo>
                      <a:pt x="333" y="166"/>
                      <a:pt x="381" y="145"/>
                      <a:pt x="417" y="51"/>
                    </a:cubicBezTo>
                    <a:cubicBezTo>
                      <a:pt x="368" y="22"/>
                      <a:pt x="321" y="1"/>
                      <a:pt x="27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9" name="Google Shape;3869;p35"/>
              <p:cNvSpPr/>
              <p:nvPr/>
            </p:nvSpPr>
            <p:spPr>
              <a:xfrm>
                <a:off x="290169" y="2538002"/>
                <a:ext cx="9026" cy="10257"/>
              </a:xfrm>
              <a:custGeom>
                <a:avLst/>
                <a:gdLst/>
                <a:ahLst/>
                <a:cxnLst/>
                <a:rect l="l" t="t" r="r" b="b"/>
                <a:pathLst>
                  <a:path w="286" h="325" extrusionOk="0">
                    <a:moveTo>
                      <a:pt x="286" y="1"/>
                    </a:moveTo>
                    <a:cubicBezTo>
                      <a:pt x="179" y="96"/>
                      <a:pt x="0" y="72"/>
                      <a:pt x="24" y="322"/>
                    </a:cubicBezTo>
                    <a:cubicBezTo>
                      <a:pt x="37" y="324"/>
                      <a:pt x="49" y="324"/>
                      <a:pt x="61" y="324"/>
                    </a:cubicBezTo>
                    <a:cubicBezTo>
                      <a:pt x="242" y="324"/>
                      <a:pt x="275" y="157"/>
                      <a:pt x="28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0" name="Google Shape;3870;p35"/>
              <p:cNvSpPr/>
              <p:nvPr/>
            </p:nvSpPr>
            <p:spPr>
              <a:xfrm>
                <a:off x="216163" y="2783721"/>
                <a:ext cx="9026" cy="8048"/>
              </a:xfrm>
              <a:custGeom>
                <a:avLst/>
                <a:gdLst/>
                <a:ahLst/>
                <a:cxnLst/>
                <a:rect l="l" t="t" r="r" b="b"/>
                <a:pathLst>
                  <a:path w="286" h="255" extrusionOk="0">
                    <a:moveTo>
                      <a:pt x="143" y="0"/>
                    </a:moveTo>
                    <a:cubicBezTo>
                      <a:pt x="143" y="0"/>
                      <a:pt x="142" y="1"/>
                      <a:pt x="142" y="2"/>
                    </a:cubicBezTo>
                    <a:cubicBezTo>
                      <a:pt x="83" y="49"/>
                      <a:pt x="47" y="109"/>
                      <a:pt x="11" y="168"/>
                    </a:cubicBezTo>
                    <a:cubicBezTo>
                      <a:pt x="1" y="168"/>
                      <a:pt x="67" y="255"/>
                      <a:pt x="98" y="255"/>
                    </a:cubicBezTo>
                    <a:cubicBezTo>
                      <a:pt x="101" y="255"/>
                      <a:pt x="104" y="254"/>
                      <a:pt x="107" y="252"/>
                    </a:cubicBezTo>
                    <a:cubicBezTo>
                      <a:pt x="166" y="240"/>
                      <a:pt x="202" y="180"/>
                      <a:pt x="285" y="121"/>
                    </a:cubicBezTo>
                    <a:cubicBezTo>
                      <a:pt x="208" y="65"/>
                      <a:pt x="151" y="0"/>
                      <a:pt x="14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1" name="Google Shape;3871;p35"/>
              <p:cNvSpPr/>
              <p:nvPr/>
            </p:nvSpPr>
            <p:spPr>
              <a:xfrm>
                <a:off x="264259" y="2661209"/>
                <a:ext cx="10509" cy="8363"/>
              </a:xfrm>
              <a:custGeom>
                <a:avLst/>
                <a:gdLst/>
                <a:ahLst/>
                <a:cxnLst/>
                <a:rect l="l" t="t" r="r" b="b"/>
                <a:pathLst>
                  <a:path w="333" h="265" extrusionOk="0">
                    <a:moveTo>
                      <a:pt x="110" y="0"/>
                    </a:moveTo>
                    <a:cubicBezTo>
                      <a:pt x="35" y="0"/>
                      <a:pt x="0" y="45"/>
                      <a:pt x="107" y="264"/>
                    </a:cubicBezTo>
                    <a:lnTo>
                      <a:pt x="333" y="264"/>
                    </a:lnTo>
                    <a:lnTo>
                      <a:pt x="333" y="14"/>
                    </a:lnTo>
                    <a:cubicBezTo>
                      <a:pt x="320" y="19"/>
                      <a:pt x="304" y="21"/>
                      <a:pt x="287" y="21"/>
                    </a:cubicBezTo>
                    <a:cubicBezTo>
                      <a:pt x="231" y="21"/>
                      <a:pt x="161" y="0"/>
                      <a:pt x="11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2" name="Google Shape;3872;p35"/>
              <p:cNvSpPr/>
              <p:nvPr/>
            </p:nvSpPr>
            <p:spPr>
              <a:xfrm>
                <a:off x="190569" y="2773780"/>
                <a:ext cx="11330" cy="7764"/>
              </a:xfrm>
              <a:custGeom>
                <a:avLst/>
                <a:gdLst/>
                <a:ahLst/>
                <a:cxnLst/>
                <a:rect l="l" t="t" r="r" b="b"/>
                <a:pathLst>
                  <a:path w="359" h="246" extrusionOk="0">
                    <a:moveTo>
                      <a:pt x="236" y="1"/>
                    </a:moveTo>
                    <a:cubicBezTo>
                      <a:pt x="113" y="1"/>
                      <a:pt x="19" y="36"/>
                      <a:pt x="1" y="245"/>
                    </a:cubicBezTo>
                    <a:cubicBezTo>
                      <a:pt x="144" y="209"/>
                      <a:pt x="275" y="197"/>
                      <a:pt x="358" y="7"/>
                    </a:cubicBezTo>
                    <a:cubicBezTo>
                      <a:pt x="316" y="4"/>
                      <a:pt x="274" y="1"/>
                      <a:pt x="23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3" name="Google Shape;3873;p35"/>
              <p:cNvSpPr/>
              <p:nvPr/>
            </p:nvSpPr>
            <p:spPr>
              <a:xfrm>
                <a:off x="299921" y="2570698"/>
                <a:ext cx="7164" cy="5744"/>
              </a:xfrm>
              <a:custGeom>
                <a:avLst/>
                <a:gdLst/>
                <a:ahLst/>
                <a:cxnLst/>
                <a:rect l="l" t="t" r="r" b="b"/>
                <a:pathLst>
                  <a:path w="227" h="182" extrusionOk="0">
                    <a:moveTo>
                      <a:pt x="203" y="1"/>
                    </a:moveTo>
                    <a:cubicBezTo>
                      <a:pt x="144" y="1"/>
                      <a:pt x="84" y="1"/>
                      <a:pt x="48" y="36"/>
                    </a:cubicBezTo>
                    <a:cubicBezTo>
                      <a:pt x="1" y="96"/>
                      <a:pt x="36" y="179"/>
                      <a:pt x="96" y="179"/>
                    </a:cubicBezTo>
                    <a:cubicBezTo>
                      <a:pt x="101" y="181"/>
                      <a:pt x="106" y="181"/>
                      <a:pt x="111" y="181"/>
                    </a:cubicBezTo>
                    <a:cubicBezTo>
                      <a:pt x="154" y="181"/>
                      <a:pt x="195" y="141"/>
                      <a:pt x="227" y="120"/>
                    </a:cubicBezTo>
                    <a:cubicBezTo>
                      <a:pt x="215" y="72"/>
                      <a:pt x="203" y="1"/>
                      <a:pt x="20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4" name="Google Shape;3874;p35"/>
              <p:cNvSpPr/>
              <p:nvPr/>
            </p:nvSpPr>
            <p:spPr>
              <a:xfrm>
                <a:off x="293167" y="2644356"/>
                <a:ext cx="6028" cy="7922"/>
              </a:xfrm>
              <a:custGeom>
                <a:avLst/>
                <a:gdLst/>
                <a:ahLst/>
                <a:cxnLst/>
                <a:rect l="l" t="t" r="r" b="b"/>
                <a:pathLst>
                  <a:path w="191" h="251" extrusionOk="0">
                    <a:moveTo>
                      <a:pt x="60" y="0"/>
                    </a:moveTo>
                    <a:cubicBezTo>
                      <a:pt x="48" y="48"/>
                      <a:pt x="0" y="84"/>
                      <a:pt x="0" y="131"/>
                    </a:cubicBezTo>
                    <a:cubicBezTo>
                      <a:pt x="0" y="179"/>
                      <a:pt x="60" y="203"/>
                      <a:pt x="84" y="250"/>
                    </a:cubicBezTo>
                    <a:cubicBezTo>
                      <a:pt x="119" y="203"/>
                      <a:pt x="143" y="179"/>
                      <a:pt x="191" y="119"/>
                    </a:cubicBezTo>
                    <a:cubicBezTo>
                      <a:pt x="131" y="72"/>
                      <a:pt x="107" y="48"/>
                      <a:pt x="6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5" name="Google Shape;3875;p35"/>
              <p:cNvSpPr/>
              <p:nvPr/>
            </p:nvSpPr>
            <p:spPr>
              <a:xfrm>
                <a:off x="248827" y="2767973"/>
                <a:ext cx="7543" cy="7101"/>
              </a:xfrm>
              <a:custGeom>
                <a:avLst/>
                <a:gdLst/>
                <a:ahLst/>
                <a:cxnLst/>
                <a:rect l="l" t="t" r="r" b="b"/>
                <a:pathLst>
                  <a:path w="239" h="225" extrusionOk="0">
                    <a:moveTo>
                      <a:pt x="196" y="0"/>
                    </a:moveTo>
                    <a:cubicBezTo>
                      <a:pt x="185" y="0"/>
                      <a:pt x="172" y="4"/>
                      <a:pt x="155" y="12"/>
                    </a:cubicBezTo>
                    <a:cubicBezTo>
                      <a:pt x="108" y="24"/>
                      <a:pt x="48" y="60"/>
                      <a:pt x="24" y="96"/>
                    </a:cubicBezTo>
                    <a:cubicBezTo>
                      <a:pt x="0" y="108"/>
                      <a:pt x="48" y="203"/>
                      <a:pt x="84" y="215"/>
                    </a:cubicBezTo>
                    <a:cubicBezTo>
                      <a:pt x="99" y="221"/>
                      <a:pt x="113" y="224"/>
                      <a:pt x="126" y="224"/>
                    </a:cubicBezTo>
                    <a:cubicBezTo>
                      <a:pt x="184" y="224"/>
                      <a:pt x="219" y="164"/>
                      <a:pt x="239" y="96"/>
                    </a:cubicBezTo>
                    <a:cubicBezTo>
                      <a:pt x="239" y="41"/>
                      <a:pt x="232" y="0"/>
                      <a:pt x="19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6" name="Google Shape;3876;p35"/>
              <p:cNvSpPr/>
              <p:nvPr/>
            </p:nvSpPr>
            <p:spPr>
              <a:xfrm>
                <a:off x="166900" y="2560788"/>
                <a:ext cx="9815" cy="7038"/>
              </a:xfrm>
              <a:custGeom>
                <a:avLst/>
                <a:gdLst/>
                <a:ahLst/>
                <a:cxnLst/>
                <a:rect l="l" t="t" r="r" b="b"/>
                <a:pathLst>
                  <a:path w="311" h="223" extrusionOk="0">
                    <a:moveTo>
                      <a:pt x="89" y="0"/>
                    </a:moveTo>
                    <a:cubicBezTo>
                      <a:pt x="62" y="0"/>
                      <a:pt x="36" y="11"/>
                      <a:pt x="13" y="41"/>
                    </a:cubicBezTo>
                    <a:cubicBezTo>
                      <a:pt x="1" y="53"/>
                      <a:pt x="37" y="172"/>
                      <a:pt x="72" y="196"/>
                    </a:cubicBezTo>
                    <a:cubicBezTo>
                      <a:pt x="104" y="214"/>
                      <a:pt x="131" y="222"/>
                      <a:pt x="154" y="222"/>
                    </a:cubicBezTo>
                    <a:cubicBezTo>
                      <a:pt x="236" y="222"/>
                      <a:pt x="273" y="124"/>
                      <a:pt x="310" y="41"/>
                    </a:cubicBezTo>
                    <a:lnTo>
                      <a:pt x="310" y="41"/>
                    </a:lnTo>
                    <a:cubicBezTo>
                      <a:pt x="298" y="45"/>
                      <a:pt x="285" y="47"/>
                      <a:pt x="273" y="47"/>
                    </a:cubicBezTo>
                    <a:cubicBezTo>
                      <a:pt x="209" y="47"/>
                      <a:pt x="146" y="0"/>
                      <a:pt x="8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7" name="Google Shape;3877;p35"/>
              <p:cNvSpPr/>
              <p:nvPr/>
            </p:nvSpPr>
            <p:spPr>
              <a:xfrm>
                <a:off x="210483" y="2804045"/>
                <a:ext cx="9500" cy="8048"/>
              </a:xfrm>
              <a:custGeom>
                <a:avLst/>
                <a:gdLst/>
                <a:ahLst/>
                <a:cxnLst/>
                <a:rect l="l" t="t" r="r" b="b"/>
                <a:pathLst>
                  <a:path w="301" h="255" extrusionOk="0">
                    <a:moveTo>
                      <a:pt x="120" y="0"/>
                    </a:moveTo>
                    <a:cubicBezTo>
                      <a:pt x="120" y="0"/>
                      <a:pt x="84" y="36"/>
                      <a:pt x="1" y="131"/>
                    </a:cubicBezTo>
                    <a:cubicBezTo>
                      <a:pt x="72" y="179"/>
                      <a:pt x="132" y="227"/>
                      <a:pt x="180" y="250"/>
                    </a:cubicBezTo>
                    <a:cubicBezTo>
                      <a:pt x="192" y="253"/>
                      <a:pt x="205" y="254"/>
                      <a:pt x="217" y="254"/>
                    </a:cubicBezTo>
                    <a:cubicBezTo>
                      <a:pt x="264" y="254"/>
                      <a:pt x="301" y="233"/>
                      <a:pt x="263" y="167"/>
                    </a:cubicBezTo>
                    <a:cubicBezTo>
                      <a:pt x="239" y="84"/>
                      <a:pt x="180" y="36"/>
                      <a:pt x="12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8" name="Google Shape;3878;p35"/>
              <p:cNvSpPr/>
              <p:nvPr/>
            </p:nvSpPr>
            <p:spPr>
              <a:xfrm>
                <a:off x="71086" y="2641895"/>
                <a:ext cx="10573" cy="8111"/>
              </a:xfrm>
              <a:custGeom>
                <a:avLst/>
                <a:gdLst/>
                <a:ahLst/>
                <a:cxnLst/>
                <a:rect l="l" t="t" r="r" b="b"/>
                <a:pathLst>
                  <a:path w="335" h="257" extrusionOk="0">
                    <a:moveTo>
                      <a:pt x="167" y="1"/>
                    </a:moveTo>
                    <a:cubicBezTo>
                      <a:pt x="114" y="1"/>
                      <a:pt x="60" y="43"/>
                      <a:pt x="1" y="126"/>
                    </a:cubicBezTo>
                    <a:cubicBezTo>
                      <a:pt x="36" y="162"/>
                      <a:pt x="72" y="209"/>
                      <a:pt x="120" y="257"/>
                    </a:cubicBezTo>
                    <a:cubicBezTo>
                      <a:pt x="203" y="257"/>
                      <a:pt x="298" y="221"/>
                      <a:pt x="334" y="126"/>
                    </a:cubicBezTo>
                    <a:cubicBezTo>
                      <a:pt x="275" y="43"/>
                      <a:pt x="221" y="1"/>
                      <a:pt x="16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9" name="Google Shape;3879;p35"/>
              <p:cNvSpPr/>
              <p:nvPr/>
            </p:nvSpPr>
            <p:spPr>
              <a:xfrm>
                <a:off x="217647" y="2760084"/>
                <a:ext cx="6785" cy="8300"/>
              </a:xfrm>
              <a:custGeom>
                <a:avLst/>
                <a:gdLst/>
                <a:ahLst/>
                <a:cxnLst/>
                <a:rect l="l" t="t" r="r" b="b"/>
                <a:pathLst>
                  <a:path w="215" h="263" extrusionOk="0">
                    <a:moveTo>
                      <a:pt x="157" y="0"/>
                    </a:moveTo>
                    <a:cubicBezTo>
                      <a:pt x="136" y="0"/>
                      <a:pt x="112" y="14"/>
                      <a:pt x="95" y="36"/>
                    </a:cubicBezTo>
                    <a:cubicBezTo>
                      <a:pt x="60" y="96"/>
                      <a:pt x="24" y="167"/>
                      <a:pt x="0" y="227"/>
                    </a:cubicBezTo>
                    <a:cubicBezTo>
                      <a:pt x="24" y="239"/>
                      <a:pt x="60" y="239"/>
                      <a:pt x="119" y="262"/>
                    </a:cubicBezTo>
                    <a:cubicBezTo>
                      <a:pt x="143" y="203"/>
                      <a:pt x="214" y="131"/>
                      <a:pt x="203" y="72"/>
                    </a:cubicBezTo>
                    <a:cubicBezTo>
                      <a:pt x="203" y="20"/>
                      <a:pt x="182" y="0"/>
                      <a:pt x="15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0" name="Google Shape;3880;p35"/>
              <p:cNvSpPr/>
              <p:nvPr/>
            </p:nvSpPr>
            <p:spPr>
              <a:xfrm>
                <a:off x="29018" y="2725526"/>
                <a:ext cx="11298" cy="11677"/>
              </a:xfrm>
              <a:custGeom>
                <a:avLst/>
                <a:gdLst/>
                <a:ahLst/>
                <a:cxnLst/>
                <a:rect l="l" t="t" r="r" b="b"/>
                <a:pathLst>
                  <a:path w="358" h="370" extrusionOk="0">
                    <a:moveTo>
                      <a:pt x="334" y="0"/>
                    </a:moveTo>
                    <a:cubicBezTo>
                      <a:pt x="226" y="48"/>
                      <a:pt x="119" y="71"/>
                      <a:pt x="0" y="119"/>
                    </a:cubicBezTo>
                    <a:cubicBezTo>
                      <a:pt x="0" y="226"/>
                      <a:pt x="24" y="310"/>
                      <a:pt x="107" y="369"/>
                    </a:cubicBezTo>
                    <a:cubicBezTo>
                      <a:pt x="203" y="298"/>
                      <a:pt x="274" y="214"/>
                      <a:pt x="357" y="131"/>
                    </a:cubicBezTo>
                    <a:cubicBezTo>
                      <a:pt x="346" y="95"/>
                      <a:pt x="346" y="48"/>
                      <a:pt x="33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1" name="Google Shape;3881;p35"/>
              <p:cNvSpPr/>
              <p:nvPr/>
            </p:nvSpPr>
            <p:spPr>
              <a:xfrm>
                <a:off x="253719" y="2586035"/>
                <a:ext cx="12056" cy="6470"/>
              </a:xfrm>
              <a:custGeom>
                <a:avLst/>
                <a:gdLst/>
                <a:ahLst/>
                <a:cxnLst/>
                <a:rect l="l" t="t" r="r" b="b"/>
                <a:pathLst>
                  <a:path w="382" h="205" extrusionOk="0">
                    <a:moveTo>
                      <a:pt x="97" y="1"/>
                    </a:moveTo>
                    <a:cubicBezTo>
                      <a:pt x="64" y="1"/>
                      <a:pt x="32" y="3"/>
                      <a:pt x="0" y="3"/>
                    </a:cubicBezTo>
                    <a:cubicBezTo>
                      <a:pt x="91" y="103"/>
                      <a:pt x="173" y="204"/>
                      <a:pt x="304" y="204"/>
                    </a:cubicBezTo>
                    <a:cubicBezTo>
                      <a:pt x="328" y="204"/>
                      <a:pt x="354" y="201"/>
                      <a:pt x="381" y="193"/>
                    </a:cubicBezTo>
                    <a:cubicBezTo>
                      <a:pt x="309" y="21"/>
                      <a:pt x="202" y="1"/>
                      <a:pt x="9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2" name="Google Shape;3882;p35"/>
              <p:cNvSpPr/>
              <p:nvPr/>
            </p:nvSpPr>
            <p:spPr>
              <a:xfrm>
                <a:off x="43283" y="2667836"/>
                <a:ext cx="13950" cy="9689"/>
              </a:xfrm>
              <a:custGeom>
                <a:avLst/>
                <a:gdLst/>
                <a:ahLst/>
                <a:cxnLst/>
                <a:rect l="l" t="t" r="r" b="b"/>
                <a:pathLst>
                  <a:path w="442" h="307" extrusionOk="0">
                    <a:moveTo>
                      <a:pt x="164" y="1"/>
                    </a:moveTo>
                    <a:cubicBezTo>
                      <a:pt x="109" y="1"/>
                      <a:pt x="54" y="14"/>
                      <a:pt x="1" y="54"/>
                    </a:cubicBezTo>
                    <a:cubicBezTo>
                      <a:pt x="80" y="199"/>
                      <a:pt x="162" y="307"/>
                      <a:pt x="244" y="307"/>
                    </a:cubicBezTo>
                    <a:cubicBezTo>
                      <a:pt x="311" y="307"/>
                      <a:pt x="377" y="235"/>
                      <a:pt x="441" y="54"/>
                    </a:cubicBezTo>
                    <a:cubicBezTo>
                      <a:pt x="351" y="39"/>
                      <a:pt x="257" y="1"/>
                      <a:pt x="16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3" name="Google Shape;3883;p35"/>
              <p:cNvSpPr/>
              <p:nvPr/>
            </p:nvSpPr>
            <p:spPr>
              <a:xfrm>
                <a:off x="106780" y="2593262"/>
                <a:ext cx="19220" cy="12561"/>
              </a:xfrm>
              <a:custGeom>
                <a:avLst/>
                <a:gdLst/>
                <a:ahLst/>
                <a:cxnLst/>
                <a:rect l="l" t="t" r="r" b="b"/>
                <a:pathLst>
                  <a:path w="609" h="398" extrusionOk="0">
                    <a:moveTo>
                      <a:pt x="608" y="0"/>
                    </a:moveTo>
                    <a:cubicBezTo>
                      <a:pt x="509" y="74"/>
                      <a:pt x="428" y="93"/>
                      <a:pt x="357" y="93"/>
                    </a:cubicBezTo>
                    <a:cubicBezTo>
                      <a:pt x="285" y="93"/>
                      <a:pt x="224" y="74"/>
                      <a:pt x="168" y="74"/>
                    </a:cubicBezTo>
                    <a:cubicBezTo>
                      <a:pt x="118" y="74"/>
                      <a:pt x="72" y="88"/>
                      <a:pt x="25" y="143"/>
                    </a:cubicBezTo>
                    <a:cubicBezTo>
                      <a:pt x="1" y="167"/>
                      <a:pt x="25" y="322"/>
                      <a:pt x="72" y="357"/>
                    </a:cubicBezTo>
                    <a:cubicBezTo>
                      <a:pt x="116" y="384"/>
                      <a:pt x="155" y="397"/>
                      <a:pt x="193" y="397"/>
                    </a:cubicBezTo>
                    <a:cubicBezTo>
                      <a:pt x="322" y="397"/>
                      <a:pt x="433" y="248"/>
                      <a:pt x="60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4" name="Google Shape;3884;p35"/>
              <p:cNvSpPr/>
              <p:nvPr/>
            </p:nvSpPr>
            <p:spPr>
              <a:xfrm>
                <a:off x="7716" y="2748912"/>
                <a:ext cx="10068" cy="12340"/>
              </a:xfrm>
              <a:custGeom>
                <a:avLst/>
                <a:gdLst/>
                <a:ahLst/>
                <a:cxnLst/>
                <a:rect l="l" t="t" r="r" b="b"/>
                <a:pathLst>
                  <a:path w="319" h="391" extrusionOk="0">
                    <a:moveTo>
                      <a:pt x="199" y="1"/>
                    </a:moveTo>
                    <a:cubicBezTo>
                      <a:pt x="0" y="1"/>
                      <a:pt x="191" y="276"/>
                      <a:pt x="139" y="390"/>
                    </a:cubicBezTo>
                    <a:cubicBezTo>
                      <a:pt x="175" y="343"/>
                      <a:pt x="223" y="319"/>
                      <a:pt x="247" y="271"/>
                    </a:cubicBezTo>
                    <a:cubicBezTo>
                      <a:pt x="282" y="188"/>
                      <a:pt x="294" y="104"/>
                      <a:pt x="318" y="21"/>
                    </a:cubicBezTo>
                    <a:cubicBezTo>
                      <a:pt x="268" y="7"/>
                      <a:pt x="229" y="1"/>
                      <a:pt x="19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5" name="Google Shape;3885;p35"/>
              <p:cNvSpPr/>
              <p:nvPr/>
            </p:nvSpPr>
            <p:spPr>
              <a:xfrm>
                <a:off x="145124" y="2869909"/>
                <a:ext cx="7164" cy="10604"/>
              </a:xfrm>
              <a:custGeom>
                <a:avLst/>
                <a:gdLst/>
                <a:ahLst/>
                <a:cxnLst/>
                <a:rect l="l" t="t" r="r" b="b"/>
                <a:pathLst>
                  <a:path w="227" h="336" extrusionOk="0">
                    <a:moveTo>
                      <a:pt x="121" y="0"/>
                    </a:moveTo>
                    <a:cubicBezTo>
                      <a:pt x="93" y="0"/>
                      <a:pt x="54" y="23"/>
                      <a:pt x="0" y="80"/>
                    </a:cubicBezTo>
                    <a:lnTo>
                      <a:pt x="0" y="318"/>
                    </a:lnTo>
                    <a:cubicBezTo>
                      <a:pt x="27" y="330"/>
                      <a:pt x="50" y="335"/>
                      <a:pt x="71" y="335"/>
                    </a:cubicBezTo>
                    <a:cubicBezTo>
                      <a:pt x="137" y="335"/>
                      <a:pt x="182" y="286"/>
                      <a:pt x="226" y="223"/>
                    </a:cubicBezTo>
                    <a:cubicBezTo>
                      <a:pt x="201" y="123"/>
                      <a:pt x="188" y="0"/>
                      <a:pt x="12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86" name="Google Shape;3886;p35"/>
            <p:cNvGrpSpPr/>
            <p:nvPr/>
          </p:nvGrpSpPr>
          <p:grpSpPr>
            <a:xfrm>
              <a:off x="55423" y="2996548"/>
              <a:ext cx="308815" cy="302850"/>
              <a:chOff x="11724" y="2903078"/>
              <a:chExt cx="301019" cy="295205"/>
            </a:xfrm>
          </p:grpSpPr>
          <p:sp>
            <p:nvSpPr>
              <p:cNvPr id="3887" name="Google Shape;3887;p35"/>
              <p:cNvSpPr/>
              <p:nvPr/>
            </p:nvSpPr>
            <p:spPr>
              <a:xfrm>
                <a:off x="35393" y="2916838"/>
                <a:ext cx="277349" cy="270974"/>
              </a:xfrm>
              <a:custGeom>
                <a:avLst/>
                <a:gdLst/>
                <a:ahLst/>
                <a:cxnLst/>
                <a:rect l="l" t="t" r="r" b="b"/>
                <a:pathLst>
                  <a:path w="8788" h="8586" extrusionOk="0">
                    <a:moveTo>
                      <a:pt x="5180" y="3689"/>
                    </a:moveTo>
                    <a:lnTo>
                      <a:pt x="5180" y="3689"/>
                    </a:lnTo>
                    <a:cubicBezTo>
                      <a:pt x="5017" y="3736"/>
                      <a:pt x="5002" y="3942"/>
                      <a:pt x="4868" y="4029"/>
                    </a:cubicBezTo>
                    <a:lnTo>
                      <a:pt x="4868" y="4029"/>
                    </a:lnTo>
                    <a:cubicBezTo>
                      <a:pt x="4978" y="3925"/>
                      <a:pt x="4989" y="3712"/>
                      <a:pt x="5180" y="3689"/>
                    </a:cubicBezTo>
                    <a:close/>
                    <a:moveTo>
                      <a:pt x="7069" y="0"/>
                    </a:moveTo>
                    <a:cubicBezTo>
                      <a:pt x="6739" y="0"/>
                      <a:pt x="6427" y="150"/>
                      <a:pt x="6144" y="558"/>
                    </a:cubicBezTo>
                    <a:cubicBezTo>
                      <a:pt x="5799" y="891"/>
                      <a:pt x="6144" y="1213"/>
                      <a:pt x="6132" y="1534"/>
                    </a:cubicBezTo>
                    <a:cubicBezTo>
                      <a:pt x="6144" y="1558"/>
                      <a:pt x="6168" y="1594"/>
                      <a:pt x="6192" y="1618"/>
                    </a:cubicBezTo>
                    <a:cubicBezTo>
                      <a:pt x="6246" y="1720"/>
                      <a:pt x="6348" y="1725"/>
                      <a:pt x="6447" y="1725"/>
                    </a:cubicBezTo>
                    <a:cubicBezTo>
                      <a:pt x="6457" y="1725"/>
                      <a:pt x="6467" y="1725"/>
                      <a:pt x="6478" y="1725"/>
                    </a:cubicBezTo>
                    <a:cubicBezTo>
                      <a:pt x="6585" y="1725"/>
                      <a:pt x="6680" y="1731"/>
                      <a:pt x="6692" y="1868"/>
                    </a:cubicBezTo>
                    <a:cubicBezTo>
                      <a:pt x="6728" y="2201"/>
                      <a:pt x="6287" y="1891"/>
                      <a:pt x="6228" y="2189"/>
                    </a:cubicBezTo>
                    <a:cubicBezTo>
                      <a:pt x="6192" y="2368"/>
                      <a:pt x="6287" y="2487"/>
                      <a:pt x="6394" y="2606"/>
                    </a:cubicBezTo>
                    <a:cubicBezTo>
                      <a:pt x="6454" y="2665"/>
                      <a:pt x="6573" y="2725"/>
                      <a:pt x="6430" y="2808"/>
                    </a:cubicBezTo>
                    <a:cubicBezTo>
                      <a:pt x="6382" y="2829"/>
                      <a:pt x="6330" y="2865"/>
                      <a:pt x="6286" y="2865"/>
                    </a:cubicBezTo>
                    <a:cubicBezTo>
                      <a:pt x="6253" y="2865"/>
                      <a:pt x="6224" y="2845"/>
                      <a:pt x="6204" y="2784"/>
                    </a:cubicBezTo>
                    <a:cubicBezTo>
                      <a:pt x="6168" y="2677"/>
                      <a:pt x="6109" y="2606"/>
                      <a:pt x="6025" y="2570"/>
                    </a:cubicBezTo>
                    <a:cubicBezTo>
                      <a:pt x="5978" y="2570"/>
                      <a:pt x="5918" y="2570"/>
                      <a:pt x="5870" y="2582"/>
                    </a:cubicBezTo>
                    <a:cubicBezTo>
                      <a:pt x="5835" y="2606"/>
                      <a:pt x="5787" y="2630"/>
                      <a:pt x="5739" y="2665"/>
                    </a:cubicBezTo>
                    <a:cubicBezTo>
                      <a:pt x="5489" y="2856"/>
                      <a:pt x="5156" y="2737"/>
                      <a:pt x="4942" y="2999"/>
                    </a:cubicBezTo>
                    <a:cubicBezTo>
                      <a:pt x="4787" y="3320"/>
                      <a:pt x="4406" y="3213"/>
                      <a:pt x="4251" y="3511"/>
                    </a:cubicBezTo>
                    <a:cubicBezTo>
                      <a:pt x="4180" y="3654"/>
                      <a:pt x="4204" y="3796"/>
                      <a:pt x="4299" y="3927"/>
                    </a:cubicBezTo>
                    <a:cubicBezTo>
                      <a:pt x="4323" y="3975"/>
                      <a:pt x="4370" y="4011"/>
                      <a:pt x="4418" y="4046"/>
                    </a:cubicBezTo>
                    <a:cubicBezTo>
                      <a:pt x="4504" y="4082"/>
                      <a:pt x="4590" y="4136"/>
                      <a:pt x="4676" y="4136"/>
                    </a:cubicBezTo>
                    <a:cubicBezTo>
                      <a:pt x="4725" y="4136"/>
                      <a:pt x="4774" y="4119"/>
                      <a:pt x="4823" y="4072"/>
                    </a:cubicBezTo>
                    <a:lnTo>
                      <a:pt x="4823" y="4072"/>
                    </a:lnTo>
                    <a:cubicBezTo>
                      <a:pt x="4775" y="4154"/>
                      <a:pt x="4871" y="4264"/>
                      <a:pt x="4799" y="4356"/>
                    </a:cubicBezTo>
                    <a:cubicBezTo>
                      <a:pt x="4787" y="4404"/>
                      <a:pt x="4763" y="4427"/>
                      <a:pt x="4727" y="4475"/>
                    </a:cubicBezTo>
                    <a:cubicBezTo>
                      <a:pt x="4668" y="4582"/>
                      <a:pt x="4561" y="4654"/>
                      <a:pt x="4465" y="4713"/>
                    </a:cubicBezTo>
                    <a:cubicBezTo>
                      <a:pt x="4418" y="4749"/>
                      <a:pt x="4382" y="4785"/>
                      <a:pt x="4358" y="4832"/>
                    </a:cubicBezTo>
                    <a:cubicBezTo>
                      <a:pt x="4346" y="4939"/>
                      <a:pt x="4370" y="5047"/>
                      <a:pt x="4406" y="5142"/>
                    </a:cubicBezTo>
                    <a:cubicBezTo>
                      <a:pt x="4383" y="5187"/>
                      <a:pt x="4489" y="5286"/>
                      <a:pt x="4389" y="5286"/>
                    </a:cubicBezTo>
                    <a:cubicBezTo>
                      <a:pt x="4383" y="5286"/>
                      <a:pt x="4377" y="5285"/>
                      <a:pt x="4370" y="5285"/>
                    </a:cubicBezTo>
                    <a:cubicBezTo>
                      <a:pt x="4263" y="5261"/>
                      <a:pt x="4144" y="5189"/>
                      <a:pt x="4049" y="5130"/>
                    </a:cubicBezTo>
                    <a:cubicBezTo>
                      <a:pt x="4000" y="5116"/>
                      <a:pt x="3955" y="5110"/>
                      <a:pt x="3912" y="5110"/>
                    </a:cubicBezTo>
                    <a:cubicBezTo>
                      <a:pt x="3882" y="5110"/>
                      <a:pt x="3852" y="5113"/>
                      <a:pt x="3823" y="5118"/>
                    </a:cubicBezTo>
                    <a:cubicBezTo>
                      <a:pt x="3632" y="5201"/>
                      <a:pt x="3430" y="5261"/>
                      <a:pt x="3275" y="5428"/>
                    </a:cubicBezTo>
                    <a:cubicBezTo>
                      <a:pt x="3156" y="5654"/>
                      <a:pt x="3334" y="5999"/>
                      <a:pt x="3049" y="6142"/>
                    </a:cubicBezTo>
                    <a:cubicBezTo>
                      <a:pt x="3096" y="5892"/>
                      <a:pt x="3239" y="5654"/>
                      <a:pt x="3108" y="5380"/>
                    </a:cubicBezTo>
                    <a:cubicBezTo>
                      <a:pt x="3046" y="5298"/>
                      <a:pt x="2985" y="5259"/>
                      <a:pt x="2919" y="5259"/>
                    </a:cubicBezTo>
                    <a:cubicBezTo>
                      <a:pt x="2870" y="5259"/>
                      <a:pt x="2818" y="5280"/>
                      <a:pt x="2763" y="5320"/>
                    </a:cubicBezTo>
                    <a:cubicBezTo>
                      <a:pt x="2584" y="5535"/>
                      <a:pt x="2382" y="5642"/>
                      <a:pt x="2108" y="5666"/>
                    </a:cubicBezTo>
                    <a:cubicBezTo>
                      <a:pt x="2275" y="5499"/>
                      <a:pt x="2418" y="5404"/>
                      <a:pt x="2596" y="5356"/>
                    </a:cubicBezTo>
                    <a:cubicBezTo>
                      <a:pt x="2822" y="5178"/>
                      <a:pt x="3108" y="5249"/>
                      <a:pt x="3358" y="5178"/>
                    </a:cubicBezTo>
                    <a:cubicBezTo>
                      <a:pt x="3763" y="4761"/>
                      <a:pt x="3406" y="4713"/>
                      <a:pt x="3180" y="4630"/>
                    </a:cubicBezTo>
                    <a:cubicBezTo>
                      <a:pt x="3210" y="4627"/>
                      <a:pt x="3241" y="4626"/>
                      <a:pt x="3272" y="4626"/>
                    </a:cubicBezTo>
                    <a:cubicBezTo>
                      <a:pt x="3408" y="4626"/>
                      <a:pt x="3549" y="4648"/>
                      <a:pt x="3685" y="4648"/>
                    </a:cubicBezTo>
                    <a:cubicBezTo>
                      <a:pt x="3919" y="4648"/>
                      <a:pt x="4139" y="4584"/>
                      <a:pt x="4299" y="4237"/>
                    </a:cubicBezTo>
                    <a:cubicBezTo>
                      <a:pt x="4287" y="4046"/>
                      <a:pt x="4108" y="3927"/>
                      <a:pt x="4120" y="3737"/>
                    </a:cubicBezTo>
                    <a:cubicBezTo>
                      <a:pt x="4073" y="3526"/>
                      <a:pt x="4141" y="3213"/>
                      <a:pt x="3828" y="3213"/>
                    </a:cubicBezTo>
                    <a:cubicBezTo>
                      <a:pt x="3823" y="3213"/>
                      <a:pt x="3817" y="3213"/>
                      <a:pt x="3811" y="3213"/>
                    </a:cubicBezTo>
                    <a:cubicBezTo>
                      <a:pt x="3692" y="3237"/>
                      <a:pt x="3573" y="3273"/>
                      <a:pt x="3453" y="3332"/>
                    </a:cubicBezTo>
                    <a:cubicBezTo>
                      <a:pt x="3394" y="3392"/>
                      <a:pt x="3346" y="3439"/>
                      <a:pt x="3370" y="3534"/>
                    </a:cubicBezTo>
                    <a:cubicBezTo>
                      <a:pt x="3382" y="3618"/>
                      <a:pt x="3477" y="3570"/>
                      <a:pt x="3489" y="3654"/>
                    </a:cubicBezTo>
                    <a:cubicBezTo>
                      <a:pt x="3453" y="3642"/>
                      <a:pt x="3406" y="3594"/>
                      <a:pt x="3370" y="3558"/>
                    </a:cubicBezTo>
                    <a:cubicBezTo>
                      <a:pt x="3322" y="3534"/>
                      <a:pt x="3271" y="3527"/>
                      <a:pt x="3220" y="3527"/>
                    </a:cubicBezTo>
                    <a:cubicBezTo>
                      <a:pt x="3140" y="3527"/>
                      <a:pt x="3057" y="3544"/>
                      <a:pt x="2976" y="3544"/>
                    </a:cubicBezTo>
                    <a:cubicBezTo>
                      <a:pt x="2903" y="3544"/>
                      <a:pt x="2831" y="3530"/>
                      <a:pt x="2763" y="3475"/>
                    </a:cubicBezTo>
                    <a:cubicBezTo>
                      <a:pt x="2748" y="3474"/>
                      <a:pt x="2733" y="3473"/>
                      <a:pt x="2718" y="3473"/>
                    </a:cubicBezTo>
                    <a:cubicBezTo>
                      <a:pt x="2613" y="3473"/>
                      <a:pt x="2496" y="3501"/>
                      <a:pt x="2391" y="3501"/>
                    </a:cubicBezTo>
                    <a:cubicBezTo>
                      <a:pt x="2376" y="3501"/>
                      <a:pt x="2361" y="3500"/>
                      <a:pt x="2346" y="3499"/>
                    </a:cubicBezTo>
                    <a:cubicBezTo>
                      <a:pt x="2263" y="3499"/>
                      <a:pt x="2168" y="3534"/>
                      <a:pt x="2084" y="3582"/>
                    </a:cubicBezTo>
                    <a:cubicBezTo>
                      <a:pt x="1941" y="3677"/>
                      <a:pt x="1846" y="3761"/>
                      <a:pt x="1787" y="3927"/>
                    </a:cubicBezTo>
                    <a:cubicBezTo>
                      <a:pt x="1787" y="3987"/>
                      <a:pt x="1787" y="4035"/>
                      <a:pt x="1810" y="4070"/>
                    </a:cubicBezTo>
                    <a:cubicBezTo>
                      <a:pt x="1918" y="4130"/>
                      <a:pt x="1977" y="4213"/>
                      <a:pt x="1858" y="4308"/>
                    </a:cubicBezTo>
                    <a:cubicBezTo>
                      <a:pt x="1726" y="4561"/>
                      <a:pt x="1179" y="4702"/>
                      <a:pt x="1571" y="5096"/>
                    </a:cubicBezTo>
                    <a:lnTo>
                      <a:pt x="1571" y="5096"/>
                    </a:lnTo>
                    <a:cubicBezTo>
                      <a:pt x="1511" y="5043"/>
                      <a:pt x="1454" y="4999"/>
                      <a:pt x="1392" y="4999"/>
                    </a:cubicBezTo>
                    <a:cubicBezTo>
                      <a:pt x="1338" y="4999"/>
                      <a:pt x="1281" y="5032"/>
                      <a:pt x="1215" y="5118"/>
                    </a:cubicBezTo>
                    <a:cubicBezTo>
                      <a:pt x="1025" y="5606"/>
                      <a:pt x="691" y="5892"/>
                      <a:pt x="263" y="6070"/>
                    </a:cubicBezTo>
                    <a:cubicBezTo>
                      <a:pt x="203" y="6082"/>
                      <a:pt x="155" y="6118"/>
                      <a:pt x="120" y="6142"/>
                    </a:cubicBezTo>
                    <a:cubicBezTo>
                      <a:pt x="48" y="6201"/>
                      <a:pt x="13" y="6273"/>
                      <a:pt x="1" y="6368"/>
                    </a:cubicBezTo>
                    <a:cubicBezTo>
                      <a:pt x="24" y="6499"/>
                      <a:pt x="120" y="6547"/>
                      <a:pt x="215" y="6594"/>
                    </a:cubicBezTo>
                    <a:cubicBezTo>
                      <a:pt x="596" y="6713"/>
                      <a:pt x="394" y="6952"/>
                      <a:pt x="310" y="7166"/>
                    </a:cubicBezTo>
                    <a:cubicBezTo>
                      <a:pt x="298" y="7309"/>
                      <a:pt x="382" y="7380"/>
                      <a:pt x="453" y="7452"/>
                    </a:cubicBezTo>
                    <a:cubicBezTo>
                      <a:pt x="477" y="7487"/>
                      <a:pt x="489" y="7523"/>
                      <a:pt x="501" y="7571"/>
                    </a:cubicBezTo>
                    <a:cubicBezTo>
                      <a:pt x="567" y="7629"/>
                      <a:pt x="621" y="7652"/>
                      <a:pt x="670" y="7652"/>
                    </a:cubicBezTo>
                    <a:cubicBezTo>
                      <a:pt x="778" y="7652"/>
                      <a:pt x="854" y="7538"/>
                      <a:pt x="953" y="7464"/>
                    </a:cubicBezTo>
                    <a:cubicBezTo>
                      <a:pt x="1167" y="7749"/>
                      <a:pt x="1215" y="8106"/>
                      <a:pt x="1322" y="8440"/>
                    </a:cubicBezTo>
                    <a:cubicBezTo>
                      <a:pt x="1346" y="8499"/>
                      <a:pt x="1394" y="8535"/>
                      <a:pt x="1441" y="8571"/>
                    </a:cubicBezTo>
                    <a:cubicBezTo>
                      <a:pt x="1519" y="8581"/>
                      <a:pt x="1597" y="8586"/>
                      <a:pt x="1673" y="8586"/>
                    </a:cubicBezTo>
                    <a:cubicBezTo>
                      <a:pt x="2214" y="8586"/>
                      <a:pt x="2713" y="8343"/>
                      <a:pt x="3203" y="8083"/>
                    </a:cubicBezTo>
                    <a:cubicBezTo>
                      <a:pt x="3614" y="7683"/>
                      <a:pt x="3978" y="7161"/>
                      <a:pt x="4559" y="7161"/>
                    </a:cubicBezTo>
                    <a:cubicBezTo>
                      <a:pt x="4635" y="7161"/>
                      <a:pt x="4715" y="7170"/>
                      <a:pt x="4799" y="7190"/>
                    </a:cubicBezTo>
                    <a:cubicBezTo>
                      <a:pt x="4846" y="7166"/>
                      <a:pt x="4894" y="7142"/>
                      <a:pt x="4930" y="7106"/>
                    </a:cubicBezTo>
                    <a:cubicBezTo>
                      <a:pt x="5151" y="6996"/>
                      <a:pt x="5126" y="6503"/>
                      <a:pt x="5421" y="6503"/>
                    </a:cubicBezTo>
                    <a:cubicBezTo>
                      <a:pt x="5476" y="6503"/>
                      <a:pt x="5541" y="6520"/>
                      <a:pt x="5620" y="6559"/>
                    </a:cubicBezTo>
                    <a:cubicBezTo>
                      <a:pt x="6263" y="6332"/>
                      <a:pt x="6716" y="5820"/>
                      <a:pt x="7168" y="5285"/>
                    </a:cubicBezTo>
                    <a:cubicBezTo>
                      <a:pt x="7371" y="5070"/>
                      <a:pt x="7430" y="4725"/>
                      <a:pt x="7704" y="4582"/>
                    </a:cubicBezTo>
                    <a:cubicBezTo>
                      <a:pt x="7775" y="4344"/>
                      <a:pt x="7990" y="4189"/>
                      <a:pt x="8061" y="3939"/>
                    </a:cubicBezTo>
                    <a:cubicBezTo>
                      <a:pt x="8049" y="3892"/>
                      <a:pt x="8061" y="3868"/>
                      <a:pt x="8061" y="3820"/>
                    </a:cubicBezTo>
                    <a:cubicBezTo>
                      <a:pt x="8208" y="3757"/>
                      <a:pt x="7875" y="3381"/>
                      <a:pt x="8134" y="3381"/>
                    </a:cubicBezTo>
                    <a:cubicBezTo>
                      <a:pt x="8169" y="3381"/>
                      <a:pt x="8216" y="3388"/>
                      <a:pt x="8275" y="3403"/>
                    </a:cubicBezTo>
                    <a:cubicBezTo>
                      <a:pt x="8335" y="3392"/>
                      <a:pt x="8371" y="3356"/>
                      <a:pt x="8406" y="3320"/>
                    </a:cubicBezTo>
                    <a:cubicBezTo>
                      <a:pt x="8478" y="3142"/>
                      <a:pt x="8537" y="2963"/>
                      <a:pt x="8609" y="2784"/>
                    </a:cubicBezTo>
                    <a:lnTo>
                      <a:pt x="8609" y="2784"/>
                    </a:lnTo>
                    <a:lnTo>
                      <a:pt x="8597" y="2796"/>
                    </a:lnTo>
                    <a:cubicBezTo>
                      <a:pt x="8787" y="2606"/>
                      <a:pt x="8609" y="2332"/>
                      <a:pt x="8728" y="2130"/>
                    </a:cubicBezTo>
                    <a:cubicBezTo>
                      <a:pt x="8692" y="1951"/>
                      <a:pt x="8656" y="1749"/>
                      <a:pt x="8609" y="1570"/>
                    </a:cubicBezTo>
                    <a:cubicBezTo>
                      <a:pt x="8537" y="1368"/>
                      <a:pt x="8609" y="1070"/>
                      <a:pt x="8395" y="915"/>
                    </a:cubicBezTo>
                    <a:cubicBezTo>
                      <a:pt x="8335" y="653"/>
                      <a:pt x="8252" y="379"/>
                      <a:pt x="7990" y="284"/>
                    </a:cubicBezTo>
                    <a:cubicBezTo>
                      <a:pt x="7674" y="121"/>
                      <a:pt x="7364" y="0"/>
                      <a:pt x="706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8" name="Google Shape;3888;p35"/>
              <p:cNvSpPr/>
              <p:nvPr/>
            </p:nvSpPr>
            <p:spPr>
              <a:xfrm>
                <a:off x="98132" y="2933690"/>
                <a:ext cx="103012" cy="99319"/>
              </a:xfrm>
              <a:custGeom>
                <a:avLst/>
                <a:gdLst/>
                <a:ahLst/>
                <a:cxnLst/>
                <a:rect l="l" t="t" r="r" b="b"/>
                <a:pathLst>
                  <a:path w="3264" h="3147" extrusionOk="0">
                    <a:moveTo>
                      <a:pt x="1727" y="0"/>
                    </a:moveTo>
                    <a:cubicBezTo>
                      <a:pt x="1680" y="24"/>
                      <a:pt x="1656" y="72"/>
                      <a:pt x="1608" y="95"/>
                    </a:cubicBezTo>
                    <a:cubicBezTo>
                      <a:pt x="1418" y="298"/>
                      <a:pt x="1049" y="441"/>
                      <a:pt x="1120" y="750"/>
                    </a:cubicBezTo>
                    <a:cubicBezTo>
                      <a:pt x="1171" y="953"/>
                      <a:pt x="1157" y="1011"/>
                      <a:pt x="1119" y="1011"/>
                    </a:cubicBezTo>
                    <a:cubicBezTo>
                      <a:pt x="1067" y="1011"/>
                      <a:pt x="970" y="906"/>
                      <a:pt x="925" y="906"/>
                    </a:cubicBezTo>
                    <a:cubicBezTo>
                      <a:pt x="917" y="906"/>
                      <a:pt x="910" y="909"/>
                      <a:pt x="906" y="917"/>
                    </a:cubicBezTo>
                    <a:cubicBezTo>
                      <a:pt x="870" y="929"/>
                      <a:pt x="834" y="964"/>
                      <a:pt x="811" y="1012"/>
                    </a:cubicBezTo>
                    <a:cubicBezTo>
                      <a:pt x="811" y="1048"/>
                      <a:pt x="846" y="1107"/>
                      <a:pt x="811" y="1143"/>
                    </a:cubicBezTo>
                    <a:cubicBezTo>
                      <a:pt x="803" y="1149"/>
                      <a:pt x="797" y="1151"/>
                      <a:pt x="791" y="1151"/>
                    </a:cubicBezTo>
                    <a:cubicBezTo>
                      <a:pt x="762" y="1151"/>
                      <a:pt x="756" y="1082"/>
                      <a:pt x="715" y="1072"/>
                    </a:cubicBezTo>
                    <a:cubicBezTo>
                      <a:pt x="699" y="1068"/>
                      <a:pt x="684" y="1066"/>
                      <a:pt x="669" y="1066"/>
                    </a:cubicBezTo>
                    <a:cubicBezTo>
                      <a:pt x="587" y="1066"/>
                      <a:pt x="526" y="1120"/>
                      <a:pt x="465" y="1191"/>
                    </a:cubicBezTo>
                    <a:cubicBezTo>
                      <a:pt x="406" y="1262"/>
                      <a:pt x="358" y="1369"/>
                      <a:pt x="358" y="1488"/>
                    </a:cubicBezTo>
                    <a:cubicBezTo>
                      <a:pt x="415" y="1682"/>
                      <a:pt x="385" y="1811"/>
                      <a:pt x="194" y="1811"/>
                    </a:cubicBezTo>
                    <a:cubicBezTo>
                      <a:pt x="185" y="1811"/>
                      <a:pt x="177" y="1810"/>
                      <a:pt x="168" y="1810"/>
                    </a:cubicBezTo>
                    <a:cubicBezTo>
                      <a:pt x="72" y="1822"/>
                      <a:pt x="25" y="1869"/>
                      <a:pt x="1" y="1965"/>
                    </a:cubicBezTo>
                    <a:cubicBezTo>
                      <a:pt x="1" y="2024"/>
                      <a:pt x="1" y="2072"/>
                      <a:pt x="13" y="2119"/>
                    </a:cubicBezTo>
                    <a:cubicBezTo>
                      <a:pt x="84" y="2310"/>
                      <a:pt x="227" y="2417"/>
                      <a:pt x="346" y="2572"/>
                    </a:cubicBezTo>
                    <a:cubicBezTo>
                      <a:pt x="418" y="2762"/>
                      <a:pt x="727" y="2691"/>
                      <a:pt x="715" y="2989"/>
                    </a:cubicBezTo>
                    <a:cubicBezTo>
                      <a:pt x="817" y="3101"/>
                      <a:pt x="920" y="3146"/>
                      <a:pt x="1021" y="3146"/>
                    </a:cubicBezTo>
                    <a:cubicBezTo>
                      <a:pt x="1143" y="3146"/>
                      <a:pt x="1265" y="3080"/>
                      <a:pt x="1382" y="2989"/>
                    </a:cubicBezTo>
                    <a:cubicBezTo>
                      <a:pt x="1418" y="2965"/>
                      <a:pt x="1465" y="2917"/>
                      <a:pt x="1489" y="2869"/>
                    </a:cubicBezTo>
                    <a:cubicBezTo>
                      <a:pt x="1549" y="2762"/>
                      <a:pt x="1668" y="2750"/>
                      <a:pt x="1799" y="2715"/>
                    </a:cubicBezTo>
                    <a:cubicBezTo>
                      <a:pt x="1846" y="2703"/>
                      <a:pt x="1882" y="2691"/>
                      <a:pt x="1918" y="2655"/>
                    </a:cubicBezTo>
                    <a:cubicBezTo>
                      <a:pt x="2025" y="2596"/>
                      <a:pt x="2108" y="2524"/>
                      <a:pt x="2216" y="2477"/>
                    </a:cubicBezTo>
                    <a:cubicBezTo>
                      <a:pt x="2288" y="2505"/>
                      <a:pt x="2357" y="2516"/>
                      <a:pt x="2425" y="2516"/>
                    </a:cubicBezTo>
                    <a:cubicBezTo>
                      <a:pt x="2615" y="2516"/>
                      <a:pt x="2790" y="2425"/>
                      <a:pt x="2966" y="2346"/>
                    </a:cubicBezTo>
                    <a:cubicBezTo>
                      <a:pt x="3168" y="2238"/>
                      <a:pt x="3097" y="2000"/>
                      <a:pt x="3156" y="1846"/>
                    </a:cubicBezTo>
                    <a:cubicBezTo>
                      <a:pt x="3263" y="1524"/>
                      <a:pt x="3049" y="1310"/>
                      <a:pt x="2989" y="1048"/>
                    </a:cubicBezTo>
                    <a:lnTo>
                      <a:pt x="2858" y="607"/>
                    </a:lnTo>
                    <a:cubicBezTo>
                      <a:pt x="2823" y="572"/>
                      <a:pt x="2787" y="548"/>
                      <a:pt x="2739" y="512"/>
                    </a:cubicBezTo>
                    <a:cubicBezTo>
                      <a:pt x="2684" y="472"/>
                      <a:pt x="2627" y="459"/>
                      <a:pt x="2569" y="459"/>
                    </a:cubicBezTo>
                    <a:cubicBezTo>
                      <a:pt x="2465" y="459"/>
                      <a:pt x="2359" y="501"/>
                      <a:pt x="2258" y="501"/>
                    </a:cubicBezTo>
                    <a:cubicBezTo>
                      <a:pt x="2198" y="501"/>
                      <a:pt x="2140" y="486"/>
                      <a:pt x="2085" y="441"/>
                    </a:cubicBezTo>
                    <a:cubicBezTo>
                      <a:pt x="1966" y="369"/>
                      <a:pt x="1858" y="262"/>
                      <a:pt x="1823" y="119"/>
                    </a:cubicBezTo>
                    <a:cubicBezTo>
                      <a:pt x="1799" y="72"/>
                      <a:pt x="1775" y="24"/>
                      <a:pt x="172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9" name="Google Shape;3889;p35"/>
              <p:cNvSpPr/>
              <p:nvPr/>
            </p:nvSpPr>
            <p:spPr>
              <a:xfrm>
                <a:off x="182679" y="2907749"/>
                <a:ext cx="53400" cy="86632"/>
              </a:xfrm>
              <a:custGeom>
                <a:avLst/>
                <a:gdLst/>
                <a:ahLst/>
                <a:cxnLst/>
                <a:rect l="l" t="t" r="r" b="b"/>
                <a:pathLst>
                  <a:path w="1692" h="2745" extrusionOk="0">
                    <a:moveTo>
                      <a:pt x="1322" y="1"/>
                    </a:moveTo>
                    <a:cubicBezTo>
                      <a:pt x="1072" y="48"/>
                      <a:pt x="834" y="120"/>
                      <a:pt x="584" y="167"/>
                    </a:cubicBezTo>
                    <a:cubicBezTo>
                      <a:pt x="525" y="215"/>
                      <a:pt x="441" y="239"/>
                      <a:pt x="370" y="262"/>
                    </a:cubicBezTo>
                    <a:cubicBezTo>
                      <a:pt x="251" y="358"/>
                      <a:pt x="120" y="429"/>
                      <a:pt x="108" y="620"/>
                    </a:cubicBezTo>
                    <a:cubicBezTo>
                      <a:pt x="120" y="667"/>
                      <a:pt x="132" y="715"/>
                      <a:pt x="179" y="739"/>
                    </a:cubicBezTo>
                    <a:cubicBezTo>
                      <a:pt x="334" y="786"/>
                      <a:pt x="239" y="882"/>
                      <a:pt x="191" y="953"/>
                    </a:cubicBezTo>
                    <a:cubicBezTo>
                      <a:pt x="120" y="1096"/>
                      <a:pt x="1" y="1239"/>
                      <a:pt x="132" y="1429"/>
                    </a:cubicBezTo>
                    <a:cubicBezTo>
                      <a:pt x="184" y="1489"/>
                      <a:pt x="235" y="1510"/>
                      <a:pt x="284" y="1510"/>
                    </a:cubicBezTo>
                    <a:cubicBezTo>
                      <a:pt x="393" y="1510"/>
                      <a:pt x="494" y="1406"/>
                      <a:pt x="584" y="1382"/>
                    </a:cubicBezTo>
                    <a:lnTo>
                      <a:pt x="584" y="1382"/>
                    </a:lnTo>
                    <a:cubicBezTo>
                      <a:pt x="525" y="1572"/>
                      <a:pt x="168" y="1441"/>
                      <a:pt x="239" y="1798"/>
                    </a:cubicBezTo>
                    <a:cubicBezTo>
                      <a:pt x="251" y="1941"/>
                      <a:pt x="1" y="2096"/>
                      <a:pt x="156" y="2132"/>
                    </a:cubicBezTo>
                    <a:cubicBezTo>
                      <a:pt x="572" y="2191"/>
                      <a:pt x="275" y="2513"/>
                      <a:pt x="358" y="2679"/>
                    </a:cubicBezTo>
                    <a:cubicBezTo>
                      <a:pt x="406" y="2727"/>
                      <a:pt x="449" y="2744"/>
                      <a:pt x="490" y="2744"/>
                    </a:cubicBezTo>
                    <a:cubicBezTo>
                      <a:pt x="542" y="2744"/>
                      <a:pt x="591" y="2718"/>
                      <a:pt x="644" y="2691"/>
                    </a:cubicBezTo>
                    <a:cubicBezTo>
                      <a:pt x="799" y="2406"/>
                      <a:pt x="1072" y="2263"/>
                      <a:pt x="1322" y="2108"/>
                    </a:cubicBezTo>
                    <a:cubicBezTo>
                      <a:pt x="1394" y="2025"/>
                      <a:pt x="1430" y="1906"/>
                      <a:pt x="1418" y="1786"/>
                    </a:cubicBezTo>
                    <a:cubicBezTo>
                      <a:pt x="1477" y="1453"/>
                      <a:pt x="1227" y="1251"/>
                      <a:pt x="1192" y="953"/>
                    </a:cubicBezTo>
                    <a:cubicBezTo>
                      <a:pt x="1144" y="834"/>
                      <a:pt x="977" y="822"/>
                      <a:pt x="1013" y="655"/>
                    </a:cubicBezTo>
                    <a:cubicBezTo>
                      <a:pt x="1045" y="634"/>
                      <a:pt x="1076" y="626"/>
                      <a:pt x="1108" y="626"/>
                    </a:cubicBezTo>
                    <a:cubicBezTo>
                      <a:pt x="1223" y="626"/>
                      <a:pt x="1335" y="739"/>
                      <a:pt x="1450" y="739"/>
                    </a:cubicBezTo>
                    <a:cubicBezTo>
                      <a:pt x="1479" y="739"/>
                      <a:pt x="1508" y="732"/>
                      <a:pt x="1537" y="715"/>
                    </a:cubicBezTo>
                    <a:cubicBezTo>
                      <a:pt x="1692" y="382"/>
                      <a:pt x="1584" y="167"/>
                      <a:pt x="132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0" name="Google Shape;3890;p35"/>
              <p:cNvSpPr/>
              <p:nvPr/>
            </p:nvSpPr>
            <p:spPr>
              <a:xfrm>
                <a:off x="29397" y="3021614"/>
                <a:ext cx="52989" cy="77038"/>
              </a:xfrm>
              <a:custGeom>
                <a:avLst/>
                <a:gdLst/>
                <a:ahLst/>
                <a:cxnLst/>
                <a:rect l="l" t="t" r="r" b="b"/>
                <a:pathLst>
                  <a:path w="1679" h="2441" extrusionOk="0">
                    <a:moveTo>
                      <a:pt x="679" y="214"/>
                    </a:moveTo>
                    <a:lnTo>
                      <a:pt x="679" y="214"/>
                    </a:lnTo>
                    <a:cubicBezTo>
                      <a:pt x="703" y="250"/>
                      <a:pt x="726" y="262"/>
                      <a:pt x="738" y="262"/>
                    </a:cubicBezTo>
                    <a:cubicBezTo>
                      <a:pt x="726" y="262"/>
                      <a:pt x="691" y="250"/>
                      <a:pt x="679" y="214"/>
                    </a:cubicBezTo>
                    <a:close/>
                    <a:moveTo>
                      <a:pt x="890" y="0"/>
                    </a:moveTo>
                    <a:cubicBezTo>
                      <a:pt x="856" y="0"/>
                      <a:pt x="821" y="4"/>
                      <a:pt x="786" y="12"/>
                    </a:cubicBezTo>
                    <a:cubicBezTo>
                      <a:pt x="667" y="24"/>
                      <a:pt x="691" y="131"/>
                      <a:pt x="679" y="214"/>
                    </a:cubicBezTo>
                    <a:cubicBezTo>
                      <a:pt x="322" y="441"/>
                      <a:pt x="262" y="917"/>
                      <a:pt x="0" y="1226"/>
                    </a:cubicBezTo>
                    <a:cubicBezTo>
                      <a:pt x="39" y="1343"/>
                      <a:pt x="109" y="1388"/>
                      <a:pt x="198" y="1388"/>
                    </a:cubicBezTo>
                    <a:cubicBezTo>
                      <a:pt x="219" y="1388"/>
                      <a:pt x="240" y="1386"/>
                      <a:pt x="262" y="1381"/>
                    </a:cubicBezTo>
                    <a:cubicBezTo>
                      <a:pt x="333" y="1365"/>
                      <a:pt x="393" y="1358"/>
                      <a:pt x="443" y="1358"/>
                    </a:cubicBezTo>
                    <a:cubicBezTo>
                      <a:pt x="726" y="1358"/>
                      <a:pt x="683" y="1601"/>
                      <a:pt x="572" y="1905"/>
                    </a:cubicBezTo>
                    <a:cubicBezTo>
                      <a:pt x="548" y="2036"/>
                      <a:pt x="548" y="2155"/>
                      <a:pt x="584" y="2274"/>
                    </a:cubicBezTo>
                    <a:cubicBezTo>
                      <a:pt x="631" y="2358"/>
                      <a:pt x="691" y="2417"/>
                      <a:pt x="786" y="2441"/>
                    </a:cubicBezTo>
                    <a:cubicBezTo>
                      <a:pt x="976" y="2405"/>
                      <a:pt x="1060" y="2262"/>
                      <a:pt x="1119" y="2060"/>
                    </a:cubicBezTo>
                    <a:cubicBezTo>
                      <a:pt x="1262" y="1691"/>
                      <a:pt x="1155" y="1226"/>
                      <a:pt x="1417" y="917"/>
                    </a:cubicBezTo>
                    <a:cubicBezTo>
                      <a:pt x="1679" y="607"/>
                      <a:pt x="1596" y="369"/>
                      <a:pt x="1381" y="131"/>
                    </a:cubicBezTo>
                    <a:cubicBezTo>
                      <a:pt x="1214" y="82"/>
                      <a:pt x="1055" y="0"/>
                      <a:pt x="89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1" name="Google Shape;3891;p35"/>
              <p:cNvSpPr/>
              <p:nvPr/>
            </p:nvSpPr>
            <p:spPr>
              <a:xfrm>
                <a:off x="11724" y="3080756"/>
                <a:ext cx="44373" cy="59617"/>
              </a:xfrm>
              <a:custGeom>
                <a:avLst/>
                <a:gdLst/>
                <a:ahLst/>
                <a:cxnLst/>
                <a:rect l="l" t="t" r="r" b="b"/>
                <a:pathLst>
                  <a:path w="1406" h="1889" extrusionOk="0">
                    <a:moveTo>
                      <a:pt x="848" y="1"/>
                    </a:moveTo>
                    <a:cubicBezTo>
                      <a:pt x="734" y="1"/>
                      <a:pt x="658" y="238"/>
                      <a:pt x="547" y="238"/>
                    </a:cubicBezTo>
                    <a:cubicBezTo>
                      <a:pt x="506" y="238"/>
                      <a:pt x="460" y="205"/>
                      <a:pt x="405" y="114"/>
                    </a:cubicBezTo>
                    <a:cubicBezTo>
                      <a:pt x="370" y="103"/>
                      <a:pt x="358" y="67"/>
                      <a:pt x="346" y="55"/>
                    </a:cubicBezTo>
                    <a:cubicBezTo>
                      <a:pt x="191" y="210"/>
                      <a:pt x="251" y="412"/>
                      <a:pt x="215" y="591"/>
                    </a:cubicBezTo>
                    <a:cubicBezTo>
                      <a:pt x="179" y="805"/>
                      <a:pt x="96" y="996"/>
                      <a:pt x="108" y="1222"/>
                    </a:cubicBezTo>
                    <a:cubicBezTo>
                      <a:pt x="1" y="1662"/>
                      <a:pt x="334" y="1734"/>
                      <a:pt x="572" y="1889"/>
                    </a:cubicBezTo>
                    <a:cubicBezTo>
                      <a:pt x="596" y="1889"/>
                      <a:pt x="608" y="1877"/>
                      <a:pt x="643" y="1877"/>
                    </a:cubicBezTo>
                    <a:cubicBezTo>
                      <a:pt x="822" y="1722"/>
                      <a:pt x="1132" y="1638"/>
                      <a:pt x="965" y="1246"/>
                    </a:cubicBezTo>
                    <a:cubicBezTo>
                      <a:pt x="882" y="1246"/>
                      <a:pt x="798" y="1234"/>
                      <a:pt x="774" y="1115"/>
                    </a:cubicBezTo>
                    <a:cubicBezTo>
                      <a:pt x="751" y="1055"/>
                      <a:pt x="643" y="1019"/>
                      <a:pt x="727" y="936"/>
                    </a:cubicBezTo>
                    <a:cubicBezTo>
                      <a:pt x="756" y="906"/>
                      <a:pt x="779" y="895"/>
                      <a:pt x="798" y="895"/>
                    </a:cubicBezTo>
                    <a:cubicBezTo>
                      <a:pt x="839" y="895"/>
                      <a:pt x="861" y="951"/>
                      <a:pt x="894" y="984"/>
                    </a:cubicBezTo>
                    <a:lnTo>
                      <a:pt x="989" y="984"/>
                    </a:lnTo>
                    <a:cubicBezTo>
                      <a:pt x="1132" y="865"/>
                      <a:pt x="1405" y="829"/>
                      <a:pt x="1298" y="484"/>
                    </a:cubicBezTo>
                    <a:cubicBezTo>
                      <a:pt x="1263" y="448"/>
                      <a:pt x="1239" y="388"/>
                      <a:pt x="1203" y="341"/>
                    </a:cubicBezTo>
                    <a:cubicBezTo>
                      <a:pt x="1132" y="186"/>
                      <a:pt x="1060" y="31"/>
                      <a:pt x="882" y="7"/>
                    </a:cubicBezTo>
                    <a:cubicBezTo>
                      <a:pt x="870" y="3"/>
                      <a:pt x="859" y="1"/>
                      <a:pt x="84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2" name="Google Shape;3892;p35"/>
              <p:cNvSpPr/>
              <p:nvPr/>
            </p:nvSpPr>
            <p:spPr>
              <a:xfrm>
                <a:off x="225536" y="2903078"/>
                <a:ext cx="66150" cy="33643"/>
              </a:xfrm>
              <a:custGeom>
                <a:avLst/>
                <a:gdLst/>
                <a:ahLst/>
                <a:cxnLst/>
                <a:rect l="l" t="t" r="r" b="b"/>
                <a:pathLst>
                  <a:path w="2096" h="1066" extrusionOk="0">
                    <a:moveTo>
                      <a:pt x="571" y="1"/>
                    </a:moveTo>
                    <a:cubicBezTo>
                      <a:pt x="383" y="1"/>
                      <a:pt x="194" y="54"/>
                      <a:pt x="0" y="196"/>
                    </a:cubicBezTo>
                    <a:cubicBezTo>
                      <a:pt x="72" y="399"/>
                      <a:pt x="226" y="577"/>
                      <a:pt x="119" y="815"/>
                    </a:cubicBezTo>
                    <a:cubicBezTo>
                      <a:pt x="48" y="899"/>
                      <a:pt x="48" y="982"/>
                      <a:pt x="119" y="1065"/>
                    </a:cubicBezTo>
                    <a:cubicBezTo>
                      <a:pt x="298" y="1065"/>
                      <a:pt x="429" y="1042"/>
                      <a:pt x="465" y="791"/>
                    </a:cubicBezTo>
                    <a:cubicBezTo>
                      <a:pt x="482" y="649"/>
                      <a:pt x="533" y="534"/>
                      <a:pt x="652" y="534"/>
                    </a:cubicBezTo>
                    <a:cubicBezTo>
                      <a:pt x="692" y="534"/>
                      <a:pt x="741" y="547"/>
                      <a:pt x="798" y="577"/>
                    </a:cubicBezTo>
                    <a:cubicBezTo>
                      <a:pt x="1143" y="756"/>
                      <a:pt x="1560" y="577"/>
                      <a:pt x="1905" y="803"/>
                    </a:cubicBezTo>
                    <a:cubicBezTo>
                      <a:pt x="2096" y="458"/>
                      <a:pt x="1846" y="399"/>
                      <a:pt x="1655" y="315"/>
                    </a:cubicBezTo>
                    <a:cubicBezTo>
                      <a:pt x="1640" y="320"/>
                      <a:pt x="1628" y="323"/>
                      <a:pt x="1615" y="323"/>
                    </a:cubicBezTo>
                    <a:cubicBezTo>
                      <a:pt x="1598" y="323"/>
                      <a:pt x="1581" y="317"/>
                      <a:pt x="1560" y="303"/>
                    </a:cubicBezTo>
                    <a:cubicBezTo>
                      <a:pt x="1226" y="167"/>
                      <a:pt x="901" y="1"/>
                      <a:pt x="57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3" name="Google Shape;3893;p35"/>
              <p:cNvSpPr/>
              <p:nvPr/>
            </p:nvSpPr>
            <p:spPr>
              <a:xfrm>
                <a:off x="69224" y="2973139"/>
                <a:ext cx="40618" cy="40776"/>
              </a:xfrm>
              <a:custGeom>
                <a:avLst/>
                <a:gdLst/>
                <a:ahLst/>
                <a:cxnLst/>
                <a:rect l="l" t="t" r="r" b="b"/>
                <a:pathLst>
                  <a:path w="1287" h="1292" extrusionOk="0">
                    <a:moveTo>
                      <a:pt x="977" y="0"/>
                    </a:moveTo>
                    <a:cubicBezTo>
                      <a:pt x="572" y="191"/>
                      <a:pt x="274" y="536"/>
                      <a:pt x="0" y="869"/>
                    </a:cubicBezTo>
                    <a:cubicBezTo>
                      <a:pt x="0" y="1167"/>
                      <a:pt x="179" y="1250"/>
                      <a:pt x="381" y="1274"/>
                    </a:cubicBezTo>
                    <a:cubicBezTo>
                      <a:pt x="452" y="1283"/>
                      <a:pt x="522" y="1291"/>
                      <a:pt x="589" y="1291"/>
                    </a:cubicBezTo>
                    <a:cubicBezTo>
                      <a:pt x="791" y="1291"/>
                      <a:pt x="956" y="1216"/>
                      <a:pt x="965" y="857"/>
                    </a:cubicBezTo>
                    <a:cubicBezTo>
                      <a:pt x="953" y="822"/>
                      <a:pt x="953" y="786"/>
                      <a:pt x="953" y="738"/>
                    </a:cubicBezTo>
                    <a:cubicBezTo>
                      <a:pt x="857" y="536"/>
                      <a:pt x="1036" y="465"/>
                      <a:pt x="1131" y="357"/>
                    </a:cubicBezTo>
                    <a:cubicBezTo>
                      <a:pt x="1286" y="119"/>
                      <a:pt x="1155" y="36"/>
                      <a:pt x="97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4" name="Google Shape;3894;p35"/>
              <p:cNvSpPr/>
              <p:nvPr/>
            </p:nvSpPr>
            <p:spPr>
              <a:xfrm>
                <a:off x="67709" y="3165586"/>
                <a:ext cx="75933" cy="32696"/>
              </a:xfrm>
              <a:custGeom>
                <a:avLst/>
                <a:gdLst/>
                <a:ahLst/>
                <a:cxnLst/>
                <a:rect l="l" t="t" r="r" b="b"/>
                <a:pathLst>
                  <a:path w="2406" h="1036" extrusionOk="0">
                    <a:moveTo>
                      <a:pt x="2219" y="1"/>
                    </a:moveTo>
                    <a:cubicBezTo>
                      <a:pt x="2177" y="1"/>
                      <a:pt x="2141" y="18"/>
                      <a:pt x="2108" y="58"/>
                    </a:cubicBezTo>
                    <a:cubicBezTo>
                      <a:pt x="1548" y="379"/>
                      <a:pt x="953" y="522"/>
                      <a:pt x="346" y="558"/>
                    </a:cubicBezTo>
                    <a:cubicBezTo>
                      <a:pt x="191" y="570"/>
                      <a:pt x="24" y="558"/>
                      <a:pt x="12" y="796"/>
                    </a:cubicBezTo>
                    <a:lnTo>
                      <a:pt x="1" y="844"/>
                    </a:lnTo>
                    <a:cubicBezTo>
                      <a:pt x="183" y="973"/>
                      <a:pt x="365" y="1036"/>
                      <a:pt x="548" y="1036"/>
                    </a:cubicBezTo>
                    <a:cubicBezTo>
                      <a:pt x="734" y="1036"/>
                      <a:pt x="921" y="970"/>
                      <a:pt x="1108" y="844"/>
                    </a:cubicBezTo>
                    <a:cubicBezTo>
                      <a:pt x="1144" y="832"/>
                      <a:pt x="1191" y="832"/>
                      <a:pt x="1215" y="832"/>
                    </a:cubicBezTo>
                    <a:cubicBezTo>
                      <a:pt x="1293" y="714"/>
                      <a:pt x="1364" y="629"/>
                      <a:pt x="1486" y="629"/>
                    </a:cubicBezTo>
                    <a:cubicBezTo>
                      <a:pt x="1512" y="629"/>
                      <a:pt x="1541" y="633"/>
                      <a:pt x="1572" y="641"/>
                    </a:cubicBezTo>
                    <a:cubicBezTo>
                      <a:pt x="1619" y="651"/>
                      <a:pt x="1664" y="657"/>
                      <a:pt x="1708" y="657"/>
                    </a:cubicBezTo>
                    <a:cubicBezTo>
                      <a:pt x="1866" y="657"/>
                      <a:pt x="2005" y="588"/>
                      <a:pt x="2108" y="439"/>
                    </a:cubicBezTo>
                    <a:cubicBezTo>
                      <a:pt x="2144" y="391"/>
                      <a:pt x="2179" y="355"/>
                      <a:pt x="2215" y="320"/>
                    </a:cubicBezTo>
                    <a:cubicBezTo>
                      <a:pt x="2298" y="236"/>
                      <a:pt x="2406" y="177"/>
                      <a:pt x="2334" y="34"/>
                    </a:cubicBezTo>
                    <a:cubicBezTo>
                      <a:pt x="2291" y="13"/>
                      <a:pt x="2253" y="1"/>
                      <a:pt x="221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5" name="Google Shape;3895;p35"/>
              <p:cNvSpPr/>
              <p:nvPr/>
            </p:nvSpPr>
            <p:spPr>
              <a:xfrm>
                <a:off x="116563" y="2936310"/>
                <a:ext cx="31970" cy="43332"/>
              </a:xfrm>
              <a:custGeom>
                <a:avLst/>
                <a:gdLst/>
                <a:ahLst/>
                <a:cxnLst/>
                <a:rect l="l" t="t" r="r" b="b"/>
                <a:pathLst>
                  <a:path w="1013" h="1373" extrusionOk="0">
                    <a:moveTo>
                      <a:pt x="1012" y="0"/>
                    </a:moveTo>
                    <a:lnTo>
                      <a:pt x="1012" y="0"/>
                    </a:lnTo>
                    <a:cubicBezTo>
                      <a:pt x="655" y="48"/>
                      <a:pt x="441" y="405"/>
                      <a:pt x="119" y="560"/>
                    </a:cubicBezTo>
                    <a:cubicBezTo>
                      <a:pt x="0" y="739"/>
                      <a:pt x="84" y="822"/>
                      <a:pt x="239" y="893"/>
                    </a:cubicBezTo>
                    <a:cubicBezTo>
                      <a:pt x="358" y="917"/>
                      <a:pt x="489" y="929"/>
                      <a:pt x="500" y="1072"/>
                    </a:cubicBezTo>
                    <a:cubicBezTo>
                      <a:pt x="528" y="1229"/>
                      <a:pt x="542" y="1372"/>
                      <a:pt x="641" y="1372"/>
                    </a:cubicBezTo>
                    <a:cubicBezTo>
                      <a:pt x="670" y="1372"/>
                      <a:pt x="705" y="1360"/>
                      <a:pt x="750" y="1334"/>
                    </a:cubicBezTo>
                    <a:cubicBezTo>
                      <a:pt x="929" y="1227"/>
                      <a:pt x="893" y="1060"/>
                      <a:pt x="739" y="941"/>
                    </a:cubicBezTo>
                    <a:cubicBezTo>
                      <a:pt x="489" y="739"/>
                      <a:pt x="548" y="572"/>
                      <a:pt x="750" y="405"/>
                    </a:cubicBezTo>
                    <a:cubicBezTo>
                      <a:pt x="893" y="298"/>
                      <a:pt x="953" y="155"/>
                      <a:pt x="101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6" name="Google Shape;3896;p35"/>
              <p:cNvSpPr/>
              <p:nvPr/>
            </p:nvSpPr>
            <p:spPr>
              <a:xfrm>
                <a:off x="27882" y="3056550"/>
                <a:ext cx="28593" cy="26226"/>
              </a:xfrm>
              <a:custGeom>
                <a:avLst/>
                <a:gdLst/>
                <a:ahLst/>
                <a:cxnLst/>
                <a:rect l="l" t="t" r="r" b="b"/>
                <a:pathLst>
                  <a:path w="906" h="831" extrusionOk="0">
                    <a:moveTo>
                      <a:pt x="544" y="0"/>
                    </a:moveTo>
                    <a:cubicBezTo>
                      <a:pt x="469" y="0"/>
                      <a:pt x="391" y="45"/>
                      <a:pt x="310" y="119"/>
                    </a:cubicBezTo>
                    <a:cubicBezTo>
                      <a:pt x="271" y="159"/>
                      <a:pt x="234" y="174"/>
                      <a:pt x="199" y="174"/>
                    </a:cubicBezTo>
                    <a:cubicBezTo>
                      <a:pt x="148" y="174"/>
                      <a:pt x="102" y="143"/>
                      <a:pt x="60" y="108"/>
                    </a:cubicBezTo>
                    <a:cubicBezTo>
                      <a:pt x="36" y="155"/>
                      <a:pt x="24" y="203"/>
                      <a:pt x="12" y="250"/>
                    </a:cubicBezTo>
                    <a:cubicBezTo>
                      <a:pt x="1" y="310"/>
                      <a:pt x="1" y="358"/>
                      <a:pt x="24" y="417"/>
                    </a:cubicBezTo>
                    <a:cubicBezTo>
                      <a:pt x="120" y="620"/>
                      <a:pt x="191" y="786"/>
                      <a:pt x="417" y="810"/>
                    </a:cubicBezTo>
                    <a:cubicBezTo>
                      <a:pt x="458" y="820"/>
                      <a:pt x="501" y="830"/>
                      <a:pt x="542" y="830"/>
                    </a:cubicBezTo>
                    <a:cubicBezTo>
                      <a:pt x="597" y="830"/>
                      <a:pt x="650" y="812"/>
                      <a:pt x="691" y="751"/>
                    </a:cubicBezTo>
                    <a:cubicBezTo>
                      <a:pt x="905" y="584"/>
                      <a:pt x="905" y="393"/>
                      <a:pt x="774" y="167"/>
                    </a:cubicBezTo>
                    <a:cubicBezTo>
                      <a:pt x="701" y="50"/>
                      <a:pt x="624" y="0"/>
                      <a:pt x="54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7" name="Google Shape;3897;p35"/>
              <p:cNvSpPr/>
              <p:nvPr/>
            </p:nvSpPr>
            <p:spPr>
              <a:xfrm>
                <a:off x="152256" y="2923023"/>
                <a:ext cx="38345" cy="25721"/>
              </a:xfrm>
              <a:custGeom>
                <a:avLst/>
                <a:gdLst/>
                <a:ahLst/>
                <a:cxnLst/>
                <a:rect l="l" t="t" r="r" b="b"/>
                <a:pathLst>
                  <a:path w="1215" h="815" extrusionOk="0">
                    <a:moveTo>
                      <a:pt x="634" y="1"/>
                    </a:moveTo>
                    <a:cubicBezTo>
                      <a:pt x="570" y="1"/>
                      <a:pt x="505" y="9"/>
                      <a:pt x="441" y="52"/>
                    </a:cubicBezTo>
                    <a:lnTo>
                      <a:pt x="0" y="326"/>
                    </a:lnTo>
                    <a:lnTo>
                      <a:pt x="0" y="445"/>
                    </a:lnTo>
                    <a:cubicBezTo>
                      <a:pt x="143" y="588"/>
                      <a:pt x="310" y="695"/>
                      <a:pt x="524" y="802"/>
                    </a:cubicBezTo>
                    <a:cubicBezTo>
                      <a:pt x="786" y="683"/>
                      <a:pt x="1215" y="814"/>
                      <a:pt x="1120" y="207"/>
                    </a:cubicBezTo>
                    <a:cubicBezTo>
                      <a:pt x="1024" y="64"/>
                      <a:pt x="905" y="5"/>
                      <a:pt x="762" y="5"/>
                    </a:cubicBezTo>
                    <a:cubicBezTo>
                      <a:pt x="720" y="5"/>
                      <a:pt x="677" y="1"/>
                      <a:pt x="63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8" name="Google Shape;3898;p35"/>
              <p:cNvSpPr/>
              <p:nvPr/>
            </p:nvSpPr>
            <p:spPr>
              <a:xfrm>
                <a:off x="54549" y="3158454"/>
                <a:ext cx="24080" cy="32254"/>
              </a:xfrm>
              <a:custGeom>
                <a:avLst/>
                <a:gdLst/>
                <a:ahLst/>
                <a:cxnLst/>
                <a:rect l="l" t="t" r="r" b="b"/>
                <a:pathLst>
                  <a:path w="763" h="1022" extrusionOk="0">
                    <a:moveTo>
                      <a:pt x="169" y="0"/>
                    </a:moveTo>
                    <a:cubicBezTo>
                      <a:pt x="103" y="0"/>
                      <a:pt x="48" y="52"/>
                      <a:pt x="1" y="153"/>
                    </a:cubicBezTo>
                    <a:cubicBezTo>
                      <a:pt x="144" y="439"/>
                      <a:pt x="25" y="903"/>
                      <a:pt x="429" y="1022"/>
                    </a:cubicBezTo>
                    <a:cubicBezTo>
                      <a:pt x="501" y="903"/>
                      <a:pt x="715" y="974"/>
                      <a:pt x="763" y="784"/>
                    </a:cubicBezTo>
                    <a:cubicBezTo>
                      <a:pt x="763" y="736"/>
                      <a:pt x="763" y="700"/>
                      <a:pt x="739" y="677"/>
                    </a:cubicBezTo>
                    <a:cubicBezTo>
                      <a:pt x="608" y="486"/>
                      <a:pt x="525" y="260"/>
                      <a:pt x="346" y="93"/>
                    </a:cubicBezTo>
                    <a:cubicBezTo>
                      <a:pt x="279" y="31"/>
                      <a:pt x="220" y="0"/>
                      <a:pt x="16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9" name="Google Shape;3899;p35"/>
              <p:cNvSpPr/>
              <p:nvPr/>
            </p:nvSpPr>
            <p:spPr>
              <a:xfrm>
                <a:off x="51172" y="3133207"/>
                <a:ext cx="27457" cy="46614"/>
              </a:xfrm>
              <a:custGeom>
                <a:avLst/>
                <a:gdLst/>
                <a:ahLst/>
                <a:cxnLst/>
                <a:rect l="l" t="t" r="r" b="b"/>
                <a:pathLst>
                  <a:path w="870" h="1477" extrusionOk="0">
                    <a:moveTo>
                      <a:pt x="239" y="0"/>
                    </a:moveTo>
                    <a:lnTo>
                      <a:pt x="239" y="0"/>
                    </a:lnTo>
                    <a:cubicBezTo>
                      <a:pt x="250" y="386"/>
                      <a:pt x="413" y="717"/>
                      <a:pt x="58" y="717"/>
                    </a:cubicBezTo>
                    <a:cubicBezTo>
                      <a:pt x="40" y="717"/>
                      <a:pt x="21" y="716"/>
                      <a:pt x="1" y="715"/>
                    </a:cubicBezTo>
                    <a:lnTo>
                      <a:pt x="1" y="715"/>
                    </a:lnTo>
                    <a:cubicBezTo>
                      <a:pt x="25" y="786"/>
                      <a:pt x="72" y="881"/>
                      <a:pt x="108" y="953"/>
                    </a:cubicBezTo>
                    <a:cubicBezTo>
                      <a:pt x="156" y="937"/>
                      <a:pt x="199" y="930"/>
                      <a:pt x="238" y="930"/>
                    </a:cubicBezTo>
                    <a:cubicBezTo>
                      <a:pt x="550" y="930"/>
                      <a:pt x="616" y="1382"/>
                      <a:pt x="870" y="1477"/>
                    </a:cubicBezTo>
                    <a:cubicBezTo>
                      <a:pt x="822" y="953"/>
                      <a:pt x="548" y="548"/>
                      <a:pt x="23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0" name="Google Shape;3900;p35"/>
              <p:cNvSpPr/>
              <p:nvPr/>
            </p:nvSpPr>
            <p:spPr>
              <a:xfrm>
                <a:off x="92515" y="2966007"/>
                <a:ext cx="21082" cy="30455"/>
              </a:xfrm>
              <a:custGeom>
                <a:avLst/>
                <a:gdLst/>
                <a:ahLst/>
                <a:cxnLst/>
                <a:rect l="l" t="t" r="r" b="b"/>
                <a:pathLst>
                  <a:path w="668" h="965" extrusionOk="0">
                    <a:moveTo>
                      <a:pt x="465" y="0"/>
                    </a:moveTo>
                    <a:cubicBezTo>
                      <a:pt x="405" y="12"/>
                      <a:pt x="358" y="36"/>
                      <a:pt x="334" y="71"/>
                    </a:cubicBezTo>
                    <a:cubicBezTo>
                      <a:pt x="298" y="119"/>
                      <a:pt x="250" y="179"/>
                      <a:pt x="227" y="226"/>
                    </a:cubicBezTo>
                    <a:cubicBezTo>
                      <a:pt x="227" y="333"/>
                      <a:pt x="536" y="393"/>
                      <a:pt x="274" y="524"/>
                    </a:cubicBezTo>
                    <a:cubicBezTo>
                      <a:pt x="0" y="655"/>
                      <a:pt x="60" y="786"/>
                      <a:pt x="215" y="964"/>
                    </a:cubicBezTo>
                    <a:cubicBezTo>
                      <a:pt x="250" y="929"/>
                      <a:pt x="286" y="881"/>
                      <a:pt x="334" y="822"/>
                    </a:cubicBezTo>
                    <a:cubicBezTo>
                      <a:pt x="345" y="822"/>
                      <a:pt x="356" y="822"/>
                      <a:pt x="367" y="822"/>
                    </a:cubicBezTo>
                    <a:cubicBezTo>
                      <a:pt x="590" y="822"/>
                      <a:pt x="650" y="703"/>
                      <a:pt x="548" y="452"/>
                    </a:cubicBezTo>
                    <a:cubicBezTo>
                      <a:pt x="596" y="369"/>
                      <a:pt x="631" y="286"/>
                      <a:pt x="667" y="202"/>
                    </a:cubicBezTo>
                    <a:cubicBezTo>
                      <a:pt x="655" y="71"/>
                      <a:pt x="572" y="12"/>
                      <a:pt x="46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1" name="Google Shape;3901;p35"/>
              <p:cNvSpPr/>
              <p:nvPr/>
            </p:nvSpPr>
            <p:spPr>
              <a:xfrm>
                <a:off x="277262" y="3017101"/>
                <a:ext cx="21555" cy="18810"/>
              </a:xfrm>
              <a:custGeom>
                <a:avLst/>
                <a:gdLst/>
                <a:ahLst/>
                <a:cxnLst/>
                <a:rect l="l" t="t" r="r" b="b"/>
                <a:pathLst>
                  <a:path w="683" h="596" extrusionOk="0">
                    <a:moveTo>
                      <a:pt x="308" y="0"/>
                    </a:moveTo>
                    <a:cubicBezTo>
                      <a:pt x="195" y="0"/>
                      <a:pt x="98" y="68"/>
                      <a:pt x="40" y="262"/>
                    </a:cubicBezTo>
                    <a:cubicBezTo>
                      <a:pt x="1" y="403"/>
                      <a:pt x="23" y="442"/>
                      <a:pt x="70" y="442"/>
                    </a:cubicBezTo>
                    <a:cubicBezTo>
                      <a:pt x="130" y="442"/>
                      <a:pt x="230" y="378"/>
                      <a:pt x="293" y="378"/>
                    </a:cubicBezTo>
                    <a:cubicBezTo>
                      <a:pt x="331" y="378"/>
                      <a:pt x="356" y="401"/>
                      <a:pt x="350" y="477"/>
                    </a:cubicBezTo>
                    <a:cubicBezTo>
                      <a:pt x="338" y="524"/>
                      <a:pt x="350" y="560"/>
                      <a:pt x="373" y="596"/>
                    </a:cubicBezTo>
                    <a:lnTo>
                      <a:pt x="445" y="596"/>
                    </a:lnTo>
                    <a:cubicBezTo>
                      <a:pt x="611" y="477"/>
                      <a:pt x="683" y="334"/>
                      <a:pt x="611" y="107"/>
                    </a:cubicBezTo>
                    <a:cubicBezTo>
                      <a:pt x="508" y="48"/>
                      <a:pt x="403" y="0"/>
                      <a:pt x="30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2" name="Google Shape;3902;p35"/>
              <p:cNvSpPr/>
              <p:nvPr/>
            </p:nvSpPr>
            <p:spPr>
              <a:xfrm>
                <a:off x="54549" y="3006560"/>
                <a:ext cx="18463" cy="21966"/>
              </a:xfrm>
              <a:custGeom>
                <a:avLst/>
                <a:gdLst/>
                <a:ahLst/>
                <a:cxnLst/>
                <a:rect l="l" t="t" r="r" b="b"/>
                <a:pathLst>
                  <a:path w="585" h="696" extrusionOk="0">
                    <a:moveTo>
                      <a:pt x="322" y="1"/>
                    </a:moveTo>
                    <a:cubicBezTo>
                      <a:pt x="144" y="96"/>
                      <a:pt x="72" y="299"/>
                      <a:pt x="1" y="489"/>
                    </a:cubicBezTo>
                    <a:cubicBezTo>
                      <a:pt x="127" y="616"/>
                      <a:pt x="282" y="695"/>
                      <a:pt x="465" y="695"/>
                    </a:cubicBezTo>
                    <a:cubicBezTo>
                      <a:pt x="488" y="695"/>
                      <a:pt x="512" y="694"/>
                      <a:pt x="537" y="691"/>
                    </a:cubicBezTo>
                    <a:cubicBezTo>
                      <a:pt x="560" y="632"/>
                      <a:pt x="584" y="572"/>
                      <a:pt x="572" y="537"/>
                    </a:cubicBezTo>
                    <a:cubicBezTo>
                      <a:pt x="537" y="322"/>
                      <a:pt x="501" y="120"/>
                      <a:pt x="32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3" name="Google Shape;3903;p35"/>
              <p:cNvSpPr/>
              <p:nvPr/>
            </p:nvSpPr>
            <p:spPr>
              <a:xfrm>
                <a:off x="64711" y="3000564"/>
                <a:ext cx="19567" cy="23702"/>
              </a:xfrm>
              <a:custGeom>
                <a:avLst/>
                <a:gdLst/>
                <a:ahLst/>
                <a:cxnLst/>
                <a:rect l="l" t="t" r="r" b="b"/>
                <a:pathLst>
                  <a:path w="620" h="751" extrusionOk="0">
                    <a:moveTo>
                      <a:pt x="143" y="0"/>
                    </a:moveTo>
                    <a:cubicBezTo>
                      <a:pt x="96" y="48"/>
                      <a:pt x="48" y="108"/>
                      <a:pt x="0" y="167"/>
                    </a:cubicBezTo>
                    <a:cubicBezTo>
                      <a:pt x="48" y="381"/>
                      <a:pt x="60" y="584"/>
                      <a:pt x="215" y="750"/>
                    </a:cubicBezTo>
                    <a:cubicBezTo>
                      <a:pt x="238" y="750"/>
                      <a:pt x="262" y="739"/>
                      <a:pt x="286" y="739"/>
                    </a:cubicBezTo>
                    <a:cubicBezTo>
                      <a:pt x="393" y="667"/>
                      <a:pt x="512" y="620"/>
                      <a:pt x="584" y="500"/>
                    </a:cubicBezTo>
                    <a:cubicBezTo>
                      <a:pt x="619" y="405"/>
                      <a:pt x="619" y="334"/>
                      <a:pt x="560" y="262"/>
                    </a:cubicBezTo>
                    <a:cubicBezTo>
                      <a:pt x="543" y="264"/>
                      <a:pt x="526" y="265"/>
                      <a:pt x="510" y="265"/>
                    </a:cubicBezTo>
                    <a:cubicBezTo>
                      <a:pt x="337" y="265"/>
                      <a:pt x="230" y="153"/>
                      <a:pt x="14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4" name="Google Shape;3904;p35"/>
              <p:cNvSpPr/>
              <p:nvPr/>
            </p:nvSpPr>
            <p:spPr>
              <a:xfrm>
                <a:off x="105675" y="2953415"/>
                <a:ext cx="18810" cy="19757"/>
              </a:xfrm>
              <a:custGeom>
                <a:avLst/>
                <a:gdLst/>
                <a:ahLst/>
                <a:cxnLst/>
                <a:rect l="l" t="t" r="r" b="b"/>
                <a:pathLst>
                  <a:path w="596" h="626" extrusionOk="0">
                    <a:moveTo>
                      <a:pt x="446" y="1"/>
                    </a:moveTo>
                    <a:cubicBezTo>
                      <a:pt x="394" y="1"/>
                      <a:pt x="364" y="51"/>
                      <a:pt x="333" y="101"/>
                    </a:cubicBezTo>
                    <a:cubicBezTo>
                      <a:pt x="250" y="268"/>
                      <a:pt x="12" y="232"/>
                      <a:pt x="0" y="459"/>
                    </a:cubicBezTo>
                    <a:cubicBezTo>
                      <a:pt x="72" y="518"/>
                      <a:pt x="167" y="566"/>
                      <a:pt x="250" y="625"/>
                    </a:cubicBezTo>
                    <a:cubicBezTo>
                      <a:pt x="333" y="578"/>
                      <a:pt x="381" y="530"/>
                      <a:pt x="476" y="482"/>
                    </a:cubicBezTo>
                    <a:cubicBezTo>
                      <a:pt x="498" y="499"/>
                      <a:pt x="515" y="508"/>
                      <a:pt x="532" y="508"/>
                    </a:cubicBezTo>
                    <a:cubicBezTo>
                      <a:pt x="551" y="508"/>
                      <a:pt x="570" y="496"/>
                      <a:pt x="595" y="470"/>
                    </a:cubicBezTo>
                    <a:lnTo>
                      <a:pt x="595" y="351"/>
                    </a:lnTo>
                    <a:cubicBezTo>
                      <a:pt x="548" y="256"/>
                      <a:pt x="524" y="125"/>
                      <a:pt x="476" y="6"/>
                    </a:cubicBezTo>
                    <a:cubicBezTo>
                      <a:pt x="465" y="2"/>
                      <a:pt x="455" y="1"/>
                      <a:pt x="44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5" name="Google Shape;3905;p35"/>
              <p:cNvSpPr/>
              <p:nvPr/>
            </p:nvSpPr>
            <p:spPr>
              <a:xfrm>
                <a:off x="176683" y="2915638"/>
                <a:ext cx="17674" cy="13287"/>
              </a:xfrm>
              <a:custGeom>
                <a:avLst/>
                <a:gdLst/>
                <a:ahLst/>
                <a:cxnLst/>
                <a:rect l="l" t="t" r="r" b="b"/>
                <a:pathLst>
                  <a:path w="560" h="421" extrusionOk="0">
                    <a:moveTo>
                      <a:pt x="560" y="1"/>
                    </a:moveTo>
                    <a:cubicBezTo>
                      <a:pt x="465" y="1"/>
                      <a:pt x="334" y="12"/>
                      <a:pt x="227" y="36"/>
                    </a:cubicBezTo>
                    <a:cubicBezTo>
                      <a:pt x="131" y="120"/>
                      <a:pt x="36" y="167"/>
                      <a:pt x="0" y="286"/>
                    </a:cubicBezTo>
                    <a:cubicBezTo>
                      <a:pt x="50" y="403"/>
                      <a:pt x="130" y="421"/>
                      <a:pt x="213" y="421"/>
                    </a:cubicBezTo>
                    <a:cubicBezTo>
                      <a:pt x="249" y="421"/>
                      <a:pt x="286" y="417"/>
                      <a:pt x="322" y="417"/>
                    </a:cubicBezTo>
                    <a:cubicBezTo>
                      <a:pt x="405" y="274"/>
                      <a:pt x="489" y="143"/>
                      <a:pt x="56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6" name="Google Shape;3906;p35"/>
              <p:cNvSpPr/>
              <p:nvPr/>
            </p:nvSpPr>
            <p:spPr>
              <a:xfrm>
                <a:off x="60956" y="3000185"/>
                <a:ext cx="54504" cy="86506"/>
              </a:xfrm>
              <a:custGeom>
                <a:avLst/>
                <a:gdLst/>
                <a:ahLst/>
                <a:cxnLst/>
                <a:rect l="l" t="t" r="r" b="b"/>
                <a:pathLst>
                  <a:path w="1727" h="2741" extrusionOk="0">
                    <a:moveTo>
                      <a:pt x="1239" y="0"/>
                    </a:moveTo>
                    <a:cubicBezTo>
                      <a:pt x="1151" y="218"/>
                      <a:pt x="1026" y="309"/>
                      <a:pt x="867" y="309"/>
                    </a:cubicBezTo>
                    <a:cubicBezTo>
                      <a:pt x="809" y="309"/>
                      <a:pt x="746" y="297"/>
                      <a:pt x="679" y="274"/>
                    </a:cubicBezTo>
                    <a:cubicBezTo>
                      <a:pt x="655" y="358"/>
                      <a:pt x="655" y="441"/>
                      <a:pt x="655" y="524"/>
                    </a:cubicBezTo>
                    <a:cubicBezTo>
                      <a:pt x="560" y="608"/>
                      <a:pt x="405" y="643"/>
                      <a:pt x="334" y="774"/>
                    </a:cubicBezTo>
                    <a:lnTo>
                      <a:pt x="334" y="893"/>
                    </a:lnTo>
                    <a:cubicBezTo>
                      <a:pt x="500" y="1167"/>
                      <a:pt x="655" y="1441"/>
                      <a:pt x="203" y="1548"/>
                    </a:cubicBezTo>
                    <a:cubicBezTo>
                      <a:pt x="119" y="1584"/>
                      <a:pt x="48" y="1644"/>
                      <a:pt x="96" y="1727"/>
                    </a:cubicBezTo>
                    <a:cubicBezTo>
                      <a:pt x="274" y="2072"/>
                      <a:pt x="0" y="2370"/>
                      <a:pt x="24" y="2679"/>
                    </a:cubicBezTo>
                    <a:cubicBezTo>
                      <a:pt x="82" y="2722"/>
                      <a:pt x="135" y="2741"/>
                      <a:pt x="185" y="2741"/>
                    </a:cubicBezTo>
                    <a:cubicBezTo>
                      <a:pt x="287" y="2741"/>
                      <a:pt x="372" y="2661"/>
                      <a:pt x="453" y="2548"/>
                    </a:cubicBezTo>
                    <a:cubicBezTo>
                      <a:pt x="496" y="2495"/>
                      <a:pt x="539" y="2474"/>
                      <a:pt x="583" y="2474"/>
                    </a:cubicBezTo>
                    <a:cubicBezTo>
                      <a:pt x="719" y="2474"/>
                      <a:pt x="859" y="2672"/>
                      <a:pt x="999" y="2672"/>
                    </a:cubicBezTo>
                    <a:cubicBezTo>
                      <a:pt x="1063" y="2672"/>
                      <a:pt x="1127" y="2632"/>
                      <a:pt x="1191" y="2513"/>
                    </a:cubicBezTo>
                    <a:cubicBezTo>
                      <a:pt x="1036" y="2429"/>
                      <a:pt x="810" y="2513"/>
                      <a:pt x="738" y="2275"/>
                    </a:cubicBezTo>
                    <a:cubicBezTo>
                      <a:pt x="643" y="1977"/>
                      <a:pt x="1000" y="2156"/>
                      <a:pt x="1012" y="1953"/>
                    </a:cubicBezTo>
                    <a:cubicBezTo>
                      <a:pt x="1036" y="1846"/>
                      <a:pt x="1096" y="1763"/>
                      <a:pt x="1119" y="1667"/>
                    </a:cubicBezTo>
                    <a:cubicBezTo>
                      <a:pt x="1119" y="1548"/>
                      <a:pt x="1060" y="1477"/>
                      <a:pt x="1000" y="1405"/>
                    </a:cubicBezTo>
                    <a:lnTo>
                      <a:pt x="1000" y="1286"/>
                    </a:lnTo>
                    <a:cubicBezTo>
                      <a:pt x="1053" y="1128"/>
                      <a:pt x="1116" y="1007"/>
                      <a:pt x="1271" y="1007"/>
                    </a:cubicBezTo>
                    <a:cubicBezTo>
                      <a:pt x="1290" y="1007"/>
                      <a:pt x="1311" y="1009"/>
                      <a:pt x="1334" y="1013"/>
                    </a:cubicBezTo>
                    <a:cubicBezTo>
                      <a:pt x="1405" y="977"/>
                      <a:pt x="1477" y="941"/>
                      <a:pt x="1548" y="893"/>
                    </a:cubicBezTo>
                    <a:cubicBezTo>
                      <a:pt x="1727" y="739"/>
                      <a:pt x="1596" y="560"/>
                      <a:pt x="1572" y="381"/>
                    </a:cubicBezTo>
                    <a:cubicBezTo>
                      <a:pt x="1465" y="262"/>
                      <a:pt x="1346" y="120"/>
                      <a:pt x="123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7" name="Google Shape;3907;p35"/>
              <p:cNvSpPr/>
              <p:nvPr/>
            </p:nvSpPr>
            <p:spPr>
              <a:xfrm>
                <a:off x="122938" y="3040770"/>
                <a:ext cx="65424" cy="47372"/>
              </a:xfrm>
              <a:custGeom>
                <a:avLst/>
                <a:gdLst/>
                <a:ahLst/>
                <a:cxnLst/>
                <a:rect l="l" t="t" r="r" b="b"/>
                <a:pathLst>
                  <a:path w="2073" h="1501" extrusionOk="0">
                    <a:moveTo>
                      <a:pt x="1596" y="0"/>
                    </a:moveTo>
                    <a:cubicBezTo>
                      <a:pt x="1406" y="0"/>
                      <a:pt x="1406" y="108"/>
                      <a:pt x="1477" y="250"/>
                    </a:cubicBezTo>
                    <a:cubicBezTo>
                      <a:pt x="1370" y="477"/>
                      <a:pt x="1191" y="500"/>
                      <a:pt x="989" y="560"/>
                    </a:cubicBezTo>
                    <a:cubicBezTo>
                      <a:pt x="938" y="575"/>
                      <a:pt x="885" y="581"/>
                      <a:pt x="831" y="581"/>
                    </a:cubicBezTo>
                    <a:cubicBezTo>
                      <a:pt x="691" y="581"/>
                      <a:pt x="545" y="543"/>
                      <a:pt x="404" y="543"/>
                    </a:cubicBezTo>
                    <a:cubicBezTo>
                      <a:pt x="260" y="543"/>
                      <a:pt x="122" y="582"/>
                      <a:pt x="1" y="739"/>
                    </a:cubicBezTo>
                    <a:cubicBezTo>
                      <a:pt x="81" y="831"/>
                      <a:pt x="161" y="853"/>
                      <a:pt x="243" y="853"/>
                    </a:cubicBezTo>
                    <a:cubicBezTo>
                      <a:pt x="319" y="853"/>
                      <a:pt x="397" y="834"/>
                      <a:pt x="477" y="834"/>
                    </a:cubicBezTo>
                    <a:cubicBezTo>
                      <a:pt x="486" y="833"/>
                      <a:pt x="494" y="833"/>
                      <a:pt x="503" y="833"/>
                    </a:cubicBezTo>
                    <a:cubicBezTo>
                      <a:pt x="675" y="833"/>
                      <a:pt x="743" y="950"/>
                      <a:pt x="584" y="1131"/>
                    </a:cubicBezTo>
                    <a:cubicBezTo>
                      <a:pt x="513" y="1215"/>
                      <a:pt x="453" y="1298"/>
                      <a:pt x="453" y="1429"/>
                    </a:cubicBezTo>
                    <a:cubicBezTo>
                      <a:pt x="453" y="1453"/>
                      <a:pt x="465" y="1477"/>
                      <a:pt x="477" y="1501"/>
                    </a:cubicBezTo>
                    <a:cubicBezTo>
                      <a:pt x="691" y="1501"/>
                      <a:pt x="882" y="1441"/>
                      <a:pt x="1037" y="1251"/>
                    </a:cubicBezTo>
                    <a:cubicBezTo>
                      <a:pt x="1180" y="1060"/>
                      <a:pt x="1465" y="1120"/>
                      <a:pt x="1584" y="858"/>
                    </a:cubicBezTo>
                    <a:lnTo>
                      <a:pt x="1703" y="858"/>
                    </a:lnTo>
                    <a:cubicBezTo>
                      <a:pt x="1811" y="727"/>
                      <a:pt x="1930" y="608"/>
                      <a:pt x="2037" y="500"/>
                    </a:cubicBezTo>
                    <a:cubicBezTo>
                      <a:pt x="2072" y="131"/>
                      <a:pt x="1715" y="191"/>
                      <a:pt x="159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8" name="Google Shape;3908;p35"/>
              <p:cNvSpPr/>
              <p:nvPr/>
            </p:nvSpPr>
            <p:spPr>
              <a:xfrm>
                <a:off x="201110" y="2972760"/>
                <a:ext cx="47372" cy="41880"/>
              </a:xfrm>
              <a:custGeom>
                <a:avLst/>
                <a:gdLst/>
                <a:ahLst/>
                <a:cxnLst/>
                <a:rect l="l" t="t" r="r" b="b"/>
                <a:pathLst>
                  <a:path w="1501" h="1327" extrusionOk="0">
                    <a:moveTo>
                      <a:pt x="655" y="0"/>
                    </a:moveTo>
                    <a:cubicBezTo>
                      <a:pt x="369" y="60"/>
                      <a:pt x="119" y="179"/>
                      <a:pt x="0" y="500"/>
                    </a:cubicBezTo>
                    <a:cubicBezTo>
                      <a:pt x="64" y="737"/>
                      <a:pt x="134" y="966"/>
                      <a:pt x="328" y="966"/>
                    </a:cubicBezTo>
                    <a:cubicBezTo>
                      <a:pt x="389" y="966"/>
                      <a:pt x="461" y="944"/>
                      <a:pt x="548" y="893"/>
                    </a:cubicBezTo>
                    <a:cubicBezTo>
                      <a:pt x="574" y="860"/>
                      <a:pt x="594" y="835"/>
                      <a:pt x="613" y="835"/>
                    </a:cubicBezTo>
                    <a:cubicBezTo>
                      <a:pt x="629" y="835"/>
                      <a:pt x="646" y="851"/>
                      <a:pt x="667" y="893"/>
                    </a:cubicBezTo>
                    <a:cubicBezTo>
                      <a:pt x="760" y="1184"/>
                      <a:pt x="822" y="1327"/>
                      <a:pt x="928" y="1327"/>
                    </a:cubicBezTo>
                    <a:cubicBezTo>
                      <a:pt x="1040" y="1327"/>
                      <a:pt x="1202" y="1169"/>
                      <a:pt x="1500" y="858"/>
                    </a:cubicBezTo>
                    <a:cubicBezTo>
                      <a:pt x="1274" y="774"/>
                      <a:pt x="1036" y="715"/>
                      <a:pt x="1000" y="381"/>
                    </a:cubicBezTo>
                    <a:cubicBezTo>
                      <a:pt x="1024" y="84"/>
                      <a:pt x="834" y="60"/>
                      <a:pt x="65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9" name="Google Shape;3909;p35"/>
              <p:cNvSpPr/>
              <p:nvPr/>
            </p:nvSpPr>
            <p:spPr>
              <a:xfrm>
                <a:off x="134204" y="3138162"/>
                <a:ext cx="53021" cy="30014"/>
              </a:xfrm>
              <a:custGeom>
                <a:avLst/>
                <a:gdLst/>
                <a:ahLst/>
                <a:cxnLst/>
                <a:rect l="l" t="t" r="r" b="b"/>
                <a:pathLst>
                  <a:path w="1680" h="951" extrusionOk="0">
                    <a:moveTo>
                      <a:pt x="1355" y="1"/>
                    </a:moveTo>
                    <a:cubicBezTo>
                      <a:pt x="841" y="1"/>
                      <a:pt x="265" y="380"/>
                      <a:pt x="1" y="927"/>
                    </a:cubicBezTo>
                    <a:cubicBezTo>
                      <a:pt x="72" y="927"/>
                      <a:pt x="156" y="951"/>
                      <a:pt x="227" y="951"/>
                    </a:cubicBezTo>
                    <a:cubicBezTo>
                      <a:pt x="547" y="873"/>
                      <a:pt x="795" y="551"/>
                      <a:pt x="1142" y="551"/>
                    </a:cubicBezTo>
                    <a:cubicBezTo>
                      <a:pt x="1170" y="551"/>
                      <a:pt x="1198" y="553"/>
                      <a:pt x="1227" y="558"/>
                    </a:cubicBezTo>
                    <a:cubicBezTo>
                      <a:pt x="1239" y="236"/>
                      <a:pt x="1596" y="296"/>
                      <a:pt x="1680" y="58"/>
                    </a:cubicBezTo>
                    <a:cubicBezTo>
                      <a:pt x="1577" y="19"/>
                      <a:pt x="1468" y="1"/>
                      <a:pt x="135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0" name="Google Shape;3910;p35"/>
              <p:cNvSpPr/>
              <p:nvPr/>
            </p:nvSpPr>
            <p:spPr>
              <a:xfrm>
                <a:off x="154497" y="3004446"/>
                <a:ext cx="37998" cy="32507"/>
              </a:xfrm>
              <a:custGeom>
                <a:avLst/>
                <a:gdLst/>
                <a:ahLst/>
                <a:cxnLst/>
                <a:rect l="l" t="t" r="r" b="b"/>
                <a:pathLst>
                  <a:path w="1204" h="1030" extrusionOk="0">
                    <a:moveTo>
                      <a:pt x="1026" y="1"/>
                    </a:moveTo>
                    <a:cubicBezTo>
                      <a:pt x="801" y="1"/>
                      <a:pt x="571" y="79"/>
                      <a:pt x="358" y="139"/>
                    </a:cubicBezTo>
                    <a:cubicBezTo>
                      <a:pt x="275" y="258"/>
                      <a:pt x="132" y="282"/>
                      <a:pt x="49" y="377"/>
                    </a:cubicBezTo>
                    <a:cubicBezTo>
                      <a:pt x="37" y="377"/>
                      <a:pt x="37" y="389"/>
                      <a:pt x="13" y="425"/>
                    </a:cubicBezTo>
                    <a:cubicBezTo>
                      <a:pt x="1" y="449"/>
                      <a:pt x="13" y="485"/>
                      <a:pt x="49" y="508"/>
                    </a:cubicBezTo>
                    <a:cubicBezTo>
                      <a:pt x="310" y="568"/>
                      <a:pt x="180" y="854"/>
                      <a:pt x="251" y="1020"/>
                    </a:cubicBezTo>
                    <a:cubicBezTo>
                      <a:pt x="274" y="1027"/>
                      <a:pt x="294" y="1030"/>
                      <a:pt x="311" y="1030"/>
                    </a:cubicBezTo>
                    <a:cubicBezTo>
                      <a:pt x="452" y="1030"/>
                      <a:pt x="403" y="833"/>
                      <a:pt x="477" y="758"/>
                    </a:cubicBezTo>
                    <a:cubicBezTo>
                      <a:pt x="691" y="568"/>
                      <a:pt x="1108" y="723"/>
                      <a:pt x="1144" y="258"/>
                    </a:cubicBezTo>
                    <a:cubicBezTo>
                      <a:pt x="1203" y="163"/>
                      <a:pt x="1203" y="92"/>
                      <a:pt x="1144" y="8"/>
                    </a:cubicBezTo>
                    <a:cubicBezTo>
                      <a:pt x="1105" y="3"/>
                      <a:pt x="1065" y="1"/>
                      <a:pt x="102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1" name="Google Shape;3911;p35"/>
              <p:cNvSpPr/>
              <p:nvPr/>
            </p:nvSpPr>
            <p:spPr>
              <a:xfrm>
                <a:off x="221781" y="2962693"/>
                <a:ext cx="37904" cy="27394"/>
              </a:xfrm>
              <a:custGeom>
                <a:avLst/>
                <a:gdLst/>
                <a:ahLst/>
                <a:cxnLst/>
                <a:rect l="l" t="t" r="r" b="b"/>
                <a:pathLst>
                  <a:path w="1201" h="868" extrusionOk="0">
                    <a:moveTo>
                      <a:pt x="170" y="1"/>
                    </a:moveTo>
                    <a:cubicBezTo>
                      <a:pt x="149" y="1"/>
                      <a:pt x="131" y="16"/>
                      <a:pt x="119" y="45"/>
                    </a:cubicBezTo>
                    <a:cubicBezTo>
                      <a:pt x="72" y="129"/>
                      <a:pt x="48" y="212"/>
                      <a:pt x="0" y="296"/>
                    </a:cubicBezTo>
                    <a:cubicBezTo>
                      <a:pt x="119" y="426"/>
                      <a:pt x="226" y="557"/>
                      <a:pt x="345" y="688"/>
                    </a:cubicBezTo>
                    <a:cubicBezTo>
                      <a:pt x="395" y="638"/>
                      <a:pt x="437" y="619"/>
                      <a:pt x="473" y="619"/>
                    </a:cubicBezTo>
                    <a:cubicBezTo>
                      <a:pt x="592" y="619"/>
                      <a:pt x="653" y="830"/>
                      <a:pt x="762" y="867"/>
                    </a:cubicBezTo>
                    <a:cubicBezTo>
                      <a:pt x="1201" y="155"/>
                      <a:pt x="842" y="68"/>
                      <a:pt x="401" y="68"/>
                    </a:cubicBezTo>
                    <a:cubicBezTo>
                      <a:pt x="363" y="68"/>
                      <a:pt x="325" y="68"/>
                      <a:pt x="286" y="69"/>
                    </a:cubicBezTo>
                    <a:cubicBezTo>
                      <a:pt x="262" y="69"/>
                      <a:pt x="250" y="57"/>
                      <a:pt x="238" y="45"/>
                    </a:cubicBezTo>
                    <a:cubicBezTo>
                      <a:pt x="214" y="16"/>
                      <a:pt x="191" y="1"/>
                      <a:pt x="17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2" name="Google Shape;3912;p35"/>
              <p:cNvSpPr/>
              <p:nvPr/>
            </p:nvSpPr>
            <p:spPr>
              <a:xfrm>
                <a:off x="127451" y="3086405"/>
                <a:ext cx="24838" cy="36673"/>
              </a:xfrm>
              <a:custGeom>
                <a:avLst/>
                <a:gdLst/>
                <a:ahLst/>
                <a:cxnLst/>
                <a:rect l="l" t="t" r="r" b="b"/>
                <a:pathLst>
                  <a:path w="787" h="1162" extrusionOk="0">
                    <a:moveTo>
                      <a:pt x="227" y="1"/>
                    </a:moveTo>
                    <a:cubicBezTo>
                      <a:pt x="191" y="1"/>
                      <a:pt x="155" y="19"/>
                      <a:pt x="120" y="55"/>
                    </a:cubicBezTo>
                    <a:cubicBezTo>
                      <a:pt x="84" y="340"/>
                      <a:pt x="36" y="638"/>
                      <a:pt x="13" y="924"/>
                    </a:cubicBezTo>
                    <a:cubicBezTo>
                      <a:pt x="1" y="1019"/>
                      <a:pt x="36" y="1126"/>
                      <a:pt x="144" y="1162"/>
                    </a:cubicBezTo>
                    <a:cubicBezTo>
                      <a:pt x="191" y="1162"/>
                      <a:pt x="251" y="1114"/>
                      <a:pt x="298" y="1102"/>
                    </a:cubicBezTo>
                    <a:cubicBezTo>
                      <a:pt x="155" y="745"/>
                      <a:pt x="786" y="424"/>
                      <a:pt x="334" y="55"/>
                    </a:cubicBezTo>
                    <a:cubicBezTo>
                      <a:pt x="298" y="19"/>
                      <a:pt x="263" y="1"/>
                      <a:pt x="22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3" name="Google Shape;3913;p35"/>
              <p:cNvSpPr/>
              <p:nvPr/>
            </p:nvSpPr>
            <p:spPr>
              <a:xfrm>
                <a:off x="42525" y="3080219"/>
                <a:ext cx="32349" cy="31592"/>
              </a:xfrm>
              <a:custGeom>
                <a:avLst/>
                <a:gdLst/>
                <a:ahLst/>
                <a:cxnLst/>
                <a:rect l="l" t="t" r="r" b="b"/>
                <a:pathLst>
                  <a:path w="1025" h="1001" extrusionOk="0">
                    <a:moveTo>
                      <a:pt x="1025" y="1"/>
                    </a:moveTo>
                    <a:lnTo>
                      <a:pt x="1025" y="1"/>
                    </a:lnTo>
                    <a:cubicBezTo>
                      <a:pt x="882" y="48"/>
                      <a:pt x="739" y="84"/>
                      <a:pt x="584" y="131"/>
                    </a:cubicBezTo>
                    <a:cubicBezTo>
                      <a:pt x="572" y="310"/>
                      <a:pt x="489" y="441"/>
                      <a:pt x="322" y="501"/>
                    </a:cubicBezTo>
                    <a:lnTo>
                      <a:pt x="1" y="1001"/>
                    </a:lnTo>
                    <a:cubicBezTo>
                      <a:pt x="525" y="905"/>
                      <a:pt x="870" y="596"/>
                      <a:pt x="102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4" name="Google Shape;3914;p35"/>
              <p:cNvSpPr/>
              <p:nvPr/>
            </p:nvSpPr>
            <p:spPr>
              <a:xfrm>
                <a:off x="187949" y="2988540"/>
                <a:ext cx="30455" cy="26700"/>
              </a:xfrm>
              <a:custGeom>
                <a:avLst/>
                <a:gdLst/>
                <a:ahLst/>
                <a:cxnLst/>
                <a:rect l="l" t="t" r="r" b="b"/>
                <a:pathLst>
                  <a:path w="965" h="846" extrusionOk="0">
                    <a:moveTo>
                      <a:pt x="417" y="0"/>
                    </a:moveTo>
                    <a:cubicBezTo>
                      <a:pt x="370" y="108"/>
                      <a:pt x="286" y="119"/>
                      <a:pt x="191" y="119"/>
                    </a:cubicBezTo>
                    <a:cubicBezTo>
                      <a:pt x="1" y="191"/>
                      <a:pt x="227" y="417"/>
                      <a:pt x="84" y="500"/>
                    </a:cubicBezTo>
                    <a:lnTo>
                      <a:pt x="84" y="762"/>
                    </a:lnTo>
                    <a:cubicBezTo>
                      <a:pt x="346" y="512"/>
                      <a:pt x="786" y="846"/>
                      <a:pt x="965" y="369"/>
                    </a:cubicBezTo>
                    <a:lnTo>
                      <a:pt x="965" y="369"/>
                    </a:lnTo>
                    <a:cubicBezTo>
                      <a:pt x="932" y="378"/>
                      <a:pt x="902" y="382"/>
                      <a:pt x="873" y="382"/>
                    </a:cubicBezTo>
                    <a:cubicBezTo>
                      <a:pt x="656" y="382"/>
                      <a:pt x="565" y="158"/>
                      <a:pt x="41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5" name="Google Shape;3915;p35"/>
              <p:cNvSpPr/>
              <p:nvPr/>
            </p:nvSpPr>
            <p:spPr>
              <a:xfrm>
                <a:off x="29775" y="3120425"/>
                <a:ext cx="33832" cy="23702"/>
              </a:xfrm>
              <a:custGeom>
                <a:avLst/>
                <a:gdLst/>
                <a:ahLst/>
                <a:cxnLst/>
                <a:rect l="l" t="t" r="r" b="b"/>
                <a:pathLst>
                  <a:path w="1072" h="751" extrusionOk="0">
                    <a:moveTo>
                      <a:pt x="393" y="0"/>
                    </a:moveTo>
                    <a:cubicBezTo>
                      <a:pt x="381" y="298"/>
                      <a:pt x="155" y="417"/>
                      <a:pt x="0" y="584"/>
                    </a:cubicBezTo>
                    <a:cubicBezTo>
                      <a:pt x="179" y="632"/>
                      <a:pt x="357" y="691"/>
                      <a:pt x="536" y="751"/>
                    </a:cubicBezTo>
                    <a:cubicBezTo>
                      <a:pt x="738" y="441"/>
                      <a:pt x="1072" y="108"/>
                      <a:pt x="39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6" name="Google Shape;3916;p35"/>
              <p:cNvSpPr/>
              <p:nvPr/>
            </p:nvSpPr>
            <p:spPr>
              <a:xfrm>
                <a:off x="94030" y="3080219"/>
                <a:ext cx="30077" cy="22187"/>
              </a:xfrm>
              <a:custGeom>
                <a:avLst/>
                <a:gdLst/>
                <a:ahLst/>
                <a:cxnLst/>
                <a:rect l="l" t="t" r="r" b="b"/>
                <a:pathLst>
                  <a:path w="953" h="703" extrusionOk="0">
                    <a:moveTo>
                      <a:pt x="607" y="1"/>
                    </a:moveTo>
                    <a:cubicBezTo>
                      <a:pt x="357" y="108"/>
                      <a:pt x="167" y="298"/>
                      <a:pt x="0" y="703"/>
                    </a:cubicBezTo>
                    <a:cubicBezTo>
                      <a:pt x="369" y="501"/>
                      <a:pt x="762" y="679"/>
                      <a:pt x="953" y="239"/>
                    </a:cubicBezTo>
                    <a:cubicBezTo>
                      <a:pt x="857" y="120"/>
                      <a:pt x="714" y="108"/>
                      <a:pt x="60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7" name="Google Shape;3917;p35"/>
              <p:cNvSpPr/>
              <p:nvPr/>
            </p:nvSpPr>
            <p:spPr>
              <a:xfrm>
                <a:off x="211240" y="2920183"/>
                <a:ext cx="25216" cy="43963"/>
              </a:xfrm>
              <a:custGeom>
                <a:avLst/>
                <a:gdLst/>
                <a:ahLst/>
                <a:cxnLst/>
                <a:rect l="l" t="t" r="r" b="b"/>
                <a:pathLst>
                  <a:path w="799" h="1393" extrusionOk="0">
                    <a:moveTo>
                      <a:pt x="226" y="0"/>
                    </a:moveTo>
                    <a:cubicBezTo>
                      <a:pt x="160" y="0"/>
                      <a:pt x="87" y="36"/>
                      <a:pt x="1" y="130"/>
                    </a:cubicBezTo>
                    <a:cubicBezTo>
                      <a:pt x="156" y="202"/>
                      <a:pt x="215" y="333"/>
                      <a:pt x="227" y="511"/>
                    </a:cubicBezTo>
                    <a:cubicBezTo>
                      <a:pt x="167" y="857"/>
                      <a:pt x="525" y="1047"/>
                      <a:pt x="453" y="1392"/>
                    </a:cubicBezTo>
                    <a:lnTo>
                      <a:pt x="572" y="1392"/>
                    </a:lnTo>
                    <a:cubicBezTo>
                      <a:pt x="798" y="1107"/>
                      <a:pt x="287" y="809"/>
                      <a:pt x="572" y="511"/>
                    </a:cubicBezTo>
                    <a:lnTo>
                      <a:pt x="572" y="261"/>
                    </a:lnTo>
                    <a:cubicBezTo>
                      <a:pt x="460" y="150"/>
                      <a:pt x="359" y="0"/>
                      <a:pt x="22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8" name="Google Shape;3918;p35"/>
              <p:cNvSpPr/>
              <p:nvPr/>
            </p:nvSpPr>
            <p:spPr>
              <a:xfrm>
                <a:off x="186813" y="3112914"/>
                <a:ext cx="24459" cy="27457"/>
              </a:xfrm>
              <a:custGeom>
                <a:avLst/>
                <a:gdLst/>
                <a:ahLst/>
                <a:cxnLst/>
                <a:rect l="l" t="t" r="r" b="b"/>
                <a:pathLst>
                  <a:path w="775" h="870" extrusionOk="0">
                    <a:moveTo>
                      <a:pt x="60" y="0"/>
                    </a:moveTo>
                    <a:lnTo>
                      <a:pt x="60" y="0"/>
                    </a:lnTo>
                    <a:cubicBezTo>
                      <a:pt x="477" y="358"/>
                      <a:pt x="60" y="596"/>
                      <a:pt x="1" y="870"/>
                    </a:cubicBezTo>
                    <a:cubicBezTo>
                      <a:pt x="299" y="715"/>
                      <a:pt x="632" y="619"/>
                      <a:pt x="775" y="227"/>
                    </a:cubicBezTo>
                    <a:lnTo>
                      <a:pt x="60"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9" name="Google Shape;3919;p35"/>
              <p:cNvSpPr/>
              <p:nvPr/>
            </p:nvSpPr>
            <p:spPr>
              <a:xfrm>
                <a:off x="256338" y="2958843"/>
                <a:ext cx="18431" cy="33485"/>
              </a:xfrm>
              <a:custGeom>
                <a:avLst/>
                <a:gdLst/>
                <a:ahLst/>
                <a:cxnLst/>
                <a:rect l="l" t="t" r="r" b="b"/>
                <a:pathLst>
                  <a:path w="584" h="1061" extrusionOk="0">
                    <a:moveTo>
                      <a:pt x="489" y="1"/>
                    </a:moveTo>
                    <a:lnTo>
                      <a:pt x="489" y="1"/>
                    </a:lnTo>
                    <a:cubicBezTo>
                      <a:pt x="84" y="298"/>
                      <a:pt x="167" y="679"/>
                      <a:pt x="1" y="1060"/>
                    </a:cubicBezTo>
                    <a:cubicBezTo>
                      <a:pt x="584" y="858"/>
                      <a:pt x="286" y="406"/>
                      <a:pt x="48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0" name="Google Shape;3920;p35"/>
              <p:cNvSpPr/>
              <p:nvPr/>
            </p:nvSpPr>
            <p:spPr>
              <a:xfrm>
                <a:off x="113565" y="3075422"/>
                <a:ext cx="27836" cy="12340"/>
              </a:xfrm>
              <a:custGeom>
                <a:avLst/>
                <a:gdLst/>
                <a:ahLst/>
                <a:cxnLst/>
                <a:rect l="l" t="t" r="r" b="b"/>
                <a:pathLst>
                  <a:path w="882" h="391" extrusionOk="0">
                    <a:moveTo>
                      <a:pt x="722" y="0"/>
                    </a:moveTo>
                    <a:cubicBezTo>
                      <a:pt x="481" y="0"/>
                      <a:pt x="244" y="129"/>
                      <a:pt x="0" y="129"/>
                    </a:cubicBezTo>
                    <a:cubicBezTo>
                      <a:pt x="60" y="295"/>
                      <a:pt x="167" y="391"/>
                      <a:pt x="334" y="391"/>
                    </a:cubicBezTo>
                    <a:cubicBezTo>
                      <a:pt x="369" y="331"/>
                      <a:pt x="405" y="301"/>
                      <a:pt x="441" y="301"/>
                    </a:cubicBezTo>
                    <a:cubicBezTo>
                      <a:pt x="476" y="301"/>
                      <a:pt x="512" y="331"/>
                      <a:pt x="548" y="391"/>
                    </a:cubicBezTo>
                    <a:lnTo>
                      <a:pt x="774" y="391"/>
                    </a:lnTo>
                    <a:cubicBezTo>
                      <a:pt x="810" y="272"/>
                      <a:pt x="845" y="129"/>
                      <a:pt x="881" y="22"/>
                    </a:cubicBezTo>
                    <a:cubicBezTo>
                      <a:pt x="828" y="7"/>
                      <a:pt x="775" y="0"/>
                      <a:pt x="72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1" name="Google Shape;3921;p35"/>
              <p:cNvSpPr/>
              <p:nvPr/>
            </p:nvSpPr>
            <p:spPr>
              <a:xfrm>
                <a:off x="186813" y="3024139"/>
                <a:ext cx="20325" cy="20041"/>
              </a:xfrm>
              <a:custGeom>
                <a:avLst/>
                <a:gdLst/>
                <a:ahLst/>
                <a:cxnLst/>
                <a:rect l="l" t="t" r="r" b="b"/>
                <a:pathLst>
                  <a:path w="644" h="635" extrusionOk="0">
                    <a:moveTo>
                      <a:pt x="489" y="1"/>
                    </a:moveTo>
                    <a:cubicBezTo>
                      <a:pt x="477" y="1"/>
                      <a:pt x="465" y="2"/>
                      <a:pt x="453" y="3"/>
                    </a:cubicBezTo>
                    <a:cubicBezTo>
                      <a:pt x="203" y="51"/>
                      <a:pt x="84" y="242"/>
                      <a:pt x="48" y="515"/>
                    </a:cubicBezTo>
                    <a:cubicBezTo>
                      <a:pt x="37" y="551"/>
                      <a:pt x="25" y="587"/>
                      <a:pt x="1" y="635"/>
                    </a:cubicBezTo>
                    <a:cubicBezTo>
                      <a:pt x="84" y="599"/>
                      <a:pt x="168" y="599"/>
                      <a:pt x="215" y="539"/>
                    </a:cubicBezTo>
                    <a:cubicBezTo>
                      <a:pt x="310" y="349"/>
                      <a:pt x="644" y="492"/>
                      <a:pt x="644" y="170"/>
                    </a:cubicBezTo>
                    <a:cubicBezTo>
                      <a:pt x="644" y="37"/>
                      <a:pt x="565" y="1"/>
                      <a:pt x="48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2" name="Google Shape;3922;p35"/>
              <p:cNvSpPr/>
              <p:nvPr/>
            </p:nvSpPr>
            <p:spPr>
              <a:xfrm>
                <a:off x="162387" y="3073749"/>
                <a:ext cx="19599" cy="20419"/>
              </a:xfrm>
              <a:custGeom>
                <a:avLst/>
                <a:gdLst/>
                <a:ahLst/>
                <a:cxnLst/>
                <a:rect l="l" t="t" r="r" b="b"/>
                <a:pathLst>
                  <a:path w="621" h="647" extrusionOk="0">
                    <a:moveTo>
                      <a:pt x="168" y="1"/>
                    </a:moveTo>
                    <a:cubicBezTo>
                      <a:pt x="81" y="1"/>
                      <a:pt x="58" y="62"/>
                      <a:pt x="1" y="206"/>
                    </a:cubicBezTo>
                    <a:cubicBezTo>
                      <a:pt x="108" y="456"/>
                      <a:pt x="394" y="396"/>
                      <a:pt x="513" y="646"/>
                    </a:cubicBezTo>
                    <a:cubicBezTo>
                      <a:pt x="620" y="384"/>
                      <a:pt x="513" y="229"/>
                      <a:pt x="453" y="75"/>
                    </a:cubicBezTo>
                    <a:cubicBezTo>
                      <a:pt x="312" y="27"/>
                      <a:pt x="226" y="1"/>
                      <a:pt x="16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3" name="Google Shape;3923;p35"/>
              <p:cNvSpPr/>
              <p:nvPr/>
            </p:nvSpPr>
            <p:spPr>
              <a:xfrm>
                <a:off x="106780" y="3012209"/>
                <a:ext cx="18841" cy="19094"/>
              </a:xfrm>
              <a:custGeom>
                <a:avLst/>
                <a:gdLst/>
                <a:ahLst/>
                <a:cxnLst/>
                <a:rect l="l" t="t" r="r" b="b"/>
                <a:pathLst>
                  <a:path w="597" h="605" extrusionOk="0">
                    <a:moveTo>
                      <a:pt x="120" y="0"/>
                    </a:moveTo>
                    <a:lnTo>
                      <a:pt x="120" y="0"/>
                    </a:lnTo>
                    <a:cubicBezTo>
                      <a:pt x="1" y="179"/>
                      <a:pt x="156" y="334"/>
                      <a:pt x="96" y="512"/>
                    </a:cubicBezTo>
                    <a:cubicBezTo>
                      <a:pt x="132" y="581"/>
                      <a:pt x="170" y="605"/>
                      <a:pt x="209" y="605"/>
                    </a:cubicBezTo>
                    <a:cubicBezTo>
                      <a:pt x="284" y="605"/>
                      <a:pt x="363" y="516"/>
                      <a:pt x="441" y="501"/>
                    </a:cubicBezTo>
                    <a:cubicBezTo>
                      <a:pt x="596" y="131"/>
                      <a:pt x="203" y="179"/>
                      <a:pt x="12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4" name="Google Shape;3924;p35"/>
              <p:cNvSpPr/>
              <p:nvPr/>
            </p:nvSpPr>
            <p:spPr>
              <a:xfrm>
                <a:off x="24505" y="3104204"/>
                <a:ext cx="16190" cy="13381"/>
              </a:xfrm>
              <a:custGeom>
                <a:avLst/>
                <a:gdLst/>
                <a:ahLst/>
                <a:cxnLst/>
                <a:rect l="l" t="t" r="r" b="b"/>
                <a:pathLst>
                  <a:path w="513" h="424" extrusionOk="0">
                    <a:moveTo>
                      <a:pt x="432" y="0"/>
                    </a:moveTo>
                    <a:cubicBezTo>
                      <a:pt x="419" y="0"/>
                      <a:pt x="403" y="5"/>
                      <a:pt x="381" y="14"/>
                    </a:cubicBezTo>
                    <a:cubicBezTo>
                      <a:pt x="274" y="74"/>
                      <a:pt x="0" y="74"/>
                      <a:pt x="60" y="324"/>
                    </a:cubicBezTo>
                    <a:cubicBezTo>
                      <a:pt x="72" y="400"/>
                      <a:pt x="99" y="424"/>
                      <a:pt x="133" y="424"/>
                    </a:cubicBezTo>
                    <a:cubicBezTo>
                      <a:pt x="189" y="424"/>
                      <a:pt x="265" y="362"/>
                      <a:pt x="329" y="362"/>
                    </a:cubicBezTo>
                    <a:cubicBezTo>
                      <a:pt x="343" y="362"/>
                      <a:pt x="357" y="365"/>
                      <a:pt x="369" y="372"/>
                    </a:cubicBezTo>
                    <a:cubicBezTo>
                      <a:pt x="417" y="324"/>
                      <a:pt x="441" y="276"/>
                      <a:pt x="489" y="253"/>
                    </a:cubicBezTo>
                    <a:cubicBezTo>
                      <a:pt x="447" y="170"/>
                      <a:pt x="512" y="0"/>
                      <a:pt x="43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5" name="Google Shape;3925;p35"/>
              <p:cNvSpPr/>
              <p:nvPr/>
            </p:nvSpPr>
            <p:spPr>
              <a:xfrm>
                <a:off x="155633" y="3067816"/>
                <a:ext cx="21082" cy="12435"/>
              </a:xfrm>
              <a:custGeom>
                <a:avLst/>
                <a:gdLst/>
                <a:ahLst/>
                <a:cxnLst/>
                <a:rect l="l" t="t" r="r" b="b"/>
                <a:pathLst>
                  <a:path w="668" h="394" extrusionOk="0">
                    <a:moveTo>
                      <a:pt x="548" y="1"/>
                    </a:moveTo>
                    <a:cubicBezTo>
                      <a:pt x="334" y="96"/>
                      <a:pt x="60" y="36"/>
                      <a:pt x="1" y="394"/>
                    </a:cubicBezTo>
                    <a:cubicBezTo>
                      <a:pt x="72" y="370"/>
                      <a:pt x="144" y="370"/>
                      <a:pt x="215" y="370"/>
                    </a:cubicBezTo>
                    <a:cubicBezTo>
                      <a:pt x="251" y="309"/>
                      <a:pt x="295" y="291"/>
                      <a:pt x="343" y="291"/>
                    </a:cubicBezTo>
                    <a:cubicBezTo>
                      <a:pt x="410" y="291"/>
                      <a:pt x="485" y="327"/>
                      <a:pt x="552" y="327"/>
                    </a:cubicBezTo>
                    <a:cubicBezTo>
                      <a:pt x="595" y="327"/>
                      <a:pt x="635" y="312"/>
                      <a:pt x="667" y="263"/>
                    </a:cubicBezTo>
                    <a:cubicBezTo>
                      <a:pt x="620" y="179"/>
                      <a:pt x="596" y="96"/>
                      <a:pt x="54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6" name="Google Shape;3926;p35"/>
              <p:cNvSpPr/>
              <p:nvPr/>
            </p:nvSpPr>
            <p:spPr>
              <a:xfrm>
                <a:off x="172927" y="3040392"/>
                <a:ext cx="22187" cy="15812"/>
              </a:xfrm>
              <a:custGeom>
                <a:avLst/>
                <a:gdLst/>
                <a:ahLst/>
                <a:cxnLst/>
                <a:rect l="l" t="t" r="r" b="b"/>
                <a:pathLst>
                  <a:path w="703" h="501" extrusionOk="0">
                    <a:moveTo>
                      <a:pt x="0" y="0"/>
                    </a:moveTo>
                    <a:lnTo>
                      <a:pt x="0" y="0"/>
                    </a:lnTo>
                    <a:cubicBezTo>
                      <a:pt x="143" y="155"/>
                      <a:pt x="298" y="334"/>
                      <a:pt x="441" y="501"/>
                    </a:cubicBezTo>
                    <a:cubicBezTo>
                      <a:pt x="548" y="489"/>
                      <a:pt x="703" y="489"/>
                      <a:pt x="679" y="370"/>
                    </a:cubicBezTo>
                    <a:cubicBezTo>
                      <a:pt x="679" y="274"/>
                      <a:pt x="536" y="203"/>
                      <a:pt x="441" y="131"/>
                    </a:cubicBezTo>
                    <a:lnTo>
                      <a:pt x="0"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7" name="Google Shape;3927;p35"/>
              <p:cNvSpPr/>
              <p:nvPr/>
            </p:nvSpPr>
            <p:spPr>
              <a:xfrm>
                <a:off x="156390" y="3027989"/>
                <a:ext cx="16948" cy="19567"/>
              </a:xfrm>
              <a:custGeom>
                <a:avLst/>
                <a:gdLst/>
                <a:ahLst/>
                <a:cxnLst/>
                <a:rect l="l" t="t" r="r" b="b"/>
                <a:pathLst>
                  <a:path w="537" h="620" extrusionOk="0">
                    <a:moveTo>
                      <a:pt x="417" y="1"/>
                    </a:moveTo>
                    <a:cubicBezTo>
                      <a:pt x="346" y="84"/>
                      <a:pt x="274" y="167"/>
                      <a:pt x="191" y="251"/>
                    </a:cubicBezTo>
                    <a:cubicBezTo>
                      <a:pt x="0" y="584"/>
                      <a:pt x="334" y="524"/>
                      <a:pt x="417" y="620"/>
                    </a:cubicBezTo>
                    <a:cubicBezTo>
                      <a:pt x="429" y="524"/>
                      <a:pt x="441" y="429"/>
                      <a:pt x="536" y="370"/>
                    </a:cubicBezTo>
                    <a:cubicBezTo>
                      <a:pt x="489" y="251"/>
                      <a:pt x="465" y="120"/>
                      <a:pt x="41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8" name="Google Shape;3928;p35"/>
              <p:cNvSpPr/>
              <p:nvPr/>
            </p:nvSpPr>
            <p:spPr>
              <a:xfrm>
                <a:off x="116184" y="3042632"/>
                <a:ext cx="15812" cy="13571"/>
              </a:xfrm>
              <a:custGeom>
                <a:avLst/>
                <a:gdLst/>
                <a:ahLst/>
                <a:cxnLst/>
                <a:rect l="l" t="t" r="r" b="b"/>
                <a:pathLst>
                  <a:path w="501" h="430" extrusionOk="0">
                    <a:moveTo>
                      <a:pt x="501" y="1"/>
                    </a:moveTo>
                    <a:lnTo>
                      <a:pt x="501" y="1"/>
                    </a:lnTo>
                    <a:cubicBezTo>
                      <a:pt x="322" y="49"/>
                      <a:pt x="143" y="120"/>
                      <a:pt x="0" y="430"/>
                    </a:cubicBezTo>
                    <a:lnTo>
                      <a:pt x="0" y="430"/>
                    </a:lnTo>
                    <a:cubicBezTo>
                      <a:pt x="298" y="346"/>
                      <a:pt x="441" y="227"/>
                      <a:pt x="50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9" name="Google Shape;3929;p35"/>
              <p:cNvSpPr/>
              <p:nvPr/>
            </p:nvSpPr>
            <p:spPr>
              <a:xfrm>
                <a:off x="139696" y="3027926"/>
                <a:ext cx="12592" cy="9689"/>
              </a:xfrm>
              <a:custGeom>
                <a:avLst/>
                <a:gdLst/>
                <a:ahLst/>
                <a:cxnLst/>
                <a:rect l="l" t="t" r="r" b="b"/>
                <a:pathLst>
                  <a:path w="399" h="307" extrusionOk="0">
                    <a:moveTo>
                      <a:pt x="254" y="0"/>
                    </a:moveTo>
                    <a:cubicBezTo>
                      <a:pt x="208" y="0"/>
                      <a:pt x="159" y="14"/>
                      <a:pt x="113" y="14"/>
                    </a:cubicBezTo>
                    <a:cubicBezTo>
                      <a:pt x="92" y="14"/>
                      <a:pt x="72" y="11"/>
                      <a:pt x="53" y="3"/>
                    </a:cubicBezTo>
                    <a:lnTo>
                      <a:pt x="53" y="3"/>
                    </a:lnTo>
                    <a:cubicBezTo>
                      <a:pt x="86" y="111"/>
                      <a:pt x="0" y="307"/>
                      <a:pt x="153" y="307"/>
                    </a:cubicBezTo>
                    <a:cubicBezTo>
                      <a:pt x="169" y="307"/>
                      <a:pt x="187" y="305"/>
                      <a:pt x="208" y="300"/>
                    </a:cubicBezTo>
                    <a:cubicBezTo>
                      <a:pt x="279" y="288"/>
                      <a:pt x="398" y="134"/>
                      <a:pt x="387" y="98"/>
                    </a:cubicBezTo>
                    <a:cubicBezTo>
                      <a:pt x="355" y="19"/>
                      <a:pt x="307" y="0"/>
                      <a:pt x="25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0" name="Google Shape;3930;p35"/>
              <p:cNvSpPr/>
              <p:nvPr/>
            </p:nvSpPr>
            <p:spPr>
              <a:xfrm>
                <a:off x="211240" y="3018584"/>
                <a:ext cx="9436" cy="12435"/>
              </a:xfrm>
              <a:custGeom>
                <a:avLst/>
                <a:gdLst/>
                <a:ahLst/>
                <a:cxnLst/>
                <a:rect l="l" t="t" r="r" b="b"/>
                <a:pathLst>
                  <a:path w="299" h="394" extrusionOk="0">
                    <a:moveTo>
                      <a:pt x="48" y="1"/>
                    </a:moveTo>
                    <a:cubicBezTo>
                      <a:pt x="1" y="227"/>
                      <a:pt x="60" y="346"/>
                      <a:pt x="203" y="394"/>
                    </a:cubicBezTo>
                    <a:cubicBezTo>
                      <a:pt x="227" y="394"/>
                      <a:pt x="298" y="334"/>
                      <a:pt x="298" y="299"/>
                    </a:cubicBezTo>
                    <a:cubicBezTo>
                      <a:pt x="298" y="132"/>
                      <a:pt x="203" y="49"/>
                      <a:pt x="4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1" name="Google Shape;3931;p35"/>
              <p:cNvSpPr/>
              <p:nvPr/>
            </p:nvSpPr>
            <p:spPr>
              <a:xfrm>
                <a:off x="176683" y="3056171"/>
                <a:ext cx="10162" cy="11677"/>
              </a:xfrm>
              <a:custGeom>
                <a:avLst/>
                <a:gdLst/>
                <a:ahLst/>
                <a:cxnLst/>
                <a:rect l="l" t="t" r="r" b="b"/>
                <a:pathLst>
                  <a:path w="322" h="370" extrusionOk="0">
                    <a:moveTo>
                      <a:pt x="322" y="1"/>
                    </a:moveTo>
                    <a:lnTo>
                      <a:pt x="322" y="1"/>
                    </a:lnTo>
                    <a:cubicBezTo>
                      <a:pt x="119" y="12"/>
                      <a:pt x="0" y="120"/>
                      <a:pt x="0" y="370"/>
                    </a:cubicBezTo>
                    <a:cubicBezTo>
                      <a:pt x="227" y="370"/>
                      <a:pt x="310" y="227"/>
                      <a:pt x="32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2" name="Google Shape;3932;p35"/>
              <p:cNvSpPr/>
              <p:nvPr/>
            </p:nvSpPr>
            <p:spPr>
              <a:xfrm>
                <a:off x="238318" y="2946503"/>
                <a:ext cx="10068" cy="9815"/>
              </a:xfrm>
              <a:custGeom>
                <a:avLst/>
                <a:gdLst/>
                <a:ahLst/>
                <a:cxnLst/>
                <a:rect l="l" t="t" r="r" b="b"/>
                <a:pathLst>
                  <a:path w="319" h="311" extrusionOk="0">
                    <a:moveTo>
                      <a:pt x="79" y="0"/>
                    </a:moveTo>
                    <a:cubicBezTo>
                      <a:pt x="56" y="0"/>
                      <a:pt x="29" y="3"/>
                      <a:pt x="0" y="11"/>
                    </a:cubicBezTo>
                    <a:cubicBezTo>
                      <a:pt x="36" y="142"/>
                      <a:pt x="36" y="273"/>
                      <a:pt x="202" y="308"/>
                    </a:cubicBezTo>
                    <a:cubicBezTo>
                      <a:pt x="210" y="310"/>
                      <a:pt x="218" y="311"/>
                      <a:pt x="225" y="311"/>
                    </a:cubicBezTo>
                    <a:cubicBezTo>
                      <a:pt x="276" y="311"/>
                      <a:pt x="318" y="276"/>
                      <a:pt x="298" y="213"/>
                    </a:cubicBezTo>
                    <a:cubicBezTo>
                      <a:pt x="257" y="102"/>
                      <a:pt x="209" y="0"/>
                      <a:pt x="7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3" name="Google Shape;3933;p35"/>
              <p:cNvSpPr/>
              <p:nvPr/>
            </p:nvSpPr>
            <p:spPr>
              <a:xfrm>
                <a:off x="124453" y="3134154"/>
                <a:ext cx="9058" cy="8837"/>
              </a:xfrm>
              <a:custGeom>
                <a:avLst/>
                <a:gdLst/>
                <a:ahLst/>
                <a:cxnLst/>
                <a:rect l="l" t="t" r="r" b="b"/>
                <a:pathLst>
                  <a:path w="287" h="280" extrusionOk="0">
                    <a:moveTo>
                      <a:pt x="166" y="1"/>
                    </a:moveTo>
                    <a:cubicBezTo>
                      <a:pt x="155" y="1"/>
                      <a:pt x="144" y="2"/>
                      <a:pt x="131" y="6"/>
                    </a:cubicBezTo>
                    <a:cubicBezTo>
                      <a:pt x="48" y="30"/>
                      <a:pt x="0" y="101"/>
                      <a:pt x="36" y="197"/>
                    </a:cubicBezTo>
                    <a:cubicBezTo>
                      <a:pt x="48" y="244"/>
                      <a:pt x="108" y="280"/>
                      <a:pt x="155" y="280"/>
                    </a:cubicBezTo>
                    <a:cubicBezTo>
                      <a:pt x="227" y="280"/>
                      <a:pt x="286" y="244"/>
                      <a:pt x="286" y="137"/>
                    </a:cubicBezTo>
                    <a:cubicBezTo>
                      <a:pt x="256" y="56"/>
                      <a:pt x="225" y="1"/>
                      <a:pt x="16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4" name="Google Shape;3934;p35"/>
              <p:cNvSpPr/>
              <p:nvPr/>
            </p:nvSpPr>
            <p:spPr>
              <a:xfrm>
                <a:off x="92515" y="3042569"/>
                <a:ext cx="10920" cy="9878"/>
              </a:xfrm>
              <a:custGeom>
                <a:avLst/>
                <a:gdLst/>
                <a:ahLst/>
                <a:cxnLst/>
                <a:rect l="l" t="t" r="r" b="b"/>
                <a:pathLst>
                  <a:path w="346" h="313" extrusionOk="0">
                    <a:moveTo>
                      <a:pt x="230" y="0"/>
                    </a:moveTo>
                    <a:cubicBezTo>
                      <a:pt x="174" y="0"/>
                      <a:pt x="105" y="61"/>
                      <a:pt x="41" y="61"/>
                    </a:cubicBezTo>
                    <a:cubicBezTo>
                      <a:pt x="27" y="61"/>
                      <a:pt x="14" y="58"/>
                      <a:pt x="0" y="51"/>
                    </a:cubicBezTo>
                    <a:lnTo>
                      <a:pt x="0" y="51"/>
                    </a:lnTo>
                    <a:cubicBezTo>
                      <a:pt x="0" y="146"/>
                      <a:pt x="36" y="253"/>
                      <a:pt x="119" y="312"/>
                    </a:cubicBezTo>
                    <a:cubicBezTo>
                      <a:pt x="227" y="301"/>
                      <a:pt x="346" y="241"/>
                      <a:pt x="310" y="86"/>
                    </a:cubicBezTo>
                    <a:cubicBezTo>
                      <a:pt x="291" y="21"/>
                      <a:pt x="263" y="0"/>
                      <a:pt x="23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5" name="Google Shape;3935;p35"/>
              <p:cNvSpPr/>
              <p:nvPr/>
            </p:nvSpPr>
            <p:spPr>
              <a:xfrm>
                <a:off x="91126" y="3030671"/>
                <a:ext cx="11930" cy="9752"/>
              </a:xfrm>
              <a:custGeom>
                <a:avLst/>
                <a:gdLst/>
                <a:ahLst/>
                <a:cxnLst/>
                <a:rect l="l" t="t" r="r" b="b"/>
                <a:pathLst>
                  <a:path w="378" h="309" extrusionOk="0">
                    <a:moveTo>
                      <a:pt x="181" y="0"/>
                    </a:moveTo>
                    <a:cubicBezTo>
                      <a:pt x="40" y="0"/>
                      <a:pt x="1" y="90"/>
                      <a:pt x="44" y="308"/>
                    </a:cubicBezTo>
                    <a:cubicBezTo>
                      <a:pt x="152" y="213"/>
                      <a:pt x="259" y="130"/>
                      <a:pt x="378" y="35"/>
                    </a:cubicBezTo>
                    <a:cubicBezTo>
                      <a:pt x="298" y="12"/>
                      <a:pt x="233" y="0"/>
                      <a:pt x="18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6" name="Google Shape;3936;p35"/>
              <p:cNvSpPr/>
              <p:nvPr/>
            </p:nvSpPr>
            <p:spPr>
              <a:xfrm>
                <a:off x="144745" y="3016343"/>
                <a:ext cx="10920" cy="8048"/>
              </a:xfrm>
              <a:custGeom>
                <a:avLst/>
                <a:gdLst/>
                <a:ahLst/>
                <a:cxnLst/>
                <a:rect l="l" t="t" r="r" b="b"/>
                <a:pathLst>
                  <a:path w="346" h="255" extrusionOk="0">
                    <a:moveTo>
                      <a:pt x="346" y="0"/>
                    </a:moveTo>
                    <a:cubicBezTo>
                      <a:pt x="179" y="0"/>
                      <a:pt x="12" y="0"/>
                      <a:pt x="0" y="250"/>
                    </a:cubicBezTo>
                    <a:cubicBezTo>
                      <a:pt x="42" y="250"/>
                      <a:pt x="82" y="254"/>
                      <a:pt x="120" y="254"/>
                    </a:cubicBezTo>
                    <a:cubicBezTo>
                      <a:pt x="204" y="254"/>
                      <a:pt x="280" y="237"/>
                      <a:pt x="346" y="131"/>
                    </a:cubicBezTo>
                    <a:lnTo>
                      <a:pt x="34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7" name="Google Shape;3937;p35"/>
              <p:cNvSpPr/>
              <p:nvPr/>
            </p:nvSpPr>
            <p:spPr>
              <a:xfrm>
                <a:off x="226452" y="3070057"/>
                <a:ext cx="6154" cy="6880"/>
              </a:xfrm>
              <a:custGeom>
                <a:avLst/>
                <a:gdLst/>
                <a:ahLst/>
                <a:cxnLst/>
                <a:rect l="l" t="t" r="r" b="b"/>
                <a:pathLst>
                  <a:path w="195" h="218" extrusionOk="0">
                    <a:moveTo>
                      <a:pt x="63" y="1"/>
                    </a:moveTo>
                    <a:cubicBezTo>
                      <a:pt x="24" y="1"/>
                      <a:pt x="1" y="42"/>
                      <a:pt x="19" y="96"/>
                    </a:cubicBezTo>
                    <a:cubicBezTo>
                      <a:pt x="31" y="144"/>
                      <a:pt x="78" y="192"/>
                      <a:pt x="90" y="215"/>
                    </a:cubicBezTo>
                    <a:cubicBezTo>
                      <a:pt x="99" y="217"/>
                      <a:pt x="108" y="218"/>
                      <a:pt x="116" y="218"/>
                    </a:cubicBezTo>
                    <a:cubicBezTo>
                      <a:pt x="170" y="218"/>
                      <a:pt x="194" y="184"/>
                      <a:pt x="174" y="132"/>
                    </a:cubicBezTo>
                    <a:cubicBezTo>
                      <a:pt x="174" y="84"/>
                      <a:pt x="138" y="25"/>
                      <a:pt x="102" y="13"/>
                    </a:cubicBezTo>
                    <a:cubicBezTo>
                      <a:pt x="88" y="5"/>
                      <a:pt x="75" y="1"/>
                      <a:pt x="6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8" name="Google Shape;3938;p35"/>
              <p:cNvSpPr/>
              <p:nvPr/>
            </p:nvSpPr>
            <p:spPr>
              <a:xfrm>
                <a:off x="217015" y="2990213"/>
                <a:ext cx="10036" cy="10005"/>
              </a:xfrm>
              <a:custGeom>
                <a:avLst/>
                <a:gdLst/>
                <a:ahLst/>
                <a:cxnLst/>
                <a:rect l="l" t="t" r="r" b="b"/>
                <a:pathLst>
                  <a:path w="318" h="317" extrusionOk="0">
                    <a:moveTo>
                      <a:pt x="131" y="1"/>
                    </a:moveTo>
                    <a:cubicBezTo>
                      <a:pt x="0" y="1"/>
                      <a:pt x="77" y="208"/>
                      <a:pt x="44" y="316"/>
                    </a:cubicBezTo>
                    <a:lnTo>
                      <a:pt x="163" y="316"/>
                    </a:lnTo>
                    <a:cubicBezTo>
                      <a:pt x="175" y="197"/>
                      <a:pt x="318" y="43"/>
                      <a:pt x="175" y="7"/>
                    </a:cubicBezTo>
                    <a:cubicBezTo>
                      <a:pt x="158" y="3"/>
                      <a:pt x="143" y="1"/>
                      <a:pt x="13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9" name="Google Shape;3939;p35"/>
              <p:cNvSpPr/>
              <p:nvPr/>
            </p:nvSpPr>
            <p:spPr>
              <a:xfrm>
                <a:off x="162039" y="2927284"/>
                <a:ext cx="37588" cy="29130"/>
              </a:xfrm>
              <a:custGeom>
                <a:avLst/>
                <a:gdLst/>
                <a:ahLst/>
                <a:cxnLst/>
                <a:rect l="l" t="t" r="r" b="b"/>
                <a:pathLst>
                  <a:path w="1191" h="923" extrusionOk="0">
                    <a:moveTo>
                      <a:pt x="1191" y="1"/>
                    </a:moveTo>
                    <a:lnTo>
                      <a:pt x="1191" y="1"/>
                    </a:lnTo>
                    <a:cubicBezTo>
                      <a:pt x="1048" y="24"/>
                      <a:pt x="905" y="24"/>
                      <a:pt x="786" y="36"/>
                    </a:cubicBezTo>
                    <a:cubicBezTo>
                      <a:pt x="750" y="513"/>
                      <a:pt x="393" y="429"/>
                      <a:pt x="131" y="536"/>
                    </a:cubicBezTo>
                    <a:cubicBezTo>
                      <a:pt x="60" y="560"/>
                      <a:pt x="12" y="608"/>
                      <a:pt x="0" y="691"/>
                    </a:cubicBezTo>
                    <a:cubicBezTo>
                      <a:pt x="27" y="800"/>
                      <a:pt x="82" y="922"/>
                      <a:pt x="159" y="922"/>
                    </a:cubicBezTo>
                    <a:cubicBezTo>
                      <a:pt x="183" y="922"/>
                      <a:pt x="210" y="910"/>
                      <a:pt x="238" y="882"/>
                    </a:cubicBezTo>
                    <a:cubicBezTo>
                      <a:pt x="322" y="798"/>
                      <a:pt x="403" y="776"/>
                      <a:pt x="483" y="776"/>
                    </a:cubicBezTo>
                    <a:cubicBezTo>
                      <a:pt x="569" y="776"/>
                      <a:pt x="654" y="801"/>
                      <a:pt x="738" y="801"/>
                    </a:cubicBezTo>
                    <a:cubicBezTo>
                      <a:pt x="754" y="801"/>
                      <a:pt x="770" y="801"/>
                      <a:pt x="786" y="798"/>
                    </a:cubicBezTo>
                    <a:cubicBezTo>
                      <a:pt x="810" y="453"/>
                      <a:pt x="1107" y="298"/>
                      <a:pt x="119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0" name="Google Shape;3940;p35"/>
              <p:cNvSpPr/>
              <p:nvPr/>
            </p:nvSpPr>
            <p:spPr>
              <a:xfrm>
                <a:off x="181196" y="2945809"/>
                <a:ext cx="29698" cy="18715"/>
              </a:xfrm>
              <a:custGeom>
                <a:avLst/>
                <a:gdLst/>
                <a:ahLst/>
                <a:cxnLst/>
                <a:rect l="l" t="t" r="r" b="b"/>
                <a:pathLst>
                  <a:path w="941" h="593" extrusionOk="0">
                    <a:moveTo>
                      <a:pt x="741" y="0"/>
                    </a:moveTo>
                    <a:cubicBezTo>
                      <a:pt x="561" y="0"/>
                      <a:pt x="417" y="219"/>
                      <a:pt x="236" y="219"/>
                    </a:cubicBezTo>
                    <a:cubicBezTo>
                      <a:pt x="217" y="219"/>
                      <a:pt x="198" y="216"/>
                      <a:pt x="179" y="211"/>
                    </a:cubicBezTo>
                    <a:lnTo>
                      <a:pt x="179" y="211"/>
                    </a:lnTo>
                    <a:cubicBezTo>
                      <a:pt x="119" y="378"/>
                      <a:pt x="0" y="569"/>
                      <a:pt x="286" y="592"/>
                    </a:cubicBezTo>
                    <a:cubicBezTo>
                      <a:pt x="393" y="259"/>
                      <a:pt x="834" y="438"/>
                      <a:pt x="941" y="92"/>
                    </a:cubicBezTo>
                    <a:cubicBezTo>
                      <a:pt x="868" y="25"/>
                      <a:pt x="803" y="0"/>
                      <a:pt x="74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1" name="Google Shape;3941;p35"/>
              <p:cNvSpPr/>
              <p:nvPr/>
            </p:nvSpPr>
            <p:spPr>
              <a:xfrm>
                <a:off x="151183" y="2936625"/>
                <a:ext cx="14991" cy="12529"/>
              </a:xfrm>
              <a:custGeom>
                <a:avLst/>
                <a:gdLst/>
                <a:ahLst/>
                <a:cxnLst/>
                <a:rect l="l" t="t" r="r" b="b"/>
                <a:pathLst>
                  <a:path w="475" h="397" extrusionOk="0">
                    <a:moveTo>
                      <a:pt x="84" y="1"/>
                    </a:moveTo>
                    <a:cubicBezTo>
                      <a:pt x="68" y="1"/>
                      <a:pt x="51" y="1"/>
                      <a:pt x="34" y="2"/>
                    </a:cubicBezTo>
                    <a:cubicBezTo>
                      <a:pt x="0" y="275"/>
                      <a:pt x="107" y="396"/>
                      <a:pt x="324" y="396"/>
                    </a:cubicBezTo>
                    <a:cubicBezTo>
                      <a:pt x="335" y="396"/>
                      <a:pt x="345" y="396"/>
                      <a:pt x="356" y="395"/>
                    </a:cubicBezTo>
                    <a:cubicBezTo>
                      <a:pt x="392" y="348"/>
                      <a:pt x="439" y="288"/>
                      <a:pt x="475" y="240"/>
                    </a:cubicBezTo>
                    <a:cubicBezTo>
                      <a:pt x="389" y="57"/>
                      <a:pt x="243" y="1"/>
                      <a:pt x="8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2" name="Google Shape;3942;p35"/>
              <p:cNvSpPr/>
              <p:nvPr/>
            </p:nvSpPr>
            <p:spPr>
              <a:xfrm>
                <a:off x="116942" y="3005834"/>
                <a:ext cx="15433" cy="9941"/>
              </a:xfrm>
              <a:custGeom>
                <a:avLst/>
                <a:gdLst/>
                <a:ahLst/>
                <a:cxnLst/>
                <a:rect l="l" t="t" r="r" b="b"/>
                <a:pathLst>
                  <a:path w="489" h="315" extrusionOk="0">
                    <a:moveTo>
                      <a:pt x="0" y="0"/>
                    </a:moveTo>
                    <a:cubicBezTo>
                      <a:pt x="73" y="241"/>
                      <a:pt x="177" y="314"/>
                      <a:pt x="300" y="314"/>
                    </a:cubicBezTo>
                    <a:cubicBezTo>
                      <a:pt x="359" y="314"/>
                      <a:pt x="423" y="297"/>
                      <a:pt x="488" y="274"/>
                    </a:cubicBezTo>
                    <a:cubicBezTo>
                      <a:pt x="393" y="48"/>
                      <a:pt x="238" y="0"/>
                      <a:pt x="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3" name="Google Shape;3943;p35"/>
              <p:cNvSpPr/>
              <p:nvPr/>
            </p:nvSpPr>
            <p:spPr>
              <a:xfrm>
                <a:off x="103024" y="2980650"/>
                <a:ext cx="15812" cy="15622"/>
              </a:xfrm>
              <a:custGeom>
                <a:avLst/>
                <a:gdLst/>
                <a:ahLst/>
                <a:cxnLst/>
                <a:rect l="l" t="t" r="r" b="b"/>
                <a:pathLst>
                  <a:path w="501" h="495" extrusionOk="0">
                    <a:moveTo>
                      <a:pt x="215" y="0"/>
                    </a:moveTo>
                    <a:lnTo>
                      <a:pt x="215" y="0"/>
                    </a:lnTo>
                    <a:cubicBezTo>
                      <a:pt x="239" y="179"/>
                      <a:pt x="144" y="298"/>
                      <a:pt x="1" y="369"/>
                    </a:cubicBezTo>
                    <a:cubicBezTo>
                      <a:pt x="58" y="456"/>
                      <a:pt x="121" y="495"/>
                      <a:pt x="183" y="495"/>
                    </a:cubicBezTo>
                    <a:cubicBezTo>
                      <a:pt x="249" y="495"/>
                      <a:pt x="314" y="450"/>
                      <a:pt x="370" y="369"/>
                    </a:cubicBezTo>
                    <a:cubicBezTo>
                      <a:pt x="501" y="179"/>
                      <a:pt x="358" y="84"/>
                      <a:pt x="21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4" name="Google Shape;3944;p35"/>
              <p:cNvSpPr/>
              <p:nvPr/>
            </p:nvSpPr>
            <p:spPr>
              <a:xfrm>
                <a:off x="136098" y="2993242"/>
                <a:ext cx="10920" cy="9689"/>
              </a:xfrm>
              <a:custGeom>
                <a:avLst/>
                <a:gdLst/>
                <a:ahLst/>
                <a:cxnLst/>
                <a:rect l="l" t="t" r="r" b="b"/>
                <a:pathLst>
                  <a:path w="346" h="307" extrusionOk="0">
                    <a:moveTo>
                      <a:pt x="143" y="1"/>
                    </a:moveTo>
                    <a:cubicBezTo>
                      <a:pt x="103" y="1"/>
                      <a:pt x="56" y="11"/>
                      <a:pt x="1" y="30"/>
                    </a:cubicBezTo>
                    <a:cubicBezTo>
                      <a:pt x="77" y="183"/>
                      <a:pt x="134" y="307"/>
                      <a:pt x="263" y="307"/>
                    </a:cubicBezTo>
                    <a:cubicBezTo>
                      <a:pt x="274" y="307"/>
                      <a:pt x="286" y="306"/>
                      <a:pt x="298" y="304"/>
                    </a:cubicBezTo>
                    <a:cubicBezTo>
                      <a:pt x="322" y="304"/>
                      <a:pt x="346" y="244"/>
                      <a:pt x="346" y="209"/>
                    </a:cubicBezTo>
                    <a:cubicBezTo>
                      <a:pt x="311" y="70"/>
                      <a:pt x="251" y="1"/>
                      <a:pt x="14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5" name="Google Shape;3945;p35"/>
              <p:cNvSpPr/>
              <p:nvPr/>
            </p:nvSpPr>
            <p:spPr>
              <a:xfrm>
                <a:off x="157905" y="2977273"/>
                <a:ext cx="9405" cy="9089"/>
              </a:xfrm>
              <a:custGeom>
                <a:avLst/>
                <a:gdLst/>
                <a:ahLst/>
                <a:cxnLst/>
                <a:rect l="l" t="t" r="r" b="b"/>
                <a:pathLst>
                  <a:path w="298" h="288" extrusionOk="0">
                    <a:moveTo>
                      <a:pt x="119" y="0"/>
                    </a:moveTo>
                    <a:cubicBezTo>
                      <a:pt x="83" y="0"/>
                      <a:pt x="36" y="48"/>
                      <a:pt x="0" y="72"/>
                    </a:cubicBezTo>
                    <a:cubicBezTo>
                      <a:pt x="60" y="155"/>
                      <a:pt x="107" y="226"/>
                      <a:pt x="179" y="286"/>
                    </a:cubicBezTo>
                    <a:cubicBezTo>
                      <a:pt x="180" y="287"/>
                      <a:pt x="181" y="288"/>
                      <a:pt x="183" y="288"/>
                    </a:cubicBezTo>
                    <a:cubicBezTo>
                      <a:pt x="203" y="288"/>
                      <a:pt x="265" y="236"/>
                      <a:pt x="298" y="215"/>
                    </a:cubicBezTo>
                    <a:cubicBezTo>
                      <a:pt x="298" y="60"/>
                      <a:pt x="226" y="0"/>
                      <a:pt x="11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6" name="Google Shape;3946;p35"/>
              <p:cNvSpPr/>
              <p:nvPr/>
            </p:nvSpPr>
            <p:spPr>
              <a:xfrm>
                <a:off x="155633" y="3008612"/>
                <a:ext cx="10194" cy="7764"/>
              </a:xfrm>
              <a:custGeom>
                <a:avLst/>
                <a:gdLst/>
                <a:ahLst/>
                <a:cxnLst/>
                <a:rect l="l" t="t" r="r" b="b"/>
                <a:pathLst>
                  <a:path w="323" h="246" extrusionOk="0">
                    <a:moveTo>
                      <a:pt x="261" y="0"/>
                    </a:moveTo>
                    <a:cubicBezTo>
                      <a:pt x="131" y="0"/>
                      <a:pt x="52" y="100"/>
                      <a:pt x="1" y="245"/>
                    </a:cubicBezTo>
                    <a:cubicBezTo>
                      <a:pt x="13" y="245"/>
                      <a:pt x="26" y="246"/>
                      <a:pt x="38" y="246"/>
                    </a:cubicBezTo>
                    <a:cubicBezTo>
                      <a:pt x="171" y="246"/>
                      <a:pt x="311" y="236"/>
                      <a:pt x="322" y="7"/>
                    </a:cubicBezTo>
                    <a:cubicBezTo>
                      <a:pt x="300" y="3"/>
                      <a:pt x="280" y="0"/>
                      <a:pt x="26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7" name="Google Shape;3947;p35"/>
              <p:cNvSpPr/>
              <p:nvPr/>
            </p:nvSpPr>
            <p:spPr>
              <a:xfrm>
                <a:off x="119971" y="2968247"/>
                <a:ext cx="6754" cy="10194"/>
              </a:xfrm>
              <a:custGeom>
                <a:avLst/>
                <a:gdLst/>
                <a:ahLst/>
                <a:cxnLst/>
                <a:rect l="l" t="t" r="r" b="b"/>
                <a:pathLst>
                  <a:path w="214" h="323" extrusionOk="0">
                    <a:moveTo>
                      <a:pt x="131" y="0"/>
                    </a:moveTo>
                    <a:cubicBezTo>
                      <a:pt x="95" y="0"/>
                      <a:pt x="47" y="24"/>
                      <a:pt x="11" y="24"/>
                    </a:cubicBezTo>
                    <a:cubicBezTo>
                      <a:pt x="23" y="128"/>
                      <a:pt x="1" y="322"/>
                      <a:pt x="87" y="322"/>
                    </a:cubicBezTo>
                    <a:cubicBezTo>
                      <a:pt x="89" y="322"/>
                      <a:pt x="92" y="322"/>
                      <a:pt x="95" y="322"/>
                    </a:cubicBezTo>
                    <a:cubicBezTo>
                      <a:pt x="202" y="298"/>
                      <a:pt x="214" y="120"/>
                      <a:pt x="13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8" name="Google Shape;3948;p35"/>
              <p:cNvSpPr/>
              <p:nvPr/>
            </p:nvSpPr>
            <p:spPr>
              <a:xfrm>
                <a:off x="206348" y="2924380"/>
                <a:ext cx="14991" cy="12719"/>
              </a:xfrm>
              <a:custGeom>
                <a:avLst/>
                <a:gdLst/>
                <a:ahLst/>
                <a:cxnLst/>
                <a:rect l="l" t="t" r="r" b="b"/>
                <a:pathLst>
                  <a:path w="475" h="403" extrusionOk="0">
                    <a:moveTo>
                      <a:pt x="249" y="0"/>
                    </a:moveTo>
                    <a:cubicBezTo>
                      <a:pt x="222" y="0"/>
                      <a:pt x="191" y="3"/>
                      <a:pt x="156" y="9"/>
                    </a:cubicBezTo>
                    <a:cubicBezTo>
                      <a:pt x="120" y="33"/>
                      <a:pt x="1" y="81"/>
                      <a:pt x="1" y="105"/>
                    </a:cubicBezTo>
                    <a:cubicBezTo>
                      <a:pt x="25" y="355"/>
                      <a:pt x="215" y="355"/>
                      <a:pt x="382" y="402"/>
                    </a:cubicBezTo>
                    <a:cubicBezTo>
                      <a:pt x="414" y="211"/>
                      <a:pt x="474" y="0"/>
                      <a:pt x="24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9" name="Google Shape;3949;p35"/>
              <p:cNvSpPr/>
              <p:nvPr/>
            </p:nvSpPr>
            <p:spPr>
              <a:xfrm>
                <a:off x="50794" y="3028367"/>
                <a:ext cx="11298" cy="10194"/>
              </a:xfrm>
              <a:custGeom>
                <a:avLst/>
                <a:gdLst/>
                <a:ahLst/>
                <a:cxnLst/>
                <a:rect l="l" t="t" r="r" b="b"/>
                <a:pathLst>
                  <a:path w="358" h="323" extrusionOk="0">
                    <a:moveTo>
                      <a:pt x="1" y="0"/>
                    </a:moveTo>
                    <a:cubicBezTo>
                      <a:pt x="70" y="161"/>
                      <a:pt x="139" y="323"/>
                      <a:pt x="337" y="323"/>
                    </a:cubicBezTo>
                    <a:cubicBezTo>
                      <a:pt x="344" y="323"/>
                      <a:pt x="351" y="322"/>
                      <a:pt x="358" y="322"/>
                    </a:cubicBezTo>
                    <a:cubicBezTo>
                      <a:pt x="191" y="108"/>
                      <a:pt x="191" y="108"/>
                      <a:pt x="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0" name="Google Shape;3950;p35"/>
              <p:cNvSpPr/>
              <p:nvPr/>
            </p:nvSpPr>
            <p:spPr>
              <a:xfrm>
                <a:off x="38391" y="3080219"/>
                <a:ext cx="11330" cy="11298"/>
              </a:xfrm>
              <a:custGeom>
                <a:avLst/>
                <a:gdLst/>
                <a:ahLst/>
                <a:cxnLst/>
                <a:rect l="l" t="t" r="r" b="b"/>
                <a:pathLst>
                  <a:path w="359" h="358" extrusionOk="0">
                    <a:moveTo>
                      <a:pt x="49" y="1"/>
                    </a:moveTo>
                    <a:cubicBezTo>
                      <a:pt x="37" y="1"/>
                      <a:pt x="37" y="12"/>
                      <a:pt x="25" y="24"/>
                    </a:cubicBezTo>
                    <a:cubicBezTo>
                      <a:pt x="1" y="60"/>
                      <a:pt x="1" y="84"/>
                      <a:pt x="37" y="120"/>
                    </a:cubicBezTo>
                    <a:cubicBezTo>
                      <a:pt x="144" y="203"/>
                      <a:pt x="263" y="286"/>
                      <a:pt x="358" y="358"/>
                    </a:cubicBezTo>
                    <a:lnTo>
                      <a:pt x="358"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1" name="Google Shape;3951;p35"/>
              <p:cNvSpPr/>
              <p:nvPr/>
            </p:nvSpPr>
            <p:spPr>
              <a:xfrm>
                <a:off x="21507" y="3067816"/>
                <a:ext cx="18431" cy="29540"/>
              </a:xfrm>
              <a:custGeom>
                <a:avLst/>
                <a:gdLst/>
                <a:ahLst/>
                <a:cxnLst/>
                <a:rect l="l" t="t" r="r" b="b"/>
                <a:pathLst>
                  <a:path w="584" h="936" extrusionOk="0">
                    <a:moveTo>
                      <a:pt x="226" y="1"/>
                    </a:moveTo>
                    <a:lnTo>
                      <a:pt x="226" y="1"/>
                    </a:lnTo>
                    <a:cubicBezTo>
                      <a:pt x="238" y="227"/>
                      <a:pt x="179" y="441"/>
                      <a:pt x="0" y="572"/>
                    </a:cubicBezTo>
                    <a:cubicBezTo>
                      <a:pt x="36" y="691"/>
                      <a:pt x="12" y="870"/>
                      <a:pt x="72" y="917"/>
                    </a:cubicBezTo>
                    <a:cubicBezTo>
                      <a:pt x="92" y="930"/>
                      <a:pt x="113" y="936"/>
                      <a:pt x="134" y="936"/>
                    </a:cubicBezTo>
                    <a:cubicBezTo>
                      <a:pt x="211" y="936"/>
                      <a:pt x="289" y="859"/>
                      <a:pt x="345" y="775"/>
                    </a:cubicBezTo>
                    <a:cubicBezTo>
                      <a:pt x="417" y="691"/>
                      <a:pt x="488" y="620"/>
                      <a:pt x="572" y="524"/>
                    </a:cubicBezTo>
                    <a:cubicBezTo>
                      <a:pt x="572" y="477"/>
                      <a:pt x="584" y="441"/>
                      <a:pt x="584" y="394"/>
                    </a:cubicBezTo>
                    <a:cubicBezTo>
                      <a:pt x="476" y="263"/>
                      <a:pt x="357" y="143"/>
                      <a:pt x="22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2" name="Google Shape;3952;p35"/>
              <p:cNvSpPr/>
              <p:nvPr/>
            </p:nvSpPr>
            <p:spPr>
              <a:xfrm>
                <a:off x="84625" y="2992674"/>
                <a:ext cx="7543" cy="6407"/>
              </a:xfrm>
              <a:custGeom>
                <a:avLst/>
                <a:gdLst/>
                <a:ahLst/>
                <a:cxnLst/>
                <a:rect l="l" t="t" r="r" b="b"/>
                <a:pathLst>
                  <a:path w="239" h="203" extrusionOk="0">
                    <a:moveTo>
                      <a:pt x="108" y="0"/>
                    </a:moveTo>
                    <a:cubicBezTo>
                      <a:pt x="72" y="0"/>
                      <a:pt x="24" y="60"/>
                      <a:pt x="0" y="96"/>
                    </a:cubicBezTo>
                    <a:cubicBezTo>
                      <a:pt x="24" y="119"/>
                      <a:pt x="60" y="179"/>
                      <a:pt x="108" y="203"/>
                    </a:cubicBezTo>
                    <a:cubicBezTo>
                      <a:pt x="131" y="203"/>
                      <a:pt x="179" y="155"/>
                      <a:pt x="238" y="108"/>
                    </a:cubicBezTo>
                    <a:cubicBezTo>
                      <a:pt x="179" y="60"/>
                      <a:pt x="131" y="24"/>
                      <a:pt x="10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3" name="Google Shape;3953;p35"/>
              <p:cNvSpPr/>
              <p:nvPr/>
            </p:nvSpPr>
            <p:spPr>
              <a:xfrm>
                <a:off x="71465" y="3016596"/>
                <a:ext cx="10194" cy="8048"/>
              </a:xfrm>
              <a:custGeom>
                <a:avLst/>
                <a:gdLst/>
                <a:ahLst/>
                <a:cxnLst/>
                <a:rect l="l" t="t" r="r" b="b"/>
                <a:pathLst>
                  <a:path w="323" h="255" extrusionOk="0">
                    <a:moveTo>
                      <a:pt x="240" y="1"/>
                    </a:moveTo>
                    <a:cubicBezTo>
                      <a:pt x="114" y="1"/>
                      <a:pt x="1" y="38"/>
                      <a:pt x="1" y="254"/>
                    </a:cubicBezTo>
                    <a:cubicBezTo>
                      <a:pt x="167" y="254"/>
                      <a:pt x="263" y="171"/>
                      <a:pt x="322" y="4"/>
                    </a:cubicBezTo>
                    <a:cubicBezTo>
                      <a:pt x="295" y="2"/>
                      <a:pt x="267" y="1"/>
                      <a:pt x="24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54" name="Google Shape;3954;p35"/>
            <p:cNvGrpSpPr/>
            <p:nvPr/>
          </p:nvGrpSpPr>
          <p:grpSpPr>
            <a:xfrm>
              <a:off x="221190" y="2026419"/>
              <a:ext cx="329628" cy="338141"/>
              <a:chOff x="173306" y="1957441"/>
              <a:chExt cx="321306" cy="329604"/>
            </a:xfrm>
          </p:grpSpPr>
          <p:sp>
            <p:nvSpPr>
              <p:cNvPr id="3955" name="Google Shape;3955;p35"/>
              <p:cNvSpPr/>
              <p:nvPr/>
            </p:nvSpPr>
            <p:spPr>
              <a:xfrm>
                <a:off x="251825" y="1977292"/>
                <a:ext cx="87200" cy="79784"/>
              </a:xfrm>
              <a:custGeom>
                <a:avLst/>
                <a:gdLst/>
                <a:ahLst/>
                <a:cxnLst/>
                <a:rect l="l" t="t" r="r" b="b"/>
                <a:pathLst>
                  <a:path w="2763" h="2528" extrusionOk="0">
                    <a:moveTo>
                      <a:pt x="2589" y="0"/>
                    </a:moveTo>
                    <a:cubicBezTo>
                      <a:pt x="2514" y="0"/>
                      <a:pt x="2445" y="34"/>
                      <a:pt x="2394" y="111"/>
                    </a:cubicBezTo>
                    <a:lnTo>
                      <a:pt x="1596" y="599"/>
                    </a:lnTo>
                    <a:cubicBezTo>
                      <a:pt x="1453" y="706"/>
                      <a:pt x="1298" y="730"/>
                      <a:pt x="1203" y="837"/>
                    </a:cubicBezTo>
                    <a:lnTo>
                      <a:pt x="953" y="1087"/>
                    </a:lnTo>
                    <a:cubicBezTo>
                      <a:pt x="739" y="1159"/>
                      <a:pt x="560" y="1302"/>
                      <a:pt x="417" y="1480"/>
                    </a:cubicBezTo>
                    <a:lnTo>
                      <a:pt x="298" y="1599"/>
                    </a:lnTo>
                    <a:cubicBezTo>
                      <a:pt x="179" y="1718"/>
                      <a:pt x="1" y="1790"/>
                      <a:pt x="24" y="2028"/>
                    </a:cubicBezTo>
                    <a:cubicBezTo>
                      <a:pt x="108" y="2230"/>
                      <a:pt x="263" y="2230"/>
                      <a:pt x="429" y="2266"/>
                    </a:cubicBezTo>
                    <a:cubicBezTo>
                      <a:pt x="620" y="2266"/>
                      <a:pt x="786" y="2409"/>
                      <a:pt x="965" y="2504"/>
                    </a:cubicBezTo>
                    <a:cubicBezTo>
                      <a:pt x="1025" y="2516"/>
                      <a:pt x="1072" y="2528"/>
                      <a:pt x="1120" y="2528"/>
                    </a:cubicBezTo>
                    <a:cubicBezTo>
                      <a:pt x="1156" y="2516"/>
                      <a:pt x="1203" y="2504"/>
                      <a:pt x="1227" y="2456"/>
                    </a:cubicBezTo>
                    <a:cubicBezTo>
                      <a:pt x="1275" y="2397"/>
                      <a:pt x="1310" y="2337"/>
                      <a:pt x="1334" y="2266"/>
                    </a:cubicBezTo>
                    <a:cubicBezTo>
                      <a:pt x="1382" y="2171"/>
                      <a:pt x="1453" y="2135"/>
                      <a:pt x="1525" y="2075"/>
                    </a:cubicBezTo>
                    <a:cubicBezTo>
                      <a:pt x="1560" y="2040"/>
                      <a:pt x="1608" y="2016"/>
                      <a:pt x="1632" y="1980"/>
                    </a:cubicBezTo>
                    <a:cubicBezTo>
                      <a:pt x="1734" y="1853"/>
                      <a:pt x="1860" y="1834"/>
                      <a:pt x="1989" y="1834"/>
                    </a:cubicBezTo>
                    <a:cubicBezTo>
                      <a:pt x="2041" y="1834"/>
                      <a:pt x="2093" y="1837"/>
                      <a:pt x="2144" y="1837"/>
                    </a:cubicBezTo>
                    <a:cubicBezTo>
                      <a:pt x="2310" y="1802"/>
                      <a:pt x="2394" y="1659"/>
                      <a:pt x="2465" y="1492"/>
                    </a:cubicBezTo>
                    <a:cubicBezTo>
                      <a:pt x="2501" y="1397"/>
                      <a:pt x="2513" y="1313"/>
                      <a:pt x="2513" y="1218"/>
                    </a:cubicBezTo>
                    <a:cubicBezTo>
                      <a:pt x="2608" y="1040"/>
                      <a:pt x="2215" y="778"/>
                      <a:pt x="2584" y="659"/>
                    </a:cubicBezTo>
                    <a:cubicBezTo>
                      <a:pt x="2680" y="492"/>
                      <a:pt x="2739" y="313"/>
                      <a:pt x="2763" y="135"/>
                    </a:cubicBezTo>
                    <a:cubicBezTo>
                      <a:pt x="2751" y="87"/>
                      <a:pt x="2727" y="39"/>
                      <a:pt x="2680" y="16"/>
                    </a:cubicBezTo>
                    <a:cubicBezTo>
                      <a:pt x="2649" y="6"/>
                      <a:pt x="2619" y="0"/>
                      <a:pt x="258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6" name="Google Shape;3956;p35"/>
              <p:cNvSpPr/>
              <p:nvPr/>
            </p:nvSpPr>
            <p:spPr>
              <a:xfrm>
                <a:off x="351394" y="2154654"/>
                <a:ext cx="79310" cy="74955"/>
              </a:xfrm>
              <a:custGeom>
                <a:avLst/>
                <a:gdLst/>
                <a:ahLst/>
                <a:cxnLst/>
                <a:rect l="l" t="t" r="r" b="b"/>
                <a:pathLst>
                  <a:path w="2513" h="2375" extrusionOk="0">
                    <a:moveTo>
                      <a:pt x="687" y="1"/>
                    </a:moveTo>
                    <a:cubicBezTo>
                      <a:pt x="631" y="1"/>
                      <a:pt x="570" y="35"/>
                      <a:pt x="501" y="123"/>
                    </a:cubicBezTo>
                    <a:cubicBezTo>
                      <a:pt x="298" y="396"/>
                      <a:pt x="418" y="635"/>
                      <a:pt x="632" y="813"/>
                    </a:cubicBezTo>
                    <a:cubicBezTo>
                      <a:pt x="763" y="920"/>
                      <a:pt x="918" y="873"/>
                      <a:pt x="989" y="956"/>
                    </a:cubicBezTo>
                    <a:cubicBezTo>
                      <a:pt x="944" y="940"/>
                      <a:pt x="902" y="933"/>
                      <a:pt x="865" y="933"/>
                    </a:cubicBezTo>
                    <a:cubicBezTo>
                      <a:pt x="674" y="933"/>
                      <a:pt x="582" y="1120"/>
                      <a:pt x="632" y="1349"/>
                    </a:cubicBezTo>
                    <a:cubicBezTo>
                      <a:pt x="681" y="1532"/>
                      <a:pt x="642" y="1565"/>
                      <a:pt x="583" y="1565"/>
                    </a:cubicBezTo>
                    <a:cubicBezTo>
                      <a:pt x="550" y="1565"/>
                      <a:pt x="509" y="1554"/>
                      <a:pt x="475" y="1554"/>
                    </a:cubicBezTo>
                    <a:cubicBezTo>
                      <a:pt x="452" y="1554"/>
                      <a:pt x="432" y="1559"/>
                      <a:pt x="418" y="1575"/>
                    </a:cubicBezTo>
                    <a:cubicBezTo>
                      <a:pt x="298" y="1599"/>
                      <a:pt x="203" y="1658"/>
                      <a:pt x="144" y="1778"/>
                    </a:cubicBezTo>
                    <a:cubicBezTo>
                      <a:pt x="84" y="1956"/>
                      <a:pt x="1" y="2135"/>
                      <a:pt x="132" y="2325"/>
                    </a:cubicBezTo>
                    <a:cubicBezTo>
                      <a:pt x="180" y="2361"/>
                      <a:pt x="226" y="2375"/>
                      <a:pt x="270" y="2375"/>
                    </a:cubicBezTo>
                    <a:cubicBezTo>
                      <a:pt x="344" y="2375"/>
                      <a:pt x="414" y="2334"/>
                      <a:pt x="489" y="2289"/>
                    </a:cubicBezTo>
                    <a:cubicBezTo>
                      <a:pt x="1025" y="1885"/>
                      <a:pt x="1620" y="1611"/>
                      <a:pt x="2108" y="1123"/>
                    </a:cubicBezTo>
                    <a:cubicBezTo>
                      <a:pt x="2168" y="1051"/>
                      <a:pt x="2251" y="980"/>
                      <a:pt x="2311" y="896"/>
                    </a:cubicBezTo>
                    <a:cubicBezTo>
                      <a:pt x="2453" y="837"/>
                      <a:pt x="2513" y="718"/>
                      <a:pt x="2477" y="575"/>
                    </a:cubicBezTo>
                    <a:cubicBezTo>
                      <a:pt x="2215" y="301"/>
                      <a:pt x="1822" y="361"/>
                      <a:pt x="1561" y="111"/>
                    </a:cubicBezTo>
                    <a:cubicBezTo>
                      <a:pt x="1382" y="146"/>
                      <a:pt x="1275" y="277"/>
                      <a:pt x="1215" y="468"/>
                    </a:cubicBezTo>
                    <a:cubicBezTo>
                      <a:pt x="1251" y="515"/>
                      <a:pt x="1251" y="563"/>
                      <a:pt x="1215" y="587"/>
                    </a:cubicBezTo>
                    <a:cubicBezTo>
                      <a:pt x="1227" y="539"/>
                      <a:pt x="1215" y="504"/>
                      <a:pt x="1191" y="480"/>
                    </a:cubicBezTo>
                    <a:cubicBezTo>
                      <a:pt x="1132" y="408"/>
                      <a:pt x="1049" y="337"/>
                      <a:pt x="989" y="265"/>
                    </a:cubicBezTo>
                    <a:cubicBezTo>
                      <a:pt x="900" y="152"/>
                      <a:pt x="806" y="1"/>
                      <a:pt x="68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7" name="Google Shape;3957;p35"/>
              <p:cNvSpPr/>
              <p:nvPr/>
            </p:nvSpPr>
            <p:spPr>
              <a:xfrm>
                <a:off x="173306" y="2114164"/>
                <a:ext cx="68043" cy="74071"/>
              </a:xfrm>
              <a:custGeom>
                <a:avLst/>
                <a:gdLst/>
                <a:ahLst/>
                <a:cxnLst/>
                <a:rect l="l" t="t" r="r" b="b"/>
                <a:pathLst>
                  <a:path w="2156" h="2347" extrusionOk="0">
                    <a:moveTo>
                      <a:pt x="1727" y="1"/>
                    </a:moveTo>
                    <a:cubicBezTo>
                      <a:pt x="1441" y="108"/>
                      <a:pt x="1167" y="239"/>
                      <a:pt x="905" y="429"/>
                    </a:cubicBezTo>
                    <a:cubicBezTo>
                      <a:pt x="643" y="798"/>
                      <a:pt x="298" y="1132"/>
                      <a:pt x="107" y="1560"/>
                    </a:cubicBezTo>
                    <a:cubicBezTo>
                      <a:pt x="0" y="1679"/>
                      <a:pt x="72" y="1787"/>
                      <a:pt x="107" y="1882"/>
                    </a:cubicBezTo>
                    <a:cubicBezTo>
                      <a:pt x="198" y="1981"/>
                      <a:pt x="278" y="2126"/>
                      <a:pt x="397" y="2126"/>
                    </a:cubicBezTo>
                    <a:cubicBezTo>
                      <a:pt x="450" y="2126"/>
                      <a:pt x="511" y="2098"/>
                      <a:pt x="584" y="2025"/>
                    </a:cubicBezTo>
                    <a:cubicBezTo>
                      <a:pt x="587" y="2021"/>
                      <a:pt x="590" y="2020"/>
                      <a:pt x="594" y="2020"/>
                    </a:cubicBezTo>
                    <a:cubicBezTo>
                      <a:pt x="643" y="2020"/>
                      <a:pt x="726" y="2302"/>
                      <a:pt x="881" y="2346"/>
                    </a:cubicBezTo>
                    <a:cubicBezTo>
                      <a:pt x="1381" y="2179"/>
                      <a:pt x="1179" y="1560"/>
                      <a:pt x="1441" y="1227"/>
                    </a:cubicBezTo>
                    <a:cubicBezTo>
                      <a:pt x="1417" y="1048"/>
                      <a:pt x="1191" y="810"/>
                      <a:pt x="1548" y="739"/>
                    </a:cubicBezTo>
                    <a:cubicBezTo>
                      <a:pt x="1762" y="667"/>
                      <a:pt x="2084" y="798"/>
                      <a:pt x="2131" y="417"/>
                    </a:cubicBezTo>
                    <a:cubicBezTo>
                      <a:pt x="2155" y="143"/>
                      <a:pt x="1953" y="36"/>
                      <a:pt x="172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8" name="Google Shape;3958;p35"/>
              <p:cNvSpPr/>
              <p:nvPr/>
            </p:nvSpPr>
            <p:spPr>
              <a:xfrm>
                <a:off x="419782" y="2062849"/>
                <a:ext cx="71420" cy="83666"/>
              </a:xfrm>
              <a:custGeom>
                <a:avLst/>
                <a:gdLst/>
                <a:ahLst/>
                <a:cxnLst/>
                <a:rect l="l" t="t" r="r" b="b"/>
                <a:pathLst>
                  <a:path w="2263" h="2651" extrusionOk="0">
                    <a:moveTo>
                      <a:pt x="1462" y="1"/>
                    </a:moveTo>
                    <a:cubicBezTo>
                      <a:pt x="1268" y="1"/>
                      <a:pt x="1150" y="184"/>
                      <a:pt x="1048" y="376"/>
                    </a:cubicBezTo>
                    <a:cubicBezTo>
                      <a:pt x="953" y="531"/>
                      <a:pt x="953" y="698"/>
                      <a:pt x="1191" y="698"/>
                    </a:cubicBezTo>
                    <a:cubicBezTo>
                      <a:pt x="1234" y="690"/>
                      <a:pt x="1269" y="687"/>
                      <a:pt x="1298" y="687"/>
                    </a:cubicBezTo>
                    <a:cubicBezTo>
                      <a:pt x="1498" y="687"/>
                      <a:pt x="1410" y="852"/>
                      <a:pt x="1358" y="1007"/>
                    </a:cubicBezTo>
                    <a:cubicBezTo>
                      <a:pt x="1310" y="1150"/>
                      <a:pt x="1346" y="1281"/>
                      <a:pt x="1334" y="1400"/>
                    </a:cubicBezTo>
                    <a:cubicBezTo>
                      <a:pt x="1239" y="1579"/>
                      <a:pt x="1001" y="1508"/>
                      <a:pt x="941" y="1722"/>
                    </a:cubicBezTo>
                    <a:cubicBezTo>
                      <a:pt x="901" y="1802"/>
                      <a:pt x="870" y="1873"/>
                      <a:pt x="791" y="1873"/>
                    </a:cubicBezTo>
                    <a:cubicBezTo>
                      <a:pt x="775" y="1873"/>
                      <a:pt x="758" y="1871"/>
                      <a:pt x="739" y="1865"/>
                    </a:cubicBezTo>
                    <a:cubicBezTo>
                      <a:pt x="623" y="1784"/>
                      <a:pt x="500" y="1764"/>
                      <a:pt x="371" y="1764"/>
                    </a:cubicBezTo>
                    <a:cubicBezTo>
                      <a:pt x="327" y="1764"/>
                      <a:pt x="283" y="1767"/>
                      <a:pt x="239" y="1769"/>
                    </a:cubicBezTo>
                    <a:cubicBezTo>
                      <a:pt x="120" y="1817"/>
                      <a:pt x="25" y="1900"/>
                      <a:pt x="1" y="2067"/>
                    </a:cubicBezTo>
                    <a:cubicBezTo>
                      <a:pt x="263" y="2496"/>
                      <a:pt x="751" y="2365"/>
                      <a:pt x="1060" y="2651"/>
                    </a:cubicBezTo>
                    <a:cubicBezTo>
                      <a:pt x="1108" y="2651"/>
                      <a:pt x="1156" y="2615"/>
                      <a:pt x="1191" y="2591"/>
                    </a:cubicBezTo>
                    <a:cubicBezTo>
                      <a:pt x="1245" y="2484"/>
                      <a:pt x="1241" y="2298"/>
                      <a:pt x="1379" y="2298"/>
                    </a:cubicBezTo>
                    <a:cubicBezTo>
                      <a:pt x="1394" y="2298"/>
                      <a:pt x="1411" y="2301"/>
                      <a:pt x="1429" y="2305"/>
                    </a:cubicBezTo>
                    <a:cubicBezTo>
                      <a:pt x="1513" y="2293"/>
                      <a:pt x="1572" y="2246"/>
                      <a:pt x="1632" y="2186"/>
                    </a:cubicBezTo>
                    <a:cubicBezTo>
                      <a:pt x="1727" y="2020"/>
                      <a:pt x="1715" y="1769"/>
                      <a:pt x="1906" y="1662"/>
                    </a:cubicBezTo>
                    <a:cubicBezTo>
                      <a:pt x="2072" y="1531"/>
                      <a:pt x="2013" y="1246"/>
                      <a:pt x="2180" y="1115"/>
                    </a:cubicBezTo>
                    <a:cubicBezTo>
                      <a:pt x="2168" y="1091"/>
                      <a:pt x="2168" y="1055"/>
                      <a:pt x="2191" y="1043"/>
                    </a:cubicBezTo>
                    <a:cubicBezTo>
                      <a:pt x="2263" y="817"/>
                      <a:pt x="2251" y="567"/>
                      <a:pt x="2203" y="341"/>
                    </a:cubicBezTo>
                    <a:cubicBezTo>
                      <a:pt x="2049" y="115"/>
                      <a:pt x="1787" y="79"/>
                      <a:pt x="1572" y="19"/>
                    </a:cubicBezTo>
                    <a:cubicBezTo>
                      <a:pt x="1533" y="7"/>
                      <a:pt x="1496" y="1"/>
                      <a:pt x="146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9" name="Google Shape;3959;p35"/>
              <p:cNvSpPr/>
              <p:nvPr/>
            </p:nvSpPr>
            <p:spPr>
              <a:xfrm>
                <a:off x="201867" y="2038548"/>
                <a:ext cx="73282" cy="89567"/>
              </a:xfrm>
              <a:custGeom>
                <a:avLst/>
                <a:gdLst/>
                <a:ahLst/>
                <a:cxnLst/>
                <a:rect l="l" t="t" r="r" b="b"/>
                <a:pathLst>
                  <a:path w="2322" h="2838" extrusionOk="0">
                    <a:moveTo>
                      <a:pt x="1523" y="0"/>
                    </a:moveTo>
                    <a:cubicBezTo>
                      <a:pt x="1488" y="0"/>
                      <a:pt x="1453" y="15"/>
                      <a:pt x="1417" y="39"/>
                    </a:cubicBezTo>
                    <a:cubicBezTo>
                      <a:pt x="1369" y="87"/>
                      <a:pt x="1322" y="146"/>
                      <a:pt x="1286" y="194"/>
                    </a:cubicBezTo>
                    <a:cubicBezTo>
                      <a:pt x="1274" y="230"/>
                      <a:pt x="1250" y="289"/>
                      <a:pt x="1274" y="349"/>
                    </a:cubicBezTo>
                    <a:cubicBezTo>
                      <a:pt x="1512" y="825"/>
                      <a:pt x="1036" y="694"/>
                      <a:pt x="929" y="873"/>
                    </a:cubicBezTo>
                    <a:cubicBezTo>
                      <a:pt x="822" y="968"/>
                      <a:pt x="726" y="1063"/>
                      <a:pt x="691" y="1218"/>
                    </a:cubicBezTo>
                    <a:cubicBezTo>
                      <a:pt x="619" y="1456"/>
                      <a:pt x="798" y="1706"/>
                      <a:pt x="643" y="1944"/>
                    </a:cubicBezTo>
                    <a:cubicBezTo>
                      <a:pt x="512" y="2099"/>
                      <a:pt x="405" y="2278"/>
                      <a:pt x="298" y="2456"/>
                    </a:cubicBezTo>
                    <a:cubicBezTo>
                      <a:pt x="214" y="2587"/>
                      <a:pt x="107" y="2706"/>
                      <a:pt x="0" y="2837"/>
                    </a:cubicBezTo>
                    <a:cubicBezTo>
                      <a:pt x="322" y="2778"/>
                      <a:pt x="631" y="2730"/>
                      <a:pt x="869" y="2456"/>
                    </a:cubicBezTo>
                    <a:cubicBezTo>
                      <a:pt x="892" y="2463"/>
                      <a:pt x="912" y="2466"/>
                      <a:pt x="930" y="2466"/>
                    </a:cubicBezTo>
                    <a:cubicBezTo>
                      <a:pt x="1062" y="2466"/>
                      <a:pt x="1072" y="2290"/>
                      <a:pt x="1072" y="2206"/>
                    </a:cubicBezTo>
                    <a:cubicBezTo>
                      <a:pt x="1167" y="1682"/>
                      <a:pt x="1524" y="1349"/>
                      <a:pt x="1834" y="992"/>
                    </a:cubicBezTo>
                    <a:cubicBezTo>
                      <a:pt x="1869" y="646"/>
                      <a:pt x="2262" y="849"/>
                      <a:pt x="2322" y="563"/>
                    </a:cubicBezTo>
                    <a:cubicBezTo>
                      <a:pt x="2322" y="349"/>
                      <a:pt x="2143" y="325"/>
                      <a:pt x="2060" y="194"/>
                    </a:cubicBezTo>
                    <a:cubicBezTo>
                      <a:pt x="2036" y="190"/>
                      <a:pt x="2011" y="189"/>
                      <a:pt x="1986" y="189"/>
                    </a:cubicBezTo>
                    <a:cubicBezTo>
                      <a:pt x="1949" y="189"/>
                      <a:pt x="1911" y="192"/>
                      <a:pt x="1874" y="192"/>
                    </a:cubicBezTo>
                    <a:cubicBezTo>
                      <a:pt x="1777" y="192"/>
                      <a:pt x="1685" y="175"/>
                      <a:pt x="1619" y="51"/>
                    </a:cubicBezTo>
                    <a:cubicBezTo>
                      <a:pt x="1590" y="15"/>
                      <a:pt x="1557" y="0"/>
                      <a:pt x="152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0" name="Google Shape;3960;p35"/>
              <p:cNvSpPr/>
              <p:nvPr/>
            </p:nvSpPr>
            <p:spPr>
              <a:xfrm>
                <a:off x="220645" y="2235540"/>
                <a:ext cx="66907" cy="37335"/>
              </a:xfrm>
              <a:custGeom>
                <a:avLst/>
                <a:gdLst/>
                <a:ahLst/>
                <a:cxnLst/>
                <a:rect l="l" t="t" r="r" b="b"/>
                <a:pathLst>
                  <a:path w="2120" h="1183" extrusionOk="0">
                    <a:moveTo>
                      <a:pt x="274" y="0"/>
                    </a:moveTo>
                    <a:cubicBezTo>
                      <a:pt x="167" y="84"/>
                      <a:pt x="48" y="143"/>
                      <a:pt x="48" y="322"/>
                    </a:cubicBezTo>
                    <a:cubicBezTo>
                      <a:pt x="0" y="560"/>
                      <a:pt x="84" y="774"/>
                      <a:pt x="179" y="977"/>
                    </a:cubicBezTo>
                    <a:cubicBezTo>
                      <a:pt x="397" y="1114"/>
                      <a:pt x="619" y="1182"/>
                      <a:pt x="840" y="1182"/>
                    </a:cubicBezTo>
                    <a:cubicBezTo>
                      <a:pt x="1041" y="1182"/>
                      <a:pt x="1243" y="1126"/>
                      <a:pt x="1441" y="1012"/>
                    </a:cubicBezTo>
                    <a:cubicBezTo>
                      <a:pt x="2120" y="810"/>
                      <a:pt x="2120" y="810"/>
                      <a:pt x="1953" y="286"/>
                    </a:cubicBezTo>
                    <a:cubicBezTo>
                      <a:pt x="1905" y="274"/>
                      <a:pt x="1870" y="238"/>
                      <a:pt x="1810" y="238"/>
                    </a:cubicBezTo>
                    <a:cubicBezTo>
                      <a:pt x="1792" y="237"/>
                      <a:pt x="1774" y="236"/>
                      <a:pt x="1756" y="236"/>
                    </a:cubicBezTo>
                    <a:cubicBezTo>
                      <a:pt x="1506" y="236"/>
                      <a:pt x="1303" y="377"/>
                      <a:pt x="1193" y="504"/>
                    </a:cubicBezTo>
                    <a:lnTo>
                      <a:pt x="1193" y="504"/>
                    </a:lnTo>
                    <a:cubicBezTo>
                      <a:pt x="1246" y="422"/>
                      <a:pt x="1257" y="279"/>
                      <a:pt x="1060" y="155"/>
                    </a:cubicBezTo>
                    <a:cubicBezTo>
                      <a:pt x="1029" y="158"/>
                      <a:pt x="998" y="159"/>
                      <a:pt x="968" y="159"/>
                    </a:cubicBezTo>
                    <a:cubicBezTo>
                      <a:pt x="734" y="159"/>
                      <a:pt x="495" y="84"/>
                      <a:pt x="27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1" name="Google Shape;3961;p35"/>
              <p:cNvSpPr/>
              <p:nvPr/>
            </p:nvSpPr>
            <p:spPr>
              <a:xfrm>
                <a:off x="184951" y="2204328"/>
                <a:ext cx="44752" cy="41754"/>
              </a:xfrm>
              <a:custGeom>
                <a:avLst/>
                <a:gdLst/>
                <a:ahLst/>
                <a:cxnLst/>
                <a:rect l="l" t="t" r="r" b="b"/>
                <a:pathLst>
                  <a:path w="1418" h="1323" extrusionOk="0">
                    <a:moveTo>
                      <a:pt x="632" y="1"/>
                    </a:moveTo>
                    <a:cubicBezTo>
                      <a:pt x="596" y="1"/>
                      <a:pt x="560" y="7"/>
                      <a:pt x="524" y="25"/>
                    </a:cubicBezTo>
                    <a:cubicBezTo>
                      <a:pt x="346" y="323"/>
                      <a:pt x="0" y="608"/>
                      <a:pt x="405" y="1001"/>
                    </a:cubicBezTo>
                    <a:cubicBezTo>
                      <a:pt x="631" y="1049"/>
                      <a:pt x="834" y="1168"/>
                      <a:pt x="1060" y="1251"/>
                    </a:cubicBezTo>
                    <a:cubicBezTo>
                      <a:pt x="1108" y="1263"/>
                      <a:pt x="1131" y="1287"/>
                      <a:pt x="1179" y="1323"/>
                    </a:cubicBezTo>
                    <a:cubicBezTo>
                      <a:pt x="1250" y="1251"/>
                      <a:pt x="1334" y="1192"/>
                      <a:pt x="1405" y="1108"/>
                    </a:cubicBezTo>
                    <a:cubicBezTo>
                      <a:pt x="1417" y="596"/>
                      <a:pt x="1405" y="96"/>
                      <a:pt x="810" y="25"/>
                    </a:cubicBezTo>
                    <a:cubicBezTo>
                      <a:pt x="751" y="17"/>
                      <a:pt x="691" y="1"/>
                      <a:pt x="63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2" name="Google Shape;3962;p35"/>
              <p:cNvSpPr/>
              <p:nvPr/>
            </p:nvSpPr>
            <p:spPr>
              <a:xfrm>
                <a:off x="226294" y="2261545"/>
                <a:ext cx="52611" cy="25500"/>
              </a:xfrm>
              <a:custGeom>
                <a:avLst/>
                <a:gdLst/>
                <a:ahLst/>
                <a:cxnLst/>
                <a:rect l="l" t="t" r="r" b="b"/>
                <a:pathLst>
                  <a:path w="1667" h="808" extrusionOk="0">
                    <a:moveTo>
                      <a:pt x="1322" y="0"/>
                    </a:moveTo>
                    <a:cubicBezTo>
                      <a:pt x="1286" y="0"/>
                      <a:pt x="1244" y="14"/>
                      <a:pt x="1191" y="45"/>
                    </a:cubicBezTo>
                    <a:cubicBezTo>
                      <a:pt x="1022" y="182"/>
                      <a:pt x="843" y="221"/>
                      <a:pt x="660" y="221"/>
                    </a:cubicBezTo>
                    <a:cubicBezTo>
                      <a:pt x="443" y="221"/>
                      <a:pt x="220" y="166"/>
                      <a:pt x="0" y="153"/>
                    </a:cubicBezTo>
                    <a:lnTo>
                      <a:pt x="0" y="153"/>
                    </a:lnTo>
                    <a:cubicBezTo>
                      <a:pt x="34" y="796"/>
                      <a:pt x="424" y="807"/>
                      <a:pt x="815" y="807"/>
                    </a:cubicBezTo>
                    <a:cubicBezTo>
                      <a:pt x="829" y="807"/>
                      <a:pt x="843" y="807"/>
                      <a:pt x="857" y="807"/>
                    </a:cubicBezTo>
                    <a:cubicBezTo>
                      <a:pt x="906" y="745"/>
                      <a:pt x="964" y="731"/>
                      <a:pt x="1023" y="731"/>
                    </a:cubicBezTo>
                    <a:cubicBezTo>
                      <a:pt x="1072" y="731"/>
                      <a:pt x="1122" y="741"/>
                      <a:pt x="1170" y="741"/>
                    </a:cubicBezTo>
                    <a:cubicBezTo>
                      <a:pt x="1220" y="741"/>
                      <a:pt x="1268" y="730"/>
                      <a:pt x="1310" y="688"/>
                    </a:cubicBezTo>
                    <a:cubicBezTo>
                      <a:pt x="1405" y="546"/>
                      <a:pt x="1607" y="700"/>
                      <a:pt x="1667" y="486"/>
                    </a:cubicBezTo>
                    <a:cubicBezTo>
                      <a:pt x="1667" y="426"/>
                      <a:pt x="1643" y="391"/>
                      <a:pt x="1607" y="343"/>
                    </a:cubicBezTo>
                    <a:cubicBezTo>
                      <a:pt x="1490" y="284"/>
                      <a:pt x="1485" y="0"/>
                      <a:pt x="132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3" name="Google Shape;3963;p35"/>
              <p:cNvSpPr/>
              <p:nvPr/>
            </p:nvSpPr>
            <p:spPr>
              <a:xfrm>
                <a:off x="173685" y="2172043"/>
                <a:ext cx="37209" cy="35410"/>
              </a:xfrm>
              <a:custGeom>
                <a:avLst/>
                <a:gdLst/>
                <a:ahLst/>
                <a:cxnLst/>
                <a:rect l="l" t="t" r="r" b="b"/>
                <a:pathLst>
                  <a:path w="1179" h="1122" extrusionOk="0">
                    <a:moveTo>
                      <a:pt x="179" y="0"/>
                    </a:moveTo>
                    <a:cubicBezTo>
                      <a:pt x="48" y="191"/>
                      <a:pt x="0" y="381"/>
                      <a:pt x="83" y="619"/>
                    </a:cubicBezTo>
                    <a:cubicBezTo>
                      <a:pt x="119" y="738"/>
                      <a:pt x="226" y="750"/>
                      <a:pt x="322" y="762"/>
                    </a:cubicBezTo>
                    <a:cubicBezTo>
                      <a:pt x="386" y="814"/>
                      <a:pt x="454" y="825"/>
                      <a:pt x="522" y="825"/>
                    </a:cubicBezTo>
                    <a:cubicBezTo>
                      <a:pt x="574" y="825"/>
                      <a:pt x="626" y="818"/>
                      <a:pt x="677" y="818"/>
                    </a:cubicBezTo>
                    <a:cubicBezTo>
                      <a:pt x="744" y="818"/>
                      <a:pt x="809" y="830"/>
                      <a:pt x="869" y="881"/>
                    </a:cubicBezTo>
                    <a:cubicBezTo>
                      <a:pt x="869" y="929"/>
                      <a:pt x="881" y="988"/>
                      <a:pt x="881" y="1048"/>
                    </a:cubicBezTo>
                    <a:cubicBezTo>
                      <a:pt x="913" y="1111"/>
                      <a:pt x="961" y="1122"/>
                      <a:pt x="1013" y="1122"/>
                    </a:cubicBezTo>
                    <a:cubicBezTo>
                      <a:pt x="1040" y="1122"/>
                      <a:pt x="1068" y="1119"/>
                      <a:pt x="1096" y="1119"/>
                    </a:cubicBezTo>
                    <a:cubicBezTo>
                      <a:pt x="1131" y="1084"/>
                      <a:pt x="1155" y="1036"/>
                      <a:pt x="1167" y="988"/>
                    </a:cubicBezTo>
                    <a:cubicBezTo>
                      <a:pt x="1179" y="917"/>
                      <a:pt x="1167" y="822"/>
                      <a:pt x="1131" y="750"/>
                    </a:cubicBezTo>
                    <a:cubicBezTo>
                      <a:pt x="1072" y="619"/>
                      <a:pt x="953" y="560"/>
                      <a:pt x="857" y="500"/>
                    </a:cubicBezTo>
                    <a:cubicBezTo>
                      <a:pt x="740" y="410"/>
                      <a:pt x="773" y="46"/>
                      <a:pt x="610" y="46"/>
                    </a:cubicBezTo>
                    <a:cubicBezTo>
                      <a:pt x="557" y="46"/>
                      <a:pt x="485" y="84"/>
                      <a:pt x="381" y="179"/>
                    </a:cubicBezTo>
                    <a:cubicBezTo>
                      <a:pt x="381" y="181"/>
                      <a:pt x="380" y="181"/>
                      <a:pt x="379" y="181"/>
                    </a:cubicBezTo>
                    <a:cubicBezTo>
                      <a:pt x="363" y="181"/>
                      <a:pt x="256" y="55"/>
                      <a:pt x="17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4" name="Google Shape;3964;p35"/>
              <p:cNvSpPr/>
              <p:nvPr/>
            </p:nvSpPr>
            <p:spPr>
              <a:xfrm>
                <a:off x="362313" y="1957441"/>
                <a:ext cx="69905" cy="24270"/>
              </a:xfrm>
              <a:custGeom>
                <a:avLst/>
                <a:gdLst/>
                <a:ahLst/>
                <a:cxnLst/>
                <a:rect l="l" t="t" r="r" b="b"/>
                <a:pathLst>
                  <a:path w="2215" h="769" extrusionOk="0">
                    <a:moveTo>
                      <a:pt x="1870" y="0"/>
                    </a:moveTo>
                    <a:cubicBezTo>
                      <a:pt x="1802" y="0"/>
                      <a:pt x="1735" y="24"/>
                      <a:pt x="1667" y="85"/>
                    </a:cubicBezTo>
                    <a:lnTo>
                      <a:pt x="1548" y="85"/>
                    </a:lnTo>
                    <a:cubicBezTo>
                      <a:pt x="1389" y="60"/>
                      <a:pt x="1233" y="34"/>
                      <a:pt x="1077" y="34"/>
                    </a:cubicBezTo>
                    <a:cubicBezTo>
                      <a:pt x="941" y="34"/>
                      <a:pt x="805" y="53"/>
                      <a:pt x="667" y="109"/>
                    </a:cubicBezTo>
                    <a:cubicBezTo>
                      <a:pt x="476" y="323"/>
                      <a:pt x="191" y="156"/>
                      <a:pt x="0" y="347"/>
                    </a:cubicBezTo>
                    <a:cubicBezTo>
                      <a:pt x="95" y="502"/>
                      <a:pt x="214" y="621"/>
                      <a:pt x="310" y="752"/>
                    </a:cubicBezTo>
                    <a:cubicBezTo>
                      <a:pt x="345" y="763"/>
                      <a:pt x="378" y="768"/>
                      <a:pt x="409" y="768"/>
                    </a:cubicBezTo>
                    <a:cubicBezTo>
                      <a:pt x="577" y="768"/>
                      <a:pt x="687" y="620"/>
                      <a:pt x="798" y="490"/>
                    </a:cubicBezTo>
                    <a:cubicBezTo>
                      <a:pt x="857" y="418"/>
                      <a:pt x="953" y="395"/>
                      <a:pt x="1036" y="395"/>
                    </a:cubicBezTo>
                    <a:cubicBezTo>
                      <a:pt x="1112" y="401"/>
                      <a:pt x="1186" y="403"/>
                      <a:pt x="1261" y="403"/>
                    </a:cubicBezTo>
                    <a:cubicBezTo>
                      <a:pt x="1381" y="403"/>
                      <a:pt x="1500" y="398"/>
                      <a:pt x="1621" y="398"/>
                    </a:cubicBezTo>
                    <a:cubicBezTo>
                      <a:pt x="1695" y="398"/>
                      <a:pt x="1770" y="400"/>
                      <a:pt x="1846" y="407"/>
                    </a:cubicBezTo>
                    <a:cubicBezTo>
                      <a:pt x="1977" y="335"/>
                      <a:pt x="2215" y="347"/>
                      <a:pt x="2060" y="49"/>
                    </a:cubicBezTo>
                    <a:cubicBezTo>
                      <a:pt x="1997" y="21"/>
                      <a:pt x="1933" y="0"/>
                      <a:pt x="187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5" name="Google Shape;3965;p35"/>
              <p:cNvSpPr/>
              <p:nvPr/>
            </p:nvSpPr>
            <p:spPr>
              <a:xfrm>
                <a:off x="423475" y="1959303"/>
                <a:ext cx="44436" cy="33769"/>
              </a:xfrm>
              <a:custGeom>
                <a:avLst/>
                <a:gdLst/>
                <a:ahLst/>
                <a:cxnLst/>
                <a:rect l="l" t="t" r="r" b="b"/>
                <a:pathLst>
                  <a:path w="1408" h="1070" extrusionOk="0">
                    <a:moveTo>
                      <a:pt x="338" y="1"/>
                    </a:moveTo>
                    <a:cubicBezTo>
                      <a:pt x="318" y="1"/>
                      <a:pt x="299" y="9"/>
                      <a:pt x="277" y="26"/>
                    </a:cubicBezTo>
                    <a:cubicBezTo>
                      <a:pt x="234" y="261"/>
                      <a:pt x="0" y="600"/>
                      <a:pt x="371" y="600"/>
                    </a:cubicBezTo>
                    <a:cubicBezTo>
                      <a:pt x="414" y="600"/>
                      <a:pt x="466" y="596"/>
                      <a:pt x="527" y="586"/>
                    </a:cubicBezTo>
                    <a:cubicBezTo>
                      <a:pt x="540" y="583"/>
                      <a:pt x="553" y="582"/>
                      <a:pt x="566" y="582"/>
                    </a:cubicBezTo>
                    <a:cubicBezTo>
                      <a:pt x="722" y="582"/>
                      <a:pt x="822" y="772"/>
                      <a:pt x="943" y="871"/>
                    </a:cubicBezTo>
                    <a:cubicBezTo>
                      <a:pt x="1029" y="931"/>
                      <a:pt x="1102" y="1070"/>
                      <a:pt x="1206" y="1070"/>
                    </a:cubicBezTo>
                    <a:cubicBezTo>
                      <a:pt x="1248" y="1070"/>
                      <a:pt x="1294" y="1048"/>
                      <a:pt x="1348" y="990"/>
                    </a:cubicBezTo>
                    <a:cubicBezTo>
                      <a:pt x="1408" y="621"/>
                      <a:pt x="1277" y="395"/>
                      <a:pt x="955" y="288"/>
                    </a:cubicBezTo>
                    <a:cubicBezTo>
                      <a:pt x="777" y="205"/>
                      <a:pt x="586" y="121"/>
                      <a:pt x="408" y="38"/>
                    </a:cubicBezTo>
                    <a:cubicBezTo>
                      <a:pt x="382" y="12"/>
                      <a:pt x="360" y="1"/>
                      <a:pt x="33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6" name="Google Shape;3966;p35"/>
              <p:cNvSpPr/>
              <p:nvPr/>
            </p:nvSpPr>
            <p:spPr>
              <a:xfrm>
                <a:off x="223990" y="2047669"/>
                <a:ext cx="28246" cy="21682"/>
              </a:xfrm>
              <a:custGeom>
                <a:avLst/>
                <a:gdLst/>
                <a:ahLst/>
                <a:cxnLst/>
                <a:rect l="l" t="t" r="r" b="b"/>
                <a:pathLst>
                  <a:path w="895" h="687" extrusionOk="0">
                    <a:moveTo>
                      <a:pt x="585" y="0"/>
                    </a:moveTo>
                    <a:cubicBezTo>
                      <a:pt x="427" y="45"/>
                      <a:pt x="355" y="240"/>
                      <a:pt x="206" y="240"/>
                    </a:cubicBezTo>
                    <a:cubicBezTo>
                      <a:pt x="197" y="240"/>
                      <a:pt x="189" y="240"/>
                      <a:pt x="180" y="238"/>
                    </a:cubicBezTo>
                    <a:cubicBezTo>
                      <a:pt x="133" y="298"/>
                      <a:pt x="109" y="345"/>
                      <a:pt x="61" y="393"/>
                    </a:cubicBezTo>
                    <a:cubicBezTo>
                      <a:pt x="0" y="584"/>
                      <a:pt x="22" y="686"/>
                      <a:pt x="130" y="686"/>
                    </a:cubicBezTo>
                    <a:cubicBezTo>
                      <a:pt x="170" y="686"/>
                      <a:pt x="223" y="672"/>
                      <a:pt x="287" y="643"/>
                    </a:cubicBezTo>
                    <a:cubicBezTo>
                      <a:pt x="341" y="577"/>
                      <a:pt x="414" y="565"/>
                      <a:pt x="491" y="565"/>
                    </a:cubicBezTo>
                    <a:cubicBezTo>
                      <a:pt x="534" y="565"/>
                      <a:pt x="577" y="569"/>
                      <a:pt x="619" y="569"/>
                    </a:cubicBezTo>
                    <a:cubicBezTo>
                      <a:pt x="719" y="569"/>
                      <a:pt x="808" y="548"/>
                      <a:pt x="847" y="405"/>
                    </a:cubicBezTo>
                    <a:cubicBezTo>
                      <a:pt x="895" y="215"/>
                      <a:pt x="704" y="119"/>
                      <a:pt x="58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7" name="Google Shape;3967;p35"/>
              <p:cNvSpPr/>
              <p:nvPr/>
            </p:nvSpPr>
            <p:spPr>
              <a:xfrm>
                <a:off x="341642" y="1971958"/>
                <a:ext cx="25185" cy="22723"/>
              </a:xfrm>
              <a:custGeom>
                <a:avLst/>
                <a:gdLst/>
                <a:ahLst/>
                <a:cxnLst/>
                <a:rect l="l" t="t" r="r" b="b"/>
                <a:pathLst>
                  <a:path w="798" h="720" extrusionOk="0">
                    <a:moveTo>
                      <a:pt x="479" y="0"/>
                    </a:moveTo>
                    <a:cubicBezTo>
                      <a:pt x="460" y="0"/>
                      <a:pt x="439" y="2"/>
                      <a:pt x="417" y="6"/>
                    </a:cubicBezTo>
                    <a:cubicBezTo>
                      <a:pt x="322" y="18"/>
                      <a:pt x="238" y="18"/>
                      <a:pt x="143" y="42"/>
                    </a:cubicBezTo>
                    <a:cubicBezTo>
                      <a:pt x="84" y="54"/>
                      <a:pt x="36" y="77"/>
                      <a:pt x="24" y="161"/>
                    </a:cubicBezTo>
                    <a:cubicBezTo>
                      <a:pt x="0" y="256"/>
                      <a:pt x="0" y="351"/>
                      <a:pt x="24" y="458"/>
                    </a:cubicBezTo>
                    <a:cubicBezTo>
                      <a:pt x="150" y="639"/>
                      <a:pt x="271" y="719"/>
                      <a:pt x="389" y="719"/>
                    </a:cubicBezTo>
                    <a:cubicBezTo>
                      <a:pt x="528" y="719"/>
                      <a:pt x="663" y="609"/>
                      <a:pt x="798" y="423"/>
                    </a:cubicBezTo>
                    <a:cubicBezTo>
                      <a:pt x="732" y="237"/>
                      <a:pt x="697" y="0"/>
                      <a:pt x="47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8" name="Google Shape;3968;p35"/>
              <p:cNvSpPr/>
              <p:nvPr/>
            </p:nvSpPr>
            <p:spPr>
              <a:xfrm>
                <a:off x="213134" y="2061902"/>
                <a:ext cx="21808" cy="41407"/>
              </a:xfrm>
              <a:custGeom>
                <a:avLst/>
                <a:gdLst/>
                <a:ahLst/>
                <a:cxnLst/>
                <a:rect l="l" t="t" r="r" b="b"/>
                <a:pathLst>
                  <a:path w="691" h="1312" extrusionOk="0">
                    <a:moveTo>
                      <a:pt x="292" y="0"/>
                    </a:moveTo>
                    <a:cubicBezTo>
                      <a:pt x="169" y="0"/>
                      <a:pt x="106" y="71"/>
                      <a:pt x="84" y="192"/>
                    </a:cubicBezTo>
                    <a:cubicBezTo>
                      <a:pt x="0" y="383"/>
                      <a:pt x="0" y="597"/>
                      <a:pt x="60" y="799"/>
                    </a:cubicBezTo>
                    <a:cubicBezTo>
                      <a:pt x="84" y="847"/>
                      <a:pt x="96" y="895"/>
                      <a:pt x="119" y="942"/>
                    </a:cubicBezTo>
                    <a:cubicBezTo>
                      <a:pt x="179" y="1014"/>
                      <a:pt x="227" y="1085"/>
                      <a:pt x="238" y="1180"/>
                    </a:cubicBezTo>
                    <a:cubicBezTo>
                      <a:pt x="274" y="1252"/>
                      <a:pt x="322" y="1276"/>
                      <a:pt x="369" y="1311"/>
                    </a:cubicBezTo>
                    <a:cubicBezTo>
                      <a:pt x="691" y="1026"/>
                      <a:pt x="405" y="728"/>
                      <a:pt x="405" y="442"/>
                    </a:cubicBezTo>
                    <a:cubicBezTo>
                      <a:pt x="393" y="299"/>
                      <a:pt x="357" y="145"/>
                      <a:pt x="322" y="2"/>
                    </a:cubicBezTo>
                    <a:cubicBezTo>
                      <a:pt x="311" y="1"/>
                      <a:pt x="301" y="0"/>
                      <a:pt x="29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9" name="Google Shape;3969;p35"/>
              <p:cNvSpPr/>
              <p:nvPr/>
            </p:nvSpPr>
            <p:spPr>
              <a:xfrm>
                <a:off x="276725" y="2256653"/>
                <a:ext cx="29635" cy="19315"/>
              </a:xfrm>
              <a:custGeom>
                <a:avLst/>
                <a:gdLst/>
                <a:ahLst/>
                <a:cxnLst/>
                <a:rect l="l" t="t" r="r" b="b"/>
                <a:pathLst>
                  <a:path w="939" h="612" extrusionOk="0">
                    <a:moveTo>
                      <a:pt x="619" y="0"/>
                    </a:moveTo>
                    <a:cubicBezTo>
                      <a:pt x="295" y="0"/>
                      <a:pt x="0" y="235"/>
                      <a:pt x="9" y="558"/>
                    </a:cubicBezTo>
                    <a:cubicBezTo>
                      <a:pt x="45" y="570"/>
                      <a:pt x="57" y="581"/>
                      <a:pt x="69" y="605"/>
                    </a:cubicBezTo>
                    <a:cubicBezTo>
                      <a:pt x="94" y="610"/>
                      <a:pt x="119" y="612"/>
                      <a:pt x="143" y="612"/>
                    </a:cubicBezTo>
                    <a:cubicBezTo>
                      <a:pt x="311" y="612"/>
                      <a:pt x="449" y="513"/>
                      <a:pt x="605" y="451"/>
                    </a:cubicBezTo>
                    <a:lnTo>
                      <a:pt x="926" y="320"/>
                    </a:lnTo>
                    <a:cubicBezTo>
                      <a:pt x="926" y="248"/>
                      <a:pt x="938" y="153"/>
                      <a:pt x="938" y="81"/>
                    </a:cubicBezTo>
                    <a:cubicBezTo>
                      <a:pt x="835" y="25"/>
                      <a:pt x="725" y="0"/>
                      <a:pt x="61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0" name="Google Shape;3970;p35"/>
              <p:cNvSpPr/>
              <p:nvPr/>
            </p:nvSpPr>
            <p:spPr>
              <a:xfrm>
                <a:off x="189464" y="2084845"/>
                <a:ext cx="30455" cy="18873"/>
              </a:xfrm>
              <a:custGeom>
                <a:avLst/>
                <a:gdLst/>
                <a:ahLst/>
                <a:cxnLst/>
                <a:rect l="l" t="t" r="r" b="b"/>
                <a:pathLst>
                  <a:path w="965" h="598" extrusionOk="0">
                    <a:moveTo>
                      <a:pt x="726" y="1"/>
                    </a:moveTo>
                    <a:cubicBezTo>
                      <a:pt x="560" y="1"/>
                      <a:pt x="476" y="132"/>
                      <a:pt x="357" y="203"/>
                    </a:cubicBezTo>
                    <a:cubicBezTo>
                      <a:pt x="0" y="346"/>
                      <a:pt x="203" y="465"/>
                      <a:pt x="357" y="596"/>
                    </a:cubicBezTo>
                    <a:cubicBezTo>
                      <a:pt x="369" y="597"/>
                      <a:pt x="380" y="597"/>
                      <a:pt x="392" y="597"/>
                    </a:cubicBezTo>
                    <a:cubicBezTo>
                      <a:pt x="556" y="597"/>
                      <a:pt x="701" y="519"/>
                      <a:pt x="846" y="430"/>
                    </a:cubicBezTo>
                    <a:cubicBezTo>
                      <a:pt x="905" y="394"/>
                      <a:pt x="965" y="322"/>
                      <a:pt x="917" y="227"/>
                    </a:cubicBezTo>
                    <a:lnTo>
                      <a:pt x="917" y="96"/>
                    </a:lnTo>
                    <a:cubicBezTo>
                      <a:pt x="869" y="49"/>
                      <a:pt x="798" y="13"/>
                      <a:pt x="72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1" name="Google Shape;3971;p35"/>
              <p:cNvSpPr/>
              <p:nvPr/>
            </p:nvSpPr>
            <p:spPr>
              <a:xfrm>
                <a:off x="355149" y="1968329"/>
                <a:ext cx="19125" cy="16222"/>
              </a:xfrm>
              <a:custGeom>
                <a:avLst/>
                <a:gdLst/>
                <a:ahLst/>
                <a:cxnLst/>
                <a:rect l="l" t="t" r="r" b="b"/>
                <a:pathLst>
                  <a:path w="606" h="514" extrusionOk="0">
                    <a:moveTo>
                      <a:pt x="281" y="1"/>
                    </a:moveTo>
                    <a:cubicBezTo>
                      <a:pt x="267" y="1"/>
                      <a:pt x="253" y="1"/>
                      <a:pt x="239" y="2"/>
                    </a:cubicBezTo>
                    <a:cubicBezTo>
                      <a:pt x="132" y="2"/>
                      <a:pt x="48" y="2"/>
                      <a:pt x="1" y="121"/>
                    </a:cubicBezTo>
                    <a:cubicBezTo>
                      <a:pt x="120" y="252"/>
                      <a:pt x="227" y="371"/>
                      <a:pt x="346" y="514"/>
                    </a:cubicBezTo>
                    <a:cubicBezTo>
                      <a:pt x="441" y="514"/>
                      <a:pt x="525" y="478"/>
                      <a:pt x="572" y="371"/>
                    </a:cubicBezTo>
                    <a:cubicBezTo>
                      <a:pt x="606" y="91"/>
                      <a:pt x="492" y="1"/>
                      <a:pt x="28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2" name="Google Shape;3972;p35"/>
              <p:cNvSpPr/>
              <p:nvPr/>
            </p:nvSpPr>
            <p:spPr>
              <a:xfrm>
                <a:off x="201488" y="2098384"/>
                <a:ext cx="23702" cy="17705"/>
              </a:xfrm>
              <a:custGeom>
                <a:avLst/>
                <a:gdLst/>
                <a:ahLst/>
                <a:cxnLst/>
                <a:rect l="l" t="t" r="r" b="b"/>
                <a:pathLst>
                  <a:path w="751" h="561" extrusionOk="0">
                    <a:moveTo>
                      <a:pt x="568" y="0"/>
                    </a:moveTo>
                    <a:cubicBezTo>
                      <a:pt x="551" y="0"/>
                      <a:pt x="533" y="4"/>
                      <a:pt x="512" y="12"/>
                    </a:cubicBezTo>
                    <a:cubicBezTo>
                      <a:pt x="334" y="60"/>
                      <a:pt x="155" y="120"/>
                      <a:pt x="0" y="286"/>
                    </a:cubicBezTo>
                    <a:cubicBezTo>
                      <a:pt x="119" y="382"/>
                      <a:pt x="226" y="465"/>
                      <a:pt x="334" y="560"/>
                    </a:cubicBezTo>
                    <a:cubicBezTo>
                      <a:pt x="548" y="536"/>
                      <a:pt x="584" y="239"/>
                      <a:pt x="750" y="155"/>
                    </a:cubicBezTo>
                    <a:cubicBezTo>
                      <a:pt x="703" y="120"/>
                      <a:pt x="667" y="84"/>
                      <a:pt x="643" y="36"/>
                    </a:cubicBezTo>
                    <a:cubicBezTo>
                      <a:pt x="620" y="13"/>
                      <a:pt x="597" y="0"/>
                      <a:pt x="56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3" name="Google Shape;3973;p35"/>
              <p:cNvSpPr/>
              <p:nvPr/>
            </p:nvSpPr>
            <p:spPr>
              <a:xfrm>
                <a:off x="203729" y="2067961"/>
                <a:ext cx="16569" cy="19946"/>
              </a:xfrm>
              <a:custGeom>
                <a:avLst/>
                <a:gdLst/>
                <a:ahLst/>
                <a:cxnLst/>
                <a:rect l="l" t="t" r="r" b="b"/>
                <a:pathLst>
                  <a:path w="525" h="632" extrusionOk="0">
                    <a:moveTo>
                      <a:pt x="358" y="0"/>
                    </a:moveTo>
                    <a:lnTo>
                      <a:pt x="358" y="0"/>
                    </a:lnTo>
                    <a:cubicBezTo>
                      <a:pt x="263" y="48"/>
                      <a:pt x="167" y="119"/>
                      <a:pt x="144" y="250"/>
                    </a:cubicBezTo>
                    <a:cubicBezTo>
                      <a:pt x="1" y="453"/>
                      <a:pt x="96" y="536"/>
                      <a:pt x="239" y="595"/>
                    </a:cubicBezTo>
                    <a:cubicBezTo>
                      <a:pt x="322" y="607"/>
                      <a:pt x="394" y="607"/>
                      <a:pt x="465" y="631"/>
                    </a:cubicBezTo>
                    <a:cubicBezTo>
                      <a:pt x="346" y="453"/>
                      <a:pt x="525" y="191"/>
                      <a:pt x="35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4" name="Google Shape;3974;p35"/>
              <p:cNvSpPr/>
              <p:nvPr/>
            </p:nvSpPr>
            <p:spPr>
              <a:xfrm>
                <a:off x="196975" y="2076577"/>
                <a:ext cx="14297" cy="17074"/>
              </a:xfrm>
              <a:custGeom>
                <a:avLst/>
                <a:gdLst/>
                <a:ahLst/>
                <a:cxnLst/>
                <a:rect l="l" t="t" r="r" b="b"/>
                <a:pathLst>
                  <a:path w="453" h="541" extrusionOk="0">
                    <a:moveTo>
                      <a:pt x="358" y="1"/>
                    </a:moveTo>
                    <a:cubicBezTo>
                      <a:pt x="203" y="96"/>
                      <a:pt x="0" y="191"/>
                      <a:pt x="119" y="489"/>
                    </a:cubicBezTo>
                    <a:cubicBezTo>
                      <a:pt x="159" y="526"/>
                      <a:pt x="192" y="541"/>
                      <a:pt x="220" y="541"/>
                    </a:cubicBezTo>
                    <a:cubicBezTo>
                      <a:pt x="318" y="541"/>
                      <a:pt x="360" y="362"/>
                      <a:pt x="453" y="334"/>
                    </a:cubicBezTo>
                    <a:cubicBezTo>
                      <a:pt x="429" y="215"/>
                      <a:pt x="381" y="120"/>
                      <a:pt x="35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5" name="Google Shape;3975;p35"/>
              <p:cNvSpPr/>
              <p:nvPr/>
            </p:nvSpPr>
            <p:spPr>
              <a:xfrm>
                <a:off x="201110" y="2096143"/>
                <a:ext cx="17674" cy="11298"/>
              </a:xfrm>
              <a:custGeom>
                <a:avLst/>
                <a:gdLst/>
                <a:ahLst/>
                <a:cxnLst/>
                <a:rect l="l" t="t" r="r" b="b"/>
                <a:pathLst>
                  <a:path w="560" h="358" extrusionOk="0">
                    <a:moveTo>
                      <a:pt x="453" y="0"/>
                    </a:moveTo>
                    <a:cubicBezTo>
                      <a:pt x="262" y="0"/>
                      <a:pt x="119" y="72"/>
                      <a:pt x="0" y="250"/>
                    </a:cubicBezTo>
                    <a:cubicBezTo>
                      <a:pt x="0" y="286"/>
                      <a:pt x="0" y="333"/>
                      <a:pt x="12" y="357"/>
                    </a:cubicBezTo>
                    <a:cubicBezTo>
                      <a:pt x="203" y="333"/>
                      <a:pt x="405" y="274"/>
                      <a:pt x="560" y="131"/>
                    </a:cubicBezTo>
                    <a:cubicBezTo>
                      <a:pt x="560" y="48"/>
                      <a:pt x="488" y="48"/>
                      <a:pt x="45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6" name="Google Shape;3976;p35"/>
              <p:cNvSpPr/>
              <p:nvPr/>
            </p:nvSpPr>
            <p:spPr>
              <a:xfrm>
                <a:off x="220645" y="2060071"/>
                <a:ext cx="12056" cy="15812"/>
              </a:xfrm>
              <a:custGeom>
                <a:avLst/>
                <a:gdLst/>
                <a:ahLst/>
                <a:cxnLst/>
                <a:rect l="l" t="t" r="r" b="b"/>
                <a:pathLst>
                  <a:path w="382" h="501" extrusionOk="0">
                    <a:moveTo>
                      <a:pt x="155" y="0"/>
                    </a:moveTo>
                    <a:cubicBezTo>
                      <a:pt x="119" y="12"/>
                      <a:pt x="96" y="24"/>
                      <a:pt x="60" y="60"/>
                    </a:cubicBezTo>
                    <a:cubicBezTo>
                      <a:pt x="60" y="226"/>
                      <a:pt x="0" y="405"/>
                      <a:pt x="167" y="500"/>
                    </a:cubicBezTo>
                    <a:cubicBezTo>
                      <a:pt x="274" y="464"/>
                      <a:pt x="346" y="369"/>
                      <a:pt x="381" y="250"/>
                    </a:cubicBezTo>
                    <a:cubicBezTo>
                      <a:pt x="227" y="250"/>
                      <a:pt x="155" y="167"/>
                      <a:pt x="15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7" name="Google Shape;3977;p35"/>
              <p:cNvSpPr/>
              <p:nvPr/>
            </p:nvSpPr>
            <p:spPr>
              <a:xfrm>
                <a:off x="201488" y="2017214"/>
                <a:ext cx="188287" cy="233386"/>
              </a:xfrm>
              <a:custGeom>
                <a:avLst/>
                <a:gdLst/>
                <a:ahLst/>
                <a:cxnLst/>
                <a:rect l="l" t="t" r="r" b="b"/>
                <a:pathLst>
                  <a:path w="5966" h="7395" extrusionOk="0">
                    <a:moveTo>
                      <a:pt x="4929" y="1"/>
                    </a:moveTo>
                    <a:cubicBezTo>
                      <a:pt x="4834" y="48"/>
                      <a:pt x="4775" y="132"/>
                      <a:pt x="4703" y="179"/>
                    </a:cubicBezTo>
                    <a:cubicBezTo>
                      <a:pt x="4675" y="191"/>
                      <a:pt x="4648" y="196"/>
                      <a:pt x="4621" y="196"/>
                    </a:cubicBezTo>
                    <a:cubicBezTo>
                      <a:pt x="4513" y="196"/>
                      <a:pt x="4413" y="115"/>
                      <a:pt x="4298" y="96"/>
                    </a:cubicBezTo>
                    <a:cubicBezTo>
                      <a:pt x="4275" y="90"/>
                      <a:pt x="4251" y="87"/>
                      <a:pt x="4228" y="87"/>
                    </a:cubicBezTo>
                    <a:cubicBezTo>
                      <a:pt x="4153" y="87"/>
                      <a:pt x="4079" y="116"/>
                      <a:pt x="4025" y="179"/>
                    </a:cubicBezTo>
                    <a:cubicBezTo>
                      <a:pt x="3912" y="247"/>
                      <a:pt x="3863" y="431"/>
                      <a:pt x="3708" y="431"/>
                    </a:cubicBezTo>
                    <a:cubicBezTo>
                      <a:pt x="3698" y="431"/>
                      <a:pt x="3689" y="431"/>
                      <a:pt x="3679" y="429"/>
                    </a:cubicBezTo>
                    <a:cubicBezTo>
                      <a:pt x="3501" y="525"/>
                      <a:pt x="3274" y="513"/>
                      <a:pt x="3132" y="691"/>
                    </a:cubicBezTo>
                    <a:cubicBezTo>
                      <a:pt x="3055" y="833"/>
                      <a:pt x="2979" y="944"/>
                      <a:pt x="2830" y="944"/>
                    </a:cubicBezTo>
                    <a:cubicBezTo>
                      <a:pt x="2816" y="944"/>
                      <a:pt x="2802" y="943"/>
                      <a:pt x="2786" y="941"/>
                    </a:cubicBezTo>
                    <a:lnTo>
                      <a:pt x="2786" y="1191"/>
                    </a:lnTo>
                    <a:lnTo>
                      <a:pt x="2667" y="1191"/>
                    </a:lnTo>
                    <a:cubicBezTo>
                      <a:pt x="2631" y="1191"/>
                      <a:pt x="2620" y="1203"/>
                      <a:pt x="2596" y="1227"/>
                    </a:cubicBezTo>
                    <a:cubicBezTo>
                      <a:pt x="2489" y="1322"/>
                      <a:pt x="2453" y="1465"/>
                      <a:pt x="2453" y="1608"/>
                    </a:cubicBezTo>
                    <a:cubicBezTo>
                      <a:pt x="2477" y="1680"/>
                      <a:pt x="2501" y="1763"/>
                      <a:pt x="2536" y="1834"/>
                    </a:cubicBezTo>
                    <a:cubicBezTo>
                      <a:pt x="2560" y="1858"/>
                      <a:pt x="2596" y="1858"/>
                      <a:pt x="2620" y="1858"/>
                    </a:cubicBezTo>
                    <a:cubicBezTo>
                      <a:pt x="2620" y="1858"/>
                      <a:pt x="2620" y="1894"/>
                      <a:pt x="2608" y="1894"/>
                    </a:cubicBezTo>
                    <a:cubicBezTo>
                      <a:pt x="2595" y="1897"/>
                      <a:pt x="2583" y="1899"/>
                      <a:pt x="2573" y="1899"/>
                    </a:cubicBezTo>
                    <a:cubicBezTo>
                      <a:pt x="2506" y="1899"/>
                      <a:pt x="2484" y="1838"/>
                      <a:pt x="2453" y="1787"/>
                    </a:cubicBezTo>
                    <a:cubicBezTo>
                      <a:pt x="2393" y="1715"/>
                      <a:pt x="2310" y="1656"/>
                      <a:pt x="2215" y="1644"/>
                    </a:cubicBezTo>
                    <a:cubicBezTo>
                      <a:pt x="2183" y="1696"/>
                      <a:pt x="2157" y="1716"/>
                      <a:pt x="2133" y="1716"/>
                    </a:cubicBezTo>
                    <a:cubicBezTo>
                      <a:pt x="2060" y="1716"/>
                      <a:pt x="2013" y="1540"/>
                      <a:pt x="1938" y="1540"/>
                    </a:cubicBezTo>
                    <a:cubicBezTo>
                      <a:pt x="1924" y="1540"/>
                      <a:pt x="1909" y="1546"/>
                      <a:pt x="1893" y="1561"/>
                    </a:cubicBezTo>
                    <a:cubicBezTo>
                      <a:pt x="1798" y="1596"/>
                      <a:pt x="1715" y="1561"/>
                      <a:pt x="1608" y="1680"/>
                    </a:cubicBezTo>
                    <a:cubicBezTo>
                      <a:pt x="1262" y="2084"/>
                      <a:pt x="965" y="2501"/>
                      <a:pt x="893" y="3085"/>
                    </a:cubicBezTo>
                    <a:cubicBezTo>
                      <a:pt x="953" y="3251"/>
                      <a:pt x="1238" y="3263"/>
                      <a:pt x="1167" y="3501"/>
                    </a:cubicBezTo>
                    <a:cubicBezTo>
                      <a:pt x="1129" y="3600"/>
                      <a:pt x="1077" y="3628"/>
                      <a:pt x="1019" y="3628"/>
                    </a:cubicBezTo>
                    <a:cubicBezTo>
                      <a:pt x="943" y="3628"/>
                      <a:pt x="858" y="3580"/>
                      <a:pt x="785" y="3580"/>
                    </a:cubicBezTo>
                    <a:cubicBezTo>
                      <a:pt x="773" y="3580"/>
                      <a:pt x="761" y="3582"/>
                      <a:pt x="750" y="3585"/>
                    </a:cubicBezTo>
                    <a:cubicBezTo>
                      <a:pt x="715" y="3608"/>
                      <a:pt x="691" y="3692"/>
                      <a:pt x="655" y="3739"/>
                    </a:cubicBezTo>
                    <a:cubicBezTo>
                      <a:pt x="596" y="3811"/>
                      <a:pt x="596" y="3906"/>
                      <a:pt x="631" y="3989"/>
                    </a:cubicBezTo>
                    <a:cubicBezTo>
                      <a:pt x="762" y="4180"/>
                      <a:pt x="988" y="4168"/>
                      <a:pt x="1191" y="4287"/>
                    </a:cubicBezTo>
                    <a:cubicBezTo>
                      <a:pt x="1147" y="4308"/>
                      <a:pt x="1106" y="4317"/>
                      <a:pt x="1069" y="4317"/>
                    </a:cubicBezTo>
                    <a:cubicBezTo>
                      <a:pt x="924" y="4317"/>
                      <a:pt x="824" y="4188"/>
                      <a:pt x="703" y="4188"/>
                    </a:cubicBezTo>
                    <a:cubicBezTo>
                      <a:pt x="680" y="4188"/>
                      <a:pt x="656" y="4193"/>
                      <a:pt x="631" y="4204"/>
                    </a:cubicBezTo>
                    <a:cubicBezTo>
                      <a:pt x="607" y="4228"/>
                      <a:pt x="584" y="4239"/>
                      <a:pt x="572" y="4263"/>
                    </a:cubicBezTo>
                    <a:cubicBezTo>
                      <a:pt x="179" y="4513"/>
                      <a:pt x="345" y="5120"/>
                      <a:pt x="0" y="5394"/>
                    </a:cubicBezTo>
                    <a:cubicBezTo>
                      <a:pt x="36" y="5525"/>
                      <a:pt x="119" y="5597"/>
                      <a:pt x="226" y="5644"/>
                    </a:cubicBezTo>
                    <a:cubicBezTo>
                      <a:pt x="339" y="5723"/>
                      <a:pt x="334" y="5812"/>
                      <a:pt x="284" y="5812"/>
                    </a:cubicBezTo>
                    <a:cubicBezTo>
                      <a:pt x="281" y="5812"/>
                      <a:pt x="277" y="5812"/>
                      <a:pt x="274" y="5811"/>
                    </a:cubicBezTo>
                    <a:cubicBezTo>
                      <a:pt x="250" y="5847"/>
                      <a:pt x="250" y="5882"/>
                      <a:pt x="250" y="5930"/>
                    </a:cubicBezTo>
                    <a:cubicBezTo>
                      <a:pt x="476" y="6144"/>
                      <a:pt x="1084" y="6085"/>
                      <a:pt x="703" y="6740"/>
                    </a:cubicBezTo>
                    <a:cubicBezTo>
                      <a:pt x="703" y="6764"/>
                      <a:pt x="846" y="6883"/>
                      <a:pt x="929" y="6954"/>
                    </a:cubicBezTo>
                    <a:cubicBezTo>
                      <a:pt x="979" y="6942"/>
                      <a:pt x="1018" y="6937"/>
                      <a:pt x="1049" y="6937"/>
                    </a:cubicBezTo>
                    <a:cubicBezTo>
                      <a:pt x="1326" y="6937"/>
                      <a:pt x="900" y="7373"/>
                      <a:pt x="1179" y="7395"/>
                    </a:cubicBezTo>
                    <a:cubicBezTo>
                      <a:pt x="1239" y="7183"/>
                      <a:pt x="1385" y="7074"/>
                      <a:pt x="1586" y="7074"/>
                    </a:cubicBezTo>
                    <a:cubicBezTo>
                      <a:pt x="1623" y="7074"/>
                      <a:pt x="1662" y="7078"/>
                      <a:pt x="1703" y="7085"/>
                    </a:cubicBezTo>
                    <a:cubicBezTo>
                      <a:pt x="1775" y="7061"/>
                      <a:pt x="1847" y="7052"/>
                      <a:pt x="1920" y="7052"/>
                    </a:cubicBezTo>
                    <a:cubicBezTo>
                      <a:pt x="2097" y="7052"/>
                      <a:pt x="2275" y="7107"/>
                      <a:pt x="2453" y="7133"/>
                    </a:cubicBezTo>
                    <a:cubicBezTo>
                      <a:pt x="2608" y="7073"/>
                      <a:pt x="2751" y="7002"/>
                      <a:pt x="2905" y="6942"/>
                    </a:cubicBezTo>
                    <a:cubicBezTo>
                      <a:pt x="2971" y="6912"/>
                      <a:pt x="3036" y="6903"/>
                      <a:pt x="3103" y="6903"/>
                    </a:cubicBezTo>
                    <a:cubicBezTo>
                      <a:pt x="3170" y="6903"/>
                      <a:pt x="3239" y="6912"/>
                      <a:pt x="3310" y="6918"/>
                    </a:cubicBezTo>
                    <a:cubicBezTo>
                      <a:pt x="3324" y="6921"/>
                      <a:pt x="3338" y="6922"/>
                      <a:pt x="3351" y="6922"/>
                    </a:cubicBezTo>
                    <a:cubicBezTo>
                      <a:pt x="3573" y="6922"/>
                      <a:pt x="3620" y="6561"/>
                      <a:pt x="3847" y="6561"/>
                    </a:cubicBezTo>
                    <a:cubicBezTo>
                      <a:pt x="3851" y="6561"/>
                      <a:pt x="3854" y="6561"/>
                      <a:pt x="3858" y="6561"/>
                    </a:cubicBezTo>
                    <a:cubicBezTo>
                      <a:pt x="3965" y="6537"/>
                      <a:pt x="4048" y="6490"/>
                      <a:pt x="4060" y="6359"/>
                    </a:cubicBezTo>
                    <a:cubicBezTo>
                      <a:pt x="3944" y="6173"/>
                      <a:pt x="4213" y="5715"/>
                      <a:pt x="3773" y="5715"/>
                    </a:cubicBezTo>
                    <a:cubicBezTo>
                      <a:pt x="3762" y="5715"/>
                      <a:pt x="3751" y="5715"/>
                      <a:pt x="3739" y="5716"/>
                    </a:cubicBezTo>
                    <a:cubicBezTo>
                      <a:pt x="3632" y="5728"/>
                      <a:pt x="3548" y="5763"/>
                      <a:pt x="3453" y="5775"/>
                    </a:cubicBezTo>
                    <a:cubicBezTo>
                      <a:pt x="3441" y="5776"/>
                      <a:pt x="3430" y="5777"/>
                      <a:pt x="3418" y="5777"/>
                    </a:cubicBezTo>
                    <a:cubicBezTo>
                      <a:pt x="3299" y="5777"/>
                      <a:pt x="3178" y="5726"/>
                      <a:pt x="3048" y="5704"/>
                    </a:cubicBezTo>
                    <a:cubicBezTo>
                      <a:pt x="2977" y="5656"/>
                      <a:pt x="2834" y="5704"/>
                      <a:pt x="2858" y="5513"/>
                    </a:cubicBezTo>
                    <a:cubicBezTo>
                      <a:pt x="2893" y="5406"/>
                      <a:pt x="3012" y="5299"/>
                      <a:pt x="2929" y="5156"/>
                    </a:cubicBezTo>
                    <a:cubicBezTo>
                      <a:pt x="2827" y="5074"/>
                      <a:pt x="2744" y="5041"/>
                      <a:pt x="2674" y="5041"/>
                    </a:cubicBezTo>
                    <a:cubicBezTo>
                      <a:pt x="2399" y="5041"/>
                      <a:pt x="2318" y="5544"/>
                      <a:pt x="2072" y="5573"/>
                    </a:cubicBezTo>
                    <a:cubicBezTo>
                      <a:pt x="2250" y="5427"/>
                      <a:pt x="2179" y="4922"/>
                      <a:pt x="2498" y="4922"/>
                    </a:cubicBezTo>
                    <a:cubicBezTo>
                      <a:pt x="2542" y="4922"/>
                      <a:pt x="2594" y="4932"/>
                      <a:pt x="2655" y="4954"/>
                    </a:cubicBezTo>
                    <a:cubicBezTo>
                      <a:pt x="2736" y="4985"/>
                      <a:pt x="2815" y="4997"/>
                      <a:pt x="2894" y="4997"/>
                    </a:cubicBezTo>
                    <a:cubicBezTo>
                      <a:pt x="3083" y="4997"/>
                      <a:pt x="3268" y="4928"/>
                      <a:pt x="3453" y="4894"/>
                    </a:cubicBezTo>
                    <a:cubicBezTo>
                      <a:pt x="3560" y="4882"/>
                      <a:pt x="3644" y="4835"/>
                      <a:pt x="3739" y="4763"/>
                    </a:cubicBezTo>
                    <a:cubicBezTo>
                      <a:pt x="3798" y="4716"/>
                      <a:pt x="3846" y="4656"/>
                      <a:pt x="3882" y="4585"/>
                    </a:cubicBezTo>
                    <a:cubicBezTo>
                      <a:pt x="3960" y="4517"/>
                      <a:pt x="3912" y="4345"/>
                      <a:pt x="4035" y="4345"/>
                    </a:cubicBezTo>
                    <a:cubicBezTo>
                      <a:pt x="4043" y="4345"/>
                      <a:pt x="4051" y="4345"/>
                      <a:pt x="4060" y="4347"/>
                    </a:cubicBezTo>
                    <a:cubicBezTo>
                      <a:pt x="4108" y="4347"/>
                      <a:pt x="4155" y="4335"/>
                      <a:pt x="4179" y="4299"/>
                    </a:cubicBezTo>
                    <a:cubicBezTo>
                      <a:pt x="4215" y="4275"/>
                      <a:pt x="4227" y="4228"/>
                      <a:pt x="4263" y="4180"/>
                    </a:cubicBezTo>
                    <a:cubicBezTo>
                      <a:pt x="4334" y="4037"/>
                      <a:pt x="4453" y="3966"/>
                      <a:pt x="4572" y="3870"/>
                    </a:cubicBezTo>
                    <a:cubicBezTo>
                      <a:pt x="4929" y="3704"/>
                      <a:pt x="5215" y="3501"/>
                      <a:pt x="5096" y="2965"/>
                    </a:cubicBezTo>
                    <a:cubicBezTo>
                      <a:pt x="5064" y="2852"/>
                      <a:pt x="5120" y="2810"/>
                      <a:pt x="5196" y="2810"/>
                    </a:cubicBezTo>
                    <a:cubicBezTo>
                      <a:pt x="5232" y="2810"/>
                      <a:pt x="5272" y="2819"/>
                      <a:pt x="5310" y="2834"/>
                    </a:cubicBezTo>
                    <a:cubicBezTo>
                      <a:pt x="5358" y="2846"/>
                      <a:pt x="5418" y="2846"/>
                      <a:pt x="5465" y="2846"/>
                    </a:cubicBezTo>
                    <a:cubicBezTo>
                      <a:pt x="5596" y="2811"/>
                      <a:pt x="5703" y="2739"/>
                      <a:pt x="5727" y="2573"/>
                    </a:cubicBezTo>
                    <a:cubicBezTo>
                      <a:pt x="5715" y="2537"/>
                      <a:pt x="5703" y="2477"/>
                      <a:pt x="5668" y="2430"/>
                    </a:cubicBezTo>
                    <a:cubicBezTo>
                      <a:pt x="5549" y="2251"/>
                      <a:pt x="5489" y="2013"/>
                      <a:pt x="5251" y="1965"/>
                    </a:cubicBezTo>
                    <a:cubicBezTo>
                      <a:pt x="5191" y="1965"/>
                      <a:pt x="5156" y="1965"/>
                      <a:pt x="5108" y="2001"/>
                    </a:cubicBezTo>
                    <a:cubicBezTo>
                      <a:pt x="4985" y="2105"/>
                      <a:pt x="4870" y="2216"/>
                      <a:pt x="4720" y="2216"/>
                    </a:cubicBezTo>
                    <a:cubicBezTo>
                      <a:pt x="4682" y="2216"/>
                      <a:pt x="4640" y="2209"/>
                      <a:pt x="4596" y="2192"/>
                    </a:cubicBezTo>
                    <a:cubicBezTo>
                      <a:pt x="4536" y="2192"/>
                      <a:pt x="4465" y="2192"/>
                      <a:pt x="4394" y="2203"/>
                    </a:cubicBezTo>
                    <a:cubicBezTo>
                      <a:pt x="4343" y="2222"/>
                      <a:pt x="4292" y="2226"/>
                      <a:pt x="4241" y="2226"/>
                    </a:cubicBezTo>
                    <a:cubicBezTo>
                      <a:pt x="4183" y="2226"/>
                      <a:pt x="4126" y="2220"/>
                      <a:pt x="4070" y="2220"/>
                    </a:cubicBezTo>
                    <a:cubicBezTo>
                      <a:pt x="4014" y="2220"/>
                      <a:pt x="3959" y="2226"/>
                      <a:pt x="3905" y="2251"/>
                    </a:cubicBezTo>
                    <a:cubicBezTo>
                      <a:pt x="3846" y="2299"/>
                      <a:pt x="3798" y="2358"/>
                      <a:pt x="3763" y="2430"/>
                    </a:cubicBezTo>
                    <a:cubicBezTo>
                      <a:pt x="3739" y="2596"/>
                      <a:pt x="4036" y="2608"/>
                      <a:pt x="3882" y="2811"/>
                    </a:cubicBezTo>
                    <a:cubicBezTo>
                      <a:pt x="3989" y="2965"/>
                      <a:pt x="4108" y="3096"/>
                      <a:pt x="4227" y="3215"/>
                    </a:cubicBezTo>
                    <a:cubicBezTo>
                      <a:pt x="4246" y="3229"/>
                      <a:pt x="4264" y="3234"/>
                      <a:pt x="4282" y="3234"/>
                    </a:cubicBezTo>
                    <a:cubicBezTo>
                      <a:pt x="4310" y="3234"/>
                      <a:pt x="4336" y="3223"/>
                      <a:pt x="4358" y="3215"/>
                    </a:cubicBezTo>
                    <a:cubicBezTo>
                      <a:pt x="4429" y="3205"/>
                      <a:pt x="4457" y="3125"/>
                      <a:pt x="4524" y="3125"/>
                    </a:cubicBezTo>
                    <a:cubicBezTo>
                      <a:pt x="4535" y="3125"/>
                      <a:pt x="4547" y="3127"/>
                      <a:pt x="4560" y="3132"/>
                    </a:cubicBezTo>
                    <a:cubicBezTo>
                      <a:pt x="4462" y="3197"/>
                      <a:pt x="4364" y="3253"/>
                      <a:pt x="4248" y="3253"/>
                    </a:cubicBezTo>
                    <a:cubicBezTo>
                      <a:pt x="4237" y="3253"/>
                      <a:pt x="4226" y="3252"/>
                      <a:pt x="4215" y="3251"/>
                    </a:cubicBezTo>
                    <a:cubicBezTo>
                      <a:pt x="3941" y="3501"/>
                      <a:pt x="3632" y="3704"/>
                      <a:pt x="3429" y="4025"/>
                    </a:cubicBezTo>
                    <a:cubicBezTo>
                      <a:pt x="3359" y="4122"/>
                      <a:pt x="3308" y="4270"/>
                      <a:pt x="3215" y="4270"/>
                    </a:cubicBezTo>
                    <a:cubicBezTo>
                      <a:pt x="3182" y="4270"/>
                      <a:pt x="3143" y="4251"/>
                      <a:pt x="3096" y="4204"/>
                    </a:cubicBezTo>
                    <a:cubicBezTo>
                      <a:pt x="2965" y="4049"/>
                      <a:pt x="3096" y="3906"/>
                      <a:pt x="3203" y="3787"/>
                    </a:cubicBezTo>
                    <a:cubicBezTo>
                      <a:pt x="3251" y="3727"/>
                      <a:pt x="3322" y="3680"/>
                      <a:pt x="3370" y="3620"/>
                    </a:cubicBezTo>
                    <a:cubicBezTo>
                      <a:pt x="3644" y="3275"/>
                      <a:pt x="3584" y="3085"/>
                      <a:pt x="3143" y="2906"/>
                    </a:cubicBezTo>
                    <a:cubicBezTo>
                      <a:pt x="2988" y="3017"/>
                      <a:pt x="2885" y="3231"/>
                      <a:pt x="2679" y="3231"/>
                    </a:cubicBezTo>
                    <a:cubicBezTo>
                      <a:pt x="2664" y="3231"/>
                      <a:pt x="2648" y="3230"/>
                      <a:pt x="2631" y="3227"/>
                    </a:cubicBezTo>
                    <a:cubicBezTo>
                      <a:pt x="2953" y="3073"/>
                      <a:pt x="2953" y="3073"/>
                      <a:pt x="2989" y="2323"/>
                    </a:cubicBezTo>
                    <a:cubicBezTo>
                      <a:pt x="3038" y="2277"/>
                      <a:pt x="3092" y="2265"/>
                      <a:pt x="3147" y="2265"/>
                    </a:cubicBezTo>
                    <a:cubicBezTo>
                      <a:pt x="3215" y="2265"/>
                      <a:pt x="3286" y="2284"/>
                      <a:pt x="3353" y="2284"/>
                    </a:cubicBezTo>
                    <a:cubicBezTo>
                      <a:pt x="3387" y="2284"/>
                      <a:pt x="3421" y="2279"/>
                      <a:pt x="3453" y="2263"/>
                    </a:cubicBezTo>
                    <a:cubicBezTo>
                      <a:pt x="3572" y="2203"/>
                      <a:pt x="3667" y="2120"/>
                      <a:pt x="3763" y="2037"/>
                    </a:cubicBezTo>
                    <a:cubicBezTo>
                      <a:pt x="4120" y="1965"/>
                      <a:pt x="4263" y="1584"/>
                      <a:pt x="4525" y="1370"/>
                    </a:cubicBezTo>
                    <a:cubicBezTo>
                      <a:pt x="4534" y="1371"/>
                      <a:pt x="4544" y="1372"/>
                      <a:pt x="4553" y="1372"/>
                    </a:cubicBezTo>
                    <a:cubicBezTo>
                      <a:pt x="4797" y="1372"/>
                      <a:pt x="4904" y="980"/>
                      <a:pt x="5149" y="980"/>
                    </a:cubicBezTo>
                    <a:cubicBezTo>
                      <a:pt x="5181" y="980"/>
                      <a:pt x="5214" y="987"/>
                      <a:pt x="5251" y="1001"/>
                    </a:cubicBezTo>
                    <a:cubicBezTo>
                      <a:pt x="5286" y="1013"/>
                      <a:pt x="5320" y="1018"/>
                      <a:pt x="5352" y="1018"/>
                    </a:cubicBezTo>
                    <a:cubicBezTo>
                      <a:pt x="5451" y="1018"/>
                      <a:pt x="5536" y="969"/>
                      <a:pt x="5608" y="906"/>
                    </a:cubicBezTo>
                    <a:cubicBezTo>
                      <a:pt x="5751" y="775"/>
                      <a:pt x="5965" y="703"/>
                      <a:pt x="5894" y="429"/>
                    </a:cubicBezTo>
                    <a:cubicBezTo>
                      <a:pt x="5834" y="215"/>
                      <a:pt x="5644" y="215"/>
                      <a:pt x="5477" y="215"/>
                    </a:cubicBezTo>
                    <a:cubicBezTo>
                      <a:pt x="5310" y="191"/>
                      <a:pt x="5179" y="156"/>
                      <a:pt x="5060" y="48"/>
                    </a:cubicBezTo>
                    <a:cubicBezTo>
                      <a:pt x="5013" y="13"/>
                      <a:pt x="4977" y="1"/>
                      <a:pt x="492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8" name="Google Shape;3978;p35"/>
              <p:cNvSpPr/>
              <p:nvPr/>
            </p:nvSpPr>
            <p:spPr>
              <a:xfrm>
                <a:off x="316458" y="1964889"/>
                <a:ext cx="102602" cy="53620"/>
              </a:xfrm>
              <a:custGeom>
                <a:avLst/>
                <a:gdLst/>
                <a:ahLst/>
                <a:cxnLst/>
                <a:rect l="l" t="t" r="r" b="b"/>
                <a:pathLst>
                  <a:path w="3251" h="1699" extrusionOk="0">
                    <a:moveTo>
                      <a:pt x="2981" y="0"/>
                    </a:moveTo>
                    <a:cubicBezTo>
                      <a:pt x="2862" y="0"/>
                      <a:pt x="2744" y="38"/>
                      <a:pt x="2628" y="38"/>
                    </a:cubicBezTo>
                    <a:cubicBezTo>
                      <a:pt x="2573" y="38"/>
                      <a:pt x="2518" y="29"/>
                      <a:pt x="2465" y="4"/>
                    </a:cubicBezTo>
                    <a:cubicBezTo>
                      <a:pt x="2430" y="83"/>
                      <a:pt x="2382" y="129"/>
                      <a:pt x="2316" y="129"/>
                    </a:cubicBezTo>
                    <a:cubicBezTo>
                      <a:pt x="2293" y="129"/>
                      <a:pt x="2267" y="124"/>
                      <a:pt x="2239" y="111"/>
                    </a:cubicBezTo>
                    <a:cubicBezTo>
                      <a:pt x="2096" y="242"/>
                      <a:pt x="2001" y="444"/>
                      <a:pt x="1798" y="480"/>
                    </a:cubicBezTo>
                    <a:cubicBezTo>
                      <a:pt x="1715" y="528"/>
                      <a:pt x="1644" y="575"/>
                      <a:pt x="1572" y="623"/>
                    </a:cubicBezTo>
                    <a:cubicBezTo>
                      <a:pt x="1427" y="684"/>
                      <a:pt x="1282" y="814"/>
                      <a:pt x="1146" y="814"/>
                    </a:cubicBezTo>
                    <a:cubicBezTo>
                      <a:pt x="1070" y="814"/>
                      <a:pt x="997" y="774"/>
                      <a:pt x="929" y="659"/>
                    </a:cubicBezTo>
                    <a:cubicBezTo>
                      <a:pt x="902" y="635"/>
                      <a:pt x="880" y="626"/>
                      <a:pt x="861" y="626"/>
                    </a:cubicBezTo>
                    <a:cubicBezTo>
                      <a:pt x="821" y="626"/>
                      <a:pt x="795" y="666"/>
                      <a:pt x="763" y="706"/>
                    </a:cubicBezTo>
                    <a:cubicBezTo>
                      <a:pt x="691" y="802"/>
                      <a:pt x="667" y="933"/>
                      <a:pt x="596" y="1016"/>
                    </a:cubicBezTo>
                    <a:cubicBezTo>
                      <a:pt x="453" y="1063"/>
                      <a:pt x="286" y="1111"/>
                      <a:pt x="1" y="1218"/>
                    </a:cubicBezTo>
                    <a:cubicBezTo>
                      <a:pt x="334" y="1254"/>
                      <a:pt x="370" y="1433"/>
                      <a:pt x="358" y="1647"/>
                    </a:cubicBezTo>
                    <a:cubicBezTo>
                      <a:pt x="385" y="1683"/>
                      <a:pt x="412" y="1699"/>
                      <a:pt x="450" y="1699"/>
                    </a:cubicBezTo>
                    <a:cubicBezTo>
                      <a:pt x="462" y="1699"/>
                      <a:pt x="475" y="1697"/>
                      <a:pt x="489" y="1695"/>
                    </a:cubicBezTo>
                    <a:cubicBezTo>
                      <a:pt x="882" y="1421"/>
                      <a:pt x="1405" y="1456"/>
                      <a:pt x="1715" y="1004"/>
                    </a:cubicBezTo>
                    <a:cubicBezTo>
                      <a:pt x="2013" y="825"/>
                      <a:pt x="2370" y="944"/>
                      <a:pt x="2620" y="659"/>
                    </a:cubicBezTo>
                    <a:cubicBezTo>
                      <a:pt x="2679" y="623"/>
                      <a:pt x="2751" y="587"/>
                      <a:pt x="2810" y="540"/>
                    </a:cubicBezTo>
                    <a:cubicBezTo>
                      <a:pt x="2894" y="325"/>
                      <a:pt x="3239" y="409"/>
                      <a:pt x="3251" y="99"/>
                    </a:cubicBezTo>
                    <a:cubicBezTo>
                      <a:pt x="3162" y="22"/>
                      <a:pt x="3071" y="0"/>
                      <a:pt x="298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9" name="Google Shape;3979;p35"/>
              <p:cNvSpPr/>
              <p:nvPr/>
            </p:nvSpPr>
            <p:spPr>
              <a:xfrm>
                <a:off x="299542" y="2029585"/>
                <a:ext cx="17705" cy="10604"/>
              </a:xfrm>
              <a:custGeom>
                <a:avLst/>
                <a:gdLst/>
                <a:ahLst/>
                <a:cxnLst/>
                <a:rect l="l" t="t" r="r" b="b"/>
                <a:pathLst>
                  <a:path w="561" h="336" extrusionOk="0">
                    <a:moveTo>
                      <a:pt x="333" y="0"/>
                    </a:moveTo>
                    <a:cubicBezTo>
                      <a:pt x="176" y="0"/>
                      <a:pt x="77" y="150"/>
                      <a:pt x="1" y="335"/>
                    </a:cubicBezTo>
                    <a:cubicBezTo>
                      <a:pt x="37" y="293"/>
                      <a:pt x="84" y="281"/>
                      <a:pt x="135" y="281"/>
                    </a:cubicBezTo>
                    <a:cubicBezTo>
                      <a:pt x="209" y="281"/>
                      <a:pt x="293" y="307"/>
                      <a:pt x="367" y="307"/>
                    </a:cubicBezTo>
                    <a:cubicBezTo>
                      <a:pt x="459" y="307"/>
                      <a:pt x="535" y="267"/>
                      <a:pt x="560" y="85"/>
                    </a:cubicBezTo>
                    <a:cubicBezTo>
                      <a:pt x="473" y="26"/>
                      <a:pt x="398" y="0"/>
                      <a:pt x="33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0" name="Google Shape;3980;p35"/>
              <p:cNvSpPr/>
              <p:nvPr/>
            </p:nvSpPr>
            <p:spPr>
              <a:xfrm>
                <a:off x="266847" y="2043882"/>
                <a:ext cx="18841" cy="14612"/>
              </a:xfrm>
              <a:custGeom>
                <a:avLst/>
                <a:gdLst/>
                <a:ahLst/>
                <a:cxnLst/>
                <a:rect l="l" t="t" r="r" b="b"/>
                <a:pathLst>
                  <a:path w="597" h="463" extrusionOk="0">
                    <a:moveTo>
                      <a:pt x="43" y="1"/>
                    </a:moveTo>
                    <a:cubicBezTo>
                      <a:pt x="37" y="1"/>
                      <a:pt x="31" y="1"/>
                      <a:pt x="25" y="1"/>
                    </a:cubicBezTo>
                    <a:cubicBezTo>
                      <a:pt x="1" y="215"/>
                      <a:pt x="179" y="263"/>
                      <a:pt x="263" y="382"/>
                    </a:cubicBezTo>
                    <a:cubicBezTo>
                      <a:pt x="313" y="438"/>
                      <a:pt x="364" y="463"/>
                      <a:pt x="416" y="463"/>
                    </a:cubicBezTo>
                    <a:cubicBezTo>
                      <a:pt x="474" y="463"/>
                      <a:pt x="533" y="432"/>
                      <a:pt x="596" y="382"/>
                    </a:cubicBezTo>
                    <a:cubicBezTo>
                      <a:pt x="422" y="231"/>
                      <a:pt x="293" y="1"/>
                      <a:pt x="4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1" name="Google Shape;3981;p35"/>
              <p:cNvSpPr/>
              <p:nvPr/>
            </p:nvSpPr>
            <p:spPr>
              <a:xfrm>
                <a:off x="327346" y="2013932"/>
                <a:ext cx="15433" cy="10888"/>
              </a:xfrm>
              <a:custGeom>
                <a:avLst/>
                <a:gdLst/>
                <a:ahLst/>
                <a:cxnLst/>
                <a:rect l="l" t="t" r="r" b="b"/>
                <a:pathLst>
                  <a:path w="489" h="345" extrusionOk="0">
                    <a:moveTo>
                      <a:pt x="300" y="0"/>
                    </a:moveTo>
                    <a:cubicBezTo>
                      <a:pt x="237" y="0"/>
                      <a:pt x="175" y="29"/>
                      <a:pt x="108" y="81"/>
                    </a:cubicBezTo>
                    <a:lnTo>
                      <a:pt x="1" y="81"/>
                    </a:lnTo>
                    <a:lnTo>
                      <a:pt x="1" y="307"/>
                    </a:lnTo>
                    <a:cubicBezTo>
                      <a:pt x="108" y="307"/>
                      <a:pt x="227" y="331"/>
                      <a:pt x="334" y="331"/>
                    </a:cubicBezTo>
                    <a:cubicBezTo>
                      <a:pt x="353" y="341"/>
                      <a:pt x="370" y="345"/>
                      <a:pt x="386" y="345"/>
                    </a:cubicBezTo>
                    <a:cubicBezTo>
                      <a:pt x="447" y="345"/>
                      <a:pt x="479" y="276"/>
                      <a:pt x="489" y="200"/>
                    </a:cubicBezTo>
                    <a:cubicBezTo>
                      <a:pt x="489" y="141"/>
                      <a:pt x="465" y="81"/>
                      <a:pt x="418" y="33"/>
                    </a:cubicBezTo>
                    <a:cubicBezTo>
                      <a:pt x="377" y="11"/>
                      <a:pt x="338" y="0"/>
                      <a:pt x="30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2" name="Google Shape;3982;p35"/>
              <p:cNvSpPr/>
              <p:nvPr/>
            </p:nvSpPr>
            <p:spPr>
              <a:xfrm>
                <a:off x="332238" y="1984519"/>
                <a:ext cx="9784" cy="12119"/>
              </a:xfrm>
              <a:custGeom>
                <a:avLst/>
                <a:gdLst/>
                <a:ahLst/>
                <a:cxnLst/>
                <a:rect l="l" t="t" r="r" b="b"/>
                <a:pathLst>
                  <a:path w="310" h="384" extrusionOk="0">
                    <a:moveTo>
                      <a:pt x="191" y="1"/>
                    </a:moveTo>
                    <a:cubicBezTo>
                      <a:pt x="24" y="72"/>
                      <a:pt x="1" y="203"/>
                      <a:pt x="84" y="382"/>
                    </a:cubicBezTo>
                    <a:cubicBezTo>
                      <a:pt x="94" y="383"/>
                      <a:pt x="104" y="383"/>
                      <a:pt x="114" y="383"/>
                    </a:cubicBezTo>
                    <a:cubicBezTo>
                      <a:pt x="258" y="383"/>
                      <a:pt x="309" y="299"/>
                      <a:pt x="298" y="132"/>
                    </a:cubicBezTo>
                    <a:cubicBezTo>
                      <a:pt x="251" y="72"/>
                      <a:pt x="251" y="1"/>
                      <a:pt x="19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3" name="Google Shape;3983;p35"/>
              <p:cNvSpPr/>
              <p:nvPr/>
            </p:nvSpPr>
            <p:spPr>
              <a:xfrm>
                <a:off x="288276" y="2040126"/>
                <a:ext cx="11930" cy="9184"/>
              </a:xfrm>
              <a:custGeom>
                <a:avLst/>
                <a:gdLst/>
                <a:ahLst/>
                <a:cxnLst/>
                <a:rect l="l" t="t" r="r" b="b"/>
                <a:pathLst>
                  <a:path w="378" h="291" extrusionOk="0">
                    <a:moveTo>
                      <a:pt x="321" y="0"/>
                    </a:moveTo>
                    <a:cubicBezTo>
                      <a:pt x="168" y="0"/>
                      <a:pt x="68" y="105"/>
                      <a:pt x="1" y="263"/>
                    </a:cubicBezTo>
                    <a:cubicBezTo>
                      <a:pt x="70" y="275"/>
                      <a:pt x="138" y="290"/>
                      <a:pt x="196" y="290"/>
                    </a:cubicBezTo>
                    <a:cubicBezTo>
                      <a:pt x="306" y="290"/>
                      <a:pt x="377" y="235"/>
                      <a:pt x="346" y="1"/>
                    </a:cubicBezTo>
                    <a:cubicBezTo>
                      <a:pt x="337" y="0"/>
                      <a:pt x="329" y="0"/>
                      <a:pt x="32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4" name="Google Shape;3984;p35"/>
              <p:cNvSpPr/>
              <p:nvPr/>
            </p:nvSpPr>
            <p:spPr>
              <a:xfrm>
                <a:off x="338265" y="1976282"/>
                <a:ext cx="7164" cy="12403"/>
              </a:xfrm>
              <a:custGeom>
                <a:avLst/>
                <a:gdLst/>
                <a:ahLst/>
                <a:cxnLst/>
                <a:rect l="l" t="t" r="r" b="b"/>
                <a:pathLst>
                  <a:path w="227" h="393" extrusionOk="0">
                    <a:moveTo>
                      <a:pt x="226" y="0"/>
                    </a:moveTo>
                    <a:cubicBezTo>
                      <a:pt x="131" y="0"/>
                      <a:pt x="60" y="24"/>
                      <a:pt x="0" y="107"/>
                    </a:cubicBezTo>
                    <a:lnTo>
                      <a:pt x="0" y="262"/>
                    </a:lnTo>
                    <a:cubicBezTo>
                      <a:pt x="24" y="298"/>
                      <a:pt x="72" y="345"/>
                      <a:pt x="107" y="393"/>
                    </a:cubicBezTo>
                    <a:cubicBezTo>
                      <a:pt x="131" y="345"/>
                      <a:pt x="179" y="298"/>
                      <a:pt x="226" y="274"/>
                    </a:cubicBezTo>
                    <a:lnTo>
                      <a:pt x="22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5" name="Google Shape;3985;p35"/>
              <p:cNvSpPr/>
              <p:nvPr/>
            </p:nvSpPr>
            <p:spPr>
              <a:xfrm>
                <a:off x="307053" y="2107315"/>
                <a:ext cx="95848" cy="110965"/>
              </a:xfrm>
              <a:custGeom>
                <a:avLst/>
                <a:gdLst/>
                <a:ahLst/>
                <a:cxnLst/>
                <a:rect l="l" t="t" r="r" b="b"/>
                <a:pathLst>
                  <a:path w="3037" h="3516" extrusionOk="0">
                    <a:moveTo>
                      <a:pt x="1604" y="2395"/>
                    </a:moveTo>
                    <a:cubicBezTo>
                      <a:pt x="1611" y="2395"/>
                      <a:pt x="1617" y="2395"/>
                      <a:pt x="1624" y="2396"/>
                    </a:cubicBezTo>
                    <a:lnTo>
                      <a:pt x="1624" y="2396"/>
                    </a:lnTo>
                    <a:cubicBezTo>
                      <a:pt x="1628" y="2416"/>
                      <a:pt x="1638" y="2445"/>
                      <a:pt x="1652" y="2445"/>
                    </a:cubicBezTo>
                    <a:cubicBezTo>
                      <a:pt x="1657" y="2445"/>
                      <a:pt x="1662" y="2442"/>
                      <a:pt x="1668" y="2432"/>
                    </a:cubicBezTo>
                    <a:cubicBezTo>
                      <a:pt x="1681" y="2416"/>
                      <a:pt x="1691" y="2409"/>
                      <a:pt x="1698" y="2409"/>
                    </a:cubicBezTo>
                    <a:cubicBezTo>
                      <a:pt x="1716" y="2409"/>
                      <a:pt x="1708" y="2454"/>
                      <a:pt x="1656" y="2480"/>
                    </a:cubicBezTo>
                    <a:cubicBezTo>
                      <a:pt x="1584" y="2504"/>
                      <a:pt x="1513" y="2504"/>
                      <a:pt x="1453" y="2551"/>
                    </a:cubicBezTo>
                    <a:cubicBezTo>
                      <a:pt x="1424" y="2590"/>
                      <a:pt x="1411" y="2621"/>
                      <a:pt x="1414" y="2663"/>
                    </a:cubicBezTo>
                    <a:lnTo>
                      <a:pt x="1414" y="2663"/>
                    </a:lnTo>
                    <a:cubicBezTo>
                      <a:pt x="1367" y="2622"/>
                      <a:pt x="1240" y="2610"/>
                      <a:pt x="1358" y="2492"/>
                    </a:cubicBezTo>
                    <a:cubicBezTo>
                      <a:pt x="1423" y="2448"/>
                      <a:pt x="1508" y="2395"/>
                      <a:pt x="1604" y="2395"/>
                    </a:cubicBezTo>
                    <a:close/>
                    <a:moveTo>
                      <a:pt x="1811" y="1"/>
                    </a:moveTo>
                    <a:cubicBezTo>
                      <a:pt x="1634" y="1"/>
                      <a:pt x="1643" y="222"/>
                      <a:pt x="1692" y="396"/>
                    </a:cubicBezTo>
                    <a:cubicBezTo>
                      <a:pt x="1859" y="911"/>
                      <a:pt x="1680" y="1089"/>
                      <a:pt x="1293" y="1089"/>
                    </a:cubicBezTo>
                    <a:cubicBezTo>
                      <a:pt x="1268" y="1089"/>
                      <a:pt x="1242" y="1088"/>
                      <a:pt x="1215" y="1087"/>
                    </a:cubicBezTo>
                    <a:cubicBezTo>
                      <a:pt x="1061" y="1194"/>
                      <a:pt x="894" y="1289"/>
                      <a:pt x="751" y="1408"/>
                    </a:cubicBezTo>
                    <a:lnTo>
                      <a:pt x="751" y="1527"/>
                    </a:lnTo>
                    <a:cubicBezTo>
                      <a:pt x="739" y="1777"/>
                      <a:pt x="882" y="2015"/>
                      <a:pt x="799" y="2254"/>
                    </a:cubicBezTo>
                    <a:cubicBezTo>
                      <a:pt x="713" y="2091"/>
                      <a:pt x="616" y="1960"/>
                      <a:pt x="471" y="1960"/>
                    </a:cubicBezTo>
                    <a:cubicBezTo>
                      <a:pt x="413" y="1960"/>
                      <a:pt x="349" y="1980"/>
                      <a:pt x="275" y="2027"/>
                    </a:cubicBezTo>
                    <a:cubicBezTo>
                      <a:pt x="215" y="2135"/>
                      <a:pt x="203" y="2242"/>
                      <a:pt x="215" y="2361"/>
                    </a:cubicBezTo>
                    <a:cubicBezTo>
                      <a:pt x="239" y="2456"/>
                      <a:pt x="322" y="2587"/>
                      <a:pt x="156" y="2635"/>
                    </a:cubicBezTo>
                    <a:cubicBezTo>
                      <a:pt x="60" y="2706"/>
                      <a:pt x="25" y="2813"/>
                      <a:pt x="1" y="2932"/>
                    </a:cubicBezTo>
                    <a:cubicBezTo>
                      <a:pt x="1" y="3027"/>
                      <a:pt x="37" y="3111"/>
                      <a:pt x="96" y="3170"/>
                    </a:cubicBezTo>
                    <a:lnTo>
                      <a:pt x="322" y="3039"/>
                    </a:lnTo>
                    <a:cubicBezTo>
                      <a:pt x="412" y="2976"/>
                      <a:pt x="494" y="2949"/>
                      <a:pt x="570" y="2949"/>
                    </a:cubicBezTo>
                    <a:cubicBezTo>
                      <a:pt x="766" y="2949"/>
                      <a:pt x="925" y="3128"/>
                      <a:pt x="1096" y="3325"/>
                    </a:cubicBezTo>
                    <a:cubicBezTo>
                      <a:pt x="1156" y="3432"/>
                      <a:pt x="1215" y="3516"/>
                      <a:pt x="1334" y="3516"/>
                    </a:cubicBezTo>
                    <a:cubicBezTo>
                      <a:pt x="1453" y="3504"/>
                      <a:pt x="1489" y="3408"/>
                      <a:pt x="1513" y="3278"/>
                    </a:cubicBezTo>
                    <a:cubicBezTo>
                      <a:pt x="1525" y="3158"/>
                      <a:pt x="1406" y="3039"/>
                      <a:pt x="1489" y="2920"/>
                    </a:cubicBezTo>
                    <a:cubicBezTo>
                      <a:pt x="1489" y="2873"/>
                      <a:pt x="1485" y="2825"/>
                      <a:pt x="1473" y="2782"/>
                    </a:cubicBezTo>
                    <a:lnTo>
                      <a:pt x="1473" y="2782"/>
                    </a:lnTo>
                    <a:cubicBezTo>
                      <a:pt x="1552" y="2902"/>
                      <a:pt x="1638" y="3012"/>
                      <a:pt x="1763" y="3099"/>
                    </a:cubicBezTo>
                    <a:cubicBezTo>
                      <a:pt x="1787" y="3135"/>
                      <a:pt x="1834" y="3158"/>
                      <a:pt x="1870" y="3206"/>
                    </a:cubicBezTo>
                    <a:cubicBezTo>
                      <a:pt x="1922" y="3206"/>
                      <a:pt x="1983" y="3212"/>
                      <a:pt x="2038" y="3212"/>
                    </a:cubicBezTo>
                    <a:cubicBezTo>
                      <a:pt x="2184" y="3212"/>
                      <a:pt x="2293" y="3168"/>
                      <a:pt x="2120" y="2849"/>
                    </a:cubicBezTo>
                    <a:cubicBezTo>
                      <a:pt x="2084" y="2789"/>
                      <a:pt x="2144" y="2635"/>
                      <a:pt x="2204" y="2563"/>
                    </a:cubicBezTo>
                    <a:cubicBezTo>
                      <a:pt x="2222" y="2537"/>
                      <a:pt x="2245" y="2526"/>
                      <a:pt x="2266" y="2526"/>
                    </a:cubicBezTo>
                    <a:cubicBezTo>
                      <a:pt x="2314" y="2526"/>
                      <a:pt x="2358" y="2577"/>
                      <a:pt x="2358" y="2635"/>
                    </a:cubicBezTo>
                    <a:cubicBezTo>
                      <a:pt x="2366" y="2756"/>
                      <a:pt x="2396" y="2833"/>
                      <a:pt x="2452" y="2833"/>
                    </a:cubicBezTo>
                    <a:cubicBezTo>
                      <a:pt x="2478" y="2833"/>
                      <a:pt x="2511" y="2816"/>
                      <a:pt x="2549" y="2777"/>
                    </a:cubicBezTo>
                    <a:cubicBezTo>
                      <a:pt x="2596" y="2718"/>
                      <a:pt x="2608" y="2516"/>
                      <a:pt x="2489" y="2444"/>
                    </a:cubicBezTo>
                    <a:cubicBezTo>
                      <a:pt x="2323" y="2337"/>
                      <a:pt x="2132" y="2277"/>
                      <a:pt x="1989" y="2099"/>
                    </a:cubicBezTo>
                    <a:cubicBezTo>
                      <a:pt x="1834" y="1908"/>
                      <a:pt x="1906" y="1777"/>
                      <a:pt x="2013" y="1670"/>
                    </a:cubicBezTo>
                    <a:cubicBezTo>
                      <a:pt x="2045" y="1639"/>
                      <a:pt x="2071" y="1626"/>
                      <a:pt x="2094" y="1626"/>
                    </a:cubicBezTo>
                    <a:cubicBezTo>
                      <a:pt x="2167" y="1626"/>
                      <a:pt x="2203" y="1753"/>
                      <a:pt x="2239" y="1825"/>
                    </a:cubicBezTo>
                    <a:cubicBezTo>
                      <a:pt x="2317" y="2002"/>
                      <a:pt x="2446" y="2076"/>
                      <a:pt x="2607" y="2076"/>
                    </a:cubicBezTo>
                    <a:cubicBezTo>
                      <a:pt x="2619" y="2076"/>
                      <a:pt x="2631" y="2076"/>
                      <a:pt x="2644" y="2075"/>
                    </a:cubicBezTo>
                    <a:cubicBezTo>
                      <a:pt x="2715" y="1896"/>
                      <a:pt x="2823" y="1777"/>
                      <a:pt x="2966" y="1682"/>
                    </a:cubicBezTo>
                    <a:cubicBezTo>
                      <a:pt x="3037" y="1408"/>
                      <a:pt x="2823" y="1349"/>
                      <a:pt x="2704" y="1206"/>
                    </a:cubicBezTo>
                    <a:cubicBezTo>
                      <a:pt x="2323" y="1027"/>
                      <a:pt x="2168" y="706"/>
                      <a:pt x="2192" y="253"/>
                    </a:cubicBezTo>
                    <a:cubicBezTo>
                      <a:pt x="2180" y="170"/>
                      <a:pt x="2144" y="99"/>
                      <a:pt x="2073" y="39"/>
                    </a:cubicBezTo>
                    <a:lnTo>
                      <a:pt x="1965" y="39"/>
                    </a:lnTo>
                    <a:cubicBezTo>
                      <a:pt x="1903" y="12"/>
                      <a:pt x="1852" y="1"/>
                      <a:pt x="181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6" name="Google Shape;3986;p35"/>
              <p:cNvSpPr/>
              <p:nvPr/>
            </p:nvSpPr>
            <p:spPr>
              <a:xfrm>
                <a:off x="389360" y="2127766"/>
                <a:ext cx="65392" cy="47308"/>
              </a:xfrm>
              <a:custGeom>
                <a:avLst/>
                <a:gdLst/>
                <a:ahLst/>
                <a:cxnLst/>
                <a:rect l="l" t="t" r="r" b="b"/>
                <a:pathLst>
                  <a:path w="2072" h="1499" extrusionOk="0">
                    <a:moveTo>
                      <a:pt x="964" y="0"/>
                    </a:moveTo>
                    <a:cubicBezTo>
                      <a:pt x="792" y="0"/>
                      <a:pt x="756" y="272"/>
                      <a:pt x="584" y="272"/>
                    </a:cubicBezTo>
                    <a:cubicBezTo>
                      <a:pt x="548" y="296"/>
                      <a:pt x="500" y="308"/>
                      <a:pt x="465" y="332"/>
                    </a:cubicBezTo>
                    <a:cubicBezTo>
                      <a:pt x="386" y="411"/>
                      <a:pt x="307" y="457"/>
                      <a:pt x="214" y="457"/>
                    </a:cubicBezTo>
                    <a:cubicBezTo>
                      <a:pt x="195" y="457"/>
                      <a:pt x="176" y="455"/>
                      <a:pt x="155" y="451"/>
                    </a:cubicBezTo>
                    <a:cubicBezTo>
                      <a:pt x="107" y="451"/>
                      <a:pt x="60" y="474"/>
                      <a:pt x="12" y="498"/>
                    </a:cubicBezTo>
                    <a:cubicBezTo>
                      <a:pt x="12" y="498"/>
                      <a:pt x="0" y="522"/>
                      <a:pt x="0" y="546"/>
                    </a:cubicBezTo>
                    <a:cubicBezTo>
                      <a:pt x="0" y="582"/>
                      <a:pt x="12" y="605"/>
                      <a:pt x="48" y="641"/>
                    </a:cubicBezTo>
                    <a:cubicBezTo>
                      <a:pt x="155" y="760"/>
                      <a:pt x="274" y="891"/>
                      <a:pt x="369" y="1010"/>
                    </a:cubicBezTo>
                    <a:cubicBezTo>
                      <a:pt x="548" y="1498"/>
                      <a:pt x="965" y="1296"/>
                      <a:pt x="1274" y="1403"/>
                    </a:cubicBezTo>
                    <a:lnTo>
                      <a:pt x="1322" y="1272"/>
                    </a:lnTo>
                    <a:cubicBezTo>
                      <a:pt x="1322" y="1141"/>
                      <a:pt x="1358" y="1034"/>
                      <a:pt x="1441" y="951"/>
                    </a:cubicBezTo>
                    <a:cubicBezTo>
                      <a:pt x="1620" y="832"/>
                      <a:pt x="1905" y="915"/>
                      <a:pt x="2024" y="629"/>
                    </a:cubicBezTo>
                    <a:cubicBezTo>
                      <a:pt x="2036" y="605"/>
                      <a:pt x="2060" y="570"/>
                      <a:pt x="2072" y="534"/>
                    </a:cubicBezTo>
                    <a:cubicBezTo>
                      <a:pt x="1774" y="236"/>
                      <a:pt x="1417" y="70"/>
                      <a:pt x="1024" y="10"/>
                    </a:cubicBezTo>
                    <a:cubicBezTo>
                      <a:pt x="1002" y="3"/>
                      <a:pt x="982" y="0"/>
                      <a:pt x="96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7" name="Google Shape;3987;p35"/>
              <p:cNvSpPr/>
              <p:nvPr/>
            </p:nvSpPr>
            <p:spPr>
              <a:xfrm>
                <a:off x="344483" y="2206569"/>
                <a:ext cx="14454" cy="21997"/>
              </a:xfrm>
              <a:custGeom>
                <a:avLst/>
                <a:gdLst/>
                <a:ahLst/>
                <a:cxnLst/>
                <a:rect l="l" t="t" r="r" b="b"/>
                <a:pathLst>
                  <a:path w="458" h="697" extrusionOk="0">
                    <a:moveTo>
                      <a:pt x="290" y="1"/>
                    </a:moveTo>
                    <a:cubicBezTo>
                      <a:pt x="273" y="1"/>
                      <a:pt x="253" y="5"/>
                      <a:pt x="232" y="13"/>
                    </a:cubicBezTo>
                    <a:cubicBezTo>
                      <a:pt x="232" y="133"/>
                      <a:pt x="220" y="228"/>
                      <a:pt x="113" y="287"/>
                    </a:cubicBezTo>
                    <a:cubicBezTo>
                      <a:pt x="25" y="512"/>
                      <a:pt x="1" y="696"/>
                      <a:pt x="192" y="696"/>
                    </a:cubicBezTo>
                    <a:cubicBezTo>
                      <a:pt x="234" y="696"/>
                      <a:pt x="287" y="688"/>
                      <a:pt x="351" y="668"/>
                    </a:cubicBezTo>
                    <a:lnTo>
                      <a:pt x="339" y="656"/>
                    </a:lnTo>
                    <a:cubicBezTo>
                      <a:pt x="386" y="490"/>
                      <a:pt x="410" y="323"/>
                      <a:pt x="458" y="168"/>
                    </a:cubicBezTo>
                    <a:cubicBezTo>
                      <a:pt x="409" y="81"/>
                      <a:pt x="368" y="1"/>
                      <a:pt x="29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8" name="Google Shape;3988;p35"/>
              <p:cNvSpPr/>
              <p:nvPr/>
            </p:nvSpPr>
            <p:spPr>
              <a:xfrm>
                <a:off x="347638" y="2197669"/>
                <a:ext cx="17705" cy="14234"/>
              </a:xfrm>
              <a:custGeom>
                <a:avLst/>
                <a:gdLst/>
                <a:ahLst/>
                <a:cxnLst/>
                <a:rect l="l" t="t" r="r" b="b"/>
                <a:pathLst>
                  <a:path w="561" h="451" extrusionOk="0">
                    <a:moveTo>
                      <a:pt x="248" y="1"/>
                    </a:moveTo>
                    <a:cubicBezTo>
                      <a:pt x="209" y="1"/>
                      <a:pt x="166" y="13"/>
                      <a:pt x="120" y="45"/>
                    </a:cubicBezTo>
                    <a:cubicBezTo>
                      <a:pt x="1" y="129"/>
                      <a:pt x="120" y="212"/>
                      <a:pt x="132" y="295"/>
                    </a:cubicBezTo>
                    <a:cubicBezTo>
                      <a:pt x="203" y="355"/>
                      <a:pt x="286" y="403"/>
                      <a:pt x="358" y="450"/>
                    </a:cubicBezTo>
                    <a:cubicBezTo>
                      <a:pt x="406" y="343"/>
                      <a:pt x="489" y="307"/>
                      <a:pt x="560" y="295"/>
                    </a:cubicBezTo>
                    <a:lnTo>
                      <a:pt x="560" y="176"/>
                    </a:lnTo>
                    <a:cubicBezTo>
                      <a:pt x="461" y="122"/>
                      <a:pt x="369" y="1"/>
                      <a:pt x="24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9" name="Google Shape;3989;p35"/>
              <p:cNvSpPr/>
              <p:nvPr/>
            </p:nvSpPr>
            <p:spPr>
              <a:xfrm>
                <a:off x="390496" y="2171664"/>
                <a:ext cx="9405" cy="9531"/>
              </a:xfrm>
              <a:custGeom>
                <a:avLst/>
                <a:gdLst/>
                <a:ahLst/>
                <a:cxnLst/>
                <a:rect l="l" t="t" r="r" b="b"/>
                <a:pathLst>
                  <a:path w="298" h="302" extrusionOk="0">
                    <a:moveTo>
                      <a:pt x="0" y="0"/>
                    </a:moveTo>
                    <a:lnTo>
                      <a:pt x="0" y="0"/>
                    </a:lnTo>
                    <a:cubicBezTo>
                      <a:pt x="66" y="110"/>
                      <a:pt x="71" y="302"/>
                      <a:pt x="231" y="302"/>
                    </a:cubicBezTo>
                    <a:cubicBezTo>
                      <a:pt x="245" y="302"/>
                      <a:pt x="259" y="301"/>
                      <a:pt x="274" y="298"/>
                    </a:cubicBezTo>
                    <a:cubicBezTo>
                      <a:pt x="298" y="48"/>
                      <a:pt x="143" y="24"/>
                      <a:pt x="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0" name="Google Shape;3990;p35"/>
              <p:cNvSpPr/>
              <p:nvPr/>
            </p:nvSpPr>
            <p:spPr>
              <a:xfrm>
                <a:off x="208999" y="2133857"/>
                <a:ext cx="15054" cy="18305"/>
              </a:xfrm>
              <a:custGeom>
                <a:avLst/>
                <a:gdLst/>
                <a:ahLst/>
                <a:cxnLst/>
                <a:rect l="l" t="t" r="r" b="b"/>
                <a:pathLst>
                  <a:path w="477" h="580" extrusionOk="0">
                    <a:moveTo>
                      <a:pt x="223" y="0"/>
                    </a:moveTo>
                    <a:cubicBezTo>
                      <a:pt x="129" y="0"/>
                      <a:pt x="51" y="55"/>
                      <a:pt x="36" y="151"/>
                    </a:cubicBezTo>
                    <a:cubicBezTo>
                      <a:pt x="0" y="305"/>
                      <a:pt x="96" y="532"/>
                      <a:pt x="298" y="579"/>
                    </a:cubicBezTo>
                    <a:cubicBezTo>
                      <a:pt x="358" y="484"/>
                      <a:pt x="477" y="460"/>
                      <a:pt x="417" y="305"/>
                    </a:cubicBezTo>
                    <a:cubicBezTo>
                      <a:pt x="417" y="234"/>
                      <a:pt x="405" y="151"/>
                      <a:pt x="405" y="67"/>
                    </a:cubicBezTo>
                    <a:cubicBezTo>
                      <a:pt x="346" y="22"/>
                      <a:pt x="281" y="0"/>
                      <a:pt x="22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1" name="Google Shape;3991;p35"/>
              <p:cNvSpPr/>
              <p:nvPr/>
            </p:nvSpPr>
            <p:spPr>
              <a:xfrm>
                <a:off x="375063" y="1959587"/>
                <a:ext cx="119549" cy="180397"/>
              </a:xfrm>
              <a:custGeom>
                <a:avLst/>
                <a:gdLst/>
                <a:ahLst/>
                <a:cxnLst/>
                <a:rect l="l" t="t" r="r" b="b"/>
                <a:pathLst>
                  <a:path w="3788" h="5716" extrusionOk="0">
                    <a:moveTo>
                      <a:pt x="953" y="4541"/>
                    </a:moveTo>
                    <a:cubicBezTo>
                      <a:pt x="945" y="4551"/>
                      <a:pt x="937" y="4560"/>
                      <a:pt x="929" y="4569"/>
                    </a:cubicBezTo>
                    <a:lnTo>
                      <a:pt x="929" y="4569"/>
                    </a:lnTo>
                    <a:cubicBezTo>
                      <a:pt x="936" y="4558"/>
                      <a:pt x="942" y="4547"/>
                      <a:pt x="953" y="4541"/>
                    </a:cubicBezTo>
                    <a:close/>
                    <a:moveTo>
                      <a:pt x="1718" y="1"/>
                    </a:moveTo>
                    <a:cubicBezTo>
                      <a:pt x="1709" y="1"/>
                      <a:pt x="1700" y="2"/>
                      <a:pt x="1692" y="5"/>
                    </a:cubicBezTo>
                    <a:cubicBezTo>
                      <a:pt x="1608" y="148"/>
                      <a:pt x="1477" y="184"/>
                      <a:pt x="1358" y="231"/>
                    </a:cubicBezTo>
                    <a:cubicBezTo>
                      <a:pt x="1192" y="339"/>
                      <a:pt x="894" y="231"/>
                      <a:pt x="918" y="624"/>
                    </a:cubicBezTo>
                    <a:cubicBezTo>
                      <a:pt x="1037" y="1005"/>
                      <a:pt x="1394" y="862"/>
                      <a:pt x="1596" y="1053"/>
                    </a:cubicBezTo>
                    <a:cubicBezTo>
                      <a:pt x="1668" y="1196"/>
                      <a:pt x="1823" y="1184"/>
                      <a:pt x="1954" y="1279"/>
                    </a:cubicBezTo>
                    <a:cubicBezTo>
                      <a:pt x="1727" y="1196"/>
                      <a:pt x="1595" y="1152"/>
                      <a:pt x="1518" y="1152"/>
                    </a:cubicBezTo>
                    <a:cubicBezTo>
                      <a:pt x="1429" y="1152"/>
                      <a:pt x="1412" y="1211"/>
                      <a:pt x="1406" y="1339"/>
                    </a:cubicBezTo>
                    <a:cubicBezTo>
                      <a:pt x="1370" y="1720"/>
                      <a:pt x="1430" y="2113"/>
                      <a:pt x="1525" y="2494"/>
                    </a:cubicBezTo>
                    <a:cubicBezTo>
                      <a:pt x="1644" y="3017"/>
                      <a:pt x="1942" y="3041"/>
                      <a:pt x="2406" y="3041"/>
                    </a:cubicBezTo>
                    <a:cubicBezTo>
                      <a:pt x="2120" y="3184"/>
                      <a:pt x="1906" y="3160"/>
                      <a:pt x="1763" y="3303"/>
                    </a:cubicBezTo>
                    <a:cubicBezTo>
                      <a:pt x="1727" y="3327"/>
                      <a:pt x="1703" y="3375"/>
                      <a:pt x="1668" y="3422"/>
                    </a:cubicBezTo>
                    <a:cubicBezTo>
                      <a:pt x="1641" y="3488"/>
                      <a:pt x="1606" y="3508"/>
                      <a:pt x="1569" y="3508"/>
                    </a:cubicBezTo>
                    <a:cubicBezTo>
                      <a:pt x="1505" y="3508"/>
                      <a:pt x="1432" y="3448"/>
                      <a:pt x="1372" y="3448"/>
                    </a:cubicBezTo>
                    <a:cubicBezTo>
                      <a:pt x="1359" y="3448"/>
                      <a:pt x="1346" y="3451"/>
                      <a:pt x="1334" y="3458"/>
                    </a:cubicBezTo>
                    <a:cubicBezTo>
                      <a:pt x="977" y="3637"/>
                      <a:pt x="572" y="3565"/>
                      <a:pt x="227" y="3791"/>
                    </a:cubicBezTo>
                    <a:cubicBezTo>
                      <a:pt x="144" y="3994"/>
                      <a:pt x="1" y="4196"/>
                      <a:pt x="37" y="4434"/>
                    </a:cubicBezTo>
                    <a:lnTo>
                      <a:pt x="156" y="4434"/>
                    </a:lnTo>
                    <a:cubicBezTo>
                      <a:pt x="344" y="4556"/>
                      <a:pt x="531" y="4597"/>
                      <a:pt x="731" y="4597"/>
                    </a:cubicBezTo>
                    <a:cubicBezTo>
                      <a:pt x="784" y="4597"/>
                      <a:pt x="839" y="4594"/>
                      <a:pt x="894" y="4589"/>
                    </a:cubicBezTo>
                    <a:cubicBezTo>
                      <a:pt x="900" y="4589"/>
                      <a:pt x="905" y="4588"/>
                      <a:pt x="909" y="4586"/>
                    </a:cubicBezTo>
                    <a:lnTo>
                      <a:pt x="909" y="4586"/>
                    </a:lnTo>
                    <a:cubicBezTo>
                      <a:pt x="857" y="4629"/>
                      <a:pt x="799" y="4644"/>
                      <a:pt x="737" y="4644"/>
                    </a:cubicBezTo>
                    <a:cubicBezTo>
                      <a:pt x="602" y="4644"/>
                      <a:pt x="452" y="4573"/>
                      <a:pt x="314" y="4573"/>
                    </a:cubicBezTo>
                    <a:cubicBezTo>
                      <a:pt x="210" y="4573"/>
                      <a:pt x="113" y="4614"/>
                      <a:pt x="37" y="4756"/>
                    </a:cubicBezTo>
                    <a:cubicBezTo>
                      <a:pt x="156" y="5030"/>
                      <a:pt x="501" y="4970"/>
                      <a:pt x="620" y="5256"/>
                    </a:cubicBezTo>
                    <a:cubicBezTo>
                      <a:pt x="751" y="5434"/>
                      <a:pt x="930" y="5530"/>
                      <a:pt x="1049" y="5696"/>
                    </a:cubicBezTo>
                    <a:cubicBezTo>
                      <a:pt x="1082" y="5710"/>
                      <a:pt x="1111" y="5716"/>
                      <a:pt x="1137" y="5716"/>
                    </a:cubicBezTo>
                    <a:cubicBezTo>
                      <a:pt x="1336" y="5716"/>
                      <a:pt x="1311" y="5348"/>
                      <a:pt x="1501" y="5327"/>
                    </a:cubicBezTo>
                    <a:cubicBezTo>
                      <a:pt x="1573" y="5256"/>
                      <a:pt x="1644" y="5161"/>
                      <a:pt x="1703" y="5041"/>
                    </a:cubicBezTo>
                    <a:cubicBezTo>
                      <a:pt x="1870" y="4934"/>
                      <a:pt x="2096" y="5089"/>
                      <a:pt x="2215" y="4863"/>
                    </a:cubicBezTo>
                    <a:cubicBezTo>
                      <a:pt x="2331" y="4842"/>
                      <a:pt x="2122" y="4561"/>
                      <a:pt x="2284" y="4561"/>
                    </a:cubicBezTo>
                    <a:cubicBezTo>
                      <a:pt x="2306" y="4561"/>
                      <a:pt x="2334" y="4566"/>
                      <a:pt x="2370" y="4577"/>
                    </a:cubicBezTo>
                    <a:cubicBezTo>
                      <a:pt x="2493" y="4643"/>
                      <a:pt x="2611" y="4759"/>
                      <a:pt x="2738" y="4759"/>
                    </a:cubicBezTo>
                    <a:cubicBezTo>
                      <a:pt x="2795" y="4759"/>
                      <a:pt x="2855" y="4735"/>
                      <a:pt x="2918" y="4672"/>
                    </a:cubicBezTo>
                    <a:cubicBezTo>
                      <a:pt x="2882" y="4553"/>
                      <a:pt x="2846" y="4422"/>
                      <a:pt x="2811" y="4303"/>
                    </a:cubicBezTo>
                    <a:cubicBezTo>
                      <a:pt x="2787" y="4125"/>
                      <a:pt x="2823" y="3922"/>
                      <a:pt x="2692" y="3791"/>
                    </a:cubicBezTo>
                    <a:cubicBezTo>
                      <a:pt x="2654" y="3799"/>
                      <a:pt x="2607" y="3844"/>
                      <a:pt x="2572" y="3844"/>
                    </a:cubicBezTo>
                    <a:cubicBezTo>
                      <a:pt x="2551" y="3844"/>
                      <a:pt x="2534" y="3828"/>
                      <a:pt x="2525" y="3779"/>
                    </a:cubicBezTo>
                    <a:cubicBezTo>
                      <a:pt x="2513" y="3720"/>
                      <a:pt x="2585" y="3648"/>
                      <a:pt x="2632" y="3589"/>
                    </a:cubicBezTo>
                    <a:cubicBezTo>
                      <a:pt x="2724" y="3453"/>
                      <a:pt x="2819" y="3409"/>
                      <a:pt x="2916" y="3409"/>
                    </a:cubicBezTo>
                    <a:cubicBezTo>
                      <a:pt x="3098" y="3409"/>
                      <a:pt x="3288" y="3563"/>
                      <a:pt x="3480" y="3563"/>
                    </a:cubicBezTo>
                    <a:cubicBezTo>
                      <a:pt x="3519" y="3563"/>
                      <a:pt x="3558" y="3557"/>
                      <a:pt x="3597" y="3541"/>
                    </a:cubicBezTo>
                    <a:cubicBezTo>
                      <a:pt x="3620" y="3541"/>
                      <a:pt x="3656" y="3517"/>
                      <a:pt x="3680" y="3517"/>
                    </a:cubicBezTo>
                    <a:cubicBezTo>
                      <a:pt x="3489" y="3184"/>
                      <a:pt x="3787" y="2601"/>
                      <a:pt x="3287" y="2386"/>
                    </a:cubicBezTo>
                    <a:cubicBezTo>
                      <a:pt x="3216" y="2005"/>
                      <a:pt x="2942" y="1696"/>
                      <a:pt x="3025" y="1255"/>
                    </a:cubicBezTo>
                    <a:cubicBezTo>
                      <a:pt x="2954" y="1184"/>
                      <a:pt x="2894" y="1101"/>
                      <a:pt x="2823" y="1005"/>
                    </a:cubicBezTo>
                    <a:cubicBezTo>
                      <a:pt x="2535" y="909"/>
                      <a:pt x="2417" y="358"/>
                      <a:pt x="2078" y="358"/>
                    </a:cubicBezTo>
                    <a:cubicBezTo>
                      <a:pt x="1996" y="358"/>
                      <a:pt x="1901" y="391"/>
                      <a:pt x="1787" y="469"/>
                    </a:cubicBezTo>
                    <a:cubicBezTo>
                      <a:pt x="1751" y="327"/>
                      <a:pt x="1930" y="184"/>
                      <a:pt x="1787" y="41"/>
                    </a:cubicBezTo>
                    <a:cubicBezTo>
                      <a:pt x="1769" y="14"/>
                      <a:pt x="1744" y="1"/>
                      <a:pt x="171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2" name="Google Shape;3992;p35"/>
              <p:cNvSpPr/>
              <p:nvPr/>
            </p:nvSpPr>
            <p:spPr>
              <a:xfrm>
                <a:off x="428808" y="2099899"/>
                <a:ext cx="38724" cy="24743"/>
              </a:xfrm>
              <a:custGeom>
                <a:avLst/>
                <a:gdLst/>
                <a:ahLst/>
                <a:cxnLst/>
                <a:rect l="l" t="t" r="r" b="b"/>
                <a:pathLst>
                  <a:path w="1227" h="784" extrusionOk="0">
                    <a:moveTo>
                      <a:pt x="667" y="0"/>
                    </a:moveTo>
                    <a:cubicBezTo>
                      <a:pt x="512" y="60"/>
                      <a:pt x="536" y="250"/>
                      <a:pt x="453" y="393"/>
                    </a:cubicBezTo>
                    <a:cubicBezTo>
                      <a:pt x="358" y="595"/>
                      <a:pt x="96" y="429"/>
                      <a:pt x="0" y="643"/>
                    </a:cubicBezTo>
                    <a:cubicBezTo>
                      <a:pt x="155" y="667"/>
                      <a:pt x="298" y="715"/>
                      <a:pt x="453" y="762"/>
                    </a:cubicBezTo>
                    <a:cubicBezTo>
                      <a:pt x="476" y="777"/>
                      <a:pt x="498" y="783"/>
                      <a:pt x="517" y="783"/>
                    </a:cubicBezTo>
                    <a:cubicBezTo>
                      <a:pt x="607" y="783"/>
                      <a:pt x="665" y="655"/>
                      <a:pt x="762" y="655"/>
                    </a:cubicBezTo>
                    <a:cubicBezTo>
                      <a:pt x="772" y="542"/>
                      <a:pt x="804" y="458"/>
                      <a:pt x="888" y="458"/>
                    </a:cubicBezTo>
                    <a:cubicBezTo>
                      <a:pt x="910" y="458"/>
                      <a:pt x="935" y="464"/>
                      <a:pt x="965" y="476"/>
                    </a:cubicBezTo>
                    <a:cubicBezTo>
                      <a:pt x="996" y="488"/>
                      <a:pt x="1024" y="493"/>
                      <a:pt x="1049" y="493"/>
                    </a:cubicBezTo>
                    <a:cubicBezTo>
                      <a:pt x="1157" y="493"/>
                      <a:pt x="1207" y="395"/>
                      <a:pt x="1227" y="250"/>
                    </a:cubicBezTo>
                    <a:lnTo>
                      <a:pt x="1227" y="250"/>
                    </a:lnTo>
                    <a:cubicBezTo>
                      <a:pt x="1200" y="259"/>
                      <a:pt x="1176" y="264"/>
                      <a:pt x="1152" y="264"/>
                    </a:cubicBezTo>
                    <a:cubicBezTo>
                      <a:pt x="964" y="264"/>
                      <a:pt x="858" y="0"/>
                      <a:pt x="66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3" name="Google Shape;3993;p35"/>
              <p:cNvSpPr/>
              <p:nvPr/>
            </p:nvSpPr>
            <p:spPr>
              <a:xfrm>
                <a:off x="456233" y="2076103"/>
                <a:ext cx="16948" cy="20072"/>
              </a:xfrm>
              <a:custGeom>
                <a:avLst/>
                <a:gdLst/>
                <a:ahLst/>
                <a:cxnLst/>
                <a:rect l="l" t="t" r="r" b="b"/>
                <a:pathLst>
                  <a:path w="537" h="636" extrusionOk="0">
                    <a:moveTo>
                      <a:pt x="318" y="1"/>
                    </a:moveTo>
                    <a:cubicBezTo>
                      <a:pt x="260" y="1"/>
                      <a:pt x="192" y="55"/>
                      <a:pt x="132" y="135"/>
                    </a:cubicBezTo>
                    <a:cubicBezTo>
                      <a:pt x="144" y="314"/>
                      <a:pt x="1" y="528"/>
                      <a:pt x="251" y="635"/>
                    </a:cubicBezTo>
                    <a:cubicBezTo>
                      <a:pt x="536" y="564"/>
                      <a:pt x="513" y="314"/>
                      <a:pt x="429" y="111"/>
                    </a:cubicBezTo>
                    <a:cubicBezTo>
                      <a:pt x="403" y="33"/>
                      <a:pt x="364" y="1"/>
                      <a:pt x="31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4" name="Google Shape;3994;p35"/>
              <p:cNvSpPr/>
              <p:nvPr/>
            </p:nvSpPr>
            <p:spPr>
              <a:xfrm>
                <a:off x="443073" y="2118109"/>
                <a:ext cx="9815" cy="11330"/>
              </a:xfrm>
              <a:custGeom>
                <a:avLst/>
                <a:gdLst/>
                <a:ahLst/>
                <a:cxnLst/>
                <a:rect l="l" t="t" r="r" b="b"/>
                <a:pathLst>
                  <a:path w="311" h="359" extrusionOk="0">
                    <a:moveTo>
                      <a:pt x="195" y="0"/>
                    </a:moveTo>
                    <a:cubicBezTo>
                      <a:pt x="114" y="0"/>
                      <a:pt x="70" y="142"/>
                      <a:pt x="1" y="185"/>
                    </a:cubicBezTo>
                    <a:cubicBezTo>
                      <a:pt x="69" y="313"/>
                      <a:pt x="115" y="359"/>
                      <a:pt x="150" y="359"/>
                    </a:cubicBezTo>
                    <a:cubicBezTo>
                      <a:pt x="225" y="359"/>
                      <a:pt x="245" y="143"/>
                      <a:pt x="310" y="78"/>
                    </a:cubicBezTo>
                    <a:cubicBezTo>
                      <a:pt x="264" y="22"/>
                      <a:pt x="227" y="0"/>
                      <a:pt x="19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5" name="Google Shape;3995;p35"/>
              <p:cNvSpPr/>
              <p:nvPr/>
            </p:nvSpPr>
            <p:spPr>
              <a:xfrm>
                <a:off x="454434" y="2130732"/>
                <a:ext cx="11614" cy="12403"/>
              </a:xfrm>
              <a:custGeom>
                <a:avLst/>
                <a:gdLst/>
                <a:ahLst/>
                <a:cxnLst/>
                <a:rect l="l" t="t" r="r" b="b"/>
                <a:pathLst>
                  <a:path w="368" h="393" extrusionOk="0">
                    <a:moveTo>
                      <a:pt x="167" y="1"/>
                    </a:moveTo>
                    <a:cubicBezTo>
                      <a:pt x="8" y="1"/>
                      <a:pt x="0" y="148"/>
                      <a:pt x="81" y="392"/>
                    </a:cubicBezTo>
                    <a:cubicBezTo>
                      <a:pt x="248" y="345"/>
                      <a:pt x="308" y="202"/>
                      <a:pt x="367" y="47"/>
                    </a:cubicBezTo>
                    <a:cubicBezTo>
                      <a:pt x="284" y="16"/>
                      <a:pt x="218" y="1"/>
                      <a:pt x="16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6" name="Google Shape;3996;p35"/>
              <p:cNvSpPr/>
              <p:nvPr/>
            </p:nvSpPr>
            <p:spPr>
              <a:xfrm>
                <a:off x="264606" y="2217867"/>
                <a:ext cx="85717" cy="58323"/>
              </a:xfrm>
              <a:custGeom>
                <a:avLst/>
                <a:gdLst/>
                <a:ahLst/>
                <a:cxnLst/>
                <a:rect l="l" t="t" r="r" b="b"/>
                <a:pathLst>
                  <a:path w="2716" h="1848" extrusionOk="0">
                    <a:moveTo>
                      <a:pt x="2120" y="1"/>
                    </a:moveTo>
                    <a:cubicBezTo>
                      <a:pt x="2084" y="1"/>
                      <a:pt x="2036" y="13"/>
                      <a:pt x="1989" y="60"/>
                    </a:cubicBezTo>
                    <a:cubicBezTo>
                      <a:pt x="1941" y="167"/>
                      <a:pt x="1858" y="179"/>
                      <a:pt x="1763" y="191"/>
                    </a:cubicBezTo>
                    <a:cubicBezTo>
                      <a:pt x="1593" y="496"/>
                      <a:pt x="1544" y="584"/>
                      <a:pt x="1419" y="584"/>
                    </a:cubicBezTo>
                    <a:cubicBezTo>
                      <a:pt x="1368" y="584"/>
                      <a:pt x="1305" y="569"/>
                      <a:pt x="1215" y="548"/>
                    </a:cubicBezTo>
                    <a:cubicBezTo>
                      <a:pt x="1155" y="471"/>
                      <a:pt x="1096" y="429"/>
                      <a:pt x="1038" y="429"/>
                    </a:cubicBezTo>
                    <a:cubicBezTo>
                      <a:pt x="980" y="429"/>
                      <a:pt x="923" y="471"/>
                      <a:pt x="870" y="560"/>
                    </a:cubicBezTo>
                    <a:cubicBezTo>
                      <a:pt x="786" y="703"/>
                      <a:pt x="501" y="620"/>
                      <a:pt x="548" y="953"/>
                    </a:cubicBezTo>
                    <a:cubicBezTo>
                      <a:pt x="524" y="1251"/>
                      <a:pt x="524" y="1251"/>
                      <a:pt x="0" y="1453"/>
                    </a:cubicBezTo>
                    <a:cubicBezTo>
                      <a:pt x="14" y="1449"/>
                      <a:pt x="26" y="1448"/>
                      <a:pt x="37" y="1448"/>
                    </a:cubicBezTo>
                    <a:cubicBezTo>
                      <a:pt x="199" y="1448"/>
                      <a:pt x="101" y="1847"/>
                      <a:pt x="267" y="1847"/>
                    </a:cubicBezTo>
                    <a:cubicBezTo>
                      <a:pt x="299" y="1847"/>
                      <a:pt x="339" y="1833"/>
                      <a:pt x="393" y="1799"/>
                    </a:cubicBezTo>
                    <a:cubicBezTo>
                      <a:pt x="584" y="1487"/>
                      <a:pt x="817" y="1303"/>
                      <a:pt x="1136" y="1303"/>
                    </a:cubicBezTo>
                    <a:cubicBezTo>
                      <a:pt x="1195" y="1303"/>
                      <a:pt x="1257" y="1309"/>
                      <a:pt x="1322" y="1322"/>
                    </a:cubicBezTo>
                    <a:cubicBezTo>
                      <a:pt x="1691" y="1072"/>
                      <a:pt x="2060" y="834"/>
                      <a:pt x="2441" y="584"/>
                    </a:cubicBezTo>
                    <a:cubicBezTo>
                      <a:pt x="2715" y="120"/>
                      <a:pt x="2417" y="60"/>
                      <a:pt x="212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7" name="Google Shape;3997;p35"/>
              <p:cNvSpPr/>
              <p:nvPr/>
            </p:nvSpPr>
            <p:spPr>
              <a:xfrm>
                <a:off x="327409" y="2205212"/>
                <a:ext cx="27773" cy="30582"/>
              </a:xfrm>
              <a:custGeom>
                <a:avLst/>
                <a:gdLst/>
                <a:ahLst/>
                <a:cxnLst/>
                <a:rect l="l" t="t" r="r" b="b"/>
                <a:pathLst>
                  <a:path w="880" h="969" extrusionOk="0">
                    <a:moveTo>
                      <a:pt x="223" y="0"/>
                    </a:moveTo>
                    <a:cubicBezTo>
                      <a:pt x="85" y="0"/>
                      <a:pt x="1" y="91"/>
                      <a:pt x="94" y="449"/>
                    </a:cubicBezTo>
                    <a:cubicBezTo>
                      <a:pt x="285" y="545"/>
                      <a:pt x="630" y="533"/>
                      <a:pt x="451" y="961"/>
                    </a:cubicBezTo>
                    <a:cubicBezTo>
                      <a:pt x="478" y="966"/>
                      <a:pt x="503" y="969"/>
                      <a:pt x="527" y="969"/>
                    </a:cubicBezTo>
                    <a:cubicBezTo>
                      <a:pt x="680" y="969"/>
                      <a:pt x="798" y="874"/>
                      <a:pt x="880" y="699"/>
                    </a:cubicBezTo>
                    <a:cubicBezTo>
                      <a:pt x="654" y="687"/>
                      <a:pt x="654" y="485"/>
                      <a:pt x="642" y="306"/>
                    </a:cubicBezTo>
                    <a:cubicBezTo>
                      <a:pt x="546" y="271"/>
                      <a:pt x="535" y="176"/>
                      <a:pt x="535" y="68"/>
                    </a:cubicBezTo>
                    <a:cubicBezTo>
                      <a:pt x="430" y="40"/>
                      <a:pt x="315" y="0"/>
                      <a:pt x="22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8" name="Google Shape;3998;p35"/>
              <p:cNvSpPr/>
              <p:nvPr/>
            </p:nvSpPr>
            <p:spPr>
              <a:xfrm>
                <a:off x="257095" y="2055495"/>
                <a:ext cx="27836" cy="18463"/>
              </a:xfrm>
              <a:custGeom>
                <a:avLst/>
                <a:gdLst/>
                <a:ahLst/>
                <a:cxnLst/>
                <a:rect l="l" t="t" r="r" b="b"/>
                <a:pathLst>
                  <a:path w="882" h="585" extrusionOk="0">
                    <a:moveTo>
                      <a:pt x="135" y="1"/>
                    </a:moveTo>
                    <a:cubicBezTo>
                      <a:pt x="0" y="1"/>
                      <a:pt x="63" y="210"/>
                      <a:pt x="131" y="407"/>
                    </a:cubicBezTo>
                    <a:cubicBezTo>
                      <a:pt x="192" y="468"/>
                      <a:pt x="246" y="585"/>
                      <a:pt x="335" y="585"/>
                    </a:cubicBezTo>
                    <a:cubicBezTo>
                      <a:pt x="369" y="585"/>
                      <a:pt x="407" y="568"/>
                      <a:pt x="453" y="526"/>
                    </a:cubicBezTo>
                    <a:cubicBezTo>
                      <a:pt x="572" y="526"/>
                      <a:pt x="691" y="514"/>
                      <a:pt x="786" y="395"/>
                    </a:cubicBezTo>
                    <a:cubicBezTo>
                      <a:pt x="810" y="264"/>
                      <a:pt x="858" y="145"/>
                      <a:pt x="881" y="14"/>
                    </a:cubicBezTo>
                    <a:lnTo>
                      <a:pt x="572" y="14"/>
                    </a:lnTo>
                    <a:cubicBezTo>
                      <a:pt x="500" y="38"/>
                      <a:pt x="417" y="109"/>
                      <a:pt x="393" y="109"/>
                    </a:cubicBezTo>
                    <a:cubicBezTo>
                      <a:pt x="270" y="33"/>
                      <a:pt x="187" y="1"/>
                      <a:pt x="13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9" name="Google Shape;3999;p35"/>
              <p:cNvSpPr/>
              <p:nvPr/>
            </p:nvSpPr>
            <p:spPr>
              <a:xfrm>
                <a:off x="249584" y="2236708"/>
                <a:ext cx="30077" cy="22913"/>
              </a:xfrm>
              <a:custGeom>
                <a:avLst/>
                <a:gdLst/>
                <a:ahLst/>
                <a:cxnLst/>
                <a:rect l="l" t="t" r="r" b="b"/>
                <a:pathLst>
                  <a:path w="953" h="726" extrusionOk="0">
                    <a:moveTo>
                      <a:pt x="434" y="1"/>
                    </a:moveTo>
                    <a:cubicBezTo>
                      <a:pt x="332" y="1"/>
                      <a:pt x="232" y="53"/>
                      <a:pt x="131" y="201"/>
                    </a:cubicBezTo>
                    <a:cubicBezTo>
                      <a:pt x="381" y="463"/>
                      <a:pt x="0" y="499"/>
                      <a:pt x="24" y="725"/>
                    </a:cubicBezTo>
                    <a:cubicBezTo>
                      <a:pt x="342" y="646"/>
                      <a:pt x="551" y="318"/>
                      <a:pt x="869" y="318"/>
                    </a:cubicBezTo>
                    <a:cubicBezTo>
                      <a:pt x="885" y="318"/>
                      <a:pt x="901" y="319"/>
                      <a:pt x="917" y="321"/>
                    </a:cubicBezTo>
                    <a:cubicBezTo>
                      <a:pt x="929" y="321"/>
                      <a:pt x="953" y="309"/>
                      <a:pt x="953" y="285"/>
                    </a:cubicBezTo>
                    <a:cubicBezTo>
                      <a:pt x="953" y="249"/>
                      <a:pt x="929" y="237"/>
                      <a:pt x="905" y="201"/>
                    </a:cubicBezTo>
                    <a:cubicBezTo>
                      <a:pt x="741" y="116"/>
                      <a:pt x="586" y="1"/>
                      <a:pt x="43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0" name="Google Shape;4000;p35"/>
              <p:cNvSpPr/>
              <p:nvPr/>
            </p:nvSpPr>
            <p:spPr>
              <a:xfrm>
                <a:off x="278145" y="2235382"/>
                <a:ext cx="13918" cy="12214"/>
              </a:xfrm>
              <a:custGeom>
                <a:avLst/>
                <a:gdLst/>
                <a:ahLst/>
                <a:cxnLst/>
                <a:rect l="l" t="t" r="r" b="b"/>
                <a:pathLst>
                  <a:path w="441" h="387" extrusionOk="0">
                    <a:moveTo>
                      <a:pt x="364" y="0"/>
                    </a:moveTo>
                    <a:cubicBezTo>
                      <a:pt x="206" y="0"/>
                      <a:pt x="72" y="69"/>
                      <a:pt x="0" y="243"/>
                    </a:cubicBezTo>
                    <a:cubicBezTo>
                      <a:pt x="0" y="291"/>
                      <a:pt x="12" y="327"/>
                      <a:pt x="12" y="363"/>
                    </a:cubicBezTo>
                    <a:cubicBezTo>
                      <a:pt x="48" y="363"/>
                      <a:pt x="72" y="386"/>
                      <a:pt x="107" y="386"/>
                    </a:cubicBezTo>
                    <a:cubicBezTo>
                      <a:pt x="202" y="232"/>
                      <a:pt x="405" y="208"/>
                      <a:pt x="441" y="5"/>
                    </a:cubicBezTo>
                    <a:cubicBezTo>
                      <a:pt x="415" y="2"/>
                      <a:pt x="389" y="0"/>
                      <a:pt x="36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1" name="Google Shape;4001;p35"/>
              <p:cNvSpPr/>
              <p:nvPr/>
            </p:nvSpPr>
            <p:spPr>
              <a:xfrm>
                <a:off x="208621" y="2192841"/>
                <a:ext cx="13571" cy="10794"/>
              </a:xfrm>
              <a:custGeom>
                <a:avLst/>
                <a:gdLst/>
                <a:ahLst/>
                <a:cxnLst/>
                <a:rect l="l" t="t" r="r" b="b"/>
                <a:pathLst>
                  <a:path w="430" h="342" extrusionOk="0">
                    <a:moveTo>
                      <a:pt x="310" y="0"/>
                    </a:moveTo>
                    <a:cubicBezTo>
                      <a:pt x="242" y="0"/>
                      <a:pt x="130" y="86"/>
                      <a:pt x="39" y="86"/>
                    </a:cubicBezTo>
                    <a:cubicBezTo>
                      <a:pt x="26" y="86"/>
                      <a:pt x="13" y="84"/>
                      <a:pt x="0" y="79"/>
                    </a:cubicBezTo>
                    <a:lnTo>
                      <a:pt x="0" y="341"/>
                    </a:lnTo>
                    <a:cubicBezTo>
                      <a:pt x="167" y="317"/>
                      <a:pt x="429" y="341"/>
                      <a:pt x="370" y="67"/>
                    </a:cubicBezTo>
                    <a:cubicBezTo>
                      <a:pt x="363" y="17"/>
                      <a:pt x="341" y="0"/>
                      <a:pt x="31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2" name="Google Shape;4002;p35"/>
              <p:cNvSpPr/>
              <p:nvPr/>
            </p:nvSpPr>
            <p:spPr>
              <a:xfrm>
                <a:off x="426189" y="2147995"/>
                <a:ext cx="27078" cy="24459"/>
              </a:xfrm>
              <a:custGeom>
                <a:avLst/>
                <a:gdLst/>
                <a:ahLst/>
                <a:cxnLst/>
                <a:rect l="l" t="t" r="r" b="b"/>
                <a:pathLst>
                  <a:path w="858" h="775" extrusionOk="0">
                    <a:moveTo>
                      <a:pt x="857" y="0"/>
                    </a:moveTo>
                    <a:cubicBezTo>
                      <a:pt x="806" y="81"/>
                      <a:pt x="738" y="102"/>
                      <a:pt x="665" y="102"/>
                    </a:cubicBezTo>
                    <a:cubicBezTo>
                      <a:pt x="589" y="102"/>
                      <a:pt x="508" y="80"/>
                      <a:pt x="432" y="80"/>
                    </a:cubicBezTo>
                    <a:cubicBezTo>
                      <a:pt x="342" y="80"/>
                      <a:pt x="260" y="110"/>
                      <a:pt x="203" y="238"/>
                    </a:cubicBezTo>
                    <a:cubicBezTo>
                      <a:pt x="274" y="393"/>
                      <a:pt x="0" y="441"/>
                      <a:pt x="95" y="619"/>
                    </a:cubicBezTo>
                    <a:cubicBezTo>
                      <a:pt x="95" y="667"/>
                      <a:pt x="119" y="726"/>
                      <a:pt x="119" y="774"/>
                    </a:cubicBezTo>
                    <a:cubicBezTo>
                      <a:pt x="500" y="691"/>
                      <a:pt x="726" y="393"/>
                      <a:pt x="85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3" name="Google Shape;4003;p35"/>
              <p:cNvSpPr/>
              <p:nvPr/>
            </p:nvSpPr>
            <p:spPr>
              <a:xfrm>
                <a:off x="387087" y="1964794"/>
                <a:ext cx="11677" cy="11204"/>
              </a:xfrm>
              <a:custGeom>
                <a:avLst/>
                <a:gdLst/>
                <a:ahLst/>
                <a:cxnLst/>
                <a:rect l="l" t="t" r="r" b="b"/>
                <a:pathLst>
                  <a:path w="370" h="355" extrusionOk="0">
                    <a:moveTo>
                      <a:pt x="179" y="1"/>
                    </a:moveTo>
                    <a:cubicBezTo>
                      <a:pt x="107" y="1"/>
                      <a:pt x="50" y="45"/>
                      <a:pt x="1" y="114"/>
                    </a:cubicBezTo>
                    <a:cubicBezTo>
                      <a:pt x="10" y="245"/>
                      <a:pt x="49" y="354"/>
                      <a:pt x="146" y="354"/>
                    </a:cubicBezTo>
                    <a:cubicBezTo>
                      <a:pt x="173" y="354"/>
                      <a:pt x="203" y="346"/>
                      <a:pt x="239" y="328"/>
                    </a:cubicBezTo>
                    <a:cubicBezTo>
                      <a:pt x="370" y="233"/>
                      <a:pt x="251" y="114"/>
                      <a:pt x="227" y="7"/>
                    </a:cubicBezTo>
                    <a:cubicBezTo>
                      <a:pt x="210" y="3"/>
                      <a:pt x="195" y="1"/>
                      <a:pt x="17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4" name="Google Shape;4004;p35"/>
              <p:cNvSpPr/>
              <p:nvPr/>
            </p:nvSpPr>
            <p:spPr>
              <a:xfrm>
                <a:off x="452478" y="2000330"/>
                <a:ext cx="30455" cy="35726"/>
              </a:xfrm>
              <a:custGeom>
                <a:avLst/>
                <a:gdLst/>
                <a:ahLst/>
                <a:cxnLst/>
                <a:rect l="l" t="t" r="r" b="b"/>
                <a:pathLst>
                  <a:path w="965" h="1132" extrusionOk="0">
                    <a:moveTo>
                      <a:pt x="596" y="0"/>
                    </a:moveTo>
                    <a:cubicBezTo>
                      <a:pt x="632" y="167"/>
                      <a:pt x="1" y="71"/>
                      <a:pt x="477" y="464"/>
                    </a:cubicBezTo>
                    <a:cubicBezTo>
                      <a:pt x="596" y="548"/>
                      <a:pt x="786" y="869"/>
                      <a:pt x="846" y="1131"/>
                    </a:cubicBezTo>
                    <a:cubicBezTo>
                      <a:pt x="965" y="726"/>
                      <a:pt x="667" y="393"/>
                      <a:pt x="69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5" name="Google Shape;4005;p35"/>
              <p:cNvSpPr/>
              <p:nvPr/>
            </p:nvSpPr>
            <p:spPr>
              <a:xfrm>
                <a:off x="215374" y="2089863"/>
                <a:ext cx="10194" cy="10446"/>
              </a:xfrm>
              <a:custGeom>
                <a:avLst/>
                <a:gdLst/>
                <a:ahLst/>
                <a:cxnLst/>
                <a:rect l="l" t="t" r="r" b="b"/>
                <a:pathLst>
                  <a:path w="323" h="331" extrusionOk="0">
                    <a:moveTo>
                      <a:pt x="253" y="1"/>
                    </a:moveTo>
                    <a:cubicBezTo>
                      <a:pt x="213" y="1"/>
                      <a:pt x="151" y="60"/>
                      <a:pt x="108" y="68"/>
                    </a:cubicBezTo>
                    <a:cubicBezTo>
                      <a:pt x="84" y="116"/>
                      <a:pt x="36" y="151"/>
                      <a:pt x="1" y="199"/>
                    </a:cubicBezTo>
                    <a:cubicBezTo>
                      <a:pt x="36" y="247"/>
                      <a:pt x="84" y="294"/>
                      <a:pt x="108" y="330"/>
                    </a:cubicBezTo>
                    <a:cubicBezTo>
                      <a:pt x="144" y="318"/>
                      <a:pt x="167" y="306"/>
                      <a:pt x="215" y="306"/>
                    </a:cubicBezTo>
                    <a:cubicBezTo>
                      <a:pt x="251" y="211"/>
                      <a:pt x="322" y="92"/>
                      <a:pt x="286" y="32"/>
                    </a:cubicBezTo>
                    <a:cubicBezTo>
                      <a:pt x="280" y="9"/>
                      <a:pt x="268" y="1"/>
                      <a:pt x="25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6" name="Google Shape;4006;p35"/>
              <p:cNvSpPr/>
              <p:nvPr/>
            </p:nvSpPr>
            <p:spPr>
              <a:xfrm>
                <a:off x="357800" y="1987170"/>
                <a:ext cx="99288" cy="89820"/>
              </a:xfrm>
              <a:custGeom>
                <a:avLst/>
                <a:gdLst/>
                <a:ahLst/>
                <a:cxnLst/>
                <a:rect l="l" t="t" r="r" b="b"/>
                <a:pathLst>
                  <a:path w="3146" h="2846" extrusionOk="0">
                    <a:moveTo>
                      <a:pt x="2250" y="36"/>
                    </a:moveTo>
                    <a:cubicBezTo>
                      <a:pt x="1953" y="72"/>
                      <a:pt x="1631" y="0"/>
                      <a:pt x="1358" y="250"/>
                    </a:cubicBezTo>
                    <a:cubicBezTo>
                      <a:pt x="1188" y="370"/>
                      <a:pt x="1051" y="599"/>
                      <a:pt x="836" y="599"/>
                    </a:cubicBezTo>
                    <a:cubicBezTo>
                      <a:pt x="795" y="599"/>
                      <a:pt x="750" y="591"/>
                      <a:pt x="703" y="572"/>
                    </a:cubicBezTo>
                    <a:cubicBezTo>
                      <a:pt x="671" y="572"/>
                      <a:pt x="634" y="561"/>
                      <a:pt x="602" y="561"/>
                    </a:cubicBezTo>
                    <a:cubicBezTo>
                      <a:pt x="586" y="561"/>
                      <a:pt x="572" y="564"/>
                      <a:pt x="560" y="572"/>
                    </a:cubicBezTo>
                    <a:cubicBezTo>
                      <a:pt x="381" y="715"/>
                      <a:pt x="36" y="643"/>
                      <a:pt x="24" y="1024"/>
                    </a:cubicBezTo>
                    <a:cubicBezTo>
                      <a:pt x="0" y="1405"/>
                      <a:pt x="262" y="1298"/>
                      <a:pt x="441" y="1346"/>
                    </a:cubicBezTo>
                    <a:cubicBezTo>
                      <a:pt x="450" y="1347"/>
                      <a:pt x="459" y="1348"/>
                      <a:pt x="469" y="1348"/>
                    </a:cubicBezTo>
                    <a:cubicBezTo>
                      <a:pt x="539" y="1348"/>
                      <a:pt x="619" y="1309"/>
                      <a:pt x="688" y="1309"/>
                    </a:cubicBezTo>
                    <a:cubicBezTo>
                      <a:pt x="744" y="1309"/>
                      <a:pt x="792" y="1335"/>
                      <a:pt x="822" y="1429"/>
                    </a:cubicBezTo>
                    <a:cubicBezTo>
                      <a:pt x="893" y="1667"/>
                      <a:pt x="607" y="1643"/>
                      <a:pt x="572" y="1786"/>
                    </a:cubicBezTo>
                    <a:cubicBezTo>
                      <a:pt x="655" y="1965"/>
                      <a:pt x="893" y="1846"/>
                      <a:pt x="953" y="2036"/>
                    </a:cubicBezTo>
                    <a:cubicBezTo>
                      <a:pt x="1274" y="2251"/>
                      <a:pt x="1608" y="2417"/>
                      <a:pt x="1905" y="2679"/>
                    </a:cubicBezTo>
                    <a:cubicBezTo>
                      <a:pt x="2024" y="2739"/>
                      <a:pt x="2131" y="2846"/>
                      <a:pt x="2239" y="2846"/>
                    </a:cubicBezTo>
                    <a:cubicBezTo>
                      <a:pt x="2417" y="2834"/>
                      <a:pt x="2310" y="2739"/>
                      <a:pt x="2250" y="2679"/>
                    </a:cubicBezTo>
                    <a:cubicBezTo>
                      <a:pt x="2239" y="2655"/>
                      <a:pt x="2131" y="2596"/>
                      <a:pt x="2250" y="2560"/>
                    </a:cubicBezTo>
                    <a:cubicBezTo>
                      <a:pt x="2384" y="2516"/>
                      <a:pt x="2528" y="2440"/>
                      <a:pt x="2653" y="2440"/>
                    </a:cubicBezTo>
                    <a:cubicBezTo>
                      <a:pt x="2662" y="2440"/>
                      <a:pt x="2671" y="2440"/>
                      <a:pt x="2679" y="2441"/>
                    </a:cubicBezTo>
                    <a:cubicBezTo>
                      <a:pt x="2715" y="2445"/>
                      <a:pt x="2749" y="2446"/>
                      <a:pt x="2779" y="2446"/>
                    </a:cubicBezTo>
                    <a:cubicBezTo>
                      <a:pt x="3146" y="2446"/>
                      <a:pt x="3086" y="2188"/>
                      <a:pt x="2965" y="1858"/>
                    </a:cubicBezTo>
                    <a:lnTo>
                      <a:pt x="2965" y="1858"/>
                    </a:lnTo>
                    <a:cubicBezTo>
                      <a:pt x="2812" y="1888"/>
                      <a:pt x="2624" y="2072"/>
                      <a:pt x="2481" y="2072"/>
                    </a:cubicBezTo>
                    <a:cubicBezTo>
                      <a:pt x="2402" y="2072"/>
                      <a:pt x="2336" y="2016"/>
                      <a:pt x="2298" y="1846"/>
                    </a:cubicBezTo>
                    <a:cubicBezTo>
                      <a:pt x="2203" y="1370"/>
                      <a:pt x="1929" y="893"/>
                      <a:pt x="2108" y="357"/>
                    </a:cubicBezTo>
                    <a:lnTo>
                      <a:pt x="2108" y="357"/>
                    </a:lnTo>
                    <a:cubicBezTo>
                      <a:pt x="2227" y="393"/>
                      <a:pt x="2370" y="357"/>
                      <a:pt x="2441" y="512"/>
                    </a:cubicBezTo>
                    <a:cubicBezTo>
                      <a:pt x="2469" y="577"/>
                      <a:pt x="2417" y="736"/>
                      <a:pt x="2494" y="736"/>
                    </a:cubicBezTo>
                    <a:cubicBezTo>
                      <a:pt x="2516" y="736"/>
                      <a:pt x="2548" y="723"/>
                      <a:pt x="2596" y="691"/>
                    </a:cubicBezTo>
                    <a:cubicBezTo>
                      <a:pt x="2703" y="608"/>
                      <a:pt x="2703" y="477"/>
                      <a:pt x="2596" y="369"/>
                    </a:cubicBezTo>
                    <a:cubicBezTo>
                      <a:pt x="2477" y="250"/>
                      <a:pt x="2250" y="298"/>
                      <a:pt x="2250" y="36"/>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7" name="Google Shape;4007;p35"/>
              <p:cNvSpPr/>
              <p:nvPr/>
            </p:nvSpPr>
            <p:spPr>
              <a:xfrm>
                <a:off x="289033" y="2084372"/>
                <a:ext cx="47372" cy="77669"/>
              </a:xfrm>
              <a:custGeom>
                <a:avLst/>
                <a:gdLst/>
                <a:ahLst/>
                <a:cxnLst/>
                <a:rect l="l" t="t" r="r" b="b"/>
                <a:pathLst>
                  <a:path w="1501" h="2461" extrusionOk="0">
                    <a:moveTo>
                      <a:pt x="297" y="0"/>
                    </a:moveTo>
                    <a:cubicBezTo>
                      <a:pt x="239" y="0"/>
                      <a:pt x="180" y="28"/>
                      <a:pt x="119" y="111"/>
                    </a:cubicBezTo>
                    <a:cubicBezTo>
                      <a:pt x="131" y="147"/>
                      <a:pt x="155" y="183"/>
                      <a:pt x="191" y="206"/>
                    </a:cubicBezTo>
                    <a:cubicBezTo>
                      <a:pt x="250" y="266"/>
                      <a:pt x="322" y="302"/>
                      <a:pt x="381" y="361"/>
                    </a:cubicBezTo>
                    <a:cubicBezTo>
                      <a:pt x="429" y="421"/>
                      <a:pt x="405" y="480"/>
                      <a:pt x="393" y="540"/>
                    </a:cubicBezTo>
                    <a:cubicBezTo>
                      <a:pt x="369" y="599"/>
                      <a:pt x="322" y="659"/>
                      <a:pt x="310" y="730"/>
                    </a:cubicBezTo>
                    <a:cubicBezTo>
                      <a:pt x="298" y="790"/>
                      <a:pt x="310" y="837"/>
                      <a:pt x="334" y="885"/>
                    </a:cubicBezTo>
                    <a:cubicBezTo>
                      <a:pt x="643" y="1028"/>
                      <a:pt x="762" y="1207"/>
                      <a:pt x="429" y="1480"/>
                    </a:cubicBezTo>
                    <a:cubicBezTo>
                      <a:pt x="262" y="1611"/>
                      <a:pt x="119" y="1742"/>
                      <a:pt x="48" y="1992"/>
                    </a:cubicBezTo>
                    <a:cubicBezTo>
                      <a:pt x="0" y="2230"/>
                      <a:pt x="143" y="2278"/>
                      <a:pt x="262" y="2350"/>
                    </a:cubicBezTo>
                    <a:cubicBezTo>
                      <a:pt x="331" y="2388"/>
                      <a:pt x="439" y="2460"/>
                      <a:pt x="514" y="2460"/>
                    </a:cubicBezTo>
                    <a:cubicBezTo>
                      <a:pt x="556" y="2460"/>
                      <a:pt x="587" y="2437"/>
                      <a:pt x="596" y="2373"/>
                    </a:cubicBezTo>
                    <a:cubicBezTo>
                      <a:pt x="631" y="1742"/>
                      <a:pt x="1346" y="1838"/>
                      <a:pt x="1441" y="1266"/>
                    </a:cubicBezTo>
                    <a:cubicBezTo>
                      <a:pt x="1453" y="1266"/>
                      <a:pt x="1465" y="1254"/>
                      <a:pt x="1489" y="1218"/>
                    </a:cubicBezTo>
                    <a:cubicBezTo>
                      <a:pt x="1501" y="1195"/>
                      <a:pt x="1489" y="1159"/>
                      <a:pt x="1453" y="1135"/>
                    </a:cubicBezTo>
                    <a:cubicBezTo>
                      <a:pt x="1370" y="968"/>
                      <a:pt x="1227" y="885"/>
                      <a:pt x="1108" y="742"/>
                    </a:cubicBezTo>
                    <a:cubicBezTo>
                      <a:pt x="1227" y="552"/>
                      <a:pt x="1048" y="480"/>
                      <a:pt x="989" y="361"/>
                    </a:cubicBezTo>
                    <a:cubicBezTo>
                      <a:pt x="883" y="308"/>
                      <a:pt x="852" y="114"/>
                      <a:pt x="721" y="114"/>
                    </a:cubicBezTo>
                    <a:cubicBezTo>
                      <a:pt x="704" y="114"/>
                      <a:pt x="687" y="117"/>
                      <a:pt x="667" y="123"/>
                    </a:cubicBezTo>
                    <a:cubicBezTo>
                      <a:pt x="663" y="123"/>
                      <a:pt x="660" y="123"/>
                      <a:pt x="656" y="123"/>
                    </a:cubicBezTo>
                    <a:cubicBezTo>
                      <a:pt x="538" y="123"/>
                      <a:pt x="419" y="0"/>
                      <a:pt x="29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8" name="Google Shape;4008;p35"/>
              <p:cNvSpPr/>
              <p:nvPr/>
            </p:nvSpPr>
            <p:spPr>
              <a:xfrm>
                <a:off x="255202" y="2169708"/>
                <a:ext cx="60532" cy="32791"/>
              </a:xfrm>
              <a:custGeom>
                <a:avLst/>
                <a:gdLst/>
                <a:ahLst/>
                <a:cxnLst/>
                <a:rect l="l" t="t" r="r" b="b"/>
                <a:pathLst>
                  <a:path w="1918" h="1039" extrusionOk="0">
                    <a:moveTo>
                      <a:pt x="598" y="1"/>
                    </a:moveTo>
                    <a:cubicBezTo>
                      <a:pt x="519" y="1"/>
                      <a:pt x="338" y="51"/>
                      <a:pt x="370" y="169"/>
                    </a:cubicBezTo>
                    <a:cubicBezTo>
                      <a:pt x="477" y="586"/>
                      <a:pt x="96" y="717"/>
                      <a:pt x="1" y="1039"/>
                    </a:cubicBezTo>
                    <a:cubicBezTo>
                      <a:pt x="358" y="1003"/>
                      <a:pt x="608" y="860"/>
                      <a:pt x="775" y="562"/>
                    </a:cubicBezTo>
                    <a:cubicBezTo>
                      <a:pt x="846" y="427"/>
                      <a:pt x="917" y="369"/>
                      <a:pt x="996" y="369"/>
                    </a:cubicBezTo>
                    <a:cubicBezTo>
                      <a:pt x="1049" y="369"/>
                      <a:pt x="1105" y="395"/>
                      <a:pt x="1168" y="443"/>
                    </a:cubicBezTo>
                    <a:cubicBezTo>
                      <a:pt x="1293" y="652"/>
                      <a:pt x="1336" y="962"/>
                      <a:pt x="1602" y="962"/>
                    </a:cubicBezTo>
                    <a:cubicBezTo>
                      <a:pt x="1639" y="962"/>
                      <a:pt x="1681" y="956"/>
                      <a:pt x="1727" y="943"/>
                    </a:cubicBezTo>
                    <a:cubicBezTo>
                      <a:pt x="1763" y="860"/>
                      <a:pt x="1799" y="777"/>
                      <a:pt x="1846" y="693"/>
                    </a:cubicBezTo>
                    <a:cubicBezTo>
                      <a:pt x="1918" y="515"/>
                      <a:pt x="1703" y="384"/>
                      <a:pt x="1763" y="181"/>
                    </a:cubicBezTo>
                    <a:cubicBezTo>
                      <a:pt x="1787" y="122"/>
                      <a:pt x="1751" y="86"/>
                      <a:pt x="1727" y="50"/>
                    </a:cubicBezTo>
                    <a:cubicBezTo>
                      <a:pt x="1689" y="48"/>
                      <a:pt x="1650" y="47"/>
                      <a:pt x="1612" y="47"/>
                    </a:cubicBezTo>
                    <a:cubicBezTo>
                      <a:pt x="1432" y="47"/>
                      <a:pt x="1248" y="69"/>
                      <a:pt x="1063" y="69"/>
                    </a:cubicBezTo>
                    <a:cubicBezTo>
                      <a:pt x="915" y="69"/>
                      <a:pt x="767" y="55"/>
                      <a:pt x="620" y="3"/>
                    </a:cubicBezTo>
                    <a:cubicBezTo>
                      <a:pt x="614" y="2"/>
                      <a:pt x="607" y="1"/>
                      <a:pt x="59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9" name="Google Shape;4009;p35"/>
              <p:cNvSpPr/>
              <p:nvPr/>
            </p:nvSpPr>
            <p:spPr>
              <a:xfrm>
                <a:off x="341642" y="2099899"/>
                <a:ext cx="27457" cy="46267"/>
              </a:xfrm>
              <a:custGeom>
                <a:avLst/>
                <a:gdLst/>
                <a:ahLst/>
                <a:cxnLst/>
                <a:rect l="l" t="t" r="r" b="b"/>
                <a:pathLst>
                  <a:path w="870" h="1466" extrusionOk="0">
                    <a:moveTo>
                      <a:pt x="679" y="0"/>
                    </a:moveTo>
                    <a:cubicBezTo>
                      <a:pt x="524" y="36"/>
                      <a:pt x="405" y="179"/>
                      <a:pt x="453" y="298"/>
                    </a:cubicBezTo>
                    <a:cubicBezTo>
                      <a:pt x="691" y="881"/>
                      <a:pt x="274" y="1024"/>
                      <a:pt x="0" y="1250"/>
                    </a:cubicBezTo>
                    <a:cubicBezTo>
                      <a:pt x="12" y="1322"/>
                      <a:pt x="36" y="1369"/>
                      <a:pt x="107" y="1381"/>
                    </a:cubicBezTo>
                    <a:cubicBezTo>
                      <a:pt x="286" y="1436"/>
                      <a:pt x="424" y="1465"/>
                      <a:pt x="526" y="1465"/>
                    </a:cubicBezTo>
                    <a:cubicBezTo>
                      <a:pt x="806" y="1465"/>
                      <a:pt x="821" y="1246"/>
                      <a:pt x="691" y="715"/>
                    </a:cubicBezTo>
                    <a:cubicBezTo>
                      <a:pt x="631" y="512"/>
                      <a:pt x="607" y="298"/>
                      <a:pt x="869" y="250"/>
                    </a:cubicBezTo>
                    <a:cubicBezTo>
                      <a:pt x="869" y="119"/>
                      <a:pt x="834" y="0"/>
                      <a:pt x="67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0" name="Google Shape;4010;p35"/>
              <p:cNvSpPr/>
              <p:nvPr/>
            </p:nvSpPr>
            <p:spPr>
              <a:xfrm>
                <a:off x="331101" y="1990547"/>
                <a:ext cx="47024" cy="30929"/>
              </a:xfrm>
              <a:custGeom>
                <a:avLst/>
                <a:gdLst/>
                <a:ahLst/>
                <a:cxnLst/>
                <a:rect l="l" t="t" r="r" b="b"/>
                <a:pathLst>
                  <a:path w="1490" h="980" extrusionOk="0">
                    <a:moveTo>
                      <a:pt x="1299" y="0"/>
                    </a:moveTo>
                    <a:cubicBezTo>
                      <a:pt x="1282" y="0"/>
                      <a:pt x="1263" y="8"/>
                      <a:pt x="1239" y="24"/>
                    </a:cubicBezTo>
                    <a:cubicBezTo>
                      <a:pt x="1218" y="19"/>
                      <a:pt x="1199" y="17"/>
                      <a:pt x="1181" y="17"/>
                    </a:cubicBezTo>
                    <a:cubicBezTo>
                      <a:pt x="963" y="17"/>
                      <a:pt x="973" y="382"/>
                      <a:pt x="791" y="382"/>
                    </a:cubicBezTo>
                    <a:cubicBezTo>
                      <a:pt x="786" y="382"/>
                      <a:pt x="780" y="382"/>
                      <a:pt x="775" y="381"/>
                    </a:cubicBezTo>
                    <a:cubicBezTo>
                      <a:pt x="765" y="381"/>
                      <a:pt x="755" y="381"/>
                      <a:pt x="745" y="381"/>
                    </a:cubicBezTo>
                    <a:cubicBezTo>
                      <a:pt x="438" y="381"/>
                      <a:pt x="208" y="556"/>
                      <a:pt x="1" y="786"/>
                    </a:cubicBezTo>
                    <a:cubicBezTo>
                      <a:pt x="120" y="798"/>
                      <a:pt x="227" y="798"/>
                      <a:pt x="346" y="798"/>
                    </a:cubicBezTo>
                    <a:cubicBezTo>
                      <a:pt x="432" y="901"/>
                      <a:pt x="524" y="979"/>
                      <a:pt x="636" y="979"/>
                    </a:cubicBezTo>
                    <a:cubicBezTo>
                      <a:pt x="679" y="979"/>
                      <a:pt x="725" y="968"/>
                      <a:pt x="775" y="941"/>
                    </a:cubicBezTo>
                    <a:lnTo>
                      <a:pt x="882" y="941"/>
                    </a:lnTo>
                    <a:cubicBezTo>
                      <a:pt x="989" y="620"/>
                      <a:pt x="1311" y="786"/>
                      <a:pt x="1442" y="548"/>
                    </a:cubicBezTo>
                    <a:cubicBezTo>
                      <a:pt x="1489" y="405"/>
                      <a:pt x="1322" y="298"/>
                      <a:pt x="1382" y="108"/>
                    </a:cubicBezTo>
                    <a:cubicBezTo>
                      <a:pt x="1365" y="48"/>
                      <a:pt x="1342" y="0"/>
                      <a:pt x="129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1" name="Google Shape;4011;p35"/>
              <p:cNvSpPr/>
              <p:nvPr/>
            </p:nvSpPr>
            <p:spPr>
              <a:xfrm>
                <a:off x="372823" y="2099110"/>
                <a:ext cx="40618" cy="28562"/>
              </a:xfrm>
              <a:custGeom>
                <a:avLst/>
                <a:gdLst/>
                <a:ahLst/>
                <a:cxnLst/>
                <a:rect l="l" t="t" r="r" b="b"/>
                <a:pathLst>
                  <a:path w="1287" h="905" extrusionOk="0">
                    <a:moveTo>
                      <a:pt x="322" y="1"/>
                    </a:moveTo>
                    <a:cubicBezTo>
                      <a:pt x="290" y="1"/>
                      <a:pt x="258" y="4"/>
                      <a:pt x="227" y="13"/>
                    </a:cubicBezTo>
                    <a:cubicBezTo>
                      <a:pt x="155" y="97"/>
                      <a:pt x="84" y="180"/>
                      <a:pt x="0" y="263"/>
                    </a:cubicBezTo>
                    <a:lnTo>
                      <a:pt x="0" y="513"/>
                    </a:lnTo>
                    <a:cubicBezTo>
                      <a:pt x="96" y="680"/>
                      <a:pt x="179" y="859"/>
                      <a:pt x="381" y="894"/>
                    </a:cubicBezTo>
                    <a:cubicBezTo>
                      <a:pt x="418" y="900"/>
                      <a:pt x="454" y="904"/>
                      <a:pt x="489" y="904"/>
                    </a:cubicBezTo>
                    <a:cubicBezTo>
                      <a:pt x="591" y="904"/>
                      <a:pt x="686" y="873"/>
                      <a:pt x="774" y="775"/>
                    </a:cubicBezTo>
                    <a:cubicBezTo>
                      <a:pt x="751" y="382"/>
                      <a:pt x="405" y="478"/>
                      <a:pt x="203" y="311"/>
                    </a:cubicBezTo>
                    <a:cubicBezTo>
                      <a:pt x="260" y="289"/>
                      <a:pt x="317" y="281"/>
                      <a:pt x="374" y="281"/>
                    </a:cubicBezTo>
                    <a:cubicBezTo>
                      <a:pt x="533" y="281"/>
                      <a:pt x="688" y="346"/>
                      <a:pt x="835" y="346"/>
                    </a:cubicBezTo>
                    <a:cubicBezTo>
                      <a:pt x="917" y="346"/>
                      <a:pt x="996" y="326"/>
                      <a:pt x="1072" y="263"/>
                    </a:cubicBezTo>
                    <a:cubicBezTo>
                      <a:pt x="1286" y="97"/>
                      <a:pt x="1155" y="61"/>
                      <a:pt x="1001" y="25"/>
                    </a:cubicBezTo>
                    <a:cubicBezTo>
                      <a:pt x="935" y="72"/>
                      <a:pt x="867" y="89"/>
                      <a:pt x="799" y="89"/>
                    </a:cubicBezTo>
                    <a:cubicBezTo>
                      <a:pt x="640" y="89"/>
                      <a:pt x="478" y="1"/>
                      <a:pt x="32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2" name="Google Shape;4012;p35"/>
              <p:cNvSpPr/>
              <p:nvPr/>
            </p:nvSpPr>
            <p:spPr>
              <a:xfrm>
                <a:off x="312324" y="2056316"/>
                <a:ext cx="36105" cy="38945"/>
              </a:xfrm>
              <a:custGeom>
                <a:avLst/>
                <a:gdLst/>
                <a:ahLst/>
                <a:cxnLst/>
                <a:rect l="l" t="t" r="r" b="b"/>
                <a:pathLst>
                  <a:path w="1144" h="1234" extrusionOk="0">
                    <a:moveTo>
                      <a:pt x="929" y="0"/>
                    </a:moveTo>
                    <a:cubicBezTo>
                      <a:pt x="667" y="262"/>
                      <a:pt x="513" y="643"/>
                      <a:pt x="155" y="762"/>
                    </a:cubicBezTo>
                    <a:cubicBezTo>
                      <a:pt x="1" y="1036"/>
                      <a:pt x="179" y="1095"/>
                      <a:pt x="393" y="1143"/>
                    </a:cubicBezTo>
                    <a:cubicBezTo>
                      <a:pt x="404" y="1139"/>
                      <a:pt x="415" y="1137"/>
                      <a:pt x="426" y="1137"/>
                    </a:cubicBezTo>
                    <a:cubicBezTo>
                      <a:pt x="508" y="1137"/>
                      <a:pt x="595" y="1234"/>
                      <a:pt x="686" y="1234"/>
                    </a:cubicBezTo>
                    <a:cubicBezTo>
                      <a:pt x="730" y="1234"/>
                      <a:pt x="776" y="1211"/>
                      <a:pt x="822" y="1143"/>
                    </a:cubicBezTo>
                    <a:cubicBezTo>
                      <a:pt x="1144" y="881"/>
                      <a:pt x="941" y="476"/>
                      <a:pt x="1001" y="143"/>
                    </a:cubicBezTo>
                    <a:cubicBezTo>
                      <a:pt x="989" y="83"/>
                      <a:pt x="953" y="48"/>
                      <a:pt x="92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3" name="Google Shape;4013;p35"/>
              <p:cNvSpPr/>
              <p:nvPr/>
            </p:nvSpPr>
            <p:spPr>
              <a:xfrm>
                <a:off x="272496" y="2088254"/>
                <a:ext cx="27457" cy="37588"/>
              </a:xfrm>
              <a:custGeom>
                <a:avLst/>
                <a:gdLst/>
                <a:ahLst/>
                <a:cxnLst/>
                <a:rect l="l" t="t" r="r" b="b"/>
                <a:pathLst>
                  <a:path w="870" h="1191" extrusionOk="0">
                    <a:moveTo>
                      <a:pt x="608" y="0"/>
                    </a:moveTo>
                    <a:cubicBezTo>
                      <a:pt x="477" y="405"/>
                      <a:pt x="620" y="1012"/>
                      <a:pt x="0" y="1060"/>
                    </a:cubicBezTo>
                    <a:lnTo>
                      <a:pt x="0" y="1179"/>
                    </a:lnTo>
                    <a:cubicBezTo>
                      <a:pt x="59" y="1187"/>
                      <a:pt x="116" y="1191"/>
                      <a:pt x="172" y="1191"/>
                    </a:cubicBezTo>
                    <a:cubicBezTo>
                      <a:pt x="453" y="1191"/>
                      <a:pt x="687" y="1080"/>
                      <a:pt x="846" y="762"/>
                    </a:cubicBezTo>
                    <a:lnTo>
                      <a:pt x="846" y="619"/>
                    </a:lnTo>
                    <a:cubicBezTo>
                      <a:pt x="858" y="405"/>
                      <a:pt x="870" y="179"/>
                      <a:pt x="72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4" name="Google Shape;4014;p35"/>
              <p:cNvSpPr/>
              <p:nvPr/>
            </p:nvSpPr>
            <p:spPr>
              <a:xfrm>
                <a:off x="334131" y="2059377"/>
                <a:ext cx="34211" cy="32665"/>
              </a:xfrm>
              <a:custGeom>
                <a:avLst/>
                <a:gdLst/>
                <a:ahLst/>
                <a:cxnLst/>
                <a:rect l="l" t="t" r="r" b="b"/>
                <a:pathLst>
                  <a:path w="1084" h="1035" extrusionOk="0">
                    <a:moveTo>
                      <a:pt x="300" y="0"/>
                    </a:moveTo>
                    <a:cubicBezTo>
                      <a:pt x="282" y="0"/>
                      <a:pt x="261" y="7"/>
                      <a:pt x="238" y="22"/>
                    </a:cubicBezTo>
                    <a:cubicBezTo>
                      <a:pt x="0" y="332"/>
                      <a:pt x="274" y="725"/>
                      <a:pt x="119" y="1034"/>
                    </a:cubicBezTo>
                    <a:cubicBezTo>
                      <a:pt x="191" y="1034"/>
                      <a:pt x="262" y="1034"/>
                      <a:pt x="333" y="998"/>
                    </a:cubicBezTo>
                    <a:cubicBezTo>
                      <a:pt x="548" y="963"/>
                      <a:pt x="714" y="808"/>
                      <a:pt x="905" y="760"/>
                    </a:cubicBezTo>
                    <a:cubicBezTo>
                      <a:pt x="929" y="760"/>
                      <a:pt x="976" y="748"/>
                      <a:pt x="1012" y="748"/>
                    </a:cubicBezTo>
                    <a:cubicBezTo>
                      <a:pt x="1036" y="725"/>
                      <a:pt x="1072" y="677"/>
                      <a:pt x="1084" y="617"/>
                    </a:cubicBezTo>
                    <a:cubicBezTo>
                      <a:pt x="1084" y="320"/>
                      <a:pt x="881" y="344"/>
                      <a:pt x="726" y="332"/>
                    </a:cubicBezTo>
                    <a:cubicBezTo>
                      <a:pt x="607" y="320"/>
                      <a:pt x="512" y="260"/>
                      <a:pt x="453" y="141"/>
                    </a:cubicBezTo>
                    <a:cubicBezTo>
                      <a:pt x="406" y="85"/>
                      <a:pt x="367" y="0"/>
                      <a:pt x="30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5" name="Google Shape;4015;p35"/>
              <p:cNvSpPr/>
              <p:nvPr/>
            </p:nvSpPr>
            <p:spPr>
              <a:xfrm>
                <a:off x="315322" y="2155506"/>
                <a:ext cx="21082" cy="35726"/>
              </a:xfrm>
              <a:custGeom>
                <a:avLst/>
                <a:gdLst/>
                <a:ahLst/>
                <a:cxnLst/>
                <a:rect l="l" t="t" r="r" b="b"/>
                <a:pathLst>
                  <a:path w="668" h="1132" extrusionOk="0">
                    <a:moveTo>
                      <a:pt x="489" y="0"/>
                    </a:moveTo>
                    <a:cubicBezTo>
                      <a:pt x="394" y="119"/>
                      <a:pt x="263" y="179"/>
                      <a:pt x="144" y="250"/>
                    </a:cubicBezTo>
                    <a:cubicBezTo>
                      <a:pt x="108" y="286"/>
                      <a:pt x="72" y="334"/>
                      <a:pt x="37" y="381"/>
                    </a:cubicBezTo>
                    <a:cubicBezTo>
                      <a:pt x="37" y="381"/>
                      <a:pt x="25" y="393"/>
                      <a:pt x="13" y="429"/>
                    </a:cubicBezTo>
                    <a:cubicBezTo>
                      <a:pt x="1" y="453"/>
                      <a:pt x="13" y="488"/>
                      <a:pt x="37" y="512"/>
                    </a:cubicBezTo>
                    <a:cubicBezTo>
                      <a:pt x="61" y="508"/>
                      <a:pt x="83" y="506"/>
                      <a:pt x="104" y="506"/>
                    </a:cubicBezTo>
                    <a:cubicBezTo>
                      <a:pt x="439" y="506"/>
                      <a:pt x="338" y="1019"/>
                      <a:pt x="596" y="1131"/>
                    </a:cubicBezTo>
                    <a:cubicBezTo>
                      <a:pt x="668" y="298"/>
                      <a:pt x="668" y="298"/>
                      <a:pt x="48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6" name="Google Shape;4016;p35"/>
              <p:cNvSpPr/>
              <p:nvPr/>
            </p:nvSpPr>
            <p:spPr>
              <a:xfrm>
                <a:off x="317215" y="2196659"/>
                <a:ext cx="27457" cy="23133"/>
              </a:xfrm>
              <a:custGeom>
                <a:avLst/>
                <a:gdLst/>
                <a:ahLst/>
                <a:cxnLst/>
                <a:rect l="l" t="t" r="r" b="b"/>
                <a:pathLst>
                  <a:path w="870" h="733" extrusionOk="0">
                    <a:moveTo>
                      <a:pt x="346" y="1"/>
                    </a:moveTo>
                    <a:cubicBezTo>
                      <a:pt x="237" y="1"/>
                      <a:pt x="123" y="60"/>
                      <a:pt x="0" y="208"/>
                    </a:cubicBezTo>
                    <a:cubicBezTo>
                      <a:pt x="8" y="218"/>
                      <a:pt x="22" y="222"/>
                      <a:pt x="39" y="222"/>
                    </a:cubicBezTo>
                    <a:cubicBezTo>
                      <a:pt x="73" y="222"/>
                      <a:pt x="119" y="208"/>
                      <a:pt x="154" y="208"/>
                    </a:cubicBezTo>
                    <a:cubicBezTo>
                      <a:pt x="206" y="208"/>
                      <a:pt x="232" y="238"/>
                      <a:pt x="155" y="387"/>
                    </a:cubicBezTo>
                    <a:cubicBezTo>
                      <a:pt x="48" y="613"/>
                      <a:pt x="143" y="697"/>
                      <a:pt x="322" y="732"/>
                    </a:cubicBezTo>
                    <a:lnTo>
                      <a:pt x="429" y="732"/>
                    </a:lnTo>
                    <a:cubicBezTo>
                      <a:pt x="346" y="268"/>
                      <a:pt x="750" y="518"/>
                      <a:pt x="869" y="363"/>
                    </a:cubicBezTo>
                    <a:cubicBezTo>
                      <a:pt x="704" y="175"/>
                      <a:pt x="533" y="1"/>
                      <a:pt x="34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7" name="Google Shape;4017;p35"/>
              <p:cNvSpPr/>
              <p:nvPr/>
            </p:nvSpPr>
            <p:spPr>
              <a:xfrm>
                <a:off x="366069" y="2065594"/>
                <a:ext cx="19188" cy="33580"/>
              </a:xfrm>
              <a:custGeom>
                <a:avLst/>
                <a:gdLst/>
                <a:ahLst/>
                <a:cxnLst/>
                <a:rect l="l" t="t" r="r" b="b"/>
                <a:pathLst>
                  <a:path w="608" h="1064" extrusionOk="0">
                    <a:moveTo>
                      <a:pt x="228" y="1"/>
                    </a:moveTo>
                    <a:cubicBezTo>
                      <a:pt x="202" y="1"/>
                      <a:pt x="174" y="5"/>
                      <a:pt x="143" y="16"/>
                    </a:cubicBezTo>
                    <a:cubicBezTo>
                      <a:pt x="12" y="123"/>
                      <a:pt x="143" y="349"/>
                      <a:pt x="12" y="444"/>
                    </a:cubicBezTo>
                    <a:cubicBezTo>
                      <a:pt x="0" y="492"/>
                      <a:pt x="0" y="528"/>
                      <a:pt x="0" y="563"/>
                    </a:cubicBezTo>
                    <a:cubicBezTo>
                      <a:pt x="214" y="647"/>
                      <a:pt x="179" y="956"/>
                      <a:pt x="334" y="1063"/>
                    </a:cubicBezTo>
                    <a:cubicBezTo>
                      <a:pt x="524" y="909"/>
                      <a:pt x="595" y="682"/>
                      <a:pt x="560" y="432"/>
                    </a:cubicBezTo>
                    <a:cubicBezTo>
                      <a:pt x="607" y="349"/>
                      <a:pt x="560" y="289"/>
                      <a:pt x="512" y="206"/>
                    </a:cubicBezTo>
                    <a:cubicBezTo>
                      <a:pt x="433" y="108"/>
                      <a:pt x="354" y="1"/>
                      <a:pt x="22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8" name="Google Shape;4018;p35"/>
              <p:cNvSpPr/>
              <p:nvPr/>
            </p:nvSpPr>
            <p:spPr>
              <a:xfrm>
                <a:off x="218751" y="2143482"/>
                <a:ext cx="27489" cy="17453"/>
              </a:xfrm>
              <a:custGeom>
                <a:avLst/>
                <a:gdLst/>
                <a:ahLst/>
                <a:cxnLst/>
                <a:rect l="l" t="t" r="r" b="b"/>
                <a:pathLst>
                  <a:path w="871" h="553" extrusionOk="0">
                    <a:moveTo>
                      <a:pt x="120" y="0"/>
                    </a:moveTo>
                    <a:cubicBezTo>
                      <a:pt x="84" y="96"/>
                      <a:pt x="49" y="179"/>
                      <a:pt x="1" y="274"/>
                    </a:cubicBezTo>
                    <a:cubicBezTo>
                      <a:pt x="14" y="271"/>
                      <a:pt x="26" y="270"/>
                      <a:pt x="37" y="270"/>
                    </a:cubicBezTo>
                    <a:cubicBezTo>
                      <a:pt x="177" y="270"/>
                      <a:pt x="237" y="457"/>
                      <a:pt x="358" y="512"/>
                    </a:cubicBezTo>
                    <a:cubicBezTo>
                      <a:pt x="420" y="536"/>
                      <a:pt x="479" y="552"/>
                      <a:pt x="533" y="552"/>
                    </a:cubicBezTo>
                    <a:cubicBezTo>
                      <a:pt x="614" y="552"/>
                      <a:pt x="687" y="517"/>
                      <a:pt x="751" y="417"/>
                    </a:cubicBezTo>
                    <a:cubicBezTo>
                      <a:pt x="787" y="346"/>
                      <a:pt x="870" y="286"/>
                      <a:pt x="822" y="215"/>
                    </a:cubicBezTo>
                    <a:cubicBezTo>
                      <a:pt x="758" y="114"/>
                      <a:pt x="666" y="91"/>
                      <a:pt x="568" y="91"/>
                    </a:cubicBezTo>
                    <a:cubicBezTo>
                      <a:pt x="538" y="91"/>
                      <a:pt x="507" y="93"/>
                      <a:pt x="477" y="96"/>
                    </a:cubicBezTo>
                    <a:cubicBezTo>
                      <a:pt x="470" y="96"/>
                      <a:pt x="462" y="97"/>
                      <a:pt x="455" y="97"/>
                    </a:cubicBezTo>
                    <a:cubicBezTo>
                      <a:pt x="360" y="97"/>
                      <a:pt x="230" y="33"/>
                      <a:pt x="12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9" name="Google Shape;4019;p35"/>
              <p:cNvSpPr/>
              <p:nvPr/>
            </p:nvSpPr>
            <p:spPr>
              <a:xfrm>
                <a:off x="354045" y="2043061"/>
                <a:ext cx="40586" cy="19851"/>
              </a:xfrm>
              <a:custGeom>
                <a:avLst/>
                <a:gdLst/>
                <a:ahLst/>
                <a:cxnLst/>
                <a:rect l="l" t="t" r="r" b="b"/>
                <a:pathLst>
                  <a:path w="1286" h="629" extrusionOk="0">
                    <a:moveTo>
                      <a:pt x="1042" y="0"/>
                    </a:moveTo>
                    <a:cubicBezTo>
                      <a:pt x="930" y="0"/>
                      <a:pt x="809" y="18"/>
                      <a:pt x="703" y="27"/>
                    </a:cubicBezTo>
                    <a:cubicBezTo>
                      <a:pt x="595" y="63"/>
                      <a:pt x="500" y="110"/>
                      <a:pt x="357" y="146"/>
                    </a:cubicBezTo>
                    <a:cubicBezTo>
                      <a:pt x="155" y="182"/>
                      <a:pt x="12" y="265"/>
                      <a:pt x="0" y="539"/>
                    </a:cubicBezTo>
                    <a:cubicBezTo>
                      <a:pt x="87" y="604"/>
                      <a:pt x="167" y="629"/>
                      <a:pt x="243" y="629"/>
                    </a:cubicBezTo>
                    <a:cubicBezTo>
                      <a:pt x="461" y="629"/>
                      <a:pt x="646" y="428"/>
                      <a:pt x="857" y="384"/>
                    </a:cubicBezTo>
                    <a:cubicBezTo>
                      <a:pt x="988" y="384"/>
                      <a:pt x="1072" y="289"/>
                      <a:pt x="1155" y="182"/>
                    </a:cubicBezTo>
                    <a:cubicBezTo>
                      <a:pt x="1226" y="110"/>
                      <a:pt x="1286" y="15"/>
                      <a:pt x="1119" y="3"/>
                    </a:cubicBezTo>
                    <a:cubicBezTo>
                      <a:pt x="1094" y="1"/>
                      <a:pt x="1068" y="0"/>
                      <a:pt x="104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0" name="Google Shape;4020;p35"/>
              <p:cNvSpPr/>
              <p:nvPr/>
            </p:nvSpPr>
            <p:spPr>
              <a:xfrm>
                <a:off x="285278" y="2183688"/>
                <a:ext cx="24838" cy="23702"/>
              </a:xfrm>
              <a:custGeom>
                <a:avLst/>
                <a:gdLst/>
                <a:ahLst/>
                <a:cxnLst/>
                <a:rect l="l" t="t" r="r" b="b"/>
                <a:pathLst>
                  <a:path w="787" h="751" extrusionOk="0">
                    <a:moveTo>
                      <a:pt x="215" y="0"/>
                    </a:moveTo>
                    <a:cubicBezTo>
                      <a:pt x="143" y="84"/>
                      <a:pt x="72" y="155"/>
                      <a:pt x="0" y="250"/>
                    </a:cubicBezTo>
                    <a:cubicBezTo>
                      <a:pt x="60" y="429"/>
                      <a:pt x="215" y="500"/>
                      <a:pt x="322" y="631"/>
                    </a:cubicBezTo>
                    <a:cubicBezTo>
                      <a:pt x="488" y="667"/>
                      <a:pt x="631" y="715"/>
                      <a:pt x="786" y="750"/>
                    </a:cubicBezTo>
                    <a:cubicBezTo>
                      <a:pt x="774" y="667"/>
                      <a:pt x="774" y="596"/>
                      <a:pt x="774" y="500"/>
                    </a:cubicBezTo>
                    <a:cubicBezTo>
                      <a:pt x="488" y="488"/>
                      <a:pt x="500" y="24"/>
                      <a:pt x="21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1" name="Google Shape;4021;p35"/>
              <p:cNvSpPr/>
              <p:nvPr/>
            </p:nvSpPr>
            <p:spPr>
              <a:xfrm>
                <a:off x="302193" y="2220265"/>
                <a:ext cx="19125" cy="20609"/>
              </a:xfrm>
              <a:custGeom>
                <a:avLst/>
                <a:gdLst/>
                <a:ahLst/>
                <a:cxnLst/>
                <a:rect l="l" t="t" r="r" b="b"/>
                <a:pathLst>
                  <a:path w="606" h="653" extrusionOk="0">
                    <a:moveTo>
                      <a:pt x="352" y="0"/>
                    </a:moveTo>
                    <a:cubicBezTo>
                      <a:pt x="313" y="0"/>
                      <a:pt x="289" y="41"/>
                      <a:pt x="298" y="175"/>
                    </a:cubicBezTo>
                    <a:cubicBezTo>
                      <a:pt x="298" y="425"/>
                      <a:pt x="179" y="449"/>
                      <a:pt x="24" y="461"/>
                    </a:cubicBezTo>
                    <a:cubicBezTo>
                      <a:pt x="12" y="472"/>
                      <a:pt x="0" y="484"/>
                      <a:pt x="0" y="508"/>
                    </a:cubicBezTo>
                    <a:cubicBezTo>
                      <a:pt x="0" y="520"/>
                      <a:pt x="0" y="568"/>
                      <a:pt x="12" y="568"/>
                    </a:cubicBezTo>
                    <a:cubicBezTo>
                      <a:pt x="131" y="623"/>
                      <a:pt x="232" y="653"/>
                      <a:pt x="314" y="653"/>
                    </a:cubicBezTo>
                    <a:cubicBezTo>
                      <a:pt x="514" y="653"/>
                      <a:pt x="605" y="482"/>
                      <a:pt x="572" y="103"/>
                    </a:cubicBezTo>
                    <a:cubicBezTo>
                      <a:pt x="513" y="103"/>
                      <a:pt x="414" y="0"/>
                      <a:pt x="35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2" name="Google Shape;4022;p35"/>
              <p:cNvSpPr/>
              <p:nvPr/>
            </p:nvSpPr>
            <p:spPr>
              <a:xfrm>
                <a:off x="341642" y="2041420"/>
                <a:ext cx="24459" cy="27047"/>
              </a:xfrm>
              <a:custGeom>
                <a:avLst/>
                <a:gdLst/>
                <a:ahLst/>
                <a:cxnLst/>
                <a:rect l="l" t="t" r="r" b="b"/>
                <a:pathLst>
                  <a:path w="775" h="857" extrusionOk="0">
                    <a:moveTo>
                      <a:pt x="596" y="0"/>
                    </a:moveTo>
                    <a:cubicBezTo>
                      <a:pt x="534" y="0"/>
                      <a:pt x="477" y="66"/>
                      <a:pt x="441" y="186"/>
                    </a:cubicBezTo>
                    <a:cubicBezTo>
                      <a:pt x="334" y="460"/>
                      <a:pt x="191" y="472"/>
                      <a:pt x="0" y="472"/>
                    </a:cubicBezTo>
                    <a:lnTo>
                      <a:pt x="0" y="603"/>
                    </a:lnTo>
                    <a:cubicBezTo>
                      <a:pt x="84" y="651"/>
                      <a:pt x="95" y="758"/>
                      <a:pt x="107" y="853"/>
                    </a:cubicBezTo>
                    <a:cubicBezTo>
                      <a:pt x="126" y="855"/>
                      <a:pt x="144" y="856"/>
                      <a:pt x="161" y="856"/>
                    </a:cubicBezTo>
                    <a:cubicBezTo>
                      <a:pt x="327" y="856"/>
                      <a:pt x="408" y="752"/>
                      <a:pt x="441" y="579"/>
                    </a:cubicBezTo>
                    <a:cubicBezTo>
                      <a:pt x="548" y="460"/>
                      <a:pt x="667" y="317"/>
                      <a:pt x="774" y="198"/>
                    </a:cubicBezTo>
                    <a:cubicBezTo>
                      <a:pt x="721" y="63"/>
                      <a:pt x="657" y="0"/>
                      <a:pt x="59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3" name="Google Shape;4023;p35"/>
              <p:cNvSpPr/>
              <p:nvPr/>
            </p:nvSpPr>
            <p:spPr>
              <a:xfrm>
                <a:off x="310462" y="2048773"/>
                <a:ext cx="17674" cy="14739"/>
              </a:xfrm>
              <a:custGeom>
                <a:avLst/>
                <a:gdLst/>
                <a:ahLst/>
                <a:cxnLst/>
                <a:rect l="l" t="t" r="r" b="b"/>
                <a:pathLst>
                  <a:path w="560" h="467" extrusionOk="0">
                    <a:moveTo>
                      <a:pt x="0" y="1"/>
                    </a:moveTo>
                    <a:lnTo>
                      <a:pt x="0" y="1"/>
                    </a:lnTo>
                    <a:cubicBezTo>
                      <a:pt x="114" y="239"/>
                      <a:pt x="151" y="467"/>
                      <a:pt x="371" y="467"/>
                    </a:cubicBezTo>
                    <a:cubicBezTo>
                      <a:pt x="382" y="467"/>
                      <a:pt x="393" y="466"/>
                      <a:pt x="405" y="465"/>
                    </a:cubicBezTo>
                    <a:cubicBezTo>
                      <a:pt x="536" y="441"/>
                      <a:pt x="560" y="287"/>
                      <a:pt x="524" y="168"/>
                    </a:cubicBezTo>
                    <a:cubicBezTo>
                      <a:pt x="476" y="46"/>
                      <a:pt x="412" y="21"/>
                      <a:pt x="336" y="21"/>
                    </a:cubicBezTo>
                    <a:cubicBezTo>
                      <a:pt x="281" y="21"/>
                      <a:pt x="221" y="34"/>
                      <a:pt x="155" y="34"/>
                    </a:cubicBezTo>
                    <a:cubicBezTo>
                      <a:pt x="106" y="34"/>
                      <a:pt x="54" y="26"/>
                      <a:pt x="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4" name="Google Shape;4024;p35"/>
              <p:cNvSpPr/>
              <p:nvPr/>
            </p:nvSpPr>
            <p:spPr>
              <a:xfrm>
                <a:off x="334510" y="2104759"/>
                <a:ext cx="18431" cy="19220"/>
              </a:xfrm>
              <a:custGeom>
                <a:avLst/>
                <a:gdLst/>
                <a:ahLst/>
                <a:cxnLst/>
                <a:rect l="l" t="t" r="r" b="b"/>
                <a:pathLst>
                  <a:path w="584" h="609" extrusionOk="0">
                    <a:moveTo>
                      <a:pt x="298" y="1"/>
                    </a:moveTo>
                    <a:cubicBezTo>
                      <a:pt x="191" y="156"/>
                      <a:pt x="191" y="394"/>
                      <a:pt x="0" y="477"/>
                    </a:cubicBezTo>
                    <a:lnTo>
                      <a:pt x="0" y="608"/>
                    </a:lnTo>
                    <a:cubicBezTo>
                      <a:pt x="583" y="513"/>
                      <a:pt x="583" y="513"/>
                      <a:pt x="29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5" name="Google Shape;4025;p35"/>
              <p:cNvSpPr/>
              <p:nvPr/>
            </p:nvSpPr>
            <p:spPr>
              <a:xfrm>
                <a:off x="344640" y="2081468"/>
                <a:ext cx="18052" cy="13823"/>
              </a:xfrm>
              <a:custGeom>
                <a:avLst/>
                <a:gdLst/>
                <a:ahLst/>
                <a:cxnLst/>
                <a:rect l="l" t="t" r="r" b="b"/>
                <a:pathLst>
                  <a:path w="572" h="438" extrusionOk="0">
                    <a:moveTo>
                      <a:pt x="371" y="1"/>
                    </a:moveTo>
                    <a:cubicBezTo>
                      <a:pt x="209" y="1"/>
                      <a:pt x="115" y="191"/>
                      <a:pt x="0" y="322"/>
                    </a:cubicBezTo>
                    <a:cubicBezTo>
                      <a:pt x="96" y="402"/>
                      <a:pt x="179" y="438"/>
                      <a:pt x="251" y="438"/>
                    </a:cubicBezTo>
                    <a:cubicBezTo>
                      <a:pt x="393" y="438"/>
                      <a:pt x="493" y="298"/>
                      <a:pt x="572" y="84"/>
                    </a:cubicBezTo>
                    <a:cubicBezTo>
                      <a:pt x="494" y="25"/>
                      <a:pt x="428" y="1"/>
                      <a:pt x="37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6" name="Google Shape;4026;p35"/>
              <p:cNvSpPr/>
              <p:nvPr/>
            </p:nvSpPr>
            <p:spPr>
              <a:xfrm>
                <a:off x="261230" y="2144555"/>
                <a:ext cx="12813" cy="13318"/>
              </a:xfrm>
              <a:custGeom>
                <a:avLst/>
                <a:gdLst/>
                <a:ahLst/>
                <a:cxnLst/>
                <a:rect l="l" t="t" r="r" b="b"/>
                <a:pathLst>
                  <a:path w="406" h="422" extrusionOk="0">
                    <a:moveTo>
                      <a:pt x="237" y="1"/>
                    </a:moveTo>
                    <a:cubicBezTo>
                      <a:pt x="131" y="1"/>
                      <a:pt x="57" y="71"/>
                      <a:pt x="24" y="193"/>
                    </a:cubicBezTo>
                    <a:cubicBezTo>
                      <a:pt x="0" y="312"/>
                      <a:pt x="72" y="407"/>
                      <a:pt x="167" y="419"/>
                    </a:cubicBezTo>
                    <a:cubicBezTo>
                      <a:pt x="178" y="421"/>
                      <a:pt x="188" y="421"/>
                      <a:pt x="197" y="421"/>
                    </a:cubicBezTo>
                    <a:cubicBezTo>
                      <a:pt x="312" y="421"/>
                      <a:pt x="328" y="290"/>
                      <a:pt x="405" y="169"/>
                    </a:cubicBezTo>
                    <a:cubicBezTo>
                      <a:pt x="405" y="85"/>
                      <a:pt x="381" y="2"/>
                      <a:pt x="262" y="2"/>
                    </a:cubicBezTo>
                    <a:cubicBezTo>
                      <a:pt x="254" y="1"/>
                      <a:pt x="245" y="1"/>
                      <a:pt x="23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7" name="Google Shape;4027;p35"/>
              <p:cNvSpPr/>
              <p:nvPr/>
            </p:nvSpPr>
            <p:spPr>
              <a:xfrm>
                <a:off x="278145" y="2072411"/>
                <a:ext cx="15812" cy="10667"/>
              </a:xfrm>
              <a:custGeom>
                <a:avLst/>
                <a:gdLst/>
                <a:ahLst/>
                <a:cxnLst/>
                <a:rect l="l" t="t" r="r" b="b"/>
                <a:pathLst>
                  <a:path w="501" h="338" extrusionOk="0">
                    <a:moveTo>
                      <a:pt x="369" y="1"/>
                    </a:moveTo>
                    <a:cubicBezTo>
                      <a:pt x="280" y="1"/>
                      <a:pt x="200" y="85"/>
                      <a:pt x="119" y="109"/>
                    </a:cubicBezTo>
                    <a:cubicBezTo>
                      <a:pt x="95" y="91"/>
                      <a:pt x="77" y="82"/>
                      <a:pt x="60" y="82"/>
                    </a:cubicBezTo>
                    <a:cubicBezTo>
                      <a:pt x="42" y="82"/>
                      <a:pt x="24" y="91"/>
                      <a:pt x="0" y="109"/>
                    </a:cubicBezTo>
                    <a:cubicBezTo>
                      <a:pt x="41" y="260"/>
                      <a:pt x="75" y="337"/>
                      <a:pt x="142" y="337"/>
                    </a:cubicBezTo>
                    <a:cubicBezTo>
                      <a:pt x="212" y="337"/>
                      <a:pt x="317" y="251"/>
                      <a:pt x="500" y="73"/>
                    </a:cubicBezTo>
                    <a:cubicBezTo>
                      <a:pt x="454" y="20"/>
                      <a:pt x="410" y="1"/>
                      <a:pt x="36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8" name="Google Shape;4028;p35"/>
              <p:cNvSpPr/>
              <p:nvPr/>
            </p:nvSpPr>
            <p:spPr>
              <a:xfrm>
                <a:off x="289033" y="2056316"/>
                <a:ext cx="19188" cy="10320"/>
              </a:xfrm>
              <a:custGeom>
                <a:avLst/>
                <a:gdLst/>
                <a:ahLst/>
                <a:cxnLst/>
                <a:rect l="l" t="t" r="r" b="b"/>
                <a:pathLst>
                  <a:path w="608" h="327" extrusionOk="0">
                    <a:moveTo>
                      <a:pt x="0" y="0"/>
                    </a:moveTo>
                    <a:lnTo>
                      <a:pt x="0" y="0"/>
                    </a:lnTo>
                    <a:cubicBezTo>
                      <a:pt x="76" y="227"/>
                      <a:pt x="168" y="327"/>
                      <a:pt x="277" y="327"/>
                    </a:cubicBezTo>
                    <a:cubicBezTo>
                      <a:pt x="374" y="327"/>
                      <a:pt x="484" y="247"/>
                      <a:pt x="608" y="107"/>
                    </a:cubicBezTo>
                    <a:cubicBezTo>
                      <a:pt x="518" y="107"/>
                      <a:pt x="431" y="118"/>
                      <a:pt x="346" y="118"/>
                    </a:cubicBezTo>
                    <a:cubicBezTo>
                      <a:pt x="227" y="118"/>
                      <a:pt x="111" y="97"/>
                      <a:pt x="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9" name="Google Shape;4029;p35"/>
              <p:cNvSpPr/>
              <p:nvPr/>
            </p:nvSpPr>
            <p:spPr>
              <a:xfrm>
                <a:off x="280765" y="2191578"/>
                <a:ext cx="14675" cy="12813"/>
              </a:xfrm>
              <a:custGeom>
                <a:avLst/>
                <a:gdLst/>
                <a:ahLst/>
                <a:cxnLst/>
                <a:rect l="l" t="t" r="r" b="b"/>
                <a:pathLst>
                  <a:path w="465" h="406" extrusionOk="0">
                    <a:moveTo>
                      <a:pt x="143" y="0"/>
                    </a:moveTo>
                    <a:lnTo>
                      <a:pt x="143" y="0"/>
                    </a:lnTo>
                    <a:cubicBezTo>
                      <a:pt x="0" y="405"/>
                      <a:pt x="274" y="357"/>
                      <a:pt x="465" y="381"/>
                    </a:cubicBezTo>
                    <a:cubicBezTo>
                      <a:pt x="465" y="131"/>
                      <a:pt x="346" y="12"/>
                      <a:pt x="14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0" name="Google Shape;4030;p35"/>
              <p:cNvSpPr/>
              <p:nvPr/>
            </p:nvSpPr>
            <p:spPr>
              <a:xfrm>
                <a:off x="309704" y="2080364"/>
                <a:ext cx="14297" cy="17421"/>
              </a:xfrm>
              <a:custGeom>
                <a:avLst/>
                <a:gdLst/>
                <a:ahLst/>
                <a:cxnLst/>
                <a:rect l="l" t="t" r="r" b="b"/>
                <a:pathLst>
                  <a:path w="453" h="552" extrusionOk="0">
                    <a:moveTo>
                      <a:pt x="238" y="0"/>
                    </a:moveTo>
                    <a:lnTo>
                      <a:pt x="238" y="0"/>
                    </a:lnTo>
                    <a:cubicBezTo>
                      <a:pt x="119" y="36"/>
                      <a:pt x="36" y="119"/>
                      <a:pt x="0" y="250"/>
                    </a:cubicBezTo>
                    <a:cubicBezTo>
                      <a:pt x="116" y="289"/>
                      <a:pt x="91" y="552"/>
                      <a:pt x="215" y="552"/>
                    </a:cubicBezTo>
                    <a:cubicBezTo>
                      <a:pt x="245" y="552"/>
                      <a:pt x="283" y="537"/>
                      <a:pt x="334" y="500"/>
                    </a:cubicBezTo>
                    <a:lnTo>
                      <a:pt x="453" y="381"/>
                    </a:lnTo>
                    <a:cubicBezTo>
                      <a:pt x="381" y="250"/>
                      <a:pt x="215" y="191"/>
                      <a:pt x="23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1" name="Google Shape;4031;p35"/>
              <p:cNvSpPr/>
              <p:nvPr/>
            </p:nvSpPr>
            <p:spPr>
              <a:xfrm>
                <a:off x="313839" y="2149068"/>
                <a:ext cx="16916" cy="14739"/>
              </a:xfrm>
              <a:custGeom>
                <a:avLst/>
                <a:gdLst/>
                <a:ahLst/>
                <a:cxnLst/>
                <a:rect l="l" t="t" r="r" b="b"/>
                <a:pathLst>
                  <a:path w="536" h="467" extrusionOk="0">
                    <a:moveTo>
                      <a:pt x="246" y="0"/>
                    </a:moveTo>
                    <a:cubicBezTo>
                      <a:pt x="225" y="0"/>
                      <a:pt x="203" y="8"/>
                      <a:pt x="179" y="26"/>
                    </a:cubicBezTo>
                    <a:cubicBezTo>
                      <a:pt x="0" y="145"/>
                      <a:pt x="381" y="300"/>
                      <a:pt x="203" y="466"/>
                    </a:cubicBezTo>
                    <a:cubicBezTo>
                      <a:pt x="369" y="466"/>
                      <a:pt x="524" y="466"/>
                      <a:pt x="536" y="216"/>
                    </a:cubicBezTo>
                    <a:cubicBezTo>
                      <a:pt x="427" y="186"/>
                      <a:pt x="351" y="0"/>
                      <a:pt x="24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2" name="Google Shape;4032;p35"/>
              <p:cNvSpPr/>
              <p:nvPr/>
            </p:nvSpPr>
            <p:spPr>
              <a:xfrm>
                <a:off x="257474" y="2127229"/>
                <a:ext cx="12056" cy="11172"/>
              </a:xfrm>
              <a:custGeom>
                <a:avLst/>
                <a:gdLst/>
                <a:ahLst/>
                <a:cxnLst/>
                <a:rect l="l" t="t" r="r" b="b"/>
                <a:pathLst>
                  <a:path w="382" h="354" extrusionOk="0">
                    <a:moveTo>
                      <a:pt x="110" y="0"/>
                    </a:moveTo>
                    <a:cubicBezTo>
                      <a:pt x="40" y="0"/>
                      <a:pt x="0" y="108"/>
                      <a:pt x="0" y="206"/>
                    </a:cubicBezTo>
                    <a:cubicBezTo>
                      <a:pt x="0" y="297"/>
                      <a:pt x="35" y="353"/>
                      <a:pt x="105" y="353"/>
                    </a:cubicBezTo>
                    <a:cubicBezTo>
                      <a:pt x="126" y="353"/>
                      <a:pt x="151" y="348"/>
                      <a:pt x="179" y="337"/>
                    </a:cubicBezTo>
                    <a:cubicBezTo>
                      <a:pt x="226" y="277"/>
                      <a:pt x="381" y="325"/>
                      <a:pt x="322" y="182"/>
                    </a:cubicBezTo>
                    <a:cubicBezTo>
                      <a:pt x="298" y="99"/>
                      <a:pt x="203" y="15"/>
                      <a:pt x="131" y="3"/>
                    </a:cubicBezTo>
                    <a:cubicBezTo>
                      <a:pt x="124" y="1"/>
                      <a:pt x="117" y="0"/>
                      <a:pt x="11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3" name="Google Shape;4033;p35"/>
              <p:cNvSpPr/>
              <p:nvPr/>
            </p:nvSpPr>
            <p:spPr>
              <a:xfrm>
                <a:off x="330376" y="2139727"/>
                <a:ext cx="15054" cy="12214"/>
              </a:xfrm>
              <a:custGeom>
                <a:avLst/>
                <a:gdLst/>
                <a:ahLst/>
                <a:cxnLst/>
                <a:rect l="l" t="t" r="r" b="b"/>
                <a:pathLst>
                  <a:path w="477" h="387" extrusionOk="0">
                    <a:moveTo>
                      <a:pt x="357" y="0"/>
                    </a:moveTo>
                    <a:cubicBezTo>
                      <a:pt x="214" y="107"/>
                      <a:pt x="0" y="107"/>
                      <a:pt x="12" y="381"/>
                    </a:cubicBezTo>
                    <a:cubicBezTo>
                      <a:pt x="43" y="385"/>
                      <a:pt x="72" y="387"/>
                      <a:pt x="101" y="387"/>
                    </a:cubicBezTo>
                    <a:cubicBezTo>
                      <a:pt x="263" y="387"/>
                      <a:pt x="395" y="325"/>
                      <a:pt x="476" y="143"/>
                    </a:cubicBezTo>
                    <a:cubicBezTo>
                      <a:pt x="441" y="95"/>
                      <a:pt x="393" y="48"/>
                      <a:pt x="35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4" name="Google Shape;4034;p35"/>
              <p:cNvSpPr/>
              <p:nvPr/>
            </p:nvSpPr>
            <p:spPr>
              <a:xfrm>
                <a:off x="255581" y="2105737"/>
                <a:ext cx="11677" cy="9279"/>
              </a:xfrm>
              <a:custGeom>
                <a:avLst/>
                <a:gdLst/>
                <a:ahLst/>
                <a:cxnLst/>
                <a:rect l="l" t="t" r="r" b="b"/>
                <a:pathLst>
                  <a:path w="370" h="294" extrusionOk="0">
                    <a:moveTo>
                      <a:pt x="109" y="0"/>
                    </a:moveTo>
                    <a:cubicBezTo>
                      <a:pt x="47" y="0"/>
                      <a:pt x="11" y="57"/>
                      <a:pt x="1" y="149"/>
                    </a:cubicBezTo>
                    <a:cubicBezTo>
                      <a:pt x="43" y="253"/>
                      <a:pt x="103" y="294"/>
                      <a:pt x="182" y="294"/>
                    </a:cubicBezTo>
                    <a:cubicBezTo>
                      <a:pt x="193" y="294"/>
                      <a:pt x="204" y="293"/>
                      <a:pt x="215" y="291"/>
                    </a:cubicBezTo>
                    <a:cubicBezTo>
                      <a:pt x="298" y="291"/>
                      <a:pt x="370" y="232"/>
                      <a:pt x="322" y="149"/>
                    </a:cubicBezTo>
                    <a:cubicBezTo>
                      <a:pt x="298" y="89"/>
                      <a:pt x="203" y="41"/>
                      <a:pt x="144" y="6"/>
                    </a:cubicBezTo>
                    <a:cubicBezTo>
                      <a:pt x="131" y="2"/>
                      <a:pt x="120" y="0"/>
                      <a:pt x="10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5" name="Google Shape;4035;p35"/>
              <p:cNvSpPr/>
              <p:nvPr/>
            </p:nvSpPr>
            <p:spPr>
              <a:xfrm>
                <a:off x="341642" y="2016267"/>
                <a:ext cx="13539" cy="12245"/>
              </a:xfrm>
              <a:custGeom>
                <a:avLst/>
                <a:gdLst/>
                <a:ahLst/>
                <a:cxnLst/>
                <a:rect l="l" t="t" r="r" b="b"/>
                <a:pathLst>
                  <a:path w="429" h="388" extrusionOk="0">
                    <a:moveTo>
                      <a:pt x="78" y="1"/>
                    </a:moveTo>
                    <a:cubicBezTo>
                      <a:pt x="52" y="1"/>
                      <a:pt x="26" y="3"/>
                      <a:pt x="0" y="7"/>
                    </a:cubicBezTo>
                    <a:lnTo>
                      <a:pt x="0" y="138"/>
                    </a:lnTo>
                    <a:cubicBezTo>
                      <a:pt x="60" y="293"/>
                      <a:pt x="179" y="388"/>
                      <a:pt x="322" y="388"/>
                    </a:cubicBezTo>
                    <a:cubicBezTo>
                      <a:pt x="417" y="328"/>
                      <a:pt x="429" y="233"/>
                      <a:pt x="429" y="138"/>
                    </a:cubicBezTo>
                    <a:cubicBezTo>
                      <a:pt x="320" y="49"/>
                      <a:pt x="203" y="1"/>
                      <a:pt x="7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6" name="Google Shape;4036;p35"/>
              <p:cNvSpPr/>
              <p:nvPr/>
            </p:nvSpPr>
            <p:spPr>
              <a:xfrm>
                <a:off x="338265" y="2020244"/>
                <a:ext cx="13918" cy="10951"/>
              </a:xfrm>
              <a:custGeom>
                <a:avLst/>
                <a:gdLst/>
                <a:ahLst/>
                <a:cxnLst/>
                <a:rect l="l" t="t" r="r" b="b"/>
                <a:pathLst>
                  <a:path w="441" h="347" extrusionOk="0">
                    <a:moveTo>
                      <a:pt x="119" y="0"/>
                    </a:moveTo>
                    <a:cubicBezTo>
                      <a:pt x="72" y="36"/>
                      <a:pt x="24" y="83"/>
                      <a:pt x="0" y="131"/>
                    </a:cubicBezTo>
                    <a:cubicBezTo>
                      <a:pt x="91" y="213"/>
                      <a:pt x="170" y="347"/>
                      <a:pt x="277" y="347"/>
                    </a:cubicBezTo>
                    <a:cubicBezTo>
                      <a:pt x="325" y="347"/>
                      <a:pt x="378" y="320"/>
                      <a:pt x="441" y="250"/>
                    </a:cubicBezTo>
                    <a:cubicBezTo>
                      <a:pt x="322" y="179"/>
                      <a:pt x="226" y="83"/>
                      <a:pt x="11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7" name="Google Shape;4037;p35"/>
              <p:cNvSpPr/>
              <p:nvPr/>
            </p:nvSpPr>
            <p:spPr>
              <a:xfrm>
                <a:off x="271360" y="2067582"/>
                <a:ext cx="10573" cy="8300"/>
              </a:xfrm>
              <a:custGeom>
                <a:avLst/>
                <a:gdLst/>
                <a:ahLst/>
                <a:cxnLst/>
                <a:rect l="l" t="t" r="r" b="b"/>
                <a:pathLst>
                  <a:path w="335" h="263" extrusionOk="0">
                    <a:moveTo>
                      <a:pt x="334" y="12"/>
                    </a:moveTo>
                    <a:cubicBezTo>
                      <a:pt x="215" y="24"/>
                      <a:pt x="84" y="0"/>
                      <a:pt x="1" y="143"/>
                    </a:cubicBezTo>
                    <a:cubicBezTo>
                      <a:pt x="48" y="238"/>
                      <a:pt x="144" y="262"/>
                      <a:pt x="227" y="262"/>
                    </a:cubicBezTo>
                    <a:lnTo>
                      <a:pt x="334" y="262"/>
                    </a:lnTo>
                    <a:lnTo>
                      <a:pt x="334" y="12"/>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8" name="Google Shape;4038;p35"/>
              <p:cNvSpPr/>
              <p:nvPr/>
            </p:nvSpPr>
            <p:spPr>
              <a:xfrm>
                <a:off x="323590" y="2107410"/>
                <a:ext cx="10920" cy="12435"/>
              </a:xfrm>
              <a:custGeom>
                <a:avLst/>
                <a:gdLst/>
                <a:ahLst/>
                <a:cxnLst/>
                <a:rect l="l" t="t" r="r" b="b"/>
                <a:pathLst>
                  <a:path w="346" h="394" extrusionOk="0">
                    <a:moveTo>
                      <a:pt x="1" y="0"/>
                    </a:moveTo>
                    <a:cubicBezTo>
                      <a:pt x="1" y="274"/>
                      <a:pt x="191" y="298"/>
                      <a:pt x="346" y="393"/>
                    </a:cubicBezTo>
                    <a:cubicBezTo>
                      <a:pt x="334" y="155"/>
                      <a:pt x="227" y="36"/>
                      <a:pt x="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9" name="Google Shape;4039;p35"/>
              <p:cNvSpPr/>
              <p:nvPr/>
            </p:nvSpPr>
            <p:spPr>
              <a:xfrm>
                <a:off x="309136" y="2167530"/>
                <a:ext cx="8111" cy="15843"/>
              </a:xfrm>
              <a:custGeom>
                <a:avLst/>
                <a:gdLst/>
                <a:ahLst/>
                <a:cxnLst/>
                <a:rect l="l" t="t" r="r" b="b"/>
                <a:pathLst>
                  <a:path w="257" h="502" extrusionOk="0">
                    <a:moveTo>
                      <a:pt x="256" y="0"/>
                    </a:moveTo>
                    <a:cubicBezTo>
                      <a:pt x="173" y="48"/>
                      <a:pt x="102" y="96"/>
                      <a:pt x="30" y="107"/>
                    </a:cubicBezTo>
                    <a:lnTo>
                      <a:pt x="30" y="238"/>
                    </a:lnTo>
                    <a:cubicBezTo>
                      <a:pt x="1" y="414"/>
                      <a:pt x="35" y="501"/>
                      <a:pt x="160" y="501"/>
                    </a:cubicBezTo>
                    <a:cubicBezTo>
                      <a:pt x="187" y="501"/>
                      <a:pt x="220" y="497"/>
                      <a:pt x="256" y="488"/>
                    </a:cubicBezTo>
                    <a:lnTo>
                      <a:pt x="256" y="119"/>
                    </a:lnTo>
                    <a:lnTo>
                      <a:pt x="25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0" name="Google Shape;4040;p35"/>
              <p:cNvSpPr/>
              <p:nvPr/>
            </p:nvSpPr>
            <p:spPr>
              <a:xfrm>
                <a:off x="369824" y="1980763"/>
                <a:ext cx="36105" cy="30361"/>
              </a:xfrm>
              <a:custGeom>
                <a:avLst/>
                <a:gdLst/>
                <a:ahLst/>
                <a:cxnLst/>
                <a:rect l="l" t="t" r="r" b="b"/>
                <a:pathLst>
                  <a:path w="1144" h="962" extrusionOk="0">
                    <a:moveTo>
                      <a:pt x="893" y="1"/>
                    </a:moveTo>
                    <a:cubicBezTo>
                      <a:pt x="631" y="251"/>
                      <a:pt x="250" y="96"/>
                      <a:pt x="0" y="370"/>
                    </a:cubicBezTo>
                    <a:cubicBezTo>
                      <a:pt x="24" y="418"/>
                      <a:pt x="72" y="441"/>
                      <a:pt x="95" y="489"/>
                    </a:cubicBezTo>
                    <a:cubicBezTo>
                      <a:pt x="155" y="620"/>
                      <a:pt x="250" y="739"/>
                      <a:pt x="322" y="870"/>
                    </a:cubicBezTo>
                    <a:cubicBezTo>
                      <a:pt x="402" y="936"/>
                      <a:pt x="469" y="962"/>
                      <a:pt x="529" y="962"/>
                    </a:cubicBezTo>
                    <a:cubicBezTo>
                      <a:pt x="718" y="962"/>
                      <a:pt x="826" y="701"/>
                      <a:pt x="988" y="620"/>
                    </a:cubicBezTo>
                    <a:cubicBezTo>
                      <a:pt x="1143" y="370"/>
                      <a:pt x="1024" y="191"/>
                      <a:pt x="89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1" name="Google Shape;4041;p35"/>
              <p:cNvSpPr/>
              <p:nvPr/>
            </p:nvSpPr>
            <p:spPr>
              <a:xfrm>
                <a:off x="398007" y="1980038"/>
                <a:ext cx="31213" cy="20325"/>
              </a:xfrm>
              <a:custGeom>
                <a:avLst/>
                <a:gdLst/>
                <a:ahLst/>
                <a:cxnLst/>
                <a:rect l="l" t="t" r="r" b="b"/>
                <a:pathLst>
                  <a:path w="989" h="644" extrusionOk="0">
                    <a:moveTo>
                      <a:pt x="214" y="0"/>
                    </a:moveTo>
                    <a:cubicBezTo>
                      <a:pt x="143" y="24"/>
                      <a:pt x="72" y="24"/>
                      <a:pt x="0" y="24"/>
                    </a:cubicBezTo>
                    <a:cubicBezTo>
                      <a:pt x="24" y="226"/>
                      <a:pt x="72" y="441"/>
                      <a:pt x="95" y="643"/>
                    </a:cubicBezTo>
                    <a:cubicBezTo>
                      <a:pt x="369" y="417"/>
                      <a:pt x="691" y="393"/>
                      <a:pt x="988" y="262"/>
                    </a:cubicBezTo>
                    <a:cubicBezTo>
                      <a:pt x="738" y="143"/>
                      <a:pt x="441" y="202"/>
                      <a:pt x="21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2" name="Google Shape;4042;p35"/>
              <p:cNvSpPr/>
              <p:nvPr/>
            </p:nvSpPr>
            <p:spPr>
              <a:xfrm>
                <a:off x="372823" y="2116057"/>
                <a:ext cx="20703" cy="31592"/>
              </a:xfrm>
              <a:custGeom>
                <a:avLst/>
                <a:gdLst/>
                <a:ahLst/>
                <a:cxnLst/>
                <a:rect l="l" t="t" r="r" b="b"/>
                <a:pathLst>
                  <a:path w="656" h="1001" extrusionOk="0">
                    <a:moveTo>
                      <a:pt x="0" y="0"/>
                    </a:moveTo>
                    <a:cubicBezTo>
                      <a:pt x="0" y="476"/>
                      <a:pt x="0" y="929"/>
                      <a:pt x="560" y="1000"/>
                    </a:cubicBezTo>
                    <a:lnTo>
                      <a:pt x="560" y="869"/>
                    </a:lnTo>
                    <a:cubicBezTo>
                      <a:pt x="655" y="595"/>
                      <a:pt x="358" y="476"/>
                      <a:pt x="334" y="250"/>
                    </a:cubicBezTo>
                    <a:cubicBezTo>
                      <a:pt x="227" y="155"/>
                      <a:pt x="108" y="83"/>
                      <a:pt x="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3" name="Google Shape;4043;p35"/>
              <p:cNvSpPr/>
              <p:nvPr/>
            </p:nvSpPr>
            <p:spPr>
              <a:xfrm>
                <a:off x="296923" y="2175420"/>
                <a:ext cx="27078" cy="16253"/>
              </a:xfrm>
              <a:custGeom>
                <a:avLst/>
                <a:gdLst/>
                <a:ahLst/>
                <a:cxnLst/>
                <a:rect l="l" t="t" r="r" b="b"/>
                <a:pathLst>
                  <a:path w="858" h="515" extrusionOk="0">
                    <a:moveTo>
                      <a:pt x="417" y="0"/>
                    </a:moveTo>
                    <a:lnTo>
                      <a:pt x="417" y="0"/>
                    </a:lnTo>
                    <a:cubicBezTo>
                      <a:pt x="0" y="298"/>
                      <a:pt x="489" y="346"/>
                      <a:pt x="536" y="512"/>
                    </a:cubicBezTo>
                    <a:cubicBezTo>
                      <a:pt x="547" y="511"/>
                      <a:pt x="559" y="511"/>
                      <a:pt x="570" y="511"/>
                    </a:cubicBezTo>
                    <a:cubicBezTo>
                      <a:pt x="605" y="511"/>
                      <a:pt x="641" y="515"/>
                      <a:pt x="675" y="515"/>
                    </a:cubicBezTo>
                    <a:cubicBezTo>
                      <a:pt x="738" y="515"/>
                      <a:pt x="794" y="500"/>
                      <a:pt x="822" y="417"/>
                    </a:cubicBezTo>
                    <a:cubicBezTo>
                      <a:pt x="858" y="274"/>
                      <a:pt x="655" y="381"/>
                      <a:pt x="643" y="262"/>
                    </a:cubicBezTo>
                    <a:cubicBezTo>
                      <a:pt x="536" y="215"/>
                      <a:pt x="465" y="119"/>
                      <a:pt x="41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4" name="Google Shape;4044;p35"/>
              <p:cNvSpPr/>
              <p:nvPr/>
            </p:nvSpPr>
            <p:spPr>
              <a:xfrm>
                <a:off x="351015" y="2176398"/>
                <a:ext cx="18841" cy="12087"/>
              </a:xfrm>
              <a:custGeom>
                <a:avLst/>
                <a:gdLst/>
                <a:ahLst/>
                <a:cxnLst/>
                <a:rect l="l" t="t" r="r" b="b"/>
                <a:pathLst>
                  <a:path w="597" h="383" extrusionOk="0">
                    <a:moveTo>
                      <a:pt x="462" y="0"/>
                    </a:moveTo>
                    <a:cubicBezTo>
                      <a:pt x="399" y="0"/>
                      <a:pt x="326" y="73"/>
                      <a:pt x="263" y="88"/>
                    </a:cubicBezTo>
                    <a:cubicBezTo>
                      <a:pt x="132" y="112"/>
                      <a:pt x="25" y="148"/>
                      <a:pt x="1" y="291"/>
                    </a:cubicBezTo>
                    <a:cubicBezTo>
                      <a:pt x="13" y="303"/>
                      <a:pt x="25" y="327"/>
                      <a:pt x="37" y="350"/>
                    </a:cubicBezTo>
                    <a:cubicBezTo>
                      <a:pt x="127" y="359"/>
                      <a:pt x="231" y="382"/>
                      <a:pt x="328" y="382"/>
                    </a:cubicBezTo>
                    <a:cubicBezTo>
                      <a:pt x="359" y="382"/>
                      <a:pt x="389" y="380"/>
                      <a:pt x="418" y="374"/>
                    </a:cubicBezTo>
                    <a:cubicBezTo>
                      <a:pt x="513" y="350"/>
                      <a:pt x="596" y="184"/>
                      <a:pt x="549" y="76"/>
                    </a:cubicBezTo>
                    <a:cubicBezTo>
                      <a:pt x="524" y="20"/>
                      <a:pt x="494" y="0"/>
                      <a:pt x="46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5" name="Google Shape;4045;p35"/>
              <p:cNvSpPr/>
              <p:nvPr/>
            </p:nvSpPr>
            <p:spPr>
              <a:xfrm>
                <a:off x="340538" y="2180690"/>
                <a:ext cx="11646" cy="10951"/>
              </a:xfrm>
              <a:custGeom>
                <a:avLst/>
                <a:gdLst/>
                <a:ahLst/>
                <a:cxnLst/>
                <a:rect l="l" t="t" r="r" b="b"/>
                <a:pathLst>
                  <a:path w="369" h="347" extrusionOk="0">
                    <a:moveTo>
                      <a:pt x="68" y="0"/>
                    </a:moveTo>
                    <a:cubicBezTo>
                      <a:pt x="41" y="0"/>
                      <a:pt x="19" y="24"/>
                      <a:pt x="11" y="95"/>
                    </a:cubicBezTo>
                    <a:cubicBezTo>
                      <a:pt x="1" y="290"/>
                      <a:pt x="157" y="347"/>
                      <a:pt x="319" y="347"/>
                    </a:cubicBezTo>
                    <a:cubicBezTo>
                      <a:pt x="336" y="347"/>
                      <a:pt x="352" y="346"/>
                      <a:pt x="369" y="345"/>
                    </a:cubicBezTo>
                    <a:lnTo>
                      <a:pt x="369" y="226"/>
                    </a:lnTo>
                    <a:cubicBezTo>
                      <a:pt x="333" y="167"/>
                      <a:pt x="309" y="95"/>
                      <a:pt x="250" y="95"/>
                    </a:cubicBezTo>
                    <a:cubicBezTo>
                      <a:pt x="202" y="95"/>
                      <a:pt x="123" y="0"/>
                      <a:pt x="6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6" name="Google Shape;4046;p35"/>
              <p:cNvSpPr/>
              <p:nvPr/>
            </p:nvSpPr>
            <p:spPr>
              <a:xfrm>
                <a:off x="351773" y="2191957"/>
                <a:ext cx="14328" cy="11677"/>
              </a:xfrm>
              <a:custGeom>
                <a:avLst/>
                <a:gdLst/>
                <a:ahLst/>
                <a:cxnLst/>
                <a:rect l="l" t="t" r="r" b="b"/>
                <a:pathLst>
                  <a:path w="454" h="370" extrusionOk="0">
                    <a:moveTo>
                      <a:pt x="1" y="0"/>
                    </a:moveTo>
                    <a:lnTo>
                      <a:pt x="1" y="238"/>
                    </a:lnTo>
                    <a:lnTo>
                      <a:pt x="453" y="369"/>
                    </a:lnTo>
                    <a:cubicBezTo>
                      <a:pt x="370" y="131"/>
                      <a:pt x="167" y="95"/>
                      <a:pt x="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7" name="Google Shape;4047;p35"/>
              <p:cNvSpPr/>
              <p:nvPr/>
            </p:nvSpPr>
            <p:spPr>
              <a:xfrm>
                <a:off x="348017" y="2176461"/>
                <a:ext cx="10920" cy="11393"/>
              </a:xfrm>
              <a:custGeom>
                <a:avLst/>
                <a:gdLst/>
                <a:ahLst/>
                <a:cxnLst/>
                <a:rect l="l" t="t" r="r" b="b"/>
                <a:pathLst>
                  <a:path w="346" h="361" extrusionOk="0">
                    <a:moveTo>
                      <a:pt x="204" y="1"/>
                    </a:moveTo>
                    <a:cubicBezTo>
                      <a:pt x="116" y="1"/>
                      <a:pt x="67" y="130"/>
                      <a:pt x="1" y="229"/>
                    </a:cubicBezTo>
                    <a:cubicBezTo>
                      <a:pt x="48" y="265"/>
                      <a:pt x="72" y="313"/>
                      <a:pt x="120" y="360"/>
                    </a:cubicBezTo>
                    <a:lnTo>
                      <a:pt x="346" y="86"/>
                    </a:lnTo>
                    <a:cubicBezTo>
                      <a:pt x="288" y="25"/>
                      <a:pt x="243" y="1"/>
                      <a:pt x="20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8" name="Google Shape;4048;p35"/>
              <p:cNvSpPr/>
              <p:nvPr/>
            </p:nvSpPr>
            <p:spPr>
              <a:xfrm>
                <a:off x="379955" y="2123947"/>
                <a:ext cx="30487" cy="20325"/>
              </a:xfrm>
              <a:custGeom>
                <a:avLst/>
                <a:gdLst/>
                <a:ahLst/>
                <a:cxnLst/>
                <a:rect l="l" t="t" r="r" b="b"/>
                <a:pathLst>
                  <a:path w="966" h="644" extrusionOk="0">
                    <a:moveTo>
                      <a:pt x="120" y="0"/>
                    </a:moveTo>
                    <a:cubicBezTo>
                      <a:pt x="1" y="298"/>
                      <a:pt x="334" y="381"/>
                      <a:pt x="346" y="619"/>
                    </a:cubicBezTo>
                    <a:cubicBezTo>
                      <a:pt x="370" y="619"/>
                      <a:pt x="405" y="619"/>
                      <a:pt x="453" y="643"/>
                    </a:cubicBezTo>
                    <a:cubicBezTo>
                      <a:pt x="572" y="607"/>
                      <a:pt x="667" y="584"/>
                      <a:pt x="775" y="500"/>
                    </a:cubicBezTo>
                    <a:lnTo>
                      <a:pt x="894" y="500"/>
                    </a:lnTo>
                    <a:cubicBezTo>
                      <a:pt x="965" y="179"/>
                      <a:pt x="703" y="143"/>
                      <a:pt x="57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9" name="Google Shape;4049;p35"/>
              <p:cNvSpPr/>
              <p:nvPr/>
            </p:nvSpPr>
            <p:spPr>
              <a:xfrm>
                <a:off x="408768" y="2144176"/>
                <a:ext cx="12182" cy="10509"/>
              </a:xfrm>
              <a:custGeom>
                <a:avLst/>
                <a:gdLst/>
                <a:ahLst/>
                <a:cxnLst/>
                <a:rect l="l" t="t" r="r" b="b"/>
                <a:pathLst>
                  <a:path w="386" h="333" extrusionOk="0">
                    <a:moveTo>
                      <a:pt x="277" y="1"/>
                    </a:moveTo>
                    <a:cubicBezTo>
                      <a:pt x="261" y="1"/>
                      <a:pt x="245" y="5"/>
                      <a:pt x="231" y="14"/>
                    </a:cubicBezTo>
                    <a:cubicBezTo>
                      <a:pt x="159" y="38"/>
                      <a:pt x="88" y="121"/>
                      <a:pt x="40" y="193"/>
                    </a:cubicBezTo>
                    <a:cubicBezTo>
                      <a:pt x="0" y="262"/>
                      <a:pt x="52" y="332"/>
                      <a:pt x="112" y="332"/>
                    </a:cubicBezTo>
                    <a:cubicBezTo>
                      <a:pt x="124" y="332"/>
                      <a:pt x="136" y="329"/>
                      <a:pt x="147" y="324"/>
                    </a:cubicBezTo>
                    <a:cubicBezTo>
                      <a:pt x="231" y="276"/>
                      <a:pt x="350" y="276"/>
                      <a:pt x="385" y="133"/>
                    </a:cubicBezTo>
                    <a:cubicBezTo>
                      <a:pt x="376" y="43"/>
                      <a:pt x="327" y="1"/>
                      <a:pt x="27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0" name="Google Shape;4050;p35"/>
              <p:cNvSpPr/>
              <p:nvPr/>
            </p:nvSpPr>
            <p:spPr>
              <a:xfrm>
                <a:off x="394251" y="2137801"/>
                <a:ext cx="10162" cy="9784"/>
              </a:xfrm>
              <a:custGeom>
                <a:avLst/>
                <a:gdLst/>
                <a:ahLst/>
                <a:cxnLst/>
                <a:rect l="l" t="t" r="r" b="b"/>
                <a:pathLst>
                  <a:path w="322" h="310" extrusionOk="0">
                    <a:moveTo>
                      <a:pt x="175" y="1"/>
                    </a:moveTo>
                    <a:cubicBezTo>
                      <a:pt x="99" y="1"/>
                      <a:pt x="38" y="53"/>
                      <a:pt x="0" y="180"/>
                    </a:cubicBezTo>
                    <a:cubicBezTo>
                      <a:pt x="73" y="267"/>
                      <a:pt x="131" y="309"/>
                      <a:pt x="179" y="309"/>
                    </a:cubicBezTo>
                    <a:cubicBezTo>
                      <a:pt x="248" y="309"/>
                      <a:pt x="293" y="219"/>
                      <a:pt x="322" y="49"/>
                    </a:cubicBezTo>
                    <a:cubicBezTo>
                      <a:pt x="269" y="19"/>
                      <a:pt x="219" y="1"/>
                      <a:pt x="17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1" name="Google Shape;4051;p35"/>
              <p:cNvSpPr/>
              <p:nvPr/>
            </p:nvSpPr>
            <p:spPr>
              <a:xfrm>
                <a:off x="422781" y="2155506"/>
                <a:ext cx="20325" cy="12056"/>
              </a:xfrm>
              <a:custGeom>
                <a:avLst/>
                <a:gdLst/>
                <a:ahLst/>
                <a:cxnLst/>
                <a:rect l="l" t="t" r="r" b="b"/>
                <a:pathLst>
                  <a:path w="644" h="382" extrusionOk="0">
                    <a:moveTo>
                      <a:pt x="311" y="0"/>
                    </a:moveTo>
                    <a:lnTo>
                      <a:pt x="311" y="0"/>
                    </a:lnTo>
                    <a:cubicBezTo>
                      <a:pt x="203" y="96"/>
                      <a:pt x="1" y="155"/>
                      <a:pt x="203" y="381"/>
                    </a:cubicBezTo>
                    <a:cubicBezTo>
                      <a:pt x="191" y="238"/>
                      <a:pt x="644" y="250"/>
                      <a:pt x="31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2" name="Google Shape;4052;p35"/>
              <p:cNvSpPr/>
              <p:nvPr/>
            </p:nvSpPr>
            <p:spPr>
              <a:xfrm>
                <a:off x="374685" y="2048426"/>
                <a:ext cx="43995" cy="31718"/>
              </a:xfrm>
              <a:custGeom>
                <a:avLst/>
                <a:gdLst/>
                <a:ahLst/>
                <a:cxnLst/>
                <a:rect l="l" t="t" r="r" b="b"/>
                <a:pathLst>
                  <a:path w="1394" h="1005" extrusionOk="0">
                    <a:moveTo>
                      <a:pt x="513" y="0"/>
                    </a:moveTo>
                    <a:cubicBezTo>
                      <a:pt x="394" y="36"/>
                      <a:pt x="287" y="71"/>
                      <a:pt x="168" y="119"/>
                    </a:cubicBezTo>
                    <a:cubicBezTo>
                      <a:pt x="1" y="369"/>
                      <a:pt x="180" y="619"/>
                      <a:pt x="156" y="857"/>
                    </a:cubicBezTo>
                    <a:cubicBezTo>
                      <a:pt x="203" y="905"/>
                      <a:pt x="227" y="953"/>
                      <a:pt x="275" y="988"/>
                    </a:cubicBezTo>
                    <a:cubicBezTo>
                      <a:pt x="365" y="999"/>
                      <a:pt x="453" y="1005"/>
                      <a:pt x="540" y="1005"/>
                    </a:cubicBezTo>
                    <a:cubicBezTo>
                      <a:pt x="842" y="1005"/>
                      <a:pt x="1125" y="933"/>
                      <a:pt x="1394" y="738"/>
                    </a:cubicBezTo>
                    <a:cubicBezTo>
                      <a:pt x="1251" y="262"/>
                      <a:pt x="823" y="214"/>
                      <a:pt x="51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3" name="Google Shape;4053;p35"/>
              <p:cNvSpPr/>
              <p:nvPr/>
            </p:nvSpPr>
            <p:spPr>
              <a:xfrm>
                <a:off x="425053" y="2057957"/>
                <a:ext cx="6028" cy="14170"/>
              </a:xfrm>
              <a:custGeom>
                <a:avLst/>
                <a:gdLst/>
                <a:ahLst/>
                <a:cxnLst/>
                <a:rect l="l" t="t" r="r" b="b"/>
                <a:pathLst>
                  <a:path w="191" h="449" extrusionOk="0">
                    <a:moveTo>
                      <a:pt x="153" y="1"/>
                    </a:moveTo>
                    <a:cubicBezTo>
                      <a:pt x="125" y="1"/>
                      <a:pt x="83" y="29"/>
                      <a:pt x="60" y="67"/>
                    </a:cubicBezTo>
                    <a:cubicBezTo>
                      <a:pt x="0" y="210"/>
                      <a:pt x="0" y="353"/>
                      <a:pt x="131" y="448"/>
                    </a:cubicBezTo>
                    <a:lnTo>
                      <a:pt x="131" y="329"/>
                    </a:lnTo>
                    <a:cubicBezTo>
                      <a:pt x="143" y="234"/>
                      <a:pt x="191" y="127"/>
                      <a:pt x="179" y="31"/>
                    </a:cubicBezTo>
                    <a:cubicBezTo>
                      <a:pt x="179" y="10"/>
                      <a:pt x="168" y="1"/>
                      <a:pt x="15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4" name="Google Shape;4054;p35"/>
              <p:cNvSpPr/>
              <p:nvPr/>
            </p:nvSpPr>
            <p:spPr>
              <a:xfrm>
                <a:off x="398385" y="2090053"/>
                <a:ext cx="7543" cy="9878"/>
              </a:xfrm>
              <a:custGeom>
                <a:avLst/>
                <a:gdLst/>
                <a:ahLst/>
                <a:cxnLst/>
                <a:rect l="l" t="t" r="r" b="b"/>
                <a:pathLst>
                  <a:path w="239" h="313" extrusionOk="0">
                    <a:moveTo>
                      <a:pt x="76" y="0"/>
                    </a:moveTo>
                    <a:cubicBezTo>
                      <a:pt x="56" y="0"/>
                      <a:pt x="12" y="30"/>
                      <a:pt x="12" y="50"/>
                    </a:cubicBezTo>
                    <a:cubicBezTo>
                      <a:pt x="0" y="193"/>
                      <a:pt x="107" y="253"/>
                      <a:pt x="191" y="312"/>
                    </a:cubicBezTo>
                    <a:cubicBezTo>
                      <a:pt x="179" y="193"/>
                      <a:pt x="238" y="62"/>
                      <a:pt x="83" y="3"/>
                    </a:cubicBezTo>
                    <a:cubicBezTo>
                      <a:pt x="82" y="1"/>
                      <a:pt x="79" y="0"/>
                      <a:pt x="7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5" name="Google Shape;4055;p35"/>
              <p:cNvSpPr/>
              <p:nvPr/>
            </p:nvSpPr>
            <p:spPr>
              <a:xfrm>
                <a:off x="439507" y="2099047"/>
                <a:ext cx="10383" cy="12529"/>
              </a:xfrm>
              <a:custGeom>
                <a:avLst/>
                <a:gdLst/>
                <a:ahLst/>
                <a:cxnLst/>
                <a:rect l="l" t="t" r="r" b="b"/>
                <a:pathLst>
                  <a:path w="329" h="397" extrusionOk="0">
                    <a:moveTo>
                      <a:pt x="196" y="0"/>
                    </a:moveTo>
                    <a:cubicBezTo>
                      <a:pt x="0" y="0"/>
                      <a:pt x="175" y="294"/>
                      <a:pt x="114" y="396"/>
                    </a:cubicBezTo>
                    <a:cubicBezTo>
                      <a:pt x="185" y="277"/>
                      <a:pt x="257" y="146"/>
                      <a:pt x="328" y="27"/>
                    </a:cubicBezTo>
                    <a:cubicBezTo>
                      <a:pt x="272" y="8"/>
                      <a:pt x="229" y="0"/>
                      <a:pt x="19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6" name="Google Shape;4056;p35"/>
              <p:cNvSpPr/>
              <p:nvPr/>
            </p:nvSpPr>
            <p:spPr>
              <a:xfrm>
                <a:off x="357422" y="1996196"/>
                <a:ext cx="22944" cy="12056"/>
              </a:xfrm>
              <a:custGeom>
                <a:avLst/>
                <a:gdLst/>
                <a:ahLst/>
                <a:cxnLst/>
                <a:rect l="l" t="t" r="r" b="b"/>
                <a:pathLst>
                  <a:path w="727" h="382" extrusionOk="0">
                    <a:moveTo>
                      <a:pt x="488" y="0"/>
                    </a:moveTo>
                    <a:lnTo>
                      <a:pt x="488" y="0"/>
                    </a:lnTo>
                    <a:cubicBezTo>
                      <a:pt x="0" y="322"/>
                      <a:pt x="703" y="202"/>
                      <a:pt x="608" y="381"/>
                    </a:cubicBezTo>
                    <a:lnTo>
                      <a:pt x="715" y="381"/>
                    </a:lnTo>
                    <a:cubicBezTo>
                      <a:pt x="727" y="191"/>
                      <a:pt x="715" y="12"/>
                      <a:pt x="48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7" name="Google Shape;4057;p35"/>
              <p:cNvSpPr/>
              <p:nvPr/>
            </p:nvSpPr>
            <p:spPr>
              <a:xfrm>
                <a:off x="293546" y="2088254"/>
                <a:ext cx="11677" cy="19567"/>
              </a:xfrm>
              <a:custGeom>
                <a:avLst/>
                <a:gdLst/>
                <a:ahLst/>
                <a:cxnLst/>
                <a:rect l="l" t="t" r="r" b="b"/>
                <a:pathLst>
                  <a:path w="370" h="620" extrusionOk="0">
                    <a:moveTo>
                      <a:pt x="60" y="0"/>
                    </a:moveTo>
                    <a:lnTo>
                      <a:pt x="60" y="0"/>
                    </a:lnTo>
                    <a:cubicBezTo>
                      <a:pt x="95" y="202"/>
                      <a:pt x="0" y="441"/>
                      <a:pt x="179" y="619"/>
                    </a:cubicBezTo>
                    <a:cubicBezTo>
                      <a:pt x="226" y="583"/>
                      <a:pt x="250" y="536"/>
                      <a:pt x="286" y="488"/>
                    </a:cubicBezTo>
                    <a:cubicBezTo>
                      <a:pt x="357" y="369"/>
                      <a:pt x="369" y="250"/>
                      <a:pt x="286" y="131"/>
                    </a:cubicBezTo>
                    <a:lnTo>
                      <a:pt x="60"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8" name="Google Shape;4058;p35"/>
              <p:cNvSpPr/>
              <p:nvPr/>
            </p:nvSpPr>
            <p:spPr>
              <a:xfrm>
                <a:off x="302919" y="2092009"/>
                <a:ext cx="6817" cy="11298"/>
              </a:xfrm>
              <a:custGeom>
                <a:avLst/>
                <a:gdLst/>
                <a:ahLst/>
                <a:cxnLst/>
                <a:rect l="l" t="t" r="r" b="b"/>
                <a:pathLst>
                  <a:path w="216" h="358" extrusionOk="0">
                    <a:moveTo>
                      <a:pt x="1" y="0"/>
                    </a:moveTo>
                    <a:lnTo>
                      <a:pt x="1" y="357"/>
                    </a:lnTo>
                    <a:cubicBezTo>
                      <a:pt x="60" y="298"/>
                      <a:pt x="168" y="238"/>
                      <a:pt x="179" y="143"/>
                    </a:cubicBezTo>
                    <a:cubicBezTo>
                      <a:pt x="215" y="24"/>
                      <a:pt x="96" y="12"/>
                      <a:pt x="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9" name="Google Shape;4059;p35"/>
              <p:cNvSpPr/>
              <p:nvPr/>
            </p:nvSpPr>
            <p:spPr>
              <a:xfrm>
                <a:off x="345398" y="2052182"/>
                <a:ext cx="40618" cy="23702"/>
              </a:xfrm>
              <a:custGeom>
                <a:avLst/>
                <a:gdLst/>
                <a:ahLst/>
                <a:cxnLst/>
                <a:rect l="l" t="t" r="r" b="b"/>
                <a:pathLst>
                  <a:path w="1287" h="751" extrusionOk="0">
                    <a:moveTo>
                      <a:pt x="1096" y="0"/>
                    </a:moveTo>
                    <a:cubicBezTo>
                      <a:pt x="862" y="11"/>
                      <a:pt x="666" y="249"/>
                      <a:pt x="415" y="249"/>
                    </a:cubicBezTo>
                    <a:cubicBezTo>
                      <a:pt x="384" y="249"/>
                      <a:pt x="354" y="246"/>
                      <a:pt x="322" y="238"/>
                    </a:cubicBezTo>
                    <a:cubicBezTo>
                      <a:pt x="215" y="322"/>
                      <a:pt x="96" y="429"/>
                      <a:pt x="0" y="512"/>
                    </a:cubicBezTo>
                    <a:cubicBezTo>
                      <a:pt x="96" y="607"/>
                      <a:pt x="191" y="679"/>
                      <a:pt x="298" y="750"/>
                    </a:cubicBezTo>
                    <a:cubicBezTo>
                      <a:pt x="441" y="667"/>
                      <a:pt x="572" y="548"/>
                      <a:pt x="750" y="512"/>
                    </a:cubicBezTo>
                    <a:cubicBezTo>
                      <a:pt x="761" y="511"/>
                      <a:pt x="772" y="510"/>
                      <a:pt x="782" y="510"/>
                    </a:cubicBezTo>
                    <a:cubicBezTo>
                      <a:pt x="936" y="510"/>
                      <a:pt x="995" y="672"/>
                      <a:pt x="1096" y="750"/>
                    </a:cubicBezTo>
                    <a:cubicBezTo>
                      <a:pt x="1286" y="500"/>
                      <a:pt x="1131" y="250"/>
                      <a:pt x="109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0" name="Google Shape;4060;p35"/>
              <p:cNvSpPr/>
              <p:nvPr/>
            </p:nvSpPr>
            <p:spPr>
              <a:xfrm>
                <a:off x="354771" y="2066320"/>
                <a:ext cx="18841" cy="13697"/>
              </a:xfrm>
              <a:custGeom>
                <a:avLst/>
                <a:gdLst/>
                <a:ahLst/>
                <a:cxnLst/>
                <a:rect l="l" t="t" r="r" b="b"/>
                <a:pathLst>
                  <a:path w="597" h="434" extrusionOk="0">
                    <a:moveTo>
                      <a:pt x="294" y="1"/>
                    </a:moveTo>
                    <a:cubicBezTo>
                      <a:pt x="159" y="1"/>
                      <a:pt x="90" y="168"/>
                      <a:pt x="1" y="302"/>
                    </a:cubicBezTo>
                    <a:cubicBezTo>
                      <a:pt x="14" y="309"/>
                      <a:pt x="28" y="311"/>
                      <a:pt x="43" y="311"/>
                    </a:cubicBezTo>
                    <a:cubicBezTo>
                      <a:pt x="108" y="311"/>
                      <a:pt x="185" y="260"/>
                      <a:pt x="248" y="260"/>
                    </a:cubicBezTo>
                    <a:cubicBezTo>
                      <a:pt x="301" y="260"/>
                      <a:pt x="344" y="297"/>
                      <a:pt x="358" y="433"/>
                    </a:cubicBezTo>
                    <a:cubicBezTo>
                      <a:pt x="549" y="386"/>
                      <a:pt x="596" y="266"/>
                      <a:pt x="453" y="64"/>
                    </a:cubicBezTo>
                    <a:cubicBezTo>
                      <a:pt x="391" y="19"/>
                      <a:pt x="339" y="1"/>
                      <a:pt x="29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matchingName="Title and two lists">
  <p:cSld name="CUSTOM">
    <p:bg>
      <p:bgPr>
        <a:solidFill>
          <a:schemeClr val="lt2"/>
        </a:solidFill>
        <a:effectLst/>
      </p:bgPr>
    </p:bg>
    <p:spTree>
      <p:nvGrpSpPr>
        <p:cNvPr id="1" name="Shape 4061"/>
        <p:cNvGrpSpPr/>
        <p:nvPr/>
      </p:nvGrpSpPr>
      <p:grpSpPr>
        <a:xfrm>
          <a:off x="0" y="0"/>
          <a:ext cx="0" cy="0"/>
          <a:chOff x="0" y="0"/>
          <a:chExt cx="0" cy="0"/>
        </a:xfrm>
      </p:grpSpPr>
      <p:sp>
        <p:nvSpPr>
          <p:cNvPr id="4062" name="Google Shape;4062;p36"/>
          <p:cNvSpPr txBox="1">
            <a:spLocks noGrp="1"/>
          </p:cNvSpPr>
          <p:nvPr>
            <p:ph type="title"/>
          </p:nvPr>
        </p:nvSpPr>
        <p:spPr>
          <a:xfrm>
            <a:off x="720000" y="331200"/>
            <a:ext cx="77040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800"/>
              <a:buNone/>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4063" name="Google Shape;4063;p36"/>
          <p:cNvSpPr txBox="1">
            <a:spLocks noGrp="1"/>
          </p:cNvSpPr>
          <p:nvPr>
            <p:ph type="body" idx="1"/>
          </p:nvPr>
        </p:nvSpPr>
        <p:spPr>
          <a:xfrm>
            <a:off x="720000" y="1152475"/>
            <a:ext cx="3720000" cy="3450900"/>
          </a:xfrm>
          <a:prstGeom prst="rect">
            <a:avLst/>
          </a:prstGeom>
        </p:spPr>
        <p:txBody>
          <a:bodyPr spcFirstLastPara="1" wrap="square" lIns="91425" tIns="91425" rIns="91425" bIns="91425" anchor="t" anchorCtr="0">
            <a:noAutofit/>
          </a:bodyPr>
          <a:lstStyle>
            <a:lvl1pPr marL="457200" lvl="0" indent="-304800" rtl="0">
              <a:lnSpc>
                <a:spcPct val="100000"/>
              </a:lnSpc>
              <a:spcBef>
                <a:spcPts val="0"/>
              </a:spcBef>
              <a:spcAft>
                <a:spcPts val="0"/>
              </a:spcAft>
              <a:buSzPts val="1200"/>
              <a:buChar char="●"/>
              <a:defRPr sz="1200"/>
            </a:lvl1pPr>
            <a:lvl2pPr marL="914400" lvl="1" indent="-304800" rtl="0">
              <a:lnSpc>
                <a:spcPct val="100000"/>
              </a:lnSpc>
              <a:spcBef>
                <a:spcPts val="1600"/>
              </a:spcBef>
              <a:spcAft>
                <a:spcPts val="0"/>
              </a:spcAft>
              <a:buSzPts val="1200"/>
              <a:buChar char="○"/>
              <a:defRPr sz="1200"/>
            </a:lvl2pPr>
            <a:lvl3pPr marL="1371600" lvl="2" indent="-304800" rtl="0">
              <a:lnSpc>
                <a:spcPct val="100000"/>
              </a:lnSpc>
              <a:spcBef>
                <a:spcPts val="1600"/>
              </a:spcBef>
              <a:spcAft>
                <a:spcPts val="0"/>
              </a:spcAft>
              <a:buSzPts val="1200"/>
              <a:buChar char="■"/>
              <a:defRPr sz="1200"/>
            </a:lvl3pPr>
            <a:lvl4pPr marL="1828800" lvl="3" indent="-304800" rtl="0">
              <a:lnSpc>
                <a:spcPct val="100000"/>
              </a:lnSpc>
              <a:spcBef>
                <a:spcPts val="1600"/>
              </a:spcBef>
              <a:spcAft>
                <a:spcPts val="0"/>
              </a:spcAft>
              <a:buSzPts val="1200"/>
              <a:buChar char="●"/>
              <a:defRPr sz="1200"/>
            </a:lvl4pPr>
            <a:lvl5pPr marL="2286000" lvl="4" indent="-304800" rtl="0">
              <a:lnSpc>
                <a:spcPct val="100000"/>
              </a:lnSpc>
              <a:spcBef>
                <a:spcPts val="1600"/>
              </a:spcBef>
              <a:spcAft>
                <a:spcPts val="0"/>
              </a:spcAft>
              <a:buSzPts val="1200"/>
              <a:buChar char="○"/>
              <a:defRPr sz="1200"/>
            </a:lvl5pPr>
            <a:lvl6pPr marL="2743200" lvl="5" indent="-304800" rtl="0">
              <a:lnSpc>
                <a:spcPct val="100000"/>
              </a:lnSpc>
              <a:spcBef>
                <a:spcPts val="1600"/>
              </a:spcBef>
              <a:spcAft>
                <a:spcPts val="0"/>
              </a:spcAft>
              <a:buSzPts val="1200"/>
              <a:buChar char="■"/>
              <a:defRPr sz="1200"/>
            </a:lvl6pPr>
            <a:lvl7pPr marL="3200400" lvl="6" indent="-304800" rtl="0">
              <a:lnSpc>
                <a:spcPct val="100000"/>
              </a:lnSpc>
              <a:spcBef>
                <a:spcPts val="1600"/>
              </a:spcBef>
              <a:spcAft>
                <a:spcPts val="0"/>
              </a:spcAft>
              <a:buSzPts val="1200"/>
              <a:buChar char="●"/>
              <a:defRPr sz="1200"/>
            </a:lvl7pPr>
            <a:lvl8pPr marL="3657600" lvl="7" indent="-304800" rtl="0">
              <a:lnSpc>
                <a:spcPct val="100000"/>
              </a:lnSpc>
              <a:spcBef>
                <a:spcPts val="1600"/>
              </a:spcBef>
              <a:spcAft>
                <a:spcPts val="0"/>
              </a:spcAft>
              <a:buSzPts val="1200"/>
              <a:buChar char="○"/>
              <a:defRPr sz="1200"/>
            </a:lvl8pPr>
            <a:lvl9pPr marL="4114800" lvl="8" indent="-304800" rtl="0">
              <a:lnSpc>
                <a:spcPct val="100000"/>
              </a:lnSpc>
              <a:spcBef>
                <a:spcPts val="1600"/>
              </a:spcBef>
              <a:spcAft>
                <a:spcPts val="1600"/>
              </a:spcAft>
              <a:buSzPts val="1200"/>
              <a:buChar char="■"/>
              <a:defRPr sz="1200"/>
            </a:lvl9pPr>
          </a:lstStyle>
          <a:p>
            <a:endParaRPr/>
          </a:p>
        </p:txBody>
      </p:sp>
      <p:sp>
        <p:nvSpPr>
          <p:cNvPr id="4064" name="Google Shape;4064;p36"/>
          <p:cNvSpPr txBox="1">
            <a:spLocks noGrp="1"/>
          </p:cNvSpPr>
          <p:nvPr>
            <p:ph type="body" idx="2"/>
          </p:nvPr>
        </p:nvSpPr>
        <p:spPr>
          <a:xfrm>
            <a:off x="4704000" y="1152475"/>
            <a:ext cx="3720000" cy="3450900"/>
          </a:xfrm>
          <a:prstGeom prst="rect">
            <a:avLst/>
          </a:prstGeom>
        </p:spPr>
        <p:txBody>
          <a:bodyPr spcFirstLastPara="1" wrap="square" lIns="91425" tIns="91425" rIns="91425" bIns="91425" anchor="t" anchorCtr="0">
            <a:noAutofit/>
          </a:bodyPr>
          <a:lstStyle>
            <a:lvl1pPr marL="457200" lvl="0" indent="-304800" rtl="0">
              <a:lnSpc>
                <a:spcPct val="100000"/>
              </a:lnSpc>
              <a:spcBef>
                <a:spcPts val="0"/>
              </a:spcBef>
              <a:spcAft>
                <a:spcPts val="0"/>
              </a:spcAft>
              <a:buSzPts val="1200"/>
              <a:buChar char="●"/>
              <a:defRPr sz="1200"/>
            </a:lvl1pPr>
            <a:lvl2pPr marL="914400" lvl="1" indent="-304800" rtl="0">
              <a:lnSpc>
                <a:spcPct val="100000"/>
              </a:lnSpc>
              <a:spcBef>
                <a:spcPts val="1600"/>
              </a:spcBef>
              <a:spcAft>
                <a:spcPts val="0"/>
              </a:spcAft>
              <a:buSzPts val="1200"/>
              <a:buChar char="○"/>
              <a:defRPr sz="1200"/>
            </a:lvl2pPr>
            <a:lvl3pPr marL="1371600" lvl="2" indent="-304800" rtl="0">
              <a:lnSpc>
                <a:spcPct val="100000"/>
              </a:lnSpc>
              <a:spcBef>
                <a:spcPts val="1600"/>
              </a:spcBef>
              <a:spcAft>
                <a:spcPts val="0"/>
              </a:spcAft>
              <a:buSzPts val="1200"/>
              <a:buChar char="■"/>
              <a:defRPr sz="1200"/>
            </a:lvl3pPr>
            <a:lvl4pPr marL="1828800" lvl="3" indent="-304800" rtl="0">
              <a:lnSpc>
                <a:spcPct val="100000"/>
              </a:lnSpc>
              <a:spcBef>
                <a:spcPts val="1600"/>
              </a:spcBef>
              <a:spcAft>
                <a:spcPts val="0"/>
              </a:spcAft>
              <a:buSzPts val="1200"/>
              <a:buChar char="●"/>
              <a:defRPr sz="1200"/>
            </a:lvl4pPr>
            <a:lvl5pPr marL="2286000" lvl="4" indent="-304800" rtl="0">
              <a:lnSpc>
                <a:spcPct val="100000"/>
              </a:lnSpc>
              <a:spcBef>
                <a:spcPts val="1600"/>
              </a:spcBef>
              <a:spcAft>
                <a:spcPts val="0"/>
              </a:spcAft>
              <a:buSzPts val="1200"/>
              <a:buChar char="○"/>
              <a:defRPr sz="1200"/>
            </a:lvl5pPr>
            <a:lvl6pPr marL="2743200" lvl="5" indent="-304800" rtl="0">
              <a:lnSpc>
                <a:spcPct val="100000"/>
              </a:lnSpc>
              <a:spcBef>
                <a:spcPts val="1600"/>
              </a:spcBef>
              <a:spcAft>
                <a:spcPts val="0"/>
              </a:spcAft>
              <a:buSzPts val="1200"/>
              <a:buChar char="■"/>
              <a:defRPr sz="1200"/>
            </a:lvl6pPr>
            <a:lvl7pPr marL="3200400" lvl="6" indent="-304800" rtl="0">
              <a:lnSpc>
                <a:spcPct val="100000"/>
              </a:lnSpc>
              <a:spcBef>
                <a:spcPts val="1600"/>
              </a:spcBef>
              <a:spcAft>
                <a:spcPts val="0"/>
              </a:spcAft>
              <a:buSzPts val="1200"/>
              <a:buChar char="●"/>
              <a:defRPr sz="1200"/>
            </a:lvl7pPr>
            <a:lvl8pPr marL="3657600" lvl="7" indent="-304800" rtl="0">
              <a:lnSpc>
                <a:spcPct val="100000"/>
              </a:lnSpc>
              <a:spcBef>
                <a:spcPts val="1600"/>
              </a:spcBef>
              <a:spcAft>
                <a:spcPts val="0"/>
              </a:spcAft>
              <a:buSzPts val="1200"/>
              <a:buChar char="○"/>
              <a:defRPr sz="1200"/>
            </a:lvl8pPr>
            <a:lvl9pPr marL="4114800" lvl="8" indent="-304800" rtl="0">
              <a:lnSpc>
                <a:spcPct val="100000"/>
              </a:lnSpc>
              <a:spcBef>
                <a:spcPts val="1600"/>
              </a:spcBef>
              <a:spcAft>
                <a:spcPts val="1600"/>
              </a:spcAft>
              <a:buSzPts val="1200"/>
              <a:buChar char="■"/>
              <a:defRPr sz="1200"/>
            </a:lvl9pPr>
          </a:lstStyle>
          <a:p>
            <a:endParaRPr/>
          </a:p>
        </p:txBody>
      </p:sp>
      <p:grpSp>
        <p:nvGrpSpPr>
          <p:cNvPr id="4065" name="Google Shape;4065;p36"/>
          <p:cNvGrpSpPr/>
          <p:nvPr/>
        </p:nvGrpSpPr>
        <p:grpSpPr>
          <a:xfrm rot="10800000">
            <a:off x="313937" y="-435407"/>
            <a:ext cx="964528" cy="1021252"/>
            <a:chOff x="7782610" y="-185800"/>
            <a:chExt cx="940178" cy="995470"/>
          </a:xfrm>
        </p:grpSpPr>
        <p:sp>
          <p:nvSpPr>
            <p:cNvPr id="4066" name="Google Shape;4066;p36"/>
            <p:cNvSpPr/>
            <p:nvPr/>
          </p:nvSpPr>
          <p:spPr>
            <a:xfrm>
              <a:off x="7782610" y="-185800"/>
              <a:ext cx="936795" cy="983915"/>
            </a:xfrm>
            <a:custGeom>
              <a:avLst/>
              <a:gdLst/>
              <a:ahLst/>
              <a:cxnLst/>
              <a:rect l="l" t="t" r="r" b="b"/>
              <a:pathLst>
                <a:path w="29683" h="31176" extrusionOk="0">
                  <a:moveTo>
                    <a:pt x="4668" y="1"/>
                  </a:moveTo>
                  <a:cubicBezTo>
                    <a:pt x="4442" y="84"/>
                    <a:pt x="4204" y="96"/>
                    <a:pt x="4073" y="251"/>
                  </a:cubicBezTo>
                  <a:cubicBezTo>
                    <a:pt x="3946" y="291"/>
                    <a:pt x="3804" y="409"/>
                    <a:pt x="3691" y="409"/>
                  </a:cubicBezTo>
                  <a:cubicBezTo>
                    <a:pt x="3603" y="409"/>
                    <a:pt x="3533" y="336"/>
                    <a:pt x="3501" y="96"/>
                  </a:cubicBezTo>
                  <a:cubicBezTo>
                    <a:pt x="3432" y="50"/>
                    <a:pt x="3362" y="30"/>
                    <a:pt x="3294" y="30"/>
                  </a:cubicBezTo>
                  <a:cubicBezTo>
                    <a:pt x="3185" y="30"/>
                    <a:pt x="3079" y="78"/>
                    <a:pt x="2977" y="143"/>
                  </a:cubicBezTo>
                  <a:cubicBezTo>
                    <a:pt x="2792" y="286"/>
                    <a:pt x="2602" y="408"/>
                    <a:pt x="2403" y="408"/>
                  </a:cubicBezTo>
                  <a:cubicBezTo>
                    <a:pt x="2270" y="408"/>
                    <a:pt x="2132" y="353"/>
                    <a:pt x="1989" y="215"/>
                  </a:cubicBezTo>
                  <a:cubicBezTo>
                    <a:pt x="1910" y="176"/>
                    <a:pt x="1832" y="161"/>
                    <a:pt x="1755" y="161"/>
                  </a:cubicBezTo>
                  <a:cubicBezTo>
                    <a:pt x="1535" y="161"/>
                    <a:pt x="1318" y="277"/>
                    <a:pt x="1098" y="277"/>
                  </a:cubicBezTo>
                  <a:cubicBezTo>
                    <a:pt x="1042" y="277"/>
                    <a:pt x="986" y="269"/>
                    <a:pt x="929" y="251"/>
                  </a:cubicBezTo>
                  <a:cubicBezTo>
                    <a:pt x="834" y="382"/>
                    <a:pt x="703" y="465"/>
                    <a:pt x="691" y="644"/>
                  </a:cubicBezTo>
                  <a:cubicBezTo>
                    <a:pt x="691" y="691"/>
                    <a:pt x="739" y="703"/>
                    <a:pt x="703" y="751"/>
                  </a:cubicBezTo>
                  <a:cubicBezTo>
                    <a:pt x="578" y="612"/>
                    <a:pt x="485" y="558"/>
                    <a:pt x="414" y="558"/>
                  </a:cubicBezTo>
                  <a:cubicBezTo>
                    <a:pt x="240" y="558"/>
                    <a:pt x="189" y="875"/>
                    <a:pt x="96" y="1060"/>
                  </a:cubicBezTo>
                  <a:cubicBezTo>
                    <a:pt x="1" y="1322"/>
                    <a:pt x="36" y="1501"/>
                    <a:pt x="322" y="1513"/>
                  </a:cubicBezTo>
                  <a:cubicBezTo>
                    <a:pt x="465" y="1513"/>
                    <a:pt x="596" y="1537"/>
                    <a:pt x="703" y="1679"/>
                  </a:cubicBezTo>
                  <a:cubicBezTo>
                    <a:pt x="870" y="1751"/>
                    <a:pt x="1060" y="1798"/>
                    <a:pt x="1072" y="2048"/>
                  </a:cubicBezTo>
                  <a:cubicBezTo>
                    <a:pt x="1096" y="2072"/>
                    <a:pt x="1096" y="2096"/>
                    <a:pt x="1108" y="2120"/>
                  </a:cubicBezTo>
                  <a:cubicBezTo>
                    <a:pt x="1132" y="2168"/>
                    <a:pt x="1168" y="2215"/>
                    <a:pt x="1215" y="2239"/>
                  </a:cubicBezTo>
                  <a:cubicBezTo>
                    <a:pt x="1403" y="2504"/>
                    <a:pt x="1375" y="2646"/>
                    <a:pt x="1104" y="2646"/>
                  </a:cubicBezTo>
                  <a:cubicBezTo>
                    <a:pt x="1083" y="2646"/>
                    <a:pt x="1060" y="2645"/>
                    <a:pt x="1037" y="2644"/>
                  </a:cubicBezTo>
                  <a:cubicBezTo>
                    <a:pt x="1006" y="2639"/>
                    <a:pt x="977" y="2637"/>
                    <a:pt x="949" y="2637"/>
                  </a:cubicBezTo>
                  <a:cubicBezTo>
                    <a:pt x="901" y="2637"/>
                    <a:pt x="856" y="2645"/>
                    <a:pt x="810" y="2668"/>
                  </a:cubicBezTo>
                  <a:cubicBezTo>
                    <a:pt x="679" y="3132"/>
                    <a:pt x="775" y="3465"/>
                    <a:pt x="1120" y="3561"/>
                  </a:cubicBezTo>
                  <a:cubicBezTo>
                    <a:pt x="1251" y="3596"/>
                    <a:pt x="1406" y="3620"/>
                    <a:pt x="1489" y="3775"/>
                  </a:cubicBezTo>
                  <a:cubicBezTo>
                    <a:pt x="1539" y="3824"/>
                    <a:pt x="1605" y="3849"/>
                    <a:pt x="1667" y="3849"/>
                  </a:cubicBezTo>
                  <a:cubicBezTo>
                    <a:pt x="1679" y="3849"/>
                    <a:pt x="1691" y="3848"/>
                    <a:pt x="1703" y="3846"/>
                  </a:cubicBezTo>
                  <a:cubicBezTo>
                    <a:pt x="1754" y="3817"/>
                    <a:pt x="1798" y="3804"/>
                    <a:pt x="1837" y="3804"/>
                  </a:cubicBezTo>
                  <a:cubicBezTo>
                    <a:pt x="1969" y="3804"/>
                    <a:pt x="2040" y="3953"/>
                    <a:pt x="2132" y="4073"/>
                  </a:cubicBezTo>
                  <a:cubicBezTo>
                    <a:pt x="2430" y="4132"/>
                    <a:pt x="2703" y="4215"/>
                    <a:pt x="2918" y="4454"/>
                  </a:cubicBezTo>
                  <a:cubicBezTo>
                    <a:pt x="2965" y="4477"/>
                    <a:pt x="3025" y="4489"/>
                    <a:pt x="3073" y="4501"/>
                  </a:cubicBezTo>
                  <a:cubicBezTo>
                    <a:pt x="3170" y="4483"/>
                    <a:pt x="3281" y="4412"/>
                    <a:pt x="3386" y="4412"/>
                  </a:cubicBezTo>
                  <a:cubicBezTo>
                    <a:pt x="3421" y="4412"/>
                    <a:pt x="3456" y="4421"/>
                    <a:pt x="3489" y="4442"/>
                  </a:cubicBezTo>
                  <a:cubicBezTo>
                    <a:pt x="4096" y="4846"/>
                    <a:pt x="4858" y="4680"/>
                    <a:pt x="5442" y="5156"/>
                  </a:cubicBezTo>
                  <a:cubicBezTo>
                    <a:pt x="5692" y="5263"/>
                    <a:pt x="5918" y="5466"/>
                    <a:pt x="6192" y="5489"/>
                  </a:cubicBezTo>
                  <a:cubicBezTo>
                    <a:pt x="6280" y="5441"/>
                    <a:pt x="6362" y="5421"/>
                    <a:pt x="6440" y="5421"/>
                  </a:cubicBezTo>
                  <a:cubicBezTo>
                    <a:pt x="6593" y="5421"/>
                    <a:pt x="6733" y="5498"/>
                    <a:pt x="6883" y="5585"/>
                  </a:cubicBezTo>
                  <a:cubicBezTo>
                    <a:pt x="7156" y="6005"/>
                    <a:pt x="7513" y="6240"/>
                    <a:pt x="7961" y="6240"/>
                  </a:cubicBezTo>
                  <a:cubicBezTo>
                    <a:pt x="8021" y="6240"/>
                    <a:pt x="8082" y="6236"/>
                    <a:pt x="8145" y="6228"/>
                  </a:cubicBezTo>
                  <a:cubicBezTo>
                    <a:pt x="8323" y="6287"/>
                    <a:pt x="8311" y="6561"/>
                    <a:pt x="8478" y="6644"/>
                  </a:cubicBezTo>
                  <a:cubicBezTo>
                    <a:pt x="8740" y="6692"/>
                    <a:pt x="9026" y="6692"/>
                    <a:pt x="9252" y="6918"/>
                  </a:cubicBezTo>
                  <a:cubicBezTo>
                    <a:pt x="9621" y="7311"/>
                    <a:pt x="10157" y="7454"/>
                    <a:pt x="10478" y="7906"/>
                  </a:cubicBezTo>
                  <a:cubicBezTo>
                    <a:pt x="10509" y="7921"/>
                    <a:pt x="10539" y="7927"/>
                    <a:pt x="10569" y="7927"/>
                  </a:cubicBezTo>
                  <a:cubicBezTo>
                    <a:pt x="10689" y="7927"/>
                    <a:pt x="10795" y="7828"/>
                    <a:pt x="10905" y="7828"/>
                  </a:cubicBezTo>
                  <a:cubicBezTo>
                    <a:pt x="10921" y="7828"/>
                    <a:pt x="10938" y="7830"/>
                    <a:pt x="10954" y="7835"/>
                  </a:cubicBezTo>
                  <a:lnTo>
                    <a:pt x="11097" y="7835"/>
                  </a:lnTo>
                  <a:cubicBezTo>
                    <a:pt x="11359" y="8144"/>
                    <a:pt x="11574" y="8502"/>
                    <a:pt x="11812" y="8847"/>
                  </a:cubicBezTo>
                  <a:cubicBezTo>
                    <a:pt x="11895" y="9145"/>
                    <a:pt x="12228" y="8978"/>
                    <a:pt x="12347" y="9216"/>
                  </a:cubicBezTo>
                  <a:cubicBezTo>
                    <a:pt x="12443" y="9430"/>
                    <a:pt x="12598" y="9561"/>
                    <a:pt x="12800" y="9621"/>
                  </a:cubicBezTo>
                  <a:cubicBezTo>
                    <a:pt x="13038" y="9680"/>
                    <a:pt x="13205" y="9811"/>
                    <a:pt x="13217" y="10109"/>
                  </a:cubicBezTo>
                  <a:cubicBezTo>
                    <a:pt x="13252" y="10169"/>
                    <a:pt x="13264" y="10216"/>
                    <a:pt x="13312" y="10264"/>
                  </a:cubicBezTo>
                  <a:cubicBezTo>
                    <a:pt x="13340" y="10278"/>
                    <a:pt x="13372" y="10283"/>
                    <a:pt x="13401" y="10283"/>
                  </a:cubicBezTo>
                  <a:cubicBezTo>
                    <a:pt x="13421" y="10283"/>
                    <a:pt x="13440" y="10281"/>
                    <a:pt x="13455" y="10276"/>
                  </a:cubicBezTo>
                  <a:cubicBezTo>
                    <a:pt x="13537" y="10215"/>
                    <a:pt x="13607" y="10189"/>
                    <a:pt x="13669" y="10189"/>
                  </a:cubicBezTo>
                  <a:cubicBezTo>
                    <a:pt x="13846" y="10189"/>
                    <a:pt x="13950" y="10399"/>
                    <a:pt x="14074" y="10550"/>
                  </a:cubicBezTo>
                  <a:cubicBezTo>
                    <a:pt x="14217" y="10728"/>
                    <a:pt x="14276" y="10990"/>
                    <a:pt x="14514" y="11061"/>
                  </a:cubicBezTo>
                  <a:cubicBezTo>
                    <a:pt x="14562" y="11061"/>
                    <a:pt x="14622" y="11085"/>
                    <a:pt x="14669" y="11085"/>
                  </a:cubicBezTo>
                  <a:cubicBezTo>
                    <a:pt x="14701" y="11082"/>
                    <a:pt x="14732" y="11080"/>
                    <a:pt x="14761" y="11080"/>
                  </a:cubicBezTo>
                  <a:cubicBezTo>
                    <a:pt x="15133" y="11080"/>
                    <a:pt x="15280" y="11356"/>
                    <a:pt x="15324" y="11764"/>
                  </a:cubicBezTo>
                  <a:cubicBezTo>
                    <a:pt x="15348" y="11812"/>
                    <a:pt x="15384" y="11835"/>
                    <a:pt x="15419" y="11871"/>
                  </a:cubicBezTo>
                  <a:cubicBezTo>
                    <a:pt x="15426" y="11878"/>
                    <a:pt x="15434" y="11881"/>
                    <a:pt x="15443" y="11881"/>
                  </a:cubicBezTo>
                  <a:cubicBezTo>
                    <a:pt x="15482" y="11881"/>
                    <a:pt x="15533" y="11819"/>
                    <a:pt x="15575" y="11819"/>
                  </a:cubicBezTo>
                  <a:cubicBezTo>
                    <a:pt x="15600" y="11819"/>
                    <a:pt x="15622" y="11843"/>
                    <a:pt x="15634" y="11919"/>
                  </a:cubicBezTo>
                  <a:cubicBezTo>
                    <a:pt x="15634" y="12050"/>
                    <a:pt x="15657" y="12169"/>
                    <a:pt x="15753" y="12276"/>
                  </a:cubicBezTo>
                  <a:cubicBezTo>
                    <a:pt x="15931" y="12395"/>
                    <a:pt x="16157" y="12407"/>
                    <a:pt x="16277" y="12633"/>
                  </a:cubicBezTo>
                  <a:cubicBezTo>
                    <a:pt x="16360" y="12788"/>
                    <a:pt x="16217" y="12836"/>
                    <a:pt x="16134" y="12931"/>
                  </a:cubicBezTo>
                  <a:cubicBezTo>
                    <a:pt x="16038" y="13288"/>
                    <a:pt x="16253" y="13324"/>
                    <a:pt x="16467" y="13324"/>
                  </a:cubicBezTo>
                  <a:cubicBezTo>
                    <a:pt x="16484" y="13326"/>
                    <a:pt x="16501" y="13327"/>
                    <a:pt x="16518" y="13327"/>
                  </a:cubicBezTo>
                  <a:cubicBezTo>
                    <a:pt x="16627" y="13327"/>
                    <a:pt x="16736" y="13286"/>
                    <a:pt x="16845" y="13286"/>
                  </a:cubicBezTo>
                  <a:cubicBezTo>
                    <a:pt x="16898" y="13286"/>
                    <a:pt x="16950" y="13296"/>
                    <a:pt x="17003" y="13324"/>
                  </a:cubicBezTo>
                  <a:cubicBezTo>
                    <a:pt x="17193" y="13407"/>
                    <a:pt x="17372" y="13467"/>
                    <a:pt x="17431" y="13740"/>
                  </a:cubicBezTo>
                  <a:cubicBezTo>
                    <a:pt x="17539" y="14193"/>
                    <a:pt x="17836" y="14490"/>
                    <a:pt x="18182" y="14621"/>
                  </a:cubicBezTo>
                  <a:cubicBezTo>
                    <a:pt x="18574" y="14788"/>
                    <a:pt x="18443" y="15026"/>
                    <a:pt x="18372" y="15288"/>
                  </a:cubicBezTo>
                  <a:cubicBezTo>
                    <a:pt x="18308" y="15596"/>
                    <a:pt x="18349" y="15810"/>
                    <a:pt x="18621" y="15810"/>
                  </a:cubicBezTo>
                  <a:cubicBezTo>
                    <a:pt x="18653" y="15810"/>
                    <a:pt x="18690" y="15807"/>
                    <a:pt x="18729" y="15800"/>
                  </a:cubicBezTo>
                  <a:cubicBezTo>
                    <a:pt x="18734" y="15800"/>
                    <a:pt x="18739" y="15799"/>
                    <a:pt x="18743" y="15799"/>
                  </a:cubicBezTo>
                  <a:cubicBezTo>
                    <a:pt x="18832" y="15799"/>
                    <a:pt x="18789" y="15910"/>
                    <a:pt x="18801" y="15967"/>
                  </a:cubicBezTo>
                  <a:cubicBezTo>
                    <a:pt x="18813" y="16026"/>
                    <a:pt x="18848" y="16062"/>
                    <a:pt x="18872" y="16110"/>
                  </a:cubicBezTo>
                  <a:cubicBezTo>
                    <a:pt x="19086" y="16145"/>
                    <a:pt x="19229" y="16217"/>
                    <a:pt x="19170" y="16503"/>
                  </a:cubicBezTo>
                  <a:cubicBezTo>
                    <a:pt x="19194" y="16741"/>
                    <a:pt x="19253" y="16943"/>
                    <a:pt x="19503" y="16955"/>
                  </a:cubicBezTo>
                  <a:cubicBezTo>
                    <a:pt x="19682" y="16979"/>
                    <a:pt x="19694" y="17122"/>
                    <a:pt x="19694" y="17277"/>
                  </a:cubicBezTo>
                  <a:cubicBezTo>
                    <a:pt x="19789" y="17431"/>
                    <a:pt x="20027" y="17467"/>
                    <a:pt x="20027" y="17717"/>
                  </a:cubicBezTo>
                  <a:cubicBezTo>
                    <a:pt x="20051" y="17765"/>
                    <a:pt x="20087" y="17812"/>
                    <a:pt x="20122" y="17836"/>
                  </a:cubicBezTo>
                  <a:cubicBezTo>
                    <a:pt x="20337" y="17991"/>
                    <a:pt x="20563" y="18122"/>
                    <a:pt x="20718" y="18324"/>
                  </a:cubicBezTo>
                  <a:cubicBezTo>
                    <a:pt x="20813" y="18431"/>
                    <a:pt x="20920" y="18539"/>
                    <a:pt x="20920" y="18717"/>
                  </a:cubicBezTo>
                  <a:cubicBezTo>
                    <a:pt x="20932" y="18848"/>
                    <a:pt x="20884" y="18979"/>
                    <a:pt x="20980" y="19098"/>
                  </a:cubicBezTo>
                  <a:cubicBezTo>
                    <a:pt x="21036" y="19161"/>
                    <a:pt x="21100" y="19183"/>
                    <a:pt x="21168" y="19183"/>
                  </a:cubicBezTo>
                  <a:cubicBezTo>
                    <a:pt x="21215" y="19183"/>
                    <a:pt x="21264" y="19172"/>
                    <a:pt x="21313" y="19158"/>
                  </a:cubicBezTo>
                  <a:cubicBezTo>
                    <a:pt x="21357" y="19151"/>
                    <a:pt x="21398" y="19147"/>
                    <a:pt x="21437" y="19147"/>
                  </a:cubicBezTo>
                  <a:cubicBezTo>
                    <a:pt x="21598" y="19147"/>
                    <a:pt x="21708" y="19220"/>
                    <a:pt x="21718" y="19479"/>
                  </a:cubicBezTo>
                  <a:cubicBezTo>
                    <a:pt x="21706" y="19622"/>
                    <a:pt x="21670" y="19753"/>
                    <a:pt x="21658" y="19896"/>
                  </a:cubicBezTo>
                  <a:cubicBezTo>
                    <a:pt x="21648" y="20090"/>
                    <a:pt x="21726" y="20213"/>
                    <a:pt x="21858" y="20213"/>
                  </a:cubicBezTo>
                  <a:cubicBezTo>
                    <a:pt x="21888" y="20213"/>
                    <a:pt x="21921" y="20207"/>
                    <a:pt x="21956" y="20194"/>
                  </a:cubicBezTo>
                  <a:cubicBezTo>
                    <a:pt x="22030" y="20167"/>
                    <a:pt x="22080" y="20155"/>
                    <a:pt x="22112" y="20155"/>
                  </a:cubicBezTo>
                  <a:cubicBezTo>
                    <a:pt x="22252" y="20155"/>
                    <a:pt x="22067" y="20366"/>
                    <a:pt x="22087" y="20444"/>
                  </a:cubicBezTo>
                  <a:cubicBezTo>
                    <a:pt x="22063" y="20515"/>
                    <a:pt x="22027" y="20586"/>
                    <a:pt x="22015" y="20682"/>
                  </a:cubicBezTo>
                  <a:cubicBezTo>
                    <a:pt x="22134" y="20920"/>
                    <a:pt x="22361" y="21051"/>
                    <a:pt x="22444" y="21325"/>
                  </a:cubicBezTo>
                  <a:cubicBezTo>
                    <a:pt x="22480" y="21360"/>
                    <a:pt x="22504" y="21408"/>
                    <a:pt x="22551" y="21444"/>
                  </a:cubicBezTo>
                  <a:cubicBezTo>
                    <a:pt x="22825" y="21741"/>
                    <a:pt x="23039" y="22039"/>
                    <a:pt x="23075" y="22491"/>
                  </a:cubicBezTo>
                  <a:cubicBezTo>
                    <a:pt x="23087" y="22789"/>
                    <a:pt x="23206" y="23015"/>
                    <a:pt x="23492" y="23087"/>
                  </a:cubicBezTo>
                  <a:cubicBezTo>
                    <a:pt x="23539" y="23087"/>
                    <a:pt x="23623" y="23027"/>
                    <a:pt x="23623" y="23027"/>
                  </a:cubicBezTo>
                  <a:lnTo>
                    <a:pt x="23623" y="23027"/>
                  </a:lnTo>
                  <a:cubicBezTo>
                    <a:pt x="23575" y="23420"/>
                    <a:pt x="23932" y="23658"/>
                    <a:pt x="23920" y="24063"/>
                  </a:cubicBezTo>
                  <a:cubicBezTo>
                    <a:pt x="23920" y="24274"/>
                    <a:pt x="24006" y="24371"/>
                    <a:pt x="24133" y="24371"/>
                  </a:cubicBezTo>
                  <a:cubicBezTo>
                    <a:pt x="24206" y="24371"/>
                    <a:pt x="24293" y="24338"/>
                    <a:pt x="24385" y="24277"/>
                  </a:cubicBezTo>
                  <a:cubicBezTo>
                    <a:pt x="24801" y="24385"/>
                    <a:pt x="24968" y="24873"/>
                    <a:pt x="25301" y="25087"/>
                  </a:cubicBezTo>
                  <a:cubicBezTo>
                    <a:pt x="25290" y="25099"/>
                    <a:pt x="25290" y="25111"/>
                    <a:pt x="25278" y="25135"/>
                  </a:cubicBezTo>
                  <a:cubicBezTo>
                    <a:pt x="25171" y="25337"/>
                    <a:pt x="25123" y="25563"/>
                    <a:pt x="25218" y="25801"/>
                  </a:cubicBezTo>
                  <a:cubicBezTo>
                    <a:pt x="25325" y="25980"/>
                    <a:pt x="25468" y="26147"/>
                    <a:pt x="25456" y="26385"/>
                  </a:cubicBezTo>
                  <a:cubicBezTo>
                    <a:pt x="25480" y="26540"/>
                    <a:pt x="25516" y="26718"/>
                    <a:pt x="25694" y="26778"/>
                  </a:cubicBezTo>
                  <a:lnTo>
                    <a:pt x="25921" y="26825"/>
                  </a:lnTo>
                  <a:cubicBezTo>
                    <a:pt x="25972" y="26836"/>
                    <a:pt x="26032" y="26863"/>
                    <a:pt x="26093" y="26863"/>
                  </a:cubicBezTo>
                  <a:cubicBezTo>
                    <a:pt x="26103" y="26863"/>
                    <a:pt x="26113" y="26863"/>
                    <a:pt x="26123" y="26861"/>
                  </a:cubicBezTo>
                  <a:cubicBezTo>
                    <a:pt x="26226" y="26840"/>
                    <a:pt x="26321" y="26828"/>
                    <a:pt x="26407" y="26828"/>
                  </a:cubicBezTo>
                  <a:cubicBezTo>
                    <a:pt x="26757" y="26828"/>
                    <a:pt x="26956" y="27026"/>
                    <a:pt x="26956" y="27599"/>
                  </a:cubicBezTo>
                  <a:cubicBezTo>
                    <a:pt x="26956" y="27799"/>
                    <a:pt x="27058" y="27905"/>
                    <a:pt x="27211" y="27905"/>
                  </a:cubicBezTo>
                  <a:cubicBezTo>
                    <a:pt x="27341" y="27905"/>
                    <a:pt x="27508" y="27829"/>
                    <a:pt x="27683" y="27671"/>
                  </a:cubicBezTo>
                  <a:lnTo>
                    <a:pt x="27683" y="27671"/>
                  </a:lnTo>
                  <a:cubicBezTo>
                    <a:pt x="27445" y="28075"/>
                    <a:pt x="27504" y="28540"/>
                    <a:pt x="27195" y="28826"/>
                  </a:cubicBezTo>
                  <a:cubicBezTo>
                    <a:pt x="27171" y="28873"/>
                    <a:pt x="27171" y="28933"/>
                    <a:pt x="27171" y="28992"/>
                  </a:cubicBezTo>
                  <a:cubicBezTo>
                    <a:pt x="27183" y="29159"/>
                    <a:pt x="27254" y="29266"/>
                    <a:pt x="27385" y="29326"/>
                  </a:cubicBezTo>
                  <a:cubicBezTo>
                    <a:pt x="27552" y="29385"/>
                    <a:pt x="27528" y="29492"/>
                    <a:pt x="27445" y="29611"/>
                  </a:cubicBezTo>
                  <a:cubicBezTo>
                    <a:pt x="27421" y="29659"/>
                    <a:pt x="27409" y="29695"/>
                    <a:pt x="27385" y="29754"/>
                  </a:cubicBezTo>
                  <a:cubicBezTo>
                    <a:pt x="27445" y="29969"/>
                    <a:pt x="27564" y="30111"/>
                    <a:pt x="27349" y="30350"/>
                  </a:cubicBezTo>
                  <a:cubicBezTo>
                    <a:pt x="27150" y="30561"/>
                    <a:pt x="27055" y="30945"/>
                    <a:pt x="27541" y="30945"/>
                  </a:cubicBezTo>
                  <a:cubicBezTo>
                    <a:pt x="27549" y="30945"/>
                    <a:pt x="27556" y="30945"/>
                    <a:pt x="27564" y="30945"/>
                  </a:cubicBezTo>
                  <a:cubicBezTo>
                    <a:pt x="27643" y="30897"/>
                    <a:pt x="27722" y="30880"/>
                    <a:pt x="27801" y="30880"/>
                  </a:cubicBezTo>
                  <a:cubicBezTo>
                    <a:pt x="28023" y="30880"/>
                    <a:pt x="28242" y="31020"/>
                    <a:pt x="28464" y="31020"/>
                  </a:cubicBezTo>
                  <a:cubicBezTo>
                    <a:pt x="28517" y="31020"/>
                    <a:pt x="28570" y="31012"/>
                    <a:pt x="28623" y="30993"/>
                  </a:cubicBezTo>
                  <a:cubicBezTo>
                    <a:pt x="28730" y="30993"/>
                    <a:pt x="28838" y="31004"/>
                    <a:pt x="28933" y="31052"/>
                  </a:cubicBezTo>
                  <a:cubicBezTo>
                    <a:pt x="29039" y="31095"/>
                    <a:pt x="29159" y="31175"/>
                    <a:pt x="29266" y="31175"/>
                  </a:cubicBezTo>
                  <a:cubicBezTo>
                    <a:pt x="29338" y="31175"/>
                    <a:pt x="29404" y="31139"/>
                    <a:pt x="29457" y="31028"/>
                  </a:cubicBezTo>
                  <a:cubicBezTo>
                    <a:pt x="29623" y="30695"/>
                    <a:pt x="29385" y="30552"/>
                    <a:pt x="29135" y="30409"/>
                  </a:cubicBezTo>
                  <a:lnTo>
                    <a:pt x="29135" y="30409"/>
                  </a:lnTo>
                  <a:cubicBezTo>
                    <a:pt x="29285" y="30447"/>
                    <a:pt x="29384" y="30588"/>
                    <a:pt x="29506" y="30588"/>
                  </a:cubicBezTo>
                  <a:cubicBezTo>
                    <a:pt x="29539" y="30588"/>
                    <a:pt x="29574" y="30577"/>
                    <a:pt x="29612" y="30552"/>
                  </a:cubicBezTo>
                  <a:cubicBezTo>
                    <a:pt x="29612" y="30397"/>
                    <a:pt x="29588" y="30254"/>
                    <a:pt x="29588" y="30100"/>
                  </a:cubicBezTo>
                  <a:cubicBezTo>
                    <a:pt x="29683" y="29838"/>
                    <a:pt x="29433" y="29695"/>
                    <a:pt x="29409" y="29480"/>
                  </a:cubicBezTo>
                  <a:cubicBezTo>
                    <a:pt x="29350" y="29254"/>
                    <a:pt x="29100" y="29099"/>
                    <a:pt x="29159" y="28826"/>
                  </a:cubicBezTo>
                  <a:cubicBezTo>
                    <a:pt x="28850" y="28195"/>
                    <a:pt x="28480" y="27587"/>
                    <a:pt x="28600" y="26813"/>
                  </a:cubicBezTo>
                  <a:cubicBezTo>
                    <a:pt x="28611" y="26635"/>
                    <a:pt x="28552" y="26480"/>
                    <a:pt x="28516" y="26325"/>
                  </a:cubicBezTo>
                  <a:cubicBezTo>
                    <a:pt x="28504" y="26266"/>
                    <a:pt x="28480" y="26182"/>
                    <a:pt x="28445" y="26123"/>
                  </a:cubicBezTo>
                  <a:cubicBezTo>
                    <a:pt x="28433" y="25885"/>
                    <a:pt x="28219" y="25754"/>
                    <a:pt x="28207" y="25516"/>
                  </a:cubicBezTo>
                  <a:cubicBezTo>
                    <a:pt x="28159" y="25444"/>
                    <a:pt x="28135" y="25385"/>
                    <a:pt x="28099" y="25325"/>
                  </a:cubicBezTo>
                  <a:cubicBezTo>
                    <a:pt x="28141" y="25262"/>
                    <a:pt x="28174" y="25239"/>
                    <a:pt x="28203" y="25239"/>
                  </a:cubicBezTo>
                  <a:cubicBezTo>
                    <a:pt x="28281" y="25239"/>
                    <a:pt x="28329" y="25398"/>
                    <a:pt x="28409" y="25398"/>
                  </a:cubicBezTo>
                  <a:cubicBezTo>
                    <a:pt x="28413" y="25398"/>
                    <a:pt x="28417" y="25397"/>
                    <a:pt x="28421" y="25397"/>
                  </a:cubicBezTo>
                  <a:lnTo>
                    <a:pt x="28730" y="25706"/>
                  </a:lnTo>
                  <a:cubicBezTo>
                    <a:pt x="28804" y="25741"/>
                    <a:pt x="28861" y="25756"/>
                    <a:pt x="28906" y="25756"/>
                  </a:cubicBezTo>
                  <a:cubicBezTo>
                    <a:pt x="29107" y="25756"/>
                    <a:pt x="29060" y="25455"/>
                    <a:pt x="29147" y="25289"/>
                  </a:cubicBezTo>
                  <a:cubicBezTo>
                    <a:pt x="28802" y="23825"/>
                    <a:pt x="28219" y="22432"/>
                    <a:pt x="27564" y="21110"/>
                  </a:cubicBezTo>
                  <a:cubicBezTo>
                    <a:pt x="27028" y="20039"/>
                    <a:pt x="26468" y="18991"/>
                    <a:pt x="25861" y="17979"/>
                  </a:cubicBezTo>
                  <a:cubicBezTo>
                    <a:pt x="25087" y="16693"/>
                    <a:pt x="24254" y="15443"/>
                    <a:pt x="23337" y="14264"/>
                  </a:cubicBezTo>
                  <a:cubicBezTo>
                    <a:pt x="22670" y="13407"/>
                    <a:pt x="21932" y="12633"/>
                    <a:pt x="21194" y="11823"/>
                  </a:cubicBezTo>
                  <a:cubicBezTo>
                    <a:pt x="19872" y="10347"/>
                    <a:pt x="18574" y="8847"/>
                    <a:pt x="17134" y="7513"/>
                  </a:cubicBezTo>
                  <a:cubicBezTo>
                    <a:pt x="17034" y="7467"/>
                    <a:pt x="16935" y="7398"/>
                    <a:pt x="16841" y="7398"/>
                  </a:cubicBezTo>
                  <a:cubicBezTo>
                    <a:pt x="16767" y="7398"/>
                    <a:pt x="16697" y="7441"/>
                    <a:pt x="16634" y="7573"/>
                  </a:cubicBezTo>
                  <a:cubicBezTo>
                    <a:pt x="16717" y="7359"/>
                    <a:pt x="16705" y="7121"/>
                    <a:pt x="16527" y="7037"/>
                  </a:cubicBezTo>
                  <a:cubicBezTo>
                    <a:pt x="16241" y="6870"/>
                    <a:pt x="16062" y="6597"/>
                    <a:pt x="15836" y="6359"/>
                  </a:cubicBezTo>
                  <a:cubicBezTo>
                    <a:pt x="15732" y="6266"/>
                    <a:pt x="15660" y="6227"/>
                    <a:pt x="15612" y="6227"/>
                  </a:cubicBezTo>
                  <a:cubicBezTo>
                    <a:pt x="15512" y="6227"/>
                    <a:pt x="15514" y="6396"/>
                    <a:pt x="15538" y="6597"/>
                  </a:cubicBezTo>
                  <a:cubicBezTo>
                    <a:pt x="15467" y="6394"/>
                    <a:pt x="15586" y="6108"/>
                    <a:pt x="15348" y="5942"/>
                  </a:cubicBezTo>
                  <a:cubicBezTo>
                    <a:pt x="14884" y="5513"/>
                    <a:pt x="14372" y="5204"/>
                    <a:pt x="13871" y="4799"/>
                  </a:cubicBezTo>
                  <a:cubicBezTo>
                    <a:pt x="12609" y="3775"/>
                    <a:pt x="11240" y="2894"/>
                    <a:pt x="9811" y="2168"/>
                  </a:cubicBezTo>
                  <a:cubicBezTo>
                    <a:pt x="8788" y="1644"/>
                    <a:pt x="7787" y="1048"/>
                    <a:pt x="6704" y="679"/>
                  </a:cubicBezTo>
                  <a:cubicBezTo>
                    <a:pt x="6013" y="453"/>
                    <a:pt x="5299" y="358"/>
                    <a:pt x="466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7" name="Google Shape;4067;p36"/>
            <p:cNvSpPr/>
            <p:nvPr/>
          </p:nvSpPr>
          <p:spPr>
            <a:xfrm>
              <a:off x="8610784" y="694762"/>
              <a:ext cx="53747" cy="102822"/>
            </a:xfrm>
            <a:custGeom>
              <a:avLst/>
              <a:gdLst/>
              <a:ahLst/>
              <a:cxnLst/>
              <a:rect l="l" t="t" r="r" b="b"/>
              <a:pathLst>
                <a:path w="1703" h="3258" extrusionOk="0">
                  <a:moveTo>
                    <a:pt x="468" y="0"/>
                  </a:moveTo>
                  <a:cubicBezTo>
                    <a:pt x="422" y="0"/>
                    <a:pt x="373" y="16"/>
                    <a:pt x="322" y="54"/>
                  </a:cubicBezTo>
                  <a:cubicBezTo>
                    <a:pt x="0" y="257"/>
                    <a:pt x="476" y="412"/>
                    <a:pt x="345" y="638"/>
                  </a:cubicBezTo>
                  <a:cubicBezTo>
                    <a:pt x="191" y="876"/>
                    <a:pt x="405" y="1150"/>
                    <a:pt x="298" y="1424"/>
                  </a:cubicBezTo>
                  <a:cubicBezTo>
                    <a:pt x="310" y="1555"/>
                    <a:pt x="345" y="1709"/>
                    <a:pt x="417" y="1828"/>
                  </a:cubicBezTo>
                  <a:cubicBezTo>
                    <a:pt x="464" y="2186"/>
                    <a:pt x="583" y="2495"/>
                    <a:pt x="786" y="2757"/>
                  </a:cubicBezTo>
                  <a:cubicBezTo>
                    <a:pt x="845" y="2960"/>
                    <a:pt x="893" y="3198"/>
                    <a:pt x="1119" y="3257"/>
                  </a:cubicBezTo>
                  <a:lnTo>
                    <a:pt x="1203" y="3210"/>
                  </a:lnTo>
                  <a:cubicBezTo>
                    <a:pt x="1322" y="3186"/>
                    <a:pt x="1417" y="3138"/>
                    <a:pt x="1334" y="2960"/>
                  </a:cubicBezTo>
                  <a:cubicBezTo>
                    <a:pt x="822" y="2948"/>
                    <a:pt x="1131" y="2650"/>
                    <a:pt x="1215" y="2448"/>
                  </a:cubicBezTo>
                  <a:cubicBezTo>
                    <a:pt x="1322" y="2245"/>
                    <a:pt x="1607" y="2329"/>
                    <a:pt x="1703" y="2126"/>
                  </a:cubicBezTo>
                  <a:cubicBezTo>
                    <a:pt x="1688" y="1999"/>
                    <a:pt x="1636" y="1964"/>
                    <a:pt x="1572" y="1964"/>
                  </a:cubicBezTo>
                  <a:cubicBezTo>
                    <a:pt x="1497" y="1964"/>
                    <a:pt x="1406" y="2010"/>
                    <a:pt x="1334" y="2010"/>
                  </a:cubicBezTo>
                  <a:cubicBezTo>
                    <a:pt x="1270" y="2010"/>
                    <a:pt x="1222" y="1974"/>
                    <a:pt x="1215" y="1840"/>
                  </a:cubicBezTo>
                  <a:cubicBezTo>
                    <a:pt x="1191" y="1781"/>
                    <a:pt x="1179" y="1697"/>
                    <a:pt x="1203" y="1674"/>
                  </a:cubicBezTo>
                  <a:cubicBezTo>
                    <a:pt x="1212" y="1666"/>
                    <a:pt x="1219" y="1663"/>
                    <a:pt x="1225" y="1663"/>
                  </a:cubicBezTo>
                  <a:cubicBezTo>
                    <a:pt x="1260" y="1663"/>
                    <a:pt x="1258" y="1757"/>
                    <a:pt x="1298" y="1757"/>
                  </a:cubicBezTo>
                  <a:cubicBezTo>
                    <a:pt x="1536" y="1590"/>
                    <a:pt x="1643" y="1400"/>
                    <a:pt x="1286" y="1281"/>
                  </a:cubicBezTo>
                  <a:cubicBezTo>
                    <a:pt x="1167" y="1233"/>
                    <a:pt x="1060" y="1197"/>
                    <a:pt x="1012" y="1055"/>
                  </a:cubicBezTo>
                  <a:cubicBezTo>
                    <a:pt x="869" y="1043"/>
                    <a:pt x="834" y="924"/>
                    <a:pt x="881" y="816"/>
                  </a:cubicBezTo>
                  <a:cubicBezTo>
                    <a:pt x="893" y="650"/>
                    <a:pt x="905" y="471"/>
                    <a:pt x="845" y="304"/>
                  </a:cubicBezTo>
                  <a:cubicBezTo>
                    <a:pt x="822" y="221"/>
                    <a:pt x="762" y="162"/>
                    <a:pt x="703" y="102"/>
                  </a:cubicBezTo>
                  <a:cubicBezTo>
                    <a:pt x="626" y="49"/>
                    <a:pt x="550" y="0"/>
                    <a:pt x="46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8" name="Google Shape;4068;p36"/>
            <p:cNvSpPr/>
            <p:nvPr/>
          </p:nvSpPr>
          <p:spPr>
            <a:xfrm>
              <a:off x="8505187" y="530844"/>
              <a:ext cx="72935" cy="93354"/>
            </a:xfrm>
            <a:custGeom>
              <a:avLst/>
              <a:gdLst/>
              <a:ahLst/>
              <a:cxnLst/>
              <a:rect l="l" t="t" r="r" b="b"/>
              <a:pathLst>
                <a:path w="2311" h="2958" extrusionOk="0">
                  <a:moveTo>
                    <a:pt x="741" y="0"/>
                  </a:moveTo>
                  <a:cubicBezTo>
                    <a:pt x="607" y="0"/>
                    <a:pt x="649" y="200"/>
                    <a:pt x="596" y="295"/>
                  </a:cubicBezTo>
                  <a:cubicBezTo>
                    <a:pt x="584" y="297"/>
                    <a:pt x="572" y="298"/>
                    <a:pt x="560" y="298"/>
                  </a:cubicBezTo>
                  <a:cubicBezTo>
                    <a:pt x="424" y="298"/>
                    <a:pt x="298" y="208"/>
                    <a:pt x="156" y="208"/>
                  </a:cubicBezTo>
                  <a:cubicBezTo>
                    <a:pt x="114" y="208"/>
                    <a:pt x="70" y="216"/>
                    <a:pt x="24" y="236"/>
                  </a:cubicBezTo>
                  <a:cubicBezTo>
                    <a:pt x="0" y="295"/>
                    <a:pt x="0" y="331"/>
                    <a:pt x="0" y="391"/>
                  </a:cubicBezTo>
                  <a:cubicBezTo>
                    <a:pt x="60" y="629"/>
                    <a:pt x="167" y="807"/>
                    <a:pt x="322" y="974"/>
                  </a:cubicBezTo>
                  <a:cubicBezTo>
                    <a:pt x="381" y="1034"/>
                    <a:pt x="441" y="1081"/>
                    <a:pt x="500" y="1141"/>
                  </a:cubicBezTo>
                  <a:cubicBezTo>
                    <a:pt x="953" y="1629"/>
                    <a:pt x="1191" y="2284"/>
                    <a:pt x="1560" y="2831"/>
                  </a:cubicBezTo>
                  <a:cubicBezTo>
                    <a:pt x="1708" y="2898"/>
                    <a:pt x="1851" y="2957"/>
                    <a:pt x="1973" y="2957"/>
                  </a:cubicBezTo>
                  <a:cubicBezTo>
                    <a:pt x="2137" y="2957"/>
                    <a:pt x="2263" y="2851"/>
                    <a:pt x="2310" y="2510"/>
                  </a:cubicBezTo>
                  <a:cubicBezTo>
                    <a:pt x="1917" y="2212"/>
                    <a:pt x="1655" y="1808"/>
                    <a:pt x="1441" y="1343"/>
                  </a:cubicBezTo>
                  <a:cubicBezTo>
                    <a:pt x="1370" y="1415"/>
                    <a:pt x="1298" y="1522"/>
                    <a:pt x="1239" y="1522"/>
                  </a:cubicBezTo>
                  <a:cubicBezTo>
                    <a:pt x="1096" y="1510"/>
                    <a:pt x="1096" y="1367"/>
                    <a:pt x="1096" y="1224"/>
                  </a:cubicBezTo>
                  <a:cubicBezTo>
                    <a:pt x="1096" y="1046"/>
                    <a:pt x="1274" y="772"/>
                    <a:pt x="1096" y="736"/>
                  </a:cubicBezTo>
                  <a:cubicBezTo>
                    <a:pt x="786" y="676"/>
                    <a:pt x="881" y="426"/>
                    <a:pt x="822" y="248"/>
                  </a:cubicBezTo>
                  <a:cubicBezTo>
                    <a:pt x="798" y="176"/>
                    <a:pt x="965" y="57"/>
                    <a:pt x="798" y="10"/>
                  </a:cubicBezTo>
                  <a:cubicBezTo>
                    <a:pt x="776" y="3"/>
                    <a:pt x="757" y="0"/>
                    <a:pt x="74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9" name="Google Shape;4069;p36"/>
            <p:cNvSpPr/>
            <p:nvPr/>
          </p:nvSpPr>
          <p:spPr>
            <a:xfrm>
              <a:off x="8432664" y="412182"/>
              <a:ext cx="59396" cy="86443"/>
            </a:xfrm>
            <a:custGeom>
              <a:avLst/>
              <a:gdLst/>
              <a:ahLst/>
              <a:cxnLst/>
              <a:rect l="l" t="t" r="r" b="b"/>
              <a:pathLst>
                <a:path w="1882" h="2739" extrusionOk="0">
                  <a:moveTo>
                    <a:pt x="180" y="1"/>
                  </a:moveTo>
                  <a:cubicBezTo>
                    <a:pt x="104" y="1"/>
                    <a:pt x="44" y="56"/>
                    <a:pt x="1" y="186"/>
                  </a:cubicBezTo>
                  <a:cubicBezTo>
                    <a:pt x="167" y="722"/>
                    <a:pt x="512" y="1115"/>
                    <a:pt x="810" y="1555"/>
                  </a:cubicBezTo>
                  <a:cubicBezTo>
                    <a:pt x="774" y="1758"/>
                    <a:pt x="893" y="1865"/>
                    <a:pt x="1024" y="1960"/>
                  </a:cubicBezTo>
                  <a:cubicBezTo>
                    <a:pt x="1191" y="2091"/>
                    <a:pt x="1310" y="2258"/>
                    <a:pt x="1322" y="2496"/>
                  </a:cubicBezTo>
                  <a:cubicBezTo>
                    <a:pt x="1298" y="2603"/>
                    <a:pt x="1417" y="2603"/>
                    <a:pt x="1441" y="2674"/>
                  </a:cubicBezTo>
                  <a:cubicBezTo>
                    <a:pt x="1498" y="2717"/>
                    <a:pt x="1551" y="2739"/>
                    <a:pt x="1607" y="2739"/>
                  </a:cubicBezTo>
                  <a:cubicBezTo>
                    <a:pt x="1645" y="2739"/>
                    <a:pt x="1684" y="2729"/>
                    <a:pt x="1727" y="2710"/>
                  </a:cubicBezTo>
                  <a:cubicBezTo>
                    <a:pt x="1882" y="2603"/>
                    <a:pt x="1822" y="2412"/>
                    <a:pt x="1870" y="2269"/>
                  </a:cubicBezTo>
                  <a:cubicBezTo>
                    <a:pt x="1834" y="1936"/>
                    <a:pt x="1691" y="1746"/>
                    <a:pt x="1405" y="1698"/>
                  </a:cubicBezTo>
                  <a:cubicBezTo>
                    <a:pt x="1417" y="1567"/>
                    <a:pt x="1477" y="1543"/>
                    <a:pt x="1584" y="1531"/>
                  </a:cubicBezTo>
                  <a:cubicBezTo>
                    <a:pt x="1636" y="1178"/>
                    <a:pt x="1650" y="1081"/>
                    <a:pt x="1501" y="1081"/>
                  </a:cubicBezTo>
                  <a:cubicBezTo>
                    <a:pt x="1444" y="1081"/>
                    <a:pt x="1363" y="1095"/>
                    <a:pt x="1251" y="1115"/>
                  </a:cubicBezTo>
                  <a:cubicBezTo>
                    <a:pt x="1235" y="1118"/>
                    <a:pt x="1222" y="1120"/>
                    <a:pt x="1210" y="1120"/>
                  </a:cubicBezTo>
                  <a:cubicBezTo>
                    <a:pt x="1108" y="1120"/>
                    <a:pt x="1105" y="995"/>
                    <a:pt x="1084" y="888"/>
                  </a:cubicBezTo>
                  <a:cubicBezTo>
                    <a:pt x="1013" y="793"/>
                    <a:pt x="846" y="888"/>
                    <a:pt x="822" y="710"/>
                  </a:cubicBezTo>
                  <a:cubicBezTo>
                    <a:pt x="786" y="507"/>
                    <a:pt x="715" y="329"/>
                    <a:pt x="655" y="138"/>
                  </a:cubicBezTo>
                  <a:cubicBezTo>
                    <a:pt x="548" y="114"/>
                    <a:pt x="453" y="91"/>
                    <a:pt x="346" y="67"/>
                  </a:cubicBezTo>
                  <a:cubicBezTo>
                    <a:pt x="285" y="24"/>
                    <a:pt x="229" y="1"/>
                    <a:pt x="18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0" name="Google Shape;4070;p36"/>
            <p:cNvSpPr/>
            <p:nvPr/>
          </p:nvSpPr>
          <p:spPr>
            <a:xfrm>
              <a:off x="8260194" y="197738"/>
              <a:ext cx="69558" cy="66276"/>
            </a:xfrm>
            <a:custGeom>
              <a:avLst/>
              <a:gdLst/>
              <a:ahLst/>
              <a:cxnLst/>
              <a:rect l="l" t="t" r="r" b="b"/>
              <a:pathLst>
                <a:path w="2204" h="2100" extrusionOk="0">
                  <a:moveTo>
                    <a:pt x="416" y="1"/>
                  </a:moveTo>
                  <a:cubicBezTo>
                    <a:pt x="379" y="1"/>
                    <a:pt x="340" y="10"/>
                    <a:pt x="298" y="28"/>
                  </a:cubicBezTo>
                  <a:cubicBezTo>
                    <a:pt x="155" y="87"/>
                    <a:pt x="1" y="135"/>
                    <a:pt x="24" y="373"/>
                  </a:cubicBezTo>
                  <a:cubicBezTo>
                    <a:pt x="60" y="528"/>
                    <a:pt x="203" y="575"/>
                    <a:pt x="274" y="694"/>
                  </a:cubicBezTo>
                  <a:cubicBezTo>
                    <a:pt x="405" y="849"/>
                    <a:pt x="536" y="1016"/>
                    <a:pt x="679" y="1159"/>
                  </a:cubicBezTo>
                  <a:cubicBezTo>
                    <a:pt x="870" y="1314"/>
                    <a:pt x="1072" y="1456"/>
                    <a:pt x="1227" y="1671"/>
                  </a:cubicBezTo>
                  <a:cubicBezTo>
                    <a:pt x="1334" y="1921"/>
                    <a:pt x="1548" y="1980"/>
                    <a:pt x="1751" y="2099"/>
                  </a:cubicBezTo>
                  <a:cubicBezTo>
                    <a:pt x="1763" y="2040"/>
                    <a:pt x="1763" y="1992"/>
                    <a:pt x="1751" y="1933"/>
                  </a:cubicBezTo>
                  <a:cubicBezTo>
                    <a:pt x="1715" y="1861"/>
                    <a:pt x="1632" y="1814"/>
                    <a:pt x="1810" y="1742"/>
                  </a:cubicBezTo>
                  <a:cubicBezTo>
                    <a:pt x="2203" y="1575"/>
                    <a:pt x="2191" y="1385"/>
                    <a:pt x="1834" y="1075"/>
                  </a:cubicBezTo>
                  <a:cubicBezTo>
                    <a:pt x="1763" y="962"/>
                    <a:pt x="1692" y="895"/>
                    <a:pt x="1603" y="895"/>
                  </a:cubicBezTo>
                  <a:cubicBezTo>
                    <a:pt x="1543" y="895"/>
                    <a:pt x="1475" y="925"/>
                    <a:pt x="1394" y="992"/>
                  </a:cubicBezTo>
                  <a:cubicBezTo>
                    <a:pt x="1329" y="1037"/>
                    <a:pt x="1249" y="1074"/>
                    <a:pt x="1178" y="1074"/>
                  </a:cubicBezTo>
                  <a:cubicBezTo>
                    <a:pt x="1081" y="1074"/>
                    <a:pt x="1001" y="1004"/>
                    <a:pt x="1001" y="790"/>
                  </a:cubicBezTo>
                  <a:cubicBezTo>
                    <a:pt x="941" y="552"/>
                    <a:pt x="1263" y="659"/>
                    <a:pt x="1179" y="444"/>
                  </a:cubicBezTo>
                  <a:cubicBezTo>
                    <a:pt x="1077" y="168"/>
                    <a:pt x="896" y="15"/>
                    <a:pt x="650" y="15"/>
                  </a:cubicBezTo>
                  <a:cubicBezTo>
                    <a:pt x="610" y="15"/>
                    <a:pt x="568" y="19"/>
                    <a:pt x="524" y="28"/>
                  </a:cubicBezTo>
                  <a:cubicBezTo>
                    <a:pt x="489" y="10"/>
                    <a:pt x="453" y="1"/>
                    <a:pt x="41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1" name="Google Shape;4071;p36"/>
            <p:cNvSpPr/>
            <p:nvPr/>
          </p:nvSpPr>
          <p:spPr>
            <a:xfrm>
              <a:off x="8067810" y="31011"/>
              <a:ext cx="66907" cy="60153"/>
            </a:xfrm>
            <a:custGeom>
              <a:avLst/>
              <a:gdLst/>
              <a:ahLst/>
              <a:cxnLst/>
              <a:rect l="l" t="t" r="r" b="b"/>
              <a:pathLst>
                <a:path w="2120" h="1906" extrusionOk="0">
                  <a:moveTo>
                    <a:pt x="215" y="0"/>
                  </a:moveTo>
                  <a:cubicBezTo>
                    <a:pt x="48" y="191"/>
                    <a:pt x="1" y="417"/>
                    <a:pt x="96" y="655"/>
                  </a:cubicBezTo>
                  <a:cubicBezTo>
                    <a:pt x="132" y="679"/>
                    <a:pt x="191" y="715"/>
                    <a:pt x="239" y="739"/>
                  </a:cubicBezTo>
                  <a:cubicBezTo>
                    <a:pt x="691" y="1108"/>
                    <a:pt x="1179" y="1394"/>
                    <a:pt x="1596" y="1810"/>
                  </a:cubicBezTo>
                  <a:cubicBezTo>
                    <a:pt x="1620" y="1846"/>
                    <a:pt x="1667" y="1870"/>
                    <a:pt x="1703" y="1905"/>
                  </a:cubicBezTo>
                  <a:cubicBezTo>
                    <a:pt x="1786" y="1894"/>
                    <a:pt x="1822" y="1810"/>
                    <a:pt x="1834" y="1727"/>
                  </a:cubicBezTo>
                  <a:cubicBezTo>
                    <a:pt x="1775" y="1429"/>
                    <a:pt x="2120" y="1167"/>
                    <a:pt x="1894" y="870"/>
                  </a:cubicBezTo>
                  <a:cubicBezTo>
                    <a:pt x="1877" y="865"/>
                    <a:pt x="1862" y="863"/>
                    <a:pt x="1847" y="863"/>
                  </a:cubicBezTo>
                  <a:cubicBezTo>
                    <a:pt x="1705" y="863"/>
                    <a:pt x="1615" y="1038"/>
                    <a:pt x="1487" y="1038"/>
                  </a:cubicBezTo>
                  <a:cubicBezTo>
                    <a:pt x="1480" y="1038"/>
                    <a:pt x="1472" y="1037"/>
                    <a:pt x="1465" y="1036"/>
                  </a:cubicBezTo>
                  <a:cubicBezTo>
                    <a:pt x="1286" y="322"/>
                    <a:pt x="632" y="358"/>
                    <a:pt x="21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2" name="Google Shape;4072;p36"/>
            <p:cNvSpPr/>
            <p:nvPr/>
          </p:nvSpPr>
          <p:spPr>
            <a:xfrm>
              <a:off x="8364276" y="314980"/>
              <a:ext cx="66181" cy="88431"/>
            </a:xfrm>
            <a:custGeom>
              <a:avLst/>
              <a:gdLst/>
              <a:ahLst/>
              <a:cxnLst/>
              <a:rect l="l" t="t" r="r" b="b"/>
              <a:pathLst>
                <a:path w="2097" h="2802" extrusionOk="0">
                  <a:moveTo>
                    <a:pt x="198" y="1"/>
                  </a:moveTo>
                  <a:cubicBezTo>
                    <a:pt x="113" y="1"/>
                    <a:pt x="45" y="61"/>
                    <a:pt x="1" y="194"/>
                  </a:cubicBezTo>
                  <a:cubicBezTo>
                    <a:pt x="12" y="468"/>
                    <a:pt x="179" y="611"/>
                    <a:pt x="322" y="789"/>
                  </a:cubicBezTo>
                  <a:cubicBezTo>
                    <a:pt x="465" y="968"/>
                    <a:pt x="703" y="1051"/>
                    <a:pt x="715" y="1349"/>
                  </a:cubicBezTo>
                  <a:cubicBezTo>
                    <a:pt x="727" y="1361"/>
                    <a:pt x="739" y="1385"/>
                    <a:pt x="739" y="1420"/>
                  </a:cubicBezTo>
                  <a:cubicBezTo>
                    <a:pt x="1013" y="1623"/>
                    <a:pt x="1191" y="1909"/>
                    <a:pt x="1334" y="2218"/>
                  </a:cubicBezTo>
                  <a:cubicBezTo>
                    <a:pt x="1334" y="2313"/>
                    <a:pt x="1358" y="2385"/>
                    <a:pt x="1358" y="2480"/>
                  </a:cubicBezTo>
                  <a:cubicBezTo>
                    <a:pt x="1548" y="2504"/>
                    <a:pt x="1632" y="2730"/>
                    <a:pt x="1810" y="2802"/>
                  </a:cubicBezTo>
                  <a:cubicBezTo>
                    <a:pt x="2013" y="2683"/>
                    <a:pt x="2096" y="2278"/>
                    <a:pt x="2025" y="2278"/>
                  </a:cubicBezTo>
                  <a:lnTo>
                    <a:pt x="2025" y="2278"/>
                  </a:lnTo>
                  <a:cubicBezTo>
                    <a:pt x="2016" y="2278"/>
                    <a:pt x="2008" y="2279"/>
                    <a:pt x="2000" y="2279"/>
                  </a:cubicBezTo>
                  <a:cubicBezTo>
                    <a:pt x="1700" y="2279"/>
                    <a:pt x="1852" y="1849"/>
                    <a:pt x="1632" y="1837"/>
                  </a:cubicBezTo>
                  <a:cubicBezTo>
                    <a:pt x="1441" y="1766"/>
                    <a:pt x="1370" y="1563"/>
                    <a:pt x="1275" y="1385"/>
                  </a:cubicBezTo>
                  <a:cubicBezTo>
                    <a:pt x="1421" y="1176"/>
                    <a:pt x="1494" y="866"/>
                    <a:pt x="1268" y="866"/>
                  </a:cubicBezTo>
                  <a:cubicBezTo>
                    <a:pt x="1236" y="866"/>
                    <a:pt x="1199" y="872"/>
                    <a:pt x="1155" y="885"/>
                  </a:cubicBezTo>
                  <a:cubicBezTo>
                    <a:pt x="1094" y="902"/>
                    <a:pt x="1045" y="910"/>
                    <a:pt x="1005" y="910"/>
                  </a:cubicBezTo>
                  <a:cubicBezTo>
                    <a:pt x="775" y="910"/>
                    <a:pt x="866" y="649"/>
                    <a:pt x="774" y="527"/>
                  </a:cubicBezTo>
                  <a:cubicBezTo>
                    <a:pt x="620" y="432"/>
                    <a:pt x="477" y="361"/>
                    <a:pt x="429" y="170"/>
                  </a:cubicBezTo>
                  <a:cubicBezTo>
                    <a:pt x="417" y="135"/>
                    <a:pt x="382" y="87"/>
                    <a:pt x="370" y="63"/>
                  </a:cubicBezTo>
                  <a:cubicBezTo>
                    <a:pt x="307" y="23"/>
                    <a:pt x="249" y="1"/>
                    <a:pt x="19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3" name="Google Shape;4073;p36"/>
            <p:cNvSpPr/>
            <p:nvPr/>
          </p:nvSpPr>
          <p:spPr>
            <a:xfrm>
              <a:off x="7877319" y="-53252"/>
              <a:ext cx="75933" cy="33959"/>
            </a:xfrm>
            <a:custGeom>
              <a:avLst/>
              <a:gdLst/>
              <a:ahLst/>
              <a:cxnLst/>
              <a:rect l="l" t="t" r="r" b="b"/>
              <a:pathLst>
                <a:path w="2406" h="1076" extrusionOk="0">
                  <a:moveTo>
                    <a:pt x="251" y="1"/>
                  </a:moveTo>
                  <a:cubicBezTo>
                    <a:pt x="137" y="1"/>
                    <a:pt x="47" y="66"/>
                    <a:pt x="0" y="289"/>
                  </a:cubicBezTo>
                  <a:cubicBezTo>
                    <a:pt x="595" y="670"/>
                    <a:pt x="1274" y="730"/>
                    <a:pt x="1869" y="1063"/>
                  </a:cubicBezTo>
                  <a:cubicBezTo>
                    <a:pt x="1977" y="1075"/>
                    <a:pt x="2084" y="1075"/>
                    <a:pt x="2179" y="1075"/>
                  </a:cubicBezTo>
                  <a:cubicBezTo>
                    <a:pt x="2298" y="1039"/>
                    <a:pt x="2381" y="968"/>
                    <a:pt x="2405" y="837"/>
                  </a:cubicBezTo>
                  <a:cubicBezTo>
                    <a:pt x="2128" y="804"/>
                    <a:pt x="1995" y="317"/>
                    <a:pt x="1873" y="317"/>
                  </a:cubicBezTo>
                  <a:cubicBezTo>
                    <a:pt x="1864" y="317"/>
                    <a:pt x="1855" y="319"/>
                    <a:pt x="1846" y="325"/>
                  </a:cubicBezTo>
                  <a:cubicBezTo>
                    <a:pt x="1698" y="423"/>
                    <a:pt x="1565" y="461"/>
                    <a:pt x="1440" y="461"/>
                  </a:cubicBezTo>
                  <a:cubicBezTo>
                    <a:pt x="1110" y="461"/>
                    <a:pt x="841" y="196"/>
                    <a:pt x="548" y="75"/>
                  </a:cubicBezTo>
                  <a:cubicBezTo>
                    <a:pt x="440" y="39"/>
                    <a:pt x="338" y="1"/>
                    <a:pt x="25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4" name="Google Shape;4074;p36"/>
            <p:cNvSpPr/>
            <p:nvPr/>
          </p:nvSpPr>
          <p:spPr>
            <a:xfrm>
              <a:off x="8191426" y="135535"/>
              <a:ext cx="55262" cy="57092"/>
            </a:xfrm>
            <a:custGeom>
              <a:avLst/>
              <a:gdLst/>
              <a:ahLst/>
              <a:cxnLst/>
              <a:rect l="l" t="t" r="r" b="b"/>
              <a:pathLst>
                <a:path w="1751" h="1809" extrusionOk="0">
                  <a:moveTo>
                    <a:pt x="472" y="1"/>
                  </a:moveTo>
                  <a:cubicBezTo>
                    <a:pt x="429" y="1"/>
                    <a:pt x="379" y="12"/>
                    <a:pt x="322" y="34"/>
                  </a:cubicBezTo>
                  <a:cubicBezTo>
                    <a:pt x="305" y="31"/>
                    <a:pt x="290" y="30"/>
                    <a:pt x="275" y="30"/>
                  </a:cubicBezTo>
                  <a:cubicBezTo>
                    <a:pt x="99" y="30"/>
                    <a:pt x="45" y="216"/>
                    <a:pt x="1" y="391"/>
                  </a:cubicBezTo>
                  <a:cubicBezTo>
                    <a:pt x="108" y="677"/>
                    <a:pt x="346" y="796"/>
                    <a:pt x="560" y="915"/>
                  </a:cubicBezTo>
                  <a:cubicBezTo>
                    <a:pt x="917" y="1201"/>
                    <a:pt x="1132" y="1713"/>
                    <a:pt x="1608" y="1808"/>
                  </a:cubicBezTo>
                  <a:cubicBezTo>
                    <a:pt x="1679" y="1701"/>
                    <a:pt x="1715" y="1582"/>
                    <a:pt x="1715" y="1451"/>
                  </a:cubicBezTo>
                  <a:cubicBezTo>
                    <a:pt x="1691" y="1344"/>
                    <a:pt x="1656" y="1237"/>
                    <a:pt x="1679" y="1141"/>
                  </a:cubicBezTo>
                  <a:cubicBezTo>
                    <a:pt x="1715" y="1034"/>
                    <a:pt x="1751" y="927"/>
                    <a:pt x="1739" y="820"/>
                  </a:cubicBezTo>
                  <a:cubicBezTo>
                    <a:pt x="1727" y="760"/>
                    <a:pt x="1679" y="737"/>
                    <a:pt x="1632" y="737"/>
                  </a:cubicBezTo>
                  <a:cubicBezTo>
                    <a:pt x="1608" y="749"/>
                    <a:pt x="1560" y="760"/>
                    <a:pt x="1537" y="760"/>
                  </a:cubicBezTo>
                  <a:cubicBezTo>
                    <a:pt x="1490" y="768"/>
                    <a:pt x="1446" y="771"/>
                    <a:pt x="1403" y="771"/>
                  </a:cubicBezTo>
                  <a:cubicBezTo>
                    <a:pt x="1094" y="771"/>
                    <a:pt x="875" y="585"/>
                    <a:pt x="739" y="260"/>
                  </a:cubicBezTo>
                  <a:cubicBezTo>
                    <a:pt x="669" y="86"/>
                    <a:pt x="593" y="1"/>
                    <a:pt x="47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5" name="Google Shape;4075;p36"/>
            <p:cNvSpPr/>
            <p:nvPr/>
          </p:nvSpPr>
          <p:spPr>
            <a:xfrm>
              <a:off x="7987018" y="-13424"/>
              <a:ext cx="53021" cy="40334"/>
            </a:xfrm>
            <a:custGeom>
              <a:avLst/>
              <a:gdLst/>
              <a:ahLst/>
              <a:cxnLst/>
              <a:rect l="l" t="t" r="r" b="b"/>
              <a:pathLst>
                <a:path w="1680" h="1278" extrusionOk="0">
                  <a:moveTo>
                    <a:pt x="407" y="1"/>
                  </a:moveTo>
                  <a:cubicBezTo>
                    <a:pt x="396" y="1"/>
                    <a:pt x="383" y="2"/>
                    <a:pt x="370" y="4"/>
                  </a:cubicBezTo>
                  <a:cubicBezTo>
                    <a:pt x="179" y="27"/>
                    <a:pt x="1" y="87"/>
                    <a:pt x="1" y="361"/>
                  </a:cubicBezTo>
                  <a:cubicBezTo>
                    <a:pt x="72" y="575"/>
                    <a:pt x="263" y="623"/>
                    <a:pt x="382" y="766"/>
                  </a:cubicBezTo>
                  <a:cubicBezTo>
                    <a:pt x="505" y="813"/>
                    <a:pt x="620" y="905"/>
                    <a:pt x="752" y="905"/>
                  </a:cubicBezTo>
                  <a:cubicBezTo>
                    <a:pt x="786" y="905"/>
                    <a:pt x="821" y="899"/>
                    <a:pt x="858" y="885"/>
                  </a:cubicBezTo>
                  <a:cubicBezTo>
                    <a:pt x="861" y="884"/>
                    <a:pt x="865" y="884"/>
                    <a:pt x="868" y="884"/>
                  </a:cubicBezTo>
                  <a:cubicBezTo>
                    <a:pt x="1047" y="884"/>
                    <a:pt x="1021" y="1187"/>
                    <a:pt x="1190" y="1187"/>
                  </a:cubicBezTo>
                  <a:cubicBezTo>
                    <a:pt x="1201" y="1187"/>
                    <a:pt x="1214" y="1185"/>
                    <a:pt x="1227" y="1182"/>
                  </a:cubicBezTo>
                  <a:cubicBezTo>
                    <a:pt x="1322" y="1206"/>
                    <a:pt x="1418" y="1242"/>
                    <a:pt x="1501" y="1278"/>
                  </a:cubicBezTo>
                  <a:cubicBezTo>
                    <a:pt x="1644" y="1111"/>
                    <a:pt x="1608" y="885"/>
                    <a:pt x="1679" y="706"/>
                  </a:cubicBezTo>
                  <a:cubicBezTo>
                    <a:pt x="1563" y="696"/>
                    <a:pt x="1502" y="475"/>
                    <a:pt x="1388" y="475"/>
                  </a:cubicBezTo>
                  <a:cubicBezTo>
                    <a:pt x="1361" y="475"/>
                    <a:pt x="1332" y="486"/>
                    <a:pt x="1298" y="516"/>
                  </a:cubicBezTo>
                  <a:cubicBezTo>
                    <a:pt x="1200" y="593"/>
                    <a:pt x="1117" y="625"/>
                    <a:pt x="1045" y="625"/>
                  </a:cubicBezTo>
                  <a:cubicBezTo>
                    <a:pt x="875" y="625"/>
                    <a:pt x="768" y="445"/>
                    <a:pt x="667" y="277"/>
                  </a:cubicBezTo>
                  <a:cubicBezTo>
                    <a:pt x="601" y="134"/>
                    <a:pt x="556" y="1"/>
                    <a:pt x="40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6" name="Google Shape;4076;p36"/>
            <p:cNvSpPr/>
            <p:nvPr/>
          </p:nvSpPr>
          <p:spPr>
            <a:xfrm>
              <a:off x="8333853" y="275562"/>
              <a:ext cx="49234" cy="47151"/>
            </a:xfrm>
            <a:custGeom>
              <a:avLst/>
              <a:gdLst/>
              <a:ahLst/>
              <a:cxnLst/>
              <a:rect l="l" t="t" r="r" b="b"/>
              <a:pathLst>
                <a:path w="1560" h="1494" extrusionOk="0">
                  <a:moveTo>
                    <a:pt x="498" y="0"/>
                  </a:moveTo>
                  <a:cubicBezTo>
                    <a:pt x="368" y="0"/>
                    <a:pt x="205" y="59"/>
                    <a:pt x="0" y="169"/>
                  </a:cubicBezTo>
                  <a:cubicBezTo>
                    <a:pt x="0" y="443"/>
                    <a:pt x="191" y="586"/>
                    <a:pt x="310" y="788"/>
                  </a:cubicBezTo>
                  <a:cubicBezTo>
                    <a:pt x="334" y="824"/>
                    <a:pt x="381" y="860"/>
                    <a:pt x="429" y="895"/>
                  </a:cubicBezTo>
                  <a:cubicBezTo>
                    <a:pt x="595" y="967"/>
                    <a:pt x="619" y="1205"/>
                    <a:pt x="774" y="1276"/>
                  </a:cubicBezTo>
                  <a:cubicBezTo>
                    <a:pt x="786" y="1324"/>
                    <a:pt x="810" y="1360"/>
                    <a:pt x="834" y="1384"/>
                  </a:cubicBezTo>
                  <a:cubicBezTo>
                    <a:pt x="840" y="1465"/>
                    <a:pt x="859" y="1494"/>
                    <a:pt x="887" y="1494"/>
                  </a:cubicBezTo>
                  <a:cubicBezTo>
                    <a:pt x="912" y="1494"/>
                    <a:pt x="943" y="1471"/>
                    <a:pt x="976" y="1443"/>
                  </a:cubicBezTo>
                  <a:cubicBezTo>
                    <a:pt x="1096" y="1407"/>
                    <a:pt x="1203" y="1372"/>
                    <a:pt x="1322" y="1324"/>
                  </a:cubicBezTo>
                  <a:cubicBezTo>
                    <a:pt x="1453" y="1229"/>
                    <a:pt x="1560" y="1074"/>
                    <a:pt x="1441" y="895"/>
                  </a:cubicBezTo>
                  <a:cubicBezTo>
                    <a:pt x="1404" y="847"/>
                    <a:pt x="1372" y="828"/>
                    <a:pt x="1343" y="828"/>
                  </a:cubicBezTo>
                  <a:cubicBezTo>
                    <a:pt x="1280" y="828"/>
                    <a:pt x="1229" y="921"/>
                    <a:pt x="1155" y="1003"/>
                  </a:cubicBezTo>
                  <a:cubicBezTo>
                    <a:pt x="1118" y="1047"/>
                    <a:pt x="1087" y="1070"/>
                    <a:pt x="1061" y="1070"/>
                  </a:cubicBezTo>
                  <a:cubicBezTo>
                    <a:pt x="1004" y="1070"/>
                    <a:pt x="973" y="952"/>
                    <a:pt x="965" y="681"/>
                  </a:cubicBezTo>
                  <a:cubicBezTo>
                    <a:pt x="879" y="213"/>
                    <a:pt x="747" y="0"/>
                    <a:pt x="49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7" name="Google Shape;4077;p36"/>
            <p:cNvSpPr/>
            <p:nvPr/>
          </p:nvSpPr>
          <p:spPr>
            <a:xfrm>
              <a:off x="8597245" y="687282"/>
              <a:ext cx="28972" cy="52421"/>
            </a:xfrm>
            <a:custGeom>
              <a:avLst/>
              <a:gdLst/>
              <a:ahLst/>
              <a:cxnLst/>
              <a:rect l="l" t="t" r="r" b="b"/>
              <a:pathLst>
                <a:path w="918" h="1661" extrusionOk="0">
                  <a:moveTo>
                    <a:pt x="197" y="0"/>
                  </a:moveTo>
                  <a:cubicBezTo>
                    <a:pt x="128" y="0"/>
                    <a:pt x="57" y="21"/>
                    <a:pt x="12" y="101"/>
                  </a:cubicBezTo>
                  <a:cubicBezTo>
                    <a:pt x="0" y="351"/>
                    <a:pt x="84" y="541"/>
                    <a:pt x="203" y="720"/>
                  </a:cubicBezTo>
                  <a:cubicBezTo>
                    <a:pt x="274" y="958"/>
                    <a:pt x="381" y="1184"/>
                    <a:pt x="560" y="1351"/>
                  </a:cubicBezTo>
                  <a:cubicBezTo>
                    <a:pt x="596" y="1375"/>
                    <a:pt x="608" y="1423"/>
                    <a:pt x="643" y="1458"/>
                  </a:cubicBezTo>
                  <a:cubicBezTo>
                    <a:pt x="620" y="1553"/>
                    <a:pt x="667" y="1637"/>
                    <a:pt x="751" y="1661"/>
                  </a:cubicBezTo>
                  <a:cubicBezTo>
                    <a:pt x="905" y="1530"/>
                    <a:pt x="917" y="1375"/>
                    <a:pt x="893" y="1172"/>
                  </a:cubicBezTo>
                  <a:cubicBezTo>
                    <a:pt x="846" y="887"/>
                    <a:pt x="882" y="577"/>
                    <a:pt x="774" y="291"/>
                  </a:cubicBezTo>
                  <a:cubicBezTo>
                    <a:pt x="715" y="232"/>
                    <a:pt x="655" y="184"/>
                    <a:pt x="596" y="160"/>
                  </a:cubicBezTo>
                  <a:cubicBezTo>
                    <a:pt x="489" y="113"/>
                    <a:pt x="381" y="53"/>
                    <a:pt x="262" y="6"/>
                  </a:cubicBezTo>
                  <a:cubicBezTo>
                    <a:pt x="242" y="3"/>
                    <a:pt x="219" y="0"/>
                    <a:pt x="19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8" name="Google Shape;4078;p36"/>
            <p:cNvSpPr/>
            <p:nvPr/>
          </p:nvSpPr>
          <p:spPr>
            <a:xfrm>
              <a:off x="8581086" y="656260"/>
              <a:ext cx="36862" cy="34811"/>
            </a:xfrm>
            <a:custGeom>
              <a:avLst/>
              <a:gdLst/>
              <a:ahLst/>
              <a:cxnLst/>
              <a:rect l="l" t="t" r="r" b="b"/>
              <a:pathLst>
                <a:path w="1168" h="1103" extrusionOk="0">
                  <a:moveTo>
                    <a:pt x="405" y="0"/>
                  </a:moveTo>
                  <a:cubicBezTo>
                    <a:pt x="227" y="96"/>
                    <a:pt x="0" y="155"/>
                    <a:pt x="120" y="489"/>
                  </a:cubicBezTo>
                  <a:cubicBezTo>
                    <a:pt x="167" y="620"/>
                    <a:pt x="262" y="727"/>
                    <a:pt x="274" y="870"/>
                  </a:cubicBezTo>
                  <a:cubicBezTo>
                    <a:pt x="274" y="1047"/>
                    <a:pt x="348" y="1102"/>
                    <a:pt x="455" y="1102"/>
                  </a:cubicBezTo>
                  <a:cubicBezTo>
                    <a:pt x="477" y="1102"/>
                    <a:pt x="500" y="1100"/>
                    <a:pt x="524" y="1096"/>
                  </a:cubicBezTo>
                  <a:cubicBezTo>
                    <a:pt x="596" y="1084"/>
                    <a:pt x="691" y="1084"/>
                    <a:pt x="762" y="1072"/>
                  </a:cubicBezTo>
                  <a:cubicBezTo>
                    <a:pt x="777" y="1074"/>
                    <a:pt x="792" y="1074"/>
                    <a:pt x="807" y="1074"/>
                  </a:cubicBezTo>
                  <a:cubicBezTo>
                    <a:pt x="908" y="1074"/>
                    <a:pt x="999" y="1038"/>
                    <a:pt x="1072" y="965"/>
                  </a:cubicBezTo>
                  <a:cubicBezTo>
                    <a:pt x="1132" y="893"/>
                    <a:pt x="1167" y="798"/>
                    <a:pt x="1155" y="691"/>
                  </a:cubicBezTo>
                  <a:cubicBezTo>
                    <a:pt x="1132" y="608"/>
                    <a:pt x="1096" y="524"/>
                    <a:pt x="1036" y="465"/>
                  </a:cubicBezTo>
                  <a:cubicBezTo>
                    <a:pt x="1030" y="432"/>
                    <a:pt x="999" y="424"/>
                    <a:pt x="962" y="424"/>
                  </a:cubicBezTo>
                  <a:cubicBezTo>
                    <a:pt x="933" y="424"/>
                    <a:pt x="900" y="429"/>
                    <a:pt x="871" y="429"/>
                  </a:cubicBezTo>
                  <a:cubicBezTo>
                    <a:pt x="807" y="429"/>
                    <a:pt x="768" y="405"/>
                    <a:pt x="858" y="250"/>
                  </a:cubicBezTo>
                  <a:cubicBezTo>
                    <a:pt x="810" y="96"/>
                    <a:pt x="655" y="84"/>
                    <a:pt x="572" y="12"/>
                  </a:cubicBezTo>
                  <a:cubicBezTo>
                    <a:pt x="512" y="0"/>
                    <a:pt x="465" y="0"/>
                    <a:pt x="40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9" name="Google Shape;4079;p36"/>
            <p:cNvSpPr/>
            <p:nvPr/>
          </p:nvSpPr>
          <p:spPr>
            <a:xfrm>
              <a:off x="8036251" y="19808"/>
              <a:ext cx="38724" cy="34148"/>
            </a:xfrm>
            <a:custGeom>
              <a:avLst/>
              <a:gdLst/>
              <a:ahLst/>
              <a:cxnLst/>
              <a:rect l="l" t="t" r="r" b="b"/>
              <a:pathLst>
                <a:path w="1227" h="1082" extrusionOk="0">
                  <a:moveTo>
                    <a:pt x="744" y="0"/>
                  </a:moveTo>
                  <a:cubicBezTo>
                    <a:pt x="632" y="0"/>
                    <a:pt x="513" y="30"/>
                    <a:pt x="393" y="70"/>
                  </a:cubicBezTo>
                  <a:cubicBezTo>
                    <a:pt x="0" y="225"/>
                    <a:pt x="215" y="379"/>
                    <a:pt x="370" y="546"/>
                  </a:cubicBezTo>
                  <a:cubicBezTo>
                    <a:pt x="417" y="594"/>
                    <a:pt x="465" y="653"/>
                    <a:pt x="512" y="713"/>
                  </a:cubicBezTo>
                  <a:cubicBezTo>
                    <a:pt x="560" y="760"/>
                    <a:pt x="584" y="784"/>
                    <a:pt x="631" y="820"/>
                  </a:cubicBezTo>
                  <a:cubicBezTo>
                    <a:pt x="798" y="856"/>
                    <a:pt x="941" y="939"/>
                    <a:pt x="1060" y="1082"/>
                  </a:cubicBezTo>
                  <a:lnTo>
                    <a:pt x="1096" y="1034"/>
                  </a:lnTo>
                  <a:cubicBezTo>
                    <a:pt x="1179" y="820"/>
                    <a:pt x="1227" y="594"/>
                    <a:pt x="1215" y="355"/>
                  </a:cubicBezTo>
                  <a:cubicBezTo>
                    <a:pt x="1103" y="86"/>
                    <a:pt x="934" y="0"/>
                    <a:pt x="74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0" name="Google Shape;4080;p36"/>
            <p:cNvSpPr/>
            <p:nvPr/>
          </p:nvSpPr>
          <p:spPr>
            <a:xfrm>
              <a:off x="8240280" y="162139"/>
              <a:ext cx="33106" cy="48539"/>
            </a:xfrm>
            <a:custGeom>
              <a:avLst/>
              <a:gdLst/>
              <a:ahLst/>
              <a:cxnLst/>
              <a:rect l="l" t="t" r="r" b="b"/>
              <a:pathLst>
                <a:path w="1049" h="1538" extrusionOk="0">
                  <a:moveTo>
                    <a:pt x="143" y="1"/>
                  </a:moveTo>
                  <a:cubicBezTo>
                    <a:pt x="108" y="72"/>
                    <a:pt x="72" y="156"/>
                    <a:pt x="24" y="239"/>
                  </a:cubicBezTo>
                  <a:cubicBezTo>
                    <a:pt x="24" y="370"/>
                    <a:pt x="179" y="453"/>
                    <a:pt x="143" y="620"/>
                  </a:cubicBezTo>
                  <a:cubicBezTo>
                    <a:pt x="12" y="715"/>
                    <a:pt x="1" y="810"/>
                    <a:pt x="72" y="965"/>
                  </a:cubicBezTo>
                  <a:cubicBezTo>
                    <a:pt x="120" y="1037"/>
                    <a:pt x="143" y="1096"/>
                    <a:pt x="191" y="1156"/>
                  </a:cubicBezTo>
                  <a:cubicBezTo>
                    <a:pt x="361" y="1262"/>
                    <a:pt x="455" y="1538"/>
                    <a:pt x="684" y="1538"/>
                  </a:cubicBezTo>
                  <a:cubicBezTo>
                    <a:pt x="712" y="1538"/>
                    <a:pt x="742" y="1534"/>
                    <a:pt x="774" y="1525"/>
                  </a:cubicBezTo>
                  <a:cubicBezTo>
                    <a:pt x="751" y="1310"/>
                    <a:pt x="917" y="1334"/>
                    <a:pt x="1036" y="1287"/>
                  </a:cubicBezTo>
                  <a:cubicBezTo>
                    <a:pt x="1048" y="1203"/>
                    <a:pt x="1024" y="1144"/>
                    <a:pt x="977" y="1084"/>
                  </a:cubicBezTo>
                  <a:cubicBezTo>
                    <a:pt x="893" y="1025"/>
                    <a:pt x="893" y="918"/>
                    <a:pt x="893" y="810"/>
                  </a:cubicBezTo>
                  <a:cubicBezTo>
                    <a:pt x="858" y="787"/>
                    <a:pt x="846" y="751"/>
                    <a:pt x="834" y="727"/>
                  </a:cubicBezTo>
                  <a:cubicBezTo>
                    <a:pt x="774" y="668"/>
                    <a:pt x="608" y="739"/>
                    <a:pt x="643" y="596"/>
                  </a:cubicBezTo>
                  <a:cubicBezTo>
                    <a:pt x="739" y="84"/>
                    <a:pt x="429" y="72"/>
                    <a:pt x="14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1" name="Google Shape;4081;p36"/>
            <p:cNvSpPr/>
            <p:nvPr/>
          </p:nvSpPr>
          <p:spPr>
            <a:xfrm>
              <a:off x="8685168" y="769178"/>
              <a:ext cx="37620" cy="40491"/>
            </a:xfrm>
            <a:custGeom>
              <a:avLst/>
              <a:gdLst/>
              <a:ahLst/>
              <a:cxnLst/>
              <a:rect l="l" t="t" r="r" b="b"/>
              <a:pathLst>
                <a:path w="1192" h="1283" extrusionOk="0">
                  <a:moveTo>
                    <a:pt x="512" y="0"/>
                  </a:moveTo>
                  <a:cubicBezTo>
                    <a:pt x="439" y="0"/>
                    <a:pt x="361" y="54"/>
                    <a:pt x="274" y="209"/>
                  </a:cubicBezTo>
                  <a:cubicBezTo>
                    <a:pt x="370" y="244"/>
                    <a:pt x="453" y="268"/>
                    <a:pt x="548" y="292"/>
                  </a:cubicBezTo>
                  <a:cubicBezTo>
                    <a:pt x="751" y="316"/>
                    <a:pt x="858" y="471"/>
                    <a:pt x="786" y="673"/>
                  </a:cubicBezTo>
                  <a:cubicBezTo>
                    <a:pt x="751" y="775"/>
                    <a:pt x="716" y="810"/>
                    <a:pt x="681" y="810"/>
                  </a:cubicBezTo>
                  <a:cubicBezTo>
                    <a:pt x="610" y="810"/>
                    <a:pt x="541" y="665"/>
                    <a:pt x="477" y="649"/>
                  </a:cubicBezTo>
                  <a:cubicBezTo>
                    <a:pt x="362" y="625"/>
                    <a:pt x="253" y="578"/>
                    <a:pt x="146" y="578"/>
                  </a:cubicBezTo>
                  <a:cubicBezTo>
                    <a:pt x="97" y="578"/>
                    <a:pt x="49" y="587"/>
                    <a:pt x="1" y="613"/>
                  </a:cubicBezTo>
                  <a:cubicBezTo>
                    <a:pt x="24" y="780"/>
                    <a:pt x="120" y="911"/>
                    <a:pt x="262" y="983"/>
                  </a:cubicBezTo>
                  <a:lnTo>
                    <a:pt x="251" y="983"/>
                  </a:lnTo>
                  <a:cubicBezTo>
                    <a:pt x="405" y="1070"/>
                    <a:pt x="513" y="1283"/>
                    <a:pt x="682" y="1283"/>
                  </a:cubicBezTo>
                  <a:cubicBezTo>
                    <a:pt x="721" y="1283"/>
                    <a:pt x="763" y="1271"/>
                    <a:pt x="810" y="1244"/>
                  </a:cubicBezTo>
                  <a:cubicBezTo>
                    <a:pt x="1084" y="1078"/>
                    <a:pt x="1191" y="792"/>
                    <a:pt x="1108" y="447"/>
                  </a:cubicBezTo>
                  <a:cubicBezTo>
                    <a:pt x="1084" y="387"/>
                    <a:pt x="1036" y="328"/>
                    <a:pt x="1013" y="268"/>
                  </a:cubicBezTo>
                  <a:cubicBezTo>
                    <a:pt x="1007" y="269"/>
                    <a:pt x="1002" y="269"/>
                    <a:pt x="997" y="269"/>
                  </a:cubicBezTo>
                  <a:cubicBezTo>
                    <a:pt x="821" y="269"/>
                    <a:pt x="677" y="0"/>
                    <a:pt x="51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2" name="Google Shape;4082;p36"/>
            <p:cNvSpPr/>
            <p:nvPr/>
          </p:nvSpPr>
          <p:spPr>
            <a:xfrm>
              <a:off x="7944950" y="-26868"/>
              <a:ext cx="42480" cy="26163"/>
            </a:xfrm>
            <a:custGeom>
              <a:avLst/>
              <a:gdLst/>
              <a:ahLst/>
              <a:cxnLst/>
              <a:rect l="l" t="t" r="r" b="b"/>
              <a:pathLst>
                <a:path w="1346" h="829" extrusionOk="0">
                  <a:moveTo>
                    <a:pt x="274" y="1"/>
                  </a:moveTo>
                  <a:cubicBezTo>
                    <a:pt x="179" y="60"/>
                    <a:pt x="84" y="132"/>
                    <a:pt x="0" y="191"/>
                  </a:cubicBezTo>
                  <a:cubicBezTo>
                    <a:pt x="0" y="299"/>
                    <a:pt x="52" y="307"/>
                    <a:pt x="108" y="307"/>
                  </a:cubicBezTo>
                  <a:cubicBezTo>
                    <a:pt x="119" y="307"/>
                    <a:pt x="130" y="307"/>
                    <a:pt x="141" y="307"/>
                  </a:cubicBezTo>
                  <a:cubicBezTo>
                    <a:pt x="168" y="307"/>
                    <a:pt x="194" y="309"/>
                    <a:pt x="215" y="322"/>
                  </a:cubicBezTo>
                  <a:cubicBezTo>
                    <a:pt x="476" y="656"/>
                    <a:pt x="857" y="596"/>
                    <a:pt x="1155" y="799"/>
                  </a:cubicBezTo>
                  <a:cubicBezTo>
                    <a:pt x="1176" y="820"/>
                    <a:pt x="1197" y="829"/>
                    <a:pt x="1217" y="829"/>
                  </a:cubicBezTo>
                  <a:cubicBezTo>
                    <a:pt x="1242" y="829"/>
                    <a:pt x="1266" y="813"/>
                    <a:pt x="1286" y="787"/>
                  </a:cubicBezTo>
                  <a:cubicBezTo>
                    <a:pt x="1346" y="537"/>
                    <a:pt x="1262" y="394"/>
                    <a:pt x="1024" y="370"/>
                  </a:cubicBezTo>
                  <a:cubicBezTo>
                    <a:pt x="774" y="251"/>
                    <a:pt x="536" y="120"/>
                    <a:pt x="27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3" name="Google Shape;4083;p36"/>
            <p:cNvSpPr/>
            <p:nvPr/>
          </p:nvSpPr>
          <p:spPr>
            <a:xfrm>
              <a:off x="8141468" y="91131"/>
              <a:ext cx="33043" cy="28436"/>
            </a:xfrm>
            <a:custGeom>
              <a:avLst/>
              <a:gdLst/>
              <a:ahLst/>
              <a:cxnLst/>
              <a:rect l="l" t="t" r="r" b="b"/>
              <a:pathLst>
                <a:path w="1047" h="901" extrusionOk="0">
                  <a:moveTo>
                    <a:pt x="405" y="0"/>
                  </a:moveTo>
                  <a:cubicBezTo>
                    <a:pt x="262" y="12"/>
                    <a:pt x="179" y="131"/>
                    <a:pt x="107" y="262"/>
                  </a:cubicBezTo>
                  <a:cubicBezTo>
                    <a:pt x="48" y="370"/>
                    <a:pt x="0" y="477"/>
                    <a:pt x="36" y="596"/>
                  </a:cubicBezTo>
                  <a:cubicBezTo>
                    <a:pt x="60" y="679"/>
                    <a:pt x="95" y="762"/>
                    <a:pt x="179" y="774"/>
                  </a:cubicBezTo>
                  <a:cubicBezTo>
                    <a:pt x="262" y="798"/>
                    <a:pt x="334" y="846"/>
                    <a:pt x="405" y="893"/>
                  </a:cubicBezTo>
                  <a:cubicBezTo>
                    <a:pt x="420" y="898"/>
                    <a:pt x="434" y="900"/>
                    <a:pt x="448" y="900"/>
                  </a:cubicBezTo>
                  <a:cubicBezTo>
                    <a:pt x="590" y="900"/>
                    <a:pt x="629" y="651"/>
                    <a:pt x="775" y="651"/>
                  </a:cubicBezTo>
                  <a:cubicBezTo>
                    <a:pt x="786" y="651"/>
                    <a:pt x="797" y="652"/>
                    <a:pt x="810" y="655"/>
                  </a:cubicBezTo>
                  <a:cubicBezTo>
                    <a:pt x="976" y="620"/>
                    <a:pt x="988" y="477"/>
                    <a:pt x="1000" y="322"/>
                  </a:cubicBezTo>
                  <a:cubicBezTo>
                    <a:pt x="1046" y="139"/>
                    <a:pt x="979" y="118"/>
                    <a:pt x="886" y="118"/>
                  </a:cubicBezTo>
                  <a:cubicBezTo>
                    <a:pt x="858" y="118"/>
                    <a:pt x="828" y="120"/>
                    <a:pt x="798" y="120"/>
                  </a:cubicBezTo>
                  <a:cubicBezTo>
                    <a:pt x="746" y="120"/>
                    <a:pt x="694" y="126"/>
                    <a:pt x="644" y="126"/>
                  </a:cubicBezTo>
                  <a:cubicBezTo>
                    <a:pt x="556" y="126"/>
                    <a:pt x="473" y="107"/>
                    <a:pt x="40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4" name="Google Shape;4084;p36"/>
            <p:cNvSpPr/>
            <p:nvPr/>
          </p:nvSpPr>
          <p:spPr>
            <a:xfrm>
              <a:off x="8561551" y="625711"/>
              <a:ext cx="32349" cy="44847"/>
            </a:xfrm>
            <a:custGeom>
              <a:avLst/>
              <a:gdLst/>
              <a:ahLst/>
              <a:cxnLst/>
              <a:rect l="l" t="t" r="r" b="b"/>
              <a:pathLst>
                <a:path w="1025" h="1421" extrusionOk="0">
                  <a:moveTo>
                    <a:pt x="234" y="1"/>
                  </a:moveTo>
                  <a:cubicBezTo>
                    <a:pt x="169" y="1"/>
                    <a:pt x="112" y="28"/>
                    <a:pt x="60" y="87"/>
                  </a:cubicBezTo>
                  <a:cubicBezTo>
                    <a:pt x="0" y="159"/>
                    <a:pt x="12" y="254"/>
                    <a:pt x="24" y="337"/>
                  </a:cubicBezTo>
                  <a:cubicBezTo>
                    <a:pt x="119" y="409"/>
                    <a:pt x="203" y="504"/>
                    <a:pt x="298" y="576"/>
                  </a:cubicBezTo>
                  <a:cubicBezTo>
                    <a:pt x="358" y="933"/>
                    <a:pt x="441" y="1266"/>
                    <a:pt x="774" y="1421"/>
                  </a:cubicBezTo>
                  <a:cubicBezTo>
                    <a:pt x="739" y="1195"/>
                    <a:pt x="977" y="1159"/>
                    <a:pt x="1024" y="968"/>
                  </a:cubicBezTo>
                  <a:cubicBezTo>
                    <a:pt x="846" y="933"/>
                    <a:pt x="953" y="695"/>
                    <a:pt x="846" y="635"/>
                  </a:cubicBezTo>
                  <a:cubicBezTo>
                    <a:pt x="548" y="564"/>
                    <a:pt x="655" y="99"/>
                    <a:pt x="358" y="28"/>
                  </a:cubicBezTo>
                  <a:cubicBezTo>
                    <a:pt x="313" y="10"/>
                    <a:pt x="272" y="1"/>
                    <a:pt x="23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5" name="Google Shape;4085;p36"/>
            <p:cNvSpPr/>
            <p:nvPr/>
          </p:nvSpPr>
          <p:spPr>
            <a:xfrm>
              <a:off x="8282380" y="15989"/>
              <a:ext cx="41344" cy="38409"/>
            </a:xfrm>
            <a:custGeom>
              <a:avLst/>
              <a:gdLst/>
              <a:ahLst/>
              <a:cxnLst/>
              <a:rect l="l" t="t" r="r" b="b"/>
              <a:pathLst>
                <a:path w="1310" h="1217" extrusionOk="0">
                  <a:moveTo>
                    <a:pt x="0" y="0"/>
                  </a:moveTo>
                  <a:cubicBezTo>
                    <a:pt x="179" y="250"/>
                    <a:pt x="226" y="667"/>
                    <a:pt x="619" y="703"/>
                  </a:cubicBezTo>
                  <a:cubicBezTo>
                    <a:pt x="714" y="703"/>
                    <a:pt x="822" y="881"/>
                    <a:pt x="774" y="977"/>
                  </a:cubicBezTo>
                  <a:cubicBezTo>
                    <a:pt x="693" y="1163"/>
                    <a:pt x="693" y="1216"/>
                    <a:pt x="738" y="1216"/>
                  </a:cubicBezTo>
                  <a:cubicBezTo>
                    <a:pt x="778" y="1216"/>
                    <a:pt x="855" y="1172"/>
                    <a:pt x="941" y="1143"/>
                  </a:cubicBezTo>
                  <a:cubicBezTo>
                    <a:pt x="983" y="1124"/>
                    <a:pt x="1030" y="1118"/>
                    <a:pt x="1079" y="1118"/>
                  </a:cubicBezTo>
                  <a:cubicBezTo>
                    <a:pt x="1153" y="1118"/>
                    <a:pt x="1231" y="1131"/>
                    <a:pt x="1310" y="1131"/>
                  </a:cubicBezTo>
                  <a:cubicBezTo>
                    <a:pt x="881" y="738"/>
                    <a:pt x="452" y="357"/>
                    <a:pt x="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6" name="Google Shape;4086;p36"/>
            <p:cNvSpPr/>
            <p:nvPr/>
          </p:nvSpPr>
          <p:spPr>
            <a:xfrm>
              <a:off x="8121555" y="77687"/>
              <a:ext cx="33075" cy="22944"/>
            </a:xfrm>
            <a:custGeom>
              <a:avLst/>
              <a:gdLst/>
              <a:ahLst/>
              <a:cxnLst/>
              <a:rect l="l" t="t" r="r" b="b"/>
              <a:pathLst>
                <a:path w="1048" h="727" extrusionOk="0">
                  <a:moveTo>
                    <a:pt x="415" y="0"/>
                  </a:moveTo>
                  <a:cubicBezTo>
                    <a:pt x="259" y="0"/>
                    <a:pt x="115" y="78"/>
                    <a:pt x="36" y="296"/>
                  </a:cubicBezTo>
                  <a:lnTo>
                    <a:pt x="0" y="426"/>
                  </a:lnTo>
                  <a:cubicBezTo>
                    <a:pt x="83" y="534"/>
                    <a:pt x="179" y="617"/>
                    <a:pt x="262" y="688"/>
                  </a:cubicBezTo>
                  <a:cubicBezTo>
                    <a:pt x="310" y="712"/>
                    <a:pt x="369" y="724"/>
                    <a:pt x="417" y="724"/>
                  </a:cubicBezTo>
                  <a:cubicBezTo>
                    <a:pt x="430" y="723"/>
                    <a:pt x="442" y="723"/>
                    <a:pt x="455" y="723"/>
                  </a:cubicBezTo>
                  <a:cubicBezTo>
                    <a:pt x="496" y="723"/>
                    <a:pt x="537" y="726"/>
                    <a:pt x="577" y="726"/>
                  </a:cubicBezTo>
                  <a:cubicBezTo>
                    <a:pt x="670" y="726"/>
                    <a:pt x="757" y="706"/>
                    <a:pt x="810" y="569"/>
                  </a:cubicBezTo>
                  <a:cubicBezTo>
                    <a:pt x="1048" y="153"/>
                    <a:pt x="798" y="57"/>
                    <a:pt x="512" y="10"/>
                  </a:cubicBezTo>
                  <a:cubicBezTo>
                    <a:pt x="480" y="4"/>
                    <a:pt x="447" y="0"/>
                    <a:pt x="41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7" name="Google Shape;4087;p36"/>
            <p:cNvSpPr/>
            <p:nvPr/>
          </p:nvSpPr>
          <p:spPr>
            <a:xfrm>
              <a:off x="8028739" y="8289"/>
              <a:ext cx="22029" cy="28404"/>
            </a:xfrm>
            <a:custGeom>
              <a:avLst/>
              <a:gdLst/>
              <a:ahLst/>
              <a:cxnLst/>
              <a:rect l="l" t="t" r="r" b="b"/>
              <a:pathLst>
                <a:path w="698" h="900" extrusionOk="0">
                  <a:moveTo>
                    <a:pt x="469" y="0"/>
                  </a:moveTo>
                  <a:cubicBezTo>
                    <a:pt x="439" y="0"/>
                    <a:pt x="403" y="6"/>
                    <a:pt x="357" y="18"/>
                  </a:cubicBezTo>
                  <a:cubicBezTo>
                    <a:pt x="0" y="78"/>
                    <a:pt x="143" y="351"/>
                    <a:pt x="179" y="590"/>
                  </a:cubicBezTo>
                  <a:cubicBezTo>
                    <a:pt x="298" y="744"/>
                    <a:pt x="441" y="863"/>
                    <a:pt x="619" y="899"/>
                  </a:cubicBezTo>
                  <a:cubicBezTo>
                    <a:pt x="524" y="732"/>
                    <a:pt x="441" y="566"/>
                    <a:pt x="631" y="423"/>
                  </a:cubicBezTo>
                  <a:cubicBezTo>
                    <a:pt x="515" y="328"/>
                    <a:pt x="698" y="0"/>
                    <a:pt x="46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8" name="Google Shape;4088;p36"/>
            <p:cNvSpPr/>
            <p:nvPr/>
          </p:nvSpPr>
          <p:spPr>
            <a:xfrm>
              <a:off x="8154218" y="104386"/>
              <a:ext cx="13192" cy="26321"/>
            </a:xfrm>
            <a:custGeom>
              <a:avLst/>
              <a:gdLst/>
              <a:ahLst/>
              <a:cxnLst/>
              <a:rect l="l" t="t" r="r" b="b"/>
              <a:pathLst>
                <a:path w="418" h="834" extrusionOk="0">
                  <a:moveTo>
                    <a:pt x="179" y="1"/>
                  </a:moveTo>
                  <a:cubicBezTo>
                    <a:pt x="165" y="1"/>
                    <a:pt x="149" y="3"/>
                    <a:pt x="132" y="9"/>
                  </a:cubicBezTo>
                  <a:cubicBezTo>
                    <a:pt x="13" y="57"/>
                    <a:pt x="120" y="188"/>
                    <a:pt x="108" y="283"/>
                  </a:cubicBezTo>
                  <a:cubicBezTo>
                    <a:pt x="96" y="342"/>
                    <a:pt x="37" y="414"/>
                    <a:pt x="1" y="473"/>
                  </a:cubicBezTo>
                  <a:cubicBezTo>
                    <a:pt x="61" y="581"/>
                    <a:pt x="120" y="700"/>
                    <a:pt x="168" y="831"/>
                  </a:cubicBezTo>
                  <a:cubicBezTo>
                    <a:pt x="180" y="833"/>
                    <a:pt x="191" y="834"/>
                    <a:pt x="203" y="834"/>
                  </a:cubicBezTo>
                  <a:cubicBezTo>
                    <a:pt x="262" y="834"/>
                    <a:pt x="318" y="809"/>
                    <a:pt x="358" y="759"/>
                  </a:cubicBezTo>
                  <a:cubicBezTo>
                    <a:pt x="394" y="712"/>
                    <a:pt x="406" y="664"/>
                    <a:pt x="406" y="604"/>
                  </a:cubicBezTo>
                  <a:cubicBezTo>
                    <a:pt x="418" y="497"/>
                    <a:pt x="406" y="390"/>
                    <a:pt x="394" y="295"/>
                  </a:cubicBezTo>
                  <a:cubicBezTo>
                    <a:pt x="370" y="259"/>
                    <a:pt x="370" y="247"/>
                    <a:pt x="358" y="223"/>
                  </a:cubicBezTo>
                  <a:cubicBezTo>
                    <a:pt x="306" y="140"/>
                    <a:pt x="281" y="1"/>
                    <a:pt x="17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9" name="Google Shape;4089;p36"/>
            <p:cNvSpPr/>
            <p:nvPr/>
          </p:nvSpPr>
          <p:spPr>
            <a:xfrm>
              <a:off x="8267326" y="2450"/>
              <a:ext cx="15812" cy="22218"/>
            </a:xfrm>
            <a:custGeom>
              <a:avLst/>
              <a:gdLst/>
              <a:ahLst/>
              <a:cxnLst/>
              <a:rect l="l" t="t" r="r" b="b"/>
              <a:pathLst>
                <a:path w="501" h="704" extrusionOk="0">
                  <a:moveTo>
                    <a:pt x="1" y="1"/>
                  </a:moveTo>
                  <a:lnTo>
                    <a:pt x="1" y="1"/>
                  </a:lnTo>
                  <a:cubicBezTo>
                    <a:pt x="60" y="215"/>
                    <a:pt x="108" y="453"/>
                    <a:pt x="167" y="703"/>
                  </a:cubicBezTo>
                  <a:cubicBezTo>
                    <a:pt x="256" y="605"/>
                    <a:pt x="247" y="370"/>
                    <a:pt x="388" y="370"/>
                  </a:cubicBezTo>
                  <a:cubicBezTo>
                    <a:pt x="418" y="370"/>
                    <a:pt x="455" y="380"/>
                    <a:pt x="501" y="405"/>
                  </a:cubicBezTo>
                  <a:cubicBezTo>
                    <a:pt x="358" y="215"/>
                    <a:pt x="203" y="72"/>
                    <a:pt x="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0" name="Google Shape;4090;p36"/>
            <p:cNvSpPr/>
            <p:nvPr/>
          </p:nvSpPr>
          <p:spPr>
            <a:xfrm>
              <a:off x="8598760" y="654966"/>
              <a:ext cx="65014" cy="69369"/>
            </a:xfrm>
            <a:custGeom>
              <a:avLst/>
              <a:gdLst/>
              <a:ahLst/>
              <a:cxnLst/>
              <a:rect l="l" t="t" r="r" b="b"/>
              <a:pathLst>
                <a:path w="2060" h="2198" extrusionOk="0">
                  <a:moveTo>
                    <a:pt x="742" y="1"/>
                  </a:moveTo>
                  <a:cubicBezTo>
                    <a:pt x="704" y="1"/>
                    <a:pt x="666" y="7"/>
                    <a:pt x="631" y="18"/>
                  </a:cubicBezTo>
                  <a:cubicBezTo>
                    <a:pt x="552" y="49"/>
                    <a:pt x="478" y="59"/>
                    <a:pt x="407" y="59"/>
                  </a:cubicBezTo>
                  <a:cubicBezTo>
                    <a:pt x="307" y="59"/>
                    <a:pt x="214" y="41"/>
                    <a:pt x="121" y="41"/>
                  </a:cubicBezTo>
                  <a:cubicBezTo>
                    <a:pt x="81" y="41"/>
                    <a:pt x="41" y="44"/>
                    <a:pt x="0" y="53"/>
                  </a:cubicBezTo>
                  <a:cubicBezTo>
                    <a:pt x="36" y="184"/>
                    <a:pt x="155" y="244"/>
                    <a:pt x="262" y="303"/>
                  </a:cubicBezTo>
                  <a:lnTo>
                    <a:pt x="393" y="530"/>
                  </a:lnTo>
                  <a:cubicBezTo>
                    <a:pt x="429" y="589"/>
                    <a:pt x="476" y="649"/>
                    <a:pt x="500" y="708"/>
                  </a:cubicBezTo>
                  <a:cubicBezTo>
                    <a:pt x="691" y="839"/>
                    <a:pt x="619" y="1018"/>
                    <a:pt x="548" y="1208"/>
                  </a:cubicBezTo>
                  <a:lnTo>
                    <a:pt x="548" y="1304"/>
                  </a:lnTo>
                  <a:cubicBezTo>
                    <a:pt x="595" y="1304"/>
                    <a:pt x="655" y="1315"/>
                    <a:pt x="691" y="1327"/>
                  </a:cubicBezTo>
                  <a:cubicBezTo>
                    <a:pt x="798" y="1363"/>
                    <a:pt x="905" y="1375"/>
                    <a:pt x="1012" y="1411"/>
                  </a:cubicBezTo>
                  <a:cubicBezTo>
                    <a:pt x="1025" y="1408"/>
                    <a:pt x="1036" y="1407"/>
                    <a:pt x="1046" y="1407"/>
                  </a:cubicBezTo>
                  <a:cubicBezTo>
                    <a:pt x="1145" y="1407"/>
                    <a:pt x="1153" y="1505"/>
                    <a:pt x="1131" y="1613"/>
                  </a:cubicBezTo>
                  <a:lnTo>
                    <a:pt x="1131" y="2042"/>
                  </a:lnTo>
                  <a:cubicBezTo>
                    <a:pt x="1186" y="2130"/>
                    <a:pt x="1242" y="2198"/>
                    <a:pt x="1344" y="2198"/>
                  </a:cubicBezTo>
                  <a:cubicBezTo>
                    <a:pt x="1352" y="2198"/>
                    <a:pt x="1361" y="2197"/>
                    <a:pt x="1369" y="2196"/>
                  </a:cubicBezTo>
                  <a:cubicBezTo>
                    <a:pt x="2060" y="2018"/>
                    <a:pt x="1500" y="1077"/>
                    <a:pt x="2060" y="815"/>
                  </a:cubicBezTo>
                  <a:cubicBezTo>
                    <a:pt x="2010" y="800"/>
                    <a:pt x="1968" y="794"/>
                    <a:pt x="1933" y="794"/>
                  </a:cubicBezTo>
                  <a:cubicBezTo>
                    <a:pt x="1883" y="794"/>
                    <a:pt x="1844" y="807"/>
                    <a:pt x="1810" y="827"/>
                  </a:cubicBezTo>
                  <a:cubicBezTo>
                    <a:pt x="1689" y="898"/>
                    <a:pt x="1704" y="1165"/>
                    <a:pt x="1509" y="1165"/>
                  </a:cubicBezTo>
                  <a:cubicBezTo>
                    <a:pt x="1474" y="1165"/>
                    <a:pt x="1432" y="1157"/>
                    <a:pt x="1381" y="1137"/>
                  </a:cubicBezTo>
                  <a:cubicBezTo>
                    <a:pt x="1036" y="994"/>
                    <a:pt x="1215" y="720"/>
                    <a:pt x="1203" y="542"/>
                  </a:cubicBezTo>
                  <a:cubicBezTo>
                    <a:pt x="1193" y="169"/>
                    <a:pt x="953" y="1"/>
                    <a:pt x="74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1" name="Google Shape;4091;p36"/>
            <p:cNvSpPr/>
            <p:nvPr/>
          </p:nvSpPr>
          <p:spPr>
            <a:xfrm>
              <a:off x="8306049" y="231664"/>
              <a:ext cx="75555" cy="66150"/>
            </a:xfrm>
            <a:custGeom>
              <a:avLst/>
              <a:gdLst/>
              <a:ahLst/>
              <a:cxnLst/>
              <a:rect l="l" t="t" r="r" b="b"/>
              <a:pathLst>
                <a:path w="2394" h="2096" extrusionOk="0">
                  <a:moveTo>
                    <a:pt x="405" y="0"/>
                  </a:moveTo>
                  <a:cubicBezTo>
                    <a:pt x="191" y="250"/>
                    <a:pt x="762" y="143"/>
                    <a:pt x="548" y="429"/>
                  </a:cubicBezTo>
                  <a:cubicBezTo>
                    <a:pt x="486" y="513"/>
                    <a:pt x="426" y="541"/>
                    <a:pt x="363" y="541"/>
                  </a:cubicBezTo>
                  <a:cubicBezTo>
                    <a:pt x="257" y="541"/>
                    <a:pt x="143" y="459"/>
                    <a:pt x="0" y="429"/>
                  </a:cubicBezTo>
                  <a:lnTo>
                    <a:pt x="0" y="429"/>
                  </a:lnTo>
                  <a:cubicBezTo>
                    <a:pt x="119" y="655"/>
                    <a:pt x="179" y="786"/>
                    <a:pt x="250" y="929"/>
                  </a:cubicBezTo>
                  <a:cubicBezTo>
                    <a:pt x="536" y="1072"/>
                    <a:pt x="655" y="1370"/>
                    <a:pt x="798" y="1643"/>
                  </a:cubicBezTo>
                  <a:cubicBezTo>
                    <a:pt x="824" y="1626"/>
                    <a:pt x="837" y="1615"/>
                    <a:pt x="852" y="1615"/>
                  </a:cubicBezTo>
                  <a:cubicBezTo>
                    <a:pt x="857" y="1615"/>
                    <a:pt x="863" y="1616"/>
                    <a:pt x="869" y="1620"/>
                  </a:cubicBezTo>
                  <a:cubicBezTo>
                    <a:pt x="1013" y="1570"/>
                    <a:pt x="1149" y="1539"/>
                    <a:pt x="1272" y="1539"/>
                  </a:cubicBezTo>
                  <a:cubicBezTo>
                    <a:pt x="1535" y="1539"/>
                    <a:pt x="1740" y="1682"/>
                    <a:pt x="1846" y="2096"/>
                  </a:cubicBezTo>
                  <a:cubicBezTo>
                    <a:pt x="1881" y="1989"/>
                    <a:pt x="1905" y="1834"/>
                    <a:pt x="1941" y="1822"/>
                  </a:cubicBezTo>
                  <a:cubicBezTo>
                    <a:pt x="2393" y="1679"/>
                    <a:pt x="1607" y="1453"/>
                    <a:pt x="1977" y="1286"/>
                  </a:cubicBezTo>
                  <a:cubicBezTo>
                    <a:pt x="2010" y="1275"/>
                    <a:pt x="1921" y="1214"/>
                    <a:pt x="1851" y="1214"/>
                  </a:cubicBezTo>
                  <a:cubicBezTo>
                    <a:pt x="1845" y="1214"/>
                    <a:pt x="1839" y="1214"/>
                    <a:pt x="1834" y="1215"/>
                  </a:cubicBezTo>
                  <a:cubicBezTo>
                    <a:pt x="1765" y="1234"/>
                    <a:pt x="1701" y="1242"/>
                    <a:pt x="1644" y="1242"/>
                  </a:cubicBezTo>
                  <a:cubicBezTo>
                    <a:pt x="1222" y="1242"/>
                    <a:pt x="1080" y="786"/>
                    <a:pt x="965" y="441"/>
                  </a:cubicBezTo>
                  <a:cubicBezTo>
                    <a:pt x="834" y="84"/>
                    <a:pt x="679" y="0"/>
                    <a:pt x="40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2" name="Google Shape;4092;p36"/>
            <p:cNvSpPr/>
            <p:nvPr/>
          </p:nvSpPr>
          <p:spPr>
            <a:xfrm>
              <a:off x="8486409" y="487545"/>
              <a:ext cx="37588" cy="56492"/>
            </a:xfrm>
            <a:custGeom>
              <a:avLst/>
              <a:gdLst/>
              <a:ahLst/>
              <a:cxnLst/>
              <a:rect l="l" t="t" r="r" b="b"/>
              <a:pathLst>
                <a:path w="1191" h="1790" extrusionOk="0">
                  <a:moveTo>
                    <a:pt x="214" y="1"/>
                  </a:moveTo>
                  <a:cubicBezTo>
                    <a:pt x="0" y="60"/>
                    <a:pt x="203" y="322"/>
                    <a:pt x="60" y="417"/>
                  </a:cubicBezTo>
                  <a:cubicBezTo>
                    <a:pt x="24" y="703"/>
                    <a:pt x="381" y="798"/>
                    <a:pt x="345" y="1096"/>
                  </a:cubicBezTo>
                  <a:cubicBezTo>
                    <a:pt x="595" y="1179"/>
                    <a:pt x="548" y="1489"/>
                    <a:pt x="714" y="1632"/>
                  </a:cubicBezTo>
                  <a:cubicBezTo>
                    <a:pt x="804" y="1706"/>
                    <a:pt x="898" y="1790"/>
                    <a:pt x="999" y="1790"/>
                  </a:cubicBezTo>
                  <a:cubicBezTo>
                    <a:pt x="1060" y="1790"/>
                    <a:pt x="1124" y="1760"/>
                    <a:pt x="1191" y="1679"/>
                  </a:cubicBezTo>
                  <a:cubicBezTo>
                    <a:pt x="965" y="1501"/>
                    <a:pt x="834" y="1263"/>
                    <a:pt x="845" y="953"/>
                  </a:cubicBezTo>
                  <a:cubicBezTo>
                    <a:pt x="857" y="429"/>
                    <a:pt x="560" y="203"/>
                    <a:pt x="21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3" name="Google Shape;4093;p36"/>
            <p:cNvSpPr/>
            <p:nvPr/>
          </p:nvSpPr>
          <p:spPr>
            <a:xfrm>
              <a:off x="8117042" y="55406"/>
              <a:ext cx="40965" cy="44910"/>
            </a:xfrm>
            <a:custGeom>
              <a:avLst/>
              <a:gdLst/>
              <a:ahLst/>
              <a:cxnLst/>
              <a:rect l="l" t="t" r="r" b="b"/>
              <a:pathLst>
                <a:path w="1298" h="1423" extrusionOk="0">
                  <a:moveTo>
                    <a:pt x="528" y="1"/>
                  </a:moveTo>
                  <a:cubicBezTo>
                    <a:pt x="526" y="1"/>
                    <a:pt x="525" y="1"/>
                    <a:pt x="524" y="1"/>
                  </a:cubicBezTo>
                  <a:cubicBezTo>
                    <a:pt x="453" y="13"/>
                    <a:pt x="393" y="73"/>
                    <a:pt x="334" y="120"/>
                  </a:cubicBezTo>
                  <a:cubicBezTo>
                    <a:pt x="381" y="430"/>
                    <a:pt x="0" y="668"/>
                    <a:pt x="179" y="1013"/>
                  </a:cubicBezTo>
                  <a:cubicBezTo>
                    <a:pt x="450" y="901"/>
                    <a:pt x="626" y="838"/>
                    <a:pt x="736" y="838"/>
                  </a:cubicBezTo>
                  <a:cubicBezTo>
                    <a:pt x="907" y="838"/>
                    <a:pt x="922" y="988"/>
                    <a:pt x="893" y="1335"/>
                  </a:cubicBezTo>
                  <a:cubicBezTo>
                    <a:pt x="881" y="1335"/>
                    <a:pt x="881" y="1359"/>
                    <a:pt x="917" y="1383"/>
                  </a:cubicBezTo>
                  <a:cubicBezTo>
                    <a:pt x="917" y="1409"/>
                    <a:pt x="930" y="1423"/>
                    <a:pt x="957" y="1423"/>
                  </a:cubicBezTo>
                  <a:cubicBezTo>
                    <a:pt x="966" y="1423"/>
                    <a:pt x="977" y="1421"/>
                    <a:pt x="988" y="1418"/>
                  </a:cubicBezTo>
                  <a:cubicBezTo>
                    <a:pt x="1048" y="1323"/>
                    <a:pt x="1119" y="1216"/>
                    <a:pt x="1179" y="1132"/>
                  </a:cubicBezTo>
                  <a:cubicBezTo>
                    <a:pt x="1227" y="1132"/>
                    <a:pt x="1286" y="1121"/>
                    <a:pt x="1286" y="1097"/>
                  </a:cubicBezTo>
                  <a:cubicBezTo>
                    <a:pt x="1298" y="1003"/>
                    <a:pt x="635" y="1"/>
                    <a:pt x="52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4" name="Google Shape;4094;p36"/>
            <p:cNvSpPr/>
            <p:nvPr/>
          </p:nvSpPr>
          <p:spPr>
            <a:xfrm>
              <a:off x="8550663" y="571587"/>
              <a:ext cx="40491" cy="36231"/>
            </a:xfrm>
            <a:custGeom>
              <a:avLst/>
              <a:gdLst/>
              <a:ahLst/>
              <a:cxnLst/>
              <a:rect l="l" t="t" r="r" b="b"/>
              <a:pathLst>
                <a:path w="1283" h="1148" extrusionOk="0">
                  <a:moveTo>
                    <a:pt x="143" y="0"/>
                  </a:moveTo>
                  <a:cubicBezTo>
                    <a:pt x="100" y="0"/>
                    <a:pt x="52" y="12"/>
                    <a:pt x="0" y="40"/>
                  </a:cubicBezTo>
                  <a:cubicBezTo>
                    <a:pt x="48" y="600"/>
                    <a:pt x="179" y="1076"/>
                    <a:pt x="762" y="1148"/>
                  </a:cubicBezTo>
                  <a:cubicBezTo>
                    <a:pt x="834" y="1100"/>
                    <a:pt x="929" y="1100"/>
                    <a:pt x="1000" y="1100"/>
                  </a:cubicBezTo>
                  <a:cubicBezTo>
                    <a:pt x="1107" y="1052"/>
                    <a:pt x="1250" y="1124"/>
                    <a:pt x="1262" y="957"/>
                  </a:cubicBezTo>
                  <a:cubicBezTo>
                    <a:pt x="1283" y="823"/>
                    <a:pt x="1196" y="724"/>
                    <a:pt x="1102" y="724"/>
                  </a:cubicBezTo>
                  <a:cubicBezTo>
                    <a:pt x="1088" y="724"/>
                    <a:pt x="1074" y="726"/>
                    <a:pt x="1060" y="731"/>
                  </a:cubicBezTo>
                  <a:cubicBezTo>
                    <a:pt x="1006" y="744"/>
                    <a:pt x="959" y="751"/>
                    <a:pt x="916" y="751"/>
                  </a:cubicBezTo>
                  <a:cubicBezTo>
                    <a:pt x="695" y="751"/>
                    <a:pt x="608" y="578"/>
                    <a:pt x="488" y="338"/>
                  </a:cubicBezTo>
                  <a:cubicBezTo>
                    <a:pt x="440" y="241"/>
                    <a:pt x="335" y="0"/>
                    <a:pt x="14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5" name="Google Shape;4095;p36"/>
            <p:cNvSpPr/>
            <p:nvPr/>
          </p:nvSpPr>
          <p:spPr>
            <a:xfrm>
              <a:off x="8201589" y="129318"/>
              <a:ext cx="38345" cy="33422"/>
            </a:xfrm>
            <a:custGeom>
              <a:avLst/>
              <a:gdLst/>
              <a:ahLst/>
              <a:cxnLst/>
              <a:rect l="l" t="t" r="r" b="b"/>
              <a:pathLst>
                <a:path w="1215" h="1059" extrusionOk="0">
                  <a:moveTo>
                    <a:pt x="357" y="0"/>
                  </a:moveTo>
                  <a:cubicBezTo>
                    <a:pt x="250" y="0"/>
                    <a:pt x="134" y="69"/>
                    <a:pt x="0" y="243"/>
                  </a:cubicBezTo>
                  <a:cubicBezTo>
                    <a:pt x="167" y="279"/>
                    <a:pt x="238" y="386"/>
                    <a:pt x="322" y="576"/>
                  </a:cubicBezTo>
                  <a:cubicBezTo>
                    <a:pt x="421" y="884"/>
                    <a:pt x="678" y="1058"/>
                    <a:pt x="921" y="1058"/>
                  </a:cubicBezTo>
                  <a:cubicBezTo>
                    <a:pt x="1026" y="1058"/>
                    <a:pt x="1128" y="1026"/>
                    <a:pt x="1215" y="957"/>
                  </a:cubicBezTo>
                  <a:cubicBezTo>
                    <a:pt x="953" y="898"/>
                    <a:pt x="988" y="588"/>
                    <a:pt x="857" y="398"/>
                  </a:cubicBezTo>
                  <a:cubicBezTo>
                    <a:pt x="686" y="190"/>
                    <a:pt x="534" y="0"/>
                    <a:pt x="35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6" name="Google Shape;4096;p36"/>
            <p:cNvSpPr/>
            <p:nvPr/>
          </p:nvSpPr>
          <p:spPr>
            <a:xfrm>
              <a:off x="8415748" y="373333"/>
              <a:ext cx="29730" cy="44342"/>
            </a:xfrm>
            <a:custGeom>
              <a:avLst/>
              <a:gdLst/>
              <a:ahLst/>
              <a:cxnLst/>
              <a:rect l="l" t="t" r="r" b="b"/>
              <a:pathLst>
                <a:path w="942" h="1405" extrusionOk="0">
                  <a:moveTo>
                    <a:pt x="1" y="0"/>
                  </a:moveTo>
                  <a:lnTo>
                    <a:pt x="1" y="0"/>
                  </a:lnTo>
                  <a:cubicBezTo>
                    <a:pt x="60" y="310"/>
                    <a:pt x="501" y="536"/>
                    <a:pt x="167" y="941"/>
                  </a:cubicBezTo>
                  <a:cubicBezTo>
                    <a:pt x="167" y="988"/>
                    <a:pt x="203" y="1012"/>
                    <a:pt x="227" y="1024"/>
                  </a:cubicBezTo>
                  <a:cubicBezTo>
                    <a:pt x="394" y="1084"/>
                    <a:pt x="382" y="1345"/>
                    <a:pt x="537" y="1405"/>
                  </a:cubicBezTo>
                  <a:lnTo>
                    <a:pt x="548" y="1381"/>
                  </a:lnTo>
                  <a:cubicBezTo>
                    <a:pt x="656" y="1369"/>
                    <a:pt x="775" y="1345"/>
                    <a:pt x="882" y="1310"/>
                  </a:cubicBezTo>
                  <a:cubicBezTo>
                    <a:pt x="894" y="1191"/>
                    <a:pt x="929" y="1072"/>
                    <a:pt x="941" y="953"/>
                  </a:cubicBezTo>
                  <a:cubicBezTo>
                    <a:pt x="798" y="869"/>
                    <a:pt x="691" y="750"/>
                    <a:pt x="703" y="536"/>
                  </a:cubicBezTo>
                  <a:cubicBezTo>
                    <a:pt x="560" y="238"/>
                    <a:pt x="298" y="72"/>
                    <a:pt x="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7" name="Google Shape;4097;p36"/>
            <p:cNvSpPr/>
            <p:nvPr/>
          </p:nvSpPr>
          <p:spPr>
            <a:xfrm>
              <a:off x="8165516" y="100914"/>
              <a:ext cx="39860" cy="33832"/>
            </a:xfrm>
            <a:custGeom>
              <a:avLst/>
              <a:gdLst/>
              <a:ahLst/>
              <a:cxnLst/>
              <a:rect l="l" t="t" r="r" b="b"/>
              <a:pathLst>
                <a:path w="1263" h="1072" extrusionOk="0">
                  <a:moveTo>
                    <a:pt x="238" y="0"/>
                  </a:moveTo>
                  <a:cubicBezTo>
                    <a:pt x="167" y="107"/>
                    <a:pt x="72" y="214"/>
                    <a:pt x="0" y="310"/>
                  </a:cubicBezTo>
                  <a:cubicBezTo>
                    <a:pt x="48" y="488"/>
                    <a:pt x="238" y="548"/>
                    <a:pt x="226" y="774"/>
                  </a:cubicBezTo>
                  <a:cubicBezTo>
                    <a:pt x="286" y="929"/>
                    <a:pt x="417" y="905"/>
                    <a:pt x="536" y="941"/>
                  </a:cubicBezTo>
                  <a:cubicBezTo>
                    <a:pt x="703" y="964"/>
                    <a:pt x="846" y="1072"/>
                    <a:pt x="1024" y="1072"/>
                  </a:cubicBezTo>
                  <a:cubicBezTo>
                    <a:pt x="1060" y="1060"/>
                    <a:pt x="1072" y="1060"/>
                    <a:pt x="1107" y="1048"/>
                  </a:cubicBezTo>
                  <a:cubicBezTo>
                    <a:pt x="1262" y="572"/>
                    <a:pt x="965" y="429"/>
                    <a:pt x="691" y="369"/>
                  </a:cubicBezTo>
                  <a:cubicBezTo>
                    <a:pt x="465" y="333"/>
                    <a:pt x="334" y="202"/>
                    <a:pt x="23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8" name="Google Shape;4098;p36"/>
            <p:cNvSpPr/>
            <p:nvPr/>
          </p:nvSpPr>
          <p:spPr>
            <a:xfrm>
              <a:off x="8443931" y="411677"/>
              <a:ext cx="29730" cy="26132"/>
            </a:xfrm>
            <a:custGeom>
              <a:avLst/>
              <a:gdLst/>
              <a:ahLst/>
              <a:cxnLst/>
              <a:rect l="l" t="t" r="r" b="b"/>
              <a:pathLst>
                <a:path w="942" h="828" extrusionOk="0">
                  <a:moveTo>
                    <a:pt x="444" y="1"/>
                  </a:moveTo>
                  <a:cubicBezTo>
                    <a:pt x="407" y="1"/>
                    <a:pt x="369" y="49"/>
                    <a:pt x="286" y="154"/>
                  </a:cubicBezTo>
                  <a:cubicBezTo>
                    <a:pt x="1" y="452"/>
                    <a:pt x="465" y="583"/>
                    <a:pt x="406" y="821"/>
                  </a:cubicBezTo>
                  <a:cubicBezTo>
                    <a:pt x="433" y="826"/>
                    <a:pt x="459" y="828"/>
                    <a:pt x="483" y="828"/>
                  </a:cubicBezTo>
                  <a:cubicBezTo>
                    <a:pt x="649" y="828"/>
                    <a:pt x="746" y="724"/>
                    <a:pt x="798" y="547"/>
                  </a:cubicBezTo>
                  <a:cubicBezTo>
                    <a:pt x="834" y="369"/>
                    <a:pt x="894" y="190"/>
                    <a:pt x="941" y="35"/>
                  </a:cubicBezTo>
                  <a:cubicBezTo>
                    <a:pt x="911" y="16"/>
                    <a:pt x="886" y="8"/>
                    <a:pt x="864" y="8"/>
                  </a:cubicBezTo>
                  <a:cubicBezTo>
                    <a:pt x="758" y="8"/>
                    <a:pt x="748" y="204"/>
                    <a:pt x="678" y="204"/>
                  </a:cubicBezTo>
                  <a:cubicBezTo>
                    <a:pt x="657" y="204"/>
                    <a:pt x="631" y="187"/>
                    <a:pt x="596" y="142"/>
                  </a:cubicBezTo>
                  <a:cubicBezTo>
                    <a:pt x="517" y="52"/>
                    <a:pt x="482" y="1"/>
                    <a:pt x="44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9" name="Google Shape;4099;p36"/>
            <p:cNvSpPr/>
            <p:nvPr/>
          </p:nvSpPr>
          <p:spPr>
            <a:xfrm>
              <a:off x="8242899" y="158541"/>
              <a:ext cx="25721" cy="31749"/>
            </a:xfrm>
            <a:custGeom>
              <a:avLst/>
              <a:gdLst/>
              <a:ahLst/>
              <a:cxnLst/>
              <a:rect l="l" t="t" r="r" b="b"/>
              <a:pathLst>
                <a:path w="815" h="1006" extrusionOk="0">
                  <a:moveTo>
                    <a:pt x="139" y="1"/>
                  </a:moveTo>
                  <a:cubicBezTo>
                    <a:pt x="95" y="1"/>
                    <a:pt x="49" y="3"/>
                    <a:pt x="1" y="8"/>
                  </a:cubicBezTo>
                  <a:cubicBezTo>
                    <a:pt x="37" y="31"/>
                    <a:pt x="48" y="79"/>
                    <a:pt x="60" y="115"/>
                  </a:cubicBezTo>
                  <a:cubicBezTo>
                    <a:pt x="108" y="365"/>
                    <a:pt x="608" y="186"/>
                    <a:pt x="453" y="627"/>
                  </a:cubicBezTo>
                  <a:cubicBezTo>
                    <a:pt x="406" y="734"/>
                    <a:pt x="156" y="734"/>
                    <a:pt x="299" y="924"/>
                  </a:cubicBezTo>
                  <a:cubicBezTo>
                    <a:pt x="345" y="984"/>
                    <a:pt x="387" y="1006"/>
                    <a:pt x="428" y="1006"/>
                  </a:cubicBezTo>
                  <a:cubicBezTo>
                    <a:pt x="534" y="1006"/>
                    <a:pt x="627" y="858"/>
                    <a:pt x="739" y="841"/>
                  </a:cubicBezTo>
                  <a:cubicBezTo>
                    <a:pt x="815" y="224"/>
                    <a:pt x="576" y="1"/>
                    <a:pt x="13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0" name="Google Shape;4100;p36"/>
            <p:cNvSpPr/>
            <p:nvPr/>
          </p:nvSpPr>
          <p:spPr>
            <a:xfrm>
              <a:off x="8483001" y="323722"/>
              <a:ext cx="28152" cy="26731"/>
            </a:xfrm>
            <a:custGeom>
              <a:avLst/>
              <a:gdLst/>
              <a:ahLst/>
              <a:cxnLst/>
              <a:rect l="l" t="t" r="r" b="b"/>
              <a:pathLst>
                <a:path w="892" h="847" extrusionOk="0">
                  <a:moveTo>
                    <a:pt x="453" y="0"/>
                  </a:moveTo>
                  <a:lnTo>
                    <a:pt x="453" y="0"/>
                  </a:lnTo>
                  <a:cubicBezTo>
                    <a:pt x="251" y="60"/>
                    <a:pt x="1" y="36"/>
                    <a:pt x="120" y="370"/>
                  </a:cubicBezTo>
                  <a:cubicBezTo>
                    <a:pt x="227" y="691"/>
                    <a:pt x="584" y="679"/>
                    <a:pt x="799" y="846"/>
                  </a:cubicBezTo>
                  <a:cubicBezTo>
                    <a:pt x="799" y="846"/>
                    <a:pt x="800" y="846"/>
                    <a:pt x="801" y="846"/>
                  </a:cubicBezTo>
                  <a:cubicBezTo>
                    <a:pt x="827" y="846"/>
                    <a:pt x="892" y="689"/>
                    <a:pt x="834" y="631"/>
                  </a:cubicBezTo>
                  <a:cubicBezTo>
                    <a:pt x="751" y="548"/>
                    <a:pt x="644" y="393"/>
                    <a:pt x="537" y="393"/>
                  </a:cubicBezTo>
                  <a:cubicBezTo>
                    <a:pt x="526" y="394"/>
                    <a:pt x="516" y="394"/>
                    <a:pt x="506" y="394"/>
                  </a:cubicBezTo>
                  <a:cubicBezTo>
                    <a:pt x="67" y="394"/>
                    <a:pt x="477" y="140"/>
                    <a:pt x="45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1" name="Google Shape;4101;p36"/>
            <p:cNvSpPr/>
            <p:nvPr/>
          </p:nvSpPr>
          <p:spPr>
            <a:xfrm>
              <a:off x="8556660" y="602262"/>
              <a:ext cx="25595" cy="27394"/>
            </a:xfrm>
            <a:custGeom>
              <a:avLst/>
              <a:gdLst/>
              <a:ahLst/>
              <a:cxnLst/>
              <a:rect l="l" t="t" r="r" b="b"/>
              <a:pathLst>
                <a:path w="811" h="868" extrusionOk="0">
                  <a:moveTo>
                    <a:pt x="661" y="1"/>
                  </a:moveTo>
                  <a:cubicBezTo>
                    <a:pt x="624" y="1"/>
                    <a:pt x="594" y="48"/>
                    <a:pt x="572" y="176"/>
                  </a:cubicBezTo>
                  <a:cubicBezTo>
                    <a:pt x="620" y="711"/>
                    <a:pt x="179" y="426"/>
                    <a:pt x="1" y="580"/>
                  </a:cubicBezTo>
                  <a:cubicBezTo>
                    <a:pt x="72" y="676"/>
                    <a:pt x="143" y="771"/>
                    <a:pt x="215" y="854"/>
                  </a:cubicBezTo>
                  <a:lnTo>
                    <a:pt x="441" y="854"/>
                  </a:lnTo>
                  <a:cubicBezTo>
                    <a:pt x="486" y="854"/>
                    <a:pt x="543" y="868"/>
                    <a:pt x="598" y="868"/>
                  </a:cubicBezTo>
                  <a:cubicBezTo>
                    <a:pt x="659" y="868"/>
                    <a:pt x="719" y="851"/>
                    <a:pt x="763" y="783"/>
                  </a:cubicBezTo>
                  <a:cubicBezTo>
                    <a:pt x="691" y="557"/>
                    <a:pt x="798" y="354"/>
                    <a:pt x="810" y="140"/>
                  </a:cubicBezTo>
                  <a:cubicBezTo>
                    <a:pt x="753" y="63"/>
                    <a:pt x="702" y="1"/>
                    <a:pt x="66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2" name="Google Shape;4102;p36"/>
            <p:cNvSpPr/>
            <p:nvPr/>
          </p:nvSpPr>
          <p:spPr>
            <a:xfrm>
              <a:off x="8570577" y="626941"/>
              <a:ext cx="20672" cy="22344"/>
            </a:xfrm>
            <a:custGeom>
              <a:avLst/>
              <a:gdLst/>
              <a:ahLst/>
              <a:cxnLst/>
              <a:rect l="l" t="t" r="r" b="b"/>
              <a:pathLst>
                <a:path w="655" h="708" extrusionOk="0">
                  <a:moveTo>
                    <a:pt x="322" y="1"/>
                  </a:moveTo>
                  <a:cubicBezTo>
                    <a:pt x="214" y="13"/>
                    <a:pt x="95" y="48"/>
                    <a:pt x="0" y="72"/>
                  </a:cubicBezTo>
                  <a:cubicBezTo>
                    <a:pt x="83" y="167"/>
                    <a:pt x="214" y="215"/>
                    <a:pt x="191" y="406"/>
                  </a:cubicBezTo>
                  <a:cubicBezTo>
                    <a:pt x="158" y="633"/>
                    <a:pt x="200" y="708"/>
                    <a:pt x="280" y="708"/>
                  </a:cubicBezTo>
                  <a:cubicBezTo>
                    <a:pt x="346" y="708"/>
                    <a:pt x="438" y="656"/>
                    <a:pt x="536" y="596"/>
                  </a:cubicBezTo>
                  <a:cubicBezTo>
                    <a:pt x="655" y="310"/>
                    <a:pt x="429" y="179"/>
                    <a:pt x="32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3" name="Google Shape;4103;p36"/>
            <p:cNvSpPr/>
            <p:nvPr/>
          </p:nvSpPr>
          <p:spPr>
            <a:xfrm>
              <a:off x="7976888" y="-21409"/>
              <a:ext cx="22565" cy="18620"/>
            </a:xfrm>
            <a:custGeom>
              <a:avLst/>
              <a:gdLst/>
              <a:ahLst/>
              <a:cxnLst/>
              <a:rect l="l" t="t" r="r" b="b"/>
              <a:pathLst>
                <a:path w="715" h="590" extrusionOk="0">
                  <a:moveTo>
                    <a:pt x="247" y="1"/>
                  </a:moveTo>
                  <a:cubicBezTo>
                    <a:pt x="168" y="1"/>
                    <a:pt x="87" y="51"/>
                    <a:pt x="0" y="197"/>
                  </a:cubicBezTo>
                  <a:cubicBezTo>
                    <a:pt x="84" y="316"/>
                    <a:pt x="238" y="399"/>
                    <a:pt x="238" y="590"/>
                  </a:cubicBezTo>
                  <a:lnTo>
                    <a:pt x="381" y="590"/>
                  </a:lnTo>
                  <a:cubicBezTo>
                    <a:pt x="417" y="399"/>
                    <a:pt x="596" y="364"/>
                    <a:pt x="715" y="257"/>
                  </a:cubicBezTo>
                  <a:cubicBezTo>
                    <a:pt x="555" y="209"/>
                    <a:pt x="406" y="1"/>
                    <a:pt x="24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4" name="Google Shape;4104;p36"/>
            <p:cNvSpPr/>
            <p:nvPr/>
          </p:nvSpPr>
          <p:spPr>
            <a:xfrm>
              <a:off x="8375100" y="315895"/>
              <a:ext cx="18904" cy="16632"/>
            </a:xfrm>
            <a:custGeom>
              <a:avLst/>
              <a:gdLst/>
              <a:ahLst/>
              <a:cxnLst/>
              <a:rect l="l" t="t" r="r" b="b"/>
              <a:pathLst>
                <a:path w="599" h="527" extrusionOk="0">
                  <a:moveTo>
                    <a:pt x="421" y="0"/>
                  </a:moveTo>
                  <a:cubicBezTo>
                    <a:pt x="341" y="0"/>
                    <a:pt x="188" y="103"/>
                    <a:pt x="86" y="153"/>
                  </a:cubicBezTo>
                  <a:cubicBezTo>
                    <a:pt x="0" y="446"/>
                    <a:pt x="88" y="527"/>
                    <a:pt x="238" y="527"/>
                  </a:cubicBezTo>
                  <a:cubicBezTo>
                    <a:pt x="296" y="527"/>
                    <a:pt x="362" y="515"/>
                    <a:pt x="431" y="498"/>
                  </a:cubicBezTo>
                  <a:cubicBezTo>
                    <a:pt x="479" y="332"/>
                    <a:pt x="598" y="141"/>
                    <a:pt x="455" y="10"/>
                  </a:cubicBezTo>
                  <a:cubicBezTo>
                    <a:pt x="446" y="3"/>
                    <a:pt x="435" y="0"/>
                    <a:pt x="42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5" name="Google Shape;4105;p36"/>
            <p:cNvSpPr/>
            <p:nvPr/>
          </p:nvSpPr>
          <p:spPr>
            <a:xfrm>
              <a:off x="8404482" y="358437"/>
              <a:ext cx="13729" cy="15559"/>
            </a:xfrm>
            <a:custGeom>
              <a:avLst/>
              <a:gdLst/>
              <a:ahLst/>
              <a:cxnLst/>
              <a:rect l="l" t="t" r="r" b="b"/>
              <a:pathLst>
                <a:path w="435" h="493" extrusionOk="0">
                  <a:moveTo>
                    <a:pt x="179" y="1"/>
                  </a:moveTo>
                  <a:cubicBezTo>
                    <a:pt x="129" y="1"/>
                    <a:pt x="70" y="11"/>
                    <a:pt x="1" y="32"/>
                  </a:cubicBezTo>
                  <a:cubicBezTo>
                    <a:pt x="42" y="217"/>
                    <a:pt x="12" y="493"/>
                    <a:pt x="236" y="493"/>
                  </a:cubicBezTo>
                  <a:cubicBezTo>
                    <a:pt x="270" y="493"/>
                    <a:pt x="310" y="486"/>
                    <a:pt x="358" y="472"/>
                  </a:cubicBezTo>
                  <a:cubicBezTo>
                    <a:pt x="435" y="174"/>
                    <a:pt x="387" y="1"/>
                    <a:pt x="17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6" name="Google Shape;4106;p36"/>
            <p:cNvSpPr/>
            <p:nvPr/>
          </p:nvSpPr>
          <p:spPr>
            <a:xfrm>
              <a:off x="8272218" y="130959"/>
              <a:ext cx="13950" cy="20325"/>
            </a:xfrm>
            <a:custGeom>
              <a:avLst/>
              <a:gdLst/>
              <a:ahLst/>
              <a:cxnLst/>
              <a:rect l="l" t="t" r="r" b="b"/>
              <a:pathLst>
                <a:path w="442" h="644" extrusionOk="0">
                  <a:moveTo>
                    <a:pt x="382" y="1"/>
                  </a:moveTo>
                  <a:lnTo>
                    <a:pt x="382" y="1"/>
                  </a:lnTo>
                  <a:cubicBezTo>
                    <a:pt x="1" y="72"/>
                    <a:pt x="72" y="370"/>
                    <a:pt x="132" y="643"/>
                  </a:cubicBezTo>
                  <a:cubicBezTo>
                    <a:pt x="179" y="405"/>
                    <a:pt x="441" y="286"/>
                    <a:pt x="38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7" name="Google Shape;4107;p36"/>
            <p:cNvSpPr/>
            <p:nvPr/>
          </p:nvSpPr>
          <p:spPr>
            <a:xfrm>
              <a:off x="8430423" y="390217"/>
              <a:ext cx="15433" cy="14959"/>
            </a:xfrm>
            <a:custGeom>
              <a:avLst/>
              <a:gdLst/>
              <a:ahLst/>
              <a:cxnLst/>
              <a:rect l="l" t="t" r="r" b="b"/>
              <a:pathLst>
                <a:path w="489" h="474" extrusionOk="0">
                  <a:moveTo>
                    <a:pt x="226" y="1"/>
                  </a:moveTo>
                  <a:cubicBezTo>
                    <a:pt x="119" y="37"/>
                    <a:pt x="0" y="48"/>
                    <a:pt x="107" y="227"/>
                  </a:cubicBezTo>
                  <a:cubicBezTo>
                    <a:pt x="169" y="334"/>
                    <a:pt x="232" y="473"/>
                    <a:pt x="343" y="473"/>
                  </a:cubicBezTo>
                  <a:cubicBezTo>
                    <a:pt x="381" y="473"/>
                    <a:pt x="425" y="457"/>
                    <a:pt x="476" y="418"/>
                  </a:cubicBezTo>
                  <a:cubicBezTo>
                    <a:pt x="488" y="215"/>
                    <a:pt x="405" y="72"/>
                    <a:pt x="22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8" name="Google Shape;4108;p36"/>
            <p:cNvSpPr/>
            <p:nvPr/>
          </p:nvSpPr>
          <p:spPr>
            <a:xfrm>
              <a:off x="8262434" y="179812"/>
              <a:ext cx="17705" cy="18557"/>
            </a:xfrm>
            <a:custGeom>
              <a:avLst/>
              <a:gdLst/>
              <a:ahLst/>
              <a:cxnLst/>
              <a:rect l="l" t="t" r="r" b="b"/>
              <a:pathLst>
                <a:path w="561" h="588" extrusionOk="0">
                  <a:moveTo>
                    <a:pt x="384" y="0"/>
                  </a:moveTo>
                  <a:cubicBezTo>
                    <a:pt x="281" y="0"/>
                    <a:pt x="245" y="176"/>
                    <a:pt x="180" y="250"/>
                  </a:cubicBezTo>
                  <a:cubicBezTo>
                    <a:pt x="84" y="334"/>
                    <a:pt x="1" y="417"/>
                    <a:pt x="37" y="536"/>
                  </a:cubicBezTo>
                  <a:cubicBezTo>
                    <a:pt x="51" y="574"/>
                    <a:pt x="71" y="588"/>
                    <a:pt x="94" y="588"/>
                  </a:cubicBezTo>
                  <a:cubicBezTo>
                    <a:pt x="128" y="588"/>
                    <a:pt x="168" y="558"/>
                    <a:pt x="203" y="536"/>
                  </a:cubicBezTo>
                  <a:cubicBezTo>
                    <a:pt x="382" y="524"/>
                    <a:pt x="382" y="358"/>
                    <a:pt x="418" y="227"/>
                  </a:cubicBezTo>
                  <a:cubicBezTo>
                    <a:pt x="453" y="179"/>
                    <a:pt x="561" y="108"/>
                    <a:pt x="489" y="48"/>
                  </a:cubicBezTo>
                  <a:cubicBezTo>
                    <a:pt x="447" y="14"/>
                    <a:pt x="413" y="0"/>
                    <a:pt x="38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9" name="Google Shape;4109;p36"/>
            <p:cNvSpPr/>
            <p:nvPr/>
          </p:nvSpPr>
          <p:spPr>
            <a:xfrm>
              <a:off x="8282727" y="209478"/>
              <a:ext cx="21461" cy="13760"/>
            </a:xfrm>
            <a:custGeom>
              <a:avLst/>
              <a:gdLst/>
              <a:ahLst/>
              <a:cxnLst/>
              <a:rect l="l" t="t" r="r" b="b"/>
              <a:pathLst>
                <a:path w="680" h="436" extrusionOk="0">
                  <a:moveTo>
                    <a:pt x="513" y="72"/>
                  </a:moveTo>
                  <a:lnTo>
                    <a:pt x="513" y="72"/>
                  </a:lnTo>
                  <a:cubicBezTo>
                    <a:pt x="549" y="287"/>
                    <a:pt x="1" y="1"/>
                    <a:pt x="287" y="418"/>
                  </a:cubicBezTo>
                  <a:cubicBezTo>
                    <a:pt x="323" y="430"/>
                    <a:pt x="357" y="436"/>
                    <a:pt x="389" y="436"/>
                  </a:cubicBezTo>
                  <a:cubicBezTo>
                    <a:pt x="512" y="436"/>
                    <a:pt x="597" y="350"/>
                    <a:pt x="644" y="227"/>
                  </a:cubicBezTo>
                  <a:cubicBezTo>
                    <a:pt x="680" y="144"/>
                    <a:pt x="584" y="84"/>
                    <a:pt x="513" y="72"/>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0" name="Google Shape;4110;p36"/>
            <p:cNvSpPr/>
            <p:nvPr/>
          </p:nvSpPr>
          <p:spPr>
            <a:xfrm>
              <a:off x="8456712" y="429318"/>
              <a:ext cx="14297" cy="14013"/>
            </a:xfrm>
            <a:custGeom>
              <a:avLst/>
              <a:gdLst/>
              <a:ahLst/>
              <a:cxnLst/>
              <a:rect l="l" t="t" r="r" b="b"/>
              <a:pathLst>
                <a:path w="453" h="444" extrusionOk="0">
                  <a:moveTo>
                    <a:pt x="370" y="0"/>
                  </a:moveTo>
                  <a:lnTo>
                    <a:pt x="370" y="0"/>
                  </a:lnTo>
                  <a:cubicBezTo>
                    <a:pt x="251" y="83"/>
                    <a:pt x="120" y="179"/>
                    <a:pt x="1" y="262"/>
                  </a:cubicBezTo>
                  <a:cubicBezTo>
                    <a:pt x="25" y="402"/>
                    <a:pt x="67" y="443"/>
                    <a:pt x="114" y="443"/>
                  </a:cubicBezTo>
                  <a:cubicBezTo>
                    <a:pt x="179" y="443"/>
                    <a:pt x="255" y="364"/>
                    <a:pt x="310" y="357"/>
                  </a:cubicBezTo>
                  <a:cubicBezTo>
                    <a:pt x="429" y="250"/>
                    <a:pt x="453" y="131"/>
                    <a:pt x="37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1" name="Google Shape;4111;p36"/>
            <p:cNvSpPr/>
            <p:nvPr/>
          </p:nvSpPr>
          <p:spPr>
            <a:xfrm>
              <a:off x="8631076" y="719378"/>
              <a:ext cx="11677" cy="12403"/>
            </a:xfrm>
            <a:custGeom>
              <a:avLst/>
              <a:gdLst/>
              <a:ahLst/>
              <a:cxnLst/>
              <a:rect l="l" t="t" r="r" b="b"/>
              <a:pathLst>
                <a:path w="370" h="393" extrusionOk="0">
                  <a:moveTo>
                    <a:pt x="119" y="1"/>
                  </a:moveTo>
                  <a:cubicBezTo>
                    <a:pt x="71" y="108"/>
                    <a:pt x="0" y="239"/>
                    <a:pt x="83" y="346"/>
                  </a:cubicBezTo>
                  <a:cubicBezTo>
                    <a:pt x="113" y="379"/>
                    <a:pt x="142" y="392"/>
                    <a:pt x="169" y="392"/>
                  </a:cubicBezTo>
                  <a:cubicBezTo>
                    <a:pt x="238" y="392"/>
                    <a:pt x="301" y="309"/>
                    <a:pt x="369" y="275"/>
                  </a:cubicBezTo>
                  <a:cubicBezTo>
                    <a:pt x="369" y="227"/>
                    <a:pt x="357" y="203"/>
                    <a:pt x="357" y="155"/>
                  </a:cubicBezTo>
                  <a:cubicBezTo>
                    <a:pt x="262" y="108"/>
                    <a:pt x="191" y="48"/>
                    <a:pt x="11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2" name="Google Shape;4112;p36"/>
            <p:cNvSpPr/>
            <p:nvPr/>
          </p:nvSpPr>
          <p:spPr>
            <a:xfrm>
              <a:off x="8204965" y="-31823"/>
              <a:ext cx="10541" cy="11172"/>
            </a:xfrm>
            <a:custGeom>
              <a:avLst/>
              <a:gdLst/>
              <a:ahLst/>
              <a:cxnLst/>
              <a:rect l="l" t="t" r="r" b="b"/>
              <a:pathLst>
                <a:path w="334" h="354" extrusionOk="0">
                  <a:moveTo>
                    <a:pt x="180" y="1"/>
                  </a:moveTo>
                  <a:cubicBezTo>
                    <a:pt x="146" y="1"/>
                    <a:pt x="106" y="13"/>
                    <a:pt x="60" y="39"/>
                  </a:cubicBezTo>
                  <a:cubicBezTo>
                    <a:pt x="48" y="110"/>
                    <a:pt x="0" y="229"/>
                    <a:pt x="48" y="301"/>
                  </a:cubicBezTo>
                  <a:cubicBezTo>
                    <a:pt x="61" y="339"/>
                    <a:pt x="80" y="353"/>
                    <a:pt x="101" y="353"/>
                  </a:cubicBezTo>
                  <a:cubicBezTo>
                    <a:pt x="140" y="353"/>
                    <a:pt x="188" y="308"/>
                    <a:pt x="227" y="277"/>
                  </a:cubicBezTo>
                  <a:cubicBezTo>
                    <a:pt x="286" y="229"/>
                    <a:pt x="334" y="158"/>
                    <a:pt x="286" y="63"/>
                  </a:cubicBezTo>
                  <a:cubicBezTo>
                    <a:pt x="259" y="22"/>
                    <a:pt x="224" y="1"/>
                    <a:pt x="18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3" name="Google Shape;4113;p36"/>
            <p:cNvSpPr/>
            <p:nvPr/>
          </p:nvSpPr>
          <p:spPr>
            <a:xfrm>
              <a:off x="8519830" y="365601"/>
              <a:ext cx="9436" cy="10383"/>
            </a:xfrm>
            <a:custGeom>
              <a:avLst/>
              <a:gdLst/>
              <a:ahLst/>
              <a:cxnLst/>
              <a:rect l="l" t="t" r="r" b="b"/>
              <a:pathLst>
                <a:path w="299" h="329" extrusionOk="0">
                  <a:moveTo>
                    <a:pt x="145" y="1"/>
                  </a:moveTo>
                  <a:cubicBezTo>
                    <a:pt x="124" y="1"/>
                    <a:pt x="103" y="7"/>
                    <a:pt x="84" y="19"/>
                  </a:cubicBezTo>
                  <a:cubicBezTo>
                    <a:pt x="13" y="78"/>
                    <a:pt x="1" y="174"/>
                    <a:pt x="36" y="245"/>
                  </a:cubicBezTo>
                  <a:cubicBezTo>
                    <a:pt x="68" y="292"/>
                    <a:pt x="109" y="328"/>
                    <a:pt x="150" y="328"/>
                  </a:cubicBezTo>
                  <a:cubicBezTo>
                    <a:pt x="172" y="328"/>
                    <a:pt x="194" y="318"/>
                    <a:pt x="215" y="293"/>
                  </a:cubicBezTo>
                  <a:cubicBezTo>
                    <a:pt x="263" y="245"/>
                    <a:pt x="275" y="162"/>
                    <a:pt x="298" y="102"/>
                  </a:cubicBezTo>
                  <a:cubicBezTo>
                    <a:pt x="242" y="30"/>
                    <a:pt x="191" y="1"/>
                    <a:pt x="14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4" name="Google Shape;4114;p36"/>
            <p:cNvSpPr/>
            <p:nvPr/>
          </p:nvSpPr>
          <p:spPr>
            <a:xfrm>
              <a:off x="8678036" y="723891"/>
              <a:ext cx="8300" cy="17326"/>
            </a:xfrm>
            <a:custGeom>
              <a:avLst/>
              <a:gdLst/>
              <a:ahLst/>
              <a:cxnLst/>
              <a:rect l="l" t="t" r="r" b="b"/>
              <a:pathLst>
                <a:path w="263" h="549" extrusionOk="0">
                  <a:moveTo>
                    <a:pt x="262" y="1"/>
                  </a:moveTo>
                  <a:lnTo>
                    <a:pt x="262" y="1"/>
                  </a:lnTo>
                  <a:cubicBezTo>
                    <a:pt x="84" y="155"/>
                    <a:pt x="0" y="298"/>
                    <a:pt x="119" y="548"/>
                  </a:cubicBezTo>
                  <a:cubicBezTo>
                    <a:pt x="167" y="334"/>
                    <a:pt x="203" y="191"/>
                    <a:pt x="26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5" name="Google Shape;4115;p36"/>
            <p:cNvSpPr/>
            <p:nvPr/>
          </p:nvSpPr>
          <p:spPr>
            <a:xfrm>
              <a:off x="8268841" y="186945"/>
              <a:ext cx="9058" cy="15812"/>
            </a:xfrm>
            <a:custGeom>
              <a:avLst/>
              <a:gdLst/>
              <a:ahLst/>
              <a:cxnLst/>
              <a:rect l="l" t="t" r="r" b="b"/>
              <a:pathLst>
                <a:path w="287" h="501" extrusionOk="0">
                  <a:moveTo>
                    <a:pt x="215" y="1"/>
                  </a:moveTo>
                  <a:cubicBezTo>
                    <a:pt x="131" y="108"/>
                    <a:pt x="72" y="203"/>
                    <a:pt x="0" y="310"/>
                  </a:cubicBezTo>
                  <a:cubicBezTo>
                    <a:pt x="48" y="370"/>
                    <a:pt x="72" y="429"/>
                    <a:pt x="108" y="501"/>
                  </a:cubicBezTo>
                  <a:lnTo>
                    <a:pt x="286" y="370"/>
                  </a:lnTo>
                  <a:cubicBezTo>
                    <a:pt x="274" y="251"/>
                    <a:pt x="239" y="120"/>
                    <a:pt x="21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6" name="Google Shape;4116;p36"/>
            <p:cNvSpPr/>
            <p:nvPr/>
          </p:nvSpPr>
          <p:spPr>
            <a:xfrm>
              <a:off x="8113665" y="55974"/>
              <a:ext cx="13918" cy="10383"/>
            </a:xfrm>
            <a:custGeom>
              <a:avLst/>
              <a:gdLst/>
              <a:ahLst/>
              <a:cxnLst/>
              <a:rect l="l" t="t" r="r" b="b"/>
              <a:pathLst>
                <a:path w="441" h="329" extrusionOk="0">
                  <a:moveTo>
                    <a:pt x="255" y="0"/>
                  </a:moveTo>
                  <a:cubicBezTo>
                    <a:pt x="144" y="0"/>
                    <a:pt x="64" y="101"/>
                    <a:pt x="0" y="245"/>
                  </a:cubicBezTo>
                  <a:cubicBezTo>
                    <a:pt x="60" y="305"/>
                    <a:pt x="109" y="328"/>
                    <a:pt x="151" y="328"/>
                  </a:cubicBezTo>
                  <a:cubicBezTo>
                    <a:pt x="269" y="328"/>
                    <a:pt x="336" y="149"/>
                    <a:pt x="441" y="79"/>
                  </a:cubicBezTo>
                  <a:cubicBezTo>
                    <a:pt x="370" y="24"/>
                    <a:pt x="309" y="0"/>
                    <a:pt x="25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7" name="Google Shape;4117;p36"/>
            <p:cNvSpPr/>
            <p:nvPr/>
          </p:nvSpPr>
          <p:spPr>
            <a:xfrm>
              <a:off x="8642343" y="740807"/>
              <a:ext cx="9784" cy="11677"/>
            </a:xfrm>
            <a:custGeom>
              <a:avLst/>
              <a:gdLst/>
              <a:ahLst/>
              <a:cxnLst/>
              <a:rect l="l" t="t" r="r" b="b"/>
              <a:pathLst>
                <a:path w="310" h="370" extrusionOk="0">
                  <a:moveTo>
                    <a:pt x="310" y="0"/>
                  </a:moveTo>
                  <a:lnTo>
                    <a:pt x="310" y="0"/>
                  </a:lnTo>
                  <a:cubicBezTo>
                    <a:pt x="262" y="12"/>
                    <a:pt x="179" y="12"/>
                    <a:pt x="179" y="24"/>
                  </a:cubicBezTo>
                  <a:cubicBezTo>
                    <a:pt x="143" y="143"/>
                    <a:pt x="0" y="298"/>
                    <a:pt x="226" y="369"/>
                  </a:cubicBezTo>
                  <a:cubicBezTo>
                    <a:pt x="250" y="358"/>
                    <a:pt x="286" y="322"/>
                    <a:pt x="298" y="274"/>
                  </a:cubicBezTo>
                  <a:cubicBezTo>
                    <a:pt x="298" y="191"/>
                    <a:pt x="310" y="84"/>
                    <a:pt x="31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8" name="Google Shape;4118;p36"/>
            <p:cNvSpPr/>
            <p:nvPr/>
          </p:nvSpPr>
          <p:spPr>
            <a:xfrm>
              <a:off x="8486409" y="483789"/>
              <a:ext cx="12056" cy="16569"/>
            </a:xfrm>
            <a:custGeom>
              <a:avLst/>
              <a:gdLst/>
              <a:ahLst/>
              <a:cxnLst/>
              <a:rect l="l" t="t" r="r" b="b"/>
              <a:pathLst>
                <a:path w="382" h="525" extrusionOk="0">
                  <a:moveTo>
                    <a:pt x="167" y="0"/>
                  </a:moveTo>
                  <a:cubicBezTo>
                    <a:pt x="0" y="84"/>
                    <a:pt x="60" y="274"/>
                    <a:pt x="0" y="417"/>
                  </a:cubicBezTo>
                  <a:cubicBezTo>
                    <a:pt x="12" y="453"/>
                    <a:pt x="24" y="489"/>
                    <a:pt x="60" y="524"/>
                  </a:cubicBezTo>
                  <a:cubicBezTo>
                    <a:pt x="381" y="524"/>
                    <a:pt x="119" y="227"/>
                    <a:pt x="226" y="108"/>
                  </a:cubicBezTo>
                  <a:cubicBezTo>
                    <a:pt x="203" y="72"/>
                    <a:pt x="179" y="24"/>
                    <a:pt x="16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9" name="Google Shape;4119;p36"/>
            <p:cNvSpPr/>
            <p:nvPr/>
          </p:nvSpPr>
          <p:spPr>
            <a:xfrm>
              <a:off x="8424017" y="354902"/>
              <a:ext cx="7922" cy="11298"/>
            </a:xfrm>
            <a:custGeom>
              <a:avLst/>
              <a:gdLst/>
              <a:ahLst/>
              <a:cxnLst/>
              <a:rect l="l" t="t" r="r" b="b"/>
              <a:pathLst>
                <a:path w="251" h="358" extrusionOk="0">
                  <a:moveTo>
                    <a:pt x="215" y="1"/>
                  </a:moveTo>
                  <a:cubicBezTo>
                    <a:pt x="144" y="96"/>
                    <a:pt x="1" y="155"/>
                    <a:pt x="72" y="358"/>
                  </a:cubicBezTo>
                  <a:cubicBezTo>
                    <a:pt x="203" y="298"/>
                    <a:pt x="251" y="179"/>
                    <a:pt x="21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0" name="Google Shape;4120;p36"/>
            <p:cNvSpPr/>
            <p:nvPr/>
          </p:nvSpPr>
          <p:spPr>
            <a:xfrm>
              <a:off x="8188428" y="133199"/>
              <a:ext cx="13192" cy="15843"/>
            </a:xfrm>
            <a:custGeom>
              <a:avLst/>
              <a:gdLst/>
              <a:ahLst/>
              <a:cxnLst/>
              <a:rect l="l" t="t" r="r" b="b"/>
              <a:pathLst>
                <a:path w="418" h="502" extrusionOk="0">
                  <a:moveTo>
                    <a:pt x="334" y="1"/>
                  </a:moveTo>
                  <a:cubicBezTo>
                    <a:pt x="120" y="25"/>
                    <a:pt x="0" y="132"/>
                    <a:pt x="36" y="394"/>
                  </a:cubicBezTo>
                  <a:cubicBezTo>
                    <a:pt x="60" y="442"/>
                    <a:pt x="84" y="465"/>
                    <a:pt x="108" y="501"/>
                  </a:cubicBezTo>
                  <a:cubicBezTo>
                    <a:pt x="215" y="370"/>
                    <a:pt x="322" y="263"/>
                    <a:pt x="417" y="120"/>
                  </a:cubicBezTo>
                  <a:cubicBezTo>
                    <a:pt x="405" y="72"/>
                    <a:pt x="393" y="49"/>
                    <a:pt x="38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1" name="Google Shape;4121;p36"/>
            <p:cNvSpPr/>
            <p:nvPr/>
          </p:nvSpPr>
          <p:spPr>
            <a:xfrm>
              <a:off x="8472113" y="457564"/>
              <a:ext cx="10573" cy="8206"/>
            </a:xfrm>
            <a:custGeom>
              <a:avLst/>
              <a:gdLst/>
              <a:ahLst/>
              <a:cxnLst/>
              <a:rect l="l" t="t" r="r" b="b"/>
              <a:pathLst>
                <a:path w="335" h="260" extrusionOk="0">
                  <a:moveTo>
                    <a:pt x="187" y="1"/>
                  </a:moveTo>
                  <a:cubicBezTo>
                    <a:pt x="163" y="1"/>
                    <a:pt x="136" y="14"/>
                    <a:pt x="108" y="46"/>
                  </a:cubicBezTo>
                  <a:cubicBezTo>
                    <a:pt x="48" y="117"/>
                    <a:pt x="1" y="224"/>
                    <a:pt x="155" y="260"/>
                  </a:cubicBezTo>
                  <a:lnTo>
                    <a:pt x="334" y="129"/>
                  </a:lnTo>
                  <a:cubicBezTo>
                    <a:pt x="292" y="71"/>
                    <a:pt x="245" y="1"/>
                    <a:pt x="18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2" name="Google Shape;4122;p36"/>
            <p:cNvSpPr/>
            <p:nvPr/>
          </p:nvSpPr>
          <p:spPr>
            <a:xfrm>
              <a:off x="8631076" y="693973"/>
              <a:ext cx="13161" cy="11551"/>
            </a:xfrm>
            <a:custGeom>
              <a:avLst/>
              <a:gdLst/>
              <a:ahLst/>
              <a:cxnLst/>
              <a:rect l="l" t="t" r="r" b="b"/>
              <a:pathLst>
                <a:path w="417" h="366" extrusionOk="0">
                  <a:moveTo>
                    <a:pt x="167" y="0"/>
                  </a:moveTo>
                  <a:cubicBezTo>
                    <a:pt x="101" y="0"/>
                    <a:pt x="34" y="43"/>
                    <a:pt x="0" y="151"/>
                  </a:cubicBezTo>
                  <a:cubicBezTo>
                    <a:pt x="48" y="222"/>
                    <a:pt x="83" y="306"/>
                    <a:pt x="131" y="365"/>
                  </a:cubicBezTo>
                  <a:cubicBezTo>
                    <a:pt x="191" y="258"/>
                    <a:pt x="417" y="246"/>
                    <a:pt x="298" y="68"/>
                  </a:cubicBezTo>
                  <a:cubicBezTo>
                    <a:pt x="267" y="26"/>
                    <a:pt x="217" y="0"/>
                    <a:pt x="16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3" name="Google Shape;4123;p36"/>
            <p:cNvSpPr/>
            <p:nvPr/>
          </p:nvSpPr>
          <p:spPr>
            <a:xfrm>
              <a:off x="8233526" y="169650"/>
              <a:ext cx="18052" cy="12056"/>
            </a:xfrm>
            <a:custGeom>
              <a:avLst/>
              <a:gdLst/>
              <a:ahLst/>
              <a:cxnLst/>
              <a:rect l="l" t="t" r="r" b="b"/>
              <a:pathLst>
                <a:path w="572" h="382" extrusionOk="0">
                  <a:moveTo>
                    <a:pt x="238" y="1"/>
                  </a:moveTo>
                  <a:lnTo>
                    <a:pt x="238" y="1"/>
                  </a:lnTo>
                  <a:cubicBezTo>
                    <a:pt x="0" y="203"/>
                    <a:pt x="298" y="251"/>
                    <a:pt x="334" y="382"/>
                  </a:cubicBezTo>
                  <a:cubicBezTo>
                    <a:pt x="572" y="179"/>
                    <a:pt x="381" y="96"/>
                    <a:pt x="23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4" name="Google Shape;4124;p36"/>
            <p:cNvSpPr/>
            <p:nvPr/>
          </p:nvSpPr>
          <p:spPr>
            <a:xfrm>
              <a:off x="8605134" y="683306"/>
              <a:ext cx="13571" cy="12719"/>
            </a:xfrm>
            <a:custGeom>
              <a:avLst/>
              <a:gdLst/>
              <a:ahLst/>
              <a:cxnLst/>
              <a:rect l="l" t="t" r="r" b="b"/>
              <a:pathLst>
                <a:path w="430" h="403" extrusionOk="0">
                  <a:moveTo>
                    <a:pt x="286" y="1"/>
                  </a:moveTo>
                  <a:cubicBezTo>
                    <a:pt x="191" y="72"/>
                    <a:pt x="96" y="132"/>
                    <a:pt x="0" y="215"/>
                  </a:cubicBezTo>
                  <a:cubicBezTo>
                    <a:pt x="79" y="333"/>
                    <a:pt x="175" y="403"/>
                    <a:pt x="293" y="403"/>
                  </a:cubicBezTo>
                  <a:cubicBezTo>
                    <a:pt x="318" y="403"/>
                    <a:pt x="343" y="400"/>
                    <a:pt x="370" y="394"/>
                  </a:cubicBezTo>
                  <a:cubicBezTo>
                    <a:pt x="393" y="251"/>
                    <a:pt x="429" y="96"/>
                    <a:pt x="28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5" name="Google Shape;4125;p36"/>
            <p:cNvSpPr/>
            <p:nvPr/>
          </p:nvSpPr>
          <p:spPr>
            <a:xfrm>
              <a:off x="8613782" y="677310"/>
              <a:ext cx="17674" cy="18431"/>
            </a:xfrm>
            <a:custGeom>
              <a:avLst/>
              <a:gdLst/>
              <a:ahLst/>
              <a:cxnLst/>
              <a:rect l="l" t="t" r="r" b="b"/>
              <a:pathLst>
                <a:path w="560" h="584" extrusionOk="0">
                  <a:moveTo>
                    <a:pt x="24" y="0"/>
                  </a:moveTo>
                  <a:cubicBezTo>
                    <a:pt x="12" y="60"/>
                    <a:pt x="12" y="131"/>
                    <a:pt x="0" y="191"/>
                  </a:cubicBezTo>
                  <a:cubicBezTo>
                    <a:pt x="24" y="310"/>
                    <a:pt x="60" y="441"/>
                    <a:pt x="84" y="584"/>
                  </a:cubicBezTo>
                  <a:cubicBezTo>
                    <a:pt x="310" y="357"/>
                    <a:pt x="560" y="119"/>
                    <a:pt x="2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6" name="Google Shape;4126;p36"/>
            <p:cNvSpPr/>
            <p:nvPr/>
          </p:nvSpPr>
          <p:spPr>
            <a:xfrm>
              <a:off x="8604377" y="664150"/>
              <a:ext cx="8679" cy="7322"/>
            </a:xfrm>
            <a:custGeom>
              <a:avLst/>
              <a:gdLst/>
              <a:ahLst/>
              <a:cxnLst/>
              <a:rect l="l" t="t" r="r" b="b"/>
              <a:pathLst>
                <a:path w="275" h="232" extrusionOk="0">
                  <a:moveTo>
                    <a:pt x="84" y="0"/>
                  </a:moveTo>
                  <a:cubicBezTo>
                    <a:pt x="60" y="48"/>
                    <a:pt x="1" y="108"/>
                    <a:pt x="1" y="131"/>
                  </a:cubicBezTo>
                  <a:cubicBezTo>
                    <a:pt x="24" y="216"/>
                    <a:pt x="72" y="231"/>
                    <a:pt x="125" y="231"/>
                  </a:cubicBezTo>
                  <a:cubicBezTo>
                    <a:pt x="155" y="231"/>
                    <a:pt x="186" y="227"/>
                    <a:pt x="215" y="227"/>
                  </a:cubicBezTo>
                  <a:cubicBezTo>
                    <a:pt x="275" y="60"/>
                    <a:pt x="239" y="0"/>
                    <a:pt x="8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7" name="Google Shape;4127;p36"/>
            <p:cNvSpPr/>
            <p:nvPr/>
          </p:nvSpPr>
          <p:spPr>
            <a:xfrm>
              <a:off x="8132064" y="95865"/>
              <a:ext cx="15812" cy="12592"/>
            </a:xfrm>
            <a:custGeom>
              <a:avLst/>
              <a:gdLst/>
              <a:ahLst/>
              <a:cxnLst/>
              <a:rect l="l" t="t" r="r" b="b"/>
              <a:pathLst>
                <a:path w="501" h="399" extrusionOk="0">
                  <a:moveTo>
                    <a:pt x="173" y="1"/>
                  </a:moveTo>
                  <a:cubicBezTo>
                    <a:pt x="116" y="1"/>
                    <a:pt x="58" y="21"/>
                    <a:pt x="1" y="89"/>
                  </a:cubicBezTo>
                  <a:cubicBezTo>
                    <a:pt x="120" y="196"/>
                    <a:pt x="262" y="291"/>
                    <a:pt x="382" y="398"/>
                  </a:cubicBezTo>
                  <a:cubicBezTo>
                    <a:pt x="417" y="315"/>
                    <a:pt x="453" y="231"/>
                    <a:pt x="501" y="148"/>
                  </a:cubicBezTo>
                  <a:cubicBezTo>
                    <a:pt x="465" y="112"/>
                    <a:pt x="453" y="89"/>
                    <a:pt x="417" y="53"/>
                  </a:cubicBezTo>
                  <a:cubicBezTo>
                    <a:pt x="339" y="46"/>
                    <a:pt x="257" y="1"/>
                    <a:pt x="17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8" name="Google Shape;4128;p36"/>
            <p:cNvSpPr/>
            <p:nvPr/>
          </p:nvSpPr>
          <p:spPr>
            <a:xfrm>
              <a:off x="8422881" y="405586"/>
              <a:ext cx="9815" cy="12087"/>
            </a:xfrm>
            <a:custGeom>
              <a:avLst/>
              <a:gdLst/>
              <a:ahLst/>
              <a:cxnLst/>
              <a:rect l="l" t="t" r="r" b="b"/>
              <a:pathLst>
                <a:path w="311" h="383" extrusionOk="0">
                  <a:moveTo>
                    <a:pt x="34" y="0"/>
                  </a:moveTo>
                  <a:cubicBezTo>
                    <a:pt x="24" y="0"/>
                    <a:pt x="13" y="1"/>
                    <a:pt x="1" y="2"/>
                  </a:cubicBezTo>
                  <a:cubicBezTo>
                    <a:pt x="72" y="169"/>
                    <a:pt x="120" y="359"/>
                    <a:pt x="311" y="383"/>
                  </a:cubicBezTo>
                  <a:cubicBezTo>
                    <a:pt x="242" y="224"/>
                    <a:pt x="250" y="0"/>
                    <a:pt x="3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9" name="Google Shape;4129;p36"/>
            <p:cNvSpPr/>
            <p:nvPr/>
          </p:nvSpPr>
          <p:spPr>
            <a:xfrm>
              <a:off x="8164002" y="109530"/>
              <a:ext cx="19946" cy="15622"/>
            </a:xfrm>
            <a:custGeom>
              <a:avLst/>
              <a:gdLst/>
              <a:ahLst/>
              <a:cxnLst/>
              <a:rect l="l" t="t" r="r" b="b"/>
              <a:pathLst>
                <a:path w="632" h="495" extrusionOk="0">
                  <a:moveTo>
                    <a:pt x="36" y="60"/>
                  </a:moveTo>
                  <a:cubicBezTo>
                    <a:pt x="36" y="179"/>
                    <a:pt x="24" y="275"/>
                    <a:pt x="1" y="394"/>
                  </a:cubicBezTo>
                  <a:cubicBezTo>
                    <a:pt x="76" y="422"/>
                    <a:pt x="144" y="495"/>
                    <a:pt x="227" y="495"/>
                  </a:cubicBezTo>
                  <a:cubicBezTo>
                    <a:pt x="250" y="495"/>
                    <a:pt x="273" y="490"/>
                    <a:pt x="298" y="477"/>
                  </a:cubicBezTo>
                  <a:cubicBezTo>
                    <a:pt x="632" y="1"/>
                    <a:pt x="167" y="156"/>
                    <a:pt x="36" y="6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0" name="Google Shape;4130;p36"/>
            <p:cNvSpPr/>
            <p:nvPr/>
          </p:nvSpPr>
          <p:spPr>
            <a:xfrm>
              <a:off x="8164002" y="121680"/>
              <a:ext cx="19946" cy="13066"/>
            </a:xfrm>
            <a:custGeom>
              <a:avLst/>
              <a:gdLst/>
              <a:ahLst/>
              <a:cxnLst/>
              <a:rect l="l" t="t" r="r" b="b"/>
              <a:pathLst>
                <a:path w="632" h="414" extrusionOk="0">
                  <a:moveTo>
                    <a:pt x="83" y="0"/>
                  </a:moveTo>
                  <a:cubicBezTo>
                    <a:pt x="57" y="0"/>
                    <a:pt x="29" y="3"/>
                    <a:pt x="1" y="9"/>
                  </a:cubicBezTo>
                  <a:cubicBezTo>
                    <a:pt x="24" y="56"/>
                    <a:pt x="36" y="104"/>
                    <a:pt x="36" y="140"/>
                  </a:cubicBezTo>
                  <a:cubicBezTo>
                    <a:pt x="155" y="259"/>
                    <a:pt x="286" y="378"/>
                    <a:pt x="465" y="414"/>
                  </a:cubicBezTo>
                  <a:cubicBezTo>
                    <a:pt x="620" y="390"/>
                    <a:pt x="632" y="283"/>
                    <a:pt x="596" y="140"/>
                  </a:cubicBezTo>
                  <a:cubicBezTo>
                    <a:pt x="501" y="116"/>
                    <a:pt x="405" y="104"/>
                    <a:pt x="298" y="92"/>
                  </a:cubicBezTo>
                  <a:cubicBezTo>
                    <a:pt x="235" y="29"/>
                    <a:pt x="165" y="0"/>
                    <a:pt x="8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1" name="Google Shape;4131;p36"/>
            <p:cNvSpPr/>
            <p:nvPr/>
          </p:nvSpPr>
          <p:spPr>
            <a:xfrm>
              <a:off x="8179024" y="126446"/>
              <a:ext cx="19946" cy="21461"/>
            </a:xfrm>
            <a:custGeom>
              <a:avLst/>
              <a:gdLst/>
              <a:ahLst/>
              <a:cxnLst/>
              <a:rect l="l" t="t" r="r" b="b"/>
              <a:pathLst>
                <a:path w="632" h="680" extrusionOk="0">
                  <a:moveTo>
                    <a:pt x="144" y="1"/>
                  </a:moveTo>
                  <a:lnTo>
                    <a:pt x="1" y="263"/>
                  </a:lnTo>
                  <a:cubicBezTo>
                    <a:pt x="84" y="394"/>
                    <a:pt x="167" y="536"/>
                    <a:pt x="239" y="679"/>
                  </a:cubicBezTo>
                  <a:cubicBezTo>
                    <a:pt x="275" y="667"/>
                    <a:pt x="298" y="632"/>
                    <a:pt x="334" y="620"/>
                  </a:cubicBezTo>
                  <a:cubicBezTo>
                    <a:pt x="441" y="501"/>
                    <a:pt x="525" y="370"/>
                    <a:pt x="632" y="239"/>
                  </a:cubicBezTo>
                  <a:cubicBezTo>
                    <a:pt x="501" y="84"/>
                    <a:pt x="334" y="1"/>
                    <a:pt x="14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32" name="Google Shape;4132;p36"/>
          <p:cNvGrpSpPr/>
          <p:nvPr/>
        </p:nvGrpSpPr>
        <p:grpSpPr>
          <a:xfrm rot="3976711" flipH="1">
            <a:off x="8174940" y="4188210"/>
            <a:ext cx="477650" cy="1769363"/>
            <a:chOff x="8509700" y="2837908"/>
            <a:chExt cx="465603" cy="1724737"/>
          </a:xfrm>
        </p:grpSpPr>
        <p:sp>
          <p:nvSpPr>
            <p:cNvPr id="4133" name="Google Shape;4133;p36"/>
            <p:cNvSpPr/>
            <p:nvPr/>
          </p:nvSpPr>
          <p:spPr>
            <a:xfrm>
              <a:off x="8583327" y="2841033"/>
              <a:ext cx="391975" cy="1490263"/>
            </a:xfrm>
            <a:custGeom>
              <a:avLst/>
              <a:gdLst/>
              <a:ahLst/>
              <a:cxnLst/>
              <a:rect l="l" t="t" r="r" b="b"/>
              <a:pathLst>
                <a:path w="12420" h="47220" extrusionOk="0">
                  <a:moveTo>
                    <a:pt x="9226" y="45032"/>
                  </a:moveTo>
                  <a:cubicBezTo>
                    <a:pt x="9231" y="45033"/>
                    <a:pt x="9232" y="45033"/>
                    <a:pt x="9233" y="45033"/>
                  </a:cubicBezTo>
                  <a:cubicBezTo>
                    <a:pt x="9233" y="45033"/>
                    <a:pt x="9229" y="45032"/>
                    <a:pt x="9226" y="45032"/>
                  </a:cubicBezTo>
                  <a:close/>
                  <a:moveTo>
                    <a:pt x="9157" y="44977"/>
                  </a:moveTo>
                  <a:cubicBezTo>
                    <a:pt x="9236" y="44977"/>
                    <a:pt x="9261" y="45041"/>
                    <a:pt x="9304" y="45099"/>
                  </a:cubicBezTo>
                  <a:lnTo>
                    <a:pt x="9304" y="45099"/>
                  </a:lnTo>
                  <a:cubicBezTo>
                    <a:pt x="9288" y="45082"/>
                    <a:pt x="9271" y="45065"/>
                    <a:pt x="9252" y="45048"/>
                  </a:cubicBezTo>
                  <a:cubicBezTo>
                    <a:pt x="9224" y="45035"/>
                    <a:pt x="9222" y="45031"/>
                    <a:pt x="9225" y="45031"/>
                  </a:cubicBezTo>
                  <a:cubicBezTo>
                    <a:pt x="9225" y="45031"/>
                    <a:pt x="9225" y="45031"/>
                    <a:pt x="9226" y="45032"/>
                  </a:cubicBezTo>
                  <a:lnTo>
                    <a:pt x="9226" y="45032"/>
                  </a:lnTo>
                  <a:cubicBezTo>
                    <a:pt x="9221" y="45030"/>
                    <a:pt x="9215" y="45028"/>
                    <a:pt x="9204" y="45025"/>
                  </a:cubicBezTo>
                  <a:cubicBezTo>
                    <a:pt x="9157" y="45013"/>
                    <a:pt x="9145" y="44977"/>
                    <a:pt x="9157" y="44977"/>
                  </a:cubicBezTo>
                  <a:close/>
                  <a:moveTo>
                    <a:pt x="7613" y="0"/>
                  </a:moveTo>
                  <a:cubicBezTo>
                    <a:pt x="7285" y="0"/>
                    <a:pt x="7254" y="168"/>
                    <a:pt x="7228" y="698"/>
                  </a:cubicBezTo>
                  <a:cubicBezTo>
                    <a:pt x="7240" y="912"/>
                    <a:pt x="7311" y="1091"/>
                    <a:pt x="7430" y="1257"/>
                  </a:cubicBezTo>
                  <a:cubicBezTo>
                    <a:pt x="7633" y="1507"/>
                    <a:pt x="7716" y="1829"/>
                    <a:pt x="7942" y="2055"/>
                  </a:cubicBezTo>
                  <a:cubicBezTo>
                    <a:pt x="8181" y="2424"/>
                    <a:pt x="8371" y="2829"/>
                    <a:pt x="8478" y="3293"/>
                  </a:cubicBezTo>
                  <a:cubicBezTo>
                    <a:pt x="8621" y="3793"/>
                    <a:pt x="8752" y="4317"/>
                    <a:pt x="8669" y="4865"/>
                  </a:cubicBezTo>
                  <a:cubicBezTo>
                    <a:pt x="8681" y="5210"/>
                    <a:pt x="8538" y="5544"/>
                    <a:pt x="8681" y="5865"/>
                  </a:cubicBezTo>
                  <a:cubicBezTo>
                    <a:pt x="8954" y="6234"/>
                    <a:pt x="8692" y="6615"/>
                    <a:pt x="8692" y="6984"/>
                  </a:cubicBezTo>
                  <a:cubicBezTo>
                    <a:pt x="8609" y="7282"/>
                    <a:pt x="8800" y="7687"/>
                    <a:pt x="8431" y="7877"/>
                  </a:cubicBezTo>
                  <a:cubicBezTo>
                    <a:pt x="8252" y="8163"/>
                    <a:pt x="8204" y="8484"/>
                    <a:pt x="8121" y="8794"/>
                  </a:cubicBezTo>
                  <a:cubicBezTo>
                    <a:pt x="8073" y="8937"/>
                    <a:pt x="8002" y="9032"/>
                    <a:pt x="7930" y="9139"/>
                  </a:cubicBezTo>
                  <a:cubicBezTo>
                    <a:pt x="7776" y="9330"/>
                    <a:pt x="7609" y="9508"/>
                    <a:pt x="7549" y="9782"/>
                  </a:cubicBezTo>
                  <a:cubicBezTo>
                    <a:pt x="7526" y="9913"/>
                    <a:pt x="7442" y="10008"/>
                    <a:pt x="7371" y="10104"/>
                  </a:cubicBezTo>
                  <a:cubicBezTo>
                    <a:pt x="7288" y="10258"/>
                    <a:pt x="7145" y="10377"/>
                    <a:pt x="7073" y="10544"/>
                  </a:cubicBezTo>
                  <a:cubicBezTo>
                    <a:pt x="7061" y="10580"/>
                    <a:pt x="7049" y="10628"/>
                    <a:pt x="7049" y="10687"/>
                  </a:cubicBezTo>
                  <a:cubicBezTo>
                    <a:pt x="7049" y="10842"/>
                    <a:pt x="6966" y="10913"/>
                    <a:pt x="6871" y="10973"/>
                  </a:cubicBezTo>
                  <a:cubicBezTo>
                    <a:pt x="6811" y="10997"/>
                    <a:pt x="6752" y="11056"/>
                    <a:pt x="6716" y="11139"/>
                  </a:cubicBezTo>
                  <a:cubicBezTo>
                    <a:pt x="6692" y="11235"/>
                    <a:pt x="6645" y="11330"/>
                    <a:pt x="6597" y="11437"/>
                  </a:cubicBezTo>
                  <a:cubicBezTo>
                    <a:pt x="6418" y="11735"/>
                    <a:pt x="6299" y="12068"/>
                    <a:pt x="6121" y="12354"/>
                  </a:cubicBezTo>
                  <a:lnTo>
                    <a:pt x="6037" y="12485"/>
                  </a:lnTo>
                  <a:cubicBezTo>
                    <a:pt x="5942" y="12652"/>
                    <a:pt x="5847" y="12783"/>
                    <a:pt x="5692" y="12890"/>
                  </a:cubicBezTo>
                  <a:cubicBezTo>
                    <a:pt x="5466" y="13021"/>
                    <a:pt x="5275" y="13175"/>
                    <a:pt x="5561" y="13461"/>
                  </a:cubicBezTo>
                  <a:cubicBezTo>
                    <a:pt x="5859" y="14021"/>
                    <a:pt x="5323" y="13795"/>
                    <a:pt x="5180" y="13961"/>
                  </a:cubicBezTo>
                  <a:cubicBezTo>
                    <a:pt x="4835" y="14080"/>
                    <a:pt x="4537" y="14271"/>
                    <a:pt x="4466" y="14735"/>
                  </a:cubicBezTo>
                  <a:cubicBezTo>
                    <a:pt x="4418" y="14854"/>
                    <a:pt x="4323" y="14949"/>
                    <a:pt x="4275" y="15069"/>
                  </a:cubicBezTo>
                  <a:cubicBezTo>
                    <a:pt x="4228" y="15188"/>
                    <a:pt x="4204" y="15307"/>
                    <a:pt x="4144" y="15402"/>
                  </a:cubicBezTo>
                  <a:cubicBezTo>
                    <a:pt x="4109" y="15485"/>
                    <a:pt x="4085" y="15545"/>
                    <a:pt x="4085" y="15616"/>
                  </a:cubicBezTo>
                  <a:cubicBezTo>
                    <a:pt x="4168" y="15866"/>
                    <a:pt x="3918" y="15723"/>
                    <a:pt x="3894" y="15819"/>
                  </a:cubicBezTo>
                  <a:cubicBezTo>
                    <a:pt x="3739" y="16021"/>
                    <a:pt x="3549" y="16021"/>
                    <a:pt x="3335" y="16021"/>
                  </a:cubicBezTo>
                  <a:cubicBezTo>
                    <a:pt x="3275" y="16033"/>
                    <a:pt x="3239" y="16045"/>
                    <a:pt x="3192" y="16081"/>
                  </a:cubicBezTo>
                  <a:cubicBezTo>
                    <a:pt x="3025" y="16223"/>
                    <a:pt x="2918" y="16438"/>
                    <a:pt x="2942" y="16676"/>
                  </a:cubicBezTo>
                  <a:cubicBezTo>
                    <a:pt x="2954" y="17033"/>
                    <a:pt x="2799" y="17271"/>
                    <a:pt x="2585" y="17474"/>
                  </a:cubicBezTo>
                  <a:lnTo>
                    <a:pt x="2442" y="17569"/>
                  </a:lnTo>
                  <a:cubicBezTo>
                    <a:pt x="2287" y="17640"/>
                    <a:pt x="2085" y="17664"/>
                    <a:pt x="2013" y="17890"/>
                  </a:cubicBezTo>
                  <a:cubicBezTo>
                    <a:pt x="1965" y="18057"/>
                    <a:pt x="1906" y="18236"/>
                    <a:pt x="1989" y="18378"/>
                  </a:cubicBezTo>
                  <a:cubicBezTo>
                    <a:pt x="2085" y="18640"/>
                    <a:pt x="1989" y="18855"/>
                    <a:pt x="1834" y="18938"/>
                  </a:cubicBezTo>
                  <a:cubicBezTo>
                    <a:pt x="1537" y="19081"/>
                    <a:pt x="1644" y="19295"/>
                    <a:pt x="1763" y="19426"/>
                  </a:cubicBezTo>
                  <a:cubicBezTo>
                    <a:pt x="2120" y="19855"/>
                    <a:pt x="1942" y="20164"/>
                    <a:pt x="1608" y="20450"/>
                  </a:cubicBezTo>
                  <a:cubicBezTo>
                    <a:pt x="1573" y="20617"/>
                    <a:pt x="1632" y="20748"/>
                    <a:pt x="1751" y="20843"/>
                  </a:cubicBezTo>
                  <a:cubicBezTo>
                    <a:pt x="1778" y="20864"/>
                    <a:pt x="1808" y="20871"/>
                    <a:pt x="1840" y="20871"/>
                  </a:cubicBezTo>
                  <a:cubicBezTo>
                    <a:pt x="1890" y="20871"/>
                    <a:pt x="1946" y="20855"/>
                    <a:pt x="2001" y="20855"/>
                  </a:cubicBezTo>
                  <a:cubicBezTo>
                    <a:pt x="2068" y="20855"/>
                    <a:pt x="2136" y="20879"/>
                    <a:pt x="2192" y="20986"/>
                  </a:cubicBezTo>
                  <a:cubicBezTo>
                    <a:pt x="1954" y="21034"/>
                    <a:pt x="1870" y="21260"/>
                    <a:pt x="1775" y="21474"/>
                  </a:cubicBezTo>
                  <a:cubicBezTo>
                    <a:pt x="1687" y="21605"/>
                    <a:pt x="1626" y="21801"/>
                    <a:pt x="1486" y="21801"/>
                  </a:cubicBezTo>
                  <a:cubicBezTo>
                    <a:pt x="1435" y="21801"/>
                    <a:pt x="1374" y="21775"/>
                    <a:pt x="1299" y="21712"/>
                  </a:cubicBezTo>
                  <a:cubicBezTo>
                    <a:pt x="1112" y="21332"/>
                    <a:pt x="1038" y="21181"/>
                    <a:pt x="878" y="21181"/>
                  </a:cubicBezTo>
                  <a:cubicBezTo>
                    <a:pt x="773" y="21181"/>
                    <a:pt x="630" y="21246"/>
                    <a:pt x="394" y="21355"/>
                  </a:cubicBezTo>
                  <a:cubicBezTo>
                    <a:pt x="263" y="21415"/>
                    <a:pt x="227" y="21557"/>
                    <a:pt x="180" y="21688"/>
                  </a:cubicBezTo>
                  <a:cubicBezTo>
                    <a:pt x="120" y="21855"/>
                    <a:pt x="1" y="22034"/>
                    <a:pt x="215" y="22165"/>
                  </a:cubicBezTo>
                  <a:cubicBezTo>
                    <a:pt x="322" y="22236"/>
                    <a:pt x="275" y="22331"/>
                    <a:pt x="263" y="22427"/>
                  </a:cubicBezTo>
                  <a:cubicBezTo>
                    <a:pt x="168" y="22724"/>
                    <a:pt x="60" y="23046"/>
                    <a:pt x="418" y="23224"/>
                  </a:cubicBezTo>
                  <a:cubicBezTo>
                    <a:pt x="834" y="23320"/>
                    <a:pt x="656" y="23677"/>
                    <a:pt x="656" y="23962"/>
                  </a:cubicBezTo>
                  <a:cubicBezTo>
                    <a:pt x="656" y="24093"/>
                    <a:pt x="691" y="24201"/>
                    <a:pt x="739" y="24320"/>
                  </a:cubicBezTo>
                  <a:cubicBezTo>
                    <a:pt x="763" y="24379"/>
                    <a:pt x="858" y="24451"/>
                    <a:pt x="763" y="24546"/>
                  </a:cubicBezTo>
                  <a:cubicBezTo>
                    <a:pt x="811" y="24379"/>
                    <a:pt x="691" y="24415"/>
                    <a:pt x="620" y="24391"/>
                  </a:cubicBezTo>
                  <a:lnTo>
                    <a:pt x="620" y="24391"/>
                  </a:lnTo>
                  <a:cubicBezTo>
                    <a:pt x="382" y="24772"/>
                    <a:pt x="680" y="24855"/>
                    <a:pt x="858" y="25022"/>
                  </a:cubicBezTo>
                  <a:cubicBezTo>
                    <a:pt x="918" y="25094"/>
                    <a:pt x="953" y="25141"/>
                    <a:pt x="834" y="25189"/>
                  </a:cubicBezTo>
                  <a:cubicBezTo>
                    <a:pt x="703" y="25225"/>
                    <a:pt x="656" y="25320"/>
                    <a:pt x="763" y="25451"/>
                  </a:cubicBezTo>
                  <a:cubicBezTo>
                    <a:pt x="1096" y="25915"/>
                    <a:pt x="1477" y="26320"/>
                    <a:pt x="1882" y="26677"/>
                  </a:cubicBezTo>
                  <a:cubicBezTo>
                    <a:pt x="1954" y="26677"/>
                    <a:pt x="2077" y="26572"/>
                    <a:pt x="2111" y="26572"/>
                  </a:cubicBezTo>
                  <a:cubicBezTo>
                    <a:pt x="2117" y="26572"/>
                    <a:pt x="2120" y="26575"/>
                    <a:pt x="2120" y="26582"/>
                  </a:cubicBezTo>
                  <a:cubicBezTo>
                    <a:pt x="2120" y="26987"/>
                    <a:pt x="2370" y="27034"/>
                    <a:pt x="2620" y="27106"/>
                  </a:cubicBezTo>
                  <a:cubicBezTo>
                    <a:pt x="2727" y="27130"/>
                    <a:pt x="2668" y="27284"/>
                    <a:pt x="2680" y="27391"/>
                  </a:cubicBezTo>
                  <a:cubicBezTo>
                    <a:pt x="2716" y="27808"/>
                    <a:pt x="3073" y="27892"/>
                    <a:pt x="3263" y="28130"/>
                  </a:cubicBezTo>
                  <a:cubicBezTo>
                    <a:pt x="3370" y="28237"/>
                    <a:pt x="3489" y="28344"/>
                    <a:pt x="3609" y="28439"/>
                  </a:cubicBezTo>
                  <a:cubicBezTo>
                    <a:pt x="3859" y="28594"/>
                    <a:pt x="4037" y="28844"/>
                    <a:pt x="4204" y="29094"/>
                  </a:cubicBezTo>
                  <a:cubicBezTo>
                    <a:pt x="4228" y="29154"/>
                    <a:pt x="4275" y="29201"/>
                    <a:pt x="4311" y="29261"/>
                  </a:cubicBezTo>
                  <a:cubicBezTo>
                    <a:pt x="4466" y="29487"/>
                    <a:pt x="4692" y="29630"/>
                    <a:pt x="4859" y="29856"/>
                  </a:cubicBezTo>
                  <a:cubicBezTo>
                    <a:pt x="5038" y="29962"/>
                    <a:pt x="5218" y="30114"/>
                    <a:pt x="5439" y="30114"/>
                  </a:cubicBezTo>
                  <a:cubicBezTo>
                    <a:pt x="5467" y="30114"/>
                    <a:pt x="5496" y="30111"/>
                    <a:pt x="5525" y="30106"/>
                  </a:cubicBezTo>
                  <a:cubicBezTo>
                    <a:pt x="5692" y="30082"/>
                    <a:pt x="5835" y="30023"/>
                    <a:pt x="5954" y="29904"/>
                  </a:cubicBezTo>
                  <a:cubicBezTo>
                    <a:pt x="6097" y="29689"/>
                    <a:pt x="6454" y="29749"/>
                    <a:pt x="6430" y="29368"/>
                  </a:cubicBezTo>
                  <a:cubicBezTo>
                    <a:pt x="6406" y="29368"/>
                    <a:pt x="6395" y="29356"/>
                    <a:pt x="6395" y="29332"/>
                  </a:cubicBezTo>
                  <a:cubicBezTo>
                    <a:pt x="6395" y="29308"/>
                    <a:pt x="6395" y="29296"/>
                    <a:pt x="6418" y="29296"/>
                  </a:cubicBezTo>
                  <a:cubicBezTo>
                    <a:pt x="6418" y="29296"/>
                    <a:pt x="6442" y="29308"/>
                    <a:pt x="6454" y="29332"/>
                  </a:cubicBezTo>
                  <a:cubicBezTo>
                    <a:pt x="6514" y="29737"/>
                    <a:pt x="6252" y="29797"/>
                    <a:pt x="6002" y="29868"/>
                  </a:cubicBezTo>
                  <a:cubicBezTo>
                    <a:pt x="5859" y="30035"/>
                    <a:pt x="5680" y="30201"/>
                    <a:pt x="5597" y="30439"/>
                  </a:cubicBezTo>
                  <a:cubicBezTo>
                    <a:pt x="5585" y="30499"/>
                    <a:pt x="5585" y="30547"/>
                    <a:pt x="5585" y="30606"/>
                  </a:cubicBezTo>
                  <a:cubicBezTo>
                    <a:pt x="5585" y="30701"/>
                    <a:pt x="5585" y="30797"/>
                    <a:pt x="5573" y="30904"/>
                  </a:cubicBezTo>
                  <a:lnTo>
                    <a:pt x="5573" y="30987"/>
                  </a:lnTo>
                  <a:cubicBezTo>
                    <a:pt x="5811" y="31094"/>
                    <a:pt x="5859" y="31380"/>
                    <a:pt x="6025" y="31559"/>
                  </a:cubicBezTo>
                  <a:cubicBezTo>
                    <a:pt x="6121" y="31594"/>
                    <a:pt x="6240" y="31582"/>
                    <a:pt x="6347" y="31642"/>
                  </a:cubicBezTo>
                  <a:cubicBezTo>
                    <a:pt x="6502" y="31713"/>
                    <a:pt x="6573" y="31916"/>
                    <a:pt x="6752" y="31952"/>
                  </a:cubicBezTo>
                  <a:cubicBezTo>
                    <a:pt x="6811" y="31940"/>
                    <a:pt x="6859" y="31940"/>
                    <a:pt x="6895" y="31916"/>
                  </a:cubicBezTo>
                  <a:cubicBezTo>
                    <a:pt x="7157" y="31749"/>
                    <a:pt x="7192" y="31523"/>
                    <a:pt x="7002" y="31261"/>
                  </a:cubicBezTo>
                  <a:cubicBezTo>
                    <a:pt x="7072" y="31239"/>
                    <a:pt x="7134" y="31229"/>
                    <a:pt x="7189" y="31229"/>
                  </a:cubicBezTo>
                  <a:cubicBezTo>
                    <a:pt x="7580" y="31229"/>
                    <a:pt x="7617" y="31729"/>
                    <a:pt x="7847" y="31928"/>
                  </a:cubicBezTo>
                  <a:cubicBezTo>
                    <a:pt x="7478" y="32654"/>
                    <a:pt x="8145" y="32452"/>
                    <a:pt x="8371" y="32642"/>
                  </a:cubicBezTo>
                  <a:cubicBezTo>
                    <a:pt x="7942" y="32785"/>
                    <a:pt x="7764" y="33226"/>
                    <a:pt x="7788" y="33999"/>
                  </a:cubicBezTo>
                  <a:cubicBezTo>
                    <a:pt x="7788" y="34059"/>
                    <a:pt x="7788" y="34118"/>
                    <a:pt x="7811" y="34178"/>
                  </a:cubicBezTo>
                  <a:cubicBezTo>
                    <a:pt x="7847" y="34333"/>
                    <a:pt x="7859" y="34499"/>
                    <a:pt x="7930" y="34666"/>
                  </a:cubicBezTo>
                  <a:cubicBezTo>
                    <a:pt x="8002" y="34809"/>
                    <a:pt x="8073" y="34952"/>
                    <a:pt x="8121" y="35107"/>
                  </a:cubicBezTo>
                  <a:cubicBezTo>
                    <a:pt x="8157" y="35226"/>
                    <a:pt x="8192" y="35369"/>
                    <a:pt x="8240" y="35500"/>
                  </a:cubicBezTo>
                  <a:cubicBezTo>
                    <a:pt x="8311" y="35762"/>
                    <a:pt x="8502" y="35964"/>
                    <a:pt x="8597" y="36226"/>
                  </a:cubicBezTo>
                  <a:cubicBezTo>
                    <a:pt x="8740" y="36476"/>
                    <a:pt x="8847" y="36750"/>
                    <a:pt x="8895" y="37059"/>
                  </a:cubicBezTo>
                  <a:cubicBezTo>
                    <a:pt x="8919" y="37155"/>
                    <a:pt x="8954" y="37214"/>
                    <a:pt x="9014" y="37274"/>
                  </a:cubicBezTo>
                  <a:cubicBezTo>
                    <a:pt x="9157" y="37452"/>
                    <a:pt x="9014" y="37667"/>
                    <a:pt x="9097" y="37869"/>
                  </a:cubicBezTo>
                  <a:cubicBezTo>
                    <a:pt x="9157" y="38107"/>
                    <a:pt x="9121" y="38345"/>
                    <a:pt x="9157" y="38583"/>
                  </a:cubicBezTo>
                  <a:cubicBezTo>
                    <a:pt x="9181" y="38643"/>
                    <a:pt x="9216" y="38679"/>
                    <a:pt x="9193" y="38726"/>
                  </a:cubicBezTo>
                  <a:cubicBezTo>
                    <a:pt x="9179" y="38743"/>
                    <a:pt x="9165" y="38750"/>
                    <a:pt x="9152" y="38750"/>
                  </a:cubicBezTo>
                  <a:cubicBezTo>
                    <a:pt x="9120" y="38750"/>
                    <a:pt x="9090" y="38711"/>
                    <a:pt x="9073" y="38702"/>
                  </a:cubicBezTo>
                  <a:cubicBezTo>
                    <a:pt x="8895" y="38702"/>
                    <a:pt x="8752" y="38821"/>
                    <a:pt x="8633" y="38952"/>
                  </a:cubicBezTo>
                  <a:cubicBezTo>
                    <a:pt x="8609" y="39000"/>
                    <a:pt x="8609" y="39060"/>
                    <a:pt x="8609" y="39119"/>
                  </a:cubicBezTo>
                  <a:cubicBezTo>
                    <a:pt x="8669" y="39322"/>
                    <a:pt x="8835" y="39452"/>
                    <a:pt x="8919" y="39655"/>
                  </a:cubicBezTo>
                  <a:cubicBezTo>
                    <a:pt x="8919" y="39798"/>
                    <a:pt x="8788" y="39833"/>
                    <a:pt x="8716" y="39905"/>
                  </a:cubicBezTo>
                  <a:cubicBezTo>
                    <a:pt x="8419" y="40214"/>
                    <a:pt x="8442" y="40393"/>
                    <a:pt x="8800" y="40584"/>
                  </a:cubicBezTo>
                  <a:cubicBezTo>
                    <a:pt x="8871" y="40631"/>
                    <a:pt x="8966" y="40667"/>
                    <a:pt x="9038" y="40726"/>
                  </a:cubicBezTo>
                  <a:cubicBezTo>
                    <a:pt x="9157" y="40857"/>
                    <a:pt x="9407" y="40905"/>
                    <a:pt x="9312" y="41179"/>
                  </a:cubicBezTo>
                  <a:cubicBezTo>
                    <a:pt x="9251" y="41315"/>
                    <a:pt x="9152" y="41336"/>
                    <a:pt x="9047" y="41336"/>
                  </a:cubicBezTo>
                  <a:cubicBezTo>
                    <a:pt x="9003" y="41336"/>
                    <a:pt x="8957" y="41332"/>
                    <a:pt x="8913" y="41332"/>
                  </a:cubicBezTo>
                  <a:cubicBezTo>
                    <a:pt x="8899" y="41332"/>
                    <a:pt x="8885" y="41333"/>
                    <a:pt x="8871" y="41334"/>
                  </a:cubicBezTo>
                  <a:cubicBezTo>
                    <a:pt x="8843" y="41338"/>
                    <a:pt x="8814" y="41339"/>
                    <a:pt x="8785" y="41339"/>
                  </a:cubicBezTo>
                  <a:cubicBezTo>
                    <a:pt x="8726" y="41339"/>
                    <a:pt x="8665" y="41334"/>
                    <a:pt x="8609" y="41334"/>
                  </a:cubicBezTo>
                  <a:cubicBezTo>
                    <a:pt x="8478" y="41346"/>
                    <a:pt x="8335" y="41346"/>
                    <a:pt x="8204" y="41393"/>
                  </a:cubicBezTo>
                  <a:cubicBezTo>
                    <a:pt x="8133" y="41417"/>
                    <a:pt x="8073" y="41477"/>
                    <a:pt x="8038" y="41572"/>
                  </a:cubicBezTo>
                  <a:cubicBezTo>
                    <a:pt x="8014" y="41810"/>
                    <a:pt x="8216" y="41858"/>
                    <a:pt x="8395" y="41989"/>
                  </a:cubicBezTo>
                  <a:cubicBezTo>
                    <a:pt x="8192" y="42012"/>
                    <a:pt x="8038" y="41977"/>
                    <a:pt x="7907" y="42060"/>
                  </a:cubicBezTo>
                  <a:cubicBezTo>
                    <a:pt x="7859" y="42108"/>
                    <a:pt x="7847" y="42155"/>
                    <a:pt x="7847" y="42215"/>
                  </a:cubicBezTo>
                  <a:cubicBezTo>
                    <a:pt x="8014" y="42489"/>
                    <a:pt x="7859" y="42810"/>
                    <a:pt x="7919" y="43084"/>
                  </a:cubicBezTo>
                  <a:cubicBezTo>
                    <a:pt x="7835" y="43358"/>
                    <a:pt x="7621" y="43346"/>
                    <a:pt x="7430" y="43382"/>
                  </a:cubicBezTo>
                  <a:cubicBezTo>
                    <a:pt x="7371" y="43405"/>
                    <a:pt x="7323" y="43417"/>
                    <a:pt x="7288" y="43429"/>
                  </a:cubicBezTo>
                  <a:cubicBezTo>
                    <a:pt x="7168" y="43477"/>
                    <a:pt x="7073" y="43560"/>
                    <a:pt x="7061" y="43727"/>
                  </a:cubicBezTo>
                  <a:cubicBezTo>
                    <a:pt x="7073" y="43846"/>
                    <a:pt x="7145" y="43905"/>
                    <a:pt x="7204" y="44001"/>
                  </a:cubicBezTo>
                  <a:cubicBezTo>
                    <a:pt x="7264" y="44072"/>
                    <a:pt x="7311" y="44155"/>
                    <a:pt x="7347" y="44263"/>
                  </a:cubicBezTo>
                  <a:cubicBezTo>
                    <a:pt x="7549" y="44798"/>
                    <a:pt x="7073" y="44846"/>
                    <a:pt x="6883" y="45084"/>
                  </a:cubicBezTo>
                  <a:cubicBezTo>
                    <a:pt x="6758" y="45084"/>
                    <a:pt x="6826" y="45400"/>
                    <a:pt x="6703" y="45400"/>
                  </a:cubicBezTo>
                  <a:cubicBezTo>
                    <a:pt x="6673" y="45400"/>
                    <a:pt x="6632" y="45381"/>
                    <a:pt x="6573" y="45334"/>
                  </a:cubicBezTo>
                  <a:cubicBezTo>
                    <a:pt x="6534" y="45317"/>
                    <a:pt x="6496" y="45309"/>
                    <a:pt x="6459" y="45309"/>
                  </a:cubicBezTo>
                  <a:cubicBezTo>
                    <a:pt x="6396" y="45309"/>
                    <a:pt x="6336" y="45332"/>
                    <a:pt x="6276" y="45370"/>
                  </a:cubicBezTo>
                  <a:cubicBezTo>
                    <a:pt x="6121" y="45572"/>
                    <a:pt x="5764" y="45727"/>
                    <a:pt x="6049" y="46108"/>
                  </a:cubicBezTo>
                  <a:cubicBezTo>
                    <a:pt x="6101" y="46124"/>
                    <a:pt x="6165" y="46126"/>
                    <a:pt x="6230" y="46126"/>
                  </a:cubicBezTo>
                  <a:cubicBezTo>
                    <a:pt x="6245" y="46126"/>
                    <a:pt x="6260" y="46126"/>
                    <a:pt x="6275" y="46126"/>
                  </a:cubicBezTo>
                  <a:cubicBezTo>
                    <a:pt x="6483" y="46126"/>
                    <a:pt x="6676" y="46141"/>
                    <a:pt x="6478" y="46596"/>
                  </a:cubicBezTo>
                  <a:cubicBezTo>
                    <a:pt x="6478" y="46870"/>
                    <a:pt x="6645" y="46953"/>
                    <a:pt x="6847" y="46989"/>
                  </a:cubicBezTo>
                  <a:cubicBezTo>
                    <a:pt x="7633" y="46620"/>
                    <a:pt x="7669" y="46477"/>
                    <a:pt x="7371" y="45560"/>
                  </a:cubicBezTo>
                  <a:lnTo>
                    <a:pt x="7371" y="45560"/>
                  </a:lnTo>
                  <a:cubicBezTo>
                    <a:pt x="7645" y="45810"/>
                    <a:pt x="7645" y="46144"/>
                    <a:pt x="7538" y="46501"/>
                  </a:cubicBezTo>
                  <a:cubicBezTo>
                    <a:pt x="7347" y="47180"/>
                    <a:pt x="7347" y="47192"/>
                    <a:pt x="7978" y="47192"/>
                  </a:cubicBezTo>
                  <a:cubicBezTo>
                    <a:pt x="8111" y="47087"/>
                    <a:pt x="8242" y="47034"/>
                    <a:pt x="8371" y="47034"/>
                  </a:cubicBezTo>
                  <a:cubicBezTo>
                    <a:pt x="8507" y="47034"/>
                    <a:pt x="8641" y="47093"/>
                    <a:pt x="8776" y="47215"/>
                  </a:cubicBezTo>
                  <a:cubicBezTo>
                    <a:pt x="8785" y="47218"/>
                    <a:pt x="8794" y="47220"/>
                    <a:pt x="8802" y="47220"/>
                  </a:cubicBezTo>
                  <a:cubicBezTo>
                    <a:pt x="8829" y="47220"/>
                    <a:pt x="8853" y="47206"/>
                    <a:pt x="8871" y="47180"/>
                  </a:cubicBezTo>
                  <a:cubicBezTo>
                    <a:pt x="8966" y="47013"/>
                    <a:pt x="8931" y="46799"/>
                    <a:pt x="9050" y="46632"/>
                  </a:cubicBezTo>
                  <a:cubicBezTo>
                    <a:pt x="9193" y="46441"/>
                    <a:pt x="9121" y="46263"/>
                    <a:pt x="8966" y="46108"/>
                  </a:cubicBezTo>
                  <a:cubicBezTo>
                    <a:pt x="8917" y="46065"/>
                    <a:pt x="8876" y="46047"/>
                    <a:pt x="8839" y="46047"/>
                  </a:cubicBezTo>
                  <a:cubicBezTo>
                    <a:pt x="8685" y="46047"/>
                    <a:pt x="8627" y="46369"/>
                    <a:pt x="8467" y="46369"/>
                  </a:cubicBezTo>
                  <a:cubicBezTo>
                    <a:pt x="8439" y="46369"/>
                    <a:pt x="8407" y="46358"/>
                    <a:pt x="8371" y="46334"/>
                  </a:cubicBezTo>
                  <a:lnTo>
                    <a:pt x="8371" y="46334"/>
                  </a:lnTo>
                  <a:cubicBezTo>
                    <a:pt x="8390" y="46337"/>
                    <a:pt x="8408" y="46338"/>
                    <a:pt x="8425" y="46338"/>
                  </a:cubicBezTo>
                  <a:cubicBezTo>
                    <a:pt x="8559" y="46338"/>
                    <a:pt x="8641" y="46256"/>
                    <a:pt x="8704" y="46108"/>
                  </a:cubicBezTo>
                  <a:cubicBezTo>
                    <a:pt x="8755" y="45948"/>
                    <a:pt x="8807" y="45893"/>
                    <a:pt x="8860" y="45893"/>
                  </a:cubicBezTo>
                  <a:cubicBezTo>
                    <a:pt x="8945" y="45893"/>
                    <a:pt x="9033" y="46035"/>
                    <a:pt x="9121" y="46108"/>
                  </a:cubicBezTo>
                  <a:cubicBezTo>
                    <a:pt x="9150" y="46123"/>
                    <a:pt x="9180" y="46129"/>
                    <a:pt x="9211" y="46129"/>
                  </a:cubicBezTo>
                  <a:cubicBezTo>
                    <a:pt x="9281" y="46129"/>
                    <a:pt x="9353" y="46094"/>
                    <a:pt x="9419" y="46037"/>
                  </a:cubicBezTo>
                  <a:cubicBezTo>
                    <a:pt x="9525" y="45709"/>
                    <a:pt x="9555" y="45399"/>
                    <a:pt x="9343" y="45142"/>
                  </a:cubicBezTo>
                  <a:lnTo>
                    <a:pt x="9343" y="45142"/>
                  </a:lnTo>
                  <a:cubicBezTo>
                    <a:pt x="9405" y="45204"/>
                    <a:pt x="9481" y="45252"/>
                    <a:pt x="9571" y="45252"/>
                  </a:cubicBezTo>
                  <a:cubicBezTo>
                    <a:pt x="9580" y="45252"/>
                    <a:pt x="9589" y="45252"/>
                    <a:pt x="9597" y="45251"/>
                  </a:cubicBezTo>
                  <a:cubicBezTo>
                    <a:pt x="9919" y="45025"/>
                    <a:pt x="9931" y="44596"/>
                    <a:pt x="10109" y="44275"/>
                  </a:cubicBezTo>
                  <a:cubicBezTo>
                    <a:pt x="10336" y="44096"/>
                    <a:pt x="10371" y="43798"/>
                    <a:pt x="10431" y="43536"/>
                  </a:cubicBezTo>
                  <a:cubicBezTo>
                    <a:pt x="10609" y="43143"/>
                    <a:pt x="10645" y="42727"/>
                    <a:pt x="10621" y="42310"/>
                  </a:cubicBezTo>
                  <a:cubicBezTo>
                    <a:pt x="10609" y="42072"/>
                    <a:pt x="10645" y="41893"/>
                    <a:pt x="10764" y="41738"/>
                  </a:cubicBezTo>
                  <a:cubicBezTo>
                    <a:pt x="10800" y="41679"/>
                    <a:pt x="10812" y="41631"/>
                    <a:pt x="10824" y="41572"/>
                  </a:cubicBezTo>
                  <a:cubicBezTo>
                    <a:pt x="10848" y="41393"/>
                    <a:pt x="10871" y="41215"/>
                    <a:pt x="10919" y="41036"/>
                  </a:cubicBezTo>
                  <a:cubicBezTo>
                    <a:pt x="10930" y="40968"/>
                    <a:pt x="10931" y="40868"/>
                    <a:pt x="11032" y="40868"/>
                  </a:cubicBezTo>
                  <a:cubicBezTo>
                    <a:pt x="11038" y="40868"/>
                    <a:pt x="11044" y="40869"/>
                    <a:pt x="11050" y="40869"/>
                  </a:cubicBezTo>
                  <a:cubicBezTo>
                    <a:pt x="11163" y="41066"/>
                    <a:pt x="11262" y="41139"/>
                    <a:pt x="11352" y="41139"/>
                  </a:cubicBezTo>
                  <a:cubicBezTo>
                    <a:pt x="11508" y="41139"/>
                    <a:pt x="11636" y="40919"/>
                    <a:pt x="11764" y="40738"/>
                  </a:cubicBezTo>
                  <a:cubicBezTo>
                    <a:pt x="11919" y="40345"/>
                    <a:pt x="11740" y="40143"/>
                    <a:pt x="11455" y="39976"/>
                  </a:cubicBezTo>
                  <a:cubicBezTo>
                    <a:pt x="11413" y="39963"/>
                    <a:pt x="11378" y="39956"/>
                    <a:pt x="11349" y="39956"/>
                  </a:cubicBezTo>
                  <a:cubicBezTo>
                    <a:pt x="11199" y="39956"/>
                    <a:pt x="11189" y="40125"/>
                    <a:pt x="11229" y="40393"/>
                  </a:cubicBezTo>
                  <a:cubicBezTo>
                    <a:pt x="11121" y="40036"/>
                    <a:pt x="11336" y="39893"/>
                    <a:pt x="11359" y="39679"/>
                  </a:cubicBezTo>
                  <a:cubicBezTo>
                    <a:pt x="11353" y="39415"/>
                    <a:pt x="11273" y="39328"/>
                    <a:pt x="11158" y="39328"/>
                  </a:cubicBezTo>
                  <a:cubicBezTo>
                    <a:pt x="11070" y="39328"/>
                    <a:pt x="10961" y="39379"/>
                    <a:pt x="10848" y="39441"/>
                  </a:cubicBezTo>
                  <a:cubicBezTo>
                    <a:pt x="10931" y="39179"/>
                    <a:pt x="11236" y="39129"/>
                    <a:pt x="11292" y="38942"/>
                  </a:cubicBezTo>
                  <a:lnTo>
                    <a:pt x="11292" y="38942"/>
                  </a:lnTo>
                  <a:cubicBezTo>
                    <a:pt x="11276" y="39107"/>
                    <a:pt x="11264" y="39329"/>
                    <a:pt x="11455" y="39500"/>
                  </a:cubicBezTo>
                  <a:cubicBezTo>
                    <a:pt x="11574" y="39607"/>
                    <a:pt x="11359" y="39619"/>
                    <a:pt x="11383" y="39714"/>
                  </a:cubicBezTo>
                  <a:cubicBezTo>
                    <a:pt x="11336" y="39798"/>
                    <a:pt x="11348" y="39869"/>
                    <a:pt x="11407" y="39953"/>
                  </a:cubicBezTo>
                  <a:cubicBezTo>
                    <a:pt x="11565" y="39990"/>
                    <a:pt x="11685" y="40013"/>
                    <a:pt x="11777" y="40013"/>
                  </a:cubicBezTo>
                  <a:cubicBezTo>
                    <a:pt x="12003" y="40013"/>
                    <a:pt x="12062" y="39874"/>
                    <a:pt x="12121" y="39476"/>
                  </a:cubicBezTo>
                  <a:cubicBezTo>
                    <a:pt x="12133" y="39322"/>
                    <a:pt x="12062" y="39179"/>
                    <a:pt x="12217" y="39071"/>
                  </a:cubicBezTo>
                  <a:cubicBezTo>
                    <a:pt x="12419" y="38762"/>
                    <a:pt x="12312" y="38381"/>
                    <a:pt x="12395" y="38048"/>
                  </a:cubicBezTo>
                  <a:cubicBezTo>
                    <a:pt x="12312" y="37714"/>
                    <a:pt x="12407" y="37369"/>
                    <a:pt x="12407" y="37047"/>
                  </a:cubicBezTo>
                  <a:cubicBezTo>
                    <a:pt x="12276" y="36535"/>
                    <a:pt x="12121" y="36035"/>
                    <a:pt x="12062" y="35571"/>
                  </a:cubicBezTo>
                  <a:cubicBezTo>
                    <a:pt x="11824" y="35273"/>
                    <a:pt x="11693" y="34845"/>
                    <a:pt x="11252" y="34797"/>
                  </a:cubicBezTo>
                  <a:cubicBezTo>
                    <a:pt x="11248" y="34795"/>
                    <a:pt x="11242" y="34794"/>
                    <a:pt x="11237" y="34794"/>
                  </a:cubicBezTo>
                  <a:cubicBezTo>
                    <a:pt x="11215" y="34794"/>
                    <a:pt x="11188" y="34809"/>
                    <a:pt x="11169" y="34809"/>
                  </a:cubicBezTo>
                  <a:cubicBezTo>
                    <a:pt x="11181" y="34785"/>
                    <a:pt x="11217" y="34750"/>
                    <a:pt x="11229" y="34738"/>
                  </a:cubicBezTo>
                  <a:cubicBezTo>
                    <a:pt x="11276" y="34678"/>
                    <a:pt x="11312" y="34559"/>
                    <a:pt x="11288" y="34511"/>
                  </a:cubicBezTo>
                  <a:cubicBezTo>
                    <a:pt x="11074" y="34214"/>
                    <a:pt x="11109" y="33797"/>
                    <a:pt x="10776" y="33547"/>
                  </a:cubicBezTo>
                  <a:cubicBezTo>
                    <a:pt x="10562" y="33368"/>
                    <a:pt x="10300" y="33059"/>
                    <a:pt x="10336" y="32642"/>
                  </a:cubicBezTo>
                  <a:cubicBezTo>
                    <a:pt x="10264" y="32487"/>
                    <a:pt x="10228" y="32309"/>
                    <a:pt x="10145" y="32166"/>
                  </a:cubicBezTo>
                  <a:cubicBezTo>
                    <a:pt x="9788" y="31975"/>
                    <a:pt x="9454" y="31594"/>
                    <a:pt x="9335" y="31285"/>
                  </a:cubicBezTo>
                  <a:cubicBezTo>
                    <a:pt x="8954" y="30332"/>
                    <a:pt x="8609" y="29356"/>
                    <a:pt x="8311" y="28368"/>
                  </a:cubicBezTo>
                  <a:cubicBezTo>
                    <a:pt x="7954" y="27177"/>
                    <a:pt x="7311" y="26201"/>
                    <a:pt x="6668" y="25248"/>
                  </a:cubicBezTo>
                  <a:cubicBezTo>
                    <a:pt x="6180" y="24510"/>
                    <a:pt x="5704" y="23843"/>
                    <a:pt x="5621" y="22903"/>
                  </a:cubicBezTo>
                  <a:cubicBezTo>
                    <a:pt x="5644" y="22760"/>
                    <a:pt x="5228" y="22819"/>
                    <a:pt x="5478" y="22546"/>
                  </a:cubicBezTo>
                  <a:cubicBezTo>
                    <a:pt x="5466" y="22046"/>
                    <a:pt x="5537" y="21534"/>
                    <a:pt x="5537" y="21045"/>
                  </a:cubicBezTo>
                  <a:cubicBezTo>
                    <a:pt x="5525" y="20105"/>
                    <a:pt x="5597" y="19248"/>
                    <a:pt x="6180" y="18521"/>
                  </a:cubicBezTo>
                  <a:cubicBezTo>
                    <a:pt x="6228" y="18355"/>
                    <a:pt x="6371" y="18247"/>
                    <a:pt x="6335" y="18057"/>
                  </a:cubicBezTo>
                  <a:cubicBezTo>
                    <a:pt x="6277" y="17893"/>
                    <a:pt x="6172" y="17821"/>
                    <a:pt x="6135" y="17819"/>
                  </a:cubicBezTo>
                  <a:lnTo>
                    <a:pt x="6135" y="17819"/>
                  </a:lnTo>
                  <a:cubicBezTo>
                    <a:pt x="6142" y="17819"/>
                    <a:pt x="6150" y="17819"/>
                    <a:pt x="6157" y="17819"/>
                  </a:cubicBezTo>
                  <a:cubicBezTo>
                    <a:pt x="6473" y="17819"/>
                    <a:pt x="6607" y="17592"/>
                    <a:pt x="6526" y="17093"/>
                  </a:cubicBezTo>
                  <a:cubicBezTo>
                    <a:pt x="6462" y="16735"/>
                    <a:pt x="6790" y="16358"/>
                    <a:pt x="7073" y="16358"/>
                  </a:cubicBezTo>
                  <a:cubicBezTo>
                    <a:pt x="7110" y="16358"/>
                    <a:pt x="7146" y="16364"/>
                    <a:pt x="7180" y="16378"/>
                  </a:cubicBezTo>
                  <a:cubicBezTo>
                    <a:pt x="7490" y="16057"/>
                    <a:pt x="7788" y="15735"/>
                    <a:pt x="8026" y="15330"/>
                  </a:cubicBezTo>
                  <a:cubicBezTo>
                    <a:pt x="8145" y="15033"/>
                    <a:pt x="7919" y="14568"/>
                    <a:pt x="8383" y="14473"/>
                  </a:cubicBezTo>
                  <a:cubicBezTo>
                    <a:pt x="8431" y="14426"/>
                    <a:pt x="8454" y="14378"/>
                    <a:pt x="8490" y="14330"/>
                  </a:cubicBezTo>
                  <a:cubicBezTo>
                    <a:pt x="8383" y="13723"/>
                    <a:pt x="8800" y="13545"/>
                    <a:pt x="9145" y="13306"/>
                  </a:cubicBezTo>
                  <a:cubicBezTo>
                    <a:pt x="9204" y="13164"/>
                    <a:pt x="8966" y="12949"/>
                    <a:pt x="9204" y="12830"/>
                  </a:cubicBezTo>
                  <a:cubicBezTo>
                    <a:pt x="9276" y="12604"/>
                    <a:pt x="9419" y="12402"/>
                    <a:pt x="9574" y="12235"/>
                  </a:cubicBezTo>
                  <a:cubicBezTo>
                    <a:pt x="9919" y="11437"/>
                    <a:pt x="10586" y="10806"/>
                    <a:pt x="10538" y="9806"/>
                  </a:cubicBezTo>
                  <a:cubicBezTo>
                    <a:pt x="10519" y="9593"/>
                    <a:pt x="10515" y="9531"/>
                    <a:pt x="10604" y="9531"/>
                  </a:cubicBezTo>
                  <a:cubicBezTo>
                    <a:pt x="10630" y="9531"/>
                    <a:pt x="10662" y="9536"/>
                    <a:pt x="10705" y="9544"/>
                  </a:cubicBezTo>
                  <a:cubicBezTo>
                    <a:pt x="10718" y="9546"/>
                    <a:pt x="10730" y="9546"/>
                    <a:pt x="10742" y="9546"/>
                  </a:cubicBezTo>
                  <a:cubicBezTo>
                    <a:pt x="10924" y="9546"/>
                    <a:pt x="10961" y="9382"/>
                    <a:pt x="11050" y="9270"/>
                  </a:cubicBezTo>
                  <a:cubicBezTo>
                    <a:pt x="10836" y="8889"/>
                    <a:pt x="11038" y="7901"/>
                    <a:pt x="11371" y="7520"/>
                  </a:cubicBezTo>
                  <a:cubicBezTo>
                    <a:pt x="11407" y="6079"/>
                    <a:pt x="11312" y="4662"/>
                    <a:pt x="10776" y="3305"/>
                  </a:cubicBezTo>
                  <a:cubicBezTo>
                    <a:pt x="10216" y="1876"/>
                    <a:pt x="9335" y="817"/>
                    <a:pt x="8157" y="67"/>
                  </a:cubicBezTo>
                  <a:cubicBezTo>
                    <a:pt x="7918" y="26"/>
                    <a:pt x="7742" y="0"/>
                    <a:pt x="761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4" name="Google Shape;4134;p36"/>
            <p:cNvSpPr/>
            <p:nvPr/>
          </p:nvSpPr>
          <p:spPr>
            <a:xfrm>
              <a:off x="8509700" y="4336239"/>
              <a:ext cx="312286" cy="221204"/>
            </a:xfrm>
            <a:custGeom>
              <a:avLst/>
              <a:gdLst/>
              <a:ahLst/>
              <a:cxnLst/>
              <a:rect l="l" t="t" r="r" b="b"/>
              <a:pathLst>
                <a:path w="9895" h="7009" extrusionOk="0">
                  <a:moveTo>
                    <a:pt x="8147" y="0"/>
                  </a:moveTo>
                  <a:cubicBezTo>
                    <a:pt x="8126" y="0"/>
                    <a:pt x="8104" y="6"/>
                    <a:pt x="8085" y="16"/>
                  </a:cubicBezTo>
                  <a:cubicBezTo>
                    <a:pt x="7966" y="99"/>
                    <a:pt x="7906" y="230"/>
                    <a:pt x="7847" y="361"/>
                  </a:cubicBezTo>
                  <a:cubicBezTo>
                    <a:pt x="7811" y="468"/>
                    <a:pt x="7787" y="587"/>
                    <a:pt x="7799" y="706"/>
                  </a:cubicBezTo>
                  <a:cubicBezTo>
                    <a:pt x="7788" y="774"/>
                    <a:pt x="7893" y="862"/>
                    <a:pt x="7865" y="862"/>
                  </a:cubicBezTo>
                  <a:cubicBezTo>
                    <a:pt x="7863" y="862"/>
                    <a:pt x="7861" y="862"/>
                    <a:pt x="7858" y="861"/>
                  </a:cubicBezTo>
                  <a:cubicBezTo>
                    <a:pt x="7746" y="821"/>
                    <a:pt x="7637" y="805"/>
                    <a:pt x="7531" y="805"/>
                  </a:cubicBezTo>
                  <a:cubicBezTo>
                    <a:pt x="7202" y="805"/>
                    <a:pt x="6900" y="959"/>
                    <a:pt x="6584" y="1004"/>
                  </a:cubicBezTo>
                  <a:cubicBezTo>
                    <a:pt x="6465" y="1111"/>
                    <a:pt x="6299" y="1076"/>
                    <a:pt x="6180" y="1171"/>
                  </a:cubicBezTo>
                  <a:cubicBezTo>
                    <a:pt x="6108" y="1278"/>
                    <a:pt x="6108" y="1421"/>
                    <a:pt x="6013" y="1516"/>
                  </a:cubicBezTo>
                  <a:cubicBezTo>
                    <a:pt x="5942" y="1588"/>
                    <a:pt x="5882" y="1671"/>
                    <a:pt x="5858" y="1778"/>
                  </a:cubicBezTo>
                  <a:cubicBezTo>
                    <a:pt x="5798" y="1898"/>
                    <a:pt x="5738" y="1993"/>
                    <a:pt x="5621" y="1993"/>
                  </a:cubicBezTo>
                  <a:cubicBezTo>
                    <a:pt x="5575" y="1993"/>
                    <a:pt x="5520" y="1978"/>
                    <a:pt x="5453" y="1945"/>
                  </a:cubicBezTo>
                  <a:cubicBezTo>
                    <a:pt x="5834" y="1945"/>
                    <a:pt x="5834" y="1540"/>
                    <a:pt x="6013" y="1361"/>
                  </a:cubicBezTo>
                  <a:cubicBezTo>
                    <a:pt x="6096" y="1254"/>
                    <a:pt x="6156" y="1171"/>
                    <a:pt x="6227" y="1099"/>
                  </a:cubicBezTo>
                  <a:cubicBezTo>
                    <a:pt x="6237" y="874"/>
                    <a:pt x="6172" y="752"/>
                    <a:pt x="6027" y="752"/>
                  </a:cubicBezTo>
                  <a:cubicBezTo>
                    <a:pt x="5988" y="752"/>
                    <a:pt x="5944" y="760"/>
                    <a:pt x="5894" y="778"/>
                  </a:cubicBezTo>
                  <a:cubicBezTo>
                    <a:pt x="5727" y="861"/>
                    <a:pt x="5549" y="945"/>
                    <a:pt x="5394" y="1016"/>
                  </a:cubicBezTo>
                  <a:cubicBezTo>
                    <a:pt x="5013" y="1302"/>
                    <a:pt x="4965" y="1933"/>
                    <a:pt x="4489" y="2100"/>
                  </a:cubicBezTo>
                  <a:cubicBezTo>
                    <a:pt x="4156" y="2290"/>
                    <a:pt x="4025" y="2731"/>
                    <a:pt x="3656" y="2873"/>
                  </a:cubicBezTo>
                  <a:cubicBezTo>
                    <a:pt x="3298" y="2885"/>
                    <a:pt x="3334" y="3433"/>
                    <a:pt x="3024" y="3504"/>
                  </a:cubicBezTo>
                  <a:cubicBezTo>
                    <a:pt x="2905" y="3552"/>
                    <a:pt x="2786" y="3588"/>
                    <a:pt x="2679" y="3683"/>
                  </a:cubicBezTo>
                  <a:cubicBezTo>
                    <a:pt x="2437" y="3916"/>
                    <a:pt x="2211" y="4195"/>
                    <a:pt x="1884" y="4195"/>
                  </a:cubicBezTo>
                  <a:cubicBezTo>
                    <a:pt x="1810" y="4195"/>
                    <a:pt x="1730" y="4181"/>
                    <a:pt x="1643" y="4147"/>
                  </a:cubicBezTo>
                  <a:cubicBezTo>
                    <a:pt x="1072" y="4528"/>
                    <a:pt x="560" y="4981"/>
                    <a:pt x="48" y="5457"/>
                  </a:cubicBezTo>
                  <a:cubicBezTo>
                    <a:pt x="0" y="5588"/>
                    <a:pt x="0" y="5743"/>
                    <a:pt x="179" y="5743"/>
                  </a:cubicBezTo>
                  <a:cubicBezTo>
                    <a:pt x="584" y="5755"/>
                    <a:pt x="846" y="6064"/>
                    <a:pt x="1179" y="6279"/>
                  </a:cubicBezTo>
                  <a:cubicBezTo>
                    <a:pt x="1191" y="6283"/>
                    <a:pt x="1202" y="6285"/>
                    <a:pt x="1213" y="6285"/>
                  </a:cubicBezTo>
                  <a:cubicBezTo>
                    <a:pt x="1312" y="6285"/>
                    <a:pt x="1353" y="6110"/>
                    <a:pt x="1459" y="6110"/>
                  </a:cubicBezTo>
                  <a:cubicBezTo>
                    <a:pt x="1464" y="6110"/>
                    <a:pt x="1470" y="6111"/>
                    <a:pt x="1477" y="6112"/>
                  </a:cubicBezTo>
                  <a:cubicBezTo>
                    <a:pt x="1504" y="6100"/>
                    <a:pt x="1522" y="6094"/>
                    <a:pt x="1532" y="6094"/>
                  </a:cubicBezTo>
                  <a:cubicBezTo>
                    <a:pt x="1562" y="6094"/>
                    <a:pt x="1533" y="6136"/>
                    <a:pt x="1524" y="6171"/>
                  </a:cubicBezTo>
                  <a:cubicBezTo>
                    <a:pt x="1608" y="6302"/>
                    <a:pt x="1584" y="6398"/>
                    <a:pt x="1477" y="6564"/>
                  </a:cubicBezTo>
                  <a:cubicBezTo>
                    <a:pt x="1331" y="6755"/>
                    <a:pt x="1301" y="7008"/>
                    <a:pt x="1615" y="7008"/>
                  </a:cubicBezTo>
                  <a:cubicBezTo>
                    <a:pt x="1635" y="7008"/>
                    <a:pt x="1656" y="7007"/>
                    <a:pt x="1679" y="7005"/>
                  </a:cubicBezTo>
                  <a:cubicBezTo>
                    <a:pt x="1858" y="6779"/>
                    <a:pt x="2203" y="6874"/>
                    <a:pt x="2334" y="6576"/>
                  </a:cubicBezTo>
                  <a:lnTo>
                    <a:pt x="2334" y="6588"/>
                  </a:lnTo>
                  <a:cubicBezTo>
                    <a:pt x="2751" y="6160"/>
                    <a:pt x="3286" y="5874"/>
                    <a:pt x="3751" y="5505"/>
                  </a:cubicBezTo>
                  <a:cubicBezTo>
                    <a:pt x="3838" y="5450"/>
                    <a:pt x="3932" y="5437"/>
                    <a:pt x="4028" y="5437"/>
                  </a:cubicBezTo>
                  <a:cubicBezTo>
                    <a:pt x="4120" y="5437"/>
                    <a:pt x="4213" y="5449"/>
                    <a:pt x="4306" y="5449"/>
                  </a:cubicBezTo>
                  <a:cubicBezTo>
                    <a:pt x="4392" y="5449"/>
                    <a:pt x="4478" y="5439"/>
                    <a:pt x="4560" y="5398"/>
                  </a:cubicBezTo>
                  <a:cubicBezTo>
                    <a:pt x="4822" y="5219"/>
                    <a:pt x="5180" y="4981"/>
                    <a:pt x="4989" y="4624"/>
                  </a:cubicBezTo>
                  <a:cubicBezTo>
                    <a:pt x="4961" y="4568"/>
                    <a:pt x="4929" y="4546"/>
                    <a:pt x="4895" y="4546"/>
                  </a:cubicBezTo>
                  <a:cubicBezTo>
                    <a:pt x="4766" y="4546"/>
                    <a:pt x="4596" y="4851"/>
                    <a:pt x="4418" y="4897"/>
                  </a:cubicBezTo>
                  <a:cubicBezTo>
                    <a:pt x="4346" y="4897"/>
                    <a:pt x="4453" y="4897"/>
                    <a:pt x="4382" y="4909"/>
                  </a:cubicBezTo>
                  <a:cubicBezTo>
                    <a:pt x="4357" y="4914"/>
                    <a:pt x="4343" y="4917"/>
                    <a:pt x="4336" y="4917"/>
                  </a:cubicBezTo>
                  <a:cubicBezTo>
                    <a:pt x="4326" y="4917"/>
                    <a:pt x="4332" y="4911"/>
                    <a:pt x="4346" y="4897"/>
                  </a:cubicBezTo>
                  <a:cubicBezTo>
                    <a:pt x="4453" y="4802"/>
                    <a:pt x="4632" y="4731"/>
                    <a:pt x="4537" y="4516"/>
                  </a:cubicBezTo>
                  <a:cubicBezTo>
                    <a:pt x="4492" y="4414"/>
                    <a:pt x="4429" y="4387"/>
                    <a:pt x="4359" y="4387"/>
                  </a:cubicBezTo>
                  <a:cubicBezTo>
                    <a:pt x="4277" y="4387"/>
                    <a:pt x="4183" y="4425"/>
                    <a:pt x="4096" y="4425"/>
                  </a:cubicBezTo>
                  <a:cubicBezTo>
                    <a:pt x="4059" y="4425"/>
                    <a:pt x="4023" y="4418"/>
                    <a:pt x="3989" y="4397"/>
                  </a:cubicBezTo>
                  <a:cubicBezTo>
                    <a:pt x="4263" y="4374"/>
                    <a:pt x="4513" y="4421"/>
                    <a:pt x="4751" y="4255"/>
                  </a:cubicBezTo>
                  <a:cubicBezTo>
                    <a:pt x="4780" y="4226"/>
                    <a:pt x="4817" y="4171"/>
                    <a:pt x="4858" y="4171"/>
                  </a:cubicBezTo>
                  <a:cubicBezTo>
                    <a:pt x="4884" y="4171"/>
                    <a:pt x="4913" y="4195"/>
                    <a:pt x="4941" y="4266"/>
                  </a:cubicBezTo>
                  <a:cubicBezTo>
                    <a:pt x="5156" y="4719"/>
                    <a:pt x="5584" y="4755"/>
                    <a:pt x="5930" y="4981"/>
                  </a:cubicBezTo>
                  <a:cubicBezTo>
                    <a:pt x="6537" y="4612"/>
                    <a:pt x="7251" y="4362"/>
                    <a:pt x="7596" y="3564"/>
                  </a:cubicBezTo>
                  <a:cubicBezTo>
                    <a:pt x="7858" y="3433"/>
                    <a:pt x="7739" y="3052"/>
                    <a:pt x="7954" y="2873"/>
                  </a:cubicBezTo>
                  <a:cubicBezTo>
                    <a:pt x="7992" y="2841"/>
                    <a:pt x="8020" y="2828"/>
                    <a:pt x="8043" y="2828"/>
                  </a:cubicBezTo>
                  <a:cubicBezTo>
                    <a:pt x="8129" y="2828"/>
                    <a:pt x="8134" y="3007"/>
                    <a:pt x="8228" y="3016"/>
                  </a:cubicBezTo>
                  <a:cubicBezTo>
                    <a:pt x="8278" y="3050"/>
                    <a:pt x="8322" y="3067"/>
                    <a:pt x="8361" y="3067"/>
                  </a:cubicBezTo>
                  <a:cubicBezTo>
                    <a:pt x="8432" y="3067"/>
                    <a:pt x="8482" y="3009"/>
                    <a:pt x="8513" y="2885"/>
                  </a:cubicBezTo>
                  <a:cubicBezTo>
                    <a:pt x="8513" y="2754"/>
                    <a:pt x="8454" y="2647"/>
                    <a:pt x="8394" y="2540"/>
                  </a:cubicBezTo>
                  <a:cubicBezTo>
                    <a:pt x="8323" y="2421"/>
                    <a:pt x="8216" y="2302"/>
                    <a:pt x="8335" y="2159"/>
                  </a:cubicBezTo>
                  <a:cubicBezTo>
                    <a:pt x="8409" y="2063"/>
                    <a:pt x="8496" y="2004"/>
                    <a:pt x="8589" y="2004"/>
                  </a:cubicBezTo>
                  <a:cubicBezTo>
                    <a:pt x="8646" y="2004"/>
                    <a:pt x="8705" y="2026"/>
                    <a:pt x="8763" y="2076"/>
                  </a:cubicBezTo>
                  <a:cubicBezTo>
                    <a:pt x="8854" y="2148"/>
                    <a:pt x="8944" y="2202"/>
                    <a:pt x="9026" y="2202"/>
                  </a:cubicBezTo>
                  <a:cubicBezTo>
                    <a:pt x="9105" y="2202"/>
                    <a:pt x="9175" y="2151"/>
                    <a:pt x="9228" y="2016"/>
                  </a:cubicBezTo>
                  <a:cubicBezTo>
                    <a:pt x="9335" y="1742"/>
                    <a:pt x="9109" y="1683"/>
                    <a:pt x="8930" y="1623"/>
                  </a:cubicBezTo>
                  <a:cubicBezTo>
                    <a:pt x="8891" y="1604"/>
                    <a:pt x="8884" y="1584"/>
                    <a:pt x="8902" y="1584"/>
                  </a:cubicBezTo>
                  <a:cubicBezTo>
                    <a:pt x="8906" y="1584"/>
                    <a:pt x="8912" y="1585"/>
                    <a:pt x="8918" y="1588"/>
                  </a:cubicBezTo>
                  <a:cubicBezTo>
                    <a:pt x="8959" y="1596"/>
                    <a:pt x="8995" y="1610"/>
                    <a:pt x="9032" y="1610"/>
                  </a:cubicBezTo>
                  <a:cubicBezTo>
                    <a:pt x="9049" y="1610"/>
                    <a:pt x="9066" y="1607"/>
                    <a:pt x="9085" y="1599"/>
                  </a:cubicBezTo>
                  <a:cubicBezTo>
                    <a:pt x="9240" y="1504"/>
                    <a:pt x="9275" y="1290"/>
                    <a:pt x="9406" y="1171"/>
                  </a:cubicBezTo>
                  <a:cubicBezTo>
                    <a:pt x="9894" y="1111"/>
                    <a:pt x="9740" y="671"/>
                    <a:pt x="9799" y="337"/>
                  </a:cubicBezTo>
                  <a:cubicBezTo>
                    <a:pt x="9669" y="154"/>
                    <a:pt x="9485" y="25"/>
                    <a:pt x="9326" y="25"/>
                  </a:cubicBezTo>
                  <a:cubicBezTo>
                    <a:pt x="9238" y="25"/>
                    <a:pt x="9156" y="65"/>
                    <a:pt x="9097" y="159"/>
                  </a:cubicBezTo>
                  <a:cubicBezTo>
                    <a:pt x="8970" y="363"/>
                    <a:pt x="8862" y="434"/>
                    <a:pt x="8761" y="434"/>
                  </a:cubicBezTo>
                  <a:cubicBezTo>
                    <a:pt x="8614" y="434"/>
                    <a:pt x="8483" y="284"/>
                    <a:pt x="8335" y="171"/>
                  </a:cubicBezTo>
                  <a:cubicBezTo>
                    <a:pt x="8311" y="135"/>
                    <a:pt x="8263" y="87"/>
                    <a:pt x="8228" y="40"/>
                  </a:cubicBezTo>
                  <a:cubicBezTo>
                    <a:pt x="8207" y="12"/>
                    <a:pt x="8177" y="0"/>
                    <a:pt x="814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5" name="Google Shape;4135;p36"/>
            <p:cNvSpPr/>
            <p:nvPr/>
          </p:nvSpPr>
          <p:spPr>
            <a:xfrm>
              <a:off x="8586736" y="3404426"/>
              <a:ext cx="72904" cy="125672"/>
            </a:xfrm>
            <a:custGeom>
              <a:avLst/>
              <a:gdLst/>
              <a:ahLst/>
              <a:cxnLst/>
              <a:rect l="l" t="t" r="r" b="b"/>
              <a:pathLst>
                <a:path w="2310" h="3982" extrusionOk="0">
                  <a:moveTo>
                    <a:pt x="1820" y="1"/>
                  </a:moveTo>
                  <a:cubicBezTo>
                    <a:pt x="1451" y="1"/>
                    <a:pt x="1119" y="254"/>
                    <a:pt x="750" y="265"/>
                  </a:cubicBezTo>
                  <a:cubicBezTo>
                    <a:pt x="691" y="324"/>
                    <a:pt x="619" y="372"/>
                    <a:pt x="536" y="431"/>
                  </a:cubicBezTo>
                  <a:cubicBezTo>
                    <a:pt x="441" y="574"/>
                    <a:pt x="512" y="646"/>
                    <a:pt x="619" y="705"/>
                  </a:cubicBezTo>
                  <a:cubicBezTo>
                    <a:pt x="654" y="714"/>
                    <a:pt x="688" y="718"/>
                    <a:pt x="721" y="718"/>
                  </a:cubicBezTo>
                  <a:cubicBezTo>
                    <a:pt x="814" y="718"/>
                    <a:pt x="904" y="690"/>
                    <a:pt x="1000" y="681"/>
                  </a:cubicBezTo>
                  <a:cubicBezTo>
                    <a:pt x="1007" y="682"/>
                    <a:pt x="1014" y="682"/>
                    <a:pt x="1021" y="682"/>
                  </a:cubicBezTo>
                  <a:cubicBezTo>
                    <a:pt x="1101" y="682"/>
                    <a:pt x="1187" y="650"/>
                    <a:pt x="1278" y="650"/>
                  </a:cubicBezTo>
                  <a:cubicBezTo>
                    <a:pt x="1357" y="650"/>
                    <a:pt x="1439" y="675"/>
                    <a:pt x="1524" y="765"/>
                  </a:cubicBezTo>
                  <a:cubicBezTo>
                    <a:pt x="1426" y="750"/>
                    <a:pt x="1334" y="739"/>
                    <a:pt x="1252" y="739"/>
                  </a:cubicBezTo>
                  <a:cubicBezTo>
                    <a:pt x="995" y="739"/>
                    <a:pt x="841" y="846"/>
                    <a:pt x="941" y="1288"/>
                  </a:cubicBezTo>
                  <a:cubicBezTo>
                    <a:pt x="1191" y="1812"/>
                    <a:pt x="691" y="1610"/>
                    <a:pt x="583" y="1800"/>
                  </a:cubicBezTo>
                  <a:cubicBezTo>
                    <a:pt x="0" y="1991"/>
                    <a:pt x="405" y="2515"/>
                    <a:pt x="333" y="2872"/>
                  </a:cubicBezTo>
                  <a:cubicBezTo>
                    <a:pt x="393" y="3110"/>
                    <a:pt x="155" y="3313"/>
                    <a:pt x="298" y="3551"/>
                  </a:cubicBezTo>
                  <a:cubicBezTo>
                    <a:pt x="364" y="3617"/>
                    <a:pt x="418" y="3643"/>
                    <a:pt x="462" y="3643"/>
                  </a:cubicBezTo>
                  <a:cubicBezTo>
                    <a:pt x="601" y="3643"/>
                    <a:pt x="657" y="3393"/>
                    <a:pt x="774" y="3348"/>
                  </a:cubicBezTo>
                  <a:cubicBezTo>
                    <a:pt x="917" y="3551"/>
                    <a:pt x="917" y="3789"/>
                    <a:pt x="1072" y="3944"/>
                  </a:cubicBezTo>
                  <a:cubicBezTo>
                    <a:pt x="1130" y="3970"/>
                    <a:pt x="1183" y="3981"/>
                    <a:pt x="1233" y="3981"/>
                  </a:cubicBezTo>
                  <a:cubicBezTo>
                    <a:pt x="1431" y="3981"/>
                    <a:pt x="1579" y="3805"/>
                    <a:pt x="1750" y="3682"/>
                  </a:cubicBezTo>
                  <a:cubicBezTo>
                    <a:pt x="1822" y="3539"/>
                    <a:pt x="1893" y="3289"/>
                    <a:pt x="1965" y="3289"/>
                  </a:cubicBezTo>
                  <a:cubicBezTo>
                    <a:pt x="2310" y="3289"/>
                    <a:pt x="2167" y="3146"/>
                    <a:pt x="2107" y="2943"/>
                  </a:cubicBezTo>
                  <a:cubicBezTo>
                    <a:pt x="2061" y="2802"/>
                    <a:pt x="2014" y="2755"/>
                    <a:pt x="1967" y="2755"/>
                  </a:cubicBezTo>
                  <a:cubicBezTo>
                    <a:pt x="1875" y="2755"/>
                    <a:pt x="1782" y="2934"/>
                    <a:pt x="1696" y="2934"/>
                  </a:cubicBezTo>
                  <a:cubicBezTo>
                    <a:pt x="1678" y="2934"/>
                    <a:pt x="1660" y="2926"/>
                    <a:pt x="1643" y="2908"/>
                  </a:cubicBezTo>
                  <a:cubicBezTo>
                    <a:pt x="1584" y="2967"/>
                    <a:pt x="1548" y="3062"/>
                    <a:pt x="1476" y="3098"/>
                  </a:cubicBezTo>
                  <a:cubicBezTo>
                    <a:pt x="1476" y="3098"/>
                    <a:pt x="1475" y="3098"/>
                    <a:pt x="1474" y="3098"/>
                  </a:cubicBezTo>
                  <a:cubicBezTo>
                    <a:pt x="1458" y="3098"/>
                    <a:pt x="1427" y="3180"/>
                    <a:pt x="1397" y="3180"/>
                  </a:cubicBezTo>
                  <a:cubicBezTo>
                    <a:pt x="1383" y="3180"/>
                    <a:pt x="1369" y="3160"/>
                    <a:pt x="1357" y="3098"/>
                  </a:cubicBezTo>
                  <a:cubicBezTo>
                    <a:pt x="1369" y="2896"/>
                    <a:pt x="1357" y="2670"/>
                    <a:pt x="1536" y="2539"/>
                  </a:cubicBezTo>
                  <a:cubicBezTo>
                    <a:pt x="1691" y="2431"/>
                    <a:pt x="1893" y="2539"/>
                    <a:pt x="2000" y="2277"/>
                  </a:cubicBezTo>
                  <a:cubicBezTo>
                    <a:pt x="2191" y="1765"/>
                    <a:pt x="1596" y="1634"/>
                    <a:pt x="1643" y="1205"/>
                  </a:cubicBezTo>
                  <a:cubicBezTo>
                    <a:pt x="1654" y="1202"/>
                    <a:pt x="1665" y="1200"/>
                    <a:pt x="1677" y="1200"/>
                  </a:cubicBezTo>
                  <a:cubicBezTo>
                    <a:pt x="1754" y="1200"/>
                    <a:pt x="1831" y="1270"/>
                    <a:pt x="1909" y="1270"/>
                  </a:cubicBezTo>
                  <a:cubicBezTo>
                    <a:pt x="1939" y="1270"/>
                    <a:pt x="1970" y="1259"/>
                    <a:pt x="2000" y="1229"/>
                  </a:cubicBezTo>
                  <a:cubicBezTo>
                    <a:pt x="1786" y="991"/>
                    <a:pt x="2119" y="705"/>
                    <a:pt x="2084" y="693"/>
                  </a:cubicBezTo>
                  <a:cubicBezTo>
                    <a:pt x="1786" y="503"/>
                    <a:pt x="2012" y="229"/>
                    <a:pt x="1965" y="14"/>
                  </a:cubicBezTo>
                  <a:cubicBezTo>
                    <a:pt x="1916" y="5"/>
                    <a:pt x="1867" y="1"/>
                    <a:pt x="182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6" name="Google Shape;4136;p36"/>
            <p:cNvSpPr/>
            <p:nvPr/>
          </p:nvSpPr>
          <p:spPr>
            <a:xfrm>
              <a:off x="8700569" y="4289753"/>
              <a:ext cx="96226" cy="83066"/>
            </a:xfrm>
            <a:custGeom>
              <a:avLst/>
              <a:gdLst/>
              <a:ahLst/>
              <a:cxnLst/>
              <a:rect l="l" t="t" r="r" b="b"/>
              <a:pathLst>
                <a:path w="3049" h="2632" extrusionOk="0">
                  <a:moveTo>
                    <a:pt x="2906" y="1"/>
                  </a:moveTo>
                  <a:cubicBezTo>
                    <a:pt x="2680" y="36"/>
                    <a:pt x="2513" y="84"/>
                    <a:pt x="2334" y="120"/>
                  </a:cubicBezTo>
                  <a:cubicBezTo>
                    <a:pt x="2049" y="203"/>
                    <a:pt x="1965" y="513"/>
                    <a:pt x="1787" y="715"/>
                  </a:cubicBezTo>
                  <a:cubicBezTo>
                    <a:pt x="1723" y="760"/>
                    <a:pt x="1659" y="797"/>
                    <a:pt x="1596" y="797"/>
                  </a:cubicBezTo>
                  <a:cubicBezTo>
                    <a:pt x="1540" y="797"/>
                    <a:pt x="1485" y="769"/>
                    <a:pt x="1429" y="691"/>
                  </a:cubicBezTo>
                  <a:cubicBezTo>
                    <a:pt x="1387" y="665"/>
                    <a:pt x="1337" y="646"/>
                    <a:pt x="1282" y="646"/>
                  </a:cubicBezTo>
                  <a:cubicBezTo>
                    <a:pt x="1261" y="646"/>
                    <a:pt x="1238" y="649"/>
                    <a:pt x="1215" y="655"/>
                  </a:cubicBezTo>
                  <a:cubicBezTo>
                    <a:pt x="1179" y="667"/>
                    <a:pt x="1132" y="679"/>
                    <a:pt x="1084" y="715"/>
                  </a:cubicBezTo>
                  <a:cubicBezTo>
                    <a:pt x="941" y="917"/>
                    <a:pt x="739" y="977"/>
                    <a:pt x="525" y="989"/>
                  </a:cubicBezTo>
                  <a:cubicBezTo>
                    <a:pt x="441" y="1001"/>
                    <a:pt x="382" y="1048"/>
                    <a:pt x="322" y="1108"/>
                  </a:cubicBezTo>
                  <a:cubicBezTo>
                    <a:pt x="251" y="1120"/>
                    <a:pt x="191" y="1144"/>
                    <a:pt x="120" y="1156"/>
                  </a:cubicBezTo>
                  <a:cubicBezTo>
                    <a:pt x="1" y="1298"/>
                    <a:pt x="84" y="1429"/>
                    <a:pt x="167" y="1537"/>
                  </a:cubicBezTo>
                  <a:cubicBezTo>
                    <a:pt x="227" y="1632"/>
                    <a:pt x="346" y="1703"/>
                    <a:pt x="298" y="1858"/>
                  </a:cubicBezTo>
                  <a:cubicBezTo>
                    <a:pt x="144" y="2215"/>
                    <a:pt x="227" y="2477"/>
                    <a:pt x="560" y="2632"/>
                  </a:cubicBezTo>
                  <a:cubicBezTo>
                    <a:pt x="952" y="2623"/>
                    <a:pt x="1331" y="2449"/>
                    <a:pt x="1725" y="2449"/>
                  </a:cubicBezTo>
                  <a:cubicBezTo>
                    <a:pt x="1870" y="2449"/>
                    <a:pt x="2017" y="2473"/>
                    <a:pt x="2168" y="2537"/>
                  </a:cubicBezTo>
                  <a:cubicBezTo>
                    <a:pt x="2144" y="2203"/>
                    <a:pt x="1870" y="2299"/>
                    <a:pt x="1799" y="2120"/>
                  </a:cubicBezTo>
                  <a:cubicBezTo>
                    <a:pt x="1668" y="2096"/>
                    <a:pt x="1513" y="2049"/>
                    <a:pt x="1489" y="1846"/>
                  </a:cubicBezTo>
                  <a:cubicBezTo>
                    <a:pt x="1394" y="1703"/>
                    <a:pt x="1251" y="1679"/>
                    <a:pt x="1120" y="1548"/>
                  </a:cubicBezTo>
                  <a:lnTo>
                    <a:pt x="1120" y="1548"/>
                  </a:lnTo>
                  <a:cubicBezTo>
                    <a:pt x="1275" y="1644"/>
                    <a:pt x="1418" y="1703"/>
                    <a:pt x="1537" y="1810"/>
                  </a:cubicBezTo>
                  <a:cubicBezTo>
                    <a:pt x="1602" y="1859"/>
                    <a:pt x="1678" y="1897"/>
                    <a:pt x="1765" y="1897"/>
                  </a:cubicBezTo>
                  <a:cubicBezTo>
                    <a:pt x="1806" y="1897"/>
                    <a:pt x="1849" y="1889"/>
                    <a:pt x="1894" y="1870"/>
                  </a:cubicBezTo>
                  <a:cubicBezTo>
                    <a:pt x="1965" y="1751"/>
                    <a:pt x="2037" y="1620"/>
                    <a:pt x="2108" y="1501"/>
                  </a:cubicBezTo>
                  <a:cubicBezTo>
                    <a:pt x="2263" y="1406"/>
                    <a:pt x="2287" y="1251"/>
                    <a:pt x="2310" y="1072"/>
                  </a:cubicBezTo>
                  <a:cubicBezTo>
                    <a:pt x="2322" y="727"/>
                    <a:pt x="2584" y="727"/>
                    <a:pt x="2787" y="620"/>
                  </a:cubicBezTo>
                  <a:cubicBezTo>
                    <a:pt x="3049" y="453"/>
                    <a:pt x="2858" y="215"/>
                    <a:pt x="290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7" name="Google Shape;4137;p36"/>
            <p:cNvSpPr/>
            <p:nvPr/>
          </p:nvSpPr>
          <p:spPr>
            <a:xfrm>
              <a:off x="8772713" y="3830789"/>
              <a:ext cx="77827" cy="168373"/>
            </a:xfrm>
            <a:custGeom>
              <a:avLst/>
              <a:gdLst/>
              <a:ahLst/>
              <a:cxnLst/>
              <a:rect l="l" t="t" r="r" b="b"/>
              <a:pathLst>
                <a:path w="2466" h="5335" extrusionOk="0">
                  <a:moveTo>
                    <a:pt x="155" y="1"/>
                  </a:moveTo>
                  <a:cubicBezTo>
                    <a:pt x="122" y="1"/>
                    <a:pt x="87" y="28"/>
                    <a:pt x="48" y="101"/>
                  </a:cubicBezTo>
                  <a:cubicBezTo>
                    <a:pt x="36" y="232"/>
                    <a:pt x="1" y="375"/>
                    <a:pt x="48" y="506"/>
                  </a:cubicBezTo>
                  <a:cubicBezTo>
                    <a:pt x="84" y="649"/>
                    <a:pt x="96" y="792"/>
                    <a:pt x="155" y="923"/>
                  </a:cubicBezTo>
                  <a:cubicBezTo>
                    <a:pt x="751" y="2173"/>
                    <a:pt x="1465" y="3328"/>
                    <a:pt x="1882" y="4673"/>
                  </a:cubicBezTo>
                  <a:cubicBezTo>
                    <a:pt x="1953" y="4900"/>
                    <a:pt x="1965" y="5173"/>
                    <a:pt x="2191" y="5316"/>
                  </a:cubicBezTo>
                  <a:cubicBezTo>
                    <a:pt x="2215" y="5328"/>
                    <a:pt x="2239" y="5334"/>
                    <a:pt x="2261" y="5334"/>
                  </a:cubicBezTo>
                  <a:cubicBezTo>
                    <a:pt x="2284" y="5334"/>
                    <a:pt x="2305" y="5328"/>
                    <a:pt x="2322" y="5316"/>
                  </a:cubicBezTo>
                  <a:cubicBezTo>
                    <a:pt x="2430" y="5162"/>
                    <a:pt x="2430" y="4983"/>
                    <a:pt x="2465" y="4816"/>
                  </a:cubicBezTo>
                  <a:cubicBezTo>
                    <a:pt x="2465" y="4757"/>
                    <a:pt x="2441" y="4721"/>
                    <a:pt x="2430" y="4661"/>
                  </a:cubicBezTo>
                  <a:cubicBezTo>
                    <a:pt x="2263" y="4495"/>
                    <a:pt x="2144" y="4316"/>
                    <a:pt x="2299" y="4042"/>
                  </a:cubicBezTo>
                  <a:cubicBezTo>
                    <a:pt x="2322" y="3888"/>
                    <a:pt x="2239" y="3792"/>
                    <a:pt x="2180" y="3673"/>
                  </a:cubicBezTo>
                  <a:cubicBezTo>
                    <a:pt x="2154" y="3682"/>
                    <a:pt x="2132" y="3686"/>
                    <a:pt x="2112" y="3686"/>
                  </a:cubicBezTo>
                  <a:cubicBezTo>
                    <a:pt x="2048" y="3686"/>
                    <a:pt x="2013" y="3640"/>
                    <a:pt x="2013" y="3530"/>
                  </a:cubicBezTo>
                  <a:cubicBezTo>
                    <a:pt x="2013" y="3447"/>
                    <a:pt x="1965" y="3376"/>
                    <a:pt x="1965" y="3292"/>
                  </a:cubicBezTo>
                  <a:cubicBezTo>
                    <a:pt x="1953" y="3114"/>
                    <a:pt x="2049" y="2899"/>
                    <a:pt x="1870" y="2768"/>
                  </a:cubicBezTo>
                  <a:cubicBezTo>
                    <a:pt x="1668" y="2733"/>
                    <a:pt x="1537" y="2637"/>
                    <a:pt x="1477" y="2399"/>
                  </a:cubicBezTo>
                  <a:cubicBezTo>
                    <a:pt x="1477" y="2340"/>
                    <a:pt x="1465" y="2292"/>
                    <a:pt x="1429" y="2245"/>
                  </a:cubicBezTo>
                  <a:cubicBezTo>
                    <a:pt x="1346" y="2173"/>
                    <a:pt x="1239" y="2125"/>
                    <a:pt x="1239" y="1983"/>
                  </a:cubicBezTo>
                  <a:cubicBezTo>
                    <a:pt x="1215" y="1887"/>
                    <a:pt x="1167" y="1804"/>
                    <a:pt x="1120" y="1709"/>
                  </a:cubicBezTo>
                  <a:cubicBezTo>
                    <a:pt x="1037" y="1578"/>
                    <a:pt x="1120" y="1459"/>
                    <a:pt x="1132" y="1328"/>
                  </a:cubicBezTo>
                  <a:cubicBezTo>
                    <a:pt x="1132" y="1232"/>
                    <a:pt x="1120" y="1149"/>
                    <a:pt x="1060" y="1090"/>
                  </a:cubicBezTo>
                  <a:cubicBezTo>
                    <a:pt x="1001" y="994"/>
                    <a:pt x="632" y="1149"/>
                    <a:pt x="917" y="804"/>
                  </a:cubicBezTo>
                  <a:cubicBezTo>
                    <a:pt x="986" y="736"/>
                    <a:pt x="956" y="493"/>
                    <a:pt x="766" y="493"/>
                  </a:cubicBezTo>
                  <a:cubicBezTo>
                    <a:pt x="757" y="493"/>
                    <a:pt x="748" y="493"/>
                    <a:pt x="739" y="494"/>
                  </a:cubicBezTo>
                  <a:lnTo>
                    <a:pt x="739" y="506"/>
                  </a:lnTo>
                  <a:cubicBezTo>
                    <a:pt x="721" y="509"/>
                    <a:pt x="704" y="511"/>
                    <a:pt x="688" y="511"/>
                  </a:cubicBezTo>
                  <a:cubicBezTo>
                    <a:pt x="463" y="511"/>
                    <a:pt x="442" y="213"/>
                    <a:pt x="286" y="113"/>
                  </a:cubicBezTo>
                  <a:cubicBezTo>
                    <a:pt x="244" y="57"/>
                    <a:pt x="202" y="1"/>
                    <a:pt x="15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8" name="Google Shape;4138;p36"/>
            <p:cNvSpPr/>
            <p:nvPr/>
          </p:nvSpPr>
          <p:spPr>
            <a:xfrm>
              <a:off x="8563413" y="3452964"/>
              <a:ext cx="36483" cy="128796"/>
            </a:xfrm>
            <a:custGeom>
              <a:avLst/>
              <a:gdLst/>
              <a:ahLst/>
              <a:cxnLst/>
              <a:rect l="l" t="t" r="r" b="b"/>
              <a:pathLst>
                <a:path w="1156" h="4081" extrusionOk="0">
                  <a:moveTo>
                    <a:pt x="239" y="0"/>
                  </a:moveTo>
                  <a:cubicBezTo>
                    <a:pt x="120" y="96"/>
                    <a:pt x="132" y="239"/>
                    <a:pt x="108" y="381"/>
                  </a:cubicBezTo>
                  <a:cubicBezTo>
                    <a:pt x="60" y="584"/>
                    <a:pt x="49" y="798"/>
                    <a:pt x="120" y="1001"/>
                  </a:cubicBezTo>
                  <a:cubicBezTo>
                    <a:pt x="1" y="1298"/>
                    <a:pt x="108" y="1596"/>
                    <a:pt x="132" y="1894"/>
                  </a:cubicBezTo>
                  <a:cubicBezTo>
                    <a:pt x="263" y="2167"/>
                    <a:pt x="132" y="2477"/>
                    <a:pt x="239" y="2763"/>
                  </a:cubicBezTo>
                  <a:cubicBezTo>
                    <a:pt x="299" y="3203"/>
                    <a:pt x="168" y="3691"/>
                    <a:pt x="501" y="4049"/>
                  </a:cubicBezTo>
                  <a:cubicBezTo>
                    <a:pt x="555" y="4071"/>
                    <a:pt x="604" y="4081"/>
                    <a:pt x="648" y="4081"/>
                  </a:cubicBezTo>
                  <a:cubicBezTo>
                    <a:pt x="817" y="4081"/>
                    <a:pt x="919" y="3935"/>
                    <a:pt x="1013" y="3775"/>
                  </a:cubicBezTo>
                  <a:cubicBezTo>
                    <a:pt x="668" y="3549"/>
                    <a:pt x="1156" y="3239"/>
                    <a:pt x="941" y="3001"/>
                  </a:cubicBezTo>
                  <a:cubicBezTo>
                    <a:pt x="822" y="2906"/>
                    <a:pt x="1025" y="2739"/>
                    <a:pt x="894" y="2667"/>
                  </a:cubicBezTo>
                  <a:cubicBezTo>
                    <a:pt x="537" y="2537"/>
                    <a:pt x="1001" y="2501"/>
                    <a:pt x="918" y="2406"/>
                  </a:cubicBezTo>
                  <a:cubicBezTo>
                    <a:pt x="799" y="2060"/>
                    <a:pt x="918" y="1691"/>
                    <a:pt x="787" y="1358"/>
                  </a:cubicBezTo>
                  <a:cubicBezTo>
                    <a:pt x="775" y="1310"/>
                    <a:pt x="739" y="1274"/>
                    <a:pt x="703" y="1227"/>
                  </a:cubicBezTo>
                  <a:cubicBezTo>
                    <a:pt x="644" y="1191"/>
                    <a:pt x="596" y="1191"/>
                    <a:pt x="549" y="1191"/>
                  </a:cubicBezTo>
                  <a:cubicBezTo>
                    <a:pt x="514" y="1209"/>
                    <a:pt x="472" y="1220"/>
                    <a:pt x="453" y="1220"/>
                  </a:cubicBezTo>
                  <a:cubicBezTo>
                    <a:pt x="446" y="1220"/>
                    <a:pt x="441" y="1218"/>
                    <a:pt x="441" y="1215"/>
                  </a:cubicBezTo>
                  <a:cubicBezTo>
                    <a:pt x="406" y="1001"/>
                    <a:pt x="584" y="989"/>
                    <a:pt x="668" y="893"/>
                  </a:cubicBezTo>
                  <a:cubicBezTo>
                    <a:pt x="799" y="751"/>
                    <a:pt x="787" y="596"/>
                    <a:pt x="668" y="453"/>
                  </a:cubicBezTo>
                  <a:cubicBezTo>
                    <a:pt x="549" y="346"/>
                    <a:pt x="418" y="286"/>
                    <a:pt x="346" y="120"/>
                  </a:cubicBezTo>
                  <a:cubicBezTo>
                    <a:pt x="310" y="84"/>
                    <a:pt x="287" y="36"/>
                    <a:pt x="23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9" name="Google Shape;4139;p36"/>
            <p:cNvSpPr/>
            <p:nvPr/>
          </p:nvSpPr>
          <p:spPr>
            <a:xfrm>
              <a:off x="8824943" y="2936594"/>
              <a:ext cx="39482" cy="81646"/>
            </a:xfrm>
            <a:custGeom>
              <a:avLst/>
              <a:gdLst/>
              <a:ahLst/>
              <a:cxnLst/>
              <a:rect l="l" t="t" r="r" b="b"/>
              <a:pathLst>
                <a:path w="1251" h="2587" extrusionOk="0">
                  <a:moveTo>
                    <a:pt x="416" y="1"/>
                  </a:moveTo>
                  <a:cubicBezTo>
                    <a:pt x="343" y="1"/>
                    <a:pt x="267" y="17"/>
                    <a:pt x="191" y="51"/>
                  </a:cubicBezTo>
                  <a:cubicBezTo>
                    <a:pt x="1" y="218"/>
                    <a:pt x="179" y="372"/>
                    <a:pt x="227" y="491"/>
                  </a:cubicBezTo>
                  <a:cubicBezTo>
                    <a:pt x="525" y="1158"/>
                    <a:pt x="596" y="1873"/>
                    <a:pt x="703" y="2587"/>
                  </a:cubicBezTo>
                  <a:cubicBezTo>
                    <a:pt x="1013" y="2456"/>
                    <a:pt x="929" y="2051"/>
                    <a:pt x="1084" y="1825"/>
                  </a:cubicBezTo>
                  <a:cubicBezTo>
                    <a:pt x="1251" y="1230"/>
                    <a:pt x="1013" y="730"/>
                    <a:pt x="870" y="194"/>
                  </a:cubicBezTo>
                  <a:cubicBezTo>
                    <a:pt x="724" y="72"/>
                    <a:pt x="573" y="1"/>
                    <a:pt x="41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0" name="Google Shape;4140;p36"/>
            <p:cNvSpPr/>
            <p:nvPr/>
          </p:nvSpPr>
          <p:spPr>
            <a:xfrm>
              <a:off x="8802410" y="4139153"/>
              <a:ext cx="52263" cy="63404"/>
            </a:xfrm>
            <a:custGeom>
              <a:avLst/>
              <a:gdLst/>
              <a:ahLst/>
              <a:cxnLst/>
              <a:rect l="l" t="t" r="r" b="b"/>
              <a:pathLst>
                <a:path w="1656" h="2009" extrusionOk="0">
                  <a:moveTo>
                    <a:pt x="639" y="0"/>
                  </a:moveTo>
                  <a:cubicBezTo>
                    <a:pt x="569" y="0"/>
                    <a:pt x="488" y="30"/>
                    <a:pt x="393" y="105"/>
                  </a:cubicBezTo>
                  <a:cubicBezTo>
                    <a:pt x="346" y="260"/>
                    <a:pt x="298" y="427"/>
                    <a:pt x="250" y="570"/>
                  </a:cubicBezTo>
                  <a:cubicBezTo>
                    <a:pt x="0" y="927"/>
                    <a:pt x="0" y="1237"/>
                    <a:pt x="310" y="1534"/>
                  </a:cubicBezTo>
                  <a:cubicBezTo>
                    <a:pt x="499" y="1734"/>
                    <a:pt x="664" y="2008"/>
                    <a:pt x="943" y="2008"/>
                  </a:cubicBezTo>
                  <a:cubicBezTo>
                    <a:pt x="997" y="2008"/>
                    <a:pt x="1056" y="1998"/>
                    <a:pt x="1119" y="1975"/>
                  </a:cubicBezTo>
                  <a:cubicBezTo>
                    <a:pt x="1143" y="1796"/>
                    <a:pt x="965" y="1629"/>
                    <a:pt x="1084" y="1451"/>
                  </a:cubicBezTo>
                  <a:cubicBezTo>
                    <a:pt x="1310" y="1153"/>
                    <a:pt x="1024" y="1106"/>
                    <a:pt x="905" y="975"/>
                  </a:cubicBezTo>
                  <a:cubicBezTo>
                    <a:pt x="881" y="963"/>
                    <a:pt x="846" y="927"/>
                    <a:pt x="822" y="915"/>
                  </a:cubicBezTo>
                  <a:lnTo>
                    <a:pt x="822" y="915"/>
                  </a:lnTo>
                  <a:cubicBezTo>
                    <a:pt x="846" y="927"/>
                    <a:pt x="881" y="939"/>
                    <a:pt x="905" y="975"/>
                  </a:cubicBezTo>
                  <a:lnTo>
                    <a:pt x="1131" y="975"/>
                  </a:lnTo>
                  <a:cubicBezTo>
                    <a:pt x="1136" y="974"/>
                    <a:pt x="1140" y="974"/>
                    <a:pt x="1145" y="974"/>
                  </a:cubicBezTo>
                  <a:cubicBezTo>
                    <a:pt x="1216" y="974"/>
                    <a:pt x="1309" y="1021"/>
                    <a:pt x="1390" y="1021"/>
                  </a:cubicBezTo>
                  <a:cubicBezTo>
                    <a:pt x="1457" y="1021"/>
                    <a:pt x="1517" y="988"/>
                    <a:pt x="1548" y="867"/>
                  </a:cubicBezTo>
                  <a:cubicBezTo>
                    <a:pt x="1655" y="522"/>
                    <a:pt x="1322" y="725"/>
                    <a:pt x="1250" y="582"/>
                  </a:cubicBezTo>
                  <a:cubicBezTo>
                    <a:pt x="1227" y="522"/>
                    <a:pt x="1179" y="498"/>
                    <a:pt x="1131" y="451"/>
                  </a:cubicBezTo>
                  <a:cubicBezTo>
                    <a:pt x="978" y="297"/>
                    <a:pt x="859" y="0"/>
                    <a:pt x="63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1" name="Google Shape;4141;p36"/>
            <p:cNvSpPr/>
            <p:nvPr/>
          </p:nvSpPr>
          <p:spPr>
            <a:xfrm>
              <a:off x="8782118" y="3109916"/>
              <a:ext cx="52642" cy="73061"/>
            </a:xfrm>
            <a:custGeom>
              <a:avLst/>
              <a:gdLst/>
              <a:ahLst/>
              <a:cxnLst/>
              <a:rect l="l" t="t" r="r" b="b"/>
              <a:pathLst>
                <a:path w="1668" h="2315" extrusionOk="0">
                  <a:moveTo>
                    <a:pt x="1120" y="0"/>
                  </a:moveTo>
                  <a:cubicBezTo>
                    <a:pt x="989" y="203"/>
                    <a:pt x="810" y="381"/>
                    <a:pt x="798" y="667"/>
                  </a:cubicBezTo>
                  <a:cubicBezTo>
                    <a:pt x="953" y="869"/>
                    <a:pt x="798" y="869"/>
                    <a:pt x="679" y="893"/>
                  </a:cubicBezTo>
                  <a:cubicBezTo>
                    <a:pt x="381" y="1262"/>
                    <a:pt x="143" y="1667"/>
                    <a:pt x="0" y="2155"/>
                  </a:cubicBezTo>
                  <a:cubicBezTo>
                    <a:pt x="24" y="2167"/>
                    <a:pt x="36" y="2203"/>
                    <a:pt x="48" y="2215"/>
                  </a:cubicBezTo>
                  <a:cubicBezTo>
                    <a:pt x="137" y="2290"/>
                    <a:pt x="226" y="2314"/>
                    <a:pt x="318" y="2314"/>
                  </a:cubicBezTo>
                  <a:cubicBezTo>
                    <a:pt x="385" y="2314"/>
                    <a:pt x="454" y="2301"/>
                    <a:pt x="524" y="2286"/>
                  </a:cubicBezTo>
                  <a:cubicBezTo>
                    <a:pt x="631" y="2262"/>
                    <a:pt x="715" y="2227"/>
                    <a:pt x="774" y="2143"/>
                  </a:cubicBezTo>
                  <a:cubicBezTo>
                    <a:pt x="774" y="2108"/>
                    <a:pt x="798" y="2060"/>
                    <a:pt x="798" y="2024"/>
                  </a:cubicBezTo>
                  <a:cubicBezTo>
                    <a:pt x="762" y="1881"/>
                    <a:pt x="560" y="1810"/>
                    <a:pt x="679" y="1619"/>
                  </a:cubicBezTo>
                  <a:cubicBezTo>
                    <a:pt x="858" y="1405"/>
                    <a:pt x="1131" y="1548"/>
                    <a:pt x="1334" y="1369"/>
                  </a:cubicBezTo>
                  <a:cubicBezTo>
                    <a:pt x="1310" y="1048"/>
                    <a:pt x="1596" y="905"/>
                    <a:pt x="1667" y="631"/>
                  </a:cubicBezTo>
                  <a:cubicBezTo>
                    <a:pt x="1667" y="262"/>
                    <a:pt x="1310" y="262"/>
                    <a:pt x="1191" y="36"/>
                  </a:cubicBezTo>
                  <a:cubicBezTo>
                    <a:pt x="1167" y="24"/>
                    <a:pt x="1155" y="12"/>
                    <a:pt x="112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2" name="Google Shape;4142;p36"/>
            <p:cNvSpPr/>
            <p:nvPr/>
          </p:nvSpPr>
          <p:spPr>
            <a:xfrm>
              <a:off x="8610405" y="3340992"/>
              <a:ext cx="74797" cy="72304"/>
            </a:xfrm>
            <a:custGeom>
              <a:avLst/>
              <a:gdLst/>
              <a:ahLst/>
              <a:cxnLst/>
              <a:rect l="l" t="t" r="r" b="b"/>
              <a:pathLst>
                <a:path w="2370" h="2291" extrusionOk="0">
                  <a:moveTo>
                    <a:pt x="2012" y="0"/>
                  </a:moveTo>
                  <a:cubicBezTo>
                    <a:pt x="1881" y="119"/>
                    <a:pt x="1738" y="191"/>
                    <a:pt x="1727" y="393"/>
                  </a:cubicBezTo>
                  <a:cubicBezTo>
                    <a:pt x="1905" y="774"/>
                    <a:pt x="1524" y="893"/>
                    <a:pt x="1453" y="1143"/>
                  </a:cubicBezTo>
                  <a:cubicBezTo>
                    <a:pt x="1084" y="1703"/>
                    <a:pt x="655" y="2167"/>
                    <a:pt x="0" y="2275"/>
                  </a:cubicBezTo>
                  <a:cubicBezTo>
                    <a:pt x="65" y="2285"/>
                    <a:pt x="128" y="2290"/>
                    <a:pt x="191" y="2290"/>
                  </a:cubicBezTo>
                  <a:cubicBezTo>
                    <a:pt x="547" y="2290"/>
                    <a:pt x="881" y="2136"/>
                    <a:pt x="1215" y="2024"/>
                  </a:cubicBezTo>
                  <a:cubicBezTo>
                    <a:pt x="1322" y="1822"/>
                    <a:pt x="1560" y="1965"/>
                    <a:pt x="1679" y="1786"/>
                  </a:cubicBezTo>
                  <a:cubicBezTo>
                    <a:pt x="1667" y="1751"/>
                    <a:pt x="1631" y="1727"/>
                    <a:pt x="1619" y="1691"/>
                  </a:cubicBezTo>
                  <a:lnTo>
                    <a:pt x="1619" y="1691"/>
                  </a:lnTo>
                  <a:cubicBezTo>
                    <a:pt x="1655" y="1727"/>
                    <a:pt x="1667" y="1751"/>
                    <a:pt x="1679" y="1786"/>
                  </a:cubicBezTo>
                  <a:cubicBezTo>
                    <a:pt x="1774" y="1763"/>
                    <a:pt x="1834" y="1691"/>
                    <a:pt x="1905" y="1632"/>
                  </a:cubicBezTo>
                  <a:cubicBezTo>
                    <a:pt x="2370" y="1298"/>
                    <a:pt x="2036" y="643"/>
                    <a:pt x="2370" y="262"/>
                  </a:cubicBezTo>
                  <a:cubicBezTo>
                    <a:pt x="2286" y="96"/>
                    <a:pt x="2155" y="24"/>
                    <a:pt x="201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3" name="Google Shape;4143;p36"/>
            <p:cNvSpPr/>
            <p:nvPr/>
          </p:nvSpPr>
          <p:spPr>
            <a:xfrm>
              <a:off x="8888062" y="3870427"/>
              <a:ext cx="73693" cy="94554"/>
            </a:xfrm>
            <a:custGeom>
              <a:avLst/>
              <a:gdLst/>
              <a:ahLst/>
              <a:cxnLst/>
              <a:rect l="l" t="t" r="r" b="b"/>
              <a:pathLst>
                <a:path w="2335" h="2996" extrusionOk="0">
                  <a:moveTo>
                    <a:pt x="617" y="0"/>
                  </a:moveTo>
                  <a:cubicBezTo>
                    <a:pt x="596" y="0"/>
                    <a:pt x="573" y="4"/>
                    <a:pt x="549" y="12"/>
                  </a:cubicBezTo>
                  <a:cubicBezTo>
                    <a:pt x="596" y="155"/>
                    <a:pt x="1" y="453"/>
                    <a:pt x="632" y="488"/>
                  </a:cubicBezTo>
                  <a:cubicBezTo>
                    <a:pt x="680" y="488"/>
                    <a:pt x="751" y="608"/>
                    <a:pt x="751" y="679"/>
                  </a:cubicBezTo>
                  <a:cubicBezTo>
                    <a:pt x="787" y="1108"/>
                    <a:pt x="1227" y="1215"/>
                    <a:pt x="1334" y="1643"/>
                  </a:cubicBezTo>
                  <a:cubicBezTo>
                    <a:pt x="1358" y="1810"/>
                    <a:pt x="1442" y="1977"/>
                    <a:pt x="1430" y="2167"/>
                  </a:cubicBezTo>
                  <a:cubicBezTo>
                    <a:pt x="1620" y="2429"/>
                    <a:pt x="2180" y="2334"/>
                    <a:pt x="2049" y="2965"/>
                  </a:cubicBezTo>
                  <a:cubicBezTo>
                    <a:pt x="2046" y="2987"/>
                    <a:pt x="2057" y="2996"/>
                    <a:pt x="2077" y="2996"/>
                  </a:cubicBezTo>
                  <a:cubicBezTo>
                    <a:pt x="2133" y="2996"/>
                    <a:pt x="2256" y="2932"/>
                    <a:pt x="2335" y="2905"/>
                  </a:cubicBezTo>
                  <a:cubicBezTo>
                    <a:pt x="2096" y="2239"/>
                    <a:pt x="1763" y="1620"/>
                    <a:pt x="1442" y="1024"/>
                  </a:cubicBezTo>
                  <a:cubicBezTo>
                    <a:pt x="1227" y="750"/>
                    <a:pt x="953" y="524"/>
                    <a:pt x="858" y="155"/>
                  </a:cubicBezTo>
                  <a:cubicBezTo>
                    <a:pt x="789" y="86"/>
                    <a:pt x="720" y="0"/>
                    <a:pt x="61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4" name="Google Shape;4144;p36"/>
            <p:cNvSpPr/>
            <p:nvPr/>
          </p:nvSpPr>
          <p:spPr>
            <a:xfrm>
              <a:off x="8758827" y="3342128"/>
              <a:ext cx="54883" cy="71357"/>
            </a:xfrm>
            <a:custGeom>
              <a:avLst/>
              <a:gdLst/>
              <a:ahLst/>
              <a:cxnLst/>
              <a:rect l="l" t="t" r="r" b="b"/>
              <a:pathLst>
                <a:path w="1739" h="2261" extrusionOk="0">
                  <a:moveTo>
                    <a:pt x="1512" y="0"/>
                  </a:moveTo>
                  <a:lnTo>
                    <a:pt x="1512" y="0"/>
                  </a:lnTo>
                  <a:cubicBezTo>
                    <a:pt x="1250" y="72"/>
                    <a:pt x="1203" y="476"/>
                    <a:pt x="953" y="607"/>
                  </a:cubicBezTo>
                  <a:cubicBezTo>
                    <a:pt x="726" y="738"/>
                    <a:pt x="595" y="953"/>
                    <a:pt x="774" y="1310"/>
                  </a:cubicBezTo>
                  <a:cubicBezTo>
                    <a:pt x="888" y="1538"/>
                    <a:pt x="827" y="1788"/>
                    <a:pt x="530" y="1788"/>
                  </a:cubicBezTo>
                  <a:cubicBezTo>
                    <a:pt x="516" y="1788"/>
                    <a:pt x="503" y="1787"/>
                    <a:pt x="488" y="1786"/>
                  </a:cubicBezTo>
                  <a:cubicBezTo>
                    <a:pt x="322" y="1786"/>
                    <a:pt x="167" y="1810"/>
                    <a:pt x="0" y="1822"/>
                  </a:cubicBezTo>
                  <a:cubicBezTo>
                    <a:pt x="107" y="2239"/>
                    <a:pt x="524" y="1881"/>
                    <a:pt x="619" y="2239"/>
                  </a:cubicBezTo>
                  <a:cubicBezTo>
                    <a:pt x="650" y="2254"/>
                    <a:pt x="676" y="2261"/>
                    <a:pt x="697" y="2261"/>
                  </a:cubicBezTo>
                  <a:cubicBezTo>
                    <a:pt x="774" y="2261"/>
                    <a:pt x="796" y="2175"/>
                    <a:pt x="834" y="2119"/>
                  </a:cubicBezTo>
                  <a:cubicBezTo>
                    <a:pt x="1012" y="1738"/>
                    <a:pt x="1036" y="1298"/>
                    <a:pt x="1417" y="1060"/>
                  </a:cubicBezTo>
                  <a:cubicBezTo>
                    <a:pt x="1560" y="953"/>
                    <a:pt x="1691" y="750"/>
                    <a:pt x="1548" y="488"/>
                  </a:cubicBezTo>
                  <a:cubicBezTo>
                    <a:pt x="1322" y="334"/>
                    <a:pt x="1738" y="179"/>
                    <a:pt x="151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5" name="Google Shape;4145;p36"/>
            <p:cNvSpPr/>
            <p:nvPr/>
          </p:nvSpPr>
          <p:spPr>
            <a:xfrm>
              <a:off x="8768579" y="4185671"/>
              <a:ext cx="39482" cy="62868"/>
            </a:xfrm>
            <a:custGeom>
              <a:avLst/>
              <a:gdLst/>
              <a:ahLst/>
              <a:cxnLst/>
              <a:rect l="l" t="t" r="r" b="b"/>
              <a:pathLst>
                <a:path w="1251" h="1992" extrusionOk="0">
                  <a:moveTo>
                    <a:pt x="929" y="1"/>
                  </a:moveTo>
                  <a:cubicBezTo>
                    <a:pt x="608" y="584"/>
                    <a:pt x="417" y="1251"/>
                    <a:pt x="1" y="1775"/>
                  </a:cubicBezTo>
                  <a:cubicBezTo>
                    <a:pt x="54" y="1944"/>
                    <a:pt x="163" y="1991"/>
                    <a:pt x="295" y="1991"/>
                  </a:cubicBezTo>
                  <a:cubicBezTo>
                    <a:pt x="312" y="1991"/>
                    <a:pt x="329" y="1990"/>
                    <a:pt x="346" y="1989"/>
                  </a:cubicBezTo>
                  <a:cubicBezTo>
                    <a:pt x="667" y="1906"/>
                    <a:pt x="1060" y="1941"/>
                    <a:pt x="1179" y="1453"/>
                  </a:cubicBezTo>
                  <a:cubicBezTo>
                    <a:pt x="1191" y="1358"/>
                    <a:pt x="1191" y="1275"/>
                    <a:pt x="1168" y="1179"/>
                  </a:cubicBezTo>
                  <a:cubicBezTo>
                    <a:pt x="1132" y="989"/>
                    <a:pt x="1144" y="798"/>
                    <a:pt x="1203" y="620"/>
                  </a:cubicBezTo>
                  <a:cubicBezTo>
                    <a:pt x="1227" y="572"/>
                    <a:pt x="1239" y="525"/>
                    <a:pt x="1251" y="465"/>
                  </a:cubicBezTo>
                  <a:cubicBezTo>
                    <a:pt x="1251" y="417"/>
                    <a:pt x="1239" y="358"/>
                    <a:pt x="1203" y="322"/>
                  </a:cubicBezTo>
                  <a:cubicBezTo>
                    <a:pt x="1120" y="215"/>
                    <a:pt x="1084" y="36"/>
                    <a:pt x="92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6" name="Google Shape;4146;p36"/>
            <p:cNvSpPr/>
            <p:nvPr/>
          </p:nvSpPr>
          <p:spPr>
            <a:xfrm>
              <a:off x="8672387" y="4326204"/>
              <a:ext cx="46646" cy="49833"/>
            </a:xfrm>
            <a:custGeom>
              <a:avLst/>
              <a:gdLst/>
              <a:ahLst/>
              <a:cxnLst/>
              <a:rect l="l" t="t" r="r" b="b"/>
              <a:pathLst>
                <a:path w="1478" h="1579" extrusionOk="0">
                  <a:moveTo>
                    <a:pt x="1037" y="1"/>
                  </a:moveTo>
                  <a:cubicBezTo>
                    <a:pt x="727" y="286"/>
                    <a:pt x="429" y="548"/>
                    <a:pt x="120" y="846"/>
                  </a:cubicBezTo>
                  <a:cubicBezTo>
                    <a:pt x="1" y="1108"/>
                    <a:pt x="144" y="1286"/>
                    <a:pt x="239" y="1489"/>
                  </a:cubicBezTo>
                  <a:cubicBezTo>
                    <a:pt x="429" y="1441"/>
                    <a:pt x="608" y="1382"/>
                    <a:pt x="787" y="1263"/>
                  </a:cubicBezTo>
                  <a:cubicBezTo>
                    <a:pt x="840" y="1228"/>
                    <a:pt x="879" y="1214"/>
                    <a:pt x="908" y="1214"/>
                  </a:cubicBezTo>
                  <a:cubicBezTo>
                    <a:pt x="1008" y="1214"/>
                    <a:pt x="988" y="1387"/>
                    <a:pt x="1025" y="1489"/>
                  </a:cubicBezTo>
                  <a:cubicBezTo>
                    <a:pt x="1102" y="1548"/>
                    <a:pt x="1176" y="1578"/>
                    <a:pt x="1251" y="1578"/>
                  </a:cubicBezTo>
                  <a:cubicBezTo>
                    <a:pt x="1325" y="1578"/>
                    <a:pt x="1400" y="1548"/>
                    <a:pt x="1477" y="1489"/>
                  </a:cubicBezTo>
                  <a:cubicBezTo>
                    <a:pt x="1358" y="1251"/>
                    <a:pt x="1132" y="1048"/>
                    <a:pt x="1370" y="751"/>
                  </a:cubicBezTo>
                  <a:cubicBezTo>
                    <a:pt x="1275" y="632"/>
                    <a:pt x="1096" y="584"/>
                    <a:pt x="1144" y="358"/>
                  </a:cubicBezTo>
                  <a:cubicBezTo>
                    <a:pt x="1120" y="239"/>
                    <a:pt x="1072" y="120"/>
                    <a:pt x="103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7" name="Google Shape;4147;p36"/>
            <p:cNvSpPr/>
            <p:nvPr/>
          </p:nvSpPr>
          <p:spPr>
            <a:xfrm>
              <a:off x="8736262" y="4267630"/>
              <a:ext cx="46646" cy="49202"/>
            </a:xfrm>
            <a:custGeom>
              <a:avLst/>
              <a:gdLst/>
              <a:ahLst/>
              <a:cxnLst/>
              <a:rect l="l" t="t" r="r" b="b"/>
              <a:pathLst>
                <a:path w="1478" h="1559" extrusionOk="0">
                  <a:moveTo>
                    <a:pt x="1170" y="0"/>
                  </a:moveTo>
                  <a:cubicBezTo>
                    <a:pt x="959" y="0"/>
                    <a:pt x="750" y="193"/>
                    <a:pt x="536" y="193"/>
                  </a:cubicBezTo>
                  <a:cubicBezTo>
                    <a:pt x="521" y="193"/>
                    <a:pt x="505" y="192"/>
                    <a:pt x="489" y="190"/>
                  </a:cubicBezTo>
                  <a:cubicBezTo>
                    <a:pt x="382" y="321"/>
                    <a:pt x="167" y="321"/>
                    <a:pt x="132" y="547"/>
                  </a:cubicBezTo>
                  <a:cubicBezTo>
                    <a:pt x="1" y="725"/>
                    <a:pt x="191" y="940"/>
                    <a:pt x="84" y="1118"/>
                  </a:cubicBezTo>
                  <a:cubicBezTo>
                    <a:pt x="179" y="1214"/>
                    <a:pt x="60" y="1333"/>
                    <a:pt x="120" y="1440"/>
                  </a:cubicBezTo>
                  <a:lnTo>
                    <a:pt x="346" y="1440"/>
                  </a:lnTo>
                  <a:cubicBezTo>
                    <a:pt x="381" y="1495"/>
                    <a:pt x="422" y="1511"/>
                    <a:pt x="467" y="1511"/>
                  </a:cubicBezTo>
                  <a:cubicBezTo>
                    <a:pt x="530" y="1511"/>
                    <a:pt x="599" y="1480"/>
                    <a:pt x="664" y="1480"/>
                  </a:cubicBezTo>
                  <a:cubicBezTo>
                    <a:pt x="712" y="1480"/>
                    <a:pt x="759" y="1497"/>
                    <a:pt x="798" y="1559"/>
                  </a:cubicBezTo>
                  <a:lnTo>
                    <a:pt x="1251" y="797"/>
                  </a:lnTo>
                  <a:cubicBezTo>
                    <a:pt x="1096" y="487"/>
                    <a:pt x="1453" y="416"/>
                    <a:pt x="1477" y="178"/>
                  </a:cubicBezTo>
                  <a:cubicBezTo>
                    <a:pt x="1374" y="45"/>
                    <a:pt x="1272" y="0"/>
                    <a:pt x="117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8" name="Google Shape;4148;p36"/>
            <p:cNvSpPr/>
            <p:nvPr/>
          </p:nvSpPr>
          <p:spPr>
            <a:xfrm>
              <a:off x="8819326" y="3063303"/>
              <a:ext cx="36831" cy="60248"/>
            </a:xfrm>
            <a:custGeom>
              <a:avLst/>
              <a:gdLst/>
              <a:ahLst/>
              <a:cxnLst/>
              <a:rect l="l" t="t" r="r" b="b"/>
              <a:pathLst>
                <a:path w="1167" h="1909" extrusionOk="0">
                  <a:moveTo>
                    <a:pt x="726" y="1"/>
                  </a:moveTo>
                  <a:cubicBezTo>
                    <a:pt x="691" y="1"/>
                    <a:pt x="643" y="1"/>
                    <a:pt x="595" y="25"/>
                  </a:cubicBezTo>
                  <a:cubicBezTo>
                    <a:pt x="357" y="286"/>
                    <a:pt x="274" y="620"/>
                    <a:pt x="155" y="953"/>
                  </a:cubicBezTo>
                  <a:cubicBezTo>
                    <a:pt x="0" y="1215"/>
                    <a:pt x="167" y="1441"/>
                    <a:pt x="226" y="1680"/>
                  </a:cubicBezTo>
                  <a:cubicBezTo>
                    <a:pt x="318" y="1788"/>
                    <a:pt x="405" y="1909"/>
                    <a:pt x="522" y="1909"/>
                  </a:cubicBezTo>
                  <a:cubicBezTo>
                    <a:pt x="572" y="1909"/>
                    <a:pt x="627" y="1887"/>
                    <a:pt x="691" y="1834"/>
                  </a:cubicBezTo>
                  <a:cubicBezTo>
                    <a:pt x="774" y="1501"/>
                    <a:pt x="845" y="1179"/>
                    <a:pt x="941" y="846"/>
                  </a:cubicBezTo>
                  <a:cubicBezTo>
                    <a:pt x="1060" y="727"/>
                    <a:pt x="1167" y="608"/>
                    <a:pt x="1024" y="406"/>
                  </a:cubicBezTo>
                  <a:cubicBezTo>
                    <a:pt x="881" y="310"/>
                    <a:pt x="869" y="108"/>
                    <a:pt x="72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9" name="Google Shape;4149;p36"/>
            <p:cNvSpPr/>
            <p:nvPr/>
          </p:nvSpPr>
          <p:spPr>
            <a:xfrm>
              <a:off x="8631423" y="4352492"/>
              <a:ext cx="56019" cy="57376"/>
            </a:xfrm>
            <a:custGeom>
              <a:avLst/>
              <a:gdLst/>
              <a:ahLst/>
              <a:cxnLst/>
              <a:rect l="l" t="t" r="r" b="b"/>
              <a:pathLst>
                <a:path w="1775" h="1818" extrusionOk="0">
                  <a:moveTo>
                    <a:pt x="1430" y="1"/>
                  </a:moveTo>
                  <a:lnTo>
                    <a:pt x="1430" y="1"/>
                  </a:lnTo>
                  <a:cubicBezTo>
                    <a:pt x="1239" y="168"/>
                    <a:pt x="1001" y="275"/>
                    <a:pt x="894" y="537"/>
                  </a:cubicBezTo>
                  <a:cubicBezTo>
                    <a:pt x="996" y="907"/>
                    <a:pt x="961" y="1061"/>
                    <a:pt x="716" y="1061"/>
                  </a:cubicBezTo>
                  <a:cubicBezTo>
                    <a:pt x="646" y="1061"/>
                    <a:pt x="559" y="1049"/>
                    <a:pt x="453" y="1025"/>
                  </a:cubicBezTo>
                  <a:cubicBezTo>
                    <a:pt x="215" y="1025"/>
                    <a:pt x="108" y="1239"/>
                    <a:pt x="1" y="1418"/>
                  </a:cubicBezTo>
                  <a:cubicBezTo>
                    <a:pt x="47" y="1717"/>
                    <a:pt x="153" y="1817"/>
                    <a:pt x="288" y="1817"/>
                  </a:cubicBezTo>
                  <a:cubicBezTo>
                    <a:pt x="400" y="1817"/>
                    <a:pt x="533" y="1749"/>
                    <a:pt x="668" y="1668"/>
                  </a:cubicBezTo>
                  <a:cubicBezTo>
                    <a:pt x="1251" y="1656"/>
                    <a:pt x="1263" y="1001"/>
                    <a:pt x="1549" y="644"/>
                  </a:cubicBezTo>
                  <a:cubicBezTo>
                    <a:pt x="1775" y="370"/>
                    <a:pt x="1418" y="227"/>
                    <a:pt x="143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0" name="Google Shape;4150;p36"/>
            <p:cNvSpPr/>
            <p:nvPr/>
          </p:nvSpPr>
          <p:spPr>
            <a:xfrm>
              <a:off x="8751316" y="4241657"/>
              <a:ext cx="50748" cy="39923"/>
            </a:xfrm>
            <a:custGeom>
              <a:avLst/>
              <a:gdLst/>
              <a:ahLst/>
              <a:cxnLst/>
              <a:rect l="l" t="t" r="r" b="b"/>
              <a:pathLst>
                <a:path w="1608" h="1265" extrusionOk="0">
                  <a:moveTo>
                    <a:pt x="548" y="1"/>
                  </a:moveTo>
                  <a:cubicBezTo>
                    <a:pt x="369" y="346"/>
                    <a:pt x="179" y="679"/>
                    <a:pt x="0" y="1025"/>
                  </a:cubicBezTo>
                  <a:cubicBezTo>
                    <a:pt x="83" y="1070"/>
                    <a:pt x="179" y="1264"/>
                    <a:pt x="252" y="1264"/>
                  </a:cubicBezTo>
                  <a:cubicBezTo>
                    <a:pt x="274" y="1264"/>
                    <a:pt x="293" y="1247"/>
                    <a:pt x="310" y="1203"/>
                  </a:cubicBezTo>
                  <a:cubicBezTo>
                    <a:pt x="388" y="1005"/>
                    <a:pt x="484" y="953"/>
                    <a:pt x="586" y="953"/>
                  </a:cubicBezTo>
                  <a:cubicBezTo>
                    <a:pt x="699" y="953"/>
                    <a:pt x="818" y="1018"/>
                    <a:pt x="927" y="1018"/>
                  </a:cubicBezTo>
                  <a:cubicBezTo>
                    <a:pt x="944" y="1018"/>
                    <a:pt x="960" y="1016"/>
                    <a:pt x="976" y="1013"/>
                  </a:cubicBezTo>
                  <a:lnTo>
                    <a:pt x="1310" y="1013"/>
                  </a:lnTo>
                  <a:cubicBezTo>
                    <a:pt x="1607" y="953"/>
                    <a:pt x="1310" y="715"/>
                    <a:pt x="1393" y="596"/>
                  </a:cubicBezTo>
                  <a:cubicBezTo>
                    <a:pt x="1393" y="536"/>
                    <a:pt x="1381" y="477"/>
                    <a:pt x="1369" y="429"/>
                  </a:cubicBezTo>
                  <a:cubicBezTo>
                    <a:pt x="1262" y="191"/>
                    <a:pt x="1060" y="179"/>
                    <a:pt x="881" y="120"/>
                  </a:cubicBezTo>
                  <a:cubicBezTo>
                    <a:pt x="762" y="84"/>
                    <a:pt x="655" y="48"/>
                    <a:pt x="54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1" name="Google Shape;4151;p36"/>
            <p:cNvSpPr/>
            <p:nvPr/>
          </p:nvSpPr>
          <p:spPr>
            <a:xfrm>
              <a:off x="8586357" y="4409993"/>
              <a:ext cx="46235" cy="44373"/>
            </a:xfrm>
            <a:custGeom>
              <a:avLst/>
              <a:gdLst/>
              <a:ahLst/>
              <a:cxnLst/>
              <a:rect l="l" t="t" r="r" b="b"/>
              <a:pathLst>
                <a:path w="1465" h="1406" extrusionOk="0">
                  <a:moveTo>
                    <a:pt x="1084" y="1"/>
                  </a:moveTo>
                  <a:cubicBezTo>
                    <a:pt x="786" y="298"/>
                    <a:pt x="405" y="453"/>
                    <a:pt x="191" y="858"/>
                  </a:cubicBezTo>
                  <a:cubicBezTo>
                    <a:pt x="0" y="1406"/>
                    <a:pt x="488" y="1203"/>
                    <a:pt x="643" y="1370"/>
                  </a:cubicBezTo>
                  <a:cubicBezTo>
                    <a:pt x="834" y="1346"/>
                    <a:pt x="953" y="1251"/>
                    <a:pt x="965" y="1025"/>
                  </a:cubicBezTo>
                  <a:cubicBezTo>
                    <a:pt x="988" y="751"/>
                    <a:pt x="1131" y="727"/>
                    <a:pt x="1310" y="727"/>
                  </a:cubicBezTo>
                  <a:cubicBezTo>
                    <a:pt x="1465" y="382"/>
                    <a:pt x="1298" y="179"/>
                    <a:pt x="108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2" name="Google Shape;4152;p36"/>
            <p:cNvSpPr/>
            <p:nvPr/>
          </p:nvSpPr>
          <p:spPr>
            <a:xfrm>
              <a:off x="8677657" y="3297030"/>
              <a:ext cx="34211" cy="54567"/>
            </a:xfrm>
            <a:custGeom>
              <a:avLst/>
              <a:gdLst/>
              <a:ahLst/>
              <a:cxnLst/>
              <a:rect l="l" t="t" r="r" b="b"/>
              <a:pathLst>
                <a:path w="1084" h="1729" extrusionOk="0">
                  <a:moveTo>
                    <a:pt x="977" y="0"/>
                  </a:moveTo>
                  <a:cubicBezTo>
                    <a:pt x="679" y="417"/>
                    <a:pt x="215" y="643"/>
                    <a:pt x="0" y="1155"/>
                  </a:cubicBezTo>
                  <a:cubicBezTo>
                    <a:pt x="0" y="1405"/>
                    <a:pt x="143" y="1524"/>
                    <a:pt x="310" y="1643"/>
                  </a:cubicBezTo>
                  <a:cubicBezTo>
                    <a:pt x="427" y="1650"/>
                    <a:pt x="565" y="1729"/>
                    <a:pt x="674" y="1729"/>
                  </a:cubicBezTo>
                  <a:cubicBezTo>
                    <a:pt x="776" y="1729"/>
                    <a:pt x="852" y="1659"/>
                    <a:pt x="858" y="1393"/>
                  </a:cubicBezTo>
                  <a:cubicBezTo>
                    <a:pt x="893" y="1036"/>
                    <a:pt x="846" y="643"/>
                    <a:pt x="1072" y="334"/>
                  </a:cubicBezTo>
                  <a:cubicBezTo>
                    <a:pt x="1084" y="215"/>
                    <a:pt x="1072" y="96"/>
                    <a:pt x="97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3" name="Google Shape;4153;p36"/>
            <p:cNvSpPr/>
            <p:nvPr/>
          </p:nvSpPr>
          <p:spPr>
            <a:xfrm>
              <a:off x="8878689" y="3147598"/>
              <a:ext cx="42480" cy="85212"/>
            </a:xfrm>
            <a:custGeom>
              <a:avLst/>
              <a:gdLst/>
              <a:ahLst/>
              <a:cxnLst/>
              <a:rect l="l" t="t" r="r" b="b"/>
              <a:pathLst>
                <a:path w="1346" h="2700" extrusionOk="0">
                  <a:moveTo>
                    <a:pt x="1176" y="1"/>
                  </a:moveTo>
                  <a:cubicBezTo>
                    <a:pt x="1136" y="1"/>
                    <a:pt x="1091" y="22"/>
                    <a:pt x="1036" y="68"/>
                  </a:cubicBezTo>
                  <a:cubicBezTo>
                    <a:pt x="810" y="378"/>
                    <a:pt x="1024" y="842"/>
                    <a:pt x="667" y="1199"/>
                  </a:cubicBezTo>
                  <a:cubicBezTo>
                    <a:pt x="393" y="1485"/>
                    <a:pt x="215" y="2021"/>
                    <a:pt x="36" y="2461"/>
                  </a:cubicBezTo>
                  <a:cubicBezTo>
                    <a:pt x="0" y="2592"/>
                    <a:pt x="60" y="2652"/>
                    <a:pt x="143" y="2699"/>
                  </a:cubicBezTo>
                  <a:cubicBezTo>
                    <a:pt x="596" y="1902"/>
                    <a:pt x="1167" y="1164"/>
                    <a:pt x="1346" y="187"/>
                  </a:cubicBezTo>
                  <a:cubicBezTo>
                    <a:pt x="1299" y="72"/>
                    <a:pt x="1248" y="1"/>
                    <a:pt x="117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4" name="Google Shape;4154;p36"/>
            <p:cNvSpPr/>
            <p:nvPr/>
          </p:nvSpPr>
          <p:spPr>
            <a:xfrm>
              <a:off x="8798276" y="2864355"/>
              <a:ext cx="40996" cy="57692"/>
            </a:xfrm>
            <a:custGeom>
              <a:avLst/>
              <a:gdLst/>
              <a:ahLst/>
              <a:cxnLst/>
              <a:rect l="l" t="t" r="r" b="b"/>
              <a:pathLst>
                <a:path w="1299" h="1828" extrusionOk="0">
                  <a:moveTo>
                    <a:pt x="216" y="0"/>
                  </a:moveTo>
                  <a:cubicBezTo>
                    <a:pt x="166" y="0"/>
                    <a:pt x="114" y="15"/>
                    <a:pt x="60" y="42"/>
                  </a:cubicBezTo>
                  <a:cubicBezTo>
                    <a:pt x="12" y="66"/>
                    <a:pt x="0" y="125"/>
                    <a:pt x="12" y="197"/>
                  </a:cubicBezTo>
                  <a:cubicBezTo>
                    <a:pt x="405" y="661"/>
                    <a:pt x="346" y="1423"/>
                    <a:pt x="834" y="1828"/>
                  </a:cubicBezTo>
                  <a:cubicBezTo>
                    <a:pt x="1036" y="1685"/>
                    <a:pt x="1298" y="1602"/>
                    <a:pt x="1143" y="1233"/>
                  </a:cubicBezTo>
                  <a:cubicBezTo>
                    <a:pt x="917" y="1042"/>
                    <a:pt x="905" y="673"/>
                    <a:pt x="703" y="483"/>
                  </a:cubicBezTo>
                  <a:cubicBezTo>
                    <a:pt x="608" y="316"/>
                    <a:pt x="203" y="447"/>
                    <a:pt x="381" y="66"/>
                  </a:cubicBezTo>
                  <a:cubicBezTo>
                    <a:pt x="330" y="21"/>
                    <a:pt x="275" y="0"/>
                    <a:pt x="21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5" name="Google Shape;4155;p36"/>
            <p:cNvSpPr/>
            <p:nvPr/>
          </p:nvSpPr>
          <p:spPr>
            <a:xfrm>
              <a:off x="8913246" y="3078326"/>
              <a:ext cx="26353" cy="55293"/>
            </a:xfrm>
            <a:custGeom>
              <a:avLst/>
              <a:gdLst/>
              <a:ahLst/>
              <a:cxnLst/>
              <a:rect l="l" t="t" r="r" b="b"/>
              <a:pathLst>
                <a:path w="835" h="1752" extrusionOk="0">
                  <a:moveTo>
                    <a:pt x="834" y="1"/>
                  </a:moveTo>
                  <a:lnTo>
                    <a:pt x="834" y="1"/>
                  </a:lnTo>
                  <a:cubicBezTo>
                    <a:pt x="382" y="49"/>
                    <a:pt x="120" y="180"/>
                    <a:pt x="548" y="680"/>
                  </a:cubicBezTo>
                  <a:cubicBezTo>
                    <a:pt x="523" y="694"/>
                    <a:pt x="496" y="700"/>
                    <a:pt x="470" y="700"/>
                  </a:cubicBezTo>
                  <a:cubicBezTo>
                    <a:pt x="384" y="700"/>
                    <a:pt x="296" y="641"/>
                    <a:pt x="220" y="641"/>
                  </a:cubicBezTo>
                  <a:cubicBezTo>
                    <a:pt x="168" y="641"/>
                    <a:pt x="121" y="669"/>
                    <a:pt x="84" y="763"/>
                  </a:cubicBezTo>
                  <a:cubicBezTo>
                    <a:pt x="1" y="1013"/>
                    <a:pt x="358" y="1013"/>
                    <a:pt x="346" y="1299"/>
                  </a:cubicBezTo>
                  <a:cubicBezTo>
                    <a:pt x="340" y="1299"/>
                    <a:pt x="333" y="1300"/>
                    <a:pt x="327" y="1300"/>
                  </a:cubicBezTo>
                  <a:cubicBezTo>
                    <a:pt x="285" y="1300"/>
                    <a:pt x="234" y="1288"/>
                    <a:pt x="186" y="1288"/>
                  </a:cubicBezTo>
                  <a:cubicBezTo>
                    <a:pt x="110" y="1288"/>
                    <a:pt x="43" y="1318"/>
                    <a:pt x="36" y="1477"/>
                  </a:cubicBezTo>
                  <a:cubicBezTo>
                    <a:pt x="191" y="1561"/>
                    <a:pt x="346" y="1668"/>
                    <a:pt x="513" y="1751"/>
                  </a:cubicBezTo>
                  <a:cubicBezTo>
                    <a:pt x="715" y="1192"/>
                    <a:pt x="775" y="584"/>
                    <a:pt x="83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6" name="Google Shape;4156;p36"/>
            <p:cNvSpPr/>
            <p:nvPr/>
          </p:nvSpPr>
          <p:spPr>
            <a:xfrm>
              <a:off x="8759553" y="3177547"/>
              <a:ext cx="36483" cy="52074"/>
            </a:xfrm>
            <a:custGeom>
              <a:avLst/>
              <a:gdLst/>
              <a:ahLst/>
              <a:cxnLst/>
              <a:rect l="l" t="t" r="r" b="b"/>
              <a:pathLst>
                <a:path w="1156" h="1650" extrusionOk="0">
                  <a:moveTo>
                    <a:pt x="703" y="0"/>
                  </a:moveTo>
                  <a:cubicBezTo>
                    <a:pt x="394" y="262"/>
                    <a:pt x="180" y="619"/>
                    <a:pt x="37" y="1024"/>
                  </a:cubicBezTo>
                  <a:cubicBezTo>
                    <a:pt x="1" y="1191"/>
                    <a:pt x="215" y="1143"/>
                    <a:pt x="215" y="1286"/>
                  </a:cubicBezTo>
                  <a:cubicBezTo>
                    <a:pt x="215" y="1465"/>
                    <a:pt x="275" y="1619"/>
                    <a:pt x="453" y="1643"/>
                  </a:cubicBezTo>
                  <a:cubicBezTo>
                    <a:pt x="474" y="1647"/>
                    <a:pt x="492" y="1649"/>
                    <a:pt x="508" y="1649"/>
                  </a:cubicBezTo>
                  <a:cubicBezTo>
                    <a:pt x="684" y="1649"/>
                    <a:pt x="648" y="1431"/>
                    <a:pt x="692" y="1322"/>
                  </a:cubicBezTo>
                  <a:cubicBezTo>
                    <a:pt x="775" y="1096"/>
                    <a:pt x="930" y="953"/>
                    <a:pt x="1049" y="762"/>
                  </a:cubicBezTo>
                  <a:cubicBezTo>
                    <a:pt x="1132" y="715"/>
                    <a:pt x="1156" y="607"/>
                    <a:pt x="1156" y="500"/>
                  </a:cubicBezTo>
                  <a:cubicBezTo>
                    <a:pt x="1013" y="322"/>
                    <a:pt x="834" y="203"/>
                    <a:pt x="70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7" name="Google Shape;4157;p36"/>
            <p:cNvSpPr/>
            <p:nvPr/>
          </p:nvSpPr>
          <p:spPr>
            <a:xfrm>
              <a:off x="8716633" y="3241928"/>
              <a:ext cx="50496" cy="68454"/>
            </a:xfrm>
            <a:custGeom>
              <a:avLst/>
              <a:gdLst/>
              <a:ahLst/>
              <a:cxnLst/>
              <a:rect l="l" t="t" r="r" b="b"/>
              <a:pathLst>
                <a:path w="1600" h="2169" extrusionOk="0">
                  <a:moveTo>
                    <a:pt x="1390" y="0"/>
                  </a:moveTo>
                  <a:cubicBezTo>
                    <a:pt x="1332" y="0"/>
                    <a:pt x="1265" y="22"/>
                    <a:pt x="1206" y="32"/>
                  </a:cubicBezTo>
                  <a:cubicBezTo>
                    <a:pt x="1004" y="80"/>
                    <a:pt x="849" y="211"/>
                    <a:pt x="635" y="211"/>
                  </a:cubicBezTo>
                  <a:cubicBezTo>
                    <a:pt x="587" y="306"/>
                    <a:pt x="563" y="377"/>
                    <a:pt x="516" y="472"/>
                  </a:cubicBezTo>
                  <a:cubicBezTo>
                    <a:pt x="813" y="889"/>
                    <a:pt x="516" y="1103"/>
                    <a:pt x="289" y="1354"/>
                  </a:cubicBezTo>
                  <a:cubicBezTo>
                    <a:pt x="170" y="1484"/>
                    <a:pt x="75" y="1627"/>
                    <a:pt x="39" y="1806"/>
                  </a:cubicBezTo>
                  <a:cubicBezTo>
                    <a:pt x="1" y="1999"/>
                    <a:pt x="17" y="2169"/>
                    <a:pt x="177" y="2169"/>
                  </a:cubicBezTo>
                  <a:cubicBezTo>
                    <a:pt x="214" y="2169"/>
                    <a:pt x="259" y="2160"/>
                    <a:pt x="313" y="2139"/>
                  </a:cubicBezTo>
                  <a:cubicBezTo>
                    <a:pt x="337" y="1675"/>
                    <a:pt x="611" y="1473"/>
                    <a:pt x="968" y="1365"/>
                  </a:cubicBezTo>
                  <a:cubicBezTo>
                    <a:pt x="1028" y="1056"/>
                    <a:pt x="1397" y="973"/>
                    <a:pt x="1409" y="603"/>
                  </a:cubicBezTo>
                  <a:cubicBezTo>
                    <a:pt x="1004" y="270"/>
                    <a:pt x="1599" y="389"/>
                    <a:pt x="1540" y="234"/>
                  </a:cubicBezTo>
                  <a:cubicBezTo>
                    <a:pt x="1540" y="45"/>
                    <a:pt x="1474" y="0"/>
                    <a:pt x="139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8" name="Google Shape;4158;p36"/>
            <p:cNvSpPr/>
            <p:nvPr/>
          </p:nvSpPr>
          <p:spPr>
            <a:xfrm>
              <a:off x="8839966" y="3023381"/>
              <a:ext cx="31592" cy="54630"/>
            </a:xfrm>
            <a:custGeom>
              <a:avLst/>
              <a:gdLst/>
              <a:ahLst/>
              <a:cxnLst/>
              <a:rect l="l" t="t" r="r" b="b"/>
              <a:pathLst>
                <a:path w="1001" h="1731" extrusionOk="0">
                  <a:moveTo>
                    <a:pt x="389" y="0"/>
                  </a:moveTo>
                  <a:cubicBezTo>
                    <a:pt x="379" y="0"/>
                    <a:pt x="369" y="1"/>
                    <a:pt x="358" y="4"/>
                  </a:cubicBezTo>
                  <a:cubicBezTo>
                    <a:pt x="346" y="75"/>
                    <a:pt x="310" y="158"/>
                    <a:pt x="287" y="242"/>
                  </a:cubicBezTo>
                  <a:cubicBezTo>
                    <a:pt x="179" y="444"/>
                    <a:pt x="334" y="742"/>
                    <a:pt x="72" y="873"/>
                  </a:cubicBezTo>
                  <a:lnTo>
                    <a:pt x="72" y="861"/>
                  </a:lnTo>
                  <a:cubicBezTo>
                    <a:pt x="37" y="1028"/>
                    <a:pt x="1" y="1194"/>
                    <a:pt x="37" y="1349"/>
                  </a:cubicBezTo>
                  <a:cubicBezTo>
                    <a:pt x="179" y="1409"/>
                    <a:pt x="60" y="1730"/>
                    <a:pt x="287" y="1730"/>
                  </a:cubicBezTo>
                  <a:cubicBezTo>
                    <a:pt x="465" y="1623"/>
                    <a:pt x="406" y="1313"/>
                    <a:pt x="632" y="1254"/>
                  </a:cubicBezTo>
                  <a:cubicBezTo>
                    <a:pt x="584" y="873"/>
                    <a:pt x="1001" y="492"/>
                    <a:pt x="632" y="99"/>
                  </a:cubicBezTo>
                  <a:cubicBezTo>
                    <a:pt x="546" y="88"/>
                    <a:pt x="480" y="0"/>
                    <a:pt x="38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9" name="Google Shape;4159;p36"/>
            <p:cNvSpPr/>
            <p:nvPr/>
          </p:nvSpPr>
          <p:spPr>
            <a:xfrm>
              <a:off x="8620535" y="4397212"/>
              <a:ext cx="31592" cy="35726"/>
            </a:xfrm>
            <a:custGeom>
              <a:avLst/>
              <a:gdLst/>
              <a:ahLst/>
              <a:cxnLst/>
              <a:rect l="l" t="t" r="r" b="b"/>
              <a:pathLst>
                <a:path w="1001" h="1132" extrusionOk="0">
                  <a:moveTo>
                    <a:pt x="334" y="1"/>
                  </a:moveTo>
                  <a:cubicBezTo>
                    <a:pt x="215" y="120"/>
                    <a:pt x="13" y="144"/>
                    <a:pt x="1" y="382"/>
                  </a:cubicBezTo>
                  <a:cubicBezTo>
                    <a:pt x="84" y="644"/>
                    <a:pt x="155" y="882"/>
                    <a:pt x="227" y="1132"/>
                  </a:cubicBezTo>
                  <a:cubicBezTo>
                    <a:pt x="560" y="906"/>
                    <a:pt x="775" y="584"/>
                    <a:pt x="1001" y="251"/>
                  </a:cubicBezTo>
                  <a:lnTo>
                    <a:pt x="1001" y="251"/>
                  </a:lnTo>
                  <a:cubicBezTo>
                    <a:pt x="926" y="262"/>
                    <a:pt x="852" y="271"/>
                    <a:pt x="779" y="271"/>
                  </a:cubicBezTo>
                  <a:cubicBezTo>
                    <a:pt x="609" y="271"/>
                    <a:pt x="451" y="218"/>
                    <a:pt x="33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0" name="Google Shape;4160;p36"/>
            <p:cNvSpPr/>
            <p:nvPr/>
          </p:nvSpPr>
          <p:spPr>
            <a:xfrm>
              <a:off x="8797897" y="4179012"/>
              <a:ext cx="40239" cy="34495"/>
            </a:xfrm>
            <a:custGeom>
              <a:avLst/>
              <a:gdLst/>
              <a:ahLst/>
              <a:cxnLst/>
              <a:rect l="l" t="t" r="r" b="b"/>
              <a:pathLst>
                <a:path w="1275" h="1093" extrusionOk="0">
                  <a:moveTo>
                    <a:pt x="203" y="1"/>
                  </a:moveTo>
                  <a:cubicBezTo>
                    <a:pt x="160" y="1"/>
                    <a:pt x="112" y="20"/>
                    <a:pt x="60" y="69"/>
                  </a:cubicBezTo>
                  <a:cubicBezTo>
                    <a:pt x="36" y="116"/>
                    <a:pt x="12" y="152"/>
                    <a:pt x="0" y="200"/>
                  </a:cubicBezTo>
                  <a:cubicBezTo>
                    <a:pt x="92" y="314"/>
                    <a:pt x="29" y="594"/>
                    <a:pt x="247" y="594"/>
                  </a:cubicBezTo>
                  <a:cubicBezTo>
                    <a:pt x="256" y="594"/>
                    <a:pt x="265" y="594"/>
                    <a:pt x="274" y="593"/>
                  </a:cubicBezTo>
                  <a:cubicBezTo>
                    <a:pt x="358" y="676"/>
                    <a:pt x="453" y="747"/>
                    <a:pt x="512" y="855"/>
                  </a:cubicBezTo>
                  <a:cubicBezTo>
                    <a:pt x="536" y="926"/>
                    <a:pt x="560" y="1009"/>
                    <a:pt x="608" y="1069"/>
                  </a:cubicBezTo>
                  <a:cubicBezTo>
                    <a:pt x="870" y="1033"/>
                    <a:pt x="1167" y="1093"/>
                    <a:pt x="1274" y="688"/>
                  </a:cubicBezTo>
                  <a:cubicBezTo>
                    <a:pt x="965" y="652"/>
                    <a:pt x="774" y="319"/>
                    <a:pt x="489" y="188"/>
                  </a:cubicBezTo>
                  <a:cubicBezTo>
                    <a:pt x="396" y="112"/>
                    <a:pt x="309" y="1"/>
                    <a:pt x="20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1" name="Google Shape;4161;p36"/>
            <p:cNvSpPr/>
            <p:nvPr/>
          </p:nvSpPr>
          <p:spPr>
            <a:xfrm>
              <a:off x="8753936" y="3201974"/>
              <a:ext cx="39103" cy="32759"/>
            </a:xfrm>
            <a:custGeom>
              <a:avLst/>
              <a:gdLst/>
              <a:ahLst/>
              <a:cxnLst/>
              <a:rect l="l" t="t" r="r" b="b"/>
              <a:pathLst>
                <a:path w="1239" h="1038" extrusionOk="0">
                  <a:moveTo>
                    <a:pt x="1239" y="0"/>
                  </a:moveTo>
                  <a:cubicBezTo>
                    <a:pt x="989" y="119"/>
                    <a:pt x="822" y="310"/>
                    <a:pt x="798" y="631"/>
                  </a:cubicBezTo>
                  <a:cubicBezTo>
                    <a:pt x="780" y="722"/>
                    <a:pt x="762" y="799"/>
                    <a:pt x="696" y="799"/>
                  </a:cubicBezTo>
                  <a:cubicBezTo>
                    <a:pt x="676" y="799"/>
                    <a:pt x="651" y="791"/>
                    <a:pt x="619" y="774"/>
                  </a:cubicBezTo>
                  <a:cubicBezTo>
                    <a:pt x="536" y="726"/>
                    <a:pt x="500" y="679"/>
                    <a:pt x="536" y="572"/>
                  </a:cubicBezTo>
                  <a:cubicBezTo>
                    <a:pt x="669" y="288"/>
                    <a:pt x="621" y="228"/>
                    <a:pt x="525" y="228"/>
                  </a:cubicBezTo>
                  <a:cubicBezTo>
                    <a:pt x="453" y="228"/>
                    <a:pt x="354" y="262"/>
                    <a:pt x="283" y="262"/>
                  </a:cubicBezTo>
                  <a:cubicBezTo>
                    <a:pt x="261" y="262"/>
                    <a:pt x="242" y="258"/>
                    <a:pt x="227" y="250"/>
                  </a:cubicBezTo>
                  <a:cubicBezTo>
                    <a:pt x="60" y="298"/>
                    <a:pt x="0" y="429"/>
                    <a:pt x="0" y="607"/>
                  </a:cubicBezTo>
                  <a:cubicBezTo>
                    <a:pt x="70" y="911"/>
                    <a:pt x="215" y="1038"/>
                    <a:pt x="423" y="1038"/>
                  </a:cubicBezTo>
                  <a:cubicBezTo>
                    <a:pt x="500" y="1038"/>
                    <a:pt x="586" y="1021"/>
                    <a:pt x="679" y="988"/>
                  </a:cubicBezTo>
                  <a:cubicBezTo>
                    <a:pt x="1000" y="774"/>
                    <a:pt x="1060" y="334"/>
                    <a:pt x="123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2" name="Google Shape;4162;p36"/>
            <p:cNvSpPr/>
            <p:nvPr/>
          </p:nvSpPr>
          <p:spPr>
            <a:xfrm>
              <a:off x="8561173" y="4449915"/>
              <a:ext cx="34590" cy="26069"/>
            </a:xfrm>
            <a:custGeom>
              <a:avLst/>
              <a:gdLst/>
              <a:ahLst/>
              <a:cxnLst/>
              <a:rect l="l" t="t" r="r" b="b"/>
              <a:pathLst>
                <a:path w="1096" h="826" extrusionOk="0">
                  <a:moveTo>
                    <a:pt x="789" y="1"/>
                  </a:moveTo>
                  <a:cubicBezTo>
                    <a:pt x="676" y="1"/>
                    <a:pt x="554" y="51"/>
                    <a:pt x="429" y="105"/>
                  </a:cubicBezTo>
                  <a:cubicBezTo>
                    <a:pt x="415" y="103"/>
                    <a:pt x="401" y="102"/>
                    <a:pt x="388" y="102"/>
                  </a:cubicBezTo>
                  <a:cubicBezTo>
                    <a:pt x="143" y="102"/>
                    <a:pt x="136" y="410"/>
                    <a:pt x="0" y="557"/>
                  </a:cubicBezTo>
                  <a:cubicBezTo>
                    <a:pt x="162" y="753"/>
                    <a:pt x="292" y="826"/>
                    <a:pt x="404" y="826"/>
                  </a:cubicBezTo>
                  <a:cubicBezTo>
                    <a:pt x="686" y="826"/>
                    <a:pt x="848" y="354"/>
                    <a:pt x="1096" y="200"/>
                  </a:cubicBezTo>
                  <a:cubicBezTo>
                    <a:pt x="1007" y="51"/>
                    <a:pt x="902" y="1"/>
                    <a:pt x="78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3" name="Google Shape;4163;p36"/>
            <p:cNvSpPr/>
            <p:nvPr/>
          </p:nvSpPr>
          <p:spPr>
            <a:xfrm>
              <a:off x="8824565" y="2902478"/>
              <a:ext cx="28215" cy="40397"/>
            </a:xfrm>
            <a:custGeom>
              <a:avLst/>
              <a:gdLst/>
              <a:ahLst/>
              <a:cxnLst/>
              <a:rect l="l" t="t" r="r" b="b"/>
              <a:pathLst>
                <a:path w="894" h="1280" extrusionOk="0">
                  <a:moveTo>
                    <a:pt x="322" y="1"/>
                  </a:moveTo>
                  <a:lnTo>
                    <a:pt x="322" y="1"/>
                  </a:lnTo>
                  <a:cubicBezTo>
                    <a:pt x="394" y="322"/>
                    <a:pt x="1" y="334"/>
                    <a:pt x="13" y="596"/>
                  </a:cubicBezTo>
                  <a:cubicBezTo>
                    <a:pt x="120" y="715"/>
                    <a:pt x="227" y="822"/>
                    <a:pt x="215" y="1013"/>
                  </a:cubicBezTo>
                  <a:lnTo>
                    <a:pt x="215" y="1132"/>
                  </a:lnTo>
                  <a:cubicBezTo>
                    <a:pt x="383" y="1253"/>
                    <a:pt x="558" y="1279"/>
                    <a:pt x="740" y="1279"/>
                  </a:cubicBezTo>
                  <a:cubicBezTo>
                    <a:pt x="791" y="1279"/>
                    <a:pt x="842" y="1277"/>
                    <a:pt x="894" y="1275"/>
                  </a:cubicBezTo>
                  <a:cubicBezTo>
                    <a:pt x="834" y="763"/>
                    <a:pt x="584" y="394"/>
                    <a:pt x="32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4" name="Google Shape;4164;p36"/>
            <p:cNvSpPr/>
            <p:nvPr/>
          </p:nvSpPr>
          <p:spPr>
            <a:xfrm>
              <a:off x="8582223" y="3418028"/>
              <a:ext cx="28593" cy="34590"/>
            </a:xfrm>
            <a:custGeom>
              <a:avLst/>
              <a:gdLst/>
              <a:ahLst/>
              <a:cxnLst/>
              <a:rect l="l" t="t" r="r" b="b"/>
              <a:pathLst>
                <a:path w="906" h="1096" extrusionOk="0">
                  <a:moveTo>
                    <a:pt x="667" y="0"/>
                  </a:moveTo>
                  <a:cubicBezTo>
                    <a:pt x="381" y="60"/>
                    <a:pt x="238" y="334"/>
                    <a:pt x="24" y="512"/>
                  </a:cubicBezTo>
                  <a:cubicBezTo>
                    <a:pt x="0" y="869"/>
                    <a:pt x="0" y="869"/>
                    <a:pt x="596" y="1096"/>
                  </a:cubicBezTo>
                  <a:cubicBezTo>
                    <a:pt x="786" y="953"/>
                    <a:pt x="905" y="738"/>
                    <a:pt x="893" y="453"/>
                  </a:cubicBezTo>
                  <a:cubicBezTo>
                    <a:pt x="881" y="369"/>
                    <a:pt x="834" y="274"/>
                    <a:pt x="774" y="203"/>
                  </a:cubicBezTo>
                  <a:cubicBezTo>
                    <a:pt x="679" y="179"/>
                    <a:pt x="667" y="84"/>
                    <a:pt x="66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5" name="Google Shape;4165;p36"/>
            <p:cNvSpPr/>
            <p:nvPr/>
          </p:nvSpPr>
          <p:spPr>
            <a:xfrm>
              <a:off x="8791491" y="2837908"/>
              <a:ext cx="47024" cy="30424"/>
            </a:xfrm>
            <a:custGeom>
              <a:avLst/>
              <a:gdLst/>
              <a:ahLst/>
              <a:cxnLst/>
              <a:rect l="l" t="t" r="r" b="b"/>
              <a:pathLst>
                <a:path w="1490" h="964" extrusionOk="0">
                  <a:moveTo>
                    <a:pt x="1139" y="1"/>
                  </a:moveTo>
                  <a:cubicBezTo>
                    <a:pt x="1001" y="1"/>
                    <a:pt x="858" y="39"/>
                    <a:pt x="714" y="39"/>
                  </a:cubicBezTo>
                  <a:cubicBezTo>
                    <a:pt x="686" y="39"/>
                    <a:pt x="659" y="38"/>
                    <a:pt x="632" y="35"/>
                  </a:cubicBezTo>
                  <a:cubicBezTo>
                    <a:pt x="477" y="130"/>
                    <a:pt x="239" y="11"/>
                    <a:pt x="168" y="297"/>
                  </a:cubicBezTo>
                  <a:lnTo>
                    <a:pt x="168" y="273"/>
                  </a:lnTo>
                  <a:lnTo>
                    <a:pt x="168" y="273"/>
                  </a:lnTo>
                  <a:cubicBezTo>
                    <a:pt x="1" y="535"/>
                    <a:pt x="156" y="713"/>
                    <a:pt x="275" y="892"/>
                  </a:cubicBezTo>
                  <a:cubicBezTo>
                    <a:pt x="382" y="904"/>
                    <a:pt x="465" y="904"/>
                    <a:pt x="572" y="916"/>
                  </a:cubicBezTo>
                  <a:cubicBezTo>
                    <a:pt x="594" y="949"/>
                    <a:pt x="614" y="964"/>
                    <a:pt x="633" y="964"/>
                  </a:cubicBezTo>
                  <a:cubicBezTo>
                    <a:pt x="655" y="964"/>
                    <a:pt x="678" y="943"/>
                    <a:pt x="703" y="904"/>
                  </a:cubicBezTo>
                  <a:cubicBezTo>
                    <a:pt x="595" y="262"/>
                    <a:pt x="871" y="128"/>
                    <a:pt x="1247" y="128"/>
                  </a:cubicBezTo>
                  <a:cubicBezTo>
                    <a:pt x="1324" y="128"/>
                    <a:pt x="1406" y="134"/>
                    <a:pt x="1489" y="142"/>
                  </a:cubicBezTo>
                  <a:cubicBezTo>
                    <a:pt x="1378" y="31"/>
                    <a:pt x="1260" y="1"/>
                    <a:pt x="113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6" name="Google Shape;4166;p36"/>
            <p:cNvSpPr/>
            <p:nvPr/>
          </p:nvSpPr>
          <p:spPr>
            <a:xfrm>
              <a:off x="8736641" y="3228421"/>
              <a:ext cx="37998" cy="24869"/>
            </a:xfrm>
            <a:custGeom>
              <a:avLst/>
              <a:gdLst/>
              <a:ahLst/>
              <a:cxnLst/>
              <a:rect l="l" t="t" r="r" b="b"/>
              <a:pathLst>
                <a:path w="1204" h="788" extrusionOk="0">
                  <a:moveTo>
                    <a:pt x="503" y="0"/>
                  </a:moveTo>
                  <a:cubicBezTo>
                    <a:pt x="461" y="0"/>
                    <a:pt x="417" y="9"/>
                    <a:pt x="370" y="31"/>
                  </a:cubicBezTo>
                  <a:cubicBezTo>
                    <a:pt x="251" y="246"/>
                    <a:pt x="120" y="436"/>
                    <a:pt x="1" y="650"/>
                  </a:cubicBezTo>
                  <a:cubicBezTo>
                    <a:pt x="75" y="748"/>
                    <a:pt x="150" y="787"/>
                    <a:pt x="226" y="787"/>
                  </a:cubicBezTo>
                  <a:cubicBezTo>
                    <a:pt x="308" y="787"/>
                    <a:pt x="391" y="742"/>
                    <a:pt x="477" y="674"/>
                  </a:cubicBezTo>
                  <a:cubicBezTo>
                    <a:pt x="553" y="605"/>
                    <a:pt x="634" y="539"/>
                    <a:pt x="716" y="539"/>
                  </a:cubicBezTo>
                  <a:cubicBezTo>
                    <a:pt x="774" y="539"/>
                    <a:pt x="834" y="573"/>
                    <a:pt x="894" y="662"/>
                  </a:cubicBezTo>
                  <a:cubicBezTo>
                    <a:pt x="1025" y="567"/>
                    <a:pt x="1144" y="448"/>
                    <a:pt x="1203" y="269"/>
                  </a:cubicBezTo>
                  <a:lnTo>
                    <a:pt x="1203" y="269"/>
                  </a:lnTo>
                  <a:cubicBezTo>
                    <a:pt x="1178" y="276"/>
                    <a:pt x="1154" y="279"/>
                    <a:pt x="1130" y="279"/>
                  </a:cubicBezTo>
                  <a:cubicBezTo>
                    <a:pt x="903" y="279"/>
                    <a:pt x="735" y="0"/>
                    <a:pt x="50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7" name="Google Shape;4167;p36"/>
            <p:cNvSpPr/>
            <p:nvPr/>
          </p:nvSpPr>
          <p:spPr>
            <a:xfrm>
              <a:off x="8708459" y="3279104"/>
              <a:ext cx="21082" cy="38503"/>
            </a:xfrm>
            <a:custGeom>
              <a:avLst/>
              <a:gdLst/>
              <a:ahLst/>
              <a:cxnLst/>
              <a:rect l="l" t="t" r="r" b="b"/>
              <a:pathLst>
                <a:path w="668" h="1220" extrusionOk="0">
                  <a:moveTo>
                    <a:pt x="474" y="0"/>
                  </a:moveTo>
                  <a:cubicBezTo>
                    <a:pt x="435" y="0"/>
                    <a:pt x="392" y="18"/>
                    <a:pt x="346" y="56"/>
                  </a:cubicBezTo>
                  <a:cubicBezTo>
                    <a:pt x="155" y="152"/>
                    <a:pt x="48" y="330"/>
                    <a:pt x="1" y="557"/>
                  </a:cubicBezTo>
                  <a:lnTo>
                    <a:pt x="1" y="949"/>
                  </a:lnTo>
                  <a:cubicBezTo>
                    <a:pt x="60" y="1068"/>
                    <a:pt x="103" y="1220"/>
                    <a:pt x="239" y="1220"/>
                  </a:cubicBezTo>
                  <a:cubicBezTo>
                    <a:pt x="266" y="1220"/>
                    <a:pt x="298" y="1214"/>
                    <a:pt x="334" y="1199"/>
                  </a:cubicBezTo>
                  <a:cubicBezTo>
                    <a:pt x="406" y="1104"/>
                    <a:pt x="477" y="1033"/>
                    <a:pt x="548" y="961"/>
                  </a:cubicBezTo>
                  <a:cubicBezTo>
                    <a:pt x="60" y="604"/>
                    <a:pt x="667" y="449"/>
                    <a:pt x="656" y="187"/>
                  </a:cubicBezTo>
                  <a:cubicBezTo>
                    <a:pt x="615" y="75"/>
                    <a:pt x="554" y="0"/>
                    <a:pt x="47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8" name="Google Shape;4168;p36"/>
            <p:cNvSpPr/>
            <p:nvPr/>
          </p:nvSpPr>
          <p:spPr>
            <a:xfrm>
              <a:off x="8719000" y="3257202"/>
              <a:ext cx="28941" cy="27836"/>
            </a:xfrm>
            <a:custGeom>
              <a:avLst/>
              <a:gdLst/>
              <a:ahLst/>
              <a:cxnLst/>
              <a:rect l="l" t="t" r="r" b="b"/>
              <a:pathLst>
                <a:path w="917" h="882" extrusionOk="0">
                  <a:moveTo>
                    <a:pt x="429" y="0"/>
                  </a:moveTo>
                  <a:lnTo>
                    <a:pt x="429" y="0"/>
                  </a:lnTo>
                  <a:cubicBezTo>
                    <a:pt x="191" y="179"/>
                    <a:pt x="191" y="536"/>
                    <a:pt x="0" y="762"/>
                  </a:cubicBezTo>
                  <a:cubicBezTo>
                    <a:pt x="95" y="786"/>
                    <a:pt x="214" y="834"/>
                    <a:pt x="322" y="881"/>
                  </a:cubicBezTo>
                  <a:cubicBezTo>
                    <a:pt x="905" y="369"/>
                    <a:pt x="917" y="274"/>
                    <a:pt x="42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9" name="Google Shape;4169;p36"/>
            <p:cNvSpPr/>
            <p:nvPr/>
          </p:nvSpPr>
          <p:spPr>
            <a:xfrm>
              <a:off x="8642343" y="3669049"/>
              <a:ext cx="33832" cy="34937"/>
            </a:xfrm>
            <a:custGeom>
              <a:avLst/>
              <a:gdLst/>
              <a:ahLst/>
              <a:cxnLst/>
              <a:rect l="l" t="t" r="r" b="b"/>
              <a:pathLst>
                <a:path w="1072" h="1107" extrusionOk="0">
                  <a:moveTo>
                    <a:pt x="340" y="0"/>
                  </a:moveTo>
                  <a:cubicBezTo>
                    <a:pt x="309" y="0"/>
                    <a:pt x="278" y="11"/>
                    <a:pt x="250" y="35"/>
                  </a:cubicBezTo>
                  <a:cubicBezTo>
                    <a:pt x="131" y="119"/>
                    <a:pt x="72" y="285"/>
                    <a:pt x="0" y="416"/>
                  </a:cubicBezTo>
                  <a:cubicBezTo>
                    <a:pt x="0" y="571"/>
                    <a:pt x="119" y="643"/>
                    <a:pt x="226" y="726"/>
                  </a:cubicBezTo>
                  <a:cubicBezTo>
                    <a:pt x="381" y="952"/>
                    <a:pt x="584" y="1107"/>
                    <a:pt x="846" y="1107"/>
                  </a:cubicBezTo>
                  <a:cubicBezTo>
                    <a:pt x="1072" y="940"/>
                    <a:pt x="1000" y="666"/>
                    <a:pt x="822" y="654"/>
                  </a:cubicBezTo>
                  <a:cubicBezTo>
                    <a:pt x="476" y="643"/>
                    <a:pt x="203" y="714"/>
                    <a:pt x="476" y="166"/>
                  </a:cubicBezTo>
                  <a:cubicBezTo>
                    <a:pt x="512" y="87"/>
                    <a:pt x="429" y="0"/>
                    <a:pt x="34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0" name="Google Shape;4170;p36"/>
            <p:cNvSpPr/>
            <p:nvPr/>
          </p:nvSpPr>
          <p:spPr>
            <a:xfrm>
              <a:off x="8835831" y="4042519"/>
              <a:ext cx="24080" cy="47308"/>
            </a:xfrm>
            <a:custGeom>
              <a:avLst/>
              <a:gdLst/>
              <a:ahLst/>
              <a:cxnLst/>
              <a:rect l="l" t="t" r="r" b="b"/>
              <a:pathLst>
                <a:path w="763" h="1499" extrusionOk="0">
                  <a:moveTo>
                    <a:pt x="275" y="0"/>
                  </a:moveTo>
                  <a:cubicBezTo>
                    <a:pt x="180" y="48"/>
                    <a:pt x="180" y="143"/>
                    <a:pt x="144" y="250"/>
                  </a:cubicBezTo>
                  <a:cubicBezTo>
                    <a:pt x="1" y="584"/>
                    <a:pt x="60" y="893"/>
                    <a:pt x="203" y="1191"/>
                  </a:cubicBezTo>
                  <a:cubicBezTo>
                    <a:pt x="267" y="1307"/>
                    <a:pt x="311" y="1498"/>
                    <a:pt x="437" y="1498"/>
                  </a:cubicBezTo>
                  <a:cubicBezTo>
                    <a:pt x="453" y="1498"/>
                    <a:pt x="470" y="1495"/>
                    <a:pt x="489" y="1489"/>
                  </a:cubicBezTo>
                  <a:cubicBezTo>
                    <a:pt x="680" y="1417"/>
                    <a:pt x="763" y="1227"/>
                    <a:pt x="620" y="1000"/>
                  </a:cubicBezTo>
                  <a:cubicBezTo>
                    <a:pt x="620" y="953"/>
                    <a:pt x="644" y="905"/>
                    <a:pt x="656" y="881"/>
                  </a:cubicBezTo>
                  <a:cubicBezTo>
                    <a:pt x="668" y="715"/>
                    <a:pt x="608" y="548"/>
                    <a:pt x="656" y="393"/>
                  </a:cubicBezTo>
                  <a:cubicBezTo>
                    <a:pt x="656" y="334"/>
                    <a:pt x="656" y="286"/>
                    <a:pt x="632" y="227"/>
                  </a:cubicBezTo>
                  <a:cubicBezTo>
                    <a:pt x="549" y="96"/>
                    <a:pt x="418" y="48"/>
                    <a:pt x="27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1" name="Google Shape;4171;p36"/>
            <p:cNvSpPr/>
            <p:nvPr/>
          </p:nvSpPr>
          <p:spPr>
            <a:xfrm>
              <a:off x="8578846" y="3571279"/>
              <a:ext cx="39355" cy="25879"/>
            </a:xfrm>
            <a:custGeom>
              <a:avLst/>
              <a:gdLst/>
              <a:ahLst/>
              <a:cxnLst/>
              <a:rect l="l" t="t" r="r" b="b"/>
              <a:pathLst>
                <a:path w="1247" h="820" extrusionOk="0">
                  <a:moveTo>
                    <a:pt x="758" y="1"/>
                  </a:moveTo>
                  <a:cubicBezTo>
                    <a:pt x="698" y="1"/>
                    <a:pt x="625" y="9"/>
                    <a:pt x="536" y="26"/>
                  </a:cubicBezTo>
                  <a:cubicBezTo>
                    <a:pt x="527" y="25"/>
                    <a:pt x="518" y="24"/>
                    <a:pt x="509" y="24"/>
                  </a:cubicBezTo>
                  <a:cubicBezTo>
                    <a:pt x="303" y="24"/>
                    <a:pt x="219" y="288"/>
                    <a:pt x="36" y="300"/>
                  </a:cubicBezTo>
                  <a:cubicBezTo>
                    <a:pt x="12" y="335"/>
                    <a:pt x="0" y="359"/>
                    <a:pt x="12" y="395"/>
                  </a:cubicBezTo>
                  <a:cubicBezTo>
                    <a:pt x="89" y="515"/>
                    <a:pt x="160" y="660"/>
                    <a:pt x="283" y="660"/>
                  </a:cubicBezTo>
                  <a:cubicBezTo>
                    <a:pt x="331" y="660"/>
                    <a:pt x="386" y="638"/>
                    <a:pt x="452" y="585"/>
                  </a:cubicBezTo>
                  <a:cubicBezTo>
                    <a:pt x="474" y="578"/>
                    <a:pt x="493" y="575"/>
                    <a:pt x="510" y="575"/>
                  </a:cubicBezTo>
                  <a:cubicBezTo>
                    <a:pt x="635" y="575"/>
                    <a:pt x="656" y="749"/>
                    <a:pt x="750" y="812"/>
                  </a:cubicBezTo>
                  <a:cubicBezTo>
                    <a:pt x="765" y="817"/>
                    <a:pt x="782" y="819"/>
                    <a:pt x="800" y="819"/>
                  </a:cubicBezTo>
                  <a:cubicBezTo>
                    <a:pt x="825" y="819"/>
                    <a:pt x="853" y="814"/>
                    <a:pt x="881" y="800"/>
                  </a:cubicBezTo>
                  <a:cubicBezTo>
                    <a:pt x="871" y="514"/>
                    <a:pt x="1247" y="1"/>
                    <a:pt x="75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2" name="Google Shape;4172;p36"/>
            <p:cNvSpPr/>
            <p:nvPr/>
          </p:nvSpPr>
          <p:spPr>
            <a:xfrm>
              <a:off x="8644962" y="4369029"/>
              <a:ext cx="25216" cy="24648"/>
            </a:xfrm>
            <a:custGeom>
              <a:avLst/>
              <a:gdLst/>
              <a:ahLst/>
              <a:cxnLst/>
              <a:rect l="l" t="t" r="r" b="b"/>
              <a:pathLst>
                <a:path w="799" h="781" extrusionOk="0">
                  <a:moveTo>
                    <a:pt x="453" y="1"/>
                  </a:moveTo>
                  <a:cubicBezTo>
                    <a:pt x="239" y="84"/>
                    <a:pt x="155" y="322"/>
                    <a:pt x="1" y="477"/>
                  </a:cubicBezTo>
                  <a:cubicBezTo>
                    <a:pt x="147" y="672"/>
                    <a:pt x="245" y="781"/>
                    <a:pt x="335" y="781"/>
                  </a:cubicBezTo>
                  <a:cubicBezTo>
                    <a:pt x="466" y="781"/>
                    <a:pt x="580" y="553"/>
                    <a:pt x="798" y="25"/>
                  </a:cubicBezTo>
                  <a:cubicBezTo>
                    <a:pt x="791" y="23"/>
                    <a:pt x="785" y="23"/>
                    <a:pt x="778" y="23"/>
                  </a:cubicBezTo>
                  <a:cubicBezTo>
                    <a:pt x="706" y="23"/>
                    <a:pt x="635" y="92"/>
                    <a:pt x="566" y="92"/>
                  </a:cubicBezTo>
                  <a:cubicBezTo>
                    <a:pt x="527" y="92"/>
                    <a:pt x="489" y="70"/>
                    <a:pt x="45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3" name="Google Shape;4173;p36"/>
            <p:cNvSpPr/>
            <p:nvPr/>
          </p:nvSpPr>
          <p:spPr>
            <a:xfrm>
              <a:off x="8571303" y="3434186"/>
              <a:ext cx="29730" cy="27710"/>
            </a:xfrm>
            <a:custGeom>
              <a:avLst/>
              <a:gdLst/>
              <a:ahLst/>
              <a:cxnLst/>
              <a:rect l="l" t="t" r="r" b="b"/>
              <a:pathLst>
                <a:path w="942" h="878" extrusionOk="0">
                  <a:moveTo>
                    <a:pt x="358" y="0"/>
                  </a:moveTo>
                  <a:cubicBezTo>
                    <a:pt x="132" y="119"/>
                    <a:pt x="120" y="393"/>
                    <a:pt x="1" y="584"/>
                  </a:cubicBezTo>
                  <a:cubicBezTo>
                    <a:pt x="1" y="631"/>
                    <a:pt x="13" y="679"/>
                    <a:pt x="13" y="715"/>
                  </a:cubicBezTo>
                  <a:cubicBezTo>
                    <a:pt x="68" y="751"/>
                    <a:pt x="122" y="760"/>
                    <a:pt x="176" y="760"/>
                  </a:cubicBezTo>
                  <a:cubicBezTo>
                    <a:pt x="224" y="760"/>
                    <a:pt x="271" y="753"/>
                    <a:pt x="317" y="753"/>
                  </a:cubicBezTo>
                  <a:cubicBezTo>
                    <a:pt x="355" y="753"/>
                    <a:pt x="393" y="757"/>
                    <a:pt x="430" y="774"/>
                  </a:cubicBezTo>
                  <a:cubicBezTo>
                    <a:pt x="443" y="769"/>
                    <a:pt x="457" y="767"/>
                    <a:pt x="471" y="767"/>
                  </a:cubicBezTo>
                  <a:cubicBezTo>
                    <a:pt x="572" y="767"/>
                    <a:pt x="678" y="877"/>
                    <a:pt x="777" y="877"/>
                  </a:cubicBezTo>
                  <a:cubicBezTo>
                    <a:pt x="831" y="877"/>
                    <a:pt x="883" y="843"/>
                    <a:pt x="930" y="738"/>
                  </a:cubicBezTo>
                  <a:cubicBezTo>
                    <a:pt x="942" y="679"/>
                    <a:pt x="906" y="631"/>
                    <a:pt x="882" y="584"/>
                  </a:cubicBezTo>
                  <a:cubicBezTo>
                    <a:pt x="785" y="476"/>
                    <a:pt x="775" y="234"/>
                    <a:pt x="605" y="234"/>
                  </a:cubicBezTo>
                  <a:cubicBezTo>
                    <a:pt x="567" y="234"/>
                    <a:pt x="522" y="246"/>
                    <a:pt x="465" y="274"/>
                  </a:cubicBezTo>
                  <a:cubicBezTo>
                    <a:pt x="450" y="281"/>
                    <a:pt x="436" y="284"/>
                    <a:pt x="425" y="284"/>
                  </a:cubicBezTo>
                  <a:cubicBezTo>
                    <a:pt x="340" y="284"/>
                    <a:pt x="358" y="105"/>
                    <a:pt x="35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4" name="Google Shape;4174;p36"/>
            <p:cNvSpPr/>
            <p:nvPr/>
          </p:nvSpPr>
          <p:spPr>
            <a:xfrm>
              <a:off x="8711836" y="4297264"/>
              <a:ext cx="31970" cy="28215"/>
            </a:xfrm>
            <a:custGeom>
              <a:avLst/>
              <a:gdLst/>
              <a:ahLst/>
              <a:cxnLst/>
              <a:rect l="l" t="t" r="r" b="b"/>
              <a:pathLst>
                <a:path w="1013" h="894" extrusionOk="0">
                  <a:moveTo>
                    <a:pt x="787" y="1"/>
                  </a:moveTo>
                  <a:cubicBezTo>
                    <a:pt x="560" y="334"/>
                    <a:pt x="60" y="358"/>
                    <a:pt x="1" y="894"/>
                  </a:cubicBezTo>
                  <a:lnTo>
                    <a:pt x="239" y="894"/>
                  </a:lnTo>
                  <a:cubicBezTo>
                    <a:pt x="418" y="739"/>
                    <a:pt x="703" y="787"/>
                    <a:pt x="799" y="501"/>
                  </a:cubicBezTo>
                  <a:lnTo>
                    <a:pt x="894" y="501"/>
                  </a:lnTo>
                  <a:cubicBezTo>
                    <a:pt x="894" y="417"/>
                    <a:pt x="1013" y="334"/>
                    <a:pt x="894" y="251"/>
                  </a:cubicBezTo>
                  <a:cubicBezTo>
                    <a:pt x="834" y="179"/>
                    <a:pt x="882" y="36"/>
                    <a:pt x="78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5" name="Google Shape;4175;p36"/>
            <p:cNvSpPr/>
            <p:nvPr/>
          </p:nvSpPr>
          <p:spPr>
            <a:xfrm>
              <a:off x="8841859" y="3260958"/>
              <a:ext cx="27836" cy="32349"/>
            </a:xfrm>
            <a:custGeom>
              <a:avLst/>
              <a:gdLst/>
              <a:ahLst/>
              <a:cxnLst/>
              <a:rect l="l" t="t" r="r" b="b"/>
              <a:pathLst>
                <a:path w="882" h="1025" extrusionOk="0">
                  <a:moveTo>
                    <a:pt x="881" y="0"/>
                  </a:moveTo>
                  <a:lnTo>
                    <a:pt x="881" y="0"/>
                  </a:lnTo>
                  <a:cubicBezTo>
                    <a:pt x="108" y="167"/>
                    <a:pt x="0" y="310"/>
                    <a:pt x="227" y="1024"/>
                  </a:cubicBezTo>
                  <a:cubicBezTo>
                    <a:pt x="429" y="691"/>
                    <a:pt x="655" y="346"/>
                    <a:pt x="88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6" name="Google Shape;4176;p36"/>
            <p:cNvSpPr/>
            <p:nvPr/>
          </p:nvSpPr>
          <p:spPr>
            <a:xfrm>
              <a:off x="8588219" y="3601386"/>
              <a:ext cx="25974" cy="32002"/>
            </a:xfrm>
            <a:custGeom>
              <a:avLst/>
              <a:gdLst/>
              <a:ahLst/>
              <a:cxnLst/>
              <a:rect l="l" t="t" r="r" b="b"/>
              <a:pathLst>
                <a:path w="823" h="1014" extrusionOk="0">
                  <a:moveTo>
                    <a:pt x="239" y="0"/>
                  </a:moveTo>
                  <a:cubicBezTo>
                    <a:pt x="108" y="48"/>
                    <a:pt x="1" y="108"/>
                    <a:pt x="48" y="298"/>
                  </a:cubicBezTo>
                  <a:cubicBezTo>
                    <a:pt x="48" y="584"/>
                    <a:pt x="251" y="739"/>
                    <a:pt x="370" y="953"/>
                  </a:cubicBezTo>
                  <a:cubicBezTo>
                    <a:pt x="461" y="953"/>
                    <a:pt x="560" y="1014"/>
                    <a:pt x="646" y="1014"/>
                  </a:cubicBezTo>
                  <a:cubicBezTo>
                    <a:pt x="717" y="1014"/>
                    <a:pt x="779" y="973"/>
                    <a:pt x="822" y="822"/>
                  </a:cubicBezTo>
                  <a:cubicBezTo>
                    <a:pt x="703" y="643"/>
                    <a:pt x="286" y="703"/>
                    <a:pt x="465" y="274"/>
                  </a:cubicBezTo>
                  <a:cubicBezTo>
                    <a:pt x="477" y="179"/>
                    <a:pt x="453" y="108"/>
                    <a:pt x="394" y="48"/>
                  </a:cubicBezTo>
                  <a:cubicBezTo>
                    <a:pt x="346" y="24"/>
                    <a:pt x="286" y="0"/>
                    <a:pt x="23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7" name="Google Shape;4177;p36"/>
            <p:cNvSpPr/>
            <p:nvPr/>
          </p:nvSpPr>
          <p:spPr>
            <a:xfrm>
              <a:off x="8827942" y="4073384"/>
              <a:ext cx="19567" cy="39292"/>
            </a:xfrm>
            <a:custGeom>
              <a:avLst/>
              <a:gdLst/>
              <a:ahLst/>
              <a:cxnLst/>
              <a:rect l="l" t="t" r="r" b="b"/>
              <a:pathLst>
                <a:path w="620" h="1245" extrusionOk="0">
                  <a:moveTo>
                    <a:pt x="298" y="1"/>
                  </a:moveTo>
                  <a:cubicBezTo>
                    <a:pt x="273" y="1"/>
                    <a:pt x="245" y="8"/>
                    <a:pt x="215" y="22"/>
                  </a:cubicBezTo>
                  <a:cubicBezTo>
                    <a:pt x="144" y="320"/>
                    <a:pt x="72" y="606"/>
                    <a:pt x="1" y="904"/>
                  </a:cubicBezTo>
                  <a:cubicBezTo>
                    <a:pt x="37" y="975"/>
                    <a:pt x="72" y="1082"/>
                    <a:pt x="120" y="1142"/>
                  </a:cubicBezTo>
                  <a:cubicBezTo>
                    <a:pt x="213" y="1199"/>
                    <a:pt x="304" y="1244"/>
                    <a:pt x="382" y="1244"/>
                  </a:cubicBezTo>
                  <a:cubicBezTo>
                    <a:pt x="484" y="1244"/>
                    <a:pt x="563" y="1168"/>
                    <a:pt x="596" y="939"/>
                  </a:cubicBezTo>
                  <a:cubicBezTo>
                    <a:pt x="418" y="701"/>
                    <a:pt x="620" y="392"/>
                    <a:pt x="477" y="142"/>
                  </a:cubicBezTo>
                  <a:cubicBezTo>
                    <a:pt x="432" y="61"/>
                    <a:pt x="374" y="1"/>
                    <a:pt x="29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8" name="Google Shape;4178;p36"/>
            <p:cNvSpPr/>
            <p:nvPr/>
          </p:nvSpPr>
          <p:spPr>
            <a:xfrm>
              <a:off x="8575059" y="4436660"/>
              <a:ext cx="34432" cy="19599"/>
            </a:xfrm>
            <a:custGeom>
              <a:avLst/>
              <a:gdLst/>
              <a:ahLst/>
              <a:cxnLst/>
              <a:rect l="l" t="t" r="r" b="b"/>
              <a:pathLst>
                <a:path w="1091" h="621" extrusionOk="0">
                  <a:moveTo>
                    <a:pt x="549" y="1"/>
                  </a:moveTo>
                  <a:cubicBezTo>
                    <a:pt x="299" y="72"/>
                    <a:pt x="156" y="287"/>
                    <a:pt x="1" y="501"/>
                  </a:cubicBezTo>
                  <a:cubicBezTo>
                    <a:pt x="83" y="542"/>
                    <a:pt x="168" y="548"/>
                    <a:pt x="253" y="548"/>
                  </a:cubicBezTo>
                  <a:cubicBezTo>
                    <a:pt x="291" y="548"/>
                    <a:pt x="328" y="547"/>
                    <a:pt x="366" y="547"/>
                  </a:cubicBezTo>
                  <a:cubicBezTo>
                    <a:pt x="466" y="547"/>
                    <a:pt x="565" y="556"/>
                    <a:pt x="656" y="620"/>
                  </a:cubicBezTo>
                  <a:cubicBezTo>
                    <a:pt x="736" y="509"/>
                    <a:pt x="843" y="501"/>
                    <a:pt x="945" y="501"/>
                  </a:cubicBezTo>
                  <a:cubicBezTo>
                    <a:pt x="964" y="501"/>
                    <a:pt x="983" y="501"/>
                    <a:pt x="1001" y="501"/>
                  </a:cubicBezTo>
                  <a:cubicBezTo>
                    <a:pt x="1021" y="422"/>
                    <a:pt x="1090" y="293"/>
                    <a:pt x="983" y="293"/>
                  </a:cubicBezTo>
                  <a:cubicBezTo>
                    <a:pt x="961" y="293"/>
                    <a:pt x="932" y="299"/>
                    <a:pt x="894" y="311"/>
                  </a:cubicBezTo>
                  <a:cubicBezTo>
                    <a:pt x="845" y="329"/>
                    <a:pt x="802" y="338"/>
                    <a:pt x="766" y="338"/>
                  </a:cubicBezTo>
                  <a:cubicBezTo>
                    <a:pt x="614" y="338"/>
                    <a:pt x="558" y="192"/>
                    <a:pt x="54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9" name="Google Shape;4179;p36"/>
            <p:cNvSpPr/>
            <p:nvPr/>
          </p:nvSpPr>
          <p:spPr>
            <a:xfrm>
              <a:off x="8579193" y="3583334"/>
              <a:ext cx="18841" cy="27489"/>
            </a:xfrm>
            <a:custGeom>
              <a:avLst/>
              <a:gdLst/>
              <a:ahLst/>
              <a:cxnLst/>
              <a:rect l="l" t="t" r="r" b="b"/>
              <a:pathLst>
                <a:path w="597" h="871" extrusionOk="0">
                  <a:moveTo>
                    <a:pt x="1" y="1"/>
                  </a:moveTo>
                  <a:cubicBezTo>
                    <a:pt x="60" y="322"/>
                    <a:pt x="108" y="632"/>
                    <a:pt x="334" y="870"/>
                  </a:cubicBezTo>
                  <a:cubicBezTo>
                    <a:pt x="406" y="799"/>
                    <a:pt x="477" y="715"/>
                    <a:pt x="561" y="632"/>
                  </a:cubicBezTo>
                  <a:cubicBezTo>
                    <a:pt x="596" y="513"/>
                    <a:pt x="584" y="382"/>
                    <a:pt x="584" y="239"/>
                  </a:cubicBezTo>
                  <a:cubicBezTo>
                    <a:pt x="572" y="120"/>
                    <a:pt x="525" y="25"/>
                    <a:pt x="418" y="1"/>
                  </a:cubicBezTo>
                  <a:cubicBezTo>
                    <a:pt x="374" y="104"/>
                    <a:pt x="329" y="139"/>
                    <a:pt x="283" y="139"/>
                  </a:cubicBezTo>
                  <a:cubicBezTo>
                    <a:pt x="191" y="139"/>
                    <a:pt x="96" y="1"/>
                    <a:pt x="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0" name="Google Shape;4180;p36"/>
            <p:cNvSpPr/>
            <p:nvPr/>
          </p:nvSpPr>
          <p:spPr>
            <a:xfrm>
              <a:off x="8828320" y="3297787"/>
              <a:ext cx="17705" cy="27078"/>
            </a:xfrm>
            <a:custGeom>
              <a:avLst/>
              <a:gdLst/>
              <a:ahLst/>
              <a:cxnLst/>
              <a:rect l="l" t="t" r="r" b="b"/>
              <a:pathLst>
                <a:path w="561" h="858" extrusionOk="0">
                  <a:moveTo>
                    <a:pt x="548" y="0"/>
                  </a:moveTo>
                  <a:cubicBezTo>
                    <a:pt x="84" y="24"/>
                    <a:pt x="1" y="250"/>
                    <a:pt x="191" y="857"/>
                  </a:cubicBezTo>
                  <a:cubicBezTo>
                    <a:pt x="418" y="619"/>
                    <a:pt x="560" y="357"/>
                    <a:pt x="54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1" name="Google Shape;4181;p36"/>
            <p:cNvSpPr/>
            <p:nvPr/>
          </p:nvSpPr>
          <p:spPr>
            <a:xfrm>
              <a:off x="8904220" y="3128694"/>
              <a:ext cx="24459" cy="24838"/>
            </a:xfrm>
            <a:custGeom>
              <a:avLst/>
              <a:gdLst/>
              <a:ahLst/>
              <a:cxnLst/>
              <a:rect l="l" t="t" r="r" b="b"/>
              <a:pathLst>
                <a:path w="775" h="787" extrusionOk="0">
                  <a:moveTo>
                    <a:pt x="203" y="0"/>
                  </a:moveTo>
                  <a:cubicBezTo>
                    <a:pt x="203" y="298"/>
                    <a:pt x="1" y="500"/>
                    <a:pt x="239" y="667"/>
                  </a:cubicBezTo>
                  <a:cubicBezTo>
                    <a:pt x="346" y="715"/>
                    <a:pt x="453" y="739"/>
                    <a:pt x="560" y="786"/>
                  </a:cubicBezTo>
                  <a:cubicBezTo>
                    <a:pt x="632" y="572"/>
                    <a:pt x="715" y="370"/>
                    <a:pt x="775" y="143"/>
                  </a:cubicBezTo>
                  <a:lnTo>
                    <a:pt x="775" y="143"/>
                  </a:lnTo>
                  <a:cubicBezTo>
                    <a:pt x="696" y="254"/>
                    <a:pt x="619" y="302"/>
                    <a:pt x="545" y="302"/>
                  </a:cubicBezTo>
                  <a:cubicBezTo>
                    <a:pt x="426" y="302"/>
                    <a:pt x="313" y="183"/>
                    <a:pt x="20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2" name="Google Shape;4182;p36"/>
            <p:cNvSpPr/>
            <p:nvPr/>
          </p:nvSpPr>
          <p:spPr>
            <a:xfrm>
              <a:off x="8695677" y="3735512"/>
              <a:ext cx="21840" cy="23354"/>
            </a:xfrm>
            <a:custGeom>
              <a:avLst/>
              <a:gdLst/>
              <a:ahLst/>
              <a:cxnLst/>
              <a:rect l="l" t="t" r="r" b="b"/>
              <a:pathLst>
                <a:path w="692" h="740" extrusionOk="0">
                  <a:moveTo>
                    <a:pt x="60" y="1"/>
                  </a:moveTo>
                  <a:lnTo>
                    <a:pt x="60" y="1"/>
                  </a:lnTo>
                  <a:cubicBezTo>
                    <a:pt x="25" y="84"/>
                    <a:pt x="1" y="156"/>
                    <a:pt x="84" y="239"/>
                  </a:cubicBezTo>
                  <a:cubicBezTo>
                    <a:pt x="168" y="537"/>
                    <a:pt x="322" y="739"/>
                    <a:pt x="632" y="739"/>
                  </a:cubicBezTo>
                  <a:cubicBezTo>
                    <a:pt x="691" y="251"/>
                    <a:pt x="358" y="144"/>
                    <a:pt x="6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3" name="Google Shape;4183;p36"/>
            <p:cNvSpPr/>
            <p:nvPr/>
          </p:nvSpPr>
          <p:spPr>
            <a:xfrm>
              <a:off x="8651716" y="3353016"/>
              <a:ext cx="24459" cy="23702"/>
            </a:xfrm>
            <a:custGeom>
              <a:avLst/>
              <a:gdLst/>
              <a:ahLst/>
              <a:cxnLst/>
              <a:rect l="l" t="t" r="r" b="b"/>
              <a:pathLst>
                <a:path w="775" h="751" extrusionOk="0">
                  <a:moveTo>
                    <a:pt x="406" y="0"/>
                  </a:moveTo>
                  <a:cubicBezTo>
                    <a:pt x="346" y="274"/>
                    <a:pt x="1" y="405"/>
                    <a:pt x="144" y="751"/>
                  </a:cubicBezTo>
                  <a:cubicBezTo>
                    <a:pt x="251" y="703"/>
                    <a:pt x="370" y="691"/>
                    <a:pt x="441" y="596"/>
                  </a:cubicBezTo>
                  <a:cubicBezTo>
                    <a:pt x="608" y="405"/>
                    <a:pt x="775" y="167"/>
                    <a:pt x="40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4" name="Google Shape;4184;p36"/>
            <p:cNvSpPr/>
            <p:nvPr/>
          </p:nvSpPr>
          <p:spPr>
            <a:xfrm>
              <a:off x="8734779" y="3779790"/>
              <a:ext cx="27836" cy="33327"/>
            </a:xfrm>
            <a:custGeom>
              <a:avLst/>
              <a:gdLst/>
              <a:ahLst/>
              <a:cxnLst/>
              <a:rect l="l" t="t" r="r" b="b"/>
              <a:pathLst>
                <a:path w="882" h="1056" extrusionOk="0">
                  <a:moveTo>
                    <a:pt x="71" y="0"/>
                  </a:moveTo>
                  <a:cubicBezTo>
                    <a:pt x="60" y="0"/>
                    <a:pt x="48" y="1"/>
                    <a:pt x="36" y="3"/>
                  </a:cubicBezTo>
                  <a:cubicBezTo>
                    <a:pt x="0" y="158"/>
                    <a:pt x="107" y="241"/>
                    <a:pt x="167" y="360"/>
                  </a:cubicBezTo>
                  <a:cubicBezTo>
                    <a:pt x="179" y="396"/>
                    <a:pt x="191" y="443"/>
                    <a:pt x="191" y="467"/>
                  </a:cubicBezTo>
                  <a:cubicBezTo>
                    <a:pt x="381" y="515"/>
                    <a:pt x="429" y="717"/>
                    <a:pt x="488" y="884"/>
                  </a:cubicBezTo>
                  <a:cubicBezTo>
                    <a:pt x="512" y="920"/>
                    <a:pt x="512" y="955"/>
                    <a:pt x="524" y="991"/>
                  </a:cubicBezTo>
                  <a:cubicBezTo>
                    <a:pt x="577" y="1036"/>
                    <a:pt x="621" y="1055"/>
                    <a:pt x="659" y="1055"/>
                  </a:cubicBezTo>
                  <a:cubicBezTo>
                    <a:pt x="742" y="1055"/>
                    <a:pt x="797" y="966"/>
                    <a:pt x="845" y="860"/>
                  </a:cubicBezTo>
                  <a:cubicBezTo>
                    <a:pt x="845" y="824"/>
                    <a:pt x="834" y="777"/>
                    <a:pt x="834" y="753"/>
                  </a:cubicBezTo>
                  <a:cubicBezTo>
                    <a:pt x="750" y="598"/>
                    <a:pt x="881" y="384"/>
                    <a:pt x="703" y="265"/>
                  </a:cubicBezTo>
                  <a:cubicBezTo>
                    <a:pt x="681" y="269"/>
                    <a:pt x="661" y="272"/>
                    <a:pt x="641" y="272"/>
                  </a:cubicBezTo>
                  <a:cubicBezTo>
                    <a:pt x="418" y="272"/>
                    <a:pt x="281" y="0"/>
                    <a:pt x="7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5" name="Google Shape;4185;p36"/>
            <p:cNvSpPr/>
            <p:nvPr/>
          </p:nvSpPr>
          <p:spPr>
            <a:xfrm>
              <a:off x="8758448" y="3817724"/>
              <a:ext cx="22565" cy="29445"/>
            </a:xfrm>
            <a:custGeom>
              <a:avLst/>
              <a:gdLst/>
              <a:ahLst/>
              <a:cxnLst/>
              <a:rect l="l" t="t" r="r" b="b"/>
              <a:pathLst>
                <a:path w="715" h="933" extrusionOk="0">
                  <a:moveTo>
                    <a:pt x="97" y="0"/>
                  </a:moveTo>
                  <a:cubicBezTo>
                    <a:pt x="68" y="0"/>
                    <a:pt x="36" y="5"/>
                    <a:pt x="0" y="15"/>
                  </a:cubicBezTo>
                  <a:cubicBezTo>
                    <a:pt x="60" y="396"/>
                    <a:pt x="262" y="682"/>
                    <a:pt x="512" y="932"/>
                  </a:cubicBezTo>
                  <a:cubicBezTo>
                    <a:pt x="560" y="801"/>
                    <a:pt x="715" y="670"/>
                    <a:pt x="512" y="527"/>
                  </a:cubicBezTo>
                  <a:cubicBezTo>
                    <a:pt x="330" y="409"/>
                    <a:pt x="360" y="0"/>
                    <a:pt x="9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6" name="Google Shape;4186;p36"/>
            <p:cNvSpPr/>
            <p:nvPr/>
          </p:nvSpPr>
          <p:spPr>
            <a:xfrm>
              <a:off x="8846751" y="2993810"/>
              <a:ext cx="15054" cy="34085"/>
            </a:xfrm>
            <a:custGeom>
              <a:avLst/>
              <a:gdLst/>
              <a:ahLst/>
              <a:cxnLst/>
              <a:rect l="l" t="t" r="r" b="b"/>
              <a:pathLst>
                <a:path w="477" h="1080" extrusionOk="0">
                  <a:moveTo>
                    <a:pt x="381" y="0"/>
                  </a:moveTo>
                  <a:lnTo>
                    <a:pt x="381" y="0"/>
                  </a:lnTo>
                  <a:cubicBezTo>
                    <a:pt x="119" y="167"/>
                    <a:pt x="131" y="500"/>
                    <a:pt x="0" y="762"/>
                  </a:cubicBezTo>
                  <a:cubicBezTo>
                    <a:pt x="0" y="857"/>
                    <a:pt x="72" y="869"/>
                    <a:pt x="131" y="905"/>
                  </a:cubicBezTo>
                  <a:cubicBezTo>
                    <a:pt x="183" y="948"/>
                    <a:pt x="222" y="1079"/>
                    <a:pt x="295" y="1079"/>
                  </a:cubicBezTo>
                  <a:cubicBezTo>
                    <a:pt x="322" y="1079"/>
                    <a:pt x="354" y="1061"/>
                    <a:pt x="393" y="1012"/>
                  </a:cubicBezTo>
                  <a:cubicBezTo>
                    <a:pt x="215" y="679"/>
                    <a:pt x="476" y="345"/>
                    <a:pt x="38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7" name="Google Shape;4187;p36"/>
            <p:cNvSpPr/>
            <p:nvPr/>
          </p:nvSpPr>
          <p:spPr>
            <a:xfrm>
              <a:off x="8814813" y="4128170"/>
              <a:ext cx="27078" cy="25280"/>
            </a:xfrm>
            <a:custGeom>
              <a:avLst/>
              <a:gdLst/>
              <a:ahLst/>
              <a:cxnLst/>
              <a:rect l="l" t="t" r="r" b="b"/>
              <a:pathLst>
                <a:path w="858" h="801" extrusionOk="0">
                  <a:moveTo>
                    <a:pt x="191" y="1"/>
                  </a:moveTo>
                  <a:cubicBezTo>
                    <a:pt x="84" y="132"/>
                    <a:pt x="12" y="275"/>
                    <a:pt x="0" y="453"/>
                  </a:cubicBezTo>
                  <a:cubicBezTo>
                    <a:pt x="38" y="439"/>
                    <a:pt x="73" y="432"/>
                    <a:pt x="106" y="432"/>
                  </a:cubicBezTo>
                  <a:cubicBezTo>
                    <a:pt x="351" y="432"/>
                    <a:pt x="466" y="800"/>
                    <a:pt x="709" y="800"/>
                  </a:cubicBezTo>
                  <a:cubicBezTo>
                    <a:pt x="718" y="800"/>
                    <a:pt x="728" y="800"/>
                    <a:pt x="738" y="799"/>
                  </a:cubicBezTo>
                  <a:lnTo>
                    <a:pt x="857" y="680"/>
                  </a:lnTo>
                  <a:cubicBezTo>
                    <a:pt x="810" y="275"/>
                    <a:pt x="476" y="239"/>
                    <a:pt x="262" y="25"/>
                  </a:cubicBezTo>
                  <a:cubicBezTo>
                    <a:pt x="238" y="13"/>
                    <a:pt x="214" y="13"/>
                    <a:pt x="19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8" name="Google Shape;4188;p36"/>
            <p:cNvSpPr/>
            <p:nvPr/>
          </p:nvSpPr>
          <p:spPr>
            <a:xfrm>
              <a:off x="8748286" y="3221130"/>
              <a:ext cx="27078" cy="19409"/>
            </a:xfrm>
            <a:custGeom>
              <a:avLst/>
              <a:gdLst/>
              <a:ahLst/>
              <a:cxnLst/>
              <a:rect l="l" t="t" r="r" b="b"/>
              <a:pathLst>
                <a:path w="858" h="615" extrusionOk="0">
                  <a:moveTo>
                    <a:pt x="179" y="0"/>
                  </a:moveTo>
                  <a:cubicBezTo>
                    <a:pt x="96" y="72"/>
                    <a:pt x="1" y="119"/>
                    <a:pt x="1" y="262"/>
                  </a:cubicBezTo>
                  <a:cubicBezTo>
                    <a:pt x="230" y="262"/>
                    <a:pt x="381" y="615"/>
                    <a:pt x="607" y="615"/>
                  </a:cubicBezTo>
                  <a:cubicBezTo>
                    <a:pt x="675" y="615"/>
                    <a:pt x="749" y="583"/>
                    <a:pt x="834" y="500"/>
                  </a:cubicBezTo>
                  <a:cubicBezTo>
                    <a:pt x="834" y="477"/>
                    <a:pt x="834" y="429"/>
                    <a:pt x="858" y="381"/>
                  </a:cubicBezTo>
                  <a:cubicBezTo>
                    <a:pt x="596" y="322"/>
                    <a:pt x="358" y="227"/>
                    <a:pt x="17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9" name="Google Shape;4189;p36"/>
            <p:cNvSpPr/>
            <p:nvPr/>
          </p:nvSpPr>
          <p:spPr>
            <a:xfrm>
              <a:off x="8842238" y="4029233"/>
              <a:ext cx="19567" cy="21208"/>
            </a:xfrm>
            <a:custGeom>
              <a:avLst/>
              <a:gdLst/>
              <a:ahLst/>
              <a:cxnLst/>
              <a:rect l="l" t="t" r="r" b="b"/>
              <a:pathLst>
                <a:path w="620" h="672" extrusionOk="0">
                  <a:moveTo>
                    <a:pt x="350" y="0"/>
                  </a:moveTo>
                  <a:cubicBezTo>
                    <a:pt x="312" y="0"/>
                    <a:pt x="267" y="9"/>
                    <a:pt x="215" y="28"/>
                  </a:cubicBezTo>
                  <a:cubicBezTo>
                    <a:pt x="167" y="64"/>
                    <a:pt x="143" y="112"/>
                    <a:pt x="96" y="136"/>
                  </a:cubicBezTo>
                  <a:cubicBezTo>
                    <a:pt x="0" y="243"/>
                    <a:pt x="143" y="326"/>
                    <a:pt x="107" y="421"/>
                  </a:cubicBezTo>
                  <a:cubicBezTo>
                    <a:pt x="107" y="671"/>
                    <a:pt x="358" y="529"/>
                    <a:pt x="417" y="671"/>
                  </a:cubicBezTo>
                  <a:cubicBezTo>
                    <a:pt x="500" y="659"/>
                    <a:pt x="560" y="600"/>
                    <a:pt x="596" y="529"/>
                  </a:cubicBezTo>
                  <a:cubicBezTo>
                    <a:pt x="619" y="469"/>
                    <a:pt x="619" y="421"/>
                    <a:pt x="619" y="362"/>
                  </a:cubicBezTo>
                  <a:cubicBezTo>
                    <a:pt x="571" y="177"/>
                    <a:pt x="522" y="0"/>
                    <a:pt x="35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0" name="Google Shape;4190;p36"/>
            <p:cNvSpPr/>
            <p:nvPr/>
          </p:nvSpPr>
          <p:spPr>
            <a:xfrm>
              <a:off x="8599485" y="3627296"/>
              <a:ext cx="21082" cy="16190"/>
            </a:xfrm>
            <a:custGeom>
              <a:avLst/>
              <a:gdLst/>
              <a:ahLst/>
              <a:cxnLst/>
              <a:rect l="l" t="t" r="r" b="b"/>
              <a:pathLst>
                <a:path w="668" h="513" extrusionOk="0">
                  <a:moveTo>
                    <a:pt x="453" y="1"/>
                  </a:moveTo>
                  <a:cubicBezTo>
                    <a:pt x="398" y="47"/>
                    <a:pt x="335" y="54"/>
                    <a:pt x="272" y="54"/>
                  </a:cubicBezTo>
                  <a:cubicBezTo>
                    <a:pt x="246" y="54"/>
                    <a:pt x="221" y="53"/>
                    <a:pt x="195" y="53"/>
                  </a:cubicBezTo>
                  <a:cubicBezTo>
                    <a:pt x="123" y="53"/>
                    <a:pt x="55" y="62"/>
                    <a:pt x="1" y="132"/>
                  </a:cubicBezTo>
                  <a:cubicBezTo>
                    <a:pt x="96" y="251"/>
                    <a:pt x="72" y="453"/>
                    <a:pt x="227" y="513"/>
                  </a:cubicBezTo>
                  <a:cubicBezTo>
                    <a:pt x="267" y="483"/>
                    <a:pt x="232" y="353"/>
                    <a:pt x="289" y="353"/>
                  </a:cubicBezTo>
                  <a:cubicBezTo>
                    <a:pt x="300" y="353"/>
                    <a:pt x="315" y="358"/>
                    <a:pt x="334" y="370"/>
                  </a:cubicBezTo>
                  <a:cubicBezTo>
                    <a:pt x="398" y="402"/>
                    <a:pt x="461" y="443"/>
                    <a:pt x="515" y="443"/>
                  </a:cubicBezTo>
                  <a:cubicBezTo>
                    <a:pt x="563" y="443"/>
                    <a:pt x="604" y="411"/>
                    <a:pt x="632" y="311"/>
                  </a:cubicBezTo>
                  <a:cubicBezTo>
                    <a:pt x="668" y="156"/>
                    <a:pt x="596" y="49"/>
                    <a:pt x="45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1" name="Google Shape;4191;p36"/>
            <p:cNvSpPr/>
            <p:nvPr/>
          </p:nvSpPr>
          <p:spPr>
            <a:xfrm>
              <a:off x="8867769" y="3225265"/>
              <a:ext cx="15464" cy="24838"/>
            </a:xfrm>
            <a:custGeom>
              <a:avLst/>
              <a:gdLst/>
              <a:ahLst/>
              <a:cxnLst/>
              <a:rect l="l" t="t" r="r" b="b"/>
              <a:pathLst>
                <a:path w="490" h="787" extrusionOk="0">
                  <a:moveTo>
                    <a:pt x="382" y="0"/>
                  </a:moveTo>
                  <a:cubicBezTo>
                    <a:pt x="180" y="131"/>
                    <a:pt x="84" y="358"/>
                    <a:pt x="60" y="631"/>
                  </a:cubicBezTo>
                  <a:cubicBezTo>
                    <a:pt x="1" y="691"/>
                    <a:pt x="13" y="750"/>
                    <a:pt x="72" y="786"/>
                  </a:cubicBezTo>
                  <a:cubicBezTo>
                    <a:pt x="311" y="715"/>
                    <a:pt x="299" y="369"/>
                    <a:pt x="489" y="238"/>
                  </a:cubicBezTo>
                  <a:cubicBezTo>
                    <a:pt x="465" y="167"/>
                    <a:pt x="418" y="72"/>
                    <a:pt x="38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2" name="Google Shape;4192;p36"/>
            <p:cNvSpPr/>
            <p:nvPr/>
          </p:nvSpPr>
          <p:spPr>
            <a:xfrm>
              <a:off x="8913624" y="3875319"/>
              <a:ext cx="19567" cy="27457"/>
            </a:xfrm>
            <a:custGeom>
              <a:avLst/>
              <a:gdLst/>
              <a:ahLst/>
              <a:cxnLst/>
              <a:rect l="l" t="t" r="r" b="b"/>
              <a:pathLst>
                <a:path w="620" h="870" extrusionOk="0">
                  <a:moveTo>
                    <a:pt x="36" y="0"/>
                  </a:moveTo>
                  <a:lnTo>
                    <a:pt x="36" y="0"/>
                  </a:lnTo>
                  <a:cubicBezTo>
                    <a:pt x="1" y="476"/>
                    <a:pt x="334" y="655"/>
                    <a:pt x="620" y="869"/>
                  </a:cubicBezTo>
                  <a:cubicBezTo>
                    <a:pt x="477" y="524"/>
                    <a:pt x="298" y="226"/>
                    <a:pt x="3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3" name="Google Shape;4193;p36"/>
            <p:cNvSpPr/>
            <p:nvPr/>
          </p:nvSpPr>
          <p:spPr>
            <a:xfrm>
              <a:off x="8823460" y="2920751"/>
              <a:ext cx="14675" cy="13697"/>
            </a:xfrm>
            <a:custGeom>
              <a:avLst/>
              <a:gdLst/>
              <a:ahLst/>
              <a:cxnLst/>
              <a:rect l="l" t="t" r="r" b="b"/>
              <a:pathLst>
                <a:path w="465" h="434" extrusionOk="0">
                  <a:moveTo>
                    <a:pt x="171" y="0"/>
                  </a:moveTo>
                  <a:cubicBezTo>
                    <a:pt x="131" y="0"/>
                    <a:pt x="86" y="13"/>
                    <a:pt x="36" y="41"/>
                  </a:cubicBezTo>
                  <a:cubicBezTo>
                    <a:pt x="24" y="231"/>
                    <a:pt x="0" y="422"/>
                    <a:pt x="238" y="434"/>
                  </a:cubicBezTo>
                  <a:cubicBezTo>
                    <a:pt x="333" y="422"/>
                    <a:pt x="464" y="398"/>
                    <a:pt x="405" y="231"/>
                  </a:cubicBezTo>
                  <a:cubicBezTo>
                    <a:pt x="361" y="100"/>
                    <a:pt x="285" y="0"/>
                    <a:pt x="17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4" name="Google Shape;4194;p36"/>
            <p:cNvSpPr/>
            <p:nvPr/>
          </p:nvSpPr>
          <p:spPr>
            <a:xfrm>
              <a:off x="8817054" y="3093758"/>
              <a:ext cx="17326" cy="21082"/>
            </a:xfrm>
            <a:custGeom>
              <a:avLst/>
              <a:gdLst/>
              <a:ahLst/>
              <a:cxnLst/>
              <a:rect l="l" t="t" r="r" b="b"/>
              <a:pathLst>
                <a:path w="549" h="668" extrusionOk="0">
                  <a:moveTo>
                    <a:pt x="227" y="0"/>
                  </a:moveTo>
                  <a:cubicBezTo>
                    <a:pt x="72" y="131"/>
                    <a:pt x="24" y="310"/>
                    <a:pt x="1" y="512"/>
                  </a:cubicBezTo>
                  <a:lnTo>
                    <a:pt x="1" y="572"/>
                  </a:lnTo>
                  <a:cubicBezTo>
                    <a:pt x="78" y="598"/>
                    <a:pt x="144" y="667"/>
                    <a:pt x="223" y="667"/>
                  </a:cubicBezTo>
                  <a:cubicBezTo>
                    <a:pt x="254" y="667"/>
                    <a:pt x="286" y="657"/>
                    <a:pt x="322" y="631"/>
                  </a:cubicBezTo>
                  <a:cubicBezTo>
                    <a:pt x="548" y="357"/>
                    <a:pt x="84" y="250"/>
                    <a:pt x="22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5" name="Google Shape;4195;p36"/>
            <p:cNvSpPr/>
            <p:nvPr/>
          </p:nvSpPr>
          <p:spPr>
            <a:xfrm>
              <a:off x="8738156" y="3551207"/>
              <a:ext cx="20325" cy="12245"/>
            </a:xfrm>
            <a:custGeom>
              <a:avLst/>
              <a:gdLst/>
              <a:ahLst/>
              <a:cxnLst/>
              <a:rect l="l" t="t" r="r" b="b"/>
              <a:pathLst>
                <a:path w="644" h="388" extrusionOk="0">
                  <a:moveTo>
                    <a:pt x="282" y="0"/>
                  </a:moveTo>
                  <a:cubicBezTo>
                    <a:pt x="168" y="0"/>
                    <a:pt x="66" y="55"/>
                    <a:pt x="0" y="305"/>
                  </a:cubicBezTo>
                  <a:cubicBezTo>
                    <a:pt x="82" y="249"/>
                    <a:pt x="154" y="228"/>
                    <a:pt x="222" y="228"/>
                  </a:cubicBezTo>
                  <a:cubicBezTo>
                    <a:pt x="371" y="228"/>
                    <a:pt x="496" y="331"/>
                    <a:pt x="643" y="388"/>
                  </a:cubicBezTo>
                  <a:lnTo>
                    <a:pt x="500" y="31"/>
                  </a:lnTo>
                  <a:cubicBezTo>
                    <a:pt x="427" y="22"/>
                    <a:pt x="352" y="0"/>
                    <a:pt x="28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6" name="Google Shape;4196;p36"/>
            <p:cNvSpPr/>
            <p:nvPr/>
          </p:nvSpPr>
          <p:spPr>
            <a:xfrm>
              <a:off x="8687062" y="3726518"/>
              <a:ext cx="10541" cy="16664"/>
            </a:xfrm>
            <a:custGeom>
              <a:avLst/>
              <a:gdLst/>
              <a:ahLst/>
              <a:cxnLst/>
              <a:rect l="l" t="t" r="r" b="b"/>
              <a:pathLst>
                <a:path w="334" h="528" extrusionOk="0">
                  <a:moveTo>
                    <a:pt x="24" y="0"/>
                  </a:moveTo>
                  <a:cubicBezTo>
                    <a:pt x="12" y="84"/>
                    <a:pt x="12" y="191"/>
                    <a:pt x="0" y="286"/>
                  </a:cubicBezTo>
                  <a:cubicBezTo>
                    <a:pt x="65" y="416"/>
                    <a:pt x="141" y="527"/>
                    <a:pt x="289" y="527"/>
                  </a:cubicBezTo>
                  <a:cubicBezTo>
                    <a:pt x="303" y="527"/>
                    <a:pt x="318" y="526"/>
                    <a:pt x="333" y="524"/>
                  </a:cubicBezTo>
                  <a:lnTo>
                    <a:pt x="333" y="286"/>
                  </a:lnTo>
                  <a:cubicBezTo>
                    <a:pt x="262" y="143"/>
                    <a:pt x="191" y="12"/>
                    <a:pt x="2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7" name="Google Shape;4197;p36"/>
            <p:cNvSpPr/>
            <p:nvPr/>
          </p:nvSpPr>
          <p:spPr>
            <a:xfrm>
              <a:off x="8740397" y="3790930"/>
              <a:ext cx="15054" cy="16411"/>
            </a:xfrm>
            <a:custGeom>
              <a:avLst/>
              <a:gdLst/>
              <a:ahLst/>
              <a:cxnLst/>
              <a:rect l="l" t="t" r="r" b="b"/>
              <a:pathLst>
                <a:path w="477" h="520" extrusionOk="0">
                  <a:moveTo>
                    <a:pt x="250" y="0"/>
                  </a:moveTo>
                  <a:cubicBezTo>
                    <a:pt x="167" y="0"/>
                    <a:pt x="84" y="77"/>
                    <a:pt x="1" y="102"/>
                  </a:cubicBezTo>
                  <a:cubicBezTo>
                    <a:pt x="36" y="329"/>
                    <a:pt x="179" y="412"/>
                    <a:pt x="310" y="519"/>
                  </a:cubicBezTo>
                  <a:cubicBezTo>
                    <a:pt x="286" y="352"/>
                    <a:pt x="477" y="209"/>
                    <a:pt x="358" y="55"/>
                  </a:cubicBezTo>
                  <a:cubicBezTo>
                    <a:pt x="322" y="15"/>
                    <a:pt x="286" y="0"/>
                    <a:pt x="25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8" name="Google Shape;4198;p36"/>
            <p:cNvSpPr/>
            <p:nvPr/>
          </p:nvSpPr>
          <p:spPr>
            <a:xfrm>
              <a:off x="8802789" y="3129830"/>
              <a:ext cx="15054" cy="11014"/>
            </a:xfrm>
            <a:custGeom>
              <a:avLst/>
              <a:gdLst/>
              <a:ahLst/>
              <a:cxnLst/>
              <a:rect l="l" t="t" r="r" b="b"/>
              <a:pathLst>
                <a:path w="477" h="349" extrusionOk="0">
                  <a:moveTo>
                    <a:pt x="119" y="36"/>
                  </a:moveTo>
                  <a:cubicBezTo>
                    <a:pt x="24" y="60"/>
                    <a:pt x="48" y="179"/>
                    <a:pt x="0" y="262"/>
                  </a:cubicBezTo>
                  <a:cubicBezTo>
                    <a:pt x="64" y="325"/>
                    <a:pt x="118" y="348"/>
                    <a:pt x="166" y="348"/>
                  </a:cubicBezTo>
                  <a:cubicBezTo>
                    <a:pt x="282" y="348"/>
                    <a:pt x="367" y="219"/>
                    <a:pt x="476" y="203"/>
                  </a:cubicBezTo>
                  <a:cubicBezTo>
                    <a:pt x="381" y="0"/>
                    <a:pt x="226" y="107"/>
                    <a:pt x="119" y="36"/>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9" name="Google Shape;4199;p36"/>
            <p:cNvSpPr/>
            <p:nvPr/>
          </p:nvSpPr>
          <p:spPr>
            <a:xfrm>
              <a:off x="8673144" y="3333481"/>
              <a:ext cx="14297" cy="15433"/>
            </a:xfrm>
            <a:custGeom>
              <a:avLst/>
              <a:gdLst/>
              <a:ahLst/>
              <a:cxnLst/>
              <a:rect l="l" t="t" r="r" b="b"/>
              <a:pathLst>
                <a:path w="453" h="489" extrusionOk="0">
                  <a:moveTo>
                    <a:pt x="143" y="0"/>
                  </a:moveTo>
                  <a:lnTo>
                    <a:pt x="1" y="215"/>
                  </a:lnTo>
                  <a:cubicBezTo>
                    <a:pt x="60" y="417"/>
                    <a:pt x="203" y="488"/>
                    <a:pt x="358" y="488"/>
                  </a:cubicBezTo>
                  <a:lnTo>
                    <a:pt x="453" y="488"/>
                  </a:lnTo>
                  <a:lnTo>
                    <a:pt x="143"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0" name="Google Shape;4200;p36"/>
            <p:cNvSpPr/>
            <p:nvPr/>
          </p:nvSpPr>
          <p:spPr>
            <a:xfrm>
              <a:off x="8736262" y="4285240"/>
              <a:ext cx="13950" cy="19946"/>
            </a:xfrm>
            <a:custGeom>
              <a:avLst/>
              <a:gdLst/>
              <a:ahLst/>
              <a:cxnLst/>
              <a:rect l="l" t="t" r="r" b="b"/>
              <a:pathLst>
                <a:path w="442" h="632" extrusionOk="0">
                  <a:moveTo>
                    <a:pt x="120" y="1"/>
                  </a:moveTo>
                  <a:cubicBezTo>
                    <a:pt x="1" y="96"/>
                    <a:pt x="13" y="227"/>
                    <a:pt x="1" y="358"/>
                  </a:cubicBezTo>
                  <a:cubicBezTo>
                    <a:pt x="1" y="465"/>
                    <a:pt x="13" y="584"/>
                    <a:pt x="120" y="632"/>
                  </a:cubicBezTo>
                  <a:cubicBezTo>
                    <a:pt x="441" y="417"/>
                    <a:pt x="144" y="215"/>
                    <a:pt x="12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1" name="Google Shape;4201;p36"/>
            <p:cNvSpPr/>
            <p:nvPr/>
          </p:nvSpPr>
          <p:spPr>
            <a:xfrm>
              <a:off x="8900464" y="3855026"/>
              <a:ext cx="14328" cy="20482"/>
            </a:xfrm>
            <a:custGeom>
              <a:avLst/>
              <a:gdLst/>
              <a:ahLst/>
              <a:cxnLst/>
              <a:rect l="l" t="t" r="r" b="b"/>
              <a:pathLst>
                <a:path w="454" h="649" extrusionOk="0">
                  <a:moveTo>
                    <a:pt x="1" y="0"/>
                  </a:moveTo>
                  <a:lnTo>
                    <a:pt x="144" y="500"/>
                  </a:lnTo>
                  <a:cubicBezTo>
                    <a:pt x="228" y="532"/>
                    <a:pt x="304" y="649"/>
                    <a:pt x="412" y="649"/>
                  </a:cubicBezTo>
                  <a:cubicBezTo>
                    <a:pt x="425" y="649"/>
                    <a:pt x="439" y="647"/>
                    <a:pt x="453" y="643"/>
                  </a:cubicBezTo>
                  <a:cubicBezTo>
                    <a:pt x="334" y="405"/>
                    <a:pt x="215" y="167"/>
                    <a:pt x="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2" name="Google Shape;4202;p36"/>
            <p:cNvSpPr/>
            <p:nvPr/>
          </p:nvSpPr>
          <p:spPr>
            <a:xfrm>
              <a:off x="8770472" y="3408623"/>
              <a:ext cx="14675" cy="16190"/>
            </a:xfrm>
            <a:custGeom>
              <a:avLst/>
              <a:gdLst/>
              <a:ahLst/>
              <a:cxnLst/>
              <a:rect l="l" t="t" r="r" b="b"/>
              <a:pathLst>
                <a:path w="465" h="513" extrusionOk="0">
                  <a:moveTo>
                    <a:pt x="465" y="1"/>
                  </a:moveTo>
                  <a:cubicBezTo>
                    <a:pt x="393" y="36"/>
                    <a:pt x="334" y="84"/>
                    <a:pt x="250" y="132"/>
                  </a:cubicBezTo>
                  <a:cubicBezTo>
                    <a:pt x="250" y="262"/>
                    <a:pt x="0" y="322"/>
                    <a:pt x="167" y="513"/>
                  </a:cubicBezTo>
                  <a:cubicBezTo>
                    <a:pt x="429" y="453"/>
                    <a:pt x="417" y="203"/>
                    <a:pt x="46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3" name="Google Shape;4203;p36"/>
            <p:cNvSpPr/>
            <p:nvPr/>
          </p:nvSpPr>
          <p:spPr>
            <a:xfrm>
              <a:off x="8861015" y="3245178"/>
              <a:ext cx="13192" cy="15812"/>
            </a:xfrm>
            <a:custGeom>
              <a:avLst/>
              <a:gdLst/>
              <a:ahLst/>
              <a:cxnLst/>
              <a:rect l="l" t="t" r="r" b="b"/>
              <a:pathLst>
                <a:path w="418" h="501" extrusionOk="0">
                  <a:moveTo>
                    <a:pt x="274" y="0"/>
                  </a:moveTo>
                  <a:cubicBezTo>
                    <a:pt x="1" y="155"/>
                    <a:pt x="84" y="322"/>
                    <a:pt x="251" y="500"/>
                  </a:cubicBezTo>
                  <a:cubicBezTo>
                    <a:pt x="417" y="393"/>
                    <a:pt x="346" y="274"/>
                    <a:pt x="286" y="155"/>
                  </a:cubicBezTo>
                  <a:cubicBezTo>
                    <a:pt x="286" y="96"/>
                    <a:pt x="274" y="60"/>
                    <a:pt x="27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4" name="Google Shape;4204;p36"/>
            <p:cNvSpPr/>
            <p:nvPr/>
          </p:nvSpPr>
          <p:spPr>
            <a:xfrm>
              <a:off x="8751316" y="3806173"/>
              <a:ext cx="15812" cy="9058"/>
            </a:xfrm>
            <a:custGeom>
              <a:avLst/>
              <a:gdLst/>
              <a:ahLst/>
              <a:cxnLst/>
              <a:rect l="l" t="t" r="r" b="b"/>
              <a:pathLst>
                <a:path w="501" h="287" extrusionOk="0">
                  <a:moveTo>
                    <a:pt x="321" y="0"/>
                  </a:moveTo>
                  <a:cubicBezTo>
                    <a:pt x="226" y="48"/>
                    <a:pt x="107" y="96"/>
                    <a:pt x="0" y="143"/>
                  </a:cubicBezTo>
                  <a:cubicBezTo>
                    <a:pt x="24" y="274"/>
                    <a:pt x="119" y="274"/>
                    <a:pt x="202" y="286"/>
                  </a:cubicBezTo>
                  <a:cubicBezTo>
                    <a:pt x="369" y="262"/>
                    <a:pt x="500" y="215"/>
                    <a:pt x="32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5" name="Google Shape;4205;p36"/>
            <p:cNvSpPr/>
            <p:nvPr/>
          </p:nvSpPr>
          <p:spPr>
            <a:xfrm>
              <a:off x="8757312" y="4347948"/>
              <a:ext cx="86443" cy="80983"/>
            </a:xfrm>
            <a:custGeom>
              <a:avLst/>
              <a:gdLst/>
              <a:ahLst/>
              <a:cxnLst/>
              <a:rect l="l" t="t" r="r" b="b"/>
              <a:pathLst>
                <a:path w="2739" h="2566" extrusionOk="0">
                  <a:moveTo>
                    <a:pt x="1989" y="1"/>
                  </a:moveTo>
                  <a:cubicBezTo>
                    <a:pt x="1957" y="1"/>
                    <a:pt x="1926" y="5"/>
                    <a:pt x="1894" y="14"/>
                  </a:cubicBezTo>
                  <a:cubicBezTo>
                    <a:pt x="1733" y="198"/>
                    <a:pt x="1849" y="635"/>
                    <a:pt x="1485" y="635"/>
                  </a:cubicBezTo>
                  <a:cubicBezTo>
                    <a:pt x="1471" y="635"/>
                    <a:pt x="1456" y="634"/>
                    <a:pt x="1441" y="633"/>
                  </a:cubicBezTo>
                  <a:lnTo>
                    <a:pt x="1441" y="633"/>
                  </a:lnTo>
                  <a:cubicBezTo>
                    <a:pt x="1334" y="788"/>
                    <a:pt x="1453" y="1074"/>
                    <a:pt x="1215" y="1145"/>
                  </a:cubicBezTo>
                  <a:cubicBezTo>
                    <a:pt x="1206" y="1148"/>
                    <a:pt x="1197" y="1149"/>
                    <a:pt x="1187" y="1149"/>
                  </a:cubicBezTo>
                  <a:cubicBezTo>
                    <a:pt x="1079" y="1149"/>
                    <a:pt x="950" y="981"/>
                    <a:pt x="855" y="981"/>
                  </a:cubicBezTo>
                  <a:cubicBezTo>
                    <a:pt x="817" y="981"/>
                    <a:pt x="785" y="1008"/>
                    <a:pt x="763" y="1086"/>
                  </a:cubicBezTo>
                  <a:cubicBezTo>
                    <a:pt x="655" y="1395"/>
                    <a:pt x="1024" y="1205"/>
                    <a:pt x="1132" y="1348"/>
                  </a:cubicBezTo>
                  <a:cubicBezTo>
                    <a:pt x="1203" y="1443"/>
                    <a:pt x="1358" y="1467"/>
                    <a:pt x="1263" y="1633"/>
                  </a:cubicBezTo>
                  <a:cubicBezTo>
                    <a:pt x="1231" y="1706"/>
                    <a:pt x="1185" y="1733"/>
                    <a:pt x="1139" y="1733"/>
                  </a:cubicBezTo>
                  <a:cubicBezTo>
                    <a:pt x="1079" y="1733"/>
                    <a:pt x="1021" y="1687"/>
                    <a:pt x="1001" y="1633"/>
                  </a:cubicBezTo>
                  <a:cubicBezTo>
                    <a:pt x="906" y="1449"/>
                    <a:pt x="816" y="1384"/>
                    <a:pt x="732" y="1384"/>
                  </a:cubicBezTo>
                  <a:cubicBezTo>
                    <a:pt x="570" y="1384"/>
                    <a:pt x="427" y="1619"/>
                    <a:pt x="310" y="1705"/>
                  </a:cubicBezTo>
                  <a:cubicBezTo>
                    <a:pt x="1" y="1967"/>
                    <a:pt x="393" y="2098"/>
                    <a:pt x="453" y="2288"/>
                  </a:cubicBezTo>
                  <a:cubicBezTo>
                    <a:pt x="477" y="2371"/>
                    <a:pt x="524" y="2467"/>
                    <a:pt x="572" y="2562"/>
                  </a:cubicBezTo>
                  <a:cubicBezTo>
                    <a:pt x="586" y="2564"/>
                    <a:pt x="599" y="2565"/>
                    <a:pt x="611" y="2565"/>
                  </a:cubicBezTo>
                  <a:cubicBezTo>
                    <a:pt x="785" y="2565"/>
                    <a:pt x="779" y="2340"/>
                    <a:pt x="846" y="2229"/>
                  </a:cubicBezTo>
                  <a:cubicBezTo>
                    <a:pt x="882" y="2169"/>
                    <a:pt x="893" y="2098"/>
                    <a:pt x="905" y="2038"/>
                  </a:cubicBezTo>
                  <a:cubicBezTo>
                    <a:pt x="905" y="2145"/>
                    <a:pt x="917" y="2229"/>
                    <a:pt x="1001" y="2300"/>
                  </a:cubicBezTo>
                  <a:cubicBezTo>
                    <a:pt x="1191" y="2240"/>
                    <a:pt x="1358" y="2110"/>
                    <a:pt x="1489" y="1931"/>
                  </a:cubicBezTo>
                  <a:cubicBezTo>
                    <a:pt x="1870" y="1431"/>
                    <a:pt x="2275" y="931"/>
                    <a:pt x="2679" y="431"/>
                  </a:cubicBezTo>
                  <a:cubicBezTo>
                    <a:pt x="2727" y="335"/>
                    <a:pt x="2739" y="252"/>
                    <a:pt x="2703" y="157"/>
                  </a:cubicBezTo>
                  <a:cubicBezTo>
                    <a:pt x="2644" y="85"/>
                    <a:pt x="2572" y="62"/>
                    <a:pt x="2501" y="38"/>
                  </a:cubicBezTo>
                  <a:cubicBezTo>
                    <a:pt x="2456" y="55"/>
                    <a:pt x="2413" y="62"/>
                    <a:pt x="2370" y="62"/>
                  </a:cubicBezTo>
                  <a:cubicBezTo>
                    <a:pt x="2239" y="62"/>
                    <a:pt x="2115" y="1"/>
                    <a:pt x="198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6" name="Google Shape;4206;p36"/>
            <p:cNvSpPr/>
            <p:nvPr/>
          </p:nvSpPr>
          <p:spPr>
            <a:xfrm>
              <a:off x="8909112" y="4121417"/>
              <a:ext cx="44752" cy="92471"/>
            </a:xfrm>
            <a:custGeom>
              <a:avLst/>
              <a:gdLst/>
              <a:ahLst/>
              <a:cxnLst/>
              <a:rect l="l" t="t" r="r" b="b"/>
              <a:pathLst>
                <a:path w="1418" h="2930" extrusionOk="0">
                  <a:moveTo>
                    <a:pt x="430" y="1047"/>
                  </a:moveTo>
                  <a:cubicBezTo>
                    <a:pt x="465" y="1092"/>
                    <a:pt x="510" y="1132"/>
                    <a:pt x="548" y="1179"/>
                  </a:cubicBezTo>
                  <a:cubicBezTo>
                    <a:pt x="493" y="1142"/>
                    <a:pt x="459" y="1091"/>
                    <a:pt x="430" y="1047"/>
                  </a:cubicBezTo>
                  <a:close/>
                  <a:moveTo>
                    <a:pt x="727" y="1"/>
                  </a:moveTo>
                  <a:cubicBezTo>
                    <a:pt x="644" y="120"/>
                    <a:pt x="560" y="251"/>
                    <a:pt x="501" y="382"/>
                  </a:cubicBezTo>
                  <a:cubicBezTo>
                    <a:pt x="370" y="572"/>
                    <a:pt x="322" y="775"/>
                    <a:pt x="405" y="1013"/>
                  </a:cubicBezTo>
                  <a:cubicBezTo>
                    <a:pt x="322" y="1191"/>
                    <a:pt x="1" y="1251"/>
                    <a:pt x="72" y="1418"/>
                  </a:cubicBezTo>
                  <a:cubicBezTo>
                    <a:pt x="322" y="1941"/>
                    <a:pt x="13" y="2430"/>
                    <a:pt x="84" y="2930"/>
                  </a:cubicBezTo>
                  <a:cubicBezTo>
                    <a:pt x="703" y="2120"/>
                    <a:pt x="1120" y="1167"/>
                    <a:pt x="1417" y="132"/>
                  </a:cubicBezTo>
                  <a:cubicBezTo>
                    <a:pt x="1407" y="129"/>
                    <a:pt x="1396" y="127"/>
                    <a:pt x="1384" y="127"/>
                  </a:cubicBezTo>
                  <a:cubicBezTo>
                    <a:pt x="1246" y="127"/>
                    <a:pt x="1076" y="325"/>
                    <a:pt x="936" y="325"/>
                  </a:cubicBezTo>
                  <a:cubicBezTo>
                    <a:pt x="850" y="325"/>
                    <a:pt x="775" y="248"/>
                    <a:pt x="72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7" name="Google Shape;4207;p36"/>
            <p:cNvSpPr/>
            <p:nvPr/>
          </p:nvSpPr>
          <p:spPr>
            <a:xfrm>
              <a:off x="8693437" y="4444929"/>
              <a:ext cx="68422" cy="51885"/>
            </a:xfrm>
            <a:custGeom>
              <a:avLst/>
              <a:gdLst/>
              <a:ahLst/>
              <a:cxnLst/>
              <a:rect l="l" t="t" r="r" b="b"/>
              <a:pathLst>
                <a:path w="2168" h="1644" extrusionOk="0">
                  <a:moveTo>
                    <a:pt x="1679" y="1"/>
                  </a:moveTo>
                  <a:cubicBezTo>
                    <a:pt x="1536" y="108"/>
                    <a:pt x="1322" y="168"/>
                    <a:pt x="1370" y="453"/>
                  </a:cubicBezTo>
                  <a:cubicBezTo>
                    <a:pt x="1417" y="691"/>
                    <a:pt x="1251" y="715"/>
                    <a:pt x="1120" y="775"/>
                  </a:cubicBezTo>
                  <a:cubicBezTo>
                    <a:pt x="703" y="930"/>
                    <a:pt x="393" y="1251"/>
                    <a:pt x="36" y="1513"/>
                  </a:cubicBezTo>
                  <a:cubicBezTo>
                    <a:pt x="12" y="1537"/>
                    <a:pt x="12" y="1573"/>
                    <a:pt x="0" y="1584"/>
                  </a:cubicBezTo>
                  <a:cubicBezTo>
                    <a:pt x="12" y="1596"/>
                    <a:pt x="24" y="1632"/>
                    <a:pt x="48" y="1644"/>
                  </a:cubicBezTo>
                  <a:cubicBezTo>
                    <a:pt x="739" y="1537"/>
                    <a:pt x="1215" y="882"/>
                    <a:pt x="1894" y="656"/>
                  </a:cubicBezTo>
                  <a:cubicBezTo>
                    <a:pt x="2108" y="584"/>
                    <a:pt x="2167" y="358"/>
                    <a:pt x="2025" y="108"/>
                  </a:cubicBezTo>
                  <a:cubicBezTo>
                    <a:pt x="2013" y="63"/>
                    <a:pt x="1994" y="47"/>
                    <a:pt x="1970" y="47"/>
                  </a:cubicBezTo>
                  <a:cubicBezTo>
                    <a:pt x="1912" y="47"/>
                    <a:pt x="1827" y="149"/>
                    <a:pt x="1762" y="149"/>
                  </a:cubicBezTo>
                  <a:cubicBezTo>
                    <a:pt x="1724" y="149"/>
                    <a:pt x="1693" y="114"/>
                    <a:pt x="167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8" name="Google Shape;4208;p36"/>
            <p:cNvSpPr/>
            <p:nvPr/>
          </p:nvSpPr>
          <p:spPr>
            <a:xfrm>
              <a:off x="8740397" y="4411887"/>
              <a:ext cx="48508" cy="50748"/>
            </a:xfrm>
            <a:custGeom>
              <a:avLst/>
              <a:gdLst/>
              <a:ahLst/>
              <a:cxnLst/>
              <a:rect l="l" t="t" r="r" b="b"/>
              <a:pathLst>
                <a:path w="1537" h="1608" extrusionOk="0">
                  <a:moveTo>
                    <a:pt x="1477" y="0"/>
                  </a:moveTo>
                  <a:cubicBezTo>
                    <a:pt x="1418" y="24"/>
                    <a:pt x="1322" y="60"/>
                    <a:pt x="1299" y="119"/>
                  </a:cubicBezTo>
                  <a:cubicBezTo>
                    <a:pt x="1227" y="250"/>
                    <a:pt x="1168" y="393"/>
                    <a:pt x="1084" y="536"/>
                  </a:cubicBezTo>
                  <a:cubicBezTo>
                    <a:pt x="1059" y="586"/>
                    <a:pt x="1036" y="602"/>
                    <a:pt x="1014" y="602"/>
                  </a:cubicBezTo>
                  <a:cubicBezTo>
                    <a:pt x="971" y="602"/>
                    <a:pt x="933" y="544"/>
                    <a:pt x="894" y="536"/>
                  </a:cubicBezTo>
                  <a:cubicBezTo>
                    <a:pt x="787" y="536"/>
                    <a:pt x="715" y="441"/>
                    <a:pt x="632" y="393"/>
                  </a:cubicBezTo>
                  <a:cubicBezTo>
                    <a:pt x="557" y="350"/>
                    <a:pt x="494" y="327"/>
                    <a:pt x="445" y="327"/>
                  </a:cubicBezTo>
                  <a:cubicBezTo>
                    <a:pt x="345" y="327"/>
                    <a:pt x="302" y="420"/>
                    <a:pt x="334" y="619"/>
                  </a:cubicBezTo>
                  <a:cubicBezTo>
                    <a:pt x="358" y="810"/>
                    <a:pt x="406" y="965"/>
                    <a:pt x="191" y="1048"/>
                  </a:cubicBezTo>
                  <a:cubicBezTo>
                    <a:pt x="286" y="1250"/>
                    <a:pt x="1" y="1405"/>
                    <a:pt x="167" y="1608"/>
                  </a:cubicBezTo>
                  <a:cubicBezTo>
                    <a:pt x="357" y="1530"/>
                    <a:pt x="254" y="1149"/>
                    <a:pt x="484" y="1149"/>
                  </a:cubicBezTo>
                  <a:cubicBezTo>
                    <a:pt x="500" y="1149"/>
                    <a:pt x="517" y="1151"/>
                    <a:pt x="537" y="1155"/>
                  </a:cubicBezTo>
                  <a:cubicBezTo>
                    <a:pt x="542" y="1155"/>
                    <a:pt x="548" y="1155"/>
                    <a:pt x="554" y="1155"/>
                  </a:cubicBezTo>
                  <a:cubicBezTo>
                    <a:pt x="1088" y="1155"/>
                    <a:pt x="1242" y="616"/>
                    <a:pt x="1537" y="298"/>
                  </a:cubicBezTo>
                  <a:cubicBezTo>
                    <a:pt x="1525" y="191"/>
                    <a:pt x="1489" y="95"/>
                    <a:pt x="147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9" name="Google Shape;4209;p36"/>
            <p:cNvSpPr/>
            <p:nvPr/>
          </p:nvSpPr>
          <p:spPr>
            <a:xfrm>
              <a:off x="8582223" y="4501988"/>
              <a:ext cx="49612" cy="47245"/>
            </a:xfrm>
            <a:custGeom>
              <a:avLst/>
              <a:gdLst/>
              <a:ahLst/>
              <a:cxnLst/>
              <a:rect l="l" t="t" r="r" b="b"/>
              <a:pathLst>
                <a:path w="1572" h="1497" extrusionOk="0">
                  <a:moveTo>
                    <a:pt x="1084" y="0"/>
                  </a:moveTo>
                  <a:cubicBezTo>
                    <a:pt x="1055" y="0"/>
                    <a:pt x="1034" y="38"/>
                    <a:pt x="1024" y="146"/>
                  </a:cubicBezTo>
                  <a:cubicBezTo>
                    <a:pt x="1000" y="574"/>
                    <a:pt x="846" y="610"/>
                    <a:pt x="560" y="681"/>
                  </a:cubicBezTo>
                  <a:cubicBezTo>
                    <a:pt x="298" y="753"/>
                    <a:pt x="72" y="1015"/>
                    <a:pt x="0" y="1348"/>
                  </a:cubicBezTo>
                  <a:cubicBezTo>
                    <a:pt x="59" y="1407"/>
                    <a:pt x="106" y="1496"/>
                    <a:pt x="184" y="1496"/>
                  </a:cubicBezTo>
                  <a:cubicBezTo>
                    <a:pt x="216" y="1496"/>
                    <a:pt x="253" y="1481"/>
                    <a:pt x="298" y="1443"/>
                  </a:cubicBezTo>
                  <a:cubicBezTo>
                    <a:pt x="667" y="1146"/>
                    <a:pt x="977" y="717"/>
                    <a:pt x="1488" y="693"/>
                  </a:cubicBezTo>
                  <a:cubicBezTo>
                    <a:pt x="1512" y="693"/>
                    <a:pt x="1536" y="622"/>
                    <a:pt x="1548" y="598"/>
                  </a:cubicBezTo>
                  <a:cubicBezTo>
                    <a:pt x="1572" y="431"/>
                    <a:pt x="1429" y="336"/>
                    <a:pt x="1417" y="193"/>
                  </a:cubicBezTo>
                  <a:cubicBezTo>
                    <a:pt x="1401" y="207"/>
                    <a:pt x="1384" y="213"/>
                    <a:pt x="1367" y="213"/>
                  </a:cubicBezTo>
                  <a:cubicBezTo>
                    <a:pt x="1265" y="213"/>
                    <a:pt x="1153" y="0"/>
                    <a:pt x="108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0" name="Google Shape;4210;p36"/>
            <p:cNvSpPr/>
            <p:nvPr/>
          </p:nvSpPr>
          <p:spPr>
            <a:xfrm>
              <a:off x="8829078" y="4315253"/>
              <a:ext cx="30834" cy="37651"/>
            </a:xfrm>
            <a:custGeom>
              <a:avLst/>
              <a:gdLst/>
              <a:ahLst/>
              <a:cxnLst/>
              <a:rect l="l" t="t" r="r" b="b"/>
              <a:pathLst>
                <a:path w="977" h="1193" extrusionOk="0">
                  <a:moveTo>
                    <a:pt x="538" y="1"/>
                  </a:moveTo>
                  <a:cubicBezTo>
                    <a:pt x="441" y="1"/>
                    <a:pt x="349" y="149"/>
                    <a:pt x="167" y="443"/>
                  </a:cubicBezTo>
                  <a:cubicBezTo>
                    <a:pt x="155" y="455"/>
                    <a:pt x="120" y="467"/>
                    <a:pt x="108" y="479"/>
                  </a:cubicBezTo>
                  <a:cubicBezTo>
                    <a:pt x="36" y="621"/>
                    <a:pt x="24" y="776"/>
                    <a:pt x="1" y="943"/>
                  </a:cubicBezTo>
                  <a:cubicBezTo>
                    <a:pt x="24" y="1074"/>
                    <a:pt x="84" y="1157"/>
                    <a:pt x="167" y="1193"/>
                  </a:cubicBezTo>
                  <a:lnTo>
                    <a:pt x="382" y="1193"/>
                  </a:lnTo>
                  <a:cubicBezTo>
                    <a:pt x="739" y="1169"/>
                    <a:pt x="751" y="764"/>
                    <a:pt x="941" y="574"/>
                  </a:cubicBezTo>
                  <a:cubicBezTo>
                    <a:pt x="953" y="538"/>
                    <a:pt x="977" y="514"/>
                    <a:pt x="953" y="479"/>
                  </a:cubicBezTo>
                  <a:cubicBezTo>
                    <a:pt x="742" y="158"/>
                    <a:pt x="638" y="1"/>
                    <a:pt x="53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1" name="Google Shape;4211;p36"/>
            <p:cNvSpPr/>
            <p:nvPr/>
          </p:nvSpPr>
          <p:spPr>
            <a:xfrm>
              <a:off x="8637451" y="4492773"/>
              <a:ext cx="57534" cy="32128"/>
            </a:xfrm>
            <a:custGeom>
              <a:avLst/>
              <a:gdLst/>
              <a:ahLst/>
              <a:cxnLst/>
              <a:rect l="l" t="t" r="r" b="b"/>
              <a:pathLst>
                <a:path w="1823" h="1018" extrusionOk="0">
                  <a:moveTo>
                    <a:pt x="1342" y="0"/>
                  </a:moveTo>
                  <a:cubicBezTo>
                    <a:pt x="1073" y="0"/>
                    <a:pt x="818" y="112"/>
                    <a:pt x="584" y="330"/>
                  </a:cubicBezTo>
                  <a:cubicBezTo>
                    <a:pt x="274" y="378"/>
                    <a:pt x="227" y="735"/>
                    <a:pt x="0" y="902"/>
                  </a:cubicBezTo>
                  <a:cubicBezTo>
                    <a:pt x="84" y="985"/>
                    <a:pt x="168" y="1017"/>
                    <a:pt x="248" y="1017"/>
                  </a:cubicBezTo>
                  <a:cubicBezTo>
                    <a:pt x="386" y="1017"/>
                    <a:pt x="514" y="925"/>
                    <a:pt x="620" y="842"/>
                  </a:cubicBezTo>
                  <a:cubicBezTo>
                    <a:pt x="989" y="545"/>
                    <a:pt x="1429" y="414"/>
                    <a:pt x="1822" y="140"/>
                  </a:cubicBezTo>
                  <a:lnTo>
                    <a:pt x="1774" y="92"/>
                  </a:lnTo>
                  <a:cubicBezTo>
                    <a:pt x="1627" y="31"/>
                    <a:pt x="1483" y="0"/>
                    <a:pt x="134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2" name="Google Shape;4212;p36"/>
            <p:cNvSpPr/>
            <p:nvPr/>
          </p:nvSpPr>
          <p:spPr>
            <a:xfrm>
              <a:off x="8546151" y="4523890"/>
              <a:ext cx="26321" cy="38756"/>
            </a:xfrm>
            <a:custGeom>
              <a:avLst/>
              <a:gdLst/>
              <a:ahLst/>
              <a:cxnLst/>
              <a:rect l="l" t="t" r="r" b="b"/>
              <a:pathLst>
                <a:path w="834" h="1228" extrusionOk="0">
                  <a:moveTo>
                    <a:pt x="216" y="0"/>
                  </a:moveTo>
                  <a:cubicBezTo>
                    <a:pt x="116" y="0"/>
                    <a:pt x="97" y="264"/>
                    <a:pt x="0" y="273"/>
                  </a:cubicBezTo>
                  <a:cubicBezTo>
                    <a:pt x="12" y="440"/>
                    <a:pt x="12" y="595"/>
                    <a:pt x="24" y="761"/>
                  </a:cubicBezTo>
                  <a:cubicBezTo>
                    <a:pt x="156" y="912"/>
                    <a:pt x="198" y="1228"/>
                    <a:pt x="406" y="1228"/>
                  </a:cubicBezTo>
                  <a:cubicBezTo>
                    <a:pt x="460" y="1228"/>
                    <a:pt x="526" y="1206"/>
                    <a:pt x="607" y="1154"/>
                  </a:cubicBezTo>
                  <a:cubicBezTo>
                    <a:pt x="596" y="1059"/>
                    <a:pt x="548" y="1011"/>
                    <a:pt x="476" y="999"/>
                  </a:cubicBezTo>
                  <a:cubicBezTo>
                    <a:pt x="215" y="976"/>
                    <a:pt x="238" y="714"/>
                    <a:pt x="357" y="678"/>
                  </a:cubicBezTo>
                  <a:cubicBezTo>
                    <a:pt x="834" y="464"/>
                    <a:pt x="429" y="297"/>
                    <a:pt x="357" y="118"/>
                  </a:cubicBezTo>
                  <a:cubicBezTo>
                    <a:pt x="296" y="32"/>
                    <a:pt x="251" y="0"/>
                    <a:pt x="21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3" name="Google Shape;4213;p36"/>
            <p:cNvSpPr/>
            <p:nvPr/>
          </p:nvSpPr>
          <p:spPr>
            <a:xfrm>
              <a:off x="8943322" y="4074078"/>
              <a:ext cx="25185" cy="52263"/>
            </a:xfrm>
            <a:custGeom>
              <a:avLst/>
              <a:gdLst/>
              <a:ahLst/>
              <a:cxnLst/>
              <a:rect l="l" t="t" r="r" b="b"/>
              <a:pathLst>
                <a:path w="798" h="1656" extrusionOk="0">
                  <a:moveTo>
                    <a:pt x="798" y="0"/>
                  </a:moveTo>
                  <a:lnTo>
                    <a:pt x="798" y="0"/>
                  </a:lnTo>
                  <a:cubicBezTo>
                    <a:pt x="750" y="36"/>
                    <a:pt x="643" y="96"/>
                    <a:pt x="643" y="131"/>
                  </a:cubicBezTo>
                  <a:cubicBezTo>
                    <a:pt x="703" y="691"/>
                    <a:pt x="405" y="846"/>
                    <a:pt x="0" y="882"/>
                  </a:cubicBezTo>
                  <a:cubicBezTo>
                    <a:pt x="119" y="1132"/>
                    <a:pt x="393" y="1310"/>
                    <a:pt x="345" y="1655"/>
                  </a:cubicBezTo>
                  <a:cubicBezTo>
                    <a:pt x="595" y="1143"/>
                    <a:pt x="774" y="608"/>
                    <a:pt x="79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4" name="Google Shape;4214;p36"/>
            <p:cNvSpPr/>
            <p:nvPr/>
          </p:nvSpPr>
          <p:spPr>
            <a:xfrm>
              <a:off x="8617537" y="4502461"/>
              <a:ext cx="38724" cy="18431"/>
            </a:xfrm>
            <a:custGeom>
              <a:avLst/>
              <a:gdLst/>
              <a:ahLst/>
              <a:cxnLst/>
              <a:rect l="l" t="t" r="r" b="b"/>
              <a:pathLst>
                <a:path w="1227" h="584" extrusionOk="0">
                  <a:moveTo>
                    <a:pt x="575" y="1"/>
                  </a:moveTo>
                  <a:cubicBezTo>
                    <a:pt x="478" y="1"/>
                    <a:pt x="387" y="34"/>
                    <a:pt x="310" y="154"/>
                  </a:cubicBezTo>
                  <a:cubicBezTo>
                    <a:pt x="0" y="452"/>
                    <a:pt x="310" y="476"/>
                    <a:pt x="441" y="559"/>
                  </a:cubicBezTo>
                  <a:cubicBezTo>
                    <a:pt x="512" y="583"/>
                    <a:pt x="572" y="583"/>
                    <a:pt x="655" y="583"/>
                  </a:cubicBezTo>
                  <a:cubicBezTo>
                    <a:pt x="662" y="584"/>
                    <a:pt x="669" y="584"/>
                    <a:pt x="676" y="584"/>
                  </a:cubicBezTo>
                  <a:cubicBezTo>
                    <a:pt x="975" y="584"/>
                    <a:pt x="936" y="83"/>
                    <a:pt x="1227" y="71"/>
                  </a:cubicBezTo>
                  <a:cubicBezTo>
                    <a:pt x="1210" y="30"/>
                    <a:pt x="1183" y="12"/>
                    <a:pt x="1148" y="12"/>
                  </a:cubicBezTo>
                  <a:cubicBezTo>
                    <a:pt x="1132" y="12"/>
                    <a:pt x="1115" y="16"/>
                    <a:pt x="1096" y="23"/>
                  </a:cubicBezTo>
                  <a:cubicBezTo>
                    <a:pt x="1051" y="47"/>
                    <a:pt x="1003" y="56"/>
                    <a:pt x="954" y="56"/>
                  </a:cubicBezTo>
                  <a:cubicBezTo>
                    <a:pt x="830" y="56"/>
                    <a:pt x="698" y="1"/>
                    <a:pt x="57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5" name="Google Shape;4215;p36"/>
            <p:cNvSpPr/>
            <p:nvPr/>
          </p:nvSpPr>
          <p:spPr>
            <a:xfrm>
              <a:off x="8872661" y="4260340"/>
              <a:ext cx="18463" cy="33201"/>
            </a:xfrm>
            <a:custGeom>
              <a:avLst/>
              <a:gdLst/>
              <a:ahLst/>
              <a:cxnLst/>
              <a:rect l="l" t="t" r="r" b="b"/>
              <a:pathLst>
                <a:path w="585" h="1052" extrusionOk="0">
                  <a:moveTo>
                    <a:pt x="77" y="1"/>
                  </a:moveTo>
                  <a:cubicBezTo>
                    <a:pt x="53" y="1"/>
                    <a:pt x="27" y="19"/>
                    <a:pt x="1" y="52"/>
                  </a:cubicBezTo>
                  <a:cubicBezTo>
                    <a:pt x="215" y="349"/>
                    <a:pt x="144" y="718"/>
                    <a:pt x="227" y="1052"/>
                  </a:cubicBezTo>
                  <a:cubicBezTo>
                    <a:pt x="441" y="849"/>
                    <a:pt x="548" y="599"/>
                    <a:pt x="584" y="302"/>
                  </a:cubicBezTo>
                  <a:cubicBezTo>
                    <a:pt x="525" y="194"/>
                    <a:pt x="406" y="254"/>
                    <a:pt x="346" y="171"/>
                  </a:cubicBezTo>
                  <a:lnTo>
                    <a:pt x="132" y="40"/>
                  </a:lnTo>
                  <a:cubicBezTo>
                    <a:pt x="116" y="13"/>
                    <a:pt x="97" y="1"/>
                    <a:pt x="7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6" name="Google Shape;4216;p36"/>
            <p:cNvSpPr/>
            <p:nvPr/>
          </p:nvSpPr>
          <p:spPr>
            <a:xfrm>
              <a:off x="8858396" y="4292751"/>
              <a:ext cx="21429" cy="36483"/>
            </a:xfrm>
            <a:custGeom>
              <a:avLst/>
              <a:gdLst/>
              <a:ahLst/>
              <a:cxnLst/>
              <a:rect l="l" t="t" r="r" b="b"/>
              <a:pathLst>
                <a:path w="679" h="1156" extrusionOk="0">
                  <a:moveTo>
                    <a:pt x="369" y="1"/>
                  </a:moveTo>
                  <a:cubicBezTo>
                    <a:pt x="262" y="1"/>
                    <a:pt x="191" y="49"/>
                    <a:pt x="131" y="144"/>
                  </a:cubicBezTo>
                  <a:cubicBezTo>
                    <a:pt x="477" y="477"/>
                    <a:pt x="0" y="811"/>
                    <a:pt x="131" y="1156"/>
                  </a:cubicBezTo>
                  <a:cubicBezTo>
                    <a:pt x="369" y="799"/>
                    <a:pt x="536" y="406"/>
                    <a:pt x="67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7" name="Google Shape;4217;p36"/>
            <p:cNvSpPr/>
            <p:nvPr/>
          </p:nvSpPr>
          <p:spPr>
            <a:xfrm>
              <a:off x="8561173" y="4544151"/>
              <a:ext cx="22565" cy="16569"/>
            </a:xfrm>
            <a:custGeom>
              <a:avLst/>
              <a:gdLst/>
              <a:ahLst/>
              <a:cxnLst/>
              <a:rect l="l" t="t" r="r" b="b"/>
              <a:pathLst>
                <a:path w="715" h="525" extrusionOk="0">
                  <a:moveTo>
                    <a:pt x="667" y="0"/>
                  </a:moveTo>
                  <a:cubicBezTo>
                    <a:pt x="477" y="179"/>
                    <a:pt x="131" y="36"/>
                    <a:pt x="0" y="369"/>
                  </a:cubicBezTo>
                  <a:cubicBezTo>
                    <a:pt x="36" y="417"/>
                    <a:pt x="84" y="476"/>
                    <a:pt x="131" y="524"/>
                  </a:cubicBezTo>
                  <a:cubicBezTo>
                    <a:pt x="298" y="310"/>
                    <a:pt x="715" y="476"/>
                    <a:pt x="66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8" name="Google Shape;4218;p36"/>
            <p:cNvSpPr/>
            <p:nvPr/>
          </p:nvSpPr>
          <p:spPr>
            <a:xfrm>
              <a:off x="8883580" y="4237523"/>
              <a:ext cx="18431" cy="31970"/>
            </a:xfrm>
            <a:custGeom>
              <a:avLst/>
              <a:gdLst/>
              <a:ahLst/>
              <a:cxnLst/>
              <a:rect l="l" t="t" r="r" b="b"/>
              <a:pathLst>
                <a:path w="584" h="1013" extrusionOk="0">
                  <a:moveTo>
                    <a:pt x="583" y="1"/>
                  </a:moveTo>
                  <a:lnTo>
                    <a:pt x="583" y="1"/>
                  </a:lnTo>
                  <a:cubicBezTo>
                    <a:pt x="274" y="191"/>
                    <a:pt x="345" y="715"/>
                    <a:pt x="0" y="882"/>
                  </a:cubicBezTo>
                  <a:cubicBezTo>
                    <a:pt x="60" y="977"/>
                    <a:pt x="155" y="1013"/>
                    <a:pt x="238" y="1013"/>
                  </a:cubicBezTo>
                  <a:cubicBezTo>
                    <a:pt x="417" y="703"/>
                    <a:pt x="583" y="382"/>
                    <a:pt x="58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9" name="Google Shape;4219;p36"/>
            <p:cNvSpPr/>
            <p:nvPr/>
          </p:nvSpPr>
          <p:spPr>
            <a:xfrm>
              <a:off x="8841102" y="4333336"/>
              <a:ext cx="17705" cy="28593"/>
            </a:xfrm>
            <a:custGeom>
              <a:avLst/>
              <a:gdLst/>
              <a:ahLst/>
              <a:cxnLst/>
              <a:rect l="l" t="t" r="r" b="b"/>
              <a:pathLst>
                <a:path w="561" h="906" extrusionOk="0">
                  <a:moveTo>
                    <a:pt x="560" y="1"/>
                  </a:moveTo>
                  <a:lnTo>
                    <a:pt x="560" y="1"/>
                  </a:lnTo>
                  <a:cubicBezTo>
                    <a:pt x="310" y="120"/>
                    <a:pt x="239" y="465"/>
                    <a:pt x="1" y="620"/>
                  </a:cubicBezTo>
                  <a:cubicBezTo>
                    <a:pt x="13" y="715"/>
                    <a:pt x="24" y="798"/>
                    <a:pt x="24" y="906"/>
                  </a:cubicBezTo>
                  <a:cubicBezTo>
                    <a:pt x="263" y="656"/>
                    <a:pt x="477" y="370"/>
                    <a:pt x="56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0" name="Google Shape;4220;p36"/>
            <p:cNvSpPr/>
            <p:nvPr/>
          </p:nvSpPr>
          <p:spPr>
            <a:xfrm>
              <a:off x="8793384" y="3818449"/>
              <a:ext cx="63530" cy="96605"/>
            </a:xfrm>
            <a:custGeom>
              <a:avLst/>
              <a:gdLst/>
              <a:ahLst/>
              <a:cxnLst/>
              <a:rect l="l" t="t" r="r" b="b"/>
              <a:pathLst>
                <a:path w="2013" h="3061" extrusionOk="0">
                  <a:moveTo>
                    <a:pt x="438" y="0"/>
                  </a:moveTo>
                  <a:cubicBezTo>
                    <a:pt x="314" y="0"/>
                    <a:pt x="171" y="44"/>
                    <a:pt x="1" y="147"/>
                  </a:cubicBezTo>
                  <a:cubicBezTo>
                    <a:pt x="227" y="361"/>
                    <a:pt x="584" y="576"/>
                    <a:pt x="96" y="873"/>
                  </a:cubicBezTo>
                  <a:cubicBezTo>
                    <a:pt x="215" y="933"/>
                    <a:pt x="227" y="1088"/>
                    <a:pt x="191" y="1195"/>
                  </a:cubicBezTo>
                  <a:cubicBezTo>
                    <a:pt x="117" y="1471"/>
                    <a:pt x="101" y="1527"/>
                    <a:pt x="245" y="1527"/>
                  </a:cubicBezTo>
                  <a:cubicBezTo>
                    <a:pt x="288" y="1527"/>
                    <a:pt x="344" y="1522"/>
                    <a:pt x="417" y="1516"/>
                  </a:cubicBezTo>
                  <a:cubicBezTo>
                    <a:pt x="512" y="1588"/>
                    <a:pt x="620" y="1635"/>
                    <a:pt x="703" y="1683"/>
                  </a:cubicBezTo>
                  <a:cubicBezTo>
                    <a:pt x="774" y="1731"/>
                    <a:pt x="858" y="1754"/>
                    <a:pt x="834" y="1850"/>
                  </a:cubicBezTo>
                  <a:cubicBezTo>
                    <a:pt x="821" y="1919"/>
                    <a:pt x="782" y="1932"/>
                    <a:pt x="737" y="1932"/>
                  </a:cubicBezTo>
                  <a:cubicBezTo>
                    <a:pt x="712" y="1932"/>
                    <a:pt x="685" y="1928"/>
                    <a:pt x="660" y="1928"/>
                  </a:cubicBezTo>
                  <a:cubicBezTo>
                    <a:pt x="645" y="1928"/>
                    <a:pt x="632" y="1929"/>
                    <a:pt x="620" y="1933"/>
                  </a:cubicBezTo>
                  <a:cubicBezTo>
                    <a:pt x="489" y="1957"/>
                    <a:pt x="405" y="1981"/>
                    <a:pt x="405" y="2147"/>
                  </a:cubicBezTo>
                  <a:cubicBezTo>
                    <a:pt x="453" y="2231"/>
                    <a:pt x="501" y="2314"/>
                    <a:pt x="536" y="2397"/>
                  </a:cubicBezTo>
                  <a:cubicBezTo>
                    <a:pt x="572" y="2528"/>
                    <a:pt x="679" y="2588"/>
                    <a:pt x="763" y="2647"/>
                  </a:cubicBezTo>
                  <a:cubicBezTo>
                    <a:pt x="774" y="2683"/>
                    <a:pt x="774" y="2707"/>
                    <a:pt x="763" y="2743"/>
                  </a:cubicBezTo>
                  <a:cubicBezTo>
                    <a:pt x="769" y="2742"/>
                    <a:pt x="775" y="2742"/>
                    <a:pt x="780" y="2742"/>
                  </a:cubicBezTo>
                  <a:cubicBezTo>
                    <a:pt x="959" y="2742"/>
                    <a:pt x="961" y="3061"/>
                    <a:pt x="1138" y="3061"/>
                  </a:cubicBezTo>
                  <a:cubicBezTo>
                    <a:pt x="1154" y="3061"/>
                    <a:pt x="1172" y="3058"/>
                    <a:pt x="1191" y="3052"/>
                  </a:cubicBezTo>
                  <a:cubicBezTo>
                    <a:pt x="1405" y="2576"/>
                    <a:pt x="1179" y="1826"/>
                    <a:pt x="2013" y="1695"/>
                  </a:cubicBezTo>
                  <a:cubicBezTo>
                    <a:pt x="1718" y="1593"/>
                    <a:pt x="1704" y="1276"/>
                    <a:pt x="1467" y="1276"/>
                  </a:cubicBezTo>
                  <a:cubicBezTo>
                    <a:pt x="1455" y="1276"/>
                    <a:pt x="1443" y="1276"/>
                    <a:pt x="1429" y="1278"/>
                  </a:cubicBezTo>
                  <a:cubicBezTo>
                    <a:pt x="1382" y="1286"/>
                    <a:pt x="1335" y="1403"/>
                    <a:pt x="1285" y="1403"/>
                  </a:cubicBezTo>
                  <a:cubicBezTo>
                    <a:pt x="1258" y="1403"/>
                    <a:pt x="1231" y="1372"/>
                    <a:pt x="1203" y="1278"/>
                  </a:cubicBezTo>
                  <a:cubicBezTo>
                    <a:pt x="1179" y="1159"/>
                    <a:pt x="1120" y="1040"/>
                    <a:pt x="1298" y="992"/>
                  </a:cubicBezTo>
                  <a:cubicBezTo>
                    <a:pt x="1358" y="981"/>
                    <a:pt x="1441" y="921"/>
                    <a:pt x="1358" y="838"/>
                  </a:cubicBezTo>
                  <a:cubicBezTo>
                    <a:pt x="1071" y="523"/>
                    <a:pt x="871" y="0"/>
                    <a:pt x="43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1" name="Google Shape;4221;p36"/>
            <p:cNvSpPr/>
            <p:nvPr/>
          </p:nvSpPr>
          <p:spPr>
            <a:xfrm>
              <a:off x="8820809" y="4088564"/>
              <a:ext cx="54536" cy="60690"/>
            </a:xfrm>
            <a:custGeom>
              <a:avLst/>
              <a:gdLst/>
              <a:ahLst/>
              <a:cxnLst/>
              <a:rect l="l" t="t" r="r" b="b"/>
              <a:pathLst>
                <a:path w="1728" h="1923" extrusionOk="0">
                  <a:moveTo>
                    <a:pt x="1367" y="0"/>
                  </a:moveTo>
                  <a:cubicBezTo>
                    <a:pt x="1120" y="0"/>
                    <a:pt x="941" y="176"/>
                    <a:pt x="786" y="399"/>
                  </a:cubicBezTo>
                  <a:cubicBezTo>
                    <a:pt x="759" y="602"/>
                    <a:pt x="696" y="663"/>
                    <a:pt x="619" y="663"/>
                  </a:cubicBezTo>
                  <a:cubicBezTo>
                    <a:pt x="528" y="663"/>
                    <a:pt x="418" y="580"/>
                    <a:pt x="322" y="542"/>
                  </a:cubicBezTo>
                  <a:lnTo>
                    <a:pt x="322" y="542"/>
                  </a:lnTo>
                  <a:cubicBezTo>
                    <a:pt x="358" y="875"/>
                    <a:pt x="72" y="1042"/>
                    <a:pt x="1" y="1327"/>
                  </a:cubicBezTo>
                  <a:cubicBezTo>
                    <a:pt x="227" y="1530"/>
                    <a:pt x="441" y="1744"/>
                    <a:pt x="656" y="1923"/>
                  </a:cubicBezTo>
                  <a:lnTo>
                    <a:pt x="1096" y="1923"/>
                  </a:lnTo>
                  <a:cubicBezTo>
                    <a:pt x="1227" y="1649"/>
                    <a:pt x="1179" y="1220"/>
                    <a:pt x="1596" y="1196"/>
                  </a:cubicBezTo>
                  <a:cubicBezTo>
                    <a:pt x="1608" y="1196"/>
                    <a:pt x="1596" y="1089"/>
                    <a:pt x="1548" y="1042"/>
                  </a:cubicBezTo>
                  <a:cubicBezTo>
                    <a:pt x="1501" y="994"/>
                    <a:pt x="1489" y="923"/>
                    <a:pt x="1441" y="899"/>
                  </a:cubicBezTo>
                  <a:cubicBezTo>
                    <a:pt x="1410" y="870"/>
                    <a:pt x="1369" y="864"/>
                    <a:pt x="1326" y="864"/>
                  </a:cubicBezTo>
                  <a:cubicBezTo>
                    <a:pt x="1288" y="864"/>
                    <a:pt x="1248" y="869"/>
                    <a:pt x="1211" y="869"/>
                  </a:cubicBezTo>
                  <a:cubicBezTo>
                    <a:pt x="1132" y="869"/>
                    <a:pt x="1066" y="845"/>
                    <a:pt x="1060" y="696"/>
                  </a:cubicBezTo>
                  <a:cubicBezTo>
                    <a:pt x="1037" y="482"/>
                    <a:pt x="1251" y="434"/>
                    <a:pt x="1394" y="363"/>
                  </a:cubicBezTo>
                  <a:cubicBezTo>
                    <a:pt x="1513" y="303"/>
                    <a:pt x="1727" y="268"/>
                    <a:pt x="1548" y="30"/>
                  </a:cubicBezTo>
                  <a:cubicBezTo>
                    <a:pt x="1484" y="10"/>
                    <a:pt x="1424" y="0"/>
                    <a:pt x="136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2" name="Google Shape;4222;p36"/>
            <p:cNvSpPr/>
            <p:nvPr/>
          </p:nvSpPr>
          <p:spPr>
            <a:xfrm>
              <a:off x="8659227" y="3549345"/>
              <a:ext cx="48886" cy="67097"/>
            </a:xfrm>
            <a:custGeom>
              <a:avLst/>
              <a:gdLst/>
              <a:ahLst/>
              <a:cxnLst/>
              <a:rect l="l" t="t" r="r" b="b"/>
              <a:pathLst>
                <a:path w="1549" h="2126" extrusionOk="0">
                  <a:moveTo>
                    <a:pt x="774" y="0"/>
                  </a:moveTo>
                  <a:cubicBezTo>
                    <a:pt x="713" y="0"/>
                    <a:pt x="642" y="23"/>
                    <a:pt x="561" y="78"/>
                  </a:cubicBezTo>
                  <a:cubicBezTo>
                    <a:pt x="561" y="256"/>
                    <a:pt x="465" y="328"/>
                    <a:pt x="311" y="328"/>
                  </a:cubicBezTo>
                  <a:cubicBezTo>
                    <a:pt x="144" y="328"/>
                    <a:pt x="1" y="364"/>
                    <a:pt x="13" y="602"/>
                  </a:cubicBezTo>
                  <a:cubicBezTo>
                    <a:pt x="49" y="560"/>
                    <a:pt x="78" y="544"/>
                    <a:pt x="103" y="544"/>
                  </a:cubicBezTo>
                  <a:cubicBezTo>
                    <a:pt x="186" y="544"/>
                    <a:pt x="212" y="732"/>
                    <a:pt x="288" y="732"/>
                  </a:cubicBezTo>
                  <a:cubicBezTo>
                    <a:pt x="299" y="732"/>
                    <a:pt x="310" y="729"/>
                    <a:pt x="322" y="721"/>
                  </a:cubicBezTo>
                  <a:cubicBezTo>
                    <a:pt x="501" y="721"/>
                    <a:pt x="608" y="816"/>
                    <a:pt x="680" y="995"/>
                  </a:cubicBezTo>
                  <a:cubicBezTo>
                    <a:pt x="846" y="1149"/>
                    <a:pt x="834" y="1316"/>
                    <a:pt x="703" y="1459"/>
                  </a:cubicBezTo>
                  <a:cubicBezTo>
                    <a:pt x="584" y="1471"/>
                    <a:pt x="430" y="1435"/>
                    <a:pt x="346" y="1590"/>
                  </a:cubicBezTo>
                  <a:cubicBezTo>
                    <a:pt x="680" y="1816"/>
                    <a:pt x="1037" y="2042"/>
                    <a:pt x="1442" y="2126"/>
                  </a:cubicBezTo>
                  <a:cubicBezTo>
                    <a:pt x="1549" y="1947"/>
                    <a:pt x="1537" y="1769"/>
                    <a:pt x="1454" y="1578"/>
                  </a:cubicBezTo>
                  <a:cubicBezTo>
                    <a:pt x="1358" y="1161"/>
                    <a:pt x="1120" y="816"/>
                    <a:pt x="1073" y="375"/>
                  </a:cubicBezTo>
                  <a:cubicBezTo>
                    <a:pt x="1046" y="198"/>
                    <a:pt x="953" y="0"/>
                    <a:pt x="77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3" name="Google Shape;4223;p36"/>
            <p:cNvSpPr/>
            <p:nvPr/>
          </p:nvSpPr>
          <p:spPr>
            <a:xfrm>
              <a:off x="8661499" y="3600250"/>
              <a:ext cx="64288" cy="41691"/>
            </a:xfrm>
            <a:custGeom>
              <a:avLst/>
              <a:gdLst/>
              <a:ahLst/>
              <a:cxnLst/>
              <a:rect l="l" t="t" r="r" b="b"/>
              <a:pathLst>
                <a:path w="2037" h="1321" extrusionOk="0">
                  <a:moveTo>
                    <a:pt x="274" y="1"/>
                  </a:moveTo>
                  <a:lnTo>
                    <a:pt x="274" y="1"/>
                  </a:lnTo>
                  <a:cubicBezTo>
                    <a:pt x="0" y="537"/>
                    <a:pt x="727" y="275"/>
                    <a:pt x="679" y="644"/>
                  </a:cubicBezTo>
                  <a:cubicBezTo>
                    <a:pt x="724" y="636"/>
                    <a:pt x="768" y="632"/>
                    <a:pt x="810" y="632"/>
                  </a:cubicBezTo>
                  <a:cubicBezTo>
                    <a:pt x="1154" y="632"/>
                    <a:pt x="1390" y="882"/>
                    <a:pt x="1560" y="1179"/>
                  </a:cubicBezTo>
                  <a:cubicBezTo>
                    <a:pt x="1622" y="1284"/>
                    <a:pt x="1670" y="1320"/>
                    <a:pt x="1710" y="1320"/>
                  </a:cubicBezTo>
                  <a:cubicBezTo>
                    <a:pt x="1795" y="1320"/>
                    <a:pt x="1849" y="1160"/>
                    <a:pt x="1929" y="1120"/>
                  </a:cubicBezTo>
                  <a:cubicBezTo>
                    <a:pt x="2024" y="1025"/>
                    <a:pt x="1953" y="858"/>
                    <a:pt x="2036" y="751"/>
                  </a:cubicBezTo>
                  <a:cubicBezTo>
                    <a:pt x="2013" y="441"/>
                    <a:pt x="1882" y="275"/>
                    <a:pt x="1596" y="251"/>
                  </a:cubicBezTo>
                  <a:cubicBezTo>
                    <a:pt x="1513" y="322"/>
                    <a:pt x="1441" y="382"/>
                    <a:pt x="1393" y="489"/>
                  </a:cubicBezTo>
                  <a:cubicBezTo>
                    <a:pt x="1048" y="275"/>
                    <a:pt x="691" y="36"/>
                    <a:pt x="27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4" name="Google Shape;4224;p36"/>
            <p:cNvSpPr/>
            <p:nvPr/>
          </p:nvSpPr>
          <p:spPr>
            <a:xfrm>
              <a:off x="8797140" y="4271733"/>
              <a:ext cx="38345" cy="71042"/>
            </a:xfrm>
            <a:custGeom>
              <a:avLst/>
              <a:gdLst/>
              <a:ahLst/>
              <a:cxnLst/>
              <a:rect l="l" t="t" r="r" b="b"/>
              <a:pathLst>
                <a:path w="1215" h="2251" extrusionOk="0">
                  <a:moveTo>
                    <a:pt x="263" y="0"/>
                  </a:moveTo>
                  <a:lnTo>
                    <a:pt x="263" y="0"/>
                  </a:lnTo>
                  <a:cubicBezTo>
                    <a:pt x="798" y="762"/>
                    <a:pt x="774" y="917"/>
                    <a:pt x="120" y="1536"/>
                  </a:cubicBezTo>
                  <a:cubicBezTo>
                    <a:pt x="108" y="1536"/>
                    <a:pt x="96" y="1548"/>
                    <a:pt x="84" y="1560"/>
                  </a:cubicBezTo>
                  <a:cubicBezTo>
                    <a:pt x="1" y="1643"/>
                    <a:pt x="1" y="1715"/>
                    <a:pt x="48" y="1822"/>
                  </a:cubicBezTo>
                  <a:cubicBezTo>
                    <a:pt x="67" y="1819"/>
                    <a:pt x="84" y="1818"/>
                    <a:pt x="101" y="1818"/>
                  </a:cubicBezTo>
                  <a:cubicBezTo>
                    <a:pt x="393" y="1818"/>
                    <a:pt x="492" y="2183"/>
                    <a:pt x="751" y="2250"/>
                  </a:cubicBezTo>
                  <a:cubicBezTo>
                    <a:pt x="917" y="2143"/>
                    <a:pt x="1096" y="2024"/>
                    <a:pt x="1191" y="1834"/>
                  </a:cubicBezTo>
                  <a:lnTo>
                    <a:pt x="1215" y="1822"/>
                  </a:lnTo>
                  <a:cubicBezTo>
                    <a:pt x="1132" y="1715"/>
                    <a:pt x="1132" y="1536"/>
                    <a:pt x="977" y="1500"/>
                  </a:cubicBezTo>
                  <a:cubicBezTo>
                    <a:pt x="970" y="1499"/>
                    <a:pt x="964" y="1498"/>
                    <a:pt x="959" y="1498"/>
                  </a:cubicBezTo>
                  <a:cubicBezTo>
                    <a:pt x="852" y="1498"/>
                    <a:pt x="946" y="1756"/>
                    <a:pt x="868" y="1756"/>
                  </a:cubicBezTo>
                  <a:cubicBezTo>
                    <a:pt x="849" y="1756"/>
                    <a:pt x="819" y="1741"/>
                    <a:pt x="774" y="1703"/>
                  </a:cubicBezTo>
                  <a:cubicBezTo>
                    <a:pt x="632" y="1584"/>
                    <a:pt x="798" y="1441"/>
                    <a:pt x="858" y="1298"/>
                  </a:cubicBezTo>
                  <a:cubicBezTo>
                    <a:pt x="1155" y="631"/>
                    <a:pt x="882" y="95"/>
                    <a:pt x="26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5" name="Google Shape;4225;p36"/>
            <p:cNvSpPr/>
            <p:nvPr/>
          </p:nvSpPr>
          <p:spPr>
            <a:xfrm>
              <a:off x="8850664" y="4121417"/>
              <a:ext cx="32917" cy="28404"/>
            </a:xfrm>
            <a:custGeom>
              <a:avLst/>
              <a:gdLst/>
              <a:ahLst/>
              <a:cxnLst/>
              <a:rect l="l" t="t" r="r" b="b"/>
              <a:pathLst>
                <a:path w="1043" h="900" extrusionOk="0">
                  <a:moveTo>
                    <a:pt x="591" y="1"/>
                  </a:moveTo>
                  <a:cubicBezTo>
                    <a:pt x="591" y="94"/>
                    <a:pt x="591" y="160"/>
                    <a:pt x="489" y="160"/>
                  </a:cubicBezTo>
                  <a:cubicBezTo>
                    <a:pt x="474" y="160"/>
                    <a:pt x="456" y="159"/>
                    <a:pt x="436" y="155"/>
                  </a:cubicBezTo>
                  <a:cubicBezTo>
                    <a:pt x="366" y="146"/>
                    <a:pt x="307" y="140"/>
                    <a:pt x="257" y="140"/>
                  </a:cubicBezTo>
                  <a:cubicBezTo>
                    <a:pt x="1" y="140"/>
                    <a:pt x="1" y="296"/>
                    <a:pt x="150" y="894"/>
                  </a:cubicBezTo>
                  <a:cubicBezTo>
                    <a:pt x="227" y="894"/>
                    <a:pt x="302" y="897"/>
                    <a:pt x="372" y="897"/>
                  </a:cubicBezTo>
                  <a:cubicBezTo>
                    <a:pt x="442" y="897"/>
                    <a:pt x="507" y="894"/>
                    <a:pt x="567" y="882"/>
                  </a:cubicBezTo>
                  <a:cubicBezTo>
                    <a:pt x="639" y="882"/>
                    <a:pt x="727" y="900"/>
                    <a:pt x="801" y="900"/>
                  </a:cubicBezTo>
                  <a:cubicBezTo>
                    <a:pt x="886" y="900"/>
                    <a:pt x="953" y="876"/>
                    <a:pt x="960" y="775"/>
                  </a:cubicBezTo>
                  <a:cubicBezTo>
                    <a:pt x="972" y="596"/>
                    <a:pt x="1043" y="310"/>
                    <a:pt x="805" y="179"/>
                  </a:cubicBezTo>
                  <a:cubicBezTo>
                    <a:pt x="733" y="132"/>
                    <a:pt x="662" y="60"/>
                    <a:pt x="59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6" name="Google Shape;4226;p36"/>
            <p:cNvSpPr/>
            <p:nvPr/>
          </p:nvSpPr>
          <p:spPr>
            <a:xfrm>
              <a:off x="8922114" y="4057320"/>
              <a:ext cx="29509" cy="39324"/>
            </a:xfrm>
            <a:custGeom>
              <a:avLst/>
              <a:gdLst/>
              <a:ahLst/>
              <a:cxnLst/>
              <a:rect l="l" t="t" r="r" b="b"/>
              <a:pathLst>
                <a:path w="935" h="1246" extrusionOk="0">
                  <a:moveTo>
                    <a:pt x="737" y="0"/>
                  </a:moveTo>
                  <a:cubicBezTo>
                    <a:pt x="423" y="0"/>
                    <a:pt x="409" y="590"/>
                    <a:pt x="94" y="590"/>
                  </a:cubicBezTo>
                  <a:cubicBezTo>
                    <a:pt x="70" y="590"/>
                    <a:pt x="45" y="586"/>
                    <a:pt x="17" y="579"/>
                  </a:cubicBezTo>
                  <a:cubicBezTo>
                    <a:pt x="17" y="578"/>
                    <a:pt x="16" y="578"/>
                    <a:pt x="16" y="578"/>
                  </a:cubicBezTo>
                  <a:lnTo>
                    <a:pt x="16" y="578"/>
                  </a:lnTo>
                  <a:cubicBezTo>
                    <a:pt x="1" y="578"/>
                    <a:pt x="133" y="1014"/>
                    <a:pt x="5" y="1246"/>
                  </a:cubicBezTo>
                  <a:cubicBezTo>
                    <a:pt x="196" y="1024"/>
                    <a:pt x="284" y="920"/>
                    <a:pt x="357" y="920"/>
                  </a:cubicBezTo>
                  <a:cubicBezTo>
                    <a:pt x="420" y="920"/>
                    <a:pt x="470" y="1000"/>
                    <a:pt x="565" y="1151"/>
                  </a:cubicBezTo>
                  <a:cubicBezTo>
                    <a:pt x="583" y="1174"/>
                    <a:pt x="604" y="1186"/>
                    <a:pt x="623" y="1186"/>
                  </a:cubicBezTo>
                  <a:cubicBezTo>
                    <a:pt x="642" y="1186"/>
                    <a:pt x="660" y="1174"/>
                    <a:pt x="672" y="1151"/>
                  </a:cubicBezTo>
                  <a:cubicBezTo>
                    <a:pt x="744" y="1127"/>
                    <a:pt x="803" y="1079"/>
                    <a:pt x="863" y="1032"/>
                  </a:cubicBezTo>
                  <a:cubicBezTo>
                    <a:pt x="922" y="996"/>
                    <a:pt x="934" y="948"/>
                    <a:pt x="863" y="901"/>
                  </a:cubicBezTo>
                  <a:cubicBezTo>
                    <a:pt x="434" y="603"/>
                    <a:pt x="684" y="317"/>
                    <a:pt x="922" y="55"/>
                  </a:cubicBezTo>
                  <a:cubicBezTo>
                    <a:pt x="850" y="17"/>
                    <a:pt x="789" y="0"/>
                    <a:pt x="73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7" name="Google Shape;4227;p36"/>
            <p:cNvSpPr/>
            <p:nvPr/>
          </p:nvSpPr>
          <p:spPr>
            <a:xfrm>
              <a:off x="8843374" y="3982399"/>
              <a:ext cx="31970" cy="63215"/>
            </a:xfrm>
            <a:custGeom>
              <a:avLst/>
              <a:gdLst/>
              <a:ahLst/>
              <a:cxnLst/>
              <a:rect l="l" t="t" r="r" b="b"/>
              <a:pathLst>
                <a:path w="1013" h="2003" extrusionOk="0">
                  <a:moveTo>
                    <a:pt x="179" y="0"/>
                  </a:moveTo>
                  <a:cubicBezTo>
                    <a:pt x="0" y="131"/>
                    <a:pt x="83" y="322"/>
                    <a:pt x="60" y="512"/>
                  </a:cubicBezTo>
                  <a:cubicBezTo>
                    <a:pt x="0" y="893"/>
                    <a:pt x="131" y="1262"/>
                    <a:pt x="143" y="1643"/>
                  </a:cubicBezTo>
                  <a:cubicBezTo>
                    <a:pt x="204" y="1617"/>
                    <a:pt x="252" y="1606"/>
                    <a:pt x="291" y="1606"/>
                  </a:cubicBezTo>
                  <a:cubicBezTo>
                    <a:pt x="466" y="1606"/>
                    <a:pt x="451" y="1835"/>
                    <a:pt x="500" y="2001"/>
                  </a:cubicBezTo>
                  <a:cubicBezTo>
                    <a:pt x="512" y="2002"/>
                    <a:pt x="523" y="2002"/>
                    <a:pt x="533" y="2002"/>
                  </a:cubicBezTo>
                  <a:cubicBezTo>
                    <a:pt x="724" y="2002"/>
                    <a:pt x="704" y="1803"/>
                    <a:pt x="726" y="1667"/>
                  </a:cubicBezTo>
                  <a:cubicBezTo>
                    <a:pt x="476" y="1405"/>
                    <a:pt x="1012" y="1274"/>
                    <a:pt x="822" y="1012"/>
                  </a:cubicBezTo>
                  <a:cubicBezTo>
                    <a:pt x="786" y="965"/>
                    <a:pt x="738" y="917"/>
                    <a:pt x="714" y="881"/>
                  </a:cubicBezTo>
                  <a:cubicBezTo>
                    <a:pt x="476" y="822"/>
                    <a:pt x="250" y="750"/>
                    <a:pt x="322" y="358"/>
                  </a:cubicBezTo>
                  <a:cubicBezTo>
                    <a:pt x="357" y="227"/>
                    <a:pt x="322" y="60"/>
                    <a:pt x="17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8" name="Google Shape;4228;p36"/>
            <p:cNvSpPr/>
            <p:nvPr/>
          </p:nvSpPr>
          <p:spPr>
            <a:xfrm>
              <a:off x="8869663" y="4163359"/>
              <a:ext cx="26321" cy="40839"/>
            </a:xfrm>
            <a:custGeom>
              <a:avLst/>
              <a:gdLst/>
              <a:ahLst/>
              <a:cxnLst/>
              <a:rect l="l" t="t" r="r" b="b"/>
              <a:pathLst>
                <a:path w="834" h="1294" extrusionOk="0">
                  <a:moveTo>
                    <a:pt x="303" y="1"/>
                  </a:moveTo>
                  <a:cubicBezTo>
                    <a:pt x="274" y="1"/>
                    <a:pt x="237" y="13"/>
                    <a:pt x="191" y="41"/>
                  </a:cubicBezTo>
                  <a:cubicBezTo>
                    <a:pt x="0" y="160"/>
                    <a:pt x="84" y="291"/>
                    <a:pt x="108" y="458"/>
                  </a:cubicBezTo>
                  <a:cubicBezTo>
                    <a:pt x="120" y="696"/>
                    <a:pt x="120" y="946"/>
                    <a:pt x="120" y="1208"/>
                  </a:cubicBezTo>
                  <a:cubicBezTo>
                    <a:pt x="132" y="1204"/>
                    <a:pt x="144" y="1202"/>
                    <a:pt x="157" y="1202"/>
                  </a:cubicBezTo>
                  <a:cubicBezTo>
                    <a:pt x="246" y="1202"/>
                    <a:pt x="339" y="1293"/>
                    <a:pt x="430" y="1293"/>
                  </a:cubicBezTo>
                  <a:cubicBezTo>
                    <a:pt x="474" y="1293"/>
                    <a:pt x="517" y="1272"/>
                    <a:pt x="560" y="1208"/>
                  </a:cubicBezTo>
                  <a:cubicBezTo>
                    <a:pt x="227" y="743"/>
                    <a:pt x="239" y="696"/>
                    <a:pt x="834" y="577"/>
                  </a:cubicBezTo>
                  <a:cubicBezTo>
                    <a:pt x="786" y="386"/>
                    <a:pt x="620" y="327"/>
                    <a:pt x="501" y="219"/>
                  </a:cubicBezTo>
                  <a:cubicBezTo>
                    <a:pt x="426" y="154"/>
                    <a:pt x="410" y="1"/>
                    <a:pt x="30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9" name="Google Shape;4229;p36"/>
            <p:cNvSpPr/>
            <p:nvPr/>
          </p:nvSpPr>
          <p:spPr>
            <a:xfrm>
              <a:off x="8707701" y="3668638"/>
              <a:ext cx="38188" cy="55262"/>
            </a:xfrm>
            <a:custGeom>
              <a:avLst/>
              <a:gdLst/>
              <a:ahLst/>
              <a:cxnLst/>
              <a:rect l="l" t="t" r="r" b="b"/>
              <a:pathLst>
                <a:path w="1210" h="1751" extrusionOk="0">
                  <a:moveTo>
                    <a:pt x="120" y="1"/>
                  </a:moveTo>
                  <a:lnTo>
                    <a:pt x="120" y="1"/>
                  </a:lnTo>
                  <a:cubicBezTo>
                    <a:pt x="1" y="179"/>
                    <a:pt x="84" y="346"/>
                    <a:pt x="191" y="501"/>
                  </a:cubicBezTo>
                  <a:cubicBezTo>
                    <a:pt x="275" y="656"/>
                    <a:pt x="394" y="786"/>
                    <a:pt x="322" y="1001"/>
                  </a:cubicBezTo>
                  <a:cubicBezTo>
                    <a:pt x="310" y="1060"/>
                    <a:pt x="310" y="1096"/>
                    <a:pt x="310" y="1156"/>
                  </a:cubicBezTo>
                  <a:cubicBezTo>
                    <a:pt x="328" y="1218"/>
                    <a:pt x="360" y="1268"/>
                    <a:pt x="415" y="1268"/>
                  </a:cubicBezTo>
                  <a:cubicBezTo>
                    <a:pt x="433" y="1268"/>
                    <a:pt x="454" y="1263"/>
                    <a:pt x="477" y="1251"/>
                  </a:cubicBezTo>
                  <a:cubicBezTo>
                    <a:pt x="490" y="1249"/>
                    <a:pt x="502" y="1249"/>
                    <a:pt x="514" y="1249"/>
                  </a:cubicBezTo>
                  <a:cubicBezTo>
                    <a:pt x="786" y="1249"/>
                    <a:pt x="781" y="1637"/>
                    <a:pt x="930" y="1751"/>
                  </a:cubicBezTo>
                  <a:cubicBezTo>
                    <a:pt x="1122" y="1644"/>
                    <a:pt x="727" y="1247"/>
                    <a:pt x="1054" y="1247"/>
                  </a:cubicBezTo>
                  <a:cubicBezTo>
                    <a:pt x="1090" y="1247"/>
                    <a:pt x="1136" y="1252"/>
                    <a:pt x="1192" y="1263"/>
                  </a:cubicBezTo>
                  <a:cubicBezTo>
                    <a:pt x="1209" y="1019"/>
                    <a:pt x="1123" y="980"/>
                    <a:pt x="1016" y="980"/>
                  </a:cubicBezTo>
                  <a:cubicBezTo>
                    <a:pt x="966" y="980"/>
                    <a:pt x="912" y="988"/>
                    <a:pt x="862" y="988"/>
                  </a:cubicBezTo>
                  <a:cubicBezTo>
                    <a:pt x="803" y="988"/>
                    <a:pt x="750" y="977"/>
                    <a:pt x="715" y="929"/>
                  </a:cubicBezTo>
                  <a:cubicBezTo>
                    <a:pt x="715" y="906"/>
                    <a:pt x="727" y="882"/>
                    <a:pt x="727" y="870"/>
                  </a:cubicBezTo>
                  <a:cubicBezTo>
                    <a:pt x="680" y="429"/>
                    <a:pt x="418" y="215"/>
                    <a:pt x="12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0" name="Google Shape;4230;p36"/>
            <p:cNvSpPr/>
            <p:nvPr/>
          </p:nvSpPr>
          <p:spPr>
            <a:xfrm>
              <a:off x="8792248" y="4233041"/>
              <a:ext cx="35000" cy="32317"/>
            </a:xfrm>
            <a:custGeom>
              <a:avLst/>
              <a:gdLst/>
              <a:ahLst/>
              <a:cxnLst/>
              <a:rect l="l" t="t" r="r" b="b"/>
              <a:pathLst>
                <a:path w="1109" h="1024" extrusionOk="0">
                  <a:moveTo>
                    <a:pt x="682" y="1"/>
                  </a:moveTo>
                  <a:cubicBezTo>
                    <a:pt x="264" y="1"/>
                    <a:pt x="199" y="477"/>
                    <a:pt x="13" y="762"/>
                  </a:cubicBezTo>
                  <a:cubicBezTo>
                    <a:pt x="1" y="809"/>
                    <a:pt x="1" y="845"/>
                    <a:pt x="1" y="881"/>
                  </a:cubicBezTo>
                  <a:cubicBezTo>
                    <a:pt x="13" y="905"/>
                    <a:pt x="322" y="1024"/>
                    <a:pt x="346" y="1024"/>
                  </a:cubicBezTo>
                  <a:cubicBezTo>
                    <a:pt x="787" y="845"/>
                    <a:pt x="1108" y="619"/>
                    <a:pt x="799" y="12"/>
                  </a:cubicBezTo>
                  <a:cubicBezTo>
                    <a:pt x="757" y="4"/>
                    <a:pt x="718" y="1"/>
                    <a:pt x="68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1" name="Google Shape;4231;p36"/>
            <p:cNvSpPr/>
            <p:nvPr/>
          </p:nvSpPr>
          <p:spPr>
            <a:xfrm>
              <a:off x="8834348" y="4074457"/>
              <a:ext cx="35347" cy="27615"/>
            </a:xfrm>
            <a:custGeom>
              <a:avLst/>
              <a:gdLst/>
              <a:ahLst/>
              <a:cxnLst/>
              <a:rect l="l" t="t" r="r" b="b"/>
              <a:pathLst>
                <a:path w="1120" h="875" extrusionOk="0">
                  <a:moveTo>
                    <a:pt x="667" y="0"/>
                  </a:moveTo>
                  <a:cubicBezTo>
                    <a:pt x="619" y="119"/>
                    <a:pt x="584" y="250"/>
                    <a:pt x="536" y="393"/>
                  </a:cubicBezTo>
                  <a:cubicBezTo>
                    <a:pt x="465" y="298"/>
                    <a:pt x="405" y="191"/>
                    <a:pt x="322" y="108"/>
                  </a:cubicBezTo>
                  <a:cubicBezTo>
                    <a:pt x="298" y="119"/>
                    <a:pt x="274" y="131"/>
                    <a:pt x="238" y="131"/>
                  </a:cubicBezTo>
                  <a:cubicBezTo>
                    <a:pt x="238" y="298"/>
                    <a:pt x="238" y="453"/>
                    <a:pt x="155" y="596"/>
                  </a:cubicBezTo>
                  <a:cubicBezTo>
                    <a:pt x="1" y="834"/>
                    <a:pt x="53" y="874"/>
                    <a:pt x="149" y="874"/>
                  </a:cubicBezTo>
                  <a:cubicBezTo>
                    <a:pt x="197" y="874"/>
                    <a:pt x="257" y="864"/>
                    <a:pt x="307" y="864"/>
                  </a:cubicBezTo>
                  <a:cubicBezTo>
                    <a:pt x="325" y="864"/>
                    <a:pt x="343" y="866"/>
                    <a:pt x="357" y="870"/>
                  </a:cubicBezTo>
                  <a:cubicBezTo>
                    <a:pt x="608" y="727"/>
                    <a:pt x="869" y="608"/>
                    <a:pt x="1119" y="489"/>
                  </a:cubicBezTo>
                  <a:cubicBezTo>
                    <a:pt x="965" y="310"/>
                    <a:pt x="822" y="155"/>
                    <a:pt x="66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2" name="Google Shape;4232;p36"/>
            <p:cNvSpPr/>
            <p:nvPr/>
          </p:nvSpPr>
          <p:spPr>
            <a:xfrm>
              <a:off x="8901979" y="3992151"/>
              <a:ext cx="31592" cy="37998"/>
            </a:xfrm>
            <a:custGeom>
              <a:avLst/>
              <a:gdLst/>
              <a:ahLst/>
              <a:cxnLst/>
              <a:rect l="l" t="t" r="r" b="b"/>
              <a:pathLst>
                <a:path w="1001" h="1204" extrusionOk="0">
                  <a:moveTo>
                    <a:pt x="358" y="1"/>
                  </a:moveTo>
                  <a:cubicBezTo>
                    <a:pt x="0" y="108"/>
                    <a:pt x="250" y="287"/>
                    <a:pt x="298" y="453"/>
                  </a:cubicBezTo>
                  <a:cubicBezTo>
                    <a:pt x="334" y="525"/>
                    <a:pt x="417" y="620"/>
                    <a:pt x="298" y="691"/>
                  </a:cubicBezTo>
                  <a:cubicBezTo>
                    <a:pt x="239" y="930"/>
                    <a:pt x="334" y="1108"/>
                    <a:pt x="512" y="1180"/>
                  </a:cubicBezTo>
                  <a:cubicBezTo>
                    <a:pt x="544" y="1196"/>
                    <a:pt x="570" y="1203"/>
                    <a:pt x="592" y="1203"/>
                  </a:cubicBezTo>
                  <a:cubicBezTo>
                    <a:pt x="697" y="1203"/>
                    <a:pt x="713" y="1042"/>
                    <a:pt x="762" y="953"/>
                  </a:cubicBezTo>
                  <a:cubicBezTo>
                    <a:pt x="810" y="953"/>
                    <a:pt x="834" y="942"/>
                    <a:pt x="870" y="942"/>
                  </a:cubicBezTo>
                  <a:cubicBezTo>
                    <a:pt x="953" y="822"/>
                    <a:pt x="953" y="691"/>
                    <a:pt x="881" y="561"/>
                  </a:cubicBezTo>
                  <a:cubicBezTo>
                    <a:pt x="905" y="477"/>
                    <a:pt x="953" y="394"/>
                    <a:pt x="989" y="322"/>
                  </a:cubicBezTo>
                  <a:cubicBezTo>
                    <a:pt x="1001" y="60"/>
                    <a:pt x="834" y="49"/>
                    <a:pt x="691" y="25"/>
                  </a:cubicBezTo>
                  <a:cubicBezTo>
                    <a:pt x="641" y="64"/>
                    <a:pt x="588" y="85"/>
                    <a:pt x="535" y="85"/>
                  </a:cubicBezTo>
                  <a:cubicBezTo>
                    <a:pt x="475" y="85"/>
                    <a:pt x="415" y="58"/>
                    <a:pt x="35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3" name="Google Shape;4233;p36"/>
            <p:cNvSpPr/>
            <p:nvPr/>
          </p:nvSpPr>
          <p:spPr>
            <a:xfrm>
              <a:off x="8848991" y="3980947"/>
              <a:ext cx="17705" cy="34905"/>
            </a:xfrm>
            <a:custGeom>
              <a:avLst/>
              <a:gdLst/>
              <a:ahLst/>
              <a:cxnLst/>
              <a:rect l="l" t="t" r="r" b="b"/>
              <a:pathLst>
                <a:path w="561" h="1106" extrusionOk="0">
                  <a:moveTo>
                    <a:pt x="106" y="0"/>
                  </a:moveTo>
                  <a:cubicBezTo>
                    <a:pt x="69" y="0"/>
                    <a:pt x="35" y="18"/>
                    <a:pt x="1" y="58"/>
                  </a:cubicBezTo>
                  <a:cubicBezTo>
                    <a:pt x="24" y="404"/>
                    <a:pt x="48" y="749"/>
                    <a:pt x="60" y="1106"/>
                  </a:cubicBezTo>
                  <a:cubicBezTo>
                    <a:pt x="203" y="1058"/>
                    <a:pt x="382" y="999"/>
                    <a:pt x="548" y="939"/>
                  </a:cubicBezTo>
                  <a:cubicBezTo>
                    <a:pt x="560" y="582"/>
                    <a:pt x="501" y="273"/>
                    <a:pt x="239" y="58"/>
                  </a:cubicBezTo>
                  <a:cubicBezTo>
                    <a:pt x="189" y="21"/>
                    <a:pt x="146" y="0"/>
                    <a:pt x="10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4" name="Google Shape;4234;p36"/>
            <p:cNvSpPr/>
            <p:nvPr/>
          </p:nvSpPr>
          <p:spPr>
            <a:xfrm>
              <a:off x="8847855" y="4034250"/>
              <a:ext cx="29351" cy="35726"/>
            </a:xfrm>
            <a:custGeom>
              <a:avLst/>
              <a:gdLst/>
              <a:ahLst/>
              <a:cxnLst/>
              <a:rect l="l" t="t" r="r" b="b"/>
              <a:pathLst>
                <a:path w="930" h="1132" extrusionOk="0">
                  <a:moveTo>
                    <a:pt x="799" y="0"/>
                  </a:moveTo>
                  <a:cubicBezTo>
                    <a:pt x="754" y="65"/>
                    <a:pt x="707" y="88"/>
                    <a:pt x="661" y="88"/>
                  </a:cubicBezTo>
                  <a:cubicBezTo>
                    <a:pt x="595" y="88"/>
                    <a:pt x="528" y="42"/>
                    <a:pt x="465" y="0"/>
                  </a:cubicBezTo>
                  <a:lnTo>
                    <a:pt x="465" y="0"/>
                  </a:lnTo>
                  <a:cubicBezTo>
                    <a:pt x="465" y="131"/>
                    <a:pt x="501" y="274"/>
                    <a:pt x="358" y="370"/>
                  </a:cubicBezTo>
                  <a:cubicBezTo>
                    <a:pt x="322" y="453"/>
                    <a:pt x="382" y="608"/>
                    <a:pt x="227" y="608"/>
                  </a:cubicBezTo>
                  <a:cubicBezTo>
                    <a:pt x="1" y="798"/>
                    <a:pt x="108" y="965"/>
                    <a:pt x="263" y="1132"/>
                  </a:cubicBezTo>
                  <a:cubicBezTo>
                    <a:pt x="268" y="1132"/>
                    <a:pt x="272" y="1132"/>
                    <a:pt x="277" y="1132"/>
                  </a:cubicBezTo>
                  <a:cubicBezTo>
                    <a:pt x="446" y="1132"/>
                    <a:pt x="529" y="928"/>
                    <a:pt x="680" y="870"/>
                  </a:cubicBezTo>
                  <a:cubicBezTo>
                    <a:pt x="702" y="881"/>
                    <a:pt x="722" y="886"/>
                    <a:pt x="738" y="886"/>
                  </a:cubicBezTo>
                  <a:cubicBezTo>
                    <a:pt x="793" y="886"/>
                    <a:pt x="817" y="830"/>
                    <a:pt x="799" y="739"/>
                  </a:cubicBezTo>
                  <a:cubicBezTo>
                    <a:pt x="834" y="500"/>
                    <a:pt x="930" y="250"/>
                    <a:pt x="79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5" name="Google Shape;4235;p36"/>
            <p:cNvSpPr/>
            <p:nvPr/>
          </p:nvSpPr>
          <p:spPr>
            <a:xfrm>
              <a:off x="8900464" y="3977444"/>
              <a:ext cx="37241" cy="29035"/>
            </a:xfrm>
            <a:custGeom>
              <a:avLst/>
              <a:gdLst/>
              <a:ahLst/>
              <a:cxnLst/>
              <a:rect l="l" t="t" r="r" b="b"/>
              <a:pathLst>
                <a:path w="1180" h="920" extrusionOk="0">
                  <a:moveTo>
                    <a:pt x="277" y="0"/>
                  </a:moveTo>
                  <a:cubicBezTo>
                    <a:pt x="226" y="0"/>
                    <a:pt x="174" y="11"/>
                    <a:pt x="120" y="38"/>
                  </a:cubicBezTo>
                  <a:cubicBezTo>
                    <a:pt x="167" y="336"/>
                    <a:pt x="1" y="705"/>
                    <a:pt x="346" y="919"/>
                  </a:cubicBezTo>
                  <a:cubicBezTo>
                    <a:pt x="416" y="815"/>
                    <a:pt x="156" y="562"/>
                    <a:pt x="456" y="562"/>
                  </a:cubicBezTo>
                  <a:cubicBezTo>
                    <a:pt x="463" y="562"/>
                    <a:pt x="470" y="562"/>
                    <a:pt x="477" y="562"/>
                  </a:cubicBezTo>
                  <a:cubicBezTo>
                    <a:pt x="508" y="587"/>
                    <a:pt x="546" y="602"/>
                    <a:pt x="581" y="602"/>
                  </a:cubicBezTo>
                  <a:cubicBezTo>
                    <a:pt x="611" y="602"/>
                    <a:pt x="639" y="590"/>
                    <a:pt x="656" y="562"/>
                  </a:cubicBezTo>
                  <a:cubicBezTo>
                    <a:pt x="799" y="574"/>
                    <a:pt x="929" y="669"/>
                    <a:pt x="1013" y="788"/>
                  </a:cubicBezTo>
                  <a:cubicBezTo>
                    <a:pt x="1180" y="526"/>
                    <a:pt x="1001" y="348"/>
                    <a:pt x="894" y="157"/>
                  </a:cubicBezTo>
                  <a:cubicBezTo>
                    <a:pt x="875" y="161"/>
                    <a:pt x="856" y="162"/>
                    <a:pt x="837" y="162"/>
                  </a:cubicBezTo>
                  <a:cubicBezTo>
                    <a:pt x="648" y="162"/>
                    <a:pt x="474" y="0"/>
                    <a:pt x="27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6" name="Google Shape;4236;p36"/>
            <p:cNvSpPr/>
            <p:nvPr/>
          </p:nvSpPr>
          <p:spPr>
            <a:xfrm>
              <a:off x="8901600" y="3949009"/>
              <a:ext cx="27836" cy="36199"/>
            </a:xfrm>
            <a:custGeom>
              <a:avLst/>
              <a:gdLst/>
              <a:ahLst/>
              <a:cxnLst/>
              <a:rect l="l" t="t" r="r" b="b"/>
              <a:pathLst>
                <a:path w="882" h="1147" extrusionOk="0">
                  <a:moveTo>
                    <a:pt x="186" y="0"/>
                  </a:moveTo>
                  <a:cubicBezTo>
                    <a:pt x="62" y="0"/>
                    <a:pt x="58" y="192"/>
                    <a:pt x="12" y="320"/>
                  </a:cubicBezTo>
                  <a:cubicBezTo>
                    <a:pt x="1" y="356"/>
                    <a:pt x="1" y="392"/>
                    <a:pt x="1" y="439"/>
                  </a:cubicBezTo>
                  <a:cubicBezTo>
                    <a:pt x="143" y="570"/>
                    <a:pt x="12" y="796"/>
                    <a:pt x="108" y="939"/>
                  </a:cubicBezTo>
                  <a:cubicBezTo>
                    <a:pt x="287" y="991"/>
                    <a:pt x="454" y="1146"/>
                    <a:pt x="645" y="1146"/>
                  </a:cubicBezTo>
                  <a:cubicBezTo>
                    <a:pt x="719" y="1146"/>
                    <a:pt x="798" y="1122"/>
                    <a:pt x="882" y="1058"/>
                  </a:cubicBezTo>
                  <a:cubicBezTo>
                    <a:pt x="524" y="856"/>
                    <a:pt x="489" y="392"/>
                    <a:pt x="334" y="58"/>
                  </a:cubicBezTo>
                  <a:cubicBezTo>
                    <a:pt x="271" y="17"/>
                    <a:pt x="223" y="0"/>
                    <a:pt x="18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7" name="Google Shape;4237;p36"/>
            <p:cNvSpPr/>
            <p:nvPr/>
          </p:nvSpPr>
          <p:spPr>
            <a:xfrm>
              <a:off x="8779120" y="4224552"/>
              <a:ext cx="38345" cy="32538"/>
            </a:xfrm>
            <a:custGeom>
              <a:avLst/>
              <a:gdLst/>
              <a:ahLst/>
              <a:cxnLst/>
              <a:rect l="l" t="t" r="r" b="b"/>
              <a:pathLst>
                <a:path w="1215" h="1031" extrusionOk="0">
                  <a:moveTo>
                    <a:pt x="1015" y="0"/>
                  </a:moveTo>
                  <a:cubicBezTo>
                    <a:pt x="920" y="0"/>
                    <a:pt x="840" y="77"/>
                    <a:pt x="774" y="162"/>
                  </a:cubicBezTo>
                  <a:cubicBezTo>
                    <a:pt x="679" y="662"/>
                    <a:pt x="214" y="436"/>
                    <a:pt x="0" y="662"/>
                  </a:cubicBezTo>
                  <a:cubicBezTo>
                    <a:pt x="143" y="781"/>
                    <a:pt x="274" y="912"/>
                    <a:pt x="429" y="1031"/>
                  </a:cubicBezTo>
                  <a:cubicBezTo>
                    <a:pt x="750" y="876"/>
                    <a:pt x="834" y="364"/>
                    <a:pt x="1215" y="281"/>
                  </a:cubicBezTo>
                  <a:cubicBezTo>
                    <a:pt x="1167" y="197"/>
                    <a:pt x="1131" y="114"/>
                    <a:pt x="1095" y="19"/>
                  </a:cubicBezTo>
                  <a:cubicBezTo>
                    <a:pt x="1068" y="6"/>
                    <a:pt x="1041" y="0"/>
                    <a:pt x="101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8" name="Google Shape;4238;p36"/>
            <p:cNvSpPr/>
            <p:nvPr/>
          </p:nvSpPr>
          <p:spPr>
            <a:xfrm>
              <a:off x="8835831" y="4279402"/>
              <a:ext cx="34243" cy="28530"/>
            </a:xfrm>
            <a:custGeom>
              <a:avLst/>
              <a:gdLst/>
              <a:ahLst/>
              <a:cxnLst/>
              <a:rect l="l" t="t" r="r" b="b"/>
              <a:pathLst>
                <a:path w="1085" h="904" extrusionOk="0">
                  <a:moveTo>
                    <a:pt x="870" y="1"/>
                  </a:moveTo>
                  <a:cubicBezTo>
                    <a:pt x="851" y="1"/>
                    <a:pt x="834" y="17"/>
                    <a:pt x="822" y="55"/>
                  </a:cubicBezTo>
                  <a:cubicBezTo>
                    <a:pt x="680" y="543"/>
                    <a:pt x="227" y="531"/>
                    <a:pt x="1" y="864"/>
                  </a:cubicBezTo>
                  <a:cubicBezTo>
                    <a:pt x="73" y="892"/>
                    <a:pt x="140" y="903"/>
                    <a:pt x="202" y="903"/>
                  </a:cubicBezTo>
                  <a:cubicBezTo>
                    <a:pt x="465" y="903"/>
                    <a:pt x="644" y="692"/>
                    <a:pt x="846" y="567"/>
                  </a:cubicBezTo>
                  <a:cubicBezTo>
                    <a:pt x="953" y="567"/>
                    <a:pt x="1037" y="531"/>
                    <a:pt x="1084" y="424"/>
                  </a:cubicBezTo>
                  <a:cubicBezTo>
                    <a:pt x="1065" y="262"/>
                    <a:pt x="947" y="1"/>
                    <a:pt x="87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9" name="Google Shape;4239;p36"/>
            <p:cNvSpPr/>
            <p:nvPr/>
          </p:nvSpPr>
          <p:spPr>
            <a:xfrm>
              <a:off x="8621293" y="3541266"/>
              <a:ext cx="28972" cy="21997"/>
            </a:xfrm>
            <a:custGeom>
              <a:avLst/>
              <a:gdLst/>
              <a:ahLst/>
              <a:cxnLst/>
              <a:rect l="l" t="t" r="r" b="b"/>
              <a:pathLst>
                <a:path w="918" h="697" extrusionOk="0">
                  <a:moveTo>
                    <a:pt x="905" y="0"/>
                  </a:moveTo>
                  <a:cubicBezTo>
                    <a:pt x="715" y="36"/>
                    <a:pt x="548" y="203"/>
                    <a:pt x="358" y="203"/>
                  </a:cubicBezTo>
                  <a:cubicBezTo>
                    <a:pt x="250" y="215"/>
                    <a:pt x="12" y="274"/>
                    <a:pt x="0" y="524"/>
                  </a:cubicBezTo>
                  <a:cubicBezTo>
                    <a:pt x="0" y="572"/>
                    <a:pt x="72" y="655"/>
                    <a:pt x="84" y="655"/>
                  </a:cubicBezTo>
                  <a:cubicBezTo>
                    <a:pt x="111" y="643"/>
                    <a:pt x="139" y="639"/>
                    <a:pt x="167" y="639"/>
                  </a:cubicBezTo>
                  <a:cubicBezTo>
                    <a:pt x="267" y="639"/>
                    <a:pt x="373" y="697"/>
                    <a:pt x="469" y="697"/>
                  </a:cubicBezTo>
                  <a:cubicBezTo>
                    <a:pt x="537" y="697"/>
                    <a:pt x="601" y="669"/>
                    <a:pt x="655" y="572"/>
                  </a:cubicBezTo>
                  <a:cubicBezTo>
                    <a:pt x="739" y="405"/>
                    <a:pt x="917" y="274"/>
                    <a:pt x="90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0" name="Google Shape;4240;p36"/>
            <p:cNvSpPr/>
            <p:nvPr/>
          </p:nvSpPr>
          <p:spPr>
            <a:xfrm>
              <a:off x="8902358" y="4042140"/>
              <a:ext cx="37588" cy="23070"/>
            </a:xfrm>
            <a:custGeom>
              <a:avLst/>
              <a:gdLst/>
              <a:ahLst/>
              <a:cxnLst/>
              <a:rect l="l" t="t" r="r" b="b"/>
              <a:pathLst>
                <a:path w="1191" h="731" extrusionOk="0">
                  <a:moveTo>
                    <a:pt x="858" y="0"/>
                  </a:moveTo>
                  <a:cubicBezTo>
                    <a:pt x="730" y="9"/>
                    <a:pt x="651" y="321"/>
                    <a:pt x="508" y="321"/>
                  </a:cubicBezTo>
                  <a:cubicBezTo>
                    <a:pt x="451" y="321"/>
                    <a:pt x="383" y="271"/>
                    <a:pt x="298" y="131"/>
                  </a:cubicBezTo>
                  <a:lnTo>
                    <a:pt x="298" y="131"/>
                  </a:lnTo>
                  <a:cubicBezTo>
                    <a:pt x="0" y="310"/>
                    <a:pt x="143" y="465"/>
                    <a:pt x="322" y="620"/>
                  </a:cubicBezTo>
                  <a:cubicBezTo>
                    <a:pt x="409" y="699"/>
                    <a:pt x="487" y="731"/>
                    <a:pt x="559" y="731"/>
                  </a:cubicBezTo>
                  <a:cubicBezTo>
                    <a:pt x="701" y="731"/>
                    <a:pt x="818" y="604"/>
                    <a:pt x="929" y="477"/>
                  </a:cubicBezTo>
                  <a:cubicBezTo>
                    <a:pt x="1072" y="298"/>
                    <a:pt x="1191" y="84"/>
                    <a:pt x="85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1" name="Google Shape;4241;p36"/>
            <p:cNvSpPr/>
            <p:nvPr/>
          </p:nvSpPr>
          <p:spPr>
            <a:xfrm>
              <a:off x="8901979" y="4011591"/>
              <a:ext cx="27457" cy="26889"/>
            </a:xfrm>
            <a:custGeom>
              <a:avLst/>
              <a:gdLst/>
              <a:ahLst/>
              <a:cxnLst/>
              <a:rect l="l" t="t" r="r" b="b"/>
              <a:pathLst>
                <a:path w="870" h="852" extrusionOk="0">
                  <a:moveTo>
                    <a:pt x="85" y="0"/>
                  </a:moveTo>
                  <a:cubicBezTo>
                    <a:pt x="36" y="0"/>
                    <a:pt x="0" y="32"/>
                    <a:pt x="0" y="135"/>
                  </a:cubicBezTo>
                  <a:cubicBezTo>
                    <a:pt x="12" y="421"/>
                    <a:pt x="96" y="754"/>
                    <a:pt x="417" y="849"/>
                  </a:cubicBezTo>
                  <a:cubicBezTo>
                    <a:pt x="441" y="851"/>
                    <a:pt x="465" y="852"/>
                    <a:pt x="489" y="852"/>
                  </a:cubicBezTo>
                  <a:cubicBezTo>
                    <a:pt x="651" y="852"/>
                    <a:pt x="797" y="807"/>
                    <a:pt x="870" y="599"/>
                  </a:cubicBezTo>
                  <a:cubicBezTo>
                    <a:pt x="822" y="504"/>
                    <a:pt x="786" y="433"/>
                    <a:pt x="762" y="361"/>
                  </a:cubicBezTo>
                  <a:cubicBezTo>
                    <a:pt x="669" y="448"/>
                    <a:pt x="601" y="483"/>
                    <a:pt x="549" y="483"/>
                  </a:cubicBezTo>
                  <a:cubicBezTo>
                    <a:pt x="403" y="483"/>
                    <a:pt x="386" y="207"/>
                    <a:pt x="298" y="75"/>
                  </a:cubicBezTo>
                  <a:cubicBezTo>
                    <a:pt x="237" y="55"/>
                    <a:pt x="149" y="0"/>
                    <a:pt x="8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2" name="Google Shape;4242;p36"/>
            <p:cNvSpPr/>
            <p:nvPr/>
          </p:nvSpPr>
          <p:spPr>
            <a:xfrm>
              <a:off x="8689681" y="3676149"/>
              <a:ext cx="29698" cy="28309"/>
            </a:xfrm>
            <a:custGeom>
              <a:avLst/>
              <a:gdLst/>
              <a:ahLst/>
              <a:cxnLst/>
              <a:rect l="l" t="t" r="r" b="b"/>
              <a:pathLst>
                <a:path w="941" h="897" extrusionOk="0">
                  <a:moveTo>
                    <a:pt x="227" y="1"/>
                  </a:moveTo>
                  <a:cubicBezTo>
                    <a:pt x="119" y="37"/>
                    <a:pt x="0" y="60"/>
                    <a:pt x="48" y="239"/>
                  </a:cubicBezTo>
                  <a:cubicBezTo>
                    <a:pt x="110" y="487"/>
                    <a:pt x="159" y="768"/>
                    <a:pt x="366" y="768"/>
                  </a:cubicBezTo>
                  <a:cubicBezTo>
                    <a:pt x="438" y="768"/>
                    <a:pt x="528" y="735"/>
                    <a:pt x="643" y="656"/>
                  </a:cubicBezTo>
                  <a:cubicBezTo>
                    <a:pt x="644" y="655"/>
                    <a:pt x="644" y="655"/>
                    <a:pt x="645" y="655"/>
                  </a:cubicBezTo>
                  <a:cubicBezTo>
                    <a:pt x="664" y="655"/>
                    <a:pt x="765" y="790"/>
                    <a:pt x="822" y="870"/>
                  </a:cubicBezTo>
                  <a:cubicBezTo>
                    <a:pt x="834" y="888"/>
                    <a:pt x="852" y="897"/>
                    <a:pt x="871" y="897"/>
                  </a:cubicBezTo>
                  <a:cubicBezTo>
                    <a:pt x="890" y="897"/>
                    <a:pt x="911" y="888"/>
                    <a:pt x="929" y="870"/>
                  </a:cubicBezTo>
                  <a:cubicBezTo>
                    <a:pt x="929" y="822"/>
                    <a:pt x="941" y="775"/>
                    <a:pt x="941" y="727"/>
                  </a:cubicBezTo>
                  <a:cubicBezTo>
                    <a:pt x="905" y="346"/>
                    <a:pt x="643" y="179"/>
                    <a:pt x="393" y="13"/>
                  </a:cubicBezTo>
                  <a:cubicBezTo>
                    <a:pt x="334" y="1"/>
                    <a:pt x="286" y="1"/>
                    <a:pt x="22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3" name="Google Shape;4243;p36"/>
            <p:cNvSpPr/>
            <p:nvPr/>
          </p:nvSpPr>
          <p:spPr>
            <a:xfrm>
              <a:off x="8697571" y="3664125"/>
              <a:ext cx="27710" cy="37115"/>
            </a:xfrm>
            <a:custGeom>
              <a:avLst/>
              <a:gdLst/>
              <a:ahLst/>
              <a:cxnLst/>
              <a:rect l="l" t="t" r="r" b="b"/>
              <a:pathLst>
                <a:path w="878" h="1176" extrusionOk="0">
                  <a:moveTo>
                    <a:pt x="119" y="1"/>
                  </a:moveTo>
                  <a:cubicBezTo>
                    <a:pt x="84" y="37"/>
                    <a:pt x="48" y="84"/>
                    <a:pt x="36" y="144"/>
                  </a:cubicBezTo>
                  <a:cubicBezTo>
                    <a:pt x="0" y="275"/>
                    <a:pt x="36" y="394"/>
                    <a:pt x="119" y="489"/>
                  </a:cubicBezTo>
                  <a:cubicBezTo>
                    <a:pt x="322" y="691"/>
                    <a:pt x="500" y="906"/>
                    <a:pt x="691" y="1108"/>
                  </a:cubicBezTo>
                  <a:cubicBezTo>
                    <a:pt x="731" y="1121"/>
                    <a:pt x="796" y="1175"/>
                    <a:pt x="834" y="1175"/>
                  </a:cubicBezTo>
                  <a:cubicBezTo>
                    <a:pt x="865" y="1175"/>
                    <a:pt x="877" y="1141"/>
                    <a:pt x="846" y="1025"/>
                  </a:cubicBezTo>
                  <a:cubicBezTo>
                    <a:pt x="798" y="691"/>
                    <a:pt x="453" y="513"/>
                    <a:pt x="441" y="144"/>
                  </a:cubicBezTo>
                  <a:cubicBezTo>
                    <a:pt x="334" y="84"/>
                    <a:pt x="227" y="37"/>
                    <a:pt x="11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4" name="Google Shape;4244;p36"/>
            <p:cNvSpPr/>
            <p:nvPr/>
          </p:nvSpPr>
          <p:spPr>
            <a:xfrm>
              <a:off x="8696435" y="3309054"/>
              <a:ext cx="23323" cy="31749"/>
            </a:xfrm>
            <a:custGeom>
              <a:avLst/>
              <a:gdLst/>
              <a:ahLst/>
              <a:cxnLst/>
              <a:rect l="l" t="t" r="r" b="b"/>
              <a:pathLst>
                <a:path w="739" h="1006" extrusionOk="0">
                  <a:moveTo>
                    <a:pt x="382" y="0"/>
                  </a:moveTo>
                  <a:cubicBezTo>
                    <a:pt x="1" y="274"/>
                    <a:pt x="96" y="631"/>
                    <a:pt x="263" y="989"/>
                  </a:cubicBezTo>
                  <a:cubicBezTo>
                    <a:pt x="275" y="986"/>
                    <a:pt x="288" y="985"/>
                    <a:pt x="302" y="985"/>
                  </a:cubicBezTo>
                  <a:cubicBezTo>
                    <a:pt x="359" y="985"/>
                    <a:pt x="417" y="1005"/>
                    <a:pt x="472" y="1005"/>
                  </a:cubicBezTo>
                  <a:cubicBezTo>
                    <a:pt x="522" y="1005"/>
                    <a:pt x="568" y="989"/>
                    <a:pt x="608" y="929"/>
                  </a:cubicBezTo>
                  <a:cubicBezTo>
                    <a:pt x="608" y="917"/>
                    <a:pt x="536" y="810"/>
                    <a:pt x="489" y="750"/>
                  </a:cubicBezTo>
                  <a:cubicBezTo>
                    <a:pt x="441" y="727"/>
                    <a:pt x="417" y="679"/>
                    <a:pt x="453" y="620"/>
                  </a:cubicBezTo>
                  <a:cubicBezTo>
                    <a:pt x="477" y="596"/>
                    <a:pt x="501" y="584"/>
                    <a:pt x="525" y="584"/>
                  </a:cubicBezTo>
                  <a:cubicBezTo>
                    <a:pt x="548" y="584"/>
                    <a:pt x="572" y="596"/>
                    <a:pt x="596" y="620"/>
                  </a:cubicBezTo>
                  <a:cubicBezTo>
                    <a:pt x="739" y="548"/>
                    <a:pt x="715" y="381"/>
                    <a:pt x="715" y="250"/>
                  </a:cubicBezTo>
                  <a:cubicBezTo>
                    <a:pt x="608" y="155"/>
                    <a:pt x="489" y="84"/>
                    <a:pt x="38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5" name="Google Shape;4245;p36"/>
            <p:cNvSpPr/>
            <p:nvPr/>
          </p:nvSpPr>
          <p:spPr>
            <a:xfrm>
              <a:off x="8585599" y="3490898"/>
              <a:ext cx="20703" cy="37241"/>
            </a:xfrm>
            <a:custGeom>
              <a:avLst/>
              <a:gdLst/>
              <a:ahLst/>
              <a:cxnLst/>
              <a:rect l="l" t="t" r="r" b="b"/>
              <a:pathLst>
                <a:path w="656" h="1180" extrusionOk="0">
                  <a:moveTo>
                    <a:pt x="187" y="1"/>
                  </a:moveTo>
                  <a:cubicBezTo>
                    <a:pt x="126" y="1"/>
                    <a:pt x="62" y="18"/>
                    <a:pt x="0" y="37"/>
                  </a:cubicBezTo>
                  <a:cubicBezTo>
                    <a:pt x="0" y="442"/>
                    <a:pt x="36" y="823"/>
                    <a:pt x="215" y="1180"/>
                  </a:cubicBezTo>
                  <a:cubicBezTo>
                    <a:pt x="238" y="1049"/>
                    <a:pt x="203" y="882"/>
                    <a:pt x="322" y="799"/>
                  </a:cubicBezTo>
                  <a:cubicBezTo>
                    <a:pt x="310" y="584"/>
                    <a:pt x="655" y="442"/>
                    <a:pt x="429" y="168"/>
                  </a:cubicBezTo>
                  <a:cubicBezTo>
                    <a:pt x="365" y="39"/>
                    <a:pt x="279" y="1"/>
                    <a:pt x="18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6" name="Google Shape;4246;p36"/>
            <p:cNvSpPr/>
            <p:nvPr/>
          </p:nvSpPr>
          <p:spPr>
            <a:xfrm>
              <a:off x="8854262" y="4222469"/>
              <a:ext cx="28593" cy="21903"/>
            </a:xfrm>
            <a:custGeom>
              <a:avLst/>
              <a:gdLst/>
              <a:ahLst/>
              <a:cxnLst/>
              <a:rect l="l" t="t" r="r" b="b"/>
              <a:pathLst>
                <a:path w="906" h="694" extrusionOk="0">
                  <a:moveTo>
                    <a:pt x="668" y="0"/>
                  </a:moveTo>
                  <a:cubicBezTo>
                    <a:pt x="498" y="0"/>
                    <a:pt x="335" y="87"/>
                    <a:pt x="163" y="87"/>
                  </a:cubicBezTo>
                  <a:cubicBezTo>
                    <a:pt x="114" y="87"/>
                    <a:pt x="63" y="79"/>
                    <a:pt x="12" y="61"/>
                  </a:cubicBezTo>
                  <a:lnTo>
                    <a:pt x="12" y="61"/>
                  </a:lnTo>
                  <a:cubicBezTo>
                    <a:pt x="0" y="359"/>
                    <a:pt x="262" y="371"/>
                    <a:pt x="310" y="609"/>
                  </a:cubicBezTo>
                  <a:cubicBezTo>
                    <a:pt x="319" y="671"/>
                    <a:pt x="356" y="693"/>
                    <a:pt x="397" y="693"/>
                  </a:cubicBezTo>
                  <a:cubicBezTo>
                    <a:pt x="468" y="693"/>
                    <a:pt x="551" y="630"/>
                    <a:pt x="536" y="585"/>
                  </a:cubicBezTo>
                  <a:cubicBezTo>
                    <a:pt x="250" y="25"/>
                    <a:pt x="905" y="371"/>
                    <a:pt x="869" y="49"/>
                  </a:cubicBezTo>
                  <a:cubicBezTo>
                    <a:pt x="801" y="13"/>
                    <a:pt x="734" y="0"/>
                    <a:pt x="66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7" name="Google Shape;4247;p36"/>
            <p:cNvSpPr/>
            <p:nvPr/>
          </p:nvSpPr>
          <p:spPr>
            <a:xfrm>
              <a:off x="8851611" y="4190531"/>
              <a:ext cx="21840" cy="22187"/>
            </a:xfrm>
            <a:custGeom>
              <a:avLst/>
              <a:gdLst/>
              <a:ahLst/>
              <a:cxnLst/>
              <a:rect l="l" t="t" r="r" b="b"/>
              <a:pathLst>
                <a:path w="692" h="703" extrusionOk="0">
                  <a:moveTo>
                    <a:pt x="202" y="0"/>
                  </a:moveTo>
                  <a:cubicBezTo>
                    <a:pt x="96" y="0"/>
                    <a:pt x="1" y="70"/>
                    <a:pt x="1" y="168"/>
                  </a:cubicBezTo>
                  <a:cubicBezTo>
                    <a:pt x="1" y="442"/>
                    <a:pt x="275" y="585"/>
                    <a:pt x="453" y="668"/>
                  </a:cubicBezTo>
                  <a:cubicBezTo>
                    <a:pt x="497" y="692"/>
                    <a:pt x="532" y="702"/>
                    <a:pt x="560" y="702"/>
                  </a:cubicBezTo>
                  <a:cubicBezTo>
                    <a:pt x="688" y="702"/>
                    <a:pt x="682" y="493"/>
                    <a:pt x="692" y="347"/>
                  </a:cubicBezTo>
                  <a:cubicBezTo>
                    <a:pt x="572" y="251"/>
                    <a:pt x="465" y="132"/>
                    <a:pt x="346" y="49"/>
                  </a:cubicBezTo>
                  <a:cubicBezTo>
                    <a:pt x="301" y="15"/>
                    <a:pt x="250" y="0"/>
                    <a:pt x="20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8" name="Google Shape;4248;p36"/>
            <p:cNvSpPr/>
            <p:nvPr/>
          </p:nvSpPr>
          <p:spPr>
            <a:xfrm>
              <a:off x="8743773" y="3260958"/>
              <a:ext cx="26731" cy="24080"/>
            </a:xfrm>
            <a:custGeom>
              <a:avLst/>
              <a:gdLst/>
              <a:ahLst/>
              <a:cxnLst/>
              <a:rect l="l" t="t" r="r" b="b"/>
              <a:pathLst>
                <a:path w="847" h="763" extrusionOk="0">
                  <a:moveTo>
                    <a:pt x="537" y="0"/>
                  </a:moveTo>
                  <a:lnTo>
                    <a:pt x="537" y="0"/>
                  </a:lnTo>
                  <a:cubicBezTo>
                    <a:pt x="346" y="227"/>
                    <a:pt x="1" y="334"/>
                    <a:pt x="108" y="762"/>
                  </a:cubicBezTo>
                  <a:cubicBezTo>
                    <a:pt x="822" y="584"/>
                    <a:pt x="846" y="536"/>
                    <a:pt x="53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9" name="Google Shape;4249;p36"/>
            <p:cNvSpPr/>
            <p:nvPr/>
          </p:nvSpPr>
          <p:spPr>
            <a:xfrm>
              <a:off x="8771104" y="4307237"/>
              <a:ext cx="28688" cy="23481"/>
            </a:xfrm>
            <a:custGeom>
              <a:avLst/>
              <a:gdLst/>
              <a:ahLst/>
              <a:cxnLst/>
              <a:rect l="l" t="t" r="r" b="b"/>
              <a:pathLst>
                <a:path w="909" h="744" extrusionOk="0">
                  <a:moveTo>
                    <a:pt x="290" y="0"/>
                  </a:moveTo>
                  <a:cubicBezTo>
                    <a:pt x="117" y="0"/>
                    <a:pt x="0" y="108"/>
                    <a:pt x="16" y="435"/>
                  </a:cubicBezTo>
                  <a:cubicBezTo>
                    <a:pt x="33" y="432"/>
                    <a:pt x="51" y="430"/>
                    <a:pt x="67" y="430"/>
                  </a:cubicBezTo>
                  <a:cubicBezTo>
                    <a:pt x="310" y="430"/>
                    <a:pt x="496" y="744"/>
                    <a:pt x="744" y="744"/>
                  </a:cubicBezTo>
                  <a:cubicBezTo>
                    <a:pt x="796" y="744"/>
                    <a:pt x="851" y="730"/>
                    <a:pt x="909" y="697"/>
                  </a:cubicBezTo>
                  <a:lnTo>
                    <a:pt x="909" y="435"/>
                  </a:lnTo>
                  <a:cubicBezTo>
                    <a:pt x="754" y="352"/>
                    <a:pt x="576" y="304"/>
                    <a:pt x="576" y="66"/>
                  </a:cubicBezTo>
                  <a:cubicBezTo>
                    <a:pt x="473" y="26"/>
                    <a:pt x="375" y="0"/>
                    <a:pt x="29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0" name="Google Shape;4250;p36"/>
            <p:cNvSpPr/>
            <p:nvPr/>
          </p:nvSpPr>
          <p:spPr>
            <a:xfrm>
              <a:off x="8676521" y="3653837"/>
              <a:ext cx="24838" cy="25721"/>
            </a:xfrm>
            <a:custGeom>
              <a:avLst/>
              <a:gdLst/>
              <a:ahLst/>
              <a:cxnLst/>
              <a:rect l="l" t="t" r="r" b="b"/>
              <a:pathLst>
                <a:path w="787" h="815" extrusionOk="0">
                  <a:moveTo>
                    <a:pt x="131" y="1"/>
                  </a:moveTo>
                  <a:cubicBezTo>
                    <a:pt x="90" y="1"/>
                    <a:pt x="47" y="19"/>
                    <a:pt x="1" y="65"/>
                  </a:cubicBezTo>
                  <a:cubicBezTo>
                    <a:pt x="60" y="279"/>
                    <a:pt x="48" y="482"/>
                    <a:pt x="1" y="696"/>
                  </a:cubicBezTo>
                  <a:cubicBezTo>
                    <a:pt x="80" y="762"/>
                    <a:pt x="164" y="778"/>
                    <a:pt x="249" y="778"/>
                  </a:cubicBezTo>
                  <a:cubicBezTo>
                    <a:pt x="324" y="778"/>
                    <a:pt x="400" y="765"/>
                    <a:pt x="474" y="765"/>
                  </a:cubicBezTo>
                  <a:cubicBezTo>
                    <a:pt x="541" y="765"/>
                    <a:pt x="606" y="776"/>
                    <a:pt x="667" y="815"/>
                  </a:cubicBezTo>
                  <a:lnTo>
                    <a:pt x="786" y="815"/>
                  </a:lnTo>
                  <a:lnTo>
                    <a:pt x="786" y="422"/>
                  </a:lnTo>
                  <a:cubicBezTo>
                    <a:pt x="632" y="351"/>
                    <a:pt x="453" y="303"/>
                    <a:pt x="346" y="124"/>
                  </a:cubicBezTo>
                  <a:cubicBezTo>
                    <a:pt x="276" y="63"/>
                    <a:pt x="207" y="1"/>
                    <a:pt x="13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1" name="Google Shape;4251;p36"/>
            <p:cNvSpPr/>
            <p:nvPr/>
          </p:nvSpPr>
          <p:spPr>
            <a:xfrm>
              <a:off x="8912867" y="4030495"/>
              <a:ext cx="19188" cy="24238"/>
            </a:xfrm>
            <a:custGeom>
              <a:avLst/>
              <a:gdLst/>
              <a:ahLst/>
              <a:cxnLst/>
              <a:rect l="l" t="t" r="r" b="b"/>
              <a:pathLst>
                <a:path w="608" h="768" extrusionOk="0">
                  <a:moveTo>
                    <a:pt x="536" y="0"/>
                  </a:moveTo>
                  <a:cubicBezTo>
                    <a:pt x="382" y="84"/>
                    <a:pt x="239" y="155"/>
                    <a:pt x="84" y="250"/>
                  </a:cubicBezTo>
                  <a:cubicBezTo>
                    <a:pt x="84" y="358"/>
                    <a:pt x="72" y="441"/>
                    <a:pt x="1" y="512"/>
                  </a:cubicBezTo>
                  <a:cubicBezTo>
                    <a:pt x="115" y="694"/>
                    <a:pt x="207" y="768"/>
                    <a:pt x="283" y="768"/>
                  </a:cubicBezTo>
                  <a:cubicBezTo>
                    <a:pt x="397" y="768"/>
                    <a:pt x="477" y="602"/>
                    <a:pt x="548" y="381"/>
                  </a:cubicBezTo>
                  <a:lnTo>
                    <a:pt x="548" y="262"/>
                  </a:lnTo>
                  <a:cubicBezTo>
                    <a:pt x="608" y="179"/>
                    <a:pt x="608" y="84"/>
                    <a:pt x="536" y="12"/>
                  </a:cubicBezTo>
                  <a:lnTo>
                    <a:pt x="53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2" name="Google Shape;4252;p36"/>
            <p:cNvSpPr/>
            <p:nvPr/>
          </p:nvSpPr>
          <p:spPr>
            <a:xfrm>
              <a:off x="8771577" y="3762527"/>
              <a:ext cx="27489" cy="27110"/>
            </a:xfrm>
            <a:custGeom>
              <a:avLst/>
              <a:gdLst/>
              <a:ahLst/>
              <a:cxnLst/>
              <a:rect l="l" t="t" r="r" b="b"/>
              <a:pathLst>
                <a:path w="871" h="859" extrusionOk="0">
                  <a:moveTo>
                    <a:pt x="382" y="1"/>
                  </a:moveTo>
                  <a:cubicBezTo>
                    <a:pt x="325" y="1"/>
                    <a:pt x="313" y="43"/>
                    <a:pt x="322" y="133"/>
                  </a:cubicBezTo>
                  <a:cubicBezTo>
                    <a:pt x="433" y="266"/>
                    <a:pt x="349" y="337"/>
                    <a:pt x="269" y="337"/>
                  </a:cubicBezTo>
                  <a:cubicBezTo>
                    <a:pt x="263" y="337"/>
                    <a:pt x="257" y="336"/>
                    <a:pt x="251" y="336"/>
                  </a:cubicBezTo>
                  <a:cubicBezTo>
                    <a:pt x="235" y="334"/>
                    <a:pt x="221" y="333"/>
                    <a:pt x="207" y="333"/>
                  </a:cubicBezTo>
                  <a:cubicBezTo>
                    <a:pt x="23" y="333"/>
                    <a:pt x="12" y="479"/>
                    <a:pt x="1" y="645"/>
                  </a:cubicBezTo>
                  <a:cubicBezTo>
                    <a:pt x="82" y="678"/>
                    <a:pt x="163" y="859"/>
                    <a:pt x="236" y="859"/>
                  </a:cubicBezTo>
                  <a:cubicBezTo>
                    <a:pt x="271" y="859"/>
                    <a:pt x="304" y="819"/>
                    <a:pt x="334" y="705"/>
                  </a:cubicBezTo>
                  <a:cubicBezTo>
                    <a:pt x="418" y="490"/>
                    <a:pt x="870" y="336"/>
                    <a:pt x="453" y="14"/>
                  </a:cubicBezTo>
                  <a:cubicBezTo>
                    <a:pt x="424" y="5"/>
                    <a:pt x="401" y="1"/>
                    <a:pt x="38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3" name="Google Shape;4253;p36"/>
            <p:cNvSpPr/>
            <p:nvPr/>
          </p:nvSpPr>
          <p:spPr>
            <a:xfrm>
              <a:off x="8787388" y="3155393"/>
              <a:ext cx="29698" cy="18431"/>
            </a:xfrm>
            <a:custGeom>
              <a:avLst/>
              <a:gdLst/>
              <a:ahLst/>
              <a:cxnLst/>
              <a:rect l="l" t="t" r="r" b="b"/>
              <a:pathLst>
                <a:path w="941" h="584" extrusionOk="0">
                  <a:moveTo>
                    <a:pt x="619" y="1"/>
                  </a:moveTo>
                  <a:cubicBezTo>
                    <a:pt x="550" y="1"/>
                    <a:pt x="477" y="21"/>
                    <a:pt x="405" y="59"/>
                  </a:cubicBezTo>
                  <a:cubicBezTo>
                    <a:pt x="0" y="500"/>
                    <a:pt x="393" y="500"/>
                    <a:pt x="631" y="583"/>
                  </a:cubicBezTo>
                  <a:cubicBezTo>
                    <a:pt x="762" y="500"/>
                    <a:pt x="881" y="381"/>
                    <a:pt x="941" y="202"/>
                  </a:cubicBezTo>
                  <a:cubicBezTo>
                    <a:pt x="857" y="65"/>
                    <a:pt x="743" y="1"/>
                    <a:pt x="61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4" name="Google Shape;4254;p36"/>
            <p:cNvSpPr/>
            <p:nvPr/>
          </p:nvSpPr>
          <p:spPr>
            <a:xfrm>
              <a:off x="8826080" y="3957972"/>
              <a:ext cx="30834" cy="24459"/>
            </a:xfrm>
            <a:custGeom>
              <a:avLst/>
              <a:gdLst/>
              <a:ahLst/>
              <a:cxnLst/>
              <a:rect l="l" t="t" r="r" b="b"/>
              <a:pathLst>
                <a:path w="977" h="775" extrusionOk="0">
                  <a:moveTo>
                    <a:pt x="596" y="0"/>
                  </a:moveTo>
                  <a:cubicBezTo>
                    <a:pt x="417" y="191"/>
                    <a:pt x="0" y="370"/>
                    <a:pt x="596" y="584"/>
                  </a:cubicBezTo>
                  <a:cubicBezTo>
                    <a:pt x="655" y="596"/>
                    <a:pt x="679" y="715"/>
                    <a:pt x="727" y="774"/>
                  </a:cubicBezTo>
                  <a:lnTo>
                    <a:pt x="965" y="774"/>
                  </a:lnTo>
                  <a:cubicBezTo>
                    <a:pt x="977" y="429"/>
                    <a:pt x="679" y="298"/>
                    <a:pt x="59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5" name="Google Shape;4255;p36"/>
            <p:cNvSpPr/>
            <p:nvPr/>
          </p:nvSpPr>
          <p:spPr>
            <a:xfrm>
              <a:off x="8663014" y="3625182"/>
              <a:ext cx="17674" cy="24680"/>
            </a:xfrm>
            <a:custGeom>
              <a:avLst/>
              <a:gdLst/>
              <a:ahLst/>
              <a:cxnLst/>
              <a:rect l="l" t="t" r="r" b="b"/>
              <a:pathLst>
                <a:path w="560" h="782" extrusionOk="0">
                  <a:moveTo>
                    <a:pt x="321" y="1"/>
                  </a:moveTo>
                  <a:cubicBezTo>
                    <a:pt x="248" y="1"/>
                    <a:pt x="146" y="57"/>
                    <a:pt x="0" y="199"/>
                  </a:cubicBezTo>
                  <a:cubicBezTo>
                    <a:pt x="12" y="342"/>
                    <a:pt x="322" y="425"/>
                    <a:pt x="71" y="604"/>
                  </a:cubicBezTo>
                  <a:cubicBezTo>
                    <a:pt x="60" y="639"/>
                    <a:pt x="107" y="723"/>
                    <a:pt x="143" y="759"/>
                  </a:cubicBezTo>
                  <a:cubicBezTo>
                    <a:pt x="182" y="774"/>
                    <a:pt x="219" y="781"/>
                    <a:pt x="254" y="781"/>
                  </a:cubicBezTo>
                  <a:cubicBezTo>
                    <a:pt x="378" y="781"/>
                    <a:pt x="476" y="692"/>
                    <a:pt x="560" y="580"/>
                  </a:cubicBezTo>
                  <a:cubicBezTo>
                    <a:pt x="509" y="335"/>
                    <a:pt x="500" y="1"/>
                    <a:pt x="32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6" name="Google Shape;4256;p36"/>
            <p:cNvSpPr/>
            <p:nvPr/>
          </p:nvSpPr>
          <p:spPr>
            <a:xfrm>
              <a:off x="8712214" y="3703574"/>
              <a:ext cx="20703" cy="28215"/>
            </a:xfrm>
            <a:custGeom>
              <a:avLst/>
              <a:gdLst/>
              <a:ahLst/>
              <a:cxnLst/>
              <a:rect l="l" t="t" r="r" b="b"/>
              <a:pathLst>
                <a:path w="656" h="894" extrusionOk="0">
                  <a:moveTo>
                    <a:pt x="108" y="1"/>
                  </a:moveTo>
                  <a:cubicBezTo>
                    <a:pt x="1" y="382"/>
                    <a:pt x="239" y="596"/>
                    <a:pt x="406" y="894"/>
                  </a:cubicBezTo>
                  <a:cubicBezTo>
                    <a:pt x="656" y="561"/>
                    <a:pt x="298" y="382"/>
                    <a:pt x="334" y="132"/>
                  </a:cubicBezTo>
                  <a:cubicBezTo>
                    <a:pt x="287" y="84"/>
                    <a:pt x="251" y="37"/>
                    <a:pt x="21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7" name="Google Shape;4257;p36"/>
            <p:cNvSpPr/>
            <p:nvPr/>
          </p:nvSpPr>
          <p:spPr>
            <a:xfrm>
              <a:off x="8664876" y="3643833"/>
              <a:ext cx="26700" cy="17074"/>
            </a:xfrm>
            <a:custGeom>
              <a:avLst/>
              <a:gdLst/>
              <a:ahLst/>
              <a:cxnLst/>
              <a:rect l="l" t="t" r="r" b="b"/>
              <a:pathLst>
                <a:path w="846" h="541" extrusionOk="0">
                  <a:moveTo>
                    <a:pt x="489" y="1"/>
                  </a:moveTo>
                  <a:lnTo>
                    <a:pt x="48" y="132"/>
                  </a:lnTo>
                  <a:cubicBezTo>
                    <a:pt x="1" y="168"/>
                    <a:pt x="1" y="227"/>
                    <a:pt x="12" y="287"/>
                  </a:cubicBezTo>
                  <a:cubicBezTo>
                    <a:pt x="81" y="370"/>
                    <a:pt x="159" y="381"/>
                    <a:pt x="237" y="381"/>
                  </a:cubicBezTo>
                  <a:cubicBezTo>
                    <a:pt x="265" y="381"/>
                    <a:pt x="293" y="380"/>
                    <a:pt x="320" y="380"/>
                  </a:cubicBezTo>
                  <a:cubicBezTo>
                    <a:pt x="337" y="380"/>
                    <a:pt x="353" y="380"/>
                    <a:pt x="370" y="382"/>
                  </a:cubicBezTo>
                  <a:cubicBezTo>
                    <a:pt x="489" y="418"/>
                    <a:pt x="596" y="465"/>
                    <a:pt x="715" y="501"/>
                  </a:cubicBezTo>
                  <a:cubicBezTo>
                    <a:pt x="742" y="528"/>
                    <a:pt x="761" y="540"/>
                    <a:pt x="779" y="540"/>
                  </a:cubicBezTo>
                  <a:cubicBezTo>
                    <a:pt x="801" y="540"/>
                    <a:pt x="820" y="522"/>
                    <a:pt x="846" y="489"/>
                  </a:cubicBezTo>
                  <a:cubicBezTo>
                    <a:pt x="834" y="227"/>
                    <a:pt x="548" y="227"/>
                    <a:pt x="48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8" name="Google Shape;4258;p36"/>
            <p:cNvSpPr/>
            <p:nvPr/>
          </p:nvSpPr>
          <p:spPr>
            <a:xfrm>
              <a:off x="8848991" y="3062199"/>
              <a:ext cx="19188" cy="27836"/>
            </a:xfrm>
            <a:custGeom>
              <a:avLst/>
              <a:gdLst/>
              <a:ahLst/>
              <a:cxnLst/>
              <a:rect l="l" t="t" r="r" b="b"/>
              <a:pathLst>
                <a:path w="608" h="882" extrusionOk="0">
                  <a:moveTo>
                    <a:pt x="346" y="0"/>
                  </a:moveTo>
                  <a:lnTo>
                    <a:pt x="346" y="0"/>
                  </a:lnTo>
                  <a:cubicBezTo>
                    <a:pt x="72" y="36"/>
                    <a:pt x="48" y="274"/>
                    <a:pt x="1" y="500"/>
                  </a:cubicBezTo>
                  <a:cubicBezTo>
                    <a:pt x="167" y="619"/>
                    <a:pt x="24" y="750"/>
                    <a:pt x="13" y="881"/>
                  </a:cubicBezTo>
                  <a:cubicBezTo>
                    <a:pt x="608" y="822"/>
                    <a:pt x="191" y="286"/>
                    <a:pt x="34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9" name="Google Shape;4259;p36"/>
            <p:cNvSpPr/>
            <p:nvPr/>
          </p:nvSpPr>
          <p:spPr>
            <a:xfrm>
              <a:off x="8781360" y="3177894"/>
              <a:ext cx="28215" cy="15464"/>
            </a:xfrm>
            <a:custGeom>
              <a:avLst/>
              <a:gdLst/>
              <a:ahLst/>
              <a:cxnLst/>
              <a:rect l="l" t="t" r="r" b="b"/>
              <a:pathLst>
                <a:path w="894" h="490" extrusionOk="0">
                  <a:moveTo>
                    <a:pt x="33" y="0"/>
                  </a:moveTo>
                  <a:cubicBezTo>
                    <a:pt x="26" y="0"/>
                    <a:pt x="19" y="1"/>
                    <a:pt x="12" y="1"/>
                  </a:cubicBezTo>
                  <a:cubicBezTo>
                    <a:pt x="1" y="358"/>
                    <a:pt x="203" y="442"/>
                    <a:pt x="465" y="489"/>
                  </a:cubicBezTo>
                  <a:cubicBezTo>
                    <a:pt x="501" y="442"/>
                    <a:pt x="536" y="406"/>
                    <a:pt x="584" y="370"/>
                  </a:cubicBezTo>
                  <a:cubicBezTo>
                    <a:pt x="893" y="108"/>
                    <a:pt x="560" y="108"/>
                    <a:pt x="465" y="1"/>
                  </a:cubicBezTo>
                  <a:cubicBezTo>
                    <a:pt x="416" y="39"/>
                    <a:pt x="368" y="52"/>
                    <a:pt x="320" y="52"/>
                  </a:cubicBezTo>
                  <a:cubicBezTo>
                    <a:pt x="225" y="52"/>
                    <a:pt x="131" y="0"/>
                    <a:pt x="3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0" name="Google Shape;4260;p36"/>
            <p:cNvSpPr/>
            <p:nvPr/>
          </p:nvSpPr>
          <p:spPr>
            <a:xfrm>
              <a:off x="8618295" y="3484144"/>
              <a:ext cx="22565" cy="20672"/>
            </a:xfrm>
            <a:custGeom>
              <a:avLst/>
              <a:gdLst/>
              <a:ahLst/>
              <a:cxnLst/>
              <a:rect l="l" t="t" r="r" b="b"/>
              <a:pathLst>
                <a:path w="715" h="655" extrusionOk="0">
                  <a:moveTo>
                    <a:pt x="524" y="1"/>
                  </a:moveTo>
                  <a:cubicBezTo>
                    <a:pt x="0" y="1"/>
                    <a:pt x="286" y="382"/>
                    <a:pt x="286" y="644"/>
                  </a:cubicBezTo>
                  <a:cubicBezTo>
                    <a:pt x="294" y="651"/>
                    <a:pt x="301" y="655"/>
                    <a:pt x="308" y="655"/>
                  </a:cubicBezTo>
                  <a:cubicBezTo>
                    <a:pt x="359" y="655"/>
                    <a:pt x="402" y="494"/>
                    <a:pt x="453" y="494"/>
                  </a:cubicBezTo>
                  <a:cubicBezTo>
                    <a:pt x="475" y="494"/>
                    <a:pt x="498" y="524"/>
                    <a:pt x="524" y="608"/>
                  </a:cubicBezTo>
                  <a:cubicBezTo>
                    <a:pt x="596" y="620"/>
                    <a:pt x="655" y="620"/>
                    <a:pt x="715" y="644"/>
                  </a:cubicBezTo>
                  <a:cubicBezTo>
                    <a:pt x="679" y="548"/>
                    <a:pt x="667" y="465"/>
                    <a:pt x="643" y="370"/>
                  </a:cubicBezTo>
                  <a:cubicBezTo>
                    <a:pt x="596" y="251"/>
                    <a:pt x="572" y="120"/>
                    <a:pt x="52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1" name="Google Shape;4261;p36"/>
            <p:cNvSpPr/>
            <p:nvPr/>
          </p:nvSpPr>
          <p:spPr>
            <a:xfrm>
              <a:off x="8651337" y="3632188"/>
              <a:ext cx="22976" cy="20703"/>
            </a:xfrm>
            <a:custGeom>
              <a:avLst/>
              <a:gdLst/>
              <a:ahLst/>
              <a:cxnLst/>
              <a:rect l="l" t="t" r="r" b="b"/>
              <a:pathLst>
                <a:path w="728" h="656" extrusionOk="0">
                  <a:moveTo>
                    <a:pt x="370" y="1"/>
                  </a:moveTo>
                  <a:lnTo>
                    <a:pt x="370" y="1"/>
                  </a:lnTo>
                  <a:cubicBezTo>
                    <a:pt x="1" y="298"/>
                    <a:pt x="263" y="453"/>
                    <a:pt x="453" y="656"/>
                  </a:cubicBezTo>
                  <a:cubicBezTo>
                    <a:pt x="453" y="596"/>
                    <a:pt x="477" y="548"/>
                    <a:pt x="477" y="501"/>
                  </a:cubicBezTo>
                  <a:cubicBezTo>
                    <a:pt x="441" y="298"/>
                    <a:pt x="632" y="275"/>
                    <a:pt x="727" y="179"/>
                  </a:cubicBezTo>
                  <a:cubicBezTo>
                    <a:pt x="596" y="120"/>
                    <a:pt x="489" y="60"/>
                    <a:pt x="37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2" name="Google Shape;4262;p36"/>
            <p:cNvSpPr/>
            <p:nvPr/>
          </p:nvSpPr>
          <p:spPr>
            <a:xfrm>
              <a:off x="8659605" y="3566482"/>
              <a:ext cx="16948" cy="20703"/>
            </a:xfrm>
            <a:custGeom>
              <a:avLst/>
              <a:gdLst/>
              <a:ahLst/>
              <a:cxnLst/>
              <a:rect l="l" t="t" r="r" b="b"/>
              <a:pathLst>
                <a:path w="537" h="656" extrusionOk="0">
                  <a:moveTo>
                    <a:pt x="112" y="0"/>
                  </a:moveTo>
                  <a:cubicBezTo>
                    <a:pt x="82" y="0"/>
                    <a:pt x="45" y="20"/>
                    <a:pt x="1" y="71"/>
                  </a:cubicBezTo>
                  <a:cubicBezTo>
                    <a:pt x="12" y="313"/>
                    <a:pt x="2" y="655"/>
                    <a:pt x="282" y="655"/>
                  </a:cubicBezTo>
                  <a:cubicBezTo>
                    <a:pt x="291" y="655"/>
                    <a:pt x="301" y="655"/>
                    <a:pt x="310" y="654"/>
                  </a:cubicBezTo>
                  <a:cubicBezTo>
                    <a:pt x="537" y="606"/>
                    <a:pt x="287" y="356"/>
                    <a:pt x="310" y="190"/>
                  </a:cubicBezTo>
                  <a:cubicBezTo>
                    <a:pt x="241" y="146"/>
                    <a:pt x="196" y="0"/>
                    <a:pt x="11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3" name="Google Shape;4263;p36"/>
            <p:cNvSpPr/>
            <p:nvPr/>
          </p:nvSpPr>
          <p:spPr>
            <a:xfrm>
              <a:off x="8620157" y="3520216"/>
              <a:ext cx="21082" cy="14423"/>
            </a:xfrm>
            <a:custGeom>
              <a:avLst/>
              <a:gdLst/>
              <a:ahLst/>
              <a:cxnLst/>
              <a:rect l="l" t="t" r="r" b="b"/>
              <a:pathLst>
                <a:path w="668" h="457" extrusionOk="0">
                  <a:moveTo>
                    <a:pt x="644" y="0"/>
                  </a:moveTo>
                  <a:cubicBezTo>
                    <a:pt x="405" y="0"/>
                    <a:pt x="220" y="170"/>
                    <a:pt x="1" y="251"/>
                  </a:cubicBezTo>
                  <a:cubicBezTo>
                    <a:pt x="115" y="384"/>
                    <a:pt x="197" y="456"/>
                    <a:pt x="277" y="456"/>
                  </a:cubicBezTo>
                  <a:cubicBezTo>
                    <a:pt x="389" y="456"/>
                    <a:pt x="493" y="314"/>
                    <a:pt x="667" y="1"/>
                  </a:cubicBezTo>
                  <a:cubicBezTo>
                    <a:pt x="659" y="0"/>
                    <a:pt x="652" y="0"/>
                    <a:pt x="64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4" name="Google Shape;4264;p36"/>
            <p:cNvSpPr/>
            <p:nvPr/>
          </p:nvSpPr>
          <p:spPr>
            <a:xfrm>
              <a:off x="8928268" y="4093613"/>
              <a:ext cx="18084" cy="22218"/>
            </a:xfrm>
            <a:custGeom>
              <a:avLst/>
              <a:gdLst/>
              <a:ahLst/>
              <a:cxnLst/>
              <a:rect l="l" t="t" r="r" b="b"/>
              <a:pathLst>
                <a:path w="573" h="704" extrusionOk="0">
                  <a:moveTo>
                    <a:pt x="370" y="1"/>
                  </a:moveTo>
                  <a:cubicBezTo>
                    <a:pt x="1" y="632"/>
                    <a:pt x="1" y="632"/>
                    <a:pt x="525" y="703"/>
                  </a:cubicBezTo>
                  <a:cubicBezTo>
                    <a:pt x="572" y="560"/>
                    <a:pt x="120" y="441"/>
                    <a:pt x="489" y="263"/>
                  </a:cubicBezTo>
                  <a:lnTo>
                    <a:pt x="48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5" name="Google Shape;4265;p36"/>
            <p:cNvSpPr/>
            <p:nvPr/>
          </p:nvSpPr>
          <p:spPr>
            <a:xfrm>
              <a:off x="8856503" y="4014337"/>
              <a:ext cx="19188" cy="24175"/>
            </a:xfrm>
            <a:custGeom>
              <a:avLst/>
              <a:gdLst/>
              <a:ahLst/>
              <a:cxnLst/>
              <a:rect l="l" t="t" r="r" b="b"/>
              <a:pathLst>
                <a:path w="608" h="766" extrusionOk="0">
                  <a:moveTo>
                    <a:pt x="417" y="0"/>
                  </a:moveTo>
                  <a:cubicBezTo>
                    <a:pt x="441" y="250"/>
                    <a:pt x="1" y="298"/>
                    <a:pt x="203" y="631"/>
                  </a:cubicBezTo>
                  <a:cubicBezTo>
                    <a:pt x="257" y="721"/>
                    <a:pt x="310" y="765"/>
                    <a:pt x="365" y="765"/>
                  </a:cubicBezTo>
                  <a:cubicBezTo>
                    <a:pt x="420" y="765"/>
                    <a:pt x="477" y="721"/>
                    <a:pt x="537" y="631"/>
                  </a:cubicBezTo>
                  <a:cubicBezTo>
                    <a:pt x="465" y="489"/>
                    <a:pt x="477" y="358"/>
                    <a:pt x="537" y="227"/>
                  </a:cubicBezTo>
                  <a:cubicBezTo>
                    <a:pt x="608" y="72"/>
                    <a:pt x="560" y="0"/>
                    <a:pt x="41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6" name="Google Shape;4266;p36"/>
            <p:cNvSpPr/>
            <p:nvPr/>
          </p:nvSpPr>
          <p:spPr>
            <a:xfrm>
              <a:off x="8894089" y="3962106"/>
              <a:ext cx="17326" cy="16948"/>
            </a:xfrm>
            <a:custGeom>
              <a:avLst/>
              <a:gdLst/>
              <a:ahLst/>
              <a:cxnLst/>
              <a:rect l="l" t="t" r="r" b="b"/>
              <a:pathLst>
                <a:path w="549" h="537" extrusionOk="0">
                  <a:moveTo>
                    <a:pt x="227" y="0"/>
                  </a:moveTo>
                  <a:cubicBezTo>
                    <a:pt x="72" y="24"/>
                    <a:pt x="0" y="108"/>
                    <a:pt x="12" y="274"/>
                  </a:cubicBezTo>
                  <a:cubicBezTo>
                    <a:pt x="12" y="536"/>
                    <a:pt x="250" y="393"/>
                    <a:pt x="322" y="512"/>
                  </a:cubicBezTo>
                  <a:cubicBezTo>
                    <a:pt x="524" y="286"/>
                    <a:pt x="548" y="96"/>
                    <a:pt x="22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7" name="Google Shape;4267;p36"/>
            <p:cNvSpPr/>
            <p:nvPr/>
          </p:nvSpPr>
          <p:spPr>
            <a:xfrm>
              <a:off x="8846751" y="3880936"/>
              <a:ext cx="15433" cy="18810"/>
            </a:xfrm>
            <a:custGeom>
              <a:avLst/>
              <a:gdLst/>
              <a:ahLst/>
              <a:cxnLst/>
              <a:rect l="l" t="t" r="r" b="b"/>
              <a:pathLst>
                <a:path w="489" h="596" extrusionOk="0">
                  <a:moveTo>
                    <a:pt x="357" y="1"/>
                  </a:moveTo>
                  <a:lnTo>
                    <a:pt x="357" y="1"/>
                  </a:lnTo>
                  <a:cubicBezTo>
                    <a:pt x="0" y="513"/>
                    <a:pt x="0" y="513"/>
                    <a:pt x="488" y="596"/>
                  </a:cubicBezTo>
                  <a:cubicBezTo>
                    <a:pt x="441" y="405"/>
                    <a:pt x="393" y="215"/>
                    <a:pt x="35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8" name="Google Shape;4268;p36"/>
            <p:cNvSpPr/>
            <p:nvPr/>
          </p:nvSpPr>
          <p:spPr>
            <a:xfrm>
              <a:off x="8817432" y="3111084"/>
              <a:ext cx="24080" cy="18399"/>
            </a:xfrm>
            <a:custGeom>
              <a:avLst/>
              <a:gdLst/>
              <a:ahLst/>
              <a:cxnLst/>
              <a:rect l="l" t="t" r="r" b="b"/>
              <a:pathLst>
                <a:path w="763" h="583" extrusionOk="0">
                  <a:moveTo>
                    <a:pt x="95" y="0"/>
                  </a:moveTo>
                  <a:cubicBezTo>
                    <a:pt x="64" y="0"/>
                    <a:pt x="33" y="7"/>
                    <a:pt x="1" y="23"/>
                  </a:cubicBezTo>
                  <a:cubicBezTo>
                    <a:pt x="36" y="404"/>
                    <a:pt x="405" y="344"/>
                    <a:pt x="572" y="582"/>
                  </a:cubicBezTo>
                  <a:cubicBezTo>
                    <a:pt x="667" y="535"/>
                    <a:pt x="751" y="451"/>
                    <a:pt x="763" y="320"/>
                  </a:cubicBezTo>
                  <a:cubicBezTo>
                    <a:pt x="584" y="296"/>
                    <a:pt x="453" y="213"/>
                    <a:pt x="334" y="82"/>
                  </a:cubicBezTo>
                  <a:cubicBezTo>
                    <a:pt x="256" y="47"/>
                    <a:pt x="178" y="0"/>
                    <a:pt x="9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9" name="Google Shape;4269;p36"/>
            <p:cNvSpPr/>
            <p:nvPr/>
          </p:nvSpPr>
          <p:spPr>
            <a:xfrm>
              <a:off x="8887336" y="4191699"/>
              <a:ext cx="18810" cy="11835"/>
            </a:xfrm>
            <a:custGeom>
              <a:avLst/>
              <a:gdLst/>
              <a:ahLst/>
              <a:cxnLst/>
              <a:rect l="l" t="t" r="r" b="b"/>
              <a:pathLst>
                <a:path w="596" h="375" extrusionOk="0">
                  <a:moveTo>
                    <a:pt x="308" y="0"/>
                  </a:moveTo>
                  <a:cubicBezTo>
                    <a:pt x="164" y="0"/>
                    <a:pt x="36" y="47"/>
                    <a:pt x="0" y="310"/>
                  </a:cubicBezTo>
                  <a:cubicBezTo>
                    <a:pt x="73" y="355"/>
                    <a:pt x="135" y="374"/>
                    <a:pt x="189" y="374"/>
                  </a:cubicBezTo>
                  <a:cubicBezTo>
                    <a:pt x="377" y="374"/>
                    <a:pt x="476" y="150"/>
                    <a:pt x="595" y="12"/>
                  </a:cubicBezTo>
                  <a:lnTo>
                    <a:pt x="595" y="12"/>
                  </a:lnTo>
                  <a:cubicBezTo>
                    <a:pt x="580" y="14"/>
                    <a:pt x="563" y="15"/>
                    <a:pt x="546" y="15"/>
                  </a:cubicBezTo>
                  <a:cubicBezTo>
                    <a:pt x="471" y="15"/>
                    <a:pt x="387" y="0"/>
                    <a:pt x="30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0" name="Google Shape;4270;p36"/>
            <p:cNvSpPr/>
            <p:nvPr/>
          </p:nvSpPr>
          <p:spPr>
            <a:xfrm>
              <a:off x="8811057" y="3904984"/>
              <a:ext cx="20672" cy="17958"/>
            </a:xfrm>
            <a:custGeom>
              <a:avLst/>
              <a:gdLst/>
              <a:ahLst/>
              <a:cxnLst/>
              <a:rect l="l" t="t" r="r" b="b"/>
              <a:pathLst>
                <a:path w="655" h="569" extrusionOk="0">
                  <a:moveTo>
                    <a:pt x="303" y="0"/>
                  </a:moveTo>
                  <a:cubicBezTo>
                    <a:pt x="274" y="0"/>
                    <a:pt x="241" y="8"/>
                    <a:pt x="203" y="24"/>
                  </a:cubicBezTo>
                  <a:cubicBezTo>
                    <a:pt x="203" y="132"/>
                    <a:pt x="0" y="322"/>
                    <a:pt x="203" y="346"/>
                  </a:cubicBezTo>
                  <a:cubicBezTo>
                    <a:pt x="321" y="346"/>
                    <a:pt x="398" y="569"/>
                    <a:pt x="505" y="569"/>
                  </a:cubicBezTo>
                  <a:cubicBezTo>
                    <a:pt x="548" y="569"/>
                    <a:pt x="597" y="532"/>
                    <a:pt x="655" y="429"/>
                  </a:cubicBezTo>
                  <a:cubicBezTo>
                    <a:pt x="655" y="405"/>
                    <a:pt x="631" y="370"/>
                    <a:pt x="631" y="346"/>
                  </a:cubicBezTo>
                  <a:cubicBezTo>
                    <a:pt x="498" y="274"/>
                    <a:pt x="479" y="0"/>
                    <a:pt x="30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1" name="Google Shape;4271;p36"/>
            <p:cNvSpPr/>
            <p:nvPr/>
          </p:nvSpPr>
          <p:spPr>
            <a:xfrm>
              <a:off x="8794520" y="3789257"/>
              <a:ext cx="9784" cy="25374"/>
            </a:xfrm>
            <a:custGeom>
              <a:avLst/>
              <a:gdLst/>
              <a:ahLst/>
              <a:cxnLst/>
              <a:rect l="l" t="t" r="r" b="b"/>
              <a:pathLst>
                <a:path w="310" h="804" extrusionOk="0">
                  <a:moveTo>
                    <a:pt x="310" y="1"/>
                  </a:moveTo>
                  <a:cubicBezTo>
                    <a:pt x="84" y="298"/>
                    <a:pt x="0" y="477"/>
                    <a:pt x="84" y="739"/>
                  </a:cubicBezTo>
                  <a:cubicBezTo>
                    <a:pt x="105" y="782"/>
                    <a:pt x="165" y="803"/>
                    <a:pt x="210" y="803"/>
                  </a:cubicBezTo>
                  <a:cubicBezTo>
                    <a:pt x="239" y="803"/>
                    <a:pt x="262" y="794"/>
                    <a:pt x="262" y="774"/>
                  </a:cubicBezTo>
                  <a:cubicBezTo>
                    <a:pt x="298" y="572"/>
                    <a:pt x="298" y="358"/>
                    <a:pt x="31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2" name="Google Shape;4272;p36"/>
            <p:cNvSpPr/>
            <p:nvPr/>
          </p:nvSpPr>
          <p:spPr>
            <a:xfrm>
              <a:off x="8755798" y="3783072"/>
              <a:ext cx="16190" cy="20135"/>
            </a:xfrm>
            <a:custGeom>
              <a:avLst/>
              <a:gdLst/>
              <a:ahLst/>
              <a:cxnLst/>
              <a:rect l="l" t="t" r="r" b="b"/>
              <a:pathLst>
                <a:path w="513" h="638" extrusionOk="0">
                  <a:moveTo>
                    <a:pt x="415" y="1"/>
                  </a:moveTo>
                  <a:cubicBezTo>
                    <a:pt x="277" y="1"/>
                    <a:pt x="148" y="56"/>
                    <a:pt x="37" y="137"/>
                  </a:cubicBezTo>
                  <a:cubicBezTo>
                    <a:pt x="84" y="304"/>
                    <a:pt x="1" y="518"/>
                    <a:pt x="168" y="637"/>
                  </a:cubicBezTo>
                  <a:cubicBezTo>
                    <a:pt x="239" y="411"/>
                    <a:pt x="513" y="292"/>
                    <a:pt x="489" y="6"/>
                  </a:cubicBezTo>
                  <a:cubicBezTo>
                    <a:pt x="464" y="3"/>
                    <a:pt x="440" y="1"/>
                    <a:pt x="41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3" name="Google Shape;4273;p36"/>
            <p:cNvSpPr/>
            <p:nvPr/>
          </p:nvSpPr>
          <p:spPr>
            <a:xfrm>
              <a:off x="8734400" y="3442770"/>
              <a:ext cx="14675" cy="16979"/>
            </a:xfrm>
            <a:custGeom>
              <a:avLst/>
              <a:gdLst/>
              <a:ahLst/>
              <a:cxnLst/>
              <a:rect l="l" t="t" r="r" b="b"/>
              <a:pathLst>
                <a:path w="465" h="538" extrusionOk="0">
                  <a:moveTo>
                    <a:pt x="326" y="1"/>
                  </a:moveTo>
                  <a:cubicBezTo>
                    <a:pt x="320" y="1"/>
                    <a:pt x="315" y="1"/>
                    <a:pt x="310" y="2"/>
                  </a:cubicBezTo>
                  <a:cubicBezTo>
                    <a:pt x="0" y="50"/>
                    <a:pt x="226" y="407"/>
                    <a:pt x="60" y="538"/>
                  </a:cubicBezTo>
                  <a:cubicBezTo>
                    <a:pt x="286" y="502"/>
                    <a:pt x="465" y="419"/>
                    <a:pt x="465" y="145"/>
                  </a:cubicBezTo>
                  <a:cubicBezTo>
                    <a:pt x="465" y="68"/>
                    <a:pt x="393" y="1"/>
                    <a:pt x="32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4" name="Google Shape;4274;p36"/>
            <p:cNvSpPr/>
            <p:nvPr/>
          </p:nvSpPr>
          <p:spPr>
            <a:xfrm>
              <a:off x="8707701" y="3514598"/>
              <a:ext cx="13950" cy="16222"/>
            </a:xfrm>
            <a:custGeom>
              <a:avLst/>
              <a:gdLst/>
              <a:ahLst/>
              <a:cxnLst/>
              <a:rect l="l" t="t" r="r" b="b"/>
              <a:pathLst>
                <a:path w="442" h="514" extrusionOk="0">
                  <a:moveTo>
                    <a:pt x="1" y="0"/>
                  </a:moveTo>
                  <a:cubicBezTo>
                    <a:pt x="1" y="286"/>
                    <a:pt x="144" y="417"/>
                    <a:pt x="334" y="512"/>
                  </a:cubicBezTo>
                  <a:cubicBezTo>
                    <a:pt x="336" y="513"/>
                    <a:pt x="338" y="513"/>
                    <a:pt x="341" y="513"/>
                  </a:cubicBezTo>
                  <a:cubicBezTo>
                    <a:pt x="370" y="513"/>
                    <a:pt x="441" y="450"/>
                    <a:pt x="441" y="417"/>
                  </a:cubicBezTo>
                  <a:cubicBezTo>
                    <a:pt x="441" y="72"/>
                    <a:pt x="120" y="191"/>
                    <a:pt x="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5" name="Google Shape;4275;p36"/>
            <p:cNvSpPr/>
            <p:nvPr/>
          </p:nvSpPr>
          <p:spPr>
            <a:xfrm>
              <a:off x="8708459" y="3462368"/>
              <a:ext cx="15433" cy="20325"/>
            </a:xfrm>
            <a:custGeom>
              <a:avLst/>
              <a:gdLst/>
              <a:ahLst/>
              <a:cxnLst/>
              <a:rect l="l" t="t" r="r" b="b"/>
              <a:pathLst>
                <a:path w="489" h="644" extrusionOk="0">
                  <a:moveTo>
                    <a:pt x="453" y="0"/>
                  </a:moveTo>
                  <a:cubicBezTo>
                    <a:pt x="406" y="274"/>
                    <a:pt x="1" y="238"/>
                    <a:pt x="13" y="643"/>
                  </a:cubicBezTo>
                  <a:cubicBezTo>
                    <a:pt x="286" y="500"/>
                    <a:pt x="489" y="381"/>
                    <a:pt x="45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6" name="Google Shape;4276;p36"/>
            <p:cNvSpPr/>
            <p:nvPr/>
          </p:nvSpPr>
          <p:spPr>
            <a:xfrm>
              <a:off x="8785116" y="4260813"/>
              <a:ext cx="17705" cy="19567"/>
            </a:xfrm>
            <a:custGeom>
              <a:avLst/>
              <a:gdLst/>
              <a:ahLst/>
              <a:cxnLst/>
              <a:rect l="l" t="t" r="r" b="b"/>
              <a:pathLst>
                <a:path w="561" h="620" extrusionOk="0">
                  <a:moveTo>
                    <a:pt x="227" y="1"/>
                  </a:moveTo>
                  <a:cubicBezTo>
                    <a:pt x="1" y="144"/>
                    <a:pt x="370" y="275"/>
                    <a:pt x="227" y="406"/>
                  </a:cubicBezTo>
                  <a:lnTo>
                    <a:pt x="227" y="620"/>
                  </a:lnTo>
                  <a:cubicBezTo>
                    <a:pt x="286" y="596"/>
                    <a:pt x="370" y="596"/>
                    <a:pt x="405" y="560"/>
                  </a:cubicBezTo>
                  <a:cubicBezTo>
                    <a:pt x="489" y="441"/>
                    <a:pt x="417" y="227"/>
                    <a:pt x="560" y="144"/>
                  </a:cubicBezTo>
                  <a:cubicBezTo>
                    <a:pt x="539" y="63"/>
                    <a:pt x="499" y="43"/>
                    <a:pt x="454" y="43"/>
                  </a:cubicBezTo>
                  <a:cubicBezTo>
                    <a:pt x="410" y="43"/>
                    <a:pt x="359" y="63"/>
                    <a:pt x="315" y="63"/>
                  </a:cubicBezTo>
                  <a:cubicBezTo>
                    <a:pt x="279" y="63"/>
                    <a:pt x="248" y="49"/>
                    <a:pt x="22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7" name="Google Shape;4277;p36"/>
            <p:cNvSpPr/>
            <p:nvPr/>
          </p:nvSpPr>
          <p:spPr>
            <a:xfrm>
              <a:off x="8624291" y="3570963"/>
              <a:ext cx="17705" cy="15086"/>
            </a:xfrm>
            <a:custGeom>
              <a:avLst/>
              <a:gdLst/>
              <a:ahLst/>
              <a:cxnLst/>
              <a:rect l="l" t="t" r="r" b="b"/>
              <a:pathLst>
                <a:path w="561" h="478" extrusionOk="0">
                  <a:moveTo>
                    <a:pt x="167" y="0"/>
                  </a:moveTo>
                  <a:lnTo>
                    <a:pt x="167" y="0"/>
                  </a:lnTo>
                  <a:cubicBezTo>
                    <a:pt x="239" y="167"/>
                    <a:pt x="1" y="405"/>
                    <a:pt x="239" y="476"/>
                  </a:cubicBezTo>
                  <a:cubicBezTo>
                    <a:pt x="243" y="477"/>
                    <a:pt x="248" y="478"/>
                    <a:pt x="254" y="478"/>
                  </a:cubicBezTo>
                  <a:cubicBezTo>
                    <a:pt x="321" y="478"/>
                    <a:pt x="454" y="411"/>
                    <a:pt x="465" y="345"/>
                  </a:cubicBezTo>
                  <a:cubicBezTo>
                    <a:pt x="560" y="95"/>
                    <a:pt x="286" y="119"/>
                    <a:pt x="16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8" name="Google Shape;4278;p36"/>
            <p:cNvSpPr/>
            <p:nvPr/>
          </p:nvSpPr>
          <p:spPr>
            <a:xfrm>
              <a:off x="8822703" y="4258573"/>
              <a:ext cx="15812" cy="13729"/>
            </a:xfrm>
            <a:custGeom>
              <a:avLst/>
              <a:gdLst/>
              <a:ahLst/>
              <a:cxnLst/>
              <a:rect l="l" t="t" r="r" b="b"/>
              <a:pathLst>
                <a:path w="501" h="435" extrusionOk="0">
                  <a:moveTo>
                    <a:pt x="500" y="0"/>
                  </a:moveTo>
                  <a:lnTo>
                    <a:pt x="500" y="0"/>
                  </a:lnTo>
                  <a:cubicBezTo>
                    <a:pt x="262" y="96"/>
                    <a:pt x="107" y="131"/>
                    <a:pt x="0" y="334"/>
                  </a:cubicBezTo>
                  <a:cubicBezTo>
                    <a:pt x="87" y="403"/>
                    <a:pt x="156" y="434"/>
                    <a:pt x="213" y="434"/>
                  </a:cubicBezTo>
                  <a:cubicBezTo>
                    <a:pt x="350" y="434"/>
                    <a:pt x="416" y="253"/>
                    <a:pt x="50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9" name="Google Shape;4279;p36"/>
            <p:cNvSpPr/>
            <p:nvPr/>
          </p:nvSpPr>
          <p:spPr>
            <a:xfrm>
              <a:off x="8897087" y="3940299"/>
              <a:ext cx="14675" cy="18084"/>
            </a:xfrm>
            <a:custGeom>
              <a:avLst/>
              <a:gdLst/>
              <a:ahLst/>
              <a:cxnLst/>
              <a:rect l="l" t="t" r="r" b="b"/>
              <a:pathLst>
                <a:path w="465" h="573" extrusionOk="0">
                  <a:moveTo>
                    <a:pt x="264" y="1"/>
                  </a:moveTo>
                  <a:cubicBezTo>
                    <a:pt x="249" y="1"/>
                    <a:pt x="233" y="4"/>
                    <a:pt x="215" y="13"/>
                  </a:cubicBezTo>
                  <a:cubicBezTo>
                    <a:pt x="1" y="120"/>
                    <a:pt x="1" y="370"/>
                    <a:pt x="144" y="572"/>
                  </a:cubicBezTo>
                  <a:cubicBezTo>
                    <a:pt x="256" y="494"/>
                    <a:pt x="283" y="320"/>
                    <a:pt x="435" y="320"/>
                  </a:cubicBezTo>
                  <a:cubicBezTo>
                    <a:pt x="445" y="320"/>
                    <a:pt x="455" y="321"/>
                    <a:pt x="465" y="322"/>
                  </a:cubicBezTo>
                  <a:cubicBezTo>
                    <a:pt x="402" y="217"/>
                    <a:pt x="376" y="1"/>
                    <a:pt x="26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0" name="Google Shape;4280;p36"/>
            <p:cNvSpPr/>
            <p:nvPr/>
          </p:nvSpPr>
          <p:spPr>
            <a:xfrm>
              <a:off x="8824186" y="3934682"/>
              <a:ext cx="17705" cy="19946"/>
            </a:xfrm>
            <a:custGeom>
              <a:avLst/>
              <a:gdLst/>
              <a:ahLst/>
              <a:cxnLst/>
              <a:rect l="l" t="t" r="r" b="b"/>
              <a:pathLst>
                <a:path w="561" h="632" extrusionOk="0">
                  <a:moveTo>
                    <a:pt x="334" y="0"/>
                  </a:moveTo>
                  <a:lnTo>
                    <a:pt x="334" y="0"/>
                  </a:lnTo>
                  <a:cubicBezTo>
                    <a:pt x="1" y="238"/>
                    <a:pt x="489" y="417"/>
                    <a:pt x="358" y="631"/>
                  </a:cubicBezTo>
                  <a:cubicBezTo>
                    <a:pt x="429" y="548"/>
                    <a:pt x="489" y="477"/>
                    <a:pt x="549" y="381"/>
                  </a:cubicBezTo>
                  <a:cubicBezTo>
                    <a:pt x="560" y="191"/>
                    <a:pt x="477" y="72"/>
                    <a:pt x="33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1" name="Google Shape;4281;p36"/>
            <p:cNvSpPr/>
            <p:nvPr/>
          </p:nvSpPr>
          <p:spPr>
            <a:xfrm>
              <a:off x="8725753" y="3485659"/>
              <a:ext cx="18052" cy="13571"/>
            </a:xfrm>
            <a:custGeom>
              <a:avLst/>
              <a:gdLst/>
              <a:ahLst/>
              <a:cxnLst/>
              <a:rect l="l" t="t" r="r" b="b"/>
              <a:pathLst>
                <a:path w="572" h="430" extrusionOk="0">
                  <a:moveTo>
                    <a:pt x="0" y="0"/>
                  </a:moveTo>
                  <a:cubicBezTo>
                    <a:pt x="82" y="263"/>
                    <a:pt x="159" y="430"/>
                    <a:pt x="312" y="430"/>
                  </a:cubicBezTo>
                  <a:cubicBezTo>
                    <a:pt x="380" y="430"/>
                    <a:pt x="465" y="396"/>
                    <a:pt x="572" y="322"/>
                  </a:cubicBezTo>
                  <a:cubicBezTo>
                    <a:pt x="381" y="203"/>
                    <a:pt x="227" y="131"/>
                    <a:pt x="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2" name="Google Shape;4282;p36"/>
            <p:cNvSpPr/>
            <p:nvPr/>
          </p:nvSpPr>
          <p:spPr>
            <a:xfrm>
              <a:off x="8794520" y="4201829"/>
              <a:ext cx="20703" cy="20609"/>
            </a:xfrm>
            <a:custGeom>
              <a:avLst/>
              <a:gdLst/>
              <a:ahLst/>
              <a:cxnLst/>
              <a:rect l="l" t="t" r="r" b="b"/>
              <a:pathLst>
                <a:path w="656" h="653" extrusionOk="0">
                  <a:moveTo>
                    <a:pt x="381" y="1"/>
                  </a:moveTo>
                  <a:cubicBezTo>
                    <a:pt x="0" y="120"/>
                    <a:pt x="262" y="382"/>
                    <a:pt x="286" y="596"/>
                  </a:cubicBezTo>
                  <a:cubicBezTo>
                    <a:pt x="293" y="635"/>
                    <a:pt x="303" y="653"/>
                    <a:pt x="320" y="653"/>
                  </a:cubicBezTo>
                  <a:cubicBezTo>
                    <a:pt x="335" y="653"/>
                    <a:pt x="354" y="641"/>
                    <a:pt x="381" y="620"/>
                  </a:cubicBezTo>
                  <a:cubicBezTo>
                    <a:pt x="465" y="536"/>
                    <a:pt x="524" y="441"/>
                    <a:pt x="596" y="358"/>
                  </a:cubicBezTo>
                  <a:cubicBezTo>
                    <a:pt x="655" y="143"/>
                    <a:pt x="500" y="84"/>
                    <a:pt x="38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3" name="Google Shape;4283;p36"/>
            <p:cNvSpPr/>
            <p:nvPr/>
          </p:nvSpPr>
          <p:spPr>
            <a:xfrm>
              <a:off x="8800138" y="3152205"/>
              <a:ext cx="24080" cy="9594"/>
            </a:xfrm>
            <a:custGeom>
              <a:avLst/>
              <a:gdLst/>
              <a:ahLst/>
              <a:cxnLst/>
              <a:rect l="l" t="t" r="r" b="b"/>
              <a:pathLst>
                <a:path w="763" h="304" extrusionOk="0">
                  <a:moveTo>
                    <a:pt x="378" y="1"/>
                  </a:moveTo>
                  <a:cubicBezTo>
                    <a:pt x="245" y="1"/>
                    <a:pt x="117" y="32"/>
                    <a:pt x="1" y="160"/>
                  </a:cubicBezTo>
                  <a:cubicBezTo>
                    <a:pt x="179" y="220"/>
                    <a:pt x="358" y="267"/>
                    <a:pt x="537" y="303"/>
                  </a:cubicBezTo>
                  <a:cubicBezTo>
                    <a:pt x="608" y="220"/>
                    <a:pt x="679" y="113"/>
                    <a:pt x="763" y="29"/>
                  </a:cubicBezTo>
                  <a:cubicBezTo>
                    <a:pt x="635" y="29"/>
                    <a:pt x="504" y="1"/>
                    <a:pt x="37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4" name="Google Shape;4284;p36"/>
            <p:cNvSpPr/>
            <p:nvPr/>
          </p:nvSpPr>
          <p:spPr>
            <a:xfrm>
              <a:off x="8680655" y="3580557"/>
              <a:ext cx="10541" cy="14833"/>
            </a:xfrm>
            <a:custGeom>
              <a:avLst/>
              <a:gdLst/>
              <a:ahLst/>
              <a:cxnLst/>
              <a:rect l="l" t="t" r="r" b="b"/>
              <a:pathLst>
                <a:path w="334" h="470" extrusionOk="0">
                  <a:moveTo>
                    <a:pt x="65" y="1"/>
                  </a:moveTo>
                  <a:cubicBezTo>
                    <a:pt x="44" y="1"/>
                    <a:pt x="23" y="2"/>
                    <a:pt x="1" y="6"/>
                  </a:cubicBezTo>
                  <a:cubicBezTo>
                    <a:pt x="1" y="160"/>
                    <a:pt x="24" y="327"/>
                    <a:pt x="24" y="470"/>
                  </a:cubicBezTo>
                  <a:cubicBezTo>
                    <a:pt x="155" y="446"/>
                    <a:pt x="334" y="399"/>
                    <a:pt x="298" y="184"/>
                  </a:cubicBezTo>
                  <a:cubicBezTo>
                    <a:pt x="278" y="62"/>
                    <a:pt x="187" y="1"/>
                    <a:pt x="6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5" name="Google Shape;4285;p36"/>
            <p:cNvSpPr/>
            <p:nvPr/>
          </p:nvSpPr>
          <p:spPr>
            <a:xfrm>
              <a:off x="8597623" y="3593970"/>
              <a:ext cx="15054" cy="22124"/>
            </a:xfrm>
            <a:custGeom>
              <a:avLst/>
              <a:gdLst/>
              <a:ahLst/>
              <a:cxnLst/>
              <a:rect l="l" t="t" r="r" b="b"/>
              <a:pathLst>
                <a:path w="477" h="701" extrusionOk="0">
                  <a:moveTo>
                    <a:pt x="127" y="0"/>
                  </a:moveTo>
                  <a:cubicBezTo>
                    <a:pt x="109" y="0"/>
                    <a:pt x="91" y="7"/>
                    <a:pt x="72" y="21"/>
                  </a:cubicBezTo>
                  <a:cubicBezTo>
                    <a:pt x="0" y="104"/>
                    <a:pt x="72" y="212"/>
                    <a:pt x="72" y="319"/>
                  </a:cubicBezTo>
                  <a:cubicBezTo>
                    <a:pt x="108" y="390"/>
                    <a:pt x="131" y="450"/>
                    <a:pt x="167" y="509"/>
                  </a:cubicBezTo>
                  <a:cubicBezTo>
                    <a:pt x="224" y="578"/>
                    <a:pt x="292" y="701"/>
                    <a:pt x="329" y="701"/>
                  </a:cubicBezTo>
                  <a:cubicBezTo>
                    <a:pt x="331" y="701"/>
                    <a:pt x="332" y="700"/>
                    <a:pt x="334" y="700"/>
                  </a:cubicBezTo>
                  <a:cubicBezTo>
                    <a:pt x="477" y="640"/>
                    <a:pt x="381" y="509"/>
                    <a:pt x="369" y="402"/>
                  </a:cubicBezTo>
                  <a:cubicBezTo>
                    <a:pt x="358" y="283"/>
                    <a:pt x="310" y="176"/>
                    <a:pt x="286" y="57"/>
                  </a:cubicBezTo>
                  <a:cubicBezTo>
                    <a:pt x="250" y="57"/>
                    <a:pt x="227" y="45"/>
                    <a:pt x="191" y="45"/>
                  </a:cubicBezTo>
                  <a:cubicBezTo>
                    <a:pt x="176" y="16"/>
                    <a:pt x="153" y="0"/>
                    <a:pt x="12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6" name="Google Shape;4286;p36"/>
            <p:cNvSpPr/>
            <p:nvPr/>
          </p:nvSpPr>
          <p:spPr>
            <a:xfrm>
              <a:off x="8676521" y="3674224"/>
              <a:ext cx="21082" cy="9468"/>
            </a:xfrm>
            <a:custGeom>
              <a:avLst/>
              <a:gdLst/>
              <a:ahLst/>
              <a:cxnLst/>
              <a:rect l="l" t="t" r="r" b="b"/>
              <a:pathLst>
                <a:path w="668" h="300" extrusionOk="0">
                  <a:moveTo>
                    <a:pt x="306" y="1"/>
                  </a:moveTo>
                  <a:cubicBezTo>
                    <a:pt x="207" y="1"/>
                    <a:pt x="104" y="24"/>
                    <a:pt x="1" y="50"/>
                  </a:cubicBezTo>
                  <a:cubicBezTo>
                    <a:pt x="96" y="288"/>
                    <a:pt x="275" y="300"/>
                    <a:pt x="453" y="300"/>
                  </a:cubicBezTo>
                  <a:cubicBezTo>
                    <a:pt x="489" y="193"/>
                    <a:pt x="584" y="181"/>
                    <a:pt x="667" y="169"/>
                  </a:cubicBezTo>
                  <a:cubicBezTo>
                    <a:pt x="559" y="41"/>
                    <a:pt x="436" y="1"/>
                    <a:pt x="30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7" name="Google Shape;4287;p36"/>
            <p:cNvSpPr/>
            <p:nvPr/>
          </p:nvSpPr>
          <p:spPr>
            <a:xfrm>
              <a:off x="8782118" y="3835018"/>
              <a:ext cx="14297" cy="13760"/>
            </a:xfrm>
            <a:custGeom>
              <a:avLst/>
              <a:gdLst/>
              <a:ahLst/>
              <a:cxnLst/>
              <a:rect l="l" t="t" r="r" b="b"/>
              <a:pathLst>
                <a:path w="453" h="436" extrusionOk="0">
                  <a:moveTo>
                    <a:pt x="42" y="0"/>
                  </a:moveTo>
                  <a:cubicBezTo>
                    <a:pt x="29" y="0"/>
                    <a:pt x="15" y="1"/>
                    <a:pt x="0" y="3"/>
                  </a:cubicBezTo>
                  <a:cubicBezTo>
                    <a:pt x="67" y="193"/>
                    <a:pt x="88" y="436"/>
                    <a:pt x="275" y="436"/>
                  </a:cubicBezTo>
                  <a:cubicBezTo>
                    <a:pt x="322" y="436"/>
                    <a:pt x="380" y="420"/>
                    <a:pt x="453" y="384"/>
                  </a:cubicBezTo>
                  <a:cubicBezTo>
                    <a:pt x="295" y="272"/>
                    <a:pt x="265" y="0"/>
                    <a:pt x="4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8" name="Google Shape;4288;p36"/>
            <p:cNvSpPr/>
            <p:nvPr/>
          </p:nvSpPr>
          <p:spPr>
            <a:xfrm>
              <a:off x="8687409" y="3658887"/>
              <a:ext cx="13950" cy="11235"/>
            </a:xfrm>
            <a:custGeom>
              <a:avLst/>
              <a:gdLst/>
              <a:ahLst/>
              <a:cxnLst/>
              <a:rect l="l" t="t" r="r" b="b"/>
              <a:pathLst>
                <a:path w="442" h="356" extrusionOk="0">
                  <a:moveTo>
                    <a:pt x="132" y="12"/>
                  </a:moveTo>
                  <a:cubicBezTo>
                    <a:pt x="84" y="12"/>
                    <a:pt x="49" y="24"/>
                    <a:pt x="1" y="24"/>
                  </a:cubicBezTo>
                  <a:cubicBezTo>
                    <a:pt x="52" y="193"/>
                    <a:pt x="120" y="355"/>
                    <a:pt x="249" y="355"/>
                  </a:cubicBezTo>
                  <a:cubicBezTo>
                    <a:pt x="302" y="355"/>
                    <a:pt x="365" y="328"/>
                    <a:pt x="441" y="262"/>
                  </a:cubicBezTo>
                  <a:lnTo>
                    <a:pt x="441" y="167"/>
                  </a:lnTo>
                  <a:cubicBezTo>
                    <a:pt x="382" y="0"/>
                    <a:pt x="251" y="24"/>
                    <a:pt x="132" y="12"/>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9" name="Google Shape;4289;p36"/>
            <p:cNvSpPr/>
            <p:nvPr/>
          </p:nvSpPr>
          <p:spPr>
            <a:xfrm>
              <a:off x="8826458" y="4226635"/>
              <a:ext cx="10920" cy="16190"/>
            </a:xfrm>
            <a:custGeom>
              <a:avLst/>
              <a:gdLst/>
              <a:ahLst/>
              <a:cxnLst/>
              <a:rect l="l" t="t" r="r" b="b"/>
              <a:pathLst>
                <a:path w="346" h="513" extrusionOk="0">
                  <a:moveTo>
                    <a:pt x="238" y="0"/>
                  </a:moveTo>
                  <a:cubicBezTo>
                    <a:pt x="143" y="179"/>
                    <a:pt x="72" y="346"/>
                    <a:pt x="0" y="512"/>
                  </a:cubicBezTo>
                  <a:cubicBezTo>
                    <a:pt x="238" y="429"/>
                    <a:pt x="346" y="274"/>
                    <a:pt x="23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0" name="Google Shape;4290;p36"/>
            <p:cNvSpPr/>
            <p:nvPr/>
          </p:nvSpPr>
          <p:spPr>
            <a:xfrm>
              <a:off x="8929404" y="4010202"/>
              <a:ext cx="9184" cy="12056"/>
            </a:xfrm>
            <a:custGeom>
              <a:avLst/>
              <a:gdLst/>
              <a:ahLst/>
              <a:cxnLst/>
              <a:rect l="l" t="t" r="r" b="b"/>
              <a:pathLst>
                <a:path w="291" h="382" extrusionOk="0">
                  <a:moveTo>
                    <a:pt x="12" y="0"/>
                  </a:moveTo>
                  <a:cubicBezTo>
                    <a:pt x="12" y="131"/>
                    <a:pt x="1" y="250"/>
                    <a:pt x="1" y="381"/>
                  </a:cubicBezTo>
                  <a:cubicBezTo>
                    <a:pt x="14" y="380"/>
                    <a:pt x="28" y="380"/>
                    <a:pt x="42" y="380"/>
                  </a:cubicBezTo>
                  <a:cubicBezTo>
                    <a:pt x="71" y="380"/>
                    <a:pt x="101" y="381"/>
                    <a:pt x="130" y="381"/>
                  </a:cubicBezTo>
                  <a:cubicBezTo>
                    <a:pt x="216" y="381"/>
                    <a:pt x="290" y="366"/>
                    <a:pt x="274" y="239"/>
                  </a:cubicBezTo>
                  <a:cubicBezTo>
                    <a:pt x="274" y="72"/>
                    <a:pt x="143" y="24"/>
                    <a:pt x="1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1" name="Google Shape;4291;p36"/>
            <p:cNvSpPr/>
            <p:nvPr/>
          </p:nvSpPr>
          <p:spPr>
            <a:xfrm>
              <a:off x="8796004" y="3177926"/>
              <a:ext cx="15149" cy="11709"/>
            </a:xfrm>
            <a:custGeom>
              <a:avLst/>
              <a:gdLst/>
              <a:ahLst/>
              <a:cxnLst/>
              <a:rect l="l" t="t" r="r" b="b"/>
              <a:pathLst>
                <a:path w="480" h="371" extrusionOk="0">
                  <a:moveTo>
                    <a:pt x="1" y="0"/>
                  </a:moveTo>
                  <a:cubicBezTo>
                    <a:pt x="72" y="119"/>
                    <a:pt x="251" y="179"/>
                    <a:pt x="120" y="369"/>
                  </a:cubicBezTo>
                  <a:cubicBezTo>
                    <a:pt x="135" y="370"/>
                    <a:pt x="149" y="370"/>
                    <a:pt x="163" y="370"/>
                  </a:cubicBezTo>
                  <a:cubicBezTo>
                    <a:pt x="403" y="370"/>
                    <a:pt x="480" y="270"/>
                    <a:pt x="32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2" name="Google Shape;4292;p36"/>
            <p:cNvSpPr/>
            <p:nvPr/>
          </p:nvSpPr>
          <p:spPr>
            <a:xfrm>
              <a:off x="8761068" y="3761832"/>
              <a:ext cx="6785" cy="11298"/>
            </a:xfrm>
            <a:custGeom>
              <a:avLst/>
              <a:gdLst/>
              <a:ahLst/>
              <a:cxnLst/>
              <a:rect l="l" t="t" r="r" b="b"/>
              <a:pathLst>
                <a:path w="215" h="358" extrusionOk="0">
                  <a:moveTo>
                    <a:pt x="108" y="0"/>
                  </a:moveTo>
                  <a:cubicBezTo>
                    <a:pt x="1" y="0"/>
                    <a:pt x="1" y="96"/>
                    <a:pt x="1" y="179"/>
                  </a:cubicBezTo>
                  <a:cubicBezTo>
                    <a:pt x="1" y="250"/>
                    <a:pt x="12" y="334"/>
                    <a:pt x="108" y="358"/>
                  </a:cubicBezTo>
                  <a:cubicBezTo>
                    <a:pt x="215" y="358"/>
                    <a:pt x="215" y="262"/>
                    <a:pt x="215" y="179"/>
                  </a:cubicBezTo>
                  <a:cubicBezTo>
                    <a:pt x="215" y="96"/>
                    <a:pt x="215" y="0"/>
                    <a:pt x="10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3" name="Google Shape;4293;p36"/>
            <p:cNvSpPr/>
            <p:nvPr/>
          </p:nvSpPr>
          <p:spPr>
            <a:xfrm>
              <a:off x="8715970" y="3623919"/>
              <a:ext cx="18084" cy="12056"/>
            </a:xfrm>
            <a:custGeom>
              <a:avLst/>
              <a:gdLst/>
              <a:ahLst/>
              <a:cxnLst/>
              <a:rect l="l" t="t" r="r" b="b"/>
              <a:pathLst>
                <a:path w="573" h="382" extrusionOk="0">
                  <a:moveTo>
                    <a:pt x="298" y="1"/>
                  </a:moveTo>
                  <a:lnTo>
                    <a:pt x="298" y="1"/>
                  </a:lnTo>
                  <a:cubicBezTo>
                    <a:pt x="1" y="25"/>
                    <a:pt x="156" y="227"/>
                    <a:pt x="191" y="382"/>
                  </a:cubicBezTo>
                  <a:cubicBezTo>
                    <a:pt x="572" y="382"/>
                    <a:pt x="370" y="168"/>
                    <a:pt x="29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4" name="Google Shape;4294;p36"/>
            <p:cNvSpPr/>
            <p:nvPr/>
          </p:nvSpPr>
          <p:spPr>
            <a:xfrm>
              <a:off x="8862909" y="4254186"/>
              <a:ext cx="13918" cy="10225"/>
            </a:xfrm>
            <a:custGeom>
              <a:avLst/>
              <a:gdLst/>
              <a:ahLst/>
              <a:cxnLst/>
              <a:rect l="l" t="t" r="r" b="b"/>
              <a:pathLst>
                <a:path w="441" h="324" extrusionOk="0">
                  <a:moveTo>
                    <a:pt x="164" y="0"/>
                  </a:moveTo>
                  <a:cubicBezTo>
                    <a:pt x="146" y="0"/>
                    <a:pt x="127" y="3"/>
                    <a:pt x="107" y="8"/>
                  </a:cubicBezTo>
                  <a:cubicBezTo>
                    <a:pt x="60" y="8"/>
                    <a:pt x="0" y="199"/>
                    <a:pt x="36" y="258"/>
                  </a:cubicBezTo>
                  <a:cubicBezTo>
                    <a:pt x="62" y="307"/>
                    <a:pt x="91" y="324"/>
                    <a:pt x="120" y="324"/>
                  </a:cubicBezTo>
                  <a:cubicBezTo>
                    <a:pt x="185" y="324"/>
                    <a:pt x="256" y="243"/>
                    <a:pt x="322" y="235"/>
                  </a:cubicBezTo>
                  <a:lnTo>
                    <a:pt x="441" y="235"/>
                  </a:lnTo>
                  <a:cubicBezTo>
                    <a:pt x="357" y="140"/>
                    <a:pt x="292" y="0"/>
                    <a:pt x="16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5" name="Google Shape;4295;p36"/>
            <p:cNvSpPr/>
            <p:nvPr/>
          </p:nvSpPr>
          <p:spPr>
            <a:xfrm>
              <a:off x="8832455" y="4277729"/>
              <a:ext cx="12435" cy="10225"/>
            </a:xfrm>
            <a:custGeom>
              <a:avLst/>
              <a:gdLst/>
              <a:ahLst/>
              <a:cxnLst/>
              <a:rect l="l" t="t" r="r" b="b"/>
              <a:pathLst>
                <a:path w="394" h="324" extrusionOk="0">
                  <a:moveTo>
                    <a:pt x="394" y="1"/>
                  </a:moveTo>
                  <a:lnTo>
                    <a:pt x="394" y="1"/>
                  </a:lnTo>
                  <a:cubicBezTo>
                    <a:pt x="179" y="60"/>
                    <a:pt x="1" y="36"/>
                    <a:pt x="36" y="322"/>
                  </a:cubicBezTo>
                  <a:cubicBezTo>
                    <a:pt x="48" y="323"/>
                    <a:pt x="60" y="324"/>
                    <a:pt x="72" y="324"/>
                  </a:cubicBezTo>
                  <a:cubicBezTo>
                    <a:pt x="208" y="324"/>
                    <a:pt x="306" y="253"/>
                    <a:pt x="39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6" name="Google Shape;4296;p36"/>
            <p:cNvSpPr/>
            <p:nvPr/>
          </p:nvSpPr>
          <p:spPr>
            <a:xfrm>
              <a:off x="8701327" y="3599492"/>
              <a:ext cx="10920" cy="16190"/>
            </a:xfrm>
            <a:custGeom>
              <a:avLst/>
              <a:gdLst/>
              <a:ahLst/>
              <a:cxnLst/>
              <a:rect l="l" t="t" r="r" b="b"/>
              <a:pathLst>
                <a:path w="346" h="513" extrusionOk="0">
                  <a:moveTo>
                    <a:pt x="120" y="1"/>
                  </a:moveTo>
                  <a:lnTo>
                    <a:pt x="120" y="1"/>
                  </a:lnTo>
                  <a:cubicBezTo>
                    <a:pt x="143" y="168"/>
                    <a:pt x="0" y="346"/>
                    <a:pt x="143" y="513"/>
                  </a:cubicBezTo>
                  <a:cubicBezTo>
                    <a:pt x="262" y="501"/>
                    <a:pt x="346" y="441"/>
                    <a:pt x="334" y="275"/>
                  </a:cubicBezTo>
                  <a:cubicBezTo>
                    <a:pt x="262" y="180"/>
                    <a:pt x="179" y="96"/>
                    <a:pt x="12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7" name="Google Shape;4297;p36"/>
            <p:cNvSpPr/>
            <p:nvPr/>
          </p:nvSpPr>
          <p:spPr>
            <a:xfrm>
              <a:off x="8703946" y="3323824"/>
              <a:ext cx="10573" cy="10005"/>
            </a:xfrm>
            <a:custGeom>
              <a:avLst/>
              <a:gdLst/>
              <a:ahLst/>
              <a:cxnLst/>
              <a:rect l="l" t="t" r="r" b="b"/>
              <a:pathLst>
                <a:path w="335" h="317" extrusionOk="0">
                  <a:moveTo>
                    <a:pt x="249" y="0"/>
                  </a:moveTo>
                  <a:cubicBezTo>
                    <a:pt x="217" y="0"/>
                    <a:pt x="177" y="17"/>
                    <a:pt x="132" y="44"/>
                  </a:cubicBezTo>
                  <a:cubicBezTo>
                    <a:pt x="37" y="104"/>
                    <a:pt x="1" y="199"/>
                    <a:pt x="60" y="306"/>
                  </a:cubicBezTo>
                  <a:cubicBezTo>
                    <a:pt x="68" y="314"/>
                    <a:pt x="85" y="317"/>
                    <a:pt x="107" y="317"/>
                  </a:cubicBezTo>
                  <a:cubicBezTo>
                    <a:pt x="150" y="317"/>
                    <a:pt x="211" y="306"/>
                    <a:pt x="251" y="306"/>
                  </a:cubicBezTo>
                  <a:cubicBezTo>
                    <a:pt x="298" y="259"/>
                    <a:pt x="322" y="199"/>
                    <a:pt x="334" y="163"/>
                  </a:cubicBezTo>
                  <a:cubicBezTo>
                    <a:pt x="334" y="45"/>
                    <a:pt x="302" y="0"/>
                    <a:pt x="24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8" name="Google Shape;4298;p36"/>
            <p:cNvSpPr/>
            <p:nvPr/>
          </p:nvSpPr>
          <p:spPr>
            <a:xfrm>
              <a:off x="8663740" y="3538268"/>
              <a:ext cx="13192" cy="13918"/>
            </a:xfrm>
            <a:custGeom>
              <a:avLst/>
              <a:gdLst/>
              <a:ahLst/>
              <a:cxnLst/>
              <a:rect l="l" t="t" r="r" b="b"/>
              <a:pathLst>
                <a:path w="418" h="441" extrusionOk="0">
                  <a:moveTo>
                    <a:pt x="418" y="0"/>
                  </a:moveTo>
                  <a:cubicBezTo>
                    <a:pt x="346" y="143"/>
                    <a:pt x="1" y="310"/>
                    <a:pt x="418" y="441"/>
                  </a:cubicBezTo>
                  <a:lnTo>
                    <a:pt x="41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9" name="Google Shape;4299;p36"/>
            <p:cNvSpPr/>
            <p:nvPr/>
          </p:nvSpPr>
          <p:spPr>
            <a:xfrm>
              <a:off x="8869663" y="4057920"/>
              <a:ext cx="10162" cy="11614"/>
            </a:xfrm>
            <a:custGeom>
              <a:avLst/>
              <a:gdLst/>
              <a:ahLst/>
              <a:cxnLst/>
              <a:rect l="l" t="t" r="r" b="b"/>
              <a:pathLst>
                <a:path w="322" h="368" extrusionOk="0">
                  <a:moveTo>
                    <a:pt x="120" y="1"/>
                  </a:moveTo>
                  <a:cubicBezTo>
                    <a:pt x="72" y="48"/>
                    <a:pt x="48" y="96"/>
                    <a:pt x="0" y="143"/>
                  </a:cubicBezTo>
                  <a:cubicBezTo>
                    <a:pt x="12" y="215"/>
                    <a:pt x="0" y="358"/>
                    <a:pt x="24" y="358"/>
                  </a:cubicBezTo>
                  <a:cubicBezTo>
                    <a:pt x="43" y="365"/>
                    <a:pt x="61" y="368"/>
                    <a:pt x="78" y="368"/>
                  </a:cubicBezTo>
                  <a:cubicBezTo>
                    <a:pt x="175" y="368"/>
                    <a:pt x="232" y="260"/>
                    <a:pt x="262" y="179"/>
                  </a:cubicBezTo>
                  <a:cubicBezTo>
                    <a:pt x="322" y="48"/>
                    <a:pt x="203" y="36"/>
                    <a:pt x="12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0" name="Google Shape;4300;p36"/>
            <p:cNvSpPr/>
            <p:nvPr/>
          </p:nvSpPr>
          <p:spPr>
            <a:xfrm>
              <a:off x="8923755" y="3935944"/>
              <a:ext cx="9436" cy="9310"/>
            </a:xfrm>
            <a:custGeom>
              <a:avLst/>
              <a:gdLst/>
              <a:ahLst/>
              <a:cxnLst/>
              <a:rect l="l" t="t" r="r" b="b"/>
              <a:pathLst>
                <a:path w="299" h="295" extrusionOk="0">
                  <a:moveTo>
                    <a:pt x="106" y="0"/>
                  </a:moveTo>
                  <a:cubicBezTo>
                    <a:pt x="73" y="0"/>
                    <a:pt x="42" y="20"/>
                    <a:pt x="13" y="79"/>
                  </a:cubicBezTo>
                  <a:cubicBezTo>
                    <a:pt x="1" y="103"/>
                    <a:pt x="61" y="234"/>
                    <a:pt x="96" y="270"/>
                  </a:cubicBezTo>
                  <a:cubicBezTo>
                    <a:pt x="128" y="287"/>
                    <a:pt x="155" y="295"/>
                    <a:pt x="177" y="295"/>
                  </a:cubicBezTo>
                  <a:cubicBezTo>
                    <a:pt x="261" y="295"/>
                    <a:pt x="280" y="186"/>
                    <a:pt x="299" y="91"/>
                  </a:cubicBezTo>
                  <a:cubicBezTo>
                    <a:pt x="229" y="68"/>
                    <a:pt x="165" y="0"/>
                    <a:pt x="10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1" name="Google Shape;4301;p36"/>
            <p:cNvSpPr/>
            <p:nvPr/>
          </p:nvSpPr>
          <p:spPr>
            <a:xfrm>
              <a:off x="8776469" y="3756562"/>
              <a:ext cx="9436" cy="10194"/>
            </a:xfrm>
            <a:custGeom>
              <a:avLst/>
              <a:gdLst/>
              <a:ahLst/>
              <a:cxnLst/>
              <a:rect l="l" t="t" r="r" b="b"/>
              <a:pathLst>
                <a:path w="299" h="323" extrusionOk="0">
                  <a:moveTo>
                    <a:pt x="172" y="1"/>
                  </a:moveTo>
                  <a:cubicBezTo>
                    <a:pt x="111" y="1"/>
                    <a:pt x="90" y="84"/>
                    <a:pt x="60" y="144"/>
                  </a:cubicBezTo>
                  <a:cubicBezTo>
                    <a:pt x="1" y="298"/>
                    <a:pt x="84" y="310"/>
                    <a:pt x="179" y="322"/>
                  </a:cubicBezTo>
                  <a:cubicBezTo>
                    <a:pt x="215" y="286"/>
                    <a:pt x="263" y="251"/>
                    <a:pt x="298" y="203"/>
                  </a:cubicBezTo>
                  <a:cubicBezTo>
                    <a:pt x="263" y="144"/>
                    <a:pt x="239" y="48"/>
                    <a:pt x="215" y="13"/>
                  </a:cubicBezTo>
                  <a:cubicBezTo>
                    <a:pt x="199" y="4"/>
                    <a:pt x="184" y="1"/>
                    <a:pt x="17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2" name="Google Shape;4302;p36"/>
            <p:cNvSpPr/>
            <p:nvPr/>
          </p:nvSpPr>
          <p:spPr>
            <a:xfrm>
              <a:off x="8641995" y="3657719"/>
              <a:ext cx="8647" cy="7511"/>
            </a:xfrm>
            <a:custGeom>
              <a:avLst/>
              <a:gdLst/>
              <a:ahLst/>
              <a:cxnLst/>
              <a:rect l="l" t="t" r="r" b="b"/>
              <a:pathLst>
                <a:path w="274" h="238" extrusionOk="0">
                  <a:moveTo>
                    <a:pt x="99" y="0"/>
                  </a:moveTo>
                  <a:cubicBezTo>
                    <a:pt x="20" y="0"/>
                    <a:pt x="0" y="68"/>
                    <a:pt x="11" y="156"/>
                  </a:cubicBezTo>
                  <a:cubicBezTo>
                    <a:pt x="19" y="205"/>
                    <a:pt x="44" y="237"/>
                    <a:pt x="94" y="237"/>
                  </a:cubicBezTo>
                  <a:cubicBezTo>
                    <a:pt x="116" y="237"/>
                    <a:pt x="144" y="231"/>
                    <a:pt x="178" y="216"/>
                  </a:cubicBezTo>
                  <a:cubicBezTo>
                    <a:pt x="190" y="180"/>
                    <a:pt x="273" y="144"/>
                    <a:pt x="273" y="85"/>
                  </a:cubicBezTo>
                  <a:cubicBezTo>
                    <a:pt x="273" y="16"/>
                    <a:pt x="241" y="7"/>
                    <a:pt x="203" y="7"/>
                  </a:cubicBezTo>
                  <a:cubicBezTo>
                    <a:pt x="189" y="7"/>
                    <a:pt x="175" y="8"/>
                    <a:pt x="161" y="8"/>
                  </a:cubicBezTo>
                  <a:cubicBezTo>
                    <a:pt x="146" y="8"/>
                    <a:pt x="131" y="7"/>
                    <a:pt x="118" y="1"/>
                  </a:cubicBezTo>
                  <a:cubicBezTo>
                    <a:pt x="111" y="1"/>
                    <a:pt x="105" y="0"/>
                    <a:pt x="9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3" name="Google Shape;4303;p36"/>
            <p:cNvSpPr/>
            <p:nvPr/>
          </p:nvSpPr>
          <p:spPr>
            <a:xfrm>
              <a:off x="8929404" y="4030179"/>
              <a:ext cx="9436" cy="9720"/>
            </a:xfrm>
            <a:custGeom>
              <a:avLst/>
              <a:gdLst/>
              <a:ahLst/>
              <a:cxnLst/>
              <a:rect l="l" t="t" r="r" b="b"/>
              <a:pathLst>
                <a:path w="299" h="308" extrusionOk="0">
                  <a:moveTo>
                    <a:pt x="150" y="1"/>
                  </a:moveTo>
                  <a:cubicBezTo>
                    <a:pt x="99" y="1"/>
                    <a:pt x="43" y="10"/>
                    <a:pt x="1" y="10"/>
                  </a:cubicBezTo>
                  <a:cubicBezTo>
                    <a:pt x="12" y="94"/>
                    <a:pt x="12" y="165"/>
                    <a:pt x="12" y="260"/>
                  </a:cubicBezTo>
                  <a:cubicBezTo>
                    <a:pt x="120" y="225"/>
                    <a:pt x="298" y="308"/>
                    <a:pt x="274" y="82"/>
                  </a:cubicBezTo>
                  <a:cubicBezTo>
                    <a:pt x="268" y="16"/>
                    <a:pt x="213" y="1"/>
                    <a:pt x="15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4" name="Google Shape;4304;p36"/>
            <p:cNvSpPr/>
            <p:nvPr/>
          </p:nvSpPr>
          <p:spPr>
            <a:xfrm>
              <a:off x="8922650" y="4121795"/>
              <a:ext cx="10541" cy="12435"/>
            </a:xfrm>
            <a:custGeom>
              <a:avLst/>
              <a:gdLst/>
              <a:ahLst/>
              <a:cxnLst/>
              <a:rect l="l" t="t" r="r" b="b"/>
              <a:pathLst>
                <a:path w="334" h="394" extrusionOk="0">
                  <a:moveTo>
                    <a:pt x="334" y="1"/>
                  </a:moveTo>
                  <a:lnTo>
                    <a:pt x="334" y="1"/>
                  </a:lnTo>
                  <a:cubicBezTo>
                    <a:pt x="131" y="36"/>
                    <a:pt x="0" y="120"/>
                    <a:pt x="107" y="393"/>
                  </a:cubicBezTo>
                  <a:cubicBezTo>
                    <a:pt x="250" y="322"/>
                    <a:pt x="334" y="179"/>
                    <a:pt x="33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5" name="Google Shape;4305;p36"/>
            <p:cNvSpPr/>
            <p:nvPr/>
          </p:nvSpPr>
          <p:spPr>
            <a:xfrm>
              <a:off x="8806166" y="4199904"/>
              <a:ext cx="10920" cy="13602"/>
            </a:xfrm>
            <a:custGeom>
              <a:avLst/>
              <a:gdLst/>
              <a:ahLst/>
              <a:cxnLst/>
              <a:rect l="l" t="t" r="r" b="b"/>
              <a:pathLst>
                <a:path w="346" h="431" extrusionOk="0">
                  <a:moveTo>
                    <a:pt x="154" y="0"/>
                  </a:moveTo>
                  <a:cubicBezTo>
                    <a:pt x="113" y="0"/>
                    <a:pt x="67" y="19"/>
                    <a:pt x="12" y="62"/>
                  </a:cubicBezTo>
                  <a:cubicBezTo>
                    <a:pt x="0" y="240"/>
                    <a:pt x="167" y="300"/>
                    <a:pt x="227" y="419"/>
                  </a:cubicBezTo>
                  <a:cubicBezTo>
                    <a:pt x="250" y="419"/>
                    <a:pt x="298" y="419"/>
                    <a:pt x="334" y="431"/>
                  </a:cubicBezTo>
                  <a:cubicBezTo>
                    <a:pt x="346" y="359"/>
                    <a:pt x="346" y="264"/>
                    <a:pt x="346" y="193"/>
                  </a:cubicBezTo>
                  <a:cubicBezTo>
                    <a:pt x="297" y="80"/>
                    <a:pt x="238" y="0"/>
                    <a:pt x="15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6" name="Google Shape;4306;p36"/>
            <p:cNvSpPr/>
            <p:nvPr/>
          </p:nvSpPr>
          <p:spPr>
            <a:xfrm>
              <a:off x="8845236" y="4230390"/>
              <a:ext cx="7922" cy="16190"/>
            </a:xfrm>
            <a:custGeom>
              <a:avLst/>
              <a:gdLst/>
              <a:ahLst/>
              <a:cxnLst/>
              <a:rect l="l" t="t" r="r" b="b"/>
              <a:pathLst>
                <a:path w="251" h="513" extrusionOk="0">
                  <a:moveTo>
                    <a:pt x="1" y="0"/>
                  </a:moveTo>
                  <a:lnTo>
                    <a:pt x="1" y="0"/>
                  </a:lnTo>
                  <a:cubicBezTo>
                    <a:pt x="12" y="274"/>
                    <a:pt x="48" y="405"/>
                    <a:pt x="191" y="512"/>
                  </a:cubicBezTo>
                  <a:cubicBezTo>
                    <a:pt x="251" y="298"/>
                    <a:pt x="167" y="191"/>
                    <a:pt x="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7" name="Google Shape;4307;p36"/>
            <p:cNvSpPr/>
            <p:nvPr/>
          </p:nvSpPr>
          <p:spPr>
            <a:xfrm>
              <a:off x="8805408" y="2866406"/>
              <a:ext cx="15054" cy="13571"/>
            </a:xfrm>
            <a:custGeom>
              <a:avLst/>
              <a:gdLst/>
              <a:ahLst/>
              <a:cxnLst/>
              <a:rect l="l" t="t" r="r" b="b"/>
              <a:pathLst>
                <a:path w="477" h="430" extrusionOk="0">
                  <a:moveTo>
                    <a:pt x="262" y="1"/>
                  </a:moveTo>
                  <a:cubicBezTo>
                    <a:pt x="215" y="13"/>
                    <a:pt x="179" y="13"/>
                    <a:pt x="131" y="13"/>
                  </a:cubicBezTo>
                  <a:cubicBezTo>
                    <a:pt x="1" y="429"/>
                    <a:pt x="262" y="382"/>
                    <a:pt x="477" y="406"/>
                  </a:cubicBezTo>
                  <a:cubicBezTo>
                    <a:pt x="441" y="239"/>
                    <a:pt x="251" y="191"/>
                    <a:pt x="26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8" name="Google Shape;4308;p36"/>
            <p:cNvSpPr/>
            <p:nvPr/>
          </p:nvSpPr>
          <p:spPr>
            <a:xfrm>
              <a:off x="8776090" y="3817439"/>
              <a:ext cx="7543" cy="8679"/>
            </a:xfrm>
            <a:custGeom>
              <a:avLst/>
              <a:gdLst/>
              <a:ahLst/>
              <a:cxnLst/>
              <a:rect l="l" t="t" r="r" b="b"/>
              <a:pathLst>
                <a:path w="239" h="275" extrusionOk="0">
                  <a:moveTo>
                    <a:pt x="156" y="1"/>
                  </a:moveTo>
                  <a:cubicBezTo>
                    <a:pt x="108" y="1"/>
                    <a:pt x="48" y="36"/>
                    <a:pt x="13" y="84"/>
                  </a:cubicBezTo>
                  <a:cubicBezTo>
                    <a:pt x="1" y="108"/>
                    <a:pt x="13" y="167"/>
                    <a:pt x="13" y="274"/>
                  </a:cubicBezTo>
                  <a:cubicBezTo>
                    <a:pt x="120" y="215"/>
                    <a:pt x="179" y="167"/>
                    <a:pt x="239" y="120"/>
                  </a:cubicBezTo>
                  <a:cubicBezTo>
                    <a:pt x="215" y="84"/>
                    <a:pt x="179" y="1"/>
                    <a:pt x="15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9" name="Google Shape;4309;p36"/>
            <p:cNvSpPr/>
            <p:nvPr/>
          </p:nvSpPr>
          <p:spPr>
            <a:xfrm>
              <a:off x="8803515" y="4220607"/>
              <a:ext cx="10194" cy="9058"/>
            </a:xfrm>
            <a:custGeom>
              <a:avLst/>
              <a:gdLst/>
              <a:ahLst/>
              <a:cxnLst/>
              <a:rect l="l" t="t" r="r" b="b"/>
              <a:pathLst>
                <a:path w="323" h="287" extrusionOk="0">
                  <a:moveTo>
                    <a:pt x="1" y="1"/>
                  </a:moveTo>
                  <a:lnTo>
                    <a:pt x="1" y="287"/>
                  </a:lnTo>
                  <a:cubicBezTo>
                    <a:pt x="96" y="239"/>
                    <a:pt x="215" y="191"/>
                    <a:pt x="322" y="144"/>
                  </a:cubicBezTo>
                  <a:cubicBezTo>
                    <a:pt x="275" y="49"/>
                    <a:pt x="191" y="25"/>
                    <a:pt x="96" y="25"/>
                  </a:cubicBezTo>
                  <a:cubicBezTo>
                    <a:pt x="61" y="25"/>
                    <a:pt x="25" y="13"/>
                    <a:pt x="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0" name="Google Shape;4310;p36"/>
            <p:cNvSpPr/>
            <p:nvPr/>
          </p:nvSpPr>
          <p:spPr>
            <a:xfrm>
              <a:off x="8933538" y="3950840"/>
              <a:ext cx="8300" cy="6785"/>
            </a:xfrm>
            <a:custGeom>
              <a:avLst/>
              <a:gdLst/>
              <a:ahLst/>
              <a:cxnLst/>
              <a:rect l="l" t="t" r="r" b="b"/>
              <a:pathLst>
                <a:path w="263" h="215" extrusionOk="0">
                  <a:moveTo>
                    <a:pt x="132" y="0"/>
                  </a:moveTo>
                  <a:cubicBezTo>
                    <a:pt x="108" y="24"/>
                    <a:pt x="48" y="48"/>
                    <a:pt x="24" y="95"/>
                  </a:cubicBezTo>
                  <a:cubicBezTo>
                    <a:pt x="1" y="167"/>
                    <a:pt x="36" y="215"/>
                    <a:pt x="108" y="215"/>
                  </a:cubicBezTo>
                  <a:cubicBezTo>
                    <a:pt x="143" y="203"/>
                    <a:pt x="191" y="167"/>
                    <a:pt x="215" y="119"/>
                  </a:cubicBezTo>
                  <a:cubicBezTo>
                    <a:pt x="262" y="36"/>
                    <a:pt x="203" y="24"/>
                    <a:pt x="13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1" name="Google Shape;4311;p36"/>
            <p:cNvSpPr/>
            <p:nvPr/>
          </p:nvSpPr>
          <p:spPr>
            <a:xfrm>
              <a:off x="8922997" y="3061126"/>
              <a:ext cx="8332" cy="7858"/>
            </a:xfrm>
            <a:custGeom>
              <a:avLst/>
              <a:gdLst/>
              <a:ahLst/>
              <a:cxnLst/>
              <a:rect l="l" t="t" r="r" b="b"/>
              <a:pathLst>
                <a:path w="264" h="249" extrusionOk="0">
                  <a:moveTo>
                    <a:pt x="55" y="0"/>
                  </a:moveTo>
                  <a:cubicBezTo>
                    <a:pt x="21" y="0"/>
                    <a:pt x="0" y="33"/>
                    <a:pt x="25" y="82"/>
                  </a:cubicBezTo>
                  <a:cubicBezTo>
                    <a:pt x="37" y="141"/>
                    <a:pt x="96" y="201"/>
                    <a:pt x="156" y="248"/>
                  </a:cubicBezTo>
                  <a:cubicBezTo>
                    <a:pt x="168" y="248"/>
                    <a:pt x="215" y="213"/>
                    <a:pt x="263" y="189"/>
                  </a:cubicBezTo>
                  <a:cubicBezTo>
                    <a:pt x="215" y="129"/>
                    <a:pt x="168" y="58"/>
                    <a:pt x="108" y="22"/>
                  </a:cubicBezTo>
                  <a:cubicBezTo>
                    <a:pt x="90" y="7"/>
                    <a:pt x="71" y="0"/>
                    <a:pt x="5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2" name="Google Shape;4312;p36"/>
            <p:cNvSpPr/>
            <p:nvPr/>
          </p:nvSpPr>
          <p:spPr>
            <a:xfrm>
              <a:off x="8586736" y="3536753"/>
              <a:ext cx="14675" cy="10920"/>
            </a:xfrm>
            <a:custGeom>
              <a:avLst/>
              <a:gdLst/>
              <a:ahLst/>
              <a:cxnLst/>
              <a:rect l="l" t="t" r="r" b="b"/>
              <a:pathLst>
                <a:path w="465" h="346" extrusionOk="0">
                  <a:moveTo>
                    <a:pt x="155" y="1"/>
                  </a:moveTo>
                  <a:cubicBezTo>
                    <a:pt x="155" y="120"/>
                    <a:pt x="0" y="251"/>
                    <a:pt x="202" y="346"/>
                  </a:cubicBezTo>
                  <a:cubicBezTo>
                    <a:pt x="298" y="203"/>
                    <a:pt x="464" y="60"/>
                    <a:pt x="15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3" name="Google Shape;4313;p36"/>
            <p:cNvSpPr/>
            <p:nvPr/>
          </p:nvSpPr>
          <p:spPr>
            <a:xfrm>
              <a:off x="8626563" y="4458468"/>
              <a:ext cx="68422" cy="46235"/>
            </a:xfrm>
            <a:custGeom>
              <a:avLst/>
              <a:gdLst/>
              <a:ahLst/>
              <a:cxnLst/>
              <a:rect l="l" t="t" r="r" b="b"/>
              <a:pathLst>
                <a:path w="2168" h="1465" extrusionOk="0">
                  <a:moveTo>
                    <a:pt x="1250" y="1"/>
                  </a:moveTo>
                  <a:cubicBezTo>
                    <a:pt x="1004" y="218"/>
                    <a:pt x="796" y="443"/>
                    <a:pt x="524" y="443"/>
                  </a:cubicBezTo>
                  <a:cubicBezTo>
                    <a:pt x="454" y="443"/>
                    <a:pt x="379" y="428"/>
                    <a:pt x="298" y="393"/>
                  </a:cubicBezTo>
                  <a:cubicBezTo>
                    <a:pt x="259" y="370"/>
                    <a:pt x="210" y="271"/>
                    <a:pt x="161" y="271"/>
                  </a:cubicBezTo>
                  <a:cubicBezTo>
                    <a:pt x="135" y="271"/>
                    <a:pt x="108" y="299"/>
                    <a:pt x="83" y="382"/>
                  </a:cubicBezTo>
                  <a:cubicBezTo>
                    <a:pt x="48" y="477"/>
                    <a:pt x="0" y="632"/>
                    <a:pt x="36" y="703"/>
                  </a:cubicBezTo>
                  <a:cubicBezTo>
                    <a:pt x="61" y="759"/>
                    <a:pt x="97" y="778"/>
                    <a:pt x="138" y="778"/>
                  </a:cubicBezTo>
                  <a:cubicBezTo>
                    <a:pt x="194" y="778"/>
                    <a:pt x="260" y="742"/>
                    <a:pt x="322" y="715"/>
                  </a:cubicBezTo>
                  <a:cubicBezTo>
                    <a:pt x="401" y="679"/>
                    <a:pt x="490" y="590"/>
                    <a:pt x="579" y="590"/>
                  </a:cubicBezTo>
                  <a:cubicBezTo>
                    <a:pt x="636" y="590"/>
                    <a:pt x="694" y="627"/>
                    <a:pt x="750" y="739"/>
                  </a:cubicBezTo>
                  <a:cubicBezTo>
                    <a:pt x="619" y="858"/>
                    <a:pt x="500" y="953"/>
                    <a:pt x="369" y="1060"/>
                  </a:cubicBezTo>
                  <a:cubicBezTo>
                    <a:pt x="405" y="1179"/>
                    <a:pt x="524" y="1120"/>
                    <a:pt x="584" y="1203"/>
                  </a:cubicBezTo>
                  <a:cubicBezTo>
                    <a:pt x="593" y="1204"/>
                    <a:pt x="602" y="1204"/>
                    <a:pt x="611" y="1204"/>
                  </a:cubicBezTo>
                  <a:cubicBezTo>
                    <a:pt x="876" y="1204"/>
                    <a:pt x="986" y="866"/>
                    <a:pt x="1286" y="739"/>
                  </a:cubicBezTo>
                  <a:lnTo>
                    <a:pt x="1286" y="739"/>
                  </a:lnTo>
                  <a:cubicBezTo>
                    <a:pt x="1143" y="1060"/>
                    <a:pt x="1000" y="1275"/>
                    <a:pt x="822" y="1441"/>
                  </a:cubicBezTo>
                  <a:cubicBezTo>
                    <a:pt x="857" y="1441"/>
                    <a:pt x="905" y="1453"/>
                    <a:pt x="941" y="1465"/>
                  </a:cubicBezTo>
                  <a:cubicBezTo>
                    <a:pt x="1286" y="1144"/>
                    <a:pt x="1738" y="1275"/>
                    <a:pt x="2131" y="1179"/>
                  </a:cubicBezTo>
                  <a:cubicBezTo>
                    <a:pt x="2143" y="1132"/>
                    <a:pt x="2167" y="1108"/>
                    <a:pt x="2167" y="1072"/>
                  </a:cubicBezTo>
                  <a:cubicBezTo>
                    <a:pt x="1988" y="572"/>
                    <a:pt x="1215" y="751"/>
                    <a:pt x="125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4" name="Google Shape;4314;p36"/>
            <p:cNvSpPr/>
            <p:nvPr/>
          </p:nvSpPr>
          <p:spPr>
            <a:xfrm>
              <a:off x="8767822" y="4315852"/>
              <a:ext cx="66560" cy="39513"/>
            </a:xfrm>
            <a:custGeom>
              <a:avLst/>
              <a:gdLst/>
              <a:ahLst/>
              <a:cxnLst/>
              <a:rect l="l" t="t" r="r" b="b"/>
              <a:pathLst>
                <a:path w="2109" h="1252" extrusionOk="0">
                  <a:moveTo>
                    <a:pt x="401" y="1"/>
                  </a:moveTo>
                  <a:cubicBezTo>
                    <a:pt x="305" y="1"/>
                    <a:pt x="213" y="105"/>
                    <a:pt x="120" y="162"/>
                  </a:cubicBezTo>
                  <a:cubicBezTo>
                    <a:pt x="84" y="329"/>
                    <a:pt x="37" y="507"/>
                    <a:pt x="1" y="662"/>
                  </a:cubicBezTo>
                  <a:cubicBezTo>
                    <a:pt x="84" y="745"/>
                    <a:pt x="203" y="721"/>
                    <a:pt x="299" y="805"/>
                  </a:cubicBezTo>
                  <a:cubicBezTo>
                    <a:pt x="235" y="797"/>
                    <a:pt x="165" y="740"/>
                    <a:pt x="98" y="740"/>
                  </a:cubicBezTo>
                  <a:cubicBezTo>
                    <a:pt x="65" y="740"/>
                    <a:pt x="32" y="754"/>
                    <a:pt x="1" y="793"/>
                  </a:cubicBezTo>
                  <a:cubicBezTo>
                    <a:pt x="115" y="1031"/>
                    <a:pt x="520" y="1239"/>
                    <a:pt x="786" y="1239"/>
                  </a:cubicBezTo>
                  <a:cubicBezTo>
                    <a:pt x="853" y="1239"/>
                    <a:pt x="911" y="1226"/>
                    <a:pt x="953" y="1198"/>
                  </a:cubicBezTo>
                  <a:cubicBezTo>
                    <a:pt x="989" y="1162"/>
                    <a:pt x="1037" y="1138"/>
                    <a:pt x="977" y="1055"/>
                  </a:cubicBezTo>
                  <a:cubicBezTo>
                    <a:pt x="783" y="844"/>
                    <a:pt x="869" y="799"/>
                    <a:pt x="974" y="799"/>
                  </a:cubicBezTo>
                  <a:cubicBezTo>
                    <a:pt x="1024" y="799"/>
                    <a:pt x="1078" y="809"/>
                    <a:pt x="1108" y="817"/>
                  </a:cubicBezTo>
                  <a:cubicBezTo>
                    <a:pt x="1275" y="864"/>
                    <a:pt x="1453" y="876"/>
                    <a:pt x="1561" y="1043"/>
                  </a:cubicBezTo>
                  <a:cubicBezTo>
                    <a:pt x="1677" y="1118"/>
                    <a:pt x="1788" y="1251"/>
                    <a:pt x="1921" y="1251"/>
                  </a:cubicBezTo>
                  <a:cubicBezTo>
                    <a:pt x="1979" y="1251"/>
                    <a:pt x="2040" y="1226"/>
                    <a:pt x="2108" y="1162"/>
                  </a:cubicBezTo>
                  <a:cubicBezTo>
                    <a:pt x="2084" y="1091"/>
                    <a:pt x="2037" y="995"/>
                    <a:pt x="2001" y="924"/>
                  </a:cubicBezTo>
                  <a:cubicBezTo>
                    <a:pt x="1962" y="805"/>
                    <a:pt x="1907" y="729"/>
                    <a:pt x="1825" y="729"/>
                  </a:cubicBezTo>
                  <a:cubicBezTo>
                    <a:pt x="1784" y="729"/>
                    <a:pt x="1736" y="749"/>
                    <a:pt x="1680" y="793"/>
                  </a:cubicBezTo>
                  <a:cubicBezTo>
                    <a:pt x="1486" y="738"/>
                    <a:pt x="1464" y="284"/>
                    <a:pt x="1255" y="284"/>
                  </a:cubicBezTo>
                  <a:cubicBezTo>
                    <a:pt x="1193" y="284"/>
                    <a:pt x="1116" y="324"/>
                    <a:pt x="1013" y="424"/>
                  </a:cubicBezTo>
                  <a:cubicBezTo>
                    <a:pt x="846" y="400"/>
                    <a:pt x="668" y="340"/>
                    <a:pt x="596" y="186"/>
                  </a:cubicBezTo>
                  <a:cubicBezTo>
                    <a:pt x="529" y="47"/>
                    <a:pt x="464" y="1"/>
                    <a:pt x="40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5" name="Google Shape;4315;p36"/>
            <p:cNvSpPr/>
            <p:nvPr/>
          </p:nvSpPr>
          <p:spPr>
            <a:xfrm>
              <a:off x="8674659" y="4376540"/>
              <a:ext cx="27457" cy="27836"/>
            </a:xfrm>
            <a:custGeom>
              <a:avLst/>
              <a:gdLst/>
              <a:ahLst/>
              <a:cxnLst/>
              <a:rect l="l" t="t" r="r" b="b"/>
              <a:pathLst>
                <a:path w="870" h="882" extrusionOk="0">
                  <a:moveTo>
                    <a:pt x="726" y="1"/>
                  </a:moveTo>
                  <a:cubicBezTo>
                    <a:pt x="584" y="370"/>
                    <a:pt x="226" y="501"/>
                    <a:pt x="0" y="799"/>
                  </a:cubicBezTo>
                  <a:cubicBezTo>
                    <a:pt x="9" y="798"/>
                    <a:pt x="18" y="798"/>
                    <a:pt x="28" y="798"/>
                  </a:cubicBezTo>
                  <a:cubicBezTo>
                    <a:pt x="168" y="798"/>
                    <a:pt x="332" y="882"/>
                    <a:pt x="466" y="882"/>
                  </a:cubicBezTo>
                  <a:cubicBezTo>
                    <a:pt x="592" y="882"/>
                    <a:pt x="693" y="808"/>
                    <a:pt x="726" y="525"/>
                  </a:cubicBezTo>
                  <a:cubicBezTo>
                    <a:pt x="631" y="358"/>
                    <a:pt x="869" y="227"/>
                    <a:pt x="774" y="61"/>
                  </a:cubicBezTo>
                  <a:cubicBezTo>
                    <a:pt x="762" y="49"/>
                    <a:pt x="750" y="13"/>
                    <a:pt x="72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6" name="Google Shape;4316;p36"/>
            <p:cNvSpPr/>
            <p:nvPr/>
          </p:nvSpPr>
          <p:spPr>
            <a:xfrm>
              <a:off x="8746424" y="4380327"/>
              <a:ext cx="14297" cy="25942"/>
            </a:xfrm>
            <a:custGeom>
              <a:avLst/>
              <a:gdLst/>
              <a:ahLst/>
              <a:cxnLst/>
              <a:rect l="l" t="t" r="r" b="b"/>
              <a:pathLst>
                <a:path w="453" h="822" extrusionOk="0">
                  <a:moveTo>
                    <a:pt x="453" y="0"/>
                  </a:moveTo>
                  <a:cubicBezTo>
                    <a:pt x="24" y="310"/>
                    <a:pt x="24" y="310"/>
                    <a:pt x="0" y="822"/>
                  </a:cubicBezTo>
                  <a:cubicBezTo>
                    <a:pt x="155" y="524"/>
                    <a:pt x="381" y="381"/>
                    <a:pt x="45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7" name="Google Shape;4317;p36"/>
            <p:cNvSpPr/>
            <p:nvPr/>
          </p:nvSpPr>
          <p:spPr>
            <a:xfrm>
              <a:off x="8579950" y="4502430"/>
              <a:ext cx="17705" cy="12372"/>
            </a:xfrm>
            <a:custGeom>
              <a:avLst/>
              <a:gdLst/>
              <a:ahLst/>
              <a:cxnLst/>
              <a:rect l="l" t="t" r="r" b="b"/>
              <a:pathLst>
                <a:path w="561" h="392" extrusionOk="0">
                  <a:moveTo>
                    <a:pt x="560" y="1"/>
                  </a:moveTo>
                  <a:lnTo>
                    <a:pt x="560" y="1"/>
                  </a:lnTo>
                  <a:cubicBezTo>
                    <a:pt x="501" y="87"/>
                    <a:pt x="419" y="98"/>
                    <a:pt x="329" y="98"/>
                  </a:cubicBezTo>
                  <a:cubicBezTo>
                    <a:pt x="302" y="98"/>
                    <a:pt x="274" y="97"/>
                    <a:pt x="245" y="97"/>
                  </a:cubicBezTo>
                  <a:cubicBezTo>
                    <a:pt x="163" y="97"/>
                    <a:pt x="78" y="105"/>
                    <a:pt x="1" y="167"/>
                  </a:cubicBezTo>
                  <a:cubicBezTo>
                    <a:pt x="133" y="287"/>
                    <a:pt x="256" y="392"/>
                    <a:pt x="354" y="392"/>
                  </a:cubicBezTo>
                  <a:cubicBezTo>
                    <a:pt x="451" y="392"/>
                    <a:pt x="525" y="290"/>
                    <a:pt x="56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8" name="Google Shape;4318;p36"/>
            <p:cNvSpPr/>
            <p:nvPr/>
          </p:nvSpPr>
          <p:spPr>
            <a:xfrm>
              <a:off x="8768200" y="4337060"/>
              <a:ext cx="19567" cy="11740"/>
            </a:xfrm>
            <a:custGeom>
              <a:avLst/>
              <a:gdLst/>
              <a:ahLst/>
              <a:cxnLst/>
              <a:rect l="l" t="t" r="r" b="b"/>
              <a:pathLst>
                <a:path w="620" h="372" extrusionOk="0">
                  <a:moveTo>
                    <a:pt x="43" y="1"/>
                  </a:moveTo>
                  <a:cubicBezTo>
                    <a:pt x="29" y="1"/>
                    <a:pt x="15" y="1"/>
                    <a:pt x="1" y="2"/>
                  </a:cubicBezTo>
                  <a:lnTo>
                    <a:pt x="1" y="133"/>
                  </a:lnTo>
                  <a:cubicBezTo>
                    <a:pt x="6" y="132"/>
                    <a:pt x="10" y="132"/>
                    <a:pt x="15" y="132"/>
                  </a:cubicBezTo>
                  <a:cubicBezTo>
                    <a:pt x="155" y="132"/>
                    <a:pt x="273" y="372"/>
                    <a:pt x="423" y="372"/>
                  </a:cubicBezTo>
                  <a:cubicBezTo>
                    <a:pt x="483" y="372"/>
                    <a:pt x="547" y="334"/>
                    <a:pt x="620" y="228"/>
                  </a:cubicBezTo>
                  <a:cubicBezTo>
                    <a:pt x="430" y="83"/>
                    <a:pt x="251" y="1"/>
                    <a:pt x="4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9" name="Google Shape;4319;p36"/>
            <p:cNvSpPr/>
            <p:nvPr/>
          </p:nvSpPr>
          <p:spPr>
            <a:xfrm>
              <a:off x="8746361" y="4344981"/>
              <a:ext cx="14739" cy="12750"/>
            </a:xfrm>
            <a:custGeom>
              <a:avLst/>
              <a:gdLst/>
              <a:ahLst/>
              <a:cxnLst/>
              <a:rect l="l" t="t" r="r" b="b"/>
              <a:pathLst>
                <a:path w="467" h="404" extrusionOk="0">
                  <a:moveTo>
                    <a:pt x="145" y="1"/>
                  </a:moveTo>
                  <a:cubicBezTo>
                    <a:pt x="62" y="13"/>
                    <a:pt x="38" y="60"/>
                    <a:pt x="38" y="120"/>
                  </a:cubicBezTo>
                  <a:cubicBezTo>
                    <a:pt x="1" y="349"/>
                    <a:pt x="65" y="404"/>
                    <a:pt x="162" y="404"/>
                  </a:cubicBezTo>
                  <a:cubicBezTo>
                    <a:pt x="221" y="404"/>
                    <a:pt x="292" y="383"/>
                    <a:pt x="359" y="370"/>
                  </a:cubicBezTo>
                  <a:cubicBezTo>
                    <a:pt x="395" y="287"/>
                    <a:pt x="443" y="215"/>
                    <a:pt x="467" y="120"/>
                  </a:cubicBezTo>
                  <a:cubicBezTo>
                    <a:pt x="359" y="96"/>
                    <a:pt x="240" y="48"/>
                    <a:pt x="14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0" name="Google Shape;4320;p36"/>
            <p:cNvSpPr/>
            <p:nvPr/>
          </p:nvSpPr>
          <p:spPr>
            <a:xfrm>
              <a:off x="8796004" y="4369029"/>
              <a:ext cx="17169" cy="16948"/>
            </a:xfrm>
            <a:custGeom>
              <a:avLst/>
              <a:gdLst/>
              <a:ahLst/>
              <a:cxnLst/>
              <a:rect l="l" t="t" r="r" b="b"/>
              <a:pathLst>
                <a:path w="544" h="537" extrusionOk="0">
                  <a:moveTo>
                    <a:pt x="215" y="1"/>
                  </a:moveTo>
                  <a:cubicBezTo>
                    <a:pt x="72" y="120"/>
                    <a:pt x="13" y="299"/>
                    <a:pt x="1" y="501"/>
                  </a:cubicBezTo>
                  <a:cubicBezTo>
                    <a:pt x="99" y="526"/>
                    <a:pt x="173" y="536"/>
                    <a:pt x="228" y="536"/>
                  </a:cubicBezTo>
                  <a:cubicBezTo>
                    <a:pt x="544" y="536"/>
                    <a:pt x="215" y="173"/>
                    <a:pt x="21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1" name="Google Shape;4321;p36"/>
            <p:cNvSpPr/>
            <p:nvPr/>
          </p:nvSpPr>
          <p:spPr>
            <a:xfrm>
              <a:off x="8659227" y="4417725"/>
              <a:ext cx="15086" cy="11835"/>
            </a:xfrm>
            <a:custGeom>
              <a:avLst/>
              <a:gdLst/>
              <a:ahLst/>
              <a:cxnLst/>
              <a:rect l="l" t="t" r="r" b="b"/>
              <a:pathLst>
                <a:path w="478" h="375" extrusionOk="0">
                  <a:moveTo>
                    <a:pt x="329" y="1"/>
                  </a:moveTo>
                  <a:cubicBezTo>
                    <a:pt x="206" y="1"/>
                    <a:pt x="141" y="154"/>
                    <a:pt x="1" y="375"/>
                  </a:cubicBezTo>
                  <a:cubicBezTo>
                    <a:pt x="239" y="268"/>
                    <a:pt x="358" y="208"/>
                    <a:pt x="477" y="149"/>
                  </a:cubicBezTo>
                  <a:cubicBezTo>
                    <a:pt x="465" y="113"/>
                    <a:pt x="430" y="29"/>
                    <a:pt x="406" y="18"/>
                  </a:cubicBezTo>
                  <a:cubicBezTo>
                    <a:pt x="378" y="6"/>
                    <a:pt x="353" y="1"/>
                    <a:pt x="32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2" name="Google Shape;4322;p36"/>
            <p:cNvSpPr/>
            <p:nvPr/>
          </p:nvSpPr>
          <p:spPr>
            <a:xfrm>
              <a:off x="8685926" y="4464843"/>
              <a:ext cx="10541" cy="7574"/>
            </a:xfrm>
            <a:custGeom>
              <a:avLst/>
              <a:gdLst/>
              <a:ahLst/>
              <a:cxnLst/>
              <a:rect l="l" t="t" r="r" b="b"/>
              <a:pathLst>
                <a:path w="334" h="240" extrusionOk="0">
                  <a:moveTo>
                    <a:pt x="167" y="1"/>
                  </a:moveTo>
                  <a:cubicBezTo>
                    <a:pt x="96" y="1"/>
                    <a:pt x="0" y="1"/>
                    <a:pt x="0" y="120"/>
                  </a:cubicBezTo>
                  <a:cubicBezTo>
                    <a:pt x="0" y="239"/>
                    <a:pt x="96" y="239"/>
                    <a:pt x="167" y="239"/>
                  </a:cubicBezTo>
                  <a:cubicBezTo>
                    <a:pt x="238" y="239"/>
                    <a:pt x="310" y="227"/>
                    <a:pt x="334" y="120"/>
                  </a:cubicBezTo>
                  <a:cubicBezTo>
                    <a:pt x="310" y="1"/>
                    <a:pt x="238" y="1"/>
                    <a:pt x="16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3" name="Google Shape;4323;p36"/>
            <p:cNvSpPr/>
            <p:nvPr/>
          </p:nvSpPr>
          <p:spPr>
            <a:xfrm>
              <a:off x="8698328" y="4372785"/>
              <a:ext cx="12435" cy="12056"/>
            </a:xfrm>
            <a:custGeom>
              <a:avLst/>
              <a:gdLst/>
              <a:ahLst/>
              <a:cxnLst/>
              <a:rect l="l" t="t" r="r" b="b"/>
              <a:pathLst>
                <a:path w="394" h="382" extrusionOk="0">
                  <a:moveTo>
                    <a:pt x="203" y="1"/>
                  </a:moveTo>
                  <a:cubicBezTo>
                    <a:pt x="119" y="1"/>
                    <a:pt x="36" y="25"/>
                    <a:pt x="0" y="120"/>
                  </a:cubicBezTo>
                  <a:lnTo>
                    <a:pt x="0" y="132"/>
                  </a:lnTo>
                  <a:cubicBezTo>
                    <a:pt x="72" y="191"/>
                    <a:pt x="24" y="322"/>
                    <a:pt x="95" y="382"/>
                  </a:cubicBezTo>
                  <a:cubicBezTo>
                    <a:pt x="393" y="358"/>
                    <a:pt x="155" y="120"/>
                    <a:pt x="20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4" name="Google Shape;4324;p36"/>
            <p:cNvSpPr/>
            <p:nvPr/>
          </p:nvSpPr>
          <p:spPr>
            <a:xfrm>
              <a:off x="8691196" y="4376919"/>
              <a:ext cx="9784" cy="16190"/>
            </a:xfrm>
            <a:custGeom>
              <a:avLst/>
              <a:gdLst/>
              <a:ahLst/>
              <a:cxnLst/>
              <a:rect l="l" t="t" r="r" b="b"/>
              <a:pathLst>
                <a:path w="310" h="513" extrusionOk="0">
                  <a:moveTo>
                    <a:pt x="202" y="1"/>
                  </a:moveTo>
                  <a:cubicBezTo>
                    <a:pt x="250" y="168"/>
                    <a:pt x="0" y="334"/>
                    <a:pt x="202" y="513"/>
                  </a:cubicBezTo>
                  <a:cubicBezTo>
                    <a:pt x="238" y="418"/>
                    <a:pt x="286" y="346"/>
                    <a:pt x="310" y="251"/>
                  </a:cubicBezTo>
                  <a:cubicBezTo>
                    <a:pt x="310" y="156"/>
                    <a:pt x="298" y="49"/>
                    <a:pt x="20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5" name="Google Shape;4325;p36"/>
            <p:cNvSpPr/>
            <p:nvPr/>
          </p:nvSpPr>
          <p:spPr>
            <a:xfrm>
              <a:off x="8760310" y="4422648"/>
              <a:ext cx="8300" cy="9436"/>
            </a:xfrm>
            <a:custGeom>
              <a:avLst/>
              <a:gdLst/>
              <a:ahLst/>
              <a:cxnLst/>
              <a:rect l="l" t="t" r="r" b="b"/>
              <a:pathLst>
                <a:path w="263" h="299" extrusionOk="0">
                  <a:moveTo>
                    <a:pt x="101" y="1"/>
                  </a:moveTo>
                  <a:cubicBezTo>
                    <a:pt x="73" y="1"/>
                    <a:pt x="40" y="15"/>
                    <a:pt x="1" y="52"/>
                  </a:cubicBezTo>
                  <a:cubicBezTo>
                    <a:pt x="16" y="185"/>
                    <a:pt x="42" y="298"/>
                    <a:pt x="113" y="298"/>
                  </a:cubicBezTo>
                  <a:cubicBezTo>
                    <a:pt x="149" y="298"/>
                    <a:pt x="198" y="268"/>
                    <a:pt x="263" y="195"/>
                  </a:cubicBezTo>
                  <a:cubicBezTo>
                    <a:pt x="218" y="124"/>
                    <a:pt x="181" y="1"/>
                    <a:pt x="10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6" name="Google Shape;4326;p36"/>
            <p:cNvSpPr/>
            <p:nvPr/>
          </p:nvSpPr>
          <p:spPr>
            <a:xfrm>
              <a:off x="8634453" y="4491920"/>
              <a:ext cx="10541" cy="8111"/>
            </a:xfrm>
            <a:custGeom>
              <a:avLst/>
              <a:gdLst/>
              <a:ahLst/>
              <a:cxnLst/>
              <a:rect l="l" t="t" r="r" b="b"/>
              <a:pathLst>
                <a:path w="334" h="257" extrusionOk="0">
                  <a:moveTo>
                    <a:pt x="119" y="0"/>
                  </a:moveTo>
                  <a:cubicBezTo>
                    <a:pt x="72" y="60"/>
                    <a:pt x="0" y="143"/>
                    <a:pt x="72" y="215"/>
                  </a:cubicBezTo>
                  <a:cubicBezTo>
                    <a:pt x="99" y="245"/>
                    <a:pt x="125" y="257"/>
                    <a:pt x="148" y="257"/>
                  </a:cubicBezTo>
                  <a:cubicBezTo>
                    <a:pt x="216" y="257"/>
                    <a:pt x="272" y="161"/>
                    <a:pt x="334" y="143"/>
                  </a:cubicBezTo>
                  <a:cubicBezTo>
                    <a:pt x="298" y="24"/>
                    <a:pt x="203" y="24"/>
                    <a:pt x="11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7" name="Google Shape;4327;p36"/>
            <p:cNvSpPr/>
            <p:nvPr/>
          </p:nvSpPr>
          <p:spPr>
            <a:xfrm>
              <a:off x="8557417" y="4521176"/>
              <a:ext cx="8300" cy="7227"/>
            </a:xfrm>
            <a:custGeom>
              <a:avLst/>
              <a:gdLst/>
              <a:ahLst/>
              <a:cxnLst/>
              <a:rect l="l" t="t" r="r" b="b"/>
              <a:pathLst>
                <a:path w="263" h="229" extrusionOk="0">
                  <a:moveTo>
                    <a:pt x="166" y="1"/>
                  </a:moveTo>
                  <a:cubicBezTo>
                    <a:pt x="33" y="1"/>
                    <a:pt x="12" y="93"/>
                    <a:pt x="0" y="228"/>
                  </a:cubicBezTo>
                  <a:cubicBezTo>
                    <a:pt x="119" y="204"/>
                    <a:pt x="239" y="204"/>
                    <a:pt x="250" y="73"/>
                  </a:cubicBezTo>
                  <a:cubicBezTo>
                    <a:pt x="262" y="50"/>
                    <a:pt x="215" y="2"/>
                    <a:pt x="191" y="2"/>
                  </a:cubicBezTo>
                  <a:cubicBezTo>
                    <a:pt x="182" y="1"/>
                    <a:pt x="174" y="1"/>
                    <a:pt x="16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8" name="Google Shape;4328;p36"/>
            <p:cNvSpPr/>
            <p:nvPr/>
          </p:nvSpPr>
          <p:spPr>
            <a:xfrm>
              <a:off x="8582601" y="3454668"/>
              <a:ext cx="25942" cy="41533"/>
            </a:xfrm>
            <a:custGeom>
              <a:avLst/>
              <a:gdLst/>
              <a:ahLst/>
              <a:cxnLst/>
              <a:rect l="l" t="t" r="r" b="b"/>
              <a:pathLst>
                <a:path w="822" h="1316" extrusionOk="0">
                  <a:moveTo>
                    <a:pt x="194" y="0"/>
                  </a:moveTo>
                  <a:cubicBezTo>
                    <a:pt x="165" y="0"/>
                    <a:pt x="136" y="18"/>
                    <a:pt x="107" y="66"/>
                  </a:cubicBezTo>
                  <a:cubicBezTo>
                    <a:pt x="72" y="113"/>
                    <a:pt x="60" y="173"/>
                    <a:pt x="72" y="232"/>
                  </a:cubicBezTo>
                  <a:cubicBezTo>
                    <a:pt x="345" y="542"/>
                    <a:pt x="0" y="875"/>
                    <a:pt x="95" y="1197"/>
                  </a:cubicBezTo>
                  <a:lnTo>
                    <a:pt x="107" y="1185"/>
                  </a:lnTo>
                  <a:cubicBezTo>
                    <a:pt x="238" y="1232"/>
                    <a:pt x="393" y="1280"/>
                    <a:pt x="536" y="1316"/>
                  </a:cubicBezTo>
                  <a:cubicBezTo>
                    <a:pt x="607" y="1161"/>
                    <a:pt x="714" y="994"/>
                    <a:pt x="595" y="816"/>
                  </a:cubicBezTo>
                  <a:cubicBezTo>
                    <a:pt x="345" y="482"/>
                    <a:pt x="595" y="423"/>
                    <a:pt x="774" y="304"/>
                  </a:cubicBezTo>
                  <a:cubicBezTo>
                    <a:pt x="822" y="268"/>
                    <a:pt x="822" y="220"/>
                    <a:pt x="810" y="161"/>
                  </a:cubicBezTo>
                  <a:cubicBezTo>
                    <a:pt x="748" y="90"/>
                    <a:pt x="699" y="32"/>
                    <a:pt x="628" y="32"/>
                  </a:cubicBezTo>
                  <a:cubicBezTo>
                    <a:pt x="604" y="32"/>
                    <a:pt x="578" y="39"/>
                    <a:pt x="548" y="54"/>
                  </a:cubicBezTo>
                  <a:cubicBezTo>
                    <a:pt x="515" y="120"/>
                    <a:pt x="481" y="143"/>
                    <a:pt x="447" y="143"/>
                  </a:cubicBezTo>
                  <a:cubicBezTo>
                    <a:pt x="364" y="143"/>
                    <a:pt x="278" y="0"/>
                    <a:pt x="19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9" name="Google Shape;4329;p36"/>
            <p:cNvSpPr/>
            <p:nvPr/>
          </p:nvSpPr>
          <p:spPr>
            <a:xfrm>
              <a:off x="8606649" y="3419132"/>
              <a:ext cx="34590" cy="27110"/>
            </a:xfrm>
            <a:custGeom>
              <a:avLst/>
              <a:gdLst/>
              <a:ahLst/>
              <a:cxnLst/>
              <a:rect l="l" t="t" r="r" b="b"/>
              <a:pathLst>
                <a:path w="1096" h="859" extrusionOk="0">
                  <a:moveTo>
                    <a:pt x="857" y="1"/>
                  </a:moveTo>
                  <a:cubicBezTo>
                    <a:pt x="679" y="1"/>
                    <a:pt x="500" y="37"/>
                    <a:pt x="322" y="49"/>
                  </a:cubicBezTo>
                  <a:cubicBezTo>
                    <a:pt x="191" y="156"/>
                    <a:pt x="60" y="263"/>
                    <a:pt x="60" y="465"/>
                  </a:cubicBezTo>
                  <a:cubicBezTo>
                    <a:pt x="72" y="632"/>
                    <a:pt x="0" y="858"/>
                    <a:pt x="262" y="858"/>
                  </a:cubicBezTo>
                  <a:cubicBezTo>
                    <a:pt x="298" y="834"/>
                    <a:pt x="310" y="822"/>
                    <a:pt x="345" y="811"/>
                  </a:cubicBezTo>
                  <a:cubicBezTo>
                    <a:pt x="362" y="595"/>
                    <a:pt x="367" y="361"/>
                    <a:pt x="506" y="361"/>
                  </a:cubicBezTo>
                  <a:cubicBezTo>
                    <a:pt x="566" y="361"/>
                    <a:pt x="652" y="405"/>
                    <a:pt x="774" y="513"/>
                  </a:cubicBezTo>
                  <a:cubicBezTo>
                    <a:pt x="812" y="548"/>
                    <a:pt x="841" y="563"/>
                    <a:pt x="864" y="563"/>
                  </a:cubicBezTo>
                  <a:cubicBezTo>
                    <a:pt x="951" y="563"/>
                    <a:pt x="953" y="362"/>
                    <a:pt x="1000" y="287"/>
                  </a:cubicBezTo>
                  <a:cubicBezTo>
                    <a:pt x="1095" y="120"/>
                    <a:pt x="1024" y="1"/>
                    <a:pt x="85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0" name="Google Shape;4330;p36"/>
            <p:cNvSpPr/>
            <p:nvPr/>
          </p:nvSpPr>
          <p:spPr>
            <a:xfrm>
              <a:off x="8606649" y="3444663"/>
              <a:ext cx="23323" cy="19599"/>
            </a:xfrm>
            <a:custGeom>
              <a:avLst/>
              <a:gdLst/>
              <a:ahLst/>
              <a:cxnLst/>
              <a:rect l="l" t="t" r="r" b="b"/>
              <a:pathLst>
                <a:path w="739" h="621" extrusionOk="0">
                  <a:moveTo>
                    <a:pt x="506" y="0"/>
                  </a:moveTo>
                  <a:cubicBezTo>
                    <a:pt x="464" y="0"/>
                    <a:pt x="421" y="6"/>
                    <a:pt x="378" y="6"/>
                  </a:cubicBezTo>
                  <a:cubicBezTo>
                    <a:pt x="359" y="6"/>
                    <a:pt x="340" y="5"/>
                    <a:pt x="322" y="2"/>
                  </a:cubicBezTo>
                  <a:cubicBezTo>
                    <a:pt x="203" y="144"/>
                    <a:pt x="24" y="263"/>
                    <a:pt x="0" y="502"/>
                  </a:cubicBezTo>
                  <a:lnTo>
                    <a:pt x="0" y="621"/>
                  </a:lnTo>
                  <a:cubicBezTo>
                    <a:pt x="298" y="549"/>
                    <a:pt x="500" y="323"/>
                    <a:pt x="738" y="144"/>
                  </a:cubicBezTo>
                  <a:cubicBezTo>
                    <a:pt x="670" y="21"/>
                    <a:pt x="589" y="0"/>
                    <a:pt x="50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1" name="Google Shape;4331;p36"/>
            <p:cNvSpPr/>
            <p:nvPr/>
          </p:nvSpPr>
          <p:spPr>
            <a:xfrm>
              <a:off x="8622429" y="3498945"/>
              <a:ext cx="12056" cy="15149"/>
            </a:xfrm>
            <a:custGeom>
              <a:avLst/>
              <a:gdLst/>
              <a:ahLst/>
              <a:cxnLst/>
              <a:rect l="l" t="t" r="r" b="b"/>
              <a:pathLst>
                <a:path w="382" h="480" extrusionOk="0">
                  <a:moveTo>
                    <a:pt x="294" y="1"/>
                  </a:moveTo>
                  <a:cubicBezTo>
                    <a:pt x="220" y="1"/>
                    <a:pt x="196" y="92"/>
                    <a:pt x="155" y="175"/>
                  </a:cubicBezTo>
                  <a:cubicBezTo>
                    <a:pt x="155" y="270"/>
                    <a:pt x="0" y="437"/>
                    <a:pt x="143" y="472"/>
                  </a:cubicBezTo>
                  <a:cubicBezTo>
                    <a:pt x="159" y="477"/>
                    <a:pt x="172" y="479"/>
                    <a:pt x="184" y="479"/>
                  </a:cubicBezTo>
                  <a:cubicBezTo>
                    <a:pt x="318" y="479"/>
                    <a:pt x="239" y="195"/>
                    <a:pt x="381" y="151"/>
                  </a:cubicBezTo>
                  <a:cubicBezTo>
                    <a:pt x="357" y="115"/>
                    <a:pt x="357" y="8"/>
                    <a:pt x="334" y="8"/>
                  </a:cubicBezTo>
                  <a:cubicBezTo>
                    <a:pt x="319" y="3"/>
                    <a:pt x="306" y="1"/>
                    <a:pt x="29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2" name="Google Shape;4332;p36"/>
            <p:cNvSpPr/>
            <p:nvPr/>
          </p:nvSpPr>
          <p:spPr>
            <a:xfrm>
              <a:off x="8610784" y="3474045"/>
              <a:ext cx="9026" cy="7890"/>
            </a:xfrm>
            <a:custGeom>
              <a:avLst/>
              <a:gdLst/>
              <a:ahLst/>
              <a:cxnLst/>
              <a:rect l="l" t="t" r="r" b="b"/>
              <a:pathLst>
                <a:path w="286" h="250" extrusionOk="0">
                  <a:moveTo>
                    <a:pt x="102" y="1"/>
                  </a:moveTo>
                  <a:cubicBezTo>
                    <a:pt x="38" y="1"/>
                    <a:pt x="0" y="54"/>
                    <a:pt x="0" y="130"/>
                  </a:cubicBezTo>
                  <a:cubicBezTo>
                    <a:pt x="0" y="166"/>
                    <a:pt x="60" y="249"/>
                    <a:pt x="72" y="249"/>
                  </a:cubicBezTo>
                  <a:cubicBezTo>
                    <a:pt x="131" y="225"/>
                    <a:pt x="191" y="190"/>
                    <a:pt x="286" y="142"/>
                  </a:cubicBezTo>
                  <a:cubicBezTo>
                    <a:pt x="214" y="71"/>
                    <a:pt x="179" y="23"/>
                    <a:pt x="155" y="11"/>
                  </a:cubicBezTo>
                  <a:cubicBezTo>
                    <a:pt x="136" y="4"/>
                    <a:pt x="118" y="1"/>
                    <a:pt x="10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3" name="Google Shape;4333;p36"/>
            <p:cNvSpPr/>
            <p:nvPr/>
          </p:nvSpPr>
          <p:spPr>
            <a:xfrm>
              <a:off x="8607028" y="3420647"/>
              <a:ext cx="9784" cy="13287"/>
            </a:xfrm>
            <a:custGeom>
              <a:avLst/>
              <a:gdLst/>
              <a:ahLst/>
              <a:cxnLst/>
              <a:rect l="l" t="t" r="r" b="b"/>
              <a:pathLst>
                <a:path w="310" h="421" extrusionOk="0">
                  <a:moveTo>
                    <a:pt x="310" y="1"/>
                  </a:moveTo>
                  <a:cubicBezTo>
                    <a:pt x="214" y="48"/>
                    <a:pt x="95" y="96"/>
                    <a:pt x="0" y="120"/>
                  </a:cubicBezTo>
                  <a:lnTo>
                    <a:pt x="0" y="393"/>
                  </a:lnTo>
                  <a:cubicBezTo>
                    <a:pt x="18" y="411"/>
                    <a:pt x="33" y="420"/>
                    <a:pt x="49" y="420"/>
                  </a:cubicBezTo>
                  <a:cubicBezTo>
                    <a:pt x="66" y="420"/>
                    <a:pt x="83" y="411"/>
                    <a:pt x="107" y="393"/>
                  </a:cubicBezTo>
                  <a:cubicBezTo>
                    <a:pt x="167" y="251"/>
                    <a:pt x="238" y="132"/>
                    <a:pt x="31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4" name="Google Shape;4334;p36"/>
            <p:cNvSpPr/>
            <p:nvPr/>
          </p:nvSpPr>
          <p:spPr>
            <a:xfrm>
              <a:off x="8727268" y="4335608"/>
              <a:ext cx="23702" cy="13539"/>
            </a:xfrm>
            <a:custGeom>
              <a:avLst/>
              <a:gdLst/>
              <a:ahLst/>
              <a:cxnLst/>
              <a:rect l="l" t="t" r="r" b="b"/>
              <a:pathLst>
                <a:path w="751" h="429" extrusionOk="0">
                  <a:moveTo>
                    <a:pt x="313" y="1"/>
                  </a:moveTo>
                  <a:cubicBezTo>
                    <a:pt x="216" y="1"/>
                    <a:pt x="112" y="41"/>
                    <a:pt x="0" y="131"/>
                  </a:cubicBezTo>
                  <a:cubicBezTo>
                    <a:pt x="9" y="130"/>
                    <a:pt x="18" y="130"/>
                    <a:pt x="26" y="130"/>
                  </a:cubicBezTo>
                  <a:cubicBezTo>
                    <a:pt x="260" y="130"/>
                    <a:pt x="401" y="429"/>
                    <a:pt x="631" y="429"/>
                  </a:cubicBezTo>
                  <a:cubicBezTo>
                    <a:pt x="667" y="393"/>
                    <a:pt x="702" y="345"/>
                    <a:pt x="750" y="298"/>
                  </a:cubicBezTo>
                  <a:cubicBezTo>
                    <a:pt x="617" y="112"/>
                    <a:pt x="474" y="1"/>
                    <a:pt x="31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5" name="Google Shape;4335;p36"/>
            <p:cNvSpPr/>
            <p:nvPr/>
          </p:nvSpPr>
          <p:spPr>
            <a:xfrm>
              <a:off x="8700948" y="4337092"/>
              <a:ext cx="22218" cy="13381"/>
            </a:xfrm>
            <a:custGeom>
              <a:avLst/>
              <a:gdLst/>
              <a:ahLst/>
              <a:cxnLst/>
              <a:rect l="l" t="t" r="r" b="b"/>
              <a:pathLst>
                <a:path w="704" h="424" extrusionOk="0">
                  <a:moveTo>
                    <a:pt x="239" y="1"/>
                  </a:moveTo>
                  <a:cubicBezTo>
                    <a:pt x="132" y="84"/>
                    <a:pt x="1" y="239"/>
                    <a:pt x="60" y="358"/>
                  </a:cubicBezTo>
                  <a:cubicBezTo>
                    <a:pt x="88" y="407"/>
                    <a:pt x="124" y="423"/>
                    <a:pt x="163" y="423"/>
                  </a:cubicBezTo>
                  <a:cubicBezTo>
                    <a:pt x="236" y="423"/>
                    <a:pt x="324" y="367"/>
                    <a:pt x="402" y="367"/>
                  </a:cubicBezTo>
                  <a:cubicBezTo>
                    <a:pt x="424" y="367"/>
                    <a:pt x="445" y="371"/>
                    <a:pt x="465" y="382"/>
                  </a:cubicBezTo>
                  <a:cubicBezTo>
                    <a:pt x="703" y="13"/>
                    <a:pt x="298" y="144"/>
                    <a:pt x="23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6" name="Google Shape;4336;p36"/>
            <p:cNvSpPr/>
            <p:nvPr/>
          </p:nvSpPr>
          <p:spPr>
            <a:xfrm>
              <a:off x="8747182" y="4310172"/>
              <a:ext cx="13918" cy="10699"/>
            </a:xfrm>
            <a:custGeom>
              <a:avLst/>
              <a:gdLst/>
              <a:ahLst/>
              <a:cxnLst/>
              <a:rect l="l" t="t" r="r" b="b"/>
              <a:pathLst>
                <a:path w="441" h="339" extrusionOk="0">
                  <a:moveTo>
                    <a:pt x="311" y="1"/>
                  </a:moveTo>
                  <a:cubicBezTo>
                    <a:pt x="226" y="1"/>
                    <a:pt x="120" y="99"/>
                    <a:pt x="35" y="99"/>
                  </a:cubicBezTo>
                  <a:cubicBezTo>
                    <a:pt x="23" y="99"/>
                    <a:pt x="11" y="96"/>
                    <a:pt x="0" y="92"/>
                  </a:cubicBezTo>
                  <a:lnTo>
                    <a:pt x="0" y="92"/>
                  </a:lnTo>
                  <a:cubicBezTo>
                    <a:pt x="13" y="281"/>
                    <a:pt x="57" y="338"/>
                    <a:pt x="114" y="338"/>
                  </a:cubicBezTo>
                  <a:cubicBezTo>
                    <a:pt x="202" y="338"/>
                    <a:pt x="321" y="201"/>
                    <a:pt x="406" y="201"/>
                  </a:cubicBezTo>
                  <a:cubicBezTo>
                    <a:pt x="418" y="201"/>
                    <a:pt x="430" y="204"/>
                    <a:pt x="441" y="211"/>
                  </a:cubicBezTo>
                  <a:cubicBezTo>
                    <a:pt x="418" y="48"/>
                    <a:pt x="370" y="1"/>
                    <a:pt x="31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7" name="Google Shape;4337;p36"/>
            <p:cNvSpPr/>
            <p:nvPr/>
          </p:nvSpPr>
          <p:spPr>
            <a:xfrm>
              <a:off x="8719000" y="4312665"/>
              <a:ext cx="17674" cy="12403"/>
            </a:xfrm>
            <a:custGeom>
              <a:avLst/>
              <a:gdLst/>
              <a:ahLst/>
              <a:cxnLst/>
              <a:rect l="l" t="t" r="r" b="b"/>
              <a:pathLst>
                <a:path w="560" h="393" extrusionOk="0">
                  <a:moveTo>
                    <a:pt x="560" y="1"/>
                  </a:moveTo>
                  <a:lnTo>
                    <a:pt x="560" y="1"/>
                  </a:lnTo>
                  <a:cubicBezTo>
                    <a:pt x="429" y="227"/>
                    <a:pt x="83" y="72"/>
                    <a:pt x="0" y="382"/>
                  </a:cubicBezTo>
                  <a:cubicBezTo>
                    <a:pt x="57" y="387"/>
                    <a:pt x="117" y="393"/>
                    <a:pt x="174" y="393"/>
                  </a:cubicBezTo>
                  <a:cubicBezTo>
                    <a:pt x="367" y="393"/>
                    <a:pt x="541" y="331"/>
                    <a:pt x="56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8" name="Google Shape;4338;p36"/>
            <p:cNvSpPr/>
            <p:nvPr/>
          </p:nvSpPr>
          <p:spPr>
            <a:xfrm>
              <a:off x="8806545" y="3865409"/>
              <a:ext cx="22439" cy="21114"/>
            </a:xfrm>
            <a:custGeom>
              <a:avLst/>
              <a:gdLst/>
              <a:ahLst/>
              <a:cxnLst/>
              <a:rect l="l" t="t" r="r" b="b"/>
              <a:pathLst>
                <a:path w="711" h="669" extrusionOk="0">
                  <a:moveTo>
                    <a:pt x="105" y="1"/>
                  </a:moveTo>
                  <a:cubicBezTo>
                    <a:pt x="73" y="1"/>
                    <a:pt x="38" y="14"/>
                    <a:pt x="0" y="52"/>
                  </a:cubicBezTo>
                  <a:cubicBezTo>
                    <a:pt x="0" y="124"/>
                    <a:pt x="0" y="207"/>
                    <a:pt x="24" y="290"/>
                  </a:cubicBezTo>
                  <a:cubicBezTo>
                    <a:pt x="24" y="445"/>
                    <a:pt x="155" y="469"/>
                    <a:pt x="226" y="552"/>
                  </a:cubicBezTo>
                  <a:cubicBezTo>
                    <a:pt x="309" y="575"/>
                    <a:pt x="397" y="669"/>
                    <a:pt x="483" y="669"/>
                  </a:cubicBezTo>
                  <a:cubicBezTo>
                    <a:pt x="533" y="669"/>
                    <a:pt x="583" y="637"/>
                    <a:pt x="631" y="540"/>
                  </a:cubicBezTo>
                  <a:cubicBezTo>
                    <a:pt x="469" y="475"/>
                    <a:pt x="710" y="75"/>
                    <a:pt x="442" y="75"/>
                  </a:cubicBezTo>
                  <a:cubicBezTo>
                    <a:pt x="415" y="75"/>
                    <a:pt x="383" y="79"/>
                    <a:pt x="346" y="88"/>
                  </a:cubicBezTo>
                  <a:cubicBezTo>
                    <a:pt x="339" y="89"/>
                    <a:pt x="333" y="90"/>
                    <a:pt x="327" y="90"/>
                  </a:cubicBezTo>
                  <a:cubicBezTo>
                    <a:pt x="255" y="90"/>
                    <a:pt x="188" y="1"/>
                    <a:pt x="10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9" name="Google Shape;4339;p36"/>
            <p:cNvSpPr/>
            <p:nvPr/>
          </p:nvSpPr>
          <p:spPr>
            <a:xfrm>
              <a:off x="8800138" y="3874561"/>
              <a:ext cx="13571" cy="12056"/>
            </a:xfrm>
            <a:custGeom>
              <a:avLst/>
              <a:gdLst/>
              <a:ahLst/>
              <a:cxnLst/>
              <a:rect l="l" t="t" r="r" b="b"/>
              <a:pathLst>
                <a:path w="430" h="382" extrusionOk="0">
                  <a:moveTo>
                    <a:pt x="227" y="0"/>
                  </a:moveTo>
                  <a:cubicBezTo>
                    <a:pt x="132" y="36"/>
                    <a:pt x="25" y="96"/>
                    <a:pt x="13" y="226"/>
                  </a:cubicBezTo>
                  <a:cubicBezTo>
                    <a:pt x="1" y="381"/>
                    <a:pt x="120" y="369"/>
                    <a:pt x="191" y="381"/>
                  </a:cubicBezTo>
                  <a:cubicBezTo>
                    <a:pt x="287" y="334"/>
                    <a:pt x="358" y="310"/>
                    <a:pt x="429" y="262"/>
                  </a:cubicBezTo>
                  <a:cubicBezTo>
                    <a:pt x="358" y="179"/>
                    <a:pt x="298" y="84"/>
                    <a:pt x="22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0" name="Google Shape;4340;p36"/>
            <p:cNvSpPr/>
            <p:nvPr/>
          </p:nvSpPr>
          <p:spPr>
            <a:xfrm>
              <a:off x="8806545" y="3894097"/>
              <a:ext cx="10920" cy="10225"/>
            </a:xfrm>
            <a:custGeom>
              <a:avLst/>
              <a:gdLst/>
              <a:ahLst/>
              <a:cxnLst/>
              <a:rect l="l" t="t" r="r" b="b"/>
              <a:pathLst>
                <a:path w="346" h="324" extrusionOk="0">
                  <a:moveTo>
                    <a:pt x="119" y="0"/>
                  </a:moveTo>
                  <a:cubicBezTo>
                    <a:pt x="36" y="60"/>
                    <a:pt x="0" y="131"/>
                    <a:pt x="48" y="239"/>
                  </a:cubicBezTo>
                  <a:cubicBezTo>
                    <a:pt x="91" y="303"/>
                    <a:pt x="132" y="324"/>
                    <a:pt x="173" y="324"/>
                  </a:cubicBezTo>
                  <a:cubicBezTo>
                    <a:pt x="224" y="324"/>
                    <a:pt x="275" y="294"/>
                    <a:pt x="334" y="274"/>
                  </a:cubicBezTo>
                  <a:cubicBezTo>
                    <a:pt x="346" y="96"/>
                    <a:pt x="274" y="12"/>
                    <a:pt x="11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1" name="Google Shape;4341;p36"/>
            <p:cNvSpPr/>
            <p:nvPr/>
          </p:nvSpPr>
          <p:spPr>
            <a:xfrm>
              <a:off x="8577331" y="3458676"/>
              <a:ext cx="21461" cy="33769"/>
            </a:xfrm>
            <a:custGeom>
              <a:avLst/>
              <a:gdLst/>
              <a:ahLst/>
              <a:cxnLst/>
              <a:rect l="l" t="t" r="r" b="b"/>
              <a:pathLst>
                <a:path w="680" h="1070" extrusionOk="0">
                  <a:moveTo>
                    <a:pt x="152" y="1"/>
                  </a:moveTo>
                  <a:cubicBezTo>
                    <a:pt x="109" y="1"/>
                    <a:pt x="74" y="24"/>
                    <a:pt x="48" y="81"/>
                  </a:cubicBezTo>
                  <a:cubicBezTo>
                    <a:pt x="0" y="177"/>
                    <a:pt x="84" y="260"/>
                    <a:pt x="155" y="320"/>
                  </a:cubicBezTo>
                  <a:cubicBezTo>
                    <a:pt x="298" y="415"/>
                    <a:pt x="322" y="558"/>
                    <a:pt x="167" y="689"/>
                  </a:cubicBezTo>
                  <a:cubicBezTo>
                    <a:pt x="60" y="808"/>
                    <a:pt x="60" y="927"/>
                    <a:pt x="155" y="1058"/>
                  </a:cubicBezTo>
                  <a:cubicBezTo>
                    <a:pt x="179" y="1058"/>
                    <a:pt x="227" y="1070"/>
                    <a:pt x="262" y="1070"/>
                  </a:cubicBezTo>
                  <a:cubicBezTo>
                    <a:pt x="322" y="736"/>
                    <a:pt x="679" y="391"/>
                    <a:pt x="274" y="46"/>
                  </a:cubicBezTo>
                  <a:cubicBezTo>
                    <a:pt x="230" y="18"/>
                    <a:pt x="188" y="1"/>
                    <a:pt x="15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2" name="Google Shape;4342;p36"/>
            <p:cNvSpPr/>
            <p:nvPr/>
          </p:nvSpPr>
          <p:spPr>
            <a:xfrm>
              <a:off x="8571303" y="3480294"/>
              <a:ext cx="10951" cy="21808"/>
            </a:xfrm>
            <a:custGeom>
              <a:avLst/>
              <a:gdLst/>
              <a:ahLst/>
              <a:cxnLst/>
              <a:rect l="l" t="t" r="r" b="b"/>
              <a:pathLst>
                <a:path w="347" h="691" extrusionOk="0">
                  <a:moveTo>
                    <a:pt x="290" y="0"/>
                  </a:moveTo>
                  <a:cubicBezTo>
                    <a:pt x="44" y="0"/>
                    <a:pt x="12" y="224"/>
                    <a:pt x="1" y="468"/>
                  </a:cubicBezTo>
                  <a:cubicBezTo>
                    <a:pt x="1" y="542"/>
                    <a:pt x="1" y="690"/>
                    <a:pt x="75" y="690"/>
                  </a:cubicBezTo>
                  <a:cubicBezTo>
                    <a:pt x="85" y="690"/>
                    <a:pt x="96" y="688"/>
                    <a:pt x="108" y="682"/>
                  </a:cubicBezTo>
                  <a:cubicBezTo>
                    <a:pt x="215" y="658"/>
                    <a:pt x="251" y="480"/>
                    <a:pt x="334" y="373"/>
                  </a:cubicBezTo>
                  <a:cubicBezTo>
                    <a:pt x="334" y="254"/>
                    <a:pt x="346" y="123"/>
                    <a:pt x="346" y="4"/>
                  </a:cubicBezTo>
                  <a:cubicBezTo>
                    <a:pt x="326" y="1"/>
                    <a:pt x="307" y="0"/>
                    <a:pt x="29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3" name="Google Shape;4343;p36"/>
            <p:cNvSpPr/>
            <p:nvPr/>
          </p:nvSpPr>
          <p:spPr>
            <a:xfrm>
              <a:off x="8571303" y="3454573"/>
              <a:ext cx="14707" cy="13445"/>
            </a:xfrm>
            <a:custGeom>
              <a:avLst/>
              <a:gdLst/>
              <a:ahLst/>
              <a:cxnLst/>
              <a:rect l="l" t="t" r="r" b="b"/>
              <a:pathLst>
                <a:path w="466" h="426" extrusionOk="0">
                  <a:moveTo>
                    <a:pt x="321" y="1"/>
                  </a:moveTo>
                  <a:cubicBezTo>
                    <a:pt x="229" y="1"/>
                    <a:pt x="134" y="61"/>
                    <a:pt x="49" y="92"/>
                  </a:cubicBezTo>
                  <a:cubicBezTo>
                    <a:pt x="1" y="342"/>
                    <a:pt x="156" y="414"/>
                    <a:pt x="346" y="426"/>
                  </a:cubicBezTo>
                  <a:cubicBezTo>
                    <a:pt x="287" y="295"/>
                    <a:pt x="287" y="176"/>
                    <a:pt x="465" y="176"/>
                  </a:cubicBezTo>
                  <a:cubicBezTo>
                    <a:pt x="453" y="152"/>
                    <a:pt x="453" y="104"/>
                    <a:pt x="465" y="69"/>
                  </a:cubicBezTo>
                  <a:cubicBezTo>
                    <a:pt x="419" y="18"/>
                    <a:pt x="370" y="1"/>
                    <a:pt x="32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4" name="Google Shape;4344;p36"/>
            <p:cNvSpPr/>
            <p:nvPr/>
          </p:nvSpPr>
          <p:spPr>
            <a:xfrm>
              <a:off x="8576573" y="3544264"/>
              <a:ext cx="7858" cy="7227"/>
            </a:xfrm>
            <a:custGeom>
              <a:avLst/>
              <a:gdLst/>
              <a:ahLst/>
              <a:cxnLst/>
              <a:rect l="l" t="t" r="r" b="b"/>
              <a:pathLst>
                <a:path w="249" h="229" extrusionOk="0">
                  <a:moveTo>
                    <a:pt x="72" y="1"/>
                  </a:moveTo>
                  <a:cubicBezTo>
                    <a:pt x="48" y="48"/>
                    <a:pt x="1" y="108"/>
                    <a:pt x="1" y="132"/>
                  </a:cubicBezTo>
                  <a:cubicBezTo>
                    <a:pt x="13" y="179"/>
                    <a:pt x="72" y="227"/>
                    <a:pt x="120" y="227"/>
                  </a:cubicBezTo>
                  <a:cubicBezTo>
                    <a:pt x="127" y="228"/>
                    <a:pt x="134" y="229"/>
                    <a:pt x="141" y="229"/>
                  </a:cubicBezTo>
                  <a:cubicBezTo>
                    <a:pt x="202" y="229"/>
                    <a:pt x="248" y="180"/>
                    <a:pt x="227" y="84"/>
                  </a:cubicBezTo>
                  <a:cubicBezTo>
                    <a:pt x="203" y="48"/>
                    <a:pt x="132" y="25"/>
                    <a:pt x="7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5" name="Google Shape;4345;p36"/>
            <p:cNvSpPr/>
            <p:nvPr/>
          </p:nvSpPr>
          <p:spPr>
            <a:xfrm>
              <a:off x="8819326" y="4162444"/>
              <a:ext cx="11677" cy="13571"/>
            </a:xfrm>
            <a:custGeom>
              <a:avLst/>
              <a:gdLst/>
              <a:ahLst/>
              <a:cxnLst/>
              <a:rect l="l" t="t" r="r" b="b"/>
              <a:pathLst>
                <a:path w="370" h="430" extrusionOk="0">
                  <a:moveTo>
                    <a:pt x="233" y="0"/>
                  </a:moveTo>
                  <a:cubicBezTo>
                    <a:pt x="201" y="0"/>
                    <a:pt x="164" y="14"/>
                    <a:pt x="119" y="46"/>
                  </a:cubicBezTo>
                  <a:cubicBezTo>
                    <a:pt x="12" y="106"/>
                    <a:pt x="0" y="284"/>
                    <a:pt x="71" y="368"/>
                  </a:cubicBezTo>
                  <a:cubicBezTo>
                    <a:pt x="111" y="412"/>
                    <a:pt x="142" y="429"/>
                    <a:pt x="170" y="429"/>
                  </a:cubicBezTo>
                  <a:cubicBezTo>
                    <a:pt x="258" y="429"/>
                    <a:pt x="296" y="246"/>
                    <a:pt x="369" y="237"/>
                  </a:cubicBezTo>
                  <a:cubicBezTo>
                    <a:pt x="360" y="106"/>
                    <a:pt x="320" y="0"/>
                    <a:pt x="23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6" name="Google Shape;4346;p36"/>
            <p:cNvSpPr/>
            <p:nvPr/>
          </p:nvSpPr>
          <p:spPr>
            <a:xfrm>
              <a:off x="8653641" y="3387826"/>
              <a:ext cx="13161" cy="8805"/>
            </a:xfrm>
            <a:custGeom>
              <a:avLst/>
              <a:gdLst/>
              <a:ahLst/>
              <a:cxnLst/>
              <a:rect l="l" t="t" r="r" b="b"/>
              <a:pathLst>
                <a:path w="417" h="279" extrusionOk="0">
                  <a:moveTo>
                    <a:pt x="233" y="1"/>
                  </a:moveTo>
                  <a:cubicBezTo>
                    <a:pt x="149" y="1"/>
                    <a:pt x="1" y="79"/>
                    <a:pt x="11" y="195"/>
                  </a:cubicBezTo>
                  <a:cubicBezTo>
                    <a:pt x="18" y="265"/>
                    <a:pt x="67" y="277"/>
                    <a:pt x="129" y="277"/>
                  </a:cubicBezTo>
                  <a:cubicBezTo>
                    <a:pt x="164" y="277"/>
                    <a:pt x="202" y="273"/>
                    <a:pt x="238" y="273"/>
                  </a:cubicBezTo>
                  <a:cubicBezTo>
                    <a:pt x="259" y="273"/>
                    <a:pt x="279" y="275"/>
                    <a:pt x="297" y="279"/>
                  </a:cubicBezTo>
                  <a:cubicBezTo>
                    <a:pt x="309" y="183"/>
                    <a:pt x="416" y="29"/>
                    <a:pt x="261" y="5"/>
                  </a:cubicBezTo>
                  <a:cubicBezTo>
                    <a:pt x="253" y="2"/>
                    <a:pt x="243" y="1"/>
                    <a:pt x="23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7" name="Google Shape;4347;p36"/>
            <p:cNvSpPr/>
            <p:nvPr/>
          </p:nvSpPr>
          <p:spPr>
            <a:xfrm>
              <a:off x="8806545" y="4196969"/>
              <a:ext cx="12308" cy="8647"/>
            </a:xfrm>
            <a:custGeom>
              <a:avLst/>
              <a:gdLst/>
              <a:ahLst/>
              <a:cxnLst/>
              <a:rect l="l" t="t" r="r" b="b"/>
              <a:pathLst>
                <a:path w="390" h="274" extrusionOk="0">
                  <a:moveTo>
                    <a:pt x="269" y="1"/>
                  </a:moveTo>
                  <a:cubicBezTo>
                    <a:pt x="204" y="1"/>
                    <a:pt x="117" y="39"/>
                    <a:pt x="54" y="39"/>
                  </a:cubicBezTo>
                  <a:cubicBezTo>
                    <a:pt x="33" y="39"/>
                    <a:pt x="14" y="35"/>
                    <a:pt x="0" y="24"/>
                  </a:cubicBezTo>
                  <a:lnTo>
                    <a:pt x="0" y="143"/>
                  </a:lnTo>
                  <a:cubicBezTo>
                    <a:pt x="107" y="178"/>
                    <a:pt x="226" y="226"/>
                    <a:pt x="334" y="274"/>
                  </a:cubicBezTo>
                  <a:cubicBezTo>
                    <a:pt x="389" y="52"/>
                    <a:pt x="344" y="1"/>
                    <a:pt x="26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8" name="Google Shape;4348;p36"/>
            <p:cNvSpPr/>
            <p:nvPr/>
          </p:nvSpPr>
          <p:spPr>
            <a:xfrm>
              <a:off x="8754030" y="4290384"/>
              <a:ext cx="8584" cy="8995"/>
            </a:xfrm>
            <a:custGeom>
              <a:avLst/>
              <a:gdLst/>
              <a:ahLst/>
              <a:cxnLst/>
              <a:rect l="l" t="t" r="r" b="b"/>
              <a:pathLst>
                <a:path w="272" h="285" extrusionOk="0">
                  <a:moveTo>
                    <a:pt x="109" y="0"/>
                  </a:moveTo>
                  <a:cubicBezTo>
                    <a:pt x="35" y="0"/>
                    <a:pt x="0" y="75"/>
                    <a:pt x="21" y="159"/>
                  </a:cubicBezTo>
                  <a:cubicBezTo>
                    <a:pt x="21" y="195"/>
                    <a:pt x="57" y="254"/>
                    <a:pt x="105" y="278"/>
                  </a:cubicBezTo>
                  <a:cubicBezTo>
                    <a:pt x="116" y="282"/>
                    <a:pt x="128" y="284"/>
                    <a:pt x="139" y="284"/>
                  </a:cubicBezTo>
                  <a:cubicBezTo>
                    <a:pt x="195" y="284"/>
                    <a:pt x="241" y="233"/>
                    <a:pt x="271" y="124"/>
                  </a:cubicBezTo>
                  <a:cubicBezTo>
                    <a:pt x="224" y="100"/>
                    <a:pt x="176" y="16"/>
                    <a:pt x="140" y="4"/>
                  </a:cubicBezTo>
                  <a:cubicBezTo>
                    <a:pt x="129" y="2"/>
                    <a:pt x="119" y="0"/>
                    <a:pt x="10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9" name="Google Shape;4349;p36"/>
            <p:cNvSpPr/>
            <p:nvPr/>
          </p:nvSpPr>
          <p:spPr>
            <a:xfrm>
              <a:off x="8599107" y="3433050"/>
              <a:ext cx="17705" cy="27457"/>
            </a:xfrm>
            <a:custGeom>
              <a:avLst/>
              <a:gdLst/>
              <a:ahLst/>
              <a:cxnLst/>
              <a:rect l="l" t="t" r="r" b="b"/>
              <a:pathLst>
                <a:path w="561" h="870" extrusionOk="0">
                  <a:moveTo>
                    <a:pt x="239" y="0"/>
                  </a:moveTo>
                  <a:cubicBezTo>
                    <a:pt x="311" y="274"/>
                    <a:pt x="13" y="381"/>
                    <a:pt x="1" y="620"/>
                  </a:cubicBezTo>
                  <a:cubicBezTo>
                    <a:pt x="13" y="667"/>
                    <a:pt x="13" y="691"/>
                    <a:pt x="13" y="739"/>
                  </a:cubicBezTo>
                  <a:lnTo>
                    <a:pt x="239" y="870"/>
                  </a:lnTo>
                  <a:cubicBezTo>
                    <a:pt x="406" y="751"/>
                    <a:pt x="549" y="620"/>
                    <a:pt x="561" y="370"/>
                  </a:cubicBezTo>
                  <a:cubicBezTo>
                    <a:pt x="346" y="358"/>
                    <a:pt x="346" y="191"/>
                    <a:pt x="34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0" name="Google Shape;4350;p36"/>
            <p:cNvSpPr/>
            <p:nvPr/>
          </p:nvSpPr>
          <p:spPr>
            <a:xfrm>
              <a:off x="8855019" y="4046274"/>
              <a:ext cx="12782" cy="11362"/>
            </a:xfrm>
            <a:custGeom>
              <a:avLst/>
              <a:gdLst/>
              <a:ahLst/>
              <a:cxnLst/>
              <a:rect l="l" t="t" r="r" b="b"/>
              <a:pathLst>
                <a:path w="405" h="360" extrusionOk="0">
                  <a:moveTo>
                    <a:pt x="131" y="0"/>
                  </a:moveTo>
                  <a:cubicBezTo>
                    <a:pt x="95" y="48"/>
                    <a:pt x="48" y="96"/>
                    <a:pt x="0" y="119"/>
                  </a:cubicBezTo>
                  <a:lnTo>
                    <a:pt x="0" y="227"/>
                  </a:lnTo>
                  <a:cubicBezTo>
                    <a:pt x="48" y="299"/>
                    <a:pt x="112" y="360"/>
                    <a:pt x="178" y="360"/>
                  </a:cubicBezTo>
                  <a:cubicBezTo>
                    <a:pt x="210" y="360"/>
                    <a:pt x="243" y="345"/>
                    <a:pt x="274" y="310"/>
                  </a:cubicBezTo>
                  <a:cubicBezTo>
                    <a:pt x="405" y="131"/>
                    <a:pt x="155" y="119"/>
                    <a:pt x="13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1" name="Google Shape;4351;p36"/>
            <p:cNvSpPr/>
            <p:nvPr/>
          </p:nvSpPr>
          <p:spPr>
            <a:xfrm>
              <a:off x="8592353" y="3582450"/>
              <a:ext cx="11298" cy="13729"/>
            </a:xfrm>
            <a:custGeom>
              <a:avLst/>
              <a:gdLst/>
              <a:ahLst/>
              <a:cxnLst/>
              <a:rect l="l" t="t" r="r" b="b"/>
              <a:pathLst>
                <a:path w="358" h="435" extrusionOk="0">
                  <a:moveTo>
                    <a:pt x="146" y="0"/>
                  </a:moveTo>
                  <a:cubicBezTo>
                    <a:pt x="109" y="0"/>
                    <a:pt x="61" y="13"/>
                    <a:pt x="1" y="41"/>
                  </a:cubicBezTo>
                  <a:cubicBezTo>
                    <a:pt x="48" y="112"/>
                    <a:pt x="84" y="208"/>
                    <a:pt x="120" y="291"/>
                  </a:cubicBezTo>
                  <a:cubicBezTo>
                    <a:pt x="93" y="390"/>
                    <a:pt x="107" y="435"/>
                    <a:pt x="162" y="435"/>
                  </a:cubicBezTo>
                  <a:cubicBezTo>
                    <a:pt x="180" y="435"/>
                    <a:pt x="201" y="430"/>
                    <a:pt x="227" y="422"/>
                  </a:cubicBezTo>
                  <a:lnTo>
                    <a:pt x="358" y="422"/>
                  </a:lnTo>
                  <a:cubicBezTo>
                    <a:pt x="279" y="293"/>
                    <a:pt x="331" y="0"/>
                    <a:pt x="14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2" name="Google Shape;4352;p36"/>
            <p:cNvSpPr/>
            <p:nvPr/>
          </p:nvSpPr>
          <p:spPr>
            <a:xfrm>
              <a:off x="8590491" y="3591603"/>
              <a:ext cx="12782" cy="12435"/>
            </a:xfrm>
            <a:custGeom>
              <a:avLst/>
              <a:gdLst/>
              <a:ahLst/>
              <a:cxnLst/>
              <a:rect l="l" t="t" r="r" b="b"/>
              <a:pathLst>
                <a:path w="405" h="394" extrusionOk="0">
                  <a:moveTo>
                    <a:pt x="179" y="1"/>
                  </a:moveTo>
                  <a:lnTo>
                    <a:pt x="179" y="1"/>
                  </a:lnTo>
                  <a:cubicBezTo>
                    <a:pt x="0" y="132"/>
                    <a:pt x="143" y="251"/>
                    <a:pt x="203" y="370"/>
                  </a:cubicBezTo>
                  <a:cubicBezTo>
                    <a:pt x="226" y="370"/>
                    <a:pt x="262" y="370"/>
                    <a:pt x="286" y="394"/>
                  </a:cubicBezTo>
                  <a:cubicBezTo>
                    <a:pt x="405" y="310"/>
                    <a:pt x="286" y="227"/>
                    <a:pt x="286" y="132"/>
                  </a:cubicBezTo>
                  <a:cubicBezTo>
                    <a:pt x="262" y="96"/>
                    <a:pt x="214" y="49"/>
                    <a:pt x="17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3" name="Google Shape;4353;p36"/>
            <p:cNvSpPr/>
            <p:nvPr/>
          </p:nvSpPr>
          <p:spPr>
            <a:xfrm>
              <a:off x="8919999" y="4153733"/>
              <a:ext cx="15212" cy="15401"/>
            </a:xfrm>
            <a:custGeom>
              <a:avLst/>
              <a:gdLst/>
              <a:ahLst/>
              <a:cxnLst/>
              <a:rect l="l" t="t" r="r" b="b"/>
              <a:pathLst>
                <a:path w="482" h="488" extrusionOk="0">
                  <a:moveTo>
                    <a:pt x="72" y="1"/>
                  </a:moveTo>
                  <a:cubicBezTo>
                    <a:pt x="96" y="167"/>
                    <a:pt x="1" y="394"/>
                    <a:pt x="215" y="477"/>
                  </a:cubicBezTo>
                  <a:cubicBezTo>
                    <a:pt x="234" y="484"/>
                    <a:pt x="252" y="488"/>
                    <a:pt x="269" y="488"/>
                  </a:cubicBezTo>
                  <a:cubicBezTo>
                    <a:pt x="362" y="488"/>
                    <a:pt x="431" y="387"/>
                    <a:pt x="441" y="286"/>
                  </a:cubicBezTo>
                  <a:cubicBezTo>
                    <a:pt x="482" y="43"/>
                    <a:pt x="404" y="3"/>
                    <a:pt x="302" y="3"/>
                  </a:cubicBezTo>
                  <a:cubicBezTo>
                    <a:pt x="252" y="3"/>
                    <a:pt x="197" y="13"/>
                    <a:pt x="148" y="13"/>
                  </a:cubicBezTo>
                  <a:cubicBezTo>
                    <a:pt x="120" y="13"/>
                    <a:pt x="94" y="10"/>
                    <a:pt x="7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4" name="Google Shape;4354;p36"/>
            <p:cNvSpPr/>
            <p:nvPr/>
          </p:nvSpPr>
          <p:spPr>
            <a:xfrm>
              <a:off x="8820809" y="4329580"/>
              <a:ext cx="15812" cy="15812"/>
            </a:xfrm>
            <a:custGeom>
              <a:avLst/>
              <a:gdLst/>
              <a:ahLst/>
              <a:cxnLst/>
              <a:rect l="l" t="t" r="r" b="b"/>
              <a:pathLst>
                <a:path w="501" h="501" extrusionOk="0">
                  <a:moveTo>
                    <a:pt x="441" y="1"/>
                  </a:moveTo>
                  <a:lnTo>
                    <a:pt x="441" y="1"/>
                  </a:lnTo>
                  <a:cubicBezTo>
                    <a:pt x="310" y="132"/>
                    <a:pt x="1" y="25"/>
                    <a:pt x="1" y="370"/>
                  </a:cubicBezTo>
                  <a:cubicBezTo>
                    <a:pt x="108" y="417"/>
                    <a:pt x="227" y="465"/>
                    <a:pt x="322" y="501"/>
                  </a:cubicBezTo>
                  <a:cubicBezTo>
                    <a:pt x="501" y="370"/>
                    <a:pt x="429" y="167"/>
                    <a:pt x="44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5" name="Google Shape;4355;p36"/>
            <p:cNvSpPr/>
            <p:nvPr/>
          </p:nvSpPr>
          <p:spPr>
            <a:xfrm>
              <a:off x="8915518" y="3995180"/>
              <a:ext cx="6785" cy="8300"/>
            </a:xfrm>
            <a:custGeom>
              <a:avLst/>
              <a:gdLst/>
              <a:ahLst/>
              <a:cxnLst/>
              <a:rect l="l" t="t" r="r" b="b"/>
              <a:pathLst>
                <a:path w="215" h="263" extrusionOk="0">
                  <a:moveTo>
                    <a:pt x="0" y="0"/>
                  </a:moveTo>
                  <a:cubicBezTo>
                    <a:pt x="24" y="84"/>
                    <a:pt x="48" y="250"/>
                    <a:pt x="60" y="262"/>
                  </a:cubicBezTo>
                  <a:cubicBezTo>
                    <a:pt x="202" y="262"/>
                    <a:pt x="214" y="143"/>
                    <a:pt x="202" y="12"/>
                  </a:cubicBezTo>
                  <a:cubicBezTo>
                    <a:pt x="143" y="0"/>
                    <a:pt x="60" y="0"/>
                    <a:pt x="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56" name="Google Shape;4356;p36"/>
          <p:cNvGrpSpPr/>
          <p:nvPr/>
        </p:nvGrpSpPr>
        <p:grpSpPr>
          <a:xfrm flipH="1">
            <a:off x="8237642" y="1365034"/>
            <a:ext cx="1013839" cy="1858153"/>
            <a:chOff x="-76200" y="2841948"/>
            <a:chExt cx="988244" cy="1811242"/>
          </a:xfrm>
        </p:grpSpPr>
        <p:sp>
          <p:nvSpPr>
            <p:cNvPr id="4357" name="Google Shape;4357;p36"/>
            <p:cNvSpPr/>
            <p:nvPr/>
          </p:nvSpPr>
          <p:spPr>
            <a:xfrm>
              <a:off x="70329" y="2859653"/>
              <a:ext cx="129301" cy="126903"/>
            </a:xfrm>
            <a:custGeom>
              <a:avLst/>
              <a:gdLst/>
              <a:ahLst/>
              <a:cxnLst/>
              <a:rect l="l" t="t" r="r" b="b"/>
              <a:pathLst>
                <a:path w="4097" h="4021" extrusionOk="0">
                  <a:moveTo>
                    <a:pt x="2202" y="1"/>
                  </a:moveTo>
                  <a:cubicBezTo>
                    <a:pt x="1836" y="1"/>
                    <a:pt x="1460" y="125"/>
                    <a:pt x="1132" y="382"/>
                  </a:cubicBezTo>
                  <a:cubicBezTo>
                    <a:pt x="180" y="1144"/>
                    <a:pt x="1" y="2156"/>
                    <a:pt x="656" y="3191"/>
                  </a:cubicBezTo>
                  <a:cubicBezTo>
                    <a:pt x="1012" y="3764"/>
                    <a:pt x="1382" y="4021"/>
                    <a:pt x="1813" y="4021"/>
                  </a:cubicBezTo>
                  <a:cubicBezTo>
                    <a:pt x="2188" y="4021"/>
                    <a:pt x="2610" y="3826"/>
                    <a:pt x="3108" y="3477"/>
                  </a:cubicBezTo>
                  <a:cubicBezTo>
                    <a:pt x="3930" y="2906"/>
                    <a:pt x="4097" y="1656"/>
                    <a:pt x="3597" y="810"/>
                  </a:cubicBezTo>
                  <a:cubicBezTo>
                    <a:pt x="3282" y="281"/>
                    <a:pt x="2753" y="1"/>
                    <a:pt x="220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8" name="Google Shape;4358;p36"/>
            <p:cNvSpPr/>
            <p:nvPr/>
          </p:nvSpPr>
          <p:spPr>
            <a:xfrm>
              <a:off x="-13082" y="3502574"/>
              <a:ext cx="110523" cy="109324"/>
            </a:xfrm>
            <a:custGeom>
              <a:avLst/>
              <a:gdLst/>
              <a:ahLst/>
              <a:cxnLst/>
              <a:rect l="l" t="t" r="r" b="b"/>
              <a:pathLst>
                <a:path w="3502" h="3464" extrusionOk="0">
                  <a:moveTo>
                    <a:pt x="1782" y="1"/>
                  </a:moveTo>
                  <a:cubicBezTo>
                    <a:pt x="1437" y="1"/>
                    <a:pt x="1085" y="121"/>
                    <a:pt x="787" y="369"/>
                  </a:cubicBezTo>
                  <a:cubicBezTo>
                    <a:pt x="120" y="929"/>
                    <a:pt x="1" y="1917"/>
                    <a:pt x="489" y="2715"/>
                  </a:cubicBezTo>
                  <a:cubicBezTo>
                    <a:pt x="795" y="3206"/>
                    <a:pt x="1267" y="3463"/>
                    <a:pt x="1750" y="3463"/>
                  </a:cubicBezTo>
                  <a:cubicBezTo>
                    <a:pt x="2075" y="3463"/>
                    <a:pt x="2404" y="3347"/>
                    <a:pt x="2692" y="3108"/>
                  </a:cubicBezTo>
                  <a:cubicBezTo>
                    <a:pt x="3346" y="2560"/>
                    <a:pt x="3501" y="1441"/>
                    <a:pt x="3025" y="679"/>
                  </a:cubicBezTo>
                  <a:cubicBezTo>
                    <a:pt x="2734" y="235"/>
                    <a:pt x="2264" y="1"/>
                    <a:pt x="178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9" name="Google Shape;4359;p36"/>
            <p:cNvSpPr/>
            <p:nvPr/>
          </p:nvSpPr>
          <p:spPr>
            <a:xfrm>
              <a:off x="66195" y="3837511"/>
              <a:ext cx="117656" cy="98373"/>
            </a:xfrm>
            <a:custGeom>
              <a:avLst/>
              <a:gdLst/>
              <a:ahLst/>
              <a:cxnLst/>
              <a:rect l="l" t="t" r="r" b="b"/>
              <a:pathLst>
                <a:path w="3728" h="3117" extrusionOk="0">
                  <a:moveTo>
                    <a:pt x="1313" y="0"/>
                  </a:moveTo>
                  <a:cubicBezTo>
                    <a:pt x="870" y="0"/>
                    <a:pt x="501" y="260"/>
                    <a:pt x="275" y="734"/>
                  </a:cubicBezTo>
                  <a:cubicBezTo>
                    <a:pt x="1" y="1270"/>
                    <a:pt x="37" y="1829"/>
                    <a:pt x="275" y="2282"/>
                  </a:cubicBezTo>
                  <a:cubicBezTo>
                    <a:pt x="579" y="2829"/>
                    <a:pt x="1123" y="3116"/>
                    <a:pt x="1719" y="3116"/>
                  </a:cubicBezTo>
                  <a:cubicBezTo>
                    <a:pt x="1940" y="3116"/>
                    <a:pt x="2169" y="3076"/>
                    <a:pt x="2394" y="2996"/>
                  </a:cubicBezTo>
                  <a:cubicBezTo>
                    <a:pt x="3442" y="2627"/>
                    <a:pt x="3728" y="1305"/>
                    <a:pt x="2894" y="543"/>
                  </a:cubicBezTo>
                  <a:cubicBezTo>
                    <a:pt x="2537" y="222"/>
                    <a:pt x="2001" y="127"/>
                    <a:pt x="1525" y="19"/>
                  </a:cubicBezTo>
                  <a:cubicBezTo>
                    <a:pt x="1453" y="6"/>
                    <a:pt x="1382" y="0"/>
                    <a:pt x="131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0" name="Google Shape;4360;p36"/>
            <p:cNvSpPr/>
            <p:nvPr/>
          </p:nvSpPr>
          <p:spPr>
            <a:xfrm>
              <a:off x="213891" y="3451733"/>
              <a:ext cx="102223" cy="108503"/>
            </a:xfrm>
            <a:custGeom>
              <a:avLst/>
              <a:gdLst/>
              <a:ahLst/>
              <a:cxnLst/>
              <a:rect l="l" t="t" r="r" b="b"/>
              <a:pathLst>
                <a:path w="3239" h="3438" extrusionOk="0">
                  <a:moveTo>
                    <a:pt x="1577" y="0"/>
                  </a:moveTo>
                  <a:cubicBezTo>
                    <a:pt x="1358" y="0"/>
                    <a:pt x="1144" y="66"/>
                    <a:pt x="965" y="206"/>
                  </a:cubicBezTo>
                  <a:cubicBezTo>
                    <a:pt x="238" y="754"/>
                    <a:pt x="0" y="2028"/>
                    <a:pt x="453" y="2778"/>
                  </a:cubicBezTo>
                  <a:cubicBezTo>
                    <a:pt x="726" y="3207"/>
                    <a:pt x="1160" y="3438"/>
                    <a:pt x="1601" y="3438"/>
                  </a:cubicBezTo>
                  <a:cubicBezTo>
                    <a:pt x="1870" y="3438"/>
                    <a:pt x="2142" y="3351"/>
                    <a:pt x="2381" y="3171"/>
                  </a:cubicBezTo>
                  <a:cubicBezTo>
                    <a:pt x="3060" y="2635"/>
                    <a:pt x="3239" y="1516"/>
                    <a:pt x="2750" y="718"/>
                  </a:cubicBezTo>
                  <a:cubicBezTo>
                    <a:pt x="2474" y="259"/>
                    <a:pt x="2013" y="0"/>
                    <a:pt x="157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1" name="Google Shape;4361;p36"/>
            <p:cNvSpPr/>
            <p:nvPr/>
          </p:nvSpPr>
          <p:spPr>
            <a:xfrm>
              <a:off x="-48018" y="4135492"/>
              <a:ext cx="106357" cy="105000"/>
            </a:xfrm>
            <a:custGeom>
              <a:avLst/>
              <a:gdLst/>
              <a:ahLst/>
              <a:cxnLst/>
              <a:rect l="l" t="t" r="r" b="b"/>
              <a:pathLst>
                <a:path w="3370" h="3327" extrusionOk="0">
                  <a:moveTo>
                    <a:pt x="1464" y="1"/>
                  </a:moveTo>
                  <a:cubicBezTo>
                    <a:pt x="1275" y="1"/>
                    <a:pt x="1108" y="44"/>
                    <a:pt x="989" y="138"/>
                  </a:cubicBezTo>
                  <a:cubicBezTo>
                    <a:pt x="239" y="698"/>
                    <a:pt x="0" y="1936"/>
                    <a:pt x="477" y="2698"/>
                  </a:cubicBezTo>
                  <a:cubicBezTo>
                    <a:pt x="739" y="3112"/>
                    <a:pt x="1125" y="3326"/>
                    <a:pt x="1538" y="3326"/>
                  </a:cubicBezTo>
                  <a:cubicBezTo>
                    <a:pt x="1838" y="3326"/>
                    <a:pt x="2151" y="3214"/>
                    <a:pt x="2441" y="2984"/>
                  </a:cubicBezTo>
                  <a:cubicBezTo>
                    <a:pt x="3156" y="2412"/>
                    <a:pt x="3370" y="1519"/>
                    <a:pt x="2965" y="805"/>
                  </a:cubicBezTo>
                  <a:cubicBezTo>
                    <a:pt x="2676" y="332"/>
                    <a:pt x="1988" y="1"/>
                    <a:pt x="146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2" name="Google Shape;4362;p36"/>
            <p:cNvSpPr/>
            <p:nvPr/>
          </p:nvSpPr>
          <p:spPr>
            <a:xfrm>
              <a:off x="754214" y="4482358"/>
              <a:ext cx="96605" cy="114153"/>
            </a:xfrm>
            <a:custGeom>
              <a:avLst/>
              <a:gdLst/>
              <a:ahLst/>
              <a:cxnLst/>
              <a:rect l="l" t="t" r="r" b="b"/>
              <a:pathLst>
                <a:path w="3061" h="3617" extrusionOk="0">
                  <a:moveTo>
                    <a:pt x="1184" y="0"/>
                  </a:moveTo>
                  <a:cubicBezTo>
                    <a:pt x="761" y="0"/>
                    <a:pt x="490" y="364"/>
                    <a:pt x="405" y="1041"/>
                  </a:cubicBezTo>
                  <a:cubicBezTo>
                    <a:pt x="393" y="1232"/>
                    <a:pt x="274" y="1410"/>
                    <a:pt x="203" y="1601"/>
                  </a:cubicBezTo>
                  <a:cubicBezTo>
                    <a:pt x="0" y="2172"/>
                    <a:pt x="24" y="2720"/>
                    <a:pt x="405" y="3185"/>
                  </a:cubicBezTo>
                  <a:cubicBezTo>
                    <a:pt x="654" y="3474"/>
                    <a:pt x="947" y="3617"/>
                    <a:pt x="1261" y="3617"/>
                  </a:cubicBezTo>
                  <a:cubicBezTo>
                    <a:pt x="1412" y="3617"/>
                    <a:pt x="1568" y="3584"/>
                    <a:pt x="1727" y="3518"/>
                  </a:cubicBezTo>
                  <a:cubicBezTo>
                    <a:pt x="2679" y="3161"/>
                    <a:pt x="3060" y="1815"/>
                    <a:pt x="2501" y="768"/>
                  </a:cubicBezTo>
                  <a:cubicBezTo>
                    <a:pt x="2262" y="577"/>
                    <a:pt x="2060" y="339"/>
                    <a:pt x="1774" y="184"/>
                  </a:cubicBezTo>
                  <a:cubicBezTo>
                    <a:pt x="1554" y="60"/>
                    <a:pt x="1357" y="0"/>
                    <a:pt x="118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3" name="Google Shape;4363;p36"/>
            <p:cNvSpPr/>
            <p:nvPr/>
          </p:nvSpPr>
          <p:spPr>
            <a:xfrm>
              <a:off x="241316" y="3227632"/>
              <a:ext cx="103359" cy="103675"/>
            </a:xfrm>
            <a:custGeom>
              <a:avLst/>
              <a:gdLst/>
              <a:ahLst/>
              <a:cxnLst/>
              <a:rect l="l" t="t" r="r" b="b"/>
              <a:pathLst>
                <a:path w="3275" h="3285" extrusionOk="0">
                  <a:moveTo>
                    <a:pt x="1604" y="0"/>
                  </a:moveTo>
                  <a:cubicBezTo>
                    <a:pt x="1355" y="0"/>
                    <a:pt x="1102" y="77"/>
                    <a:pt x="869" y="235"/>
                  </a:cubicBezTo>
                  <a:cubicBezTo>
                    <a:pt x="215" y="699"/>
                    <a:pt x="0" y="1699"/>
                    <a:pt x="417" y="2461"/>
                  </a:cubicBezTo>
                  <a:cubicBezTo>
                    <a:pt x="707" y="2986"/>
                    <a:pt x="1218" y="3284"/>
                    <a:pt x="1721" y="3284"/>
                  </a:cubicBezTo>
                  <a:cubicBezTo>
                    <a:pt x="1982" y="3284"/>
                    <a:pt x="2241" y="3204"/>
                    <a:pt x="2465" y="3033"/>
                  </a:cubicBezTo>
                  <a:cubicBezTo>
                    <a:pt x="3144" y="2521"/>
                    <a:pt x="3274" y="1640"/>
                    <a:pt x="2798" y="771"/>
                  </a:cubicBezTo>
                  <a:cubicBezTo>
                    <a:pt x="2519" y="267"/>
                    <a:pt x="2069" y="0"/>
                    <a:pt x="160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4" name="Google Shape;4364;p36"/>
            <p:cNvSpPr/>
            <p:nvPr/>
          </p:nvSpPr>
          <p:spPr>
            <a:xfrm>
              <a:off x="246208" y="4555386"/>
              <a:ext cx="101087" cy="97804"/>
            </a:xfrm>
            <a:custGeom>
              <a:avLst/>
              <a:gdLst/>
              <a:ahLst/>
              <a:cxnLst/>
              <a:rect l="l" t="t" r="r" b="b"/>
              <a:pathLst>
                <a:path w="3203" h="3099" extrusionOk="0">
                  <a:moveTo>
                    <a:pt x="1956" y="0"/>
                  </a:moveTo>
                  <a:cubicBezTo>
                    <a:pt x="1278" y="0"/>
                    <a:pt x="253" y="826"/>
                    <a:pt x="131" y="1537"/>
                  </a:cubicBezTo>
                  <a:cubicBezTo>
                    <a:pt x="0" y="2252"/>
                    <a:pt x="369" y="2990"/>
                    <a:pt x="1024" y="3085"/>
                  </a:cubicBezTo>
                  <a:cubicBezTo>
                    <a:pt x="1106" y="3095"/>
                    <a:pt x="1187" y="3099"/>
                    <a:pt x="1268" y="3099"/>
                  </a:cubicBezTo>
                  <a:cubicBezTo>
                    <a:pt x="1694" y="3099"/>
                    <a:pt x="2095" y="2986"/>
                    <a:pt x="2346" y="2966"/>
                  </a:cubicBezTo>
                  <a:cubicBezTo>
                    <a:pt x="2989" y="2418"/>
                    <a:pt x="3203" y="1918"/>
                    <a:pt x="3108" y="1311"/>
                  </a:cubicBezTo>
                  <a:cubicBezTo>
                    <a:pt x="3000" y="704"/>
                    <a:pt x="2548" y="109"/>
                    <a:pt x="2096" y="13"/>
                  </a:cubicBezTo>
                  <a:cubicBezTo>
                    <a:pt x="2051" y="5"/>
                    <a:pt x="2005" y="0"/>
                    <a:pt x="195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5" name="Google Shape;4365;p36"/>
            <p:cNvSpPr/>
            <p:nvPr/>
          </p:nvSpPr>
          <p:spPr>
            <a:xfrm>
              <a:off x="-76200" y="3254993"/>
              <a:ext cx="100361" cy="106452"/>
            </a:xfrm>
            <a:custGeom>
              <a:avLst/>
              <a:gdLst/>
              <a:ahLst/>
              <a:cxnLst/>
              <a:rect l="l" t="t" r="r" b="b"/>
              <a:pathLst>
                <a:path w="3180" h="3373" extrusionOk="0">
                  <a:moveTo>
                    <a:pt x="1541" y="0"/>
                  </a:moveTo>
                  <a:cubicBezTo>
                    <a:pt x="1317" y="0"/>
                    <a:pt x="1094" y="73"/>
                    <a:pt x="893" y="225"/>
                  </a:cubicBezTo>
                  <a:cubicBezTo>
                    <a:pt x="274" y="666"/>
                    <a:pt x="0" y="1928"/>
                    <a:pt x="393" y="2630"/>
                  </a:cubicBezTo>
                  <a:cubicBezTo>
                    <a:pt x="651" y="3106"/>
                    <a:pt x="1123" y="3372"/>
                    <a:pt x="1602" y="3372"/>
                  </a:cubicBezTo>
                  <a:cubicBezTo>
                    <a:pt x="1854" y="3372"/>
                    <a:pt x="2108" y="3298"/>
                    <a:pt x="2334" y="3142"/>
                  </a:cubicBezTo>
                  <a:cubicBezTo>
                    <a:pt x="3025" y="2666"/>
                    <a:pt x="3179" y="1630"/>
                    <a:pt x="2715" y="797"/>
                  </a:cubicBezTo>
                  <a:cubicBezTo>
                    <a:pt x="2431" y="283"/>
                    <a:pt x="1984" y="0"/>
                    <a:pt x="154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6" name="Google Shape;4366;p36"/>
            <p:cNvSpPr/>
            <p:nvPr/>
          </p:nvSpPr>
          <p:spPr>
            <a:xfrm>
              <a:off x="394630" y="3493107"/>
              <a:ext cx="99603" cy="98877"/>
            </a:xfrm>
            <a:custGeom>
              <a:avLst/>
              <a:gdLst/>
              <a:ahLst/>
              <a:cxnLst/>
              <a:rect l="l" t="t" r="r" b="b"/>
              <a:pathLst>
                <a:path w="3156" h="3133" extrusionOk="0">
                  <a:moveTo>
                    <a:pt x="1211" y="0"/>
                  </a:moveTo>
                  <a:cubicBezTo>
                    <a:pt x="700" y="0"/>
                    <a:pt x="259" y="399"/>
                    <a:pt x="131" y="1074"/>
                  </a:cubicBezTo>
                  <a:cubicBezTo>
                    <a:pt x="0" y="1729"/>
                    <a:pt x="250" y="2455"/>
                    <a:pt x="738" y="2836"/>
                  </a:cubicBezTo>
                  <a:cubicBezTo>
                    <a:pt x="985" y="3032"/>
                    <a:pt x="1269" y="3133"/>
                    <a:pt x="1563" y="3133"/>
                  </a:cubicBezTo>
                  <a:cubicBezTo>
                    <a:pt x="1877" y="3133"/>
                    <a:pt x="2204" y="3017"/>
                    <a:pt x="2512" y="2777"/>
                  </a:cubicBezTo>
                  <a:cubicBezTo>
                    <a:pt x="2858" y="2479"/>
                    <a:pt x="3155" y="2038"/>
                    <a:pt x="3096" y="1384"/>
                  </a:cubicBezTo>
                  <a:cubicBezTo>
                    <a:pt x="3024" y="788"/>
                    <a:pt x="2679" y="491"/>
                    <a:pt x="2167" y="372"/>
                  </a:cubicBezTo>
                  <a:cubicBezTo>
                    <a:pt x="2048" y="336"/>
                    <a:pt x="1929" y="264"/>
                    <a:pt x="1834" y="193"/>
                  </a:cubicBezTo>
                  <a:cubicBezTo>
                    <a:pt x="1625" y="62"/>
                    <a:pt x="1413" y="0"/>
                    <a:pt x="121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7" name="Google Shape;4367;p36"/>
            <p:cNvSpPr/>
            <p:nvPr/>
          </p:nvSpPr>
          <p:spPr>
            <a:xfrm>
              <a:off x="523864" y="4487692"/>
              <a:ext cx="102633" cy="91808"/>
            </a:xfrm>
            <a:custGeom>
              <a:avLst/>
              <a:gdLst/>
              <a:ahLst/>
              <a:cxnLst/>
              <a:rect l="l" t="t" r="r" b="b"/>
              <a:pathLst>
                <a:path w="3252" h="2909" extrusionOk="0">
                  <a:moveTo>
                    <a:pt x="1797" y="1"/>
                  </a:moveTo>
                  <a:cubicBezTo>
                    <a:pt x="1601" y="1"/>
                    <a:pt x="1413" y="123"/>
                    <a:pt x="1215" y="134"/>
                  </a:cubicBezTo>
                  <a:cubicBezTo>
                    <a:pt x="537" y="182"/>
                    <a:pt x="25" y="753"/>
                    <a:pt x="13" y="1503"/>
                  </a:cubicBezTo>
                  <a:cubicBezTo>
                    <a:pt x="1" y="2254"/>
                    <a:pt x="441" y="2896"/>
                    <a:pt x="1108" y="2908"/>
                  </a:cubicBezTo>
                  <a:cubicBezTo>
                    <a:pt x="1124" y="2909"/>
                    <a:pt x="1139" y="2909"/>
                    <a:pt x="1155" y="2909"/>
                  </a:cubicBezTo>
                  <a:cubicBezTo>
                    <a:pt x="1591" y="2909"/>
                    <a:pt x="2009" y="2752"/>
                    <a:pt x="2239" y="2718"/>
                  </a:cubicBezTo>
                  <a:cubicBezTo>
                    <a:pt x="3108" y="2075"/>
                    <a:pt x="3251" y="872"/>
                    <a:pt x="2692" y="241"/>
                  </a:cubicBezTo>
                  <a:cubicBezTo>
                    <a:pt x="2501" y="39"/>
                    <a:pt x="2120" y="39"/>
                    <a:pt x="1846" y="3"/>
                  </a:cubicBezTo>
                  <a:cubicBezTo>
                    <a:pt x="1830" y="1"/>
                    <a:pt x="1813" y="1"/>
                    <a:pt x="179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8" name="Google Shape;4368;p36"/>
            <p:cNvSpPr/>
            <p:nvPr/>
          </p:nvSpPr>
          <p:spPr>
            <a:xfrm>
              <a:off x="116184" y="3061757"/>
              <a:ext cx="100740" cy="96921"/>
            </a:xfrm>
            <a:custGeom>
              <a:avLst/>
              <a:gdLst/>
              <a:ahLst/>
              <a:cxnLst/>
              <a:rect l="l" t="t" r="r" b="b"/>
              <a:pathLst>
                <a:path w="3192" h="3071" extrusionOk="0">
                  <a:moveTo>
                    <a:pt x="2100" y="1"/>
                  </a:moveTo>
                  <a:cubicBezTo>
                    <a:pt x="1988" y="1"/>
                    <a:pt x="1871" y="18"/>
                    <a:pt x="1751" y="50"/>
                  </a:cubicBezTo>
                  <a:cubicBezTo>
                    <a:pt x="1620" y="97"/>
                    <a:pt x="1465" y="121"/>
                    <a:pt x="1322" y="133"/>
                  </a:cubicBezTo>
                  <a:cubicBezTo>
                    <a:pt x="667" y="228"/>
                    <a:pt x="298" y="550"/>
                    <a:pt x="143" y="1181"/>
                  </a:cubicBezTo>
                  <a:cubicBezTo>
                    <a:pt x="0" y="1788"/>
                    <a:pt x="203" y="2431"/>
                    <a:pt x="643" y="2788"/>
                  </a:cubicBezTo>
                  <a:cubicBezTo>
                    <a:pt x="868" y="2975"/>
                    <a:pt x="1121" y="3070"/>
                    <a:pt x="1391" y="3070"/>
                  </a:cubicBezTo>
                  <a:cubicBezTo>
                    <a:pt x="1707" y="3070"/>
                    <a:pt x="2047" y="2939"/>
                    <a:pt x="2394" y="2669"/>
                  </a:cubicBezTo>
                  <a:cubicBezTo>
                    <a:pt x="2513" y="2502"/>
                    <a:pt x="2751" y="2217"/>
                    <a:pt x="2929" y="1859"/>
                  </a:cubicBezTo>
                  <a:cubicBezTo>
                    <a:pt x="3179" y="1407"/>
                    <a:pt x="3191" y="895"/>
                    <a:pt x="2894" y="455"/>
                  </a:cubicBezTo>
                  <a:cubicBezTo>
                    <a:pt x="2675" y="132"/>
                    <a:pt x="2406" y="1"/>
                    <a:pt x="210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9" name="Google Shape;4369;p36"/>
            <p:cNvSpPr/>
            <p:nvPr/>
          </p:nvSpPr>
          <p:spPr>
            <a:xfrm>
              <a:off x="159767" y="4021785"/>
              <a:ext cx="100361" cy="99730"/>
            </a:xfrm>
            <a:custGeom>
              <a:avLst/>
              <a:gdLst/>
              <a:ahLst/>
              <a:cxnLst/>
              <a:rect l="l" t="t" r="r" b="b"/>
              <a:pathLst>
                <a:path w="3180" h="3160" extrusionOk="0">
                  <a:moveTo>
                    <a:pt x="1436" y="1"/>
                  </a:moveTo>
                  <a:cubicBezTo>
                    <a:pt x="1164" y="1"/>
                    <a:pt x="904" y="81"/>
                    <a:pt x="703" y="253"/>
                  </a:cubicBezTo>
                  <a:cubicBezTo>
                    <a:pt x="120" y="729"/>
                    <a:pt x="1" y="1777"/>
                    <a:pt x="417" y="2479"/>
                  </a:cubicBezTo>
                  <a:cubicBezTo>
                    <a:pt x="682" y="2922"/>
                    <a:pt x="1131" y="3160"/>
                    <a:pt x="1595" y="3160"/>
                  </a:cubicBezTo>
                  <a:cubicBezTo>
                    <a:pt x="1903" y="3160"/>
                    <a:pt x="2218" y="3055"/>
                    <a:pt x="2489" y="2836"/>
                  </a:cubicBezTo>
                  <a:cubicBezTo>
                    <a:pt x="3084" y="2336"/>
                    <a:pt x="3180" y="1443"/>
                    <a:pt x="2727" y="705"/>
                  </a:cubicBezTo>
                  <a:cubicBezTo>
                    <a:pt x="2437" y="255"/>
                    <a:pt x="1919" y="1"/>
                    <a:pt x="143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0" name="Google Shape;4370;p36"/>
            <p:cNvSpPr/>
            <p:nvPr/>
          </p:nvSpPr>
          <p:spPr>
            <a:xfrm>
              <a:off x="753078" y="3477927"/>
              <a:ext cx="101497" cy="98467"/>
            </a:xfrm>
            <a:custGeom>
              <a:avLst/>
              <a:gdLst/>
              <a:ahLst/>
              <a:cxnLst/>
              <a:rect l="l" t="t" r="r" b="b"/>
              <a:pathLst>
                <a:path w="3216" h="3120" extrusionOk="0">
                  <a:moveTo>
                    <a:pt x="2250" y="1"/>
                  </a:moveTo>
                  <a:cubicBezTo>
                    <a:pt x="2078" y="1"/>
                    <a:pt x="1903" y="94"/>
                    <a:pt x="1727" y="257"/>
                  </a:cubicBezTo>
                  <a:cubicBezTo>
                    <a:pt x="1572" y="400"/>
                    <a:pt x="1346" y="519"/>
                    <a:pt x="1144" y="543"/>
                  </a:cubicBezTo>
                  <a:cubicBezTo>
                    <a:pt x="679" y="579"/>
                    <a:pt x="263" y="757"/>
                    <a:pt x="120" y="1257"/>
                  </a:cubicBezTo>
                  <a:cubicBezTo>
                    <a:pt x="1" y="1650"/>
                    <a:pt x="36" y="2115"/>
                    <a:pt x="24" y="2341"/>
                  </a:cubicBezTo>
                  <a:cubicBezTo>
                    <a:pt x="341" y="2870"/>
                    <a:pt x="796" y="3119"/>
                    <a:pt x="1269" y="3119"/>
                  </a:cubicBezTo>
                  <a:cubicBezTo>
                    <a:pt x="1669" y="3119"/>
                    <a:pt x="2080" y="2941"/>
                    <a:pt x="2429" y="2603"/>
                  </a:cubicBezTo>
                  <a:cubicBezTo>
                    <a:pt x="3060" y="2031"/>
                    <a:pt x="3215" y="805"/>
                    <a:pt x="2703" y="245"/>
                  </a:cubicBezTo>
                  <a:cubicBezTo>
                    <a:pt x="2557" y="76"/>
                    <a:pt x="2405" y="1"/>
                    <a:pt x="225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1" name="Google Shape;4371;p36"/>
            <p:cNvSpPr/>
            <p:nvPr/>
          </p:nvSpPr>
          <p:spPr>
            <a:xfrm>
              <a:off x="338265" y="3941688"/>
              <a:ext cx="100361" cy="100203"/>
            </a:xfrm>
            <a:custGeom>
              <a:avLst/>
              <a:gdLst/>
              <a:ahLst/>
              <a:cxnLst/>
              <a:rect l="l" t="t" r="r" b="b"/>
              <a:pathLst>
                <a:path w="3180" h="3175" extrusionOk="0">
                  <a:moveTo>
                    <a:pt x="1878" y="1"/>
                  </a:moveTo>
                  <a:cubicBezTo>
                    <a:pt x="1546" y="1"/>
                    <a:pt x="1166" y="156"/>
                    <a:pt x="762" y="469"/>
                  </a:cubicBezTo>
                  <a:cubicBezTo>
                    <a:pt x="167" y="933"/>
                    <a:pt x="0" y="1874"/>
                    <a:pt x="405" y="2529"/>
                  </a:cubicBezTo>
                  <a:cubicBezTo>
                    <a:pt x="661" y="2946"/>
                    <a:pt x="1089" y="3175"/>
                    <a:pt x="1527" y="3175"/>
                  </a:cubicBezTo>
                  <a:cubicBezTo>
                    <a:pt x="1801" y="3175"/>
                    <a:pt x="2079" y="3085"/>
                    <a:pt x="2322" y="2898"/>
                  </a:cubicBezTo>
                  <a:cubicBezTo>
                    <a:pt x="2977" y="2374"/>
                    <a:pt x="3179" y="1278"/>
                    <a:pt x="2762" y="552"/>
                  </a:cubicBezTo>
                  <a:cubicBezTo>
                    <a:pt x="2545" y="186"/>
                    <a:pt x="2240" y="1"/>
                    <a:pt x="187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2" name="Google Shape;4372;p36"/>
            <p:cNvSpPr/>
            <p:nvPr/>
          </p:nvSpPr>
          <p:spPr>
            <a:xfrm>
              <a:off x="746703" y="4222153"/>
              <a:ext cx="101465" cy="99256"/>
            </a:xfrm>
            <a:custGeom>
              <a:avLst/>
              <a:gdLst/>
              <a:ahLst/>
              <a:cxnLst/>
              <a:rect l="l" t="t" r="r" b="b"/>
              <a:pathLst>
                <a:path w="3215" h="3145" extrusionOk="0">
                  <a:moveTo>
                    <a:pt x="1952" y="1"/>
                  </a:moveTo>
                  <a:cubicBezTo>
                    <a:pt x="1867" y="1"/>
                    <a:pt x="1785" y="12"/>
                    <a:pt x="1715" y="35"/>
                  </a:cubicBezTo>
                  <a:cubicBezTo>
                    <a:pt x="1369" y="154"/>
                    <a:pt x="1107" y="476"/>
                    <a:pt x="810" y="714"/>
                  </a:cubicBezTo>
                  <a:cubicBezTo>
                    <a:pt x="107" y="1154"/>
                    <a:pt x="0" y="2178"/>
                    <a:pt x="548" y="2762"/>
                  </a:cubicBezTo>
                  <a:cubicBezTo>
                    <a:pt x="800" y="3020"/>
                    <a:pt x="1130" y="3145"/>
                    <a:pt x="1468" y="3145"/>
                  </a:cubicBezTo>
                  <a:cubicBezTo>
                    <a:pt x="1895" y="3145"/>
                    <a:pt x="2336" y="2945"/>
                    <a:pt x="2655" y="2559"/>
                  </a:cubicBezTo>
                  <a:cubicBezTo>
                    <a:pt x="3215" y="1869"/>
                    <a:pt x="3203" y="726"/>
                    <a:pt x="2560" y="202"/>
                  </a:cubicBezTo>
                  <a:cubicBezTo>
                    <a:pt x="2415" y="74"/>
                    <a:pt x="2171" y="1"/>
                    <a:pt x="195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3" name="Google Shape;4373;p36"/>
            <p:cNvSpPr/>
            <p:nvPr/>
          </p:nvSpPr>
          <p:spPr>
            <a:xfrm>
              <a:off x="450963" y="3271436"/>
              <a:ext cx="92850" cy="103043"/>
            </a:xfrm>
            <a:custGeom>
              <a:avLst/>
              <a:gdLst/>
              <a:ahLst/>
              <a:cxnLst/>
              <a:rect l="l" t="t" r="r" b="b"/>
              <a:pathLst>
                <a:path w="2942" h="3265" extrusionOk="0">
                  <a:moveTo>
                    <a:pt x="1608" y="1"/>
                  </a:moveTo>
                  <a:cubicBezTo>
                    <a:pt x="1345" y="1"/>
                    <a:pt x="1076" y="90"/>
                    <a:pt x="846" y="276"/>
                  </a:cubicBezTo>
                  <a:cubicBezTo>
                    <a:pt x="191" y="835"/>
                    <a:pt x="1" y="1931"/>
                    <a:pt x="430" y="2633"/>
                  </a:cubicBezTo>
                  <a:cubicBezTo>
                    <a:pt x="690" y="3042"/>
                    <a:pt x="1117" y="3265"/>
                    <a:pt x="1540" y="3265"/>
                  </a:cubicBezTo>
                  <a:cubicBezTo>
                    <a:pt x="1795" y="3265"/>
                    <a:pt x="2048" y="3184"/>
                    <a:pt x="2263" y="3014"/>
                  </a:cubicBezTo>
                  <a:cubicBezTo>
                    <a:pt x="2763" y="2621"/>
                    <a:pt x="2942" y="1145"/>
                    <a:pt x="2573" y="538"/>
                  </a:cubicBezTo>
                  <a:cubicBezTo>
                    <a:pt x="2355" y="186"/>
                    <a:pt x="1988" y="1"/>
                    <a:pt x="160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4" name="Google Shape;4374;p36"/>
            <p:cNvSpPr/>
            <p:nvPr/>
          </p:nvSpPr>
          <p:spPr>
            <a:xfrm>
              <a:off x="502467" y="3765714"/>
              <a:ext cx="87958" cy="110839"/>
            </a:xfrm>
            <a:custGeom>
              <a:avLst/>
              <a:gdLst/>
              <a:ahLst/>
              <a:cxnLst/>
              <a:rect l="l" t="t" r="r" b="b"/>
              <a:pathLst>
                <a:path w="2787" h="3512" extrusionOk="0">
                  <a:moveTo>
                    <a:pt x="1593" y="0"/>
                  </a:moveTo>
                  <a:cubicBezTo>
                    <a:pt x="1417" y="0"/>
                    <a:pt x="1245" y="85"/>
                    <a:pt x="1095" y="258"/>
                  </a:cubicBezTo>
                  <a:cubicBezTo>
                    <a:pt x="893" y="485"/>
                    <a:pt x="714" y="711"/>
                    <a:pt x="524" y="925"/>
                  </a:cubicBezTo>
                  <a:cubicBezTo>
                    <a:pt x="0" y="1556"/>
                    <a:pt x="0" y="2580"/>
                    <a:pt x="524" y="3152"/>
                  </a:cubicBezTo>
                  <a:cubicBezTo>
                    <a:pt x="748" y="3392"/>
                    <a:pt x="1035" y="3512"/>
                    <a:pt x="1321" y="3512"/>
                  </a:cubicBezTo>
                  <a:cubicBezTo>
                    <a:pt x="1645" y="3512"/>
                    <a:pt x="1969" y="3359"/>
                    <a:pt x="2203" y="3056"/>
                  </a:cubicBezTo>
                  <a:cubicBezTo>
                    <a:pt x="2715" y="2437"/>
                    <a:pt x="2786" y="1306"/>
                    <a:pt x="2369" y="592"/>
                  </a:cubicBezTo>
                  <a:cubicBezTo>
                    <a:pt x="2146" y="202"/>
                    <a:pt x="1865" y="0"/>
                    <a:pt x="159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5" name="Google Shape;4375;p36"/>
            <p:cNvSpPr/>
            <p:nvPr/>
          </p:nvSpPr>
          <p:spPr>
            <a:xfrm>
              <a:off x="70329" y="4332831"/>
              <a:ext cx="101497" cy="95721"/>
            </a:xfrm>
            <a:custGeom>
              <a:avLst/>
              <a:gdLst/>
              <a:ahLst/>
              <a:cxnLst/>
              <a:rect l="l" t="t" r="r" b="b"/>
              <a:pathLst>
                <a:path w="3216" h="3033" extrusionOk="0">
                  <a:moveTo>
                    <a:pt x="1424" y="0"/>
                  </a:moveTo>
                  <a:cubicBezTo>
                    <a:pt x="1401" y="0"/>
                    <a:pt x="1379" y="2"/>
                    <a:pt x="1358" y="5"/>
                  </a:cubicBezTo>
                  <a:cubicBezTo>
                    <a:pt x="465" y="100"/>
                    <a:pt x="1" y="1386"/>
                    <a:pt x="537" y="2303"/>
                  </a:cubicBezTo>
                  <a:cubicBezTo>
                    <a:pt x="809" y="2775"/>
                    <a:pt x="1249" y="3033"/>
                    <a:pt x="1743" y="3033"/>
                  </a:cubicBezTo>
                  <a:cubicBezTo>
                    <a:pt x="1896" y="3033"/>
                    <a:pt x="2055" y="3008"/>
                    <a:pt x="2215" y="2958"/>
                  </a:cubicBezTo>
                  <a:cubicBezTo>
                    <a:pt x="2847" y="2779"/>
                    <a:pt x="3216" y="2231"/>
                    <a:pt x="3144" y="1612"/>
                  </a:cubicBezTo>
                  <a:cubicBezTo>
                    <a:pt x="3075" y="994"/>
                    <a:pt x="2004" y="0"/>
                    <a:pt x="142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6" name="Google Shape;4376;p36"/>
            <p:cNvSpPr/>
            <p:nvPr/>
          </p:nvSpPr>
          <p:spPr>
            <a:xfrm>
              <a:off x="255959" y="3739930"/>
              <a:ext cx="99603" cy="88494"/>
            </a:xfrm>
            <a:custGeom>
              <a:avLst/>
              <a:gdLst/>
              <a:ahLst/>
              <a:cxnLst/>
              <a:rect l="l" t="t" r="r" b="b"/>
              <a:pathLst>
                <a:path w="3156" h="2804" extrusionOk="0">
                  <a:moveTo>
                    <a:pt x="1569" y="0"/>
                  </a:moveTo>
                  <a:cubicBezTo>
                    <a:pt x="1278" y="0"/>
                    <a:pt x="989" y="89"/>
                    <a:pt x="751" y="278"/>
                  </a:cubicBezTo>
                  <a:cubicBezTo>
                    <a:pt x="179" y="706"/>
                    <a:pt x="1" y="1528"/>
                    <a:pt x="346" y="2147"/>
                  </a:cubicBezTo>
                  <a:cubicBezTo>
                    <a:pt x="580" y="2581"/>
                    <a:pt x="970" y="2804"/>
                    <a:pt x="1406" y="2804"/>
                  </a:cubicBezTo>
                  <a:cubicBezTo>
                    <a:pt x="1725" y="2804"/>
                    <a:pt x="2068" y="2685"/>
                    <a:pt x="2394" y="2445"/>
                  </a:cubicBezTo>
                  <a:cubicBezTo>
                    <a:pt x="3013" y="2004"/>
                    <a:pt x="3156" y="1314"/>
                    <a:pt x="2787" y="671"/>
                  </a:cubicBezTo>
                  <a:cubicBezTo>
                    <a:pt x="2527" y="241"/>
                    <a:pt x="2047" y="0"/>
                    <a:pt x="156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7" name="Google Shape;4377;p36"/>
            <p:cNvSpPr/>
            <p:nvPr/>
          </p:nvSpPr>
          <p:spPr>
            <a:xfrm>
              <a:off x="390117" y="4296759"/>
              <a:ext cx="96605" cy="88400"/>
            </a:xfrm>
            <a:custGeom>
              <a:avLst/>
              <a:gdLst/>
              <a:ahLst/>
              <a:cxnLst/>
              <a:rect l="l" t="t" r="r" b="b"/>
              <a:pathLst>
                <a:path w="3061" h="2801" extrusionOk="0">
                  <a:moveTo>
                    <a:pt x="1908" y="1"/>
                  </a:moveTo>
                  <a:cubicBezTo>
                    <a:pt x="1784" y="1"/>
                    <a:pt x="1655" y="13"/>
                    <a:pt x="1524" y="29"/>
                  </a:cubicBezTo>
                  <a:lnTo>
                    <a:pt x="1465" y="29"/>
                  </a:lnTo>
                  <a:cubicBezTo>
                    <a:pt x="1452" y="28"/>
                    <a:pt x="1440" y="28"/>
                    <a:pt x="1428" y="28"/>
                  </a:cubicBezTo>
                  <a:cubicBezTo>
                    <a:pt x="782" y="28"/>
                    <a:pt x="377" y="338"/>
                    <a:pt x="179" y="969"/>
                  </a:cubicBezTo>
                  <a:cubicBezTo>
                    <a:pt x="0" y="1565"/>
                    <a:pt x="167" y="2184"/>
                    <a:pt x="584" y="2541"/>
                  </a:cubicBezTo>
                  <a:cubicBezTo>
                    <a:pt x="796" y="2714"/>
                    <a:pt x="1037" y="2801"/>
                    <a:pt x="1287" y="2801"/>
                  </a:cubicBezTo>
                  <a:cubicBezTo>
                    <a:pt x="1568" y="2801"/>
                    <a:pt x="1860" y="2690"/>
                    <a:pt x="2131" y="2469"/>
                  </a:cubicBezTo>
                  <a:cubicBezTo>
                    <a:pt x="2762" y="1957"/>
                    <a:pt x="3060" y="1291"/>
                    <a:pt x="2893" y="743"/>
                  </a:cubicBezTo>
                  <a:cubicBezTo>
                    <a:pt x="2709" y="143"/>
                    <a:pt x="2337" y="1"/>
                    <a:pt x="190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8" name="Google Shape;4378;p36"/>
            <p:cNvSpPr/>
            <p:nvPr/>
          </p:nvSpPr>
          <p:spPr>
            <a:xfrm>
              <a:off x="596766" y="4081526"/>
              <a:ext cx="99225" cy="89978"/>
            </a:xfrm>
            <a:custGeom>
              <a:avLst/>
              <a:gdLst/>
              <a:ahLst/>
              <a:cxnLst/>
              <a:rect l="l" t="t" r="r" b="b"/>
              <a:pathLst>
                <a:path w="3144" h="2851" extrusionOk="0">
                  <a:moveTo>
                    <a:pt x="1686" y="1"/>
                  </a:moveTo>
                  <a:cubicBezTo>
                    <a:pt x="1353" y="1"/>
                    <a:pt x="1012" y="93"/>
                    <a:pt x="751" y="288"/>
                  </a:cubicBezTo>
                  <a:cubicBezTo>
                    <a:pt x="167" y="705"/>
                    <a:pt x="1" y="1574"/>
                    <a:pt x="358" y="2217"/>
                  </a:cubicBezTo>
                  <a:cubicBezTo>
                    <a:pt x="595" y="2633"/>
                    <a:pt x="991" y="2851"/>
                    <a:pt x="1410" y="2851"/>
                  </a:cubicBezTo>
                  <a:cubicBezTo>
                    <a:pt x="1686" y="2851"/>
                    <a:pt x="1972" y="2756"/>
                    <a:pt x="2227" y="2562"/>
                  </a:cubicBezTo>
                  <a:cubicBezTo>
                    <a:pt x="2894" y="2050"/>
                    <a:pt x="3144" y="1122"/>
                    <a:pt x="2775" y="491"/>
                  </a:cubicBezTo>
                  <a:cubicBezTo>
                    <a:pt x="2582" y="174"/>
                    <a:pt x="2142" y="1"/>
                    <a:pt x="168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9" name="Google Shape;4379;p36"/>
            <p:cNvSpPr/>
            <p:nvPr/>
          </p:nvSpPr>
          <p:spPr>
            <a:xfrm>
              <a:off x="684689" y="3135353"/>
              <a:ext cx="95469" cy="94522"/>
            </a:xfrm>
            <a:custGeom>
              <a:avLst/>
              <a:gdLst/>
              <a:ahLst/>
              <a:cxnLst/>
              <a:rect l="l" t="t" r="r" b="b"/>
              <a:pathLst>
                <a:path w="3025" h="2995" extrusionOk="0">
                  <a:moveTo>
                    <a:pt x="1701" y="1"/>
                  </a:moveTo>
                  <a:cubicBezTo>
                    <a:pt x="1419" y="1"/>
                    <a:pt x="1112" y="112"/>
                    <a:pt x="810" y="337"/>
                  </a:cubicBezTo>
                  <a:cubicBezTo>
                    <a:pt x="179" y="813"/>
                    <a:pt x="1" y="1706"/>
                    <a:pt x="405" y="2373"/>
                  </a:cubicBezTo>
                  <a:cubicBezTo>
                    <a:pt x="655" y="2776"/>
                    <a:pt x="1043" y="2994"/>
                    <a:pt x="1444" y="2994"/>
                  </a:cubicBezTo>
                  <a:cubicBezTo>
                    <a:pt x="1695" y="2994"/>
                    <a:pt x="1950" y="2909"/>
                    <a:pt x="2179" y="2730"/>
                  </a:cubicBezTo>
                  <a:cubicBezTo>
                    <a:pt x="2822" y="2242"/>
                    <a:pt x="3025" y="1242"/>
                    <a:pt x="2620" y="575"/>
                  </a:cubicBezTo>
                  <a:cubicBezTo>
                    <a:pt x="2403" y="195"/>
                    <a:pt x="2074" y="1"/>
                    <a:pt x="170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0" name="Google Shape;4380;p36"/>
            <p:cNvSpPr/>
            <p:nvPr/>
          </p:nvSpPr>
          <p:spPr>
            <a:xfrm>
              <a:off x="625327" y="3620574"/>
              <a:ext cx="96605" cy="89283"/>
            </a:xfrm>
            <a:custGeom>
              <a:avLst/>
              <a:gdLst/>
              <a:ahLst/>
              <a:cxnLst/>
              <a:rect l="l" t="t" r="r" b="b"/>
              <a:pathLst>
                <a:path w="3061" h="2829" extrusionOk="0">
                  <a:moveTo>
                    <a:pt x="1358" y="0"/>
                  </a:moveTo>
                  <a:cubicBezTo>
                    <a:pt x="1097" y="0"/>
                    <a:pt x="853" y="64"/>
                    <a:pt x="679" y="202"/>
                  </a:cubicBezTo>
                  <a:cubicBezTo>
                    <a:pt x="131" y="631"/>
                    <a:pt x="0" y="1571"/>
                    <a:pt x="393" y="2202"/>
                  </a:cubicBezTo>
                  <a:cubicBezTo>
                    <a:pt x="657" y="2615"/>
                    <a:pt x="1048" y="2828"/>
                    <a:pt x="1457" y="2828"/>
                  </a:cubicBezTo>
                  <a:cubicBezTo>
                    <a:pt x="1733" y="2828"/>
                    <a:pt x="2016" y="2732"/>
                    <a:pt x="2275" y="2536"/>
                  </a:cubicBezTo>
                  <a:cubicBezTo>
                    <a:pt x="2858" y="2071"/>
                    <a:pt x="3060" y="1262"/>
                    <a:pt x="2715" y="678"/>
                  </a:cubicBezTo>
                  <a:cubicBezTo>
                    <a:pt x="2477" y="257"/>
                    <a:pt x="1882" y="0"/>
                    <a:pt x="135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1" name="Google Shape;4381;p36"/>
            <p:cNvSpPr/>
            <p:nvPr/>
          </p:nvSpPr>
          <p:spPr>
            <a:xfrm>
              <a:off x="508842" y="2880829"/>
              <a:ext cx="92471" cy="93228"/>
            </a:xfrm>
            <a:custGeom>
              <a:avLst/>
              <a:gdLst/>
              <a:ahLst/>
              <a:cxnLst/>
              <a:rect l="l" t="t" r="r" b="b"/>
              <a:pathLst>
                <a:path w="2930" h="2954" extrusionOk="0">
                  <a:moveTo>
                    <a:pt x="1787" y="1"/>
                  </a:moveTo>
                  <a:cubicBezTo>
                    <a:pt x="1490" y="1"/>
                    <a:pt x="1137" y="150"/>
                    <a:pt x="727" y="449"/>
                  </a:cubicBezTo>
                  <a:cubicBezTo>
                    <a:pt x="155" y="865"/>
                    <a:pt x="1" y="1687"/>
                    <a:pt x="370" y="2330"/>
                  </a:cubicBezTo>
                  <a:cubicBezTo>
                    <a:pt x="601" y="2733"/>
                    <a:pt x="1005" y="2953"/>
                    <a:pt x="1416" y="2953"/>
                  </a:cubicBezTo>
                  <a:cubicBezTo>
                    <a:pt x="1660" y="2953"/>
                    <a:pt x="1907" y="2875"/>
                    <a:pt x="2120" y="2711"/>
                  </a:cubicBezTo>
                  <a:cubicBezTo>
                    <a:pt x="2715" y="2270"/>
                    <a:pt x="2929" y="1139"/>
                    <a:pt x="2525" y="473"/>
                  </a:cubicBezTo>
                  <a:cubicBezTo>
                    <a:pt x="2337" y="158"/>
                    <a:pt x="2092" y="1"/>
                    <a:pt x="178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2" name="Google Shape;4382;p36"/>
            <p:cNvSpPr/>
            <p:nvPr/>
          </p:nvSpPr>
          <p:spPr>
            <a:xfrm>
              <a:off x="817332" y="3918397"/>
              <a:ext cx="94712" cy="89315"/>
            </a:xfrm>
            <a:custGeom>
              <a:avLst/>
              <a:gdLst/>
              <a:ahLst/>
              <a:cxnLst/>
              <a:rect l="l" t="t" r="r" b="b"/>
              <a:pathLst>
                <a:path w="3001" h="2830" extrusionOk="0">
                  <a:moveTo>
                    <a:pt x="1588" y="0"/>
                  </a:moveTo>
                  <a:cubicBezTo>
                    <a:pt x="1312" y="0"/>
                    <a:pt x="1025" y="95"/>
                    <a:pt x="763" y="290"/>
                  </a:cubicBezTo>
                  <a:cubicBezTo>
                    <a:pt x="179" y="719"/>
                    <a:pt x="1" y="1588"/>
                    <a:pt x="370" y="2219"/>
                  </a:cubicBezTo>
                  <a:cubicBezTo>
                    <a:pt x="594" y="2616"/>
                    <a:pt x="1006" y="2829"/>
                    <a:pt x="1436" y="2829"/>
                  </a:cubicBezTo>
                  <a:cubicBezTo>
                    <a:pt x="1716" y="2829"/>
                    <a:pt x="2003" y="2740"/>
                    <a:pt x="2251" y="2552"/>
                  </a:cubicBezTo>
                  <a:cubicBezTo>
                    <a:pt x="2846" y="2100"/>
                    <a:pt x="3001" y="1254"/>
                    <a:pt x="2632" y="612"/>
                  </a:cubicBezTo>
                  <a:cubicBezTo>
                    <a:pt x="2389" y="212"/>
                    <a:pt x="2001" y="0"/>
                    <a:pt x="158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3" name="Google Shape;4383;p36"/>
            <p:cNvSpPr/>
            <p:nvPr/>
          </p:nvSpPr>
          <p:spPr>
            <a:xfrm>
              <a:off x="446829" y="3092716"/>
              <a:ext cx="85338" cy="96574"/>
            </a:xfrm>
            <a:custGeom>
              <a:avLst/>
              <a:gdLst/>
              <a:ahLst/>
              <a:cxnLst/>
              <a:rect l="l" t="t" r="r" b="b"/>
              <a:pathLst>
                <a:path w="2704" h="3060" extrusionOk="0">
                  <a:moveTo>
                    <a:pt x="1259" y="1"/>
                  </a:moveTo>
                  <a:cubicBezTo>
                    <a:pt x="1062" y="1"/>
                    <a:pt x="858" y="72"/>
                    <a:pt x="668" y="224"/>
                  </a:cubicBezTo>
                  <a:cubicBezTo>
                    <a:pt x="144" y="640"/>
                    <a:pt x="1" y="1498"/>
                    <a:pt x="322" y="2212"/>
                  </a:cubicBezTo>
                  <a:cubicBezTo>
                    <a:pt x="557" y="2729"/>
                    <a:pt x="1059" y="3060"/>
                    <a:pt x="1547" y="3060"/>
                  </a:cubicBezTo>
                  <a:cubicBezTo>
                    <a:pt x="1677" y="3060"/>
                    <a:pt x="1807" y="3036"/>
                    <a:pt x="1930" y="2986"/>
                  </a:cubicBezTo>
                  <a:cubicBezTo>
                    <a:pt x="2466" y="2760"/>
                    <a:pt x="2704" y="2105"/>
                    <a:pt x="2430" y="1498"/>
                  </a:cubicBezTo>
                  <a:cubicBezTo>
                    <a:pt x="2347" y="1283"/>
                    <a:pt x="2263" y="1093"/>
                    <a:pt x="2204" y="867"/>
                  </a:cubicBezTo>
                  <a:cubicBezTo>
                    <a:pt x="2066" y="323"/>
                    <a:pt x="1679" y="1"/>
                    <a:pt x="125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4" name="Google Shape;4384;p36"/>
            <p:cNvSpPr/>
            <p:nvPr/>
          </p:nvSpPr>
          <p:spPr>
            <a:xfrm>
              <a:off x="308947" y="4136975"/>
              <a:ext cx="87579" cy="83539"/>
            </a:xfrm>
            <a:custGeom>
              <a:avLst/>
              <a:gdLst/>
              <a:ahLst/>
              <a:cxnLst/>
              <a:rect l="l" t="t" r="r" b="b"/>
              <a:pathLst>
                <a:path w="2775" h="2647" extrusionOk="0">
                  <a:moveTo>
                    <a:pt x="1504" y="1"/>
                  </a:moveTo>
                  <a:cubicBezTo>
                    <a:pt x="1215" y="1"/>
                    <a:pt x="910" y="104"/>
                    <a:pt x="643" y="317"/>
                  </a:cubicBezTo>
                  <a:cubicBezTo>
                    <a:pt x="131" y="710"/>
                    <a:pt x="0" y="1508"/>
                    <a:pt x="346" y="2079"/>
                  </a:cubicBezTo>
                  <a:cubicBezTo>
                    <a:pt x="560" y="2450"/>
                    <a:pt x="919" y="2646"/>
                    <a:pt x="1290" y="2646"/>
                  </a:cubicBezTo>
                  <a:cubicBezTo>
                    <a:pt x="1539" y="2646"/>
                    <a:pt x="1793" y="2558"/>
                    <a:pt x="2013" y="2377"/>
                  </a:cubicBezTo>
                  <a:cubicBezTo>
                    <a:pt x="2596" y="1925"/>
                    <a:pt x="2775" y="1032"/>
                    <a:pt x="2405" y="460"/>
                  </a:cubicBezTo>
                  <a:cubicBezTo>
                    <a:pt x="2195" y="158"/>
                    <a:pt x="1861" y="1"/>
                    <a:pt x="150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5" name="Google Shape;4385;p36"/>
            <p:cNvSpPr/>
            <p:nvPr/>
          </p:nvSpPr>
          <p:spPr>
            <a:xfrm>
              <a:off x="287897" y="2841948"/>
              <a:ext cx="90609" cy="79342"/>
            </a:xfrm>
            <a:custGeom>
              <a:avLst/>
              <a:gdLst/>
              <a:ahLst/>
              <a:cxnLst/>
              <a:rect l="l" t="t" r="r" b="b"/>
              <a:pathLst>
                <a:path w="2871" h="2514" extrusionOk="0">
                  <a:moveTo>
                    <a:pt x="1374" y="1"/>
                  </a:moveTo>
                  <a:cubicBezTo>
                    <a:pt x="1112" y="1"/>
                    <a:pt x="861" y="61"/>
                    <a:pt x="679" y="192"/>
                  </a:cubicBezTo>
                  <a:cubicBezTo>
                    <a:pt x="155" y="585"/>
                    <a:pt x="1" y="1371"/>
                    <a:pt x="346" y="1955"/>
                  </a:cubicBezTo>
                  <a:cubicBezTo>
                    <a:pt x="565" y="2325"/>
                    <a:pt x="911" y="2514"/>
                    <a:pt x="1286" y="2514"/>
                  </a:cubicBezTo>
                  <a:cubicBezTo>
                    <a:pt x="1561" y="2514"/>
                    <a:pt x="1852" y="2412"/>
                    <a:pt x="2120" y="2205"/>
                  </a:cubicBezTo>
                  <a:cubicBezTo>
                    <a:pt x="2680" y="1752"/>
                    <a:pt x="2870" y="1050"/>
                    <a:pt x="2560" y="538"/>
                  </a:cubicBezTo>
                  <a:cubicBezTo>
                    <a:pt x="2361" y="200"/>
                    <a:pt x="1850" y="1"/>
                    <a:pt x="137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6" name="Google Shape;4386;p36"/>
            <p:cNvSpPr/>
            <p:nvPr/>
          </p:nvSpPr>
          <p:spPr>
            <a:xfrm>
              <a:off x="704982" y="3805763"/>
              <a:ext cx="84960" cy="77511"/>
            </a:xfrm>
            <a:custGeom>
              <a:avLst/>
              <a:gdLst/>
              <a:ahLst/>
              <a:cxnLst/>
              <a:rect l="l" t="t" r="r" b="b"/>
              <a:pathLst>
                <a:path w="2692" h="2456" extrusionOk="0">
                  <a:moveTo>
                    <a:pt x="1311" y="1"/>
                  </a:moveTo>
                  <a:cubicBezTo>
                    <a:pt x="1070" y="1"/>
                    <a:pt x="830" y="73"/>
                    <a:pt x="632" y="228"/>
                  </a:cubicBezTo>
                  <a:cubicBezTo>
                    <a:pt x="132" y="609"/>
                    <a:pt x="1" y="1383"/>
                    <a:pt x="334" y="1942"/>
                  </a:cubicBezTo>
                  <a:cubicBezTo>
                    <a:pt x="534" y="2278"/>
                    <a:pt x="868" y="2456"/>
                    <a:pt x="1219" y="2456"/>
                  </a:cubicBezTo>
                  <a:cubicBezTo>
                    <a:pt x="1451" y="2456"/>
                    <a:pt x="1692" y="2378"/>
                    <a:pt x="1906" y="2216"/>
                  </a:cubicBezTo>
                  <a:cubicBezTo>
                    <a:pt x="2513" y="1764"/>
                    <a:pt x="2691" y="1133"/>
                    <a:pt x="2358" y="585"/>
                  </a:cubicBezTo>
                  <a:cubicBezTo>
                    <a:pt x="2133" y="210"/>
                    <a:pt x="1720" y="1"/>
                    <a:pt x="131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7" name="Google Shape;4387;p36"/>
            <p:cNvSpPr/>
            <p:nvPr/>
          </p:nvSpPr>
          <p:spPr>
            <a:xfrm>
              <a:off x="297680" y="3027610"/>
              <a:ext cx="79689" cy="82971"/>
            </a:xfrm>
            <a:custGeom>
              <a:avLst/>
              <a:gdLst/>
              <a:ahLst/>
              <a:cxnLst/>
              <a:rect l="l" t="t" r="r" b="b"/>
              <a:pathLst>
                <a:path w="2525" h="2629" extrusionOk="0">
                  <a:moveTo>
                    <a:pt x="1298" y="1"/>
                  </a:moveTo>
                  <a:cubicBezTo>
                    <a:pt x="1093" y="1"/>
                    <a:pt x="884" y="79"/>
                    <a:pt x="691" y="239"/>
                  </a:cubicBezTo>
                  <a:cubicBezTo>
                    <a:pt x="155" y="667"/>
                    <a:pt x="0" y="1548"/>
                    <a:pt x="369" y="2132"/>
                  </a:cubicBezTo>
                  <a:cubicBezTo>
                    <a:pt x="579" y="2457"/>
                    <a:pt x="902" y="2628"/>
                    <a:pt x="1230" y="2628"/>
                  </a:cubicBezTo>
                  <a:cubicBezTo>
                    <a:pt x="1443" y="2628"/>
                    <a:pt x="1658" y="2556"/>
                    <a:pt x="1846" y="2406"/>
                  </a:cubicBezTo>
                  <a:cubicBezTo>
                    <a:pt x="2405" y="1989"/>
                    <a:pt x="2524" y="1156"/>
                    <a:pt x="2131" y="536"/>
                  </a:cubicBezTo>
                  <a:cubicBezTo>
                    <a:pt x="1915" y="184"/>
                    <a:pt x="1612" y="1"/>
                    <a:pt x="129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8" name="Google Shape;4388;p36"/>
            <p:cNvSpPr/>
            <p:nvPr/>
          </p:nvSpPr>
          <p:spPr>
            <a:xfrm>
              <a:off x="-75064" y="3021046"/>
              <a:ext cx="77417" cy="84328"/>
            </a:xfrm>
            <a:custGeom>
              <a:avLst/>
              <a:gdLst/>
              <a:ahLst/>
              <a:cxnLst/>
              <a:rect l="l" t="t" r="r" b="b"/>
              <a:pathLst>
                <a:path w="2453" h="2672" extrusionOk="0">
                  <a:moveTo>
                    <a:pt x="1473" y="0"/>
                  </a:moveTo>
                  <a:cubicBezTo>
                    <a:pt x="1266" y="0"/>
                    <a:pt x="1036" y="89"/>
                    <a:pt x="798" y="268"/>
                  </a:cubicBezTo>
                  <a:cubicBezTo>
                    <a:pt x="203" y="733"/>
                    <a:pt x="0" y="1578"/>
                    <a:pt x="369" y="2173"/>
                  </a:cubicBezTo>
                  <a:cubicBezTo>
                    <a:pt x="560" y="2493"/>
                    <a:pt x="886" y="2672"/>
                    <a:pt x="1212" y="2672"/>
                  </a:cubicBezTo>
                  <a:cubicBezTo>
                    <a:pt x="1396" y="2672"/>
                    <a:pt x="1580" y="2615"/>
                    <a:pt x="1739" y="2495"/>
                  </a:cubicBezTo>
                  <a:cubicBezTo>
                    <a:pt x="2250" y="2126"/>
                    <a:pt x="2453" y="994"/>
                    <a:pt x="2108" y="411"/>
                  </a:cubicBezTo>
                  <a:cubicBezTo>
                    <a:pt x="1955" y="139"/>
                    <a:pt x="1733" y="0"/>
                    <a:pt x="147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389" name="Google Shape;4389;p36"/>
          <p:cNvSpPr/>
          <p:nvPr/>
        </p:nvSpPr>
        <p:spPr>
          <a:xfrm flipH="1">
            <a:off x="-15276" y="4720360"/>
            <a:ext cx="630293" cy="409640"/>
          </a:xfrm>
          <a:custGeom>
            <a:avLst/>
            <a:gdLst/>
            <a:ahLst/>
            <a:cxnLst/>
            <a:rect l="l" t="t" r="r" b="b"/>
            <a:pathLst>
              <a:path w="19467" h="12652" extrusionOk="0">
                <a:moveTo>
                  <a:pt x="14180" y="4900"/>
                </a:moveTo>
                <a:lnTo>
                  <a:pt x="14180" y="4900"/>
                </a:lnTo>
                <a:cubicBezTo>
                  <a:pt x="15002" y="5579"/>
                  <a:pt x="15454" y="6448"/>
                  <a:pt x="15514" y="7520"/>
                </a:cubicBezTo>
                <a:cubicBezTo>
                  <a:pt x="14680" y="6841"/>
                  <a:pt x="14347" y="5912"/>
                  <a:pt x="14180" y="4900"/>
                </a:cubicBezTo>
                <a:close/>
                <a:moveTo>
                  <a:pt x="6394" y="8615"/>
                </a:moveTo>
                <a:lnTo>
                  <a:pt x="6394" y="8615"/>
                </a:lnTo>
                <a:cubicBezTo>
                  <a:pt x="7977" y="8913"/>
                  <a:pt x="9406" y="10996"/>
                  <a:pt x="8977" y="12520"/>
                </a:cubicBezTo>
                <a:cubicBezTo>
                  <a:pt x="7596" y="11508"/>
                  <a:pt x="6870" y="10163"/>
                  <a:pt x="6394" y="8615"/>
                </a:cubicBezTo>
                <a:close/>
                <a:moveTo>
                  <a:pt x="17172" y="0"/>
                </a:moveTo>
                <a:cubicBezTo>
                  <a:pt x="16611" y="0"/>
                  <a:pt x="16047" y="81"/>
                  <a:pt x="15478" y="257"/>
                </a:cubicBezTo>
                <a:cubicBezTo>
                  <a:pt x="14276" y="638"/>
                  <a:pt x="13383" y="1400"/>
                  <a:pt x="12906" y="2590"/>
                </a:cubicBezTo>
                <a:cubicBezTo>
                  <a:pt x="12024" y="2281"/>
                  <a:pt x="11152" y="2131"/>
                  <a:pt x="10290" y="2131"/>
                </a:cubicBezTo>
                <a:cubicBezTo>
                  <a:pt x="9361" y="2131"/>
                  <a:pt x="8444" y="2305"/>
                  <a:pt x="7537" y="2638"/>
                </a:cubicBezTo>
                <a:cubicBezTo>
                  <a:pt x="5703" y="3317"/>
                  <a:pt x="4620" y="4853"/>
                  <a:pt x="4560" y="6781"/>
                </a:cubicBezTo>
                <a:cubicBezTo>
                  <a:pt x="4560" y="6924"/>
                  <a:pt x="4536" y="7043"/>
                  <a:pt x="4524" y="7186"/>
                </a:cubicBezTo>
                <a:cubicBezTo>
                  <a:pt x="2738" y="7436"/>
                  <a:pt x="1536" y="8472"/>
                  <a:pt x="833" y="10056"/>
                </a:cubicBezTo>
                <a:cubicBezTo>
                  <a:pt x="476" y="10877"/>
                  <a:pt x="274" y="11770"/>
                  <a:pt x="0" y="12639"/>
                </a:cubicBezTo>
                <a:lnTo>
                  <a:pt x="1893" y="12639"/>
                </a:lnTo>
                <a:cubicBezTo>
                  <a:pt x="2048" y="11544"/>
                  <a:pt x="2417" y="10532"/>
                  <a:pt x="3024" y="9615"/>
                </a:cubicBezTo>
                <a:cubicBezTo>
                  <a:pt x="3429" y="9020"/>
                  <a:pt x="4024" y="8722"/>
                  <a:pt x="4763" y="8532"/>
                </a:cubicBezTo>
                <a:cubicBezTo>
                  <a:pt x="5155" y="10056"/>
                  <a:pt x="5739" y="11472"/>
                  <a:pt x="6787" y="12651"/>
                </a:cubicBezTo>
                <a:lnTo>
                  <a:pt x="10239" y="12651"/>
                </a:lnTo>
                <a:cubicBezTo>
                  <a:pt x="10275" y="10222"/>
                  <a:pt x="8751" y="8079"/>
                  <a:pt x="6465" y="7329"/>
                </a:cubicBezTo>
                <a:cubicBezTo>
                  <a:pt x="6144" y="7222"/>
                  <a:pt x="6060" y="7067"/>
                  <a:pt x="6060" y="6769"/>
                </a:cubicBezTo>
                <a:cubicBezTo>
                  <a:pt x="6084" y="5496"/>
                  <a:pt x="6596" y="4495"/>
                  <a:pt x="7799" y="3972"/>
                </a:cubicBezTo>
                <a:cubicBezTo>
                  <a:pt x="8638" y="3615"/>
                  <a:pt x="9493" y="3439"/>
                  <a:pt x="10361" y="3439"/>
                </a:cubicBezTo>
                <a:cubicBezTo>
                  <a:pt x="10970" y="3439"/>
                  <a:pt x="11585" y="3526"/>
                  <a:pt x="12204" y="3698"/>
                </a:cubicBezTo>
                <a:cubicBezTo>
                  <a:pt x="12597" y="3793"/>
                  <a:pt x="12752" y="3995"/>
                  <a:pt x="12775" y="4424"/>
                </a:cubicBezTo>
                <a:cubicBezTo>
                  <a:pt x="12811" y="5793"/>
                  <a:pt x="13192" y="7079"/>
                  <a:pt x="14061" y="8186"/>
                </a:cubicBezTo>
                <a:cubicBezTo>
                  <a:pt x="14505" y="8741"/>
                  <a:pt x="15034" y="9020"/>
                  <a:pt x="15535" y="9020"/>
                </a:cubicBezTo>
                <a:cubicBezTo>
                  <a:pt x="15733" y="9020"/>
                  <a:pt x="15927" y="8977"/>
                  <a:pt x="16109" y="8889"/>
                </a:cubicBezTo>
                <a:cubicBezTo>
                  <a:pt x="16752" y="8555"/>
                  <a:pt x="17002" y="7782"/>
                  <a:pt x="16764" y="6829"/>
                </a:cubicBezTo>
                <a:cubicBezTo>
                  <a:pt x="16716" y="6662"/>
                  <a:pt x="16669" y="6519"/>
                  <a:pt x="16609" y="6353"/>
                </a:cubicBezTo>
                <a:cubicBezTo>
                  <a:pt x="16193" y="5174"/>
                  <a:pt x="15490" y="4210"/>
                  <a:pt x="14478" y="3519"/>
                </a:cubicBezTo>
                <a:cubicBezTo>
                  <a:pt x="14109" y="3257"/>
                  <a:pt x="14085" y="3007"/>
                  <a:pt x="14323" y="2709"/>
                </a:cubicBezTo>
                <a:cubicBezTo>
                  <a:pt x="14561" y="2412"/>
                  <a:pt x="14811" y="2114"/>
                  <a:pt x="15121" y="1888"/>
                </a:cubicBezTo>
                <a:cubicBezTo>
                  <a:pt x="15728" y="1477"/>
                  <a:pt x="16408" y="1291"/>
                  <a:pt x="17107" y="1291"/>
                </a:cubicBezTo>
                <a:cubicBezTo>
                  <a:pt x="17258" y="1291"/>
                  <a:pt x="17410" y="1300"/>
                  <a:pt x="17562" y="1316"/>
                </a:cubicBezTo>
                <a:cubicBezTo>
                  <a:pt x="18205" y="1376"/>
                  <a:pt x="18836" y="1519"/>
                  <a:pt x="19467" y="1638"/>
                </a:cubicBezTo>
                <a:cubicBezTo>
                  <a:pt x="19467" y="1233"/>
                  <a:pt x="19467" y="816"/>
                  <a:pt x="19455" y="412"/>
                </a:cubicBezTo>
                <a:cubicBezTo>
                  <a:pt x="18699" y="150"/>
                  <a:pt x="17939" y="0"/>
                  <a:pt x="1717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0" name="Google Shape;4390;p36"/>
          <p:cNvSpPr/>
          <p:nvPr/>
        </p:nvSpPr>
        <p:spPr>
          <a:xfrm rot="2308727" flipH="1">
            <a:off x="4217576" y="4720371"/>
            <a:ext cx="670761" cy="705047"/>
          </a:xfrm>
          <a:custGeom>
            <a:avLst/>
            <a:gdLst/>
            <a:ahLst/>
            <a:cxnLst/>
            <a:rect l="l" t="t" r="r" b="b"/>
            <a:pathLst>
              <a:path w="20718" h="21777" extrusionOk="0">
                <a:moveTo>
                  <a:pt x="20718" y="0"/>
                </a:moveTo>
                <a:cubicBezTo>
                  <a:pt x="19396" y="0"/>
                  <a:pt x="18051" y="0"/>
                  <a:pt x="16717" y="12"/>
                </a:cubicBezTo>
                <a:cubicBezTo>
                  <a:pt x="16622" y="215"/>
                  <a:pt x="16550" y="405"/>
                  <a:pt x="16443" y="572"/>
                </a:cubicBezTo>
                <a:cubicBezTo>
                  <a:pt x="13836" y="4584"/>
                  <a:pt x="10942" y="8382"/>
                  <a:pt x="7704" y="11907"/>
                </a:cubicBezTo>
                <a:cubicBezTo>
                  <a:pt x="5561" y="14240"/>
                  <a:pt x="3358" y="16538"/>
                  <a:pt x="1203" y="18872"/>
                </a:cubicBezTo>
                <a:cubicBezTo>
                  <a:pt x="775" y="19336"/>
                  <a:pt x="382" y="19872"/>
                  <a:pt x="132" y="20455"/>
                </a:cubicBezTo>
                <a:cubicBezTo>
                  <a:pt x="1" y="20741"/>
                  <a:pt x="108" y="21301"/>
                  <a:pt x="322" y="21503"/>
                </a:cubicBezTo>
                <a:cubicBezTo>
                  <a:pt x="508" y="21680"/>
                  <a:pt x="868" y="21776"/>
                  <a:pt x="1181" y="21776"/>
                </a:cubicBezTo>
                <a:cubicBezTo>
                  <a:pt x="1269" y="21776"/>
                  <a:pt x="1354" y="21769"/>
                  <a:pt x="1429" y="21753"/>
                </a:cubicBezTo>
                <a:cubicBezTo>
                  <a:pt x="1834" y="21658"/>
                  <a:pt x="2203" y="21360"/>
                  <a:pt x="2549" y="21098"/>
                </a:cubicBezTo>
                <a:cubicBezTo>
                  <a:pt x="2856" y="20847"/>
                  <a:pt x="3119" y="20625"/>
                  <a:pt x="3503" y="20625"/>
                </a:cubicBezTo>
                <a:cubicBezTo>
                  <a:pt x="3611" y="20625"/>
                  <a:pt x="3728" y="20643"/>
                  <a:pt x="3858" y="20682"/>
                </a:cubicBezTo>
                <a:cubicBezTo>
                  <a:pt x="3910" y="20695"/>
                  <a:pt x="3966" y="20702"/>
                  <a:pt x="4025" y="20702"/>
                </a:cubicBezTo>
                <a:cubicBezTo>
                  <a:pt x="4321" y="20702"/>
                  <a:pt x="4695" y="20543"/>
                  <a:pt x="4954" y="20384"/>
                </a:cubicBezTo>
                <a:cubicBezTo>
                  <a:pt x="5620" y="19967"/>
                  <a:pt x="6251" y="19491"/>
                  <a:pt x="6859" y="18979"/>
                </a:cubicBezTo>
                <a:cubicBezTo>
                  <a:pt x="9311" y="16943"/>
                  <a:pt x="11395" y="14562"/>
                  <a:pt x="13169" y="11942"/>
                </a:cubicBezTo>
                <a:cubicBezTo>
                  <a:pt x="15610" y="8359"/>
                  <a:pt x="17860" y="4632"/>
                  <a:pt x="20182" y="977"/>
                </a:cubicBezTo>
                <a:cubicBezTo>
                  <a:pt x="20372" y="655"/>
                  <a:pt x="20539" y="334"/>
                  <a:pt x="2071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391" name="Google Shape;4391;p36"/>
          <p:cNvGrpSpPr/>
          <p:nvPr/>
        </p:nvGrpSpPr>
        <p:grpSpPr>
          <a:xfrm flipH="1">
            <a:off x="7771175" y="-80466"/>
            <a:ext cx="1466417" cy="1270995"/>
            <a:chOff x="-62661" y="-21977"/>
            <a:chExt cx="1429396" cy="1238908"/>
          </a:xfrm>
        </p:grpSpPr>
        <p:sp>
          <p:nvSpPr>
            <p:cNvPr id="4392" name="Google Shape;4392;p36"/>
            <p:cNvSpPr/>
            <p:nvPr/>
          </p:nvSpPr>
          <p:spPr>
            <a:xfrm>
              <a:off x="-61935" y="-21977"/>
              <a:ext cx="952607" cy="885321"/>
            </a:xfrm>
            <a:custGeom>
              <a:avLst/>
              <a:gdLst/>
              <a:ahLst/>
              <a:cxnLst/>
              <a:rect l="l" t="t" r="r" b="b"/>
              <a:pathLst>
                <a:path w="30184" h="28052" extrusionOk="0">
                  <a:moveTo>
                    <a:pt x="24587" y="1"/>
                  </a:moveTo>
                  <a:cubicBezTo>
                    <a:pt x="22587" y="3239"/>
                    <a:pt x="19884" y="5859"/>
                    <a:pt x="17098" y="8395"/>
                  </a:cubicBezTo>
                  <a:cubicBezTo>
                    <a:pt x="12705" y="12383"/>
                    <a:pt x="8097" y="16086"/>
                    <a:pt x="3180" y="19384"/>
                  </a:cubicBezTo>
                  <a:cubicBezTo>
                    <a:pt x="2108" y="20122"/>
                    <a:pt x="1049" y="20849"/>
                    <a:pt x="1" y="21575"/>
                  </a:cubicBezTo>
                  <a:lnTo>
                    <a:pt x="1" y="28052"/>
                  </a:lnTo>
                  <a:cubicBezTo>
                    <a:pt x="1132" y="27397"/>
                    <a:pt x="2323" y="26802"/>
                    <a:pt x="3406" y="26075"/>
                  </a:cubicBezTo>
                  <a:cubicBezTo>
                    <a:pt x="12729" y="19801"/>
                    <a:pt x="20884" y="12264"/>
                    <a:pt x="27862" y="3430"/>
                  </a:cubicBezTo>
                  <a:cubicBezTo>
                    <a:pt x="28707" y="2358"/>
                    <a:pt x="29409" y="1156"/>
                    <a:pt x="30183" y="13"/>
                  </a:cubicBezTo>
                  <a:cubicBezTo>
                    <a:pt x="28302" y="13"/>
                    <a:pt x="26445" y="13"/>
                    <a:pt x="2458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3" name="Google Shape;4393;p36"/>
            <p:cNvSpPr/>
            <p:nvPr/>
          </p:nvSpPr>
          <p:spPr>
            <a:xfrm>
              <a:off x="-62661" y="383905"/>
              <a:ext cx="851489" cy="833026"/>
            </a:xfrm>
            <a:custGeom>
              <a:avLst/>
              <a:gdLst/>
              <a:ahLst/>
              <a:cxnLst/>
              <a:rect l="l" t="t" r="r" b="b"/>
              <a:pathLst>
                <a:path w="26980" h="26395" extrusionOk="0">
                  <a:moveTo>
                    <a:pt x="25026" y="1"/>
                  </a:moveTo>
                  <a:cubicBezTo>
                    <a:pt x="24558" y="1"/>
                    <a:pt x="24223" y="334"/>
                    <a:pt x="23896" y="689"/>
                  </a:cubicBezTo>
                  <a:cubicBezTo>
                    <a:pt x="23801" y="796"/>
                    <a:pt x="23717" y="915"/>
                    <a:pt x="23610" y="1022"/>
                  </a:cubicBezTo>
                  <a:cubicBezTo>
                    <a:pt x="21229" y="3475"/>
                    <a:pt x="18979" y="6094"/>
                    <a:pt x="16443" y="8369"/>
                  </a:cubicBezTo>
                  <a:cubicBezTo>
                    <a:pt x="11918" y="12440"/>
                    <a:pt x="7049" y="16108"/>
                    <a:pt x="1881" y="19346"/>
                  </a:cubicBezTo>
                  <a:lnTo>
                    <a:pt x="0" y="20501"/>
                  </a:lnTo>
                  <a:lnTo>
                    <a:pt x="0" y="26395"/>
                  </a:lnTo>
                  <a:cubicBezTo>
                    <a:pt x="691" y="26145"/>
                    <a:pt x="1453" y="26002"/>
                    <a:pt x="2048" y="25609"/>
                  </a:cubicBezTo>
                  <a:cubicBezTo>
                    <a:pt x="3453" y="24656"/>
                    <a:pt x="4846" y="23668"/>
                    <a:pt x="6132" y="22573"/>
                  </a:cubicBezTo>
                  <a:cubicBezTo>
                    <a:pt x="8954" y="20179"/>
                    <a:pt x="11609" y="17620"/>
                    <a:pt x="14478" y="15298"/>
                  </a:cubicBezTo>
                  <a:cubicBezTo>
                    <a:pt x="19026" y="11607"/>
                    <a:pt x="23003" y="7404"/>
                    <a:pt x="26456" y="2689"/>
                  </a:cubicBezTo>
                  <a:cubicBezTo>
                    <a:pt x="26980" y="1975"/>
                    <a:pt x="26896" y="1737"/>
                    <a:pt x="26051" y="1606"/>
                  </a:cubicBezTo>
                  <a:cubicBezTo>
                    <a:pt x="26111" y="677"/>
                    <a:pt x="25968" y="296"/>
                    <a:pt x="25444" y="82"/>
                  </a:cubicBezTo>
                  <a:cubicBezTo>
                    <a:pt x="25293" y="26"/>
                    <a:pt x="25155" y="1"/>
                    <a:pt x="2502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4" name="Google Shape;4394;p36"/>
            <p:cNvSpPr/>
            <p:nvPr/>
          </p:nvSpPr>
          <p:spPr>
            <a:xfrm>
              <a:off x="614060" y="-21598"/>
              <a:ext cx="752674" cy="790957"/>
            </a:xfrm>
            <a:custGeom>
              <a:avLst/>
              <a:gdLst/>
              <a:ahLst/>
              <a:cxnLst/>
              <a:rect l="l" t="t" r="r" b="b"/>
              <a:pathLst>
                <a:path w="23849" h="25062" extrusionOk="0">
                  <a:moveTo>
                    <a:pt x="19253" y="1"/>
                  </a:moveTo>
                  <a:cubicBezTo>
                    <a:pt x="19146" y="203"/>
                    <a:pt x="19062" y="429"/>
                    <a:pt x="18943" y="620"/>
                  </a:cubicBezTo>
                  <a:cubicBezTo>
                    <a:pt x="15955" y="5251"/>
                    <a:pt x="12597" y="9609"/>
                    <a:pt x="8882" y="13693"/>
                  </a:cubicBezTo>
                  <a:cubicBezTo>
                    <a:pt x="6406" y="16395"/>
                    <a:pt x="3870" y="19039"/>
                    <a:pt x="1381" y="21729"/>
                  </a:cubicBezTo>
                  <a:cubicBezTo>
                    <a:pt x="893" y="22265"/>
                    <a:pt x="441" y="22884"/>
                    <a:pt x="143" y="23539"/>
                  </a:cubicBezTo>
                  <a:cubicBezTo>
                    <a:pt x="0" y="23861"/>
                    <a:pt x="119" y="24516"/>
                    <a:pt x="369" y="24754"/>
                  </a:cubicBezTo>
                  <a:cubicBezTo>
                    <a:pt x="586" y="24952"/>
                    <a:pt x="980" y="25062"/>
                    <a:pt x="1329" y="25062"/>
                  </a:cubicBezTo>
                  <a:cubicBezTo>
                    <a:pt x="1441" y="25062"/>
                    <a:pt x="1548" y="25051"/>
                    <a:pt x="1643" y="25028"/>
                  </a:cubicBezTo>
                  <a:cubicBezTo>
                    <a:pt x="2108" y="24944"/>
                    <a:pt x="2536" y="24599"/>
                    <a:pt x="2929" y="24289"/>
                  </a:cubicBezTo>
                  <a:cubicBezTo>
                    <a:pt x="3273" y="24010"/>
                    <a:pt x="3581" y="23746"/>
                    <a:pt x="4023" y="23746"/>
                  </a:cubicBezTo>
                  <a:cubicBezTo>
                    <a:pt x="4147" y="23746"/>
                    <a:pt x="4281" y="23766"/>
                    <a:pt x="4429" y="23813"/>
                  </a:cubicBezTo>
                  <a:cubicBezTo>
                    <a:pt x="4492" y="23832"/>
                    <a:pt x="4561" y="23840"/>
                    <a:pt x="4634" y="23840"/>
                  </a:cubicBezTo>
                  <a:cubicBezTo>
                    <a:pt x="4974" y="23840"/>
                    <a:pt x="5397" y="23654"/>
                    <a:pt x="5691" y="23468"/>
                  </a:cubicBezTo>
                  <a:cubicBezTo>
                    <a:pt x="6453" y="22992"/>
                    <a:pt x="7180" y="22444"/>
                    <a:pt x="7882" y="21860"/>
                  </a:cubicBezTo>
                  <a:cubicBezTo>
                    <a:pt x="10692" y="19515"/>
                    <a:pt x="13109" y="16753"/>
                    <a:pt x="15145" y="13752"/>
                  </a:cubicBezTo>
                  <a:cubicBezTo>
                    <a:pt x="17955" y="9609"/>
                    <a:pt x="20550" y="5335"/>
                    <a:pt x="23229" y="1120"/>
                  </a:cubicBezTo>
                  <a:cubicBezTo>
                    <a:pt x="23467" y="763"/>
                    <a:pt x="23646" y="370"/>
                    <a:pt x="2384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5" name="Google Shape;4395;p36"/>
            <p:cNvSpPr/>
            <p:nvPr/>
          </p:nvSpPr>
          <p:spPr>
            <a:xfrm>
              <a:off x="-62661" y="-21598"/>
              <a:ext cx="540370" cy="485519"/>
            </a:xfrm>
            <a:custGeom>
              <a:avLst/>
              <a:gdLst/>
              <a:ahLst/>
              <a:cxnLst/>
              <a:rect l="l" t="t" r="r" b="b"/>
              <a:pathLst>
                <a:path w="17122" h="15384" extrusionOk="0">
                  <a:moveTo>
                    <a:pt x="17121" y="1"/>
                  </a:moveTo>
                  <a:cubicBezTo>
                    <a:pt x="15204" y="1"/>
                    <a:pt x="13287" y="1"/>
                    <a:pt x="11382" y="13"/>
                  </a:cubicBezTo>
                  <a:cubicBezTo>
                    <a:pt x="11204" y="203"/>
                    <a:pt x="11061" y="429"/>
                    <a:pt x="10871" y="596"/>
                  </a:cubicBezTo>
                  <a:cubicBezTo>
                    <a:pt x="8132" y="2918"/>
                    <a:pt x="5382" y="5251"/>
                    <a:pt x="2608" y="7561"/>
                  </a:cubicBezTo>
                  <a:cubicBezTo>
                    <a:pt x="1762" y="8275"/>
                    <a:pt x="881" y="8954"/>
                    <a:pt x="0" y="9645"/>
                  </a:cubicBezTo>
                  <a:lnTo>
                    <a:pt x="0" y="15383"/>
                  </a:lnTo>
                  <a:cubicBezTo>
                    <a:pt x="3274" y="13681"/>
                    <a:pt x="5977" y="11252"/>
                    <a:pt x="8465" y="8573"/>
                  </a:cubicBezTo>
                  <a:cubicBezTo>
                    <a:pt x="9394" y="7585"/>
                    <a:pt x="10454" y="6728"/>
                    <a:pt x="11418" y="5763"/>
                  </a:cubicBezTo>
                  <a:cubicBezTo>
                    <a:pt x="13347" y="3858"/>
                    <a:pt x="15216" y="1918"/>
                    <a:pt x="1712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96" name="Google Shape;4396;p36"/>
          <p:cNvGrpSpPr/>
          <p:nvPr/>
        </p:nvGrpSpPr>
        <p:grpSpPr>
          <a:xfrm flipH="1">
            <a:off x="-326872" y="-372507"/>
            <a:ext cx="1419775" cy="1383093"/>
            <a:chOff x="7653723" y="217809"/>
            <a:chExt cx="1383931" cy="1348175"/>
          </a:xfrm>
        </p:grpSpPr>
        <p:sp>
          <p:nvSpPr>
            <p:cNvPr id="4397" name="Google Shape;4397;p36"/>
            <p:cNvSpPr/>
            <p:nvPr/>
          </p:nvSpPr>
          <p:spPr>
            <a:xfrm>
              <a:off x="7970103" y="949791"/>
              <a:ext cx="109387" cy="120307"/>
            </a:xfrm>
            <a:custGeom>
              <a:avLst/>
              <a:gdLst/>
              <a:ahLst/>
              <a:cxnLst/>
              <a:rect l="l" t="t" r="r" b="b"/>
              <a:pathLst>
                <a:path w="3466" h="3812" extrusionOk="0">
                  <a:moveTo>
                    <a:pt x="450" y="0"/>
                  </a:moveTo>
                  <a:cubicBezTo>
                    <a:pt x="387" y="0"/>
                    <a:pt x="329" y="11"/>
                    <a:pt x="287" y="34"/>
                  </a:cubicBezTo>
                  <a:cubicBezTo>
                    <a:pt x="156" y="117"/>
                    <a:pt x="1" y="379"/>
                    <a:pt x="37" y="534"/>
                  </a:cubicBezTo>
                  <a:cubicBezTo>
                    <a:pt x="72" y="820"/>
                    <a:pt x="191" y="1117"/>
                    <a:pt x="358" y="1332"/>
                  </a:cubicBezTo>
                  <a:cubicBezTo>
                    <a:pt x="834" y="1987"/>
                    <a:pt x="1346" y="2629"/>
                    <a:pt x="1858" y="3261"/>
                  </a:cubicBezTo>
                  <a:cubicBezTo>
                    <a:pt x="2025" y="3451"/>
                    <a:pt x="2239" y="3630"/>
                    <a:pt x="2454" y="3737"/>
                  </a:cubicBezTo>
                  <a:cubicBezTo>
                    <a:pt x="2560" y="3787"/>
                    <a:pt x="2666" y="3812"/>
                    <a:pt x="2768" y="3812"/>
                  </a:cubicBezTo>
                  <a:cubicBezTo>
                    <a:pt x="3144" y="3812"/>
                    <a:pt x="3456" y="3478"/>
                    <a:pt x="3466" y="2915"/>
                  </a:cubicBezTo>
                  <a:cubicBezTo>
                    <a:pt x="3394" y="2760"/>
                    <a:pt x="3287" y="2451"/>
                    <a:pt x="3073" y="2260"/>
                  </a:cubicBezTo>
                  <a:cubicBezTo>
                    <a:pt x="2335" y="1522"/>
                    <a:pt x="1596" y="808"/>
                    <a:pt x="822" y="129"/>
                  </a:cubicBezTo>
                  <a:cubicBezTo>
                    <a:pt x="742" y="48"/>
                    <a:pt x="584" y="0"/>
                    <a:pt x="45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8" name="Google Shape;4398;p36"/>
            <p:cNvSpPr/>
            <p:nvPr/>
          </p:nvSpPr>
          <p:spPr>
            <a:xfrm>
              <a:off x="7992667" y="341742"/>
              <a:ext cx="99982" cy="101087"/>
            </a:xfrm>
            <a:custGeom>
              <a:avLst/>
              <a:gdLst/>
              <a:ahLst/>
              <a:cxnLst/>
              <a:rect l="l" t="t" r="r" b="b"/>
              <a:pathLst>
                <a:path w="3168" h="3203" extrusionOk="0">
                  <a:moveTo>
                    <a:pt x="597" y="1"/>
                  </a:moveTo>
                  <a:cubicBezTo>
                    <a:pt x="416" y="1"/>
                    <a:pt x="215" y="48"/>
                    <a:pt x="131" y="132"/>
                  </a:cubicBezTo>
                  <a:cubicBezTo>
                    <a:pt x="0" y="287"/>
                    <a:pt x="0" y="715"/>
                    <a:pt x="131" y="918"/>
                  </a:cubicBezTo>
                  <a:cubicBezTo>
                    <a:pt x="584" y="1573"/>
                    <a:pt x="1084" y="2180"/>
                    <a:pt x="1608" y="2775"/>
                  </a:cubicBezTo>
                  <a:cubicBezTo>
                    <a:pt x="1774" y="2966"/>
                    <a:pt x="2060" y="3120"/>
                    <a:pt x="2310" y="3180"/>
                  </a:cubicBezTo>
                  <a:cubicBezTo>
                    <a:pt x="2370" y="3195"/>
                    <a:pt x="2429" y="3203"/>
                    <a:pt x="2486" y="3203"/>
                  </a:cubicBezTo>
                  <a:cubicBezTo>
                    <a:pt x="2867" y="3203"/>
                    <a:pt x="3157" y="2869"/>
                    <a:pt x="3167" y="2382"/>
                  </a:cubicBezTo>
                  <a:cubicBezTo>
                    <a:pt x="3144" y="2299"/>
                    <a:pt x="3108" y="2085"/>
                    <a:pt x="2989" y="1965"/>
                  </a:cubicBezTo>
                  <a:cubicBezTo>
                    <a:pt x="2322" y="1311"/>
                    <a:pt x="1643" y="656"/>
                    <a:pt x="905" y="72"/>
                  </a:cubicBezTo>
                  <a:cubicBezTo>
                    <a:pt x="842" y="24"/>
                    <a:pt x="724" y="1"/>
                    <a:pt x="59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9" name="Google Shape;4399;p36"/>
            <p:cNvSpPr/>
            <p:nvPr/>
          </p:nvSpPr>
          <p:spPr>
            <a:xfrm>
              <a:off x="8188428" y="804998"/>
              <a:ext cx="99225" cy="126240"/>
            </a:xfrm>
            <a:custGeom>
              <a:avLst/>
              <a:gdLst/>
              <a:ahLst/>
              <a:cxnLst/>
              <a:rect l="l" t="t" r="r" b="b"/>
              <a:pathLst>
                <a:path w="3144" h="4000" extrusionOk="0">
                  <a:moveTo>
                    <a:pt x="665" y="0"/>
                  </a:moveTo>
                  <a:cubicBezTo>
                    <a:pt x="565" y="0"/>
                    <a:pt x="458" y="36"/>
                    <a:pt x="346" y="121"/>
                  </a:cubicBezTo>
                  <a:cubicBezTo>
                    <a:pt x="0" y="371"/>
                    <a:pt x="167" y="717"/>
                    <a:pt x="334" y="1014"/>
                  </a:cubicBezTo>
                  <a:cubicBezTo>
                    <a:pt x="822" y="1860"/>
                    <a:pt x="1334" y="2705"/>
                    <a:pt x="1834" y="3538"/>
                  </a:cubicBezTo>
                  <a:cubicBezTo>
                    <a:pt x="1905" y="3646"/>
                    <a:pt x="1989" y="3777"/>
                    <a:pt x="2084" y="3824"/>
                  </a:cubicBezTo>
                  <a:cubicBezTo>
                    <a:pt x="2255" y="3900"/>
                    <a:pt x="2457" y="3999"/>
                    <a:pt x="2617" y="3999"/>
                  </a:cubicBezTo>
                  <a:cubicBezTo>
                    <a:pt x="2656" y="3999"/>
                    <a:pt x="2694" y="3993"/>
                    <a:pt x="2727" y="3979"/>
                  </a:cubicBezTo>
                  <a:cubicBezTo>
                    <a:pt x="2917" y="3896"/>
                    <a:pt x="3025" y="3622"/>
                    <a:pt x="3144" y="3467"/>
                  </a:cubicBezTo>
                  <a:cubicBezTo>
                    <a:pt x="3084" y="3217"/>
                    <a:pt x="3084" y="3050"/>
                    <a:pt x="3001" y="2967"/>
                  </a:cubicBezTo>
                  <a:cubicBezTo>
                    <a:pt x="2417" y="2086"/>
                    <a:pt x="1834" y="1205"/>
                    <a:pt x="1215" y="360"/>
                  </a:cubicBezTo>
                  <a:cubicBezTo>
                    <a:pt x="1076" y="171"/>
                    <a:pt x="886" y="0"/>
                    <a:pt x="6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0" name="Google Shape;4400;p36"/>
            <p:cNvSpPr/>
            <p:nvPr/>
          </p:nvSpPr>
          <p:spPr>
            <a:xfrm>
              <a:off x="8118904" y="330980"/>
              <a:ext cx="81583" cy="111754"/>
            </a:xfrm>
            <a:custGeom>
              <a:avLst/>
              <a:gdLst/>
              <a:ahLst/>
              <a:cxnLst/>
              <a:rect l="l" t="t" r="r" b="b"/>
              <a:pathLst>
                <a:path w="2585" h="3541" extrusionOk="0">
                  <a:moveTo>
                    <a:pt x="494" y="1"/>
                  </a:moveTo>
                  <a:cubicBezTo>
                    <a:pt x="430" y="1"/>
                    <a:pt x="370" y="10"/>
                    <a:pt x="322" y="32"/>
                  </a:cubicBezTo>
                  <a:cubicBezTo>
                    <a:pt x="156" y="104"/>
                    <a:pt x="84" y="366"/>
                    <a:pt x="1" y="473"/>
                  </a:cubicBezTo>
                  <a:cubicBezTo>
                    <a:pt x="144" y="1759"/>
                    <a:pt x="799" y="2652"/>
                    <a:pt x="1608" y="3426"/>
                  </a:cubicBezTo>
                  <a:cubicBezTo>
                    <a:pt x="1677" y="3501"/>
                    <a:pt x="1831" y="3541"/>
                    <a:pt x="1978" y="3541"/>
                  </a:cubicBezTo>
                  <a:cubicBezTo>
                    <a:pt x="2086" y="3541"/>
                    <a:pt x="2190" y="3519"/>
                    <a:pt x="2251" y="3473"/>
                  </a:cubicBezTo>
                  <a:cubicBezTo>
                    <a:pt x="2418" y="3354"/>
                    <a:pt x="2584" y="3009"/>
                    <a:pt x="2537" y="2830"/>
                  </a:cubicBezTo>
                  <a:cubicBezTo>
                    <a:pt x="2239" y="1795"/>
                    <a:pt x="1834" y="794"/>
                    <a:pt x="918" y="116"/>
                  </a:cubicBezTo>
                  <a:cubicBezTo>
                    <a:pt x="810" y="50"/>
                    <a:pt x="640" y="1"/>
                    <a:pt x="4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1" name="Google Shape;4401;p36"/>
            <p:cNvSpPr/>
            <p:nvPr/>
          </p:nvSpPr>
          <p:spPr>
            <a:xfrm>
              <a:off x="8764066" y="518347"/>
              <a:ext cx="101876" cy="128165"/>
            </a:xfrm>
            <a:custGeom>
              <a:avLst/>
              <a:gdLst/>
              <a:ahLst/>
              <a:cxnLst/>
              <a:rect l="l" t="t" r="r" b="b"/>
              <a:pathLst>
                <a:path w="3228" h="4061" extrusionOk="0">
                  <a:moveTo>
                    <a:pt x="144" y="1"/>
                  </a:moveTo>
                  <a:cubicBezTo>
                    <a:pt x="132" y="275"/>
                    <a:pt x="1" y="584"/>
                    <a:pt x="96" y="799"/>
                  </a:cubicBezTo>
                  <a:cubicBezTo>
                    <a:pt x="382" y="1370"/>
                    <a:pt x="751" y="1906"/>
                    <a:pt x="1108" y="2442"/>
                  </a:cubicBezTo>
                  <a:cubicBezTo>
                    <a:pt x="1430" y="2918"/>
                    <a:pt x="1727" y="3406"/>
                    <a:pt x="2096" y="3847"/>
                  </a:cubicBezTo>
                  <a:cubicBezTo>
                    <a:pt x="2206" y="3966"/>
                    <a:pt x="2457" y="4060"/>
                    <a:pt x="2654" y="4060"/>
                  </a:cubicBezTo>
                  <a:cubicBezTo>
                    <a:pt x="2693" y="4060"/>
                    <a:pt x="2730" y="4057"/>
                    <a:pt x="2763" y="4049"/>
                  </a:cubicBezTo>
                  <a:cubicBezTo>
                    <a:pt x="2942" y="4025"/>
                    <a:pt x="3073" y="3775"/>
                    <a:pt x="3227" y="3608"/>
                  </a:cubicBezTo>
                  <a:cubicBezTo>
                    <a:pt x="3132" y="3370"/>
                    <a:pt x="3120" y="3192"/>
                    <a:pt x="3001" y="3061"/>
                  </a:cubicBezTo>
                  <a:cubicBezTo>
                    <a:pt x="2299" y="2120"/>
                    <a:pt x="1584" y="1168"/>
                    <a:pt x="846" y="263"/>
                  </a:cubicBezTo>
                  <a:cubicBezTo>
                    <a:pt x="715" y="96"/>
                    <a:pt x="382" y="84"/>
                    <a:pt x="14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2" name="Google Shape;4402;p36"/>
            <p:cNvSpPr/>
            <p:nvPr/>
          </p:nvSpPr>
          <p:spPr>
            <a:xfrm>
              <a:off x="7923521" y="1036610"/>
              <a:ext cx="85717" cy="109892"/>
            </a:xfrm>
            <a:custGeom>
              <a:avLst/>
              <a:gdLst/>
              <a:ahLst/>
              <a:cxnLst/>
              <a:rect l="l" t="t" r="r" b="b"/>
              <a:pathLst>
                <a:path w="2716" h="3482" extrusionOk="0">
                  <a:moveTo>
                    <a:pt x="626" y="0"/>
                  </a:moveTo>
                  <a:cubicBezTo>
                    <a:pt x="603" y="0"/>
                    <a:pt x="580" y="3"/>
                    <a:pt x="560" y="9"/>
                  </a:cubicBezTo>
                  <a:cubicBezTo>
                    <a:pt x="322" y="93"/>
                    <a:pt x="179" y="462"/>
                    <a:pt x="1" y="688"/>
                  </a:cubicBezTo>
                  <a:cubicBezTo>
                    <a:pt x="393" y="1843"/>
                    <a:pt x="917" y="2772"/>
                    <a:pt x="1775" y="3427"/>
                  </a:cubicBezTo>
                  <a:cubicBezTo>
                    <a:pt x="1835" y="3464"/>
                    <a:pt x="1930" y="3481"/>
                    <a:pt x="2034" y="3481"/>
                  </a:cubicBezTo>
                  <a:cubicBezTo>
                    <a:pt x="2195" y="3481"/>
                    <a:pt x="2376" y="3439"/>
                    <a:pt x="2477" y="3367"/>
                  </a:cubicBezTo>
                  <a:cubicBezTo>
                    <a:pt x="2644" y="3236"/>
                    <a:pt x="2715" y="2915"/>
                    <a:pt x="2703" y="2688"/>
                  </a:cubicBezTo>
                  <a:cubicBezTo>
                    <a:pt x="2679" y="2474"/>
                    <a:pt x="2537" y="2248"/>
                    <a:pt x="2406" y="2045"/>
                  </a:cubicBezTo>
                  <a:cubicBezTo>
                    <a:pt x="2048" y="1486"/>
                    <a:pt x="1703" y="926"/>
                    <a:pt x="1286" y="402"/>
                  </a:cubicBezTo>
                  <a:cubicBezTo>
                    <a:pt x="1137" y="211"/>
                    <a:pt x="827" y="0"/>
                    <a:pt x="62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3" name="Google Shape;4403;p36"/>
            <p:cNvSpPr/>
            <p:nvPr/>
          </p:nvSpPr>
          <p:spPr>
            <a:xfrm>
              <a:off x="8133200" y="1090134"/>
              <a:ext cx="88715" cy="109482"/>
            </a:xfrm>
            <a:custGeom>
              <a:avLst/>
              <a:gdLst/>
              <a:ahLst/>
              <a:cxnLst/>
              <a:rect l="l" t="t" r="r" b="b"/>
              <a:pathLst>
                <a:path w="2811" h="3469" extrusionOk="0">
                  <a:moveTo>
                    <a:pt x="503" y="0"/>
                  </a:moveTo>
                  <a:cubicBezTo>
                    <a:pt x="269" y="0"/>
                    <a:pt x="57" y="202"/>
                    <a:pt x="24" y="504"/>
                  </a:cubicBezTo>
                  <a:cubicBezTo>
                    <a:pt x="0" y="683"/>
                    <a:pt x="12" y="897"/>
                    <a:pt x="107" y="1040"/>
                  </a:cubicBezTo>
                  <a:cubicBezTo>
                    <a:pt x="524" y="1731"/>
                    <a:pt x="941" y="2397"/>
                    <a:pt x="1393" y="3040"/>
                  </a:cubicBezTo>
                  <a:cubicBezTo>
                    <a:pt x="1536" y="3219"/>
                    <a:pt x="1786" y="3302"/>
                    <a:pt x="2036" y="3469"/>
                  </a:cubicBezTo>
                  <a:cubicBezTo>
                    <a:pt x="2262" y="3314"/>
                    <a:pt x="2572" y="3231"/>
                    <a:pt x="2643" y="3040"/>
                  </a:cubicBezTo>
                  <a:cubicBezTo>
                    <a:pt x="2751" y="2778"/>
                    <a:pt x="2810" y="2350"/>
                    <a:pt x="2667" y="2171"/>
                  </a:cubicBezTo>
                  <a:cubicBezTo>
                    <a:pt x="2096" y="1457"/>
                    <a:pt x="1477" y="778"/>
                    <a:pt x="822" y="135"/>
                  </a:cubicBezTo>
                  <a:cubicBezTo>
                    <a:pt x="721" y="42"/>
                    <a:pt x="610" y="0"/>
                    <a:pt x="50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4" name="Google Shape;4404;p36"/>
            <p:cNvSpPr/>
            <p:nvPr/>
          </p:nvSpPr>
          <p:spPr>
            <a:xfrm>
              <a:off x="8383053" y="374847"/>
              <a:ext cx="104116" cy="132741"/>
            </a:xfrm>
            <a:custGeom>
              <a:avLst/>
              <a:gdLst/>
              <a:ahLst/>
              <a:cxnLst/>
              <a:rect l="l" t="t" r="r" b="b"/>
              <a:pathLst>
                <a:path w="3299" h="4206" extrusionOk="0">
                  <a:moveTo>
                    <a:pt x="453" y="0"/>
                  </a:moveTo>
                  <a:cubicBezTo>
                    <a:pt x="207" y="0"/>
                    <a:pt x="10" y="214"/>
                    <a:pt x="1" y="583"/>
                  </a:cubicBezTo>
                  <a:cubicBezTo>
                    <a:pt x="25" y="666"/>
                    <a:pt x="60" y="833"/>
                    <a:pt x="132" y="976"/>
                  </a:cubicBezTo>
                  <a:cubicBezTo>
                    <a:pt x="727" y="1869"/>
                    <a:pt x="1322" y="2786"/>
                    <a:pt x="1977" y="3655"/>
                  </a:cubicBezTo>
                  <a:cubicBezTo>
                    <a:pt x="2168" y="3893"/>
                    <a:pt x="2501" y="4060"/>
                    <a:pt x="2799" y="4191"/>
                  </a:cubicBezTo>
                  <a:cubicBezTo>
                    <a:pt x="2825" y="4201"/>
                    <a:pt x="2856" y="4206"/>
                    <a:pt x="2890" y="4206"/>
                  </a:cubicBezTo>
                  <a:cubicBezTo>
                    <a:pt x="3013" y="4206"/>
                    <a:pt x="3172" y="4144"/>
                    <a:pt x="3227" y="4060"/>
                  </a:cubicBezTo>
                  <a:cubicBezTo>
                    <a:pt x="3299" y="3976"/>
                    <a:pt x="3287" y="3738"/>
                    <a:pt x="3216" y="3631"/>
                  </a:cubicBezTo>
                  <a:cubicBezTo>
                    <a:pt x="2561" y="2595"/>
                    <a:pt x="1870" y="1571"/>
                    <a:pt x="1192" y="547"/>
                  </a:cubicBezTo>
                  <a:cubicBezTo>
                    <a:pt x="1072" y="369"/>
                    <a:pt x="906" y="190"/>
                    <a:pt x="727" y="83"/>
                  </a:cubicBezTo>
                  <a:cubicBezTo>
                    <a:pt x="634" y="27"/>
                    <a:pt x="540" y="0"/>
                    <a:pt x="45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5" name="Google Shape;4405;p36"/>
            <p:cNvSpPr/>
            <p:nvPr/>
          </p:nvSpPr>
          <p:spPr>
            <a:xfrm>
              <a:off x="8539365" y="520934"/>
              <a:ext cx="99256" cy="128007"/>
            </a:xfrm>
            <a:custGeom>
              <a:avLst/>
              <a:gdLst/>
              <a:ahLst/>
              <a:cxnLst/>
              <a:rect l="l" t="t" r="r" b="b"/>
              <a:pathLst>
                <a:path w="3145" h="4056" extrusionOk="0">
                  <a:moveTo>
                    <a:pt x="833" y="0"/>
                  </a:moveTo>
                  <a:cubicBezTo>
                    <a:pt x="235" y="0"/>
                    <a:pt x="0" y="508"/>
                    <a:pt x="334" y="1026"/>
                  </a:cubicBezTo>
                  <a:cubicBezTo>
                    <a:pt x="882" y="1919"/>
                    <a:pt x="1477" y="2788"/>
                    <a:pt x="2084" y="3657"/>
                  </a:cubicBezTo>
                  <a:cubicBezTo>
                    <a:pt x="2204" y="3824"/>
                    <a:pt x="2418" y="3967"/>
                    <a:pt x="2608" y="4038"/>
                  </a:cubicBezTo>
                  <a:cubicBezTo>
                    <a:pt x="2638" y="4050"/>
                    <a:pt x="2672" y="4055"/>
                    <a:pt x="2709" y="4055"/>
                  </a:cubicBezTo>
                  <a:cubicBezTo>
                    <a:pt x="2821" y="4055"/>
                    <a:pt x="2956" y="4006"/>
                    <a:pt x="3037" y="3943"/>
                  </a:cubicBezTo>
                  <a:cubicBezTo>
                    <a:pt x="3108" y="3860"/>
                    <a:pt x="3144" y="3646"/>
                    <a:pt x="3085" y="3538"/>
                  </a:cubicBezTo>
                  <a:cubicBezTo>
                    <a:pt x="2537" y="2479"/>
                    <a:pt x="1977" y="1443"/>
                    <a:pt x="1382" y="419"/>
                  </a:cubicBezTo>
                  <a:cubicBezTo>
                    <a:pt x="1263" y="205"/>
                    <a:pt x="1013" y="86"/>
                    <a:pt x="894" y="2"/>
                  </a:cubicBezTo>
                  <a:cubicBezTo>
                    <a:pt x="873" y="1"/>
                    <a:pt x="853" y="0"/>
                    <a:pt x="83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6" name="Google Shape;4406;p36"/>
            <p:cNvSpPr/>
            <p:nvPr/>
          </p:nvSpPr>
          <p:spPr>
            <a:xfrm>
              <a:off x="8003177" y="1236284"/>
              <a:ext cx="108251" cy="110018"/>
            </a:xfrm>
            <a:custGeom>
              <a:avLst/>
              <a:gdLst/>
              <a:ahLst/>
              <a:cxnLst/>
              <a:rect l="l" t="t" r="r" b="b"/>
              <a:pathLst>
                <a:path w="3430" h="3486" extrusionOk="0">
                  <a:moveTo>
                    <a:pt x="587" y="0"/>
                  </a:moveTo>
                  <a:cubicBezTo>
                    <a:pt x="511" y="0"/>
                    <a:pt x="427" y="26"/>
                    <a:pt x="334" y="88"/>
                  </a:cubicBezTo>
                  <a:cubicBezTo>
                    <a:pt x="1" y="326"/>
                    <a:pt x="36" y="743"/>
                    <a:pt x="263" y="981"/>
                  </a:cubicBezTo>
                  <a:cubicBezTo>
                    <a:pt x="989" y="1814"/>
                    <a:pt x="1751" y="2612"/>
                    <a:pt x="2561" y="3362"/>
                  </a:cubicBezTo>
                  <a:cubicBezTo>
                    <a:pt x="2658" y="3447"/>
                    <a:pt x="2765" y="3486"/>
                    <a:pt x="2869" y="3486"/>
                  </a:cubicBezTo>
                  <a:cubicBezTo>
                    <a:pt x="3149" y="3486"/>
                    <a:pt x="3412" y="3206"/>
                    <a:pt x="3430" y="2755"/>
                  </a:cubicBezTo>
                  <a:cubicBezTo>
                    <a:pt x="3334" y="2600"/>
                    <a:pt x="3192" y="2338"/>
                    <a:pt x="2977" y="2124"/>
                  </a:cubicBezTo>
                  <a:cubicBezTo>
                    <a:pt x="2382" y="1517"/>
                    <a:pt x="1739" y="969"/>
                    <a:pt x="1120" y="374"/>
                  </a:cubicBezTo>
                  <a:cubicBezTo>
                    <a:pt x="961" y="207"/>
                    <a:pt x="803" y="0"/>
                    <a:pt x="5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7" name="Google Shape;4407;p36"/>
            <p:cNvSpPr/>
            <p:nvPr/>
          </p:nvSpPr>
          <p:spPr>
            <a:xfrm>
              <a:off x="8251168" y="1049928"/>
              <a:ext cx="88715" cy="99919"/>
            </a:xfrm>
            <a:custGeom>
              <a:avLst/>
              <a:gdLst/>
              <a:ahLst/>
              <a:cxnLst/>
              <a:rect l="l" t="t" r="r" b="b"/>
              <a:pathLst>
                <a:path w="2811" h="3166" extrusionOk="0">
                  <a:moveTo>
                    <a:pt x="590" y="0"/>
                  </a:moveTo>
                  <a:cubicBezTo>
                    <a:pt x="374" y="0"/>
                    <a:pt x="170" y="149"/>
                    <a:pt x="96" y="409"/>
                  </a:cubicBezTo>
                  <a:cubicBezTo>
                    <a:pt x="25" y="647"/>
                    <a:pt x="1" y="980"/>
                    <a:pt x="120" y="1159"/>
                  </a:cubicBezTo>
                  <a:cubicBezTo>
                    <a:pt x="560" y="1802"/>
                    <a:pt x="1049" y="2445"/>
                    <a:pt x="1584" y="3040"/>
                  </a:cubicBezTo>
                  <a:cubicBezTo>
                    <a:pt x="1664" y="3127"/>
                    <a:pt x="1823" y="3165"/>
                    <a:pt x="1987" y="3165"/>
                  </a:cubicBezTo>
                  <a:cubicBezTo>
                    <a:pt x="2115" y="3165"/>
                    <a:pt x="2247" y="3142"/>
                    <a:pt x="2346" y="3100"/>
                  </a:cubicBezTo>
                  <a:cubicBezTo>
                    <a:pt x="2537" y="3028"/>
                    <a:pt x="2656" y="2743"/>
                    <a:pt x="2811" y="2552"/>
                  </a:cubicBezTo>
                  <a:cubicBezTo>
                    <a:pt x="2704" y="2314"/>
                    <a:pt x="2656" y="2088"/>
                    <a:pt x="2537" y="1945"/>
                  </a:cubicBezTo>
                  <a:cubicBezTo>
                    <a:pt x="2037" y="1338"/>
                    <a:pt x="1513" y="742"/>
                    <a:pt x="965" y="171"/>
                  </a:cubicBezTo>
                  <a:cubicBezTo>
                    <a:pt x="853" y="54"/>
                    <a:pt x="719" y="0"/>
                    <a:pt x="59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8" name="Google Shape;4408;p36"/>
            <p:cNvSpPr/>
            <p:nvPr/>
          </p:nvSpPr>
          <p:spPr>
            <a:xfrm>
              <a:off x="8724617" y="1144984"/>
              <a:ext cx="90609" cy="106357"/>
            </a:xfrm>
            <a:custGeom>
              <a:avLst/>
              <a:gdLst/>
              <a:ahLst/>
              <a:cxnLst/>
              <a:rect l="l" t="t" r="r" b="b"/>
              <a:pathLst>
                <a:path w="2871" h="3370" extrusionOk="0">
                  <a:moveTo>
                    <a:pt x="537" y="1"/>
                  </a:moveTo>
                  <a:cubicBezTo>
                    <a:pt x="447" y="1"/>
                    <a:pt x="365" y="17"/>
                    <a:pt x="310" y="52"/>
                  </a:cubicBezTo>
                  <a:cubicBezTo>
                    <a:pt x="144" y="147"/>
                    <a:pt x="1" y="600"/>
                    <a:pt x="84" y="731"/>
                  </a:cubicBezTo>
                  <a:cubicBezTo>
                    <a:pt x="667" y="1600"/>
                    <a:pt x="1275" y="2457"/>
                    <a:pt x="1977" y="3231"/>
                  </a:cubicBezTo>
                  <a:cubicBezTo>
                    <a:pt x="2063" y="3327"/>
                    <a:pt x="2170" y="3370"/>
                    <a:pt x="2280" y="3370"/>
                  </a:cubicBezTo>
                  <a:cubicBezTo>
                    <a:pt x="2566" y="3370"/>
                    <a:pt x="2870" y="3082"/>
                    <a:pt x="2870" y="2695"/>
                  </a:cubicBezTo>
                  <a:cubicBezTo>
                    <a:pt x="2858" y="2636"/>
                    <a:pt x="2834" y="2481"/>
                    <a:pt x="2763" y="2398"/>
                  </a:cubicBezTo>
                  <a:cubicBezTo>
                    <a:pt x="2203" y="1636"/>
                    <a:pt x="1632" y="886"/>
                    <a:pt x="1025" y="171"/>
                  </a:cubicBezTo>
                  <a:cubicBezTo>
                    <a:pt x="937" y="67"/>
                    <a:pt x="720" y="1"/>
                    <a:pt x="53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9" name="Google Shape;4409;p36"/>
            <p:cNvSpPr/>
            <p:nvPr/>
          </p:nvSpPr>
          <p:spPr>
            <a:xfrm>
              <a:off x="8707701" y="750148"/>
              <a:ext cx="102254" cy="104905"/>
            </a:xfrm>
            <a:custGeom>
              <a:avLst/>
              <a:gdLst/>
              <a:ahLst/>
              <a:cxnLst/>
              <a:rect l="l" t="t" r="r" b="b"/>
              <a:pathLst>
                <a:path w="3240" h="3324" extrusionOk="0">
                  <a:moveTo>
                    <a:pt x="502" y="0"/>
                  </a:moveTo>
                  <a:cubicBezTo>
                    <a:pt x="448" y="0"/>
                    <a:pt x="399" y="8"/>
                    <a:pt x="358" y="26"/>
                  </a:cubicBezTo>
                  <a:cubicBezTo>
                    <a:pt x="1" y="204"/>
                    <a:pt x="96" y="597"/>
                    <a:pt x="299" y="847"/>
                  </a:cubicBezTo>
                  <a:cubicBezTo>
                    <a:pt x="811" y="1550"/>
                    <a:pt x="1370" y="2240"/>
                    <a:pt x="1930" y="2931"/>
                  </a:cubicBezTo>
                  <a:cubicBezTo>
                    <a:pt x="2061" y="3074"/>
                    <a:pt x="2239" y="3217"/>
                    <a:pt x="2418" y="3288"/>
                  </a:cubicBezTo>
                  <a:cubicBezTo>
                    <a:pt x="2486" y="3312"/>
                    <a:pt x="2554" y="3324"/>
                    <a:pt x="2620" y="3324"/>
                  </a:cubicBezTo>
                  <a:cubicBezTo>
                    <a:pt x="2948" y="3324"/>
                    <a:pt x="3229" y="3039"/>
                    <a:pt x="3239" y="2574"/>
                  </a:cubicBezTo>
                  <a:cubicBezTo>
                    <a:pt x="3156" y="2419"/>
                    <a:pt x="3037" y="2157"/>
                    <a:pt x="2835" y="1967"/>
                  </a:cubicBezTo>
                  <a:cubicBezTo>
                    <a:pt x="2275" y="1371"/>
                    <a:pt x="1727" y="776"/>
                    <a:pt x="1108" y="240"/>
                  </a:cubicBezTo>
                  <a:cubicBezTo>
                    <a:pt x="968" y="109"/>
                    <a:pt x="702" y="0"/>
                    <a:pt x="50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0" name="Google Shape;4410;p36"/>
            <p:cNvSpPr/>
            <p:nvPr/>
          </p:nvSpPr>
          <p:spPr>
            <a:xfrm>
              <a:off x="8251547" y="346034"/>
              <a:ext cx="93607" cy="110365"/>
            </a:xfrm>
            <a:custGeom>
              <a:avLst/>
              <a:gdLst/>
              <a:ahLst/>
              <a:cxnLst/>
              <a:rect l="l" t="t" r="r" b="b"/>
              <a:pathLst>
                <a:path w="2966" h="3497" extrusionOk="0">
                  <a:moveTo>
                    <a:pt x="713" y="1"/>
                  </a:moveTo>
                  <a:cubicBezTo>
                    <a:pt x="601" y="1"/>
                    <a:pt x="482" y="39"/>
                    <a:pt x="358" y="127"/>
                  </a:cubicBezTo>
                  <a:cubicBezTo>
                    <a:pt x="1" y="377"/>
                    <a:pt x="25" y="734"/>
                    <a:pt x="239" y="1056"/>
                  </a:cubicBezTo>
                  <a:cubicBezTo>
                    <a:pt x="667" y="1758"/>
                    <a:pt x="1096" y="2449"/>
                    <a:pt x="1560" y="3115"/>
                  </a:cubicBezTo>
                  <a:cubicBezTo>
                    <a:pt x="1691" y="3306"/>
                    <a:pt x="1953" y="3413"/>
                    <a:pt x="2072" y="3496"/>
                  </a:cubicBezTo>
                  <a:cubicBezTo>
                    <a:pt x="2668" y="3496"/>
                    <a:pt x="2965" y="3068"/>
                    <a:pt x="2703" y="2651"/>
                  </a:cubicBezTo>
                  <a:cubicBezTo>
                    <a:pt x="2263" y="1877"/>
                    <a:pt x="1775" y="1103"/>
                    <a:pt x="1263" y="365"/>
                  </a:cubicBezTo>
                  <a:cubicBezTo>
                    <a:pt x="1128" y="151"/>
                    <a:pt x="936" y="1"/>
                    <a:pt x="71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1" name="Google Shape;4411;p36"/>
            <p:cNvSpPr/>
            <p:nvPr/>
          </p:nvSpPr>
          <p:spPr>
            <a:xfrm>
              <a:off x="8623912" y="1331845"/>
              <a:ext cx="84581" cy="100108"/>
            </a:xfrm>
            <a:custGeom>
              <a:avLst/>
              <a:gdLst/>
              <a:ahLst/>
              <a:cxnLst/>
              <a:rect l="l" t="t" r="r" b="b"/>
              <a:pathLst>
                <a:path w="2680" h="3172" extrusionOk="0">
                  <a:moveTo>
                    <a:pt x="510" y="1"/>
                  </a:moveTo>
                  <a:cubicBezTo>
                    <a:pt x="388" y="1"/>
                    <a:pt x="269" y="25"/>
                    <a:pt x="227" y="72"/>
                  </a:cubicBezTo>
                  <a:cubicBezTo>
                    <a:pt x="96" y="227"/>
                    <a:pt x="1" y="572"/>
                    <a:pt x="96" y="715"/>
                  </a:cubicBezTo>
                  <a:cubicBezTo>
                    <a:pt x="501" y="1489"/>
                    <a:pt x="953" y="2263"/>
                    <a:pt x="1465" y="2977"/>
                  </a:cubicBezTo>
                  <a:cubicBezTo>
                    <a:pt x="1553" y="3101"/>
                    <a:pt x="1810" y="3172"/>
                    <a:pt x="2029" y="3172"/>
                  </a:cubicBezTo>
                  <a:cubicBezTo>
                    <a:pt x="2107" y="3172"/>
                    <a:pt x="2180" y="3163"/>
                    <a:pt x="2239" y="3144"/>
                  </a:cubicBezTo>
                  <a:cubicBezTo>
                    <a:pt x="2430" y="3085"/>
                    <a:pt x="2549" y="2775"/>
                    <a:pt x="2680" y="2596"/>
                  </a:cubicBezTo>
                  <a:cubicBezTo>
                    <a:pt x="2573" y="2299"/>
                    <a:pt x="2561" y="2073"/>
                    <a:pt x="2453" y="1918"/>
                  </a:cubicBezTo>
                  <a:cubicBezTo>
                    <a:pt x="1918" y="1287"/>
                    <a:pt x="1382" y="656"/>
                    <a:pt x="810" y="72"/>
                  </a:cubicBezTo>
                  <a:cubicBezTo>
                    <a:pt x="757" y="25"/>
                    <a:pt x="632" y="1"/>
                    <a:pt x="51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2" name="Google Shape;4412;p36"/>
            <p:cNvSpPr/>
            <p:nvPr/>
          </p:nvSpPr>
          <p:spPr>
            <a:xfrm>
              <a:off x="7749536" y="1141323"/>
              <a:ext cx="95879" cy="86853"/>
            </a:xfrm>
            <a:custGeom>
              <a:avLst/>
              <a:gdLst/>
              <a:ahLst/>
              <a:cxnLst/>
              <a:rect l="l" t="t" r="r" b="b"/>
              <a:pathLst>
                <a:path w="3038" h="2752" extrusionOk="0">
                  <a:moveTo>
                    <a:pt x="730" y="1"/>
                  </a:moveTo>
                  <a:cubicBezTo>
                    <a:pt x="546" y="1"/>
                    <a:pt x="310" y="73"/>
                    <a:pt x="203" y="180"/>
                  </a:cubicBezTo>
                  <a:cubicBezTo>
                    <a:pt x="60" y="323"/>
                    <a:pt x="1" y="763"/>
                    <a:pt x="96" y="906"/>
                  </a:cubicBezTo>
                  <a:cubicBezTo>
                    <a:pt x="513" y="1490"/>
                    <a:pt x="1013" y="2025"/>
                    <a:pt x="1501" y="2549"/>
                  </a:cubicBezTo>
                  <a:cubicBezTo>
                    <a:pt x="1632" y="2680"/>
                    <a:pt x="1858" y="2704"/>
                    <a:pt x="1965" y="2752"/>
                  </a:cubicBezTo>
                  <a:cubicBezTo>
                    <a:pt x="2680" y="2752"/>
                    <a:pt x="3037" y="2073"/>
                    <a:pt x="2620" y="1549"/>
                  </a:cubicBezTo>
                  <a:cubicBezTo>
                    <a:pt x="2144" y="966"/>
                    <a:pt x="1525" y="490"/>
                    <a:pt x="930" y="49"/>
                  </a:cubicBezTo>
                  <a:cubicBezTo>
                    <a:pt x="885" y="16"/>
                    <a:pt x="813" y="1"/>
                    <a:pt x="7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3" name="Google Shape;4413;p36"/>
            <p:cNvSpPr/>
            <p:nvPr/>
          </p:nvSpPr>
          <p:spPr>
            <a:xfrm>
              <a:off x="8365033" y="885095"/>
              <a:ext cx="85338" cy="96984"/>
            </a:xfrm>
            <a:custGeom>
              <a:avLst/>
              <a:gdLst/>
              <a:ahLst/>
              <a:cxnLst/>
              <a:rect l="l" t="t" r="r" b="b"/>
              <a:pathLst>
                <a:path w="2704" h="3073" extrusionOk="0">
                  <a:moveTo>
                    <a:pt x="631" y="1"/>
                  </a:moveTo>
                  <a:cubicBezTo>
                    <a:pt x="576" y="1"/>
                    <a:pt x="531" y="11"/>
                    <a:pt x="500" y="36"/>
                  </a:cubicBezTo>
                  <a:cubicBezTo>
                    <a:pt x="274" y="203"/>
                    <a:pt x="0" y="691"/>
                    <a:pt x="96" y="822"/>
                  </a:cubicBezTo>
                  <a:cubicBezTo>
                    <a:pt x="596" y="1584"/>
                    <a:pt x="1131" y="2334"/>
                    <a:pt x="1786" y="2953"/>
                  </a:cubicBezTo>
                  <a:cubicBezTo>
                    <a:pt x="1874" y="3035"/>
                    <a:pt x="1975" y="3073"/>
                    <a:pt x="2076" y="3073"/>
                  </a:cubicBezTo>
                  <a:cubicBezTo>
                    <a:pt x="2385" y="3073"/>
                    <a:pt x="2703" y="2723"/>
                    <a:pt x="2703" y="2239"/>
                  </a:cubicBezTo>
                  <a:cubicBezTo>
                    <a:pt x="2620" y="2108"/>
                    <a:pt x="2536" y="1834"/>
                    <a:pt x="2370" y="1620"/>
                  </a:cubicBezTo>
                  <a:cubicBezTo>
                    <a:pt x="2013" y="1143"/>
                    <a:pt x="1655" y="667"/>
                    <a:pt x="1239" y="250"/>
                  </a:cubicBezTo>
                  <a:cubicBezTo>
                    <a:pt x="1101" y="122"/>
                    <a:pt x="815" y="1"/>
                    <a:pt x="63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4" name="Google Shape;4414;p36"/>
            <p:cNvSpPr/>
            <p:nvPr/>
          </p:nvSpPr>
          <p:spPr>
            <a:xfrm>
              <a:off x="7946055" y="450431"/>
              <a:ext cx="84202" cy="100992"/>
            </a:xfrm>
            <a:custGeom>
              <a:avLst/>
              <a:gdLst/>
              <a:ahLst/>
              <a:cxnLst/>
              <a:rect l="l" t="t" r="r" b="b"/>
              <a:pathLst>
                <a:path w="2668" h="3200" extrusionOk="0">
                  <a:moveTo>
                    <a:pt x="660" y="1"/>
                  </a:moveTo>
                  <a:cubicBezTo>
                    <a:pt x="461" y="1"/>
                    <a:pt x="207" y="70"/>
                    <a:pt x="108" y="188"/>
                  </a:cubicBezTo>
                  <a:cubicBezTo>
                    <a:pt x="1" y="343"/>
                    <a:pt x="1" y="700"/>
                    <a:pt x="108" y="879"/>
                  </a:cubicBezTo>
                  <a:cubicBezTo>
                    <a:pt x="418" y="1438"/>
                    <a:pt x="775" y="1974"/>
                    <a:pt x="1156" y="2498"/>
                  </a:cubicBezTo>
                  <a:cubicBezTo>
                    <a:pt x="1334" y="2748"/>
                    <a:pt x="1573" y="2986"/>
                    <a:pt x="1834" y="3129"/>
                  </a:cubicBezTo>
                  <a:cubicBezTo>
                    <a:pt x="1931" y="3178"/>
                    <a:pt x="2027" y="3200"/>
                    <a:pt x="2117" y="3200"/>
                  </a:cubicBezTo>
                  <a:cubicBezTo>
                    <a:pt x="2425" y="3200"/>
                    <a:pt x="2668" y="2938"/>
                    <a:pt x="2668" y="2570"/>
                  </a:cubicBezTo>
                  <a:cubicBezTo>
                    <a:pt x="2668" y="2058"/>
                    <a:pt x="1299" y="117"/>
                    <a:pt x="775" y="10"/>
                  </a:cubicBezTo>
                  <a:cubicBezTo>
                    <a:pt x="740" y="4"/>
                    <a:pt x="701" y="1"/>
                    <a:pt x="66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5" name="Google Shape;4415;p36"/>
            <p:cNvSpPr/>
            <p:nvPr/>
          </p:nvSpPr>
          <p:spPr>
            <a:xfrm>
              <a:off x="8311667" y="1483076"/>
              <a:ext cx="88336" cy="82908"/>
            </a:xfrm>
            <a:custGeom>
              <a:avLst/>
              <a:gdLst/>
              <a:ahLst/>
              <a:cxnLst/>
              <a:rect l="l" t="t" r="r" b="b"/>
              <a:pathLst>
                <a:path w="2799" h="2627" extrusionOk="0">
                  <a:moveTo>
                    <a:pt x="698" y="0"/>
                  </a:moveTo>
                  <a:cubicBezTo>
                    <a:pt x="519" y="0"/>
                    <a:pt x="340" y="42"/>
                    <a:pt x="263" y="126"/>
                  </a:cubicBezTo>
                  <a:cubicBezTo>
                    <a:pt x="108" y="317"/>
                    <a:pt x="1" y="840"/>
                    <a:pt x="132" y="1007"/>
                  </a:cubicBezTo>
                  <a:cubicBezTo>
                    <a:pt x="596" y="1567"/>
                    <a:pt x="1120" y="2103"/>
                    <a:pt x="1715" y="2519"/>
                  </a:cubicBezTo>
                  <a:cubicBezTo>
                    <a:pt x="1823" y="2593"/>
                    <a:pt x="1939" y="2627"/>
                    <a:pt x="2053" y="2627"/>
                  </a:cubicBezTo>
                  <a:cubicBezTo>
                    <a:pt x="2419" y="2627"/>
                    <a:pt x="2771" y="2280"/>
                    <a:pt x="2799" y="1781"/>
                  </a:cubicBezTo>
                  <a:cubicBezTo>
                    <a:pt x="2751" y="1674"/>
                    <a:pt x="2692" y="1436"/>
                    <a:pt x="2549" y="1281"/>
                  </a:cubicBezTo>
                  <a:cubicBezTo>
                    <a:pt x="2084" y="864"/>
                    <a:pt x="1620" y="436"/>
                    <a:pt x="1096" y="90"/>
                  </a:cubicBezTo>
                  <a:cubicBezTo>
                    <a:pt x="1003" y="30"/>
                    <a:pt x="851" y="0"/>
                    <a:pt x="69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6" name="Google Shape;4416;p36"/>
            <p:cNvSpPr/>
            <p:nvPr/>
          </p:nvSpPr>
          <p:spPr>
            <a:xfrm>
              <a:off x="8248548" y="1318717"/>
              <a:ext cx="89473" cy="91745"/>
            </a:xfrm>
            <a:custGeom>
              <a:avLst/>
              <a:gdLst/>
              <a:ahLst/>
              <a:cxnLst/>
              <a:rect l="l" t="t" r="r" b="b"/>
              <a:pathLst>
                <a:path w="2835" h="2907" extrusionOk="0">
                  <a:moveTo>
                    <a:pt x="215" y="0"/>
                  </a:moveTo>
                  <a:cubicBezTo>
                    <a:pt x="179" y="274"/>
                    <a:pt x="0" y="631"/>
                    <a:pt x="120" y="798"/>
                  </a:cubicBezTo>
                  <a:cubicBezTo>
                    <a:pt x="584" y="1488"/>
                    <a:pt x="1108" y="2167"/>
                    <a:pt x="1667" y="2786"/>
                  </a:cubicBezTo>
                  <a:cubicBezTo>
                    <a:pt x="1740" y="2866"/>
                    <a:pt x="1911" y="2906"/>
                    <a:pt x="2079" y="2906"/>
                  </a:cubicBezTo>
                  <a:cubicBezTo>
                    <a:pt x="2185" y="2906"/>
                    <a:pt x="2291" y="2890"/>
                    <a:pt x="2370" y="2858"/>
                  </a:cubicBezTo>
                  <a:cubicBezTo>
                    <a:pt x="2548" y="2786"/>
                    <a:pt x="2667" y="2536"/>
                    <a:pt x="2834" y="2322"/>
                  </a:cubicBezTo>
                  <a:cubicBezTo>
                    <a:pt x="2667" y="2036"/>
                    <a:pt x="2584" y="1774"/>
                    <a:pt x="2406" y="1584"/>
                  </a:cubicBezTo>
                  <a:cubicBezTo>
                    <a:pt x="1953" y="1096"/>
                    <a:pt x="1489" y="619"/>
                    <a:pt x="989" y="179"/>
                  </a:cubicBezTo>
                  <a:cubicBezTo>
                    <a:pt x="810" y="36"/>
                    <a:pt x="477" y="60"/>
                    <a:pt x="21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7" name="Google Shape;4417;p36"/>
            <p:cNvSpPr/>
            <p:nvPr/>
          </p:nvSpPr>
          <p:spPr>
            <a:xfrm>
              <a:off x="8582601" y="1071830"/>
              <a:ext cx="91713" cy="94743"/>
            </a:xfrm>
            <a:custGeom>
              <a:avLst/>
              <a:gdLst/>
              <a:ahLst/>
              <a:cxnLst/>
              <a:rect l="l" t="t" r="r" b="b"/>
              <a:pathLst>
                <a:path w="2906" h="3002" extrusionOk="0">
                  <a:moveTo>
                    <a:pt x="167" y="1"/>
                  </a:moveTo>
                  <a:cubicBezTo>
                    <a:pt x="131" y="239"/>
                    <a:pt x="0" y="548"/>
                    <a:pt x="107" y="679"/>
                  </a:cubicBezTo>
                  <a:cubicBezTo>
                    <a:pt x="631" y="1394"/>
                    <a:pt x="1191" y="2072"/>
                    <a:pt x="1762" y="2739"/>
                  </a:cubicBezTo>
                  <a:cubicBezTo>
                    <a:pt x="1857" y="2858"/>
                    <a:pt x="2072" y="2882"/>
                    <a:pt x="2322" y="3001"/>
                  </a:cubicBezTo>
                  <a:cubicBezTo>
                    <a:pt x="2500" y="2858"/>
                    <a:pt x="2786" y="2739"/>
                    <a:pt x="2846" y="2549"/>
                  </a:cubicBezTo>
                  <a:cubicBezTo>
                    <a:pt x="2905" y="2322"/>
                    <a:pt x="2834" y="1965"/>
                    <a:pt x="2679" y="1799"/>
                  </a:cubicBezTo>
                  <a:cubicBezTo>
                    <a:pt x="2119" y="1203"/>
                    <a:pt x="1500" y="632"/>
                    <a:pt x="869" y="108"/>
                  </a:cubicBezTo>
                  <a:cubicBezTo>
                    <a:pt x="758" y="13"/>
                    <a:pt x="589" y="7"/>
                    <a:pt x="418" y="7"/>
                  </a:cubicBezTo>
                  <a:cubicBezTo>
                    <a:pt x="396" y="7"/>
                    <a:pt x="375" y="7"/>
                    <a:pt x="354" y="7"/>
                  </a:cubicBezTo>
                  <a:cubicBezTo>
                    <a:pt x="290" y="7"/>
                    <a:pt x="226" y="7"/>
                    <a:pt x="1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8" name="Google Shape;4418;p36"/>
            <p:cNvSpPr/>
            <p:nvPr/>
          </p:nvSpPr>
          <p:spPr>
            <a:xfrm>
              <a:off x="7831464" y="777668"/>
              <a:ext cx="89189" cy="95627"/>
            </a:xfrm>
            <a:custGeom>
              <a:avLst/>
              <a:gdLst/>
              <a:ahLst/>
              <a:cxnLst/>
              <a:rect l="l" t="t" r="r" b="b"/>
              <a:pathLst>
                <a:path w="2826" h="3030" extrusionOk="0">
                  <a:moveTo>
                    <a:pt x="460" y="1"/>
                  </a:moveTo>
                  <a:cubicBezTo>
                    <a:pt x="389" y="1"/>
                    <a:pt x="320" y="9"/>
                    <a:pt x="262" y="23"/>
                  </a:cubicBezTo>
                  <a:cubicBezTo>
                    <a:pt x="155" y="47"/>
                    <a:pt x="1" y="392"/>
                    <a:pt x="48" y="511"/>
                  </a:cubicBezTo>
                  <a:cubicBezTo>
                    <a:pt x="405" y="1464"/>
                    <a:pt x="977" y="2321"/>
                    <a:pt x="1810" y="2916"/>
                  </a:cubicBezTo>
                  <a:cubicBezTo>
                    <a:pt x="1914" y="2994"/>
                    <a:pt x="2028" y="3029"/>
                    <a:pt x="2140" y="3029"/>
                  </a:cubicBezTo>
                  <a:cubicBezTo>
                    <a:pt x="2491" y="3029"/>
                    <a:pt x="2826" y="2686"/>
                    <a:pt x="2798" y="2226"/>
                  </a:cubicBezTo>
                  <a:cubicBezTo>
                    <a:pt x="2739" y="2118"/>
                    <a:pt x="2679" y="1904"/>
                    <a:pt x="2548" y="1773"/>
                  </a:cubicBezTo>
                  <a:cubicBezTo>
                    <a:pt x="2013" y="1214"/>
                    <a:pt x="1477" y="654"/>
                    <a:pt x="893" y="142"/>
                  </a:cubicBezTo>
                  <a:cubicBezTo>
                    <a:pt x="802" y="42"/>
                    <a:pt x="624" y="1"/>
                    <a:pt x="46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9" name="Google Shape;4419;p36"/>
            <p:cNvSpPr/>
            <p:nvPr/>
          </p:nvSpPr>
          <p:spPr>
            <a:xfrm>
              <a:off x="8045655" y="594246"/>
              <a:ext cx="90956" cy="110239"/>
            </a:xfrm>
            <a:custGeom>
              <a:avLst/>
              <a:gdLst/>
              <a:ahLst/>
              <a:cxnLst/>
              <a:rect l="l" t="t" r="r" b="b"/>
              <a:pathLst>
                <a:path w="2882" h="3493" extrusionOk="0">
                  <a:moveTo>
                    <a:pt x="36" y="1"/>
                  </a:moveTo>
                  <a:lnTo>
                    <a:pt x="36" y="1"/>
                  </a:lnTo>
                  <a:cubicBezTo>
                    <a:pt x="48" y="239"/>
                    <a:pt x="0" y="513"/>
                    <a:pt x="107" y="691"/>
                  </a:cubicBezTo>
                  <a:cubicBezTo>
                    <a:pt x="572" y="1465"/>
                    <a:pt x="1072" y="2215"/>
                    <a:pt x="1596" y="2954"/>
                  </a:cubicBezTo>
                  <a:cubicBezTo>
                    <a:pt x="1726" y="3156"/>
                    <a:pt x="1905" y="3335"/>
                    <a:pt x="2119" y="3430"/>
                  </a:cubicBezTo>
                  <a:cubicBezTo>
                    <a:pt x="2202" y="3472"/>
                    <a:pt x="2285" y="3492"/>
                    <a:pt x="2365" y="3492"/>
                  </a:cubicBezTo>
                  <a:cubicBezTo>
                    <a:pt x="2644" y="3492"/>
                    <a:pt x="2881" y="3250"/>
                    <a:pt x="2881" y="2870"/>
                  </a:cubicBezTo>
                  <a:cubicBezTo>
                    <a:pt x="2834" y="2763"/>
                    <a:pt x="2798" y="2561"/>
                    <a:pt x="2703" y="2442"/>
                  </a:cubicBezTo>
                  <a:cubicBezTo>
                    <a:pt x="2048" y="1668"/>
                    <a:pt x="1405" y="894"/>
                    <a:pt x="703" y="144"/>
                  </a:cubicBezTo>
                  <a:cubicBezTo>
                    <a:pt x="572" y="1"/>
                    <a:pt x="262" y="37"/>
                    <a:pt x="3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0" name="Google Shape;4420;p36"/>
            <p:cNvSpPr/>
            <p:nvPr/>
          </p:nvSpPr>
          <p:spPr>
            <a:xfrm>
              <a:off x="8332338" y="586546"/>
              <a:ext cx="64666" cy="110807"/>
            </a:xfrm>
            <a:custGeom>
              <a:avLst/>
              <a:gdLst/>
              <a:ahLst/>
              <a:cxnLst/>
              <a:rect l="l" t="t" r="r" b="b"/>
              <a:pathLst>
                <a:path w="2049" h="3511" extrusionOk="0">
                  <a:moveTo>
                    <a:pt x="470" y="0"/>
                  </a:moveTo>
                  <a:cubicBezTo>
                    <a:pt x="451" y="0"/>
                    <a:pt x="434" y="2"/>
                    <a:pt x="417" y="7"/>
                  </a:cubicBezTo>
                  <a:cubicBezTo>
                    <a:pt x="239" y="43"/>
                    <a:pt x="120" y="376"/>
                    <a:pt x="1" y="554"/>
                  </a:cubicBezTo>
                  <a:cubicBezTo>
                    <a:pt x="203" y="1388"/>
                    <a:pt x="358" y="2102"/>
                    <a:pt x="548" y="2817"/>
                  </a:cubicBezTo>
                  <a:cubicBezTo>
                    <a:pt x="644" y="3187"/>
                    <a:pt x="833" y="3511"/>
                    <a:pt x="1234" y="3511"/>
                  </a:cubicBezTo>
                  <a:cubicBezTo>
                    <a:pt x="1284" y="3511"/>
                    <a:pt x="1337" y="3506"/>
                    <a:pt x="1394" y="3495"/>
                  </a:cubicBezTo>
                  <a:cubicBezTo>
                    <a:pt x="1810" y="3436"/>
                    <a:pt x="2048" y="2948"/>
                    <a:pt x="1870" y="2424"/>
                  </a:cubicBezTo>
                  <a:cubicBezTo>
                    <a:pt x="1632" y="1733"/>
                    <a:pt x="1370" y="1031"/>
                    <a:pt x="1036" y="376"/>
                  </a:cubicBezTo>
                  <a:cubicBezTo>
                    <a:pt x="950" y="203"/>
                    <a:pt x="657" y="0"/>
                    <a:pt x="47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1" name="Google Shape;4421;p36"/>
            <p:cNvSpPr/>
            <p:nvPr/>
          </p:nvSpPr>
          <p:spPr>
            <a:xfrm>
              <a:off x="8393973" y="546592"/>
              <a:ext cx="74040" cy="97552"/>
            </a:xfrm>
            <a:custGeom>
              <a:avLst/>
              <a:gdLst/>
              <a:ahLst/>
              <a:cxnLst/>
              <a:rect l="l" t="t" r="r" b="b"/>
              <a:pathLst>
                <a:path w="2346" h="3091" extrusionOk="0">
                  <a:moveTo>
                    <a:pt x="509" y="1"/>
                  </a:moveTo>
                  <a:cubicBezTo>
                    <a:pt x="243" y="1"/>
                    <a:pt x="8" y="234"/>
                    <a:pt x="0" y="582"/>
                  </a:cubicBezTo>
                  <a:cubicBezTo>
                    <a:pt x="0" y="630"/>
                    <a:pt x="0" y="701"/>
                    <a:pt x="24" y="749"/>
                  </a:cubicBezTo>
                  <a:cubicBezTo>
                    <a:pt x="417" y="1475"/>
                    <a:pt x="774" y="2213"/>
                    <a:pt x="1227" y="2904"/>
                  </a:cubicBezTo>
                  <a:cubicBezTo>
                    <a:pt x="1307" y="3016"/>
                    <a:pt x="1577" y="3091"/>
                    <a:pt x="1792" y="3091"/>
                  </a:cubicBezTo>
                  <a:cubicBezTo>
                    <a:pt x="1895" y="3091"/>
                    <a:pt x="1986" y="3074"/>
                    <a:pt x="2036" y="3035"/>
                  </a:cubicBezTo>
                  <a:cubicBezTo>
                    <a:pt x="2227" y="2880"/>
                    <a:pt x="2346" y="2440"/>
                    <a:pt x="2286" y="2190"/>
                  </a:cubicBezTo>
                  <a:cubicBezTo>
                    <a:pt x="2203" y="1820"/>
                    <a:pt x="1929" y="1463"/>
                    <a:pt x="1703" y="1130"/>
                  </a:cubicBezTo>
                  <a:cubicBezTo>
                    <a:pt x="1453" y="773"/>
                    <a:pt x="1191" y="416"/>
                    <a:pt x="857" y="142"/>
                  </a:cubicBezTo>
                  <a:cubicBezTo>
                    <a:pt x="746" y="44"/>
                    <a:pt x="624" y="1"/>
                    <a:pt x="50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2" name="Google Shape;4422;p36"/>
            <p:cNvSpPr/>
            <p:nvPr/>
          </p:nvSpPr>
          <p:spPr>
            <a:xfrm>
              <a:off x="8430423" y="217809"/>
              <a:ext cx="80794" cy="100392"/>
            </a:xfrm>
            <a:custGeom>
              <a:avLst/>
              <a:gdLst/>
              <a:ahLst/>
              <a:cxnLst/>
              <a:rect l="l" t="t" r="r" b="b"/>
              <a:pathLst>
                <a:path w="2560" h="3181" extrusionOk="0">
                  <a:moveTo>
                    <a:pt x="512" y="1"/>
                  </a:moveTo>
                  <a:cubicBezTo>
                    <a:pt x="366" y="1"/>
                    <a:pt x="227" y="26"/>
                    <a:pt x="131" y="94"/>
                  </a:cubicBezTo>
                  <a:cubicBezTo>
                    <a:pt x="12" y="189"/>
                    <a:pt x="0" y="547"/>
                    <a:pt x="72" y="737"/>
                  </a:cubicBezTo>
                  <a:cubicBezTo>
                    <a:pt x="250" y="1130"/>
                    <a:pt x="512" y="1511"/>
                    <a:pt x="750" y="1880"/>
                  </a:cubicBezTo>
                  <a:cubicBezTo>
                    <a:pt x="988" y="2249"/>
                    <a:pt x="1179" y="2654"/>
                    <a:pt x="1476" y="2975"/>
                  </a:cubicBezTo>
                  <a:cubicBezTo>
                    <a:pt x="1590" y="3108"/>
                    <a:pt x="1825" y="3180"/>
                    <a:pt x="2017" y="3180"/>
                  </a:cubicBezTo>
                  <a:cubicBezTo>
                    <a:pt x="2067" y="3180"/>
                    <a:pt x="2114" y="3176"/>
                    <a:pt x="2155" y="3166"/>
                  </a:cubicBezTo>
                  <a:cubicBezTo>
                    <a:pt x="2322" y="3130"/>
                    <a:pt x="2441" y="2856"/>
                    <a:pt x="2560" y="2725"/>
                  </a:cubicBezTo>
                  <a:cubicBezTo>
                    <a:pt x="2488" y="2523"/>
                    <a:pt x="2488" y="2404"/>
                    <a:pt x="2441" y="2309"/>
                  </a:cubicBezTo>
                  <a:cubicBezTo>
                    <a:pt x="2060" y="1654"/>
                    <a:pt x="1667" y="1011"/>
                    <a:pt x="1250" y="380"/>
                  </a:cubicBezTo>
                  <a:cubicBezTo>
                    <a:pt x="1167" y="225"/>
                    <a:pt x="1000" y="58"/>
                    <a:pt x="834" y="35"/>
                  </a:cubicBezTo>
                  <a:cubicBezTo>
                    <a:pt x="732" y="14"/>
                    <a:pt x="620" y="1"/>
                    <a:pt x="51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3" name="Google Shape;4423;p36"/>
            <p:cNvSpPr/>
            <p:nvPr/>
          </p:nvSpPr>
          <p:spPr>
            <a:xfrm>
              <a:off x="8707102" y="1295395"/>
              <a:ext cx="79941" cy="87863"/>
            </a:xfrm>
            <a:custGeom>
              <a:avLst/>
              <a:gdLst/>
              <a:ahLst/>
              <a:cxnLst/>
              <a:rect l="l" t="t" r="r" b="b"/>
              <a:pathLst>
                <a:path w="2533" h="2784" extrusionOk="0">
                  <a:moveTo>
                    <a:pt x="704" y="0"/>
                  </a:moveTo>
                  <a:cubicBezTo>
                    <a:pt x="294" y="0"/>
                    <a:pt x="1" y="372"/>
                    <a:pt x="198" y="799"/>
                  </a:cubicBezTo>
                  <a:cubicBezTo>
                    <a:pt x="508" y="1442"/>
                    <a:pt x="913" y="2049"/>
                    <a:pt x="1341" y="2620"/>
                  </a:cubicBezTo>
                  <a:cubicBezTo>
                    <a:pt x="1424" y="2728"/>
                    <a:pt x="1651" y="2784"/>
                    <a:pt x="1849" y="2784"/>
                  </a:cubicBezTo>
                  <a:cubicBezTo>
                    <a:pt x="1936" y="2784"/>
                    <a:pt x="2018" y="2773"/>
                    <a:pt x="2080" y="2751"/>
                  </a:cubicBezTo>
                  <a:cubicBezTo>
                    <a:pt x="2294" y="2680"/>
                    <a:pt x="2425" y="2382"/>
                    <a:pt x="2520" y="2275"/>
                  </a:cubicBezTo>
                  <a:cubicBezTo>
                    <a:pt x="2532" y="1584"/>
                    <a:pt x="1413" y="168"/>
                    <a:pt x="889" y="25"/>
                  </a:cubicBezTo>
                  <a:cubicBezTo>
                    <a:pt x="826" y="8"/>
                    <a:pt x="764" y="0"/>
                    <a:pt x="70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4" name="Google Shape;4424;p36"/>
            <p:cNvSpPr/>
            <p:nvPr/>
          </p:nvSpPr>
          <p:spPr>
            <a:xfrm>
              <a:off x="8513077" y="1168495"/>
              <a:ext cx="72935" cy="92439"/>
            </a:xfrm>
            <a:custGeom>
              <a:avLst/>
              <a:gdLst/>
              <a:ahLst/>
              <a:cxnLst/>
              <a:rect l="l" t="t" r="r" b="b"/>
              <a:pathLst>
                <a:path w="2311" h="2929" extrusionOk="0">
                  <a:moveTo>
                    <a:pt x="488" y="0"/>
                  </a:moveTo>
                  <a:cubicBezTo>
                    <a:pt x="435" y="0"/>
                    <a:pt x="386" y="7"/>
                    <a:pt x="346" y="21"/>
                  </a:cubicBezTo>
                  <a:cubicBezTo>
                    <a:pt x="179" y="81"/>
                    <a:pt x="0" y="331"/>
                    <a:pt x="0" y="510"/>
                  </a:cubicBezTo>
                  <a:cubicBezTo>
                    <a:pt x="12" y="1474"/>
                    <a:pt x="512" y="2236"/>
                    <a:pt x="1191" y="2843"/>
                  </a:cubicBezTo>
                  <a:cubicBezTo>
                    <a:pt x="1255" y="2901"/>
                    <a:pt x="1381" y="2928"/>
                    <a:pt x="1515" y="2928"/>
                  </a:cubicBezTo>
                  <a:cubicBezTo>
                    <a:pt x="1657" y="2928"/>
                    <a:pt x="1808" y="2898"/>
                    <a:pt x="1905" y="2843"/>
                  </a:cubicBezTo>
                  <a:cubicBezTo>
                    <a:pt x="2096" y="2760"/>
                    <a:pt x="2203" y="2474"/>
                    <a:pt x="2310" y="2319"/>
                  </a:cubicBezTo>
                  <a:cubicBezTo>
                    <a:pt x="2263" y="2117"/>
                    <a:pt x="2263" y="1986"/>
                    <a:pt x="2191" y="1903"/>
                  </a:cubicBezTo>
                  <a:cubicBezTo>
                    <a:pt x="1786" y="1307"/>
                    <a:pt x="1370" y="712"/>
                    <a:pt x="929" y="164"/>
                  </a:cubicBezTo>
                  <a:cubicBezTo>
                    <a:pt x="848" y="65"/>
                    <a:pt x="651" y="0"/>
                    <a:pt x="48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5" name="Google Shape;4425;p36"/>
            <p:cNvSpPr/>
            <p:nvPr/>
          </p:nvSpPr>
          <p:spPr>
            <a:xfrm>
              <a:off x="7653723" y="958722"/>
              <a:ext cx="87232" cy="91019"/>
            </a:xfrm>
            <a:custGeom>
              <a:avLst/>
              <a:gdLst/>
              <a:ahLst/>
              <a:cxnLst/>
              <a:rect l="l" t="t" r="r" b="b"/>
              <a:pathLst>
                <a:path w="2764" h="2884" extrusionOk="0">
                  <a:moveTo>
                    <a:pt x="639" y="1"/>
                  </a:moveTo>
                  <a:cubicBezTo>
                    <a:pt x="487" y="1"/>
                    <a:pt x="278" y="61"/>
                    <a:pt x="203" y="144"/>
                  </a:cubicBezTo>
                  <a:cubicBezTo>
                    <a:pt x="72" y="287"/>
                    <a:pt x="1" y="668"/>
                    <a:pt x="84" y="787"/>
                  </a:cubicBezTo>
                  <a:cubicBezTo>
                    <a:pt x="668" y="1489"/>
                    <a:pt x="1263" y="2168"/>
                    <a:pt x="1930" y="2763"/>
                  </a:cubicBezTo>
                  <a:cubicBezTo>
                    <a:pt x="2023" y="2846"/>
                    <a:pt x="2128" y="2883"/>
                    <a:pt x="2232" y="2883"/>
                  </a:cubicBezTo>
                  <a:cubicBezTo>
                    <a:pt x="2499" y="2883"/>
                    <a:pt x="2755" y="2640"/>
                    <a:pt x="2763" y="2323"/>
                  </a:cubicBezTo>
                  <a:cubicBezTo>
                    <a:pt x="2763" y="2275"/>
                    <a:pt x="2763" y="2204"/>
                    <a:pt x="2751" y="2168"/>
                  </a:cubicBezTo>
                  <a:cubicBezTo>
                    <a:pt x="2096" y="1454"/>
                    <a:pt x="1465" y="727"/>
                    <a:pt x="787" y="37"/>
                  </a:cubicBezTo>
                  <a:cubicBezTo>
                    <a:pt x="758" y="12"/>
                    <a:pt x="704" y="1"/>
                    <a:pt x="63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6" name="Google Shape;4426;p36"/>
            <p:cNvSpPr/>
            <p:nvPr/>
          </p:nvSpPr>
          <p:spPr>
            <a:xfrm>
              <a:off x="8792248" y="1007576"/>
              <a:ext cx="83097" cy="99193"/>
            </a:xfrm>
            <a:custGeom>
              <a:avLst/>
              <a:gdLst/>
              <a:ahLst/>
              <a:cxnLst/>
              <a:rect l="l" t="t" r="r" b="b"/>
              <a:pathLst>
                <a:path w="2633" h="3143" extrusionOk="0">
                  <a:moveTo>
                    <a:pt x="310" y="1"/>
                  </a:moveTo>
                  <a:cubicBezTo>
                    <a:pt x="215" y="239"/>
                    <a:pt x="1" y="548"/>
                    <a:pt x="84" y="691"/>
                  </a:cubicBezTo>
                  <a:cubicBezTo>
                    <a:pt x="513" y="1501"/>
                    <a:pt x="1013" y="2275"/>
                    <a:pt x="1525" y="3013"/>
                  </a:cubicBezTo>
                  <a:cubicBezTo>
                    <a:pt x="1593" y="3104"/>
                    <a:pt x="1773" y="3142"/>
                    <a:pt x="1950" y="3142"/>
                  </a:cubicBezTo>
                  <a:cubicBezTo>
                    <a:pt x="2050" y="3142"/>
                    <a:pt x="2150" y="3130"/>
                    <a:pt x="2227" y="3108"/>
                  </a:cubicBezTo>
                  <a:cubicBezTo>
                    <a:pt x="2394" y="3061"/>
                    <a:pt x="2477" y="2811"/>
                    <a:pt x="2632" y="2620"/>
                  </a:cubicBezTo>
                  <a:cubicBezTo>
                    <a:pt x="2477" y="2346"/>
                    <a:pt x="2382" y="2108"/>
                    <a:pt x="2227" y="1906"/>
                  </a:cubicBezTo>
                  <a:cubicBezTo>
                    <a:pt x="1811" y="1370"/>
                    <a:pt x="1394" y="834"/>
                    <a:pt x="929" y="322"/>
                  </a:cubicBezTo>
                  <a:cubicBezTo>
                    <a:pt x="787" y="156"/>
                    <a:pt x="513" y="96"/>
                    <a:pt x="31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7" name="Google Shape;4427;p36"/>
            <p:cNvSpPr/>
            <p:nvPr/>
          </p:nvSpPr>
          <p:spPr>
            <a:xfrm>
              <a:off x="8849749" y="916338"/>
              <a:ext cx="78932" cy="83792"/>
            </a:xfrm>
            <a:custGeom>
              <a:avLst/>
              <a:gdLst/>
              <a:ahLst/>
              <a:cxnLst/>
              <a:rect l="l" t="t" r="r" b="b"/>
              <a:pathLst>
                <a:path w="2501" h="2655" extrusionOk="0">
                  <a:moveTo>
                    <a:pt x="550" y="1"/>
                  </a:moveTo>
                  <a:cubicBezTo>
                    <a:pt x="480" y="1"/>
                    <a:pt x="414" y="11"/>
                    <a:pt x="358" y="34"/>
                  </a:cubicBezTo>
                  <a:cubicBezTo>
                    <a:pt x="167" y="106"/>
                    <a:pt x="84" y="403"/>
                    <a:pt x="0" y="487"/>
                  </a:cubicBezTo>
                  <a:cubicBezTo>
                    <a:pt x="24" y="1249"/>
                    <a:pt x="1274" y="2630"/>
                    <a:pt x="1846" y="2654"/>
                  </a:cubicBezTo>
                  <a:cubicBezTo>
                    <a:pt x="1855" y="2654"/>
                    <a:pt x="1865" y="2654"/>
                    <a:pt x="1875" y="2654"/>
                  </a:cubicBezTo>
                  <a:cubicBezTo>
                    <a:pt x="2075" y="2654"/>
                    <a:pt x="2349" y="2539"/>
                    <a:pt x="2406" y="2392"/>
                  </a:cubicBezTo>
                  <a:cubicBezTo>
                    <a:pt x="2489" y="2201"/>
                    <a:pt x="2501" y="1856"/>
                    <a:pt x="2382" y="1701"/>
                  </a:cubicBezTo>
                  <a:cubicBezTo>
                    <a:pt x="1989" y="1165"/>
                    <a:pt x="1536" y="641"/>
                    <a:pt x="1048" y="165"/>
                  </a:cubicBezTo>
                  <a:cubicBezTo>
                    <a:pt x="936" y="71"/>
                    <a:pt x="731" y="1"/>
                    <a:pt x="5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8" name="Google Shape;4428;p36"/>
            <p:cNvSpPr/>
            <p:nvPr/>
          </p:nvSpPr>
          <p:spPr>
            <a:xfrm>
              <a:off x="8467600" y="816391"/>
              <a:ext cx="69937" cy="99603"/>
            </a:xfrm>
            <a:custGeom>
              <a:avLst/>
              <a:gdLst/>
              <a:ahLst/>
              <a:cxnLst/>
              <a:rect l="l" t="t" r="r" b="b"/>
              <a:pathLst>
                <a:path w="2216" h="3156" extrusionOk="0">
                  <a:moveTo>
                    <a:pt x="504" y="0"/>
                  </a:moveTo>
                  <a:cubicBezTo>
                    <a:pt x="477" y="0"/>
                    <a:pt x="452" y="4"/>
                    <a:pt x="429" y="10"/>
                  </a:cubicBezTo>
                  <a:cubicBezTo>
                    <a:pt x="263" y="58"/>
                    <a:pt x="144" y="320"/>
                    <a:pt x="1" y="499"/>
                  </a:cubicBezTo>
                  <a:cubicBezTo>
                    <a:pt x="310" y="1356"/>
                    <a:pt x="548" y="2142"/>
                    <a:pt x="894" y="2880"/>
                  </a:cubicBezTo>
                  <a:cubicBezTo>
                    <a:pt x="954" y="3030"/>
                    <a:pt x="1302" y="3155"/>
                    <a:pt x="1552" y="3155"/>
                  </a:cubicBezTo>
                  <a:cubicBezTo>
                    <a:pt x="1599" y="3155"/>
                    <a:pt x="1642" y="3151"/>
                    <a:pt x="1680" y="3142"/>
                  </a:cubicBezTo>
                  <a:cubicBezTo>
                    <a:pt x="2072" y="3047"/>
                    <a:pt x="2215" y="2642"/>
                    <a:pt x="2049" y="2285"/>
                  </a:cubicBezTo>
                  <a:cubicBezTo>
                    <a:pt x="1727" y="1582"/>
                    <a:pt x="1370" y="903"/>
                    <a:pt x="977" y="237"/>
                  </a:cubicBezTo>
                  <a:cubicBezTo>
                    <a:pt x="906" y="114"/>
                    <a:pt x="668" y="0"/>
                    <a:pt x="50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9" name="Google Shape;4429;p36"/>
            <p:cNvSpPr/>
            <p:nvPr/>
          </p:nvSpPr>
          <p:spPr>
            <a:xfrm>
              <a:off x="8858775" y="462550"/>
              <a:ext cx="71799" cy="93923"/>
            </a:xfrm>
            <a:custGeom>
              <a:avLst/>
              <a:gdLst/>
              <a:ahLst/>
              <a:cxnLst/>
              <a:rect l="l" t="t" r="r" b="b"/>
              <a:pathLst>
                <a:path w="2275" h="2976" extrusionOk="0">
                  <a:moveTo>
                    <a:pt x="474" y="1"/>
                  </a:moveTo>
                  <a:cubicBezTo>
                    <a:pt x="346" y="1"/>
                    <a:pt x="216" y="27"/>
                    <a:pt x="131" y="78"/>
                  </a:cubicBezTo>
                  <a:cubicBezTo>
                    <a:pt x="12" y="138"/>
                    <a:pt x="0" y="495"/>
                    <a:pt x="48" y="697"/>
                  </a:cubicBezTo>
                  <a:cubicBezTo>
                    <a:pt x="95" y="959"/>
                    <a:pt x="226" y="1174"/>
                    <a:pt x="345" y="1412"/>
                  </a:cubicBezTo>
                  <a:cubicBezTo>
                    <a:pt x="548" y="1864"/>
                    <a:pt x="750" y="2340"/>
                    <a:pt x="1024" y="2745"/>
                  </a:cubicBezTo>
                  <a:cubicBezTo>
                    <a:pt x="1122" y="2872"/>
                    <a:pt x="1404" y="2975"/>
                    <a:pt x="1614" y="2975"/>
                  </a:cubicBezTo>
                  <a:cubicBezTo>
                    <a:pt x="1660" y="2975"/>
                    <a:pt x="1702" y="2970"/>
                    <a:pt x="1739" y="2959"/>
                  </a:cubicBezTo>
                  <a:cubicBezTo>
                    <a:pt x="1941" y="2900"/>
                    <a:pt x="2084" y="2602"/>
                    <a:pt x="2274" y="2388"/>
                  </a:cubicBezTo>
                  <a:cubicBezTo>
                    <a:pt x="2012" y="1912"/>
                    <a:pt x="1822" y="1495"/>
                    <a:pt x="1596" y="1102"/>
                  </a:cubicBezTo>
                  <a:cubicBezTo>
                    <a:pt x="1369" y="745"/>
                    <a:pt x="1131" y="388"/>
                    <a:pt x="822" y="102"/>
                  </a:cubicBezTo>
                  <a:cubicBezTo>
                    <a:pt x="753" y="33"/>
                    <a:pt x="615" y="1"/>
                    <a:pt x="47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0" name="Google Shape;4430;p36"/>
            <p:cNvSpPr/>
            <p:nvPr/>
          </p:nvSpPr>
          <p:spPr>
            <a:xfrm>
              <a:off x="8575437" y="948686"/>
              <a:ext cx="90230" cy="84612"/>
            </a:xfrm>
            <a:custGeom>
              <a:avLst/>
              <a:gdLst/>
              <a:ahLst/>
              <a:cxnLst/>
              <a:rect l="l" t="t" r="r" b="b"/>
              <a:pathLst>
                <a:path w="2859" h="2681" extrusionOk="0">
                  <a:moveTo>
                    <a:pt x="479" y="1"/>
                  </a:moveTo>
                  <a:cubicBezTo>
                    <a:pt x="221" y="1"/>
                    <a:pt x="1" y="231"/>
                    <a:pt x="1" y="569"/>
                  </a:cubicBezTo>
                  <a:cubicBezTo>
                    <a:pt x="25" y="617"/>
                    <a:pt x="1" y="688"/>
                    <a:pt x="49" y="759"/>
                  </a:cubicBezTo>
                  <a:cubicBezTo>
                    <a:pt x="501" y="1688"/>
                    <a:pt x="1299" y="2236"/>
                    <a:pt x="2180" y="2664"/>
                  </a:cubicBezTo>
                  <a:cubicBezTo>
                    <a:pt x="2200" y="2676"/>
                    <a:pt x="2226" y="2681"/>
                    <a:pt x="2256" y="2681"/>
                  </a:cubicBezTo>
                  <a:cubicBezTo>
                    <a:pt x="2416" y="2681"/>
                    <a:pt x="2683" y="2533"/>
                    <a:pt x="2763" y="2403"/>
                  </a:cubicBezTo>
                  <a:cubicBezTo>
                    <a:pt x="2858" y="2248"/>
                    <a:pt x="2835" y="1879"/>
                    <a:pt x="2716" y="1760"/>
                  </a:cubicBezTo>
                  <a:cubicBezTo>
                    <a:pt x="2108" y="1176"/>
                    <a:pt x="1453" y="617"/>
                    <a:pt x="775" y="105"/>
                  </a:cubicBezTo>
                  <a:cubicBezTo>
                    <a:pt x="677" y="33"/>
                    <a:pt x="575" y="1"/>
                    <a:pt x="47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1" name="Google Shape;4431;p36"/>
            <p:cNvSpPr/>
            <p:nvPr/>
          </p:nvSpPr>
          <p:spPr>
            <a:xfrm>
              <a:off x="7862928" y="1295963"/>
              <a:ext cx="86569" cy="73125"/>
            </a:xfrm>
            <a:custGeom>
              <a:avLst/>
              <a:gdLst/>
              <a:ahLst/>
              <a:cxnLst/>
              <a:rect l="l" t="t" r="r" b="b"/>
              <a:pathLst>
                <a:path w="2743" h="2317" extrusionOk="0">
                  <a:moveTo>
                    <a:pt x="599" y="1"/>
                  </a:moveTo>
                  <a:cubicBezTo>
                    <a:pt x="252" y="1"/>
                    <a:pt x="0" y="387"/>
                    <a:pt x="99" y="781"/>
                  </a:cubicBezTo>
                  <a:cubicBezTo>
                    <a:pt x="217" y="1266"/>
                    <a:pt x="1584" y="2317"/>
                    <a:pt x="2208" y="2317"/>
                  </a:cubicBezTo>
                  <a:cubicBezTo>
                    <a:pt x="2211" y="2317"/>
                    <a:pt x="2215" y="2317"/>
                    <a:pt x="2218" y="2317"/>
                  </a:cubicBezTo>
                  <a:cubicBezTo>
                    <a:pt x="2325" y="2245"/>
                    <a:pt x="2611" y="2138"/>
                    <a:pt x="2671" y="1959"/>
                  </a:cubicBezTo>
                  <a:cubicBezTo>
                    <a:pt x="2742" y="1721"/>
                    <a:pt x="2742" y="1305"/>
                    <a:pt x="2611" y="1197"/>
                  </a:cubicBezTo>
                  <a:cubicBezTo>
                    <a:pt x="2063" y="769"/>
                    <a:pt x="1468" y="352"/>
                    <a:pt x="825" y="54"/>
                  </a:cubicBezTo>
                  <a:cubicBezTo>
                    <a:pt x="747" y="17"/>
                    <a:pt x="671" y="1"/>
                    <a:pt x="59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2" name="Google Shape;4432;p36"/>
            <p:cNvSpPr/>
            <p:nvPr/>
          </p:nvSpPr>
          <p:spPr>
            <a:xfrm>
              <a:off x="8183158" y="530528"/>
              <a:ext cx="78584" cy="102696"/>
            </a:xfrm>
            <a:custGeom>
              <a:avLst/>
              <a:gdLst/>
              <a:ahLst/>
              <a:cxnLst/>
              <a:rect l="l" t="t" r="r" b="b"/>
              <a:pathLst>
                <a:path w="2490" h="3254" extrusionOk="0">
                  <a:moveTo>
                    <a:pt x="416" y="1"/>
                  </a:moveTo>
                  <a:cubicBezTo>
                    <a:pt x="286" y="1"/>
                    <a:pt x="143" y="45"/>
                    <a:pt x="108" y="115"/>
                  </a:cubicBezTo>
                  <a:cubicBezTo>
                    <a:pt x="36" y="258"/>
                    <a:pt x="1" y="508"/>
                    <a:pt x="84" y="663"/>
                  </a:cubicBezTo>
                  <a:cubicBezTo>
                    <a:pt x="322" y="1139"/>
                    <a:pt x="632" y="1579"/>
                    <a:pt x="894" y="2044"/>
                  </a:cubicBezTo>
                  <a:cubicBezTo>
                    <a:pt x="1096" y="2377"/>
                    <a:pt x="1227" y="2758"/>
                    <a:pt x="1477" y="3044"/>
                  </a:cubicBezTo>
                  <a:cubicBezTo>
                    <a:pt x="1600" y="3166"/>
                    <a:pt x="1853" y="3254"/>
                    <a:pt x="2058" y="3254"/>
                  </a:cubicBezTo>
                  <a:cubicBezTo>
                    <a:pt x="2092" y="3254"/>
                    <a:pt x="2125" y="3251"/>
                    <a:pt x="2156" y="3246"/>
                  </a:cubicBezTo>
                  <a:cubicBezTo>
                    <a:pt x="2299" y="3234"/>
                    <a:pt x="2418" y="2972"/>
                    <a:pt x="2477" y="2889"/>
                  </a:cubicBezTo>
                  <a:cubicBezTo>
                    <a:pt x="2489" y="2199"/>
                    <a:pt x="1084" y="151"/>
                    <a:pt x="548" y="20"/>
                  </a:cubicBezTo>
                  <a:cubicBezTo>
                    <a:pt x="510" y="7"/>
                    <a:pt x="464" y="1"/>
                    <a:pt x="41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3" name="Google Shape;4433;p36"/>
            <p:cNvSpPr/>
            <p:nvPr/>
          </p:nvSpPr>
          <p:spPr>
            <a:xfrm>
              <a:off x="8909490" y="780792"/>
              <a:ext cx="76312" cy="103959"/>
            </a:xfrm>
            <a:custGeom>
              <a:avLst/>
              <a:gdLst/>
              <a:ahLst/>
              <a:cxnLst/>
              <a:rect l="l" t="t" r="r" b="b"/>
              <a:pathLst>
                <a:path w="2418" h="3294" extrusionOk="0">
                  <a:moveTo>
                    <a:pt x="422" y="0"/>
                  </a:moveTo>
                  <a:cubicBezTo>
                    <a:pt x="302" y="0"/>
                    <a:pt x="161" y="42"/>
                    <a:pt x="108" y="103"/>
                  </a:cubicBezTo>
                  <a:cubicBezTo>
                    <a:pt x="12" y="186"/>
                    <a:pt x="1" y="460"/>
                    <a:pt x="60" y="591"/>
                  </a:cubicBezTo>
                  <a:cubicBezTo>
                    <a:pt x="274" y="1067"/>
                    <a:pt x="536" y="1543"/>
                    <a:pt x="774" y="2019"/>
                  </a:cubicBezTo>
                  <a:cubicBezTo>
                    <a:pt x="953" y="2389"/>
                    <a:pt x="1084" y="2781"/>
                    <a:pt x="1346" y="3091"/>
                  </a:cubicBezTo>
                  <a:cubicBezTo>
                    <a:pt x="1444" y="3209"/>
                    <a:pt x="1687" y="3294"/>
                    <a:pt x="1883" y="3294"/>
                  </a:cubicBezTo>
                  <a:cubicBezTo>
                    <a:pt x="1925" y="3294"/>
                    <a:pt x="1965" y="3290"/>
                    <a:pt x="2001" y="3282"/>
                  </a:cubicBezTo>
                  <a:cubicBezTo>
                    <a:pt x="2179" y="3234"/>
                    <a:pt x="2275" y="2960"/>
                    <a:pt x="2418" y="2781"/>
                  </a:cubicBezTo>
                  <a:cubicBezTo>
                    <a:pt x="1941" y="1710"/>
                    <a:pt x="1477" y="722"/>
                    <a:pt x="584" y="43"/>
                  </a:cubicBezTo>
                  <a:cubicBezTo>
                    <a:pt x="550" y="13"/>
                    <a:pt x="489" y="0"/>
                    <a:pt x="42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4" name="Google Shape;4434;p36"/>
            <p:cNvSpPr/>
            <p:nvPr/>
          </p:nvSpPr>
          <p:spPr>
            <a:xfrm>
              <a:off x="8345119" y="994258"/>
              <a:ext cx="75933" cy="89914"/>
            </a:xfrm>
            <a:custGeom>
              <a:avLst/>
              <a:gdLst/>
              <a:ahLst/>
              <a:cxnLst/>
              <a:rect l="l" t="t" r="r" b="b"/>
              <a:pathLst>
                <a:path w="2406" h="2849" extrusionOk="0">
                  <a:moveTo>
                    <a:pt x="646" y="0"/>
                  </a:moveTo>
                  <a:cubicBezTo>
                    <a:pt x="468" y="0"/>
                    <a:pt x="274" y="50"/>
                    <a:pt x="155" y="149"/>
                  </a:cubicBezTo>
                  <a:cubicBezTo>
                    <a:pt x="36" y="256"/>
                    <a:pt x="0" y="554"/>
                    <a:pt x="72" y="697"/>
                  </a:cubicBezTo>
                  <a:cubicBezTo>
                    <a:pt x="358" y="1340"/>
                    <a:pt x="667" y="1971"/>
                    <a:pt x="1036" y="2566"/>
                  </a:cubicBezTo>
                  <a:cubicBezTo>
                    <a:pt x="1140" y="2721"/>
                    <a:pt x="1422" y="2849"/>
                    <a:pt x="1635" y="2849"/>
                  </a:cubicBezTo>
                  <a:cubicBezTo>
                    <a:pt x="1668" y="2849"/>
                    <a:pt x="1698" y="2846"/>
                    <a:pt x="1727" y="2840"/>
                  </a:cubicBezTo>
                  <a:cubicBezTo>
                    <a:pt x="1941" y="2780"/>
                    <a:pt x="2120" y="2483"/>
                    <a:pt x="2405" y="2221"/>
                  </a:cubicBezTo>
                  <a:cubicBezTo>
                    <a:pt x="1965" y="1494"/>
                    <a:pt x="1572" y="851"/>
                    <a:pt x="1167" y="256"/>
                  </a:cubicBezTo>
                  <a:cubicBezTo>
                    <a:pt x="1084" y="125"/>
                    <a:pt x="905" y="18"/>
                    <a:pt x="750" y="6"/>
                  </a:cubicBezTo>
                  <a:cubicBezTo>
                    <a:pt x="717" y="2"/>
                    <a:pt x="682" y="0"/>
                    <a:pt x="64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5" name="Google Shape;4435;p36"/>
            <p:cNvSpPr/>
            <p:nvPr/>
          </p:nvSpPr>
          <p:spPr>
            <a:xfrm>
              <a:off x="8645719" y="898002"/>
              <a:ext cx="84960" cy="91019"/>
            </a:xfrm>
            <a:custGeom>
              <a:avLst/>
              <a:gdLst/>
              <a:ahLst/>
              <a:cxnLst/>
              <a:rect l="l" t="t" r="r" b="b"/>
              <a:pathLst>
                <a:path w="2692" h="2884" extrusionOk="0">
                  <a:moveTo>
                    <a:pt x="314" y="0"/>
                  </a:moveTo>
                  <a:cubicBezTo>
                    <a:pt x="279" y="0"/>
                    <a:pt x="252" y="6"/>
                    <a:pt x="238" y="20"/>
                  </a:cubicBezTo>
                  <a:cubicBezTo>
                    <a:pt x="96" y="151"/>
                    <a:pt x="0" y="413"/>
                    <a:pt x="36" y="580"/>
                  </a:cubicBezTo>
                  <a:cubicBezTo>
                    <a:pt x="262" y="1520"/>
                    <a:pt x="893" y="2199"/>
                    <a:pt x="1608" y="2794"/>
                  </a:cubicBezTo>
                  <a:cubicBezTo>
                    <a:pt x="1684" y="2857"/>
                    <a:pt x="1813" y="2884"/>
                    <a:pt x="1947" y="2884"/>
                  </a:cubicBezTo>
                  <a:cubicBezTo>
                    <a:pt x="2065" y="2884"/>
                    <a:pt x="2185" y="2863"/>
                    <a:pt x="2274" y="2830"/>
                  </a:cubicBezTo>
                  <a:cubicBezTo>
                    <a:pt x="2441" y="2770"/>
                    <a:pt x="2524" y="2520"/>
                    <a:pt x="2691" y="2306"/>
                  </a:cubicBezTo>
                  <a:cubicBezTo>
                    <a:pt x="2501" y="2044"/>
                    <a:pt x="2358" y="1782"/>
                    <a:pt x="2179" y="1603"/>
                  </a:cubicBezTo>
                  <a:cubicBezTo>
                    <a:pt x="1727" y="1115"/>
                    <a:pt x="1251" y="627"/>
                    <a:pt x="739" y="163"/>
                  </a:cubicBezTo>
                  <a:cubicBezTo>
                    <a:pt x="647" y="71"/>
                    <a:pt x="434" y="0"/>
                    <a:pt x="31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6" name="Google Shape;4436;p36"/>
            <p:cNvSpPr/>
            <p:nvPr/>
          </p:nvSpPr>
          <p:spPr>
            <a:xfrm>
              <a:off x="8122817" y="893269"/>
              <a:ext cx="75050" cy="91114"/>
            </a:xfrm>
            <a:custGeom>
              <a:avLst/>
              <a:gdLst/>
              <a:ahLst/>
              <a:cxnLst/>
              <a:rect l="l" t="t" r="r" b="b"/>
              <a:pathLst>
                <a:path w="2378" h="2887" extrusionOk="0">
                  <a:moveTo>
                    <a:pt x="520" y="0"/>
                  </a:moveTo>
                  <a:cubicBezTo>
                    <a:pt x="242" y="0"/>
                    <a:pt x="0" y="243"/>
                    <a:pt x="115" y="503"/>
                  </a:cubicBezTo>
                  <a:cubicBezTo>
                    <a:pt x="460" y="1277"/>
                    <a:pt x="877" y="2027"/>
                    <a:pt x="1329" y="2742"/>
                  </a:cubicBezTo>
                  <a:cubicBezTo>
                    <a:pt x="1389" y="2835"/>
                    <a:pt x="1600" y="2886"/>
                    <a:pt x="1793" y="2886"/>
                  </a:cubicBezTo>
                  <a:cubicBezTo>
                    <a:pt x="1871" y="2886"/>
                    <a:pt x="1947" y="2878"/>
                    <a:pt x="2008" y="2861"/>
                  </a:cubicBezTo>
                  <a:cubicBezTo>
                    <a:pt x="2187" y="2801"/>
                    <a:pt x="2306" y="2527"/>
                    <a:pt x="2365" y="2444"/>
                  </a:cubicBezTo>
                  <a:cubicBezTo>
                    <a:pt x="2377" y="1753"/>
                    <a:pt x="1151" y="134"/>
                    <a:pt x="639" y="15"/>
                  </a:cubicBezTo>
                  <a:cubicBezTo>
                    <a:pt x="599" y="5"/>
                    <a:pt x="559" y="0"/>
                    <a:pt x="52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7" name="Google Shape;4437;p36"/>
            <p:cNvSpPr/>
            <p:nvPr/>
          </p:nvSpPr>
          <p:spPr>
            <a:xfrm>
              <a:off x="8107258" y="1206303"/>
              <a:ext cx="68801" cy="91934"/>
            </a:xfrm>
            <a:custGeom>
              <a:avLst/>
              <a:gdLst/>
              <a:ahLst/>
              <a:cxnLst/>
              <a:rect l="l" t="t" r="r" b="b"/>
              <a:pathLst>
                <a:path w="2180" h="2913" extrusionOk="0">
                  <a:moveTo>
                    <a:pt x="536" y="0"/>
                  </a:moveTo>
                  <a:cubicBezTo>
                    <a:pt x="429" y="0"/>
                    <a:pt x="324" y="18"/>
                    <a:pt x="239" y="50"/>
                  </a:cubicBezTo>
                  <a:cubicBezTo>
                    <a:pt x="132" y="86"/>
                    <a:pt x="1" y="383"/>
                    <a:pt x="48" y="502"/>
                  </a:cubicBezTo>
                  <a:cubicBezTo>
                    <a:pt x="358" y="1240"/>
                    <a:pt x="703" y="1991"/>
                    <a:pt x="1084" y="2693"/>
                  </a:cubicBezTo>
                  <a:cubicBezTo>
                    <a:pt x="1152" y="2818"/>
                    <a:pt x="1421" y="2912"/>
                    <a:pt x="1616" y="2912"/>
                  </a:cubicBezTo>
                  <a:cubicBezTo>
                    <a:pt x="1663" y="2912"/>
                    <a:pt x="1705" y="2907"/>
                    <a:pt x="1739" y="2895"/>
                  </a:cubicBezTo>
                  <a:cubicBezTo>
                    <a:pt x="1953" y="2836"/>
                    <a:pt x="2084" y="2550"/>
                    <a:pt x="2180" y="2455"/>
                  </a:cubicBezTo>
                  <a:cubicBezTo>
                    <a:pt x="2180" y="1836"/>
                    <a:pt x="1298" y="276"/>
                    <a:pt x="906" y="86"/>
                  </a:cubicBezTo>
                  <a:cubicBezTo>
                    <a:pt x="801" y="27"/>
                    <a:pt x="667" y="0"/>
                    <a:pt x="5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8" name="Google Shape;4438;p36"/>
            <p:cNvSpPr/>
            <p:nvPr/>
          </p:nvSpPr>
          <p:spPr>
            <a:xfrm>
              <a:off x="8928647" y="405144"/>
              <a:ext cx="82340" cy="92187"/>
            </a:xfrm>
            <a:custGeom>
              <a:avLst/>
              <a:gdLst/>
              <a:ahLst/>
              <a:cxnLst/>
              <a:rect l="l" t="t" r="r" b="b"/>
              <a:pathLst>
                <a:path w="2609" h="2921" extrusionOk="0">
                  <a:moveTo>
                    <a:pt x="641" y="1"/>
                  </a:moveTo>
                  <a:cubicBezTo>
                    <a:pt x="626" y="1"/>
                    <a:pt x="611" y="2"/>
                    <a:pt x="596" y="4"/>
                  </a:cubicBezTo>
                  <a:cubicBezTo>
                    <a:pt x="215" y="52"/>
                    <a:pt x="1" y="302"/>
                    <a:pt x="203" y="611"/>
                  </a:cubicBezTo>
                  <a:cubicBezTo>
                    <a:pt x="632" y="1361"/>
                    <a:pt x="1132" y="2076"/>
                    <a:pt x="1656" y="2778"/>
                  </a:cubicBezTo>
                  <a:cubicBezTo>
                    <a:pt x="1734" y="2865"/>
                    <a:pt x="1927" y="2921"/>
                    <a:pt x="2091" y="2921"/>
                  </a:cubicBezTo>
                  <a:cubicBezTo>
                    <a:pt x="2151" y="2921"/>
                    <a:pt x="2206" y="2913"/>
                    <a:pt x="2251" y="2897"/>
                  </a:cubicBezTo>
                  <a:cubicBezTo>
                    <a:pt x="2418" y="2850"/>
                    <a:pt x="2525" y="2600"/>
                    <a:pt x="2596" y="2516"/>
                  </a:cubicBezTo>
                  <a:cubicBezTo>
                    <a:pt x="2608" y="1778"/>
                    <a:pt x="1406" y="183"/>
                    <a:pt x="822" y="40"/>
                  </a:cubicBezTo>
                  <a:cubicBezTo>
                    <a:pt x="764" y="20"/>
                    <a:pt x="706" y="1"/>
                    <a:pt x="64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9" name="Google Shape;4439;p36"/>
            <p:cNvSpPr/>
            <p:nvPr/>
          </p:nvSpPr>
          <p:spPr>
            <a:xfrm>
              <a:off x="7997906" y="758133"/>
              <a:ext cx="86096" cy="92786"/>
            </a:xfrm>
            <a:custGeom>
              <a:avLst/>
              <a:gdLst/>
              <a:ahLst/>
              <a:cxnLst/>
              <a:rect l="l" t="t" r="r" b="b"/>
              <a:pathLst>
                <a:path w="2728" h="2940" extrusionOk="0">
                  <a:moveTo>
                    <a:pt x="414" y="1"/>
                  </a:moveTo>
                  <a:cubicBezTo>
                    <a:pt x="314" y="1"/>
                    <a:pt x="217" y="47"/>
                    <a:pt x="132" y="166"/>
                  </a:cubicBezTo>
                  <a:cubicBezTo>
                    <a:pt x="1" y="344"/>
                    <a:pt x="61" y="773"/>
                    <a:pt x="203" y="975"/>
                  </a:cubicBezTo>
                  <a:cubicBezTo>
                    <a:pt x="596" y="1511"/>
                    <a:pt x="1037" y="2011"/>
                    <a:pt x="1501" y="2499"/>
                  </a:cubicBezTo>
                  <a:cubicBezTo>
                    <a:pt x="1668" y="2678"/>
                    <a:pt x="1918" y="2785"/>
                    <a:pt x="2192" y="2940"/>
                  </a:cubicBezTo>
                  <a:cubicBezTo>
                    <a:pt x="2382" y="2797"/>
                    <a:pt x="2632" y="2678"/>
                    <a:pt x="2680" y="2523"/>
                  </a:cubicBezTo>
                  <a:cubicBezTo>
                    <a:pt x="2728" y="2309"/>
                    <a:pt x="2680" y="1975"/>
                    <a:pt x="2525" y="1833"/>
                  </a:cubicBezTo>
                  <a:cubicBezTo>
                    <a:pt x="2037" y="1297"/>
                    <a:pt x="1489" y="797"/>
                    <a:pt x="942" y="297"/>
                  </a:cubicBezTo>
                  <a:cubicBezTo>
                    <a:pt x="788" y="151"/>
                    <a:pt x="596" y="1"/>
                    <a:pt x="4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0" name="Google Shape;4440;p36"/>
            <p:cNvSpPr/>
            <p:nvPr/>
          </p:nvSpPr>
          <p:spPr>
            <a:xfrm>
              <a:off x="8358374" y="1234138"/>
              <a:ext cx="84107" cy="89914"/>
            </a:xfrm>
            <a:custGeom>
              <a:avLst/>
              <a:gdLst/>
              <a:ahLst/>
              <a:cxnLst/>
              <a:rect l="l" t="t" r="r" b="b"/>
              <a:pathLst>
                <a:path w="2665" h="2849" extrusionOk="0">
                  <a:moveTo>
                    <a:pt x="435" y="1"/>
                  </a:moveTo>
                  <a:cubicBezTo>
                    <a:pt x="210" y="1"/>
                    <a:pt x="0" y="225"/>
                    <a:pt x="9" y="513"/>
                  </a:cubicBezTo>
                  <a:cubicBezTo>
                    <a:pt x="21" y="978"/>
                    <a:pt x="1497" y="2763"/>
                    <a:pt x="1962" y="2847"/>
                  </a:cubicBezTo>
                  <a:cubicBezTo>
                    <a:pt x="1977" y="2848"/>
                    <a:pt x="1992" y="2848"/>
                    <a:pt x="2008" y="2848"/>
                  </a:cubicBezTo>
                  <a:cubicBezTo>
                    <a:pt x="2183" y="2848"/>
                    <a:pt x="2410" y="2789"/>
                    <a:pt x="2497" y="2680"/>
                  </a:cubicBezTo>
                  <a:cubicBezTo>
                    <a:pt x="2593" y="2537"/>
                    <a:pt x="2664" y="2192"/>
                    <a:pt x="2581" y="2085"/>
                  </a:cubicBezTo>
                  <a:cubicBezTo>
                    <a:pt x="1985" y="1394"/>
                    <a:pt x="1366" y="704"/>
                    <a:pt x="676" y="96"/>
                  </a:cubicBezTo>
                  <a:cubicBezTo>
                    <a:pt x="600" y="30"/>
                    <a:pt x="516" y="1"/>
                    <a:pt x="4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1" name="Google Shape;4441;p36"/>
            <p:cNvSpPr/>
            <p:nvPr/>
          </p:nvSpPr>
          <p:spPr>
            <a:xfrm>
              <a:off x="8554419" y="331233"/>
              <a:ext cx="84581" cy="97047"/>
            </a:xfrm>
            <a:custGeom>
              <a:avLst/>
              <a:gdLst/>
              <a:ahLst/>
              <a:cxnLst/>
              <a:rect l="l" t="t" r="r" b="b"/>
              <a:pathLst>
                <a:path w="2680" h="3075" extrusionOk="0">
                  <a:moveTo>
                    <a:pt x="449" y="0"/>
                  </a:moveTo>
                  <a:cubicBezTo>
                    <a:pt x="320" y="0"/>
                    <a:pt x="146" y="44"/>
                    <a:pt x="0" y="60"/>
                  </a:cubicBezTo>
                  <a:cubicBezTo>
                    <a:pt x="48" y="227"/>
                    <a:pt x="36" y="441"/>
                    <a:pt x="119" y="584"/>
                  </a:cubicBezTo>
                  <a:cubicBezTo>
                    <a:pt x="488" y="1215"/>
                    <a:pt x="905" y="1822"/>
                    <a:pt x="1310" y="2441"/>
                  </a:cubicBezTo>
                  <a:cubicBezTo>
                    <a:pt x="1429" y="2632"/>
                    <a:pt x="1560" y="2858"/>
                    <a:pt x="1738" y="2989"/>
                  </a:cubicBezTo>
                  <a:cubicBezTo>
                    <a:pt x="1828" y="3041"/>
                    <a:pt x="1965" y="3075"/>
                    <a:pt x="2093" y="3075"/>
                  </a:cubicBezTo>
                  <a:cubicBezTo>
                    <a:pt x="2168" y="3075"/>
                    <a:pt x="2241" y="3063"/>
                    <a:pt x="2298" y="3037"/>
                  </a:cubicBezTo>
                  <a:cubicBezTo>
                    <a:pt x="2477" y="2953"/>
                    <a:pt x="2560" y="2739"/>
                    <a:pt x="2679" y="2584"/>
                  </a:cubicBezTo>
                  <a:cubicBezTo>
                    <a:pt x="2596" y="2382"/>
                    <a:pt x="2560" y="2215"/>
                    <a:pt x="2477" y="2108"/>
                  </a:cubicBezTo>
                  <a:cubicBezTo>
                    <a:pt x="1858" y="1406"/>
                    <a:pt x="1250" y="715"/>
                    <a:pt x="595" y="36"/>
                  </a:cubicBezTo>
                  <a:cubicBezTo>
                    <a:pt x="561" y="10"/>
                    <a:pt x="510" y="0"/>
                    <a:pt x="44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2" name="Google Shape;4442;p36"/>
            <p:cNvSpPr/>
            <p:nvPr/>
          </p:nvSpPr>
          <p:spPr>
            <a:xfrm>
              <a:off x="8717863" y="345655"/>
              <a:ext cx="71799" cy="91556"/>
            </a:xfrm>
            <a:custGeom>
              <a:avLst/>
              <a:gdLst/>
              <a:ahLst/>
              <a:cxnLst/>
              <a:rect l="l" t="t" r="r" b="b"/>
              <a:pathLst>
                <a:path w="2275" h="2901" extrusionOk="0">
                  <a:moveTo>
                    <a:pt x="397" y="1"/>
                  </a:moveTo>
                  <a:cubicBezTo>
                    <a:pt x="285" y="1"/>
                    <a:pt x="186" y="18"/>
                    <a:pt x="119" y="79"/>
                  </a:cubicBezTo>
                  <a:cubicBezTo>
                    <a:pt x="0" y="175"/>
                    <a:pt x="0" y="579"/>
                    <a:pt x="96" y="794"/>
                  </a:cubicBezTo>
                  <a:cubicBezTo>
                    <a:pt x="310" y="1330"/>
                    <a:pt x="619" y="1830"/>
                    <a:pt x="905" y="2353"/>
                  </a:cubicBezTo>
                  <a:cubicBezTo>
                    <a:pt x="989" y="2496"/>
                    <a:pt x="1072" y="2663"/>
                    <a:pt x="1203" y="2734"/>
                  </a:cubicBezTo>
                  <a:cubicBezTo>
                    <a:pt x="1341" y="2817"/>
                    <a:pt x="1537" y="2900"/>
                    <a:pt x="1684" y="2900"/>
                  </a:cubicBezTo>
                  <a:cubicBezTo>
                    <a:pt x="1727" y="2900"/>
                    <a:pt x="1766" y="2893"/>
                    <a:pt x="1798" y="2877"/>
                  </a:cubicBezTo>
                  <a:cubicBezTo>
                    <a:pt x="1977" y="2794"/>
                    <a:pt x="2084" y="2532"/>
                    <a:pt x="2274" y="2258"/>
                  </a:cubicBezTo>
                  <a:cubicBezTo>
                    <a:pt x="1846" y="1532"/>
                    <a:pt x="1429" y="818"/>
                    <a:pt x="1000" y="115"/>
                  </a:cubicBezTo>
                  <a:cubicBezTo>
                    <a:pt x="965" y="79"/>
                    <a:pt x="905" y="32"/>
                    <a:pt x="870" y="32"/>
                  </a:cubicBezTo>
                  <a:cubicBezTo>
                    <a:pt x="720" y="32"/>
                    <a:pt x="547" y="1"/>
                    <a:pt x="39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3" name="Google Shape;4443;p36"/>
            <p:cNvSpPr/>
            <p:nvPr/>
          </p:nvSpPr>
          <p:spPr>
            <a:xfrm>
              <a:off x="8706597" y="613024"/>
              <a:ext cx="74797" cy="101876"/>
            </a:xfrm>
            <a:custGeom>
              <a:avLst/>
              <a:gdLst/>
              <a:ahLst/>
              <a:cxnLst/>
              <a:rect l="l" t="t" r="r" b="b"/>
              <a:pathLst>
                <a:path w="2370" h="3228" extrusionOk="0">
                  <a:moveTo>
                    <a:pt x="373" y="0"/>
                  </a:moveTo>
                  <a:cubicBezTo>
                    <a:pt x="316" y="0"/>
                    <a:pt x="261" y="8"/>
                    <a:pt x="214" y="25"/>
                  </a:cubicBezTo>
                  <a:cubicBezTo>
                    <a:pt x="119" y="73"/>
                    <a:pt x="0" y="311"/>
                    <a:pt x="36" y="382"/>
                  </a:cubicBezTo>
                  <a:cubicBezTo>
                    <a:pt x="465" y="1311"/>
                    <a:pt x="929" y="2228"/>
                    <a:pt x="1417" y="3121"/>
                  </a:cubicBezTo>
                  <a:cubicBezTo>
                    <a:pt x="1454" y="3194"/>
                    <a:pt x="1605" y="3227"/>
                    <a:pt x="1757" y="3227"/>
                  </a:cubicBezTo>
                  <a:cubicBezTo>
                    <a:pt x="1851" y="3227"/>
                    <a:pt x="1944" y="3215"/>
                    <a:pt x="2012" y="3192"/>
                  </a:cubicBezTo>
                  <a:cubicBezTo>
                    <a:pt x="2155" y="3156"/>
                    <a:pt x="2250" y="2918"/>
                    <a:pt x="2370" y="2763"/>
                  </a:cubicBezTo>
                  <a:cubicBezTo>
                    <a:pt x="2274" y="2537"/>
                    <a:pt x="2239" y="2359"/>
                    <a:pt x="2131" y="2192"/>
                  </a:cubicBezTo>
                  <a:cubicBezTo>
                    <a:pt x="1798" y="1668"/>
                    <a:pt x="1477" y="1132"/>
                    <a:pt x="1131" y="608"/>
                  </a:cubicBezTo>
                  <a:cubicBezTo>
                    <a:pt x="1000" y="394"/>
                    <a:pt x="846" y="204"/>
                    <a:pt x="655" y="73"/>
                  </a:cubicBezTo>
                  <a:cubicBezTo>
                    <a:pt x="586" y="27"/>
                    <a:pt x="477" y="0"/>
                    <a:pt x="37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4" name="Google Shape;4444;p36"/>
            <p:cNvSpPr/>
            <p:nvPr/>
          </p:nvSpPr>
          <p:spPr>
            <a:xfrm>
              <a:off x="7807794" y="537724"/>
              <a:ext cx="87200" cy="82877"/>
            </a:xfrm>
            <a:custGeom>
              <a:avLst/>
              <a:gdLst/>
              <a:ahLst/>
              <a:cxnLst/>
              <a:rect l="l" t="t" r="r" b="b"/>
              <a:pathLst>
                <a:path w="2763" h="2626" extrusionOk="0">
                  <a:moveTo>
                    <a:pt x="447" y="1"/>
                  </a:moveTo>
                  <a:cubicBezTo>
                    <a:pt x="328" y="1"/>
                    <a:pt x="197" y="19"/>
                    <a:pt x="75" y="19"/>
                  </a:cubicBezTo>
                  <a:cubicBezTo>
                    <a:pt x="58" y="19"/>
                    <a:pt x="41" y="19"/>
                    <a:pt x="24" y="18"/>
                  </a:cubicBezTo>
                  <a:lnTo>
                    <a:pt x="24" y="18"/>
                  </a:lnTo>
                  <a:cubicBezTo>
                    <a:pt x="60" y="244"/>
                    <a:pt x="0" y="554"/>
                    <a:pt x="119" y="697"/>
                  </a:cubicBezTo>
                  <a:cubicBezTo>
                    <a:pt x="608" y="1280"/>
                    <a:pt x="1167" y="1828"/>
                    <a:pt x="1727" y="2363"/>
                  </a:cubicBezTo>
                  <a:cubicBezTo>
                    <a:pt x="1846" y="2482"/>
                    <a:pt x="2048" y="2518"/>
                    <a:pt x="2275" y="2625"/>
                  </a:cubicBezTo>
                  <a:cubicBezTo>
                    <a:pt x="2441" y="2482"/>
                    <a:pt x="2703" y="2363"/>
                    <a:pt x="2739" y="2221"/>
                  </a:cubicBezTo>
                  <a:cubicBezTo>
                    <a:pt x="2763" y="1982"/>
                    <a:pt x="2703" y="1637"/>
                    <a:pt x="2536" y="1494"/>
                  </a:cubicBezTo>
                  <a:cubicBezTo>
                    <a:pt x="1965" y="970"/>
                    <a:pt x="1346" y="506"/>
                    <a:pt x="715" y="66"/>
                  </a:cubicBezTo>
                  <a:cubicBezTo>
                    <a:pt x="643" y="14"/>
                    <a:pt x="549" y="1"/>
                    <a:pt x="4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5" name="Google Shape;4445;p36"/>
            <p:cNvSpPr/>
            <p:nvPr/>
          </p:nvSpPr>
          <p:spPr>
            <a:xfrm>
              <a:off x="7707594" y="681980"/>
              <a:ext cx="76943" cy="82750"/>
            </a:xfrm>
            <a:custGeom>
              <a:avLst/>
              <a:gdLst/>
              <a:ahLst/>
              <a:cxnLst/>
              <a:rect l="l" t="t" r="r" b="b"/>
              <a:pathLst>
                <a:path w="2438" h="2622" extrusionOk="0">
                  <a:moveTo>
                    <a:pt x="659" y="1"/>
                  </a:moveTo>
                  <a:cubicBezTo>
                    <a:pt x="274" y="1"/>
                    <a:pt x="0" y="359"/>
                    <a:pt x="211" y="769"/>
                  </a:cubicBezTo>
                  <a:cubicBezTo>
                    <a:pt x="508" y="1364"/>
                    <a:pt x="889" y="1936"/>
                    <a:pt x="1306" y="2472"/>
                  </a:cubicBezTo>
                  <a:cubicBezTo>
                    <a:pt x="1390" y="2564"/>
                    <a:pt x="1606" y="2621"/>
                    <a:pt x="1796" y="2621"/>
                  </a:cubicBezTo>
                  <a:cubicBezTo>
                    <a:pt x="1875" y="2621"/>
                    <a:pt x="1949" y="2612"/>
                    <a:pt x="2009" y="2591"/>
                  </a:cubicBezTo>
                  <a:cubicBezTo>
                    <a:pt x="2223" y="2531"/>
                    <a:pt x="2342" y="2245"/>
                    <a:pt x="2425" y="2162"/>
                  </a:cubicBezTo>
                  <a:cubicBezTo>
                    <a:pt x="2437" y="1519"/>
                    <a:pt x="1235" y="78"/>
                    <a:pt x="747" y="7"/>
                  </a:cubicBezTo>
                  <a:cubicBezTo>
                    <a:pt x="717" y="3"/>
                    <a:pt x="687" y="1"/>
                    <a:pt x="6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6" name="Google Shape;4446;p36"/>
            <p:cNvSpPr/>
            <p:nvPr/>
          </p:nvSpPr>
          <p:spPr>
            <a:xfrm>
              <a:off x="8555524" y="687061"/>
              <a:ext cx="74040" cy="98373"/>
            </a:xfrm>
            <a:custGeom>
              <a:avLst/>
              <a:gdLst/>
              <a:ahLst/>
              <a:cxnLst/>
              <a:rect l="l" t="t" r="r" b="b"/>
              <a:pathLst>
                <a:path w="2346" h="3117" extrusionOk="0">
                  <a:moveTo>
                    <a:pt x="775" y="1"/>
                  </a:moveTo>
                  <a:cubicBezTo>
                    <a:pt x="275" y="13"/>
                    <a:pt x="1" y="429"/>
                    <a:pt x="191" y="846"/>
                  </a:cubicBezTo>
                  <a:cubicBezTo>
                    <a:pt x="513" y="1537"/>
                    <a:pt x="918" y="2203"/>
                    <a:pt x="1322" y="2858"/>
                  </a:cubicBezTo>
                  <a:cubicBezTo>
                    <a:pt x="1394" y="2989"/>
                    <a:pt x="1620" y="3084"/>
                    <a:pt x="1787" y="3108"/>
                  </a:cubicBezTo>
                  <a:cubicBezTo>
                    <a:pt x="1821" y="3114"/>
                    <a:pt x="1854" y="3117"/>
                    <a:pt x="1886" y="3117"/>
                  </a:cubicBezTo>
                  <a:cubicBezTo>
                    <a:pt x="2182" y="3117"/>
                    <a:pt x="2346" y="2874"/>
                    <a:pt x="2227" y="2573"/>
                  </a:cubicBezTo>
                  <a:cubicBezTo>
                    <a:pt x="1930" y="1858"/>
                    <a:pt x="1632" y="1144"/>
                    <a:pt x="1275" y="465"/>
                  </a:cubicBezTo>
                  <a:cubicBezTo>
                    <a:pt x="1156" y="251"/>
                    <a:pt x="894" y="108"/>
                    <a:pt x="77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7" name="Google Shape;4447;p36"/>
            <p:cNvSpPr/>
            <p:nvPr/>
          </p:nvSpPr>
          <p:spPr>
            <a:xfrm>
              <a:off x="7701093" y="818947"/>
              <a:ext cx="77417" cy="82813"/>
            </a:xfrm>
            <a:custGeom>
              <a:avLst/>
              <a:gdLst/>
              <a:ahLst/>
              <a:cxnLst/>
              <a:rect l="l" t="t" r="r" b="b"/>
              <a:pathLst>
                <a:path w="2453" h="2624" extrusionOk="0">
                  <a:moveTo>
                    <a:pt x="726" y="1"/>
                  </a:moveTo>
                  <a:cubicBezTo>
                    <a:pt x="262" y="1"/>
                    <a:pt x="0" y="358"/>
                    <a:pt x="202" y="751"/>
                  </a:cubicBezTo>
                  <a:cubicBezTo>
                    <a:pt x="583" y="1370"/>
                    <a:pt x="1024" y="1965"/>
                    <a:pt x="1500" y="2525"/>
                  </a:cubicBezTo>
                  <a:cubicBezTo>
                    <a:pt x="1560" y="2590"/>
                    <a:pt x="1712" y="2623"/>
                    <a:pt x="1868" y="2623"/>
                  </a:cubicBezTo>
                  <a:cubicBezTo>
                    <a:pt x="2024" y="2623"/>
                    <a:pt x="2185" y="2590"/>
                    <a:pt x="2262" y="2525"/>
                  </a:cubicBezTo>
                  <a:cubicBezTo>
                    <a:pt x="2405" y="2382"/>
                    <a:pt x="2453" y="1930"/>
                    <a:pt x="2334" y="1751"/>
                  </a:cubicBezTo>
                  <a:cubicBezTo>
                    <a:pt x="1988" y="1215"/>
                    <a:pt x="1548" y="739"/>
                    <a:pt x="1131" y="239"/>
                  </a:cubicBezTo>
                  <a:cubicBezTo>
                    <a:pt x="1012" y="108"/>
                    <a:pt x="822" y="48"/>
                    <a:pt x="7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8" name="Google Shape;4448;p36"/>
            <p:cNvSpPr/>
            <p:nvPr/>
          </p:nvSpPr>
          <p:spPr>
            <a:xfrm>
              <a:off x="8154692" y="249305"/>
              <a:ext cx="77732" cy="81078"/>
            </a:xfrm>
            <a:custGeom>
              <a:avLst/>
              <a:gdLst/>
              <a:ahLst/>
              <a:cxnLst/>
              <a:rect l="l" t="t" r="r" b="b"/>
              <a:pathLst>
                <a:path w="2463" h="2569" extrusionOk="0">
                  <a:moveTo>
                    <a:pt x="695" y="1"/>
                  </a:moveTo>
                  <a:cubicBezTo>
                    <a:pt x="344" y="1"/>
                    <a:pt x="1" y="351"/>
                    <a:pt x="176" y="656"/>
                  </a:cubicBezTo>
                  <a:cubicBezTo>
                    <a:pt x="522" y="1275"/>
                    <a:pt x="915" y="1906"/>
                    <a:pt x="1415" y="2394"/>
                  </a:cubicBezTo>
                  <a:cubicBezTo>
                    <a:pt x="1536" y="2516"/>
                    <a:pt x="1677" y="2569"/>
                    <a:pt x="1815" y="2569"/>
                  </a:cubicBezTo>
                  <a:cubicBezTo>
                    <a:pt x="2138" y="2569"/>
                    <a:pt x="2446" y="2281"/>
                    <a:pt x="2462" y="1906"/>
                  </a:cubicBezTo>
                  <a:cubicBezTo>
                    <a:pt x="2462" y="1430"/>
                    <a:pt x="1177" y="49"/>
                    <a:pt x="712" y="1"/>
                  </a:cubicBezTo>
                  <a:cubicBezTo>
                    <a:pt x="706" y="1"/>
                    <a:pt x="701" y="1"/>
                    <a:pt x="69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9" name="Google Shape;4449;p36"/>
            <p:cNvSpPr/>
            <p:nvPr/>
          </p:nvSpPr>
          <p:spPr>
            <a:xfrm>
              <a:off x="8423259" y="1086032"/>
              <a:ext cx="76691" cy="71199"/>
            </a:xfrm>
            <a:custGeom>
              <a:avLst/>
              <a:gdLst/>
              <a:ahLst/>
              <a:cxnLst/>
              <a:rect l="l" t="t" r="r" b="b"/>
              <a:pathLst>
                <a:path w="2430" h="2256" extrusionOk="0">
                  <a:moveTo>
                    <a:pt x="546" y="0"/>
                  </a:moveTo>
                  <a:cubicBezTo>
                    <a:pt x="280" y="0"/>
                    <a:pt x="37" y="244"/>
                    <a:pt x="1" y="575"/>
                  </a:cubicBezTo>
                  <a:cubicBezTo>
                    <a:pt x="25" y="646"/>
                    <a:pt x="37" y="765"/>
                    <a:pt x="60" y="860"/>
                  </a:cubicBezTo>
                  <a:cubicBezTo>
                    <a:pt x="346" y="1622"/>
                    <a:pt x="977" y="2015"/>
                    <a:pt x="1692" y="2242"/>
                  </a:cubicBezTo>
                  <a:cubicBezTo>
                    <a:pt x="1720" y="2251"/>
                    <a:pt x="1753" y="2255"/>
                    <a:pt x="1789" y="2255"/>
                  </a:cubicBezTo>
                  <a:cubicBezTo>
                    <a:pt x="1980" y="2255"/>
                    <a:pt x="2252" y="2132"/>
                    <a:pt x="2323" y="1992"/>
                  </a:cubicBezTo>
                  <a:cubicBezTo>
                    <a:pt x="2430" y="1801"/>
                    <a:pt x="2418" y="1384"/>
                    <a:pt x="2287" y="1241"/>
                  </a:cubicBezTo>
                  <a:cubicBezTo>
                    <a:pt x="1834" y="813"/>
                    <a:pt x="1334" y="432"/>
                    <a:pt x="810" y="87"/>
                  </a:cubicBezTo>
                  <a:cubicBezTo>
                    <a:pt x="724" y="27"/>
                    <a:pt x="634" y="0"/>
                    <a:pt x="54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0" name="Google Shape;4450;p36"/>
            <p:cNvSpPr/>
            <p:nvPr/>
          </p:nvSpPr>
          <p:spPr>
            <a:xfrm>
              <a:off x="7829665" y="255112"/>
              <a:ext cx="77732" cy="83255"/>
            </a:xfrm>
            <a:custGeom>
              <a:avLst/>
              <a:gdLst/>
              <a:ahLst/>
              <a:cxnLst/>
              <a:rect l="l" t="t" r="r" b="b"/>
              <a:pathLst>
                <a:path w="2463" h="2638" extrusionOk="0">
                  <a:moveTo>
                    <a:pt x="619" y="1"/>
                  </a:moveTo>
                  <a:cubicBezTo>
                    <a:pt x="292" y="1"/>
                    <a:pt x="1" y="319"/>
                    <a:pt x="177" y="627"/>
                  </a:cubicBezTo>
                  <a:cubicBezTo>
                    <a:pt x="569" y="1293"/>
                    <a:pt x="1046" y="1936"/>
                    <a:pt x="1534" y="2544"/>
                  </a:cubicBezTo>
                  <a:cubicBezTo>
                    <a:pt x="1586" y="2608"/>
                    <a:pt x="1708" y="2638"/>
                    <a:pt x="1836" y="2638"/>
                  </a:cubicBezTo>
                  <a:cubicBezTo>
                    <a:pt x="1943" y="2638"/>
                    <a:pt x="2053" y="2617"/>
                    <a:pt x="2129" y="2579"/>
                  </a:cubicBezTo>
                  <a:cubicBezTo>
                    <a:pt x="2308" y="2508"/>
                    <a:pt x="2403" y="2270"/>
                    <a:pt x="2463" y="2198"/>
                  </a:cubicBezTo>
                  <a:cubicBezTo>
                    <a:pt x="2439" y="1603"/>
                    <a:pt x="1129" y="91"/>
                    <a:pt x="700" y="8"/>
                  </a:cubicBezTo>
                  <a:cubicBezTo>
                    <a:pt x="673" y="3"/>
                    <a:pt x="646" y="1"/>
                    <a:pt x="6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1" name="Google Shape;4451;p36"/>
            <p:cNvSpPr/>
            <p:nvPr/>
          </p:nvSpPr>
          <p:spPr>
            <a:xfrm>
              <a:off x="7695444" y="544162"/>
              <a:ext cx="70284" cy="79247"/>
            </a:xfrm>
            <a:custGeom>
              <a:avLst/>
              <a:gdLst/>
              <a:ahLst/>
              <a:cxnLst/>
              <a:rect l="l" t="t" r="r" b="b"/>
              <a:pathLst>
                <a:path w="2227" h="2511" extrusionOk="0">
                  <a:moveTo>
                    <a:pt x="820" y="0"/>
                  </a:moveTo>
                  <a:cubicBezTo>
                    <a:pt x="745" y="0"/>
                    <a:pt x="662" y="16"/>
                    <a:pt x="572" y="52"/>
                  </a:cubicBezTo>
                  <a:cubicBezTo>
                    <a:pt x="203" y="195"/>
                    <a:pt x="0" y="576"/>
                    <a:pt x="155" y="897"/>
                  </a:cubicBezTo>
                  <a:cubicBezTo>
                    <a:pt x="429" y="1421"/>
                    <a:pt x="774" y="1957"/>
                    <a:pt x="1203" y="2362"/>
                  </a:cubicBezTo>
                  <a:cubicBezTo>
                    <a:pt x="1315" y="2464"/>
                    <a:pt x="1444" y="2511"/>
                    <a:pt x="1572" y="2511"/>
                  </a:cubicBezTo>
                  <a:cubicBezTo>
                    <a:pt x="1904" y="2511"/>
                    <a:pt x="2227" y="2195"/>
                    <a:pt x="2227" y="1731"/>
                  </a:cubicBezTo>
                  <a:cubicBezTo>
                    <a:pt x="2167" y="1624"/>
                    <a:pt x="2096" y="1421"/>
                    <a:pt x="1965" y="1231"/>
                  </a:cubicBezTo>
                  <a:cubicBezTo>
                    <a:pt x="1786" y="945"/>
                    <a:pt x="1572" y="695"/>
                    <a:pt x="1393" y="409"/>
                  </a:cubicBezTo>
                  <a:cubicBezTo>
                    <a:pt x="1247" y="180"/>
                    <a:pt x="1072" y="0"/>
                    <a:pt x="82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2" name="Google Shape;4452;p36"/>
            <p:cNvSpPr/>
            <p:nvPr/>
          </p:nvSpPr>
          <p:spPr>
            <a:xfrm>
              <a:off x="7784882" y="967369"/>
              <a:ext cx="89346" cy="80699"/>
            </a:xfrm>
            <a:custGeom>
              <a:avLst/>
              <a:gdLst/>
              <a:ahLst/>
              <a:cxnLst/>
              <a:rect l="l" t="t" r="r" b="b"/>
              <a:pathLst>
                <a:path w="2831" h="2557" extrusionOk="0">
                  <a:moveTo>
                    <a:pt x="284" y="1"/>
                  </a:moveTo>
                  <a:cubicBezTo>
                    <a:pt x="244" y="1"/>
                    <a:pt x="211" y="8"/>
                    <a:pt x="191" y="25"/>
                  </a:cubicBezTo>
                  <a:cubicBezTo>
                    <a:pt x="72" y="108"/>
                    <a:pt x="0" y="322"/>
                    <a:pt x="0" y="477"/>
                  </a:cubicBezTo>
                  <a:cubicBezTo>
                    <a:pt x="0" y="620"/>
                    <a:pt x="83" y="799"/>
                    <a:pt x="191" y="882"/>
                  </a:cubicBezTo>
                  <a:cubicBezTo>
                    <a:pt x="798" y="1418"/>
                    <a:pt x="1393" y="1989"/>
                    <a:pt x="2036" y="2465"/>
                  </a:cubicBezTo>
                  <a:cubicBezTo>
                    <a:pt x="2122" y="2528"/>
                    <a:pt x="2215" y="2557"/>
                    <a:pt x="2306" y="2557"/>
                  </a:cubicBezTo>
                  <a:cubicBezTo>
                    <a:pt x="2579" y="2557"/>
                    <a:pt x="2831" y="2296"/>
                    <a:pt x="2822" y="1894"/>
                  </a:cubicBezTo>
                  <a:cubicBezTo>
                    <a:pt x="2715" y="1775"/>
                    <a:pt x="2548" y="1549"/>
                    <a:pt x="2346" y="1394"/>
                  </a:cubicBezTo>
                  <a:cubicBezTo>
                    <a:pt x="1774" y="953"/>
                    <a:pt x="1203" y="525"/>
                    <a:pt x="619" y="108"/>
                  </a:cubicBezTo>
                  <a:cubicBezTo>
                    <a:pt x="534" y="48"/>
                    <a:pt x="387" y="1"/>
                    <a:pt x="28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3" name="Google Shape;4453;p36"/>
            <p:cNvSpPr/>
            <p:nvPr/>
          </p:nvSpPr>
          <p:spPr>
            <a:xfrm>
              <a:off x="7785261" y="358153"/>
              <a:ext cx="73282" cy="69306"/>
            </a:xfrm>
            <a:custGeom>
              <a:avLst/>
              <a:gdLst/>
              <a:ahLst/>
              <a:cxnLst/>
              <a:rect l="l" t="t" r="r" b="b"/>
              <a:pathLst>
                <a:path w="2322" h="2196" extrusionOk="0">
                  <a:moveTo>
                    <a:pt x="514" y="1"/>
                  </a:moveTo>
                  <a:cubicBezTo>
                    <a:pt x="390" y="1"/>
                    <a:pt x="242" y="48"/>
                    <a:pt x="179" y="112"/>
                  </a:cubicBezTo>
                  <a:cubicBezTo>
                    <a:pt x="60" y="219"/>
                    <a:pt x="0" y="469"/>
                    <a:pt x="36" y="600"/>
                  </a:cubicBezTo>
                  <a:cubicBezTo>
                    <a:pt x="274" y="1326"/>
                    <a:pt x="810" y="1803"/>
                    <a:pt x="1465" y="2136"/>
                  </a:cubicBezTo>
                  <a:cubicBezTo>
                    <a:pt x="1549" y="2177"/>
                    <a:pt x="1634" y="2196"/>
                    <a:pt x="1716" y="2196"/>
                  </a:cubicBezTo>
                  <a:cubicBezTo>
                    <a:pt x="2041" y="2196"/>
                    <a:pt x="2322" y="1899"/>
                    <a:pt x="2322" y="1481"/>
                  </a:cubicBezTo>
                  <a:cubicBezTo>
                    <a:pt x="2286" y="1422"/>
                    <a:pt x="2262" y="1243"/>
                    <a:pt x="2167" y="1148"/>
                  </a:cubicBezTo>
                  <a:cubicBezTo>
                    <a:pt x="1679" y="767"/>
                    <a:pt x="1191" y="374"/>
                    <a:pt x="667" y="41"/>
                  </a:cubicBezTo>
                  <a:cubicBezTo>
                    <a:pt x="631" y="13"/>
                    <a:pt x="576" y="1"/>
                    <a:pt x="5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4" name="Google Shape;4454;p36"/>
            <p:cNvSpPr/>
            <p:nvPr/>
          </p:nvSpPr>
          <p:spPr>
            <a:xfrm>
              <a:off x="8884306" y="1185411"/>
              <a:ext cx="71799" cy="79594"/>
            </a:xfrm>
            <a:custGeom>
              <a:avLst/>
              <a:gdLst/>
              <a:ahLst/>
              <a:cxnLst/>
              <a:rect l="l" t="t" r="r" b="b"/>
              <a:pathLst>
                <a:path w="2275" h="2522" extrusionOk="0">
                  <a:moveTo>
                    <a:pt x="484" y="0"/>
                  </a:moveTo>
                  <a:cubicBezTo>
                    <a:pt x="451" y="0"/>
                    <a:pt x="421" y="3"/>
                    <a:pt x="394" y="9"/>
                  </a:cubicBezTo>
                  <a:cubicBezTo>
                    <a:pt x="263" y="81"/>
                    <a:pt x="179" y="295"/>
                    <a:pt x="1" y="557"/>
                  </a:cubicBezTo>
                  <a:cubicBezTo>
                    <a:pt x="334" y="1093"/>
                    <a:pt x="668" y="1629"/>
                    <a:pt x="989" y="2129"/>
                  </a:cubicBezTo>
                  <a:cubicBezTo>
                    <a:pt x="1139" y="2345"/>
                    <a:pt x="1336" y="2521"/>
                    <a:pt x="1567" y="2521"/>
                  </a:cubicBezTo>
                  <a:cubicBezTo>
                    <a:pt x="1666" y="2521"/>
                    <a:pt x="1771" y="2489"/>
                    <a:pt x="1882" y="2414"/>
                  </a:cubicBezTo>
                  <a:cubicBezTo>
                    <a:pt x="2275" y="2164"/>
                    <a:pt x="2215" y="1771"/>
                    <a:pt x="1977" y="1450"/>
                  </a:cubicBezTo>
                  <a:cubicBezTo>
                    <a:pt x="1644" y="998"/>
                    <a:pt x="1311" y="569"/>
                    <a:pt x="918" y="164"/>
                  </a:cubicBezTo>
                  <a:cubicBezTo>
                    <a:pt x="829" y="66"/>
                    <a:pt x="636" y="0"/>
                    <a:pt x="48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5" name="Google Shape;4455;p36"/>
            <p:cNvSpPr/>
            <p:nvPr/>
          </p:nvSpPr>
          <p:spPr>
            <a:xfrm>
              <a:off x="8478519" y="1424787"/>
              <a:ext cx="79689" cy="75113"/>
            </a:xfrm>
            <a:custGeom>
              <a:avLst/>
              <a:gdLst/>
              <a:ahLst/>
              <a:cxnLst/>
              <a:rect l="l" t="t" r="r" b="b"/>
              <a:pathLst>
                <a:path w="2525" h="2380" extrusionOk="0">
                  <a:moveTo>
                    <a:pt x="509" y="1"/>
                  </a:moveTo>
                  <a:cubicBezTo>
                    <a:pt x="489" y="1"/>
                    <a:pt x="470" y="3"/>
                    <a:pt x="453" y="9"/>
                  </a:cubicBezTo>
                  <a:cubicBezTo>
                    <a:pt x="262" y="68"/>
                    <a:pt x="143" y="342"/>
                    <a:pt x="0" y="544"/>
                  </a:cubicBezTo>
                  <a:cubicBezTo>
                    <a:pt x="131" y="854"/>
                    <a:pt x="179" y="1140"/>
                    <a:pt x="345" y="1294"/>
                  </a:cubicBezTo>
                  <a:cubicBezTo>
                    <a:pt x="643" y="1628"/>
                    <a:pt x="1000" y="1890"/>
                    <a:pt x="1357" y="2152"/>
                  </a:cubicBezTo>
                  <a:cubicBezTo>
                    <a:pt x="1517" y="2270"/>
                    <a:pt x="1693" y="2380"/>
                    <a:pt x="1869" y="2380"/>
                  </a:cubicBezTo>
                  <a:cubicBezTo>
                    <a:pt x="1995" y="2380"/>
                    <a:pt x="2120" y="2324"/>
                    <a:pt x="2238" y="2176"/>
                  </a:cubicBezTo>
                  <a:cubicBezTo>
                    <a:pt x="2524" y="1818"/>
                    <a:pt x="2250" y="1556"/>
                    <a:pt x="2024" y="1318"/>
                  </a:cubicBezTo>
                  <a:cubicBezTo>
                    <a:pt x="1691" y="973"/>
                    <a:pt x="1357" y="616"/>
                    <a:pt x="1024" y="282"/>
                  </a:cubicBezTo>
                  <a:cubicBezTo>
                    <a:pt x="887" y="156"/>
                    <a:pt x="665" y="1"/>
                    <a:pt x="50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6" name="Google Shape;4456;p36"/>
            <p:cNvSpPr/>
            <p:nvPr/>
          </p:nvSpPr>
          <p:spPr>
            <a:xfrm>
              <a:off x="8956829" y="1086095"/>
              <a:ext cx="80825" cy="74576"/>
            </a:xfrm>
            <a:custGeom>
              <a:avLst/>
              <a:gdLst/>
              <a:ahLst/>
              <a:cxnLst/>
              <a:rect l="l" t="t" r="r" b="b"/>
              <a:pathLst>
                <a:path w="2561" h="2363" extrusionOk="0">
                  <a:moveTo>
                    <a:pt x="472" y="1"/>
                  </a:moveTo>
                  <a:cubicBezTo>
                    <a:pt x="424" y="1"/>
                    <a:pt x="380" y="8"/>
                    <a:pt x="346" y="25"/>
                  </a:cubicBezTo>
                  <a:cubicBezTo>
                    <a:pt x="203" y="108"/>
                    <a:pt x="120" y="323"/>
                    <a:pt x="1" y="501"/>
                  </a:cubicBezTo>
                  <a:cubicBezTo>
                    <a:pt x="144" y="751"/>
                    <a:pt x="215" y="989"/>
                    <a:pt x="382" y="1156"/>
                  </a:cubicBezTo>
                  <a:cubicBezTo>
                    <a:pt x="656" y="1478"/>
                    <a:pt x="977" y="1811"/>
                    <a:pt x="1310" y="2097"/>
                  </a:cubicBezTo>
                  <a:cubicBezTo>
                    <a:pt x="1476" y="2241"/>
                    <a:pt x="1669" y="2362"/>
                    <a:pt x="1865" y="2362"/>
                  </a:cubicBezTo>
                  <a:cubicBezTo>
                    <a:pt x="2007" y="2362"/>
                    <a:pt x="2151" y="2298"/>
                    <a:pt x="2287" y="2132"/>
                  </a:cubicBezTo>
                  <a:cubicBezTo>
                    <a:pt x="2561" y="1775"/>
                    <a:pt x="2299" y="1478"/>
                    <a:pt x="2049" y="1228"/>
                  </a:cubicBezTo>
                  <a:cubicBezTo>
                    <a:pt x="1644" y="847"/>
                    <a:pt x="1239" y="466"/>
                    <a:pt x="822" y="108"/>
                  </a:cubicBezTo>
                  <a:cubicBezTo>
                    <a:pt x="745" y="48"/>
                    <a:pt x="595" y="1"/>
                    <a:pt x="47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7" name="Google Shape;4457;p36"/>
            <p:cNvSpPr/>
            <p:nvPr/>
          </p:nvSpPr>
          <p:spPr>
            <a:xfrm>
              <a:off x="8295508" y="715907"/>
              <a:ext cx="64666" cy="82403"/>
            </a:xfrm>
            <a:custGeom>
              <a:avLst/>
              <a:gdLst/>
              <a:ahLst/>
              <a:cxnLst/>
              <a:rect l="l" t="t" r="r" b="b"/>
              <a:pathLst>
                <a:path w="2049" h="2611" extrusionOk="0">
                  <a:moveTo>
                    <a:pt x="488" y="0"/>
                  </a:moveTo>
                  <a:cubicBezTo>
                    <a:pt x="387" y="0"/>
                    <a:pt x="282" y="27"/>
                    <a:pt x="215" y="87"/>
                  </a:cubicBezTo>
                  <a:cubicBezTo>
                    <a:pt x="96" y="158"/>
                    <a:pt x="1" y="396"/>
                    <a:pt x="48" y="504"/>
                  </a:cubicBezTo>
                  <a:cubicBezTo>
                    <a:pt x="394" y="1170"/>
                    <a:pt x="739" y="1825"/>
                    <a:pt x="1132" y="2468"/>
                  </a:cubicBezTo>
                  <a:cubicBezTo>
                    <a:pt x="1193" y="2555"/>
                    <a:pt x="1388" y="2611"/>
                    <a:pt x="1553" y="2611"/>
                  </a:cubicBezTo>
                  <a:cubicBezTo>
                    <a:pt x="1614" y="2611"/>
                    <a:pt x="1671" y="2603"/>
                    <a:pt x="1715" y="2587"/>
                  </a:cubicBezTo>
                  <a:cubicBezTo>
                    <a:pt x="1882" y="2528"/>
                    <a:pt x="1965" y="2290"/>
                    <a:pt x="2025" y="2218"/>
                  </a:cubicBezTo>
                  <a:cubicBezTo>
                    <a:pt x="2049" y="1694"/>
                    <a:pt x="1013" y="123"/>
                    <a:pt x="656" y="27"/>
                  </a:cubicBezTo>
                  <a:cubicBezTo>
                    <a:pt x="607" y="10"/>
                    <a:pt x="548" y="0"/>
                    <a:pt x="48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8" name="Google Shape;4458;p36"/>
            <p:cNvSpPr/>
            <p:nvPr/>
          </p:nvSpPr>
          <p:spPr>
            <a:xfrm>
              <a:off x="7894961" y="649443"/>
              <a:ext cx="65045" cy="71799"/>
            </a:xfrm>
            <a:custGeom>
              <a:avLst/>
              <a:gdLst/>
              <a:ahLst/>
              <a:cxnLst/>
              <a:rect l="l" t="t" r="r" b="b"/>
              <a:pathLst>
                <a:path w="2061" h="2275" extrusionOk="0">
                  <a:moveTo>
                    <a:pt x="622" y="1"/>
                  </a:moveTo>
                  <a:cubicBezTo>
                    <a:pt x="469" y="1"/>
                    <a:pt x="305" y="43"/>
                    <a:pt x="215" y="133"/>
                  </a:cubicBezTo>
                  <a:cubicBezTo>
                    <a:pt x="96" y="252"/>
                    <a:pt x="1" y="550"/>
                    <a:pt x="72" y="669"/>
                  </a:cubicBezTo>
                  <a:cubicBezTo>
                    <a:pt x="394" y="1193"/>
                    <a:pt x="751" y="1705"/>
                    <a:pt x="1132" y="2157"/>
                  </a:cubicBezTo>
                  <a:cubicBezTo>
                    <a:pt x="1192" y="2232"/>
                    <a:pt x="1346" y="2274"/>
                    <a:pt x="1494" y="2274"/>
                  </a:cubicBezTo>
                  <a:cubicBezTo>
                    <a:pt x="1581" y="2274"/>
                    <a:pt x="1665" y="2259"/>
                    <a:pt x="1727" y="2229"/>
                  </a:cubicBezTo>
                  <a:cubicBezTo>
                    <a:pt x="1906" y="2157"/>
                    <a:pt x="2001" y="1919"/>
                    <a:pt x="2060" y="1848"/>
                  </a:cubicBezTo>
                  <a:cubicBezTo>
                    <a:pt x="2037" y="1240"/>
                    <a:pt x="1203" y="97"/>
                    <a:pt x="763" y="14"/>
                  </a:cubicBezTo>
                  <a:cubicBezTo>
                    <a:pt x="719" y="5"/>
                    <a:pt x="671" y="1"/>
                    <a:pt x="62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9" name="Google Shape;4459;p36"/>
            <p:cNvSpPr/>
            <p:nvPr/>
          </p:nvSpPr>
          <p:spPr>
            <a:xfrm>
              <a:off x="8275595" y="238039"/>
              <a:ext cx="72178" cy="79721"/>
            </a:xfrm>
            <a:custGeom>
              <a:avLst/>
              <a:gdLst/>
              <a:ahLst/>
              <a:cxnLst/>
              <a:rect l="l" t="t" r="r" b="b"/>
              <a:pathLst>
                <a:path w="2287" h="2526" extrusionOk="0">
                  <a:moveTo>
                    <a:pt x="489" y="1"/>
                  </a:moveTo>
                  <a:cubicBezTo>
                    <a:pt x="179" y="60"/>
                    <a:pt x="1" y="310"/>
                    <a:pt x="155" y="608"/>
                  </a:cubicBezTo>
                  <a:cubicBezTo>
                    <a:pt x="501" y="1203"/>
                    <a:pt x="858" y="1822"/>
                    <a:pt x="1310" y="2358"/>
                  </a:cubicBezTo>
                  <a:cubicBezTo>
                    <a:pt x="1405" y="2474"/>
                    <a:pt x="1531" y="2525"/>
                    <a:pt x="1658" y="2525"/>
                  </a:cubicBezTo>
                  <a:cubicBezTo>
                    <a:pt x="1896" y="2525"/>
                    <a:pt x="2141" y="2345"/>
                    <a:pt x="2203" y="2073"/>
                  </a:cubicBezTo>
                  <a:cubicBezTo>
                    <a:pt x="2287" y="1620"/>
                    <a:pt x="965" y="1"/>
                    <a:pt x="48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0" name="Google Shape;4460;p36"/>
            <p:cNvSpPr/>
            <p:nvPr/>
          </p:nvSpPr>
          <p:spPr>
            <a:xfrm>
              <a:off x="8956071" y="539018"/>
              <a:ext cx="73314" cy="72178"/>
            </a:xfrm>
            <a:custGeom>
              <a:avLst/>
              <a:gdLst/>
              <a:ahLst/>
              <a:cxnLst/>
              <a:rect l="l" t="t" r="r" b="b"/>
              <a:pathLst>
                <a:path w="2323" h="2287" extrusionOk="0">
                  <a:moveTo>
                    <a:pt x="656" y="1"/>
                  </a:moveTo>
                  <a:cubicBezTo>
                    <a:pt x="191" y="1"/>
                    <a:pt x="1" y="358"/>
                    <a:pt x="239" y="715"/>
                  </a:cubicBezTo>
                  <a:cubicBezTo>
                    <a:pt x="584" y="1215"/>
                    <a:pt x="953" y="1703"/>
                    <a:pt x="1382" y="2132"/>
                  </a:cubicBezTo>
                  <a:cubicBezTo>
                    <a:pt x="1549" y="2287"/>
                    <a:pt x="1894" y="2239"/>
                    <a:pt x="2156" y="2287"/>
                  </a:cubicBezTo>
                  <a:cubicBezTo>
                    <a:pt x="2168" y="2013"/>
                    <a:pt x="2323" y="1656"/>
                    <a:pt x="2204" y="1489"/>
                  </a:cubicBezTo>
                  <a:cubicBezTo>
                    <a:pt x="1858" y="1013"/>
                    <a:pt x="1430" y="620"/>
                    <a:pt x="1013" y="203"/>
                  </a:cubicBezTo>
                  <a:cubicBezTo>
                    <a:pt x="906" y="96"/>
                    <a:pt x="727" y="48"/>
                    <a:pt x="65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1" name="Google Shape;4461;p36"/>
            <p:cNvSpPr/>
            <p:nvPr/>
          </p:nvSpPr>
          <p:spPr>
            <a:xfrm>
              <a:off x="8880929" y="647234"/>
              <a:ext cx="56398" cy="82435"/>
            </a:xfrm>
            <a:custGeom>
              <a:avLst/>
              <a:gdLst/>
              <a:ahLst/>
              <a:cxnLst/>
              <a:rect l="l" t="t" r="r" b="b"/>
              <a:pathLst>
                <a:path w="1787" h="2612" extrusionOk="0">
                  <a:moveTo>
                    <a:pt x="489" y="1"/>
                  </a:moveTo>
                  <a:cubicBezTo>
                    <a:pt x="286" y="322"/>
                    <a:pt x="24" y="536"/>
                    <a:pt x="48" y="751"/>
                  </a:cubicBezTo>
                  <a:cubicBezTo>
                    <a:pt x="1" y="1513"/>
                    <a:pt x="370" y="2108"/>
                    <a:pt x="965" y="2537"/>
                  </a:cubicBezTo>
                  <a:cubicBezTo>
                    <a:pt x="1038" y="2587"/>
                    <a:pt x="1156" y="2611"/>
                    <a:pt x="1275" y="2611"/>
                  </a:cubicBezTo>
                  <a:cubicBezTo>
                    <a:pt x="1407" y="2611"/>
                    <a:pt x="1539" y="2581"/>
                    <a:pt x="1608" y="2525"/>
                  </a:cubicBezTo>
                  <a:cubicBezTo>
                    <a:pt x="1739" y="2418"/>
                    <a:pt x="1787" y="2084"/>
                    <a:pt x="1727" y="1906"/>
                  </a:cubicBezTo>
                  <a:cubicBezTo>
                    <a:pt x="1560" y="1453"/>
                    <a:pt x="1334" y="1025"/>
                    <a:pt x="1096" y="608"/>
                  </a:cubicBezTo>
                  <a:cubicBezTo>
                    <a:pt x="977" y="417"/>
                    <a:pt x="775" y="286"/>
                    <a:pt x="48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2" name="Google Shape;4462;p36"/>
            <p:cNvSpPr/>
            <p:nvPr/>
          </p:nvSpPr>
          <p:spPr>
            <a:xfrm>
              <a:off x="8673081" y="488555"/>
              <a:ext cx="52326" cy="64698"/>
            </a:xfrm>
            <a:custGeom>
              <a:avLst/>
              <a:gdLst/>
              <a:ahLst/>
              <a:cxnLst/>
              <a:rect l="l" t="t" r="r" b="b"/>
              <a:pathLst>
                <a:path w="1658" h="2050" extrusionOk="0">
                  <a:moveTo>
                    <a:pt x="384" y="1"/>
                  </a:moveTo>
                  <a:cubicBezTo>
                    <a:pt x="189" y="1"/>
                    <a:pt x="1" y="161"/>
                    <a:pt x="50" y="350"/>
                  </a:cubicBezTo>
                  <a:cubicBezTo>
                    <a:pt x="205" y="873"/>
                    <a:pt x="407" y="1397"/>
                    <a:pt x="645" y="1885"/>
                  </a:cubicBezTo>
                  <a:cubicBezTo>
                    <a:pt x="695" y="1984"/>
                    <a:pt x="914" y="2049"/>
                    <a:pt x="1076" y="2049"/>
                  </a:cubicBezTo>
                  <a:cubicBezTo>
                    <a:pt x="1110" y="2049"/>
                    <a:pt x="1142" y="2047"/>
                    <a:pt x="1169" y="2040"/>
                  </a:cubicBezTo>
                  <a:cubicBezTo>
                    <a:pt x="1336" y="1969"/>
                    <a:pt x="1455" y="1754"/>
                    <a:pt x="1657" y="1516"/>
                  </a:cubicBezTo>
                  <a:cubicBezTo>
                    <a:pt x="1288" y="992"/>
                    <a:pt x="1015" y="504"/>
                    <a:pt x="634" y="111"/>
                  </a:cubicBezTo>
                  <a:cubicBezTo>
                    <a:pt x="563" y="34"/>
                    <a:pt x="473" y="1"/>
                    <a:pt x="38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3" name="Google Shape;4463;p36"/>
            <p:cNvSpPr/>
            <p:nvPr/>
          </p:nvSpPr>
          <p:spPr>
            <a:xfrm>
              <a:off x="7943814" y="241857"/>
              <a:ext cx="52263" cy="67728"/>
            </a:xfrm>
            <a:custGeom>
              <a:avLst/>
              <a:gdLst/>
              <a:ahLst/>
              <a:cxnLst/>
              <a:rect l="l" t="t" r="r" b="b"/>
              <a:pathLst>
                <a:path w="1656" h="2146" extrusionOk="0">
                  <a:moveTo>
                    <a:pt x="379" y="1"/>
                  </a:moveTo>
                  <a:cubicBezTo>
                    <a:pt x="270" y="1"/>
                    <a:pt x="130" y="35"/>
                    <a:pt x="24" y="35"/>
                  </a:cubicBezTo>
                  <a:cubicBezTo>
                    <a:pt x="48" y="213"/>
                    <a:pt x="0" y="392"/>
                    <a:pt x="60" y="535"/>
                  </a:cubicBezTo>
                  <a:cubicBezTo>
                    <a:pt x="227" y="963"/>
                    <a:pt x="405" y="1404"/>
                    <a:pt x="620" y="1785"/>
                  </a:cubicBezTo>
                  <a:cubicBezTo>
                    <a:pt x="719" y="1940"/>
                    <a:pt x="952" y="2146"/>
                    <a:pt x="1099" y="2146"/>
                  </a:cubicBezTo>
                  <a:cubicBezTo>
                    <a:pt x="1111" y="2146"/>
                    <a:pt x="1121" y="2145"/>
                    <a:pt x="1132" y="2142"/>
                  </a:cubicBezTo>
                  <a:cubicBezTo>
                    <a:pt x="1298" y="2118"/>
                    <a:pt x="1417" y="1844"/>
                    <a:pt x="1655" y="1559"/>
                  </a:cubicBezTo>
                  <a:cubicBezTo>
                    <a:pt x="1251" y="1011"/>
                    <a:pt x="905" y="511"/>
                    <a:pt x="524" y="47"/>
                  </a:cubicBezTo>
                  <a:cubicBezTo>
                    <a:pt x="494" y="12"/>
                    <a:pt x="442" y="1"/>
                    <a:pt x="37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4" name="Google Shape;4464;p36"/>
            <p:cNvSpPr/>
            <p:nvPr/>
          </p:nvSpPr>
          <p:spPr>
            <a:xfrm>
              <a:off x="7714600" y="424427"/>
              <a:ext cx="52642" cy="62015"/>
            </a:xfrm>
            <a:custGeom>
              <a:avLst/>
              <a:gdLst/>
              <a:ahLst/>
              <a:cxnLst/>
              <a:rect l="l" t="t" r="r" b="b"/>
              <a:pathLst>
                <a:path w="1668" h="1965" extrusionOk="0">
                  <a:moveTo>
                    <a:pt x="286" y="0"/>
                  </a:moveTo>
                  <a:cubicBezTo>
                    <a:pt x="191" y="286"/>
                    <a:pt x="1" y="572"/>
                    <a:pt x="72" y="715"/>
                  </a:cubicBezTo>
                  <a:cubicBezTo>
                    <a:pt x="275" y="1120"/>
                    <a:pt x="548" y="1489"/>
                    <a:pt x="870" y="1822"/>
                  </a:cubicBezTo>
                  <a:cubicBezTo>
                    <a:pt x="989" y="1941"/>
                    <a:pt x="1263" y="1929"/>
                    <a:pt x="1477" y="1965"/>
                  </a:cubicBezTo>
                  <a:cubicBezTo>
                    <a:pt x="1525" y="1762"/>
                    <a:pt x="1668" y="1489"/>
                    <a:pt x="1596" y="1346"/>
                  </a:cubicBezTo>
                  <a:cubicBezTo>
                    <a:pt x="1382" y="977"/>
                    <a:pt x="1084" y="631"/>
                    <a:pt x="810" y="298"/>
                  </a:cubicBezTo>
                  <a:cubicBezTo>
                    <a:pt x="727" y="203"/>
                    <a:pt x="572" y="155"/>
                    <a:pt x="28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65" name="Google Shape;4465;p36"/>
          <p:cNvGrpSpPr/>
          <p:nvPr/>
        </p:nvGrpSpPr>
        <p:grpSpPr>
          <a:xfrm rot="-415198" flipH="1">
            <a:off x="-518629" y="1190425"/>
            <a:ext cx="964503" cy="1021225"/>
            <a:chOff x="7782610" y="-185800"/>
            <a:chExt cx="940178" cy="995470"/>
          </a:xfrm>
        </p:grpSpPr>
        <p:sp>
          <p:nvSpPr>
            <p:cNvPr id="4466" name="Google Shape;4466;p36"/>
            <p:cNvSpPr/>
            <p:nvPr/>
          </p:nvSpPr>
          <p:spPr>
            <a:xfrm>
              <a:off x="7782610" y="-185800"/>
              <a:ext cx="936795" cy="983915"/>
            </a:xfrm>
            <a:custGeom>
              <a:avLst/>
              <a:gdLst/>
              <a:ahLst/>
              <a:cxnLst/>
              <a:rect l="l" t="t" r="r" b="b"/>
              <a:pathLst>
                <a:path w="29683" h="31176" extrusionOk="0">
                  <a:moveTo>
                    <a:pt x="4668" y="1"/>
                  </a:moveTo>
                  <a:cubicBezTo>
                    <a:pt x="4442" y="84"/>
                    <a:pt x="4204" y="96"/>
                    <a:pt x="4073" y="251"/>
                  </a:cubicBezTo>
                  <a:cubicBezTo>
                    <a:pt x="3946" y="291"/>
                    <a:pt x="3804" y="409"/>
                    <a:pt x="3691" y="409"/>
                  </a:cubicBezTo>
                  <a:cubicBezTo>
                    <a:pt x="3603" y="409"/>
                    <a:pt x="3533" y="336"/>
                    <a:pt x="3501" y="96"/>
                  </a:cubicBezTo>
                  <a:cubicBezTo>
                    <a:pt x="3432" y="50"/>
                    <a:pt x="3362" y="30"/>
                    <a:pt x="3294" y="30"/>
                  </a:cubicBezTo>
                  <a:cubicBezTo>
                    <a:pt x="3185" y="30"/>
                    <a:pt x="3079" y="78"/>
                    <a:pt x="2977" y="143"/>
                  </a:cubicBezTo>
                  <a:cubicBezTo>
                    <a:pt x="2792" y="286"/>
                    <a:pt x="2602" y="408"/>
                    <a:pt x="2403" y="408"/>
                  </a:cubicBezTo>
                  <a:cubicBezTo>
                    <a:pt x="2270" y="408"/>
                    <a:pt x="2132" y="353"/>
                    <a:pt x="1989" y="215"/>
                  </a:cubicBezTo>
                  <a:cubicBezTo>
                    <a:pt x="1910" y="176"/>
                    <a:pt x="1832" y="161"/>
                    <a:pt x="1755" y="161"/>
                  </a:cubicBezTo>
                  <a:cubicBezTo>
                    <a:pt x="1535" y="161"/>
                    <a:pt x="1318" y="277"/>
                    <a:pt x="1098" y="277"/>
                  </a:cubicBezTo>
                  <a:cubicBezTo>
                    <a:pt x="1042" y="277"/>
                    <a:pt x="986" y="269"/>
                    <a:pt x="929" y="251"/>
                  </a:cubicBezTo>
                  <a:cubicBezTo>
                    <a:pt x="834" y="382"/>
                    <a:pt x="703" y="465"/>
                    <a:pt x="691" y="644"/>
                  </a:cubicBezTo>
                  <a:cubicBezTo>
                    <a:pt x="691" y="691"/>
                    <a:pt x="739" y="703"/>
                    <a:pt x="703" y="751"/>
                  </a:cubicBezTo>
                  <a:cubicBezTo>
                    <a:pt x="578" y="612"/>
                    <a:pt x="485" y="558"/>
                    <a:pt x="414" y="558"/>
                  </a:cubicBezTo>
                  <a:cubicBezTo>
                    <a:pt x="240" y="558"/>
                    <a:pt x="189" y="875"/>
                    <a:pt x="96" y="1060"/>
                  </a:cubicBezTo>
                  <a:cubicBezTo>
                    <a:pt x="1" y="1322"/>
                    <a:pt x="36" y="1501"/>
                    <a:pt x="322" y="1513"/>
                  </a:cubicBezTo>
                  <a:cubicBezTo>
                    <a:pt x="465" y="1513"/>
                    <a:pt x="596" y="1537"/>
                    <a:pt x="703" y="1679"/>
                  </a:cubicBezTo>
                  <a:cubicBezTo>
                    <a:pt x="870" y="1751"/>
                    <a:pt x="1060" y="1798"/>
                    <a:pt x="1072" y="2048"/>
                  </a:cubicBezTo>
                  <a:cubicBezTo>
                    <a:pt x="1096" y="2072"/>
                    <a:pt x="1096" y="2096"/>
                    <a:pt x="1108" y="2120"/>
                  </a:cubicBezTo>
                  <a:cubicBezTo>
                    <a:pt x="1132" y="2168"/>
                    <a:pt x="1168" y="2215"/>
                    <a:pt x="1215" y="2239"/>
                  </a:cubicBezTo>
                  <a:cubicBezTo>
                    <a:pt x="1403" y="2504"/>
                    <a:pt x="1375" y="2646"/>
                    <a:pt x="1104" y="2646"/>
                  </a:cubicBezTo>
                  <a:cubicBezTo>
                    <a:pt x="1083" y="2646"/>
                    <a:pt x="1060" y="2645"/>
                    <a:pt x="1037" y="2644"/>
                  </a:cubicBezTo>
                  <a:cubicBezTo>
                    <a:pt x="1006" y="2639"/>
                    <a:pt x="977" y="2637"/>
                    <a:pt x="949" y="2637"/>
                  </a:cubicBezTo>
                  <a:cubicBezTo>
                    <a:pt x="901" y="2637"/>
                    <a:pt x="856" y="2645"/>
                    <a:pt x="810" y="2668"/>
                  </a:cubicBezTo>
                  <a:cubicBezTo>
                    <a:pt x="679" y="3132"/>
                    <a:pt x="775" y="3465"/>
                    <a:pt x="1120" y="3561"/>
                  </a:cubicBezTo>
                  <a:cubicBezTo>
                    <a:pt x="1251" y="3596"/>
                    <a:pt x="1406" y="3620"/>
                    <a:pt x="1489" y="3775"/>
                  </a:cubicBezTo>
                  <a:cubicBezTo>
                    <a:pt x="1539" y="3824"/>
                    <a:pt x="1605" y="3849"/>
                    <a:pt x="1667" y="3849"/>
                  </a:cubicBezTo>
                  <a:cubicBezTo>
                    <a:pt x="1679" y="3849"/>
                    <a:pt x="1691" y="3848"/>
                    <a:pt x="1703" y="3846"/>
                  </a:cubicBezTo>
                  <a:cubicBezTo>
                    <a:pt x="1754" y="3817"/>
                    <a:pt x="1798" y="3804"/>
                    <a:pt x="1837" y="3804"/>
                  </a:cubicBezTo>
                  <a:cubicBezTo>
                    <a:pt x="1969" y="3804"/>
                    <a:pt x="2040" y="3953"/>
                    <a:pt x="2132" y="4073"/>
                  </a:cubicBezTo>
                  <a:cubicBezTo>
                    <a:pt x="2430" y="4132"/>
                    <a:pt x="2703" y="4215"/>
                    <a:pt x="2918" y="4454"/>
                  </a:cubicBezTo>
                  <a:cubicBezTo>
                    <a:pt x="2965" y="4477"/>
                    <a:pt x="3025" y="4489"/>
                    <a:pt x="3073" y="4501"/>
                  </a:cubicBezTo>
                  <a:cubicBezTo>
                    <a:pt x="3170" y="4483"/>
                    <a:pt x="3281" y="4412"/>
                    <a:pt x="3386" y="4412"/>
                  </a:cubicBezTo>
                  <a:cubicBezTo>
                    <a:pt x="3421" y="4412"/>
                    <a:pt x="3456" y="4421"/>
                    <a:pt x="3489" y="4442"/>
                  </a:cubicBezTo>
                  <a:cubicBezTo>
                    <a:pt x="4096" y="4846"/>
                    <a:pt x="4858" y="4680"/>
                    <a:pt x="5442" y="5156"/>
                  </a:cubicBezTo>
                  <a:cubicBezTo>
                    <a:pt x="5692" y="5263"/>
                    <a:pt x="5918" y="5466"/>
                    <a:pt x="6192" y="5489"/>
                  </a:cubicBezTo>
                  <a:cubicBezTo>
                    <a:pt x="6280" y="5441"/>
                    <a:pt x="6362" y="5421"/>
                    <a:pt x="6440" y="5421"/>
                  </a:cubicBezTo>
                  <a:cubicBezTo>
                    <a:pt x="6593" y="5421"/>
                    <a:pt x="6733" y="5498"/>
                    <a:pt x="6883" y="5585"/>
                  </a:cubicBezTo>
                  <a:cubicBezTo>
                    <a:pt x="7156" y="6005"/>
                    <a:pt x="7513" y="6240"/>
                    <a:pt x="7961" y="6240"/>
                  </a:cubicBezTo>
                  <a:cubicBezTo>
                    <a:pt x="8021" y="6240"/>
                    <a:pt x="8082" y="6236"/>
                    <a:pt x="8145" y="6228"/>
                  </a:cubicBezTo>
                  <a:cubicBezTo>
                    <a:pt x="8323" y="6287"/>
                    <a:pt x="8311" y="6561"/>
                    <a:pt x="8478" y="6644"/>
                  </a:cubicBezTo>
                  <a:cubicBezTo>
                    <a:pt x="8740" y="6692"/>
                    <a:pt x="9026" y="6692"/>
                    <a:pt x="9252" y="6918"/>
                  </a:cubicBezTo>
                  <a:cubicBezTo>
                    <a:pt x="9621" y="7311"/>
                    <a:pt x="10157" y="7454"/>
                    <a:pt x="10478" y="7906"/>
                  </a:cubicBezTo>
                  <a:cubicBezTo>
                    <a:pt x="10509" y="7921"/>
                    <a:pt x="10539" y="7927"/>
                    <a:pt x="10569" y="7927"/>
                  </a:cubicBezTo>
                  <a:cubicBezTo>
                    <a:pt x="10689" y="7927"/>
                    <a:pt x="10795" y="7828"/>
                    <a:pt x="10905" y="7828"/>
                  </a:cubicBezTo>
                  <a:cubicBezTo>
                    <a:pt x="10921" y="7828"/>
                    <a:pt x="10938" y="7830"/>
                    <a:pt x="10954" y="7835"/>
                  </a:cubicBezTo>
                  <a:lnTo>
                    <a:pt x="11097" y="7835"/>
                  </a:lnTo>
                  <a:cubicBezTo>
                    <a:pt x="11359" y="8144"/>
                    <a:pt x="11574" y="8502"/>
                    <a:pt x="11812" y="8847"/>
                  </a:cubicBezTo>
                  <a:cubicBezTo>
                    <a:pt x="11895" y="9145"/>
                    <a:pt x="12228" y="8978"/>
                    <a:pt x="12347" y="9216"/>
                  </a:cubicBezTo>
                  <a:cubicBezTo>
                    <a:pt x="12443" y="9430"/>
                    <a:pt x="12598" y="9561"/>
                    <a:pt x="12800" y="9621"/>
                  </a:cubicBezTo>
                  <a:cubicBezTo>
                    <a:pt x="13038" y="9680"/>
                    <a:pt x="13205" y="9811"/>
                    <a:pt x="13217" y="10109"/>
                  </a:cubicBezTo>
                  <a:cubicBezTo>
                    <a:pt x="13252" y="10169"/>
                    <a:pt x="13264" y="10216"/>
                    <a:pt x="13312" y="10264"/>
                  </a:cubicBezTo>
                  <a:cubicBezTo>
                    <a:pt x="13340" y="10278"/>
                    <a:pt x="13372" y="10283"/>
                    <a:pt x="13401" y="10283"/>
                  </a:cubicBezTo>
                  <a:cubicBezTo>
                    <a:pt x="13421" y="10283"/>
                    <a:pt x="13440" y="10281"/>
                    <a:pt x="13455" y="10276"/>
                  </a:cubicBezTo>
                  <a:cubicBezTo>
                    <a:pt x="13537" y="10215"/>
                    <a:pt x="13607" y="10189"/>
                    <a:pt x="13669" y="10189"/>
                  </a:cubicBezTo>
                  <a:cubicBezTo>
                    <a:pt x="13846" y="10189"/>
                    <a:pt x="13950" y="10399"/>
                    <a:pt x="14074" y="10550"/>
                  </a:cubicBezTo>
                  <a:cubicBezTo>
                    <a:pt x="14217" y="10728"/>
                    <a:pt x="14276" y="10990"/>
                    <a:pt x="14514" y="11061"/>
                  </a:cubicBezTo>
                  <a:cubicBezTo>
                    <a:pt x="14562" y="11061"/>
                    <a:pt x="14622" y="11085"/>
                    <a:pt x="14669" y="11085"/>
                  </a:cubicBezTo>
                  <a:cubicBezTo>
                    <a:pt x="14701" y="11082"/>
                    <a:pt x="14732" y="11080"/>
                    <a:pt x="14761" y="11080"/>
                  </a:cubicBezTo>
                  <a:cubicBezTo>
                    <a:pt x="15133" y="11080"/>
                    <a:pt x="15280" y="11356"/>
                    <a:pt x="15324" y="11764"/>
                  </a:cubicBezTo>
                  <a:cubicBezTo>
                    <a:pt x="15348" y="11812"/>
                    <a:pt x="15384" y="11835"/>
                    <a:pt x="15419" y="11871"/>
                  </a:cubicBezTo>
                  <a:cubicBezTo>
                    <a:pt x="15426" y="11878"/>
                    <a:pt x="15434" y="11881"/>
                    <a:pt x="15443" y="11881"/>
                  </a:cubicBezTo>
                  <a:cubicBezTo>
                    <a:pt x="15482" y="11881"/>
                    <a:pt x="15533" y="11819"/>
                    <a:pt x="15575" y="11819"/>
                  </a:cubicBezTo>
                  <a:cubicBezTo>
                    <a:pt x="15600" y="11819"/>
                    <a:pt x="15622" y="11843"/>
                    <a:pt x="15634" y="11919"/>
                  </a:cubicBezTo>
                  <a:cubicBezTo>
                    <a:pt x="15634" y="12050"/>
                    <a:pt x="15657" y="12169"/>
                    <a:pt x="15753" y="12276"/>
                  </a:cubicBezTo>
                  <a:cubicBezTo>
                    <a:pt x="15931" y="12395"/>
                    <a:pt x="16157" y="12407"/>
                    <a:pt x="16277" y="12633"/>
                  </a:cubicBezTo>
                  <a:cubicBezTo>
                    <a:pt x="16360" y="12788"/>
                    <a:pt x="16217" y="12836"/>
                    <a:pt x="16134" y="12931"/>
                  </a:cubicBezTo>
                  <a:cubicBezTo>
                    <a:pt x="16038" y="13288"/>
                    <a:pt x="16253" y="13324"/>
                    <a:pt x="16467" y="13324"/>
                  </a:cubicBezTo>
                  <a:cubicBezTo>
                    <a:pt x="16484" y="13326"/>
                    <a:pt x="16501" y="13327"/>
                    <a:pt x="16518" y="13327"/>
                  </a:cubicBezTo>
                  <a:cubicBezTo>
                    <a:pt x="16627" y="13327"/>
                    <a:pt x="16736" y="13286"/>
                    <a:pt x="16845" y="13286"/>
                  </a:cubicBezTo>
                  <a:cubicBezTo>
                    <a:pt x="16898" y="13286"/>
                    <a:pt x="16950" y="13296"/>
                    <a:pt x="17003" y="13324"/>
                  </a:cubicBezTo>
                  <a:cubicBezTo>
                    <a:pt x="17193" y="13407"/>
                    <a:pt x="17372" y="13467"/>
                    <a:pt x="17431" y="13740"/>
                  </a:cubicBezTo>
                  <a:cubicBezTo>
                    <a:pt x="17539" y="14193"/>
                    <a:pt x="17836" y="14490"/>
                    <a:pt x="18182" y="14621"/>
                  </a:cubicBezTo>
                  <a:cubicBezTo>
                    <a:pt x="18574" y="14788"/>
                    <a:pt x="18443" y="15026"/>
                    <a:pt x="18372" y="15288"/>
                  </a:cubicBezTo>
                  <a:cubicBezTo>
                    <a:pt x="18308" y="15596"/>
                    <a:pt x="18349" y="15810"/>
                    <a:pt x="18621" y="15810"/>
                  </a:cubicBezTo>
                  <a:cubicBezTo>
                    <a:pt x="18653" y="15810"/>
                    <a:pt x="18690" y="15807"/>
                    <a:pt x="18729" y="15800"/>
                  </a:cubicBezTo>
                  <a:cubicBezTo>
                    <a:pt x="18734" y="15800"/>
                    <a:pt x="18739" y="15799"/>
                    <a:pt x="18743" y="15799"/>
                  </a:cubicBezTo>
                  <a:cubicBezTo>
                    <a:pt x="18832" y="15799"/>
                    <a:pt x="18789" y="15910"/>
                    <a:pt x="18801" y="15967"/>
                  </a:cubicBezTo>
                  <a:cubicBezTo>
                    <a:pt x="18813" y="16026"/>
                    <a:pt x="18848" y="16062"/>
                    <a:pt x="18872" y="16110"/>
                  </a:cubicBezTo>
                  <a:cubicBezTo>
                    <a:pt x="19086" y="16145"/>
                    <a:pt x="19229" y="16217"/>
                    <a:pt x="19170" y="16503"/>
                  </a:cubicBezTo>
                  <a:cubicBezTo>
                    <a:pt x="19194" y="16741"/>
                    <a:pt x="19253" y="16943"/>
                    <a:pt x="19503" y="16955"/>
                  </a:cubicBezTo>
                  <a:cubicBezTo>
                    <a:pt x="19682" y="16979"/>
                    <a:pt x="19694" y="17122"/>
                    <a:pt x="19694" y="17277"/>
                  </a:cubicBezTo>
                  <a:cubicBezTo>
                    <a:pt x="19789" y="17431"/>
                    <a:pt x="20027" y="17467"/>
                    <a:pt x="20027" y="17717"/>
                  </a:cubicBezTo>
                  <a:cubicBezTo>
                    <a:pt x="20051" y="17765"/>
                    <a:pt x="20087" y="17812"/>
                    <a:pt x="20122" y="17836"/>
                  </a:cubicBezTo>
                  <a:cubicBezTo>
                    <a:pt x="20337" y="17991"/>
                    <a:pt x="20563" y="18122"/>
                    <a:pt x="20718" y="18324"/>
                  </a:cubicBezTo>
                  <a:cubicBezTo>
                    <a:pt x="20813" y="18431"/>
                    <a:pt x="20920" y="18539"/>
                    <a:pt x="20920" y="18717"/>
                  </a:cubicBezTo>
                  <a:cubicBezTo>
                    <a:pt x="20932" y="18848"/>
                    <a:pt x="20884" y="18979"/>
                    <a:pt x="20980" y="19098"/>
                  </a:cubicBezTo>
                  <a:cubicBezTo>
                    <a:pt x="21036" y="19161"/>
                    <a:pt x="21100" y="19183"/>
                    <a:pt x="21168" y="19183"/>
                  </a:cubicBezTo>
                  <a:cubicBezTo>
                    <a:pt x="21215" y="19183"/>
                    <a:pt x="21264" y="19172"/>
                    <a:pt x="21313" y="19158"/>
                  </a:cubicBezTo>
                  <a:cubicBezTo>
                    <a:pt x="21357" y="19151"/>
                    <a:pt x="21398" y="19147"/>
                    <a:pt x="21437" y="19147"/>
                  </a:cubicBezTo>
                  <a:cubicBezTo>
                    <a:pt x="21598" y="19147"/>
                    <a:pt x="21708" y="19220"/>
                    <a:pt x="21718" y="19479"/>
                  </a:cubicBezTo>
                  <a:cubicBezTo>
                    <a:pt x="21706" y="19622"/>
                    <a:pt x="21670" y="19753"/>
                    <a:pt x="21658" y="19896"/>
                  </a:cubicBezTo>
                  <a:cubicBezTo>
                    <a:pt x="21648" y="20090"/>
                    <a:pt x="21726" y="20213"/>
                    <a:pt x="21858" y="20213"/>
                  </a:cubicBezTo>
                  <a:cubicBezTo>
                    <a:pt x="21888" y="20213"/>
                    <a:pt x="21921" y="20207"/>
                    <a:pt x="21956" y="20194"/>
                  </a:cubicBezTo>
                  <a:cubicBezTo>
                    <a:pt x="22030" y="20167"/>
                    <a:pt x="22080" y="20155"/>
                    <a:pt x="22112" y="20155"/>
                  </a:cubicBezTo>
                  <a:cubicBezTo>
                    <a:pt x="22252" y="20155"/>
                    <a:pt x="22067" y="20366"/>
                    <a:pt x="22087" y="20444"/>
                  </a:cubicBezTo>
                  <a:cubicBezTo>
                    <a:pt x="22063" y="20515"/>
                    <a:pt x="22027" y="20586"/>
                    <a:pt x="22015" y="20682"/>
                  </a:cubicBezTo>
                  <a:cubicBezTo>
                    <a:pt x="22134" y="20920"/>
                    <a:pt x="22361" y="21051"/>
                    <a:pt x="22444" y="21325"/>
                  </a:cubicBezTo>
                  <a:cubicBezTo>
                    <a:pt x="22480" y="21360"/>
                    <a:pt x="22504" y="21408"/>
                    <a:pt x="22551" y="21444"/>
                  </a:cubicBezTo>
                  <a:cubicBezTo>
                    <a:pt x="22825" y="21741"/>
                    <a:pt x="23039" y="22039"/>
                    <a:pt x="23075" y="22491"/>
                  </a:cubicBezTo>
                  <a:cubicBezTo>
                    <a:pt x="23087" y="22789"/>
                    <a:pt x="23206" y="23015"/>
                    <a:pt x="23492" y="23087"/>
                  </a:cubicBezTo>
                  <a:cubicBezTo>
                    <a:pt x="23539" y="23087"/>
                    <a:pt x="23623" y="23027"/>
                    <a:pt x="23623" y="23027"/>
                  </a:cubicBezTo>
                  <a:lnTo>
                    <a:pt x="23623" y="23027"/>
                  </a:lnTo>
                  <a:cubicBezTo>
                    <a:pt x="23575" y="23420"/>
                    <a:pt x="23932" y="23658"/>
                    <a:pt x="23920" y="24063"/>
                  </a:cubicBezTo>
                  <a:cubicBezTo>
                    <a:pt x="23920" y="24274"/>
                    <a:pt x="24006" y="24371"/>
                    <a:pt x="24133" y="24371"/>
                  </a:cubicBezTo>
                  <a:cubicBezTo>
                    <a:pt x="24206" y="24371"/>
                    <a:pt x="24293" y="24338"/>
                    <a:pt x="24385" y="24277"/>
                  </a:cubicBezTo>
                  <a:cubicBezTo>
                    <a:pt x="24801" y="24385"/>
                    <a:pt x="24968" y="24873"/>
                    <a:pt x="25301" y="25087"/>
                  </a:cubicBezTo>
                  <a:cubicBezTo>
                    <a:pt x="25290" y="25099"/>
                    <a:pt x="25290" y="25111"/>
                    <a:pt x="25278" y="25135"/>
                  </a:cubicBezTo>
                  <a:cubicBezTo>
                    <a:pt x="25171" y="25337"/>
                    <a:pt x="25123" y="25563"/>
                    <a:pt x="25218" y="25801"/>
                  </a:cubicBezTo>
                  <a:cubicBezTo>
                    <a:pt x="25325" y="25980"/>
                    <a:pt x="25468" y="26147"/>
                    <a:pt x="25456" y="26385"/>
                  </a:cubicBezTo>
                  <a:cubicBezTo>
                    <a:pt x="25480" y="26540"/>
                    <a:pt x="25516" y="26718"/>
                    <a:pt x="25694" y="26778"/>
                  </a:cubicBezTo>
                  <a:lnTo>
                    <a:pt x="25921" y="26825"/>
                  </a:lnTo>
                  <a:cubicBezTo>
                    <a:pt x="25972" y="26836"/>
                    <a:pt x="26032" y="26863"/>
                    <a:pt x="26093" y="26863"/>
                  </a:cubicBezTo>
                  <a:cubicBezTo>
                    <a:pt x="26103" y="26863"/>
                    <a:pt x="26113" y="26863"/>
                    <a:pt x="26123" y="26861"/>
                  </a:cubicBezTo>
                  <a:cubicBezTo>
                    <a:pt x="26226" y="26840"/>
                    <a:pt x="26321" y="26828"/>
                    <a:pt x="26407" y="26828"/>
                  </a:cubicBezTo>
                  <a:cubicBezTo>
                    <a:pt x="26757" y="26828"/>
                    <a:pt x="26956" y="27026"/>
                    <a:pt x="26956" y="27599"/>
                  </a:cubicBezTo>
                  <a:cubicBezTo>
                    <a:pt x="26956" y="27799"/>
                    <a:pt x="27058" y="27905"/>
                    <a:pt x="27211" y="27905"/>
                  </a:cubicBezTo>
                  <a:cubicBezTo>
                    <a:pt x="27341" y="27905"/>
                    <a:pt x="27508" y="27829"/>
                    <a:pt x="27683" y="27671"/>
                  </a:cubicBezTo>
                  <a:lnTo>
                    <a:pt x="27683" y="27671"/>
                  </a:lnTo>
                  <a:cubicBezTo>
                    <a:pt x="27445" y="28075"/>
                    <a:pt x="27504" y="28540"/>
                    <a:pt x="27195" y="28826"/>
                  </a:cubicBezTo>
                  <a:cubicBezTo>
                    <a:pt x="27171" y="28873"/>
                    <a:pt x="27171" y="28933"/>
                    <a:pt x="27171" y="28992"/>
                  </a:cubicBezTo>
                  <a:cubicBezTo>
                    <a:pt x="27183" y="29159"/>
                    <a:pt x="27254" y="29266"/>
                    <a:pt x="27385" y="29326"/>
                  </a:cubicBezTo>
                  <a:cubicBezTo>
                    <a:pt x="27552" y="29385"/>
                    <a:pt x="27528" y="29492"/>
                    <a:pt x="27445" y="29611"/>
                  </a:cubicBezTo>
                  <a:cubicBezTo>
                    <a:pt x="27421" y="29659"/>
                    <a:pt x="27409" y="29695"/>
                    <a:pt x="27385" y="29754"/>
                  </a:cubicBezTo>
                  <a:cubicBezTo>
                    <a:pt x="27445" y="29969"/>
                    <a:pt x="27564" y="30111"/>
                    <a:pt x="27349" y="30350"/>
                  </a:cubicBezTo>
                  <a:cubicBezTo>
                    <a:pt x="27150" y="30561"/>
                    <a:pt x="27055" y="30945"/>
                    <a:pt x="27541" y="30945"/>
                  </a:cubicBezTo>
                  <a:cubicBezTo>
                    <a:pt x="27549" y="30945"/>
                    <a:pt x="27556" y="30945"/>
                    <a:pt x="27564" y="30945"/>
                  </a:cubicBezTo>
                  <a:cubicBezTo>
                    <a:pt x="27643" y="30897"/>
                    <a:pt x="27722" y="30880"/>
                    <a:pt x="27801" y="30880"/>
                  </a:cubicBezTo>
                  <a:cubicBezTo>
                    <a:pt x="28023" y="30880"/>
                    <a:pt x="28242" y="31020"/>
                    <a:pt x="28464" y="31020"/>
                  </a:cubicBezTo>
                  <a:cubicBezTo>
                    <a:pt x="28517" y="31020"/>
                    <a:pt x="28570" y="31012"/>
                    <a:pt x="28623" y="30993"/>
                  </a:cubicBezTo>
                  <a:cubicBezTo>
                    <a:pt x="28730" y="30993"/>
                    <a:pt x="28838" y="31004"/>
                    <a:pt x="28933" y="31052"/>
                  </a:cubicBezTo>
                  <a:cubicBezTo>
                    <a:pt x="29039" y="31095"/>
                    <a:pt x="29159" y="31175"/>
                    <a:pt x="29266" y="31175"/>
                  </a:cubicBezTo>
                  <a:cubicBezTo>
                    <a:pt x="29338" y="31175"/>
                    <a:pt x="29404" y="31139"/>
                    <a:pt x="29457" y="31028"/>
                  </a:cubicBezTo>
                  <a:cubicBezTo>
                    <a:pt x="29623" y="30695"/>
                    <a:pt x="29385" y="30552"/>
                    <a:pt x="29135" y="30409"/>
                  </a:cubicBezTo>
                  <a:lnTo>
                    <a:pt x="29135" y="30409"/>
                  </a:lnTo>
                  <a:cubicBezTo>
                    <a:pt x="29285" y="30447"/>
                    <a:pt x="29384" y="30588"/>
                    <a:pt x="29506" y="30588"/>
                  </a:cubicBezTo>
                  <a:cubicBezTo>
                    <a:pt x="29539" y="30588"/>
                    <a:pt x="29574" y="30577"/>
                    <a:pt x="29612" y="30552"/>
                  </a:cubicBezTo>
                  <a:cubicBezTo>
                    <a:pt x="29612" y="30397"/>
                    <a:pt x="29588" y="30254"/>
                    <a:pt x="29588" y="30100"/>
                  </a:cubicBezTo>
                  <a:cubicBezTo>
                    <a:pt x="29683" y="29838"/>
                    <a:pt x="29433" y="29695"/>
                    <a:pt x="29409" y="29480"/>
                  </a:cubicBezTo>
                  <a:cubicBezTo>
                    <a:pt x="29350" y="29254"/>
                    <a:pt x="29100" y="29099"/>
                    <a:pt x="29159" y="28826"/>
                  </a:cubicBezTo>
                  <a:cubicBezTo>
                    <a:pt x="28850" y="28195"/>
                    <a:pt x="28480" y="27587"/>
                    <a:pt x="28600" y="26813"/>
                  </a:cubicBezTo>
                  <a:cubicBezTo>
                    <a:pt x="28611" y="26635"/>
                    <a:pt x="28552" y="26480"/>
                    <a:pt x="28516" y="26325"/>
                  </a:cubicBezTo>
                  <a:cubicBezTo>
                    <a:pt x="28504" y="26266"/>
                    <a:pt x="28480" y="26182"/>
                    <a:pt x="28445" y="26123"/>
                  </a:cubicBezTo>
                  <a:cubicBezTo>
                    <a:pt x="28433" y="25885"/>
                    <a:pt x="28219" y="25754"/>
                    <a:pt x="28207" y="25516"/>
                  </a:cubicBezTo>
                  <a:cubicBezTo>
                    <a:pt x="28159" y="25444"/>
                    <a:pt x="28135" y="25385"/>
                    <a:pt x="28099" y="25325"/>
                  </a:cubicBezTo>
                  <a:cubicBezTo>
                    <a:pt x="28141" y="25262"/>
                    <a:pt x="28174" y="25239"/>
                    <a:pt x="28203" y="25239"/>
                  </a:cubicBezTo>
                  <a:cubicBezTo>
                    <a:pt x="28281" y="25239"/>
                    <a:pt x="28329" y="25398"/>
                    <a:pt x="28409" y="25398"/>
                  </a:cubicBezTo>
                  <a:cubicBezTo>
                    <a:pt x="28413" y="25398"/>
                    <a:pt x="28417" y="25397"/>
                    <a:pt x="28421" y="25397"/>
                  </a:cubicBezTo>
                  <a:lnTo>
                    <a:pt x="28730" y="25706"/>
                  </a:lnTo>
                  <a:cubicBezTo>
                    <a:pt x="28804" y="25741"/>
                    <a:pt x="28861" y="25756"/>
                    <a:pt x="28906" y="25756"/>
                  </a:cubicBezTo>
                  <a:cubicBezTo>
                    <a:pt x="29107" y="25756"/>
                    <a:pt x="29060" y="25455"/>
                    <a:pt x="29147" y="25289"/>
                  </a:cubicBezTo>
                  <a:cubicBezTo>
                    <a:pt x="28802" y="23825"/>
                    <a:pt x="28219" y="22432"/>
                    <a:pt x="27564" y="21110"/>
                  </a:cubicBezTo>
                  <a:cubicBezTo>
                    <a:pt x="27028" y="20039"/>
                    <a:pt x="26468" y="18991"/>
                    <a:pt x="25861" y="17979"/>
                  </a:cubicBezTo>
                  <a:cubicBezTo>
                    <a:pt x="25087" y="16693"/>
                    <a:pt x="24254" y="15443"/>
                    <a:pt x="23337" y="14264"/>
                  </a:cubicBezTo>
                  <a:cubicBezTo>
                    <a:pt x="22670" y="13407"/>
                    <a:pt x="21932" y="12633"/>
                    <a:pt x="21194" y="11823"/>
                  </a:cubicBezTo>
                  <a:cubicBezTo>
                    <a:pt x="19872" y="10347"/>
                    <a:pt x="18574" y="8847"/>
                    <a:pt x="17134" y="7513"/>
                  </a:cubicBezTo>
                  <a:cubicBezTo>
                    <a:pt x="17034" y="7467"/>
                    <a:pt x="16935" y="7398"/>
                    <a:pt x="16841" y="7398"/>
                  </a:cubicBezTo>
                  <a:cubicBezTo>
                    <a:pt x="16767" y="7398"/>
                    <a:pt x="16697" y="7441"/>
                    <a:pt x="16634" y="7573"/>
                  </a:cubicBezTo>
                  <a:cubicBezTo>
                    <a:pt x="16717" y="7359"/>
                    <a:pt x="16705" y="7121"/>
                    <a:pt x="16527" y="7037"/>
                  </a:cubicBezTo>
                  <a:cubicBezTo>
                    <a:pt x="16241" y="6870"/>
                    <a:pt x="16062" y="6597"/>
                    <a:pt x="15836" y="6359"/>
                  </a:cubicBezTo>
                  <a:cubicBezTo>
                    <a:pt x="15732" y="6266"/>
                    <a:pt x="15660" y="6227"/>
                    <a:pt x="15612" y="6227"/>
                  </a:cubicBezTo>
                  <a:cubicBezTo>
                    <a:pt x="15512" y="6227"/>
                    <a:pt x="15514" y="6396"/>
                    <a:pt x="15538" y="6597"/>
                  </a:cubicBezTo>
                  <a:cubicBezTo>
                    <a:pt x="15467" y="6394"/>
                    <a:pt x="15586" y="6108"/>
                    <a:pt x="15348" y="5942"/>
                  </a:cubicBezTo>
                  <a:cubicBezTo>
                    <a:pt x="14884" y="5513"/>
                    <a:pt x="14372" y="5204"/>
                    <a:pt x="13871" y="4799"/>
                  </a:cubicBezTo>
                  <a:cubicBezTo>
                    <a:pt x="12609" y="3775"/>
                    <a:pt x="11240" y="2894"/>
                    <a:pt x="9811" y="2168"/>
                  </a:cubicBezTo>
                  <a:cubicBezTo>
                    <a:pt x="8788" y="1644"/>
                    <a:pt x="7787" y="1048"/>
                    <a:pt x="6704" y="679"/>
                  </a:cubicBezTo>
                  <a:cubicBezTo>
                    <a:pt x="6013" y="453"/>
                    <a:pt x="5299" y="358"/>
                    <a:pt x="466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7" name="Google Shape;4467;p36"/>
            <p:cNvSpPr/>
            <p:nvPr/>
          </p:nvSpPr>
          <p:spPr>
            <a:xfrm>
              <a:off x="8610784" y="694762"/>
              <a:ext cx="53747" cy="102822"/>
            </a:xfrm>
            <a:custGeom>
              <a:avLst/>
              <a:gdLst/>
              <a:ahLst/>
              <a:cxnLst/>
              <a:rect l="l" t="t" r="r" b="b"/>
              <a:pathLst>
                <a:path w="1703" h="3258" extrusionOk="0">
                  <a:moveTo>
                    <a:pt x="468" y="0"/>
                  </a:moveTo>
                  <a:cubicBezTo>
                    <a:pt x="422" y="0"/>
                    <a:pt x="373" y="16"/>
                    <a:pt x="322" y="54"/>
                  </a:cubicBezTo>
                  <a:cubicBezTo>
                    <a:pt x="0" y="257"/>
                    <a:pt x="476" y="412"/>
                    <a:pt x="345" y="638"/>
                  </a:cubicBezTo>
                  <a:cubicBezTo>
                    <a:pt x="191" y="876"/>
                    <a:pt x="405" y="1150"/>
                    <a:pt x="298" y="1424"/>
                  </a:cubicBezTo>
                  <a:cubicBezTo>
                    <a:pt x="310" y="1555"/>
                    <a:pt x="345" y="1709"/>
                    <a:pt x="417" y="1828"/>
                  </a:cubicBezTo>
                  <a:cubicBezTo>
                    <a:pt x="464" y="2186"/>
                    <a:pt x="583" y="2495"/>
                    <a:pt x="786" y="2757"/>
                  </a:cubicBezTo>
                  <a:cubicBezTo>
                    <a:pt x="845" y="2960"/>
                    <a:pt x="893" y="3198"/>
                    <a:pt x="1119" y="3257"/>
                  </a:cubicBezTo>
                  <a:lnTo>
                    <a:pt x="1203" y="3210"/>
                  </a:lnTo>
                  <a:cubicBezTo>
                    <a:pt x="1322" y="3186"/>
                    <a:pt x="1417" y="3138"/>
                    <a:pt x="1334" y="2960"/>
                  </a:cubicBezTo>
                  <a:cubicBezTo>
                    <a:pt x="822" y="2948"/>
                    <a:pt x="1131" y="2650"/>
                    <a:pt x="1215" y="2448"/>
                  </a:cubicBezTo>
                  <a:cubicBezTo>
                    <a:pt x="1322" y="2245"/>
                    <a:pt x="1607" y="2329"/>
                    <a:pt x="1703" y="2126"/>
                  </a:cubicBezTo>
                  <a:cubicBezTo>
                    <a:pt x="1688" y="1999"/>
                    <a:pt x="1636" y="1964"/>
                    <a:pt x="1572" y="1964"/>
                  </a:cubicBezTo>
                  <a:cubicBezTo>
                    <a:pt x="1497" y="1964"/>
                    <a:pt x="1406" y="2010"/>
                    <a:pt x="1334" y="2010"/>
                  </a:cubicBezTo>
                  <a:cubicBezTo>
                    <a:pt x="1270" y="2010"/>
                    <a:pt x="1222" y="1974"/>
                    <a:pt x="1215" y="1840"/>
                  </a:cubicBezTo>
                  <a:cubicBezTo>
                    <a:pt x="1191" y="1781"/>
                    <a:pt x="1179" y="1697"/>
                    <a:pt x="1203" y="1674"/>
                  </a:cubicBezTo>
                  <a:cubicBezTo>
                    <a:pt x="1212" y="1666"/>
                    <a:pt x="1219" y="1663"/>
                    <a:pt x="1225" y="1663"/>
                  </a:cubicBezTo>
                  <a:cubicBezTo>
                    <a:pt x="1260" y="1663"/>
                    <a:pt x="1258" y="1757"/>
                    <a:pt x="1298" y="1757"/>
                  </a:cubicBezTo>
                  <a:cubicBezTo>
                    <a:pt x="1536" y="1590"/>
                    <a:pt x="1643" y="1400"/>
                    <a:pt x="1286" y="1281"/>
                  </a:cubicBezTo>
                  <a:cubicBezTo>
                    <a:pt x="1167" y="1233"/>
                    <a:pt x="1060" y="1197"/>
                    <a:pt x="1012" y="1055"/>
                  </a:cubicBezTo>
                  <a:cubicBezTo>
                    <a:pt x="869" y="1043"/>
                    <a:pt x="834" y="924"/>
                    <a:pt x="881" y="816"/>
                  </a:cubicBezTo>
                  <a:cubicBezTo>
                    <a:pt x="893" y="650"/>
                    <a:pt x="905" y="471"/>
                    <a:pt x="845" y="304"/>
                  </a:cubicBezTo>
                  <a:cubicBezTo>
                    <a:pt x="822" y="221"/>
                    <a:pt x="762" y="162"/>
                    <a:pt x="703" y="102"/>
                  </a:cubicBezTo>
                  <a:cubicBezTo>
                    <a:pt x="626" y="49"/>
                    <a:pt x="550" y="0"/>
                    <a:pt x="46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8" name="Google Shape;4468;p36"/>
            <p:cNvSpPr/>
            <p:nvPr/>
          </p:nvSpPr>
          <p:spPr>
            <a:xfrm>
              <a:off x="8505187" y="530844"/>
              <a:ext cx="72935" cy="93354"/>
            </a:xfrm>
            <a:custGeom>
              <a:avLst/>
              <a:gdLst/>
              <a:ahLst/>
              <a:cxnLst/>
              <a:rect l="l" t="t" r="r" b="b"/>
              <a:pathLst>
                <a:path w="2311" h="2958" extrusionOk="0">
                  <a:moveTo>
                    <a:pt x="741" y="0"/>
                  </a:moveTo>
                  <a:cubicBezTo>
                    <a:pt x="607" y="0"/>
                    <a:pt x="649" y="200"/>
                    <a:pt x="596" y="295"/>
                  </a:cubicBezTo>
                  <a:cubicBezTo>
                    <a:pt x="584" y="297"/>
                    <a:pt x="572" y="298"/>
                    <a:pt x="560" y="298"/>
                  </a:cubicBezTo>
                  <a:cubicBezTo>
                    <a:pt x="424" y="298"/>
                    <a:pt x="298" y="208"/>
                    <a:pt x="156" y="208"/>
                  </a:cubicBezTo>
                  <a:cubicBezTo>
                    <a:pt x="114" y="208"/>
                    <a:pt x="70" y="216"/>
                    <a:pt x="24" y="236"/>
                  </a:cubicBezTo>
                  <a:cubicBezTo>
                    <a:pt x="0" y="295"/>
                    <a:pt x="0" y="331"/>
                    <a:pt x="0" y="391"/>
                  </a:cubicBezTo>
                  <a:cubicBezTo>
                    <a:pt x="60" y="629"/>
                    <a:pt x="167" y="807"/>
                    <a:pt x="322" y="974"/>
                  </a:cubicBezTo>
                  <a:cubicBezTo>
                    <a:pt x="381" y="1034"/>
                    <a:pt x="441" y="1081"/>
                    <a:pt x="500" y="1141"/>
                  </a:cubicBezTo>
                  <a:cubicBezTo>
                    <a:pt x="953" y="1629"/>
                    <a:pt x="1191" y="2284"/>
                    <a:pt x="1560" y="2831"/>
                  </a:cubicBezTo>
                  <a:cubicBezTo>
                    <a:pt x="1708" y="2898"/>
                    <a:pt x="1851" y="2957"/>
                    <a:pt x="1973" y="2957"/>
                  </a:cubicBezTo>
                  <a:cubicBezTo>
                    <a:pt x="2137" y="2957"/>
                    <a:pt x="2263" y="2851"/>
                    <a:pt x="2310" y="2510"/>
                  </a:cubicBezTo>
                  <a:cubicBezTo>
                    <a:pt x="1917" y="2212"/>
                    <a:pt x="1655" y="1808"/>
                    <a:pt x="1441" y="1343"/>
                  </a:cubicBezTo>
                  <a:cubicBezTo>
                    <a:pt x="1370" y="1415"/>
                    <a:pt x="1298" y="1522"/>
                    <a:pt x="1239" y="1522"/>
                  </a:cubicBezTo>
                  <a:cubicBezTo>
                    <a:pt x="1096" y="1510"/>
                    <a:pt x="1096" y="1367"/>
                    <a:pt x="1096" y="1224"/>
                  </a:cubicBezTo>
                  <a:cubicBezTo>
                    <a:pt x="1096" y="1046"/>
                    <a:pt x="1274" y="772"/>
                    <a:pt x="1096" y="736"/>
                  </a:cubicBezTo>
                  <a:cubicBezTo>
                    <a:pt x="786" y="676"/>
                    <a:pt x="881" y="426"/>
                    <a:pt x="822" y="248"/>
                  </a:cubicBezTo>
                  <a:cubicBezTo>
                    <a:pt x="798" y="176"/>
                    <a:pt x="965" y="57"/>
                    <a:pt x="798" y="10"/>
                  </a:cubicBezTo>
                  <a:cubicBezTo>
                    <a:pt x="776" y="3"/>
                    <a:pt x="757" y="0"/>
                    <a:pt x="74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9" name="Google Shape;4469;p36"/>
            <p:cNvSpPr/>
            <p:nvPr/>
          </p:nvSpPr>
          <p:spPr>
            <a:xfrm>
              <a:off x="8432664" y="412182"/>
              <a:ext cx="59396" cy="86443"/>
            </a:xfrm>
            <a:custGeom>
              <a:avLst/>
              <a:gdLst/>
              <a:ahLst/>
              <a:cxnLst/>
              <a:rect l="l" t="t" r="r" b="b"/>
              <a:pathLst>
                <a:path w="1882" h="2739" extrusionOk="0">
                  <a:moveTo>
                    <a:pt x="180" y="1"/>
                  </a:moveTo>
                  <a:cubicBezTo>
                    <a:pt x="104" y="1"/>
                    <a:pt x="44" y="56"/>
                    <a:pt x="1" y="186"/>
                  </a:cubicBezTo>
                  <a:cubicBezTo>
                    <a:pt x="167" y="722"/>
                    <a:pt x="512" y="1115"/>
                    <a:pt x="810" y="1555"/>
                  </a:cubicBezTo>
                  <a:cubicBezTo>
                    <a:pt x="774" y="1758"/>
                    <a:pt x="893" y="1865"/>
                    <a:pt x="1024" y="1960"/>
                  </a:cubicBezTo>
                  <a:cubicBezTo>
                    <a:pt x="1191" y="2091"/>
                    <a:pt x="1310" y="2258"/>
                    <a:pt x="1322" y="2496"/>
                  </a:cubicBezTo>
                  <a:cubicBezTo>
                    <a:pt x="1298" y="2603"/>
                    <a:pt x="1417" y="2603"/>
                    <a:pt x="1441" y="2674"/>
                  </a:cubicBezTo>
                  <a:cubicBezTo>
                    <a:pt x="1498" y="2717"/>
                    <a:pt x="1551" y="2739"/>
                    <a:pt x="1607" y="2739"/>
                  </a:cubicBezTo>
                  <a:cubicBezTo>
                    <a:pt x="1645" y="2739"/>
                    <a:pt x="1684" y="2729"/>
                    <a:pt x="1727" y="2710"/>
                  </a:cubicBezTo>
                  <a:cubicBezTo>
                    <a:pt x="1882" y="2603"/>
                    <a:pt x="1822" y="2412"/>
                    <a:pt x="1870" y="2269"/>
                  </a:cubicBezTo>
                  <a:cubicBezTo>
                    <a:pt x="1834" y="1936"/>
                    <a:pt x="1691" y="1746"/>
                    <a:pt x="1405" y="1698"/>
                  </a:cubicBezTo>
                  <a:cubicBezTo>
                    <a:pt x="1417" y="1567"/>
                    <a:pt x="1477" y="1543"/>
                    <a:pt x="1584" y="1531"/>
                  </a:cubicBezTo>
                  <a:cubicBezTo>
                    <a:pt x="1636" y="1178"/>
                    <a:pt x="1650" y="1081"/>
                    <a:pt x="1501" y="1081"/>
                  </a:cubicBezTo>
                  <a:cubicBezTo>
                    <a:pt x="1444" y="1081"/>
                    <a:pt x="1363" y="1095"/>
                    <a:pt x="1251" y="1115"/>
                  </a:cubicBezTo>
                  <a:cubicBezTo>
                    <a:pt x="1235" y="1118"/>
                    <a:pt x="1222" y="1120"/>
                    <a:pt x="1210" y="1120"/>
                  </a:cubicBezTo>
                  <a:cubicBezTo>
                    <a:pt x="1108" y="1120"/>
                    <a:pt x="1105" y="995"/>
                    <a:pt x="1084" y="888"/>
                  </a:cubicBezTo>
                  <a:cubicBezTo>
                    <a:pt x="1013" y="793"/>
                    <a:pt x="846" y="888"/>
                    <a:pt x="822" y="710"/>
                  </a:cubicBezTo>
                  <a:cubicBezTo>
                    <a:pt x="786" y="507"/>
                    <a:pt x="715" y="329"/>
                    <a:pt x="655" y="138"/>
                  </a:cubicBezTo>
                  <a:cubicBezTo>
                    <a:pt x="548" y="114"/>
                    <a:pt x="453" y="91"/>
                    <a:pt x="346" y="67"/>
                  </a:cubicBezTo>
                  <a:cubicBezTo>
                    <a:pt x="285" y="24"/>
                    <a:pt x="229" y="1"/>
                    <a:pt x="18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0" name="Google Shape;4470;p36"/>
            <p:cNvSpPr/>
            <p:nvPr/>
          </p:nvSpPr>
          <p:spPr>
            <a:xfrm>
              <a:off x="8260194" y="197738"/>
              <a:ext cx="69558" cy="66276"/>
            </a:xfrm>
            <a:custGeom>
              <a:avLst/>
              <a:gdLst/>
              <a:ahLst/>
              <a:cxnLst/>
              <a:rect l="l" t="t" r="r" b="b"/>
              <a:pathLst>
                <a:path w="2204" h="2100" extrusionOk="0">
                  <a:moveTo>
                    <a:pt x="416" y="1"/>
                  </a:moveTo>
                  <a:cubicBezTo>
                    <a:pt x="379" y="1"/>
                    <a:pt x="340" y="10"/>
                    <a:pt x="298" y="28"/>
                  </a:cubicBezTo>
                  <a:cubicBezTo>
                    <a:pt x="155" y="87"/>
                    <a:pt x="1" y="135"/>
                    <a:pt x="24" y="373"/>
                  </a:cubicBezTo>
                  <a:cubicBezTo>
                    <a:pt x="60" y="528"/>
                    <a:pt x="203" y="575"/>
                    <a:pt x="274" y="694"/>
                  </a:cubicBezTo>
                  <a:cubicBezTo>
                    <a:pt x="405" y="849"/>
                    <a:pt x="536" y="1016"/>
                    <a:pt x="679" y="1159"/>
                  </a:cubicBezTo>
                  <a:cubicBezTo>
                    <a:pt x="870" y="1314"/>
                    <a:pt x="1072" y="1456"/>
                    <a:pt x="1227" y="1671"/>
                  </a:cubicBezTo>
                  <a:cubicBezTo>
                    <a:pt x="1334" y="1921"/>
                    <a:pt x="1548" y="1980"/>
                    <a:pt x="1751" y="2099"/>
                  </a:cubicBezTo>
                  <a:cubicBezTo>
                    <a:pt x="1763" y="2040"/>
                    <a:pt x="1763" y="1992"/>
                    <a:pt x="1751" y="1933"/>
                  </a:cubicBezTo>
                  <a:cubicBezTo>
                    <a:pt x="1715" y="1861"/>
                    <a:pt x="1632" y="1814"/>
                    <a:pt x="1810" y="1742"/>
                  </a:cubicBezTo>
                  <a:cubicBezTo>
                    <a:pt x="2203" y="1575"/>
                    <a:pt x="2191" y="1385"/>
                    <a:pt x="1834" y="1075"/>
                  </a:cubicBezTo>
                  <a:cubicBezTo>
                    <a:pt x="1763" y="962"/>
                    <a:pt x="1692" y="895"/>
                    <a:pt x="1603" y="895"/>
                  </a:cubicBezTo>
                  <a:cubicBezTo>
                    <a:pt x="1543" y="895"/>
                    <a:pt x="1475" y="925"/>
                    <a:pt x="1394" y="992"/>
                  </a:cubicBezTo>
                  <a:cubicBezTo>
                    <a:pt x="1329" y="1037"/>
                    <a:pt x="1249" y="1074"/>
                    <a:pt x="1178" y="1074"/>
                  </a:cubicBezTo>
                  <a:cubicBezTo>
                    <a:pt x="1081" y="1074"/>
                    <a:pt x="1001" y="1004"/>
                    <a:pt x="1001" y="790"/>
                  </a:cubicBezTo>
                  <a:cubicBezTo>
                    <a:pt x="941" y="552"/>
                    <a:pt x="1263" y="659"/>
                    <a:pt x="1179" y="444"/>
                  </a:cubicBezTo>
                  <a:cubicBezTo>
                    <a:pt x="1077" y="168"/>
                    <a:pt x="896" y="15"/>
                    <a:pt x="650" y="15"/>
                  </a:cubicBezTo>
                  <a:cubicBezTo>
                    <a:pt x="610" y="15"/>
                    <a:pt x="568" y="19"/>
                    <a:pt x="524" y="28"/>
                  </a:cubicBezTo>
                  <a:cubicBezTo>
                    <a:pt x="489" y="10"/>
                    <a:pt x="453" y="1"/>
                    <a:pt x="41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1" name="Google Shape;4471;p36"/>
            <p:cNvSpPr/>
            <p:nvPr/>
          </p:nvSpPr>
          <p:spPr>
            <a:xfrm>
              <a:off x="8067810" y="31011"/>
              <a:ext cx="66907" cy="60153"/>
            </a:xfrm>
            <a:custGeom>
              <a:avLst/>
              <a:gdLst/>
              <a:ahLst/>
              <a:cxnLst/>
              <a:rect l="l" t="t" r="r" b="b"/>
              <a:pathLst>
                <a:path w="2120" h="1906" extrusionOk="0">
                  <a:moveTo>
                    <a:pt x="215" y="0"/>
                  </a:moveTo>
                  <a:cubicBezTo>
                    <a:pt x="48" y="191"/>
                    <a:pt x="1" y="417"/>
                    <a:pt x="96" y="655"/>
                  </a:cubicBezTo>
                  <a:cubicBezTo>
                    <a:pt x="132" y="679"/>
                    <a:pt x="191" y="715"/>
                    <a:pt x="239" y="739"/>
                  </a:cubicBezTo>
                  <a:cubicBezTo>
                    <a:pt x="691" y="1108"/>
                    <a:pt x="1179" y="1394"/>
                    <a:pt x="1596" y="1810"/>
                  </a:cubicBezTo>
                  <a:cubicBezTo>
                    <a:pt x="1620" y="1846"/>
                    <a:pt x="1667" y="1870"/>
                    <a:pt x="1703" y="1905"/>
                  </a:cubicBezTo>
                  <a:cubicBezTo>
                    <a:pt x="1786" y="1894"/>
                    <a:pt x="1822" y="1810"/>
                    <a:pt x="1834" y="1727"/>
                  </a:cubicBezTo>
                  <a:cubicBezTo>
                    <a:pt x="1775" y="1429"/>
                    <a:pt x="2120" y="1167"/>
                    <a:pt x="1894" y="870"/>
                  </a:cubicBezTo>
                  <a:cubicBezTo>
                    <a:pt x="1877" y="865"/>
                    <a:pt x="1862" y="863"/>
                    <a:pt x="1847" y="863"/>
                  </a:cubicBezTo>
                  <a:cubicBezTo>
                    <a:pt x="1705" y="863"/>
                    <a:pt x="1615" y="1038"/>
                    <a:pt x="1487" y="1038"/>
                  </a:cubicBezTo>
                  <a:cubicBezTo>
                    <a:pt x="1480" y="1038"/>
                    <a:pt x="1472" y="1037"/>
                    <a:pt x="1465" y="1036"/>
                  </a:cubicBezTo>
                  <a:cubicBezTo>
                    <a:pt x="1286" y="322"/>
                    <a:pt x="632" y="358"/>
                    <a:pt x="21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2" name="Google Shape;4472;p36"/>
            <p:cNvSpPr/>
            <p:nvPr/>
          </p:nvSpPr>
          <p:spPr>
            <a:xfrm>
              <a:off x="8364276" y="314980"/>
              <a:ext cx="66181" cy="88431"/>
            </a:xfrm>
            <a:custGeom>
              <a:avLst/>
              <a:gdLst/>
              <a:ahLst/>
              <a:cxnLst/>
              <a:rect l="l" t="t" r="r" b="b"/>
              <a:pathLst>
                <a:path w="2097" h="2802" extrusionOk="0">
                  <a:moveTo>
                    <a:pt x="198" y="1"/>
                  </a:moveTo>
                  <a:cubicBezTo>
                    <a:pt x="113" y="1"/>
                    <a:pt x="45" y="61"/>
                    <a:pt x="1" y="194"/>
                  </a:cubicBezTo>
                  <a:cubicBezTo>
                    <a:pt x="12" y="468"/>
                    <a:pt x="179" y="611"/>
                    <a:pt x="322" y="789"/>
                  </a:cubicBezTo>
                  <a:cubicBezTo>
                    <a:pt x="465" y="968"/>
                    <a:pt x="703" y="1051"/>
                    <a:pt x="715" y="1349"/>
                  </a:cubicBezTo>
                  <a:cubicBezTo>
                    <a:pt x="727" y="1361"/>
                    <a:pt x="739" y="1385"/>
                    <a:pt x="739" y="1420"/>
                  </a:cubicBezTo>
                  <a:cubicBezTo>
                    <a:pt x="1013" y="1623"/>
                    <a:pt x="1191" y="1909"/>
                    <a:pt x="1334" y="2218"/>
                  </a:cubicBezTo>
                  <a:cubicBezTo>
                    <a:pt x="1334" y="2313"/>
                    <a:pt x="1358" y="2385"/>
                    <a:pt x="1358" y="2480"/>
                  </a:cubicBezTo>
                  <a:cubicBezTo>
                    <a:pt x="1548" y="2504"/>
                    <a:pt x="1632" y="2730"/>
                    <a:pt x="1810" y="2802"/>
                  </a:cubicBezTo>
                  <a:cubicBezTo>
                    <a:pt x="2013" y="2683"/>
                    <a:pt x="2096" y="2278"/>
                    <a:pt x="2025" y="2278"/>
                  </a:cubicBezTo>
                  <a:lnTo>
                    <a:pt x="2025" y="2278"/>
                  </a:lnTo>
                  <a:cubicBezTo>
                    <a:pt x="2016" y="2278"/>
                    <a:pt x="2008" y="2279"/>
                    <a:pt x="2000" y="2279"/>
                  </a:cubicBezTo>
                  <a:cubicBezTo>
                    <a:pt x="1700" y="2279"/>
                    <a:pt x="1852" y="1849"/>
                    <a:pt x="1632" y="1837"/>
                  </a:cubicBezTo>
                  <a:cubicBezTo>
                    <a:pt x="1441" y="1766"/>
                    <a:pt x="1370" y="1563"/>
                    <a:pt x="1275" y="1385"/>
                  </a:cubicBezTo>
                  <a:cubicBezTo>
                    <a:pt x="1421" y="1176"/>
                    <a:pt x="1494" y="866"/>
                    <a:pt x="1268" y="866"/>
                  </a:cubicBezTo>
                  <a:cubicBezTo>
                    <a:pt x="1236" y="866"/>
                    <a:pt x="1199" y="872"/>
                    <a:pt x="1155" y="885"/>
                  </a:cubicBezTo>
                  <a:cubicBezTo>
                    <a:pt x="1094" y="902"/>
                    <a:pt x="1045" y="910"/>
                    <a:pt x="1005" y="910"/>
                  </a:cubicBezTo>
                  <a:cubicBezTo>
                    <a:pt x="775" y="910"/>
                    <a:pt x="866" y="649"/>
                    <a:pt x="774" y="527"/>
                  </a:cubicBezTo>
                  <a:cubicBezTo>
                    <a:pt x="620" y="432"/>
                    <a:pt x="477" y="361"/>
                    <a:pt x="429" y="170"/>
                  </a:cubicBezTo>
                  <a:cubicBezTo>
                    <a:pt x="417" y="135"/>
                    <a:pt x="382" y="87"/>
                    <a:pt x="370" y="63"/>
                  </a:cubicBezTo>
                  <a:cubicBezTo>
                    <a:pt x="307" y="23"/>
                    <a:pt x="249" y="1"/>
                    <a:pt x="19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3" name="Google Shape;4473;p36"/>
            <p:cNvSpPr/>
            <p:nvPr/>
          </p:nvSpPr>
          <p:spPr>
            <a:xfrm>
              <a:off x="7877319" y="-53252"/>
              <a:ext cx="75933" cy="33959"/>
            </a:xfrm>
            <a:custGeom>
              <a:avLst/>
              <a:gdLst/>
              <a:ahLst/>
              <a:cxnLst/>
              <a:rect l="l" t="t" r="r" b="b"/>
              <a:pathLst>
                <a:path w="2406" h="1076" extrusionOk="0">
                  <a:moveTo>
                    <a:pt x="251" y="1"/>
                  </a:moveTo>
                  <a:cubicBezTo>
                    <a:pt x="137" y="1"/>
                    <a:pt x="47" y="66"/>
                    <a:pt x="0" y="289"/>
                  </a:cubicBezTo>
                  <a:cubicBezTo>
                    <a:pt x="595" y="670"/>
                    <a:pt x="1274" y="730"/>
                    <a:pt x="1869" y="1063"/>
                  </a:cubicBezTo>
                  <a:cubicBezTo>
                    <a:pt x="1977" y="1075"/>
                    <a:pt x="2084" y="1075"/>
                    <a:pt x="2179" y="1075"/>
                  </a:cubicBezTo>
                  <a:cubicBezTo>
                    <a:pt x="2298" y="1039"/>
                    <a:pt x="2381" y="968"/>
                    <a:pt x="2405" y="837"/>
                  </a:cubicBezTo>
                  <a:cubicBezTo>
                    <a:pt x="2128" y="804"/>
                    <a:pt x="1995" y="317"/>
                    <a:pt x="1873" y="317"/>
                  </a:cubicBezTo>
                  <a:cubicBezTo>
                    <a:pt x="1864" y="317"/>
                    <a:pt x="1855" y="319"/>
                    <a:pt x="1846" y="325"/>
                  </a:cubicBezTo>
                  <a:cubicBezTo>
                    <a:pt x="1698" y="423"/>
                    <a:pt x="1565" y="461"/>
                    <a:pt x="1440" y="461"/>
                  </a:cubicBezTo>
                  <a:cubicBezTo>
                    <a:pt x="1110" y="461"/>
                    <a:pt x="841" y="196"/>
                    <a:pt x="548" y="75"/>
                  </a:cubicBezTo>
                  <a:cubicBezTo>
                    <a:pt x="440" y="39"/>
                    <a:pt x="338" y="1"/>
                    <a:pt x="25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4" name="Google Shape;4474;p36"/>
            <p:cNvSpPr/>
            <p:nvPr/>
          </p:nvSpPr>
          <p:spPr>
            <a:xfrm>
              <a:off x="8191426" y="135535"/>
              <a:ext cx="55262" cy="57092"/>
            </a:xfrm>
            <a:custGeom>
              <a:avLst/>
              <a:gdLst/>
              <a:ahLst/>
              <a:cxnLst/>
              <a:rect l="l" t="t" r="r" b="b"/>
              <a:pathLst>
                <a:path w="1751" h="1809" extrusionOk="0">
                  <a:moveTo>
                    <a:pt x="472" y="1"/>
                  </a:moveTo>
                  <a:cubicBezTo>
                    <a:pt x="429" y="1"/>
                    <a:pt x="379" y="12"/>
                    <a:pt x="322" y="34"/>
                  </a:cubicBezTo>
                  <a:cubicBezTo>
                    <a:pt x="305" y="31"/>
                    <a:pt x="290" y="30"/>
                    <a:pt x="275" y="30"/>
                  </a:cubicBezTo>
                  <a:cubicBezTo>
                    <a:pt x="99" y="30"/>
                    <a:pt x="45" y="216"/>
                    <a:pt x="1" y="391"/>
                  </a:cubicBezTo>
                  <a:cubicBezTo>
                    <a:pt x="108" y="677"/>
                    <a:pt x="346" y="796"/>
                    <a:pt x="560" y="915"/>
                  </a:cubicBezTo>
                  <a:cubicBezTo>
                    <a:pt x="917" y="1201"/>
                    <a:pt x="1132" y="1713"/>
                    <a:pt x="1608" y="1808"/>
                  </a:cubicBezTo>
                  <a:cubicBezTo>
                    <a:pt x="1679" y="1701"/>
                    <a:pt x="1715" y="1582"/>
                    <a:pt x="1715" y="1451"/>
                  </a:cubicBezTo>
                  <a:cubicBezTo>
                    <a:pt x="1691" y="1344"/>
                    <a:pt x="1656" y="1237"/>
                    <a:pt x="1679" y="1141"/>
                  </a:cubicBezTo>
                  <a:cubicBezTo>
                    <a:pt x="1715" y="1034"/>
                    <a:pt x="1751" y="927"/>
                    <a:pt x="1739" y="820"/>
                  </a:cubicBezTo>
                  <a:cubicBezTo>
                    <a:pt x="1727" y="760"/>
                    <a:pt x="1679" y="737"/>
                    <a:pt x="1632" y="737"/>
                  </a:cubicBezTo>
                  <a:cubicBezTo>
                    <a:pt x="1608" y="749"/>
                    <a:pt x="1560" y="760"/>
                    <a:pt x="1537" y="760"/>
                  </a:cubicBezTo>
                  <a:cubicBezTo>
                    <a:pt x="1490" y="768"/>
                    <a:pt x="1446" y="771"/>
                    <a:pt x="1403" y="771"/>
                  </a:cubicBezTo>
                  <a:cubicBezTo>
                    <a:pt x="1094" y="771"/>
                    <a:pt x="875" y="585"/>
                    <a:pt x="739" y="260"/>
                  </a:cubicBezTo>
                  <a:cubicBezTo>
                    <a:pt x="669" y="86"/>
                    <a:pt x="593" y="1"/>
                    <a:pt x="47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5" name="Google Shape;4475;p36"/>
            <p:cNvSpPr/>
            <p:nvPr/>
          </p:nvSpPr>
          <p:spPr>
            <a:xfrm>
              <a:off x="7987018" y="-13424"/>
              <a:ext cx="53021" cy="40334"/>
            </a:xfrm>
            <a:custGeom>
              <a:avLst/>
              <a:gdLst/>
              <a:ahLst/>
              <a:cxnLst/>
              <a:rect l="l" t="t" r="r" b="b"/>
              <a:pathLst>
                <a:path w="1680" h="1278" extrusionOk="0">
                  <a:moveTo>
                    <a:pt x="407" y="1"/>
                  </a:moveTo>
                  <a:cubicBezTo>
                    <a:pt x="396" y="1"/>
                    <a:pt x="383" y="2"/>
                    <a:pt x="370" y="4"/>
                  </a:cubicBezTo>
                  <a:cubicBezTo>
                    <a:pt x="179" y="27"/>
                    <a:pt x="1" y="87"/>
                    <a:pt x="1" y="361"/>
                  </a:cubicBezTo>
                  <a:cubicBezTo>
                    <a:pt x="72" y="575"/>
                    <a:pt x="263" y="623"/>
                    <a:pt x="382" y="766"/>
                  </a:cubicBezTo>
                  <a:cubicBezTo>
                    <a:pt x="505" y="813"/>
                    <a:pt x="620" y="905"/>
                    <a:pt x="752" y="905"/>
                  </a:cubicBezTo>
                  <a:cubicBezTo>
                    <a:pt x="786" y="905"/>
                    <a:pt x="821" y="899"/>
                    <a:pt x="858" y="885"/>
                  </a:cubicBezTo>
                  <a:cubicBezTo>
                    <a:pt x="861" y="884"/>
                    <a:pt x="865" y="884"/>
                    <a:pt x="868" y="884"/>
                  </a:cubicBezTo>
                  <a:cubicBezTo>
                    <a:pt x="1047" y="884"/>
                    <a:pt x="1021" y="1187"/>
                    <a:pt x="1190" y="1187"/>
                  </a:cubicBezTo>
                  <a:cubicBezTo>
                    <a:pt x="1201" y="1187"/>
                    <a:pt x="1214" y="1185"/>
                    <a:pt x="1227" y="1182"/>
                  </a:cubicBezTo>
                  <a:cubicBezTo>
                    <a:pt x="1322" y="1206"/>
                    <a:pt x="1418" y="1242"/>
                    <a:pt x="1501" y="1278"/>
                  </a:cubicBezTo>
                  <a:cubicBezTo>
                    <a:pt x="1644" y="1111"/>
                    <a:pt x="1608" y="885"/>
                    <a:pt x="1679" y="706"/>
                  </a:cubicBezTo>
                  <a:cubicBezTo>
                    <a:pt x="1563" y="696"/>
                    <a:pt x="1502" y="475"/>
                    <a:pt x="1388" y="475"/>
                  </a:cubicBezTo>
                  <a:cubicBezTo>
                    <a:pt x="1361" y="475"/>
                    <a:pt x="1332" y="486"/>
                    <a:pt x="1298" y="516"/>
                  </a:cubicBezTo>
                  <a:cubicBezTo>
                    <a:pt x="1200" y="593"/>
                    <a:pt x="1117" y="625"/>
                    <a:pt x="1045" y="625"/>
                  </a:cubicBezTo>
                  <a:cubicBezTo>
                    <a:pt x="875" y="625"/>
                    <a:pt x="768" y="445"/>
                    <a:pt x="667" y="277"/>
                  </a:cubicBezTo>
                  <a:cubicBezTo>
                    <a:pt x="601" y="134"/>
                    <a:pt x="556" y="1"/>
                    <a:pt x="40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6" name="Google Shape;4476;p36"/>
            <p:cNvSpPr/>
            <p:nvPr/>
          </p:nvSpPr>
          <p:spPr>
            <a:xfrm>
              <a:off x="8333853" y="275562"/>
              <a:ext cx="49234" cy="47151"/>
            </a:xfrm>
            <a:custGeom>
              <a:avLst/>
              <a:gdLst/>
              <a:ahLst/>
              <a:cxnLst/>
              <a:rect l="l" t="t" r="r" b="b"/>
              <a:pathLst>
                <a:path w="1560" h="1494" extrusionOk="0">
                  <a:moveTo>
                    <a:pt x="498" y="0"/>
                  </a:moveTo>
                  <a:cubicBezTo>
                    <a:pt x="368" y="0"/>
                    <a:pt x="205" y="59"/>
                    <a:pt x="0" y="169"/>
                  </a:cubicBezTo>
                  <a:cubicBezTo>
                    <a:pt x="0" y="443"/>
                    <a:pt x="191" y="586"/>
                    <a:pt x="310" y="788"/>
                  </a:cubicBezTo>
                  <a:cubicBezTo>
                    <a:pt x="334" y="824"/>
                    <a:pt x="381" y="860"/>
                    <a:pt x="429" y="895"/>
                  </a:cubicBezTo>
                  <a:cubicBezTo>
                    <a:pt x="595" y="967"/>
                    <a:pt x="619" y="1205"/>
                    <a:pt x="774" y="1276"/>
                  </a:cubicBezTo>
                  <a:cubicBezTo>
                    <a:pt x="786" y="1324"/>
                    <a:pt x="810" y="1360"/>
                    <a:pt x="834" y="1384"/>
                  </a:cubicBezTo>
                  <a:cubicBezTo>
                    <a:pt x="840" y="1465"/>
                    <a:pt x="859" y="1494"/>
                    <a:pt x="887" y="1494"/>
                  </a:cubicBezTo>
                  <a:cubicBezTo>
                    <a:pt x="912" y="1494"/>
                    <a:pt x="943" y="1471"/>
                    <a:pt x="976" y="1443"/>
                  </a:cubicBezTo>
                  <a:cubicBezTo>
                    <a:pt x="1096" y="1407"/>
                    <a:pt x="1203" y="1372"/>
                    <a:pt x="1322" y="1324"/>
                  </a:cubicBezTo>
                  <a:cubicBezTo>
                    <a:pt x="1453" y="1229"/>
                    <a:pt x="1560" y="1074"/>
                    <a:pt x="1441" y="895"/>
                  </a:cubicBezTo>
                  <a:cubicBezTo>
                    <a:pt x="1404" y="847"/>
                    <a:pt x="1372" y="828"/>
                    <a:pt x="1343" y="828"/>
                  </a:cubicBezTo>
                  <a:cubicBezTo>
                    <a:pt x="1280" y="828"/>
                    <a:pt x="1229" y="921"/>
                    <a:pt x="1155" y="1003"/>
                  </a:cubicBezTo>
                  <a:cubicBezTo>
                    <a:pt x="1118" y="1047"/>
                    <a:pt x="1087" y="1070"/>
                    <a:pt x="1061" y="1070"/>
                  </a:cubicBezTo>
                  <a:cubicBezTo>
                    <a:pt x="1004" y="1070"/>
                    <a:pt x="973" y="952"/>
                    <a:pt x="965" y="681"/>
                  </a:cubicBezTo>
                  <a:cubicBezTo>
                    <a:pt x="879" y="213"/>
                    <a:pt x="747" y="0"/>
                    <a:pt x="49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7" name="Google Shape;4477;p36"/>
            <p:cNvSpPr/>
            <p:nvPr/>
          </p:nvSpPr>
          <p:spPr>
            <a:xfrm>
              <a:off x="8597245" y="687282"/>
              <a:ext cx="28972" cy="52421"/>
            </a:xfrm>
            <a:custGeom>
              <a:avLst/>
              <a:gdLst/>
              <a:ahLst/>
              <a:cxnLst/>
              <a:rect l="l" t="t" r="r" b="b"/>
              <a:pathLst>
                <a:path w="918" h="1661" extrusionOk="0">
                  <a:moveTo>
                    <a:pt x="197" y="0"/>
                  </a:moveTo>
                  <a:cubicBezTo>
                    <a:pt x="128" y="0"/>
                    <a:pt x="57" y="21"/>
                    <a:pt x="12" y="101"/>
                  </a:cubicBezTo>
                  <a:cubicBezTo>
                    <a:pt x="0" y="351"/>
                    <a:pt x="84" y="541"/>
                    <a:pt x="203" y="720"/>
                  </a:cubicBezTo>
                  <a:cubicBezTo>
                    <a:pt x="274" y="958"/>
                    <a:pt x="381" y="1184"/>
                    <a:pt x="560" y="1351"/>
                  </a:cubicBezTo>
                  <a:cubicBezTo>
                    <a:pt x="596" y="1375"/>
                    <a:pt x="608" y="1423"/>
                    <a:pt x="643" y="1458"/>
                  </a:cubicBezTo>
                  <a:cubicBezTo>
                    <a:pt x="620" y="1553"/>
                    <a:pt x="667" y="1637"/>
                    <a:pt x="751" y="1661"/>
                  </a:cubicBezTo>
                  <a:cubicBezTo>
                    <a:pt x="905" y="1530"/>
                    <a:pt x="917" y="1375"/>
                    <a:pt x="893" y="1172"/>
                  </a:cubicBezTo>
                  <a:cubicBezTo>
                    <a:pt x="846" y="887"/>
                    <a:pt x="882" y="577"/>
                    <a:pt x="774" y="291"/>
                  </a:cubicBezTo>
                  <a:cubicBezTo>
                    <a:pt x="715" y="232"/>
                    <a:pt x="655" y="184"/>
                    <a:pt x="596" y="160"/>
                  </a:cubicBezTo>
                  <a:cubicBezTo>
                    <a:pt x="489" y="113"/>
                    <a:pt x="381" y="53"/>
                    <a:pt x="262" y="6"/>
                  </a:cubicBezTo>
                  <a:cubicBezTo>
                    <a:pt x="242" y="3"/>
                    <a:pt x="219" y="0"/>
                    <a:pt x="19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8" name="Google Shape;4478;p36"/>
            <p:cNvSpPr/>
            <p:nvPr/>
          </p:nvSpPr>
          <p:spPr>
            <a:xfrm>
              <a:off x="8581086" y="656260"/>
              <a:ext cx="36862" cy="34811"/>
            </a:xfrm>
            <a:custGeom>
              <a:avLst/>
              <a:gdLst/>
              <a:ahLst/>
              <a:cxnLst/>
              <a:rect l="l" t="t" r="r" b="b"/>
              <a:pathLst>
                <a:path w="1168" h="1103" extrusionOk="0">
                  <a:moveTo>
                    <a:pt x="405" y="0"/>
                  </a:moveTo>
                  <a:cubicBezTo>
                    <a:pt x="227" y="96"/>
                    <a:pt x="0" y="155"/>
                    <a:pt x="120" y="489"/>
                  </a:cubicBezTo>
                  <a:cubicBezTo>
                    <a:pt x="167" y="620"/>
                    <a:pt x="262" y="727"/>
                    <a:pt x="274" y="870"/>
                  </a:cubicBezTo>
                  <a:cubicBezTo>
                    <a:pt x="274" y="1047"/>
                    <a:pt x="348" y="1102"/>
                    <a:pt x="455" y="1102"/>
                  </a:cubicBezTo>
                  <a:cubicBezTo>
                    <a:pt x="477" y="1102"/>
                    <a:pt x="500" y="1100"/>
                    <a:pt x="524" y="1096"/>
                  </a:cubicBezTo>
                  <a:cubicBezTo>
                    <a:pt x="596" y="1084"/>
                    <a:pt x="691" y="1084"/>
                    <a:pt x="762" y="1072"/>
                  </a:cubicBezTo>
                  <a:cubicBezTo>
                    <a:pt x="777" y="1074"/>
                    <a:pt x="792" y="1074"/>
                    <a:pt x="807" y="1074"/>
                  </a:cubicBezTo>
                  <a:cubicBezTo>
                    <a:pt x="908" y="1074"/>
                    <a:pt x="999" y="1038"/>
                    <a:pt x="1072" y="965"/>
                  </a:cubicBezTo>
                  <a:cubicBezTo>
                    <a:pt x="1132" y="893"/>
                    <a:pt x="1167" y="798"/>
                    <a:pt x="1155" y="691"/>
                  </a:cubicBezTo>
                  <a:cubicBezTo>
                    <a:pt x="1132" y="608"/>
                    <a:pt x="1096" y="524"/>
                    <a:pt x="1036" y="465"/>
                  </a:cubicBezTo>
                  <a:cubicBezTo>
                    <a:pt x="1030" y="432"/>
                    <a:pt x="999" y="424"/>
                    <a:pt x="962" y="424"/>
                  </a:cubicBezTo>
                  <a:cubicBezTo>
                    <a:pt x="933" y="424"/>
                    <a:pt x="900" y="429"/>
                    <a:pt x="871" y="429"/>
                  </a:cubicBezTo>
                  <a:cubicBezTo>
                    <a:pt x="807" y="429"/>
                    <a:pt x="768" y="405"/>
                    <a:pt x="858" y="250"/>
                  </a:cubicBezTo>
                  <a:cubicBezTo>
                    <a:pt x="810" y="96"/>
                    <a:pt x="655" y="84"/>
                    <a:pt x="572" y="12"/>
                  </a:cubicBezTo>
                  <a:cubicBezTo>
                    <a:pt x="512" y="0"/>
                    <a:pt x="465" y="0"/>
                    <a:pt x="40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9" name="Google Shape;4479;p36"/>
            <p:cNvSpPr/>
            <p:nvPr/>
          </p:nvSpPr>
          <p:spPr>
            <a:xfrm>
              <a:off x="8036251" y="19808"/>
              <a:ext cx="38724" cy="34148"/>
            </a:xfrm>
            <a:custGeom>
              <a:avLst/>
              <a:gdLst/>
              <a:ahLst/>
              <a:cxnLst/>
              <a:rect l="l" t="t" r="r" b="b"/>
              <a:pathLst>
                <a:path w="1227" h="1082" extrusionOk="0">
                  <a:moveTo>
                    <a:pt x="744" y="0"/>
                  </a:moveTo>
                  <a:cubicBezTo>
                    <a:pt x="632" y="0"/>
                    <a:pt x="513" y="30"/>
                    <a:pt x="393" y="70"/>
                  </a:cubicBezTo>
                  <a:cubicBezTo>
                    <a:pt x="0" y="225"/>
                    <a:pt x="215" y="379"/>
                    <a:pt x="370" y="546"/>
                  </a:cubicBezTo>
                  <a:cubicBezTo>
                    <a:pt x="417" y="594"/>
                    <a:pt x="465" y="653"/>
                    <a:pt x="512" y="713"/>
                  </a:cubicBezTo>
                  <a:cubicBezTo>
                    <a:pt x="560" y="760"/>
                    <a:pt x="584" y="784"/>
                    <a:pt x="631" y="820"/>
                  </a:cubicBezTo>
                  <a:cubicBezTo>
                    <a:pt x="798" y="856"/>
                    <a:pt x="941" y="939"/>
                    <a:pt x="1060" y="1082"/>
                  </a:cubicBezTo>
                  <a:lnTo>
                    <a:pt x="1096" y="1034"/>
                  </a:lnTo>
                  <a:cubicBezTo>
                    <a:pt x="1179" y="820"/>
                    <a:pt x="1227" y="594"/>
                    <a:pt x="1215" y="355"/>
                  </a:cubicBezTo>
                  <a:cubicBezTo>
                    <a:pt x="1103" y="86"/>
                    <a:pt x="934" y="0"/>
                    <a:pt x="74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0" name="Google Shape;4480;p36"/>
            <p:cNvSpPr/>
            <p:nvPr/>
          </p:nvSpPr>
          <p:spPr>
            <a:xfrm>
              <a:off x="8240280" y="162139"/>
              <a:ext cx="33106" cy="48539"/>
            </a:xfrm>
            <a:custGeom>
              <a:avLst/>
              <a:gdLst/>
              <a:ahLst/>
              <a:cxnLst/>
              <a:rect l="l" t="t" r="r" b="b"/>
              <a:pathLst>
                <a:path w="1049" h="1538" extrusionOk="0">
                  <a:moveTo>
                    <a:pt x="143" y="1"/>
                  </a:moveTo>
                  <a:cubicBezTo>
                    <a:pt x="108" y="72"/>
                    <a:pt x="72" y="156"/>
                    <a:pt x="24" y="239"/>
                  </a:cubicBezTo>
                  <a:cubicBezTo>
                    <a:pt x="24" y="370"/>
                    <a:pt x="179" y="453"/>
                    <a:pt x="143" y="620"/>
                  </a:cubicBezTo>
                  <a:cubicBezTo>
                    <a:pt x="12" y="715"/>
                    <a:pt x="1" y="810"/>
                    <a:pt x="72" y="965"/>
                  </a:cubicBezTo>
                  <a:cubicBezTo>
                    <a:pt x="120" y="1037"/>
                    <a:pt x="143" y="1096"/>
                    <a:pt x="191" y="1156"/>
                  </a:cubicBezTo>
                  <a:cubicBezTo>
                    <a:pt x="361" y="1262"/>
                    <a:pt x="455" y="1538"/>
                    <a:pt x="684" y="1538"/>
                  </a:cubicBezTo>
                  <a:cubicBezTo>
                    <a:pt x="712" y="1538"/>
                    <a:pt x="742" y="1534"/>
                    <a:pt x="774" y="1525"/>
                  </a:cubicBezTo>
                  <a:cubicBezTo>
                    <a:pt x="751" y="1310"/>
                    <a:pt x="917" y="1334"/>
                    <a:pt x="1036" y="1287"/>
                  </a:cubicBezTo>
                  <a:cubicBezTo>
                    <a:pt x="1048" y="1203"/>
                    <a:pt x="1024" y="1144"/>
                    <a:pt x="977" y="1084"/>
                  </a:cubicBezTo>
                  <a:cubicBezTo>
                    <a:pt x="893" y="1025"/>
                    <a:pt x="893" y="918"/>
                    <a:pt x="893" y="810"/>
                  </a:cubicBezTo>
                  <a:cubicBezTo>
                    <a:pt x="858" y="787"/>
                    <a:pt x="846" y="751"/>
                    <a:pt x="834" y="727"/>
                  </a:cubicBezTo>
                  <a:cubicBezTo>
                    <a:pt x="774" y="668"/>
                    <a:pt x="608" y="739"/>
                    <a:pt x="643" y="596"/>
                  </a:cubicBezTo>
                  <a:cubicBezTo>
                    <a:pt x="739" y="84"/>
                    <a:pt x="429" y="72"/>
                    <a:pt x="14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1" name="Google Shape;4481;p36"/>
            <p:cNvSpPr/>
            <p:nvPr/>
          </p:nvSpPr>
          <p:spPr>
            <a:xfrm>
              <a:off x="8685168" y="769178"/>
              <a:ext cx="37620" cy="40491"/>
            </a:xfrm>
            <a:custGeom>
              <a:avLst/>
              <a:gdLst/>
              <a:ahLst/>
              <a:cxnLst/>
              <a:rect l="l" t="t" r="r" b="b"/>
              <a:pathLst>
                <a:path w="1192" h="1283" extrusionOk="0">
                  <a:moveTo>
                    <a:pt x="512" y="0"/>
                  </a:moveTo>
                  <a:cubicBezTo>
                    <a:pt x="439" y="0"/>
                    <a:pt x="361" y="54"/>
                    <a:pt x="274" y="209"/>
                  </a:cubicBezTo>
                  <a:cubicBezTo>
                    <a:pt x="370" y="244"/>
                    <a:pt x="453" y="268"/>
                    <a:pt x="548" y="292"/>
                  </a:cubicBezTo>
                  <a:cubicBezTo>
                    <a:pt x="751" y="316"/>
                    <a:pt x="858" y="471"/>
                    <a:pt x="786" y="673"/>
                  </a:cubicBezTo>
                  <a:cubicBezTo>
                    <a:pt x="751" y="775"/>
                    <a:pt x="716" y="810"/>
                    <a:pt x="681" y="810"/>
                  </a:cubicBezTo>
                  <a:cubicBezTo>
                    <a:pt x="610" y="810"/>
                    <a:pt x="541" y="665"/>
                    <a:pt x="477" y="649"/>
                  </a:cubicBezTo>
                  <a:cubicBezTo>
                    <a:pt x="362" y="625"/>
                    <a:pt x="253" y="578"/>
                    <a:pt x="146" y="578"/>
                  </a:cubicBezTo>
                  <a:cubicBezTo>
                    <a:pt x="97" y="578"/>
                    <a:pt x="49" y="587"/>
                    <a:pt x="1" y="613"/>
                  </a:cubicBezTo>
                  <a:cubicBezTo>
                    <a:pt x="24" y="780"/>
                    <a:pt x="120" y="911"/>
                    <a:pt x="262" y="983"/>
                  </a:cubicBezTo>
                  <a:lnTo>
                    <a:pt x="251" y="983"/>
                  </a:lnTo>
                  <a:cubicBezTo>
                    <a:pt x="405" y="1070"/>
                    <a:pt x="513" y="1283"/>
                    <a:pt x="682" y="1283"/>
                  </a:cubicBezTo>
                  <a:cubicBezTo>
                    <a:pt x="721" y="1283"/>
                    <a:pt x="763" y="1271"/>
                    <a:pt x="810" y="1244"/>
                  </a:cubicBezTo>
                  <a:cubicBezTo>
                    <a:pt x="1084" y="1078"/>
                    <a:pt x="1191" y="792"/>
                    <a:pt x="1108" y="447"/>
                  </a:cubicBezTo>
                  <a:cubicBezTo>
                    <a:pt x="1084" y="387"/>
                    <a:pt x="1036" y="328"/>
                    <a:pt x="1013" y="268"/>
                  </a:cubicBezTo>
                  <a:cubicBezTo>
                    <a:pt x="1007" y="269"/>
                    <a:pt x="1002" y="269"/>
                    <a:pt x="997" y="269"/>
                  </a:cubicBezTo>
                  <a:cubicBezTo>
                    <a:pt x="821" y="269"/>
                    <a:pt x="677" y="0"/>
                    <a:pt x="51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2" name="Google Shape;4482;p36"/>
            <p:cNvSpPr/>
            <p:nvPr/>
          </p:nvSpPr>
          <p:spPr>
            <a:xfrm>
              <a:off x="7944950" y="-26868"/>
              <a:ext cx="42480" cy="26163"/>
            </a:xfrm>
            <a:custGeom>
              <a:avLst/>
              <a:gdLst/>
              <a:ahLst/>
              <a:cxnLst/>
              <a:rect l="l" t="t" r="r" b="b"/>
              <a:pathLst>
                <a:path w="1346" h="829" extrusionOk="0">
                  <a:moveTo>
                    <a:pt x="274" y="1"/>
                  </a:moveTo>
                  <a:cubicBezTo>
                    <a:pt x="179" y="60"/>
                    <a:pt x="84" y="132"/>
                    <a:pt x="0" y="191"/>
                  </a:cubicBezTo>
                  <a:cubicBezTo>
                    <a:pt x="0" y="299"/>
                    <a:pt x="52" y="307"/>
                    <a:pt x="108" y="307"/>
                  </a:cubicBezTo>
                  <a:cubicBezTo>
                    <a:pt x="119" y="307"/>
                    <a:pt x="130" y="307"/>
                    <a:pt x="141" y="307"/>
                  </a:cubicBezTo>
                  <a:cubicBezTo>
                    <a:pt x="168" y="307"/>
                    <a:pt x="194" y="309"/>
                    <a:pt x="215" y="322"/>
                  </a:cubicBezTo>
                  <a:cubicBezTo>
                    <a:pt x="476" y="656"/>
                    <a:pt x="857" y="596"/>
                    <a:pt x="1155" y="799"/>
                  </a:cubicBezTo>
                  <a:cubicBezTo>
                    <a:pt x="1176" y="820"/>
                    <a:pt x="1197" y="829"/>
                    <a:pt x="1217" y="829"/>
                  </a:cubicBezTo>
                  <a:cubicBezTo>
                    <a:pt x="1242" y="829"/>
                    <a:pt x="1266" y="813"/>
                    <a:pt x="1286" y="787"/>
                  </a:cubicBezTo>
                  <a:cubicBezTo>
                    <a:pt x="1346" y="537"/>
                    <a:pt x="1262" y="394"/>
                    <a:pt x="1024" y="370"/>
                  </a:cubicBezTo>
                  <a:cubicBezTo>
                    <a:pt x="774" y="251"/>
                    <a:pt x="536" y="120"/>
                    <a:pt x="2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3" name="Google Shape;4483;p36"/>
            <p:cNvSpPr/>
            <p:nvPr/>
          </p:nvSpPr>
          <p:spPr>
            <a:xfrm>
              <a:off x="8141468" y="91131"/>
              <a:ext cx="33043" cy="28436"/>
            </a:xfrm>
            <a:custGeom>
              <a:avLst/>
              <a:gdLst/>
              <a:ahLst/>
              <a:cxnLst/>
              <a:rect l="l" t="t" r="r" b="b"/>
              <a:pathLst>
                <a:path w="1047" h="901" extrusionOk="0">
                  <a:moveTo>
                    <a:pt x="405" y="0"/>
                  </a:moveTo>
                  <a:cubicBezTo>
                    <a:pt x="262" y="12"/>
                    <a:pt x="179" y="131"/>
                    <a:pt x="107" y="262"/>
                  </a:cubicBezTo>
                  <a:cubicBezTo>
                    <a:pt x="48" y="370"/>
                    <a:pt x="0" y="477"/>
                    <a:pt x="36" y="596"/>
                  </a:cubicBezTo>
                  <a:cubicBezTo>
                    <a:pt x="60" y="679"/>
                    <a:pt x="95" y="762"/>
                    <a:pt x="179" y="774"/>
                  </a:cubicBezTo>
                  <a:cubicBezTo>
                    <a:pt x="262" y="798"/>
                    <a:pt x="334" y="846"/>
                    <a:pt x="405" y="893"/>
                  </a:cubicBezTo>
                  <a:cubicBezTo>
                    <a:pt x="420" y="898"/>
                    <a:pt x="434" y="900"/>
                    <a:pt x="448" y="900"/>
                  </a:cubicBezTo>
                  <a:cubicBezTo>
                    <a:pt x="590" y="900"/>
                    <a:pt x="629" y="651"/>
                    <a:pt x="775" y="651"/>
                  </a:cubicBezTo>
                  <a:cubicBezTo>
                    <a:pt x="786" y="651"/>
                    <a:pt x="797" y="652"/>
                    <a:pt x="810" y="655"/>
                  </a:cubicBezTo>
                  <a:cubicBezTo>
                    <a:pt x="976" y="620"/>
                    <a:pt x="988" y="477"/>
                    <a:pt x="1000" y="322"/>
                  </a:cubicBezTo>
                  <a:cubicBezTo>
                    <a:pt x="1046" y="139"/>
                    <a:pt x="979" y="118"/>
                    <a:pt x="886" y="118"/>
                  </a:cubicBezTo>
                  <a:cubicBezTo>
                    <a:pt x="858" y="118"/>
                    <a:pt x="828" y="120"/>
                    <a:pt x="798" y="120"/>
                  </a:cubicBezTo>
                  <a:cubicBezTo>
                    <a:pt x="746" y="120"/>
                    <a:pt x="694" y="126"/>
                    <a:pt x="644" y="126"/>
                  </a:cubicBezTo>
                  <a:cubicBezTo>
                    <a:pt x="556" y="126"/>
                    <a:pt x="473" y="107"/>
                    <a:pt x="40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4" name="Google Shape;4484;p36"/>
            <p:cNvSpPr/>
            <p:nvPr/>
          </p:nvSpPr>
          <p:spPr>
            <a:xfrm>
              <a:off x="8561551" y="625711"/>
              <a:ext cx="32349" cy="44847"/>
            </a:xfrm>
            <a:custGeom>
              <a:avLst/>
              <a:gdLst/>
              <a:ahLst/>
              <a:cxnLst/>
              <a:rect l="l" t="t" r="r" b="b"/>
              <a:pathLst>
                <a:path w="1025" h="1421" extrusionOk="0">
                  <a:moveTo>
                    <a:pt x="234" y="1"/>
                  </a:moveTo>
                  <a:cubicBezTo>
                    <a:pt x="169" y="1"/>
                    <a:pt x="112" y="28"/>
                    <a:pt x="60" y="87"/>
                  </a:cubicBezTo>
                  <a:cubicBezTo>
                    <a:pt x="0" y="159"/>
                    <a:pt x="12" y="254"/>
                    <a:pt x="24" y="337"/>
                  </a:cubicBezTo>
                  <a:cubicBezTo>
                    <a:pt x="119" y="409"/>
                    <a:pt x="203" y="504"/>
                    <a:pt x="298" y="576"/>
                  </a:cubicBezTo>
                  <a:cubicBezTo>
                    <a:pt x="358" y="933"/>
                    <a:pt x="441" y="1266"/>
                    <a:pt x="774" y="1421"/>
                  </a:cubicBezTo>
                  <a:cubicBezTo>
                    <a:pt x="739" y="1195"/>
                    <a:pt x="977" y="1159"/>
                    <a:pt x="1024" y="968"/>
                  </a:cubicBezTo>
                  <a:cubicBezTo>
                    <a:pt x="846" y="933"/>
                    <a:pt x="953" y="695"/>
                    <a:pt x="846" y="635"/>
                  </a:cubicBezTo>
                  <a:cubicBezTo>
                    <a:pt x="548" y="564"/>
                    <a:pt x="655" y="99"/>
                    <a:pt x="358" y="28"/>
                  </a:cubicBezTo>
                  <a:cubicBezTo>
                    <a:pt x="313" y="10"/>
                    <a:pt x="272" y="1"/>
                    <a:pt x="2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5" name="Google Shape;4485;p36"/>
            <p:cNvSpPr/>
            <p:nvPr/>
          </p:nvSpPr>
          <p:spPr>
            <a:xfrm>
              <a:off x="8282380" y="15989"/>
              <a:ext cx="41344" cy="38409"/>
            </a:xfrm>
            <a:custGeom>
              <a:avLst/>
              <a:gdLst/>
              <a:ahLst/>
              <a:cxnLst/>
              <a:rect l="l" t="t" r="r" b="b"/>
              <a:pathLst>
                <a:path w="1310" h="1217" extrusionOk="0">
                  <a:moveTo>
                    <a:pt x="0" y="0"/>
                  </a:moveTo>
                  <a:cubicBezTo>
                    <a:pt x="179" y="250"/>
                    <a:pt x="226" y="667"/>
                    <a:pt x="619" y="703"/>
                  </a:cubicBezTo>
                  <a:cubicBezTo>
                    <a:pt x="714" y="703"/>
                    <a:pt x="822" y="881"/>
                    <a:pt x="774" y="977"/>
                  </a:cubicBezTo>
                  <a:cubicBezTo>
                    <a:pt x="693" y="1163"/>
                    <a:pt x="693" y="1216"/>
                    <a:pt x="738" y="1216"/>
                  </a:cubicBezTo>
                  <a:cubicBezTo>
                    <a:pt x="778" y="1216"/>
                    <a:pt x="855" y="1172"/>
                    <a:pt x="941" y="1143"/>
                  </a:cubicBezTo>
                  <a:cubicBezTo>
                    <a:pt x="983" y="1124"/>
                    <a:pt x="1030" y="1118"/>
                    <a:pt x="1079" y="1118"/>
                  </a:cubicBezTo>
                  <a:cubicBezTo>
                    <a:pt x="1153" y="1118"/>
                    <a:pt x="1231" y="1131"/>
                    <a:pt x="1310" y="1131"/>
                  </a:cubicBezTo>
                  <a:cubicBezTo>
                    <a:pt x="881" y="738"/>
                    <a:pt x="452" y="357"/>
                    <a:pt x="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6" name="Google Shape;4486;p36"/>
            <p:cNvSpPr/>
            <p:nvPr/>
          </p:nvSpPr>
          <p:spPr>
            <a:xfrm>
              <a:off x="8121555" y="77687"/>
              <a:ext cx="33075" cy="22944"/>
            </a:xfrm>
            <a:custGeom>
              <a:avLst/>
              <a:gdLst/>
              <a:ahLst/>
              <a:cxnLst/>
              <a:rect l="l" t="t" r="r" b="b"/>
              <a:pathLst>
                <a:path w="1048" h="727" extrusionOk="0">
                  <a:moveTo>
                    <a:pt x="415" y="0"/>
                  </a:moveTo>
                  <a:cubicBezTo>
                    <a:pt x="259" y="0"/>
                    <a:pt x="115" y="78"/>
                    <a:pt x="36" y="296"/>
                  </a:cubicBezTo>
                  <a:lnTo>
                    <a:pt x="0" y="426"/>
                  </a:lnTo>
                  <a:cubicBezTo>
                    <a:pt x="83" y="534"/>
                    <a:pt x="179" y="617"/>
                    <a:pt x="262" y="688"/>
                  </a:cubicBezTo>
                  <a:cubicBezTo>
                    <a:pt x="310" y="712"/>
                    <a:pt x="369" y="724"/>
                    <a:pt x="417" y="724"/>
                  </a:cubicBezTo>
                  <a:cubicBezTo>
                    <a:pt x="430" y="723"/>
                    <a:pt x="442" y="723"/>
                    <a:pt x="455" y="723"/>
                  </a:cubicBezTo>
                  <a:cubicBezTo>
                    <a:pt x="496" y="723"/>
                    <a:pt x="537" y="726"/>
                    <a:pt x="577" y="726"/>
                  </a:cubicBezTo>
                  <a:cubicBezTo>
                    <a:pt x="670" y="726"/>
                    <a:pt x="757" y="706"/>
                    <a:pt x="810" y="569"/>
                  </a:cubicBezTo>
                  <a:cubicBezTo>
                    <a:pt x="1048" y="153"/>
                    <a:pt x="798" y="57"/>
                    <a:pt x="512" y="10"/>
                  </a:cubicBezTo>
                  <a:cubicBezTo>
                    <a:pt x="480" y="4"/>
                    <a:pt x="447" y="0"/>
                    <a:pt x="41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7" name="Google Shape;4487;p36"/>
            <p:cNvSpPr/>
            <p:nvPr/>
          </p:nvSpPr>
          <p:spPr>
            <a:xfrm>
              <a:off x="8028739" y="8289"/>
              <a:ext cx="22029" cy="28404"/>
            </a:xfrm>
            <a:custGeom>
              <a:avLst/>
              <a:gdLst/>
              <a:ahLst/>
              <a:cxnLst/>
              <a:rect l="l" t="t" r="r" b="b"/>
              <a:pathLst>
                <a:path w="698" h="900" extrusionOk="0">
                  <a:moveTo>
                    <a:pt x="469" y="0"/>
                  </a:moveTo>
                  <a:cubicBezTo>
                    <a:pt x="439" y="0"/>
                    <a:pt x="403" y="6"/>
                    <a:pt x="357" y="18"/>
                  </a:cubicBezTo>
                  <a:cubicBezTo>
                    <a:pt x="0" y="78"/>
                    <a:pt x="143" y="351"/>
                    <a:pt x="179" y="590"/>
                  </a:cubicBezTo>
                  <a:cubicBezTo>
                    <a:pt x="298" y="744"/>
                    <a:pt x="441" y="863"/>
                    <a:pt x="619" y="899"/>
                  </a:cubicBezTo>
                  <a:cubicBezTo>
                    <a:pt x="524" y="732"/>
                    <a:pt x="441" y="566"/>
                    <a:pt x="631" y="423"/>
                  </a:cubicBezTo>
                  <a:cubicBezTo>
                    <a:pt x="515" y="328"/>
                    <a:pt x="698" y="0"/>
                    <a:pt x="46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8" name="Google Shape;4488;p36"/>
            <p:cNvSpPr/>
            <p:nvPr/>
          </p:nvSpPr>
          <p:spPr>
            <a:xfrm>
              <a:off x="8154218" y="104386"/>
              <a:ext cx="13192" cy="26321"/>
            </a:xfrm>
            <a:custGeom>
              <a:avLst/>
              <a:gdLst/>
              <a:ahLst/>
              <a:cxnLst/>
              <a:rect l="l" t="t" r="r" b="b"/>
              <a:pathLst>
                <a:path w="418" h="834" extrusionOk="0">
                  <a:moveTo>
                    <a:pt x="179" y="1"/>
                  </a:moveTo>
                  <a:cubicBezTo>
                    <a:pt x="165" y="1"/>
                    <a:pt x="149" y="3"/>
                    <a:pt x="132" y="9"/>
                  </a:cubicBezTo>
                  <a:cubicBezTo>
                    <a:pt x="13" y="57"/>
                    <a:pt x="120" y="188"/>
                    <a:pt x="108" y="283"/>
                  </a:cubicBezTo>
                  <a:cubicBezTo>
                    <a:pt x="96" y="342"/>
                    <a:pt x="37" y="414"/>
                    <a:pt x="1" y="473"/>
                  </a:cubicBezTo>
                  <a:cubicBezTo>
                    <a:pt x="61" y="581"/>
                    <a:pt x="120" y="700"/>
                    <a:pt x="168" y="831"/>
                  </a:cubicBezTo>
                  <a:cubicBezTo>
                    <a:pt x="180" y="833"/>
                    <a:pt x="191" y="834"/>
                    <a:pt x="203" y="834"/>
                  </a:cubicBezTo>
                  <a:cubicBezTo>
                    <a:pt x="262" y="834"/>
                    <a:pt x="318" y="809"/>
                    <a:pt x="358" y="759"/>
                  </a:cubicBezTo>
                  <a:cubicBezTo>
                    <a:pt x="394" y="712"/>
                    <a:pt x="406" y="664"/>
                    <a:pt x="406" y="604"/>
                  </a:cubicBezTo>
                  <a:cubicBezTo>
                    <a:pt x="418" y="497"/>
                    <a:pt x="406" y="390"/>
                    <a:pt x="394" y="295"/>
                  </a:cubicBezTo>
                  <a:cubicBezTo>
                    <a:pt x="370" y="259"/>
                    <a:pt x="370" y="247"/>
                    <a:pt x="358" y="223"/>
                  </a:cubicBezTo>
                  <a:cubicBezTo>
                    <a:pt x="306" y="140"/>
                    <a:pt x="281" y="1"/>
                    <a:pt x="17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9" name="Google Shape;4489;p36"/>
            <p:cNvSpPr/>
            <p:nvPr/>
          </p:nvSpPr>
          <p:spPr>
            <a:xfrm>
              <a:off x="8267326" y="2450"/>
              <a:ext cx="15812" cy="22218"/>
            </a:xfrm>
            <a:custGeom>
              <a:avLst/>
              <a:gdLst/>
              <a:ahLst/>
              <a:cxnLst/>
              <a:rect l="l" t="t" r="r" b="b"/>
              <a:pathLst>
                <a:path w="501" h="704" extrusionOk="0">
                  <a:moveTo>
                    <a:pt x="1" y="1"/>
                  </a:moveTo>
                  <a:lnTo>
                    <a:pt x="1" y="1"/>
                  </a:lnTo>
                  <a:cubicBezTo>
                    <a:pt x="60" y="215"/>
                    <a:pt x="108" y="453"/>
                    <a:pt x="167" y="703"/>
                  </a:cubicBezTo>
                  <a:cubicBezTo>
                    <a:pt x="256" y="605"/>
                    <a:pt x="247" y="370"/>
                    <a:pt x="388" y="370"/>
                  </a:cubicBezTo>
                  <a:cubicBezTo>
                    <a:pt x="418" y="370"/>
                    <a:pt x="455" y="380"/>
                    <a:pt x="501" y="405"/>
                  </a:cubicBezTo>
                  <a:cubicBezTo>
                    <a:pt x="358" y="215"/>
                    <a:pt x="203" y="72"/>
                    <a:pt x="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0" name="Google Shape;4490;p36"/>
            <p:cNvSpPr/>
            <p:nvPr/>
          </p:nvSpPr>
          <p:spPr>
            <a:xfrm>
              <a:off x="8598760" y="654966"/>
              <a:ext cx="65014" cy="69369"/>
            </a:xfrm>
            <a:custGeom>
              <a:avLst/>
              <a:gdLst/>
              <a:ahLst/>
              <a:cxnLst/>
              <a:rect l="l" t="t" r="r" b="b"/>
              <a:pathLst>
                <a:path w="2060" h="2198" extrusionOk="0">
                  <a:moveTo>
                    <a:pt x="742" y="1"/>
                  </a:moveTo>
                  <a:cubicBezTo>
                    <a:pt x="704" y="1"/>
                    <a:pt x="666" y="7"/>
                    <a:pt x="631" y="18"/>
                  </a:cubicBezTo>
                  <a:cubicBezTo>
                    <a:pt x="552" y="49"/>
                    <a:pt x="478" y="59"/>
                    <a:pt x="407" y="59"/>
                  </a:cubicBezTo>
                  <a:cubicBezTo>
                    <a:pt x="307" y="59"/>
                    <a:pt x="214" y="41"/>
                    <a:pt x="121" y="41"/>
                  </a:cubicBezTo>
                  <a:cubicBezTo>
                    <a:pt x="81" y="41"/>
                    <a:pt x="41" y="44"/>
                    <a:pt x="0" y="53"/>
                  </a:cubicBezTo>
                  <a:cubicBezTo>
                    <a:pt x="36" y="184"/>
                    <a:pt x="155" y="244"/>
                    <a:pt x="262" y="303"/>
                  </a:cubicBezTo>
                  <a:lnTo>
                    <a:pt x="393" y="530"/>
                  </a:lnTo>
                  <a:cubicBezTo>
                    <a:pt x="429" y="589"/>
                    <a:pt x="476" y="649"/>
                    <a:pt x="500" y="708"/>
                  </a:cubicBezTo>
                  <a:cubicBezTo>
                    <a:pt x="691" y="839"/>
                    <a:pt x="619" y="1018"/>
                    <a:pt x="548" y="1208"/>
                  </a:cubicBezTo>
                  <a:lnTo>
                    <a:pt x="548" y="1304"/>
                  </a:lnTo>
                  <a:cubicBezTo>
                    <a:pt x="595" y="1304"/>
                    <a:pt x="655" y="1315"/>
                    <a:pt x="691" y="1327"/>
                  </a:cubicBezTo>
                  <a:cubicBezTo>
                    <a:pt x="798" y="1363"/>
                    <a:pt x="905" y="1375"/>
                    <a:pt x="1012" y="1411"/>
                  </a:cubicBezTo>
                  <a:cubicBezTo>
                    <a:pt x="1025" y="1408"/>
                    <a:pt x="1036" y="1407"/>
                    <a:pt x="1046" y="1407"/>
                  </a:cubicBezTo>
                  <a:cubicBezTo>
                    <a:pt x="1145" y="1407"/>
                    <a:pt x="1153" y="1505"/>
                    <a:pt x="1131" y="1613"/>
                  </a:cubicBezTo>
                  <a:lnTo>
                    <a:pt x="1131" y="2042"/>
                  </a:lnTo>
                  <a:cubicBezTo>
                    <a:pt x="1186" y="2130"/>
                    <a:pt x="1242" y="2198"/>
                    <a:pt x="1344" y="2198"/>
                  </a:cubicBezTo>
                  <a:cubicBezTo>
                    <a:pt x="1352" y="2198"/>
                    <a:pt x="1361" y="2197"/>
                    <a:pt x="1369" y="2196"/>
                  </a:cubicBezTo>
                  <a:cubicBezTo>
                    <a:pt x="2060" y="2018"/>
                    <a:pt x="1500" y="1077"/>
                    <a:pt x="2060" y="815"/>
                  </a:cubicBezTo>
                  <a:cubicBezTo>
                    <a:pt x="2010" y="800"/>
                    <a:pt x="1968" y="794"/>
                    <a:pt x="1933" y="794"/>
                  </a:cubicBezTo>
                  <a:cubicBezTo>
                    <a:pt x="1883" y="794"/>
                    <a:pt x="1844" y="807"/>
                    <a:pt x="1810" y="827"/>
                  </a:cubicBezTo>
                  <a:cubicBezTo>
                    <a:pt x="1689" y="898"/>
                    <a:pt x="1704" y="1165"/>
                    <a:pt x="1509" y="1165"/>
                  </a:cubicBezTo>
                  <a:cubicBezTo>
                    <a:pt x="1474" y="1165"/>
                    <a:pt x="1432" y="1157"/>
                    <a:pt x="1381" y="1137"/>
                  </a:cubicBezTo>
                  <a:cubicBezTo>
                    <a:pt x="1036" y="994"/>
                    <a:pt x="1215" y="720"/>
                    <a:pt x="1203" y="542"/>
                  </a:cubicBezTo>
                  <a:cubicBezTo>
                    <a:pt x="1193" y="169"/>
                    <a:pt x="953" y="1"/>
                    <a:pt x="74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1" name="Google Shape;4491;p36"/>
            <p:cNvSpPr/>
            <p:nvPr/>
          </p:nvSpPr>
          <p:spPr>
            <a:xfrm>
              <a:off x="8306049" y="231664"/>
              <a:ext cx="75555" cy="66150"/>
            </a:xfrm>
            <a:custGeom>
              <a:avLst/>
              <a:gdLst/>
              <a:ahLst/>
              <a:cxnLst/>
              <a:rect l="l" t="t" r="r" b="b"/>
              <a:pathLst>
                <a:path w="2394" h="2096" extrusionOk="0">
                  <a:moveTo>
                    <a:pt x="405" y="0"/>
                  </a:moveTo>
                  <a:cubicBezTo>
                    <a:pt x="191" y="250"/>
                    <a:pt x="762" y="143"/>
                    <a:pt x="548" y="429"/>
                  </a:cubicBezTo>
                  <a:cubicBezTo>
                    <a:pt x="486" y="513"/>
                    <a:pt x="426" y="541"/>
                    <a:pt x="363" y="541"/>
                  </a:cubicBezTo>
                  <a:cubicBezTo>
                    <a:pt x="257" y="541"/>
                    <a:pt x="143" y="459"/>
                    <a:pt x="0" y="429"/>
                  </a:cubicBezTo>
                  <a:lnTo>
                    <a:pt x="0" y="429"/>
                  </a:lnTo>
                  <a:cubicBezTo>
                    <a:pt x="119" y="655"/>
                    <a:pt x="179" y="786"/>
                    <a:pt x="250" y="929"/>
                  </a:cubicBezTo>
                  <a:cubicBezTo>
                    <a:pt x="536" y="1072"/>
                    <a:pt x="655" y="1370"/>
                    <a:pt x="798" y="1643"/>
                  </a:cubicBezTo>
                  <a:cubicBezTo>
                    <a:pt x="824" y="1626"/>
                    <a:pt x="837" y="1615"/>
                    <a:pt x="852" y="1615"/>
                  </a:cubicBezTo>
                  <a:cubicBezTo>
                    <a:pt x="857" y="1615"/>
                    <a:pt x="863" y="1616"/>
                    <a:pt x="869" y="1620"/>
                  </a:cubicBezTo>
                  <a:cubicBezTo>
                    <a:pt x="1013" y="1570"/>
                    <a:pt x="1149" y="1539"/>
                    <a:pt x="1272" y="1539"/>
                  </a:cubicBezTo>
                  <a:cubicBezTo>
                    <a:pt x="1535" y="1539"/>
                    <a:pt x="1740" y="1682"/>
                    <a:pt x="1846" y="2096"/>
                  </a:cubicBezTo>
                  <a:cubicBezTo>
                    <a:pt x="1881" y="1989"/>
                    <a:pt x="1905" y="1834"/>
                    <a:pt x="1941" y="1822"/>
                  </a:cubicBezTo>
                  <a:cubicBezTo>
                    <a:pt x="2393" y="1679"/>
                    <a:pt x="1607" y="1453"/>
                    <a:pt x="1977" y="1286"/>
                  </a:cubicBezTo>
                  <a:cubicBezTo>
                    <a:pt x="2010" y="1275"/>
                    <a:pt x="1921" y="1214"/>
                    <a:pt x="1851" y="1214"/>
                  </a:cubicBezTo>
                  <a:cubicBezTo>
                    <a:pt x="1845" y="1214"/>
                    <a:pt x="1839" y="1214"/>
                    <a:pt x="1834" y="1215"/>
                  </a:cubicBezTo>
                  <a:cubicBezTo>
                    <a:pt x="1765" y="1234"/>
                    <a:pt x="1701" y="1242"/>
                    <a:pt x="1644" y="1242"/>
                  </a:cubicBezTo>
                  <a:cubicBezTo>
                    <a:pt x="1222" y="1242"/>
                    <a:pt x="1080" y="786"/>
                    <a:pt x="965" y="441"/>
                  </a:cubicBezTo>
                  <a:cubicBezTo>
                    <a:pt x="834" y="84"/>
                    <a:pt x="679" y="0"/>
                    <a:pt x="40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2" name="Google Shape;4492;p36"/>
            <p:cNvSpPr/>
            <p:nvPr/>
          </p:nvSpPr>
          <p:spPr>
            <a:xfrm>
              <a:off x="8486409" y="487545"/>
              <a:ext cx="37588" cy="56492"/>
            </a:xfrm>
            <a:custGeom>
              <a:avLst/>
              <a:gdLst/>
              <a:ahLst/>
              <a:cxnLst/>
              <a:rect l="l" t="t" r="r" b="b"/>
              <a:pathLst>
                <a:path w="1191" h="1790" extrusionOk="0">
                  <a:moveTo>
                    <a:pt x="214" y="1"/>
                  </a:moveTo>
                  <a:cubicBezTo>
                    <a:pt x="0" y="60"/>
                    <a:pt x="203" y="322"/>
                    <a:pt x="60" y="417"/>
                  </a:cubicBezTo>
                  <a:cubicBezTo>
                    <a:pt x="24" y="703"/>
                    <a:pt x="381" y="798"/>
                    <a:pt x="345" y="1096"/>
                  </a:cubicBezTo>
                  <a:cubicBezTo>
                    <a:pt x="595" y="1179"/>
                    <a:pt x="548" y="1489"/>
                    <a:pt x="714" y="1632"/>
                  </a:cubicBezTo>
                  <a:cubicBezTo>
                    <a:pt x="804" y="1706"/>
                    <a:pt x="898" y="1790"/>
                    <a:pt x="999" y="1790"/>
                  </a:cubicBezTo>
                  <a:cubicBezTo>
                    <a:pt x="1060" y="1790"/>
                    <a:pt x="1124" y="1760"/>
                    <a:pt x="1191" y="1679"/>
                  </a:cubicBezTo>
                  <a:cubicBezTo>
                    <a:pt x="965" y="1501"/>
                    <a:pt x="834" y="1263"/>
                    <a:pt x="845" y="953"/>
                  </a:cubicBezTo>
                  <a:cubicBezTo>
                    <a:pt x="857" y="429"/>
                    <a:pt x="560" y="203"/>
                    <a:pt x="21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3" name="Google Shape;4493;p36"/>
            <p:cNvSpPr/>
            <p:nvPr/>
          </p:nvSpPr>
          <p:spPr>
            <a:xfrm>
              <a:off x="8117042" y="55406"/>
              <a:ext cx="40965" cy="44910"/>
            </a:xfrm>
            <a:custGeom>
              <a:avLst/>
              <a:gdLst/>
              <a:ahLst/>
              <a:cxnLst/>
              <a:rect l="l" t="t" r="r" b="b"/>
              <a:pathLst>
                <a:path w="1298" h="1423" extrusionOk="0">
                  <a:moveTo>
                    <a:pt x="528" y="1"/>
                  </a:moveTo>
                  <a:cubicBezTo>
                    <a:pt x="526" y="1"/>
                    <a:pt x="525" y="1"/>
                    <a:pt x="524" y="1"/>
                  </a:cubicBezTo>
                  <a:cubicBezTo>
                    <a:pt x="453" y="13"/>
                    <a:pt x="393" y="73"/>
                    <a:pt x="334" y="120"/>
                  </a:cubicBezTo>
                  <a:cubicBezTo>
                    <a:pt x="381" y="430"/>
                    <a:pt x="0" y="668"/>
                    <a:pt x="179" y="1013"/>
                  </a:cubicBezTo>
                  <a:cubicBezTo>
                    <a:pt x="450" y="901"/>
                    <a:pt x="626" y="838"/>
                    <a:pt x="736" y="838"/>
                  </a:cubicBezTo>
                  <a:cubicBezTo>
                    <a:pt x="907" y="838"/>
                    <a:pt x="922" y="988"/>
                    <a:pt x="893" y="1335"/>
                  </a:cubicBezTo>
                  <a:cubicBezTo>
                    <a:pt x="881" y="1335"/>
                    <a:pt x="881" y="1359"/>
                    <a:pt x="917" y="1383"/>
                  </a:cubicBezTo>
                  <a:cubicBezTo>
                    <a:pt x="917" y="1409"/>
                    <a:pt x="930" y="1423"/>
                    <a:pt x="957" y="1423"/>
                  </a:cubicBezTo>
                  <a:cubicBezTo>
                    <a:pt x="966" y="1423"/>
                    <a:pt x="977" y="1421"/>
                    <a:pt x="988" y="1418"/>
                  </a:cubicBezTo>
                  <a:cubicBezTo>
                    <a:pt x="1048" y="1323"/>
                    <a:pt x="1119" y="1216"/>
                    <a:pt x="1179" y="1132"/>
                  </a:cubicBezTo>
                  <a:cubicBezTo>
                    <a:pt x="1227" y="1132"/>
                    <a:pt x="1286" y="1121"/>
                    <a:pt x="1286" y="1097"/>
                  </a:cubicBezTo>
                  <a:cubicBezTo>
                    <a:pt x="1298" y="1003"/>
                    <a:pt x="635" y="1"/>
                    <a:pt x="52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4" name="Google Shape;4494;p36"/>
            <p:cNvSpPr/>
            <p:nvPr/>
          </p:nvSpPr>
          <p:spPr>
            <a:xfrm>
              <a:off x="8550663" y="571587"/>
              <a:ext cx="40491" cy="36231"/>
            </a:xfrm>
            <a:custGeom>
              <a:avLst/>
              <a:gdLst/>
              <a:ahLst/>
              <a:cxnLst/>
              <a:rect l="l" t="t" r="r" b="b"/>
              <a:pathLst>
                <a:path w="1283" h="1148" extrusionOk="0">
                  <a:moveTo>
                    <a:pt x="143" y="0"/>
                  </a:moveTo>
                  <a:cubicBezTo>
                    <a:pt x="100" y="0"/>
                    <a:pt x="52" y="12"/>
                    <a:pt x="0" y="40"/>
                  </a:cubicBezTo>
                  <a:cubicBezTo>
                    <a:pt x="48" y="600"/>
                    <a:pt x="179" y="1076"/>
                    <a:pt x="762" y="1148"/>
                  </a:cubicBezTo>
                  <a:cubicBezTo>
                    <a:pt x="834" y="1100"/>
                    <a:pt x="929" y="1100"/>
                    <a:pt x="1000" y="1100"/>
                  </a:cubicBezTo>
                  <a:cubicBezTo>
                    <a:pt x="1107" y="1052"/>
                    <a:pt x="1250" y="1124"/>
                    <a:pt x="1262" y="957"/>
                  </a:cubicBezTo>
                  <a:cubicBezTo>
                    <a:pt x="1283" y="823"/>
                    <a:pt x="1196" y="724"/>
                    <a:pt x="1102" y="724"/>
                  </a:cubicBezTo>
                  <a:cubicBezTo>
                    <a:pt x="1088" y="724"/>
                    <a:pt x="1074" y="726"/>
                    <a:pt x="1060" y="731"/>
                  </a:cubicBezTo>
                  <a:cubicBezTo>
                    <a:pt x="1006" y="744"/>
                    <a:pt x="959" y="751"/>
                    <a:pt x="916" y="751"/>
                  </a:cubicBezTo>
                  <a:cubicBezTo>
                    <a:pt x="695" y="751"/>
                    <a:pt x="608" y="578"/>
                    <a:pt x="488" y="338"/>
                  </a:cubicBezTo>
                  <a:cubicBezTo>
                    <a:pt x="440" y="241"/>
                    <a:pt x="335" y="0"/>
                    <a:pt x="14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5" name="Google Shape;4495;p36"/>
            <p:cNvSpPr/>
            <p:nvPr/>
          </p:nvSpPr>
          <p:spPr>
            <a:xfrm>
              <a:off x="8201589" y="129318"/>
              <a:ext cx="38345" cy="33422"/>
            </a:xfrm>
            <a:custGeom>
              <a:avLst/>
              <a:gdLst/>
              <a:ahLst/>
              <a:cxnLst/>
              <a:rect l="l" t="t" r="r" b="b"/>
              <a:pathLst>
                <a:path w="1215" h="1059" extrusionOk="0">
                  <a:moveTo>
                    <a:pt x="357" y="0"/>
                  </a:moveTo>
                  <a:cubicBezTo>
                    <a:pt x="250" y="0"/>
                    <a:pt x="134" y="69"/>
                    <a:pt x="0" y="243"/>
                  </a:cubicBezTo>
                  <a:cubicBezTo>
                    <a:pt x="167" y="279"/>
                    <a:pt x="238" y="386"/>
                    <a:pt x="322" y="576"/>
                  </a:cubicBezTo>
                  <a:cubicBezTo>
                    <a:pt x="421" y="884"/>
                    <a:pt x="678" y="1058"/>
                    <a:pt x="921" y="1058"/>
                  </a:cubicBezTo>
                  <a:cubicBezTo>
                    <a:pt x="1026" y="1058"/>
                    <a:pt x="1128" y="1026"/>
                    <a:pt x="1215" y="957"/>
                  </a:cubicBezTo>
                  <a:cubicBezTo>
                    <a:pt x="953" y="898"/>
                    <a:pt x="988" y="588"/>
                    <a:pt x="857" y="398"/>
                  </a:cubicBezTo>
                  <a:cubicBezTo>
                    <a:pt x="686" y="190"/>
                    <a:pt x="534" y="0"/>
                    <a:pt x="35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6" name="Google Shape;4496;p36"/>
            <p:cNvSpPr/>
            <p:nvPr/>
          </p:nvSpPr>
          <p:spPr>
            <a:xfrm>
              <a:off x="8415748" y="373333"/>
              <a:ext cx="29730" cy="44342"/>
            </a:xfrm>
            <a:custGeom>
              <a:avLst/>
              <a:gdLst/>
              <a:ahLst/>
              <a:cxnLst/>
              <a:rect l="l" t="t" r="r" b="b"/>
              <a:pathLst>
                <a:path w="942" h="1405" extrusionOk="0">
                  <a:moveTo>
                    <a:pt x="1" y="0"/>
                  </a:moveTo>
                  <a:lnTo>
                    <a:pt x="1" y="0"/>
                  </a:lnTo>
                  <a:cubicBezTo>
                    <a:pt x="60" y="310"/>
                    <a:pt x="501" y="536"/>
                    <a:pt x="167" y="941"/>
                  </a:cubicBezTo>
                  <a:cubicBezTo>
                    <a:pt x="167" y="988"/>
                    <a:pt x="203" y="1012"/>
                    <a:pt x="227" y="1024"/>
                  </a:cubicBezTo>
                  <a:cubicBezTo>
                    <a:pt x="394" y="1084"/>
                    <a:pt x="382" y="1345"/>
                    <a:pt x="537" y="1405"/>
                  </a:cubicBezTo>
                  <a:lnTo>
                    <a:pt x="548" y="1381"/>
                  </a:lnTo>
                  <a:cubicBezTo>
                    <a:pt x="656" y="1369"/>
                    <a:pt x="775" y="1345"/>
                    <a:pt x="882" y="1310"/>
                  </a:cubicBezTo>
                  <a:cubicBezTo>
                    <a:pt x="894" y="1191"/>
                    <a:pt x="929" y="1072"/>
                    <a:pt x="941" y="953"/>
                  </a:cubicBezTo>
                  <a:cubicBezTo>
                    <a:pt x="798" y="869"/>
                    <a:pt x="691" y="750"/>
                    <a:pt x="703" y="536"/>
                  </a:cubicBezTo>
                  <a:cubicBezTo>
                    <a:pt x="560" y="238"/>
                    <a:pt x="298" y="72"/>
                    <a:pt x="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7" name="Google Shape;4497;p36"/>
            <p:cNvSpPr/>
            <p:nvPr/>
          </p:nvSpPr>
          <p:spPr>
            <a:xfrm>
              <a:off x="8165516" y="100914"/>
              <a:ext cx="39860" cy="33832"/>
            </a:xfrm>
            <a:custGeom>
              <a:avLst/>
              <a:gdLst/>
              <a:ahLst/>
              <a:cxnLst/>
              <a:rect l="l" t="t" r="r" b="b"/>
              <a:pathLst>
                <a:path w="1263" h="1072" extrusionOk="0">
                  <a:moveTo>
                    <a:pt x="238" y="0"/>
                  </a:moveTo>
                  <a:cubicBezTo>
                    <a:pt x="167" y="107"/>
                    <a:pt x="72" y="214"/>
                    <a:pt x="0" y="310"/>
                  </a:cubicBezTo>
                  <a:cubicBezTo>
                    <a:pt x="48" y="488"/>
                    <a:pt x="238" y="548"/>
                    <a:pt x="226" y="774"/>
                  </a:cubicBezTo>
                  <a:cubicBezTo>
                    <a:pt x="286" y="929"/>
                    <a:pt x="417" y="905"/>
                    <a:pt x="536" y="941"/>
                  </a:cubicBezTo>
                  <a:cubicBezTo>
                    <a:pt x="703" y="964"/>
                    <a:pt x="846" y="1072"/>
                    <a:pt x="1024" y="1072"/>
                  </a:cubicBezTo>
                  <a:cubicBezTo>
                    <a:pt x="1060" y="1060"/>
                    <a:pt x="1072" y="1060"/>
                    <a:pt x="1107" y="1048"/>
                  </a:cubicBezTo>
                  <a:cubicBezTo>
                    <a:pt x="1262" y="572"/>
                    <a:pt x="965" y="429"/>
                    <a:pt x="691" y="369"/>
                  </a:cubicBezTo>
                  <a:cubicBezTo>
                    <a:pt x="465" y="333"/>
                    <a:pt x="334" y="202"/>
                    <a:pt x="23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8" name="Google Shape;4498;p36"/>
            <p:cNvSpPr/>
            <p:nvPr/>
          </p:nvSpPr>
          <p:spPr>
            <a:xfrm>
              <a:off x="8443931" y="411677"/>
              <a:ext cx="29730" cy="26132"/>
            </a:xfrm>
            <a:custGeom>
              <a:avLst/>
              <a:gdLst/>
              <a:ahLst/>
              <a:cxnLst/>
              <a:rect l="l" t="t" r="r" b="b"/>
              <a:pathLst>
                <a:path w="942" h="828" extrusionOk="0">
                  <a:moveTo>
                    <a:pt x="444" y="1"/>
                  </a:moveTo>
                  <a:cubicBezTo>
                    <a:pt x="407" y="1"/>
                    <a:pt x="369" y="49"/>
                    <a:pt x="286" y="154"/>
                  </a:cubicBezTo>
                  <a:cubicBezTo>
                    <a:pt x="1" y="452"/>
                    <a:pt x="465" y="583"/>
                    <a:pt x="406" y="821"/>
                  </a:cubicBezTo>
                  <a:cubicBezTo>
                    <a:pt x="433" y="826"/>
                    <a:pt x="459" y="828"/>
                    <a:pt x="483" y="828"/>
                  </a:cubicBezTo>
                  <a:cubicBezTo>
                    <a:pt x="649" y="828"/>
                    <a:pt x="746" y="724"/>
                    <a:pt x="798" y="547"/>
                  </a:cubicBezTo>
                  <a:cubicBezTo>
                    <a:pt x="834" y="369"/>
                    <a:pt x="894" y="190"/>
                    <a:pt x="941" y="35"/>
                  </a:cubicBezTo>
                  <a:cubicBezTo>
                    <a:pt x="911" y="16"/>
                    <a:pt x="886" y="8"/>
                    <a:pt x="864" y="8"/>
                  </a:cubicBezTo>
                  <a:cubicBezTo>
                    <a:pt x="758" y="8"/>
                    <a:pt x="748" y="204"/>
                    <a:pt x="678" y="204"/>
                  </a:cubicBezTo>
                  <a:cubicBezTo>
                    <a:pt x="657" y="204"/>
                    <a:pt x="631" y="187"/>
                    <a:pt x="596" y="142"/>
                  </a:cubicBezTo>
                  <a:cubicBezTo>
                    <a:pt x="517" y="52"/>
                    <a:pt x="482" y="1"/>
                    <a:pt x="44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9" name="Google Shape;4499;p36"/>
            <p:cNvSpPr/>
            <p:nvPr/>
          </p:nvSpPr>
          <p:spPr>
            <a:xfrm>
              <a:off x="8242899" y="158541"/>
              <a:ext cx="25721" cy="31749"/>
            </a:xfrm>
            <a:custGeom>
              <a:avLst/>
              <a:gdLst/>
              <a:ahLst/>
              <a:cxnLst/>
              <a:rect l="l" t="t" r="r" b="b"/>
              <a:pathLst>
                <a:path w="815" h="1006" extrusionOk="0">
                  <a:moveTo>
                    <a:pt x="139" y="1"/>
                  </a:moveTo>
                  <a:cubicBezTo>
                    <a:pt x="95" y="1"/>
                    <a:pt x="49" y="3"/>
                    <a:pt x="1" y="8"/>
                  </a:cubicBezTo>
                  <a:cubicBezTo>
                    <a:pt x="37" y="31"/>
                    <a:pt x="48" y="79"/>
                    <a:pt x="60" y="115"/>
                  </a:cubicBezTo>
                  <a:cubicBezTo>
                    <a:pt x="108" y="365"/>
                    <a:pt x="608" y="186"/>
                    <a:pt x="453" y="627"/>
                  </a:cubicBezTo>
                  <a:cubicBezTo>
                    <a:pt x="406" y="734"/>
                    <a:pt x="156" y="734"/>
                    <a:pt x="299" y="924"/>
                  </a:cubicBezTo>
                  <a:cubicBezTo>
                    <a:pt x="345" y="984"/>
                    <a:pt x="387" y="1006"/>
                    <a:pt x="428" y="1006"/>
                  </a:cubicBezTo>
                  <a:cubicBezTo>
                    <a:pt x="534" y="1006"/>
                    <a:pt x="627" y="858"/>
                    <a:pt x="739" y="841"/>
                  </a:cubicBezTo>
                  <a:cubicBezTo>
                    <a:pt x="815" y="224"/>
                    <a:pt x="576" y="1"/>
                    <a:pt x="13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0" name="Google Shape;4500;p36"/>
            <p:cNvSpPr/>
            <p:nvPr/>
          </p:nvSpPr>
          <p:spPr>
            <a:xfrm>
              <a:off x="8483001" y="323722"/>
              <a:ext cx="28152" cy="26731"/>
            </a:xfrm>
            <a:custGeom>
              <a:avLst/>
              <a:gdLst/>
              <a:ahLst/>
              <a:cxnLst/>
              <a:rect l="l" t="t" r="r" b="b"/>
              <a:pathLst>
                <a:path w="892" h="847" extrusionOk="0">
                  <a:moveTo>
                    <a:pt x="453" y="0"/>
                  </a:moveTo>
                  <a:lnTo>
                    <a:pt x="453" y="0"/>
                  </a:lnTo>
                  <a:cubicBezTo>
                    <a:pt x="251" y="60"/>
                    <a:pt x="1" y="36"/>
                    <a:pt x="120" y="370"/>
                  </a:cubicBezTo>
                  <a:cubicBezTo>
                    <a:pt x="227" y="691"/>
                    <a:pt x="584" y="679"/>
                    <a:pt x="799" y="846"/>
                  </a:cubicBezTo>
                  <a:cubicBezTo>
                    <a:pt x="799" y="846"/>
                    <a:pt x="800" y="846"/>
                    <a:pt x="801" y="846"/>
                  </a:cubicBezTo>
                  <a:cubicBezTo>
                    <a:pt x="827" y="846"/>
                    <a:pt x="892" y="689"/>
                    <a:pt x="834" y="631"/>
                  </a:cubicBezTo>
                  <a:cubicBezTo>
                    <a:pt x="751" y="548"/>
                    <a:pt x="644" y="393"/>
                    <a:pt x="537" y="393"/>
                  </a:cubicBezTo>
                  <a:cubicBezTo>
                    <a:pt x="526" y="394"/>
                    <a:pt x="516" y="394"/>
                    <a:pt x="506" y="394"/>
                  </a:cubicBezTo>
                  <a:cubicBezTo>
                    <a:pt x="67" y="394"/>
                    <a:pt x="477" y="140"/>
                    <a:pt x="45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1" name="Google Shape;4501;p36"/>
            <p:cNvSpPr/>
            <p:nvPr/>
          </p:nvSpPr>
          <p:spPr>
            <a:xfrm>
              <a:off x="8556660" y="602262"/>
              <a:ext cx="25595" cy="27394"/>
            </a:xfrm>
            <a:custGeom>
              <a:avLst/>
              <a:gdLst/>
              <a:ahLst/>
              <a:cxnLst/>
              <a:rect l="l" t="t" r="r" b="b"/>
              <a:pathLst>
                <a:path w="811" h="868" extrusionOk="0">
                  <a:moveTo>
                    <a:pt x="661" y="1"/>
                  </a:moveTo>
                  <a:cubicBezTo>
                    <a:pt x="624" y="1"/>
                    <a:pt x="594" y="48"/>
                    <a:pt x="572" y="176"/>
                  </a:cubicBezTo>
                  <a:cubicBezTo>
                    <a:pt x="620" y="711"/>
                    <a:pt x="179" y="426"/>
                    <a:pt x="1" y="580"/>
                  </a:cubicBezTo>
                  <a:cubicBezTo>
                    <a:pt x="72" y="676"/>
                    <a:pt x="143" y="771"/>
                    <a:pt x="215" y="854"/>
                  </a:cubicBezTo>
                  <a:lnTo>
                    <a:pt x="441" y="854"/>
                  </a:lnTo>
                  <a:cubicBezTo>
                    <a:pt x="486" y="854"/>
                    <a:pt x="543" y="868"/>
                    <a:pt x="598" y="868"/>
                  </a:cubicBezTo>
                  <a:cubicBezTo>
                    <a:pt x="659" y="868"/>
                    <a:pt x="719" y="851"/>
                    <a:pt x="763" y="783"/>
                  </a:cubicBezTo>
                  <a:cubicBezTo>
                    <a:pt x="691" y="557"/>
                    <a:pt x="798" y="354"/>
                    <a:pt x="810" y="140"/>
                  </a:cubicBezTo>
                  <a:cubicBezTo>
                    <a:pt x="753" y="63"/>
                    <a:pt x="702" y="1"/>
                    <a:pt x="66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2" name="Google Shape;4502;p36"/>
            <p:cNvSpPr/>
            <p:nvPr/>
          </p:nvSpPr>
          <p:spPr>
            <a:xfrm>
              <a:off x="8570577" y="626941"/>
              <a:ext cx="20672" cy="22344"/>
            </a:xfrm>
            <a:custGeom>
              <a:avLst/>
              <a:gdLst/>
              <a:ahLst/>
              <a:cxnLst/>
              <a:rect l="l" t="t" r="r" b="b"/>
              <a:pathLst>
                <a:path w="655" h="708" extrusionOk="0">
                  <a:moveTo>
                    <a:pt x="322" y="1"/>
                  </a:moveTo>
                  <a:cubicBezTo>
                    <a:pt x="214" y="13"/>
                    <a:pt x="95" y="48"/>
                    <a:pt x="0" y="72"/>
                  </a:cubicBezTo>
                  <a:cubicBezTo>
                    <a:pt x="83" y="167"/>
                    <a:pt x="214" y="215"/>
                    <a:pt x="191" y="406"/>
                  </a:cubicBezTo>
                  <a:cubicBezTo>
                    <a:pt x="158" y="633"/>
                    <a:pt x="200" y="708"/>
                    <a:pt x="280" y="708"/>
                  </a:cubicBezTo>
                  <a:cubicBezTo>
                    <a:pt x="346" y="708"/>
                    <a:pt x="438" y="656"/>
                    <a:pt x="536" y="596"/>
                  </a:cubicBezTo>
                  <a:cubicBezTo>
                    <a:pt x="655" y="310"/>
                    <a:pt x="429" y="179"/>
                    <a:pt x="32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3" name="Google Shape;4503;p36"/>
            <p:cNvSpPr/>
            <p:nvPr/>
          </p:nvSpPr>
          <p:spPr>
            <a:xfrm>
              <a:off x="7976888" y="-21409"/>
              <a:ext cx="22565" cy="18620"/>
            </a:xfrm>
            <a:custGeom>
              <a:avLst/>
              <a:gdLst/>
              <a:ahLst/>
              <a:cxnLst/>
              <a:rect l="l" t="t" r="r" b="b"/>
              <a:pathLst>
                <a:path w="715" h="590" extrusionOk="0">
                  <a:moveTo>
                    <a:pt x="247" y="1"/>
                  </a:moveTo>
                  <a:cubicBezTo>
                    <a:pt x="168" y="1"/>
                    <a:pt x="87" y="51"/>
                    <a:pt x="0" y="197"/>
                  </a:cubicBezTo>
                  <a:cubicBezTo>
                    <a:pt x="84" y="316"/>
                    <a:pt x="238" y="399"/>
                    <a:pt x="238" y="590"/>
                  </a:cubicBezTo>
                  <a:lnTo>
                    <a:pt x="381" y="590"/>
                  </a:lnTo>
                  <a:cubicBezTo>
                    <a:pt x="417" y="399"/>
                    <a:pt x="596" y="364"/>
                    <a:pt x="715" y="257"/>
                  </a:cubicBezTo>
                  <a:cubicBezTo>
                    <a:pt x="555" y="209"/>
                    <a:pt x="406" y="1"/>
                    <a:pt x="24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4" name="Google Shape;4504;p36"/>
            <p:cNvSpPr/>
            <p:nvPr/>
          </p:nvSpPr>
          <p:spPr>
            <a:xfrm>
              <a:off x="8375100" y="315895"/>
              <a:ext cx="18904" cy="16632"/>
            </a:xfrm>
            <a:custGeom>
              <a:avLst/>
              <a:gdLst/>
              <a:ahLst/>
              <a:cxnLst/>
              <a:rect l="l" t="t" r="r" b="b"/>
              <a:pathLst>
                <a:path w="599" h="527" extrusionOk="0">
                  <a:moveTo>
                    <a:pt x="421" y="0"/>
                  </a:moveTo>
                  <a:cubicBezTo>
                    <a:pt x="341" y="0"/>
                    <a:pt x="188" y="103"/>
                    <a:pt x="86" y="153"/>
                  </a:cubicBezTo>
                  <a:cubicBezTo>
                    <a:pt x="0" y="446"/>
                    <a:pt x="88" y="527"/>
                    <a:pt x="238" y="527"/>
                  </a:cubicBezTo>
                  <a:cubicBezTo>
                    <a:pt x="296" y="527"/>
                    <a:pt x="362" y="515"/>
                    <a:pt x="431" y="498"/>
                  </a:cubicBezTo>
                  <a:cubicBezTo>
                    <a:pt x="479" y="332"/>
                    <a:pt x="598" y="141"/>
                    <a:pt x="455" y="10"/>
                  </a:cubicBezTo>
                  <a:cubicBezTo>
                    <a:pt x="446" y="3"/>
                    <a:pt x="435" y="0"/>
                    <a:pt x="42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5" name="Google Shape;4505;p36"/>
            <p:cNvSpPr/>
            <p:nvPr/>
          </p:nvSpPr>
          <p:spPr>
            <a:xfrm>
              <a:off x="8404482" y="358437"/>
              <a:ext cx="13729" cy="15559"/>
            </a:xfrm>
            <a:custGeom>
              <a:avLst/>
              <a:gdLst/>
              <a:ahLst/>
              <a:cxnLst/>
              <a:rect l="l" t="t" r="r" b="b"/>
              <a:pathLst>
                <a:path w="435" h="493" extrusionOk="0">
                  <a:moveTo>
                    <a:pt x="179" y="1"/>
                  </a:moveTo>
                  <a:cubicBezTo>
                    <a:pt x="129" y="1"/>
                    <a:pt x="70" y="11"/>
                    <a:pt x="1" y="32"/>
                  </a:cubicBezTo>
                  <a:cubicBezTo>
                    <a:pt x="42" y="217"/>
                    <a:pt x="12" y="493"/>
                    <a:pt x="236" y="493"/>
                  </a:cubicBezTo>
                  <a:cubicBezTo>
                    <a:pt x="270" y="493"/>
                    <a:pt x="310" y="486"/>
                    <a:pt x="358" y="472"/>
                  </a:cubicBezTo>
                  <a:cubicBezTo>
                    <a:pt x="435" y="174"/>
                    <a:pt x="387" y="1"/>
                    <a:pt x="17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6" name="Google Shape;4506;p36"/>
            <p:cNvSpPr/>
            <p:nvPr/>
          </p:nvSpPr>
          <p:spPr>
            <a:xfrm>
              <a:off x="8272218" y="130959"/>
              <a:ext cx="13950" cy="20325"/>
            </a:xfrm>
            <a:custGeom>
              <a:avLst/>
              <a:gdLst/>
              <a:ahLst/>
              <a:cxnLst/>
              <a:rect l="l" t="t" r="r" b="b"/>
              <a:pathLst>
                <a:path w="442" h="644" extrusionOk="0">
                  <a:moveTo>
                    <a:pt x="382" y="1"/>
                  </a:moveTo>
                  <a:lnTo>
                    <a:pt x="382" y="1"/>
                  </a:lnTo>
                  <a:cubicBezTo>
                    <a:pt x="1" y="72"/>
                    <a:pt x="72" y="370"/>
                    <a:pt x="132" y="643"/>
                  </a:cubicBezTo>
                  <a:cubicBezTo>
                    <a:pt x="179" y="405"/>
                    <a:pt x="441" y="286"/>
                    <a:pt x="38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7" name="Google Shape;4507;p36"/>
            <p:cNvSpPr/>
            <p:nvPr/>
          </p:nvSpPr>
          <p:spPr>
            <a:xfrm>
              <a:off x="8430423" y="390217"/>
              <a:ext cx="15433" cy="14959"/>
            </a:xfrm>
            <a:custGeom>
              <a:avLst/>
              <a:gdLst/>
              <a:ahLst/>
              <a:cxnLst/>
              <a:rect l="l" t="t" r="r" b="b"/>
              <a:pathLst>
                <a:path w="489" h="474" extrusionOk="0">
                  <a:moveTo>
                    <a:pt x="226" y="1"/>
                  </a:moveTo>
                  <a:cubicBezTo>
                    <a:pt x="119" y="37"/>
                    <a:pt x="0" y="48"/>
                    <a:pt x="107" y="227"/>
                  </a:cubicBezTo>
                  <a:cubicBezTo>
                    <a:pt x="169" y="334"/>
                    <a:pt x="232" y="473"/>
                    <a:pt x="343" y="473"/>
                  </a:cubicBezTo>
                  <a:cubicBezTo>
                    <a:pt x="381" y="473"/>
                    <a:pt x="425" y="457"/>
                    <a:pt x="476" y="418"/>
                  </a:cubicBezTo>
                  <a:cubicBezTo>
                    <a:pt x="488" y="215"/>
                    <a:pt x="405" y="72"/>
                    <a:pt x="22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8" name="Google Shape;4508;p36"/>
            <p:cNvSpPr/>
            <p:nvPr/>
          </p:nvSpPr>
          <p:spPr>
            <a:xfrm>
              <a:off x="8262434" y="179812"/>
              <a:ext cx="17705" cy="18557"/>
            </a:xfrm>
            <a:custGeom>
              <a:avLst/>
              <a:gdLst/>
              <a:ahLst/>
              <a:cxnLst/>
              <a:rect l="l" t="t" r="r" b="b"/>
              <a:pathLst>
                <a:path w="561" h="588" extrusionOk="0">
                  <a:moveTo>
                    <a:pt x="384" y="0"/>
                  </a:moveTo>
                  <a:cubicBezTo>
                    <a:pt x="281" y="0"/>
                    <a:pt x="245" y="176"/>
                    <a:pt x="180" y="250"/>
                  </a:cubicBezTo>
                  <a:cubicBezTo>
                    <a:pt x="84" y="334"/>
                    <a:pt x="1" y="417"/>
                    <a:pt x="37" y="536"/>
                  </a:cubicBezTo>
                  <a:cubicBezTo>
                    <a:pt x="51" y="574"/>
                    <a:pt x="71" y="588"/>
                    <a:pt x="94" y="588"/>
                  </a:cubicBezTo>
                  <a:cubicBezTo>
                    <a:pt x="128" y="588"/>
                    <a:pt x="168" y="558"/>
                    <a:pt x="203" y="536"/>
                  </a:cubicBezTo>
                  <a:cubicBezTo>
                    <a:pt x="382" y="524"/>
                    <a:pt x="382" y="358"/>
                    <a:pt x="418" y="227"/>
                  </a:cubicBezTo>
                  <a:cubicBezTo>
                    <a:pt x="453" y="179"/>
                    <a:pt x="561" y="108"/>
                    <a:pt x="489" y="48"/>
                  </a:cubicBezTo>
                  <a:cubicBezTo>
                    <a:pt x="447" y="14"/>
                    <a:pt x="413" y="0"/>
                    <a:pt x="38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9" name="Google Shape;4509;p36"/>
            <p:cNvSpPr/>
            <p:nvPr/>
          </p:nvSpPr>
          <p:spPr>
            <a:xfrm>
              <a:off x="8282727" y="209478"/>
              <a:ext cx="21461" cy="13760"/>
            </a:xfrm>
            <a:custGeom>
              <a:avLst/>
              <a:gdLst/>
              <a:ahLst/>
              <a:cxnLst/>
              <a:rect l="l" t="t" r="r" b="b"/>
              <a:pathLst>
                <a:path w="680" h="436" extrusionOk="0">
                  <a:moveTo>
                    <a:pt x="513" y="72"/>
                  </a:moveTo>
                  <a:lnTo>
                    <a:pt x="513" y="72"/>
                  </a:lnTo>
                  <a:cubicBezTo>
                    <a:pt x="549" y="287"/>
                    <a:pt x="1" y="1"/>
                    <a:pt x="287" y="418"/>
                  </a:cubicBezTo>
                  <a:cubicBezTo>
                    <a:pt x="323" y="430"/>
                    <a:pt x="357" y="436"/>
                    <a:pt x="389" y="436"/>
                  </a:cubicBezTo>
                  <a:cubicBezTo>
                    <a:pt x="512" y="436"/>
                    <a:pt x="597" y="350"/>
                    <a:pt x="644" y="227"/>
                  </a:cubicBezTo>
                  <a:cubicBezTo>
                    <a:pt x="680" y="144"/>
                    <a:pt x="584" y="84"/>
                    <a:pt x="513" y="72"/>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0" name="Google Shape;4510;p36"/>
            <p:cNvSpPr/>
            <p:nvPr/>
          </p:nvSpPr>
          <p:spPr>
            <a:xfrm>
              <a:off x="8456712" y="429318"/>
              <a:ext cx="14297" cy="14013"/>
            </a:xfrm>
            <a:custGeom>
              <a:avLst/>
              <a:gdLst/>
              <a:ahLst/>
              <a:cxnLst/>
              <a:rect l="l" t="t" r="r" b="b"/>
              <a:pathLst>
                <a:path w="453" h="444" extrusionOk="0">
                  <a:moveTo>
                    <a:pt x="370" y="0"/>
                  </a:moveTo>
                  <a:lnTo>
                    <a:pt x="370" y="0"/>
                  </a:lnTo>
                  <a:cubicBezTo>
                    <a:pt x="251" y="83"/>
                    <a:pt x="120" y="179"/>
                    <a:pt x="1" y="262"/>
                  </a:cubicBezTo>
                  <a:cubicBezTo>
                    <a:pt x="25" y="402"/>
                    <a:pt x="67" y="443"/>
                    <a:pt x="114" y="443"/>
                  </a:cubicBezTo>
                  <a:cubicBezTo>
                    <a:pt x="179" y="443"/>
                    <a:pt x="255" y="364"/>
                    <a:pt x="310" y="357"/>
                  </a:cubicBezTo>
                  <a:cubicBezTo>
                    <a:pt x="429" y="250"/>
                    <a:pt x="453" y="131"/>
                    <a:pt x="37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1" name="Google Shape;4511;p36"/>
            <p:cNvSpPr/>
            <p:nvPr/>
          </p:nvSpPr>
          <p:spPr>
            <a:xfrm>
              <a:off x="8631076" y="719378"/>
              <a:ext cx="11677" cy="12403"/>
            </a:xfrm>
            <a:custGeom>
              <a:avLst/>
              <a:gdLst/>
              <a:ahLst/>
              <a:cxnLst/>
              <a:rect l="l" t="t" r="r" b="b"/>
              <a:pathLst>
                <a:path w="370" h="393" extrusionOk="0">
                  <a:moveTo>
                    <a:pt x="119" y="1"/>
                  </a:moveTo>
                  <a:cubicBezTo>
                    <a:pt x="71" y="108"/>
                    <a:pt x="0" y="239"/>
                    <a:pt x="83" y="346"/>
                  </a:cubicBezTo>
                  <a:cubicBezTo>
                    <a:pt x="113" y="379"/>
                    <a:pt x="142" y="392"/>
                    <a:pt x="169" y="392"/>
                  </a:cubicBezTo>
                  <a:cubicBezTo>
                    <a:pt x="238" y="392"/>
                    <a:pt x="301" y="309"/>
                    <a:pt x="369" y="275"/>
                  </a:cubicBezTo>
                  <a:cubicBezTo>
                    <a:pt x="369" y="227"/>
                    <a:pt x="357" y="203"/>
                    <a:pt x="357" y="155"/>
                  </a:cubicBezTo>
                  <a:cubicBezTo>
                    <a:pt x="262" y="108"/>
                    <a:pt x="191" y="48"/>
                    <a:pt x="11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2" name="Google Shape;4512;p36"/>
            <p:cNvSpPr/>
            <p:nvPr/>
          </p:nvSpPr>
          <p:spPr>
            <a:xfrm>
              <a:off x="8204965" y="-31823"/>
              <a:ext cx="10541" cy="11172"/>
            </a:xfrm>
            <a:custGeom>
              <a:avLst/>
              <a:gdLst/>
              <a:ahLst/>
              <a:cxnLst/>
              <a:rect l="l" t="t" r="r" b="b"/>
              <a:pathLst>
                <a:path w="334" h="354" extrusionOk="0">
                  <a:moveTo>
                    <a:pt x="180" y="1"/>
                  </a:moveTo>
                  <a:cubicBezTo>
                    <a:pt x="146" y="1"/>
                    <a:pt x="106" y="13"/>
                    <a:pt x="60" y="39"/>
                  </a:cubicBezTo>
                  <a:cubicBezTo>
                    <a:pt x="48" y="110"/>
                    <a:pt x="0" y="229"/>
                    <a:pt x="48" y="301"/>
                  </a:cubicBezTo>
                  <a:cubicBezTo>
                    <a:pt x="61" y="339"/>
                    <a:pt x="80" y="353"/>
                    <a:pt x="101" y="353"/>
                  </a:cubicBezTo>
                  <a:cubicBezTo>
                    <a:pt x="140" y="353"/>
                    <a:pt x="188" y="308"/>
                    <a:pt x="227" y="277"/>
                  </a:cubicBezTo>
                  <a:cubicBezTo>
                    <a:pt x="286" y="229"/>
                    <a:pt x="334" y="158"/>
                    <a:pt x="286" y="63"/>
                  </a:cubicBezTo>
                  <a:cubicBezTo>
                    <a:pt x="259" y="22"/>
                    <a:pt x="224" y="1"/>
                    <a:pt x="18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3" name="Google Shape;4513;p36"/>
            <p:cNvSpPr/>
            <p:nvPr/>
          </p:nvSpPr>
          <p:spPr>
            <a:xfrm>
              <a:off x="8519830" y="365601"/>
              <a:ext cx="9436" cy="10383"/>
            </a:xfrm>
            <a:custGeom>
              <a:avLst/>
              <a:gdLst/>
              <a:ahLst/>
              <a:cxnLst/>
              <a:rect l="l" t="t" r="r" b="b"/>
              <a:pathLst>
                <a:path w="299" h="329" extrusionOk="0">
                  <a:moveTo>
                    <a:pt x="145" y="1"/>
                  </a:moveTo>
                  <a:cubicBezTo>
                    <a:pt x="124" y="1"/>
                    <a:pt x="103" y="7"/>
                    <a:pt x="84" y="19"/>
                  </a:cubicBezTo>
                  <a:cubicBezTo>
                    <a:pt x="13" y="78"/>
                    <a:pt x="1" y="174"/>
                    <a:pt x="36" y="245"/>
                  </a:cubicBezTo>
                  <a:cubicBezTo>
                    <a:pt x="68" y="292"/>
                    <a:pt x="109" y="328"/>
                    <a:pt x="150" y="328"/>
                  </a:cubicBezTo>
                  <a:cubicBezTo>
                    <a:pt x="172" y="328"/>
                    <a:pt x="194" y="318"/>
                    <a:pt x="215" y="293"/>
                  </a:cubicBezTo>
                  <a:cubicBezTo>
                    <a:pt x="263" y="245"/>
                    <a:pt x="275" y="162"/>
                    <a:pt x="298" y="102"/>
                  </a:cubicBezTo>
                  <a:cubicBezTo>
                    <a:pt x="242" y="30"/>
                    <a:pt x="191" y="1"/>
                    <a:pt x="14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4" name="Google Shape;4514;p36"/>
            <p:cNvSpPr/>
            <p:nvPr/>
          </p:nvSpPr>
          <p:spPr>
            <a:xfrm>
              <a:off x="8678036" y="723891"/>
              <a:ext cx="8300" cy="17326"/>
            </a:xfrm>
            <a:custGeom>
              <a:avLst/>
              <a:gdLst/>
              <a:ahLst/>
              <a:cxnLst/>
              <a:rect l="l" t="t" r="r" b="b"/>
              <a:pathLst>
                <a:path w="263" h="549" extrusionOk="0">
                  <a:moveTo>
                    <a:pt x="262" y="1"/>
                  </a:moveTo>
                  <a:lnTo>
                    <a:pt x="262" y="1"/>
                  </a:lnTo>
                  <a:cubicBezTo>
                    <a:pt x="84" y="155"/>
                    <a:pt x="0" y="298"/>
                    <a:pt x="119" y="548"/>
                  </a:cubicBezTo>
                  <a:cubicBezTo>
                    <a:pt x="167" y="334"/>
                    <a:pt x="203" y="191"/>
                    <a:pt x="26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5" name="Google Shape;4515;p36"/>
            <p:cNvSpPr/>
            <p:nvPr/>
          </p:nvSpPr>
          <p:spPr>
            <a:xfrm>
              <a:off x="8268841" y="186945"/>
              <a:ext cx="9058" cy="15812"/>
            </a:xfrm>
            <a:custGeom>
              <a:avLst/>
              <a:gdLst/>
              <a:ahLst/>
              <a:cxnLst/>
              <a:rect l="l" t="t" r="r" b="b"/>
              <a:pathLst>
                <a:path w="287" h="501" extrusionOk="0">
                  <a:moveTo>
                    <a:pt x="215" y="1"/>
                  </a:moveTo>
                  <a:cubicBezTo>
                    <a:pt x="131" y="108"/>
                    <a:pt x="72" y="203"/>
                    <a:pt x="0" y="310"/>
                  </a:cubicBezTo>
                  <a:cubicBezTo>
                    <a:pt x="48" y="370"/>
                    <a:pt x="72" y="429"/>
                    <a:pt x="108" y="501"/>
                  </a:cubicBezTo>
                  <a:lnTo>
                    <a:pt x="286" y="370"/>
                  </a:lnTo>
                  <a:cubicBezTo>
                    <a:pt x="274" y="251"/>
                    <a:pt x="239" y="120"/>
                    <a:pt x="21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6" name="Google Shape;4516;p36"/>
            <p:cNvSpPr/>
            <p:nvPr/>
          </p:nvSpPr>
          <p:spPr>
            <a:xfrm>
              <a:off x="8113665" y="55974"/>
              <a:ext cx="13918" cy="10383"/>
            </a:xfrm>
            <a:custGeom>
              <a:avLst/>
              <a:gdLst/>
              <a:ahLst/>
              <a:cxnLst/>
              <a:rect l="l" t="t" r="r" b="b"/>
              <a:pathLst>
                <a:path w="441" h="329" extrusionOk="0">
                  <a:moveTo>
                    <a:pt x="255" y="0"/>
                  </a:moveTo>
                  <a:cubicBezTo>
                    <a:pt x="144" y="0"/>
                    <a:pt x="64" y="101"/>
                    <a:pt x="0" y="245"/>
                  </a:cubicBezTo>
                  <a:cubicBezTo>
                    <a:pt x="60" y="305"/>
                    <a:pt x="109" y="328"/>
                    <a:pt x="151" y="328"/>
                  </a:cubicBezTo>
                  <a:cubicBezTo>
                    <a:pt x="269" y="328"/>
                    <a:pt x="336" y="149"/>
                    <a:pt x="441" y="79"/>
                  </a:cubicBezTo>
                  <a:cubicBezTo>
                    <a:pt x="370" y="24"/>
                    <a:pt x="309" y="0"/>
                    <a:pt x="25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7" name="Google Shape;4517;p36"/>
            <p:cNvSpPr/>
            <p:nvPr/>
          </p:nvSpPr>
          <p:spPr>
            <a:xfrm>
              <a:off x="8642343" y="740807"/>
              <a:ext cx="9784" cy="11677"/>
            </a:xfrm>
            <a:custGeom>
              <a:avLst/>
              <a:gdLst/>
              <a:ahLst/>
              <a:cxnLst/>
              <a:rect l="l" t="t" r="r" b="b"/>
              <a:pathLst>
                <a:path w="310" h="370" extrusionOk="0">
                  <a:moveTo>
                    <a:pt x="310" y="0"/>
                  </a:moveTo>
                  <a:lnTo>
                    <a:pt x="310" y="0"/>
                  </a:lnTo>
                  <a:cubicBezTo>
                    <a:pt x="262" y="12"/>
                    <a:pt x="179" y="12"/>
                    <a:pt x="179" y="24"/>
                  </a:cubicBezTo>
                  <a:cubicBezTo>
                    <a:pt x="143" y="143"/>
                    <a:pt x="0" y="298"/>
                    <a:pt x="226" y="369"/>
                  </a:cubicBezTo>
                  <a:cubicBezTo>
                    <a:pt x="250" y="358"/>
                    <a:pt x="286" y="322"/>
                    <a:pt x="298" y="274"/>
                  </a:cubicBezTo>
                  <a:cubicBezTo>
                    <a:pt x="298" y="191"/>
                    <a:pt x="310" y="84"/>
                    <a:pt x="31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8" name="Google Shape;4518;p36"/>
            <p:cNvSpPr/>
            <p:nvPr/>
          </p:nvSpPr>
          <p:spPr>
            <a:xfrm>
              <a:off x="8486409" y="483789"/>
              <a:ext cx="12056" cy="16569"/>
            </a:xfrm>
            <a:custGeom>
              <a:avLst/>
              <a:gdLst/>
              <a:ahLst/>
              <a:cxnLst/>
              <a:rect l="l" t="t" r="r" b="b"/>
              <a:pathLst>
                <a:path w="382" h="525" extrusionOk="0">
                  <a:moveTo>
                    <a:pt x="167" y="0"/>
                  </a:moveTo>
                  <a:cubicBezTo>
                    <a:pt x="0" y="84"/>
                    <a:pt x="60" y="274"/>
                    <a:pt x="0" y="417"/>
                  </a:cubicBezTo>
                  <a:cubicBezTo>
                    <a:pt x="12" y="453"/>
                    <a:pt x="24" y="489"/>
                    <a:pt x="60" y="524"/>
                  </a:cubicBezTo>
                  <a:cubicBezTo>
                    <a:pt x="381" y="524"/>
                    <a:pt x="119" y="227"/>
                    <a:pt x="226" y="108"/>
                  </a:cubicBezTo>
                  <a:cubicBezTo>
                    <a:pt x="203" y="72"/>
                    <a:pt x="179" y="24"/>
                    <a:pt x="16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9" name="Google Shape;4519;p36"/>
            <p:cNvSpPr/>
            <p:nvPr/>
          </p:nvSpPr>
          <p:spPr>
            <a:xfrm>
              <a:off x="8424017" y="354902"/>
              <a:ext cx="7922" cy="11298"/>
            </a:xfrm>
            <a:custGeom>
              <a:avLst/>
              <a:gdLst/>
              <a:ahLst/>
              <a:cxnLst/>
              <a:rect l="l" t="t" r="r" b="b"/>
              <a:pathLst>
                <a:path w="251" h="358" extrusionOk="0">
                  <a:moveTo>
                    <a:pt x="215" y="1"/>
                  </a:moveTo>
                  <a:cubicBezTo>
                    <a:pt x="144" y="96"/>
                    <a:pt x="1" y="155"/>
                    <a:pt x="72" y="358"/>
                  </a:cubicBezTo>
                  <a:cubicBezTo>
                    <a:pt x="203" y="298"/>
                    <a:pt x="251" y="179"/>
                    <a:pt x="21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0" name="Google Shape;4520;p36"/>
            <p:cNvSpPr/>
            <p:nvPr/>
          </p:nvSpPr>
          <p:spPr>
            <a:xfrm>
              <a:off x="8188428" y="133199"/>
              <a:ext cx="13192" cy="15843"/>
            </a:xfrm>
            <a:custGeom>
              <a:avLst/>
              <a:gdLst/>
              <a:ahLst/>
              <a:cxnLst/>
              <a:rect l="l" t="t" r="r" b="b"/>
              <a:pathLst>
                <a:path w="418" h="502" extrusionOk="0">
                  <a:moveTo>
                    <a:pt x="334" y="1"/>
                  </a:moveTo>
                  <a:cubicBezTo>
                    <a:pt x="120" y="25"/>
                    <a:pt x="0" y="132"/>
                    <a:pt x="36" y="394"/>
                  </a:cubicBezTo>
                  <a:cubicBezTo>
                    <a:pt x="60" y="442"/>
                    <a:pt x="84" y="465"/>
                    <a:pt x="108" y="501"/>
                  </a:cubicBezTo>
                  <a:cubicBezTo>
                    <a:pt x="215" y="370"/>
                    <a:pt x="322" y="263"/>
                    <a:pt x="417" y="120"/>
                  </a:cubicBezTo>
                  <a:cubicBezTo>
                    <a:pt x="405" y="72"/>
                    <a:pt x="393" y="49"/>
                    <a:pt x="38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1" name="Google Shape;4521;p36"/>
            <p:cNvSpPr/>
            <p:nvPr/>
          </p:nvSpPr>
          <p:spPr>
            <a:xfrm>
              <a:off x="8472113" y="457564"/>
              <a:ext cx="10573" cy="8206"/>
            </a:xfrm>
            <a:custGeom>
              <a:avLst/>
              <a:gdLst/>
              <a:ahLst/>
              <a:cxnLst/>
              <a:rect l="l" t="t" r="r" b="b"/>
              <a:pathLst>
                <a:path w="335" h="260" extrusionOk="0">
                  <a:moveTo>
                    <a:pt x="187" y="1"/>
                  </a:moveTo>
                  <a:cubicBezTo>
                    <a:pt x="163" y="1"/>
                    <a:pt x="136" y="14"/>
                    <a:pt x="108" y="46"/>
                  </a:cubicBezTo>
                  <a:cubicBezTo>
                    <a:pt x="48" y="117"/>
                    <a:pt x="1" y="224"/>
                    <a:pt x="155" y="260"/>
                  </a:cubicBezTo>
                  <a:lnTo>
                    <a:pt x="334" y="129"/>
                  </a:lnTo>
                  <a:cubicBezTo>
                    <a:pt x="292" y="71"/>
                    <a:pt x="245" y="1"/>
                    <a:pt x="18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2" name="Google Shape;4522;p36"/>
            <p:cNvSpPr/>
            <p:nvPr/>
          </p:nvSpPr>
          <p:spPr>
            <a:xfrm>
              <a:off x="8631076" y="693973"/>
              <a:ext cx="13161" cy="11551"/>
            </a:xfrm>
            <a:custGeom>
              <a:avLst/>
              <a:gdLst/>
              <a:ahLst/>
              <a:cxnLst/>
              <a:rect l="l" t="t" r="r" b="b"/>
              <a:pathLst>
                <a:path w="417" h="366" extrusionOk="0">
                  <a:moveTo>
                    <a:pt x="167" y="0"/>
                  </a:moveTo>
                  <a:cubicBezTo>
                    <a:pt x="101" y="0"/>
                    <a:pt x="34" y="43"/>
                    <a:pt x="0" y="151"/>
                  </a:cubicBezTo>
                  <a:cubicBezTo>
                    <a:pt x="48" y="222"/>
                    <a:pt x="83" y="306"/>
                    <a:pt x="131" y="365"/>
                  </a:cubicBezTo>
                  <a:cubicBezTo>
                    <a:pt x="191" y="258"/>
                    <a:pt x="417" y="246"/>
                    <a:pt x="298" y="68"/>
                  </a:cubicBezTo>
                  <a:cubicBezTo>
                    <a:pt x="267" y="26"/>
                    <a:pt x="217" y="0"/>
                    <a:pt x="16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3" name="Google Shape;4523;p36"/>
            <p:cNvSpPr/>
            <p:nvPr/>
          </p:nvSpPr>
          <p:spPr>
            <a:xfrm>
              <a:off x="8233526" y="169650"/>
              <a:ext cx="18052" cy="12056"/>
            </a:xfrm>
            <a:custGeom>
              <a:avLst/>
              <a:gdLst/>
              <a:ahLst/>
              <a:cxnLst/>
              <a:rect l="l" t="t" r="r" b="b"/>
              <a:pathLst>
                <a:path w="572" h="382" extrusionOk="0">
                  <a:moveTo>
                    <a:pt x="238" y="1"/>
                  </a:moveTo>
                  <a:lnTo>
                    <a:pt x="238" y="1"/>
                  </a:lnTo>
                  <a:cubicBezTo>
                    <a:pt x="0" y="203"/>
                    <a:pt x="298" y="251"/>
                    <a:pt x="334" y="382"/>
                  </a:cubicBezTo>
                  <a:cubicBezTo>
                    <a:pt x="572" y="179"/>
                    <a:pt x="381" y="96"/>
                    <a:pt x="23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4" name="Google Shape;4524;p36"/>
            <p:cNvSpPr/>
            <p:nvPr/>
          </p:nvSpPr>
          <p:spPr>
            <a:xfrm>
              <a:off x="8605134" y="683306"/>
              <a:ext cx="13571" cy="12719"/>
            </a:xfrm>
            <a:custGeom>
              <a:avLst/>
              <a:gdLst/>
              <a:ahLst/>
              <a:cxnLst/>
              <a:rect l="l" t="t" r="r" b="b"/>
              <a:pathLst>
                <a:path w="430" h="403" extrusionOk="0">
                  <a:moveTo>
                    <a:pt x="286" y="1"/>
                  </a:moveTo>
                  <a:cubicBezTo>
                    <a:pt x="191" y="72"/>
                    <a:pt x="96" y="132"/>
                    <a:pt x="0" y="215"/>
                  </a:cubicBezTo>
                  <a:cubicBezTo>
                    <a:pt x="79" y="333"/>
                    <a:pt x="175" y="403"/>
                    <a:pt x="293" y="403"/>
                  </a:cubicBezTo>
                  <a:cubicBezTo>
                    <a:pt x="318" y="403"/>
                    <a:pt x="343" y="400"/>
                    <a:pt x="370" y="394"/>
                  </a:cubicBezTo>
                  <a:cubicBezTo>
                    <a:pt x="393" y="251"/>
                    <a:pt x="429" y="96"/>
                    <a:pt x="28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5" name="Google Shape;4525;p36"/>
            <p:cNvSpPr/>
            <p:nvPr/>
          </p:nvSpPr>
          <p:spPr>
            <a:xfrm>
              <a:off x="8613782" y="677310"/>
              <a:ext cx="17674" cy="18431"/>
            </a:xfrm>
            <a:custGeom>
              <a:avLst/>
              <a:gdLst/>
              <a:ahLst/>
              <a:cxnLst/>
              <a:rect l="l" t="t" r="r" b="b"/>
              <a:pathLst>
                <a:path w="560" h="584" extrusionOk="0">
                  <a:moveTo>
                    <a:pt x="24" y="0"/>
                  </a:moveTo>
                  <a:cubicBezTo>
                    <a:pt x="12" y="60"/>
                    <a:pt x="12" y="131"/>
                    <a:pt x="0" y="191"/>
                  </a:cubicBezTo>
                  <a:cubicBezTo>
                    <a:pt x="24" y="310"/>
                    <a:pt x="60" y="441"/>
                    <a:pt x="84" y="584"/>
                  </a:cubicBezTo>
                  <a:cubicBezTo>
                    <a:pt x="310" y="357"/>
                    <a:pt x="560" y="119"/>
                    <a:pt x="2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6" name="Google Shape;4526;p36"/>
            <p:cNvSpPr/>
            <p:nvPr/>
          </p:nvSpPr>
          <p:spPr>
            <a:xfrm>
              <a:off x="8604377" y="664150"/>
              <a:ext cx="8679" cy="7322"/>
            </a:xfrm>
            <a:custGeom>
              <a:avLst/>
              <a:gdLst/>
              <a:ahLst/>
              <a:cxnLst/>
              <a:rect l="l" t="t" r="r" b="b"/>
              <a:pathLst>
                <a:path w="275" h="232" extrusionOk="0">
                  <a:moveTo>
                    <a:pt x="84" y="0"/>
                  </a:moveTo>
                  <a:cubicBezTo>
                    <a:pt x="60" y="48"/>
                    <a:pt x="1" y="108"/>
                    <a:pt x="1" y="131"/>
                  </a:cubicBezTo>
                  <a:cubicBezTo>
                    <a:pt x="24" y="216"/>
                    <a:pt x="72" y="231"/>
                    <a:pt x="125" y="231"/>
                  </a:cubicBezTo>
                  <a:cubicBezTo>
                    <a:pt x="155" y="231"/>
                    <a:pt x="186" y="227"/>
                    <a:pt x="215" y="227"/>
                  </a:cubicBezTo>
                  <a:cubicBezTo>
                    <a:pt x="275" y="60"/>
                    <a:pt x="239" y="0"/>
                    <a:pt x="8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7" name="Google Shape;4527;p36"/>
            <p:cNvSpPr/>
            <p:nvPr/>
          </p:nvSpPr>
          <p:spPr>
            <a:xfrm>
              <a:off x="8132064" y="95865"/>
              <a:ext cx="15812" cy="12592"/>
            </a:xfrm>
            <a:custGeom>
              <a:avLst/>
              <a:gdLst/>
              <a:ahLst/>
              <a:cxnLst/>
              <a:rect l="l" t="t" r="r" b="b"/>
              <a:pathLst>
                <a:path w="501" h="399" extrusionOk="0">
                  <a:moveTo>
                    <a:pt x="173" y="1"/>
                  </a:moveTo>
                  <a:cubicBezTo>
                    <a:pt x="116" y="1"/>
                    <a:pt x="58" y="21"/>
                    <a:pt x="1" y="89"/>
                  </a:cubicBezTo>
                  <a:cubicBezTo>
                    <a:pt x="120" y="196"/>
                    <a:pt x="262" y="291"/>
                    <a:pt x="382" y="398"/>
                  </a:cubicBezTo>
                  <a:cubicBezTo>
                    <a:pt x="417" y="315"/>
                    <a:pt x="453" y="231"/>
                    <a:pt x="501" y="148"/>
                  </a:cubicBezTo>
                  <a:cubicBezTo>
                    <a:pt x="465" y="112"/>
                    <a:pt x="453" y="89"/>
                    <a:pt x="417" y="53"/>
                  </a:cubicBezTo>
                  <a:cubicBezTo>
                    <a:pt x="339" y="46"/>
                    <a:pt x="257" y="1"/>
                    <a:pt x="1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8" name="Google Shape;4528;p36"/>
            <p:cNvSpPr/>
            <p:nvPr/>
          </p:nvSpPr>
          <p:spPr>
            <a:xfrm>
              <a:off x="8422881" y="405586"/>
              <a:ext cx="9815" cy="12087"/>
            </a:xfrm>
            <a:custGeom>
              <a:avLst/>
              <a:gdLst/>
              <a:ahLst/>
              <a:cxnLst/>
              <a:rect l="l" t="t" r="r" b="b"/>
              <a:pathLst>
                <a:path w="311" h="383" extrusionOk="0">
                  <a:moveTo>
                    <a:pt x="34" y="0"/>
                  </a:moveTo>
                  <a:cubicBezTo>
                    <a:pt x="24" y="0"/>
                    <a:pt x="13" y="1"/>
                    <a:pt x="1" y="2"/>
                  </a:cubicBezTo>
                  <a:cubicBezTo>
                    <a:pt x="72" y="169"/>
                    <a:pt x="120" y="359"/>
                    <a:pt x="311" y="383"/>
                  </a:cubicBezTo>
                  <a:cubicBezTo>
                    <a:pt x="242" y="224"/>
                    <a:pt x="250" y="0"/>
                    <a:pt x="3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9" name="Google Shape;4529;p36"/>
            <p:cNvSpPr/>
            <p:nvPr/>
          </p:nvSpPr>
          <p:spPr>
            <a:xfrm>
              <a:off x="8164002" y="109530"/>
              <a:ext cx="19946" cy="15622"/>
            </a:xfrm>
            <a:custGeom>
              <a:avLst/>
              <a:gdLst/>
              <a:ahLst/>
              <a:cxnLst/>
              <a:rect l="l" t="t" r="r" b="b"/>
              <a:pathLst>
                <a:path w="632" h="495" extrusionOk="0">
                  <a:moveTo>
                    <a:pt x="36" y="60"/>
                  </a:moveTo>
                  <a:cubicBezTo>
                    <a:pt x="36" y="179"/>
                    <a:pt x="24" y="275"/>
                    <a:pt x="1" y="394"/>
                  </a:cubicBezTo>
                  <a:cubicBezTo>
                    <a:pt x="76" y="422"/>
                    <a:pt x="144" y="495"/>
                    <a:pt x="227" y="495"/>
                  </a:cubicBezTo>
                  <a:cubicBezTo>
                    <a:pt x="250" y="495"/>
                    <a:pt x="273" y="490"/>
                    <a:pt x="298" y="477"/>
                  </a:cubicBezTo>
                  <a:cubicBezTo>
                    <a:pt x="632" y="1"/>
                    <a:pt x="167" y="156"/>
                    <a:pt x="36" y="6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0" name="Google Shape;4530;p36"/>
            <p:cNvSpPr/>
            <p:nvPr/>
          </p:nvSpPr>
          <p:spPr>
            <a:xfrm>
              <a:off x="8164002" y="121680"/>
              <a:ext cx="19946" cy="13066"/>
            </a:xfrm>
            <a:custGeom>
              <a:avLst/>
              <a:gdLst/>
              <a:ahLst/>
              <a:cxnLst/>
              <a:rect l="l" t="t" r="r" b="b"/>
              <a:pathLst>
                <a:path w="632" h="414" extrusionOk="0">
                  <a:moveTo>
                    <a:pt x="83" y="0"/>
                  </a:moveTo>
                  <a:cubicBezTo>
                    <a:pt x="57" y="0"/>
                    <a:pt x="29" y="3"/>
                    <a:pt x="1" y="9"/>
                  </a:cubicBezTo>
                  <a:cubicBezTo>
                    <a:pt x="24" y="56"/>
                    <a:pt x="36" y="104"/>
                    <a:pt x="36" y="140"/>
                  </a:cubicBezTo>
                  <a:cubicBezTo>
                    <a:pt x="155" y="259"/>
                    <a:pt x="286" y="378"/>
                    <a:pt x="465" y="414"/>
                  </a:cubicBezTo>
                  <a:cubicBezTo>
                    <a:pt x="620" y="390"/>
                    <a:pt x="632" y="283"/>
                    <a:pt x="596" y="140"/>
                  </a:cubicBezTo>
                  <a:cubicBezTo>
                    <a:pt x="501" y="116"/>
                    <a:pt x="405" y="104"/>
                    <a:pt x="298" y="92"/>
                  </a:cubicBezTo>
                  <a:cubicBezTo>
                    <a:pt x="235" y="29"/>
                    <a:pt x="165" y="0"/>
                    <a:pt x="8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1" name="Google Shape;4531;p36"/>
            <p:cNvSpPr/>
            <p:nvPr/>
          </p:nvSpPr>
          <p:spPr>
            <a:xfrm>
              <a:off x="8179024" y="126446"/>
              <a:ext cx="19946" cy="21461"/>
            </a:xfrm>
            <a:custGeom>
              <a:avLst/>
              <a:gdLst/>
              <a:ahLst/>
              <a:cxnLst/>
              <a:rect l="l" t="t" r="r" b="b"/>
              <a:pathLst>
                <a:path w="632" h="680" extrusionOk="0">
                  <a:moveTo>
                    <a:pt x="144" y="1"/>
                  </a:moveTo>
                  <a:lnTo>
                    <a:pt x="1" y="263"/>
                  </a:lnTo>
                  <a:cubicBezTo>
                    <a:pt x="84" y="394"/>
                    <a:pt x="167" y="536"/>
                    <a:pt x="239" y="679"/>
                  </a:cubicBezTo>
                  <a:cubicBezTo>
                    <a:pt x="275" y="667"/>
                    <a:pt x="298" y="632"/>
                    <a:pt x="334" y="620"/>
                  </a:cubicBezTo>
                  <a:cubicBezTo>
                    <a:pt x="441" y="501"/>
                    <a:pt x="525" y="370"/>
                    <a:pt x="632" y="239"/>
                  </a:cubicBezTo>
                  <a:cubicBezTo>
                    <a:pt x="501" y="84"/>
                    <a:pt x="334" y="1"/>
                    <a:pt x="14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32" name="Google Shape;4532;p36"/>
          <p:cNvGrpSpPr/>
          <p:nvPr/>
        </p:nvGrpSpPr>
        <p:grpSpPr>
          <a:xfrm>
            <a:off x="1843586" y="-76190"/>
            <a:ext cx="308815" cy="302850"/>
            <a:chOff x="11724" y="2903078"/>
            <a:chExt cx="301019" cy="295205"/>
          </a:xfrm>
        </p:grpSpPr>
        <p:sp>
          <p:nvSpPr>
            <p:cNvPr id="4533" name="Google Shape;4533;p36"/>
            <p:cNvSpPr/>
            <p:nvPr/>
          </p:nvSpPr>
          <p:spPr>
            <a:xfrm>
              <a:off x="35393" y="2916838"/>
              <a:ext cx="277349" cy="270974"/>
            </a:xfrm>
            <a:custGeom>
              <a:avLst/>
              <a:gdLst/>
              <a:ahLst/>
              <a:cxnLst/>
              <a:rect l="l" t="t" r="r" b="b"/>
              <a:pathLst>
                <a:path w="8788" h="8586" extrusionOk="0">
                  <a:moveTo>
                    <a:pt x="5180" y="3689"/>
                  </a:moveTo>
                  <a:lnTo>
                    <a:pt x="5180" y="3689"/>
                  </a:lnTo>
                  <a:cubicBezTo>
                    <a:pt x="5017" y="3736"/>
                    <a:pt x="5002" y="3942"/>
                    <a:pt x="4868" y="4029"/>
                  </a:cubicBezTo>
                  <a:lnTo>
                    <a:pt x="4868" y="4029"/>
                  </a:lnTo>
                  <a:cubicBezTo>
                    <a:pt x="4978" y="3925"/>
                    <a:pt x="4989" y="3712"/>
                    <a:pt x="5180" y="3689"/>
                  </a:cubicBezTo>
                  <a:close/>
                  <a:moveTo>
                    <a:pt x="7069" y="0"/>
                  </a:moveTo>
                  <a:cubicBezTo>
                    <a:pt x="6739" y="0"/>
                    <a:pt x="6427" y="150"/>
                    <a:pt x="6144" y="558"/>
                  </a:cubicBezTo>
                  <a:cubicBezTo>
                    <a:pt x="5799" y="891"/>
                    <a:pt x="6144" y="1213"/>
                    <a:pt x="6132" y="1534"/>
                  </a:cubicBezTo>
                  <a:cubicBezTo>
                    <a:pt x="6144" y="1558"/>
                    <a:pt x="6168" y="1594"/>
                    <a:pt x="6192" y="1618"/>
                  </a:cubicBezTo>
                  <a:cubicBezTo>
                    <a:pt x="6246" y="1720"/>
                    <a:pt x="6348" y="1725"/>
                    <a:pt x="6447" y="1725"/>
                  </a:cubicBezTo>
                  <a:cubicBezTo>
                    <a:pt x="6457" y="1725"/>
                    <a:pt x="6467" y="1725"/>
                    <a:pt x="6478" y="1725"/>
                  </a:cubicBezTo>
                  <a:cubicBezTo>
                    <a:pt x="6585" y="1725"/>
                    <a:pt x="6680" y="1731"/>
                    <a:pt x="6692" y="1868"/>
                  </a:cubicBezTo>
                  <a:cubicBezTo>
                    <a:pt x="6728" y="2201"/>
                    <a:pt x="6287" y="1891"/>
                    <a:pt x="6228" y="2189"/>
                  </a:cubicBezTo>
                  <a:cubicBezTo>
                    <a:pt x="6192" y="2368"/>
                    <a:pt x="6287" y="2487"/>
                    <a:pt x="6394" y="2606"/>
                  </a:cubicBezTo>
                  <a:cubicBezTo>
                    <a:pt x="6454" y="2665"/>
                    <a:pt x="6573" y="2725"/>
                    <a:pt x="6430" y="2808"/>
                  </a:cubicBezTo>
                  <a:cubicBezTo>
                    <a:pt x="6382" y="2829"/>
                    <a:pt x="6330" y="2865"/>
                    <a:pt x="6286" y="2865"/>
                  </a:cubicBezTo>
                  <a:cubicBezTo>
                    <a:pt x="6253" y="2865"/>
                    <a:pt x="6224" y="2845"/>
                    <a:pt x="6204" y="2784"/>
                  </a:cubicBezTo>
                  <a:cubicBezTo>
                    <a:pt x="6168" y="2677"/>
                    <a:pt x="6109" y="2606"/>
                    <a:pt x="6025" y="2570"/>
                  </a:cubicBezTo>
                  <a:cubicBezTo>
                    <a:pt x="5978" y="2570"/>
                    <a:pt x="5918" y="2570"/>
                    <a:pt x="5870" y="2582"/>
                  </a:cubicBezTo>
                  <a:cubicBezTo>
                    <a:pt x="5835" y="2606"/>
                    <a:pt x="5787" y="2630"/>
                    <a:pt x="5739" y="2665"/>
                  </a:cubicBezTo>
                  <a:cubicBezTo>
                    <a:pt x="5489" y="2856"/>
                    <a:pt x="5156" y="2737"/>
                    <a:pt x="4942" y="2999"/>
                  </a:cubicBezTo>
                  <a:cubicBezTo>
                    <a:pt x="4787" y="3320"/>
                    <a:pt x="4406" y="3213"/>
                    <a:pt x="4251" y="3511"/>
                  </a:cubicBezTo>
                  <a:cubicBezTo>
                    <a:pt x="4180" y="3654"/>
                    <a:pt x="4204" y="3796"/>
                    <a:pt x="4299" y="3927"/>
                  </a:cubicBezTo>
                  <a:cubicBezTo>
                    <a:pt x="4323" y="3975"/>
                    <a:pt x="4370" y="4011"/>
                    <a:pt x="4418" y="4046"/>
                  </a:cubicBezTo>
                  <a:cubicBezTo>
                    <a:pt x="4504" y="4082"/>
                    <a:pt x="4590" y="4136"/>
                    <a:pt x="4676" y="4136"/>
                  </a:cubicBezTo>
                  <a:cubicBezTo>
                    <a:pt x="4725" y="4136"/>
                    <a:pt x="4774" y="4119"/>
                    <a:pt x="4823" y="4072"/>
                  </a:cubicBezTo>
                  <a:lnTo>
                    <a:pt x="4823" y="4072"/>
                  </a:lnTo>
                  <a:cubicBezTo>
                    <a:pt x="4775" y="4154"/>
                    <a:pt x="4871" y="4264"/>
                    <a:pt x="4799" y="4356"/>
                  </a:cubicBezTo>
                  <a:cubicBezTo>
                    <a:pt x="4787" y="4404"/>
                    <a:pt x="4763" y="4427"/>
                    <a:pt x="4727" y="4475"/>
                  </a:cubicBezTo>
                  <a:cubicBezTo>
                    <a:pt x="4668" y="4582"/>
                    <a:pt x="4561" y="4654"/>
                    <a:pt x="4465" y="4713"/>
                  </a:cubicBezTo>
                  <a:cubicBezTo>
                    <a:pt x="4418" y="4749"/>
                    <a:pt x="4382" y="4785"/>
                    <a:pt x="4358" y="4832"/>
                  </a:cubicBezTo>
                  <a:cubicBezTo>
                    <a:pt x="4346" y="4939"/>
                    <a:pt x="4370" y="5047"/>
                    <a:pt x="4406" y="5142"/>
                  </a:cubicBezTo>
                  <a:cubicBezTo>
                    <a:pt x="4383" y="5187"/>
                    <a:pt x="4489" y="5286"/>
                    <a:pt x="4389" y="5286"/>
                  </a:cubicBezTo>
                  <a:cubicBezTo>
                    <a:pt x="4383" y="5286"/>
                    <a:pt x="4377" y="5285"/>
                    <a:pt x="4370" y="5285"/>
                  </a:cubicBezTo>
                  <a:cubicBezTo>
                    <a:pt x="4263" y="5261"/>
                    <a:pt x="4144" y="5189"/>
                    <a:pt x="4049" y="5130"/>
                  </a:cubicBezTo>
                  <a:cubicBezTo>
                    <a:pt x="4000" y="5116"/>
                    <a:pt x="3955" y="5110"/>
                    <a:pt x="3912" y="5110"/>
                  </a:cubicBezTo>
                  <a:cubicBezTo>
                    <a:pt x="3882" y="5110"/>
                    <a:pt x="3852" y="5113"/>
                    <a:pt x="3823" y="5118"/>
                  </a:cubicBezTo>
                  <a:cubicBezTo>
                    <a:pt x="3632" y="5201"/>
                    <a:pt x="3430" y="5261"/>
                    <a:pt x="3275" y="5428"/>
                  </a:cubicBezTo>
                  <a:cubicBezTo>
                    <a:pt x="3156" y="5654"/>
                    <a:pt x="3334" y="5999"/>
                    <a:pt x="3049" y="6142"/>
                  </a:cubicBezTo>
                  <a:cubicBezTo>
                    <a:pt x="3096" y="5892"/>
                    <a:pt x="3239" y="5654"/>
                    <a:pt x="3108" y="5380"/>
                  </a:cubicBezTo>
                  <a:cubicBezTo>
                    <a:pt x="3046" y="5298"/>
                    <a:pt x="2985" y="5259"/>
                    <a:pt x="2919" y="5259"/>
                  </a:cubicBezTo>
                  <a:cubicBezTo>
                    <a:pt x="2870" y="5259"/>
                    <a:pt x="2818" y="5280"/>
                    <a:pt x="2763" y="5320"/>
                  </a:cubicBezTo>
                  <a:cubicBezTo>
                    <a:pt x="2584" y="5535"/>
                    <a:pt x="2382" y="5642"/>
                    <a:pt x="2108" y="5666"/>
                  </a:cubicBezTo>
                  <a:cubicBezTo>
                    <a:pt x="2275" y="5499"/>
                    <a:pt x="2418" y="5404"/>
                    <a:pt x="2596" y="5356"/>
                  </a:cubicBezTo>
                  <a:cubicBezTo>
                    <a:pt x="2822" y="5178"/>
                    <a:pt x="3108" y="5249"/>
                    <a:pt x="3358" y="5178"/>
                  </a:cubicBezTo>
                  <a:cubicBezTo>
                    <a:pt x="3763" y="4761"/>
                    <a:pt x="3406" y="4713"/>
                    <a:pt x="3180" y="4630"/>
                  </a:cubicBezTo>
                  <a:cubicBezTo>
                    <a:pt x="3210" y="4627"/>
                    <a:pt x="3241" y="4626"/>
                    <a:pt x="3272" y="4626"/>
                  </a:cubicBezTo>
                  <a:cubicBezTo>
                    <a:pt x="3408" y="4626"/>
                    <a:pt x="3549" y="4648"/>
                    <a:pt x="3685" y="4648"/>
                  </a:cubicBezTo>
                  <a:cubicBezTo>
                    <a:pt x="3919" y="4648"/>
                    <a:pt x="4139" y="4584"/>
                    <a:pt x="4299" y="4237"/>
                  </a:cubicBezTo>
                  <a:cubicBezTo>
                    <a:pt x="4287" y="4046"/>
                    <a:pt x="4108" y="3927"/>
                    <a:pt x="4120" y="3737"/>
                  </a:cubicBezTo>
                  <a:cubicBezTo>
                    <a:pt x="4073" y="3526"/>
                    <a:pt x="4141" y="3213"/>
                    <a:pt x="3828" y="3213"/>
                  </a:cubicBezTo>
                  <a:cubicBezTo>
                    <a:pt x="3823" y="3213"/>
                    <a:pt x="3817" y="3213"/>
                    <a:pt x="3811" y="3213"/>
                  </a:cubicBezTo>
                  <a:cubicBezTo>
                    <a:pt x="3692" y="3237"/>
                    <a:pt x="3573" y="3273"/>
                    <a:pt x="3453" y="3332"/>
                  </a:cubicBezTo>
                  <a:cubicBezTo>
                    <a:pt x="3394" y="3392"/>
                    <a:pt x="3346" y="3439"/>
                    <a:pt x="3370" y="3534"/>
                  </a:cubicBezTo>
                  <a:cubicBezTo>
                    <a:pt x="3382" y="3618"/>
                    <a:pt x="3477" y="3570"/>
                    <a:pt x="3489" y="3654"/>
                  </a:cubicBezTo>
                  <a:cubicBezTo>
                    <a:pt x="3453" y="3642"/>
                    <a:pt x="3406" y="3594"/>
                    <a:pt x="3370" y="3558"/>
                  </a:cubicBezTo>
                  <a:cubicBezTo>
                    <a:pt x="3322" y="3534"/>
                    <a:pt x="3271" y="3527"/>
                    <a:pt x="3220" y="3527"/>
                  </a:cubicBezTo>
                  <a:cubicBezTo>
                    <a:pt x="3140" y="3527"/>
                    <a:pt x="3057" y="3544"/>
                    <a:pt x="2976" y="3544"/>
                  </a:cubicBezTo>
                  <a:cubicBezTo>
                    <a:pt x="2903" y="3544"/>
                    <a:pt x="2831" y="3530"/>
                    <a:pt x="2763" y="3475"/>
                  </a:cubicBezTo>
                  <a:cubicBezTo>
                    <a:pt x="2748" y="3474"/>
                    <a:pt x="2733" y="3473"/>
                    <a:pt x="2718" y="3473"/>
                  </a:cubicBezTo>
                  <a:cubicBezTo>
                    <a:pt x="2613" y="3473"/>
                    <a:pt x="2496" y="3501"/>
                    <a:pt x="2391" y="3501"/>
                  </a:cubicBezTo>
                  <a:cubicBezTo>
                    <a:pt x="2376" y="3501"/>
                    <a:pt x="2361" y="3500"/>
                    <a:pt x="2346" y="3499"/>
                  </a:cubicBezTo>
                  <a:cubicBezTo>
                    <a:pt x="2263" y="3499"/>
                    <a:pt x="2168" y="3534"/>
                    <a:pt x="2084" y="3582"/>
                  </a:cubicBezTo>
                  <a:cubicBezTo>
                    <a:pt x="1941" y="3677"/>
                    <a:pt x="1846" y="3761"/>
                    <a:pt x="1787" y="3927"/>
                  </a:cubicBezTo>
                  <a:cubicBezTo>
                    <a:pt x="1787" y="3987"/>
                    <a:pt x="1787" y="4035"/>
                    <a:pt x="1810" y="4070"/>
                  </a:cubicBezTo>
                  <a:cubicBezTo>
                    <a:pt x="1918" y="4130"/>
                    <a:pt x="1977" y="4213"/>
                    <a:pt x="1858" y="4308"/>
                  </a:cubicBezTo>
                  <a:cubicBezTo>
                    <a:pt x="1726" y="4561"/>
                    <a:pt x="1179" y="4702"/>
                    <a:pt x="1571" y="5096"/>
                  </a:cubicBezTo>
                  <a:lnTo>
                    <a:pt x="1571" y="5096"/>
                  </a:lnTo>
                  <a:cubicBezTo>
                    <a:pt x="1511" y="5043"/>
                    <a:pt x="1454" y="4999"/>
                    <a:pt x="1392" y="4999"/>
                  </a:cubicBezTo>
                  <a:cubicBezTo>
                    <a:pt x="1338" y="4999"/>
                    <a:pt x="1281" y="5032"/>
                    <a:pt x="1215" y="5118"/>
                  </a:cubicBezTo>
                  <a:cubicBezTo>
                    <a:pt x="1025" y="5606"/>
                    <a:pt x="691" y="5892"/>
                    <a:pt x="263" y="6070"/>
                  </a:cubicBezTo>
                  <a:cubicBezTo>
                    <a:pt x="203" y="6082"/>
                    <a:pt x="155" y="6118"/>
                    <a:pt x="120" y="6142"/>
                  </a:cubicBezTo>
                  <a:cubicBezTo>
                    <a:pt x="48" y="6201"/>
                    <a:pt x="13" y="6273"/>
                    <a:pt x="1" y="6368"/>
                  </a:cubicBezTo>
                  <a:cubicBezTo>
                    <a:pt x="24" y="6499"/>
                    <a:pt x="120" y="6547"/>
                    <a:pt x="215" y="6594"/>
                  </a:cubicBezTo>
                  <a:cubicBezTo>
                    <a:pt x="596" y="6713"/>
                    <a:pt x="394" y="6952"/>
                    <a:pt x="310" y="7166"/>
                  </a:cubicBezTo>
                  <a:cubicBezTo>
                    <a:pt x="298" y="7309"/>
                    <a:pt x="382" y="7380"/>
                    <a:pt x="453" y="7452"/>
                  </a:cubicBezTo>
                  <a:cubicBezTo>
                    <a:pt x="477" y="7487"/>
                    <a:pt x="489" y="7523"/>
                    <a:pt x="501" y="7571"/>
                  </a:cubicBezTo>
                  <a:cubicBezTo>
                    <a:pt x="567" y="7629"/>
                    <a:pt x="621" y="7652"/>
                    <a:pt x="670" y="7652"/>
                  </a:cubicBezTo>
                  <a:cubicBezTo>
                    <a:pt x="778" y="7652"/>
                    <a:pt x="854" y="7538"/>
                    <a:pt x="953" y="7464"/>
                  </a:cubicBezTo>
                  <a:cubicBezTo>
                    <a:pt x="1167" y="7749"/>
                    <a:pt x="1215" y="8106"/>
                    <a:pt x="1322" y="8440"/>
                  </a:cubicBezTo>
                  <a:cubicBezTo>
                    <a:pt x="1346" y="8499"/>
                    <a:pt x="1394" y="8535"/>
                    <a:pt x="1441" y="8571"/>
                  </a:cubicBezTo>
                  <a:cubicBezTo>
                    <a:pt x="1519" y="8581"/>
                    <a:pt x="1597" y="8586"/>
                    <a:pt x="1673" y="8586"/>
                  </a:cubicBezTo>
                  <a:cubicBezTo>
                    <a:pt x="2214" y="8586"/>
                    <a:pt x="2713" y="8343"/>
                    <a:pt x="3203" y="8083"/>
                  </a:cubicBezTo>
                  <a:cubicBezTo>
                    <a:pt x="3614" y="7683"/>
                    <a:pt x="3978" y="7161"/>
                    <a:pt x="4559" y="7161"/>
                  </a:cubicBezTo>
                  <a:cubicBezTo>
                    <a:pt x="4635" y="7161"/>
                    <a:pt x="4715" y="7170"/>
                    <a:pt x="4799" y="7190"/>
                  </a:cubicBezTo>
                  <a:cubicBezTo>
                    <a:pt x="4846" y="7166"/>
                    <a:pt x="4894" y="7142"/>
                    <a:pt x="4930" y="7106"/>
                  </a:cubicBezTo>
                  <a:cubicBezTo>
                    <a:pt x="5151" y="6996"/>
                    <a:pt x="5126" y="6503"/>
                    <a:pt x="5421" y="6503"/>
                  </a:cubicBezTo>
                  <a:cubicBezTo>
                    <a:pt x="5476" y="6503"/>
                    <a:pt x="5541" y="6520"/>
                    <a:pt x="5620" y="6559"/>
                  </a:cubicBezTo>
                  <a:cubicBezTo>
                    <a:pt x="6263" y="6332"/>
                    <a:pt x="6716" y="5820"/>
                    <a:pt x="7168" y="5285"/>
                  </a:cubicBezTo>
                  <a:cubicBezTo>
                    <a:pt x="7371" y="5070"/>
                    <a:pt x="7430" y="4725"/>
                    <a:pt x="7704" y="4582"/>
                  </a:cubicBezTo>
                  <a:cubicBezTo>
                    <a:pt x="7775" y="4344"/>
                    <a:pt x="7990" y="4189"/>
                    <a:pt x="8061" y="3939"/>
                  </a:cubicBezTo>
                  <a:cubicBezTo>
                    <a:pt x="8049" y="3892"/>
                    <a:pt x="8061" y="3868"/>
                    <a:pt x="8061" y="3820"/>
                  </a:cubicBezTo>
                  <a:cubicBezTo>
                    <a:pt x="8208" y="3757"/>
                    <a:pt x="7875" y="3381"/>
                    <a:pt x="8134" y="3381"/>
                  </a:cubicBezTo>
                  <a:cubicBezTo>
                    <a:pt x="8169" y="3381"/>
                    <a:pt x="8216" y="3388"/>
                    <a:pt x="8275" y="3403"/>
                  </a:cubicBezTo>
                  <a:cubicBezTo>
                    <a:pt x="8335" y="3392"/>
                    <a:pt x="8371" y="3356"/>
                    <a:pt x="8406" y="3320"/>
                  </a:cubicBezTo>
                  <a:cubicBezTo>
                    <a:pt x="8478" y="3142"/>
                    <a:pt x="8537" y="2963"/>
                    <a:pt x="8609" y="2784"/>
                  </a:cubicBezTo>
                  <a:lnTo>
                    <a:pt x="8609" y="2784"/>
                  </a:lnTo>
                  <a:lnTo>
                    <a:pt x="8597" y="2796"/>
                  </a:lnTo>
                  <a:cubicBezTo>
                    <a:pt x="8787" y="2606"/>
                    <a:pt x="8609" y="2332"/>
                    <a:pt x="8728" y="2130"/>
                  </a:cubicBezTo>
                  <a:cubicBezTo>
                    <a:pt x="8692" y="1951"/>
                    <a:pt x="8656" y="1749"/>
                    <a:pt x="8609" y="1570"/>
                  </a:cubicBezTo>
                  <a:cubicBezTo>
                    <a:pt x="8537" y="1368"/>
                    <a:pt x="8609" y="1070"/>
                    <a:pt x="8395" y="915"/>
                  </a:cubicBezTo>
                  <a:cubicBezTo>
                    <a:pt x="8335" y="653"/>
                    <a:pt x="8252" y="379"/>
                    <a:pt x="7990" y="284"/>
                  </a:cubicBezTo>
                  <a:cubicBezTo>
                    <a:pt x="7674" y="121"/>
                    <a:pt x="7364" y="0"/>
                    <a:pt x="706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4" name="Google Shape;4534;p36"/>
            <p:cNvSpPr/>
            <p:nvPr/>
          </p:nvSpPr>
          <p:spPr>
            <a:xfrm>
              <a:off x="98132" y="2933690"/>
              <a:ext cx="103012" cy="99319"/>
            </a:xfrm>
            <a:custGeom>
              <a:avLst/>
              <a:gdLst/>
              <a:ahLst/>
              <a:cxnLst/>
              <a:rect l="l" t="t" r="r" b="b"/>
              <a:pathLst>
                <a:path w="3264" h="3147" extrusionOk="0">
                  <a:moveTo>
                    <a:pt x="1727" y="0"/>
                  </a:moveTo>
                  <a:cubicBezTo>
                    <a:pt x="1680" y="24"/>
                    <a:pt x="1656" y="72"/>
                    <a:pt x="1608" y="95"/>
                  </a:cubicBezTo>
                  <a:cubicBezTo>
                    <a:pt x="1418" y="298"/>
                    <a:pt x="1049" y="441"/>
                    <a:pt x="1120" y="750"/>
                  </a:cubicBezTo>
                  <a:cubicBezTo>
                    <a:pt x="1171" y="953"/>
                    <a:pt x="1157" y="1011"/>
                    <a:pt x="1119" y="1011"/>
                  </a:cubicBezTo>
                  <a:cubicBezTo>
                    <a:pt x="1067" y="1011"/>
                    <a:pt x="970" y="906"/>
                    <a:pt x="925" y="906"/>
                  </a:cubicBezTo>
                  <a:cubicBezTo>
                    <a:pt x="917" y="906"/>
                    <a:pt x="910" y="909"/>
                    <a:pt x="906" y="917"/>
                  </a:cubicBezTo>
                  <a:cubicBezTo>
                    <a:pt x="870" y="929"/>
                    <a:pt x="834" y="964"/>
                    <a:pt x="811" y="1012"/>
                  </a:cubicBezTo>
                  <a:cubicBezTo>
                    <a:pt x="811" y="1048"/>
                    <a:pt x="846" y="1107"/>
                    <a:pt x="811" y="1143"/>
                  </a:cubicBezTo>
                  <a:cubicBezTo>
                    <a:pt x="803" y="1149"/>
                    <a:pt x="797" y="1151"/>
                    <a:pt x="791" y="1151"/>
                  </a:cubicBezTo>
                  <a:cubicBezTo>
                    <a:pt x="762" y="1151"/>
                    <a:pt x="756" y="1082"/>
                    <a:pt x="715" y="1072"/>
                  </a:cubicBezTo>
                  <a:cubicBezTo>
                    <a:pt x="699" y="1068"/>
                    <a:pt x="684" y="1066"/>
                    <a:pt x="669" y="1066"/>
                  </a:cubicBezTo>
                  <a:cubicBezTo>
                    <a:pt x="587" y="1066"/>
                    <a:pt x="526" y="1120"/>
                    <a:pt x="465" y="1191"/>
                  </a:cubicBezTo>
                  <a:cubicBezTo>
                    <a:pt x="406" y="1262"/>
                    <a:pt x="358" y="1369"/>
                    <a:pt x="358" y="1488"/>
                  </a:cubicBezTo>
                  <a:cubicBezTo>
                    <a:pt x="415" y="1682"/>
                    <a:pt x="385" y="1811"/>
                    <a:pt x="194" y="1811"/>
                  </a:cubicBezTo>
                  <a:cubicBezTo>
                    <a:pt x="185" y="1811"/>
                    <a:pt x="177" y="1810"/>
                    <a:pt x="168" y="1810"/>
                  </a:cubicBezTo>
                  <a:cubicBezTo>
                    <a:pt x="72" y="1822"/>
                    <a:pt x="25" y="1869"/>
                    <a:pt x="1" y="1965"/>
                  </a:cubicBezTo>
                  <a:cubicBezTo>
                    <a:pt x="1" y="2024"/>
                    <a:pt x="1" y="2072"/>
                    <a:pt x="13" y="2119"/>
                  </a:cubicBezTo>
                  <a:cubicBezTo>
                    <a:pt x="84" y="2310"/>
                    <a:pt x="227" y="2417"/>
                    <a:pt x="346" y="2572"/>
                  </a:cubicBezTo>
                  <a:cubicBezTo>
                    <a:pt x="418" y="2762"/>
                    <a:pt x="727" y="2691"/>
                    <a:pt x="715" y="2989"/>
                  </a:cubicBezTo>
                  <a:cubicBezTo>
                    <a:pt x="817" y="3101"/>
                    <a:pt x="920" y="3146"/>
                    <a:pt x="1021" y="3146"/>
                  </a:cubicBezTo>
                  <a:cubicBezTo>
                    <a:pt x="1143" y="3146"/>
                    <a:pt x="1265" y="3080"/>
                    <a:pt x="1382" y="2989"/>
                  </a:cubicBezTo>
                  <a:cubicBezTo>
                    <a:pt x="1418" y="2965"/>
                    <a:pt x="1465" y="2917"/>
                    <a:pt x="1489" y="2869"/>
                  </a:cubicBezTo>
                  <a:cubicBezTo>
                    <a:pt x="1549" y="2762"/>
                    <a:pt x="1668" y="2750"/>
                    <a:pt x="1799" y="2715"/>
                  </a:cubicBezTo>
                  <a:cubicBezTo>
                    <a:pt x="1846" y="2703"/>
                    <a:pt x="1882" y="2691"/>
                    <a:pt x="1918" y="2655"/>
                  </a:cubicBezTo>
                  <a:cubicBezTo>
                    <a:pt x="2025" y="2596"/>
                    <a:pt x="2108" y="2524"/>
                    <a:pt x="2216" y="2477"/>
                  </a:cubicBezTo>
                  <a:cubicBezTo>
                    <a:pt x="2288" y="2505"/>
                    <a:pt x="2357" y="2516"/>
                    <a:pt x="2425" y="2516"/>
                  </a:cubicBezTo>
                  <a:cubicBezTo>
                    <a:pt x="2615" y="2516"/>
                    <a:pt x="2790" y="2425"/>
                    <a:pt x="2966" y="2346"/>
                  </a:cubicBezTo>
                  <a:cubicBezTo>
                    <a:pt x="3168" y="2238"/>
                    <a:pt x="3097" y="2000"/>
                    <a:pt x="3156" y="1846"/>
                  </a:cubicBezTo>
                  <a:cubicBezTo>
                    <a:pt x="3263" y="1524"/>
                    <a:pt x="3049" y="1310"/>
                    <a:pt x="2989" y="1048"/>
                  </a:cubicBezTo>
                  <a:lnTo>
                    <a:pt x="2858" y="607"/>
                  </a:lnTo>
                  <a:cubicBezTo>
                    <a:pt x="2823" y="572"/>
                    <a:pt x="2787" y="548"/>
                    <a:pt x="2739" y="512"/>
                  </a:cubicBezTo>
                  <a:cubicBezTo>
                    <a:pt x="2684" y="472"/>
                    <a:pt x="2627" y="459"/>
                    <a:pt x="2569" y="459"/>
                  </a:cubicBezTo>
                  <a:cubicBezTo>
                    <a:pt x="2465" y="459"/>
                    <a:pt x="2359" y="501"/>
                    <a:pt x="2258" y="501"/>
                  </a:cubicBezTo>
                  <a:cubicBezTo>
                    <a:pt x="2198" y="501"/>
                    <a:pt x="2140" y="486"/>
                    <a:pt x="2085" y="441"/>
                  </a:cubicBezTo>
                  <a:cubicBezTo>
                    <a:pt x="1966" y="369"/>
                    <a:pt x="1858" y="262"/>
                    <a:pt x="1823" y="119"/>
                  </a:cubicBezTo>
                  <a:cubicBezTo>
                    <a:pt x="1799" y="72"/>
                    <a:pt x="1775" y="24"/>
                    <a:pt x="172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5" name="Google Shape;4535;p36"/>
            <p:cNvSpPr/>
            <p:nvPr/>
          </p:nvSpPr>
          <p:spPr>
            <a:xfrm>
              <a:off x="182679" y="2907749"/>
              <a:ext cx="53400" cy="86632"/>
            </a:xfrm>
            <a:custGeom>
              <a:avLst/>
              <a:gdLst/>
              <a:ahLst/>
              <a:cxnLst/>
              <a:rect l="l" t="t" r="r" b="b"/>
              <a:pathLst>
                <a:path w="1692" h="2745" extrusionOk="0">
                  <a:moveTo>
                    <a:pt x="1322" y="1"/>
                  </a:moveTo>
                  <a:cubicBezTo>
                    <a:pt x="1072" y="48"/>
                    <a:pt x="834" y="120"/>
                    <a:pt x="584" y="167"/>
                  </a:cubicBezTo>
                  <a:cubicBezTo>
                    <a:pt x="525" y="215"/>
                    <a:pt x="441" y="239"/>
                    <a:pt x="370" y="262"/>
                  </a:cubicBezTo>
                  <a:cubicBezTo>
                    <a:pt x="251" y="358"/>
                    <a:pt x="120" y="429"/>
                    <a:pt x="108" y="620"/>
                  </a:cubicBezTo>
                  <a:cubicBezTo>
                    <a:pt x="120" y="667"/>
                    <a:pt x="132" y="715"/>
                    <a:pt x="179" y="739"/>
                  </a:cubicBezTo>
                  <a:cubicBezTo>
                    <a:pt x="334" y="786"/>
                    <a:pt x="239" y="882"/>
                    <a:pt x="191" y="953"/>
                  </a:cubicBezTo>
                  <a:cubicBezTo>
                    <a:pt x="120" y="1096"/>
                    <a:pt x="1" y="1239"/>
                    <a:pt x="132" y="1429"/>
                  </a:cubicBezTo>
                  <a:cubicBezTo>
                    <a:pt x="184" y="1489"/>
                    <a:pt x="235" y="1510"/>
                    <a:pt x="284" y="1510"/>
                  </a:cubicBezTo>
                  <a:cubicBezTo>
                    <a:pt x="393" y="1510"/>
                    <a:pt x="494" y="1406"/>
                    <a:pt x="584" y="1382"/>
                  </a:cubicBezTo>
                  <a:lnTo>
                    <a:pt x="584" y="1382"/>
                  </a:lnTo>
                  <a:cubicBezTo>
                    <a:pt x="525" y="1572"/>
                    <a:pt x="168" y="1441"/>
                    <a:pt x="239" y="1798"/>
                  </a:cubicBezTo>
                  <a:cubicBezTo>
                    <a:pt x="251" y="1941"/>
                    <a:pt x="1" y="2096"/>
                    <a:pt x="156" y="2132"/>
                  </a:cubicBezTo>
                  <a:cubicBezTo>
                    <a:pt x="572" y="2191"/>
                    <a:pt x="275" y="2513"/>
                    <a:pt x="358" y="2679"/>
                  </a:cubicBezTo>
                  <a:cubicBezTo>
                    <a:pt x="406" y="2727"/>
                    <a:pt x="449" y="2744"/>
                    <a:pt x="490" y="2744"/>
                  </a:cubicBezTo>
                  <a:cubicBezTo>
                    <a:pt x="542" y="2744"/>
                    <a:pt x="591" y="2718"/>
                    <a:pt x="644" y="2691"/>
                  </a:cubicBezTo>
                  <a:cubicBezTo>
                    <a:pt x="799" y="2406"/>
                    <a:pt x="1072" y="2263"/>
                    <a:pt x="1322" y="2108"/>
                  </a:cubicBezTo>
                  <a:cubicBezTo>
                    <a:pt x="1394" y="2025"/>
                    <a:pt x="1430" y="1906"/>
                    <a:pt x="1418" y="1786"/>
                  </a:cubicBezTo>
                  <a:cubicBezTo>
                    <a:pt x="1477" y="1453"/>
                    <a:pt x="1227" y="1251"/>
                    <a:pt x="1192" y="953"/>
                  </a:cubicBezTo>
                  <a:cubicBezTo>
                    <a:pt x="1144" y="834"/>
                    <a:pt x="977" y="822"/>
                    <a:pt x="1013" y="655"/>
                  </a:cubicBezTo>
                  <a:cubicBezTo>
                    <a:pt x="1045" y="634"/>
                    <a:pt x="1076" y="626"/>
                    <a:pt x="1108" y="626"/>
                  </a:cubicBezTo>
                  <a:cubicBezTo>
                    <a:pt x="1223" y="626"/>
                    <a:pt x="1335" y="739"/>
                    <a:pt x="1450" y="739"/>
                  </a:cubicBezTo>
                  <a:cubicBezTo>
                    <a:pt x="1479" y="739"/>
                    <a:pt x="1508" y="732"/>
                    <a:pt x="1537" y="715"/>
                  </a:cubicBezTo>
                  <a:cubicBezTo>
                    <a:pt x="1692" y="382"/>
                    <a:pt x="1584" y="167"/>
                    <a:pt x="132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6" name="Google Shape;4536;p36"/>
            <p:cNvSpPr/>
            <p:nvPr/>
          </p:nvSpPr>
          <p:spPr>
            <a:xfrm>
              <a:off x="29397" y="3021614"/>
              <a:ext cx="52989" cy="77038"/>
            </a:xfrm>
            <a:custGeom>
              <a:avLst/>
              <a:gdLst/>
              <a:ahLst/>
              <a:cxnLst/>
              <a:rect l="l" t="t" r="r" b="b"/>
              <a:pathLst>
                <a:path w="1679" h="2441" extrusionOk="0">
                  <a:moveTo>
                    <a:pt x="679" y="214"/>
                  </a:moveTo>
                  <a:lnTo>
                    <a:pt x="679" y="214"/>
                  </a:lnTo>
                  <a:cubicBezTo>
                    <a:pt x="703" y="250"/>
                    <a:pt x="726" y="262"/>
                    <a:pt x="738" y="262"/>
                  </a:cubicBezTo>
                  <a:cubicBezTo>
                    <a:pt x="726" y="262"/>
                    <a:pt x="691" y="250"/>
                    <a:pt x="679" y="214"/>
                  </a:cubicBezTo>
                  <a:close/>
                  <a:moveTo>
                    <a:pt x="890" y="0"/>
                  </a:moveTo>
                  <a:cubicBezTo>
                    <a:pt x="856" y="0"/>
                    <a:pt x="821" y="4"/>
                    <a:pt x="786" y="12"/>
                  </a:cubicBezTo>
                  <a:cubicBezTo>
                    <a:pt x="667" y="24"/>
                    <a:pt x="691" y="131"/>
                    <a:pt x="679" y="214"/>
                  </a:cubicBezTo>
                  <a:cubicBezTo>
                    <a:pt x="322" y="441"/>
                    <a:pt x="262" y="917"/>
                    <a:pt x="0" y="1226"/>
                  </a:cubicBezTo>
                  <a:cubicBezTo>
                    <a:pt x="39" y="1343"/>
                    <a:pt x="109" y="1388"/>
                    <a:pt x="198" y="1388"/>
                  </a:cubicBezTo>
                  <a:cubicBezTo>
                    <a:pt x="219" y="1388"/>
                    <a:pt x="240" y="1386"/>
                    <a:pt x="262" y="1381"/>
                  </a:cubicBezTo>
                  <a:cubicBezTo>
                    <a:pt x="333" y="1365"/>
                    <a:pt x="393" y="1358"/>
                    <a:pt x="443" y="1358"/>
                  </a:cubicBezTo>
                  <a:cubicBezTo>
                    <a:pt x="726" y="1358"/>
                    <a:pt x="683" y="1601"/>
                    <a:pt x="572" y="1905"/>
                  </a:cubicBezTo>
                  <a:cubicBezTo>
                    <a:pt x="548" y="2036"/>
                    <a:pt x="548" y="2155"/>
                    <a:pt x="584" y="2274"/>
                  </a:cubicBezTo>
                  <a:cubicBezTo>
                    <a:pt x="631" y="2358"/>
                    <a:pt x="691" y="2417"/>
                    <a:pt x="786" y="2441"/>
                  </a:cubicBezTo>
                  <a:cubicBezTo>
                    <a:pt x="976" y="2405"/>
                    <a:pt x="1060" y="2262"/>
                    <a:pt x="1119" y="2060"/>
                  </a:cubicBezTo>
                  <a:cubicBezTo>
                    <a:pt x="1262" y="1691"/>
                    <a:pt x="1155" y="1226"/>
                    <a:pt x="1417" y="917"/>
                  </a:cubicBezTo>
                  <a:cubicBezTo>
                    <a:pt x="1679" y="607"/>
                    <a:pt x="1596" y="369"/>
                    <a:pt x="1381" y="131"/>
                  </a:cubicBezTo>
                  <a:cubicBezTo>
                    <a:pt x="1214" y="82"/>
                    <a:pt x="1055" y="0"/>
                    <a:pt x="89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7" name="Google Shape;4537;p36"/>
            <p:cNvSpPr/>
            <p:nvPr/>
          </p:nvSpPr>
          <p:spPr>
            <a:xfrm>
              <a:off x="11724" y="3080756"/>
              <a:ext cx="44373" cy="59617"/>
            </a:xfrm>
            <a:custGeom>
              <a:avLst/>
              <a:gdLst/>
              <a:ahLst/>
              <a:cxnLst/>
              <a:rect l="l" t="t" r="r" b="b"/>
              <a:pathLst>
                <a:path w="1406" h="1889" extrusionOk="0">
                  <a:moveTo>
                    <a:pt x="848" y="1"/>
                  </a:moveTo>
                  <a:cubicBezTo>
                    <a:pt x="734" y="1"/>
                    <a:pt x="658" y="238"/>
                    <a:pt x="547" y="238"/>
                  </a:cubicBezTo>
                  <a:cubicBezTo>
                    <a:pt x="506" y="238"/>
                    <a:pt x="460" y="205"/>
                    <a:pt x="405" y="114"/>
                  </a:cubicBezTo>
                  <a:cubicBezTo>
                    <a:pt x="370" y="103"/>
                    <a:pt x="358" y="67"/>
                    <a:pt x="346" y="55"/>
                  </a:cubicBezTo>
                  <a:cubicBezTo>
                    <a:pt x="191" y="210"/>
                    <a:pt x="251" y="412"/>
                    <a:pt x="215" y="591"/>
                  </a:cubicBezTo>
                  <a:cubicBezTo>
                    <a:pt x="179" y="805"/>
                    <a:pt x="96" y="996"/>
                    <a:pt x="108" y="1222"/>
                  </a:cubicBezTo>
                  <a:cubicBezTo>
                    <a:pt x="1" y="1662"/>
                    <a:pt x="334" y="1734"/>
                    <a:pt x="572" y="1889"/>
                  </a:cubicBezTo>
                  <a:cubicBezTo>
                    <a:pt x="596" y="1889"/>
                    <a:pt x="608" y="1877"/>
                    <a:pt x="643" y="1877"/>
                  </a:cubicBezTo>
                  <a:cubicBezTo>
                    <a:pt x="822" y="1722"/>
                    <a:pt x="1132" y="1638"/>
                    <a:pt x="965" y="1246"/>
                  </a:cubicBezTo>
                  <a:cubicBezTo>
                    <a:pt x="882" y="1246"/>
                    <a:pt x="798" y="1234"/>
                    <a:pt x="774" y="1115"/>
                  </a:cubicBezTo>
                  <a:cubicBezTo>
                    <a:pt x="751" y="1055"/>
                    <a:pt x="643" y="1019"/>
                    <a:pt x="727" y="936"/>
                  </a:cubicBezTo>
                  <a:cubicBezTo>
                    <a:pt x="756" y="906"/>
                    <a:pt x="779" y="895"/>
                    <a:pt x="798" y="895"/>
                  </a:cubicBezTo>
                  <a:cubicBezTo>
                    <a:pt x="839" y="895"/>
                    <a:pt x="861" y="951"/>
                    <a:pt x="894" y="984"/>
                  </a:cubicBezTo>
                  <a:lnTo>
                    <a:pt x="989" y="984"/>
                  </a:lnTo>
                  <a:cubicBezTo>
                    <a:pt x="1132" y="865"/>
                    <a:pt x="1405" y="829"/>
                    <a:pt x="1298" y="484"/>
                  </a:cubicBezTo>
                  <a:cubicBezTo>
                    <a:pt x="1263" y="448"/>
                    <a:pt x="1239" y="388"/>
                    <a:pt x="1203" y="341"/>
                  </a:cubicBezTo>
                  <a:cubicBezTo>
                    <a:pt x="1132" y="186"/>
                    <a:pt x="1060" y="31"/>
                    <a:pt x="882" y="7"/>
                  </a:cubicBezTo>
                  <a:cubicBezTo>
                    <a:pt x="870" y="3"/>
                    <a:pt x="859" y="1"/>
                    <a:pt x="84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8" name="Google Shape;4538;p36"/>
            <p:cNvSpPr/>
            <p:nvPr/>
          </p:nvSpPr>
          <p:spPr>
            <a:xfrm>
              <a:off x="225536" y="2903078"/>
              <a:ext cx="66150" cy="33643"/>
            </a:xfrm>
            <a:custGeom>
              <a:avLst/>
              <a:gdLst/>
              <a:ahLst/>
              <a:cxnLst/>
              <a:rect l="l" t="t" r="r" b="b"/>
              <a:pathLst>
                <a:path w="2096" h="1066" extrusionOk="0">
                  <a:moveTo>
                    <a:pt x="571" y="1"/>
                  </a:moveTo>
                  <a:cubicBezTo>
                    <a:pt x="383" y="1"/>
                    <a:pt x="194" y="54"/>
                    <a:pt x="0" y="196"/>
                  </a:cubicBezTo>
                  <a:cubicBezTo>
                    <a:pt x="72" y="399"/>
                    <a:pt x="226" y="577"/>
                    <a:pt x="119" y="815"/>
                  </a:cubicBezTo>
                  <a:cubicBezTo>
                    <a:pt x="48" y="899"/>
                    <a:pt x="48" y="982"/>
                    <a:pt x="119" y="1065"/>
                  </a:cubicBezTo>
                  <a:cubicBezTo>
                    <a:pt x="298" y="1065"/>
                    <a:pt x="429" y="1042"/>
                    <a:pt x="465" y="791"/>
                  </a:cubicBezTo>
                  <a:cubicBezTo>
                    <a:pt x="482" y="649"/>
                    <a:pt x="533" y="534"/>
                    <a:pt x="652" y="534"/>
                  </a:cubicBezTo>
                  <a:cubicBezTo>
                    <a:pt x="692" y="534"/>
                    <a:pt x="741" y="547"/>
                    <a:pt x="798" y="577"/>
                  </a:cubicBezTo>
                  <a:cubicBezTo>
                    <a:pt x="1143" y="756"/>
                    <a:pt x="1560" y="577"/>
                    <a:pt x="1905" y="803"/>
                  </a:cubicBezTo>
                  <a:cubicBezTo>
                    <a:pt x="2096" y="458"/>
                    <a:pt x="1846" y="399"/>
                    <a:pt x="1655" y="315"/>
                  </a:cubicBezTo>
                  <a:cubicBezTo>
                    <a:pt x="1640" y="320"/>
                    <a:pt x="1628" y="323"/>
                    <a:pt x="1615" y="323"/>
                  </a:cubicBezTo>
                  <a:cubicBezTo>
                    <a:pt x="1598" y="323"/>
                    <a:pt x="1581" y="317"/>
                    <a:pt x="1560" y="303"/>
                  </a:cubicBezTo>
                  <a:cubicBezTo>
                    <a:pt x="1226" y="167"/>
                    <a:pt x="901" y="1"/>
                    <a:pt x="57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9" name="Google Shape;4539;p36"/>
            <p:cNvSpPr/>
            <p:nvPr/>
          </p:nvSpPr>
          <p:spPr>
            <a:xfrm>
              <a:off x="69224" y="2973139"/>
              <a:ext cx="40618" cy="40776"/>
            </a:xfrm>
            <a:custGeom>
              <a:avLst/>
              <a:gdLst/>
              <a:ahLst/>
              <a:cxnLst/>
              <a:rect l="l" t="t" r="r" b="b"/>
              <a:pathLst>
                <a:path w="1287" h="1292" extrusionOk="0">
                  <a:moveTo>
                    <a:pt x="977" y="0"/>
                  </a:moveTo>
                  <a:cubicBezTo>
                    <a:pt x="572" y="191"/>
                    <a:pt x="274" y="536"/>
                    <a:pt x="0" y="869"/>
                  </a:cubicBezTo>
                  <a:cubicBezTo>
                    <a:pt x="0" y="1167"/>
                    <a:pt x="179" y="1250"/>
                    <a:pt x="381" y="1274"/>
                  </a:cubicBezTo>
                  <a:cubicBezTo>
                    <a:pt x="452" y="1283"/>
                    <a:pt x="522" y="1291"/>
                    <a:pt x="589" y="1291"/>
                  </a:cubicBezTo>
                  <a:cubicBezTo>
                    <a:pt x="791" y="1291"/>
                    <a:pt x="956" y="1216"/>
                    <a:pt x="965" y="857"/>
                  </a:cubicBezTo>
                  <a:cubicBezTo>
                    <a:pt x="953" y="822"/>
                    <a:pt x="953" y="786"/>
                    <a:pt x="953" y="738"/>
                  </a:cubicBezTo>
                  <a:cubicBezTo>
                    <a:pt x="857" y="536"/>
                    <a:pt x="1036" y="465"/>
                    <a:pt x="1131" y="357"/>
                  </a:cubicBezTo>
                  <a:cubicBezTo>
                    <a:pt x="1286" y="119"/>
                    <a:pt x="1155" y="36"/>
                    <a:pt x="97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0" name="Google Shape;4540;p36"/>
            <p:cNvSpPr/>
            <p:nvPr/>
          </p:nvSpPr>
          <p:spPr>
            <a:xfrm>
              <a:off x="67709" y="3165586"/>
              <a:ext cx="75933" cy="32696"/>
            </a:xfrm>
            <a:custGeom>
              <a:avLst/>
              <a:gdLst/>
              <a:ahLst/>
              <a:cxnLst/>
              <a:rect l="l" t="t" r="r" b="b"/>
              <a:pathLst>
                <a:path w="2406" h="1036" extrusionOk="0">
                  <a:moveTo>
                    <a:pt x="2219" y="1"/>
                  </a:moveTo>
                  <a:cubicBezTo>
                    <a:pt x="2177" y="1"/>
                    <a:pt x="2141" y="18"/>
                    <a:pt x="2108" y="58"/>
                  </a:cubicBezTo>
                  <a:cubicBezTo>
                    <a:pt x="1548" y="379"/>
                    <a:pt x="953" y="522"/>
                    <a:pt x="346" y="558"/>
                  </a:cubicBezTo>
                  <a:cubicBezTo>
                    <a:pt x="191" y="570"/>
                    <a:pt x="24" y="558"/>
                    <a:pt x="12" y="796"/>
                  </a:cubicBezTo>
                  <a:lnTo>
                    <a:pt x="1" y="844"/>
                  </a:lnTo>
                  <a:cubicBezTo>
                    <a:pt x="183" y="973"/>
                    <a:pt x="365" y="1036"/>
                    <a:pt x="548" y="1036"/>
                  </a:cubicBezTo>
                  <a:cubicBezTo>
                    <a:pt x="734" y="1036"/>
                    <a:pt x="921" y="970"/>
                    <a:pt x="1108" y="844"/>
                  </a:cubicBezTo>
                  <a:cubicBezTo>
                    <a:pt x="1144" y="832"/>
                    <a:pt x="1191" y="832"/>
                    <a:pt x="1215" y="832"/>
                  </a:cubicBezTo>
                  <a:cubicBezTo>
                    <a:pt x="1293" y="714"/>
                    <a:pt x="1364" y="629"/>
                    <a:pt x="1486" y="629"/>
                  </a:cubicBezTo>
                  <a:cubicBezTo>
                    <a:pt x="1512" y="629"/>
                    <a:pt x="1541" y="633"/>
                    <a:pt x="1572" y="641"/>
                  </a:cubicBezTo>
                  <a:cubicBezTo>
                    <a:pt x="1619" y="651"/>
                    <a:pt x="1664" y="657"/>
                    <a:pt x="1708" y="657"/>
                  </a:cubicBezTo>
                  <a:cubicBezTo>
                    <a:pt x="1866" y="657"/>
                    <a:pt x="2005" y="588"/>
                    <a:pt x="2108" y="439"/>
                  </a:cubicBezTo>
                  <a:cubicBezTo>
                    <a:pt x="2144" y="391"/>
                    <a:pt x="2179" y="355"/>
                    <a:pt x="2215" y="320"/>
                  </a:cubicBezTo>
                  <a:cubicBezTo>
                    <a:pt x="2298" y="236"/>
                    <a:pt x="2406" y="177"/>
                    <a:pt x="2334" y="34"/>
                  </a:cubicBezTo>
                  <a:cubicBezTo>
                    <a:pt x="2291" y="13"/>
                    <a:pt x="2253" y="1"/>
                    <a:pt x="221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1" name="Google Shape;4541;p36"/>
            <p:cNvSpPr/>
            <p:nvPr/>
          </p:nvSpPr>
          <p:spPr>
            <a:xfrm>
              <a:off x="116563" y="2936310"/>
              <a:ext cx="31970" cy="43332"/>
            </a:xfrm>
            <a:custGeom>
              <a:avLst/>
              <a:gdLst/>
              <a:ahLst/>
              <a:cxnLst/>
              <a:rect l="l" t="t" r="r" b="b"/>
              <a:pathLst>
                <a:path w="1013" h="1373" extrusionOk="0">
                  <a:moveTo>
                    <a:pt x="1012" y="0"/>
                  </a:moveTo>
                  <a:lnTo>
                    <a:pt x="1012" y="0"/>
                  </a:lnTo>
                  <a:cubicBezTo>
                    <a:pt x="655" y="48"/>
                    <a:pt x="441" y="405"/>
                    <a:pt x="119" y="560"/>
                  </a:cubicBezTo>
                  <a:cubicBezTo>
                    <a:pt x="0" y="739"/>
                    <a:pt x="84" y="822"/>
                    <a:pt x="239" y="893"/>
                  </a:cubicBezTo>
                  <a:cubicBezTo>
                    <a:pt x="358" y="917"/>
                    <a:pt x="489" y="929"/>
                    <a:pt x="500" y="1072"/>
                  </a:cubicBezTo>
                  <a:cubicBezTo>
                    <a:pt x="528" y="1229"/>
                    <a:pt x="542" y="1372"/>
                    <a:pt x="641" y="1372"/>
                  </a:cubicBezTo>
                  <a:cubicBezTo>
                    <a:pt x="670" y="1372"/>
                    <a:pt x="705" y="1360"/>
                    <a:pt x="750" y="1334"/>
                  </a:cubicBezTo>
                  <a:cubicBezTo>
                    <a:pt x="929" y="1227"/>
                    <a:pt x="893" y="1060"/>
                    <a:pt x="739" y="941"/>
                  </a:cubicBezTo>
                  <a:cubicBezTo>
                    <a:pt x="489" y="739"/>
                    <a:pt x="548" y="572"/>
                    <a:pt x="750" y="405"/>
                  </a:cubicBezTo>
                  <a:cubicBezTo>
                    <a:pt x="893" y="298"/>
                    <a:pt x="953" y="155"/>
                    <a:pt x="101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2" name="Google Shape;4542;p36"/>
            <p:cNvSpPr/>
            <p:nvPr/>
          </p:nvSpPr>
          <p:spPr>
            <a:xfrm>
              <a:off x="27882" y="3056550"/>
              <a:ext cx="28593" cy="26226"/>
            </a:xfrm>
            <a:custGeom>
              <a:avLst/>
              <a:gdLst/>
              <a:ahLst/>
              <a:cxnLst/>
              <a:rect l="l" t="t" r="r" b="b"/>
              <a:pathLst>
                <a:path w="906" h="831" extrusionOk="0">
                  <a:moveTo>
                    <a:pt x="544" y="0"/>
                  </a:moveTo>
                  <a:cubicBezTo>
                    <a:pt x="469" y="0"/>
                    <a:pt x="391" y="45"/>
                    <a:pt x="310" y="119"/>
                  </a:cubicBezTo>
                  <a:cubicBezTo>
                    <a:pt x="271" y="159"/>
                    <a:pt x="234" y="174"/>
                    <a:pt x="199" y="174"/>
                  </a:cubicBezTo>
                  <a:cubicBezTo>
                    <a:pt x="148" y="174"/>
                    <a:pt x="102" y="143"/>
                    <a:pt x="60" y="108"/>
                  </a:cubicBezTo>
                  <a:cubicBezTo>
                    <a:pt x="36" y="155"/>
                    <a:pt x="24" y="203"/>
                    <a:pt x="12" y="250"/>
                  </a:cubicBezTo>
                  <a:cubicBezTo>
                    <a:pt x="1" y="310"/>
                    <a:pt x="1" y="358"/>
                    <a:pt x="24" y="417"/>
                  </a:cubicBezTo>
                  <a:cubicBezTo>
                    <a:pt x="120" y="620"/>
                    <a:pt x="191" y="786"/>
                    <a:pt x="417" y="810"/>
                  </a:cubicBezTo>
                  <a:cubicBezTo>
                    <a:pt x="458" y="820"/>
                    <a:pt x="501" y="830"/>
                    <a:pt x="542" y="830"/>
                  </a:cubicBezTo>
                  <a:cubicBezTo>
                    <a:pt x="597" y="830"/>
                    <a:pt x="650" y="812"/>
                    <a:pt x="691" y="751"/>
                  </a:cubicBezTo>
                  <a:cubicBezTo>
                    <a:pt x="905" y="584"/>
                    <a:pt x="905" y="393"/>
                    <a:pt x="774" y="167"/>
                  </a:cubicBezTo>
                  <a:cubicBezTo>
                    <a:pt x="701" y="50"/>
                    <a:pt x="624" y="0"/>
                    <a:pt x="54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3" name="Google Shape;4543;p36"/>
            <p:cNvSpPr/>
            <p:nvPr/>
          </p:nvSpPr>
          <p:spPr>
            <a:xfrm>
              <a:off x="152256" y="2923023"/>
              <a:ext cx="38345" cy="25721"/>
            </a:xfrm>
            <a:custGeom>
              <a:avLst/>
              <a:gdLst/>
              <a:ahLst/>
              <a:cxnLst/>
              <a:rect l="l" t="t" r="r" b="b"/>
              <a:pathLst>
                <a:path w="1215" h="815" extrusionOk="0">
                  <a:moveTo>
                    <a:pt x="634" y="1"/>
                  </a:moveTo>
                  <a:cubicBezTo>
                    <a:pt x="570" y="1"/>
                    <a:pt x="505" y="9"/>
                    <a:pt x="441" y="52"/>
                  </a:cubicBezTo>
                  <a:lnTo>
                    <a:pt x="0" y="326"/>
                  </a:lnTo>
                  <a:lnTo>
                    <a:pt x="0" y="445"/>
                  </a:lnTo>
                  <a:cubicBezTo>
                    <a:pt x="143" y="588"/>
                    <a:pt x="310" y="695"/>
                    <a:pt x="524" y="802"/>
                  </a:cubicBezTo>
                  <a:cubicBezTo>
                    <a:pt x="786" y="683"/>
                    <a:pt x="1215" y="814"/>
                    <a:pt x="1120" y="207"/>
                  </a:cubicBezTo>
                  <a:cubicBezTo>
                    <a:pt x="1024" y="64"/>
                    <a:pt x="905" y="5"/>
                    <a:pt x="762" y="5"/>
                  </a:cubicBezTo>
                  <a:cubicBezTo>
                    <a:pt x="720" y="5"/>
                    <a:pt x="677" y="1"/>
                    <a:pt x="63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4" name="Google Shape;4544;p36"/>
            <p:cNvSpPr/>
            <p:nvPr/>
          </p:nvSpPr>
          <p:spPr>
            <a:xfrm>
              <a:off x="54549" y="3158454"/>
              <a:ext cx="24080" cy="32254"/>
            </a:xfrm>
            <a:custGeom>
              <a:avLst/>
              <a:gdLst/>
              <a:ahLst/>
              <a:cxnLst/>
              <a:rect l="l" t="t" r="r" b="b"/>
              <a:pathLst>
                <a:path w="763" h="1022" extrusionOk="0">
                  <a:moveTo>
                    <a:pt x="169" y="0"/>
                  </a:moveTo>
                  <a:cubicBezTo>
                    <a:pt x="103" y="0"/>
                    <a:pt x="48" y="52"/>
                    <a:pt x="1" y="153"/>
                  </a:cubicBezTo>
                  <a:cubicBezTo>
                    <a:pt x="144" y="439"/>
                    <a:pt x="25" y="903"/>
                    <a:pt x="429" y="1022"/>
                  </a:cubicBezTo>
                  <a:cubicBezTo>
                    <a:pt x="501" y="903"/>
                    <a:pt x="715" y="974"/>
                    <a:pt x="763" y="784"/>
                  </a:cubicBezTo>
                  <a:cubicBezTo>
                    <a:pt x="763" y="736"/>
                    <a:pt x="763" y="700"/>
                    <a:pt x="739" y="677"/>
                  </a:cubicBezTo>
                  <a:cubicBezTo>
                    <a:pt x="608" y="486"/>
                    <a:pt x="525" y="260"/>
                    <a:pt x="346" y="93"/>
                  </a:cubicBezTo>
                  <a:cubicBezTo>
                    <a:pt x="279" y="31"/>
                    <a:pt x="220" y="0"/>
                    <a:pt x="16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5" name="Google Shape;4545;p36"/>
            <p:cNvSpPr/>
            <p:nvPr/>
          </p:nvSpPr>
          <p:spPr>
            <a:xfrm>
              <a:off x="51172" y="3133207"/>
              <a:ext cx="27457" cy="46614"/>
            </a:xfrm>
            <a:custGeom>
              <a:avLst/>
              <a:gdLst/>
              <a:ahLst/>
              <a:cxnLst/>
              <a:rect l="l" t="t" r="r" b="b"/>
              <a:pathLst>
                <a:path w="870" h="1477" extrusionOk="0">
                  <a:moveTo>
                    <a:pt x="239" y="0"/>
                  </a:moveTo>
                  <a:lnTo>
                    <a:pt x="239" y="0"/>
                  </a:lnTo>
                  <a:cubicBezTo>
                    <a:pt x="250" y="386"/>
                    <a:pt x="413" y="717"/>
                    <a:pt x="58" y="717"/>
                  </a:cubicBezTo>
                  <a:cubicBezTo>
                    <a:pt x="40" y="717"/>
                    <a:pt x="21" y="716"/>
                    <a:pt x="1" y="715"/>
                  </a:cubicBezTo>
                  <a:lnTo>
                    <a:pt x="1" y="715"/>
                  </a:lnTo>
                  <a:cubicBezTo>
                    <a:pt x="25" y="786"/>
                    <a:pt x="72" y="881"/>
                    <a:pt x="108" y="953"/>
                  </a:cubicBezTo>
                  <a:cubicBezTo>
                    <a:pt x="156" y="937"/>
                    <a:pt x="199" y="930"/>
                    <a:pt x="238" y="930"/>
                  </a:cubicBezTo>
                  <a:cubicBezTo>
                    <a:pt x="550" y="930"/>
                    <a:pt x="616" y="1382"/>
                    <a:pt x="870" y="1477"/>
                  </a:cubicBezTo>
                  <a:cubicBezTo>
                    <a:pt x="822" y="953"/>
                    <a:pt x="548" y="548"/>
                    <a:pt x="23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6" name="Google Shape;4546;p36"/>
            <p:cNvSpPr/>
            <p:nvPr/>
          </p:nvSpPr>
          <p:spPr>
            <a:xfrm>
              <a:off x="92515" y="2966007"/>
              <a:ext cx="21082" cy="30455"/>
            </a:xfrm>
            <a:custGeom>
              <a:avLst/>
              <a:gdLst/>
              <a:ahLst/>
              <a:cxnLst/>
              <a:rect l="l" t="t" r="r" b="b"/>
              <a:pathLst>
                <a:path w="668" h="965" extrusionOk="0">
                  <a:moveTo>
                    <a:pt x="465" y="0"/>
                  </a:moveTo>
                  <a:cubicBezTo>
                    <a:pt x="405" y="12"/>
                    <a:pt x="358" y="36"/>
                    <a:pt x="334" y="71"/>
                  </a:cubicBezTo>
                  <a:cubicBezTo>
                    <a:pt x="298" y="119"/>
                    <a:pt x="250" y="179"/>
                    <a:pt x="227" y="226"/>
                  </a:cubicBezTo>
                  <a:cubicBezTo>
                    <a:pt x="227" y="333"/>
                    <a:pt x="536" y="393"/>
                    <a:pt x="274" y="524"/>
                  </a:cubicBezTo>
                  <a:cubicBezTo>
                    <a:pt x="0" y="655"/>
                    <a:pt x="60" y="786"/>
                    <a:pt x="215" y="964"/>
                  </a:cubicBezTo>
                  <a:cubicBezTo>
                    <a:pt x="250" y="929"/>
                    <a:pt x="286" y="881"/>
                    <a:pt x="334" y="822"/>
                  </a:cubicBezTo>
                  <a:cubicBezTo>
                    <a:pt x="345" y="822"/>
                    <a:pt x="356" y="822"/>
                    <a:pt x="367" y="822"/>
                  </a:cubicBezTo>
                  <a:cubicBezTo>
                    <a:pt x="590" y="822"/>
                    <a:pt x="650" y="703"/>
                    <a:pt x="548" y="452"/>
                  </a:cubicBezTo>
                  <a:cubicBezTo>
                    <a:pt x="596" y="369"/>
                    <a:pt x="631" y="286"/>
                    <a:pt x="667" y="202"/>
                  </a:cubicBezTo>
                  <a:cubicBezTo>
                    <a:pt x="655" y="71"/>
                    <a:pt x="572" y="12"/>
                    <a:pt x="46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7" name="Google Shape;4547;p36"/>
            <p:cNvSpPr/>
            <p:nvPr/>
          </p:nvSpPr>
          <p:spPr>
            <a:xfrm>
              <a:off x="277262" y="3017101"/>
              <a:ext cx="21555" cy="18810"/>
            </a:xfrm>
            <a:custGeom>
              <a:avLst/>
              <a:gdLst/>
              <a:ahLst/>
              <a:cxnLst/>
              <a:rect l="l" t="t" r="r" b="b"/>
              <a:pathLst>
                <a:path w="683" h="596" extrusionOk="0">
                  <a:moveTo>
                    <a:pt x="308" y="0"/>
                  </a:moveTo>
                  <a:cubicBezTo>
                    <a:pt x="195" y="0"/>
                    <a:pt x="98" y="68"/>
                    <a:pt x="40" y="262"/>
                  </a:cubicBezTo>
                  <a:cubicBezTo>
                    <a:pt x="1" y="403"/>
                    <a:pt x="23" y="442"/>
                    <a:pt x="70" y="442"/>
                  </a:cubicBezTo>
                  <a:cubicBezTo>
                    <a:pt x="130" y="442"/>
                    <a:pt x="230" y="378"/>
                    <a:pt x="293" y="378"/>
                  </a:cubicBezTo>
                  <a:cubicBezTo>
                    <a:pt x="331" y="378"/>
                    <a:pt x="356" y="401"/>
                    <a:pt x="350" y="477"/>
                  </a:cubicBezTo>
                  <a:cubicBezTo>
                    <a:pt x="338" y="524"/>
                    <a:pt x="350" y="560"/>
                    <a:pt x="373" y="596"/>
                  </a:cubicBezTo>
                  <a:lnTo>
                    <a:pt x="445" y="596"/>
                  </a:lnTo>
                  <a:cubicBezTo>
                    <a:pt x="611" y="477"/>
                    <a:pt x="683" y="334"/>
                    <a:pt x="611" y="107"/>
                  </a:cubicBezTo>
                  <a:cubicBezTo>
                    <a:pt x="508" y="48"/>
                    <a:pt x="403" y="0"/>
                    <a:pt x="30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8" name="Google Shape;4548;p36"/>
            <p:cNvSpPr/>
            <p:nvPr/>
          </p:nvSpPr>
          <p:spPr>
            <a:xfrm>
              <a:off x="54549" y="3006560"/>
              <a:ext cx="18463" cy="21966"/>
            </a:xfrm>
            <a:custGeom>
              <a:avLst/>
              <a:gdLst/>
              <a:ahLst/>
              <a:cxnLst/>
              <a:rect l="l" t="t" r="r" b="b"/>
              <a:pathLst>
                <a:path w="585" h="696" extrusionOk="0">
                  <a:moveTo>
                    <a:pt x="322" y="1"/>
                  </a:moveTo>
                  <a:cubicBezTo>
                    <a:pt x="144" y="96"/>
                    <a:pt x="72" y="299"/>
                    <a:pt x="1" y="489"/>
                  </a:cubicBezTo>
                  <a:cubicBezTo>
                    <a:pt x="127" y="616"/>
                    <a:pt x="282" y="695"/>
                    <a:pt x="465" y="695"/>
                  </a:cubicBezTo>
                  <a:cubicBezTo>
                    <a:pt x="488" y="695"/>
                    <a:pt x="512" y="694"/>
                    <a:pt x="537" y="691"/>
                  </a:cubicBezTo>
                  <a:cubicBezTo>
                    <a:pt x="560" y="632"/>
                    <a:pt x="584" y="572"/>
                    <a:pt x="572" y="537"/>
                  </a:cubicBezTo>
                  <a:cubicBezTo>
                    <a:pt x="537" y="322"/>
                    <a:pt x="501" y="120"/>
                    <a:pt x="32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9" name="Google Shape;4549;p36"/>
            <p:cNvSpPr/>
            <p:nvPr/>
          </p:nvSpPr>
          <p:spPr>
            <a:xfrm>
              <a:off x="64711" y="3000564"/>
              <a:ext cx="19567" cy="23702"/>
            </a:xfrm>
            <a:custGeom>
              <a:avLst/>
              <a:gdLst/>
              <a:ahLst/>
              <a:cxnLst/>
              <a:rect l="l" t="t" r="r" b="b"/>
              <a:pathLst>
                <a:path w="620" h="751" extrusionOk="0">
                  <a:moveTo>
                    <a:pt x="143" y="0"/>
                  </a:moveTo>
                  <a:cubicBezTo>
                    <a:pt x="96" y="48"/>
                    <a:pt x="48" y="108"/>
                    <a:pt x="0" y="167"/>
                  </a:cubicBezTo>
                  <a:cubicBezTo>
                    <a:pt x="48" y="381"/>
                    <a:pt x="60" y="584"/>
                    <a:pt x="215" y="750"/>
                  </a:cubicBezTo>
                  <a:cubicBezTo>
                    <a:pt x="238" y="750"/>
                    <a:pt x="262" y="739"/>
                    <a:pt x="286" y="739"/>
                  </a:cubicBezTo>
                  <a:cubicBezTo>
                    <a:pt x="393" y="667"/>
                    <a:pt x="512" y="620"/>
                    <a:pt x="584" y="500"/>
                  </a:cubicBezTo>
                  <a:cubicBezTo>
                    <a:pt x="619" y="405"/>
                    <a:pt x="619" y="334"/>
                    <a:pt x="560" y="262"/>
                  </a:cubicBezTo>
                  <a:cubicBezTo>
                    <a:pt x="543" y="264"/>
                    <a:pt x="526" y="265"/>
                    <a:pt x="510" y="265"/>
                  </a:cubicBezTo>
                  <a:cubicBezTo>
                    <a:pt x="337" y="265"/>
                    <a:pt x="230" y="153"/>
                    <a:pt x="14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0" name="Google Shape;4550;p36"/>
            <p:cNvSpPr/>
            <p:nvPr/>
          </p:nvSpPr>
          <p:spPr>
            <a:xfrm>
              <a:off x="105675" y="2953415"/>
              <a:ext cx="18810" cy="19757"/>
            </a:xfrm>
            <a:custGeom>
              <a:avLst/>
              <a:gdLst/>
              <a:ahLst/>
              <a:cxnLst/>
              <a:rect l="l" t="t" r="r" b="b"/>
              <a:pathLst>
                <a:path w="596" h="626" extrusionOk="0">
                  <a:moveTo>
                    <a:pt x="446" y="1"/>
                  </a:moveTo>
                  <a:cubicBezTo>
                    <a:pt x="394" y="1"/>
                    <a:pt x="364" y="51"/>
                    <a:pt x="333" y="101"/>
                  </a:cubicBezTo>
                  <a:cubicBezTo>
                    <a:pt x="250" y="268"/>
                    <a:pt x="12" y="232"/>
                    <a:pt x="0" y="459"/>
                  </a:cubicBezTo>
                  <a:cubicBezTo>
                    <a:pt x="72" y="518"/>
                    <a:pt x="167" y="566"/>
                    <a:pt x="250" y="625"/>
                  </a:cubicBezTo>
                  <a:cubicBezTo>
                    <a:pt x="333" y="578"/>
                    <a:pt x="381" y="530"/>
                    <a:pt x="476" y="482"/>
                  </a:cubicBezTo>
                  <a:cubicBezTo>
                    <a:pt x="498" y="499"/>
                    <a:pt x="515" y="508"/>
                    <a:pt x="532" y="508"/>
                  </a:cubicBezTo>
                  <a:cubicBezTo>
                    <a:pt x="551" y="508"/>
                    <a:pt x="570" y="496"/>
                    <a:pt x="595" y="470"/>
                  </a:cubicBezTo>
                  <a:lnTo>
                    <a:pt x="595" y="351"/>
                  </a:lnTo>
                  <a:cubicBezTo>
                    <a:pt x="548" y="256"/>
                    <a:pt x="524" y="125"/>
                    <a:pt x="476" y="6"/>
                  </a:cubicBezTo>
                  <a:cubicBezTo>
                    <a:pt x="465" y="2"/>
                    <a:pt x="455" y="1"/>
                    <a:pt x="44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 name="Google Shape;4551;p36"/>
            <p:cNvSpPr/>
            <p:nvPr/>
          </p:nvSpPr>
          <p:spPr>
            <a:xfrm>
              <a:off x="176683" y="2915638"/>
              <a:ext cx="17674" cy="13287"/>
            </a:xfrm>
            <a:custGeom>
              <a:avLst/>
              <a:gdLst/>
              <a:ahLst/>
              <a:cxnLst/>
              <a:rect l="l" t="t" r="r" b="b"/>
              <a:pathLst>
                <a:path w="560" h="421" extrusionOk="0">
                  <a:moveTo>
                    <a:pt x="560" y="1"/>
                  </a:moveTo>
                  <a:cubicBezTo>
                    <a:pt x="465" y="1"/>
                    <a:pt x="334" y="12"/>
                    <a:pt x="227" y="36"/>
                  </a:cubicBezTo>
                  <a:cubicBezTo>
                    <a:pt x="131" y="120"/>
                    <a:pt x="36" y="167"/>
                    <a:pt x="0" y="286"/>
                  </a:cubicBezTo>
                  <a:cubicBezTo>
                    <a:pt x="50" y="403"/>
                    <a:pt x="130" y="421"/>
                    <a:pt x="213" y="421"/>
                  </a:cubicBezTo>
                  <a:cubicBezTo>
                    <a:pt x="249" y="421"/>
                    <a:pt x="286" y="417"/>
                    <a:pt x="322" y="417"/>
                  </a:cubicBezTo>
                  <a:cubicBezTo>
                    <a:pt x="405" y="274"/>
                    <a:pt x="489" y="143"/>
                    <a:pt x="56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 name="Google Shape;4552;p36"/>
            <p:cNvSpPr/>
            <p:nvPr/>
          </p:nvSpPr>
          <p:spPr>
            <a:xfrm>
              <a:off x="60956" y="3000185"/>
              <a:ext cx="54504" cy="86506"/>
            </a:xfrm>
            <a:custGeom>
              <a:avLst/>
              <a:gdLst/>
              <a:ahLst/>
              <a:cxnLst/>
              <a:rect l="l" t="t" r="r" b="b"/>
              <a:pathLst>
                <a:path w="1727" h="2741" extrusionOk="0">
                  <a:moveTo>
                    <a:pt x="1239" y="0"/>
                  </a:moveTo>
                  <a:cubicBezTo>
                    <a:pt x="1151" y="218"/>
                    <a:pt x="1026" y="309"/>
                    <a:pt x="867" y="309"/>
                  </a:cubicBezTo>
                  <a:cubicBezTo>
                    <a:pt x="809" y="309"/>
                    <a:pt x="746" y="297"/>
                    <a:pt x="679" y="274"/>
                  </a:cubicBezTo>
                  <a:cubicBezTo>
                    <a:pt x="655" y="358"/>
                    <a:pt x="655" y="441"/>
                    <a:pt x="655" y="524"/>
                  </a:cubicBezTo>
                  <a:cubicBezTo>
                    <a:pt x="560" y="608"/>
                    <a:pt x="405" y="643"/>
                    <a:pt x="334" y="774"/>
                  </a:cubicBezTo>
                  <a:lnTo>
                    <a:pt x="334" y="893"/>
                  </a:lnTo>
                  <a:cubicBezTo>
                    <a:pt x="500" y="1167"/>
                    <a:pt x="655" y="1441"/>
                    <a:pt x="203" y="1548"/>
                  </a:cubicBezTo>
                  <a:cubicBezTo>
                    <a:pt x="119" y="1584"/>
                    <a:pt x="48" y="1644"/>
                    <a:pt x="96" y="1727"/>
                  </a:cubicBezTo>
                  <a:cubicBezTo>
                    <a:pt x="274" y="2072"/>
                    <a:pt x="0" y="2370"/>
                    <a:pt x="24" y="2679"/>
                  </a:cubicBezTo>
                  <a:cubicBezTo>
                    <a:pt x="82" y="2722"/>
                    <a:pt x="135" y="2741"/>
                    <a:pt x="185" y="2741"/>
                  </a:cubicBezTo>
                  <a:cubicBezTo>
                    <a:pt x="287" y="2741"/>
                    <a:pt x="372" y="2661"/>
                    <a:pt x="453" y="2548"/>
                  </a:cubicBezTo>
                  <a:cubicBezTo>
                    <a:pt x="496" y="2495"/>
                    <a:pt x="539" y="2474"/>
                    <a:pt x="583" y="2474"/>
                  </a:cubicBezTo>
                  <a:cubicBezTo>
                    <a:pt x="719" y="2474"/>
                    <a:pt x="859" y="2672"/>
                    <a:pt x="999" y="2672"/>
                  </a:cubicBezTo>
                  <a:cubicBezTo>
                    <a:pt x="1063" y="2672"/>
                    <a:pt x="1127" y="2632"/>
                    <a:pt x="1191" y="2513"/>
                  </a:cubicBezTo>
                  <a:cubicBezTo>
                    <a:pt x="1036" y="2429"/>
                    <a:pt x="810" y="2513"/>
                    <a:pt x="738" y="2275"/>
                  </a:cubicBezTo>
                  <a:cubicBezTo>
                    <a:pt x="643" y="1977"/>
                    <a:pt x="1000" y="2156"/>
                    <a:pt x="1012" y="1953"/>
                  </a:cubicBezTo>
                  <a:cubicBezTo>
                    <a:pt x="1036" y="1846"/>
                    <a:pt x="1096" y="1763"/>
                    <a:pt x="1119" y="1667"/>
                  </a:cubicBezTo>
                  <a:cubicBezTo>
                    <a:pt x="1119" y="1548"/>
                    <a:pt x="1060" y="1477"/>
                    <a:pt x="1000" y="1405"/>
                  </a:cubicBezTo>
                  <a:lnTo>
                    <a:pt x="1000" y="1286"/>
                  </a:lnTo>
                  <a:cubicBezTo>
                    <a:pt x="1053" y="1128"/>
                    <a:pt x="1116" y="1007"/>
                    <a:pt x="1271" y="1007"/>
                  </a:cubicBezTo>
                  <a:cubicBezTo>
                    <a:pt x="1290" y="1007"/>
                    <a:pt x="1311" y="1009"/>
                    <a:pt x="1334" y="1013"/>
                  </a:cubicBezTo>
                  <a:cubicBezTo>
                    <a:pt x="1405" y="977"/>
                    <a:pt x="1477" y="941"/>
                    <a:pt x="1548" y="893"/>
                  </a:cubicBezTo>
                  <a:cubicBezTo>
                    <a:pt x="1727" y="739"/>
                    <a:pt x="1596" y="560"/>
                    <a:pt x="1572" y="381"/>
                  </a:cubicBezTo>
                  <a:cubicBezTo>
                    <a:pt x="1465" y="262"/>
                    <a:pt x="1346" y="120"/>
                    <a:pt x="123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 name="Google Shape;4553;p36"/>
            <p:cNvSpPr/>
            <p:nvPr/>
          </p:nvSpPr>
          <p:spPr>
            <a:xfrm>
              <a:off x="122938" y="3040770"/>
              <a:ext cx="65424" cy="47372"/>
            </a:xfrm>
            <a:custGeom>
              <a:avLst/>
              <a:gdLst/>
              <a:ahLst/>
              <a:cxnLst/>
              <a:rect l="l" t="t" r="r" b="b"/>
              <a:pathLst>
                <a:path w="2073" h="1501" extrusionOk="0">
                  <a:moveTo>
                    <a:pt x="1596" y="0"/>
                  </a:moveTo>
                  <a:cubicBezTo>
                    <a:pt x="1406" y="0"/>
                    <a:pt x="1406" y="108"/>
                    <a:pt x="1477" y="250"/>
                  </a:cubicBezTo>
                  <a:cubicBezTo>
                    <a:pt x="1370" y="477"/>
                    <a:pt x="1191" y="500"/>
                    <a:pt x="989" y="560"/>
                  </a:cubicBezTo>
                  <a:cubicBezTo>
                    <a:pt x="938" y="575"/>
                    <a:pt x="885" y="581"/>
                    <a:pt x="831" y="581"/>
                  </a:cubicBezTo>
                  <a:cubicBezTo>
                    <a:pt x="691" y="581"/>
                    <a:pt x="545" y="543"/>
                    <a:pt x="404" y="543"/>
                  </a:cubicBezTo>
                  <a:cubicBezTo>
                    <a:pt x="260" y="543"/>
                    <a:pt x="122" y="582"/>
                    <a:pt x="1" y="739"/>
                  </a:cubicBezTo>
                  <a:cubicBezTo>
                    <a:pt x="81" y="831"/>
                    <a:pt x="161" y="853"/>
                    <a:pt x="243" y="853"/>
                  </a:cubicBezTo>
                  <a:cubicBezTo>
                    <a:pt x="319" y="853"/>
                    <a:pt x="397" y="834"/>
                    <a:pt x="477" y="834"/>
                  </a:cubicBezTo>
                  <a:cubicBezTo>
                    <a:pt x="486" y="833"/>
                    <a:pt x="494" y="833"/>
                    <a:pt x="503" y="833"/>
                  </a:cubicBezTo>
                  <a:cubicBezTo>
                    <a:pt x="675" y="833"/>
                    <a:pt x="743" y="950"/>
                    <a:pt x="584" y="1131"/>
                  </a:cubicBezTo>
                  <a:cubicBezTo>
                    <a:pt x="513" y="1215"/>
                    <a:pt x="453" y="1298"/>
                    <a:pt x="453" y="1429"/>
                  </a:cubicBezTo>
                  <a:cubicBezTo>
                    <a:pt x="453" y="1453"/>
                    <a:pt x="465" y="1477"/>
                    <a:pt x="477" y="1501"/>
                  </a:cubicBezTo>
                  <a:cubicBezTo>
                    <a:pt x="691" y="1501"/>
                    <a:pt x="882" y="1441"/>
                    <a:pt x="1037" y="1251"/>
                  </a:cubicBezTo>
                  <a:cubicBezTo>
                    <a:pt x="1180" y="1060"/>
                    <a:pt x="1465" y="1120"/>
                    <a:pt x="1584" y="858"/>
                  </a:cubicBezTo>
                  <a:lnTo>
                    <a:pt x="1703" y="858"/>
                  </a:lnTo>
                  <a:cubicBezTo>
                    <a:pt x="1811" y="727"/>
                    <a:pt x="1930" y="608"/>
                    <a:pt x="2037" y="500"/>
                  </a:cubicBezTo>
                  <a:cubicBezTo>
                    <a:pt x="2072" y="131"/>
                    <a:pt x="1715" y="191"/>
                    <a:pt x="159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 name="Google Shape;4554;p36"/>
            <p:cNvSpPr/>
            <p:nvPr/>
          </p:nvSpPr>
          <p:spPr>
            <a:xfrm>
              <a:off x="201110" y="2972760"/>
              <a:ext cx="47372" cy="41880"/>
            </a:xfrm>
            <a:custGeom>
              <a:avLst/>
              <a:gdLst/>
              <a:ahLst/>
              <a:cxnLst/>
              <a:rect l="l" t="t" r="r" b="b"/>
              <a:pathLst>
                <a:path w="1501" h="1327" extrusionOk="0">
                  <a:moveTo>
                    <a:pt x="655" y="0"/>
                  </a:moveTo>
                  <a:cubicBezTo>
                    <a:pt x="369" y="60"/>
                    <a:pt x="119" y="179"/>
                    <a:pt x="0" y="500"/>
                  </a:cubicBezTo>
                  <a:cubicBezTo>
                    <a:pt x="64" y="737"/>
                    <a:pt x="134" y="966"/>
                    <a:pt x="328" y="966"/>
                  </a:cubicBezTo>
                  <a:cubicBezTo>
                    <a:pt x="389" y="966"/>
                    <a:pt x="461" y="944"/>
                    <a:pt x="548" y="893"/>
                  </a:cubicBezTo>
                  <a:cubicBezTo>
                    <a:pt x="574" y="860"/>
                    <a:pt x="594" y="835"/>
                    <a:pt x="613" y="835"/>
                  </a:cubicBezTo>
                  <a:cubicBezTo>
                    <a:pt x="629" y="835"/>
                    <a:pt x="646" y="851"/>
                    <a:pt x="667" y="893"/>
                  </a:cubicBezTo>
                  <a:cubicBezTo>
                    <a:pt x="760" y="1184"/>
                    <a:pt x="822" y="1327"/>
                    <a:pt x="928" y="1327"/>
                  </a:cubicBezTo>
                  <a:cubicBezTo>
                    <a:pt x="1040" y="1327"/>
                    <a:pt x="1202" y="1169"/>
                    <a:pt x="1500" y="858"/>
                  </a:cubicBezTo>
                  <a:cubicBezTo>
                    <a:pt x="1274" y="774"/>
                    <a:pt x="1036" y="715"/>
                    <a:pt x="1000" y="381"/>
                  </a:cubicBezTo>
                  <a:cubicBezTo>
                    <a:pt x="1024" y="84"/>
                    <a:pt x="834" y="60"/>
                    <a:pt x="65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 name="Google Shape;4555;p36"/>
            <p:cNvSpPr/>
            <p:nvPr/>
          </p:nvSpPr>
          <p:spPr>
            <a:xfrm>
              <a:off x="134204" y="3138162"/>
              <a:ext cx="53021" cy="30014"/>
            </a:xfrm>
            <a:custGeom>
              <a:avLst/>
              <a:gdLst/>
              <a:ahLst/>
              <a:cxnLst/>
              <a:rect l="l" t="t" r="r" b="b"/>
              <a:pathLst>
                <a:path w="1680" h="951" extrusionOk="0">
                  <a:moveTo>
                    <a:pt x="1355" y="1"/>
                  </a:moveTo>
                  <a:cubicBezTo>
                    <a:pt x="841" y="1"/>
                    <a:pt x="265" y="380"/>
                    <a:pt x="1" y="927"/>
                  </a:cubicBezTo>
                  <a:cubicBezTo>
                    <a:pt x="72" y="927"/>
                    <a:pt x="156" y="951"/>
                    <a:pt x="227" y="951"/>
                  </a:cubicBezTo>
                  <a:cubicBezTo>
                    <a:pt x="547" y="873"/>
                    <a:pt x="795" y="551"/>
                    <a:pt x="1142" y="551"/>
                  </a:cubicBezTo>
                  <a:cubicBezTo>
                    <a:pt x="1170" y="551"/>
                    <a:pt x="1198" y="553"/>
                    <a:pt x="1227" y="558"/>
                  </a:cubicBezTo>
                  <a:cubicBezTo>
                    <a:pt x="1239" y="236"/>
                    <a:pt x="1596" y="296"/>
                    <a:pt x="1680" y="58"/>
                  </a:cubicBezTo>
                  <a:cubicBezTo>
                    <a:pt x="1577" y="19"/>
                    <a:pt x="1468" y="1"/>
                    <a:pt x="135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 name="Google Shape;4556;p36"/>
            <p:cNvSpPr/>
            <p:nvPr/>
          </p:nvSpPr>
          <p:spPr>
            <a:xfrm>
              <a:off x="154497" y="3004446"/>
              <a:ext cx="37998" cy="32507"/>
            </a:xfrm>
            <a:custGeom>
              <a:avLst/>
              <a:gdLst/>
              <a:ahLst/>
              <a:cxnLst/>
              <a:rect l="l" t="t" r="r" b="b"/>
              <a:pathLst>
                <a:path w="1204" h="1030" extrusionOk="0">
                  <a:moveTo>
                    <a:pt x="1026" y="1"/>
                  </a:moveTo>
                  <a:cubicBezTo>
                    <a:pt x="801" y="1"/>
                    <a:pt x="571" y="79"/>
                    <a:pt x="358" y="139"/>
                  </a:cubicBezTo>
                  <a:cubicBezTo>
                    <a:pt x="275" y="258"/>
                    <a:pt x="132" y="282"/>
                    <a:pt x="49" y="377"/>
                  </a:cubicBezTo>
                  <a:cubicBezTo>
                    <a:pt x="37" y="377"/>
                    <a:pt x="37" y="389"/>
                    <a:pt x="13" y="425"/>
                  </a:cubicBezTo>
                  <a:cubicBezTo>
                    <a:pt x="1" y="449"/>
                    <a:pt x="13" y="485"/>
                    <a:pt x="49" y="508"/>
                  </a:cubicBezTo>
                  <a:cubicBezTo>
                    <a:pt x="310" y="568"/>
                    <a:pt x="180" y="854"/>
                    <a:pt x="251" y="1020"/>
                  </a:cubicBezTo>
                  <a:cubicBezTo>
                    <a:pt x="274" y="1027"/>
                    <a:pt x="294" y="1030"/>
                    <a:pt x="311" y="1030"/>
                  </a:cubicBezTo>
                  <a:cubicBezTo>
                    <a:pt x="452" y="1030"/>
                    <a:pt x="403" y="833"/>
                    <a:pt x="477" y="758"/>
                  </a:cubicBezTo>
                  <a:cubicBezTo>
                    <a:pt x="691" y="568"/>
                    <a:pt x="1108" y="723"/>
                    <a:pt x="1144" y="258"/>
                  </a:cubicBezTo>
                  <a:cubicBezTo>
                    <a:pt x="1203" y="163"/>
                    <a:pt x="1203" y="92"/>
                    <a:pt x="1144" y="8"/>
                  </a:cubicBezTo>
                  <a:cubicBezTo>
                    <a:pt x="1105" y="3"/>
                    <a:pt x="1065" y="1"/>
                    <a:pt x="102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 name="Google Shape;4557;p36"/>
            <p:cNvSpPr/>
            <p:nvPr/>
          </p:nvSpPr>
          <p:spPr>
            <a:xfrm>
              <a:off x="221781" y="2962693"/>
              <a:ext cx="37904" cy="27394"/>
            </a:xfrm>
            <a:custGeom>
              <a:avLst/>
              <a:gdLst/>
              <a:ahLst/>
              <a:cxnLst/>
              <a:rect l="l" t="t" r="r" b="b"/>
              <a:pathLst>
                <a:path w="1201" h="868" extrusionOk="0">
                  <a:moveTo>
                    <a:pt x="170" y="1"/>
                  </a:moveTo>
                  <a:cubicBezTo>
                    <a:pt x="149" y="1"/>
                    <a:pt x="131" y="16"/>
                    <a:pt x="119" y="45"/>
                  </a:cubicBezTo>
                  <a:cubicBezTo>
                    <a:pt x="72" y="129"/>
                    <a:pt x="48" y="212"/>
                    <a:pt x="0" y="296"/>
                  </a:cubicBezTo>
                  <a:cubicBezTo>
                    <a:pt x="119" y="426"/>
                    <a:pt x="226" y="557"/>
                    <a:pt x="345" y="688"/>
                  </a:cubicBezTo>
                  <a:cubicBezTo>
                    <a:pt x="395" y="638"/>
                    <a:pt x="437" y="619"/>
                    <a:pt x="473" y="619"/>
                  </a:cubicBezTo>
                  <a:cubicBezTo>
                    <a:pt x="592" y="619"/>
                    <a:pt x="653" y="830"/>
                    <a:pt x="762" y="867"/>
                  </a:cubicBezTo>
                  <a:cubicBezTo>
                    <a:pt x="1201" y="155"/>
                    <a:pt x="842" y="68"/>
                    <a:pt x="401" y="68"/>
                  </a:cubicBezTo>
                  <a:cubicBezTo>
                    <a:pt x="363" y="68"/>
                    <a:pt x="325" y="68"/>
                    <a:pt x="286" y="69"/>
                  </a:cubicBezTo>
                  <a:cubicBezTo>
                    <a:pt x="262" y="69"/>
                    <a:pt x="250" y="57"/>
                    <a:pt x="238" y="45"/>
                  </a:cubicBezTo>
                  <a:cubicBezTo>
                    <a:pt x="214" y="16"/>
                    <a:pt x="191" y="1"/>
                    <a:pt x="17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 name="Google Shape;4558;p36"/>
            <p:cNvSpPr/>
            <p:nvPr/>
          </p:nvSpPr>
          <p:spPr>
            <a:xfrm>
              <a:off x="127451" y="3086405"/>
              <a:ext cx="24838" cy="36673"/>
            </a:xfrm>
            <a:custGeom>
              <a:avLst/>
              <a:gdLst/>
              <a:ahLst/>
              <a:cxnLst/>
              <a:rect l="l" t="t" r="r" b="b"/>
              <a:pathLst>
                <a:path w="787" h="1162" extrusionOk="0">
                  <a:moveTo>
                    <a:pt x="227" y="1"/>
                  </a:moveTo>
                  <a:cubicBezTo>
                    <a:pt x="191" y="1"/>
                    <a:pt x="155" y="19"/>
                    <a:pt x="120" y="55"/>
                  </a:cubicBezTo>
                  <a:cubicBezTo>
                    <a:pt x="84" y="340"/>
                    <a:pt x="36" y="638"/>
                    <a:pt x="13" y="924"/>
                  </a:cubicBezTo>
                  <a:cubicBezTo>
                    <a:pt x="1" y="1019"/>
                    <a:pt x="36" y="1126"/>
                    <a:pt x="144" y="1162"/>
                  </a:cubicBezTo>
                  <a:cubicBezTo>
                    <a:pt x="191" y="1162"/>
                    <a:pt x="251" y="1114"/>
                    <a:pt x="298" y="1102"/>
                  </a:cubicBezTo>
                  <a:cubicBezTo>
                    <a:pt x="155" y="745"/>
                    <a:pt x="786" y="424"/>
                    <a:pt x="334" y="55"/>
                  </a:cubicBezTo>
                  <a:cubicBezTo>
                    <a:pt x="298" y="19"/>
                    <a:pt x="263" y="1"/>
                    <a:pt x="22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 name="Google Shape;4559;p36"/>
            <p:cNvSpPr/>
            <p:nvPr/>
          </p:nvSpPr>
          <p:spPr>
            <a:xfrm>
              <a:off x="42525" y="3080219"/>
              <a:ext cx="32349" cy="31592"/>
            </a:xfrm>
            <a:custGeom>
              <a:avLst/>
              <a:gdLst/>
              <a:ahLst/>
              <a:cxnLst/>
              <a:rect l="l" t="t" r="r" b="b"/>
              <a:pathLst>
                <a:path w="1025" h="1001" extrusionOk="0">
                  <a:moveTo>
                    <a:pt x="1025" y="1"/>
                  </a:moveTo>
                  <a:lnTo>
                    <a:pt x="1025" y="1"/>
                  </a:lnTo>
                  <a:cubicBezTo>
                    <a:pt x="882" y="48"/>
                    <a:pt x="739" y="84"/>
                    <a:pt x="584" y="131"/>
                  </a:cubicBezTo>
                  <a:cubicBezTo>
                    <a:pt x="572" y="310"/>
                    <a:pt x="489" y="441"/>
                    <a:pt x="322" y="501"/>
                  </a:cubicBezTo>
                  <a:lnTo>
                    <a:pt x="1" y="1001"/>
                  </a:lnTo>
                  <a:cubicBezTo>
                    <a:pt x="525" y="905"/>
                    <a:pt x="870" y="596"/>
                    <a:pt x="102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 name="Google Shape;4560;p36"/>
            <p:cNvSpPr/>
            <p:nvPr/>
          </p:nvSpPr>
          <p:spPr>
            <a:xfrm>
              <a:off x="187949" y="2988540"/>
              <a:ext cx="30455" cy="26700"/>
            </a:xfrm>
            <a:custGeom>
              <a:avLst/>
              <a:gdLst/>
              <a:ahLst/>
              <a:cxnLst/>
              <a:rect l="l" t="t" r="r" b="b"/>
              <a:pathLst>
                <a:path w="965" h="846" extrusionOk="0">
                  <a:moveTo>
                    <a:pt x="417" y="0"/>
                  </a:moveTo>
                  <a:cubicBezTo>
                    <a:pt x="370" y="108"/>
                    <a:pt x="286" y="119"/>
                    <a:pt x="191" y="119"/>
                  </a:cubicBezTo>
                  <a:cubicBezTo>
                    <a:pt x="1" y="191"/>
                    <a:pt x="227" y="417"/>
                    <a:pt x="84" y="500"/>
                  </a:cubicBezTo>
                  <a:lnTo>
                    <a:pt x="84" y="762"/>
                  </a:lnTo>
                  <a:cubicBezTo>
                    <a:pt x="346" y="512"/>
                    <a:pt x="786" y="846"/>
                    <a:pt x="965" y="369"/>
                  </a:cubicBezTo>
                  <a:lnTo>
                    <a:pt x="965" y="369"/>
                  </a:lnTo>
                  <a:cubicBezTo>
                    <a:pt x="932" y="378"/>
                    <a:pt x="902" y="382"/>
                    <a:pt x="873" y="382"/>
                  </a:cubicBezTo>
                  <a:cubicBezTo>
                    <a:pt x="656" y="382"/>
                    <a:pt x="565" y="158"/>
                    <a:pt x="41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 name="Google Shape;4561;p36"/>
            <p:cNvSpPr/>
            <p:nvPr/>
          </p:nvSpPr>
          <p:spPr>
            <a:xfrm>
              <a:off x="29775" y="3120425"/>
              <a:ext cx="33832" cy="23702"/>
            </a:xfrm>
            <a:custGeom>
              <a:avLst/>
              <a:gdLst/>
              <a:ahLst/>
              <a:cxnLst/>
              <a:rect l="l" t="t" r="r" b="b"/>
              <a:pathLst>
                <a:path w="1072" h="751" extrusionOk="0">
                  <a:moveTo>
                    <a:pt x="393" y="0"/>
                  </a:moveTo>
                  <a:cubicBezTo>
                    <a:pt x="381" y="298"/>
                    <a:pt x="155" y="417"/>
                    <a:pt x="0" y="584"/>
                  </a:cubicBezTo>
                  <a:cubicBezTo>
                    <a:pt x="179" y="632"/>
                    <a:pt x="357" y="691"/>
                    <a:pt x="536" y="751"/>
                  </a:cubicBezTo>
                  <a:cubicBezTo>
                    <a:pt x="738" y="441"/>
                    <a:pt x="1072" y="108"/>
                    <a:pt x="39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 name="Google Shape;4562;p36"/>
            <p:cNvSpPr/>
            <p:nvPr/>
          </p:nvSpPr>
          <p:spPr>
            <a:xfrm>
              <a:off x="94030" y="3080219"/>
              <a:ext cx="30077" cy="22187"/>
            </a:xfrm>
            <a:custGeom>
              <a:avLst/>
              <a:gdLst/>
              <a:ahLst/>
              <a:cxnLst/>
              <a:rect l="l" t="t" r="r" b="b"/>
              <a:pathLst>
                <a:path w="953" h="703" extrusionOk="0">
                  <a:moveTo>
                    <a:pt x="607" y="1"/>
                  </a:moveTo>
                  <a:cubicBezTo>
                    <a:pt x="357" y="108"/>
                    <a:pt x="167" y="298"/>
                    <a:pt x="0" y="703"/>
                  </a:cubicBezTo>
                  <a:cubicBezTo>
                    <a:pt x="369" y="501"/>
                    <a:pt x="762" y="679"/>
                    <a:pt x="953" y="239"/>
                  </a:cubicBezTo>
                  <a:cubicBezTo>
                    <a:pt x="857" y="120"/>
                    <a:pt x="714" y="108"/>
                    <a:pt x="60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 name="Google Shape;4563;p36"/>
            <p:cNvSpPr/>
            <p:nvPr/>
          </p:nvSpPr>
          <p:spPr>
            <a:xfrm>
              <a:off x="211240" y="2920183"/>
              <a:ext cx="25216" cy="43963"/>
            </a:xfrm>
            <a:custGeom>
              <a:avLst/>
              <a:gdLst/>
              <a:ahLst/>
              <a:cxnLst/>
              <a:rect l="l" t="t" r="r" b="b"/>
              <a:pathLst>
                <a:path w="799" h="1393" extrusionOk="0">
                  <a:moveTo>
                    <a:pt x="226" y="0"/>
                  </a:moveTo>
                  <a:cubicBezTo>
                    <a:pt x="160" y="0"/>
                    <a:pt x="87" y="36"/>
                    <a:pt x="1" y="130"/>
                  </a:cubicBezTo>
                  <a:cubicBezTo>
                    <a:pt x="156" y="202"/>
                    <a:pt x="215" y="333"/>
                    <a:pt x="227" y="511"/>
                  </a:cubicBezTo>
                  <a:cubicBezTo>
                    <a:pt x="167" y="857"/>
                    <a:pt x="525" y="1047"/>
                    <a:pt x="453" y="1392"/>
                  </a:cubicBezTo>
                  <a:lnTo>
                    <a:pt x="572" y="1392"/>
                  </a:lnTo>
                  <a:cubicBezTo>
                    <a:pt x="798" y="1107"/>
                    <a:pt x="287" y="809"/>
                    <a:pt x="572" y="511"/>
                  </a:cubicBezTo>
                  <a:lnTo>
                    <a:pt x="572" y="261"/>
                  </a:lnTo>
                  <a:cubicBezTo>
                    <a:pt x="460" y="150"/>
                    <a:pt x="359" y="0"/>
                    <a:pt x="22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 name="Google Shape;4564;p36"/>
            <p:cNvSpPr/>
            <p:nvPr/>
          </p:nvSpPr>
          <p:spPr>
            <a:xfrm>
              <a:off x="186813" y="3112914"/>
              <a:ext cx="24459" cy="27457"/>
            </a:xfrm>
            <a:custGeom>
              <a:avLst/>
              <a:gdLst/>
              <a:ahLst/>
              <a:cxnLst/>
              <a:rect l="l" t="t" r="r" b="b"/>
              <a:pathLst>
                <a:path w="775" h="870" extrusionOk="0">
                  <a:moveTo>
                    <a:pt x="60" y="0"/>
                  </a:moveTo>
                  <a:lnTo>
                    <a:pt x="60" y="0"/>
                  </a:lnTo>
                  <a:cubicBezTo>
                    <a:pt x="477" y="358"/>
                    <a:pt x="60" y="596"/>
                    <a:pt x="1" y="870"/>
                  </a:cubicBezTo>
                  <a:cubicBezTo>
                    <a:pt x="299" y="715"/>
                    <a:pt x="632" y="619"/>
                    <a:pt x="775" y="227"/>
                  </a:cubicBezTo>
                  <a:lnTo>
                    <a:pt x="60"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 name="Google Shape;4565;p36"/>
            <p:cNvSpPr/>
            <p:nvPr/>
          </p:nvSpPr>
          <p:spPr>
            <a:xfrm>
              <a:off x="256338" y="2958843"/>
              <a:ext cx="18431" cy="33485"/>
            </a:xfrm>
            <a:custGeom>
              <a:avLst/>
              <a:gdLst/>
              <a:ahLst/>
              <a:cxnLst/>
              <a:rect l="l" t="t" r="r" b="b"/>
              <a:pathLst>
                <a:path w="584" h="1061" extrusionOk="0">
                  <a:moveTo>
                    <a:pt x="489" y="1"/>
                  </a:moveTo>
                  <a:lnTo>
                    <a:pt x="489" y="1"/>
                  </a:lnTo>
                  <a:cubicBezTo>
                    <a:pt x="84" y="298"/>
                    <a:pt x="167" y="679"/>
                    <a:pt x="1" y="1060"/>
                  </a:cubicBezTo>
                  <a:cubicBezTo>
                    <a:pt x="584" y="858"/>
                    <a:pt x="286" y="406"/>
                    <a:pt x="48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 name="Google Shape;4566;p36"/>
            <p:cNvSpPr/>
            <p:nvPr/>
          </p:nvSpPr>
          <p:spPr>
            <a:xfrm>
              <a:off x="113565" y="3075422"/>
              <a:ext cx="27836" cy="12340"/>
            </a:xfrm>
            <a:custGeom>
              <a:avLst/>
              <a:gdLst/>
              <a:ahLst/>
              <a:cxnLst/>
              <a:rect l="l" t="t" r="r" b="b"/>
              <a:pathLst>
                <a:path w="882" h="391" extrusionOk="0">
                  <a:moveTo>
                    <a:pt x="722" y="0"/>
                  </a:moveTo>
                  <a:cubicBezTo>
                    <a:pt x="481" y="0"/>
                    <a:pt x="244" y="129"/>
                    <a:pt x="0" y="129"/>
                  </a:cubicBezTo>
                  <a:cubicBezTo>
                    <a:pt x="60" y="295"/>
                    <a:pt x="167" y="391"/>
                    <a:pt x="334" y="391"/>
                  </a:cubicBezTo>
                  <a:cubicBezTo>
                    <a:pt x="369" y="331"/>
                    <a:pt x="405" y="301"/>
                    <a:pt x="441" y="301"/>
                  </a:cubicBezTo>
                  <a:cubicBezTo>
                    <a:pt x="476" y="301"/>
                    <a:pt x="512" y="331"/>
                    <a:pt x="548" y="391"/>
                  </a:cubicBezTo>
                  <a:lnTo>
                    <a:pt x="774" y="391"/>
                  </a:lnTo>
                  <a:cubicBezTo>
                    <a:pt x="810" y="272"/>
                    <a:pt x="845" y="129"/>
                    <a:pt x="881" y="22"/>
                  </a:cubicBezTo>
                  <a:cubicBezTo>
                    <a:pt x="828" y="7"/>
                    <a:pt x="775" y="0"/>
                    <a:pt x="72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 name="Google Shape;4567;p36"/>
            <p:cNvSpPr/>
            <p:nvPr/>
          </p:nvSpPr>
          <p:spPr>
            <a:xfrm>
              <a:off x="186813" y="3024139"/>
              <a:ext cx="20325" cy="20041"/>
            </a:xfrm>
            <a:custGeom>
              <a:avLst/>
              <a:gdLst/>
              <a:ahLst/>
              <a:cxnLst/>
              <a:rect l="l" t="t" r="r" b="b"/>
              <a:pathLst>
                <a:path w="644" h="635" extrusionOk="0">
                  <a:moveTo>
                    <a:pt x="489" y="1"/>
                  </a:moveTo>
                  <a:cubicBezTo>
                    <a:pt x="477" y="1"/>
                    <a:pt x="465" y="2"/>
                    <a:pt x="453" y="3"/>
                  </a:cubicBezTo>
                  <a:cubicBezTo>
                    <a:pt x="203" y="51"/>
                    <a:pt x="84" y="242"/>
                    <a:pt x="48" y="515"/>
                  </a:cubicBezTo>
                  <a:cubicBezTo>
                    <a:pt x="37" y="551"/>
                    <a:pt x="25" y="587"/>
                    <a:pt x="1" y="635"/>
                  </a:cubicBezTo>
                  <a:cubicBezTo>
                    <a:pt x="84" y="599"/>
                    <a:pt x="168" y="599"/>
                    <a:pt x="215" y="539"/>
                  </a:cubicBezTo>
                  <a:cubicBezTo>
                    <a:pt x="310" y="349"/>
                    <a:pt x="644" y="492"/>
                    <a:pt x="644" y="170"/>
                  </a:cubicBezTo>
                  <a:cubicBezTo>
                    <a:pt x="644" y="37"/>
                    <a:pt x="565" y="1"/>
                    <a:pt x="48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 name="Google Shape;4568;p36"/>
            <p:cNvSpPr/>
            <p:nvPr/>
          </p:nvSpPr>
          <p:spPr>
            <a:xfrm>
              <a:off x="162387" y="3073749"/>
              <a:ext cx="19599" cy="20419"/>
            </a:xfrm>
            <a:custGeom>
              <a:avLst/>
              <a:gdLst/>
              <a:ahLst/>
              <a:cxnLst/>
              <a:rect l="l" t="t" r="r" b="b"/>
              <a:pathLst>
                <a:path w="621" h="647" extrusionOk="0">
                  <a:moveTo>
                    <a:pt x="168" y="1"/>
                  </a:moveTo>
                  <a:cubicBezTo>
                    <a:pt x="81" y="1"/>
                    <a:pt x="58" y="62"/>
                    <a:pt x="1" y="206"/>
                  </a:cubicBezTo>
                  <a:cubicBezTo>
                    <a:pt x="108" y="456"/>
                    <a:pt x="394" y="396"/>
                    <a:pt x="513" y="646"/>
                  </a:cubicBezTo>
                  <a:cubicBezTo>
                    <a:pt x="620" y="384"/>
                    <a:pt x="513" y="229"/>
                    <a:pt x="453" y="75"/>
                  </a:cubicBezTo>
                  <a:cubicBezTo>
                    <a:pt x="312" y="27"/>
                    <a:pt x="226" y="1"/>
                    <a:pt x="16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 name="Google Shape;4569;p36"/>
            <p:cNvSpPr/>
            <p:nvPr/>
          </p:nvSpPr>
          <p:spPr>
            <a:xfrm>
              <a:off x="106780" y="3012209"/>
              <a:ext cx="18841" cy="19094"/>
            </a:xfrm>
            <a:custGeom>
              <a:avLst/>
              <a:gdLst/>
              <a:ahLst/>
              <a:cxnLst/>
              <a:rect l="l" t="t" r="r" b="b"/>
              <a:pathLst>
                <a:path w="597" h="605" extrusionOk="0">
                  <a:moveTo>
                    <a:pt x="120" y="0"/>
                  </a:moveTo>
                  <a:lnTo>
                    <a:pt x="120" y="0"/>
                  </a:lnTo>
                  <a:cubicBezTo>
                    <a:pt x="1" y="179"/>
                    <a:pt x="156" y="334"/>
                    <a:pt x="96" y="512"/>
                  </a:cubicBezTo>
                  <a:cubicBezTo>
                    <a:pt x="132" y="581"/>
                    <a:pt x="170" y="605"/>
                    <a:pt x="209" y="605"/>
                  </a:cubicBezTo>
                  <a:cubicBezTo>
                    <a:pt x="284" y="605"/>
                    <a:pt x="363" y="516"/>
                    <a:pt x="441" y="501"/>
                  </a:cubicBezTo>
                  <a:cubicBezTo>
                    <a:pt x="596" y="131"/>
                    <a:pt x="203" y="179"/>
                    <a:pt x="12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 name="Google Shape;4570;p36"/>
            <p:cNvSpPr/>
            <p:nvPr/>
          </p:nvSpPr>
          <p:spPr>
            <a:xfrm>
              <a:off x="24505" y="3104204"/>
              <a:ext cx="16190" cy="13381"/>
            </a:xfrm>
            <a:custGeom>
              <a:avLst/>
              <a:gdLst/>
              <a:ahLst/>
              <a:cxnLst/>
              <a:rect l="l" t="t" r="r" b="b"/>
              <a:pathLst>
                <a:path w="513" h="424" extrusionOk="0">
                  <a:moveTo>
                    <a:pt x="432" y="0"/>
                  </a:moveTo>
                  <a:cubicBezTo>
                    <a:pt x="419" y="0"/>
                    <a:pt x="403" y="5"/>
                    <a:pt x="381" y="14"/>
                  </a:cubicBezTo>
                  <a:cubicBezTo>
                    <a:pt x="274" y="74"/>
                    <a:pt x="0" y="74"/>
                    <a:pt x="60" y="324"/>
                  </a:cubicBezTo>
                  <a:cubicBezTo>
                    <a:pt x="72" y="400"/>
                    <a:pt x="99" y="424"/>
                    <a:pt x="133" y="424"/>
                  </a:cubicBezTo>
                  <a:cubicBezTo>
                    <a:pt x="189" y="424"/>
                    <a:pt x="265" y="362"/>
                    <a:pt x="329" y="362"/>
                  </a:cubicBezTo>
                  <a:cubicBezTo>
                    <a:pt x="343" y="362"/>
                    <a:pt x="357" y="365"/>
                    <a:pt x="369" y="372"/>
                  </a:cubicBezTo>
                  <a:cubicBezTo>
                    <a:pt x="417" y="324"/>
                    <a:pt x="441" y="276"/>
                    <a:pt x="489" y="253"/>
                  </a:cubicBezTo>
                  <a:cubicBezTo>
                    <a:pt x="447" y="170"/>
                    <a:pt x="512" y="0"/>
                    <a:pt x="43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 name="Google Shape;4571;p36"/>
            <p:cNvSpPr/>
            <p:nvPr/>
          </p:nvSpPr>
          <p:spPr>
            <a:xfrm>
              <a:off x="155633" y="3067816"/>
              <a:ext cx="21082" cy="12435"/>
            </a:xfrm>
            <a:custGeom>
              <a:avLst/>
              <a:gdLst/>
              <a:ahLst/>
              <a:cxnLst/>
              <a:rect l="l" t="t" r="r" b="b"/>
              <a:pathLst>
                <a:path w="668" h="394" extrusionOk="0">
                  <a:moveTo>
                    <a:pt x="548" y="1"/>
                  </a:moveTo>
                  <a:cubicBezTo>
                    <a:pt x="334" y="96"/>
                    <a:pt x="60" y="36"/>
                    <a:pt x="1" y="394"/>
                  </a:cubicBezTo>
                  <a:cubicBezTo>
                    <a:pt x="72" y="370"/>
                    <a:pt x="144" y="370"/>
                    <a:pt x="215" y="370"/>
                  </a:cubicBezTo>
                  <a:cubicBezTo>
                    <a:pt x="251" y="309"/>
                    <a:pt x="295" y="291"/>
                    <a:pt x="343" y="291"/>
                  </a:cubicBezTo>
                  <a:cubicBezTo>
                    <a:pt x="410" y="291"/>
                    <a:pt x="485" y="327"/>
                    <a:pt x="552" y="327"/>
                  </a:cubicBezTo>
                  <a:cubicBezTo>
                    <a:pt x="595" y="327"/>
                    <a:pt x="635" y="312"/>
                    <a:pt x="667" y="263"/>
                  </a:cubicBezTo>
                  <a:cubicBezTo>
                    <a:pt x="620" y="179"/>
                    <a:pt x="596" y="96"/>
                    <a:pt x="54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 name="Google Shape;4572;p36"/>
            <p:cNvSpPr/>
            <p:nvPr/>
          </p:nvSpPr>
          <p:spPr>
            <a:xfrm>
              <a:off x="172927" y="3040392"/>
              <a:ext cx="22187" cy="15812"/>
            </a:xfrm>
            <a:custGeom>
              <a:avLst/>
              <a:gdLst/>
              <a:ahLst/>
              <a:cxnLst/>
              <a:rect l="l" t="t" r="r" b="b"/>
              <a:pathLst>
                <a:path w="703" h="501" extrusionOk="0">
                  <a:moveTo>
                    <a:pt x="0" y="0"/>
                  </a:moveTo>
                  <a:lnTo>
                    <a:pt x="0" y="0"/>
                  </a:lnTo>
                  <a:cubicBezTo>
                    <a:pt x="143" y="155"/>
                    <a:pt x="298" y="334"/>
                    <a:pt x="441" y="501"/>
                  </a:cubicBezTo>
                  <a:cubicBezTo>
                    <a:pt x="548" y="489"/>
                    <a:pt x="703" y="489"/>
                    <a:pt x="679" y="370"/>
                  </a:cubicBezTo>
                  <a:cubicBezTo>
                    <a:pt x="679" y="274"/>
                    <a:pt x="536" y="203"/>
                    <a:pt x="441" y="131"/>
                  </a:cubicBezTo>
                  <a:lnTo>
                    <a:pt x="0"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 name="Google Shape;4573;p36"/>
            <p:cNvSpPr/>
            <p:nvPr/>
          </p:nvSpPr>
          <p:spPr>
            <a:xfrm>
              <a:off x="156390" y="3027989"/>
              <a:ext cx="16948" cy="19567"/>
            </a:xfrm>
            <a:custGeom>
              <a:avLst/>
              <a:gdLst/>
              <a:ahLst/>
              <a:cxnLst/>
              <a:rect l="l" t="t" r="r" b="b"/>
              <a:pathLst>
                <a:path w="537" h="620" extrusionOk="0">
                  <a:moveTo>
                    <a:pt x="417" y="1"/>
                  </a:moveTo>
                  <a:cubicBezTo>
                    <a:pt x="346" y="84"/>
                    <a:pt x="274" y="167"/>
                    <a:pt x="191" y="251"/>
                  </a:cubicBezTo>
                  <a:cubicBezTo>
                    <a:pt x="0" y="584"/>
                    <a:pt x="334" y="524"/>
                    <a:pt x="417" y="620"/>
                  </a:cubicBezTo>
                  <a:cubicBezTo>
                    <a:pt x="429" y="524"/>
                    <a:pt x="441" y="429"/>
                    <a:pt x="536" y="370"/>
                  </a:cubicBezTo>
                  <a:cubicBezTo>
                    <a:pt x="489" y="251"/>
                    <a:pt x="465" y="120"/>
                    <a:pt x="41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 name="Google Shape;4574;p36"/>
            <p:cNvSpPr/>
            <p:nvPr/>
          </p:nvSpPr>
          <p:spPr>
            <a:xfrm>
              <a:off x="116184" y="3042632"/>
              <a:ext cx="15812" cy="13571"/>
            </a:xfrm>
            <a:custGeom>
              <a:avLst/>
              <a:gdLst/>
              <a:ahLst/>
              <a:cxnLst/>
              <a:rect l="l" t="t" r="r" b="b"/>
              <a:pathLst>
                <a:path w="501" h="430" extrusionOk="0">
                  <a:moveTo>
                    <a:pt x="501" y="1"/>
                  </a:moveTo>
                  <a:lnTo>
                    <a:pt x="501" y="1"/>
                  </a:lnTo>
                  <a:cubicBezTo>
                    <a:pt x="322" y="49"/>
                    <a:pt x="143" y="120"/>
                    <a:pt x="0" y="430"/>
                  </a:cubicBezTo>
                  <a:lnTo>
                    <a:pt x="0" y="430"/>
                  </a:lnTo>
                  <a:cubicBezTo>
                    <a:pt x="298" y="346"/>
                    <a:pt x="441" y="227"/>
                    <a:pt x="50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 name="Google Shape;4575;p36"/>
            <p:cNvSpPr/>
            <p:nvPr/>
          </p:nvSpPr>
          <p:spPr>
            <a:xfrm>
              <a:off x="139696" y="3027926"/>
              <a:ext cx="12592" cy="9689"/>
            </a:xfrm>
            <a:custGeom>
              <a:avLst/>
              <a:gdLst/>
              <a:ahLst/>
              <a:cxnLst/>
              <a:rect l="l" t="t" r="r" b="b"/>
              <a:pathLst>
                <a:path w="399" h="307" extrusionOk="0">
                  <a:moveTo>
                    <a:pt x="254" y="0"/>
                  </a:moveTo>
                  <a:cubicBezTo>
                    <a:pt x="208" y="0"/>
                    <a:pt x="159" y="14"/>
                    <a:pt x="113" y="14"/>
                  </a:cubicBezTo>
                  <a:cubicBezTo>
                    <a:pt x="92" y="14"/>
                    <a:pt x="72" y="11"/>
                    <a:pt x="53" y="3"/>
                  </a:cubicBezTo>
                  <a:lnTo>
                    <a:pt x="53" y="3"/>
                  </a:lnTo>
                  <a:cubicBezTo>
                    <a:pt x="86" y="111"/>
                    <a:pt x="0" y="307"/>
                    <a:pt x="153" y="307"/>
                  </a:cubicBezTo>
                  <a:cubicBezTo>
                    <a:pt x="169" y="307"/>
                    <a:pt x="187" y="305"/>
                    <a:pt x="208" y="300"/>
                  </a:cubicBezTo>
                  <a:cubicBezTo>
                    <a:pt x="279" y="288"/>
                    <a:pt x="398" y="134"/>
                    <a:pt x="387" y="98"/>
                  </a:cubicBezTo>
                  <a:cubicBezTo>
                    <a:pt x="355" y="19"/>
                    <a:pt x="307" y="0"/>
                    <a:pt x="25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 name="Google Shape;4576;p36"/>
            <p:cNvSpPr/>
            <p:nvPr/>
          </p:nvSpPr>
          <p:spPr>
            <a:xfrm>
              <a:off x="211240" y="3018584"/>
              <a:ext cx="9436" cy="12435"/>
            </a:xfrm>
            <a:custGeom>
              <a:avLst/>
              <a:gdLst/>
              <a:ahLst/>
              <a:cxnLst/>
              <a:rect l="l" t="t" r="r" b="b"/>
              <a:pathLst>
                <a:path w="299" h="394" extrusionOk="0">
                  <a:moveTo>
                    <a:pt x="48" y="1"/>
                  </a:moveTo>
                  <a:cubicBezTo>
                    <a:pt x="1" y="227"/>
                    <a:pt x="60" y="346"/>
                    <a:pt x="203" y="394"/>
                  </a:cubicBezTo>
                  <a:cubicBezTo>
                    <a:pt x="227" y="394"/>
                    <a:pt x="298" y="334"/>
                    <a:pt x="298" y="299"/>
                  </a:cubicBezTo>
                  <a:cubicBezTo>
                    <a:pt x="298" y="132"/>
                    <a:pt x="203" y="49"/>
                    <a:pt x="4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 name="Google Shape;4577;p36"/>
            <p:cNvSpPr/>
            <p:nvPr/>
          </p:nvSpPr>
          <p:spPr>
            <a:xfrm>
              <a:off x="176683" y="3056171"/>
              <a:ext cx="10162" cy="11677"/>
            </a:xfrm>
            <a:custGeom>
              <a:avLst/>
              <a:gdLst/>
              <a:ahLst/>
              <a:cxnLst/>
              <a:rect l="l" t="t" r="r" b="b"/>
              <a:pathLst>
                <a:path w="322" h="370" extrusionOk="0">
                  <a:moveTo>
                    <a:pt x="322" y="1"/>
                  </a:moveTo>
                  <a:lnTo>
                    <a:pt x="322" y="1"/>
                  </a:lnTo>
                  <a:cubicBezTo>
                    <a:pt x="119" y="12"/>
                    <a:pt x="0" y="120"/>
                    <a:pt x="0" y="370"/>
                  </a:cubicBezTo>
                  <a:cubicBezTo>
                    <a:pt x="227" y="370"/>
                    <a:pt x="310" y="227"/>
                    <a:pt x="32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 name="Google Shape;4578;p36"/>
            <p:cNvSpPr/>
            <p:nvPr/>
          </p:nvSpPr>
          <p:spPr>
            <a:xfrm>
              <a:off x="238318" y="2946503"/>
              <a:ext cx="10068" cy="9815"/>
            </a:xfrm>
            <a:custGeom>
              <a:avLst/>
              <a:gdLst/>
              <a:ahLst/>
              <a:cxnLst/>
              <a:rect l="l" t="t" r="r" b="b"/>
              <a:pathLst>
                <a:path w="319" h="311" extrusionOk="0">
                  <a:moveTo>
                    <a:pt x="79" y="0"/>
                  </a:moveTo>
                  <a:cubicBezTo>
                    <a:pt x="56" y="0"/>
                    <a:pt x="29" y="3"/>
                    <a:pt x="0" y="11"/>
                  </a:cubicBezTo>
                  <a:cubicBezTo>
                    <a:pt x="36" y="142"/>
                    <a:pt x="36" y="273"/>
                    <a:pt x="202" y="308"/>
                  </a:cubicBezTo>
                  <a:cubicBezTo>
                    <a:pt x="210" y="310"/>
                    <a:pt x="218" y="311"/>
                    <a:pt x="225" y="311"/>
                  </a:cubicBezTo>
                  <a:cubicBezTo>
                    <a:pt x="276" y="311"/>
                    <a:pt x="318" y="276"/>
                    <a:pt x="298" y="213"/>
                  </a:cubicBezTo>
                  <a:cubicBezTo>
                    <a:pt x="257" y="102"/>
                    <a:pt x="209" y="0"/>
                    <a:pt x="7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 name="Google Shape;4579;p36"/>
            <p:cNvSpPr/>
            <p:nvPr/>
          </p:nvSpPr>
          <p:spPr>
            <a:xfrm>
              <a:off x="124453" y="3134154"/>
              <a:ext cx="9058" cy="8837"/>
            </a:xfrm>
            <a:custGeom>
              <a:avLst/>
              <a:gdLst/>
              <a:ahLst/>
              <a:cxnLst/>
              <a:rect l="l" t="t" r="r" b="b"/>
              <a:pathLst>
                <a:path w="287" h="280" extrusionOk="0">
                  <a:moveTo>
                    <a:pt x="166" y="1"/>
                  </a:moveTo>
                  <a:cubicBezTo>
                    <a:pt x="155" y="1"/>
                    <a:pt x="144" y="2"/>
                    <a:pt x="131" y="6"/>
                  </a:cubicBezTo>
                  <a:cubicBezTo>
                    <a:pt x="48" y="30"/>
                    <a:pt x="0" y="101"/>
                    <a:pt x="36" y="197"/>
                  </a:cubicBezTo>
                  <a:cubicBezTo>
                    <a:pt x="48" y="244"/>
                    <a:pt x="108" y="280"/>
                    <a:pt x="155" y="280"/>
                  </a:cubicBezTo>
                  <a:cubicBezTo>
                    <a:pt x="227" y="280"/>
                    <a:pt x="286" y="244"/>
                    <a:pt x="286" y="137"/>
                  </a:cubicBezTo>
                  <a:cubicBezTo>
                    <a:pt x="256" y="56"/>
                    <a:pt x="225" y="1"/>
                    <a:pt x="16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 name="Google Shape;4580;p36"/>
            <p:cNvSpPr/>
            <p:nvPr/>
          </p:nvSpPr>
          <p:spPr>
            <a:xfrm>
              <a:off x="92515" y="3042569"/>
              <a:ext cx="10920" cy="9878"/>
            </a:xfrm>
            <a:custGeom>
              <a:avLst/>
              <a:gdLst/>
              <a:ahLst/>
              <a:cxnLst/>
              <a:rect l="l" t="t" r="r" b="b"/>
              <a:pathLst>
                <a:path w="346" h="313" extrusionOk="0">
                  <a:moveTo>
                    <a:pt x="230" y="0"/>
                  </a:moveTo>
                  <a:cubicBezTo>
                    <a:pt x="174" y="0"/>
                    <a:pt x="105" y="61"/>
                    <a:pt x="41" y="61"/>
                  </a:cubicBezTo>
                  <a:cubicBezTo>
                    <a:pt x="27" y="61"/>
                    <a:pt x="14" y="58"/>
                    <a:pt x="0" y="51"/>
                  </a:cubicBezTo>
                  <a:lnTo>
                    <a:pt x="0" y="51"/>
                  </a:lnTo>
                  <a:cubicBezTo>
                    <a:pt x="0" y="146"/>
                    <a:pt x="36" y="253"/>
                    <a:pt x="119" y="312"/>
                  </a:cubicBezTo>
                  <a:cubicBezTo>
                    <a:pt x="227" y="301"/>
                    <a:pt x="346" y="241"/>
                    <a:pt x="310" y="86"/>
                  </a:cubicBezTo>
                  <a:cubicBezTo>
                    <a:pt x="291" y="21"/>
                    <a:pt x="263" y="0"/>
                    <a:pt x="23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 name="Google Shape;4581;p36"/>
            <p:cNvSpPr/>
            <p:nvPr/>
          </p:nvSpPr>
          <p:spPr>
            <a:xfrm>
              <a:off x="91126" y="3030671"/>
              <a:ext cx="11930" cy="9752"/>
            </a:xfrm>
            <a:custGeom>
              <a:avLst/>
              <a:gdLst/>
              <a:ahLst/>
              <a:cxnLst/>
              <a:rect l="l" t="t" r="r" b="b"/>
              <a:pathLst>
                <a:path w="378" h="309" extrusionOk="0">
                  <a:moveTo>
                    <a:pt x="181" y="0"/>
                  </a:moveTo>
                  <a:cubicBezTo>
                    <a:pt x="40" y="0"/>
                    <a:pt x="1" y="90"/>
                    <a:pt x="44" y="308"/>
                  </a:cubicBezTo>
                  <a:cubicBezTo>
                    <a:pt x="152" y="213"/>
                    <a:pt x="259" y="130"/>
                    <a:pt x="378" y="35"/>
                  </a:cubicBezTo>
                  <a:cubicBezTo>
                    <a:pt x="298" y="12"/>
                    <a:pt x="233" y="0"/>
                    <a:pt x="18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 name="Google Shape;4582;p36"/>
            <p:cNvSpPr/>
            <p:nvPr/>
          </p:nvSpPr>
          <p:spPr>
            <a:xfrm>
              <a:off x="144745" y="3016343"/>
              <a:ext cx="10920" cy="8048"/>
            </a:xfrm>
            <a:custGeom>
              <a:avLst/>
              <a:gdLst/>
              <a:ahLst/>
              <a:cxnLst/>
              <a:rect l="l" t="t" r="r" b="b"/>
              <a:pathLst>
                <a:path w="346" h="255" extrusionOk="0">
                  <a:moveTo>
                    <a:pt x="346" y="0"/>
                  </a:moveTo>
                  <a:cubicBezTo>
                    <a:pt x="179" y="0"/>
                    <a:pt x="12" y="0"/>
                    <a:pt x="0" y="250"/>
                  </a:cubicBezTo>
                  <a:cubicBezTo>
                    <a:pt x="42" y="250"/>
                    <a:pt x="82" y="254"/>
                    <a:pt x="120" y="254"/>
                  </a:cubicBezTo>
                  <a:cubicBezTo>
                    <a:pt x="204" y="254"/>
                    <a:pt x="280" y="237"/>
                    <a:pt x="346" y="131"/>
                  </a:cubicBezTo>
                  <a:lnTo>
                    <a:pt x="34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 name="Google Shape;4583;p36"/>
            <p:cNvSpPr/>
            <p:nvPr/>
          </p:nvSpPr>
          <p:spPr>
            <a:xfrm>
              <a:off x="226452" y="3070057"/>
              <a:ext cx="6154" cy="6880"/>
            </a:xfrm>
            <a:custGeom>
              <a:avLst/>
              <a:gdLst/>
              <a:ahLst/>
              <a:cxnLst/>
              <a:rect l="l" t="t" r="r" b="b"/>
              <a:pathLst>
                <a:path w="195" h="218" extrusionOk="0">
                  <a:moveTo>
                    <a:pt x="63" y="1"/>
                  </a:moveTo>
                  <a:cubicBezTo>
                    <a:pt x="24" y="1"/>
                    <a:pt x="1" y="42"/>
                    <a:pt x="19" y="96"/>
                  </a:cubicBezTo>
                  <a:cubicBezTo>
                    <a:pt x="31" y="144"/>
                    <a:pt x="78" y="192"/>
                    <a:pt x="90" y="215"/>
                  </a:cubicBezTo>
                  <a:cubicBezTo>
                    <a:pt x="99" y="217"/>
                    <a:pt x="108" y="218"/>
                    <a:pt x="116" y="218"/>
                  </a:cubicBezTo>
                  <a:cubicBezTo>
                    <a:pt x="170" y="218"/>
                    <a:pt x="194" y="184"/>
                    <a:pt x="174" y="132"/>
                  </a:cubicBezTo>
                  <a:cubicBezTo>
                    <a:pt x="174" y="84"/>
                    <a:pt x="138" y="25"/>
                    <a:pt x="102" y="13"/>
                  </a:cubicBezTo>
                  <a:cubicBezTo>
                    <a:pt x="88" y="5"/>
                    <a:pt x="75" y="1"/>
                    <a:pt x="6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 name="Google Shape;4584;p36"/>
            <p:cNvSpPr/>
            <p:nvPr/>
          </p:nvSpPr>
          <p:spPr>
            <a:xfrm>
              <a:off x="217015" y="2990213"/>
              <a:ext cx="10036" cy="10005"/>
            </a:xfrm>
            <a:custGeom>
              <a:avLst/>
              <a:gdLst/>
              <a:ahLst/>
              <a:cxnLst/>
              <a:rect l="l" t="t" r="r" b="b"/>
              <a:pathLst>
                <a:path w="318" h="317" extrusionOk="0">
                  <a:moveTo>
                    <a:pt x="131" y="1"/>
                  </a:moveTo>
                  <a:cubicBezTo>
                    <a:pt x="0" y="1"/>
                    <a:pt x="77" y="208"/>
                    <a:pt x="44" y="316"/>
                  </a:cubicBezTo>
                  <a:lnTo>
                    <a:pt x="163" y="316"/>
                  </a:lnTo>
                  <a:cubicBezTo>
                    <a:pt x="175" y="197"/>
                    <a:pt x="318" y="43"/>
                    <a:pt x="175" y="7"/>
                  </a:cubicBezTo>
                  <a:cubicBezTo>
                    <a:pt x="158" y="3"/>
                    <a:pt x="143" y="1"/>
                    <a:pt x="13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 name="Google Shape;4585;p36"/>
            <p:cNvSpPr/>
            <p:nvPr/>
          </p:nvSpPr>
          <p:spPr>
            <a:xfrm>
              <a:off x="162039" y="2927284"/>
              <a:ext cx="37588" cy="29130"/>
            </a:xfrm>
            <a:custGeom>
              <a:avLst/>
              <a:gdLst/>
              <a:ahLst/>
              <a:cxnLst/>
              <a:rect l="l" t="t" r="r" b="b"/>
              <a:pathLst>
                <a:path w="1191" h="923" extrusionOk="0">
                  <a:moveTo>
                    <a:pt x="1191" y="1"/>
                  </a:moveTo>
                  <a:lnTo>
                    <a:pt x="1191" y="1"/>
                  </a:lnTo>
                  <a:cubicBezTo>
                    <a:pt x="1048" y="24"/>
                    <a:pt x="905" y="24"/>
                    <a:pt x="786" y="36"/>
                  </a:cubicBezTo>
                  <a:cubicBezTo>
                    <a:pt x="750" y="513"/>
                    <a:pt x="393" y="429"/>
                    <a:pt x="131" y="536"/>
                  </a:cubicBezTo>
                  <a:cubicBezTo>
                    <a:pt x="60" y="560"/>
                    <a:pt x="12" y="608"/>
                    <a:pt x="0" y="691"/>
                  </a:cubicBezTo>
                  <a:cubicBezTo>
                    <a:pt x="27" y="800"/>
                    <a:pt x="82" y="922"/>
                    <a:pt x="159" y="922"/>
                  </a:cubicBezTo>
                  <a:cubicBezTo>
                    <a:pt x="183" y="922"/>
                    <a:pt x="210" y="910"/>
                    <a:pt x="238" y="882"/>
                  </a:cubicBezTo>
                  <a:cubicBezTo>
                    <a:pt x="322" y="798"/>
                    <a:pt x="403" y="776"/>
                    <a:pt x="483" y="776"/>
                  </a:cubicBezTo>
                  <a:cubicBezTo>
                    <a:pt x="569" y="776"/>
                    <a:pt x="654" y="801"/>
                    <a:pt x="738" y="801"/>
                  </a:cubicBezTo>
                  <a:cubicBezTo>
                    <a:pt x="754" y="801"/>
                    <a:pt x="770" y="801"/>
                    <a:pt x="786" y="798"/>
                  </a:cubicBezTo>
                  <a:cubicBezTo>
                    <a:pt x="810" y="453"/>
                    <a:pt x="1107" y="298"/>
                    <a:pt x="119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 name="Google Shape;4586;p36"/>
            <p:cNvSpPr/>
            <p:nvPr/>
          </p:nvSpPr>
          <p:spPr>
            <a:xfrm>
              <a:off x="181196" y="2945809"/>
              <a:ext cx="29698" cy="18715"/>
            </a:xfrm>
            <a:custGeom>
              <a:avLst/>
              <a:gdLst/>
              <a:ahLst/>
              <a:cxnLst/>
              <a:rect l="l" t="t" r="r" b="b"/>
              <a:pathLst>
                <a:path w="941" h="593" extrusionOk="0">
                  <a:moveTo>
                    <a:pt x="741" y="0"/>
                  </a:moveTo>
                  <a:cubicBezTo>
                    <a:pt x="561" y="0"/>
                    <a:pt x="417" y="219"/>
                    <a:pt x="236" y="219"/>
                  </a:cubicBezTo>
                  <a:cubicBezTo>
                    <a:pt x="217" y="219"/>
                    <a:pt x="198" y="216"/>
                    <a:pt x="179" y="211"/>
                  </a:cubicBezTo>
                  <a:lnTo>
                    <a:pt x="179" y="211"/>
                  </a:lnTo>
                  <a:cubicBezTo>
                    <a:pt x="119" y="378"/>
                    <a:pt x="0" y="569"/>
                    <a:pt x="286" y="592"/>
                  </a:cubicBezTo>
                  <a:cubicBezTo>
                    <a:pt x="393" y="259"/>
                    <a:pt x="834" y="438"/>
                    <a:pt x="941" y="92"/>
                  </a:cubicBezTo>
                  <a:cubicBezTo>
                    <a:pt x="868" y="25"/>
                    <a:pt x="803" y="0"/>
                    <a:pt x="74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 name="Google Shape;4587;p36"/>
            <p:cNvSpPr/>
            <p:nvPr/>
          </p:nvSpPr>
          <p:spPr>
            <a:xfrm>
              <a:off x="151183" y="2936625"/>
              <a:ext cx="14991" cy="12529"/>
            </a:xfrm>
            <a:custGeom>
              <a:avLst/>
              <a:gdLst/>
              <a:ahLst/>
              <a:cxnLst/>
              <a:rect l="l" t="t" r="r" b="b"/>
              <a:pathLst>
                <a:path w="475" h="397" extrusionOk="0">
                  <a:moveTo>
                    <a:pt x="84" y="1"/>
                  </a:moveTo>
                  <a:cubicBezTo>
                    <a:pt x="68" y="1"/>
                    <a:pt x="51" y="1"/>
                    <a:pt x="34" y="2"/>
                  </a:cubicBezTo>
                  <a:cubicBezTo>
                    <a:pt x="0" y="275"/>
                    <a:pt x="107" y="396"/>
                    <a:pt x="324" y="396"/>
                  </a:cubicBezTo>
                  <a:cubicBezTo>
                    <a:pt x="335" y="396"/>
                    <a:pt x="345" y="396"/>
                    <a:pt x="356" y="395"/>
                  </a:cubicBezTo>
                  <a:cubicBezTo>
                    <a:pt x="392" y="348"/>
                    <a:pt x="439" y="288"/>
                    <a:pt x="475" y="240"/>
                  </a:cubicBezTo>
                  <a:cubicBezTo>
                    <a:pt x="389" y="57"/>
                    <a:pt x="243" y="1"/>
                    <a:pt x="8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 name="Google Shape;4588;p36"/>
            <p:cNvSpPr/>
            <p:nvPr/>
          </p:nvSpPr>
          <p:spPr>
            <a:xfrm>
              <a:off x="116942" y="3005834"/>
              <a:ext cx="15433" cy="9941"/>
            </a:xfrm>
            <a:custGeom>
              <a:avLst/>
              <a:gdLst/>
              <a:ahLst/>
              <a:cxnLst/>
              <a:rect l="l" t="t" r="r" b="b"/>
              <a:pathLst>
                <a:path w="489" h="315" extrusionOk="0">
                  <a:moveTo>
                    <a:pt x="0" y="0"/>
                  </a:moveTo>
                  <a:cubicBezTo>
                    <a:pt x="73" y="241"/>
                    <a:pt x="177" y="314"/>
                    <a:pt x="300" y="314"/>
                  </a:cubicBezTo>
                  <a:cubicBezTo>
                    <a:pt x="359" y="314"/>
                    <a:pt x="423" y="297"/>
                    <a:pt x="488" y="274"/>
                  </a:cubicBezTo>
                  <a:cubicBezTo>
                    <a:pt x="393" y="48"/>
                    <a:pt x="238" y="0"/>
                    <a:pt x="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 name="Google Shape;4589;p36"/>
            <p:cNvSpPr/>
            <p:nvPr/>
          </p:nvSpPr>
          <p:spPr>
            <a:xfrm>
              <a:off x="103024" y="2980650"/>
              <a:ext cx="15812" cy="15622"/>
            </a:xfrm>
            <a:custGeom>
              <a:avLst/>
              <a:gdLst/>
              <a:ahLst/>
              <a:cxnLst/>
              <a:rect l="l" t="t" r="r" b="b"/>
              <a:pathLst>
                <a:path w="501" h="495" extrusionOk="0">
                  <a:moveTo>
                    <a:pt x="215" y="0"/>
                  </a:moveTo>
                  <a:lnTo>
                    <a:pt x="215" y="0"/>
                  </a:lnTo>
                  <a:cubicBezTo>
                    <a:pt x="239" y="179"/>
                    <a:pt x="144" y="298"/>
                    <a:pt x="1" y="369"/>
                  </a:cubicBezTo>
                  <a:cubicBezTo>
                    <a:pt x="58" y="456"/>
                    <a:pt x="121" y="495"/>
                    <a:pt x="183" y="495"/>
                  </a:cubicBezTo>
                  <a:cubicBezTo>
                    <a:pt x="249" y="495"/>
                    <a:pt x="314" y="450"/>
                    <a:pt x="370" y="369"/>
                  </a:cubicBezTo>
                  <a:cubicBezTo>
                    <a:pt x="501" y="179"/>
                    <a:pt x="358" y="84"/>
                    <a:pt x="21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 name="Google Shape;4590;p36"/>
            <p:cNvSpPr/>
            <p:nvPr/>
          </p:nvSpPr>
          <p:spPr>
            <a:xfrm>
              <a:off x="136098" y="2993242"/>
              <a:ext cx="10920" cy="9689"/>
            </a:xfrm>
            <a:custGeom>
              <a:avLst/>
              <a:gdLst/>
              <a:ahLst/>
              <a:cxnLst/>
              <a:rect l="l" t="t" r="r" b="b"/>
              <a:pathLst>
                <a:path w="346" h="307" extrusionOk="0">
                  <a:moveTo>
                    <a:pt x="143" y="1"/>
                  </a:moveTo>
                  <a:cubicBezTo>
                    <a:pt x="103" y="1"/>
                    <a:pt x="56" y="11"/>
                    <a:pt x="1" y="30"/>
                  </a:cubicBezTo>
                  <a:cubicBezTo>
                    <a:pt x="77" y="183"/>
                    <a:pt x="134" y="307"/>
                    <a:pt x="263" y="307"/>
                  </a:cubicBezTo>
                  <a:cubicBezTo>
                    <a:pt x="274" y="307"/>
                    <a:pt x="286" y="306"/>
                    <a:pt x="298" y="304"/>
                  </a:cubicBezTo>
                  <a:cubicBezTo>
                    <a:pt x="322" y="304"/>
                    <a:pt x="346" y="244"/>
                    <a:pt x="346" y="209"/>
                  </a:cubicBezTo>
                  <a:cubicBezTo>
                    <a:pt x="311" y="70"/>
                    <a:pt x="251" y="1"/>
                    <a:pt x="14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 name="Google Shape;4591;p36"/>
            <p:cNvSpPr/>
            <p:nvPr/>
          </p:nvSpPr>
          <p:spPr>
            <a:xfrm>
              <a:off x="157905" y="2977273"/>
              <a:ext cx="9405" cy="9089"/>
            </a:xfrm>
            <a:custGeom>
              <a:avLst/>
              <a:gdLst/>
              <a:ahLst/>
              <a:cxnLst/>
              <a:rect l="l" t="t" r="r" b="b"/>
              <a:pathLst>
                <a:path w="298" h="288" extrusionOk="0">
                  <a:moveTo>
                    <a:pt x="119" y="0"/>
                  </a:moveTo>
                  <a:cubicBezTo>
                    <a:pt x="83" y="0"/>
                    <a:pt x="36" y="48"/>
                    <a:pt x="0" y="72"/>
                  </a:cubicBezTo>
                  <a:cubicBezTo>
                    <a:pt x="60" y="155"/>
                    <a:pt x="107" y="226"/>
                    <a:pt x="179" y="286"/>
                  </a:cubicBezTo>
                  <a:cubicBezTo>
                    <a:pt x="180" y="287"/>
                    <a:pt x="181" y="288"/>
                    <a:pt x="183" y="288"/>
                  </a:cubicBezTo>
                  <a:cubicBezTo>
                    <a:pt x="203" y="288"/>
                    <a:pt x="265" y="236"/>
                    <a:pt x="298" y="215"/>
                  </a:cubicBezTo>
                  <a:cubicBezTo>
                    <a:pt x="298" y="60"/>
                    <a:pt x="226" y="0"/>
                    <a:pt x="11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 name="Google Shape;4592;p36"/>
            <p:cNvSpPr/>
            <p:nvPr/>
          </p:nvSpPr>
          <p:spPr>
            <a:xfrm>
              <a:off x="155633" y="3008612"/>
              <a:ext cx="10194" cy="7764"/>
            </a:xfrm>
            <a:custGeom>
              <a:avLst/>
              <a:gdLst/>
              <a:ahLst/>
              <a:cxnLst/>
              <a:rect l="l" t="t" r="r" b="b"/>
              <a:pathLst>
                <a:path w="323" h="246" extrusionOk="0">
                  <a:moveTo>
                    <a:pt x="261" y="0"/>
                  </a:moveTo>
                  <a:cubicBezTo>
                    <a:pt x="131" y="0"/>
                    <a:pt x="52" y="100"/>
                    <a:pt x="1" y="245"/>
                  </a:cubicBezTo>
                  <a:cubicBezTo>
                    <a:pt x="13" y="245"/>
                    <a:pt x="26" y="246"/>
                    <a:pt x="38" y="246"/>
                  </a:cubicBezTo>
                  <a:cubicBezTo>
                    <a:pt x="171" y="246"/>
                    <a:pt x="311" y="236"/>
                    <a:pt x="322" y="7"/>
                  </a:cubicBezTo>
                  <a:cubicBezTo>
                    <a:pt x="300" y="3"/>
                    <a:pt x="280" y="0"/>
                    <a:pt x="26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 name="Google Shape;4593;p36"/>
            <p:cNvSpPr/>
            <p:nvPr/>
          </p:nvSpPr>
          <p:spPr>
            <a:xfrm>
              <a:off x="119971" y="2968247"/>
              <a:ext cx="6754" cy="10194"/>
            </a:xfrm>
            <a:custGeom>
              <a:avLst/>
              <a:gdLst/>
              <a:ahLst/>
              <a:cxnLst/>
              <a:rect l="l" t="t" r="r" b="b"/>
              <a:pathLst>
                <a:path w="214" h="323" extrusionOk="0">
                  <a:moveTo>
                    <a:pt x="131" y="0"/>
                  </a:moveTo>
                  <a:cubicBezTo>
                    <a:pt x="95" y="0"/>
                    <a:pt x="47" y="24"/>
                    <a:pt x="11" y="24"/>
                  </a:cubicBezTo>
                  <a:cubicBezTo>
                    <a:pt x="23" y="128"/>
                    <a:pt x="1" y="322"/>
                    <a:pt x="87" y="322"/>
                  </a:cubicBezTo>
                  <a:cubicBezTo>
                    <a:pt x="89" y="322"/>
                    <a:pt x="92" y="322"/>
                    <a:pt x="95" y="322"/>
                  </a:cubicBezTo>
                  <a:cubicBezTo>
                    <a:pt x="202" y="298"/>
                    <a:pt x="214" y="120"/>
                    <a:pt x="13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 name="Google Shape;4594;p36"/>
            <p:cNvSpPr/>
            <p:nvPr/>
          </p:nvSpPr>
          <p:spPr>
            <a:xfrm>
              <a:off x="206348" y="2924380"/>
              <a:ext cx="14991" cy="12719"/>
            </a:xfrm>
            <a:custGeom>
              <a:avLst/>
              <a:gdLst/>
              <a:ahLst/>
              <a:cxnLst/>
              <a:rect l="l" t="t" r="r" b="b"/>
              <a:pathLst>
                <a:path w="475" h="403" extrusionOk="0">
                  <a:moveTo>
                    <a:pt x="249" y="0"/>
                  </a:moveTo>
                  <a:cubicBezTo>
                    <a:pt x="222" y="0"/>
                    <a:pt x="191" y="3"/>
                    <a:pt x="156" y="9"/>
                  </a:cubicBezTo>
                  <a:cubicBezTo>
                    <a:pt x="120" y="33"/>
                    <a:pt x="1" y="81"/>
                    <a:pt x="1" y="105"/>
                  </a:cubicBezTo>
                  <a:cubicBezTo>
                    <a:pt x="25" y="355"/>
                    <a:pt x="215" y="355"/>
                    <a:pt x="382" y="402"/>
                  </a:cubicBezTo>
                  <a:cubicBezTo>
                    <a:pt x="414" y="211"/>
                    <a:pt x="474" y="0"/>
                    <a:pt x="24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 name="Google Shape;4595;p36"/>
            <p:cNvSpPr/>
            <p:nvPr/>
          </p:nvSpPr>
          <p:spPr>
            <a:xfrm>
              <a:off x="50794" y="3028367"/>
              <a:ext cx="11298" cy="10194"/>
            </a:xfrm>
            <a:custGeom>
              <a:avLst/>
              <a:gdLst/>
              <a:ahLst/>
              <a:cxnLst/>
              <a:rect l="l" t="t" r="r" b="b"/>
              <a:pathLst>
                <a:path w="358" h="323" extrusionOk="0">
                  <a:moveTo>
                    <a:pt x="1" y="0"/>
                  </a:moveTo>
                  <a:cubicBezTo>
                    <a:pt x="70" y="161"/>
                    <a:pt x="139" y="323"/>
                    <a:pt x="337" y="323"/>
                  </a:cubicBezTo>
                  <a:cubicBezTo>
                    <a:pt x="344" y="323"/>
                    <a:pt x="351" y="322"/>
                    <a:pt x="358" y="322"/>
                  </a:cubicBezTo>
                  <a:cubicBezTo>
                    <a:pt x="191" y="108"/>
                    <a:pt x="191" y="108"/>
                    <a:pt x="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 name="Google Shape;4596;p36"/>
            <p:cNvSpPr/>
            <p:nvPr/>
          </p:nvSpPr>
          <p:spPr>
            <a:xfrm>
              <a:off x="38391" y="3080219"/>
              <a:ext cx="11330" cy="11298"/>
            </a:xfrm>
            <a:custGeom>
              <a:avLst/>
              <a:gdLst/>
              <a:ahLst/>
              <a:cxnLst/>
              <a:rect l="l" t="t" r="r" b="b"/>
              <a:pathLst>
                <a:path w="359" h="358" extrusionOk="0">
                  <a:moveTo>
                    <a:pt x="49" y="1"/>
                  </a:moveTo>
                  <a:cubicBezTo>
                    <a:pt x="37" y="1"/>
                    <a:pt x="37" y="12"/>
                    <a:pt x="25" y="24"/>
                  </a:cubicBezTo>
                  <a:cubicBezTo>
                    <a:pt x="1" y="60"/>
                    <a:pt x="1" y="84"/>
                    <a:pt x="37" y="120"/>
                  </a:cubicBezTo>
                  <a:cubicBezTo>
                    <a:pt x="144" y="203"/>
                    <a:pt x="263" y="286"/>
                    <a:pt x="358" y="358"/>
                  </a:cubicBezTo>
                  <a:lnTo>
                    <a:pt x="358"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 name="Google Shape;4597;p36"/>
            <p:cNvSpPr/>
            <p:nvPr/>
          </p:nvSpPr>
          <p:spPr>
            <a:xfrm>
              <a:off x="21507" y="3067816"/>
              <a:ext cx="18431" cy="29540"/>
            </a:xfrm>
            <a:custGeom>
              <a:avLst/>
              <a:gdLst/>
              <a:ahLst/>
              <a:cxnLst/>
              <a:rect l="l" t="t" r="r" b="b"/>
              <a:pathLst>
                <a:path w="584" h="936" extrusionOk="0">
                  <a:moveTo>
                    <a:pt x="226" y="1"/>
                  </a:moveTo>
                  <a:lnTo>
                    <a:pt x="226" y="1"/>
                  </a:lnTo>
                  <a:cubicBezTo>
                    <a:pt x="238" y="227"/>
                    <a:pt x="179" y="441"/>
                    <a:pt x="0" y="572"/>
                  </a:cubicBezTo>
                  <a:cubicBezTo>
                    <a:pt x="36" y="691"/>
                    <a:pt x="12" y="870"/>
                    <a:pt x="72" y="917"/>
                  </a:cubicBezTo>
                  <a:cubicBezTo>
                    <a:pt x="92" y="930"/>
                    <a:pt x="113" y="936"/>
                    <a:pt x="134" y="936"/>
                  </a:cubicBezTo>
                  <a:cubicBezTo>
                    <a:pt x="211" y="936"/>
                    <a:pt x="289" y="859"/>
                    <a:pt x="345" y="775"/>
                  </a:cubicBezTo>
                  <a:cubicBezTo>
                    <a:pt x="417" y="691"/>
                    <a:pt x="488" y="620"/>
                    <a:pt x="572" y="524"/>
                  </a:cubicBezTo>
                  <a:cubicBezTo>
                    <a:pt x="572" y="477"/>
                    <a:pt x="584" y="441"/>
                    <a:pt x="584" y="394"/>
                  </a:cubicBezTo>
                  <a:cubicBezTo>
                    <a:pt x="476" y="263"/>
                    <a:pt x="357" y="143"/>
                    <a:pt x="22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 name="Google Shape;4598;p36"/>
            <p:cNvSpPr/>
            <p:nvPr/>
          </p:nvSpPr>
          <p:spPr>
            <a:xfrm>
              <a:off x="84625" y="2992674"/>
              <a:ext cx="7543" cy="6407"/>
            </a:xfrm>
            <a:custGeom>
              <a:avLst/>
              <a:gdLst/>
              <a:ahLst/>
              <a:cxnLst/>
              <a:rect l="l" t="t" r="r" b="b"/>
              <a:pathLst>
                <a:path w="239" h="203" extrusionOk="0">
                  <a:moveTo>
                    <a:pt x="108" y="0"/>
                  </a:moveTo>
                  <a:cubicBezTo>
                    <a:pt x="72" y="0"/>
                    <a:pt x="24" y="60"/>
                    <a:pt x="0" y="96"/>
                  </a:cubicBezTo>
                  <a:cubicBezTo>
                    <a:pt x="24" y="119"/>
                    <a:pt x="60" y="179"/>
                    <a:pt x="108" y="203"/>
                  </a:cubicBezTo>
                  <a:cubicBezTo>
                    <a:pt x="131" y="203"/>
                    <a:pt x="179" y="155"/>
                    <a:pt x="238" y="108"/>
                  </a:cubicBezTo>
                  <a:cubicBezTo>
                    <a:pt x="179" y="60"/>
                    <a:pt x="131" y="24"/>
                    <a:pt x="10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 name="Google Shape;4599;p36"/>
            <p:cNvSpPr/>
            <p:nvPr/>
          </p:nvSpPr>
          <p:spPr>
            <a:xfrm>
              <a:off x="71465" y="3016596"/>
              <a:ext cx="10194" cy="8048"/>
            </a:xfrm>
            <a:custGeom>
              <a:avLst/>
              <a:gdLst/>
              <a:ahLst/>
              <a:cxnLst/>
              <a:rect l="l" t="t" r="r" b="b"/>
              <a:pathLst>
                <a:path w="323" h="255" extrusionOk="0">
                  <a:moveTo>
                    <a:pt x="240" y="1"/>
                  </a:moveTo>
                  <a:cubicBezTo>
                    <a:pt x="114" y="1"/>
                    <a:pt x="1" y="38"/>
                    <a:pt x="1" y="254"/>
                  </a:cubicBezTo>
                  <a:cubicBezTo>
                    <a:pt x="167" y="254"/>
                    <a:pt x="263" y="171"/>
                    <a:pt x="322" y="4"/>
                  </a:cubicBezTo>
                  <a:cubicBezTo>
                    <a:pt x="295" y="2"/>
                    <a:pt x="267" y="1"/>
                    <a:pt x="24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00" name="Google Shape;4600;p36"/>
          <p:cNvGrpSpPr/>
          <p:nvPr/>
        </p:nvGrpSpPr>
        <p:grpSpPr>
          <a:xfrm>
            <a:off x="1417729" y="43806"/>
            <a:ext cx="329628" cy="338141"/>
            <a:chOff x="173306" y="1957441"/>
            <a:chExt cx="321306" cy="329604"/>
          </a:xfrm>
        </p:grpSpPr>
        <p:sp>
          <p:nvSpPr>
            <p:cNvPr id="4601" name="Google Shape;4601;p36"/>
            <p:cNvSpPr/>
            <p:nvPr/>
          </p:nvSpPr>
          <p:spPr>
            <a:xfrm>
              <a:off x="251825" y="1977292"/>
              <a:ext cx="87200" cy="79784"/>
            </a:xfrm>
            <a:custGeom>
              <a:avLst/>
              <a:gdLst/>
              <a:ahLst/>
              <a:cxnLst/>
              <a:rect l="l" t="t" r="r" b="b"/>
              <a:pathLst>
                <a:path w="2763" h="2528" extrusionOk="0">
                  <a:moveTo>
                    <a:pt x="2589" y="0"/>
                  </a:moveTo>
                  <a:cubicBezTo>
                    <a:pt x="2514" y="0"/>
                    <a:pt x="2445" y="34"/>
                    <a:pt x="2394" y="111"/>
                  </a:cubicBezTo>
                  <a:lnTo>
                    <a:pt x="1596" y="599"/>
                  </a:lnTo>
                  <a:cubicBezTo>
                    <a:pt x="1453" y="706"/>
                    <a:pt x="1298" y="730"/>
                    <a:pt x="1203" y="837"/>
                  </a:cubicBezTo>
                  <a:lnTo>
                    <a:pt x="953" y="1087"/>
                  </a:lnTo>
                  <a:cubicBezTo>
                    <a:pt x="739" y="1159"/>
                    <a:pt x="560" y="1302"/>
                    <a:pt x="417" y="1480"/>
                  </a:cubicBezTo>
                  <a:lnTo>
                    <a:pt x="298" y="1599"/>
                  </a:lnTo>
                  <a:cubicBezTo>
                    <a:pt x="179" y="1718"/>
                    <a:pt x="1" y="1790"/>
                    <a:pt x="24" y="2028"/>
                  </a:cubicBezTo>
                  <a:cubicBezTo>
                    <a:pt x="108" y="2230"/>
                    <a:pt x="263" y="2230"/>
                    <a:pt x="429" y="2266"/>
                  </a:cubicBezTo>
                  <a:cubicBezTo>
                    <a:pt x="620" y="2266"/>
                    <a:pt x="786" y="2409"/>
                    <a:pt x="965" y="2504"/>
                  </a:cubicBezTo>
                  <a:cubicBezTo>
                    <a:pt x="1025" y="2516"/>
                    <a:pt x="1072" y="2528"/>
                    <a:pt x="1120" y="2528"/>
                  </a:cubicBezTo>
                  <a:cubicBezTo>
                    <a:pt x="1156" y="2516"/>
                    <a:pt x="1203" y="2504"/>
                    <a:pt x="1227" y="2456"/>
                  </a:cubicBezTo>
                  <a:cubicBezTo>
                    <a:pt x="1275" y="2397"/>
                    <a:pt x="1310" y="2337"/>
                    <a:pt x="1334" y="2266"/>
                  </a:cubicBezTo>
                  <a:cubicBezTo>
                    <a:pt x="1382" y="2171"/>
                    <a:pt x="1453" y="2135"/>
                    <a:pt x="1525" y="2075"/>
                  </a:cubicBezTo>
                  <a:cubicBezTo>
                    <a:pt x="1560" y="2040"/>
                    <a:pt x="1608" y="2016"/>
                    <a:pt x="1632" y="1980"/>
                  </a:cubicBezTo>
                  <a:cubicBezTo>
                    <a:pt x="1734" y="1853"/>
                    <a:pt x="1860" y="1834"/>
                    <a:pt x="1989" y="1834"/>
                  </a:cubicBezTo>
                  <a:cubicBezTo>
                    <a:pt x="2041" y="1834"/>
                    <a:pt x="2093" y="1837"/>
                    <a:pt x="2144" y="1837"/>
                  </a:cubicBezTo>
                  <a:cubicBezTo>
                    <a:pt x="2310" y="1802"/>
                    <a:pt x="2394" y="1659"/>
                    <a:pt x="2465" y="1492"/>
                  </a:cubicBezTo>
                  <a:cubicBezTo>
                    <a:pt x="2501" y="1397"/>
                    <a:pt x="2513" y="1313"/>
                    <a:pt x="2513" y="1218"/>
                  </a:cubicBezTo>
                  <a:cubicBezTo>
                    <a:pt x="2608" y="1040"/>
                    <a:pt x="2215" y="778"/>
                    <a:pt x="2584" y="659"/>
                  </a:cubicBezTo>
                  <a:cubicBezTo>
                    <a:pt x="2680" y="492"/>
                    <a:pt x="2739" y="313"/>
                    <a:pt x="2763" y="135"/>
                  </a:cubicBezTo>
                  <a:cubicBezTo>
                    <a:pt x="2751" y="87"/>
                    <a:pt x="2727" y="39"/>
                    <a:pt x="2680" y="16"/>
                  </a:cubicBezTo>
                  <a:cubicBezTo>
                    <a:pt x="2649" y="6"/>
                    <a:pt x="2619" y="0"/>
                    <a:pt x="258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 name="Google Shape;4602;p36"/>
            <p:cNvSpPr/>
            <p:nvPr/>
          </p:nvSpPr>
          <p:spPr>
            <a:xfrm>
              <a:off x="351394" y="2154654"/>
              <a:ext cx="79310" cy="74955"/>
            </a:xfrm>
            <a:custGeom>
              <a:avLst/>
              <a:gdLst/>
              <a:ahLst/>
              <a:cxnLst/>
              <a:rect l="l" t="t" r="r" b="b"/>
              <a:pathLst>
                <a:path w="2513" h="2375" extrusionOk="0">
                  <a:moveTo>
                    <a:pt x="687" y="1"/>
                  </a:moveTo>
                  <a:cubicBezTo>
                    <a:pt x="631" y="1"/>
                    <a:pt x="570" y="35"/>
                    <a:pt x="501" y="123"/>
                  </a:cubicBezTo>
                  <a:cubicBezTo>
                    <a:pt x="298" y="396"/>
                    <a:pt x="418" y="635"/>
                    <a:pt x="632" y="813"/>
                  </a:cubicBezTo>
                  <a:cubicBezTo>
                    <a:pt x="763" y="920"/>
                    <a:pt x="918" y="873"/>
                    <a:pt x="989" y="956"/>
                  </a:cubicBezTo>
                  <a:cubicBezTo>
                    <a:pt x="944" y="940"/>
                    <a:pt x="902" y="933"/>
                    <a:pt x="865" y="933"/>
                  </a:cubicBezTo>
                  <a:cubicBezTo>
                    <a:pt x="674" y="933"/>
                    <a:pt x="582" y="1120"/>
                    <a:pt x="632" y="1349"/>
                  </a:cubicBezTo>
                  <a:cubicBezTo>
                    <a:pt x="681" y="1532"/>
                    <a:pt x="642" y="1565"/>
                    <a:pt x="583" y="1565"/>
                  </a:cubicBezTo>
                  <a:cubicBezTo>
                    <a:pt x="550" y="1565"/>
                    <a:pt x="509" y="1554"/>
                    <a:pt x="475" y="1554"/>
                  </a:cubicBezTo>
                  <a:cubicBezTo>
                    <a:pt x="452" y="1554"/>
                    <a:pt x="432" y="1559"/>
                    <a:pt x="418" y="1575"/>
                  </a:cubicBezTo>
                  <a:cubicBezTo>
                    <a:pt x="298" y="1599"/>
                    <a:pt x="203" y="1658"/>
                    <a:pt x="144" y="1778"/>
                  </a:cubicBezTo>
                  <a:cubicBezTo>
                    <a:pt x="84" y="1956"/>
                    <a:pt x="1" y="2135"/>
                    <a:pt x="132" y="2325"/>
                  </a:cubicBezTo>
                  <a:cubicBezTo>
                    <a:pt x="180" y="2361"/>
                    <a:pt x="226" y="2375"/>
                    <a:pt x="270" y="2375"/>
                  </a:cubicBezTo>
                  <a:cubicBezTo>
                    <a:pt x="344" y="2375"/>
                    <a:pt x="414" y="2334"/>
                    <a:pt x="489" y="2289"/>
                  </a:cubicBezTo>
                  <a:cubicBezTo>
                    <a:pt x="1025" y="1885"/>
                    <a:pt x="1620" y="1611"/>
                    <a:pt x="2108" y="1123"/>
                  </a:cubicBezTo>
                  <a:cubicBezTo>
                    <a:pt x="2168" y="1051"/>
                    <a:pt x="2251" y="980"/>
                    <a:pt x="2311" y="896"/>
                  </a:cubicBezTo>
                  <a:cubicBezTo>
                    <a:pt x="2453" y="837"/>
                    <a:pt x="2513" y="718"/>
                    <a:pt x="2477" y="575"/>
                  </a:cubicBezTo>
                  <a:cubicBezTo>
                    <a:pt x="2215" y="301"/>
                    <a:pt x="1822" y="361"/>
                    <a:pt x="1561" y="111"/>
                  </a:cubicBezTo>
                  <a:cubicBezTo>
                    <a:pt x="1382" y="146"/>
                    <a:pt x="1275" y="277"/>
                    <a:pt x="1215" y="468"/>
                  </a:cubicBezTo>
                  <a:cubicBezTo>
                    <a:pt x="1251" y="515"/>
                    <a:pt x="1251" y="563"/>
                    <a:pt x="1215" y="587"/>
                  </a:cubicBezTo>
                  <a:cubicBezTo>
                    <a:pt x="1227" y="539"/>
                    <a:pt x="1215" y="504"/>
                    <a:pt x="1191" y="480"/>
                  </a:cubicBezTo>
                  <a:cubicBezTo>
                    <a:pt x="1132" y="408"/>
                    <a:pt x="1049" y="337"/>
                    <a:pt x="989" y="265"/>
                  </a:cubicBezTo>
                  <a:cubicBezTo>
                    <a:pt x="900" y="152"/>
                    <a:pt x="806" y="1"/>
                    <a:pt x="68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 name="Google Shape;4603;p36"/>
            <p:cNvSpPr/>
            <p:nvPr/>
          </p:nvSpPr>
          <p:spPr>
            <a:xfrm>
              <a:off x="173306" y="2114164"/>
              <a:ext cx="68043" cy="74071"/>
            </a:xfrm>
            <a:custGeom>
              <a:avLst/>
              <a:gdLst/>
              <a:ahLst/>
              <a:cxnLst/>
              <a:rect l="l" t="t" r="r" b="b"/>
              <a:pathLst>
                <a:path w="2156" h="2347" extrusionOk="0">
                  <a:moveTo>
                    <a:pt x="1727" y="1"/>
                  </a:moveTo>
                  <a:cubicBezTo>
                    <a:pt x="1441" y="108"/>
                    <a:pt x="1167" y="239"/>
                    <a:pt x="905" y="429"/>
                  </a:cubicBezTo>
                  <a:cubicBezTo>
                    <a:pt x="643" y="798"/>
                    <a:pt x="298" y="1132"/>
                    <a:pt x="107" y="1560"/>
                  </a:cubicBezTo>
                  <a:cubicBezTo>
                    <a:pt x="0" y="1679"/>
                    <a:pt x="72" y="1787"/>
                    <a:pt x="107" y="1882"/>
                  </a:cubicBezTo>
                  <a:cubicBezTo>
                    <a:pt x="198" y="1981"/>
                    <a:pt x="278" y="2126"/>
                    <a:pt x="397" y="2126"/>
                  </a:cubicBezTo>
                  <a:cubicBezTo>
                    <a:pt x="450" y="2126"/>
                    <a:pt x="511" y="2098"/>
                    <a:pt x="584" y="2025"/>
                  </a:cubicBezTo>
                  <a:cubicBezTo>
                    <a:pt x="587" y="2021"/>
                    <a:pt x="590" y="2020"/>
                    <a:pt x="594" y="2020"/>
                  </a:cubicBezTo>
                  <a:cubicBezTo>
                    <a:pt x="643" y="2020"/>
                    <a:pt x="726" y="2302"/>
                    <a:pt x="881" y="2346"/>
                  </a:cubicBezTo>
                  <a:cubicBezTo>
                    <a:pt x="1381" y="2179"/>
                    <a:pt x="1179" y="1560"/>
                    <a:pt x="1441" y="1227"/>
                  </a:cubicBezTo>
                  <a:cubicBezTo>
                    <a:pt x="1417" y="1048"/>
                    <a:pt x="1191" y="810"/>
                    <a:pt x="1548" y="739"/>
                  </a:cubicBezTo>
                  <a:cubicBezTo>
                    <a:pt x="1762" y="667"/>
                    <a:pt x="2084" y="798"/>
                    <a:pt x="2131" y="417"/>
                  </a:cubicBezTo>
                  <a:cubicBezTo>
                    <a:pt x="2155" y="143"/>
                    <a:pt x="1953" y="36"/>
                    <a:pt x="172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 name="Google Shape;4604;p36"/>
            <p:cNvSpPr/>
            <p:nvPr/>
          </p:nvSpPr>
          <p:spPr>
            <a:xfrm>
              <a:off x="419782" y="2062849"/>
              <a:ext cx="71420" cy="83666"/>
            </a:xfrm>
            <a:custGeom>
              <a:avLst/>
              <a:gdLst/>
              <a:ahLst/>
              <a:cxnLst/>
              <a:rect l="l" t="t" r="r" b="b"/>
              <a:pathLst>
                <a:path w="2263" h="2651" extrusionOk="0">
                  <a:moveTo>
                    <a:pt x="1462" y="1"/>
                  </a:moveTo>
                  <a:cubicBezTo>
                    <a:pt x="1268" y="1"/>
                    <a:pt x="1150" y="184"/>
                    <a:pt x="1048" y="376"/>
                  </a:cubicBezTo>
                  <a:cubicBezTo>
                    <a:pt x="953" y="531"/>
                    <a:pt x="953" y="698"/>
                    <a:pt x="1191" y="698"/>
                  </a:cubicBezTo>
                  <a:cubicBezTo>
                    <a:pt x="1234" y="690"/>
                    <a:pt x="1269" y="687"/>
                    <a:pt x="1298" y="687"/>
                  </a:cubicBezTo>
                  <a:cubicBezTo>
                    <a:pt x="1498" y="687"/>
                    <a:pt x="1410" y="852"/>
                    <a:pt x="1358" y="1007"/>
                  </a:cubicBezTo>
                  <a:cubicBezTo>
                    <a:pt x="1310" y="1150"/>
                    <a:pt x="1346" y="1281"/>
                    <a:pt x="1334" y="1400"/>
                  </a:cubicBezTo>
                  <a:cubicBezTo>
                    <a:pt x="1239" y="1579"/>
                    <a:pt x="1001" y="1508"/>
                    <a:pt x="941" y="1722"/>
                  </a:cubicBezTo>
                  <a:cubicBezTo>
                    <a:pt x="901" y="1802"/>
                    <a:pt x="870" y="1873"/>
                    <a:pt x="791" y="1873"/>
                  </a:cubicBezTo>
                  <a:cubicBezTo>
                    <a:pt x="775" y="1873"/>
                    <a:pt x="758" y="1871"/>
                    <a:pt x="739" y="1865"/>
                  </a:cubicBezTo>
                  <a:cubicBezTo>
                    <a:pt x="623" y="1784"/>
                    <a:pt x="500" y="1764"/>
                    <a:pt x="371" y="1764"/>
                  </a:cubicBezTo>
                  <a:cubicBezTo>
                    <a:pt x="327" y="1764"/>
                    <a:pt x="283" y="1767"/>
                    <a:pt x="239" y="1769"/>
                  </a:cubicBezTo>
                  <a:cubicBezTo>
                    <a:pt x="120" y="1817"/>
                    <a:pt x="25" y="1900"/>
                    <a:pt x="1" y="2067"/>
                  </a:cubicBezTo>
                  <a:cubicBezTo>
                    <a:pt x="263" y="2496"/>
                    <a:pt x="751" y="2365"/>
                    <a:pt x="1060" y="2651"/>
                  </a:cubicBezTo>
                  <a:cubicBezTo>
                    <a:pt x="1108" y="2651"/>
                    <a:pt x="1156" y="2615"/>
                    <a:pt x="1191" y="2591"/>
                  </a:cubicBezTo>
                  <a:cubicBezTo>
                    <a:pt x="1245" y="2484"/>
                    <a:pt x="1241" y="2298"/>
                    <a:pt x="1379" y="2298"/>
                  </a:cubicBezTo>
                  <a:cubicBezTo>
                    <a:pt x="1394" y="2298"/>
                    <a:pt x="1411" y="2301"/>
                    <a:pt x="1429" y="2305"/>
                  </a:cubicBezTo>
                  <a:cubicBezTo>
                    <a:pt x="1513" y="2293"/>
                    <a:pt x="1572" y="2246"/>
                    <a:pt x="1632" y="2186"/>
                  </a:cubicBezTo>
                  <a:cubicBezTo>
                    <a:pt x="1727" y="2020"/>
                    <a:pt x="1715" y="1769"/>
                    <a:pt x="1906" y="1662"/>
                  </a:cubicBezTo>
                  <a:cubicBezTo>
                    <a:pt x="2072" y="1531"/>
                    <a:pt x="2013" y="1246"/>
                    <a:pt x="2180" y="1115"/>
                  </a:cubicBezTo>
                  <a:cubicBezTo>
                    <a:pt x="2168" y="1091"/>
                    <a:pt x="2168" y="1055"/>
                    <a:pt x="2191" y="1043"/>
                  </a:cubicBezTo>
                  <a:cubicBezTo>
                    <a:pt x="2263" y="817"/>
                    <a:pt x="2251" y="567"/>
                    <a:pt x="2203" y="341"/>
                  </a:cubicBezTo>
                  <a:cubicBezTo>
                    <a:pt x="2049" y="115"/>
                    <a:pt x="1787" y="79"/>
                    <a:pt x="1572" y="19"/>
                  </a:cubicBezTo>
                  <a:cubicBezTo>
                    <a:pt x="1533" y="7"/>
                    <a:pt x="1496" y="1"/>
                    <a:pt x="146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 name="Google Shape;4605;p36"/>
            <p:cNvSpPr/>
            <p:nvPr/>
          </p:nvSpPr>
          <p:spPr>
            <a:xfrm>
              <a:off x="201867" y="2038548"/>
              <a:ext cx="73282" cy="89567"/>
            </a:xfrm>
            <a:custGeom>
              <a:avLst/>
              <a:gdLst/>
              <a:ahLst/>
              <a:cxnLst/>
              <a:rect l="l" t="t" r="r" b="b"/>
              <a:pathLst>
                <a:path w="2322" h="2838" extrusionOk="0">
                  <a:moveTo>
                    <a:pt x="1523" y="0"/>
                  </a:moveTo>
                  <a:cubicBezTo>
                    <a:pt x="1488" y="0"/>
                    <a:pt x="1453" y="15"/>
                    <a:pt x="1417" y="39"/>
                  </a:cubicBezTo>
                  <a:cubicBezTo>
                    <a:pt x="1369" y="87"/>
                    <a:pt x="1322" y="146"/>
                    <a:pt x="1286" y="194"/>
                  </a:cubicBezTo>
                  <a:cubicBezTo>
                    <a:pt x="1274" y="230"/>
                    <a:pt x="1250" y="289"/>
                    <a:pt x="1274" y="349"/>
                  </a:cubicBezTo>
                  <a:cubicBezTo>
                    <a:pt x="1512" y="825"/>
                    <a:pt x="1036" y="694"/>
                    <a:pt x="929" y="873"/>
                  </a:cubicBezTo>
                  <a:cubicBezTo>
                    <a:pt x="822" y="968"/>
                    <a:pt x="726" y="1063"/>
                    <a:pt x="691" y="1218"/>
                  </a:cubicBezTo>
                  <a:cubicBezTo>
                    <a:pt x="619" y="1456"/>
                    <a:pt x="798" y="1706"/>
                    <a:pt x="643" y="1944"/>
                  </a:cubicBezTo>
                  <a:cubicBezTo>
                    <a:pt x="512" y="2099"/>
                    <a:pt x="405" y="2278"/>
                    <a:pt x="298" y="2456"/>
                  </a:cubicBezTo>
                  <a:cubicBezTo>
                    <a:pt x="214" y="2587"/>
                    <a:pt x="107" y="2706"/>
                    <a:pt x="0" y="2837"/>
                  </a:cubicBezTo>
                  <a:cubicBezTo>
                    <a:pt x="322" y="2778"/>
                    <a:pt x="631" y="2730"/>
                    <a:pt x="869" y="2456"/>
                  </a:cubicBezTo>
                  <a:cubicBezTo>
                    <a:pt x="892" y="2463"/>
                    <a:pt x="912" y="2466"/>
                    <a:pt x="930" y="2466"/>
                  </a:cubicBezTo>
                  <a:cubicBezTo>
                    <a:pt x="1062" y="2466"/>
                    <a:pt x="1072" y="2290"/>
                    <a:pt x="1072" y="2206"/>
                  </a:cubicBezTo>
                  <a:cubicBezTo>
                    <a:pt x="1167" y="1682"/>
                    <a:pt x="1524" y="1349"/>
                    <a:pt x="1834" y="992"/>
                  </a:cubicBezTo>
                  <a:cubicBezTo>
                    <a:pt x="1869" y="646"/>
                    <a:pt x="2262" y="849"/>
                    <a:pt x="2322" y="563"/>
                  </a:cubicBezTo>
                  <a:cubicBezTo>
                    <a:pt x="2322" y="349"/>
                    <a:pt x="2143" y="325"/>
                    <a:pt x="2060" y="194"/>
                  </a:cubicBezTo>
                  <a:cubicBezTo>
                    <a:pt x="2036" y="190"/>
                    <a:pt x="2011" y="189"/>
                    <a:pt x="1986" y="189"/>
                  </a:cubicBezTo>
                  <a:cubicBezTo>
                    <a:pt x="1949" y="189"/>
                    <a:pt x="1911" y="192"/>
                    <a:pt x="1874" y="192"/>
                  </a:cubicBezTo>
                  <a:cubicBezTo>
                    <a:pt x="1777" y="192"/>
                    <a:pt x="1685" y="175"/>
                    <a:pt x="1619" y="51"/>
                  </a:cubicBezTo>
                  <a:cubicBezTo>
                    <a:pt x="1590" y="15"/>
                    <a:pt x="1557" y="0"/>
                    <a:pt x="152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 name="Google Shape;4606;p36"/>
            <p:cNvSpPr/>
            <p:nvPr/>
          </p:nvSpPr>
          <p:spPr>
            <a:xfrm>
              <a:off x="220645" y="2235540"/>
              <a:ext cx="66907" cy="37335"/>
            </a:xfrm>
            <a:custGeom>
              <a:avLst/>
              <a:gdLst/>
              <a:ahLst/>
              <a:cxnLst/>
              <a:rect l="l" t="t" r="r" b="b"/>
              <a:pathLst>
                <a:path w="2120" h="1183" extrusionOk="0">
                  <a:moveTo>
                    <a:pt x="274" y="0"/>
                  </a:moveTo>
                  <a:cubicBezTo>
                    <a:pt x="167" y="84"/>
                    <a:pt x="48" y="143"/>
                    <a:pt x="48" y="322"/>
                  </a:cubicBezTo>
                  <a:cubicBezTo>
                    <a:pt x="0" y="560"/>
                    <a:pt x="84" y="774"/>
                    <a:pt x="179" y="977"/>
                  </a:cubicBezTo>
                  <a:cubicBezTo>
                    <a:pt x="397" y="1114"/>
                    <a:pt x="619" y="1182"/>
                    <a:pt x="840" y="1182"/>
                  </a:cubicBezTo>
                  <a:cubicBezTo>
                    <a:pt x="1041" y="1182"/>
                    <a:pt x="1243" y="1126"/>
                    <a:pt x="1441" y="1012"/>
                  </a:cubicBezTo>
                  <a:cubicBezTo>
                    <a:pt x="2120" y="810"/>
                    <a:pt x="2120" y="810"/>
                    <a:pt x="1953" y="286"/>
                  </a:cubicBezTo>
                  <a:cubicBezTo>
                    <a:pt x="1905" y="274"/>
                    <a:pt x="1870" y="238"/>
                    <a:pt x="1810" y="238"/>
                  </a:cubicBezTo>
                  <a:cubicBezTo>
                    <a:pt x="1792" y="237"/>
                    <a:pt x="1774" y="236"/>
                    <a:pt x="1756" y="236"/>
                  </a:cubicBezTo>
                  <a:cubicBezTo>
                    <a:pt x="1506" y="236"/>
                    <a:pt x="1303" y="377"/>
                    <a:pt x="1193" y="504"/>
                  </a:cubicBezTo>
                  <a:lnTo>
                    <a:pt x="1193" y="504"/>
                  </a:lnTo>
                  <a:cubicBezTo>
                    <a:pt x="1246" y="422"/>
                    <a:pt x="1257" y="279"/>
                    <a:pt x="1060" y="155"/>
                  </a:cubicBezTo>
                  <a:cubicBezTo>
                    <a:pt x="1029" y="158"/>
                    <a:pt x="998" y="159"/>
                    <a:pt x="968" y="159"/>
                  </a:cubicBezTo>
                  <a:cubicBezTo>
                    <a:pt x="734" y="159"/>
                    <a:pt x="495" y="84"/>
                    <a:pt x="27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 name="Google Shape;4607;p36"/>
            <p:cNvSpPr/>
            <p:nvPr/>
          </p:nvSpPr>
          <p:spPr>
            <a:xfrm>
              <a:off x="184951" y="2204328"/>
              <a:ext cx="44752" cy="41754"/>
            </a:xfrm>
            <a:custGeom>
              <a:avLst/>
              <a:gdLst/>
              <a:ahLst/>
              <a:cxnLst/>
              <a:rect l="l" t="t" r="r" b="b"/>
              <a:pathLst>
                <a:path w="1418" h="1323" extrusionOk="0">
                  <a:moveTo>
                    <a:pt x="632" y="1"/>
                  </a:moveTo>
                  <a:cubicBezTo>
                    <a:pt x="596" y="1"/>
                    <a:pt x="560" y="7"/>
                    <a:pt x="524" y="25"/>
                  </a:cubicBezTo>
                  <a:cubicBezTo>
                    <a:pt x="346" y="323"/>
                    <a:pt x="0" y="608"/>
                    <a:pt x="405" y="1001"/>
                  </a:cubicBezTo>
                  <a:cubicBezTo>
                    <a:pt x="631" y="1049"/>
                    <a:pt x="834" y="1168"/>
                    <a:pt x="1060" y="1251"/>
                  </a:cubicBezTo>
                  <a:cubicBezTo>
                    <a:pt x="1108" y="1263"/>
                    <a:pt x="1131" y="1287"/>
                    <a:pt x="1179" y="1323"/>
                  </a:cubicBezTo>
                  <a:cubicBezTo>
                    <a:pt x="1250" y="1251"/>
                    <a:pt x="1334" y="1192"/>
                    <a:pt x="1405" y="1108"/>
                  </a:cubicBezTo>
                  <a:cubicBezTo>
                    <a:pt x="1417" y="596"/>
                    <a:pt x="1405" y="96"/>
                    <a:pt x="810" y="25"/>
                  </a:cubicBezTo>
                  <a:cubicBezTo>
                    <a:pt x="751" y="17"/>
                    <a:pt x="691" y="1"/>
                    <a:pt x="63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 name="Google Shape;4608;p36"/>
            <p:cNvSpPr/>
            <p:nvPr/>
          </p:nvSpPr>
          <p:spPr>
            <a:xfrm>
              <a:off x="226294" y="2261545"/>
              <a:ext cx="52611" cy="25500"/>
            </a:xfrm>
            <a:custGeom>
              <a:avLst/>
              <a:gdLst/>
              <a:ahLst/>
              <a:cxnLst/>
              <a:rect l="l" t="t" r="r" b="b"/>
              <a:pathLst>
                <a:path w="1667" h="808" extrusionOk="0">
                  <a:moveTo>
                    <a:pt x="1322" y="0"/>
                  </a:moveTo>
                  <a:cubicBezTo>
                    <a:pt x="1286" y="0"/>
                    <a:pt x="1244" y="14"/>
                    <a:pt x="1191" y="45"/>
                  </a:cubicBezTo>
                  <a:cubicBezTo>
                    <a:pt x="1022" y="182"/>
                    <a:pt x="843" y="221"/>
                    <a:pt x="660" y="221"/>
                  </a:cubicBezTo>
                  <a:cubicBezTo>
                    <a:pt x="443" y="221"/>
                    <a:pt x="220" y="166"/>
                    <a:pt x="0" y="153"/>
                  </a:cubicBezTo>
                  <a:lnTo>
                    <a:pt x="0" y="153"/>
                  </a:lnTo>
                  <a:cubicBezTo>
                    <a:pt x="34" y="796"/>
                    <a:pt x="424" y="807"/>
                    <a:pt x="815" y="807"/>
                  </a:cubicBezTo>
                  <a:cubicBezTo>
                    <a:pt x="829" y="807"/>
                    <a:pt x="843" y="807"/>
                    <a:pt x="857" y="807"/>
                  </a:cubicBezTo>
                  <a:cubicBezTo>
                    <a:pt x="906" y="745"/>
                    <a:pt x="964" y="731"/>
                    <a:pt x="1023" y="731"/>
                  </a:cubicBezTo>
                  <a:cubicBezTo>
                    <a:pt x="1072" y="731"/>
                    <a:pt x="1122" y="741"/>
                    <a:pt x="1170" y="741"/>
                  </a:cubicBezTo>
                  <a:cubicBezTo>
                    <a:pt x="1220" y="741"/>
                    <a:pt x="1268" y="730"/>
                    <a:pt x="1310" y="688"/>
                  </a:cubicBezTo>
                  <a:cubicBezTo>
                    <a:pt x="1405" y="546"/>
                    <a:pt x="1607" y="700"/>
                    <a:pt x="1667" y="486"/>
                  </a:cubicBezTo>
                  <a:cubicBezTo>
                    <a:pt x="1667" y="426"/>
                    <a:pt x="1643" y="391"/>
                    <a:pt x="1607" y="343"/>
                  </a:cubicBezTo>
                  <a:cubicBezTo>
                    <a:pt x="1490" y="284"/>
                    <a:pt x="1485" y="0"/>
                    <a:pt x="132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 name="Google Shape;4609;p36"/>
            <p:cNvSpPr/>
            <p:nvPr/>
          </p:nvSpPr>
          <p:spPr>
            <a:xfrm>
              <a:off x="173685" y="2172043"/>
              <a:ext cx="37209" cy="35410"/>
            </a:xfrm>
            <a:custGeom>
              <a:avLst/>
              <a:gdLst/>
              <a:ahLst/>
              <a:cxnLst/>
              <a:rect l="l" t="t" r="r" b="b"/>
              <a:pathLst>
                <a:path w="1179" h="1122" extrusionOk="0">
                  <a:moveTo>
                    <a:pt x="179" y="0"/>
                  </a:moveTo>
                  <a:cubicBezTo>
                    <a:pt x="48" y="191"/>
                    <a:pt x="0" y="381"/>
                    <a:pt x="83" y="619"/>
                  </a:cubicBezTo>
                  <a:cubicBezTo>
                    <a:pt x="119" y="738"/>
                    <a:pt x="226" y="750"/>
                    <a:pt x="322" y="762"/>
                  </a:cubicBezTo>
                  <a:cubicBezTo>
                    <a:pt x="386" y="814"/>
                    <a:pt x="454" y="825"/>
                    <a:pt x="522" y="825"/>
                  </a:cubicBezTo>
                  <a:cubicBezTo>
                    <a:pt x="574" y="825"/>
                    <a:pt x="626" y="818"/>
                    <a:pt x="677" y="818"/>
                  </a:cubicBezTo>
                  <a:cubicBezTo>
                    <a:pt x="744" y="818"/>
                    <a:pt x="809" y="830"/>
                    <a:pt x="869" y="881"/>
                  </a:cubicBezTo>
                  <a:cubicBezTo>
                    <a:pt x="869" y="929"/>
                    <a:pt x="881" y="988"/>
                    <a:pt x="881" y="1048"/>
                  </a:cubicBezTo>
                  <a:cubicBezTo>
                    <a:pt x="913" y="1111"/>
                    <a:pt x="961" y="1122"/>
                    <a:pt x="1013" y="1122"/>
                  </a:cubicBezTo>
                  <a:cubicBezTo>
                    <a:pt x="1040" y="1122"/>
                    <a:pt x="1068" y="1119"/>
                    <a:pt x="1096" y="1119"/>
                  </a:cubicBezTo>
                  <a:cubicBezTo>
                    <a:pt x="1131" y="1084"/>
                    <a:pt x="1155" y="1036"/>
                    <a:pt x="1167" y="988"/>
                  </a:cubicBezTo>
                  <a:cubicBezTo>
                    <a:pt x="1179" y="917"/>
                    <a:pt x="1167" y="822"/>
                    <a:pt x="1131" y="750"/>
                  </a:cubicBezTo>
                  <a:cubicBezTo>
                    <a:pt x="1072" y="619"/>
                    <a:pt x="953" y="560"/>
                    <a:pt x="857" y="500"/>
                  </a:cubicBezTo>
                  <a:cubicBezTo>
                    <a:pt x="740" y="410"/>
                    <a:pt x="773" y="46"/>
                    <a:pt x="610" y="46"/>
                  </a:cubicBezTo>
                  <a:cubicBezTo>
                    <a:pt x="557" y="46"/>
                    <a:pt x="485" y="84"/>
                    <a:pt x="381" y="179"/>
                  </a:cubicBezTo>
                  <a:cubicBezTo>
                    <a:pt x="381" y="181"/>
                    <a:pt x="380" y="181"/>
                    <a:pt x="379" y="181"/>
                  </a:cubicBezTo>
                  <a:cubicBezTo>
                    <a:pt x="363" y="181"/>
                    <a:pt x="256" y="55"/>
                    <a:pt x="17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 name="Google Shape;4610;p36"/>
            <p:cNvSpPr/>
            <p:nvPr/>
          </p:nvSpPr>
          <p:spPr>
            <a:xfrm>
              <a:off x="362313" y="1957441"/>
              <a:ext cx="69905" cy="24270"/>
            </a:xfrm>
            <a:custGeom>
              <a:avLst/>
              <a:gdLst/>
              <a:ahLst/>
              <a:cxnLst/>
              <a:rect l="l" t="t" r="r" b="b"/>
              <a:pathLst>
                <a:path w="2215" h="769" extrusionOk="0">
                  <a:moveTo>
                    <a:pt x="1870" y="0"/>
                  </a:moveTo>
                  <a:cubicBezTo>
                    <a:pt x="1802" y="0"/>
                    <a:pt x="1735" y="24"/>
                    <a:pt x="1667" y="85"/>
                  </a:cubicBezTo>
                  <a:lnTo>
                    <a:pt x="1548" y="85"/>
                  </a:lnTo>
                  <a:cubicBezTo>
                    <a:pt x="1389" y="60"/>
                    <a:pt x="1233" y="34"/>
                    <a:pt x="1077" y="34"/>
                  </a:cubicBezTo>
                  <a:cubicBezTo>
                    <a:pt x="941" y="34"/>
                    <a:pt x="805" y="53"/>
                    <a:pt x="667" y="109"/>
                  </a:cubicBezTo>
                  <a:cubicBezTo>
                    <a:pt x="476" y="323"/>
                    <a:pt x="191" y="156"/>
                    <a:pt x="0" y="347"/>
                  </a:cubicBezTo>
                  <a:cubicBezTo>
                    <a:pt x="95" y="502"/>
                    <a:pt x="214" y="621"/>
                    <a:pt x="310" y="752"/>
                  </a:cubicBezTo>
                  <a:cubicBezTo>
                    <a:pt x="345" y="763"/>
                    <a:pt x="378" y="768"/>
                    <a:pt x="409" y="768"/>
                  </a:cubicBezTo>
                  <a:cubicBezTo>
                    <a:pt x="577" y="768"/>
                    <a:pt x="687" y="620"/>
                    <a:pt x="798" y="490"/>
                  </a:cubicBezTo>
                  <a:cubicBezTo>
                    <a:pt x="857" y="418"/>
                    <a:pt x="953" y="395"/>
                    <a:pt x="1036" y="395"/>
                  </a:cubicBezTo>
                  <a:cubicBezTo>
                    <a:pt x="1112" y="401"/>
                    <a:pt x="1186" y="403"/>
                    <a:pt x="1261" y="403"/>
                  </a:cubicBezTo>
                  <a:cubicBezTo>
                    <a:pt x="1381" y="403"/>
                    <a:pt x="1500" y="398"/>
                    <a:pt x="1621" y="398"/>
                  </a:cubicBezTo>
                  <a:cubicBezTo>
                    <a:pt x="1695" y="398"/>
                    <a:pt x="1770" y="400"/>
                    <a:pt x="1846" y="407"/>
                  </a:cubicBezTo>
                  <a:cubicBezTo>
                    <a:pt x="1977" y="335"/>
                    <a:pt x="2215" y="347"/>
                    <a:pt x="2060" y="49"/>
                  </a:cubicBezTo>
                  <a:cubicBezTo>
                    <a:pt x="1997" y="21"/>
                    <a:pt x="1933" y="0"/>
                    <a:pt x="187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 name="Google Shape;4611;p36"/>
            <p:cNvSpPr/>
            <p:nvPr/>
          </p:nvSpPr>
          <p:spPr>
            <a:xfrm>
              <a:off x="423475" y="1959303"/>
              <a:ext cx="44436" cy="33769"/>
            </a:xfrm>
            <a:custGeom>
              <a:avLst/>
              <a:gdLst/>
              <a:ahLst/>
              <a:cxnLst/>
              <a:rect l="l" t="t" r="r" b="b"/>
              <a:pathLst>
                <a:path w="1408" h="1070" extrusionOk="0">
                  <a:moveTo>
                    <a:pt x="338" y="1"/>
                  </a:moveTo>
                  <a:cubicBezTo>
                    <a:pt x="318" y="1"/>
                    <a:pt x="299" y="9"/>
                    <a:pt x="277" y="26"/>
                  </a:cubicBezTo>
                  <a:cubicBezTo>
                    <a:pt x="234" y="261"/>
                    <a:pt x="0" y="600"/>
                    <a:pt x="371" y="600"/>
                  </a:cubicBezTo>
                  <a:cubicBezTo>
                    <a:pt x="414" y="600"/>
                    <a:pt x="466" y="596"/>
                    <a:pt x="527" y="586"/>
                  </a:cubicBezTo>
                  <a:cubicBezTo>
                    <a:pt x="540" y="583"/>
                    <a:pt x="553" y="582"/>
                    <a:pt x="566" y="582"/>
                  </a:cubicBezTo>
                  <a:cubicBezTo>
                    <a:pt x="722" y="582"/>
                    <a:pt x="822" y="772"/>
                    <a:pt x="943" y="871"/>
                  </a:cubicBezTo>
                  <a:cubicBezTo>
                    <a:pt x="1029" y="931"/>
                    <a:pt x="1102" y="1070"/>
                    <a:pt x="1206" y="1070"/>
                  </a:cubicBezTo>
                  <a:cubicBezTo>
                    <a:pt x="1248" y="1070"/>
                    <a:pt x="1294" y="1048"/>
                    <a:pt x="1348" y="990"/>
                  </a:cubicBezTo>
                  <a:cubicBezTo>
                    <a:pt x="1408" y="621"/>
                    <a:pt x="1277" y="395"/>
                    <a:pt x="955" y="288"/>
                  </a:cubicBezTo>
                  <a:cubicBezTo>
                    <a:pt x="777" y="205"/>
                    <a:pt x="586" y="121"/>
                    <a:pt x="408" y="38"/>
                  </a:cubicBezTo>
                  <a:cubicBezTo>
                    <a:pt x="382" y="12"/>
                    <a:pt x="360" y="1"/>
                    <a:pt x="33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 name="Google Shape;4612;p36"/>
            <p:cNvSpPr/>
            <p:nvPr/>
          </p:nvSpPr>
          <p:spPr>
            <a:xfrm>
              <a:off x="223990" y="2047669"/>
              <a:ext cx="28246" cy="21682"/>
            </a:xfrm>
            <a:custGeom>
              <a:avLst/>
              <a:gdLst/>
              <a:ahLst/>
              <a:cxnLst/>
              <a:rect l="l" t="t" r="r" b="b"/>
              <a:pathLst>
                <a:path w="895" h="687" extrusionOk="0">
                  <a:moveTo>
                    <a:pt x="585" y="0"/>
                  </a:moveTo>
                  <a:cubicBezTo>
                    <a:pt x="427" y="45"/>
                    <a:pt x="355" y="240"/>
                    <a:pt x="206" y="240"/>
                  </a:cubicBezTo>
                  <a:cubicBezTo>
                    <a:pt x="197" y="240"/>
                    <a:pt x="189" y="240"/>
                    <a:pt x="180" y="238"/>
                  </a:cubicBezTo>
                  <a:cubicBezTo>
                    <a:pt x="133" y="298"/>
                    <a:pt x="109" y="345"/>
                    <a:pt x="61" y="393"/>
                  </a:cubicBezTo>
                  <a:cubicBezTo>
                    <a:pt x="0" y="584"/>
                    <a:pt x="22" y="686"/>
                    <a:pt x="130" y="686"/>
                  </a:cubicBezTo>
                  <a:cubicBezTo>
                    <a:pt x="170" y="686"/>
                    <a:pt x="223" y="672"/>
                    <a:pt x="287" y="643"/>
                  </a:cubicBezTo>
                  <a:cubicBezTo>
                    <a:pt x="341" y="577"/>
                    <a:pt x="414" y="565"/>
                    <a:pt x="491" y="565"/>
                  </a:cubicBezTo>
                  <a:cubicBezTo>
                    <a:pt x="534" y="565"/>
                    <a:pt x="577" y="569"/>
                    <a:pt x="619" y="569"/>
                  </a:cubicBezTo>
                  <a:cubicBezTo>
                    <a:pt x="719" y="569"/>
                    <a:pt x="808" y="548"/>
                    <a:pt x="847" y="405"/>
                  </a:cubicBezTo>
                  <a:cubicBezTo>
                    <a:pt x="895" y="215"/>
                    <a:pt x="704" y="119"/>
                    <a:pt x="58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 name="Google Shape;4613;p36"/>
            <p:cNvSpPr/>
            <p:nvPr/>
          </p:nvSpPr>
          <p:spPr>
            <a:xfrm>
              <a:off x="341642" y="1971958"/>
              <a:ext cx="25185" cy="22723"/>
            </a:xfrm>
            <a:custGeom>
              <a:avLst/>
              <a:gdLst/>
              <a:ahLst/>
              <a:cxnLst/>
              <a:rect l="l" t="t" r="r" b="b"/>
              <a:pathLst>
                <a:path w="798" h="720" extrusionOk="0">
                  <a:moveTo>
                    <a:pt x="479" y="0"/>
                  </a:moveTo>
                  <a:cubicBezTo>
                    <a:pt x="460" y="0"/>
                    <a:pt x="439" y="2"/>
                    <a:pt x="417" y="6"/>
                  </a:cubicBezTo>
                  <a:cubicBezTo>
                    <a:pt x="322" y="18"/>
                    <a:pt x="238" y="18"/>
                    <a:pt x="143" y="42"/>
                  </a:cubicBezTo>
                  <a:cubicBezTo>
                    <a:pt x="84" y="54"/>
                    <a:pt x="36" y="77"/>
                    <a:pt x="24" y="161"/>
                  </a:cubicBezTo>
                  <a:cubicBezTo>
                    <a:pt x="0" y="256"/>
                    <a:pt x="0" y="351"/>
                    <a:pt x="24" y="458"/>
                  </a:cubicBezTo>
                  <a:cubicBezTo>
                    <a:pt x="150" y="639"/>
                    <a:pt x="271" y="719"/>
                    <a:pt x="389" y="719"/>
                  </a:cubicBezTo>
                  <a:cubicBezTo>
                    <a:pt x="528" y="719"/>
                    <a:pt x="663" y="609"/>
                    <a:pt x="798" y="423"/>
                  </a:cubicBezTo>
                  <a:cubicBezTo>
                    <a:pt x="732" y="237"/>
                    <a:pt x="697" y="0"/>
                    <a:pt x="47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 name="Google Shape;4614;p36"/>
            <p:cNvSpPr/>
            <p:nvPr/>
          </p:nvSpPr>
          <p:spPr>
            <a:xfrm>
              <a:off x="213134" y="2061902"/>
              <a:ext cx="21808" cy="41407"/>
            </a:xfrm>
            <a:custGeom>
              <a:avLst/>
              <a:gdLst/>
              <a:ahLst/>
              <a:cxnLst/>
              <a:rect l="l" t="t" r="r" b="b"/>
              <a:pathLst>
                <a:path w="691" h="1312" extrusionOk="0">
                  <a:moveTo>
                    <a:pt x="292" y="0"/>
                  </a:moveTo>
                  <a:cubicBezTo>
                    <a:pt x="169" y="0"/>
                    <a:pt x="106" y="71"/>
                    <a:pt x="84" y="192"/>
                  </a:cubicBezTo>
                  <a:cubicBezTo>
                    <a:pt x="0" y="383"/>
                    <a:pt x="0" y="597"/>
                    <a:pt x="60" y="799"/>
                  </a:cubicBezTo>
                  <a:cubicBezTo>
                    <a:pt x="84" y="847"/>
                    <a:pt x="96" y="895"/>
                    <a:pt x="119" y="942"/>
                  </a:cubicBezTo>
                  <a:cubicBezTo>
                    <a:pt x="179" y="1014"/>
                    <a:pt x="227" y="1085"/>
                    <a:pt x="238" y="1180"/>
                  </a:cubicBezTo>
                  <a:cubicBezTo>
                    <a:pt x="274" y="1252"/>
                    <a:pt x="322" y="1276"/>
                    <a:pt x="369" y="1311"/>
                  </a:cubicBezTo>
                  <a:cubicBezTo>
                    <a:pt x="691" y="1026"/>
                    <a:pt x="405" y="728"/>
                    <a:pt x="405" y="442"/>
                  </a:cubicBezTo>
                  <a:cubicBezTo>
                    <a:pt x="393" y="299"/>
                    <a:pt x="357" y="145"/>
                    <a:pt x="322" y="2"/>
                  </a:cubicBezTo>
                  <a:cubicBezTo>
                    <a:pt x="311" y="1"/>
                    <a:pt x="301" y="0"/>
                    <a:pt x="29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 name="Google Shape;4615;p36"/>
            <p:cNvSpPr/>
            <p:nvPr/>
          </p:nvSpPr>
          <p:spPr>
            <a:xfrm>
              <a:off x="276725" y="2256653"/>
              <a:ext cx="29635" cy="19315"/>
            </a:xfrm>
            <a:custGeom>
              <a:avLst/>
              <a:gdLst/>
              <a:ahLst/>
              <a:cxnLst/>
              <a:rect l="l" t="t" r="r" b="b"/>
              <a:pathLst>
                <a:path w="939" h="612" extrusionOk="0">
                  <a:moveTo>
                    <a:pt x="619" y="0"/>
                  </a:moveTo>
                  <a:cubicBezTo>
                    <a:pt x="295" y="0"/>
                    <a:pt x="0" y="235"/>
                    <a:pt x="9" y="558"/>
                  </a:cubicBezTo>
                  <a:cubicBezTo>
                    <a:pt x="45" y="570"/>
                    <a:pt x="57" y="581"/>
                    <a:pt x="69" y="605"/>
                  </a:cubicBezTo>
                  <a:cubicBezTo>
                    <a:pt x="94" y="610"/>
                    <a:pt x="119" y="612"/>
                    <a:pt x="143" y="612"/>
                  </a:cubicBezTo>
                  <a:cubicBezTo>
                    <a:pt x="311" y="612"/>
                    <a:pt x="449" y="513"/>
                    <a:pt x="605" y="451"/>
                  </a:cubicBezTo>
                  <a:lnTo>
                    <a:pt x="926" y="320"/>
                  </a:lnTo>
                  <a:cubicBezTo>
                    <a:pt x="926" y="248"/>
                    <a:pt x="938" y="153"/>
                    <a:pt x="938" y="81"/>
                  </a:cubicBezTo>
                  <a:cubicBezTo>
                    <a:pt x="835" y="25"/>
                    <a:pt x="725" y="0"/>
                    <a:pt x="61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 name="Google Shape;4616;p36"/>
            <p:cNvSpPr/>
            <p:nvPr/>
          </p:nvSpPr>
          <p:spPr>
            <a:xfrm>
              <a:off x="189464" y="2084845"/>
              <a:ext cx="30455" cy="18873"/>
            </a:xfrm>
            <a:custGeom>
              <a:avLst/>
              <a:gdLst/>
              <a:ahLst/>
              <a:cxnLst/>
              <a:rect l="l" t="t" r="r" b="b"/>
              <a:pathLst>
                <a:path w="965" h="598" extrusionOk="0">
                  <a:moveTo>
                    <a:pt x="726" y="1"/>
                  </a:moveTo>
                  <a:cubicBezTo>
                    <a:pt x="560" y="1"/>
                    <a:pt x="476" y="132"/>
                    <a:pt x="357" y="203"/>
                  </a:cubicBezTo>
                  <a:cubicBezTo>
                    <a:pt x="0" y="346"/>
                    <a:pt x="203" y="465"/>
                    <a:pt x="357" y="596"/>
                  </a:cubicBezTo>
                  <a:cubicBezTo>
                    <a:pt x="369" y="597"/>
                    <a:pt x="380" y="597"/>
                    <a:pt x="392" y="597"/>
                  </a:cubicBezTo>
                  <a:cubicBezTo>
                    <a:pt x="556" y="597"/>
                    <a:pt x="701" y="519"/>
                    <a:pt x="846" y="430"/>
                  </a:cubicBezTo>
                  <a:cubicBezTo>
                    <a:pt x="905" y="394"/>
                    <a:pt x="965" y="322"/>
                    <a:pt x="917" y="227"/>
                  </a:cubicBezTo>
                  <a:lnTo>
                    <a:pt x="917" y="96"/>
                  </a:lnTo>
                  <a:cubicBezTo>
                    <a:pt x="869" y="49"/>
                    <a:pt x="798" y="13"/>
                    <a:pt x="72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 name="Google Shape;4617;p36"/>
            <p:cNvSpPr/>
            <p:nvPr/>
          </p:nvSpPr>
          <p:spPr>
            <a:xfrm>
              <a:off x="355149" y="1968329"/>
              <a:ext cx="19125" cy="16222"/>
            </a:xfrm>
            <a:custGeom>
              <a:avLst/>
              <a:gdLst/>
              <a:ahLst/>
              <a:cxnLst/>
              <a:rect l="l" t="t" r="r" b="b"/>
              <a:pathLst>
                <a:path w="606" h="514" extrusionOk="0">
                  <a:moveTo>
                    <a:pt x="281" y="1"/>
                  </a:moveTo>
                  <a:cubicBezTo>
                    <a:pt x="267" y="1"/>
                    <a:pt x="253" y="1"/>
                    <a:pt x="239" y="2"/>
                  </a:cubicBezTo>
                  <a:cubicBezTo>
                    <a:pt x="132" y="2"/>
                    <a:pt x="48" y="2"/>
                    <a:pt x="1" y="121"/>
                  </a:cubicBezTo>
                  <a:cubicBezTo>
                    <a:pt x="120" y="252"/>
                    <a:pt x="227" y="371"/>
                    <a:pt x="346" y="514"/>
                  </a:cubicBezTo>
                  <a:cubicBezTo>
                    <a:pt x="441" y="514"/>
                    <a:pt x="525" y="478"/>
                    <a:pt x="572" y="371"/>
                  </a:cubicBezTo>
                  <a:cubicBezTo>
                    <a:pt x="606" y="91"/>
                    <a:pt x="492" y="1"/>
                    <a:pt x="28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 name="Google Shape;4618;p36"/>
            <p:cNvSpPr/>
            <p:nvPr/>
          </p:nvSpPr>
          <p:spPr>
            <a:xfrm>
              <a:off x="201488" y="2098384"/>
              <a:ext cx="23702" cy="17705"/>
            </a:xfrm>
            <a:custGeom>
              <a:avLst/>
              <a:gdLst/>
              <a:ahLst/>
              <a:cxnLst/>
              <a:rect l="l" t="t" r="r" b="b"/>
              <a:pathLst>
                <a:path w="751" h="561" extrusionOk="0">
                  <a:moveTo>
                    <a:pt x="568" y="0"/>
                  </a:moveTo>
                  <a:cubicBezTo>
                    <a:pt x="551" y="0"/>
                    <a:pt x="533" y="4"/>
                    <a:pt x="512" y="12"/>
                  </a:cubicBezTo>
                  <a:cubicBezTo>
                    <a:pt x="334" y="60"/>
                    <a:pt x="155" y="120"/>
                    <a:pt x="0" y="286"/>
                  </a:cubicBezTo>
                  <a:cubicBezTo>
                    <a:pt x="119" y="382"/>
                    <a:pt x="226" y="465"/>
                    <a:pt x="334" y="560"/>
                  </a:cubicBezTo>
                  <a:cubicBezTo>
                    <a:pt x="548" y="536"/>
                    <a:pt x="584" y="239"/>
                    <a:pt x="750" y="155"/>
                  </a:cubicBezTo>
                  <a:cubicBezTo>
                    <a:pt x="703" y="120"/>
                    <a:pt x="667" y="84"/>
                    <a:pt x="643" y="36"/>
                  </a:cubicBezTo>
                  <a:cubicBezTo>
                    <a:pt x="620" y="13"/>
                    <a:pt x="597" y="0"/>
                    <a:pt x="56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 name="Google Shape;4619;p36"/>
            <p:cNvSpPr/>
            <p:nvPr/>
          </p:nvSpPr>
          <p:spPr>
            <a:xfrm>
              <a:off x="203729" y="2067961"/>
              <a:ext cx="16569" cy="19946"/>
            </a:xfrm>
            <a:custGeom>
              <a:avLst/>
              <a:gdLst/>
              <a:ahLst/>
              <a:cxnLst/>
              <a:rect l="l" t="t" r="r" b="b"/>
              <a:pathLst>
                <a:path w="525" h="632" extrusionOk="0">
                  <a:moveTo>
                    <a:pt x="358" y="0"/>
                  </a:moveTo>
                  <a:lnTo>
                    <a:pt x="358" y="0"/>
                  </a:lnTo>
                  <a:cubicBezTo>
                    <a:pt x="263" y="48"/>
                    <a:pt x="167" y="119"/>
                    <a:pt x="144" y="250"/>
                  </a:cubicBezTo>
                  <a:cubicBezTo>
                    <a:pt x="1" y="453"/>
                    <a:pt x="96" y="536"/>
                    <a:pt x="239" y="595"/>
                  </a:cubicBezTo>
                  <a:cubicBezTo>
                    <a:pt x="322" y="607"/>
                    <a:pt x="394" y="607"/>
                    <a:pt x="465" y="631"/>
                  </a:cubicBezTo>
                  <a:cubicBezTo>
                    <a:pt x="346" y="453"/>
                    <a:pt x="525" y="191"/>
                    <a:pt x="35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 name="Google Shape;4620;p36"/>
            <p:cNvSpPr/>
            <p:nvPr/>
          </p:nvSpPr>
          <p:spPr>
            <a:xfrm>
              <a:off x="196975" y="2076577"/>
              <a:ext cx="14297" cy="17074"/>
            </a:xfrm>
            <a:custGeom>
              <a:avLst/>
              <a:gdLst/>
              <a:ahLst/>
              <a:cxnLst/>
              <a:rect l="l" t="t" r="r" b="b"/>
              <a:pathLst>
                <a:path w="453" h="541" extrusionOk="0">
                  <a:moveTo>
                    <a:pt x="358" y="1"/>
                  </a:moveTo>
                  <a:cubicBezTo>
                    <a:pt x="203" y="96"/>
                    <a:pt x="0" y="191"/>
                    <a:pt x="119" y="489"/>
                  </a:cubicBezTo>
                  <a:cubicBezTo>
                    <a:pt x="159" y="526"/>
                    <a:pt x="192" y="541"/>
                    <a:pt x="220" y="541"/>
                  </a:cubicBezTo>
                  <a:cubicBezTo>
                    <a:pt x="318" y="541"/>
                    <a:pt x="360" y="362"/>
                    <a:pt x="453" y="334"/>
                  </a:cubicBezTo>
                  <a:cubicBezTo>
                    <a:pt x="429" y="215"/>
                    <a:pt x="381" y="120"/>
                    <a:pt x="35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 name="Google Shape;4621;p36"/>
            <p:cNvSpPr/>
            <p:nvPr/>
          </p:nvSpPr>
          <p:spPr>
            <a:xfrm>
              <a:off x="201110" y="2096143"/>
              <a:ext cx="17674" cy="11298"/>
            </a:xfrm>
            <a:custGeom>
              <a:avLst/>
              <a:gdLst/>
              <a:ahLst/>
              <a:cxnLst/>
              <a:rect l="l" t="t" r="r" b="b"/>
              <a:pathLst>
                <a:path w="560" h="358" extrusionOk="0">
                  <a:moveTo>
                    <a:pt x="453" y="0"/>
                  </a:moveTo>
                  <a:cubicBezTo>
                    <a:pt x="262" y="0"/>
                    <a:pt x="119" y="72"/>
                    <a:pt x="0" y="250"/>
                  </a:cubicBezTo>
                  <a:cubicBezTo>
                    <a:pt x="0" y="286"/>
                    <a:pt x="0" y="333"/>
                    <a:pt x="12" y="357"/>
                  </a:cubicBezTo>
                  <a:cubicBezTo>
                    <a:pt x="203" y="333"/>
                    <a:pt x="405" y="274"/>
                    <a:pt x="560" y="131"/>
                  </a:cubicBezTo>
                  <a:cubicBezTo>
                    <a:pt x="560" y="48"/>
                    <a:pt x="488" y="48"/>
                    <a:pt x="45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 name="Google Shape;4622;p36"/>
            <p:cNvSpPr/>
            <p:nvPr/>
          </p:nvSpPr>
          <p:spPr>
            <a:xfrm>
              <a:off x="220645" y="2060071"/>
              <a:ext cx="12056" cy="15812"/>
            </a:xfrm>
            <a:custGeom>
              <a:avLst/>
              <a:gdLst/>
              <a:ahLst/>
              <a:cxnLst/>
              <a:rect l="l" t="t" r="r" b="b"/>
              <a:pathLst>
                <a:path w="382" h="501" extrusionOk="0">
                  <a:moveTo>
                    <a:pt x="155" y="0"/>
                  </a:moveTo>
                  <a:cubicBezTo>
                    <a:pt x="119" y="12"/>
                    <a:pt x="96" y="24"/>
                    <a:pt x="60" y="60"/>
                  </a:cubicBezTo>
                  <a:cubicBezTo>
                    <a:pt x="60" y="226"/>
                    <a:pt x="0" y="405"/>
                    <a:pt x="167" y="500"/>
                  </a:cubicBezTo>
                  <a:cubicBezTo>
                    <a:pt x="274" y="464"/>
                    <a:pt x="346" y="369"/>
                    <a:pt x="381" y="250"/>
                  </a:cubicBezTo>
                  <a:cubicBezTo>
                    <a:pt x="227" y="250"/>
                    <a:pt x="155" y="167"/>
                    <a:pt x="15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 name="Google Shape;4623;p36"/>
            <p:cNvSpPr/>
            <p:nvPr/>
          </p:nvSpPr>
          <p:spPr>
            <a:xfrm>
              <a:off x="201488" y="2017214"/>
              <a:ext cx="188287" cy="233386"/>
            </a:xfrm>
            <a:custGeom>
              <a:avLst/>
              <a:gdLst/>
              <a:ahLst/>
              <a:cxnLst/>
              <a:rect l="l" t="t" r="r" b="b"/>
              <a:pathLst>
                <a:path w="5966" h="7395" extrusionOk="0">
                  <a:moveTo>
                    <a:pt x="4929" y="1"/>
                  </a:moveTo>
                  <a:cubicBezTo>
                    <a:pt x="4834" y="48"/>
                    <a:pt x="4775" y="132"/>
                    <a:pt x="4703" y="179"/>
                  </a:cubicBezTo>
                  <a:cubicBezTo>
                    <a:pt x="4675" y="191"/>
                    <a:pt x="4648" y="196"/>
                    <a:pt x="4621" y="196"/>
                  </a:cubicBezTo>
                  <a:cubicBezTo>
                    <a:pt x="4513" y="196"/>
                    <a:pt x="4413" y="115"/>
                    <a:pt x="4298" y="96"/>
                  </a:cubicBezTo>
                  <a:cubicBezTo>
                    <a:pt x="4275" y="90"/>
                    <a:pt x="4251" y="87"/>
                    <a:pt x="4228" y="87"/>
                  </a:cubicBezTo>
                  <a:cubicBezTo>
                    <a:pt x="4153" y="87"/>
                    <a:pt x="4079" y="116"/>
                    <a:pt x="4025" y="179"/>
                  </a:cubicBezTo>
                  <a:cubicBezTo>
                    <a:pt x="3912" y="247"/>
                    <a:pt x="3863" y="431"/>
                    <a:pt x="3708" y="431"/>
                  </a:cubicBezTo>
                  <a:cubicBezTo>
                    <a:pt x="3698" y="431"/>
                    <a:pt x="3689" y="431"/>
                    <a:pt x="3679" y="429"/>
                  </a:cubicBezTo>
                  <a:cubicBezTo>
                    <a:pt x="3501" y="525"/>
                    <a:pt x="3274" y="513"/>
                    <a:pt x="3132" y="691"/>
                  </a:cubicBezTo>
                  <a:cubicBezTo>
                    <a:pt x="3055" y="833"/>
                    <a:pt x="2979" y="944"/>
                    <a:pt x="2830" y="944"/>
                  </a:cubicBezTo>
                  <a:cubicBezTo>
                    <a:pt x="2816" y="944"/>
                    <a:pt x="2802" y="943"/>
                    <a:pt x="2786" y="941"/>
                  </a:cubicBezTo>
                  <a:lnTo>
                    <a:pt x="2786" y="1191"/>
                  </a:lnTo>
                  <a:lnTo>
                    <a:pt x="2667" y="1191"/>
                  </a:lnTo>
                  <a:cubicBezTo>
                    <a:pt x="2631" y="1191"/>
                    <a:pt x="2620" y="1203"/>
                    <a:pt x="2596" y="1227"/>
                  </a:cubicBezTo>
                  <a:cubicBezTo>
                    <a:pt x="2489" y="1322"/>
                    <a:pt x="2453" y="1465"/>
                    <a:pt x="2453" y="1608"/>
                  </a:cubicBezTo>
                  <a:cubicBezTo>
                    <a:pt x="2477" y="1680"/>
                    <a:pt x="2501" y="1763"/>
                    <a:pt x="2536" y="1834"/>
                  </a:cubicBezTo>
                  <a:cubicBezTo>
                    <a:pt x="2560" y="1858"/>
                    <a:pt x="2596" y="1858"/>
                    <a:pt x="2620" y="1858"/>
                  </a:cubicBezTo>
                  <a:cubicBezTo>
                    <a:pt x="2620" y="1858"/>
                    <a:pt x="2620" y="1894"/>
                    <a:pt x="2608" y="1894"/>
                  </a:cubicBezTo>
                  <a:cubicBezTo>
                    <a:pt x="2595" y="1897"/>
                    <a:pt x="2583" y="1899"/>
                    <a:pt x="2573" y="1899"/>
                  </a:cubicBezTo>
                  <a:cubicBezTo>
                    <a:pt x="2506" y="1899"/>
                    <a:pt x="2484" y="1838"/>
                    <a:pt x="2453" y="1787"/>
                  </a:cubicBezTo>
                  <a:cubicBezTo>
                    <a:pt x="2393" y="1715"/>
                    <a:pt x="2310" y="1656"/>
                    <a:pt x="2215" y="1644"/>
                  </a:cubicBezTo>
                  <a:cubicBezTo>
                    <a:pt x="2183" y="1696"/>
                    <a:pt x="2157" y="1716"/>
                    <a:pt x="2133" y="1716"/>
                  </a:cubicBezTo>
                  <a:cubicBezTo>
                    <a:pt x="2060" y="1716"/>
                    <a:pt x="2013" y="1540"/>
                    <a:pt x="1938" y="1540"/>
                  </a:cubicBezTo>
                  <a:cubicBezTo>
                    <a:pt x="1924" y="1540"/>
                    <a:pt x="1909" y="1546"/>
                    <a:pt x="1893" y="1561"/>
                  </a:cubicBezTo>
                  <a:cubicBezTo>
                    <a:pt x="1798" y="1596"/>
                    <a:pt x="1715" y="1561"/>
                    <a:pt x="1608" y="1680"/>
                  </a:cubicBezTo>
                  <a:cubicBezTo>
                    <a:pt x="1262" y="2084"/>
                    <a:pt x="965" y="2501"/>
                    <a:pt x="893" y="3085"/>
                  </a:cubicBezTo>
                  <a:cubicBezTo>
                    <a:pt x="953" y="3251"/>
                    <a:pt x="1238" y="3263"/>
                    <a:pt x="1167" y="3501"/>
                  </a:cubicBezTo>
                  <a:cubicBezTo>
                    <a:pt x="1129" y="3600"/>
                    <a:pt x="1077" y="3628"/>
                    <a:pt x="1019" y="3628"/>
                  </a:cubicBezTo>
                  <a:cubicBezTo>
                    <a:pt x="943" y="3628"/>
                    <a:pt x="858" y="3580"/>
                    <a:pt x="785" y="3580"/>
                  </a:cubicBezTo>
                  <a:cubicBezTo>
                    <a:pt x="773" y="3580"/>
                    <a:pt x="761" y="3582"/>
                    <a:pt x="750" y="3585"/>
                  </a:cubicBezTo>
                  <a:cubicBezTo>
                    <a:pt x="715" y="3608"/>
                    <a:pt x="691" y="3692"/>
                    <a:pt x="655" y="3739"/>
                  </a:cubicBezTo>
                  <a:cubicBezTo>
                    <a:pt x="596" y="3811"/>
                    <a:pt x="596" y="3906"/>
                    <a:pt x="631" y="3989"/>
                  </a:cubicBezTo>
                  <a:cubicBezTo>
                    <a:pt x="762" y="4180"/>
                    <a:pt x="988" y="4168"/>
                    <a:pt x="1191" y="4287"/>
                  </a:cubicBezTo>
                  <a:cubicBezTo>
                    <a:pt x="1147" y="4308"/>
                    <a:pt x="1106" y="4317"/>
                    <a:pt x="1069" y="4317"/>
                  </a:cubicBezTo>
                  <a:cubicBezTo>
                    <a:pt x="924" y="4317"/>
                    <a:pt x="824" y="4188"/>
                    <a:pt x="703" y="4188"/>
                  </a:cubicBezTo>
                  <a:cubicBezTo>
                    <a:pt x="680" y="4188"/>
                    <a:pt x="656" y="4193"/>
                    <a:pt x="631" y="4204"/>
                  </a:cubicBezTo>
                  <a:cubicBezTo>
                    <a:pt x="607" y="4228"/>
                    <a:pt x="584" y="4239"/>
                    <a:pt x="572" y="4263"/>
                  </a:cubicBezTo>
                  <a:cubicBezTo>
                    <a:pt x="179" y="4513"/>
                    <a:pt x="345" y="5120"/>
                    <a:pt x="0" y="5394"/>
                  </a:cubicBezTo>
                  <a:cubicBezTo>
                    <a:pt x="36" y="5525"/>
                    <a:pt x="119" y="5597"/>
                    <a:pt x="226" y="5644"/>
                  </a:cubicBezTo>
                  <a:cubicBezTo>
                    <a:pt x="339" y="5723"/>
                    <a:pt x="334" y="5812"/>
                    <a:pt x="284" y="5812"/>
                  </a:cubicBezTo>
                  <a:cubicBezTo>
                    <a:pt x="281" y="5812"/>
                    <a:pt x="277" y="5812"/>
                    <a:pt x="274" y="5811"/>
                  </a:cubicBezTo>
                  <a:cubicBezTo>
                    <a:pt x="250" y="5847"/>
                    <a:pt x="250" y="5882"/>
                    <a:pt x="250" y="5930"/>
                  </a:cubicBezTo>
                  <a:cubicBezTo>
                    <a:pt x="476" y="6144"/>
                    <a:pt x="1084" y="6085"/>
                    <a:pt x="703" y="6740"/>
                  </a:cubicBezTo>
                  <a:cubicBezTo>
                    <a:pt x="703" y="6764"/>
                    <a:pt x="846" y="6883"/>
                    <a:pt x="929" y="6954"/>
                  </a:cubicBezTo>
                  <a:cubicBezTo>
                    <a:pt x="979" y="6942"/>
                    <a:pt x="1018" y="6937"/>
                    <a:pt x="1049" y="6937"/>
                  </a:cubicBezTo>
                  <a:cubicBezTo>
                    <a:pt x="1326" y="6937"/>
                    <a:pt x="900" y="7373"/>
                    <a:pt x="1179" y="7395"/>
                  </a:cubicBezTo>
                  <a:cubicBezTo>
                    <a:pt x="1239" y="7183"/>
                    <a:pt x="1385" y="7074"/>
                    <a:pt x="1586" y="7074"/>
                  </a:cubicBezTo>
                  <a:cubicBezTo>
                    <a:pt x="1623" y="7074"/>
                    <a:pt x="1662" y="7078"/>
                    <a:pt x="1703" y="7085"/>
                  </a:cubicBezTo>
                  <a:cubicBezTo>
                    <a:pt x="1775" y="7061"/>
                    <a:pt x="1847" y="7052"/>
                    <a:pt x="1920" y="7052"/>
                  </a:cubicBezTo>
                  <a:cubicBezTo>
                    <a:pt x="2097" y="7052"/>
                    <a:pt x="2275" y="7107"/>
                    <a:pt x="2453" y="7133"/>
                  </a:cubicBezTo>
                  <a:cubicBezTo>
                    <a:pt x="2608" y="7073"/>
                    <a:pt x="2751" y="7002"/>
                    <a:pt x="2905" y="6942"/>
                  </a:cubicBezTo>
                  <a:cubicBezTo>
                    <a:pt x="2971" y="6912"/>
                    <a:pt x="3036" y="6903"/>
                    <a:pt x="3103" y="6903"/>
                  </a:cubicBezTo>
                  <a:cubicBezTo>
                    <a:pt x="3170" y="6903"/>
                    <a:pt x="3239" y="6912"/>
                    <a:pt x="3310" y="6918"/>
                  </a:cubicBezTo>
                  <a:cubicBezTo>
                    <a:pt x="3324" y="6921"/>
                    <a:pt x="3338" y="6922"/>
                    <a:pt x="3351" y="6922"/>
                  </a:cubicBezTo>
                  <a:cubicBezTo>
                    <a:pt x="3573" y="6922"/>
                    <a:pt x="3620" y="6561"/>
                    <a:pt x="3847" y="6561"/>
                  </a:cubicBezTo>
                  <a:cubicBezTo>
                    <a:pt x="3851" y="6561"/>
                    <a:pt x="3854" y="6561"/>
                    <a:pt x="3858" y="6561"/>
                  </a:cubicBezTo>
                  <a:cubicBezTo>
                    <a:pt x="3965" y="6537"/>
                    <a:pt x="4048" y="6490"/>
                    <a:pt x="4060" y="6359"/>
                  </a:cubicBezTo>
                  <a:cubicBezTo>
                    <a:pt x="3944" y="6173"/>
                    <a:pt x="4213" y="5715"/>
                    <a:pt x="3773" y="5715"/>
                  </a:cubicBezTo>
                  <a:cubicBezTo>
                    <a:pt x="3762" y="5715"/>
                    <a:pt x="3751" y="5715"/>
                    <a:pt x="3739" y="5716"/>
                  </a:cubicBezTo>
                  <a:cubicBezTo>
                    <a:pt x="3632" y="5728"/>
                    <a:pt x="3548" y="5763"/>
                    <a:pt x="3453" y="5775"/>
                  </a:cubicBezTo>
                  <a:cubicBezTo>
                    <a:pt x="3441" y="5776"/>
                    <a:pt x="3430" y="5777"/>
                    <a:pt x="3418" y="5777"/>
                  </a:cubicBezTo>
                  <a:cubicBezTo>
                    <a:pt x="3299" y="5777"/>
                    <a:pt x="3178" y="5726"/>
                    <a:pt x="3048" y="5704"/>
                  </a:cubicBezTo>
                  <a:cubicBezTo>
                    <a:pt x="2977" y="5656"/>
                    <a:pt x="2834" y="5704"/>
                    <a:pt x="2858" y="5513"/>
                  </a:cubicBezTo>
                  <a:cubicBezTo>
                    <a:pt x="2893" y="5406"/>
                    <a:pt x="3012" y="5299"/>
                    <a:pt x="2929" y="5156"/>
                  </a:cubicBezTo>
                  <a:cubicBezTo>
                    <a:pt x="2827" y="5074"/>
                    <a:pt x="2744" y="5041"/>
                    <a:pt x="2674" y="5041"/>
                  </a:cubicBezTo>
                  <a:cubicBezTo>
                    <a:pt x="2399" y="5041"/>
                    <a:pt x="2318" y="5544"/>
                    <a:pt x="2072" y="5573"/>
                  </a:cubicBezTo>
                  <a:cubicBezTo>
                    <a:pt x="2250" y="5427"/>
                    <a:pt x="2179" y="4922"/>
                    <a:pt x="2498" y="4922"/>
                  </a:cubicBezTo>
                  <a:cubicBezTo>
                    <a:pt x="2542" y="4922"/>
                    <a:pt x="2594" y="4932"/>
                    <a:pt x="2655" y="4954"/>
                  </a:cubicBezTo>
                  <a:cubicBezTo>
                    <a:pt x="2736" y="4985"/>
                    <a:pt x="2815" y="4997"/>
                    <a:pt x="2894" y="4997"/>
                  </a:cubicBezTo>
                  <a:cubicBezTo>
                    <a:pt x="3083" y="4997"/>
                    <a:pt x="3268" y="4928"/>
                    <a:pt x="3453" y="4894"/>
                  </a:cubicBezTo>
                  <a:cubicBezTo>
                    <a:pt x="3560" y="4882"/>
                    <a:pt x="3644" y="4835"/>
                    <a:pt x="3739" y="4763"/>
                  </a:cubicBezTo>
                  <a:cubicBezTo>
                    <a:pt x="3798" y="4716"/>
                    <a:pt x="3846" y="4656"/>
                    <a:pt x="3882" y="4585"/>
                  </a:cubicBezTo>
                  <a:cubicBezTo>
                    <a:pt x="3960" y="4517"/>
                    <a:pt x="3912" y="4345"/>
                    <a:pt x="4035" y="4345"/>
                  </a:cubicBezTo>
                  <a:cubicBezTo>
                    <a:pt x="4043" y="4345"/>
                    <a:pt x="4051" y="4345"/>
                    <a:pt x="4060" y="4347"/>
                  </a:cubicBezTo>
                  <a:cubicBezTo>
                    <a:pt x="4108" y="4347"/>
                    <a:pt x="4155" y="4335"/>
                    <a:pt x="4179" y="4299"/>
                  </a:cubicBezTo>
                  <a:cubicBezTo>
                    <a:pt x="4215" y="4275"/>
                    <a:pt x="4227" y="4228"/>
                    <a:pt x="4263" y="4180"/>
                  </a:cubicBezTo>
                  <a:cubicBezTo>
                    <a:pt x="4334" y="4037"/>
                    <a:pt x="4453" y="3966"/>
                    <a:pt x="4572" y="3870"/>
                  </a:cubicBezTo>
                  <a:cubicBezTo>
                    <a:pt x="4929" y="3704"/>
                    <a:pt x="5215" y="3501"/>
                    <a:pt x="5096" y="2965"/>
                  </a:cubicBezTo>
                  <a:cubicBezTo>
                    <a:pt x="5064" y="2852"/>
                    <a:pt x="5120" y="2810"/>
                    <a:pt x="5196" y="2810"/>
                  </a:cubicBezTo>
                  <a:cubicBezTo>
                    <a:pt x="5232" y="2810"/>
                    <a:pt x="5272" y="2819"/>
                    <a:pt x="5310" y="2834"/>
                  </a:cubicBezTo>
                  <a:cubicBezTo>
                    <a:pt x="5358" y="2846"/>
                    <a:pt x="5418" y="2846"/>
                    <a:pt x="5465" y="2846"/>
                  </a:cubicBezTo>
                  <a:cubicBezTo>
                    <a:pt x="5596" y="2811"/>
                    <a:pt x="5703" y="2739"/>
                    <a:pt x="5727" y="2573"/>
                  </a:cubicBezTo>
                  <a:cubicBezTo>
                    <a:pt x="5715" y="2537"/>
                    <a:pt x="5703" y="2477"/>
                    <a:pt x="5668" y="2430"/>
                  </a:cubicBezTo>
                  <a:cubicBezTo>
                    <a:pt x="5549" y="2251"/>
                    <a:pt x="5489" y="2013"/>
                    <a:pt x="5251" y="1965"/>
                  </a:cubicBezTo>
                  <a:cubicBezTo>
                    <a:pt x="5191" y="1965"/>
                    <a:pt x="5156" y="1965"/>
                    <a:pt x="5108" y="2001"/>
                  </a:cubicBezTo>
                  <a:cubicBezTo>
                    <a:pt x="4985" y="2105"/>
                    <a:pt x="4870" y="2216"/>
                    <a:pt x="4720" y="2216"/>
                  </a:cubicBezTo>
                  <a:cubicBezTo>
                    <a:pt x="4682" y="2216"/>
                    <a:pt x="4640" y="2209"/>
                    <a:pt x="4596" y="2192"/>
                  </a:cubicBezTo>
                  <a:cubicBezTo>
                    <a:pt x="4536" y="2192"/>
                    <a:pt x="4465" y="2192"/>
                    <a:pt x="4394" y="2203"/>
                  </a:cubicBezTo>
                  <a:cubicBezTo>
                    <a:pt x="4343" y="2222"/>
                    <a:pt x="4292" y="2226"/>
                    <a:pt x="4241" y="2226"/>
                  </a:cubicBezTo>
                  <a:cubicBezTo>
                    <a:pt x="4183" y="2226"/>
                    <a:pt x="4126" y="2220"/>
                    <a:pt x="4070" y="2220"/>
                  </a:cubicBezTo>
                  <a:cubicBezTo>
                    <a:pt x="4014" y="2220"/>
                    <a:pt x="3959" y="2226"/>
                    <a:pt x="3905" y="2251"/>
                  </a:cubicBezTo>
                  <a:cubicBezTo>
                    <a:pt x="3846" y="2299"/>
                    <a:pt x="3798" y="2358"/>
                    <a:pt x="3763" y="2430"/>
                  </a:cubicBezTo>
                  <a:cubicBezTo>
                    <a:pt x="3739" y="2596"/>
                    <a:pt x="4036" y="2608"/>
                    <a:pt x="3882" y="2811"/>
                  </a:cubicBezTo>
                  <a:cubicBezTo>
                    <a:pt x="3989" y="2965"/>
                    <a:pt x="4108" y="3096"/>
                    <a:pt x="4227" y="3215"/>
                  </a:cubicBezTo>
                  <a:cubicBezTo>
                    <a:pt x="4246" y="3229"/>
                    <a:pt x="4264" y="3234"/>
                    <a:pt x="4282" y="3234"/>
                  </a:cubicBezTo>
                  <a:cubicBezTo>
                    <a:pt x="4310" y="3234"/>
                    <a:pt x="4336" y="3223"/>
                    <a:pt x="4358" y="3215"/>
                  </a:cubicBezTo>
                  <a:cubicBezTo>
                    <a:pt x="4429" y="3205"/>
                    <a:pt x="4457" y="3125"/>
                    <a:pt x="4524" y="3125"/>
                  </a:cubicBezTo>
                  <a:cubicBezTo>
                    <a:pt x="4535" y="3125"/>
                    <a:pt x="4547" y="3127"/>
                    <a:pt x="4560" y="3132"/>
                  </a:cubicBezTo>
                  <a:cubicBezTo>
                    <a:pt x="4462" y="3197"/>
                    <a:pt x="4364" y="3253"/>
                    <a:pt x="4248" y="3253"/>
                  </a:cubicBezTo>
                  <a:cubicBezTo>
                    <a:pt x="4237" y="3253"/>
                    <a:pt x="4226" y="3252"/>
                    <a:pt x="4215" y="3251"/>
                  </a:cubicBezTo>
                  <a:cubicBezTo>
                    <a:pt x="3941" y="3501"/>
                    <a:pt x="3632" y="3704"/>
                    <a:pt x="3429" y="4025"/>
                  </a:cubicBezTo>
                  <a:cubicBezTo>
                    <a:pt x="3359" y="4122"/>
                    <a:pt x="3308" y="4270"/>
                    <a:pt x="3215" y="4270"/>
                  </a:cubicBezTo>
                  <a:cubicBezTo>
                    <a:pt x="3182" y="4270"/>
                    <a:pt x="3143" y="4251"/>
                    <a:pt x="3096" y="4204"/>
                  </a:cubicBezTo>
                  <a:cubicBezTo>
                    <a:pt x="2965" y="4049"/>
                    <a:pt x="3096" y="3906"/>
                    <a:pt x="3203" y="3787"/>
                  </a:cubicBezTo>
                  <a:cubicBezTo>
                    <a:pt x="3251" y="3727"/>
                    <a:pt x="3322" y="3680"/>
                    <a:pt x="3370" y="3620"/>
                  </a:cubicBezTo>
                  <a:cubicBezTo>
                    <a:pt x="3644" y="3275"/>
                    <a:pt x="3584" y="3085"/>
                    <a:pt x="3143" y="2906"/>
                  </a:cubicBezTo>
                  <a:cubicBezTo>
                    <a:pt x="2988" y="3017"/>
                    <a:pt x="2885" y="3231"/>
                    <a:pt x="2679" y="3231"/>
                  </a:cubicBezTo>
                  <a:cubicBezTo>
                    <a:pt x="2664" y="3231"/>
                    <a:pt x="2648" y="3230"/>
                    <a:pt x="2631" y="3227"/>
                  </a:cubicBezTo>
                  <a:cubicBezTo>
                    <a:pt x="2953" y="3073"/>
                    <a:pt x="2953" y="3073"/>
                    <a:pt x="2989" y="2323"/>
                  </a:cubicBezTo>
                  <a:cubicBezTo>
                    <a:pt x="3038" y="2277"/>
                    <a:pt x="3092" y="2265"/>
                    <a:pt x="3147" y="2265"/>
                  </a:cubicBezTo>
                  <a:cubicBezTo>
                    <a:pt x="3215" y="2265"/>
                    <a:pt x="3286" y="2284"/>
                    <a:pt x="3353" y="2284"/>
                  </a:cubicBezTo>
                  <a:cubicBezTo>
                    <a:pt x="3387" y="2284"/>
                    <a:pt x="3421" y="2279"/>
                    <a:pt x="3453" y="2263"/>
                  </a:cubicBezTo>
                  <a:cubicBezTo>
                    <a:pt x="3572" y="2203"/>
                    <a:pt x="3667" y="2120"/>
                    <a:pt x="3763" y="2037"/>
                  </a:cubicBezTo>
                  <a:cubicBezTo>
                    <a:pt x="4120" y="1965"/>
                    <a:pt x="4263" y="1584"/>
                    <a:pt x="4525" y="1370"/>
                  </a:cubicBezTo>
                  <a:cubicBezTo>
                    <a:pt x="4534" y="1371"/>
                    <a:pt x="4544" y="1372"/>
                    <a:pt x="4553" y="1372"/>
                  </a:cubicBezTo>
                  <a:cubicBezTo>
                    <a:pt x="4797" y="1372"/>
                    <a:pt x="4904" y="980"/>
                    <a:pt x="5149" y="980"/>
                  </a:cubicBezTo>
                  <a:cubicBezTo>
                    <a:pt x="5181" y="980"/>
                    <a:pt x="5214" y="987"/>
                    <a:pt x="5251" y="1001"/>
                  </a:cubicBezTo>
                  <a:cubicBezTo>
                    <a:pt x="5286" y="1013"/>
                    <a:pt x="5320" y="1018"/>
                    <a:pt x="5352" y="1018"/>
                  </a:cubicBezTo>
                  <a:cubicBezTo>
                    <a:pt x="5451" y="1018"/>
                    <a:pt x="5536" y="969"/>
                    <a:pt x="5608" y="906"/>
                  </a:cubicBezTo>
                  <a:cubicBezTo>
                    <a:pt x="5751" y="775"/>
                    <a:pt x="5965" y="703"/>
                    <a:pt x="5894" y="429"/>
                  </a:cubicBezTo>
                  <a:cubicBezTo>
                    <a:pt x="5834" y="215"/>
                    <a:pt x="5644" y="215"/>
                    <a:pt x="5477" y="215"/>
                  </a:cubicBezTo>
                  <a:cubicBezTo>
                    <a:pt x="5310" y="191"/>
                    <a:pt x="5179" y="156"/>
                    <a:pt x="5060" y="48"/>
                  </a:cubicBezTo>
                  <a:cubicBezTo>
                    <a:pt x="5013" y="13"/>
                    <a:pt x="4977" y="1"/>
                    <a:pt x="492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 name="Google Shape;4624;p36"/>
            <p:cNvSpPr/>
            <p:nvPr/>
          </p:nvSpPr>
          <p:spPr>
            <a:xfrm>
              <a:off x="316458" y="1964889"/>
              <a:ext cx="102602" cy="53620"/>
            </a:xfrm>
            <a:custGeom>
              <a:avLst/>
              <a:gdLst/>
              <a:ahLst/>
              <a:cxnLst/>
              <a:rect l="l" t="t" r="r" b="b"/>
              <a:pathLst>
                <a:path w="3251" h="1699" extrusionOk="0">
                  <a:moveTo>
                    <a:pt x="2981" y="0"/>
                  </a:moveTo>
                  <a:cubicBezTo>
                    <a:pt x="2862" y="0"/>
                    <a:pt x="2744" y="38"/>
                    <a:pt x="2628" y="38"/>
                  </a:cubicBezTo>
                  <a:cubicBezTo>
                    <a:pt x="2573" y="38"/>
                    <a:pt x="2518" y="29"/>
                    <a:pt x="2465" y="4"/>
                  </a:cubicBezTo>
                  <a:cubicBezTo>
                    <a:pt x="2430" y="83"/>
                    <a:pt x="2382" y="129"/>
                    <a:pt x="2316" y="129"/>
                  </a:cubicBezTo>
                  <a:cubicBezTo>
                    <a:pt x="2293" y="129"/>
                    <a:pt x="2267" y="124"/>
                    <a:pt x="2239" y="111"/>
                  </a:cubicBezTo>
                  <a:cubicBezTo>
                    <a:pt x="2096" y="242"/>
                    <a:pt x="2001" y="444"/>
                    <a:pt x="1798" y="480"/>
                  </a:cubicBezTo>
                  <a:cubicBezTo>
                    <a:pt x="1715" y="528"/>
                    <a:pt x="1644" y="575"/>
                    <a:pt x="1572" y="623"/>
                  </a:cubicBezTo>
                  <a:cubicBezTo>
                    <a:pt x="1427" y="684"/>
                    <a:pt x="1282" y="814"/>
                    <a:pt x="1146" y="814"/>
                  </a:cubicBezTo>
                  <a:cubicBezTo>
                    <a:pt x="1070" y="814"/>
                    <a:pt x="997" y="774"/>
                    <a:pt x="929" y="659"/>
                  </a:cubicBezTo>
                  <a:cubicBezTo>
                    <a:pt x="902" y="635"/>
                    <a:pt x="880" y="626"/>
                    <a:pt x="861" y="626"/>
                  </a:cubicBezTo>
                  <a:cubicBezTo>
                    <a:pt x="821" y="626"/>
                    <a:pt x="795" y="666"/>
                    <a:pt x="763" y="706"/>
                  </a:cubicBezTo>
                  <a:cubicBezTo>
                    <a:pt x="691" y="802"/>
                    <a:pt x="667" y="933"/>
                    <a:pt x="596" y="1016"/>
                  </a:cubicBezTo>
                  <a:cubicBezTo>
                    <a:pt x="453" y="1063"/>
                    <a:pt x="286" y="1111"/>
                    <a:pt x="1" y="1218"/>
                  </a:cubicBezTo>
                  <a:cubicBezTo>
                    <a:pt x="334" y="1254"/>
                    <a:pt x="370" y="1433"/>
                    <a:pt x="358" y="1647"/>
                  </a:cubicBezTo>
                  <a:cubicBezTo>
                    <a:pt x="385" y="1683"/>
                    <a:pt x="412" y="1699"/>
                    <a:pt x="450" y="1699"/>
                  </a:cubicBezTo>
                  <a:cubicBezTo>
                    <a:pt x="462" y="1699"/>
                    <a:pt x="475" y="1697"/>
                    <a:pt x="489" y="1695"/>
                  </a:cubicBezTo>
                  <a:cubicBezTo>
                    <a:pt x="882" y="1421"/>
                    <a:pt x="1405" y="1456"/>
                    <a:pt x="1715" y="1004"/>
                  </a:cubicBezTo>
                  <a:cubicBezTo>
                    <a:pt x="2013" y="825"/>
                    <a:pt x="2370" y="944"/>
                    <a:pt x="2620" y="659"/>
                  </a:cubicBezTo>
                  <a:cubicBezTo>
                    <a:pt x="2679" y="623"/>
                    <a:pt x="2751" y="587"/>
                    <a:pt x="2810" y="540"/>
                  </a:cubicBezTo>
                  <a:cubicBezTo>
                    <a:pt x="2894" y="325"/>
                    <a:pt x="3239" y="409"/>
                    <a:pt x="3251" y="99"/>
                  </a:cubicBezTo>
                  <a:cubicBezTo>
                    <a:pt x="3162" y="22"/>
                    <a:pt x="3071" y="0"/>
                    <a:pt x="298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 name="Google Shape;4625;p36"/>
            <p:cNvSpPr/>
            <p:nvPr/>
          </p:nvSpPr>
          <p:spPr>
            <a:xfrm>
              <a:off x="299542" y="2029585"/>
              <a:ext cx="17705" cy="10604"/>
            </a:xfrm>
            <a:custGeom>
              <a:avLst/>
              <a:gdLst/>
              <a:ahLst/>
              <a:cxnLst/>
              <a:rect l="l" t="t" r="r" b="b"/>
              <a:pathLst>
                <a:path w="561" h="336" extrusionOk="0">
                  <a:moveTo>
                    <a:pt x="333" y="0"/>
                  </a:moveTo>
                  <a:cubicBezTo>
                    <a:pt x="176" y="0"/>
                    <a:pt x="77" y="150"/>
                    <a:pt x="1" y="335"/>
                  </a:cubicBezTo>
                  <a:cubicBezTo>
                    <a:pt x="37" y="293"/>
                    <a:pt x="84" y="281"/>
                    <a:pt x="135" y="281"/>
                  </a:cubicBezTo>
                  <a:cubicBezTo>
                    <a:pt x="209" y="281"/>
                    <a:pt x="293" y="307"/>
                    <a:pt x="367" y="307"/>
                  </a:cubicBezTo>
                  <a:cubicBezTo>
                    <a:pt x="459" y="307"/>
                    <a:pt x="535" y="267"/>
                    <a:pt x="560" y="85"/>
                  </a:cubicBezTo>
                  <a:cubicBezTo>
                    <a:pt x="473" y="26"/>
                    <a:pt x="398" y="0"/>
                    <a:pt x="33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 name="Google Shape;4626;p36"/>
            <p:cNvSpPr/>
            <p:nvPr/>
          </p:nvSpPr>
          <p:spPr>
            <a:xfrm>
              <a:off x="266847" y="2043882"/>
              <a:ext cx="18841" cy="14612"/>
            </a:xfrm>
            <a:custGeom>
              <a:avLst/>
              <a:gdLst/>
              <a:ahLst/>
              <a:cxnLst/>
              <a:rect l="l" t="t" r="r" b="b"/>
              <a:pathLst>
                <a:path w="597" h="463" extrusionOk="0">
                  <a:moveTo>
                    <a:pt x="43" y="1"/>
                  </a:moveTo>
                  <a:cubicBezTo>
                    <a:pt x="37" y="1"/>
                    <a:pt x="31" y="1"/>
                    <a:pt x="25" y="1"/>
                  </a:cubicBezTo>
                  <a:cubicBezTo>
                    <a:pt x="1" y="215"/>
                    <a:pt x="179" y="263"/>
                    <a:pt x="263" y="382"/>
                  </a:cubicBezTo>
                  <a:cubicBezTo>
                    <a:pt x="313" y="438"/>
                    <a:pt x="364" y="463"/>
                    <a:pt x="416" y="463"/>
                  </a:cubicBezTo>
                  <a:cubicBezTo>
                    <a:pt x="474" y="463"/>
                    <a:pt x="533" y="432"/>
                    <a:pt x="596" y="382"/>
                  </a:cubicBezTo>
                  <a:cubicBezTo>
                    <a:pt x="422" y="231"/>
                    <a:pt x="293" y="1"/>
                    <a:pt x="4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 name="Google Shape;4627;p36"/>
            <p:cNvSpPr/>
            <p:nvPr/>
          </p:nvSpPr>
          <p:spPr>
            <a:xfrm>
              <a:off x="327346" y="2013932"/>
              <a:ext cx="15433" cy="10888"/>
            </a:xfrm>
            <a:custGeom>
              <a:avLst/>
              <a:gdLst/>
              <a:ahLst/>
              <a:cxnLst/>
              <a:rect l="l" t="t" r="r" b="b"/>
              <a:pathLst>
                <a:path w="489" h="345" extrusionOk="0">
                  <a:moveTo>
                    <a:pt x="300" y="0"/>
                  </a:moveTo>
                  <a:cubicBezTo>
                    <a:pt x="237" y="0"/>
                    <a:pt x="175" y="29"/>
                    <a:pt x="108" y="81"/>
                  </a:cubicBezTo>
                  <a:lnTo>
                    <a:pt x="1" y="81"/>
                  </a:lnTo>
                  <a:lnTo>
                    <a:pt x="1" y="307"/>
                  </a:lnTo>
                  <a:cubicBezTo>
                    <a:pt x="108" y="307"/>
                    <a:pt x="227" y="331"/>
                    <a:pt x="334" y="331"/>
                  </a:cubicBezTo>
                  <a:cubicBezTo>
                    <a:pt x="353" y="341"/>
                    <a:pt x="370" y="345"/>
                    <a:pt x="386" y="345"/>
                  </a:cubicBezTo>
                  <a:cubicBezTo>
                    <a:pt x="447" y="345"/>
                    <a:pt x="479" y="276"/>
                    <a:pt x="489" y="200"/>
                  </a:cubicBezTo>
                  <a:cubicBezTo>
                    <a:pt x="489" y="141"/>
                    <a:pt x="465" y="81"/>
                    <a:pt x="418" y="33"/>
                  </a:cubicBezTo>
                  <a:cubicBezTo>
                    <a:pt x="377" y="11"/>
                    <a:pt x="338" y="0"/>
                    <a:pt x="30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 name="Google Shape;4628;p36"/>
            <p:cNvSpPr/>
            <p:nvPr/>
          </p:nvSpPr>
          <p:spPr>
            <a:xfrm>
              <a:off x="332238" y="1984519"/>
              <a:ext cx="9784" cy="12119"/>
            </a:xfrm>
            <a:custGeom>
              <a:avLst/>
              <a:gdLst/>
              <a:ahLst/>
              <a:cxnLst/>
              <a:rect l="l" t="t" r="r" b="b"/>
              <a:pathLst>
                <a:path w="310" h="384" extrusionOk="0">
                  <a:moveTo>
                    <a:pt x="191" y="1"/>
                  </a:moveTo>
                  <a:cubicBezTo>
                    <a:pt x="24" y="72"/>
                    <a:pt x="1" y="203"/>
                    <a:pt x="84" y="382"/>
                  </a:cubicBezTo>
                  <a:cubicBezTo>
                    <a:pt x="94" y="383"/>
                    <a:pt x="104" y="383"/>
                    <a:pt x="114" y="383"/>
                  </a:cubicBezTo>
                  <a:cubicBezTo>
                    <a:pt x="258" y="383"/>
                    <a:pt x="309" y="299"/>
                    <a:pt x="298" y="132"/>
                  </a:cubicBezTo>
                  <a:cubicBezTo>
                    <a:pt x="251" y="72"/>
                    <a:pt x="251" y="1"/>
                    <a:pt x="19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 name="Google Shape;4629;p36"/>
            <p:cNvSpPr/>
            <p:nvPr/>
          </p:nvSpPr>
          <p:spPr>
            <a:xfrm>
              <a:off x="288276" y="2040126"/>
              <a:ext cx="11930" cy="9184"/>
            </a:xfrm>
            <a:custGeom>
              <a:avLst/>
              <a:gdLst/>
              <a:ahLst/>
              <a:cxnLst/>
              <a:rect l="l" t="t" r="r" b="b"/>
              <a:pathLst>
                <a:path w="378" h="291" extrusionOk="0">
                  <a:moveTo>
                    <a:pt x="321" y="0"/>
                  </a:moveTo>
                  <a:cubicBezTo>
                    <a:pt x="168" y="0"/>
                    <a:pt x="68" y="105"/>
                    <a:pt x="1" y="263"/>
                  </a:cubicBezTo>
                  <a:cubicBezTo>
                    <a:pt x="70" y="275"/>
                    <a:pt x="138" y="290"/>
                    <a:pt x="196" y="290"/>
                  </a:cubicBezTo>
                  <a:cubicBezTo>
                    <a:pt x="306" y="290"/>
                    <a:pt x="377" y="235"/>
                    <a:pt x="346" y="1"/>
                  </a:cubicBezTo>
                  <a:cubicBezTo>
                    <a:pt x="337" y="0"/>
                    <a:pt x="329" y="0"/>
                    <a:pt x="32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 name="Google Shape;4630;p36"/>
            <p:cNvSpPr/>
            <p:nvPr/>
          </p:nvSpPr>
          <p:spPr>
            <a:xfrm>
              <a:off x="338265" y="1976282"/>
              <a:ext cx="7164" cy="12403"/>
            </a:xfrm>
            <a:custGeom>
              <a:avLst/>
              <a:gdLst/>
              <a:ahLst/>
              <a:cxnLst/>
              <a:rect l="l" t="t" r="r" b="b"/>
              <a:pathLst>
                <a:path w="227" h="393" extrusionOk="0">
                  <a:moveTo>
                    <a:pt x="226" y="0"/>
                  </a:moveTo>
                  <a:cubicBezTo>
                    <a:pt x="131" y="0"/>
                    <a:pt x="60" y="24"/>
                    <a:pt x="0" y="107"/>
                  </a:cubicBezTo>
                  <a:lnTo>
                    <a:pt x="0" y="262"/>
                  </a:lnTo>
                  <a:cubicBezTo>
                    <a:pt x="24" y="298"/>
                    <a:pt x="72" y="345"/>
                    <a:pt x="107" y="393"/>
                  </a:cubicBezTo>
                  <a:cubicBezTo>
                    <a:pt x="131" y="345"/>
                    <a:pt x="179" y="298"/>
                    <a:pt x="226" y="274"/>
                  </a:cubicBezTo>
                  <a:lnTo>
                    <a:pt x="22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 name="Google Shape;4631;p36"/>
            <p:cNvSpPr/>
            <p:nvPr/>
          </p:nvSpPr>
          <p:spPr>
            <a:xfrm>
              <a:off x="307053" y="2107315"/>
              <a:ext cx="95848" cy="110965"/>
            </a:xfrm>
            <a:custGeom>
              <a:avLst/>
              <a:gdLst/>
              <a:ahLst/>
              <a:cxnLst/>
              <a:rect l="l" t="t" r="r" b="b"/>
              <a:pathLst>
                <a:path w="3037" h="3516" extrusionOk="0">
                  <a:moveTo>
                    <a:pt x="1604" y="2395"/>
                  </a:moveTo>
                  <a:cubicBezTo>
                    <a:pt x="1611" y="2395"/>
                    <a:pt x="1617" y="2395"/>
                    <a:pt x="1624" y="2396"/>
                  </a:cubicBezTo>
                  <a:lnTo>
                    <a:pt x="1624" y="2396"/>
                  </a:lnTo>
                  <a:cubicBezTo>
                    <a:pt x="1628" y="2416"/>
                    <a:pt x="1638" y="2445"/>
                    <a:pt x="1652" y="2445"/>
                  </a:cubicBezTo>
                  <a:cubicBezTo>
                    <a:pt x="1657" y="2445"/>
                    <a:pt x="1662" y="2442"/>
                    <a:pt x="1668" y="2432"/>
                  </a:cubicBezTo>
                  <a:cubicBezTo>
                    <a:pt x="1681" y="2416"/>
                    <a:pt x="1691" y="2409"/>
                    <a:pt x="1698" y="2409"/>
                  </a:cubicBezTo>
                  <a:cubicBezTo>
                    <a:pt x="1716" y="2409"/>
                    <a:pt x="1708" y="2454"/>
                    <a:pt x="1656" y="2480"/>
                  </a:cubicBezTo>
                  <a:cubicBezTo>
                    <a:pt x="1584" y="2504"/>
                    <a:pt x="1513" y="2504"/>
                    <a:pt x="1453" y="2551"/>
                  </a:cubicBezTo>
                  <a:cubicBezTo>
                    <a:pt x="1424" y="2590"/>
                    <a:pt x="1411" y="2621"/>
                    <a:pt x="1414" y="2663"/>
                  </a:cubicBezTo>
                  <a:lnTo>
                    <a:pt x="1414" y="2663"/>
                  </a:lnTo>
                  <a:cubicBezTo>
                    <a:pt x="1367" y="2622"/>
                    <a:pt x="1240" y="2610"/>
                    <a:pt x="1358" y="2492"/>
                  </a:cubicBezTo>
                  <a:cubicBezTo>
                    <a:pt x="1423" y="2448"/>
                    <a:pt x="1508" y="2395"/>
                    <a:pt x="1604" y="2395"/>
                  </a:cubicBezTo>
                  <a:close/>
                  <a:moveTo>
                    <a:pt x="1811" y="1"/>
                  </a:moveTo>
                  <a:cubicBezTo>
                    <a:pt x="1634" y="1"/>
                    <a:pt x="1643" y="222"/>
                    <a:pt x="1692" y="396"/>
                  </a:cubicBezTo>
                  <a:cubicBezTo>
                    <a:pt x="1859" y="911"/>
                    <a:pt x="1680" y="1089"/>
                    <a:pt x="1293" y="1089"/>
                  </a:cubicBezTo>
                  <a:cubicBezTo>
                    <a:pt x="1268" y="1089"/>
                    <a:pt x="1242" y="1088"/>
                    <a:pt x="1215" y="1087"/>
                  </a:cubicBezTo>
                  <a:cubicBezTo>
                    <a:pt x="1061" y="1194"/>
                    <a:pt x="894" y="1289"/>
                    <a:pt x="751" y="1408"/>
                  </a:cubicBezTo>
                  <a:lnTo>
                    <a:pt x="751" y="1527"/>
                  </a:lnTo>
                  <a:cubicBezTo>
                    <a:pt x="739" y="1777"/>
                    <a:pt x="882" y="2015"/>
                    <a:pt x="799" y="2254"/>
                  </a:cubicBezTo>
                  <a:cubicBezTo>
                    <a:pt x="713" y="2091"/>
                    <a:pt x="616" y="1960"/>
                    <a:pt x="471" y="1960"/>
                  </a:cubicBezTo>
                  <a:cubicBezTo>
                    <a:pt x="413" y="1960"/>
                    <a:pt x="349" y="1980"/>
                    <a:pt x="275" y="2027"/>
                  </a:cubicBezTo>
                  <a:cubicBezTo>
                    <a:pt x="215" y="2135"/>
                    <a:pt x="203" y="2242"/>
                    <a:pt x="215" y="2361"/>
                  </a:cubicBezTo>
                  <a:cubicBezTo>
                    <a:pt x="239" y="2456"/>
                    <a:pt x="322" y="2587"/>
                    <a:pt x="156" y="2635"/>
                  </a:cubicBezTo>
                  <a:cubicBezTo>
                    <a:pt x="60" y="2706"/>
                    <a:pt x="25" y="2813"/>
                    <a:pt x="1" y="2932"/>
                  </a:cubicBezTo>
                  <a:cubicBezTo>
                    <a:pt x="1" y="3027"/>
                    <a:pt x="37" y="3111"/>
                    <a:pt x="96" y="3170"/>
                  </a:cubicBezTo>
                  <a:lnTo>
                    <a:pt x="322" y="3039"/>
                  </a:lnTo>
                  <a:cubicBezTo>
                    <a:pt x="412" y="2976"/>
                    <a:pt x="494" y="2949"/>
                    <a:pt x="570" y="2949"/>
                  </a:cubicBezTo>
                  <a:cubicBezTo>
                    <a:pt x="766" y="2949"/>
                    <a:pt x="925" y="3128"/>
                    <a:pt x="1096" y="3325"/>
                  </a:cubicBezTo>
                  <a:cubicBezTo>
                    <a:pt x="1156" y="3432"/>
                    <a:pt x="1215" y="3516"/>
                    <a:pt x="1334" y="3516"/>
                  </a:cubicBezTo>
                  <a:cubicBezTo>
                    <a:pt x="1453" y="3504"/>
                    <a:pt x="1489" y="3408"/>
                    <a:pt x="1513" y="3278"/>
                  </a:cubicBezTo>
                  <a:cubicBezTo>
                    <a:pt x="1525" y="3158"/>
                    <a:pt x="1406" y="3039"/>
                    <a:pt x="1489" y="2920"/>
                  </a:cubicBezTo>
                  <a:cubicBezTo>
                    <a:pt x="1489" y="2873"/>
                    <a:pt x="1485" y="2825"/>
                    <a:pt x="1473" y="2782"/>
                  </a:cubicBezTo>
                  <a:lnTo>
                    <a:pt x="1473" y="2782"/>
                  </a:lnTo>
                  <a:cubicBezTo>
                    <a:pt x="1552" y="2902"/>
                    <a:pt x="1638" y="3012"/>
                    <a:pt x="1763" y="3099"/>
                  </a:cubicBezTo>
                  <a:cubicBezTo>
                    <a:pt x="1787" y="3135"/>
                    <a:pt x="1834" y="3158"/>
                    <a:pt x="1870" y="3206"/>
                  </a:cubicBezTo>
                  <a:cubicBezTo>
                    <a:pt x="1922" y="3206"/>
                    <a:pt x="1983" y="3212"/>
                    <a:pt x="2038" y="3212"/>
                  </a:cubicBezTo>
                  <a:cubicBezTo>
                    <a:pt x="2184" y="3212"/>
                    <a:pt x="2293" y="3168"/>
                    <a:pt x="2120" y="2849"/>
                  </a:cubicBezTo>
                  <a:cubicBezTo>
                    <a:pt x="2084" y="2789"/>
                    <a:pt x="2144" y="2635"/>
                    <a:pt x="2204" y="2563"/>
                  </a:cubicBezTo>
                  <a:cubicBezTo>
                    <a:pt x="2222" y="2537"/>
                    <a:pt x="2245" y="2526"/>
                    <a:pt x="2266" y="2526"/>
                  </a:cubicBezTo>
                  <a:cubicBezTo>
                    <a:pt x="2314" y="2526"/>
                    <a:pt x="2358" y="2577"/>
                    <a:pt x="2358" y="2635"/>
                  </a:cubicBezTo>
                  <a:cubicBezTo>
                    <a:pt x="2366" y="2756"/>
                    <a:pt x="2396" y="2833"/>
                    <a:pt x="2452" y="2833"/>
                  </a:cubicBezTo>
                  <a:cubicBezTo>
                    <a:pt x="2478" y="2833"/>
                    <a:pt x="2511" y="2816"/>
                    <a:pt x="2549" y="2777"/>
                  </a:cubicBezTo>
                  <a:cubicBezTo>
                    <a:pt x="2596" y="2718"/>
                    <a:pt x="2608" y="2516"/>
                    <a:pt x="2489" y="2444"/>
                  </a:cubicBezTo>
                  <a:cubicBezTo>
                    <a:pt x="2323" y="2337"/>
                    <a:pt x="2132" y="2277"/>
                    <a:pt x="1989" y="2099"/>
                  </a:cubicBezTo>
                  <a:cubicBezTo>
                    <a:pt x="1834" y="1908"/>
                    <a:pt x="1906" y="1777"/>
                    <a:pt x="2013" y="1670"/>
                  </a:cubicBezTo>
                  <a:cubicBezTo>
                    <a:pt x="2045" y="1639"/>
                    <a:pt x="2071" y="1626"/>
                    <a:pt x="2094" y="1626"/>
                  </a:cubicBezTo>
                  <a:cubicBezTo>
                    <a:pt x="2167" y="1626"/>
                    <a:pt x="2203" y="1753"/>
                    <a:pt x="2239" y="1825"/>
                  </a:cubicBezTo>
                  <a:cubicBezTo>
                    <a:pt x="2317" y="2002"/>
                    <a:pt x="2446" y="2076"/>
                    <a:pt x="2607" y="2076"/>
                  </a:cubicBezTo>
                  <a:cubicBezTo>
                    <a:pt x="2619" y="2076"/>
                    <a:pt x="2631" y="2076"/>
                    <a:pt x="2644" y="2075"/>
                  </a:cubicBezTo>
                  <a:cubicBezTo>
                    <a:pt x="2715" y="1896"/>
                    <a:pt x="2823" y="1777"/>
                    <a:pt x="2966" y="1682"/>
                  </a:cubicBezTo>
                  <a:cubicBezTo>
                    <a:pt x="3037" y="1408"/>
                    <a:pt x="2823" y="1349"/>
                    <a:pt x="2704" y="1206"/>
                  </a:cubicBezTo>
                  <a:cubicBezTo>
                    <a:pt x="2323" y="1027"/>
                    <a:pt x="2168" y="706"/>
                    <a:pt x="2192" y="253"/>
                  </a:cubicBezTo>
                  <a:cubicBezTo>
                    <a:pt x="2180" y="170"/>
                    <a:pt x="2144" y="99"/>
                    <a:pt x="2073" y="39"/>
                  </a:cubicBezTo>
                  <a:lnTo>
                    <a:pt x="1965" y="39"/>
                  </a:lnTo>
                  <a:cubicBezTo>
                    <a:pt x="1903" y="12"/>
                    <a:pt x="1852" y="1"/>
                    <a:pt x="181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2" name="Google Shape;4632;p36"/>
            <p:cNvSpPr/>
            <p:nvPr/>
          </p:nvSpPr>
          <p:spPr>
            <a:xfrm>
              <a:off x="389360" y="2127766"/>
              <a:ext cx="65392" cy="47308"/>
            </a:xfrm>
            <a:custGeom>
              <a:avLst/>
              <a:gdLst/>
              <a:ahLst/>
              <a:cxnLst/>
              <a:rect l="l" t="t" r="r" b="b"/>
              <a:pathLst>
                <a:path w="2072" h="1499" extrusionOk="0">
                  <a:moveTo>
                    <a:pt x="964" y="0"/>
                  </a:moveTo>
                  <a:cubicBezTo>
                    <a:pt x="792" y="0"/>
                    <a:pt x="756" y="272"/>
                    <a:pt x="584" y="272"/>
                  </a:cubicBezTo>
                  <a:cubicBezTo>
                    <a:pt x="548" y="296"/>
                    <a:pt x="500" y="308"/>
                    <a:pt x="465" y="332"/>
                  </a:cubicBezTo>
                  <a:cubicBezTo>
                    <a:pt x="386" y="411"/>
                    <a:pt x="307" y="457"/>
                    <a:pt x="214" y="457"/>
                  </a:cubicBezTo>
                  <a:cubicBezTo>
                    <a:pt x="195" y="457"/>
                    <a:pt x="176" y="455"/>
                    <a:pt x="155" y="451"/>
                  </a:cubicBezTo>
                  <a:cubicBezTo>
                    <a:pt x="107" y="451"/>
                    <a:pt x="60" y="474"/>
                    <a:pt x="12" y="498"/>
                  </a:cubicBezTo>
                  <a:cubicBezTo>
                    <a:pt x="12" y="498"/>
                    <a:pt x="0" y="522"/>
                    <a:pt x="0" y="546"/>
                  </a:cubicBezTo>
                  <a:cubicBezTo>
                    <a:pt x="0" y="582"/>
                    <a:pt x="12" y="605"/>
                    <a:pt x="48" y="641"/>
                  </a:cubicBezTo>
                  <a:cubicBezTo>
                    <a:pt x="155" y="760"/>
                    <a:pt x="274" y="891"/>
                    <a:pt x="369" y="1010"/>
                  </a:cubicBezTo>
                  <a:cubicBezTo>
                    <a:pt x="548" y="1498"/>
                    <a:pt x="965" y="1296"/>
                    <a:pt x="1274" y="1403"/>
                  </a:cubicBezTo>
                  <a:lnTo>
                    <a:pt x="1322" y="1272"/>
                  </a:lnTo>
                  <a:cubicBezTo>
                    <a:pt x="1322" y="1141"/>
                    <a:pt x="1358" y="1034"/>
                    <a:pt x="1441" y="951"/>
                  </a:cubicBezTo>
                  <a:cubicBezTo>
                    <a:pt x="1620" y="832"/>
                    <a:pt x="1905" y="915"/>
                    <a:pt x="2024" y="629"/>
                  </a:cubicBezTo>
                  <a:cubicBezTo>
                    <a:pt x="2036" y="605"/>
                    <a:pt x="2060" y="570"/>
                    <a:pt x="2072" y="534"/>
                  </a:cubicBezTo>
                  <a:cubicBezTo>
                    <a:pt x="1774" y="236"/>
                    <a:pt x="1417" y="70"/>
                    <a:pt x="1024" y="10"/>
                  </a:cubicBezTo>
                  <a:cubicBezTo>
                    <a:pt x="1002" y="3"/>
                    <a:pt x="982" y="0"/>
                    <a:pt x="96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3" name="Google Shape;4633;p36"/>
            <p:cNvSpPr/>
            <p:nvPr/>
          </p:nvSpPr>
          <p:spPr>
            <a:xfrm>
              <a:off x="344483" y="2206569"/>
              <a:ext cx="14454" cy="21997"/>
            </a:xfrm>
            <a:custGeom>
              <a:avLst/>
              <a:gdLst/>
              <a:ahLst/>
              <a:cxnLst/>
              <a:rect l="l" t="t" r="r" b="b"/>
              <a:pathLst>
                <a:path w="458" h="697" extrusionOk="0">
                  <a:moveTo>
                    <a:pt x="290" y="1"/>
                  </a:moveTo>
                  <a:cubicBezTo>
                    <a:pt x="273" y="1"/>
                    <a:pt x="253" y="5"/>
                    <a:pt x="232" y="13"/>
                  </a:cubicBezTo>
                  <a:cubicBezTo>
                    <a:pt x="232" y="133"/>
                    <a:pt x="220" y="228"/>
                    <a:pt x="113" y="287"/>
                  </a:cubicBezTo>
                  <a:cubicBezTo>
                    <a:pt x="25" y="512"/>
                    <a:pt x="1" y="696"/>
                    <a:pt x="192" y="696"/>
                  </a:cubicBezTo>
                  <a:cubicBezTo>
                    <a:pt x="234" y="696"/>
                    <a:pt x="287" y="688"/>
                    <a:pt x="351" y="668"/>
                  </a:cubicBezTo>
                  <a:lnTo>
                    <a:pt x="339" y="656"/>
                  </a:lnTo>
                  <a:cubicBezTo>
                    <a:pt x="386" y="490"/>
                    <a:pt x="410" y="323"/>
                    <a:pt x="458" y="168"/>
                  </a:cubicBezTo>
                  <a:cubicBezTo>
                    <a:pt x="409" y="81"/>
                    <a:pt x="368" y="1"/>
                    <a:pt x="29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 name="Google Shape;4634;p36"/>
            <p:cNvSpPr/>
            <p:nvPr/>
          </p:nvSpPr>
          <p:spPr>
            <a:xfrm>
              <a:off x="347638" y="2197669"/>
              <a:ext cx="17705" cy="14234"/>
            </a:xfrm>
            <a:custGeom>
              <a:avLst/>
              <a:gdLst/>
              <a:ahLst/>
              <a:cxnLst/>
              <a:rect l="l" t="t" r="r" b="b"/>
              <a:pathLst>
                <a:path w="561" h="451" extrusionOk="0">
                  <a:moveTo>
                    <a:pt x="248" y="1"/>
                  </a:moveTo>
                  <a:cubicBezTo>
                    <a:pt x="209" y="1"/>
                    <a:pt x="166" y="13"/>
                    <a:pt x="120" y="45"/>
                  </a:cubicBezTo>
                  <a:cubicBezTo>
                    <a:pt x="1" y="129"/>
                    <a:pt x="120" y="212"/>
                    <a:pt x="132" y="295"/>
                  </a:cubicBezTo>
                  <a:cubicBezTo>
                    <a:pt x="203" y="355"/>
                    <a:pt x="286" y="403"/>
                    <a:pt x="358" y="450"/>
                  </a:cubicBezTo>
                  <a:cubicBezTo>
                    <a:pt x="406" y="343"/>
                    <a:pt x="489" y="307"/>
                    <a:pt x="560" y="295"/>
                  </a:cubicBezTo>
                  <a:lnTo>
                    <a:pt x="560" y="176"/>
                  </a:lnTo>
                  <a:cubicBezTo>
                    <a:pt x="461" y="122"/>
                    <a:pt x="369" y="1"/>
                    <a:pt x="24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 name="Google Shape;4635;p36"/>
            <p:cNvSpPr/>
            <p:nvPr/>
          </p:nvSpPr>
          <p:spPr>
            <a:xfrm>
              <a:off x="390496" y="2171664"/>
              <a:ext cx="9405" cy="9531"/>
            </a:xfrm>
            <a:custGeom>
              <a:avLst/>
              <a:gdLst/>
              <a:ahLst/>
              <a:cxnLst/>
              <a:rect l="l" t="t" r="r" b="b"/>
              <a:pathLst>
                <a:path w="298" h="302" extrusionOk="0">
                  <a:moveTo>
                    <a:pt x="0" y="0"/>
                  </a:moveTo>
                  <a:lnTo>
                    <a:pt x="0" y="0"/>
                  </a:lnTo>
                  <a:cubicBezTo>
                    <a:pt x="66" y="110"/>
                    <a:pt x="71" y="302"/>
                    <a:pt x="231" y="302"/>
                  </a:cubicBezTo>
                  <a:cubicBezTo>
                    <a:pt x="245" y="302"/>
                    <a:pt x="259" y="301"/>
                    <a:pt x="274" y="298"/>
                  </a:cubicBezTo>
                  <a:cubicBezTo>
                    <a:pt x="298" y="48"/>
                    <a:pt x="143" y="24"/>
                    <a:pt x="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 name="Google Shape;4636;p36"/>
            <p:cNvSpPr/>
            <p:nvPr/>
          </p:nvSpPr>
          <p:spPr>
            <a:xfrm>
              <a:off x="208999" y="2133857"/>
              <a:ext cx="15054" cy="18305"/>
            </a:xfrm>
            <a:custGeom>
              <a:avLst/>
              <a:gdLst/>
              <a:ahLst/>
              <a:cxnLst/>
              <a:rect l="l" t="t" r="r" b="b"/>
              <a:pathLst>
                <a:path w="477" h="580" extrusionOk="0">
                  <a:moveTo>
                    <a:pt x="223" y="0"/>
                  </a:moveTo>
                  <a:cubicBezTo>
                    <a:pt x="129" y="0"/>
                    <a:pt x="51" y="55"/>
                    <a:pt x="36" y="151"/>
                  </a:cubicBezTo>
                  <a:cubicBezTo>
                    <a:pt x="0" y="305"/>
                    <a:pt x="96" y="532"/>
                    <a:pt x="298" y="579"/>
                  </a:cubicBezTo>
                  <a:cubicBezTo>
                    <a:pt x="358" y="484"/>
                    <a:pt x="477" y="460"/>
                    <a:pt x="417" y="305"/>
                  </a:cubicBezTo>
                  <a:cubicBezTo>
                    <a:pt x="417" y="234"/>
                    <a:pt x="405" y="151"/>
                    <a:pt x="405" y="67"/>
                  </a:cubicBezTo>
                  <a:cubicBezTo>
                    <a:pt x="346" y="22"/>
                    <a:pt x="281" y="0"/>
                    <a:pt x="22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 name="Google Shape;4637;p36"/>
            <p:cNvSpPr/>
            <p:nvPr/>
          </p:nvSpPr>
          <p:spPr>
            <a:xfrm>
              <a:off x="375063" y="1959587"/>
              <a:ext cx="119549" cy="180397"/>
            </a:xfrm>
            <a:custGeom>
              <a:avLst/>
              <a:gdLst/>
              <a:ahLst/>
              <a:cxnLst/>
              <a:rect l="l" t="t" r="r" b="b"/>
              <a:pathLst>
                <a:path w="3788" h="5716" extrusionOk="0">
                  <a:moveTo>
                    <a:pt x="953" y="4541"/>
                  </a:moveTo>
                  <a:cubicBezTo>
                    <a:pt x="945" y="4551"/>
                    <a:pt x="937" y="4560"/>
                    <a:pt x="929" y="4569"/>
                  </a:cubicBezTo>
                  <a:lnTo>
                    <a:pt x="929" y="4569"/>
                  </a:lnTo>
                  <a:cubicBezTo>
                    <a:pt x="936" y="4558"/>
                    <a:pt x="942" y="4547"/>
                    <a:pt x="953" y="4541"/>
                  </a:cubicBezTo>
                  <a:close/>
                  <a:moveTo>
                    <a:pt x="1718" y="1"/>
                  </a:moveTo>
                  <a:cubicBezTo>
                    <a:pt x="1709" y="1"/>
                    <a:pt x="1700" y="2"/>
                    <a:pt x="1692" y="5"/>
                  </a:cubicBezTo>
                  <a:cubicBezTo>
                    <a:pt x="1608" y="148"/>
                    <a:pt x="1477" y="184"/>
                    <a:pt x="1358" y="231"/>
                  </a:cubicBezTo>
                  <a:cubicBezTo>
                    <a:pt x="1192" y="339"/>
                    <a:pt x="894" y="231"/>
                    <a:pt x="918" y="624"/>
                  </a:cubicBezTo>
                  <a:cubicBezTo>
                    <a:pt x="1037" y="1005"/>
                    <a:pt x="1394" y="862"/>
                    <a:pt x="1596" y="1053"/>
                  </a:cubicBezTo>
                  <a:cubicBezTo>
                    <a:pt x="1668" y="1196"/>
                    <a:pt x="1823" y="1184"/>
                    <a:pt x="1954" y="1279"/>
                  </a:cubicBezTo>
                  <a:cubicBezTo>
                    <a:pt x="1727" y="1196"/>
                    <a:pt x="1595" y="1152"/>
                    <a:pt x="1518" y="1152"/>
                  </a:cubicBezTo>
                  <a:cubicBezTo>
                    <a:pt x="1429" y="1152"/>
                    <a:pt x="1412" y="1211"/>
                    <a:pt x="1406" y="1339"/>
                  </a:cubicBezTo>
                  <a:cubicBezTo>
                    <a:pt x="1370" y="1720"/>
                    <a:pt x="1430" y="2113"/>
                    <a:pt x="1525" y="2494"/>
                  </a:cubicBezTo>
                  <a:cubicBezTo>
                    <a:pt x="1644" y="3017"/>
                    <a:pt x="1942" y="3041"/>
                    <a:pt x="2406" y="3041"/>
                  </a:cubicBezTo>
                  <a:cubicBezTo>
                    <a:pt x="2120" y="3184"/>
                    <a:pt x="1906" y="3160"/>
                    <a:pt x="1763" y="3303"/>
                  </a:cubicBezTo>
                  <a:cubicBezTo>
                    <a:pt x="1727" y="3327"/>
                    <a:pt x="1703" y="3375"/>
                    <a:pt x="1668" y="3422"/>
                  </a:cubicBezTo>
                  <a:cubicBezTo>
                    <a:pt x="1641" y="3488"/>
                    <a:pt x="1606" y="3508"/>
                    <a:pt x="1569" y="3508"/>
                  </a:cubicBezTo>
                  <a:cubicBezTo>
                    <a:pt x="1505" y="3508"/>
                    <a:pt x="1432" y="3448"/>
                    <a:pt x="1372" y="3448"/>
                  </a:cubicBezTo>
                  <a:cubicBezTo>
                    <a:pt x="1359" y="3448"/>
                    <a:pt x="1346" y="3451"/>
                    <a:pt x="1334" y="3458"/>
                  </a:cubicBezTo>
                  <a:cubicBezTo>
                    <a:pt x="977" y="3637"/>
                    <a:pt x="572" y="3565"/>
                    <a:pt x="227" y="3791"/>
                  </a:cubicBezTo>
                  <a:cubicBezTo>
                    <a:pt x="144" y="3994"/>
                    <a:pt x="1" y="4196"/>
                    <a:pt x="37" y="4434"/>
                  </a:cubicBezTo>
                  <a:lnTo>
                    <a:pt x="156" y="4434"/>
                  </a:lnTo>
                  <a:cubicBezTo>
                    <a:pt x="344" y="4556"/>
                    <a:pt x="531" y="4597"/>
                    <a:pt x="731" y="4597"/>
                  </a:cubicBezTo>
                  <a:cubicBezTo>
                    <a:pt x="784" y="4597"/>
                    <a:pt x="839" y="4594"/>
                    <a:pt x="894" y="4589"/>
                  </a:cubicBezTo>
                  <a:cubicBezTo>
                    <a:pt x="900" y="4589"/>
                    <a:pt x="905" y="4588"/>
                    <a:pt x="909" y="4586"/>
                  </a:cubicBezTo>
                  <a:lnTo>
                    <a:pt x="909" y="4586"/>
                  </a:lnTo>
                  <a:cubicBezTo>
                    <a:pt x="857" y="4629"/>
                    <a:pt x="799" y="4644"/>
                    <a:pt x="737" y="4644"/>
                  </a:cubicBezTo>
                  <a:cubicBezTo>
                    <a:pt x="602" y="4644"/>
                    <a:pt x="452" y="4573"/>
                    <a:pt x="314" y="4573"/>
                  </a:cubicBezTo>
                  <a:cubicBezTo>
                    <a:pt x="210" y="4573"/>
                    <a:pt x="113" y="4614"/>
                    <a:pt x="37" y="4756"/>
                  </a:cubicBezTo>
                  <a:cubicBezTo>
                    <a:pt x="156" y="5030"/>
                    <a:pt x="501" y="4970"/>
                    <a:pt x="620" y="5256"/>
                  </a:cubicBezTo>
                  <a:cubicBezTo>
                    <a:pt x="751" y="5434"/>
                    <a:pt x="930" y="5530"/>
                    <a:pt x="1049" y="5696"/>
                  </a:cubicBezTo>
                  <a:cubicBezTo>
                    <a:pt x="1082" y="5710"/>
                    <a:pt x="1111" y="5716"/>
                    <a:pt x="1137" y="5716"/>
                  </a:cubicBezTo>
                  <a:cubicBezTo>
                    <a:pt x="1336" y="5716"/>
                    <a:pt x="1311" y="5348"/>
                    <a:pt x="1501" y="5327"/>
                  </a:cubicBezTo>
                  <a:cubicBezTo>
                    <a:pt x="1573" y="5256"/>
                    <a:pt x="1644" y="5161"/>
                    <a:pt x="1703" y="5041"/>
                  </a:cubicBezTo>
                  <a:cubicBezTo>
                    <a:pt x="1870" y="4934"/>
                    <a:pt x="2096" y="5089"/>
                    <a:pt x="2215" y="4863"/>
                  </a:cubicBezTo>
                  <a:cubicBezTo>
                    <a:pt x="2331" y="4842"/>
                    <a:pt x="2122" y="4561"/>
                    <a:pt x="2284" y="4561"/>
                  </a:cubicBezTo>
                  <a:cubicBezTo>
                    <a:pt x="2306" y="4561"/>
                    <a:pt x="2334" y="4566"/>
                    <a:pt x="2370" y="4577"/>
                  </a:cubicBezTo>
                  <a:cubicBezTo>
                    <a:pt x="2493" y="4643"/>
                    <a:pt x="2611" y="4759"/>
                    <a:pt x="2738" y="4759"/>
                  </a:cubicBezTo>
                  <a:cubicBezTo>
                    <a:pt x="2795" y="4759"/>
                    <a:pt x="2855" y="4735"/>
                    <a:pt x="2918" y="4672"/>
                  </a:cubicBezTo>
                  <a:cubicBezTo>
                    <a:pt x="2882" y="4553"/>
                    <a:pt x="2846" y="4422"/>
                    <a:pt x="2811" y="4303"/>
                  </a:cubicBezTo>
                  <a:cubicBezTo>
                    <a:pt x="2787" y="4125"/>
                    <a:pt x="2823" y="3922"/>
                    <a:pt x="2692" y="3791"/>
                  </a:cubicBezTo>
                  <a:cubicBezTo>
                    <a:pt x="2654" y="3799"/>
                    <a:pt x="2607" y="3844"/>
                    <a:pt x="2572" y="3844"/>
                  </a:cubicBezTo>
                  <a:cubicBezTo>
                    <a:pt x="2551" y="3844"/>
                    <a:pt x="2534" y="3828"/>
                    <a:pt x="2525" y="3779"/>
                  </a:cubicBezTo>
                  <a:cubicBezTo>
                    <a:pt x="2513" y="3720"/>
                    <a:pt x="2585" y="3648"/>
                    <a:pt x="2632" y="3589"/>
                  </a:cubicBezTo>
                  <a:cubicBezTo>
                    <a:pt x="2724" y="3453"/>
                    <a:pt x="2819" y="3409"/>
                    <a:pt x="2916" y="3409"/>
                  </a:cubicBezTo>
                  <a:cubicBezTo>
                    <a:pt x="3098" y="3409"/>
                    <a:pt x="3288" y="3563"/>
                    <a:pt x="3480" y="3563"/>
                  </a:cubicBezTo>
                  <a:cubicBezTo>
                    <a:pt x="3519" y="3563"/>
                    <a:pt x="3558" y="3557"/>
                    <a:pt x="3597" y="3541"/>
                  </a:cubicBezTo>
                  <a:cubicBezTo>
                    <a:pt x="3620" y="3541"/>
                    <a:pt x="3656" y="3517"/>
                    <a:pt x="3680" y="3517"/>
                  </a:cubicBezTo>
                  <a:cubicBezTo>
                    <a:pt x="3489" y="3184"/>
                    <a:pt x="3787" y="2601"/>
                    <a:pt x="3287" y="2386"/>
                  </a:cubicBezTo>
                  <a:cubicBezTo>
                    <a:pt x="3216" y="2005"/>
                    <a:pt x="2942" y="1696"/>
                    <a:pt x="3025" y="1255"/>
                  </a:cubicBezTo>
                  <a:cubicBezTo>
                    <a:pt x="2954" y="1184"/>
                    <a:pt x="2894" y="1101"/>
                    <a:pt x="2823" y="1005"/>
                  </a:cubicBezTo>
                  <a:cubicBezTo>
                    <a:pt x="2535" y="909"/>
                    <a:pt x="2417" y="358"/>
                    <a:pt x="2078" y="358"/>
                  </a:cubicBezTo>
                  <a:cubicBezTo>
                    <a:pt x="1996" y="358"/>
                    <a:pt x="1901" y="391"/>
                    <a:pt x="1787" y="469"/>
                  </a:cubicBezTo>
                  <a:cubicBezTo>
                    <a:pt x="1751" y="327"/>
                    <a:pt x="1930" y="184"/>
                    <a:pt x="1787" y="41"/>
                  </a:cubicBezTo>
                  <a:cubicBezTo>
                    <a:pt x="1769" y="14"/>
                    <a:pt x="1744" y="1"/>
                    <a:pt x="171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 name="Google Shape;4638;p36"/>
            <p:cNvSpPr/>
            <p:nvPr/>
          </p:nvSpPr>
          <p:spPr>
            <a:xfrm>
              <a:off x="428808" y="2099899"/>
              <a:ext cx="38724" cy="24743"/>
            </a:xfrm>
            <a:custGeom>
              <a:avLst/>
              <a:gdLst/>
              <a:ahLst/>
              <a:cxnLst/>
              <a:rect l="l" t="t" r="r" b="b"/>
              <a:pathLst>
                <a:path w="1227" h="784" extrusionOk="0">
                  <a:moveTo>
                    <a:pt x="667" y="0"/>
                  </a:moveTo>
                  <a:cubicBezTo>
                    <a:pt x="512" y="60"/>
                    <a:pt x="536" y="250"/>
                    <a:pt x="453" y="393"/>
                  </a:cubicBezTo>
                  <a:cubicBezTo>
                    <a:pt x="358" y="595"/>
                    <a:pt x="96" y="429"/>
                    <a:pt x="0" y="643"/>
                  </a:cubicBezTo>
                  <a:cubicBezTo>
                    <a:pt x="155" y="667"/>
                    <a:pt x="298" y="715"/>
                    <a:pt x="453" y="762"/>
                  </a:cubicBezTo>
                  <a:cubicBezTo>
                    <a:pt x="476" y="777"/>
                    <a:pt x="498" y="783"/>
                    <a:pt x="517" y="783"/>
                  </a:cubicBezTo>
                  <a:cubicBezTo>
                    <a:pt x="607" y="783"/>
                    <a:pt x="665" y="655"/>
                    <a:pt x="762" y="655"/>
                  </a:cubicBezTo>
                  <a:cubicBezTo>
                    <a:pt x="772" y="542"/>
                    <a:pt x="804" y="458"/>
                    <a:pt x="888" y="458"/>
                  </a:cubicBezTo>
                  <a:cubicBezTo>
                    <a:pt x="910" y="458"/>
                    <a:pt x="935" y="464"/>
                    <a:pt x="965" y="476"/>
                  </a:cubicBezTo>
                  <a:cubicBezTo>
                    <a:pt x="996" y="488"/>
                    <a:pt x="1024" y="493"/>
                    <a:pt x="1049" y="493"/>
                  </a:cubicBezTo>
                  <a:cubicBezTo>
                    <a:pt x="1157" y="493"/>
                    <a:pt x="1207" y="395"/>
                    <a:pt x="1227" y="250"/>
                  </a:cubicBezTo>
                  <a:lnTo>
                    <a:pt x="1227" y="250"/>
                  </a:lnTo>
                  <a:cubicBezTo>
                    <a:pt x="1200" y="259"/>
                    <a:pt x="1176" y="264"/>
                    <a:pt x="1152" y="264"/>
                  </a:cubicBezTo>
                  <a:cubicBezTo>
                    <a:pt x="964" y="264"/>
                    <a:pt x="858" y="0"/>
                    <a:pt x="66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 name="Google Shape;4639;p36"/>
            <p:cNvSpPr/>
            <p:nvPr/>
          </p:nvSpPr>
          <p:spPr>
            <a:xfrm>
              <a:off x="456233" y="2076103"/>
              <a:ext cx="16948" cy="20072"/>
            </a:xfrm>
            <a:custGeom>
              <a:avLst/>
              <a:gdLst/>
              <a:ahLst/>
              <a:cxnLst/>
              <a:rect l="l" t="t" r="r" b="b"/>
              <a:pathLst>
                <a:path w="537" h="636" extrusionOk="0">
                  <a:moveTo>
                    <a:pt x="318" y="1"/>
                  </a:moveTo>
                  <a:cubicBezTo>
                    <a:pt x="260" y="1"/>
                    <a:pt x="192" y="55"/>
                    <a:pt x="132" y="135"/>
                  </a:cubicBezTo>
                  <a:cubicBezTo>
                    <a:pt x="144" y="314"/>
                    <a:pt x="1" y="528"/>
                    <a:pt x="251" y="635"/>
                  </a:cubicBezTo>
                  <a:cubicBezTo>
                    <a:pt x="536" y="564"/>
                    <a:pt x="513" y="314"/>
                    <a:pt x="429" y="111"/>
                  </a:cubicBezTo>
                  <a:cubicBezTo>
                    <a:pt x="403" y="33"/>
                    <a:pt x="364" y="1"/>
                    <a:pt x="31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 name="Google Shape;4640;p36"/>
            <p:cNvSpPr/>
            <p:nvPr/>
          </p:nvSpPr>
          <p:spPr>
            <a:xfrm>
              <a:off x="443073" y="2118109"/>
              <a:ext cx="9815" cy="11330"/>
            </a:xfrm>
            <a:custGeom>
              <a:avLst/>
              <a:gdLst/>
              <a:ahLst/>
              <a:cxnLst/>
              <a:rect l="l" t="t" r="r" b="b"/>
              <a:pathLst>
                <a:path w="311" h="359" extrusionOk="0">
                  <a:moveTo>
                    <a:pt x="195" y="0"/>
                  </a:moveTo>
                  <a:cubicBezTo>
                    <a:pt x="114" y="0"/>
                    <a:pt x="70" y="142"/>
                    <a:pt x="1" y="185"/>
                  </a:cubicBezTo>
                  <a:cubicBezTo>
                    <a:pt x="69" y="313"/>
                    <a:pt x="115" y="359"/>
                    <a:pt x="150" y="359"/>
                  </a:cubicBezTo>
                  <a:cubicBezTo>
                    <a:pt x="225" y="359"/>
                    <a:pt x="245" y="143"/>
                    <a:pt x="310" y="78"/>
                  </a:cubicBezTo>
                  <a:cubicBezTo>
                    <a:pt x="264" y="22"/>
                    <a:pt x="227" y="0"/>
                    <a:pt x="19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 name="Google Shape;4641;p36"/>
            <p:cNvSpPr/>
            <p:nvPr/>
          </p:nvSpPr>
          <p:spPr>
            <a:xfrm>
              <a:off x="454434" y="2130732"/>
              <a:ext cx="11614" cy="12403"/>
            </a:xfrm>
            <a:custGeom>
              <a:avLst/>
              <a:gdLst/>
              <a:ahLst/>
              <a:cxnLst/>
              <a:rect l="l" t="t" r="r" b="b"/>
              <a:pathLst>
                <a:path w="368" h="393" extrusionOk="0">
                  <a:moveTo>
                    <a:pt x="167" y="1"/>
                  </a:moveTo>
                  <a:cubicBezTo>
                    <a:pt x="8" y="1"/>
                    <a:pt x="0" y="148"/>
                    <a:pt x="81" y="392"/>
                  </a:cubicBezTo>
                  <a:cubicBezTo>
                    <a:pt x="248" y="345"/>
                    <a:pt x="308" y="202"/>
                    <a:pt x="367" y="47"/>
                  </a:cubicBezTo>
                  <a:cubicBezTo>
                    <a:pt x="284" y="16"/>
                    <a:pt x="218" y="1"/>
                    <a:pt x="16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 name="Google Shape;4642;p36"/>
            <p:cNvSpPr/>
            <p:nvPr/>
          </p:nvSpPr>
          <p:spPr>
            <a:xfrm>
              <a:off x="264606" y="2217867"/>
              <a:ext cx="85717" cy="58323"/>
            </a:xfrm>
            <a:custGeom>
              <a:avLst/>
              <a:gdLst/>
              <a:ahLst/>
              <a:cxnLst/>
              <a:rect l="l" t="t" r="r" b="b"/>
              <a:pathLst>
                <a:path w="2716" h="1848" extrusionOk="0">
                  <a:moveTo>
                    <a:pt x="2120" y="1"/>
                  </a:moveTo>
                  <a:cubicBezTo>
                    <a:pt x="2084" y="1"/>
                    <a:pt x="2036" y="13"/>
                    <a:pt x="1989" y="60"/>
                  </a:cubicBezTo>
                  <a:cubicBezTo>
                    <a:pt x="1941" y="167"/>
                    <a:pt x="1858" y="179"/>
                    <a:pt x="1763" y="191"/>
                  </a:cubicBezTo>
                  <a:cubicBezTo>
                    <a:pt x="1593" y="496"/>
                    <a:pt x="1544" y="584"/>
                    <a:pt x="1419" y="584"/>
                  </a:cubicBezTo>
                  <a:cubicBezTo>
                    <a:pt x="1368" y="584"/>
                    <a:pt x="1305" y="569"/>
                    <a:pt x="1215" y="548"/>
                  </a:cubicBezTo>
                  <a:cubicBezTo>
                    <a:pt x="1155" y="471"/>
                    <a:pt x="1096" y="429"/>
                    <a:pt x="1038" y="429"/>
                  </a:cubicBezTo>
                  <a:cubicBezTo>
                    <a:pt x="980" y="429"/>
                    <a:pt x="923" y="471"/>
                    <a:pt x="870" y="560"/>
                  </a:cubicBezTo>
                  <a:cubicBezTo>
                    <a:pt x="786" y="703"/>
                    <a:pt x="501" y="620"/>
                    <a:pt x="548" y="953"/>
                  </a:cubicBezTo>
                  <a:cubicBezTo>
                    <a:pt x="524" y="1251"/>
                    <a:pt x="524" y="1251"/>
                    <a:pt x="0" y="1453"/>
                  </a:cubicBezTo>
                  <a:cubicBezTo>
                    <a:pt x="14" y="1449"/>
                    <a:pt x="26" y="1448"/>
                    <a:pt x="37" y="1448"/>
                  </a:cubicBezTo>
                  <a:cubicBezTo>
                    <a:pt x="199" y="1448"/>
                    <a:pt x="101" y="1847"/>
                    <a:pt x="267" y="1847"/>
                  </a:cubicBezTo>
                  <a:cubicBezTo>
                    <a:pt x="299" y="1847"/>
                    <a:pt x="339" y="1833"/>
                    <a:pt x="393" y="1799"/>
                  </a:cubicBezTo>
                  <a:cubicBezTo>
                    <a:pt x="584" y="1487"/>
                    <a:pt x="817" y="1303"/>
                    <a:pt x="1136" y="1303"/>
                  </a:cubicBezTo>
                  <a:cubicBezTo>
                    <a:pt x="1195" y="1303"/>
                    <a:pt x="1257" y="1309"/>
                    <a:pt x="1322" y="1322"/>
                  </a:cubicBezTo>
                  <a:cubicBezTo>
                    <a:pt x="1691" y="1072"/>
                    <a:pt x="2060" y="834"/>
                    <a:pt x="2441" y="584"/>
                  </a:cubicBezTo>
                  <a:cubicBezTo>
                    <a:pt x="2715" y="120"/>
                    <a:pt x="2417" y="60"/>
                    <a:pt x="212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 name="Google Shape;4643;p36"/>
            <p:cNvSpPr/>
            <p:nvPr/>
          </p:nvSpPr>
          <p:spPr>
            <a:xfrm>
              <a:off x="327409" y="2205212"/>
              <a:ext cx="27773" cy="30582"/>
            </a:xfrm>
            <a:custGeom>
              <a:avLst/>
              <a:gdLst/>
              <a:ahLst/>
              <a:cxnLst/>
              <a:rect l="l" t="t" r="r" b="b"/>
              <a:pathLst>
                <a:path w="880" h="969" extrusionOk="0">
                  <a:moveTo>
                    <a:pt x="223" y="0"/>
                  </a:moveTo>
                  <a:cubicBezTo>
                    <a:pt x="85" y="0"/>
                    <a:pt x="1" y="91"/>
                    <a:pt x="94" y="449"/>
                  </a:cubicBezTo>
                  <a:cubicBezTo>
                    <a:pt x="285" y="545"/>
                    <a:pt x="630" y="533"/>
                    <a:pt x="451" y="961"/>
                  </a:cubicBezTo>
                  <a:cubicBezTo>
                    <a:pt x="478" y="966"/>
                    <a:pt x="503" y="969"/>
                    <a:pt x="527" y="969"/>
                  </a:cubicBezTo>
                  <a:cubicBezTo>
                    <a:pt x="680" y="969"/>
                    <a:pt x="798" y="874"/>
                    <a:pt x="880" y="699"/>
                  </a:cubicBezTo>
                  <a:cubicBezTo>
                    <a:pt x="654" y="687"/>
                    <a:pt x="654" y="485"/>
                    <a:pt x="642" y="306"/>
                  </a:cubicBezTo>
                  <a:cubicBezTo>
                    <a:pt x="546" y="271"/>
                    <a:pt x="535" y="176"/>
                    <a:pt x="535" y="68"/>
                  </a:cubicBezTo>
                  <a:cubicBezTo>
                    <a:pt x="430" y="40"/>
                    <a:pt x="315" y="0"/>
                    <a:pt x="22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 name="Google Shape;4644;p36"/>
            <p:cNvSpPr/>
            <p:nvPr/>
          </p:nvSpPr>
          <p:spPr>
            <a:xfrm>
              <a:off x="257095" y="2055495"/>
              <a:ext cx="27836" cy="18463"/>
            </a:xfrm>
            <a:custGeom>
              <a:avLst/>
              <a:gdLst/>
              <a:ahLst/>
              <a:cxnLst/>
              <a:rect l="l" t="t" r="r" b="b"/>
              <a:pathLst>
                <a:path w="882" h="585" extrusionOk="0">
                  <a:moveTo>
                    <a:pt x="135" y="1"/>
                  </a:moveTo>
                  <a:cubicBezTo>
                    <a:pt x="0" y="1"/>
                    <a:pt x="63" y="210"/>
                    <a:pt x="131" y="407"/>
                  </a:cubicBezTo>
                  <a:cubicBezTo>
                    <a:pt x="192" y="468"/>
                    <a:pt x="246" y="585"/>
                    <a:pt x="335" y="585"/>
                  </a:cubicBezTo>
                  <a:cubicBezTo>
                    <a:pt x="369" y="585"/>
                    <a:pt x="407" y="568"/>
                    <a:pt x="453" y="526"/>
                  </a:cubicBezTo>
                  <a:cubicBezTo>
                    <a:pt x="572" y="526"/>
                    <a:pt x="691" y="514"/>
                    <a:pt x="786" y="395"/>
                  </a:cubicBezTo>
                  <a:cubicBezTo>
                    <a:pt x="810" y="264"/>
                    <a:pt x="858" y="145"/>
                    <a:pt x="881" y="14"/>
                  </a:cubicBezTo>
                  <a:lnTo>
                    <a:pt x="572" y="14"/>
                  </a:lnTo>
                  <a:cubicBezTo>
                    <a:pt x="500" y="38"/>
                    <a:pt x="417" y="109"/>
                    <a:pt x="393" y="109"/>
                  </a:cubicBezTo>
                  <a:cubicBezTo>
                    <a:pt x="270" y="33"/>
                    <a:pt x="187" y="1"/>
                    <a:pt x="13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 name="Google Shape;4645;p36"/>
            <p:cNvSpPr/>
            <p:nvPr/>
          </p:nvSpPr>
          <p:spPr>
            <a:xfrm>
              <a:off x="249584" y="2236708"/>
              <a:ext cx="30077" cy="22913"/>
            </a:xfrm>
            <a:custGeom>
              <a:avLst/>
              <a:gdLst/>
              <a:ahLst/>
              <a:cxnLst/>
              <a:rect l="l" t="t" r="r" b="b"/>
              <a:pathLst>
                <a:path w="953" h="726" extrusionOk="0">
                  <a:moveTo>
                    <a:pt x="434" y="1"/>
                  </a:moveTo>
                  <a:cubicBezTo>
                    <a:pt x="332" y="1"/>
                    <a:pt x="232" y="53"/>
                    <a:pt x="131" y="201"/>
                  </a:cubicBezTo>
                  <a:cubicBezTo>
                    <a:pt x="381" y="463"/>
                    <a:pt x="0" y="499"/>
                    <a:pt x="24" y="725"/>
                  </a:cubicBezTo>
                  <a:cubicBezTo>
                    <a:pt x="342" y="646"/>
                    <a:pt x="551" y="318"/>
                    <a:pt x="869" y="318"/>
                  </a:cubicBezTo>
                  <a:cubicBezTo>
                    <a:pt x="885" y="318"/>
                    <a:pt x="901" y="319"/>
                    <a:pt x="917" y="321"/>
                  </a:cubicBezTo>
                  <a:cubicBezTo>
                    <a:pt x="929" y="321"/>
                    <a:pt x="953" y="309"/>
                    <a:pt x="953" y="285"/>
                  </a:cubicBezTo>
                  <a:cubicBezTo>
                    <a:pt x="953" y="249"/>
                    <a:pt x="929" y="237"/>
                    <a:pt x="905" y="201"/>
                  </a:cubicBezTo>
                  <a:cubicBezTo>
                    <a:pt x="741" y="116"/>
                    <a:pt x="586" y="1"/>
                    <a:pt x="43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 name="Google Shape;4646;p36"/>
            <p:cNvSpPr/>
            <p:nvPr/>
          </p:nvSpPr>
          <p:spPr>
            <a:xfrm>
              <a:off x="278145" y="2235382"/>
              <a:ext cx="13918" cy="12214"/>
            </a:xfrm>
            <a:custGeom>
              <a:avLst/>
              <a:gdLst/>
              <a:ahLst/>
              <a:cxnLst/>
              <a:rect l="l" t="t" r="r" b="b"/>
              <a:pathLst>
                <a:path w="441" h="387" extrusionOk="0">
                  <a:moveTo>
                    <a:pt x="364" y="0"/>
                  </a:moveTo>
                  <a:cubicBezTo>
                    <a:pt x="206" y="0"/>
                    <a:pt x="72" y="69"/>
                    <a:pt x="0" y="243"/>
                  </a:cubicBezTo>
                  <a:cubicBezTo>
                    <a:pt x="0" y="291"/>
                    <a:pt x="12" y="327"/>
                    <a:pt x="12" y="363"/>
                  </a:cubicBezTo>
                  <a:cubicBezTo>
                    <a:pt x="48" y="363"/>
                    <a:pt x="72" y="386"/>
                    <a:pt x="107" y="386"/>
                  </a:cubicBezTo>
                  <a:cubicBezTo>
                    <a:pt x="202" y="232"/>
                    <a:pt x="405" y="208"/>
                    <a:pt x="441" y="5"/>
                  </a:cubicBezTo>
                  <a:cubicBezTo>
                    <a:pt x="415" y="2"/>
                    <a:pt x="389" y="0"/>
                    <a:pt x="36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 name="Google Shape;4647;p36"/>
            <p:cNvSpPr/>
            <p:nvPr/>
          </p:nvSpPr>
          <p:spPr>
            <a:xfrm>
              <a:off x="208621" y="2192841"/>
              <a:ext cx="13571" cy="10794"/>
            </a:xfrm>
            <a:custGeom>
              <a:avLst/>
              <a:gdLst/>
              <a:ahLst/>
              <a:cxnLst/>
              <a:rect l="l" t="t" r="r" b="b"/>
              <a:pathLst>
                <a:path w="430" h="342" extrusionOk="0">
                  <a:moveTo>
                    <a:pt x="310" y="0"/>
                  </a:moveTo>
                  <a:cubicBezTo>
                    <a:pt x="242" y="0"/>
                    <a:pt x="130" y="86"/>
                    <a:pt x="39" y="86"/>
                  </a:cubicBezTo>
                  <a:cubicBezTo>
                    <a:pt x="26" y="86"/>
                    <a:pt x="13" y="84"/>
                    <a:pt x="0" y="79"/>
                  </a:cubicBezTo>
                  <a:lnTo>
                    <a:pt x="0" y="341"/>
                  </a:lnTo>
                  <a:cubicBezTo>
                    <a:pt x="167" y="317"/>
                    <a:pt x="429" y="341"/>
                    <a:pt x="370" y="67"/>
                  </a:cubicBezTo>
                  <a:cubicBezTo>
                    <a:pt x="363" y="17"/>
                    <a:pt x="341" y="0"/>
                    <a:pt x="31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 name="Google Shape;4648;p36"/>
            <p:cNvSpPr/>
            <p:nvPr/>
          </p:nvSpPr>
          <p:spPr>
            <a:xfrm>
              <a:off x="426189" y="2147995"/>
              <a:ext cx="27078" cy="24459"/>
            </a:xfrm>
            <a:custGeom>
              <a:avLst/>
              <a:gdLst/>
              <a:ahLst/>
              <a:cxnLst/>
              <a:rect l="l" t="t" r="r" b="b"/>
              <a:pathLst>
                <a:path w="858" h="775" extrusionOk="0">
                  <a:moveTo>
                    <a:pt x="857" y="0"/>
                  </a:moveTo>
                  <a:cubicBezTo>
                    <a:pt x="806" y="81"/>
                    <a:pt x="738" y="102"/>
                    <a:pt x="665" y="102"/>
                  </a:cubicBezTo>
                  <a:cubicBezTo>
                    <a:pt x="589" y="102"/>
                    <a:pt x="508" y="80"/>
                    <a:pt x="432" y="80"/>
                  </a:cubicBezTo>
                  <a:cubicBezTo>
                    <a:pt x="342" y="80"/>
                    <a:pt x="260" y="110"/>
                    <a:pt x="203" y="238"/>
                  </a:cubicBezTo>
                  <a:cubicBezTo>
                    <a:pt x="274" y="393"/>
                    <a:pt x="0" y="441"/>
                    <a:pt x="95" y="619"/>
                  </a:cubicBezTo>
                  <a:cubicBezTo>
                    <a:pt x="95" y="667"/>
                    <a:pt x="119" y="726"/>
                    <a:pt x="119" y="774"/>
                  </a:cubicBezTo>
                  <a:cubicBezTo>
                    <a:pt x="500" y="691"/>
                    <a:pt x="726" y="393"/>
                    <a:pt x="85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 name="Google Shape;4649;p36"/>
            <p:cNvSpPr/>
            <p:nvPr/>
          </p:nvSpPr>
          <p:spPr>
            <a:xfrm>
              <a:off x="387087" y="1964794"/>
              <a:ext cx="11677" cy="11204"/>
            </a:xfrm>
            <a:custGeom>
              <a:avLst/>
              <a:gdLst/>
              <a:ahLst/>
              <a:cxnLst/>
              <a:rect l="l" t="t" r="r" b="b"/>
              <a:pathLst>
                <a:path w="370" h="355" extrusionOk="0">
                  <a:moveTo>
                    <a:pt x="179" y="1"/>
                  </a:moveTo>
                  <a:cubicBezTo>
                    <a:pt x="107" y="1"/>
                    <a:pt x="50" y="45"/>
                    <a:pt x="1" y="114"/>
                  </a:cubicBezTo>
                  <a:cubicBezTo>
                    <a:pt x="10" y="245"/>
                    <a:pt x="49" y="354"/>
                    <a:pt x="146" y="354"/>
                  </a:cubicBezTo>
                  <a:cubicBezTo>
                    <a:pt x="173" y="354"/>
                    <a:pt x="203" y="346"/>
                    <a:pt x="239" y="328"/>
                  </a:cubicBezTo>
                  <a:cubicBezTo>
                    <a:pt x="370" y="233"/>
                    <a:pt x="251" y="114"/>
                    <a:pt x="227" y="7"/>
                  </a:cubicBezTo>
                  <a:cubicBezTo>
                    <a:pt x="210" y="3"/>
                    <a:pt x="195" y="1"/>
                    <a:pt x="17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 name="Google Shape;4650;p36"/>
            <p:cNvSpPr/>
            <p:nvPr/>
          </p:nvSpPr>
          <p:spPr>
            <a:xfrm>
              <a:off x="452478" y="2000330"/>
              <a:ext cx="30455" cy="35726"/>
            </a:xfrm>
            <a:custGeom>
              <a:avLst/>
              <a:gdLst/>
              <a:ahLst/>
              <a:cxnLst/>
              <a:rect l="l" t="t" r="r" b="b"/>
              <a:pathLst>
                <a:path w="965" h="1132" extrusionOk="0">
                  <a:moveTo>
                    <a:pt x="596" y="0"/>
                  </a:moveTo>
                  <a:cubicBezTo>
                    <a:pt x="632" y="167"/>
                    <a:pt x="1" y="71"/>
                    <a:pt x="477" y="464"/>
                  </a:cubicBezTo>
                  <a:cubicBezTo>
                    <a:pt x="596" y="548"/>
                    <a:pt x="786" y="869"/>
                    <a:pt x="846" y="1131"/>
                  </a:cubicBezTo>
                  <a:cubicBezTo>
                    <a:pt x="965" y="726"/>
                    <a:pt x="667" y="393"/>
                    <a:pt x="69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 name="Google Shape;4651;p36"/>
            <p:cNvSpPr/>
            <p:nvPr/>
          </p:nvSpPr>
          <p:spPr>
            <a:xfrm>
              <a:off x="215374" y="2089863"/>
              <a:ext cx="10194" cy="10446"/>
            </a:xfrm>
            <a:custGeom>
              <a:avLst/>
              <a:gdLst/>
              <a:ahLst/>
              <a:cxnLst/>
              <a:rect l="l" t="t" r="r" b="b"/>
              <a:pathLst>
                <a:path w="323" h="331" extrusionOk="0">
                  <a:moveTo>
                    <a:pt x="253" y="1"/>
                  </a:moveTo>
                  <a:cubicBezTo>
                    <a:pt x="213" y="1"/>
                    <a:pt x="151" y="60"/>
                    <a:pt x="108" y="68"/>
                  </a:cubicBezTo>
                  <a:cubicBezTo>
                    <a:pt x="84" y="116"/>
                    <a:pt x="36" y="151"/>
                    <a:pt x="1" y="199"/>
                  </a:cubicBezTo>
                  <a:cubicBezTo>
                    <a:pt x="36" y="247"/>
                    <a:pt x="84" y="294"/>
                    <a:pt x="108" y="330"/>
                  </a:cubicBezTo>
                  <a:cubicBezTo>
                    <a:pt x="144" y="318"/>
                    <a:pt x="167" y="306"/>
                    <a:pt x="215" y="306"/>
                  </a:cubicBezTo>
                  <a:cubicBezTo>
                    <a:pt x="251" y="211"/>
                    <a:pt x="322" y="92"/>
                    <a:pt x="286" y="32"/>
                  </a:cubicBezTo>
                  <a:cubicBezTo>
                    <a:pt x="280" y="9"/>
                    <a:pt x="268" y="1"/>
                    <a:pt x="25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 name="Google Shape;4652;p36"/>
            <p:cNvSpPr/>
            <p:nvPr/>
          </p:nvSpPr>
          <p:spPr>
            <a:xfrm>
              <a:off x="357800" y="1987170"/>
              <a:ext cx="99288" cy="89820"/>
            </a:xfrm>
            <a:custGeom>
              <a:avLst/>
              <a:gdLst/>
              <a:ahLst/>
              <a:cxnLst/>
              <a:rect l="l" t="t" r="r" b="b"/>
              <a:pathLst>
                <a:path w="3146" h="2846" extrusionOk="0">
                  <a:moveTo>
                    <a:pt x="2250" y="36"/>
                  </a:moveTo>
                  <a:cubicBezTo>
                    <a:pt x="1953" y="72"/>
                    <a:pt x="1631" y="0"/>
                    <a:pt x="1358" y="250"/>
                  </a:cubicBezTo>
                  <a:cubicBezTo>
                    <a:pt x="1188" y="370"/>
                    <a:pt x="1051" y="599"/>
                    <a:pt x="836" y="599"/>
                  </a:cubicBezTo>
                  <a:cubicBezTo>
                    <a:pt x="795" y="599"/>
                    <a:pt x="750" y="591"/>
                    <a:pt x="703" y="572"/>
                  </a:cubicBezTo>
                  <a:cubicBezTo>
                    <a:pt x="671" y="572"/>
                    <a:pt x="634" y="561"/>
                    <a:pt x="602" y="561"/>
                  </a:cubicBezTo>
                  <a:cubicBezTo>
                    <a:pt x="586" y="561"/>
                    <a:pt x="572" y="564"/>
                    <a:pt x="560" y="572"/>
                  </a:cubicBezTo>
                  <a:cubicBezTo>
                    <a:pt x="381" y="715"/>
                    <a:pt x="36" y="643"/>
                    <a:pt x="24" y="1024"/>
                  </a:cubicBezTo>
                  <a:cubicBezTo>
                    <a:pt x="0" y="1405"/>
                    <a:pt x="262" y="1298"/>
                    <a:pt x="441" y="1346"/>
                  </a:cubicBezTo>
                  <a:cubicBezTo>
                    <a:pt x="450" y="1347"/>
                    <a:pt x="459" y="1348"/>
                    <a:pt x="469" y="1348"/>
                  </a:cubicBezTo>
                  <a:cubicBezTo>
                    <a:pt x="539" y="1348"/>
                    <a:pt x="619" y="1309"/>
                    <a:pt x="688" y="1309"/>
                  </a:cubicBezTo>
                  <a:cubicBezTo>
                    <a:pt x="744" y="1309"/>
                    <a:pt x="792" y="1335"/>
                    <a:pt x="822" y="1429"/>
                  </a:cubicBezTo>
                  <a:cubicBezTo>
                    <a:pt x="893" y="1667"/>
                    <a:pt x="607" y="1643"/>
                    <a:pt x="572" y="1786"/>
                  </a:cubicBezTo>
                  <a:cubicBezTo>
                    <a:pt x="655" y="1965"/>
                    <a:pt x="893" y="1846"/>
                    <a:pt x="953" y="2036"/>
                  </a:cubicBezTo>
                  <a:cubicBezTo>
                    <a:pt x="1274" y="2251"/>
                    <a:pt x="1608" y="2417"/>
                    <a:pt x="1905" y="2679"/>
                  </a:cubicBezTo>
                  <a:cubicBezTo>
                    <a:pt x="2024" y="2739"/>
                    <a:pt x="2131" y="2846"/>
                    <a:pt x="2239" y="2846"/>
                  </a:cubicBezTo>
                  <a:cubicBezTo>
                    <a:pt x="2417" y="2834"/>
                    <a:pt x="2310" y="2739"/>
                    <a:pt x="2250" y="2679"/>
                  </a:cubicBezTo>
                  <a:cubicBezTo>
                    <a:pt x="2239" y="2655"/>
                    <a:pt x="2131" y="2596"/>
                    <a:pt x="2250" y="2560"/>
                  </a:cubicBezTo>
                  <a:cubicBezTo>
                    <a:pt x="2384" y="2516"/>
                    <a:pt x="2528" y="2440"/>
                    <a:pt x="2653" y="2440"/>
                  </a:cubicBezTo>
                  <a:cubicBezTo>
                    <a:pt x="2662" y="2440"/>
                    <a:pt x="2671" y="2440"/>
                    <a:pt x="2679" y="2441"/>
                  </a:cubicBezTo>
                  <a:cubicBezTo>
                    <a:pt x="2715" y="2445"/>
                    <a:pt x="2749" y="2446"/>
                    <a:pt x="2779" y="2446"/>
                  </a:cubicBezTo>
                  <a:cubicBezTo>
                    <a:pt x="3146" y="2446"/>
                    <a:pt x="3086" y="2188"/>
                    <a:pt x="2965" y="1858"/>
                  </a:cubicBezTo>
                  <a:lnTo>
                    <a:pt x="2965" y="1858"/>
                  </a:lnTo>
                  <a:cubicBezTo>
                    <a:pt x="2812" y="1888"/>
                    <a:pt x="2624" y="2072"/>
                    <a:pt x="2481" y="2072"/>
                  </a:cubicBezTo>
                  <a:cubicBezTo>
                    <a:pt x="2402" y="2072"/>
                    <a:pt x="2336" y="2016"/>
                    <a:pt x="2298" y="1846"/>
                  </a:cubicBezTo>
                  <a:cubicBezTo>
                    <a:pt x="2203" y="1370"/>
                    <a:pt x="1929" y="893"/>
                    <a:pt x="2108" y="357"/>
                  </a:cubicBezTo>
                  <a:lnTo>
                    <a:pt x="2108" y="357"/>
                  </a:lnTo>
                  <a:cubicBezTo>
                    <a:pt x="2227" y="393"/>
                    <a:pt x="2370" y="357"/>
                    <a:pt x="2441" y="512"/>
                  </a:cubicBezTo>
                  <a:cubicBezTo>
                    <a:pt x="2469" y="577"/>
                    <a:pt x="2417" y="736"/>
                    <a:pt x="2494" y="736"/>
                  </a:cubicBezTo>
                  <a:cubicBezTo>
                    <a:pt x="2516" y="736"/>
                    <a:pt x="2548" y="723"/>
                    <a:pt x="2596" y="691"/>
                  </a:cubicBezTo>
                  <a:cubicBezTo>
                    <a:pt x="2703" y="608"/>
                    <a:pt x="2703" y="477"/>
                    <a:pt x="2596" y="369"/>
                  </a:cubicBezTo>
                  <a:cubicBezTo>
                    <a:pt x="2477" y="250"/>
                    <a:pt x="2250" y="298"/>
                    <a:pt x="2250" y="36"/>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 name="Google Shape;4653;p36"/>
            <p:cNvSpPr/>
            <p:nvPr/>
          </p:nvSpPr>
          <p:spPr>
            <a:xfrm>
              <a:off x="289033" y="2084372"/>
              <a:ext cx="47372" cy="77669"/>
            </a:xfrm>
            <a:custGeom>
              <a:avLst/>
              <a:gdLst/>
              <a:ahLst/>
              <a:cxnLst/>
              <a:rect l="l" t="t" r="r" b="b"/>
              <a:pathLst>
                <a:path w="1501" h="2461" extrusionOk="0">
                  <a:moveTo>
                    <a:pt x="297" y="0"/>
                  </a:moveTo>
                  <a:cubicBezTo>
                    <a:pt x="239" y="0"/>
                    <a:pt x="180" y="28"/>
                    <a:pt x="119" y="111"/>
                  </a:cubicBezTo>
                  <a:cubicBezTo>
                    <a:pt x="131" y="147"/>
                    <a:pt x="155" y="183"/>
                    <a:pt x="191" y="206"/>
                  </a:cubicBezTo>
                  <a:cubicBezTo>
                    <a:pt x="250" y="266"/>
                    <a:pt x="322" y="302"/>
                    <a:pt x="381" y="361"/>
                  </a:cubicBezTo>
                  <a:cubicBezTo>
                    <a:pt x="429" y="421"/>
                    <a:pt x="405" y="480"/>
                    <a:pt x="393" y="540"/>
                  </a:cubicBezTo>
                  <a:cubicBezTo>
                    <a:pt x="369" y="599"/>
                    <a:pt x="322" y="659"/>
                    <a:pt x="310" y="730"/>
                  </a:cubicBezTo>
                  <a:cubicBezTo>
                    <a:pt x="298" y="790"/>
                    <a:pt x="310" y="837"/>
                    <a:pt x="334" y="885"/>
                  </a:cubicBezTo>
                  <a:cubicBezTo>
                    <a:pt x="643" y="1028"/>
                    <a:pt x="762" y="1207"/>
                    <a:pt x="429" y="1480"/>
                  </a:cubicBezTo>
                  <a:cubicBezTo>
                    <a:pt x="262" y="1611"/>
                    <a:pt x="119" y="1742"/>
                    <a:pt x="48" y="1992"/>
                  </a:cubicBezTo>
                  <a:cubicBezTo>
                    <a:pt x="0" y="2230"/>
                    <a:pt x="143" y="2278"/>
                    <a:pt x="262" y="2350"/>
                  </a:cubicBezTo>
                  <a:cubicBezTo>
                    <a:pt x="331" y="2388"/>
                    <a:pt x="439" y="2460"/>
                    <a:pt x="514" y="2460"/>
                  </a:cubicBezTo>
                  <a:cubicBezTo>
                    <a:pt x="556" y="2460"/>
                    <a:pt x="587" y="2437"/>
                    <a:pt x="596" y="2373"/>
                  </a:cubicBezTo>
                  <a:cubicBezTo>
                    <a:pt x="631" y="1742"/>
                    <a:pt x="1346" y="1838"/>
                    <a:pt x="1441" y="1266"/>
                  </a:cubicBezTo>
                  <a:cubicBezTo>
                    <a:pt x="1453" y="1266"/>
                    <a:pt x="1465" y="1254"/>
                    <a:pt x="1489" y="1218"/>
                  </a:cubicBezTo>
                  <a:cubicBezTo>
                    <a:pt x="1501" y="1195"/>
                    <a:pt x="1489" y="1159"/>
                    <a:pt x="1453" y="1135"/>
                  </a:cubicBezTo>
                  <a:cubicBezTo>
                    <a:pt x="1370" y="968"/>
                    <a:pt x="1227" y="885"/>
                    <a:pt x="1108" y="742"/>
                  </a:cubicBezTo>
                  <a:cubicBezTo>
                    <a:pt x="1227" y="552"/>
                    <a:pt x="1048" y="480"/>
                    <a:pt x="989" y="361"/>
                  </a:cubicBezTo>
                  <a:cubicBezTo>
                    <a:pt x="883" y="308"/>
                    <a:pt x="852" y="114"/>
                    <a:pt x="721" y="114"/>
                  </a:cubicBezTo>
                  <a:cubicBezTo>
                    <a:pt x="704" y="114"/>
                    <a:pt x="687" y="117"/>
                    <a:pt x="667" y="123"/>
                  </a:cubicBezTo>
                  <a:cubicBezTo>
                    <a:pt x="663" y="123"/>
                    <a:pt x="660" y="123"/>
                    <a:pt x="656" y="123"/>
                  </a:cubicBezTo>
                  <a:cubicBezTo>
                    <a:pt x="538" y="123"/>
                    <a:pt x="419" y="0"/>
                    <a:pt x="29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 name="Google Shape;4654;p36"/>
            <p:cNvSpPr/>
            <p:nvPr/>
          </p:nvSpPr>
          <p:spPr>
            <a:xfrm>
              <a:off x="255202" y="2169708"/>
              <a:ext cx="60532" cy="32791"/>
            </a:xfrm>
            <a:custGeom>
              <a:avLst/>
              <a:gdLst/>
              <a:ahLst/>
              <a:cxnLst/>
              <a:rect l="l" t="t" r="r" b="b"/>
              <a:pathLst>
                <a:path w="1918" h="1039" extrusionOk="0">
                  <a:moveTo>
                    <a:pt x="598" y="1"/>
                  </a:moveTo>
                  <a:cubicBezTo>
                    <a:pt x="519" y="1"/>
                    <a:pt x="338" y="51"/>
                    <a:pt x="370" y="169"/>
                  </a:cubicBezTo>
                  <a:cubicBezTo>
                    <a:pt x="477" y="586"/>
                    <a:pt x="96" y="717"/>
                    <a:pt x="1" y="1039"/>
                  </a:cubicBezTo>
                  <a:cubicBezTo>
                    <a:pt x="358" y="1003"/>
                    <a:pt x="608" y="860"/>
                    <a:pt x="775" y="562"/>
                  </a:cubicBezTo>
                  <a:cubicBezTo>
                    <a:pt x="846" y="427"/>
                    <a:pt x="917" y="369"/>
                    <a:pt x="996" y="369"/>
                  </a:cubicBezTo>
                  <a:cubicBezTo>
                    <a:pt x="1049" y="369"/>
                    <a:pt x="1105" y="395"/>
                    <a:pt x="1168" y="443"/>
                  </a:cubicBezTo>
                  <a:cubicBezTo>
                    <a:pt x="1293" y="652"/>
                    <a:pt x="1336" y="962"/>
                    <a:pt x="1602" y="962"/>
                  </a:cubicBezTo>
                  <a:cubicBezTo>
                    <a:pt x="1639" y="962"/>
                    <a:pt x="1681" y="956"/>
                    <a:pt x="1727" y="943"/>
                  </a:cubicBezTo>
                  <a:cubicBezTo>
                    <a:pt x="1763" y="860"/>
                    <a:pt x="1799" y="777"/>
                    <a:pt x="1846" y="693"/>
                  </a:cubicBezTo>
                  <a:cubicBezTo>
                    <a:pt x="1918" y="515"/>
                    <a:pt x="1703" y="384"/>
                    <a:pt x="1763" y="181"/>
                  </a:cubicBezTo>
                  <a:cubicBezTo>
                    <a:pt x="1787" y="122"/>
                    <a:pt x="1751" y="86"/>
                    <a:pt x="1727" y="50"/>
                  </a:cubicBezTo>
                  <a:cubicBezTo>
                    <a:pt x="1689" y="48"/>
                    <a:pt x="1650" y="47"/>
                    <a:pt x="1612" y="47"/>
                  </a:cubicBezTo>
                  <a:cubicBezTo>
                    <a:pt x="1432" y="47"/>
                    <a:pt x="1248" y="69"/>
                    <a:pt x="1063" y="69"/>
                  </a:cubicBezTo>
                  <a:cubicBezTo>
                    <a:pt x="915" y="69"/>
                    <a:pt x="767" y="55"/>
                    <a:pt x="620" y="3"/>
                  </a:cubicBezTo>
                  <a:cubicBezTo>
                    <a:pt x="614" y="2"/>
                    <a:pt x="607" y="1"/>
                    <a:pt x="59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 name="Google Shape;4655;p36"/>
            <p:cNvSpPr/>
            <p:nvPr/>
          </p:nvSpPr>
          <p:spPr>
            <a:xfrm>
              <a:off x="341642" y="2099899"/>
              <a:ext cx="27457" cy="46267"/>
            </a:xfrm>
            <a:custGeom>
              <a:avLst/>
              <a:gdLst/>
              <a:ahLst/>
              <a:cxnLst/>
              <a:rect l="l" t="t" r="r" b="b"/>
              <a:pathLst>
                <a:path w="870" h="1466" extrusionOk="0">
                  <a:moveTo>
                    <a:pt x="679" y="0"/>
                  </a:moveTo>
                  <a:cubicBezTo>
                    <a:pt x="524" y="36"/>
                    <a:pt x="405" y="179"/>
                    <a:pt x="453" y="298"/>
                  </a:cubicBezTo>
                  <a:cubicBezTo>
                    <a:pt x="691" y="881"/>
                    <a:pt x="274" y="1024"/>
                    <a:pt x="0" y="1250"/>
                  </a:cubicBezTo>
                  <a:cubicBezTo>
                    <a:pt x="12" y="1322"/>
                    <a:pt x="36" y="1369"/>
                    <a:pt x="107" y="1381"/>
                  </a:cubicBezTo>
                  <a:cubicBezTo>
                    <a:pt x="286" y="1436"/>
                    <a:pt x="424" y="1465"/>
                    <a:pt x="526" y="1465"/>
                  </a:cubicBezTo>
                  <a:cubicBezTo>
                    <a:pt x="806" y="1465"/>
                    <a:pt x="821" y="1246"/>
                    <a:pt x="691" y="715"/>
                  </a:cubicBezTo>
                  <a:cubicBezTo>
                    <a:pt x="631" y="512"/>
                    <a:pt x="607" y="298"/>
                    <a:pt x="869" y="250"/>
                  </a:cubicBezTo>
                  <a:cubicBezTo>
                    <a:pt x="869" y="119"/>
                    <a:pt x="834" y="0"/>
                    <a:pt x="67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 name="Google Shape;4656;p36"/>
            <p:cNvSpPr/>
            <p:nvPr/>
          </p:nvSpPr>
          <p:spPr>
            <a:xfrm>
              <a:off x="331101" y="1990547"/>
              <a:ext cx="47024" cy="30929"/>
            </a:xfrm>
            <a:custGeom>
              <a:avLst/>
              <a:gdLst/>
              <a:ahLst/>
              <a:cxnLst/>
              <a:rect l="l" t="t" r="r" b="b"/>
              <a:pathLst>
                <a:path w="1490" h="980" extrusionOk="0">
                  <a:moveTo>
                    <a:pt x="1299" y="0"/>
                  </a:moveTo>
                  <a:cubicBezTo>
                    <a:pt x="1282" y="0"/>
                    <a:pt x="1263" y="8"/>
                    <a:pt x="1239" y="24"/>
                  </a:cubicBezTo>
                  <a:cubicBezTo>
                    <a:pt x="1218" y="19"/>
                    <a:pt x="1199" y="17"/>
                    <a:pt x="1181" y="17"/>
                  </a:cubicBezTo>
                  <a:cubicBezTo>
                    <a:pt x="963" y="17"/>
                    <a:pt x="973" y="382"/>
                    <a:pt x="791" y="382"/>
                  </a:cubicBezTo>
                  <a:cubicBezTo>
                    <a:pt x="786" y="382"/>
                    <a:pt x="780" y="382"/>
                    <a:pt x="775" y="381"/>
                  </a:cubicBezTo>
                  <a:cubicBezTo>
                    <a:pt x="765" y="381"/>
                    <a:pt x="755" y="381"/>
                    <a:pt x="745" y="381"/>
                  </a:cubicBezTo>
                  <a:cubicBezTo>
                    <a:pt x="438" y="381"/>
                    <a:pt x="208" y="556"/>
                    <a:pt x="1" y="786"/>
                  </a:cubicBezTo>
                  <a:cubicBezTo>
                    <a:pt x="120" y="798"/>
                    <a:pt x="227" y="798"/>
                    <a:pt x="346" y="798"/>
                  </a:cubicBezTo>
                  <a:cubicBezTo>
                    <a:pt x="432" y="901"/>
                    <a:pt x="524" y="979"/>
                    <a:pt x="636" y="979"/>
                  </a:cubicBezTo>
                  <a:cubicBezTo>
                    <a:pt x="679" y="979"/>
                    <a:pt x="725" y="968"/>
                    <a:pt x="775" y="941"/>
                  </a:cubicBezTo>
                  <a:lnTo>
                    <a:pt x="882" y="941"/>
                  </a:lnTo>
                  <a:cubicBezTo>
                    <a:pt x="989" y="620"/>
                    <a:pt x="1311" y="786"/>
                    <a:pt x="1442" y="548"/>
                  </a:cubicBezTo>
                  <a:cubicBezTo>
                    <a:pt x="1489" y="405"/>
                    <a:pt x="1322" y="298"/>
                    <a:pt x="1382" y="108"/>
                  </a:cubicBezTo>
                  <a:cubicBezTo>
                    <a:pt x="1365" y="48"/>
                    <a:pt x="1342" y="0"/>
                    <a:pt x="129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 name="Google Shape;4657;p36"/>
            <p:cNvSpPr/>
            <p:nvPr/>
          </p:nvSpPr>
          <p:spPr>
            <a:xfrm>
              <a:off x="372823" y="2099110"/>
              <a:ext cx="40618" cy="28562"/>
            </a:xfrm>
            <a:custGeom>
              <a:avLst/>
              <a:gdLst/>
              <a:ahLst/>
              <a:cxnLst/>
              <a:rect l="l" t="t" r="r" b="b"/>
              <a:pathLst>
                <a:path w="1287" h="905" extrusionOk="0">
                  <a:moveTo>
                    <a:pt x="322" y="1"/>
                  </a:moveTo>
                  <a:cubicBezTo>
                    <a:pt x="290" y="1"/>
                    <a:pt x="258" y="4"/>
                    <a:pt x="227" y="13"/>
                  </a:cubicBezTo>
                  <a:cubicBezTo>
                    <a:pt x="155" y="97"/>
                    <a:pt x="84" y="180"/>
                    <a:pt x="0" y="263"/>
                  </a:cubicBezTo>
                  <a:lnTo>
                    <a:pt x="0" y="513"/>
                  </a:lnTo>
                  <a:cubicBezTo>
                    <a:pt x="96" y="680"/>
                    <a:pt x="179" y="859"/>
                    <a:pt x="381" y="894"/>
                  </a:cubicBezTo>
                  <a:cubicBezTo>
                    <a:pt x="418" y="900"/>
                    <a:pt x="454" y="904"/>
                    <a:pt x="489" y="904"/>
                  </a:cubicBezTo>
                  <a:cubicBezTo>
                    <a:pt x="591" y="904"/>
                    <a:pt x="686" y="873"/>
                    <a:pt x="774" y="775"/>
                  </a:cubicBezTo>
                  <a:cubicBezTo>
                    <a:pt x="751" y="382"/>
                    <a:pt x="405" y="478"/>
                    <a:pt x="203" y="311"/>
                  </a:cubicBezTo>
                  <a:cubicBezTo>
                    <a:pt x="260" y="289"/>
                    <a:pt x="317" y="281"/>
                    <a:pt x="374" y="281"/>
                  </a:cubicBezTo>
                  <a:cubicBezTo>
                    <a:pt x="533" y="281"/>
                    <a:pt x="688" y="346"/>
                    <a:pt x="835" y="346"/>
                  </a:cubicBezTo>
                  <a:cubicBezTo>
                    <a:pt x="917" y="346"/>
                    <a:pt x="996" y="326"/>
                    <a:pt x="1072" y="263"/>
                  </a:cubicBezTo>
                  <a:cubicBezTo>
                    <a:pt x="1286" y="97"/>
                    <a:pt x="1155" y="61"/>
                    <a:pt x="1001" y="25"/>
                  </a:cubicBezTo>
                  <a:cubicBezTo>
                    <a:pt x="935" y="72"/>
                    <a:pt x="867" y="89"/>
                    <a:pt x="799" y="89"/>
                  </a:cubicBezTo>
                  <a:cubicBezTo>
                    <a:pt x="640" y="89"/>
                    <a:pt x="478" y="1"/>
                    <a:pt x="32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 name="Google Shape;4658;p36"/>
            <p:cNvSpPr/>
            <p:nvPr/>
          </p:nvSpPr>
          <p:spPr>
            <a:xfrm>
              <a:off x="312324" y="2056316"/>
              <a:ext cx="36105" cy="38945"/>
            </a:xfrm>
            <a:custGeom>
              <a:avLst/>
              <a:gdLst/>
              <a:ahLst/>
              <a:cxnLst/>
              <a:rect l="l" t="t" r="r" b="b"/>
              <a:pathLst>
                <a:path w="1144" h="1234" extrusionOk="0">
                  <a:moveTo>
                    <a:pt x="929" y="0"/>
                  </a:moveTo>
                  <a:cubicBezTo>
                    <a:pt x="667" y="262"/>
                    <a:pt x="513" y="643"/>
                    <a:pt x="155" y="762"/>
                  </a:cubicBezTo>
                  <a:cubicBezTo>
                    <a:pt x="1" y="1036"/>
                    <a:pt x="179" y="1095"/>
                    <a:pt x="393" y="1143"/>
                  </a:cubicBezTo>
                  <a:cubicBezTo>
                    <a:pt x="404" y="1139"/>
                    <a:pt x="415" y="1137"/>
                    <a:pt x="426" y="1137"/>
                  </a:cubicBezTo>
                  <a:cubicBezTo>
                    <a:pt x="508" y="1137"/>
                    <a:pt x="595" y="1234"/>
                    <a:pt x="686" y="1234"/>
                  </a:cubicBezTo>
                  <a:cubicBezTo>
                    <a:pt x="730" y="1234"/>
                    <a:pt x="776" y="1211"/>
                    <a:pt x="822" y="1143"/>
                  </a:cubicBezTo>
                  <a:cubicBezTo>
                    <a:pt x="1144" y="881"/>
                    <a:pt x="941" y="476"/>
                    <a:pt x="1001" y="143"/>
                  </a:cubicBezTo>
                  <a:cubicBezTo>
                    <a:pt x="989" y="83"/>
                    <a:pt x="953" y="48"/>
                    <a:pt x="92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 name="Google Shape;4659;p36"/>
            <p:cNvSpPr/>
            <p:nvPr/>
          </p:nvSpPr>
          <p:spPr>
            <a:xfrm>
              <a:off x="272496" y="2088254"/>
              <a:ext cx="27457" cy="37588"/>
            </a:xfrm>
            <a:custGeom>
              <a:avLst/>
              <a:gdLst/>
              <a:ahLst/>
              <a:cxnLst/>
              <a:rect l="l" t="t" r="r" b="b"/>
              <a:pathLst>
                <a:path w="870" h="1191" extrusionOk="0">
                  <a:moveTo>
                    <a:pt x="608" y="0"/>
                  </a:moveTo>
                  <a:cubicBezTo>
                    <a:pt x="477" y="405"/>
                    <a:pt x="620" y="1012"/>
                    <a:pt x="0" y="1060"/>
                  </a:cubicBezTo>
                  <a:lnTo>
                    <a:pt x="0" y="1179"/>
                  </a:lnTo>
                  <a:cubicBezTo>
                    <a:pt x="59" y="1187"/>
                    <a:pt x="116" y="1191"/>
                    <a:pt x="172" y="1191"/>
                  </a:cubicBezTo>
                  <a:cubicBezTo>
                    <a:pt x="453" y="1191"/>
                    <a:pt x="687" y="1080"/>
                    <a:pt x="846" y="762"/>
                  </a:cubicBezTo>
                  <a:lnTo>
                    <a:pt x="846" y="619"/>
                  </a:lnTo>
                  <a:cubicBezTo>
                    <a:pt x="858" y="405"/>
                    <a:pt x="870" y="179"/>
                    <a:pt x="72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 name="Google Shape;4660;p36"/>
            <p:cNvSpPr/>
            <p:nvPr/>
          </p:nvSpPr>
          <p:spPr>
            <a:xfrm>
              <a:off x="334131" y="2059377"/>
              <a:ext cx="34211" cy="32665"/>
            </a:xfrm>
            <a:custGeom>
              <a:avLst/>
              <a:gdLst/>
              <a:ahLst/>
              <a:cxnLst/>
              <a:rect l="l" t="t" r="r" b="b"/>
              <a:pathLst>
                <a:path w="1084" h="1035" extrusionOk="0">
                  <a:moveTo>
                    <a:pt x="300" y="0"/>
                  </a:moveTo>
                  <a:cubicBezTo>
                    <a:pt x="282" y="0"/>
                    <a:pt x="261" y="7"/>
                    <a:pt x="238" y="22"/>
                  </a:cubicBezTo>
                  <a:cubicBezTo>
                    <a:pt x="0" y="332"/>
                    <a:pt x="274" y="725"/>
                    <a:pt x="119" y="1034"/>
                  </a:cubicBezTo>
                  <a:cubicBezTo>
                    <a:pt x="191" y="1034"/>
                    <a:pt x="262" y="1034"/>
                    <a:pt x="333" y="998"/>
                  </a:cubicBezTo>
                  <a:cubicBezTo>
                    <a:pt x="548" y="963"/>
                    <a:pt x="714" y="808"/>
                    <a:pt x="905" y="760"/>
                  </a:cubicBezTo>
                  <a:cubicBezTo>
                    <a:pt x="929" y="760"/>
                    <a:pt x="976" y="748"/>
                    <a:pt x="1012" y="748"/>
                  </a:cubicBezTo>
                  <a:cubicBezTo>
                    <a:pt x="1036" y="725"/>
                    <a:pt x="1072" y="677"/>
                    <a:pt x="1084" y="617"/>
                  </a:cubicBezTo>
                  <a:cubicBezTo>
                    <a:pt x="1084" y="320"/>
                    <a:pt x="881" y="344"/>
                    <a:pt x="726" y="332"/>
                  </a:cubicBezTo>
                  <a:cubicBezTo>
                    <a:pt x="607" y="320"/>
                    <a:pt x="512" y="260"/>
                    <a:pt x="453" y="141"/>
                  </a:cubicBezTo>
                  <a:cubicBezTo>
                    <a:pt x="406" y="85"/>
                    <a:pt x="367" y="0"/>
                    <a:pt x="30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 name="Google Shape;4661;p36"/>
            <p:cNvSpPr/>
            <p:nvPr/>
          </p:nvSpPr>
          <p:spPr>
            <a:xfrm>
              <a:off x="315322" y="2155506"/>
              <a:ext cx="21082" cy="35726"/>
            </a:xfrm>
            <a:custGeom>
              <a:avLst/>
              <a:gdLst/>
              <a:ahLst/>
              <a:cxnLst/>
              <a:rect l="l" t="t" r="r" b="b"/>
              <a:pathLst>
                <a:path w="668" h="1132" extrusionOk="0">
                  <a:moveTo>
                    <a:pt x="489" y="0"/>
                  </a:moveTo>
                  <a:cubicBezTo>
                    <a:pt x="394" y="119"/>
                    <a:pt x="263" y="179"/>
                    <a:pt x="144" y="250"/>
                  </a:cubicBezTo>
                  <a:cubicBezTo>
                    <a:pt x="108" y="286"/>
                    <a:pt x="72" y="334"/>
                    <a:pt x="37" y="381"/>
                  </a:cubicBezTo>
                  <a:cubicBezTo>
                    <a:pt x="37" y="381"/>
                    <a:pt x="25" y="393"/>
                    <a:pt x="13" y="429"/>
                  </a:cubicBezTo>
                  <a:cubicBezTo>
                    <a:pt x="1" y="453"/>
                    <a:pt x="13" y="488"/>
                    <a:pt x="37" y="512"/>
                  </a:cubicBezTo>
                  <a:cubicBezTo>
                    <a:pt x="61" y="508"/>
                    <a:pt x="83" y="506"/>
                    <a:pt x="104" y="506"/>
                  </a:cubicBezTo>
                  <a:cubicBezTo>
                    <a:pt x="439" y="506"/>
                    <a:pt x="338" y="1019"/>
                    <a:pt x="596" y="1131"/>
                  </a:cubicBezTo>
                  <a:cubicBezTo>
                    <a:pt x="668" y="298"/>
                    <a:pt x="668" y="298"/>
                    <a:pt x="48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 name="Google Shape;4662;p36"/>
            <p:cNvSpPr/>
            <p:nvPr/>
          </p:nvSpPr>
          <p:spPr>
            <a:xfrm>
              <a:off x="317215" y="2196659"/>
              <a:ext cx="27457" cy="23133"/>
            </a:xfrm>
            <a:custGeom>
              <a:avLst/>
              <a:gdLst/>
              <a:ahLst/>
              <a:cxnLst/>
              <a:rect l="l" t="t" r="r" b="b"/>
              <a:pathLst>
                <a:path w="870" h="733" extrusionOk="0">
                  <a:moveTo>
                    <a:pt x="346" y="1"/>
                  </a:moveTo>
                  <a:cubicBezTo>
                    <a:pt x="237" y="1"/>
                    <a:pt x="123" y="60"/>
                    <a:pt x="0" y="208"/>
                  </a:cubicBezTo>
                  <a:cubicBezTo>
                    <a:pt x="8" y="218"/>
                    <a:pt x="22" y="222"/>
                    <a:pt x="39" y="222"/>
                  </a:cubicBezTo>
                  <a:cubicBezTo>
                    <a:pt x="73" y="222"/>
                    <a:pt x="119" y="208"/>
                    <a:pt x="154" y="208"/>
                  </a:cubicBezTo>
                  <a:cubicBezTo>
                    <a:pt x="206" y="208"/>
                    <a:pt x="232" y="238"/>
                    <a:pt x="155" y="387"/>
                  </a:cubicBezTo>
                  <a:cubicBezTo>
                    <a:pt x="48" y="613"/>
                    <a:pt x="143" y="697"/>
                    <a:pt x="322" y="732"/>
                  </a:cubicBezTo>
                  <a:lnTo>
                    <a:pt x="429" y="732"/>
                  </a:lnTo>
                  <a:cubicBezTo>
                    <a:pt x="346" y="268"/>
                    <a:pt x="750" y="518"/>
                    <a:pt x="869" y="363"/>
                  </a:cubicBezTo>
                  <a:cubicBezTo>
                    <a:pt x="704" y="175"/>
                    <a:pt x="533" y="1"/>
                    <a:pt x="34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 name="Google Shape;4663;p36"/>
            <p:cNvSpPr/>
            <p:nvPr/>
          </p:nvSpPr>
          <p:spPr>
            <a:xfrm>
              <a:off x="366069" y="2065594"/>
              <a:ext cx="19188" cy="33580"/>
            </a:xfrm>
            <a:custGeom>
              <a:avLst/>
              <a:gdLst/>
              <a:ahLst/>
              <a:cxnLst/>
              <a:rect l="l" t="t" r="r" b="b"/>
              <a:pathLst>
                <a:path w="608" h="1064" extrusionOk="0">
                  <a:moveTo>
                    <a:pt x="228" y="1"/>
                  </a:moveTo>
                  <a:cubicBezTo>
                    <a:pt x="202" y="1"/>
                    <a:pt x="174" y="5"/>
                    <a:pt x="143" y="16"/>
                  </a:cubicBezTo>
                  <a:cubicBezTo>
                    <a:pt x="12" y="123"/>
                    <a:pt x="143" y="349"/>
                    <a:pt x="12" y="444"/>
                  </a:cubicBezTo>
                  <a:cubicBezTo>
                    <a:pt x="0" y="492"/>
                    <a:pt x="0" y="528"/>
                    <a:pt x="0" y="563"/>
                  </a:cubicBezTo>
                  <a:cubicBezTo>
                    <a:pt x="214" y="647"/>
                    <a:pt x="179" y="956"/>
                    <a:pt x="334" y="1063"/>
                  </a:cubicBezTo>
                  <a:cubicBezTo>
                    <a:pt x="524" y="909"/>
                    <a:pt x="595" y="682"/>
                    <a:pt x="560" y="432"/>
                  </a:cubicBezTo>
                  <a:cubicBezTo>
                    <a:pt x="607" y="349"/>
                    <a:pt x="560" y="289"/>
                    <a:pt x="512" y="206"/>
                  </a:cubicBezTo>
                  <a:cubicBezTo>
                    <a:pt x="433" y="108"/>
                    <a:pt x="354" y="1"/>
                    <a:pt x="22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 name="Google Shape;4664;p36"/>
            <p:cNvSpPr/>
            <p:nvPr/>
          </p:nvSpPr>
          <p:spPr>
            <a:xfrm>
              <a:off x="218751" y="2143482"/>
              <a:ext cx="27489" cy="17453"/>
            </a:xfrm>
            <a:custGeom>
              <a:avLst/>
              <a:gdLst/>
              <a:ahLst/>
              <a:cxnLst/>
              <a:rect l="l" t="t" r="r" b="b"/>
              <a:pathLst>
                <a:path w="871" h="553" extrusionOk="0">
                  <a:moveTo>
                    <a:pt x="120" y="0"/>
                  </a:moveTo>
                  <a:cubicBezTo>
                    <a:pt x="84" y="96"/>
                    <a:pt x="49" y="179"/>
                    <a:pt x="1" y="274"/>
                  </a:cubicBezTo>
                  <a:cubicBezTo>
                    <a:pt x="14" y="271"/>
                    <a:pt x="26" y="270"/>
                    <a:pt x="37" y="270"/>
                  </a:cubicBezTo>
                  <a:cubicBezTo>
                    <a:pt x="177" y="270"/>
                    <a:pt x="237" y="457"/>
                    <a:pt x="358" y="512"/>
                  </a:cubicBezTo>
                  <a:cubicBezTo>
                    <a:pt x="420" y="536"/>
                    <a:pt x="479" y="552"/>
                    <a:pt x="533" y="552"/>
                  </a:cubicBezTo>
                  <a:cubicBezTo>
                    <a:pt x="614" y="552"/>
                    <a:pt x="687" y="517"/>
                    <a:pt x="751" y="417"/>
                  </a:cubicBezTo>
                  <a:cubicBezTo>
                    <a:pt x="787" y="346"/>
                    <a:pt x="870" y="286"/>
                    <a:pt x="822" y="215"/>
                  </a:cubicBezTo>
                  <a:cubicBezTo>
                    <a:pt x="758" y="114"/>
                    <a:pt x="666" y="91"/>
                    <a:pt x="568" y="91"/>
                  </a:cubicBezTo>
                  <a:cubicBezTo>
                    <a:pt x="538" y="91"/>
                    <a:pt x="507" y="93"/>
                    <a:pt x="477" y="96"/>
                  </a:cubicBezTo>
                  <a:cubicBezTo>
                    <a:pt x="470" y="96"/>
                    <a:pt x="462" y="97"/>
                    <a:pt x="455" y="97"/>
                  </a:cubicBezTo>
                  <a:cubicBezTo>
                    <a:pt x="360" y="97"/>
                    <a:pt x="230" y="33"/>
                    <a:pt x="12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 name="Google Shape;4665;p36"/>
            <p:cNvSpPr/>
            <p:nvPr/>
          </p:nvSpPr>
          <p:spPr>
            <a:xfrm>
              <a:off x="354045" y="2043061"/>
              <a:ext cx="40586" cy="19851"/>
            </a:xfrm>
            <a:custGeom>
              <a:avLst/>
              <a:gdLst/>
              <a:ahLst/>
              <a:cxnLst/>
              <a:rect l="l" t="t" r="r" b="b"/>
              <a:pathLst>
                <a:path w="1286" h="629" extrusionOk="0">
                  <a:moveTo>
                    <a:pt x="1042" y="0"/>
                  </a:moveTo>
                  <a:cubicBezTo>
                    <a:pt x="930" y="0"/>
                    <a:pt x="809" y="18"/>
                    <a:pt x="703" y="27"/>
                  </a:cubicBezTo>
                  <a:cubicBezTo>
                    <a:pt x="595" y="63"/>
                    <a:pt x="500" y="110"/>
                    <a:pt x="357" y="146"/>
                  </a:cubicBezTo>
                  <a:cubicBezTo>
                    <a:pt x="155" y="182"/>
                    <a:pt x="12" y="265"/>
                    <a:pt x="0" y="539"/>
                  </a:cubicBezTo>
                  <a:cubicBezTo>
                    <a:pt x="87" y="604"/>
                    <a:pt x="167" y="629"/>
                    <a:pt x="243" y="629"/>
                  </a:cubicBezTo>
                  <a:cubicBezTo>
                    <a:pt x="461" y="629"/>
                    <a:pt x="646" y="428"/>
                    <a:pt x="857" y="384"/>
                  </a:cubicBezTo>
                  <a:cubicBezTo>
                    <a:pt x="988" y="384"/>
                    <a:pt x="1072" y="289"/>
                    <a:pt x="1155" y="182"/>
                  </a:cubicBezTo>
                  <a:cubicBezTo>
                    <a:pt x="1226" y="110"/>
                    <a:pt x="1286" y="15"/>
                    <a:pt x="1119" y="3"/>
                  </a:cubicBezTo>
                  <a:cubicBezTo>
                    <a:pt x="1094" y="1"/>
                    <a:pt x="1068" y="0"/>
                    <a:pt x="104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 name="Google Shape;4666;p36"/>
            <p:cNvSpPr/>
            <p:nvPr/>
          </p:nvSpPr>
          <p:spPr>
            <a:xfrm>
              <a:off x="285278" y="2183688"/>
              <a:ext cx="24838" cy="23702"/>
            </a:xfrm>
            <a:custGeom>
              <a:avLst/>
              <a:gdLst/>
              <a:ahLst/>
              <a:cxnLst/>
              <a:rect l="l" t="t" r="r" b="b"/>
              <a:pathLst>
                <a:path w="787" h="751" extrusionOk="0">
                  <a:moveTo>
                    <a:pt x="215" y="0"/>
                  </a:moveTo>
                  <a:cubicBezTo>
                    <a:pt x="143" y="84"/>
                    <a:pt x="72" y="155"/>
                    <a:pt x="0" y="250"/>
                  </a:cubicBezTo>
                  <a:cubicBezTo>
                    <a:pt x="60" y="429"/>
                    <a:pt x="215" y="500"/>
                    <a:pt x="322" y="631"/>
                  </a:cubicBezTo>
                  <a:cubicBezTo>
                    <a:pt x="488" y="667"/>
                    <a:pt x="631" y="715"/>
                    <a:pt x="786" y="750"/>
                  </a:cubicBezTo>
                  <a:cubicBezTo>
                    <a:pt x="774" y="667"/>
                    <a:pt x="774" y="596"/>
                    <a:pt x="774" y="500"/>
                  </a:cubicBezTo>
                  <a:cubicBezTo>
                    <a:pt x="488" y="488"/>
                    <a:pt x="500" y="24"/>
                    <a:pt x="21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 name="Google Shape;4667;p36"/>
            <p:cNvSpPr/>
            <p:nvPr/>
          </p:nvSpPr>
          <p:spPr>
            <a:xfrm>
              <a:off x="302193" y="2220265"/>
              <a:ext cx="19125" cy="20609"/>
            </a:xfrm>
            <a:custGeom>
              <a:avLst/>
              <a:gdLst/>
              <a:ahLst/>
              <a:cxnLst/>
              <a:rect l="l" t="t" r="r" b="b"/>
              <a:pathLst>
                <a:path w="606" h="653" extrusionOk="0">
                  <a:moveTo>
                    <a:pt x="352" y="0"/>
                  </a:moveTo>
                  <a:cubicBezTo>
                    <a:pt x="313" y="0"/>
                    <a:pt x="289" y="41"/>
                    <a:pt x="298" y="175"/>
                  </a:cubicBezTo>
                  <a:cubicBezTo>
                    <a:pt x="298" y="425"/>
                    <a:pt x="179" y="449"/>
                    <a:pt x="24" y="461"/>
                  </a:cubicBezTo>
                  <a:cubicBezTo>
                    <a:pt x="12" y="472"/>
                    <a:pt x="0" y="484"/>
                    <a:pt x="0" y="508"/>
                  </a:cubicBezTo>
                  <a:cubicBezTo>
                    <a:pt x="0" y="520"/>
                    <a:pt x="0" y="568"/>
                    <a:pt x="12" y="568"/>
                  </a:cubicBezTo>
                  <a:cubicBezTo>
                    <a:pt x="131" y="623"/>
                    <a:pt x="232" y="653"/>
                    <a:pt x="314" y="653"/>
                  </a:cubicBezTo>
                  <a:cubicBezTo>
                    <a:pt x="514" y="653"/>
                    <a:pt x="605" y="482"/>
                    <a:pt x="572" y="103"/>
                  </a:cubicBezTo>
                  <a:cubicBezTo>
                    <a:pt x="513" y="103"/>
                    <a:pt x="414" y="0"/>
                    <a:pt x="35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 name="Google Shape;4668;p36"/>
            <p:cNvSpPr/>
            <p:nvPr/>
          </p:nvSpPr>
          <p:spPr>
            <a:xfrm>
              <a:off x="341642" y="2041420"/>
              <a:ext cx="24459" cy="27047"/>
            </a:xfrm>
            <a:custGeom>
              <a:avLst/>
              <a:gdLst/>
              <a:ahLst/>
              <a:cxnLst/>
              <a:rect l="l" t="t" r="r" b="b"/>
              <a:pathLst>
                <a:path w="775" h="857" extrusionOk="0">
                  <a:moveTo>
                    <a:pt x="596" y="0"/>
                  </a:moveTo>
                  <a:cubicBezTo>
                    <a:pt x="534" y="0"/>
                    <a:pt x="477" y="66"/>
                    <a:pt x="441" y="186"/>
                  </a:cubicBezTo>
                  <a:cubicBezTo>
                    <a:pt x="334" y="460"/>
                    <a:pt x="191" y="472"/>
                    <a:pt x="0" y="472"/>
                  </a:cubicBezTo>
                  <a:lnTo>
                    <a:pt x="0" y="603"/>
                  </a:lnTo>
                  <a:cubicBezTo>
                    <a:pt x="84" y="651"/>
                    <a:pt x="95" y="758"/>
                    <a:pt x="107" y="853"/>
                  </a:cubicBezTo>
                  <a:cubicBezTo>
                    <a:pt x="126" y="855"/>
                    <a:pt x="144" y="856"/>
                    <a:pt x="161" y="856"/>
                  </a:cubicBezTo>
                  <a:cubicBezTo>
                    <a:pt x="327" y="856"/>
                    <a:pt x="408" y="752"/>
                    <a:pt x="441" y="579"/>
                  </a:cubicBezTo>
                  <a:cubicBezTo>
                    <a:pt x="548" y="460"/>
                    <a:pt x="667" y="317"/>
                    <a:pt x="774" y="198"/>
                  </a:cubicBezTo>
                  <a:cubicBezTo>
                    <a:pt x="721" y="63"/>
                    <a:pt x="657" y="0"/>
                    <a:pt x="59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 name="Google Shape;4669;p36"/>
            <p:cNvSpPr/>
            <p:nvPr/>
          </p:nvSpPr>
          <p:spPr>
            <a:xfrm>
              <a:off x="310462" y="2048773"/>
              <a:ext cx="17674" cy="14739"/>
            </a:xfrm>
            <a:custGeom>
              <a:avLst/>
              <a:gdLst/>
              <a:ahLst/>
              <a:cxnLst/>
              <a:rect l="l" t="t" r="r" b="b"/>
              <a:pathLst>
                <a:path w="560" h="467" extrusionOk="0">
                  <a:moveTo>
                    <a:pt x="0" y="1"/>
                  </a:moveTo>
                  <a:lnTo>
                    <a:pt x="0" y="1"/>
                  </a:lnTo>
                  <a:cubicBezTo>
                    <a:pt x="114" y="239"/>
                    <a:pt x="151" y="467"/>
                    <a:pt x="371" y="467"/>
                  </a:cubicBezTo>
                  <a:cubicBezTo>
                    <a:pt x="382" y="467"/>
                    <a:pt x="393" y="466"/>
                    <a:pt x="405" y="465"/>
                  </a:cubicBezTo>
                  <a:cubicBezTo>
                    <a:pt x="536" y="441"/>
                    <a:pt x="560" y="287"/>
                    <a:pt x="524" y="168"/>
                  </a:cubicBezTo>
                  <a:cubicBezTo>
                    <a:pt x="476" y="46"/>
                    <a:pt x="412" y="21"/>
                    <a:pt x="336" y="21"/>
                  </a:cubicBezTo>
                  <a:cubicBezTo>
                    <a:pt x="281" y="21"/>
                    <a:pt x="221" y="34"/>
                    <a:pt x="155" y="34"/>
                  </a:cubicBezTo>
                  <a:cubicBezTo>
                    <a:pt x="106" y="34"/>
                    <a:pt x="54" y="26"/>
                    <a:pt x="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 name="Google Shape;4670;p36"/>
            <p:cNvSpPr/>
            <p:nvPr/>
          </p:nvSpPr>
          <p:spPr>
            <a:xfrm>
              <a:off x="334510" y="2104759"/>
              <a:ext cx="18431" cy="19220"/>
            </a:xfrm>
            <a:custGeom>
              <a:avLst/>
              <a:gdLst/>
              <a:ahLst/>
              <a:cxnLst/>
              <a:rect l="l" t="t" r="r" b="b"/>
              <a:pathLst>
                <a:path w="584" h="609" extrusionOk="0">
                  <a:moveTo>
                    <a:pt x="298" y="1"/>
                  </a:moveTo>
                  <a:cubicBezTo>
                    <a:pt x="191" y="156"/>
                    <a:pt x="191" y="394"/>
                    <a:pt x="0" y="477"/>
                  </a:cubicBezTo>
                  <a:lnTo>
                    <a:pt x="0" y="608"/>
                  </a:lnTo>
                  <a:cubicBezTo>
                    <a:pt x="583" y="513"/>
                    <a:pt x="583" y="513"/>
                    <a:pt x="29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 name="Google Shape;4671;p36"/>
            <p:cNvSpPr/>
            <p:nvPr/>
          </p:nvSpPr>
          <p:spPr>
            <a:xfrm>
              <a:off x="344640" y="2081468"/>
              <a:ext cx="18052" cy="13823"/>
            </a:xfrm>
            <a:custGeom>
              <a:avLst/>
              <a:gdLst/>
              <a:ahLst/>
              <a:cxnLst/>
              <a:rect l="l" t="t" r="r" b="b"/>
              <a:pathLst>
                <a:path w="572" h="438" extrusionOk="0">
                  <a:moveTo>
                    <a:pt x="371" y="1"/>
                  </a:moveTo>
                  <a:cubicBezTo>
                    <a:pt x="209" y="1"/>
                    <a:pt x="115" y="191"/>
                    <a:pt x="0" y="322"/>
                  </a:cubicBezTo>
                  <a:cubicBezTo>
                    <a:pt x="96" y="402"/>
                    <a:pt x="179" y="438"/>
                    <a:pt x="251" y="438"/>
                  </a:cubicBezTo>
                  <a:cubicBezTo>
                    <a:pt x="393" y="438"/>
                    <a:pt x="493" y="298"/>
                    <a:pt x="572" y="84"/>
                  </a:cubicBezTo>
                  <a:cubicBezTo>
                    <a:pt x="494" y="25"/>
                    <a:pt x="428" y="1"/>
                    <a:pt x="37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 name="Google Shape;4672;p36"/>
            <p:cNvSpPr/>
            <p:nvPr/>
          </p:nvSpPr>
          <p:spPr>
            <a:xfrm>
              <a:off x="261230" y="2144555"/>
              <a:ext cx="12813" cy="13318"/>
            </a:xfrm>
            <a:custGeom>
              <a:avLst/>
              <a:gdLst/>
              <a:ahLst/>
              <a:cxnLst/>
              <a:rect l="l" t="t" r="r" b="b"/>
              <a:pathLst>
                <a:path w="406" h="422" extrusionOk="0">
                  <a:moveTo>
                    <a:pt x="237" y="1"/>
                  </a:moveTo>
                  <a:cubicBezTo>
                    <a:pt x="131" y="1"/>
                    <a:pt x="57" y="71"/>
                    <a:pt x="24" y="193"/>
                  </a:cubicBezTo>
                  <a:cubicBezTo>
                    <a:pt x="0" y="312"/>
                    <a:pt x="72" y="407"/>
                    <a:pt x="167" y="419"/>
                  </a:cubicBezTo>
                  <a:cubicBezTo>
                    <a:pt x="178" y="421"/>
                    <a:pt x="188" y="421"/>
                    <a:pt x="197" y="421"/>
                  </a:cubicBezTo>
                  <a:cubicBezTo>
                    <a:pt x="312" y="421"/>
                    <a:pt x="328" y="290"/>
                    <a:pt x="405" y="169"/>
                  </a:cubicBezTo>
                  <a:cubicBezTo>
                    <a:pt x="405" y="85"/>
                    <a:pt x="381" y="2"/>
                    <a:pt x="262" y="2"/>
                  </a:cubicBezTo>
                  <a:cubicBezTo>
                    <a:pt x="254" y="1"/>
                    <a:pt x="245" y="1"/>
                    <a:pt x="23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 name="Google Shape;4673;p36"/>
            <p:cNvSpPr/>
            <p:nvPr/>
          </p:nvSpPr>
          <p:spPr>
            <a:xfrm>
              <a:off x="278145" y="2072411"/>
              <a:ext cx="15812" cy="10667"/>
            </a:xfrm>
            <a:custGeom>
              <a:avLst/>
              <a:gdLst/>
              <a:ahLst/>
              <a:cxnLst/>
              <a:rect l="l" t="t" r="r" b="b"/>
              <a:pathLst>
                <a:path w="501" h="338" extrusionOk="0">
                  <a:moveTo>
                    <a:pt x="369" y="1"/>
                  </a:moveTo>
                  <a:cubicBezTo>
                    <a:pt x="280" y="1"/>
                    <a:pt x="200" y="85"/>
                    <a:pt x="119" y="109"/>
                  </a:cubicBezTo>
                  <a:cubicBezTo>
                    <a:pt x="95" y="91"/>
                    <a:pt x="77" y="82"/>
                    <a:pt x="60" y="82"/>
                  </a:cubicBezTo>
                  <a:cubicBezTo>
                    <a:pt x="42" y="82"/>
                    <a:pt x="24" y="91"/>
                    <a:pt x="0" y="109"/>
                  </a:cubicBezTo>
                  <a:cubicBezTo>
                    <a:pt x="41" y="260"/>
                    <a:pt x="75" y="337"/>
                    <a:pt x="142" y="337"/>
                  </a:cubicBezTo>
                  <a:cubicBezTo>
                    <a:pt x="212" y="337"/>
                    <a:pt x="317" y="251"/>
                    <a:pt x="500" y="73"/>
                  </a:cubicBezTo>
                  <a:cubicBezTo>
                    <a:pt x="454" y="20"/>
                    <a:pt x="410" y="1"/>
                    <a:pt x="36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 name="Google Shape;4674;p36"/>
            <p:cNvSpPr/>
            <p:nvPr/>
          </p:nvSpPr>
          <p:spPr>
            <a:xfrm>
              <a:off x="289033" y="2056316"/>
              <a:ext cx="19188" cy="10320"/>
            </a:xfrm>
            <a:custGeom>
              <a:avLst/>
              <a:gdLst/>
              <a:ahLst/>
              <a:cxnLst/>
              <a:rect l="l" t="t" r="r" b="b"/>
              <a:pathLst>
                <a:path w="608" h="327" extrusionOk="0">
                  <a:moveTo>
                    <a:pt x="0" y="0"/>
                  </a:moveTo>
                  <a:lnTo>
                    <a:pt x="0" y="0"/>
                  </a:lnTo>
                  <a:cubicBezTo>
                    <a:pt x="76" y="227"/>
                    <a:pt x="168" y="327"/>
                    <a:pt x="277" y="327"/>
                  </a:cubicBezTo>
                  <a:cubicBezTo>
                    <a:pt x="374" y="327"/>
                    <a:pt x="484" y="247"/>
                    <a:pt x="608" y="107"/>
                  </a:cubicBezTo>
                  <a:cubicBezTo>
                    <a:pt x="518" y="107"/>
                    <a:pt x="431" y="118"/>
                    <a:pt x="346" y="118"/>
                  </a:cubicBezTo>
                  <a:cubicBezTo>
                    <a:pt x="227" y="118"/>
                    <a:pt x="111" y="97"/>
                    <a:pt x="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 name="Google Shape;4675;p36"/>
            <p:cNvSpPr/>
            <p:nvPr/>
          </p:nvSpPr>
          <p:spPr>
            <a:xfrm>
              <a:off x="280765" y="2191578"/>
              <a:ext cx="14675" cy="12813"/>
            </a:xfrm>
            <a:custGeom>
              <a:avLst/>
              <a:gdLst/>
              <a:ahLst/>
              <a:cxnLst/>
              <a:rect l="l" t="t" r="r" b="b"/>
              <a:pathLst>
                <a:path w="465" h="406" extrusionOk="0">
                  <a:moveTo>
                    <a:pt x="143" y="0"/>
                  </a:moveTo>
                  <a:lnTo>
                    <a:pt x="143" y="0"/>
                  </a:lnTo>
                  <a:cubicBezTo>
                    <a:pt x="0" y="405"/>
                    <a:pt x="274" y="357"/>
                    <a:pt x="465" y="381"/>
                  </a:cubicBezTo>
                  <a:cubicBezTo>
                    <a:pt x="465" y="131"/>
                    <a:pt x="346" y="12"/>
                    <a:pt x="14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 name="Google Shape;4676;p36"/>
            <p:cNvSpPr/>
            <p:nvPr/>
          </p:nvSpPr>
          <p:spPr>
            <a:xfrm>
              <a:off x="309704" y="2080364"/>
              <a:ext cx="14297" cy="17421"/>
            </a:xfrm>
            <a:custGeom>
              <a:avLst/>
              <a:gdLst/>
              <a:ahLst/>
              <a:cxnLst/>
              <a:rect l="l" t="t" r="r" b="b"/>
              <a:pathLst>
                <a:path w="453" h="552" extrusionOk="0">
                  <a:moveTo>
                    <a:pt x="238" y="0"/>
                  </a:moveTo>
                  <a:lnTo>
                    <a:pt x="238" y="0"/>
                  </a:lnTo>
                  <a:cubicBezTo>
                    <a:pt x="119" y="36"/>
                    <a:pt x="36" y="119"/>
                    <a:pt x="0" y="250"/>
                  </a:cubicBezTo>
                  <a:cubicBezTo>
                    <a:pt x="116" y="289"/>
                    <a:pt x="91" y="552"/>
                    <a:pt x="215" y="552"/>
                  </a:cubicBezTo>
                  <a:cubicBezTo>
                    <a:pt x="245" y="552"/>
                    <a:pt x="283" y="537"/>
                    <a:pt x="334" y="500"/>
                  </a:cubicBezTo>
                  <a:lnTo>
                    <a:pt x="453" y="381"/>
                  </a:lnTo>
                  <a:cubicBezTo>
                    <a:pt x="381" y="250"/>
                    <a:pt x="215" y="191"/>
                    <a:pt x="23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 name="Google Shape;4677;p36"/>
            <p:cNvSpPr/>
            <p:nvPr/>
          </p:nvSpPr>
          <p:spPr>
            <a:xfrm>
              <a:off x="313839" y="2149068"/>
              <a:ext cx="16916" cy="14739"/>
            </a:xfrm>
            <a:custGeom>
              <a:avLst/>
              <a:gdLst/>
              <a:ahLst/>
              <a:cxnLst/>
              <a:rect l="l" t="t" r="r" b="b"/>
              <a:pathLst>
                <a:path w="536" h="467" extrusionOk="0">
                  <a:moveTo>
                    <a:pt x="246" y="0"/>
                  </a:moveTo>
                  <a:cubicBezTo>
                    <a:pt x="225" y="0"/>
                    <a:pt x="203" y="8"/>
                    <a:pt x="179" y="26"/>
                  </a:cubicBezTo>
                  <a:cubicBezTo>
                    <a:pt x="0" y="145"/>
                    <a:pt x="381" y="300"/>
                    <a:pt x="203" y="466"/>
                  </a:cubicBezTo>
                  <a:cubicBezTo>
                    <a:pt x="369" y="466"/>
                    <a:pt x="524" y="466"/>
                    <a:pt x="536" y="216"/>
                  </a:cubicBezTo>
                  <a:cubicBezTo>
                    <a:pt x="427" y="186"/>
                    <a:pt x="351" y="0"/>
                    <a:pt x="24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 name="Google Shape;4678;p36"/>
            <p:cNvSpPr/>
            <p:nvPr/>
          </p:nvSpPr>
          <p:spPr>
            <a:xfrm>
              <a:off x="257474" y="2127229"/>
              <a:ext cx="12056" cy="11172"/>
            </a:xfrm>
            <a:custGeom>
              <a:avLst/>
              <a:gdLst/>
              <a:ahLst/>
              <a:cxnLst/>
              <a:rect l="l" t="t" r="r" b="b"/>
              <a:pathLst>
                <a:path w="382" h="354" extrusionOk="0">
                  <a:moveTo>
                    <a:pt x="110" y="0"/>
                  </a:moveTo>
                  <a:cubicBezTo>
                    <a:pt x="40" y="0"/>
                    <a:pt x="0" y="108"/>
                    <a:pt x="0" y="206"/>
                  </a:cubicBezTo>
                  <a:cubicBezTo>
                    <a:pt x="0" y="297"/>
                    <a:pt x="35" y="353"/>
                    <a:pt x="105" y="353"/>
                  </a:cubicBezTo>
                  <a:cubicBezTo>
                    <a:pt x="126" y="353"/>
                    <a:pt x="151" y="348"/>
                    <a:pt x="179" y="337"/>
                  </a:cubicBezTo>
                  <a:cubicBezTo>
                    <a:pt x="226" y="277"/>
                    <a:pt x="381" y="325"/>
                    <a:pt x="322" y="182"/>
                  </a:cubicBezTo>
                  <a:cubicBezTo>
                    <a:pt x="298" y="99"/>
                    <a:pt x="203" y="15"/>
                    <a:pt x="131" y="3"/>
                  </a:cubicBezTo>
                  <a:cubicBezTo>
                    <a:pt x="124" y="1"/>
                    <a:pt x="117" y="0"/>
                    <a:pt x="11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9" name="Google Shape;4679;p36"/>
            <p:cNvSpPr/>
            <p:nvPr/>
          </p:nvSpPr>
          <p:spPr>
            <a:xfrm>
              <a:off x="330376" y="2139727"/>
              <a:ext cx="15054" cy="12214"/>
            </a:xfrm>
            <a:custGeom>
              <a:avLst/>
              <a:gdLst/>
              <a:ahLst/>
              <a:cxnLst/>
              <a:rect l="l" t="t" r="r" b="b"/>
              <a:pathLst>
                <a:path w="477" h="387" extrusionOk="0">
                  <a:moveTo>
                    <a:pt x="357" y="0"/>
                  </a:moveTo>
                  <a:cubicBezTo>
                    <a:pt x="214" y="107"/>
                    <a:pt x="0" y="107"/>
                    <a:pt x="12" y="381"/>
                  </a:cubicBezTo>
                  <a:cubicBezTo>
                    <a:pt x="43" y="385"/>
                    <a:pt x="72" y="387"/>
                    <a:pt x="101" y="387"/>
                  </a:cubicBezTo>
                  <a:cubicBezTo>
                    <a:pt x="263" y="387"/>
                    <a:pt x="395" y="325"/>
                    <a:pt x="476" y="143"/>
                  </a:cubicBezTo>
                  <a:cubicBezTo>
                    <a:pt x="441" y="95"/>
                    <a:pt x="393" y="48"/>
                    <a:pt x="35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0" name="Google Shape;4680;p36"/>
            <p:cNvSpPr/>
            <p:nvPr/>
          </p:nvSpPr>
          <p:spPr>
            <a:xfrm>
              <a:off x="255581" y="2105737"/>
              <a:ext cx="11677" cy="9279"/>
            </a:xfrm>
            <a:custGeom>
              <a:avLst/>
              <a:gdLst/>
              <a:ahLst/>
              <a:cxnLst/>
              <a:rect l="l" t="t" r="r" b="b"/>
              <a:pathLst>
                <a:path w="370" h="294" extrusionOk="0">
                  <a:moveTo>
                    <a:pt x="109" y="0"/>
                  </a:moveTo>
                  <a:cubicBezTo>
                    <a:pt x="47" y="0"/>
                    <a:pt x="11" y="57"/>
                    <a:pt x="1" y="149"/>
                  </a:cubicBezTo>
                  <a:cubicBezTo>
                    <a:pt x="43" y="253"/>
                    <a:pt x="103" y="294"/>
                    <a:pt x="182" y="294"/>
                  </a:cubicBezTo>
                  <a:cubicBezTo>
                    <a:pt x="193" y="294"/>
                    <a:pt x="204" y="293"/>
                    <a:pt x="215" y="291"/>
                  </a:cubicBezTo>
                  <a:cubicBezTo>
                    <a:pt x="298" y="291"/>
                    <a:pt x="370" y="232"/>
                    <a:pt x="322" y="149"/>
                  </a:cubicBezTo>
                  <a:cubicBezTo>
                    <a:pt x="298" y="89"/>
                    <a:pt x="203" y="41"/>
                    <a:pt x="144" y="6"/>
                  </a:cubicBezTo>
                  <a:cubicBezTo>
                    <a:pt x="131" y="2"/>
                    <a:pt x="120" y="0"/>
                    <a:pt x="10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1" name="Google Shape;4681;p36"/>
            <p:cNvSpPr/>
            <p:nvPr/>
          </p:nvSpPr>
          <p:spPr>
            <a:xfrm>
              <a:off x="341642" y="2016267"/>
              <a:ext cx="13539" cy="12245"/>
            </a:xfrm>
            <a:custGeom>
              <a:avLst/>
              <a:gdLst/>
              <a:ahLst/>
              <a:cxnLst/>
              <a:rect l="l" t="t" r="r" b="b"/>
              <a:pathLst>
                <a:path w="429" h="388" extrusionOk="0">
                  <a:moveTo>
                    <a:pt x="78" y="1"/>
                  </a:moveTo>
                  <a:cubicBezTo>
                    <a:pt x="52" y="1"/>
                    <a:pt x="26" y="3"/>
                    <a:pt x="0" y="7"/>
                  </a:cubicBezTo>
                  <a:lnTo>
                    <a:pt x="0" y="138"/>
                  </a:lnTo>
                  <a:cubicBezTo>
                    <a:pt x="60" y="293"/>
                    <a:pt x="179" y="388"/>
                    <a:pt x="322" y="388"/>
                  </a:cubicBezTo>
                  <a:cubicBezTo>
                    <a:pt x="417" y="328"/>
                    <a:pt x="429" y="233"/>
                    <a:pt x="429" y="138"/>
                  </a:cubicBezTo>
                  <a:cubicBezTo>
                    <a:pt x="320" y="49"/>
                    <a:pt x="203" y="1"/>
                    <a:pt x="7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2" name="Google Shape;4682;p36"/>
            <p:cNvSpPr/>
            <p:nvPr/>
          </p:nvSpPr>
          <p:spPr>
            <a:xfrm>
              <a:off x="338265" y="2020244"/>
              <a:ext cx="13918" cy="10951"/>
            </a:xfrm>
            <a:custGeom>
              <a:avLst/>
              <a:gdLst/>
              <a:ahLst/>
              <a:cxnLst/>
              <a:rect l="l" t="t" r="r" b="b"/>
              <a:pathLst>
                <a:path w="441" h="347" extrusionOk="0">
                  <a:moveTo>
                    <a:pt x="119" y="0"/>
                  </a:moveTo>
                  <a:cubicBezTo>
                    <a:pt x="72" y="36"/>
                    <a:pt x="24" y="83"/>
                    <a:pt x="0" y="131"/>
                  </a:cubicBezTo>
                  <a:cubicBezTo>
                    <a:pt x="91" y="213"/>
                    <a:pt x="170" y="347"/>
                    <a:pt x="277" y="347"/>
                  </a:cubicBezTo>
                  <a:cubicBezTo>
                    <a:pt x="325" y="347"/>
                    <a:pt x="378" y="320"/>
                    <a:pt x="441" y="250"/>
                  </a:cubicBezTo>
                  <a:cubicBezTo>
                    <a:pt x="322" y="179"/>
                    <a:pt x="226" y="83"/>
                    <a:pt x="11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3" name="Google Shape;4683;p36"/>
            <p:cNvSpPr/>
            <p:nvPr/>
          </p:nvSpPr>
          <p:spPr>
            <a:xfrm>
              <a:off x="271360" y="2067582"/>
              <a:ext cx="10573" cy="8300"/>
            </a:xfrm>
            <a:custGeom>
              <a:avLst/>
              <a:gdLst/>
              <a:ahLst/>
              <a:cxnLst/>
              <a:rect l="l" t="t" r="r" b="b"/>
              <a:pathLst>
                <a:path w="335" h="263" extrusionOk="0">
                  <a:moveTo>
                    <a:pt x="334" y="12"/>
                  </a:moveTo>
                  <a:cubicBezTo>
                    <a:pt x="215" y="24"/>
                    <a:pt x="84" y="0"/>
                    <a:pt x="1" y="143"/>
                  </a:cubicBezTo>
                  <a:cubicBezTo>
                    <a:pt x="48" y="238"/>
                    <a:pt x="144" y="262"/>
                    <a:pt x="227" y="262"/>
                  </a:cubicBezTo>
                  <a:lnTo>
                    <a:pt x="334" y="262"/>
                  </a:lnTo>
                  <a:lnTo>
                    <a:pt x="334" y="12"/>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4" name="Google Shape;4684;p36"/>
            <p:cNvSpPr/>
            <p:nvPr/>
          </p:nvSpPr>
          <p:spPr>
            <a:xfrm>
              <a:off x="323590" y="2107410"/>
              <a:ext cx="10920" cy="12435"/>
            </a:xfrm>
            <a:custGeom>
              <a:avLst/>
              <a:gdLst/>
              <a:ahLst/>
              <a:cxnLst/>
              <a:rect l="l" t="t" r="r" b="b"/>
              <a:pathLst>
                <a:path w="346" h="394" extrusionOk="0">
                  <a:moveTo>
                    <a:pt x="1" y="0"/>
                  </a:moveTo>
                  <a:cubicBezTo>
                    <a:pt x="1" y="274"/>
                    <a:pt x="191" y="298"/>
                    <a:pt x="346" y="393"/>
                  </a:cubicBezTo>
                  <a:cubicBezTo>
                    <a:pt x="334" y="155"/>
                    <a:pt x="227" y="36"/>
                    <a:pt x="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5" name="Google Shape;4685;p36"/>
            <p:cNvSpPr/>
            <p:nvPr/>
          </p:nvSpPr>
          <p:spPr>
            <a:xfrm>
              <a:off x="309136" y="2167530"/>
              <a:ext cx="8111" cy="15843"/>
            </a:xfrm>
            <a:custGeom>
              <a:avLst/>
              <a:gdLst/>
              <a:ahLst/>
              <a:cxnLst/>
              <a:rect l="l" t="t" r="r" b="b"/>
              <a:pathLst>
                <a:path w="257" h="502" extrusionOk="0">
                  <a:moveTo>
                    <a:pt x="256" y="0"/>
                  </a:moveTo>
                  <a:cubicBezTo>
                    <a:pt x="173" y="48"/>
                    <a:pt x="102" y="96"/>
                    <a:pt x="30" y="107"/>
                  </a:cubicBezTo>
                  <a:lnTo>
                    <a:pt x="30" y="238"/>
                  </a:lnTo>
                  <a:cubicBezTo>
                    <a:pt x="1" y="414"/>
                    <a:pt x="35" y="501"/>
                    <a:pt x="160" y="501"/>
                  </a:cubicBezTo>
                  <a:cubicBezTo>
                    <a:pt x="187" y="501"/>
                    <a:pt x="220" y="497"/>
                    <a:pt x="256" y="488"/>
                  </a:cubicBezTo>
                  <a:lnTo>
                    <a:pt x="256" y="119"/>
                  </a:lnTo>
                  <a:lnTo>
                    <a:pt x="25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6" name="Google Shape;4686;p36"/>
            <p:cNvSpPr/>
            <p:nvPr/>
          </p:nvSpPr>
          <p:spPr>
            <a:xfrm>
              <a:off x="369824" y="1980763"/>
              <a:ext cx="36105" cy="30361"/>
            </a:xfrm>
            <a:custGeom>
              <a:avLst/>
              <a:gdLst/>
              <a:ahLst/>
              <a:cxnLst/>
              <a:rect l="l" t="t" r="r" b="b"/>
              <a:pathLst>
                <a:path w="1144" h="962" extrusionOk="0">
                  <a:moveTo>
                    <a:pt x="893" y="1"/>
                  </a:moveTo>
                  <a:cubicBezTo>
                    <a:pt x="631" y="251"/>
                    <a:pt x="250" y="96"/>
                    <a:pt x="0" y="370"/>
                  </a:cubicBezTo>
                  <a:cubicBezTo>
                    <a:pt x="24" y="418"/>
                    <a:pt x="72" y="441"/>
                    <a:pt x="95" y="489"/>
                  </a:cubicBezTo>
                  <a:cubicBezTo>
                    <a:pt x="155" y="620"/>
                    <a:pt x="250" y="739"/>
                    <a:pt x="322" y="870"/>
                  </a:cubicBezTo>
                  <a:cubicBezTo>
                    <a:pt x="402" y="936"/>
                    <a:pt x="469" y="962"/>
                    <a:pt x="529" y="962"/>
                  </a:cubicBezTo>
                  <a:cubicBezTo>
                    <a:pt x="718" y="962"/>
                    <a:pt x="826" y="701"/>
                    <a:pt x="988" y="620"/>
                  </a:cubicBezTo>
                  <a:cubicBezTo>
                    <a:pt x="1143" y="370"/>
                    <a:pt x="1024" y="191"/>
                    <a:pt x="89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7" name="Google Shape;4687;p36"/>
            <p:cNvSpPr/>
            <p:nvPr/>
          </p:nvSpPr>
          <p:spPr>
            <a:xfrm>
              <a:off x="398007" y="1980038"/>
              <a:ext cx="31213" cy="20325"/>
            </a:xfrm>
            <a:custGeom>
              <a:avLst/>
              <a:gdLst/>
              <a:ahLst/>
              <a:cxnLst/>
              <a:rect l="l" t="t" r="r" b="b"/>
              <a:pathLst>
                <a:path w="989" h="644" extrusionOk="0">
                  <a:moveTo>
                    <a:pt x="214" y="0"/>
                  </a:moveTo>
                  <a:cubicBezTo>
                    <a:pt x="143" y="24"/>
                    <a:pt x="72" y="24"/>
                    <a:pt x="0" y="24"/>
                  </a:cubicBezTo>
                  <a:cubicBezTo>
                    <a:pt x="24" y="226"/>
                    <a:pt x="72" y="441"/>
                    <a:pt x="95" y="643"/>
                  </a:cubicBezTo>
                  <a:cubicBezTo>
                    <a:pt x="369" y="417"/>
                    <a:pt x="691" y="393"/>
                    <a:pt x="988" y="262"/>
                  </a:cubicBezTo>
                  <a:cubicBezTo>
                    <a:pt x="738" y="143"/>
                    <a:pt x="441" y="202"/>
                    <a:pt x="21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8" name="Google Shape;4688;p36"/>
            <p:cNvSpPr/>
            <p:nvPr/>
          </p:nvSpPr>
          <p:spPr>
            <a:xfrm>
              <a:off x="372823" y="2116057"/>
              <a:ext cx="20703" cy="31592"/>
            </a:xfrm>
            <a:custGeom>
              <a:avLst/>
              <a:gdLst/>
              <a:ahLst/>
              <a:cxnLst/>
              <a:rect l="l" t="t" r="r" b="b"/>
              <a:pathLst>
                <a:path w="656" h="1001" extrusionOk="0">
                  <a:moveTo>
                    <a:pt x="0" y="0"/>
                  </a:moveTo>
                  <a:cubicBezTo>
                    <a:pt x="0" y="476"/>
                    <a:pt x="0" y="929"/>
                    <a:pt x="560" y="1000"/>
                  </a:cubicBezTo>
                  <a:lnTo>
                    <a:pt x="560" y="869"/>
                  </a:lnTo>
                  <a:cubicBezTo>
                    <a:pt x="655" y="595"/>
                    <a:pt x="358" y="476"/>
                    <a:pt x="334" y="250"/>
                  </a:cubicBezTo>
                  <a:cubicBezTo>
                    <a:pt x="227" y="155"/>
                    <a:pt x="108" y="83"/>
                    <a:pt x="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9" name="Google Shape;4689;p36"/>
            <p:cNvSpPr/>
            <p:nvPr/>
          </p:nvSpPr>
          <p:spPr>
            <a:xfrm>
              <a:off x="296923" y="2175420"/>
              <a:ext cx="27078" cy="16253"/>
            </a:xfrm>
            <a:custGeom>
              <a:avLst/>
              <a:gdLst/>
              <a:ahLst/>
              <a:cxnLst/>
              <a:rect l="l" t="t" r="r" b="b"/>
              <a:pathLst>
                <a:path w="858" h="515" extrusionOk="0">
                  <a:moveTo>
                    <a:pt x="417" y="0"/>
                  </a:moveTo>
                  <a:lnTo>
                    <a:pt x="417" y="0"/>
                  </a:lnTo>
                  <a:cubicBezTo>
                    <a:pt x="0" y="298"/>
                    <a:pt x="489" y="346"/>
                    <a:pt x="536" y="512"/>
                  </a:cubicBezTo>
                  <a:cubicBezTo>
                    <a:pt x="547" y="511"/>
                    <a:pt x="559" y="511"/>
                    <a:pt x="570" y="511"/>
                  </a:cubicBezTo>
                  <a:cubicBezTo>
                    <a:pt x="605" y="511"/>
                    <a:pt x="641" y="515"/>
                    <a:pt x="675" y="515"/>
                  </a:cubicBezTo>
                  <a:cubicBezTo>
                    <a:pt x="738" y="515"/>
                    <a:pt x="794" y="500"/>
                    <a:pt x="822" y="417"/>
                  </a:cubicBezTo>
                  <a:cubicBezTo>
                    <a:pt x="858" y="274"/>
                    <a:pt x="655" y="381"/>
                    <a:pt x="643" y="262"/>
                  </a:cubicBezTo>
                  <a:cubicBezTo>
                    <a:pt x="536" y="215"/>
                    <a:pt x="465" y="119"/>
                    <a:pt x="41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0" name="Google Shape;4690;p36"/>
            <p:cNvSpPr/>
            <p:nvPr/>
          </p:nvSpPr>
          <p:spPr>
            <a:xfrm>
              <a:off x="351015" y="2176398"/>
              <a:ext cx="18841" cy="12087"/>
            </a:xfrm>
            <a:custGeom>
              <a:avLst/>
              <a:gdLst/>
              <a:ahLst/>
              <a:cxnLst/>
              <a:rect l="l" t="t" r="r" b="b"/>
              <a:pathLst>
                <a:path w="597" h="383" extrusionOk="0">
                  <a:moveTo>
                    <a:pt x="462" y="0"/>
                  </a:moveTo>
                  <a:cubicBezTo>
                    <a:pt x="399" y="0"/>
                    <a:pt x="326" y="73"/>
                    <a:pt x="263" y="88"/>
                  </a:cubicBezTo>
                  <a:cubicBezTo>
                    <a:pt x="132" y="112"/>
                    <a:pt x="25" y="148"/>
                    <a:pt x="1" y="291"/>
                  </a:cubicBezTo>
                  <a:cubicBezTo>
                    <a:pt x="13" y="303"/>
                    <a:pt x="25" y="327"/>
                    <a:pt x="37" y="350"/>
                  </a:cubicBezTo>
                  <a:cubicBezTo>
                    <a:pt x="127" y="359"/>
                    <a:pt x="231" y="382"/>
                    <a:pt x="328" y="382"/>
                  </a:cubicBezTo>
                  <a:cubicBezTo>
                    <a:pt x="359" y="382"/>
                    <a:pt x="389" y="380"/>
                    <a:pt x="418" y="374"/>
                  </a:cubicBezTo>
                  <a:cubicBezTo>
                    <a:pt x="513" y="350"/>
                    <a:pt x="596" y="184"/>
                    <a:pt x="549" y="76"/>
                  </a:cubicBezTo>
                  <a:cubicBezTo>
                    <a:pt x="524" y="20"/>
                    <a:pt x="494" y="0"/>
                    <a:pt x="46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1" name="Google Shape;4691;p36"/>
            <p:cNvSpPr/>
            <p:nvPr/>
          </p:nvSpPr>
          <p:spPr>
            <a:xfrm>
              <a:off x="340538" y="2180690"/>
              <a:ext cx="11646" cy="10951"/>
            </a:xfrm>
            <a:custGeom>
              <a:avLst/>
              <a:gdLst/>
              <a:ahLst/>
              <a:cxnLst/>
              <a:rect l="l" t="t" r="r" b="b"/>
              <a:pathLst>
                <a:path w="369" h="347" extrusionOk="0">
                  <a:moveTo>
                    <a:pt x="68" y="0"/>
                  </a:moveTo>
                  <a:cubicBezTo>
                    <a:pt x="41" y="0"/>
                    <a:pt x="19" y="24"/>
                    <a:pt x="11" y="95"/>
                  </a:cubicBezTo>
                  <a:cubicBezTo>
                    <a:pt x="1" y="290"/>
                    <a:pt x="157" y="347"/>
                    <a:pt x="319" y="347"/>
                  </a:cubicBezTo>
                  <a:cubicBezTo>
                    <a:pt x="336" y="347"/>
                    <a:pt x="352" y="346"/>
                    <a:pt x="369" y="345"/>
                  </a:cubicBezTo>
                  <a:lnTo>
                    <a:pt x="369" y="226"/>
                  </a:lnTo>
                  <a:cubicBezTo>
                    <a:pt x="333" y="167"/>
                    <a:pt x="309" y="95"/>
                    <a:pt x="250" y="95"/>
                  </a:cubicBezTo>
                  <a:cubicBezTo>
                    <a:pt x="202" y="95"/>
                    <a:pt x="123" y="0"/>
                    <a:pt x="6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2" name="Google Shape;4692;p36"/>
            <p:cNvSpPr/>
            <p:nvPr/>
          </p:nvSpPr>
          <p:spPr>
            <a:xfrm>
              <a:off x="351773" y="2191957"/>
              <a:ext cx="14328" cy="11677"/>
            </a:xfrm>
            <a:custGeom>
              <a:avLst/>
              <a:gdLst/>
              <a:ahLst/>
              <a:cxnLst/>
              <a:rect l="l" t="t" r="r" b="b"/>
              <a:pathLst>
                <a:path w="454" h="370" extrusionOk="0">
                  <a:moveTo>
                    <a:pt x="1" y="0"/>
                  </a:moveTo>
                  <a:lnTo>
                    <a:pt x="1" y="238"/>
                  </a:lnTo>
                  <a:lnTo>
                    <a:pt x="453" y="369"/>
                  </a:lnTo>
                  <a:cubicBezTo>
                    <a:pt x="370" y="131"/>
                    <a:pt x="167" y="95"/>
                    <a:pt x="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3" name="Google Shape;4693;p36"/>
            <p:cNvSpPr/>
            <p:nvPr/>
          </p:nvSpPr>
          <p:spPr>
            <a:xfrm>
              <a:off x="348017" y="2176461"/>
              <a:ext cx="10920" cy="11393"/>
            </a:xfrm>
            <a:custGeom>
              <a:avLst/>
              <a:gdLst/>
              <a:ahLst/>
              <a:cxnLst/>
              <a:rect l="l" t="t" r="r" b="b"/>
              <a:pathLst>
                <a:path w="346" h="361" extrusionOk="0">
                  <a:moveTo>
                    <a:pt x="204" y="1"/>
                  </a:moveTo>
                  <a:cubicBezTo>
                    <a:pt x="116" y="1"/>
                    <a:pt x="67" y="130"/>
                    <a:pt x="1" y="229"/>
                  </a:cubicBezTo>
                  <a:cubicBezTo>
                    <a:pt x="48" y="265"/>
                    <a:pt x="72" y="313"/>
                    <a:pt x="120" y="360"/>
                  </a:cubicBezTo>
                  <a:lnTo>
                    <a:pt x="346" y="86"/>
                  </a:lnTo>
                  <a:cubicBezTo>
                    <a:pt x="288" y="25"/>
                    <a:pt x="243" y="1"/>
                    <a:pt x="20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4" name="Google Shape;4694;p36"/>
            <p:cNvSpPr/>
            <p:nvPr/>
          </p:nvSpPr>
          <p:spPr>
            <a:xfrm>
              <a:off x="379955" y="2123947"/>
              <a:ext cx="30487" cy="20325"/>
            </a:xfrm>
            <a:custGeom>
              <a:avLst/>
              <a:gdLst/>
              <a:ahLst/>
              <a:cxnLst/>
              <a:rect l="l" t="t" r="r" b="b"/>
              <a:pathLst>
                <a:path w="966" h="644" extrusionOk="0">
                  <a:moveTo>
                    <a:pt x="120" y="0"/>
                  </a:moveTo>
                  <a:cubicBezTo>
                    <a:pt x="1" y="298"/>
                    <a:pt x="334" y="381"/>
                    <a:pt x="346" y="619"/>
                  </a:cubicBezTo>
                  <a:cubicBezTo>
                    <a:pt x="370" y="619"/>
                    <a:pt x="405" y="619"/>
                    <a:pt x="453" y="643"/>
                  </a:cubicBezTo>
                  <a:cubicBezTo>
                    <a:pt x="572" y="607"/>
                    <a:pt x="667" y="584"/>
                    <a:pt x="775" y="500"/>
                  </a:cubicBezTo>
                  <a:lnTo>
                    <a:pt x="894" y="500"/>
                  </a:lnTo>
                  <a:cubicBezTo>
                    <a:pt x="965" y="179"/>
                    <a:pt x="703" y="143"/>
                    <a:pt x="57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5" name="Google Shape;4695;p36"/>
            <p:cNvSpPr/>
            <p:nvPr/>
          </p:nvSpPr>
          <p:spPr>
            <a:xfrm>
              <a:off x="408768" y="2144176"/>
              <a:ext cx="12182" cy="10509"/>
            </a:xfrm>
            <a:custGeom>
              <a:avLst/>
              <a:gdLst/>
              <a:ahLst/>
              <a:cxnLst/>
              <a:rect l="l" t="t" r="r" b="b"/>
              <a:pathLst>
                <a:path w="386" h="333" extrusionOk="0">
                  <a:moveTo>
                    <a:pt x="277" y="1"/>
                  </a:moveTo>
                  <a:cubicBezTo>
                    <a:pt x="261" y="1"/>
                    <a:pt x="245" y="5"/>
                    <a:pt x="231" y="14"/>
                  </a:cubicBezTo>
                  <a:cubicBezTo>
                    <a:pt x="159" y="38"/>
                    <a:pt x="88" y="121"/>
                    <a:pt x="40" y="193"/>
                  </a:cubicBezTo>
                  <a:cubicBezTo>
                    <a:pt x="0" y="262"/>
                    <a:pt x="52" y="332"/>
                    <a:pt x="112" y="332"/>
                  </a:cubicBezTo>
                  <a:cubicBezTo>
                    <a:pt x="124" y="332"/>
                    <a:pt x="136" y="329"/>
                    <a:pt x="147" y="324"/>
                  </a:cubicBezTo>
                  <a:cubicBezTo>
                    <a:pt x="231" y="276"/>
                    <a:pt x="350" y="276"/>
                    <a:pt x="385" y="133"/>
                  </a:cubicBezTo>
                  <a:cubicBezTo>
                    <a:pt x="376" y="43"/>
                    <a:pt x="327" y="1"/>
                    <a:pt x="27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6" name="Google Shape;4696;p36"/>
            <p:cNvSpPr/>
            <p:nvPr/>
          </p:nvSpPr>
          <p:spPr>
            <a:xfrm>
              <a:off x="394251" y="2137801"/>
              <a:ext cx="10162" cy="9784"/>
            </a:xfrm>
            <a:custGeom>
              <a:avLst/>
              <a:gdLst/>
              <a:ahLst/>
              <a:cxnLst/>
              <a:rect l="l" t="t" r="r" b="b"/>
              <a:pathLst>
                <a:path w="322" h="310" extrusionOk="0">
                  <a:moveTo>
                    <a:pt x="175" y="1"/>
                  </a:moveTo>
                  <a:cubicBezTo>
                    <a:pt x="99" y="1"/>
                    <a:pt x="38" y="53"/>
                    <a:pt x="0" y="180"/>
                  </a:cubicBezTo>
                  <a:cubicBezTo>
                    <a:pt x="73" y="267"/>
                    <a:pt x="131" y="309"/>
                    <a:pt x="179" y="309"/>
                  </a:cubicBezTo>
                  <a:cubicBezTo>
                    <a:pt x="248" y="309"/>
                    <a:pt x="293" y="219"/>
                    <a:pt x="322" y="49"/>
                  </a:cubicBezTo>
                  <a:cubicBezTo>
                    <a:pt x="269" y="19"/>
                    <a:pt x="219" y="1"/>
                    <a:pt x="17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7" name="Google Shape;4697;p36"/>
            <p:cNvSpPr/>
            <p:nvPr/>
          </p:nvSpPr>
          <p:spPr>
            <a:xfrm>
              <a:off x="422781" y="2155506"/>
              <a:ext cx="20325" cy="12056"/>
            </a:xfrm>
            <a:custGeom>
              <a:avLst/>
              <a:gdLst/>
              <a:ahLst/>
              <a:cxnLst/>
              <a:rect l="l" t="t" r="r" b="b"/>
              <a:pathLst>
                <a:path w="644" h="382" extrusionOk="0">
                  <a:moveTo>
                    <a:pt x="311" y="0"/>
                  </a:moveTo>
                  <a:lnTo>
                    <a:pt x="311" y="0"/>
                  </a:lnTo>
                  <a:cubicBezTo>
                    <a:pt x="203" y="96"/>
                    <a:pt x="1" y="155"/>
                    <a:pt x="203" y="381"/>
                  </a:cubicBezTo>
                  <a:cubicBezTo>
                    <a:pt x="191" y="238"/>
                    <a:pt x="644" y="250"/>
                    <a:pt x="31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8" name="Google Shape;4698;p36"/>
            <p:cNvSpPr/>
            <p:nvPr/>
          </p:nvSpPr>
          <p:spPr>
            <a:xfrm>
              <a:off x="374685" y="2048426"/>
              <a:ext cx="43995" cy="31718"/>
            </a:xfrm>
            <a:custGeom>
              <a:avLst/>
              <a:gdLst/>
              <a:ahLst/>
              <a:cxnLst/>
              <a:rect l="l" t="t" r="r" b="b"/>
              <a:pathLst>
                <a:path w="1394" h="1005" extrusionOk="0">
                  <a:moveTo>
                    <a:pt x="513" y="0"/>
                  </a:moveTo>
                  <a:cubicBezTo>
                    <a:pt x="394" y="36"/>
                    <a:pt x="287" y="71"/>
                    <a:pt x="168" y="119"/>
                  </a:cubicBezTo>
                  <a:cubicBezTo>
                    <a:pt x="1" y="369"/>
                    <a:pt x="180" y="619"/>
                    <a:pt x="156" y="857"/>
                  </a:cubicBezTo>
                  <a:cubicBezTo>
                    <a:pt x="203" y="905"/>
                    <a:pt x="227" y="953"/>
                    <a:pt x="275" y="988"/>
                  </a:cubicBezTo>
                  <a:cubicBezTo>
                    <a:pt x="365" y="999"/>
                    <a:pt x="453" y="1005"/>
                    <a:pt x="540" y="1005"/>
                  </a:cubicBezTo>
                  <a:cubicBezTo>
                    <a:pt x="842" y="1005"/>
                    <a:pt x="1125" y="933"/>
                    <a:pt x="1394" y="738"/>
                  </a:cubicBezTo>
                  <a:cubicBezTo>
                    <a:pt x="1251" y="262"/>
                    <a:pt x="823" y="214"/>
                    <a:pt x="51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9" name="Google Shape;4699;p36"/>
            <p:cNvSpPr/>
            <p:nvPr/>
          </p:nvSpPr>
          <p:spPr>
            <a:xfrm>
              <a:off x="425053" y="2057957"/>
              <a:ext cx="6028" cy="14170"/>
            </a:xfrm>
            <a:custGeom>
              <a:avLst/>
              <a:gdLst/>
              <a:ahLst/>
              <a:cxnLst/>
              <a:rect l="l" t="t" r="r" b="b"/>
              <a:pathLst>
                <a:path w="191" h="449" extrusionOk="0">
                  <a:moveTo>
                    <a:pt x="153" y="1"/>
                  </a:moveTo>
                  <a:cubicBezTo>
                    <a:pt x="125" y="1"/>
                    <a:pt x="83" y="29"/>
                    <a:pt x="60" y="67"/>
                  </a:cubicBezTo>
                  <a:cubicBezTo>
                    <a:pt x="0" y="210"/>
                    <a:pt x="0" y="353"/>
                    <a:pt x="131" y="448"/>
                  </a:cubicBezTo>
                  <a:lnTo>
                    <a:pt x="131" y="329"/>
                  </a:lnTo>
                  <a:cubicBezTo>
                    <a:pt x="143" y="234"/>
                    <a:pt x="191" y="127"/>
                    <a:pt x="179" y="31"/>
                  </a:cubicBezTo>
                  <a:cubicBezTo>
                    <a:pt x="179" y="10"/>
                    <a:pt x="168" y="1"/>
                    <a:pt x="15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0" name="Google Shape;4700;p36"/>
            <p:cNvSpPr/>
            <p:nvPr/>
          </p:nvSpPr>
          <p:spPr>
            <a:xfrm>
              <a:off x="398385" y="2090053"/>
              <a:ext cx="7543" cy="9878"/>
            </a:xfrm>
            <a:custGeom>
              <a:avLst/>
              <a:gdLst/>
              <a:ahLst/>
              <a:cxnLst/>
              <a:rect l="l" t="t" r="r" b="b"/>
              <a:pathLst>
                <a:path w="239" h="313" extrusionOk="0">
                  <a:moveTo>
                    <a:pt x="76" y="0"/>
                  </a:moveTo>
                  <a:cubicBezTo>
                    <a:pt x="56" y="0"/>
                    <a:pt x="12" y="30"/>
                    <a:pt x="12" y="50"/>
                  </a:cubicBezTo>
                  <a:cubicBezTo>
                    <a:pt x="0" y="193"/>
                    <a:pt x="107" y="253"/>
                    <a:pt x="191" y="312"/>
                  </a:cubicBezTo>
                  <a:cubicBezTo>
                    <a:pt x="179" y="193"/>
                    <a:pt x="238" y="62"/>
                    <a:pt x="83" y="3"/>
                  </a:cubicBezTo>
                  <a:cubicBezTo>
                    <a:pt x="82" y="1"/>
                    <a:pt x="79" y="0"/>
                    <a:pt x="7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1" name="Google Shape;4701;p36"/>
            <p:cNvSpPr/>
            <p:nvPr/>
          </p:nvSpPr>
          <p:spPr>
            <a:xfrm>
              <a:off x="439507" y="2099047"/>
              <a:ext cx="10383" cy="12529"/>
            </a:xfrm>
            <a:custGeom>
              <a:avLst/>
              <a:gdLst/>
              <a:ahLst/>
              <a:cxnLst/>
              <a:rect l="l" t="t" r="r" b="b"/>
              <a:pathLst>
                <a:path w="329" h="397" extrusionOk="0">
                  <a:moveTo>
                    <a:pt x="196" y="0"/>
                  </a:moveTo>
                  <a:cubicBezTo>
                    <a:pt x="0" y="0"/>
                    <a:pt x="175" y="294"/>
                    <a:pt x="114" y="396"/>
                  </a:cubicBezTo>
                  <a:cubicBezTo>
                    <a:pt x="185" y="277"/>
                    <a:pt x="257" y="146"/>
                    <a:pt x="328" y="27"/>
                  </a:cubicBezTo>
                  <a:cubicBezTo>
                    <a:pt x="272" y="8"/>
                    <a:pt x="229" y="0"/>
                    <a:pt x="19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2" name="Google Shape;4702;p36"/>
            <p:cNvSpPr/>
            <p:nvPr/>
          </p:nvSpPr>
          <p:spPr>
            <a:xfrm>
              <a:off x="357422" y="1996196"/>
              <a:ext cx="22944" cy="12056"/>
            </a:xfrm>
            <a:custGeom>
              <a:avLst/>
              <a:gdLst/>
              <a:ahLst/>
              <a:cxnLst/>
              <a:rect l="l" t="t" r="r" b="b"/>
              <a:pathLst>
                <a:path w="727" h="382" extrusionOk="0">
                  <a:moveTo>
                    <a:pt x="488" y="0"/>
                  </a:moveTo>
                  <a:lnTo>
                    <a:pt x="488" y="0"/>
                  </a:lnTo>
                  <a:cubicBezTo>
                    <a:pt x="0" y="322"/>
                    <a:pt x="703" y="202"/>
                    <a:pt x="608" y="381"/>
                  </a:cubicBezTo>
                  <a:lnTo>
                    <a:pt x="715" y="381"/>
                  </a:lnTo>
                  <a:cubicBezTo>
                    <a:pt x="727" y="191"/>
                    <a:pt x="715" y="12"/>
                    <a:pt x="48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3" name="Google Shape;4703;p36"/>
            <p:cNvSpPr/>
            <p:nvPr/>
          </p:nvSpPr>
          <p:spPr>
            <a:xfrm>
              <a:off x="293546" y="2088254"/>
              <a:ext cx="11677" cy="19567"/>
            </a:xfrm>
            <a:custGeom>
              <a:avLst/>
              <a:gdLst/>
              <a:ahLst/>
              <a:cxnLst/>
              <a:rect l="l" t="t" r="r" b="b"/>
              <a:pathLst>
                <a:path w="370" h="620" extrusionOk="0">
                  <a:moveTo>
                    <a:pt x="60" y="0"/>
                  </a:moveTo>
                  <a:lnTo>
                    <a:pt x="60" y="0"/>
                  </a:lnTo>
                  <a:cubicBezTo>
                    <a:pt x="95" y="202"/>
                    <a:pt x="0" y="441"/>
                    <a:pt x="179" y="619"/>
                  </a:cubicBezTo>
                  <a:cubicBezTo>
                    <a:pt x="226" y="583"/>
                    <a:pt x="250" y="536"/>
                    <a:pt x="286" y="488"/>
                  </a:cubicBezTo>
                  <a:cubicBezTo>
                    <a:pt x="357" y="369"/>
                    <a:pt x="369" y="250"/>
                    <a:pt x="286" y="131"/>
                  </a:cubicBezTo>
                  <a:lnTo>
                    <a:pt x="60"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4" name="Google Shape;4704;p36"/>
            <p:cNvSpPr/>
            <p:nvPr/>
          </p:nvSpPr>
          <p:spPr>
            <a:xfrm>
              <a:off x="302919" y="2092009"/>
              <a:ext cx="6817" cy="11298"/>
            </a:xfrm>
            <a:custGeom>
              <a:avLst/>
              <a:gdLst/>
              <a:ahLst/>
              <a:cxnLst/>
              <a:rect l="l" t="t" r="r" b="b"/>
              <a:pathLst>
                <a:path w="216" h="358" extrusionOk="0">
                  <a:moveTo>
                    <a:pt x="1" y="0"/>
                  </a:moveTo>
                  <a:lnTo>
                    <a:pt x="1" y="357"/>
                  </a:lnTo>
                  <a:cubicBezTo>
                    <a:pt x="60" y="298"/>
                    <a:pt x="168" y="238"/>
                    <a:pt x="179" y="143"/>
                  </a:cubicBezTo>
                  <a:cubicBezTo>
                    <a:pt x="215" y="24"/>
                    <a:pt x="96" y="12"/>
                    <a:pt x="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5" name="Google Shape;4705;p36"/>
            <p:cNvSpPr/>
            <p:nvPr/>
          </p:nvSpPr>
          <p:spPr>
            <a:xfrm>
              <a:off x="345398" y="2052182"/>
              <a:ext cx="40618" cy="23702"/>
            </a:xfrm>
            <a:custGeom>
              <a:avLst/>
              <a:gdLst/>
              <a:ahLst/>
              <a:cxnLst/>
              <a:rect l="l" t="t" r="r" b="b"/>
              <a:pathLst>
                <a:path w="1287" h="751" extrusionOk="0">
                  <a:moveTo>
                    <a:pt x="1096" y="0"/>
                  </a:moveTo>
                  <a:cubicBezTo>
                    <a:pt x="862" y="11"/>
                    <a:pt x="666" y="249"/>
                    <a:pt x="415" y="249"/>
                  </a:cubicBezTo>
                  <a:cubicBezTo>
                    <a:pt x="384" y="249"/>
                    <a:pt x="354" y="246"/>
                    <a:pt x="322" y="238"/>
                  </a:cubicBezTo>
                  <a:cubicBezTo>
                    <a:pt x="215" y="322"/>
                    <a:pt x="96" y="429"/>
                    <a:pt x="0" y="512"/>
                  </a:cubicBezTo>
                  <a:cubicBezTo>
                    <a:pt x="96" y="607"/>
                    <a:pt x="191" y="679"/>
                    <a:pt x="298" y="750"/>
                  </a:cubicBezTo>
                  <a:cubicBezTo>
                    <a:pt x="441" y="667"/>
                    <a:pt x="572" y="548"/>
                    <a:pt x="750" y="512"/>
                  </a:cubicBezTo>
                  <a:cubicBezTo>
                    <a:pt x="761" y="511"/>
                    <a:pt x="772" y="510"/>
                    <a:pt x="782" y="510"/>
                  </a:cubicBezTo>
                  <a:cubicBezTo>
                    <a:pt x="936" y="510"/>
                    <a:pt x="995" y="672"/>
                    <a:pt x="1096" y="750"/>
                  </a:cubicBezTo>
                  <a:cubicBezTo>
                    <a:pt x="1286" y="500"/>
                    <a:pt x="1131" y="250"/>
                    <a:pt x="109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6" name="Google Shape;4706;p36"/>
            <p:cNvSpPr/>
            <p:nvPr/>
          </p:nvSpPr>
          <p:spPr>
            <a:xfrm>
              <a:off x="354771" y="2066320"/>
              <a:ext cx="18841" cy="13697"/>
            </a:xfrm>
            <a:custGeom>
              <a:avLst/>
              <a:gdLst/>
              <a:ahLst/>
              <a:cxnLst/>
              <a:rect l="l" t="t" r="r" b="b"/>
              <a:pathLst>
                <a:path w="597" h="434" extrusionOk="0">
                  <a:moveTo>
                    <a:pt x="294" y="1"/>
                  </a:moveTo>
                  <a:cubicBezTo>
                    <a:pt x="159" y="1"/>
                    <a:pt x="90" y="168"/>
                    <a:pt x="1" y="302"/>
                  </a:cubicBezTo>
                  <a:cubicBezTo>
                    <a:pt x="14" y="309"/>
                    <a:pt x="28" y="311"/>
                    <a:pt x="43" y="311"/>
                  </a:cubicBezTo>
                  <a:cubicBezTo>
                    <a:pt x="108" y="311"/>
                    <a:pt x="185" y="260"/>
                    <a:pt x="248" y="260"/>
                  </a:cubicBezTo>
                  <a:cubicBezTo>
                    <a:pt x="301" y="260"/>
                    <a:pt x="344" y="297"/>
                    <a:pt x="358" y="433"/>
                  </a:cubicBezTo>
                  <a:cubicBezTo>
                    <a:pt x="549" y="386"/>
                    <a:pt x="596" y="266"/>
                    <a:pt x="453" y="64"/>
                  </a:cubicBezTo>
                  <a:cubicBezTo>
                    <a:pt x="391" y="19"/>
                    <a:pt x="339" y="1"/>
                    <a:pt x="29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07" name="Google Shape;4707;p36"/>
          <p:cNvGrpSpPr/>
          <p:nvPr/>
        </p:nvGrpSpPr>
        <p:grpSpPr>
          <a:xfrm flipH="1">
            <a:off x="7080522" y="43788"/>
            <a:ext cx="1141821" cy="550498"/>
            <a:chOff x="184194" y="-1480409"/>
            <a:chExt cx="1112995" cy="536600"/>
          </a:xfrm>
        </p:grpSpPr>
        <p:sp>
          <p:nvSpPr>
            <p:cNvPr id="4708" name="Google Shape;4708;p36"/>
            <p:cNvSpPr/>
            <p:nvPr/>
          </p:nvSpPr>
          <p:spPr>
            <a:xfrm>
              <a:off x="218372" y="-1450333"/>
              <a:ext cx="1068716" cy="486245"/>
            </a:xfrm>
            <a:custGeom>
              <a:avLst/>
              <a:gdLst/>
              <a:ahLst/>
              <a:cxnLst/>
              <a:rect l="l" t="t" r="r" b="b"/>
              <a:pathLst>
                <a:path w="33863" h="15407" extrusionOk="0">
                  <a:moveTo>
                    <a:pt x="20318" y="5888"/>
                  </a:moveTo>
                  <a:cubicBezTo>
                    <a:pt x="20382" y="5888"/>
                    <a:pt x="20433" y="5943"/>
                    <a:pt x="20480" y="6013"/>
                  </a:cubicBezTo>
                  <a:cubicBezTo>
                    <a:pt x="20544" y="6045"/>
                    <a:pt x="20606" y="6085"/>
                    <a:pt x="20669" y="6127"/>
                  </a:cubicBezTo>
                  <a:lnTo>
                    <a:pt x="20669" y="6127"/>
                  </a:lnTo>
                  <a:cubicBezTo>
                    <a:pt x="20589" y="6092"/>
                    <a:pt x="20487" y="6069"/>
                    <a:pt x="20444" y="5989"/>
                  </a:cubicBezTo>
                  <a:cubicBezTo>
                    <a:pt x="20419" y="5968"/>
                    <a:pt x="20393" y="5963"/>
                    <a:pt x="20365" y="5963"/>
                  </a:cubicBezTo>
                  <a:cubicBezTo>
                    <a:pt x="20342" y="5963"/>
                    <a:pt x="20317" y="5967"/>
                    <a:pt x="20293" y="5967"/>
                  </a:cubicBezTo>
                  <a:cubicBezTo>
                    <a:pt x="20264" y="5967"/>
                    <a:pt x="20235" y="5962"/>
                    <a:pt x="20206" y="5941"/>
                  </a:cubicBezTo>
                  <a:cubicBezTo>
                    <a:pt x="20247" y="5904"/>
                    <a:pt x="20285" y="5888"/>
                    <a:pt x="20318" y="5888"/>
                  </a:cubicBezTo>
                  <a:close/>
                  <a:moveTo>
                    <a:pt x="8701" y="6823"/>
                  </a:moveTo>
                  <a:cubicBezTo>
                    <a:pt x="8770" y="6823"/>
                    <a:pt x="8845" y="6866"/>
                    <a:pt x="8931" y="6977"/>
                  </a:cubicBezTo>
                  <a:cubicBezTo>
                    <a:pt x="8936" y="6985"/>
                    <a:pt x="8942" y="6992"/>
                    <a:pt x="8948" y="6998"/>
                  </a:cubicBezTo>
                  <a:lnTo>
                    <a:pt x="8948" y="6998"/>
                  </a:lnTo>
                  <a:cubicBezTo>
                    <a:pt x="8853" y="6917"/>
                    <a:pt x="8774" y="6882"/>
                    <a:pt x="8703" y="6882"/>
                  </a:cubicBezTo>
                  <a:cubicBezTo>
                    <a:pt x="8579" y="6882"/>
                    <a:pt x="8476" y="6984"/>
                    <a:pt x="8347" y="7120"/>
                  </a:cubicBezTo>
                  <a:cubicBezTo>
                    <a:pt x="8464" y="6979"/>
                    <a:pt x="8571" y="6823"/>
                    <a:pt x="8701" y="6823"/>
                  </a:cubicBezTo>
                  <a:close/>
                  <a:moveTo>
                    <a:pt x="5359" y="13347"/>
                  </a:moveTo>
                  <a:lnTo>
                    <a:pt x="5359" y="13347"/>
                  </a:lnTo>
                  <a:cubicBezTo>
                    <a:pt x="5386" y="13374"/>
                    <a:pt x="5410" y="13398"/>
                    <a:pt x="5434" y="13417"/>
                  </a:cubicBezTo>
                  <a:lnTo>
                    <a:pt x="5434" y="13417"/>
                  </a:lnTo>
                  <a:cubicBezTo>
                    <a:pt x="5399" y="13401"/>
                    <a:pt x="5367" y="13389"/>
                    <a:pt x="5359" y="13347"/>
                  </a:cubicBezTo>
                  <a:close/>
                  <a:moveTo>
                    <a:pt x="28600" y="0"/>
                  </a:moveTo>
                  <a:cubicBezTo>
                    <a:pt x="28445" y="0"/>
                    <a:pt x="28290" y="48"/>
                    <a:pt x="28183" y="214"/>
                  </a:cubicBezTo>
                  <a:cubicBezTo>
                    <a:pt x="28147" y="512"/>
                    <a:pt x="28421" y="488"/>
                    <a:pt x="28564" y="643"/>
                  </a:cubicBezTo>
                  <a:cubicBezTo>
                    <a:pt x="28395" y="741"/>
                    <a:pt x="28298" y="796"/>
                    <a:pt x="28230" y="796"/>
                  </a:cubicBezTo>
                  <a:cubicBezTo>
                    <a:pt x="28140" y="796"/>
                    <a:pt x="28099" y="700"/>
                    <a:pt x="28004" y="476"/>
                  </a:cubicBezTo>
                  <a:cubicBezTo>
                    <a:pt x="27976" y="373"/>
                    <a:pt x="27881" y="276"/>
                    <a:pt x="27807" y="276"/>
                  </a:cubicBezTo>
                  <a:cubicBezTo>
                    <a:pt x="27787" y="276"/>
                    <a:pt x="27769" y="283"/>
                    <a:pt x="27754" y="298"/>
                  </a:cubicBezTo>
                  <a:cubicBezTo>
                    <a:pt x="27705" y="337"/>
                    <a:pt x="27661" y="352"/>
                    <a:pt x="27622" y="352"/>
                  </a:cubicBezTo>
                  <a:cubicBezTo>
                    <a:pt x="27492" y="352"/>
                    <a:pt x="27406" y="188"/>
                    <a:pt x="27282" y="188"/>
                  </a:cubicBezTo>
                  <a:cubicBezTo>
                    <a:pt x="27273" y="188"/>
                    <a:pt x="27264" y="189"/>
                    <a:pt x="27254" y="191"/>
                  </a:cubicBezTo>
                  <a:cubicBezTo>
                    <a:pt x="26861" y="214"/>
                    <a:pt x="26480" y="310"/>
                    <a:pt x="26088" y="464"/>
                  </a:cubicBezTo>
                  <a:cubicBezTo>
                    <a:pt x="25946" y="539"/>
                    <a:pt x="25800" y="553"/>
                    <a:pt x="25658" y="553"/>
                  </a:cubicBezTo>
                  <a:cubicBezTo>
                    <a:pt x="25573" y="553"/>
                    <a:pt x="25489" y="548"/>
                    <a:pt x="25409" y="548"/>
                  </a:cubicBezTo>
                  <a:cubicBezTo>
                    <a:pt x="24611" y="655"/>
                    <a:pt x="23873" y="881"/>
                    <a:pt x="23111" y="1107"/>
                  </a:cubicBezTo>
                  <a:cubicBezTo>
                    <a:pt x="22730" y="1238"/>
                    <a:pt x="22325" y="1250"/>
                    <a:pt x="21932" y="1369"/>
                  </a:cubicBezTo>
                  <a:cubicBezTo>
                    <a:pt x="21742" y="1429"/>
                    <a:pt x="21575" y="1560"/>
                    <a:pt x="21385" y="1560"/>
                  </a:cubicBezTo>
                  <a:cubicBezTo>
                    <a:pt x="21254" y="1584"/>
                    <a:pt x="21123" y="1595"/>
                    <a:pt x="20980" y="1619"/>
                  </a:cubicBezTo>
                  <a:cubicBezTo>
                    <a:pt x="20408" y="1786"/>
                    <a:pt x="19777" y="1738"/>
                    <a:pt x="19241" y="2119"/>
                  </a:cubicBezTo>
                  <a:cubicBezTo>
                    <a:pt x="19211" y="2122"/>
                    <a:pt x="19179" y="2123"/>
                    <a:pt x="19148" y="2123"/>
                  </a:cubicBezTo>
                  <a:cubicBezTo>
                    <a:pt x="18950" y="2123"/>
                    <a:pt x="18747" y="2073"/>
                    <a:pt x="18547" y="2073"/>
                  </a:cubicBezTo>
                  <a:cubicBezTo>
                    <a:pt x="18390" y="2073"/>
                    <a:pt x="18236" y="2104"/>
                    <a:pt x="18087" y="2215"/>
                  </a:cubicBezTo>
                  <a:cubicBezTo>
                    <a:pt x="18039" y="2298"/>
                    <a:pt x="18039" y="2381"/>
                    <a:pt x="18063" y="2477"/>
                  </a:cubicBezTo>
                  <a:cubicBezTo>
                    <a:pt x="18182" y="2691"/>
                    <a:pt x="18218" y="2774"/>
                    <a:pt x="18158" y="2786"/>
                  </a:cubicBezTo>
                  <a:cubicBezTo>
                    <a:pt x="17801" y="2858"/>
                    <a:pt x="17789" y="3096"/>
                    <a:pt x="17908" y="3429"/>
                  </a:cubicBezTo>
                  <a:cubicBezTo>
                    <a:pt x="17944" y="3560"/>
                    <a:pt x="17848" y="3667"/>
                    <a:pt x="17765" y="3750"/>
                  </a:cubicBezTo>
                  <a:cubicBezTo>
                    <a:pt x="17734" y="3819"/>
                    <a:pt x="17693" y="3836"/>
                    <a:pt x="17650" y="3836"/>
                  </a:cubicBezTo>
                  <a:cubicBezTo>
                    <a:pt x="17606" y="3836"/>
                    <a:pt x="17560" y="3818"/>
                    <a:pt x="17520" y="3818"/>
                  </a:cubicBezTo>
                  <a:cubicBezTo>
                    <a:pt x="17510" y="3818"/>
                    <a:pt x="17500" y="3819"/>
                    <a:pt x="17491" y="3822"/>
                  </a:cubicBezTo>
                  <a:cubicBezTo>
                    <a:pt x="17253" y="3965"/>
                    <a:pt x="17086" y="4203"/>
                    <a:pt x="16860" y="4358"/>
                  </a:cubicBezTo>
                  <a:cubicBezTo>
                    <a:pt x="16777" y="4560"/>
                    <a:pt x="17015" y="4703"/>
                    <a:pt x="16932" y="4893"/>
                  </a:cubicBezTo>
                  <a:cubicBezTo>
                    <a:pt x="16777" y="5167"/>
                    <a:pt x="16860" y="5417"/>
                    <a:pt x="17015" y="5608"/>
                  </a:cubicBezTo>
                  <a:cubicBezTo>
                    <a:pt x="17005" y="5609"/>
                    <a:pt x="16996" y="5609"/>
                    <a:pt x="16987" y="5609"/>
                  </a:cubicBezTo>
                  <a:cubicBezTo>
                    <a:pt x="16661" y="5609"/>
                    <a:pt x="16506" y="5214"/>
                    <a:pt x="16193" y="5191"/>
                  </a:cubicBezTo>
                  <a:cubicBezTo>
                    <a:pt x="16016" y="5132"/>
                    <a:pt x="15839" y="4950"/>
                    <a:pt x="15671" y="4950"/>
                  </a:cubicBezTo>
                  <a:cubicBezTo>
                    <a:pt x="15567" y="4950"/>
                    <a:pt x="15467" y="5018"/>
                    <a:pt x="15372" y="5227"/>
                  </a:cubicBezTo>
                  <a:cubicBezTo>
                    <a:pt x="15339" y="5239"/>
                    <a:pt x="15308" y="5244"/>
                    <a:pt x="15278" y="5244"/>
                  </a:cubicBezTo>
                  <a:cubicBezTo>
                    <a:pt x="15059" y="5244"/>
                    <a:pt x="14892" y="4975"/>
                    <a:pt x="14671" y="4975"/>
                  </a:cubicBezTo>
                  <a:cubicBezTo>
                    <a:pt x="14644" y="4975"/>
                    <a:pt x="14616" y="4979"/>
                    <a:pt x="14586" y="4989"/>
                  </a:cubicBezTo>
                  <a:cubicBezTo>
                    <a:pt x="14419" y="5096"/>
                    <a:pt x="14431" y="5286"/>
                    <a:pt x="14408" y="5513"/>
                  </a:cubicBezTo>
                  <a:cubicBezTo>
                    <a:pt x="13753" y="4501"/>
                    <a:pt x="13753" y="4501"/>
                    <a:pt x="13384" y="4441"/>
                  </a:cubicBezTo>
                  <a:cubicBezTo>
                    <a:pt x="13229" y="4512"/>
                    <a:pt x="13122" y="4679"/>
                    <a:pt x="12991" y="4774"/>
                  </a:cubicBezTo>
                  <a:cubicBezTo>
                    <a:pt x="12919" y="4834"/>
                    <a:pt x="12824" y="4893"/>
                    <a:pt x="12764" y="4977"/>
                  </a:cubicBezTo>
                  <a:cubicBezTo>
                    <a:pt x="12741" y="5013"/>
                    <a:pt x="12741" y="5060"/>
                    <a:pt x="12741" y="5120"/>
                  </a:cubicBezTo>
                  <a:cubicBezTo>
                    <a:pt x="12753" y="5167"/>
                    <a:pt x="12788" y="5215"/>
                    <a:pt x="12824" y="5239"/>
                  </a:cubicBezTo>
                  <a:cubicBezTo>
                    <a:pt x="12943" y="5310"/>
                    <a:pt x="13050" y="5429"/>
                    <a:pt x="13181" y="5477"/>
                  </a:cubicBezTo>
                  <a:lnTo>
                    <a:pt x="13276" y="5477"/>
                  </a:lnTo>
                  <a:cubicBezTo>
                    <a:pt x="13229" y="5536"/>
                    <a:pt x="13169" y="5513"/>
                    <a:pt x="13122" y="5525"/>
                  </a:cubicBezTo>
                  <a:cubicBezTo>
                    <a:pt x="12884" y="5691"/>
                    <a:pt x="12550" y="5786"/>
                    <a:pt x="12848" y="6239"/>
                  </a:cubicBezTo>
                  <a:cubicBezTo>
                    <a:pt x="12856" y="6239"/>
                    <a:pt x="12835" y="6274"/>
                    <a:pt x="12818" y="6274"/>
                  </a:cubicBezTo>
                  <a:cubicBezTo>
                    <a:pt x="12810" y="6274"/>
                    <a:pt x="12804" y="6268"/>
                    <a:pt x="12800" y="6251"/>
                  </a:cubicBezTo>
                  <a:cubicBezTo>
                    <a:pt x="12645" y="6060"/>
                    <a:pt x="12681" y="5751"/>
                    <a:pt x="12491" y="5596"/>
                  </a:cubicBezTo>
                  <a:cubicBezTo>
                    <a:pt x="12396" y="5530"/>
                    <a:pt x="12310" y="5382"/>
                    <a:pt x="12201" y="5382"/>
                  </a:cubicBezTo>
                  <a:cubicBezTo>
                    <a:pt x="12172" y="5382"/>
                    <a:pt x="12142" y="5392"/>
                    <a:pt x="12110" y="5417"/>
                  </a:cubicBezTo>
                  <a:cubicBezTo>
                    <a:pt x="11931" y="5572"/>
                    <a:pt x="12050" y="5763"/>
                    <a:pt x="12157" y="5906"/>
                  </a:cubicBezTo>
                  <a:cubicBezTo>
                    <a:pt x="12217" y="5989"/>
                    <a:pt x="12264" y="6048"/>
                    <a:pt x="12312" y="6132"/>
                  </a:cubicBezTo>
                  <a:cubicBezTo>
                    <a:pt x="12287" y="6182"/>
                    <a:pt x="12266" y="6200"/>
                    <a:pt x="12247" y="6200"/>
                  </a:cubicBezTo>
                  <a:cubicBezTo>
                    <a:pt x="12205" y="6200"/>
                    <a:pt x="12175" y="6108"/>
                    <a:pt x="12133" y="6108"/>
                  </a:cubicBezTo>
                  <a:cubicBezTo>
                    <a:pt x="12086" y="6084"/>
                    <a:pt x="12038" y="6072"/>
                    <a:pt x="11991" y="6072"/>
                  </a:cubicBezTo>
                  <a:cubicBezTo>
                    <a:pt x="11848" y="6108"/>
                    <a:pt x="11752" y="6239"/>
                    <a:pt x="11621" y="6287"/>
                  </a:cubicBezTo>
                  <a:lnTo>
                    <a:pt x="11360" y="6370"/>
                  </a:lnTo>
                  <a:cubicBezTo>
                    <a:pt x="11193" y="6417"/>
                    <a:pt x="11026" y="6477"/>
                    <a:pt x="10883" y="6560"/>
                  </a:cubicBezTo>
                  <a:cubicBezTo>
                    <a:pt x="10740" y="6644"/>
                    <a:pt x="10633" y="6727"/>
                    <a:pt x="10490" y="6798"/>
                  </a:cubicBezTo>
                  <a:cubicBezTo>
                    <a:pt x="10300" y="6906"/>
                    <a:pt x="10062" y="6941"/>
                    <a:pt x="9871" y="7072"/>
                  </a:cubicBezTo>
                  <a:cubicBezTo>
                    <a:pt x="9727" y="7153"/>
                    <a:pt x="9569" y="7197"/>
                    <a:pt x="9419" y="7197"/>
                  </a:cubicBezTo>
                  <a:cubicBezTo>
                    <a:pt x="9270" y="7197"/>
                    <a:pt x="9129" y="7154"/>
                    <a:pt x="9016" y="7059"/>
                  </a:cubicBezTo>
                  <a:lnTo>
                    <a:pt x="9016" y="7059"/>
                  </a:lnTo>
                  <a:cubicBezTo>
                    <a:pt x="9057" y="7087"/>
                    <a:pt x="9098" y="7099"/>
                    <a:pt x="9140" y="7099"/>
                  </a:cubicBezTo>
                  <a:cubicBezTo>
                    <a:pt x="9247" y="7099"/>
                    <a:pt x="9355" y="7020"/>
                    <a:pt x="9455" y="6906"/>
                  </a:cubicBezTo>
                  <a:cubicBezTo>
                    <a:pt x="9490" y="6477"/>
                    <a:pt x="8990" y="6406"/>
                    <a:pt x="9002" y="6001"/>
                  </a:cubicBezTo>
                  <a:cubicBezTo>
                    <a:pt x="8978" y="5894"/>
                    <a:pt x="8943" y="5775"/>
                    <a:pt x="8931" y="5667"/>
                  </a:cubicBezTo>
                  <a:cubicBezTo>
                    <a:pt x="8907" y="5548"/>
                    <a:pt x="8883" y="5429"/>
                    <a:pt x="8847" y="5334"/>
                  </a:cubicBezTo>
                  <a:cubicBezTo>
                    <a:pt x="8775" y="5230"/>
                    <a:pt x="8738" y="5099"/>
                    <a:pt x="8611" y="5099"/>
                  </a:cubicBezTo>
                  <a:cubicBezTo>
                    <a:pt x="8593" y="5099"/>
                    <a:pt x="8572" y="5102"/>
                    <a:pt x="8550" y="5108"/>
                  </a:cubicBezTo>
                  <a:cubicBezTo>
                    <a:pt x="8502" y="5155"/>
                    <a:pt x="8466" y="5191"/>
                    <a:pt x="8454" y="5251"/>
                  </a:cubicBezTo>
                  <a:cubicBezTo>
                    <a:pt x="8347" y="5810"/>
                    <a:pt x="7966" y="6167"/>
                    <a:pt x="7681" y="6596"/>
                  </a:cubicBezTo>
                  <a:cubicBezTo>
                    <a:pt x="7609" y="6707"/>
                    <a:pt x="7523" y="6753"/>
                    <a:pt x="7423" y="6753"/>
                  </a:cubicBezTo>
                  <a:cubicBezTo>
                    <a:pt x="7340" y="6753"/>
                    <a:pt x="7247" y="6721"/>
                    <a:pt x="7145" y="6668"/>
                  </a:cubicBezTo>
                  <a:cubicBezTo>
                    <a:pt x="7007" y="6593"/>
                    <a:pt x="6909" y="6556"/>
                    <a:pt x="6831" y="6556"/>
                  </a:cubicBezTo>
                  <a:cubicBezTo>
                    <a:pt x="6673" y="6556"/>
                    <a:pt x="6602" y="6709"/>
                    <a:pt x="6466" y="7013"/>
                  </a:cubicBezTo>
                  <a:cubicBezTo>
                    <a:pt x="6379" y="7196"/>
                    <a:pt x="6284" y="7568"/>
                    <a:pt x="6023" y="7568"/>
                  </a:cubicBezTo>
                  <a:cubicBezTo>
                    <a:pt x="5962" y="7568"/>
                    <a:pt x="5892" y="7548"/>
                    <a:pt x="5811" y="7501"/>
                  </a:cubicBezTo>
                  <a:cubicBezTo>
                    <a:pt x="5702" y="7441"/>
                    <a:pt x="5602" y="7415"/>
                    <a:pt x="5511" y="7415"/>
                  </a:cubicBezTo>
                  <a:cubicBezTo>
                    <a:pt x="5225" y="7415"/>
                    <a:pt x="5021" y="7668"/>
                    <a:pt x="4859" y="7894"/>
                  </a:cubicBezTo>
                  <a:cubicBezTo>
                    <a:pt x="4561" y="8275"/>
                    <a:pt x="4204" y="8501"/>
                    <a:pt x="3763" y="8584"/>
                  </a:cubicBezTo>
                  <a:cubicBezTo>
                    <a:pt x="3382" y="8811"/>
                    <a:pt x="3120" y="9275"/>
                    <a:pt x="2668" y="9358"/>
                  </a:cubicBezTo>
                  <a:cubicBezTo>
                    <a:pt x="2382" y="9715"/>
                    <a:pt x="2025" y="9989"/>
                    <a:pt x="1739" y="10347"/>
                  </a:cubicBezTo>
                  <a:cubicBezTo>
                    <a:pt x="1501" y="10608"/>
                    <a:pt x="1180" y="10751"/>
                    <a:pt x="989" y="11025"/>
                  </a:cubicBezTo>
                  <a:cubicBezTo>
                    <a:pt x="933" y="11105"/>
                    <a:pt x="882" y="11130"/>
                    <a:pt x="835" y="11130"/>
                  </a:cubicBezTo>
                  <a:cubicBezTo>
                    <a:pt x="758" y="11130"/>
                    <a:pt x="691" y="11063"/>
                    <a:pt x="625" y="11063"/>
                  </a:cubicBezTo>
                  <a:cubicBezTo>
                    <a:pt x="611" y="11063"/>
                    <a:pt x="598" y="11066"/>
                    <a:pt x="584" y="11073"/>
                  </a:cubicBezTo>
                  <a:cubicBezTo>
                    <a:pt x="406" y="11287"/>
                    <a:pt x="203" y="11490"/>
                    <a:pt x="13" y="11704"/>
                  </a:cubicBezTo>
                  <a:cubicBezTo>
                    <a:pt x="1" y="12001"/>
                    <a:pt x="239" y="12001"/>
                    <a:pt x="406" y="12073"/>
                  </a:cubicBezTo>
                  <a:cubicBezTo>
                    <a:pt x="537" y="12085"/>
                    <a:pt x="608" y="12204"/>
                    <a:pt x="680" y="12323"/>
                  </a:cubicBezTo>
                  <a:cubicBezTo>
                    <a:pt x="1025" y="12835"/>
                    <a:pt x="1025" y="12894"/>
                    <a:pt x="525" y="13168"/>
                  </a:cubicBezTo>
                  <a:cubicBezTo>
                    <a:pt x="430" y="13216"/>
                    <a:pt x="346" y="13264"/>
                    <a:pt x="346" y="13383"/>
                  </a:cubicBezTo>
                  <a:cubicBezTo>
                    <a:pt x="357" y="13545"/>
                    <a:pt x="476" y="13648"/>
                    <a:pt x="578" y="13648"/>
                  </a:cubicBezTo>
                  <a:cubicBezTo>
                    <a:pt x="588" y="13648"/>
                    <a:pt x="598" y="13647"/>
                    <a:pt x="608" y="13645"/>
                  </a:cubicBezTo>
                  <a:cubicBezTo>
                    <a:pt x="647" y="13638"/>
                    <a:pt x="682" y="13635"/>
                    <a:pt x="715" y="13635"/>
                  </a:cubicBezTo>
                  <a:cubicBezTo>
                    <a:pt x="986" y="13635"/>
                    <a:pt x="1068" y="13847"/>
                    <a:pt x="1132" y="14145"/>
                  </a:cubicBezTo>
                  <a:cubicBezTo>
                    <a:pt x="1156" y="14228"/>
                    <a:pt x="1239" y="14299"/>
                    <a:pt x="1323" y="14347"/>
                  </a:cubicBezTo>
                  <a:cubicBezTo>
                    <a:pt x="1346" y="14353"/>
                    <a:pt x="1373" y="14356"/>
                    <a:pt x="1400" y="14356"/>
                  </a:cubicBezTo>
                  <a:cubicBezTo>
                    <a:pt x="1427" y="14356"/>
                    <a:pt x="1454" y="14353"/>
                    <a:pt x="1477" y="14347"/>
                  </a:cubicBezTo>
                  <a:cubicBezTo>
                    <a:pt x="1571" y="14332"/>
                    <a:pt x="1666" y="14318"/>
                    <a:pt x="1757" y="14318"/>
                  </a:cubicBezTo>
                  <a:cubicBezTo>
                    <a:pt x="1956" y="14318"/>
                    <a:pt x="2137" y="14384"/>
                    <a:pt x="2251" y="14645"/>
                  </a:cubicBezTo>
                  <a:cubicBezTo>
                    <a:pt x="2264" y="14646"/>
                    <a:pt x="2277" y="14647"/>
                    <a:pt x="2289" y="14647"/>
                  </a:cubicBezTo>
                  <a:cubicBezTo>
                    <a:pt x="2550" y="14647"/>
                    <a:pt x="2738" y="14336"/>
                    <a:pt x="3008" y="14336"/>
                  </a:cubicBezTo>
                  <a:cubicBezTo>
                    <a:pt x="3037" y="14336"/>
                    <a:pt x="3066" y="14339"/>
                    <a:pt x="3097" y="14347"/>
                  </a:cubicBezTo>
                  <a:cubicBezTo>
                    <a:pt x="3144" y="14347"/>
                    <a:pt x="3204" y="14347"/>
                    <a:pt x="3239" y="14335"/>
                  </a:cubicBezTo>
                  <a:cubicBezTo>
                    <a:pt x="3525" y="14359"/>
                    <a:pt x="3597" y="14585"/>
                    <a:pt x="3644" y="14859"/>
                  </a:cubicBezTo>
                  <a:cubicBezTo>
                    <a:pt x="3597" y="15220"/>
                    <a:pt x="3693" y="15407"/>
                    <a:pt x="3940" y="15407"/>
                  </a:cubicBezTo>
                  <a:cubicBezTo>
                    <a:pt x="4003" y="15407"/>
                    <a:pt x="4075" y="15395"/>
                    <a:pt x="4156" y="15371"/>
                  </a:cubicBezTo>
                  <a:cubicBezTo>
                    <a:pt x="4335" y="15276"/>
                    <a:pt x="4513" y="15192"/>
                    <a:pt x="4668" y="15097"/>
                  </a:cubicBezTo>
                  <a:cubicBezTo>
                    <a:pt x="4704" y="15049"/>
                    <a:pt x="4716" y="14990"/>
                    <a:pt x="4752" y="14942"/>
                  </a:cubicBezTo>
                  <a:cubicBezTo>
                    <a:pt x="4954" y="14502"/>
                    <a:pt x="4966" y="14502"/>
                    <a:pt x="5359" y="14347"/>
                  </a:cubicBezTo>
                  <a:cubicBezTo>
                    <a:pt x="5585" y="14264"/>
                    <a:pt x="5716" y="14026"/>
                    <a:pt x="5966" y="13930"/>
                  </a:cubicBezTo>
                  <a:cubicBezTo>
                    <a:pt x="6145" y="13871"/>
                    <a:pt x="6037" y="13633"/>
                    <a:pt x="5966" y="13502"/>
                  </a:cubicBezTo>
                  <a:cubicBezTo>
                    <a:pt x="5920" y="13401"/>
                    <a:pt x="5866" y="13370"/>
                    <a:pt x="5808" y="13370"/>
                  </a:cubicBezTo>
                  <a:cubicBezTo>
                    <a:pt x="5717" y="13370"/>
                    <a:pt x="5616" y="13448"/>
                    <a:pt x="5520" y="13448"/>
                  </a:cubicBezTo>
                  <a:cubicBezTo>
                    <a:pt x="5513" y="13448"/>
                    <a:pt x="5507" y="13447"/>
                    <a:pt x="5500" y="13447"/>
                  </a:cubicBezTo>
                  <a:lnTo>
                    <a:pt x="5500" y="13447"/>
                  </a:lnTo>
                  <a:cubicBezTo>
                    <a:pt x="5605" y="13370"/>
                    <a:pt x="5705" y="13315"/>
                    <a:pt x="5796" y="13315"/>
                  </a:cubicBezTo>
                  <a:cubicBezTo>
                    <a:pt x="5897" y="13315"/>
                    <a:pt x="5987" y="13382"/>
                    <a:pt x="6061" y="13561"/>
                  </a:cubicBezTo>
                  <a:cubicBezTo>
                    <a:pt x="6121" y="13704"/>
                    <a:pt x="6204" y="13787"/>
                    <a:pt x="6359" y="13787"/>
                  </a:cubicBezTo>
                  <a:cubicBezTo>
                    <a:pt x="6418" y="13787"/>
                    <a:pt x="6454" y="13764"/>
                    <a:pt x="6502" y="13740"/>
                  </a:cubicBezTo>
                  <a:cubicBezTo>
                    <a:pt x="6966" y="13216"/>
                    <a:pt x="7550" y="12918"/>
                    <a:pt x="8121" y="12609"/>
                  </a:cubicBezTo>
                  <a:cubicBezTo>
                    <a:pt x="8228" y="12549"/>
                    <a:pt x="8335" y="12478"/>
                    <a:pt x="8466" y="12478"/>
                  </a:cubicBezTo>
                  <a:cubicBezTo>
                    <a:pt x="8800" y="12478"/>
                    <a:pt x="9109" y="12442"/>
                    <a:pt x="9276" y="12061"/>
                  </a:cubicBezTo>
                  <a:cubicBezTo>
                    <a:pt x="9292" y="11872"/>
                    <a:pt x="9333" y="11808"/>
                    <a:pt x="9385" y="11808"/>
                  </a:cubicBezTo>
                  <a:cubicBezTo>
                    <a:pt x="9447" y="11808"/>
                    <a:pt x="9526" y="11900"/>
                    <a:pt x="9597" y="11978"/>
                  </a:cubicBezTo>
                  <a:cubicBezTo>
                    <a:pt x="9658" y="12004"/>
                    <a:pt x="9712" y="12015"/>
                    <a:pt x="9763" y="12015"/>
                  </a:cubicBezTo>
                  <a:cubicBezTo>
                    <a:pt x="9921" y="12015"/>
                    <a:pt x="10034" y="11896"/>
                    <a:pt x="10133" y="11716"/>
                  </a:cubicBezTo>
                  <a:cubicBezTo>
                    <a:pt x="10205" y="11597"/>
                    <a:pt x="9990" y="11490"/>
                    <a:pt x="10121" y="11442"/>
                  </a:cubicBezTo>
                  <a:cubicBezTo>
                    <a:pt x="10669" y="11228"/>
                    <a:pt x="10967" y="10597"/>
                    <a:pt x="11502" y="10347"/>
                  </a:cubicBezTo>
                  <a:cubicBezTo>
                    <a:pt x="11812" y="10013"/>
                    <a:pt x="12288" y="10061"/>
                    <a:pt x="12610" y="9739"/>
                  </a:cubicBezTo>
                  <a:cubicBezTo>
                    <a:pt x="12828" y="9739"/>
                    <a:pt x="13047" y="9676"/>
                    <a:pt x="13282" y="9676"/>
                  </a:cubicBezTo>
                  <a:cubicBezTo>
                    <a:pt x="13316" y="9676"/>
                    <a:pt x="13349" y="9677"/>
                    <a:pt x="13384" y="9680"/>
                  </a:cubicBezTo>
                  <a:cubicBezTo>
                    <a:pt x="13562" y="9632"/>
                    <a:pt x="13586" y="9465"/>
                    <a:pt x="13622" y="9287"/>
                  </a:cubicBezTo>
                  <a:cubicBezTo>
                    <a:pt x="13622" y="9059"/>
                    <a:pt x="13715" y="9023"/>
                    <a:pt x="13826" y="9023"/>
                  </a:cubicBezTo>
                  <a:cubicBezTo>
                    <a:pt x="13878" y="9023"/>
                    <a:pt x="13934" y="9031"/>
                    <a:pt x="13986" y="9031"/>
                  </a:cubicBezTo>
                  <a:cubicBezTo>
                    <a:pt x="14008" y="9031"/>
                    <a:pt x="14030" y="9029"/>
                    <a:pt x="14050" y="9025"/>
                  </a:cubicBezTo>
                  <a:cubicBezTo>
                    <a:pt x="14122" y="9001"/>
                    <a:pt x="14193" y="8977"/>
                    <a:pt x="14253" y="8918"/>
                  </a:cubicBezTo>
                  <a:cubicBezTo>
                    <a:pt x="14539" y="8394"/>
                    <a:pt x="15086" y="8573"/>
                    <a:pt x="15479" y="8322"/>
                  </a:cubicBezTo>
                  <a:cubicBezTo>
                    <a:pt x="15717" y="8203"/>
                    <a:pt x="15955" y="8084"/>
                    <a:pt x="16158" y="7930"/>
                  </a:cubicBezTo>
                  <a:cubicBezTo>
                    <a:pt x="16444" y="7680"/>
                    <a:pt x="16134" y="7275"/>
                    <a:pt x="16336" y="7013"/>
                  </a:cubicBezTo>
                  <a:lnTo>
                    <a:pt x="16336" y="7013"/>
                  </a:lnTo>
                  <a:cubicBezTo>
                    <a:pt x="16336" y="7191"/>
                    <a:pt x="16193" y="7382"/>
                    <a:pt x="16384" y="7513"/>
                  </a:cubicBezTo>
                  <a:cubicBezTo>
                    <a:pt x="16426" y="7542"/>
                    <a:pt x="16467" y="7555"/>
                    <a:pt x="16506" y="7555"/>
                  </a:cubicBezTo>
                  <a:cubicBezTo>
                    <a:pt x="16609" y="7555"/>
                    <a:pt x="16699" y="7468"/>
                    <a:pt x="16777" y="7382"/>
                  </a:cubicBezTo>
                  <a:cubicBezTo>
                    <a:pt x="16904" y="7223"/>
                    <a:pt x="17038" y="7162"/>
                    <a:pt x="17179" y="7162"/>
                  </a:cubicBezTo>
                  <a:cubicBezTo>
                    <a:pt x="17302" y="7162"/>
                    <a:pt x="17430" y="7208"/>
                    <a:pt x="17563" y="7275"/>
                  </a:cubicBezTo>
                  <a:cubicBezTo>
                    <a:pt x="17741" y="7370"/>
                    <a:pt x="17908" y="7513"/>
                    <a:pt x="18110" y="7537"/>
                  </a:cubicBezTo>
                  <a:cubicBezTo>
                    <a:pt x="18456" y="7299"/>
                    <a:pt x="18753" y="7001"/>
                    <a:pt x="19003" y="6668"/>
                  </a:cubicBezTo>
                  <a:cubicBezTo>
                    <a:pt x="19122" y="6477"/>
                    <a:pt x="19170" y="6227"/>
                    <a:pt x="19361" y="6060"/>
                  </a:cubicBezTo>
                  <a:lnTo>
                    <a:pt x="19361" y="6060"/>
                  </a:lnTo>
                  <a:cubicBezTo>
                    <a:pt x="19343" y="6527"/>
                    <a:pt x="19494" y="6790"/>
                    <a:pt x="19762" y="6790"/>
                  </a:cubicBezTo>
                  <a:cubicBezTo>
                    <a:pt x="19851" y="6790"/>
                    <a:pt x="19951" y="6762"/>
                    <a:pt x="20063" y="6703"/>
                  </a:cubicBezTo>
                  <a:cubicBezTo>
                    <a:pt x="20111" y="6668"/>
                    <a:pt x="20146" y="6656"/>
                    <a:pt x="20194" y="6620"/>
                  </a:cubicBezTo>
                  <a:cubicBezTo>
                    <a:pt x="20408" y="6548"/>
                    <a:pt x="20706" y="6644"/>
                    <a:pt x="20777" y="6310"/>
                  </a:cubicBezTo>
                  <a:cubicBezTo>
                    <a:pt x="20790" y="6251"/>
                    <a:pt x="20779" y="6212"/>
                    <a:pt x="20754" y="6183"/>
                  </a:cubicBezTo>
                  <a:lnTo>
                    <a:pt x="20754" y="6183"/>
                  </a:lnTo>
                  <a:cubicBezTo>
                    <a:pt x="20885" y="6267"/>
                    <a:pt x="21020" y="6342"/>
                    <a:pt x="21175" y="6342"/>
                  </a:cubicBezTo>
                  <a:cubicBezTo>
                    <a:pt x="21220" y="6342"/>
                    <a:pt x="21265" y="6336"/>
                    <a:pt x="21313" y="6322"/>
                  </a:cubicBezTo>
                  <a:cubicBezTo>
                    <a:pt x="21373" y="6298"/>
                    <a:pt x="21432" y="6263"/>
                    <a:pt x="21480" y="6191"/>
                  </a:cubicBezTo>
                  <a:cubicBezTo>
                    <a:pt x="21492" y="6144"/>
                    <a:pt x="21480" y="6108"/>
                    <a:pt x="21444" y="6060"/>
                  </a:cubicBezTo>
                  <a:cubicBezTo>
                    <a:pt x="21420" y="6025"/>
                    <a:pt x="21420" y="6001"/>
                    <a:pt x="21420" y="5965"/>
                  </a:cubicBezTo>
                  <a:lnTo>
                    <a:pt x="21420" y="5965"/>
                  </a:lnTo>
                  <a:cubicBezTo>
                    <a:pt x="21444" y="5989"/>
                    <a:pt x="21444" y="6025"/>
                    <a:pt x="21480" y="6048"/>
                  </a:cubicBezTo>
                  <a:cubicBezTo>
                    <a:pt x="21510" y="6060"/>
                    <a:pt x="21542" y="6066"/>
                    <a:pt x="21575" y="6066"/>
                  </a:cubicBezTo>
                  <a:cubicBezTo>
                    <a:pt x="21608" y="6066"/>
                    <a:pt x="21641" y="6060"/>
                    <a:pt x="21670" y="6048"/>
                  </a:cubicBezTo>
                  <a:cubicBezTo>
                    <a:pt x="21813" y="5906"/>
                    <a:pt x="21992" y="5953"/>
                    <a:pt x="22159" y="5894"/>
                  </a:cubicBezTo>
                  <a:cubicBezTo>
                    <a:pt x="22366" y="5746"/>
                    <a:pt x="22540" y="5475"/>
                    <a:pt x="22804" y="5475"/>
                  </a:cubicBezTo>
                  <a:cubicBezTo>
                    <a:pt x="22859" y="5475"/>
                    <a:pt x="22917" y="5486"/>
                    <a:pt x="22980" y="5513"/>
                  </a:cubicBezTo>
                  <a:cubicBezTo>
                    <a:pt x="23349" y="5655"/>
                    <a:pt x="23742" y="5596"/>
                    <a:pt x="24111" y="5703"/>
                  </a:cubicBezTo>
                  <a:cubicBezTo>
                    <a:pt x="24671" y="5644"/>
                    <a:pt x="25254" y="5584"/>
                    <a:pt x="25707" y="5132"/>
                  </a:cubicBezTo>
                  <a:cubicBezTo>
                    <a:pt x="25742" y="5097"/>
                    <a:pt x="25767" y="5084"/>
                    <a:pt x="25788" y="5084"/>
                  </a:cubicBezTo>
                  <a:cubicBezTo>
                    <a:pt x="25838" y="5084"/>
                    <a:pt x="25859" y="5155"/>
                    <a:pt x="25909" y="5155"/>
                  </a:cubicBezTo>
                  <a:cubicBezTo>
                    <a:pt x="26244" y="5164"/>
                    <a:pt x="26579" y="5408"/>
                    <a:pt x="26886" y="5408"/>
                  </a:cubicBezTo>
                  <a:cubicBezTo>
                    <a:pt x="26993" y="5408"/>
                    <a:pt x="27096" y="5378"/>
                    <a:pt x="27195" y="5298"/>
                  </a:cubicBezTo>
                  <a:cubicBezTo>
                    <a:pt x="27438" y="5099"/>
                    <a:pt x="27684" y="5042"/>
                    <a:pt x="27929" y="5042"/>
                  </a:cubicBezTo>
                  <a:cubicBezTo>
                    <a:pt x="28245" y="5042"/>
                    <a:pt x="28560" y="5136"/>
                    <a:pt x="28870" y="5136"/>
                  </a:cubicBezTo>
                  <a:cubicBezTo>
                    <a:pt x="28907" y="5136"/>
                    <a:pt x="28944" y="5135"/>
                    <a:pt x="28981" y="5132"/>
                  </a:cubicBezTo>
                  <a:cubicBezTo>
                    <a:pt x="29779" y="5096"/>
                    <a:pt x="29826" y="5167"/>
                    <a:pt x="29898" y="4286"/>
                  </a:cubicBezTo>
                  <a:cubicBezTo>
                    <a:pt x="29898" y="4179"/>
                    <a:pt x="29886" y="4084"/>
                    <a:pt x="29886" y="3977"/>
                  </a:cubicBezTo>
                  <a:cubicBezTo>
                    <a:pt x="29898" y="3786"/>
                    <a:pt x="29969" y="3572"/>
                    <a:pt x="29826" y="3381"/>
                  </a:cubicBezTo>
                  <a:cubicBezTo>
                    <a:pt x="29716" y="3238"/>
                    <a:pt x="29830" y="3105"/>
                    <a:pt x="29895" y="3105"/>
                  </a:cubicBezTo>
                  <a:cubicBezTo>
                    <a:pt x="29900" y="3105"/>
                    <a:pt x="29905" y="3106"/>
                    <a:pt x="29909" y="3108"/>
                  </a:cubicBezTo>
                  <a:cubicBezTo>
                    <a:pt x="30011" y="3160"/>
                    <a:pt x="30111" y="3179"/>
                    <a:pt x="30209" y="3179"/>
                  </a:cubicBezTo>
                  <a:cubicBezTo>
                    <a:pt x="30504" y="3179"/>
                    <a:pt x="30787" y="3003"/>
                    <a:pt x="31085" y="3003"/>
                  </a:cubicBezTo>
                  <a:cubicBezTo>
                    <a:pt x="31141" y="3003"/>
                    <a:pt x="31198" y="3010"/>
                    <a:pt x="31255" y="3024"/>
                  </a:cubicBezTo>
                  <a:cubicBezTo>
                    <a:pt x="31289" y="3033"/>
                    <a:pt x="31328" y="3041"/>
                    <a:pt x="31361" y="3041"/>
                  </a:cubicBezTo>
                  <a:cubicBezTo>
                    <a:pt x="31375" y="3041"/>
                    <a:pt x="31387" y="3040"/>
                    <a:pt x="31398" y="3036"/>
                  </a:cubicBezTo>
                  <a:cubicBezTo>
                    <a:pt x="31409" y="3058"/>
                    <a:pt x="31421" y="3067"/>
                    <a:pt x="31432" y="3067"/>
                  </a:cubicBezTo>
                  <a:cubicBezTo>
                    <a:pt x="31480" y="3067"/>
                    <a:pt x="31523" y="2912"/>
                    <a:pt x="31562" y="2912"/>
                  </a:cubicBezTo>
                  <a:cubicBezTo>
                    <a:pt x="31579" y="2912"/>
                    <a:pt x="31596" y="2944"/>
                    <a:pt x="31612" y="3036"/>
                  </a:cubicBezTo>
                  <a:cubicBezTo>
                    <a:pt x="31644" y="3290"/>
                    <a:pt x="31741" y="3351"/>
                    <a:pt x="31860" y="3351"/>
                  </a:cubicBezTo>
                  <a:cubicBezTo>
                    <a:pt x="31970" y="3351"/>
                    <a:pt x="32098" y="3299"/>
                    <a:pt x="32208" y="3299"/>
                  </a:cubicBezTo>
                  <a:cubicBezTo>
                    <a:pt x="32246" y="3299"/>
                    <a:pt x="32282" y="3305"/>
                    <a:pt x="32315" y="3322"/>
                  </a:cubicBezTo>
                  <a:cubicBezTo>
                    <a:pt x="32624" y="3167"/>
                    <a:pt x="33100" y="3405"/>
                    <a:pt x="33243" y="2869"/>
                  </a:cubicBezTo>
                  <a:cubicBezTo>
                    <a:pt x="33327" y="2560"/>
                    <a:pt x="33517" y="2393"/>
                    <a:pt x="33708" y="2215"/>
                  </a:cubicBezTo>
                  <a:cubicBezTo>
                    <a:pt x="33862" y="1953"/>
                    <a:pt x="33755" y="1726"/>
                    <a:pt x="33636" y="1488"/>
                  </a:cubicBezTo>
                  <a:lnTo>
                    <a:pt x="33648" y="1488"/>
                  </a:lnTo>
                  <a:cubicBezTo>
                    <a:pt x="33315" y="1405"/>
                    <a:pt x="32969" y="1262"/>
                    <a:pt x="32767" y="881"/>
                  </a:cubicBezTo>
                  <a:cubicBezTo>
                    <a:pt x="32338" y="667"/>
                    <a:pt x="31755" y="845"/>
                    <a:pt x="31433" y="286"/>
                  </a:cubicBezTo>
                  <a:cubicBezTo>
                    <a:pt x="31298" y="255"/>
                    <a:pt x="31173" y="160"/>
                    <a:pt x="31032" y="160"/>
                  </a:cubicBezTo>
                  <a:cubicBezTo>
                    <a:pt x="31011" y="160"/>
                    <a:pt x="30990" y="162"/>
                    <a:pt x="30969" y="167"/>
                  </a:cubicBezTo>
                  <a:cubicBezTo>
                    <a:pt x="30776" y="176"/>
                    <a:pt x="30583" y="191"/>
                    <a:pt x="30392" y="191"/>
                  </a:cubicBezTo>
                  <a:cubicBezTo>
                    <a:pt x="30099" y="191"/>
                    <a:pt x="29809" y="156"/>
                    <a:pt x="29528" y="12"/>
                  </a:cubicBezTo>
                  <a:cubicBezTo>
                    <a:pt x="29513" y="9"/>
                    <a:pt x="29497" y="7"/>
                    <a:pt x="29481" y="7"/>
                  </a:cubicBezTo>
                  <a:cubicBezTo>
                    <a:pt x="29438" y="7"/>
                    <a:pt x="29397" y="18"/>
                    <a:pt x="29362" y="36"/>
                  </a:cubicBezTo>
                  <a:cubicBezTo>
                    <a:pt x="29280" y="139"/>
                    <a:pt x="29201" y="175"/>
                    <a:pt x="29123" y="175"/>
                  </a:cubicBezTo>
                  <a:cubicBezTo>
                    <a:pt x="28949" y="175"/>
                    <a:pt x="28780" y="0"/>
                    <a:pt x="2860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9" name="Google Shape;4709;p36"/>
            <p:cNvSpPr/>
            <p:nvPr/>
          </p:nvSpPr>
          <p:spPr>
            <a:xfrm>
              <a:off x="333374" y="-1290770"/>
              <a:ext cx="155212" cy="114657"/>
            </a:xfrm>
            <a:custGeom>
              <a:avLst/>
              <a:gdLst/>
              <a:ahLst/>
              <a:cxnLst/>
              <a:rect l="l" t="t" r="r" b="b"/>
              <a:pathLst>
                <a:path w="4918" h="3633" extrusionOk="0">
                  <a:moveTo>
                    <a:pt x="4594" y="0"/>
                  </a:moveTo>
                  <a:cubicBezTo>
                    <a:pt x="4576" y="0"/>
                    <a:pt x="4557" y="2"/>
                    <a:pt x="4537" y="4"/>
                  </a:cubicBezTo>
                  <a:cubicBezTo>
                    <a:pt x="4529" y="4"/>
                    <a:pt x="4522" y="3"/>
                    <a:pt x="4515" y="3"/>
                  </a:cubicBezTo>
                  <a:cubicBezTo>
                    <a:pt x="4368" y="3"/>
                    <a:pt x="4233" y="115"/>
                    <a:pt x="4108" y="183"/>
                  </a:cubicBezTo>
                  <a:cubicBezTo>
                    <a:pt x="3965" y="266"/>
                    <a:pt x="3822" y="373"/>
                    <a:pt x="3691" y="469"/>
                  </a:cubicBezTo>
                  <a:cubicBezTo>
                    <a:pt x="3394" y="564"/>
                    <a:pt x="3132" y="719"/>
                    <a:pt x="2894" y="945"/>
                  </a:cubicBezTo>
                  <a:cubicBezTo>
                    <a:pt x="2572" y="1159"/>
                    <a:pt x="2274" y="1373"/>
                    <a:pt x="1965" y="1600"/>
                  </a:cubicBezTo>
                  <a:cubicBezTo>
                    <a:pt x="1786" y="1719"/>
                    <a:pt x="1596" y="1802"/>
                    <a:pt x="1441" y="1981"/>
                  </a:cubicBezTo>
                  <a:cubicBezTo>
                    <a:pt x="1143" y="2195"/>
                    <a:pt x="893" y="2493"/>
                    <a:pt x="536" y="2612"/>
                  </a:cubicBezTo>
                  <a:cubicBezTo>
                    <a:pt x="412" y="2736"/>
                    <a:pt x="352" y="2947"/>
                    <a:pt x="152" y="2947"/>
                  </a:cubicBezTo>
                  <a:cubicBezTo>
                    <a:pt x="141" y="2947"/>
                    <a:pt x="130" y="2946"/>
                    <a:pt x="119" y="2945"/>
                  </a:cubicBezTo>
                  <a:cubicBezTo>
                    <a:pt x="96" y="2993"/>
                    <a:pt x="48" y="3052"/>
                    <a:pt x="0" y="3100"/>
                  </a:cubicBezTo>
                  <a:cubicBezTo>
                    <a:pt x="12" y="3147"/>
                    <a:pt x="36" y="3195"/>
                    <a:pt x="60" y="3231"/>
                  </a:cubicBezTo>
                  <a:cubicBezTo>
                    <a:pt x="107" y="3338"/>
                    <a:pt x="96" y="3445"/>
                    <a:pt x="96" y="3540"/>
                  </a:cubicBezTo>
                  <a:cubicBezTo>
                    <a:pt x="107" y="3576"/>
                    <a:pt x="119" y="3588"/>
                    <a:pt x="131" y="3624"/>
                  </a:cubicBezTo>
                  <a:cubicBezTo>
                    <a:pt x="216" y="3629"/>
                    <a:pt x="282" y="3632"/>
                    <a:pt x="336" y="3632"/>
                  </a:cubicBezTo>
                  <a:cubicBezTo>
                    <a:pt x="539" y="3632"/>
                    <a:pt x="559" y="3583"/>
                    <a:pt x="691" y="3386"/>
                  </a:cubicBezTo>
                  <a:cubicBezTo>
                    <a:pt x="727" y="3314"/>
                    <a:pt x="858" y="3290"/>
                    <a:pt x="941" y="3278"/>
                  </a:cubicBezTo>
                  <a:cubicBezTo>
                    <a:pt x="943" y="3278"/>
                    <a:pt x="946" y="3278"/>
                    <a:pt x="948" y="3278"/>
                  </a:cubicBezTo>
                  <a:cubicBezTo>
                    <a:pt x="1023" y="3278"/>
                    <a:pt x="1082" y="3402"/>
                    <a:pt x="1171" y="3402"/>
                  </a:cubicBezTo>
                  <a:cubicBezTo>
                    <a:pt x="1205" y="3402"/>
                    <a:pt x="1242" y="3385"/>
                    <a:pt x="1286" y="3338"/>
                  </a:cubicBezTo>
                  <a:cubicBezTo>
                    <a:pt x="869" y="2755"/>
                    <a:pt x="1584" y="2909"/>
                    <a:pt x="1655" y="2600"/>
                  </a:cubicBezTo>
                  <a:cubicBezTo>
                    <a:pt x="1682" y="2484"/>
                    <a:pt x="1740" y="2443"/>
                    <a:pt x="1808" y="2443"/>
                  </a:cubicBezTo>
                  <a:cubicBezTo>
                    <a:pt x="1893" y="2443"/>
                    <a:pt x="1994" y="2509"/>
                    <a:pt x="2060" y="2576"/>
                  </a:cubicBezTo>
                  <a:cubicBezTo>
                    <a:pt x="2165" y="2674"/>
                    <a:pt x="2251" y="2713"/>
                    <a:pt x="2322" y="2713"/>
                  </a:cubicBezTo>
                  <a:cubicBezTo>
                    <a:pt x="2596" y="2713"/>
                    <a:pt x="2677" y="2150"/>
                    <a:pt x="2949" y="2150"/>
                  </a:cubicBezTo>
                  <a:cubicBezTo>
                    <a:pt x="2969" y="2150"/>
                    <a:pt x="2990" y="2153"/>
                    <a:pt x="3013" y="2159"/>
                  </a:cubicBezTo>
                  <a:cubicBezTo>
                    <a:pt x="3015" y="2162"/>
                    <a:pt x="3019" y="2163"/>
                    <a:pt x="3023" y="2163"/>
                  </a:cubicBezTo>
                  <a:cubicBezTo>
                    <a:pt x="3050" y="2163"/>
                    <a:pt x="3099" y="2095"/>
                    <a:pt x="3120" y="2064"/>
                  </a:cubicBezTo>
                  <a:cubicBezTo>
                    <a:pt x="3144" y="1969"/>
                    <a:pt x="3120" y="1885"/>
                    <a:pt x="3024" y="1862"/>
                  </a:cubicBezTo>
                  <a:cubicBezTo>
                    <a:pt x="3018" y="1860"/>
                    <a:pt x="3012" y="1860"/>
                    <a:pt x="3005" y="1860"/>
                  </a:cubicBezTo>
                  <a:cubicBezTo>
                    <a:pt x="2980" y="1860"/>
                    <a:pt x="2952" y="1865"/>
                    <a:pt x="2927" y="1865"/>
                  </a:cubicBezTo>
                  <a:cubicBezTo>
                    <a:pt x="2879" y="1865"/>
                    <a:pt x="2846" y="1846"/>
                    <a:pt x="2882" y="1731"/>
                  </a:cubicBezTo>
                  <a:cubicBezTo>
                    <a:pt x="2891" y="1667"/>
                    <a:pt x="2934" y="1638"/>
                    <a:pt x="2996" y="1638"/>
                  </a:cubicBezTo>
                  <a:cubicBezTo>
                    <a:pt x="3015" y="1638"/>
                    <a:pt x="3037" y="1641"/>
                    <a:pt x="3060" y="1647"/>
                  </a:cubicBezTo>
                  <a:cubicBezTo>
                    <a:pt x="3086" y="1652"/>
                    <a:pt x="3113" y="1654"/>
                    <a:pt x="3141" y="1654"/>
                  </a:cubicBezTo>
                  <a:cubicBezTo>
                    <a:pt x="3193" y="1654"/>
                    <a:pt x="3247" y="1648"/>
                    <a:pt x="3299" y="1648"/>
                  </a:cubicBezTo>
                  <a:cubicBezTo>
                    <a:pt x="3412" y="1648"/>
                    <a:pt x="3516" y="1676"/>
                    <a:pt x="3572" y="1850"/>
                  </a:cubicBezTo>
                  <a:cubicBezTo>
                    <a:pt x="3612" y="1940"/>
                    <a:pt x="3627" y="2013"/>
                    <a:pt x="3715" y="2013"/>
                  </a:cubicBezTo>
                  <a:cubicBezTo>
                    <a:pt x="3732" y="2013"/>
                    <a:pt x="3752" y="2010"/>
                    <a:pt x="3775" y="2004"/>
                  </a:cubicBezTo>
                  <a:cubicBezTo>
                    <a:pt x="4096" y="1897"/>
                    <a:pt x="4918" y="635"/>
                    <a:pt x="4918" y="183"/>
                  </a:cubicBezTo>
                  <a:cubicBezTo>
                    <a:pt x="4832" y="87"/>
                    <a:pt x="4747" y="0"/>
                    <a:pt x="459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0" name="Google Shape;4710;p36"/>
            <p:cNvSpPr/>
            <p:nvPr/>
          </p:nvSpPr>
          <p:spPr>
            <a:xfrm>
              <a:off x="184194" y="-1073107"/>
              <a:ext cx="106010" cy="121948"/>
            </a:xfrm>
            <a:custGeom>
              <a:avLst/>
              <a:gdLst/>
              <a:ahLst/>
              <a:cxnLst/>
              <a:rect l="l" t="t" r="r" b="b"/>
              <a:pathLst>
                <a:path w="3359" h="3864" extrusionOk="0">
                  <a:moveTo>
                    <a:pt x="2548" y="2358"/>
                  </a:moveTo>
                  <a:cubicBezTo>
                    <a:pt x="2584" y="2394"/>
                    <a:pt x="2620" y="2442"/>
                    <a:pt x="2644" y="2477"/>
                  </a:cubicBezTo>
                  <a:cubicBezTo>
                    <a:pt x="2584" y="2465"/>
                    <a:pt x="2584" y="2394"/>
                    <a:pt x="2548" y="2358"/>
                  </a:cubicBezTo>
                  <a:close/>
                  <a:moveTo>
                    <a:pt x="1513" y="1"/>
                  </a:moveTo>
                  <a:cubicBezTo>
                    <a:pt x="1453" y="179"/>
                    <a:pt x="1513" y="322"/>
                    <a:pt x="1596" y="489"/>
                  </a:cubicBezTo>
                  <a:cubicBezTo>
                    <a:pt x="1834" y="894"/>
                    <a:pt x="1596" y="1013"/>
                    <a:pt x="1322" y="1132"/>
                  </a:cubicBezTo>
                  <a:cubicBezTo>
                    <a:pt x="1144" y="1311"/>
                    <a:pt x="953" y="1489"/>
                    <a:pt x="774" y="1668"/>
                  </a:cubicBezTo>
                  <a:cubicBezTo>
                    <a:pt x="837" y="1918"/>
                    <a:pt x="791" y="1981"/>
                    <a:pt x="708" y="1981"/>
                  </a:cubicBezTo>
                  <a:cubicBezTo>
                    <a:pt x="632" y="1981"/>
                    <a:pt x="526" y="1929"/>
                    <a:pt x="441" y="1918"/>
                  </a:cubicBezTo>
                  <a:lnTo>
                    <a:pt x="310" y="2001"/>
                  </a:lnTo>
                  <a:cubicBezTo>
                    <a:pt x="262" y="2180"/>
                    <a:pt x="1" y="2465"/>
                    <a:pt x="251" y="2513"/>
                  </a:cubicBezTo>
                  <a:cubicBezTo>
                    <a:pt x="905" y="2632"/>
                    <a:pt x="1155" y="3180"/>
                    <a:pt x="1441" y="3716"/>
                  </a:cubicBezTo>
                  <a:cubicBezTo>
                    <a:pt x="1574" y="3789"/>
                    <a:pt x="1702" y="3863"/>
                    <a:pt x="1838" y="3863"/>
                  </a:cubicBezTo>
                  <a:cubicBezTo>
                    <a:pt x="1920" y="3863"/>
                    <a:pt x="2006" y="3836"/>
                    <a:pt x="2096" y="3763"/>
                  </a:cubicBezTo>
                  <a:lnTo>
                    <a:pt x="2144" y="3751"/>
                  </a:lnTo>
                  <a:lnTo>
                    <a:pt x="2179" y="3751"/>
                  </a:lnTo>
                  <a:cubicBezTo>
                    <a:pt x="2608" y="3406"/>
                    <a:pt x="3120" y="3216"/>
                    <a:pt x="3358" y="2632"/>
                  </a:cubicBezTo>
                  <a:cubicBezTo>
                    <a:pt x="3337" y="2309"/>
                    <a:pt x="3233" y="2146"/>
                    <a:pt x="3041" y="2146"/>
                  </a:cubicBezTo>
                  <a:cubicBezTo>
                    <a:pt x="2915" y="2146"/>
                    <a:pt x="2752" y="2217"/>
                    <a:pt x="2548" y="2358"/>
                  </a:cubicBezTo>
                  <a:cubicBezTo>
                    <a:pt x="2203" y="2168"/>
                    <a:pt x="2227" y="1846"/>
                    <a:pt x="2334" y="1513"/>
                  </a:cubicBezTo>
                  <a:cubicBezTo>
                    <a:pt x="2304" y="1504"/>
                    <a:pt x="2274" y="1501"/>
                    <a:pt x="2243" y="1501"/>
                  </a:cubicBezTo>
                  <a:cubicBezTo>
                    <a:pt x="2084" y="1501"/>
                    <a:pt x="1925" y="1598"/>
                    <a:pt x="1782" y="1598"/>
                  </a:cubicBezTo>
                  <a:cubicBezTo>
                    <a:pt x="1683" y="1598"/>
                    <a:pt x="1591" y="1551"/>
                    <a:pt x="1513" y="1394"/>
                  </a:cubicBezTo>
                  <a:cubicBezTo>
                    <a:pt x="1581" y="1333"/>
                    <a:pt x="1659" y="1318"/>
                    <a:pt x="1738" y="1318"/>
                  </a:cubicBezTo>
                  <a:cubicBezTo>
                    <a:pt x="1813" y="1318"/>
                    <a:pt x="1889" y="1331"/>
                    <a:pt x="1958" y="1331"/>
                  </a:cubicBezTo>
                  <a:cubicBezTo>
                    <a:pt x="2046" y="1331"/>
                    <a:pt x="2125" y="1310"/>
                    <a:pt x="2179" y="1215"/>
                  </a:cubicBezTo>
                  <a:cubicBezTo>
                    <a:pt x="2346" y="941"/>
                    <a:pt x="1894" y="108"/>
                    <a:pt x="151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1" name="Google Shape;4711;p36"/>
            <p:cNvSpPr/>
            <p:nvPr/>
          </p:nvSpPr>
          <p:spPr>
            <a:xfrm>
              <a:off x="978915" y="-1326495"/>
              <a:ext cx="196177" cy="61290"/>
            </a:xfrm>
            <a:custGeom>
              <a:avLst/>
              <a:gdLst/>
              <a:ahLst/>
              <a:cxnLst/>
              <a:rect l="l" t="t" r="r" b="b"/>
              <a:pathLst>
                <a:path w="6216" h="1942" extrusionOk="0">
                  <a:moveTo>
                    <a:pt x="5783" y="1"/>
                  </a:moveTo>
                  <a:cubicBezTo>
                    <a:pt x="5753" y="1"/>
                    <a:pt x="5719" y="16"/>
                    <a:pt x="5691" y="53"/>
                  </a:cubicBezTo>
                  <a:cubicBezTo>
                    <a:pt x="5620" y="112"/>
                    <a:pt x="5632" y="172"/>
                    <a:pt x="5632" y="255"/>
                  </a:cubicBezTo>
                  <a:cubicBezTo>
                    <a:pt x="5671" y="817"/>
                    <a:pt x="5552" y="1126"/>
                    <a:pt x="5295" y="1126"/>
                  </a:cubicBezTo>
                  <a:cubicBezTo>
                    <a:pt x="5236" y="1126"/>
                    <a:pt x="5169" y="1110"/>
                    <a:pt x="5096" y="1077"/>
                  </a:cubicBezTo>
                  <a:cubicBezTo>
                    <a:pt x="4969" y="1018"/>
                    <a:pt x="4841" y="999"/>
                    <a:pt x="4713" y="999"/>
                  </a:cubicBezTo>
                  <a:cubicBezTo>
                    <a:pt x="4497" y="999"/>
                    <a:pt x="4282" y="1052"/>
                    <a:pt x="4073" y="1052"/>
                  </a:cubicBezTo>
                  <a:cubicBezTo>
                    <a:pt x="3930" y="1052"/>
                    <a:pt x="3791" y="1028"/>
                    <a:pt x="3655" y="946"/>
                  </a:cubicBezTo>
                  <a:cubicBezTo>
                    <a:pt x="3616" y="919"/>
                    <a:pt x="3584" y="908"/>
                    <a:pt x="3558" y="908"/>
                  </a:cubicBezTo>
                  <a:cubicBezTo>
                    <a:pt x="3490" y="908"/>
                    <a:pt x="3457" y="981"/>
                    <a:pt x="3405" y="1041"/>
                  </a:cubicBezTo>
                  <a:cubicBezTo>
                    <a:pt x="3236" y="1229"/>
                    <a:pt x="3044" y="1291"/>
                    <a:pt x="2824" y="1291"/>
                  </a:cubicBezTo>
                  <a:cubicBezTo>
                    <a:pt x="2766" y="1291"/>
                    <a:pt x="2706" y="1287"/>
                    <a:pt x="2643" y="1279"/>
                  </a:cubicBezTo>
                  <a:cubicBezTo>
                    <a:pt x="2462" y="1262"/>
                    <a:pt x="2324" y="973"/>
                    <a:pt x="2134" y="973"/>
                  </a:cubicBezTo>
                  <a:cubicBezTo>
                    <a:pt x="2063" y="973"/>
                    <a:pt x="1984" y="1014"/>
                    <a:pt x="1893" y="1124"/>
                  </a:cubicBezTo>
                  <a:cubicBezTo>
                    <a:pt x="1893" y="1124"/>
                    <a:pt x="1892" y="1124"/>
                    <a:pt x="1892" y="1124"/>
                  </a:cubicBezTo>
                  <a:cubicBezTo>
                    <a:pt x="1858" y="1124"/>
                    <a:pt x="1822" y="728"/>
                    <a:pt x="1587" y="728"/>
                  </a:cubicBezTo>
                  <a:cubicBezTo>
                    <a:pt x="1575" y="728"/>
                    <a:pt x="1562" y="729"/>
                    <a:pt x="1548" y="731"/>
                  </a:cubicBezTo>
                  <a:lnTo>
                    <a:pt x="1548" y="1208"/>
                  </a:lnTo>
                  <a:cubicBezTo>
                    <a:pt x="1506" y="1195"/>
                    <a:pt x="1466" y="1189"/>
                    <a:pt x="1428" y="1189"/>
                  </a:cubicBezTo>
                  <a:cubicBezTo>
                    <a:pt x="1114" y="1189"/>
                    <a:pt x="895" y="1578"/>
                    <a:pt x="577" y="1578"/>
                  </a:cubicBezTo>
                  <a:cubicBezTo>
                    <a:pt x="545" y="1578"/>
                    <a:pt x="511" y="1574"/>
                    <a:pt x="476" y="1565"/>
                  </a:cubicBezTo>
                  <a:cubicBezTo>
                    <a:pt x="425" y="1557"/>
                    <a:pt x="369" y="1550"/>
                    <a:pt x="313" y="1550"/>
                  </a:cubicBezTo>
                  <a:cubicBezTo>
                    <a:pt x="201" y="1550"/>
                    <a:pt x="88" y="1577"/>
                    <a:pt x="0" y="1672"/>
                  </a:cubicBezTo>
                  <a:cubicBezTo>
                    <a:pt x="12" y="1731"/>
                    <a:pt x="48" y="1779"/>
                    <a:pt x="95" y="1779"/>
                  </a:cubicBezTo>
                  <a:cubicBezTo>
                    <a:pt x="209" y="1807"/>
                    <a:pt x="285" y="1941"/>
                    <a:pt x="395" y="1941"/>
                  </a:cubicBezTo>
                  <a:cubicBezTo>
                    <a:pt x="423" y="1941"/>
                    <a:pt x="454" y="1932"/>
                    <a:pt x="488" y="1910"/>
                  </a:cubicBezTo>
                  <a:cubicBezTo>
                    <a:pt x="512" y="1874"/>
                    <a:pt x="548" y="1874"/>
                    <a:pt x="572" y="1874"/>
                  </a:cubicBezTo>
                  <a:cubicBezTo>
                    <a:pt x="685" y="1826"/>
                    <a:pt x="799" y="1813"/>
                    <a:pt x="914" y="1813"/>
                  </a:cubicBezTo>
                  <a:cubicBezTo>
                    <a:pt x="1044" y="1813"/>
                    <a:pt x="1174" y="1829"/>
                    <a:pt x="1304" y="1829"/>
                  </a:cubicBezTo>
                  <a:cubicBezTo>
                    <a:pt x="1398" y="1829"/>
                    <a:pt x="1491" y="1821"/>
                    <a:pt x="1584" y="1791"/>
                  </a:cubicBezTo>
                  <a:cubicBezTo>
                    <a:pt x="1691" y="1684"/>
                    <a:pt x="1827" y="1634"/>
                    <a:pt x="1975" y="1634"/>
                  </a:cubicBezTo>
                  <a:cubicBezTo>
                    <a:pt x="1991" y="1634"/>
                    <a:pt x="2008" y="1635"/>
                    <a:pt x="2024" y="1636"/>
                  </a:cubicBezTo>
                  <a:cubicBezTo>
                    <a:pt x="3155" y="1505"/>
                    <a:pt x="4286" y="1493"/>
                    <a:pt x="5418" y="1458"/>
                  </a:cubicBezTo>
                  <a:cubicBezTo>
                    <a:pt x="5787" y="1458"/>
                    <a:pt x="5965" y="1339"/>
                    <a:pt x="6084" y="981"/>
                  </a:cubicBezTo>
                  <a:cubicBezTo>
                    <a:pt x="5870" y="779"/>
                    <a:pt x="6215" y="529"/>
                    <a:pt x="6037" y="303"/>
                  </a:cubicBezTo>
                  <a:cubicBezTo>
                    <a:pt x="5953" y="207"/>
                    <a:pt x="5930" y="65"/>
                    <a:pt x="5810" y="5"/>
                  </a:cubicBezTo>
                  <a:cubicBezTo>
                    <a:pt x="5802" y="2"/>
                    <a:pt x="5793" y="1"/>
                    <a:pt x="578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2" name="Google Shape;4712;p36"/>
            <p:cNvSpPr/>
            <p:nvPr/>
          </p:nvSpPr>
          <p:spPr>
            <a:xfrm>
              <a:off x="1054814" y="-1480409"/>
              <a:ext cx="99982" cy="30455"/>
            </a:xfrm>
            <a:custGeom>
              <a:avLst/>
              <a:gdLst/>
              <a:ahLst/>
              <a:cxnLst/>
              <a:rect l="l" t="t" r="r" b="b"/>
              <a:pathLst>
                <a:path w="3168" h="965" extrusionOk="0">
                  <a:moveTo>
                    <a:pt x="1286" y="1"/>
                  </a:moveTo>
                  <a:cubicBezTo>
                    <a:pt x="1036" y="12"/>
                    <a:pt x="762" y="12"/>
                    <a:pt x="512" y="36"/>
                  </a:cubicBezTo>
                  <a:cubicBezTo>
                    <a:pt x="472" y="65"/>
                    <a:pt x="425" y="72"/>
                    <a:pt x="375" y="72"/>
                  </a:cubicBezTo>
                  <a:cubicBezTo>
                    <a:pt x="329" y="72"/>
                    <a:pt x="281" y="66"/>
                    <a:pt x="235" y="66"/>
                  </a:cubicBezTo>
                  <a:cubicBezTo>
                    <a:pt x="167" y="66"/>
                    <a:pt x="104" y="79"/>
                    <a:pt x="60" y="143"/>
                  </a:cubicBezTo>
                  <a:cubicBezTo>
                    <a:pt x="0" y="251"/>
                    <a:pt x="119" y="346"/>
                    <a:pt x="215" y="417"/>
                  </a:cubicBezTo>
                  <a:cubicBezTo>
                    <a:pt x="250" y="441"/>
                    <a:pt x="310" y="465"/>
                    <a:pt x="357" y="477"/>
                  </a:cubicBezTo>
                  <a:cubicBezTo>
                    <a:pt x="453" y="489"/>
                    <a:pt x="536" y="512"/>
                    <a:pt x="548" y="643"/>
                  </a:cubicBezTo>
                  <a:cubicBezTo>
                    <a:pt x="548" y="679"/>
                    <a:pt x="548" y="751"/>
                    <a:pt x="572" y="786"/>
                  </a:cubicBezTo>
                  <a:cubicBezTo>
                    <a:pt x="596" y="905"/>
                    <a:pt x="679" y="965"/>
                    <a:pt x="774" y="965"/>
                  </a:cubicBezTo>
                  <a:cubicBezTo>
                    <a:pt x="822" y="965"/>
                    <a:pt x="869" y="953"/>
                    <a:pt x="905" y="941"/>
                  </a:cubicBezTo>
                  <a:cubicBezTo>
                    <a:pt x="1048" y="858"/>
                    <a:pt x="1167" y="810"/>
                    <a:pt x="1310" y="786"/>
                  </a:cubicBezTo>
                  <a:cubicBezTo>
                    <a:pt x="1615" y="898"/>
                    <a:pt x="1929" y="954"/>
                    <a:pt x="2250" y="954"/>
                  </a:cubicBezTo>
                  <a:cubicBezTo>
                    <a:pt x="2443" y="954"/>
                    <a:pt x="2638" y="934"/>
                    <a:pt x="2834" y="893"/>
                  </a:cubicBezTo>
                  <a:cubicBezTo>
                    <a:pt x="2848" y="875"/>
                    <a:pt x="2866" y="869"/>
                    <a:pt x="2886" y="869"/>
                  </a:cubicBezTo>
                  <a:cubicBezTo>
                    <a:pt x="2942" y="869"/>
                    <a:pt x="3015" y="917"/>
                    <a:pt x="3072" y="917"/>
                  </a:cubicBezTo>
                  <a:cubicBezTo>
                    <a:pt x="3121" y="917"/>
                    <a:pt x="3158" y="884"/>
                    <a:pt x="3167" y="763"/>
                  </a:cubicBezTo>
                  <a:cubicBezTo>
                    <a:pt x="3013" y="536"/>
                    <a:pt x="2870" y="298"/>
                    <a:pt x="2572" y="251"/>
                  </a:cubicBezTo>
                  <a:cubicBezTo>
                    <a:pt x="2143" y="191"/>
                    <a:pt x="1715" y="96"/>
                    <a:pt x="128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3" name="Google Shape;4713;p36"/>
            <p:cNvSpPr/>
            <p:nvPr/>
          </p:nvSpPr>
          <p:spPr>
            <a:xfrm>
              <a:off x="789907" y="-1442822"/>
              <a:ext cx="92092" cy="43805"/>
            </a:xfrm>
            <a:custGeom>
              <a:avLst/>
              <a:gdLst/>
              <a:ahLst/>
              <a:cxnLst/>
              <a:rect l="l" t="t" r="r" b="b"/>
              <a:pathLst>
                <a:path w="2918" h="1388" extrusionOk="0">
                  <a:moveTo>
                    <a:pt x="2596" y="0"/>
                  </a:moveTo>
                  <a:cubicBezTo>
                    <a:pt x="1882" y="238"/>
                    <a:pt x="1179" y="476"/>
                    <a:pt x="477" y="715"/>
                  </a:cubicBezTo>
                  <a:cubicBezTo>
                    <a:pt x="405" y="774"/>
                    <a:pt x="346" y="786"/>
                    <a:pt x="286" y="786"/>
                  </a:cubicBezTo>
                  <a:cubicBezTo>
                    <a:pt x="203" y="822"/>
                    <a:pt x="48" y="834"/>
                    <a:pt x="36" y="965"/>
                  </a:cubicBezTo>
                  <a:cubicBezTo>
                    <a:pt x="0" y="1167"/>
                    <a:pt x="167" y="1179"/>
                    <a:pt x="274" y="1226"/>
                  </a:cubicBezTo>
                  <a:cubicBezTo>
                    <a:pt x="405" y="1286"/>
                    <a:pt x="560" y="1250"/>
                    <a:pt x="691" y="1310"/>
                  </a:cubicBezTo>
                  <a:cubicBezTo>
                    <a:pt x="766" y="1366"/>
                    <a:pt x="840" y="1386"/>
                    <a:pt x="914" y="1386"/>
                  </a:cubicBezTo>
                  <a:cubicBezTo>
                    <a:pt x="1073" y="1386"/>
                    <a:pt x="1231" y="1294"/>
                    <a:pt x="1393" y="1286"/>
                  </a:cubicBezTo>
                  <a:cubicBezTo>
                    <a:pt x="1427" y="1275"/>
                    <a:pt x="1461" y="1270"/>
                    <a:pt x="1495" y="1270"/>
                  </a:cubicBezTo>
                  <a:cubicBezTo>
                    <a:pt x="1663" y="1270"/>
                    <a:pt x="1828" y="1388"/>
                    <a:pt x="2001" y="1388"/>
                  </a:cubicBezTo>
                  <a:cubicBezTo>
                    <a:pt x="2048" y="1388"/>
                    <a:pt x="2095" y="1379"/>
                    <a:pt x="2144" y="1357"/>
                  </a:cubicBezTo>
                  <a:cubicBezTo>
                    <a:pt x="2179" y="1310"/>
                    <a:pt x="2191" y="1262"/>
                    <a:pt x="2191" y="1203"/>
                  </a:cubicBezTo>
                  <a:cubicBezTo>
                    <a:pt x="2203" y="1072"/>
                    <a:pt x="2048" y="881"/>
                    <a:pt x="2322" y="869"/>
                  </a:cubicBezTo>
                  <a:cubicBezTo>
                    <a:pt x="2465" y="869"/>
                    <a:pt x="2584" y="786"/>
                    <a:pt x="2620" y="631"/>
                  </a:cubicBezTo>
                  <a:cubicBezTo>
                    <a:pt x="2739" y="548"/>
                    <a:pt x="2322" y="429"/>
                    <a:pt x="2655" y="334"/>
                  </a:cubicBezTo>
                  <a:cubicBezTo>
                    <a:pt x="2906" y="250"/>
                    <a:pt x="2917" y="48"/>
                    <a:pt x="259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4" name="Google Shape;4714;p36"/>
            <p:cNvSpPr/>
            <p:nvPr/>
          </p:nvSpPr>
          <p:spPr>
            <a:xfrm>
              <a:off x="496818" y="-1330977"/>
              <a:ext cx="71042" cy="57376"/>
            </a:xfrm>
            <a:custGeom>
              <a:avLst/>
              <a:gdLst/>
              <a:ahLst/>
              <a:cxnLst/>
              <a:rect l="l" t="t" r="r" b="b"/>
              <a:pathLst>
                <a:path w="2251" h="1818" extrusionOk="0">
                  <a:moveTo>
                    <a:pt x="2053" y="1"/>
                  </a:moveTo>
                  <a:cubicBezTo>
                    <a:pt x="1995" y="1"/>
                    <a:pt x="1933" y="32"/>
                    <a:pt x="1870" y="76"/>
                  </a:cubicBezTo>
                  <a:cubicBezTo>
                    <a:pt x="1274" y="242"/>
                    <a:pt x="739" y="540"/>
                    <a:pt x="203" y="850"/>
                  </a:cubicBezTo>
                  <a:cubicBezTo>
                    <a:pt x="1" y="1088"/>
                    <a:pt x="120" y="1373"/>
                    <a:pt x="131" y="1623"/>
                  </a:cubicBezTo>
                  <a:cubicBezTo>
                    <a:pt x="155" y="1683"/>
                    <a:pt x="179" y="1743"/>
                    <a:pt x="227" y="1766"/>
                  </a:cubicBezTo>
                  <a:cubicBezTo>
                    <a:pt x="302" y="1800"/>
                    <a:pt x="372" y="1817"/>
                    <a:pt x="437" y="1817"/>
                  </a:cubicBezTo>
                  <a:cubicBezTo>
                    <a:pt x="579" y="1817"/>
                    <a:pt x="697" y="1735"/>
                    <a:pt x="786" y="1564"/>
                  </a:cubicBezTo>
                  <a:cubicBezTo>
                    <a:pt x="880" y="1236"/>
                    <a:pt x="1070" y="1077"/>
                    <a:pt x="1321" y="1077"/>
                  </a:cubicBezTo>
                  <a:cubicBezTo>
                    <a:pt x="1389" y="1077"/>
                    <a:pt x="1461" y="1089"/>
                    <a:pt x="1536" y="1111"/>
                  </a:cubicBezTo>
                  <a:cubicBezTo>
                    <a:pt x="1582" y="1119"/>
                    <a:pt x="1625" y="1123"/>
                    <a:pt x="1666" y="1123"/>
                  </a:cubicBezTo>
                  <a:cubicBezTo>
                    <a:pt x="1830" y="1123"/>
                    <a:pt x="1956" y="1054"/>
                    <a:pt x="2013" y="826"/>
                  </a:cubicBezTo>
                  <a:cubicBezTo>
                    <a:pt x="2036" y="707"/>
                    <a:pt x="1906" y="623"/>
                    <a:pt x="1977" y="504"/>
                  </a:cubicBezTo>
                  <a:cubicBezTo>
                    <a:pt x="2025" y="445"/>
                    <a:pt x="2072" y="397"/>
                    <a:pt x="2120" y="338"/>
                  </a:cubicBezTo>
                  <a:cubicBezTo>
                    <a:pt x="2167" y="266"/>
                    <a:pt x="2251" y="171"/>
                    <a:pt x="2191" y="88"/>
                  </a:cubicBezTo>
                  <a:cubicBezTo>
                    <a:pt x="2152" y="26"/>
                    <a:pt x="2104" y="1"/>
                    <a:pt x="205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5" name="Google Shape;4715;p36"/>
            <p:cNvSpPr/>
            <p:nvPr/>
          </p:nvSpPr>
          <p:spPr>
            <a:xfrm>
              <a:off x="945083" y="-1476275"/>
              <a:ext cx="88336" cy="40618"/>
            </a:xfrm>
            <a:custGeom>
              <a:avLst/>
              <a:gdLst/>
              <a:ahLst/>
              <a:cxnLst/>
              <a:rect l="l" t="t" r="r" b="b"/>
              <a:pathLst>
                <a:path w="2799" h="1287" extrusionOk="0">
                  <a:moveTo>
                    <a:pt x="2334" y="0"/>
                  </a:moveTo>
                  <a:lnTo>
                    <a:pt x="1001" y="143"/>
                  </a:lnTo>
                  <a:cubicBezTo>
                    <a:pt x="727" y="227"/>
                    <a:pt x="477" y="322"/>
                    <a:pt x="203" y="393"/>
                  </a:cubicBezTo>
                  <a:cubicBezTo>
                    <a:pt x="120" y="572"/>
                    <a:pt x="1" y="774"/>
                    <a:pt x="286" y="870"/>
                  </a:cubicBezTo>
                  <a:cubicBezTo>
                    <a:pt x="477" y="929"/>
                    <a:pt x="536" y="1096"/>
                    <a:pt x="620" y="1239"/>
                  </a:cubicBezTo>
                  <a:cubicBezTo>
                    <a:pt x="632" y="1241"/>
                    <a:pt x="645" y="1243"/>
                    <a:pt x="658" y="1243"/>
                  </a:cubicBezTo>
                  <a:cubicBezTo>
                    <a:pt x="755" y="1243"/>
                    <a:pt x="858" y="1176"/>
                    <a:pt x="956" y="1176"/>
                  </a:cubicBezTo>
                  <a:cubicBezTo>
                    <a:pt x="1017" y="1176"/>
                    <a:pt x="1077" y="1202"/>
                    <a:pt x="1132" y="1286"/>
                  </a:cubicBezTo>
                  <a:cubicBezTo>
                    <a:pt x="1277" y="946"/>
                    <a:pt x="1460" y="796"/>
                    <a:pt x="1676" y="796"/>
                  </a:cubicBezTo>
                  <a:cubicBezTo>
                    <a:pt x="1830" y="796"/>
                    <a:pt x="2003" y="873"/>
                    <a:pt x="2191" y="1013"/>
                  </a:cubicBezTo>
                  <a:cubicBezTo>
                    <a:pt x="2227" y="1048"/>
                    <a:pt x="2287" y="1048"/>
                    <a:pt x="2346" y="1048"/>
                  </a:cubicBezTo>
                  <a:cubicBezTo>
                    <a:pt x="2799" y="751"/>
                    <a:pt x="2370" y="524"/>
                    <a:pt x="2287" y="274"/>
                  </a:cubicBezTo>
                  <a:cubicBezTo>
                    <a:pt x="2334" y="203"/>
                    <a:pt x="2394" y="108"/>
                    <a:pt x="233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6" name="Google Shape;4716;p36"/>
            <p:cNvSpPr/>
            <p:nvPr/>
          </p:nvSpPr>
          <p:spPr>
            <a:xfrm>
              <a:off x="1159275" y="-1359191"/>
              <a:ext cx="112006" cy="42638"/>
            </a:xfrm>
            <a:custGeom>
              <a:avLst/>
              <a:gdLst/>
              <a:ahLst/>
              <a:cxnLst/>
              <a:rect l="l" t="t" r="r" b="b"/>
              <a:pathLst>
                <a:path w="3549" h="1351" extrusionOk="0">
                  <a:moveTo>
                    <a:pt x="1370" y="0"/>
                  </a:moveTo>
                  <a:cubicBezTo>
                    <a:pt x="1355" y="0"/>
                    <a:pt x="1343" y="5"/>
                    <a:pt x="1334" y="17"/>
                  </a:cubicBezTo>
                  <a:cubicBezTo>
                    <a:pt x="1084" y="374"/>
                    <a:pt x="715" y="362"/>
                    <a:pt x="381" y="493"/>
                  </a:cubicBezTo>
                  <a:cubicBezTo>
                    <a:pt x="143" y="589"/>
                    <a:pt x="0" y="779"/>
                    <a:pt x="84" y="1101"/>
                  </a:cubicBezTo>
                  <a:cubicBezTo>
                    <a:pt x="167" y="1196"/>
                    <a:pt x="238" y="1267"/>
                    <a:pt x="310" y="1351"/>
                  </a:cubicBezTo>
                  <a:cubicBezTo>
                    <a:pt x="346" y="1220"/>
                    <a:pt x="274" y="1053"/>
                    <a:pt x="405" y="946"/>
                  </a:cubicBezTo>
                  <a:cubicBezTo>
                    <a:pt x="501" y="896"/>
                    <a:pt x="599" y="883"/>
                    <a:pt x="698" y="883"/>
                  </a:cubicBezTo>
                  <a:cubicBezTo>
                    <a:pt x="802" y="883"/>
                    <a:pt x="907" y="897"/>
                    <a:pt x="1010" y="897"/>
                  </a:cubicBezTo>
                  <a:cubicBezTo>
                    <a:pt x="1112" y="897"/>
                    <a:pt x="1213" y="883"/>
                    <a:pt x="1310" y="827"/>
                  </a:cubicBezTo>
                  <a:lnTo>
                    <a:pt x="1858" y="827"/>
                  </a:lnTo>
                  <a:cubicBezTo>
                    <a:pt x="2274" y="648"/>
                    <a:pt x="2739" y="684"/>
                    <a:pt x="3179" y="612"/>
                  </a:cubicBezTo>
                  <a:lnTo>
                    <a:pt x="3310" y="612"/>
                  </a:lnTo>
                  <a:cubicBezTo>
                    <a:pt x="3548" y="493"/>
                    <a:pt x="3394" y="386"/>
                    <a:pt x="3298" y="279"/>
                  </a:cubicBezTo>
                  <a:cubicBezTo>
                    <a:pt x="3225" y="265"/>
                    <a:pt x="3150" y="259"/>
                    <a:pt x="3074" y="259"/>
                  </a:cubicBezTo>
                  <a:cubicBezTo>
                    <a:pt x="2890" y="259"/>
                    <a:pt x="2701" y="293"/>
                    <a:pt x="2524" y="327"/>
                  </a:cubicBezTo>
                  <a:cubicBezTo>
                    <a:pt x="2502" y="341"/>
                    <a:pt x="2480" y="347"/>
                    <a:pt x="2460" y="347"/>
                  </a:cubicBezTo>
                  <a:cubicBezTo>
                    <a:pt x="2338" y="347"/>
                    <a:pt x="2261" y="123"/>
                    <a:pt x="2196" y="123"/>
                  </a:cubicBezTo>
                  <a:cubicBezTo>
                    <a:pt x="2182" y="123"/>
                    <a:pt x="2168" y="134"/>
                    <a:pt x="2155" y="160"/>
                  </a:cubicBezTo>
                  <a:cubicBezTo>
                    <a:pt x="2083" y="311"/>
                    <a:pt x="2038" y="364"/>
                    <a:pt x="2008" y="364"/>
                  </a:cubicBezTo>
                  <a:cubicBezTo>
                    <a:pt x="1937" y="364"/>
                    <a:pt x="1952" y="66"/>
                    <a:pt x="1891" y="66"/>
                  </a:cubicBezTo>
                  <a:cubicBezTo>
                    <a:pt x="1885" y="66"/>
                    <a:pt x="1878" y="69"/>
                    <a:pt x="1870" y="77"/>
                  </a:cubicBezTo>
                  <a:cubicBezTo>
                    <a:pt x="1850" y="57"/>
                    <a:pt x="1831" y="49"/>
                    <a:pt x="1813" y="49"/>
                  </a:cubicBezTo>
                  <a:cubicBezTo>
                    <a:pt x="1739" y="49"/>
                    <a:pt x="1674" y="179"/>
                    <a:pt x="1602" y="179"/>
                  </a:cubicBezTo>
                  <a:cubicBezTo>
                    <a:pt x="1574" y="179"/>
                    <a:pt x="1544" y="158"/>
                    <a:pt x="1512" y="100"/>
                  </a:cubicBezTo>
                  <a:cubicBezTo>
                    <a:pt x="1477" y="47"/>
                    <a:pt x="1414" y="0"/>
                    <a:pt x="137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7" name="Google Shape;4717;p36"/>
            <p:cNvSpPr/>
            <p:nvPr/>
          </p:nvSpPr>
          <p:spPr>
            <a:xfrm>
              <a:off x="894368" y="-1282281"/>
              <a:ext cx="85685" cy="35095"/>
            </a:xfrm>
            <a:custGeom>
              <a:avLst/>
              <a:gdLst/>
              <a:ahLst/>
              <a:cxnLst/>
              <a:rect l="l" t="t" r="r" b="b"/>
              <a:pathLst>
                <a:path w="2715" h="1112" extrusionOk="0">
                  <a:moveTo>
                    <a:pt x="1434" y="1"/>
                  </a:moveTo>
                  <a:cubicBezTo>
                    <a:pt x="1125" y="1"/>
                    <a:pt x="884" y="168"/>
                    <a:pt x="715" y="557"/>
                  </a:cubicBezTo>
                  <a:cubicBezTo>
                    <a:pt x="584" y="664"/>
                    <a:pt x="381" y="557"/>
                    <a:pt x="262" y="676"/>
                  </a:cubicBezTo>
                  <a:lnTo>
                    <a:pt x="36" y="676"/>
                  </a:lnTo>
                  <a:cubicBezTo>
                    <a:pt x="24" y="676"/>
                    <a:pt x="24" y="688"/>
                    <a:pt x="12" y="723"/>
                  </a:cubicBezTo>
                  <a:cubicBezTo>
                    <a:pt x="0" y="747"/>
                    <a:pt x="12" y="783"/>
                    <a:pt x="36" y="807"/>
                  </a:cubicBezTo>
                  <a:cubicBezTo>
                    <a:pt x="131" y="914"/>
                    <a:pt x="155" y="1045"/>
                    <a:pt x="274" y="1104"/>
                  </a:cubicBezTo>
                  <a:cubicBezTo>
                    <a:pt x="305" y="1109"/>
                    <a:pt x="334" y="1112"/>
                    <a:pt x="361" y="1112"/>
                  </a:cubicBezTo>
                  <a:cubicBezTo>
                    <a:pt x="408" y="1112"/>
                    <a:pt x="451" y="1103"/>
                    <a:pt x="488" y="1081"/>
                  </a:cubicBezTo>
                  <a:cubicBezTo>
                    <a:pt x="499" y="1081"/>
                    <a:pt x="510" y="1082"/>
                    <a:pt x="521" y="1082"/>
                  </a:cubicBezTo>
                  <a:cubicBezTo>
                    <a:pt x="790" y="1082"/>
                    <a:pt x="988" y="807"/>
                    <a:pt x="1262" y="807"/>
                  </a:cubicBezTo>
                  <a:cubicBezTo>
                    <a:pt x="1453" y="783"/>
                    <a:pt x="1643" y="807"/>
                    <a:pt x="1846" y="747"/>
                  </a:cubicBezTo>
                  <a:cubicBezTo>
                    <a:pt x="2155" y="664"/>
                    <a:pt x="2524" y="723"/>
                    <a:pt x="2715" y="319"/>
                  </a:cubicBezTo>
                  <a:lnTo>
                    <a:pt x="2691" y="283"/>
                  </a:lnTo>
                  <a:cubicBezTo>
                    <a:pt x="2441" y="69"/>
                    <a:pt x="2132" y="188"/>
                    <a:pt x="1846" y="80"/>
                  </a:cubicBezTo>
                  <a:cubicBezTo>
                    <a:pt x="1697" y="29"/>
                    <a:pt x="1560" y="1"/>
                    <a:pt x="1434"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8" name="Google Shape;4718;p36"/>
            <p:cNvSpPr/>
            <p:nvPr/>
          </p:nvSpPr>
          <p:spPr>
            <a:xfrm>
              <a:off x="593389" y="-1366544"/>
              <a:ext cx="62394" cy="51506"/>
            </a:xfrm>
            <a:custGeom>
              <a:avLst/>
              <a:gdLst/>
              <a:ahLst/>
              <a:cxnLst/>
              <a:rect l="l" t="t" r="r" b="b"/>
              <a:pathLst>
                <a:path w="1977" h="1632" extrusionOk="0">
                  <a:moveTo>
                    <a:pt x="1572" y="0"/>
                  </a:moveTo>
                  <a:cubicBezTo>
                    <a:pt x="1167" y="191"/>
                    <a:pt x="751" y="381"/>
                    <a:pt x="358" y="572"/>
                  </a:cubicBezTo>
                  <a:cubicBezTo>
                    <a:pt x="0" y="822"/>
                    <a:pt x="322" y="1012"/>
                    <a:pt x="417" y="1215"/>
                  </a:cubicBezTo>
                  <a:cubicBezTo>
                    <a:pt x="489" y="1322"/>
                    <a:pt x="512" y="1453"/>
                    <a:pt x="560" y="1572"/>
                  </a:cubicBezTo>
                  <a:cubicBezTo>
                    <a:pt x="623" y="1614"/>
                    <a:pt x="677" y="1632"/>
                    <a:pt x="727" y="1632"/>
                  </a:cubicBezTo>
                  <a:cubicBezTo>
                    <a:pt x="912" y="1632"/>
                    <a:pt x="1022" y="1388"/>
                    <a:pt x="1191" y="1322"/>
                  </a:cubicBezTo>
                  <a:cubicBezTo>
                    <a:pt x="1262" y="1238"/>
                    <a:pt x="1298" y="1155"/>
                    <a:pt x="1346" y="1048"/>
                  </a:cubicBezTo>
                  <a:cubicBezTo>
                    <a:pt x="1465" y="750"/>
                    <a:pt x="1822" y="953"/>
                    <a:pt x="1941" y="667"/>
                  </a:cubicBezTo>
                  <a:cubicBezTo>
                    <a:pt x="1941" y="357"/>
                    <a:pt x="1977" y="24"/>
                    <a:pt x="1572"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9" name="Google Shape;4719;p36"/>
            <p:cNvSpPr/>
            <p:nvPr/>
          </p:nvSpPr>
          <p:spPr>
            <a:xfrm>
              <a:off x="704887" y="-1207328"/>
              <a:ext cx="73030" cy="46646"/>
            </a:xfrm>
            <a:custGeom>
              <a:avLst/>
              <a:gdLst/>
              <a:ahLst/>
              <a:cxnLst/>
              <a:rect l="l" t="t" r="r" b="b"/>
              <a:pathLst>
                <a:path w="2314" h="1478" extrusionOk="0">
                  <a:moveTo>
                    <a:pt x="1763" y="1"/>
                  </a:moveTo>
                  <a:cubicBezTo>
                    <a:pt x="1727" y="1"/>
                    <a:pt x="1692" y="5"/>
                    <a:pt x="1659" y="15"/>
                  </a:cubicBezTo>
                  <a:cubicBezTo>
                    <a:pt x="1349" y="99"/>
                    <a:pt x="1028" y="146"/>
                    <a:pt x="718" y="158"/>
                  </a:cubicBezTo>
                  <a:cubicBezTo>
                    <a:pt x="480" y="265"/>
                    <a:pt x="230" y="349"/>
                    <a:pt x="39" y="551"/>
                  </a:cubicBezTo>
                  <a:cubicBezTo>
                    <a:pt x="0" y="746"/>
                    <a:pt x="89" y="781"/>
                    <a:pt x="207" y="781"/>
                  </a:cubicBezTo>
                  <a:cubicBezTo>
                    <a:pt x="233" y="781"/>
                    <a:pt x="261" y="779"/>
                    <a:pt x="289" y="777"/>
                  </a:cubicBezTo>
                  <a:cubicBezTo>
                    <a:pt x="382" y="777"/>
                    <a:pt x="475" y="711"/>
                    <a:pt x="577" y="711"/>
                  </a:cubicBezTo>
                  <a:cubicBezTo>
                    <a:pt x="618" y="711"/>
                    <a:pt x="661" y="722"/>
                    <a:pt x="706" y="753"/>
                  </a:cubicBezTo>
                  <a:cubicBezTo>
                    <a:pt x="551" y="861"/>
                    <a:pt x="408" y="920"/>
                    <a:pt x="301" y="1075"/>
                  </a:cubicBezTo>
                  <a:cubicBezTo>
                    <a:pt x="242" y="1134"/>
                    <a:pt x="206" y="1230"/>
                    <a:pt x="230" y="1313"/>
                  </a:cubicBezTo>
                  <a:cubicBezTo>
                    <a:pt x="275" y="1412"/>
                    <a:pt x="327" y="1477"/>
                    <a:pt x="401" y="1477"/>
                  </a:cubicBezTo>
                  <a:cubicBezTo>
                    <a:pt x="425" y="1477"/>
                    <a:pt x="451" y="1470"/>
                    <a:pt x="480" y="1456"/>
                  </a:cubicBezTo>
                  <a:cubicBezTo>
                    <a:pt x="539" y="1456"/>
                    <a:pt x="611" y="1444"/>
                    <a:pt x="670" y="1444"/>
                  </a:cubicBezTo>
                  <a:cubicBezTo>
                    <a:pt x="1075" y="1146"/>
                    <a:pt x="1504" y="920"/>
                    <a:pt x="1920" y="682"/>
                  </a:cubicBezTo>
                  <a:cubicBezTo>
                    <a:pt x="2040" y="551"/>
                    <a:pt x="2313" y="611"/>
                    <a:pt x="2278" y="289"/>
                  </a:cubicBezTo>
                  <a:cubicBezTo>
                    <a:pt x="2148" y="120"/>
                    <a:pt x="1944" y="1"/>
                    <a:pt x="176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0" name="Google Shape;4720;p36"/>
            <p:cNvSpPr/>
            <p:nvPr/>
          </p:nvSpPr>
          <p:spPr>
            <a:xfrm>
              <a:off x="555802" y="-1348524"/>
              <a:ext cx="56776" cy="46993"/>
            </a:xfrm>
            <a:custGeom>
              <a:avLst/>
              <a:gdLst/>
              <a:ahLst/>
              <a:cxnLst/>
              <a:rect l="l" t="t" r="r" b="b"/>
              <a:pathLst>
                <a:path w="1799" h="1489" extrusionOk="0">
                  <a:moveTo>
                    <a:pt x="1549" y="1"/>
                  </a:moveTo>
                  <a:cubicBezTo>
                    <a:pt x="1441" y="1"/>
                    <a:pt x="1346" y="1"/>
                    <a:pt x="1251" y="24"/>
                  </a:cubicBezTo>
                  <a:cubicBezTo>
                    <a:pt x="1132" y="203"/>
                    <a:pt x="929" y="167"/>
                    <a:pt x="775" y="239"/>
                  </a:cubicBezTo>
                  <a:cubicBezTo>
                    <a:pt x="513" y="358"/>
                    <a:pt x="251" y="501"/>
                    <a:pt x="1" y="632"/>
                  </a:cubicBezTo>
                  <a:cubicBezTo>
                    <a:pt x="72" y="644"/>
                    <a:pt x="156" y="679"/>
                    <a:pt x="239" y="691"/>
                  </a:cubicBezTo>
                  <a:lnTo>
                    <a:pt x="96" y="870"/>
                  </a:lnTo>
                  <a:cubicBezTo>
                    <a:pt x="13" y="989"/>
                    <a:pt x="548" y="941"/>
                    <a:pt x="156" y="1156"/>
                  </a:cubicBezTo>
                  <a:cubicBezTo>
                    <a:pt x="144" y="1239"/>
                    <a:pt x="156" y="1310"/>
                    <a:pt x="191" y="1406"/>
                  </a:cubicBezTo>
                  <a:cubicBezTo>
                    <a:pt x="263" y="1465"/>
                    <a:pt x="334" y="1489"/>
                    <a:pt x="418" y="1489"/>
                  </a:cubicBezTo>
                  <a:cubicBezTo>
                    <a:pt x="560" y="1477"/>
                    <a:pt x="691" y="1406"/>
                    <a:pt x="846" y="1358"/>
                  </a:cubicBezTo>
                  <a:cubicBezTo>
                    <a:pt x="965" y="1298"/>
                    <a:pt x="1108" y="1298"/>
                    <a:pt x="1251" y="1298"/>
                  </a:cubicBezTo>
                  <a:cubicBezTo>
                    <a:pt x="1441" y="1227"/>
                    <a:pt x="1465" y="977"/>
                    <a:pt x="1584" y="822"/>
                  </a:cubicBezTo>
                  <a:cubicBezTo>
                    <a:pt x="1632" y="763"/>
                    <a:pt x="1668" y="691"/>
                    <a:pt x="1668" y="596"/>
                  </a:cubicBezTo>
                  <a:cubicBezTo>
                    <a:pt x="1799" y="358"/>
                    <a:pt x="1251" y="286"/>
                    <a:pt x="154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1" name="Google Shape;4721;p36"/>
            <p:cNvSpPr/>
            <p:nvPr/>
          </p:nvSpPr>
          <p:spPr>
            <a:xfrm>
              <a:off x="522760" y="-1096398"/>
              <a:ext cx="87579" cy="57723"/>
            </a:xfrm>
            <a:custGeom>
              <a:avLst/>
              <a:gdLst/>
              <a:ahLst/>
              <a:cxnLst/>
              <a:rect l="l" t="t" r="r" b="b"/>
              <a:pathLst>
                <a:path w="2775" h="1829" extrusionOk="0">
                  <a:moveTo>
                    <a:pt x="2488" y="0"/>
                  </a:moveTo>
                  <a:cubicBezTo>
                    <a:pt x="2430" y="0"/>
                    <a:pt x="2370" y="15"/>
                    <a:pt x="2310" y="36"/>
                  </a:cubicBezTo>
                  <a:cubicBezTo>
                    <a:pt x="2249" y="110"/>
                    <a:pt x="2181" y="129"/>
                    <a:pt x="2110" y="129"/>
                  </a:cubicBezTo>
                  <a:cubicBezTo>
                    <a:pt x="2040" y="129"/>
                    <a:pt x="1968" y="110"/>
                    <a:pt x="1901" y="110"/>
                  </a:cubicBezTo>
                  <a:cubicBezTo>
                    <a:pt x="1851" y="110"/>
                    <a:pt x="1804" y="120"/>
                    <a:pt x="1762" y="155"/>
                  </a:cubicBezTo>
                  <a:cubicBezTo>
                    <a:pt x="1619" y="334"/>
                    <a:pt x="1357" y="275"/>
                    <a:pt x="1238" y="489"/>
                  </a:cubicBezTo>
                  <a:cubicBezTo>
                    <a:pt x="1110" y="592"/>
                    <a:pt x="1025" y="842"/>
                    <a:pt x="863" y="842"/>
                  </a:cubicBezTo>
                  <a:cubicBezTo>
                    <a:pt x="800" y="842"/>
                    <a:pt x="725" y="804"/>
                    <a:pt x="631" y="703"/>
                  </a:cubicBezTo>
                  <a:cubicBezTo>
                    <a:pt x="617" y="689"/>
                    <a:pt x="599" y="683"/>
                    <a:pt x="581" y="683"/>
                  </a:cubicBezTo>
                  <a:cubicBezTo>
                    <a:pt x="521" y="683"/>
                    <a:pt x="452" y="744"/>
                    <a:pt x="452" y="798"/>
                  </a:cubicBezTo>
                  <a:cubicBezTo>
                    <a:pt x="488" y="1215"/>
                    <a:pt x="12" y="1287"/>
                    <a:pt x="0" y="1656"/>
                  </a:cubicBezTo>
                  <a:cubicBezTo>
                    <a:pt x="12" y="1727"/>
                    <a:pt x="48" y="1775"/>
                    <a:pt x="95" y="1810"/>
                  </a:cubicBezTo>
                  <a:cubicBezTo>
                    <a:pt x="145" y="1819"/>
                    <a:pt x="194" y="1828"/>
                    <a:pt x="243" y="1828"/>
                  </a:cubicBezTo>
                  <a:cubicBezTo>
                    <a:pt x="324" y="1828"/>
                    <a:pt x="402" y="1804"/>
                    <a:pt x="476" y="1715"/>
                  </a:cubicBezTo>
                  <a:lnTo>
                    <a:pt x="464" y="1715"/>
                  </a:lnTo>
                  <a:cubicBezTo>
                    <a:pt x="643" y="1632"/>
                    <a:pt x="774" y="1501"/>
                    <a:pt x="917" y="1358"/>
                  </a:cubicBezTo>
                  <a:lnTo>
                    <a:pt x="953" y="1334"/>
                  </a:lnTo>
                  <a:lnTo>
                    <a:pt x="976" y="1334"/>
                  </a:lnTo>
                  <a:cubicBezTo>
                    <a:pt x="1095" y="1263"/>
                    <a:pt x="1238" y="1179"/>
                    <a:pt x="1357" y="1096"/>
                  </a:cubicBezTo>
                  <a:lnTo>
                    <a:pt x="1393" y="1084"/>
                  </a:lnTo>
                  <a:lnTo>
                    <a:pt x="1441" y="1096"/>
                  </a:lnTo>
                  <a:cubicBezTo>
                    <a:pt x="1857" y="882"/>
                    <a:pt x="2203" y="560"/>
                    <a:pt x="2608" y="370"/>
                  </a:cubicBezTo>
                  <a:cubicBezTo>
                    <a:pt x="2667" y="334"/>
                    <a:pt x="2774" y="370"/>
                    <a:pt x="2750" y="227"/>
                  </a:cubicBezTo>
                  <a:cubicBezTo>
                    <a:pt x="2750" y="155"/>
                    <a:pt x="2738" y="108"/>
                    <a:pt x="2691" y="72"/>
                  </a:cubicBezTo>
                  <a:cubicBezTo>
                    <a:pt x="2626" y="20"/>
                    <a:pt x="2558" y="0"/>
                    <a:pt x="248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2" name="Google Shape;4722;p36"/>
            <p:cNvSpPr/>
            <p:nvPr/>
          </p:nvSpPr>
          <p:spPr>
            <a:xfrm>
              <a:off x="875937" y="-1458255"/>
              <a:ext cx="57913" cy="43774"/>
            </a:xfrm>
            <a:custGeom>
              <a:avLst/>
              <a:gdLst/>
              <a:ahLst/>
              <a:cxnLst/>
              <a:rect l="l" t="t" r="r" b="b"/>
              <a:pathLst>
                <a:path w="1835" h="1387" extrusionOk="0">
                  <a:moveTo>
                    <a:pt x="1276" y="0"/>
                  </a:moveTo>
                  <a:cubicBezTo>
                    <a:pt x="1205" y="0"/>
                    <a:pt x="1136" y="13"/>
                    <a:pt x="1072" y="61"/>
                  </a:cubicBezTo>
                  <a:cubicBezTo>
                    <a:pt x="775" y="322"/>
                    <a:pt x="394" y="263"/>
                    <a:pt x="72" y="442"/>
                  </a:cubicBezTo>
                  <a:cubicBezTo>
                    <a:pt x="180" y="644"/>
                    <a:pt x="1" y="1001"/>
                    <a:pt x="346" y="1073"/>
                  </a:cubicBezTo>
                  <a:cubicBezTo>
                    <a:pt x="360" y="1078"/>
                    <a:pt x="375" y="1081"/>
                    <a:pt x="390" y="1081"/>
                  </a:cubicBezTo>
                  <a:cubicBezTo>
                    <a:pt x="498" y="1081"/>
                    <a:pt x="619" y="947"/>
                    <a:pt x="726" y="947"/>
                  </a:cubicBezTo>
                  <a:cubicBezTo>
                    <a:pt x="788" y="947"/>
                    <a:pt x="846" y="992"/>
                    <a:pt x="894" y="1132"/>
                  </a:cubicBezTo>
                  <a:cubicBezTo>
                    <a:pt x="1001" y="1215"/>
                    <a:pt x="1084" y="1323"/>
                    <a:pt x="1203" y="1382"/>
                  </a:cubicBezTo>
                  <a:cubicBezTo>
                    <a:pt x="1219" y="1385"/>
                    <a:pt x="1234" y="1387"/>
                    <a:pt x="1249" y="1387"/>
                  </a:cubicBezTo>
                  <a:cubicBezTo>
                    <a:pt x="1288" y="1387"/>
                    <a:pt x="1323" y="1376"/>
                    <a:pt x="1358" y="1358"/>
                  </a:cubicBezTo>
                  <a:cubicBezTo>
                    <a:pt x="1549" y="1144"/>
                    <a:pt x="1489" y="942"/>
                    <a:pt x="1370" y="727"/>
                  </a:cubicBezTo>
                  <a:cubicBezTo>
                    <a:pt x="1192" y="620"/>
                    <a:pt x="1358" y="608"/>
                    <a:pt x="1382" y="549"/>
                  </a:cubicBezTo>
                  <a:cubicBezTo>
                    <a:pt x="1453" y="370"/>
                    <a:pt x="1834" y="322"/>
                    <a:pt x="1549" y="13"/>
                  </a:cubicBezTo>
                  <a:lnTo>
                    <a:pt x="1549" y="13"/>
                  </a:lnTo>
                  <a:cubicBezTo>
                    <a:pt x="1535" y="14"/>
                    <a:pt x="1521" y="14"/>
                    <a:pt x="1508" y="14"/>
                  </a:cubicBezTo>
                  <a:cubicBezTo>
                    <a:pt x="1429" y="14"/>
                    <a:pt x="1351" y="0"/>
                    <a:pt x="127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3" name="Google Shape;4723;p36"/>
            <p:cNvSpPr/>
            <p:nvPr/>
          </p:nvSpPr>
          <p:spPr>
            <a:xfrm>
              <a:off x="1239309" y="-1380840"/>
              <a:ext cx="52263" cy="36389"/>
            </a:xfrm>
            <a:custGeom>
              <a:avLst/>
              <a:gdLst/>
              <a:ahLst/>
              <a:cxnLst/>
              <a:rect l="l" t="t" r="r" b="b"/>
              <a:pathLst>
                <a:path w="1656" h="1153" extrusionOk="0">
                  <a:moveTo>
                    <a:pt x="1334" y="1"/>
                  </a:moveTo>
                  <a:cubicBezTo>
                    <a:pt x="1072" y="48"/>
                    <a:pt x="762" y="120"/>
                    <a:pt x="810" y="465"/>
                  </a:cubicBezTo>
                  <a:cubicBezTo>
                    <a:pt x="858" y="798"/>
                    <a:pt x="715" y="822"/>
                    <a:pt x="512" y="870"/>
                  </a:cubicBezTo>
                  <a:cubicBezTo>
                    <a:pt x="467" y="880"/>
                    <a:pt x="419" y="880"/>
                    <a:pt x="370" y="880"/>
                  </a:cubicBezTo>
                  <a:cubicBezTo>
                    <a:pt x="359" y="880"/>
                    <a:pt x="348" y="880"/>
                    <a:pt x="337" y="880"/>
                  </a:cubicBezTo>
                  <a:cubicBezTo>
                    <a:pt x="217" y="880"/>
                    <a:pt x="96" y="886"/>
                    <a:pt x="0" y="1013"/>
                  </a:cubicBezTo>
                  <a:cubicBezTo>
                    <a:pt x="75" y="1057"/>
                    <a:pt x="149" y="1071"/>
                    <a:pt x="223" y="1071"/>
                  </a:cubicBezTo>
                  <a:cubicBezTo>
                    <a:pt x="360" y="1071"/>
                    <a:pt x="498" y="1023"/>
                    <a:pt x="638" y="1023"/>
                  </a:cubicBezTo>
                  <a:cubicBezTo>
                    <a:pt x="691" y="1023"/>
                    <a:pt x="744" y="1030"/>
                    <a:pt x="798" y="1048"/>
                  </a:cubicBezTo>
                  <a:cubicBezTo>
                    <a:pt x="858" y="1084"/>
                    <a:pt x="929" y="1120"/>
                    <a:pt x="988" y="1132"/>
                  </a:cubicBezTo>
                  <a:cubicBezTo>
                    <a:pt x="1044" y="1146"/>
                    <a:pt x="1096" y="1153"/>
                    <a:pt x="1146" y="1153"/>
                  </a:cubicBezTo>
                  <a:cubicBezTo>
                    <a:pt x="1311" y="1153"/>
                    <a:pt x="1445" y="1071"/>
                    <a:pt x="1536" y="870"/>
                  </a:cubicBezTo>
                  <a:cubicBezTo>
                    <a:pt x="1584" y="715"/>
                    <a:pt x="1608" y="548"/>
                    <a:pt x="1655" y="382"/>
                  </a:cubicBezTo>
                  <a:cubicBezTo>
                    <a:pt x="1631" y="179"/>
                    <a:pt x="1512" y="48"/>
                    <a:pt x="1334"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4" name="Google Shape;4724;p36"/>
            <p:cNvSpPr/>
            <p:nvPr/>
          </p:nvSpPr>
          <p:spPr>
            <a:xfrm>
              <a:off x="363039" y="-1040033"/>
              <a:ext cx="57155" cy="61668"/>
            </a:xfrm>
            <a:custGeom>
              <a:avLst/>
              <a:gdLst/>
              <a:ahLst/>
              <a:cxnLst/>
              <a:rect l="l" t="t" r="r" b="b"/>
              <a:pathLst>
                <a:path w="1811" h="1954" extrusionOk="0">
                  <a:moveTo>
                    <a:pt x="1072" y="1"/>
                  </a:moveTo>
                  <a:lnTo>
                    <a:pt x="1072" y="1"/>
                  </a:lnTo>
                  <a:cubicBezTo>
                    <a:pt x="989" y="143"/>
                    <a:pt x="1108" y="405"/>
                    <a:pt x="882" y="453"/>
                  </a:cubicBezTo>
                  <a:cubicBezTo>
                    <a:pt x="906" y="522"/>
                    <a:pt x="943" y="543"/>
                    <a:pt x="985" y="543"/>
                  </a:cubicBezTo>
                  <a:cubicBezTo>
                    <a:pt x="1048" y="543"/>
                    <a:pt x="1124" y="496"/>
                    <a:pt x="1191" y="496"/>
                  </a:cubicBezTo>
                  <a:cubicBezTo>
                    <a:pt x="1232" y="496"/>
                    <a:pt x="1270" y="514"/>
                    <a:pt x="1299" y="572"/>
                  </a:cubicBezTo>
                  <a:cubicBezTo>
                    <a:pt x="1344" y="651"/>
                    <a:pt x="1400" y="860"/>
                    <a:pt x="1364" y="860"/>
                  </a:cubicBezTo>
                  <a:cubicBezTo>
                    <a:pt x="1363" y="860"/>
                    <a:pt x="1361" y="859"/>
                    <a:pt x="1358" y="858"/>
                  </a:cubicBezTo>
                  <a:cubicBezTo>
                    <a:pt x="1294" y="820"/>
                    <a:pt x="1243" y="804"/>
                    <a:pt x="1200" y="804"/>
                  </a:cubicBezTo>
                  <a:cubicBezTo>
                    <a:pt x="1041" y="804"/>
                    <a:pt x="999" y="1017"/>
                    <a:pt x="906" y="1120"/>
                  </a:cubicBezTo>
                  <a:cubicBezTo>
                    <a:pt x="811" y="1228"/>
                    <a:pt x="745" y="1277"/>
                    <a:pt x="699" y="1277"/>
                  </a:cubicBezTo>
                  <a:cubicBezTo>
                    <a:pt x="630" y="1277"/>
                    <a:pt x="608" y="1164"/>
                    <a:pt x="608" y="977"/>
                  </a:cubicBezTo>
                  <a:cubicBezTo>
                    <a:pt x="572" y="989"/>
                    <a:pt x="513" y="989"/>
                    <a:pt x="513" y="1001"/>
                  </a:cubicBezTo>
                  <a:cubicBezTo>
                    <a:pt x="430" y="1334"/>
                    <a:pt x="1" y="1513"/>
                    <a:pt x="168" y="1953"/>
                  </a:cubicBezTo>
                  <a:cubicBezTo>
                    <a:pt x="239" y="1918"/>
                    <a:pt x="310" y="1870"/>
                    <a:pt x="406" y="1822"/>
                  </a:cubicBezTo>
                  <a:cubicBezTo>
                    <a:pt x="763" y="1703"/>
                    <a:pt x="1037" y="1429"/>
                    <a:pt x="1322" y="1179"/>
                  </a:cubicBezTo>
                  <a:lnTo>
                    <a:pt x="1322" y="1179"/>
                  </a:lnTo>
                  <a:lnTo>
                    <a:pt x="1311" y="1191"/>
                  </a:lnTo>
                  <a:cubicBezTo>
                    <a:pt x="1430" y="1120"/>
                    <a:pt x="1596" y="1132"/>
                    <a:pt x="1703" y="1013"/>
                  </a:cubicBezTo>
                  <a:cubicBezTo>
                    <a:pt x="1775" y="929"/>
                    <a:pt x="1811" y="834"/>
                    <a:pt x="1799" y="715"/>
                  </a:cubicBezTo>
                  <a:cubicBezTo>
                    <a:pt x="1501" y="560"/>
                    <a:pt x="1406" y="155"/>
                    <a:pt x="1072"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5" name="Google Shape;4725;p36"/>
            <p:cNvSpPr/>
            <p:nvPr/>
          </p:nvSpPr>
          <p:spPr>
            <a:xfrm>
              <a:off x="236803" y="-1141117"/>
              <a:ext cx="43616" cy="55293"/>
            </a:xfrm>
            <a:custGeom>
              <a:avLst/>
              <a:gdLst/>
              <a:ahLst/>
              <a:cxnLst/>
              <a:rect l="l" t="t" r="r" b="b"/>
              <a:pathLst>
                <a:path w="1382" h="1752" extrusionOk="0">
                  <a:moveTo>
                    <a:pt x="1203" y="1"/>
                  </a:moveTo>
                  <a:cubicBezTo>
                    <a:pt x="727" y="358"/>
                    <a:pt x="310" y="739"/>
                    <a:pt x="0" y="1275"/>
                  </a:cubicBezTo>
                  <a:cubicBezTo>
                    <a:pt x="227" y="1322"/>
                    <a:pt x="48" y="1620"/>
                    <a:pt x="227" y="1751"/>
                  </a:cubicBezTo>
                  <a:cubicBezTo>
                    <a:pt x="358" y="1144"/>
                    <a:pt x="965" y="1108"/>
                    <a:pt x="1203" y="632"/>
                  </a:cubicBezTo>
                  <a:cubicBezTo>
                    <a:pt x="1274" y="418"/>
                    <a:pt x="1382" y="203"/>
                    <a:pt x="120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6" name="Google Shape;4726;p36"/>
            <p:cNvSpPr/>
            <p:nvPr/>
          </p:nvSpPr>
          <p:spPr>
            <a:xfrm>
              <a:off x="863188" y="-1444337"/>
              <a:ext cx="51506" cy="43616"/>
            </a:xfrm>
            <a:custGeom>
              <a:avLst/>
              <a:gdLst/>
              <a:ahLst/>
              <a:cxnLst/>
              <a:rect l="l" t="t" r="r" b="b"/>
              <a:pathLst>
                <a:path w="1632" h="1382" extrusionOk="0">
                  <a:moveTo>
                    <a:pt x="476" y="1"/>
                  </a:moveTo>
                  <a:cubicBezTo>
                    <a:pt x="405" y="24"/>
                    <a:pt x="333" y="36"/>
                    <a:pt x="238" y="60"/>
                  </a:cubicBezTo>
                  <a:cubicBezTo>
                    <a:pt x="357" y="155"/>
                    <a:pt x="429" y="239"/>
                    <a:pt x="226" y="334"/>
                  </a:cubicBezTo>
                  <a:cubicBezTo>
                    <a:pt x="0" y="429"/>
                    <a:pt x="36" y="536"/>
                    <a:pt x="226" y="643"/>
                  </a:cubicBezTo>
                  <a:cubicBezTo>
                    <a:pt x="274" y="810"/>
                    <a:pt x="310" y="965"/>
                    <a:pt x="453" y="1072"/>
                  </a:cubicBezTo>
                  <a:cubicBezTo>
                    <a:pt x="457" y="1072"/>
                    <a:pt x="461" y="1072"/>
                    <a:pt x="466" y="1072"/>
                  </a:cubicBezTo>
                  <a:cubicBezTo>
                    <a:pt x="695" y="1072"/>
                    <a:pt x="802" y="1370"/>
                    <a:pt x="1012" y="1382"/>
                  </a:cubicBezTo>
                  <a:cubicBezTo>
                    <a:pt x="1155" y="1382"/>
                    <a:pt x="1250" y="1298"/>
                    <a:pt x="1369" y="1239"/>
                  </a:cubicBezTo>
                  <a:cubicBezTo>
                    <a:pt x="1476" y="1155"/>
                    <a:pt x="1631" y="1084"/>
                    <a:pt x="1572" y="893"/>
                  </a:cubicBezTo>
                  <a:cubicBezTo>
                    <a:pt x="1572" y="739"/>
                    <a:pt x="1512" y="643"/>
                    <a:pt x="1357" y="632"/>
                  </a:cubicBezTo>
                  <a:cubicBezTo>
                    <a:pt x="1298" y="586"/>
                    <a:pt x="1234" y="574"/>
                    <a:pt x="1167" y="574"/>
                  </a:cubicBezTo>
                  <a:cubicBezTo>
                    <a:pt x="1083" y="574"/>
                    <a:pt x="996" y="594"/>
                    <a:pt x="912" y="594"/>
                  </a:cubicBezTo>
                  <a:cubicBezTo>
                    <a:pt x="834" y="594"/>
                    <a:pt x="759" y="577"/>
                    <a:pt x="691" y="512"/>
                  </a:cubicBezTo>
                  <a:cubicBezTo>
                    <a:pt x="500" y="405"/>
                    <a:pt x="762" y="60"/>
                    <a:pt x="47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7" name="Google Shape;4727;p36"/>
            <p:cNvSpPr/>
            <p:nvPr/>
          </p:nvSpPr>
          <p:spPr>
            <a:xfrm>
              <a:off x="421676" y="-1054866"/>
              <a:ext cx="77795" cy="38913"/>
            </a:xfrm>
            <a:custGeom>
              <a:avLst/>
              <a:gdLst/>
              <a:ahLst/>
              <a:cxnLst/>
              <a:rect l="l" t="t" r="r" b="b"/>
              <a:pathLst>
                <a:path w="2465" h="1233" extrusionOk="0">
                  <a:moveTo>
                    <a:pt x="1733" y="1"/>
                  </a:moveTo>
                  <a:cubicBezTo>
                    <a:pt x="1713" y="1"/>
                    <a:pt x="1691" y="6"/>
                    <a:pt x="1667" y="18"/>
                  </a:cubicBezTo>
                  <a:cubicBezTo>
                    <a:pt x="1012" y="221"/>
                    <a:pt x="441" y="554"/>
                    <a:pt x="0" y="1161"/>
                  </a:cubicBezTo>
                  <a:cubicBezTo>
                    <a:pt x="42" y="1209"/>
                    <a:pt x="81" y="1233"/>
                    <a:pt x="118" y="1233"/>
                  </a:cubicBezTo>
                  <a:cubicBezTo>
                    <a:pt x="155" y="1233"/>
                    <a:pt x="191" y="1209"/>
                    <a:pt x="226" y="1161"/>
                  </a:cubicBezTo>
                  <a:cubicBezTo>
                    <a:pt x="603" y="941"/>
                    <a:pt x="915" y="529"/>
                    <a:pt x="1373" y="529"/>
                  </a:cubicBezTo>
                  <a:cubicBezTo>
                    <a:pt x="1437" y="529"/>
                    <a:pt x="1503" y="537"/>
                    <a:pt x="1572" y="554"/>
                  </a:cubicBezTo>
                  <a:cubicBezTo>
                    <a:pt x="1655" y="709"/>
                    <a:pt x="1810" y="756"/>
                    <a:pt x="1929" y="864"/>
                  </a:cubicBezTo>
                  <a:cubicBezTo>
                    <a:pt x="1955" y="868"/>
                    <a:pt x="1981" y="871"/>
                    <a:pt x="2008" y="871"/>
                  </a:cubicBezTo>
                  <a:cubicBezTo>
                    <a:pt x="2053" y="871"/>
                    <a:pt x="2098" y="862"/>
                    <a:pt x="2143" y="840"/>
                  </a:cubicBezTo>
                  <a:cubicBezTo>
                    <a:pt x="2465" y="387"/>
                    <a:pt x="1905" y="363"/>
                    <a:pt x="1870" y="90"/>
                  </a:cubicBezTo>
                  <a:cubicBezTo>
                    <a:pt x="1834" y="45"/>
                    <a:pt x="1792" y="1"/>
                    <a:pt x="173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8" name="Google Shape;4728;p36"/>
            <p:cNvSpPr/>
            <p:nvPr/>
          </p:nvSpPr>
          <p:spPr>
            <a:xfrm>
              <a:off x="295029" y="-1193348"/>
              <a:ext cx="44752" cy="40460"/>
            </a:xfrm>
            <a:custGeom>
              <a:avLst/>
              <a:gdLst/>
              <a:ahLst/>
              <a:cxnLst/>
              <a:rect l="l" t="t" r="r" b="b"/>
              <a:pathLst>
                <a:path w="1418" h="1282" extrusionOk="0">
                  <a:moveTo>
                    <a:pt x="1239" y="1"/>
                  </a:moveTo>
                  <a:cubicBezTo>
                    <a:pt x="918" y="144"/>
                    <a:pt x="644" y="370"/>
                    <a:pt x="406" y="644"/>
                  </a:cubicBezTo>
                  <a:cubicBezTo>
                    <a:pt x="418" y="644"/>
                    <a:pt x="429" y="656"/>
                    <a:pt x="429" y="680"/>
                  </a:cubicBezTo>
                  <a:cubicBezTo>
                    <a:pt x="429" y="731"/>
                    <a:pt x="411" y="765"/>
                    <a:pt x="375" y="765"/>
                  </a:cubicBezTo>
                  <a:cubicBezTo>
                    <a:pt x="370" y="765"/>
                    <a:pt x="364" y="764"/>
                    <a:pt x="358" y="763"/>
                  </a:cubicBezTo>
                  <a:cubicBezTo>
                    <a:pt x="287" y="787"/>
                    <a:pt x="179" y="763"/>
                    <a:pt x="132" y="882"/>
                  </a:cubicBezTo>
                  <a:cubicBezTo>
                    <a:pt x="60" y="1037"/>
                    <a:pt x="1" y="1203"/>
                    <a:pt x="239" y="1263"/>
                  </a:cubicBezTo>
                  <a:cubicBezTo>
                    <a:pt x="293" y="1276"/>
                    <a:pt x="344" y="1282"/>
                    <a:pt x="392" y="1282"/>
                  </a:cubicBezTo>
                  <a:cubicBezTo>
                    <a:pt x="841" y="1282"/>
                    <a:pt x="1048" y="772"/>
                    <a:pt x="1370" y="525"/>
                  </a:cubicBezTo>
                  <a:lnTo>
                    <a:pt x="1358" y="501"/>
                  </a:lnTo>
                  <a:cubicBezTo>
                    <a:pt x="1239" y="322"/>
                    <a:pt x="1418" y="179"/>
                    <a:pt x="1370" y="13"/>
                  </a:cubicBezTo>
                  <a:cubicBezTo>
                    <a:pt x="1322" y="13"/>
                    <a:pt x="1275" y="1"/>
                    <a:pt x="123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9" name="Google Shape;4729;p36"/>
            <p:cNvSpPr/>
            <p:nvPr/>
          </p:nvSpPr>
          <p:spPr>
            <a:xfrm>
              <a:off x="656128" y="-1374528"/>
              <a:ext cx="50023" cy="53336"/>
            </a:xfrm>
            <a:custGeom>
              <a:avLst/>
              <a:gdLst/>
              <a:ahLst/>
              <a:cxnLst/>
              <a:rect l="l" t="t" r="r" b="b"/>
              <a:pathLst>
                <a:path w="1585" h="1690" extrusionOk="0">
                  <a:moveTo>
                    <a:pt x="420" y="0"/>
                  </a:moveTo>
                  <a:cubicBezTo>
                    <a:pt x="363" y="0"/>
                    <a:pt x="304" y="18"/>
                    <a:pt x="239" y="51"/>
                  </a:cubicBezTo>
                  <a:lnTo>
                    <a:pt x="156" y="98"/>
                  </a:lnTo>
                  <a:cubicBezTo>
                    <a:pt x="1" y="277"/>
                    <a:pt x="156" y="384"/>
                    <a:pt x="227" y="515"/>
                  </a:cubicBezTo>
                  <a:cubicBezTo>
                    <a:pt x="191" y="848"/>
                    <a:pt x="417" y="944"/>
                    <a:pt x="608" y="1087"/>
                  </a:cubicBezTo>
                  <a:cubicBezTo>
                    <a:pt x="751" y="1265"/>
                    <a:pt x="763" y="1515"/>
                    <a:pt x="953" y="1646"/>
                  </a:cubicBezTo>
                  <a:cubicBezTo>
                    <a:pt x="1016" y="1675"/>
                    <a:pt x="1076" y="1689"/>
                    <a:pt x="1137" y="1689"/>
                  </a:cubicBezTo>
                  <a:cubicBezTo>
                    <a:pt x="1203" y="1689"/>
                    <a:pt x="1271" y="1672"/>
                    <a:pt x="1346" y="1634"/>
                  </a:cubicBezTo>
                  <a:cubicBezTo>
                    <a:pt x="1465" y="1503"/>
                    <a:pt x="1382" y="1360"/>
                    <a:pt x="1346" y="1229"/>
                  </a:cubicBezTo>
                  <a:cubicBezTo>
                    <a:pt x="1239" y="1087"/>
                    <a:pt x="1322" y="967"/>
                    <a:pt x="1406" y="848"/>
                  </a:cubicBezTo>
                  <a:cubicBezTo>
                    <a:pt x="1477" y="729"/>
                    <a:pt x="1584" y="610"/>
                    <a:pt x="1406" y="491"/>
                  </a:cubicBezTo>
                  <a:cubicBezTo>
                    <a:pt x="1324" y="496"/>
                    <a:pt x="1258" y="500"/>
                    <a:pt x="1202" y="500"/>
                  </a:cubicBezTo>
                  <a:cubicBezTo>
                    <a:pt x="983" y="500"/>
                    <a:pt x="924" y="440"/>
                    <a:pt x="668" y="146"/>
                  </a:cubicBezTo>
                  <a:cubicBezTo>
                    <a:pt x="588" y="44"/>
                    <a:pt x="508" y="0"/>
                    <a:pt x="42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0" name="Google Shape;4730;p36"/>
            <p:cNvSpPr/>
            <p:nvPr/>
          </p:nvSpPr>
          <p:spPr>
            <a:xfrm>
              <a:off x="911284" y="-1463493"/>
              <a:ext cx="56524" cy="33359"/>
            </a:xfrm>
            <a:custGeom>
              <a:avLst/>
              <a:gdLst/>
              <a:ahLst/>
              <a:cxnLst/>
              <a:rect l="l" t="t" r="r" b="b"/>
              <a:pathLst>
                <a:path w="1791" h="1057" extrusionOk="0">
                  <a:moveTo>
                    <a:pt x="1274" y="0"/>
                  </a:moveTo>
                  <a:lnTo>
                    <a:pt x="1274" y="0"/>
                  </a:lnTo>
                  <a:cubicBezTo>
                    <a:pt x="1036" y="48"/>
                    <a:pt x="786" y="72"/>
                    <a:pt x="548" y="119"/>
                  </a:cubicBezTo>
                  <a:cubicBezTo>
                    <a:pt x="464" y="119"/>
                    <a:pt x="441" y="167"/>
                    <a:pt x="500" y="238"/>
                  </a:cubicBezTo>
                  <a:cubicBezTo>
                    <a:pt x="357" y="417"/>
                    <a:pt x="179" y="572"/>
                    <a:pt x="60" y="762"/>
                  </a:cubicBezTo>
                  <a:cubicBezTo>
                    <a:pt x="0" y="881"/>
                    <a:pt x="131" y="846"/>
                    <a:pt x="179" y="881"/>
                  </a:cubicBezTo>
                  <a:cubicBezTo>
                    <a:pt x="209" y="896"/>
                    <a:pt x="234" y="911"/>
                    <a:pt x="264" y="911"/>
                  </a:cubicBezTo>
                  <a:cubicBezTo>
                    <a:pt x="281" y="911"/>
                    <a:pt x="300" y="906"/>
                    <a:pt x="322" y="893"/>
                  </a:cubicBezTo>
                  <a:cubicBezTo>
                    <a:pt x="507" y="832"/>
                    <a:pt x="594" y="575"/>
                    <a:pt x="798" y="575"/>
                  </a:cubicBezTo>
                  <a:cubicBezTo>
                    <a:pt x="831" y="575"/>
                    <a:pt x="866" y="581"/>
                    <a:pt x="905" y="596"/>
                  </a:cubicBezTo>
                  <a:cubicBezTo>
                    <a:pt x="1024" y="631"/>
                    <a:pt x="1131" y="667"/>
                    <a:pt x="1238" y="715"/>
                  </a:cubicBezTo>
                  <a:cubicBezTo>
                    <a:pt x="1334" y="762"/>
                    <a:pt x="1393" y="881"/>
                    <a:pt x="1476" y="965"/>
                  </a:cubicBezTo>
                  <a:cubicBezTo>
                    <a:pt x="1522" y="1025"/>
                    <a:pt x="1567" y="1057"/>
                    <a:pt x="1621" y="1057"/>
                  </a:cubicBezTo>
                  <a:cubicBezTo>
                    <a:pt x="1653" y="1057"/>
                    <a:pt x="1687" y="1046"/>
                    <a:pt x="1727" y="1024"/>
                  </a:cubicBezTo>
                  <a:cubicBezTo>
                    <a:pt x="1750" y="989"/>
                    <a:pt x="1774" y="941"/>
                    <a:pt x="1738" y="881"/>
                  </a:cubicBezTo>
                  <a:cubicBezTo>
                    <a:pt x="1692" y="675"/>
                    <a:pt x="1791" y="368"/>
                    <a:pt x="1520" y="368"/>
                  </a:cubicBezTo>
                  <a:cubicBezTo>
                    <a:pt x="1510" y="368"/>
                    <a:pt x="1499" y="369"/>
                    <a:pt x="1488" y="369"/>
                  </a:cubicBezTo>
                  <a:cubicBezTo>
                    <a:pt x="1469" y="371"/>
                    <a:pt x="1452" y="372"/>
                    <a:pt x="1436" y="372"/>
                  </a:cubicBezTo>
                  <a:cubicBezTo>
                    <a:pt x="1158" y="372"/>
                    <a:pt x="1387" y="90"/>
                    <a:pt x="127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1" name="Google Shape;4731;p36"/>
            <p:cNvSpPr/>
            <p:nvPr/>
          </p:nvSpPr>
          <p:spPr>
            <a:xfrm>
              <a:off x="271360" y="-1165544"/>
              <a:ext cx="31213" cy="44373"/>
            </a:xfrm>
            <a:custGeom>
              <a:avLst/>
              <a:gdLst/>
              <a:ahLst/>
              <a:cxnLst/>
              <a:rect l="l" t="t" r="r" b="b"/>
              <a:pathLst>
                <a:path w="989" h="1406" extrusionOk="0">
                  <a:moveTo>
                    <a:pt x="882" y="1"/>
                  </a:moveTo>
                  <a:cubicBezTo>
                    <a:pt x="632" y="263"/>
                    <a:pt x="287" y="418"/>
                    <a:pt x="108" y="775"/>
                  </a:cubicBezTo>
                  <a:cubicBezTo>
                    <a:pt x="156" y="977"/>
                    <a:pt x="1" y="1203"/>
                    <a:pt x="108" y="1406"/>
                  </a:cubicBezTo>
                  <a:cubicBezTo>
                    <a:pt x="382" y="1037"/>
                    <a:pt x="882" y="930"/>
                    <a:pt x="989" y="382"/>
                  </a:cubicBezTo>
                  <a:cubicBezTo>
                    <a:pt x="870" y="299"/>
                    <a:pt x="894" y="132"/>
                    <a:pt x="882"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2" name="Google Shape;4732;p36"/>
            <p:cNvSpPr/>
            <p:nvPr/>
          </p:nvSpPr>
          <p:spPr>
            <a:xfrm>
              <a:off x="757591" y="-1418616"/>
              <a:ext cx="54125" cy="39134"/>
            </a:xfrm>
            <a:custGeom>
              <a:avLst/>
              <a:gdLst/>
              <a:ahLst/>
              <a:cxnLst/>
              <a:rect l="l" t="t" r="r" b="b"/>
              <a:pathLst>
                <a:path w="1715" h="1240" extrusionOk="0">
                  <a:moveTo>
                    <a:pt x="1173" y="1"/>
                  </a:moveTo>
                  <a:cubicBezTo>
                    <a:pt x="1096" y="1"/>
                    <a:pt x="1017" y="29"/>
                    <a:pt x="941" y="67"/>
                  </a:cubicBezTo>
                  <a:cubicBezTo>
                    <a:pt x="762" y="293"/>
                    <a:pt x="465" y="162"/>
                    <a:pt x="274" y="340"/>
                  </a:cubicBezTo>
                  <a:cubicBezTo>
                    <a:pt x="72" y="495"/>
                    <a:pt x="12" y="733"/>
                    <a:pt x="0" y="1007"/>
                  </a:cubicBezTo>
                  <a:cubicBezTo>
                    <a:pt x="100" y="1169"/>
                    <a:pt x="209" y="1240"/>
                    <a:pt x="323" y="1240"/>
                  </a:cubicBezTo>
                  <a:cubicBezTo>
                    <a:pt x="428" y="1240"/>
                    <a:pt x="535" y="1181"/>
                    <a:pt x="643" y="1079"/>
                  </a:cubicBezTo>
                  <a:cubicBezTo>
                    <a:pt x="652" y="760"/>
                    <a:pt x="754" y="609"/>
                    <a:pt x="941" y="609"/>
                  </a:cubicBezTo>
                  <a:cubicBezTo>
                    <a:pt x="1012" y="609"/>
                    <a:pt x="1096" y="631"/>
                    <a:pt x="1191" y="674"/>
                  </a:cubicBezTo>
                  <a:cubicBezTo>
                    <a:pt x="1286" y="721"/>
                    <a:pt x="1358" y="769"/>
                    <a:pt x="1465" y="781"/>
                  </a:cubicBezTo>
                  <a:cubicBezTo>
                    <a:pt x="1596" y="781"/>
                    <a:pt x="1667" y="698"/>
                    <a:pt x="1715" y="543"/>
                  </a:cubicBezTo>
                  <a:lnTo>
                    <a:pt x="1715" y="459"/>
                  </a:lnTo>
                  <a:cubicBezTo>
                    <a:pt x="1648" y="378"/>
                    <a:pt x="1567" y="364"/>
                    <a:pt x="1484" y="364"/>
                  </a:cubicBezTo>
                  <a:cubicBezTo>
                    <a:pt x="1441" y="364"/>
                    <a:pt x="1397" y="368"/>
                    <a:pt x="1354" y="368"/>
                  </a:cubicBezTo>
                  <a:cubicBezTo>
                    <a:pt x="1274" y="368"/>
                    <a:pt x="1196" y="355"/>
                    <a:pt x="1132" y="281"/>
                  </a:cubicBezTo>
                  <a:cubicBezTo>
                    <a:pt x="1203" y="221"/>
                    <a:pt x="1298" y="138"/>
                    <a:pt x="1370" y="78"/>
                  </a:cubicBezTo>
                  <a:cubicBezTo>
                    <a:pt x="1308" y="23"/>
                    <a:pt x="1241" y="1"/>
                    <a:pt x="117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3" name="Google Shape;4733;p36"/>
            <p:cNvSpPr/>
            <p:nvPr/>
          </p:nvSpPr>
          <p:spPr>
            <a:xfrm>
              <a:off x="695577" y="-1394095"/>
              <a:ext cx="35379" cy="41186"/>
            </a:xfrm>
            <a:custGeom>
              <a:avLst/>
              <a:gdLst/>
              <a:ahLst/>
              <a:cxnLst/>
              <a:rect l="l" t="t" r="r" b="b"/>
              <a:pathLst>
                <a:path w="1121" h="1305" extrusionOk="0">
                  <a:moveTo>
                    <a:pt x="847" y="0"/>
                  </a:moveTo>
                  <a:cubicBezTo>
                    <a:pt x="786" y="0"/>
                    <a:pt x="725" y="9"/>
                    <a:pt x="668" y="52"/>
                  </a:cubicBezTo>
                  <a:cubicBezTo>
                    <a:pt x="549" y="99"/>
                    <a:pt x="441" y="135"/>
                    <a:pt x="346" y="183"/>
                  </a:cubicBezTo>
                  <a:cubicBezTo>
                    <a:pt x="310" y="218"/>
                    <a:pt x="287" y="254"/>
                    <a:pt x="275" y="314"/>
                  </a:cubicBezTo>
                  <a:cubicBezTo>
                    <a:pt x="299" y="528"/>
                    <a:pt x="120" y="587"/>
                    <a:pt x="60" y="730"/>
                  </a:cubicBezTo>
                  <a:cubicBezTo>
                    <a:pt x="1" y="1016"/>
                    <a:pt x="227" y="1087"/>
                    <a:pt x="334" y="1254"/>
                  </a:cubicBezTo>
                  <a:cubicBezTo>
                    <a:pt x="393" y="1291"/>
                    <a:pt x="455" y="1305"/>
                    <a:pt x="520" y="1305"/>
                  </a:cubicBezTo>
                  <a:cubicBezTo>
                    <a:pt x="561" y="1305"/>
                    <a:pt x="602" y="1299"/>
                    <a:pt x="644" y="1290"/>
                  </a:cubicBezTo>
                  <a:cubicBezTo>
                    <a:pt x="775" y="1230"/>
                    <a:pt x="870" y="1123"/>
                    <a:pt x="930" y="992"/>
                  </a:cubicBezTo>
                  <a:cubicBezTo>
                    <a:pt x="930" y="790"/>
                    <a:pt x="1049" y="635"/>
                    <a:pt x="1025" y="433"/>
                  </a:cubicBezTo>
                  <a:cubicBezTo>
                    <a:pt x="894" y="302"/>
                    <a:pt x="1120" y="123"/>
                    <a:pt x="965" y="4"/>
                  </a:cubicBezTo>
                  <a:cubicBezTo>
                    <a:pt x="927" y="4"/>
                    <a:pt x="887" y="0"/>
                    <a:pt x="84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4" name="Google Shape;4734;p36"/>
            <p:cNvSpPr/>
            <p:nvPr/>
          </p:nvSpPr>
          <p:spPr>
            <a:xfrm>
              <a:off x="1209990" y="-1444937"/>
              <a:ext cx="47372" cy="24743"/>
            </a:xfrm>
            <a:custGeom>
              <a:avLst/>
              <a:gdLst/>
              <a:ahLst/>
              <a:cxnLst/>
              <a:rect l="l" t="t" r="r" b="b"/>
              <a:pathLst>
                <a:path w="1501" h="784" extrusionOk="0">
                  <a:moveTo>
                    <a:pt x="223" y="0"/>
                  </a:moveTo>
                  <a:cubicBezTo>
                    <a:pt x="169" y="0"/>
                    <a:pt x="115" y="9"/>
                    <a:pt x="60" y="31"/>
                  </a:cubicBezTo>
                  <a:cubicBezTo>
                    <a:pt x="36" y="31"/>
                    <a:pt x="24" y="31"/>
                    <a:pt x="12" y="55"/>
                  </a:cubicBezTo>
                  <a:cubicBezTo>
                    <a:pt x="1" y="67"/>
                    <a:pt x="1" y="91"/>
                    <a:pt x="24" y="127"/>
                  </a:cubicBezTo>
                  <a:cubicBezTo>
                    <a:pt x="239" y="174"/>
                    <a:pt x="1" y="520"/>
                    <a:pt x="251" y="531"/>
                  </a:cubicBezTo>
                  <a:cubicBezTo>
                    <a:pt x="597" y="542"/>
                    <a:pt x="897" y="784"/>
                    <a:pt x="1241" y="784"/>
                  </a:cubicBezTo>
                  <a:cubicBezTo>
                    <a:pt x="1287" y="784"/>
                    <a:pt x="1334" y="779"/>
                    <a:pt x="1382" y="770"/>
                  </a:cubicBezTo>
                  <a:cubicBezTo>
                    <a:pt x="1501" y="591"/>
                    <a:pt x="1382" y="496"/>
                    <a:pt x="1275" y="412"/>
                  </a:cubicBezTo>
                  <a:lnTo>
                    <a:pt x="834" y="139"/>
                  </a:lnTo>
                  <a:cubicBezTo>
                    <a:pt x="636" y="129"/>
                    <a:pt x="431" y="0"/>
                    <a:pt x="22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5" name="Google Shape;4735;p36"/>
            <p:cNvSpPr/>
            <p:nvPr/>
          </p:nvSpPr>
          <p:spPr>
            <a:xfrm>
              <a:off x="317215" y="-1001689"/>
              <a:ext cx="32349" cy="46235"/>
            </a:xfrm>
            <a:custGeom>
              <a:avLst/>
              <a:gdLst/>
              <a:ahLst/>
              <a:cxnLst/>
              <a:rect l="l" t="t" r="r" b="b"/>
              <a:pathLst>
                <a:path w="1025" h="1465" extrusionOk="0">
                  <a:moveTo>
                    <a:pt x="0" y="0"/>
                  </a:moveTo>
                  <a:cubicBezTo>
                    <a:pt x="24" y="119"/>
                    <a:pt x="72" y="250"/>
                    <a:pt x="96" y="369"/>
                  </a:cubicBezTo>
                  <a:cubicBezTo>
                    <a:pt x="179" y="655"/>
                    <a:pt x="250" y="941"/>
                    <a:pt x="334" y="1238"/>
                  </a:cubicBezTo>
                  <a:cubicBezTo>
                    <a:pt x="508" y="1387"/>
                    <a:pt x="638" y="1465"/>
                    <a:pt x="739" y="1465"/>
                  </a:cubicBezTo>
                  <a:cubicBezTo>
                    <a:pt x="873" y="1465"/>
                    <a:pt x="956" y="1328"/>
                    <a:pt x="1024" y="1036"/>
                  </a:cubicBezTo>
                  <a:lnTo>
                    <a:pt x="1024" y="1036"/>
                  </a:lnTo>
                  <a:cubicBezTo>
                    <a:pt x="926" y="1075"/>
                    <a:pt x="845" y="1096"/>
                    <a:pt x="782" y="1096"/>
                  </a:cubicBezTo>
                  <a:cubicBezTo>
                    <a:pt x="615" y="1096"/>
                    <a:pt x="572" y="954"/>
                    <a:pt x="667" y="643"/>
                  </a:cubicBezTo>
                  <a:cubicBezTo>
                    <a:pt x="500" y="393"/>
                    <a:pt x="334" y="179"/>
                    <a:pt x="11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6" name="Google Shape;4736;p36"/>
            <p:cNvSpPr/>
            <p:nvPr/>
          </p:nvSpPr>
          <p:spPr>
            <a:xfrm>
              <a:off x="663639" y="-1380809"/>
              <a:ext cx="42511" cy="27426"/>
            </a:xfrm>
            <a:custGeom>
              <a:avLst/>
              <a:gdLst/>
              <a:ahLst/>
              <a:cxnLst/>
              <a:rect l="l" t="t" r="r" b="b"/>
              <a:pathLst>
                <a:path w="1347" h="869" extrusionOk="0">
                  <a:moveTo>
                    <a:pt x="739" y="0"/>
                  </a:moveTo>
                  <a:cubicBezTo>
                    <a:pt x="726" y="0"/>
                    <a:pt x="710" y="4"/>
                    <a:pt x="691" y="12"/>
                  </a:cubicBezTo>
                  <a:cubicBezTo>
                    <a:pt x="453" y="59"/>
                    <a:pt x="215" y="119"/>
                    <a:pt x="1" y="285"/>
                  </a:cubicBezTo>
                  <a:cubicBezTo>
                    <a:pt x="96" y="297"/>
                    <a:pt x="239" y="297"/>
                    <a:pt x="251" y="345"/>
                  </a:cubicBezTo>
                  <a:cubicBezTo>
                    <a:pt x="362" y="758"/>
                    <a:pt x="579" y="869"/>
                    <a:pt x="835" y="869"/>
                  </a:cubicBezTo>
                  <a:cubicBezTo>
                    <a:pt x="963" y="869"/>
                    <a:pt x="1100" y="841"/>
                    <a:pt x="1239" y="809"/>
                  </a:cubicBezTo>
                  <a:cubicBezTo>
                    <a:pt x="1255" y="813"/>
                    <a:pt x="1268" y="816"/>
                    <a:pt x="1280" y="816"/>
                  </a:cubicBezTo>
                  <a:cubicBezTo>
                    <a:pt x="1304" y="816"/>
                    <a:pt x="1322" y="805"/>
                    <a:pt x="1346" y="774"/>
                  </a:cubicBezTo>
                  <a:cubicBezTo>
                    <a:pt x="1287" y="595"/>
                    <a:pt x="1108" y="488"/>
                    <a:pt x="1132" y="274"/>
                  </a:cubicBezTo>
                  <a:cubicBezTo>
                    <a:pt x="1120" y="239"/>
                    <a:pt x="1097" y="227"/>
                    <a:pt x="1068" y="227"/>
                  </a:cubicBezTo>
                  <a:cubicBezTo>
                    <a:pt x="1003" y="227"/>
                    <a:pt x="910" y="284"/>
                    <a:pt x="851" y="284"/>
                  </a:cubicBezTo>
                  <a:cubicBezTo>
                    <a:pt x="797" y="284"/>
                    <a:pt x="772" y="237"/>
                    <a:pt x="822" y="59"/>
                  </a:cubicBezTo>
                  <a:cubicBezTo>
                    <a:pt x="790" y="19"/>
                    <a:pt x="768" y="0"/>
                    <a:pt x="73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7" name="Google Shape;4737;p36"/>
            <p:cNvSpPr/>
            <p:nvPr/>
          </p:nvSpPr>
          <p:spPr>
            <a:xfrm>
              <a:off x="650890" y="-1163429"/>
              <a:ext cx="56366" cy="32507"/>
            </a:xfrm>
            <a:custGeom>
              <a:avLst/>
              <a:gdLst/>
              <a:ahLst/>
              <a:cxnLst/>
              <a:rect l="l" t="t" r="r" b="b"/>
              <a:pathLst>
                <a:path w="1786" h="1030" extrusionOk="0">
                  <a:moveTo>
                    <a:pt x="1414" y="0"/>
                  </a:moveTo>
                  <a:cubicBezTo>
                    <a:pt x="1396" y="0"/>
                    <a:pt x="1377" y="2"/>
                    <a:pt x="1357" y="5"/>
                  </a:cubicBezTo>
                  <a:cubicBezTo>
                    <a:pt x="1238" y="65"/>
                    <a:pt x="1167" y="172"/>
                    <a:pt x="1072" y="243"/>
                  </a:cubicBezTo>
                  <a:cubicBezTo>
                    <a:pt x="1012" y="303"/>
                    <a:pt x="964" y="351"/>
                    <a:pt x="905" y="386"/>
                  </a:cubicBezTo>
                  <a:cubicBezTo>
                    <a:pt x="858" y="418"/>
                    <a:pt x="809" y="428"/>
                    <a:pt x="758" y="428"/>
                  </a:cubicBezTo>
                  <a:cubicBezTo>
                    <a:pt x="649" y="428"/>
                    <a:pt x="535" y="379"/>
                    <a:pt x="427" y="379"/>
                  </a:cubicBezTo>
                  <a:cubicBezTo>
                    <a:pt x="357" y="379"/>
                    <a:pt x="289" y="400"/>
                    <a:pt x="226" y="470"/>
                  </a:cubicBezTo>
                  <a:cubicBezTo>
                    <a:pt x="0" y="863"/>
                    <a:pt x="274" y="946"/>
                    <a:pt x="524" y="1029"/>
                  </a:cubicBezTo>
                  <a:cubicBezTo>
                    <a:pt x="964" y="982"/>
                    <a:pt x="1322" y="779"/>
                    <a:pt x="1643" y="434"/>
                  </a:cubicBezTo>
                  <a:cubicBezTo>
                    <a:pt x="1655" y="410"/>
                    <a:pt x="1667" y="386"/>
                    <a:pt x="1703" y="386"/>
                  </a:cubicBezTo>
                  <a:cubicBezTo>
                    <a:pt x="1774" y="386"/>
                    <a:pt x="1786" y="363"/>
                    <a:pt x="1786" y="291"/>
                  </a:cubicBezTo>
                  <a:cubicBezTo>
                    <a:pt x="1679" y="141"/>
                    <a:pt x="1581" y="0"/>
                    <a:pt x="141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8" name="Google Shape;4738;p36"/>
            <p:cNvSpPr/>
            <p:nvPr/>
          </p:nvSpPr>
          <p:spPr>
            <a:xfrm>
              <a:off x="605792" y="-1127515"/>
              <a:ext cx="45478" cy="37178"/>
            </a:xfrm>
            <a:custGeom>
              <a:avLst/>
              <a:gdLst/>
              <a:ahLst/>
              <a:cxnLst/>
              <a:rect l="l" t="t" r="r" b="b"/>
              <a:pathLst>
                <a:path w="1441" h="1178" extrusionOk="0">
                  <a:moveTo>
                    <a:pt x="1073" y="1"/>
                  </a:moveTo>
                  <a:cubicBezTo>
                    <a:pt x="894" y="1"/>
                    <a:pt x="705" y="141"/>
                    <a:pt x="524" y="225"/>
                  </a:cubicBezTo>
                  <a:cubicBezTo>
                    <a:pt x="405" y="320"/>
                    <a:pt x="334" y="487"/>
                    <a:pt x="227" y="606"/>
                  </a:cubicBezTo>
                  <a:cubicBezTo>
                    <a:pt x="143" y="737"/>
                    <a:pt x="0" y="856"/>
                    <a:pt x="48" y="1058"/>
                  </a:cubicBezTo>
                  <a:cubicBezTo>
                    <a:pt x="84" y="1094"/>
                    <a:pt x="96" y="1130"/>
                    <a:pt x="107" y="1177"/>
                  </a:cubicBezTo>
                  <a:cubicBezTo>
                    <a:pt x="203" y="1141"/>
                    <a:pt x="286" y="1118"/>
                    <a:pt x="358" y="1058"/>
                  </a:cubicBezTo>
                  <a:cubicBezTo>
                    <a:pt x="477" y="975"/>
                    <a:pt x="608" y="939"/>
                    <a:pt x="703" y="796"/>
                  </a:cubicBezTo>
                  <a:cubicBezTo>
                    <a:pt x="869" y="701"/>
                    <a:pt x="1048" y="606"/>
                    <a:pt x="1167" y="427"/>
                  </a:cubicBezTo>
                  <a:cubicBezTo>
                    <a:pt x="1239" y="415"/>
                    <a:pt x="1298" y="415"/>
                    <a:pt x="1358" y="415"/>
                  </a:cubicBezTo>
                  <a:cubicBezTo>
                    <a:pt x="1417" y="403"/>
                    <a:pt x="1441" y="356"/>
                    <a:pt x="1429" y="284"/>
                  </a:cubicBezTo>
                  <a:cubicBezTo>
                    <a:pt x="1320" y="72"/>
                    <a:pt x="1199" y="1"/>
                    <a:pt x="107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9" name="Google Shape;4739;p36"/>
            <p:cNvSpPr/>
            <p:nvPr/>
          </p:nvSpPr>
          <p:spPr>
            <a:xfrm>
              <a:off x="853404" y="-1260600"/>
              <a:ext cx="39860" cy="20325"/>
            </a:xfrm>
            <a:custGeom>
              <a:avLst/>
              <a:gdLst/>
              <a:ahLst/>
              <a:cxnLst/>
              <a:rect l="l" t="t" r="r" b="b"/>
              <a:pathLst>
                <a:path w="1263" h="644" extrusionOk="0">
                  <a:moveTo>
                    <a:pt x="334" y="1"/>
                  </a:moveTo>
                  <a:cubicBezTo>
                    <a:pt x="535" y="302"/>
                    <a:pt x="566" y="484"/>
                    <a:pt x="286" y="484"/>
                  </a:cubicBezTo>
                  <a:cubicBezTo>
                    <a:pt x="234" y="484"/>
                    <a:pt x="171" y="478"/>
                    <a:pt x="96" y="465"/>
                  </a:cubicBezTo>
                  <a:cubicBezTo>
                    <a:pt x="91" y="464"/>
                    <a:pt x="86" y="464"/>
                    <a:pt x="82" y="464"/>
                  </a:cubicBezTo>
                  <a:cubicBezTo>
                    <a:pt x="11" y="464"/>
                    <a:pt x="1" y="554"/>
                    <a:pt x="1" y="644"/>
                  </a:cubicBezTo>
                  <a:cubicBezTo>
                    <a:pt x="334" y="632"/>
                    <a:pt x="655" y="596"/>
                    <a:pt x="989" y="584"/>
                  </a:cubicBezTo>
                  <a:cubicBezTo>
                    <a:pt x="999" y="522"/>
                    <a:pt x="1019" y="487"/>
                    <a:pt x="1063" y="487"/>
                  </a:cubicBezTo>
                  <a:cubicBezTo>
                    <a:pt x="1069" y="487"/>
                    <a:pt x="1076" y="487"/>
                    <a:pt x="1084" y="489"/>
                  </a:cubicBezTo>
                  <a:cubicBezTo>
                    <a:pt x="1144" y="477"/>
                    <a:pt x="1203" y="465"/>
                    <a:pt x="1251" y="394"/>
                  </a:cubicBezTo>
                  <a:cubicBezTo>
                    <a:pt x="1263" y="334"/>
                    <a:pt x="1263" y="286"/>
                    <a:pt x="1227" y="251"/>
                  </a:cubicBezTo>
                  <a:cubicBezTo>
                    <a:pt x="1207" y="253"/>
                    <a:pt x="1188" y="254"/>
                    <a:pt x="1169" y="254"/>
                  </a:cubicBezTo>
                  <a:cubicBezTo>
                    <a:pt x="864" y="254"/>
                    <a:pt x="625" y="1"/>
                    <a:pt x="334"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0" name="Google Shape;4740;p36"/>
            <p:cNvSpPr/>
            <p:nvPr/>
          </p:nvSpPr>
          <p:spPr>
            <a:xfrm>
              <a:off x="643000" y="-1371435"/>
              <a:ext cx="24427" cy="36894"/>
            </a:xfrm>
            <a:custGeom>
              <a:avLst/>
              <a:gdLst/>
              <a:ahLst/>
              <a:cxnLst/>
              <a:rect l="l" t="t" r="r" b="b"/>
              <a:pathLst>
                <a:path w="774" h="1169" extrusionOk="0">
                  <a:moveTo>
                    <a:pt x="572" y="0"/>
                  </a:moveTo>
                  <a:lnTo>
                    <a:pt x="572" y="0"/>
                  </a:lnTo>
                  <a:cubicBezTo>
                    <a:pt x="369" y="48"/>
                    <a:pt x="191" y="107"/>
                    <a:pt x="0" y="155"/>
                  </a:cubicBezTo>
                  <a:cubicBezTo>
                    <a:pt x="298" y="274"/>
                    <a:pt x="191" y="631"/>
                    <a:pt x="333" y="846"/>
                  </a:cubicBezTo>
                  <a:cubicBezTo>
                    <a:pt x="274" y="941"/>
                    <a:pt x="274" y="1024"/>
                    <a:pt x="310" y="1120"/>
                  </a:cubicBezTo>
                  <a:cubicBezTo>
                    <a:pt x="352" y="1153"/>
                    <a:pt x="395" y="1169"/>
                    <a:pt x="435" y="1169"/>
                  </a:cubicBezTo>
                  <a:cubicBezTo>
                    <a:pt x="496" y="1169"/>
                    <a:pt x="552" y="1132"/>
                    <a:pt x="595" y="1060"/>
                  </a:cubicBezTo>
                  <a:cubicBezTo>
                    <a:pt x="536" y="786"/>
                    <a:pt x="643" y="572"/>
                    <a:pt x="774" y="358"/>
                  </a:cubicBezTo>
                  <a:cubicBezTo>
                    <a:pt x="643" y="286"/>
                    <a:pt x="548" y="179"/>
                    <a:pt x="572"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1" name="Google Shape;4741;p36"/>
            <p:cNvSpPr/>
            <p:nvPr/>
          </p:nvSpPr>
          <p:spPr>
            <a:xfrm>
              <a:off x="1143874" y="-1455982"/>
              <a:ext cx="54883" cy="14265"/>
            </a:xfrm>
            <a:custGeom>
              <a:avLst/>
              <a:gdLst/>
              <a:ahLst/>
              <a:cxnLst/>
              <a:rect l="l" t="t" r="r" b="b"/>
              <a:pathLst>
                <a:path w="1739" h="452" extrusionOk="0">
                  <a:moveTo>
                    <a:pt x="369" y="0"/>
                  </a:moveTo>
                  <a:cubicBezTo>
                    <a:pt x="340" y="36"/>
                    <a:pt x="309" y="48"/>
                    <a:pt x="278" y="48"/>
                  </a:cubicBezTo>
                  <a:cubicBezTo>
                    <a:pt x="222" y="48"/>
                    <a:pt x="163" y="8"/>
                    <a:pt x="107" y="8"/>
                  </a:cubicBezTo>
                  <a:cubicBezTo>
                    <a:pt x="83" y="8"/>
                    <a:pt x="59" y="16"/>
                    <a:pt x="36" y="36"/>
                  </a:cubicBezTo>
                  <a:cubicBezTo>
                    <a:pt x="0" y="131"/>
                    <a:pt x="36" y="179"/>
                    <a:pt x="131" y="215"/>
                  </a:cubicBezTo>
                  <a:cubicBezTo>
                    <a:pt x="408" y="390"/>
                    <a:pt x="700" y="451"/>
                    <a:pt x="999" y="451"/>
                  </a:cubicBezTo>
                  <a:cubicBezTo>
                    <a:pt x="1227" y="451"/>
                    <a:pt x="1459" y="416"/>
                    <a:pt x="1691" y="370"/>
                  </a:cubicBezTo>
                  <a:cubicBezTo>
                    <a:pt x="1703" y="370"/>
                    <a:pt x="1703" y="358"/>
                    <a:pt x="1715" y="334"/>
                  </a:cubicBezTo>
                  <a:cubicBezTo>
                    <a:pt x="1738" y="298"/>
                    <a:pt x="1715" y="286"/>
                    <a:pt x="1691" y="250"/>
                  </a:cubicBezTo>
                  <a:cubicBezTo>
                    <a:pt x="1629" y="237"/>
                    <a:pt x="1565" y="232"/>
                    <a:pt x="1500" y="232"/>
                  </a:cubicBezTo>
                  <a:cubicBezTo>
                    <a:pt x="1322" y="232"/>
                    <a:pt x="1136" y="269"/>
                    <a:pt x="955" y="269"/>
                  </a:cubicBezTo>
                  <a:cubicBezTo>
                    <a:pt x="746" y="269"/>
                    <a:pt x="544" y="219"/>
                    <a:pt x="36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2" name="Google Shape;4742;p36"/>
            <p:cNvSpPr/>
            <p:nvPr/>
          </p:nvSpPr>
          <p:spPr>
            <a:xfrm>
              <a:off x="487414" y="-1304183"/>
              <a:ext cx="21461" cy="24680"/>
            </a:xfrm>
            <a:custGeom>
              <a:avLst/>
              <a:gdLst/>
              <a:ahLst/>
              <a:cxnLst/>
              <a:rect l="l" t="t" r="r" b="b"/>
              <a:pathLst>
                <a:path w="680" h="782" extrusionOk="0">
                  <a:moveTo>
                    <a:pt x="501" y="1"/>
                  </a:moveTo>
                  <a:lnTo>
                    <a:pt x="501" y="1"/>
                  </a:lnTo>
                  <a:cubicBezTo>
                    <a:pt x="346" y="72"/>
                    <a:pt x="203" y="167"/>
                    <a:pt x="60" y="227"/>
                  </a:cubicBezTo>
                  <a:cubicBezTo>
                    <a:pt x="1" y="310"/>
                    <a:pt x="1" y="382"/>
                    <a:pt x="60" y="477"/>
                  </a:cubicBezTo>
                  <a:cubicBezTo>
                    <a:pt x="120" y="560"/>
                    <a:pt x="203" y="655"/>
                    <a:pt x="275" y="739"/>
                  </a:cubicBezTo>
                  <a:cubicBezTo>
                    <a:pt x="322" y="739"/>
                    <a:pt x="370" y="781"/>
                    <a:pt x="421" y="781"/>
                  </a:cubicBezTo>
                  <a:cubicBezTo>
                    <a:pt x="447" y="781"/>
                    <a:pt x="473" y="770"/>
                    <a:pt x="501" y="739"/>
                  </a:cubicBezTo>
                  <a:cubicBezTo>
                    <a:pt x="680" y="501"/>
                    <a:pt x="406" y="251"/>
                    <a:pt x="50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3" name="Google Shape;4743;p36"/>
            <p:cNvSpPr/>
            <p:nvPr/>
          </p:nvSpPr>
          <p:spPr>
            <a:xfrm>
              <a:off x="1280619" y="-1404131"/>
              <a:ext cx="16569" cy="35726"/>
            </a:xfrm>
            <a:custGeom>
              <a:avLst/>
              <a:gdLst/>
              <a:ahLst/>
              <a:cxnLst/>
              <a:rect l="l" t="t" r="r" b="b"/>
              <a:pathLst>
                <a:path w="525" h="1132" extrusionOk="0">
                  <a:moveTo>
                    <a:pt x="1" y="0"/>
                  </a:moveTo>
                  <a:lnTo>
                    <a:pt x="1" y="0"/>
                  </a:lnTo>
                  <a:cubicBezTo>
                    <a:pt x="25" y="251"/>
                    <a:pt x="96" y="489"/>
                    <a:pt x="25" y="739"/>
                  </a:cubicBezTo>
                  <a:cubicBezTo>
                    <a:pt x="132" y="870"/>
                    <a:pt x="251" y="989"/>
                    <a:pt x="346" y="1132"/>
                  </a:cubicBezTo>
                  <a:cubicBezTo>
                    <a:pt x="525" y="655"/>
                    <a:pt x="215" y="358"/>
                    <a:pt x="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4" name="Google Shape;4744;p36"/>
            <p:cNvSpPr/>
            <p:nvPr/>
          </p:nvSpPr>
          <p:spPr>
            <a:xfrm>
              <a:off x="210861" y="-1080997"/>
              <a:ext cx="25974" cy="23702"/>
            </a:xfrm>
            <a:custGeom>
              <a:avLst/>
              <a:gdLst/>
              <a:ahLst/>
              <a:cxnLst/>
              <a:rect l="l" t="t" r="r" b="b"/>
              <a:pathLst>
                <a:path w="823" h="751" extrusionOk="0">
                  <a:moveTo>
                    <a:pt x="251" y="1"/>
                  </a:moveTo>
                  <a:cubicBezTo>
                    <a:pt x="168" y="72"/>
                    <a:pt x="96" y="156"/>
                    <a:pt x="1" y="239"/>
                  </a:cubicBezTo>
                  <a:cubicBezTo>
                    <a:pt x="156" y="632"/>
                    <a:pt x="644" y="370"/>
                    <a:pt x="787" y="751"/>
                  </a:cubicBezTo>
                  <a:cubicBezTo>
                    <a:pt x="822" y="560"/>
                    <a:pt x="775" y="394"/>
                    <a:pt x="668" y="251"/>
                  </a:cubicBezTo>
                  <a:cubicBezTo>
                    <a:pt x="513" y="239"/>
                    <a:pt x="370" y="144"/>
                    <a:pt x="25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5" name="Google Shape;4745;p36"/>
            <p:cNvSpPr/>
            <p:nvPr/>
          </p:nvSpPr>
          <p:spPr>
            <a:xfrm>
              <a:off x="197354" y="-1020498"/>
              <a:ext cx="24838" cy="17011"/>
            </a:xfrm>
            <a:custGeom>
              <a:avLst/>
              <a:gdLst/>
              <a:ahLst/>
              <a:cxnLst/>
              <a:rect l="l" t="t" r="r" b="b"/>
              <a:pathLst>
                <a:path w="787" h="539" extrusionOk="0">
                  <a:moveTo>
                    <a:pt x="346" y="1"/>
                  </a:moveTo>
                  <a:lnTo>
                    <a:pt x="346" y="1"/>
                  </a:lnTo>
                  <a:cubicBezTo>
                    <a:pt x="226" y="48"/>
                    <a:pt x="84" y="108"/>
                    <a:pt x="0" y="239"/>
                  </a:cubicBezTo>
                  <a:cubicBezTo>
                    <a:pt x="24" y="469"/>
                    <a:pt x="109" y="538"/>
                    <a:pt x="204" y="538"/>
                  </a:cubicBezTo>
                  <a:cubicBezTo>
                    <a:pt x="302" y="538"/>
                    <a:pt x="410" y="466"/>
                    <a:pt x="476" y="417"/>
                  </a:cubicBezTo>
                  <a:cubicBezTo>
                    <a:pt x="786" y="156"/>
                    <a:pt x="298" y="179"/>
                    <a:pt x="34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6" name="Google Shape;4746;p36"/>
            <p:cNvSpPr/>
            <p:nvPr/>
          </p:nvSpPr>
          <p:spPr>
            <a:xfrm>
              <a:off x="229292" y="-958106"/>
              <a:ext cx="20703" cy="14297"/>
            </a:xfrm>
            <a:custGeom>
              <a:avLst/>
              <a:gdLst/>
              <a:ahLst/>
              <a:cxnLst/>
              <a:rect l="l" t="t" r="r" b="b"/>
              <a:pathLst>
                <a:path w="656" h="453" extrusionOk="0">
                  <a:moveTo>
                    <a:pt x="0" y="0"/>
                  </a:moveTo>
                  <a:cubicBezTo>
                    <a:pt x="0" y="453"/>
                    <a:pt x="310" y="369"/>
                    <a:pt x="548" y="405"/>
                  </a:cubicBezTo>
                  <a:cubicBezTo>
                    <a:pt x="596" y="310"/>
                    <a:pt x="619" y="226"/>
                    <a:pt x="655" y="131"/>
                  </a:cubicBezTo>
                  <a:cubicBezTo>
                    <a:pt x="441" y="95"/>
                    <a:pt x="226" y="48"/>
                    <a:pt x="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7" name="Google Shape;4747;p36"/>
            <p:cNvSpPr/>
            <p:nvPr/>
          </p:nvSpPr>
          <p:spPr>
            <a:xfrm>
              <a:off x="742569" y="-1408644"/>
              <a:ext cx="27457" cy="17895"/>
            </a:xfrm>
            <a:custGeom>
              <a:avLst/>
              <a:gdLst/>
              <a:ahLst/>
              <a:cxnLst/>
              <a:rect l="l" t="t" r="r" b="b"/>
              <a:pathLst>
                <a:path w="870" h="567" extrusionOk="0">
                  <a:moveTo>
                    <a:pt x="726" y="1"/>
                  </a:moveTo>
                  <a:lnTo>
                    <a:pt x="726" y="1"/>
                  </a:lnTo>
                  <a:cubicBezTo>
                    <a:pt x="476" y="24"/>
                    <a:pt x="250" y="155"/>
                    <a:pt x="0" y="274"/>
                  </a:cubicBezTo>
                  <a:cubicBezTo>
                    <a:pt x="24" y="298"/>
                    <a:pt x="60" y="334"/>
                    <a:pt x="107" y="358"/>
                  </a:cubicBezTo>
                  <a:cubicBezTo>
                    <a:pt x="215" y="405"/>
                    <a:pt x="298" y="501"/>
                    <a:pt x="381" y="560"/>
                  </a:cubicBezTo>
                  <a:cubicBezTo>
                    <a:pt x="397" y="564"/>
                    <a:pt x="413" y="567"/>
                    <a:pt x="428" y="567"/>
                  </a:cubicBezTo>
                  <a:cubicBezTo>
                    <a:pt x="459" y="567"/>
                    <a:pt x="488" y="556"/>
                    <a:pt x="512" y="524"/>
                  </a:cubicBezTo>
                  <a:cubicBezTo>
                    <a:pt x="869" y="501"/>
                    <a:pt x="572" y="120"/>
                    <a:pt x="72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8" name="Google Shape;4748;p36"/>
            <p:cNvSpPr/>
            <p:nvPr/>
          </p:nvSpPr>
          <p:spPr>
            <a:xfrm>
              <a:off x="479903" y="-1031576"/>
              <a:ext cx="19946" cy="13760"/>
            </a:xfrm>
            <a:custGeom>
              <a:avLst/>
              <a:gdLst/>
              <a:ahLst/>
              <a:cxnLst/>
              <a:rect l="l" t="t" r="r" b="b"/>
              <a:pathLst>
                <a:path w="632" h="436" extrusionOk="0">
                  <a:moveTo>
                    <a:pt x="454" y="0"/>
                  </a:moveTo>
                  <a:cubicBezTo>
                    <a:pt x="410" y="0"/>
                    <a:pt x="359" y="17"/>
                    <a:pt x="298" y="54"/>
                  </a:cubicBezTo>
                  <a:lnTo>
                    <a:pt x="84" y="54"/>
                  </a:lnTo>
                  <a:cubicBezTo>
                    <a:pt x="1" y="197"/>
                    <a:pt x="120" y="233"/>
                    <a:pt x="179" y="304"/>
                  </a:cubicBezTo>
                  <a:cubicBezTo>
                    <a:pt x="215" y="352"/>
                    <a:pt x="263" y="399"/>
                    <a:pt x="286" y="435"/>
                  </a:cubicBezTo>
                  <a:cubicBezTo>
                    <a:pt x="394" y="399"/>
                    <a:pt x="513" y="340"/>
                    <a:pt x="632" y="292"/>
                  </a:cubicBezTo>
                  <a:cubicBezTo>
                    <a:pt x="623" y="112"/>
                    <a:pt x="565" y="0"/>
                    <a:pt x="45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9" name="Google Shape;4749;p36"/>
            <p:cNvSpPr/>
            <p:nvPr/>
          </p:nvSpPr>
          <p:spPr>
            <a:xfrm>
              <a:off x="703151" y="-1165418"/>
              <a:ext cx="16885" cy="15054"/>
            </a:xfrm>
            <a:custGeom>
              <a:avLst/>
              <a:gdLst/>
              <a:ahLst/>
              <a:cxnLst/>
              <a:rect l="l" t="t" r="r" b="b"/>
              <a:pathLst>
                <a:path w="535" h="477" extrusionOk="0">
                  <a:moveTo>
                    <a:pt x="229" y="1"/>
                  </a:moveTo>
                  <a:cubicBezTo>
                    <a:pt x="46" y="1"/>
                    <a:pt x="0" y="155"/>
                    <a:pt x="11" y="366"/>
                  </a:cubicBezTo>
                  <a:cubicBezTo>
                    <a:pt x="35" y="390"/>
                    <a:pt x="35" y="426"/>
                    <a:pt x="47" y="449"/>
                  </a:cubicBezTo>
                  <a:cubicBezTo>
                    <a:pt x="92" y="468"/>
                    <a:pt x="132" y="476"/>
                    <a:pt x="169" y="476"/>
                  </a:cubicBezTo>
                  <a:cubicBezTo>
                    <a:pt x="346" y="476"/>
                    <a:pt x="436" y="288"/>
                    <a:pt x="535" y="140"/>
                  </a:cubicBezTo>
                  <a:lnTo>
                    <a:pt x="309" y="9"/>
                  </a:lnTo>
                  <a:cubicBezTo>
                    <a:pt x="280" y="3"/>
                    <a:pt x="253" y="1"/>
                    <a:pt x="22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0" name="Google Shape;4750;p36"/>
            <p:cNvSpPr/>
            <p:nvPr/>
          </p:nvSpPr>
          <p:spPr>
            <a:xfrm>
              <a:off x="1268343" y="-1353415"/>
              <a:ext cx="20956" cy="12656"/>
            </a:xfrm>
            <a:custGeom>
              <a:avLst/>
              <a:gdLst/>
              <a:ahLst/>
              <a:cxnLst/>
              <a:rect l="l" t="t" r="r" b="b"/>
              <a:pathLst>
                <a:path w="664" h="401" extrusionOk="0">
                  <a:moveTo>
                    <a:pt x="640" y="1"/>
                  </a:moveTo>
                  <a:cubicBezTo>
                    <a:pt x="471" y="60"/>
                    <a:pt x="344" y="170"/>
                    <a:pt x="182" y="170"/>
                  </a:cubicBezTo>
                  <a:cubicBezTo>
                    <a:pt x="149" y="170"/>
                    <a:pt x="116" y="165"/>
                    <a:pt x="80" y="156"/>
                  </a:cubicBezTo>
                  <a:lnTo>
                    <a:pt x="80" y="156"/>
                  </a:lnTo>
                  <a:cubicBezTo>
                    <a:pt x="18" y="292"/>
                    <a:pt x="1" y="400"/>
                    <a:pt x="135" y="400"/>
                  </a:cubicBezTo>
                  <a:cubicBezTo>
                    <a:pt x="154" y="400"/>
                    <a:pt x="175" y="398"/>
                    <a:pt x="199" y="394"/>
                  </a:cubicBezTo>
                  <a:cubicBezTo>
                    <a:pt x="438" y="394"/>
                    <a:pt x="664" y="370"/>
                    <a:pt x="64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1" name="Google Shape;4751;p36"/>
            <p:cNvSpPr/>
            <p:nvPr/>
          </p:nvSpPr>
          <p:spPr>
            <a:xfrm>
              <a:off x="476904" y="-1297808"/>
              <a:ext cx="11677" cy="12813"/>
            </a:xfrm>
            <a:custGeom>
              <a:avLst/>
              <a:gdLst/>
              <a:ahLst/>
              <a:cxnLst/>
              <a:rect l="l" t="t" r="r" b="b"/>
              <a:pathLst>
                <a:path w="370" h="406" extrusionOk="0">
                  <a:moveTo>
                    <a:pt x="370" y="37"/>
                  </a:moveTo>
                  <a:cubicBezTo>
                    <a:pt x="251" y="60"/>
                    <a:pt x="96" y="1"/>
                    <a:pt x="24" y="168"/>
                  </a:cubicBezTo>
                  <a:cubicBezTo>
                    <a:pt x="12" y="168"/>
                    <a:pt x="0" y="180"/>
                    <a:pt x="0" y="215"/>
                  </a:cubicBezTo>
                  <a:cubicBezTo>
                    <a:pt x="0" y="239"/>
                    <a:pt x="12" y="275"/>
                    <a:pt x="36" y="287"/>
                  </a:cubicBezTo>
                  <a:cubicBezTo>
                    <a:pt x="143" y="334"/>
                    <a:pt x="262" y="358"/>
                    <a:pt x="370" y="406"/>
                  </a:cubicBezTo>
                  <a:lnTo>
                    <a:pt x="370" y="287"/>
                  </a:lnTo>
                  <a:lnTo>
                    <a:pt x="370" y="37"/>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2" name="Google Shape;4752;p36"/>
            <p:cNvSpPr/>
            <p:nvPr/>
          </p:nvSpPr>
          <p:spPr>
            <a:xfrm>
              <a:off x="1161137" y="-1316586"/>
              <a:ext cx="15054" cy="19946"/>
            </a:xfrm>
            <a:custGeom>
              <a:avLst/>
              <a:gdLst/>
              <a:ahLst/>
              <a:cxnLst/>
              <a:rect l="l" t="t" r="r" b="b"/>
              <a:pathLst>
                <a:path w="477" h="632" extrusionOk="0">
                  <a:moveTo>
                    <a:pt x="251" y="1"/>
                  </a:moveTo>
                  <a:cubicBezTo>
                    <a:pt x="358" y="215"/>
                    <a:pt x="1" y="417"/>
                    <a:pt x="251" y="632"/>
                  </a:cubicBezTo>
                  <a:cubicBezTo>
                    <a:pt x="287" y="632"/>
                    <a:pt x="322" y="632"/>
                    <a:pt x="358" y="620"/>
                  </a:cubicBezTo>
                  <a:cubicBezTo>
                    <a:pt x="322" y="405"/>
                    <a:pt x="477" y="167"/>
                    <a:pt x="25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3" name="Google Shape;4753;p36"/>
            <p:cNvSpPr/>
            <p:nvPr/>
          </p:nvSpPr>
          <p:spPr>
            <a:xfrm>
              <a:off x="306328" y="-1173055"/>
              <a:ext cx="9026" cy="7353"/>
            </a:xfrm>
            <a:custGeom>
              <a:avLst/>
              <a:gdLst/>
              <a:ahLst/>
              <a:cxnLst/>
              <a:rect l="l" t="t" r="r" b="b"/>
              <a:pathLst>
                <a:path w="286" h="233" extrusionOk="0">
                  <a:moveTo>
                    <a:pt x="48" y="1"/>
                  </a:moveTo>
                  <a:cubicBezTo>
                    <a:pt x="24" y="37"/>
                    <a:pt x="12" y="72"/>
                    <a:pt x="0" y="120"/>
                  </a:cubicBezTo>
                  <a:cubicBezTo>
                    <a:pt x="45" y="183"/>
                    <a:pt x="97" y="232"/>
                    <a:pt x="155" y="232"/>
                  </a:cubicBezTo>
                  <a:cubicBezTo>
                    <a:pt x="174" y="232"/>
                    <a:pt x="194" y="227"/>
                    <a:pt x="214" y="215"/>
                  </a:cubicBezTo>
                  <a:cubicBezTo>
                    <a:pt x="250" y="203"/>
                    <a:pt x="262" y="132"/>
                    <a:pt x="286" y="84"/>
                  </a:cubicBezTo>
                  <a:cubicBezTo>
                    <a:pt x="202" y="60"/>
                    <a:pt x="119" y="25"/>
                    <a:pt x="48"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4" name="Google Shape;4754;p36"/>
            <p:cNvSpPr/>
            <p:nvPr/>
          </p:nvSpPr>
          <p:spPr>
            <a:xfrm>
              <a:off x="1004067" y="-1480409"/>
              <a:ext cx="69558" cy="43048"/>
            </a:xfrm>
            <a:custGeom>
              <a:avLst/>
              <a:gdLst/>
              <a:ahLst/>
              <a:cxnLst/>
              <a:rect l="l" t="t" r="r" b="b"/>
              <a:pathLst>
                <a:path w="2204" h="1364" extrusionOk="0">
                  <a:moveTo>
                    <a:pt x="1215" y="1"/>
                  </a:moveTo>
                  <a:cubicBezTo>
                    <a:pt x="1157" y="26"/>
                    <a:pt x="1096" y="31"/>
                    <a:pt x="1035" y="31"/>
                  </a:cubicBezTo>
                  <a:cubicBezTo>
                    <a:pt x="990" y="31"/>
                    <a:pt x="946" y="29"/>
                    <a:pt x="901" y="29"/>
                  </a:cubicBezTo>
                  <a:cubicBezTo>
                    <a:pt x="808" y="29"/>
                    <a:pt x="716" y="41"/>
                    <a:pt x="632" y="120"/>
                  </a:cubicBezTo>
                  <a:cubicBezTo>
                    <a:pt x="680" y="203"/>
                    <a:pt x="751" y="191"/>
                    <a:pt x="822" y="203"/>
                  </a:cubicBezTo>
                  <a:cubicBezTo>
                    <a:pt x="1037" y="251"/>
                    <a:pt x="1096" y="393"/>
                    <a:pt x="1013" y="608"/>
                  </a:cubicBezTo>
                  <a:cubicBezTo>
                    <a:pt x="1013" y="608"/>
                    <a:pt x="1001" y="643"/>
                    <a:pt x="977" y="643"/>
                  </a:cubicBezTo>
                  <a:lnTo>
                    <a:pt x="882" y="643"/>
                  </a:lnTo>
                  <a:cubicBezTo>
                    <a:pt x="700" y="408"/>
                    <a:pt x="634" y="323"/>
                    <a:pt x="542" y="323"/>
                  </a:cubicBezTo>
                  <a:cubicBezTo>
                    <a:pt x="490" y="323"/>
                    <a:pt x="429" y="350"/>
                    <a:pt x="334" y="393"/>
                  </a:cubicBezTo>
                  <a:cubicBezTo>
                    <a:pt x="1" y="524"/>
                    <a:pt x="406" y="560"/>
                    <a:pt x="358" y="667"/>
                  </a:cubicBezTo>
                  <a:cubicBezTo>
                    <a:pt x="644" y="774"/>
                    <a:pt x="632" y="941"/>
                    <a:pt x="453" y="1144"/>
                  </a:cubicBezTo>
                  <a:cubicBezTo>
                    <a:pt x="418" y="1203"/>
                    <a:pt x="441" y="1263"/>
                    <a:pt x="441" y="1322"/>
                  </a:cubicBezTo>
                  <a:cubicBezTo>
                    <a:pt x="537" y="1352"/>
                    <a:pt x="631" y="1364"/>
                    <a:pt x="722" y="1364"/>
                  </a:cubicBezTo>
                  <a:cubicBezTo>
                    <a:pt x="1108" y="1364"/>
                    <a:pt x="1462" y="1149"/>
                    <a:pt x="1846" y="1120"/>
                  </a:cubicBezTo>
                  <a:cubicBezTo>
                    <a:pt x="1989" y="1024"/>
                    <a:pt x="2108" y="917"/>
                    <a:pt x="2204" y="786"/>
                  </a:cubicBezTo>
                  <a:lnTo>
                    <a:pt x="2204" y="655"/>
                  </a:lnTo>
                  <a:cubicBezTo>
                    <a:pt x="2192" y="643"/>
                    <a:pt x="2180" y="608"/>
                    <a:pt x="2168" y="596"/>
                  </a:cubicBezTo>
                  <a:cubicBezTo>
                    <a:pt x="2073" y="512"/>
                    <a:pt x="1942" y="536"/>
                    <a:pt x="1882" y="405"/>
                  </a:cubicBezTo>
                  <a:cubicBezTo>
                    <a:pt x="1704" y="166"/>
                    <a:pt x="1788" y="142"/>
                    <a:pt x="1902" y="142"/>
                  </a:cubicBezTo>
                  <a:cubicBezTo>
                    <a:pt x="1932" y="142"/>
                    <a:pt x="1963" y="144"/>
                    <a:pt x="1992" y="144"/>
                  </a:cubicBezTo>
                  <a:cubicBezTo>
                    <a:pt x="2070" y="144"/>
                    <a:pt x="2133" y="132"/>
                    <a:pt x="2108" y="48"/>
                  </a:cubicBezTo>
                  <a:lnTo>
                    <a:pt x="1215"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5" name="Google Shape;4755;p36"/>
            <p:cNvSpPr/>
            <p:nvPr/>
          </p:nvSpPr>
          <p:spPr>
            <a:xfrm>
              <a:off x="1014987" y="-1476653"/>
              <a:ext cx="27804" cy="26668"/>
            </a:xfrm>
            <a:custGeom>
              <a:avLst/>
              <a:gdLst/>
              <a:ahLst/>
              <a:cxnLst/>
              <a:rect l="l" t="t" r="r" b="b"/>
              <a:pathLst>
                <a:path w="881" h="845" extrusionOk="0">
                  <a:moveTo>
                    <a:pt x="298" y="1"/>
                  </a:moveTo>
                  <a:cubicBezTo>
                    <a:pt x="238" y="12"/>
                    <a:pt x="167" y="12"/>
                    <a:pt x="107" y="48"/>
                  </a:cubicBezTo>
                  <a:cubicBezTo>
                    <a:pt x="72" y="120"/>
                    <a:pt x="36" y="215"/>
                    <a:pt x="0" y="286"/>
                  </a:cubicBezTo>
                  <a:cubicBezTo>
                    <a:pt x="24" y="295"/>
                    <a:pt x="48" y="299"/>
                    <a:pt x="71" y="299"/>
                  </a:cubicBezTo>
                  <a:cubicBezTo>
                    <a:pt x="186" y="299"/>
                    <a:pt x="298" y="211"/>
                    <a:pt x="416" y="211"/>
                  </a:cubicBezTo>
                  <a:cubicBezTo>
                    <a:pt x="467" y="211"/>
                    <a:pt x="518" y="227"/>
                    <a:pt x="572" y="274"/>
                  </a:cubicBezTo>
                  <a:cubicBezTo>
                    <a:pt x="631" y="393"/>
                    <a:pt x="524" y="417"/>
                    <a:pt x="476" y="465"/>
                  </a:cubicBezTo>
                  <a:cubicBezTo>
                    <a:pt x="393" y="548"/>
                    <a:pt x="298" y="655"/>
                    <a:pt x="405" y="774"/>
                  </a:cubicBezTo>
                  <a:cubicBezTo>
                    <a:pt x="445" y="825"/>
                    <a:pt x="473" y="845"/>
                    <a:pt x="493" y="845"/>
                  </a:cubicBezTo>
                  <a:cubicBezTo>
                    <a:pt x="560" y="845"/>
                    <a:pt x="546" y="631"/>
                    <a:pt x="643" y="631"/>
                  </a:cubicBezTo>
                  <a:cubicBezTo>
                    <a:pt x="647" y="631"/>
                    <a:pt x="651" y="631"/>
                    <a:pt x="655" y="632"/>
                  </a:cubicBezTo>
                  <a:cubicBezTo>
                    <a:pt x="659" y="632"/>
                    <a:pt x="662" y="632"/>
                    <a:pt x="666" y="632"/>
                  </a:cubicBezTo>
                  <a:cubicBezTo>
                    <a:pt x="880" y="632"/>
                    <a:pt x="845" y="273"/>
                    <a:pt x="822" y="179"/>
                  </a:cubicBezTo>
                  <a:cubicBezTo>
                    <a:pt x="787" y="34"/>
                    <a:pt x="704" y="5"/>
                    <a:pt x="608" y="5"/>
                  </a:cubicBezTo>
                  <a:cubicBezTo>
                    <a:pt x="543" y="5"/>
                    <a:pt x="472" y="18"/>
                    <a:pt x="405" y="18"/>
                  </a:cubicBezTo>
                  <a:cubicBezTo>
                    <a:pt x="368" y="18"/>
                    <a:pt x="331" y="14"/>
                    <a:pt x="298"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6" name="Google Shape;4756;p36"/>
            <p:cNvSpPr/>
            <p:nvPr/>
          </p:nvSpPr>
          <p:spPr>
            <a:xfrm>
              <a:off x="496818" y="-1306077"/>
              <a:ext cx="102602" cy="75334"/>
            </a:xfrm>
            <a:custGeom>
              <a:avLst/>
              <a:gdLst/>
              <a:ahLst/>
              <a:cxnLst/>
              <a:rect l="l" t="t" r="r" b="b"/>
              <a:pathLst>
                <a:path w="3251" h="2387" extrusionOk="0">
                  <a:moveTo>
                    <a:pt x="2022" y="0"/>
                  </a:moveTo>
                  <a:cubicBezTo>
                    <a:pt x="2011" y="0"/>
                    <a:pt x="2006" y="15"/>
                    <a:pt x="2013" y="49"/>
                  </a:cubicBezTo>
                  <a:cubicBezTo>
                    <a:pt x="1894" y="227"/>
                    <a:pt x="1715" y="239"/>
                    <a:pt x="1548" y="299"/>
                  </a:cubicBezTo>
                  <a:cubicBezTo>
                    <a:pt x="1536" y="273"/>
                    <a:pt x="1516" y="261"/>
                    <a:pt x="1493" y="261"/>
                  </a:cubicBezTo>
                  <a:cubicBezTo>
                    <a:pt x="1473" y="261"/>
                    <a:pt x="1451" y="270"/>
                    <a:pt x="1429" y="287"/>
                  </a:cubicBezTo>
                  <a:cubicBezTo>
                    <a:pt x="1421" y="350"/>
                    <a:pt x="1413" y="424"/>
                    <a:pt x="1374" y="424"/>
                  </a:cubicBezTo>
                  <a:cubicBezTo>
                    <a:pt x="1354" y="424"/>
                    <a:pt x="1326" y="406"/>
                    <a:pt x="1286" y="358"/>
                  </a:cubicBezTo>
                  <a:cubicBezTo>
                    <a:pt x="1265" y="355"/>
                    <a:pt x="1244" y="353"/>
                    <a:pt x="1224" y="353"/>
                  </a:cubicBezTo>
                  <a:cubicBezTo>
                    <a:pt x="1024" y="353"/>
                    <a:pt x="906" y="509"/>
                    <a:pt x="798" y="703"/>
                  </a:cubicBezTo>
                  <a:cubicBezTo>
                    <a:pt x="677" y="925"/>
                    <a:pt x="505" y="942"/>
                    <a:pt x="325" y="942"/>
                  </a:cubicBezTo>
                  <a:cubicBezTo>
                    <a:pt x="293" y="942"/>
                    <a:pt x="260" y="942"/>
                    <a:pt x="227" y="942"/>
                  </a:cubicBezTo>
                  <a:cubicBezTo>
                    <a:pt x="120" y="977"/>
                    <a:pt x="84" y="1096"/>
                    <a:pt x="1" y="1180"/>
                  </a:cubicBezTo>
                  <a:cubicBezTo>
                    <a:pt x="36" y="1263"/>
                    <a:pt x="84" y="1335"/>
                    <a:pt x="108" y="1430"/>
                  </a:cubicBezTo>
                  <a:cubicBezTo>
                    <a:pt x="172" y="1634"/>
                    <a:pt x="227" y="1867"/>
                    <a:pt x="455" y="1867"/>
                  </a:cubicBezTo>
                  <a:cubicBezTo>
                    <a:pt x="480" y="1867"/>
                    <a:pt x="507" y="1864"/>
                    <a:pt x="536" y="1858"/>
                  </a:cubicBezTo>
                  <a:cubicBezTo>
                    <a:pt x="545" y="1858"/>
                    <a:pt x="554" y="1857"/>
                    <a:pt x="563" y="1857"/>
                  </a:cubicBezTo>
                  <a:cubicBezTo>
                    <a:pt x="688" y="1857"/>
                    <a:pt x="754" y="1937"/>
                    <a:pt x="810" y="2049"/>
                  </a:cubicBezTo>
                  <a:cubicBezTo>
                    <a:pt x="971" y="2302"/>
                    <a:pt x="1172" y="2387"/>
                    <a:pt x="1389" y="2387"/>
                  </a:cubicBezTo>
                  <a:cubicBezTo>
                    <a:pt x="1510" y="2387"/>
                    <a:pt x="1635" y="2361"/>
                    <a:pt x="1763" y="2323"/>
                  </a:cubicBezTo>
                  <a:cubicBezTo>
                    <a:pt x="1870" y="2227"/>
                    <a:pt x="1989" y="2156"/>
                    <a:pt x="2084" y="2073"/>
                  </a:cubicBezTo>
                  <a:cubicBezTo>
                    <a:pt x="2197" y="1952"/>
                    <a:pt x="2310" y="1864"/>
                    <a:pt x="2437" y="1864"/>
                  </a:cubicBezTo>
                  <a:cubicBezTo>
                    <a:pt x="2498" y="1864"/>
                    <a:pt x="2563" y="1884"/>
                    <a:pt x="2632" y="1930"/>
                  </a:cubicBezTo>
                  <a:cubicBezTo>
                    <a:pt x="2715" y="1906"/>
                    <a:pt x="2787" y="1858"/>
                    <a:pt x="2858" y="1811"/>
                  </a:cubicBezTo>
                  <a:cubicBezTo>
                    <a:pt x="3251" y="1084"/>
                    <a:pt x="3203" y="823"/>
                    <a:pt x="2608" y="465"/>
                  </a:cubicBezTo>
                  <a:cubicBezTo>
                    <a:pt x="2441" y="370"/>
                    <a:pt x="2346" y="251"/>
                    <a:pt x="2298" y="61"/>
                  </a:cubicBezTo>
                  <a:cubicBezTo>
                    <a:pt x="2203" y="37"/>
                    <a:pt x="2132" y="37"/>
                    <a:pt x="2060" y="25"/>
                  </a:cubicBezTo>
                  <a:cubicBezTo>
                    <a:pt x="2045" y="9"/>
                    <a:pt x="2031" y="0"/>
                    <a:pt x="2022"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7" name="Google Shape;4757;p36"/>
            <p:cNvSpPr/>
            <p:nvPr/>
          </p:nvSpPr>
          <p:spPr>
            <a:xfrm>
              <a:off x="677178" y="-1348176"/>
              <a:ext cx="89851" cy="87611"/>
            </a:xfrm>
            <a:custGeom>
              <a:avLst/>
              <a:gdLst/>
              <a:ahLst/>
              <a:cxnLst/>
              <a:rect l="l" t="t" r="r" b="b"/>
              <a:pathLst>
                <a:path w="2847" h="2776" extrusionOk="0">
                  <a:moveTo>
                    <a:pt x="2190" y="0"/>
                  </a:moveTo>
                  <a:cubicBezTo>
                    <a:pt x="2141" y="0"/>
                    <a:pt x="2086" y="8"/>
                    <a:pt x="2025" y="25"/>
                  </a:cubicBezTo>
                  <a:cubicBezTo>
                    <a:pt x="1882" y="109"/>
                    <a:pt x="1751" y="216"/>
                    <a:pt x="1572" y="240"/>
                  </a:cubicBezTo>
                  <a:cubicBezTo>
                    <a:pt x="1538" y="236"/>
                    <a:pt x="1506" y="234"/>
                    <a:pt x="1474" y="234"/>
                  </a:cubicBezTo>
                  <a:cubicBezTo>
                    <a:pt x="1136" y="234"/>
                    <a:pt x="910" y="458"/>
                    <a:pt x="703" y="752"/>
                  </a:cubicBezTo>
                  <a:lnTo>
                    <a:pt x="262" y="752"/>
                  </a:lnTo>
                  <a:cubicBezTo>
                    <a:pt x="239" y="728"/>
                    <a:pt x="215" y="713"/>
                    <a:pt x="188" y="713"/>
                  </a:cubicBezTo>
                  <a:cubicBezTo>
                    <a:pt x="161" y="713"/>
                    <a:pt x="131" y="728"/>
                    <a:pt x="96" y="764"/>
                  </a:cubicBezTo>
                  <a:cubicBezTo>
                    <a:pt x="48" y="835"/>
                    <a:pt x="48" y="930"/>
                    <a:pt x="60" y="1025"/>
                  </a:cubicBezTo>
                  <a:cubicBezTo>
                    <a:pt x="120" y="1133"/>
                    <a:pt x="179" y="1228"/>
                    <a:pt x="286" y="1287"/>
                  </a:cubicBezTo>
                  <a:cubicBezTo>
                    <a:pt x="334" y="1287"/>
                    <a:pt x="358" y="1323"/>
                    <a:pt x="346" y="1347"/>
                  </a:cubicBezTo>
                  <a:cubicBezTo>
                    <a:pt x="341" y="1353"/>
                    <a:pt x="338" y="1357"/>
                    <a:pt x="335" y="1361"/>
                  </a:cubicBezTo>
                  <a:lnTo>
                    <a:pt x="335" y="1361"/>
                  </a:lnTo>
                  <a:cubicBezTo>
                    <a:pt x="335" y="1353"/>
                    <a:pt x="329" y="1343"/>
                    <a:pt x="310" y="1335"/>
                  </a:cubicBezTo>
                  <a:cubicBezTo>
                    <a:pt x="298" y="1329"/>
                    <a:pt x="280" y="1326"/>
                    <a:pt x="262" y="1326"/>
                  </a:cubicBezTo>
                  <a:cubicBezTo>
                    <a:pt x="245" y="1326"/>
                    <a:pt x="227" y="1329"/>
                    <a:pt x="215" y="1335"/>
                  </a:cubicBezTo>
                  <a:cubicBezTo>
                    <a:pt x="1" y="1454"/>
                    <a:pt x="60" y="1621"/>
                    <a:pt x="120" y="1799"/>
                  </a:cubicBezTo>
                  <a:cubicBezTo>
                    <a:pt x="348" y="1869"/>
                    <a:pt x="477" y="2213"/>
                    <a:pt x="729" y="2213"/>
                  </a:cubicBezTo>
                  <a:cubicBezTo>
                    <a:pt x="779" y="2213"/>
                    <a:pt x="833" y="2200"/>
                    <a:pt x="893" y="2168"/>
                  </a:cubicBezTo>
                  <a:cubicBezTo>
                    <a:pt x="1070" y="2016"/>
                    <a:pt x="875" y="1585"/>
                    <a:pt x="1167" y="1585"/>
                  </a:cubicBezTo>
                  <a:cubicBezTo>
                    <a:pt x="1171" y="1585"/>
                    <a:pt x="1175" y="1585"/>
                    <a:pt x="1179" y="1585"/>
                  </a:cubicBezTo>
                  <a:cubicBezTo>
                    <a:pt x="1370" y="1597"/>
                    <a:pt x="1703" y="1645"/>
                    <a:pt x="1667" y="2049"/>
                  </a:cubicBezTo>
                  <a:cubicBezTo>
                    <a:pt x="2013" y="2288"/>
                    <a:pt x="2358" y="2526"/>
                    <a:pt x="2703" y="2776"/>
                  </a:cubicBezTo>
                  <a:cubicBezTo>
                    <a:pt x="2846" y="2335"/>
                    <a:pt x="2144" y="2109"/>
                    <a:pt x="2560" y="1656"/>
                  </a:cubicBezTo>
                  <a:cubicBezTo>
                    <a:pt x="2537" y="1430"/>
                    <a:pt x="2108" y="1359"/>
                    <a:pt x="2406" y="1025"/>
                  </a:cubicBezTo>
                  <a:cubicBezTo>
                    <a:pt x="2429" y="930"/>
                    <a:pt x="2441" y="859"/>
                    <a:pt x="2429" y="764"/>
                  </a:cubicBezTo>
                  <a:cubicBezTo>
                    <a:pt x="2287" y="621"/>
                    <a:pt x="2382" y="561"/>
                    <a:pt x="2501" y="502"/>
                  </a:cubicBezTo>
                  <a:cubicBezTo>
                    <a:pt x="2520" y="178"/>
                    <a:pt x="2419" y="0"/>
                    <a:pt x="219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8" name="Google Shape;4758;p36"/>
            <p:cNvSpPr/>
            <p:nvPr/>
          </p:nvSpPr>
          <p:spPr>
            <a:xfrm>
              <a:off x="560315" y="-1327852"/>
              <a:ext cx="79310" cy="82088"/>
            </a:xfrm>
            <a:custGeom>
              <a:avLst/>
              <a:gdLst/>
              <a:ahLst/>
              <a:cxnLst/>
              <a:rect l="l" t="t" r="r" b="b"/>
              <a:pathLst>
                <a:path w="2513" h="2601" extrusionOk="0">
                  <a:moveTo>
                    <a:pt x="2182" y="0"/>
                  </a:moveTo>
                  <a:cubicBezTo>
                    <a:pt x="1997" y="0"/>
                    <a:pt x="1916" y="296"/>
                    <a:pt x="1733" y="296"/>
                  </a:cubicBezTo>
                  <a:cubicBezTo>
                    <a:pt x="1699" y="296"/>
                    <a:pt x="1662" y="286"/>
                    <a:pt x="1620" y="262"/>
                  </a:cubicBezTo>
                  <a:cubicBezTo>
                    <a:pt x="1584" y="155"/>
                    <a:pt x="1489" y="143"/>
                    <a:pt x="1382" y="143"/>
                  </a:cubicBezTo>
                  <a:cubicBezTo>
                    <a:pt x="1156" y="191"/>
                    <a:pt x="1239" y="512"/>
                    <a:pt x="1072" y="631"/>
                  </a:cubicBezTo>
                  <a:cubicBezTo>
                    <a:pt x="1002" y="631"/>
                    <a:pt x="926" y="781"/>
                    <a:pt x="855" y="781"/>
                  </a:cubicBezTo>
                  <a:cubicBezTo>
                    <a:pt x="818" y="781"/>
                    <a:pt x="783" y="741"/>
                    <a:pt x="751" y="620"/>
                  </a:cubicBezTo>
                  <a:cubicBezTo>
                    <a:pt x="731" y="617"/>
                    <a:pt x="712" y="615"/>
                    <a:pt x="692" y="615"/>
                  </a:cubicBezTo>
                  <a:cubicBezTo>
                    <a:pt x="548" y="615"/>
                    <a:pt x="414" y="689"/>
                    <a:pt x="298" y="762"/>
                  </a:cubicBezTo>
                  <a:cubicBezTo>
                    <a:pt x="1" y="1072"/>
                    <a:pt x="263" y="1132"/>
                    <a:pt x="465" y="1251"/>
                  </a:cubicBezTo>
                  <a:cubicBezTo>
                    <a:pt x="644" y="1370"/>
                    <a:pt x="1013" y="1417"/>
                    <a:pt x="965" y="1572"/>
                  </a:cubicBezTo>
                  <a:cubicBezTo>
                    <a:pt x="846" y="1882"/>
                    <a:pt x="1025" y="2215"/>
                    <a:pt x="846" y="2501"/>
                  </a:cubicBezTo>
                  <a:cubicBezTo>
                    <a:pt x="855" y="2502"/>
                    <a:pt x="863" y="2503"/>
                    <a:pt x="871" y="2503"/>
                  </a:cubicBezTo>
                  <a:cubicBezTo>
                    <a:pt x="1019" y="2503"/>
                    <a:pt x="1078" y="2308"/>
                    <a:pt x="1179" y="2263"/>
                  </a:cubicBezTo>
                  <a:cubicBezTo>
                    <a:pt x="1263" y="2144"/>
                    <a:pt x="1429" y="2167"/>
                    <a:pt x="1501" y="2025"/>
                  </a:cubicBezTo>
                  <a:cubicBezTo>
                    <a:pt x="1477" y="1882"/>
                    <a:pt x="1227" y="1858"/>
                    <a:pt x="1346" y="1620"/>
                  </a:cubicBezTo>
                  <a:lnTo>
                    <a:pt x="1346" y="1620"/>
                  </a:lnTo>
                  <a:cubicBezTo>
                    <a:pt x="1596" y="1786"/>
                    <a:pt x="1787" y="2001"/>
                    <a:pt x="1834" y="2322"/>
                  </a:cubicBezTo>
                  <a:cubicBezTo>
                    <a:pt x="1852" y="2468"/>
                    <a:pt x="1871" y="2600"/>
                    <a:pt x="1975" y="2600"/>
                  </a:cubicBezTo>
                  <a:cubicBezTo>
                    <a:pt x="2007" y="2600"/>
                    <a:pt x="2046" y="2588"/>
                    <a:pt x="2096" y="2560"/>
                  </a:cubicBezTo>
                  <a:cubicBezTo>
                    <a:pt x="2203" y="2513"/>
                    <a:pt x="2358" y="2536"/>
                    <a:pt x="2358" y="2370"/>
                  </a:cubicBezTo>
                  <a:cubicBezTo>
                    <a:pt x="2358" y="2108"/>
                    <a:pt x="2096" y="2298"/>
                    <a:pt x="2013" y="2144"/>
                  </a:cubicBezTo>
                  <a:cubicBezTo>
                    <a:pt x="2096" y="1965"/>
                    <a:pt x="2191" y="1786"/>
                    <a:pt x="2394" y="1763"/>
                  </a:cubicBezTo>
                  <a:cubicBezTo>
                    <a:pt x="2477" y="1667"/>
                    <a:pt x="2477" y="1596"/>
                    <a:pt x="2418" y="1501"/>
                  </a:cubicBezTo>
                  <a:cubicBezTo>
                    <a:pt x="2312" y="1384"/>
                    <a:pt x="2216" y="1231"/>
                    <a:pt x="2046" y="1231"/>
                  </a:cubicBezTo>
                  <a:cubicBezTo>
                    <a:pt x="2024" y="1231"/>
                    <a:pt x="2001" y="1233"/>
                    <a:pt x="1977" y="1239"/>
                  </a:cubicBezTo>
                  <a:cubicBezTo>
                    <a:pt x="1967" y="1280"/>
                    <a:pt x="1920" y="1312"/>
                    <a:pt x="1909" y="1312"/>
                  </a:cubicBezTo>
                  <a:cubicBezTo>
                    <a:pt x="1907" y="1312"/>
                    <a:pt x="1906" y="1312"/>
                    <a:pt x="1906" y="1310"/>
                  </a:cubicBezTo>
                  <a:cubicBezTo>
                    <a:pt x="1894" y="1239"/>
                    <a:pt x="1906" y="1167"/>
                    <a:pt x="1965" y="1120"/>
                  </a:cubicBezTo>
                  <a:cubicBezTo>
                    <a:pt x="2084" y="1036"/>
                    <a:pt x="2060" y="822"/>
                    <a:pt x="2180" y="739"/>
                  </a:cubicBezTo>
                  <a:lnTo>
                    <a:pt x="2180" y="739"/>
                  </a:lnTo>
                  <a:cubicBezTo>
                    <a:pt x="2096" y="834"/>
                    <a:pt x="2120" y="929"/>
                    <a:pt x="2191" y="1001"/>
                  </a:cubicBezTo>
                  <a:cubicBezTo>
                    <a:pt x="2322" y="917"/>
                    <a:pt x="2513" y="870"/>
                    <a:pt x="2513" y="631"/>
                  </a:cubicBezTo>
                  <a:cubicBezTo>
                    <a:pt x="2501" y="477"/>
                    <a:pt x="2370" y="405"/>
                    <a:pt x="2322" y="262"/>
                  </a:cubicBezTo>
                  <a:cubicBezTo>
                    <a:pt x="2287" y="167"/>
                    <a:pt x="2263" y="60"/>
                    <a:pt x="2191" y="0"/>
                  </a:cubicBezTo>
                  <a:cubicBezTo>
                    <a:pt x="2188" y="0"/>
                    <a:pt x="2185" y="0"/>
                    <a:pt x="2182"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9" name="Google Shape;4759;p36"/>
            <p:cNvSpPr/>
            <p:nvPr/>
          </p:nvSpPr>
          <p:spPr>
            <a:xfrm>
              <a:off x="481417" y="-1129914"/>
              <a:ext cx="115005" cy="90672"/>
            </a:xfrm>
            <a:custGeom>
              <a:avLst/>
              <a:gdLst/>
              <a:ahLst/>
              <a:cxnLst/>
              <a:rect l="l" t="t" r="r" b="b"/>
              <a:pathLst>
                <a:path w="3644" h="2873" extrusionOk="0">
                  <a:moveTo>
                    <a:pt x="3449" y="1"/>
                  </a:moveTo>
                  <a:cubicBezTo>
                    <a:pt x="3370" y="1"/>
                    <a:pt x="3270" y="58"/>
                    <a:pt x="3156" y="158"/>
                  </a:cubicBezTo>
                  <a:cubicBezTo>
                    <a:pt x="2929" y="313"/>
                    <a:pt x="2632" y="253"/>
                    <a:pt x="2489" y="539"/>
                  </a:cubicBezTo>
                  <a:cubicBezTo>
                    <a:pt x="2417" y="670"/>
                    <a:pt x="1822" y="1146"/>
                    <a:pt x="1667" y="1170"/>
                  </a:cubicBezTo>
                  <a:cubicBezTo>
                    <a:pt x="1536" y="1206"/>
                    <a:pt x="1441" y="1289"/>
                    <a:pt x="1441" y="1408"/>
                  </a:cubicBezTo>
                  <a:cubicBezTo>
                    <a:pt x="1438" y="1485"/>
                    <a:pt x="1458" y="1508"/>
                    <a:pt x="1489" y="1508"/>
                  </a:cubicBezTo>
                  <a:cubicBezTo>
                    <a:pt x="1537" y="1508"/>
                    <a:pt x="1612" y="1451"/>
                    <a:pt x="1665" y="1451"/>
                  </a:cubicBezTo>
                  <a:cubicBezTo>
                    <a:pt x="1699" y="1451"/>
                    <a:pt x="1723" y="1474"/>
                    <a:pt x="1727" y="1551"/>
                  </a:cubicBezTo>
                  <a:cubicBezTo>
                    <a:pt x="1617" y="1737"/>
                    <a:pt x="1467" y="1802"/>
                    <a:pt x="1296" y="1802"/>
                  </a:cubicBezTo>
                  <a:cubicBezTo>
                    <a:pt x="1281" y="1802"/>
                    <a:pt x="1266" y="1802"/>
                    <a:pt x="1251" y="1801"/>
                  </a:cubicBezTo>
                  <a:cubicBezTo>
                    <a:pt x="1189" y="1746"/>
                    <a:pt x="1128" y="1716"/>
                    <a:pt x="1069" y="1716"/>
                  </a:cubicBezTo>
                  <a:cubicBezTo>
                    <a:pt x="1012" y="1716"/>
                    <a:pt x="957" y="1743"/>
                    <a:pt x="905" y="1801"/>
                  </a:cubicBezTo>
                  <a:cubicBezTo>
                    <a:pt x="732" y="2090"/>
                    <a:pt x="488" y="2184"/>
                    <a:pt x="212" y="2184"/>
                  </a:cubicBezTo>
                  <a:cubicBezTo>
                    <a:pt x="147" y="2184"/>
                    <a:pt x="80" y="2179"/>
                    <a:pt x="12" y="2170"/>
                  </a:cubicBezTo>
                  <a:lnTo>
                    <a:pt x="12" y="2170"/>
                  </a:lnTo>
                  <a:cubicBezTo>
                    <a:pt x="0" y="2444"/>
                    <a:pt x="191" y="2587"/>
                    <a:pt x="298" y="2777"/>
                  </a:cubicBezTo>
                  <a:cubicBezTo>
                    <a:pt x="378" y="2837"/>
                    <a:pt x="442" y="2863"/>
                    <a:pt x="495" y="2863"/>
                  </a:cubicBezTo>
                  <a:cubicBezTo>
                    <a:pt x="629" y="2863"/>
                    <a:pt x="684" y="2695"/>
                    <a:pt x="727" y="2515"/>
                  </a:cubicBezTo>
                  <a:cubicBezTo>
                    <a:pt x="810" y="2468"/>
                    <a:pt x="536" y="2396"/>
                    <a:pt x="750" y="2360"/>
                  </a:cubicBezTo>
                  <a:cubicBezTo>
                    <a:pt x="757" y="2360"/>
                    <a:pt x="763" y="2360"/>
                    <a:pt x="769" y="2360"/>
                  </a:cubicBezTo>
                  <a:cubicBezTo>
                    <a:pt x="950" y="2360"/>
                    <a:pt x="906" y="2531"/>
                    <a:pt x="941" y="2658"/>
                  </a:cubicBezTo>
                  <a:cubicBezTo>
                    <a:pt x="998" y="2812"/>
                    <a:pt x="1060" y="2873"/>
                    <a:pt x="1127" y="2873"/>
                  </a:cubicBezTo>
                  <a:cubicBezTo>
                    <a:pt x="1199" y="2873"/>
                    <a:pt x="1277" y="2800"/>
                    <a:pt x="1358" y="2694"/>
                  </a:cubicBezTo>
                  <a:cubicBezTo>
                    <a:pt x="1584" y="2456"/>
                    <a:pt x="1965" y="2360"/>
                    <a:pt x="1834" y="1860"/>
                  </a:cubicBezTo>
                  <a:cubicBezTo>
                    <a:pt x="1836" y="1860"/>
                    <a:pt x="1839" y="1860"/>
                    <a:pt x="1841" y="1860"/>
                  </a:cubicBezTo>
                  <a:cubicBezTo>
                    <a:pt x="1994" y="1860"/>
                    <a:pt x="1984" y="2163"/>
                    <a:pt x="2066" y="2163"/>
                  </a:cubicBezTo>
                  <a:cubicBezTo>
                    <a:pt x="2087" y="2163"/>
                    <a:pt x="2116" y="2141"/>
                    <a:pt x="2155" y="2087"/>
                  </a:cubicBezTo>
                  <a:cubicBezTo>
                    <a:pt x="2298" y="1884"/>
                    <a:pt x="2786" y="2051"/>
                    <a:pt x="2572" y="1551"/>
                  </a:cubicBezTo>
                  <a:cubicBezTo>
                    <a:pt x="2560" y="1527"/>
                    <a:pt x="2548" y="1503"/>
                    <a:pt x="2536" y="1491"/>
                  </a:cubicBezTo>
                  <a:cubicBezTo>
                    <a:pt x="2382" y="1348"/>
                    <a:pt x="2417" y="1253"/>
                    <a:pt x="2548" y="1146"/>
                  </a:cubicBezTo>
                  <a:cubicBezTo>
                    <a:pt x="2572" y="1098"/>
                    <a:pt x="2620" y="1075"/>
                    <a:pt x="2655" y="1039"/>
                  </a:cubicBezTo>
                  <a:cubicBezTo>
                    <a:pt x="2718" y="1007"/>
                    <a:pt x="2781" y="963"/>
                    <a:pt x="2836" y="963"/>
                  </a:cubicBezTo>
                  <a:cubicBezTo>
                    <a:pt x="2884" y="963"/>
                    <a:pt x="2925" y="998"/>
                    <a:pt x="2953" y="1110"/>
                  </a:cubicBezTo>
                  <a:cubicBezTo>
                    <a:pt x="2973" y="1199"/>
                    <a:pt x="2984" y="1289"/>
                    <a:pt x="3063" y="1289"/>
                  </a:cubicBezTo>
                  <a:cubicBezTo>
                    <a:pt x="3079" y="1289"/>
                    <a:pt x="3098" y="1285"/>
                    <a:pt x="3120" y="1277"/>
                  </a:cubicBezTo>
                  <a:cubicBezTo>
                    <a:pt x="3139" y="1257"/>
                    <a:pt x="3162" y="1250"/>
                    <a:pt x="3186" y="1250"/>
                  </a:cubicBezTo>
                  <a:cubicBezTo>
                    <a:pt x="3266" y="1250"/>
                    <a:pt x="3366" y="1335"/>
                    <a:pt x="3446" y="1335"/>
                  </a:cubicBezTo>
                  <a:cubicBezTo>
                    <a:pt x="3501" y="1335"/>
                    <a:pt x="3547" y="1294"/>
                    <a:pt x="3572" y="1158"/>
                  </a:cubicBezTo>
                  <a:cubicBezTo>
                    <a:pt x="3632" y="932"/>
                    <a:pt x="3501" y="836"/>
                    <a:pt x="3406" y="741"/>
                  </a:cubicBezTo>
                  <a:cubicBezTo>
                    <a:pt x="3322" y="658"/>
                    <a:pt x="3156" y="717"/>
                    <a:pt x="3096" y="610"/>
                  </a:cubicBezTo>
                  <a:lnTo>
                    <a:pt x="3096" y="610"/>
                  </a:lnTo>
                  <a:cubicBezTo>
                    <a:pt x="3141" y="619"/>
                    <a:pt x="3193" y="642"/>
                    <a:pt x="3257" y="642"/>
                  </a:cubicBezTo>
                  <a:cubicBezTo>
                    <a:pt x="3278" y="642"/>
                    <a:pt x="3299" y="640"/>
                    <a:pt x="3322" y="634"/>
                  </a:cubicBezTo>
                  <a:cubicBezTo>
                    <a:pt x="3453" y="598"/>
                    <a:pt x="3572" y="539"/>
                    <a:pt x="3644" y="384"/>
                  </a:cubicBezTo>
                  <a:cubicBezTo>
                    <a:pt x="3630" y="113"/>
                    <a:pt x="3559" y="1"/>
                    <a:pt x="344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0" name="Google Shape;4760;p36"/>
            <p:cNvSpPr/>
            <p:nvPr/>
          </p:nvSpPr>
          <p:spPr>
            <a:xfrm>
              <a:off x="723760" y="-1236552"/>
              <a:ext cx="68801" cy="41344"/>
            </a:xfrm>
            <a:custGeom>
              <a:avLst/>
              <a:gdLst/>
              <a:ahLst/>
              <a:cxnLst/>
              <a:rect l="l" t="t" r="r" b="b"/>
              <a:pathLst>
                <a:path w="2180" h="1310" extrusionOk="0">
                  <a:moveTo>
                    <a:pt x="275" y="1"/>
                  </a:moveTo>
                  <a:cubicBezTo>
                    <a:pt x="1" y="322"/>
                    <a:pt x="275" y="739"/>
                    <a:pt x="120" y="1084"/>
                  </a:cubicBezTo>
                  <a:cubicBezTo>
                    <a:pt x="287" y="1147"/>
                    <a:pt x="572" y="1309"/>
                    <a:pt x="664" y="1309"/>
                  </a:cubicBezTo>
                  <a:cubicBezTo>
                    <a:pt x="678" y="1309"/>
                    <a:pt x="687" y="1306"/>
                    <a:pt x="691" y="1298"/>
                  </a:cubicBezTo>
                  <a:cubicBezTo>
                    <a:pt x="810" y="1109"/>
                    <a:pt x="931" y="1048"/>
                    <a:pt x="1051" y="1048"/>
                  </a:cubicBezTo>
                  <a:cubicBezTo>
                    <a:pt x="1256" y="1048"/>
                    <a:pt x="1461" y="1224"/>
                    <a:pt x="1656" y="1239"/>
                  </a:cubicBezTo>
                  <a:cubicBezTo>
                    <a:pt x="1799" y="1108"/>
                    <a:pt x="1965" y="1001"/>
                    <a:pt x="2120" y="882"/>
                  </a:cubicBezTo>
                  <a:lnTo>
                    <a:pt x="2156" y="834"/>
                  </a:lnTo>
                  <a:cubicBezTo>
                    <a:pt x="2180" y="798"/>
                    <a:pt x="2156" y="775"/>
                    <a:pt x="2132" y="739"/>
                  </a:cubicBezTo>
                  <a:cubicBezTo>
                    <a:pt x="1836" y="495"/>
                    <a:pt x="1534" y="247"/>
                    <a:pt x="1220" y="247"/>
                  </a:cubicBezTo>
                  <a:cubicBezTo>
                    <a:pt x="953" y="247"/>
                    <a:pt x="679" y="426"/>
                    <a:pt x="394" y="941"/>
                  </a:cubicBezTo>
                  <a:cubicBezTo>
                    <a:pt x="394" y="465"/>
                    <a:pt x="608" y="144"/>
                    <a:pt x="27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1" name="Google Shape;4761;p36"/>
            <p:cNvSpPr/>
            <p:nvPr/>
          </p:nvSpPr>
          <p:spPr>
            <a:xfrm>
              <a:off x="629082" y="-1324476"/>
              <a:ext cx="58638" cy="57913"/>
            </a:xfrm>
            <a:custGeom>
              <a:avLst/>
              <a:gdLst/>
              <a:ahLst/>
              <a:cxnLst/>
              <a:rect l="l" t="t" r="r" b="b"/>
              <a:pathLst>
                <a:path w="1858" h="1835" extrusionOk="0">
                  <a:moveTo>
                    <a:pt x="1655" y="1"/>
                  </a:moveTo>
                  <a:cubicBezTo>
                    <a:pt x="1332" y="34"/>
                    <a:pt x="1009" y="125"/>
                    <a:pt x="682" y="125"/>
                  </a:cubicBezTo>
                  <a:cubicBezTo>
                    <a:pt x="539" y="125"/>
                    <a:pt x="395" y="107"/>
                    <a:pt x="251" y="60"/>
                  </a:cubicBezTo>
                  <a:cubicBezTo>
                    <a:pt x="234" y="54"/>
                    <a:pt x="219" y="51"/>
                    <a:pt x="204" y="51"/>
                  </a:cubicBezTo>
                  <a:cubicBezTo>
                    <a:pt x="112" y="51"/>
                    <a:pt x="52" y="168"/>
                    <a:pt x="1" y="251"/>
                  </a:cubicBezTo>
                  <a:cubicBezTo>
                    <a:pt x="120" y="346"/>
                    <a:pt x="215" y="417"/>
                    <a:pt x="334" y="513"/>
                  </a:cubicBezTo>
                  <a:cubicBezTo>
                    <a:pt x="355" y="511"/>
                    <a:pt x="375" y="511"/>
                    <a:pt x="394" y="511"/>
                  </a:cubicBezTo>
                  <a:cubicBezTo>
                    <a:pt x="1149" y="511"/>
                    <a:pt x="1021" y="1393"/>
                    <a:pt x="1358" y="1834"/>
                  </a:cubicBezTo>
                  <a:cubicBezTo>
                    <a:pt x="1655" y="1667"/>
                    <a:pt x="1441" y="1251"/>
                    <a:pt x="1655" y="1025"/>
                  </a:cubicBezTo>
                  <a:cubicBezTo>
                    <a:pt x="1798" y="941"/>
                    <a:pt x="1572" y="715"/>
                    <a:pt x="1763" y="644"/>
                  </a:cubicBezTo>
                  <a:cubicBezTo>
                    <a:pt x="1858" y="465"/>
                    <a:pt x="1655" y="394"/>
                    <a:pt x="1655" y="251"/>
                  </a:cubicBezTo>
                  <a:lnTo>
                    <a:pt x="1655"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2" name="Google Shape;4762;p36"/>
            <p:cNvSpPr/>
            <p:nvPr/>
          </p:nvSpPr>
          <p:spPr>
            <a:xfrm>
              <a:off x="667111" y="-1192148"/>
              <a:ext cx="53305" cy="38314"/>
            </a:xfrm>
            <a:custGeom>
              <a:avLst/>
              <a:gdLst/>
              <a:ahLst/>
              <a:cxnLst/>
              <a:rect l="l" t="t" r="r" b="b"/>
              <a:pathLst>
                <a:path w="1689" h="1214" extrusionOk="0">
                  <a:moveTo>
                    <a:pt x="1075" y="1"/>
                  </a:moveTo>
                  <a:cubicBezTo>
                    <a:pt x="851" y="1"/>
                    <a:pt x="680" y="298"/>
                    <a:pt x="461" y="298"/>
                  </a:cubicBezTo>
                  <a:cubicBezTo>
                    <a:pt x="434" y="298"/>
                    <a:pt x="407" y="294"/>
                    <a:pt x="379" y="284"/>
                  </a:cubicBezTo>
                  <a:cubicBezTo>
                    <a:pt x="317" y="264"/>
                    <a:pt x="264" y="255"/>
                    <a:pt x="221" y="255"/>
                  </a:cubicBezTo>
                  <a:cubicBezTo>
                    <a:pt x="7" y="255"/>
                    <a:pt x="0" y="478"/>
                    <a:pt x="10" y="725"/>
                  </a:cubicBezTo>
                  <a:cubicBezTo>
                    <a:pt x="58" y="749"/>
                    <a:pt x="93" y="784"/>
                    <a:pt x="141" y="784"/>
                  </a:cubicBezTo>
                  <a:cubicBezTo>
                    <a:pt x="242" y="772"/>
                    <a:pt x="343" y="749"/>
                    <a:pt x="442" y="749"/>
                  </a:cubicBezTo>
                  <a:cubicBezTo>
                    <a:pt x="540" y="749"/>
                    <a:pt x="635" y="772"/>
                    <a:pt x="724" y="856"/>
                  </a:cubicBezTo>
                  <a:cubicBezTo>
                    <a:pt x="736" y="903"/>
                    <a:pt x="772" y="939"/>
                    <a:pt x="796" y="975"/>
                  </a:cubicBezTo>
                  <a:cubicBezTo>
                    <a:pt x="807" y="973"/>
                    <a:pt x="818" y="972"/>
                    <a:pt x="828" y="972"/>
                  </a:cubicBezTo>
                  <a:cubicBezTo>
                    <a:pt x="981" y="972"/>
                    <a:pt x="1032" y="1202"/>
                    <a:pt x="1177" y="1213"/>
                  </a:cubicBezTo>
                  <a:cubicBezTo>
                    <a:pt x="1260" y="1094"/>
                    <a:pt x="1308" y="915"/>
                    <a:pt x="1474" y="856"/>
                  </a:cubicBezTo>
                  <a:cubicBezTo>
                    <a:pt x="1498" y="808"/>
                    <a:pt x="1546" y="761"/>
                    <a:pt x="1570" y="701"/>
                  </a:cubicBezTo>
                  <a:cubicBezTo>
                    <a:pt x="1641" y="546"/>
                    <a:pt x="1689" y="380"/>
                    <a:pt x="1570" y="213"/>
                  </a:cubicBezTo>
                  <a:cubicBezTo>
                    <a:pt x="1554" y="213"/>
                    <a:pt x="1539" y="213"/>
                    <a:pt x="1524" y="213"/>
                  </a:cubicBezTo>
                  <a:cubicBezTo>
                    <a:pt x="1409" y="213"/>
                    <a:pt x="1298" y="204"/>
                    <a:pt x="1224" y="46"/>
                  </a:cubicBezTo>
                  <a:cubicBezTo>
                    <a:pt x="1172" y="14"/>
                    <a:pt x="1122" y="1"/>
                    <a:pt x="107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3" name="Google Shape;4763;p36"/>
            <p:cNvSpPr/>
            <p:nvPr/>
          </p:nvSpPr>
          <p:spPr>
            <a:xfrm>
              <a:off x="716248" y="-1371972"/>
              <a:ext cx="57913" cy="58828"/>
            </a:xfrm>
            <a:custGeom>
              <a:avLst/>
              <a:gdLst/>
              <a:ahLst/>
              <a:cxnLst/>
              <a:rect l="l" t="t" r="r" b="b"/>
              <a:pathLst>
                <a:path w="1835" h="1864" extrusionOk="0">
                  <a:moveTo>
                    <a:pt x="986" y="0"/>
                  </a:moveTo>
                  <a:cubicBezTo>
                    <a:pt x="856" y="0"/>
                    <a:pt x="727" y="77"/>
                    <a:pt x="597" y="77"/>
                  </a:cubicBezTo>
                  <a:cubicBezTo>
                    <a:pt x="569" y="77"/>
                    <a:pt x="541" y="74"/>
                    <a:pt x="513" y="65"/>
                  </a:cubicBezTo>
                  <a:cubicBezTo>
                    <a:pt x="502" y="63"/>
                    <a:pt x="492" y="62"/>
                    <a:pt x="482" y="62"/>
                  </a:cubicBezTo>
                  <a:cubicBezTo>
                    <a:pt x="379" y="62"/>
                    <a:pt x="303" y="165"/>
                    <a:pt x="227" y="220"/>
                  </a:cubicBezTo>
                  <a:cubicBezTo>
                    <a:pt x="120" y="267"/>
                    <a:pt x="48" y="363"/>
                    <a:pt x="1" y="482"/>
                  </a:cubicBezTo>
                  <a:cubicBezTo>
                    <a:pt x="13" y="565"/>
                    <a:pt x="60" y="625"/>
                    <a:pt x="120" y="672"/>
                  </a:cubicBezTo>
                  <a:cubicBezTo>
                    <a:pt x="251" y="744"/>
                    <a:pt x="394" y="744"/>
                    <a:pt x="525" y="803"/>
                  </a:cubicBezTo>
                  <a:cubicBezTo>
                    <a:pt x="608" y="851"/>
                    <a:pt x="703" y="863"/>
                    <a:pt x="787" y="863"/>
                  </a:cubicBezTo>
                  <a:cubicBezTo>
                    <a:pt x="836" y="843"/>
                    <a:pt x="880" y="834"/>
                    <a:pt x="919" y="834"/>
                  </a:cubicBezTo>
                  <a:cubicBezTo>
                    <a:pt x="1112" y="834"/>
                    <a:pt x="1180" y="1055"/>
                    <a:pt x="1239" y="1244"/>
                  </a:cubicBezTo>
                  <a:cubicBezTo>
                    <a:pt x="1251" y="1363"/>
                    <a:pt x="1179" y="1422"/>
                    <a:pt x="1096" y="1482"/>
                  </a:cubicBezTo>
                  <a:lnTo>
                    <a:pt x="1096" y="1732"/>
                  </a:lnTo>
                  <a:cubicBezTo>
                    <a:pt x="1084" y="1732"/>
                    <a:pt x="1072" y="1744"/>
                    <a:pt x="1072" y="1779"/>
                  </a:cubicBezTo>
                  <a:cubicBezTo>
                    <a:pt x="1072" y="1803"/>
                    <a:pt x="1084" y="1827"/>
                    <a:pt x="1120" y="1863"/>
                  </a:cubicBezTo>
                  <a:cubicBezTo>
                    <a:pt x="1131" y="1864"/>
                    <a:pt x="1142" y="1864"/>
                    <a:pt x="1152" y="1864"/>
                  </a:cubicBezTo>
                  <a:cubicBezTo>
                    <a:pt x="1471" y="1864"/>
                    <a:pt x="1556" y="1524"/>
                    <a:pt x="1775" y="1351"/>
                  </a:cubicBezTo>
                  <a:cubicBezTo>
                    <a:pt x="1834" y="1041"/>
                    <a:pt x="1596" y="934"/>
                    <a:pt x="1441" y="756"/>
                  </a:cubicBezTo>
                  <a:cubicBezTo>
                    <a:pt x="1322" y="672"/>
                    <a:pt x="1346" y="553"/>
                    <a:pt x="1382" y="434"/>
                  </a:cubicBezTo>
                  <a:cubicBezTo>
                    <a:pt x="1406" y="315"/>
                    <a:pt x="1358" y="208"/>
                    <a:pt x="1287" y="136"/>
                  </a:cubicBezTo>
                  <a:cubicBezTo>
                    <a:pt x="1227" y="89"/>
                    <a:pt x="1168" y="53"/>
                    <a:pt x="1084" y="17"/>
                  </a:cubicBezTo>
                  <a:cubicBezTo>
                    <a:pt x="1052" y="5"/>
                    <a:pt x="1019" y="0"/>
                    <a:pt x="98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4" name="Google Shape;4764;p36"/>
            <p:cNvSpPr/>
            <p:nvPr/>
          </p:nvSpPr>
          <p:spPr>
            <a:xfrm>
              <a:off x="579850" y="-1149386"/>
              <a:ext cx="47024" cy="56019"/>
            </a:xfrm>
            <a:custGeom>
              <a:avLst/>
              <a:gdLst/>
              <a:ahLst/>
              <a:cxnLst/>
              <a:rect l="l" t="t" r="r" b="b"/>
              <a:pathLst>
                <a:path w="1490" h="1775" extrusionOk="0">
                  <a:moveTo>
                    <a:pt x="1120" y="1"/>
                  </a:moveTo>
                  <a:cubicBezTo>
                    <a:pt x="904" y="217"/>
                    <a:pt x="708" y="462"/>
                    <a:pt x="390" y="462"/>
                  </a:cubicBezTo>
                  <a:cubicBezTo>
                    <a:pt x="357" y="462"/>
                    <a:pt x="322" y="459"/>
                    <a:pt x="287" y="453"/>
                  </a:cubicBezTo>
                  <a:cubicBezTo>
                    <a:pt x="274" y="451"/>
                    <a:pt x="262" y="450"/>
                    <a:pt x="250" y="450"/>
                  </a:cubicBezTo>
                  <a:cubicBezTo>
                    <a:pt x="121" y="450"/>
                    <a:pt x="1" y="567"/>
                    <a:pt x="1" y="763"/>
                  </a:cubicBezTo>
                  <a:cubicBezTo>
                    <a:pt x="87" y="744"/>
                    <a:pt x="176" y="717"/>
                    <a:pt x="253" y="717"/>
                  </a:cubicBezTo>
                  <a:cubicBezTo>
                    <a:pt x="367" y="717"/>
                    <a:pt x="453" y="777"/>
                    <a:pt x="453" y="1013"/>
                  </a:cubicBezTo>
                  <a:cubicBezTo>
                    <a:pt x="406" y="1096"/>
                    <a:pt x="370" y="1132"/>
                    <a:pt x="322" y="1192"/>
                  </a:cubicBezTo>
                  <a:cubicBezTo>
                    <a:pt x="263" y="1251"/>
                    <a:pt x="227" y="1311"/>
                    <a:pt x="227" y="1406"/>
                  </a:cubicBezTo>
                  <a:cubicBezTo>
                    <a:pt x="310" y="1525"/>
                    <a:pt x="382" y="1656"/>
                    <a:pt x="453" y="1775"/>
                  </a:cubicBezTo>
                  <a:cubicBezTo>
                    <a:pt x="608" y="1775"/>
                    <a:pt x="739" y="1763"/>
                    <a:pt x="882" y="1763"/>
                  </a:cubicBezTo>
                  <a:cubicBezTo>
                    <a:pt x="965" y="1632"/>
                    <a:pt x="1049" y="1513"/>
                    <a:pt x="1120" y="1394"/>
                  </a:cubicBezTo>
                  <a:cubicBezTo>
                    <a:pt x="1108" y="1358"/>
                    <a:pt x="1096" y="1346"/>
                    <a:pt x="1084" y="1334"/>
                  </a:cubicBezTo>
                  <a:cubicBezTo>
                    <a:pt x="1037" y="1311"/>
                    <a:pt x="1001" y="1299"/>
                    <a:pt x="965" y="1287"/>
                  </a:cubicBezTo>
                  <a:cubicBezTo>
                    <a:pt x="894" y="1227"/>
                    <a:pt x="929" y="1168"/>
                    <a:pt x="941" y="1108"/>
                  </a:cubicBezTo>
                  <a:cubicBezTo>
                    <a:pt x="977" y="894"/>
                    <a:pt x="1132" y="834"/>
                    <a:pt x="1263" y="715"/>
                  </a:cubicBezTo>
                  <a:lnTo>
                    <a:pt x="1346" y="584"/>
                  </a:lnTo>
                  <a:cubicBezTo>
                    <a:pt x="1489" y="287"/>
                    <a:pt x="1299" y="156"/>
                    <a:pt x="112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5" name="Google Shape;4765;p36"/>
            <p:cNvSpPr/>
            <p:nvPr/>
          </p:nvSpPr>
          <p:spPr>
            <a:xfrm>
              <a:off x="1148734" y="-1362883"/>
              <a:ext cx="59049" cy="38440"/>
            </a:xfrm>
            <a:custGeom>
              <a:avLst/>
              <a:gdLst/>
              <a:ahLst/>
              <a:cxnLst/>
              <a:rect l="l" t="t" r="r" b="b"/>
              <a:pathLst>
                <a:path w="1871" h="1218" extrusionOk="0">
                  <a:moveTo>
                    <a:pt x="1686" y="1"/>
                  </a:moveTo>
                  <a:cubicBezTo>
                    <a:pt x="1659" y="1"/>
                    <a:pt x="1630" y="9"/>
                    <a:pt x="1596" y="27"/>
                  </a:cubicBezTo>
                  <a:cubicBezTo>
                    <a:pt x="1334" y="120"/>
                    <a:pt x="1083" y="268"/>
                    <a:pt x="810" y="268"/>
                  </a:cubicBezTo>
                  <a:cubicBezTo>
                    <a:pt x="699" y="268"/>
                    <a:pt x="585" y="244"/>
                    <a:pt x="465" y="182"/>
                  </a:cubicBezTo>
                  <a:cubicBezTo>
                    <a:pt x="459" y="178"/>
                    <a:pt x="452" y="176"/>
                    <a:pt x="443" y="176"/>
                  </a:cubicBezTo>
                  <a:cubicBezTo>
                    <a:pt x="360" y="176"/>
                    <a:pt x="191" y="383"/>
                    <a:pt x="60" y="491"/>
                  </a:cubicBezTo>
                  <a:cubicBezTo>
                    <a:pt x="1" y="551"/>
                    <a:pt x="25" y="670"/>
                    <a:pt x="108" y="670"/>
                  </a:cubicBezTo>
                  <a:cubicBezTo>
                    <a:pt x="129" y="668"/>
                    <a:pt x="149" y="668"/>
                    <a:pt x="167" y="668"/>
                  </a:cubicBezTo>
                  <a:cubicBezTo>
                    <a:pt x="598" y="668"/>
                    <a:pt x="208" y="1058"/>
                    <a:pt x="322" y="1218"/>
                  </a:cubicBezTo>
                  <a:lnTo>
                    <a:pt x="418" y="1218"/>
                  </a:lnTo>
                  <a:cubicBezTo>
                    <a:pt x="472" y="712"/>
                    <a:pt x="831" y="633"/>
                    <a:pt x="1148" y="633"/>
                  </a:cubicBezTo>
                  <a:cubicBezTo>
                    <a:pt x="1175" y="633"/>
                    <a:pt x="1201" y="633"/>
                    <a:pt x="1227" y="634"/>
                  </a:cubicBezTo>
                  <a:cubicBezTo>
                    <a:pt x="1272" y="634"/>
                    <a:pt x="1313" y="635"/>
                    <a:pt x="1351" y="635"/>
                  </a:cubicBezTo>
                  <a:cubicBezTo>
                    <a:pt x="1547" y="635"/>
                    <a:pt x="1652" y="610"/>
                    <a:pt x="1632" y="301"/>
                  </a:cubicBezTo>
                  <a:cubicBezTo>
                    <a:pt x="1632" y="277"/>
                    <a:pt x="1775" y="253"/>
                    <a:pt x="1870" y="217"/>
                  </a:cubicBezTo>
                  <a:cubicBezTo>
                    <a:pt x="1833" y="106"/>
                    <a:pt x="1781" y="1"/>
                    <a:pt x="168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6" name="Google Shape;4766;p36"/>
            <p:cNvSpPr/>
            <p:nvPr/>
          </p:nvSpPr>
          <p:spPr>
            <a:xfrm>
              <a:off x="822603" y="-1412462"/>
              <a:ext cx="62394" cy="32033"/>
            </a:xfrm>
            <a:custGeom>
              <a:avLst/>
              <a:gdLst/>
              <a:ahLst/>
              <a:cxnLst/>
              <a:rect l="l" t="t" r="r" b="b"/>
              <a:pathLst>
                <a:path w="1977" h="1015" extrusionOk="0">
                  <a:moveTo>
                    <a:pt x="1533" y="0"/>
                  </a:moveTo>
                  <a:cubicBezTo>
                    <a:pt x="1346" y="0"/>
                    <a:pt x="1206" y="123"/>
                    <a:pt x="1096" y="360"/>
                  </a:cubicBezTo>
                  <a:cubicBezTo>
                    <a:pt x="906" y="334"/>
                    <a:pt x="729" y="183"/>
                    <a:pt x="537" y="183"/>
                  </a:cubicBezTo>
                  <a:cubicBezTo>
                    <a:pt x="464" y="183"/>
                    <a:pt x="389" y="205"/>
                    <a:pt x="310" y="264"/>
                  </a:cubicBezTo>
                  <a:cubicBezTo>
                    <a:pt x="262" y="324"/>
                    <a:pt x="250" y="384"/>
                    <a:pt x="298" y="467"/>
                  </a:cubicBezTo>
                  <a:cubicBezTo>
                    <a:pt x="314" y="508"/>
                    <a:pt x="325" y="521"/>
                    <a:pt x="346" y="521"/>
                  </a:cubicBezTo>
                  <a:cubicBezTo>
                    <a:pt x="355" y="521"/>
                    <a:pt x="367" y="518"/>
                    <a:pt x="381" y="515"/>
                  </a:cubicBezTo>
                  <a:lnTo>
                    <a:pt x="381" y="515"/>
                  </a:lnTo>
                  <a:cubicBezTo>
                    <a:pt x="368" y="534"/>
                    <a:pt x="356" y="541"/>
                    <a:pt x="347" y="541"/>
                  </a:cubicBezTo>
                  <a:cubicBezTo>
                    <a:pt x="318" y="541"/>
                    <a:pt x="304" y="476"/>
                    <a:pt x="282" y="476"/>
                  </a:cubicBezTo>
                  <a:cubicBezTo>
                    <a:pt x="280" y="476"/>
                    <a:pt x="277" y="477"/>
                    <a:pt x="274" y="479"/>
                  </a:cubicBezTo>
                  <a:cubicBezTo>
                    <a:pt x="155" y="503"/>
                    <a:pt x="84" y="562"/>
                    <a:pt x="36" y="681"/>
                  </a:cubicBezTo>
                  <a:cubicBezTo>
                    <a:pt x="0" y="812"/>
                    <a:pt x="12" y="931"/>
                    <a:pt x="95" y="1015"/>
                  </a:cubicBezTo>
                  <a:cubicBezTo>
                    <a:pt x="381" y="943"/>
                    <a:pt x="655" y="800"/>
                    <a:pt x="965" y="753"/>
                  </a:cubicBezTo>
                  <a:cubicBezTo>
                    <a:pt x="1250" y="717"/>
                    <a:pt x="1619" y="765"/>
                    <a:pt x="1870" y="503"/>
                  </a:cubicBezTo>
                  <a:cubicBezTo>
                    <a:pt x="1977" y="324"/>
                    <a:pt x="1965" y="169"/>
                    <a:pt x="1786" y="62"/>
                  </a:cubicBezTo>
                  <a:cubicBezTo>
                    <a:pt x="1693" y="21"/>
                    <a:pt x="1609" y="0"/>
                    <a:pt x="153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7" name="Google Shape;4767;p36"/>
            <p:cNvSpPr/>
            <p:nvPr/>
          </p:nvSpPr>
          <p:spPr>
            <a:xfrm>
              <a:off x="1081860" y="-1445094"/>
              <a:ext cx="47372" cy="22597"/>
            </a:xfrm>
            <a:custGeom>
              <a:avLst/>
              <a:gdLst/>
              <a:ahLst/>
              <a:cxnLst/>
              <a:rect l="l" t="t" r="r" b="b"/>
              <a:pathLst>
                <a:path w="1501" h="716" extrusionOk="0">
                  <a:moveTo>
                    <a:pt x="775" y="0"/>
                  </a:moveTo>
                  <a:cubicBezTo>
                    <a:pt x="735" y="0"/>
                    <a:pt x="695" y="18"/>
                    <a:pt x="655" y="25"/>
                  </a:cubicBezTo>
                  <a:cubicBezTo>
                    <a:pt x="429" y="72"/>
                    <a:pt x="191" y="1"/>
                    <a:pt x="1" y="167"/>
                  </a:cubicBezTo>
                  <a:cubicBezTo>
                    <a:pt x="15" y="158"/>
                    <a:pt x="28" y="155"/>
                    <a:pt x="41" y="155"/>
                  </a:cubicBezTo>
                  <a:cubicBezTo>
                    <a:pt x="121" y="155"/>
                    <a:pt x="182" y="302"/>
                    <a:pt x="269" y="302"/>
                  </a:cubicBezTo>
                  <a:cubicBezTo>
                    <a:pt x="299" y="302"/>
                    <a:pt x="332" y="285"/>
                    <a:pt x="370" y="239"/>
                  </a:cubicBezTo>
                  <a:cubicBezTo>
                    <a:pt x="396" y="205"/>
                    <a:pt x="425" y="191"/>
                    <a:pt x="453" y="191"/>
                  </a:cubicBezTo>
                  <a:cubicBezTo>
                    <a:pt x="514" y="191"/>
                    <a:pt x="571" y="253"/>
                    <a:pt x="596" y="310"/>
                  </a:cubicBezTo>
                  <a:cubicBezTo>
                    <a:pt x="667" y="536"/>
                    <a:pt x="453" y="429"/>
                    <a:pt x="393" y="489"/>
                  </a:cubicBezTo>
                  <a:cubicBezTo>
                    <a:pt x="334" y="548"/>
                    <a:pt x="215" y="584"/>
                    <a:pt x="274" y="715"/>
                  </a:cubicBezTo>
                  <a:cubicBezTo>
                    <a:pt x="1251" y="679"/>
                    <a:pt x="1251" y="679"/>
                    <a:pt x="1501" y="203"/>
                  </a:cubicBezTo>
                  <a:cubicBezTo>
                    <a:pt x="1467" y="184"/>
                    <a:pt x="1432" y="178"/>
                    <a:pt x="1395" y="178"/>
                  </a:cubicBezTo>
                  <a:cubicBezTo>
                    <a:pt x="1286" y="178"/>
                    <a:pt x="1169" y="239"/>
                    <a:pt x="1068" y="239"/>
                  </a:cubicBezTo>
                  <a:cubicBezTo>
                    <a:pt x="986" y="239"/>
                    <a:pt x="915" y="198"/>
                    <a:pt x="870" y="48"/>
                  </a:cubicBezTo>
                  <a:cubicBezTo>
                    <a:pt x="838" y="11"/>
                    <a:pt x="806" y="0"/>
                    <a:pt x="77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8" name="Google Shape;4768;p36"/>
            <p:cNvSpPr/>
            <p:nvPr/>
          </p:nvSpPr>
          <p:spPr>
            <a:xfrm>
              <a:off x="815091" y="-1261168"/>
              <a:ext cx="39860" cy="40428"/>
            </a:xfrm>
            <a:custGeom>
              <a:avLst/>
              <a:gdLst/>
              <a:ahLst/>
              <a:cxnLst/>
              <a:rect l="l" t="t" r="r" b="b"/>
              <a:pathLst>
                <a:path w="1263" h="1281" extrusionOk="0">
                  <a:moveTo>
                    <a:pt x="536" y="0"/>
                  </a:moveTo>
                  <a:cubicBezTo>
                    <a:pt x="442" y="0"/>
                    <a:pt x="335" y="76"/>
                    <a:pt x="262" y="173"/>
                  </a:cubicBezTo>
                  <a:cubicBezTo>
                    <a:pt x="155" y="316"/>
                    <a:pt x="83" y="483"/>
                    <a:pt x="0" y="650"/>
                  </a:cubicBezTo>
                  <a:cubicBezTo>
                    <a:pt x="132" y="837"/>
                    <a:pt x="193" y="1156"/>
                    <a:pt x="474" y="1156"/>
                  </a:cubicBezTo>
                  <a:cubicBezTo>
                    <a:pt x="497" y="1156"/>
                    <a:pt x="522" y="1154"/>
                    <a:pt x="548" y="1150"/>
                  </a:cubicBezTo>
                  <a:cubicBezTo>
                    <a:pt x="714" y="888"/>
                    <a:pt x="1262" y="1281"/>
                    <a:pt x="1226" y="662"/>
                  </a:cubicBezTo>
                  <a:cubicBezTo>
                    <a:pt x="1169" y="652"/>
                    <a:pt x="1111" y="619"/>
                    <a:pt x="1066" y="619"/>
                  </a:cubicBezTo>
                  <a:cubicBezTo>
                    <a:pt x="1055" y="619"/>
                    <a:pt x="1045" y="621"/>
                    <a:pt x="1036" y="626"/>
                  </a:cubicBezTo>
                  <a:cubicBezTo>
                    <a:pt x="982" y="653"/>
                    <a:pt x="982" y="807"/>
                    <a:pt x="920" y="807"/>
                  </a:cubicBezTo>
                  <a:cubicBezTo>
                    <a:pt x="900" y="807"/>
                    <a:pt x="872" y="790"/>
                    <a:pt x="834" y="745"/>
                  </a:cubicBezTo>
                  <a:cubicBezTo>
                    <a:pt x="714" y="602"/>
                    <a:pt x="595" y="435"/>
                    <a:pt x="512" y="257"/>
                  </a:cubicBezTo>
                  <a:cubicBezTo>
                    <a:pt x="488" y="185"/>
                    <a:pt x="869" y="293"/>
                    <a:pt x="655" y="54"/>
                  </a:cubicBezTo>
                  <a:cubicBezTo>
                    <a:pt x="621" y="17"/>
                    <a:pt x="580" y="0"/>
                    <a:pt x="53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9" name="Google Shape;4769;p36"/>
            <p:cNvSpPr/>
            <p:nvPr/>
          </p:nvSpPr>
          <p:spPr>
            <a:xfrm>
              <a:off x="790286" y="-1240686"/>
              <a:ext cx="42101" cy="32349"/>
            </a:xfrm>
            <a:custGeom>
              <a:avLst/>
              <a:gdLst/>
              <a:ahLst/>
              <a:cxnLst/>
              <a:rect l="l" t="t" r="r" b="b"/>
              <a:pathLst>
                <a:path w="1334" h="1025" extrusionOk="0">
                  <a:moveTo>
                    <a:pt x="786" y="1"/>
                  </a:moveTo>
                  <a:cubicBezTo>
                    <a:pt x="560" y="322"/>
                    <a:pt x="167" y="489"/>
                    <a:pt x="0" y="894"/>
                  </a:cubicBezTo>
                  <a:lnTo>
                    <a:pt x="0" y="1025"/>
                  </a:lnTo>
                  <a:cubicBezTo>
                    <a:pt x="8" y="1025"/>
                    <a:pt x="16" y="1025"/>
                    <a:pt x="24" y="1025"/>
                  </a:cubicBezTo>
                  <a:cubicBezTo>
                    <a:pt x="512" y="1025"/>
                    <a:pt x="889" y="665"/>
                    <a:pt x="1334" y="501"/>
                  </a:cubicBezTo>
                  <a:cubicBezTo>
                    <a:pt x="1096" y="429"/>
                    <a:pt x="1060" y="25"/>
                    <a:pt x="78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0" name="Google Shape;4770;p36"/>
            <p:cNvSpPr/>
            <p:nvPr/>
          </p:nvSpPr>
          <p:spPr>
            <a:xfrm>
              <a:off x="471634" y="-1236867"/>
              <a:ext cx="59049" cy="18778"/>
            </a:xfrm>
            <a:custGeom>
              <a:avLst/>
              <a:gdLst/>
              <a:ahLst/>
              <a:cxnLst/>
              <a:rect l="l" t="t" r="r" b="b"/>
              <a:pathLst>
                <a:path w="1871" h="595" extrusionOk="0">
                  <a:moveTo>
                    <a:pt x="723" y="1"/>
                  </a:moveTo>
                  <a:cubicBezTo>
                    <a:pt x="495" y="1"/>
                    <a:pt x="11" y="270"/>
                    <a:pt x="1" y="439"/>
                  </a:cubicBezTo>
                  <a:cubicBezTo>
                    <a:pt x="1" y="487"/>
                    <a:pt x="48" y="546"/>
                    <a:pt x="72" y="594"/>
                  </a:cubicBezTo>
                  <a:cubicBezTo>
                    <a:pt x="111" y="556"/>
                    <a:pt x="165" y="546"/>
                    <a:pt x="224" y="546"/>
                  </a:cubicBezTo>
                  <a:cubicBezTo>
                    <a:pt x="288" y="546"/>
                    <a:pt x="359" y="557"/>
                    <a:pt x="422" y="557"/>
                  </a:cubicBezTo>
                  <a:cubicBezTo>
                    <a:pt x="555" y="557"/>
                    <a:pt x="658" y="506"/>
                    <a:pt x="608" y="189"/>
                  </a:cubicBezTo>
                  <a:lnTo>
                    <a:pt x="608" y="189"/>
                  </a:lnTo>
                  <a:cubicBezTo>
                    <a:pt x="946" y="429"/>
                    <a:pt x="1218" y="548"/>
                    <a:pt x="1448" y="548"/>
                  </a:cubicBezTo>
                  <a:cubicBezTo>
                    <a:pt x="1606" y="548"/>
                    <a:pt x="1744" y="491"/>
                    <a:pt x="1870" y="380"/>
                  </a:cubicBezTo>
                  <a:cubicBezTo>
                    <a:pt x="1870" y="356"/>
                    <a:pt x="1858" y="320"/>
                    <a:pt x="1846" y="308"/>
                  </a:cubicBezTo>
                  <a:cubicBezTo>
                    <a:pt x="1751" y="177"/>
                    <a:pt x="1620" y="142"/>
                    <a:pt x="1489" y="130"/>
                  </a:cubicBezTo>
                  <a:lnTo>
                    <a:pt x="1418" y="130"/>
                  </a:lnTo>
                  <a:cubicBezTo>
                    <a:pt x="1306" y="154"/>
                    <a:pt x="1202" y="198"/>
                    <a:pt x="1100" y="198"/>
                  </a:cubicBezTo>
                  <a:cubicBezTo>
                    <a:pt x="1006" y="198"/>
                    <a:pt x="914" y="161"/>
                    <a:pt x="822" y="34"/>
                  </a:cubicBezTo>
                  <a:cubicBezTo>
                    <a:pt x="803" y="11"/>
                    <a:pt x="768" y="1"/>
                    <a:pt x="72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1" name="Google Shape;4771;p36"/>
            <p:cNvSpPr/>
            <p:nvPr/>
          </p:nvSpPr>
          <p:spPr>
            <a:xfrm>
              <a:off x="745188" y="-1401385"/>
              <a:ext cx="60911" cy="37115"/>
            </a:xfrm>
            <a:custGeom>
              <a:avLst/>
              <a:gdLst/>
              <a:ahLst/>
              <a:cxnLst/>
              <a:rect l="l" t="t" r="r" b="b"/>
              <a:pathLst>
                <a:path w="1930" h="1176" extrusionOk="0">
                  <a:moveTo>
                    <a:pt x="1464" y="0"/>
                  </a:moveTo>
                  <a:cubicBezTo>
                    <a:pt x="1249" y="0"/>
                    <a:pt x="1093" y="156"/>
                    <a:pt x="989" y="402"/>
                  </a:cubicBezTo>
                  <a:cubicBezTo>
                    <a:pt x="876" y="491"/>
                    <a:pt x="768" y="562"/>
                    <a:pt x="673" y="562"/>
                  </a:cubicBezTo>
                  <a:cubicBezTo>
                    <a:pt x="578" y="562"/>
                    <a:pt x="495" y="491"/>
                    <a:pt x="429" y="294"/>
                  </a:cubicBezTo>
                  <a:lnTo>
                    <a:pt x="310" y="294"/>
                  </a:lnTo>
                  <a:cubicBezTo>
                    <a:pt x="286" y="271"/>
                    <a:pt x="262" y="259"/>
                    <a:pt x="239" y="259"/>
                  </a:cubicBezTo>
                  <a:cubicBezTo>
                    <a:pt x="215" y="259"/>
                    <a:pt x="191" y="271"/>
                    <a:pt x="167" y="294"/>
                  </a:cubicBezTo>
                  <a:cubicBezTo>
                    <a:pt x="1" y="545"/>
                    <a:pt x="334" y="783"/>
                    <a:pt x="203" y="1056"/>
                  </a:cubicBezTo>
                  <a:lnTo>
                    <a:pt x="322" y="1176"/>
                  </a:lnTo>
                  <a:cubicBezTo>
                    <a:pt x="607" y="1067"/>
                    <a:pt x="876" y="943"/>
                    <a:pt x="1162" y="943"/>
                  </a:cubicBezTo>
                  <a:cubicBezTo>
                    <a:pt x="1222" y="943"/>
                    <a:pt x="1284" y="949"/>
                    <a:pt x="1346" y="961"/>
                  </a:cubicBezTo>
                  <a:cubicBezTo>
                    <a:pt x="1382" y="949"/>
                    <a:pt x="1394" y="937"/>
                    <a:pt x="1417" y="926"/>
                  </a:cubicBezTo>
                  <a:cubicBezTo>
                    <a:pt x="1441" y="830"/>
                    <a:pt x="1441" y="759"/>
                    <a:pt x="1441" y="664"/>
                  </a:cubicBezTo>
                  <a:cubicBezTo>
                    <a:pt x="1465" y="628"/>
                    <a:pt x="1501" y="580"/>
                    <a:pt x="1525" y="545"/>
                  </a:cubicBezTo>
                  <a:cubicBezTo>
                    <a:pt x="1620" y="390"/>
                    <a:pt x="1929" y="461"/>
                    <a:pt x="1870" y="152"/>
                  </a:cubicBezTo>
                  <a:cubicBezTo>
                    <a:pt x="1798" y="104"/>
                    <a:pt x="1715" y="68"/>
                    <a:pt x="1644" y="33"/>
                  </a:cubicBezTo>
                  <a:cubicBezTo>
                    <a:pt x="1580" y="10"/>
                    <a:pt x="1520" y="0"/>
                    <a:pt x="146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2" name="Google Shape;4772;p36"/>
            <p:cNvSpPr/>
            <p:nvPr/>
          </p:nvSpPr>
          <p:spPr>
            <a:xfrm>
              <a:off x="766995" y="-1375191"/>
              <a:ext cx="37209" cy="46614"/>
            </a:xfrm>
            <a:custGeom>
              <a:avLst/>
              <a:gdLst/>
              <a:ahLst/>
              <a:cxnLst/>
              <a:rect l="l" t="t" r="r" b="b"/>
              <a:pathLst>
                <a:path w="1179" h="1477" extrusionOk="0">
                  <a:moveTo>
                    <a:pt x="750" y="96"/>
                  </a:moveTo>
                  <a:cubicBezTo>
                    <a:pt x="488" y="215"/>
                    <a:pt x="95" y="0"/>
                    <a:pt x="0" y="477"/>
                  </a:cubicBezTo>
                  <a:cubicBezTo>
                    <a:pt x="0" y="536"/>
                    <a:pt x="0" y="596"/>
                    <a:pt x="12" y="655"/>
                  </a:cubicBezTo>
                  <a:cubicBezTo>
                    <a:pt x="214" y="893"/>
                    <a:pt x="250" y="1215"/>
                    <a:pt x="417" y="1477"/>
                  </a:cubicBezTo>
                  <a:cubicBezTo>
                    <a:pt x="643" y="1322"/>
                    <a:pt x="893" y="1203"/>
                    <a:pt x="607" y="834"/>
                  </a:cubicBezTo>
                  <a:cubicBezTo>
                    <a:pt x="476" y="667"/>
                    <a:pt x="607" y="524"/>
                    <a:pt x="786" y="524"/>
                  </a:cubicBezTo>
                  <a:cubicBezTo>
                    <a:pt x="794" y="523"/>
                    <a:pt x="802" y="522"/>
                    <a:pt x="810" y="522"/>
                  </a:cubicBezTo>
                  <a:cubicBezTo>
                    <a:pt x="887" y="522"/>
                    <a:pt x="980" y="574"/>
                    <a:pt x="1051" y="574"/>
                  </a:cubicBezTo>
                  <a:cubicBezTo>
                    <a:pt x="1111" y="574"/>
                    <a:pt x="1157" y="538"/>
                    <a:pt x="1167" y="405"/>
                  </a:cubicBezTo>
                  <a:cubicBezTo>
                    <a:pt x="1179" y="167"/>
                    <a:pt x="929" y="131"/>
                    <a:pt x="750" y="96"/>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3" name="Google Shape;4773;p36"/>
            <p:cNvSpPr/>
            <p:nvPr/>
          </p:nvSpPr>
          <p:spPr>
            <a:xfrm>
              <a:off x="260756" y="-1034006"/>
              <a:ext cx="30550" cy="24112"/>
            </a:xfrm>
            <a:custGeom>
              <a:avLst/>
              <a:gdLst/>
              <a:ahLst/>
              <a:cxnLst/>
              <a:rect l="l" t="t" r="r" b="b"/>
              <a:pathLst>
                <a:path w="968" h="764" extrusionOk="0">
                  <a:moveTo>
                    <a:pt x="295" y="1"/>
                  </a:moveTo>
                  <a:cubicBezTo>
                    <a:pt x="50" y="1"/>
                    <a:pt x="160" y="370"/>
                    <a:pt x="87" y="548"/>
                  </a:cubicBezTo>
                  <a:cubicBezTo>
                    <a:pt x="1" y="729"/>
                    <a:pt x="83" y="754"/>
                    <a:pt x="176" y="754"/>
                  </a:cubicBezTo>
                  <a:cubicBezTo>
                    <a:pt x="211" y="754"/>
                    <a:pt x="248" y="750"/>
                    <a:pt x="277" y="750"/>
                  </a:cubicBezTo>
                  <a:cubicBezTo>
                    <a:pt x="317" y="759"/>
                    <a:pt x="354" y="764"/>
                    <a:pt x="391" y="764"/>
                  </a:cubicBezTo>
                  <a:cubicBezTo>
                    <a:pt x="685" y="764"/>
                    <a:pt x="878" y="485"/>
                    <a:pt x="920" y="262"/>
                  </a:cubicBezTo>
                  <a:cubicBezTo>
                    <a:pt x="968" y="12"/>
                    <a:pt x="599" y="83"/>
                    <a:pt x="420" y="24"/>
                  </a:cubicBezTo>
                  <a:cubicBezTo>
                    <a:pt x="370" y="8"/>
                    <a:pt x="329" y="1"/>
                    <a:pt x="29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4" name="Google Shape;4774;p36"/>
            <p:cNvSpPr/>
            <p:nvPr/>
          </p:nvSpPr>
          <p:spPr>
            <a:xfrm>
              <a:off x="1084480" y="-1459738"/>
              <a:ext cx="63562" cy="17642"/>
            </a:xfrm>
            <a:custGeom>
              <a:avLst/>
              <a:gdLst/>
              <a:ahLst/>
              <a:cxnLst/>
              <a:rect l="l" t="t" r="r" b="b"/>
              <a:pathLst>
                <a:path w="2014" h="559" extrusionOk="0">
                  <a:moveTo>
                    <a:pt x="251" y="0"/>
                  </a:moveTo>
                  <a:cubicBezTo>
                    <a:pt x="215" y="131"/>
                    <a:pt x="72" y="167"/>
                    <a:pt x="1" y="250"/>
                  </a:cubicBezTo>
                  <a:cubicBezTo>
                    <a:pt x="156" y="465"/>
                    <a:pt x="418" y="286"/>
                    <a:pt x="572" y="489"/>
                  </a:cubicBezTo>
                  <a:cubicBezTo>
                    <a:pt x="593" y="542"/>
                    <a:pt x="616" y="558"/>
                    <a:pt x="640" y="558"/>
                  </a:cubicBezTo>
                  <a:cubicBezTo>
                    <a:pt x="682" y="558"/>
                    <a:pt x="728" y="510"/>
                    <a:pt x="771" y="510"/>
                  </a:cubicBezTo>
                  <a:cubicBezTo>
                    <a:pt x="776" y="510"/>
                    <a:pt x="781" y="511"/>
                    <a:pt x="787" y="512"/>
                  </a:cubicBezTo>
                  <a:lnTo>
                    <a:pt x="1239" y="369"/>
                  </a:lnTo>
                  <a:cubicBezTo>
                    <a:pt x="1377" y="408"/>
                    <a:pt x="1519" y="480"/>
                    <a:pt x="1663" y="480"/>
                  </a:cubicBezTo>
                  <a:cubicBezTo>
                    <a:pt x="1744" y="480"/>
                    <a:pt x="1825" y="457"/>
                    <a:pt x="1906" y="393"/>
                  </a:cubicBezTo>
                  <a:cubicBezTo>
                    <a:pt x="1954" y="369"/>
                    <a:pt x="1977" y="346"/>
                    <a:pt x="2013" y="334"/>
                  </a:cubicBezTo>
                  <a:lnTo>
                    <a:pt x="1918" y="155"/>
                  </a:lnTo>
                  <a:cubicBezTo>
                    <a:pt x="1794" y="176"/>
                    <a:pt x="1671" y="185"/>
                    <a:pt x="1548" y="185"/>
                  </a:cubicBezTo>
                  <a:cubicBezTo>
                    <a:pt x="1112" y="185"/>
                    <a:pt x="678" y="75"/>
                    <a:pt x="25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5" name="Google Shape;4775;p36"/>
            <p:cNvSpPr/>
            <p:nvPr/>
          </p:nvSpPr>
          <p:spPr>
            <a:xfrm>
              <a:off x="706497" y="-1306392"/>
              <a:ext cx="33454" cy="25532"/>
            </a:xfrm>
            <a:custGeom>
              <a:avLst/>
              <a:gdLst/>
              <a:ahLst/>
              <a:cxnLst/>
              <a:rect l="l" t="t" r="r" b="b"/>
              <a:pathLst>
                <a:path w="1060" h="809" extrusionOk="0">
                  <a:moveTo>
                    <a:pt x="139" y="1"/>
                  </a:moveTo>
                  <a:cubicBezTo>
                    <a:pt x="67" y="1"/>
                    <a:pt x="10" y="133"/>
                    <a:pt x="0" y="249"/>
                  </a:cubicBezTo>
                  <a:lnTo>
                    <a:pt x="0" y="809"/>
                  </a:lnTo>
                  <a:cubicBezTo>
                    <a:pt x="106" y="711"/>
                    <a:pt x="205" y="537"/>
                    <a:pt x="349" y="537"/>
                  </a:cubicBezTo>
                  <a:cubicBezTo>
                    <a:pt x="416" y="537"/>
                    <a:pt x="492" y="575"/>
                    <a:pt x="584" y="678"/>
                  </a:cubicBezTo>
                  <a:cubicBezTo>
                    <a:pt x="593" y="697"/>
                    <a:pt x="616" y="703"/>
                    <a:pt x="645" y="703"/>
                  </a:cubicBezTo>
                  <a:cubicBezTo>
                    <a:pt x="687" y="703"/>
                    <a:pt x="743" y="690"/>
                    <a:pt x="786" y="690"/>
                  </a:cubicBezTo>
                  <a:cubicBezTo>
                    <a:pt x="655" y="380"/>
                    <a:pt x="1060" y="356"/>
                    <a:pt x="1060" y="82"/>
                  </a:cubicBezTo>
                  <a:cubicBezTo>
                    <a:pt x="1045" y="81"/>
                    <a:pt x="1030" y="81"/>
                    <a:pt x="1015" y="81"/>
                  </a:cubicBezTo>
                  <a:cubicBezTo>
                    <a:pt x="830" y="81"/>
                    <a:pt x="661" y="161"/>
                    <a:pt x="497" y="161"/>
                  </a:cubicBezTo>
                  <a:cubicBezTo>
                    <a:pt x="393" y="161"/>
                    <a:pt x="292" y="129"/>
                    <a:pt x="191" y="23"/>
                  </a:cubicBezTo>
                  <a:cubicBezTo>
                    <a:pt x="173" y="7"/>
                    <a:pt x="156" y="1"/>
                    <a:pt x="13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6" name="Google Shape;4776;p36"/>
            <p:cNvSpPr/>
            <p:nvPr/>
          </p:nvSpPr>
          <p:spPr>
            <a:xfrm>
              <a:off x="496439" y="-1260979"/>
              <a:ext cx="55262" cy="36105"/>
            </a:xfrm>
            <a:custGeom>
              <a:avLst/>
              <a:gdLst/>
              <a:ahLst/>
              <a:cxnLst/>
              <a:rect l="l" t="t" r="r" b="b"/>
              <a:pathLst>
                <a:path w="1751" h="1144" extrusionOk="0">
                  <a:moveTo>
                    <a:pt x="96" y="1"/>
                  </a:moveTo>
                  <a:lnTo>
                    <a:pt x="96" y="1"/>
                  </a:lnTo>
                  <a:cubicBezTo>
                    <a:pt x="1" y="501"/>
                    <a:pt x="489" y="560"/>
                    <a:pt x="644" y="894"/>
                  </a:cubicBezTo>
                  <a:cubicBezTo>
                    <a:pt x="775" y="1001"/>
                    <a:pt x="1013" y="906"/>
                    <a:pt x="1084" y="1144"/>
                  </a:cubicBezTo>
                  <a:cubicBezTo>
                    <a:pt x="1310" y="1060"/>
                    <a:pt x="1560" y="1084"/>
                    <a:pt x="1751" y="894"/>
                  </a:cubicBezTo>
                  <a:cubicBezTo>
                    <a:pt x="1441" y="834"/>
                    <a:pt x="1072" y="918"/>
                    <a:pt x="870" y="525"/>
                  </a:cubicBezTo>
                  <a:cubicBezTo>
                    <a:pt x="775" y="382"/>
                    <a:pt x="644" y="370"/>
                    <a:pt x="536" y="263"/>
                  </a:cubicBezTo>
                  <a:cubicBezTo>
                    <a:pt x="475" y="306"/>
                    <a:pt x="427" y="324"/>
                    <a:pt x="387" y="324"/>
                  </a:cubicBezTo>
                  <a:cubicBezTo>
                    <a:pt x="240" y="324"/>
                    <a:pt x="208" y="85"/>
                    <a:pt x="9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7" name="Google Shape;4777;p36"/>
            <p:cNvSpPr/>
            <p:nvPr/>
          </p:nvSpPr>
          <p:spPr>
            <a:xfrm>
              <a:off x="545293" y="-1229420"/>
              <a:ext cx="43237" cy="19094"/>
            </a:xfrm>
            <a:custGeom>
              <a:avLst/>
              <a:gdLst/>
              <a:ahLst/>
              <a:cxnLst/>
              <a:rect l="l" t="t" r="r" b="b"/>
              <a:pathLst>
                <a:path w="1370" h="605" extrusionOk="0">
                  <a:moveTo>
                    <a:pt x="584" y="1"/>
                  </a:moveTo>
                  <a:cubicBezTo>
                    <a:pt x="393" y="191"/>
                    <a:pt x="227" y="334"/>
                    <a:pt x="0" y="549"/>
                  </a:cubicBezTo>
                  <a:cubicBezTo>
                    <a:pt x="206" y="581"/>
                    <a:pt x="397" y="605"/>
                    <a:pt x="578" y="605"/>
                  </a:cubicBezTo>
                  <a:cubicBezTo>
                    <a:pt x="859" y="605"/>
                    <a:pt x="1116" y="548"/>
                    <a:pt x="1370" y="382"/>
                  </a:cubicBezTo>
                  <a:cubicBezTo>
                    <a:pt x="1317" y="274"/>
                    <a:pt x="1242" y="242"/>
                    <a:pt x="1159" y="242"/>
                  </a:cubicBezTo>
                  <a:cubicBezTo>
                    <a:pt x="1038" y="242"/>
                    <a:pt x="900" y="310"/>
                    <a:pt x="789" y="310"/>
                  </a:cubicBezTo>
                  <a:cubicBezTo>
                    <a:pt x="683" y="310"/>
                    <a:pt x="601" y="247"/>
                    <a:pt x="584"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8" name="Google Shape;4778;p36"/>
            <p:cNvSpPr/>
            <p:nvPr/>
          </p:nvSpPr>
          <p:spPr>
            <a:xfrm>
              <a:off x="790665" y="-1399239"/>
              <a:ext cx="34968" cy="28720"/>
            </a:xfrm>
            <a:custGeom>
              <a:avLst/>
              <a:gdLst/>
              <a:ahLst/>
              <a:cxnLst/>
              <a:rect l="l" t="t" r="r" b="b"/>
              <a:pathLst>
                <a:path w="1108" h="910" extrusionOk="0">
                  <a:moveTo>
                    <a:pt x="774" y="0"/>
                  </a:moveTo>
                  <a:cubicBezTo>
                    <a:pt x="536" y="215"/>
                    <a:pt x="262" y="334"/>
                    <a:pt x="0" y="477"/>
                  </a:cubicBezTo>
                  <a:lnTo>
                    <a:pt x="0" y="596"/>
                  </a:lnTo>
                  <a:cubicBezTo>
                    <a:pt x="46" y="617"/>
                    <a:pt x="94" y="625"/>
                    <a:pt x="144" y="625"/>
                  </a:cubicBezTo>
                  <a:cubicBezTo>
                    <a:pt x="289" y="625"/>
                    <a:pt x="447" y="559"/>
                    <a:pt x="594" y="559"/>
                  </a:cubicBezTo>
                  <a:cubicBezTo>
                    <a:pt x="740" y="559"/>
                    <a:pt x="875" y="624"/>
                    <a:pt x="977" y="881"/>
                  </a:cubicBezTo>
                  <a:cubicBezTo>
                    <a:pt x="984" y="901"/>
                    <a:pt x="993" y="910"/>
                    <a:pt x="1001" y="910"/>
                  </a:cubicBezTo>
                  <a:cubicBezTo>
                    <a:pt x="1043" y="910"/>
                    <a:pt x="1088" y="695"/>
                    <a:pt x="1107" y="596"/>
                  </a:cubicBezTo>
                  <a:lnTo>
                    <a:pt x="1107" y="226"/>
                  </a:lnTo>
                  <a:cubicBezTo>
                    <a:pt x="1048" y="36"/>
                    <a:pt x="917" y="24"/>
                    <a:pt x="77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9" name="Google Shape;4779;p36"/>
            <p:cNvSpPr/>
            <p:nvPr/>
          </p:nvSpPr>
          <p:spPr>
            <a:xfrm>
              <a:off x="506223" y="-1214965"/>
              <a:ext cx="30077" cy="21114"/>
            </a:xfrm>
            <a:custGeom>
              <a:avLst/>
              <a:gdLst/>
              <a:ahLst/>
              <a:cxnLst/>
              <a:rect l="l" t="t" r="r" b="b"/>
              <a:pathLst>
                <a:path w="953" h="669" extrusionOk="0">
                  <a:moveTo>
                    <a:pt x="252" y="0"/>
                  </a:moveTo>
                  <a:cubicBezTo>
                    <a:pt x="230" y="0"/>
                    <a:pt x="200" y="16"/>
                    <a:pt x="155" y="55"/>
                  </a:cubicBezTo>
                  <a:cubicBezTo>
                    <a:pt x="60" y="138"/>
                    <a:pt x="0" y="257"/>
                    <a:pt x="107" y="436"/>
                  </a:cubicBezTo>
                  <a:cubicBezTo>
                    <a:pt x="226" y="620"/>
                    <a:pt x="360" y="668"/>
                    <a:pt x="503" y="668"/>
                  </a:cubicBezTo>
                  <a:cubicBezTo>
                    <a:pt x="646" y="668"/>
                    <a:pt x="798" y="620"/>
                    <a:pt x="953" y="614"/>
                  </a:cubicBezTo>
                  <a:cubicBezTo>
                    <a:pt x="848" y="510"/>
                    <a:pt x="854" y="278"/>
                    <a:pt x="681" y="278"/>
                  </a:cubicBezTo>
                  <a:cubicBezTo>
                    <a:pt x="656" y="278"/>
                    <a:pt x="628" y="283"/>
                    <a:pt x="595" y="293"/>
                  </a:cubicBezTo>
                  <a:cubicBezTo>
                    <a:pt x="551" y="310"/>
                    <a:pt x="495" y="332"/>
                    <a:pt x="445" y="332"/>
                  </a:cubicBezTo>
                  <a:cubicBezTo>
                    <a:pt x="389" y="332"/>
                    <a:pt x="341" y="304"/>
                    <a:pt x="322" y="210"/>
                  </a:cubicBezTo>
                  <a:cubicBezTo>
                    <a:pt x="295" y="138"/>
                    <a:pt x="315" y="0"/>
                    <a:pt x="252"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0" name="Google Shape;4780;p36"/>
            <p:cNvSpPr/>
            <p:nvPr/>
          </p:nvSpPr>
          <p:spPr>
            <a:xfrm>
              <a:off x="905698" y="-1425749"/>
              <a:ext cx="43174" cy="22344"/>
            </a:xfrm>
            <a:custGeom>
              <a:avLst/>
              <a:gdLst/>
              <a:ahLst/>
              <a:cxnLst/>
              <a:rect l="l" t="t" r="r" b="b"/>
              <a:pathLst>
                <a:path w="1368" h="708" extrusionOk="0">
                  <a:moveTo>
                    <a:pt x="924" y="1"/>
                  </a:moveTo>
                  <a:cubicBezTo>
                    <a:pt x="863" y="1"/>
                    <a:pt x="797" y="36"/>
                    <a:pt x="737" y="66"/>
                  </a:cubicBezTo>
                  <a:cubicBezTo>
                    <a:pt x="606" y="126"/>
                    <a:pt x="475" y="197"/>
                    <a:pt x="344" y="257"/>
                  </a:cubicBezTo>
                  <a:cubicBezTo>
                    <a:pt x="308" y="281"/>
                    <a:pt x="260" y="281"/>
                    <a:pt x="237" y="293"/>
                  </a:cubicBezTo>
                  <a:cubicBezTo>
                    <a:pt x="201" y="435"/>
                    <a:pt x="82" y="471"/>
                    <a:pt x="10" y="543"/>
                  </a:cubicBezTo>
                  <a:cubicBezTo>
                    <a:pt x="1" y="648"/>
                    <a:pt x="30" y="708"/>
                    <a:pt x="104" y="708"/>
                  </a:cubicBezTo>
                  <a:cubicBezTo>
                    <a:pt x="122" y="708"/>
                    <a:pt x="142" y="704"/>
                    <a:pt x="165" y="697"/>
                  </a:cubicBezTo>
                  <a:cubicBezTo>
                    <a:pt x="558" y="638"/>
                    <a:pt x="975" y="602"/>
                    <a:pt x="1368" y="424"/>
                  </a:cubicBezTo>
                  <a:cubicBezTo>
                    <a:pt x="1348" y="422"/>
                    <a:pt x="1327" y="421"/>
                    <a:pt x="1306" y="421"/>
                  </a:cubicBezTo>
                  <a:cubicBezTo>
                    <a:pt x="1295" y="421"/>
                    <a:pt x="1284" y="421"/>
                    <a:pt x="1274" y="421"/>
                  </a:cubicBezTo>
                  <a:cubicBezTo>
                    <a:pt x="1176" y="421"/>
                    <a:pt x="1076" y="415"/>
                    <a:pt x="1022" y="281"/>
                  </a:cubicBezTo>
                  <a:cubicBezTo>
                    <a:pt x="1082" y="209"/>
                    <a:pt x="1082" y="126"/>
                    <a:pt x="1022" y="43"/>
                  </a:cubicBezTo>
                  <a:cubicBezTo>
                    <a:pt x="992" y="12"/>
                    <a:pt x="959" y="1"/>
                    <a:pt x="924"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1" name="Google Shape;4781;p36"/>
            <p:cNvSpPr/>
            <p:nvPr/>
          </p:nvSpPr>
          <p:spPr>
            <a:xfrm>
              <a:off x="758727" y="-1356445"/>
              <a:ext cx="22565" cy="30171"/>
            </a:xfrm>
            <a:custGeom>
              <a:avLst/>
              <a:gdLst/>
              <a:ahLst/>
              <a:cxnLst/>
              <a:rect l="l" t="t" r="r" b="b"/>
              <a:pathLst>
                <a:path w="715" h="956" extrusionOk="0">
                  <a:moveTo>
                    <a:pt x="307" y="1"/>
                  </a:moveTo>
                  <a:cubicBezTo>
                    <a:pt x="110" y="1"/>
                    <a:pt x="0" y="132"/>
                    <a:pt x="0" y="394"/>
                  </a:cubicBezTo>
                  <a:cubicBezTo>
                    <a:pt x="191" y="514"/>
                    <a:pt x="334" y="692"/>
                    <a:pt x="441" y="895"/>
                  </a:cubicBezTo>
                  <a:cubicBezTo>
                    <a:pt x="487" y="902"/>
                    <a:pt x="539" y="955"/>
                    <a:pt x="589" y="955"/>
                  </a:cubicBezTo>
                  <a:cubicBezTo>
                    <a:pt x="616" y="955"/>
                    <a:pt x="642" y="940"/>
                    <a:pt x="667" y="895"/>
                  </a:cubicBezTo>
                  <a:cubicBezTo>
                    <a:pt x="715" y="525"/>
                    <a:pt x="655" y="192"/>
                    <a:pt x="334" y="2"/>
                  </a:cubicBezTo>
                  <a:cubicBezTo>
                    <a:pt x="325" y="1"/>
                    <a:pt x="316" y="1"/>
                    <a:pt x="307"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2" name="Google Shape;4782;p36"/>
            <p:cNvSpPr/>
            <p:nvPr/>
          </p:nvSpPr>
          <p:spPr>
            <a:xfrm>
              <a:off x="1046924" y="-1424423"/>
              <a:ext cx="30455" cy="14170"/>
            </a:xfrm>
            <a:custGeom>
              <a:avLst/>
              <a:gdLst/>
              <a:ahLst/>
              <a:cxnLst/>
              <a:rect l="l" t="t" r="r" b="b"/>
              <a:pathLst>
                <a:path w="965" h="449" extrusionOk="0">
                  <a:moveTo>
                    <a:pt x="698" y="0"/>
                  </a:moveTo>
                  <a:cubicBezTo>
                    <a:pt x="539" y="0"/>
                    <a:pt x="400" y="111"/>
                    <a:pt x="237" y="111"/>
                  </a:cubicBezTo>
                  <a:cubicBezTo>
                    <a:pt x="164" y="111"/>
                    <a:pt x="87" y="89"/>
                    <a:pt x="0" y="24"/>
                  </a:cubicBezTo>
                  <a:lnTo>
                    <a:pt x="0" y="24"/>
                  </a:lnTo>
                  <a:cubicBezTo>
                    <a:pt x="84" y="354"/>
                    <a:pt x="202" y="449"/>
                    <a:pt x="334" y="449"/>
                  </a:cubicBezTo>
                  <a:cubicBezTo>
                    <a:pt x="464" y="449"/>
                    <a:pt x="609" y="357"/>
                    <a:pt x="750" y="310"/>
                  </a:cubicBezTo>
                  <a:cubicBezTo>
                    <a:pt x="758" y="309"/>
                    <a:pt x="765" y="309"/>
                    <a:pt x="773" y="309"/>
                  </a:cubicBezTo>
                  <a:cubicBezTo>
                    <a:pt x="801" y="309"/>
                    <a:pt x="832" y="314"/>
                    <a:pt x="861" y="314"/>
                  </a:cubicBezTo>
                  <a:cubicBezTo>
                    <a:pt x="917" y="314"/>
                    <a:pt x="965" y="294"/>
                    <a:pt x="965" y="179"/>
                  </a:cubicBezTo>
                  <a:cubicBezTo>
                    <a:pt x="953" y="1"/>
                    <a:pt x="822" y="12"/>
                    <a:pt x="715" y="1"/>
                  </a:cubicBezTo>
                  <a:cubicBezTo>
                    <a:pt x="709" y="0"/>
                    <a:pt x="703" y="0"/>
                    <a:pt x="69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3" name="Google Shape;4783;p36"/>
            <p:cNvSpPr/>
            <p:nvPr/>
          </p:nvSpPr>
          <p:spPr>
            <a:xfrm>
              <a:off x="660641" y="-1229861"/>
              <a:ext cx="34590" cy="23197"/>
            </a:xfrm>
            <a:custGeom>
              <a:avLst/>
              <a:gdLst/>
              <a:ahLst/>
              <a:cxnLst/>
              <a:rect l="l" t="t" r="r" b="b"/>
              <a:pathLst>
                <a:path w="1096" h="735" extrusionOk="0">
                  <a:moveTo>
                    <a:pt x="791" y="0"/>
                  </a:moveTo>
                  <a:cubicBezTo>
                    <a:pt x="441" y="0"/>
                    <a:pt x="289" y="348"/>
                    <a:pt x="60" y="491"/>
                  </a:cubicBezTo>
                  <a:cubicBezTo>
                    <a:pt x="1" y="515"/>
                    <a:pt x="48" y="634"/>
                    <a:pt x="108" y="694"/>
                  </a:cubicBezTo>
                  <a:cubicBezTo>
                    <a:pt x="137" y="723"/>
                    <a:pt x="160" y="735"/>
                    <a:pt x="178" y="735"/>
                  </a:cubicBezTo>
                  <a:cubicBezTo>
                    <a:pt x="226" y="735"/>
                    <a:pt x="247" y="657"/>
                    <a:pt x="298" y="622"/>
                  </a:cubicBezTo>
                  <a:cubicBezTo>
                    <a:pt x="548" y="455"/>
                    <a:pt x="679" y="146"/>
                    <a:pt x="1096" y="74"/>
                  </a:cubicBezTo>
                  <a:cubicBezTo>
                    <a:pt x="979" y="22"/>
                    <a:pt x="879" y="0"/>
                    <a:pt x="79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4" name="Google Shape;4784;p36"/>
            <p:cNvSpPr/>
            <p:nvPr/>
          </p:nvSpPr>
          <p:spPr>
            <a:xfrm>
              <a:off x="615165" y="-1150332"/>
              <a:ext cx="24459" cy="23133"/>
            </a:xfrm>
            <a:custGeom>
              <a:avLst/>
              <a:gdLst/>
              <a:ahLst/>
              <a:cxnLst/>
              <a:rect l="l" t="t" r="r" b="b"/>
              <a:pathLst>
                <a:path w="775" h="733" extrusionOk="0">
                  <a:moveTo>
                    <a:pt x="594" y="1"/>
                  </a:moveTo>
                  <a:cubicBezTo>
                    <a:pt x="461" y="1"/>
                    <a:pt x="313" y="130"/>
                    <a:pt x="176" y="130"/>
                  </a:cubicBezTo>
                  <a:cubicBezTo>
                    <a:pt x="115" y="130"/>
                    <a:pt x="56" y="105"/>
                    <a:pt x="1" y="31"/>
                  </a:cubicBezTo>
                  <a:lnTo>
                    <a:pt x="1" y="31"/>
                  </a:lnTo>
                  <a:cubicBezTo>
                    <a:pt x="84" y="233"/>
                    <a:pt x="299" y="412"/>
                    <a:pt x="108" y="662"/>
                  </a:cubicBezTo>
                  <a:cubicBezTo>
                    <a:pt x="193" y="712"/>
                    <a:pt x="263" y="733"/>
                    <a:pt x="322" y="733"/>
                  </a:cubicBezTo>
                  <a:cubicBezTo>
                    <a:pt x="561" y="733"/>
                    <a:pt x="620" y="391"/>
                    <a:pt x="763" y="209"/>
                  </a:cubicBezTo>
                  <a:cubicBezTo>
                    <a:pt x="763" y="186"/>
                    <a:pt x="775" y="150"/>
                    <a:pt x="775" y="126"/>
                  </a:cubicBezTo>
                  <a:cubicBezTo>
                    <a:pt x="720" y="32"/>
                    <a:pt x="659" y="1"/>
                    <a:pt x="594"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5" name="Google Shape;4785;p36"/>
            <p:cNvSpPr/>
            <p:nvPr/>
          </p:nvSpPr>
          <p:spPr>
            <a:xfrm>
              <a:off x="633974" y="-1213261"/>
              <a:ext cx="22187" cy="24459"/>
            </a:xfrm>
            <a:custGeom>
              <a:avLst/>
              <a:gdLst/>
              <a:ahLst/>
              <a:cxnLst/>
              <a:rect l="l" t="t" r="r" b="b"/>
              <a:pathLst>
                <a:path w="703" h="775" extrusionOk="0">
                  <a:moveTo>
                    <a:pt x="512" y="1"/>
                  </a:moveTo>
                  <a:lnTo>
                    <a:pt x="512" y="1"/>
                  </a:lnTo>
                  <a:cubicBezTo>
                    <a:pt x="584" y="465"/>
                    <a:pt x="36" y="299"/>
                    <a:pt x="0" y="775"/>
                  </a:cubicBezTo>
                  <a:cubicBezTo>
                    <a:pt x="286" y="584"/>
                    <a:pt x="631" y="680"/>
                    <a:pt x="691" y="227"/>
                  </a:cubicBezTo>
                  <a:cubicBezTo>
                    <a:pt x="703" y="144"/>
                    <a:pt x="691" y="84"/>
                    <a:pt x="608" y="37"/>
                  </a:cubicBezTo>
                  <a:cubicBezTo>
                    <a:pt x="584" y="25"/>
                    <a:pt x="536" y="25"/>
                    <a:pt x="512"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6" name="Google Shape;4786;p36"/>
            <p:cNvSpPr/>
            <p:nvPr/>
          </p:nvSpPr>
          <p:spPr>
            <a:xfrm>
              <a:off x="847787" y="-1271046"/>
              <a:ext cx="21051" cy="15812"/>
            </a:xfrm>
            <a:custGeom>
              <a:avLst/>
              <a:gdLst/>
              <a:ahLst/>
              <a:cxnLst/>
              <a:rect l="l" t="t" r="r" b="b"/>
              <a:pathLst>
                <a:path w="667" h="501" extrusionOk="0">
                  <a:moveTo>
                    <a:pt x="499" y="1"/>
                  </a:moveTo>
                  <a:cubicBezTo>
                    <a:pt x="386" y="1"/>
                    <a:pt x="264" y="139"/>
                    <a:pt x="123" y="139"/>
                  </a:cubicBezTo>
                  <a:cubicBezTo>
                    <a:pt x="102" y="139"/>
                    <a:pt x="81" y="136"/>
                    <a:pt x="59" y="129"/>
                  </a:cubicBezTo>
                  <a:cubicBezTo>
                    <a:pt x="55" y="128"/>
                    <a:pt x="51" y="127"/>
                    <a:pt x="48" y="127"/>
                  </a:cubicBezTo>
                  <a:cubicBezTo>
                    <a:pt x="0" y="127"/>
                    <a:pt x="3" y="264"/>
                    <a:pt x="48" y="320"/>
                  </a:cubicBezTo>
                  <a:cubicBezTo>
                    <a:pt x="100" y="398"/>
                    <a:pt x="145" y="501"/>
                    <a:pt x="230" y="501"/>
                  </a:cubicBezTo>
                  <a:cubicBezTo>
                    <a:pt x="262" y="501"/>
                    <a:pt x="300" y="486"/>
                    <a:pt x="345" y="451"/>
                  </a:cubicBezTo>
                  <a:lnTo>
                    <a:pt x="524" y="320"/>
                  </a:lnTo>
                  <a:cubicBezTo>
                    <a:pt x="536" y="213"/>
                    <a:pt x="667" y="70"/>
                    <a:pt x="548" y="10"/>
                  </a:cubicBezTo>
                  <a:cubicBezTo>
                    <a:pt x="532" y="3"/>
                    <a:pt x="515" y="1"/>
                    <a:pt x="49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7" name="Google Shape;4787;p36"/>
            <p:cNvSpPr/>
            <p:nvPr/>
          </p:nvSpPr>
          <p:spPr>
            <a:xfrm>
              <a:off x="320214" y="-1005476"/>
              <a:ext cx="25216" cy="23354"/>
            </a:xfrm>
            <a:custGeom>
              <a:avLst/>
              <a:gdLst/>
              <a:ahLst/>
              <a:cxnLst/>
              <a:rect l="l" t="t" r="r" b="b"/>
              <a:pathLst>
                <a:path w="799" h="740" extrusionOk="0">
                  <a:moveTo>
                    <a:pt x="253" y="0"/>
                  </a:moveTo>
                  <a:cubicBezTo>
                    <a:pt x="181" y="0"/>
                    <a:pt x="78" y="77"/>
                    <a:pt x="1" y="108"/>
                  </a:cubicBezTo>
                  <a:cubicBezTo>
                    <a:pt x="120" y="406"/>
                    <a:pt x="322" y="596"/>
                    <a:pt x="560" y="739"/>
                  </a:cubicBezTo>
                  <a:cubicBezTo>
                    <a:pt x="644" y="727"/>
                    <a:pt x="798" y="620"/>
                    <a:pt x="703" y="584"/>
                  </a:cubicBezTo>
                  <a:cubicBezTo>
                    <a:pt x="513" y="465"/>
                    <a:pt x="370" y="382"/>
                    <a:pt x="334" y="84"/>
                  </a:cubicBezTo>
                  <a:cubicBezTo>
                    <a:pt x="322" y="22"/>
                    <a:pt x="292" y="0"/>
                    <a:pt x="2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8" name="Google Shape;4788;p36"/>
            <p:cNvSpPr/>
            <p:nvPr/>
          </p:nvSpPr>
          <p:spPr>
            <a:xfrm>
              <a:off x="408579" y="-1183627"/>
              <a:ext cx="22124" cy="15875"/>
            </a:xfrm>
            <a:custGeom>
              <a:avLst/>
              <a:gdLst/>
              <a:ahLst/>
              <a:cxnLst/>
              <a:rect l="l" t="t" r="r" b="b"/>
              <a:pathLst>
                <a:path w="701" h="503" extrusionOk="0">
                  <a:moveTo>
                    <a:pt x="676" y="1"/>
                  </a:moveTo>
                  <a:cubicBezTo>
                    <a:pt x="526" y="1"/>
                    <a:pt x="421" y="157"/>
                    <a:pt x="268" y="157"/>
                  </a:cubicBezTo>
                  <a:cubicBezTo>
                    <a:pt x="230" y="157"/>
                    <a:pt x="188" y="147"/>
                    <a:pt x="141" y="122"/>
                  </a:cubicBezTo>
                  <a:cubicBezTo>
                    <a:pt x="122" y="113"/>
                    <a:pt x="107" y="109"/>
                    <a:pt x="94" y="109"/>
                  </a:cubicBezTo>
                  <a:cubicBezTo>
                    <a:pt x="0" y="109"/>
                    <a:pt x="45" y="312"/>
                    <a:pt x="34" y="395"/>
                  </a:cubicBezTo>
                  <a:cubicBezTo>
                    <a:pt x="29" y="479"/>
                    <a:pt x="52" y="503"/>
                    <a:pt x="86" y="503"/>
                  </a:cubicBezTo>
                  <a:cubicBezTo>
                    <a:pt x="124" y="503"/>
                    <a:pt x="175" y="473"/>
                    <a:pt x="213" y="467"/>
                  </a:cubicBezTo>
                  <a:cubicBezTo>
                    <a:pt x="439" y="431"/>
                    <a:pt x="582" y="252"/>
                    <a:pt x="701" y="2"/>
                  </a:cubicBezTo>
                  <a:cubicBezTo>
                    <a:pt x="692" y="1"/>
                    <a:pt x="684" y="1"/>
                    <a:pt x="67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9" name="Google Shape;4789;p36"/>
            <p:cNvSpPr/>
            <p:nvPr/>
          </p:nvSpPr>
          <p:spPr>
            <a:xfrm>
              <a:off x="877074" y="-1413283"/>
              <a:ext cx="21082" cy="16695"/>
            </a:xfrm>
            <a:custGeom>
              <a:avLst/>
              <a:gdLst/>
              <a:ahLst/>
              <a:cxnLst/>
              <a:rect l="l" t="t" r="r" b="b"/>
              <a:pathLst>
                <a:path w="668" h="529" extrusionOk="0">
                  <a:moveTo>
                    <a:pt x="153" y="1"/>
                  </a:moveTo>
                  <a:cubicBezTo>
                    <a:pt x="118" y="1"/>
                    <a:pt x="79" y="9"/>
                    <a:pt x="36" y="29"/>
                  </a:cubicBezTo>
                  <a:cubicBezTo>
                    <a:pt x="24" y="52"/>
                    <a:pt x="13" y="76"/>
                    <a:pt x="1" y="88"/>
                  </a:cubicBezTo>
                  <a:cubicBezTo>
                    <a:pt x="1" y="112"/>
                    <a:pt x="13" y="136"/>
                    <a:pt x="24" y="148"/>
                  </a:cubicBezTo>
                  <a:cubicBezTo>
                    <a:pt x="155" y="243"/>
                    <a:pt x="144" y="386"/>
                    <a:pt x="144" y="529"/>
                  </a:cubicBezTo>
                  <a:cubicBezTo>
                    <a:pt x="298" y="529"/>
                    <a:pt x="441" y="529"/>
                    <a:pt x="608" y="505"/>
                  </a:cubicBezTo>
                  <a:cubicBezTo>
                    <a:pt x="667" y="421"/>
                    <a:pt x="655" y="350"/>
                    <a:pt x="596" y="267"/>
                  </a:cubicBezTo>
                  <a:cubicBezTo>
                    <a:pt x="427" y="217"/>
                    <a:pt x="332" y="1"/>
                    <a:pt x="15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0" name="Google Shape;4790;p36"/>
            <p:cNvSpPr/>
            <p:nvPr/>
          </p:nvSpPr>
          <p:spPr>
            <a:xfrm>
              <a:off x="602794" y="-1193348"/>
              <a:ext cx="15433" cy="19567"/>
            </a:xfrm>
            <a:custGeom>
              <a:avLst/>
              <a:gdLst/>
              <a:ahLst/>
              <a:cxnLst/>
              <a:rect l="l" t="t" r="r" b="b"/>
              <a:pathLst>
                <a:path w="489" h="620" extrusionOk="0">
                  <a:moveTo>
                    <a:pt x="36" y="1"/>
                  </a:moveTo>
                  <a:lnTo>
                    <a:pt x="36" y="1"/>
                  </a:lnTo>
                  <a:cubicBezTo>
                    <a:pt x="0" y="477"/>
                    <a:pt x="0" y="477"/>
                    <a:pt x="488" y="620"/>
                  </a:cubicBezTo>
                  <a:cubicBezTo>
                    <a:pt x="333" y="418"/>
                    <a:pt x="274" y="179"/>
                    <a:pt x="3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1" name="Google Shape;4791;p36"/>
            <p:cNvSpPr/>
            <p:nvPr/>
          </p:nvSpPr>
          <p:spPr>
            <a:xfrm>
              <a:off x="1101395" y="-1360548"/>
              <a:ext cx="22218" cy="9626"/>
            </a:xfrm>
            <a:custGeom>
              <a:avLst/>
              <a:gdLst/>
              <a:ahLst/>
              <a:cxnLst/>
              <a:rect l="l" t="t" r="r" b="b"/>
              <a:pathLst>
                <a:path w="704" h="305" extrusionOk="0">
                  <a:moveTo>
                    <a:pt x="703" y="1"/>
                  </a:moveTo>
                  <a:lnTo>
                    <a:pt x="703" y="1"/>
                  </a:lnTo>
                  <a:cubicBezTo>
                    <a:pt x="680" y="2"/>
                    <a:pt x="658" y="2"/>
                    <a:pt x="635" y="2"/>
                  </a:cubicBezTo>
                  <a:cubicBezTo>
                    <a:pt x="590" y="2"/>
                    <a:pt x="544" y="1"/>
                    <a:pt x="499" y="1"/>
                  </a:cubicBezTo>
                  <a:cubicBezTo>
                    <a:pt x="326" y="1"/>
                    <a:pt x="154" y="22"/>
                    <a:pt x="1" y="227"/>
                  </a:cubicBezTo>
                  <a:cubicBezTo>
                    <a:pt x="130" y="263"/>
                    <a:pt x="256" y="304"/>
                    <a:pt x="367" y="304"/>
                  </a:cubicBezTo>
                  <a:cubicBezTo>
                    <a:pt x="510" y="304"/>
                    <a:pt x="629" y="236"/>
                    <a:pt x="70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2" name="Google Shape;4792;p36"/>
            <p:cNvSpPr/>
            <p:nvPr/>
          </p:nvSpPr>
          <p:spPr>
            <a:xfrm>
              <a:off x="744431" y="-1316586"/>
              <a:ext cx="21082" cy="19946"/>
            </a:xfrm>
            <a:custGeom>
              <a:avLst/>
              <a:gdLst/>
              <a:ahLst/>
              <a:cxnLst/>
              <a:rect l="l" t="t" r="r" b="b"/>
              <a:pathLst>
                <a:path w="668" h="632" extrusionOk="0">
                  <a:moveTo>
                    <a:pt x="239" y="1"/>
                  </a:moveTo>
                  <a:lnTo>
                    <a:pt x="239" y="1"/>
                  </a:lnTo>
                  <a:cubicBezTo>
                    <a:pt x="1" y="239"/>
                    <a:pt x="36" y="334"/>
                    <a:pt x="465" y="632"/>
                  </a:cubicBezTo>
                  <a:cubicBezTo>
                    <a:pt x="667" y="322"/>
                    <a:pt x="227" y="358"/>
                    <a:pt x="251" y="144"/>
                  </a:cubicBezTo>
                  <a:cubicBezTo>
                    <a:pt x="251" y="96"/>
                    <a:pt x="239" y="48"/>
                    <a:pt x="23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3" name="Google Shape;4793;p36"/>
            <p:cNvSpPr/>
            <p:nvPr/>
          </p:nvSpPr>
          <p:spPr>
            <a:xfrm>
              <a:off x="644168" y="-1232071"/>
              <a:ext cx="13034" cy="18747"/>
            </a:xfrm>
            <a:custGeom>
              <a:avLst/>
              <a:gdLst/>
              <a:ahLst/>
              <a:cxnLst/>
              <a:rect l="l" t="t" r="r" b="b"/>
              <a:pathLst>
                <a:path w="413" h="594" extrusionOk="0">
                  <a:moveTo>
                    <a:pt x="253" y="0"/>
                  </a:moveTo>
                  <a:cubicBezTo>
                    <a:pt x="248" y="0"/>
                    <a:pt x="242" y="1"/>
                    <a:pt x="237" y="2"/>
                  </a:cubicBezTo>
                  <a:cubicBezTo>
                    <a:pt x="23" y="49"/>
                    <a:pt x="82" y="287"/>
                    <a:pt x="11" y="418"/>
                  </a:cubicBezTo>
                  <a:cubicBezTo>
                    <a:pt x="1" y="518"/>
                    <a:pt x="83" y="593"/>
                    <a:pt x="117" y="593"/>
                  </a:cubicBezTo>
                  <a:cubicBezTo>
                    <a:pt x="123" y="593"/>
                    <a:pt x="128" y="591"/>
                    <a:pt x="130" y="585"/>
                  </a:cubicBezTo>
                  <a:cubicBezTo>
                    <a:pt x="237" y="454"/>
                    <a:pt x="320" y="287"/>
                    <a:pt x="380" y="121"/>
                  </a:cubicBezTo>
                  <a:cubicBezTo>
                    <a:pt x="413" y="66"/>
                    <a:pt x="324" y="0"/>
                    <a:pt x="2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4" name="Google Shape;4794;p36"/>
            <p:cNvSpPr/>
            <p:nvPr/>
          </p:nvSpPr>
          <p:spPr>
            <a:xfrm>
              <a:off x="642810" y="-1170341"/>
              <a:ext cx="20135" cy="13097"/>
            </a:xfrm>
            <a:custGeom>
              <a:avLst/>
              <a:gdLst/>
              <a:ahLst/>
              <a:cxnLst/>
              <a:rect l="l" t="t" r="r" b="b"/>
              <a:pathLst>
                <a:path w="638" h="415" extrusionOk="0">
                  <a:moveTo>
                    <a:pt x="202" y="0"/>
                  </a:moveTo>
                  <a:cubicBezTo>
                    <a:pt x="0" y="0"/>
                    <a:pt x="24" y="103"/>
                    <a:pt x="125" y="415"/>
                  </a:cubicBezTo>
                  <a:lnTo>
                    <a:pt x="197" y="415"/>
                  </a:lnTo>
                  <a:cubicBezTo>
                    <a:pt x="328" y="367"/>
                    <a:pt x="482" y="391"/>
                    <a:pt x="601" y="272"/>
                  </a:cubicBezTo>
                  <a:cubicBezTo>
                    <a:pt x="637" y="189"/>
                    <a:pt x="637" y="117"/>
                    <a:pt x="578" y="46"/>
                  </a:cubicBezTo>
                  <a:cubicBezTo>
                    <a:pt x="407" y="18"/>
                    <a:pt x="285" y="0"/>
                    <a:pt x="202"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5" name="Google Shape;4795;p36"/>
            <p:cNvSpPr/>
            <p:nvPr/>
          </p:nvSpPr>
          <p:spPr>
            <a:xfrm>
              <a:off x="1123581" y="-1448093"/>
              <a:ext cx="23354" cy="9878"/>
            </a:xfrm>
            <a:custGeom>
              <a:avLst/>
              <a:gdLst/>
              <a:ahLst/>
              <a:cxnLst/>
              <a:rect l="l" t="t" r="r" b="b"/>
              <a:pathLst>
                <a:path w="740" h="313" extrusionOk="0">
                  <a:moveTo>
                    <a:pt x="0" y="0"/>
                  </a:moveTo>
                  <a:cubicBezTo>
                    <a:pt x="143" y="96"/>
                    <a:pt x="262" y="215"/>
                    <a:pt x="417" y="274"/>
                  </a:cubicBezTo>
                  <a:cubicBezTo>
                    <a:pt x="474" y="297"/>
                    <a:pt x="531" y="313"/>
                    <a:pt x="579" y="313"/>
                  </a:cubicBezTo>
                  <a:cubicBezTo>
                    <a:pt x="681" y="313"/>
                    <a:pt x="740" y="243"/>
                    <a:pt x="667" y="24"/>
                  </a:cubicBezTo>
                  <a:cubicBezTo>
                    <a:pt x="441" y="24"/>
                    <a:pt x="226" y="0"/>
                    <a:pt x="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6" name="Google Shape;4796;p36"/>
            <p:cNvSpPr/>
            <p:nvPr/>
          </p:nvSpPr>
          <p:spPr>
            <a:xfrm>
              <a:off x="1123581" y="-1364745"/>
              <a:ext cx="20672" cy="14013"/>
            </a:xfrm>
            <a:custGeom>
              <a:avLst/>
              <a:gdLst/>
              <a:ahLst/>
              <a:cxnLst/>
              <a:rect l="l" t="t" r="r" b="b"/>
              <a:pathLst>
                <a:path w="655" h="444" extrusionOk="0">
                  <a:moveTo>
                    <a:pt x="258" y="0"/>
                  </a:moveTo>
                  <a:cubicBezTo>
                    <a:pt x="189" y="0"/>
                    <a:pt x="112" y="48"/>
                    <a:pt x="0" y="134"/>
                  </a:cubicBezTo>
                  <a:cubicBezTo>
                    <a:pt x="238" y="134"/>
                    <a:pt x="405" y="360"/>
                    <a:pt x="655" y="443"/>
                  </a:cubicBezTo>
                  <a:cubicBezTo>
                    <a:pt x="462" y="132"/>
                    <a:pt x="371" y="0"/>
                    <a:pt x="25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7" name="Google Shape;4797;p36"/>
            <p:cNvSpPr/>
            <p:nvPr/>
          </p:nvSpPr>
          <p:spPr>
            <a:xfrm>
              <a:off x="474285" y="-1061494"/>
              <a:ext cx="18052" cy="18494"/>
            </a:xfrm>
            <a:custGeom>
              <a:avLst/>
              <a:gdLst/>
              <a:ahLst/>
              <a:cxnLst/>
              <a:rect l="l" t="t" r="r" b="b"/>
              <a:pathLst>
                <a:path w="572" h="586" extrusionOk="0">
                  <a:moveTo>
                    <a:pt x="212" y="1"/>
                  </a:moveTo>
                  <a:cubicBezTo>
                    <a:pt x="87" y="1"/>
                    <a:pt x="22" y="84"/>
                    <a:pt x="0" y="240"/>
                  </a:cubicBezTo>
                  <a:cubicBezTo>
                    <a:pt x="48" y="300"/>
                    <a:pt x="95" y="347"/>
                    <a:pt x="143" y="407"/>
                  </a:cubicBezTo>
                  <a:cubicBezTo>
                    <a:pt x="236" y="466"/>
                    <a:pt x="323" y="585"/>
                    <a:pt x="430" y="585"/>
                  </a:cubicBezTo>
                  <a:cubicBezTo>
                    <a:pt x="473" y="585"/>
                    <a:pt x="520" y="566"/>
                    <a:pt x="572" y="514"/>
                  </a:cubicBezTo>
                  <a:cubicBezTo>
                    <a:pt x="512" y="300"/>
                    <a:pt x="381" y="157"/>
                    <a:pt x="238" y="2"/>
                  </a:cubicBezTo>
                  <a:cubicBezTo>
                    <a:pt x="229" y="1"/>
                    <a:pt x="221" y="1"/>
                    <a:pt x="212"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8" name="Google Shape;4798;p36"/>
            <p:cNvSpPr/>
            <p:nvPr/>
          </p:nvSpPr>
          <p:spPr>
            <a:xfrm>
              <a:off x="375821" y="-1035173"/>
              <a:ext cx="14707" cy="13192"/>
            </a:xfrm>
            <a:custGeom>
              <a:avLst/>
              <a:gdLst/>
              <a:ahLst/>
              <a:cxnLst/>
              <a:rect l="l" t="t" r="r" b="b"/>
              <a:pathLst>
                <a:path w="466" h="418" extrusionOk="0">
                  <a:moveTo>
                    <a:pt x="322" y="1"/>
                  </a:moveTo>
                  <a:cubicBezTo>
                    <a:pt x="296" y="1"/>
                    <a:pt x="265" y="8"/>
                    <a:pt x="227" y="25"/>
                  </a:cubicBezTo>
                  <a:cubicBezTo>
                    <a:pt x="120" y="73"/>
                    <a:pt x="1" y="204"/>
                    <a:pt x="72" y="323"/>
                  </a:cubicBezTo>
                  <a:cubicBezTo>
                    <a:pt x="113" y="393"/>
                    <a:pt x="156" y="417"/>
                    <a:pt x="200" y="417"/>
                  </a:cubicBezTo>
                  <a:cubicBezTo>
                    <a:pt x="283" y="417"/>
                    <a:pt x="372" y="330"/>
                    <a:pt x="465" y="299"/>
                  </a:cubicBezTo>
                  <a:cubicBezTo>
                    <a:pt x="445" y="162"/>
                    <a:pt x="442" y="1"/>
                    <a:pt x="322"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9" name="Google Shape;4799;p36"/>
            <p:cNvSpPr/>
            <p:nvPr/>
          </p:nvSpPr>
          <p:spPr>
            <a:xfrm>
              <a:off x="639591" y="-1159011"/>
              <a:ext cx="17705" cy="20577"/>
            </a:xfrm>
            <a:custGeom>
              <a:avLst/>
              <a:gdLst/>
              <a:ahLst/>
              <a:cxnLst/>
              <a:rect l="l" t="t" r="r" b="b"/>
              <a:pathLst>
                <a:path w="561" h="652" extrusionOk="0">
                  <a:moveTo>
                    <a:pt x="354" y="1"/>
                  </a:moveTo>
                  <a:cubicBezTo>
                    <a:pt x="308" y="1"/>
                    <a:pt x="264" y="19"/>
                    <a:pt x="227" y="56"/>
                  </a:cubicBezTo>
                  <a:cubicBezTo>
                    <a:pt x="156" y="175"/>
                    <a:pt x="144" y="342"/>
                    <a:pt x="1" y="401"/>
                  </a:cubicBezTo>
                  <a:lnTo>
                    <a:pt x="1" y="449"/>
                  </a:lnTo>
                  <a:cubicBezTo>
                    <a:pt x="86" y="597"/>
                    <a:pt x="158" y="652"/>
                    <a:pt x="223" y="652"/>
                  </a:cubicBezTo>
                  <a:cubicBezTo>
                    <a:pt x="341" y="652"/>
                    <a:pt x="433" y="472"/>
                    <a:pt x="525" y="342"/>
                  </a:cubicBezTo>
                  <a:cubicBezTo>
                    <a:pt x="560" y="234"/>
                    <a:pt x="537" y="127"/>
                    <a:pt x="477" y="44"/>
                  </a:cubicBezTo>
                  <a:cubicBezTo>
                    <a:pt x="437" y="16"/>
                    <a:pt x="395" y="1"/>
                    <a:pt x="354"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0" name="Google Shape;4800;p36"/>
            <p:cNvSpPr/>
            <p:nvPr/>
          </p:nvSpPr>
          <p:spPr>
            <a:xfrm>
              <a:off x="1129199" y="-1399428"/>
              <a:ext cx="13571" cy="9247"/>
            </a:xfrm>
            <a:custGeom>
              <a:avLst/>
              <a:gdLst/>
              <a:ahLst/>
              <a:cxnLst/>
              <a:rect l="l" t="t" r="r" b="b"/>
              <a:pathLst>
                <a:path w="430" h="293" extrusionOk="0">
                  <a:moveTo>
                    <a:pt x="210" y="0"/>
                  </a:moveTo>
                  <a:cubicBezTo>
                    <a:pt x="108" y="0"/>
                    <a:pt x="38" y="87"/>
                    <a:pt x="1" y="280"/>
                  </a:cubicBezTo>
                  <a:cubicBezTo>
                    <a:pt x="144" y="232"/>
                    <a:pt x="310" y="292"/>
                    <a:pt x="429" y="90"/>
                  </a:cubicBezTo>
                  <a:cubicBezTo>
                    <a:pt x="344" y="32"/>
                    <a:pt x="271" y="0"/>
                    <a:pt x="21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1" name="Google Shape;4801;p36"/>
            <p:cNvSpPr/>
            <p:nvPr/>
          </p:nvSpPr>
          <p:spPr>
            <a:xfrm>
              <a:off x="1206992" y="-1369952"/>
              <a:ext cx="16948" cy="20703"/>
            </a:xfrm>
            <a:custGeom>
              <a:avLst/>
              <a:gdLst/>
              <a:ahLst/>
              <a:cxnLst/>
              <a:rect l="l" t="t" r="r" b="b"/>
              <a:pathLst>
                <a:path w="537" h="656" extrusionOk="0">
                  <a:moveTo>
                    <a:pt x="393" y="1"/>
                  </a:moveTo>
                  <a:cubicBezTo>
                    <a:pt x="286" y="191"/>
                    <a:pt x="167" y="334"/>
                    <a:pt x="0" y="441"/>
                  </a:cubicBezTo>
                  <a:cubicBezTo>
                    <a:pt x="47" y="601"/>
                    <a:pt x="85" y="656"/>
                    <a:pt x="119" y="656"/>
                  </a:cubicBezTo>
                  <a:cubicBezTo>
                    <a:pt x="193" y="656"/>
                    <a:pt x="245" y="390"/>
                    <a:pt x="317" y="390"/>
                  </a:cubicBezTo>
                  <a:cubicBezTo>
                    <a:pt x="330" y="390"/>
                    <a:pt x="343" y="398"/>
                    <a:pt x="358" y="418"/>
                  </a:cubicBezTo>
                  <a:cubicBezTo>
                    <a:pt x="393" y="287"/>
                    <a:pt x="536" y="168"/>
                    <a:pt x="39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2" name="Google Shape;4802;p36"/>
            <p:cNvSpPr/>
            <p:nvPr/>
          </p:nvSpPr>
          <p:spPr>
            <a:xfrm>
              <a:off x="502089" y="-1082764"/>
              <a:ext cx="19283" cy="9310"/>
            </a:xfrm>
            <a:custGeom>
              <a:avLst/>
              <a:gdLst/>
              <a:ahLst/>
              <a:cxnLst/>
              <a:rect l="l" t="t" r="r" b="b"/>
              <a:pathLst>
                <a:path w="611" h="295" extrusionOk="0">
                  <a:moveTo>
                    <a:pt x="459" y="0"/>
                  </a:moveTo>
                  <a:cubicBezTo>
                    <a:pt x="390" y="0"/>
                    <a:pt x="304" y="38"/>
                    <a:pt x="226" y="69"/>
                  </a:cubicBezTo>
                  <a:cubicBezTo>
                    <a:pt x="60" y="128"/>
                    <a:pt x="0" y="235"/>
                    <a:pt x="238" y="295"/>
                  </a:cubicBezTo>
                  <a:lnTo>
                    <a:pt x="584" y="295"/>
                  </a:lnTo>
                  <a:cubicBezTo>
                    <a:pt x="611" y="65"/>
                    <a:pt x="549" y="0"/>
                    <a:pt x="45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3" name="Google Shape;4803;p36"/>
            <p:cNvSpPr/>
            <p:nvPr/>
          </p:nvSpPr>
          <p:spPr>
            <a:xfrm>
              <a:off x="902636" y="-1268553"/>
              <a:ext cx="14297" cy="10478"/>
            </a:xfrm>
            <a:custGeom>
              <a:avLst/>
              <a:gdLst/>
              <a:ahLst/>
              <a:cxnLst/>
              <a:rect l="l" t="t" r="r" b="b"/>
              <a:pathLst>
                <a:path w="453" h="332" extrusionOk="0">
                  <a:moveTo>
                    <a:pt x="159" y="1"/>
                  </a:moveTo>
                  <a:cubicBezTo>
                    <a:pt x="86" y="1"/>
                    <a:pt x="27" y="57"/>
                    <a:pt x="0" y="241"/>
                  </a:cubicBezTo>
                  <a:cubicBezTo>
                    <a:pt x="87" y="297"/>
                    <a:pt x="163" y="331"/>
                    <a:pt x="230" y="331"/>
                  </a:cubicBezTo>
                  <a:cubicBezTo>
                    <a:pt x="319" y="331"/>
                    <a:pt x="392" y="271"/>
                    <a:pt x="453" y="122"/>
                  </a:cubicBezTo>
                  <a:cubicBezTo>
                    <a:pt x="355" y="83"/>
                    <a:pt x="247" y="1"/>
                    <a:pt x="15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4" name="Google Shape;4804;p36"/>
            <p:cNvSpPr/>
            <p:nvPr/>
          </p:nvSpPr>
          <p:spPr>
            <a:xfrm>
              <a:off x="1148355" y="-1376453"/>
              <a:ext cx="10951" cy="15938"/>
            </a:xfrm>
            <a:custGeom>
              <a:avLst/>
              <a:gdLst/>
              <a:ahLst/>
              <a:cxnLst/>
              <a:rect l="l" t="t" r="r" b="b"/>
              <a:pathLst>
                <a:path w="347" h="505" extrusionOk="0">
                  <a:moveTo>
                    <a:pt x="112" y="1"/>
                  </a:moveTo>
                  <a:cubicBezTo>
                    <a:pt x="66" y="1"/>
                    <a:pt x="13" y="16"/>
                    <a:pt x="13" y="16"/>
                  </a:cubicBezTo>
                  <a:cubicBezTo>
                    <a:pt x="1" y="171"/>
                    <a:pt x="1" y="326"/>
                    <a:pt x="108" y="505"/>
                  </a:cubicBezTo>
                  <a:cubicBezTo>
                    <a:pt x="215" y="326"/>
                    <a:pt x="346" y="195"/>
                    <a:pt x="168" y="16"/>
                  </a:cubicBezTo>
                  <a:cubicBezTo>
                    <a:pt x="156" y="5"/>
                    <a:pt x="135" y="1"/>
                    <a:pt x="112"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5" name="Google Shape;4805;p36"/>
            <p:cNvSpPr/>
            <p:nvPr/>
          </p:nvSpPr>
          <p:spPr>
            <a:xfrm>
              <a:off x="693715" y="-1220772"/>
              <a:ext cx="11677" cy="9089"/>
            </a:xfrm>
            <a:custGeom>
              <a:avLst/>
              <a:gdLst/>
              <a:ahLst/>
              <a:cxnLst/>
              <a:rect l="l" t="t" r="r" b="b"/>
              <a:pathLst>
                <a:path w="370" h="288" extrusionOk="0">
                  <a:moveTo>
                    <a:pt x="215" y="1"/>
                  </a:moveTo>
                  <a:cubicBezTo>
                    <a:pt x="119" y="1"/>
                    <a:pt x="0" y="1"/>
                    <a:pt x="12" y="132"/>
                  </a:cubicBezTo>
                  <a:cubicBezTo>
                    <a:pt x="12" y="263"/>
                    <a:pt x="155" y="239"/>
                    <a:pt x="227" y="275"/>
                  </a:cubicBezTo>
                  <a:cubicBezTo>
                    <a:pt x="249" y="282"/>
                    <a:pt x="270" y="287"/>
                    <a:pt x="288" y="287"/>
                  </a:cubicBezTo>
                  <a:cubicBezTo>
                    <a:pt x="330" y="287"/>
                    <a:pt x="361" y="262"/>
                    <a:pt x="369" y="179"/>
                  </a:cubicBezTo>
                  <a:cubicBezTo>
                    <a:pt x="369" y="48"/>
                    <a:pt x="298" y="1"/>
                    <a:pt x="21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6" name="Google Shape;4806;p36"/>
            <p:cNvSpPr/>
            <p:nvPr/>
          </p:nvSpPr>
          <p:spPr>
            <a:xfrm>
              <a:off x="562209" y="-1249302"/>
              <a:ext cx="17295" cy="8647"/>
            </a:xfrm>
            <a:custGeom>
              <a:avLst/>
              <a:gdLst/>
              <a:ahLst/>
              <a:cxnLst/>
              <a:rect l="l" t="t" r="r" b="b"/>
              <a:pathLst>
                <a:path w="548" h="274" extrusionOk="0">
                  <a:moveTo>
                    <a:pt x="274" y="1"/>
                  </a:moveTo>
                  <a:cubicBezTo>
                    <a:pt x="164" y="1"/>
                    <a:pt x="76" y="87"/>
                    <a:pt x="0" y="274"/>
                  </a:cubicBezTo>
                  <a:cubicBezTo>
                    <a:pt x="191" y="226"/>
                    <a:pt x="369" y="178"/>
                    <a:pt x="548" y="131"/>
                  </a:cubicBezTo>
                  <a:cubicBezTo>
                    <a:pt x="443" y="46"/>
                    <a:pt x="353" y="1"/>
                    <a:pt x="274"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7" name="Google Shape;4807;p36"/>
            <p:cNvSpPr/>
            <p:nvPr/>
          </p:nvSpPr>
          <p:spPr>
            <a:xfrm>
              <a:off x="635836" y="-1282944"/>
              <a:ext cx="12687" cy="10383"/>
            </a:xfrm>
            <a:custGeom>
              <a:avLst/>
              <a:gdLst/>
              <a:ahLst/>
              <a:cxnLst/>
              <a:rect l="l" t="t" r="r" b="b"/>
              <a:pathLst>
                <a:path w="402" h="329" extrusionOk="0">
                  <a:moveTo>
                    <a:pt x="295" y="0"/>
                  </a:moveTo>
                  <a:cubicBezTo>
                    <a:pt x="226" y="0"/>
                    <a:pt x="130" y="72"/>
                    <a:pt x="50" y="72"/>
                  </a:cubicBezTo>
                  <a:cubicBezTo>
                    <a:pt x="37" y="72"/>
                    <a:pt x="25" y="70"/>
                    <a:pt x="13" y="66"/>
                  </a:cubicBezTo>
                  <a:cubicBezTo>
                    <a:pt x="1" y="161"/>
                    <a:pt x="1" y="232"/>
                    <a:pt x="1" y="328"/>
                  </a:cubicBezTo>
                  <a:cubicBezTo>
                    <a:pt x="27" y="328"/>
                    <a:pt x="55" y="328"/>
                    <a:pt x="84" y="328"/>
                  </a:cubicBezTo>
                  <a:cubicBezTo>
                    <a:pt x="231" y="328"/>
                    <a:pt x="402" y="312"/>
                    <a:pt x="382" y="113"/>
                  </a:cubicBezTo>
                  <a:cubicBezTo>
                    <a:pt x="369" y="27"/>
                    <a:pt x="337" y="0"/>
                    <a:pt x="29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8" name="Google Shape;4808;p36"/>
            <p:cNvSpPr/>
            <p:nvPr/>
          </p:nvSpPr>
          <p:spPr>
            <a:xfrm>
              <a:off x="888340" y="-1272435"/>
              <a:ext cx="12056" cy="15243"/>
            </a:xfrm>
            <a:custGeom>
              <a:avLst/>
              <a:gdLst/>
              <a:ahLst/>
              <a:cxnLst/>
              <a:rect l="l" t="t" r="r" b="b"/>
              <a:pathLst>
                <a:path w="382" h="483" extrusionOk="0">
                  <a:moveTo>
                    <a:pt x="173" y="1"/>
                  </a:moveTo>
                  <a:cubicBezTo>
                    <a:pt x="144" y="1"/>
                    <a:pt x="114" y="7"/>
                    <a:pt x="96" y="18"/>
                  </a:cubicBezTo>
                  <a:cubicBezTo>
                    <a:pt x="1" y="90"/>
                    <a:pt x="60" y="197"/>
                    <a:pt x="96" y="292"/>
                  </a:cubicBezTo>
                  <a:cubicBezTo>
                    <a:pt x="132" y="364"/>
                    <a:pt x="191" y="423"/>
                    <a:pt x="239" y="483"/>
                  </a:cubicBezTo>
                  <a:lnTo>
                    <a:pt x="239" y="364"/>
                  </a:lnTo>
                  <a:cubicBezTo>
                    <a:pt x="251" y="257"/>
                    <a:pt x="382" y="149"/>
                    <a:pt x="251" y="18"/>
                  </a:cubicBezTo>
                  <a:cubicBezTo>
                    <a:pt x="233" y="7"/>
                    <a:pt x="203" y="1"/>
                    <a:pt x="17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9" name="Google Shape;4809;p36"/>
            <p:cNvSpPr/>
            <p:nvPr/>
          </p:nvSpPr>
          <p:spPr>
            <a:xfrm>
              <a:off x="611409" y="-1292538"/>
              <a:ext cx="17705" cy="14675"/>
            </a:xfrm>
            <a:custGeom>
              <a:avLst/>
              <a:gdLst/>
              <a:ahLst/>
              <a:cxnLst/>
              <a:rect l="l" t="t" r="r" b="b"/>
              <a:pathLst>
                <a:path w="561" h="465" extrusionOk="0">
                  <a:moveTo>
                    <a:pt x="346" y="1"/>
                  </a:moveTo>
                  <a:cubicBezTo>
                    <a:pt x="1" y="84"/>
                    <a:pt x="275" y="263"/>
                    <a:pt x="322" y="382"/>
                  </a:cubicBezTo>
                  <a:cubicBezTo>
                    <a:pt x="337" y="432"/>
                    <a:pt x="381" y="465"/>
                    <a:pt x="422" y="465"/>
                  </a:cubicBezTo>
                  <a:cubicBezTo>
                    <a:pt x="449" y="465"/>
                    <a:pt x="475" y="450"/>
                    <a:pt x="489" y="417"/>
                  </a:cubicBezTo>
                  <a:cubicBezTo>
                    <a:pt x="561" y="263"/>
                    <a:pt x="358" y="239"/>
                    <a:pt x="346" y="120"/>
                  </a:cubicBezTo>
                  <a:lnTo>
                    <a:pt x="34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0" name="Google Shape;4810;p36"/>
            <p:cNvSpPr/>
            <p:nvPr/>
          </p:nvSpPr>
          <p:spPr>
            <a:xfrm>
              <a:off x="573949" y="-1174538"/>
              <a:ext cx="8963" cy="11803"/>
            </a:xfrm>
            <a:custGeom>
              <a:avLst/>
              <a:gdLst/>
              <a:ahLst/>
              <a:cxnLst/>
              <a:rect l="l" t="t" r="r" b="b"/>
              <a:pathLst>
                <a:path w="284" h="374" extrusionOk="0">
                  <a:moveTo>
                    <a:pt x="116" y="0"/>
                  </a:moveTo>
                  <a:cubicBezTo>
                    <a:pt x="81" y="72"/>
                    <a:pt x="21" y="167"/>
                    <a:pt x="9" y="238"/>
                  </a:cubicBezTo>
                  <a:cubicBezTo>
                    <a:pt x="0" y="320"/>
                    <a:pt x="39" y="374"/>
                    <a:pt x="96" y="374"/>
                  </a:cubicBezTo>
                  <a:cubicBezTo>
                    <a:pt x="113" y="374"/>
                    <a:pt x="132" y="369"/>
                    <a:pt x="152" y="357"/>
                  </a:cubicBezTo>
                  <a:cubicBezTo>
                    <a:pt x="188" y="322"/>
                    <a:pt x="259" y="250"/>
                    <a:pt x="271" y="179"/>
                  </a:cubicBezTo>
                  <a:cubicBezTo>
                    <a:pt x="283" y="107"/>
                    <a:pt x="235" y="24"/>
                    <a:pt x="11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1" name="Google Shape;4811;p36"/>
            <p:cNvSpPr/>
            <p:nvPr/>
          </p:nvSpPr>
          <p:spPr>
            <a:xfrm>
              <a:off x="433700" y="-1203320"/>
              <a:ext cx="8679" cy="9626"/>
            </a:xfrm>
            <a:custGeom>
              <a:avLst/>
              <a:gdLst/>
              <a:ahLst/>
              <a:cxnLst/>
              <a:rect l="l" t="t" r="r" b="b"/>
              <a:pathLst>
                <a:path w="275" h="305" extrusionOk="0">
                  <a:moveTo>
                    <a:pt x="209" y="0"/>
                  </a:moveTo>
                  <a:cubicBezTo>
                    <a:pt x="200" y="0"/>
                    <a:pt x="190" y="2"/>
                    <a:pt x="179" y="7"/>
                  </a:cubicBezTo>
                  <a:cubicBezTo>
                    <a:pt x="119" y="7"/>
                    <a:pt x="60" y="79"/>
                    <a:pt x="24" y="138"/>
                  </a:cubicBezTo>
                  <a:cubicBezTo>
                    <a:pt x="0" y="222"/>
                    <a:pt x="36" y="305"/>
                    <a:pt x="131" y="305"/>
                  </a:cubicBezTo>
                  <a:cubicBezTo>
                    <a:pt x="203" y="305"/>
                    <a:pt x="262" y="269"/>
                    <a:pt x="274" y="162"/>
                  </a:cubicBezTo>
                  <a:cubicBezTo>
                    <a:pt x="274" y="90"/>
                    <a:pt x="265" y="0"/>
                    <a:pt x="20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2" name="Google Shape;4812;p36"/>
            <p:cNvSpPr/>
            <p:nvPr/>
          </p:nvSpPr>
          <p:spPr>
            <a:xfrm>
              <a:off x="600143" y="-1259180"/>
              <a:ext cx="14707" cy="11677"/>
            </a:xfrm>
            <a:custGeom>
              <a:avLst/>
              <a:gdLst/>
              <a:ahLst/>
              <a:cxnLst/>
              <a:rect l="l" t="t" r="r" b="b"/>
              <a:pathLst>
                <a:path w="466" h="370" extrusionOk="0">
                  <a:moveTo>
                    <a:pt x="168" y="0"/>
                  </a:moveTo>
                  <a:cubicBezTo>
                    <a:pt x="113" y="0"/>
                    <a:pt x="57" y="25"/>
                    <a:pt x="1" y="87"/>
                  </a:cubicBezTo>
                  <a:cubicBezTo>
                    <a:pt x="32" y="242"/>
                    <a:pt x="99" y="370"/>
                    <a:pt x="225" y="370"/>
                  </a:cubicBezTo>
                  <a:cubicBezTo>
                    <a:pt x="244" y="370"/>
                    <a:pt x="264" y="367"/>
                    <a:pt x="286" y="360"/>
                  </a:cubicBezTo>
                  <a:cubicBezTo>
                    <a:pt x="382" y="325"/>
                    <a:pt x="465" y="206"/>
                    <a:pt x="346" y="75"/>
                  </a:cubicBezTo>
                  <a:cubicBezTo>
                    <a:pt x="289" y="31"/>
                    <a:pt x="230" y="0"/>
                    <a:pt x="16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3" name="Google Shape;4813;p36"/>
            <p:cNvSpPr/>
            <p:nvPr/>
          </p:nvSpPr>
          <p:spPr>
            <a:xfrm>
              <a:off x="620435" y="-1305382"/>
              <a:ext cx="10289" cy="12876"/>
            </a:xfrm>
            <a:custGeom>
              <a:avLst/>
              <a:gdLst/>
              <a:ahLst/>
              <a:cxnLst/>
              <a:rect l="l" t="t" r="r" b="b"/>
              <a:pathLst>
                <a:path w="326" h="408" extrusionOk="0">
                  <a:moveTo>
                    <a:pt x="203" y="1"/>
                  </a:moveTo>
                  <a:cubicBezTo>
                    <a:pt x="196" y="1"/>
                    <a:pt x="188" y="2"/>
                    <a:pt x="179" y="3"/>
                  </a:cubicBezTo>
                  <a:cubicBezTo>
                    <a:pt x="1" y="39"/>
                    <a:pt x="60" y="265"/>
                    <a:pt x="48" y="408"/>
                  </a:cubicBezTo>
                  <a:lnTo>
                    <a:pt x="275" y="277"/>
                  </a:lnTo>
                  <a:cubicBezTo>
                    <a:pt x="252" y="187"/>
                    <a:pt x="325" y="1"/>
                    <a:pt x="20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4" name="Google Shape;4814;p36"/>
            <p:cNvSpPr/>
            <p:nvPr/>
          </p:nvSpPr>
          <p:spPr>
            <a:xfrm>
              <a:off x="495682" y="-1282597"/>
              <a:ext cx="7543" cy="13760"/>
            </a:xfrm>
            <a:custGeom>
              <a:avLst/>
              <a:gdLst/>
              <a:ahLst/>
              <a:cxnLst/>
              <a:rect l="l" t="t" r="r" b="b"/>
              <a:pathLst>
                <a:path w="239" h="436" extrusionOk="0">
                  <a:moveTo>
                    <a:pt x="75" y="0"/>
                  </a:moveTo>
                  <a:cubicBezTo>
                    <a:pt x="50" y="0"/>
                    <a:pt x="26" y="17"/>
                    <a:pt x="1" y="67"/>
                  </a:cubicBezTo>
                  <a:cubicBezTo>
                    <a:pt x="1" y="198"/>
                    <a:pt x="13" y="317"/>
                    <a:pt x="13" y="436"/>
                  </a:cubicBezTo>
                  <a:cubicBezTo>
                    <a:pt x="156" y="436"/>
                    <a:pt x="215" y="340"/>
                    <a:pt x="239" y="198"/>
                  </a:cubicBezTo>
                  <a:cubicBezTo>
                    <a:pt x="239" y="150"/>
                    <a:pt x="215" y="102"/>
                    <a:pt x="215" y="67"/>
                  </a:cubicBezTo>
                  <a:cubicBezTo>
                    <a:pt x="168" y="59"/>
                    <a:pt x="122" y="0"/>
                    <a:pt x="7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5" name="Google Shape;4815;p36"/>
            <p:cNvSpPr/>
            <p:nvPr/>
          </p:nvSpPr>
          <p:spPr>
            <a:xfrm>
              <a:off x="488171" y="-1210232"/>
              <a:ext cx="9815" cy="9026"/>
            </a:xfrm>
            <a:custGeom>
              <a:avLst/>
              <a:gdLst/>
              <a:ahLst/>
              <a:cxnLst/>
              <a:rect l="l" t="t" r="r" b="b"/>
              <a:pathLst>
                <a:path w="311" h="286" extrusionOk="0">
                  <a:moveTo>
                    <a:pt x="203" y="0"/>
                  </a:moveTo>
                  <a:cubicBezTo>
                    <a:pt x="132" y="72"/>
                    <a:pt x="72" y="167"/>
                    <a:pt x="1" y="238"/>
                  </a:cubicBezTo>
                  <a:cubicBezTo>
                    <a:pt x="36" y="250"/>
                    <a:pt x="84" y="286"/>
                    <a:pt x="132" y="286"/>
                  </a:cubicBezTo>
                  <a:cubicBezTo>
                    <a:pt x="239" y="286"/>
                    <a:pt x="310" y="262"/>
                    <a:pt x="310" y="107"/>
                  </a:cubicBezTo>
                  <a:cubicBezTo>
                    <a:pt x="275" y="72"/>
                    <a:pt x="215" y="0"/>
                    <a:pt x="20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6" name="Google Shape;4816;p36"/>
            <p:cNvSpPr/>
            <p:nvPr/>
          </p:nvSpPr>
          <p:spPr>
            <a:xfrm>
              <a:off x="1170920" y="-1427421"/>
              <a:ext cx="9058" cy="9594"/>
            </a:xfrm>
            <a:custGeom>
              <a:avLst/>
              <a:gdLst/>
              <a:ahLst/>
              <a:cxnLst/>
              <a:rect l="l" t="t" r="r" b="b"/>
              <a:pathLst>
                <a:path w="287" h="304" extrusionOk="0">
                  <a:moveTo>
                    <a:pt x="155" y="0"/>
                  </a:moveTo>
                  <a:cubicBezTo>
                    <a:pt x="60" y="36"/>
                    <a:pt x="0" y="84"/>
                    <a:pt x="12" y="167"/>
                  </a:cubicBezTo>
                  <a:cubicBezTo>
                    <a:pt x="32" y="256"/>
                    <a:pt x="85" y="304"/>
                    <a:pt x="143" y="304"/>
                  </a:cubicBezTo>
                  <a:cubicBezTo>
                    <a:pt x="155" y="304"/>
                    <a:pt x="167" y="302"/>
                    <a:pt x="179" y="298"/>
                  </a:cubicBezTo>
                  <a:cubicBezTo>
                    <a:pt x="227" y="286"/>
                    <a:pt x="274" y="215"/>
                    <a:pt x="274" y="167"/>
                  </a:cubicBezTo>
                  <a:cubicBezTo>
                    <a:pt x="286" y="96"/>
                    <a:pt x="238" y="24"/>
                    <a:pt x="15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7" name="Google Shape;4817;p36"/>
            <p:cNvSpPr/>
            <p:nvPr/>
          </p:nvSpPr>
          <p:spPr>
            <a:xfrm>
              <a:off x="895851" y="-1407886"/>
              <a:ext cx="15464" cy="11298"/>
            </a:xfrm>
            <a:custGeom>
              <a:avLst/>
              <a:gdLst/>
              <a:ahLst/>
              <a:cxnLst/>
              <a:rect l="l" t="t" r="r" b="b"/>
              <a:pathLst>
                <a:path w="490" h="358" extrusionOk="0">
                  <a:moveTo>
                    <a:pt x="334" y="0"/>
                  </a:moveTo>
                  <a:cubicBezTo>
                    <a:pt x="215" y="36"/>
                    <a:pt x="120" y="72"/>
                    <a:pt x="1" y="119"/>
                  </a:cubicBezTo>
                  <a:cubicBezTo>
                    <a:pt x="1" y="191"/>
                    <a:pt x="13" y="274"/>
                    <a:pt x="13" y="358"/>
                  </a:cubicBezTo>
                  <a:cubicBezTo>
                    <a:pt x="191" y="334"/>
                    <a:pt x="334" y="250"/>
                    <a:pt x="489" y="143"/>
                  </a:cubicBezTo>
                  <a:lnTo>
                    <a:pt x="334"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8" name="Google Shape;4818;p36"/>
            <p:cNvSpPr/>
            <p:nvPr/>
          </p:nvSpPr>
          <p:spPr>
            <a:xfrm>
              <a:off x="597523" y="-1264513"/>
              <a:ext cx="13539" cy="8079"/>
            </a:xfrm>
            <a:custGeom>
              <a:avLst/>
              <a:gdLst/>
              <a:ahLst/>
              <a:cxnLst/>
              <a:rect l="l" t="t" r="r" b="b"/>
              <a:pathLst>
                <a:path w="429" h="256" extrusionOk="0">
                  <a:moveTo>
                    <a:pt x="225" y="1"/>
                  </a:moveTo>
                  <a:cubicBezTo>
                    <a:pt x="105" y="1"/>
                    <a:pt x="0" y="36"/>
                    <a:pt x="0" y="244"/>
                  </a:cubicBezTo>
                  <a:cubicBezTo>
                    <a:pt x="48" y="244"/>
                    <a:pt x="72" y="256"/>
                    <a:pt x="108" y="256"/>
                  </a:cubicBezTo>
                  <a:cubicBezTo>
                    <a:pt x="203" y="244"/>
                    <a:pt x="322" y="244"/>
                    <a:pt x="429" y="244"/>
                  </a:cubicBezTo>
                  <a:cubicBezTo>
                    <a:pt x="405" y="160"/>
                    <a:pt x="369" y="77"/>
                    <a:pt x="322" y="6"/>
                  </a:cubicBezTo>
                  <a:cubicBezTo>
                    <a:pt x="290" y="3"/>
                    <a:pt x="257" y="1"/>
                    <a:pt x="22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9" name="Google Shape;4819;p36"/>
            <p:cNvSpPr/>
            <p:nvPr/>
          </p:nvSpPr>
          <p:spPr>
            <a:xfrm>
              <a:off x="1021740" y="-1432439"/>
              <a:ext cx="21461" cy="4702"/>
            </a:xfrm>
            <a:custGeom>
              <a:avLst/>
              <a:gdLst/>
              <a:ahLst/>
              <a:cxnLst/>
              <a:rect l="l" t="t" r="r" b="b"/>
              <a:pathLst>
                <a:path w="680" h="149" extrusionOk="0">
                  <a:moveTo>
                    <a:pt x="426" y="0"/>
                  </a:moveTo>
                  <a:cubicBezTo>
                    <a:pt x="276" y="0"/>
                    <a:pt x="131" y="36"/>
                    <a:pt x="1" y="135"/>
                  </a:cubicBezTo>
                  <a:cubicBezTo>
                    <a:pt x="14" y="135"/>
                    <a:pt x="28" y="134"/>
                    <a:pt x="41" y="134"/>
                  </a:cubicBezTo>
                  <a:cubicBezTo>
                    <a:pt x="134" y="134"/>
                    <a:pt x="233" y="149"/>
                    <a:pt x="332" y="149"/>
                  </a:cubicBezTo>
                  <a:cubicBezTo>
                    <a:pt x="454" y="149"/>
                    <a:pt x="574" y="127"/>
                    <a:pt x="679" y="28"/>
                  </a:cubicBezTo>
                  <a:cubicBezTo>
                    <a:pt x="594" y="11"/>
                    <a:pt x="509" y="0"/>
                    <a:pt x="42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0" name="Google Shape;4820;p36"/>
            <p:cNvSpPr/>
            <p:nvPr/>
          </p:nvSpPr>
          <p:spPr>
            <a:xfrm>
              <a:off x="661020" y="-1170877"/>
              <a:ext cx="18084" cy="11772"/>
            </a:xfrm>
            <a:custGeom>
              <a:avLst/>
              <a:gdLst/>
              <a:ahLst/>
              <a:cxnLst/>
              <a:rect l="l" t="t" r="r" b="b"/>
              <a:pathLst>
                <a:path w="573" h="373" extrusionOk="0">
                  <a:moveTo>
                    <a:pt x="445" y="0"/>
                  </a:moveTo>
                  <a:cubicBezTo>
                    <a:pt x="399" y="0"/>
                    <a:pt x="358" y="14"/>
                    <a:pt x="322" y="51"/>
                  </a:cubicBezTo>
                  <a:lnTo>
                    <a:pt x="203" y="51"/>
                  </a:lnTo>
                  <a:cubicBezTo>
                    <a:pt x="132" y="51"/>
                    <a:pt x="72" y="63"/>
                    <a:pt x="1" y="63"/>
                  </a:cubicBezTo>
                  <a:lnTo>
                    <a:pt x="1" y="301"/>
                  </a:lnTo>
                  <a:cubicBezTo>
                    <a:pt x="24" y="349"/>
                    <a:pt x="72" y="360"/>
                    <a:pt x="120" y="372"/>
                  </a:cubicBezTo>
                  <a:cubicBezTo>
                    <a:pt x="143" y="360"/>
                    <a:pt x="155" y="360"/>
                    <a:pt x="191" y="360"/>
                  </a:cubicBezTo>
                  <a:cubicBezTo>
                    <a:pt x="322" y="313"/>
                    <a:pt x="489" y="313"/>
                    <a:pt x="572" y="170"/>
                  </a:cubicBezTo>
                  <a:cubicBezTo>
                    <a:pt x="572" y="110"/>
                    <a:pt x="560" y="63"/>
                    <a:pt x="536" y="15"/>
                  </a:cubicBezTo>
                  <a:cubicBezTo>
                    <a:pt x="504" y="6"/>
                    <a:pt x="474" y="0"/>
                    <a:pt x="44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1" name="Google Shape;4821;p36"/>
            <p:cNvSpPr/>
            <p:nvPr/>
          </p:nvSpPr>
          <p:spPr>
            <a:xfrm>
              <a:off x="1148387" y="-1424044"/>
              <a:ext cx="7890" cy="6849"/>
            </a:xfrm>
            <a:custGeom>
              <a:avLst/>
              <a:gdLst/>
              <a:ahLst/>
              <a:cxnLst/>
              <a:rect l="l" t="t" r="r" b="b"/>
              <a:pathLst>
                <a:path w="250" h="217" extrusionOk="0">
                  <a:moveTo>
                    <a:pt x="119" y="0"/>
                  </a:moveTo>
                  <a:cubicBezTo>
                    <a:pt x="107" y="36"/>
                    <a:pt x="48" y="60"/>
                    <a:pt x="12" y="108"/>
                  </a:cubicBezTo>
                  <a:cubicBezTo>
                    <a:pt x="1" y="162"/>
                    <a:pt x="40" y="216"/>
                    <a:pt x="92" y="216"/>
                  </a:cubicBezTo>
                  <a:cubicBezTo>
                    <a:pt x="97" y="216"/>
                    <a:pt x="102" y="216"/>
                    <a:pt x="107" y="215"/>
                  </a:cubicBezTo>
                  <a:cubicBezTo>
                    <a:pt x="155" y="191"/>
                    <a:pt x="202" y="155"/>
                    <a:pt x="226" y="108"/>
                  </a:cubicBezTo>
                  <a:cubicBezTo>
                    <a:pt x="250" y="12"/>
                    <a:pt x="190" y="0"/>
                    <a:pt x="11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2" name="Google Shape;4822;p36"/>
            <p:cNvSpPr/>
            <p:nvPr/>
          </p:nvSpPr>
          <p:spPr>
            <a:xfrm>
              <a:off x="560694" y="-1155792"/>
              <a:ext cx="7543" cy="7574"/>
            </a:xfrm>
            <a:custGeom>
              <a:avLst/>
              <a:gdLst/>
              <a:ahLst/>
              <a:cxnLst/>
              <a:rect l="l" t="t" r="r" b="b"/>
              <a:pathLst>
                <a:path w="239" h="240" extrusionOk="0">
                  <a:moveTo>
                    <a:pt x="69" y="0"/>
                  </a:moveTo>
                  <a:cubicBezTo>
                    <a:pt x="1" y="0"/>
                    <a:pt x="4" y="76"/>
                    <a:pt x="48" y="121"/>
                  </a:cubicBezTo>
                  <a:cubicBezTo>
                    <a:pt x="96" y="168"/>
                    <a:pt x="155" y="192"/>
                    <a:pt x="215" y="240"/>
                  </a:cubicBezTo>
                  <a:cubicBezTo>
                    <a:pt x="227" y="204"/>
                    <a:pt x="227" y="168"/>
                    <a:pt x="239" y="109"/>
                  </a:cubicBezTo>
                  <a:cubicBezTo>
                    <a:pt x="203" y="73"/>
                    <a:pt x="143" y="1"/>
                    <a:pt x="84" y="1"/>
                  </a:cubicBezTo>
                  <a:cubicBezTo>
                    <a:pt x="78" y="1"/>
                    <a:pt x="73" y="0"/>
                    <a:pt x="6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3" name="Google Shape;4823;p36"/>
            <p:cNvSpPr/>
            <p:nvPr/>
          </p:nvSpPr>
          <p:spPr>
            <a:xfrm>
              <a:off x="892474" y="-1256844"/>
              <a:ext cx="10194" cy="7922"/>
            </a:xfrm>
            <a:custGeom>
              <a:avLst/>
              <a:gdLst/>
              <a:ahLst/>
              <a:cxnLst/>
              <a:rect l="l" t="t" r="r" b="b"/>
              <a:pathLst>
                <a:path w="323" h="251" extrusionOk="0">
                  <a:moveTo>
                    <a:pt x="108" y="1"/>
                  </a:moveTo>
                  <a:cubicBezTo>
                    <a:pt x="72" y="36"/>
                    <a:pt x="25" y="72"/>
                    <a:pt x="1" y="120"/>
                  </a:cubicBezTo>
                  <a:lnTo>
                    <a:pt x="1" y="251"/>
                  </a:lnTo>
                  <a:cubicBezTo>
                    <a:pt x="108" y="251"/>
                    <a:pt x="227" y="239"/>
                    <a:pt x="322" y="239"/>
                  </a:cubicBezTo>
                  <a:cubicBezTo>
                    <a:pt x="310" y="72"/>
                    <a:pt x="239" y="1"/>
                    <a:pt x="108"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4" name="Google Shape;4824;p36"/>
            <p:cNvSpPr/>
            <p:nvPr/>
          </p:nvSpPr>
          <p:spPr>
            <a:xfrm>
              <a:off x="1128094" y="-1427832"/>
              <a:ext cx="7164" cy="7574"/>
            </a:xfrm>
            <a:custGeom>
              <a:avLst/>
              <a:gdLst/>
              <a:ahLst/>
              <a:cxnLst/>
              <a:rect l="l" t="t" r="r" b="b"/>
              <a:pathLst>
                <a:path w="227" h="240" extrusionOk="0">
                  <a:moveTo>
                    <a:pt x="141" y="0"/>
                  </a:moveTo>
                  <a:cubicBezTo>
                    <a:pt x="118" y="0"/>
                    <a:pt x="94" y="6"/>
                    <a:pt x="71" y="13"/>
                  </a:cubicBezTo>
                  <a:cubicBezTo>
                    <a:pt x="36" y="49"/>
                    <a:pt x="0" y="109"/>
                    <a:pt x="0" y="156"/>
                  </a:cubicBezTo>
                  <a:cubicBezTo>
                    <a:pt x="0" y="180"/>
                    <a:pt x="71" y="216"/>
                    <a:pt x="119" y="240"/>
                  </a:cubicBezTo>
                  <a:cubicBezTo>
                    <a:pt x="167" y="180"/>
                    <a:pt x="214" y="132"/>
                    <a:pt x="226" y="97"/>
                  </a:cubicBezTo>
                  <a:cubicBezTo>
                    <a:pt x="226" y="24"/>
                    <a:pt x="188" y="0"/>
                    <a:pt x="14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5" name="Google Shape;4825;p36"/>
            <p:cNvSpPr/>
            <p:nvPr/>
          </p:nvSpPr>
          <p:spPr>
            <a:xfrm>
              <a:off x="401005" y="-1248955"/>
              <a:ext cx="21461" cy="20577"/>
            </a:xfrm>
            <a:custGeom>
              <a:avLst/>
              <a:gdLst/>
              <a:ahLst/>
              <a:cxnLst/>
              <a:rect l="l" t="t" r="r" b="b"/>
              <a:pathLst>
                <a:path w="680" h="652" extrusionOk="0">
                  <a:moveTo>
                    <a:pt x="679" y="1"/>
                  </a:moveTo>
                  <a:lnTo>
                    <a:pt x="679" y="1"/>
                  </a:lnTo>
                  <a:cubicBezTo>
                    <a:pt x="334" y="60"/>
                    <a:pt x="179" y="358"/>
                    <a:pt x="0" y="644"/>
                  </a:cubicBezTo>
                  <a:cubicBezTo>
                    <a:pt x="36" y="649"/>
                    <a:pt x="70" y="651"/>
                    <a:pt x="100" y="651"/>
                  </a:cubicBezTo>
                  <a:cubicBezTo>
                    <a:pt x="501" y="651"/>
                    <a:pt x="513" y="244"/>
                    <a:pt x="67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6" name="Google Shape;4826;p36"/>
            <p:cNvSpPr/>
            <p:nvPr/>
          </p:nvSpPr>
          <p:spPr>
            <a:xfrm>
              <a:off x="422433" y="-1259085"/>
              <a:ext cx="21051" cy="11677"/>
            </a:xfrm>
            <a:custGeom>
              <a:avLst/>
              <a:gdLst/>
              <a:ahLst/>
              <a:cxnLst/>
              <a:rect l="l" t="t" r="r" b="b"/>
              <a:pathLst>
                <a:path w="667" h="370" extrusionOk="0">
                  <a:moveTo>
                    <a:pt x="667" y="0"/>
                  </a:moveTo>
                  <a:lnTo>
                    <a:pt x="667" y="0"/>
                  </a:lnTo>
                  <a:cubicBezTo>
                    <a:pt x="488" y="203"/>
                    <a:pt x="191" y="131"/>
                    <a:pt x="0" y="322"/>
                  </a:cubicBezTo>
                  <a:cubicBezTo>
                    <a:pt x="89" y="352"/>
                    <a:pt x="171" y="369"/>
                    <a:pt x="247" y="369"/>
                  </a:cubicBezTo>
                  <a:cubicBezTo>
                    <a:pt x="436" y="369"/>
                    <a:pt x="582" y="264"/>
                    <a:pt x="66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7" name="Google Shape;4827;p36"/>
            <p:cNvSpPr/>
            <p:nvPr/>
          </p:nvSpPr>
          <p:spPr>
            <a:xfrm>
              <a:off x="325105" y="-1192969"/>
              <a:ext cx="20325" cy="15433"/>
            </a:xfrm>
            <a:custGeom>
              <a:avLst/>
              <a:gdLst/>
              <a:ahLst/>
              <a:cxnLst/>
              <a:rect l="l" t="t" r="r" b="b"/>
              <a:pathLst>
                <a:path w="644" h="489" extrusionOk="0">
                  <a:moveTo>
                    <a:pt x="417" y="1"/>
                  </a:moveTo>
                  <a:cubicBezTo>
                    <a:pt x="405" y="167"/>
                    <a:pt x="0" y="310"/>
                    <a:pt x="405" y="489"/>
                  </a:cubicBezTo>
                  <a:cubicBezTo>
                    <a:pt x="584" y="346"/>
                    <a:pt x="643" y="179"/>
                    <a:pt x="417"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8" name="Google Shape;4828;p36"/>
            <p:cNvSpPr/>
            <p:nvPr/>
          </p:nvSpPr>
          <p:spPr>
            <a:xfrm>
              <a:off x="261608" y="-997934"/>
              <a:ext cx="16190" cy="18810"/>
            </a:xfrm>
            <a:custGeom>
              <a:avLst/>
              <a:gdLst/>
              <a:ahLst/>
              <a:cxnLst/>
              <a:rect l="l" t="t" r="r" b="b"/>
              <a:pathLst>
                <a:path w="513" h="596" extrusionOk="0">
                  <a:moveTo>
                    <a:pt x="95" y="0"/>
                  </a:moveTo>
                  <a:cubicBezTo>
                    <a:pt x="119" y="191"/>
                    <a:pt x="0" y="417"/>
                    <a:pt x="226" y="595"/>
                  </a:cubicBezTo>
                  <a:cubicBezTo>
                    <a:pt x="429" y="310"/>
                    <a:pt x="512" y="83"/>
                    <a:pt x="9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9" name="Google Shape;4829;p36"/>
            <p:cNvSpPr/>
            <p:nvPr/>
          </p:nvSpPr>
          <p:spPr>
            <a:xfrm>
              <a:off x="1063840" y="-1456077"/>
              <a:ext cx="18052" cy="8079"/>
            </a:xfrm>
            <a:custGeom>
              <a:avLst/>
              <a:gdLst/>
              <a:ahLst/>
              <a:cxnLst/>
              <a:rect l="l" t="t" r="r" b="b"/>
              <a:pathLst>
                <a:path w="572" h="256" extrusionOk="0">
                  <a:moveTo>
                    <a:pt x="270" y="0"/>
                  </a:moveTo>
                  <a:cubicBezTo>
                    <a:pt x="132" y="0"/>
                    <a:pt x="10" y="40"/>
                    <a:pt x="0" y="242"/>
                  </a:cubicBezTo>
                  <a:cubicBezTo>
                    <a:pt x="19" y="239"/>
                    <a:pt x="38" y="238"/>
                    <a:pt x="57" y="238"/>
                  </a:cubicBezTo>
                  <a:cubicBezTo>
                    <a:pt x="139" y="238"/>
                    <a:pt x="222" y="255"/>
                    <a:pt x="304" y="255"/>
                  </a:cubicBezTo>
                  <a:cubicBezTo>
                    <a:pt x="399" y="255"/>
                    <a:pt x="491" y="232"/>
                    <a:pt x="572" y="134"/>
                  </a:cubicBezTo>
                  <a:cubicBezTo>
                    <a:pt x="476" y="122"/>
                    <a:pt x="393" y="111"/>
                    <a:pt x="345" y="3"/>
                  </a:cubicBezTo>
                  <a:cubicBezTo>
                    <a:pt x="320" y="2"/>
                    <a:pt x="295" y="0"/>
                    <a:pt x="27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0" name="Google Shape;4830;p36"/>
            <p:cNvSpPr/>
            <p:nvPr/>
          </p:nvSpPr>
          <p:spPr>
            <a:xfrm>
              <a:off x="1065323" y="-1471068"/>
              <a:ext cx="13950" cy="10983"/>
            </a:xfrm>
            <a:custGeom>
              <a:avLst/>
              <a:gdLst/>
              <a:ahLst/>
              <a:cxnLst/>
              <a:rect l="l" t="t" r="r" b="b"/>
              <a:pathLst>
                <a:path w="442" h="348" extrusionOk="0">
                  <a:moveTo>
                    <a:pt x="272" y="1"/>
                  </a:moveTo>
                  <a:cubicBezTo>
                    <a:pt x="205" y="1"/>
                    <a:pt x="139" y="72"/>
                    <a:pt x="72" y="97"/>
                  </a:cubicBezTo>
                  <a:cubicBezTo>
                    <a:pt x="1" y="347"/>
                    <a:pt x="239" y="240"/>
                    <a:pt x="298" y="347"/>
                  </a:cubicBezTo>
                  <a:cubicBezTo>
                    <a:pt x="405" y="276"/>
                    <a:pt x="441" y="157"/>
                    <a:pt x="358" y="50"/>
                  </a:cubicBezTo>
                  <a:cubicBezTo>
                    <a:pt x="329" y="14"/>
                    <a:pt x="301" y="1"/>
                    <a:pt x="272"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1" name="Google Shape;4831;p36"/>
            <p:cNvSpPr/>
            <p:nvPr/>
          </p:nvSpPr>
          <p:spPr>
            <a:xfrm>
              <a:off x="1063461" y="-1468006"/>
              <a:ext cx="11298" cy="7922"/>
            </a:xfrm>
            <a:custGeom>
              <a:avLst/>
              <a:gdLst/>
              <a:ahLst/>
              <a:cxnLst/>
              <a:rect l="l" t="t" r="r" b="b"/>
              <a:pathLst>
                <a:path w="358" h="251" extrusionOk="0">
                  <a:moveTo>
                    <a:pt x="24" y="0"/>
                  </a:moveTo>
                  <a:cubicBezTo>
                    <a:pt x="0" y="223"/>
                    <a:pt x="98" y="244"/>
                    <a:pt x="205" y="244"/>
                  </a:cubicBezTo>
                  <a:cubicBezTo>
                    <a:pt x="230" y="244"/>
                    <a:pt x="255" y="243"/>
                    <a:pt x="280" y="243"/>
                  </a:cubicBezTo>
                  <a:cubicBezTo>
                    <a:pt x="308" y="243"/>
                    <a:pt x="334" y="244"/>
                    <a:pt x="357" y="250"/>
                  </a:cubicBezTo>
                  <a:cubicBezTo>
                    <a:pt x="286" y="155"/>
                    <a:pt x="203" y="84"/>
                    <a:pt x="13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2" name="Google Shape;4832;p36"/>
            <p:cNvSpPr/>
            <p:nvPr/>
          </p:nvSpPr>
          <p:spPr>
            <a:xfrm>
              <a:off x="1081103" y="-1459738"/>
              <a:ext cx="13571" cy="7922"/>
            </a:xfrm>
            <a:custGeom>
              <a:avLst/>
              <a:gdLst/>
              <a:ahLst/>
              <a:cxnLst/>
              <a:rect l="l" t="t" r="r" b="b"/>
              <a:pathLst>
                <a:path w="430" h="251" extrusionOk="0">
                  <a:moveTo>
                    <a:pt x="358" y="0"/>
                  </a:moveTo>
                  <a:cubicBezTo>
                    <a:pt x="239" y="72"/>
                    <a:pt x="120" y="155"/>
                    <a:pt x="1" y="238"/>
                  </a:cubicBezTo>
                  <a:cubicBezTo>
                    <a:pt x="36" y="238"/>
                    <a:pt x="84" y="250"/>
                    <a:pt x="108" y="250"/>
                  </a:cubicBezTo>
                  <a:cubicBezTo>
                    <a:pt x="129" y="244"/>
                    <a:pt x="154" y="243"/>
                    <a:pt x="179" y="243"/>
                  </a:cubicBezTo>
                  <a:cubicBezTo>
                    <a:pt x="202" y="243"/>
                    <a:pt x="226" y="244"/>
                    <a:pt x="249" y="244"/>
                  </a:cubicBezTo>
                  <a:cubicBezTo>
                    <a:pt x="347" y="244"/>
                    <a:pt x="429" y="223"/>
                    <a:pt x="35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3" name="Google Shape;4833;p36"/>
            <p:cNvSpPr/>
            <p:nvPr/>
          </p:nvSpPr>
          <p:spPr>
            <a:xfrm>
              <a:off x="850027" y="-1424044"/>
              <a:ext cx="28215" cy="20325"/>
            </a:xfrm>
            <a:custGeom>
              <a:avLst/>
              <a:gdLst/>
              <a:ahLst/>
              <a:cxnLst/>
              <a:rect l="l" t="t" r="r" b="b"/>
              <a:pathLst>
                <a:path w="894" h="644" extrusionOk="0">
                  <a:moveTo>
                    <a:pt x="679" y="0"/>
                  </a:moveTo>
                  <a:cubicBezTo>
                    <a:pt x="584" y="128"/>
                    <a:pt x="471" y="163"/>
                    <a:pt x="347" y="163"/>
                  </a:cubicBezTo>
                  <a:cubicBezTo>
                    <a:pt x="239" y="163"/>
                    <a:pt x="122" y="136"/>
                    <a:pt x="0" y="120"/>
                  </a:cubicBezTo>
                  <a:lnTo>
                    <a:pt x="0" y="120"/>
                  </a:lnTo>
                  <a:cubicBezTo>
                    <a:pt x="108" y="310"/>
                    <a:pt x="84" y="524"/>
                    <a:pt x="227" y="643"/>
                  </a:cubicBezTo>
                  <a:cubicBezTo>
                    <a:pt x="405" y="405"/>
                    <a:pt x="679" y="477"/>
                    <a:pt x="893" y="393"/>
                  </a:cubicBezTo>
                  <a:cubicBezTo>
                    <a:pt x="893" y="215"/>
                    <a:pt x="822" y="72"/>
                    <a:pt x="67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4" name="Google Shape;4834;p36"/>
            <p:cNvSpPr/>
            <p:nvPr/>
          </p:nvSpPr>
          <p:spPr>
            <a:xfrm>
              <a:off x="811336" y="-1409433"/>
              <a:ext cx="21429" cy="17358"/>
            </a:xfrm>
            <a:custGeom>
              <a:avLst/>
              <a:gdLst/>
              <a:ahLst/>
              <a:cxnLst/>
              <a:rect l="l" t="t" r="r" b="b"/>
              <a:pathLst>
                <a:path w="679" h="550" extrusionOk="0">
                  <a:moveTo>
                    <a:pt x="513" y="0"/>
                  </a:moveTo>
                  <a:cubicBezTo>
                    <a:pt x="502" y="0"/>
                    <a:pt x="493" y="8"/>
                    <a:pt x="488" y="26"/>
                  </a:cubicBezTo>
                  <a:cubicBezTo>
                    <a:pt x="436" y="198"/>
                    <a:pt x="365" y="247"/>
                    <a:pt x="289" y="247"/>
                  </a:cubicBezTo>
                  <a:cubicBezTo>
                    <a:pt x="192" y="247"/>
                    <a:pt x="87" y="168"/>
                    <a:pt x="0" y="168"/>
                  </a:cubicBezTo>
                  <a:lnTo>
                    <a:pt x="12" y="204"/>
                  </a:lnTo>
                  <a:cubicBezTo>
                    <a:pt x="0" y="311"/>
                    <a:pt x="36" y="371"/>
                    <a:pt x="119" y="419"/>
                  </a:cubicBezTo>
                  <a:cubicBezTo>
                    <a:pt x="214" y="466"/>
                    <a:pt x="333" y="502"/>
                    <a:pt x="441" y="549"/>
                  </a:cubicBezTo>
                  <a:cubicBezTo>
                    <a:pt x="536" y="502"/>
                    <a:pt x="607" y="466"/>
                    <a:pt x="679" y="419"/>
                  </a:cubicBezTo>
                  <a:cubicBezTo>
                    <a:pt x="667" y="323"/>
                    <a:pt x="667" y="252"/>
                    <a:pt x="667" y="168"/>
                  </a:cubicBezTo>
                  <a:cubicBezTo>
                    <a:pt x="629" y="103"/>
                    <a:pt x="555" y="0"/>
                    <a:pt x="51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5" name="Google Shape;4835;p36"/>
            <p:cNvSpPr/>
            <p:nvPr/>
          </p:nvSpPr>
          <p:spPr>
            <a:xfrm>
              <a:off x="857160" y="-1413157"/>
              <a:ext cx="21082" cy="12056"/>
            </a:xfrm>
            <a:custGeom>
              <a:avLst/>
              <a:gdLst/>
              <a:ahLst/>
              <a:cxnLst/>
              <a:rect l="l" t="t" r="r" b="b"/>
              <a:pathLst>
                <a:path w="668" h="382" extrusionOk="0">
                  <a:moveTo>
                    <a:pt x="352" y="0"/>
                  </a:moveTo>
                  <a:cubicBezTo>
                    <a:pt x="207" y="0"/>
                    <a:pt x="77" y="49"/>
                    <a:pt x="1" y="286"/>
                  </a:cubicBezTo>
                  <a:cubicBezTo>
                    <a:pt x="1" y="310"/>
                    <a:pt x="1" y="358"/>
                    <a:pt x="13" y="382"/>
                  </a:cubicBezTo>
                  <a:cubicBezTo>
                    <a:pt x="184" y="260"/>
                    <a:pt x="356" y="131"/>
                    <a:pt x="557" y="131"/>
                  </a:cubicBezTo>
                  <a:cubicBezTo>
                    <a:pt x="593" y="131"/>
                    <a:pt x="630" y="135"/>
                    <a:pt x="667" y="144"/>
                  </a:cubicBezTo>
                  <a:lnTo>
                    <a:pt x="667" y="25"/>
                  </a:lnTo>
                  <a:cubicBezTo>
                    <a:pt x="564" y="25"/>
                    <a:pt x="454" y="0"/>
                    <a:pt x="352"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6" name="Google Shape;4836;p36"/>
            <p:cNvSpPr/>
            <p:nvPr/>
          </p:nvSpPr>
          <p:spPr>
            <a:xfrm>
              <a:off x="836489" y="-1422908"/>
              <a:ext cx="7543" cy="7953"/>
            </a:xfrm>
            <a:custGeom>
              <a:avLst/>
              <a:gdLst/>
              <a:ahLst/>
              <a:cxnLst/>
              <a:rect l="l" t="t" r="r" b="b"/>
              <a:pathLst>
                <a:path w="239" h="252" extrusionOk="0">
                  <a:moveTo>
                    <a:pt x="191" y="0"/>
                  </a:moveTo>
                  <a:cubicBezTo>
                    <a:pt x="156" y="36"/>
                    <a:pt x="72" y="72"/>
                    <a:pt x="36" y="131"/>
                  </a:cubicBezTo>
                  <a:cubicBezTo>
                    <a:pt x="3" y="176"/>
                    <a:pt x="1" y="251"/>
                    <a:pt x="59" y="251"/>
                  </a:cubicBezTo>
                  <a:cubicBezTo>
                    <a:pt x="63" y="251"/>
                    <a:pt x="68" y="251"/>
                    <a:pt x="72" y="250"/>
                  </a:cubicBezTo>
                  <a:cubicBezTo>
                    <a:pt x="132" y="226"/>
                    <a:pt x="179" y="155"/>
                    <a:pt x="239" y="119"/>
                  </a:cubicBezTo>
                  <a:cubicBezTo>
                    <a:pt x="227" y="60"/>
                    <a:pt x="215" y="24"/>
                    <a:pt x="19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7" name="Google Shape;4837;p36"/>
            <p:cNvSpPr/>
            <p:nvPr/>
          </p:nvSpPr>
          <p:spPr>
            <a:xfrm>
              <a:off x="512976" y="-1302163"/>
              <a:ext cx="31970" cy="18684"/>
            </a:xfrm>
            <a:custGeom>
              <a:avLst/>
              <a:gdLst/>
              <a:ahLst/>
              <a:cxnLst/>
              <a:rect l="l" t="t" r="r" b="b"/>
              <a:pathLst>
                <a:path w="1013" h="592" extrusionOk="0">
                  <a:moveTo>
                    <a:pt x="761" y="1"/>
                  </a:moveTo>
                  <a:cubicBezTo>
                    <a:pt x="648" y="1"/>
                    <a:pt x="537" y="86"/>
                    <a:pt x="441" y="175"/>
                  </a:cubicBezTo>
                  <a:cubicBezTo>
                    <a:pt x="346" y="258"/>
                    <a:pt x="0" y="258"/>
                    <a:pt x="239" y="591"/>
                  </a:cubicBezTo>
                  <a:cubicBezTo>
                    <a:pt x="436" y="545"/>
                    <a:pt x="554" y="305"/>
                    <a:pt x="771" y="305"/>
                  </a:cubicBezTo>
                  <a:cubicBezTo>
                    <a:pt x="776" y="305"/>
                    <a:pt x="781" y="305"/>
                    <a:pt x="786" y="306"/>
                  </a:cubicBezTo>
                  <a:cubicBezTo>
                    <a:pt x="858" y="306"/>
                    <a:pt x="858" y="234"/>
                    <a:pt x="905" y="187"/>
                  </a:cubicBezTo>
                  <a:cubicBezTo>
                    <a:pt x="953" y="187"/>
                    <a:pt x="977" y="175"/>
                    <a:pt x="1013" y="175"/>
                  </a:cubicBezTo>
                  <a:cubicBezTo>
                    <a:pt x="931" y="48"/>
                    <a:pt x="846" y="1"/>
                    <a:pt x="76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8" name="Google Shape;4838;p36"/>
            <p:cNvSpPr/>
            <p:nvPr/>
          </p:nvSpPr>
          <p:spPr>
            <a:xfrm>
              <a:off x="554698" y="-1320720"/>
              <a:ext cx="15433" cy="9847"/>
            </a:xfrm>
            <a:custGeom>
              <a:avLst/>
              <a:gdLst/>
              <a:ahLst/>
              <a:cxnLst/>
              <a:rect l="l" t="t" r="r" b="b"/>
              <a:pathLst>
                <a:path w="489" h="312" extrusionOk="0">
                  <a:moveTo>
                    <a:pt x="131" y="1"/>
                  </a:moveTo>
                  <a:lnTo>
                    <a:pt x="0" y="132"/>
                  </a:lnTo>
                  <a:cubicBezTo>
                    <a:pt x="21" y="260"/>
                    <a:pt x="60" y="312"/>
                    <a:pt x="116" y="312"/>
                  </a:cubicBezTo>
                  <a:cubicBezTo>
                    <a:pt x="153" y="312"/>
                    <a:pt x="198" y="289"/>
                    <a:pt x="250" y="251"/>
                  </a:cubicBezTo>
                  <a:cubicBezTo>
                    <a:pt x="333" y="239"/>
                    <a:pt x="417" y="203"/>
                    <a:pt x="488" y="191"/>
                  </a:cubicBezTo>
                  <a:cubicBezTo>
                    <a:pt x="405" y="60"/>
                    <a:pt x="274" y="36"/>
                    <a:pt x="13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9" name="Google Shape;4839;p36"/>
            <p:cNvSpPr/>
            <p:nvPr/>
          </p:nvSpPr>
          <p:spPr>
            <a:xfrm>
              <a:off x="548670" y="-1316586"/>
              <a:ext cx="13950" cy="11677"/>
            </a:xfrm>
            <a:custGeom>
              <a:avLst/>
              <a:gdLst/>
              <a:ahLst/>
              <a:cxnLst/>
              <a:rect l="l" t="t" r="r" b="b"/>
              <a:pathLst>
                <a:path w="442" h="370" extrusionOk="0">
                  <a:moveTo>
                    <a:pt x="191" y="1"/>
                  </a:moveTo>
                  <a:lnTo>
                    <a:pt x="191" y="1"/>
                  </a:lnTo>
                  <a:cubicBezTo>
                    <a:pt x="1" y="132"/>
                    <a:pt x="1" y="132"/>
                    <a:pt x="346" y="370"/>
                  </a:cubicBezTo>
                  <a:cubicBezTo>
                    <a:pt x="370" y="370"/>
                    <a:pt x="405" y="370"/>
                    <a:pt x="429" y="358"/>
                  </a:cubicBezTo>
                  <a:cubicBezTo>
                    <a:pt x="429" y="286"/>
                    <a:pt x="441" y="203"/>
                    <a:pt x="441" y="120"/>
                  </a:cubicBezTo>
                  <a:cubicBezTo>
                    <a:pt x="346" y="108"/>
                    <a:pt x="251" y="108"/>
                    <a:pt x="19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0" name="Google Shape;4840;p36"/>
            <p:cNvSpPr/>
            <p:nvPr/>
          </p:nvSpPr>
          <p:spPr>
            <a:xfrm>
              <a:off x="974780" y="-1461789"/>
              <a:ext cx="43995" cy="32128"/>
            </a:xfrm>
            <a:custGeom>
              <a:avLst/>
              <a:gdLst/>
              <a:ahLst/>
              <a:cxnLst/>
              <a:rect l="l" t="t" r="r" b="b"/>
              <a:pathLst>
                <a:path w="1394" h="1018" extrusionOk="0">
                  <a:moveTo>
                    <a:pt x="546" y="0"/>
                  </a:moveTo>
                  <a:cubicBezTo>
                    <a:pt x="531" y="0"/>
                    <a:pt x="515" y="2"/>
                    <a:pt x="500" y="6"/>
                  </a:cubicBezTo>
                  <a:cubicBezTo>
                    <a:pt x="238" y="77"/>
                    <a:pt x="369" y="554"/>
                    <a:pt x="179" y="792"/>
                  </a:cubicBezTo>
                  <a:cubicBezTo>
                    <a:pt x="170" y="791"/>
                    <a:pt x="161" y="791"/>
                    <a:pt x="153" y="791"/>
                  </a:cubicBezTo>
                  <a:cubicBezTo>
                    <a:pt x="0" y="791"/>
                    <a:pt x="3" y="894"/>
                    <a:pt x="60" y="1018"/>
                  </a:cubicBezTo>
                  <a:cubicBezTo>
                    <a:pt x="488" y="899"/>
                    <a:pt x="929" y="780"/>
                    <a:pt x="1381" y="661"/>
                  </a:cubicBezTo>
                  <a:cubicBezTo>
                    <a:pt x="1381" y="637"/>
                    <a:pt x="1381" y="589"/>
                    <a:pt x="1393" y="542"/>
                  </a:cubicBezTo>
                  <a:cubicBezTo>
                    <a:pt x="1322" y="494"/>
                    <a:pt x="1250" y="423"/>
                    <a:pt x="1167" y="375"/>
                  </a:cubicBezTo>
                  <a:cubicBezTo>
                    <a:pt x="970" y="243"/>
                    <a:pt x="732" y="0"/>
                    <a:pt x="54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1" name="Google Shape;4841;p36"/>
            <p:cNvSpPr/>
            <p:nvPr/>
          </p:nvSpPr>
          <p:spPr>
            <a:xfrm>
              <a:off x="936436" y="-1449229"/>
              <a:ext cx="43269" cy="32728"/>
            </a:xfrm>
            <a:custGeom>
              <a:avLst/>
              <a:gdLst/>
              <a:ahLst/>
              <a:cxnLst/>
              <a:rect l="l" t="t" r="r" b="b"/>
              <a:pathLst>
                <a:path w="1371" h="1037" extrusionOk="0">
                  <a:moveTo>
                    <a:pt x="1096" y="1"/>
                  </a:moveTo>
                  <a:cubicBezTo>
                    <a:pt x="1037" y="144"/>
                    <a:pt x="989" y="275"/>
                    <a:pt x="930" y="429"/>
                  </a:cubicBezTo>
                  <a:cubicBezTo>
                    <a:pt x="930" y="477"/>
                    <a:pt x="918" y="501"/>
                    <a:pt x="918" y="548"/>
                  </a:cubicBezTo>
                  <a:cubicBezTo>
                    <a:pt x="857" y="582"/>
                    <a:pt x="794" y="592"/>
                    <a:pt x="730" y="592"/>
                  </a:cubicBezTo>
                  <a:cubicBezTo>
                    <a:pt x="630" y="592"/>
                    <a:pt x="527" y="567"/>
                    <a:pt x="428" y="567"/>
                  </a:cubicBezTo>
                  <a:cubicBezTo>
                    <a:pt x="341" y="567"/>
                    <a:pt x="258" y="586"/>
                    <a:pt x="179" y="656"/>
                  </a:cubicBezTo>
                  <a:cubicBezTo>
                    <a:pt x="108" y="691"/>
                    <a:pt x="37" y="739"/>
                    <a:pt x="1" y="846"/>
                  </a:cubicBezTo>
                  <a:cubicBezTo>
                    <a:pt x="25" y="906"/>
                    <a:pt x="25" y="965"/>
                    <a:pt x="37" y="1037"/>
                  </a:cubicBezTo>
                  <a:cubicBezTo>
                    <a:pt x="441" y="906"/>
                    <a:pt x="858" y="775"/>
                    <a:pt x="1251" y="632"/>
                  </a:cubicBezTo>
                  <a:cubicBezTo>
                    <a:pt x="1275" y="537"/>
                    <a:pt x="1287" y="453"/>
                    <a:pt x="1370" y="417"/>
                  </a:cubicBezTo>
                  <a:cubicBezTo>
                    <a:pt x="1370" y="203"/>
                    <a:pt x="1287" y="72"/>
                    <a:pt x="109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2" name="Google Shape;4842;p36"/>
            <p:cNvSpPr/>
            <p:nvPr/>
          </p:nvSpPr>
          <p:spPr>
            <a:xfrm>
              <a:off x="629082" y="-1345115"/>
              <a:ext cx="55640" cy="29540"/>
            </a:xfrm>
            <a:custGeom>
              <a:avLst/>
              <a:gdLst/>
              <a:ahLst/>
              <a:cxnLst/>
              <a:rect l="l" t="t" r="r" b="b"/>
              <a:pathLst>
                <a:path w="1763" h="936" extrusionOk="0">
                  <a:moveTo>
                    <a:pt x="1344" y="1"/>
                  </a:moveTo>
                  <a:cubicBezTo>
                    <a:pt x="1217" y="1"/>
                    <a:pt x="1098" y="26"/>
                    <a:pt x="989" y="143"/>
                  </a:cubicBezTo>
                  <a:cubicBezTo>
                    <a:pt x="959" y="222"/>
                    <a:pt x="897" y="268"/>
                    <a:pt x="822" y="268"/>
                  </a:cubicBezTo>
                  <a:cubicBezTo>
                    <a:pt x="807" y="268"/>
                    <a:pt x="791" y="266"/>
                    <a:pt x="774" y="262"/>
                  </a:cubicBezTo>
                  <a:cubicBezTo>
                    <a:pt x="649" y="216"/>
                    <a:pt x="524" y="180"/>
                    <a:pt x="399" y="180"/>
                  </a:cubicBezTo>
                  <a:cubicBezTo>
                    <a:pt x="298" y="180"/>
                    <a:pt x="197" y="203"/>
                    <a:pt x="96" y="262"/>
                  </a:cubicBezTo>
                  <a:cubicBezTo>
                    <a:pt x="96" y="369"/>
                    <a:pt x="84" y="464"/>
                    <a:pt x="1" y="524"/>
                  </a:cubicBezTo>
                  <a:lnTo>
                    <a:pt x="1" y="893"/>
                  </a:lnTo>
                  <a:cubicBezTo>
                    <a:pt x="58" y="835"/>
                    <a:pt x="120" y="815"/>
                    <a:pt x="183" y="815"/>
                  </a:cubicBezTo>
                  <a:cubicBezTo>
                    <a:pt x="289" y="815"/>
                    <a:pt x="401" y="870"/>
                    <a:pt x="512" y="893"/>
                  </a:cubicBezTo>
                  <a:cubicBezTo>
                    <a:pt x="634" y="920"/>
                    <a:pt x="753" y="935"/>
                    <a:pt x="870" y="935"/>
                  </a:cubicBezTo>
                  <a:cubicBezTo>
                    <a:pt x="1154" y="935"/>
                    <a:pt x="1423" y="849"/>
                    <a:pt x="1667" y="655"/>
                  </a:cubicBezTo>
                  <a:cubicBezTo>
                    <a:pt x="1703" y="655"/>
                    <a:pt x="1739" y="655"/>
                    <a:pt x="1763" y="643"/>
                  </a:cubicBezTo>
                  <a:cubicBezTo>
                    <a:pt x="1715" y="428"/>
                    <a:pt x="1691" y="190"/>
                    <a:pt x="1548" y="12"/>
                  </a:cubicBezTo>
                  <a:cubicBezTo>
                    <a:pt x="1478" y="8"/>
                    <a:pt x="1410" y="1"/>
                    <a:pt x="1344"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3" name="Google Shape;4843;p36"/>
            <p:cNvSpPr/>
            <p:nvPr/>
          </p:nvSpPr>
          <p:spPr>
            <a:xfrm>
              <a:off x="632838" y="-1347009"/>
              <a:ext cx="21082" cy="13066"/>
            </a:xfrm>
            <a:custGeom>
              <a:avLst/>
              <a:gdLst/>
              <a:ahLst/>
              <a:cxnLst/>
              <a:rect l="l" t="t" r="r" b="b"/>
              <a:pathLst>
                <a:path w="668" h="414" extrusionOk="0">
                  <a:moveTo>
                    <a:pt x="655" y="72"/>
                  </a:moveTo>
                  <a:cubicBezTo>
                    <a:pt x="429" y="119"/>
                    <a:pt x="143" y="0"/>
                    <a:pt x="1" y="334"/>
                  </a:cubicBezTo>
                  <a:cubicBezTo>
                    <a:pt x="12" y="332"/>
                    <a:pt x="24" y="332"/>
                    <a:pt x="35" y="332"/>
                  </a:cubicBezTo>
                  <a:cubicBezTo>
                    <a:pt x="172" y="332"/>
                    <a:pt x="313" y="413"/>
                    <a:pt x="455" y="413"/>
                  </a:cubicBezTo>
                  <a:cubicBezTo>
                    <a:pt x="526" y="413"/>
                    <a:pt x="596" y="393"/>
                    <a:pt x="667" y="334"/>
                  </a:cubicBezTo>
                  <a:cubicBezTo>
                    <a:pt x="655" y="238"/>
                    <a:pt x="655" y="155"/>
                    <a:pt x="655" y="72"/>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4" name="Google Shape;4844;p36"/>
            <p:cNvSpPr/>
            <p:nvPr/>
          </p:nvSpPr>
          <p:spPr>
            <a:xfrm>
              <a:off x="603898" y="-1328988"/>
              <a:ext cx="13192" cy="8679"/>
            </a:xfrm>
            <a:custGeom>
              <a:avLst/>
              <a:gdLst/>
              <a:ahLst/>
              <a:cxnLst/>
              <a:rect l="l" t="t" r="r" b="b"/>
              <a:pathLst>
                <a:path w="418" h="275" extrusionOk="0">
                  <a:moveTo>
                    <a:pt x="144" y="1"/>
                  </a:moveTo>
                  <a:cubicBezTo>
                    <a:pt x="96" y="60"/>
                    <a:pt x="48" y="96"/>
                    <a:pt x="1" y="156"/>
                  </a:cubicBezTo>
                  <a:cubicBezTo>
                    <a:pt x="84" y="191"/>
                    <a:pt x="167" y="239"/>
                    <a:pt x="239" y="275"/>
                  </a:cubicBezTo>
                  <a:cubicBezTo>
                    <a:pt x="418" y="72"/>
                    <a:pt x="263" y="36"/>
                    <a:pt x="144"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5" name="Google Shape;4845;p36"/>
            <p:cNvSpPr/>
            <p:nvPr/>
          </p:nvSpPr>
          <p:spPr>
            <a:xfrm>
              <a:off x="716627" y="-1191675"/>
              <a:ext cx="21840" cy="22408"/>
            </a:xfrm>
            <a:custGeom>
              <a:avLst/>
              <a:gdLst/>
              <a:ahLst/>
              <a:cxnLst/>
              <a:rect l="l" t="t" r="r" b="b"/>
              <a:pathLst>
                <a:path w="692" h="710" extrusionOk="0">
                  <a:moveTo>
                    <a:pt x="206" y="1"/>
                  </a:moveTo>
                  <a:cubicBezTo>
                    <a:pt x="135" y="1"/>
                    <a:pt x="67" y="49"/>
                    <a:pt x="1" y="210"/>
                  </a:cubicBezTo>
                  <a:lnTo>
                    <a:pt x="1" y="710"/>
                  </a:lnTo>
                  <a:cubicBezTo>
                    <a:pt x="144" y="424"/>
                    <a:pt x="513" y="496"/>
                    <a:pt x="691" y="67"/>
                  </a:cubicBezTo>
                  <a:lnTo>
                    <a:pt x="691" y="67"/>
                  </a:lnTo>
                  <a:cubicBezTo>
                    <a:pt x="645" y="101"/>
                    <a:pt x="600" y="114"/>
                    <a:pt x="557" y="114"/>
                  </a:cubicBezTo>
                  <a:cubicBezTo>
                    <a:pt x="429" y="114"/>
                    <a:pt x="314" y="1"/>
                    <a:pt x="20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6" name="Google Shape;4846;p36"/>
            <p:cNvSpPr/>
            <p:nvPr/>
          </p:nvSpPr>
          <p:spPr>
            <a:xfrm>
              <a:off x="573096" y="-1330850"/>
              <a:ext cx="21840" cy="10541"/>
            </a:xfrm>
            <a:custGeom>
              <a:avLst/>
              <a:gdLst/>
              <a:ahLst/>
              <a:cxnLst/>
              <a:rect l="l" t="t" r="r" b="b"/>
              <a:pathLst>
                <a:path w="692" h="334" extrusionOk="0">
                  <a:moveTo>
                    <a:pt x="691" y="0"/>
                  </a:moveTo>
                  <a:lnTo>
                    <a:pt x="691" y="0"/>
                  </a:lnTo>
                  <a:cubicBezTo>
                    <a:pt x="453" y="36"/>
                    <a:pt x="239" y="72"/>
                    <a:pt x="0" y="334"/>
                  </a:cubicBezTo>
                  <a:cubicBezTo>
                    <a:pt x="501" y="310"/>
                    <a:pt x="501" y="310"/>
                    <a:pt x="69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7" name="Google Shape;4847;p36"/>
            <p:cNvSpPr/>
            <p:nvPr/>
          </p:nvSpPr>
          <p:spPr>
            <a:xfrm>
              <a:off x="576095" y="-1312262"/>
              <a:ext cx="18179" cy="14959"/>
            </a:xfrm>
            <a:custGeom>
              <a:avLst/>
              <a:gdLst/>
              <a:ahLst/>
              <a:cxnLst/>
              <a:rect l="l" t="t" r="r" b="b"/>
              <a:pathLst>
                <a:path w="576" h="474" extrusionOk="0">
                  <a:moveTo>
                    <a:pt x="397" y="1"/>
                  </a:moveTo>
                  <a:cubicBezTo>
                    <a:pt x="340" y="1"/>
                    <a:pt x="281" y="42"/>
                    <a:pt x="215" y="126"/>
                  </a:cubicBezTo>
                  <a:cubicBezTo>
                    <a:pt x="215" y="245"/>
                    <a:pt x="1" y="388"/>
                    <a:pt x="286" y="459"/>
                  </a:cubicBezTo>
                  <a:cubicBezTo>
                    <a:pt x="322" y="469"/>
                    <a:pt x="352" y="474"/>
                    <a:pt x="376" y="474"/>
                  </a:cubicBezTo>
                  <a:cubicBezTo>
                    <a:pt x="576" y="474"/>
                    <a:pt x="412" y="157"/>
                    <a:pt x="560" y="126"/>
                  </a:cubicBezTo>
                  <a:cubicBezTo>
                    <a:pt x="507" y="42"/>
                    <a:pt x="453" y="1"/>
                    <a:pt x="397"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8" name="Google Shape;4848;p36"/>
            <p:cNvSpPr/>
            <p:nvPr/>
          </p:nvSpPr>
          <p:spPr>
            <a:xfrm>
              <a:off x="475390" y="-1054772"/>
              <a:ext cx="48886" cy="32444"/>
            </a:xfrm>
            <a:custGeom>
              <a:avLst/>
              <a:gdLst/>
              <a:ahLst/>
              <a:cxnLst/>
              <a:rect l="l" t="t" r="r" b="b"/>
              <a:pathLst>
                <a:path w="1549" h="1028" extrusionOk="0">
                  <a:moveTo>
                    <a:pt x="984" y="0"/>
                  </a:moveTo>
                  <a:cubicBezTo>
                    <a:pt x="953" y="0"/>
                    <a:pt x="919" y="9"/>
                    <a:pt x="882" y="27"/>
                  </a:cubicBezTo>
                  <a:cubicBezTo>
                    <a:pt x="799" y="110"/>
                    <a:pt x="809" y="349"/>
                    <a:pt x="685" y="349"/>
                  </a:cubicBezTo>
                  <a:cubicBezTo>
                    <a:pt x="649" y="349"/>
                    <a:pt x="602" y="329"/>
                    <a:pt x="537" y="277"/>
                  </a:cubicBezTo>
                  <a:cubicBezTo>
                    <a:pt x="382" y="253"/>
                    <a:pt x="251" y="206"/>
                    <a:pt x="108" y="182"/>
                  </a:cubicBezTo>
                  <a:lnTo>
                    <a:pt x="108" y="182"/>
                  </a:lnTo>
                  <a:cubicBezTo>
                    <a:pt x="1" y="515"/>
                    <a:pt x="608" y="396"/>
                    <a:pt x="429" y="789"/>
                  </a:cubicBezTo>
                  <a:cubicBezTo>
                    <a:pt x="584" y="801"/>
                    <a:pt x="703" y="872"/>
                    <a:pt x="775" y="1027"/>
                  </a:cubicBezTo>
                  <a:cubicBezTo>
                    <a:pt x="1037" y="837"/>
                    <a:pt x="1334" y="682"/>
                    <a:pt x="1549" y="420"/>
                  </a:cubicBezTo>
                  <a:lnTo>
                    <a:pt x="1549" y="277"/>
                  </a:lnTo>
                  <a:cubicBezTo>
                    <a:pt x="1469" y="308"/>
                    <a:pt x="1389" y="364"/>
                    <a:pt x="1326" y="364"/>
                  </a:cubicBezTo>
                  <a:cubicBezTo>
                    <a:pt x="1266" y="364"/>
                    <a:pt x="1221" y="314"/>
                    <a:pt x="1203" y="146"/>
                  </a:cubicBezTo>
                  <a:cubicBezTo>
                    <a:pt x="1142" y="67"/>
                    <a:pt x="1073" y="0"/>
                    <a:pt x="98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9" name="Google Shape;4849;p36"/>
            <p:cNvSpPr/>
            <p:nvPr/>
          </p:nvSpPr>
          <p:spPr>
            <a:xfrm>
              <a:off x="554698" y="-1099049"/>
              <a:ext cx="24806" cy="17358"/>
            </a:xfrm>
            <a:custGeom>
              <a:avLst/>
              <a:gdLst/>
              <a:ahLst/>
              <a:cxnLst/>
              <a:rect l="l" t="t" r="r" b="b"/>
              <a:pathLst>
                <a:path w="786" h="550" extrusionOk="0">
                  <a:moveTo>
                    <a:pt x="576" y="0"/>
                  </a:moveTo>
                  <a:cubicBezTo>
                    <a:pt x="491" y="0"/>
                    <a:pt x="408" y="79"/>
                    <a:pt x="322" y="79"/>
                  </a:cubicBezTo>
                  <a:cubicBezTo>
                    <a:pt x="294" y="79"/>
                    <a:pt x="267" y="71"/>
                    <a:pt x="238" y="49"/>
                  </a:cubicBezTo>
                  <a:cubicBezTo>
                    <a:pt x="12" y="216"/>
                    <a:pt x="0" y="394"/>
                    <a:pt x="238" y="549"/>
                  </a:cubicBezTo>
                  <a:cubicBezTo>
                    <a:pt x="285" y="512"/>
                    <a:pt x="342" y="505"/>
                    <a:pt x="401" y="505"/>
                  </a:cubicBezTo>
                  <a:cubicBezTo>
                    <a:pt x="445" y="505"/>
                    <a:pt x="491" y="509"/>
                    <a:pt x="534" y="509"/>
                  </a:cubicBezTo>
                  <a:cubicBezTo>
                    <a:pt x="644" y="509"/>
                    <a:pt x="743" y="483"/>
                    <a:pt x="786" y="299"/>
                  </a:cubicBezTo>
                  <a:cubicBezTo>
                    <a:pt x="714" y="251"/>
                    <a:pt x="691" y="168"/>
                    <a:pt x="691" y="61"/>
                  </a:cubicBezTo>
                  <a:cubicBezTo>
                    <a:pt x="652" y="16"/>
                    <a:pt x="614" y="0"/>
                    <a:pt x="57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0" name="Google Shape;4850;p36"/>
            <p:cNvSpPr/>
            <p:nvPr/>
          </p:nvSpPr>
          <p:spPr>
            <a:xfrm>
              <a:off x="916522" y="-1436100"/>
              <a:ext cx="15086" cy="19788"/>
            </a:xfrm>
            <a:custGeom>
              <a:avLst/>
              <a:gdLst/>
              <a:ahLst/>
              <a:cxnLst/>
              <a:rect l="l" t="t" r="r" b="b"/>
              <a:pathLst>
                <a:path w="478" h="627" extrusionOk="0">
                  <a:moveTo>
                    <a:pt x="156" y="0"/>
                  </a:moveTo>
                  <a:cubicBezTo>
                    <a:pt x="145" y="0"/>
                    <a:pt x="132" y="1"/>
                    <a:pt x="120" y="1"/>
                  </a:cubicBezTo>
                  <a:cubicBezTo>
                    <a:pt x="84" y="1"/>
                    <a:pt x="37" y="13"/>
                    <a:pt x="13" y="13"/>
                  </a:cubicBezTo>
                  <a:cubicBezTo>
                    <a:pt x="13" y="204"/>
                    <a:pt x="156" y="418"/>
                    <a:pt x="1" y="609"/>
                  </a:cubicBezTo>
                  <a:cubicBezTo>
                    <a:pt x="10" y="608"/>
                    <a:pt x="20" y="608"/>
                    <a:pt x="30" y="608"/>
                  </a:cubicBezTo>
                  <a:cubicBezTo>
                    <a:pt x="105" y="608"/>
                    <a:pt x="184" y="627"/>
                    <a:pt x="262" y="627"/>
                  </a:cubicBezTo>
                  <a:cubicBezTo>
                    <a:pt x="337" y="627"/>
                    <a:pt x="411" y="609"/>
                    <a:pt x="477" y="537"/>
                  </a:cubicBezTo>
                  <a:cubicBezTo>
                    <a:pt x="443" y="285"/>
                    <a:pt x="452" y="0"/>
                    <a:pt x="15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1" name="Google Shape;4851;p36"/>
            <p:cNvSpPr/>
            <p:nvPr/>
          </p:nvSpPr>
          <p:spPr>
            <a:xfrm>
              <a:off x="885342" y="-1435911"/>
              <a:ext cx="21082" cy="13192"/>
            </a:xfrm>
            <a:custGeom>
              <a:avLst/>
              <a:gdLst/>
              <a:ahLst/>
              <a:cxnLst/>
              <a:rect l="l" t="t" r="r" b="b"/>
              <a:pathLst>
                <a:path w="668" h="418" extrusionOk="0">
                  <a:moveTo>
                    <a:pt x="382" y="0"/>
                  </a:moveTo>
                  <a:cubicBezTo>
                    <a:pt x="324" y="0"/>
                    <a:pt x="255" y="62"/>
                    <a:pt x="167" y="234"/>
                  </a:cubicBezTo>
                  <a:cubicBezTo>
                    <a:pt x="149" y="245"/>
                    <a:pt x="123" y="248"/>
                    <a:pt x="93" y="248"/>
                  </a:cubicBezTo>
                  <a:cubicBezTo>
                    <a:pt x="63" y="248"/>
                    <a:pt x="30" y="245"/>
                    <a:pt x="1" y="245"/>
                  </a:cubicBezTo>
                  <a:cubicBezTo>
                    <a:pt x="85" y="380"/>
                    <a:pt x="185" y="417"/>
                    <a:pt x="292" y="417"/>
                  </a:cubicBezTo>
                  <a:cubicBezTo>
                    <a:pt x="412" y="417"/>
                    <a:pt x="541" y="371"/>
                    <a:pt x="667" y="365"/>
                  </a:cubicBezTo>
                  <a:cubicBezTo>
                    <a:pt x="572" y="246"/>
                    <a:pt x="498" y="0"/>
                    <a:pt x="382"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2" name="Google Shape;4852;p36"/>
            <p:cNvSpPr/>
            <p:nvPr/>
          </p:nvSpPr>
          <p:spPr>
            <a:xfrm>
              <a:off x="695577" y="-1352784"/>
              <a:ext cx="38756" cy="27962"/>
            </a:xfrm>
            <a:custGeom>
              <a:avLst/>
              <a:gdLst/>
              <a:ahLst/>
              <a:cxnLst/>
              <a:rect l="l" t="t" r="r" b="b"/>
              <a:pathLst>
                <a:path w="1228" h="886" extrusionOk="0">
                  <a:moveTo>
                    <a:pt x="973" y="0"/>
                  </a:moveTo>
                  <a:cubicBezTo>
                    <a:pt x="921" y="0"/>
                    <a:pt x="867" y="6"/>
                    <a:pt x="815" y="6"/>
                  </a:cubicBezTo>
                  <a:cubicBezTo>
                    <a:pt x="802" y="6"/>
                    <a:pt x="788" y="6"/>
                    <a:pt x="775" y="5"/>
                  </a:cubicBezTo>
                  <a:cubicBezTo>
                    <a:pt x="477" y="88"/>
                    <a:pt x="156" y="124"/>
                    <a:pt x="1" y="505"/>
                  </a:cubicBezTo>
                  <a:cubicBezTo>
                    <a:pt x="37" y="624"/>
                    <a:pt x="72" y="767"/>
                    <a:pt x="108" y="886"/>
                  </a:cubicBezTo>
                  <a:cubicBezTo>
                    <a:pt x="393" y="787"/>
                    <a:pt x="608" y="486"/>
                    <a:pt x="929" y="486"/>
                  </a:cubicBezTo>
                  <a:cubicBezTo>
                    <a:pt x="956" y="486"/>
                    <a:pt x="984" y="488"/>
                    <a:pt x="1013" y="493"/>
                  </a:cubicBezTo>
                  <a:cubicBezTo>
                    <a:pt x="1108" y="374"/>
                    <a:pt x="1227" y="290"/>
                    <a:pt x="1227" y="124"/>
                  </a:cubicBezTo>
                  <a:cubicBezTo>
                    <a:pt x="1157" y="19"/>
                    <a:pt x="1067" y="0"/>
                    <a:pt x="97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3" name="Google Shape;4853;p36"/>
            <p:cNvSpPr/>
            <p:nvPr/>
          </p:nvSpPr>
          <p:spPr>
            <a:xfrm>
              <a:off x="687687" y="-1356792"/>
              <a:ext cx="32349" cy="20325"/>
            </a:xfrm>
            <a:custGeom>
              <a:avLst/>
              <a:gdLst/>
              <a:ahLst/>
              <a:cxnLst/>
              <a:rect l="l" t="t" r="r" b="b"/>
              <a:pathLst>
                <a:path w="1025" h="644" extrusionOk="0">
                  <a:moveTo>
                    <a:pt x="584" y="1"/>
                  </a:moveTo>
                  <a:cubicBezTo>
                    <a:pt x="549" y="13"/>
                    <a:pt x="501" y="13"/>
                    <a:pt x="477" y="24"/>
                  </a:cubicBezTo>
                  <a:cubicBezTo>
                    <a:pt x="370" y="227"/>
                    <a:pt x="1" y="286"/>
                    <a:pt x="251" y="644"/>
                  </a:cubicBezTo>
                  <a:cubicBezTo>
                    <a:pt x="477" y="417"/>
                    <a:pt x="846" y="477"/>
                    <a:pt x="1025" y="132"/>
                  </a:cubicBezTo>
                  <a:cubicBezTo>
                    <a:pt x="1001" y="84"/>
                    <a:pt x="953" y="60"/>
                    <a:pt x="918"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4" name="Google Shape;4854;p36"/>
            <p:cNvSpPr/>
            <p:nvPr/>
          </p:nvSpPr>
          <p:spPr>
            <a:xfrm>
              <a:off x="653888" y="-1360548"/>
              <a:ext cx="24459" cy="20325"/>
            </a:xfrm>
            <a:custGeom>
              <a:avLst/>
              <a:gdLst/>
              <a:ahLst/>
              <a:cxnLst/>
              <a:rect l="l" t="t" r="r" b="b"/>
              <a:pathLst>
                <a:path w="775" h="644" extrusionOk="0">
                  <a:moveTo>
                    <a:pt x="429" y="1"/>
                  </a:moveTo>
                  <a:cubicBezTo>
                    <a:pt x="12" y="72"/>
                    <a:pt x="0" y="298"/>
                    <a:pt x="227" y="644"/>
                  </a:cubicBezTo>
                  <a:cubicBezTo>
                    <a:pt x="417" y="644"/>
                    <a:pt x="608" y="620"/>
                    <a:pt x="774" y="501"/>
                  </a:cubicBezTo>
                  <a:cubicBezTo>
                    <a:pt x="536" y="441"/>
                    <a:pt x="524" y="191"/>
                    <a:pt x="42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5" name="Google Shape;4855;p36"/>
            <p:cNvSpPr/>
            <p:nvPr/>
          </p:nvSpPr>
          <p:spPr>
            <a:xfrm>
              <a:off x="920278" y="-1451154"/>
              <a:ext cx="27457" cy="32033"/>
            </a:xfrm>
            <a:custGeom>
              <a:avLst/>
              <a:gdLst/>
              <a:ahLst/>
              <a:cxnLst/>
              <a:rect l="l" t="t" r="r" b="b"/>
              <a:pathLst>
                <a:path w="870" h="1015" extrusionOk="0">
                  <a:moveTo>
                    <a:pt x="435" y="1"/>
                  </a:moveTo>
                  <a:cubicBezTo>
                    <a:pt x="223" y="1"/>
                    <a:pt x="147" y="314"/>
                    <a:pt x="1" y="478"/>
                  </a:cubicBezTo>
                  <a:cubicBezTo>
                    <a:pt x="239" y="550"/>
                    <a:pt x="156" y="895"/>
                    <a:pt x="358" y="1014"/>
                  </a:cubicBezTo>
                  <a:cubicBezTo>
                    <a:pt x="418" y="967"/>
                    <a:pt x="477" y="931"/>
                    <a:pt x="537" y="895"/>
                  </a:cubicBezTo>
                  <a:cubicBezTo>
                    <a:pt x="608" y="895"/>
                    <a:pt x="691" y="871"/>
                    <a:pt x="775" y="859"/>
                  </a:cubicBezTo>
                  <a:cubicBezTo>
                    <a:pt x="846" y="574"/>
                    <a:pt x="870" y="324"/>
                    <a:pt x="668" y="97"/>
                  </a:cubicBezTo>
                  <a:cubicBezTo>
                    <a:pt x="574" y="29"/>
                    <a:pt x="499" y="1"/>
                    <a:pt x="43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6" name="Google Shape;4856;p36"/>
            <p:cNvSpPr/>
            <p:nvPr/>
          </p:nvSpPr>
          <p:spPr>
            <a:xfrm>
              <a:off x="940192" y="-1448471"/>
              <a:ext cx="25595" cy="24080"/>
            </a:xfrm>
            <a:custGeom>
              <a:avLst/>
              <a:gdLst/>
              <a:ahLst/>
              <a:cxnLst/>
              <a:rect l="l" t="t" r="r" b="b"/>
              <a:pathLst>
                <a:path w="811" h="763" extrusionOk="0">
                  <a:moveTo>
                    <a:pt x="37" y="1"/>
                  </a:moveTo>
                  <a:lnTo>
                    <a:pt x="37" y="1"/>
                  </a:lnTo>
                  <a:cubicBezTo>
                    <a:pt x="120" y="251"/>
                    <a:pt x="1" y="524"/>
                    <a:pt x="144" y="763"/>
                  </a:cubicBezTo>
                  <a:cubicBezTo>
                    <a:pt x="334" y="572"/>
                    <a:pt x="632" y="727"/>
                    <a:pt x="811" y="513"/>
                  </a:cubicBezTo>
                  <a:cubicBezTo>
                    <a:pt x="715" y="513"/>
                    <a:pt x="632" y="489"/>
                    <a:pt x="584" y="393"/>
                  </a:cubicBezTo>
                  <a:cubicBezTo>
                    <a:pt x="477" y="334"/>
                    <a:pt x="441" y="227"/>
                    <a:pt x="358" y="132"/>
                  </a:cubicBezTo>
                  <a:cubicBezTo>
                    <a:pt x="263" y="96"/>
                    <a:pt x="144" y="48"/>
                    <a:pt x="37"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7" name="Google Shape;4857;p36"/>
            <p:cNvSpPr/>
            <p:nvPr/>
          </p:nvSpPr>
          <p:spPr>
            <a:xfrm>
              <a:off x="951111" y="-1444337"/>
              <a:ext cx="7543" cy="10541"/>
            </a:xfrm>
            <a:custGeom>
              <a:avLst/>
              <a:gdLst/>
              <a:ahLst/>
              <a:cxnLst/>
              <a:rect l="l" t="t" r="r" b="b"/>
              <a:pathLst>
                <a:path w="239" h="334" extrusionOk="0">
                  <a:moveTo>
                    <a:pt x="12" y="1"/>
                  </a:moveTo>
                  <a:cubicBezTo>
                    <a:pt x="12" y="108"/>
                    <a:pt x="0" y="227"/>
                    <a:pt x="0" y="334"/>
                  </a:cubicBezTo>
                  <a:cubicBezTo>
                    <a:pt x="72" y="298"/>
                    <a:pt x="167" y="286"/>
                    <a:pt x="238" y="262"/>
                  </a:cubicBezTo>
                  <a:cubicBezTo>
                    <a:pt x="238" y="96"/>
                    <a:pt x="167" y="1"/>
                    <a:pt x="12"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8" name="Google Shape;4858;p36"/>
            <p:cNvSpPr/>
            <p:nvPr/>
          </p:nvSpPr>
          <p:spPr>
            <a:xfrm>
              <a:off x="768100" y="-1405172"/>
              <a:ext cx="28972" cy="19409"/>
            </a:xfrm>
            <a:custGeom>
              <a:avLst/>
              <a:gdLst/>
              <a:ahLst/>
              <a:cxnLst/>
              <a:rect l="l" t="t" r="r" b="b"/>
              <a:pathLst>
                <a:path w="918" h="615" extrusionOk="0">
                  <a:moveTo>
                    <a:pt x="519" y="1"/>
                  </a:moveTo>
                  <a:cubicBezTo>
                    <a:pt x="382" y="1"/>
                    <a:pt x="245" y="45"/>
                    <a:pt x="120" y="117"/>
                  </a:cubicBezTo>
                  <a:cubicBezTo>
                    <a:pt x="1" y="188"/>
                    <a:pt x="298" y="343"/>
                    <a:pt x="263" y="522"/>
                  </a:cubicBezTo>
                  <a:cubicBezTo>
                    <a:pt x="321" y="560"/>
                    <a:pt x="434" y="615"/>
                    <a:pt x="474" y="615"/>
                  </a:cubicBezTo>
                  <a:cubicBezTo>
                    <a:pt x="483" y="615"/>
                    <a:pt x="489" y="612"/>
                    <a:pt x="489" y="605"/>
                  </a:cubicBezTo>
                  <a:cubicBezTo>
                    <a:pt x="370" y="117"/>
                    <a:pt x="775" y="295"/>
                    <a:pt x="918" y="153"/>
                  </a:cubicBezTo>
                  <a:cubicBezTo>
                    <a:pt x="793" y="45"/>
                    <a:pt x="656" y="1"/>
                    <a:pt x="51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9" name="Google Shape;4859;p36"/>
            <p:cNvSpPr/>
            <p:nvPr/>
          </p:nvSpPr>
          <p:spPr>
            <a:xfrm>
              <a:off x="789907" y="-1402995"/>
              <a:ext cx="25216" cy="19283"/>
            </a:xfrm>
            <a:custGeom>
              <a:avLst/>
              <a:gdLst/>
              <a:ahLst/>
              <a:cxnLst/>
              <a:rect l="l" t="t" r="r" b="b"/>
              <a:pathLst>
                <a:path w="799" h="611" extrusionOk="0">
                  <a:moveTo>
                    <a:pt x="691" y="0"/>
                  </a:moveTo>
                  <a:cubicBezTo>
                    <a:pt x="620" y="60"/>
                    <a:pt x="524" y="143"/>
                    <a:pt x="453" y="215"/>
                  </a:cubicBezTo>
                  <a:cubicBezTo>
                    <a:pt x="358" y="417"/>
                    <a:pt x="0" y="238"/>
                    <a:pt x="24" y="596"/>
                  </a:cubicBezTo>
                  <a:cubicBezTo>
                    <a:pt x="65" y="606"/>
                    <a:pt x="104" y="611"/>
                    <a:pt x="141" y="611"/>
                  </a:cubicBezTo>
                  <a:cubicBezTo>
                    <a:pt x="400" y="611"/>
                    <a:pt x="590" y="381"/>
                    <a:pt x="798" y="215"/>
                  </a:cubicBezTo>
                  <a:cubicBezTo>
                    <a:pt x="762" y="143"/>
                    <a:pt x="715" y="84"/>
                    <a:pt x="69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0" name="Google Shape;4860;p36"/>
            <p:cNvSpPr/>
            <p:nvPr/>
          </p:nvSpPr>
          <p:spPr>
            <a:xfrm>
              <a:off x="680555" y="-1384596"/>
              <a:ext cx="33485" cy="22502"/>
            </a:xfrm>
            <a:custGeom>
              <a:avLst/>
              <a:gdLst/>
              <a:ahLst/>
              <a:cxnLst/>
              <a:rect l="l" t="t" r="r" b="b"/>
              <a:pathLst>
                <a:path w="1061" h="713" extrusionOk="0">
                  <a:moveTo>
                    <a:pt x="810" y="1"/>
                  </a:moveTo>
                  <a:lnTo>
                    <a:pt x="810" y="1"/>
                  </a:lnTo>
                  <a:cubicBezTo>
                    <a:pt x="671" y="94"/>
                    <a:pt x="531" y="143"/>
                    <a:pt x="380" y="143"/>
                  </a:cubicBezTo>
                  <a:cubicBezTo>
                    <a:pt x="338" y="143"/>
                    <a:pt x="295" y="139"/>
                    <a:pt x="251" y="132"/>
                  </a:cubicBezTo>
                  <a:lnTo>
                    <a:pt x="251" y="132"/>
                  </a:lnTo>
                  <a:cubicBezTo>
                    <a:pt x="13" y="334"/>
                    <a:pt x="1" y="548"/>
                    <a:pt x="275" y="703"/>
                  </a:cubicBezTo>
                  <a:cubicBezTo>
                    <a:pt x="290" y="710"/>
                    <a:pt x="304" y="712"/>
                    <a:pt x="316" y="712"/>
                  </a:cubicBezTo>
                  <a:cubicBezTo>
                    <a:pt x="441" y="712"/>
                    <a:pt x="364" y="378"/>
                    <a:pt x="527" y="378"/>
                  </a:cubicBezTo>
                  <a:cubicBezTo>
                    <a:pt x="547" y="378"/>
                    <a:pt x="569" y="383"/>
                    <a:pt x="596" y="394"/>
                  </a:cubicBezTo>
                  <a:cubicBezTo>
                    <a:pt x="846" y="394"/>
                    <a:pt x="1060" y="358"/>
                    <a:pt x="81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1" name="Google Shape;4861;p36"/>
            <p:cNvSpPr/>
            <p:nvPr/>
          </p:nvSpPr>
          <p:spPr>
            <a:xfrm>
              <a:off x="718521" y="-1381692"/>
              <a:ext cx="18021" cy="19062"/>
            </a:xfrm>
            <a:custGeom>
              <a:avLst/>
              <a:gdLst/>
              <a:ahLst/>
              <a:cxnLst/>
              <a:rect l="l" t="t" r="r" b="b"/>
              <a:pathLst>
                <a:path w="571" h="604" extrusionOk="0">
                  <a:moveTo>
                    <a:pt x="392" y="1"/>
                  </a:moveTo>
                  <a:cubicBezTo>
                    <a:pt x="378" y="1"/>
                    <a:pt x="362" y="2"/>
                    <a:pt x="345" y="4"/>
                  </a:cubicBezTo>
                  <a:cubicBezTo>
                    <a:pt x="334" y="28"/>
                    <a:pt x="298" y="40"/>
                    <a:pt x="286" y="63"/>
                  </a:cubicBezTo>
                  <a:cubicBezTo>
                    <a:pt x="203" y="206"/>
                    <a:pt x="0" y="325"/>
                    <a:pt x="167" y="552"/>
                  </a:cubicBezTo>
                  <a:cubicBezTo>
                    <a:pt x="207" y="589"/>
                    <a:pt x="238" y="603"/>
                    <a:pt x="262" y="603"/>
                  </a:cubicBezTo>
                  <a:cubicBezTo>
                    <a:pt x="331" y="603"/>
                    <a:pt x="349" y="485"/>
                    <a:pt x="393" y="432"/>
                  </a:cubicBezTo>
                  <a:cubicBezTo>
                    <a:pt x="453" y="385"/>
                    <a:pt x="524" y="337"/>
                    <a:pt x="560" y="266"/>
                  </a:cubicBezTo>
                  <a:cubicBezTo>
                    <a:pt x="571" y="104"/>
                    <a:pt x="532" y="1"/>
                    <a:pt x="392"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2" name="Google Shape;4862;p36"/>
            <p:cNvSpPr/>
            <p:nvPr/>
          </p:nvSpPr>
          <p:spPr>
            <a:xfrm>
              <a:off x="717385" y="-1392485"/>
              <a:ext cx="23702" cy="12056"/>
            </a:xfrm>
            <a:custGeom>
              <a:avLst/>
              <a:gdLst/>
              <a:ahLst/>
              <a:cxnLst/>
              <a:rect l="l" t="t" r="r" b="b"/>
              <a:pathLst>
                <a:path w="751" h="382" extrusionOk="0">
                  <a:moveTo>
                    <a:pt x="310" y="1"/>
                  </a:moveTo>
                  <a:cubicBezTo>
                    <a:pt x="84" y="132"/>
                    <a:pt x="0" y="263"/>
                    <a:pt x="322" y="382"/>
                  </a:cubicBezTo>
                  <a:cubicBezTo>
                    <a:pt x="393" y="286"/>
                    <a:pt x="751" y="286"/>
                    <a:pt x="429" y="12"/>
                  </a:cubicBezTo>
                  <a:cubicBezTo>
                    <a:pt x="381" y="1"/>
                    <a:pt x="358" y="1"/>
                    <a:pt x="31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3" name="Google Shape;4863;p36"/>
            <p:cNvSpPr/>
            <p:nvPr/>
          </p:nvSpPr>
          <p:spPr>
            <a:xfrm>
              <a:off x="615922" y="-1151311"/>
              <a:ext cx="51506" cy="33201"/>
            </a:xfrm>
            <a:custGeom>
              <a:avLst/>
              <a:gdLst/>
              <a:ahLst/>
              <a:cxnLst/>
              <a:rect l="l" t="t" r="r" b="b"/>
              <a:pathLst>
                <a:path w="1632" h="1052" extrusionOk="0">
                  <a:moveTo>
                    <a:pt x="1300" y="1"/>
                  </a:moveTo>
                  <a:cubicBezTo>
                    <a:pt x="1269" y="1"/>
                    <a:pt x="1237" y="16"/>
                    <a:pt x="1203" y="50"/>
                  </a:cubicBezTo>
                  <a:cubicBezTo>
                    <a:pt x="1112" y="133"/>
                    <a:pt x="1026" y="275"/>
                    <a:pt x="909" y="275"/>
                  </a:cubicBezTo>
                  <a:cubicBezTo>
                    <a:pt x="859" y="275"/>
                    <a:pt x="803" y="249"/>
                    <a:pt x="739" y="181"/>
                  </a:cubicBezTo>
                  <a:cubicBezTo>
                    <a:pt x="459" y="202"/>
                    <a:pt x="471" y="700"/>
                    <a:pt x="187" y="700"/>
                  </a:cubicBezTo>
                  <a:cubicBezTo>
                    <a:pt x="156" y="700"/>
                    <a:pt x="122" y="694"/>
                    <a:pt x="84" y="681"/>
                  </a:cubicBezTo>
                  <a:lnTo>
                    <a:pt x="72" y="693"/>
                  </a:lnTo>
                  <a:cubicBezTo>
                    <a:pt x="13" y="752"/>
                    <a:pt x="1" y="824"/>
                    <a:pt x="13" y="907"/>
                  </a:cubicBezTo>
                  <a:cubicBezTo>
                    <a:pt x="37" y="991"/>
                    <a:pt x="96" y="1038"/>
                    <a:pt x="179" y="1050"/>
                  </a:cubicBezTo>
                  <a:cubicBezTo>
                    <a:pt x="188" y="1051"/>
                    <a:pt x="196" y="1051"/>
                    <a:pt x="204" y="1051"/>
                  </a:cubicBezTo>
                  <a:cubicBezTo>
                    <a:pt x="382" y="1051"/>
                    <a:pt x="570" y="891"/>
                    <a:pt x="761" y="891"/>
                  </a:cubicBezTo>
                  <a:cubicBezTo>
                    <a:pt x="856" y="891"/>
                    <a:pt x="952" y="931"/>
                    <a:pt x="1049" y="1050"/>
                  </a:cubicBezTo>
                  <a:cubicBezTo>
                    <a:pt x="1203" y="955"/>
                    <a:pt x="1346" y="883"/>
                    <a:pt x="1501" y="788"/>
                  </a:cubicBezTo>
                  <a:lnTo>
                    <a:pt x="1632" y="574"/>
                  </a:lnTo>
                  <a:cubicBezTo>
                    <a:pt x="1561" y="395"/>
                    <a:pt x="1156" y="407"/>
                    <a:pt x="1406" y="50"/>
                  </a:cubicBezTo>
                  <a:cubicBezTo>
                    <a:pt x="1368" y="19"/>
                    <a:pt x="1334" y="1"/>
                    <a:pt x="130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4" name="Google Shape;4864;p36"/>
            <p:cNvSpPr/>
            <p:nvPr/>
          </p:nvSpPr>
          <p:spPr>
            <a:xfrm>
              <a:off x="653888" y="-1162356"/>
              <a:ext cx="28215" cy="17958"/>
            </a:xfrm>
            <a:custGeom>
              <a:avLst/>
              <a:gdLst/>
              <a:ahLst/>
              <a:cxnLst/>
              <a:rect l="l" t="t" r="r" b="b"/>
              <a:pathLst>
                <a:path w="894" h="569" extrusionOk="0">
                  <a:moveTo>
                    <a:pt x="497" y="0"/>
                  </a:moveTo>
                  <a:cubicBezTo>
                    <a:pt x="453" y="0"/>
                    <a:pt x="402" y="10"/>
                    <a:pt x="346" y="31"/>
                  </a:cubicBezTo>
                  <a:lnTo>
                    <a:pt x="346" y="55"/>
                  </a:lnTo>
                  <a:cubicBezTo>
                    <a:pt x="238" y="150"/>
                    <a:pt x="107" y="90"/>
                    <a:pt x="0" y="162"/>
                  </a:cubicBezTo>
                  <a:cubicBezTo>
                    <a:pt x="0" y="257"/>
                    <a:pt x="12" y="329"/>
                    <a:pt x="12" y="412"/>
                  </a:cubicBezTo>
                  <a:lnTo>
                    <a:pt x="227" y="412"/>
                  </a:lnTo>
                  <a:cubicBezTo>
                    <a:pt x="240" y="408"/>
                    <a:pt x="253" y="406"/>
                    <a:pt x="266" y="406"/>
                  </a:cubicBezTo>
                  <a:cubicBezTo>
                    <a:pt x="395" y="406"/>
                    <a:pt x="533" y="569"/>
                    <a:pt x="677" y="569"/>
                  </a:cubicBezTo>
                  <a:cubicBezTo>
                    <a:pt x="748" y="569"/>
                    <a:pt x="820" y="529"/>
                    <a:pt x="893" y="412"/>
                  </a:cubicBezTo>
                  <a:cubicBezTo>
                    <a:pt x="795" y="206"/>
                    <a:pt x="705" y="0"/>
                    <a:pt x="49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5" name="Google Shape;4865;p36"/>
            <p:cNvSpPr/>
            <p:nvPr/>
          </p:nvSpPr>
          <p:spPr>
            <a:xfrm>
              <a:off x="664018" y="-1165165"/>
              <a:ext cx="23323" cy="15843"/>
            </a:xfrm>
            <a:custGeom>
              <a:avLst/>
              <a:gdLst/>
              <a:ahLst/>
              <a:cxnLst/>
              <a:rect l="l" t="t" r="r" b="b"/>
              <a:pathLst>
                <a:path w="739" h="502" extrusionOk="0">
                  <a:moveTo>
                    <a:pt x="441" y="1"/>
                  </a:moveTo>
                  <a:cubicBezTo>
                    <a:pt x="418" y="4"/>
                    <a:pt x="395" y="6"/>
                    <a:pt x="371" y="6"/>
                  </a:cubicBezTo>
                  <a:cubicBezTo>
                    <a:pt x="327" y="6"/>
                    <a:pt x="283" y="1"/>
                    <a:pt x="239" y="1"/>
                  </a:cubicBezTo>
                  <a:cubicBezTo>
                    <a:pt x="152" y="1"/>
                    <a:pt x="69" y="18"/>
                    <a:pt x="1" y="120"/>
                  </a:cubicBezTo>
                  <a:cubicBezTo>
                    <a:pt x="18" y="116"/>
                    <a:pt x="34" y="115"/>
                    <a:pt x="50" y="115"/>
                  </a:cubicBezTo>
                  <a:cubicBezTo>
                    <a:pt x="281" y="115"/>
                    <a:pt x="302" y="502"/>
                    <a:pt x="540" y="502"/>
                  </a:cubicBezTo>
                  <a:cubicBezTo>
                    <a:pt x="547" y="502"/>
                    <a:pt x="554" y="502"/>
                    <a:pt x="560" y="501"/>
                  </a:cubicBezTo>
                  <a:cubicBezTo>
                    <a:pt x="596" y="465"/>
                    <a:pt x="632" y="418"/>
                    <a:pt x="656" y="382"/>
                  </a:cubicBezTo>
                  <a:cubicBezTo>
                    <a:pt x="739" y="144"/>
                    <a:pt x="596" y="60"/>
                    <a:pt x="44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6" name="Google Shape;4866;p36"/>
            <p:cNvSpPr/>
            <p:nvPr/>
          </p:nvSpPr>
          <p:spPr>
            <a:xfrm>
              <a:off x="678314" y="-1169804"/>
              <a:ext cx="13918" cy="16317"/>
            </a:xfrm>
            <a:custGeom>
              <a:avLst/>
              <a:gdLst/>
              <a:ahLst/>
              <a:cxnLst/>
              <a:rect l="l" t="t" r="r" b="b"/>
              <a:pathLst>
                <a:path w="441" h="517" extrusionOk="0">
                  <a:moveTo>
                    <a:pt x="125" y="0"/>
                  </a:moveTo>
                  <a:cubicBezTo>
                    <a:pt x="89" y="0"/>
                    <a:pt x="51" y="6"/>
                    <a:pt x="12" y="17"/>
                  </a:cubicBezTo>
                  <a:cubicBezTo>
                    <a:pt x="12" y="53"/>
                    <a:pt x="12" y="88"/>
                    <a:pt x="0" y="136"/>
                  </a:cubicBezTo>
                  <a:cubicBezTo>
                    <a:pt x="72" y="267"/>
                    <a:pt x="143" y="386"/>
                    <a:pt x="226" y="517"/>
                  </a:cubicBezTo>
                  <a:cubicBezTo>
                    <a:pt x="357" y="517"/>
                    <a:pt x="429" y="434"/>
                    <a:pt x="441" y="267"/>
                  </a:cubicBezTo>
                  <a:lnTo>
                    <a:pt x="441" y="148"/>
                  </a:lnTo>
                  <a:cubicBezTo>
                    <a:pt x="350" y="57"/>
                    <a:pt x="244" y="0"/>
                    <a:pt x="12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7" name="Google Shape;4867;p36"/>
            <p:cNvSpPr/>
            <p:nvPr/>
          </p:nvSpPr>
          <p:spPr>
            <a:xfrm>
              <a:off x="603141" y="-1121582"/>
              <a:ext cx="18841" cy="16190"/>
            </a:xfrm>
            <a:custGeom>
              <a:avLst/>
              <a:gdLst/>
              <a:ahLst/>
              <a:cxnLst/>
              <a:rect l="l" t="t" r="r" b="b"/>
              <a:pathLst>
                <a:path w="597" h="513" extrusionOk="0">
                  <a:moveTo>
                    <a:pt x="489" y="1"/>
                  </a:moveTo>
                  <a:cubicBezTo>
                    <a:pt x="1" y="49"/>
                    <a:pt x="311" y="311"/>
                    <a:pt x="382" y="513"/>
                  </a:cubicBezTo>
                  <a:cubicBezTo>
                    <a:pt x="537" y="430"/>
                    <a:pt x="596" y="287"/>
                    <a:pt x="596" y="108"/>
                  </a:cubicBezTo>
                  <a:lnTo>
                    <a:pt x="489"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8" name="Google Shape;4868;p36"/>
            <p:cNvSpPr/>
            <p:nvPr/>
          </p:nvSpPr>
          <p:spPr>
            <a:xfrm>
              <a:off x="727168" y="-1400375"/>
              <a:ext cx="28183" cy="29445"/>
            </a:xfrm>
            <a:custGeom>
              <a:avLst/>
              <a:gdLst/>
              <a:ahLst/>
              <a:cxnLst/>
              <a:rect l="l" t="t" r="r" b="b"/>
              <a:pathLst>
                <a:path w="893" h="933" extrusionOk="0">
                  <a:moveTo>
                    <a:pt x="572" y="1"/>
                  </a:moveTo>
                  <a:cubicBezTo>
                    <a:pt x="417" y="84"/>
                    <a:pt x="262" y="179"/>
                    <a:pt x="107" y="262"/>
                  </a:cubicBezTo>
                  <a:cubicBezTo>
                    <a:pt x="238" y="441"/>
                    <a:pt x="60" y="513"/>
                    <a:pt x="0" y="632"/>
                  </a:cubicBezTo>
                  <a:cubicBezTo>
                    <a:pt x="9" y="631"/>
                    <a:pt x="17" y="631"/>
                    <a:pt x="25" y="631"/>
                  </a:cubicBezTo>
                  <a:cubicBezTo>
                    <a:pt x="173" y="631"/>
                    <a:pt x="227" y="734"/>
                    <a:pt x="238" y="870"/>
                  </a:cubicBezTo>
                  <a:cubicBezTo>
                    <a:pt x="341" y="914"/>
                    <a:pt x="420" y="933"/>
                    <a:pt x="482" y="933"/>
                  </a:cubicBezTo>
                  <a:cubicBezTo>
                    <a:pt x="787" y="933"/>
                    <a:pt x="665" y="468"/>
                    <a:pt x="774" y="251"/>
                  </a:cubicBezTo>
                  <a:lnTo>
                    <a:pt x="869" y="251"/>
                  </a:lnTo>
                  <a:cubicBezTo>
                    <a:pt x="893" y="12"/>
                    <a:pt x="726" y="12"/>
                    <a:pt x="572"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9" name="Google Shape;4869;p36"/>
            <p:cNvSpPr/>
            <p:nvPr/>
          </p:nvSpPr>
          <p:spPr>
            <a:xfrm>
              <a:off x="1048786" y="-1463872"/>
              <a:ext cx="7922" cy="8300"/>
            </a:xfrm>
            <a:custGeom>
              <a:avLst/>
              <a:gdLst/>
              <a:ahLst/>
              <a:cxnLst/>
              <a:rect l="l" t="t" r="r" b="b"/>
              <a:pathLst>
                <a:path w="251" h="263" extrusionOk="0">
                  <a:moveTo>
                    <a:pt x="108" y="0"/>
                  </a:moveTo>
                  <a:cubicBezTo>
                    <a:pt x="72" y="24"/>
                    <a:pt x="1" y="60"/>
                    <a:pt x="1" y="60"/>
                  </a:cubicBezTo>
                  <a:cubicBezTo>
                    <a:pt x="13" y="131"/>
                    <a:pt x="60" y="191"/>
                    <a:pt x="84" y="262"/>
                  </a:cubicBezTo>
                  <a:cubicBezTo>
                    <a:pt x="132" y="239"/>
                    <a:pt x="191" y="227"/>
                    <a:pt x="203" y="179"/>
                  </a:cubicBezTo>
                  <a:cubicBezTo>
                    <a:pt x="251" y="84"/>
                    <a:pt x="203" y="24"/>
                    <a:pt x="10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0" name="Google Shape;4870;p36"/>
            <p:cNvSpPr/>
            <p:nvPr/>
          </p:nvSpPr>
          <p:spPr>
            <a:xfrm>
              <a:off x="549048" y="-1279188"/>
              <a:ext cx="24459" cy="17642"/>
            </a:xfrm>
            <a:custGeom>
              <a:avLst/>
              <a:gdLst/>
              <a:ahLst/>
              <a:cxnLst/>
              <a:rect l="l" t="t" r="r" b="b"/>
              <a:pathLst>
                <a:path w="775" h="559" extrusionOk="0">
                  <a:moveTo>
                    <a:pt x="446" y="0"/>
                  </a:moveTo>
                  <a:cubicBezTo>
                    <a:pt x="172" y="0"/>
                    <a:pt x="200" y="353"/>
                    <a:pt x="0" y="530"/>
                  </a:cubicBezTo>
                  <a:cubicBezTo>
                    <a:pt x="69" y="550"/>
                    <a:pt x="131" y="559"/>
                    <a:pt x="187" y="559"/>
                  </a:cubicBezTo>
                  <a:cubicBezTo>
                    <a:pt x="435" y="559"/>
                    <a:pt x="577" y="388"/>
                    <a:pt x="703" y="232"/>
                  </a:cubicBezTo>
                  <a:cubicBezTo>
                    <a:pt x="774" y="125"/>
                    <a:pt x="596" y="30"/>
                    <a:pt x="512" y="6"/>
                  </a:cubicBezTo>
                  <a:cubicBezTo>
                    <a:pt x="489" y="2"/>
                    <a:pt x="466" y="0"/>
                    <a:pt x="44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1" name="Google Shape;4871;p36"/>
            <p:cNvSpPr/>
            <p:nvPr/>
          </p:nvSpPr>
          <p:spPr>
            <a:xfrm>
              <a:off x="534405" y="-1296293"/>
              <a:ext cx="9026" cy="12624"/>
            </a:xfrm>
            <a:custGeom>
              <a:avLst/>
              <a:gdLst/>
              <a:ahLst/>
              <a:cxnLst/>
              <a:rect l="l" t="t" r="r" b="b"/>
              <a:pathLst>
                <a:path w="286" h="400" extrusionOk="0">
                  <a:moveTo>
                    <a:pt x="226" y="1"/>
                  </a:moveTo>
                  <a:lnTo>
                    <a:pt x="107" y="120"/>
                  </a:lnTo>
                  <a:cubicBezTo>
                    <a:pt x="95" y="215"/>
                    <a:pt x="0" y="298"/>
                    <a:pt x="95" y="382"/>
                  </a:cubicBezTo>
                  <a:cubicBezTo>
                    <a:pt x="101" y="393"/>
                    <a:pt x="119" y="399"/>
                    <a:pt x="137" y="399"/>
                  </a:cubicBezTo>
                  <a:cubicBezTo>
                    <a:pt x="155" y="399"/>
                    <a:pt x="173" y="393"/>
                    <a:pt x="179" y="382"/>
                  </a:cubicBezTo>
                  <a:cubicBezTo>
                    <a:pt x="286" y="286"/>
                    <a:pt x="286" y="155"/>
                    <a:pt x="22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2" name="Google Shape;4872;p36"/>
            <p:cNvSpPr/>
            <p:nvPr/>
          </p:nvSpPr>
          <p:spPr>
            <a:xfrm>
              <a:off x="524622" y="-1275370"/>
              <a:ext cx="11298" cy="8237"/>
            </a:xfrm>
            <a:custGeom>
              <a:avLst/>
              <a:gdLst/>
              <a:ahLst/>
              <a:cxnLst/>
              <a:rect l="l" t="t" r="r" b="b"/>
              <a:pathLst>
                <a:path w="358" h="261" extrusionOk="0">
                  <a:moveTo>
                    <a:pt x="191" y="1"/>
                  </a:moveTo>
                  <a:cubicBezTo>
                    <a:pt x="142" y="1"/>
                    <a:pt x="94" y="41"/>
                    <a:pt x="48" y="100"/>
                  </a:cubicBezTo>
                  <a:cubicBezTo>
                    <a:pt x="36" y="111"/>
                    <a:pt x="1" y="183"/>
                    <a:pt x="12" y="207"/>
                  </a:cubicBezTo>
                  <a:cubicBezTo>
                    <a:pt x="42" y="247"/>
                    <a:pt x="72" y="260"/>
                    <a:pt x="103" y="260"/>
                  </a:cubicBezTo>
                  <a:cubicBezTo>
                    <a:pt x="162" y="260"/>
                    <a:pt x="222" y="213"/>
                    <a:pt x="279" y="213"/>
                  </a:cubicBezTo>
                  <a:cubicBezTo>
                    <a:pt x="289" y="213"/>
                    <a:pt x="300" y="215"/>
                    <a:pt x="310" y="219"/>
                  </a:cubicBezTo>
                  <a:lnTo>
                    <a:pt x="346" y="183"/>
                  </a:lnTo>
                  <a:cubicBezTo>
                    <a:pt x="358" y="159"/>
                    <a:pt x="346" y="123"/>
                    <a:pt x="310" y="100"/>
                  </a:cubicBezTo>
                  <a:cubicBezTo>
                    <a:pt x="272" y="29"/>
                    <a:pt x="232" y="1"/>
                    <a:pt x="19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3" name="Google Shape;4873;p36"/>
            <p:cNvSpPr/>
            <p:nvPr/>
          </p:nvSpPr>
          <p:spPr>
            <a:xfrm>
              <a:off x="534405" y="-1272245"/>
              <a:ext cx="9026" cy="10194"/>
            </a:xfrm>
            <a:custGeom>
              <a:avLst/>
              <a:gdLst/>
              <a:ahLst/>
              <a:cxnLst/>
              <a:rect l="l" t="t" r="r" b="b"/>
              <a:pathLst>
                <a:path w="286" h="323" extrusionOk="0">
                  <a:moveTo>
                    <a:pt x="0" y="1"/>
                  </a:moveTo>
                  <a:lnTo>
                    <a:pt x="0" y="120"/>
                  </a:lnTo>
                  <a:cubicBezTo>
                    <a:pt x="48" y="227"/>
                    <a:pt x="95" y="322"/>
                    <a:pt x="238" y="322"/>
                  </a:cubicBezTo>
                  <a:cubicBezTo>
                    <a:pt x="262" y="310"/>
                    <a:pt x="286" y="263"/>
                    <a:pt x="286" y="239"/>
                  </a:cubicBezTo>
                  <a:cubicBezTo>
                    <a:pt x="238" y="72"/>
                    <a:pt x="107" y="72"/>
                    <a:pt x="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4" name="Google Shape;4874;p36"/>
            <p:cNvSpPr/>
            <p:nvPr/>
          </p:nvSpPr>
          <p:spPr>
            <a:xfrm>
              <a:off x="541916" y="-1252710"/>
              <a:ext cx="8679" cy="6817"/>
            </a:xfrm>
            <a:custGeom>
              <a:avLst/>
              <a:gdLst/>
              <a:ahLst/>
              <a:cxnLst/>
              <a:rect l="l" t="t" r="r" b="b"/>
              <a:pathLst>
                <a:path w="275" h="216" extrusionOk="0">
                  <a:moveTo>
                    <a:pt x="143" y="1"/>
                  </a:moveTo>
                  <a:cubicBezTo>
                    <a:pt x="107" y="25"/>
                    <a:pt x="48" y="48"/>
                    <a:pt x="36" y="96"/>
                  </a:cubicBezTo>
                  <a:cubicBezTo>
                    <a:pt x="0" y="167"/>
                    <a:pt x="48" y="215"/>
                    <a:pt x="107" y="215"/>
                  </a:cubicBezTo>
                  <a:cubicBezTo>
                    <a:pt x="155" y="203"/>
                    <a:pt x="203" y="167"/>
                    <a:pt x="226" y="120"/>
                  </a:cubicBezTo>
                  <a:cubicBezTo>
                    <a:pt x="274" y="48"/>
                    <a:pt x="215" y="25"/>
                    <a:pt x="14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5" name="Google Shape;4875;p36"/>
            <p:cNvSpPr/>
            <p:nvPr/>
          </p:nvSpPr>
          <p:spPr>
            <a:xfrm>
              <a:off x="513355" y="-1253089"/>
              <a:ext cx="10541" cy="7922"/>
            </a:xfrm>
            <a:custGeom>
              <a:avLst/>
              <a:gdLst/>
              <a:ahLst/>
              <a:cxnLst/>
              <a:rect l="l" t="t" r="r" b="b"/>
              <a:pathLst>
                <a:path w="334" h="251" extrusionOk="0">
                  <a:moveTo>
                    <a:pt x="0" y="1"/>
                  </a:moveTo>
                  <a:cubicBezTo>
                    <a:pt x="60" y="167"/>
                    <a:pt x="167" y="251"/>
                    <a:pt x="334" y="251"/>
                  </a:cubicBezTo>
                  <a:cubicBezTo>
                    <a:pt x="334" y="1"/>
                    <a:pt x="167" y="1"/>
                    <a:pt x="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6" name="Google Shape;4876;p36"/>
            <p:cNvSpPr/>
            <p:nvPr/>
          </p:nvSpPr>
          <p:spPr>
            <a:xfrm>
              <a:off x="727168" y="-1348902"/>
              <a:ext cx="14675" cy="11677"/>
            </a:xfrm>
            <a:custGeom>
              <a:avLst/>
              <a:gdLst/>
              <a:ahLst/>
              <a:cxnLst/>
              <a:rect l="l" t="t" r="r" b="b"/>
              <a:pathLst>
                <a:path w="465" h="370" extrusionOk="0">
                  <a:moveTo>
                    <a:pt x="238" y="1"/>
                  </a:moveTo>
                  <a:cubicBezTo>
                    <a:pt x="107" y="72"/>
                    <a:pt x="0" y="179"/>
                    <a:pt x="24" y="370"/>
                  </a:cubicBezTo>
                  <a:cubicBezTo>
                    <a:pt x="191" y="370"/>
                    <a:pt x="345" y="298"/>
                    <a:pt x="464" y="132"/>
                  </a:cubicBezTo>
                  <a:cubicBezTo>
                    <a:pt x="417" y="36"/>
                    <a:pt x="322" y="13"/>
                    <a:pt x="238"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7" name="Google Shape;4877;p36"/>
            <p:cNvSpPr/>
            <p:nvPr/>
          </p:nvSpPr>
          <p:spPr>
            <a:xfrm>
              <a:off x="749322" y="-1332744"/>
              <a:ext cx="12435" cy="8300"/>
            </a:xfrm>
            <a:custGeom>
              <a:avLst/>
              <a:gdLst/>
              <a:ahLst/>
              <a:cxnLst/>
              <a:rect l="l" t="t" r="r" b="b"/>
              <a:pathLst>
                <a:path w="394" h="263" extrusionOk="0">
                  <a:moveTo>
                    <a:pt x="191" y="1"/>
                  </a:moveTo>
                  <a:cubicBezTo>
                    <a:pt x="1" y="1"/>
                    <a:pt x="12" y="120"/>
                    <a:pt x="84" y="263"/>
                  </a:cubicBezTo>
                  <a:cubicBezTo>
                    <a:pt x="97" y="261"/>
                    <a:pt x="112" y="260"/>
                    <a:pt x="127" y="260"/>
                  </a:cubicBezTo>
                  <a:cubicBezTo>
                    <a:pt x="146" y="260"/>
                    <a:pt x="166" y="261"/>
                    <a:pt x="187" y="261"/>
                  </a:cubicBezTo>
                  <a:cubicBezTo>
                    <a:pt x="257" y="261"/>
                    <a:pt x="326" y="251"/>
                    <a:pt x="358" y="155"/>
                  </a:cubicBezTo>
                  <a:cubicBezTo>
                    <a:pt x="393" y="13"/>
                    <a:pt x="262" y="24"/>
                    <a:pt x="19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8" name="Google Shape;4878;p36"/>
            <p:cNvSpPr/>
            <p:nvPr/>
          </p:nvSpPr>
          <p:spPr>
            <a:xfrm>
              <a:off x="687687" y="-1311379"/>
              <a:ext cx="12056" cy="9373"/>
            </a:xfrm>
            <a:custGeom>
              <a:avLst/>
              <a:gdLst/>
              <a:ahLst/>
              <a:cxnLst/>
              <a:rect l="l" t="t" r="r" b="b"/>
              <a:pathLst>
                <a:path w="382" h="297" extrusionOk="0">
                  <a:moveTo>
                    <a:pt x="235" y="0"/>
                  </a:moveTo>
                  <a:cubicBezTo>
                    <a:pt x="170" y="0"/>
                    <a:pt x="106" y="66"/>
                    <a:pt x="49" y="74"/>
                  </a:cubicBezTo>
                  <a:cubicBezTo>
                    <a:pt x="25" y="74"/>
                    <a:pt x="13" y="98"/>
                    <a:pt x="13" y="121"/>
                  </a:cubicBezTo>
                  <a:cubicBezTo>
                    <a:pt x="1" y="157"/>
                    <a:pt x="13" y="181"/>
                    <a:pt x="49" y="217"/>
                  </a:cubicBezTo>
                  <a:cubicBezTo>
                    <a:pt x="107" y="233"/>
                    <a:pt x="171" y="296"/>
                    <a:pt x="237" y="296"/>
                  </a:cubicBezTo>
                  <a:cubicBezTo>
                    <a:pt x="265" y="296"/>
                    <a:pt x="294" y="285"/>
                    <a:pt x="322" y="252"/>
                  </a:cubicBezTo>
                  <a:cubicBezTo>
                    <a:pt x="382" y="193"/>
                    <a:pt x="382" y="109"/>
                    <a:pt x="322" y="50"/>
                  </a:cubicBezTo>
                  <a:cubicBezTo>
                    <a:pt x="293" y="13"/>
                    <a:pt x="264" y="0"/>
                    <a:pt x="23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9" name="Google Shape;4879;p36"/>
            <p:cNvSpPr/>
            <p:nvPr/>
          </p:nvSpPr>
          <p:spPr>
            <a:xfrm>
              <a:off x="677178" y="-1316964"/>
              <a:ext cx="12056" cy="12435"/>
            </a:xfrm>
            <a:custGeom>
              <a:avLst/>
              <a:gdLst/>
              <a:ahLst/>
              <a:cxnLst/>
              <a:rect l="l" t="t" r="r" b="b"/>
              <a:pathLst>
                <a:path w="382" h="394" extrusionOk="0">
                  <a:moveTo>
                    <a:pt x="155" y="1"/>
                  </a:moveTo>
                  <a:lnTo>
                    <a:pt x="155" y="1"/>
                  </a:lnTo>
                  <a:cubicBezTo>
                    <a:pt x="1" y="191"/>
                    <a:pt x="262" y="251"/>
                    <a:pt x="262" y="394"/>
                  </a:cubicBezTo>
                  <a:lnTo>
                    <a:pt x="382" y="394"/>
                  </a:lnTo>
                  <a:lnTo>
                    <a:pt x="382" y="251"/>
                  </a:lnTo>
                  <a:cubicBezTo>
                    <a:pt x="286" y="167"/>
                    <a:pt x="215" y="96"/>
                    <a:pt x="15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0" name="Google Shape;4880;p36"/>
            <p:cNvSpPr/>
            <p:nvPr/>
          </p:nvSpPr>
          <p:spPr>
            <a:xfrm>
              <a:off x="597902" y="-1298913"/>
              <a:ext cx="12813" cy="13161"/>
            </a:xfrm>
            <a:custGeom>
              <a:avLst/>
              <a:gdLst/>
              <a:ahLst/>
              <a:cxnLst/>
              <a:rect l="l" t="t" r="r" b="b"/>
              <a:pathLst>
                <a:path w="406" h="417" extrusionOk="0">
                  <a:moveTo>
                    <a:pt x="310" y="0"/>
                  </a:moveTo>
                  <a:cubicBezTo>
                    <a:pt x="155" y="12"/>
                    <a:pt x="0" y="84"/>
                    <a:pt x="12" y="417"/>
                  </a:cubicBezTo>
                  <a:cubicBezTo>
                    <a:pt x="191" y="322"/>
                    <a:pt x="346" y="298"/>
                    <a:pt x="393" y="119"/>
                  </a:cubicBezTo>
                  <a:cubicBezTo>
                    <a:pt x="405" y="84"/>
                    <a:pt x="346" y="0"/>
                    <a:pt x="31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1" name="Google Shape;4881;p36"/>
            <p:cNvSpPr/>
            <p:nvPr/>
          </p:nvSpPr>
          <p:spPr>
            <a:xfrm>
              <a:off x="499816" y="-1060705"/>
              <a:ext cx="16948" cy="10951"/>
            </a:xfrm>
            <a:custGeom>
              <a:avLst/>
              <a:gdLst/>
              <a:ahLst/>
              <a:cxnLst/>
              <a:rect l="l" t="t" r="r" b="b"/>
              <a:pathLst>
                <a:path w="537" h="347" extrusionOk="0">
                  <a:moveTo>
                    <a:pt x="317" y="0"/>
                  </a:moveTo>
                  <a:cubicBezTo>
                    <a:pt x="198" y="0"/>
                    <a:pt x="92" y="84"/>
                    <a:pt x="1" y="203"/>
                  </a:cubicBezTo>
                  <a:cubicBezTo>
                    <a:pt x="13" y="203"/>
                    <a:pt x="25" y="215"/>
                    <a:pt x="48" y="215"/>
                  </a:cubicBezTo>
                  <a:cubicBezTo>
                    <a:pt x="72" y="227"/>
                    <a:pt x="84" y="227"/>
                    <a:pt x="108" y="227"/>
                  </a:cubicBezTo>
                  <a:cubicBezTo>
                    <a:pt x="203" y="263"/>
                    <a:pt x="322" y="298"/>
                    <a:pt x="429" y="346"/>
                  </a:cubicBezTo>
                  <a:cubicBezTo>
                    <a:pt x="406" y="227"/>
                    <a:pt x="537" y="72"/>
                    <a:pt x="429" y="25"/>
                  </a:cubicBezTo>
                  <a:cubicBezTo>
                    <a:pt x="391" y="8"/>
                    <a:pt x="353" y="0"/>
                    <a:pt x="31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2" name="Google Shape;4882;p36"/>
            <p:cNvSpPr/>
            <p:nvPr/>
          </p:nvSpPr>
          <p:spPr>
            <a:xfrm>
              <a:off x="550563" y="-1097534"/>
              <a:ext cx="11677" cy="16948"/>
            </a:xfrm>
            <a:custGeom>
              <a:avLst/>
              <a:gdLst/>
              <a:ahLst/>
              <a:cxnLst/>
              <a:rect l="l" t="t" r="r" b="b"/>
              <a:pathLst>
                <a:path w="370" h="537" extrusionOk="0">
                  <a:moveTo>
                    <a:pt x="369" y="1"/>
                  </a:moveTo>
                  <a:lnTo>
                    <a:pt x="369" y="1"/>
                  </a:lnTo>
                  <a:cubicBezTo>
                    <a:pt x="179" y="25"/>
                    <a:pt x="0" y="108"/>
                    <a:pt x="12" y="346"/>
                  </a:cubicBezTo>
                  <a:cubicBezTo>
                    <a:pt x="24" y="537"/>
                    <a:pt x="238" y="489"/>
                    <a:pt x="369" y="501"/>
                  </a:cubicBezTo>
                  <a:cubicBezTo>
                    <a:pt x="262" y="346"/>
                    <a:pt x="262" y="168"/>
                    <a:pt x="36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3" name="Google Shape;4883;p36"/>
            <p:cNvSpPr/>
            <p:nvPr/>
          </p:nvSpPr>
          <p:spPr>
            <a:xfrm>
              <a:off x="562209" y="-1106939"/>
              <a:ext cx="14297" cy="13918"/>
            </a:xfrm>
            <a:custGeom>
              <a:avLst/>
              <a:gdLst/>
              <a:ahLst/>
              <a:cxnLst/>
              <a:rect l="l" t="t" r="r" b="b"/>
              <a:pathLst>
                <a:path w="453" h="441" extrusionOk="0">
                  <a:moveTo>
                    <a:pt x="167" y="0"/>
                  </a:moveTo>
                  <a:cubicBezTo>
                    <a:pt x="114" y="0"/>
                    <a:pt x="59" y="78"/>
                    <a:pt x="0" y="311"/>
                  </a:cubicBezTo>
                  <a:cubicBezTo>
                    <a:pt x="51" y="408"/>
                    <a:pt x="100" y="441"/>
                    <a:pt x="149" y="441"/>
                  </a:cubicBezTo>
                  <a:cubicBezTo>
                    <a:pt x="247" y="441"/>
                    <a:pt x="343" y="311"/>
                    <a:pt x="444" y="311"/>
                  </a:cubicBezTo>
                  <a:cubicBezTo>
                    <a:pt x="447" y="311"/>
                    <a:pt x="450" y="311"/>
                    <a:pt x="453" y="311"/>
                  </a:cubicBezTo>
                  <a:cubicBezTo>
                    <a:pt x="353" y="257"/>
                    <a:pt x="263" y="0"/>
                    <a:pt x="16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4" name="Google Shape;4884;p36"/>
            <p:cNvSpPr/>
            <p:nvPr/>
          </p:nvSpPr>
          <p:spPr>
            <a:xfrm>
              <a:off x="576095" y="-1112935"/>
              <a:ext cx="14707" cy="7922"/>
            </a:xfrm>
            <a:custGeom>
              <a:avLst/>
              <a:gdLst/>
              <a:ahLst/>
              <a:cxnLst/>
              <a:rect l="l" t="t" r="r" b="b"/>
              <a:pathLst>
                <a:path w="466" h="251" extrusionOk="0">
                  <a:moveTo>
                    <a:pt x="263" y="1"/>
                  </a:moveTo>
                  <a:cubicBezTo>
                    <a:pt x="167" y="13"/>
                    <a:pt x="96" y="25"/>
                    <a:pt x="1" y="37"/>
                  </a:cubicBezTo>
                  <a:cubicBezTo>
                    <a:pt x="60" y="203"/>
                    <a:pt x="215" y="215"/>
                    <a:pt x="346" y="251"/>
                  </a:cubicBezTo>
                  <a:lnTo>
                    <a:pt x="465" y="132"/>
                  </a:lnTo>
                  <a:cubicBezTo>
                    <a:pt x="417" y="13"/>
                    <a:pt x="322" y="37"/>
                    <a:pt x="26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5" name="Google Shape;4885;p36"/>
            <p:cNvSpPr/>
            <p:nvPr/>
          </p:nvSpPr>
          <p:spPr>
            <a:xfrm>
              <a:off x="584363" y="-1117448"/>
              <a:ext cx="13571" cy="8679"/>
            </a:xfrm>
            <a:custGeom>
              <a:avLst/>
              <a:gdLst/>
              <a:ahLst/>
              <a:cxnLst/>
              <a:rect l="l" t="t" r="r" b="b"/>
              <a:pathLst>
                <a:path w="430" h="275" extrusionOk="0">
                  <a:moveTo>
                    <a:pt x="310" y="1"/>
                  </a:moveTo>
                  <a:lnTo>
                    <a:pt x="1" y="144"/>
                  </a:lnTo>
                  <a:cubicBezTo>
                    <a:pt x="60" y="180"/>
                    <a:pt x="132" y="227"/>
                    <a:pt x="203" y="275"/>
                  </a:cubicBezTo>
                  <a:cubicBezTo>
                    <a:pt x="263" y="203"/>
                    <a:pt x="429" y="168"/>
                    <a:pt x="31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6" name="Google Shape;4886;p36"/>
            <p:cNvSpPr/>
            <p:nvPr/>
          </p:nvSpPr>
          <p:spPr>
            <a:xfrm>
              <a:off x="670803" y="-1173087"/>
              <a:ext cx="21051" cy="8332"/>
            </a:xfrm>
            <a:custGeom>
              <a:avLst/>
              <a:gdLst/>
              <a:ahLst/>
              <a:cxnLst/>
              <a:rect l="l" t="t" r="r" b="b"/>
              <a:pathLst>
                <a:path w="667" h="264" extrusionOk="0">
                  <a:moveTo>
                    <a:pt x="378" y="1"/>
                  </a:moveTo>
                  <a:cubicBezTo>
                    <a:pt x="295" y="1"/>
                    <a:pt x="183" y="45"/>
                    <a:pt x="0" y="121"/>
                  </a:cubicBezTo>
                  <a:cubicBezTo>
                    <a:pt x="83" y="133"/>
                    <a:pt x="167" y="133"/>
                    <a:pt x="238" y="133"/>
                  </a:cubicBezTo>
                  <a:cubicBezTo>
                    <a:pt x="381" y="180"/>
                    <a:pt x="524" y="216"/>
                    <a:pt x="667" y="264"/>
                  </a:cubicBezTo>
                  <a:cubicBezTo>
                    <a:pt x="551" y="80"/>
                    <a:pt x="490" y="1"/>
                    <a:pt x="378"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7" name="Google Shape;4887;p36"/>
            <p:cNvSpPr/>
            <p:nvPr/>
          </p:nvSpPr>
          <p:spPr>
            <a:xfrm>
              <a:off x="755350" y="-1376643"/>
              <a:ext cx="35347" cy="20577"/>
            </a:xfrm>
            <a:custGeom>
              <a:avLst/>
              <a:gdLst/>
              <a:ahLst/>
              <a:cxnLst/>
              <a:rect l="l" t="t" r="r" b="b"/>
              <a:pathLst>
                <a:path w="1120" h="652" extrusionOk="0">
                  <a:moveTo>
                    <a:pt x="663" y="1"/>
                  </a:moveTo>
                  <a:cubicBezTo>
                    <a:pt x="416" y="1"/>
                    <a:pt x="196" y="134"/>
                    <a:pt x="0" y="368"/>
                  </a:cubicBezTo>
                  <a:cubicBezTo>
                    <a:pt x="83" y="439"/>
                    <a:pt x="119" y="523"/>
                    <a:pt x="119" y="630"/>
                  </a:cubicBezTo>
                  <a:cubicBezTo>
                    <a:pt x="147" y="645"/>
                    <a:pt x="174" y="652"/>
                    <a:pt x="200" y="652"/>
                  </a:cubicBezTo>
                  <a:cubicBezTo>
                    <a:pt x="291" y="652"/>
                    <a:pt x="366" y="567"/>
                    <a:pt x="441" y="511"/>
                  </a:cubicBezTo>
                  <a:cubicBezTo>
                    <a:pt x="484" y="345"/>
                    <a:pt x="588" y="319"/>
                    <a:pt x="702" y="319"/>
                  </a:cubicBezTo>
                  <a:cubicBezTo>
                    <a:pt x="755" y="319"/>
                    <a:pt x="811" y="325"/>
                    <a:pt x="864" y="325"/>
                  </a:cubicBezTo>
                  <a:cubicBezTo>
                    <a:pt x="976" y="325"/>
                    <a:pt x="1076" y="299"/>
                    <a:pt x="1119" y="142"/>
                  </a:cubicBezTo>
                  <a:cubicBezTo>
                    <a:pt x="958" y="45"/>
                    <a:pt x="806" y="1"/>
                    <a:pt x="66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8" name="Google Shape;4888;p36"/>
            <p:cNvSpPr/>
            <p:nvPr/>
          </p:nvSpPr>
          <p:spPr>
            <a:xfrm>
              <a:off x="731302" y="-1392485"/>
              <a:ext cx="30834" cy="28656"/>
            </a:xfrm>
            <a:custGeom>
              <a:avLst/>
              <a:gdLst/>
              <a:ahLst/>
              <a:cxnLst/>
              <a:rect l="l" t="t" r="r" b="b"/>
              <a:pathLst>
                <a:path w="977" h="908" extrusionOk="0">
                  <a:moveTo>
                    <a:pt x="655" y="1"/>
                  </a:moveTo>
                  <a:cubicBezTo>
                    <a:pt x="493" y="185"/>
                    <a:pt x="566" y="634"/>
                    <a:pt x="232" y="634"/>
                  </a:cubicBezTo>
                  <a:cubicBezTo>
                    <a:pt x="199" y="634"/>
                    <a:pt x="161" y="629"/>
                    <a:pt x="119" y="620"/>
                  </a:cubicBezTo>
                  <a:cubicBezTo>
                    <a:pt x="71" y="679"/>
                    <a:pt x="36" y="727"/>
                    <a:pt x="0" y="774"/>
                  </a:cubicBezTo>
                  <a:cubicBezTo>
                    <a:pt x="60" y="874"/>
                    <a:pt x="119" y="908"/>
                    <a:pt x="179" y="908"/>
                  </a:cubicBezTo>
                  <a:cubicBezTo>
                    <a:pt x="308" y="908"/>
                    <a:pt x="438" y="752"/>
                    <a:pt x="571" y="752"/>
                  </a:cubicBezTo>
                  <a:cubicBezTo>
                    <a:pt x="599" y="752"/>
                    <a:pt x="627" y="758"/>
                    <a:pt x="655" y="774"/>
                  </a:cubicBezTo>
                  <a:cubicBezTo>
                    <a:pt x="976" y="501"/>
                    <a:pt x="572" y="251"/>
                    <a:pt x="65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9" name="Google Shape;4889;p36"/>
            <p:cNvSpPr/>
            <p:nvPr/>
          </p:nvSpPr>
          <p:spPr>
            <a:xfrm>
              <a:off x="747808" y="-1360548"/>
              <a:ext cx="21461" cy="16569"/>
            </a:xfrm>
            <a:custGeom>
              <a:avLst/>
              <a:gdLst/>
              <a:ahLst/>
              <a:cxnLst/>
              <a:rect l="l" t="t" r="r" b="b"/>
              <a:pathLst>
                <a:path w="680" h="525" extrusionOk="0">
                  <a:moveTo>
                    <a:pt x="680" y="1"/>
                  </a:moveTo>
                  <a:cubicBezTo>
                    <a:pt x="584" y="24"/>
                    <a:pt x="465" y="72"/>
                    <a:pt x="358" y="120"/>
                  </a:cubicBezTo>
                  <a:cubicBezTo>
                    <a:pt x="1" y="251"/>
                    <a:pt x="168" y="382"/>
                    <a:pt x="358" y="524"/>
                  </a:cubicBezTo>
                  <a:cubicBezTo>
                    <a:pt x="465" y="382"/>
                    <a:pt x="584" y="263"/>
                    <a:pt x="680" y="132"/>
                  </a:cubicBezTo>
                  <a:lnTo>
                    <a:pt x="68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0" name="Google Shape;4890;p36"/>
            <p:cNvSpPr/>
            <p:nvPr/>
          </p:nvSpPr>
          <p:spPr>
            <a:xfrm>
              <a:off x="600900" y="-1129093"/>
              <a:ext cx="18084" cy="23702"/>
            </a:xfrm>
            <a:custGeom>
              <a:avLst/>
              <a:gdLst/>
              <a:ahLst/>
              <a:cxnLst/>
              <a:rect l="l" t="t" r="r" b="b"/>
              <a:pathLst>
                <a:path w="573" h="751" extrusionOk="0">
                  <a:moveTo>
                    <a:pt x="572" y="1"/>
                  </a:moveTo>
                  <a:cubicBezTo>
                    <a:pt x="441" y="156"/>
                    <a:pt x="1" y="37"/>
                    <a:pt x="239" y="489"/>
                  </a:cubicBezTo>
                  <a:cubicBezTo>
                    <a:pt x="239" y="584"/>
                    <a:pt x="155" y="656"/>
                    <a:pt x="239" y="751"/>
                  </a:cubicBezTo>
                  <a:lnTo>
                    <a:pt x="453" y="751"/>
                  </a:lnTo>
                  <a:cubicBezTo>
                    <a:pt x="548" y="596"/>
                    <a:pt x="203" y="310"/>
                    <a:pt x="560" y="239"/>
                  </a:cubicBezTo>
                  <a:cubicBezTo>
                    <a:pt x="560" y="168"/>
                    <a:pt x="560" y="72"/>
                    <a:pt x="572"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1" name="Google Shape;4891;p36"/>
            <p:cNvSpPr/>
            <p:nvPr/>
          </p:nvSpPr>
          <p:spPr>
            <a:xfrm>
              <a:off x="600143" y="-1113692"/>
              <a:ext cx="12056" cy="9152"/>
            </a:xfrm>
            <a:custGeom>
              <a:avLst/>
              <a:gdLst/>
              <a:ahLst/>
              <a:cxnLst/>
              <a:rect l="l" t="t" r="r" b="b"/>
              <a:pathLst>
                <a:path w="382" h="290" extrusionOk="0">
                  <a:moveTo>
                    <a:pt x="239" y="1"/>
                  </a:moveTo>
                  <a:cubicBezTo>
                    <a:pt x="156" y="84"/>
                    <a:pt x="1" y="108"/>
                    <a:pt x="60" y="287"/>
                  </a:cubicBezTo>
                  <a:cubicBezTo>
                    <a:pt x="65" y="289"/>
                    <a:pt x="72" y="290"/>
                    <a:pt x="81" y="290"/>
                  </a:cubicBezTo>
                  <a:cubicBezTo>
                    <a:pt x="119" y="290"/>
                    <a:pt x="191" y="273"/>
                    <a:pt x="239" y="263"/>
                  </a:cubicBezTo>
                  <a:cubicBezTo>
                    <a:pt x="251" y="168"/>
                    <a:pt x="382" y="96"/>
                    <a:pt x="23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2" name="Google Shape;4892;p36"/>
            <p:cNvSpPr/>
            <p:nvPr/>
          </p:nvSpPr>
          <p:spPr>
            <a:xfrm>
              <a:off x="832733" y="-1399870"/>
              <a:ext cx="13192" cy="7385"/>
            </a:xfrm>
            <a:custGeom>
              <a:avLst/>
              <a:gdLst/>
              <a:ahLst/>
              <a:cxnLst/>
              <a:rect l="l" t="t" r="r" b="b"/>
              <a:pathLst>
                <a:path w="418" h="234" extrusionOk="0">
                  <a:moveTo>
                    <a:pt x="249" y="1"/>
                  </a:moveTo>
                  <a:cubicBezTo>
                    <a:pt x="164" y="1"/>
                    <a:pt x="85" y="73"/>
                    <a:pt x="1" y="116"/>
                  </a:cubicBezTo>
                  <a:cubicBezTo>
                    <a:pt x="56" y="199"/>
                    <a:pt x="125" y="234"/>
                    <a:pt x="195" y="234"/>
                  </a:cubicBezTo>
                  <a:cubicBezTo>
                    <a:pt x="245" y="234"/>
                    <a:pt x="297" y="217"/>
                    <a:pt x="346" y="187"/>
                  </a:cubicBezTo>
                  <a:cubicBezTo>
                    <a:pt x="406" y="163"/>
                    <a:pt x="417" y="80"/>
                    <a:pt x="358" y="44"/>
                  </a:cubicBezTo>
                  <a:cubicBezTo>
                    <a:pt x="320" y="13"/>
                    <a:pt x="284" y="1"/>
                    <a:pt x="24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3" name="Google Shape;4893;p36"/>
            <p:cNvSpPr/>
            <p:nvPr/>
          </p:nvSpPr>
          <p:spPr>
            <a:xfrm>
              <a:off x="516732" y="-1232828"/>
              <a:ext cx="13950" cy="7953"/>
            </a:xfrm>
            <a:custGeom>
              <a:avLst/>
              <a:gdLst/>
              <a:ahLst/>
              <a:cxnLst/>
              <a:rect l="l" t="t" r="r" b="b"/>
              <a:pathLst>
                <a:path w="442" h="252" extrusionOk="0">
                  <a:moveTo>
                    <a:pt x="202" y="0"/>
                  </a:moveTo>
                  <a:cubicBezTo>
                    <a:pt x="156" y="0"/>
                    <a:pt x="107" y="5"/>
                    <a:pt x="60" y="5"/>
                  </a:cubicBezTo>
                  <a:cubicBezTo>
                    <a:pt x="40" y="5"/>
                    <a:pt x="20" y="4"/>
                    <a:pt x="1" y="2"/>
                  </a:cubicBezTo>
                  <a:lnTo>
                    <a:pt x="1" y="2"/>
                  </a:lnTo>
                  <a:cubicBezTo>
                    <a:pt x="143" y="73"/>
                    <a:pt x="298" y="168"/>
                    <a:pt x="441" y="252"/>
                  </a:cubicBezTo>
                  <a:cubicBezTo>
                    <a:pt x="418" y="32"/>
                    <a:pt x="318" y="0"/>
                    <a:pt x="202"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4" name="Google Shape;4894;p36"/>
            <p:cNvSpPr/>
            <p:nvPr/>
          </p:nvSpPr>
          <p:spPr>
            <a:xfrm>
              <a:off x="646377" y="-1163082"/>
              <a:ext cx="17674" cy="7795"/>
            </a:xfrm>
            <a:custGeom>
              <a:avLst/>
              <a:gdLst/>
              <a:ahLst/>
              <a:cxnLst/>
              <a:rect l="l" t="t" r="r" b="b"/>
              <a:pathLst>
                <a:path w="560" h="247" extrusionOk="0">
                  <a:moveTo>
                    <a:pt x="272" y="1"/>
                  </a:moveTo>
                  <a:cubicBezTo>
                    <a:pt x="168" y="1"/>
                    <a:pt x="79" y="67"/>
                    <a:pt x="0" y="185"/>
                  </a:cubicBezTo>
                  <a:lnTo>
                    <a:pt x="215" y="185"/>
                  </a:lnTo>
                  <a:cubicBezTo>
                    <a:pt x="277" y="224"/>
                    <a:pt x="335" y="247"/>
                    <a:pt x="385" y="247"/>
                  </a:cubicBezTo>
                  <a:cubicBezTo>
                    <a:pt x="458" y="247"/>
                    <a:pt x="517" y="198"/>
                    <a:pt x="560" y="78"/>
                  </a:cubicBezTo>
                  <a:cubicBezTo>
                    <a:pt x="524" y="66"/>
                    <a:pt x="488" y="66"/>
                    <a:pt x="441" y="54"/>
                  </a:cubicBezTo>
                  <a:cubicBezTo>
                    <a:pt x="380" y="18"/>
                    <a:pt x="324" y="1"/>
                    <a:pt x="272"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matchingName="Background 1">
  <p:cSld name="CUSTOM_14">
    <p:bg>
      <p:bgPr>
        <a:solidFill>
          <a:schemeClr val="lt2"/>
        </a:solidFill>
        <a:effectLst/>
      </p:bgPr>
    </p:bg>
    <p:spTree>
      <p:nvGrpSpPr>
        <p:cNvPr id="1" name="Shape 4895"/>
        <p:cNvGrpSpPr/>
        <p:nvPr/>
      </p:nvGrpSpPr>
      <p:grpSpPr>
        <a:xfrm>
          <a:off x="0" y="0"/>
          <a:ext cx="0" cy="0"/>
          <a:chOff x="0" y="0"/>
          <a:chExt cx="0" cy="0"/>
        </a:xfrm>
      </p:grpSpPr>
    </p:spTree>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matchingName="Background 2">
  <p:cSld name="CUSTOM_14_1">
    <p:bg>
      <p:bgPr>
        <a:solidFill>
          <a:schemeClr val="accent3"/>
        </a:solidFill>
        <a:effectLst/>
      </p:bgPr>
    </p:bg>
    <p:spTree>
      <p:nvGrpSpPr>
        <p:cNvPr id="1" name="Shape 4896"/>
        <p:cNvGrpSpPr/>
        <p:nvPr/>
      </p:nvGrpSpPr>
      <p:grpSpPr>
        <a:xfrm>
          <a:off x="0" y="0"/>
          <a:ext cx="0" cy="0"/>
          <a:chOff x="0" y="0"/>
          <a:chExt cx="0" cy="0"/>
        </a:xfrm>
      </p:grpSpPr>
    </p:spTree>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matchingName="Background 3">
  <p:cSld name="CUSTOM_15">
    <p:bg>
      <p:bgPr>
        <a:solidFill>
          <a:schemeClr val="lt2"/>
        </a:solidFill>
        <a:effectLst/>
      </p:bgPr>
    </p:bg>
    <p:spTree>
      <p:nvGrpSpPr>
        <p:cNvPr id="1" name="Shape 4897"/>
        <p:cNvGrpSpPr/>
        <p:nvPr/>
      </p:nvGrpSpPr>
      <p:grpSpPr>
        <a:xfrm>
          <a:off x="0" y="0"/>
          <a:ext cx="0" cy="0"/>
          <a:chOff x="0" y="0"/>
          <a:chExt cx="0" cy="0"/>
        </a:xfrm>
      </p:grpSpPr>
      <p:sp>
        <p:nvSpPr>
          <p:cNvPr id="4898" name="Google Shape;4898;p39"/>
          <p:cNvSpPr/>
          <p:nvPr/>
        </p:nvSpPr>
        <p:spPr>
          <a:xfrm flipH="1">
            <a:off x="7480508" y="1682150"/>
            <a:ext cx="2910842" cy="2706667"/>
          </a:xfrm>
          <a:custGeom>
            <a:avLst/>
            <a:gdLst/>
            <a:ahLst/>
            <a:cxnLst/>
            <a:rect l="l" t="t" r="r" b="b"/>
            <a:pathLst>
              <a:path w="89931" h="83623" extrusionOk="0">
                <a:moveTo>
                  <a:pt x="24924" y="0"/>
                </a:moveTo>
                <a:cubicBezTo>
                  <a:pt x="21943" y="0"/>
                  <a:pt x="18745" y="2788"/>
                  <a:pt x="14945" y="9903"/>
                </a:cubicBezTo>
                <a:cubicBezTo>
                  <a:pt x="0" y="37887"/>
                  <a:pt x="9968" y="83623"/>
                  <a:pt x="48027" y="83623"/>
                </a:cubicBezTo>
                <a:cubicBezTo>
                  <a:pt x="52749" y="83623"/>
                  <a:pt x="57905" y="82918"/>
                  <a:pt x="63499" y="81388"/>
                </a:cubicBezTo>
                <a:cubicBezTo>
                  <a:pt x="86847" y="75007"/>
                  <a:pt x="89931" y="41050"/>
                  <a:pt x="63356" y="36300"/>
                </a:cubicBezTo>
                <a:cubicBezTo>
                  <a:pt x="42783" y="32633"/>
                  <a:pt x="35121" y="0"/>
                  <a:pt x="2492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9" name="Google Shape;4899;p39"/>
          <p:cNvSpPr/>
          <p:nvPr/>
        </p:nvSpPr>
        <p:spPr>
          <a:xfrm flipH="1">
            <a:off x="-1295475" y="-1105300"/>
            <a:ext cx="4906622" cy="2944925"/>
          </a:xfrm>
          <a:custGeom>
            <a:avLst/>
            <a:gdLst/>
            <a:ahLst/>
            <a:cxnLst/>
            <a:rect l="l" t="t" r="r" b="b"/>
            <a:pathLst>
              <a:path w="151591" h="90984" extrusionOk="0">
                <a:moveTo>
                  <a:pt x="151591" y="1"/>
                </a:moveTo>
                <a:lnTo>
                  <a:pt x="1834" y="501"/>
                </a:lnTo>
                <a:cubicBezTo>
                  <a:pt x="1834" y="501"/>
                  <a:pt x="1" y="12621"/>
                  <a:pt x="23670" y="29409"/>
                </a:cubicBezTo>
                <a:cubicBezTo>
                  <a:pt x="51924" y="49447"/>
                  <a:pt x="90440" y="42816"/>
                  <a:pt x="103514" y="66985"/>
                </a:cubicBezTo>
                <a:cubicBezTo>
                  <a:pt x="114371" y="87061"/>
                  <a:pt x="129359" y="90984"/>
                  <a:pt x="139417" y="90984"/>
                </a:cubicBezTo>
                <a:cubicBezTo>
                  <a:pt x="145870" y="90984"/>
                  <a:pt x="150293" y="89369"/>
                  <a:pt x="150293" y="89369"/>
                </a:cubicBezTo>
                <a:lnTo>
                  <a:pt x="151591"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0" name="Google Shape;4900;p39"/>
          <p:cNvSpPr/>
          <p:nvPr/>
        </p:nvSpPr>
        <p:spPr>
          <a:xfrm flipH="1">
            <a:off x="-876600" y="4184353"/>
            <a:ext cx="5476969" cy="1825818"/>
          </a:xfrm>
          <a:custGeom>
            <a:avLst/>
            <a:gdLst/>
            <a:ahLst/>
            <a:cxnLst/>
            <a:rect l="l" t="t" r="r" b="b"/>
            <a:pathLst>
              <a:path w="169212" h="56409" extrusionOk="0">
                <a:moveTo>
                  <a:pt x="73266" y="0"/>
                </a:moveTo>
                <a:cubicBezTo>
                  <a:pt x="67644" y="0"/>
                  <a:pt x="62643" y="1494"/>
                  <a:pt x="58734" y="5259"/>
                </a:cubicBezTo>
                <a:cubicBezTo>
                  <a:pt x="40279" y="23035"/>
                  <a:pt x="0" y="18344"/>
                  <a:pt x="4096" y="40061"/>
                </a:cubicBezTo>
                <a:lnTo>
                  <a:pt x="169212" y="56408"/>
                </a:lnTo>
                <a:cubicBezTo>
                  <a:pt x="169212" y="56408"/>
                  <a:pt x="155413" y="23452"/>
                  <a:pt x="137696" y="21904"/>
                </a:cubicBezTo>
                <a:cubicBezTo>
                  <a:pt x="123723" y="20675"/>
                  <a:pt x="94188" y="0"/>
                  <a:pt x="7326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1" name="Google Shape;4901;p39"/>
          <p:cNvSpPr/>
          <p:nvPr/>
        </p:nvSpPr>
        <p:spPr>
          <a:xfrm flipH="1">
            <a:off x="6581412" y="-797007"/>
            <a:ext cx="3491935" cy="1419639"/>
          </a:xfrm>
          <a:custGeom>
            <a:avLst/>
            <a:gdLst/>
            <a:ahLst/>
            <a:cxnLst/>
            <a:rect l="l" t="t" r="r" b="b"/>
            <a:pathLst>
              <a:path w="107884" h="43860" extrusionOk="0">
                <a:moveTo>
                  <a:pt x="107883" y="1"/>
                </a:moveTo>
                <a:lnTo>
                  <a:pt x="1" y="1965"/>
                </a:lnTo>
                <a:cubicBezTo>
                  <a:pt x="1" y="1965"/>
                  <a:pt x="15407" y="34124"/>
                  <a:pt x="50864" y="42863"/>
                </a:cubicBezTo>
                <a:cubicBezTo>
                  <a:pt x="53632" y="43545"/>
                  <a:pt x="56316" y="43860"/>
                  <a:pt x="58911" y="43860"/>
                </a:cubicBezTo>
                <a:cubicBezTo>
                  <a:pt x="89556" y="43860"/>
                  <a:pt x="107883" y="1"/>
                  <a:pt x="10788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matchingName="Background 4">
  <p:cSld name="CUSTOM_15_1">
    <p:bg>
      <p:bgPr>
        <a:solidFill>
          <a:schemeClr val="accent3"/>
        </a:solidFill>
        <a:effectLst/>
      </p:bgPr>
    </p:bg>
    <p:spTree>
      <p:nvGrpSpPr>
        <p:cNvPr id="1" name="Shape 4902"/>
        <p:cNvGrpSpPr/>
        <p:nvPr/>
      </p:nvGrpSpPr>
      <p:grpSpPr>
        <a:xfrm>
          <a:off x="0" y="0"/>
          <a:ext cx="0" cy="0"/>
          <a:chOff x="0" y="0"/>
          <a:chExt cx="0" cy="0"/>
        </a:xfrm>
      </p:grpSpPr>
      <p:sp>
        <p:nvSpPr>
          <p:cNvPr id="4903" name="Google Shape;4903;p40"/>
          <p:cNvSpPr/>
          <p:nvPr/>
        </p:nvSpPr>
        <p:spPr>
          <a:xfrm>
            <a:off x="5043828" y="-5389"/>
            <a:ext cx="3593464" cy="3202317"/>
          </a:xfrm>
          <a:custGeom>
            <a:avLst/>
            <a:gdLst/>
            <a:ahLst/>
            <a:cxnLst/>
            <a:rect l="l" t="t" r="r" b="b"/>
            <a:pathLst>
              <a:path w="111824" h="99652" extrusionOk="0">
                <a:moveTo>
                  <a:pt x="42482" y="1"/>
                </a:moveTo>
                <a:cubicBezTo>
                  <a:pt x="31135" y="11978"/>
                  <a:pt x="9751" y="15967"/>
                  <a:pt x="2334" y="29945"/>
                </a:cubicBezTo>
                <a:cubicBezTo>
                  <a:pt x="786" y="32850"/>
                  <a:pt x="0" y="36267"/>
                  <a:pt x="1548" y="39160"/>
                </a:cubicBezTo>
                <a:cubicBezTo>
                  <a:pt x="4703" y="45054"/>
                  <a:pt x="14752" y="45209"/>
                  <a:pt x="20538" y="49447"/>
                </a:cubicBezTo>
                <a:cubicBezTo>
                  <a:pt x="25468" y="53067"/>
                  <a:pt x="26599" y="59187"/>
                  <a:pt x="25789" y="64628"/>
                </a:cubicBezTo>
                <a:cubicBezTo>
                  <a:pt x="24980" y="70081"/>
                  <a:pt x="22586" y="75296"/>
                  <a:pt x="21741" y="80725"/>
                </a:cubicBezTo>
                <a:cubicBezTo>
                  <a:pt x="20884" y="86166"/>
                  <a:pt x="21920" y="92298"/>
                  <a:pt x="26754" y="95977"/>
                </a:cubicBezTo>
                <a:cubicBezTo>
                  <a:pt x="30537" y="98858"/>
                  <a:pt x="35751" y="99651"/>
                  <a:pt x="40969" y="99651"/>
                </a:cubicBezTo>
                <a:cubicBezTo>
                  <a:pt x="42566" y="99651"/>
                  <a:pt x="44163" y="99577"/>
                  <a:pt x="45720" y="99465"/>
                </a:cubicBezTo>
                <a:cubicBezTo>
                  <a:pt x="52376" y="98989"/>
                  <a:pt x="59115" y="98013"/>
                  <a:pt x="65068" y="95453"/>
                </a:cubicBezTo>
                <a:cubicBezTo>
                  <a:pt x="71021" y="92881"/>
                  <a:pt x="76117" y="88523"/>
                  <a:pt x="77819" y="83094"/>
                </a:cubicBezTo>
                <a:cubicBezTo>
                  <a:pt x="79772" y="76855"/>
                  <a:pt x="77069" y="70343"/>
                  <a:pt x="74843" y="64175"/>
                </a:cubicBezTo>
                <a:cubicBezTo>
                  <a:pt x="72605" y="58008"/>
                  <a:pt x="70866" y="51043"/>
                  <a:pt x="74474" y="45340"/>
                </a:cubicBezTo>
                <a:cubicBezTo>
                  <a:pt x="78224" y="39434"/>
                  <a:pt x="86428" y="36815"/>
                  <a:pt x="92928" y="32933"/>
                </a:cubicBezTo>
                <a:cubicBezTo>
                  <a:pt x="105037" y="25706"/>
                  <a:pt x="111824" y="12371"/>
                  <a:pt x="109931" y="1"/>
                </a:cubicBezTo>
                <a:close/>
              </a:path>
            </a:pathLst>
          </a:custGeom>
          <a:solidFill>
            <a:srgbClr val="FFE1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4" name="Google Shape;4904;p40"/>
          <p:cNvSpPr/>
          <p:nvPr/>
        </p:nvSpPr>
        <p:spPr>
          <a:xfrm>
            <a:off x="2466881" y="1370125"/>
            <a:ext cx="6717854" cy="3766029"/>
          </a:xfrm>
          <a:custGeom>
            <a:avLst/>
            <a:gdLst/>
            <a:ahLst/>
            <a:cxnLst/>
            <a:rect l="l" t="t" r="r" b="b"/>
            <a:pathLst>
              <a:path w="209051" h="117194" extrusionOk="0">
                <a:moveTo>
                  <a:pt x="208824" y="1"/>
                </a:moveTo>
                <a:lnTo>
                  <a:pt x="208829" y="3620"/>
                </a:lnTo>
                <a:lnTo>
                  <a:pt x="208829" y="3620"/>
                </a:lnTo>
                <a:cubicBezTo>
                  <a:pt x="209039" y="2440"/>
                  <a:pt x="209050" y="1230"/>
                  <a:pt x="208824" y="1"/>
                </a:cubicBezTo>
                <a:close/>
                <a:moveTo>
                  <a:pt x="208829" y="3620"/>
                </a:moveTo>
                <a:lnTo>
                  <a:pt x="208829" y="3620"/>
                </a:lnTo>
                <a:cubicBezTo>
                  <a:pt x="207904" y="8843"/>
                  <a:pt x="203117" y="13483"/>
                  <a:pt x="197990" y="16610"/>
                </a:cubicBezTo>
                <a:cubicBezTo>
                  <a:pt x="191703" y="20455"/>
                  <a:pt x="184357" y="23241"/>
                  <a:pt x="179583" y="28504"/>
                </a:cubicBezTo>
                <a:cubicBezTo>
                  <a:pt x="173498" y="35207"/>
                  <a:pt x="172820" y="44530"/>
                  <a:pt x="173784" y="53067"/>
                </a:cubicBezTo>
                <a:cubicBezTo>
                  <a:pt x="174761" y="61615"/>
                  <a:pt x="177106" y="70140"/>
                  <a:pt x="176058" y="78677"/>
                </a:cubicBezTo>
                <a:cubicBezTo>
                  <a:pt x="175011" y="87214"/>
                  <a:pt x="169474" y="96108"/>
                  <a:pt x="160116" y="98394"/>
                </a:cubicBezTo>
                <a:cubicBezTo>
                  <a:pt x="158546" y="98776"/>
                  <a:pt x="156951" y="98954"/>
                  <a:pt x="155356" y="98954"/>
                </a:cubicBezTo>
                <a:cubicBezTo>
                  <a:pt x="149065" y="98954"/>
                  <a:pt x="142774" y="96195"/>
                  <a:pt x="138006" y="92405"/>
                </a:cubicBezTo>
                <a:cubicBezTo>
                  <a:pt x="132017" y="87654"/>
                  <a:pt x="127838" y="81451"/>
                  <a:pt x="123147" y="75677"/>
                </a:cubicBezTo>
                <a:cubicBezTo>
                  <a:pt x="118456" y="69902"/>
                  <a:pt x="112872" y="64294"/>
                  <a:pt x="105395" y="61675"/>
                </a:cubicBezTo>
                <a:cubicBezTo>
                  <a:pt x="102953" y="60819"/>
                  <a:pt x="100269" y="60379"/>
                  <a:pt x="97606" y="60379"/>
                </a:cubicBezTo>
                <a:cubicBezTo>
                  <a:pt x="92115" y="60379"/>
                  <a:pt x="86708" y="62250"/>
                  <a:pt x="83678" y="66211"/>
                </a:cubicBezTo>
                <a:cubicBezTo>
                  <a:pt x="80582" y="70271"/>
                  <a:pt x="80534" y="75486"/>
                  <a:pt x="79975" y="80356"/>
                </a:cubicBezTo>
                <a:cubicBezTo>
                  <a:pt x="79427" y="85225"/>
                  <a:pt x="77856" y="90595"/>
                  <a:pt x="73117" y="93119"/>
                </a:cubicBezTo>
                <a:cubicBezTo>
                  <a:pt x="70767" y="94375"/>
                  <a:pt x="68028" y="94712"/>
                  <a:pt x="65243" y="94712"/>
                </a:cubicBezTo>
                <a:cubicBezTo>
                  <a:pt x="63752" y="94712"/>
                  <a:pt x="62247" y="94616"/>
                  <a:pt x="60782" y="94512"/>
                </a:cubicBezTo>
                <a:lnTo>
                  <a:pt x="37351" y="92821"/>
                </a:lnTo>
                <a:cubicBezTo>
                  <a:pt x="33994" y="92587"/>
                  <a:pt x="30606" y="92348"/>
                  <a:pt x="27237" y="92348"/>
                </a:cubicBezTo>
                <a:cubicBezTo>
                  <a:pt x="24285" y="92348"/>
                  <a:pt x="21347" y="92531"/>
                  <a:pt x="18455" y="93060"/>
                </a:cubicBezTo>
                <a:cubicBezTo>
                  <a:pt x="12276" y="94179"/>
                  <a:pt x="6216" y="97132"/>
                  <a:pt x="3108" y="101989"/>
                </a:cubicBezTo>
                <a:cubicBezTo>
                  <a:pt x="1" y="106847"/>
                  <a:pt x="703" y="113765"/>
                  <a:pt x="5692" y="117194"/>
                </a:cubicBezTo>
                <a:lnTo>
                  <a:pt x="208991" y="117194"/>
                </a:lnTo>
                <a:lnTo>
                  <a:pt x="208829" y="3620"/>
                </a:lnTo>
                <a:close/>
              </a:path>
            </a:pathLst>
          </a:custGeom>
          <a:solidFill>
            <a:srgbClr val="8A8A8A">
              <a:alpha val="182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5" name="Google Shape;4905;p40"/>
          <p:cNvSpPr/>
          <p:nvPr/>
        </p:nvSpPr>
        <p:spPr>
          <a:xfrm>
            <a:off x="-4820" y="-5389"/>
            <a:ext cx="4806336" cy="3331532"/>
          </a:xfrm>
          <a:custGeom>
            <a:avLst/>
            <a:gdLst/>
            <a:ahLst/>
            <a:cxnLst/>
            <a:rect l="l" t="t" r="r" b="b"/>
            <a:pathLst>
              <a:path w="149567" h="103673" extrusionOk="0">
                <a:moveTo>
                  <a:pt x="0" y="1"/>
                </a:moveTo>
                <a:lnTo>
                  <a:pt x="0" y="99203"/>
                </a:lnTo>
                <a:cubicBezTo>
                  <a:pt x="5560" y="102184"/>
                  <a:pt x="12146" y="103673"/>
                  <a:pt x="18731" y="103673"/>
                </a:cubicBezTo>
                <a:cubicBezTo>
                  <a:pt x="25401" y="103673"/>
                  <a:pt x="32070" y="102146"/>
                  <a:pt x="37672" y="99096"/>
                </a:cubicBezTo>
                <a:cubicBezTo>
                  <a:pt x="48816" y="93036"/>
                  <a:pt x="55126" y="81296"/>
                  <a:pt x="53185" y="70283"/>
                </a:cubicBezTo>
                <a:cubicBezTo>
                  <a:pt x="51781" y="62354"/>
                  <a:pt x="46601" y="55305"/>
                  <a:pt x="41851" y="48340"/>
                </a:cubicBezTo>
                <a:cubicBezTo>
                  <a:pt x="38457" y="43387"/>
                  <a:pt x="35147" y="38077"/>
                  <a:pt x="35112" y="32350"/>
                </a:cubicBezTo>
                <a:cubicBezTo>
                  <a:pt x="35064" y="26635"/>
                  <a:pt x="39422" y="20491"/>
                  <a:pt x="46173" y="19682"/>
                </a:cubicBezTo>
                <a:cubicBezTo>
                  <a:pt x="46697" y="19618"/>
                  <a:pt x="47219" y="19588"/>
                  <a:pt x="47737" y="19588"/>
                </a:cubicBezTo>
                <a:cubicBezTo>
                  <a:pt x="52863" y="19588"/>
                  <a:pt x="57616" y="22564"/>
                  <a:pt x="60925" y="25992"/>
                </a:cubicBezTo>
                <a:cubicBezTo>
                  <a:pt x="64568" y="29754"/>
                  <a:pt x="67187" y="34207"/>
                  <a:pt x="71342" y="37589"/>
                </a:cubicBezTo>
                <a:cubicBezTo>
                  <a:pt x="74272" y="39964"/>
                  <a:pt x="78379" y="41700"/>
                  <a:pt x="82320" y="41700"/>
                </a:cubicBezTo>
                <a:cubicBezTo>
                  <a:pt x="83970" y="41700"/>
                  <a:pt x="85590" y="41396"/>
                  <a:pt x="87083" y="40708"/>
                </a:cubicBezTo>
                <a:cubicBezTo>
                  <a:pt x="91285" y="38779"/>
                  <a:pt x="93083" y="34517"/>
                  <a:pt x="93941" y="30552"/>
                </a:cubicBezTo>
                <a:cubicBezTo>
                  <a:pt x="94798" y="26599"/>
                  <a:pt x="95155" y="22384"/>
                  <a:pt x="97798" y="19015"/>
                </a:cubicBezTo>
                <a:cubicBezTo>
                  <a:pt x="101537" y="14241"/>
                  <a:pt x="108883" y="12466"/>
                  <a:pt x="115669" y="12133"/>
                </a:cubicBezTo>
                <a:cubicBezTo>
                  <a:pt x="117295" y="12053"/>
                  <a:pt x="118927" y="12035"/>
                  <a:pt x="120561" y="12035"/>
                </a:cubicBezTo>
                <a:cubicBezTo>
                  <a:pt x="121972" y="12035"/>
                  <a:pt x="123383" y="12049"/>
                  <a:pt x="124792" y="12049"/>
                </a:cubicBezTo>
                <a:cubicBezTo>
                  <a:pt x="128579" y="12049"/>
                  <a:pt x="132346" y="11949"/>
                  <a:pt x="136017" y="11216"/>
                </a:cubicBezTo>
                <a:cubicBezTo>
                  <a:pt x="142637" y="9907"/>
                  <a:pt x="149174" y="5716"/>
                  <a:pt x="149567" y="1"/>
                </a:cubicBezTo>
                <a:close/>
              </a:path>
            </a:pathLst>
          </a:custGeom>
          <a:solidFill>
            <a:srgbClr val="8A8A8A">
              <a:alpha val="182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6" name="Google Shape;4906;p40"/>
          <p:cNvSpPr/>
          <p:nvPr/>
        </p:nvSpPr>
        <p:spPr>
          <a:xfrm>
            <a:off x="-4820" y="2762703"/>
            <a:ext cx="4532385" cy="2373491"/>
          </a:xfrm>
          <a:custGeom>
            <a:avLst/>
            <a:gdLst/>
            <a:ahLst/>
            <a:cxnLst/>
            <a:rect l="l" t="t" r="r" b="b"/>
            <a:pathLst>
              <a:path w="141042" h="73860" extrusionOk="0">
                <a:moveTo>
                  <a:pt x="75361" y="0"/>
                </a:moveTo>
                <a:cubicBezTo>
                  <a:pt x="73433" y="0"/>
                  <a:pt x="71506" y="223"/>
                  <a:pt x="69664" y="672"/>
                </a:cubicBezTo>
                <a:cubicBezTo>
                  <a:pt x="62615" y="2375"/>
                  <a:pt x="56888" y="6970"/>
                  <a:pt x="53483" y="12411"/>
                </a:cubicBezTo>
                <a:cubicBezTo>
                  <a:pt x="51435" y="15674"/>
                  <a:pt x="50137" y="19246"/>
                  <a:pt x="47947" y="22437"/>
                </a:cubicBezTo>
                <a:cubicBezTo>
                  <a:pt x="45744" y="25627"/>
                  <a:pt x="42339" y="28544"/>
                  <a:pt x="38017" y="29164"/>
                </a:cubicBezTo>
                <a:cubicBezTo>
                  <a:pt x="37387" y="29255"/>
                  <a:pt x="36759" y="29295"/>
                  <a:pt x="36134" y="29295"/>
                </a:cubicBezTo>
                <a:cubicBezTo>
                  <a:pt x="32174" y="29295"/>
                  <a:pt x="28300" y="27666"/>
                  <a:pt x="24372" y="26854"/>
                </a:cubicBezTo>
                <a:cubicBezTo>
                  <a:pt x="22490" y="26464"/>
                  <a:pt x="20556" y="26275"/>
                  <a:pt x="18621" y="26275"/>
                </a:cubicBezTo>
                <a:cubicBezTo>
                  <a:pt x="11806" y="26275"/>
                  <a:pt x="4970" y="28617"/>
                  <a:pt x="250" y="32771"/>
                </a:cubicBezTo>
                <a:lnTo>
                  <a:pt x="0" y="73860"/>
                </a:lnTo>
                <a:lnTo>
                  <a:pt x="134624" y="73490"/>
                </a:lnTo>
                <a:cubicBezTo>
                  <a:pt x="136898" y="70907"/>
                  <a:pt x="139220" y="68216"/>
                  <a:pt x="140125" y="65097"/>
                </a:cubicBezTo>
                <a:cubicBezTo>
                  <a:pt x="141042" y="61965"/>
                  <a:pt x="140173" y="58250"/>
                  <a:pt x="137065" y="56369"/>
                </a:cubicBezTo>
                <a:cubicBezTo>
                  <a:pt x="134850" y="55036"/>
                  <a:pt x="131969" y="54857"/>
                  <a:pt x="129254" y="54714"/>
                </a:cubicBezTo>
                <a:lnTo>
                  <a:pt x="114491" y="53952"/>
                </a:lnTo>
                <a:cubicBezTo>
                  <a:pt x="110502" y="53750"/>
                  <a:pt x="106228" y="53452"/>
                  <a:pt x="103120" y="51345"/>
                </a:cubicBezTo>
                <a:cubicBezTo>
                  <a:pt x="99155" y="48654"/>
                  <a:pt x="98346" y="43927"/>
                  <a:pt x="97822" y="39665"/>
                </a:cubicBezTo>
                <a:lnTo>
                  <a:pt x="95512" y="20889"/>
                </a:lnTo>
                <a:cubicBezTo>
                  <a:pt x="94834" y="15364"/>
                  <a:pt x="93976" y="9483"/>
                  <a:pt x="89714" y="5244"/>
                </a:cubicBezTo>
                <a:cubicBezTo>
                  <a:pt x="86224" y="1772"/>
                  <a:pt x="80795" y="0"/>
                  <a:pt x="75361" y="0"/>
                </a:cubicBezTo>
                <a:close/>
              </a:path>
            </a:pathLst>
          </a:custGeom>
          <a:solidFill>
            <a:srgbClr val="FFE1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matchingName="Blank slide" type="blank">
  <p:cSld name="BLANK">
    <p:spTree>
      <p:nvGrpSpPr>
        <p:cNvPr id="1" name="Shape 4910"/>
        <p:cNvGrpSpPr/>
        <p:nvPr/>
      </p:nvGrpSpPr>
      <p:grpSpPr>
        <a:xfrm>
          <a:off x="0" y="0"/>
          <a:ext cx="0" cy="0"/>
          <a:chOff x="0" y="0"/>
          <a:chExt cx="0" cy="0"/>
        </a:xfrm>
      </p:grpSpPr>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Title only" type="titleOnly">
  <p:cSld name="TITLE_ONLY">
    <p:bg>
      <p:bgPr>
        <a:solidFill>
          <a:schemeClr val="lt2"/>
        </a:solidFill>
        <a:effectLst/>
      </p:bgPr>
    </p:bg>
    <p:spTree>
      <p:nvGrpSpPr>
        <p:cNvPr id="1" name="Shape 1758"/>
        <p:cNvGrpSpPr/>
        <p:nvPr/>
      </p:nvGrpSpPr>
      <p:grpSpPr>
        <a:xfrm>
          <a:off x="0" y="0"/>
          <a:ext cx="0" cy="0"/>
          <a:chOff x="0" y="0"/>
          <a:chExt cx="0" cy="0"/>
        </a:xfrm>
      </p:grpSpPr>
      <p:grpSp>
        <p:nvGrpSpPr>
          <p:cNvPr id="1759" name="Google Shape;1759;p6"/>
          <p:cNvGrpSpPr/>
          <p:nvPr/>
        </p:nvGrpSpPr>
        <p:grpSpPr>
          <a:xfrm>
            <a:off x="25031" y="252135"/>
            <a:ext cx="9114815" cy="460551"/>
            <a:chOff x="25031" y="252135"/>
            <a:chExt cx="9114815" cy="460551"/>
          </a:xfrm>
        </p:grpSpPr>
        <p:sp>
          <p:nvSpPr>
            <p:cNvPr id="1760" name="Google Shape;1760;p6"/>
            <p:cNvSpPr/>
            <p:nvPr/>
          </p:nvSpPr>
          <p:spPr>
            <a:xfrm>
              <a:off x="1372949" y="361882"/>
              <a:ext cx="859035" cy="219540"/>
            </a:xfrm>
            <a:custGeom>
              <a:avLst/>
              <a:gdLst/>
              <a:ahLst/>
              <a:cxnLst/>
              <a:rect l="l" t="t" r="r" b="b"/>
              <a:pathLst>
                <a:path w="26948" h="6887" extrusionOk="0">
                  <a:moveTo>
                    <a:pt x="4966" y="0"/>
                  </a:moveTo>
                  <a:cubicBezTo>
                    <a:pt x="2303" y="0"/>
                    <a:pt x="24" y="2792"/>
                    <a:pt x="24" y="2792"/>
                  </a:cubicBezTo>
                  <a:cubicBezTo>
                    <a:pt x="1" y="3244"/>
                    <a:pt x="263" y="3709"/>
                    <a:pt x="775" y="4078"/>
                  </a:cubicBezTo>
                  <a:cubicBezTo>
                    <a:pt x="3274" y="5929"/>
                    <a:pt x="4816" y="6426"/>
                    <a:pt x="5942" y="6426"/>
                  </a:cubicBezTo>
                  <a:cubicBezTo>
                    <a:pt x="7246" y="6426"/>
                    <a:pt x="7992" y="5760"/>
                    <a:pt x="9021" y="5760"/>
                  </a:cubicBezTo>
                  <a:cubicBezTo>
                    <a:pt x="9390" y="5760"/>
                    <a:pt x="9796" y="5846"/>
                    <a:pt x="10276" y="6078"/>
                  </a:cubicBezTo>
                  <a:cubicBezTo>
                    <a:pt x="11435" y="6642"/>
                    <a:pt x="12543" y="6886"/>
                    <a:pt x="13529" y="6886"/>
                  </a:cubicBezTo>
                  <a:cubicBezTo>
                    <a:pt x="15167" y="6886"/>
                    <a:pt x="16466" y="6212"/>
                    <a:pt x="17098" y="5209"/>
                  </a:cubicBezTo>
                  <a:cubicBezTo>
                    <a:pt x="17376" y="4767"/>
                    <a:pt x="17771" y="4604"/>
                    <a:pt x="18263" y="4604"/>
                  </a:cubicBezTo>
                  <a:cubicBezTo>
                    <a:pt x="19561" y="4604"/>
                    <a:pt x="21537" y="5741"/>
                    <a:pt x="23825" y="5888"/>
                  </a:cubicBezTo>
                  <a:cubicBezTo>
                    <a:pt x="23943" y="5895"/>
                    <a:pt x="24057" y="5898"/>
                    <a:pt x="24165" y="5898"/>
                  </a:cubicBezTo>
                  <a:cubicBezTo>
                    <a:pt x="26948" y="5898"/>
                    <a:pt x="26453" y="3627"/>
                    <a:pt x="21789" y="3352"/>
                  </a:cubicBezTo>
                  <a:cubicBezTo>
                    <a:pt x="16931" y="3054"/>
                    <a:pt x="20027" y="899"/>
                    <a:pt x="15098" y="601"/>
                  </a:cubicBezTo>
                  <a:cubicBezTo>
                    <a:pt x="14677" y="576"/>
                    <a:pt x="14291" y="565"/>
                    <a:pt x="13933" y="565"/>
                  </a:cubicBezTo>
                  <a:cubicBezTo>
                    <a:pt x="11504" y="565"/>
                    <a:pt x="10413" y="1077"/>
                    <a:pt x="9168" y="1077"/>
                  </a:cubicBezTo>
                  <a:cubicBezTo>
                    <a:pt x="8452" y="1077"/>
                    <a:pt x="7686" y="908"/>
                    <a:pt x="6585" y="375"/>
                  </a:cubicBezTo>
                  <a:cubicBezTo>
                    <a:pt x="6040" y="110"/>
                    <a:pt x="5495" y="0"/>
                    <a:pt x="496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 name="Google Shape;1761;p6"/>
            <p:cNvSpPr/>
            <p:nvPr/>
          </p:nvSpPr>
          <p:spPr>
            <a:xfrm>
              <a:off x="25031" y="294784"/>
              <a:ext cx="820176" cy="232706"/>
            </a:xfrm>
            <a:custGeom>
              <a:avLst/>
              <a:gdLst/>
              <a:ahLst/>
              <a:cxnLst/>
              <a:rect l="l" t="t" r="r" b="b"/>
              <a:pathLst>
                <a:path w="25729" h="7300" extrusionOk="0">
                  <a:moveTo>
                    <a:pt x="13549" y="1"/>
                  </a:moveTo>
                  <a:cubicBezTo>
                    <a:pt x="13096" y="1"/>
                    <a:pt x="12617" y="114"/>
                    <a:pt x="12105" y="385"/>
                  </a:cubicBezTo>
                  <a:cubicBezTo>
                    <a:pt x="10677" y="1141"/>
                    <a:pt x="9415" y="1310"/>
                    <a:pt x="8199" y="1310"/>
                  </a:cubicBezTo>
                  <a:cubicBezTo>
                    <a:pt x="7220" y="1310"/>
                    <a:pt x="6271" y="1201"/>
                    <a:pt x="5291" y="1201"/>
                  </a:cubicBezTo>
                  <a:cubicBezTo>
                    <a:pt x="4444" y="1201"/>
                    <a:pt x="3574" y="1282"/>
                    <a:pt x="2640" y="1587"/>
                  </a:cubicBezTo>
                  <a:cubicBezTo>
                    <a:pt x="1" y="2464"/>
                    <a:pt x="20" y="4669"/>
                    <a:pt x="2029" y="4669"/>
                  </a:cubicBezTo>
                  <a:cubicBezTo>
                    <a:pt x="2585" y="4669"/>
                    <a:pt x="3293" y="4500"/>
                    <a:pt x="4140" y="4087"/>
                  </a:cubicBezTo>
                  <a:cubicBezTo>
                    <a:pt x="4933" y="3702"/>
                    <a:pt x="5559" y="3557"/>
                    <a:pt x="6093" y="3557"/>
                  </a:cubicBezTo>
                  <a:cubicBezTo>
                    <a:pt x="7689" y="3557"/>
                    <a:pt x="8453" y="4853"/>
                    <a:pt x="10371" y="4853"/>
                  </a:cubicBezTo>
                  <a:cubicBezTo>
                    <a:pt x="10976" y="4853"/>
                    <a:pt x="11696" y="4724"/>
                    <a:pt x="12593" y="4385"/>
                  </a:cubicBezTo>
                  <a:cubicBezTo>
                    <a:pt x="13463" y="4056"/>
                    <a:pt x="14026" y="3919"/>
                    <a:pt x="14394" y="3919"/>
                  </a:cubicBezTo>
                  <a:cubicBezTo>
                    <a:pt x="16010" y="3919"/>
                    <a:pt x="13855" y="6564"/>
                    <a:pt x="17356" y="7195"/>
                  </a:cubicBezTo>
                  <a:cubicBezTo>
                    <a:pt x="17756" y="7267"/>
                    <a:pt x="18148" y="7300"/>
                    <a:pt x="18531" y="7300"/>
                  </a:cubicBezTo>
                  <a:cubicBezTo>
                    <a:pt x="22268" y="7300"/>
                    <a:pt x="25119" y="4195"/>
                    <a:pt x="25119" y="4195"/>
                  </a:cubicBezTo>
                  <a:cubicBezTo>
                    <a:pt x="25729" y="2496"/>
                    <a:pt x="24697" y="1474"/>
                    <a:pt x="23153" y="1474"/>
                  </a:cubicBezTo>
                  <a:cubicBezTo>
                    <a:pt x="22316" y="1474"/>
                    <a:pt x="21327" y="1775"/>
                    <a:pt x="20368" y="2432"/>
                  </a:cubicBezTo>
                  <a:cubicBezTo>
                    <a:pt x="19983" y="2700"/>
                    <a:pt x="19613" y="2812"/>
                    <a:pt x="19250" y="2812"/>
                  </a:cubicBezTo>
                  <a:cubicBezTo>
                    <a:pt x="17432" y="2812"/>
                    <a:pt x="15810" y="1"/>
                    <a:pt x="1354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 name="Google Shape;1762;p6"/>
            <p:cNvSpPr/>
            <p:nvPr/>
          </p:nvSpPr>
          <p:spPr>
            <a:xfrm>
              <a:off x="6947715" y="479725"/>
              <a:ext cx="821005" cy="232961"/>
            </a:xfrm>
            <a:custGeom>
              <a:avLst/>
              <a:gdLst/>
              <a:ahLst/>
              <a:cxnLst/>
              <a:rect l="l" t="t" r="r" b="b"/>
              <a:pathLst>
                <a:path w="25755" h="7308" extrusionOk="0">
                  <a:moveTo>
                    <a:pt x="13546" y="1"/>
                  </a:moveTo>
                  <a:cubicBezTo>
                    <a:pt x="13095" y="1"/>
                    <a:pt x="12618" y="113"/>
                    <a:pt x="12108" y="381"/>
                  </a:cubicBezTo>
                  <a:cubicBezTo>
                    <a:pt x="10677" y="1139"/>
                    <a:pt x="9412" y="1307"/>
                    <a:pt x="8194" y="1307"/>
                  </a:cubicBezTo>
                  <a:cubicBezTo>
                    <a:pt x="7227" y="1307"/>
                    <a:pt x="6289" y="1201"/>
                    <a:pt x="5321" y="1201"/>
                  </a:cubicBezTo>
                  <a:cubicBezTo>
                    <a:pt x="4466" y="1201"/>
                    <a:pt x="3587" y="1284"/>
                    <a:pt x="2643" y="1595"/>
                  </a:cubicBezTo>
                  <a:cubicBezTo>
                    <a:pt x="1" y="2464"/>
                    <a:pt x="31" y="4672"/>
                    <a:pt x="2050" y="4672"/>
                  </a:cubicBezTo>
                  <a:cubicBezTo>
                    <a:pt x="2605" y="4672"/>
                    <a:pt x="3312" y="4504"/>
                    <a:pt x="4155" y="4096"/>
                  </a:cubicBezTo>
                  <a:cubicBezTo>
                    <a:pt x="4950" y="3709"/>
                    <a:pt x="5578" y="3564"/>
                    <a:pt x="6113" y="3564"/>
                  </a:cubicBezTo>
                  <a:cubicBezTo>
                    <a:pt x="7708" y="3564"/>
                    <a:pt x="8475" y="4851"/>
                    <a:pt x="10386" y="4851"/>
                  </a:cubicBezTo>
                  <a:cubicBezTo>
                    <a:pt x="10991" y="4851"/>
                    <a:pt x="11711" y="4722"/>
                    <a:pt x="12608" y="4381"/>
                  </a:cubicBezTo>
                  <a:cubicBezTo>
                    <a:pt x="13473" y="4056"/>
                    <a:pt x="14035" y="3921"/>
                    <a:pt x="14403" y="3921"/>
                  </a:cubicBezTo>
                  <a:cubicBezTo>
                    <a:pt x="16030" y="3921"/>
                    <a:pt x="13865" y="6572"/>
                    <a:pt x="17371" y="7203"/>
                  </a:cubicBezTo>
                  <a:cubicBezTo>
                    <a:pt x="17770" y="7275"/>
                    <a:pt x="18163" y="7307"/>
                    <a:pt x="18546" y="7307"/>
                  </a:cubicBezTo>
                  <a:cubicBezTo>
                    <a:pt x="22294" y="7307"/>
                    <a:pt x="25146" y="4191"/>
                    <a:pt x="25146" y="4191"/>
                  </a:cubicBezTo>
                  <a:cubicBezTo>
                    <a:pt x="25754" y="2495"/>
                    <a:pt x="24727" y="1473"/>
                    <a:pt x="23187" y="1473"/>
                  </a:cubicBezTo>
                  <a:cubicBezTo>
                    <a:pt x="22348" y="1473"/>
                    <a:pt x="21357" y="1777"/>
                    <a:pt x="20395" y="2441"/>
                  </a:cubicBezTo>
                  <a:cubicBezTo>
                    <a:pt x="20008" y="2706"/>
                    <a:pt x="19636" y="2816"/>
                    <a:pt x="19273" y="2816"/>
                  </a:cubicBezTo>
                  <a:cubicBezTo>
                    <a:pt x="17438" y="2816"/>
                    <a:pt x="15813" y="1"/>
                    <a:pt x="135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 name="Google Shape;1763;p6"/>
            <p:cNvSpPr/>
            <p:nvPr/>
          </p:nvSpPr>
          <p:spPr>
            <a:xfrm>
              <a:off x="8280429" y="252135"/>
              <a:ext cx="859417" cy="219477"/>
            </a:xfrm>
            <a:custGeom>
              <a:avLst/>
              <a:gdLst/>
              <a:ahLst/>
              <a:cxnLst/>
              <a:rect l="l" t="t" r="r" b="b"/>
              <a:pathLst>
                <a:path w="26960" h="6885" extrusionOk="0">
                  <a:moveTo>
                    <a:pt x="13409" y="1"/>
                  </a:moveTo>
                  <a:cubicBezTo>
                    <a:pt x="11777" y="1"/>
                    <a:pt x="10481" y="674"/>
                    <a:pt x="9851" y="1675"/>
                  </a:cubicBezTo>
                  <a:cubicBezTo>
                    <a:pt x="9573" y="2117"/>
                    <a:pt x="9177" y="2280"/>
                    <a:pt x="8685" y="2280"/>
                  </a:cubicBezTo>
                  <a:cubicBezTo>
                    <a:pt x="7386" y="2280"/>
                    <a:pt x="5411" y="1146"/>
                    <a:pt x="3124" y="1008"/>
                  </a:cubicBezTo>
                  <a:cubicBezTo>
                    <a:pt x="3005" y="1001"/>
                    <a:pt x="2892" y="998"/>
                    <a:pt x="2784" y="998"/>
                  </a:cubicBezTo>
                  <a:cubicBezTo>
                    <a:pt x="1" y="998"/>
                    <a:pt x="496" y="3269"/>
                    <a:pt x="5172" y="3532"/>
                  </a:cubicBezTo>
                  <a:cubicBezTo>
                    <a:pt x="10017" y="3830"/>
                    <a:pt x="6922" y="5985"/>
                    <a:pt x="11851" y="6283"/>
                  </a:cubicBezTo>
                  <a:cubicBezTo>
                    <a:pt x="12272" y="6308"/>
                    <a:pt x="12660" y="6319"/>
                    <a:pt x="13018" y="6319"/>
                  </a:cubicBezTo>
                  <a:cubicBezTo>
                    <a:pt x="15453" y="6319"/>
                    <a:pt x="16546" y="5807"/>
                    <a:pt x="17789" y="5807"/>
                  </a:cubicBezTo>
                  <a:cubicBezTo>
                    <a:pt x="18503" y="5807"/>
                    <a:pt x="19267" y="5976"/>
                    <a:pt x="20364" y="6509"/>
                  </a:cubicBezTo>
                  <a:cubicBezTo>
                    <a:pt x="20910" y="6774"/>
                    <a:pt x="21456" y="6885"/>
                    <a:pt x="21987" y="6885"/>
                  </a:cubicBezTo>
                  <a:cubicBezTo>
                    <a:pt x="24648" y="6885"/>
                    <a:pt x="26924" y="4104"/>
                    <a:pt x="26924" y="4104"/>
                  </a:cubicBezTo>
                  <a:cubicBezTo>
                    <a:pt x="26960" y="3639"/>
                    <a:pt x="26686" y="3175"/>
                    <a:pt x="26186" y="2806"/>
                  </a:cubicBezTo>
                  <a:cubicBezTo>
                    <a:pt x="23683" y="959"/>
                    <a:pt x="22137" y="462"/>
                    <a:pt x="21008" y="462"/>
                  </a:cubicBezTo>
                  <a:cubicBezTo>
                    <a:pt x="19695" y="462"/>
                    <a:pt x="18948" y="1135"/>
                    <a:pt x="17919" y="1135"/>
                  </a:cubicBezTo>
                  <a:cubicBezTo>
                    <a:pt x="17552" y="1135"/>
                    <a:pt x="17150" y="1049"/>
                    <a:pt x="16673" y="818"/>
                  </a:cubicBezTo>
                  <a:cubicBezTo>
                    <a:pt x="15510" y="247"/>
                    <a:pt x="14398" y="1"/>
                    <a:pt x="1340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64" name="Google Shape;1764;p6"/>
          <p:cNvSpPr txBox="1">
            <a:spLocks noGrp="1"/>
          </p:cNvSpPr>
          <p:nvPr>
            <p:ph type="title"/>
          </p:nvPr>
        </p:nvSpPr>
        <p:spPr>
          <a:xfrm>
            <a:off x="2900675" y="331200"/>
            <a:ext cx="33426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Clr>
                <a:schemeClr val="dk1"/>
              </a:buClr>
              <a:buSzPts val="2500"/>
              <a:buNone/>
              <a:defRPr sz="2500">
                <a:solidFill>
                  <a:schemeClr val="dk1"/>
                </a:solidFill>
              </a:defRPr>
            </a:lvl1pPr>
            <a:lvl2pPr lvl="1" algn="ctr" rtl="0">
              <a:spcBef>
                <a:spcPts val="0"/>
              </a:spcBef>
              <a:spcAft>
                <a:spcPts val="0"/>
              </a:spcAft>
              <a:buClr>
                <a:schemeClr val="dk1"/>
              </a:buClr>
              <a:buSzPts val="2500"/>
              <a:buNone/>
              <a:defRPr sz="2500">
                <a:solidFill>
                  <a:schemeClr val="dk1"/>
                </a:solidFill>
              </a:defRPr>
            </a:lvl2pPr>
            <a:lvl3pPr lvl="2" algn="ctr" rtl="0">
              <a:spcBef>
                <a:spcPts val="0"/>
              </a:spcBef>
              <a:spcAft>
                <a:spcPts val="0"/>
              </a:spcAft>
              <a:buClr>
                <a:schemeClr val="dk1"/>
              </a:buClr>
              <a:buSzPts val="2500"/>
              <a:buNone/>
              <a:defRPr sz="2500">
                <a:solidFill>
                  <a:schemeClr val="dk1"/>
                </a:solidFill>
              </a:defRPr>
            </a:lvl3pPr>
            <a:lvl4pPr lvl="3" algn="ctr" rtl="0">
              <a:spcBef>
                <a:spcPts val="0"/>
              </a:spcBef>
              <a:spcAft>
                <a:spcPts val="0"/>
              </a:spcAft>
              <a:buClr>
                <a:schemeClr val="dk1"/>
              </a:buClr>
              <a:buSzPts val="2500"/>
              <a:buNone/>
              <a:defRPr sz="2500">
                <a:solidFill>
                  <a:schemeClr val="dk1"/>
                </a:solidFill>
              </a:defRPr>
            </a:lvl4pPr>
            <a:lvl5pPr lvl="4" algn="ctr" rtl="0">
              <a:spcBef>
                <a:spcPts val="0"/>
              </a:spcBef>
              <a:spcAft>
                <a:spcPts val="0"/>
              </a:spcAft>
              <a:buClr>
                <a:schemeClr val="dk1"/>
              </a:buClr>
              <a:buSzPts val="2500"/>
              <a:buNone/>
              <a:defRPr sz="2500">
                <a:solidFill>
                  <a:schemeClr val="dk1"/>
                </a:solidFill>
              </a:defRPr>
            </a:lvl5pPr>
            <a:lvl6pPr lvl="5" algn="ctr" rtl="0">
              <a:spcBef>
                <a:spcPts val="0"/>
              </a:spcBef>
              <a:spcAft>
                <a:spcPts val="0"/>
              </a:spcAft>
              <a:buClr>
                <a:schemeClr val="dk1"/>
              </a:buClr>
              <a:buSzPts val="2500"/>
              <a:buNone/>
              <a:defRPr sz="2500">
                <a:solidFill>
                  <a:schemeClr val="dk1"/>
                </a:solidFill>
              </a:defRPr>
            </a:lvl6pPr>
            <a:lvl7pPr lvl="6" algn="ctr" rtl="0">
              <a:spcBef>
                <a:spcPts val="0"/>
              </a:spcBef>
              <a:spcAft>
                <a:spcPts val="0"/>
              </a:spcAft>
              <a:buClr>
                <a:schemeClr val="dk1"/>
              </a:buClr>
              <a:buSzPts val="2500"/>
              <a:buNone/>
              <a:defRPr sz="2500">
                <a:solidFill>
                  <a:schemeClr val="dk1"/>
                </a:solidFill>
              </a:defRPr>
            </a:lvl7pPr>
            <a:lvl8pPr lvl="7" algn="ctr" rtl="0">
              <a:spcBef>
                <a:spcPts val="0"/>
              </a:spcBef>
              <a:spcAft>
                <a:spcPts val="0"/>
              </a:spcAft>
              <a:buClr>
                <a:schemeClr val="dk1"/>
              </a:buClr>
              <a:buSzPts val="2500"/>
              <a:buNone/>
              <a:defRPr sz="2500">
                <a:solidFill>
                  <a:schemeClr val="dk1"/>
                </a:solidFill>
              </a:defRPr>
            </a:lvl8pPr>
            <a:lvl9pPr lvl="8" algn="ctr" rtl="0">
              <a:spcBef>
                <a:spcPts val="0"/>
              </a:spcBef>
              <a:spcAft>
                <a:spcPts val="0"/>
              </a:spcAft>
              <a:buClr>
                <a:schemeClr val="dk1"/>
              </a:buClr>
              <a:buSzPts val="2500"/>
              <a:buNone/>
              <a:defRPr sz="2500">
                <a:solidFill>
                  <a:schemeClr val="dk1"/>
                </a:solidFill>
              </a:defRPr>
            </a:lvl9pPr>
          </a:lstStyle>
          <a:p>
            <a:endParaRPr/>
          </a:p>
        </p:txBody>
      </p:sp>
      <p:sp>
        <p:nvSpPr>
          <p:cNvPr id="1765" name="Google Shape;1765;p6"/>
          <p:cNvSpPr/>
          <p:nvPr/>
        </p:nvSpPr>
        <p:spPr>
          <a:xfrm>
            <a:off x="0" y="4569775"/>
            <a:ext cx="9143757" cy="604015"/>
          </a:xfrm>
          <a:custGeom>
            <a:avLst/>
            <a:gdLst/>
            <a:ahLst/>
            <a:cxnLst/>
            <a:rect l="l" t="t" r="r" b="b"/>
            <a:pathLst>
              <a:path w="284941" h="18948" extrusionOk="0">
                <a:moveTo>
                  <a:pt x="147289" y="1"/>
                </a:moveTo>
                <a:cubicBezTo>
                  <a:pt x="98975" y="1"/>
                  <a:pt x="49851" y="800"/>
                  <a:pt x="1" y="2314"/>
                </a:cubicBezTo>
                <a:lnTo>
                  <a:pt x="1" y="18947"/>
                </a:lnTo>
                <a:lnTo>
                  <a:pt x="284941" y="18947"/>
                </a:lnTo>
                <a:lnTo>
                  <a:pt x="284941" y="2314"/>
                </a:lnTo>
                <a:cubicBezTo>
                  <a:pt x="239863" y="746"/>
                  <a:pt x="193953" y="1"/>
                  <a:pt x="14728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One column text">
  <p:cSld name="ONE_COLUMN_TEXT">
    <p:bg>
      <p:bgPr>
        <a:solidFill>
          <a:schemeClr val="accent3"/>
        </a:solidFill>
        <a:effectLst/>
      </p:bgPr>
    </p:bg>
    <p:spTree>
      <p:nvGrpSpPr>
        <p:cNvPr id="1" name="Shape 1766"/>
        <p:cNvGrpSpPr/>
        <p:nvPr/>
      </p:nvGrpSpPr>
      <p:grpSpPr>
        <a:xfrm>
          <a:off x="0" y="0"/>
          <a:ext cx="0" cy="0"/>
          <a:chOff x="0" y="0"/>
          <a:chExt cx="0" cy="0"/>
        </a:xfrm>
      </p:grpSpPr>
      <p:grpSp>
        <p:nvGrpSpPr>
          <p:cNvPr id="1767" name="Google Shape;1767;p7"/>
          <p:cNvGrpSpPr/>
          <p:nvPr/>
        </p:nvGrpSpPr>
        <p:grpSpPr>
          <a:xfrm>
            <a:off x="3133873" y="0"/>
            <a:ext cx="6527627" cy="5168861"/>
            <a:chOff x="3121273" y="0"/>
            <a:chExt cx="6527627" cy="5168861"/>
          </a:xfrm>
        </p:grpSpPr>
        <p:sp>
          <p:nvSpPr>
            <p:cNvPr id="1768" name="Google Shape;1768;p7"/>
            <p:cNvSpPr/>
            <p:nvPr/>
          </p:nvSpPr>
          <p:spPr>
            <a:xfrm>
              <a:off x="3121273" y="0"/>
              <a:ext cx="5604150" cy="5168861"/>
            </a:xfrm>
            <a:custGeom>
              <a:avLst/>
              <a:gdLst/>
              <a:ahLst/>
              <a:cxnLst/>
              <a:rect l="l" t="t" r="r" b="b"/>
              <a:pathLst>
                <a:path w="174952" h="161426" extrusionOk="0">
                  <a:moveTo>
                    <a:pt x="97763" y="1"/>
                  </a:moveTo>
                  <a:cubicBezTo>
                    <a:pt x="98549" y="2846"/>
                    <a:pt x="99037" y="5763"/>
                    <a:pt x="99228" y="8704"/>
                  </a:cubicBezTo>
                  <a:cubicBezTo>
                    <a:pt x="99739" y="17062"/>
                    <a:pt x="97704" y="25421"/>
                    <a:pt x="94155" y="33172"/>
                  </a:cubicBezTo>
                  <a:cubicBezTo>
                    <a:pt x="86321" y="50257"/>
                    <a:pt x="72272" y="64830"/>
                    <a:pt x="58163" y="78451"/>
                  </a:cubicBezTo>
                  <a:cubicBezTo>
                    <a:pt x="43721" y="92405"/>
                    <a:pt x="28302" y="105752"/>
                    <a:pt x="15205" y="120670"/>
                  </a:cubicBezTo>
                  <a:cubicBezTo>
                    <a:pt x="8252" y="128600"/>
                    <a:pt x="1382" y="137780"/>
                    <a:pt x="453" y="147888"/>
                  </a:cubicBezTo>
                  <a:cubicBezTo>
                    <a:pt x="1" y="152734"/>
                    <a:pt x="1156" y="157258"/>
                    <a:pt x="3382" y="161425"/>
                  </a:cubicBezTo>
                  <a:lnTo>
                    <a:pt x="28385" y="161425"/>
                  </a:lnTo>
                  <a:cubicBezTo>
                    <a:pt x="29433" y="154282"/>
                    <a:pt x="31576" y="147257"/>
                    <a:pt x="35231" y="140494"/>
                  </a:cubicBezTo>
                  <a:cubicBezTo>
                    <a:pt x="38827" y="133874"/>
                    <a:pt x="43673" y="127505"/>
                    <a:pt x="49650" y="122230"/>
                  </a:cubicBezTo>
                  <a:cubicBezTo>
                    <a:pt x="54948" y="117551"/>
                    <a:pt x="61890" y="113241"/>
                    <a:pt x="69831" y="113050"/>
                  </a:cubicBezTo>
                  <a:cubicBezTo>
                    <a:pt x="69992" y="113047"/>
                    <a:pt x="70152" y="113045"/>
                    <a:pt x="70313" y="113045"/>
                  </a:cubicBezTo>
                  <a:cubicBezTo>
                    <a:pt x="77634" y="113045"/>
                    <a:pt x="84758" y="117000"/>
                    <a:pt x="88393" y="122290"/>
                  </a:cubicBezTo>
                  <a:cubicBezTo>
                    <a:pt x="91941" y="127457"/>
                    <a:pt x="92417" y="133755"/>
                    <a:pt x="91929" y="139577"/>
                  </a:cubicBezTo>
                  <a:cubicBezTo>
                    <a:pt x="91310" y="146983"/>
                    <a:pt x="89202" y="154186"/>
                    <a:pt x="87369" y="161425"/>
                  </a:cubicBezTo>
                  <a:lnTo>
                    <a:pt x="104835" y="161425"/>
                  </a:lnTo>
                  <a:cubicBezTo>
                    <a:pt x="106109" y="160306"/>
                    <a:pt x="107300" y="159092"/>
                    <a:pt x="108419" y="157806"/>
                  </a:cubicBezTo>
                  <a:cubicBezTo>
                    <a:pt x="112979" y="152496"/>
                    <a:pt x="114932" y="146304"/>
                    <a:pt x="114789" y="139780"/>
                  </a:cubicBezTo>
                  <a:cubicBezTo>
                    <a:pt x="114634" y="132577"/>
                    <a:pt x="112551" y="125350"/>
                    <a:pt x="110765" y="118337"/>
                  </a:cubicBezTo>
                  <a:cubicBezTo>
                    <a:pt x="107050" y="103716"/>
                    <a:pt x="102287" y="88559"/>
                    <a:pt x="104776" y="73498"/>
                  </a:cubicBezTo>
                  <a:cubicBezTo>
                    <a:pt x="105693" y="67914"/>
                    <a:pt x="107610" y="62413"/>
                    <a:pt x="111050" y="57555"/>
                  </a:cubicBezTo>
                  <a:cubicBezTo>
                    <a:pt x="114456" y="52733"/>
                    <a:pt x="119254" y="48769"/>
                    <a:pt x="124743" y="45649"/>
                  </a:cubicBezTo>
                  <a:cubicBezTo>
                    <a:pt x="136899" y="38732"/>
                    <a:pt x="151675" y="35184"/>
                    <a:pt x="162712" y="26826"/>
                  </a:cubicBezTo>
                  <a:cubicBezTo>
                    <a:pt x="168212" y="22658"/>
                    <a:pt x="172213" y="17479"/>
                    <a:pt x="173844" y="11336"/>
                  </a:cubicBezTo>
                  <a:cubicBezTo>
                    <a:pt x="174832" y="7609"/>
                    <a:pt x="174951" y="3775"/>
                    <a:pt x="174404"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 name="Google Shape;1769;p7"/>
            <p:cNvSpPr/>
            <p:nvPr/>
          </p:nvSpPr>
          <p:spPr>
            <a:xfrm>
              <a:off x="8281241" y="0"/>
              <a:ext cx="1367660" cy="2489523"/>
            </a:xfrm>
            <a:custGeom>
              <a:avLst/>
              <a:gdLst/>
              <a:ahLst/>
              <a:cxnLst/>
              <a:rect l="l" t="t" r="r" b="b"/>
              <a:pathLst>
                <a:path w="42696" h="77749" extrusionOk="0">
                  <a:moveTo>
                    <a:pt x="26575" y="1"/>
                  </a:moveTo>
                  <a:cubicBezTo>
                    <a:pt x="26646" y="2180"/>
                    <a:pt x="26492" y="4370"/>
                    <a:pt x="26134" y="6525"/>
                  </a:cubicBezTo>
                  <a:cubicBezTo>
                    <a:pt x="23956" y="19360"/>
                    <a:pt x="12871" y="28742"/>
                    <a:pt x="5179" y="39363"/>
                  </a:cubicBezTo>
                  <a:cubicBezTo>
                    <a:pt x="3072" y="42280"/>
                    <a:pt x="822" y="45387"/>
                    <a:pt x="381" y="48864"/>
                  </a:cubicBezTo>
                  <a:cubicBezTo>
                    <a:pt x="0" y="51900"/>
                    <a:pt x="1084" y="54781"/>
                    <a:pt x="3012" y="57317"/>
                  </a:cubicBezTo>
                  <a:cubicBezTo>
                    <a:pt x="5227" y="60211"/>
                    <a:pt x="8382" y="62592"/>
                    <a:pt x="11621" y="64628"/>
                  </a:cubicBezTo>
                  <a:cubicBezTo>
                    <a:pt x="15324" y="66985"/>
                    <a:pt x="19169" y="69128"/>
                    <a:pt x="23134" y="71033"/>
                  </a:cubicBezTo>
                  <a:cubicBezTo>
                    <a:pt x="29373" y="73998"/>
                    <a:pt x="35945" y="76248"/>
                    <a:pt x="42696" y="77748"/>
                  </a:cubicBezTo>
                  <a:lnTo>
                    <a:pt x="4269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70" name="Google Shape;1770;p7"/>
          <p:cNvSpPr/>
          <p:nvPr/>
        </p:nvSpPr>
        <p:spPr>
          <a:xfrm>
            <a:off x="6905876" y="2536175"/>
            <a:ext cx="2869636" cy="2632544"/>
          </a:xfrm>
          <a:custGeom>
            <a:avLst/>
            <a:gdLst/>
            <a:ahLst/>
            <a:cxnLst/>
            <a:rect l="l" t="t" r="r" b="b"/>
            <a:pathLst>
              <a:path w="70188" h="64389" extrusionOk="0">
                <a:moveTo>
                  <a:pt x="18568" y="0"/>
                </a:moveTo>
                <a:cubicBezTo>
                  <a:pt x="14432" y="0"/>
                  <a:pt x="10298" y="719"/>
                  <a:pt x="7037" y="2857"/>
                </a:cubicBezTo>
                <a:cubicBezTo>
                  <a:pt x="275" y="7286"/>
                  <a:pt x="1" y="15990"/>
                  <a:pt x="1013" y="22526"/>
                </a:cubicBezTo>
                <a:cubicBezTo>
                  <a:pt x="2358" y="31218"/>
                  <a:pt x="6120" y="39552"/>
                  <a:pt x="6490" y="48363"/>
                </a:cubicBezTo>
                <a:cubicBezTo>
                  <a:pt x="6680" y="52804"/>
                  <a:pt x="5882" y="57257"/>
                  <a:pt x="3834" y="61352"/>
                </a:cubicBezTo>
                <a:cubicBezTo>
                  <a:pt x="3311" y="62400"/>
                  <a:pt x="2727" y="63412"/>
                  <a:pt x="2084" y="64388"/>
                </a:cubicBezTo>
                <a:lnTo>
                  <a:pt x="70188" y="64388"/>
                </a:lnTo>
                <a:lnTo>
                  <a:pt x="70188" y="24252"/>
                </a:lnTo>
                <a:cubicBezTo>
                  <a:pt x="68390" y="22014"/>
                  <a:pt x="66414" y="19931"/>
                  <a:pt x="64283" y="18002"/>
                </a:cubicBezTo>
                <a:cubicBezTo>
                  <a:pt x="59294" y="13513"/>
                  <a:pt x="53424" y="10060"/>
                  <a:pt x="47007" y="7179"/>
                </a:cubicBezTo>
                <a:cubicBezTo>
                  <a:pt x="40256" y="4155"/>
                  <a:pt x="33005" y="1726"/>
                  <a:pt x="25480" y="571"/>
                </a:cubicBezTo>
                <a:cubicBezTo>
                  <a:pt x="23284" y="234"/>
                  <a:pt x="20926" y="0"/>
                  <a:pt x="1856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 name="Google Shape;1771;p7"/>
          <p:cNvSpPr txBox="1">
            <a:spLocks noGrp="1"/>
          </p:cNvSpPr>
          <p:nvPr>
            <p:ph type="title"/>
          </p:nvPr>
        </p:nvSpPr>
        <p:spPr>
          <a:xfrm>
            <a:off x="829300" y="555600"/>
            <a:ext cx="2808000" cy="755700"/>
          </a:xfrm>
          <a:prstGeom prst="rect">
            <a:avLst/>
          </a:prstGeom>
        </p:spPr>
        <p:txBody>
          <a:bodyPr spcFirstLastPara="1" wrap="square" lIns="91425" tIns="91425" rIns="91425" bIns="91425" anchor="b" anchorCtr="0">
            <a:noAutofit/>
          </a:bodyPr>
          <a:lstStyle>
            <a:lvl1pPr lvl="0">
              <a:spcBef>
                <a:spcPts val="0"/>
              </a:spcBef>
              <a:spcAft>
                <a:spcPts val="0"/>
              </a:spcAft>
              <a:buSzPts val="2400"/>
              <a:buNone/>
              <a:defRPr sz="2400"/>
            </a:lvl1pPr>
            <a:lvl2pPr lvl="1">
              <a:spcBef>
                <a:spcPts val="0"/>
              </a:spcBef>
              <a:spcAft>
                <a:spcPts val="0"/>
              </a:spcAft>
              <a:buSzPts val="2400"/>
              <a:buNone/>
              <a:defRPr sz="2400"/>
            </a:lvl2pPr>
            <a:lvl3pPr lvl="2">
              <a:spcBef>
                <a:spcPts val="0"/>
              </a:spcBef>
              <a:spcAft>
                <a:spcPts val="0"/>
              </a:spcAft>
              <a:buSzPts val="2400"/>
              <a:buNone/>
              <a:defRPr sz="2400"/>
            </a:lvl3pPr>
            <a:lvl4pPr lvl="3">
              <a:spcBef>
                <a:spcPts val="0"/>
              </a:spcBef>
              <a:spcAft>
                <a:spcPts val="0"/>
              </a:spcAft>
              <a:buSzPts val="2400"/>
              <a:buNone/>
              <a:defRPr sz="2400"/>
            </a:lvl4pPr>
            <a:lvl5pPr lvl="4">
              <a:spcBef>
                <a:spcPts val="0"/>
              </a:spcBef>
              <a:spcAft>
                <a:spcPts val="0"/>
              </a:spcAft>
              <a:buSzPts val="2400"/>
              <a:buNone/>
              <a:defRPr sz="2400"/>
            </a:lvl5pPr>
            <a:lvl6pPr lvl="5">
              <a:spcBef>
                <a:spcPts val="0"/>
              </a:spcBef>
              <a:spcAft>
                <a:spcPts val="0"/>
              </a:spcAft>
              <a:buSzPts val="2400"/>
              <a:buNone/>
              <a:defRPr sz="2400"/>
            </a:lvl6pPr>
            <a:lvl7pPr lvl="6">
              <a:spcBef>
                <a:spcPts val="0"/>
              </a:spcBef>
              <a:spcAft>
                <a:spcPts val="0"/>
              </a:spcAft>
              <a:buSzPts val="2400"/>
              <a:buNone/>
              <a:defRPr sz="2400"/>
            </a:lvl7pPr>
            <a:lvl8pPr lvl="7">
              <a:spcBef>
                <a:spcPts val="0"/>
              </a:spcBef>
              <a:spcAft>
                <a:spcPts val="0"/>
              </a:spcAft>
              <a:buSzPts val="2400"/>
              <a:buNone/>
              <a:defRPr sz="2400"/>
            </a:lvl8pPr>
            <a:lvl9pPr lvl="8">
              <a:spcBef>
                <a:spcPts val="0"/>
              </a:spcBef>
              <a:spcAft>
                <a:spcPts val="0"/>
              </a:spcAft>
              <a:buSzPts val="2400"/>
              <a:buNone/>
              <a:defRPr sz="2400"/>
            </a:lvl9pPr>
          </a:lstStyle>
          <a:p>
            <a:endParaRPr/>
          </a:p>
        </p:txBody>
      </p:sp>
      <p:sp>
        <p:nvSpPr>
          <p:cNvPr id="1772" name="Google Shape;1772;p7"/>
          <p:cNvSpPr txBox="1">
            <a:spLocks noGrp="1"/>
          </p:cNvSpPr>
          <p:nvPr>
            <p:ph type="body" idx="1"/>
          </p:nvPr>
        </p:nvSpPr>
        <p:spPr>
          <a:xfrm>
            <a:off x="829300" y="1389600"/>
            <a:ext cx="2808000" cy="3179400"/>
          </a:xfrm>
          <a:prstGeom prst="rect">
            <a:avLst/>
          </a:prstGeom>
        </p:spPr>
        <p:txBody>
          <a:bodyPr spcFirstLastPara="1" wrap="square" lIns="91425" tIns="91425" rIns="91425" bIns="91425" anchor="t" anchorCtr="0">
            <a:noAutofit/>
          </a:bodyPr>
          <a:lstStyle>
            <a:lvl1pPr marL="457200" lvl="0" indent="-304800">
              <a:spcBef>
                <a:spcPts val="0"/>
              </a:spcBef>
              <a:spcAft>
                <a:spcPts val="0"/>
              </a:spcAft>
              <a:buSzPts val="1200"/>
              <a:buChar char="●"/>
              <a:defRPr sz="1200"/>
            </a:lvl1pPr>
            <a:lvl2pPr marL="914400" lvl="1" indent="-304800">
              <a:spcBef>
                <a:spcPts val="1600"/>
              </a:spcBef>
              <a:spcAft>
                <a:spcPts val="0"/>
              </a:spcAft>
              <a:buSzPts val="1200"/>
              <a:buChar char="○"/>
              <a:defRPr sz="1200"/>
            </a:lvl2pPr>
            <a:lvl3pPr marL="1371600" lvl="2" indent="-304800">
              <a:spcBef>
                <a:spcPts val="1600"/>
              </a:spcBef>
              <a:spcAft>
                <a:spcPts val="0"/>
              </a:spcAft>
              <a:buSzPts val="1200"/>
              <a:buChar char="■"/>
              <a:defRPr sz="1200"/>
            </a:lvl3pPr>
            <a:lvl4pPr marL="1828800" lvl="3" indent="-304800">
              <a:spcBef>
                <a:spcPts val="1600"/>
              </a:spcBef>
              <a:spcAft>
                <a:spcPts val="0"/>
              </a:spcAft>
              <a:buSzPts val="1200"/>
              <a:buChar char="●"/>
              <a:defRPr sz="1200"/>
            </a:lvl4pPr>
            <a:lvl5pPr marL="2286000" lvl="4" indent="-304800">
              <a:spcBef>
                <a:spcPts val="1600"/>
              </a:spcBef>
              <a:spcAft>
                <a:spcPts val="0"/>
              </a:spcAft>
              <a:buSzPts val="1200"/>
              <a:buChar char="○"/>
              <a:defRPr sz="1200"/>
            </a:lvl5pPr>
            <a:lvl6pPr marL="2743200" lvl="5" indent="-304800">
              <a:spcBef>
                <a:spcPts val="1600"/>
              </a:spcBef>
              <a:spcAft>
                <a:spcPts val="0"/>
              </a:spcAft>
              <a:buSzPts val="1200"/>
              <a:buChar char="■"/>
              <a:defRPr sz="1200"/>
            </a:lvl6pPr>
            <a:lvl7pPr marL="3200400" lvl="6" indent="-304800">
              <a:spcBef>
                <a:spcPts val="1600"/>
              </a:spcBef>
              <a:spcAft>
                <a:spcPts val="0"/>
              </a:spcAft>
              <a:buSzPts val="1200"/>
              <a:buChar char="●"/>
              <a:defRPr sz="1200"/>
            </a:lvl7pPr>
            <a:lvl8pPr marL="3657600" lvl="7" indent="-304800">
              <a:spcBef>
                <a:spcPts val="1600"/>
              </a:spcBef>
              <a:spcAft>
                <a:spcPts val="0"/>
              </a:spcAft>
              <a:buSzPts val="1200"/>
              <a:buChar char="○"/>
              <a:defRPr sz="1200"/>
            </a:lvl8pPr>
            <a:lvl9pPr marL="4114800" lvl="8" indent="-304800">
              <a:spcBef>
                <a:spcPts val="1600"/>
              </a:spcBef>
              <a:spcAft>
                <a:spcPts val="1600"/>
              </a:spcAft>
              <a:buSzPts val="1200"/>
              <a:buChar char="■"/>
              <a:defRPr sz="1200"/>
            </a:lvl9pPr>
          </a:lstStyle>
          <a:p>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Main point">
  <p:cSld name="MAIN_POINT">
    <p:bg>
      <p:bgPr>
        <a:solidFill>
          <a:schemeClr val="accent3"/>
        </a:solidFill>
        <a:effectLst/>
      </p:bgPr>
    </p:bg>
    <p:spTree>
      <p:nvGrpSpPr>
        <p:cNvPr id="1" name="Shape 1773"/>
        <p:cNvGrpSpPr/>
        <p:nvPr/>
      </p:nvGrpSpPr>
      <p:grpSpPr>
        <a:xfrm>
          <a:off x="0" y="0"/>
          <a:ext cx="0" cy="0"/>
          <a:chOff x="0" y="0"/>
          <a:chExt cx="0" cy="0"/>
        </a:xfrm>
      </p:grpSpPr>
      <p:sp>
        <p:nvSpPr>
          <p:cNvPr id="1774" name="Google Shape;1774;p8"/>
          <p:cNvSpPr txBox="1">
            <a:spLocks noGrp="1"/>
          </p:cNvSpPr>
          <p:nvPr>
            <p:ph type="title"/>
          </p:nvPr>
        </p:nvSpPr>
        <p:spPr>
          <a:xfrm>
            <a:off x="1388100" y="1181825"/>
            <a:ext cx="6367800" cy="2627400"/>
          </a:xfrm>
          <a:prstGeom prst="rect">
            <a:avLst/>
          </a:prstGeom>
        </p:spPr>
        <p:txBody>
          <a:bodyPr spcFirstLastPara="1" wrap="square" lIns="91425" tIns="91425" rIns="91425" bIns="91425" anchor="ctr" anchorCtr="0">
            <a:noAutofit/>
          </a:bodyPr>
          <a:lstStyle>
            <a:lvl1pPr lvl="0" algn="ctr">
              <a:spcBef>
                <a:spcPts val="0"/>
              </a:spcBef>
              <a:spcAft>
                <a:spcPts val="0"/>
              </a:spcAft>
              <a:buSzPts val="4800"/>
              <a:buNone/>
              <a:defRPr sz="4800"/>
            </a:lvl1pPr>
            <a:lvl2pPr lvl="1" algn="ctr">
              <a:spcBef>
                <a:spcPts val="0"/>
              </a:spcBef>
              <a:spcAft>
                <a:spcPts val="0"/>
              </a:spcAft>
              <a:buSzPts val="4800"/>
              <a:buNone/>
              <a:defRPr sz="4800"/>
            </a:lvl2pPr>
            <a:lvl3pPr lvl="2" algn="ctr">
              <a:spcBef>
                <a:spcPts val="0"/>
              </a:spcBef>
              <a:spcAft>
                <a:spcPts val="0"/>
              </a:spcAft>
              <a:buSzPts val="4800"/>
              <a:buNone/>
              <a:defRPr sz="4800"/>
            </a:lvl3pPr>
            <a:lvl4pPr lvl="3" algn="ctr">
              <a:spcBef>
                <a:spcPts val="0"/>
              </a:spcBef>
              <a:spcAft>
                <a:spcPts val="0"/>
              </a:spcAft>
              <a:buSzPts val="4800"/>
              <a:buNone/>
              <a:defRPr sz="4800"/>
            </a:lvl4pPr>
            <a:lvl5pPr lvl="4" algn="ctr">
              <a:spcBef>
                <a:spcPts val="0"/>
              </a:spcBef>
              <a:spcAft>
                <a:spcPts val="0"/>
              </a:spcAft>
              <a:buSzPts val="4800"/>
              <a:buNone/>
              <a:defRPr sz="4800"/>
            </a:lvl5pPr>
            <a:lvl6pPr lvl="5" algn="ctr">
              <a:spcBef>
                <a:spcPts val="0"/>
              </a:spcBef>
              <a:spcAft>
                <a:spcPts val="0"/>
              </a:spcAft>
              <a:buSzPts val="4800"/>
              <a:buNone/>
              <a:defRPr sz="4800"/>
            </a:lvl6pPr>
            <a:lvl7pPr lvl="6" algn="ctr">
              <a:spcBef>
                <a:spcPts val="0"/>
              </a:spcBef>
              <a:spcAft>
                <a:spcPts val="0"/>
              </a:spcAft>
              <a:buSzPts val="4800"/>
              <a:buNone/>
              <a:defRPr sz="4800"/>
            </a:lvl7pPr>
            <a:lvl8pPr lvl="7" algn="ctr">
              <a:spcBef>
                <a:spcPts val="0"/>
              </a:spcBef>
              <a:spcAft>
                <a:spcPts val="0"/>
              </a:spcAft>
              <a:buSzPts val="4800"/>
              <a:buNone/>
              <a:defRPr sz="4800"/>
            </a:lvl8pPr>
            <a:lvl9pPr lvl="8" algn="ctr">
              <a:spcBef>
                <a:spcPts val="0"/>
              </a:spcBef>
              <a:spcAft>
                <a:spcPts val="0"/>
              </a:spcAft>
              <a:buSzPts val="4800"/>
              <a:buNone/>
              <a:defRPr sz="4800"/>
            </a:lvl9pPr>
          </a:lstStyle>
          <a:p>
            <a:endParaRPr/>
          </a:p>
        </p:txBody>
      </p:sp>
      <p:sp>
        <p:nvSpPr>
          <p:cNvPr id="1775" name="Google Shape;1775;p8"/>
          <p:cNvSpPr/>
          <p:nvPr/>
        </p:nvSpPr>
        <p:spPr>
          <a:xfrm>
            <a:off x="-13544" y="-58989"/>
            <a:ext cx="9171088" cy="5187598"/>
          </a:xfrm>
          <a:custGeom>
            <a:avLst/>
            <a:gdLst/>
            <a:ahLst/>
            <a:cxnLst/>
            <a:rect l="l" t="t" r="r" b="b"/>
            <a:pathLst>
              <a:path w="285215" h="161331" extrusionOk="0">
                <a:moveTo>
                  <a:pt x="1" y="1"/>
                </a:moveTo>
                <a:lnTo>
                  <a:pt x="1" y="161163"/>
                </a:lnTo>
                <a:lnTo>
                  <a:pt x="284108" y="161330"/>
                </a:lnTo>
                <a:lnTo>
                  <a:pt x="285215" y="1799"/>
                </a:lnTo>
                <a:lnTo>
                  <a:pt x="242091" y="2430"/>
                </a:lnTo>
                <a:cubicBezTo>
                  <a:pt x="234625" y="3668"/>
                  <a:pt x="227386" y="6144"/>
                  <a:pt x="222338" y="10228"/>
                </a:cubicBezTo>
                <a:cubicBezTo>
                  <a:pt x="217290" y="14312"/>
                  <a:pt x="214766" y="20170"/>
                  <a:pt x="216992" y="25361"/>
                </a:cubicBezTo>
                <a:cubicBezTo>
                  <a:pt x="221112" y="34981"/>
                  <a:pt x="238269" y="38434"/>
                  <a:pt x="245877" y="46923"/>
                </a:cubicBezTo>
                <a:cubicBezTo>
                  <a:pt x="246865" y="48030"/>
                  <a:pt x="247698" y="49293"/>
                  <a:pt x="247496" y="50590"/>
                </a:cubicBezTo>
                <a:cubicBezTo>
                  <a:pt x="247210" y="52352"/>
                  <a:pt x="245127" y="53650"/>
                  <a:pt x="243496" y="55008"/>
                </a:cubicBezTo>
                <a:cubicBezTo>
                  <a:pt x="237209" y="60246"/>
                  <a:pt x="237007" y="67997"/>
                  <a:pt x="239507" y="74653"/>
                </a:cubicBezTo>
                <a:cubicBezTo>
                  <a:pt x="242007" y="81308"/>
                  <a:pt x="246805" y="87404"/>
                  <a:pt x="249651" y="94000"/>
                </a:cubicBezTo>
                <a:cubicBezTo>
                  <a:pt x="250651" y="96322"/>
                  <a:pt x="251401" y="98858"/>
                  <a:pt x="250211" y="101144"/>
                </a:cubicBezTo>
                <a:cubicBezTo>
                  <a:pt x="247889" y="105597"/>
                  <a:pt x="239507" y="106978"/>
                  <a:pt x="236268" y="111133"/>
                </a:cubicBezTo>
                <a:cubicBezTo>
                  <a:pt x="231244" y="117539"/>
                  <a:pt x="240543" y="127516"/>
                  <a:pt x="232077" y="132077"/>
                </a:cubicBezTo>
                <a:cubicBezTo>
                  <a:pt x="230958" y="132672"/>
                  <a:pt x="229660" y="133077"/>
                  <a:pt x="228315" y="133339"/>
                </a:cubicBezTo>
                <a:cubicBezTo>
                  <a:pt x="223493" y="134279"/>
                  <a:pt x="218433" y="133946"/>
                  <a:pt x="213516" y="134493"/>
                </a:cubicBezTo>
                <a:cubicBezTo>
                  <a:pt x="209110" y="134982"/>
                  <a:pt x="204514" y="136375"/>
                  <a:pt x="202455" y="139185"/>
                </a:cubicBezTo>
                <a:cubicBezTo>
                  <a:pt x="200526" y="141780"/>
                  <a:pt x="200764" y="145507"/>
                  <a:pt x="195299" y="145959"/>
                </a:cubicBezTo>
                <a:cubicBezTo>
                  <a:pt x="195002" y="145981"/>
                  <a:pt x="194706" y="145992"/>
                  <a:pt x="194410" y="145992"/>
                </a:cubicBezTo>
                <a:cubicBezTo>
                  <a:pt x="192615" y="145992"/>
                  <a:pt x="190842" y="145590"/>
                  <a:pt x="189227" y="144792"/>
                </a:cubicBezTo>
                <a:cubicBezTo>
                  <a:pt x="185660" y="143039"/>
                  <a:pt x="181722" y="142366"/>
                  <a:pt x="177685" y="142366"/>
                </a:cubicBezTo>
                <a:cubicBezTo>
                  <a:pt x="172235" y="142366"/>
                  <a:pt x="166605" y="143592"/>
                  <a:pt x="161461" y="145042"/>
                </a:cubicBezTo>
                <a:cubicBezTo>
                  <a:pt x="157281" y="146216"/>
                  <a:pt x="153014" y="147563"/>
                  <a:pt x="148545" y="147563"/>
                </a:cubicBezTo>
                <a:cubicBezTo>
                  <a:pt x="148342" y="147563"/>
                  <a:pt x="148139" y="147560"/>
                  <a:pt x="147936" y="147555"/>
                </a:cubicBezTo>
                <a:cubicBezTo>
                  <a:pt x="144007" y="147459"/>
                  <a:pt x="140316" y="146281"/>
                  <a:pt x="136518" y="145531"/>
                </a:cubicBezTo>
                <a:cubicBezTo>
                  <a:pt x="133107" y="144847"/>
                  <a:pt x="129564" y="144507"/>
                  <a:pt x="126021" y="144507"/>
                </a:cubicBezTo>
                <a:cubicBezTo>
                  <a:pt x="121166" y="144507"/>
                  <a:pt x="116310" y="145145"/>
                  <a:pt x="111789" y="146412"/>
                </a:cubicBezTo>
                <a:cubicBezTo>
                  <a:pt x="107297" y="147671"/>
                  <a:pt x="102814" y="149551"/>
                  <a:pt x="98093" y="149551"/>
                </a:cubicBezTo>
                <a:cubicBezTo>
                  <a:pt x="97546" y="149551"/>
                  <a:pt x="96995" y="149526"/>
                  <a:pt x="96441" y="149472"/>
                </a:cubicBezTo>
                <a:cubicBezTo>
                  <a:pt x="90417" y="148876"/>
                  <a:pt x="86250" y="145078"/>
                  <a:pt x="81344" y="142530"/>
                </a:cubicBezTo>
                <a:cubicBezTo>
                  <a:pt x="76517" y="140035"/>
                  <a:pt x="70556" y="138681"/>
                  <a:pt x="64594" y="138681"/>
                </a:cubicBezTo>
                <a:cubicBezTo>
                  <a:pt x="63616" y="138681"/>
                  <a:pt x="62637" y="138718"/>
                  <a:pt x="61663" y="138792"/>
                </a:cubicBezTo>
                <a:cubicBezTo>
                  <a:pt x="57425" y="139113"/>
                  <a:pt x="53317" y="140113"/>
                  <a:pt x="49066" y="140268"/>
                </a:cubicBezTo>
                <a:cubicBezTo>
                  <a:pt x="48765" y="140279"/>
                  <a:pt x="48462" y="140285"/>
                  <a:pt x="48157" y="140285"/>
                </a:cubicBezTo>
                <a:cubicBezTo>
                  <a:pt x="44157" y="140285"/>
                  <a:pt x="39919" y="139324"/>
                  <a:pt x="37839" y="136934"/>
                </a:cubicBezTo>
                <a:cubicBezTo>
                  <a:pt x="36482" y="135351"/>
                  <a:pt x="36255" y="133422"/>
                  <a:pt x="36351" y="131576"/>
                </a:cubicBezTo>
                <a:cubicBezTo>
                  <a:pt x="36815" y="123171"/>
                  <a:pt x="42804" y="113896"/>
                  <a:pt x="36101" y="106954"/>
                </a:cubicBezTo>
                <a:cubicBezTo>
                  <a:pt x="32933" y="103668"/>
                  <a:pt x="27397" y="101692"/>
                  <a:pt x="24849" y="98156"/>
                </a:cubicBezTo>
                <a:cubicBezTo>
                  <a:pt x="21099" y="92929"/>
                  <a:pt x="25302" y="86583"/>
                  <a:pt x="30576" y="82082"/>
                </a:cubicBezTo>
                <a:cubicBezTo>
                  <a:pt x="35851" y="77570"/>
                  <a:pt x="42518" y="73474"/>
                  <a:pt x="44661" y="67819"/>
                </a:cubicBezTo>
                <a:cubicBezTo>
                  <a:pt x="46292" y="63461"/>
                  <a:pt x="44971" y="59091"/>
                  <a:pt x="42363" y="54924"/>
                </a:cubicBezTo>
                <a:cubicBezTo>
                  <a:pt x="38922" y="49412"/>
                  <a:pt x="42637" y="42994"/>
                  <a:pt x="50519" y="40732"/>
                </a:cubicBezTo>
                <a:cubicBezTo>
                  <a:pt x="58330" y="38505"/>
                  <a:pt x="65521" y="35803"/>
                  <a:pt x="69533" y="30731"/>
                </a:cubicBezTo>
                <a:cubicBezTo>
                  <a:pt x="73355" y="25885"/>
                  <a:pt x="73141" y="19860"/>
                  <a:pt x="70748" y="14586"/>
                </a:cubicBezTo>
                <a:cubicBezTo>
                  <a:pt x="68355" y="9323"/>
                  <a:pt x="63985" y="4620"/>
                  <a:pt x="5967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spTree>
      <p:nvGrpSpPr>
        <p:cNvPr id="1" name="Shape 1776"/>
        <p:cNvGrpSpPr/>
        <p:nvPr/>
      </p:nvGrpSpPr>
      <p:grpSpPr>
        <a:xfrm>
          <a:off x="0" y="0"/>
          <a:ext cx="0" cy="0"/>
          <a:chOff x="0" y="0"/>
          <a:chExt cx="0" cy="0"/>
        </a:xfrm>
      </p:grpSpPr>
      <p:sp>
        <p:nvSpPr>
          <p:cNvPr id="1777" name="Google Shape;1777;p9"/>
          <p:cNvSpPr/>
          <p:nvPr/>
        </p:nvSpPr>
        <p:spPr>
          <a:xfrm>
            <a:off x="4572000" y="-125"/>
            <a:ext cx="4572000" cy="5143500"/>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78" name="Google Shape;1778;p9"/>
          <p:cNvGrpSpPr/>
          <p:nvPr/>
        </p:nvGrpSpPr>
        <p:grpSpPr>
          <a:xfrm>
            <a:off x="-47775" y="-382075"/>
            <a:ext cx="4209258" cy="5618339"/>
            <a:chOff x="-57460" y="-382070"/>
            <a:chExt cx="5067732" cy="5618339"/>
          </a:xfrm>
        </p:grpSpPr>
        <p:sp>
          <p:nvSpPr>
            <p:cNvPr id="1779" name="Google Shape;1779;p9"/>
            <p:cNvSpPr/>
            <p:nvPr/>
          </p:nvSpPr>
          <p:spPr>
            <a:xfrm>
              <a:off x="-57460" y="2994031"/>
              <a:ext cx="1378339" cy="2242239"/>
            </a:xfrm>
            <a:custGeom>
              <a:avLst/>
              <a:gdLst/>
              <a:ahLst/>
              <a:cxnLst/>
              <a:rect l="l" t="t" r="r" b="b"/>
              <a:pathLst>
                <a:path w="41280" h="67153" extrusionOk="0">
                  <a:moveTo>
                    <a:pt x="1" y="1"/>
                  </a:moveTo>
                  <a:lnTo>
                    <a:pt x="1" y="63306"/>
                  </a:lnTo>
                  <a:cubicBezTo>
                    <a:pt x="1" y="65426"/>
                    <a:pt x="1882" y="67152"/>
                    <a:pt x="4204" y="67152"/>
                  </a:cubicBezTo>
                  <a:lnTo>
                    <a:pt x="41280" y="67152"/>
                  </a:lnTo>
                  <a:cubicBezTo>
                    <a:pt x="32064" y="58079"/>
                    <a:pt x="26516" y="46340"/>
                    <a:pt x="21313" y="34862"/>
                  </a:cubicBezTo>
                  <a:cubicBezTo>
                    <a:pt x="15812" y="22694"/>
                    <a:pt x="10264" y="10181"/>
                    <a:pt x="525" y="501"/>
                  </a:cubicBezTo>
                  <a:cubicBezTo>
                    <a:pt x="346" y="334"/>
                    <a:pt x="179" y="168"/>
                    <a:pt x="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 name="Google Shape;1780;p9"/>
            <p:cNvSpPr/>
            <p:nvPr/>
          </p:nvSpPr>
          <p:spPr>
            <a:xfrm>
              <a:off x="593390" y="-382070"/>
              <a:ext cx="4416882" cy="1089162"/>
            </a:xfrm>
            <a:custGeom>
              <a:avLst/>
              <a:gdLst/>
              <a:ahLst/>
              <a:cxnLst/>
              <a:rect l="l" t="t" r="r" b="b"/>
              <a:pathLst>
                <a:path w="138006" h="34031" extrusionOk="0">
                  <a:moveTo>
                    <a:pt x="1" y="0"/>
                  </a:moveTo>
                  <a:cubicBezTo>
                    <a:pt x="644" y="357"/>
                    <a:pt x="1275" y="726"/>
                    <a:pt x="1894" y="1107"/>
                  </a:cubicBezTo>
                  <a:cubicBezTo>
                    <a:pt x="11419" y="6977"/>
                    <a:pt x="19051" y="15466"/>
                    <a:pt x="28254" y="21800"/>
                  </a:cubicBezTo>
                  <a:cubicBezTo>
                    <a:pt x="39998" y="29893"/>
                    <a:pt x="54265" y="34030"/>
                    <a:pt x="68510" y="34030"/>
                  </a:cubicBezTo>
                  <a:cubicBezTo>
                    <a:pt x="79163" y="34030"/>
                    <a:pt x="89804" y="31717"/>
                    <a:pt x="99370" y="27015"/>
                  </a:cubicBezTo>
                  <a:cubicBezTo>
                    <a:pt x="111515" y="21038"/>
                    <a:pt x="121659" y="11728"/>
                    <a:pt x="133005" y="4370"/>
                  </a:cubicBezTo>
                  <a:cubicBezTo>
                    <a:pt x="134625" y="3322"/>
                    <a:pt x="136291" y="2310"/>
                    <a:pt x="138006" y="1357"/>
                  </a:cubicBezTo>
                  <a:cubicBezTo>
                    <a:pt x="137280" y="500"/>
                    <a:pt x="136220" y="0"/>
                    <a:pt x="13508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81" name="Google Shape;1781;p9"/>
          <p:cNvGrpSpPr/>
          <p:nvPr/>
        </p:nvGrpSpPr>
        <p:grpSpPr>
          <a:xfrm>
            <a:off x="4571880" y="-153475"/>
            <a:ext cx="4830137" cy="5389699"/>
            <a:chOff x="5728550" y="-153476"/>
            <a:chExt cx="3608350" cy="5389699"/>
          </a:xfrm>
        </p:grpSpPr>
        <p:sp>
          <p:nvSpPr>
            <p:cNvPr id="1782" name="Google Shape;1782;p9"/>
            <p:cNvSpPr/>
            <p:nvPr/>
          </p:nvSpPr>
          <p:spPr>
            <a:xfrm>
              <a:off x="5728565" y="3489773"/>
              <a:ext cx="3608335" cy="1746449"/>
            </a:xfrm>
            <a:custGeom>
              <a:avLst/>
              <a:gdLst/>
              <a:ahLst/>
              <a:cxnLst/>
              <a:rect l="l" t="t" r="r" b="b"/>
              <a:pathLst>
                <a:path w="106716" h="51651" extrusionOk="0">
                  <a:moveTo>
                    <a:pt x="106716" y="1"/>
                  </a:moveTo>
                  <a:cubicBezTo>
                    <a:pt x="106037" y="322"/>
                    <a:pt x="105359" y="644"/>
                    <a:pt x="104692" y="977"/>
                  </a:cubicBezTo>
                  <a:cubicBezTo>
                    <a:pt x="94595" y="6109"/>
                    <a:pt x="86535" y="13336"/>
                    <a:pt x="78058" y="20051"/>
                  </a:cubicBezTo>
                  <a:cubicBezTo>
                    <a:pt x="71890" y="24921"/>
                    <a:pt x="65246" y="29659"/>
                    <a:pt x="57162" y="32231"/>
                  </a:cubicBezTo>
                  <a:cubicBezTo>
                    <a:pt x="52462" y="33729"/>
                    <a:pt x="47433" y="34422"/>
                    <a:pt x="42376" y="34422"/>
                  </a:cubicBezTo>
                  <a:cubicBezTo>
                    <a:pt x="36378" y="34422"/>
                    <a:pt x="30340" y="33447"/>
                    <a:pt x="24765" y="31683"/>
                  </a:cubicBezTo>
                  <a:cubicBezTo>
                    <a:pt x="15157" y="28635"/>
                    <a:pt x="6846" y="23409"/>
                    <a:pt x="0" y="17253"/>
                  </a:cubicBezTo>
                  <a:lnTo>
                    <a:pt x="0" y="48304"/>
                  </a:lnTo>
                  <a:cubicBezTo>
                    <a:pt x="0" y="50150"/>
                    <a:pt x="1893" y="51650"/>
                    <a:pt x="4227" y="51650"/>
                  </a:cubicBezTo>
                  <a:lnTo>
                    <a:pt x="102489" y="51650"/>
                  </a:lnTo>
                  <a:cubicBezTo>
                    <a:pt x="104823" y="51650"/>
                    <a:pt x="106716" y="50150"/>
                    <a:pt x="106716" y="48304"/>
                  </a:cubicBezTo>
                  <a:lnTo>
                    <a:pt x="10671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 name="Google Shape;1783;p9"/>
            <p:cNvSpPr/>
            <p:nvPr/>
          </p:nvSpPr>
          <p:spPr>
            <a:xfrm>
              <a:off x="5728550" y="-153476"/>
              <a:ext cx="2885795" cy="940815"/>
            </a:xfrm>
            <a:custGeom>
              <a:avLst/>
              <a:gdLst/>
              <a:ahLst/>
              <a:cxnLst/>
              <a:rect l="l" t="t" r="r" b="b"/>
              <a:pathLst>
                <a:path w="90167" h="23383" extrusionOk="0">
                  <a:moveTo>
                    <a:pt x="4263" y="0"/>
                  </a:moveTo>
                  <a:cubicBezTo>
                    <a:pt x="1905" y="0"/>
                    <a:pt x="0" y="1500"/>
                    <a:pt x="0" y="3346"/>
                  </a:cubicBezTo>
                  <a:lnTo>
                    <a:pt x="0" y="18193"/>
                  </a:lnTo>
                  <a:cubicBezTo>
                    <a:pt x="1322" y="18812"/>
                    <a:pt x="2679" y="19348"/>
                    <a:pt x="4060" y="19812"/>
                  </a:cubicBezTo>
                  <a:cubicBezTo>
                    <a:pt x="9299" y="21562"/>
                    <a:pt x="14978" y="22336"/>
                    <a:pt x="20646" y="22836"/>
                  </a:cubicBezTo>
                  <a:cubicBezTo>
                    <a:pt x="24602" y="23183"/>
                    <a:pt x="28627" y="23383"/>
                    <a:pt x="32650" y="23383"/>
                  </a:cubicBezTo>
                  <a:cubicBezTo>
                    <a:pt x="45068" y="23383"/>
                    <a:pt x="57456" y="21478"/>
                    <a:pt x="67663" y="16109"/>
                  </a:cubicBezTo>
                  <a:cubicBezTo>
                    <a:pt x="75688" y="11882"/>
                    <a:pt x="81796" y="5822"/>
                    <a:pt x="89023" y="774"/>
                  </a:cubicBezTo>
                  <a:cubicBezTo>
                    <a:pt x="89392" y="512"/>
                    <a:pt x="89773" y="262"/>
                    <a:pt x="901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84" name="Google Shape;1784;p9"/>
          <p:cNvSpPr txBox="1">
            <a:spLocks noGrp="1"/>
          </p:cNvSpPr>
          <p:nvPr>
            <p:ph type="title"/>
          </p:nvPr>
        </p:nvSpPr>
        <p:spPr>
          <a:xfrm>
            <a:off x="733250" y="1233175"/>
            <a:ext cx="3109800" cy="1482300"/>
          </a:xfrm>
          <a:prstGeom prst="rect">
            <a:avLst/>
          </a:prstGeom>
        </p:spPr>
        <p:txBody>
          <a:bodyPr spcFirstLastPara="1" wrap="square" lIns="91425" tIns="91425" rIns="91425" bIns="91425" anchor="b" anchorCtr="0">
            <a:noAutofit/>
          </a:bodyPr>
          <a:lstStyle>
            <a:lvl1pPr lvl="0" algn="ctr">
              <a:spcBef>
                <a:spcPts val="0"/>
              </a:spcBef>
              <a:spcAft>
                <a:spcPts val="0"/>
              </a:spcAft>
              <a:buSzPts val="4200"/>
              <a:buNone/>
              <a:defRPr sz="4200"/>
            </a:lvl1pPr>
            <a:lvl2pPr lvl="1" algn="ctr">
              <a:spcBef>
                <a:spcPts val="0"/>
              </a:spcBef>
              <a:spcAft>
                <a:spcPts val="0"/>
              </a:spcAft>
              <a:buSzPts val="4200"/>
              <a:buNone/>
              <a:defRPr sz="4200"/>
            </a:lvl2pPr>
            <a:lvl3pPr lvl="2" algn="ctr">
              <a:spcBef>
                <a:spcPts val="0"/>
              </a:spcBef>
              <a:spcAft>
                <a:spcPts val="0"/>
              </a:spcAft>
              <a:buSzPts val="4200"/>
              <a:buNone/>
              <a:defRPr sz="4200"/>
            </a:lvl3pPr>
            <a:lvl4pPr lvl="3" algn="ctr">
              <a:spcBef>
                <a:spcPts val="0"/>
              </a:spcBef>
              <a:spcAft>
                <a:spcPts val="0"/>
              </a:spcAft>
              <a:buSzPts val="4200"/>
              <a:buNone/>
              <a:defRPr sz="4200"/>
            </a:lvl4pPr>
            <a:lvl5pPr lvl="4" algn="ctr">
              <a:spcBef>
                <a:spcPts val="0"/>
              </a:spcBef>
              <a:spcAft>
                <a:spcPts val="0"/>
              </a:spcAft>
              <a:buSzPts val="4200"/>
              <a:buNone/>
              <a:defRPr sz="4200"/>
            </a:lvl5pPr>
            <a:lvl6pPr lvl="5" algn="ctr">
              <a:spcBef>
                <a:spcPts val="0"/>
              </a:spcBef>
              <a:spcAft>
                <a:spcPts val="0"/>
              </a:spcAft>
              <a:buSzPts val="4200"/>
              <a:buNone/>
              <a:defRPr sz="4200"/>
            </a:lvl6pPr>
            <a:lvl7pPr lvl="6" algn="ctr">
              <a:spcBef>
                <a:spcPts val="0"/>
              </a:spcBef>
              <a:spcAft>
                <a:spcPts val="0"/>
              </a:spcAft>
              <a:buSzPts val="4200"/>
              <a:buNone/>
              <a:defRPr sz="4200"/>
            </a:lvl7pPr>
            <a:lvl8pPr lvl="7" algn="ctr">
              <a:spcBef>
                <a:spcPts val="0"/>
              </a:spcBef>
              <a:spcAft>
                <a:spcPts val="0"/>
              </a:spcAft>
              <a:buSzPts val="4200"/>
              <a:buNone/>
              <a:defRPr sz="4200"/>
            </a:lvl8pPr>
            <a:lvl9pPr lvl="8" algn="ctr">
              <a:spcBef>
                <a:spcPts val="0"/>
              </a:spcBef>
              <a:spcAft>
                <a:spcPts val="0"/>
              </a:spcAft>
              <a:buSzPts val="4200"/>
              <a:buNone/>
              <a:defRPr sz="4200"/>
            </a:lvl9pPr>
          </a:lstStyle>
          <a:p>
            <a:endParaRPr/>
          </a:p>
        </p:txBody>
      </p:sp>
      <p:sp>
        <p:nvSpPr>
          <p:cNvPr id="1785" name="Google Shape;1785;p9"/>
          <p:cNvSpPr txBox="1">
            <a:spLocks noGrp="1"/>
          </p:cNvSpPr>
          <p:nvPr>
            <p:ph type="subTitle" idx="1"/>
          </p:nvPr>
        </p:nvSpPr>
        <p:spPr>
          <a:xfrm>
            <a:off x="733250" y="2803075"/>
            <a:ext cx="3109800" cy="1235100"/>
          </a:xfrm>
          <a:prstGeom prst="rect">
            <a:avLst/>
          </a:prstGeom>
        </p:spPr>
        <p:txBody>
          <a:bodyPr spcFirstLastPara="1" wrap="square" lIns="91425" tIns="91425" rIns="91425" bIns="91425" anchor="t" anchorCtr="0">
            <a:noAutofit/>
          </a:bodyPr>
          <a:lstStyle>
            <a:lvl1pPr lvl="0" algn="ctr">
              <a:lnSpc>
                <a:spcPct val="100000"/>
              </a:lnSpc>
              <a:spcBef>
                <a:spcPts val="0"/>
              </a:spcBef>
              <a:spcAft>
                <a:spcPts val="0"/>
              </a:spcAft>
              <a:buSzPts val="2100"/>
              <a:buNone/>
              <a:defRPr sz="2100"/>
            </a:lvl1pPr>
            <a:lvl2pPr lvl="1" algn="ctr">
              <a:lnSpc>
                <a:spcPct val="100000"/>
              </a:lnSpc>
              <a:spcBef>
                <a:spcPts val="0"/>
              </a:spcBef>
              <a:spcAft>
                <a:spcPts val="0"/>
              </a:spcAft>
              <a:buSzPts val="2100"/>
              <a:buNone/>
              <a:defRPr sz="2100"/>
            </a:lvl2pPr>
            <a:lvl3pPr lvl="2" algn="ctr">
              <a:lnSpc>
                <a:spcPct val="100000"/>
              </a:lnSpc>
              <a:spcBef>
                <a:spcPts val="0"/>
              </a:spcBef>
              <a:spcAft>
                <a:spcPts val="0"/>
              </a:spcAft>
              <a:buSzPts val="2100"/>
              <a:buNone/>
              <a:defRPr sz="2100"/>
            </a:lvl3pPr>
            <a:lvl4pPr lvl="3" algn="ctr">
              <a:lnSpc>
                <a:spcPct val="100000"/>
              </a:lnSpc>
              <a:spcBef>
                <a:spcPts val="0"/>
              </a:spcBef>
              <a:spcAft>
                <a:spcPts val="0"/>
              </a:spcAft>
              <a:buSzPts val="2100"/>
              <a:buNone/>
              <a:defRPr sz="2100"/>
            </a:lvl4pPr>
            <a:lvl5pPr lvl="4" algn="ctr">
              <a:lnSpc>
                <a:spcPct val="100000"/>
              </a:lnSpc>
              <a:spcBef>
                <a:spcPts val="0"/>
              </a:spcBef>
              <a:spcAft>
                <a:spcPts val="0"/>
              </a:spcAft>
              <a:buSzPts val="2100"/>
              <a:buNone/>
              <a:defRPr sz="2100"/>
            </a:lvl5pPr>
            <a:lvl6pPr lvl="5" algn="ctr">
              <a:lnSpc>
                <a:spcPct val="100000"/>
              </a:lnSpc>
              <a:spcBef>
                <a:spcPts val="0"/>
              </a:spcBef>
              <a:spcAft>
                <a:spcPts val="0"/>
              </a:spcAft>
              <a:buSzPts val="2100"/>
              <a:buNone/>
              <a:defRPr sz="2100"/>
            </a:lvl6pPr>
            <a:lvl7pPr lvl="6" algn="ctr">
              <a:lnSpc>
                <a:spcPct val="100000"/>
              </a:lnSpc>
              <a:spcBef>
                <a:spcPts val="0"/>
              </a:spcBef>
              <a:spcAft>
                <a:spcPts val="0"/>
              </a:spcAft>
              <a:buSzPts val="2100"/>
              <a:buNone/>
              <a:defRPr sz="2100"/>
            </a:lvl7pPr>
            <a:lvl8pPr lvl="7" algn="ctr">
              <a:lnSpc>
                <a:spcPct val="100000"/>
              </a:lnSpc>
              <a:spcBef>
                <a:spcPts val="0"/>
              </a:spcBef>
              <a:spcAft>
                <a:spcPts val="0"/>
              </a:spcAft>
              <a:buSzPts val="2100"/>
              <a:buNone/>
              <a:defRPr sz="2100"/>
            </a:lvl8pPr>
            <a:lvl9pPr lvl="8" algn="ctr">
              <a:lnSpc>
                <a:spcPct val="100000"/>
              </a:lnSpc>
              <a:spcBef>
                <a:spcPts val="0"/>
              </a:spcBef>
              <a:spcAft>
                <a:spcPts val="0"/>
              </a:spcAft>
              <a:buSzPts val="2100"/>
              <a:buNone/>
              <a:defRPr sz="2100"/>
            </a:lvl9pPr>
          </a:lstStyle>
          <a:p>
            <a:endParaRPr/>
          </a:p>
        </p:txBody>
      </p:sp>
      <p:sp>
        <p:nvSpPr>
          <p:cNvPr id="1786" name="Google Shape;1786;p9"/>
          <p:cNvSpPr txBox="1">
            <a:spLocks noGrp="1"/>
          </p:cNvSpPr>
          <p:nvPr>
            <p:ph type="body" idx="2"/>
          </p:nvPr>
        </p:nvSpPr>
        <p:spPr>
          <a:xfrm>
            <a:off x="5296625" y="724075"/>
            <a:ext cx="3122700" cy="3695100"/>
          </a:xfrm>
          <a:prstGeom prst="rect">
            <a:avLst/>
          </a:prstGeom>
        </p:spPr>
        <p:txBody>
          <a:bodyPr spcFirstLastPara="1" wrap="square" lIns="91425" tIns="91425" rIns="91425" bIns="91425" anchor="ctr" anchorCtr="0">
            <a:noAutofit/>
          </a:bodyPr>
          <a:lstStyle>
            <a:lvl1pPr marL="457200" lvl="0" indent="-317500">
              <a:spcBef>
                <a:spcPts val="0"/>
              </a:spcBef>
              <a:spcAft>
                <a:spcPts val="0"/>
              </a:spcAft>
              <a:buSzPts val="1400"/>
              <a:buChar char="●"/>
              <a:defRPr/>
            </a:lvl1pPr>
            <a:lvl2pPr marL="914400" lvl="1" indent="-317500">
              <a:spcBef>
                <a:spcPts val="1600"/>
              </a:spcBef>
              <a:spcAft>
                <a:spcPts val="0"/>
              </a:spcAft>
              <a:buSzPts val="1400"/>
              <a:buChar char="○"/>
              <a:defRPr/>
            </a:lvl2pPr>
            <a:lvl3pPr marL="1371600" lvl="2" indent="-317500">
              <a:spcBef>
                <a:spcPts val="1600"/>
              </a:spcBef>
              <a:spcAft>
                <a:spcPts val="0"/>
              </a:spcAft>
              <a:buSzPts val="1400"/>
              <a:buChar char="■"/>
              <a:defRPr/>
            </a:lvl3pPr>
            <a:lvl4pPr marL="1828800" lvl="3" indent="-317500">
              <a:spcBef>
                <a:spcPts val="1600"/>
              </a:spcBef>
              <a:spcAft>
                <a:spcPts val="0"/>
              </a:spcAft>
              <a:buSzPts val="1400"/>
              <a:buChar char="●"/>
              <a:defRPr/>
            </a:lvl4pPr>
            <a:lvl5pPr marL="2286000" lvl="4" indent="-317500">
              <a:spcBef>
                <a:spcPts val="1600"/>
              </a:spcBef>
              <a:spcAft>
                <a:spcPts val="0"/>
              </a:spcAft>
              <a:buSzPts val="1400"/>
              <a:buChar char="○"/>
              <a:defRPr/>
            </a:lvl5pPr>
            <a:lvl6pPr marL="2743200" lvl="5" indent="-317500">
              <a:spcBef>
                <a:spcPts val="1600"/>
              </a:spcBef>
              <a:spcAft>
                <a:spcPts val="0"/>
              </a:spcAft>
              <a:buSzPts val="1400"/>
              <a:buChar char="■"/>
              <a:defRPr/>
            </a:lvl6pPr>
            <a:lvl7pPr marL="3200400" lvl="6" indent="-317500">
              <a:spcBef>
                <a:spcPts val="1600"/>
              </a:spcBef>
              <a:spcAft>
                <a:spcPts val="0"/>
              </a:spcAft>
              <a:buSzPts val="1400"/>
              <a:buChar char="●"/>
              <a:defRPr/>
            </a:lvl7pPr>
            <a:lvl8pPr marL="3657600" lvl="7" indent="-317500">
              <a:spcBef>
                <a:spcPts val="1600"/>
              </a:spcBef>
              <a:spcAft>
                <a:spcPts val="0"/>
              </a:spcAft>
              <a:buSzPts val="1400"/>
              <a:buChar char="○"/>
              <a:defRPr/>
            </a:lvl8pPr>
            <a:lvl9pPr marL="4114800" lvl="8" indent="-317500">
              <a:spcBef>
                <a:spcPts val="1600"/>
              </a:spcBef>
              <a:spcAft>
                <a:spcPts val="1600"/>
              </a:spcAft>
              <a:buSzPts val="1400"/>
              <a:buChar char="■"/>
              <a:defRPr/>
            </a:lvl9pPr>
          </a:lstStyle>
          <a:p>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Caption">
  <p:cSld name="CAPTION_ONLY">
    <p:bg>
      <p:bgPr>
        <a:solidFill>
          <a:schemeClr val="lt2"/>
        </a:solidFill>
        <a:effectLst/>
      </p:bgPr>
    </p:bg>
    <p:spTree>
      <p:nvGrpSpPr>
        <p:cNvPr id="1" name="Shape 1787"/>
        <p:cNvGrpSpPr/>
        <p:nvPr/>
      </p:nvGrpSpPr>
      <p:grpSpPr>
        <a:xfrm>
          <a:off x="0" y="0"/>
          <a:ext cx="0" cy="0"/>
          <a:chOff x="0" y="0"/>
          <a:chExt cx="0" cy="0"/>
        </a:xfrm>
      </p:grpSpPr>
      <p:sp>
        <p:nvSpPr>
          <p:cNvPr id="1788" name="Google Shape;1788;p10"/>
          <p:cNvSpPr txBox="1">
            <a:spLocks noGrp="1"/>
          </p:cNvSpPr>
          <p:nvPr>
            <p:ph type="body" idx="1"/>
          </p:nvPr>
        </p:nvSpPr>
        <p:spPr>
          <a:xfrm>
            <a:off x="948900" y="3989025"/>
            <a:ext cx="5689500" cy="605100"/>
          </a:xfrm>
          <a:prstGeom prst="rect">
            <a:avLst/>
          </a:prstGeom>
        </p:spPr>
        <p:txBody>
          <a:bodyPr spcFirstLastPara="1" wrap="square" lIns="91425" tIns="91425" rIns="91425" bIns="91425" anchor="ctr" anchorCtr="0">
            <a:noAutofit/>
          </a:bodyPr>
          <a:lstStyle>
            <a:lvl1pPr marL="457200" lvl="0" indent="-228600">
              <a:lnSpc>
                <a:spcPct val="100000"/>
              </a:lnSpc>
              <a:spcBef>
                <a:spcPts val="0"/>
              </a:spcBef>
              <a:spcAft>
                <a:spcPts val="0"/>
              </a:spcAft>
              <a:buSzPts val="1400"/>
              <a:buNone/>
              <a:defRPr/>
            </a:lvl1pPr>
          </a:lstStyle>
          <a:p>
            <a:endParaRPr/>
          </a:p>
        </p:txBody>
      </p:sp>
      <p:sp>
        <p:nvSpPr>
          <p:cNvPr id="1789" name="Google Shape;1789;p10"/>
          <p:cNvSpPr/>
          <p:nvPr/>
        </p:nvSpPr>
        <p:spPr>
          <a:xfrm flipH="1">
            <a:off x="7118574" y="3257545"/>
            <a:ext cx="1056335" cy="1048594"/>
          </a:xfrm>
          <a:custGeom>
            <a:avLst/>
            <a:gdLst/>
            <a:ahLst/>
            <a:cxnLst/>
            <a:rect l="l" t="t" r="r" b="b"/>
            <a:pathLst>
              <a:path w="32613" h="32374" extrusionOk="0">
                <a:moveTo>
                  <a:pt x="16312" y="1"/>
                </a:moveTo>
                <a:cubicBezTo>
                  <a:pt x="7299" y="1"/>
                  <a:pt x="1" y="7252"/>
                  <a:pt x="1" y="16181"/>
                </a:cubicBezTo>
                <a:cubicBezTo>
                  <a:pt x="1" y="25123"/>
                  <a:pt x="7299" y="32374"/>
                  <a:pt x="16312" y="32374"/>
                </a:cubicBezTo>
                <a:cubicBezTo>
                  <a:pt x="25314" y="32374"/>
                  <a:pt x="32612" y="25123"/>
                  <a:pt x="32612" y="16181"/>
                </a:cubicBezTo>
                <a:cubicBezTo>
                  <a:pt x="32612" y="7252"/>
                  <a:pt x="25314" y="1"/>
                  <a:pt x="1631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 name="Google Shape;1790;p10"/>
          <p:cNvSpPr/>
          <p:nvPr/>
        </p:nvSpPr>
        <p:spPr>
          <a:xfrm flipH="1">
            <a:off x="8617548" y="3531700"/>
            <a:ext cx="381180" cy="378261"/>
          </a:xfrm>
          <a:custGeom>
            <a:avLst/>
            <a:gdLst/>
            <a:ahLst/>
            <a:cxnLst/>
            <a:rect l="l" t="t" r="r" b="b"/>
            <a:pathLst>
              <a:path w="4645" h="4609" extrusionOk="0">
                <a:moveTo>
                  <a:pt x="2323" y="1"/>
                </a:moveTo>
                <a:cubicBezTo>
                  <a:pt x="1037" y="1"/>
                  <a:pt x="1" y="1025"/>
                  <a:pt x="1" y="2299"/>
                </a:cubicBezTo>
                <a:cubicBezTo>
                  <a:pt x="1" y="3584"/>
                  <a:pt x="1037" y="4608"/>
                  <a:pt x="2323" y="4608"/>
                </a:cubicBezTo>
                <a:cubicBezTo>
                  <a:pt x="3608" y="4608"/>
                  <a:pt x="4644" y="3584"/>
                  <a:pt x="4644" y="2299"/>
                </a:cubicBezTo>
                <a:cubicBezTo>
                  <a:pt x="4644" y="1025"/>
                  <a:pt x="3608" y="1"/>
                  <a:pt x="232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 name="Google Shape;1791;p10"/>
          <p:cNvSpPr/>
          <p:nvPr/>
        </p:nvSpPr>
        <p:spPr>
          <a:xfrm flipH="1">
            <a:off x="174964" y="1395968"/>
            <a:ext cx="150419" cy="149674"/>
          </a:xfrm>
          <a:custGeom>
            <a:avLst/>
            <a:gdLst/>
            <a:ahLst/>
            <a:cxnLst/>
            <a:rect l="l" t="t" r="r" b="b"/>
            <a:pathLst>
              <a:path w="4644" h="4621" extrusionOk="0">
                <a:moveTo>
                  <a:pt x="2322" y="1"/>
                </a:moveTo>
                <a:cubicBezTo>
                  <a:pt x="1036" y="1"/>
                  <a:pt x="0" y="1036"/>
                  <a:pt x="0" y="2310"/>
                </a:cubicBezTo>
                <a:cubicBezTo>
                  <a:pt x="0" y="3584"/>
                  <a:pt x="1036" y="4620"/>
                  <a:pt x="2322" y="4620"/>
                </a:cubicBezTo>
                <a:cubicBezTo>
                  <a:pt x="3608" y="4620"/>
                  <a:pt x="4644" y="3584"/>
                  <a:pt x="4644" y="2310"/>
                </a:cubicBezTo>
                <a:cubicBezTo>
                  <a:pt x="4644" y="1036"/>
                  <a:pt x="3608" y="1"/>
                  <a:pt x="232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 name="Google Shape;1792;p10"/>
          <p:cNvSpPr/>
          <p:nvPr/>
        </p:nvSpPr>
        <p:spPr>
          <a:xfrm flipH="1">
            <a:off x="6521343" y="4923732"/>
            <a:ext cx="75242" cy="74853"/>
          </a:xfrm>
          <a:custGeom>
            <a:avLst/>
            <a:gdLst/>
            <a:ahLst/>
            <a:cxnLst/>
            <a:rect l="l" t="t" r="r" b="b"/>
            <a:pathLst>
              <a:path w="2323" h="2311" extrusionOk="0">
                <a:moveTo>
                  <a:pt x="1156" y="1"/>
                </a:moveTo>
                <a:cubicBezTo>
                  <a:pt x="513" y="1"/>
                  <a:pt x="1" y="513"/>
                  <a:pt x="1" y="1156"/>
                </a:cubicBezTo>
                <a:cubicBezTo>
                  <a:pt x="1" y="1787"/>
                  <a:pt x="513" y="2310"/>
                  <a:pt x="1156" y="2310"/>
                </a:cubicBezTo>
                <a:cubicBezTo>
                  <a:pt x="1799" y="2310"/>
                  <a:pt x="2322" y="1787"/>
                  <a:pt x="2322" y="1156"/>
                </a:cubicBezTo>
                <a:cubicBezTo>
                  <a:pt x="2322" y="513"/>
                  <a:pt x="1799" y="1"/>
                  <a:pt x="115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 name="Google Shape;1793;p10"/>
          <p:cNvSpPr/>
          <p:nvPr/>
        </p:nvSpPr>
        <p:spPr>
          <a:xfrm flipH="1">
            <a:off x="7645080" y="169793"/>
            <a:ext cx="75242" cy="74853"/>
          </a:xfrm>
          <a:custGeom>
            <a:avLst/>
            <a:gdLst/>
            <a:ahLst/>
            <a:cxnLst/>
            <a:rect l="l" t="t" r="r" b="b"/>
            <a:pathLst>
              <a:path w="2323" h="2311" extrusionOk="0">
                <a:moveTo>
                  <a:pt x="1168" y="1"/>
                </a:moveTo>
                <a:cubicBezTo>
                  <a:pt x="525" y="1"/>
                  <a:pt x="1" y="513"/>
                  <a:pt x="1" y="1156"/>
                </a:cubicBezTo>
                <a:cubicBezTo>
                  <a:pt x="1" y="1787"/>
                  <a:pt x="525" y="2310"/>
                  <a:pt x="1168" y="2310"/>
                </a:cubicBezTo>
                <a:cubicBezTo>
                  <a:pt x="1811" y="2310"/>
                  <a:pt x="2322" y="1787"/>
                  <a:pt x="2322" y="1156"/>
                </a:cubicBezTo>
                <a:cubicBezTo>
                  <a:pt x="2322" y="513"/>
                  <a:pt x="1811" y="1"/>
                  <a:pt x="116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 name="Google Shape;1794;p10"/>
          <p:cNvSpPr/>
          <p:nvPr/>
        </p:nvSpPr>
        <p:spPr>
          <a:xfrm flipH="1">
            <a:off x="1201011" y="4923914"/>
            <a:ext cx="75242" cy="74465"/>
          </a:xfrm>
          <a:custGeom>
            <a:avLst/>
            <a:gdLst/>
            <a:ahLst/>
            <a:cxnLst/>
            <a:rect l="l" t="t" r="r" b="b"/>
            <a:pathLst>
              <a:path w="2323" h="2299" extrusionOk="0">
                <a:moveTo>
                  <a:pt x="1167" y="0"/>
                </a:moveTo>
                <a:cubicBezTo>
                  <a:pt x="524" y="0"/>
                  <a:pt x="1" y="512"/>
                  <a:pt x="1" y="1155"/>
                </a:cubicBezTo>
                <a:cubicBezTo>
                  <a:pt x="1" y="1786"/>
                  <a:pt x="524" y="2298"/>
                  <a:pt x="1167" y="2298"/>
                </a:cubicBezTo>
                <a:cubicBezTo>
                  <a:pt x="1798" y="2298"/>
                  <a:pt x="2322" y="1786"/>
                  <a:pt x="2322" y="1155"/>
                </a:cubicBezTo>
                <a:cubicBezTo>
                  <a:pt x="2322" y="512"/>
                  <a:pt x="1798" y="0"/>
                  <a:pt x="1167" y="0"/>
                </a:cubicBezTo>
                <a:close/>
              </a:path>
            </a:pathLst>
          </a:custGeom>
          <a:solidFill>
            <a:srgbClr val="DBD4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 name="Google Shape;1795;p10"/>
          <p:cNvSpPr/>
          <p:nvPr/>
        </p:nvSpPr>
        <p:spPr>
          <a:xfrm flipH="1">
            <a:off x="6223602" y="3683424"/>
            <a:ext cx="75242" cy="74821"/>
          </a:xfrm>
          <a:custGeom>
            <a:avLst/>
            <a:gdLst/>
            <a:ahLst/>
            <a:cxnLst/>
            <a:rect l="l" t="t" r="r" b="b"/>
            <a:pathLst>
              <a:path w="2323" h="2310" extrusionOk="0">
                <a:moveTo>
                  <a:pt x="1168" y="0"/>
                </a:moveTo>
                <a:cubicBezTo>
                  <a:pt x="525" y="0"/>
                  <a:pt x="1" y="512"/>
                  <a:pt x="1" y="1155"/>
                </a:cubicBezTo>
                <a:cubicBezTo>
                  <a:pt x="1" y="1786"/>
                  <a:pt x="525" y="2310"/>
                  <a:pt x="1168" y="2310"/>
                </a:cubicBezTo>
                <a:cubicBezTo>
                  <a:pt x="1799" y="2310"/>
                  <a:pt x="2323" y="1786"/>
                  <a:pt x="2323" y="1155"/>
                </a:cubicBezTo>
                <a:cubicBezTo>
                  <a:pt x="2323" y="512"/>
                  <a:pt x="1799" y="0"/>
                  <a:pt x="116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 name="Google Shape;1796;p10"/>
          <p:cNvSpPr/>
          <p:nvPr/>
        </p:nvSpPr>
        <p:spPr>
          <a:xfrm flipH="1">
            <a:off x="1502698" y="349377"/>
            <a:ext cx="75242" cy="74821"/>
          </a:xfrm>
          <a:custGeom>
            <a:avLst/>
            <a:gdLst/>
            <a:ahLst/>
            <a:cxnLst/>
            <a:rect l="l" t="t" r="r" b="b"/>
            <a:pathLst>
              <a:path w="2323" h="2310" extrusionOk="0">
                <a:moveTo>
                  <a:pt x="1168" y="0"/>
                </a:moveTo>
                <a:cubicBezTo>
                  <a:pt x="525" y="0"/>
                  <a:pt x="1" y="512"/>
                  <a:pt x="1" y="1155"/>
                </a:cubicBezTo>
                <a:cubicBezTo>
                  <a:pt x="1" y="1786"/>
                  <a:pt x="525" y="2310"/>
                  <a:pt x="1168" y="2310"/>
                </a:cubicBezTo>
                <a:cubicBezTo>
                  <a:pt x="1799" y="2310"/>
                  <a:pt x="2322" y="1786"/>
                  <a:pt x="2322" y="1155"/>
                </a:cubicBezTo>
                <a:cubicBezTo>
                  <a:pt x="2322" y="512"/>
                  <a:pt x="1799" y="0"/>
                  <a:pt x="116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 name="Google Shape;1797;p10"/>
          <p:cNvSpPr/>
          <p:nvPr/>
        </p:nvSpPr>
        <p:spPr>
          <a:xfrm flipH="1">
            <a:off x="181758" y="816645"/>
            <a:ext cx="75242" cy="74465"/>
          </a:xfrm>
          <a:custGeom>
            <a:avLst/>
            <a:gdLst/>
            <a:ahLst/>
            <a:cxnLst/>
            <a:rect l="l" t="t" r="r" b="b"/>
            <a:pathLst>
              <a:path w="2323" h="2299" extrusionOk="0">
                <a:moveTo>
                  <a:pt x="1156" y="1"/>
                </a:moveTo>
                <a:cubicBezTo>
                  <a:pt x="513" y="1"/>
                  <a:pt x="1" y="513"/>
                  <a:pt x="1" y="1144"/>
                </a:cubicBezTo>
                <a:cubicBezTo>
                  <a:pt x="1" y="1787"/>
                  <a:pt x="513" y="2299"/>
                  <a:pt x="1156" y="2299"/>
                </a:cubicBezTo>
                <a:cubicBezTo>
                  <a:pt x="1799" y="2299"/>
                  <a:pt x="2323" y="1787"/>
                  <a:pt x="2323" y="1144"/>
                </a:cubicBezTo>
                <a:cubicBezTo>
                  <a:pt x="2323" y="513"/>
                  <a:pt x="1799" y="1"/>
                  <a:pt x="115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 name="Google Shape;1798;p10"/>
          <p:cNvSpPr/>
          <p:nvPr/>
        </p:nvSpPr>
        <p:spPr>
          <a:xfrm flipH="1">
            <a:off x="8862143" y="1396174"/>
            <a:ext cx="150419" cy="149286"/>
          </a:xfrm>
          <a:custGeom>
            <a:avLst/>
            <a:gdLst/>
            <a:ahLst/>
            <a:cxnLst/>
            <a:rect l="l" t="t" r="r" b="b"/>
            <a:pathLst>
              <a:path w="4644" h="4609" extrusionOk="0">
                <a:moveTo>
                  <a:pt x="2322" y="1"/>
                </a:moveTo>
                <a:cubicBezTo>
                  <a:pt x="1036" y="1"/>
                  <a:pt x="0" y="1025"/>
                  <a:pt x="0" y="2299"/>
                </a:cubicBezTo>
                <a:cubicBezTo>
                  <a:pt x="0" y="3573"/>
                  <a:pt x="1036" y="4608"/>
                  <a:pt x="2322" y="4608"/>
                </a:cubicBezTo>
                <a:cubicBezTo>
                  <a:pt x="3596" y="4608"/>
                  <a:pt x="4644" y="3573"/>
                  <a:pt x="4644" y="2299"/>
                </a:cubicBezTo>
                <a:cubicBezTo>
                  <a:pt x="4644" y="1025"/>
                  <a:pt x="3596" y="1"/>
                  <a:pt x="232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 name="Google Shape;1799;p10"/>
          <p:cNvSpPr/>
          <p:nvPr/>
        </p:nvSpPr>
        <p:spPr>
          <a:xfrm flipH="1">
            <a:off x="8617551" y="4671008"/>
            <a:ext cx="124216" cy="123438"/>
          </a:xfrm>
          <a:custGeom>
            <a:avLst/>
            <a:gdLst/>
            <a:ahLst/>
            <a:cxnLst/>
            <a:rect l="l" t="t" r="r" b="b"/>
            <a:pathLst>
              <a:path w="3835" h="3811" extrusionOk="0">
                <a:moveTo>
                  <a:pt x="1918" y="0"/>
                </a:moveTo>
                <a:cubicBezTo>
                  <a:pt x="858" y="0"/>
                  <a:pt x="1" y="846"/>
                  <a:pt x="1" y="1905"/>
                </a:cubicBezTo>
                <a:cubicBezTo>
                  <a:pt x="1" y="2953"/>
                  <a:pt x="858" y="3810"/>
                  <a:pt x="1918" y="3810"/>
                </a:cubicBezTo>
                <a:cubicBezTo>
                  <a:pt x="2977" y="3810"/>
                  <a:pt x="3835" y="2953"/>
                  <a:pt x="3835" y="1905"/>
                </a:cubicBezTo>
                <a:cubicBezTo>
                  <a:pt x="3835" y="846"/>
                  <a:pt x="2977" y="0"/>
                  <a:pt x="191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 name="Google Shape;1800;p10"/>
          <p:cNvSpPr/>
          <p:nvPr/>
        </p:nvSpPr>
        <p:spPr>
          <a:xfrm flipH="1">
            <a:off x="9012575" y="96188"/>
            <a:ext cx="124183" cy="123438"/>
          </a:xfrm>
          <a:custGeom>
            <a:avLst/>
            <a:gdLst/>
            <a:ahLst/>
            <a:cxnLst/>
            <a:rect l="l" t="t" r="r" b="b"/>
            <a:pathLst>
              <a:path w="3834" h="3811" extrusionOk="0">
                <a:moveTo>
                  <a:pt x="1917" y="1"/>
                </a:moveTo>
                <a:cubicBezTo>
                  <a:pt x="857" y="1"/>
                  <a:pt x="0" y="846"/>
                  <a:pt x="0" y="1906"/>
                </a:cubicBezTo>
                <a:cubicBezTo>
                  <a:pt x="0" y="2954"/>
                  <a:pt x="857" y="3811"/>
                  <a:pt x="1917" y="3811"/>
                </a:cubicBezTo>
                <a:cubicBezTo>
                  <a:pt x="2977" y="3811"/>
                  <a:pt x="3834" y="2954"/>
                  <a:pt x="3834" y="1906"/>
                </a:cubicBezTo>
                <a:cubicBezTo>
                  <a:pt x="3834" y="846"/>
                  <a:pt x="2977" y="1"/>
                  <a:pt x="191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01" name="Google Shape;1801;p10"/>
          <p:cNvGrpSpPr/>
          <p:nvPr/>
        </p:nvGrpSpPr>
        <p:grpSpPr>
          <a:xfrm rot="-5400000" flipH="1">
            <a:off x="-159468" y="4151935"/>
            <a:ext cx="1158882" cy="839970"/>
            <a:chOff x="8015407" y="-1794215"/>
            <a:chExt cx="1158882" cy="839970"/>
          </a:xfrm>
        </p:grpSpPr>
        <p:sp>
          <p:nvSpPr>
            <p:cNvPr id="1802" name="Google Shape;1802;p10"/>
            <p:cNvSpPr/>
            <p:nvPr/>
          </p:nvSpPr>
          <p:spPr>
            <a:xfrm>
              <a:off x="8015407" y="-1794215"/>
              <a:ext cx="1158882" cy="839970"/>
            </a:xfrm>
            <a:custGeom>
              <a:avLst/>
              <a:gdLst/>
              <a:ahLst/>
              <a:cxnLst/>
              <a:rect l="l" t="t" r="r" b="b"/>
              <a:pathLst>
                <a:path w="35779" h="25933" extrusionOk="0">
                  <a:moveTo>
                    <a:pt x="1" y="0"/>
                  </a:moveTo>
                  <a:cubicBezTo>
                    <a:pt x="298" y="2334"/>
                    <a:pt x="1048" y="4655"/>
                    <a:pt x="1882" y="6667"/>
                  </a:cubicBezTo>
                  <a:cubicBezTo>
                    <a:pt x="3930" y="11620"/>
                    <a:pt x="7156" y="16919"/>
                    <a:pt x="11621" y="20062"/>
                  </a:cubicBezTo>
                  <a:cubicBezTo>
                    <a:pt x="17044" y="23882"/>
                    <a:pt x="23566" y="25933"/>
                    <a:pt x="30022" y="25933"/>
                  </a:cubicBezTo>
                  <a:cubicBezTo>
                    <a:pt x="31958" y="25933"/>
                    <a:pt x="33887" y="25748"/>
                    <a:pt x="35779" y="25372"/>
                  </a:cubicBezTo>
                  <a:lnTo>
                    <a:pt x="35779"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 name="Google Shape;1803;p10"/>
            <p:cNvSpPr/>
            <p:nvPr/>
          </p:nvSpPr>
          <p:spPr>
            <a:xfrm>
              <a:off x="8232423" y="-1594620"/>
              <a:ext cx="67533" cy="52472"/>
            </a:xfrm>
            <a:custGeom>
              <a:avLst/>
              <a:gdLst/>
              <a:ahLst/>
              <a:cxnLst/>
              <a:rect l="l" t="t" r="r" b="b"/>
              <a:pathLst>
                <a:path w="2085" h="1620" extrusionOk="0">
                  <a:moveTo>
                    <a:pt x="1037" y="1"/>
                  </a:moveTo>
                  <a:cubicBezTo>
                    <a:pt x="1" y="1"/>
                    <a:pt x="1" y="1620"/>
                    <a:pt x="1037" y="1620"/>
                  </a:cubicBezTo>
                  <a:cubicBezTo>
                    <a:pt x="2084" y="1620"/>
                    <a:pt x="2073" y="1"/>
                    <a:pt x="10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 name="Google Shape;1804;p10"/>
            <p:cNvSpPr/>
            <p:nvPr/>
          </p:nvSpPr>
          <p:spPr>
            <a:xfrm>
              <a:off x="8503521" y="-1646670"/>
              <a:ext cx="67533" cy="52083"/>
            </a:xfrm>
            <a:custGeom>
              <a:avLst/>
              <a:gdLst/>
              <a:ahLst/>
              <a:cxnLst/>
              <a:rect l="l" t="t" r="r" b="b"/>
              <a:pathLst>
                <a:path w="2085" h="1608" extrusionOk="0">
                  <a:moveTo>
                    <a:pt x="1049" y="0"/>
                  </a:moveTo>
                  <a:cubicBezTo>
                    <a:pt x="1" y="0"/>
                    <a:pt x="1" y="1608"/>
                    <a:pt x="1049" y="1608"/>
                  </a:cubicBezTo>
                  <a:cubicBezTo>
                    <a:pt x="2085" y="1608"/>
                    <a:pt x="2085"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 name="Google Shape;1805;p10"/>
            <p:cNvSpPr/>
            <p:nvPr/>
          </p:nvSpPr>
          <p:spPr>
            <a:xfrm>
              <a:off x="8441074" y="-1396399"/>
              <a:ext cx="67501" cy="52083"/>
            </a:xfrm>
            <a:custGeom>
              <a:avLst/>
              <a:gdLst/>
              <a:ahLst/>
              <a:cxnLst/>
              <a:rect l="l" t="t" r="r" b="b"/>
              <a:pathLst>
                <a:path w="2084" h="1608" extrusionOk="0">
                  <a:moveTo>
                    <a:pt x="1036" y="1"/>
                  </a:moveTo>
                  <a:cubicBezTo>
                    <a:pt x="0" y="1"/>
                    <a:pt x="0" y="1608"/>
                    <a:pt x="1036" y="1608"/>
                  </a:cubicBezTo>
                  <a:cubicBezTo>
                    <a:pt x="2084" y="1608"/>
                    <a:pt x="2072" y="1"/>
                    <a:pt x="10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 name="Google Shape;1806;p10"/>
            <p:cNvSpPr/>
            <p:nvPr/>
          </p:nvSpPr>
          <p:spPr>
            <a:xfrm>
              <a:off x="8785048" y="-1563365"/>
              <a:ext cx="67533" cy="52083"/>
            </a:xfrm>
            <a:custGeom>
              <a:avLst/>
              <a:gdLst/>
              <a:ahLst/>
              <a:cxnLst/>
              <a:rect l="l" t="t" r="r" b="b"/>
              <a:pathLst>
                <a:path w="2085" h="1608" extrusionOk="0">
                  <a:moveTo>
                    <a:pt x="1048" y="0"/>
                  </a:moveTo>
                  <a:cubicBezTo>
                    <a:pt x="1" y="0"/>
                    <a:pt x="1" y="1607"/>
                    <a:pt x="1048" y="1607"/>
                  </a:cubicBezTo>
                  <a:cubicBezTo>
                    <a:pt x="2084" y="1607"/>
                    <a:pt x="2084"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 name="Google Shape;1807;p10"/>
            <p:cNvSpPr/>
            <p:nvPr/>
          </p:nvSpPr>
          <p:spPr>
            <a:xfrm>
              <a:off x="8764222" y="-1271053"/>
              <a:ext cx="67533" cy="52083"/>
            </a:xfrm>
            <a:custGeom>
              <a:avLst/>
              <a:gdLst/>
              <a:ahLst/>
              <a:cxnLst/>
              <a:rect l="l" t="t" r="r" b="b"/>
              <a:pathLst>
                <a:path w="2085" h="1608" extrusionOk="0">
                  <a:moveTo>
                    <a:pt x="1048" y="0"/>
                  </a:moveTo>
                  <a:cubicBezTo>
                    <a:pt x="1" y="0"/>
                    <a:pt x="1" y="1607"/>
                    <a:pt x="1048" y="1607"/>
                  </a:cubicBezTo>
                  <a:cubicBezTo>
                    <a:pt x="2084" y="1607"/>
                    <a:pt x="2084"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 name="Google Shape;1808;p10"/>
            <p:cNvSpPr/>
            <p:nvPr/>
          </p:nvSpPr>
          <p:spPr>
            <a:xfrm>
              <a:off x="9066964" y="-1552579"/>
              <a:ext cx="67501" cy="52083"/>
            </a:xfrm>
            <a:custGeom>
              <a:avLst/>
              <a:gdLst/>
              <a:ahLst/>
              <a:cxnLst/>
              <a:rect l="l" t="t" r="r" b="b"/>
              <a:pathLst>
                <a:path w="2084" h="1608" extrusionOk="0">
                  <a:moveTo>
                    <a:pt x="1036" y="0"/>
                  </a:moveTo>
                  <a:cubicBezTo>
                    <a:pt x="0" y="0"/>
                    <a:pt x="0" y="1608"/>
                    <a:pt x="1036" y="1608"/>
                  </a:cubicBezTo>
                  <a:cubicBezTo>
                    <a:pt x="2084" y="1608"/>
                    <a:pt x="2084" y="0"/>
                    <a:pt x="10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 name="Google Shape;1809;p10"/>
            <p:cNvSpPr/>
            <p:nvPr/>
          </p:nvSpPr>
          <p:spPr>
            <a:xfrm>
              <a:off x="9066964" y="-1124913"/>
              <a:ext cx="67501" cy="52083"/>
            </a:xfrm>
            <a:custGeom>
              <a:avLst/>
              <a:gdLst/>
              <a:ahLst/>
              <a:cxnLst/>
              <a:rect l="l" t="t" r="r" b="b"/>
              <a:pathLst>
                <a:path w="2084" h="1608" extrusionOk="0">
                  <a:moveTo>
                    <a:pt x="1036" y="0"/>
                  </a:moveTo>
                  <a:cubicBezTo>
                    <a:pt x="0" y="0"/>
                    <a:pt x="0" y="1608"/>
                    <a:pt x="1036" y="1608"/>
                  </a:cubicBezTo>
                  <a:cubicBezTo>
                    <a:pt x="2084" y="1608"/>
                    <a:pt x="2084" y="0"/>
                    <a:pt x="10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10" name="Google Shape;1810;p10"/>
          <p:cNvSpPr/>
          <p:nvPr/>
        </p:nvSpPr>
        <p:spPr>
          <a:xfrm flipH="1">
            <a:off x="271303" y="3471627"/>
            <a:ext cx="233469" cy="231694"/>
          </a:xfrm>
          <a:custGeom>
            <a:avLst/>
            <a:gdLst/>
            <a:ahLst/>
            <a:cxnLst/>
            <a:rect l="l" t="t" r="r" b="b"/>
            <a:pathLst>
              <a:path w="4645" h="4609" extrusionOk="0">
                <a:moveTo>
                  <a:pt x="2323" y="1"/>
                </a:moveTo>
                <a:cubicBezTo>
                  <a:pt x="1037" y="1"/>
                  <a:pt x="1" y="1025"/>
                  <a:pt x="1" y="2299"/>
                </a:cubicBezTo>
                <a:cubicBezTo>
                  <a:pt x="1" y="3584"/>
                  <a:pt x="1037" y="4608"/>
                  <a:pt x="2323" y="4608"/>
                </a:cubicBezTo>
                <a:cubicBezTo>
                  <a:pt x="3608" y="4608"/>
                  <a:pt x="4644" y="3584"/>
                  <a:pt x="4644" y="2299"/>
                </a:cubicBezTo>
                <a:cubicBezTo>
                  <a:pt x="4644" y="1025"/>
                  <a:pt x="3608" y="1"/>
                  <a:pt x="232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11" name="Google Shape;1811;p10"/>
          <p:cNvGrpSpPr/>
          <p:nvPr/>
        </p:nvGrpSpPr>
        <p:grpSpPr>
          <a:xfrm flipH="1">
            <a:off x="5955211" y="6460"/>
            <a:ext cx="1452368" cy="568930"/>
            <a:chOff x="1823567" y="6460"/>
            <a:chExt cx="1452368" cy="568930"/>
          </a:xfrm>
        </p:grpSpPr>
        <p:sp>
          <p:nvSpPr>
            <p:cNvPr id="1812" name="Google Shape;1812;p10"/>
            <p:cNvSpPr/>
            <p:nvPr/>
          </p:nvSpPr>
          <p:spPr>
            <a:xfrm>
              <a:off x="1823567" y="6460"/>
              <a:ext cx="1452368" cy="568930"/>
            </a:xfrm>
            <a:custGeom>
              <a:avLst/>
              <a:gdLst/>
              <a:ahLst/>
              <a:cxnLst/>
              <a:rect l="l" t="t" r="r" b="b"/>
              <a:pathLst>
                <a:path w="44840" h="17565" extrusionOk="0">
                  <a:moveTo>
                    <a:pt x="1" y="0"/>
                  </a:moveTo>
                  <a:cubicBezTo>
                    <a:pt x="2549" y="10299"/>
                    <a:pt x="13776" y="17407"/>
                    <a:pt x="24171" y="17562"/>
                  </a:cubicBezTo>
                  <a:cubicBezTo>
                    <a:pt x="24295" y="17564"/>
                    <a:pt x="24419" y="17565"/>
                    <a:pt x="24544" y="17565"/>
                  </a:cubicBezTo>
                  <a:cubicBezTo>
                    <a:pt x="30407" y="17565"/>
                    <a:pt x="36753" y="15369"/>
                    <a:pt x="40577" y="10775"/>
                  </a:cubicBezTo>
                  <a:cubicBezTo>
                    <a:pt x="43137" y="7703"/>
                    <a:pt x="44328" y="3905"/>
                    <a:pt x="4484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 name="Google Shape;1813;p10"/>
            <p:cNvSpPr/>
            <p:nvPr/>
          </p:nvSpPr>
          <p:spPr>
            <a:xfrm>
              <a:off x="2012526" y="173503"/>
              <a:ext cx="67533" cy="52116"/>
            </a:xfrm>
            <a:custGeom>
              <a:avLst/>
              <a:gdLst/>
              <a:ahLst/>
              <a:cxnLst/>
              <a:rect l="l" t="t" r="r" b="b"/>
              <a:pathLst>
                <a:path w="2085" h="1609" extrusionOk="0">
                  <a:moveTo>
                    <a:pt x="1037" y="1"/>
                  </a:moveTo>
                  <a:cubicBezTo>
                    <a:pt x="1" y="1"/>
                    <a:pt x="1" y="1608"/>
                    <a:pt x="1037" y="1608"/>
                  </a:cubicBezTo>
                  <a:cubicBezTo>
                    <a:pt x="2085" y="1608"/>
                    <a:pt x="2073" y="1"/>
                    <a:pt x="10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 name="Google Shape;1814;p10"/>
            <p:cNvSpPr/>
            <p:nvPr/>
          </p:nvSpPr>
          <p:spPr>
            <a:xfrm>
              <a:off x="2283656" y="131851"/>
              <a:ext cx="67501" cy="52116"/>
            </a:xfrm>
            <a:custGeom>
              <a:avLst/>
              <a:gdLst/>
              <a:ahLst/>
              <a:cxnLst/>
              <a:rect l="l" t="t" r="r" b="b"/>
              <a:pathLst>
                <a:path w="2084" h="1609" extrusionOk="0">
                  <a:moveTo>
                    <a:pt x="1048" y="1"/>
                  </a:moveTo>
                  <a:cubicBezTo>
                    <a:pt x="0" y="1"/>
                    <a:pt x="0" y="1608"/>
                    <a:pt x="1048" y="1608"/>
                  </a:cubicBezTo>
                  <a:cubicBezTo>
                    <a:pt x="2084" y="1608"/>
                    <a:pt x="2084" y="1"/>
                    <a:pt x="10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 name="Google Shape;1815;p10"/>
            <p:cNvSpPr/>
            <p:nvPr/>
          </p:nvSpPr>
          <p:spPr>
            <a:xfrm>
              <a:off x="2304482" y="350899"/>
              <a:ext cx="67501" cy="52083"/>
            </a:xfrm>
            <a:custGeom>
              <a:avLst/>
              <a:gdLst/>
              <a:ahLst/>
              <a:cxnLst/>
              <a:rect l="l" t="t" r="r" b="b"/>
              <a:pathLst>
                <a:path w="2084" h="1608" extrusionOk="0">
                  <a:moveTo>
                    <a:pt x="1048" y="1"/>
                  </a:moveTo>
                  <a:cubicBezTo>
                    <a:pt x="0" y="1"/>
                    <a:pt x="0" y="1608"/>
                    <a:pt x="1048" y="1608"/>
                  </a:cubicBezTo>
                  <a:cubicBezTo>
                    <a:pt x="2084" y="1608"/>
                    <a:pt x="2084" y="1"/>
                    <a:pt x="10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 name="Google Shape;1816;p10"/>
            <p:cNvSpPr/>
            <p:nvPr/>
          </p:nvSpPr>
          <p:spPr>
            <a:xfrm>
              <a:off x="2513101" y="173503"/>
              <a:ext cx="67501" cy="52116"/>
            </a:xfrm>
            <a:custGeom>
              <a:avLst/>
              <a:gdLst/>
              <a:ahLst/>
              <a:cxnLst/>
              <a:rect l="l" t="t" r="r" b="b"/>
              <a:pathLst>
                <a:path w="2084" h="1609" extrusionOk="0">
                  <a:moveTo>
                    <a:pt x="1048" y="1"/>
                  </a:moveTo>
                  <a:cubicBezTo>
                    <a:pt x="0" y="1"/>
                    <a:pt x="0" y="1608"/>
                    <a:pt x="1048" y="1608"/>
                  </a:cubicBezTo>
                  <a:cubicBezTo>
                    <a:pt x="2084" y="1608"/>
                    <a:pt x="2084" y="1"/>
                    <a:pt x="10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 name="Google Shape;1817;p10"/>
            <p:cNvSpPr/>
            <p:nvPr/>
          </p:nvSpPr>
          <p:spPr>
            <a:xfrm>
              <a:off x="2638415" y="402948"/>
              <a:ext cx="67533" cy="52116"/>
            </a:xfrm>
            <a:custGeom>
              <a:avLst/>
              <a:gdLst/>
              <a:ahLst/>
              <a:cxnLst/>
              <a:rect l="l" t="t" r="r" b="b"/>
              <a:pathLst>
                <a:path w="2085" h="1609" extrusionOk="0">
                  <a:moveTo>
                    <a:pt x="1037" y="1"/>
                  </a:moveTo>
                  <a:cubicBezTo>
                    <a:pt x="1" y="1"/>
                    <a:pt x="1" y="1608"/>
                    <a:pt x="1037" y="1608"/>
                  </a:cubicBezTo>
                  <a:cubicBezTo>
                    <a:pt x="2084" y="1608"/>
                    <a:pt x="2084" y="1"/>
                    <a:pt x="10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 name="Google Shape;1818;p10"/>
            <p:cNvSpPr/>
            <p:nvPr/>
          </p:nvSpPr>
          <p:spPr>
            <a:xfrm>
              <a:off x="2878290" y="142280"/>
              <a:ext cx="67533" cy="52083"/>
            </a:xfrm>
            <a:custGeom>
              <a:avLst/>
              <a:gdLst/>
              <a:ahLst/>
              <a:cxnLst/>
              <a:rect l="l" t="t" r="r" b="b"/>
              <a:pathLst>
                <a:path w="2085" h="1608" extrusionOk="0">
                  <a:moveTo>
                    <a:pt x="1048" y="0"/>
                  </a:moveTo>
                  <a:cubicBezTo>
                    <a:pt x="1" y="0"/>
                    <a:pt x="1" y="1608"/>
                    <a:pt x="1048" y="1608"/>
                  </a:cubicBezTo>
                  <a:cubicBezTo>
                    <a:pt x="2084" y="1608"/>
                    <a:pt x="2084"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Big number">
  <p:cSld name="BIG_NUMBER">
    <p:bg>
      <p:bgPr>
        <a:solidFill>
          <a:schemeClr val="accent3"/>
        </a:solidFill>
        <a:effectLst/>
      </p:bgPr>
    </p:bg>
    <p:spTree>
      <p:nvGrpSpPr>
        <p:cNvPr id="1" name="Shape 1819"/>
        <p:cNvGrpSpPr/>
        <p:nvPr/>
      </p:nvGrpSpPr>
      <p:grpSpPr>
        <a:xfrm>
          <a:off x="0" y="0"/>
          <a:ext cx="0" cy="0"/>
          <a:chOff x="0" y="0"/>
          <a:chExt cx="0" cy="0"/>
        </a:xfrm>
      </p:grpSpPr>
      <p:sp>
        <p:nvSpPr>
          <p:cNvPr id="1820" name="Google Shape;1820;p11"/>
          <p:cNvSpPr txBox="1">
            <a:spLocks noGrp="1"/>
          </p:cNvSpPr>
          <p:nvPr>
            <p:ph type="title" hasCustomPrompt="1"/>
          </p:nvPr>
        </p:nvSpPr>
        <p:spPr>
          <a:xfrm>
            <a:off x="1466500" y="1265400"/>
            <a:ext cx="6210900" cy="1311900"/>
          </a:xfrm>
          <a:prstGeom prst="rect">
            <a:avLst/>
          </a:prstGeom>
        </p:spPr>
        <p:txBody>
          <a:bodyPr spcFirstLastPara="1" wrap="square" lIns="91425" tIns="91425" rIns="91425" bIns="91425" anchor="b" anchorCtr="0">
            <a:noAutofit/>
          </a:bodyPr>
          <a:lstStyle>
            <a:lvl1pPr lvl="0" algn="ctr">
              <a:spcBef>
                <a:spcPts val="0"/>
              </a:spcBef>
              <a:spcAft>
                <a:spcPts val="0"/>
              </a:spcAft>
              <a:buSzPts val="12000"/>
              <a:buNone/>
              <a:defRPr sz="12000"/>
            </a:lvl1pPr>
            <a:lvl2pPr lvl="1" algn="ctr">
              <a:spcBef>
                <a:spcPts val="0"/>
              </a:spcBef>
              <a:spcAft>
                <a:spcPts val="0"/>
              </a:spcAft>
              <a:buSzPts val="12000"/>
              <a:buNone/>
              <a:defRPr sz="12000"/>
            </a:lvl2pPr>
            <a:lvl3pPr lvl="2" algn="ctr">
              <a:spcBef>
                <a:spcPts val="0"/>
              </a:spcBef>
              <a:spcAft>
                <a:spcPts val="0"/>
              </a:spcAft>
              <a:buSzPts val="12000"/>
              <a:buNone/>
              <a:defRPr sz="12000"/>
            </a:lvl3pPr>
            <a:lvl4pPr lvl="3" algn="ctr">
              <a:spcBef>
                <a:spcPts val="0"/>
              </a:spcBef>
              <a:spcAft>
                <a:spcPts val="0"/>
              </a:spcAft>
              <a:buSzPts val="12000"/>
              <a:buNone/>
              <a:defRPr sz="12000"/>
            </a:lvl4pPr>
            <a:lvl5pPr lvl="4" algn="ctr">
              <a:spcBef>
                <a:spcPts val="0"/>
              </a:spcBef>
              <a:spcAft>
                <a:spcPts val="0"/>
              </a:spcAft>
              <a:buSzPts val="12000"/>
              <a:buNone/>
              <a:defRPr sz="12000"/>
            </a:lvl5pPr>
            <a:lvl6pPr lvl="5" algn="ctr">
              <a:spcBef>
                <a:spcPts val="0"/>
              </a:spcBef>
              <a:spcAft>
                <a:spcPts val="0"/>
              </a:spcAft>
              <a:buSzPts val="12000"/>
              <a:buNone/>
              <a:defRPr sz="12000"/>
            </a:lvl6pPr>
            <a:lvl7pPr lvl="6" algn="ctr">
              <a:spcBef>
                <a:spcPts val="0"/>
              </a:spcBef>
              <a:spcAft>
                <a:spcPts val="0"/>
              </a:spcAft>
              <a:buSzPts val="12000"/>
              <a:buNone/>
              <a:defRPr sz="12000"/>
            </a:lvl7pPr>
            <a:lvl8pPr lvl="7" algn="ctr">
              <a:spcBef>
                <a:spcPts val="0"/>
              </a:spcBef>
              <a:spcAft>
                <a:spcPts val="0"/>
              </a:spcAft>
              <a:buSzPts val="12000"/>
              <a:buNone/>
              <a:defRPr sz="12000"/>
            </a:lvl8pPr>
            <a:lvl9pPr lvl="8" algn="ctr">
              <a:spcBef>
                <a:spcPts val="0"/>
              </a:spcBef>
              <a:spcAft>
                <a:spcPts val="0"/>
              </a:spcAft>
              <a:buSzPts val="12000"/>
              <a:buNone/>
              <a:defRPr sz="12000"/>
            </a:lvl9pPr>
          </a:lstStyle>
          <a:p>
            <a:r>
              <a:t>xx%</a:t>
            </a:r>
          </a:p>
        </p:txBody>
      </p:sp>
      <p:sp>
        <p:nvSpPr>
          <p:cNvPr id="1821" name="Google Shape;1821;p11"/>
          <p:cNvSpPr txBox="1">
            <a:spLocks noGrp="1"/>
          </p:cNvSpPr>
          <p:nvPr>
            <p:ph type="body" idx="1"/>
          </p:nvPr>
        </p:nvSpPr>
        <p:spPr>
          <a:xfrm>
            <a:off x="1846050" y="2577300"/>
            <a:ext cx="5451900" cy="1300800"/>
          </a:xfrm>
          <a:prstGeom prst="rect">
            <a:avLst/>
          </a:prstGeom>
        </p:spPr>
        <p:txBody>
          <a:bodyPr spcFirstLastPara="1" wrap="square" lIns="91425" tIns="91425" rIns="91425" bIns="91425" anchor="t" anchorCtr="0">
            <a:noAutofit/>
          </a:bodyPr>
          <a:lstStyle>
            <a:lvl1pPr marL="457200" lvl="0" indent="-317500" algn="ctr">
              <a:spcBef>
                <a:spcPts val="0"/>
              </a:spcBef>
              <a:spcAft>
                <a:spcPts val="0"/>
              </a:spcAft>
              <a:buSzPts val="1400"/>
              <a:buChar char="●"/>
              <a:defRPr/>
            </a:lvl1pPr>
            <a:lvl2pPr marL="914400" lvl="1" indent="-317500" algn="ctr">
              <a:spcBef>
                <a:spcPts val="1600"/>
              </a:spcBef>
              <a:spcAft>
                <a:spcPts val="0"/>
              </a:spcAft>
              <a:buSzPts val="1400"/>
              <a:buChar char="○"/>
              <a:defRPr/>
            </a:lvl2pPr>
            <a:lvl3pPr marL="1371600" lvl="2" indent="-317500" algn="ctr">
              <a:spcBef>
                <a:spcPts val="1600"/>
              </a:spcBef>
              <a:spcAft>
                <a:spcPts val="0"/>
              </a:spcAft>
              <a:buSzPts val="1400"/>
              <a:buChar char="■"/>
              <a:defRPr/>
            </a:lvl3pPr>
            <a:lvl4pPr marL="1828800" lvl="3" indent="-317500" algn="ctr">
              <a:spcBef>
                <a:spcPts val="1600"/>
              </a:spcBef>
              <a:spcAft>
                <a:spcPts val="0"/>
              </a:spcAft>
              <a:buSzPts val="1400"/>
              <a:buChar char="●"/>
              <a:defRPr/>
            </a:lvl4pPr>
            <a:lvl5pPr marL="2286000" lvl="4" indent="-317500" algn="ctr">
              <a:spcBef>
                <a:spcPts val="1600"/>
              </a:spcBef>
              <a:spcAft>
                <a:spcPts val="0"/>
              </a:spcAft>
              <a:buSzPts val="1400"/>
              <a:buChar char="○"/>
              <a:defRPr/>
            </a:lvl5pPr>
            <a:lvl6pPr marL="2743200" lvl="5" indent="-317500" algn="ctr">
              <a:spcBef>
                <a:spcPts val="1600"/>
              </a:spcBef>
              <a:spcAft>
                <a:spcPts val="0"/>
              </a:spcAft>
              <a:buSzPts val="1400"/>
              <a:buChar char="■"/>
              <a:defRPr/>
            </a:lvl6pPr>
            <a:lvl7pPr marL="3200400" lvl="6" indent="-317500" algn="ctr">
              <a:spcBef>
                <a:spcPts val="1600"/>
              </a:spcBef>
              <a:spcAft>
                <a:spcPts val="0"/>
              </a:spcAft>
              <a:buSzPts val="1400"/>
              <a:buChar char="●"/>
              <a:defRPr/>
            </a:lvl7pPr>
            <a:lvl8pPr marL="3657600" lvl="7" indent="-317500" algn="ctr">
              <a:spcBef>
                <a:spcPts val="1600"/>
              </a:spcBef>
              <a:spcAft>
                <a:spcPts val="0"/>
              </a:spcAft>
              <a:buSzPts val="1400"/>
              <a:buChar char="○"/>
              <a:defRPr/>
            </a:lvl8pPr>
            <a:lvl9pPr marL="4114800" lvl="8" indent="-317500" algn="ctr">
              <a:spcBef>
                <a:spcPts val="1600"/>
              </a:spcBef>
              <a:spcAft>
                <a:spcPts val="1600"/>
              </a:spcAft>
              <a:buSzPts val="1400"/>
              <a:buChar char="■"/>
              <a:defRPr/>
            </a:lvl9pPr>
          </a:lstStyle>
          <a:p>
            <a:endParaRPr/>
          </a:p>
        </p:txBody>
      </p:sp>
      <p:sp>
        <p:nvSpPr>
          <p:cNvPr id="1822" name="Google Shape;1822;p11"/>
          <p:cNvSpPr/>
          <p:nvPr/>
        </p:nvSpPr>
        <p:spPr>
          <a:xfrm>
            <a:off x="-1295475" y="1682150"/>
            <a:ext cx="2910842" cy="2706667"/>
          </a:xfrm>
          <a:custGeom>
            <a:avLst/>
            <a:gdLst/>
            <a:ahLst/>
            <a:cxnLst/>
            <a:rect l="l" t="t" r="r" b="b"/>
            <a:pathLst>
              <a:path w="89931" h="83623" extrusionOk="0">
                <a:moveTo>
                  <a:pt x="24924" y="0"/>
                </a:moveTo>
                <a:cubicBezTo>
                  <a:pt x="21943" y="0"/>
                  <a:pt x="18745" y="2788"/>
                  <a:pt x="14945" y="9903"/>
                </a:cubicBezTo>
                <a:cubicBezTo>
                  <a:pt x="0" y="37887"/>
                  <a:pt x="9968" y="83623"/>
                  <a:pt x="48027" y="83623"/>
                </a:cubicBezTo>
                <a:cubicBezTo>
                  <a:pt x="52749" y="83623"/>
                  <a:pt x="57905" y="82918"/>
                  <a:pt x="63499" y="81388"/>
                </a:cubicBezTo>
                <a:cubicBezTo>
                  <a:pt x="86847" y="75007"/>
                  <a:pt x="89931" y="41050"/>
                  <a:pt x="63356" y="36300"/>
                </a:cubicBezTo>
                <a:cubicBezTo>
                  <a:pt x="42783" y="32633"/>
                  <a:pt x="35121" y="0"/>
                  <a:pt x="249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 name="Google Shape;1823;p11"/>
          <p:cNvSpPr/>
          <p:nvPr/>
        </p:nvSpPr>
        <p:spPr>
          <a:xfrm>
            <a:off x="5484728" y="-1105300"/>
            <a:ext cx="4906622" cy="2944925"/>
          </a:xfrm>
          <a:custGeom>
            <a:avLst/>
            <a:gdLst/>
            <a:ahLst/>
            <a:cxnLst/>
            <a:rect l="l" t="t" r="r" b="b"/>
            <a:pathLst>
              <a:path w="151591" h="90984" extrusionOk="0">
                <a:moveTo>
                  <a:pt x="151591" y="1"/>
                </a:moveTo>
                <a:lnTo>
                  <a:pt x="1834" y="501"/>
                </a:lnTo>
                <a:cubicBezTo>
                  <a:pt x="1834" y="501"/>
                  <a:pt x="1" y="12621"/>
                  <a:pt x="23670" y="29409"/>
                </a:cubicBezTo>
                <a:cubicBezTo>
                  <a:pt x="51924" y="49447"/>
                  <a:pt x="90440" y="42816"/>
                  <a:pt x="103514" y="66985"/>
                </a:cubicBezTo>
                <a:cubicBezTo>
                  <a:pt x="114371" y="87061"/>
                  <a:pt x="129359" y="90984"/>
                  <a:pt x="139417" y="90984"/>
                </a:cubicBezTo>
                <a:cubicBezTo>
                  <a:pt x="145870" y="90984"/>
                  <a:pt x="150293" y="89369"/>
                  <a:pt x="150293" y="89369"/>
                </a:cubicBezTo>
                <a:lnTo>
                  <a:pt x="15159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 name="Google Shape;1824;p11"/>
          <p:cNvSpPr/>
          <p:nvPr/>
        </p:nvSpPr>
        <p:spPr>
          <a:xfrm>
            <a:off x="4495506" y="4184353"/>
            <a:ext cx="5476969" cy="1825818"/>
          </a:xfrm>
          <a:custGeom>
            <a:avLst/>
            <a:gdLst/>
            <a:ahLst/>
            <a:cxnLst/>
            <a:rect l="l" t="t" r="r" b="b"/>
            <a:pathLst>
              <a:path w="169212" h="56409" extrusionOk="0">
                <a:moveTo>
                  <a:pt x="73266" y="0"/>
                </a:moveTo>
                <a:cubicBezTo>
                  <a:pt x="67644" y="0"/>
                  <a:pt x="62643" y="1494"/>
                  <a:pt x="58734" y="5259"/>
                </a:cubicBezTo>
                <a:cubicBezTo>
                  <a:pt x="40279" y="23035"/>
                  <a:pt x="0" y="18344"/>
                  <a:pt x="4096" y="40061"/>
                </a:cubicBezTo>
                <a:lnTo>
                  <a:pt x="169212" y="56408"/>
                </a:lnTo>
                <a:cubicBezTo>
                  <a:pt x="169212" y="56408"/>
                  <a:pt x="155413" y="23452"/>
                  <a:pt x="137696" y="21904"/>
                </a:cubicBezTo>
                <a:cubicBezTo>
                  <a:pt x="123723" y="20675"/>
                  <a:pt x="94188" y="0"/>
                  <a:pt x="732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 name="Google Shape;1825;p11"/>
          <p:cNvSpPr/>
          <p:nvPr/>
        </p:nvSpPr>
        <p:spPr>
          <a:xfrm>
            <a:off x="-977472" y="-797007"/>
            <a:ext cx="3491935" cy="1419639"/>
          </a:xfrm>
          <a:custGeom>
            <a:avLst/>
            <a:gdLst/>
            <a:ahLst/>
            <a:cxnLst/>
            <a:rect l="l" t="t" r="r" b="b"/>
            <a:pathLst>
              <a:path w="107884" h="43860" extrusionOk="0">
                <a:moveTo>
                  <a:pt x="107883" y="1"/>
                </a:moveTo>
                <a:lnTo>
                  <a:pt x="1" y="1965"/>
                </a:lnTo>
                <a:cubicBezTo>
                  <a:pt x="1" y="1965"/>
                  <a:pt x="15407" y="34124"/>
                  <a:pt x="50864" y="42863"/>
                </a:cubicBezTo>
                <a:cubicBezTo>
                  <a:pt x="53632" y="43545"/>
                  <a:pt x="56316" y="43860"/>
                  <a:pt x="58911" y="43860"/>
                </a:cubicBezTo>
                <a:cubicBezTo>
                  <a:pt x="89556" y="43860"/>
                  <a:pt x="107883" y="1"/>
                  <a:pt x="1078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slideLayout" Target="../slideLayouts/slideLayout26.xml"/><Relationship Id="rId39" Type="http://schemas.openxmlformats.org/officeDocument/2006/relationships/theme" Target="../theme/theme1.xml"/><Relationship Id="rId3" Type="http://schemas.openxmlformats.org/officeDocument/2006/relationships/slideLayout" Target="../slideLayouts/slideLayout3.xml"/><Relationship Id="rId21" Type="http://schemas.openxmlformats.org/officeDocument/2006/relationships/slideLayout" Target="../slideLayouts/slideLayout21.xml"/><Relationship Id="rId34" Type="http://schemas.openxmlformats.org/officeDocument/2006/relationships/slideLayout" Target="../slideLayouts/slideLayout34.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33" Type="http://schemas.openxmlformats.org/officeDocument/2006/relationships/slideLayout" Target="../slideLayouts/slideLayout33.xml"/><Relationship Id="rId38" Type="http://schemas.openxmlformats.org/officeDocument/2006/relationships/slideLayout" Target="../slideLayouts/slideLayout38.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29" Type="http://schemas.openxmlformats.org/officeDocument/2006/relationships/slideLayout" Target="../slideLayouts/slideLayout29.xml"/><Relationship Id="rId41" Type="http://schemas.openxmlformats.org/officeDocument/2006/relationships/image" Target="../media/image1.png"/><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32" Type="http://schemas.openxmlformats.org/officeDocument/2006/relationships/slideLayout" Target="../slideLayouts/slideLayout32.xml"/><Relationship Id="rId37" Type="http://schemas.openxmlformats.org/officeDocument/2006/relationships/slideLayout" Target="../slideLayouts/slideLayout37.xml"/><Relationship Id="rId40" Type="http://schemas.openxmlformats.org/officeDocument/2006/relationships/hyperlink" Target="https://plantillaspowerpoint.org/" TargetMode="Externa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slideLayout" Target="../slideLayouts/slideLayout28.xml"/><Relationship Id="rId36" Type="http://schemas.openxmlformats.org/officeDocument/2006/relationships/slideLayout" Target="../slideLayouts/slideLayout36.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31" Type="http://schemas.openxmlformats.org/officeDocument/2006/relationships/slideLayout" Target="../slideLayouts/slideLayout31.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 Id="rId30" Type="http://schemas.openxmlformats.org/officeDocument/2006/relationships/slideLayout" Target="../slideLayouts/slideLayout30.xml"/><Relationship Id="rId35" Type="http://schemas.openxmlformats.org/officeDocument/2006/relationships/slideLayout" Target="../slideLayouts/slideLayout35.xml"/></Relationships>
</file>

<file path=ppt/slideMasters/_rels/slideMaster2.xml.rels><?xml version="1.0" encoding="UTF-8" standalone="yes"?>
<Relationships xmlns="http://schemas.openxmlformats.org/package/2006/relationships"><Relationship Id="rId3" Type="http://schemas.openxmlformats.org/officeDocument/2006/relationships/hyperlink" Target="https://plantillaspowerpoint.org/" TargetMode="External"/><Relationship Id="rId2" Type="http://schemas.openxmlformats.org/officeDocument/2006/relationships/theme" Target="../theme/theme2.xml"/><Relationship Id="rId1" Type="http://schemas.openxmlformats.org/officeDocument/2006/relationships/slideLayout" Target="../slideLayouts/slideLayout39.xml"/><Relationship Id="rId4" Type="http://schemas.openxmlformats.org/officeDocument/2006/relationships/image" Target="../media/image1.png"/></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720000" y="331200"/>
            <a:ext cx="7704000" cy="5727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1"/>
              </a:buClr>
              <a:buSzPts val="2800"/>
              <a:buFont typeface="Gochi Hand"/>
              <a:buNone/>
              <a:defRPr sz="2800" b="1">
                <a:solidFill>
                  <a:schemeClr val="dk1"/>
                </a:solidFill>
                <a:latin typeface="Gochi Hand"/>
                <a:ea typeface="Gochi Hand"/>
                <a:cs typeface="Gochi Hand"/>
                <a:sym typeface="Gochi Hand"/>
              </a:defRPr>
            </a:lvl1pPr>
            <a:lvl2pPr lvl="1">
              <a:spcBef>
                <a:spcPts val="0"/>
              </a:spcBef>
              <a:spcAft>
                <a:spcPts val="0"/>
              </a:spcAft>
              <a:buClr>
                <a:schemeClr val="dk1"/>
              </a:buClr>
              <a:buSzPts val="2800"/>
              <a:buFont typeface="Gochi Hand"/>
              <a:buNone/>
              <a:defRPr sz="2800" b="1">
                <a:solidFill>
                  <a:schemeClr val="dk1"/>
                </a:solidFill>
                <a:latin typeface="Gochi Hand"/>
                <a:ea typeface="Gochi Hand"/>
                <a:cs typeface="Gochi Hand"/>
                <a:sym typeface="Gochi Hand"/>
              </a:defRPr>
            </a:lvl2pPr>
            <a:lvl3pPr lvl="2">
              <a:spcBef>
                <a:spcPts val="0"/>
              </a:spcBef>
              <a:spcAft>
                <a:spcPts val="0"/>
              </a:spcAft>
              <a:buClr>
                <a:schemeClr val="dk1"/>
              </a:buClr>
              <a:buSzPts val="2800"/>
              <a:buFont typeface="Gochi Hand"/>
              <a:buNone/>
              <a:defRPr sz="2800" b="1">
                <a:solidFill>
                  <a:schemeClr val="dk1"/>
                </a:solidFill>
                <a:latin typeface="Gochi Hand"/>
                <a:ea typeface="Gochi Hand"/>
                <a:cs typeface="Gochi Hand"/>
                <a:sym typeface="Gochi Hand"/>
              </a:defRPr>
            </a:lvl3pPr>
            <a:lvl4pPr lvl="3">
              <a:spcBef>
                <a:spcPts val="0"/>
              </a:spcBef>
              <a:spcAft>
                <a:spcPts val="0"/>
              </a:spcAft>
              <a:buClr>
                <a:schemeClr val="dk1"/>
              </a:buClr>
              <a:buSzPts val="2800"/>
              <a:buFont typeface="Gochi Hand"/>
              <a:buNone/>
              <a:defRPr sz="2800" b="1">
                <a:solidFill>
                  <a:schemeClr val="dk1"/>
                </a:solidFill>
                <a:latin typeface="Gochi Hand"/>
                <a:ea typeface="Gochi Hand"/>
                <a:cs typeface="Gochi Hand"/>
                <a:sym typeface="Gochi Hand"/>
              </a:defRPr>
            </a:lvl4pPr>
            <a:lvl5pPr lvl="4">
              <a:spcBef>
                <a:spcPts val="0"/>
              </a:spcBef>
              <a:spcAft>
                <a:spcPts val="0"/>
              </a:spcAft>
              <a:buClr>
                <a:schemeClr val="dk1"/>
              </a:buClr>
              <a:buSzPts val="2800"/>
              <a:buFont typeface="Gochi Hand"/>
              <a:buNone/>
              <a:defRPr sz="2800" b="1">
                <a:solidFill>
                  <a:schemeClr val="dk1"/>
                </a:solidFill>
                <a:latin typeface="Gochi Hand"/>
                <a:ea typeface="Gochi Hand"/>
                <a:cs typeface="Gochi Hand"/>
                <a:sym typeface="Gochi Hand"/>
              </a:defRPr>
            </a:lvl5pPr>
            <a:lvl6pPr lvl="5">
              <a:spcBef>
                <a:spcPts val="0"/>
              </a:spcBef>
              <a:spcAft>
                <a:spcPts val="0"/>
              </a:spcAft>
              <a:buClr>
                <a:schemeClr val="dk1"/>
              </a:buClr>
              <a:buSzPts val="2800"/>
              <a:buFont typeface="Gochi Hand"/>
              <a:buNone/>
              <a:defRPr sz="2800" b="1">
                <a:solidFill>
                  <a:schemeClr val="dk1"/>
                </a:solidFill>
                <a:latin typeface="Gochi Hand"/>
                <a:ea typeface="Gochi Hand"/>
                <a:cs typeface="Gochi Hand"/>
                <a:sym typeface="Gochi Hand"/>
              </a:defRPr>
            </a:lvl6pPr>
            <a:lvl7pPr lvl="6">
              <a:spcBef>
                <a:spcPts val="0"/>
              </a:spcBef>
              <a:spcAft>
                <a:spcPts val="0"/>
              </a:spcAft>
              <a:buClr>
                <a:schemeClr val="dk1"/>
              </a:buClr>
              <a:buSzPts val="2800"/>
              <a:buFont typeface="Gochi Hand"/>
              <a:buNone/>
              <a:defRPr sz="2800" b="1">
                <a:solidFill>
                  <a:schemeClr val="dk1"/>
                </a:solidFill>
                <a:latin typeface="Gochi Hand"/>
                <a:ea typeface="Gochi Hand"/>
                <a:cs typeface="Gochi Hand"/>
                <a:sym typeface="Gochi Hand"/>
              </a:defRPr>
            </a:lvl7pPr>
            <a:lvl8pPr lvl="7">
              <a:spcBef>
                <a:spcPts val="0"/>
              </a:spcBef>
              <a:spcAft>
                <a:spcPts val="0"/>
              </a:spcAft>
              <a:buClr>
                <a:schemeClr val="dk1"/>
              </a:buClr>
              <a:buSzPts val="2800"/>
              <a:buFont typeface="Gochi Hand"/>
              <a:buNone/>
              <a:defRPr sz="2800" b="1">
                <a:solidFill>
                  <a:schemeClr val="dk1"/>
                </a:solidFill>
                <a:latin typeface="Gochi Hand"/>
                <a:ea typeface="Gochi Hand"/>
                <a:cs typeface="Gochi Hand"/>
                <a:sym typeface="Gochi Hand"/>
              </a:defRPr>
            </a:lvl8pPr>
            <a:lvl9pPr lvl="8">
              <a:spcBef>
                <a:spcPts val="0"/>
              </a:spcBef>
              <a:spcAft>
                <a:spcPts val="0"/>
              </a:spcAft>
              <a:buClr>
                <a:schemeClr val="dk1"/>
              </a:buClr>
              <a:buSzPts val="2800"/>
              <a:buFont typeface="Gochi Hand"/>
              <a:buNone/>
              <a:defRPr sz="2800" b="1">
                <a:solidFill>
                  <a:schemeClr val="dk1"/>
                </a:solidFill>
                <a:latin typeface="Gochi Hand"/>
                <a:ea typeface="Gochi Hand"/>
                <a:cs typeface="Gochi Hand"/>
                <a:sym typeface="Gochi Hand"/>
              </a:defRPr>
            </a:lvl9pPr>
          </a:lstStyle>
          <a:p>
            <a:endParaRPr/>
          </a:p>
        </p:txBody>
      </p:sp>
      <p:sp>
        <p:nvSpPr>
          <p:cNvPr id="7" name="Google Shape;7;p1"/>
          <p:cNvSpPr txBox="1">
            <a:spLocks noGrp="1"/>
          </p:cNvSpPr>
          <p:nvPr>
            <p:ph type="body" idx="1"/>
          </p:nvPr>
        </p:nvSpPr>
        <p:spPr>
          <a:xfrm>
            <a:off x="720000" y="1152475"/>
            <a:ext cx="7704000" cy="3450900"/>
          </a:xfrm>
          <a:prstGeom prst="rect">
            <a:avLst/>
          </a:prstGeom>
          <a:noFill/>
          <a:ln>
            <a:noFill/>
          </a:ln>
        </p:spPr>
        <p:txBody>
          <a:bodyPr spcFirstLastPara="1" wrap="square" lIns="91425" tIns="91425" rIns="91425" bIns="91425" anchor="t" anchorCtr="0">
            <a:noAutofit/>
          </a:bodyPr>
          <a:lstStyle>
            <a:lvl1pPr marL="457200" lvl="0" indent="-317500">
              <a:lnSpc>
                <a:spcPct val="115000"/>
              </a:lnSpc>
              <a:spcBef>
                <a:spcPts val="0"/>
              </a:spcBef>
              <a:spcAft>
                <a:spcPts val="0"/>
              </a:spcAft>
              <a:buClr>
                <a:schemeClr val="dk2"/>
              </a:buClr>
              <a:buSzPts val="1400"/>
              <a:buFont typeface="Chilanka"/>
              <a:buChar char="●"/>
              <a:defRPr>
                <a:solidFill>
                  <a:schemeClr val="dk2"/>
                </a:solidFill>
                <a:latin typeface="Chilanka"/>
                <a:ea typeface="Chilanka"/>
                <a:cs typeface="Chilanka"/>
                <a:sym typeface="Chilanka"/>
              </a:defRPr>
            </a:lvl1pPr>
            <a:lvl2pPr marL="914400" lvl="1" indent="-317500">
              <a:lnSpc>
                <a:spcPct val="115000"/>
              </a:lnSpc>
              <a:spcBef>
                <a:spcPts val="1600"/>
              </a:spcBef>
              <a:spcAft>
                <a:spcPts val="0"/>
              </a:spcAft>
              <a:buClr>
                <a:schemeClr val="dk2"/>
              </a:buClr>
              <a:buSzPts val="1400"/>
              <a:buFont typeface="Chilanka"/>
              <a:buChar char="○"/>
              <a:defRPr>
                <a:solidFill>
                  <a:schemeClr val="dk2"/>
                </a:solidFill>
                <a:latin typeface="Chilanka"/>
                <a:ea typeface="Chilanka"/>
                <a:cs typeface="Chilanka"/>
                <a:sym typeface="Chilanka"/>
              </a:defRPr>
            </a:lvl2pPr>
            <a:lvl3pPr marL="1371600" lvl="2" indent="-317500">
              <a:lnSpc>
                <a:spcPct val="115000"/>
              </a:lnSpc>
              <a:spcBef>
                <a:spcPts val="1600"/>
              </a:spcBef>
              <a:spcAft>
                <a:spcPts val="0"/>
              </a:spcAft>
              <a:buClr>
                <a:schemeClr val="dk2"/>
              </a:buClr>
              <a:buSzPts val="1400"/>
              <a:buFont typeface="Chilanka"/>
              <a:buChar char="■"/>
              <a:defRPr>
                <a:solidFill>
                  <a:schemeClr val="dk2"/>
                </a:solidFill>
                <a:latin typeface="Chilanka"/>
                <a:ea typeface="Chilanka"/>
                <a:cs typeface="Chilanka"/>
                <a:sym typeface="Chilanka"/>
              </a:defRPr>
            </a:lvl3pPr>
            <a:lvl4pPr marL="1828800" lvl="3" indent="-317500">
              <a:lnSpc>
                <a:spcPct val="115000"/>
              </a:lnSpc>
              <a:spcBef>
                <a:spcPts val="1600"/>
              </a:spcBef>
              <a:spcAft>
                <a:spcPts val="0"/>
              </a:spcAft>
              <a:buClr>
                <a:schemeClr val="dk2"/>
              </a:buClr>
              <a:buSzPts val="1400"/>
              <a:buFont typeface="Chilanka"/>
              <a:buChar char="●"/>
              <a:defRPr>
                <a:solidFill>
                  <a:schemeClr val="dk2"/>
                </a:solidFill>
                <a:latin typeface="Chilanka"/>
                <a:ea typeface="Chilanka"/>
                <a:cs typeface="Chilanka"/>
                <a:sym typeface="Chilanka"/>
              </a:defRPr>
            </a:lvl4pPr>
            <a:lvl5pPr marL="2286000" lvl="4" indent="-317500">
              <a:lnSpc>
                <a:spcPct val="115000"/>
              </a:lnSpc>
              <a:spcBef>
                <a:spcPts val="1600"/>
              </a:spcBef>
              <a:spcAft>
                <a:spcPts val="0"/>
              </a:spcAft>
              <a:buClr>
                <a:schemeClr val="dk2"/>
              </a:buClr>
              <a:buSzPts val="1400"/>
              <a:buFont typeface="Chilanka"/>
              <a:buChar char="○"/>
              <a:defRPr>
                <a:solidFill>
                  <a:schemeClr val="dk2"/>
                </a:solidFill>
                <a:latin typeface="Chilanka"/>
                <a:ea typeface="Chilanka"/>
                <a:cs typeface="Chilanka"/>
                <a:sym typeface="Chilanka"/>
              </a:defRPr>
            </a:lvl5pPr>
            <a:lvl6pPr marL="2743200" lvl="5" indent="-317500">
              <a:lnSpc>
                <a:spcPct val="115000"/>
              </a:lnSpc>
              <a:spcBef>
                <a:spcPts val="1600"/>
              </a:spcBef>
              <a:spcAft>
                <a:spcPts val="0"/>
              </a:spcAft>
              <a:buClr>
                <a:schemeClr val="dk2"/>
              </a:buClr>
              <a:buSzPts val="1400"/>
              <a:buFont typeface="Chilanka"/>
              <a:buChar char="■"/>
              <a:defRPr>
                <a:solidFill>
                  <a:schemeClr val="dk2"/>
                </a:solidFill>
                <a:latin typeface="Chilanka"/>
                <a:ea typeface="Chilanka"/>
                <a:cs typeface="Chilanka"/>
                <a:sym typeface="Chilanka"/>
              </a:defRPr>
            </a:lvl6pPr>
            <a:lvl7pPr marL="3200400" lvl="6" indent="-317500">
              <a:lnSpc>
                <a:spcPct val="115000"/>
              </a:lnSpc>
              <a:spcBef>
                <a:spcPts val="1600"/>
              </a:spcBef>
              <a:spcAft>
                <a:spcPts val="0"/>
              </a:spcAft>
              <a:buClr>
                <a:schemeClr val="dk2"/>
              </a:buClr>
              <a:buSzPts val="1400"/>
              <a:buFont typeface="Chilanka"/>
              <a:buChar char="●"/>
              <a:defRPr>
                <a:solidFill>
                  <a:schemeClr val="dk2"/>
                </a:solidFill>
                <a:latin typeface="Chilanka"/>
                <a:ea typeface="Chilanka"/>
                <a:cs typeface="Chilanka"/>
                <a:sym typeface="Chilanka"/>
              </a:defRPr>
            </a:lvl7pPr>
            <a:lvl8pPr marL="3657600" lvl="7" indent="-317500">
              <a:lnSpc>
                <a:spcPct val="115000"/>
              </a:lnSpc>
              <a:spcBef>
                <a:spcPts val="1600"/>
              </a:spcBef>
              <a:spcAft>
                <a:spcPts val="0"/>
              </a:spcAft>
              <a:buClr>
                <a:schemeClr val="dk2"/>
              </a:buClr>
              <a:buSzPts val="1400"/>
              <a:buFont typeface="Chilanka"/>
              <a:buChar char="○"/>
              <a:defRPr>
                <a:solidFill>
                  <a:schemeClr val="dk2"/>
                </a:solidFill>
                <a:latin typeface="Chilanka"/>
                <a:ea typeface="Chilanka"/>
                <a:cs typeface="Chilanka"/>
                <a:sym typeface="Chilanka"/>
              </a:defRPr>
            </a:lvl8pPr>
            <a:lvl9pPr marL="4114800" lvl="8" indent="-317500">
              <a:lnSpc>
                <a:spcPct val="115000"/>
              </a:lnSpc>
              <a:spcBef>
                <a:spcPts val="1600"/>
              </a:spcBef>
              <a:spcAft>
                <a:spcPts val="1600"/>
              </a:spcAft>
              <a:buClr>
                <a:schemeClr val="dk2"/>
              </a:buClr>
              <a:buSzPts val="1400"/>
              <a:buFont typeface="Chilanka"/>
              <a:buChar char="■"/>
              <a:defRPr>
                <a:solidFill>
                  <a:schemeClr val="dk2"/>
                </a:solidFill>
                <a:latin typeface="Chilanka"/>
                <a:ea typeface="Chilanka"/>
                <a:cs typeface="Chilanka"/>
                <a:sym typeface="Chilanka"/>
              </a:defRPr>
            </a:lvl9pPr>
          </a:lstStyle>
          <a:p>
            <a:endParaRPr/>
          </a:p>
        </p:txBody>
      </p:sp>
      <p:sp>
        <p:nvSpPr>
          <p:cNvPr id="4" name="TextBox 11"/>
          <p:cNvSpPr txBox="1"/>
          <p:nvPr userDrawn="1"/>
        </p:nvSpPr>
        <p:spPr>
          <a:xfrm rot="16200000">
            <a:off x="-2369246" y="1401155"/>
            <a:ext cx="4446020" cy="230832"/>
          </a:xfrm>
          <a:prstGeom prst="rect">
            <a:avLst/>
          </a:prstGeom>
          <a:noFill/>
        </p:spPr>
        <p:txBody>
          <a:bodyPr wrap="square" rtlCol="0" anchor="ctr">
            <a:spAutoFit/>
          </a:bodyPr>
          <a:lstStyle/>
          <a:p>
            <a:r>
              <a:rPr lang="bs-Latn-BA" sz="900" dirty="0">
                <a:solidFill>
                  <a:schemeClr val="bg1">
                    <a:lumMod val="65000"/>
                  </a:schemeClr>
                </a:solidFill>
              </a:rPr>
              <a:t>Find</a:t>
            </a:r>
            <a:r>
              <a:rPr lang="bs-Latn-BA" sz="900" baseline="0" dirty="0">
                <a:solidFill>
                  <a:schemeClr val="bg1">
                    <a:lumMod val="65000"/>
                  </a:schemeClr>
                </a:solidFill>
              </a:rPr>
              <a:t> m</a:t>
            </a:r>
            <a:r>
              <a:rPr lang="bs-Latn-BA" sz="900" dirty="0">
                <a:solidFill>
                  <a:schemeClr val="bg1">
                    <a:lumMod val="65000"/>
                  </a:schemeClr>
                </a:solidFill>
              </a:rPr>
              <a:t>ore PowerPoint templates</a:t>
            </a:r>
            <a:r>
              <a:rPr lang="bs-Latn-BA" sz="900" baseline="0" dirty="0">
                <a:solidFill>
                  <a:schemeClr val="bg1">
                    <a:lumMod val="65000"/>
                  </a:schemeClr>
                </a:solidFill>
              </a:rPr>
              <a:t> on </a:t>
            </a:r>
            <a:r>
              <a:rPr lang="es-PE" sz="900" b="1" baseline="0" dirty="0" smtClean="0">
                <a:solidFill>
                  <a:schemeClr val="bg1">
                    <a:lumMod val="65000"/>
                  </a:schemeClr>
                </a:solidFill>
                <a:hlinkClick r:id="rId40"/>
              </a:rPr>
              <a:t>plantillaspowerpoint.org</a:t>
            </a:r>
            <a:endParaRPr lang="en-US" sz="900" dirty="0">
              <a:solidFill>
                <a:schemeClr val="bg1">
                  <a:lumMod val="65000"/>
                </a:schemeClr>
              </a:solidFill>
            </a:endParaRPr>
          </a:p>
        </p:txBody>
      </p:sp>
      <p:pic>
        <p:nvPicPr>
          <p:cNvPr id="5" name="Imagen 4"/>
          <p:cNvPicPr>
            <a:picLocks noChangeAspect="1"/>
          </p:cNvPicPr>
          <p:nvPr userDrawn="1"/>
        </p:nvPicPr>
        <p:blipFill>
          <a:blip r:embed="rId41">
            <a:extLst>
              <a:ext uri="{28A0092B-C50C-407E-A947-70E740481C1C}">
                <a14:useLocalDpi xmlns:a14="http://schemas.microsoft.com/office/drawing/2010/main" val="0"/>
              </a:ext>
            </a:extLst>
          </a:blip>
          <a:stretch>
            <a:fillRect/>
          </a:stretch>
        </p:blipFill>
        <p:spPr>
          <a:xfrm rot="16200000">
            <a:off x="-675345" y="4122454"/>
            <a:ext cx="1058218" cy="292472"/>
          </a:xfrm>
          <a:prstGeom prst="rect">
            <a:avLst/>
          </a:prstGeom>
        </p:spPr>
      </p:pic>
    </p:spTree>
  </p:cSld>
  <p:clrMap bg1="lt1" tx1="dk1" bg2="dk2" tx2="lt2" accent1="accent1" accent2="accent2" accent3="accent3" accent4="accent4" accent5="accent5" accent6="accent6" hlink="hlink" folHlink="folHlink"/>
  <p:sldLayoutIdLst>
    <p:sldLayoutId id="2147483648" r:id="rId1"/>
    <p:sldLayoutId id="2147483649"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 id="2147483660" r:id="rId12"/>
    <p:sldLayoutId id="2147483661" r:id="rId13"/>
    <p:sldLayoutId id="2147483662" r:id="rId14"/>
    <p:sldLayoutId id="2147483663" r:id="rId15"/>
    <p:sldLayoutId id="2147483664" r:id="rId16"/>
    <p:sldLayoutId id="2147483665" r:id="rId17"/>
    <p:sldLayoutId id="2147483666" r:id="rId18"/>
    <p:sldLayoutId id="2147483667" r:id="rId19"/>
    <p:sldLayoutId id="2147483668" r:id="rId20"/>
    <p:sldLayoutId id="2147483669" r:id="rId21"/>
    <p:sldLayoutId id="2147483670" r:id="rId22"/>
    <p:sldLayoutId id="2147483671" r:id="rId23"/>
    <p:sldLayoutId id="2147483672" r:id="rId24"/>
    <p:sldLayoutId id="2147483673" r:id="rId25"/>
    <p:sldLayoutId id="2147483674" r:id="rId26"/>
    <p:sldLayoutId id="2147483675" r:id="rId27"/>
    <p:sldLayoutId id="2147483676" r:id="rId28"/>
    <p:sldLayoutId id="2147483677" r:id="rId29"/>
    <p:sldLayoutId id="2147483678" r:id="rId30"/>
    <p:sldLayoutId id="2147483679" r:id="rId31"/>
    <p:sldLayoutId id="2147483680" r:id="rId32"/>
    <p:sldLayoutId id="2147483681" r:id="rId33"/>
    <p:sldLayoutId id="2147483682" r:id="rId34"/>
    <p:sldLayoutId id="2147483683" r:id="rId35"/>
    <p:sldLayoutId id="2147483684" r:id="rId36"/>
    <p:sldLayoutId id="2147483685" r:id="rId37"/>
    <p:sldLayoutId id="2147483686" r:id="rId38"/>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name="simple-light-2">
    <p:bg>
      <p:bgPr>
        <a:solidFill>
          <a:srgbClr val="0E2A47"/>
        </a:solidFill>
        <a:effectLst/>
      </p:bgPr>
    </p:bg>
    <p:spTree>
      <p:nvGrpSpPr>
        <p:cNvPr id="1" name="Shape 4907"/>
        <p:cNvGrpSpPr/>
        <p:nvPr/>
      </p:nvGrpSpPr>
      <p:grpSpPr>
        <a:xfrm>
          <a:off x="0" y="0"/>
          <a:ext cx="0" cy="0"/>
          <a:chOff x="0" y="0"/>
          <a:chExt cx="0" cy="0"/>
        </a:xfrm>
      </p:grpSpPr>
      <p:sp>
        <p:nvSpPr>
          <p:cNvPr id="4908" name="Google Shape;4908;p41"/>
          <p:cNvSpPr txBox="1">
            <a:spLocks noGrp="1"/>
          </p:cNvSpPr>
          <p:nvPr>
            <p:ph type="title"/>
          </p:nvPr>
        </p:nvSpPr>
        <p:spPr>
          <a:xfrm>
            <a:off x="1068100" y="933450"/>
            <a:ext cx="7047300" cy="4824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a:endParaRPr/>
          </a:p>
        </p:txBody>
      </p:sp>
      <p:sp>
        <p:nvSpPr>
          <p:cNvPr id="4909" name="Google Shape;4909;p41"/>
          <p:cNvSpPr txBox="1">
            <a:spLocks noGrp="1"/>
          </p:cNvSpPr>
          <p:nvPr>
            <p:ph type="body" idx="1"/>
          </p:nvPr>
        </p:nvSpPr>
        <p:spPr>
          <a:xfrm>
            <a:off x="1068100" y="1695450"/>
            <a:ext cx="7047300" cy="2502000"/>
          </a:xfrm>
          <a:prstGeom prst="rect">
            <a:avLst/>
          </a:prstGeom>
          <a:noFill/>
          <a:ln>
            <a:noFill/>
          </a:ln>
        </p:spPr>
        <p:txBody>
          <a:bodyPr spcFirstLastPara="1" wrap="square" lIns="91425" tIns="91425" rIns="91425" bIns="91425" anchor="t" anchorCtr="0">
            <a:noAutofit/>
          </a:bodyPr>
          <a:lstStyle>
            <a:lvl1pPr marL="457200" lvl="0"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marL="914400" lvl="1"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marL="1371600" lvl="2"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marL="1828800" lvl="3"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marL="2286000" lvl="4"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marL="2743200" lvl="5"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marL="3200400" lvl="6"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marL="3657600" lvl="7"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marL="4114800" lvl="8"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a:endParaRPr/>
          </a:p>
        </p:txBody>
      </p:sp>
      <p:sp>
        <p:nvSpPr>
          <p:cNvPr id="4" name="TextBox 11"/>
          <p:cNvSpPr txBox="1"/>
          <p:nvPr userDrawn="1"/>
        </p:nvSpPr>
        <p:spPr>
          <a:xfrm rot="16200000">
            <a:off x="-2369246" y="1401155"/>
            <a:ext cx="4446020" cy="230832"/>
          </a:xfrm>
          <a:prstGeom prst="rect">
            <a:avLst/>
          </a:prstGeom>
          <a:noFill/>
        </p:spPr>
        <p:txBody>
          <a:bodyPr wrap="square" rtlCol="0" anchor="ctr">
            <a:spAutoFit/>
          </a:bodyPr>
          <a:lstStyle/>
          <a:p>
            <a:r>
              <a:rPr lang="bs-Latn-BA" sz="900" dirty="0">
                <a:solidFill>
                  <a:schemeClr val="bg1">
                    <a:lumMod val="65000"/>
                  </a:schemeClr>
                </a:solidFill>
              </a:rPr>
              <a:t>Find</a:t>
            </a:r>
            <a:r>
              <a:rPr lang="bs-Latn-BA" sz="900" baseline="0" dirty="0">
                <a:solidFill>
                  <a:schemeClr val="bg1">
                    <a:lumMod val="65000"/>
                  </a:schemeClr>
                </a:solidFill>
              </a:rPr>
              <a:t> m</a:t>
            </a:r>
            <a:r>
              <a:rPr lang="bs-Latn-BA" sz="900" dirty="0">
                <a:solidFill>
                  <a:schemeClr val="bg1">
                    <a:lumMod val="65000"/>
                  </a:schemeClr>
                </a:solidFill>
              </a:rPr>
              <a:t>ore PowerPoint templates</a:t>
            </a:r>
            <a:r>
              <a:rPr lang="bs-Latn-BA" sz="900" baseline="0" dirty="0">
                <a:solidFill>
                  <a:schemeClr val="bg1">
                    <a:lumMod val="65000"/>
                  </a:schemeClr>
                </a:solidFill>
              </a:rPr>
              <a:t> on </a:t>
            </a:r>
            <a:r>
              <a:rPr lang="es-PE" sz="900" b="1" baseline="0" dirty="0" smtClean="0">
                <a:solidFill>
                  <a:schemeClr val="bg1">
                    <a:lumMod val="65000"/>
                  </a:schemeClr>
                </a:solidFill>
                <a:hlinkClick r:id="rId3"/>
              </a:rPr>
              <a:t>plantillaspowerpoint.org</a:t>
            </a:r>
            <a:endParaRPr lang="en-US" sz="900" dirty="0">
              <a:solidFill>
                <a:schemeClr val="bg1">
                  <a:lumMod val="65000"/>
                </a:schemeClr>
              </a:solidFill>
            </a:endParaRPr>
          </a:p>
        </p:txBody>
      </p:sp>
      <p:pic>
        <p:nvPicPr>
          <p:cNvPr id="5" name="Imagen 4"/>
          <p:cNvPicPr>
            <a:picLocks noChangeAspect="1"/>
          </p:cNvPicPr>
          <p:nvPr userDrawn="1"/>
        </p:nvPicPr>
        <p:blipFill>
          <a:blip r:embed="rId4">
            <a:extLst>
              <a:ext uri="{28A0092B-C50C-407E-A947-70E740481C1C}">
                <a14:useLocalDpi xmlns:a14="http://schemas.microsoft.com/office/drawing/2010/main" val="0"/>
              </a:ext>
            </a:extLst>
          </a:blip>
          <a:stretch>
            <a:fillRect/>
          </a:stretch>
        </p:blipFill>
        <p:spPr>
          <a:xfrm rot="16200000">
            <a:off x="-675345" y="4122454"/>
            <a:ext cx="1058218" cy="292472"/>
          </a:xfrm>
          <a:prstGeom prst="rect">
            <a:avLst/>
          </a:prstGeom>
        </p:spPr>
      </p:pic>
    </p:spTree>
  </p:cSld>
  <p:clrMap bg1="lt1" tx1="dk1" bg2="dk2" tx2="lt2" accent1="accent1" accent2="accent2" accent3="accent3" accent4="accent4" accent5="accent5" accent6="accent6" hlink="hlink" folHlink="folHlink"/>
  <p:sldLayoutIdLst>
    <p:sldLayoutId id="2147483687" r:id="rId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17.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18.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13.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19.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20.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21.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13.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22.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23.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24.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4.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25.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26.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27.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28.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29.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12.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12.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30.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31.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32.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11.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12.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33.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13.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27.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13.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27.xml"/></Relationships>
</file>

<file path=ppt/slides/_rels/slide36.xml.rels><?xml version="1.0" encoding="UTF-8" standalone="yes"?>
<Relationships xmlns="http://schemas.openxmlformats.org/package/2006/relationships"><Relationship Id="rId8" Type="http://schemas.openxmlformats.org/officeDocument/2006/relationships/hyperlink" Target="https://www.freepik.com/free-vector/hand-drawn-back-school-timetable_8810668.htm/?utm_source=slidesgo_template&amp;utm_medium=referral-link&amp;utm_campaign=sg_resources&amp;utm_content=freepik" TargetMode="External"/><Relationship Id="rId13" Type="http://schemas.openxmlformats.org/officeDocument/2006/relationships/hyperlink" Target="https://www.freepik.com/free-vector/school-timetable-flat-style_5184310.htm/?utm_source=slidesgo_template&amp;utm_medium=referral-link&amp;utm_campaign=sg_resources&amp;utm_content=freepik" TargetMode="External"/><Relationship Id="rId18" Type="http://schemas.openxmlformats.org/officeDocument/2006/relationships/hyperlink" Target="https://www.freepik.com/free-vector/hand-drawn-design-back-school-timetable_9157813.htm/?utm_source=slidesgo_template&amp;utm_medium=referral-link&amp;utm_campaign=sg_resources&amp;utm_content=freepik" TargetMode="External"/><Relationship Id="rId26" Type="http://schemas.openxmlformats.org/officeDocument/2006/relationships/hyperlink" Target="https://www.freepik.com/free-vector/flat-back-school-timetable_9204955.htm/?utm_source=slidesgo_template&amp;utm_medium=referral-link&amp;utm_campaign=sg_resources&amp;utm_content=freepik" TargetMode="External"/><Relationship Id="rId3" Type="http://schemas.openxmlformats.org/officeDocument/2006/relationships/hyperlink" Target="https://www.freepik.com/free-vector/colorful-weekly-schedule-template-with-flat-design_3050606.htm/?utm_source=slidesgo_template&amp;utm_medium=referral-link&amp;utm_campaign=sg_resources&amp;utm_content=freepik" TargetMode="External"/><Relationship Id="rId21" Type="http://schemas.openxmlformats.org/officeDocument/2006/relationships/hyperlink" Target="https://www.freepik.com/free-vector/flat-design-back-school-timetable-template_9261411.htm/?utm_source=slidesgo_template&amp;utm_medium=referral-link&amp;utm_campaign=sg_resources&amp;utm_content=freepik" TargetMode="External"/><Relationship Id="rId7" Type="http://schemas.openxmlformats.org/officeDocument/2006/relationships/hyperlink" Target="https://www.freepik.com/free-vector/hand-drawn-school-timetable-template_4927437.htm/?utm_source=slidesgo_template&amp;utm_medium=referral-link&amp;utm_campaign=sg_resources&amp;utm_content=freepik" TargetMode="External"/><Relationship Id="rId12" Type="http://schemas.openxmlformats.org/officeDocument/2006/relationships/hyperlink" Target="https://www.freepik.com/free-vector/hand-drawn-back-school-timetable_8810666.htm/?utm_source=slidesgo_template&amp;utm_medium=referral-link&amp;utm_campaign=sg_resources&amp;utm_content=freepik" TargetMode="External"/><Relationship Id="rId17" Type="http://schemas.openxmlformats.org/officeDocument/2006/relationships/hyperlink" Target="https://www.freepik.com/free-vector/hand-drawn-back-school-timetable_9204812.htm/?utm_source=slidesgo_template&amp;utm_medium=referral-link&amp;utm_campaign=sg_resources&amp;utm_content=freepik" TargetMode="External"/><Relationship Id="rId25" Type="http://schemas.openxmlformats.org/officeDocument/2006/relationships/hyperlink" Target="https://www.freepik.com/free-vector/flat-back-school-timetable_9385032.htm/?utm_source=slidesgo_template&amp;utm_medium=referral-link&amp;utm_campaign=sg_resources&amp;utm_content=freepik" TargetMode="External"/><Relationship Id="rId2" Type="http://schemas.openxmlformats.org/officeDocument/2006/relationships/notesSlide" Target="../notesSlides/notesSlide36.xml"/><Relationship Id="rId16" Type="http://schemas.openxmlformats.org/officeDocument/2006/relationships/hyperlink" Target="https://www.freepik.com/free-vector/flat-style-school-timetable-template_4927400.htm/?utm_source=slidesgo_template&amp;utm_medium=referral-link&amp;utm_campaign=sg_resources&amp;utm_content=freepik" TargetMode="External"/><Relationship Id="rId20" Type="http://schemas.openxmlformats.org/officeDocument/2006/relationships/hyperlink" Target="https://www.freepik.com/free-vector/flat-design-back-school-timetable-with-butterflies_9158675.htm/?utm_source=slidesgo_template&amp;utm_medium=referral-link&amp;utm_campaign=sg_resources&amp;utm_content=freepik" TargetMode="External"/><Relationship Id="rId29" Type="http://schemas.openxmlformats.org/officeDocument/2006/relationships/hyperlink" Target="https://www.freepik.com/free-vector/school-timetable-flat-style_5184311.htm/?utm_source=slidesgo_template&amp;utm_medium=referral-link&amp;utm_campaign=sg_resources&amp;utm_content=freepik" TargetMode="External"/><Relationship Id="rId1" Type="http://schemas.openxmlformats.org/officeDocument/2006/relationships/slideLayout" Target="../slideLayouts/slideLayout34.xml"/><Relationship Id="rId6" Type="http://schemas.openxmlformats.org/officeDocument/2006/relationships/hyperlink" Target="https://www.freepik.com/premium-vector/school-timetable-flat-style_5184313.htm/?utm_source=slidesgo_template&amp;utm_medium=referral-link&amp;utm_campaign=sg_resources&amp;utm_content=freepik" TargetMode="External"/><Relationship Id="rId11" Type="http://schemas.openxmlformats.org/officeDocument/2006/relationships/hyperlink" Target="https://www.freepik.com/free-vector/flat-style-school-timetable-template_4927411.htm/?utm_source=slidesgo_template&amp;utm_medium=referral-link&amp;utm_campaign=sg_resources&amp;utm_content=freepik" TargetMode="External"/><Relationship Id="rId24" Type="http://schemas.openxmlformats.org/officeDocument/2006/relationships/hyperlink" Target="https://www.freepik.com/free-vector/flat-back-school-timetable_9204954.htm/?utm_source=slidesgo_template&amp;utm_medium=referral-link&amp;utm_campaign=sg_resources&amp;utm_content=freepik" TargetMode="External"/><Relationship Id="rId5" Type="http://schemas.openxmlformats.org/officeDocument/2006/relationships/hyperlink" Target="https://www.freepik.com/free-vector/flat-style-school-timetable-template_4927402.htm/?utm_source=slidesgo_template&amp;utm_medium=referral-link&amp;utm_campaign=sg_resources&amp;utm_content=freepik" TargetMode="External"/><Relationship Id="rId15" Type="http://schemas.openxmlformats.org/officeDocument/2006/relationships/hyperlink" Target="https://www.freepik.com/free-vector/hand-drawn-back-school-timetable_8810671.htm/?utm_source=slidesgo_template&amp;utm_medium=referral-link&amp;utm_campaign=sg_resources&amp;utm_content=freepik" TargetMode="External"/><Relationship Id="rId23" Type="http://schemas.openxmlformats.org/officeDocument/2006/relationships/hyperlink" Target="https://www.freepik.com/free-vector/flat-design-school-timetable-template_4866494.htm/?utm_source=slidesgo_template&amp;utm_medium=referral-link&amp;utm_campaign=sg_resources&amp;utm_content=freepik" TargetMode="External"/><Relationship Id="rId28" Type="http://schemas.openxmlformats.org/officeDocument/2006/relationships/hyperlink" Target="https://www.freepik.com/free-vector/school-timetable-flat-design_9008983.htm/?utm_source=slidesgo_template&amp;utm_medium=referral-link&amp;utm_campaign=sg_resources&amp;utm_content=freepik" TargetMode="External"/><Relationship Id="rId10" Type="http://schemas.openxmlformats.org/officeDocument/2006/relationships/hyperlink" Target="https://www.freepik.com/free-vector/flat-style-school-timetable-template_4927419.htm/?utm_source=slidesgo_template&amp;utm_medium=referral-link&amp;utm_campaign=sg_resources&amp;utm_content=freepik" TargetMode="External"/><Relationship Id="rId19" Type="http://schemas.openxmlformats.org/officeDocument/2006/relationships/hyperlink" Target="https://www.freepik.com/free-vector/hand-drawn-style-back-school-timetable_9157815.htm/?utm_source=slidesgo_template&amp;utm_medium=referral-link&amp;utm_campaign=sg_resources&amp;utm_content=freepik" TargetMode="External"/><Relationship Id="rId31" Type="http://schemas.openxmlformats.org/officeDocument/2006/relationships/hyperlink" Target="https://www.freepik.com/free-vector/flat-design-back-school-timetable_9262149.htm/?utm_source=slidesgo_template&amp;utm_medium=referral-link&amp;utm_campaign=sg_resources&amp;utm_content=freepik" TargetMode="External"/><Relationship Id="rId4" Type="http://schemas.openxmlformats.org/officeDocument/2006/relationships/hyperlink" Target="https://www.freepik.com/free-vector/flat-style-school-timetable-template_4927423.htm/?utm_source=slidesgo_template&amp;utm_medium=referral-link&amp;utm_campaign=sg_resources&amp;utm_content=freepik" TargetMode="External"/><Relationship Id="rId9" Type="http://schemas.openxmlformats.org/officeDocument/2006/relationships/hyperlink" Target="https://www.freepik.com/free-vector/hand-drawn-kawaii-objects-collection_4098535.htm/?utm_source=slidesgo_template&amp;utm_medium=referral-link&amp;utm_campaign=sg_resources&amp;utm_content=freepik" TargetMode="External"/><Relationship Id="rId14" Type="http://schemas.openxmlformats.org/officeDocument/2006/relationships/hyperlink" Target="https://www.freepik.com/free-vector/hand-drawn-school-timetable-template_4927438.htm/?utm_source=slidesgo_template&amp;utm_medium=referral-link&amp;utm_campaign=sg_resources&amp;utm_content=freepik" TargetMode="External"/><Relationship Id="rId22" Type="http://schemas.openxmlformats.org/officeDocument/2006/relationships/hyperlink" Target="https://www.freepik.com/free-vector/flat-back-school-timetable_9204957.htm/?utm_source=slidesgo_template&amp;utm_medium=referral-link&amp;utm_campaign=sg_resources&amp;utm_content=freepik" TargetMode="External"/><Relationship Id="rId27" Type="http://schemas.openxmlformats.org/officeDocument/2006/relationships/hyperlink" Target="https://www.freepik.com/free-vector/back-school-timetable-template_5087114.htm/?utm_source=slidesgo_template&amp;utm_medium=referral-link&amp;utm_campaign=sg_resources&amp;utm_content=freepik" TargetMode="External"/><Relationship Id="rId30" Type="http://schemas.openxmlformats.org/officeDocument/2006/relationships/hyperlink" Target="https://www.freepik.com/free-vector/back-school-timetable-template_9363082.htm/?utm_source=slidesgo_template&amp;utm_medium=referral-link&amp;utm_campaign=sg_resources&amp;utm_content=freepik" TargetMode="External"/></Relationships>
</file>

<file path=ppt/slides/_rels/slide37.xml.rels><?xml version="1.0" encoding="UTF-8" standalone="yes"?>
<Relationships xmlns="http://schemas.openxmlformats.org/package/2006/relationships"><Relationship Id="rId3" Type="http://schemas.openxmlformats.org/officeDocument/2006/relationships/hyperlink" Target="https://fonts.google.com/specimen/Gochi+Hand" TargetMode="External"/><Relationship Id="rId2" Type="http://schemas.openxmlformats.org/officeDocument/2006/relationships/notesSlide" Target="../notesSlides/notesSlide37.xml"/><Relationship Id="rId1" Type="http://schemas.openxmlformats.org/officeDocument/2006/relationships/slideLayout" Target="../slideLayouts/slideLayout39.xml"/><Relationship Id="rId4" Type="http://schemas.openxmlformats.org/officeDocument/2006/relationships/hyperlink" Target="https://fonts.google.com/specimen/Chilanka" TargetMode="External"/></Relationships>
</file>

<file path=ppt/slides/_rels/slide38.xml.rels><?xml version="1.0" encoding="UTF-8" standalone="yes"?>
<Relationships xmlns="http://schemas.openxmlformats.org/package/2006/relationships"><Relationship Id="rId8" Type="http://schemas.openxmlformats.org/officeDocument/2006/relationships/hyperlink" Target="https://stories.freepik.com/rafiki?utm_source=slidesgo_template&amp;utm_medium=referral-link&amp;utm_campaign=slidesgo_final_slides&amp;utm_term=rafiki&amp;utm_content=stories" TargetMode="External"/><Relationship Id="rId13" Type="http://schemas.openxmlformats.org/officeDocument/2006/relationships/hyperlink" Target="https://stories.freepik.com/cuate?utm_source=slidesgo_template&amp;utm_medium=referral-link&amp;utm_campaign=slidesgo_final_slides&amp;utm_term=cuate&amp;utm_content=stories" TargetMode="External"/><Relationship Id="rId3" Type="http://schemas.openxmlformats.org/officeDocument/2006/relationships/hyperlink" Target="https://stories.freepik.com/how-it-works?utm_source=slidesgo_template&amp;utm_medium=referral-link&amp;utm_campaign=slidesgo_final_slides&amp;utm_term=how%20it%20works&amp;utm_content=stories" TargetMode="External"/><Relationship Id="rId7" Type="http://schemas.openxmlformats.org/officeDocument/2006/relationships/hyperlink" Target="https://stories.freepik.com/bro?utm_source=slidesgo_template&amp;utm_medium=referral-link&amp;utm_campaign=slidesgo_final_slides&amp;utm_term=bro&amp;utm_content=stories" TargetMode="External"/><Relationship Id="rId12" Type="http://schemas.openxmlformats.org/officeDocument/2006/relationships/image" Target="../media/image6.gif"/><Relationship Id="rId2" Type="http://schemas.openxmlformats.org/officeDocument/2006/relationships/notesSlide" Target="../notesSlides/notesSlide38.xml"/><Relationship Id="rId1" Type="http://schemas.openxmlformats.org/officeDocument/2006/relationships/slideLayout" Target="../slideLayouts/slideLayout39.xml"/><Relationship Id="rId6" Type="http://schemas.openxmlformats.org/officeDocument/2006/relationships/hyperlink" Target="https://stories.freepik.com/amico?utm_source=slidesgo_template&amp;utm_medium=referral-link&amp;utm_campaign=slidesgo_final_slides&amp;utm_term=amico&amp;utm_content=stories" TargetMode="External"/><Relationship Id="rId11" Type="http://schemas.openxmlformats.org/officeDocument/2006/relationships/image" Target="../media/image5.gif"/><Relationship Id="rId5" Type="http://schemas.openxmlformats.org/officeDocument/2006/relationships/hyperlink" Target="https://stories.freepik.com/pana?utm_source=slidesgo_template&amp;utm_medium=referral-link&amp;utm_campaign=slidesgo_final_slides&amp;utm_term=pana&amp;utm_content=stories" TargetMode="External"/><Relationship Id="rId10" Type="http://schemas.openxmlformats.org/officeDocument/2006/relationships/image" Target="../media/image4.gif"/><Relationship Id="rId4" Type="http://schemas.openxmlformats.org/officeDocument/2006/relationships/image" Target="../media/image2.gif"/><Relationship Id="rId9" Type="http://schemas.openxmlformats.org/officeDocument/2006/relationships/image" Target="../media/image3.gif"/></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39.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12.xml"/></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39.xml"/></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39.xml"/></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39.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39.xm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39.xml"/></Relationships>
</file>

<file path=ppt/slides/_rels/slide45.xml.rels><?xml version="1.0" encoding="UTF-8" standalone="yes"?>
<Relationships xmlns="http://schemas.openxmlformats.org/package/2006/relationships"><Relationship Id="rId3" Type="http://schemas.openxmlformats.org/officeDocument/2006/relationships/hyperlink" Target="https://chrome.google.com/webstore/detail/flaticon-for-gsuit-gslide/haekgjfnhhdkgfgmldhfokhmfkgmciba" TargetMode="External"/><Relationship Id="rId2" Type="http://schemas.openxmlformats.org/officeDocument/2006/relationships/notesSlide" Target="../notesSlides/notesSlide45.xml"/><Relationship Id="rId1" Type="http://schemas.openxmlformats.org/officeDocument/2006/relationships/slideLayout" Target="../slideLayouts/slideLayout39.xml"/></Relationships>
</file>

<file path=ppt/slides/_rels/slide46.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39.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39.xml"/></Relationships>
</file>

<file path=ppt/slides/_rels/slide48.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39.xml"/></Relationships>
</file>

<file path=ppt/slides/_rels/slide49.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39.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13.xml"/></Relationships>
</file>

<file path=ppt/slides/_rels/slide50.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39.xml"/></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39.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14.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15.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12.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16.xml"/></Relationships>
</file>

<file path=ppt/slides/slide1.xml><?xml version="1.0" encoding="utf-8"?>
<p:sld xmlns:a="http://schemas.openxmlformats.org/drawingml/2006/main" xmlns:r="http://schemas.openxmlformats.org/officeDocument/2006/relationships" xmlns:p="http://schemas.openxmlformats.org/presentationml/2006/main">
  <p:cSld>
    <p:bg>
      <p:bgPr>
        <a:solidFill>
          <a:schemeClr val="lt2"/>
        </a:solidFill>
        <a:effectLst/>
      </p:bgPr>
    </p:bg>
    <p:spTree>
      <p:nvGrpSpPr>
        <p:cNvPr id="1" name="Shape 4914"/>
        <p:cNvGrpSpPr/>
        <p:nvPr/>
      </p:nvGrpSpPr>
      <p:grpSpPr>
        <a:xfrm>
          <a:off x="0" y="0"/>
          <a:ext cx="0" cy="0"/>
          <a:chOff x="0" y="0"/>
          <a:chExt cx="0" cy="0"/>
        </a:xfrm>
      </p:grpSpPr>
      <p:sp>
        <p:nvSpPr>
          <p:cNvPr id="4915" name="Google Shape;4915;p43"/>
          <p:cNvSpPr/>
          <p:nvPr/>
        </p:nvSpPr>
        <p:spPr>
          <a:xfrm>
            <a:off x="1617900" y="9775"/>
            <a:ext cx="5908290" cy="3527125"/>
          </a:xfrm>
          <a:custGeom>
            <a:avLst/>
            <a:gdLst/>
            <a:ahLst/>
            <a:cxnLst/>
            <a:rect l="l" t="t" r="r" b="b"/>
            <a:pathLst>
              <a:path w="139982" h="33922" extrusionOk="0">
                <a:moveTo>
                  <a:pt x="917" y="1"/>
                </a:moveTo>
                <a:cubicBezTo>
                  <a:pt x="881" y="739"/>
                  <a:pt x="893" y="1501"/>
                  <a:pt x="857" y="2215"/>
                </a:cubicBezTo>
                <a:cubicBezTo>
                  <a:pt x="631" y="5430"/>
                  <a:pt x="381" y="8656"/>
                  <a:pt x="167" y="11871"/>
                </a:cubicBezTo>
                <a:cubicBezTo>
                  <a:pt x="83" y="13359"/>
                  <a:pt x="0" y="14860"/>
                  <a:pt x="48" y="16348"/>
                </a:cubicBezTo>
                <a:cubicBezTo>
                  <a:pt x="143" y="19646"/>
                  <a:pt x="286" y="22932"/>
                  <a:pt x="476" y="26218"/>
                </a:cubicBezTo>
                <a:cubicBezTo>
                  <a:pt x="536" y="27123"/>
                  <a:pt x="798" y="28040"/>
                  <a:pt x="1060" y="28909"/>
                </a:cubicBezTo>
                <a:cubicBezTo>
                  <a:pt x="1465" y="30242"/>
                  <a:pt x="2441" y="31028"/>
                  <a:pt x="3846" y="31350"/>
                </a:cubicBezTo>
                <a:cubicBezTo>
                  <a:pt x="5035" y="31639"/>
                  <a:pt x="6254" y="31697"/>
                  <a:pt x="7458" y="31697"/>
                </a:cubicBezTo>
                <a:cubicBezTo>
                  <a:pt x="7591" y="31697"/>
                  <a:pt x="7725" y="31696"/>
                  <a:pt x="7858" y="31695"/>
                </a:cubicBezTo>
                <a:cubicBezTo>
                  <a:pt x="10763" y="31647"/>
                  <a:pt x="13669" y="31612"/>
                  <a:pt x="16550" y="31493"/>
                </a:cubicBezTo>
                <a:cubicBezTo>
                  <a:pt x="23287" y="31200"/>
                  <a:pt x="30024" y="30827"/>
                  <a:pt x="36774" y="30827"/>
                </a:cubicBezTo>
                <a:cubicBezTo>
                  <a:pt x="38255" y="30827"/>
                  <a:pt x="39737" y="30845"/>
                  <a:pt x="41220" y="30885"/>
                </a:cubicBezTo>
                <a:cubicBezTo>
                  <a:pt x="46006" y="31016"/>
                  <a:pt x="50804" y="31195"/>
                  <a:pt x="55590" y="31397"/>
                </a:cubicBezTo>
                <a:cubicBezTo>
                  <a:pt x="60055" y="31576"/>
                  <a:pt x="64508" y="31802"/>
                  <a:pt x="68961" y="32052"/>
                </a:cubicBezTo>
                <a:cubicBezTo>
                  <a:pt x="73605" y="32326"/>
                  <a:pt x="78260" y="32624"/>
                  <a:pt x="82903" y="32981"/>
                </a:cubicBezTo>
                <a:cubicBezTo>
                  <a:pt x="88434" y="33405"/>
                  <a:pt x="93964" y="33657"/>
                  <a:pt x="99508" y="33657"/>
                </a:cubicBezTo>
                <a:cubicBezTo>
                  <a:pt x="100660" y="33657"/>
                  <a:pt x="101812" y="33646"/>
                  <a:pt x="102965" y="33624"/>
                </a:cubicBezTo>
                <a:cubicBezTo>
                  <a:pt x="104624" y="33591"/>
                  <a:pt x="106285" y="33575"/>
                  <a:pt x="107945" y="33575"/>
                </a:cubicBezTo>
                <a:cubicBezTo>
                  <a:pt x="111707" y="33575"/>
                  <a:pt x="115471" y="33657"/>
                  <a:pt x="119229" y="33814"/>
                </a:cubicBezTo>
                <a:cubicBezTo>
                  <a:pt x="120764" y="33876"/>
                  <a:pt x="122299" y="33922"/>
                  <a:pt x="123832" y="33922"/>
                </a:cubicBezTo>
                <a:cubicBezTo>
                  <a:pt x="125260" y="33922"/>
                  <a:pt x="126687" y="33882"/>
                  <a:pt x="128111" y="33779"/>
                </a:cubicBezTo>
                <a:cubicBezTo>
                  <a:pt x="129528" y="33683"/>
                  <a:pt x="130933" y="33481"/>
                  <a:pt x="132279" y="33088"/>
                </a:cubicBezTo>
                <a:cubicBezTo>
                  <a:pt x="132719" y="32945"/>
                  <a:pt x="133136" y="32814"/>
                  <a:pt x="133553" y="32636"/>
                </a:cubicBezTo>
                <a:cubicBezTo>
                  <a:pt x="136077" y="31576"/>
                  <a:pt x="137636" y="29778"/>
                  <a:pt x="137958" y="27135"/>
                </a:cubicBezTo>
                <a:cubicBezTo>
                  <a:pt x="138160" y="25361"/>
                  <a:pt x="138279" y="23587"/>
                  <a:pt x="138410" y="21801"/>
                </a:cubicBezTo>
                <a:cubicBezTo>
                  <a:pt x="138648" y="18812"/>
                  <a:pt x="138875" y="15800"/>
                  <a:pt x="139089" y="12812"/>
                </a:cubicBezTo>
                <a:cubicBezTo>
                  <a:pt x="139327" y="9454"/>
                  <a:pt x="139529" y="6073"/>
                  <a:pt x="139768" y="2703"/>
                </a:cubicBezTo>
                <a:cubicBezTo>
                  <a:pt x="139827" y="1810"/>
                  <a:pt x="139899" y="905"/>
                  <a:pt x="13998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6" name="Google Shape;4916;p43"/>
          <p:cNvSpPr txBox="1">
            <a:spLocks noGrp="1"/>
          </p:cNvSpPr>
          <p:nvPr>
            <p:ph type="ctrTitle"/>
          </p:nvPr>
        </p:nvSpPr>
        <p:spPr>
          <a:xfrm>
            <a:off x="1843375" y="830363"/>
            <a:ext cx="5457300" cy="14385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KAWAII CLASS SCHEDULE</a:t>
            </a:r>
            <a:endParaRPr/>
          </a:p>
        </p:txBody>
      </p:sp>
      <p:sp>
        <p:nvSpPr>
          <p:cNvPr id="4917" name="Google Shape;4917;p43"/>
          <p:cNvSpPr txBox="1">
            <a:spLocks noGrp="1"/>
          </p:cNvSpPr>
          <p:nvPr>
            <p:ph type="subTitle" idx="1"/>
          </p:nvPr>
        </p:nvSpPr>
        <p:spPr>
          <a:xfrm>
            <a:off x="1843175" y="2248613"/>
            <a:ext cx="5457600" cy="467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Here’s where your template begins</a:t>
            </a:r>
            <a:endParaRPr/>
          </a:p>
        </p:txBody>
      </p:sp>
      <p:grpSp>
        <p:nvGrpSpPr>
          <p:cNvPr id="4918" name="Google Shape;4918;p43"/>
          <p:cNvGrpSpPr/>
          <p:nvPr/>
        </p:nvGrpSpPr>
        <p:grpSpPr>
          <a:xfrm rot="5400000" flipH="1">
            <a:off x="4352832" y="2378278"/>
            <a:ext cx="477662" cy="1769408"/>
            <a:chOff x="8509700" y="2837908"/>
            <a:chExt cx="465603" cy="1724737"/>
          </a:xfrm>
        </p:grpSpPr>
        <p:sp>
          <p:nvSpPr>
            <p:cNvPr id="4919" name="Google Shape;4919;p43"/>
            <p:cNvSpPr/>
            <p:nvPr/>
          </p:nvSpPr>
          <p:spPr>
            <a:xfrm>
              <a:off x="8583327" y="2841033"/>
              <a:ext cx="391975" cy="1490263"/>
            </a:xfrm>
            <a:custGeom>
              <a:avLst/>
              <a:gdLst/>
              <a:ahLst/>
              <a:cxnLst/>
              <a:rect l="l" t="t" r="r" b="b"/>
              <a:pathLst>
                <a:path w="12420" h="47220" extrusionOk="0">
                  <a:moveTo>
                    <a:pt x="9226" y="45032"/>
                  </a:moveTo>
                  <a:cubicBezTo>
                    <a:pt x="9231" y="45033"/>
                    <a:pt x="9232" y="45033"/>
                    <a:pt x="9233" y="45033"/>
                  </a:cubicBezTo>
                  <a:cubicBezTo>
                    <a:pt x="9233" y="45033"/>
                    <a:pt x="9229" y="45032"/>
                    <a:pt x="9226" y="45032"/>
                  </a:cubicBezTo>
                  <a:close/>
                  <a:moveTo>
                    <a:pt x="9157" y="44977"/>
                  </a:moveTo>
                  <a:cubicBezTo>
                    <a:pt x="9236" y="44977"/>
                    <a:pt x="9261" y="45041"/>
                    <a:pt x="9304" y="45099"/>
                  </a:cubicBezTo>
                  <a:lnTo>
                    <a:pt x="9304" y="45099"/>
                  </a:lnTo>
                  <a:cubicBezTo>
                    <a:pt x="9288" y="45082"/>
                    <a:pt x="9271" y="45065"/>
                    <a:pt x="9252" y="45048"/>
                  </a:cubicBezTo>
                  <a:cubicBezTo>
                    <a:pt x="9224" y="45035"/>
                    <a:pt x="9222" y="45031"/>
                    <a:pt x="9225" y="45031"/>
                  </a:cubicBezTo>
                  <a:cubicBezTo>
                    <a:pt x="9225" y="45031"/>
                    <a:pt x="9225" y="45031"/>
                    <a:pt x="9226" y="45032"/>
                  </a:cubicBezTo>
                  <a:lnTo>
                    <a:pt x="9226" y="45032"/>
                  </a:lnTo>
                  <a:cubicBezTo>
                    <a:pt x="9221" y="45030"/>
                    <a:pt x="9215" y="45028"/>
                    <a:pt x="9204" y="45025"/>
                  </a:cubicBezTo>
                  <a:cubicBezTo>
                    <a:pt x="9157" y="45013"/>
                    <a:pt x="9145" y="44977"/>
                    <a:pt x="9157" y="44977"/>
                  </a:cubicBezTo>
                  <a:close/>
                  <a:moveTo>
                    <a:pt x="7613" y="0"/>
                  </a:moveTo>
                  <a:cubicBezTo>
                    <a:pt x="7285" y="0"/>
                    <a:pt x="7254" y="168"/>
                    <a:pt x="7228" y="698"/>
                  </a:cubicBezTo>
                  <a:cubicBezTo>
                    <a:pt x="7240" y="912"/>
                    <a:pt x="7311" y="1091"/>
                    <a:pt x="7430" y="1257"/>
                  </a:cubicBezTo>
                  <a:cubicBezTo>
                    <a:pt x="7633" y="1507"/>
                    <a:pt x="7716" y="1829"/>
                    <a:pt x="7942" y="2055"/>
                  </a:cubicBezTo>
                  <a:cubicBezTo>
                    <a:pt x="8181" y="2424"/>
                    <a:pt x="8371" y="2829"/>
                    <a:pt x="8478" y="3293"/>
                  </a:cubicBezTo>
                  <a:cubicBezTo>
                    <a:pt x="8621" y="3793"/>
                    <a:pt x="8752" y="4317"/>
                    <a:pt x="8669" y="4865"/>
                  </a:cubicBezTo>
                  <a:cubicBezTo>
                    <a:pt x="8681" y="5210"/>
                    <a:pt x="8538" y="5544"/>
                    <a:pt x="8681" y="5865"/>
                  </a:cubicBezTo>
                  <a:cubicBezTo>
                    <a:pt x="8954" y="6234"/>
                    <a:pt x="8692" y="6615"/>
                    <a:pt x="8692" y="6984"/>
                  </a:cubicBezTo>
                  <a:cubicBezTo>
                    <a:pt x="8609" y="7282"/>
                    <a:pt x="8800" y="7687"/>
                    <a:pt x="8431" y="7877"/>
                  </a:cubicBezTo>
                  <a:cubicBezTo>
                    <a:pt x="8252" y="8163"/>
                    <a:pt x="8204" y="8484"/>
                    <a:pt x="8121" y="8794"/>
                  </a:cubicBezTo>
                  <a:cubicBezTo>
                    <a:pt x="8073" y="8937"/>
                    <a:pt x="8002" y="9032"/>
                    <a:pt x="7930" y="9139"/>
                  </a:cubicBezTo>
                  <a:cubicBezTo>
                    <a:pt x="7776" y="9330"/>
                    <a:pt x="7609" y="9508"/>
                    <a:pt x="7549" y="9782"/>
                  </a:cubicBezTo>
                  <a:cubicBezTo>
                    <a:pt x="7526" y="9913"/>
                    <a:pt x="7442" y="10008"/>
                    <a:pt x="7371" y="10104"/>
                  </a:cubicBezTo>
                  <a:cubicBezTo>
                    <a:pt x="7288" y="10258"/>
                    <a:pt x="7145" y="10377"/>
                    <a:pt x="7073" y="10544"/>
                  </a:cubicBezTo>
                  <a:cubicBezTo>
                    <a:pt x="7061" y="10580"/>
                    <a:pt x="7049" y="10628"/>
                    <a:pt x="7049" y="10687"/>
                  </a:cubicBezTo>
                  <a:cubicBezTo>
                    <a:pt x="7049" y="10842"/>
                    <a:pt x="6966" y="10913"/>
                    <a:pt x="6871" y="10973"/>
                  </a:cubicBezTo>
                  <a:cubicBezTo>
                    <a:pt x="6811" y="10997"/>
                    <a:pt x="6752" y="11056"/>
                    <a:pt x="6716" y="11139"/>
                  </a:cubicBezTo>
                  <a:cubicBezTo>
                    <a:pt x="6692" y="11235"/>
                    <a:pt x="6645" y="11330"/>
                    <a:pt x="6597" y="11437"/>
                  </a:cubicBezTo>
                  <a:cubicBezTo>
                    <a:pt x="6418" y="11735"/>
                    <a:pt x="6299" y="12068"/>
                    <a:pt x="6121" y="12354"/>
                  </a:cubicBezTo>
                  <a:lnTo>
                    <a:pt x="6037" y="12485"/>
                  </a:lnTo>
                  <a:cubicBezTo>
                    <a:pt x="5942" y="12652"/>
                    <a:pt x="5847" y="12783"/>
                    <a:pt x="5692" y="12890"/>
                  </a:cubicBezTo>
                  <a:cubicBezTo>
                    <a:pt x="5466" y="13021"/>
                    <a:pt x="5275" y="13175"/>
                    <a:pt x="5561" y="13461"/>
                  </a:cubicBezTo>
                  <a:cubicBezTo>
                    <a:pt x="5859" y="14021"/>
                    <a:pt x="5323" y="13795"/>
                    <a:pt x="5180" y="13961"/>
                  </a:cubicBezTo>
                  <a:cubicBezTo>
                    <a:pt x="4835" y="14080"/>
                    <a:pt x="4537" y="14271"/>
                    <a:pt x="4466" y="14735"/>
                  </a:cubicBezTo>
                  <a:cubicBezTo>
                    <a:pt x="4418" y="14854"/>
                    <a:pt x="4323" y="14949"/>
                    <a:pt x="4275" y="15069"/>
                  </a:cubicBezTo>
                  <a:cubicBezTo>
                    <a:pt x="4228" y="15188"/>
                    <a:pt x="4204" y="15307"/>
                    <a:pt x="4144" y="15402"/>
                  </a:cubicBezTo>
                  <a:cubicBezTo>
                    <a:pt x="4109" y="15485"/>
                    <a:pt x="4085" y="15545"/>
                    <a:pt x="4085" y="15616"/>
                  </a:cubicBezTo>
                  <a:cubicBezTo>
                    <a:pt x="4168" y="15866"/>
                    <a:pt x="3918" y="15723"/>
                    <a:pt x="3894" y="15819"/>
                  </a:cubicBezTo>
                  <a:cubicBezTo>
                    <a:pt x="3739" y="16021"/>
                    <a:pt x="3549" y="16021"/>
                    <a:pt x="3335" y="16021"/>
                  </a:cubicBezTo>
                  <a:cubicBezTo>
                    <a:pt x="3275" y="16033"/>
                    <a:pt x="3239" y="16045"/>
                    <a:pt x="3192" y="16081"/>
                  </a:cubicBezTo>
                  <a:cubicBezTo>
                    <a:pt x="3025" y="16223"/>
                    <a:pt x="2918" y="16438"/>
                    <a:pt x="2942" y="16676"/>
                  </a:cubicBezTo>
                  <a:cubicBezTo>
                    <a:pt x="2954" y="17033"/>
                    <a:pt x="2799" y="17271"/>
                    <a:pt x="2585" y="17474"/>
                  </a:cubicBezTo>
                  <a:lnTo>
                    <a:pt x="2442" y="17569"/>
                  </a:lnTo>
                  <a:cubicBezTo>
                    <a:pt x="2287" y="17640"/>
                    <a:pt x="2085" y="17664"/>
                    <a:pt x="2013" y="17890"/>
                  </a:cubicBezTo>
                  <a:cubicBezTo>
                    <a:pt x="1965" y="18057"/>
                    <a:pt x="1906" y="18236"/>
                    <a:pt x="1989" y="18378"/>
                  </a:cubicBezTo>
                  <a:cubicBezTo>
                    <a:pt x="2085" y="18640"/>
                    <a:pt x="1989" y="18855"/>
                    <a:pt x="1834" y="18938"/>
                  </a:cubicBezTo>
                  <a:cubicBezTo>
                    <a:pt x="1537" y="19081"/>
                    <a:pt x="1644" y="19295"/>
                    <a:pt x="1763" y="19426"/>
                  </a:cubicBezTo>
                  <a:cubicBezTo>
                    <a:pt x="2120" y="19855"/>
                    <a:pt x="1942" y="20164"/>
                    <a:pt x="1608" y="20450"/>
                  </a:cubicBezTo>
                  <a:cubicBezTo>
                    <a:pt x="1573" y="20617"/>
                    <a:pt x="1632" y="20748"/>
                    <a:pt x="1751" y="20843"/>
                  </a:cubicBezTo>
                  <a:cubicBezTo>
                    <a:pt x="1778" y="20864"/>
                    <a:pt x="1808" y="20871"/>
                    <a:pt x="1840" y="20871"/>
                  </a:cubicBezTo>
                  <a:cubicBezTo>
                    <a:pt x="1890" y="20871"/>
                    <a:pt x="1946" y="20855"/>
                    <a:pt x="2001" y="20855"/>
                  </a:cubicBezTo>
                  <a:cubicBezTo>
                    <a:pt x="2068" y="20855"/>
                    <a:pt x="2136" y="20879"/>
                    <a:pt x="2192" y="20986"/>
                  </a:cubicBezTo>
                  <a:cubicBezTo>
                    <a:pt x="1954" y="21034"/>
                    <a:pt x="1870" y="21260"/>
                    <a:pt x="1775" y="21474"/>
                  </a:cubicBezTo>
                  <a:cubicBezTo>
                    <a:pt x="1687" y="21605"/>
                    <a:pt x="1626" y="21801"/>
                    <a:pt x="1486" y="21801"/>
                  </a:cubicBezTo>
                  <a:cubicBezTo>
                    <a:pt x="1435" y="21801"/>
                    <a:pt x="1374" y="21775"/>
                    <a:pt x="1299" y="21712"/>
                  </a:cubicBezTo>
                  <a:cubicBezTo>
                    <a:pt x="1112" y="21332"/>
                    <a:pt x="1038" y="21181"/>
                    <a:pt x="878" y="21181"/>
                  </a:cubicBezTo>
                  <a:cubicBezTo>
                    <a:pt x="773" y="21181"/>
                    <a:pt x="630" y="21246"/>
                    <a:pt x="394" y="21355"/>
                  </a:cubicBezTo>
                  <a:cubicBezTo>
                    <a:pt x="263" y="21415"/>
                    <a:pt x="227" y="21557"/>
                    <a:pt x="180" y="21688"/>
                  </a:cubicBezTo>
                  <a:cubicBezTo>
                    <a:pt x="120" y="21855"/>
                    <a:pt x="1" y="22034"/>
                    <a:pt x="215" y="22165"/>
                  </a:cubicBezTo>
                  <a:cubicBezTo>
                    <a:pt x="322" y="22236"/>
                    <a:pt x="275" y="22331"/>
                    <a:pt x="263" y="22427"/>
                  </a:cubicBezTo>
                  <a:cubicBezTo>
                    <a:pt x="168" y="22724"/>
                    <a:pt x="60" y="23046"/>
                    <a:pt x="418" y="23224"/>
                  </a:cubicBezTo>
                  <a:cubicBezTo>
                    <a:pt x="834" y="23320"/>
                    <a:pt x="656" y="23677"/>
                    <a:pt x="656" y="23962"/>
                  </a:cubicBezTo>
                  <a:cubicBezTo>
                    <a:pt x="656" y="24093"/>
                    <a:pt x="691" y="24201"/>
                    <a:pt x="739" y="24320"/>
                  </a:cubicBezTo>
                  <a:cubicBezTo>
                    <a:pt x="763" y="24379"/>
                    <a:pt x="858" y="24451"/>
                    <a:pt x="763" y="24546"/>
                  </a:cubicBezTo>
                  <a:cubicBezTo>
                    <a:pt x="811" y="24379"/>
                    <a:pt x="691" y="24415"/>
                    <a:pt x="620" y="24391"/>
                  </a:cubicBezTo>
                  <a:lnTo>
                    <a:pt x="620" y="24391"/>
                  </a:lnTo>
                  <a:cubicBezTo>
                    <a:pt x="382" y="24772"/>
                    <a:pt x="680" y="24855"/>
                    <a:pt x="858" y="25022"/>
                  </a:cubicBezTo>
                  <a:cubicBezTo>
                    <a:pt x="918" y="25094"/>
                    <a:pt x="953" y="25141"/>
                    <a:pt x="834" y="25189"/>
                  </a:cubicBezTo>
                  <a:cubicBezTo>
                    <a:pt x="703" y="25225"/>
                    <a:pt x="656" y="25320"/>
                    <a:pt x="763" y="25451"/>
                  </a:cubicBezTo>
                  <a:cubicBezTo>
                    <a:pt x="1096" y="25915"/>
                    <a:pt x="1477" y="26320"/>
                    <a:pt x="1882" y="26677"/>
                  </a:cubicBezTo>
                  <a:cubicBezTo>
                    <a:pt x="1954" y="26677"/>
                    <a:pt x="2077" y="26572"/>
                    <a:pt x="2111" y="26572"/>
                  </a:cubicBezTo>
                  <a:cubicBezTo>
                    <a:pt x="2117" y="26572"/>
                    <a:pt x="2120" y="26575"/>
                    <a:pt x="2120" y="26582"/>
                  </a:cubicBezTo>
                  <a:cubicBezTo>
                    <a:pt x="2120" y="26987"/>
                    <a:pt x="2370" y="27034"/>
                    <a:pt x="2620" y="27106"/>
                  </a:cubicBezTo>
                  <a:cubicBezTo>
                    <a:pt x="2727" y="27130"/>
                    <a:pt x="2668" y="27284"/>
                    <a:pt x="2680" y="27391"/>
                  </a:cubicBezTo>
                  <a:cubicBezTo>
                    <a:pt x="2716" y="27808"/>
                    <a:pt x="3073" y="27892"/>
                    <a:pt x="3263" y="28130"/>
                  </a:cubicBezTo>
                  <a:cubicBezTo>
                    <a:pt x="3370" y="28237"/>
                    <a:pt x="3489" y="28344"/>
                    <a:pt x="3609" y="28439"/>
                  </a:cubicBezTo>
                  <a:cubicBezTo>
                    <a:pt x="3859" y="28594"/>
                    <a:pt x="4037" y="28844"/>
                    <a:pt x="4204" y="29094"/>
                  </a:cubicBezTo>
                  <a:cubicBezTo>
                    <a:pt x="4228" y="29154"/>
                    <a:pt x="4275" y="29201"/>
                    <a:pt x="4311" y="29261"/>
                  </a:cubicBezTo>
                  <a:cubicBezTo>
                    <a:pt x="4466" y="29487"/>
                    <a:pt x="4692" y="29630"/>
                    <a:pt x="4859" y="29856"/>
                  </a:cubicBezTo>
                  <a:cubicBezTo>
                    <a:pt x="5038" y="29962"/>
                    <a:pt x="5218" y="30114"/>
                    <a:pt x="5439" y="30114"/>
                  </a:cubicBezTo>
                  <a:cubicBezTo>
                    <a:pt x="5467" y="30114"/>
                    <a:pt x="5496" y="30111"/>
                    <a:pt x="5525" y="30106"/>
                  </a:cubicBezTo>
                  <a:cubicBezTo>
                    <a:pt x="5692" y="30082"/>
                    <a:pt x="5835" y="30023"/>
                    <a:pt x="5954" y="29904"/>
                  </a:cubicBezTo>
                  <a:cubicBezTo>
                    <a:pt x="6097" y="29689"/>
                    <a:pt x="6454" y="29749"/>
                    <a:pt x="6430" y="29368"/>
                  </a:cubicBezTo>
                  <a:cubicBezTo>
                    <a:pt x="6406" y="29368"/>
                    <a:pt x="6395" y="29356"/>
                    <a:pt x="6395" y="29332"/>
                  </a:cubicBezTo>
                  <a:cubicBezTo>
                    <a:pt x="6395" y="29308"/>
                    <a:pt x="6395" y="29296"/>
                    <a:pt x="6418" y="29296"/>
                  </a:cubicBezTo>
                  <a:cubicBezTo>
                    <a:pt x="6418" y="29296"/>
                    <a:pt x="6442" y="29308"/>
                    <a:pt x="6454" y="29332"/>
                  </a:cubicBezTo>
                  <a:cubicBezTo>
                    <a:pt x="6514" y="29737"/>
                    <a:pt x="6252" y="29797"/>
                    <a:pt x="6002" y="29868"/>
                  </a:cubicBezTo>
                  <a:cubicBezTo>
                    <a:pt x="5859" y="30035"/>
                    <a:pt x="5680" y="30201"/>
                    <a:pt x="5597" y="30439"/>
                  </a:cubicBezTo>
                  <a:cubicBezTo>
                    <a:pt x="5585" y="30499"/>
                    <a:pt x="5585" y="30547"/>
                    <a:pt x="5585" y="30606"/>
                  </a:cubicBezTo>
                  <a:cubicBezTo>
                    <a:pt x="5585" y="30701"/>
                    <a:pt x="5585" y="30797"/>
                    <a:pt x="5573" y="30904"/>
                  </a:cubicBezTo>
                  <a:lnTo>
                    <a:pt x="5573" y="30987"/>
                  </a:lnTo>
                  <a:cubicBezTo>
                    <a:pt x="5811" y="31094"/>
                    <a:pt x="5859" y="31380"/>
                    <a:pt x="6025" y="31559"/>
                  </a:cubicBezTo>
                  <a:cubicBezTo>
                    <a:pt x="6121" y="31594"/>
                    <a:pt x="6240" y="31582"/>
                    <a:pt x="6347" y="31642"/>
                  </a:cubicBezTo>
                  <a:cubicBezTo>
                    <a:pt x="6502" y="31713"/>
                    <a:pt x="6573" y="31916"/>
                    <a:pt x="6752" y="31952"/>
                  </a:cubicBezTo>
                  <a:cubicBezTo>
                    <a:pt x="6811" y="31940"/>
                    <a:pt x="6859" y="31940"/>
                    <a:pt x="6895" y="31916"/>
                  </a:cubicBezTo>
                  <a:cubicBezTo>
                    <a:pt x="7157" y="31749"/>
                    <a:pt x="7192" y="31523"/>
                    <a:pt x="7002" y="31261"/>
                  </a:cubicBezTo>
                  <a:cubicBezTo>
                    <a:pt x="7072" y="31239"/>
                    <a:pt x="7134" y="31229"/>
                    <a:pt x="7189" y="31229"/>
                  </a:cubicBezTo>
                  <a:cubicBezTo>
                    <a:pt x="7580" y="31229"/>
                    <a:pt x="7617" y="31729"/>
                    <a:pt x="7847" y="31928"/>
                  </a:cubicBezTo>
                  <a:cubicBezTo>
                    <a:pt x="7478" y="32654"/>
                    <a:pt x="8145" y="32452"/>
                    <a:pt x="8371" y="32642"/>
                  </a:cubicBezTo>
                  <a:cubicBezTo>
                    <a:pt x="7942" y="32785"/>
                    <a:pt x="7764" y="33226"/>
                    <a:pt x="7788" y="33999"/>
                  </a:cubicBezTo>
                  <a:cubicBezTo>
                    <a:pt x="7788" y="34059"/>
                    <a:pt x="7788" y="34118"/>
                    <a:pt x="7811" y="34178"/>
                  </a:cubicBezTo>
                  <a:cubicBezTo>
                    <a:pt x="7847" y="34333"/>
                    <a:pt x="7859" y="34499"/>
                    <a:pt x="7930" y="34666"/>
                  </a:cubicBezTo>
                  <a:cubicBezTo>
                    <a:pt x="8002" y="34809"/>
                    <a:pt x="8073" y="34952"/>
                    <a:pt x="8121" y="35107"/>
                  </a:cubicBezTo>
                  <a:cubicBezTo>
                    <a:pt x="8157" y="35226"/>
                    <a:pt x="8192" y="35369"/>
                    <a:pt x="8240" y="35500"/>
                  </a:cubicBezTo>
                  <a:cubicBezTo>
                    <a:pt x="8311" y="35762"/>
                    <a:pt x="8502" y="35964"/>
                    <a:pt x="8597" y="36226"/>
                  </a:cubicBezTo>
                  <a:cubicBezTo>
                    <a:pt x="8740" y="36476"/>
                    <a:pt x="8847" y="36750"/>
                    <a:pt x="8895" y="37059"/>
                  </a:cubicBezTo>
                  <a:cubicBezTo>
                    <a:pt x="8919" y="37155"/>
                    <a:pt x="8954" y="37214"/>
                    <a:pt x="9014" y="37274"/>
                  </a:cubicBezTo>
                  <a:cubicBezTo>
                    <a:pt x="9157" y="37452"/>
                    <a:pt x="9014" y="37667"/>
                    <a:pt x="9097" y="37869"/>
                  </a:cubicBezTo>
                  <a:cubicBezTo>
                    <a:pt x="9157" y="38107"/>
                    <a:pt x="9121" y="38345"/>
                    <a:pt x="9157" y="38583"/>
                  </a:cubicBezTo>
                  <a:cubicBezTo>
                    <a:pt x="9181" y="38643"/>
                    <a:pt x="9216" y="38679"/>
                    <a:pt x="9193" y="38726"/>
                  </a:cubicBezTo>
                  <a:cubicBezTo>
                    <a:pt x="9179" y="38743"/>
                    <a:pt x="9165" y="38750"/>
                    <a:pt x="9152" y="38750"/>
                  </a:cubicBezTo>
                  <a:cubicBezTo>
                    <a:pt x="9120" y="38750"/>
                    <a:pt x="9090" y="38711"/>
                    <a:pt x="9073" y="38702"/>
                  </a:cubicBezTo>
                  <a:cubicBezTo>
                    <a:pt x="8895" y="38702"/>
                    <a:pt x="8752" y="38821"/>
                    <a:pt x="8633" y="38952"/>
                  </a:cubicBezTo>
                  <a:cubicBezTo>
                    <a:pt x="8609" y="39000"/>
                    <a:pt x="8609" y="39060"/>
                    <a:pt x="8609" y="39119"/>
                  </a:cubicBezTo>
                  <a:cubicBezTo>
                    <a:pt x="8669" y="39322"/>
                    <a:pt x="8835" y="39452"/>
                    <a:pt x="8919" y="39655"/>
                  </a:cubicBezTo>
                  <a:cubicBezTo>
                    <a:pt x="8919" y="39798"/>
                    <a:pt x="8788" y="39833"/>
                    <a:pt x="8716" y="39905"/>
                  </a:cubicBezTo>
                  <a:cubicBezTo>
                    <a:pt x="8419" y="40214"/>
                    <a:pt x="8442" y="40393"/>
                    <a:pt x="8800" y="40584"/>
                  </a:cubicBezTo>
                  <a:cubicBezTo>
                    <a:pt x="8871" y="40631"/>
                    <a:pt x="8966" y="40667"/>
                    <a:pt x="9038" y="40726"/>
                  </a:cubicBezTo>
                  <a:cubicBezTo>
                    <a:pt x="9157" y="40857"/>
                    <a:pt x="9407" y="40905"/>
                    <a:pt x="9312" y="41179"/>
                  </a:cubicBezTo>
                  <a:cubicBezTo>
                    <a:pt x="9251" y="41315"/>
                    <a:pt x="9152" y="41336"/>
                    <a:pt x="9047" y="41336"/>
                  </a:cubicBezTo>
                  <a:cubicBezTo>
                    <a:pt x="9003" y="41336"/>
                    <a:pt x="8957" y="41332"/>
                    <a:pt x="8913" y="41332"/>
                  </a:cubicBezTo>
                  <a:cubicBezTo>
                    <a:pt x="8899" y="41332"/>
                    <a:pt x="8885" y="41333"/>
                    <a:pt x="8871" y="41334"/>
                  </a:cubicBezTo>
                  <a:cubicBezTo>
                    <a:pt x="8843" y="41338"/>
                    <a:pt x="8814" y="41339"/>
                    <a:pt x="8785" y="41339"/>
                  </a:cubicBezTo>
                  <a:cubicBezTo>
                    <a:pt x="8726" y="41339"/>
                    <a:pt x="8665" y="41334"/>
                    <a:pt x="8609" y="41334"/>
                  </a:cubicBezTo>
                  <a:cubicBezTo>
                    <a:pt x="8478" y="41346"/>
                    <a:pt x="8335" y="41346"/>
                    <a:pt x="8204" y="41393"/>
                  </a:cubicBezTo>
                  <a:cubicBezTo>
                    <a:pt x="8133" y="41417"/>
                    <a:pt x="8073" y="41477"/>
                    <a:pt x="8038" y="41572"/>
                  </a:cubicBezTo>
                  <a:cubicBezTo>
                    <a:pt x="8014" y="41810"/>
                    <a:pt x="8216" y="41858"/>
                    <a:pt x="8395" y="41989"/>
                  </a:cubicBezTo>
                  <a:cubicBezTo>
                    <a:pt x="8192" y="42012"/>
                    <a:pt x="8038" y="41977"/>
                    <a:pt x="7907" y="42060"/>
                  </a:cubicBezTo>
                  <a:cubicBezTo>
                    <a:pt x="7859" y="42108"/>
                    <a:pt x="7847" y="42155"/>
                    <a:pt x="7847" y="42215"/>
                  </a:cubicBezTo>
                  <a:cubicBezTo>
                    <a:pt x="8014" y="42489"/>
                    <a:pt x="7859" y="42810"/>
                    <a:pt x="7919" y="43084"/>
                  </a:cubicBezTo>
                  <a:cubicBezTo>
                    <a:pt x="7835" y="43358"/>
                    <a:pt x="7621" y="43346"/>
                    <a:pt x="7430" y="43382"/>
                  </a:cubicBezTo>
                  <a:cubicBezTo>
                    <a:pt x="7371" y="43405"/>
                    <a:pt x="7323" y="43417"/>
                    <a:pt x="7288" y="43429"/>
                  </a:cubicBezTo>
                  <a:cubicBezTo>
                    <a:pt x="7168" y="43477"/>
                    <a:pt x="7073" y="43560"/>
                    <a:pt x="7061" y="43727"/>
                  </a:cubicBezTo>
                  <a:cubicBezTo>
                    <a:pt x="7073" y="43846"/>
                    <a:pt x="7145" y="43905"/>
                    <a:pt x="7204" y="44001"/>
                  </a:cubicBezTo>
                  <a:cubicBezTo>
                    <a:pt x="7264" y="44072"/>
                    <a:pt x="7311" y="44155"/>
                    <a:pt x="7347" y="44263"/>
                  </a:cubicBezTo>
                  <a:cubicBezTo>
                    <a:pt x="7549" y="44798"/>
                    <a:pt x="7073" y="44846"/>
                    <a:pt x="6883" y="45084"/>
                  </a:cubicBezTo>
                  <a:cubicBezTo>
                    <a:pt x="6758" y="45084"/>
                    <a:pt x="6826" y="45400"/>
                    <a:pt x="6703" y="45400"/>
                  </a:cubicBezTo>
                  <a:cubicBezTo>
                    <a:pt x="6673" y="45400"/>
                    <a:pt x="6632" y="45381"/>
                    <a:pt x="6573" y="45334"/>
                  </a:cubicBezTo>
                  <a:cubicBezTo>
                    <a:pt x="6534" y="45317"/>
                    <a:pt x="6496" y="45309"/>
                    <a:pt x="6459" y="45309"/>
                  </a:cubicBezTo>
                  <a:cubicBezTo>
                    <a:pt x="6396" y="45309"/>
                    <a:pt x="6336" y="45332"/>
                    <a:pt x="6276" y="45370"/>
                  </a:cubicBezTo>
                  <a:cubicBezTo>
                    <a:pt x="6121" y="45572"/>
                    <a:pt x="5764" y="45727"/>
                    <a:pt x="6049" y="46108"/>
                  </a:cubicBezTo>
                  <a:cubicBezTo>
                    <a:pt x="6101" y="46124"/>
                    <a:pt x="6165" y="46126"/>
                    <a:pt x="6230" y="46126"/>
                  </a:cubicBezTo>
                  <a:cubicBezTo>
                    <a:pt x="6245" y="46126"/>
                    <a:pt x="6260" y="46126"/>
                    <a:pt x="6275" y="46126"/>
                  </a:cubicBezTo>
                  <a:cubicBezTo>
                    <a:pt x="6483" y="46126"/>
                    <a:pt x="6676" y="46141"/>
                    <a:pt x="6478" y="46596"/>
                  </a:cubicBezTo>
                  <a:cubicBezTo>
                    <a:pt x="6478" y="46870"/>
                    <a:pt x="6645" y="46953"/>
                    <a:pt x="6847" y="46989"/>
                  </a:cubicBezTo>
                  <a:cubicBezTo>
                    <a:pt x="7633" y="46620"/>
                    <a:pt x="7669" y="46477"/>
                    <a:pt x="7371" y="45560"/>
                  </a:cubicBezTo>
                  <a:lnTo>
                    <a:pt x="7371" y="45560"/>
                  </a:lnTo>
                  <a:cubicBezTo>
                    <a:pt x="7645" y="45810"/>
                    <a:pt x="7645" y="46144"/>
                    <a:pt x="7538" y="46501"/>
                  </a:cubicBezTo>
                  <a:cubicBezTo>
                    <a:pt x="7347" y="47180"/>
                    <a:pt x="7347" y="47192"/>
                    <a:pt x="7978" y="47192"/>
                  </a:cubicBezTo>
                  <a:cubicBezTo>
                    <a:pt x="8111" y="47087"/>
                    <a:pt x="8242" y="47034"/>
                    <a:pt x="8371" y="47034"/>
                  </a:cubicBezTo>
                  <a:cubicBezTo>
                    <a:pt x="8507" y="47034"/>
                    <a:pt x="8641" y="47093"/>
                    <a:pt x="8776" y="47215"/>
                  </a:cubicBezTo>
                  <a:cubicBezTo>
                    <a:pt x="8785" y="47218"/>
                    <a:pt x="8794" y="47220"/>
                    <a:pt x="8802" y="47220"/>
                  </a:cubicBezTo>
                  <a:cubicBezTo>
                    <a:pt x="8829" y="47220"/>
                    <a:pt x="8853" y="47206"/>
                    <a:pt x="8871" y="47180"/>
                  </a:cubicBezTo>
                  <a:cubicBezTo>
                    <a:pt x="8966" y="47013"/>
                    <a:pt x="8931" y="46799"/>
                    <a:pt x="9050" y="46632"/>
                  </a:cubicBezTo>
                  <a:cubicBezTo>
                    <a:pt x="9193" y="46441"/>
                    <a:pt x="9121" y="46263"/>
                    <a:pt x="8966" y="46108"/>
                  </a:cubicBezTo>
                  <a:cubicBezTo>
                    <a:pt x="8917" y="46065"/>
                    <a:pt x="8876" y="46047"/>
                    <a:pt x="8839" y="46047"/>
                  </a:cubicBezTo>
                  <a:cubicBezTo>
                    <a:pt x="8685" y="46047"/>
                    <a:pt x="8627" y="46369"/>
                    <a:pt x="8467" y="46369"/>
                  </a:cubicBezTo>
                  <a:cubicBezTo>
                    <a:pt x="8439" y="46369"/>
                    <a:pt x="8407" y="46358"/>
                    <a:pt x="8371" y="46334"/>
                  </a:cubicBezTo>
                  <a:lnTo>
                    <a:pt x="8371" y="46334"/>
                  </a:lnTo>
                  <a:cubicBezTo>
                    <a:pt x="8390" y="46337"/>
                    <a:pt x="8408" y="46338"/>
                    <a:pt x="8425" y="46338"/>
                  </a:cubicBezTo>
                  <a:cubicBezTo>
                    <a:pt x="8559" y="46338"/>
                    <a:pt x="8641" y="46256"/>
                    <a:pt x="8704" y="46108"/>
                  </a:cubicBezTo>
                  <a:cubicBezTo>
                    <a:pt x="8755" y="45948"/>
                    <a:pt x="8807" y="45893"/>
                    <a:pt x="8860" y="45893"/>
                  </a:cubicBezTo>
                  <a:cubicBezTo>
                    <a:pt x="8945" y="45893"/>
                    <a:pt x="9033" y="46035"/>
                    <a:pt x="9121" y="46108"/>
                  </a:cubicBezTo>
                  <a:cubicBezTo>
                    <a:pt x="9150" y="46123"/>
                    <a:pt x="9180" y="46129"/>
                    <a:pt x="9211" y="46129"/>
                  </a:cubicBezTo>
                  <a:cubicBezTo>
                    <a:pt x="9281" y="46129"/>
                    <a:pt x="9353" y="46094"/>
                    <a:pt x="9419" y="46037"/>
                  </a:cubicBezTo>
                  <a:cubicBezTo>
                    <a:pt x="9525" y="45709"/>
                    <a:pt x="9555" y="45399"/>
                    <a:pt x="9343" y="45142"/>
                  </a:cubicBezTo>
                  <a:lnTo>
                    <a:pt x="9343" y="45142"/>
                  </a:lnTo>
                  <a:cubicBezTo>
                    <a:pt x="9405" y="45204"/>
                    <a:pt x="9481" y="45252"/>
                    <a:pt x="9571" y="45252"/>
                  </a:cubicBezTo>
                  <a:cubicBezTo>
                    <a:pt x="9580" y="45252"/>
                    <a:pt x="9589" y="45252"/>
                    <a:pt x="9597" y="45251"/>
                  </a:cubicBezTo>
                  <a:cubicBezTo>
                    <a:pt x="9919" y="45025"/>
                    <a:pt x="9931" y="44596"/>
                    <a:pt x="10109" y="44275"/>
                  </a:cubicBezTo>
                  <a:cubicBezTo>
                    <a:pt x="10336" y="44096"/>
                    <a:pt x="10371" y="43798"/>
                    <a:pt x="10431" y="43536"/>
                  </a:cubicBezTo>
                  <a:cubicBezTo>
                    <a:pt x="10609" y="43143"/>
                    <a:pt x="10645" y="42727"/>
                    <a:pt x="10621" y="42310"/>
                  </a:cubicBezTo>
                  <a:cubicBezTo>
                    <a:pt x="10609" y="42072"/>
                    <a:pt x="10645" y="41893"/>
                    <a:pt x="10764" y="41738"/>
                  </a:cubicBezTo>
                  <a:cubicBezTo>
                    <a:pt x="10800" y="41679"/>
                    <a:pt x="10812" y="41631"/>
                    <a:pt x="10824" y="41572"/>
                  </a:cubicBezTo>
                  <a:cubicBezTo>
                    <a:pt x="10848" y="41393"/>
                    <a:pt x="10871" y="41215"/>
                    <a:pt x="10919" y="41036"/>
                  </a:cubicBezTo>
                  <a:cubicBezTo>
                    <a:pt x="10930" y="40968"/>
                    <a:pt x="10931" y="40868"/>
                    <a:pt x="11032" y="40868"/>
                  </a:cubicBezTo>
                  <a:cubicBezTo>
                    <a:pt x="11038" y="40868"/>
                    <a:pt x="11044" y="40869"/>
                    <a:pt x="11050" y="40869"/>
                  </a:cubicBezTo>
                  <a:cubicBezTo>
                    <a:pt x="11163" y="41066"/>
                    <a:pt x="11262" y="41139"/>
                    <a:pt x="11352" y="41139"/>
                  </a:cubicBezTo>
                  <a:cubicBezTo>
                    <a:pt x="11508" y="41139"/>
                    <a:pt x="11636" y="40919"/>
                    <a:pt x="11764" y="40738"/>
                  </a:cubicBezTo>
                  <a:cubicBezTo>
                    <a:pt x="11919" y="40345"/>
                    <a:pt x="11740" y="40143"/>
                    <a:pt x="11455" y="39976"/>
                  </a:cubicBezTo>
                  <a:cubicBezTo>
                    <a:pt x="11413" y="39963"/>
                    <a:pt x="11378" y="39956"/>
                    <a:pt x="11349" y="39956"/>
                  </a:cubicBezTo>
                  <a:cubicBezTo>
                    <a:pt x="11199" y="39956"/>
                    <a:pt x="11189" y="40125"/>
                    <a:pt x="11229" y="40393"/>
                  </a:cubicBezTo>
                  <a:cubicBezTo>
                    <a:pt x="11121" y="40036"/>
                    <a:pt x="11336" y="39893"/>
                    <a:pt x="11359" y="39679"/>
                  </a:cubicBezTo>
                  <a:cubicBezTo>
                    <a:pt x="11353" y="39415"/>
                    <a:pt x="11273" y="39328"/>
                    <a:pt x="11158" y="39328"/>
                  </a:cubicBezTo>
                  <a:cubicBezTo>
                    <a:pt x="11070" y="39328"/>
                    <a:pt x="10961" y="39379"/>
                    <a:pt x="10848" y="39441"/>
                  </a:cubicBezTo>
                  <a:cubicBezTo>
                    <a:pt x="10931" y="39179"/>
                    <a:pt x="11236" y="39129"/>
                    <a:pt x="11292" y="38942"/>
                  </a:cubicBezTo>
                  <a:lnTo>
                    <a:pt x="11292" y="38942"/>
                  </a:lnTo>
                  <a:cubicBezTo>
                    <a:pt x="11276" y="39107"/>
                    <a:pt x="11264" y="39329"/>
                    <a:pt x="11455" y="39500"/>
                  </a:cubicBezTo>
                  <a:cubicBezTo>
                    <a:pt x="11574" y="39607"/>
                    <a:pt x="11359" y="39619"/>
                    <a:pt x="11383" y="39714"/>
                  </a:cubicBezTo>
                  <a:cubicBezTo>
                    <a:pt x="11336" y="39798"/>
                    <a:pt x="11348" y="39869"/>
                    <a:pt x="11407" y="39953"/>
                  </a:cubicBezTo>
                  <a:cubicBezTo>
                    <a:pt x="11565" y="39990"/>
                    <a:pt x="11685" y="40013"/>
                    <a:pt x="11777" y="40013"/>
                  </a:cubicBezTo>
                  <a:cubicBezTo>
                    <a:pt x="12003" y="40013"/>
                    <a:pt x="12062" y="39874"/>
                    <a:pt x="12121" y="39476"/>
                  </a:cubicBezTo>
                  <a:cubicBezTo>
                    <a:pt x="12133" y="39322"/>
                    <a:pt x="12062" y="39179"/>
                    <a:pt x="12217" y="39071"/>
                  </a:cubicBezTo>
                  <a:cubicBezTo>
                    <a:pt x="12419" y="38762"/>
                    <a:pt x="12312" y="38381"/>
                    <a:pt x="12395" y="38048"/>
                  </a:cubicBezTo>
                  <a:cubicBezTo>
                    <a:pt x="12312" y="37714"/>
                    <a:pt x="12407" y="37369"/>
                    <a:pt x="12407" y="37047"/>
                  </a:cubicBezTo>
                  <a:cubicBezTo>
                    <a:pt x="12276" y="36535"/>
                    <a:pt x="12121" y="36035"/>
                    <a:pt x="12062" y="35571"/>
                  </a:cubicBezTo>
                  <a:cubicBezTo>
                    <a:pt x="11824" y="35273"/>
                    <a:pt x="11693" y="34845"/>
                    <a:pt x="11252" y="34797"/>
                  </a:cubicBezTo>
                  <a:cubicBezTo>
                    <a:pt x="11248" y="34795"/>
                    <a:pt x="11242" y="34794"/>
                    <a:pt x="11237" y="34794"/>
                  </a:cubicBezTo>
                  <a:cubicBezTo>
                    <a:pt x="11215" y="34794"/>
                    <a:pt x="11188" y="34809"/>
                    <a:pt x="11169" y="34809"/>
                  </a:cubicBezTo>
                  <a:cubicBezTo>
                    <a:pt x="11181" y="34785"/>
                    <a:pt x="11217" y="34750"/>
                    <a:pt x="11229" y="34738"/>
                  </a:cubicBezTo>
                  <a:cubicBezTo>
                    <a:pt x="11276" y="34678"/>
                    <a:pt x="11312" y="34559"/>
                    <a:pt x="11288" y="34511"/>
                  </a:cubicBezTo>
                  <a:cubicBezTo>
                    <a:pt x="11074" y="34214"/>
                    <a:pt x="11109" y="33797"/>
                    <a:pt x="10776" y="33547"/>
                  </a:cubicBezTo>
                  <a:cubicBezTo>
                    <a:pt x="10562" y="33368"/>
                    <a:pt x="10300" y="33059"/>
                    <a:pt x="10336" y="32642"/>
                  </a:cubicBezTo>
                  <a:cubicBezTo>
                    <a:pt x="10264" y="32487"/>
                    <a:pt x="10228" y="32309"/>
                    <a:pt x="10145" y="32166"/>
                  </a:cubicBezTo>
                  <a:cubicBezTo>
                    <a:pt x="9788" y="31975"/>
                    <a:pt x="9454" y="31594"/>
                    <a:pt x="9335" y="31285"/>
                  </a:cubicBezTo>
                  <a:cubicBezTo>
                    <a:pt x="8954" y="30332"/>
                    <a:pt x="8609" y="29356"/>
                    <a:pt x="8311" y="28368"/>
                  </a:cubicBezTo>
                  <a:cubicBezTo>
                    <a:pt x="7954" y="27177"/>
                    <a:pt x="7311" y="26201"/>
                    <a:pt x="6668" y="25248"/>
                  </a:cubicBezTo>
                  <a:cubicBezTo>
                    <a:pt x="6180" y="24510"/>
                    <a:pt x="5704" y="23843"/>
                    <a:pt x="5621" y="22903"/>
                  </a:cubicBezTo>
                  <a:cubicBezTo>
                    <a:pt x="5644" y="22760"/>
                    <a:pt x="5228" y="22819"/>
                    <a:pt x="5478" y="22546"/>
                  </a:cubicBezTo>
                  <a:cubicBezTo>
                    <a:pt x="5466" y="22046"/>
                    <a:pt x="5537" y="21534"/>
                    <a:pt x="5537" y="21045"/>
                  </a:cubicBezTo>
                  <a:cubicBezTo>
                    <a:pt x="5525" y="20105"/>
                    <a:pt x="5597" y="19248"/>
                    <a:pt x="6180" y="18521"/>
                  </a:cubicBezTo>
                  <a:cubicBezTo>
                    <a:pt x="6228" y="18355"/>
                    <a:pt x="6371" y="18247"/>
                    <a:pt x="6335" y="18057"/>
                  </a:cubicBezTo>
                  <a:cubicBezTo>
                    <a:pt x="6277" y="17893"/>
                    <a:pt x="6172" y="17821"/>
                    <a:pt x="6135" y="17819"/>
                  </a:cubicBezTo>
                  <a:lnTo>
                    <a:pt x="6135" y="17819"/>
                  </a:lnTo>
                  <a:cubicBezTo>
                    <a:pt x="6142" y="17819"/>
                    <a:pt x="6150" y="17819"/>
                    <a:pt x="6157" y="17819"/>
                  </a:cubicBezTo>
                  <a:cubicBezTo>
                    <a:pt x="6473" y="17819"/>
                    <a:pt x="6607" y="17592"/>
                    <a:pt x="6526" y="17093"/>
                  </a:cubicBezTo>
                  <a:cubicBezTo>
                    <a:pt x="6462" y="16735"/>
                    <a:pt x="6790" y="16358"/>
                    <a:pt x="7073" y="16358"/>
                  </a:cubicBezTo>
                  <a:cubicBezTo>
                    <a:pt x="7110" y="16358"/>
                    <a:pt x="7146" y="16364"/>
                    <a:pt x="7180" y="16378"/>
                  </a:cubicBezTo>
                  <a:cubicBezTo>
                    <a:pt x="7490" y="16057"/>
                    <a:pt x="7788" y="15735"/>
                    <a:pt x="8026" y="15330"/>
                  </a:cubicBezTo>
                  <a:cubicBezTo>
                    <a:pt x="8145" y="15033"/>
                    <a:pt x="7919" y="14568"/>
                    <a:pt x="8383" y="14473"/>
                  </a:cubicBezTo>
                  <a:cubicBezTo>
                    <a:pt x="8431" y="14426"/>
                    <a:pt x="8454" y="14378"/>
                    <a:pt x="8490" y="14330"/>
                  </a:cubicBezTo>
                  <a:cubicBezTo>
                    <a:pt x="8383" y="13723"/>
                    <a:pt x="8800" y="13545"/>
                    <a:pt x="9145" y="13306"/>
                  </a:cubicBezTo>
                  <a:cubicBezTo>
                    <a:pt x="9204" y="13164"/>
                    <a:pt x="8966" y="12949"/>
                    <a:pt x="9204" y="12830"/>
                  </a:cubicBezTo>
                  <a:cubicBezTo>
                    <a:pt x="9276" y="12604"/>
                    <a:pt x="9419" y="12402"/>
                    <a:pt x="9574" y="12235"/>
                  </a:cubicBezTo>
                  <a:cubicBezTo>
                    <a:pt x="9919" y="11437"/>
                    <a:pt x="10586" y="10806"/>
                    <a:pt x="10538" y="9806"/>
                  </a:cubicBezTo>
                  <a:cubicBezTo>
                    <a:pt x="10519" y="9593"/>
                    <a:pt x="10515" y="9531"/>
                    <a:pt x="10604" y="9531"/>
                  </a:cubicBezTo>
                  <a:cubicBezTo>
                    <a:pt x="10630" y="9531"/>
                    <a:pt x="10662" y="9536"/>
                    <a:pt x="10705" y="9544"/>
                  </a:cubicBezTo>
                  <a:cubicBezTo>
                    <a:pt x="10718" y="9546"/>
                    <a:pt x="10730" y="9546"/>
                    <a:pt x="10742" y="9546"/>
                  </a:cubicBezTo>
                  <a:cubicBezTo>
                    <a:pt x="10924" y="9546"/>
                    <a:pt x="10961" y="9382"/>
                    <a:pt x="11050" y="9270"/>
                  </a:cubicBezTo>
                  <a:cubicBezTo>
                    <a:pt x="10836" y="8889"/>
                    <a:pt x="11038" y="7901"/>
                    <a:pt x="11371" y="7520"/>
                  </a:cubicBezTo>
                  <a:cubicBezTo>
                    <a:pt x="11407" y="6079"/>
                    <a:pt x="11312" y="4662"/>
                    <a:pt x="10776" y="3305"/>
                  </a:cubicBezTo>
                  <a:cubicBezTo>
                    <a:pt x="10216" y="1876"/>
                    <a:pt x="9335" y="817"/>
                    <a:pt x="8157" y="67"/>
                  </a:cubicBezTo>
                  <a:cubicBezTo>
                    <a:pt x="7918" y="26"/>
                    <a:pt x="7742" y="0"/>
                    <a:pt x="761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0" name="Google Shape;4920;p43"/>
            <p:cNvSpPr/>
            <p:nvPr/>
          </p:nvSpPr>
          <p:spPr>
            <a:xfrm>
              <a:off x="8509700" y="4336239"/>
              <a:ext cx="312286" cy="221204"/>
            </a:xfrm>
            <a:custGeom>
              <a:avLst/>
              <a:gdLst/>
              <a:ahLst/>
              <a:cxnLst/>
              <a:rect l="l" t="t" r="r" b="b"/>
              <a:pathLst>
                <a:path w="9895" h="7009" extrusionOk="0">
                  <a:moveTo>
                    <a:pt x="8147" y="0"/>
                  </a:moveTo>
                  <a:cubicBezTo>
                    <a:pt x="8126" y="0"/>
                    <a:pt x="8104" y="6"/>
                    <a:pt x="8085" y="16"/>
                  </a:cubicBezTo>
                  <a:cubicBezTo>
                    <a:pt x="7966" y="99"/>
                    <a:pt x="7906" y="230"/>
                    <a:pt x="7847" y="361"/>
                  </a:cubicBezTo>
                  <a:cubicBezTo>
                    <a:pt x="7811" y="468"/>
                    <a:pt x="7787" y="587"/>
                    <a:pt x="7799" y="706"/>
                  </a:cubicBezTo>
                  <a:cubicBezTo>
                    <a:pt x="7788" y="774"/>
                    <a:pt x="7893" y="862"/>
                    <a:pt x="7865" y="862"/>
                  </a:cubicBezTo>
                  <a:cubicBezTo>
                    <a:pt x="7863" y="862"/>
                    <a:pt x="7861" y="862"/>
                    <a:pt x="7858" y="861"/>
                  </a:cubicBezTo>
                  <a:cubicBezTo>
                    <a:pt x="7746" y="821"/>
                    <a:pt x="7637" y="805"/>
                    <a:pt x="7531" y="805"/>
                  </a:cubicBezTo>
                  <a:cubicBezTo>
                    <a:pt x="7202" y="805"/>
                    <a:pt x="6900" y="959"/>
                    <a:pt x="6584" y="1004"/>
                  </a:cubicBezTo>
                  <a:cubicBezTo>
                    <a:pt x="6465" y="1111"/>
                    <a:pt x="6299" y="1076"/>
                    <a:pt x="6180" y="1171"/>
                  </a:cubicBezTo>
                  <a:cubicBezTo>
                    <a:pt x="6108" y="1278"/>
                    <a:pt x="6108" y="1421"/>
                    <a:pt x="6013" y="1516"/>
                  </a:cubicBezTo>
                  <a:cubicBezTo>
                    <a:pt x="5942" y="1588"/>
                    <a:pt x="5882" y="1671"/>
                    <a:pt x="5858" y="1778"/>
                  </a:cubicBezTo>
                  <a:cubicBezTo>
                    <a:pt x="5798" y="1898"/>
                    <a:pt x="5738" y="1993"/>
                    <a:pt x="5621" y="1993"/>
                  </a:cubicBezTo>
                  <a:cubicBezTo>
                    <a:pt x="5575" y="1993"/>
                    <a:pt x="5520" y="1978"/>
                    <a:pt x="5453" y="1945"/>
                  </a:cubicBezTo>
                  <a:cubicBezTo>
                    <a:pt x="5834" y="1945"/>
                    <a:pt x="5834" y="1540"/>
                    <a:pt x="6013" y="1361"/>
                  </a:cubicBezTo>
                  <a:cubicBezTo>
                    <a:pt x="6096" y="1254"/>
                    <a:pt x="6156" y="1171"/>
                    <a:pt x="6227" y="1099"/>
                  </a:cubicBezTo>
                  <a:cubicBezTo>
                    <a:pt x="6237" y="874"/>
                    <a:pt x="6172" y="752"/>
                    <a:pt x="6027" y="752"/>
                  </a:cubicBezTo>
                  <a:cubicBezTo>
                    <a:pt x="5988" y="752"/>
                    <a:pt x="5944" y="760"/>
                    <a:pt x="5894" y="778"/>
                  </a:cubicBezTo>
                  <a:cubicBezTo>
                    <a:pt x="5727" y="861"/>
                    <a:pt x="5549" y="945"/>
                    <a:pt x="5394" y="1016"/>
                  </a:cubicBezTo>
                  <a:cubicBezTo>
                    <a:pt x="5013" y="1302"/>
                    <a:pt x="4965" y="1933"/>
                    <a:pt x="4489" y="2100"/>
                  </a:cubicBezTo>
                  <a:cubicBezTo>
                    <a:pt x="4156" y="2290"/>
                    <a:pt x="4025" y="2731"/>
                    <a:pt x="3656" y="2873"/>
                  </a:cubicBezTo>
                  <a:cubicBezTo>
                    <a:pt x="3298" y="2885"/>
                    <a:pt x="3334" y="3433"/>
                    <a:pt x="3024" y="3504"/>
                  </a:cubicBezTo>
                  <a:cubicBezTo>
                    <a:pt x="2905" y="3552"/>
                    <a:pt x="2786" y="3588"/>
                    <a:pt x="2679" y="3683"/>
                  </a:cubicBezTo>
                  <a:cubicBezTo>
                    <a:pt x="2437" y="3916"/>
                    <a:pt x="2211" y="4195"/>
                    <a:pt x="1884" y="4195"/>
                  </a:cubicBezTo>
                  <a:cubicBezTo>
                    <a:pt x="1810" y="4195"/>
                    <a:pt x="1730" y="4181"/>
                    <a:pt x="1643" y="4147"/>
                  </a:cubicBezTo>
                  <a:cubicBezTo>
                    <a:pt x="1072" y="4528"/>
                    <a:pt x="560" y="4981"/>
                    <a:pt x="48" y="5457"/>
                  </a:cubicBezTo>
                  <a:cubicBezTo>
                    <a:pt x="0" y="5588"/>
                    <a:pt x="0" y="5743"/>
                    <a:pt x="179" y="5743"/>
                  </a:cubicBezTo>
                  <a:cubicBezTo>
                    <a:pt x="584" y="5755"/>
                    <a:pt x="846" y="6064"/>
                    <a:pt x="1179" y="6279"/>
                  </a:cubicBezTo>
                  <a:cubicBezTo>
                    <a:pt x="1191" y="6283"/>
                    <a:pt x="1202" y="6285"/>
                    <a:pt x="1213" y="6285"/>
                  </a:cubicBezTo>
                  <a:cubicBezTo>
                    <a:pt x="1312" y="6285"/>
                    <a:pt x="1353" y="6110"/>
                    <a:pt x="1459" y="6110"/>
                  </a:cubicBezTo>
                  <a:cubicBezTo>
                    <a:pt x="1464" y="6110"/>
                    <a:pt x="1470" y="6111"/>
                    <a:pt x="1477" y="6112"/>
                  </a:cubicBezTo>
                  <a:cubicBezTo>
                    <a:pt x="1504" y="6100"/>
                    <a:pt x="1522" y="6094"/>
                    <a:pt x="1532" y="6094"/>
                  </a:cubicBezTo>
                  <a:cubicBezTo>
                    <a:pt x="1562" y="6094"/>
                    <a:pt x="1533" y="6136"/>
                    <a:pt x="1524" y="6171"/>
                  </a:cubicBezTo>
                  <a:cubicBezTo>
                    <a:pt x="1608" y="6302"/>
                    <a:pt x="1584" y="6398"/>
                    <a:pt x="1477" y="6564"/>
                  </a:cubicBezTo>
                  <a:cubicBezTo>
                    <a:pt x="1331" y="6755"/>
                    <a:pt x="1301" y="7008"/>
                    <a:pt x="1615" y="7008"/>
                  </a:cubicBezTo>
                  <a:cubicBezTo>
                    <a:pt x="1635" y="7008"/>
                    <a:pt x="1656" y="7007"/>
                    <a:pt x="1679" y="7005"/>
                  </a:cubicBezTo>
                  <a:cubicBezTo>
                    <a:pt x="1858" y="6779"/>
                    <a:pt x="2203" y="6874"/>
                    <a:pt x="2334" y="6576"/>
                  </a:cubicBezTo>
                  <a:lnTo>
                    <a:pt x="2334" y="6588"/>
                  </a:lnTo>
                  <a:cubicBezTo>
                    <a:pt x="2751" y="6160"/>
                    <a:pt x="3286" y="5874"/>
                    <a:pt x="3751" y="5505"/>
                  </a:cubicBezTo>
                  <a:cubicBezTo>
                    <a:pt x="3838" y="5450"/>
                    <a:pt x="3932" y="5437"/>
                    <a:pt x="4028" y="5437"/>
                  </a:cubicBezTo>
                  <a:cubicBezTo>
                    <a:pt x="4120" y="5437"/>
                    <a:pt x="4213" y="5449"/>
                    <a:pt x="4306" y="5449"/>
                  </a:cubicBezTo>
                  <a:cubicBezTo>
                    <a:pt x="4392" y="5449"/>
                    <a:pt x="4478" y="5439"/>
                    <a:pt x="4560" y="5398"/>
                  </a:cubicBezTo>
                  <a:cubicBezTo>
                    <a:pt x="4822" y="5219"/>
                    <a:pt x="5180" y="4981"/>
                    <a:pt x="4989" y="4624"/>
                  </a:cubicBezTo>
                  <a:cubicBezTo>
                    <a:pt x="4961" y="4568"/>
                    <a:pt x="4929" y="4546"/>
                    <a:pt x="4895" y="4546"/>
                  </a:cubicBezTo>
                  <a:cubicBezTo>
                    <a:pt x="4766" y="4546"/>
                    <a:pt x="4596" y="4851"/>
                    <a:pt x="4418" y="4897"/>
                  </a:cubicBezTo>
                  <a:cubicBezTo>
                    <a:pt x="4346" y="4897"/>
                    <a:pt x="4453" y="4897"/>
                    <a:pt x="4382" y="4909"/>
                  </a:cubicBezTo>
                  <a:cubicBezTo>
                    <a:pt x="4357" y="4914"/>
                    <a:pt x="4343" y="4917"/>
                    <a:pt x="4336" y="4917"/>
                  </a:cubicBezTo>
                  <a:cubicBezTo>
                    <a:pt x="4326" y="4917"/>
                    <a:pt x="4332" y="4911"/>
                    <a:pt x="4346" y="4897"/>
                  </a:cubicBezTo>
                  <a:cubicBezTo>
                    <a:pt x="4453" y="4802"/>
                    <a:pt x="4632" y="4731"/>
                    <a:pt x="4537" y="4516"/>
                  </a:cubicBezTo>
                  <a:cubicBezTo>
                    <a:pt x="4492" y="4414"/>
                    <a:pt x="4429" y="4387"/>
                    <a:pt x="4359" y="4387"/>
                  </a:cubicBezTo>
                  <a:cubicBezTo>
                    <a:pt x="4277" y="4387"/>
                    <a:pt x="4183" y="4425"/>
                    <a:pt x="4096" y="4425"/>
                  </a:cubicBezTo>
                  <a:cubicBezTo>
                    <a:pt x="4059" y="4425"/>
                    <a:pt x="4023" y="4418"/>
                    <a:pt x="3989" y="4397"/>
                  </a:cubicBezTo>
                  <a:cubicBezTo>
                    <a:pt x="4263" y="4374"/>
                    <a:pt x="4513" y="4421"/>
                    <a:pt x="4751" y="4255"/>
                  </a:cubicBezTo>
                  <a:cubicBezTo>
                    <a:pt x="4780" y="4226"/>
                    <a:pt x="4817" y="4171"/>
                    <a:pt x="4858" y="4171"/>
                  </a:cubicBezTo>
                  <a:cubicBezTo>
                    <a:pt x="4884" y="4171"/>
                    <a:pt x="4913" y="4195"/>
                    <a:pt x="4941" y="4266"/>
                  </a:cubicBezTo>
                  <a:cubicBezTo>
                    <a:pt x="5156" y="4719"/>
                    <a:pt x="5584" y="4755"/>
                    <a:pt x="5930" y="4981"/>
                  </a:cubicBezTo>
                  <a:cubicBezTo>
                    <a:pt x="6537" y="4612"/>
                    <a:pt x="7251" y="4362"/>
                    <a:pt x="7596" y="3564"/>
                  </a:cubicBezTo>
                  <a:cubicBezTo>
                    <a:pt x="7858" y="3433"/>
                    <a:pt x="7739" y="3052"/>
                    <a:pt x="7954" y="2873"/>
                  </a:cubicBezTo>
                  <a:cubicBezTo>
                    <a:pt x="7992" y="2841"/>
                    <a:pt x="8020" y="2828"/>
                    <a:pt x="8043" y="2828"/>
                  </a:cubicBezTo>
                  <a:cubicBezTo>
                    <a:pt x="8129" y="2828"/>
                    <a:pt x="8134" y="3007"/>
                    <a:pt x="8228" y="3016"/>
                  </a:cubicBezTo>
                  <a:cubicBezTo>
                    <a:pt x="8278" y="3050"/>
                    <a:pt x="8322" y="3067"/>
                    <a:pt x="8361" y="3067"/>
                  </a:cubicBezTo>
                  <a:cubicBezTo>
                    <a:pt x="8432" y="3067"/>
                    <a:pt x="8482" y="3009"/>
                    <a:pt x="8513" y="2885"/>
                  </a:cubicBezTo>
                  <a:cubicBezTo>
                    <a:pt x="8513" y="2754"/>
                    <a:pt x="8454" y="2647"/>
                    <a:pt x="8394" y="2540"/>
                  </a:cubicBezTo>
                  <a:cubicBezTo>
                    <a:pt x="8323" y="2421"/>
                    <a:pt x="8216" y="2302"/>
                    <a:pt x="8335" y="2159"/>
                  </a:cubicBezTo>
                  <a:cubicBezTo>
                    <a:pt x="8409" y="2063"/>
                    <a:pt x="8496" y="2004"/>
                    <a:pt x="8589" y="2004"/>
                  </a:cubicBezTo>
                  <a:cubicBezTo>
                    <a:pt x="8646" y="2004"/>
                    <a:pt x="8705" y="2026"/>
                    <a:pt x="8763" y="2076"/>
                  </a:cubicBezTo>
                  <a:cubicBezTo>
                    <a:pt x="8854" y="2148"/>
                    <a:pt x="8944" y="2202"/>
                    <a:pt x="9026" y="2202"/>
                  </a:cubicBezTo>
                  <a:cubicBezTo>
                    <a:pt x="9105" y="2202"/>
                    <a:pt x="9175" y="2151"/>
                    <a:pt x="9228" y="2016"/>
                  </a:cubicBezTo>
                  <a:cubicBezTo>
                    <a:pt x="9335" y="1742"/>
                    <a:pt x="9109" y="1683"/>
                    <a:pt x="8930" y="1623"/>
                  </a:cubicBezTo>
                  <a:cubicBezTo>
                    <a:pt x="8891" y="1604"/>
                    <a:pt x="8884" y="1584"/>
                    <a:pt x="8902" y="1584"/>
                  </a:cubicBezTo>
                  <a:cubicBezTo>
                    <a:pt x="8906" y="1584"/>
                    <a:pt x="8912" y="1585"/>
                    <a:pt x="8918" y="1588"/>
                  </a:cubicBezTo>
                  <a:cubicBezTo>
                    <a:pt x="8959" y="1596"/>
                    <a:pt x="8995" y="1610"/>
                    <a:pt x="9032" y="1610"/>
                  </a:cubicBezTo>
                  <a:cubicBezTo>
                    <a:pt x="9049" y="1610"/>
                    <a:pt x="9066" y="1607"/>
                    <a:pt x="9085" y="1599"/>
                  </a:cubicBezTo>
                  <a:cubicBezTo>
                    <a:pt x="9240" y="1504"/>
                    <a:pt x="9275" y="1290"/>
                    <a:pt x="9406" y="1171"/>
                  </a:cubicBezTo>
                  <a:cubicBezTo>
                    <a:pt x="9894" y="1111"/>
                    <a:pt x="9740" y="671"/>
                    <a:pt x="9799" y="337"/>
                  </a:cubicBezTo>
                  <a:cubicBezTo>
                    <a:pt x="9669" y="154"/>
                    <a:pt x="9485" y="25"/>
                    <a:pt x="9326" y="25"/>
                  </a:cubicBezTo>
                  <a:cubicBezTo>
                    <a:pt x="9238" y="25"/>
                    <a:pt x="9156" y="65"/>
                    <a:pt x="9097" y="159"/>
                  </a:cubicBezTo>
                  <a:cubicBezTo>
                    <a:pt x="8970" y="363"/>
                    <a:pt x="8862" y="434"/>
                    <a:pt x="8761" y="434"/>
                  </a:cubicBezTo>
                  <a:cubicBezTo>
                    <a:pt x="8614" y="434"/>
                    <a:pt x="8483" y="284"/>
                    <a:pt x="8335" y="171"/>
                  </a:cubicBezTo>
                  <a:cubicBezTo>
                    <a:pt x="8311" y="135"/>
                    <a:pt x="8263" y="87"/>
                    <a:pt x="8228" y="40"/>
                  </a:cubicBezTo>
                  <a:cubicBezTo>
                    <a:pt x="8207" y="12"/>
                    <a:pt x="8177" y="0"/>
                    <a:pt x="814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1" name="Google Shape;4921;p43"/>
            <p:cNvSpPr/>
            <p:nvPr/>
          </p:nvSpPr>
          <p:spPr>
            <a:xfrm>
              <a:off x="8586736" y="3404426"/>
              <a:ext cx="72904" cy="125672"/>
            </a:xfrm>
            <a:custGeom>
              <a:avLst/>
              <a:gdLst/>
              <a:ahLst/>
              <a:cxnLst/>
              <a:rect l="l" t="t" r="r" b="b"/>
              <a:pathLst>
                <a:path w="2310" h="3982" extrusionOk="0">
                  <a:moveTo>
                    <a:pt x="1820" y="1"/>
                  </a:moveTo>
                  <a:cubicBezTo>
                    <a:pt x="1451" y="1"/>
                    <a:pt x="1119" y="254"/>
                    <a:pt x="750" y="265"/>
                  </a:cubicBezTo>
                  <a:cubicBezTo>
                    <a:pt x="691" y="324"/>
                    <a:pt x="619" y="372"/>
                    <a:pt x="536" y="431"/>
                  </a:cubicBezTo>
                  <a:cubicBezTo>
                    <a:pt x="441" y="574"/>
                    <a:pt x="512" y="646"/>
                    <a:pt x="619" y="705"/>
                  </a:cubicBezTo>
                  <a:cubicBezTo>
                    <a:pt x="654" y="714"/>
                    <a:pt x="688" y="718"/>
                    <a:pt x="721" y="718"/>
                  </a:cubicBezTo>
                  <a:cubicBezTo>
                    <a:pt x="814" y="718"/>
                    <a:pt x="904" y="690"/>
                    <a:pt x="1000" y="681"/>
                  </a:cubicBezTo>
                  <a:cubicBezTo>
                    <a:pt x="1007" y="682"/>
                    <a:pt x="1014" y="682"/>
                    <a:pt x="1021" y="682"/>
                  </a:cubicBezTo>
                  <a:cubicBezTo>
                    <a:pt x="1101" y="682"/>
                    <a:pt x="1187" y="650"/>
                    <a:pt x="1278" y="650"/>
                  </a:cubicBezTo>
                  <a:cubicBezTo>
                    <a:pt x="1357" y="650"/>
                    <a:pt x="1439" y="675"/>
                    <a:pt x="1524" y="765"/>
                  </a:cubicBezTo>
                  <a:cubicBezTo>
                    <a:pt x="1426" y="750"/>
                    <a:pt x="1334" y="739"/>
                    <a:pt x="1252" y="739"/>
                  </a:cubicBezTo>
                  <a:cubicBezTo>
                    <a:pt x="995" y="739"/>
                    <a:pt x="841" y="846"/>
                    <a:pt x="941" y="1288"/>
                  </a:cubicBezTo>
                  <a:cubicBezTo>
                    <a:pt x="1191" y="1812"/>
                    <a:pt x="691" y="1610"/>
                    <a:pt x="583" y="1800"/>
                  </a:cubicBezTo>
                  <a:cubicBezTo>
                    <a:pt x="0" y="1991"/>
                    <a:pt x="405" y="2515"/>
                    <a:pt x="333" y="2872"/>
                  </a:cubicBezTo>
                  <a:cubicBezTo>
                    <a:pt x="393" y="3110"/>
                    <a:pt x="155" y="3313"/>
                    <a:pt x="298" y="3551"/>
                  </a:cubicBezTo>
                  <a:cubicBezTo>
                    <a:pt x="364" y="3617"/>
                    <a:pt x="418" y="3643"/>
                    <a:pt x="462" y="3643"/>
                  </a:cubicBezTo>
                  <a:cubicBezTo>
                    <a:pt x="601" y="3643"/>
                    <a:pt x="657" y="3393"/>
                    <a:pt x="774" y="3348"/>
                  </a:cubicBezTo>
                  <a:cubicBezTo>
                    <a:pt x="917" y="3551"/>
                    <a:pt x="917" y="3789"/>
                    <a:pt x="1072" y="3944"/>
                  </a:cubicBezTo>
                  <a:cubicBezTo>
                    <a:pt x="1130" y="3970"/>
                    <a:pt x="1183" y="3981"/>
                    <a:pt x="1233" y="3981"/>
                  </a:cubicBezTo>
                  <a:cubicBezTo>
                    <a:pt x="1431" y="3981"/>
                    <a:pt x="1579" y="3805"/>
                    <a:pt x="1750" y="3682"/>
                  </a:cubicBezTo>
                  <a:cubicBezTo>
                    <a:pt x="1822" y="3539"/>
                    <a:pt x="1893" y="3289"/>
                    <a:pt x="1965" y="3289"/>
                  </a:cubicBezTo>
                  <a:cubicBezTo>
                    <a:pt x="2310" y="3289"/>
                    <a:pt x="2167" y="3146"/>
                    <a:pt x="2107" y="2943"/>
                  </a:cubicBezTo>
                  <a:cubicBezTo>
                    <a:pt x="2061" y="2802"/>
                    <a:pt x="2014" y="2755"/>
                    <a:pt x="1967" y="2755"/>
                  </a:cubicBezTo>
                  <a:cubicBezTo>
                    <a:pt x="1875" y="2755"/>
                    <a:pt x="1782" y="2934"/>
                    <a:pt x="1696" y="2934"/>
                  </a:cubicBezTo>
                  <a:cubicBezTo>
                    <a:pt x="1678" y="2934"/>
                    <a:pt x="1660" y="2926"/>
                    <a:pt x="1643" y="2908"/>
                  </a:cubicBezTo>
                  <a:cubicBezTo>
                    <a:pt x="1584" y="2967"/>
                    <a:pt x="1548" y="3062"/>
                    <a:pt x="1476" y="3098"/>
                  </a:cubicBezTo>
                  <a:cubicBezTo>
                    <a:pt x="1476" y="3098"/>
                    <a:pt x="1475" y="3098"/>
                    <a:pt x="1474" y="3098"/>
                  </a:cubicBezTo>
                  <a:cubicBezTo>
                    <a:pt x="1458" y="3098"/>
                    <a:pt x="1427" y="3180"/>
                    <a:pt x="1397" y="3180"/>
                  </a:cubicBezTo>
                  <a:cubicBezTo>
                    <a:pt x="1383" y="3180"/>
                    <a:pt x="1369" y="3160"/>
                    <a:pt x="1357" y="3098"/>
                  </a:cubicBezTo>
                  <a:cubicBezTo>
                    <a:pt x="1369" y="2896"/>
                    <a:pt x="1357" y="2670"/>
                    <a:pt x="1536" y="2539"/>
                  </a:cubicBezTo>
                  <a:cubicBezTo>
                    <a:pt x="1691" y="2431"/>
                    <a:pt x="1893" y="2539"/>
                    <a:pt x="2000" y="2277"/>
                  </a:cubicBezTo>
                  <a:cubicBezTo>
                    <a:pt x="2191" y="1765"/>
                    <a:pt x="1596" y="1634"/>
                    <a:pt x="1643" y="1205"/>
                  </a:cubicBezTo>
                  <a:cubicBezTo>
                    <a:pt x="1654" y="1202"/>
                    <a:pt x="1665" y="1200"/>
                    <a:pt x="1677" y="1200"/>
                  </a:cubicBezTo>
                  <a:cubicBezTo>
                    <a:pt x="1754" y="1200"/>
                    <a:pt x="1831" y="1270"/>
                    <a:pt x="1909" y="1270"/>
                  </a:cubicBezTo>
                  <a:cubicBezTo>
                    <a:pt x="1939" y="1270"/>
                    <a:pt x="1970" y="1259"/>
                    <a:pt x="2000" y="1229"/>
                  </a:cubicBezTo>
                  <a:cubicBezTo>
                    <a:pt x="1786" y="991"/>
                    <a:pt x="2119" y="705"/>
                    <a:pt x="2084" y="693"/>
                  </a:cubicBezTo>
                  <a:cubicBezTo>
                    <a:pt x="1786" y="503"/>
                    <a:pt x="2012" y="229"/>
                    <a:pt x="1965" y="14"/>
                  </a:cubicBezTo>
                  <a:cubicBezTo>
                    <a:pt x="1916" y="5"/>
                    <a:pt x="1867" y="1"/>
                    <a:pt x="182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2" name="Google Shape;4922;p43"/>
            <p:cNvSpPr/>
            <p:nvPr/>
          </p:nvSpPr>
          <p:spPr>
            <a:xfrm>
              <a:off x="8700569" y="4289753"/>
              <a:ext cx="96226" cy="83066"/>
            </a:xfrm>
            <a:custGeom>
              <a:avLst/>
              <a:gdLst/>
              <a:ahLst/>
              <a:cxnLst/>
              <a:rect l="l" t="t" r="r" b="b"/>
              <a:pathLst>
                <a:path w="3049" h="2632" extrusionOk="0">
                  <a:moveTo>
                    <a:pt x="2906" y="1"/>
                  </a:moveTo>
                  <a:cubicBezTo>
                    <a:pt x="2680" y="36"/>
                    <a:pt x="2513" y="84"/>
                    <a:pt x="2334" y="120"/>
                  </a:cubicBezTo>
                  <a:cubicBezTo>
                    <a:pt x="2049" y="203"/>
                    <a:pt x="1965" y="513"/>
                    <a:pt x="1787" y="715"/>
                  </a:cubicBezTo>
                  <a:cubicBezTo>
                    <a:pt x="1723" y="760"/>
                    <a:pt x="1659" y="797"/>
                    <a:pt x="1596" y="797"/>
                  </a:cubicBezTo>
                  <a:cubicBezTo>
                    <a:pt x="1540" y="797"/>
                    <a:pt x="1485" y="769"/>
                    <a:pt x="1429" y="691"/>
                  </a:cubicBezTo>
                  <a:cubicBezTo>
                    <a:pt x="1387" y="665"/>
                    <a:pt x="1337" y="646"/>
                    <a:pt x="1282" y="646"/>
                  </a:cubicBezTo>
                  <a:cubicBezTo>
                    <a:pt x="1261" y="646"/>
                    <a:pt x="1238" y="649"/>
                    <a:pt x="1215" y="655"/>
                  </a:cubicBezTo>
                  <a:cubicBezTo>
                    <a:pt x="1179" y="667"/>
                    <a:pt x="1132" y="679"/>
                    <a:pt x="1084" y="715"/>
                  </a:cubicBezTo>
                  <a:cubicBezTo>
                    <a:pt x="941" y="917"/>
                    <a:pt x="739" y="977"/>
                    <a:pt x="525" y="989"/>
                  </a:cubicBezTo>
                  <a:cubicBezTo>
                    <a:pt x="441" y="1001"/>
                    <a:pt x="382" y="1048"/>
                    <a:pt x="322" y="1108"/>
                  </a:cubicBezTo>
                  <a:cubicBezTo>
                    <a:pt x="251" y="1120"/>
                    <a:pt x="191" y="1144"/>
                    <a:pt x="120" y="1156"/>
                  </a:cubicBezTo>
                  <a:cubicBezTo>
                    <a:pt x="1" y="1298"/>
                    <a:pt x="84" y="1429"/>
                    <a:pt x="167" y="1537"/>
                  </a:cubicBezTo>
                  <a:cubicBezTo>
                    <a:pt x="227" y="1632"/>
                    <a:pt x="346" y="1703"/>
                    <a:pt x="298" y="1858"/>
                  </a:cubicBezTo>
                  <a:cubicBezTo>
                    <a:pt x="144" y="2215"/>
                    <a:pt x="227" y="2477"/>
                    <a:pt x="560" y="2632"/>
                  </a:cubicBezTo>
                  <a:cubicBezTo>
                    <a:pt x="952" y="2623"/>
                    <a:pt x="1331" y="2449"/>
                    <a:pt x="1725" y="2449"/>
                  </a:cubicBezTo>
                  <a:cubicBezTo>
                    <a:pt x="1870" y="2449"/>
                    <a:pt x="2017" y="2473"/>
                    <a:pt x="2168" y="2537"/>
                  </a:cubicBezTo>
                  <a:cubicBezTo>
                    <a:pt x="2144" y="2203"/>
                    <a:pt x="1870" y="2299"/>
                    <a:pt x="1799" y="2120"/>
                  </a:cubicBezTo>
                  <a:cubicBezTo>
                    <a:pt x="1668" y="2096"/>
                    <a:pt x="1513" y="2049"/>
                    <a:pt x="1489" y="1846"/>
                  </a:cubicBezTo>
                  <a:cubicBezTo>
                    <a:pt x="1394" y="1703"/>
                    <a:pt x="1251" y="1679"/>
                    <a:pt x="1120" y="1548"/>
                  </a:cubicBezTo>
                  <a:lnTo>
                    <a:pt x="1120" y="1548"/>
                  </a:lnTo>
                  <a:cubicBezTo>
                    <a:pt x="1275" y="1644"/>
                    <a:pt x="1418" y="1703"/>
                    <a:pt x="1537" y="1810"/>
                  </a:cubicBezTo>
                  <a:cubicBezTo>
                    <a:pt x="1602" y="1859"/>
                    <a:pt x="1678" y="1897"/>
                    <a:pt x="1765" y="1897"/>
                  </a:cubicBezTo>
                  <a:cubicBezTo>
                    <a:pt x="1806" y="1897"/>
                    <a:pt x="1849" y="1889"/>
                    <a:pt x="1894" y="1870"/>
                  </a:cubicBezTo>
                  <a:cubicBezTo>
                    <a:pt x="1965" y="1751"/>
                    <a:pt x="2037" y="1620"/>
                    <a:pt x="2108" y="1501"/>
                  </a:cubicBezTo>
                  <a:cubicBezTo>
                    <a:pt x="2263" y="1406"/>
                    <a:pt x="2287" y="1251"/>
                    <a:pt x="2310" y="1072"/>
                  </a:cubicBezTo>
                  <a:cubicBezTo>
                    <a:pt x="2322" y="727"/>
                    <a:pt x="2584" y="727"/>
                    <a:pt x="2787" y="620"/>
                  </a:cubicBezTo>
                  <a:cubicBezTo>
                    <a:pt x="3049" y="453"/>
                    <a:pt x="2858" y="215"/>
                    <a:pt x="290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3" name="Google Shape;4923;p43"/>
            <p:cNvSpPr/>
            <p:nvPr/>
          </p:nvSpPr>
          <p:spPr>
            <a:xfrm>
              <a:off x="8772713" y="3830789"/>
              <a:ext cx="77827" cy="168373"/>
            </a:xfrm>
            <a:custGeom>
              <a:avLst/>
              <a:gdLst/>
              <a:ahLst/>
              <a:cxnLst/>
              <a:rect l="l" t="t" r="r" b="b"/>
              <a:pathLst>
                <a:path w="2466" h="5335" extrusionOk="0">
                  <a:moveTo>
                    <a:pt x="155" y="1"/>
                  </a:moveTo>
                  <a:cubicBezTo>
                    <a:pt x="122" y="1"/>
                    <a:pt x="87" y="28"/>
                    <a:pt x="48" y="101"/>
                  </a:cubicBezTo>
                  <a:cubicBezTo>
                    <a:pt x="36" y="232"/>
                    <a:pt x="1" y="375"/>
                    <a:pt x="48" y="506"/>
                  </a:cubicBezTo>
                  <a:cubicBezTo>
                    <a:pt x="84" y="649"/>
                    <a:pt x="96" y="792"/>
                    <a:pt x="155" y="923"/>
                  </a:cubicBezTo>
                  <a:cubicBezTo>
                    <a:pt x="751" y="2173"/>
                    <a:pt x="1465" y="3328"/>
                    <a:pt x="1882" y="4673"/>
                  </a:cubicBezTo>
                  <a:cubicBezTo>
                    <a:pt x="1953" y="4900"/>
                    <a:pt x="1965" y="5173"/>
                    <a:pt x="2191" y="5316"/>
                  </a:cubicBezTo>
                  <a:cubicBezTo>
                    <a:pt x="2215" y="5328"/>
                    <a:pt x="2239" y="5334"/>
                    <a:pt x="2261" y="5334"/>
                  </a:cubicBezTo>
                  <a:cubicBezTo>
                    <a:pt x="2284" y="5334"/>
                    <a:pt x="2305" y="5328"/>
                    <a:pt x="2322" y="5316"/>
                  </a:cubicBezTo>
                  <a:cubicBezTo>
                    <a:pt x="2430" y="5162"/>
                    <a:pt x="2430" y="4983"/>
                    <a:pt x="2465" y="4816"/>
                  </a:cubicBezTo>
                  <a:cubicBezTo>
                    <a:pt x="2465" y="4757"/>
                    <a:pt x="2441" y="4721"/>
                    <a:pt x="2430" y="4661"/>
                  </a:cubicBezTo>
                  <a:cubicBezTo>
                    <a:pt x="2263" y="4495"/>
                    <a:pt x="2144" y="4316"/>
                    <a:pt x="2299" y="4042"/>
                  </a:cubicBezTo>
                  <a:cubicBezTo>
                    <a:pt x="2322" y="3888"/>
                    <a:pt x="2239" y="3792"/>
                    <a:pt x="2180" y="3673"/>
                  </a:cubicBezTo>
                  <a:cubicBezTo>
                    <a:pt x="2154" y="3682"/>
                    <a:pt x="2132" y="3686"/>
                    <a:pt x="2112" y="3686"/>
                  </a:cubicBezTo>
                  <a:cubicBezTo>
                    <a:pt x="2048" y="3686"/>
                    <a:pt x="2013" y="3640"/>
                    <a:pt x="2013" y="3530"/>
                  </a:cubicBezTo>
                  <a:cubicBezTo>
                    <a:pt x="2013" y="3447"/>
                    <a:pt x="1965" y="3376"/>
                    <a:pt x="1965" y="3292"/>
                  </a:cubicBezTo>
                  <a:cubicBezTo>
                    <a:pt x="1953" y="3114"/>
                    <a:pt x="2049" y="2899"/>
                    <a:pt x="1870" y="2768"/>
                  </a:cubicBezTo>
                  <a:cubicBezTo>
                    <a:pt x="1668" y="2733"/>
                    <a:pt x="1537" y="2637"/>
                    <a:pt x="1477" y="2399"/>
                  </a:cubicBezTo>
                  <a:cubicBezTo>
                    <a:pt x="1477" y="2340"/>
                    <a:pt x="1465" y="2292"/>
                    <a:pt x="1429" y="2245"/>
                  </a:cubicBezTo>
                  <a:cubicBezTo>
                    <a:pt x="1346" y="2173"/>
                    <a:pt x="1239" y="2125"/>
                    <a:pt x="1239" y="1983"/>
                  </a:cubicBezTo>
                  <a:cubicBezTo>
                    <a:pt x="1215" y="1887"/>
                    <a:pt x="1167" y="1804"/>
                    <a:pt x="1120" y="1709"/>
                  </a:cubicBezTo>
                  <a:cubicBezTo>
                    <a:pt x="1037" y="1578"/>
                    <a:pt x="1120" y="1459"/>
                    <a:pt x="1132" y="1328"/>
                  </a:cubicBezTo>
                  <a:cubicBezTo>
                    <a:pt x="1132" y="1232"/>
                    <a:pt x="1120" y="1149"/>
                    <a:pt x="1060" y="1090"/>
                  </a:cubicBezTo>
                  <a:cubicBezTo>
                    <a:pt x="1001" y="994"/>
                    <a:pt x="632" y="1149"/>
                    <a:pt x="917" y="804"/>
                  </a:cubicBezTo>
                  <a:cubicBezTo>
                    <a:pt x="986" y="736"/>
                    <a:pt x="956" y="493"/>
                    <a:pt x="766" y="493"/>
                  </a:cubicBezTo>
                  <a:cubicBezTo>
                    <a:pt x="757" y="493"/>
                    <a:pt x="748" y="493"/>
                    <a:pt x="739" y="494"/>
                  </a:cubicBezTo>
                  <a:lnTo>
                    <a:pt x="739" y="506"/>
                  </a:lnTo>
                  <a:cubicBezTo>
                    <a:pt x="721" y="509"/>
                    <a:pt x="704" y="511"/>
                    <a:pt x="688" y="511"/>
                  </a:cubicBezTo>
                  <a:cubicBezTo>
                    <a:pt x="463" y="511"/>
                    <a:pt x="442" y="213"/>
                    <a:pt x="286" y="113"/>
                  </a:cubicBezTo>
                  <a:cubicBezTo>
                    <a:pt x="244" y="57"/>
                    <a:pt x="202" y="1"/>
                    <a:pt x="15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4" name="Google Shape;4924;p43"/>
            <p:cNvSpPr/>
            <p:nvPr/>
          </p:nvSpPr>
          <p:spPr>
            <a:xfrm>
              <a:off x="8563413" y="3452964"/>
              <a:ext cx="36483" cy="128796"/>
            </a:xfrm>
            <a:custGeom>
              <a:avLst/>
              <a:gdLst/>
              <a:ahLst/>
              <a:cxnLst/>
              <a:rect l="l" t="t" r="r" b="b"/>
              <a:pathLst>
                <a:path w="1156" h="4081" extrusionOk="0">
                  <a:moveTo>
                    <a:pt x="239" y="0"/>
                  </a:moveTo>
                  <a:cubicBezTo>
                    <a:pt x="120" y="96"/>
                    <a:pt x="132" y="239"/>
                    <a:pt x="108" y="381"/>
                  </a:cubicBezTo>
                  <a:cubicBezTo>
                    <a:pt x="60" y="584"/>
                    <a:pt x="49" y="798"/>
                    <a:pt x="120" y="1001"/>
                  </a:cubicBezTo>
                  <a:cubicBezTo>
                    <a:pt x="1" y="1298"/>
                    <a:pt x="108" y="1596"/>
                    <a:pt x="132" y="1894"/>
                  </a:cubicBezTo>
                  <a:cubicBezTo>
                    <a:pt x="263" y="2167"/>
                    <a:pt x="132" y="2477"/>
                    <a:pt x="239" y="2763"/>
                  </a:cubicBezTo>
                  <a:cubicBezTo>
                    <a:pt x="299" y="3203"/>
                    <a:pt x="168" y="3691"/>
                    <a:pt x="501" y="4049"/>
                  </a:cubicBezTo>
                  <a:cubicBezTo>
                    <a:pt x="555" y="4071"/>
                    <a:pt x="604" y="4081"/>
                    <a:pt x="648" y="4081"/>
                  </a:cubicBezTo>
                  <a:cubicBezTo>
                    <a:pt x="817" y="4081"/>
                    <a:pt x="919" y="3935"/>
                    <a:pt x="1013" y="3775"/>
                  </a:cubicBezTo>
                  <a:cubicBezTo>
                    <a:pt x="668" y="3549"/>
                    <a:pt x="1156" y="3239"/>
                    <a:pt x="941" y="3001"/>
                  </a:cubicBezTo>
                  <a:cubicBezTo>
                    <a:pt x="822" y="2906"/>
                    <a:pt x="1025" y="2739"/>
                    <a:pt x="894" y="2667"/>
                  </a:cubicBezTo>
                  <a:cubicBezTo>
                    <a:pt x="537" y="2537"/>
                    <a:pt x="1001" y="2501"/>
                    <a:pt x="918" y="2406"/>
                  </a:cubicBezTo>
                  <a:cubicBezTo>
                    <a:pt x="799" y="2060"/>
                    <a:pt x="918" y="1691"/>
                    <a:pt x="787" y="1358"/>
                  </a:cubicBezTo>
                  <a:cubicBezTo>
                    <a:pt x="775" y="1310"/>
                    <a:pt x="739" y="1274"/>
                    <a:pt x="703" y="1227"/>
                  </a:cubicBezTo>
                  <a:cubicBezTo>
                    <a:pt x="644" y="1191"/>
                    <a:pt x="596" y="1191"/>
                    <a:pt x="549" y="1191"/>
                  </a:cubicBezTo>
                  <a:cubicBezTo>
                    <a:pt x="514" y="1209"/>
                    <a:pt x="472" y="1220"/>
                    <a:pt x="453" y="1220"/>
                  </a:cubicBezTo>
                  <a:cubicBezTo>
                    <a:pt x="446" y="1220"/>
                    <a:pt x="441" y="1218"/>
                    <a:pt x="441" y="1215"/>
                  </a:cubicBezTo>
                  <a:cubicBezTo>
                    <a:pt x="406" y="1001"/>
                    <a:pt x="584" y="989"/>
                    <a:pt x="668" y="893"/>
                  </a:cubicBezTo>
                  <a:cubicBezTo>
                    <a:pt x="799" y="751"/>
                    <a:pt x="787" y="596"/>
                    <a:pt x="668" y="453"/>
                  </a:cubicBezTo>
                  <a:cubicBezTo>
                    <a:pt x="549" y="346"/>
                    <a:pt x="418" y="286"/>
                    <a:pt x="346" y="120"/>
                  </a:cubicBezTo>
                  <a:cubicBezTo>
                    <a:pt x="310" y="84"/>
                    <a:pt x="287" y="36"/>
                    <a:pt x="23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5" name="Google Shape;4925;p43"/>
            <p:cNvSpPr/>
            <p:nvPr/>
          </p:nvSpPr>
          <p:spPr>
            <a:xfrm>
              <a:off x="8824943" y="2936594"/>
              <a:ext cx="39482" cy="81646"/>
            </a:xfrm>
            <a:custGeom>
              <a:avLst/>
              <a:gdLst/>
              <a:ahLst/>
              <a:cxnLst/>
              <a:rect l="l" t="t" r="r" b="b"/>
              <a:pathLst>
                <a:path w="1251" h="2587" extrusionOk="0">
                  <a:moveTo>
                    <a:pt x="416" y="1"/>
                  </a:moveTo>
                  <a:cubicBezTo>
                    <a:pt x="343" y="1"/>
                    <a:pt x="267" y="17"/>
                    <a:pt x="191" y="51"/>
                  </a:cubicBezTo>
                  <a:cubicBezTo>
                    <a:pt x="1" y="218"/>
                    <a:pt x="179" y="372"/>
                    <a:pt x="227" y="491"/>
                  </a:cubicBezTo>
                  <a:cubicBezTo>
                    <a:pt x="525" y="1158"/>
                    <a:pt x="596" y="1873"/>
                    <a:pt x="703" y="2587"/>
                  </a:cubicBezTo>
                  <a:cubicBezTo>
                    <a:pt x="1013" y="2456"/>
                    <a:pt x="929" y="2051"/>
                    <a:pt x="1084" y="1825"/>
                  </a:cubicBezTo>
                  <a:cubicBezTo>
                    <a:pt x="1251" y="1230"/>
                    <a:pt x="1013" y="730"/>
                    <a:pt x="870" y="194"/>
                  </a:cubicBezTo>
                  <a:cubicBezTo>
                    <a:pt x="724" y="72"/>
                    <a:pt x="573" y="1"/>
                    <a:pt x="41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6" name="Google Shape;4926;p43"/>
            <p:cNvSpPr/>
            <p:nvPr/>
          </p:nvSpPr>
          <p:spPr>
            <a:xfrm>
              <a:off x="8802410" y="4139153"/>
              <a:ext cx="52263" cy="63404"/>
            </a:xfrm>
            <a:custGeom>
              <a:avLst/>
              <a:gdLst/>
              <a:ahLst/>
              <a:cxnLst/>
              <a:rect l="l" t="t" r="r" b="b"/>
              <a:pathLst>
                <a:path w="1656" h="2009" extrusionOk="0">
                  <a:moveTo>
                    <a:pt x="639" y="0"/>
                  </a:moveTo>
                  <a:cubicBezTo>
                    <a:pt x="569" y="0"/>
                    <a:pt x="488" y="30"/>
                    <a:pt x="393" y="105"/>
                  </a:cubicBezTo>
                  <a:cubicBezTo>
                    <a:pt x="346" y="260"/>
                    <a:pt x="298" y="427"/>
                    <a:pt x="250" y="570"/>
                  </a:cubicBezTo>
                  <a:cubicBezTo>
                    <a:pt x="0" y="927"/>
                    <a:pt x="0" y="1237"/>
                    <a:pt x="310" y="1534"/>
                  </a:cubicBezTo>
                  <a:cubicBezTo>
                    <a:pt x="499" y="1734"/>
                    <a:pt x="664" y="2008"/>
                    <a:pt x="943" y="2008"/>
                  </a:cubicBezTo>
                  <a:cubicBezTo>
                    <a:pt x="997" y="2008"/>
                    <a:pt x="1056" y="1998"/>
                    <a:pt x="1119" y="1975"/>
                  </a:cubicBezTo>
                  <a:cubicBezTo>
                    <a:pt x="1143" y="1796"/>
                    <a:pt x="965" y="1629"/>
                    <a:pt x="1084" y="1451"/>
                  </a:cubicBezTo>
                  <a:cubicBezTo>
                    <a:pt x="1310" y="1153"/>
                    <a:pt x="1024" y="1106"/>
                    <a:pt x="905" y="975"/>
                  </a:cubicBezTo>
                  <a:cubicBezTo>
                    <a:pt x="881" y="963"/>
                    <a:pt x="846" y="927"/>
                    <a:pt x="822" y="915"/>
                  </a:cubicBezTo>
                  <a:lnTo>
                    <a:pt x="822" y="915"/>
                  </a:lnTo>
                  <a:cubicBezTo>
                    <a:pt x="846" y="927"/>
                    <a:pt x="881" y="939"/>
                    <a:pt x="905" y="975"/>
                  </a:cubicBezTo>
                  <a:lnTo>
                    <a:pt x="1131" y="975"/>
                  </a:lnTo>
                  <a:cubicBezTo>
                    <a:pt x="1136" y="974"/>
                    <a:pt x="1140" y="974"/>
                    <a:pt x="1145" y="974"/>
                  </a:cubicBezTo>
                  <a:cubicBezTo>
                    <a:pt x="1216" y="974"/>
                    <a:pt x="1309" y="1021"/>
                    <a:pt x="1390" y="1021"/>
                  </a:cubicBezTo>
                  <a:cubicBezTo>
                    <a:pt x="1457" y="1021"/>
                    <a:pt x="1517" y="988"/>
                    <a:pt x="1548" y="867"/>
                  </a:cubicBezTo>
                  <a:cubicBezTo>
                    <a:pt x="1655" y="522"/>
                    <a:pt x="1322" y="725"/>
                    <a:pt x="1250" y="582"/>
                  </a:cubicBezTo>
                  <a:cubicBezTo>
                    <a:pt x="1227" y="522"/>
                    <a:pt x="1179" y="498"/>
                    <a:pt x="1131" y="451"/>
                  </a:cubicBezTo>
                  <a:cubicBezTo>
                    <a:pt x="978" y="297"/>
                    <a:pt x="859" y="0"/>
                    <a:pt x="63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7" name="Google Shape;4927;p43"/>
            <p:cNvSpPr/>
            <p:nvPr/>
          </p:nvSpPr>
          <p:spPr>
            <a:xfrm>
              <a:off x="8782118" y="3109916"/>
              <a:ext cx="52642" cy="73061"/>
            </a:xfrm>
            <a:custGeom>
              <a:avLst/>
              <a:gdLst/>
              <a:ahLst/>
              <a:cxnLst/>
              <a:rect l="l" t="t" r="r" b="b"/>
              <a:pathLst>
                <a:path w="1668" h="2315" extrusionOk="0">
                  <a:moveTo>
                    <a:pt x="1120" y="0"/>
                  </a:moveTo>
                  <a:cubicBezTo>
                    <a:pt x="989" y="203"/>
                    <a:pt x="810" y="381"/>
                    <a:pt x="798" y="667"/>
                  </a:cubicBezTo>
                  <a:cubicBezTo>
                    <a:pt x="953" y="869"/>
                    <a:pt x="798" y="869"/>
                    <a:pt x="679" y="893"/>
                  </a:cubicBezTo>
                  <a:cubicBezTo>
                    <a:pt x="381" y="1262"/>
                    <a:pt x="143" y="1667"/>
                    <a:pt x="0" y="2155"/>
                  </a:cubicBezTo>
                  <a:cubicBezTo>
                    <a:pt x="24" y="2167"/>
                    <a:pt x="36" y="2203"/>
                    <a:pt x="48" y="2215"/>
                  </a:cubicBezTo>
                  <a:cubicBezTo>
                    <a:pt x="137" y="2290"/>
                    <a:pt x="226" y="2314"/>
                    <a:pt x="318" y="2314"/>
                  </a:cubicBezTo>
                  <a:cubicBezTo>
                    <a:pt x="385" y="2314"/>
                    <a:pt x="454" y="2301"/>
                    <a:pt x="524" y="2286"/>
                  </a:cubicBezTo>
                  <a:cubicBezTo>
                    <a:pt x="631" y="2262"/>
                    <a:pt x="715" y="2227"/>
                    <a:pt x="774" y="2143"/>
                  </a:cubicBezTo>
                  <a:cubicBezTo>
                    <a:pt x="774" y="2108"/>
                    <a:pt x="798" y="2060"/>
                    <a:pt x="798" y="2024"/>
                  </a:cubicBezTo>
                  <a:cubicBezTo>
                    <a:pt x="762" y="1881"/>
                    <a:pt x="560" y="1810"/>
                    <a:pt x="679" y="1619"/>
                  </a:cubicBezTo>
                  <a:cubicBezTo>
                    <a:pt x="858" y="1405"/>
                    <a:pt x="1131" y="1548"/>
                    <a:pt x="1334" y="1369"/>
                  </a:cubicBezTo>
                  <a:cubicBezTo>
                    <a:pt x="1310" y="1048"/>
                    <a:pt x="1596" y="905"/>
                    <a:pt x="1667" y="631"/>
                  </a:cubicBezTo>
                  <a:cubicBezTo>
                    <a:pt x="1667" y="262"/>
                    <a:pt x="1310" y="262"/>
                    <a:pt x="1191" y="36"/>
                  </a:cubicBezTo>
                  <a:cubicBezTo>
                    <a:pt x="1167" y="24"/>
                    <a:pt x="1155" y="12"/>
                    <a:pt x="112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8" name="Google Shape;4928;p43"/>
            <p:cNvSpPr/>
            <p:nvPr/>
          </p:nvSpPr>
          <p:spPr>
            <a:xfrm>
              <a:off x="8610405" y="3340992"/>
              <a:ext cx="74797" cy="72304"/>
            </a:xfrm>
            <a:custGeom>
              <a:avLst/>
              <a:gdLst/>
              <a:ahLst/>
              <a:cxnLst/>
              <a:rect l="l" t="t" r="r" b="b"/>
              <a:pathLst>
                <a:path w="2370" h="2291" extrusionOk="0">
                  <a:moveTo>
                    <a:pt x="2012" y="0"/>
                  </a:moveTo>
                  <a:cubicBezTo>
                    <a:pt x="1881" y="119"/>
                    <a:pt x="1738" y="191"/>
                    <a:pt x="1727" y="393"/>
                  </a:cubicBezTo>
                  <a:cubicBezTo>
                    <a:pt x="1905" y="774"/>
                    <a:pt x="1524" y="893"/>
                    <a:pt x="1453" y="1143"/>
                  </a:cubicBezTo>
                  <a:cubicBezTo>
                    <a:pt x="1084" y="1703"/>
                    <a:pt x="655" y="2167"/>
                    <a:pt x="0" y="2275"/>
                  </a:cubicBezTo>
                  <a:cubicBezTo>
                    <a:pt x="65" y="2285"/>
                    <a:pt x="128" y="2290"/>
                    <a:pt x="191" y="2290"/>
                  </a:cubicBezTo>
                  <a:cubicBezTo>
                    <a:pt x="547" y="2290"/>
                    <a:pt x="881" y="2136"/>
                    <a:pt x="1215" y="2024"/>
                  </a:cubicBezTo>
                  <a:cubicBezTo>
                    <a:pt x="1322" y="1822"/>
                    <a:pt x="1560" y="1965"/>
                    <a:pt x="1679" y="1786"/>
                  </a:cubicBezTo>
                  <a:cubicBezTo>
                    <a:pt x="1667" y="1751"/>
                    <a:pt x="1631" y="1727"/>
                    <a:pt x="1619" y="1691"/>
                  </a:cubicBezTo>
                  <a:lnTo>
                    <a:pt x="1619" y="1691"/>
                  </a:lnTo>
                  <a:cubicBezTo>
                    <a:pt x="1655" y="1727"/>
                    <a:pt x="1667" y="1751"/>
                    <a:pt x="1679" y="1786"/>
                  </a:cubicBezTo>
                  <a:cubicBezTo>
                    <a:pt x="1774" y="1763"/>
                    <a:pt x="1834" y="1691"/>
                    <a:pt x="1905" y="1632"/>
                  </a:cubicBezTo>
                  <a:cubicBezTo>
                    <a:pt x="2370" y="1298"/>
                    <a:pt x="2036" y="643"/>
                    <a:pt x="2370" y="262"/>
                  </a:cubicBezTo>
                  <a:cubicBezTo>
                    <a:pt x="2286" y="96"/>
                    <a:pt x="2155" y="24"/>
                    <a:pt x="201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9" name="Google Shape;4929;p43"/>
            <p:cNvSpPr/>
            <p:nvPr/>
          </p:nvSpPr>
          <p:spPr>
            <a:xfrm>
              <a:off x="8888062" y="3870427"/>
              <a:ext cx="73693" cy="94554"/>
            </a:xfrm>
            <a:custGeom>
              <a:avLst/>
              <a:gdLst/>
              <a:ahLst/>
              <a:cxnLst/>
              <a:rect l="l" t="t" r="r" b="b"/>
              <a:pathLst>
                <a:path w="2335" h="2996" extrusionOk="0">
                  <a:moveTo>
                    <a:pt x="617" y="0"/>
                  </a:moveTo>
                  <a:cubicBezTo>
                    <a:pt x="596" y="0"/>
                    <a:pt x="573" y="4"/>
                    <a:pt x="549" y="12"/>
                  </a:cubicBezTo>
                  <a:cubicBezTo>
                    <a:pt x="596" y="155"/>
                    <a:pt x="1" y="453"/>
                    <a:pt x="632" y="488"/>
                  </a:cubicBezTo>
                  <a:cubicBezTo>
                    <a:pt x="680" y="488"/>
                    <a:pt x="751" y="608"/>
                    <a:pt x="751" y="679"/>
                  </a:cubicBezTo>
                  <a:cubicBezTo>
                    <a:pt x="787" y="1108"/>
                    <a:pt x="1227" y="1215"/>
                    <a:pt x="1334" y="1643"/>
                  </a:cubicBezTo>
                  <a:cubicBezTo>
                    <a:pt x="1358" y="1810"/>
                    <a:pt x="1442" y="1977"/>
                    <a:pt x="1430" y="2167"/>
                  </a:cubicBezTo>
                  <a:cubicBezTo>
                    <a:pt x="1620" y="2429"/>
                    <a:pt x="2180" y="2334"/>
                    <a:pt x="2049" y="2965"/>
                  </a:cubicBezTo>
                  <a:cubicBezTo>
                    <a:pt x="2046" y="2987"/>
                    <a:pt x="2057" y="2996"/>
                    <a:pt x="2077" y="2996"/>
                  </a:cubicBezTo>
                  <a:cubicBezTo>
                    <a:pt x="2133" y="2996"/>
                    <a:pt x="2256" y="2932"/>
                    <a:pt x="2335" y="2905"/>
                  </a:cubicBezTo>
                  <a:cubicBezTo>
                    <a:pt x="2096" y="2239"/>
                    <a:pt x="1763" y="1620"/>
                    <a:pt x="1442" y="1024"/>
                  </a:cubicBezTo>
                  <a:cubicBezTo>
                    <a:pt x="1227" y="750"/>
                    <a:pt x="953" y="524"/>
                    <a:pt x="858" y="155"/>
                  </a:cubicBezTo>
                  <a:cubicBezTo>
                    <a:pt x="789" y="86"/>
                    <a:pt x="720" y="0"/>
                    <a:pt x="61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0" name="Google Shape;4930;p43"/>
            <p:cNvSpPr/>
            <p:nvPr/>
          </p:nvSpPr>
          <p:spPr>
            <a:xfrm>
              <a:off x="8758827" y="3342128"/>
              <a:ext cx="54883" cy="71357"/>
            </a:xfrm>
            <a:custGeom>
              <a:avLst/>
              <a:gdLst/>
              <a:ahLst/>
              <a:cxnLst/>
              <a:rect l="l" t="t" r="r" b="b"/>
              <a:pathLst>
                <a:path w="1739" h="2261" extrusionOk="0">
                  <a:moveTo>
                    <a:pt x="1512" y="0"/>
                  </a:moveTo>
                  <a:lnTo>
                    <a:pt x="1512" y="0"/>
                  </a:lnTo>
                  <a:cubicBezTo>
                    <a:pt x="1250" y="72"/>
                    <a:pt x="1203" y="476"/>
                    <a:pt x="953" y="607"/>
                  </a:cubicBezTo>
                  <a:cubicBezTo>
                    <a:pt x="726" y="738"/>
                    <a:pt x="595" y="953"/>
                    <a:pt x="774" y="1310"/>
                  </a:cubicBezTo>
                  <a:cubicBezTo>
                    <a:pt x="888" y="1538"/>
                    <a:pt x="827" y="1788"/>
                    <a:pt x="530" y="1788"/>
                  </a:cubicBezTo>
                  <a:cubicBezTo>
                    <a:pt x="516" y="1788"/>
                    <a:pt x="503" y="1787"/>
                    <a:pt x="488" y="1786"/>
                  </a:cubicBezTo>
                  <a:cubicBezTo>
                    <a:pt x="322" y="1786"/>
                    <a:pt x="167" y="1810"/>
                    <a:pt x="0" y="1822"/>
                  </a:cubicBezTo>
                  <a:cubicBezTo>
                    <a:pt x="107" y="2239"/>
                    <a:pt x="524" y="1881"/>
                    <a:pt x="619" y="2239"/>
                  </a:cubicBezTo>
                  <a:cubicBezTo>
                    <a:pt x="650" y="2254"/>
                    <a:pt x="676" y="2261"/>
                    <a:pt x="697" y="2261"/>
                  </a:cubicBezTo>
                  <a:cubicBezTo>
                    <a:pt x="774" y="2261"/>
                    <a:pt x="796" y="2175"/>
                    <a:pt x="834" y="2119"/>
                  </a:cubicBezTo>
                  <a:cubicBezTo>
                    <a:pt x="1012" y="1738"/>
                    <a:pt x="1036" y="1298"/>
                    <a:pt x="1417" y="1060"/>
                  </a:cubicBezTo>
                  <a:cubicBezTo>
                    <a:pt x="1560" y="953"/>
                    <a:pt x="1691" y="750"/>
                    <a:pt x="1548" y="488"/>
                  </a:cubicBezTo>
                  <a:cubicBezTo>
                    <a:pt x="1322" y="334"/>
                    <a:pt x="1738" y="179"/>
                    <a:pt x="151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1" name="Google Shape;4931;p43"/>
            <p:cNvSpPr/>
            <p:nvPr/>
          </p:nvSpPr>
          <p:spPr>
            <a:xfrm>
              <a:off x="8768579" y="4185671"/>
              <a:ext cx="39482" cy="62868"/>
            </a:xfrm>
            <a:custGeom>
              <a:avLst/>
              <a:gdLst/>
              <a:ahLst/>
              <a:cxnLst/>
              <a:rect l="l" t="t" r="r" b="b"/>
              <a:pathLst>
                <a:path w="1251" h="1992" extrusionOk="0">
                  <a:moveTo>
                    <a:pt x="929" y="1"/>
                  </a:moveTo>
                  <a:cubicBezTo>
                    <a:pt x="608" y="584"/>
                    <a:pt x="417" y="1251"/>
                    <a:pt x="1" y="1775"/>
                  </a:cubicBezTo>
                  <a:cubicBezTo>
                    <a:pt x="54" y="1944"/>
                    <a:pt x="163" y="1991"/>
                    <a:pt x="295" y="1991"/>
                  </a:cubicBezTo>
                  <a:cubicBezTo>
                    <a:pt x="312" y="1991"/>
                    <a:pt x="329" y="1990"/>
                    <a:pt x="346" y="1989"/>
                  </a:cubicBezTo>
                  <a:cubicBezTo>
                    <a:pt x="667" y="1906"/>
                    <a:pt x="1060" y="1941"/>
                    <a:pt x="1179" y="1453"/>
                  </a:cubicBezTo>
                  <a:cubicBezTo>
                    <a:pt x="1191" y="1358"/>
                    <a:pt x="1191" y="1275"/>
                    <a:pt x="1168" y="1179"/>
                  </a:cubicBezTo>
                  <a:cubicBezTo>
                    <a:pt x="1132" y="989"/>
                    <a:pt x="1144" y="798"/>
                    <a:pt x="1203" y="620"/>
                  </a:cubicBezTo>
                  <a:cubicBezTo>
                    <a:pt x="1227" y="572"/>
                    <a:pt x="1239" y="525"/>
                    <a:pt x="1251" y="465"/>
                  </a:cubicBezTo>
                  <a:cubicBezTo>
                    <a:pt x="1251" y="417"/>
                    <a:pt x="1239" y="358"/>
                    <a:pt x="1203" y="322"/>
                  </a:cubicBezTo>
                  <a:cubicBezTo>
                    <a:pt x="1120" y="215"/>
                    <a:pt x="1084" y="36"/>
                    <a:pt x="92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2" name="Google Shape;4932;p43"/>
            <p:cNvSpPr/>
            <p:nvPr/>
          </p:nvSpPr>
          <p:spPr>
            <a:xfrm>
              <a:off x="8672387" y="4326204"/>
              <a:ext cx="46646" cy="49833"/>
            </a:xfrm>
            <a:custGeom>
              <a:avLst/>
              <a:gdLst/>
              <a:ahLst/>
              <a:cxnLst/>
              <a:rect l="l" t="t" r="r" b="b"/>
              <a:pathLst>
                <a:path w="1478" h="1579" extrusionOk="0">
                  <a:moveTo>
                    <a:pt x="1037" y="1"/>
                  </a:moveTo>
                  <a:cubicBezTo>
                    <a:pt x="727" y="286"/>
                    <a:pt x="429" y="548"/>
                    <a:pt x="120" y="846"/>
                  </a:cubicBezTo>
                  <a:cubicBezTo>
                    <a:pt x="1" y="1108"/>
                    <a:pt x="144" y="1286"/>
                    <a:pt x="239" y="1489"/>
                  </a:cubicBezTo>
                  <a:cubicBezTo>
                    <a:pt x="429" y="1441"/>
                    <a:pt x="608" y="1382"/>
                    <a:pt x="787" y="1263"/>
                  </a:cubicBezTo>
                  <a:cubicBezTo>
                    <a:pt x="840" y="1228"/>
                    <a:pt x="879" y="1214"/>
                    <a:pt x="908" y="1214"/>
                  </a:cubicBezTo>
                  <a:cubicBezTo>
                    <a:pt x="1008" y="1214"/>
                    <a:pt x="988" y="1387"/>
                    <a:pt x="1025" y="1489"/>
                  </a:cubicBezTo>
                  <a:cubicBezTo>
                    <a:pt x="1102" y="1548"/>
                    <a:pt x="1176" y="1578"/>
                    <a:pt x="1251" y="1578"/>
                  </a:cubicBezTo>
                  <a:cubicBezTo>
                    <a:pt x="1325" y="1578"/>
                    <a:pt x="1400" y="1548"/>
                    <a:pt x="1477" y="1489"/>
                  </a:cubicBezTo>
                  <a:cubicBezTo>
                    <a:pt x="1358" y="1251"/>
                    <a:pt x="1132" y="1048"/>
                    <a:pt x="1370" y="751"/>
                  </a:cubicBezTo>
                  <a:cubicBezTo>
                    <a:pt x="1275" y="632"/>
                    <a:pt x="1096" y="584"/>
                    <a:pt x="1144" y="358"/>
                  </a:cubicBezTo>
                  <a:cubicBezTo>
                    <a:pt x="1120" y="239"/>
                    <a:pt x="1072" y="120"/>
                    <a:pt x="103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3" name="Google Shape;4933;p43"/>
            <p:cNvSpPr/>
            <p:nvPr/>
          </p:nvSpPr>
          <p:spPr>
            <a:xfrm>
              <a:off x="8736262" y="4267630"/>
              <a:ext cx="46646" cy="49202"/>
            </a:xfrm>
            <a:custGeom>
              <a:avLst/>
              <a:gdLst/>
              <a:ahLst/>
              <a:cxnLst/>
              <a:rect l="l" t="t" r="r" b="b"/>
              <a:pathLst>
                <a:path w="1478" h="1559" extrusionOk="0">
                  <a:moveTo>
                    <a:pt x="1170" y="0"/>
                  </a:moveTo>
                  <a:cubicBezTo>
                    <a:pt x="959" y="0"/>
                    <a:pt x="750" y="193"/>
                    <a:pt x="536" y="193"/>
                  </a:cubicBezTo>
                  <a:cubicBezTo>
                    <a:pt x="521" y="193"/>
                    <a:pt x="505" y="192"/>
                    <a:pt x="489" y="190"/>
                  </a:cubicBezTo>
                  <a:cubicBezTo>
                    <a:pt x="382" y="321"/>
                    <a:pt x="167" y="321"/>
                    <a:pt x="132" y="547"/>
                  </a:cubicBezTo>
                  <a:cubicBezTo>
                    <a:pt x="1" y="725"/>
                    <a:pt x="191" y="940"/>
                    <a:pt x="84" y="1118"/>
                  </a:cubicBezTo>
                  <a:cubicBezTo>
                    <a:pt x="179" y="1214"/>
                    <a:pt x="60" y="1333"/>
                    <a:pt x="120" y="1440"/>
                  </a:cubicBezTo>
                  <a:lnTo>
                    <a:pt x="346" y="1440"/>
                  </a:lnTo>
                  <a:cubicBezTo>
                    <a:pt x="381" y="1495"/>
                    <a:pt x="422" y="1511"/>
                    <a:pt x="467" y="1511"/>
                  </a:cubicBezTo>
                  <a:cubicBezTo>
                    <a:pt x="530" y="1511"/>
                    <a:pt x="599" y="1480"/>
                    <a:pt x="664" y="1480"/>
                  </a:cubicBezTo>
                  <a:cubicBezTo>
                    <a:pt x="712" y="1480"/>
                    <a:pt x="759" y="1497"/>
                    <a:pt x="798" y="1559"/>
                  </a:cubicBezTo>
                  <a:lnTo>
                    <a:pt x="1251" y="797"/>
                  </a:lnTo>
                  <a:cubicBezTo>
                    <a:pt x="1096" y="487"/>
                    <a:pt x="1453" y="416"/>
                    <a:pt x="1477" y="178"/>
                  </a:cubicBezTo>
                  <a:cubicBezTo>
                    <a:pt x="1374" y="45"/>
                    <a:pt x="1272" y="0"/>
                    <a:pt x="117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4" name="Google Shape;4934;p43"/>
            <p:cNvSpPr/>
            <p:nvPr/>
          </p:nvSpPr>
          <p:spPr>
            <a:xfrm>
              <a:off x="8819326" y="3063303"/>
              <a:ext cx="36831" cy="60248"/>
            </a:xfrm>
            <a:custGeom>
              <a:avLst/>
              <a:gdLst/>
              <a:ahLst/>
              <a:cxnLst/>
              <a:rect l="l" t="t" r="r" b="b"/>
              <a:pathLst>
                <a:path w="1167" h="1909" extrusionOk="0">
                  <a:moveTo>
                    <a:pt x="726" y="1"/>
                  </a:moveTo>
                  <a:cubicBezTo>
                    <a:pt x="691" y="1"/>
                    <a:pt x="643" y="1"/>
                    <a:pt x="595" y="25"/>
                  </a:cubicBezTo>
                  <a:cubicBezTo>
                    <a:pt x="357" y="286"/>
                    <a:pt x="274" y="620"/>
                    <a:pt x="155" y="953"/>
                  </a:cubicBezTo>
                  <a:cubicBezTo>
                    <a:pt x="0" y="1215"/>
                    <a:pt x="167" y="1441"/>
                    <a:pt x="226" y="1680"/>
                  </a:cubicBezTo>
                  <a:cubicBezTo>
                    <a:pt x="318" y="1788"/>
                    <a:pt x="405" y="1909"/>
                    <a:pt x="522" y="1909"/>
                  </a:cubicBezTo>
                  <a:cubicBezTo>
                    <a:pt x="572" y="1909"/>
                    <a:pt x="627" y="1887"/>
                    <a:pt x="691" y="1834"/>
                  </a:cubicBezTo>
                  <a:cubicBezTo>
                    <a:pt x="774" y="1501"/>
                    <a:pt x="845" y="1179"/>
                    <a:pt x="941" y="846"/>
                  </a:cubicBezTo>
                  <a:cubicBezTo>
                    <a:pt x="1060" y="727"/>
                    <a:pt x="1167" y="608"/>
                    <a:pt x="1024" y="406"/>
                  </a:cubicBezTo>
                  <a:cubicBezTo>
                    <a:pt x="881" y="310"/>
                    <a:pt x="869" y="108"/>
                    <a:pt x="72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5" name="Google Shape;4935;p43"/>
            <p:cNvSpPr/>
            <p:nvPr/>
          </p:nvSpPr>
          <p:spPr>
            <a:xfrm>
              <a:off x="8631423" y="4352492"/>
              <a:ext cx="56019" cy="57376"/>
            </a:xfrm>
            <a:custGeom>
              <a:avLst/>
              <a:gdLst/>
              <a:ahLst/>
              <a:cxnLst/>
              <a:rect l="l" t="t" r="r" b="b"/>
              <a:pathLst>
                <a:path w="1775" h="1818" extrusionOk="0">
                  <a:moveTo>
                    <a:pt x="1430" y="1"/>
                  </a:moveTo>
                  <a:lnTo>
                    <a:pt x="1430" y="1"/>
                  </a:lnTo>
                  <a:cubicBezTo>
                    <a:pt x="1239" y="168"/>
                    <a:pt x="1001" y="275"/>
                    <a:pt x="894" y="537"/>
                  </a:cubicBezTo>
                  <a:cubicBezTo>
                    <a:pt x="996" y="907"/>
                    <a:pt x="961" y="1061"/>
                    <a:pt x="716" y="1061"/>
                  </a:cubicBezTo>
                  <a:cubicBezTo>
                    <a:pt x="646" y="1061"/>
                    <a:pt x="559" y="1049"/>
                    <a:pt x="453" y="1025"/>
                  </a:cubicBezTo>
                  <a:cubicBezTo>
                    <a:pt x="215" y="1025"/>
                    <a:pt x="108" y="1239"/>
                    <a:pt x="1" y="1418"/>
                  </a:cubicBezTo>
                  <a:cubicBezTo>
                    <a:pt x="47" y="1717"/>
                    <a:pt x="153" y="1817"/>
                    <a:pt x="288" y="1817"/>
                  </a:cubicBezTo>
                  <a:cubicBezTo>
                    <a:pt x="400" y="1817"/>
                    <a:pt x="533" y="1749"/>
                    <a:pt x="668" y="1668"/>
                  </a:cubicBezTo>
                  <a:cubicBezTo>
                    <a:pt x="1251" y="1656"/>
                    <a:pt x="1263" y="1001"/>
                    <a:pt x="1549" y="644"/>
                  </a:cubicBezTo>
                  <a:cubicBezTo>
                    <a:pt x="1775" y="370"/>
                    <a:pt x="1418" y="227"/>
                    <a:pt x="143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6" name="Google Shape;4936;p43"/>
            <p:cNvSpPr/>
            <p:nvPr/>
          </p:nvSpPr>
          <p:spPr>
            <a:xfrm>
              <a:off x="8751316" y="4241657"/>
              <a:ext cx="50748" cy="39923"/>
            </a:xfrm>
            <a:custGeom>
              <a:avLst/>
              <a:gdLst/>
              <a:ahLst/>
              <a:cxnLst/>
              <a:rect l="l" t="t" r="r" b="b"/>
              <a:pathLst>
                <a:path w="1608" h="1265" extrusionOk="0">
                  <a:moveTo>
                    <a:pt x="548" y="1"/>
                  </a:moveTo>
                  <a:cubicBezTo>
                    <a:pt x="369" y="346"/>
                    <a:pt x="179" y="679"/>
                    <a:pt x="0" y="1025"/>
                  </a:cubicBezTo>
                  <a:cubicBezTo>
                    <a:pt x="83" y="1070"/>
                    <a:pt x="179" y="1264"/>
                    <a:pt x="252" y="1264"/>
                  </a:cubicBezTo>
                  <a:cubicBezTo>
                    <a:pt x="274" y="1264"/>
                    <a:pt x="293" y="1247"/>
                    <a:pt x="310" y="1203"/>
                  </a:cubicBezTo>
                  <a:cubicBezTo>
                    <a:pt x="388" y="1005"/>
                    <a:pt x="484" y="953"/>
                    <a:pt x="586" y="953"/>
                  </a:cubicBezTo>
                  <a:cubicBezTo>
                    <a:pt x="699" y="953"/>
                    <a:pt x="818" y="1018"/>
                    <a:pt x="927" y="1018"/>
                  </a:cubicBezTo>
                  <a:cubicBezTo>
                    <a:pt x="944" y="1018"/>
                    <a:pt x="960" y="1016"/>
                    <a:pt x="976" y="1013"/>
                  </a:cubicBezTo>
                  <a:lnTo>
                    <a:pt x="1310" y="1013"/>
                  </a:lnTo>
                  <a:cubicBezTo>
                    <a:pt x="1607" y="953"/>
                    <a:pt x="1310" y="715"/>
                    <a:pt x="1393" y="596"/>
                  </a:cubicBezTo>
                  <a:cubicBezTo>
                    <a:pt x="1393" y="536"/>
                    <a:pt x="1381" y="477"/>
                    <a:pt x="1369" y="429"/>
                  </a:cubicBezTo>
                  <a:cubicBezTo>
                    <a:pt x="1262" y="191"/>
                    <a:pt x="1060" y="179"/>
                    <a:pt x="881" y="120"/>
                  </a:cubicBezTo>
                  <a:cubicBezTo>
                    <a:pt x="762" y="84"/>
                    <a:pt x="655" y="48"/>
                    <a:pt x="54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7" name="Google Shape;4937;p43"/>
            <p:cNvSpPr/>
            <p:nvPr/>
          </p:nvSpPr>
          <p:spPr>
            <a:xfrm>
              <a:off x="8586357" y="4409993"/>
              <a:ext cx="46235" cy="44373"/>
            </a:xfrm>
            <a:custGeom>
              <a:avLst/>
              <a:gdLst/>
              <a:ahLst/>
              <a:cxnLst/>
              <a:rect l="l" t="t" r="r" b="b"/>
              <a:pathLst>
                <a:path w="1465" h="1406" extrusionOk="0">
                  <a:moveTo>
                    <a:pt x="1084" y="1"/>
                  </a:moveTo>
                  <a:cubicBezTo>
                    <a:pt x="786" y="298"/>
                    <a:pt x="405" y="453"/>
                    <a:pt x="191" y="858"/>
                  </a:cubicBezTo>
                  <a:cubicBezTo>
                    <a:pt x="0" y="1406"/>
                    <a:pt x="488" y="1203"/>
                    <a:pt x="643" y="1370"/>
                  </a:cubicBezTo>
                  <a:cubicBezTo>
                    <a:pt x="834" y="1346"/>
                    <a:pt x="953" y="1251"/>
                    <a:pt x="965" y="1025"/>
                  </a:cubicBezTo>
                  <a:cubicBezTo>
                    <a:pt x="988" y="751"/>
                    <a:pt x="1131" y="727"/>
                    <a:pt x="1310" y="727"/>
                  </a:cubicBezTo>
                  <a:cubicBezTo>
                    <a:pt x="1465" y="382"/>
                    <a:pt x="1298" y="179"/>
                    <a:pt x="108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8" name="Google Shape;4938;p43"/>
            <p:cNvSpPr/>
            <p:nvPr/>
          </p:nvSpPr>
          <p:spPr>
            <a:xfrm>
              <a:off x="8677657" y="3297030"/>
              <a:ext cx="34211" cy="54567"/>
            </a:xfrm>
            <a:custGeom>
              <a:avLst/>
              <a:gdLst/>
              <a:ahLst/>
              <a:cxnLst/>
              <a:rect l="l" t="t" r="r" b="b"/>
              <a:pathLst>
                <a:path w="1084" h="1729" extrusionOk="0">
                  <a:moveTo>
                    <a:pt x="977" y="0"/>
                  </a:moveTo>
                  <a:cubicBezTo>
                    <a:pt x="679" y="417"/>
                    <a:pt x="215" y="643"/>
                    <a:pt x="0" y="1155"/>
                  </a:cubicBezTo>
                  <a:cubicBezTo>
                    <a:pt x="0" y="1405"/>
                    <a:pt x="143" y="1524"/>
                    <a:pt x="310" y="1643"/>
                  </a:cubicBezTo>
                  <a:cubicBezTo>
                    <a:pt x="427" y="1650"/>
                    <a:pt x="565" y="1729"/>
                    <a:pt x="674" y="1729"/>
                  </a:cubicBezTo>
                  <a:cubicBezTo>
                    <a:pt x="776" y="1729"/>
                    <a:pt x="852" y="1659"/>
                    <a:pt x="858" y="1393"/>
                  </a:cubicBezTo>
                  <a:cubicBezTo>
                    <a:pt x="893" y="1036"/>
                    <a:pt x="846" y="643"/>
                    <a:pt x="1072" y="334"/>
                  </a:cubicBezTo>
                  <a:cubicBezTo>
                    <a:pt x="1084" y="215"/>
                    <a:pt x="1072" y="96"/>
                    <a:pt x="97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9" name="Google Shape;4939;p43"/>
            <p:cNvSpPr/>
            <p:nvPr/>
          </p:nvSpPr>
          <p:spPr>
            <a:xfrm>
              <a:off x="8878689" y="3147598"/>
              <a:ext cx="42480" cy="85212"/>
            </a:xfrm>
            <a:custGeom>
              <a:avLst/>
              <a:gdLst/>
              <a:ahLst/>
              <a:cxnLst/>
              <a:rect l="l" t="t" r="r" b="b"/>
              <a:pathLst>
                <a:path w="1346" h="2700" extrusionOk="0">
                  <a:moveTo>
                    <a:pt x="1176" y="1"/>
                  </a:moveTo>
                  <a:cubicBezTo>
                    <a:pt x="1136" y="1"/>
                    <a:pt x="1091" y="22"/>
                    <a:pt x="1036" y="68"/>
                  </a:cubicBezTo>
                  <a:cubicBezTo>
                    <a:pt x="810" y="378"/>
                    <a:pt x="1024" y="842"/>
                    <a:pt x="667" y="1199"/>
                  </a:cubicBezTo>
                  <a:cubicBezTo>
                    <a:pt x="393" y="1485"/>
                    <a:pt x="215" y="2021"/>
                    <a:pt x="36" y="2461"/>
                  </a:cubicBezTo>
                  <a:cubicBezTo>
                    <a:pt x="0" y="2592"/>
                    <a:pt x="60" y="2652"/>
                    <a:pt x="143" y="2699"/>
                  </a:cubicBezTo>
                  <a:cubicBezTo>
                    <a:pt x="596" y="1902"/>
                    <a:pt x="1167" y="1164"/>
                    <a:pt x="1346" y="187"/>
                  </a:cubicBezTo>
                  <a:cubicBezTo>
                    <a:pt x="1299" y="72"/>
                    <a:pt x="1248" y="1"/>
                    <a:pt x="117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0" name="Google Shape;4940;p43"/>
            <p:cNvSpPr/>
            <p:nvPr/>
          </p:nvSpPr>
          <p:spPr>
            <a:xfrm>
              <a:off x="8798276" y="2864355"/>
              <a:ext cx="40996" cy="57692"/>
            </a:xfrm>
            <a:custGeom>
              <a:avLst/>
              <a:gdLst/>
              <a:ahLst/>
              <a:cxnLst/>
              <a:rect l="l" t="t" r="r" b="b"/>
              <a:pathLst>
                <a:path w="1299" h="1828" extrusionOk="0">
                  <a:moveTo>
                    <a:pt x="216" y="0"/>
                  </a:moveTo>
                  <a:cubicBezTo>
                    <a:pt x="166" y="0"/>
                    <a:pt x="114" y="15"/>
                    <a:pt x="60" y="42"/>
                  </a:cubicBezTo>
                  <a:cubicBezTo>
                    <a:pt x="12" y="66"/>
                    <a:pt x="0" y="125"/>
                    <a:pt x="12" y="197"/>
                  </a:cubicBezTo>
                  <a:cubicBezTo>
                    <a:pt x="405" y="661"/>
                    <a:pt x="346" y="1423"/>
                    <a:pt x="834" y="1828"/>
                  </a:cubicBezTo>
                  <a:cubicBezTo>
                    <a:pt x="1036" y="1685"/>
                    <a:pt x="1298" y="1602"/>
                    <a:pt x="1143" y="1233"/>
                  </a:cubicBezTo>
                  <a:cubicBezTo>
                    <a:pt x="917" y="1042"/>
                    <a:pt x="905" y="673"/>
                    <a:pt x="703" y="483"/>
                  </a:cubicBezTo>
                  <a:cubicBezTo>
                    <a:pt x="608" y="316"/>
                    <a:pt x="203" y="447"/>
                    <a:pt x="381" y="66"/>
                  </a:cubicBezTo>
                  <a:cubicBezTo>
                    <a:pt x="330" y="21"/>
                    <a:pt x="275" y="0"/>
                    <a:pt x="21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1" name="Google Shape;4941;p43"/>
            <p:cNvSpPr/>
            <p:nvPr/>
          </p:nvSpPr>
          <p:spPr>
            <a:xfrm>
              <a:off x="8913246" y="3078326"/>
              <a:ext cx="26353" cy="55293"/>
            </a:xfrm>
            <a:custGeom>
              <a:avLst/>
              <a:gdLst/>
              <a:ahLst/>
              <a:cxnLst/>
              <a:rect l="l" t="t" r="r" b="b"/>
              <a:pathLst>
                <a:path w="835" h="1752" extrusionOk="0">
                  <a:moveTo>
                    <a:pt x="834" y="1"/>
                  </a:moveTo>
                  <a:lnTo>
                    <a:pt x="834" y="1"/>
                  </a:lnTo>
                  <a:cubicBezTo>
                    <a:pt x="382" y="49"/>
                    <a:pt x="120" y="180"/>
                    <a:pt x="548" y="680"/>
                  </a:cubicBezTo>
                  <a:cubicBezTo>
                    <a:pt x="523" y="694"/>
                    <a:pt x="496" y="700"/>
                    <a:pt x="470" y="700"/>
                  </a:cubicBezTo>
                  <a:cubicBezTo>
                    <a:pt x="384" y="700"/>
                    <a:pt x="296" y="641"/>
                    <a:pt x="220" y="641"/>
                  </a:cubicBezTo>
                  <a:cubicBezTo>
                    <a:pt x="168" y="641"/>
                    <a:pt x="121" y="669"/>
                    <a:pt x="84" y="763"/>
                  </a:cubicBezTo>
                  <a:cubicBezTo>
                    <a:pt x="1" y="1013"/>
                    <a:pt x="358" y="1013"/>
                    <a:pt x="346" y="1299"/>
                  </a:cubicBezTo>
                  <a:cubicBezTo>
                    <a:pt x="340" y="1299"/>
                    <a:pt x="333" y="1300"/>
                    <a:pt x="327" y="1300"/>
                  </a:cubicBezTo>
                  <a:cubicBezTo>
                    <a:pt x="285" y="1300"/>
                    <a:pt x="234" y="1288"/>
                    <a:pt x="186" y="1288"/>
                  </a:cubicBezTo>
                  <a:cubicBezTo>
                    <a:pt x="110" y="1288"/>
                    <a:pt x="43" y="1318"/>
                    <a:pt x="36" y="1477"/>
                  </a:cubicBezTo>
                  <a:cubicBezTo>
                    <a:pt x="191" y="1561"/>
                    <a:pt x="346" y="1668"/>
                    <a:pt x="513" y="1751"/>
                  </a:cubicBezTo>
                  <a:cubicBezTo>
                    <a:pt x="715" y="1192"/>
                    <a:pt x="775" y="584"/>
                    <a:pt x="8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2" name="Google Shape;4942;p43"/>
            <p:cNvSpPr/>
            <p:nvPr/>
          </p:nvSpPr>
          <p:spPr>
            <a:xfrm>
              <a:off x="8759553" y="3177547"/>
              <a:ext cx="36483" cy="52074"/>
            </a:xfrm>
            <a:custGeom>
              <a:avLst/>
              <a:gdLst/>
              <a:ahLst/>
              <a:cxnLst/>
              <a:rect l="l" t="t" r="r" b="b"/>
              <a:pathLst>
                <a:path w="1156" h="1650" extrusionOk="0">
                  <a:moveTo>
                    <a:pt x="703" y="0"/>
                  </a:moveTo>
                  <a:cubicBezTo>
                    <a:pt x="394" y="262"/>
                    <a:pt x="180" y="619"/>
                    <a:pt x="37" y="1024"/>
                  </a:cubicBezTo>
                  <a:cubicBezTo>
                    <a:pt x="1" y="1191"/>
                    <a:pt x="215" y="1143"/>
                    <a:pt x="215" y="1286"/>
                  </a:cubicBezTo>
                  <a:cubicBezTo>
                    <a:pt x="215" y="1465"/>
                    <a:pt x="275" y="1619"/>
                    <a:pt x="453" y="1643"/>
                  </a:cubicBezTo>
                  <a:cubicBezTo>
                    <a:pt x="474" y="1647"/>
                    <a:pt x="492" y="1649"/>
                    <a:pt x="508" y="1649"/>
                  </a:cubicBezTo>
                  <a:cubicBezTo>
                    <a:pt x="684" y="1649"/>
                    <a:pt x="648" y="1431"/>
                    <a:pt x="692" y="1322"/>
                  </a:cubicBezTo>
                  <a:cubicBezTo>
                    <a:pt x="775" y="1096"/>
                    <a:pt x="930" y="953"/>
                    <a:pt x="1049" y="762"/>
                  </a:cubicBezTo>
                  <a:cubicBezTo>
                    <a:pt x="1132" y="715"/>
                    <a:pt x="1156" y="607"/>
                    <a:pt x="1156" y="500"/>
                  </a:cubicBezTo>
                  <a:cubicBezTo>
                    <a:pt x="1013" y="322"/>
                    <a:pt x="834" y="203"/>
                    <a:pt x="70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3" name="Google Shape;4943;p43"/>
            <p:cNvSpPr/>
            <p:nvPr/>
          </p:nvSpPr>
          <p:spPr>
            <a:xfrm>
              <a:off x="8716633" y="3241928"/>
              <a:ext cx="50496" cy="68454"/>
            </a:xfrm>
            <a:custGeom>
              <a:avLst/>
              <a:gdLst/>
              <a:ahLst/>
              <a:cxnLst/>
              <a:rect l="l" t="t" r="r" b="b"/>
              <a:pathLst>
                <a:path w="1600" h="2169" extrusionOk="0">
                  <a:moveTo>
                    <a:pt x="1390" y="0"/>
                  </a:moveTo>
                  <a:cubicBezTo>
                    <a:pt x="1332" y="0"/>
                    <a:pt x="1265" y="22"/>
                    <a:pt x="1206" y="32"/>
                  </a:cubicBezTo>
                  <a:cubicBezTo>
                    <a:pt x="1004" y="80"/>
                    <a:pt x="849" y="211"/>
                    <a:pt x="635" y="211"/>
                  </a:cubicBezTo>
                  <a:cubicBezTo>
                    <a:pt x="587" y="306"/>
                    <a:pt x="563" y="377"/>
                    <a:pt x="516" y="472"/>
                  </a:cubicBezTo>
                  <a:cubicBezTo>
                    <a:pt x="813" y="889"/>
                    <a:pt x="516" y="1103"/>
                    <a:pt x="289" y="1354"/>
                  </a:cubicBezTo>
                  <a:cubicBezTo>
                    <a:pt x="170" y="1484"/>
                    <a:pt x="75" y="1627"/>
                    <a:pt x="39" y="1806"/>
                  </a:cubicBezTo>
                  <a:cubicBezTo>
                    <a:pt x="1" y="1999"/>
                    <a:pt x="17" y="2169"/>
                    <a:pt x="177" y="2169"/>
                  </a:cubicBezTo>
                  <a:cubicBezTo>
                    <a:pt x="214" y="2169"/>
                    <a:pt x="259" y="2160"/>
                    <a:pt x="313" y="2139"/>
                  </a:cubicBezTo>
                  <a:cubicBezTo>
                    <a:pt x="337" y="1675"/>
                    <a:pt x="611" y="1473"/>
                    <a:pt x="968" y="1365"/>
                  </a:cubicBezTo>
                  <a:cubicBezTo>
                    <a:pt x="1028" y="1056"/>
                    <a:pt x="1397" y="973"/>
                    <a:pt x="1409" y="603"/>
                  </a:cubicBezTo>
                  <a:cubicBezTo>
                    <a:pt x="1004" y="270"/>
                    <a:pt x="1599" y="389"/>
                    <a:pt x="1540" y="234"/>
                  </a:cubicBezTo>
                  <a:cubicBezTo>
                    <a:pt x="1540" y="45"/>
                    <a:pt x="1474" y="0"/>
                    <a:pt x="139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4" name="Google Shape;4944;p43"/>
            <p:cNvSpPr/>
            <p:nvPr/>
          </p:nvSpPr>
          <p:spPr>
            <a:xfrm>
              <a:off x="8839966" y="3023381"/>
              <a:ext cx="31592" cy="54630"/>
            </a:xfrm>
            <a:custGeom>
              <a:avLst/>
              <a:gdLst/>
              <a:ahLst/>
              <a:cxnLst/>
              <a:rect l="l" t="t" r="r" b="b"/>
              <a:pathLst>
                <a:path w="1001" h="1731" extrusionOk="0">
                  <a:moveTo>
                    <a:pt x="389" y="0"/>
                  </a:moveTo>
                  <a:cubicBezTo>
                    <a:pt x="379" y="0"/>
                    <a:pt x="369" y="1"/>
                    <a:pt x="358" y="4"/>
                  </a:cubicBezTo>
                  <a:cubicBezTo>
                    <a:pt x="346" y="75"/>
                    <a:pt x="310" y="158"/>
                    <a:pt x="287" y="242"/>
                  </a:cubicBezTo>
                  <a:cubicBezTo>
                    <a:pt x="179" y="444"/>
                    <a:pt x="334" y="742"/>
                    <a:pt x="72" y="873"/>
                  </a:cubicBezTo>
                  <a:lnTo>
                    <a:pt x="72" y="861"/>
                  </a:lnTo>
                  <a:cubicBezTo>
                    <a:pt x="37" y="1028"/>
                    <a:pt x="1" y="1194"/>
                    <a:pt x="37" y="1349"/>
                  </a:cubicBezTo>
                  <a:cubicBezTo>
                    <a:pt x="179" y="1409"/>
                    <a:pt x="60" y="1730"/>
                    <a:pt x="287" y="1730"/>
                  </a:cubicBezTo>
                  <a:cubicBezTo>
                    <a:pt x="465" y="1623"/>
                    <a:pt x="406" y="1313"/>
                    <a:pt x="632" y="1254"/>
                  </a:cubicBezTo>
                  <a:cubicBezTo>
                    <a:pt x="584" y="873"/>
                    <a:pt x="1001" y="492"/>
                    <a:pt x="632" y="99"/>
                  </a:cubicBezTo>
                  <a:cubicBezTo>
                    <a:pt x="546" y="88"/>
                    <a:pt x="480" y="0"/>
                    <a:pt x="38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5" name="Google Shape;4945;p43"/>
            <p:cNvSpPr/>
            <p:nvPr/>
          </p:nvSpPr>
          <p:spPr>
            <a:xfrm>
              <a:off x="8620535" y="4397212"/>
              <a:ext cx="31592" cy="35726"/>
            </a:xfrm>
            <a:custGeom>
              <a:avLst/>
              <a:gdLst/>
              <a:ahLst/>
              <a:cxnLst/>
              <a:rect l="l" t="t" r="r" b="b"/>
              <a:pathLst>
                <a:path w="1001" h="1132" extrusionOk="0">
                  <a:moveTo>
                    <a:pt x="334" y="1"/>
                  </a:moveTo>
                  <a:cubicBezTo>
                    <a:pt x="215" y="120"/>
                    <a:pt x="13" y="144"/>
                    <a:pt x="1" y="382"/>
                  </a:cubicBezTo>
                  <a:cubicBezTo>
                    <a:pt x="84" y="644"/>
                    <a:pt x="155" y="882"/>
                    <a:pt x="227" y="1132"/>
                  </a:cubicBezTo>
                  <a:cubicBezTo>
                    <a:pt x="560" y="906"/>
                    <a:pt x="775" y="584"/>
                    <a:pt x="1001" y="251"/>
                  </a:cubicBezTo>
                  <a:lnTo>
                    <a:pt x="1001" y="251"/>
                  </a:lnTo>
                  <a:cubicBezTo>
                    <a:pt x="926" y="262"/>
                    <a:pt x="852" y="271"/>
                    <a:pt x="779" y="271"/>
                  </a:cubicBezTo>
                  <a:cubicBezTo>
                    <a:pt x="609" y="271"/>
                    <a:pt x="451" y="218"/>
                    <a:pt x="3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6" name="Google Shape;4946;p43"/>
            <p:cNvSpPr/>
            <p:nvPr/>
          </p:nvSpPr>
          <p:spPr>
            <a:xfrm>
              <a:off x="8797897" y="4179012"/>
              <a:ext cx="40239" cy="34495"/>
            </a:xfrm>
            <a:custGeom>
              <a:avLst/>
              <a:gdLst/>
              <a:ahLst/>
              <a:cxnLst/>
              <a:rect l="l" t="t" r="r" b="b"/>
              <a:pathLst>
                <a:path w="1275" h="1093" extrusionOk="0">
                  <a:moveTo>
                    <a:pt x="203" y="1"/>
                  </a:moveTo>
                  <a:cubicBezTo>
                    <a:pt x="160" y="1"/>
                    <a:pt x="112" y="20"/>
                    <a:pt x="60" y="69"/>
                  </a:cubicBezTo>
                  <a:cubicBezTo>
                    <a:pt x="36" y="116"/>
                    <a:pt x="12" y="152"/>
                    <a:pt x="0" y="200"/>
                  </a:cubicBezTo>
                  <a:cubicBezTo>
                    <a:pt x="92" y="314"/>
                    <a:pt x="29" y="594"/>
                    <a:pt x="247" y="594"/>
                  </a:cubicBezTo>
                  <a:cubicBezTo>
                    <a:pt x="256" y="594"/>
                    <a:pt x="265" y="594"/>
                    <a:pt x="274" y="593"/>
                  </a:cubicBezTo>
                  <a:cubicBezTo>
                    <a:pt x="358" y="676"/>
                    <a:pt x="453" y="747"/>
                    <a:pt x="512" y="855"/>
                  </a:cubicBezTo>
                  <a:cubicBezTo>
                    <a:pt x="536" y="926"/>
                    <a:pt x="560" y="1009"/>
                    <a:pt x="608" y="1069"/>
                  </a:cubicBezTo>
                  <a:cubicBezTo>
                    <a:pt x="870" y="1033"/>
                    <a:pt x="1167" y="1093"/>
                    <a:pt x="1274" y="688"/>
                  </a:cubicBezTo>
                  <a:cubicBezTo>
                    <a:pt x="965" y="652"/>
                    <a:pt x="774" y="319"/>
                    <a:pt x="489" y="188"/>
                  </a:cubicBezTo>
                  <a:cubicBezTo>
                    <a:pt x="396" y="112"/>
                    <a:pt x="309" y="1"/>
                    <a:pt x="20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7" name="Google Shape;4947;p43"/>
            <p:cNvSpPr/>
            <p:nvPr/>
          </p:nvSpPr>
          <p:spPr>
            <a:xfrm>
              <a:off x="8753936" y="3201974"/>
              <a:ext cx="39103" cy="32759"/>
            </a:xfrm>
            <a:custGeom>
              <a:avLst/>
              <a:gdLst/>
              <a:ahLst/>
              <a:cxnLst/>
              <a:rect l="l" t="t" r="r" b="b"/>
              <a:pathLst>
                <a:path w="1239" h="1038" extrusionOk="0">
                  <a:moveTo>
                    <a:pt x="1239" y="0"/>
                  </a:moveTo>
                  <a:cubicBezTo>
                    <a:pt x="989" y="119"/>
                    <a:pt x="822" y="310"/>
                    <a:pt x="798" y="631"/>
                  </a:cubicBezTo>
                  <a:cubicBezTo>
                    <a:pt x="780" y="722"/>
                    <a:pt x="762" y="799"/>
                    <a:pt x="696" y="799"/>
                  </a:cubicBezTo>
                  <a:cubicBezTo>
                    <a:pt x="676" y="799"/>
                    <a:pt x="651" y="791"/>
                    <a:pt x="619" y="774"/>
                  </a:cubicBezTo>
                  <a:cubicBezTo>
                    <a:pt x="536" y="726"/>
                    <a:pt x="500" y="679"/>
                    <a:pt x="536" y="572"/>
                  </a:cubicBezTo>
                  <a:cubicBezTo>
                    <a:pt x="669" y="288"/>
                    <a:pt x="621" y="228"/>
                    <a:pt x="525" y="228"/>
                  </a:cubicBezTo>
                  <a:cubicBezTo>
                    <a:pt x="453" y="228"/>
                    <a:pt x="354" y="262"/>
                    <a:pt x="283" y="262"/>
                  </a:cubicBezTo>
                  <a:cubicBezTo>
                    <a:pt x="261" y="262"/>
                    <a:pt x="242" y="258"/>
                    <a:pt x="227" y="250"/>
                  </a:cubicBezTo>
                  <a:cubicBezTo>
                    <a:pt x="60" y="298"/>
                    <a:pt x="0" y="429"/>
                    <a:pt x="0" y="607"/>
                  </a:cubicBezTo>
                  <a:cubicBezTo>
                    <a:pt x="70" y="911"/>
                    <a:pt x="215" y="1038"/>
                    <a:pt x="423" y="1038"/>
                  </a:cubicBezTo>
                  <a:cubicBezTo>
                    <a:pt x="500" y="1038"/>
                    <a:pt x="586" y="1021"/>
                    <a:pt x="679" y="988"/>
                  </a:cubicBezTo>
                  <a:cubicBezTo>
                    <a:pt x="1000" y="774"/>
                    <a:pt x="1060" y="334"/>
                    <a:pt x="123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8" name="Google Shape;4948;p43"/>
            <p:cNvSpPr/>
            <p:nvPr/>
          </p:nvSpPr>
          <p:spPr>
            <a:xfrm>
              <a:off x="8561173" y="4449915"/>
              <a:ext cx="34590" cy="26069"/>
            </a:xfrm>
            <a:custGeom>
              <a:avLst/>
              <a:gdLst/>
              <a:ahLst/>
              <a:cxnLst/>
              <a:rect l="l" t="t" r="r" b="b"/>
              <a:pathLst>
                <a:path w="1096" h="826" extrusionOk="0">
                  <a:moveTo>
                    <a:pt x="789" y="1"/>
                  </a:moveTo>
                  <a:cubicBezTo>
                    <a:pt x="676" y="1"/>
                    <a:pt x="554" y="51"/>
                    <a:pt x="429" y="105"/>
                  </a:cubicBezTo>
                  <a:cubicBezTo>
                    <a:pt x="415" y="103"/>
                    <a:pt x="401" y="102"/>
                    <a:pt x="388" y="102"/>
                  </a:cubicBezTo>
                  <a:cubicBezTo>
                    <a:pt x="143" y="102"/>
                    <a:pt x="136" y="410"/>
                    <a:pt x="0" y="557"/>
                  </a:cubicBezTo>
                  <a:cubicBezTo>
                    <a:pt x="162" y="753"/>
                    <a:pt x="292" y="826"/>
                    <a:pt x="404" y="826"/>
                  </a:cubicBezTo>
                  <a:cubicBezTo>
                    <a:pt x="686" y="826"/>
                    <a:pt x="848" y="354"/>
                    <a:pt x="1096" y="200"/>
                  </a:cubicBezTo>
                  <a:cubicBezTo>
                    <a:pt x="1007" y="51"/>
                    <a:pt x="902" y="1"/>
                    <a:pt x="78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9" name="Google Shape;4949;p43"/>
            <p:cNvSpPr/>
            <p:nvPr/>
          </p:nvSpPr>
          <p:spPr>
            <a:xfrm>
              <a:off x="8824565" y="2902478"/>
              <a:ext cx="28215" cy="40397"/>
            </a:xfrm>
            <a:custGeom>
              <a:avLst/>
              <a:gdLst/>
              <a:ahLst/>
              <a:cxnLst/>
              <a:rect l="l" t="t" r="r" b="b"/>
              <a:pathLst>
                <a:path w="894" h="1280" extrusionOk="0">
                  <a:moveTo>
                    <a:pt x="322" y="1"/>
                  </a:moveTo>
                  <a:lnTo>
                    <a:pt x="322" y="1"/>
                  </a:lnTo>
                  <a:cubicBezTo>
                    <a:pt x="394" y="322"/>
                    <a:pt x="1" y="334"/>
                    <a:pt x="13" y="596"/>
                  </a:cubicBezTo>
                  <a:cubicBezTo>
                    <a:pt x="120" y="715"/>
                    <a:pt x="227" y="822"/>
                    <a:pt x="215" y="1013"/>
                  </a:cubicBezTo>
                  <a:lnTo>
                    <a:pt x="215" y="1132"/>
                  </a:lnTo>
                  <a:cubicBezTo>
                    <a:pt x="383" y="1253"/>
                    <a:pt x="558" y="1279"/>
                    <a:pt x="740" y="1279"/>
                  </a:cubicBezTo>
                  <a:cubicBezTo>
                    <a:pt x="791" y="1279"/>
                    <a:pt x="842" y="1277"/>
                    <a:pt x="894" y="1275"/>
                  </a:cubicBezTo>
                  <a:cubicBezTo>
                    <a:pt x="834" y="763"/>
                    <a:pt x="584" y="394"/>
                    <a:pt x="32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0" name="Google Shape;4950;p43"/>
            <p:cNvSpPr/>
            <p:nvPr/>
          </p:nvSpPr>
          <p:spPr>
            <a:xfrm>
              <a:off x="8582223" y="3418028"/>
              <a:ext cx="28593" cy="34590"/>
            </a:xfrm>
            <a:custGeom>
              <a:avLst/>
              <a:gdLst/>
              <a:ahLst/>
              <a:cxnLst/>
              <a:rect l="l" t="t" r="r" b="b"/>
              <a:pathLst>
                <a:path w="906" h="1096" extrusionOk="0">
                  <a:moveTo>
                    <a:pt x="667" y="0"/>
                  </a:moveTo>
                  <a:cubicBezTo>
                    <a:pt x="381" y="60"/>
                    <a:pt x="238" y="334"/>
                    <a:pt x="24" y="512"/>
                  </a:cubicBezTo>
                  <a:cubicBezTo>
                    <a:pt x="0" y="869"/>
                    <a:pt x="0" y="869"/>
                    <a:pt x="596" y="1096"/>
                  </a:cubicBezTo>
                  <a:cubicBezTo>
                    <a:pt x="786" y="953"/>
                    <a:pt x="905" y="738"/>
                    <a:pt x="893" y="453"/>
                  </a:cubicBezTo>
                  <a:cubicBezTo>
                    <a:pt x="881" y="369"/>
                    <a:pt x="834" y="274"/>
                    <a:pt x="774" y="203"/>
                  </a:cubicBezTo>
                  <a:cubicBezTo>
                    <a:pt x="679" y="179"/>
                    <a:pt x="667" y="84"/>
                    <a:pt x="66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1" name="Google Shape;4951;p43"/>
            <p:cNvSpPr/>
            <p:nvPr/>
          </p:nvSpPr>
          <p:spPr>
            <a:xfrm>
              <a:off x="8791491" y="2837908"/>
              <a:ext cx="47024" cy="30424"/>
            </a:xfrm>
            <a:custGeom>
              <a:avLst/>
              <a:gdLst/>
              <a:ahLst/>
              <a:cxnLst/>
              <a:rect l="l" t="t" r="r" b="b"/>
              <a:pathLst>
                <a:path w="1490" h="964" extrusionOk="0">
                  <a:moveTo>
                    <a:pt x="1139" y="1"/>
                  </a:moveTo>
                  <a:cubicBezTo>
                    <a:pt x="1001" y="1"/>
                    <a:pt x="858" y="39"/>
                    <a:pt x="714" y="39"/>
                  </a:cubicBezTo>
                  <a:cubicBezTo>
                    <a:pt x="686" y="39"/>
                    <a:pt x="659" y="38"/>
                    <a:pt x="632" y="35"/>
                  </a:cubicBezTo>
                  <a:cubicBezTo>
                    <a:pt x="477" y="130"/>
                    <a:pt x="239" y="11"/>
                    <a:pt x="168" y="297"/>
                  </a:cubicBezTo>
                  <a:lnTo>
                    <a:pt x="168" y="273"/>
                  </a:lnTo>
                  <a:lnTo>
                    <a:pt x="168" y="273"/>
                  </a:lnTo>
                  <a:cubicBezTo>
                    <a:pt x="1" y="535"/>
                    <a:pt x="156" y="713"/>
                    <a:pt x="275" y="892"/>
                  </a:cubicBezTo>
                  <a:cubicBezTo>
                    <a:pt x="382" y="904"/>
                    <a:pt x="465" y="904"/>
                    <a:pt x="572" y="916"/>
                  </a:cubicBezTo>
                  <a:cubicBezTo>
                    <a:pt x="594" y="949"/>
                    <a:pt x="614" y="964"/>
                    <a:pt x="633" y="964"/>
                  </a:cubicBezTo>
                  <a:cubicBezTo>
                    <a:pt x="655" y="964"/>
                    <a:pt x="678" y="943"/>
                    <a:pt x="703" y="904"/>
                  </a:cubicBezTo>
                  <a:cubicBezTo>
                    <a:pt x="595" y="262"/>
                    <a:pt x="871" y="128"/>
                    <a:pt x="1247" y="128"/>
                  </a:cubicBezTo>
                  <a:cubicBezTo>
                    <a:pt x="1324" y="128"/>
                    <a:pt x="1406" y="134"/>
                    <a:pt x="1489" y="142"/>
                  </a:cubicBezTo>
                  <a:cubicBezTo>
                    <a:pt x="1378" y="31"/>
                    <a:pt x="1260" y="1"/>
                    <a:pt x="113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2" name="Google Shape;4952;p43"/>
            <p:cNvSpPr/>
            <p:nvPr/>
          </p:nvSpPr>
          <p:spPr>
            <a:xfrm>
              <a:off x="8736641" y="3228421"/>
              <a:ext cx="37998" cy="24869"/>
            </a:xfrm>
            <a:custGeom>
              <a:avLst/>
              <a:gdLst/>
              <a:ahLst/>
              <a:cxnLst/>
              <a:rect l="l" t="t" r="r" b="b"/>
              <a:pathLst>
                <a:path w="1204" h="788" extrusionOk="0">
                  <a:moveTo>
                    <a:pt x="503" y="0"/>
                  </a:moveTo>
                  <a:cubicBezTo>
                    <a:pt x="461" y="0"/>
                    <a:pt x="417" y="9"/>
                    <a:pt x="370" y="31"/>
                  </a:cubicBezTo>
                  <a:cubicBezTo>
                    <a:pt x="251" y="246"/>
                    <a:pt x="120" y="436"/>
                    <a:pt x="1" y="650"/>
                  </a:cubicBezTo>
                  <a:cubicBezTo>
                    <a:pt x="75" y="748"/>
                    <a:pt x="150" y="787"/>
                    <a:pt x="226" y="787"/>
                  </a:cubicBezTo>
                  <a:cubicBezTo>
                    <a:pt x="308" y="787"/>
                    <a:pt x="391" y="742"/>
                    <a:pt x="477" y="674"/>
                  </a:cubicBezTo>
                  <a:cubicBezTo>
                    <a:pt x="553" y="605"/>
                    <a:pt x="634" y="539"/>
                    <a:pt x="716" y="539"/>
                  </a:cubicBezTo>
                  <a:cubicBezTo>
                    <a:pt x="774" y="539"/>
                    <a:pt x="834" y="573"/>
                    <a:pt x="894" y="662"/>
                  </a:cubicBezTo>
                  <a:cubicBezTo>
                    <a:pt x="1025" y="567"/>
                    <a:pt x="1144" y="448"/>
                    <a:pt x="1203" y="269"/>
                  </a:cubicBezTo>
                  <a:lnTo>
                    <a:pt x="1203" y="269"/>
                  </a:lnTo>
                  <a:cubicBezTo>
                    <a:pt x="1178" y="276"/>
                    <a:pt x="1154" y="279"/>
                    <a:pt x="1130" y="279"/>
                  </a:cubicBezTo>
                  <a:cubicBezTo>
                    <a:pt x="903" y="279"/>
                    <a:pt x="735" y="0"/>
                    <a:pt x="50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3" name="Google Shape;4953;p43"/>
            <p:cNvSpPr/>
            <p:nvPr/>
          </p:nvSpPr>
          <p:spPr>
            <a:xfrm>
              <a:off x="8708459" y="3279104"/>
              <a:ext cx="21082" cy="38503"/>
            </a:xfrm>
            <a:custGeom>
              <a:avLst/>
              <a:gdLst/>
              <a:ahLst/>
              <a:cxnLst/>
              <a:rect l="l" t="t" r="r" b="b"/>
              <a:pathLst>
                <a:path w="668" h="1220" extrusionOk="0">
                  <a:moveTo>
                    <a:pt x="474" y="0"/>
                  </a:moveTo>
                  <a:cubicBezTo>
                    <a:pt x="435" y="0"/>
                    <a:pt x="392" y="18"/>
                    <a:pt x="346" y="56"/>
                  </a:cubicBezTo>
                  <a:cubicBezTo>
                    <a:pt x="155" y="152"/>
                    <a:pt x="48" y="330"/>
                    <a:pt x="1" y="557"/>
                  </a:cubicBezTo>
                  <a:lnTo>
                    <a:pt x="1" y="949"/>
                  </a:lnTo>
                  <a:cubicBezTo>
                    <a:pt x="60" y="1068"/>
                    <a:pt x="103" y="1220"/>
                    <a:pt x="239" y="1220"/>
                  </a:cubicBezTo>
                  <a:cubicBezTo>
                    <a:pt x="266" y="1220"/>
                    <a:pt x="298" y="1214"/>
                    <a:pt x="334" y="1199"/>
                  </a:cubicBezTo>
                  <a:cubicBezTo>
                    <a:pt x="406" y="1104"/>
                    <a:pt x="477" y="1033"/>
                    <a:pt x="548" y="961"/>
                  </a:cubicBezTo>
                  <a:cubicBezTo>
                    <a:pt x="60" y="604"/>
                    <a:pt x="667" y="449"/>
                    <a:pt x="656" y="187"/>
                  </a:cubicBezTo>
                  <a:cubicBezTo>
                    <a:pt x="615" y="75"/>
                    <a:pt x="554" y="0"/>
                    <a:pt x="4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4" name="Google Shape;4954;p43"/>
            <p:cNvSpPr/>
            <p:nvPr/>
          </p:nvSpPr>
          <p:spPr>
            <a:xfrm>
              <a:off x="8719000" y="3257202"/>
              <a:ext cx="28941" cy="27836"/>
            </a:xfrm>
            <a:custGeom>
              <a:avLst/>
              <a:gdLst/>
              <a:ahLst/>
              <a:cxnLst/>
              <a:rect l="l" t="t" r="r" b="b"/>
              <a:pathLst>
                <a:path w="917" h="882" extrusionOk="0">
                  <a:moveTo>
                    <a:pt x="429" y="0"/>
                  </a:moveTo>
                  <a:lnTo>
                    <a:pt x="429" y="0"/>
                  </a:lnTo>
                  <a:cubicBezTo>
                    <a:pt x="191" y="179"/>
                    <a:pt x="191" y="536"/>
                    <a:pt x="0" y="762"/>
                  </a:cubicBezTo>
                  <a:cubicBezTo>
                    <a:pt x="95" y="786"/>
                    <a:pt x="214" y="834"/>
                    <a:pt x="322" y="881"/>
                  </a:cubicBezTo>
                  <a:cubicBezTo>
                    <a:pt x="905" y="369"/>
                    <a:pt x="917" y="274"/>
                    <a:pt x="42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5" name="Google Shape;4955;p43"/>
            <p:cNvSpPr/>
            <p:nvPr/>
          </p:nvSpPr>
          <p:spPr>
            <a:xfrm>
              <a:off x="8642343" y="3669049"/>
              <a:ext cx="33832" cy="34937"/>
            </a:xfrm>
            <a:custGeom>
              <a:avLst/>
              <a:gdLst/>
              <a:ahLst/>
              <a:cxnLst/>
              <a:rect l="l" t="t" r="r" b="b"/>
              <a:pathLst>
                <a:path w="1072" h="1107" extrusionOk="0">
                  <a:moveTo>
                    <a:pt x="340" y="0"/>
                  </a:moveTo>
                  <a:cubicBezTo>
                    <a:pt x="309" y="0"/>
                    <a:pt x="278" y="11"/>
                    <a:pt x="250" y="35"/>
                  </a:cubicBezTo>
                  <a:cubicBezTo>
                    <a:pt x="131" y="119"/>
                    <a:pt x="72" y="285"/>
                    <a:pt x="0" y="416"/>
                  </a:cubicBezTo>
                  <a:cubicBezTo>
                    <a:pt x="0" y="571"/>
                    <a:pt x="119" y="643"/>
                    <a:pt x="226" y="726"/>
                  </a:cubicBezTo>
                  <a:cubicBezTo>
                    <a:pt x="381" y="952"/>
                    <a:pt x="584" y="1107"/>
                    <a:pt x="846" y="1107"/>
                  </a:cubicBezTo>
                  <a:cubicBezTo>
                    <a:pt x="1072" y="940"/>
                    <a:pt x="1000" y="666"/>
                    <a:pt x="822" y="654"/>
                  </a:cubicBezTo>
                  <a:cubicBezTo>
                    <a:pt x="476" y="643"/>
                    <a:pt x="203" y="714"/>
                    <a:pt x="476" y="166"/>
                  </a:cubicBezTo>
                  <a:cubicBezTo>
                    <a:pt x="512" y="87"/>
                    <a:pt x="429" y="0"/>
                    <a:pt x="34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6" name="Google Shape;4956;p43"/>
            <p:cNvSpPr/>
            <p:nvPr/>
          </p:nvSpPr>
          <p:spPr>
            <a:xfrm>
              <a:off x="8835831" y="4042519"/>
              <a:ext cx="24080" cy="47308"/>
            </a:xfrm>
            <a:custGeom>
              <a:avLst/>
              <a:gdLst/>
              <a:ahLst/>
              <a:cxnLst/>
              <a:rect l="l" t="t" r="r" b="b"/>
              <a:pathLst>
                <a:path w="763" h="1499" extrusionOk="0">
                  <a:moveTo>
                    <a:pt x="275" y="0"/>
                  </a:moveTo>
                  <a:cubicBezTo>
                    <a:pt x="180" y="48"/>
                    <a:pt x="180" y="143"/>
                    <a:pt x="144" y="250"/>
                  </a:cubicBezTo>
                  <a:cubicBezTo>
                    <a:pt x="1" y="584"/>
                    <a:pt x="60" y="893"/>
                    <a:pt x="203" y="1191"/>
                  </a:cubicBezTo>
                  <a:cubicBezTo>
                    <a:pt x="267" y="1307"/>
                    <a:pt x="311" y="1498"/>
                    <a:pt x="437" y="1498"/>
                  </a:cubicBezTo>
                  <a:cubicBezTo>
                    <a:pt x="453" y="1498"/>
                    <a:pt x="470" y="1495"/>
                    <a:pt x="489" y="1489"/>
                  </a:cubicBezTo>
                  <a:cubicBezTo>
                    <a:pt x="680" y="1417"/>
                    <a:pt x="763" y="1227"/>
                    <a:pt x="620" y="1000"/>
                  </a:cubicBezTo>
                  <a:cubicBezTo>
                    <a:pt x="620" y="953"/>
                    <a:pt x="644" y="905"/>
                    <a:pt x="656" y="881"/>
                  </a:cubicBezTo>
                  <a:cubicBezTo>
                    <a:pt x="668" y="715"/>
                    <a:pt x="608" y="548"/>
                    <a:pt x="656" y="393"/>
                  </a:cubicBezTo>
                  <a:cubicBezTo>
                    <a:pt x="656" y="334"/>
                    <a:pt x="656" y="286"/>
                    <a:pt x="632" y="227"/>
                  </a:cubicBezTo>
                  <a:cubicBezTo>
                    <a:pt x="549" y="96"/>
                    <a:pt x="418" y="48"/>
                    <a:pt x="2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7" name="Google Shape;4957;p43"/>
            <p:cNvSpPr/>
            <p:nvPr/>
          </p:nvSpPr>
          <p:spPr>
            <a:xfrm>
              <a:off x="8578846" y="3571279"/>
              <a:ext cx="39355" cy="25879"/>
            </a:xfrm>
            <a:custGeom>
              <a:avLst/>
              <a:gdLst/>
              <a:ahLst/>
              <a:cxnLst/>
              <a:rect l="l" t="t" r="r" b="b"/>
              <a:pathLst>
                <a:path w="1247" h="820" extrusionOk="0">
                  <a:moveTo>
                    <a:pt x="758" y="1"/>
                  </a:moveTo>
                  <a:cubicBezTo>
                    <a:pt x="698" y="1"/>
                    <a:pt x="625" y="9"/>
                    <a:pt x="536" y="26"/>
                  </a:cubicBezTo>
                  <a:cubicBezTo>
                    <a:pt x="527" y="25"/>
                    <a:pt x="518" y="24"/>
                    <a:pt x="509" y="24"/>
                  </a:cubicBezTo>
                  <a:cubicBezTo>
                    <a:pt x="303" y="24"/>
                    <a:pt x="219" y="288"/>
                    <a:pt x="36" y="300"/>
                  </a:cubicBezTo>
                  <a:cubicBezTo>
                    <a:pt x="12" y="335"/>
                    <a:pt x="0" y="359"/>
                    <a:pt x="12" y="395"/>
                  </a:cubicBezTo>
                  <a:cubicBezTo>
                    <a:pt x="89" y="515"/>
                    <a:pt x="160" y="660"/>
                    <a:pt x="283" y="660"/>
                  </a:cubicBezTo>
                  <a:cubicBezTo>
                    <a:pt x="331" y="660"/>
                    <a:pt x="386" y="638"/>
                    <a:pt x="452" y="585"/>
                  </a:cubicBezTo>
                  <a:cubicBezTo>
                    <a:pt x="474" y="578"/>
                    <a:pt x="493" y="575"/>
                    <a:pt x="510" y="575"/>
                  </a:cubicBezTo>
                  <a:cubicBezTo>
                    <a:pt x="635" y="575"/>
                    <a:pt x="656" y="749"/>
                    <a:pt x="750" y="812"/>
                  </a:cubicBezTo>
                  <a:cubicBezTo>
                    <a:pt x="765" y="817"/>
                    <a:pt x="782" y="819"/>
                    <a:pt x="800" y="819"/>
                  </a:cubicBezTo>
                  <a:cubicBezTo>
                    <a:pt x="825" y="819"/>
                    <a:pt x="853" y="814"/>
                    <a:pt x="881" y="800"/>
                  </a:cubicBezTo>
                  <a:cubicBezTo>
                    <a:pt x="871" y="514"/>
                    <a:pt x="1247" y="1"/>
                    <a:pt x="75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8" name="Google Shape;4958;p43"/>
            <p:cNvSpPr/>
            <p:nvPr/>
          </p:nvSpPr>
          <p:spPr>
            <a:xfrm>
              <a:off x="8644962" y="4369029"/>
              <a:ext cx="25216" cy="24648"/>
            </a:xfrm>
            <a:custGeom>
              <a:avLst/>
              <a:gdLst/>
              <a:ahLst/>
              <a:cxnLst/>
              <a:rect l="l" t="t" r="r" b="b"/>
              <a:pathLst>
                <a:path w="799" h="781" extrusionOk="0">
                  <a:moveTo>
                    <a:pt x="453" y="1"/>
                  </a:moveTo>
                  <a:cubicBezTo>
                    <a:pt x="239" y="84"/>
                    <a:pt x="155" y="322"/>
                    <a:pt x="1" y="477"/>
                  </a:cubicBezTo>
                  <a:cubicBezTo>
                    <a:pt x="147" y="672"/>
                    <a:pt x="245" y="781"/>
                    <a:pt x="335" y="781"/>
                  </a:cubicBezTo>
                  <a:cubicBezTo>
                    <a:pt x="466" y="781"/>
                    <a:pt x="580" y="553"/>
                    <a:pt x="798" y="25"/>
                  </a:cubicBezTo>
                  <a:cubicBezTo>
                    <a:pt x="791" y="23"/>
                    <a:pt x="785" y="23"/>
                    <a:pt x="778" y="23"/>
                  </a:cubicBezTo>
                  <a:cubicBezTo>
                    <a:pt x="706" y="23"/>
                    <a:pt x="635" y="92"/>
                    <a:pt x="566" y="92"/>
                  </a:cubicBezTo>
                  <a:cubicBezTo>
                    <a:pt x="527" y="92"/>
                    <a:pt x="489" y="70"/>
                    <a:pt x="45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9" name="Google Shape;4959;p43"/>
            <p:cNvSpPr/>
            <p:nvPr/>
          </p:nvSpPr>
          <p:spPr>
            <a:xfrm>
              <a:off x="8571303" y="3434186"/>
              <a:ext cx="29730" cy="27710"/>
            </a:xfrm>
            <a:custGeom>
              <a:avLst/>
              <a:gdLst/>
              <a:ahLst/>
              <a:cxnLst/>
              <a:rect l="l" t="t" r="r" b="b"/>
              <a:pathLst>
                <a:path w="942" h="878" extrusionOk="0">
                  <a:moveTo>
                    <a:pt x="358" y="0"/>
                  </a:moveTo>
                  <a:cubicBezTo>
                    <a:pt x="132" y="119"/>
                    <a:pt x="120" y="393"/>
                    <a:pt x="1" y="584"/>
                  </a:cubicBezTo>
                  <a:cubicBezTo>
                    <a:pt x="1" y="631"/>
                    <a:pt x="13" y="679"/>
                    <a:pt x="13" y="715"/>
                  </a:cubicBezTo>
                  <a:cubicBezTo>
                    <a:pt x="68" y="751"/>
                    <a:pt x="122" y="760"/>
                    <a:pt x="176" y="760"/>
                  </a:cubicBezTo>
                  <a:cubicBezTo>
                    <a:pt x="224" y="760"/>
                    <a:pt x="271" y="753"/>
                    <a:pt x="317" y="753"/>
                  </a:cubicBezTo>
                  <a:cubicBezTo>
                    <a:pt x="355" y="753"/>
                    <a:pt x="393" y="757"/>
                    <a:pt x="430" y="774"/>
                  </a:cubicBezTo>
                  <a:cubicBezTo>
                    <a:pt x="443" y="769"/>
                    <a:pt x="457" y="767"/>
                    <a:pt x="471" y="767"/>
                  </a:cubicBezTo>
                  <a:cubicBezTo>
                    <a:pt x="572" y="767"/>
                    <a:pt x="678" y="877"/>
                    <a:pt x="777" y="877"/>
                  </a:cubicBezTo>
                  <a:cubicBezTo>
                    <a:pt x="831" y="877"/>
                    <a:pt x="883" y="843"/>
                    <a:pt x="930" y="738"/>
                  </a:cubicBezTo>
                  <a:cubicBezTo>
                    <a:pt x="942" y="679"/>
                    <a:pt x="906" y="631"/>
                    <a:pt x="882" y="584"/>
                  </a:cubicBezTo>
                  <a:cubicBezTo>
                    <a:pt x="785" y="476"/>
                    <a:pt x="775" y="234"/>
                    <a:pt x="605" y="234"/>
                  </a:cubicBezTo>
                  <a:cubicBezTo>
                    <a:pt x="567" y="234"/>
                    <a:pt x="522" y="246"/>
                    <a:pt x="465" y="274"/>
                  </a:cubicBezTo>
                  <a:cubicBezTo>
                    <a:pt x="450" y="281"/>
                    <a:pt x="436" y="284"/>
                    <a:pt x="425" y="284"/>
                  </a:cubicBezTo>
                  <a:cubicBezTo>
                    <a:pt x="340" y="284"/>
                    <a:pt x="358" y="105"/>
                    <a:pt x="35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0" name="Google Shape;4960;p43"/>
            <p:cNvSpPr/>
            <p:nvPr/>
          </p:nvSpPr>
          <p:spPr>
            <a:xfrm>
              <a:off x="8711836" y="4297264"/>
              <a:ext cx="31970" cy="28215"/>
            </a:xfrm>
            <a:custGeom>
              <a:avLst/>
              <a:gdLst/>
              <a:ahLst/>
              <a:cxnLst/>
              <a:rect l="l" t="t" r="r" b="b"/>
              <a:pathLst>
                <a:path w="1013" h="894" extrusionOk="0">
                  <a:moveTo>
                    <a:pt x="787" y="1"/>
                  </a:moveTo>
                  <a:cubicBezTo>
                    <a:pt x="560" y="334"/>
                    <a:pt x="60" y="358"/>
                    <a:pt x="1" y="894"/>
                  </a:cubicBezTo>
                  <a:lnTo>
                    <a:pt x="239" y="894"/>
                  </a:lnTo>
                  <a:cubicBezTo>
                    <a:pt x="418" y="739"/>
                    <a:pt x="703" y="787"/>
                    <a:pt x="799" y="501"/>
                  </a:cubicBezTo>
                  <a:lnTo>
                    <a:pt x="894" y="501"/>
                  </a:lnTo>
                  <a:cubicBezTo>
                    <a:pt x="894" y="417"/>
                    <a:pt x="1013" y="334"/>
                    <a:pt x="894" y="251"/>
                  </a:cubicBezTo>
                  <a:cubicBezTo>
                    <a:pt x="834" y="179"/>
                    <a:pt x="882" y="36"/>
                    <a:pt x="78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1" name="Google Shape;4961;p43"/>
            <p:cNvSpPr/>
            <p:nvPr/>
          </p:nvSpPr>
          <p:spPr>
            <a:xfrm>
              <a:off x="8841859" y="3260958"/>
              <a:ext cx="27836" cy="32349"/>
            </a:xfrm>
            <a:custGeom>
              <a:avLst/>
              <a:gdLst/>
              <a:ahLst/>
              <a:cxnLst/>
              <a:rect l="l" t="t" r="r" b="b"/>
              <a:pathLst>
                <a:path w="882" h="1025" extrusionOk="0">
                  <a:moveTo>
                    <a:pt x="881" y="0"/>
                  </a:moveTo>
                  <a:lnTo>
                    <a:pt x="881" y="0"/>
                  </a:lnTo>
                  <a:cubicBezTo>
                    <a:pt x="108" y="167"/>
                    <a:pt x="0" y="310"/>
                    <a:pt x="227" y="1024"/>
                  </a:cubicBezTo>
                  <a:cubicBezTo>
                    <a:pt x="429" y="691"/>
                    <a:pt x="655" y="346"/>
                    <a:pt x="88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2" name="Google Shape;4962;p43"/>
            <p:cNvSpPr/>
            <p:nvPr/>
          </p:nvSpPr>
          <p:spPr>
            <a:xfrm>
              <a:off x="8588219" y="3601386"/>
              <a:ext cx="25974" cy="32002"/>
            </a:xfrm>
            <a:custGeom>
              <a:avLst/>
              <a:gdLst/>
              <a:ahLst/>
              <a:cxnLst/>
              <a:rect l="l" t="t" r="r" b="b"/>
              <a:pathLst>
                <a:path w="823" h="1014" extrusionOk="0">
                  <a:moveTo>
                    <a:pt x="239" y="0"/>
                  </a:moveTo>
                  <a:cubicBezTo>
                    <a:pt x="108" y="48"/>
                    <a:pt x="1" y="108"/>
                    <a:pt x="48" y="298"/>
                  </a:cubicBezTo>
                  <a:cubicBezTo>
                    <a:pt x="48" y="584"/>
                    <a:pt x="251" y="739"/>
                    <a:pt x="370" y="953"/>
                  </a:cubicBezTo>
                  <a:cubicBezTo>
                    <a:pt x="461" y="953"/>
                    <a:pt x="560" y="1014"/>
                    <a:pt x="646" y="1014"/>
                  </a:cubicBezTo>
                  <a:cubicBezTo>
                    <a:pt x="717" y="1014"/>
                    <a:pt x="779" y="973"/>
                    <a:pt x="822" y="822"/>
                  </a:cubicBezTo>
                  <a:cubicBezTo>
                    <a:pt x="703" y="643"/>
                    <a:pt x="286" y="703"/>
                    <a:pt x="465" y="274"/>
                  </a:cubicBezTo>
                  <a:cubicBezTo>
                    <a:pt x="477" y="179"/>
                    <a:pt x="453" y="108"/>
                    <a:pt x="394" y="48"/>
                  </a:cubicBezTo>
                  <a:cubicBezTo>
                    <a:pt x="346" y="24"/>
                    <a:pt x="286" y="0"/>
                    <a:pt x="23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3" name="Google Shape;4963;p43"/>
            <p:cNvSpPr/>
            <p:nvPr/>
          </p:nvSpPr>
          <p:spPr>
            <a:xfrm>
              <a:off x="8827942" y="4073384"/>
              <a:ext cx="19567" cy="39292"/>
            </a:xfrm>
            <a:custGeom>
              <a:avLst/>
              <a:gdLst/>
              <a:ahLst/>
              <a:cxnLst/>
              <a:rect l="l" t="t" r="r" b="b"/>
              <a:pathLst>
                <a:path w="620" h="1245" extrusionOk="0">
                  <a:moveTo>
                    <a:pt x="298" y="1"/>
                  </a:moveTo>
                  <a:cubicBezTo>
                    <a:pt x="273" y="1"/>
                    <a:pt x="245" y="8"/>
                    <a:pt x="215" y="22"/>
                  </a:cubicBezTo>
                  <a:cubicBezTo>
                    <a:pt x="144" y="320"/>
                    <a:pt x="72" y="606"/>
                    <a:pt x="1" y="904"/>
                  </a:cubicBezTo>
                  <a:cubicBezTo>
                    <a:pt x="37" y="975"/>
                    <a:pt x="72" y="1082"/>
                    <a:pt x="120" y="1142"/>
                  </a:cubicBezTo>
                  <a:cubicBezTo>
                    <a:pt x="213" y="1199"/>
                    <a:pt x="304" y="1244"/>
                    <a:pt x="382" y="1244"/>
                  </a:cubicBezTo>
                  <a:cubicBezTo>
                    <a:pt x="484" y="1244"/>
                    <a:pt x="563" y="1168"/>
                    <a:pt x="596" y="939"/>
                  </a:cubicBezTo>
                  <a:cubicBezTo>
                    <a:pt x="418" y="701"/>
                    <a:pt x="620" y="392"/>
                    <a:pt x="477" y="142"/>
                  </a:cubicBezTo>
                  <a:cubicBezTo>
                    <a:pt x="432" y="61"/>
                    <a:pt x="374" y="1"/>
                    <a:pt x="29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4" name="Google Shape;4964;p43"/>
            <p:cNvSpPr/>
            <p:nvPr/>
          </p:nvSpPr>
          <p:spPr>
            <a:xfrm>
              <a:off x="8575059" y="4436660"/>
              <a:ext cx="34432" cy="19599"/>
            </a:xfrm>
            <a:custGeom>
              <a:avLst/>
              <a:gdLst/>
              <a:ahLst/>
              <a:cxnLst/>
              <a:rect l="l" t="t" r="r" b="b"/>
              <a:pathLst>
                <a:path w="1091" h="621" extrusionOk="0">
                  <a:moveTo>
                    <a:pt x="549" y="1"/>
                  </a:moveTo>
                  <a:cubicBezTo>
                    <a:pt x="299" y="72"/>
                    <a:pt x="156" y="287"/>
                    <a:pt x="1" y="501"/>
                  </a:cubicBezTo>
                  <a:cubicBezTo>
                    <a:pt x="83" y="542"/>
                    <a:pt x="168" y="548"/>
                    <a:pt x="253" y="548"/>
                  </a:cubicBezTo>
                  <a:cubicBezTo>
                    <a:pt x="291" y="548"/>
                    <a:pt x="328" y="547"/>
                    <a:pt x="366" y="547"/>
                  </a:cubicBezTo>
                  <a:cubicBezTo>
                    <a:pt x="466" y="547"/>
                    <a:pt x="565" y="556"/>
                    <a:pt x="656" y="620"/>
                  </a:cubicBezTo>
                  <a:cubicBezTo>
                    <a:pt x="736" y="509"/>
                    <a:pt x="843" y="501"/>
                    <a:pt x="945" y="501"/>
                  </a:cubicBezTo>
                  <a:cubicBezTo>
                    <a:pt x="964" y="501"/>
                    <a:pt x="983" y="501"/>
                    <a:pt x="1001" y="501"/>
                  </a:cubicBezTo>
                  <a:cubicBezTo>
                    <a:pt x="1021" y="422"/>
                    <a:pt x="1090" y="293"/>
                    <a:pt x="983" y="293"/>
                  </a:cubicBezTo>
                  <a:cubicBezTo>
                    <a:pt x="961" y="293"/>
                    <a:pt x="932" y="299"/>
                    <a:pt x="894" y="311"/>
                  </a:cubicBezTo>
                  <a:cubicBezTo>
                    <a:pt x="845" y="329"/>
                    <a:pt x="802" y="338"/>
                    <a:pt x="766" y="338"/>
                  </a:cubicBezTo>
                  <a:cubicBezTo>
                    <a:pt x="614" y="338"/>
                    <a:pt x="558" y="192"/>
                    <a:pt x="54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5" name="Google Shape;4965;p43"/>
            <p:cNvSpPr/>
            <p:nvPr/>
          </p:nvSpPr>
          <p:spPr>
            <a:xfrm>
              <a:off x="8579193" y="3583334"/>
              <a:ext cx="18841" cy="27489"/>
            </a:xfrm>
            <a:custGeom>
              <a:avLst/>
              <a:gdLst/>
              <a:ahLst/>
              <a:cxnLst/>
              <a:rect l="l" t="t" r="r" b="b"/>
              <a:pathLst>
                <a:path w="597" h="871" extrusionOk="0">
                  <a:moveTo>
                    <a:pt x="1" y="1"/>
                  </a:moveTo>
                  <a:cubicBezTo>
                    <a:pt x="60" y="322"/>
                    <a:pt x="108" y="632"/>
                    <a:pt x="334" y="870"/>
                  </a:cubicBezTo>
                  <a:cubicBezTo>
                    <a:pt x="406" y="799"/>
                    <a:pt x="477" y="715"/>
                    <a:pt x="561" y="632"/>
                  </a:cubicBezTo>
                  <a:cubicBezTo>
                    <a:pt x="596" y="513"/>
                    <a:pt x="584" y="382"/>
                    <a:pt x="584" y="239"/>
                  </a:cubicBezTo>
                  <a:cubicBezTo>
                    <a:pt x="572" y="120"/>
                    <a:pt x="525" y="25"/>
                    <a:pt x="418" y="1"/>
                  </a:cubicBezTo>
                  <a:cubicBezTo>
                    <a:pt x="374" y="104"/>
                    <a:pt x="329" y="139"/>
                    <a:pt x="283" y="139"/>
                  </a:cubicBezTo>
                  <a:cubicBezTo>
                    <a:pt x="191" y="139"/>
                    <a:pt x="96" y="1"/>
                    <a:pt x="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6" name="Google Shape;4966;p43"/>
            <p:cNvSpPr/>
            <p:nvPr/>
          </p:nvSpPr>
          <p:spPr>
            <a:xfrm>
              <a:off x="8828320" y="3297787"/>
              <a:ext cx="17705" cy="27078"/>
            </a:xfrm>
            <a:custGeom>
              <a:avLst/>
              <a:gdLst/>
              <a:ahLst/>
              <a:cxnLst/>
              <a:rect l="l" t="t" r="r" b="b"/>
              <a:pathLst>
                <a:path w="561" h="858" extrusionOk="0">
                  <a:moveTo>
                    <a:pt x="548" y="0"/>
                  </a:moveTo>
                  <a:cubicBezTo>
                    <a:pt x="84" y="24"/>
                    <a:pt x="1" y="250"/>
                    <a:pt x="191" y="857"/>
                  </a:cubicBezTo>
                  <a:cubicBezTo>
                    <a:pt x="418" y="619"/>
                    <a:pt x="560" y="357"/>
                    <a:pt x="54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7" name="Google Shape;4967;p43"/>
            <p:cNvSpPr/>
            <p:nvPr/>
          </p:nvSpPr>
          <p:spPr>
            <a:xfrm>
              <a:off x="8904220" y="3128694"/>
              <a:ext cx="24459" cy="24838"/>
            </a:xfrm>
            <a:custGeom>
              <a:avLst/>
              <a:gdLst/>
              <a:ahLst/>
              <a:cxnLst/>
              <a:rect l="l" t="t" r="r" b="b"/>
              <a:pathLst>
                <a:path w="775" h="787" extrusionOk="0">
                  <a:moveTo>
                    <a:pt x="203" y="0"/>
                  </a:moveTo>
                  <a:cubicBezTo>
                    <a:pt x="203" y="298"/>
                    <a:pt x="1" y="500"/>
                    <a:pt x="239" y="667"/>
                  </a:cubicBezTo>
                  <a:cubicBezTo>
                    <a:pt x="346" y="715"/>
                    <a:pt x="453" y="739"/>
                    <a:pt x="560" y="786"/>
                  </a:cubicBezTo>
                  <a:cubicBezTo>
                    <a:pt x="632" y="572"/>
                    <a:pt x="715" y="370"/>
                    <a:pt x="775" y="143"/>
                  </a:cubicBezTo>
                  <a:lnTo>
                    <a:pt x="775" y="143"/>
                  </a:lnTo>
                  <a:cubicBezTo>
                    <a:pt x="696" y="254"/>
                    <a:pt x="619" y="302"/>
                    <a:pt x="545" y="302"/>
                  </a:cubicBezTo>
                  <a:cubicBezTo>
                    <a:pt x="426" y="302"/>
                    <a:pt x="313" y="183"/>
                    <a:pt x="20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8" name="Google Shape;4968;p43"/>
            <p:cNvSpPr/>
            <p:nvPr/>
          </p:nvSpPr>
          <p:spPr>
            <a:xfrm>
              <a:off x="8695677" y="3735512"/>
              <a:ext cx="21840" cy="23354"/>
            </a:xfrm>
            <a:custGeom>
              <a:avLst/>
              <a:gdLst/>
              <a:ahLst/>
              <a:cxnLst/>
              <a:rect l="l" t="t" r="r" b="b"/>
              <a:pathLst>
                <a:path w="692" h="740" extrusionOk="0">
                  <a:moveTo>
                    <a:pt x="60" y="1"/>
                  </a:moveTo>
                  <a:lnTo>
                    <a:pt x="60" y="1"/>
                  </a:lnTo>
                  <a:cubicBezTo>
                    <a:pt x="25" y="84"/>
                    <a:pt x="1" y="156"/>
                    <a:pt x="84" y="239"/>
                  </a:cubicBezTo>
                  <a:cubicBezTo>
                    <a:pt x="168" y="537"/>
                    <a:pt x="322" y="739"/>
                    <a:pt x="632" y="739"/>
                  </a:cubicBezTo>
                  <a:cubicBezTo>
                    <a:pt x="691" y="251"/>
                    <a:pt x="358" y="144"/>
                    <a:pt x="6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9" name="Google Shape;4969;p43"/>
            <p:cNvSpPr/>
            <p:nvPr/>
          </p:nvSpPr>
          <p:spPr>
            <a:xfrm>
              <a:off x="8651716" y="3353016"/>
              <a:ext cx="24459" cy="23702"/>
            </a:xfrm>
            <a:custGeom>
              <a:avLst/>
              <a:gdLst/>
              <a:ahLst/>
              <a:cxnLst/>
              <a:rect l="l" t="t" r="r" b="b"/>
              <a:pathLst>
                <a:path w="775" h="751" extrusionOk="0">
                  <a:moveTo>
                    <a:pt x="406" y="0"/>
                  </a:moveTo>
                  <a:cubicBezTo>
                    <a:pt x="346" y="274"/>
                    <a:pt x="1" y="405"/>
                    <a:pt x="144" y="751"/>
                  </a:cubicBezTo>
                  <a:cubicBezTo>
                    <a:pt x="251" y="703"/>
                    <a:pt x="370" y="691"/>
                    <a:pt x="441" y="596"/>
                  </a:cubicBezTo>
                  <a:cubicBezTo>
                    <a:pt x="608" y="405"/>
                    <a:pt x="775" y="167"/>
                    <a:pt x="40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0" name="Google Shape;4970;p43"/>
            <p:cNvSpPr/>
            <p:nvPr/>
          </p:nvSpPr>
          <p:spPr>
            <a:xfrm>
              <a:off x="8734779" y="3779790"/>
              <a:ext cx="27836" cy="33327"/>
            </a:xfrm>
            <a:custGeom>
              <a:avLst/>
              <a:gdLst/>
              <a:ahLst/>
              <a:cxnLst/>
              <a:rect l="l" t="t" r="r" b="b"/>
              <a:pathLst>
                <a:path w="882" h="1056" extrusionOk="0">
                  <a:moveTo>
                    <a:pt x="71" y="0"/>
                  </a:moveTo>
                  <a:cubicBezTo>
                    <a:pt x="60" y="0"/>
                    <a:pt x="48" y="1"/>
                    <a:pt x="36" y="3"/>
                  </a:cubicBezTo>
                  <a:cubicBezTo>
                    <a:pt x="0" y="158"/>
                    <a:pt x="107" y="241"/>
                    <a:pt x="167" y="360"/>
                  </a:cubicBezTo>
                  <a:cubicBezTo>
                    <a:pt x="179" y="396"/>
                    <a:pt x="191" y="443"/>
                    <a:pt x="191" y="467"/>
                  </a:cubicBezTo>
                  <a:cubicBezTo>
                    <a:pt x="381" y="515"/>
                    <a:pt x="429" y="717"/>
                    <a:pt x="488" y="884"/>
                  </a:cubicBezTo>
                  <a:cubicBezTo>
                    <a:pt x="512" y="920"/>
                    <a:pt x="512" y="955"/>
                    <a:pt x="524" y="991"/>
                  </a:cubicBezTo>
                  <a:cubicBezTo>
                    <a:pt x="577" y="1036"/>
                    <a:pt x="621" y="1055"/>
                    <a:pt x="659" y="1055"/>
                  </a:cubicBezTo>
                  <a:cubicBezTo>
                    <a:pt x="742" y="1055"/>
                    <a:pt x="797" y="966"/>
                    <a:pt x="845" y="860"/>
                  </a:cubicBezTo>
                  <a:cubicBezTo>
                    <a:pt x="845" y="824"/>
                    <a:pt x="834" y="777"/>
                    <a:pt x="834" y="753"/>
                  </a:cubicBezTo>
                  <a:cubicBezTo>
                    <a:pt x="750" y="598"/>
                    <a:pt x="881" y="384"/>
                    <a:pt x="703" y="265"/>
                  </a:cubicBezTo>
                  <a:cubicBezTo>
                    <a:pt x="681" y="269"/>
                    <a:pt x="661" y="272"/>
                    <a:pt x="641" y="272"/>
                  </a:cubicBezTo>
                  <a:cubicBezTo>
                    <a:pt x="418" y="272"/>
                    <a:pt x="281" y="0"/>
                    <a:pt x="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1" name="Google Shape;4971;p43"/>
            <p:cNvSpPr/>
            <p:nvPr/>
          </p:nvSpPr>
          <p:spPr>
            <a:xfrm>
              <a:off x="8758448" y="3817724"/>
              <a:ext cx="22565" cy="29445"/>
            </a:xfrm>
            <a:custGeom>
              <a:avLst/>
              <a:gdLst/>
              <a:ahLst/>
              <a:cxnLst/>
              <a:rect l="l" t="t" r="r" b="b"/>
              <a:pathLst>
                <a:path w="715" h="933" extrusionOk="0">
                  <a:moveTo>
                    <a:pt x="97" y="0"/>
                  </a:moveTo>
                  <a:cubicBezTo>
                    <a:pt x="68" y="0"/>
                    <a:pt x="36" y="5"/>
                    <a:pt x="0" y="15"/>
                  </a:cubicBezTo>
                  <a:cubicBezTo>
                    <a:pt x="60" y="396"/>
                    <a:pt x="262" y="682"/>
                    <a:pt x="512" y="932"/>
                  </a:cubicBezTo>
                  <a:cubicBezTo>
                    <a:pt x="560" y="801"/>
                    <a:pt x="715" y="670"/>
                    <a:pt x="512" y="527"/>
                  </a:cubicBezTo>
                  <a:cubicBezTo>
                    <a:pt x="330" y="409"/>
                    <a:pt x="360" y="0"/>
                    <a:pt x="9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2" name="Google Shape;4972;p43"/>
            <p:cNvSpPr/>
            <p:nvPr/>
          </p:nvSpPr>
          <p:spPr>
            <a:xfrm>
              <a:off x="8846751" y="2993810"/>
              <a:ext cx="15054" cy="34085"/>
            </a:xfrm>
            <a:custGeom>
              <a:avLst/>
              <a:gdLst/>
              <a:ahLst/>
              <a:cxnLst/>
              <a:rect l="l" t="t" r="r" b="b"/>
              <a:pathLst>
                <a:path w="477" h="1080" extrusionOk="0">
                  <a:moveTo>
                    <a:pt x="381" y="0"/>
                  </a:moveTo>
                  <a:lnTo>
                    <a:pt x="381" y="0"/>
                  </a:lnTo>
                  <a:cubicBezTo>
                    <a:pt x="119" y="167"/>
                    <a:pt x="131" y="500"/>
                    <a:pt x="0" y="762"/>
                  </a:cubicBezTo>
                  <a:cubicBezTo>
                    <a:pt x="0" y="857"/>
                    <a:pt x="72" y="869"/>
                    <a:pt x="131" y="905"/>
                  </a:cubicBezTo>
                  <a:cubicBezTo>
                    <a:pt x="183" y="948"/>
                    <a:pt x="222" y="1079"/>
                    <a:pt x="295" y="1079"/>
                  </a:cubicBezTo>
                  <a:cubicBezTo>
                    <a:pt x="322" y="1079"/>
                    <a:pt x="354" y="1061"/>
                    <a:pt x="393" y="1012"/>
                  </a:cubicBezTo>
                  <a:cubicBezTo>
                    <a:pt x="215" y="679"/>
                    <a:pt x="476" y="345"/>
                    <a:pt x="38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3" name="Google Shape;4973;p43"/>
            <p:cNvSpPr/>
            <p:nvPr/>
          </p:nvSpPr>
          <p:spPr>
            <a:xfrm>
              <a:off x="8814813" y="4128170"/>
              <a:ext cx="27078" cy="25280"/>
            </a:xfrm>
            <a:custGeom>
              <a:avLst/>
              <a:gdLst/>
              <a:ahLst/>
              <a:cxnLst/>
              <a:rect l="l" t="t" r="r" b="b"/>
              <a:pathLst>
                <a:path w="858" h="801" extrusionOk="0">
                  <a:moveTo>
                    <a:pt x="191" y="1"/>
                  </a:moveTo>
                  <a:cubicBezTo>
                    <a:pt x="84" y="132"/>
                    <a:pt x="12" y="275"/>
                    <a:pt x="0" y="453"/>
                  </a:cubicBezTo>
                  <a:cubicBezTo>
                    <a:pt x="38" y="439"/>
                    <a:pt x="73" y="432"/>
                    <a:pt x="106" y="432"/>
                  </a:cubicBezTo>
                  <a:cubicBezTo>
                    <a:pt x="351" y="432"/>
                    <a:pt x="466" y="800"/>
                    <a:pt x="709" y="800"/>
                  </a:cubicBezTo>
                  <a:cubicBezTo>
                    <a:pt x="718" y="800"/>
                    <a:pt x="728" y="800"/>
                    <a:pt x="738" y="799"/>
                  </a:cubicBezTo>
                  <a:lnTo>
                    <a:pt x="857" y="680"/>
                  </a:lnTo>
                  <a:cubicBezTo>
                    <a:pt x="810" y="275"/>
                    <a:pt x="476" y="239"/>
                    <a:pt x="262" y="25"/>
                  </a:cubicBezTo>
                  <a:cubicBezTo>
                    <a:pt x="238" y="13"/>
                    <a:pt x="214" y="13"/>
                    <a:pt x="19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4" name="Google Shape;4974;p43"/>
            <p:cNvSpPr/>
            <p:nvPr/>
          </p:nvSpPr>
          <p:spPr>
            <a:xfrm>
              <a:off x="8748286" y="3221130"/>
              <a:ext cx="27078" cy="19409"/>
            </a:xfrm>
            <a:custGeom>
              <a:avLst/>
              <a:gdLst/>
              <a:ahLst/>
              <a:cxnLst/>
              <a:rect l="l" t="t" r="r" b="b"/>
              <a:pathLst>
                <a:path w="858" h="615" extrusionOk="0">
                  <a:moveTo>
                    <a:pt x="179" y="0"/>
                  </a:moveTo>
                  <a:cubicBezTo>
                    <a:pt x="96" y="72"/>
                    <a:pt x="1" y="119"/>
                    <a:pt x="1" y="262"/>
                  </a:cubicBezTo>
                  <a:cubicBezTo>
                    <a:pt x="230" y="262"/>
                    <a:pt x="381" y="615"/>
                    <a:pt x="607" y="615"/>
                  </a:cubicBezTo>
                  <a:cubicBezTo>
                    <a:pt x="675" y="615"/>
                    <a:pt x="749" y="583"/>
                    <a:pt x="834" y="500"/>
                  </a:cubicBezTo>
                  <a:cubicBezTo>
                    <a:pt x="834" y="477"/>
                    <a:pt x="834" y="429"/>
                    <a:pt x="858" y="381"/>
                  </a:cubicBezTo>
                  <a:cubicBezTo>
                    <a:pt x="596" y="322"/>
                    <a:pt x="358" y="227"/>
                    <a:pt x="17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5" name="Google Shape;4975;p43"/>
            <p:cNvSpPr/>
            <p:nvPr/>
          </p:nvSpPr>
          <p:spPr>
            <a:xfrm>
              <a:off x="8842238" y="4029233"/>
              <a:ext cx="19567" cy="21208"/>
            </a:xfrm>
            <a:custGeom>
              <a:avLst/>
              <a:gdLst/>
              <a:ahLst/>
              <a:cxnLst/>
              <a:rect l="l" t="t" r="r" b="b"/>
              <a:pathLst>
                <a:path w="620" h="672" extrusionOk="0">
                  <a:moveTo>
                    <a:pt x="350" y="0"/>
                  </a:moveTo>
                  <a:cubicBezTo>
                    <a:pt x="312" y="0"/>
                    <a:pt x="267" y="9"/>
                    <a:pt x="215" y="28"/>
                  </a:cubicBezTo>
                  <a:cubicBezTo>
                    <a:pt x="167" y="64"/>
                    <a:pt x="143" y="112"/>
                    <a:pt x="96" y="136"/>
                  </a:cubicBezTo>
                  <a:cubicBezTo>
                    <a:pt x="0" y="243"/>
                    <a:pt x="143" y="326"/>
                    <a:pt x="107" y="421"/>
                  </a:cubicBezTo>
                  <a:cubicBezTo>
                    <a:pt x="107" y="671"/>
                    <a:pt x="358" y="529"/>
                    <a:pt x="417" y="671"/>
                  </a:cubicBezTo>
                  <a:cubicBezTo>
                    <a:pt x="500" y="659"/>
                    <a:pt x="560" y="600"/>
                    <a:pt x="596" y="529"/>
                  </a:cubicBezTo>
                  <a:cubicBezTo>
                    <a:pt x="619" y="469"/>
                    <a:pt x="619" y="421"/>
                    <a:pt x="619" y="362"/>
                  </a:cubicBezTo>
                  <a:cubicBezTo>
                    <a:pt x="571" y="177"/>
                    <a:pt x="522" y="0"/>
                    <a:pt x="35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6" name="Google Shape;4976;p43"/>
            <p:cNvSpPr/>
            <p:nvPr/>
          </p:nvSpPr>
          <p:spPr>
            <a:xfrm>
              <a:off x="8599485" y="3627296"/>
              <a:ext cx="21082" cy="16190"/>
            </a:xfrm>
            <a:custGeom>
              <a:avLst/>
              <a:gdLst/>
              <a:ahLst/>
              <a:cxnLst/>
              <a:rect l="l" t="t" r="r" b="b"/>
              <a:pathLst>
                <a:path w="668" h="513" extrusionOk="0">
                  <a:moveTo>
                    <a:pt x="453" y="1"/>
                  </a:moveTo>
                  <a:cubicBezTo>
                    <a:pt x="398" y="47"/>
                    <a:pt x="335" y="54"/>
                    <a:pt x="272" y="54"/>
                  </a:cubicBezTo>
                  <a:cubicBezTo>
                    <a:pt x="246" y="54"/>
                    <a:pt x="221" y="53"/>
                    <a:pt x="195" y="53"/>
                  </a:cubicBezTo>
                  <a:cubicBezTo>
                    <a:pt x="123" y="53"/>
                    <a:pt x="55" y="62"/>
                    <a:pt x="1" y="132"/>
                  </a:cubicBezTo>
                  <a:cubicBezTo>
                    <a:pt x="96" y="251"/>
                    <a:pt x="72" y="453"/>
                    <a:pt x="227" y="513"/>
                  </a:cubicBezTo>
                  <a:cubicBezTo>
                    <a:pt x="267" y="483"/>
                    <a:pt x="232" y="353"/>
                    <a:pt x="289" y="353"/>
                  </a:cubicBezTo>
                  <a:cubicBezTo>
                    <a:pt x="300" y="353"/>
                    <a:pt x="315" y="358"/>
                    <a:pt x="334" y="370"/>
                  </a:cubicBezTo>
                  <a:cubicBezTo>
                    <a:pt x="398" y="402"/>
                    <a:pt x="461" y="443"/>
                    <a:pt x="515" y="443"/>
                  </a:cubicBezTo>
                  <a:cubicBezTo>
                    <a:pt x="563" y="443"/>
                    <a:pt x="604" y="411"/>
                    <a:pt x="632" y="311"/>
                  </a:cubicBezTo>
                  <a:cubicBezTo>
                    <a:pt x="668" y="156"/>
                    <a:pt x="596" y="49"/>
                    <a:pt x="45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7" name="Google Shape;4977;p43"/>
            <p:cNvSpPr/>
            <p:nvPr/>
          </p:nvSpPr>
          <p:spPr>
            <a:xfrm>
              <a:off x="8867769" y="3225265"/>
              <a:ext cx="15464" cy="24838"/>
            </a:xfrm>
            <a:custGeom>
              <a:avLst/>
              <a:gdLst/>
              <a:ahLst/>
              <a:cxnLst/>
              <a:rect l="l" t="t" r="r" b="b"/>
              <a:pathLst>
                <a:path w="490" h="787" extrusionOk="0">
                  <a:moveTo>
                    <a:pt x="382" y="0"/>
                  </a:moveTo>
                  <a:cubicBezTo>
                    <a:pt x="180" y="131"/>
                    <a:pt x="84" y="358"/>
                    <a:pt x="60" y="631"/>
                  </a:cubicBezTo>
                  <a:cubicBezTo>
                    <a:pt x="1" y="691"/>
                    <a:pt x="13" y="750"/>
                    <a:pt x="72" y="786"/>
                  </a:cubicBezTo>
                  <a:cubicBezTo>
                    <a:pt x="311" y="715"/>
                    <a:pt x="299" y="369"/>
                    <a:pt x="489" y="238"/>
                  </a:cubicBezTo>
                  <a:cubicBezTo>
                    <a:pt x="465" y="167"/>
                    <a:pt x="418" y="72"/>
                    <a:pt x="38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8" name="Google Shape;4978;p43"/>
            <p:cNvSpPr/>
            <p:nvPr/>
          </p:nvSpPr>
          <p:spPr>
            <a:xfrm>
              <a:off x="8913624" y="3875319"/>
              <a:ext cx="19567" cy="27457"/>
            </a:xfrm>
            <a:custGeom>
              <a:avLst/>
              <a:gdLst/>
              <a:ahLst/>
              <a:cxnLst/>
              <a:rect l="l" t="t" r="r" b="b"/>
              <a:pathLst>
                <a:path w="620" h="870" extrusionOk="0">
                  <a:moveTo>
                    <a:pt x="36" y="0"/>
                  </a:moveTo>
                  <a:lnTo>
                    <a:pt x="36" y="0"/>
                  </a:lnTo>
                  <a:cubicBezTo>
                    <a:pt x="1" y="476"/>
                    <a:pt x="334" y="655"/>
                    <a:pt x="620" y="869"/>
                  </a:cubicBezTo>
                  <a:cubicBezTo>
                    <a:pt x="477" y="524"/>
                    <a:pt x="298" y="226"/>
                    <a:pt x="3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9" name="Google Shape;4979;p43"/>
            <p:cNvSpPr/>
            <p:nvPr/>
          </p:nvSpPr>
          <p:spPr>
            <a:xfrm>
              <a:off x="8823460" y="2920751"/>
              <a:ext cx="14675" cy="13697"/>
            </a:xfrm>
            <a:custGeom>
              <a:avLst/>
              <a:gdLst/>
              <a:ahLst/>
              <a:cxnLst/>
              <a:rect l="l" t="t" r="r" b="b"/>
              <a:pathLst>
                <a:path w="465" h="434" extrusionOk="0">
                  <a:moveTo>
                    <a:pt x="171" y="0"/>
                  </a:moveTo>
                  <a:cubicBezTo>
                    <a:pt x="131" y="0"/>
                    <a:pt x="86" y="13"/>
                    <a:pt x="36" y="41"/>
                  </a:cubicBezTo>
                  <a:cubicBezTo>
                    <a:pt x="24" y="231"/>
                    <a:pt x="0" y="422"/>
                    <a:pt x="238" y="434"/>
                  </a:cubicBezTo>
                  <a:cubicBezTo>
                    <a:pt x="333" y="422"/>
                    <a:pt x="464" y="398"/>
                    <a:pt x="405" y="231"/>
                  </a:cubicBezTo>
                  <a:cubicBezTo>
                    <a:pt x="361" y="100"/>
                    <a:pt x="285" y="0"/>
                    <a:pt x="1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0" name="Google Shape;4980;p43"/>
            <p:cNvSpPr/>
            <p:nvPr/>
          </p:nvSpPr>
          <p:spPr>
            <a:xfrm>
              <a:off x="8817054" y="3093758"/>
              <a:ext cx="17326" cy="21082"/>
            </a:xfrm>
            <a:custGeom>
              <a:avLst/>
              <a:gdLst/>
              <a:ahLst/>
              <a:cxnLst/>
              <a:rect l="l" t="t" r="r" b="b"/>
              <a:pathLst>
                <a:path w="549" h="668" extrusionOk="0">
                  <a:moveTo>
                    <a:pt x="227" y="0"/>
                  </a:moveTo>
                  <a:cubicBezTo>
                    <a:pt x="72" y="131"/>
                    <a:pt x="24" y="310"/>
                    <a:pt x="1" y="512"/>
                  </a:cubicBezTo>
                  <a:lnTo>
                    <a:pt x="1" y="572"/>
                  </a:lnTo>
                  <a:cubicBezTo>
                    <a:pt x="78" y="598"/>
                    <a:pt x="144" y="667"/>
                    <a:pt x="223" y="667"/>
                  </a:cubicBezTo>
                  <a:cubicBezTo>
                    <a:pt x="254" y="667"/>
                    <a:pt x="286" y="657"/>
                    <a:pt x="322" y="631"/>
                  </a:cubicBezTo>
                  <a:cubicBezTo>
                    <a:pt x="548" y="357"/>
                    <a:pt x="84" y="250"/>
                    <a:pt x="22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1" name="Google Shape;4981;p43"/>
            <p:cNvSpPr/>
            <p:nvPr/>
          </p:nvSpPr>
          <p:spPr>
            <a:xfrm>
              <a:off x="8738156" y="3551207"/>
              <a:ext cx="20325" cy="12245"/>
            </a:xfrm>
            <a:custGeom>
              <a:avLst/>
              <a:gdLst/>
              <a:ahLst/>
              <a:cxnLst/>
              <a:rect l="l" t="t" r="r" b="b"/>
              <a:pathLst>
                <a:path w="644" h="388" extrusionOk="0">
                  <a:moveTo>
                    <a:pt x="282" y="0"/>
                  </a:moveTo>
                  <a:cubicBezTo>
                    <a:pt x="168" y="0"/>
                    <a:pt x="66" y="55"/>
                    <a:pt x="0" y="305"/>
                  </a:cubicBezTo>
                  <a:cubicBezTo>
                    <a:pt x="82" y="249"/>
                    <a:pt x="154" y="228"/>
                    <a:pt x="222" y="228"/>
                  </a:cubicBezTo>
                  <a:cubicBezTo>
                    <a:pt x="371" y="228"/>
                    <a:pt x="496" y="331"/>
                    <a:pt x="643" y="388"/>
                  </a:cubicBezTo>
                  <a:lnTo>
                    <a:pt x="500" y="31"/>
                  </a:lnTo>
                  <a:cubicBezTo>
                    <a:pt x="427" y="22"/>
                    <a:pt x="352" y="0"/>
                    <a:pt x="28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2" name="Google Shape;4982;p43"/>
            <p:cNvSpPr/>
            <p:nvPr/>
          </p:nvSpPr>
          <p:spPr>
            <a:xfrm>
              <a:off x="8687062" y="3726518"/>
              <a:ext cx="10541" cy="16664"/>
            </a:xfrm>
            <a:custGeom>
              <a:avLst/>
              <a:gdLst/>
              <a:ahLst/>
              <a:cxnLst/>
              <a:rect l="l" t="t" r="r" b="b"/>
              <a:pathLst>
                <a:path w="334" h="528" extrusionOk="0">
                  <a:moveTo>
                    <a:pt x="24" y="0"/>
                  </a:moveTo>
                  <a:cubicBezTo>
                    <a:pt x="12" y="84"/>
                    <a:pt x="12" y="191"/>
                    <a:pt x="0" y="286"/>
                  </a:cubicBezTo>
                  <a:cubicBezTo>
                    <a:pt x="65" y="416"/>
                    <a:pt x="141" y="527"/>
                    <a:pt x="289" y="527"/>
                  </a:cubicBezTo>
                  <a:cubicBezTo>
                    <a:pt x="303" y="527"/>
                    <a:pt x="318" y="526"/>
                    <a:pt x="333" y="524"/>
                  </a:cubicBezTo>
                  <a:lnTo>
                    <a:pt x="333" y="286"/>
                  </a:lnTo>
                  <a:cubicBezTo>
                    <a:pt x="262" y="143"/>
                    <a:pt x="191" y="12"/>
                    <a:pt x="2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3" name="Google Shape;4983;p43"/>
            <p:cNvSpPr/>
            <p:nvPr/>
          </p:nvSpPr>
          <p:spPr>
            <a:xfrm>
              <a:off x="8740397" y="3790930"/>
              <a:ext cx="15054" cy="16411"/>
            </a:xfrm>
            <a:custGeom>
              <a:avLst/>
              <a:gdLst/>
              <a:ahLst/>
              <a:cxnLst/>
              <a:rect l="l" t="t" r="r" b="b"/>
              <a:pathLst>
                <a:path w="477" h="520" extrusionOk="0">
                  <a:moveTo>
                    <a:pt x="250" y="0"/>
                  </a:moveTo>
                  <a:cubicBezTo>
                    <a:pt x="167" y="0"/>
                    <a:pt x="84" y="77"/>
                    <a:pt x="1" y="102"/>
                  </a:cubicBezTo>
                  <a:cubicBezTo>
                    <a:pt x="36" y="329"/>
                    <a:pt x="179" y="412"/>
                    <a:pt x="310" y="519"/>
                  </a:cubicBezTo>
                  <a:cubicBezTo>
                    <a:pt x="286" y="352"/>
                    <a:pt x="477" y="209"/>
                    <a:pt x="358" y="55"/>
                  </a:cubicBezTo>
                  <a:cubicBezTo>
                    <a:pt x="322" y="15"/>
                    <a:pt x="286" y="0"/>
                    <a:pt x="25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4" name="Google Shape;4984;p43"/>
            <p:cNvSpPr/>
            <p:nvPr/>
          </p:nvSpPr>
          <p:spPr>
            <a:xfrm>
              <a:off x="8802789" y="3129830"/>
              <a:ext cx="15054" cy="11014"/>
            </a:xfrm>
            <a:custGeom>
              <a:avLst/>
              <a:gdLst/>
              <a:ahLst/>
              <a:cxnLst/>
              <a:rect l="l" t="t" r="r" b="b"/>
              <a:pathLst>
                <a:path w="477" h="349" extrusionOk="0">
                  <a:moveTo>
                    <a:pt x="119" y="36"/>
                  </a:moveTo>
                  <a:cubicBezTo>
                    <a:pt x="24" y="60"/>
                    <a:pt x="48" y="179"/>
                    <a:pt x="0" y="262"/>
                  </a:cubicBezTo>
                  <a:cubicBezTo>
                    <a:pt x="64" y="325"/>
                    <a:pt x="118" y="348"/>
                    <a:pt x="166" y="348"/>
                  </a:cubicBezTo>
                  <a:cubicBezTo>
                    <a:pt x="282" y="348"/>
                    <a:pt x="367" y="219"/>
                    <a:pt x="476" y="203"/>
                  </a:cubicBezTo>
                  <a:cubicBezTo>
                    <a:pt x="381" y="0"/>
                    <a:pt x="226" y="107"/>
                    <a:pt x="119" y="36"/>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5" name="Google Shape;4985;p43"/>
            <p:cNvSpPr/>
            <p:nvPr/>
          </p:nvSpPr>
          <p:spPr>
            <a:xfrm>
              <a:off x="8673144" y="3333481"/>
              <a:ext cx="14297" cy="15433"/>
            </a:xfrm>
            <a:custGeom>
              <a:avLst/>
              <a:gdLst/>
              <a:ahLst/>
              <a:cxnLst/>
              <a:rect l="l" t="t" r="r" b="b"/>
              <a:pathLst>
                <a:path w="453" h="489" extrusionOk="0">
                  <a:moveTo>
                    <a:pt x="143" y="0"/>
                  </a:moveTo>
                  <a:lnTo>
                    <a:pt x="1" y="215"/>
                  </a:lnTo>
                  <a:cubicBezTo>
                    <a:pt x="60" y="417"/>
                    <a:pt x="203" y="488"/>
                    <a:pt x="358" y="488"/>
                  </a:cubicBezTo>
                  <a:lnTo>
                    <a:pt x="453" y="488"/>
                  </a:lnTo>
                  <a:lnTo>
                    <a:pt x="14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6" name="Google Shape;4986;p43"/>
            <p:cNvSpPr/>
            <p:nvPr/>
          </p:nvSpPr>
          <p:spPr>
            <a:xfrm>
              <a:off x="8736262" y="4285240"/>
              <a:ext cx="13950" cy="19946"/>
            </a:xfrm>
            <a:custGeom>
              <a:avLst/>
              <a:gdLst/>
              <a:ahLst/>
              <a:cxnLst/>
              <a:rect l="l" t="t" r="r" b="b"/>
              <a:pathLst>
                <a:path w="442" h="632" extrusionOk="0">
                  <a:moveTo>
                    <a:pt x="120" y="1"/>
                  </a:moveTo>
                  <a:cubicBezTo>
                    <a:pt x="1" y="96"/>
                    <a:pt x="13" y="227"/>
                    <a:pt x="1" y="358"/>
                  </a:cubicBezTo>
                  <a:cubicBezTo>
                    <a:pt x="1" y="465"/>
                    <a:pt x="13" y="584"/>
                    <a:pt x="120" y="632"/>
                  </a:cubicBezTo>
                  <a:cubicBezTo>
                    <a:pt x="441" y="417"/>
                    <a:pt x="144" y="215"/>
                    <a:pt x="12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7" name="Google Shape;4987;p43"/>
            <p:cNvSpPr/>
            <p:nvPr/>
          </p:nvSpPr>
          <p:spPr>
            <a:xfrm>
              <a:off x="8900464" y="3855026"/>
              <a:ext cx="14328" cy="20482"/>
            </a:xfrm>
            <a:custGeom>
              <a:avLst/>
              <a:gdLst/>
              <a:ahLst/>
              <a:cxnLst/>
              <a:rect l="l" t="t" r="r" b="b"/>
              <a:pathLst>
                <a:path w="454" h="649" extrusionOk="0">
                  <a:moveTo>
                    <a:pt x="1" y="0"/>
                  </a:moveTo>
                  <a:lnTo>
                    <a:pt x="144" y="500"/>
                  </a:lnTo>
                  <a:cubicBezTo>
                    <a:pt x="228" y="532"/>
                    <a:pt x="304" y="649"/>
                    <a:pt x="412" y="649"/>
                  </a:cubicBezTo>
                  <a:cubicBezTo>
                    <a:pt x="425" y="649"/>
                    <a:pt x="439" y="647"/>
                    <a:pt x="453" y="643"/>
                  </a:cubicBezTo>
                  <a:cubicBezTo>
                    <a:pt x="334" y="405"/>
                    <a:pt x="215" y="167"/>
                    <a:pt x="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8" name="Google Shape;4988;p43"/>
            <p:cNvSpPr/>
            <p:nvPr/>
          </p:nvSpPr>
          <p:spPr>
            <a:xfrm>
              <a:off x="8770472" y="3408623"/>
              <a:ext cx="14675" cy="16190"/>
            </a:xfrm>
            <a:custGeom>
              <a:avLst/>
              <a:gdLst/>
              <a:ahLst/>
              <a:cxnLst/>
              <a:rect l="l" t="t" r="r" b="b"/>
              <a:pathLst>
                <a:path w="465" h="513" extrusionOk="0">
                  <a:moveTo>
                    <a:pt x="465" y="1"/>
                  </a:moveTo>
                  <a:cubicBezTo>
                    <a:pt x="393" y="36"/>
                    <a:pt x="334" y="84"/>
                    <a:pt x="250" y="132"/>
                  </a:cubicBezTo>
                  <a:cubicBezTo>
                    <a:pt x="250" y="262"/>
                    <a:pt x="0" y="322"/>
                    <a:pt x="167" y="513"/>
                  </a:cubicBezTo>
                  <a:cubicBezTo>
                    <a:pt x="429" y="453"/>
                    <a:pt x="417" y="203"/>
                    <a:pt x="4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9" name="Google Shape;4989;p43"/>
            <p:cNvSpPr/>
            <p:nvPr/>
          </p:nvSpPr>
          <p:spPr>
            <a:xfrm>
              <a:off x="8861015" y="3245178"/>
              <a:ext cx="13192" cy="15812"/>
            </a:xfrm>
            <a:custGeom>
              <a:avLst/>
              <a:gdLst/>
              <a:ahLst/>
              <a:cxnLst/>
              <a:rect l="l" t="t" r="r" b="b"/>
              <a:pathLst>
                <a:path w="418" h="501" extrusionOk="0">
                  <a:moveTo>
                    <a:pt x="274" y="0"/>
                  </a:moveTo>
                  <a:cubicBezTo>
                    <a:pt x="1" y="155"/>
                    <a:pt x="84" y="322"/>
                    <a:pt x="251" y="500"/>
                  </a:cubicBezTo>
                  <a:cubicBezTo>
                    <a:pt x="417" y="393"/>
                    <a:pt x="346" y="274"/>
                    <a:pt x="286" y="155"/>
                  </a:cubicBezTo>
                  <a:cubicBezTo>
                    <a:pt x="286" y="96"/>
                    <a:pt x="274" y="60"/>
                    <a:pt x="2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0" name="Google Shape;4990;p43"/>
            <p:cNvSpPr/>
            <p:nvPr/>
          </p:nvSpPr>
          <p:spPr>
            <a:xfrm>
              <a:off x="8751316" y="3806173"/>
              <a:ext cx="15812" cy="9058"/>
            </a:xfrm>
            <a:custGeom>
              <a:avLst/>
              <a:gdLst/>
              <a:ahLst/>
              <a:cxnLst/>
              <a:rect l="l" t="t" r="r" b="b"/>
              <a:pathLst>
                <a:path w="501" h="287" extrusionOk="0">
                  <a:moveTo>
                    <a:pt x="321" y="0"/>
                  </a:moveTo>
                  <a:cubicBezTo>
                    <a:pt x="226" y="48"/>
                    <a:pt x="107" y="96"/>
                    <a:pt x="0" y="143"/>
                  </a:cubicBezTo>
                  <a:cubicBezTo>
                    <a:pt x="24" y="274"/>
                    <a:pt x="119" y="274"/>
                    <a:pt x="202" y="286"/>
                  </a:cubicBezTo>
                  <a:cubicBezTo>
                    <a:pt x="369" y="262"/>
                    <a:pt x="500" y="215"/>
                    <a:pt x="32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1" name="Google Shape;4991;p43"/>
            <p:cNvSpPr/>
            <p:nvPr/>
          </p:nvSpPr>
          <p:spPr>
            <a:xfrm>
              <a:off x="8757312" y="4347948"/>
              <a:ext cx="86443" cy="80983"/>
            </a:xfrm>
            <a:custGeom>
              <a:avLst/>
              <a:gdLst/>
              <a:ahLst/>
              <a:cxnLst/>
              <a:rect l="l" t="t" r="r" b="b"/>
              <a:pathLst>
                <a:path w="2739" h="2566" extrusionOk="0">
                  <a:moveTo>
                    <a:pt x="1989" y="1"/>
                  </a:moveTo>
                  <a:cubicBezTo>
                    <a:pt x="1957" y="1"/>
                    <a:pt x="1926" y="5"/>
                    <a:pt x="1894" y="14"/>
                  </a:cubicBezTo>
                  <a:cubicBezTo>
                    <a:pt x="1733" y="198"/>
                    <a:pt x="1849" y="635"/>
                    <a:pt x="1485" y="635"/>
                  </a:cubicBezTo>
                  <a:cubicBezTo>
                    <a:pt x="1471" y="635"/>
                    <a:pt x="1456" y="634"/>
                    <a:pt x="1441" y="633"/>
                  </a:cubicBezTo>
                  <a:lnTo>
                    <a:pt x="1441" y="633"/>
                  </a:lnTo>
                  <a:cubicBezTo>
                    <a:pt x="1334" y="788"/>
                    <a:pt x="1453" y="1074"/>
                    <a:pt x="1215" y="1145"/>
                  </a:cubicBezTo>
                  <a:cubicBezTo>
                    <a:pt x="1206" y="1148"/>
                    <a:pt x="1197" y="1149"/>
                    <a:pt x="1187" y="1149"/>
                  </a:cubicBezTo>
                  <a:cubicBezTo>
                    <a:pt x="1079" y="1149"/>
                    <a:pt x="950" y="981"/>
                    <a:pt x="855" y="981"/>
                  </a:cubicBezTo>
                  <a:cubicBezTo>
                    <a:pt x="817" y="981"/>
                    <a:pt x="785" y="1008"/>
                    <a:pt x="763" y="1086"/>
                  </a:cubicBezTo>
                  <a:cubicBezTo>
                    <a:pt x="655" y="1395"/>
                    <a:pt x="1024" y="1205"/>
                    <a:pt x="1132" y="1348"/>
                  </a:cubicBezTo>
                  <a:cubicBezTo>
                    <a:pt x="1203" y="1443"/>
                    <a:pt x="1358" y="1467"/>
                    <a:pt x="1263" y="1633"/>
                  </a:cubicBezTo>
                  <a:cubicBezTo>
                    <a:pt x="1231" y="1706"/>
                    <a:pt x="1185" y="1733"/>
                    <a:pt x="1139" y="1733"/>
                  </a:cubicBezTo>
                  <a:cubicBezTo>
                    <a:pt x="1079" y="1733"/>
                    <a:pt x="1021" y="1687"/>
                    <a:pt x="1001" y="1633"/>
                  </a:cubicBezTo>
                  <a:cubicBezTo>
                    <a:pt x="906" y="1449"/>
                    <a:pt x="816" y="1384"/>
                    <a:pt x="732" y="1384"/>
                  </a:cubicBezTo>
                  <a:cubicBezTo>
                    <a:pt x="570" y="1384"/>
                    <a:pt x="427" y="1619"/>
                    <a:pt x="310" y="1705"/>
                  </a:cubicBezTo>
                  <a:cubicBezTo>
                    <a:pt x="1" y="1967"/>
                    <a:pt x="393" y="2098"/>
                    <a:pt x="453" y="2288"/>
                  </a:cubicBezTo>
                  <a:cubicBezTo>
                    <a:pt x="477" y="2371"/>
                    <a:pt x="524" y="2467"/>
                    <a:pt x="572" y="2562"/>
                  </a:cubicBezTo>
                  <a:cubicBezTo>
                    <a:pt x="586" y="2564"/>
                    <a:pt x="599" y="2565"/>
                    <a:pt x="611" y="2565"/>
                  </a:cubicBezTo>
                  <a:cubicBezTo>
                    <a:pt x="785" y="2565"/>
                    <a:pt x="779" y="2340"/>
                    <a:pt x="846" y="2229"/>
                  </a:cubicBezTo>
                  <a:cubicBezTo>
                    <a:pt x="882" y="2169"/>
                    <a:pt x="893" y="2098"/>
                    <a:pt x="905" y="2038"/>
                  </a:cubicBezTo>
                  <a:cubicBezTo>
                    <a:pt x="905" y="2145"/>
                    <a:pt x="917" y="2229"/>
                    <a:pt x="1001" y="2300"/>
                  </a:cubicBezTo>
                  <a:cubicBezTo>
                    <a:pt x="1191" y="2240"/>
                    <a:pt x="1358" y="2110"/>
                    <a:pt x="1489" y="1931"/>
                  </a:cubicBezTo>
                  <a:cubicBezTo>
                    <a:pt x="1870" y="1431"/>
                    <a:pt x="2275" y="931"/>
                    <a:pt x="2679" y="431"/>
                  </a:cubicBezTo>
                  <a:cubicBezTo>
                    <a:pt x="2727" y="335"/>
                    <a:pt x="2739" y="252"/>
                    <a:pt x="2703" y="157"/>
                  </a:cubicBezTo>
                  <a:cubicBezTo>
                    <a:pt x="2644" y="85"/>
                    <a:pt x="2572" y="62"/>
                    <a:pt x="2501" y="38"/>
                  </a:cubicBezTo>
                  <a:cubicBezTo>
                    <a:pt x="2456" y="55"/>
                    <a:pt x="2413" y="62"/>
                    <a:pt x="2370" y="62"/>
                  </a:cubicBezTo>
                  <a:cubicBezTo>
                    <a:pt x="2239" y="62"/>
                    <a:pt x="2115" y="1"/>
                    <a:pt x="198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2" name="Google Shape;4992;p43"/>
            <p:cNvSpPr/>
            <p:nvPr/>
          </p:nvSpPr>
          <p:spPr>
            <a:xfrm>
              <a:off x="8909112" y="4121417"/>
              <a:ext cx="44752" cy="92471"/>
            </a:xfrm>
            <a:custGeom>
              <a:avLst/>
              <a:gdLst/>
              <a:ahLst/>
              <a:cxnLst/>
              <a:rect l="l" t="t" r="r" b="b"/>
              <a:pathLst>
                <a:path w="1418" h="2930" extrusionOk="0">
                  <a:moveTo>
                    <a:pt x="430" y="1047"/>
                  </a:moveTo>
                  <a:cubicBezTo>
                    <a:pt x="465" y="1092"/>
                    <a:pt x="510" y="1132"/>
                    <a:pt x="548" y="1179"/>
                  </a:cubicBezTo>
                  <a:cubicBezTo>
                    <a:pt x="493" y="1142"/>
                    <a:pt x="459" y="1091"/>
                    <a:pt x="430" y="1047"/>
                  </a:cubicBezTo>
                  <a:close/>
                  <a:moveTo>
                    <a:pt x="727" y="1"/>
                  </a:moveTo>
                  <a:cubicBezTo>
                    <a:pt x="644" y="120"/>
                    <a:pt x="560" y="251"/>
                    <a:pt x="501" y="382"/>
                  </a:cubicBezTo>
                  <a:cubicBezTo>
                    <a:pt x="370" y="572"/>
                    <a:pt x="322" y="775"/>
                    <a:pt x="405" y="1013"/>
                  </a:cubicBezTo>
                  <a:cubicBezTo>
                    <a:pt x="322" y="1191"/>
                    <a:pt x="1" y="1251"/>
                    <a:pt x="72" y="1418"/>
                  </a:cubicBezTo>
                  <a:cubicBezTo>
                    <a:pt x="322" y="1941"/>
                    <a:pt x="13" y="2430"/>
                    <a:pt x="84" y="2930"/>
                  </a:cubicBezTo>
                  <a:cubicBezTo>
                    <a:pt x="703" y="2120"/>
                    <a:pt x="1120" y="1167"/>
                    <a:pt x="1417" y="132"/>
                  </a:cubicBezTo>
                  <a:cubicBezTo>
                    <a:pt x="1407" y="129"/>
                    <a:pt x="1396" y="127"/>
                    <a:pt x="1384" y="127"/>
                  </a:cubicBezTo>
                  <a:cubicBezTo>
                    <a:pt x="1246" y="127"/>
                    <a:pt x="1076" y="325"/>
                    <a:pt x="936" y="325"/>
                  </a:cubicBezTo>
                  <a:cubicBezTo>
                    <a:pt x="850" y="325"/>
                    <a:pt x="775" y="248"/>
                    <a:pt x="72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3" name="Google Shape;4993;p43"/>
            <p:cNvSpPr/>
            <p:nvPr/>
          </p:nvSpPr>
          <p:spPr>
            <a:xfrm>
              <a:off x="8693437" y="4444929"/>
              <a:ext cx="68422" cy="51885"/>
            </a:xfrm>
            <a:custGeom>
              <a:avLst/>
              <a:gdLst/>
              <a:ahLst/>
              <a:cxnLst/>
              <a:rect l="l" t="t" r="r" b="b"/>
              <a:pathLst>
                <a:path w="2168" h="1644" extrusionOk="0">
                  <a:moveTo>
                    <a:pt x="1679" y="1"/>
                  </a:moveTo>
                  <a:cubicBezTo>
                    <a:pt x="1536" y="108"/>
                    <a:pt x="1322" y="168"/>
                    <a:pt x="1370" y="453"/>
                  </a:cubicBezTo>
                  <a:cubicBezTo>
                    <a:pt x="1417" y="691"/>
                    <a:pt x="1251" y="715"/>
                    <a:pt x="1120" y="775"/>
                  </a:cubicBezTo>
                  <a:cubicBezTo>
                    <a:pt x="703" y="930"/>
                    <a:pt x="393" y="1251"/>
                    <a:pt x="36" y="1513"/>
                  </a:cubicBezTo>
                  <a:cubicBezTo>
                    <a:pt x="12" y="1537"/>
                    <a:pt x="12" y="1573"/>
                    <a:pt x="0" y="1584"/>
                  </a:cubicBezTo>
                  <a:cubicBezTo>
                    <a:pt x="12" y="1596"/>
                    <a:pt x="24" y="1632"/>
                    <a:pt x="48" y="1644"/>
                  </a:cubicBezTo>
                  <a:cubicBezTo>
                    <a:pt x="739" y="1537"/>
                    <a:pt x="1215" y="882"/>
                    <a:pt x="1894" y="656"/>
                  </a:cubicBezTo>
                  <a:cubicBezTo>
                    <a:pt x="2108" y="584"/>
                    <a:pt x="2167" y="358"/>
                    <a:pt x="2025" y="108"/>
                  </a:cubicBezTo>
                  <a:cubicBezTo>
                    <a:pt x="2013" y="63"/>
                    <a:pt x="1994" y="47"/>
                    <a:pt x="1970" y="47"/>
                  </a:cubicBezTo>
                  <a:cubicBezTo>
                    <a:pt x="1912" y="47"/>
                    <a:pt x="1827" y="149"/>
                    <a:pt x="1762" y="149"/>
                  </a:cubicBezTo>
                  <a:cubicBezTo>
                    <a:pt x="1724" y="149"/>
                    <a:pt x="1693" y="114"/>
                    <a:pt x="167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4" name="Google Shape;4994;p43"/>
            <p:cNvSpPr/>
            <p:nvPr/>
          </p:nvSpPr>
          <p:spPr>
            <a:xfrm>
              <a:off x="8740397" y="4411887"/>
              <a:ext cx="48508" cy="50748"/>
            </a:xfrm>
            <a:custGeom>
              <a:avLst/>
              <a:gdLst/>
              <a:ahLst/>
              <a:cxnLst/>
              <a:rect l="l" t="t" r="r" b="b"/>
              <a:pathLst>
                <a:path w="1537" h="1608" extrusionOk="0">
                  <a:moveTo>
                    <a:pt x="1477" y="0"/>
                  </a:moveTo>
                  <a:cubicBezTo>
                    <a:pt x="1418" y="24"/>
                    <a:pt x="1322" y="60"/>
                    <a:pt x="1299" y="119"/>
                  </a:cubicBezTo>
                  <a:cubicBezTo>
                    <a:pt x="1227" y="250"/>
                    <a:pt x="1168" y="393"/>
                    <a:pt x="1084" y="536"/>
                  </a:cubicBezTo>
                  <a:cubicBezTo>
                    <a:pt x="1059" y="586"/>
                    <a:pt x="1036" y="602"/>
                    <a:pt x="1014" y="602"/>
                  </a:cubicBezTo>
                  <a:cubicBezTo>
                    <a:pt x="971" y="602"/>
                    <a:pt x="933" y="544"/>
                    <a:pt x="894" y="536"/>
                  </a:cubicBezTo>
                  <a:cubicBezTo>
                    <a:pt x="787" y="536"/>
                    <a:pt x="715" y="441"/>
                    <a:pt x="632" y="393"/>
                  </a:cubicBezTo>
                  <a:cubicBezTo>
                    <a:pt x="557" y="350"/>
                    <a:pt x="494" y="327"/>
                    <a:pt x="445" y="327"/>
                  </a:cubicBezTo>
                  <a:cubicBezTo>
                    <a:pt x="345" y="327"/>
                    <a:pt x="302" y="420"/>
                    <a:pt x="334" y="619"/>
                  </a:cubicBezTo>
                  <a:cubicBezTo>
                    <a:pt x="358" y="810"/>
                    <a:pt x="406" y="965"/>
                    <a:pt x="191" y="1048"/>
                  </a:cubicBezTo>
                  <a:cubicBezTo>
                    <a:pt x="286" y="1250"/>
                    <a:pt x="1" y="1405"/>
                    <a:pt x="167" y="1608"/>
                  </a:cubicBezTo>
                  <a:cubicBezTo>
                    <a:pt x="357" y="1530"/>
                    <a:pt x="254" y="1149"/>
                    <a:pt x="484" y="1149"/>
                  </a:cubicBezTo>
                  <a:cubicBezTo>
                    <a:pt x="500" y="1149"/>
                    <a:pt x="517" y="1151"/>
                    <a:pt x="537" y="1155"/>
                  </a:cubicBezTo>
                  <a:cubicBezTo>
                    <a:pt x="542" y="1155"/>
                    <a:pt x="548" y="1155"/>
                    <a:pt x="554" y="1155"/>
                  </a:cubicBezTo>
                  <a:cubicBezTo>
                    <a:pt x="1088" y="1155"/>
                    <a:pt x="1242" y="616"/>
                    <a:pt x="1537" y="298"/>
                  </a:cubicBezTo>
                  <a:cubicBezTo>
                    <a:pt x="1525" y="191"/>
                    <a:pt x="1489" y="95"/>
                    <a:pt x="147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5" name="Google Shape;4995;p43"/>
            <p:cNvSpPr/>
            <p:nvPr/>
          </p:nvSpPr>
          <p:spPr>
            <a:xfrm>
              <a:off x="8582223" y="4501988"/>
              <a:ext cx="49612" cy="47245"/>
            </a:xfrm>
            <a:custGeom>
              <a:avLst/>
              <a:gdLst/>
              <a:ahLst/>
              <a:cxnLst/>
              <a:rect l="l" t="t" r="r" b="b"/>
              <a:pathLst>
                <a:path w="1572" h="1497" extrusionOk="0">
                  <a:moveTo>
                    <a:pt x="1084" y="0"/>
                  </a:moveTo>
                  <a:cubicBezTo>
                    <a:pt x="1055" y="0"/>
                    <a:pt x="1034" y="38"/>
                    <a:pt x="1024" y="146"/>
                  </a:cubicBezTo>
                  <a:cubicBezTo>
                    <a:pt x="1000" y="574"/>
                    <a:pt x="846" y="610"/>
                    <a:pt x="560" y="681"/>
                  </a:cubicBezTo>
                  <a:cubicBezTo>
                    <a:pt x="298" y="753"/>
                    <a:pt x="72" y="1015"/>
                    <a:pt x="0" y="1348"/>
                  </a:cubicBezTo>
                  <a:cubicBezTo>
                    <a:pt x="59" y="1407"/>
                    <a:pt x="106" y="1496"/>
                    <a:pt x="184" y="1496"/>
                  </a:cubicBezTo>
                  <a:cubicBezTo>
                    <a:pt x="216" y="1496"/>
                    <a:pt x="253" y="1481"/>
                    <a:pt x="298" y="1443"/>
                  </a:cubicBezTo>
                  <a:cubicBezTo>
                    <a:pt x="667" y="1146"/>
                    <a:pt x="977" y="717"/>
                    <a:pt x="1488" y="693"/>
                  </a:cubicBezTo>
                  <a:cubicBezTo>
                    <a:pt x="1512" y="693"/>
                    <a:pt x="1536" y="622"/>
                    <a:pt x="1548" y="598"/>
                  </a:cubicBezTo>
                  <a:cubicBezTo>
                    <a:pt x="1572" y="431"/>
                    <a:pt x="1429" y="336"/>
                    <a:pt x="1417" y="193"/>
                  </a:cubicBezTo>
                  <a:cubicBezTo>
                    <a:pt x="1401" y="207"/>
                    <a:pt x="1384" y="213"/>
                    <a:pt x="1367" y="213"/>
                  </a:cubicBezTo>
                  <a:cubicBezTo>
                    <a:pt x="1265" y="213"/>
                    <a:pt x="1153" y="0"/>
                    <a:pt x="108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6" name="Google Shape;4996;p43"/>
            <p:cNvSpPr/>
            <p:nvPr/>
          </p:nvSpPr>
          <p:spPr>
            <a:xfrm>
              <a:off x="8829078" y="4315253"/>
              <a:ext cx="30834" cy="37651"/>
            </a:xfrm>
            <a:custGeom>
              <a:avLst/>
              <a:gdLst/>
              <a:ahLst/>
              <a:cxnLst/>
              <a:rect l="l" t="t" r="r" b="b"/>
              <a:pathLst>
                <a:path w="977" h="1193" extrusionOk="0">
                  <a:moveTo>
                    <a:pt x="538" y="1"/>
                  </a:moveTo>
                  <a:cubicBezTo>
                    <a:pt x="441" y="1"/>
                    <a:pt x="349" y="149"/>
                    <a:pt x="167" y="443"/>
                  </a:cubicBezTo>
                  <a:cubicBezTo>
                    <a:pt x="155" y="455"/>
                    <a:pt x="120" y="467"/>
                    <a:pt x="108" y="479"/>
                  </a:cubicBezTo>
                  <a:cubicBezTo>
                    <a:pt x="36" y="621"/>
                    <a:pt x="24" y="776"/>
                    <a:pt x="1" y="943"/>
                  </a:cubicBezTo>
                  <a:cubicBezTo>
                    <a:pt x="24" y="1074"/>
                    <a:pt x="84" y="1157"/>
                    <a:pt x="167" y="1193"/>
                  </a:cubicBezTo>
                  <a:lnTo>
                    <a:pt x="382" y="1193"/>
                  </a:lnTo>
                  <a:cubicBezTo>
                    <a:pt x="739" y="1169"/>
                    <a:pt x="751" y="764"/>
                    <a:pt x="941" y="574"/>
                  </a:cubicBezTo>
                  <a:cubicBezTo>
                    <a:pt x="953" y="538"/>
                    <a:pt x="977" y="514"/>
                    <a:pt x="953" y="479"/>
                  </a:cubicBezTo>
                  <a:cubicBezTo>
                    <a:pt x="742" y="158"/>
                    <a:pt x="638" y="1"/>
                    <a:pt x="53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7" name="Google Shape;4997;p43"/>
            <p:cNvSpPr/>
            <p:nvPr/>
          </p:nvSpPr>
          <p:spPr>
            <a:xfrm>
              <a:off x="8637451" y="4492773"/>
              <a:ext cx="57534" cy="32128"/>
            </a:xfrm>
            <a:custGeom>
              <a:avLst/>
              <a:gdLst/>
              <a:ahLst/>
              <a:cxnLst/>
              <a:rect l="l" t="t" r="r" b="b"/>
              <a:pathLst>
                <a:path w="1823" h="1018" extrusionOk="0">
                  <a:moveTo>
                    <a:pt x="1342" y="0"/>
                  </a:moveTo>
                  <a:cubicBezTo>
                    <a:pt x="1073" y="0"/>
                    <a:pt x="818" y="112"/>
                    <a:pt x="584" y="330"/>
                  </a:cubicBezTo>
                  <a:cubicBezTo>
                    <a:pt x="274" y="378"/>
                    <a:pt x="227" y="735"/>
                    <a:pt x="0" y="902"/>
                  </a:cubicBezTo>
                  <a:cubicBezTo>
                    <a:pt x="84" y="985"/>
                    <a:pt x="168" y="1017"/>
                    <a:pt x="248" y="1017"/>
                  </a:cubicBezTo>
                  <a:cubicBezTo>
                    <a:pt x="386" y="1017"/>
                    <a:pt x="514" y="925"/>
                    <a:pt x="620" y="842"/>
                  </a:cubicBezTo>
                  <a:cubicBezTo>
                    <a:pt x="989" y="545"/>
                    <a:pt x="1429" y="414"/>
                    <a:pt x="1822" y="140"/>
                  </a:cubicBezTo>
                  <a:lnTo>
                    <a:pt x="1774" y="92"/>
                  </a:lnTo>
                  <a:cubicBezTo>
                    <a:pt x="1627" y="31"/>
                    <a:pt x="1483" y="0"/>
                    <a:pt x="134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8" name="Google Shape;4998;p43"/>
            <p:cNvSpPr/>
            <p:nvPr/>
          </p:nvSpPr>
          <p:spPr>
            <a:xfrm>
              <a:off x="8546151" y="4523890"/>
              <a:ext cx="26321" cy="38756"/>
            </a:xfrm>
            <a:custGeom>
              <a:avLst/>
              <a:gdLst/>
              <a:ahLst/>
              <a:cxnLst/>
              <a:rect l="l" t="t" r="r" b="b"/>
              <a:pathLst>
                <a:path w="834" h="1228" extrusionOk="0">
                  <a:moveTo>
                    <a:pt x="216" y="0"/>
                  </a:moveTo>
                  <a:cubicBezTo>
                    <a:pt x="116" y="0"/>
                    <a:pt x="97" y="264"/>
                    <a:pt x="0" y="273"/>
                  </a:cubicBezTo>
                  <a:cubicBezTo>
                    <a:pt x="12" y="440"/>
                    <a:pt x="12" y="595"/>
                    <a:pt x="24" y="761"/>
                  </a:cubicBezTo>
                  <a:cubicBezTo>
                    <a:pt x="156" y="912"/>
                    <a:pt x="198" y="1228"/>
                    <a:pt x="406" y="1228"/>
                  </a:cubicBezTo>
                  <a:cubicBezTo>
                    <a:pt x="460" y="1228"/>
                    <a:pt x="526" y="1206"/>
                    <a:pt x="607" y="1154"/>
                  </a:cubicBezTo>
                  <a:cubicBezTo>
                    <a:pt x="596" y="1059"/>
                    <a:pt x="548" y="1011"/>
                    <a:pt x="476" y="999"/>
                  </a:cubicBezTo>
                  <a:cubicBezTo>
                    <a:pt x="215" y="976"/>
                    <a:pt x="238" y="714"/>
                    <a:pt x="357" y="678"/>
                  </a:cubicBezTo>
                  <a:cubicBezTo>
                    <a:pt x="834" y="464"/>
                    <a:pt x="429" y="297"/>
                    <a:pt x="357" y="118"/>
                  </a:cubicBezTo>
                  <a:cubicBezTo>
                    <a:pt x="296" y="32"/>
                    <a:pt x="251" y="0"/>
                    <a:pt x="21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9" name="Google Shape;4999;p43"/>
            <p:cNvSpPr/>
            <p:nvPr/>
          </p:nvSpPr>
          <p:spPr>
            <a:xfrm>
              <a:off x="8943322" y="4074078"/>
              <a:ext cx="25185" cy="52263"/>
            </a:xfrm>
            <a:custGeom>
              <a:avLst/>
              <a:gdLst/>
              <a:ahLst/>
              <a:cxnLst/>
              <a:rect l="l" t="t" r="r" b="b"/>
              <a:pathLst>
                <a:path w="798" h="1656" extrusionOk="0">
                  <a:moveTo>
                    <a:pt x="798" y="0"/>
                  </a:moveTo>
                  <a:lnTo>
                    <a:pt x="798" y="0"/>
                  </a:lnTo>
                  <a:cubicBezTo>
                    <a:pt x="750" y="36"/>
                    <a:pt x="643" y="96"/>
                    <a:pt x="643" y="131"/>
                  </a:cubicBezTo>
                  <a:cubicBezTo>
                    <a:pt x="703" y="691"/>
                    <a:pt x="405" y="846"/>
                    <a:pt x="0" y="882"/>
                  </a:cubicBezTo>
                  <a:cubicBezTo>
                    <a:pt x="119" y="1132"/>
                    <a:pt x="393" y="1310"/>
                    <a:pt x="345" y="1655"/>
                  </a:cubicBezTo>
                  <a:cubicBezTo>
                    <a:pt x="595" y="1143"/>
                    <a:pt x="774" y="608"/>
                    <a:pt x="79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0" name="Google Shape;5000;p43"/>
            <p:cNvSpPr/>
            <p:nvPr/>
          </p:nvSpPr>
          <p:spPr>
            <a:xfrm>
              <a:off x="8617537" y="4502461"/>
              <a:ext cx="38724" cy="18431"/>
            </a:xfrm>
            <a:custGeom>
              <a:avLst/>
              <a:gdLst/>
              <a:ahLst/>
              <a:cxnLst/>
              <a:rect l="l" t="t" r="r" b="b"/>
              <a:pathLst>
                <a:path w="1227" h="584" extrusionOk="0">
                  <a:moveTo>
                    <a:pt x="575" y="1"/>
                  </a:moveTo>
                  <a:cubicBezTo>
                    <a:pt x="478" y="1"/>
                    <a:pt x="387" y="34"/>
                    <a:pt x="310" y="154"/>
                  </a:cubicBezTo>
                  <a:cubicBezTo>
                    <a:pt x="0" y="452"/>
                    <a:pt x="310" y="476"/>
                    <a:pt x="441" y="559"/>
                  </a:cubicBezTo>
                  <a:cubicBezTo>
                    <a:pt x="512" y="583"/>
                    <a:pt x="572" y="583"/>
                    <a:pt x="655" y="583"/>
                  </a:cubicBezTo>
                  <a:cubicBezTo>
                    <a:pt x="662" y="584"/>
                    <a:pt x="669" y="584"/>
                    <a:pt x="676" y="584"/>
                  </a:cubicBezTo>
                  <a:cubicBezTo>
                    <a:pt x="975" y="584"/>
                    <a:pt x="936" y="83"/>
                    <a:pt x="1227" y="71"/>
                  </a:cubicBezTo>
                  <a:cubicBezTo>
                    <a:pt x="1210" y="30"/>
                    <a:pt x="1183" y="12"/>
                    <a:pt x="1148" y="12"/>
                  </a:cubicBezTo>
                  <a:cubicBezTo>
                    <a:pt x="1132" y="12"/>
                    <a:pt x="1115" y="16"/>
                    <a:pt x="1096" y="23"/>
                  </a:cubicBezTo>
                  <a:cubicBezTo>
                    <a:pt x="1051" y="47"/>
                    <a:pt x="1003" y="56"/>
                    <a:pt x="954" y="56"/>
                  </a:cubicBezTo>
                  <a:cubicBezTo>
                    <a:pt x="830" y="56"/>
                    <a:pt x="698" y="1"/>
                    <a:pt x="5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1" name="Google Shape;5001;p43"/>
            <p:cNvSpPr/>
            <p:nvPr/>
          </p:nvSpPr>
          <p:spPr>
            <a:xfrm>
              <a:off x="8872661" y="4260340"/>
              <a:ext cx="18463" cy="33201"/>
            </a:xfrm>
            <a:custGeom>
              <a:avLst/>
              <a:gdLst/>
              <a:ahLst/>
              <a:cxnLst/>
              <a:rect l="l" t="t" r="r" b="b"/>
              <a:pathLst>
                <a:path w="585" h="1052" extrusionOk="0">
                  <a:moveTo>
                    <a:pt x="77" y="1"/>
                  </a:moveTo>
                  <a:cubicBezTo>
                    <a:pt x="53" y="1"/>
                    <a:pt x="27" y="19"/>
                    <a:pt x="1" y="52"/>
                  </a:cubicBezTo>
                  <a:cubicBezTo>
                    <a:pt x="215" y="349"/>
                    <a:pt x="144" y="718"/>
                    <a:pt x="227" y="1052"/>
                  </a:cubicBezTo>
                  <a:cubicBezTo>
                    <a:pt x="441" y="849"/>
                    <a:pt x="548" y="599"/>
                    <a:pt x="584" y="302"/>
                  </a:cubicBezTo>
                  <a:cubicBezTo>
                    <a:pt x="525" y="194"/>
                    <a:pt x="406" y="254"/>
                    <a:pt x="346" y="171"/>
                  </a:cubicBezTo>
                  <a:lnTo>
                    <a:pt x="132" y="40"/>
                  </a:lnTo>
                  <a:cubicBezTo>
                    <a:pt x="116" y="13"/>
                    <a:pt x="97" y="1"/>
                    <a:pt x="7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2" name="Google Shape;5002;p43"/>
            <p:cNvSpPr/>
            <p:nvPr/>
          </p:nvSpPr>
          <p:spPr>
            <a:xfrm>
              <a:off x="8858396" y="4292751"/>
              <a:ext cx="21429" cy="36483"/>
            </a:xfrm>
            <a:custGeom>
              <a:avLst/>
              <a:gdLst/>
              <a:ahLst/>
              <a:cxnLst/>
              <a:rect l="l" t="t" r="r" b="b"/>
              <a:pathLst>
                <a:path w="679" h="1156" extrusionOk="0">
                  <a:moveTo>
                    <a:pt x="369" y="1"/>
                  </a:moveTo>
                  <a:cubicBezTo>
                    <a:pt x="262" y="1"/>
                    <a:pt x="191" y="49"/>
                    <a:pt x="131" y="144"/>
                  </a:cubicBezTo>
                  <a:cubicBezTo>
                    <a:pt x="477" y="477"/>
                    <a:pt x="0" y="811"/>
                    <a:pt x="131" y="1156"/>
                  </a:cubicBezTo>
                  <a:cubicBezTo>
                    <a:pt x="369" y="799"/>
                    <a:pt x="536" y="406"/>
                    <a:pt x="67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3" name="Google Shape;5003;p43"/>
            <p:cNvSpPr/>
            <p:nvPr/>
          </p:nvSpPr>
          <p:spPr>
            <a:xfrm>
              <a:off x="8561173" y="4544151"/>
              <a:ext cx="22565" cy="16569"/>
            </a:xfrm>
            <a:custGeom>
              <a:avLst/>
              <a:gdLst/>
              <a:ahLst/>
              <a:cxnLst/>
              <a:rect l="l" t="t" r="r" b="b"/>
              <a:pathLst>
                <a:path w="715" h="525" extrusionOk="0">
                  <a:moveTo>
                    <a:pt x="667" y="0"/>
                  </a:moveTo>
                  <a:cubicBezTo>
                    <a:pt x="477" y="179"/>
                    <a:pt x="131" y="36"/>
                    <a:pt x="0" y="369"/>
                  </a:cubicBezTo>
                  <a:cubicBezTo>
                    <a:pt x="36" y="417"/>
                    <a:pt x="84" y="476"/>
                    <a:pt x="131" y="524"/>
                  </a:cubicBezTo>
                  <a:cubicBezTo>
                    <a:pt x="298" y="310"/>
                    <a:pt x="715" y="476"/>
                    <a:pt x="66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4" name="Google Shape;5004;p43"/>
            <p:cNvSpPr/>
            <p:nvPr/>
          </p:nvSpPr>
          <p:spPr>
            <a:xfrm>
              <a:off x="8883580" y="4237523"/>
              <a:ext cx="18431" cy="31970"/>
            </a:xfrm>
            <a:custGeom>
              <a:avLst/>
              <a:gdLst/>
              <a:ahLst/>
              <a:cxnLst/>
              <a:rect l="l" t="t" r="r" b="b"/>
              <a:pathLst>
                <a:path w="584" h="1013" extrusionOk="0">
                  <a:moveTo>
                    <a:pt x="583" y="1"/>
                  </a:moveTo>
                  <a:lnTo>
                    <a:pt x="583" y="1"/>
                  </a:lnTo>
                  <a:cubicBezTo>
                    <a:pt x="274" y="191"/>
                    <a:pt x="345" y="715"/>
                    <a:pt x="0" y="882"/>
                  </a:cubicBezTo>
                  <a:cubicBezTo>
                    <a:pt x="60" y="977"/>
                    <a:pt x="155" y="1013"/>
                    <a:pt x="238" y="1013"/>
                  </a:cubicBezTo>
                  <a:cubicBezTo>
                    <a:pt x="417" y="703"/>
                    <a:pt x="583" y="382"/>
                    <a:pt x="58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5" name="Google Shape;5005;p43"/>
            <p:cNvSpPr/>
            <p:nvPr/>
          </p:nvSpPr>
          <p:spPr>
            <a:xfrm>
              <a:off x="8841102" y="4333336"/>
              <a:ext cx="17705" cy="28593"/>
            </a:xfrm>
            <a:custGeom>
              <a:avLst/>
              <a:gdLst/>
              <a:ahLst/>
              <a:cxnLst/>
              <a:rect l="l" t="t" r="r" b="b"/>
              <a:pathLst>
                <a:path w="561" h="906" extrusionOk="0">
                  <a:moveTo>
                    <a:pt x="560" y="1"/>
                  </a:moveTo>
                  <a:lnTo>
                    <a:pt x="560" y="1"/>
                  </a:lnTo>
                  <a:cubicBezTo>
                    <a:pt x="310" y="120"/>
                    <a:pt x="239" y="465"/>
                    <a:pt x="1" y="620"/>
                  </a:cubicBezTo>
                  <a:cubicBezTo>
                    <a:pt x="13" y="715"/>
                    <a:pt x="24" y="798"/>
                    <a:pt x="24" y="906"/>
                  </a:cubicBezTo>
                  <a:cubicBezTo>
                    <a:pt x="263" y="656"/>
                    <a:pt x="477" y="370"/>
                    <a:pt x="56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6" name="Google Shape;5006;p43"/>
            <p:cNvSpPr/>
            <p:nvPr/>
          </p:nvSpPr>
          <p:spPr>
            <a:xfrm>
              <a:off x="8793384" y="3818449"/>
              <a:ext cx="63530" cy="96605"/>
            </a:xfrm>
            <a:custGeom>
              <a:avLst/>
              <a:gdLst/>
              <a:ahLst/>
              <a:cxnLst/>
              <a:rect l="l" t="t" r="r" b="b"/>
              <a:pathLst>
                <a:path w="2013" h="3061" extrusionOk="0">
                  <a:moveTo>
                    <a:pt x="438" y="0"/>
                  </a:moveTo>
                  <a:cubicBezTo>
                    <a:pt x="314" y="0"/>
                    <a:pt x="171" y="44"/>
                    <a:pt x="1" y="147"/>
                  </a:cubicBezTo>
                  <a:cubicBezTo>
                    <a:pt x="227" y="361"/>
                    <a:pt x="584" y="576"/>
                    <a:pt x="96" y="873"/>
                  </a:cubicBezTo>
                  <a:cubicBezTo>
                    <a:pt x="215" y="933"/>
                    <a:pt x="227" y="1088"/>
                    <a:pt x="191" y="1195"/>
                  </a:cubicBezTo>
                  <a:cubicBezTo>
                    <a:pt x="117" y="1471"/>
                    <a:pt x="101" y="1527"/>
                    <a:pt x="245" y="1527"/>
                  </a:cubicBezTo>
                  <a:cubicBezTo>
                    <a:pt x="288" y="1527"/>
                    <a:pt x="344" y="1522"/>
                    <a:pt x="417" y="1516"/>
                  </a:cubicBezTo>
                  <a:cubicBezTo>
                    <a:pt x="512" y="1588"/>
                    <a:pt x="620" y="1635"/>
                    <a:pt x="703" y="1683"/>
                  </a:cubicBezTo>
                  <a:cubicBezTo>
                    <a:pt x="774" y="1731"/>
                    <a:pt x="858" y="1754"/>
                    <a:pt x="834" y="1850"/>
                  </a:cubicBezTo>
                  <a:cubicBezTo>
                    <a:pt x="821" y="1919"/>
                    <a:pt x="782" y="1932"/>
                    <a:pt x="737" y="1932"/>
                  </a:cubicBezTo>
                  <a:cubicBezTo>
                    <a:pt x="712" y="1932"/>
                    <a:pt x="685" y="1928"/>
                    <a:pt x="660" y="1928"/>
                  </a:cubicBezTo>
                  <a:cubicBezTo>
                    <a:pt x="645" y="1928"/>
                    <a:pt x="632" y="1929"/>
                    <a:pt x="620" y="1933"/>
                  </a:cubicBezTo>
                  <a:cubicBezTo>
                    <a:pt x="489" y="1957"/>
                    <a:pt x="405" y="1981"/>
                    <a:pt x="405" y="2147"/>
                  </a:cubicBezTo>
                  <a:cubicBezTo>
                    <a:pt x="453" y="2231"/>
                    <a:pt x="501" y="2314"/>
                    <a:pt x="536" y="2397"/>
                  </a:cubicBezTo>
                  <a:cubicBezTo>
                    <a:pt x="572" y="2528"/>
                    <a:pt x="679" y="2588"/>
                    <a:pt x="763" y="2647"/>
                  </a:cubicBezTo>
                  <a:cubicBezTo>
                    <a:pt x="774" y="2683"/>
                    <a:pt x="774" y="2707"/>
                    <a:pt x="763" y="2743"/>
                  </a:cubicBezTo>
                  <a:cubicBezTo>
                    <a:pt x="769" y="2742"/>
                    <a:pt x="775" y="2742"/>
                    <a:pt x="780" y="2742"/>
                  </a:cubicBezTo>
                  <a:cubicBezTo>
                    <a:pt x="959" y="2742"/>
                    <a:pt x="961" y="3061"/>
                    <a:pt x="1138" y="3061"/>
                  </a:cubicBezTo>
                  <a:cubicBezTo>
                    <a:pt x="1154" y="3061"/>
                    <a:pt x="1172" y="3058"/>
                    <a:pt x="1191" y="3052"/>
                  </a:cubicBezTo>
                  <a:cubicBezTo>
                    <a:pt x="1405" y="2576"/>
                    <a:pt x="1179" y="1826"/>
                    <a:pt x="2013" y="1695"/>
                  </a:cubicBezTo>
                  <a:cubicBezTo>
                    <a:pt x="1718" y="1593"/>
                    <a:pt x="1704" y="1276"/>
                    <a:pt x="1467" y="1276"/>
                  </a:cubicBezTo>
                  <a:cubicBezTo>
                    <a:pt x="1455" y="1276"/>
                    <a:pt x="1443" y="1276"/>
                    <a:pt x="1429" y="1278"/>
                  </a:cubicBezTo>
                  <a:cubicBezTo>
                    <a:pt x="1382" y="1286"/>
                    <a:pt x="1335" y="1403"/>
                    <a:pt x="1285" y="1403"/>
                  </a:cubicBezTo>
                  <a:cubicBezTo>
                    <a:pt x="1258" y="1403"/>
                    <a:pt x="1231" y="1372"/>
                    <a:pt x="1203" y="1278"/>
                  </a:cubicBezTo>
                  <a:cubicBezTo>
                    <a:pt x="1179" y="1159"/>
                    <a:pt x="1120" y="1040"/>
                    <a:pt x="1298" y="992"/>
                  </a:cubicBezTo>
                  <a:cubicBezTo>
                    <a:pt x="1358" y="981"/>
                    <a:pt x="1441" y="921"/>
                    <a:pt x="1358" y="838"/>
                  </a:cubicBezTo>
                  <a:cubicBezTo>
                    <a:pt x="1071" y="523"/>
                    <a:pt x="871" y="0"/>
                    <a:pt x="43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7" name="Google Shape;5007;p43"/>
            <p:cNvSpPr/>
            <p:nvPr/>
          </p:nvSpPr>
          <p:spPr>
            <a:xfrm>
              <a:off x="8820809" y="4088564"/>
              <a:ext cx="54536" cy="60690"/>
            </a:xfrm>
            <a:custGeom>
              <a:avLst/>
              <a:gdLst/>
              <a:ahLst/>
              <a:cxnLst/>
              <a:rect l="l" t="t" r="r" b="b"/>
              <a:pathLst>
                <a:path w="1728" h="1923" extrusionOk="0">
                  <a:moveTo>
                    <a:pt x="1367" y="0"/>
                  </a:moveTo>
                  <a:cubicBezTo>
                    <a:pt x="1120" y="0"/>
                    <a:pt x="941" y="176"/>
                    <a:pt x="786" y="399"/>
                  </a:cubicBezTo>
                  <a:cubicBezTo>
                    <a:pt x="759" y="602"/>
                    <a:pt x="696" y="663"/>
                    <a:pt x="619" y="663"/>
                  </a:cubicBezTo>
                  <a:cubicBezTo>
                    <a:pt x="528" y="663"/>
                    <a:pt x="418" y="580"/>
                    <a:pt x="322" y="542"/>
                  </a:cubicBezTo>
                  <a:lnTo>
                    <a:pt x="322" y="542"/>
                  </a:lnTo>
                  <a:cubicBezTo>
                    <a:pt x="358" y="875"/>
                    <a:pt x="72" y="1042"/>
                    <a:pt x="1" y="1327"/>
                  </a:cubicBezTo>
                  <a:cubicBezTo>
                    <a:pt x="227" y="1530"/>
                    <a:pt x="441" y="1744"/>
                    <a:pt x="656" y="1923"/>
                  </a:cubicBezTo>
                  <a:lnTo>
                    <a:pt x="1096" y="1923"/>
                  </a:lnTo>
                  <a:cubicBezTo>
                    <a:pt x="1227" y="1649"/>
                    <a:pt x="1179" y="1220"/>
                    <a:pt x="1596" y="1196"/>
                  </a:cubicBezTo>
                  <a:cubicBezTo>
                    <a:pt x="1608" y="1196"/>
                    <a:pt x="1596" y="1089"/>
                    <a:pt x="1548" y="1042"/>
                  </a:cubicBezTo>
                  <a:cubicBezTo>
                    <a:pt x="1501" y="994"/>
                    <a:pt x="1489" y="923"/>
                    <a:pt x="1441" y="899"/>
                  </a:cubicBezTo>
                  <a:cubicBezTo>
                    <a:pt x="1410" y="870"/>
                    <a:pt x="1369" y="864"/>
                    <a:pt x="1326" y="864"/>
                  </a:cubicBezTo>
                  <a:cubicBezTo>
                    <a:pt x="1288" y="864"/>
                    <a:pt x="1248" y="869"/>
                    <a:pt x="1211" y="869"/>
                  </a:cubicBezTo>
                  <a:cubicBezTo>
                    <a:pt x="1132" y="869"/>
                    <a:pt x="1066" y="845"/>
                    <a:pt x="1060" y="696"/>
                  </a:cubicBezTo>
                  <a:cubicBezTo>
                    <a:pt x="1037" y="482"/>
                    <a:pt x="1251" y="434"/>
                    <a:pt x="1394" y="363"/>
                  </a:cubicBezTo>
                  <a:cubicBezTo>
                    <a:pt x="1513" y="303"/>
                    <a:pt x="1727" y="268"/>
                    <a:pt x="1548" y="30"/>
                  </a:cubicBezTo>
                  <a:cubicBezTo>
                    <a:pt x="1484" y="10"/>
                    <a:pt x="1424" y="0"/>
                    <a:pt x="136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8" name="Google Shape;5008;p43"/>
            <p:cNvSpPr/>
            <p:nvPr/>
          </p:nvSpPr>
          <p:spPr>
            <a:xfrm>
              <a:off x="8659227" y="3549345"/>
              <a:ext cx="48886" cy="67097"/>
            </a:xfrm>
            <a:custGeom>
              <a:avLst/>
              <a:gdLst/>
              <a:ahLst/>
              <a:cxnLst/>
              <a:rect l="l" t="t" r="r" b="b"/>
              <a:pathLst>
                <a:path w="1549" h="2126" extrusionOk="0">
                  <a:moveTo>
                    <a:pt x="774" y="0"/>
                  </a:moveTo>
                  <a:cubicBezTo>
                    <a:pt x="713" y="0"/>
                    <a:pt x="642" y="23"/>
                    <a:pt x="561" y="78"/>
                  </a:cubicBezTo>
                  <a:cubicBezTo>
                    <a:pt x="561" y="256"/>
                    <a:pt x="465" y="328"/>
                    <a:pt x="311" y="328"/>
                  </a:cubicBezTo>
                  <a:cubicBezTo>
                    <a:pt x="144" y="328"/>
                    <a:pt x="1" y="364"/>
                    <a:pt x="13" y="602"/>
                  </a:cubicBezTo>
                  <a:cubicBezTo>
                    <a:pt x="49" y="560"/>
                    <a:pt x="78" y="544"/>
                    <a:pt x="103" y="544"/>
                  </a:cubicBezTo>
                  <a:cubicBezTo>
                    <a:pt x="186" y="544"/>
                    <a:pt x="212" y="732"/>
                    <a:pt x="288" y="732"/>
                  </a:cubicBezTo>
                  <a:cubicBezTo>
                    <a:pt x="299" y="732"/>
                    <a:pt x="310" y="729"/>
                    <a:pt x="322" y="721"/>
                  </a:cubicBezTo>
                  <a:cubicBezTo>
                    <a:pt x="501" y="721"/>
                    <a:pt x="608" y="816"/>
                    <a:pt x="680" y="995"/>
                  </a:cubicBezTo>
                  <a:cubicBezTo>
                    <a:pt x="846" y="1149"/>
                    <a:pt x="834" y="1316"/>
                    <a:pt x="703" y="1459"/>
                  </a:cubicBezTo>
                  <a:cubicBezTo>
                    <a:pt x="584" y="1471"/>
                    <a:pt x="430" y="1435"/>
                    <a:pt x="346" y="1590"/>
                  </a:cubicBezTo>
                  <a:cubicBezTo>
                    <a:pt x="680" y="1816"/>
                    <a:pt x="1037" y="2042"/>
                    <a:pt x="1442" y="2126"/>
                  </a:cubicBezTo>
                  <a:cubicBezTo>
                    <a:pt x="1549" y="1947"/>
                    <a:pt x="1537" y="1769"/>
                    <a:pt x="1454" y="1578"/>
                  </a:cubicBezTo>
                  <a:cubicBezTo>
                    <a:pt x="1358" y="1161"/>
                    <a:pt x="1120" y="816"/>
                    <a:pt x="1073" y="375"/>
                  </a:cubicBezTo>
                  <a:cubicBezTo>
                    <a:pt x="1046" y="198"/>
                    <a:pt x="953" y="0"/>
                    <a:pt x="7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9" name="Google Shape;5009;p43"/>
            <p:cNvSpPr/>
            <p:nvPr/>
          </p:nvSpPr>
          <p:spPr>
            <a:xfrm>
              <a:off x="8661499" y="3600250"/>
              <a:ext cx="64288" cy="41691"/>
            </a:xfrm>
            <a:custGeom>
              <a:avLst/>
              <a:gdLst/>
              <a:ahLst/>
              <a:cxnLst/>
              <a:rect l="l" t="t" r="r" b="b"/>
              <a:pathLst>
                <a:path w="2037" h="1321" extrusionOk="0">
                  <a:moveTo>
                    <a:pt x="274" y="1"/>
                  </a:moveTo>
                  <a:lnTo>
                    <a:pt x="274" y="1"/>
                  </a:lnTo>
                  <a:cubicBezTo>
                    <a:pt x="0" y="537"/>
                    <a:pt x="727" y="275"/>
                    <a:pt x="679" y="644"/>
                  </a:cubicBezTo>
                  <a:cubicBezTo>
                    <a:pt x="724" y="636"/>
                    <a:pt x="768" y="632"/>
                    <a:pt x="810" y="632"/>
                  </a:cubicBezTo>
                  <a:cubicBezTo>
                    <a:pt x="1154" y="632"/>
                    <a:pt x="1390" y="882"/>
                    <a:pt x="1560" y="1179"/>
                  </a:cubicBezTo>
                  <a:cubicBezTo>
                    <a:pt x="1622" y="1284"/>
                    <a:pt x="1670" y="1320"/>
                    <a:pt x="1710" y="1320"/>
                  </a:cubicBezTo>
                  <a:cubicBezTo>
                    <a:pt x="1795" y="1320"/>
                    <a:pt x="1849" y="1160"/>
                    <a:pt x="1929" y="1120"/>
                  </a:cubicBezTo>
                  <a:cubicBezTo>
                    <a:pt x="2024" y="1025"/>
                    <a:pt x="1953" y="858"/>
                    <a:pt x="2036" y="751"/>
                  </a:cubicBezTo>
                  <a:cubicBezTo>
                    <a:pt x="2013" y="441"/>
                    <a:pt x="1882" y="275"/>
                    <a:pt x="1596" y="251"/>
                  </a:cubicBezTo>
                  <a:cubicBezTo>
                    <a:pt x="1513" y="322"/>
                    <a:pt x="1441" y="382"/>
                    <a:pt x="1393" y="489"/>
                  </a:cubicBezTo>
                  <a:cubicBezTo>
                    <a:pt x="1048" y="275"/>
                    <a:pt x="691" y="36"/>
                    <a:pt x="2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0" name="Google Shape;5010;p43"/>
            <p:cNvSpPr/>
            <p:nvPr/>
          </p:nvSpPr>
          <p:spPr>
            <a:xfrm>
              <a:off x="8797140" y="4271733"/>
              <a:ext cx="38345" cy="71042"/>
            </a:xfrm>
            <a:custGeom>
              <a:avLst/>
              <a:gdLst/>
              <a:ahLst/>
              <a:cxnLst/>
              <a:rect l="l" t="t" r="r" b="b"/>
              <a:pathLst>
                <a:path w="1215" h="2251" extrusionOk="0">
                  <a:moveTo>
                    <a:pt x="263" y="0"/>
                  </a:moveTo>
                  <a:lnTo>
                    <a:pt x="263" y="0"/>
                  </a:lnTo>
                  <a:cubicBezTo>
                    <a:pt x="798" y="762"/>
                    <a:pt x="774" y="917"/>
                    <a:pt x="120" y="1536"/>
                  </a:cubicBezTo>
                  <a:cubicBezTo>
                    <a:pt x="108" y="1536"/>
                    <a:pt x="96" y="1548"/>
                    <a:pt x="84" y="1560"/>
                  </a:cubicBezTo>
                  <a:cubicBezTo>
                    <a:pt x="1" y="1643"/>
                    <a:pt x="1" y="1715"/>
                    <a:pt x="48" y="1822"/>
                  </a:cubicBezTo>
                  <a:cubicBezTo>
                    <a:pt x="67" y="1819"/>
                    <a:pt x="84" y="1818"/>
                    <a:pt x="101" y="1818"/>
                  </a:cubicBezTo>
                  <a:cubicBezTo>
                    <a:pt x="393" y="1818"/>
                    <a:pt x="492" y="2183"/>
                    <a:pt x="751" y="2250"/>
                  </a:cubicBezTo>
                  <a:cubicBezTo>
                    <a:pt x="917" y="2143"/>
                    <a:pt x="1096" y="2024"/>
                    <a:pt x="1191" y="1834"/>
                  </a:cubicBezTo>
                  <a:lnTo>
                    <a:pt x="1215" y="1822"/>
                  </a:lnTo>
                  <a:cubicBezTo>
                    <a:pt x="1132" y="1715"/>
                    <a:pt x="1132" y="1536"/>
                    <a:pt x="977" y="1500"/>
                  </a:cubicBezTo>
                  <a:cubicBezTo>
                    <a:pt x="970" y="1499"/>
                    <a:pt x="964" y="1498"/>
                    <a:pt x="959" y="1498"/>
                  </a:cubicBezTo>
                  <a:cubicBezTo>
                    <a:pt x="852" y="1498"/>
                    <a:pt x="946" y="1756"/>
                    <a:pt x="868" y="1756"/>
                  </a:cubicBezTo>
                  <a:cubicBezTo>
                    <a:pt x="849" y="1756"/>
                    <a:pt x="819" y="1741"/>
                    <a:pt x="774" y="1703"/>
                  </a:cubicBezTo>
                  <a:cubicBezTo>
                    <a:pt x="632" y="1584"/>
                    <a:pt x="798" y="1441"/>
                    <a:pt x="858" y="1298"/>
                  </a:cubicBezTo>
                  <a:cubicBezTo>
                    <a:pt x="1155" y="631"/>
                    <a:pt x="882" y="95"/>
                    <a:pt x="26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1" name="Google Shape;5011;p43"/>
            <p:cNvSpPr/>
            <p:nvPr/>
          </p:nvSpPr>
          <p:spPr>
            <a:xfrm>
              <a:off x="8850664" y="4121417"/>
              <a:ext cx="32917" cy="28404"/>
            </a:xfrm>
            <a:custGeom>
              <a:avLst/>
              <a:gdLst/>
              <a:ahLst/>
              <a:cxnLst/>
              <a:rect l="l" t="t" r="r" b="b"/>
              <a:pathLst>
                <a:path w="1043" h="900" extrusionOk="0">
                  <a:moveTo>
                    <a:pt x="591" y="1"/>
                  </a:moveTo>
                  <a:cubicBezTo>
                    <a:pt x="591" y="94"/>
                    <a:pt x="591" y="160"/>
                    <a:pt x="489" y="160"/>
                  </a:cubicBezTo>
                  <a:cubicBezTo>
                    <a:pt x="474" y="160"/>
                    <a:pt x="456" y="159"/>
                    <a:pt x="436" y="155"/>
                  </a:cubicBezTo>
                  <a:cubicBezTo>
                    <a:pt x="366" y="146"/>
                    <a:pt x="307" y="140"/>
                    <a:pt x="257" y="140"/>
                  </a:cubicBezTo>
                  <a:cubicBezTo>
                    <a:pt x="1" y="140"/>
                    <a:pt x="1" y="296"/>
                    <a:pt x="150" y="894"/>
                  </a:cubicBezTo>
                  <a:cubicBezTo>
                    <a:pt x="227" y="894"/>
                    <a:pt x="302" y="897"/>
                    <a:pt x="372" y="897"/>
                  </a:cubicBezTo>
                  <a:cubicBezTo>
                    <a:pt x="442" y="897"/>
                    <a:pt x="507" y="894"/>
                    <a:pt x="567" y="882"/>
                  </a:cubicBezTo>
                  <a:cubicBezTo>
                    <a:pt x="639" y="882"/>
                    <a:pt x="727" y="900"/>
                    <a:pt x="801" y="900"/>
                  </a:cubicBezTo>
                  <a:cubicBezTo>
                    <a:pt x="886" y="900"/>
                    <a:pt x="953" y="876"/>
                    <a:pt x="960" y="775"/>
                  </a:cubicBezTo>
                  <a:cubicBezTo>
                    <a:pt x="972" y="596"/>
                    <a:pt x="1043" y="310"/>
                    <a:pt x="805" y="179"/>
                  </a:cubicBezTo>
                  <a:cubicBezTo>
                    <a:pt x="733" y="132"/>
                    <a:pt x="662" y="60"/>
                    <a:pt x="59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2" name="Google Shape;5012;p43"/>
            <p:cNvSpPr/>
            <p:nvPr/>
          </p:nvSpPr>
          <p:spPr>
            <a:xfrm>
              <a:off x="8922114" y="4057320"/>
              <a:ext cx="29509" cy="39324"/>
            </a:xfrm>
            <a:custGeom>
              <a:avLst/>
              <a:gdLst/>
              <a:ahLst/>
              <a:cxnLst/>
              <a:rect l="l" t="t" r="r" b="b"/>
              <a:pathLst>
                <a:path w="935" h="1246" extrusionOk="0">
                  <a:moveTo>
                    <a:pt x="737" y="0"/>
                  </a:moveTo>
                  <a:cubicBezTo>
                    <a:pt x="423" y="0"/>
                    <a:pt x="409" y="590"/>
                    <a:pt x="94" y="590"/>
                  </a:cubicBezTo>
                  <a:cubicBezTo>
                    <a:pt x="70" y="590"/>
                    <a:pt x="45" y="586"/>
                    <a:pt x="17" y="579"/>
                  </a:cubicBezTo>
                  <a:cubicBezTo>
                    <a:pt x="17" y="578"/>
                    <a:pt x="16" y="578"/>
                    <a:pt x="16" y="578"/>
                  </a:cubicBezTo>
                  <a:lnTo>
                    <a:pt x="16" y="578"/>
                  </a:lnTo>
                  <a:cubicBezTo>
                    <a:pt x="1" y="578"/>
                    <a:pt x="133" y="1014"/>
                    <a:pt x="5" y="1246"/>
                  </a:cubicBezTo>
                  <a:cubicBezTo>
                    <a:pt x="196" y="1024"/>
                    <a:pt x="284" y="920"/>
                    <a:pt x="357" y="920"/>
                  </a:cubicBezTo>
                  <a:cubicBezTo>
                    <a:pt x="420" y="920"/>
                    <a:pt x="470" y="1000"/>
                    <a:pt x="565" y="1151"/>
                  </a:cubicBezTo>
                  <a:cubicBezTo>
                    <a:pt x="583" y="1174"/>
                    <a:pt x="604" y="1186"/>
                    <a:pt x="623" y="1186"/>
                  </a:cubicBezTo>
                  <a:cubicBezTo>
                    <a:pt x="642" y="1186"/>
                    <a:pt x="660" y="1174"/>
                    <a:pt x="672" y="1151"/>
                  </a:cubicBezTo>
                  <a:cubicBezTo>
                    <a:pt x="744" y="1127"/>
                    <a:pt x="803" y="1079"/>
                    <a:pt x="863" y="1032"/>
                  </a:cubicBezTo>
                  <a:cubicBezTo>
                    <a:pt x="922" y="996"/>
                    <a:pt x="934" y="948"/>
                    <a:pt x="863" y="901"/>
                  </a:cubicBezTo>
                  <a:cubicBezTo>
                    <a:pt x="434" y="603"/>
                    <a:pt x="684" y="317"/>
                    <a:pt x="922" y="55"/>
                  </a:cubicBezTo>
                  <a:cubicBezTo>
                    <a:pt x="850" y="17"/>
                    <a:pt x="789" y="0"/>
                    <a:pt x="73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3" name="Google Shape;5013;p43"/>
            <p:cNvSpPr/>
            <p:nvPr/>
          </p:nvSpPr>
          <p:spPr>
            <a:xfrm>
              <a:off x="8843374" y="3982399"/>
              <a:ext cx="31970" cy="63215"/>
            </a:xfrm>
            <a:custGeom>
              <a:avLst/>
              <a:gdLst/>
              <a:ahLst/>
              <a:cxnLst/>
              <a:rect l="l" t="t" r="r" b="b"/>
              <a:pathLst>
                <a:path w="1013" h="2003" extrusionOk="0">
                  <a:moveTo>
                    <a:pt x="179" y="0"/>
                  </a:moveTo>
                  <a:cubicBezTo>
                    <a:pt x="0" y="131"/>
                    <a:pt x="83" y="322"/>
                    <a:pt x="60" y="512"/>
                  </a:cubicBezTo>
                  <a:cubicBezTo>
                    <a:pt x="0" y="893"/>
                    <a:pt x="131" y="1262"/>
                    <a:pt x="143" y="1643"/>
                  </a:cubicBezTo>
                  <a:cubicBezTo>
                    <a:pt x="204" y="1617"/>
                    <a:pt x="252" y="1606"/>
                    <a:pt x="291" y="1606"/>
                  </a:cubicBezTo>
                  <a:cubicBezTo>
                    <a:pt x="466" y="1606"/>
                    <a:pt x="451" y="1835"/>
                    <a:pt x="500" y="2001"/>
                  </a:cubicBezTo>
                  <a:cubicBezTo>
                    <a:pt x="512" y="2002"/>
                    <a:pt x="523" y="2002"/>
                    <a:pt x="533" y="2002"/>
                  </a:cubicBezTo>
                  <a:cubicBezTo>
                    <a:pt x="724" y="2002"/>
                    <a:pt x="704" y="1803"/>
                    <a:pt x="726" y="1667"/>
                  </a:cubicBezTo>
                  <a:cubicBezTo>
                    <a:pt x="476" y="1405"/>
                    <a:pt x="1012" y="1274"/>
                    <a:pt x="822" y="1012"/>
                  </a:cubicBezTo>
                  <a:cubicBezTo>
                    <a:pt x="786" y="965"/>
                    <a:pt x="738" y="917"/>
                    <a:pt x="714" y="881"/>
                  </a:cubicBezTo>
                  <a:cubicBezTo>
                    <a:pt x="476" y="822"/>
                    <a:pt x="250" y="750"/>
                    <a:pt x="322" y="358"/>
                  </a:cubicBezTo>
                  <a:cubicBezTo>
                    <a:pt x="357" y="227"/>
                    <a:pt x="322" y="60"/>
                    <a:pt x="17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4" name="Google Shape;5014;p43"/>
            <p:cNvSpPr/>
            <p:nvPr/>
          </p:nvSpPr>
          <p:spPr>
            <a:xfrm>
              <a:off x="8869663" y="4163359"/>
              <a:ext cx="26321" cy="40839"/>
            </a:xfrm>
            <a:custGeom>
              <a:avLst/>
              <a:gdLst/>
              <a:ahLst/>
              <a:cxnLst/>
              <a:rect l="l" t="t" r="r" b="b"/>
              <a:pathLst>
                <a:path w="834" h="1294" extrusionOk="0">
                  <a:moveTo>
                    <a:pt x="303" y="1"/>
                  </a:moveTo>
                  <a:cubicBezTo>
                    <a:pt x="274" y="1"/>
                    <a:pt x="237" y="13"/>
                    <a:pt x="191" y="41"/>
                  </a:cubicBezTo>
                  <a:cubicBezTo>
                    <a:pt x="0" y="160"/>
                    <a:pt x="84" y="291"/>
                    <a:pt x="108" y="458"/>
                  </a:cubicBezTo>
                  <a:cubicBezTo>
                    <a:pt x="120" y="696"/>
                    <a:pt x="120" y="946"/>
                    <a:pt x="120" y="1208"/>
                  </a:cubicBezTo>
                  <a:cubicBezTo>
                    <a:pt x="132" y="1204"/>
                    <a:pt x="144" y="1202"/>
                    <a:pt x="157" y="1202"/>
                  </a:cubicBezTo>
                  <a:cubicBezTo>
                    <a:pt x="246" y="1202"/>
                    <a:pt x="339" y="1293"/>
                    <a:pt x="430" y="1293"/>
                  </a:cubicBezTo>
                  <a:cubicBezTo>
                    <a:pt x="474" y="1293"/>
                    <a:pt x="517" y="1272"/>
                    <a:pt x="560" y="1208"/>
                  </a:cubicBezTo>
                  <a:cubicBezTo>
                    <a:pt x="227" y="743"/>
                    <a:pt x="239" y="696"/>
                    <a:pt x="834" y="577"/>
                  </a:cubicBezTo>
                  <a:cubicBezTo>
                    <a:pt x="786" y="386"/>
                    <a:pt x="620" y="327"/>
                    <a:pt x="501" y="219"/>
                  </a:cubicBezTo>
                  <a:cubicBezTo>
                    <a:pt x="426" y="154"/>
                    <a:pt x="410" y="1"/>
                    <a:pt x="30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5" name="Google Shape;5015;p43"/>
            <p:cNvSpPr/>
            <p:nvPr/>
          </p:nvSpPr>
          <p:spPr>
            <a:xfrm>
              <a:off x="8707701" y="3668638"/>
              <a:ext cx="38188" cy="55262"/>
            </a:xfrm>
            <a:custGeom>
              <a:avLst/>
              <a:gdLst/>
              <a:ahLst/>
              <a:cxnLst/>
              <a:rect l="l" t="t" r="r" b="b"/>
              <a:pathLst>
                <a:path w="1210" h="1751" extrusionOk="0">
                  <a:moveTo>
                    <a:pt x="120" y="1"/>
                  </a:moveTo>
                  <a:lnTo>
                    <a:pt x="120" y="1"/>
                  </a:lnTo>
                  <a:cubicBezTo>
                    <a:pt x="1" y="179"/>
                    <a:pt x="84" y="346"/>
                    <a:pt x="191" y="501"/>
                  </a:cubicBezTo>
                  <a:cubicBezTo>
                    <a:pt x="275" y="656"/>
                    <a:pt x="394" y="786"/>
                    <a:pt x="322" y="1001"/>
                  </a:cubicBezTo>
                  <a:cubicBezTo>
                    <a:pt x="310" y="1060"/>
                    <a:pt x="310" y="1096"/>
                    <a:pt x="310" y="1156"/>
                  </a:cubicBezTo>
                  <a:cubicBezTo>
                    <a:pt x="328" y="1218"/>
                    <a:pt x="360" y="1268"/>
                    <a:pt x="415" y="1268"/>
                  </a:cubicBezTo>
                  <a:cubicBezTo>
                    <a:pt x="433" y="1268"/>
                    <a:pt x="454" y="1263"/>
                    <a:pt x="477" y="1251"/>
                  </a:cubicBezTo>
                  <a:cubicBezTo>
                    <a:pt x="490" y="1249"/>
                    <a:pt x="502" y="1249"/>
                    <a:pt x="514" y="1249"/>
                  </a:cubicBezTo>
                  <a:cubicBezTo>
                    <a:pt x="786" y="1249"/>
                    <a:pt x="781" y="1637"/>
                    <a:pt x="930" y="1751"/>
                  </a:cubicBezTo>
                  <a:cubicBezTo>
                    <a:pt x="1122" y="1644"/>
                    <a:pt x="727" y="1247"/>
                    <a:pt x="1054" y="1247"/>
                  </a:cubicBezTo>
                  <a:cubicBezTo>
                    <a:pt x="1090" y="1247"/>
                    <a:pt x="1136" y="1252"/>
                    <a:pt x="1192" y="1263"/>
                  </a:cubicBezTo>
                  <a:cubicBezTo>
                    <a:pt x="1209" y="1019"/>
                    <a:pt x="1123" y="980"/>
                    <a:pt x="1016" y="980"/>
                  </a:cubicBezTo>
                  <a:cubicBezTo>
                    <a:pt x="966" y="980"/>
                    <a:pt x="912" y="988"/>
                    <a:pt x="862" y="988"/>
                  </a:cubicBezTo>
                  <a:cubicBezTo>
                    <a:pt x="803" y="988"/>
                    <a:pt x="750" y="977"/>
                    <a:pt x="715" y="929"/>
                  </a:cubicBezTo>
                  <a:cubicBezTo>
                    <a:pt x="715" y="906"/>
                    <a:pt x="727" y="882"/>
                    <a:pt x="727" y="870"/>
                  </a:cubicBezTo>
                  <a:cubicBezTo>
                    <a:pt x="680" y="429"/>
                    <a:pt x="418" y="215"/>
                    <a:pt x="12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6" name="Google Shape;5016;p43"/>
            <p:cNvSpPr/>
            <p:nvPr/>
          </p:nvSpPr>
          <p:spPr>
            <a:xfrm>
              <a:off x="8792248" y="4233041"/>
              <a:ext cx="35000" cy="32317"/>
            </a:xfrm>
            <a:custGeom>
              <a:avLst/>
              <a:gdLst/>
              <a:ahLst/>
              <a:cxnLst/>
              <a:rect l="l" t="t" r="r" b="b"/>
              <a:pathLst>
                <a:path w="1109" h="1024" extrusionOk="0">
                  <a:moveTo>
                    <a:pt x="682" y="1"/>
                  </a:moveTo>
                  <a:cubicBezTo>
                    <a:pt x="264" y="1"/>
                    <a:pt x="199" y="477"/>
                    <a:pt x="13" y="762"/>
                  </a:cubicBezTo>
                  <a:cubicBezTo>
                    <a:pt x="1" y="809"/>
                    <a:pt x="1" y="845"/>
                    <a:pt x="1" y="881"/>
                  </a:cubicBezTo>
                  <a:cubicBezTo>
                    <a:pt x="13" y="905"/>
                    <a:pt x="322" y="1024"/>
                    <a:pt x="346" y="1024"/>
                  </a:cubicBezTo>
                  <a:cubicBezTo>
                    <a:pt x="787" y="845"/>
                    <a:pt x="1108" y="619"/>
                    <a:pt x="799" y="12"/>
                  </a:cubicBezTo>
                  <a:cubicBezTo>
                    <a:pt x="757" y="4"/>
                    <a:pt x="718" y="1"/>
                    <a:pt x="68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7" name="Google Shape;5017;p43"/>
            <p:cNvSpPr/>
            <p:nvPr/>
          </p:nvSpPr>
          <p:spPr>
            <a:xfrm>
              <a:off x="8834348" y="4074457"/>
              <a:ext cx="35347" cy="27615"/>
            </a:xfrm>
            <a:custGeom>
              <a:avLst/>
              <a:gdLst/>
              <a:ahLst/>
              <a:cxnLst/>
              <a:rect l="l" t="t" r="r" b="b"/>
              <a:pathLst>
                <a:path w="1120" h="875" extrusionOk="0">
                  <a:moveTo>
                    <a:pt x="667" y="0"/>
                  </a:moveTo>
                  <a:cubicBezTo>
                    <a:pt x="619" y="119"/>
                    <a:pt x="584" y="250"/>
                    <a:pt x="536" y="393"/>
                  </a:cubicBezTo>
                  <a:cubicBezTo>
                    <a:pt x="465" y="298"/>
                    <a:pt x="405" y="191"/>
                    <a:pt x="322" y="108"/>
                  </a:cubicBezTo>
                  <a:cubicBezTo>
                    <a:pt x="298" y="119"/>
                    <a:pt x="274" y="131"/>
                    <a:pt x="238" y="131"/>
                  </a:cubicBezTo>
                  <a:cubicBezTo>
                    <a:pt x="238" y="298"/>
                    <a:pt x="238" y="453"/>
                    <a:pt x="155" y="596"/>
                  </a:cubicBezTo>
                  <a:cubicBezTo>
                    <a:pt x="1" y="834"/>
                    <a:pt x="53" y="874"/>
                    <a:pt x="149" y="874"/>
                  </a:cubicBezTo>
                  <a:cubicBezTo>
                    <a:pt x="197" y="874"/>
                    <a:pt x="257" y="864"/>
                    <a:pt x="307" y="864"/>
                  </a:cubicBezTo>
                  <a:cubicBezTo>
                    <a:pt x="325" y="864"/>
                    <a:pt x="343" y="866"/>
                    <a:pt x="357" y="870"/>
                  </a:cubicBezTo>
                  <a:cubicBezTo>
                    <a:pt x="608" y="727"/>
                    <a:pt x="869" y="608"/>
                    <a:pt x="1119" y="489"/>
                  </a:cubicBezTo>
                  <a:cubicBezTo>
                    <a:pt x="965" y="310"/>
                    <a:pt x="822" y="155"/>
                    <a:pt x="66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8" name="Google Shape;5018;p43"/>
            <p:cNvSpPr/>
            <p:nvPr/>
          </p:nvSpPr>
          <p:spPr>
            <a:xfrm>
              <a:off x="8901979" y="3992151"/>
              <a:ext cx="31592" cy="37998"/>
            </a:xfrm>
            <a:custGeom>
              <a:avLst/>
              <a:gdLst/>
              <a:ahLst/>
              <a:cxnLst/>
              <a:rect l="l" t="t" r="r" b="b"/>
              <a:pathLst>
                <a:path w="1001" h="1204" extrusionOk="0">
                  <a:moveTo>
                    <a:pt x="358" y="1"/>
                  </a:moveTo>
                  <a:cubicBezTo>
                    <a:pt x="0" y="108"/>
                    <a:pt x="250" y="287"/>
                    <a:pt x="298" y="453"/>
                  </a:cubicBezTo>
                  <a:cubicBezTo>
                    <a:pt x="334" y="525"/>
                    <a:pt x="417" y="620"/>
                    <a:pt x="298" y="691"/>
                  </a:cubicBezTo>
                  <a:cubicBezTo>
                    <a:pt x="239" y="930"/>
                    <a:pt x="334" y="1108"/>
                    <a:pt x="512" y="1180"/>
                  </a:cubicBezTo>
                  <a:cubicBezTo>
                    <a:pt x="544" y="1196"/>
                    <a:pt x="570" y="1203"/>
                    <a:pt x="592" y="1203"/>
                  </a:cubicBezTo>
                  <a:cubicBezTo>
                    <a:pt x="697" y="1203"/>
                    <a:pt x="713" y="1042"/>
                    <a:pt x="762" y="953"/>
                  </a:cubicBezTo>
                  <a:cubicBezTo>
                    <a:pt x="810" y="953"/>
                    <a:pt x="834" y="942"/>
                    <a:pt x="870" y="942"/>
                  </a:cubicBezTo>
                  <a:cubicBezTo>
                    <a:pt x="953" y="822"/>
                    <a:pt x="953" y="691"/>
                    <a:pt x="881" y="561"/>
                  </a:cubicBezTo>
                  <a:cubicBezTo>
                    <a:pt x="905" y="477"/>
                    <a:pt x="953" y="394"/>
                    <a:pt x="989" y="322"/>
                  </a:cubicBezTo>
                  <a:cubicBezTo>
                    <a:pt x="1001" y="60"/>
                    <a:pt x="834" y="49"/>
                    <a:pt x="691" y="25"/>
                  </a:cubicBezTo>
                  <a:cubicBezTo>
                    <a:pt x="641" y="64"/>
                    <a:pt x="588" y="85"/>
                    <a:pt x="535" y="85"/>
                  </a:cubicBezTo>
                  <a:cubicBezTo>
                    <a:pt x="475" y="85"/>
                    <a:pt x="415" y="58"/>
                    <a:pt x="35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9" name="Google Shape;5019;p43"/>
            <p:cNvSpPr/>
            <p:nvPr/>
          </p:nvSpPr>
          <p:spPr>
            <a:xfrm>
              <a:off x="8848991" y="3980947"/>
              <a:ext cx="17705" cy="34905"/>
            </a:xfrm>
            <a:custGeom>
              <a:avLst/>
              <a:gdLst/>
              <a:ahLst/>
              <a:cxnLst/>
              <a:rect l="l" t="t" r="r" b="b"/>
              <a:pathLst>
                <a:path w="561" h="1106" extrusionOk="0">
                  <a:moveTo>
                    <a:pt x="106" y="0"/>
                  </a:moveTo>
                  <a:cubicBezTo>
                    <a:pt x="69" y="0"/>
                    <a:pt x="35" y="18"/>
                    <a:pt x="1" y="58"/>
                  </a:cubicBezTo>
                  <a:cubicBezTo>
                    <a:pt x="24" y="404"/>
                    <a:pt x="48" y="749"/>
                    <a:pt x="60" y="1106"/>
                  </a:cubicBezTo>
                  <a:cubicBezTo>
                    <a:pt x="203" y="1058"/>
                    <a:pt x="382" y="999"/>
                    <a:pt x="548" y="939"/>
                  </a:cubicBezTo>
                  <a:cubicBezTo>
                    <a:pt x="560" y="582"/>
                    <a:pt x="501" y="273"/>
                    <a:pt x="239" y="58"/>
                  </a:cubicBezTo>
                  <a:cubicBezTo>
                    <a:pt x="189" y="21"/>
                    <a:pt x="146" y="0"/>
                    <a:pt x="10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0" name="Google Shape;5020;p43"/>
            <p:cNvSpPr/>
            <p:nvPr/>
          </p:nvSpPr>
          <p:spPr>
            <a:xfrm>
              <a:off x="8847855" y="4034250"/>
              <a:ext cx="29351" cy="35726"/>
            </a:xfrm>
            <a:custGeom>
              <a:avLst/>
              <a:gdLst/>
              <a:ahLst/>
              <a:cxnLst/>
              <a:rect l="l" t="t" r="r" b="b"/>
              <a:pathLst>
                <a:path w="930" h="1132" extrusionOk="0">
                  <a:moveTo>
                    <a:pt x="799" y="0"/>
                  </a:moveTo>
                  <a:cubicBezTo>
                    <a:pt x="754" y="65"/>
                    <a:pt x="707" y="88"/>
                    <a:pt x="661" y="88"/>
                  </a:cubicBezTo>
                  <a:cubicBezTo>
                    <a:pt x="595" y="88"/>
                    <a:pt x="528" y="42"/>
                    <a:pt x="465" y="0"/>
                  </a:cubicBezTo>
                  <a:lnTo>
                    <a:pt x="465" y="0"/>
                  </a:lnTo>
                  <a:cubicBezTo>
                    <a:pt x="465" y="131"/>
                    <a:pt x="501" y="274"/>
                    <a:pt x="358" y="370"/>
                  </a:cubicBezTo>
                  <a:cubicBezTo>
                    <a:pt x="322" y="453"/>
                    <a:pt x="382" y="608"/>
                    <a:pt x="227" y="608"/>
                  </a:cubicBezTo>
                  <a:cubicBezTo>
                    <a:pt x="1" y="798"/>
                    <a:pt x="108" y="965"/>
                    <a:pt x="263" y="1132"/>
                  </a:cubicBezTo>
                  <a:cubicBezTo>
                    <a:pt x="268" y="1132"/>
                    <a:pt x="272" y="1132"/>
                    <a:pt x="277" y="1132"/>
                  </a:cubicBezTo>
                  <a:cubicBezTo>
                    <a:pt x="446" y="1132"/>
                    <a:pt x="529" y="928"/>
                    <a:pt x="680" y="870"/>
                  </a:cubicBezTo>
                  <a:cubicBezTo>
                    <a:pt x="702" y="881"/>
                    <a:pt x="722" y="886"/>
                    <a:pt x="738" y="886"/>
                  </a:cubicBezTo>
                  <a:cubicBezTo>
                    <a:pt x="793" y="886"/>
                    <a:pt x="817" y="830"/>
                    <a:pt x="799" y="739"/>
                  </a:cubicBezTo>
                  <a:cubicBezTo>
                    <a:pt x="834" y="500"/>
                    <a:pt x="930" y="250"/>
                    <a:pt x="79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1" name="Google Shape;5021;p43"/>
            <p:cNvSpPr/>
            <p:nvPr/>
          </p:nvSpPr>
          <p:spPr>
            <a:xfrm>
              <a:off x="8900464" y="3977444"/>
              <a:ext cx="37241" cy="29035"/>
            </a:xfrm>
            <a:custGeom>
              <a:avLst/>
              <a:gdLst/>
              <a:ahLst/>
              <a:cxnLst/>
              <a:rect l="l" t="t" r="r" b="b"/>
              <a:pathLst>
                <a:path w="1180" h="920" extrusionOk="0">
                  <a:moveTo>
                    <a:pt x="277" y="0"/>
                  </a:moveTo>
                  <a:cubicBezTo>
                    <a:pt x="226" y="0"/>
                    <a:pt x="174" y="11"/>
                    <a:pt x="120" y="38"/>
                  </a:cubicBezTo>
                  <a:cubicBezTo>
                    <a:pt x="167" y="336"/>
                    <a:pt x="1" y="705"/>
                    <a:pt x="346" y="919"/>
                  </a:cubicBezTo>
                  <a:cubicBezTo>
                    <a:pt x="416" y="815"/>
                    <a:pt x="156" y="562"/>
                    <a:pt x="456" y="562"/>
                  </a:cubicBezTo>
                  <a:cubicBezTo>
                    <a:pt x="463" y="562"/>
                    <a:pt x="470" y="562"/>
                    <a:pt x="477" y="562"/>
                  </a:cubicBezTo>
                  <a:cubicBezTo>
                    <a:pt x="508" y="587"/>
                    <a:pt x="546" y="602"/>
                    <a:pt x="581" y="602"/>
                  </a:cubicBezTo>
                  <a:cubicBezTo>
                    <a:pt x="611" y="602"/>
                    <a:pt x="639" y="590"/>
                    <a:pt x="656" y="562"/>
                  </a:cubicBezTo>
                  <a:cubicBezTo>
                    <a:pt x="799" y="574"/>
                    <a:pt x="929" y="669"/>
                    <a:pt x="1013" y="788"/>
                  </a:cubicBezTo>
                  <a:cubicBezTo>
                    <a:pt x="1180" y="526"/>
                    <a:pt x="1001" y="348"/>
                    <a:pt x="894" y="157"/>
                  </a:cubicBezTo>
                  <a:cubicBezTo>
                    <a:pt x="875" y="161"/>
                    <a:pt x="856" y="162"/>
                    <a:pt x="837" y="162"/>
                  </a:cubicBezTo>
                  <a:cubicBezTo>
                    <a:pt x="648" y="162"/>
                    <a:pt x="474" y="0"/>
                    <a:pt x="27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2" name="Google Shape;5022;p43"/>
            <p:cNvSpPr/>
            <p:nvPr/>
          </p:nvSpPr>
          <p:spPr>
            <a:xfrm>
              <a:off x="8901600" y="3949009"/>
              <a:ext cx="27836" cy="36199"/>
            </a:xfrm>
            <a:custGeom>
              <a:avLst/>
              <a:gdLst/>
              <a:ahLst/>
              <a:cxnLst/>
              <a:rect l="l" t="t" r="r" b="b"/>
              <a:pathLst>
                <a:path w="882" h="1147" extrusionOk="0">
                  <a:moveTo>
                    <a:pt x="186" y="0"/>
                  </a:moveTo>
                  <a:cubicBezTo>
                    <a:pt x="62" y="0"/>
                    <a:pt x="58" y="192"/>
                    <a:pt x="12" y="320"/>
                  </a:cubicBezTo>
                  <a:cubicBezTo>
                    <a:pt x="1" y="356"/>
                    <a:pt x="1" y="392"/>
                    <a:pt x="1" y="439"/>
                  </a:cubicBezTo>
                  <a:cubicBezTo>
                    <a:pt x="143" y="570"/>
                    <a:pt x="12" y="796"/>
                    <a:pt x="108" y="939"/>
                  </a:cubicBezTo>
                  <a:cubicBezTo>
                    <a:pt x="287" y="991"/>
                    <a:pt x="454" y="1146"/>
                    <a:pt x="645" y="1146"/>
                  </a:cubicBezTo>
                  <a:cubicBezTo>
                    <a:pt x="719" y="1146"/>
                    <a:pt x="798" y="1122"/>
                    <a:pt x="882" y="1058"/>
                  </a:cubicBezTo>
                  <a:cubicBezTo>
                    <a:pt x="524" y="856"/>
                    <a:pt x="489" y="392"/>
                    <a:pt x="334" y="58"/>
                  </a:cubicBezTo>
                  <a:cubicBezTo>
                    <a:pt x="271" y="17"/>
                    <a:pt x="223" y="0"/>
                    <a:pt x="18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3" name="Google Shape;5023;p43"/>
            <p:cNvSpPr/>
            <p:nvPr/>
          </p:nvSpPr>
          <p:spPr>
            <a:xfrm>
              <a:off x="8779120" y="4224552"/>
              <a:ext cx="38345" cy="32538"/>
            </a:xfrm>
            <a:custGeom>
              <a:avLst/>
              <a:gdLst/>
              <a:ahLst/>
              <a:cxnLst/>
              <a:rect l="l" t="t" r="r" b="b"/>
              <a:pathLst>
                <a:path w="1215" h="1031" extrusionOk="0">
                  <a:moveTo>
                    <a:pt x="1015" y="0"/>
                  </a:moveTo>
                  <a:cubicBezTo>
                    <a:pt x="920" y="0"/>
                    <a:pt x="840" y="77"/>
                    <a:pt x="774" y="162"/>
                  </a:cubicBezTo>
                  <a:cubicBezTo>
                    <a:pt x="679" y="662"/>
                    <a:pt x="214" y="436"/>
                    <a:pt x="0" y="662"/>
                  </a:cubicBezTo>
                  <a:cubicBezTo>
                    <a:pt x="143" y="781"/>
                    <a:pt x="274" y="912"/>
                    <a:pt x="429" y="1031"/>
                  </a:cubicBezTo>
                  <a:cubicBezTo>
                    <a:pt x="750" y="876"/>
                    <a:pt x="834" y="364"/>
                    <a:pt x="1215" y="281"/>
                  </a:cubicBezTo>
                  <a:cubicBezTo>
                    <a:pt x="1167" y="197"/>
                    <a:pt x="1131" y="114"/>
                    <a:pt x="1095" y="19"/>
                  </a:cubicBezTo>
                  <a:cubicBezTo>
                    <a:pt x="1068" y="6"/>
                    <a:pt x="1041" y="0"/>
                    <a:pt x="101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4" name="Google Shape;5024;p43"/>
            <p:cNvSpPr/>
            <p:nvPr/>
          </p:nvSpPr>
          <p:spPr>
            <a:xfrm>
              <a:off x="8835831" y="4279402"/>
              <a:ext cx="34243" cy="28530"/>
            </a:xfrm>
            <a:custGeom>
              <a:avLst/>
              <a:gdLst/>
              <a:ahLst/>
              <a:cxnLst/>
              <a:rect l="l" t="t" r="r" b="b"/>
              <a:pathLst>
                <a:path w="1085" h="904" extrusionOk="0">
                  <a:moveTo>
                    <a:pt x="870" y="1"/>
                  </a:moveTo>
                  <a:cubicBezTo>
                    <a:pt x="851" y="1"/>
                    <a:pt x="834" y="17"/>
                    <a:pt x="822" y="55"/>
                  </a:cubicBezTo>
                  <a:cubicBezTo>
                    <a:pt x="680" y="543"/>
                    <a:pt x="227" y="531"/>
                    <a:pt x="1" y="864"/>
                  </a:cubicBezTo>
                  <a:cubicBezTo>
                    <a:pt x="73" y="892"/>
                    <a:pt x="140" y="903"/>
                    <a:pt x="202" y="903"/>
                  </a:cubicBezTo>
                  <a:cubicBezTo>
                    <a:pt x="465" y="903"/>
                    <a:pt x="644" y="692"/>
                    <a:pt x="846" y="567"/>
                  </a:cubicBezTo>
                  <a:cubicBezTo>
                    <a:pt x="953" y="567"/>
                    <a:pt x="1037" y="531"/>
                    <a:pt x="1084" y="424"/>
                  </a:cubicBezTo>
                  <a:cubicBezTo>
                    <a:pt x="1065" y="262"/>
                    <a:pt x="947" y="1"/>
                    <a:pt x="87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5" name="Google Shape;5025;p43"/>
            <p:cNvSpPr/>
            <p:nvPr/>
          </p:nvSpPr>
          <p:spPr>
            <a:xfrm>
              <a:off x="8621293" y="3541266"/>
              <a:ext cx="28972" cy="21997"/>
            </a:xfrm>
            <a:custGeom>
              <a:avLst/>
              <a:gdLst/>
              <a:ahLst/>
              <a:cxnLst/>
              <a:rect l="l" t="t" r="r" b="b"/>
              <a:pathLst>
                <a:path w="918" h="697" extrusionOk="0">
                  <a:moveTo>
                    <a:pt x="905" y="0"/>
                  </a:moveTo>
                  <a:cubicBezTo>
                    <a:pt x="715" y="36"/>
                    <a:pt x="548" y="203"/>
                    <a:pt x="358" y="203"/>
                  </a:cubicBezTo>
                  <a:cubicBezTo>
                    <a:pt x="250" y="215"/>
                    <a:pt x="12" y="274"/>
                    <a:pt x="0" y="524"/>
                  </a:cubicBezTo>
                  <a:cubicBezTo>
                    <a:pt x="0" y="572"/>
                    <a:pt x="72" y="655"/>
                    <a:pt x="84" y="655"/>
                  </a:cubicBezTo>
                  <a:cubicBezTo>
                    <a:pt x="111" y="643"/>
                    <a:pt x="139" y="639"/>
                    <a:pt x="167" y="639"/>
                  </a:cubicBezTo>
                  <a:cubicBezTo>
                    <a:pt x="267" y="639"/>
                    <a:pt x="373" y="697"/>
                    <a:pt x="469" y="697"/>
                  </a:cubicBezTo>
                  <a:cubicBezTo>
                    <a:pt x="537" y="697"/>
                    <a:pt x="601" y="669"/>
                    <a:pt x="655" y="572"/>
                  </a:cubicBezTo>
                  <a:cubicBezTo>
                    <a:pt x="739" y="405"/>
                    <a:pt x="917" y="274"/>
                    <a:pt x="90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6" name="Google Shape;5026;p43"/>
            <p:cNvSpPr/>
            <p:nvPr/>
          </p:nvSpPr>
          <p:spPr>
            <a:xfrm>
              <a:off x="8902358" y="4042140"/>
              <a:ext cx="37588" cy="23070"/>
            </a:xfrm>
            <a:custGeom>
              <a:avLst/>
              <a:gdLst/>
              <a:ahLst/>
              <a:cxnLst/>
              <a:rect l="l" t="t" r="r" b="b"/>
              <a:pathLst>
                <a:path w="1191" h="731" extrusionOk="0">
                  <a:moveTo>
                    <a:pt x="858" y="0"/>
                  </a:moveTo>
                  <a:cubicBezTo>
                    <a:pt x="730" y="9"/>
                    <a:pt x="651" y="321"/>
                    <a:pt x="508" y="321"/>
                  </a:cubicBezTo>
                  <a:cubicBezTo>
                    <a:pt x="451" y="321"/>
                    <a:pt x="383" y="271"/>
                    <a:pt x="298" y="131"/>
                  </a:cubicBezTo>
                  <a:lnTo>
                    <a:pt x="298" y="131"/>
                  </a:lnTo>
                  <a:cubicBezTo>
                    <a:pt x="0" y="310"/>
                    <a:pt x="143" y="465"/>
                    <a:pt x="322" y="620"/>
                  </a:cubicBezTo>
                  <a:cubicBezTo>
                    <a:pt x="409" y="699"/>
                    <a:pt x="487" y="731"/>
                    <a:pt x="559" y="731"/>
                  </a:cubicBezTo>
                  <a:cubicBezTo>
                    <a:pt x="701" y="731"/>
                    <a:pt x="818" y="604"/>
                    <a:pt x="929" y="477"/>
                  </a:cubicBezTo>
                  <a:cubicBezTo>
                    <a:pt x="1072" y="298"/>
                    <a:pt x="1191" y="84"/>
                    <a:pt x="85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7" name="Google Shape;5027;p43"/>
            <p:cNvSpPr/>
            <p:nvPr/>
          </p:nvSpPr>
          <p:spPr>
            <a:xfrm>
              <a:off x="8901979" y="4011591"/>
              <a:ext cx="27457" cy="26889"/>
            </a:xfrm>
            <a:custGeom>
              <a:avLst/>
              <a:gdLst/>
              <a:ahLst/>
              <a:cxnLst/>
              <a:rect l="l" t="t" r="r" b="b"/>
              <a:pathLst>
                <a:path w="870" h="852" extrusionOk="0">
                  <a:moveTo>
                    <a:pt x="85" y="0"/>
                  </a:moveTo>
                  <a:cubicBezTo>
                    <a:pt x="36" y="0"/>
                    <a:pt x="0" y="32"/>
                    <a:pt x="0" y="135"/>
                  </a:cubicBezTo>
                  <a:cubicBezTo>
                    <a:pt x="12" y="421"/>
                    <a:pt x="96" y="754"/>
                    <a:pt x="417" y="849"/>
                  </a:cubicBezTo>
                  <a:cubicBezTo>
                    <a:pt x="441" y="851"/>
                    <a:pt x="465" y="852"/>
                    <a:pt x="489" y="852"/>
                  </a:cubicBezTo>
                  <a:cubicBezTo>
                    <a:pt x="651" y="852"/>
                    <a:pt x="797" y="807"/>
                    <a:pt x="870" y="599"/>
                  </a:cubicBezTo>
                  <a:cubicBezTo>
                    <a:pt x="822" y="504"/>
                    <a:pt x="786" y="433"/>
                    <a:pt x="762" y="361"/>
                  </a:cubicBezTo>
                  <a:cubicBezTo>
                    <a:pt x="669" y="448"/>
                    <a:pt x="601" y="483"/>
                    <a:pt x="549" y="483"/>
                  </a:cubicBezTo>
                  <a:cubicBezTo>
                    <a:pt x="403" y="483"/>
                    <a:pt x="386" y="207"/>
                    <a:pt x="298" y="75"/>
                  </a:cubicBezTo>
                  <a:cubicBezTo>
                    <a:pt x="237" y="55"/>
                    <a:pt x="149" y="0"/>
                    <a:pt x="8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8" name="Google Shape;5028;p43"/>
            <p:cNvSpPr/>
            <p:nvPr/>
          </p:nvSpPr>
          <p:spPr>
            <a:xfrm>
              <a:off x="8689681" y="3676149"/>
              <a:ext cx="29698" cy="28309"/>
            </a:xfrm>
            <a:custGeom>
              <a:avLst/>
              <a:gdLst/>
              <a:ahLst/>
              <a:cxnLst/>
              <a:rect l="l" t="t" r="r" b="b"/>
              <a:pathLst>
                <a:path w="941" h="897" extrusionOk="0">
                  <a:moveTo>
                    <a:pt x="227" y="1"/>
                  </a:moveTo>
                  <a:cubicBezTo>
                    <a:pt x="119" y="37"/>
                    <a:pt x="0" y="60"/>
                    <a:pt x="48" y="239"/>
                  </a:cubicBezTo>
                  <a:cubicBezTo>
                    <a:pt x="110" y="487"/>
                    <a:pt x="159" y="768"/>
                    <a:pt x="366" y="768"/>
                  </a:cubicBezTo>
                  <a:cubicBezTo>
                    <a:pt x="438" y="768"/>
                    <a:pt x="528" y="735"/>
                    <a:pt x="643" y="656"/>
                  </a:cubicBezTo>
                  <a:cubicBezTo>
                    <a:pt x="644" y="655"/>
                    <a:pt x="644" y="655"/>
                    <a:pt x="645" y="655"/>
                  </a:cubicBezTo>
                  <a:cubicBezTo>
                    <a:pt x="664" y="655"/>
                    <a:pt x="765" y="790"/>
                    <a:pt x="822" y="870"/>
                  </a:cubicBezTo>
                  <a:cubicBezTo>
                    <a:pt x="834" y="888"/>
                    <a:pt x="852" y="897"/>
                    <a:pt x="871" y="897"/>
                  </a:cubicBezTo>
                  <a:cubicBezTo>
                    <a:pt x="890" y="897"/>
                    <a:pt x="911" y="888"/>
                    <a:pt x="929" y="870"/>
                  </a:cubicBezTo>
                  <a:cubicBezTo>
                    <a:pt x="929" y="822"/>
                    <a:pt x="941" y="775"/>
                    <a:pt x="941" y="727"/>
                  </a:cubicBezTo>
                  <a:cubicBezTo>
                    <a:pt x="905" y="346"/>
                    <a:pt x="643" y="179"/>
                    <a:pt x="393" y="13"/>
                  </a:cubicBezTo>
                  <a:cubicBezTo>
                    <a:pt x="334" y="1"/>
                    <a:pt x="286" y="1"/>
                    <a:pt x="22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9" name="Google Shape;5029;p43"/>
            <p:cNvSpPr/>
            <p:nvPr/>
          </p:nvSpPr>
          <p:spPr>
            <a:xfrm>
              <a:off x="8697571" y="3664125"/>
              <a:ext cx="27710" cy="37115"/>
            </a:xfrm>
            <a:custGeom>
              <a:avLst/>
              <a:gdLst/>
              <a:ahLst/>
              <a:cxnLst/>
              <a:rect l="l" t="t" r="r" b="b"/>
              <a:pathLst>
                <a:path w="878" h="1176" extrusionOk="0">
                  <a:moveTo>
                    <a:pt x="119" y="1"/>
                  </a:moveTo>
                  <a:cubicBezTo>
                    <a:pt x="84" y="37"/>
                    <a:pt x="48" y="84"/>
                    <a:pt x="36" y="144"/>
                  </a:cubicBezTo>
                  <a:cubicBezTo>
                    <a:pt x="0" y="275"/>
                    <a:pt x="36" y="394"/>
                    <a:pt x="119" y="489"/>
                  </a:cubicBezTo>
                  <a:cubicBezTo>
                    <a:pt x="322" y="691"/>
                    <a:pt x="500" y="906"/>
                    <a:pt x="691" y="1108"/>
                  </a:cubicBezTo>
                  <a:cubicBezTo>
                    <a:pt x="731" y="1121"/>
                    <a:pt x="796" y="1175"/>
                    <a:pt x="834" y="1175"/>
                  </a:cubicBezTo>
                  <a:cubicBezTo>
                    <a:pt x="865" y="1175"/>
                    <a:pt x="877" y="1141"/>
                    <a:pt x="846" y="1025"/>
                  </a:cubicBezTo>
                  <a:cubicBezTo>
                    <a:pt x="798" y="691"/>
                    <a:pt x="453" y="513"/>
                    <a:pt x="441" y="144"/>
                  </a:cubicBezTo>
                  <a:cubicBezTo>
                    <a:pt x="334" y="84"/>
                    <a:pt x="227" y="37"/>
                    <a:pt x="11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0" name="Google Shape;5030;p43"/>
            <p:cNvSpPr/>
            <p:nvPr/>
          </p:nvSpPr>
          <p:spPr>
            <a:xfrm>
              <a:off x="8696435" y="3309054"/>
              <a:ext cx="23323" cy="31749"/>
            </a:xfrm>
            <a:custGeom>
              <a:avLst/>
              <a:gdLst/>
              <a:ahLst/>
              <a:cxnLst/>
              <a:rect l="l" t="t" r="r" b="b"/>
              <a:pathLst>
                <a:path w="739" h="1006" extrusionOk="0">
                  <a:moveTo>
                    <a:pt x="382" y="0"/>
                  </a:moveTo>
                  <a:cubicBezTo>
                    <a:pt x="1" y="274"/>
                    <a:pt x="96" y="631"/>
                    <a:pt x="263" y="989"/>
                  </a:cubicBezTo>
                  <a:cubicBezTo>
                    <a:pt x="275" y="986"/>
                    <a:pt x="288" y="985"/>
                    <a:pt x="302" y="985"/>
                  </a:cubicBezTo>
                  <a:cubicBezTo>
                    <a:pt x="359" y="985"/>
                    <a:pt x="417" y="1005"/>
                    <a:pt x="472" y="1005"/>
                  </a:cubicBezTo>
                  <a:cubicBezTo>
                    <a:pt x="522" y="1005"/>
                    <a:pt x="568" y="989"/>
                    <a:pt x="608" y="929"/>
                  </a:cubicBezTo>
                  <a:cubicBezTo>
                    <a:pt x="608" y="917"/>
                    <a:pt x="536" y="810"/>
                    <a:pt x="489" y="750"/>
                  </a:cubicBezTo>
                  <a:cubicBezTo>
                    <a:pt x="441" y="727"/>
                    <a:pt x="417" y="679"/>
                    <a:pt x="453" y="620"/>
                  </a:cubicBezTo>
                  <a:cubicBezTo>
                    <a:pt x="477" y="596"/>
                    <a:pt x="501" y="584"/>
                    <a:pt x="525" y="584"/>
                  </a:cubicBezTo>
                  <a:cubicBezTo>
                    <a:pt x="548" y="584"/>
                    <a:pt x="572" y="596"/>
                    <a:pt x="596" y="620"/>
                  </a:cubicBezTo>
                  <a:cubicBezTo>
                    <a:pt x="739" y="548"/>
                    <a:pt x="715" y="381"/>
                    <a:pt x="715" y="250"/>
                  </a:cubicBezTo>
                  <a:cubicBezTo>
                    <a:pt x="608" y="155"/>
                    <a:pt x="489" y="84"/>
                    <a:pt x="38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1" name="Google Shape;5031;p43"/>
            <p:cNvSpPr/>
            <p:nvPr/>
          </p:nvSpPr>
          <p:spPr>
            <a:xfrm>
              <a:off x="8585599" y="3490898"/>
              <a:ext cx="20703" cy="37241"/>
            </a:xfrm>
            <a:custGeom>
              <a:avLst/>
              <a:gdLst/>
              <a:ahLst/>
              <a:cxnLst/>
              <a:rect l="l" t="t" r="r" b="b"/>
              <a:pathLst>
                <a:path w="656" h="1180" extrusionOk="0">
                  <a:moveTo>
                    <a:pt x="187" y="1"/>
                  </a:moveTo>
                  <a:cubicBezTo>
                    <a:pt x="126" y="1"/>
                    <a:pt x="62" y="18"/>
                    <a:pt x="0" y="37"/>
                  </a:cubicBezTo>
                  <a:cubicBezTo>
                    <a:pt x="0" y="442"/>
                    <a:pt x="36" y="823"/>
                    <a:pt x="215" y="1180"/>
                  </a:cubicBezTo>
                  <a:cubicBezTo>
                    <a:pt x="238" y="1049"/>
                    <a:pt x="203" y="882"/>
                    <a:pt x="322" y="799"/>
                  </a:cubicBezTo>
                  <a:cubicBezTo>
                    <a:pt x="310" y="584"/>
                    <a:pt x="655" y="442"/>
                    <a:pt x="429" y="168"/>
                  </a:cubicBezTo>
                  <a:cubicBezTo>
                    <a:pt x="365" y="39"/>
                    <a:pt x="279" y="1"/>
                    <a:pt x="18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2" name="Google Shape;5032;p43"/>
            <p:cNvSpPr/>
            <p:nvPr/>
          </p:nvSpPr>
          <p:spPr>
            <a:xfrm>
              <a:off x="8854262" y="4222469"/>
              <a:ext cx="28593" cy="21903"/>
            </a:xfrm>
            <a:custGeom>
              <a:avLst/>
              <a:gdLst/>
              <a:ahLst/>
              <a:cxnLst/>
              <a:rect l="l" t="t" r="r" b="b"/>
              <a:pathLst>
                <a:path w="906" h="694" extrusionOk="0">
                  <a:moveTo>
                    <a:pt x="668" y="0"/>
                  </a:moveTo>
                  <a:cubicBezTo>
                    <a:pt x="498" y="0"/>
                    <a:pt x="335" y="87"/>
                    <a:pt x="163" y="87"/>
                  </a:cubicBezTo>
                  <a:cubicBezTo>
                    <a:pt x="114" y="87"/>
                    <a:pt x="63" y="79"/>
                    <a:pt x="12" y="61"/>
                  </a:cubicBezTo>
                  <a:lnTo>
                    <a:pt x="12" y="61"/>
                  </a:lnTo>
                  <a:cubicBezTo>
                    <a:pt x="0" y="359"/>
                    <a:pt x="262" y="371"/>
                    <a:pt x="310" y="609"/>
                  </a:cubicBezTo>
                  <a:cubicBezTo>
                    <a:pt x="319" y="671"/>
                    <a:pt x="356" y="693"/>
                    <a:pt x="397" y="693"/>
                  </a:cubicBezTo>
                  <a:cubicBezTo>
                    <a:pt x="468" y="693"/>
                    <a:pt x="551" y="630"/>
                    <a:pt x="536" y="585"/>
                  </a:cubicBezTo>
                  <a:cubicBezTo>
                    <a:pt x="250" y="25"/>
                    <a:pt x="905" y="371"/>
                    <a:pt x="869" y="49"/>
                  </a:cubicBezTo>
                  <a:cubicBezTo>
                    <a:pt x="801" y="13"/>
                    <a:pt x="734" y="0"/>
                    <a:pt x="66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3" name="Google Shape;5033;p43"/>
            <p:cNvSpPr/>
            <p:nvPr/>
          </p:nvSpPr>
          <p:spPr>
            <a:xfrm>
              <a:off x="8851611" y="4190531"/>
              <a:ext cx="21840" cy="22187"/>
            </a:xfrm>
            <a:custGeom>
              <a:avLst/>
              <a:gdLst/>
              <a:ahLst/>
              <a:cxnLst/>
              <a:rect l="l" t="t" r="r" b="b"/>
              <a:pathLst>
                <a:path w="692" h="703" extrusionOk="0">
                  <a:moveTo>
                    <a:pt x="202" y="0"/>
                  </a:moveTo>
                  <a:cubicBezTo>
                    <a:pt x="96" y="0"/>
                    <a:pt x="1" y="70"/>
                    <a:pt x="1" y="168"/>
                  </a:cubicBezTo>
                  <a:cubicBezTo>
                    <a:pt x="1" y="442"/>
                    <a:pt x="275" y="585"/>
                    <a:pt x="453" y="668"/>
                  </a:cubicBezTo>
                  <a:cubicBezTo>
                    <a:pt x="497" y="692"/>
                    <a:pt x="532" y="702"/>
                    <a:pt x="560" y="702"/>
                  </a:cubicBezTo>
                  <a:cubicBezTo>
                    <a:pt x="688" y="702"/>
                    <a:pt x="682" y="493"/>
                    <a:pt x="692" y="347"/>
                  </a:cubicBezTo>
                  <a:cubicBezTo>
                    <a:pt x="572" y="251"/>
                    <a:pt x="465" y="132"/>
                    <a:pt x="346" y="49"/>
                  </a:cubicBezTo>
                  <a:cubicBezTo>
                    <a:pt x="301" y="15"/>
                    <a:pt x="250" y="0"/>
                    <a:pt x="20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4" name="Google Shape;5034;p43"/>
            <p:cNvSpPr/>
            <p:nvPr/>
          </p:nvSpPr>
          <p:spPr>
            <a:xfrm>
              <a:off x="8743773" y="3260958"/>
              <a:ext cx="26731" cy="24080"/>
            </a:xfrm>
            <a:custGeom>
              <a:avLst/>
              <a:gdLst/>
              <a:ahLst/>
              <a:cxnLst/>
              <a:rect l="l" t="t" r="r" b="b"/>
              <a:pathLst>
                <a:path w="847" h="763" extrusionOk="0">
                  <a:moveTo>
                    <a:pt x="537" y="0"/>
                  </a:moveTo>
                  <a:lnTo>
                    <a:pt x="537" y="0"/>
                  </a:lnTo>
                  <a:cubicBezTo>
                    <a:pt x="346" y="227"/>
                    <a:pt x="1" y="334"/>
                    <a:pt x="108" y="762"/>
                  </a:cubicBezTo>
                  <a:cubicBezTo>
                    <a:pt x="822" y="584"/>
                    <a:pt x="846" y="536"/>
                    <a:pt x="53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5" name="Google Shape;5035;p43"/>
            <p:cNvSpPr/>
            <p:nvPr/>
          </p:nvSpPr>
          <p:spPr>
            <a:xfrm>
              <a:off x="8771104" y="4307237"/>
              <a:ext cx="28688" cy="23481"/>
            </a:xfrm>
            <a:custGeom>
              <a:avLst/>
              <a:gdLst/>
              <a:ahLst/>
              <a:cxnLst/>
              <a:rect l="l" t="t" r="r" b="b"/>
              <a:pathLst>
                <a:path w="909" h="744" extrusionOk="0">
                  <a:moveTo>
                    <a:pt x="290" y="0"/>
                  </a:moveTo>
                  <a:cubicBezTo>
                    <a:pt x="117" y="0"/>
                    <a:pt x="0" y="108"/>
                    <a:pt x="16" y="435"/>
                  </a:cubicBezTo>
                  <a:cubicBezTo>
                    <a:pt x="33" y="432"/>
                    <a:pt x="51" y="430"/>
                    <a:pt x="67" y="430"/>
                  </a:cubicBezTo>
                  <a:cubicBezTo>
                    <a:pt x="310" y="430"/>
                    <a:pt x="496" y="744"/>
                    <a:pt x="744" y="744"/>
                  </a:cubicBezTo>
                  <a:cubicBezTo>
                    <a:pt x="796" y="744"/>
                    <a:pt x="851" y="730"/>
                    <a:pt x="909" y="697"/>
                  </a:cubicBezTo>
                  <a:lnTo>
                    <a:pt x="909" y="435"/>
                  </a:lnTo>
                  <a:cubicBezTo>
                    <a:pt x="754" y="352"/>
                    <a:pt x="576" y="304"/>
                    <a:pt x="576" y="66"/>
                  </a:cubicBezTo>
                  <a:cubicBezTo>
                    <a:pt x="473" y="26"/>
                    <a:pt x="375" y="0"/>
                    <a:pt x="29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6" name="Google Shape;5036;p43"/>
            <p:cNvSpPr/>
            <p:nvPr/>
          </p:nvSpPr>
          <p:spPr>
            <a:xfrm>
              <a:off x="8676521" y="3653837"/>
              <a:ext cx="24838" cy="25721"/>
            </a:xfrm>
            <a:custGeom>
              <a:avLst/>
              <a:gdLst/>
              <a:ahLst/>
              <a:cxnLst/>
              <a:rect l="l" t="t" r="r" b="b"/>
              <a:pathLst>
                <a:path w="787" h="815" extrusionOk="0">
                  <a:moveTo>
                    <a:pt x="131" y="1"/>
                  </a:moveTo>
                  <a:cubicBezTo>
                    <a:pt x="90" y="1"/>
                    <a:pt x="47" y="19"/>
                    <a:pt x="1" y="65"/>
                  </a:cubicBezTo>
                  <a:cubicBezTo>
                    <a:pt x="60" y="279"/>
                    <a:pt x="48" y="482"/>
                    <a:pt x="1" y="696"/>
                  </a:cubicBezTo>
                  <a:cubicBezTo>
                    <a:pt x="80" y="762"/>
                    <a:pt x="164" y="778"/>
                    <a:pt x="249" y="778"/>
                  </a:cubicBezTo>
                  <a:cubicBezTo>
                    <a:pt x="324" y="778"/>
                    <a:pt x="400" y="765"/>
                    <a:pt x="474" y="765"/>
                  </a:cubicBezTo>
                  <a:cubicBezTo>
                    <a:pt x="541" y="765"/>
                    <a:pt x="606" y="776"/>
                    <a:pt x="667" y="815"/>
                  </a:cubicBezTo>
                  <a:lnTo>
                    <a:pt x="786" y="815"/>
                  </a:lnTo>
                  <a:lnTo>
                    <a:pt x="786" y="422"/>
                  </a:lnTo>
                  <a:cubicBezTo>
                    <a:pt x="632" y="351"/>
                    <a:pt x="453" y="303"/>
                    <a:pt x="346" y="124"/>
                  </a:cubicBezTo>
                  <a:cubicBezTo>
                    <a:pt x="276" y="63"/>
                    <a:pt x="207" y="1"/>
                    <a:pt x="13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7" name="Google Shape;5037;p43"/>
            <p:cNvSpPr/>
            <p:nvPr/>
          </p:nvSpPr>
          <p:spPr>
            <a:xfrm>
              <a:off x="8912867" y="4030495"/>
              <a:ext cx="19188" cy="24238"/>
            </a:xfrm>
            <a:custGeom>
              <a:avLst/>
              <a:gdLst/>
              <a:ahLst/>
              <a:cxnLst/>
              <a:rect l="l" t="t" r="r" b="b"/>
              <a:pathLst>
                <a:path w="608" h="768" extrusionOk="0">
                  <a:moveTo>
                    <a:pt x="536" y="0"/>
                  </a:moveTo>
                  <a:cubicBezTo>
                    <a:pt x="382" y="84"/>
                    <a:pt x="239" y="155"/>
                    <a:pt x="84" y="250"/>
                  </a:cubicBezTo>
                  <a:cubicBezTo>
                    <a:pt x="84" y="358"/>
                    <a:pt x="72" y="441"/>
                    <a:pt x="1" y="512"/>
                  </a:cubicBezTo>
                  <a:cubicBezTo>
                    <a:pt x="115" y="694"/>
                    <a:pt x="207" y="768"/>
                    <a:pt x="283" y="768"/>
                  </a:cubicBezTo>
                  <a:cubicBezTo>
                    <a:pt x="397" y="768"/>
                    <a:pt x="477" y="602"/>
                    <a:pt x="548" y="381"/>
                  </a:cubicBezTo>
                  <a:lnTo>
                    <a:pt x="548" y="262"/>
                  </a:lnTo>
                  <a:cubicBezTo>
                    <a:pt x="608" y="179"/>
                    <a:pt x="608" y="84"/>
                    <a:pt x="536" y="12"/>
                  </a:cubicBezTo>
                  <a:lnTo>
                    <a:pt x="53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8" name="Google Shape;5038;p43"/>
            <p:cNvSpPr/>
            <p:nvPr/>
          </p:nvSpPr>
          <p:spPr>
            <a:xfrm>
              <a:off x="8771577" y="3762527"/>
              <a:ext cx="27489" cy="27110"/>
            </a:xfrm>
            <a:custGeom>
              <a:avLst/>
              <a:gdLst/>
              <a:ahLst/>
              <a:cxnLst/>
              <a:rect l="l" t="t" r="r" b="b"/>
              <a:pathLst>
                <a:path w="871" h="859" extrusionOk="0">
                  <a:moveTo>
                    <a:pt x="382" y="1"/>
                  </a:moveTo>
                  <a:cubicBezTo>
                    <a:pt x="325" y="1"/>
                    <a:pt x="313" y="43"/>
                    <a:pt x="322" y="133"/>
                  </a:cubicBezTo>
                  <a:cubicBezTo>
                    <a:pt x="433" y="266"/>
                    <a:pt x="349" y="337"/>
                    <a:pt x="269" y="337"/>
                  </a:cubicBezTo>
                  <a:cubicBezTo>
                    <a:pt x="263" y="337"/>
                    <a:pt x="257" y="336"/>
                    <a:pt x="251" y="336"/>
                  </a:cubicBezTo>
                  <a:cubicBezTo>
                    <a:pt x="235" y="334"/>
                    <a:pt x="221" y="333"/>
                    <a:pt x="207" y="333"/>
                  </a:cubicBezTo>
                  <a:cubicBezTo>
                    <a:pt x="23" y="333"/>
                    <a:pt x="12" y="479"/>
                    <a:pt x="1" y="645"/>
                  </a:cubicBezTo>
                  <a:cubicBezTo>
                    <a:pt x="82" y="678"/>
                    <a:pt x="163" y="859"/>
                    <a:pt x="236" y="859"/>
                  </a:cubicBezTo>
                  <a:cubicBezTo>
                    <a:pt x="271" y="859"/>
                    <a:pt x="304" y="819"/>
                    <a:pt x="334" y="705"/>
                  </a:cubicBezTo>
                  <a:cubicBezTo>
                    <a:pt x="418" y="490"/>
                    <a:pt x="870" y="336"/>
                    <a:pt x="453" y="14"/>
                  </a:cubicBezTo>
                  <a:cubicBezTo>
                    <a:pt x="424" y="5"/>
                    <a:pt x="401" y="1"/>
                    <a:pt x="38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9" name="Google Shape;5039;p43"/>
            <p:cNvSpPr/>
            <p:nvPr/>
          </p:nvSpPr>
          <p:spPr>
            <a:xfrm>
              <a:off x="8787388" y="3155393"/>
              <a:ext cx="29698" cy="18431"/>
            </a:xfrm>
            <a:custGeom>
              <a:avLst/>
              <a:gdLst/>
              <a:ahLst/>
              <a:cxnLst/>
              <a:rect l="l" t="t" r="r" b="b"/>
              <a:pathLst>
                <a:path w="941" h="584" extrusionOk="0">
                  <a:moveTo>
                    <a:pt x="619" y="1"/>
                  </a:moveTo>
                  <a:cubicBezTo>
                    <a:pt x="550" y="1"/>
                    <a:pt x="477" y="21"/>
                    <a:pt x="405" y="59"/>
                  </a:cubicBezTo>
                  <a:cubicBezTo>
                    <a:pt x="0" y="500"/>
                    <a:pt x="393" y="500"/>
                    <a:pt x="631" y="583"/>
                  </a:cubicBezTo>
                  <a:cubicBezTo>
                    <a:pt x="762" y="500"/>
                    <a:pt x="881" y="381"/>
                    <a:pt x="941" y="202"/>
                  </a:cubicBezTo>
                  <a:cubicBezTo>
                    <a:pt x="857" y="65"/>
                    <a:pt x="743" y="1"/>
                    <a:pt x="61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0" name="Google Shape;5040;p43"/>
            <p:cNvSpPr/>
            <p:nvPr/>
          </p:nvSpPr>
          <p:spPr>
            <a:xfrm>
              <a:off x="8826080" y="3957972"/>
              <a:ext cx="30834" cy="24459"/>
            </a:xfrm>
            <a:custGeom>
              <a:avLst/>
              <a:gdLst/>
              <a:ahLst/>
              <a:cxnLst/>
              <a:rect l="l" t="t" r="r" b="b"/>
              <a:pathLst>
                <a:path w="977" h="775" extrusionOk="0">
                  <a:moveTo>
                    <a:pt x="596" y="0"/>
                  </a:moveTo>
                  <a:cubicBezTo>
                    <a:pt x="417" y="191"/>
                    <a:pt x="0" y="370"/>
                    <a:pt x="596" y="584"/>
                  </a:cubicBezTo>
                  <a:cubicBezTo>
                    <a:pt x="655" y="596"/>
                    <a:pt x="679" y="715"/>
                    <a:pt x="727" y="774"/>
                  </a:cubicBezTo>
                  <a:lnTo>
                    <a:pt x="965" y="774"/>
                  </a:lnTo>
                  <a:cubicBezTo>
                    <a:pt x="977" y="429"/>
                    <a:pt x="679" y="298"/>
                    <a:pt x="59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1" name="Google Shape;5041;p43"/>
            <p:cNvSpPr/>
            <p:nvPr/>
          </p:nvSpPr>
          <p:spPr>
            <a:xfrm>
              <a:off x="8663014" y="3625182"/>
              <a:ext cx="17674" cy="24680"/>
            </a:xfrm>
            <a:custGeom>
              <a:avLst/>
              <a:gdLst/>
              <a:ahLst/>
              <a:cxnLst/>
              <a:rect l="l" t="t" r="r" b="b"/>
              <a:pathLst>
                <a:path w="560" h="782" extrusionOk="0">
                  <a:moveTo>
                    <a:pt x="321" y="1"/>
                  </a:moveTo>
                  <a:cubicBezTo>
                    <a:pt x="248" y="1"/>
                    <a:pt x="146" y="57"/>
                    <a:pt x="0" y="199"/>
                  </a:cubicBezTo>
                  <a:cubicBezTo>
                    <a:pt x="12" y="342"/>
                    <a:pt x="322" y="425"/>
                    <a:pt x="71" y="604"/>
                  </a:cubicBezTo>
                  <a:cubicBezTo>
                    <a:pt x="60" y="639"/>
                    <a:pt x="107" y="723"/>
                    <a:pt x="143" y="759"/>
                  </a:cubicBezTo>
                  <a:cubicBezTo>
                    <a:pt x="182" y="774"/>
                    <a:pt x="219" y="781"/>
                    <a:pt x="254" y="781"/>
                  </a:cubicBezTo>
                  <a:cubicBezTo>
                    <a:pt x="378" y="781"/>
                    <a:pt x="476" y="692"/>
                    <a:pt x="560" y="580"/>
                  </a:cubicBezTo>
                  <a:cubicBezTo>
                    <a:pt x="509" y="335"/>
                    <a:pt x="500" y="1"/>
                    <a:pt x="32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2" name="Google Shape;5042;p43"/>
            <p:cNvSpPr/>
            <p:nvPr/>
          </p:nvSpPr>
          <p:spPr>
            <a:xfrm>
              <a:off x="8712214" y="3703574"/>
              <a:ext cx="20703" cy="28215"/>
            </a:xfrm>
            <a:custGeom>
              <a:avLst/>
              <a:gdLst/>
              <a:ahLst/>
              <a:cxnLst/>
              <a:rect l="l" t="t" r="r" b="b"/>
              <a:pathLst>
                <a:path w="656" h="894" extrusionOk="0">
                  <a:moveTo>
                    <a:pt x="108" y="1"/>
                  </a:moveTo>
                  <a:cubicBezTo>
                    <a:pt x="1" y="382"/>
                    <a:pt x="239" y="596"/>
                    <a:pt x="406" y="894"/>
                  </a:cubicBezTo>
                  <a:cubicBezTo>
                    <a:pt x="656" y="561"/>
                    <a:pt x="298" y="382"/>
                    <a:pt x="334" y="132"/>
                  </a:cubicBezTo>
                  <a:cubicBezTo>
                    <a:pt x="287" y="84"/>
                    <a:pt x="251" y="37"/>
                    <a:pt x="21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3" name="Google Shape;5043;p43"/>
            <p:cNvSpPr/>
            <p:nvPr/>
          </p:nvSpPr>
          <p:spPr>
            <a:xfrm>
              <a:off x="8664876" y="3643833"/>
              <a:ext cx="26700" cy="17074"/>
            </a:xfrm>
            <a:custGeom>
              <a:avLst/>
              <a:gdLst/>
              <a:ahLst/>
              <a:cxnLst/>
              <a:rect l="l" t="t" r="r" b="b"/>
              <a:pathLst>
                <a:path w="846" h="541" extrusionOk="0">
                  <a:moveTo>
                    <a:pt x="489" y="1"/>
                  </a:moveTo>
                  <a:lnTo>
                    <a:pt x="48" y="132"/>
                  </a:lnTo>
                  <a:cubicBezTo>
                    <a:pt x="1" y="168"/>
                    <a:pt x="1" y="227"/>
                    <a:pt x="12" y="287"/>
                  </a:cubicBezTo>
                  <a:cubicBezTo>
                    <a:pt x="81" y="370"/>
                    <a:pt x="159" y="381"/>
                    <a:pt x="237" y="381"/>
                  </a:cubicBezTo>
                  <a:cubicBezTo>
                    <a:pt x="265" y="381"/>
                    <a:pt x="293" y="380"/>
                    <a:pt x="320" y="380"/>
                  </a:cubicBezTo>
                  <a:cubicBezTo>
                    <a:pt x="337" y="380"/>
                    <a:pt x="353" y="380"/>
                    <a:pt x="370" y="382"/>
                  </a:cubicBezTo>
                  <a:cubicBezTo>
                    <a:pt x="489" y="418"/>
                    <a:pt x="596" y="465"/>
                    <a:pt x="715" y="501"/>
                  </a:cubicBezTo>
                  <a:cubicBezTo>
                    <a:pt x="742" y="528"/>
                    <a:pt x="761" y="540"/>
                    <a:pt x="779" y="540"/>
                  </a:cubicBezTo>
                  <a:cubicBezTo>
                    <a:pt x="801" y="540"/>
                    <a:pt x="820" y="522"/>
                    <a:pt x="846" y="489"/>
                  </a:cubicBezTo>
                  <a:cubicBezTo>
                    <a:pt x="834" y="227"/>
                    <a:pt x="548" y="227"/>
                    <a:pt x="48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4" name="Google Shape;5044;p43"/>
            <p:cNvSpPr/>
            <p:nvPr/>
          </p:nvSpPr>
          <p:spPr>
            <a:xfrm>
              <a:off x="8848991" y="3062199"/>
              <a:ext cx="19188" cy="27836"/>
            </a:xfrm>
            <a:custGeom>
              <a:avLst/>
              <a:gdLst/>
              <a:ahLst/>
              <a:cxnLst/>
              <a:rect l="l" t="t" r="r" b="b"/>
              <a:pathLst>
                <a:path w="608" h="882" extrusionOk="0">
                  <a:moveTo>
                    <a:pt x="346" y="0"/>
                  </a:moveTo>
                  <a:lnTo>
                    <a:pt x="346" y="0"/>
                  </a:lnTo>
                  <a:cubicBezTo>
                    <a:pt x="72" y="36"/>
                    <a:pt x="48" y="274"/>
                    <a:pt x="1" y="500"/>
                  </a:cubicBezTo>
                  <a:cubicBezTo>
                    <a:pt x="167" y="619"/>
                    <a:pt x="24" y="750"/>
                    <a:pt x="13" y="881"/>
                  </a:cubicBezTo>
                  <a:cubicBezTo>
                    <a:pt x="608" y="822"/>
                    <a:pt x="191" y="286"/>
                    <a:pt x="34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5" name="Google Shape;5045;p43"/>
            <p:cNvSpPr/>
            <p:nvPr/>
          </p:nvSpPr>
          <p:spPr>
            <a:xfrm>
              <a:off x="8781360" y="3177894"/>
              <a:ext cx="28215" cy="15464"/>
            </a:xfrm>
            <a:custGeom>
              <a:avLst/>
              <a:gdLst/>
              <a:ahLst/>
              <a:cxnLst/>
              <a:rect l="l" t="t" r="r" b="b"/>
              <a:pathLst>
                <a:path w="894" h="490" extrusionOk="0">
                  <a:moveTo>
                    <a:pt x="33" y="0"/>
                  </a:moveTo>
                  <a:cubicBezTo>
                    <a:pt x="26" y="0"/>
                    <a:pt x="19" y="1"/>
                    <a:pt x="12" y="1"/>
                  </a:cubicBezTo>
                  <a:cubicBezTo>
                    <a:pt x="1" y="358"/>
                    <a:pt x="203" y="442"/>
                    <a:pt x="465" y="489"/>
                  </a:cubicBezTo>
                  <a:cubicBezTo>
                    <a:pt x="501" y="442"/>
                    <a:pt x="536" y="406"/>
                    <a:pt x="584" y="370"/>
                  </a:cubicBezTo>
                  <a:cubicBezTo>
                    <a:pt x="893" y="108"/>
                    <a:pt x="560" y="108"/>
                    <a:pt x="465" y="1"/>
                  </a:cubicBezTo>
                  <a:cubicBezTo>
                    <a:pt x="416" y="39"/>
                    <a:pt x="368" y="52"/>
                    <a:pt x="320" y="52"/>
                  </a:cubicBezTo>
                  <a:cubicBezTo>
                    <a:pt x="225" y="52"/>
                    <a:pt x="131" y="0"/>
                    <a:pt x="3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6" name="Google Shape;5046;p43"/>
            <p:cNvSpPr/>
            <p:nvPr/>
          </p:nvSpPr>
          <p:spPr>
            <a:xfrm>
              <a:off x="8618295" y="3484144"/>
              <a:ext cx="22565" cy="20672"/>
            </a:xfrm>
            <a:custGeom>
              <a:avLst/>
              <a:gdLst/>
              <a:ahLst/>
              <a:cxnLst/>
              <a:rect l="l" t="t" r="r" b="b"/>
              <a:pathLst>
                <a:path w="715" h="655" extrusionOk="0">
                  <a:moveTo>
                    <a:pt x="524" y="1"/>
                  </a:moveTo>
                  <a:cubicBezTo>
                    <a:pt x="0" y="1"/>
                    <a:pt x="286" y="382"/>
                    <a:pt x="286" y="644"/>
                  </a:cubicBezTo>
                  <a:cubicBezTo>
                    <a:pt x="294" y="651"/>
                    <a:pt x="301" y="655"/>
                    <a:pt x="308" y="655"/>
                  </a:cubicBezTo>
                  <a:cubicBezTo>
                    <a:pt x="359" y="655"/>
                    <a:pt x="402" y="494"/>
                    <a:pt x="453" y="494"/>
                  </a:cubicBezTo>
                  <a:cubicBezTo>
                    <a:pt x="475" y="494"/>
                    <a:pt x="498" y="524"/>
                    <a:pt x="524" y="608"/>
                  </a:cubicBezTo>
                  <a:cubicBezTo>
                    <a:pt x="596" y="620"/>
                    <a:pt x="655" y="620"/>
                    <a:pt x="715" y="644"/>
                  </a:cubicBezTo>
                  <a:cubicBezTo>
                    <a:pt x="679" y="548"/>
                    <a:pt x="667" y="465"/>
                    <a:pt x="643" y="370"/>
                  </a:cubicBezTo>
                  <a:cubicBezTo>
                    <a:pt x="596" y="251"/>
                    <a:pt x="572" y="120"/>
                    <a:pt x="52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7" name="Google Shape;5047;p43"/>
            <p:cNvSpPr/>
            <p:nvPr/>
          </p:nvSpPr>
          <p:spPr>
            <a:xfrm>
              <a:off x="8651337" y="3632188"/>
              <a:ext cx="22976" cy="20703"/>
            </a:xfrm>
            <a:custGeom>
              <a:avLst/>
              <a:gdLst/>
              <a:ahLst/>
              <a:cxnLst/>
              <a:rect l="l" t="t" r="r" b="b"/>
              <a:pathLst>
                <a:path w="728" h="656" extrusionOk="0">
                  <a:moveTo>
                    <a:pt x="370" y="1"/>
                  </a:moveTo>
                  <a:lnTo>
                    <a:pt x="370" y="1"/>
                  </a:lnTo>
                  <a:cubicBezTo>
                    <a:pt x="1" y="298"/>
                    <a:pt x="263" y="453"/>
                    <a:pt x="453" y="656"/>
                  </a:cubicBezTo>
                  <a:cubicBezTo>
                    <a:pt x="453" y="596"/>
                    <a:pt x="477" y="548"/>
                    <a:pt x="477" y="501"/>
                  </a:cubicBezTo>
                  <a:cubicBezTo>
                    <a:pt x="441" y="298"/>
                    <a:pt x="632" y="275"/>
                    <a:pt x="727" y="179"/>
                  </a:cubicBezTo>
                  <a:cubicBezTo>
                    <a:pt x="596" y="120"/>
                    <a:pt x="489" y="60"/>
                    <a:pt x="37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8" name="Google Shape;5048;p43"/>
            <p:cNvSpPr/>
            <p:nvPr/>
          </p:nvSpPr>
          <p:spPr>
            <a:xfrm>
              <a:off x="8659605" y="3566482"/>
              <a:ext cx="16948" cy="20703"/>
            </a:xfrm>
            <a:custGeom>
              <a:avLst/>
              <a:gdLst/>
              <a:ahLst/>
              <a:cxnLst/>
              <a:rect l="l" t="t" r="r" b="b"/>
              <a:pathLst>
                <a:path w="537" h="656" extrusionOk="0">
                  <a:moveTo>
                    <a:pt x="112" y="0"/>
                  </a:moveTo>
                  <a:cubicBezTo>
                    <a:pt x="82" y="0"/>
                    <a:pt x="45" y="20"/>
                    <a:pt x="1" y="71"/>
                  </a:cubicBezTo>
                  <a:cubicBezTo>
                    <a:pt x="12" y="313"/>
                    <a:pt x="2" y="655"/>
                    <a:pt x="282" y="655"/>
                  </a:cubicBezTo>
                  <a:cubicBezTo>
                    <a:pt x="291" y="655"/>
                    <a:pt x="301" y="655"/>
                    <a:pt x="310" y="654"/>
                  </a:cubicBezTo>
                  <a:cubicBezTo>
                    <a:pt x="537" y="606"/>
                    <a:pt x="287" y="356"/>
                    <a:pt x="310" y="190"/>
                  </a:cubicBezTo>
                  <a:cubicBezTo>
                    <a:pt x="241" y="146"/>
                    <a:pt x="196" y="0"/>
                    <a:pt x="11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9" name="Google Shape;5049;p43"/>
            <p:cNvSpPr/>
            <p:nvPr/>
          </p:nvSpPr>
          <p:spPr>
            <a:xfrm>
              <a:off x="8620157" y="3520216"/>
              <a:ext cx="21082" cy="14423"/>
            </a:xfrm>
            <a:custGeom>
              <a:avLst/>
              <a:gdLst/>
              <a:ahLst/>
              <a:cxnLst/>
              <a:rect l="l" t="t" r="r" b="b"/>
              <a:pathLst>
                <a:path w="668" h="457" extrusionOk="0">
                  <a:moveTo>
                    <a:pt x="644" y="0"/>
                  </a:moveTo>
                  <a:cubicBezTo>
                    <a:pt x="405" y="0"/>
                    <a:pt x="220" y="170"/>
                    <a:pt x="1" y="251"/>
                  </a:cubicBezTo>
                  <a:cubicBezTo>
                    <a:pt x="115" y="384"/>
                    <a:pt x="197" y="456"/>
                    <a:pt x="277" y="456"/>
                  </a:cubicBezTo>
                  <a:cubicBezTo>
                    <a:pt x="389" y="456"/>
                    <a:pt x="493" y="314"/>
                    <a:pt x="667" y="1"/>
                  </a:cubicBezTo>
                  <a:cubicBezTo>
                    <a:pt x="659" y="0"/>
                    <a:pt x="652" y="0"/>
                    <a:pt x="64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0" name="Google Shape;5050;p43"/>
            <p:cNvSpPr/>
            <p:nvPr/>
          </p:nvSpPr>
          <p:spPr>
            <a:xfrm>
              <a:off x="8928268" y="4093613"/>
              <a:ext cx="18084" cy="22218"/>
            </a:xfrm>
            <a:custGeom>
              <a:avLst/>
              <a:gdLst/>
              <a:ahLst/>
              <a:cxnLst/>
              <a:rect l="l" t="t" r="r" b="b"/>
              <a:pathLst>
                <a:path w="573" h="704" extrusionOk="0">
                  <a:moveTo>
                    <a:pt x="370" y="1"/>
                  </a:moveTo>
                  <a:cubicBezTo>
                    <a:pt x="1" y="632"/>
                    <a:pt x="1" y="632"/>
                    <a:pt x="525" y="703"/>
                  </a:cubicBezTo>
                  <a:cubicBezTo>
                    <a:pt x="572" y="560"/>
                    <a:pt x="120" y="441"/>
                    <a:pt x="489" y="263"/>
                  </a:cubicBezTo>
                  <a:lnTo>
                    <a:pt x="48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1" name="Google Shape;5051;p43"/>
            <p:cNvSpPr/>
            <p:nvPr/>
          </p:nvSpPr>
          <p:spPr>
            <a:xfrm>
              <a:off x="8856503" y="4014337"/>
              <a:ext cx="19188" cy="24175"/>
            </a:xfrm>
            <a:custGeom>
              <a:avLst/>
              <a:gdLst/>
              <a:ahLst/>
              <a:cxnLst/>
              <a:rect l="l" t="t" r="r" b="b"/>
              <a:pathLst>
                <a:path w="608" h="766" extrusionOk="0">
                  <a:moveTo>
                    <a:pt x="417" y="0"/>
                  </a:moveTo>
                  <a:cubicBezTo>
                    <a:pt x="441" y="250"/>
                    <a:pt x="1" y="298"/>
                    <a:pt x="203" y="631"/>
                  </a:cubicBezTo>
                  <a:cubicBezTo>
                    <a:pt x="257" y="721"/>
                    <a:pt x="310" y="765"/>
                    <a:pt x="365" y="765"/>
                  </a:cubicBezTo>
                  <a:cubicBezTo>
                    <a:pt x="420" y="765"/>
                    <a:pt x="477" y="721"/>
                    <a:pt x="537" y="631"/>
                  </a:cubicBezTo>
                  <a:cubicBezTo>
                    <a:pt x="465" y="489"/>
                    <a:pt x="477" y="358"/>
                    <a:pt x="537" y="227"/>
                  </a:cubicBezTo>
                  <a:cubicBezTo>
                    <a:pt x="608" y="72"/>
                    <a:pt x="560" y="0"/>
                    <a:pt x="41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2" name="Google Shape;5052;p43"/>
            <p:cNvSpPr/>
            <p:nvPr/>
          </p:nvSpPr>
          <p:spPr>
            <a:xfrm>
              <a:off x="8894089" y="3962106"/>
              <a:ext cx="17326" cy="16948"/>
            </a:xfrm>
            <a:custGeom>
              <a:avLst/>
              <a:gdLst/>
              <a:ahLst/>
              <a:cxnLst/>
              <a:rect l="l" t="t" r="r" b="b"/>
              <a:pathLst>
                <a:path w="549" h="537" extrusionOk="0">
                  <a:moveTo>
                    <a:pt x="227" y="0"/>
                  </a:moveTo>
                  <a:cubicBezTo>
                    <a:pt x="72" y="24"/>
                    <a:pt x="0" y="108"/>
                    <a:pt x="12" y="274"/>
                  </a:cubicBezTo>
                  <a:cubicBezTo>
                    <a:pt x="12" y="536"/>
                    <a:pt x="250" y="393"/>
                    <a:pt x="322" y="512"/>
                  </a:cubicBezTo>
                  <a:cubicBezTo>
                    <a:pt x="524" y="286"/>
                    <a:pt x="548" y="96"/>
                    <a:pt x="22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3" name="Google Shape;5053;p43"/>
            <p:cNvSpPr/>
            <p:nvPr/>
          </p:nvSpPr>
          <p:spPr>
            <a:xfrm>
              <a:off x="8846751" y="3880936"/>
              <a:ext cx="15433" cy="18810"/>
            </a:xfrm>
            <a:custGeom>
              <a:avLst/>
              <a:gdLst/>
              <a:ahLst/>
              <a:cxnLst/>
              <a:rect l="l" t="t" r="r" b="b"/>
              <a:pathLst>
                <a:path w="489" h="596" extrusionOk="0">
                  <a:moveTo>
                    <a:pt x="357" y="1"/>
                  </a:moveTo>
                  <a:lnTo>
                    <a:pt x="357" y="1"/>
                  </a:lnTo>
                  <a:cubicBezTo>
                    <a:pt x="0" y="513"/>
                    <a:pt x="0" y="513"/>
                    <a:pt x="488" y="596"/>
                  </a:cubicBezTo>
                  <a:cubicBezTo>
                    <a:pt x="441" y="405"/>
                    <a:pt x="393" y="215"/>
                    <a:pt x="35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4" name="Google Shape;5054;p43"/>
            <p:cNvSpPr/>
            <p:nvPr/>
          </p:nvSpPr>
          <p:spPr>
            <a:xfrm>
              <a:off x="8817432" y="3111084"/>
              <a:ext cx="24080" cy="18399"/>
            </a:xfrm>
            <a:custGeom>
              <a:avLst/>
              <a:gdLst/>
              <a:ahLst/>
              <a:cxnLst/>
              <a:rect l="l" t="t" r="r" b="b"/>
              <a:pathLst>
                <a:path w="763" h="583" extrusionOk="0">
                  <a:moveTo>
                    <a:pt x="95" y="0"/>
                  </a:moveTo>
                  <a:cubicBezTo>
                    <a:pt x="64" y="0"/>
                    <a:pt x="33" y="7"/>
                    <a:pt x="1" y="23"/>
                  </a:cubicBezTo>
                  <a:cubicBezTo>
                    <a:pt x="36" y="404"/>
                    <a:pt x="405" y="344"/>
                    <a:pt x="572" y="582"/>
                  </a:cubicBezTo>
                  <a:cubicBezTo>
                    <a:pt x="667" y="535"/>
                    <a:pt x="751" y="451"/>
                    <a:pt x="763" y="320"/>
                  </a:cubicBezTo>
                  <a:cubicBezTo>
                    <a:pt x="584" y="296"/>
                    <a:pt x="453" y="213"/>
                    <a:pt x="334" y="82"/>
                  </a:cubicBezTo>
                  <a:cubicBezTo>
                    <a:pt x="256" y="47"/>
                    <a:pt x="178" y="0"/>
                    <a:pt x="9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5" name="Google Shape;5055;p43"/>
            <p:cNvSpPr/>
            <p:nvPr/>
          </p:nvSpPr>
          <p:spPr>
            <a:xfrm>
              <a:off x="8887336" y="4191699"/>
              <a:ext cx="18810" cy="11835"/>
            </a:xfrm>
            <a:custGeom>
              <a:avLst/>
              <a:gdLst/>
              <a:ahLst/>
              <a:cxnLst/>
              <a:rect l="l" t="t" r="r" b="b"/>
              <a:pathLst>
                <a:path w="596" h="375" extrusionOk="0">
                  <a:moveTo>
                    <a:pt x="308" y="0"/>
                  </a:moveTo>
                  <a:cubicBezTo>
                    <a:pt x="164" y="0"/>
                    <a:pt x="36" y="47"/>
                    <a:pt x="0" y="310"/>
                  </a:cubicBezTo>
                  <a:cubicBezTo>
                    <a:pt x="73" y="355"/>
                    <a:pt x="135" y="374"/>
                    <a:pt x="189" y="374"/>
                  </a:cubicBezTo>
                  <a:cubicBezTo>
                    <a:pt x="377" y="374"/>
                    <a:pt x="476" y="150"/>
                    <a:pt x="595" y="12"/>
                  </a:cubicBezTo>
                  <a:lnTo>
                    <a:pt x="595" y="12"/>
                  </a:lnTo>
                  <a:cubicBezTo>
                    <a:pt x="580" y="14"/>
                    <a:pt x="563" y="15"/>
                    <a:pt x="546" y="15"/>
                  </a:cubicBezTo>
                  <a:cubicBezTo>
                    <a:pt x="471" y="15"/>
                    <a:pt x="387" y="0"/>
                    <a:pt x="30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6" name="Google Shape;5056;p43"/>
            <p:cNvSpPr/>
            <p:nvPr/>
          </p:nvSpPr>
          <p:spPr>
            <a:xfrm>
              <a:off x="8811057" y="3904984"/>
              <a:ext cx="20672" cy="17958"/>
            </a:xfrm>
            <a:custGeom>
              <a:avLst/>
              <a:gdLst/>
              <a:ahLst/>
              <a:cxnLst/>
              <a:rect l="l" t="t" r="r" b="b"/>
              <a:pathLst>
                <a:path w="655" h="569" extrusionOk="0">
                  <a:moveTo>
                    <a:pt x="303" y="0"/>
                  </a:moveTo>
                  <a:cubicBezTo>
                    <a:pt x="274" y="0"/>
                    <a:pt x="241" y="8"/>
                    <a:pt x="203" y="24"/>
                  </a:cubicBezTo>
                  <a:cubicBezTo>
                    <a:pt x="203" y="132"/>
                    <a:pt x="0" y="322"/>
                    <a:pt x="203" y="346"/>
                  </a:cubicBezTo>
                  <a:cubicBezTo>
                    <a:pt x="321" y="346"/>
                    <a:pt x="398" y="569"/>
                    <a:pt x="505" y="569"/>
                  </a:cubicBezTo>
                  <a:cubicBezTo>
                    <a:pt x="548" y="569"/>
                    <a:pt x="597" y="532"/>
                    <a:pt x="655" y="429"/>
                  </a:cubicBezTo>
                  <a:cubicBezTo>
                    <a:pt x="655" y="405"/>
                    <a:pt x="631" y="370"/>
                    <a:pt x="631" y="346"/>
                  </a:cubicBezTo>
                  <a:cubicBezTo>
                    <a:pt x="498" y="274"/>
                    <a:pt x="479" y="0"/>
                    <a:pt x="30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7" name="Google Shape;5057;p43"/>
            <p:cNvSpPr/>
            <p:nvPr/>
          </p:nvSpPr>
          <p:spPr>
            <a:xfrm>
              <a:off x="8794520" y="3789257"/>
              <a:ext cx="9784" cy="25374"/>
            </a:xfrm>
            <a:custGeom>
              <a:avLst/>
              <a:gdLst/>
              <a:ahLst/>
              <a:cxnLst/>
              <a:rect l="l" t="t" r="r" b="b"/>
              <a:pathLst>
                <a:path w="310" h="804" extrusionOk="0">
                  <a:moveTo>
                    <a:pt x="310" y="1"/>
                  </a:moveTo>
                  <a:cubicBezTo>
                    <a:pt x="84" y="298"/>
                    <a:pt x="0" y="477"/>
                    <a:pt x="84" y="739"/>
                  </a:cubicBezTo>
                  <a:cubicBezTo>
                    <a:pt x="105" y="782"/>
                    <a:pt x="165" y="803"/>
                    <a:pt x="210" y="803"/>
                  </a:cubicBezTo>
                  <a:cubicBezTo>
                    <a:pt x="239" y="803"/>
                    <a:pt x="262" y="794"/>
                    <a:pt x="262" y="774"/>
                  </a:cubicBezTo>
                  <a:cubicBezTo>
                    <a:pt x="298" y="572"/>
                    <a:pt x="298" y="358"/>
                    <a:pt x="31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8" name="Google Shape;5058;p43"/>
            <p:cNvSpPr/>
            <p:nvPr/>
          </p:nvSpPr>
          <p:spPr>
            <a:xfrm>
              <a:off x="8755798" y="3783072"/>
              <a:ext cx="16190" cy="20135"/>
            </a:xfrm>
            <a:custGeom>
              <a:avLst/>
              <a:gdLst/>
              <a:ahLst/>
              <a:cxnLst/>
              <a:rect l="l" t="t" r="r" b="b"/>
              <a:pathLst>
                <a:path w="513" h="638" extrusionOk="0">
                  <a:moveTo>
                    <a:pt x="415" y="1"/>
                  </a:moveTo>
                  <a:cubicBezTo>
                    <a:pt x="277" y="1"/>
                    <a:pt x="148" y="56"/>
                    <a:pt x="37" y="137"/>
                  </a:cubicBezTo>
                  <a:cubicBezTo>
                    <a:pt x="84" y="304"/>
                    <a:pt x="1" y="518"/>
                    <a:pt x="168" y="637"/>
                  </a:cubicBezTo>
                  <a:cubicBezTo>
                    <a:pt x="239" y="411"/>
                    <a:pt x="513" y="292"/>
                    <a:pt x="489" y="6"/>
                  </a:cubicBezTo>
                  <a:cubicBezTo>
                    <a:pt x="464" y="3"/>
                    <a:pt x="440" y="1"/>
                    <a:pt x="41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9" name="Google Shape;5059;p43"/>
            <p:cNvSpPr/>
            <p:nvPr/>
          </p:nvSpPr>
          <p:spPr>
            <a:xfrm>
              <a:off x="8734400" y="3442770"/>
              <a:ext cx="14675" cy="16979"/>
            </a:xfrm>
            <a:custGeom>
              <a:avLst/>
              <a:gdLst/>
              <a:ahLst/>
              <a:cxnLst/>
              <a:rect l="l" t="t" r="r" b="b"/>
              <a:pathLst>
                <a:path w="465" h="538" extrusionOk="0">
                  <a:moveTo>
                    <a:pt x="326" y="1"/>
                  </a:moveTo>
                  <a:cubicBezTo>
                    <a:pt x="320" y="1"/>
                    <a:pt x="315" y="1"/>
                    <a:pt x="310" y="2"/>
                  </a:cubicBezTo>
                  <a:cubicBezTo>
                    <a:pt x="0" y="50"/>
                    <a:pt x="226" y="407"/>
                    <a:pt x="60" y="538"/>
                  </a:cubicBezTo>
                  <a:cubicBezTo>
                    <a:pt x="286" y="502"/>
                    <a:pt x="465" y="419"/>
                    <a:pt x="465" y="145"/>
                  </a:cubicBezTo>
                  <a:cubicBezTo>
                    <a:pt x="465" y="68"/>
                    <a:pt x="393" y="1"/>
                    <a:pt x="32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0" name="Google Shape;5060;p43"/>
            <p:cNvSpPr/>
            <p:nvPr/>
          </p:nvSpPr>
          <p:spPr>
            <a:xfrm>
              <a:off x="8707701" y="3514598"/>
              <a:ext cx="13950" cy="16222"/>
            </a:xfrm>
            <a:custGeom>
              <a:avLst/>
              <a:gdLst/>
              <a:ahLst/>
              <a:cxnLst/>
              <a:rect l="l" t="t" r="r" b="b"/>
              <a:pathLst>
                <a:path w="442" h="514" extrusionOk="0">
                  <a:moveTo>
                    <a:pt x="1" y="0"/>
                  </a:moveTo>
                  <a:cubicBezTo>
                    <a:pt x="1" y="286"/>
                    <a:pt x="144" y="417"/>
                    <a:pt x="334" y="512"/>
                  </a:cubicBezTo>
                  <a:cubicBezTo>
                    <a:pt x="336" y="513"/>
                    <a:pt x="338" y="513"/>
                    <a:pt x="341" y="513"/>
                  </a:cubicBezTo>
                  <a:cubicBezTo>
                    <a:pt x="370" y="513"/>
                    <a:pt x="441" y="450"/>
                    <a:pt x="441" y="417"/>
                  </a:cubicBezTo>
                  <a:cubicBezTo>
                    <a:pt x="441" y="72"/>
                    <a:pt x="120" y="191"/>
                    <a:pt x="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1" name="Google Shape;5061;p43"/>
            <p:cNvSpPr/>
            <p:nvPr/>
          </p:nvSpPr>
          <p:spPr>
            <a:xfrm>
              <a:off x="8708459" y="3462368"/>
              <a:ext cx="15433" cy="20325"/>
            </a:xfrm>
            <a:custGeom>
              <a:avLst/>
              <a:gdLst/>
              <a:ahLst/>
              <a:cxnLst/>
              <a:rect l="l" t="t" r="r" b="b"/>
              <a:pathLst>
                <a:path w="489" h="644" extrusionOk="0">
                  <a:moveTo>
                    <a:pt x="453" y="0"/>
                  </a:moveTo>
                  <a:cubicBezTo>
                    <a:pt x="406" y="274"/>
                    <a:pt x="1" y="238"/>
                    <a:pt x="13" y="643"/>
                  </a:cubicBezTo>
                  <a:cubicBezTo>
                    <a:pt x="286" y="500"/>
                    <a:pt x="489" y="381"/>
                    <a:pt x="45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2" name="Google Shape;5062;p43"/>
            <p:cNvSpPr/>
            <p:nvPr/>
          </p:nvSpPr>
          <p:spPr>
            <a:xfrm>
              <a:off x="8785116" y="4260813"/>
              <a:ext cx="17705" cy="19567"/>
            </a:xfrm>
            <a:custGeom>
              <a:avLst/>
              <a:gdLst/>
              <a:ahLst/>
              <a:cxnLst/>
              <a:rect l="l" t="t" r="r" b="b"/>
              <a:pathLst>
                <a:path w="561" h="620" extrusionOk="0">
                  <a:moveTo>
                    <a:pt x="227" y="1"/>
                  </a:moveTo>
                  <a:cubicBezTo>
                    <a:pt x="1" y="144"/>
                    <a:pt x="370" y="275"/>
                    <a:pt x="227" y="406"/>
                  </a:cubicBezTo>
                  <a:lnTo>
                    <a:pt x="227" y="620"/>
                  </a:lnTo>
                  <a:cubicBezTo>
                    <a:pt x="286" y="596"/>
                    <a:pt x="370" y="596"/>
                    <a:pt x="405" y="560"/>
                  </a:cubicBezTo>
                  <a:cubicBezTo>
                    <a:pt x="489" y="441"/>
                    <a:pt x="417" y="227"/>
                    <a:pt x="560" y="144"/>
                  </a:cubicBezTo>
                  <a:cubicBezTo>
                    <a:pt x="539" y="63"/>
                    <a:pt x="499" y="43"/>
                    <a:pt x="454" y="43"/>
                  </a:cubicBezTo>
                  <a:cubicBezTo>
                    <a:pt x="410" y="43"/>
                    <a:pt x="359" y="63"/>
                    <a:pt x="315" y="63"/>
                  </a:cubicBezTo>
                  <a:cubicBezTo>
                    <a:pt x="279" y="63"/>
                    <a:pt x="248" y="49"/>
                    <a:pt x="22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3" name="Google Shape;5063;p43"/>
            <p:cNvSpPr/>
            <p:nvPr/>
          </p:nvSpPr>
          <p:spPr>
            <a:xfrm>
              <a:off x="8624291" y="3570963"/>
              <a:ext cx="17705" cy="15086"/>
            </a:xfrm>
            <a:custGeom>
              <a:avLst/>
              <a:gdLst/>
              <a:ahLst/>
              <a:cxnLst/>
              <a:rect l="l" t="t" r="r" b="b"/>
              <a:pathLst>
                <a:path w="561" h="478" extrusionOk="0">
                  <a:moveTo>
                    <a:pt x="167" y="0"/>
                  </a:moveTo>
                  <a:lnTo>
                    <a:pt x="167" y="0"/>
                  </a:lnTo>
                  <a:cubicBezTo>
                    <a:pt x="239" y="167"/>
                    <a:pt x="1" y="405"/>
                    <a:pt x="239" y="476"/>
                  </a:cubicBezTo>
                  <a:cubicBezTo>
                    <a:pt x="243" y="477"/>
                    <a:pt x="248" y="478"/>
                    <a:pt x="254" y="478"/>
                  </a:cubicBezTo>
                  <a:cubicBezTo>
                    <a:pt x="321" y="478"/>
                    <a:pt x="454" y="411"/>
                    <a:pt x="465" y="345"/>
                  </a:cubicBezTo>
                  <a:cubicBezTo>
                    <a:pt x="560" y="95"/>
                    <a:pt x="286" y="119"/>
                    <a:pt x="16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4" name="Google Shape;5064;p43"/>
            <p:cNvSpPr/>
            <p:nvPr/>
          </p:nvSpPr>
          <p:spPr>
            <a:xfrm>
              <a:off x="8822703" y="4258573"/>
              <a:ext cx="15812" cy="13729"/>
            </a:xfrm>
            <a:custGeom>
              <a:avLst/>
              <a:gdLst/>
              <a:ahLst/>
              <a:cxnLst/>
              <a:rect l="l" t="t" r="r" b="b"/>
              <a:pathLst>
                <a:path w="501" h="435" extrusionOk="0">
                  <a:moveTo>
                    <a:pt x="500" y="0"/>
                  </a:moveTo>
                  <a:lnTo>
                    <a:pt x="500" y="0"/>
                  </a:lnTo>
                  <a:cubicBezTo>
                    <a:pt x="262" y="96"/>
                    <a:pt x="107" y="131"/>
                    <a:pt x="0" y="334"/>
                  </a:cubicBezTo>
                  <a:cubicBezTo>
                    <a:pt x="87" y="403"/>
                    <a:pt x="156" y="434"/>
                    <a:pt x="213" y="434"/>
                  </a:cubicBezTo>
                  <a:cubicBezTo>
                    <a:pt x="350" y="434"/>
                    <a:pt x="416" y="253"/>
                    <a:pt x="50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5" name="Google Shape;5065;p43"/>
            <p:cNvSpPr/>
            <p:nvPr/>
          </p:nvSpPr>
          <p:spPr>
            <a:xfrm>
              <a:off x="8897087" y="3940299"/>
              <a:ext cx="14675" cy="18084"/>
            </a:xfrm>
            <a:custGeom>
              <a:avLst/>
              <a:gdLst/>
              <a:ahLst/>
              <a:cxnLst/>
              <a:rect l="l" t="t" r="r" b="b"/>
              <a:pathLst>
                <a:path w="465" h="573" extrusionOk="0">
                  <a:moveTo>
                    <a:pt x="264" y="1"/>
                  </a:moveTo>
                  <a:cubicBezTo>
                    <a:pt x="249" y="1"/>
                    <a:pt x="233" y="4"/>
                    <a:pt x="215" y="13"/>
                  </a:cubicBezTo>
                  <a:cubicBezTo>
                    <a:pt x="1" y="120"/>
                    <a:pt x="1" y="370"/>
                    <a:pt x="144" y="572"/>
                  </a:cubicBezTo>
                  <a:cubicBezTo>
                    <a:pt x="256" y="494"/>
                    <a:pt x="283" y="320"/>
                    <a:pt x="435" y="320"/>
                  </a:cubicBezTo>
                  <a:cubicBezTo>
                    <a:pt x="445" y="320"/>
                    <a:pt x="455" y="321"/>
                    <a:pt x="465" y="322"/>
                  </a:cubicBezTo>
                  <a:cubicBezTo>
                    <a:pt x="402" y="217"/>
                    <a:pt x="376" y="1"/>
                    <a:pt x="26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6" name="Google Shape;5066;p43"/>
            <p:cNvSpPr/>
            <p:nvPr/>
          </p:nvSpPr>
          <p:spPr>
            <a:xfrm>
              <a:off x="8824186" y="3934682"/>
              <a:ext cx="17705" cy="19946"/>
            </a:xfrm>
            <a:custGeom>
              <a:avLst/>
              <a:gdLst/>
              <a:ahLst/>
              <a:cxnLst/>
              <a:rect l="l" t="t" r="r" b="b"/>
              <a:pathLst>
                <a:path w="561" h="632" extrusionOk="0">
                  <a:moveTo>
                    <a:pt x="334" y="0"/>
                  </a:moveTo>
                  <a:lnTo>
                    <a:pt x="334" y="0"/>
                  </a:lnTo>
                  <a:cubicBezTo>
                    <a:pt x="1" y="238"/>
                    <a:pt x="489" y="417"/>
                    <a:pt x="358" y="631"/>
                  </a:cubicBezTo>
                  <a:cubicBezTo>
                    <a:pt x="429" y="548"/>
                    <a:pt x="489" y="477"/>
                    <a:pt x="549" y="381"/>
                  </a:cubicBezTo>
                  <a:cubicBezTo>
                    <a:pt x="560" y="191"/>
                    <a:pt x="477" y="72"/>
                    <a:pt x="33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7" name="Google Shape;5067;p43"/>
            <p:cNvSpPr/>
            <p:nvPr/>
          </p:nvSpPr>
          <p:spPr>
            <a:xfrm>
              <a:off x="8725753" y="3485659"/>
              <a:ext cx="18052" cy="13571"/>
            </a:xfrm>
            <a:custGeom>
              <a:avLst/>
              <a:gdLst/>
              <a:ahLst/>
              <a:cxnLst/>
              <a:rect l="l" t="t" r="r" b="b"/>
              <a:pathLst>
                <a:path w="572" h="430" extrusionOk="0">
                  <a:moveTo>
                    <a:pt x="0" y="0"/>
                  </a:moveTo>
                  <a:cubicBezTo>
                    <a:pt x="82" y="263"/>
                    <a:pt x="159" y="430"/>
                    <a:pt x="312" y="430"/>
                  </a:cubicBezTo>
                  <a:cubicBezTo>
                    <a:pt x="380" y="430"/>
                    <a:pt x="465" y="396"/>
                    <a:pt x="572" y="322"/>
                  </a:cubicBezTo>
                  <a:cubicBezTo>
                    <a:pt x="381" y="203"/>
                    <a:pt x="227" y="131"/>
                    <a:pt x="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8" name="Google Shape;5068;p43"/>
            <p:cNvSpPr/>
            <p:nvPr/>
          </p:nvSpPr>
          <p:spPr>
            <a:xfrm>
              <a:off x="8794520" y="4201829"/>
              <a:ext cx="20703" cy="20609"/>
            </a:xfrm>
            <a:custGeom>
              <a:avLst/>
              <a:gdLst/>
              <a:ahLst/>
              <a:cxnLst/>
              <a:rect l="l" t="t" r="r" b="b"/>
              <a:pathLst>
                <a:path w="656" h="653" extrusionOk="0">
                  <a:moveTo>
                    <a:pt x="381" y="1"/>
                  </a:moveTo>
                  <a:cubicBezTo>
                    <a:pt x="0" y="120"/>
                    <a:pt x="262" y="382"/>
                    <a:pt x="286" y="596"/>
                  </a:cubicBezTo>
                  <a:cubicBezTo>
                    <a:pt x="293" y="635"/>
                    <a:pt x="303" y="653"/>
                    <a:pt x="320" y="653"/>
                  </a:cubicBezTo>
                  <a:cubicBezTo>
                    <a:pt x="335" y="653"/>
                    <a:pt x="354" y="641"/>
                    <a:pt x="381" y="620"/>
                  </a:cubicBezTo>
                  <a:cubicBezTo>
                    <a:pt x="465" y="536"/>
                    <a:pt x="524" y="441"/>
                    <a:pt x="596" y="358"/>
                  </a:cubicBezTo>
                  <a:cubicBezTo>
                    <a:pt x="655" y="143"/>
                    <a:pt x="500" y="84"/>
                    <a:pt x="38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9" name="Google Shape;5069;p43"/>
            <p:cNvSpPr/>
            <p:nvPr/>
          </p:nvSpPr>
          <p:spPr>
            <a:xfrm>
              <a:off x="8800138" y="3152205"/>
              <a:ext cx="24080" cy="9594"/>
            </a:xfrm>
            <a:custGeom>
              <a:avLst/>
              <a:gdLst/>
              <a:ahLst/>
              <a:cxnLst/>
              <a:rect l="l" t="t" r="r" b="b"/>
              <a:pathLst>
                <a:path w="763" h="304" extrusionOk="0">
                  <a:moveTo>
                    <a:pt x="378" y="1"/>
                  </a:moveTo>
                  <a:cubicBezTo>
                    <a:pt x="245" y="1"/>
                    <a:pt x="117" y="32"/>
                    <a:pt x="1" y="160"/>
                  </a:cubicBezTo>
                  <a:cubicBezTo>
                    <a:pt x="179" y="220"/>
                    <a:pt x="358" y="267"/>
                    <a:pt x="537" y="303"/>
                  </a:cubicBezTo>
                  <a:cubicBezTo>
                    <a:pt x="608" y="220"/>
                    <a:pt x="679" y="113"/>
                    <a:pt x="763" y="29"/>
                  </a:cubicBezTo>
                  <a:cubicBezTo>
                    <a:pt x="635" y="29"/>
                    <a:pt x="504" y="1"/>
                    <a:pt x="37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0" name="Google Shape;5070;p43"/>
            <p:cNvSpPr/>
            <p:nvPr/>
          </p:nvSpPr>
          <p:spPr>
            <a:xfrm>
              <a:off x="8680655" y="3580557"/>
              <a:ext cx="10541" cy="14833"/>
            </a:xfrm>
            <a:custGeom>
              <a:avLst/>
              <a:gdLst/>
              <a:ahLst/>
              <a:cxnLst/>
              <a:rect l="l" t="t" r="r" b="b"/>
              <a:pathLst>
                <a:path w="334" h="470" extrusionOk="0">
                  <a:moveTo>
                    <a:pt x="65" y="1"/>
                  </a:moveTo>
                  <a:cubicBezTo>
                    <a:pt x="44" y="1"/>
                    <a:pt x="23" y="2"/>
                    <a:pt x="1" y="6"/>
                  </a:cubicBezTo>
                  <a:cubicBezTo>
                    <a:pt x="1" y="160"/>
                    <a:pt x="24" y="327"/>
                    <a:pt x="24" y="470"/>
                  </a:cubicBezTo>
                  <a:cubicBezTo>
                    <a:pt x="155" y="446"/>
                    <a:pt x="334" y="399"/>
                    <a:pt x="298" y="184"/>
                  </a:cubicBezTo>
                  <a:cubicBezTo>
                    <a:pt x="278" y="62"/>
                    <a:pt x="187" y="1"/>
                    <a:pt x="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1" name="Google Shape;5071;p43"/>
            <p:cNvSpPr/>
            <p:nvPr/>
          </p:nvSpPr>
          <p:spPr>
            <a:xfrm>
              <a:off x="8597623" y="3593970"/>
              <a:ext cx="15054" cy="22124"/>
            </a:xfrm>
            <a:custGeom>
              <a:avLst/>
              <a:gdLst/>
              <a:ahLst/>
              <a:cxnLst/>
              <a:rect l="l" t="t" r="r" b="b"/>
              <a:pathLst>
                <a:path w="477" h="701" extrusionOk="0">
                  <a:moveTo>
                    <a:pt x="127" y="0"/>
                  </a:moveTo>
                  <a:cubicBezTo>
                    <a:pt x="109" y="0"/>
                    <a:pt x="91" y="7"/>
                    <a:pt x="72" y="21"/>
                  </a:cubicBezTo>
                  <a:cubicBezTo>
                    <a:pt x="0" y="104"/>
                    <a:pt x="72" y="212"/>
                    <a:pt x="72" y="319"/>
                  </a:cubicBezTo>
                  <a:cubicBezTo>
                    <a:pt x="108" y="390"/>
                    <a:pt x="131" y="450"/>
                    <a:pt x="167" y="509"/>
                  </a:cubicBezTo>
                  <a:cubicBezTo>
                    <a:pt x="224" y="578"/>
                    <a:pt x="292" y="701"/>
                    <a:pt x="329" y="701"/>
                  </a:cubicBezTo>
                  <a:cubicBezTo>
                    <a:pt x="331" y="701"/>
                    <a:pt x="332" y="700"/>
                    <a:pt x="334" y="700"/>
                  </a:cubicBezTo>
                  <a:cubicBezTo>
                    <a:pt x="477" y="640"/>
                    <a:pt x="381" y="509"/>
                    <a:pt x="369" y="402"/>
                  </a:cubicBezTo>
                  <a:cubicBezTo>
                    <a:pt x="358" y="283"/>
                    <a:pt x="310" y="176"/>
                    <a:pt x="286" y="57"/>
                  </a:cubicBezTo>
                  <a:cubicBezTo>
                    <a:pt x="250" y="57"/>
                    <a:pt x="227" y="45"/>
                    <a:pt x="191" y="45"/>
                  </a:cubicBezTo>
                  <a:cubicBezTo>
                    <a:pt x="176" y="16"/>
                    <a:pt x="153" y="0"/>
                    <a:pt x="12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2" name="Google Shape;5072;p43"/>
            <p:cNvSpPr/>
            <p:nvPr/>
          </p:nvSpPr>
          <p:spPr>
            <a:xfrm>
              <a:off x="8676521" y="3674224"/>
              <a:ext cx="21082" cy="9468"/>
            </a:xfrm>
            <a:custGeom>
              <a:avLst/>
              <a:gdLst/>
              <a:ahLst/>
              <a:cxnLst/>
              <a:rect l="l" t="t" r="r" b="b"/>
              <a:pathLst>
                <a:path w="668" h="300" extrusionOk="0">
                  <a:moveTo>
                    <a:pt x="306" y="1"/>
                  </a:moveTo>
                  <a:cubicBezTo>
                    <a:pt x="207" y="1"/>
                    <a:pt x="104" y="24"/>
                    <a:pt x="1" y="50"/>
                  </a:cubicBezTo>
                  <a:cubicBezTo>
                    <a:pt x="96" y="288"/>
                    <a:pt x="275" y="300"/>
                    <a:pt x="453" y="300"/>
                  </a:cubicBezTo>
                  <a:cubicBezTo>
                    <a:pt x="489" y="193"/>
                    <a:pt x="584" y="181"/>
                    <a:pt x="667" y="169"/>
                  </a:cubicBezTo>
                  <a:cubicBezTo>
                    <a:pt x="559" y="41"/>
                    <a:pt x="436" y="1"/>
                    <a:pt x="30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3" name="Google Shape;5073;p43"/>
            <p:cNvSpPr/>
            <p:nvPr/>
          </p:nvSpPr>
          <p:spPr>
            <a:xfrm>
              <a:off x="8782118" y="3835018"/>
              <a:ext cx="14297" cy="13760"/>
            </a:xfrm>
            <a:custGeom>
              <a:avLst/>
              <a:gdLst/>
              <a:ahLst/>
              <a:cxnLst/>
              <a:rect l="l" t="t" r="r" b="b"/>
              <a:pathLst>
                <a:path w="453" h="436" extrusionOk="0">
                  <a:moveTo>
                    <a:pt x="42" y="0"/>
                  </a:moveTo>
                  <a:cubicBezTo>
                    <a:pt x="29" y="0"/>
                    <a:pt x="15" y="1"/>
                    <a:pt x="0" y="3"/>
                  </a:cubicBezTo>
                  <a:cubicBezTo>
                    <a:pt x="67" y="193"/>
                    <a:pt x="88" y="436"/>
                    <a:pt x="275" y="436"/>
                  </a:cubicBezTo>
                  <a:cubicBezTo>
                    <a:pt x="322" y="436"/>
                    <a:pt x="380" y="420"/>
                    <a:pt x="453" y="384"/>
                  </a:cubicBezTo>
                  <a:cubicBezTo>
                    <a:pt x="295" y="272"/>
                    <a:pt x="265" y="0"/>
                    <a:pt x="4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4" name="Google Shape;5074;p43"/>
            <p:cNvSpPr/>
            <p:nvPr/>
          </p:nvSpPr>
          <p:spPr>
            <a:xfrm>
              <a:off x="8687409" y="3658887"/>
              <a:ext cx="13950" cy="11235"/>
            </a:xfrm>
            <a:custGeom>
              <a:avLst/>
              <a:gdLst/>
              <a:ahLst/>
              <a:cxnLst/>
              <a:rect l="l" t="t" r="r" b="b"/>
              <a:pathLst>
                <a:path w="442" h="356" extrusionOk="0">
                  <a:moveTo>
                    <a:pt x="132" y="12"/>
                  </a:moveTo>
                  <a:cubicBezTo>
                    <a:pt x="84" y="12"/>
                    <a:pt x="49" y="24"/>
                    <a:pt x="1" y="24"/>
                  </a:cubicBezTo>
                  <a:cubicBezTo>
                    <a:pt x="52" y="193"/>
                    <a:pt x="120" y="355"/>
                    <a:pt x="249" y="355"/>
                  </a:cubicBezTo>
                  <a:cubicBezTo>
                    <a:pt x="302" y="355"/>
                    <a:pt x="365" y="328"/>
                    <a:pt x="441" y="262"/>
                  </a:cubicBezTo>
                  <a:lnTo>
                    <a:pt x="441" y="167"/>
                  </a:lnTo>
                  <a:cubicBezTo>
                    <a:pt x="382" y="0"/>
                    <a:pt x="251" y="24"/>
                    <a:pt x="132" y="12"/>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5" name="Google Shape;5075;p43"/>
            <p:cNvSpPr/>
            <p:nvPr/>
          </p:nvSpPr>
          <p:spPr>
            <a:xfrm>
              <a:off x="8826458" y="4226635"/>
              <a:ext cx="10920" cy="16190"/>
            </a:xfrm>
            <a:custGeom>
              <a:avLst/>
              <a:gdLst/>
              <a:ahLst/>
              <a:cxnLst/>
              <a:rect l="l" t="t" r="r" b="b"/>
              <a:pathLst>
                <a:path w="346" h="513" extrusionOk="0">
                  <a:moveTo>
                    <a:pt x="238" y="0"/>
                  </a:moveTo>
                  <a:cubicBezTo>
                    <a:pt x="143" y="179"/>
                    <a:pt x="72" y="346"/>
                    <a:pt x="0" y="512"/>
                  </a:cubicBezTo>
                  <a:cubicBezTo>
                    <a:pt x="238" y="429"/>
                    <a:pt x="346" y="274"/>
                    <a:pt x="23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6" name="Google Shape;5076;p43"/>
            <p:cNvSpPr/>
            <p:nvPr/>
          </p:nvSpPr>
          <p:spPr>
            <a:xfrm>
              <a:off x="8929404" y="4010202"/>
              <a:ext cx="9184" cy="12056"/>
            </a:xfrm>
            <a:custGeom>
              <a:avLst/>
              <a:gdLst/>
              <a:ahLst/>
              <a:cxnLst/>
              <a:rect l="l" t="t" r="r" b="b"/>
              <a:pathLst>
                <a:path w="291" h="382" extrusionOk="0">
                  <a:moveTo>
                    <a:pt x="12" y="0"/>
                  </a:moveTo>
                  <a:cubicBezTo>
                    <a:pt x="12" y="131"/>
                    <a:pt x="1" y="250"/>
                    <a:pt x="1" y="381"/>
                  </a:cubicBezTo>
                  <a:cubicBezTo>
                    <a:pt x="14" y="380"/>
                    <a:pt x="28" y="380"/>
                    <a:pt x="42" y="380"/>
                  </a:cubicBezTo>
                  <a:cubicBezTo>
                    <a:pt x="71" y="380"/>
                    <a:pt x="101" y="381"/>
                    <a:pt x="130" y="381"/>
                  </a:cubicBezTo>
                  <a:cubicBezTo>
                    <a:pt x="216" y="381"/>
                    <a:pt x="290" y="366"/>
                    <a:pt x="274" y="239"/>
                  </a:cubicBezTo>
                  <a:cubicBezTo>
                    <a:pt x="274" y="72"/>
                    <a:pt x="143" y="24"/>
                    <a:pt x="1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7" name="Google Shape;5077;p43"/>
            <p:cNvSpPr/>
            <p:nvPr/>
          </p:nvSpPr>
          <p:spPr>
            <a:xfrm>
              <a:off x="8796004" y="3177926"/>
              <a:ext cx="15149" cy="11709"/>
            </a:xfrm>
            <a:custGeom>
              <a:avLst/>
              <a:gdLst/>
              <a:ahLst/>
              <a:cxnLst/>
              <a:rect l="l" t="t" r="r" b="b"/>
              <a:pathLst>
                <a:path w="480" h="371" extrusionOk="0">
                  <a:moveTo>
                    <a:pt x="1" y="0"/>
                  </a:moveTo>
                  <a:cubicBezTo>
                    <a:pt x="72" y="119"/>
                    <a:pt x="251" y="179"/>
                    <a:pt x="120" y="369"/>
                  </a:cubicBezTo>
                  <a:cubicBezTo>
                    <a:pt x="135" y="370"/>
                    <a:pt x="149" y="370"/>
                    <a:pt x="163" y="370"/>
                  </a:cubicBezTo>
                  <a:cubicBezTo>
                    <a:pt x="403" y="370"/>
                    <a:pt x="480" y="270"/>
                    <a:pt x="32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8" name="Google Shape;5078;p43"/>
            <p:cNvSpPr/>
            <p:nvPr/>
          </p:nvSpPr>
          <p:spPr>
            <a:xfrm>
              <a:off x="8761068" y="3761832"/>
              <a:ext cx="6785" cy="11298"/>
            </a:xfrm>
            <a:custGeom>
              <a:avLst/>
              <a:gdLst/>
              <a:ahLst/>
              <a:cxnLst/>
              <a:rect l="l" t="t" r="r" b="b"/>
              <a:pathLst>
                <a:path w="215" h="358" extrusionOk="0">
                  <a:moveTo>
                    <a:pt x="108" y="0"/>
                  </a:moveTo>
                  <a:cubicBezTo>
                    <a:pt x="1" y="0"/>
                    <a:pt x="1" y="96"/>
                    <a:pt x="1" y="179"/>
                  </a:cubicBezTo>
                  <a:cubicBezTo>
                    <a:pt x="1" y="250"/>
                    <a:pt x="12" y="334"/>
                    <a:pt x="108" y="358"/>
                  </a:cubicBezTo>
                  <a:cubicBezTo>
                    <a:pt x="215" y="358"/>
                    <a:pt x="215" y="262"/>
                    <a:pt x="215" y="179"/>
                  </a:cubicBezTo>
                  <a:cubicBezTo>
                    <a:pt x="215" y="96"/>
                    <a:pt x="215" y="0"/>
                    <a:pt x="10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9" name="Google Shape;5079;p43"/>
            <p:cNvSpPr/>
            <p:nvPr/>
          </p:nvSpPr>
          <p:spPr>
            <a:xfrm>
              <a:off x="8715970" y="3623919"/>
              <a:ext cx="18084" cy="12056"/>
            </a:xfrm>
            <a:custGeom>
              <a:avLst/>
              <a:gdLst/>
              <a:ahLst/>
              <a:cxnLst/>
              <a:rect l="l" t="t" r="r" b="b"/>
              <a:pathLst>
                <a:path w="573" h="382" extrusionOk="0">
                  <a:moveTo>
                    <a:pt x="298" y="1"/>
                  </a:moveTo>
                  <a:lnTo>
                    <a:pt x="298" y="1"/>
                  </a:lnTo>
                  <a:cubicBezTo>
                    <a:pt x="1" y="25"/>
                    <a:pt x="156" y="227"/>
                    <a:pt x="191" y="382"/>
                  </a:cubicBezTo>
                  <a:cubicBezTo>
                    <a:pt x="572" y="382"/>
                    <a:pt x="370" y="168"/>
                    <a:pt x="29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0" name="Google Shape;5080;p43"/>
            <p:cNvSpPr/>
            <p:nvPr/>
          </p:nvSpPr>
          <p:spPr>
            <a:xfrm>
              <a:off x="8862909" y="4254186"/>
              <a:ext cx="13918" cy="10225"/>
            </a:xfrm>
            <a:custGeom>
              <a:avLst/>
              <a:gdLst/>
              <a:ahLst/>
              <a:cxnLst/>
              <a:rect l="l" t="t" r="r" b="b"/>
              <a:pathLst>
                <a:path w="441" h="324" extrusionOk="0">
                  <a:moveTo>
                    <a:pt x="164" y="0"/>
                  </a:moveTo>
                  <a:cubicBezTo>
                    <a:pt x="146" y="0"/>
                    <a:pt x="127" y="3"/>
                    <a:pt x="107" y="8"/>
                  </a:cubicBezTo>
                  <a:cubicBezTo>
                    <a:pt x="60" y="8"/>
                    <a:pt x="0" y="199"/>
                    <a:pt x="36" y="258"/>
                  </a:cubicBezTo>
                  <a:cubicBezTo>
                    <a:pt x="62" y="307"/>
                    <a:pt x="91" y="324"/>
                    <a:pt x="120" y="324"/>
                  </a:cubicBezTo>
                  <a:cubicBezTo>
                    <a:pt x="185" y="324"/>
                    <a:pt x="256" y="243"/>
                    <a:pt x="322" y="235"/>
                  </a:cubicBezTo>
                  <a:lnTo>
                    <a:pt x="441" y="235"/>
                  </a:lnTo>
                  <a:cubicBezTo>
                    <a:pt x="357" y="140"/>
                    <a:pt x="292" y="0"/>
                    <a:pt x="16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1" name="Google Shape;5081;p43"/>
            <p:cNvSpPr/>
            <p:nvPr/>
          </p:nvSpPr>
          <p:spPr>
            <a:xfrm>
              <a:off x="8832455" y="4277729"/>
              <a:ext cx="12435" cy="10225"/>
            </a:xfrm>
            <a:custGeom>
              <a:avLst/>
              <a:gdLst/>
              <a:ahLst/>
              <a:cxnLst/>
              <a:rect l="l" t="t" r="r" b="b"/>
              <a:pathLst>
                <a:path w="394" h="324" extrusionOk="0">
                  <a:moveTo>
                    <a:pt x="394" y="1"/>
                  </a:moveTo>
                  <a:lnTo>
                    <a:pt x="394" y="1"/>
                  </a:lnTo>
                  <a:cubicBezTo>
                    <a:pt x="179" y="60"/>
                    <a:pt x="1" y="36"/>
                    <a:pt x="36" y="322"/>
                  </a:cubicBezTo>
                  <a:cubicBezTo>
                    <a:pt x="48" y="323"/>
                    <a:pt x="60" y="324"/>
                    <a:pt x="72" y="324"/>
                  </a:cubicBezTo>
                  <a:cubicBezTo>
                    <a:pt x="208" y="324"/>
                    <a:pt x="306" y="253"/>
                    <a:pt x="39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2" name="Google Shape;5082;p43"/>
            <p:cNvSpPr/>
            <p:nvPr/>
          </p:nvSpPr>
          <p:spPr>
            <a:xfrm>
              <a:off x="8701327" y="3599492"/>
              <a:ext cx="10920" cy="16190"/>
            </a:xfrm>
            <a:custGeom>
              <a:avLst/>
              <a:gdLst/>
              <a:ahLst/>
              <a:cxnLst/>
              <a:rect l="l" t="t" r="r" b="b"/>
              <a:pathLst>
                <a:path w="346" h="513" extrusionOk="0">
                  <a:moveTo>
                    <a:pt x="120" y="1"/>
                  </a:moveTo>
                  <a:lnTo>
                    <a:pt x="120" y="1"/>
                  </a:lnTo>
                  <a:cubicBezTo>
                    <a:pt x="143" y="168"/>
                    <a:pt x="0" y="346"/>
                    <a:pt x="143" y="513"/>
                  </a:cubicBezTo>
                  <a:cubicBezTo>
                    <a:pt x="262" y="501"/>
                    <a:pt x="346" y="441"/>
                    <a:pt x="334" y="275"/>
                  </a:cubicBezTo>
                  <a:cubicBezTo>
                    <a:pt x="262" y="180"/>
                    <a:pt x="179" y="96"/>
                    <a:pt x="12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3" name="Google Shape;5083;p43"/>
            <p:cNvSpPr/>
            <p:nvPr/>
          </p:nvSpPr>
          <p:spPr>
            <a:xfrm>
              <a:off x="8703946" y="3323824"/>
              <a:ext cx="10573" cy="10005"/>
            </a:xfrm>
            <a:custGeom>
              <a:avLst/>
              <a:gdLst/>
              <a:ahLst/>
              <a:cxnLst/>
              <a:rect l="l" t="t" r="r" b="b"/>
              <a:pathLst>
                <a:path w="335" h="317" extrusionOk="0">
                  <a:moveTo>
                    <a:pt x="249" y="0"/>
                  </a:moveTo>
                  <a:cubicBezTo>
                    <a:pt x="217" y="0"/>
                    <a:pt x="177" y="17"/>
                    <a:pt x="132" y="44"/>
                  </a:cubicBezTo>
                  <a:cubicBezTo>
                    <a:pt x="37" y="104"/>
                    <a:pt x="1" y="199"/>
                    <a:pt x="60" y="306"/>
                  </a:cubicBezTo>
                  <a:cubicBezTo>
                    <a:pt x="68" y="314"/>
                    <a:pt x="85" y="317"/>
                    <a:pt x="107" y="317"/>
                  </a:cubicBezTo>
                  <a:cubicBezTo>
                    <a:pt x="150" y="317"/>
                    <a:pt x="211" y="306"/>
                    <a:pt x="251" y="306"/>
                  </a:cubicBezTo>
                  <a:cubicBezTo>
                    <a:pt x="298" y="259"/>
                    <a:pt x="322" y="199"/>
                    <a:pt x="334" y="163"/>
                  </a:cubicBezTo>
                  <a:cubicBezTo>
                    <a:pt x="334" y="45"/>
                    <a:pt x="302" y="0"/>
                    <a:pt x="24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4" name="Google Shape;5084;p43"/>
            <p:cNvSpPr/>
            <p:nvPr/>
          </p:nvSpPr>
          <p:spPr>
            <a:xfrm>
              <a:off x="8663740" y="3538268"/>
              <a:ext cx="13192" cy="13918"/>
            </a:xfrm>
            <a:custGeom>
              <a:avLst/>
              <a:gdLst/>
              <a:ahLst/>
              <a:cxnLst/>
              <a:rect l="l" t="t" r="r" b="b"/>
              <a:pathLst>
                <a:path w="418" h="441" extrusionOk="0">
                  <a:moveTo>
                    <a:pt x="418" y="0"/>
                  </a:moveTo>
                  <a:cubicBezTo>
                    <a:pt x="346" y="143"/>
                    <a:pt x="1" y="310"/>
                    <a:pt x="418" y="441"/>
                  </a:cubicBezTo>
                  <a:lnTo>
                    <a:pt x="41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5" name="Google Shape;5085;p43"/>
            <p:cNvSpPr/>
            <p:nvPr/>
          </p:nvSpPr>
          <p:spPr>
            <a:xfrm>
              <a:off x="8869663" y="4057920"/>
              <a:ext cx="10162" cy="11614"/>
            </a:xfrm>
            <a:custGeom>
              <a:avLst/>
              <a:gdLst/>
              <a:ahLst/>
              <a:cxnLst/>
              <a:rect l="l" t="t" r="r" b="b"/>
              <a:pathLst>
                <a:path w="322" h="368" extrusionOk="0">
                  <a:moveTo>
                    <a:pt x="120" y="1"/>
                  </a:moveTo>
                  <a:cubicBezTo>
                    <a:pt x="72" y="48"/>
                    <a:pt x="48" y="96"/>
                    <a:pt x="0" y="143"/>
                  </a:cubicBezTo>
                  <a:cubicBezTo>
                    <a:pt x="12" y="215"/>
                    <a:pt x="0" y="358"/>
                    <a:pt x="24" y="358"/>
                  </a:cubicBezTo>
                  <a:cubicBezTo>
                    <a:pt x="43" y="365"/>
                    <a:pt x="61" y="368"/>
                    <a:pt x="78" y="368"/>
                  </a:cubicBezTo>
                  <a:cubicBezTo>
                    <a:pt x="175" y="368"/>
                    <a:pt x="232" y="260"/>
                    <a:pt x="262" y="179"/>
                  </a:cubicBezTo>
                  <a:cubicBezTo>
                    <a:pt x="322" y="48"/>
                    <a:pt x="203" y="36"/>
                    <a:pt x="12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6" name="Google Shape;5086;p43"/>
            <p:cNvSpPr/>
            <p:nvPr/>
          </p:nvSpPr>
          <p:spPr>
            <a:xfrm>
              <a:off x="8923755" y="3935944"/>
              <a:ext cx="9436" cy="9310"/>
            </a:xfrm>
            <a:custGeom>
              <a:avLst/>
              <a:gdLst/>
              <a:ahLst/>
              <a:cxnLst/>
              <a:rect l="l" t="t" r="r" b="b"/>
              <a:pathLst>
                <a:path w="299" h="295" extrusionOk="0">
                  <a:moveTo>
                    <a:pt x="106" y="0"/>
                  </a:moveTo>
                  <a:cubicBezTo>
                    <a:pt x="73" y="0"/>
                    <a:pt x="42" y="20"/>
                    <a:pt x="13" y="79"/>
                  </a:cubicBezTo>
                  <a:cubicBezTo>
                    <a:pt x="1" y="103"/>
                    <a:pt x="61" y="234"/>
                    <a:pt x="96" y="270"/>
                  </a:cubicBezTo>
                  <a:cubicBezTo>
                    <a:pt x="128" y="287"/>
                    <a:pt x="155" y="295"/>
                    <a:pt x="177" y="295"/>
                  </a:cubicBezTo>
                  <a:cubicBezTo>
                    <a:pt x="261" y="295"/>
                    <a:pt x="280" y="186"/>
                    <a:pt x="299" y="91"/>
                  </a:cubicBezTo>
                  <a:cubicBezTo>
                    <a:pt x="229" y="68"/>
                    <a:pt x="165" y="0"/>
                    <a:pt x="10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7" name="Google Shape;5087;p43"/>
            <p:cNvSpPr/>
            <p:nvPr/>
          </p:nvSpPr>
          <p:spPr>
            <a:xfrm>
              <a:off x="8776469" y="3756562"/>
              <a:ext cx="9436" cy="10194"/>
            </a:xfrm>
            <a:custGeom>
              <a:avLst/>
              <a:gdLst/>
              <a:ahLst/>
              <a:cxnLst/>
              <a:rect l="l" t="t" r="r" b="b"/>
              <a:pathLst>
                <a:path w="299" h="323" extrusionOk="0">
                  <a:moveTo>
                    <a:pt x="172" y="1"/>
                  </a:moveTo>
                  <a:cubicBezTo>
                    <a:pt x="111" y="1"/>
                    <a:pt x="90" y="84"/>
                    <a:pt x="60" y="144"/>
                  </a:cubicBezTo>
                  <a:cubicBezTo>
                    <a:pt x="1" y="298"/>
                    <a:pt x="84" y="310"/>
                    <a:pt x="179" y="322"/>
                  </a:cubicBezTo>
                  <a:cubicBezTo>
                    <a:pt x="215" y="286"/>
                    <a:pt x="263" y="251"/>
                    <a:pt x="298" y="203"/>
                  </a:cubicBezTo>
                  <a:cubicBezTo>
                    <a:pt x="263" y="144"/>
                    <a:pt x="239" y="48"/>
                    <a:pt x="215" y="13"/>
                  </a:cubicBezTo>
                  <a:cubicBezTo>
                    <a:pt x="199" y="4"/>
                    <a:pt x="184" y="1"/>
                    <a:pt x="17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8" name="Google Shape;5088;p43"/>
            <p:cNvSpPr/>
            <p:nvPr/>
          </p:nvSpPr>
          <p:spPr>
            <a:xfrm>
              <a:off x="8641995" y="3657719"/>
              <a:ext cx="8647" cy="7511"/>
            </a:xfrm>
            <a:custGeom>
              <a:avLst/>
              <a:gdLst/>
              <a:ahLst/>
              <a:cxnLst/>
              <a:rect l="l" t="t" r="r" b="b"/>
              <a:pathLst>
                <a:path w="274" h="238" extrusionOk="0">
                  <a:moveTo>
                    <a:pt x="99" y="0"/>
                  </a:moveTo>
                  <a:cubicBezTo>
                    <a:pt x="20" y="0"/>
                    <a:pt x="0" y="68"/>
                    <a:pt x="11" y="156"/>
                  </a:cubicBezTo>
                  <a:cubicBezTo>
                    <a:pt x="19" y="205"/>
                    <a:pt x="44" y="237"/>
                    <a:pt x="94" y="237"/>
                  </a:cubicBezTo>
                  <a:cubicBezTo>
                    <a:pt x="116" y="237"/>
                    <a:pt x="144" y="231"/>
                    <a:pt x="178" y="216"/>
                  </a:cubicBezTo>
                  <a:cubicBezTo>
                    <a:pt x="190" y="180"/>
                    <a:pt x="273" y="144"/>
                    <a:pt x="273" y="85"/>
                  </a:cubicBezTo>
                  <a:cubicBezTo>
                    <a:pt x="273" y="16"/>
                    <a:pt x="241" y="7"/>
                    <a:pt x="203" y="7"/>
                  </a:cubicBezTo>
                  <a:cubicBezTo>
                    <a:pt x="189" y="7"/>
                    <a:pt x="175" y="8"/>
                    <a:pt x="161" y="8"/>
                  </a:cubicBezTo>
                  <a:cubicBezTo>
                    <a:pt x="146" y="8"/>
                    <a:pt x="131" y="7"/>
                    <a:pt x="118" y="1"/>
                  </a:cubicBezTo>
                  <a:cubicBezTo>
                    <a:pt x="111" y="1"/>
                    <a:pt x="105" y="0"/>
                    <a:pt x="9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9" name="Google Shape;5089;p43"/>
            <p:cNvSpPr/>
            <p:nvPr/>
          </p:nvSpPr>
          <p:spPr>
            <a:xfrm>
              <a:off x="8929404" y="4030179"/>
              <a:ext cx="9436" cy="9720"/>
            </a:xfrm>
            <a:custGeom>
              <a:avLst/>
              <a:gdLst/>
              <a:ahLst/>
              <a:cxnLst/>
              <a:rect l="l" t="t" r="r" b="b"/>
              <a:pathLst>
                <a:path w="299" h="308" extrusionOk="0">
                  <a:moveTo>
                    <a:pt x="150" y="1"/>
                  </a:moveTo>
                  <a:cubicBezTo>
                    <a:pt x="99" y="1"/>
                    <a:pt x="43" y="10"/>
                    <a:pt x="1" y="10"/>
                  </a:cubicBezTo>
                  <a:cubicBezTo>
                    <a:pt x="12" y="94"/>
                    <a:pt x="12" y="165"/>
                    <a:pt x="12" y="260"/>
                  </a:cubicBezTo>
                  <a:cubicBezTo>
                    <a:pt x="120" y="225"/>
                    <a:pt x="298" y="308"/>
                    <a:pt x="274" y="82"/>
                  </a:cubicBezTo>
                  <a:cubicBezTo>
                    <a:pt x="268" y="16"/>
                    <a:pt x="213" y="1"/>
                    <a:pt x="15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0" name="Google Shape;5090;p43"/>
            <p:cNvSpPr/>
            <p:nvPr/>
          </p:nvSpPr>
          <p:spPr>
            <a:xfrm>
              <a:off x="8922650" y="4121795"/>
              <a:ext cx="10541" cy="12435"/>
            </a:xfrm>
            <a:custGeom>
              <a:avLst/>
              <a:gdLst/>
              <a:ahLst/>
              <a:cxnLst/>
              <a:rect l="l" t="t" r="r" b="b"/>
              <a:pathLst>
                <a:path w="334" h="394" extrusionOk="0">
                  <a:moveTo>
                    <a:pt x="334" y="1"/>
                  </a:moveTo>
                  <a:lnTo>
                    <a:pt x="334" y="1"/>
                  </a:lnTo>
                  <a:cubicBezTo>
                    <a:pt x="131" y="36"/>
                    <a:pt x="0" y="120"/>
                    <a:pt x="107" y="393"/>
                  </a:cubicBezTo>
                  <a:cubicBezTo>
                    <a:pt x="250" y="322"/>
                    <a:pt x="334" y="179"/>
                    <a:pt x="3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1" name="Google Shape;5091;p43"/>
            <p:cNvSpPr/>
            <p:nvPr/>
          </p:nvSpPr>
          <p:spPr>
            <a:xfrm>
              <a:off x="8806166" y="4199904"/>
              <a:ext cx="10920" cy="13602"/>
            </a:xfrm>
            <a:custGeom>
              <a:avLst/>
              <a:gdLst/>
              <a:ahLst/>
              <a:cxnLst/>
              <a:rect l="l" t="t" r="r" b="b"/>
              <a:pathLst>
                <a:path w="346" h="431" extrusionOk="0">
                  <a:moveTo>
                    <a:pt x="154" y="0"/>
                  </a:moveTo>
                  <a:cubicBezTo>
                    <a:pt x="113" y="0"/>
                    <a:pt x="67" y="19"/>
                    <a:pt x="12" y="62"/>
                  </a:cubicBezTo>
                  <a:cubicBezTo>
                    <a:pt x="0" y="240"/>
                    <a:pt x="167" y="300"/>
                    <a:pt x="227" y="419"/>
                  </a:cubicBezTo>
                  <a:cubicBezTo>
                    <a:pt x="250" y="419"/>
                    <a:pt x="298" y="419"/>
                    <a:pt x="334" y="431"/>
                  </a:cubicBezTo>
                  <a:cubicBezTo>
                    <a:pt x="346" y="359"/>
                    <a:pt x="346" y="264"/>
                    <a:pt x="346" y="193"/>
                  </a:cubicBezTo>
                  <a:cubicBezTo>
                    <a:pt x="297" y="80"/>
                    <a:pt x="238" y="0"/>
                    <a:pt x="15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2" name="Google Shape;5092;p43"/>
            <p:cNvSpPr/>
            <p:nvPr/>
          </p:nvSpPr>
          <p:spPr>
            <a:xfrm>
              <a:off x="8845236" y="4230390"/>
              <a:ext cx="7922" cy="16190"/>
            </a:xfrm>
            <a:custGeom>
              <a:avLst/>
              <a:gdLst/>
              <a:ahLst/>
              <a:cxnLst/>
              <a:rect l="l" t="t" r="r" b="b"/>
              <a:pathLst>
                <a:path w="251" h="513" extrusionOk="0">
                  <a:moveTo>
                    <a:pt x="1" y="0"/>
                  </a:moveTo>
                  <a:lnTo>
                    <a:pt x="1" y="0"/>
                  </a:lnTo>
                  <a:cubicBezTo>
                    <a:pt x="12" y="274"/>
                    <a:pt x="48" y="405"/>
                    <a:pt x="191" y="512"/>
                  </a:cubicBezTo>
                  <a:cubicBezTo>
                    <a:pt x="251" y="298"/>
                    <a:pt x="167" y="191"/>
                    <a:pt x="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3" name="Google Shape;5093;p43"/>
            <p:cNvSpPr/>
            <p:nvPr/>
          </p:nvSpPr>
          <p:spPr>
            <a:xfrm>
              <a:off x="8805408" y="2866406"/>
              <a:ext cx="15054" cy="13571"/>
            </a:xfrm>
            <a:custGeom>
              <a:avLst/>
              <a:gdLst/>
              <a:ahLst/>
              <a:cxnLst/>
              <a:rect l="l" t="t" r="r" b="b"/>
              <a:pathLst>
                <a:path w="477" h="430" extrusionOk="0">
                  <a:moveTo>
                    <a:pt x="262" y="1"/>
                  </a:moveTo>
                  <a:cubicBezTo>
                    <a:pt x="215" y="13"/>
                    <a:pt x="179" y="13"/>
                    <a:pt x="131" y="13"/>
                  </a:cubicBezTo>
                  <a:cubicBezTo>
                    <a:pt x="1" y="429"/>
                    <a:pt x="262" y="382"/>
                    <a:pt x="477" y="406"/>
                  </a:cubicBezTo>
                  <a:cubicBezTo>
                    <a:pt x="441" y="239"/>
                    <a:pt x="251" y="191"/>
                    <a:pt x="26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4" name="Google Shape;5094;p43"/>
            <p:cNvSpPr/>
            <p:nvPr/>
          </p:nvSpPr>
          <p:spPr>
            <a:xfrm>
              <a:off x="8776090" y="3817439"/>
              <a:ext cx="7543" cy="8679"/>
            </a:xfrm>
            <a:custGeom>
              <a:avLst/>
              <a:gdLst/>
              <a:ahLst/>
              <a:cxnLst/>
              <a:rect l="l" t="t" r="r" b="b"/>
              <a:pathLst>
                <a:path w="239" h="275" extrusionOk="0">
                  <a:moveTo>
                    <a:pt x="156" y="1"/>
                  </a:moveTo>
                  <a:cubicBezTo>
                    <a:pt x="108" y="1"/>
                    <a:pt x="48" y="36"/>
                    <a:pt x="13" y="84"/>
                  </a:cubicBezTo>
                  <a:cubicBezTo>
                    <a:pt x="1" y="108"/>
                    <a:pt x="13" y="167"/>
                    <a:pt x="13" y="274"/>
                  </a:cubicBezTo>
                  <a:cubicBezTo>
                    <a:pt x="120" y="215"/>
                    <a:pt x="179" y="167"/>
                    <a:pt x="239" y="120"/>
                  </a:cubicBezTo>
                  <a:cubicBezTo>
                    <a:pt x="215" y="84"/>
                    <a:pt x="179" y="1"/>
                    <a:pt x="15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5" name="Google Shape;5095;p43"/>
            <p:cNvSpPr/>
            <p:nvPr/>
          </p:nvSpPr>
          <p:spPr>
            <a:xfrm>
              <a:off x="8803515" y="4220607"/>
              <a:ext cx="10194" cy="9058"/>
            </a:xfrm>
            <a:custGeom>
              <a:avLst/>
              <a:gdLst/>
              <a:ahLst/>
              <a:cxnLst/>
              <a:rect l="l" t="t" r="r" b="b"/>
              <a:pathLst>
                <a:path w="323" h="287" extrusionOk="0">
                  <a:moveTo>
                    <a:pt x="1" y="1"/>
                  </a:moveTo>
                  <a:lnTo>
                    <a:pt x="1" y="287"/>
                  </a:lnTo>
                  <a:cubicBezTo>
                    <a:pt x="96" y="239"/>
                    <a:pt x="215" y="191"/>
                    <a:pt x="322" y="144"/>
                  </a:cubicBezTo>
                  <a:cubicBezTo>
                    <a:pt x="275" y="49"/>
                    <a:pt x="191" y="25"/>
                    <a:pt x="96" y="25"/>
                  </a:cubicBezTo>
                  <a:cubicBezTo>
                    <a:pt x="61" y="25"/>
                    <a:pt x="25" y="13"/>
                    <a:pt x="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6" name="Google Shape;5096;p43"/>
            <p:cNvSpPr/>
            <p:nvPr/>
          </p:nvSpPr>
          <p:spPr>
            <a:xfrm>
              <a:off x="8933538" y="3950840"/>
              <a:ext cx="8300" cy="6785"/>
            </a:xfrm>
            <a:custGeom>
              <a:avLst/>
              <a:gdLst/>
              <a:ahLst/>
              <a:cxnLst/>
              <a:rect l="l" t="t" r="r" b="b"/>
              <a:pathLst>
                <a:path w="263" h="215" extrusionOk="0">
                  <a:moveTo>
                    <a:pt x="132" y="0"/>
                  </a:moveTo>
                  <a:cubicBezTo>
                    <a:pt x="108" y="24"/>
                    <a:pt x="48" y="48"/>
                    <a:pt x="24" y="95"/>
                  </a:cubicBezTo>
                  <a:cubicBezTo>
                    <a:pt x="1" y="167"/>
                    <a:pt x="36" y="215"/>
                    <a:pt x="108" y="215"/>
                  </a:cubicBezTo>
                  <a:cubicBezTo>
                    <a:pt x="143" y="203"/>
                    <a:pt x="191" y="167"/>
                    <a:pt x="215" y="119"/>
                  </a:cubicBezTo>
                  <a:cubicBezTo>
                    <a:pt x="262" y="36"/>
                    <a:pt x="203" y="24"/>
                    <a:pt x="13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7" name="Google Shape;5097;p43"/>
            <p:cNvSpPr/>
            <p:nvPr/>
          </p:nvSpPr>
          <p:spPr>
            <a:xfrm>
              <a:off x="8922997" y="3061126"/>
              <a:ext cx="8332" cy="7858"/>
            </a:xfrm>
            <a:custGeom>
              <a:avLst/>
              <a:gdLst/>
              <a:ahLst/>
              <a:cxnLst/>
              <a:rect l="l" t="t" r="r" b="b"/>
              <a:pathLst>
                <a:path w="264" h="249" extrusionOk="0">
                  <a:moveTo>
                    <a:pt x="55" y="0"/>
                  </a:moveTo>
                  <a:cubicBezTo>
                    <a:pt x="21" y="0"/>
                    <a:pt x="0" y="33"/>
                    <a:pt x="25" y="82"/>
                  </a:cubicBezTo>
                  <a:cubicBezTo>
                    <a:pt x="37" y="141"/>
                    <a:pt x="96" y="201"/>
                    <a:pt x="156" y="248"/>
                  </a:cubicBezTo>
                  <a:cubicBezTo>
                    <a:pt x="168" y="248"/>
                    <a:pt x="215" y="213"/>
                    <a:pt x="263" y="189"/>
                  </a:cubicBezTo>
                  <a:cubicBezTo>
                    <a:pt x="215" y="129"/>
                    <a:pt x="168" y="58"/>
                    <a:pt x="108" y="22"/>
                  </a:cubicBezTo>
                  <a:cubicBezTo>
                    <a:pt x="90" y="7"/>
                    <a:pt x="71" y="0"/>
                    <a:pt x="5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8" name="Google Shape;5098;p43"/>
            <p:cNvSpPr/>
            <p:nvPr/>
          </p:nvSpPr>
          <p:spPr>
            <a:xfrm>
              <a:off x="8586736" y="3536753"/>
              <a:ext cx="14675" cy="10920"/>
            </a:xfrm>
            <a:custGeom>
              <a:avLst/>
              <a:gdLst/>
              <a:ahLst/>
              <a:cxnLst/>
              <a:rect l="l" t="t" r="r" b="b"/>
              <a:pathLst>
                <a:path w="465" h="346" extrusionOk="0">
                  <a:moveTo>
                    <a:pt x="155" y="1"/>
                  </a:moveTo>
                  <a:cubicBezTo>
                    <a:pt x="155" y="120"/>
                    <a:pt x="0" y="251"/>
                    <a:pt x="202" y="346"/>
                  </a:cubicBezTo>
                  <a:cubicBezTo>
                    <a:pt x="298" y="203"/>
                    <a:pt x="464" y="60"/>
                    <a:pt x="15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9" name="Google Shape;5099;p43"/>
            <p:cNvSpPr/>
            <p:nvPr/>
          </p:nvSpPr>
          <p:spPr>
            <a:xfrm>
              <a:off x="8626563" y="4458468"/>
              <a:ext cx="68422" cy="46235"/>
            </a:xfrm>
            <a:custGeom>
              <a:avLst/>
              <a:gdLst/>
              <a:ahLst/>
              <a:cxnLst/>
              <a:rect l="l" t="t" r="r" b="b"/>
              <a:pathLst>
                <a:path w="2168" h="1465" extrusionOk="0">
                  <a:moveTo>
                    <a:pt x="1250" y="1"/>
                  </a:moveTo>
                  <a:cubicBezTo>
                    <a:pt x="1004" y="218"/>
                    <a:pt x="796" y="443"/>
                    <a:pt x="524" y="443"/>
                  </a:cubicBezTo>
                  <a:cubicBezTo>
                    <a:pt x="454" y="443"/>
                    <a:pt x="379" y="428"/>
                    <a:pt x="298" y="393"/>
                  </a:cubicBezTo>
                  <a:cubicBezTo>
                    <a:pt x="259" y="370"/>
                    <a:pt x="210" y="271"/>
                    <a:pt x="161" y="271"/>
                  </a:cubicBezTo>
                  <a:cubicBezTo>
                    <a:pt x="135" y="271"/>
                    <a:pt x="108" y="299"/>
                    <a:pt x="83" y="382"/>
                  </a:cubicBezTo>
                  <a:cubicBezTo>
                    <a:pt x="48" y="477"/>
                    <a:pt x="0" y="632"/>
                    <a:pt x="36" y="703"/>
                  </a:cubicBezTo>
                  <a:cubicBezTo>
                    <a:pt x="61" y="759"/>
                    <a:pt x="97" y="778"/>
                    <a:pt x="138" y="778"/>
                  </a:cubicBezTo>
                  <a:cubicBezTo>
                    <a:pt x="194" y="778"/>
                    <a:pt x="260" y="742"/>
                    <a:pt x="322" y="715"/>
                  </a:cubicBezTo>
                  <a:cubicBezTo>
                    <a:pt x="401" y="679"/>
                    <a:pt x="490" y="590"/>
                    <a:pt x="579" y="590"/>
                  </a:cubicBezTo>
                  <a:cubicBezTo>
                    <a:pt x="636" y="590"/>
                    <a:pt x="694" y="627"/>
                    <a:pt x="750" y="739"/>
                  </a:cubicBezTo>
                  <a:cubicBezTo>
                    <a:pt x="619" y="858"/>
                    <a:pt x="500" y="953"/>
                    <a:pt x="369" y="1060"/>
                  </a:cubicBezTo>
                  <a:cubicBezTo>
                    <a:pt x="405" y="1179"/>
                    <a:pt x="524" y="1120"/>
                    <a:pt x="584" y="1203"/>
                  </a:cubicBezTo>
                  <a:cubicBezTo>
                    <a:pt x="593" y="1204"/>
                    <a:pt x="602" y="1204"/>
                    <a:pt x="611" y="1204"/>
                  </a:cubicBezTo>
                  <a:cubicBezTo>
                    <a:pt x="876" y="1204"/>
                    <a:pt x="986" y="866"/>
                    <a:pt x="1286" y="739"/>
                  </a:cubicBezTo>
                  <a:lnTo>
                    <a:pt x="1286" y="739"/>
                  </a:lnTo>
                  <a:cubicBezTo>
                    <a:pt x="1143" y="1060"/>
                    <a:pt x="1000" y="1275"/>
                    <a:pt x="822" y="1441"/>
                  </a:cubicBezTo>
                  <a:cubicBezTo>
                    <a:pt x="857" y="1441"/>
                    <a:pt x="905" y="1453"/>
                    <a:pt x="941" y="1465"/>
                  </a:cubicBezTo>
                  <a:cubicBezTo>
                    <a:pt x="1286" y="1144"/>
                    <a:pt x="1738" y="1275"/>
                    <a:pt x="2131" y="1179"/>
                  </a:cubicBezTo>
                  <a:cubicBezTo>
                    <a:pt x="2143" y="1132"/>
                    <a:pt x="2167" y="1108"/>
                    <a:pt x="2167" y="1072"/>
                  </a:cubicBezTo>
                  <a:cubicBezTo>
                    <a:pt x="1988" y="572"/>
                    <a:pt x="1215" y="751"/>
                    <a:pt x="125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0" name="Google Shape;5100;p43"/>
            <p:cNvSpPr/>
            <p:nvPr/>
          </p:nvSpPr>
          <p:spPr>
            <a:xfrm>
              <a:off x="8767822" y="4315852"/>
              <a:ext cx="66560" cy="39513"/>
            </a:xfrm>
            <a:custGeom>
              <a:avLst/>
              <a:gdLst/>
              <a:ahLst/>
              <a:cxnLst/>
              <a:rect l="l" t="t" r="r" b="b"/>
              <a:pathLst>
                <a:path w="2109" h="1252" extrusionOk="0">
                  <a:moveTo>
                    <a:pt x="401" y="1"/>
                  </a:moveTo>
                  <a:cubicBezTo>
                    <a:pt x="305" y="1"/>
                    <a:pt x="213" y="105"/>
                    <a:pt x="120" y="162"/>
                  </a:cubicBezTo>
                  <a:cubicBezTo>
                    <a:pt x="84" y="329"/>
                    <a:pt x="37" y="507"/>
                    <a:pt x="1" y="662"/>
                  </a:cubicBezTo>
                  <a:cubicBezTo>
                    <a:pt x="84" y="745"/>
                    <a:pt x="203" y="721"/>
                    <a:pt x="299" y="805"/>
                  </a:cubicBezTo>
                  <a:cubicBezTo>
                    <a:pt x="235" y="797"/>
                    <a:pt x="165" y="740"/>
                    <a:pt x="98" y="740"/>
                  </a:cubicBezTo>
                  <a:cubicBezTo>
                    <a:pt x="65" y="740"/>
                    <a:pt x="32" y="754"/>
                    <a:pt x="1" y="793"/>
                  </a:cubicBezTo>
                  <a:cubicBezTo>
                    <a:pt x="115" y="1031"/>
                    <a:pt x="520" y="1239"/>
                    <a:pt x="786" y="1239"/>
                  </a:cubicBezTo>
                  <a:cubicBezTo>
                    <a:pt x="853" y="1239"/>
                    <a:pt x="911" y="1226"/>
                    <a:pt x="953" y="1198"/>
                  </a:cubicBezTo>
                  <a:cubicBezTo>
                    <a:pt x="989" y="1162"/>
                    <a:pt x="1037" y="1138"/>
                    <a:pt x="977" y="1055"/>
                  </a:cubicBezTo>
                  <a:cubicBezTo>
                    <a:pt x="783" y="844"/>
                    <a:pt x="869" y="799"/>
                    <a:pt x="974" y="799"/>
                  </a:cubicBezTo>
                  <a:cubicBezTo>
                    <a:pt x="1024" y="799"/>
                    <a:pt x="1078" y="809"/>
                    <a:pt x="1108" y="817"/>
                  </a:cubicBezTo>
                  <a:cubicBezTo>
                    <a:pt x="1275" y="864"/>
                    <a:pt x="1453" y="876"/>
                    <a:pt x="1561" y="1043"/>
                  </a:cubicBezTo>
                  <a:cubicBezTo>
                    <a:pt x="1677" y="1118"/>
                    <a:pt x="1788" y="1251"/>
                    <a:pt x="1921" y="1251"/>
                  </a:cubicBezTo>
                  <a:cubicBezTo>
                    <a:pt x="1979" y="1251"/>
                    <a:pt x="2040" y="1226"/>
                    <a:pt x="2108" y="1162"/>
                  </a:cubicBezTo>
                  <a:cubicBezTo>
                    <a:pt x="2084" y="1091"/>
                    <a:pt x="2037" y="995"/>
                    <a:pt x="2001" y="924"/>
                  </a:cubicBezTo>
                  <a:cubicBezTo>
                    <a:pt x="1962" y="805"/>
                    <a:pt x="1907" y="729"/>
                    <a:pt x="1825" y="729"/>
                  </a:cubicBezTo>
                  <a:cubicBezTo>
                    <a:pt x="1784" y="729"/>
                    <a:pt x="1736" y="749"/>
                    <a:pt x="1680" y="793"/>
                  </a:cubicBezTo>
                  <a:cubicBezTo>
                    <a:pt x="1486" y="738"/>
                    <a:pt x="1464" y="284"/>
                    <a:pt x="1255" y="284"/>
                  </a:cubicBezTo>
                  <a:cubicBezTo>
                    <a:pt x="1193" y="284"/>
                    <a:pt x="1116" y="324"/>
                    <a:pt x="1013" y="424"/>
                  </a:cubicBezTo>
                  <a:cubicBezTo>
                    <a:pt x="846" y="400"/>
                    <a:pt x="668" y="340"/>
                    <a:pt x="596" y="186"/>
                  </a:cubicBezTo>
                  <a:cubicBezTo>
                    <a:pt x="529" y="47"/>
                    <a:pt x="464" y="1"/>
                    <a:pt x="40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1" name="Google Shape;5101;p43"/>
            <p:cNvSpPr/>
            <p:nvPr/>
          </p:nvSpPr>
          <p:spPr>
            <a:xfrm>
              <a:off x="8674659" y="4376540"/>
              <a:ext cx="27457" cy="27836"/>
            </a:xfrm>
            <a:custGeom>
              <a:avLst/>
              <a:gdLst/>
              <a:ahLst/>
              <a:cxnLst/>
              <a:rect l="l" t="t" r="r" b="b"/>
              <a:pathLst>
                <a:path w="870" h="882" extrusionOk="0">
                  <a:moveTo>
                    <a:pt x="726" y="1"/>
                  </a:moveTo>
                  <a:cubicBezTo>
                    <a:pt x="584" y="370"/>
                    <a:pt x="226" y="501"/>
                    <a:pt x="0" y="799"/>
                  </a:cubicBezTo>
                  <a:cubicBezTo>
                    <a:pt x="9" y="798"/>
                    <a:pt x="18" y="798"/>
                    <a:pt x="28" y="798"/>
                  </a:cubicBezTo>
                  <a:cubicBezTo>
                    <a:pt x="168" y="798"/>
                    <a:pt x="332" y="882"/>
                    <a:pt x="466" y="882"/>
                  </a:cubicBezTo>
                  <a:cubicBezTo>
                    <a:pt x="592" y="882"/>
                    <a:pt x="693" y="808"/>
                    <a:pt x="726" y="525"/>
                  </a:cubicBezTo>
                  <a:cubicBezTo>
                    <a:pt x="631" y="358"/>
                    <a:pt x="869" y="227"/>
                    <a:pt x="774" y="61"/>
                  </a:cubicBezTo>
                  <a:cubicBezTo>
                    <a:pt x="762" y="49"/>
                    <a:pt x="750" y="13"/>
                    <a:pt x="72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2" name="Google Shape;5102;p43"/>
            <p:cNvSpPr/>
            <p:nvPr/>
          </p:nvSpPr>
          <p:spPr>
            <a:xfrm>
              <a:off x="8746424" y="4380327"/>
              <a:ext cx="14297" cy="25942"/>
            </a:xfrm>
            <a:custGeom>
              <a:avLst/>
              <a:gdLst/>
              <a:ahLst/>
              <a:cxnLst/>
              <a:rect l="l" t="t" r="r" b="b"/>
              <a:pathLst>
                <a:path w="453" h="822" extrusionOk="0">
                  <a:moveTo>
                    <a:pt x="453" y="0"/>
                  </a:moveTo>
                  <a:cubicBezTo>
                    <a:pt x="24" y="310"/>
                    <a:pt x="24" y="310"/>
                    <a:pt x="0" y="822"/>
                  </a:cubicBezTo>
                  <a:cubicBezTo>
                    <a:pt x="155" y="524"/>
                    <a:pt x="381" y="381"/>
                    <a:pt x="45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3" name="Google Shape;5103;p43"/>
            <p:cNvSpPr/>
            <p:nvPr/>
          </p:nvSpPr>
          <p:spPr>
            <a:xfrm>
              <a:off x="8579950" y="4502430"/>
              <a:ext cx="17705" cy="12372"/>
            </a:xfrm>
            <a:custGeom>
              <a:avLst/>
              <a:gdLst/>
              <a:ahLst/>
              <a:cxnLst/>
              <a:rect l="l" t="t" r="r" b="b"/>
              <a:pathLst>
                <a:path w="561" h="392" extrusionOk="0">
                  <a:moveTo>
                    <a:pt x="560" y="1"/>
                  </a:moveTo>
                  <a:lnTo>
                    <a:pt x="560" y="1"/>
                  </a:lnTo>
                  <a:cubicBezTo>
                    <a:pt x="501" y="87"/>
                    <a:pt x="419" y="98"/>
                    <a:pt x="329" y="98"/>
                  </a:cubicBezTo>
                  <a:cubicBezTo>
                    <a:pt x="302" y="98"/>
                    <a:pt x="274" y="97"/>
                    <a:pt x="245" y="97"/>
                  </a:cubicBezTo>
                  <a:cubicBezTo>
                    <a:pt x="163" y="97"/>
                    <a:pt x="78" y="105"/>
                    <a:pt x="1" y="167"/>
                  </a:cubicBezTo>
                  <a:cubicBezTo>
                    <a:pt x="133" y="287"/>
                    <a:pt x="256" y="392"/>
                    <a:pt x="354" y="392"/>
                  </a:cubicBezTo>
                  <a:cubicBezTo>
                    <a:pt x="451" y="392"/>
                    <a:pt x="525" y="290"/>
                    <a:pt x="56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4" name="Google Shape;5104;p43"/>
            <p:cNvSpPr/>
            <p:nvPr/>
          </p:nvSpPr>
          <p:spPr>
            <a:xfrm>
              <a:off x="8768200" y="4337060"/>
              <a:ext cx="19567" cy="11740"/>
            </a:xfrm>
            <a:custGeom>
              <a:avLst/>
              <a:gdLst/>
              <a:ahLst/>
              <a:cxnLst/>
              <a:rect l="l" t="t" r="r" b="b"/>
              <a:pathLst>
                <a:path w="620" h="372" extrusionOk="0">
                  <a:moveTo>
                    <a:pt x="43" y="1"/>
                  </a:moveTo>
                  <a:cubicBezTo>
                    <a:pt x="29" y="1"/>
                    <a:pt x="15" y="1"/>
                    <a:pt x="1" y="2"/>
                  </a:cubicBezTo>
                  <a:lnTo>
                    <a:pt x="1" y="133"/>
                  </a:lnTo>
                  <a:cubicBezTo>
                    <a:pt x="6" y="132"/>
                    <a:pt x="10" y="132"/>
                    <a:pt x="15" y="132"/>
                  </a:cubicBezTo>
                  <a:cubicBezTo>
                    <a:pt x="155" y="132"/>
                    <a:pt x="273" y="372"/>
                    <a:pt x="423" y="372"/>
                  </a:cubicBezTo>
                  <a:cubicBezTo>
                    <a:pt x="483" y="372"/>
                    <a:pt x="547" y="334"/>
                    <a:pt x="620" y="228"/>
                  </a:cubicBezTo>
                  <a:cubicBezTo>
                    <a:pt x="430" y="83"/>
                    <a:pt x="251" y="1"/>
                    <a:pt x="4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5" name="Google Shape;5105;p43"/>
            <p:cNvSpPr/>
            <p:nvPr/>
          </p:nvSpPr>
          <p:spPr>
            <a:xfrm>
              <a:off x="8746361" y="4344981"/>
              <a:ext cx="14739" cy="12750"/>
            </a:xfrm>
            <a:custGeom>
              <a:avLst/>
              <a:gdLst/>
              <a:ahLst/>
              <a:cxnLst/>
              <a:rect l="l" t="t" r="r" b="b"/>
              <a:pathLst>
                <a:path w="467" h="404" extrusionOk="0">
                  <a:moveTo>
                    <a:pt x="145" y="1"/>
                  </a:moveTo>
                  <a:cubicBezTo>
                    <a:pt x="62" y="13"/>
                    <a:pt x="38" y="60"/>
                    <a:pt x="38" y="120"/>
                  </a:cubicBezTo>
                  <a:cubicBezTo>
                    <a:pt x="1" y="349"/>
                    <a:pt x="65" y="404"/>
                    <a:pt x="162" y="404"/>
                  </a:cubicBezTo>
                  <a:cubicBezTo>
                    <a:pt x="221" y="404"/>
                    <a:pt x="292" y="383"/>
                    <a:pt x="359" y="370"/>
                  </a:cubicBezTo>
                  <a:cubicBezTo>
                    <a:pt x="395" y="287"/>
                    <a:pt x="443" y="215"/>
                    <a:pt x="467" y="120"/>
                  </a:cubicBezTo>
                  <a:cubicBezTo>
                    <a:pt x="359" y="96"/>
                    <a:pt x="240" y="48"/>
                    <a:pt x="14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6" name="Google Shape;5106;p43"/>
            <p:cNvSpPr/>
            <p:nvPr/>
          </p:nvSpPr>
          <p:spPr>
            <a:xfrm>
              <a:off x="8796004" y="4369029"/>
              <a:ext cx="17169" cy="16948"/>
            </a:xfrm>
            <a:custGeom>
              <a:avLst/>
              <a:gdLst/>
              <a:ahLst/>
              <a:cxnLst/>
              <a:rect l="l" t="t" r="r" b="b"/>
              <a:pathLst>
                <a:path w="544" h="537" extrusionOk="0">
                  <a:moveTo>
                    <a:pt x="215" y="1"/>
                  </a:moveTo>
                  <a:cubicBezTo>
                    <a:pt x="72" y="120"/>
                    <a:pt x="13" y="299"/>
                    <a:pt x="1" y="501"/>
                  </a:cubicBezTo>
                  <a:cubicBezTo>
                    <a:pt x="99" y="526"/>
                    <a:pt x="173" y="536"/>
                    <a:pt x="228" y="536"/>
                  </a:cubicBezTo>
                  <a:cubicBezTo>
                    <a:pt x="544" y="536"/>
                    <a:pt x="215" y="173"/>
                    <a:pt x="21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7" name="Google Shape;5107;p43"/>
            <p:cNvSpPr/>
            <p:nvPr/>
          </p:nvSpPr>
          <p:spPr>
            <a:xfrm>
              <a:off x="8659227" y="4417725"/>
              <a:ext cx="15086" cy="11835"/>
            </a:xfrm>
            <a:custGeom>
              <a:avLst/>
              <a:gdLst/>
              <a:ahLst/>
              <a:cxnLst/>
              <a:rect l="l" t="t" r="r" b="b"/>
              <a:pathLst>
                <a:path w="478" h="375" extrusionOk="0">
                  <a:moveTo>
                    <a:pt x="329" y="1"/>
                  </a:moveTo>
                  <a:cubicBezTo>
                    <a:pt x="206" y="1"/>
                    <a:pt x="141" y="154"/>
                    <a:pt x="1" y="375"/>
                  </a:cubicBezTo>
                  <a:cubicBezTo>
                    <a:pt x="239" y="268"/>
                    <a:pt x="358" y="208"/>
                    <a:pt x="477" y="149"/>
                  </a:cubicBezTo>
                  <a:cubicBezTo>
                    <a:pt x="465" y="113"/>
                    <a:pt x="430" y="29"/>
                    <a:pt x="406" y="18"/>
                  </a:cubicBezTo>
                  <a:cubicBezTo>
                    <a:pt x="378" y="6"/>
                    <a:pt x="353" y="1"/>
                    <a:pt x="32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8" name="Google Shape;5108;p43"/>
            <p:cNvSpPr/>
            <p:nvPr/>
          </p:nvSpPr>
          <p:spPr>
            <a:xfrm>
              <a:off x="8685926" y="4464843"/>
              <a:ext cx="10541" cy="7574"/>
            </a:xfrm>
            <a:custGeom>
              <a:avLst/>
              <a:gdLst/>
              <a:ahLst/>
              <a:cxnLst/>
              <a:rect l="l" t="t" r="r" b="b"/>
              <a:pathLst>
                <a:path w="334" h="240" extrusionOk="0">
                  <a:moveTo>
                    <a:pt x="167" y="1"/>
                  </a:moveTo>
                  <a:cubicBezTo>
                    <a:pt x="96" y="1"/>
                    <a:pt x="0" y="1"/>
                    <a:pt x="0" y="120"/>
                  </a:cubicBezTo>
                  <a:cubicBezTo>
                    <a:pt x="0" y="239"/>
                    <a:pt x="96" y="239"/>
                    <a:pt x="167" y="239"/>
                  </a:cubicBezTo>
                  <a:cubicBezTo>
                    <a:pt x="238" y="239"/>
                    <a:pt x="310" y="227"/>
                    <a:pt x="334" y="120"/>
                  </a:cubicBezTo>
                  <a:cubicBezTo>
                    <a:pt x="310" y="1"/>
                    <a:pt x="238" y="1"/>
                    <a:pt x="16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9" name="Google Shape;5109;p43"/>
            <p:cNvSpPr/>
            <p:nvPr/>
          </p:nvSpPr>
          <p:spPr>
            <a:xfrm>
              <a:off x="8698328" y="4372785"/>
              <a:ext cx="12435" cy="12056"/>
            </a:xfrm>
            <a:custGeom>
              <a:avLst/>
              <a:gdLst/>
              <a:ahLst/>
              <a:cxnLst/>
              <a:rect l="l" t="t" r="r" b="b"/>
              <a:pathLst>
                <a:path w="394" h="382" extrusionOk="0">
                  <a:moveTo>
                    <a:pt x="203" y="1"/>
                  </a:moveTo>
                  <a:cubicBezTo>
                    <a:pt x="119" y="1"/>
                    <a:pt x="36" y="25"/>
                    <a:pt x="0" y="120"/>
                  </a:cubicBezTo>
                  <a:lnTo>
                    <a:pt x="0" y="132"/>
                  </a:lnTo>
                  <a:cubicBezTo>
                    <a:pt x="72" y="191"/>
                    <a:pt x="24" y="322"/>
                    <a:pt x="95" y="382"/>
                  </a:cubicBezTo>
                  <a:cubicBezTo>
                    <a:pt x="393" y="358"/>
                    <a:pt x="155" y="120"/>
                    <a:pt x="20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0" name="Google Shape;5110;p43"/>
            <p:cNvSpPr/>
            <p:nvPr/>
          </p:nvSpPr>
          <p:spPr>
            <a:xfrm>
              <a:off x="8691196" y="4376919"/>
              <a:ext cx="9784" cy="16190"/>
            </a:xfrm>
            <a:custGeom>
              <a:avLst/>
              <a:gdLst/>
              <a:ahLst/>
              <a:cxnLst/>
              <a:rect l="l" t="t" r="r" b="b"/>
              <a:pathLst>
                <a:path w="310" h="513" extrusionOk="0">
                  <a:moveTo>
                    <a:pt x="202" y="1"/>
                  </a:moveTo>
                  <a:cubicBezTo>
                    <a:pt x="250" y="168"/>
                    <a:pt x="0" y="334"/>
                    <a:pt x="202" y="513"/>
                  </a:cubicBezTo>
                  <a:cubicBezTo>
                    <a:pt x="238" y="418"/>
                    <a:pt x="286" y="346"/>
                    <a:pt x="310" y="251"/>
                  </a:cubicBezTo>
                  <a:cubicBezTo>
                    <a:pt x="310" y="156"/>
                    <a:pt x="298" y="49"/>
                    <a:pt x="20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1" name="Google Shape;5111;p43"/>
            <p:cNvSpPr/>
            <p:nvPr/>
          </p:nvSpPr>
          <p:spPr>
            <a:xfrm>
              <a:off x="8760310" y="4422648"/>
              <a:ext cx="8300" cy="9436"/>
            </a:xfrm>
            <a:custGeom>
              <a:avLst/>
              <a:gdLst/>
              <a:ahLst/>
              <a:cxnLst/>
              <a:rect l="l" t="t" r="r" b="b"/>
              <a:pathLst>
                <a:path w="263" h="299" extrusionOk="0">
                  <a:moveTo>
                    <a:pt x="101" y="1"/>
                  </a:moveTo>
                  <a:cubicBezTo>
                    <a:pt x="73" y="1"/>
                    <a:pt x="40" y="15"/>
                    <a:pt x="1" y="52"/>
                  </a:cubicBezTo>
                  <a:cubicBezTo>
                    <a:pt x="16" y="185"/>
                    <a:pt x="42" y="298"/>
                    <a:pt x="113" y="298"/>
                  </a:cubicBezTo>
                  <a:cubicBezTo>
                    <a:pt x="149" y="298"/>
                    <a:pt x="198" y="268"/>
                    <a:pt x="263" y="195"/>
                  </a:cubicBezTo>
                  <a:cubicBezTo>
                    <a:pt x="218" y="124"/>
                    <a:pt x="181" y="1"/>
                    <a:pt x="10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2" name="Google Shape;5112;p43"/>
            <p:cNvSpPr/>
            <p:nvPr/>
          </p:nvSpPr>
          <p:spPr>
            <a:xfrm>
              <a:off x="8634453" y="4491920"/>
              <a:ext cx="10541" cy="8111"/>
            </a:xfrm>
            <a:custGeom>
              <a:avLst/>
              <a:gdLst/>
              <a:ahLst/>
              <a:cxnLst/>
              <a:rect l="l" t="t" r="r" b="b"/>
              <a:pathLst>
                <a:path w="334" h="257" extrusionOk="0">
                  <a:moveTo>
                    <a:pt x="119" y="0"/>
                  </a:moveTo>
                  <a:cubicBezTo>
                    <a:pt x="72" y="60"/>
                    <a:pt x="0" y="143"/>
                    <a:pt x="72" y="215"/>
                  </a:cubicBezTo>
                  <a:cubicBezTo>
                    <a:pt x="99" y="245"/>
                    <a:pt x="125" y="257"/>
                    <a:pt x="148" y="257"/>
                  </a:cubicBezTo>
                  <a:cubicBezTo>
                    <a:pt x="216" y="257"/>
                    <a:pt x="272" y="161"/>
                    <a:pt x="334" y="143"/>
                  </a:cubicBezTo>
                  <a:cubicBezTo>
                    <a:pt x="298" y="24"/>
                    <a:pt x="203" y="24"/>
                    <a:pt x="11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3" name="Google Shape;5113;p43"/>
            <p:cNvSpPr/>
            <p:nvPr/>
          </p:nvSpPr>
          <p:spPr>
            <a:xfrm>
              <a:off x="8557417" y="4521176"/>
              <a:ext cx="8300" cy="7227"/>
            </a:xfrm>
            <a:custGeom>
              <a:avLst/>
              <a:gdLst/>
              <a:ahLst/>
              <a:cxnLst/>
              <a:rect l="l" t="t" r="r" b="b"/>
              <a:pathLst>
                <a:path w="263" h="229" extrusionOk="0">
                  <a:moveTo>
                    <a:pt x="166" y="1"/>
                  </a:moveTo>
                  <a:cubicBezTo>
                    <a:pt x="33" y="1"/>
                    <a:pt x="12" y="93"/>
                    <a:pt x="0" y="228"/>
                  </a:cubicBezTo>
                  <a:cubicBezTo>
                    <a:pt x="119" y="204"/>
                    <a:pt x="239" y="204"/>
                    <a:pt x="250" y="73"/>
                  </a:cubicBezTo>
                  <a:cubicBezTo>
                    <a:pt x="262" y="50"/>
                    <a:pt x="215" y="2"/>
                    <a:pt x="191" y="2"/>
                  </a:cubicBezTo>
                  <a:cubicBezTo>
                    <a:pt x="182" y="1"/>
                    <a:pt x="174" y="1"/>
                    <a:pt x="1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4" name="Google Shape;5114;p43"/>
            <p:cNvSpPr/>
            <p:nvPr/>
          </p:nvSpPr>
          <p:spPr>
            <a:xfrm>
              <a:off x="8582601" y="3454668"/>
              <a:ext cx="25942" cy="41533"/>
            </a:xfrm>
            <a:custGeom>
              <a:avLst/>
              <a:gdLst/>
              <a:ahLst/>
              <a:cxnLst/>
              <a:rect l="l" t="t" r="r" b="b"/>
              <a:pathLst>
                <a:path w="822" h="1316" extrusionOk="0">
                  <a:moveTo>
                    <a:pt x="194" y="0"/>
                  </a:moveTo>
                  <a:cubicBezTo>
                    <a:pt x="165" y="0"/>
                    <a:pt x="136" y="18"/>
                    <a:pt x="107" y="66"/>
                  </a:cubicBezTo>
                  <a:cubicBezTo>
                    <a:pt x="72" y="113"/>
                    <a:pt x="60" y="173"/>
                    <a:pt x="72" y="232"/>
                  </a:cubicBezTo>
                  <a:cubicBezTo>
                    <a:pt x="345" y="542"/>
                    <a:pt x="0" y="875"/>
                    <a:pt x="95" y="1197"/>
                  </a:cubicBezTo>
                  <a:lnTo>
                    <a:pt x="107" y="1185"/>
                  </a:lnTo>
                  <a:cubicBezTo>
                    <a:pt x="238" y="1232"/>
                    <a:pt x="393" y="1280"/>
                    <a:pt x="536" y="1316"/>
                  </a:cubicBezTo>
                  <a:cubicBezTo>
                    <a:pt x="607" y="1161"/>
                    <a:pt x="714" y="994"/>
                    <a:pt x="595" y="816"/>
                  </a:cubicBezTo>
                  <a:cubicBezTo>
                    <a:pt x="345" y="482"/>
                    <a:pt x="595" y="423"/>
                    <a:pt x="774" y="304"/>
                  </a:cubicBezTo>
                  <a:cubicBezTo>
                    <a:pt x="822" y="268"/>
                    <a:pt x="822" y="220"/>
                    <a:pt x="810" y="161"/>
                  </a:cubicBezTo>
                  <a:cubicBezTo>
                    <a:pt x="748" y="90"/>
                    <a:pt x="699" y="32"/>
                    <a:pt x="628" y="32"/>
                  </a:cubicBezTo>
                  <a:cubicBezTo>
                    <a:pt x="604" y="32"/>
                    <a:pt x="578" y="39"/>
                    <a:pt x="548" y="54"/>
                  </a:cubicBezTo>
                  <a:cubicBezTo>
                    <a:pt x="515" y="120"/>
                    <a:pt x="481" y="143"/>
                    <a:pt x="447" y="143"/>
                  </a:cubicBezTo>
                  <a:cubicBezTo>
                    <a:pt x="364" y="143"/>
                    <a:pt x="278" y="0"/>
                    <a:pt x="19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5" name="Google Shape;5115;p43"/>
            <p:cNvSpPr/>
            <p:nvPr/>
          </p:nvSpPr>
          <p:spPr>
            <a:xfrm>
              <a:off x="8606649" y="3419132"/>
              <a:ext cx="34590" cy="27110"/>
            </a:xfrm>
            <a:custGeom>
              <a:avLst/>
              <a:gdLst/>
              <a:ahLst/>
              <a:cxnLst/>
              <a:rect l="l" t="t" r="r" b="b"/>
              <a:pathLst>
                <a:path w="1096" h="859" extrusionOk="0">
                  <a:moveTo>
                    <a:pt x="857" y="1"/>
                  </a:moveTo>
                  <a:cubicBezTo>
                    <a:pt x="679" y="1"/>
                    <a:pt x="500" y="37"/>
                    <a:pt x="322" y="49"/>
                  </a:cubicBezTo>
                  <a:cubicBezTo>
                    <a:pt x="191" y="156"/>
                    <a:pt x="60" y="263"/>
                    <a:pt x="60" y="465"/>
                  </a:cubicBezTo>
                  <a:cubicBezTo>
                    <a:pt x="72" y="632"/>
                    <a:pt x="0" y="858"/>
                    <a:pt x="262" y="858"/>
                  </a:cubicBezTo>
                  <a:cubicBezTo>
                    <a:pt x="298" y="834"/>
                    <a:pt x="310" y="822"/>
                    <a:pt x="345" y="811"/>
                  </a:cubicBezTo>
                  <a:cubicBezTo>
                    <a:pt x="362" y="595"/>
                    <a:pt x="367" y="361"/>
                    <a:pt x="506" y="361"/>
                  </a:cubicBezTo>
                  <a:cubicBezTo>
                    <a:pt x="566" y="361"/>
                    <a:pt x="652" y="405"/>
                    <a:pt x="774" y="513"/>
                  </a:cubicBezTo>
                  <a:cubicBezTo>
                    <a:pt x="812" y="548"/>
                    <a:pt x="841" y="563"/>
                    <a:pt x="864" y="563"/>
                  </a:cubicBezTo>
                  <a:cubicBezTo>
                    <a:pt x="951" y="563"/>
                    <a:pt x="953" y="362"/>
                    <a:pt x="1000" y="287"/>
                  </a:cubicBezTo>
                  <a:cubicBezTo>
                    <a:pt x="1095" y="120"/>
                    <a:pt x="1024" y="1"/>
                    <a:pt x="85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6" name="Google Shape;5116;p43"/>
            <p:cNvSpPr/>
            <p:nvPr/>
          </p:nvSpPr>
          <p:spPr>
            <a:xfrm>
              <a:off x="8606649" y="3444663"/>
              <a:ext cx="23323" cy="19599"/>
            </a:xfrm>
            <a:custGeom>
              <a:avLst/>
              <a:gdLst/>
              <a:ahLst/>
              <a:cxnLst/>
              <a:rect l="l" t="t" r="r" b="b"/>
              <a:pathLst>
                <a:path w="739" h="621" extrusionOk="0">
                  <a:moveTo>
                    <a:pt x="506" y="0"/>
                  </a:moveTo>
                  <a:cubicBezTo>
                    <a:pt x="464" y="0"/>
                    <a:pt x="421" y="6"/>
                    <a:pt x="378" y="6"/>
                  </a:cubicBezTo>
                  <a:cubicBezTo>
                    <a:pt x="359" y="6"/>
                    <a:pt x="340" y="5"/>
                    <a:pt x="322" y="2"/>
                  </a:cubicBezTo>
                  <a:cubicBezTo>
                    <a:pt x="203" y="144"/>
                    <a:pt x="24" y="263"/>
                    <a:pt x="0" y="502"/>
                  </a:cubicBezTo>
                  <a:lnTo>
                    <a:pt x="0" y="621"/>
                  </a:lnTo>
                  <a:cubicBezTo>
                    <a:pt x="298" y="549"/>
                    <a:pt x="500" y="323"/>
                    <a:pt x="738" y="144"/>
                  </a:cubicBezTo>
                  <a:cubicBezTo>
                    <a:pt x="670" y="21"/>
                    <a:pt x="589" y="0"/>
                    <a:pt x="50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7" name="Google Shape;5117;p43"/>
            <p:cNvSpPr/>
            <p:nvPr/>
          </p:nvSpPr>
          <p:spPr>
            <a:xfrm>
              <a:off x="8622429" y="3498945"/>
              <a:ext cx="12056" cy="15149"/>
            </a:xfrm>
            <a:custGeom>
              <a:avLst/>
              <a:gdLst/>
              <a:ahLst/>
              <a:cxnLst/>
              <a:rect l="l" t="t" r="r" b="b"/>
              <a:pathLst>
                <a:path w="382" h="480" extrusionOk="0">
                  <a:moveTo>
                    <a:pt x="294" y="1"/>
                  </a:moveTo>
                  <a:cubicBezTo>
                    <a:pt x="220" y="1"/>
                    <a:pt x="196" y="92"/>
                    <a:pt x="155" y="175"/>
                  </a:cubicBezTo>
                  <a:cubicBezTo>
                    <a:pt x="155" y="270"/>
                    <a:pt x="0" y="437"/>
                    <a:pt x="143" y="472"/>
                  </a:cubicBezTo>
                  <a:cubicBezTo>
                    <a:pt x="159" y="477"/>
                    <a:pt x="172" y="479"/>
                    <a:pt x="184" y="479"/>
                  </a:cubicBezTo>
                  <a:cubicBezTo>
                    <a:pt x="318" y="479"/>
                    <a:pt x="239" y="195"/>
                    <a:pt x="381" y="151"/>
                  </a:cubicBezTo>
                  <a:cubicBezTo>
                    <a:pt x="357" y="115"/>
                    <a:pt x="357" y="8"/>
                    <a:pt x="334" y="8"/>
                  </a:cubicBezTo>
                  <a:cubicBezTo>
                    <a:pt x="319" y="3"/>
                    <a:pt x="306" y="1"/>
                    <a:pt x="29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8" name="Google Shape;5118;p43"/>
            <p:cNvSpPr/>
            <p:nvPr/>
          </p:nvSpPr>
          <p:spPr>
            <a:xfrm>
              <a:off x="8610784" y="3474045"/>
              <a:ext cx="9026" cy="7890"/>
            </a:xfrm>
            <a:custGeom>
              <a:avLst/>
              <a:gdLst/>
              <a:ahLst/>
              <a:cxnLst/>
              <a:rect l="l" t="t" r="r" b="b"/>
              <a:pathLst>
                <a:path w="286" h="250" extrusionOk="0">
                  <a:moveTo>
                    <a:pt x="102" y="1"/>
                  </a:moveTo>
                  <a:cubicBezTo>
                    <a:pt x="38" y="1"/>
                    <a:pt x="0" y="54"/>
                    <a:pt x="0" y="130"/>
                  </a:cubicBezTo>
                  <a:cubicBezTo>
                    <a:pt x="0" y="166"/>
                    <a:pt x="60" y="249"/>
                    <a:pt x="72" y="249"/>
                  </a:cubicBezTo>
                  <a:cubicBezTo>
                    <a:pt x="131" y="225"/>
                    <a:pt x="191" y="190"/>
                    <a:pt x="286" y="142"/>
                  </a:cubicBezTo>
                  <a:cubicBezTo>
                    <a:pt x="214" y="71"/>
                    <a:pt x="179" y="23"/>
                    <a:pt x="155" y="11"/>
                  </a:cubicBezTo>
                  <a:cubicBezTo>
                    <a:pt x="136" y="4"/>
                    <a:pt x="118" y="1"/>
                    <a:pt x="10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9" name="Google Shape;5119;p43"/>
            <p:cNvSpPr/>
            <p:nvPr/>
          </p:nvSpPr>
          <p:spPr>
            <a:xfrm>
              <a:off x="8607028" y="3420647"/>
              <a:ext cx="9784" cy="13287"/>
            </a:xfrm>
            <a:custGeom>
              <a:avLst/>
              <a:gdLst/>
              <a:ahLst/>
              <a:cxnLst/>
              <a:rect l="l" t="t" r="r" b="b"/>
              <a:pathLst>
                <a:path w="310" h="421" extrusionOk="0">
                  <a:moveTo>
                    <a:pt x="310" y="1"/>
                  </a:moveTo>
                  <a:cubicBezTo>
                    <a:pt x="214" y="48"/>
                    <a:pt x="95" y="96"/>
                    <a:pt x="0" y="120"/>
                  </a:cubicBezTo>
                  <a:lnTo>
                    <a:pt x="0" y="393"/>
                  </a:lnTo>
                  <a:cubicBezTo>
                    <a:pt x="18" y="411"/>
                    <a:pt x="33" y="420"/>
                    <a:pt x="49" y="420"/>
                  </a:cubicBezTo>
                  <a:cubicBezTo>
                    <a:pt x="66" y="420"/>
                    <a:pt x="83" y="411"/>
                    <a:pt x="107" y="393"/>
                  </a:cubicBezTo>
                  <a:cubicBezTo>
                    <a:pt x="167" y="251"/>
                    <a:pt x="238" y="132"/>
                    <a:pt x="31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0" name="Google Shape;5120;p43"/>
            <p:cNvSpPr/>
            <p:nvPr/>
          </p:nvSpPr>
          <p:spPr>
            <a:xfrm>
              <a:off x="8727268" y="4335608"/>
              <a:ext cx="23702" cy="13539"/>
            </a:xfrm>
            <a:custGeom>
              <a:avLst/>
              <a:gdLst/>
              <a:ahLst/>
              <a:cxnLst/>
              <a:rect l="l" t="t" r="r" b="b"/>
              <a:pathLst>
                <a:path w="751" h="429" extrusionOk="0">
                  <a:moveTo>
                    <a:pt x="313" y="1"/>
                  </a:moveTo>
                  <a:cubicBezTo>
                    <a:pt x="216" y="1"/>
                    <a:pt x="112" y="41"/>
                    <a:pt x="0" y="131"/>
                  </a:cubicBezTo>
                  <a:cubicBezTo>
                    <a:pt x="9" y="130"/>
                    <a:pt x="18" y="130"/>
                    <a:pt x="26" y="130"/>
                  </a:cubicBezTo>
                  <a:cubicBezTo>
                    <a:pt x="260" y="130"/>
                    <a:pt x="401" y="429"/>
                    <a:pt x="631" y="429"/>
                  </a:cubicBezTo>
                  <a:cubicBezTo>
                    <a:pt x="667" y="393"/>
                    <a:pt x="702" y="345"/>
                    <a:pt x="750" y="298"/>
                  </a:cubicBezTo>
                  <a:cubicBezTo>
                    <a:pt x="617" y="112"/>
                    <a:pt x="474" y="1"/>
                    <a:pt x="31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1" name="Google Shape;5121;p43"/>
            <p:cNvSpPr/>
            <p:nvPr/>
          </p:nvSpPr>
          <p:spPr>
            <a:xfrm>
              <a:off x="8700948" y="4337092"/>
              <a:ext cx="22218" cy="13381"/>
            </a:xfrm>
            <a:custGeom>
              <a:avLst/>
              <a:gdLst/>
              <a:ahLst/>
              <a:cxnLst/>
              <a:rect l="l" t="t" r="r" b="b"/>
              <a:pathLst>
                <a:path w="704" h="424" extrusionOk="0">
                  <a:moveTo>
                    <a:pt x="239" y="1"/>
                  </a:moveTo>
                  <a:cubicBezTo>
                    <a:pt x="132" y="84"/>
                    <a:pt x="1" y="239"/>
                    <a:pt x="60" y="358"/>
                  </a:cubicBezTo>
                  <a:cubicBezTo>
                    <a:pt x="88" y="407"/>
                    <a:pt x="124" y="423"/>
                    <a:pt x="163" y="423"/>
                  </a:cubicBezTo>
                  <a:cubicBezTo>
                    <a:pt x="236" y="423"/>
                    <a:pt x="324" y="367"/>
                    <a:pt x="402" y="367"/>
                  </a:cubicBezTo>
                  <a:cubicBezTo>
                    <a:pt x="424" y="367"/>
                    <a:pt x="445" y="371"/>
                    <a:pt x="465" y="382"/>
                  </a:cubicBezTo>
                  <a:cubicBezTo>
                    <a:pt x="703" y="13"/>
                    <a:pt x="298" y="144"/>
                    <a:pt x="23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2" name="Google Shape;5122;p43"/>
            <p:cNvSpPr/>
            <p:nvPr/>
          </p:nvSpPr>
          <p:spPr>
            <a:xfrm>
              <a:off x="8747182" y="4310172"/>
              <a:ext cx="13918" cy="10699"/>
            </a:xfrm>
            <a:custGeom>
              <a:avLst/>
              <a:gdLst/>
              <a:ahLst/>
              <a:cxnLst/>
              <a:rect l="l" t="t" r="r" b="b"/>
              <a:pathLst>
                <a:path w="441" h="339" extrusionOk="0">
                  <a:moveTo>
                    <a:pt x="311" y="1"/>
                  </a:moveTo>
                  <a:cubicBezTo>
                    <a:pt x="226" y="1"/>
                    <a:pt x="120" y="99"/>
                    <a:pt x="35" y="99"/>
                  </a:cubicBezTo>
                  <a:cubicBezTo>
                    <a:pt x="23" y="99"/>
                    <a:pt x="11" y="96"/>
                    <a:pt x="0" y="92"/>
                  </a:cubicBezTo>
                  <a:lnTo>
                    <a:pt x="0" y="92"/>
                  </a:lnTo>
                  <a:cubicBezTo>
                    <a:pt x="13" y="281"/>
                    <a:pt x="57" y="338"/>
                    <a:pt x="114" y="338"/>
                  </a:cubicBezTo>
                  <a:cubicBezTo>
                    <a:pt x="202" y="338"/>
                    <a:pt x="321" y="201"/>
                    <a:pt x="406" y="201"/>
                  </a:cubicBezTo>
                  <a:cubicBezTo>
                    <a:pt x="418" y="201"/>
                    <a:pt x="430" y="204"/>
                    <a:pt x="441" y="211"/>
                  </a:cubicBezTo>
                  <a:cubicBezTo>
                    <a:pt x="418" y="48"/>
                    <a:pt x="370" y="1"/>
                    <a:pt x="31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3" name="Google Shape;5123;p43"/>
            <p:cNvSpPr/>
            <p:nvPr/>
          </p:nvSpPr>
          <p:spPr>
            <a:xfrm>
              <a:off x="8719000" y="4312665"/>
              <a:ext cx="17674" cy="12403"/>
            </a:xfrm>
            <a:custGeom>
              <a:avLst/>
              <a:gdLst/>
              <a:ahLst/>
              <a:cxnLst/>
              <a:rect l="l" t="t" r="r" b="b"/>
              <a:pathLst>
                <a:path w="560" h="393" extrusionOk="0">
                  <a:moveTo>
                    <a:pt x="560" y="1"/>
                  </a:moveTo>
                  <a:lnTo>
                    <a:pt x="560" y="1"/>
                  </a:lnTo>
                  <a:cubicBezTo>
                    <a:pt x="429" y="227"/>
                    <a:pt x="83" y="72"/>
                    <a:pt x="0" y="382"/>
                  </a:cubicBezTo>
                  <a:cubicBezTo>
                    <a:pt x="57" y="387"/>
                    <a:pt x="117" y="393"/>
                    <a:pt x="174" y="393"/>
                  </a:cubicBezTo>
                  <a:cubicBezTo>
                    <a:pt x="367" y="393"/>
                    <a:pt x="541" y="331"/>
                    <a:pt x="56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4" name="Google Shape;5124;p43"/>
            <p:cNvSpPr/>
            <p:nvPr/>
          </p:nvSpPr>
          <p:spPr>
            <a:xfrm>
              <a:off x="8806545" y="3865409"/>
              <a:ext cx="22439" cy="21114"/>
            </a:xfrm>
            <a:custGeom>
              <a:avLst/>
              <a:gdLst/>
              <a:ahLst/>
              <a:cxnLst/>
              <a:rect l="l" t="t" r="r" b="b"/>
              <a:pathLst>
                <a:path w="711" h="669" extrusionOk="0">
                  <a:moveTo>
                    <a:pt x="105" y="1"/>
                  </a:moveTo>
                  <a:cubicBezTo>
                    <a:pt x="73" y="1"/>
                    <a:pt x="38" y="14"/>
                    <a:pt x="0" y="52"/>
                  </a:cubicBezTo>
                  <a:cubicBezTo>
                    <a:pt x="0" y="124"/>
                    <a:pt x="0" y="207"/>
                    <a:pt x="24" y="290"/>
                  </a:cubicBezTo>
                  <a:cubicBezTo>
                    <a:pt x="24" y="445"/>
                    <a:pt x="155" y="469"/>
                    <a:pt x="226" y="552"/>
                  </a:cubicBezTo>
                  <a:cubicBezTo>
                    <a:pt x="309" y="575"/>
                    <a:pt x="397" y="669"/>
                    <a:pt x="483" y="669"/>
                  </a:cubicBezTo>
                  <a:cubicBezTo>
                    <a:pt x="533" y="669"/>
                    <a:pt x="583" y="637"/>
                    <a:pt x="631" y="540"/>
                  </a:cubicBezTo>
                  <a:cubicBezTo>
                    <a:pt x="469" y="475"/>
                    <a:pt x="710" y="75"/>
                    <a:pt x="442" y="75"/>
                  </a:cubicBezTo>
                  <a:cubicBezTo>
                    <a:pt x="415" y="75"/>
                    <a:pt x="383" y="79"/>
                    <a:pt x="346" y="88"/>
                  </a:cubicBezTo>
                  <a:cubicBezTo>
                    <a:pt x="339" y="89"/>
                    <a:pt x="333" y="90"/>
                    <a:pt x="327" y="90"/>
                  </a:cubicBezTo>
                  <a:cubicBezTo>
                    <a:pt x="255" y="90"/>
                    <a:pt x="188" y="1"/>
                    <a:pt x="10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5" name="Google Shape;5125;p43"/>
            <p:cNvSpPr/>
            <p:nvPr/>
          </p:nvSpPr>
          <p:spPr>
            <a:xfrm>
              <a:off x="8800138" y="3874561"/>
              <a:ext cx="13571" cy="12056"/>
            </a:xfrm>
            <a:custGeom>
              <a:avLst/>
              <a:gdLst/>
              <a:ahLst/>
              <a:cxnLst/>
              <a:rect l="l" t="t" r="r" b="b"/>
              <a:pathLst>
                <a:path w="430" h="382" extrusionOk="0">
                  <a:moveTo>
                    <a:pt x="227" y="0"/>
                  </a:moveTo>
                  <a:cubicBezTo>
                    <a:pt x="132" y="36"/>
                    <a:pt x="25" y="96"/>
                    <a:pt x="13" y="226"/>
                  </a:cubicBezTo>
                  <a:cubicBezTo>
                    <a:pt x="1" y="381"/>
                    <a:pt x="120" y="369"/>
                    <a:pt x="191" y="381"/>
                  </a:cubicBezTo>
                  <a:cubicBezTo>
                    <a:pt x="287" y="334"/>
                    <a:pt x="358" y="310"/>
                    <a:pt x="429" y="262"/>
                  </a:cubicBezTo>
                  <a:cubicBezTo>
                    <a:pt x="358" y="179"/>
                    <a:pt x="298" y="84"/>
                    <a:pt x="22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6" name="Google Shape;5126;p43"/>
            <p:cNvSpPr/>
            <p:nvPr/>
          </p:nvSpPr>
          <p:spPr>
            <a:xfrm>
              <a:off x="8806545" y="3894097"/>
              <a:ext cx="10920" cy="10225"/>
            </a:xfrm>
            <a:custGeom>
              <a:avLst/>
              <a:gdLst/>
              <a:ahLst/>
              <a:cxnLst/>
              <a:rect l="l" t="t" r="r" b="b"/>
              <a:pathLst>
                <a:path w="346" h="324" extrusionOk="0">
                  <a:moveTo>
                    <a:pt x="119" y="0"/>
                  </a:moveTo>
                  <a:cubicBezTo>
                    <a:pt x="36" y="60"/>
                    <a:pt x="0" y="131"/>
                    <a:pt x="48" y="239"/>
                  </a:cubicBezTo>
                  <a:cubicBezTo>
                    <a:pt x="91" y="303"/>
                    <a:pt x="132" y="324"/>
                    <a:pt x="173" y="324"/>
                  </a:cubicBezTo>
                  <a:cubicBezTo>
                    <a:pt x="224" y="324"/>
                    <a:pt x="275" y="294"/>
                    <a:pt x="334" y="274"/>
                  </a:cubicBezTo>
                  <a:cubicBezTo>
                    <a:pt x="346" y="96"/>
                    <a:pt x="274" y="12"/>
                    <a:pt x="11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7" name="Google Shape;5127;p43"/>
            <p:cNvSpPr/>
            <p:nvPr/>
          </p:nvSpPr>
          <p:spPr>
            <a:xfrm>
              <a:off x="8577331" y="3458676"/>
              <a:ext cx="21461" cy="33769"/>
            </a:xfrm>
            <a:custGeom>
              <a:avLst/>
              <a:gdLst/>
              <a:ahLst/>
              <a:cxnLst/>
              <a:rect l="l" t="t" r="r" b="b"/>
              <a:pathLst>
                <a:path w="680" h="1070" extrusionOk="0">
                  <a:moveTo>
                    <a:pt x="152" y="1"/>
                  </a:moveTo>
                  <a:cubicBezTo>
                    <a:pt x="109" y="1"/>
                    <a:pt x="74" y="24"/>
                    <a:pt x="48" y="81"/>
                  </a:cubicBezTo>
                  <a:cubicBezTo>
                    <a:pt x="0" y="177"/>
                    <a:pt x="84" y="260"/>
                    <a:pt x="155" y="320"/>
                  </a:cubicBezTo>
                  <a:cubicBezTo>
                    <a:pt x="298" y="415"/>
                    <a:pt x="322" y="558"/>
                    <a:pt x="167" y="689"/>
                  </a:cubicBezTo>
                  <a:cubicBezTo>
                    <a:pt x="60" y="808"/>
                    <a:pt x="60" y="927"/>
                    <a:pt x="155" y="1058"/>
                  </a:cubicBezTo>
                  <a:cubicBezTo>
                    <a:pt x="179" y="1058"/>
                    <a:pt x="227" y="1070"/>
                    <a:pt x="262" y="1070"/>
                  </a:cubicBezTo>
                  <a:cubicBezTo>
                    <a:pt x="322" y="736"/>
                    <a:pt x="679" y="391"/>
                    <a:pt x="274" y="46"/>
                  </a:cubicBezTo>
                  <a:cubicBezTo>
                    <a:pt x="230" y="18"/>
                    <a:pt x="188" y="1"/>
                    <a:pt x="15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8" name="Google Shape;5128;p43"/>
            <p:cNvSpPr/>
            <p:nvPr/>
          </p:nvSpPr>
          <p:spPr>
            <a:xfrm>
              <a:off x="8571303" y="3480294"/>
              <a:ext cx="10951" cy="21808"/>
            </a:xfrm>
            <a:custGeom>
              <a:avLst/>
              <a:gdLst/>
              <a:ahLst/>
              <a:cxnLst/>
              <a:rect l="l" t="t" r="r" b="b"/>
              <a:pathLst>
                <a:path w="347" h="691" extrusionOk="0">
                  <a:moveTo>
                    <a:pt x="290" y="0"/>
                  </a:moveTo>
                  <a:cubicBezTo>
                    <a:pt x="44" y="0"/>
                    <a:pt x="12" y="224"/>
                    <a:pt x="1" y="468"/>
                  </a:cubicBezTo>
                  <a:cubicBezTo>
                    <a:pt x="1" y="542"/>
                    <a:pt x="1" y="690"/>
                    <a:pt x="75" y="690"/>
                  </a:cubicBezTo>
                  <a:cubicBezTo>
                    <a:pt x="85" y="690"/>
                    <a:pt x="96" y="688"/>
                    <a:pt x="108" y="682"/>
                  </a:cubicBezTo>
                  <a:cubicBezTo>
                    <a:pt x="215" y="658"/>
                    <a:pt x="251" y="480"/>
                    <a:pt x="334" y="373"/>
                  </a:cubicBezTo>
                  <a:cubicBezTo>
                    <a:pt x="334" y="254"/>
                    <a:pt x="346" y="123"/>
                    <a:pt x="346" y="4"/>
                  </a:cubicBezTo>
                  <a:cubicBezTo>
                    <a:pt x="326" y="1"/>
                    <a:pt x="307" y="0"/>
                    <a:pt x="29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9" name="Google Shape;5129;p43"/>
            <p:cNvSpPr/>
            <p:nvPr/>
          </p:nvSpPr>
          <p:spPr>
            <a:xfrm>
              <a:off x="8571303" y="3454573"/>
              <a:ext cx="14707" cy="13445"/>
            </a:xfrm>
            <a:custGeom>
              <a:avLst/>
              <a:gdLst/>
              <a:ahLst/>
              <a:cxnLst/>
              <a:rect l="l" t="t" r="r" b="b"/>
              <a:pathLst>
                <a:path w="466" h="426" extrusionOk="0">
                  <a:moveTo>
                    <a:pt x="321" y="1"/>
                  </a:moveTo>
                  <a:cubicBezTo>
                    <a:pt x="229" y="1"/>
                    <a:pt x="134" y="61"/>
                    <a:pt x="49" y="92"/>
                  </a:cubicBezTo>
                  <a:cubicBezTo>
                    <a:pt x="1" y="342"/>
                    <a:pt x="156" y="414"/>
                    <a:pt x="346" y="426"/>
                  </a:cubicBezTo>
                  <a:cubicBezTo>
                    <a:pt x="287" y="295"/>
                    <a:pt x="287" y="176"/>
                    <a:pt x="465" y="176"/>
                  </a:cubicBezTo>
                  <a:cubicBezTo>
                    <a:pt x="453" y="152"/>
                    <a:pt x="453" y="104"/>
                    <a:pt x="465" y="69"/>
                  </a:cubicBezTo>
                  <a:cubicBezTo>
                    <a:pt x="419" y="18"/>
                    <a:pt x="370" y="1"/>
                    <a:pt x="32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0" name="Google Shape;5130;p43"/>
            <p:cNvSpPr/>
            <p:nvPr/>
          </p:nvSpPr>
          <p:spPr>
            <a:xfrm>
              <a:off x="8576573" y="3544264"/>
              <a:ext cx="7858" cy="7227"/>
            </a:xfrm>
            <a:custGeom>
              <a:avLst/>
              <a:gdLst/>
              <a:ahLst/>
              <a:cxnLst/>
              <a:rect l="l" t="t" r="r" b="b"/>
              <a:pathLst>
                <a:path w="249" h="229" extrusionOk="0">
                  <a:moveTo>
                    <a:pt x="72" y="1"/>
                  </a:moveTo>
                  <a:cubicBezTo>
                    <a:pt x="48" y="48"/>
                    <a:pt x="1" y="108"/>
                    <a:pt x="1" y="132"/>
                  </a:cubicBezTo>
                  <a:cubicBezTo>
                    <a:pt x="13" y="179"/>
                    <a:pt x="72" y="227"/>
                    <a:pt x="120" y="227"/>
                  </a:cubicBezTo>
                  <a:cubicBezTo>
                    <a:pt x="127" y="228"/>
                    <a:pt x="134" y="229"/>
                    <a:pt x="141" y="229"/>
                  </a:cubicBezTo>
                  <a:cubicBezTo>
                    <a:pt x="202" y="229"/>
                    <a:pt x="248" y="180"/>
                    <a:pt x="227" y="84"/>
                  </a:cubicBezTo>
                  <a:cubicBezTo>
                    <a:pt x="203" y="48"/>
                    <a:pt x="132" y="25"/>
                    <a:pt x="7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1" name="Google Shape;5131;p43"/>
            <p:cNvSpPr/>
            <p:nvPr/>
          </p:nvSpPr>
          <p:spPr>
            <a:xfrm>
              <a:off x="8819326" y="4162444"/>
              <a:ext cx="11677" cy="13571"/>
            </a:xfrm>
            <a:custGeom>
              <a:avLst/>
              <a:gdLst/>
              <a:ahLst/>
              <a:cxnLst/>
              <a:rect l="l" t="t" r="r" b="b"/>
              <a:pathLst>
                <a:path w="370" h="430" extrusionOk="0">
                  <a:moveTo>
                    <a:pt x="233" y="0"/>
                  </a:moveTo>
                  <a:cubicBezTo>
                    <a:pt x="201" y="0"/>
                    <a:pt x="164" y="14"/>
                    <a:pt x="119" y="46"/>
                  </a:cubicBezTo>
                  <a:cubicBezTo>
                    <a:pt x="12" y="106"/>
                    <a:pt x="0" y="284"/>
                    <a:pt x="71" y="368"/>
                  </a:cubicBezTo>
                  <a:cubicBezTo>
                    <a:pt x="111" y="412"/>
                    <a:pt x="142" y="429"/>
                    <a:pt x="170" y="429"/>
                  </a:cubicBezTo>
                  <a:cubicBezTo>
                    <a:pt x="258" y="429"/>
                    <a:pt x="296" y="246"/>
                    <a:pt x="369" y="237"/>
                  </a:cubicBezTo>
                  <a:cubicBezTo>
                    <a:pt x="360" y="106"/>
                    <a:pt x="320" y="0"/>
                    <a:pt x="23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2" name="Google Shape;5132;p43"/>
            <p:cNvSpPr/>
            <p:nvPr/>
          </p:nvSpPr>
          <p:spPr>
            <a:xfrm>
              <a:off x="8653641" y="3387826"/>
              <a:ext cx="13161" cy="8805"/>
            </a:xfrm>
            <a:custGeom>
              <a:avLst/>
              <a:gdLst/>
              <a:ahLst/>
              <a:cxnLst/>
              <a:rect l="l" t="t" r="r" b="b"/>
              <a:pathLst>
                <a:path w="417" h="279" extrusionOk="0">
                  <a:moveTo>
                    <a:pt x="233" y="1"/>
                  </a:moveTo>
                  <a:cubicBezTo>
                    <a:pt x="149" y="1"/>
                    <a:pt x="1" y="79"/>
                    <a:pt x="11" y="195"/>
                  </a:cubicBezTo>
                  <a:cubicBezTo>
                    <a:pt x="18" y="265"/>
                    <a:pt x="67" y="277"/>
                    <a:pt x="129" y="277"/>
                  </a:cubicBezTo>
                  <a:cubicBezTo>
                    <a:pt x="164" y="277"/>
                    <a:pt x="202" y="273"/>
                    <a:pt x="238" y="273"/>
                  </a:cubicBezTo>
                  <a:cubicBezTo>
                    <a:pt x="259" y="273"/>
                    <a:pt x="279" y="275"/>
                    <a:pt x="297" y="279"/>
                  </a:cubicBezTo>
                  <a:cubicBezTo>
                    <a:pt x="309" y="183"/>
                    <a:pt x="416" y="29"/>
                    <a:pt x="261" y="5"/>
                  </a:cubicBezTo>
                  <a:cubicBezTo>
                    <a:pt x="253" y="2"/>
                    <a:pt x="243" y="1"/>
                    <a:pt x="23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3" name="Google Shape;5133;p43"/>
            <p:cNvSpPr/>
            <p:nvPr/>
          </p:nvSpPr>
          <p:spPr>
            <a:xfrm>
              <a:off x="8806545" y="4196969"/>
              <a:ext cx="12308" cy="8647"/>
            </a:xfrm>
            <a:custGeom>
              <a:avLst/>
              <a:gdLst/>
              <a:ahLst/>
              <a:cxnLst/>
              <a:rect l="l" t="t" r="r" b="b"/>
              <a:pathLst>
                <a:path w="390" h="274" extrusionOk="0">
                  <a:moveTo>
                    <a:pt x="269" y="1"/>
                  </a:moveTo>
                  <a:cubicBezTo>
                    <a:pt x="204" y="1"/>
                    <a:pt x="117" y="39"/>
                    <a:pt x="54" y="39"/>
                  </a:cubicBezTo>
                  <a:cubicBezTo>
                    <a:pt x="33" y="39"/>
                    <a:pt x="14" y="35"/>
                    <a:pt x="0" y="24"/>
                  </a:cubicBezTo>
                  <a:lnTo>
                    <a:pt x="0" y="143"/>
                  </a:lnTo>
                  <a:cubicBezTo>
                    <a:pt x="107" y="178"/>
                    <a:pt x="226" y="226"/>
                    <a:pt x="334" y="274"/>
                  </a:cubicBezTo>
                  <a:cubicBezTo>
                    <a:pt x="389" y="52"/>
                    <a:pt x="344" y="1"/>
                    <a:pt x="26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4" name="Google Shape;5134;p43"/>
            <p:cNvSpPr/>
            <p:nvPr/>
          </p:nvSpPr>
          <p:spPr>
            <a:xfrm>
              <a:off x="8754030" y="4290384"/>
              <a:ext cx="8584" cy="8995"/>
            </a:xfrm>
            <a:custGeom>
              <a:avLst/>
              <a:gdLst/>
              <a:ahLst/>
              <a:cxnLst/>
              <a:rect l="l" t="t" r="r" b="b"/>
              <a:pathLst>
                <a:path w="272" h="285" extrusionOk="0">
                  <a:moveTo>
                    <a:pt x="109" y="0"/>
                  </a:moveTo>
                  <a:cubicBezTo>
                    <a:pt x="35" y="0"/>
                    <a:pt x="0" y="75"/>
                    <a:pt x="21" y="159"/>
                  </a:cubicBezTo>
                  <a:cubicBezTo>
                    <a:pt x="21" y="195"/>
                    <a:pt x="57" y="254"/>
                    <a:pt x="105" y="278"/>
                  </a:cubicBezTo>
                  <a:cubicBezTo>
                    <a:pt x="116" y="282"/>
                    <a:pt x="128" y="284"/>
                    <a:pt x="139" y="284"/>
                  </a:cubicBezTo>
                  <a:cubicBezTo>
                    <a:pt x="195" y="284"/>
                    <a:pt x="241" y="233"/>
                    <a:pt x="271" y="124"/>
                  </a:cubicBezTo>
                  <a:cubicBezTo>
                    <a:pt x="224" y="100"/>
                    <a:pt x="176" y="16"/>
                    <a:pt x="140" y="4"/>
                  </a:cubicBezTo>
                  <a:cubicBezTo>
                    <a:pt x="129" y="2"/>
                    <a:pt x="119" y="0"/>
                    <a:pt x="10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5" name="Google Shape;5135;p43"/>
            <p:cNvSpPr/>
            <p:nvPr/>
          </p:nvSpPr>
          <p:spPr>
            <a:xfrm>
              <a:off x="8599107" y="3433050"/>
              <a:ext cx="17705" cy="27457"/>
            </a:xfrm>
            <a:custGeom>
              <a:avLst/>
              <a:gdLst/>
              <a:ahLst/>
              <a:cxnLst/>
              <a:rect l="l" t="t" r="r" b="b"/>
              <a:pathLst>
                <a:path w="561" h="870" extrusionOk="0">
                  <a:moveTo>
                    <a:pt x="239" y="0"/>
                  </a:moveTo>
                  <a:cubicBezTo>
                    <a:pt x="311" y="274"/>
                    <a:pt x="13" y="381"/>
                    <a:pt x="1" y="620"/>
                  </a:cubicBezTo>
                  <a:cubicBezTo>
                    <a:pt x="13" y="667"/>
                    <a:pt x="13" y="691"/>
                    <a:pt x="13" y="739"/>
                  </a:cubicBezTo>
                  <a:lnTo>
                    <a:pt x="239" y="870"/>
                  </a:lnTo>
                  <a:cubicBezTo>
                    <a:pt x="406" y="751"/>
                    <a:pt x="549" y="620"/>
                    <a:pt x="561" y="370"/>
                  </a:cubicBezTo>
                  <a:cubicBezTo>
                    <a:pt x="346" y="358"/>
                    <a:pt x="346" y="191"/>
                    <a:pt x="34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6" name="Google Shape;5136;p43"/>
            <p:cNvSpPr/>
            <p:nvPr/>
          </p:nvSpPr>
          <p:spPr>
            <a:xfrm>
              <a:off x="8855019" y="4046274"/>
              <a:ext cx="12782" cy="11362"/>
            </a:xfrm>
            <a:custGeom>
              <a:avLst/>
              <a:gdLst/>
              <a:ahLst/>
              <a:cxnLst/>
              <a:rect l="l" t="t" r="r" b="b"/>
              <a:pathLst>
                <a:path w="405" h="360" extrusionOk="0">
                  <a:moveTo>
                    <a:pt x="131" y="0"/>
                  </a:moveTo>
                  <a:cubicBezTo>
                    <a:pt x="95" y="48"/>
                    <a:pt x="48" y="96"/>
                    <a:pt x="0" y="119"/>
                  </a:cubicBezTo>
                  <a:lnTo>
                    <a:pt x="0" y="227"/>
                  </a:lnTo>
                  <a:cubicBezTo>
                    <a:pt x="48" y="299"/>
                    <a:pt x="112" y="360"/>
                    <a:pt x="178" y="360"/>
                  </a:cubicBezTo>
                  <a:cubicBezTo>
                    <a:pt x="210" y="360"/>
                    <a:pt x="243" y="345"/>
                    <a:pt x="274" y="310"/>
                  </a:cubicBezTo>
                  <a:cubicBezTo>
                    <a:pt x="405" y="131"/>
                    <a:pt x="155" y="119"/>
                    <a:pt x="13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7" name="Google Shape;5137;p43"/>
            <p:cNvSpPr/>
            <p:nvPr/>
          </p:nvSpPr>
          <p:spPr>
            <a:xfrm>
              <a:off x="8592353" y="3582450"/>
              <a:ext cx="11298" cy="13729"/>
            </a:xfrm>
            <a:custGeom>
              <a:avLst/>
              <a:gdLst/>
              <a:ahLst/>
              <a:cxnLst/>
              <a:rect l="l" t="t" r="r" b="b"/>
              <a:pathLst>
                <a:path w="358" h="435" extrusionOk="0">
                  <a:moveTo>
                    <a:pt x="146" y="0"/>
                  </a:moveTo>
                  <a:cubicBezTo>
                    <a:pt x="109" y="0"/>
                    <a:pt x="61" y="13"/>
                    <a:pt x="1" y="41"/>
                  </a:cubicBezTo>
                  <a:cubicBezTo>
                    <a:pt x="48" y="112"/>
                    <a:pt x="84" y="208"/>
                    <a:pt x="120" y="291"/>
                  </a:cubicBezTo>
                  <a:cubicBezTo>
                    <a:pt x="93" y="390"/>
                    <a:pt x="107" y="435"/>
                    <a:pt x="162" y="435"/>
                  </a:cubicBezTo>
                  <a:cubicBezTo>
                    <a:pt x="180" y="435"/>
                    <a:pt x="201" y="430"/>
                    <a:pt x="227" y="422"/>
                  </a:cubicBezTo>
                  <a:lnTo>
                    <a:pt x="358" y="422"/>
                  </a:lnTo>
                  <a:cubicBezTo>
                    <a:pt x="279" y="293"/>
                    <a:pt x="331" y="0"/>
                    <a:pt x="14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8" name="Google Shape;5138;p43"/>
            <p:cNvSpPr/>
            <p:nvPr/>
          </p:nvSpPr>
          <p:spPr>
            <a:xfrm>
              <a:off x="8590491" y="3591603"/>
              <a:ext cx="12782" cy="12435"/>
            </a:xfrm>
            <a:custGeom>
              <a:avLst/>
              <a:gdLst/>
              <a:ahLst/>
              <a:cxnLst/>
              <a:rect l="l" t="t" r="r" b="b"/>
              <a:pathLst>
                <a:path w="405" h="394" extrusionOk="0">
                  <a:moveTo>
                    <a:pt x="179" y="1"/>
                  </a:moveTo>
                  <a:lnTo>
                    <a:pt x="179" y="1"/>
                  </a:lnTo>
                  <a:cubicBezTo>
                    <a:pt x="0" y="132"/>
                    <a:pt x="143" y="251"/>
                    <a:pt x="203" y="370"/>
                  </a:cubicBezTo>
                  <a:cubicBezTo>
                    <a:pt x="226" y="370"/>
                    <a:pt x="262" y="370"/>
                    <a:pt x="286" y="394"/>
                  </a:cubicBezTo>
                  <a:cubicBezTo>
                    <a:pt x="405" y="310"/>
                    <a:pt x="286" y="227"/>
                    <a:pt x="286" y="132"/>
                  </a:cubicBezTo>
                  <a:cubicBezTo>
                    <a:pt x="262" y="96"/>
                    <a:pt x="214" y="49"/>
                    <a:pt x="17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9" name="Google Shape;5139;p43"/>
            <p:cNvSpPr/>
            <p:nvPr/>
          </p:nvSpPr>
          <p:spPr>
            <a:xfrm>
              <a:off x="8919999" y="4153733"/>
              <a:ext cx="15212" cy="15401"/>
            </a:xfrm>
            <a:custGeom>
              <a:avLst/>
              <a:gdLst/>
              <a:ahLst/>
              <a:cxnLst/>
              <a:rect l="l" t="t" r="r" b="b"/>
              <a:pathLst>
                <a:path w="482" h="488" extrusionOk="0">
                  <a:moveTo>
                    <a:pt x="72" y="1"/>
                  </a:moveTo>
                  <a:cubicBezTo>
                    <a:pt x="96" y="167"/>
                    <a:pt x="1" y="394"/>
                    <a:pt x="215" y="477"/>
                  </a:cubicBezTo>
                  <a:cubicBezTo>
                    <a:pt x="234" y="484"/>
                    <a:pt x="252" y="488"/>
                    <a:pt x="269" y="488"/>
                  </a:cubicBezTo>
                  <a:cubicBezTo>
                    <a:pt x="362" y="488"/>
                    <a:pt x="431" y="387"/>
                    <a:pt x="441" y="286"/>
                  </a:cubicBezTo>
                  <a:cubicBezTo>
                    <a:pt x="482" y="43"/>
                    <a:pt x="404" y="3"/>
                    <a:pt x="302" y="3"/>
                  </a:cubicBezTo>
                  <a:cubicBezTo>
                    <a:pt x="252" y="3"/>
                    <a:pt x="197" y="13"/>
                    <a:pt x="148" y="13"/>
                  </a:cubicBezTo>
                  <a:cubicBezTo>
                    <a:pt x="120" y="13"/>
                    <a:pt x="94" y="10"/>
                    <a:pt x="7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0" name="Google Shape;5140;p43"/>
            <p:cNvSpPr/>
            <p:nvPr/>
          </p:nvSpPr>
          <p:spPr>
            <a:xfrm>
              <a:off x="8820809" y="4329580"/>
              <a:ext cx="15812" cy="15812"/>
            </a:xfrm>
            <a:custGeom>
              <a:avLst/>
              <a:gdLst/>
              <a:ahLst/>
              <a:cxnLst/>
              <a:rect l="l" t="t" r="r" b="b"/>
              <a:pathLst>
                <a:path w="501" h="501" extrusionOk="0">
                  <a:moveTo>
                    <a:pt x="441" y="1"/>
                  </a:moveTo>
                  <a:lnTo>
                    <a:pt x="441" y="1"/>
                  </a:lnTo>
                  <a:cubicBezTo>
                    <a:pt x="310" y="132"/>
                    <a:pt x="1" y="25"/>
                    <a:pt x="1" y="370"/>
                  </a:cubicBezTo>
                  <a:cubicBezTo>
                    <a:pt x="108" y="417"/>
                    <a:pt x="227" y="465"/>
                    <a:pt x="322" y="501"/>
                  </a:cubicBezTo>
                  <a:cubicBezTo>
                    <a:pt x="501" y="370"/>
                    <a:pt x="429" y="167"/>
                    <a:pt x="44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1" name="Google Shape;5141;p43"/>
            <p:cNvSpPr/>
            <p:nvPr/>
          </p:nvSpPr>
          <p:spPr>
            <a:xfrm>
              <a:off x="8915518" y="3995180"/>
              <a:ext cx="6785" cy="8300"/>
            </a:xfrm>
            <a:custGeom>
              <a:avLst/>
              <a:gdLst/>
              <a:ahLst/>
              <a:cxnLst/>
              <a:rect l="l" t="t" r="r" b="b"/>
              <a:pathLst>
                <a:path w="215" h="263" extrusionOk="0">
                  <a:moveTo>
                    <a:pt x="0" y="0"/>
                  </a:moveTo>
                  <a:cubicBezTo>
                    <a:pt x="24" y="84"/>
                    <a:pt x="48" y="250"/>
                    <a:pt x="60" y="262"/>
                  </a:cubicBezTo>
                  <a:cubicBezTo>
                    <a:pt x="202" y="262"/>
                    <a:pt x="214" y="143"/>
                    <a:pt x="202" y="12"/>
                  </a:cubicBezTo>
                  <a:cubicBezTo>
                    <a:pt x="143" y="0"/>
                    <a:pt x="60" y="0"/>
                    <a:pt x="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142" name="Google Shape;5142;p43"/>
          <p:cNvSpPr/>
          <p:nvPr/>
        </p:nvSpPr>
        <p:spPr>
          <a:xfrm>
            <a:off x="3751667" y="5116545"/>
            <a:ext cx="3703" cy="2638"/>
          </a:xfrm>
          <a:custGeom>
            <a:avLst/>
            <a:gdLst/>
            <a:ahLst/>
            <a:cxnLst/>
            <a:rect l="l" t="t" r="r" b="b"/>
            <a:pathLst>
              <a:path w="73" h="52" extrusionOk="0">
                <a:moveTo>
                  <a:pt x="48" y="1"/>
                </a:moveTo>
                <a:lnTo>
                  <a:pt x="1" y="13"/>
                </a:lnTo>
                <a:cubicBezTo>
                  <a:pt x="17" y="39"/>
                  <a:pt x="31" y="52"/>
                  <a:pt x="42" y="52"/>
                </a:cubicBezTo>
                <a:cubicBezTo>
                  <a:pt x="56" y="52"/>
                  <a:pt x="66" y="33"/>
                  <a:pt x="72" y="1"/>
                </a:cubicBezTo>
                <a:close/>
              </a:path>
            </a:pathLst>
          </a:custGeom>
          <a:solidFill>
            <a:srgbClr val="B3B3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3" name="Google Shape;5143;p43"/>
          <p:cNvSpPr/>
          <p:nvPr/>
        </p:nvSpPr>
        <p:spPr>
          <a:xfrm>
            <a:off x="3709410" y="5093616"/>
            <a:ext cx="51" cy="51"/>
          </a:xfrm>
          <a:custGeom>
            <a:avLst/>
            <a:gdLst/>
            <a:ahLst/>
            <a:cxnLst/>
            <a:rect l="l" t="t" r="r" b="b"/>
            <a:pathLst>
              <a:path w="1" h="1" extrusionOk="0">
                <a:moveTo>
                  <a:pt x="0" y="0"/>
                </a:moveTo>
                <a:lnTo>
                  <a:pt x="0" y="0"/>
                </a:lnTo>
                <a:lnTo>
                  <a:pt x="0" y="0"/>
                </a:lnTo>
                <a:close/>
              </a:path>
            </a:pathLst>
          </a:custGeom>
          <a:solidFill>
            <a:srgbClr val="B3B3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4" name="Google Shape;5144;p43"/>
          <p:cNvSpPr/>
          <p:nvPr/>
        </p:nvSpPr>
        <p:spPr>
          <a:xfrm>
            <a:off x="6690480" y="5969398"/>
            <a:ext cx="2486" cy="862"/>
          </a:xfrm>
          <a:custGeom>
            <a:avLst/>
            <a:gdLst/>
            <a:ahLst/>
            <a:cxnLst/>
            <a:rect l="l" t="t" r="r" b="b"/>
            <a:pathLst>
              <a:path w="49" h="17" extrusionOk="0">
                <a:moveTo>
                  <a:pt x="17" y="0"/>
                </a:moveTo>
                <a:cubicBezTo>
                  <a:pt x="1" y="12"/>
                  <a:pt x="1" y="16"/>
                  <a:pt x="6" y="16"/>
                </a:cubicBezTo>
                <a:cubicBezTo>
                  <a:pt x="17" y="16"/>
                  <a:pt x="48" y="0"/>
                  <a:pt x="17" y="0"/>
                </a:cubicBezTo>
                <a:close/>
              </a:path>
            </a:pathLst>
          </a:custGeom>
          <a:solidFill>
            <a:srgbClr val="B3B3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5" name="Google Shape;5145;p43"/>
          <p:cNvSpPr/>
          <p:nvPr/>
        </p:nvSpPr>
        <p:spPr>
          <a:xfrm>
            <a:off x="3630426" y="3064464"/>
            <a:ext cx="4109" cy="2486"/>
          </a:xfrm>
          <a:custGeom>
            <a:avLst/>
            <a:gdLst/>
            <a:ahLst/>
            <a:cxnLst/>
            <a:rect l="l" t="t" r="r" b="b"/>
            <a:pathLst>
              <a:path w="81" h="49" extrusionOk="0">
                <a:moveTo>
                  <a:pt x="44" y="0"/>
                </a:moveTo>
                <a:cubicBezTo>
                  <a:pt x="0" y="0"/>
                  <a:pt x="33" y="48"/>
                  <a:pt x="60" y="48"/>
                </a:cubicBezTo>
                <a:cubicBezTo>
                  <a:pt x="68" y="48"/>
                  <a:pt x="76" y="43"/>
                  <a:pt x="81" y="31"/>
                </a:cubicBezTo>
                <a:lnTo>
                  <a:pt x="81" y="7"/>
                </a:lnTo>
                <a:cubicBezTo>
                  <a:pt x="65" y="2"/>
                  <a:pt x="53" y="0"/>
                  <a:pt x="44" y="0"/>
                </a:cubicBezTo>
                <a:close/>
              </a:path>
            </a:pathLst>
          </a:custGeom>
          <a:solidFill>
            <a:srgbClr val="B3B3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6" name="Google Shape;5146;p43"/>
          <p:cNvSpPr/>
          <p:nvPr/>
        </p:nvSpPr>
        <p:spPr>
          <a:xfrm>
            <a:off x="3356085" y="2902334"/>
            <a:ext cx="1826" cy="3044"/>
          </a:xfrm>
          <a:custGeom>
            <a:avLst/>
            <a:gdLst/>
            <a:ahLst/>
            <a:cxnLst/>
            <a:rect l="l" t="t" r="r" b="b"/>
            <a:pathLst>
              <a:path w="36" h="60" extrusionOk="0">
                <a:moveTo>
                  <a:pt x="24" y="0"/>
                </a:moveTo>
                <a:lnTo>
                  <a:pt x="0" y="36"/>
                </a:lnTo>
                <a:cubicBezTo>
                  <a:pt x="10" y="51"/>
                  <a:pt x="18" y="60"/>
                  <a:pt x="24" y="60"/>
                </a:cubicBezTo>
                <a:cubicBezTo>
                  <a:pt x="32" y="60"/>
                  <a:pt x="36" y="42"/>
                  <a:pt x="36" y="0"/>
                </a:cubicBezTo>
                <a:close/>
              </a:path>
            </a:pathLst>
          </a:custGeom>
          <a:solidFill>
            <a:srgbClr val="B3B3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7" name="Google Shape;5147;p43"/>
          <p:cNvSpPr/>
          <p:nvPr/>
        </p:nvSpPr>
        <p:spPr>
          <a:xfrm>
            <a:off x="3429134" y="3169320"/>
            <a:ext cx="1268" cy="457"/>
          </a:xfrm>
          <a:custGeom>
            <a:avLst/>
            <a:gdLst/>
            <a:ahLst/>
            <a:cxnLst/>
            <a:rect l="l" t="t" r="r" b="b"/>
            <a:pathLst>
              <a:path w="25" h="9" extrusionOk="0">
                <a:moveTo>
                  <a:pt x="13" y="0"/>
                </a:moveTo>
                <a:cubicBezTo>
                  <a:pt x="1" y="6"/>
                  <a:pt x="7" y="9"/>
                  <a:pt x="13" y="9"/>
                </a:cubicBezTo>
                <a:cubicBezTo>
                  <a:pt x="19" y="9"/>
                  <a:pt x="25" y="6"/>
                  <a:pt x="13" y="0"/>
                </a:cubicBezTo>
                <a:close/>
              </a:path>
            </a:pathLst>
          </a:custGeom>
          <a:solidFill>
            <a:srgbClr val="B3B3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8" name="Google Shape;5148;p43"/>
          <p:cNvSpPr/>
          <p:nvPr/>
        </p:nvSpPr>
        <p:spPr>
          <a:xfrm>
            <a:off x="3636919" y="3441683"/>
            <a:ext cx="6696" cy="3906"/>
          </a:xfrm>
          <a:custGeom>
            <a:avLst/>
            <a:gdLst/>
            <a:ahLst/>
            <a:cxnLst/>
            <a:rect l="l" t="t" r="r" b="b"/>
            <a:pathLst>
              <a:path w="132" h="77" extrusionOk="0">
                <a:moveTo>
                  <a:pt x="1" y="1"/>
                </a:moveTo>
                <a:lnTo>
                  <a:pt x="1" y="1"/>
                </a:lnTo>
                <a:cubicBezTo>
                  <a:pt x="30" y="52"/>
                  <a:pt x="59" y="76"/>
                  <a:pt x="86" y="76"/>
                </a:cubicBezTo>
                <a:cubicBezTo>
                  <a:pt x="102" y="76"/>
                  <a:pt x="118" y="67"/>
                  <a:pt x="132" y="48"/>
                </a:cubicBezTo>
                <a:lnTo>
                  <a:pt x="72" y="13"/>
                </a:lnTo>
                <a:lnTo>
                  <a:pt x="1" y="1"/>
                </a:lnTo>
                <a:close/>
              </a:path>
            </a:pathLst>
          </a:custGeom>
          <a:solidFill>
            <a:srgbClr val="B3B3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9" name="Google Shape;5149;p43"/>
          <p:cNvSpPr/>
          <p:nvPr/>
        </p:nvSpPr>
        <p:spPr>
          <a:xfrm>
            <a:off x="3667356" y="4327966"/>
            <a:ext cx="2232" cy="2892"/>
          </a:xfrm>
          <a:custGeom>
            <a:avLst/>
            <a:gdLst/>
            <a:ahLst/>
            <a:cxnLst/>
            <a:rect l="l" t="t" r="r" b="b"/>
            <a:pathLst>
              <a:path w="44" h="57" extrusionOk="0">
                <a:moveTo>
                  <a:pt x="12" y="0"/>
                </a:moveTo>
                <a:cubicBezTo>
                  <a:pt x="0" y="0"/>
                  <a:pt x="6" y="56"/>
                  <a:pt x="27" y="56"/>
                </a:cubicBezTo>
                <a:cubicBezTo>
                  <a:pt x="29" y="56"/>
                  <a:pt x="30" y="56"/>
                  <a:pt x="32" y="56"/>
                </a:cubicBezTo>
                <a:lnTo>
                  <a:pt x="44" y="56"/>
                </a:lnTo>
                <a:cubicBezTo>
                  <a:pt x="28" y="14"/>
                  <a:pt x="18" y="0"/>
                  <a:pt x="12" y="0"/>
                </a:cubicBezTo>
                <a:close/>
              </a:path>
            </a:pathLst>
          </a:custGeom>
          <a:solidFill>
            <a:srgbClr val="B3B3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0" name="Google Shape;5150;p43"/>
          <p:cNvSpPr/>
          <p:nvPr/>
        </p:nvSpPr>
        <p:spPr>
          <a:xfrm>
            <a:off x="3846226" y="4249184"/>
            <a:ext cx="2739" cy="2790"/>
          </a:xfrm>
          <a:custGeom>
            <a:avLst/>
            <a:gdLst/>
            <a:ahLst/>
            <a:cxnLst/>
            <a:rect l="l" t="t" r="r" b="b"/>
            <a:pathLst>
              <a:path w="54" h="55" extrusionOk="0">
                <a:moveTo>
                  <a:pt x="16" y="1"/>
                </a:moveTo>
                <a:cubicBezTo>
                  <a:pt x="0" y="1"/>
                  <a:pt x="7" y="52"/>
                  <a:pt x="31" y="52"/>
                </a:cubicBezTo>
                <a:cubicBezTo>
                  <a:pt x="35" y="52"/>
                  <a:pt x="38" y="51"/>
                  <a:pt x="42" y="49"/>
                </a:cubicBezTo>
                <a:cubicBezTo>
                  <a:pt x="42" y="53"/>
                  <a:pt x="42" y="54"/>
                  <a:pt x="42" y="54"/>
                </a:cubicBezTo>
                <a:cubicBezTo>
                  <a:pt x="43" y="54"/>
                  <a:pt x="46" y="49"/>
                  <a:pt x="54" y="49"/>
                </a:cubicBezTo>
                <a:cubicBezTo>
                  <a:pt x="36" y="13"/>
                  <a:pt x="23" y="1"/>
                  <a:pt x="16" y="1"/>
                </a:cubicBezTo>
                <a:close/>
              </a:path>
            </a:pathLst>
          </a:custGeom>
          <a:solidFill>
            <a:srgbClr val="B3B3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1" name="Google Shape;5151;p43"/>
          <p:cNvSpPr/>
          <p:nvPr/>
        </p:nvSpPr>
        <p:spPr>
          <a:xfrm>
            <a:off x="3626266" y="4345265"/>
            <a:ext cx="1268" cy="609"/>
          </a:xfrm>
          <a:custGeom>
            <a:avLst/>
            <a:gdLst/>
            <a:ahLst/>
            <a:cxnLst/>
            <a:rect l="l" t="t" r="r" b="b"/>
            <a:pathLst>
              <a:path w="25" h="12" extrusionOk="0">
                <a:moveTo>
                  <a:pt x="8" y="0"/>
                </a:moveTo>
                <a:cubicBezTo>
                  <a:pt x="0" y="8"/>
                  <a:pt x="0" y="11"/>
                  <a:pt x="3" y="11"/>
                </a:cubicBezTo>
                <a:cubicBezTo>
                  <a:pt x="8" y="11"/>
                  <a:pt x="24" y="0"/>
                  <a:pt x="8" y="0"/>
                </a:cubicBezTo>
                <a:close/>
              </a:path>
            </a:pathLst>
          </a:custGeom>
          <a:solidFill>
            <a:srgbClr val="B3B3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2" name="Google Shape;5152;p43"/>
          <p:cNvSpPr/>
          <p:nvPr/>
        </p:nvSpPr>
        <p:spPr>
          <a:xfrm>
            <a:off x="5900939" y="5427056"/>
            <a:ext cx="3399" cy="2181"/>
          </a:xfrm>
          <a:custGeom>
            <a:avLst/>
            <a:gdLst/>
            <a:ahLst/>
            <a:cxnLst/>
            <a:rect l="l" t="t" r="r" b="b"/>
            <a:pathLst>
              <a:path w="67" h="43" extrusionOk="0">
                <a:moveTo>
                  <a:pt x="19" y="0"/>
                </a:moveTo>
                <a:cubicBezTo>
                  <a:pt x="0" y="0"/>
                  <a:pt x="32" y="42"/>
                  <a:pt x="54" y="42"/>
                </a:cubicBezTo>
                <a:cubicBezTo>
                  <a:pt x="59" y="42"/>
                  <a:pt x="63" y="40"/>
                  <a:pt x="67" y="35"/>
                </a:cubicBezTo>
                <a:cubicBezTo>
                  <a:pt x="67" y="35"/>
                  <a:pt x="67" y="23"/>
                  <a:pt x="67" y="23"/>
                </a:cubicBezTo>
                <a:cubicBezTo>
                  <a:pt x="41" y="6"/>
                  <a:pt x="26" y="0"/>
                  <a:pt x="19" y="0"/>
                </a:cubicBezTo>
                <a:close/>
              </a:path>
            </a:pathLst>
          </a:custGeom>
          <a:solidFill>
            <a:srgbClr val="B3B3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3" name="Google Shape;5153;p43"/>
          <p:cNvSpPr/>
          <p:nvPr/>
        </p:nvSpPr>
        <p:spPr>
          <a:xfrm>
            <a:off x="5775640" y="5204712"/>
            <a:ext cx="2993" cy="2029"/>
          </a:xfrm>
          <a:custGeom>
            <a:avLst/>
            <a:gdLst/>
            <a:ahLst/>
            <a:cxnLst/>
            <a:rect l="l" t="t" r="r" b="b"/>
            <a:pathLst>
              <a:path w="59" h="40" extrusionOk="0">
                <a:moveTo>
                  <a:pt x="13" y="1"/>
                </a:moveTo>
                <a:lnTo>
                  <a:pt x="1" y="13"/>
                </a:lnTo>
                <a:lnTo>
                  <a:pt x="13" y="37"/>
                </a:lnTo>
                <a:cubicBezTo>
                  <a:pt x="21" y="39"/>
                  <a:pt x="28" y="40"/>
                  <a:pt x="34" y="40"/>
                </a:cubicBezTo>
                <a:cubicBezTo>
                  <a:pt x="59" y="40"/>
                  <a:pt x="51" y="20"/>
                  <a:pt x="13" y="1"/>
                </a:cubicBezTo>
                <a:close/>
              </a:path>
            </a:pathLst>
          </a:custGeom>
          <a:solidFill>
            <a:srgbClr val="B3B3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4" name="Google Shape;5154;p43"/>
          <p:cNvSpPr/>
          <p:nvPr/>
        </p:nvSpPr>
        <p:spPr>
          <a:xfrm>
            <a:off x="5989461" y="5247020"/>
            <a:ext cx="3652" cy="2892"/>
          </a:xfrm>
          <a:custGeom>
            <a:avLst/>
            <a:gdLst/>
            <a:ahLst/>
            <a:cxnLst/>
            <a:rect l="l" t="t" r="r" b="b"/>
            <a:pathLst>
              <a:path w="72" h="57" extrusionOk="0">
                <a:moveTo>
                  <a:pt x="60" y="0"/>
                </a:moveTo>
                <a:cubicBezTo>
                  <a:pt x="0" y="42"/>
                  <a:pt x="6" y="57"/>
                  <a:pt x="24" y="57"/>
                </a:cubicBezTo>
                <a:cubicBezTo>
                  <a:pt x="42" y="57"/>
                  <a:pt x="72" y="42"/>
                  <a:pt x="60" y="24"/>
                </a:cubicBezTo>
                <a:cubicBezTo>
                  <a:pt x="60" y="24"/>
                  <a:pt x="60" y="12"/>
                  <a:pt x="60" y="0"/>
                </a:cubicBezTo>
                <a:close/>
              </a:path>
            </a:pathLst>
          </a:custGeom>
          <a:solidFill>
            <a:srgbClr val="B3B3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5" name="Google Shape;5155;p43"/>
          <p:cNvSpPr/>
          <p:nvPr/>
        </p:nvSpPr>
        <p:spPr>
          <a:xfrm>
            <a:off x="4801599" y="4730601"/>
            <a:ext cx="1674" cy="609"/>
          </a:xfrm>
          <a:custGeom>
            <a:avLst/>
            <a:gdLst/>
            <a:ahLst/>
            <a:cxnLst/>
            <a:rect l="l" t="t" r="r" b="b"/>
            <a:pathLst>
              <a:path w="33" h="12" extrusionOk="0">
                <a:moveTo>
                  <a:pt x="9" y="1"/>
                </a:moveTo>
                <a:cubicBezTo>
                  <a:pt x="1" y="9"/>
                  <a:pt x="2" y="11"/>
                  <a:pt x="6" y="11"/>
                </a:cubicBezTo>
                <a:cubicBezTo>
                  <a:pt x="14" y="11"/>
                  <a:pt x="33" y="1"/>
                  <a:pt x="9" y="1"/>
                </a:cubicBezTo>
                <a:close/>
              </a:path>
            </a:pathLst>
          </a:custGeom>
          <a:solidFill>
            <a:srgbClr val="B3B3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6" name="Google Shape;5156;p43"/>
          <p:cNvSpPr/>
          <p:nvPr/>
        </p:nvSpPr>
        <p:spPr>
          <a:xfrm>
            <a:off x="4852733" y="4623106"/>
            <a:ext cx="2993" cy="3044"/>
          </a:xfrm>
          <a:custGeom>
            <a:avLst/>
            <a:gdLst/>
            <a:ahLst/>
            <a:cxnLst/>
            <a:rect l="l" t="t" r="r" b="b"/>
            <a:pathLst>
              <a:path w="59" h="60" extrusionOk="0">
                <a:moveTo>
                  <a:pt x="37" y="0"/>
                </a:moveTo>
                <a:lnTo>
                  <a:pt x="13" y="12"/>
                </a:lnTo>
                <a:lnTo>
                  <a:pt x="1" y="48"/>
                </a:lnTo>
                <a:cubicBezTo>
                  <a:pt x="20" y="55"/>
                  <a:pt x="33" y="59"/>
                  <a:pt x="41" y="59"/>
                </a:cubicBezTo>
                <a:cubicBezTo>
                  <a:pt x="58" y="59"/>
                  <a:pt x="53" y="41"/>
                  <a:pt x="37" y="0"/>
                </a:cubicBezTo>
                <a:close/>
              </a:path>
            </a:pathLst>
          </a:custGeom>
          <a:solidFill>
            <a:srgbClr val="B3B3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7" name="Google Shape;5157;p43"/>
          <p:cNvSpPr/>
          <p:nvPr/>
        </p:nvSpPr>
        <p:spPr>
          <a:xfrm>
            <a:off x="5105057" y="4543259"/>
            <a:ext cx="4870" cy="3196"/>
          </a:xfrm>
          <a:custGeom>
            <a:avLst/>
            <a:gdLst/>
            <a:ahLst/>
            <a:cxnLst/>
            <a:rect l="l" t="t" r="r" b="b"/>
            <a:pathLst>
              <a:path w="96" h="63" extrusionOk="0">
                <a:moveTo>
                  <a:pt x="43" y="0"/>
                </a:moveTo>
                <a:cubicBezTo>
                  <a:pt x="23" y="0"/>
                  <a:pt x="0" y="13"/>
                  <a:pt x="16" y="38"/>
                </a:cubicBezTo>
                <a:cubicBezTo>
                  <a:pt x="16" y="50"/>
                  <a:pt x="16" y="50"/>
                  <a:pt x="28" y="62"/>
                </a:cubicBezTo>
                <a:cubicBezTo>
                  <a:pt x="95" y="22"/>
                  <a:pt x="71" y="0"/>
                  <a:pt x="43" y="0"/>
                </a:cubicBezTo>
                <a:close/>
              </a:path>
            </a:pathLst>
          </a:custGeom>
          <a:solidFill>
            <a:srgbClr val="B3B3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8" name="Google Shape;5158;p43"/>
          <p:cNvSpPr/>
          <p:nvPr/>
        </p:nvSpPr>
        <p:spPr>
          <a:xfrm>
            <a:off x="4878097" y="4715636"/>
            <a:ext cx="4312" cy="3095"/>
          </a:xfrm>
          <a:custGeom>
            <a:avLst/>
            <a:gdLst/>
            <a:ahLst/>
            <a:cxnLst/>
            <a:rect l="l" t="t" r="r" b="b"/>
            <a:pathLst>
              <a:path w="85" h="61" extrusionOk="0">
                <a:moveTo>
                  <a:pt x="44" y="0"/>
                </a:moveTo>
                <a:cubicBezTo>
                  <a:pt x="17" y="0"/>
                  <a:pt x="1" y="60"/>
                  <a:pt x="35" y="60"/>
                </a:cubicBezTo>
                <a:cubicBezTo>
                  <a:pt x="39" y="60"/>
                  <a:pt x="43" y="59"/>
                  <a:pt x="49" y="57"/>
                </a:cubicBezTo>
                <a:cubicBezTo>
                  <a:pt x="61" y="57"/>
                  <a:pt x="72" y="57"/>
                  <a:pt x="84" y="46"/>
                </a:cubicBezTo>
                <a:cubicBezTo>
                  <a:pt x="71" y="12"/>
                  <a:pt x="56" y="0"/>
                  <a:pt x="44" y="0"/>
                </a:cubicBezTo>
                <a:close/>
              </a:path>
            </a:pathLst>
          </a:custGeom>
          <a:solidFill>
            <a:srgbClr val="B3B3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9" name="Google Shape;5159;p43"/>
          <p:cNvSpPr/>
          <p:nvPr/>
        </p:nvSpPr>
        <p:spPr>
          <a:xfrm>
            <a:off x="4320640" y="4257098"/>
            <a:ext cx="1877" cy="1218"/>
          </a:xfrm>
          <a:custGeom>
            <a:avLst/>
            <a:gdLst/>
            <a:ahLst/>
            <a:cxnLst/>
            <a:rect l="l" t="t" r="r" b="b"/>
            <a:pathLst>
              <a:path w="37" h="24" extrusionOk="0">
                <a:moveTo>
                  <a:pt x="1" y="0"/>
                </a:moveTo>
                <a:lnTo>
                  <a:pt x="1" y="12"/>
                </a:lnTo>
                <a:lnTo>
                  <a:pt x="12" y="24"/>
                </a:lnTo>
                <a:cubicBezTo>
                  <a:pt x="36" y="24"/>
                  <a:pt x="36" y="12"/>
                  <a:pt x="1" y="0"/>
                </a:cubicBezTo>
                <a:close/>
              </a:path>
            </a:pathLst>
          </a:custGeom>
          <a:solidFill>
            <a:srgbClr val="B3B3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0" name="Google Shape;5160;p43"/>
          <p:cNvSpPr/>
          <p:nvPr/>
        </p:nvSpPr>
        <p:spPr>
          <a:xfrm>
            <a:off x="5825760" y="5778506"/>
            <a:ext cx="3094" cy="1877"/>
          </a:xfrm>
          <a:custGeom>
            <a:avLst/>
            <a:gdLst/>
            <a:ahLst/>
            <a:cxnLst/>
            <a:rect l="l" t="t" r="r" b="b"/>
            <a:pathLst>
              <a:path w="61" h="37" extrusionOk="0">
                <a:moveTo>
                  <a:pt x="1" y="1"/>
                </a:moveTo>
                <a:lnTo>
                  <a:pt x="1" y="13"/>
                </a:lnTo>
                <a:lnTo>
                  <a:pt x="25" y="37"/>
                </a:lnTo>
                <a:cubicBezTo>
                  <a:pt x="60" y="37"/>
                  <a:pt x="60" y="37"/>
                  <a:pt x="1" y="1"/>
                </a:cubicBezTo>
                <a:close/>
              </a:path>
            </a:pathLst>
          </a:custGeom>
          <a:solidFill>
            <a:srgbClr val="B3B3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1" name="Google Shape;5161;p43"/>
          <p:cNvSpPr/>
          <p:nvPr/>
        </p:nvSpPr>
        <p:spPr>
          <a:xfrm>
            <a:off x="5915752" y="5922880"/>
            <a:ext cx="659" cy="1268"/>
          </a:xfrm>
          <a:custGeom>
            <a:avLst/>
            <a:gdLst/>
            <a:ahLst/>
            <a:cxnLst/>
            <a:rect l="l" t="t" r="r" b="b"/>
            <a:pathLst>
              <a:path w="13" h="25" extrusionOk="0">
                <a:moveTo>
                  <a:pt x="13" y="0"/>
                </a:moveTo>
                <a:cubicBezTo>
                  <a:pt x="1" y="24"/>
                  <a:pt x="13" y="0"/>
                  <a:pt x="13" y="0"/>
                </a:cubicBezTo>
                <a:close/>
              </a:path>
            </a:pathLst>
          </a:custGeom>
          <a:solidFill>
            <a:srgbClr val="B3B3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2" name="Google Shape;5162;p43"/>
          <p:cNvSpPr/>
          <p:nvPr/>
        </p:nvSpPr>
        <p:spPr>
          <a:xfrm>
            <a:off x="6408835" y="4125406"/>
            <a:ext cx="1674" cy="609"/>
          </a:xfrm>
          <a:custGeom>
            <a:avLst/>
            <a:gdLst/>
            <a:ahLst/>
            <a:cxnLst/>
            <a:rect l="l" t="t" r="r" b="b"/>
            <a:pathLst>
              <a:path w="33" h="12" extrusionOk="0">
                <a:moveTo>
                  <a:pt x="8" y="1"/>
                </a:moveTo>
                <a:cubicBezTo>
                  <a:pt x="0" y="9"/>
                  <a:pt x="2" y="11"/>
                  <a:pt x="6" y="11"/>
                </a:cubicBezTo>
                <a:cubicBezTo>
                  <a:pt x="14" y="11"/>
                  <a:pt x="32" y="1"/>
                  <a:pt x="8" y="1"/>
                </a:cubicBezTo>
                <a:close/>
              </a:path>
            </a:pathLst>
          </a:custGeom>
          <a:solidFill>
            <a:srgbClr val="B3B3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3" name="Google Shape;5163;p43"/>
          <p:cNvSpPr/>
          <p:nvPr/>
        </p:nvSpPr>
        <p:spPr>
          <a:xfrm>
            <a:off x="5041545" y="5636566"/>
            <a:ext cx="2131" cy="609"/>
          </a:xfrm>
          <a:custGeom>
            <a:avLst/>
            <a:gdLst/>
            <a:ahLst/>
            <a:cxnLst/>
            <a:rect l="l" t="t" r="r" b="b"/>
            <a:pathLst>
              <a:path w="42" h="12" extrusionOk="0">
                <a:moveTo>
                  <a:pt x="17" y="1"/>
                </a:moveTo>
                <a:cubicBezTo>
                  <a:pt x="2" y="9"/>
                  <a:pt x="0" y="12"/>
                  <a:pt x="4" y="12"/>
                </a:cubicBezTo>
                <a:cubicBezTo>
                  <a:pt x="12" y="12"/>
                  <a:pt x="41" y="1"/>
                  <a:pt x="17" y="1"/>
                </a:cubicBezTo>
                <a:close/>
              </a:path>
            </a:pathLst>
          </a:custGeom>
          <a:solidFill>
            <a:srgbClr val="B3B3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4" name="Google Shape;5164;p43"/>
          <p:cNvSpPr/>
          <p:nvPr/>
        </p:nvSpPr>
        <p:spPr>
          <a:xfrm>
            <a:off x="4759747" y="5161846"/>
            <a:ext cx="1877" cy="4261"/>
          </a:xfrm>
          <a:custGeom>
            <a:avLst/>
            <a:gdLst/>
            <a:ahLst/>
            <a:cxnLst/>
            <a:rect l="l" t="t" r="r" b="b"/>
            <a:pathLst>
              <a:path w="37" h="84" extrusionOk="0">
                <a:moveTo>
                  <a:pt x="0" y="1"/>
                </a:moveTo>
                <a:lnTo>
                  <a:pt x="0" y="48"/>
                </a:lnTo>
                <a:lnTo>
                  <a:pt x="0" y="84"/>
                </a:lnTo>
                <a:cubicBezTo>
                  <a:pt x="36" y="48"/>
                  <a:pt x="36" y="13"/>
                  <a:pt x="0" y="1"/>
                </a:cubicBezTo>
                <a:close/>
              </a:path>
            </a:pathLst>
          </a:custGeom>
          <a:solidFill>
            <a:srgbClr val="B3B3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5" name="Google Shape;5165;p43"/>
          <p:cNvSpPr/>
          <p:nvPr/>
        </p:nvSpPr>
        <p:spPr>
          <a:xfrm>
            <a:off x="5130016" y="5574728"/>
            <a:ext cx="3044" cy="4160"/>
          </a:xfrm>
          <a:custGeom>
            <a:avLst/>
            <a:gdLst/>
            <a:ahLst/>
            <a:cxnLst/>
            <a:rect l="l" t="t" r="r" b="b"/>
            <a:pathLst>
              <a:path w="60" h="82" extrusionOk="0">
                <a:moveTo>
                  <a:pt x="42" y="1"/>
                </a:moveTo>
                <a:cubicBezTo>
                  <a:pt x="3" y="1"/>
                  <a:pt x="1" y="81"/>
                  <a:pt x="16" y="81"/>
                </a:cubicBezTo>
                <a:cubicBezTo>
                  <a:pt x="21" y="81"/>
                  <a:pt x="28" y="74"/>
                  <a:pt x="36" y="53"/>
                </a:cubicBezTo>
                <a:cubicBezTo>
                  <a:pt x="48" y="29"/>
                  <a:pt x="48" y="17"/>
                  <a:pt x="59" y="6"/>
                </a:cubicBezTo>
                <a:cubicBezTo>
                  <a:pt x="53" y="2"/>
                  <a:pt x="47" y="1"/>
                  <a:pt x="42" y="1"/>
                </a:cubicBezTo>
                <a:close/>
              </a:path>
            </a:pathLst>
          </a:custGeom>
          <a:solidFill>
            <a:srgbClr val="B3B3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6" name="Google Shape;5166;p43"/>
          <p:cNvSpPr/>
          <p:nvPr/>
        </p:nvSpPr>
        <p:spPr>
          <a:xfrm>
            <a:off x="6712497" y="3075878"/>
            <a:ext cx="609" cy="2892"/>
          </a:xfrm>
          <a:custGeom>
            <a:avLst/>
            <a:gdLst/>
            <a:ahLst/>
            <a:cxnLst/>
            <a:rect l="l" t="t" r="r" b="b"/>
            <a:pathLst>
              <a:path w="12" h="57" extrusionOk="0">
                <a:moveTo>
                  <a:pt x="3" y="0"/>
                </a:moveTo>
                <a:cubicBezTo>
                  <a:pt x="1" y="0"/>
                  <a:pt x="4" y="19"/>
                  <a:pt x="11" y="56"/>
                </a:cubicBezTo>
                <a:lnTo>
                  <a:pt x="11" y="20"/>
                </a:lnTo>
                <a:cubicBezTo>
                  <a:pt x="7" y="7"/>
                  <a:pt x="4" y="0"/>
                  <a:pt x="3" y="0"/>
                </a:cubicBezTo>
                <a:close/>
              </a:path>
            </a:pathLst>
          </a:custGeom>
          <a:solidFill>
            <a:srgbClr val="B3B3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7" name="Google Shape;5167;p43"/>
          <p:cNvSpPr/>
          <p:nvPr/>
        </p:nvSpPr>
        <p:spPr>
          <a:xfrm>
            <a:off x="6720106" y="3092567"/>
            <a:ext cx="609" cy="3297"/>
          </a:xfrm>
          <a:custGeom>
            <a:avLst/>
            <a:gdLst/>
            <a:ahLst/>
            <a:cxnLst/>
            <a:rect l="l" t="t" r="r" b="b"/>
            <a:pathLst>
              <a:path w="12" h="65" extrusionOk="0">
                <a:moveTo>
                  <a:pt x="4" y="1"/>
                </a:moveTo>
                <a:cubicBezTo>
                  <a:pt x="0" y="49"/>
                  <a:pt x="0" y="64"/>
                  <a:pt x="1" y="64"/>
                </a:cubicBezTo>
                <a:cubicBezTo>
                  <a:pt x="4" y="64"/>
                  <a:pt x="12" y="1"/>
                  <a:pt x="4" y="1"/>
                </a:cubicBezTo>
                <a:close/>
              </a:path>
            </a:pathLst>
          </a:custGeom>
          <a:solidFill>
            <a:srgbClr val="B3B3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8" name="Google Shape;5168;p43"/>
          <p:cNvSpPr/>
          <p:nvPr/>
        </p:nvSpPr>
        <p:spPr>
          <a:xfrm>
            <a:off x="6841550" y="2908980"/>
            <a:ext cx="1217" cy="2993"/>
          </a:xfrm>
          <a:custGeom>
            <a:avLst/>
            <a:gdLst/>
            <a:ahLst/>
            <a:cxnLst/>
            <a:rect l="l" t="t" r="r" b="b"/>
            <a:pathLst>
              <a:path w="24" h="59" extrusionOk="0">
                <a:moveTo>
                  <a:pt x="15" y="0"/>
                </a:moveTo>
                <a:lnTo>
                  <a:pt x="15" y="0"/>
                </a:lnTo>
                <a:cubicBezTo>
                  <a:pt x="3" y="44"/>
                  <a:pt x="1" y="59"/>
                  <a:pt x="2" y="59"/>
                </a:cubicBezTo>
                <a:cubicBezTo>
                  <a:pt x="5" y="59"/>
                  <a:pt x="23" y="0"/>
                  <a:pt x="15" y="0"/>
                </a:cubicBezTo>
                <a:close/>
              </a:path>
            </a:pathLst>
          </a:custGeom>
          <a:solidFill>
            <a:srgbClr val="B3B3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9" name="Google Shape;5169;p43"/>
          <p:cNvSpPr/>
          <p:nvPr/>
        </p:nvSpPr>
        <p:spPr>
          <a:xfrm>
            <a:off x="6891823" y="2905936"/>
            <a:ext cx="51" cy="51"/>
          </a:xfrm>
          <a:custGeom>
            <a:avLst/>
            <a:gdLst/>
            <a:ahLst/>
            <a:cxnLst/>
            <a:rect l="l" t="t" r="r" b="b"/>
            <a:pathLst>
              <a:path w="1" h="1" extrusionOk="0">
                <a:moveTo>
                  <a:pt x="0" y="1"/>
                </a:moveTo>
                <a:close/>
              </a:path>
            </a:pathLst>
          </a:custGeom>
          <a:solidFill>
            <a:srgbClr val="B3B3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0" name="Google Shape;5170;p43"/>
          <p:cNvSpPr/>
          <p:nvPr/>
        </p:nvSpPr>
        <p:spPr>
          <a:xfrm>
            <a:off x="6841753" y="2871136"/>
            <a:ext cx="609" cy="2841"/>
          </a:xfrm>
          <a:custGeom>
            <a:avLst/>
            <a:gdLst/>
            <a:ahLst/>
            <a:cxnLst/>
            <a:rect l="l" t="t" r="r" b="b"/>
            <a:pathLst>
              <a:path w="12" h="56" extrusionOk="0">
                <a:moveTo>
                  <a:pt x="3" y="0"/>
                </a:moveTo>
                <a:cubicBezTo>
                  <a:pt x="1" y="0"/>
                  <a:pt x="4" y="19"/>
                  <a:pt x="11" y="56"/>
                </a:cubicBezTo>
                <a:lnTo>
                  <a:pt x="11" y="20"/>
                </a:lnTo>
                <a:cubicBezTo>
                  <a:pt x="7" y="7"/>
                  <a:pt x="4" y="0"/>
                  <a:pt x="3" y="0"/>
                </a:cubicBezTo>
                <a:close/>
              </a:path>
            </a:pathLst>
          </a:custGeom>
          <a:solidFill>
            <a:srgbClr val="B3B3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1" name="Google Shape;5171;p43"/>
          <p:cNvSpPr/>
          <p:nvPr/>
        </p:nvSpPr>
        <p:spPr>
          <a:xfrm>
            <a:off x="6886395" y="2902334"/>
            <a:ext cx="2181" cy="2739"/>
          </a:xfrm>
          <a:custGeom>
            <a:avLst/>
            <a:gdLst/>
            <a:ahLst/>
            <a:cxnLst/>
            <a:rect l="l" t="t" r="r" b="b"/>
            <a:pathLst>
              <a:path w="43" h="54" extrusionOk="0">
                <a:moveTo>
                  <a:pt x="0" y="0"/>
                </a:moveTo>
                <a:lnTo>
                  <a:pt x="0" y="0"/>
                </a:lnTo>
                <a:cubicBezTo>
                  <a:pt x="28" y="40"/>
                  <a:pt x="39" y="53"/>
                  <a:pt x="40" y="53"/>
                </a:cubicBezTo>
                <a:cubicBezTo>
                  <a:pt x="43" y="53"/>
                  <a:pt x="8" y="0"/>
                  <a:pt x="0" y="0"/>
                </a:cubicBezTo>
                <a:close/>
              </a:path>
            </a:pathLst>
          </a:custGeom>
          <a:solidFill>
            <a:srgbClr val="B3B3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2" name="Google Shape;5172;p43"/>
          <p:cNvSpPr/>
          <p:nvPr/>
        </p:nvSpPr>
        <p:spPr>
          <a:xfrm>
            <a:off x="6868284" y="2991719"/>
            <a:ext cx="609" cy="51"/>
          </a:xfrm>
          <a:custGeom>
            <a:avLst/>
            <a:gdLst/>
            <a:ahLst/>
            <a:cxnLst/>
            <a:rect l="l" t="t" r="r" b="b"/>
            <a:pathLst>
              <a:path w="12" h="1" extrusionOk="0">
                <a:moveTo>
                  <a:pt x="12" y="1"/>
                </a:moveTo>
                <a:lnTo>
                  <a:pt x="0" y="1"/>
                </a:lnTo>
                <a:close/>
              </a:path>
            </a:pathLst>
          </a:custGeom>
          <a:solidFill>
            <a:srgbClr val="B3B3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3" name="Google Shape;5173;p43"/>
          <p:cNvSpPr/>
          <p:nvPr/>
        </p:nvSpPr>
        <p:spPr>
          <a:xfrm>
            <a:off x="6867067" y="2993291"/>
            <a:ext cx="1268" cy="913"/>
          </a:xfrm>
          <a:custGeom>
            <a:avLst/>
            <a:gdLst/>
            <a:ahLst/>
            <a:cxnLst/>
            <a:rect l="l" t="t" r="r" b="b"/>
            <a:pathLst>
              <a:path w="25" h="18" extrusionOk="0">
                <a:moveTo>
                  <a:pt x="3" y="0"/>
                </a:moveTo>
                <a:cubicBezTo>
                  <a:pt x="1" y="0"/>
                  <a:pt x="0" y="2"/>
                  <a:pt x="0" y="5"/>
                </a:cubicBezTo>
                <a:lnTo>
                  <a:pt x="24" y="17"/>
                </a:lnTo>
                <a:cubicBezTo>
                  <a:pt x="16" y="9"/>
                  <a:pt x="7" y="0"/>
                  <a:pt x="3" y="0"/>
                </a:cubicBezTo>
                <a:close/>
              </a:path>
            </a:pathLst>
          </a:custGeom>
          <a:solidFill>
            <a:srgbClr val="B3B3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4" name="Google Shape;5174;p43"/>
          <p:cNvSpPr/>
          <p:nvPr/>
        </p:nvSpPr>
        <p:spPr>
          <a:xfrm>
            <a:off x="6647818" y="3328913"/>
            <a:ext cx="4261" cy="2892"/>
          </a:xfrm>
          <a:custGeom>
            <a:avLst/>
            <a:gdLst/>
            <a:ahLst/>
            <a:cxnLst/>
            <a:rect l="l" t="t" r="r" b="b"/>
            <a:pathLst>
              <a:path w="84" h="57" extrusionOk="0">
                <a:moveTo>
                  <a:pt x="31" y="1"/>
                </a:moveTo>
                <a:cubicBezTo>
                  <a:pt x="10" y="1"/>
                  <a:pt x="0" y="20"/>
                  <a:pt x="0" y="57"/>
                </a:cubicBezTo>
                <a:lnTo>
                  <a:pt x="36" y="57"/>
                </a:lnTo>
                <a:lnTo>
                  <a:pt x="84" y="21"/>
                </a:lnTo>
                <a:cubicBezTo>
                  <a:pt x="61" y="8"/>
                  <a:pt x="44" y="1"/>
                  <a:pt x="31" y="1"/>
                </a:cubicBezTo>
                <a:close/>
              </a:path>
            </a:pathLst>
          </a:custGeom>
          <a:solidFill>
            <a:srgbClr val="B3B3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5" name="Google Shape;5175;p43"/>
          <p:cNvSpPr/>
          <p:nvPr/>
        </p:nvSpPr>
        <p:spPr>
          <a:xfrm>
            <a:off x="6817251" y="2982232"/>
            <a:ext cx="5884" cy="3500"/>
          </a:xfrm>
          <a:custGeom>
            <a:avLst/>
            <a:gdLst/>
            <a:ahLst/>
            <a:cxnLst/>
            <a:rect l="l" t="t" r="r" b="b"/>
            <a:pathLst>
              <a:path w="116" h="69" extrusionOk="0">
                <a:moveTo>
                  <a:pt x="75" y="1"/>
                </a:moveTo>
                <a:cubicBezTo>
                  <a:pt x="41" y="1"/>
                  <a:pt x="0" y="42"/>
                  <a:pt x="65" y="57"/>
                </a:cubicBezTo>
                <a:cubicBezTo>
                  <a:pt x="77" y="69"/>
                  <a:pt x="89" y="69"/>
                  <a:pt x="101" y="69"/>
                </a:cubicBezTo>
                <a:cubicBezTo>
                  <a:pt x="115" y="18"/>
                  <a:pt x="97" y="1"/>
                  <a:pt x="75" y="1"/>
                </a:cubicBezTo>
                <a:close/>
              </a:path>
            </a:pathLst>
          </a:custGeom>
          <a:solidFill>
            <a:srgbClr val="B3B3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6" name="Google Shape;5176;p43"/>
          <p:cNvSpPr/>
          <p:nvPr/>
        </p:nvSpPr>
        <p:spPr>
          <a:xfrm>
            <a:off x="3350657" y="5876920"/>
            <a:ext cx="3145" cy="1319"/>
          </a:xfrm>
          <a:custGeom>
            <a:avLst/>
            <a:gdLst/>
            <a:ahLst/>
            <a:cxnLst/>
            <a:rect l="l" t="t" r="r" b="b"/>
            <a:pathLst>
              <a:path w="62" h="26" extrusionOk="0">
                <a:moveTo>
                  <a:pt x="47" y="1"/>
                </a:moveTo>
                <a:cubicBezTo>
                  <a:pt x="39" y="1"/>
                  <a:pt x="23" y="4"/>
                  <a:pt x="0" y="14"/>
                </a:cubicBezTo>
                <a:lnTo>
                  <a:pt x="0" y="25"/>
                </a:lnTo>
                <a:lnTo>
                  <a:pt x="36" y="25"/>
                </a:lnTo>
                <a:cubicBezTo>
                  <a:pt x="58" y="11"/>
                  <a:pt x="62" y="1"/>
                  <a:pt x="47" y="1"/>
                </a:cubicBezTo>
                <a:close/>
              </a:path>
            </a:pathLst>
          </a:custGeom>
          <a:solidFill>
            <a:srgbClr val="B3B3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7" name="Google Shape;5177;p43"/>
          <p:cNvSpPr/>
          <p:nvPr/>
        </p:nvSpPr>
        <p:spPr>
          <a:xfrm>
            <a:off x="6797011" y="4966185"/>
            <a:ext cx="1826" cy="1826"/>
          </a:xfrm>
          <a:custGeom>
            <a:avLst/>
            <a:gdLst/>
            <a:ahLst/>
            <a:cxnLst/>
            <a:rect l="l" t="t" r="r" b="b"/>
            <a:pathLst>
              <a:path w="36" h="36" extrusionOk="0">
                <a:moveTo>
                  <a:pt x="12" y="0"/>
                </a:moveTo>
                <a:lnTo>
                  <a:pt x="0" y="12"/>
                </a:lnTo>
                <a:lnTo>
                  <a:pt x="12" y="36"/>
                </a:lnTo>
                <a:cubicBezTo>
                  <a:pt x="36" y="36"/>
                  <a:pt x="36" y="24"/>
                  <a:pt x="12" y="0"/>
                </a:cubicBezTo>
                <a:close/>
              </a:path>
            </a:pathLst>
          </a:custGeom>
          <a:solidFill>
            <a:srgbClr val="B3B3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8" name="Google Shape;5178;p43"/>
          <p:cNvSpPr/>
          <p:nvPr/>
        </p:nvSpPr>
        <p:spPr>
          <a:xfrm>
            <a:off x="3790323" y="5077890"/>
            <a:ext cx="4312" cy="2384"/>
          </a:xfrm>
          <a:custGeom>
            <a:avLst/>
            <a:gdLst/>
            <a:ahLst/>
            <a:cxnLst/>
            <a:rect l="l" t="t" r="r" b="b"/>
            <a:pathLst>
              <a:path w="85" h="47" extrusionOk="0">
                <a:moveTo>
                  <a:pt x="48" y="1"/>
                </a:moveTo>
                <a:lnTo>
                  <a:pt x="1" y="13"/>
                </a:lnTo>
                <a:cubicBezTo>
                  <a:pt x="18" y="35"/>
                  <a:pt x="35" y="47"/>
                  <a:pt x="49" y="47"/>
                </a:cubicBezTo>
                <a:cubicBezTo>
                  <a:pt x="65" y="47"/>
                  <a:pt x="78" y="32"/>
                  <a:pt x="84" y="1"/>
                </a:cubicBezTo>
                <a:close/>
              </a:path>
            </a:pathLst>
          </a:custGeom>
          <a:solidFill>
            <a:srgbClr val="B7BE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9" name="Google Shape;5179;p43"/>
          <p:cNvSpPr/>
          <p:nvPr/>
        </p:nvSpPr>
        <p:spPr>
          <a:xfrm>
            <a:off x="3748066" y="5054961"/>
            <a:ext cx="51" cy="51"/>
          </a:xfrm>
          <a:custGeom>
            <a:avLst/>
            <a:gdLst/>
            <a:ahLst/>
            <a:cxnLst/>
            <a:rect l="l" t="t" r="r" b="b"/>
            <a:pathLst>
              <a:path w="1" h="1" extrusionOk="0">
                <a:moveTo>
                  <a:pt x="0" y="0"/>
                </a:moveTo>
                <a:lnTo>
                  <a:pt x="0" y="0"/>
                </a:lnTo>
                <a:lnTo>
                  <a:pt x="0" y="0"/>
                </a:lnTo>
                <a:close/>
              </a:path>
            </a:pathLst>
          </a:custGeom>
          <a:solidFill>
            <a:srgbClr val="B7BE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180" name="Google Shape;5180;p43"/>
          <p:cNvGrpSpPr/>
          <p:nvPr/>
        </p:nvGrpSpPr>
        <p:grpSpPr>
          <a:xfrm rot="-805987" flipH="1">
            <a:off x="6150068" y="3576463"/>
            <a:ext cx="382976" cy="359398"/>
            <a:chOff x="3307132" y="2833495"/>
            <a:chExt cx="382993" cy="359414"/>
          </a:xfrm>
        </p:grpSpPr>
        <p:sp>
          <p:nvSpPr>
            <p:cNvPr id="5181" name="Google Shape;5181;p43"/>
            <p:cNvSpPr/>
            <p:nvPr/>
          </p:nvSpPr>
          <p:spPr>
            <a:xfrm>
              <a:off x="3477225" y="3189662"/>
              <a:ext cx="3044" cy="3247"/>
            </a:xfrm>
            <a:custGeom>
              <a:avLst/>
              <a:gdLst/>
              <a:ahLst/>
              <a:cxnLst/>
              <a:rect l="l" t="t" r="r" b="b"/>
              <a:pathLst>
                <a:path w="60" h="64" extrusionOk="0">
                  <a:moveTo>
                    <a:pt x="44" y="1"/>
                  </a:moveTo>
                  <a:cubicBezTo>
                    <a:pt x="28" y="1"/>
                    <a:pt x="0" y="37"/>
                    <a:pt x="29" y="51"/>
                  </a:cubicBezTo>
                  <a:cubicBezTo>
                    <a:pt x="29" y="51"/>
                    <a:pt x="29" y="51"/>
                    <a:pt x="41" y="63"/>
                  </a:cubicBezTo>
                  <a:cubicBezTo>
                    <a:pt x="60" y="16"/>
                    <a:pt x="55" y="1"/>
                    <a:pt x="44" y="1"/>
                  </a:cubicBezTo>
                  <a:close/>
                </a:path>
              </a:pathLst>
            </a:custGeom>
            <a:solidFill>
              <a:srgbClr val="B3B3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2" name="Google Shape;5182;p43"/>
            <p:cNvSpPr/>
            <p:nvPr/>
          </p:nvSpPr>
          <p:spPr>
            <a:xfrm>
              <a:off x="3322858" y="2852722"/>
              <a:ext cx="346722" cy="306917"/>
            </a:xfrm>
            <a:custGeom>
              <a:avLst/>
              <a:gdLst/>
              <a:ahLst/>
              <a:cxnLst/>
              <a:rect l="l" t="t" r="r" b="b"/>
              <a:pathLst>
                <a:path w="6835" h="6050" extrusionOk="0">
                  <a:moveTo>
                    <a:pt x="5094" y="1"/>
                  </a:moveTo>
                  <a:cubicBezTo>
                    <a:pt x="4793" y="1"/>
                    <a:pt x="4493" y="81"/>
                    <a:pt x="4227" y="240"/>
                  </a:cubicBezTo>
                  <a:cubicBezTo>
                    <a:pt x="3703" y="574"/>
                    <a:pt x="3382" y="1157"/>
                    <a:pt x="3370" y="1776"/>
                  </a:cubicBezTo>
                  <a:cubicBezTo>
                    <a:pt x="3132" y="1074"/>
                    <a:pt x="2334" y="681"/>
                    <a:pt x="1584" y="645"/>
                  </a:cubicBezTo>
                  <a:cubicBezTo>
                    <a:pt x="1524" y="638"/>
                    <a:pt x="1465" y="634"/>
                    <a:pt x="1405" y="634"/>
                  </a:cubicBezTo>
                  <a:cubicBezTo>
                    <a:pt x="1085" y="634"/>
                    <a:pt x="773" y="740"/>
                    <a:pt x="512" y="931"/>
                  </a:cubicBezTo>
                  <a:cubicBezTo>
                    <a:pt x="96" y="1264"/>
                    <a:pt x="0" y="1871"/>
                    <a:pt x="155" y="2383"/>
                  </a:cubicBezTo>
                  <a:cubicBezTo>
                    <a:pt x="298" y="2895"/>
                    <a:pt x="655" y="3312"/>
                    <a:pt x="1048" y="3681"/>
                  </a:cubicBezTo>
                  <a:cubicBezTo>
                    <a:pt x="1917" y="4527"/>
                    <a:pt x="2953" y="5193"/>
                    <a:pt x="4096" y="5634"/>
                  </a:cubicBezTo>
                  <a:cubicBezTo>
                    <a:pt x="4340" y="5727"/>
                    <a:pt x="5047" y="6049"/>
                    <a:pt x="5454" y="6049"/>
                  </a:cubicBezTo>
                  <a:cubicBezTo>
                    <a:pt x="5564" y="6049"/>
                    <a:pt x="5653" y="6026"/>
                    <a:pt x="5703" y="5967"/>
                  </a:cubicBezTo>
                  <a:cubicBezTo>
                    <a:pt x="5787" y="5872"/>
                    <a:pt x="5751" y="5181"/>
                    <a:pt x="5811" y="5003"/>
                  </a:cubicBezTo>
                  <a:cubicBezTo>
                    <a:pt x="5918" y="4669"/>
                    <a:pt x="6049" y="4348"/>
                    <a:pt x="6204" y="4038"/>
                  </a:cubicBezTo>
                  <a:cubicBezTo>
                    <a:pt x="6501" y="3419"/>
                    <a:pt x="6775" y="2752"/>
                    <a:pt x="6799" y="2062"/>
                  </a:cubicBezTo>
                  <a:cubicBezTo>
                    <a:pt x="6835" y="1371"/>
                    <a:pt x="6549" y="633"/>
                    <a:pt x="5977" y="252"/>
                  </a:cubicBezTo>
                  <a:cubicBezTo>
                    <a:pt x="5707" y="84"/>
                    <a:pt x="5400" y="1"/>
                    <a:pt x="509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3" name="Google Shape;5183;p43"/>
            <p:cNvSpPr/>
            <p:nvPr/>
          </p:nvSpPr>
          <p:spPr>
            <a:xfrm>
              <a:off x="3318647" y="2847395"/>
              <a:ext cx="356361" cy="315185"/>
            </a:xfrm>
            <a:custGeom>
              <a:avLst/>
              <a:gdLst/>
              <a:ahLst/>
              <a:cxnLst/>
              <a:rect l="l" t="t" r="r" b="b"/>
              <a:pathLst>
                <a:path w="7025" h="6213" extrusionOk="0">
                  <a:moveTo>
                    <a:pt x="4882" y="24"/>
                  </a:moveTo>
                  <a:cubicBezTo>
                    <a:pt x="4884" y="29"/>
                    <a:pt x="4886" y="35"/>
                    <a:pt x="4888" y="40"/>
                  </a:cubicBezTo>
                  <a:lnTo>
                    <a:pt x="4888" y="40"/>
                  </a:lnTo>
                  <a:cubicBezTo>
                    <a:pt x="4888" y="34"/>
                    <a:pt x="4886" y="28"/>
                    <a:pt x="4882" y="24"/>
                  </a:cubicBezTo>
                  <a:close/>
                  <a:moveTo>
                    <a:pt x="5180" y="0"/>
                  </a:moveTo>
                  <a:cubicBezTo>
                    <a:pt x="5171" y="0"/>
                    <a:pt x="5167" y="18"/>
                    <a:pt x="5167" y="60"/>
                  </a:cubicBezTo>
                  <a:lnTo>
                    <a:pt x="5191" y="60"/>
                  </a:lnTo>
                  <a:lnTo>
                    <a:pt x="5203" y="24"/>
                  </a:lnTo>
                  <a:cubicBezTo>
                    <a:pt x="5193" y="9"/>
                    <a:pt x="5185" y="0"/>
                    <a:pt x="5180" y="0"/>
                  </a:cubicBezTo>
                  <a:close/>
                  <a:moveTo>
                    <a:pt x="4580" y="139"/>
                  </a:moveTo>
                  <a:cubicBezTo>
                    <a:pt x="4584" y="139"/>
                    <a:pt x="4589" y="140"/>
                    <a:pt x="4596" y="143"/>
                  </a:cubicBezTo>
                  <a:cubicBezTo>
                    <a:pt x="4608" y="155"/>
                    <a:pt x="4632" y="179"/>
                    <a:pt x="4632" y="202"/>
                  </a:cubicBezTo>
                  <a:lnTo>
                    <a:pt x="4632" y="190"/>
                  </a:lnTo>
                  <a:lnTo>
                    <a:pt x="4632" y="190"/>
                  </a:lnTo>
                  <a:cubicBezTo>
                    <a:pt x="4641" y="218"/>
                    <a:pt x="4636" y="246"/>
                    <a:pt x="4622" y="246"/>
                  </a:cubicBezTo>
                  <a:cubicBezTo>
                    <a:pt x="4618" y="246"/>
                    <a:pt x="4613" y="243"/>
                    <a:pt x="4608" y="238"/>
                  </a:cubicBezTo>
                  <a:cubicBezTo>
                    <a:pt x="4587" y="217"/>
                    <a:pt x="4546" y="139"/>
                    <a:pt x="4580" y="139"/>
                  </a:cubicBezTo>
                  <a:close/>
                  <a:moveTo>
                    <a:pt x="5853" y="415"/>
                  </a:moveTo>
                  <a:lnTo>
                    <a:pt x="5853" y="415"/>
                  </a:lnTo>
                  <a:cubicBezTo>
                    <a:pt x="5850" y="418"/>
                    <a:pt x="5848" y="422"/>
                    <a:pt x="5846" y="429"/>
                  </a:cubicBezTo>
                  <a:cubicBezTo>
                    <a:pt x="5848" y="424"/>
                    <a:pt x="5851" y="420"/>
                    <a:pt x="5853" y="415"/>
                  </a:cubicBezTo>
                  <a:close/>
                  <a:moveTo>
                    <a:pt x="4048" y="560"/>
                  </a:moveTo>
                  <a:cubicBezTo>
                    <a:pt x="4072" y="571"/>
                    <a:pt x="4108" y="595"/>
                    <a:pt x="4096" y="619"/>
                  </a:cubicBezTo>
                  <a:lnTo>
                    <a:pt x="4096" y="607"/>
                  </a:lnTo>
                  <a:cubicBezTo>
                    <a:pt x="4093" y="609"/>
                    <a:pt x="4090" y="609"/>
                    <a:pt x="4088" y="609"/>
                  </a:cubicBezTo>
                  <a:cubicBezTo>
                    <a:pt x="4065" y="609"/>
                    <a:pt x="4038" y="570"/>
                    <a:pt x="4048" y="560"/>
                  </a:cubicBezTo>
                  <a:close/>
                  <a:moveTo>
                    <a:pt x="1846" y="643"/>
                  </a:moveTo>
                  <a:lnTo>
                    <a:pt x="1846" y="643"/>
                  </a:lnTo>
                  <a:cubicBezTo>
                    <a:pt x="1822" y="655"/>
                    <a:pt x="1810" y="679"/>
                    <a:pt x="1810" y="702"/>
                  </a:cubicBezTo>
                  <a:cubicBezTo>
                    <a:pt x="1857" y="702"/>
                    <a:pt x="1869" y="679"/>
                    <a:pt x="1846" y="643"/>
                  </a:cubicBezTo>
                  <a:close/>
                  <a:moveTo>
                    <a:pt x="6369" y="671"/>
                  </a:moveTo>
                  <a:cubicBezTo>
                    <a:pt x="6374" y="671"/>
                    <a:pt x="6379" y="673"/>
                    <a:pt x="6382" y="679"/>
                  </a:cubicBezTo>
                  <a:cubicBezTo>
                    <a:pt x="6410" y="697"/>
                    <a:pt x="6387" y="737"/>
                    <a:pt x="6359" y="737"/>
                  </a:cubicBezTo>
                  <a:cubicBezTo>
                    <a:pt x="6351" y="737"/>
                    <a:pt x="6342" y="734"/>
                    <a:pt x="6334" y="726"/>
                  </a:cubicBezTo>
                  <a:lnTo>
                    <a:pt x="6334" y="714"/>
                  </a:lnTo>
                  <a:cubicBezTo>
                    <a:pt x="6325" y="696"/>
                    <a:pt x="6351" y="671"/>
                    <a:pt x="6369" y="671"/>
                  </a:cubicBezTo>
                  <a:close/>
                  <a:moveTo>
                    <a:pt x="2000" y="822"/>
                  </a:moveTo>
                  <a:lnTo>
                    <a:pt x="2012" y="857"/>
                  </a:lnTo>
                  <a:cubicBezTo>
                    <a:pt x="2000" y="857"/>
                    <a:pt x="1976" y="857"/>
                    <a:pt x="1988" y="822"/>
                  </a:cubicBezTo>
                  <a:close/>
                  <a:moveTo>
                    <a:pt x="1128" y="924"/>
                  </a:moveTo>
                  <a:cubicBezTo>
                    <a:pt x="1125" y="926"/>
                    <a:pt x="1123" y="927"/>
                    <a:pt x="1121" y="929"/>
                  </a:cubicBezTo>
                  <a:lnTo>
                    <a:pt x="1121" y="929"/>
                  </a:lnTo>
                  <a:cubicBezTo>
                    <a:pt x="1125" y="928"/>
                    <a:pt x="1127" y="926"/>
                    <a:pt x="1128" y="924"/>
                  </a:cubicBezTo>
                  <a:close/>
                  <a:moveTo>
                    <a:pt x="1121" y="929"/>
                  </a:moveTo>
                  <a:cubicBezTo>
                    <a:pt x="1120" y="929"/>
                    <a:pt x="1120" y="929"/>
                    <a:pt x="1119" y="929"/>
                  </a:cubicBezTo>
                  <a:cubicBezTo>
                    <a:pt x="1118" y="930"/>
                    <a:pt x="1117" y="931"/>
                    <a:pt x="1118" y="931"/>
                  </a:cubicBezTo>
                  <a:cubicBezTo>
                    <a:pt x="1118" y="931"/>
                    <a:pt x="1119" y="930"/>
                    <a:pt x="1121" y="929"/>
                  </a:cubicBezTo>
                  <a:close/>
                  <a:moveTo>
                    <a:pt x="3822" y="1167"/>
                  </a:moveTo>
                  <a:cubicBezTo>
                    <a:pt x="3774" y="1167"/>
                    <a:pt x="3774" y="1179"/>
                    <a:pt x="3834" y="1203"/>
                  </a:cubicBezTo>
                  <a:lnTo>
                    <a:pt x="3834" y="1191"/>
                  </a:lnTo>
                  <a:lnTo>
                    <a:pt x="3822" y="1167"/>
                  </a:lnTo>
                  <a:close/>
                  <a:moveTo>
                    <a:pt x="3167" y="1357"/>
                  </a:moveTo>
                  <a:lnTo>
                    <a:pt x="3167" y="1357"/>
                  </a:lnTo>
                  <a:cubicBezTo>
                    <a:pt x="3159" y="1369"/>
                    <a:pt x="3155" y="1377"/>
                    <a:pt x="3154" y="1384"/>
                  </a:cubicBezTo>
                  <a:lnTo>
                    <a:pt x="3154" y="1384"/>
                  </a:lnTo>
                  <a:cubicBezTo>
                    <a:pt x="3160" y="1373"/>
                    <a:pt x="3164" y="1363"/>
                    <a:pt x="3167" y="1357"/>
                  </a:cubicBezTo>
                  <a:close/>
                  <a:moveTo>
                    <a:pt x="36" y="1381"/>
                  </a:moveTo>
                  <a:lnTo>
                    <a:pt x="36" y="1393"/>
                  </a:lnTo>
                  <a:cubicBezTo>
                    <a:pt x="12" y="1393"/>
                    <a:pt x="0" y="1417"/>
                    <a:pt x="0" y="1429"/>
                  </a:cubicBezTo>
                  <a:cubicBezTo>
                    <a:pt x="12" y="1435"/>
                    <a:pt x="18" y="1438"/>
                    <a:pt x="22" y="1438"/>
                  </a:cubicBezTo>
                  <a:cubicBezTo>
                    <a:pt x="27" y="1438"/>
                    <a:pt x="30" y="1435"/>
                    <a:pt x="36" y="1429"/>
                  </a:cubicBezTo>
                  <a:cubicBezTo>
                    <a:pt x="48" y="1405"/>
                    <a:pt x="60" y="1381"/>
                    <a:pt x="36" y="1381"/>
                  </a:cubicBezTo>
                  <a:close/>
                  <a:moveTo>
                    <a:pt x="464" y="1488"/>
                  </a:moveTo>
                  <a:cubicBezTo>
                    <a:pt x="464" y="1489"/>
                    <a:pt x="463" y="1490"/>
                    <a:pt x="463" y="1491"/>
                  </a:cubicBezTo>
                  <a:lnTo>
                    <a:pt x="463" y="1491"/>
                  </a:lnTo>
                  <a:cubicBezTo>
                    <a:pt x="464" y="1490"/>
                    <a:pt x="464" y="1490"/>
                    <a:pt x="464" y="1488"/>
                  </a:cubicBezTo>
                  <a:close/>
                  <a:moveTo>
                    <a:pt x="6834" y="1459"/>
                  </a:moveTo>
                  <a:cubicBezTo>
                    <a:pt x="6816" y="1459"/>
                    <a:pt x="6793" y="1470"/>
                    <a:pt x="6799" y="1488"/>
                  </a:cubicBezTo>
                  <a:lnTo>
                    <a:pt x="6834" y="1500"/>
                  </a:lnTo>
                  <a:cubicBezTo>
                    <a:pt x="6864" y="1470"/>
                    <a:pt x="6852" y="1459"/>
                    <a:pt x="6834" y="1459"/>
                  </a:cubicBezTo>
                  <a:close/>
                  <a:moveTo>
                    <a:pt x="349" y="1628"/>
                  </a:moveTo>
                  <a:cubicBezTo>
                    <a:pt x="351" y="1629"/>
                    <a:pt x="354" y="1630"/>
                    <a:pt x="357" y="1631"/>
                  </a:cubicBezTo>
                  <a:cubicBezTo>
                    <a:pt x="355" y="1630"/>
                    <a:pt x="352" y="1629"/>
                    <a:pt x="349" y="1628"/>
                  </a:cubicBezTo>
                  <a:close/>
                  <a:moveTo>
                    <a:pt x="163" y="1878"/>
                  </a:moveTo>
                  <a:cubicBezTo>
                    <a:pt x="167" y="1878"/>
                    <a:pt x="172" y="1879"/>
                    <a:pt x="179" y="1881"/>
                  </a:cubicBezTo>
                  <a:lnTo>
                    <a:pt x="179" y="1929"/>
                  </a:lnTo>
                  <a:cubicBezTo>
                    <a:pt x="155" y="1929"/>
                    <a:pt x="143" y="1929"/>
                    <a:pt x="155" y="1905"/>
                  </a:cubicBezTo>
                  <a:cubicBezTo>
                    <a:pt x="155" y="1895"/>
                    <a:pt x="147" y="1878"/>
                    <a:pt x="163" y="1878"/>
                  </a:cubicBezTo>
                  <a:close/>
                  <a:moveTo>
                    <a:pt x="3834" y="714"/>
                  </a:moveTo>
                  <a:cubicBezTo>
                    <a:pt x="3810" y="738"/>
                    <a:pt x="3798" y="762"/>
                    <a:pt x="3786" y="786"/>
                  </a:cubicBezTo>
                  <a:cubicBezTo>
                    <a:pt x="3774" y="810"/>
                    <a:pt x="3786" y="845"/>
                    <a:pt x="3798" y="869"/>
                  </a:cubicBezTo>
                  <a:cubicBezTo>
                    <a:pt x="3822" y="905"/>
                    <a:pt x="3762" y="905"/>
                    <a:pt x="3822" y="941"/>
                  </a:cubicBezTo>
                  <a:cubicBezTo>
                    <a:pt x="3809" y="933"/>
                    <a:pt x="3796" y="929"/>
                    <a:pt x="3784" y="929"/>
                  </a:cubicBezTo>
                  <a:cubicBezTo>
                    <a:pt x="3743" y="929"/>
                    <a:pt x="3710" y="970"/>
                    <a:pt x="3691" y="988"/>
                  </a:cubicBezTo>
                  <a:cubicBezTo>
                    <a:pt x="3667" y="1000"/>
                    <a:pt x="3667" y="1012"/>
                    <a:pt x="3643" y="1012"/>
                  </a:cubicBezTo>
                  <a:cubicBezTo>
                    <a:pt x="3635" y="1012"/>
                    <a:pt x="3612" y="1007"/>
                    <a:pt x="3593" y="1007"/>
                  </a:cubicBezTo>
                  <a:cubicBezTo>
                    <a:pt x="3584" y="1007"/>
                    <a:pt x="3576" y="1008"/>
                    <a:pt x="3572" y="1012"/>
                  </a:cubicBezTo>
                  <a:lnTo>
                    <a:pt x="3631" y="1036"/>
                  </a:lnTo>
                  <a:cubicBezTo>
                    <a:pt x="3620" y="1072"/>
                    <a:pt x="3572" y="1036"/>
                    <a:pt x="3572" y="1083"/>
                  </a:cubicBezTo>
                  <a:cubicBezTo>
                    <a:pt x="3572" y="1107"/>
                    <a:pt x="3584" y="1143"/>
                    <a:pt x="3608" y="1167"/>
                  </a:cubicBezTo>
                  <a:cubicBezTo>
                    <a:pt x="3620" y="1179"/>
                    <a:pt x="3631" y="1179"/>
                    <a:pt x="3631" y="1191"/>
                  </a:cubicBezTo>
                  <a:cubicBezTo>
                    <a:pt x="3620" y="1203"/>
                    <a:pt x="3608" y="1214"/>
                    <a:pt x="3596" y="1214"/>
                  </a:cubicBezTo>
                  <a:cubicBezTo>
                    <a:pt x="3560" y="1238"/>
                    <a:pt x="3524" y="1250"/>
                    <a:pt x="3536" y="1274"/>
                  </a:cubicBezTo>
                  <a:cubicBezTo>
                    <a:pt x="3560" y="1310"/>
                    <a:pt x="3560" y="1369"/>
                    <a:pt x="3536" y="1381"/>
                  </a:cubicBezTo>
                  <a:cubicBezTo>
                    <a:pt x="3532" y="1385"/>
                    <a:pt x="3528" y="1387"/>
                    <a:pt x="3523" y="1387"/>
                  </a:cubicBezTo>
                  <a:cubicBezTo>
                    <a:pt x="3506" y="1387"/>
                    <a:pt x="3487" y="1363"/>
                    <a:pt x="3480" y="1363"/>
                  </a:cubicBezTo>
                  <a:cubicBezTo>
                    <a:pt x="3478" y="1363"/>
                    <a:pt x="3477" y="1365"/>
                    <a:pt x="3477" y="1369"/>
                  </a:cubicBezTo>
                  <a:cubicBezTo>
                    <a:pt x="3500" y="1441"/>
                    <a:pt x="3572" y="1441"/>
                    <a:pt x="3560" y="1524"/>
                  </a:cubicBezTo>
                  <a:cubicBezTo>
                    <a:pt x="3560" y="1528"/>
                    <a:pt x="3559" y="1530"/>
                    <a:pt x="3557" y="1530"/>
                  </a:cubicBezTo>
                  <a:cubicBezTo>
                    <a:pt x="3547" y="1530"/>
                    <a:pt x="3520" y="1491"/>
                    <a:pt x="3500" y="1453"/>
                  </a:cubicBezTo>
                  <a:cubicBezTo>
                    <a:pt x="3482" y="1425"/>
                    <a:pt x="3464" y="1397"/>
                    <a:pt x="3456" y="1397"/>
                  </a:cubicBezTo>
                  <a:cubicBezTo>
                    <a:pt x="3454" y="1397"/>
                    <a:pt x="3453" y="1400"/>
                    <a:pt x="3453" y="1405"/>
                  </a:cubicBezTo>
                  <a:cubicBezTo>
                    <a:pt x="3453" y="1417"/>
                    <a:pt x="3489" y="1464"/>
                    <a:pt x="3489" y="1500"/>
                  </a:cubicBezTo>
                  <a:cubicBezTo>
                    <a:pt x="3500" y="1524"/>
                    <a:pt x="3489" y="1560"/>
                    <a:pt x="3465" y="1584"/>
                  </a:cubicBezTo>
                  <a:cubicBezTo>
                    <a:pt x="3441" y="1631"/>
                    <a:pt x="3417" y="1572"/>
                    <a:pt x="3417" y="1667"/>
                  </a:cubicBezTo>
                  <a:lnTo>
                    <a:pt x="3453" y="1845"/>
                  </a:lnTo>
                  <a:cubicBezTo>
                    <a:pt x="3459" y="1891"/>
                    <a:pt x="3462" y="1911"/>
                    <a:pt x="3462" y="1911"/>
                  </a:cubicBezTo>
                  <a:cubicBezTo>
                    <a:pt x="3461" y="1911"/>
                    <a:pt x="3458" y="1897"/>
                    <a:pt x="3453" y="1869"/>
                  </a:cubicBezTo>
                  <a:lnTo>
                    <a:pt x="3429" y="1750"/>
                  </a:lnTo>
                  <a:cubicBezTo>
                    <a:pt x="3429" y="1738"/>
                    <a:pt x="3429" y="1726"/>
                    <a:pt x="3417" y="1714"/>
                  </a:cubicBezTo>
                  <a:lnTo>
                    <a:pt x="3417" y="1750"/>
                  </a:lnTo>
                  <a:lnTo>
                    <a:pt x="3429" y="1869"/>
                  </a:lnTo>
                  <a:lnTo>
                    <a:pt x="3429" y="1881"/>
                  </a:lnTo>
                  <a:lnTo>
                    <a:pt x="3405" y="1691"/>
                  </a:lnTo>
                  <a:lnTo>
                    <a:pt x="3405" y="1691"/>
                  </a:lnTo>
                  <a:lnTo>
                    <a:pt x="3453" y="2107"/>
                  </a:lnTo>
                  <a:cubicBezTo>
                    <a:pt x="3441" y="2072"/>
                    <a:pt x="3405" y="1810"/>
                    <a:pt x="3393" y="1762"/>
                  </a:cubicBezTo>
                  <a:cubicBezTo>
                    <a:pt x="3387" y="1703"/>
                    <a:pt x="3381" y="1685"/>
                    <a:pt x="3377" y="1685"/>
                  </a:cubicBezTo>
                  <a:cubicBezTo>
                    <a:pt x="3372" y="1685"/>
                    <a:pt x="3370" y="1703"/>
                    <a:pt x="3370" y="1714"/>
                  </a:cubicBezTo>
                  <a:cubicBezTo>
                    <a:pt x="3370" y="1722"/>
                    <a:pt x="3365" y="1729"/>
                    <a:pt x="3358" y="1729"/>
                  </a:cubicBezTo>
                  <a:cubicBezTo>
                    <a:pt x="3344" y="1729"/>
                    <a:pt x="3322" y="1700"/>
                    <a:pt x="3322" y="1595"/>
                  </a:cubicBezTo>
                  <a:cubicBezTo>
                    <a:pt x="3327" y="1546"/>
                    <a:pt x="3324" y="1531"/>
                    <a:pt x="3317" y="1531"/>
                  </a:cubicBezTo>
                  <a:cubicBezTo>
                    <a:pt x="3308" y="1531"/>
                    <a:pt x="3293" y="1560"/>
                    <a:pt x="3286" y="1560"/>
                  </a:cubicBezTo>
                  <a:cubicBezTo>
                    <a:pt x="3255" y="1529"/>
                    <a:pt x="3287" y="1370"/>
                    <a:pt x="3280" y="1370"/>
                  </a:cubicBezTo>
                  <a:lnTo>
                    <a:pt x="3280" y="1370"/>
                  </a:lnTo>
                  <a:cubicBezTo>
                    <a:pt x="3279" y="1370"/>
                    <a:pt x="3277" y="1374"/>
                    <a:pt x="3274" y="1381"/>
                  </a:cubicBezTo>
                  <a:cubicBezTo>
                    <a:pt x="3262" y="1429"/>
                    <a:pt x="3250" y="1488"/>
                    <a:pt x="3250" y="1548"/>
                  </a:cubicBezTo>
                  <a:cubicBezTo>
                    <a:pt x="3262" y="1631"/>
                    <a:pt x="3262" y="1703"/>
                    <a:pt x="3274" y="1786"/>
                  </a:cubicBezTo>
                  <a:lnTo>
                    <a:pt x="3298" y="1917"/>
                  </a:lnTo>
                  <a:cubicBezTo>
                    <a:pt x="3307" y="1964"/>
                    <a:pt x="3317" y="2011"/>
                    <a:pt x="3320" y="2011"/>
                  </a:cubicBezTo>
                  <a:cubicBezTo>
                    <a:pt x="3321" y="2011"/>
                    <a:pt x="3322" y="2008"/>
                    <a:pt x="3322" y="2000"/>
                  </a:cubicBezTo>
                  <a:cubicBezTo>
                    <a:pt x="3322" y="1988"/>
                    <a:pt x="3323" y="1981"/>
                    <a:pt x="3326" y="1981"/>
                  </a:cubicBezTo>
                  <a:cubicBezTo>
                    <a:pt x="3332" y="1981"/>
                    <a:pt x="3342" y="2005"/>
                    <a:pt x="3358" y="2060"/>
                  </a:cubicBezTo>
                  <a:cubicBezTo>
                    <a:pt x="3380" y="2148"/>
                    <a:pt x="3423" y="2361"/>
                    <a:pt x="3448" y="2361"/>
                  </a:cubicBezTo>
                  <a:cubicBezTo>
                    <a:pt x="3449" y="2361"/>
                    <a:pt x="3451" y="2360"/>
                    <a:pt x="3453" y="2357"/>
                  </a:cubicBezTo>
                  <a:cubicBezTo>
                    <a:pt x="3465" y="2345"/>
                    <a:pt x="3465" y="2310"/>
                    <a:pt x="3468" y="2310"/>
                  </a:cubicBezTo>
                  <a:cubicBezTo>
                    <a:pt x="3471" y="2310"/>
                    <a:pt x="3478" y="2339"/>
                    <a:pt x="3500" y="2441"/>
                  </a:cubicBezTo>
                  <a:cubicBezTo>
                    <a:pt x="3506" y="2458"/>
                    <a:pt x="3511" y="2464"/>
                    <a:pt x="3514" y="2464"/>
                  </a:cubicBezTo>
                  <a:cubicBezTo>
                    <a:pt x="3522" y="2464"/>
                    <a:pt x="3525" y="2434"/>
                    <a:pt x="3532" y="2434"/>
                  </a:cubicBezTo>
                  <a:cubicBezTo>
                    <a:pt x="3539" y="2434"/>
                    <a:pt x="3550" y="2465"/>
                    <a:pt x="3573" y="2588"/>
                  </a:cubicBezTo>
                  <a:lnTo>
                    <a:pt x="3573" y="2588"/>
                  </a:lnTo>
                  <a:cubicBezTo>
                    <a:pt x="3572" y="2578"/>
                    <a:pt x="3572" y="2569"/>
                    <a:pt x="3572" y="2560"/>
                  </a:cubicBezTo>
                  <a:cubicBezTo>
                    <a:pt x="3572" y="2524"/>
                    <a:pt x="3572" y="2536"/>
                    <a:pt x="3584" y="2524"/>
                  </a:cubicBezTo>
                  <a:cubicBezTo>
                    <a:pt x="3596" y="2512"/>
                    <a:pt x="3596" y="2500"/>
                    <a:pt x="3584" y="2476"/>
                  </a:cubicBezTo>
                  <a:cubicBezTo>
                    <a:pt x="3584" y="2381"/>
                    <a:pt x="3548" y="2298"/>
                    <a:pt x="3524" y="2167"/>
                  </a:cubicBezTo>
                  <a:cubicBezTo>
                    <a:pt x="3522" y="2143"/>
                    <a:pt x="3522" y="2133"/>
                    <a:pt x="3524" y="2133"/>
                  </a:cubicBezTo>
                  <a:lnTo>
                    <a:pt x="3524" y="2133"/>
                  </a:lnTo>
                  <a:cubicBezTo>
                    <a:pt x="3531" y="2133"/>
                    <a:pt x="3565" y="2286"/>
                    <a:pt x="3584" y="2334"/>
                  </a:cubicBezTo>
                  <a:cubicBezTo>
                    <a:pt x="3610" y="2448"/>
                    <a:pt x="3621" y="2489"/>
                    <a:pt x="3623" y="2489"/>
                  </a:cubicBezTo>
                  <a:cubicBezTo>
                    <a:pt x="3630" y="2489"/>
                    <a:pt x="3596" y="2284"/>
                    <a:pt x="3596" y="2226"/>
                  </a:cubicBezTo>
                  <a:cubicBezTo>
                    <a:pt x="3596" y="2194"/>
                    <a:pt x="3625" y="2066"/>
                    <a:pt x="3639" y="2066"/>
                  </a:cubicBezTo>
                  <a:cubicBezTo>
                    <a:pt x="3641" y="2066"/>
                    <a:pt x="3642" y="2068"/>
                    <a:pt x="3643" y="2072"/>
                  </a:cubicBezTo>
                  <a:cubicBezTo>
                    <a:pt x="3641" y="2061"/>
                    <a:pt x="3639" y="2057"/>
                    <a:pt x="3638" y="2057"/>
                  </a:cubicBezTo>
                  <a:cubicBezTo>
                    <a:pt x="3637" y="2057"/>
                    <a:pt x="3637" y="2066"/>
                    <a:pt x="3635" y="2066"/>
                  </a:cubicBezTo>
                  <a:cubicBezTo>
                    <a:pt x="3633" y="2066"/>
                    <a:pt x="3629" y="2055"/>
                    <a:pt x="3620" y="2012"/>
                  </a:cubicBezTo>
                  <a:cubicBezTo>
                    <a:pt x="3608" y="1976"/>
                    <a:pt x="3608" y="1941"/>
                    <a:pt x="3620" y="1905"/>
                  </a:cubicBezTo>
                  <a:cubicBezTo>
                    <a:pt x="3620" y="1872"/>
                    <a:pt x="3620" y="1820"/>
                    <a:pt x="3638" y="1820"/>
                  </a:cubicBezTo>
                  <a:cubicBezTo>
                    <a:pt x="3639" y="1820"/>
                    <a:pt x="3641" y="1821"/>
                    <a:pt x="3643" y="1822"/>
                  </a:cubicBezTo>
                  <a:cubicBezTo>
                    <a:pt x="3656" y="1834"/>
                    <a:pt x="3665" y="1850"/>
                    <a:pt x="3669" y="1850"/>
                  </a:cubicBezTo>
                  <a:cubicBezTo>
                    <a:pt x="3673" y="1850"/>
                    <a:pt x="3673" y="1837"/>
                    <a:pt x="3667" y="1798"/>
                  </a:cubicBezTo>
                  <a:cubicBezTo>
                    <a:pt x="3655" y="1738"/>
                    <a:pt x="3620" y="1667"/>
                    <a:pt x="3620" y="1631"/>
                  </a:cubicBezTo>
                  <a:cubicBezTo>
                    <a:pt x="3608" y="1560"/>
                    <a:pt x="3655" y="1560"/>
                    <a:pt x="3679" y="1548"/>
                  </a:cubicBezTo>
                  <a:cubicBezTo>
                    <a:pt x="3703" y="1512"/>
                    <a:pt x="3727" y="1464"/>
                    <a:pt x="3727" y="1429"/>
                  </a:cubicBezTo>
                  <a:cubicBezTo>
                    <a:pt x="3739" y="1381"/>
                    <a:pt x="3751" y="1322"/>
                    <a:pt x="3727" y="1298"/>
                  </a:cubicBezTo>
                  <a:cubicBezTo>
                    <a:pt x="3703" y="1286"/>
                    <a:pt x="3679" y="1250"/>
                    <a:pt x="3691" y="1238"/>
                  </a:cubicBezTo>
                  <a:lnTo>
                    <a:pt x="3691" y="1238"/>
                  </a:lnTo>
                  <a:cubicBezTo>
                    <a:pt x="3703" y="1262"/>
                    <a:pt x="3727" y="1274"/>
                    <a:pt x="3751" y="1274"/>
                  </a:cubicBezTo>
                  <a:cubicBezTo>
                    <a:pt x="3774" y="1274"/>
                    <a:pt x="3786" y="1238"/>
                    <a:pt x="3774" y="1226"/>
                  </a:cubicBezTo>
                  <a:cubicBezTo>
                    <a:pt x="3774" y="1214"/>
                    <a:pt x="3751" y="1203"/>
                    <a:pt x="3751" y="1179"/>
                  </a:cubicBezTo>
                  <a:cubicBezTo>
                    <a:pt x="3751" y="1167"/>
                    <a:pt x="3762" y="1155"/>
                    <a:pt x="3774" y="1143"/>
                  </a:cubicBezTo>
                  <a:cubicBezTo>
                    <a:pt x="3822" y="1119"/>
                    <a:pt x="3870" y="1143"/>
                    <a:pt x="3858" y="1083"/>
                  </a:cubicBezTo>
                  <a:cubicBezTo>
                    <a:pt x="3834" y="1048"/>
                    <a:pt x="3858" y="1036"/>
                    <a:pt x="3858" y="1012"/>
                  </a:cubicBezTo>
                  <a:cubicBezTo>
                    <a:pt x="3858" y="1000"/>
                    <a:pt x="3810" y="964"/>
                    <a:pt x="3822" y="952"/>
                  </a:cubicBezTo>
                  <a:lnTo>
                    <a:pt x="3822" y="952"/>
                  </a:lnTo>
                  <a:cubicBezTo>
                    <a:pt x="3840" y="952"/>
                    <a:pt x="3880" y="988"/>
                    <a:pt x="3892" y="988"/>
                  </a:cubicBezTo>
                  <a:cubicBezTo>
                    <a:pt x="3895" y="988"/>
                    <a:pt x="3896" y="985"/>
                    <a:pt x="3893" y="976"/>
                  </a:cubicBezTo>
                  <a:cubicBezTo>
                    <a:pt x="3893" y="952"/>
                    <a:pt x="3870" y="929"/>
                    <a:pt x="3858" y="905"/>
                  </a:cubicBezTo>
                  <a:lnTo>
                    <a:pt x="3858" y="905"/>
                  </a:lnTo>
                  <a:cubicBezTo>
                    <a:pt x="3867" y="921"/>
                    <a:pt x="3875" y="926"/>
                    <a:pt x="3881" y="926"/>
                  </a:cubicBezTo>
                  <a:cubicBezTo>
                    <a:pt x="3900" y="926"/>
                    <a:pt x="3908" y="881"/>
                    <a:pt x="3917" y="881"/>
                  </a:cubicBezTo>
                  <a:cubicBezTo>
                    <a:pt x="3919" y="880"/>
                    <a:pt x="3920" y="879"/>
                    <a:pt x="3922" y="879"/>
                  </a:cubicBezTo>
                  <a:cubicBezTo>
                    <a:pt x="3934" y="879"/>
                    <a:pt x="3954" y="900"/>
                    <a:pt x="3973" y="900"/>
                  </a:cubicBezTo>
                  <a:cubicBezTo>
                    <a:pt x="3978" y="900"/>
                    <a:pt x="3984" y="898"/>
                    <a:pt x="3989" y="893"/>
                  </a:cubicBezTo>
                  <a:cubicBezTo>
                    <a:pt x="3999" y="872"/>
                    <a:pt x="3906" y="794"/>
                    <a:pt x="3869" y="794"/>
                  </a:cubicBezTo>
                  <a:cubicBezTo>
                    <a:pt x="3864" y="794"/>
                    <a:pt x="3860" y="795"/>
                    <a:pt x="3858" y="798"/>
                  </a:cubicBezTo>
                  <a:lnTo>
                    <a:pt x="3870" y="786"/>
                  </a:lnTo>
                  <a:cubicBezTo>
                    <a:pt x="3890" y="776"/>
                    <a:pt x="3875" y="721"/>
                    <a:pt x="3848" y="721"/>
                  </a:cubicBezTo>
                  <a:cubicBezTo>
                    <a:pt x="3844" y="721"/>
                    <a:pt x="3839" y="723"/>
                    <a:pt x="3834" y="726"/>
                  </a:cubicBezTo>
                  <a:lnTo>
                    <a:pt x="3834" y="714"/>
                  </a:lnTo>
                  <a:close/>
                  <a:moveTo>
                    <a:pt x="310" y="2584"/>
                  </a:moveTo>
                  <a:cubicBezTo>
                    <a:pt x="322" y="2596"/>
                    <a:pt x="345" y="2596"/>
                    <a:pt x="357" y="2596"/>
                  </a:cubicBezTo>
                  <a:cubicBezTo>
                    <a:pt x="343" y="2602"/>
                    <a:pt x="326" y="2609"/>
                    <a:pt x="313" y="2609"/>
                  </a:cubicBezTo>
                  <a:cubicBezTo>
                    <a:pt x="304" y="2609"/>
                    <a:pt x="298" y="2606"/>
                    <a:pt x="298" y="2596"/>
                  </a:cubicBezTo>
                  <a:cubicBezTo>
                    <a:pt x="288" y="2599"/>
                    <a:pt x="283" y="2602"/>
                    <a:pt x="282" y="2605"/>
                  </a:cubicBezTo>
                  <a:lnTo>
                    <a:pt x="282" y="2605"/>
                  </a:lnTo>
                  <a:cubicBezTo>
                    <a:pt x="267" y="2599"/>
                    <a:pt x="281" y="2584"/>
                    <a:pt x="310" y="2584"/>
                  </a:cubicBezTo>
                  <a:close/>
                  <a:moveTo>
                    <a:pt x="3573" y="2588"/>
                  </a:moveTo>
                  <a:cubicBezTo>
                    <a:pt x="3576" y="2629"/>
                    <a:pt x="3586" y="2676"/>
                    <a:pt x="3596" y="2715"/>
                  </a:cubicBezTo>
                  <a:cubicBezTo>
                    <a:pt x="3587" y="2664"/>
                    <a:pt x="3580" y="2622"/>
                    <a:pt x="3573" y="2588"/>
                  </a:cubicBezTo>
                  <a:close/>
                  <a:moveTo>
                    <a:pt x="591" y="3016"/>
                  </a:moveTo>
                  <a:cubicBezTo>
                    <a:pt x="596" y="3016"/>
                    <a:pt x="602" y="3019"/>
                    <a:pt x="607" y="3024"/>
                  </a:cubicBezTo>
                  <a:cubicBezTo>
                    <a:pt x="616" y="3042"/>
                    <a:pt x="583" y="3068"/>
                    <a:pt x="562" y="3068"/>
                  </a:cubicBezTo>
                  <a:cubicBezTo>
                    <a:pt x="556" y="3068"/>
                    <a:pt x="550" y="3065"/>
                    <a:pt x="548" y="3060"/>
                  </a:cubicBezTo>
                  <a:cubicBezTo>
                    <a:pt x="557" y="3042"/>
                    <a:pt x="573" y="3016"/>
                    <a:pt x="591" y="3016"/>
                  </a:cubicBezTo>
                  <a:close/>
                  <a:moveTo>
                    <a:pt x="1798" y="4012"/>
                  </a:moveTo>
                  <a:cubicBezTo>
                    <a:pt x="1795" y="4016"/>
                    <a:pt x="1792" y="4019"/>
                    <a:pt x="1789" y="4022"/>
                  </a:cubicBezTo>
                  <a:lnTo>
                    <a:pt x="1789" y="4022"/>
                  </a:lnTo>
                  <a:cubicBezTo>
                    <a:pt x="1792" y="4019"/>
                    <a:pt x="1795" y="4016"/>
                    <a:pt x="1798" y="4012"/>
                  </a:cubicBezTo>
                  <a:close/>
                  <a:moveTo>
                    <a:pt x="6139" y="4041"/>
                  </a:moveTo>
                  <a:cubicBezTo>
                    <a:pt x="6137" y="4041"/>
                    <a:pt x="6140" y="4055"/>
                    <a:pt x="6142" y="4055"/>
                  </a:cubicBezTo>
                  <a:cubicBezTo>
                    <a:pt x="6143" y="4055"/>
                    <a:pt x="6144" y="4053"/>
                    <a:pt x="6144" y="4048"/>
                  </a:cubicBezTo>
                  <a:cubicBezTo>
                    <a:pt x="6141" y="4043"/>
                    <a:pt x="6140" y="4041"/>
                    <a:pt x="6139" y="4041"/>
                  </a:cubicBezTo>
                  <a:close/>
                  <a:moveTo>
                    <a:pt x="5941" y="4667"/>
                  </a:moveTo>
                  <a:cubicBezTo>
                    <a:pt x="5965" y="4679"/>
                    <a:pt x="6001" y="4691"/>
                    <a:pt x="6001" y="4715"/>
                  </a:cubicBezTo>
                  <a:cubicBezTo>
                    <a:pt x="5994" y="4722"/>
                    <a:pt x="5987" y="4729"/>
                    <a:pt x="5978" y="4729"/>
                  </a:cubicBezTo>
                  <a:cubicBezTo>
                    <a:pt x="5971" y="4729"/>
                    <a:pt x="5963" y="4725"/>
                    <a:pt x="5953" y="4715"/>
                  </a:cubicBezTo>
                  <a:lnTo>
                    <a:pt x="5941" y="4715"/>
                  </a:lnTo>
                  <a:cubicBezTo>
                    <a:pt x="5929" y="4703"/>
                    <a:pt x="5941" y="4691"/>
                    <a:pt x="5941" y="4667"/>
                  </a:cubicBezTo>
                  <a:close/>
                  <a:moveTo>
                    <a:pt x="2738" y="5024"/>
                  </a:moveTo>
                  <a:cubicBezTo>
                    <a:pt x="2762" y="5036"/>
                    <a:pt x="2762" y="5060"/>
                    <a:pt x="2738" y="5096"/>
                  </a:cubicBezTo>
                  <a:lnTo>
                    <a:pt x="2715" y="5084"/>
                  </a:lnTo>
                  <a:cubicBezTo>
                    <a:pt x="2715" y="5060"/>
                    <a:pt x="2727" y="5048"/>
                    <a:pt x="2738" y="5024"/>
                  </a:cubicBezTo>
                  <a:close/>
                  <a:moveTo>
                    <a:pt x="5868" y="5222"/>
                  </a:moveTo>
                  <a:cubicBezTo>
                    <a:pt x="5886" y="5222"/>
                    <a:pt x="5917" y="5233"/>
                    <a:pt x="5917" y="5251"/>
                  </a:cubicBezTo>
                  <a:cubicBezTo>
                    <a:pt x="5917" y="5268"/>
                    <a:pt x="5911" y="5279"/>
                    <a:pt x="5894" y="5279"/>
                  </a:cubicBezTo>
                  <a:cubicBezTo>
                    <a:pt x="5887" y="5279"/>
                    <a:pt x="5879" y="5278"/>
                    <a:pt x="5870" y="5274"/>
                  </a:cubicBezTo>
                  <a:cubicBezTo>
                    <a:pt x="5834" y="5263"/>
                    <a:pt x="5858" y="5239"/>
                    <a:pt x="5858" y="5227"/>
                  </a:cubicBezTo>
                  <a:cubicBezTo>
                    <a:pt x="5858" y="5224"/>
                    <a:pt x="5862" y="5222"/>
                    <a:pt x="5868" y="5222"/>
                  </a:cubicBezTo>
                  <a:close/>
                  <a:moveTo>
                    <a:pt x="5985" y="5285"/>
                  </a:moveTo>
                  <a:lnTo>
                    <a:pt x="5985" y="5285"/>
                  </a:lnTo>
                  <a:cubicBezTo>
                    <a:pt x="5986" y="5286"/>
                    <a:pt x="5988" y="5286"/>
                    <a:pt x="5989" y="5286"/>
                  </a:cubicBezTo>
                  <a:cubicBezTo>
                    <a:pt x="5988" y="5286"/>
                    <a:pt x="5986" y="5286"/>
                    <a:pt x="5985" y="5285"/>
                  </a:cubicBezTo>
                  <a:close/>
                  <a:moveTo>
                    <a:pt x="3983" y="5700"/>
                  </a:moveTo>
                  <a:lnTo>
                    <a:pt x="3983" y="5700"/>
                  </a:lnTo>
                  <a:cubicBezTo>
                    <a:pt x="3980" y="5704"/>
                    <a:pt x="3978" y="5709"/>
                    <a:pt x="3977" y="5715"/>
                  </a:cubicBezTo>
                  <a:lnTo>
                    <a:pt x="3983" y="5700"/>
                  </a:lnTo>
                  <a:close/>
                  <a:moveTo>
                    <a:pt x="4963" y="20"/>
                  </a:moveTo>
                  <a:cubicBezTo>
                    <a:pt x="4952" y="20"/>
                    <a:pt x="4941" y="39"/>
                    <a:pt x="4941" y="48"/>
                  </a:cubicBezTo>
                  <a:cubicBezTo>
                    <a:pt x="4941" y="68"/>
                    <a:pt x="4932" y="98"/>
                    <a:pt x="4915" y="98"/>
                  </a:cubicBezTo>
                  <a:cubicBezTo>
                    <a:pt x="4912" y="98"/>
                    <a:pt x="4909" y="97"/>
                    <a:pt x="4905" y="95"/>
                  </a:cubicBezTo>
                  <a:cubicBezTo>
                    <a:pt x="4896" y="77"/>
                    <a:pt x="4894" y="58"/>
                    <a:pt x="4888" y="40"/>
                  </a:cubicBezTo>
                  <a:lnTo>
                    <a:pt x="4888" y="40"/>
                  </a:lnTo>
                  <a:cubicBezTo>
                    <a:pt x="4889" y="68"/>
                    <a:pt x="4856" y="109"/>
                    <a:pt x="4846" y="119"/>
                  </a:cubicBezTo>
                  <a:cubicBezTo>
                    <a:pt x="4834" y="131"/>
                    <a:pt x="4810" y="131"/>
                    <a:pt x="4798" y="131"/>
                  </a:cubicBezTo>
                  <a:cubicBezTo>
                    <a:pt x="4786" y="131"/>
                    <a:pt x="4786" y="107"/>
                    <a:pt x="4774" y="95"/>
                  </a:cubicBezTo>
                  <a:cubicBezTo>
                    <a:pt x="4751" y="95"/>
                    <a:pt x="4703" y="95"/>
                    <a:pt x="4703" y="131"/>
                  </a:cubicBezTo>
                  <a:cubicBezTo>
                    <a:pt x="4715" y="155"/>
                    <a:pt x="4703" y="167"/>
                    <a:pt x="4691" y="179"/>
                  </a:cubicBezTo>
                  <a:cubicBezTo>
                    <a:pt x="4685" y="185"/>
                    <a:pt x="4679" y="188"/>
                    <a:pt x="4675" y="188"/>
                  </a:cubicBezTo>
                  <a:cubicBezTo>
                    <a:pt x="4670" y="188"/>
                    <a:pt x="4667" y="185"/>
                    <a:pt x="4667" y="179"/>
                  </a:cubicBezTo>
                  <a:cubicBezTo>
                    <a:pt x="4667" y="167"/>
                    <a:pt x="4691" y="83"/>
                    <a:pt x="4655" y="83"/>
                  </a:cubicBezTo>
                  <a:cubicBezTo>
                    <a:pt x="4653" y="82"/>
                    <a:pt x="4650" y="82"/>
                    <a:pt x="4648" y="82"/>
                  </a:cubicBezTo>
                  <a:cubicBezTo>
                    <a:pt x="4625" y="82"/>
                    <a:pt x="4627" y="124"/>
                    <a:pt x="4609" y="124"/>
                  </a:cubicBezTo>
                  <a:cubicBezTo>
                    <a:pt x="4605" y="124"/>
                    <a:pt x="4601" y="123"/>
                    <a:pt x="4596" y="119"/>
                  </a:cubicBezTo>
                  <a:cubicBezTo>
                    <a:pt x="4591" y="117"/>
                    <a:pt x="4587" y="117"/>
                    <a:pt x="4583" y="117"/>
                  </a:cubicBezTo>
                  <a:cubicBezTo>
                    <a:pt x="4557" y="117"/>
                    <a:pt x="4545" y="148"/>
                    <a:pt x="4524" y="179"/>
                  </a:cubicBezTo>
                  <a:cubicBezTo>
                    <a:pt x="4519" y="194"/>
                    <a:pt x="4516" y="198"/>
                    <a:pt x="4514" y="198"/>
                  </a:cubicBezTo>
                  <a:cubicBezTo>
                    <a:pt x="4510" y="198"/>
                    <a:pt x="4507" y="190"/>
                    <a:pt x="4501" y="190"/>
                  </a:cubicBezTo>
                  <a:cubicBezTo>
                    <a:pt x="4499" y="189"/>
                    <a:pt x="4497" y="188"/>
                    <a:pt x="4496" y="188"/>
                  </a:cubicBezTo>
                  <a:cubicBezTo>
                    <a:pt x="4486" y="188"/>
                    <a:pt x="4477" y="214"/>
                    <a:pt x="4477" y="214"/>
                  </a:cubicBezTo>
                  <a:cubicBezTo>
                    <a:pt x="4477" y="239"/>
                    <a:pt x="4471" y="270"/>
                    <a:pt x="4455" y="270"/>
                  </a:cubicBezTo>
                  <a:cubicBezTo>
                    <a:pt x="4449" y="270"/>
                    <a:pt x="4440" y="264"/>
                    <a:pt x="4429" y="250"/>
                  </a:cubicBezTo>
                  <a:cubicBezTo>
                    <a:pt x="4429" y="241"/>
                    <a:pt x="4391" y="188"/>
                    <a:pt x="4375" y="188"/>
                  </a:cubicBezTo>
                  <a:cubicBezTo>
                    <a:pt x="4369" y="188"/>
                    <a:pt x="4366" y="195"/>
                    <a:pt x="4370" y="214"/>
                  </a:cubicBezTo>
                  <a:cubicBezTo>
                    <a:pt x="4370" y="238"/>
                    <a:pt x="4382" y="262"/>
                    <a:pt x="4358" y="262"/>
                  </a:cubicBezTo>
                  <a:cubicBezTo>
                    <a:pt x="4354" y="264"/>
                    <a:pt x="4352" y="264"/>
                    <a:pt x="4349" y="264"/>
                  </a:cubicBezTo>
                  <a:cubicBezTo>
                    <a:pt x="4334" y="264"/>
                    <a:pt x="4332" y="236"/>
                    <a:pt x="4322" y="226"/>
                  </a:cubicBezTo>
                  <a:cubicBezTo>
                    <a:pt x="4318" y="222"/>
                    <a:pt x="4314" y="221"/>
                    <a:pt x="4310" y="221"/>
                  </a:cubicBezTo>
                  <a:cubicBezTo>
                    <a:pt x="4302" y="221"/>
                    <a:pt x="4294" y="226"/>
                    <a:pt x="4286" y="226"/>
                  </a:cubicBezTo>
                  <a:lnTo>
                    <a:pt x="4322" y="286"/>
                  </a:lnTo>
                  <a:cubicBezTo>
                    <a:pt x="4334" y="286"/>
                    <a:pt x="4358" y="298"/>
                    <a:pt x="4358" y="310"/>
                  </a:cubicBezTo>
                  <a:cubicBezTo>
                    <a:pt x="4382" y="333"/>
                    <a:pt x="4346" y="345"/>
                    <a:pt x="4334" y="345"/>
                  </a:cubicBezTo>
                  <a:cubicBezTo>
                    <a:pt x="4334" y="345"/>
                    <a:pt x="4298" y="321"/>
                    <a:pt x="4262" y="321"/>
                  </a:cubicBezTo>
                  <a:lnTo>
                    <a:pt x="4215" y="321"/>
                  </a:lnTo>
                  <a:cubicBezTo>
                    <a:pt x="4215" y="321"/>
                    <a:pt x="4239" y="357"/>
                    <a:pt x="4215" y="381"/>
                  </a:cubicBezTo>
                  <a:cubicBezTo>
                    <a:pt x="4179" y="393"/>
                    <a:pt x="4179" y="381"/>
                    <a:pt x="4191" y="405"/>
                  </a:cubicBezTo>
                  <a:cubicBezTo>
                    <a:pt x="4203" y="441"/>
                    <a:pt x="4120" y="476"/>
                    <a:pt x="4096" y="488"/>
                  </a:cubicBezTo>
                  <a:cubicBezTo>
                    <a:pt x="4092" y="496"/>
                    <a:pt x="4088" y="498"/>
                    <a:pt x="4084" y="498"/>
                  </a:cubicBezTo>
                  <a:cubicBezTo>
                    <a:pt x="4075" y="498"/>
                    <a:pt x="4065" y="484"/>
                    <a:pt x="4048" y="476"/>
                  </a:cubicBezTo>
                  <a:cubicBezTo>
                    <a:pt x="4044" y="474"/>
                    <a:pt x="4040" y="473"/>
                    <a:pt x="4036" y="473"/>
                  </a:cubicBezTo>
                  <a:cubicBezTo>
                    <a:pt x="4020" y="473"/>
                    <a:pt x="4010" y="490"/>
                    <a:pt x="4001" y="500"/>
                  </a:cubicBezTo>
                  <a:cubicBezTo>
                    <a:pt x="3989" y="512"/>
                    <a:pt x="3941" y="512"/>
                    <a:pt x="3965" y="548"/>
                  </a:cubicBezTo>
                  <a:cubicBezTo>
                    <a:pt x="3989" y="583"/>
                    <a:pt x="3965" y="571"/>
                    <a:pt x="3953" y="583"/>
                  </a:cubicBezTo>
                  <a:cubicBezTo>
                    <a:pt x="3941" y="595"/>
                    <a:pt x="3953" y="607"/>
                    <a:pt x="3953" y="619"/>
                  </a:cubicBezTo>
                  <a:cubicBezTo>
                    <a:pt x="3953" y="631"/>
                    <a:pt x="3917" y="643"/>
                    <a:pt x="3905" y="655"/>
                  </a:cubicBezTo>
                  <a:cubicBezTo>
                    <a:pt x="3893" y="679"/>
                    <a:pt x="3953" y="810"/>
                    <a:pt x="3977" y="810"/>
                  </a:cubicBezTo>
                  <a:cubicBezTo>
                    <a:pt x="3977" y="810"/>
                    <a:pt x="3977" y="786"/>
                    <a:pt x="3989" y="786"/>
                  </a:cubicBezTo>
                  <a:cubicBezTo>
                    <a:pt x="4001" y="774"/>
                    <a:pt x="4024" y="774"/>
                    <a:pt x="4036" y="774"/>
                  </a:cubicBezTo>
                  <a:cubicBezTo>
                    <a:pt x="4072" y="774"/>
                    <a:pt x="4108" y="762"/>
                    <a:pt x="4120" y="738"/>
                  </a:cubicBezTo>
                  <a:cubicBezTo>
                    <a:pt x="4132" y="714"/>
                    <a:pt x="4072" y="679"/>
                    <a:pt x="4084" y="643"/>
                  </a:cubicBezTo>
                  <a:cubicBezTo>
                    <a:pt x="4090" y="631"/>
                    <a:pt x="4096" y="628"/>
                    <a:pt x="4105" y="628"/>
                  </a:cubicBezTo>
                  <a:cubicBezTo>
                    <a:pt x="4114" y="628"/>
                    <a:pt x="4126" y="631"/>
                    <a:pt x="4143" y="631"/>
                  </a:cubicBezTo>
                  <a:cubicBezTo>
                    <a:pt x="4160" y="639"/>
                    <a:pt x="4165" y="648"/>
                    <a:pt x="4171" y="648"/>
                  </a:cubicBezTo>
                  <a:cubicBezTo>
                    <a:pt x="4173" y="648"/>
                    <a:pt x="4176" y="646"/>
                    <a:pt x="4179" y="643"/>
                  </a:cubicBezTo>
                  <a:cubicBezTo>
                    <a:pt x="4191" y="643"/>
                    <a:pt x="4179" y="643"/>
                    <a:pt x="4155" y="607"/>
                  </a:cubicBezTo>
                  <a:cubicBezTo>
                    <a:pt x="4143" y="571"/>
                    <a:pt x="4155" y="571"/>
                    <a:pt x="4179" y="571"/>
                  </a:cubicBezTo>
                  <a:cubicBezTo>
                    <a:pt x="4189" y="582"/>
                    <a:pt x="4208" y="636"/>
                    <a:pt x="4236" y="636"/>
                  </a:cubicBezTo>
                  <a:cubicBezTo>
                    <a:pt x="4241" y="636"/>
                    <a:pt x="4246" y="634"/>
                    <a:pt x="4251" y="631"/>
                  </a:cubicBezTo>
                  <a:cubicBezTo>
                    <a:pt x="4262" y="607"/>
                    <a:pt x="4262" y="571"/>
                    <a:pt x="4251" y="548"/>
                  </a:cubicBezTo>
                  <a:cubicBezTo>
                    <a:pt x="4251" y="548"/>
                    <a:pt x="4262" y="536"/>
                    <a:pt x="4274" y="536"/>
                  </a:cubicBezTo>
                  <a:cubicBezTo>
                    <a:pt x="4274" y="524"/>
                    <a:pt x="4310" y="441"/>
                    <a:pt x="4322" y="441"/>
                  </a:cubicBezTo>
                  <a:cubicBezTo>
                    <a:pt x="4322" y="452"/>
                    <a:pt x="4334" y="536"/>
                    <a:pt x="4346" y="548"/>
                  </a:cubicBezTo>
                  <a:cubicBezTo>
                    <a:pt x="4334" y="536"/>
                    <a:pt x="4393" y="464"/>
                    <a:pt x="4393" y="441"/>
                  </a:cubicBezTo>
                  <a:cubicBezTo>
                    <a:pt x="4393" y="434"/>
                    <a:pt x="4397" y="427"/>
                    <a:pt x="4408" y="427"/>
                  </a:cubicBezTo>
                  <a:cubicBezTo>
                    <a:pt x="4415" y="427"/>
                    <a:pt x="4426" y="430"/>
                    <a:pt x="4441" y="441"/>
                  </a:cubicBezTo>
                  <a:cubicBezTo>
                    <a:pt x="4446" y="443"/>
                    <a:pt x="4449" y="444"/>
                    <a:pt x="4451" y="444"/>
                  </a:cubicBezTo>
                  <a:cubicBezTo>
                    <a:pt x="4462" y="444"/>
                    <a:pt x="4458" y="426"/>
                    <a:pt x="4477" y="417"/>
                  </a:cubicBezTo>
                  <a:cubicBezTo>
                    <a:pt x="4485" y="417"/>
                    <a:pt x="4487" y="411"/>
                    <a:pt x="4495" y="411"/>
                  </a:cubicBezTo>
                  <a:cubicBezTo>
                    <a:pt x="4499" y="411"/>
                    <a:pt x="4505" y="413"/>
                    <a:pt x="4513" y="417"/>
                  </a:cubicBezTo>
                  <a:cubicBezTo>
                    <a:pt x="4520" y="421"/>
                    <a:pt x="4524" y="422"/>
                    <a:pt x="4527" y="422"/>
                  </a:cubicBezTo>
                  <a:cubicBezTo>
                    <a:pt x="4531" y="422"/>
                    <a:pt x="4528" y="417"/>
                    <a:pt x="4536" y="417"/>
                  </a:cubicBezTo>
                  <a:cubicBezTo>
                    <a:pt x="4536" y="393"/>
                    <a:pt x="4536" y="381"/>
                    <a:pt x="4513" y="357"/>
                  </a:cubicBezTo>
                  <a:cubicBezTo>
                    <a:pt x="4502" y="347"/>
                    <a:pt x="4492" y="319"/>
                    <a:pt x="4505" y="319"/>
                  </a:cubicBezTo>
                  <a:cubicBezTo>
                    <a:pt x="4507" y="319"/>
                    <a:pt x="4509" y="320"/>
                    <a:pt x="4513" y="321"/>
                  </a:cubicBezTo>
                  <a:cubicBezTo>
                    <a:pt x="4548" y="321"/>
                    <a:pt x="4560" y="357"/>
                    <a:pt x="4584" y="357"/>
                  </a:cubicBezTo>
                  <a:cubicBezTo>
                    <a:pt x="4586" y="359"/>
                    <a:pt x="4588" y="360"/>
                    <a:pt x="4590" y="360"/>
                  </a:cubicBezTo>
                  <a:cubicBezTo>
                    <a:pt x="4600" y="360"/>
                    <a:pt x="4610" y="341"/>
                    <a:pt x="4620" y="321"/>
                  </a:cubicBezTo>
                  <a:lnTo>
                    <a:pt x="4667" y="321"/>
                  </a:lnTo>
                  <a:cubicBezTo>
                    <a:pt x="4667" y="330"/>
                    <a:pt x="4673" y="338"/>
                    <a:pt x="4677" y="338"/>
                  </a:cubicBezTo>
                  <a:cubicBezTo>
                    <a:pt x="4678" y="338"/>
                    <a:pt x="4679" y="337"/>
                    <a:pt x="4679" y="333"/>
                  </a:cubicBezTo>
                  <a:cubicBezTo>
                    <a:pt x="4691" y="333"/>
                    <a:pt x="4679" y="310"/>
                    <a:pt x="4715" y="298"/>
                  </a:cubicBezTo>
                  <a:cubicBezTo>
                    <a:pt x="4723" y="294"/>
                    <a:pt x="4728" y="292"/>
                    <a:pt x="4732" y="292"/>
                  </a:cubicBezTo>
                  <a:cubicBezTo>
                    <a:pt x="4740" y="292"/>
                    <a:pt x="4743" y="298"/>
                    <a:pt x="4751" y="298"/>
                  </a:cubicBezTo>
                  <a:cubicBezTo>
                    <a:pt x="4798" y="298"/>
                    <a:pt x="4834" y="274"/>
                    <a:pt x="4846" y="238"/>
                  </a:cubicBezTo>
                  <a:cubicBezTo>
                    <a:pt x="4852" y="226"/>
                    <a:pt x="4858" y="217"/>
                    <a:pt x="4862" y="217"/>
                  </a:cubicBezTo>
                  <a:cubicBezTo>
                    <a:pt x="4867" y="217"/>
                    <a:pt x="4870" y="226"/>
                    <a:pt x="4870" y="250"/>
                  </a:cubicBezTo>
                  <a:cubicBezTo>
                    <a:pt x="4876" y="283"/>
                    <a:pt x="4879" y="290"/>
                    <a:pt x="4885" y="290"/>
                  </a:cubicBezTo>
                  <a:cubicBezTo>
                    <a:pt x="4889" y="290"/>
                    <a:pt x="4895" y="286"/>
                    <a:pt x="4905" y="286"/>
                  </a:cubicBezTo>
                  <a:cubicBezTo>
                    <a:pt x="4917" y="286"/>
                    <a:pt x="4941" y="274"/>
                    <a:pt x="4953" y="262"/>
                  </a:cubicBezTo>
                  <a:cubicBezTo>
                    <a:pt x="4963" y="252"/>
                    <a:pt x="4972" y="235"/>
                    <a:pt x="4988" y="235"/>
                  </a:cubicBezTo>
                  <a:cubicBezTo>
                    <a:pt x="4992" y="235"/>
                    <a:pt x="4996" y="236"/>
                    <a:pt x="5001" y="238"/>
                  </a:cubicBezTo>
                  <a:cubicBezTo>
                    <a:pt x="5001" y="264"/>
                    <a:pt x="5015" y="273"/>
                    <a:pt x="5030" y="273"/>
                  </a:cubicBezTo>
                  <a:cubicBezTo>
                    <a:pt x="5042" y="273"/>
                    <a:pt x="5055" y="267"/>
                    <a:pt x="5060" y="262"/>
                  </a:cubicBezTo>
                  <a:cubicBezTo>
                    <a:pt x="5071" y="251"/>
                    <a:pt x="5092" y="189"/>
                    <a:pt x="5105" y="189"/>
                  </a:cubicBezTo>
                  <a:cubicBezTo>
                    <a:pt x="5106" y="189"/>
                    <a:pt x="5107" y="190"/>
                    <a:pt x="5108" y="190"/>
                  </a:cubicBezTo>
                  <a:cubicBezTo>
                    <a:pt x="5120" y="238"/>
                    <a:pt x="5132" y="262"/>
                    <a:pt x="5155" y="262"/>
                  </a:cubicBezTo>
                  <a:cubicBezTo>
                    <a:pt x="5179" y="268"/>
                    <a:pt x="5203" y="271"/>
                    <a:pt x="5227" y="271"/>
                  </a:cubicBezTo>
                  <a:cubicBezTo>
                    <a:pt x="5251" y="271"/>
                    <a:pt x="5275" y="268"/>
                    <a:pt x="5298" y="262"/>
                  </a:cubicBezTo>
                  <a:cubicBezTo>
                    <a:pt x="5310" y="262"/>
                    <a:pt x="5334" y="250"/>
                    <a:pt x="5346" y="250"/>
                  </a:cubicBezTo>
                  <a:cubicBezTo>
                    <a:pt x="5358" y="250"/>
                    <a:pt x="5370" y="226"/>
                    <a:pt x="5382" y="226"/>
                  </a:cubicBezTo>
                  <a:cubicBezTo>
                    <a:pt x="5382" y="226"/>
                    <a:pt x="5394" y="274"/>
                    <a:pt x="5405" y="286"/>
                  </a:cubicBezTo>
                  <a:cubicBezTo>
                    <a:pt x="5417" y="310"/>
                    <a:pt x="5429" y="321"/>
                    <a:pt x="5441" y="321"/>
                  </a:cubicBezTo>
                  <a:cubicBezTo>
                    <a:pt x="5447" y="324"/>
                    <a:pt x="5452" y="326"/>
                    <a:pt x="5457" y="326"/>
                  </a:cubicBezTo>
                  <a:cubicBezTo>
                    <a:pt x="5471" y="326"/>
                    <a:pt x="5480" y="313"/>
                    <a:pt x="5489" y="286"/>
                  </a:cubicBezTo>
                  <a:lnTo>
                    <a:pt x="5489" y="286"/>
                  </a:lnTo>
                  <a:cubicBezTo>
                    <a:pt x="5486" y="296"/>
                    <a:pt x="5488" y="299"/>
                    <a:pt x="5493" y="299"/>
                  </a:cubicBezTo>
                  <a:cubicBezTo>
                    <a:pt x="5506" y="299"/>
                    <a:pt x="5540" y="274"/>
                    <a:pt x="5548" y="274"/>
                  </a:cubicBezTo>
                  <a:cubicBezTo>
                    <a:pt x="5560" y="274"/>
                    <a:pt x="5572" y="333"/>
                    <a:pt x="5584" y="345"/>
                  </a:cubicBezTo>
                  <a:cubicBezTo>
                    <a:pt x="5596" y="357"/>
                    <a:pt x="5608" y="369"/>
                    <a:pt x="5632" y="369"/>
                  </a:cubicBezTo>
                  <a:cubicBezTo>
                    <a:pt x="5656" y="369"/>
                    <a:pt x="5656" y="321"/>
                    <a:pt x="5667" y="298"/>
                  </a:cubicBezTo>
                  <a:cubicBezTo>
                    <a:pt x="5679" y="298"/>
                    <a:pt x="5691" y="298"/>
                    <a:pt x="5703" y="310"/>
                  </a:cubicBezTo>
                  <a:cubicBezTo>
                    <a:pt x="5691" y="310"/>
                    <a:pt x="5691" y="321"/>
                    <a:pt x="5691" y="333"/>
                  </a:cubicBezTo>
                  <a:cubicBezTo>
                    <a:pt x="5691" y="345"/>
                    <a:pt x="5715" y="345"/>
                    <a:pt x="5715" y="345"/>
                  </a:cubicBezTo>
                  <a:cubicBezTo>
                    <a:pt x="5727" y="345"/>
                    <a:pt x="5715" y="369"/>
                    <a:pt x="5715" y="381"/>
                  </a:cubicBezTo>
                  <a:cubicBezTo>
                    <a:pt x="5727" y="393"/>
                    <a:pt x="5739" y="393"/>
                    <a:pt x="5751" y="393"/>
                  </a:cubicBezTo>
                  <a:cubicBezTo>
                    <a:pt x="5786" y="393"/>
                    <a:pt x="5810" y="381"/>
                    <a:pt x="5846" y="369"/>
                  </a:cubicBezTo>
                  <a:cubicBezTo>
                    <a:pt x="5852" y="367"/>
                    <a:pt x="5857" y="366"/>
                    <a:pt x="5860" y="366"/>
                  </a:cubicBezTo>
                  <a:cubicBezTo>
                    <a:pt x="5875" y="366"/>
                    <a:pt x="5868" y="384"/>
                    <a:pt x="5853" y="415"/>
                  </a:cubicBezTo>
                  <a:lnTo>
                    <a:pt x="5853" y="415"/>
                  </a:lnTo>
                  <a:cubicBezTo>
                    <a:pt x="5855" y="413"/>
                    <a:pt x="5857" y="412"/>
                    <a:pt x="5859" y="412"/>
                  </a:cubicBezTo>
                  <a:cubicBezTo>
                    <a:pt x="5865" y="412"/>
                    <a:pt x="5870" y="419"/>
                    <a:pt x="5876" y="419"/>
                  </a:cubicBezTo>
                  <a:cubicBezTo>
                    <a:pt x="5878" y="419"/>
                    <a:pt x="5880" y="419"/>
                    <a:pt x="5882" y="417"/>
                  </a:cubicBezTo>
                  <a:cubicBezTo>
                    <a:pt x="5906" y="405"/>
                    <a:pt x="5906" y="381"/>
                    <a:pt x="5906" y="381"/>
                  </a:cubicBezTo>
                  <a:lnTo>
                    <a:pt x="5906" y="381"/>
                  </a:lnTo>
                  <a:cubicBezTo>
                    <a:pt x="5917" y="381"/>
                    <a:pt x="5894" y="429"/>
                    <a:pt x="5906" y="441"/>
                  </a:cubicBezTo>
                  <a:cubicBezTo>
                    <a:pt x="5917" y="441"/>
                    <a:pt x="5953" y="417"/>
                    <a:pt x="5977" y="417"/>
                  </a:cubicBezTo>
                  <a:cubicBezTo>
                    <a:pt x="6001" y="417"/>
                    <a:pt x="5977" y="441"/>
                    <a:pt x="5953" y="452"/>
                  </a:cubicBezTo>
                  <a:cubicBezTo>
                    <a:pt x="5941" y="452"/>
                    <a:pt x="5906" y="512"/>
                    <a:pt x="5929" y="512"/>
                  </a:cubicBezTo>
                  <a:cubicBezTo>
                    <a:pt x="5965" y="512"/>
                    <a:pt x="6001" y="488"/>
                    <a:pt x="6025" y="464"/>
                  </a:cubicBezTo>
                  <a:lnTo>
                    <a:pt x="6025" y="464"/>
                  </a:lnTo>
                  <a:cubicBezTo>
                    <a:pt x="5953" y="560"/>
                    <a:pt x="6144" y="560"/>
                    <a:pt x="6084" y="631"/>
                  </a:cubicBezTo>
                  <a:cubicBezTo>
                    <a:pt x="6076" y="663"/>
                    <a:pt x="6105" y="663"/>
                    <a:pt x="6133" y="663"/>
                  </a:cubicBezTo>
                  <a:cubicBezTo>
                    <a:pt x="6146" y="663"/>
                    <a:pt x="6160" y="663"/>
                    <a:pt x="6167" y="667"/>
                  </a:cubicBezTo>
                  <a:cubicBezTo>
                    <a:pt x="6191" y="679"/>
                    <a:pt x="6203" y="702"/>
                    <a:pt x="6227" y="714"/>
                  </a:cubicBezTo>
                  <a:cubicBezTo>
                    <a:pt x="6239" y="738"/>
                    <a:pt x="6287" y="750"/>
                    <a:pt x="6310" y="774"/>
                  </a:cubicBezTo>
                  <a:cubicBezTo>
                    <a:pt x="6322" y="798"/>
                    <a:pt x="6298" y="810"/>
                    <a:pt x="6310" y="833"/>
                  </a:cubicBezTo>
                  <a:cubicBezTo>
                    <a:pt x="6325" y="856"/>
                    <a:pt x="6331" y="864"/>
                    <a:pt x="6339" y="864"/>
                  </a:cubicBezTo>
                  <a:cubicBezTo>
                    <a:pt x="6344" y="864"/>
                    <a:pt x="6349" y="862"/>
                    <a:pt x="6358" y="857"/>
                  </a:cubicBezTo>
                  <a:cubicBezTo>
                    <a:pt x="6370" y="857"/>
                    <a:pt x="6382" y="845"/>
                    <a:pt x="6382" y="845"/>
                  </a:cubicBezTo>
                  <a:lnTo>
                    <a:pt x="6382" y="845"/>
                  </a:lnTo>
                  <a:cubicBezTo>
                    <a:pt x="6394" y="857"/>
                    <a:pt x="6346" y="905"/>
                    <a:pt x="6322" y="929"/>
                  </a:cubicBezTo>
                  <a:cubicBezTo>
                    <a:pt x="6327" y="925"/>
                    <a:pt x="6331" y="924"/>
                    <a:pt x="6336" y="924"/>
                  </a:cubicBezTo>
                  <a:cubicBezTo>
                    <a:pt x="6384" y="924"/>
                    <a:pt x="6453" y="1075"/>
                    <a:pt x="6453" y="1107"/>
                  </a:cubicBezTo>
                  <a:cubicBezTo>
                    <a:pt x="6465" y="1131"/>
                    <a:pt x="6453" y="1179"/>
                    <a:pt x="6465" y="1191"/>
                  </a:cubicBezTo>
                  <a:cubicBezTo>
                    <a:pt x="6477" y="1214"/>
                    <a:pt x="6501" y="1238"/>
                    <a:pt x="6525" y="1250"/>
                  </a:cubicBezTo>
                  <a:lnTo>
                    <a:pt x="6608" y="1250"/>
                  </a:lnTo>
                  <a:cubicBezTo>
                    <a:pt x="6608" y="1262"/>
                    <a:pt x="6525" y="1286"/>
                    <a:pt x="6560" y="1310"/>
                  </a:cubicBezTo>
                  <a:cubicBezTo>
                    <a:pt x="6560" y="1310"/>
                    <a:pt x="6620" y="1322"/>
                    <a:pt x="6608" y="1333"/>
                  </a:cubicBezTo>
                  <a:cubicBezTo>
                    <a:pt x="6596" y="1345"/>
                    <a:pt x="6525" y="1333"/>
                    <a:pt x="6537" y="1357"/>
                  </a:cubicBezTo>
                  <a:cubicBezTo>
                    <a:pt x="6554" y="1375"/>
                    <a:pt x="6584" y="1386"/>
                    <a:pt x="6613" y="1386"/>
                  </a:cubicBezTo>
                  <a:cubicBezTo>
                    <a:pt x="6624" y="1386"/>
                    <a:pt x="6634" y="1384"/>
                    <a:pt x="6644" y="1381"/>
                  </a:cubicBezTo>
                  <a:lnTo>
                    <a:pt x="6644" y="1381"/>
                  </a:lnTo>
                  <a:cubicBezTo>
                    <a:pt x="6656" y="1393"/>
                    <a:pt x="6608" y="1429"/>
                    <a:pt x="6596" y="1441"/>
                  </a:cubicBezTo>
                  <a:cubicBezTo>
                    <a:pt x="6572" y="1453"/>
                    <a:pt x="6560" y="1500"/>
                    <a:pt x="6572" y="1500"/>
                  </a:cubicBezTo>
                  <a:cubicBezTo>
                    <a:pt x="6580" y="1500"/>
                    <a:pt x="6609" y="1490"/>
                    <a:pt x="6631" y="1490"/>
                  </a:cubicBezTo>
                  <a:cubicBezTo>
                    <a:pt x="6642" y="1490"/>
                    <a:pt x="6652" y="1492"/>
                    <a:pt x="6656" y="1500"/>
                  </a:cubicBezTo>
                  <a:cubicBezTo>
                    <a:pt x="6668" y="1524"/>
                    <a:pt x="6644" y="1536"/>
                    <a:pt x="6656" y="1560"/>
                  </a:cubicBezTo>
                  <a:cubicBezTo>
                    <a:pt x="6656" y="1572"/>
                    <a:pt x="6679" y="1572"/>
                    <a:pt x="6691" y="1595"/>
                  </a:cubicBezTo>
                  <a:cubicBezTo>
                    <a:pt x="6691" y="1619"/>
                    <a:pt x="6656" y="1631"/>
                    <a:pt x="6656" y="1655"/>
                  </a:cubicBezTo>
                  <a:cubicBezTo>
                    <a:pt x="6656" y="1691"/>
                    <a:pt x="6668" y="1703"/>
                    <a:pt x="6703" y="1703"/>
                  </a:cubicBezTo>
                  <a:cubicBezTo>
                    <a:pt x="6703" y="1703"/>
                    <a:pt x="6644" y="1750"/>
                    <a:pt x="6668" y="1750"/>
                  </a:cubicBezTo>
                  <a:cubicBezTo>
                    <a:pt x="6675" y="1750"/>
                    <a:pt x="6705" y="1734"/>
                    <a:pt x="6720" y="1734"/>
                  </a:cubicBezTo>
                  <a:cubicBezTo>
                    <a:pt x="6727" y="1734"/>
                    <a:pt x="6731" y="1738"/>
                    <a:pt x="6727" y="1750"/>
                  </a:cubicBezTo>
                  <a:cubicBezTo>
                    <a:pt x="6727" y="1786"/>
                    <a:pt x="6715" y="1774"/>
                    <a:pt x="6703" y="1786"/>
                  </a:cubicBezTo>
                  <a:cubicBezTo>
                    <a:pt x="6679" y="1822"/>
                    <a:pt x="6691" y="1869"/>
                    <a:pt x="6739" y="1881"/>
                  </a:cubicBezTo>
                  <a:cubicBezTo>
                    <a:pt x="6703" y="1881"/>
                    <a:pt x="6668" y="1929"/>
                    <a:pt x="6668" y="1941"/>
                  </a:cubicBezTo>
                  <a:cubicBezTo>
                    <a:pt x="6703" y="1941"/>
                    <a:pt x="6691" y="1953"/>
                    <a:pt x="6691" y="1976"/>
                  </a:cubicBezTo>
                  <a:cubicBezTo>
                    <a:pt x="6691" y="1988"/>
                    <a:pt x="6691" y="1988"/>
                    <a:pt x="6715" y="1988"/>
                  </a:cubicBezTo>
                  <a:cubicBezTo>
                    <a:pt x="6739" y="2000"/>
                    <a:pt x="6703" y="2060"/>
                    <a:pt x="6691" y="2072"/>
                  </a:cubicBezTo>
                  <a:cubicBezTo>
                    <a:pt x="6691" y="2084"/>
                    <a:pt x="6715" y="2084"/>
                    <a:pt x="6727" y="2095"/>
                  </a:cubicBezTo>
                  <a:cubicBezTo>
                    <a:pt x="6727" y="2119"/>
                    <a:pt x="6727" y="2143"/>
                    <a:pt x="6727" y="2167"/>
                  </a:cubicBezTo>
                  <a:cubicBezTo>
                    <a:pt x="6727" y="2205"/>
                    <a:pt x="6727" y="2220"/>
                    <a:pt x="6763" y="2243"/>
                  </a:cubicBezTo>
                  <a:lnTo>
                    <a:pt x="6763" y="2243"/>
                  </a:lnTo>
                  <a:cubicBezTo>
                    <a:pt x="6746" y="2238"/>
                    <a:pt x="6729" y="2238"/>
                    <a:pt x="6715" y="2238"/>
                  </a:cubicBezTo>
                  <a:cubicBezTo>
                    <a:pt x="6679" y="2238"/>
                    <a:pt x="6715" y="2262"/>
                    <a:pt x="6727" y="2262"/>
                  </a:cubicBezTo>
                  <a:cubicBezTo>
                    <a:pt x="6787" y="2298"/>
                    <a:pt x="6763" y="2322"/>
                    <a:pt x="6691" y="2322"/>
                  </a:cubicBezTo>
                  <a:cubicBezTo>
                    <a:pt x="6637" y="2333"/>
                    <a:pt x="6780" y="2383"/>
                    <a:pt x="6744" y="2383"/>
                  </a:cubicBezTo>
                  <a:cubicBezTo>
                    <a:pt x="6740" y="2383"/>
                    <a:pt x="6735" y="2382"/>
                    <a:pt x="6727" y="2381"/>
                  </a:cubicBezTo>
                  <a:cubicBezTo>
                    <a:pt x="6679" y="2381"/>
                    <a:pt x="6679" y="2453"/>
                    <a:pt x="6739" y="2453"/>
                  </a:cubicBezTo>
                  <a:cubicBezTo>
                    <a:pt x="6715" y="2453"/>
                    <a:pt x="6703" y="2465"/>
                    <a:pt x="6679" y="2476"/>
                  </a:cubicBezTo>
                  <a:cubicBezTo>
                    <a:pt x="6668" y="2476"/>
                    <a:pt x="6679" y="2488"/>
                    <a:pt x="6679" y="2500"/>
                  </a:cubicBezTo>
                  <a:cubicBezTo>
                    <a:pt x="6679" y="2512"/>
                    <a:pt x="6656" y="2524"/>
                    <a:pt x="6644" y="2548"/>
                  </a:cubicBezTo>
                  <a:cubicBezTo>
                    <a:pt x="6644" y="2572"/>
                    <a:pt x="6668" y="2584"/>
                    <a:pt x="6656" y="2596"/>
                  </a:cubicBezTo>
                  <a:cubicBezTo>
                    <a:pt x="6656" y="2619"/>
                    <a:pt x="6656" y="2643"/>
                    <a:pt x="6644" y="2655"/>
                  </a:cubicBezTo>
                  <a:cubicBezTo>
                    <a:pt x="6620" y="2691"/>
                    <a:pt x="6596" y="2703"/>
                    <a:pt x="6596" y="2738"/>
                  </a:cubicBezTo>
                  <a:cubicBezTo>
                    <a:pt x="6608" y="2762"/>
                    <a:pt x="6644" y="2774"/>
                    <a:pt x="6644" y="2786"/>
                  </a:cubicBezTo>
                  <a:cubicBezTo>
                    <a:pt x="6644" y="2786"/>
                    <a:pt x="6584" y="2786"/>
                    <a:pt x="6572" y="2798"/>
                  </a:cubicBezTo>
                  <a:cubicBezTo>
                    <a:pt x="6560" y="2810"/>
                    <a:pt x="6596" y="2822"/>
                    <a:pt x="6608" y="2834"/>
                  </a:cubicBezTo>
                  <a:cubicBezTo>
                    <a:pt x="6620" y="2846"/>
                    <a:pt x="6703" y="2869"/>
                    <a:pt x="6668" y="2881"/>
                  </a:cubicBezTo>
                  <a:cubicBezTo>
                    <a:pt x="6632" y="2893"/>
                    <a:pt x="6596" y="2881"/>
                    <a:pt x="6572" y="2905"/>
                  </a:cubicBezTo>
                  <a:cubicBezTo>
                    <a:pt x="6548" y="2929"/>
                    <a:pt x="6656" y="2977"/>
                    <a:pt x="6584" y="2988"/>
                  </a:cubicBezTo>
                  <a:cubicBezTo>
                    <a:pt x="6548" y="2988"/>
                    <a:pt x="6548" y="3060"/>
                    <a:pt x="6548" y="3084"/>
                  </a:cubicBezTo>
                  <a:cubicBezTo>
                    <a:pt x="6537" y="3108"/>
                    <a:pt x="6548" y="3131"/>
                    <a:pt x="6537" y="3155"/>
                  </a:cubicBezTo>
                  <a:cubicBezTo>
                    <a:pt x="6513" y="3167"/>
                    <a:pt x="6465" y="3179"/>
                    <a:pt x="6477" y="3191"/>
                  </a:cubicBezTo>
                  <a:cubicBezTo>
                    <a:pt x="6477" y="3191"/>
                    <a:pt x="6513" y="3191"/>
                    <a:pt x="6525" y="3203"/>
                  </a:cubicBezTo>
                  <a:cubicBezTo>
                    <a:pt x="6525" y="3215"/>
                    <a:pt x="6525" y="3227"/>
                    <a:pt x="6525" y="3238"/>
                  </a:cubicBezTo>
                  <a:cubicBezTo>
                    <a:pt x="6516" y="3256"/>
                    <a:pt x="6494" y="3267"/>
                    <a:pt x="6470" y="3267"/>
                  </a:cubicBezTo>
                  <a:cubicBezTo>
                    <a:pt x="6460" y="3267"/>
                    <a:pt x="6451" y="3265"/>
                    <a:pt x="6441" y="3262"/>
                  </a:cubicBezTo>
                  <a:lnTo>
                    <a:pt x="6441" y="3262"/>
                  </a:lnTo>
                  <a:cubicBezTo>
                    <a:pt x="6572" y="3310"/>
                    <a:pt x="6418" y="3298"/>
                    <a:pt x="6418" y="3322"/>
                  </a:cubicBezTo>
                  <a:cubicBezTo>
                    <a:pt x="6418" y="3358"/>
                    <a:pt x="6477" y="3381"/>
                    <a:pt x="6465" y="3405"/>
                  </a:cubicBezTo>
                  <a:cubicBezTo>
                    <a:pt x="6465" y="3417"/>
                    <a:pt x="6429" y="3429"/>
                    <a:pt x="6418" y="3441"/>
                  </a:cubicBezTo>
                  <a:cubicBezTo>
                    <a:pt x="6382" y="3477"/>
                    <a:pt x="6453" y="3477"/>
                    <a:pt x="6418" y="3512"/>
                  </a:cubicBezTo>
                  <a:cubicBezTo>
                    <a:pt x="6394" y="3536"/>
                    <a:pt x="6370" y="3560"/>
                    <a:pt x="6358" y="3584"/>
                  </a:cubicBezTo>
                  <a:cubicBezTo>
                    <a:pt x="6370" y="3608"/>
                    <a:pt x="6370" y="3619"/>
                    <a:pt x="6370" y="3631"/>
                  </a:cubicBezTo>
                  <a:cubicBezTo>
                    <a:pt x="6346" y="3679"/>
                    <a:pt x="6227" y="3679"/>
                    <a:pt x="6239" y="3750"/>
                  </a:cubicBezTo>
                  <a:cubicBezTo>
                    <a:pt x="6251" y="3774"/>
                    <a:pt x="6275" y="3762"/>
                    <a:pt x="6263" y="3786"/>
                  </a:cubicBezTo>
                  <a:cubicBezTo>
                    <a:pt x="6251" y="3786"/>
                    <a:pt x="6239" y="3798"/>
                    <a:pt x="6227" y="3810"/>
                  </a:cubicBezTo>
                  <a:cubicBezTo>
                    <a:pt x="6227" y="3810"/>
                    <a:pt x="6239" y="3822"/>
                    <a:pt x="6239" y="3834"/>
                  </a:cubicBezTo>
                  <a:cubicBezTo>
                    <a:pt x="6239" y="3905"/>
                    <a:pt x="6096" y="3953"/>
                    <a:pt x="6144" y="4048"/>
                  </a:cubicBezTo>
                  <a:lnTo>
                    <a:pt x="6144" y="4041"/>
                  </a:lnTo>
                  <a:lnTo>
                    <a:pt x="6144" y="4041"/>
                  </a:lnTo>
                  <a:cubicBezTo>
                    <a:pt x="6147" y="4052"/>
                    <a:pt x="6173" y="4071"/>
                    <a:pt x="6205" y="4091"/>
                  </a:cubicBezTo>
                  <a:lnTo>
                    <a:pt x="6205" y="4091"/>
                  </a:lnTo>
                  <a:cubicBezTo>
                    <a:pt x="6159" y="4100"/>
                    <a:pt x="6128" y="4139"/>
                    <a:pt x="6207" y="4175"/>
                  </a:cubicBezTo>
                  <a:lnTo>
                    <a:pt x="6207" y="4175"/>
                  </a:lnTo>
                  <a:cubicBezTo>
                    <a:pt x="6205" y="4175"/>
                    <a:pt x="6203" y="4175"/>
                    <a:pt x="6202" y="4175"/>
                  </a:cubicBezTo>
                  <a:cubicBezTo>
                    <a:pt x="6170" y="4175"/>
                    <a:pt x="6138" y="4239"/>
                    <a:pt x="6096" y="4239"/>
                  </a:cubicBezTo>
                  <a:cubicBezTo>
                    <a:pt x="6087" y="4236"/>
                    <a:pt x="6081" y="4235"/>
                    <a:pt x="6077" y="4235"/>
                  </a:cubicBezTo>
                  <a:cubicBezTo>
                    <a:pt x="6061" y="4235"/>
                    <a:pt x="6084" y="4253"/>
                    <a:pt x="6084" y="4262"/>
                  </a:cubicBezTo>
                  <a:cubicBezTo>
                    <a:pt x="6096" y="4286"/>
                    <a:pt x="6072" y="4298"/>
                    <a:pt x="6072" y="4322"/>
                  </a:cubicBezTo>
                  <a:cubicBezTo>
                    <a:pt x="6060" y="4405"/>
                    <a:pt x="6025" y="4489"/>
                    <a:pt x="5965" y="4572"/>
                  </a:cubicBezTo>
                  <a:cubicBezTo>
                    <a:pt x="5941" y="4620"/>
                    <a:pt x="5822" y="4703"/>
                    <a:pt x="5953" y="4762"/>
                  </a:cubicBezTo>
                  <a:cubicBezTo>
                    <a:pt x="5953" y="4762"/>
                    <a:pt x="6037" y="4810"/>
                    <a:pt x="6013" y="4810"/>
                  </a:cubicBezTo>
                  <a:cubicBezTo>
                    <a:pt x="5977" y="4798"/>
                    <a:pt x="5953" y="4798"/>
                    <a:pt x="5917" y="4786"/>
                  </a:cubicBezTo>
                  <a:cubicBezTo>
                    <a:pt x="5906" y="4786"/>
                    <a:pt x="5751" y="4739"/>
                    <a:pt x="5751" y="4739"/>
                  </a:cubicBezTo>
                  <a:lnTo>
                    <a:pt x="5751" y="4739"/>
                  </a:lnTo>
                  <a:cubicBezTo>
                    <a:pt x="5751" y="4739"/>
                    <a:pt x="5763" y="4751"/>
                    <a:pt x="5775" y="4762"/>
                  </a:cubicBezTo>
                  <a:cubicBezTo>
                    <a:pt x="5775" y="4774"/>
                    <a:pt x="5775" y="4798"/>
                    <a:pt x="5775" y="4810"/>
                  </a:cubicBezTo>
                  <a:cubicBezTo>
                    <a:pt x="5765" y="4830"/>
                    <a:pt x="5755" y="4849"/>
                    <a:pt x="5726" y="4849"/>
                  </a:cubicBezTo>
                  <a:cubicBezTo>
                    <a:pt x="5719" y="4849"/>
                    <a:pt x="5712" y="4848"/>
                    <a:pt x="5703" y="4846"/>
                  </a:cubicBezTo>
                  <a:lnTo>
                    <a:pt x="5703" y="4846"/>
                  </a:lnTo>
                  <a:cubicBezTo>
                    <a:pt x="5786" y="4882"/>
                    <a:pt x="5703" y="4905"/>
                    <a:pt x="5775" y="4929"/>
                  </a:cubicBezTo>
                  <a:cubicBezTo>
                    <a:pt x="5798" y="4953"/>
                    <a:pt x="5870" y="4989"/>
                    <a:pt x="5798" y="5001"/>
                  </a:cubicBezTo>
                  <a:cubicBezTo>
                    <a:pt x="5775" y="5001"/>
                    <a:pt x="5756" y="4990"/>
                    <a:pt x="5736" y="4990"/>
                  </a:cubicBezTo>
                  <a:cubicBezTo>
                    <a:pt x="5736" y="4990"/>
                    <a:pt x="5735" y="4990"/>
                    <a:pt x="5735" y="4990"/>
                  </a:cubicBezTo>
                  <a:lnTo>
                    <a:pt x="5735" y="4990"/>
                  </a:lnTo>
                  <a:cubicBezTo>
                    <a:pt x="5731" y="4989"/>
                    <a:pt x="5727" y="4988"/>
                    <a:pt x="5724" y="4988"/>
                  </a:cubicBezTo>
                  <a:cubicBezTo>
                    <a:pt x="5715" y="4988"/>
                    <a:pt x="5708" y="4992"/>
                    <a:pt x="5703" y="5001"/>
                  </a:cubicBezTo>
                  <a:cubicBezTo>
                    <a:pt x="5679" y="5013"/>
                    <a:pt x="5679" y="5036"/>
                    <a:pt x="5703" y="5048"/>
                  </a:cubicBezTo>
                  <a:cubicBezTo>
                    <a:pt x="5739" y="5060"/>
                    <a:pt x="5727" y="5072"/>
                    <a:pt x="5715" y="5096"/>
                  </a:cubicBezTo>
                  <a:cubicBezTo>
                    <a:pt x="5715" y="5108"/>
                    <a:pt x="5712" y="5112"/>
                    <a:pt x="5708" y="5112"/>
                  </a:cubicBezTo>
                  <a:cubicBezTo>
                    <a:pt x="5700" y="5112"/>
                    <a:pt x="5687" y="5096"/>
                    <a:pt x="5679" y="5096"/>
                  </a:cubicBezTo>
                  <a:lnTo>
                    <a:pt x="5679" y="5096"/>
                  </a:lnTo>
                  <a:cubicBezTo>
                    <a:pt x="5620" y="5120"/>
                    <a:pt x="5727" y="5191"/>
                    <a:pt x="5667" y="5227"/>
                  </a:cubicBezTo>
                  <a:cubicBezTo>
                    <a:pt x="5667" y="5251"/>
                    <a:pt x="5751" y="5286"/>
                    <a:pt x="5727" y="5298"/>
                  </a:cubicBezTo>
                  <a:cubicBezTo>
                    <a:pt x="5715" y="5298"/>
                    <a:pt x="5667" y="5310"/>
                    <a:pt x="5667" y="5310"/>
                  </a:cubicBezTo>
                  <a:cubicBezTo>
                    <a:pt x="5679" y="5322"/>
                    <a:pt x="5727" y="5322"/>
                    <a:pt x="5739" y="5346"/>
                  </a:cubicBezTo>
                  <a:lnTo>
                    <a:pt x="5632" y="5358"/>
                  </a:lnTo>
                  <a:cubicBezTo>
                    <a:pt x="5691" y="5382"/>
                    <a:pt x="5715" y="5405"/>
                    <a:pt x="5679" y="5441"/>
                  </a:cubicBezTo>
                  <a:cubicBezTo>
                    <a:pt x="5667" y="5453"/>
                    <a:pt x="5656" y="5477"/>
                    <a:pt x="5656" y="5501"/>
                  </a:cubicBezTo>
                  <a:cubicBezTo>
                    <a:pt x="5656" y="5501"/>
                    <a:pt x="5671" y="5516"/>
                    <a:pt x="5677" y="5516"/>
                  </a:cubicBezTo>
                  <a:cubicBezTo>
                    <a:pt x="5678" y="5516"/>
                    <a:pt x="5679" y="5515"/>
                    <a:pt x="5679" y="5513"/>
                  </a:cubicBezTo>
                  <a:lnTo>
                    <a:pt x="5679" y="5548"/>
                  </a:lnTo>
                  <a:cubicBezTo>
                    <a:pt x="5679" y="5562"/>
                    <a:pt x="5679" y="5565"/>
                    <a:pt x="5681" y="5565"/>
                  </a:cubicBezTo>
                  <a:cubicBezTo>
                    <a:pt x="5682" y="5565"/>
                    <a:pt x="5684" y="5563"/>
                    <a:pt x="5688" y="5563"/>
                  </a:cubicBezTo>
                  <a:cubicBezTo>
                    <a:pt x="5691" y="5563"/>
                    <a:pt x="5696" y="5565"/>
                    <a:pt x="5703" y="5572"/>
                  </a:cubicBezTo>
                  <a:cubicBezTo>
                    <a:pt x="5727" y="5596"/>
                    <a:pt x="5679" y="5632"/>
                    <a:pt x="5679" y="5655"/>
                  </a:cubicBezTo>
                  <a:cubicBezTo>
                    <a:pt x="5667" y="5667"/>
                    <a:pt x="5644" y="5703"/>
                    <a:pt x="5679" y="5715"/>
                  </a:cubicBezTo>
                  <a:cubicBezTo>
                    <a:pt x="5703" y="5739"/>
                    <a:pt x="5763" y="5727"/>
                    <a:pt x="5691" y="5763"/>
                  </a:cubicBezTo>
                  <a:cubicBezTo>
                    <a:pt x="5643" y="5782"/>
                    <a:pt x="5626" y="5801"/>
                    <a:pt x="5660" y="5801"/>
                  </a:cubicBezTo>
                  <a:cubicBezTo>
                    <a:pt x="5668" y="5801"/>
                    <a:pt x="5678" y="5801"/>
                    <a:pt x="5691" y="5798"/>
                  </a:cubicBezTo>
                  <a:cubicBezTo>
                    <a:pt x="5703" y="5797"/>
                    <a:pt x="5712" y="5796"/>
                    <a:pt x="5720" y="5796"/>
                  </a:cubicBezTo>
                  <a:cubicBezTo>
                    <a:pt x="5771" y="5796"/>
                    <a:pt x="5758" y="5825"/>
                    <a:pt x="5727" y="5846"/>
                  </a:cubicBezTo>
                  <a:cubicBezTo>
                    <a:pt x="5679" y="5870"/>
                    <a:pt x="5656" y="5858"/>
                    <a:pt x="5679" y="5882"/>
                  </a:cubicBezTo>
                  <a:cubicBezTo>
                    <a:pt x="5703" y="5894"/>
                    <a:pt x="5739" y="5929"/>
                    <a:pt x="5727" y="5929"/>
                  </a:cubicBezTo>
                  <a:cubicBezTo>
                    <a:pt x="5715" y="5929"/>
                    <a:pt x="5691" y="5894"/>
                    <a:pt x="5667" y="5894"/>
                  </a:cubicBezTo>
                  <a:cubicBezTo>
                    <a:pt x="5644" y="5894"/>
                    <a:pt x="5691" y="5929"/>
                    <a:pt x="5703" y="5941"/>
                  </a:cubicBezTo>
                  <a:cubicBezTo>
                    <a:pt x="5703" y="5950"/>
                    <a:pt x="5691" y="5958"/>
                    <a:pt x="5676" y="5958"/>
                  </a:cubicBezTo>
                  <a:cubicBezTo>
                    <a:pt x="5669" y="5958"/>
                    <a:pt x="5662" y="5957"/>
                    <a:pt x="5656" y="5953"/>
                  </a:cubicBezTo>
                  <a:cubicBezTo>
                    <a:pt x="5644" y="5941"/>
                    <a:pt x="5632" y="5941"/>
                    <a:pt x="5620" y="5929"/>
                  </a:cubicBezTo>
                  <a:cubicBezTo>
                    <a:pt x="5608" y="5929"/>
                    <a:pt x="5596" y="5929"/>
                    <a:pt x="5596" y="5953"/>
                  </a:cubicBezTo>
                  <a:cubicBezTo>
                    <a:pt x="5596" y="5970"/>
                    <a:pt x="5596" y="5992"/>
                    <a:pt x="5592" y="5992"/>
                  </a:cubicBezTo>
                  <a:cubicBezTo>
                    <a:pt x="5590" y="5992"/>
                    <a:pt x="5588" y="5988"/>
                    <a:pt x="5584" y="5977"/>
                  </a:cubicBezTo>
                  <a:cubicBezTo>
                    <a:pt x="5564" y="5948"/>
                    <a:pt x="5545" y="5926"/>
                    <a:pt x="5532" y="5926"/>
                  </a:cubicBezTo>
                  <a:cubicBezTo>
                    <a:pt x="5529" y="5926"/>
                    <a:pt x="5527" y="5927"/>
                    <a:pt x="5525" y="5929"/>
                  </a:cubicBezTo>
                  <a:cubicBezTo>
                    <a:pt x="5501" y="5941"/>
                    <a:pt x="5501" y="5977"/>
                    <a:pt x="5501" y="6001"/>
                  </a:cubicBezTo>
                  <a:cubicBezTo>
                    <a:pt x="5501" y="5955"/>
                    <a:pt x="5483" y="5938"/>
                    <a:pt x="5462" y="5938"/>
                  </a:cubicBezTo>
                  <a:cubicBezTo>
                    <a:pt x="5446" y="5938"/>
                    <a:pt x="5428" y="5949"/>
                    <a:pt x="5417" y="5965"/>
                  </a:cubicBezTo>
                  <a:cubicBezTo>
                    <a:pt x="5407" y="5980"/>
                    <a:pt x="5400" y="5987"/>
                    <a:pt x="5394" y="5987"/>
                  </a:cubicBezTo>
                  <a:cubicBezTo>
                    <a:pt x="5386" y="5987"/>
                    <a:pt x="5382" y="5974"/>
                    <a:pt x="5382" y="5953"/>
                  </a:cubicBezTo>
                  <a:cubicBezTo>
                    <a:pt x="5370" y="5917"/>
                    <a:pt x="5394" y="5929"/>
                    <a:pt x="5394" y="5905"/>
                  </a:cubicBezTo>
                  <a:cubicBezTo>
                    <a:pt x="5390" y="5898"/>
                    <a:pt x="5386" y="5895"/>
                    <a:pt x="5382" y="5895"/>
                  </a:cubicBezTo>
                  <a:cubicBezTo>
                    <a:pt x="5374" y="5895"/>
                    <a:pt x="5366" y="5909"/>
                    <a:pt x="5358" y="5917"/>
                  </a:cubicBezTo>
                  <a:cubicBezTo>
                    <a:pt x="5351" y="5921"/>
                    <a:pt x="5344" y="5922"/>
                    <a:pt x="5337" y="5922"/>
                  </a:cubicBezTo>
                  <a:cubicBezTo>
                    <a:pt x="5317" y="5922"/>
                    <a:pt x="5298" y="5911"/>
                    <a:pt x="5298" y="5894"/>
                  </a:cubicBezTo>
                  <a:cubicBezTo>
                    <a:pt x="5302" y="5876"/>
                    <a:pt x="5300" y="5870"/>
                    <a:pt x="5296" y="5870"/>
                  </a:cubicBezTo>
                  <a:cubicBezTo>
                    <a:pt x="5285" y="5870"/>
                    <a:pt x="5259" y="5905"/>
                    <a:pt x="5251" y="5905"/>
                  </a:cubicBezTo>
                  <a:cubicBezTo>
                    <a:pt x="5243" y="5905"/>
                    <a:pt x="5219" y="5895"/>
                    <a:pt x="5193" y="5895"/>
                  </a:cubicBezTo>
                  <a:cubicBezTo>
                    <a:pt x="5181" y="5895"/>
                    <a:pt x="5167" y="5898"/>
                    <a:pt x="5155" y="5905"/>
                  </a:cubicBezTo>
                  <a:cubicBezTo>
                    <a:pt x="5149" y="5909"/>
                    <a:pt x="5142" y="5910"/>
                    <a:pt x="5134" y="5910"/>
                  </a:cubicBezTo>
                  <a:cubicBezTo>
                    <a:pt x="5113" y="5910"/>
                    <a:pt x="5090" y="5899"/>
                    <a:pt x="5072" y="5882"/>
                  </a:cubicBezTo>
                  <a:cubicBezTo>
                    <a:pt x="5055" y="5873"/>
                    <a:pt x="5031" y="5845"/>
                    <a:pt x="5005" y="5845"/>
                  </a:cubicBezTo>
                  <a:cubicBezTo>
                    <a:pt x="4996" y="5845"/>
                    <a:pt x="4986" y="5848"/>
                    <a:pt x="4977" y="5858"/>
                  </a:cubicBezTo>
                  <a:cubicBezTo>
                    <a:pt x="4965" y="5858"/>
                    <a:pt x="4965" y="5810"/>
                    <a:pt x="4953" y="5798"/>
                  </a:cubicBezTo>
                  <a:cubicBezTo>
                    <a:pt x="4953" y="5796"/>
                    <a:pt x="4952" y="5795"/>
                    <a:pt x="4950" y="5795"/>
                  </a:cubicBezTo>
                  <a:cubicBezTo>
                    <a:pt x="4945" y="5795"/>
                    <a:pt x="4933" y="5802"/>
                    <a:pt x="4920" y="5802"/>
                  </a:cubicBezTo>
                  <a:cubicBezTo>
                    <a:pt x="4915" y="5802"/>
                    <a:pt x="4910" y="5801"/>
                    <a:pt x="4905" y="5798"/>
                  </a:cubicBezTo>
                  <a:cubicBezTo>
                    <a:pt x="4894" y="5786"/>
                    <a:pt x="4870" y="5786"/>
                    <a:pt x="4846" y="5775"/>
                  </a:cubicBezTo>
                  <a:cubicBezTo>
                    <a:pt x="4830" y="5775"/>
                    <a:pt x="4819" y="5790"/>
                    <a:pt x="4811" y="5790"/>
                  </a:cubicBezTo>
                  <a:cubicBezTo>
                    <a:pt x="4806" y="5790"/>
                    <a:pt x="4802" y="5786"/>
                    <a:pt x="4798" y="5775"/>
                  </a:cubicBezTo>
                  <a:cubicBezTo>
                    <a:pt x="4791" y="5760"/>
                    <a:pt x="4770" y="5726"/>
                    <a:pt x="4746" y="5726"/>
                  </a:cubicBezTo>
                  <a:cubicBezTo>
                    <a:pt x="4734" y="5726"/>
                    <a:pt x="4720" y="5736"/>
                    <a:pt x="4708" y="5761"/>
                  </a:cubicBezTo>
                  <a:lnTo>
                    <a:pt x="4708" y="5761"/>
                  </a:lnTo>
                  <a:cubicBezTo>
                    <a:pt x="4729" y="5698"/>
                    <a:pt x="4654" y="5671"/>
                    <a:pt x="4601" y="5671"/>
                  </a:cubicBezTo>
                  <a:cubicBezTo>
                    <a:pt x="4584" y="5671"/>
                    <a:pt x="4569" y="5674"/>
                    <a:pt x="4560" y="5679"/>
                  </a:cubicBezTo>
                  <a:cubicBezTo>
                    <a:pt x="4558" y="5681"/>
                    <a:pt x="4556" y="5682"/>
                    <a:pt x="4554" y="5682"/>
                  </a:cubicBezTo>
                  <a:cubicBezTo>
                    <a:pt x="4534" y="5682"/>
                    <a:pt x="4547" y="5590"/>
                    <a:pt x="4518" y="5590"/>
                  </a:cubicBezTo>
                  <a:cubicBezTo>
                    <a:pt x="4511" y="5590"/>
                    <a:pt x="4501" y="5595"/>
                    <a:pt x="4489" y="5608"/>
                  </a:cubicBezTo>
                  <a:cubicBezTo>
                    <a:pt x="4473" y="5631"/>
                    <a:pt x="4452" y="5660"/>
                    <a:pt x="4440" y="5660"/>
                  </a:cubicBezTo>
                  <a:cubicBezTo>
                    <a:pt x="4433" y="5660"/>
                    <a:pt x="4429" y="5652"/>
                    <a:pt x="4429" y="5632"/>
                  </a:cubicBezTo>
                  <a:cubicBezTo>
                    <a:pt x="4421" y="5632"/>
                    <a:pt x="4394" y="5622"/>
                    <a:pt x="4378" y="5618"/>
                  </a:cubicBezTo>
                  <a:lnTo>
                    <a:pt x="4378" y="5618"/>
                  </a:lnTo>
                  <a:cubicBezTo>
                    <a:pt x="4384" y="5611"/>
                    <a:pt x="4388" y="5597"/>
                    <a:pt x="4382" y="5584"/>
                  </a:cubicBezTo>
                  <a:cubicBezTo>
                    <a:pt x="4370" y="5572"/>
                    <a:pt x="4358" y="5572"/>
                    <a:pt x="4346" y="5560"/>
                  </a:cubicBezTo>
                  <a:cubicBezTo>
                    <a:pt x="4334" y="5560"/>
                    <a:pt x="4286" y="5501"/>
                    <a:pt x="4262" y="5489"/>
                  </a:cubicBezTo>
                  <a:lnTo>
                    <a:pt x="4262" y="5489"/>
                  </a:lnTo>
                  <a:cubicBezTo>
                    <a:pt x="4274" y="5548"/>
                    <a:pt x="4262" y="5608"/>
                    <a:pt x="4215" y="5644"/>
                  </a:cubicBezTo>
                  <a:cubicBezTo>
                    <a:pt x="4191" y="5632"/>
                    <a:pt x="4227" y="5572"/>
                    <a:pt x="4239" y="5560"/>
                  </a:cubicBezTo>
                  <a:cubicBezTo>
                    <a:pt x="4251" y="5536"/>
                    <a:pt x="4203" y="5536"/>
                    <a:pt x="4191" y="5524"/>
                  </a:cubicBezTo>
                  <a:cubicBezTo>
                    <a:pt x="4180" y="5514"/>
                    <a:pt x="4179" y="5463"/>
                    <a:pt x="4170" y="5463"/>
                  </a:cubicBezTo>
                  <a:cubicBezTo>
                    <a:pt x="4169" y="5463"/>
                    <a:pt x="4168" y="5464"/>
                    <a:pt x="4167" y="5465"/>
                  </a:cubicBezTo>
                  <a:cubicBezTo>
                    <a:pt x="4158" y="5475"/>
                    <a:pt x="4148" y="5492"/>
                    <a:pt x="4138" y="5492"/>
                  </a:cubicBezTo>
                  <a:cubicBezTo>
                    <a:pt x="4136" y="5492"/>
                    <a:pt x="4134" y="5491"/>
                    <a:pt x="4132" y="5489"/>
                  </a:cubicBezTo>
                  <a:cubicBezTo>
                    <a:pt x="4108" y="5465"/>
                    <a:pt x="4096" y="5417"/>
                    <a:pt x="4072" y="5405"/>
                  </a:cubicBezTo>
                  <a:cubicBezTo>
                    <a:pt x="4072" y="5417"/>
                    <a:pt x="4065" y="5422"/>
                    <a:pt x="4053" y="5422"/>
                  </a:cubicBezTo>
                  <a:cubicBezTo>
                    <a:pt x="4019" y="5422"/>
                    <a:pt x="3950" y="5382"/>
                    <a:pt x="3941" y="5382"/>
                  </a:cubicBezTo>
                  <a:cubicBezTo>
                    <a:pt x="3917" y="5394"/>
                    <a:pt x="3917" y="5441"/>
                    <a:pt x="3893" y="5465"/>
                  </a:cubicBezTo>
                  <a:cubicBezTo>
                    <a:pt x="3892" y="5466"/>
                    <a:pt x="3890" y="5466"/>
                    <a:pt x="3889" y="5466"/>
                  </a:cubicBezTo>
                  <a:cubicBezTo>
                    <a:pt x="3873" y="5466"/>
                    <a:pt x="3893" y="5392"/>
                    <a:pt x="3893" y="5370"/>
                  </a:cubicBezTo>
                  <a:lnTo>
                    <a:pt x="3893" y="5370"/>
                  </a:lnTo>
                  <a:cubicBezTo>
                    <a:pt x="3893" y="5386"/>
                    <a:pt x="3876" y="5409"/>
                    <a:pt x="3866" y="5409"/>
                  </a:cubicBezTo>
                  <a:cubicBezTo>
                    <a:pt x="3861" y="5409"/>
                    <a:pt x="3858" y="5404"/>
                    <a:pt x="3858" y="5394"/>
                  </a:cubicBezTo>
                  <a:cubicBezTo>
                    <a:pt x="3846" y="5370"/>
                    <a:pt x="3870" y="5346"/>
                    <a:pt x="3870" y="5322"/>
                  </a:cubicBezTo>
                  <a:cubicBezTo>
                    <a:pt x="3869" y="5321"/>
                    <a:pt x="3868" y="5321"/>
                    <a:pt x="3867" y="5321"/>
                  </a:cubicBezTo>
                  <a:cubicBezTo>
                    <a:pt x="3853" y="5321"/>
                    <a:pt x="3820" y="5374"/>
                    <a:pt x="3804" y="5374"/>
                  </a:cubicBezTo>
                  <a:cubicBezTo>
                    <a:pt x="3802" y="5374"/>
                    <a:pt x="3800" y="5373"/>
                    <a:pt x="3798" y="5370"/>
                  </a:cubicBezTo>
                  <a:cubicBezTo>
                    <a:pt x="3778" y="5350"/>
                    <a:pt x="3783" y="5305"/>
                    <a:pt x="3778" y="5305"/>
                  </a:cubicBezTo>
                  <a:lnTo>
                    <a:pt x="3778" y="5305"/>
                  </a:lnTo>
                  <a:cubicBezTo>
                    <a:pt x="3778" y="5305"/>
                    <a:pt x="3776" y="5306"/>
                    <a:pt x="3774" y="5310"/>
                  </a:cubicBezTo>
                  <a:cubicBezTo>
                    <a:pt x="3762" y="5346"/>
                    <a:pt x="3774" y="5346"/>
                    <a:pt x="3751" y="5358"/>
                  </a:cubicBezTo>
                  <a:cubicBezTo>
                    <a:pt x="3739" y="5358"/>
                    <a:pt x="3739" y="5358"/>
                    <a:pt x="3739" y="5346"/>
                  </a:cubicBezTo>
                  <a:cubicBezTo>
                    <a:pt x="3739" y="5322"/>
                    <a:pt x="3774" y="5274"/>
                    <a:pt x="3751" y="5263"/>
                  </a:cubicBezTo>
                  <a:cubicBezTo>
                    <a:pt x="3739" y="5251"/>
                    <a:pt x="3727" y="5239"/>
                    <a:pt x="3703" y="5239"/>
                  </a:cubicBezTo>
                  <a:lnTo>
                    <a:pt x="3679" y="5263"/>
                  </a:lnTo>
                  <a:cubicBezTo>
                    <a:pt x="3655" y="5251"/>
                    <a:pt x="3631" y="5239"/>
                    <a:pt x="3608" y="5227"/>
                  </a:cubicBezTo>
                  <a:cubicBezTo>
                    <a:pt x="3572" y="5227"/>
                    <a:pt x="3548" y="5239"/>
                    <a:pt x="3572" y="5274"/>
                  </a:cubicBezTo>
                  <a:cubicBezTo>
                    <a:pt x="3548" y="5263"/>
                    <a:pt x="3524" y="5251"/>
                    <a:pt x="3524" y="5215"/>
                  </a:cubicBezTo>
                  <a:cubicBezTo>
                    <a:pt x="3514" y="5174"/>
                    <a:pt x="3522" y="5141"/>
                    <a:pt x="3493" y="5141"/>
                  </a:cubicBezTo>
                  <a:cubicBezTo>
                    <a:pt x="3488" y="5141"/>
                    <a:pt x="3483" y="5142"/>
                    <a:pt x="3477" y="5143"/>
                  </a:cubicBezTo>
                  <a:cubicBezTo>
                    <a:pt x="3451" y="5152"/>
                    <a:pt x="3444" y="5160"/>
                    <a:pt x="3433" y="5160"/>
                  </a:cubicBezTo>
                  <a:cubicBezTo>
                    <a:pt x="3429" y="5160"/>
                    <a:pt x="3424" y="5159"/>
                    <a:pt x="3417" y="5155"/>
                  </a:cubicBezTo>
                  <a:cubicBezTo>
                    <a:pt x="3393" y="5155"/>
                    <a:pt x="3405" y="5143"/>
                    <a:pt x="3393" y="5143"/>
                  </a:cubicBezTo>
                  <a:cubicBezTo>
                    <a:pt x="3381" y="5143"/>
                    <a:pt x="3381" y="5167"/>
                    <a:pt x="3370" y="5167"/>
                  </a:cubicBezTo>
                  <a:cubicBezTo>
                    <a:pt x="3370" y="5167"/>
                    <a:pt x="3322" y="5132"/>
                    <a:pt x="3298" y="5132"/>
                  </a:cubicBezTo>
                  <a:cubicBezTo>
                    <a:pt x="3280" y="5132"/>
                    <a:pt x="3265" y="5138"/>
                    <a:pt x="3255" y="5138"/>
                  </a:cubicBezTo>
                  <a:cubicBezTo>
                    <a:pt x="3244" y="5138"/>
                    <a:pt x="3239" y="5132"/>
                    <a:pt x="3239" y="5108"/>
                  </a:cubicBezTo>
                  <a:cubicBezTo>
                    <a:pt x="3239" y="5081"/>
                    <a:pt x="3212" y="5068"/>
                    <a:pt x="3188" y="5068"/>
                  </a:cubicBezTo>
                  <a:cubicBezTo>
                    <a:pt x="3180" y="5068"/>
                    <a:pt x="3173" y="5069"/>
                    <a:pt x="3167" y="5072"/>
                  </a:cubicBezTo>
                  <a:cubicBezTo>
                    <a:pt x="3148" y="5091"/>
                    <a:pt x="3160" y="5118"/>
                    <a:pt x="3171" y="5128"/>
                  </a:cubicBezTo>
                  <a:lnTo>
                    <a:pt x="3171" y="5128"/>
                  </a:lnTo>
                  <a:cubicBezTo>
                    <a:pt x="3152" y="5119"/>
                    <a:pt x="3142" y="5117"/>
                    <a:pt x="3131" y="5096"/>
                  </a:cubicBezTo>
                  <a:cubicBezTo>
                    <a:pt x="3131" y="5072"/>
                    <a:pt x="3131" y="5048"/>
                    <a:pt x="3119" y="5036"/>
                  </a:cubicBezTo>
                  <a:cubicBezTo>
                    <a:pt x="3108" y="5024"/>
                    <a:pt x="3072" y="5036"/>
                    <a:pt x="3060" y="5013"/>
                  </a:cubicBezTo>
                  <a:cubicBezTo>
                    <a:pt x="3051" y="4985"/>
                    <a:pt x="3063" y="4937"/>
                    <a:pt x="3053" y="4937"/>
                  </a:cubicBezTo>
                  <a:lnTo>
                    <a:pt x="3053" y="4937"/>
                  </a:lnTo>
                  <a:cubicBezTo>
                    <a:pt x="3050" y="4937"/>
                    <a:pt x="3045" y="4942"/>
                    <a:pt x="3036" y="4953"/>
                  </a:cubicBezTo>
                  <a:cubicBezTo>
                    <a:pt x="3014" y="4983"/>
                    <a:pt x="2996" y="5008"/>
                    <a:pt x="2983" y="5008"/>
                  </a:cubicBezTo>
                  <a:cubicBezTo>
                    <a:pt x="2975" y="5008"/>
                    <a:pt x="2969" y="4999"/>
                    <a:pt x="2965" y="4977"/>
                  </a:cubicBezTo>
                  <a:cubicBezTo>
                    <a:pt x="2965" y="4929"/>
                    <a:pt x="2977" y="4929"/>
                    <a:pt x="2965" y="4905"/>
                  </a:cubicBezTo>
                  <a:cubicBezTo>
                    <a:pt x="2965" y="4887"/>
                    <a:pt x="2937" y="4862"/>
                    <a:pt x="2918" y="4862"/>
                  </a:cubicBezTo>
                  <a:cubicBezTo>
                    <a:pt x="2913" y="4862"/>
                    <a:pt x="2908" y="4864"/>
                    <a:pt x="2905" y="4870"/>
                  </a:cubicBezTo>
                  <a:cubicBezTo>
                    <a:pt x="2896" y="4889"/>
                    <a:pt x="2886" y="4939"/>
                    <a:pt x="2864" y="4939"/>
                  </a:cubicBezTo>
                  <a:cubicBezTo>
                    <a:pt x="2859" y="4939"/>
                    <a:pt x="2853" y="4936"/>
                    <a:pt x="2846" y="4929"/>
                  </a:cubicBezTo>
                  <a:cubicBezTo>
                    <a:pt x="2822" y="4905"/>
                    <a:pt x="2869" y="4882"/>
                    <a:pt x="2881" y="4858"/>
                  </a:cubicBezTo>
                  <a:lnTo>
                    <a:pt x="2881" y="4858"/>
                  </a:lnTo>
                  <a:cubicBezTo>
                    <a:pt x="2858" y="4870"/>
                    <a:pt x="2834" y="4882"/>
                    <a:pt x="2822" y="4893"/>
                  </a:cubicBezTo>
                  <a:cubicBezTo>
                    <a:pt x="2811" y="4900"/>
                    <a:pt x="2805" y="4903"/>
                    <a:pt x="2801" y="4903"/>
                  </a:cubicBezTo>
                  <a:cubicBezTo>
                    <a:pt x="2792" y="4903"/>
                    <a:pt x="2798" y="4886"/>
                    <a:pt x="2798" y="4870"/>
                  </a:cubicBezTo>
                  <a:cubicBezTo>
                    <a:pt x="2798" y="4846"/>
                    <a:pt x="2774" y="4774"/>
                    <a:pt x="2738" y="4774"/>
                  </a:cubicBezTo>
                  <a:cubicBezTo>
                    <a:pt x="2715" y="4786"/>
                    <a:pt x="2679" y="4882"/>
                    <a:pt x="2667" y="4882"/>
                  </a:cubicBezTo>
                  <a:cubicBezTo>
                    <a:pt x="2655" y="4882"/>
                    <a:pt x="2667" y="4846"/>
                    <a:pt x="2667" y="4822"/>
                  </a:cubicBezTo>
                  <a:cubicBezTo>
                    <a:pt x="2667" y="4798"/>
                    <a:pt x="2655" y="4786"/>
                    <a:pt x="2643" y="4762"/>
                  </a:cubicBezTo>
                  <a:cubicBezTo>
                    <a:pt x="2631" y="4751"/>
                    <a:pt x="2631" y="4667"/>
                    <a:pt x="2608" y="4667"/>
                  </a:cubicBezTo>
                  <a:cubicBezTo>
                    <a:pt x="2590" y="4667"/>
                    <a:pt x="2565" y="4687"/>
                    <a:pt x="2554" y="4687"/>
                  </a:cubicBezTo>
                  <a:cubicBezTo>
                    <a:pt x="2550" y="4687"/>
                    <a:pt x="2548" y="4685"/>
                    <a:pt x="2548" y="4679"/>
                  </a:cubicBezTo>
                  <a:cubicBezTo>
                    <a:pt x="2548" y="4655"/>
                    <a:pt x="2560" y="4643"/>
                    <a:pt x="2548" y="4632"/>
                  </a:cubicBezTo>
                  <a:cubicBezTo>
                    <a:pt x="2547" y="4630"/>
                    <a:pt x="2545" y="4630"/>
                    <a:pt x="2543" y="4630"/>
                  </a:cubicBezTo>
                  <a:cubicBezTo>
                    <a:pt x="2523" y="4630"/>
                    <a:pt x="2463" y="4669"/>
                    <a:pt x="2428" y="4669"/>
                  </a:cubicBezTo>
                  <a:cubicBezTo>
                    <a:pt x="2424" y="4669"/>
                    <a:pt x="2420" y="4668"/>
                    <a:pt x="2417" y="4667"/>
                  </a:cubicBezTo>
                  <a:cubicBezTo>
                    <a:pt x="2409" y="4662"/>
                    <a:pt x="2405" y="4652"/>
                    <a:pt x="2404" y="4641"/>
                  </a:cubicBezTo>
                  <a:lnTo>
                    <a:pt x="2404" y="4641"/>
                  </a:lnTo>
                  <a:cubicBezTo>
                    <a:pt x="2404" y="4641"/>
                    <a:pt x="2405" y="4641"/>
                    <a:pt x="2405" y="4641"/>
                  </a:cubicBezTo>
                  <a:cubicBezTo>
                    <a:pt x="2424" y="4641"/>
                    <a:pt x="2462" y="4610"/>
                    <a:pt x="2441" y="4596"/>
                  </a:cubicBezTo>
                  <a:cubicBezTo>
                    <a:pt x="2429" y="4584"/>
                    <a:pt x="2429" y="4584"/>
                    <a:pt x="2417" y="4584"/>
                  </a:cubicBezTo>
                  <a:cubicBezTo>
                    <a:pt x="2413" y="4591"/>
                    <a:pt x="2409" y="4597"/>
                    <a:pt x="2406" y="4602"/>
                  </a:cubicBezTo>
                  <a:lnTo>
                    <a:pt x="2406" y="4602"/>
                  </a:lnTo>
                  <a:cubicBezTo>
                    <a:pt x="2410" y="4572"/>
                    <a:pt x="2418" y="4543"/>
                    <a:pt x="2405" y="4536"/>
                  </a:cubicBezTo>
                  <a:cubicBezTo>
                    <a:pt x="2401" y="4532"/>
                    <a:pt x="2398" y="4531"/>
                    <a:pt x="2395" y="4531"/>
                  </a:cubicBezTo>
                  <a:cubicBezTo>
                    <a:pt x="2389" y="4531"/>
                    <a:pt x="2386" y="4538"/>
                    <a:pt x="2384" y="4546"/>
                  </a:cubicBezTo>
                  <a:lnTo>
                    <a:pt x="2384" y="4546"/>
                  </a:lnTo>
                  <a:cubicBezTo>
                    <a:pt x="2381" y="4530"/>
                    <a:pt x="2375" y="4512"/>
                    <a:pt x="2369" y="4512"/>
                  </a:cubicBezTo>
                  <a:cubicBezTo>
                    <a:pt x="2357" y="4501"/>
                    <a:pt x="2322" y="4501"/>
                    <a:pt x="2298" y="4489"/>
                  </a:cubicBezTo>
                  <a:cubicBezTo>
                    <a:pt x="2306" y="4489"/>
                    <a:pt x="2298" y="4483"/>
                    <a:pt x="2285" y="4483"/>
                  </a:cubicBezTo>
                  <a:cubicBezTo>
                    <a:pt x="2278" y="4483"/>
                    <a:pt x="2270" y="4485"/>
                    <a:pt x="2262" y="4489"/>
                  </a:cubicBezTo>
                  <a:cubicBezTo>
                    <a:pt x="2250" y="4489"/>
                    <a:pt x="2238" y="4489"/>
                    <a:pt x="2238" y="4465"/>
                  </a:cubicBezTo>
                  <a:cubicBezTo>
                    <a:pt x="2227" y="4429"/>
                    <a:pt x="2191" y="4417"/>
                    <a:pt x="2167" y="4405"/>
                  </a:cubicBezTo>
                  <a:cubicBezTo>
                    <a:pt x="2158" y="4405"/>
                    <a:pt x="2116" y="4425"/>
                    <a:pt x="2100" y="4425"/>
                  </a:cubicBezTo>
                  <a:cubicBezTo>
                    <a:pt x="2095" y="4425"/>
                    <a:pt x="2093" y="4423"/>
                    <a:pt x="2096" y="4417"/>
                  </a:cubicBezTo>
                  <a:cubicBezTo>
                    <a:pt x="2125" y="4378"/>
                    <a:pt x="2154" y="4339"/>
                    <a:pt x="2125" y="4339"/>
                  </a:cubicBezTo>
                  <a:cubicBezTo>
                    <a:pt x="2118" y="4339"/>
                    <a:pt x="2109" y="4341"/>
                    <a:pt x="2096" y="4346"/>
                  </a:cubicBezTo>
                  <a:cubicBezTo>
                    <a:pt x="2081" y="4351"/>
                    <a:pt x="2059" y="4361"/>
                    <a:pt x="2038" y="4368"/>
                  </a:cubicBezTo>
                  <a:lnTo>
                    <a:pt x="2038" y="4368"/>
                  </a:lnTo>
                  <a:cubicBezTo>
                    <a:pt x="2036" y="4368"/>
                    <a:pt x="2034" y="4368"/>
                    <a:pt x="2032" y="4368"/>
                  </a:cubicBezTo>
                  <a:cubicBezTo>
                    <a:pt x="2025" y="4368"/>
                    <a:pt x="2017" y="4370"/>
                    <a:pt x="2008" y="4375"/>
                  </a:cubicBezTo>
                  <a:lnTo>
                    <a:pt x="2008" y="4375"/>
                  </a:lnTo>
                  <a:cubicBezTo>
                    <a:pt x="2007" y="4375"/>
                    <a:pt x="2005" y="4375"/>
                    <a:pt x="2004" y="4375"/>
                  </a:cubicBezTo>
                  <a:cubicBezTo>
                    <a:pt x="1988" y="4375"/>
                    <a:pt x="1976" y="4368"/>
                    <a:pt x="1976" y="4346"/>
                  </a:cubicBezTo>
                  <a:cubicBezTo>
                    <a:pt x="1976" y="4310"/>
                    <a:pt x="2000" y="4262"/>
                    <a:pt x="1976" y="4239"/>
                  </a:cubicBezTo>
                  <a:cubicBezTo>
                    <a:pt x="1972" y="4230"/>
                    <a:pt x="1968" y="4228"/>
                    <a:pt x="1963" y="4228"/>
                  </a:cubicBezTo>
                  <a:cubicBezTo>
                    <a:pt x="1957" y="4228"/>
                    <a:pt x="1951" y="4230"/>
                    <a:pt x="1943" y="4230"/>
                  </a:cubicBezTo>
                  <a:cubicBezTo>
                    <a:pt x="1939" y="4230"/>
                    <a:pt x="1934" y="4229"/>
                    <a:pt x="1929" y="4227"/>
                  </a:cubicBezTo>
                  <a:cubicBezTo>
                    <a:pt x="1917" y="4215"/>
                    <a:pt x="1929" y="4167"/>
                    <a:pt x="1929" y="4155"/>
                  </a:cubicBezTo>
                  <a:cubicBezTo>
                    <a:pt x="1927" y="4154"/>
                    <a:pt x="1925" y="4153"/>
                    <a:pt x="1923" y="4153"/>
                  </a:cubicBezTo>
                  <a:cubicBezTo>
                    <a:pt x="1911" y="4153"/>
                    <a:pt x="1893" y="4179"/>
                    <a:pt x="1893" y="4179"/>
                  </a:cubicBezTo>
                  <a:cubicBezTo>
                    <a:pt x="1890" y="4180"/>
                    <a:pt x="1887" y="4180"/>
                    <a:pt x="1884" y="4180"/>
                  </a:cubicBezTo>
                  <a:cubicBezTo>
                    <a:pt x="1840" y="4180"/>
                    <a:pt x="1892" y="4095"/>
                    <a:pt x="1869" y="4084"/>
                  </a:cubicBezTo>
                  <a:lnTo>
                    <a:pt x="1869" y="4084"/>
                  </a:lnTo>
                  <a:cubicBezTo>
                    <a:pt x="1878" y="4093"/>
                    <a:pt x="1833" y="4156"/>
                    <a:pt x="1810" y="4156"/>
                  </a:cubicBezTo>
                  <a:cubicBezTo>
                    <a:pt x="1803" y="4156"/>
                    <a:pt x="1798" y="4149"/>
                    <a:pt x="1798" y="4131"/>
                  </a:cubicBezTo>
                  <a:cubicBezTo>
                    <a:pt x="1798" y="4084"/>
                    <a:pt x="1810" y="4096"/>
                    <a:pt x="1774" y="4072"/>
                  </a:cubicBezTo>
                  <a:cubicBezTo>
                    <a:pt x="1774" y="4051"/>
                    <a:pt x="1774" y="4040"/>
                    <a:pt x="1789" y="4022"/>
                  </a:cubicBezTo>
                  <a:lnTo>
                    <a:pt x="1789" y="4022"/>
                  </a:lnTo>
                  <a:cubicBezTo>
                    <a:pt x="1778" y="4032"/>
                    <a:pt x="1768" y="4036"/>
                    <a:pt x="1760" y="4036"/>
                  </a:cubicBezTo>
                  <a:cubicBezTo>
                    <a:pt x="1735" y="4036"/>
                    <a:pt x="1716" y="4007"/>
                    <a:pt x="1695" y="4007"/>
                  </a:cubicBezTo>
                  <a:cubicBezTo>
                    <a:pt x="1688" y="4007"/>
                    <a:pt x="1680" y="4010"/>
                    <a:pt x="1672" y="4019"/>
                  </a:cubicBezTo>
                  <a:lnTo>
                    <a:pt x="1672" y="4019"/>
                  </a:lnTo>
                  <a:cubicBezTo>
                    <a:pt x="1697" y="3985"/>
                    <a:pt x="1643" y="3952"/>
                    <a:pt x="1631" y="3941"/>
                  </a:cubicBezTo>
                  <a:cubicBezTo>
                    <a:pt x="1607" y="3941"/>
                    <a:pt x="1595" y="3929"/>
                    <a:pt x="1584" y="3929"/>
                  </a:cubicBezTo>
                  <a:cubicBezTo>
                    <a:pt x="1584" y="3929"/>
                    <a:pt x="1536" y="3953"/>
                    <a:pt x="1536" y="3953"/>
                  </a:cubicBezTo>
                  <a:cubicBezTo>
                    <a:pt x="1560" y="3917"/>
                    <a:pt x="1584" y="3893"/>
                    <a:pt x="1607" y="3870"/>
                  </a:cubicBezTo>
                  <a:lnTo>
                    <a:pt x="1607" y="3870"/>
                  </a:lnTo>
                  <a:cubicBezTo>
                    <a:pt x="1584" y="3881"/>
                    <a:pt x="1560" y="3870"/>
                    <a:pt x="1536" y="3893"/>
                  </a:cubicBezTo>
                  <a:cubicBezTo>
                    <a:pt x="1507" y="3923"/>
                    <a:pt x="1477" y="3944"/>
                    <a:pt x="1454" y="3944"/>
                  </a:cubicBezTo>
                  <a:cubicBezTo>
                    <a:pt x="1450" y="3944"/>
                    <a:pt x="1445" y="3943"/>
                    <a:pt x="1441" y="3941"/>
                  </a:cubicBezTo>
                  <a:cubicBezTo>
                    <a:pt x="1465" y="3917"/>
                    <a:pt x="1524" y="3870"/>
                    <a:pt x="1524" y="3858"/>
                  </a:cubicBezTo>
                  <a:cubicBezTo>
                    <a:pt x="1524" y="3854"/>
                    <a:pt x="1519" y="3852"/>
                    <a:pt x="1511" y="3852"/>
                  </a:cubicBezTo>
                  <a:cubicBezTo>
                    <a:pt x="1496" y="3852"/>
                    <a:pt x="1472" y="3858"/>
                    <a:pt x="1465" y="3858"/>
                  </a:cubicBezTo>
                  <a:cubicBezTo>
                    <a:pt x="1453" y="3846"/>
                    <a:pt x="1441" y="3834"/>
                    <a:pt x="1441" y="3822"/>
                  </a:cubicBezTo>
                  <a:cubicBezTo>
                    <a:pt x="1441" y="3810"/>
                    <a:pt x="1453" y="3774"/>
                    <a:pt x="1441" y="3762"/>
                  </a:cubicBezTo>
                  <a:cubicBezTo>
                    <a:pt x="1431" y="3762"/>
                    <a:pt x="1391" y="3793"/>
                    <a:pt x="1376" y="3793"/>
                  </a:cubicBezTo>
                  <a:cubicBezTo>
                    <a:pt x="1372" y="3793"/>
                    <a:pt x="1369" y="3791"/>
                    <a:pt x="1369" y="3786"/>
                  </a:cubicBezTo>
                  <a:cubicBezTo>
                    <a:pt x="1369" y="3774"/>
                    <a:pt x="1381" y="3762"/>
                    <a:pt x="1381" y="3750"/>
                  </a:cubicBezTo>
                  <a:cubicBezTo>
                    <a:pt x="1381" y="3739"/>
                    <a:pt x="1369" y="3739"/>
                    <a:pt x="1369" y="3727"/>
                  </a:cubicBezTo>
                  <a:cubicBezTo>
                    <a:pt x="1345" y="3703"/>
                    <a:pt x="1322" y="3703"/>
                    <a:pt x="1298" y="3691"/>
                  </a:cubicBezTo>
                  <a:cubicBezTo>
                    <a:pt x="1274" y="3679"/>
                    <a:pt x="1298" y="3643"/>
                    <a:pt x="1274" y="3643"/>
                  </a:cubicBezTo>
                  <a:cubicBezTo>
                    <a:pt x="1262" y="3643"/>
                    <a:pt x="1238" y="3655"/>
                    <a:pt x="1226" y="3667"/>
                  </a:cubicBezTo>
                  <a:cubicBezTo>
                    <a:pt x="1274" y="3619"/>
                    <a:pt x="1286" y="3608"/>
                    <a:pt x="1262" y="3584"/>
                  </a:cubicBezTo>
                  <a:lnTo>
                    <a:pt x="1262" y="3584"/>
                  </a:lnTo>
                  <a:lnTo>
                    <a:pt x="1238" y="3596"/>
                  </a:lnTo>
                  <a:cubicBezTo>
                    <a:pt x="1227" y="3585"/>
                    <a:pt x="1196" y="3523"/>
                    <a:pt x="1163" y="3523"/>
                  </a:cubicBezTo>
                  <a:cubicBezTo>
                    <a:pt x="1160" y="3523"/>
                    <a:pt x="1158" y="3523"/>
                    <a:pt x="1155" y="3524"/>
                  </a:cubicBezTo>
                  <a:cubicBezTo>
                    <a:pt x="1155" y="3524"/>
                    <a:pt x="1116" y="3573"/>
                    <a:pt x="1108" y="3573"/>
                  </a:cubicBezTo>
                  <a:cubicBezTo>
                    <a:pt x="1108" y="3573"/>
                    <a:pt x="1107" y="3573"/>
                    <a:pt x="1107" y="3572"/>
                  </a:cubicBezTo>
                  <a:cubicBezTo>
                    <a:pt x="1095" y="3548"/>
                    <a:pt x="1107" y="3512"/>
                    <a:pt x="1107" y="3489"/>
                  </a:cubicBezTo>
                  <a:cubicBezTo>
                    <a:pt x="1095" y="3441"/>
                    <a:pt x="1072" y="3405"/>
                    <a:pt x="1036" y="3369"/>
                  </a:cubicBezTo>
                  <a:cubicBezTo>
                    <a:pt x="1012" y="3358"/>
                    <a:pt x="976" y="3369"/>
                    <a:pt x="964" y="3346"/>
                  </a:cubicBezTo>
                  <a:cubicBezTo>
                    <a:pt x="957" y="3342"/>
                    <a:pt x="950" y="3341"/>
                    <a:pt x="943" y="3341"/>
                  </a:cubicBezTo>
                  <a:cubicBezTo>
                    <a:pt x="925" y="3341"/>
                    <a:pt x="905" y="3348"/>
                    <a:pt x="873" y="3356"/>
                  </a:cubicBezTo>
                  <a:lnTo>
                    <a:pt x="873" y="3356"/>
                  </a:lnTo>
                  <a:cubicBezTo>
                    <a:pt x="895" y="3346"/>
                    <a:pt x="927" y="3268"/>
                    <a:pt x="899" y="3268"/>
                  </a:cubicBezTo>
                  <a:cubicBezTo>
                    <a:pt x="895" y="3268"/>
                    <a:pt x="889" y="3270"/>
                    <a:pt x="881" y="3274"/>
                  </a:cubicBezTo>
                  <a:cubicBezTo>
                    <a:pt x="833" y="3298"/>
                    <a:pt x="845" y="3381"/>
                    <a:pt x="822" y="3393"/>
                  </a:cubicBezTo>
                  <a:lnTo>
                    <a:pt x="833" y="3310"/>
                  </a:lnTo>
                  <a:cubicBezTo>
                    <a:pt x="845" y="3262"/>
                    <a:pt x="869" y="3227"/>
                    <a:pt x="905" y="3191"/>
                  </a:cubicBezTo>
                  <a:lnTo>
                    <a:pt x="905" y="3191"/>
                  </a:lnTo>
                  <a:cubicBezTo>
                    <a:pt x="887" y="3209"/>
                    <a:pt x="873" y="3215"/>
                    <a:pt x="862" y="3215"/>
                  </a:cubicBezTo>
                  <a:cubicBezTo>
                    <a:pt x="838" y="3215"/>
                    <a:pt x="823" y="3190"/>
                    <a:pt x="797" y="3190"/>
                  </a:cubicBezTo>
                  <a:cubicBezTo>
                    <a:pt x="793" y="3190"/>
                    <a:pt x="790" y="3190"/>
                    <a:pt x="786" y="3191"/>
                  </a:cubicBezTo>
                  <a:cubicBezTo>
                    <a:pt x="774" y="3167"/>
                    <a:pt x="774" y="3167"/>
                    <a:pt x="822" y="3143"/>
                  </a:cubicBezTo>
                  <a:cubicBezTo>
                    <a:pt x="857" y="3108"/>
                    <a:pt x="822" y="3108"/>
                    <a:pt x="845" y="3084"/>
                  </a:cubicBezTo>
                  <a:lnTo>
                    <a:pt x="845" y="3084"/>
                  </a:lnTo>
                  <a:lnTo>
                    <a:pt x="726" y="3167"/>
                  </a:lnTo>
                  <a:cubicBezTo>
                    <a:pt x="714" y="3143"/>
                    <a:pt x="798" y="3072"/>
                    <a:pt x="786" y="3072"/>
                  </a:cubicBezTo>
                  <a:cubicBezTo>
                    <a:pt x="778" y="3072"/>
                    <a:pt x="763" y="3073"/>
                    <a:pt x="748" y="3073"/>
                  </a:cubicBezTo>
                  <a:cubicBezTo>
                    <a:pt x="718" y="3073"/>
                    <a:pt x="687" y="3068"/>
                    <a:pt x="703" y="3036"/>
                  </a:cubicBezTo>
                  <a:cubicBezTo>
                    <a:pt x="724" y="3004"/>
                    <a:pt x="726" y="2925"/>
                    <a:pt x="676" y="2925"/>
                  </a:cubicBezTo>
                  <a:cubicBezTo>
                    <a:pt x="670" y="2925"/>
                    <a:pt x="663" y="2926"/>
                    <a:pt x="655" y="2929"/>
                  </a:cubicBezTo>
                  <a:cubicBezTo>
                    <a:pt x="653" y="2930"/>
                    <a:pt x="651" y="2931"/>
                    <a:pt x="649" y="2931"/>
                  </a:cubicBezTo>
                  <a:cubicBezTo>
                    <a:pt x="633" y="2931"/>
                    <a:pt x="629" y="2892"/>
                    <a:pt x="604" y="2892"/>
                  </a:cubicBezTo>
                  <a:cubicBezTo>
                    <a:pt x="602" y="2892"/>
                    <a:pt x="599" y="2892"/>
                    <a:pt x="595" y="2893"/>
                  </a:cubicBezTo>
                  <a:cubicBezTo>
                    <a:pt x="536" y="2893"/>
                    <a:pt x="619" y="2834"/>
                    <a:pt x="619" y="2822"/>
                  </a:cubicBezTo>
                  <a:cubicBezTo>
                    <a:pt x="619" y="2798"/>
                    <a:pt x="572" y="2810"/>
                    <a:pt x="572" y="2786"/>
                  </a:cubicBezTo>
                  <a:cubicBezTo>
                    <a:pt x="560" y="2774"/>
                    <a:pt x="572" y="2762"/>
                    <a:pt x="607" y="2750"/>
                  </a:cubicBezTo>
                  <a:cubicBezTo>
                    <a:pt x="631" y="2738"/>
                    <a:pt x="583" y="2727"/>
                    <a:pt x="583" y="2727"/>
                  </a:cubicBezTo>
                  <a:cubicBezTo>
                    <a:pt x="583" y="2727"/>
                    <a:pt x="572" y="2715"/>
                    <a:pt x="572" y="2703"/>
                  </a:cubicBezTo>
                  <a:cubicBezTo>
                    <a:pt x="572" y="2702"/>
                    <a:pt x="571" y="2702"/>
                    <a:pt x="570" y="2702"/>
                  </a:cubicBezTo>
                  <a:cubicBezTo>
                    <a:pt x="558" y="2702"/>
                    <a:pt x="501" y="2732"/>
                    <a:pt x="485" y="2732"/>
                  </a:cubicBezTo>
                  <a:cubicBezTo>
                    <a:pt x="476" y="2732"/>
                    <a:pt x="478" y="2725"/>
                    <a:pt x="500" y="2703"/>
                  </a:cubicBezTo>
                  <a:cubicBezTo>
                    <a:pt x="548" y="2655"/>
                    <a:pt x="536" y="2631"/>
                    <a:pt x="488" y="2619"/>
                  </a:cubicBezTo>
                  <a:cubicBezTo>
                    <a:pt x="429" y="2619"/>
                    <a:pt x="405" y="2607"/>
                    <a:pt x="488" y="2560"/>
                  </a:cubicBezTo>
                  <a:cubicBezTo>
                    <a:pt x="524" y="2536"/>
                    <a:pt x="417" y="2512"/>
                    <a:pt x="452" y="2477"/>
                  </a:cubicBezTo>
                  <a:lnTo>
                    <a:pt x="452" y="2477"/>
                  </a:lnTo>
                  <a:cubicBezTo>
                    <a:pt x="444" y="2485"/>
                    <a:pt x="432" y="2488"/>
                    <a:pt x="419" y="2488"/>
                  </a:cubicBezTo>
                  <a:cubicBezTo>
                    <a:pt x="375" y="2488"/>
                    <a:pt x="322" y="2450"/>
                    <a:pt x="405" y="2441"/>
                  </a:cubicBezTo>
                  <a:cubicBezTo>
                    <a:pt x="488" y="2417"/>
                    <a:pt x="405" y="2405"/>
                    <a:pt x="405" y="2381"/>
                  </a:cubicBezTo>
                  <a:cubicBezTo>
                    <a:pt x="393" y="2369"/>
                    <a:pt x="393" y="2346"/>
                    <a:pt x="405" y="2334"/>
                  </a:cubicBezTo>
                  <a:cubicBezTo>
                    <a:pt x="405" y="2322"/>
                    <a:pt x="417" y="2322"/>
                    <a:pt x="417" y="2310"/>
                  </a:cubicBezTo>
                  <a:cubicBezTo>
                    <a:pt x="417" y="2300"/>
                    <a:pt x="400" y="2256"/>
                    <a:pt x="373" y="2249"/>
                  </a:cubicBezTo>
                  <a:lnTo>
                    <a:pt x="373" y="2249"/>
                  </a:lnTo>
                  <a:cubicBezTo>
                    <a:pt x="403" y="2246"/>
                    <a:pt x="429" y="2235"/>
                    <a:pt x="429" y="2215"/>
                  </a:cubicBezTo>
                  <a:cubicBezTo>
                    <a:pt x="429" y="2191"/>
                    <a:pt x="369" y="2179"/>
                    <a:pt x="405" y="2167"/>
                  </a:cubicBezTo>
                  <a:cubicBezTo>
                    <a:pt x="405" y="2167"/>
                    <a:pt x="393" y="2155"/>
                    <a:pt x="369" y="2155"/>
                  </a:cubicBezTo>
                  <a:cubicBezTo>
                    <a:pt x="357" y="2155"/>
                    <a:pt x="369" y="2143"/>
                    <a:pt x="369" y="2143"/>
                  </a:cubicBezTo>
                  <a:cubicBezTo>
                    <a:pt x="393" y="2107"/>
                    <a:pt x="429" y="2072"/>
                    <a:pt x="333" y="2072"/>
                  </a:cubicBezTo>
                  <a:cubicBezTo>
                    <a:pt x="345" y="2072"/>
                    <a:pt x="429" y="2072"/>
                    <a:pt x="393" y="2060"/>
                  </a:cubicBezTo>
                  <a:cubicBezTo>
                    <a:pt x="357" y="2036"/>
                    <a:pt x="357" y="2048"/>
                    <a:pt x="357" y="2012"/>
                  </a:cubicBezTo>
                  <a:lnTo>
                    <a:pt x="357" y="2012"/>
                  </a:lnTo>
                  <a:cubicBezTo>
                    <a:pt x="357" y="2022"/>
                    <a:pt x="368" y="2026"/>
                    <a:pt x="381" y="2026"/>
                  </a:cubicBezTo>
                  <a:cubicBezTo>
                    <a:pt x="399" y="2026"/>
                    <a:pt x="422" y="2019"/>
                    <a:pt x="429" y="2012"/>
                  </a:cubicBezTo>
                  <a:cubicBezTo>
                    <a:pt x="429" y="1988"/>
                    <a:pt x="417" y="1976"/>
                    <a:pt x="417" y="1965"/>
                  </a:cubicBezTo>
                  <a:cubicBezTo>
                    <a:pt x="393" y="1929"/>
                    <a:pt x="381" y="1929"/>
                    <a:pt x="322" y="1917"/>
                  </a:cubicBezTo>
                  <a:cubicBezTo>
                    <a:pt x="322" y="1893"/>
                    <a:pt x="333" y="1893"/>
                    <a:pt x="381" y="1893"/>
                  </a:cubicBezTo>
                  <a:cubicBezTo>
                    <a:pt x="357" y="1881"/>
                    <a:pt x="333" y="1869"/>
                    <a:pt x="310" y="1869"/>
                  </a:cubicBezTo>
                  <a:lnTo>
                    <a:pt x="452" y="1869"/>
                  </a:lnTo>
                  <a:lnTo>
                    <a:pt x="369" y="1822"/>
                  </a:lnTo>
                  <a:cubicBezTo>
                    <a:pt x="322" y="1786"/>
                    <a:pt x="345" y="1762"/>
                    <a:pt x="369" y="1726"/>
                  </a:cubicBezTo>
                  <a:cubicBezTo>
                    <a:pt x="393" y="1703"/>
                    <a:pt x="429" y="1667"/>
                    <a:pt x="369" y="1655"/>
                  </a:cubicBezTo>
                  <a:cubicBezTo>
                    <a:pt x="322" y="1643"/>
                    <a:pt x="286" y="1631"/>
                    <a:pt x="250" y="1619"/>
                  </a:cubicBezTo>
                  <a:cubicBezTo>
                    <a:pt x="250" y="1612"/>
                    <a:pt x="258" y="1609"/>
                    <a:pt x="270" y="1609"/>
                  </a:cubicBezTo>
                  <a:cubicBezTo>
                    <a:pt x="293" y="1609"/>
                    <a:pt x="329" y="1619"/>
                    <a:pt x="349" y="1628"/>
                  </a:cubicBezTo>
                  <a:lnTo>
                    <a:pt x="349" y="1628"/>
                  </a:lnTo>
                  <a:cubicBezTo>
                    <a:pt x="338" y="1621"/>
                    <a:pt x="358" y="1614"/>
                    <a:pt x="382" y="1614"/>
                  </a:cubicBezTo>
                  <a:cubicBezTo>
                    <a:pt x="394" y="1614"/>
                    <a:pt x="406" y="1616"/>
                    <a:pt x="417" y="1619"/>
                  </a:cubicBezTo>
                  <a:cubicBezTo>
                    <a:pt x="433" y="1619"/>
                    <a:pt x="454" y="1625"/>
                    <a:pt x="466" y="1625"/>
                  </a:cubicBezTo>
                  <a:cubicBezTo>
                    <a:pt x="472" y="1625"/>
                    <a:pt x="476" y="1623"/>
                    <a:pt x="476" y="1619"/>
                  </a:cubicBezTo>
                  <a:lnTo>
                    <a:pt x="345" y="1572"/>
                  </a:lnTo>
                  <a:lnTo>
                    <a:pt x="345" y="1572"/>
                  </a:lnTo>
                  <a:cubicBezTo>
                    <a:pt x="354" y="1575"/>
                    <a:pt x="362" y="1576"/>
                    <a:pt x="370" y="1576"/>
                  </a:cubicBezTo>
                  <a:cubicBezTo>
                    <a:pt x="423" y="1576"/>
                    <a:pt x="451" y="1515"/>
                    <a:pt x="463" y="1491"/>
                  </a:cubicBezTo>
                  <a:lnTo>
                    <a:pt x="463" y="1491"/>
                  </a:lnTo>
                  <a:cubicBezTo>
                    <a:pt x="461" y="1493"/>
                    <a:pt x="458" y="1493"/>
                    <a:pt x="454" y="1493"/>
                  </a:cubicBezTo>
                  <a:cubicBezTo>
                    <a:pt x="439" y="1493"/>
                    <a:pt x="410" y="1485"/>
                    <a:pt x="393" y="1476"/>
                  </a:cubicBezTo>
                  <a:cubicBezTo>
                    <a:pt x="417" y="1453"/>
                    <a:pt x="536" y="1488"/>
                    <a:pt x="488" y="1429"/>
                  </a:cubicBezTo>
                  <a:cubicBezTo>
                    <a:pt x="477" y="1429"/>
                    <a:pt x="447" y="1380"/>
                    <a:pt x="468" y="1380"/>
                  </a:cubicBezTo>
                  <a:cubicBezTo>
                    <a:pt x="470" y="1380"/>
                    <a:pt x="473" y="1380"/>
                    <a:pt x="476" y="1381"/>
                  </a:cubicBezTo>
                  <a:cubicBezTo>
                    <a:pt x="486" y="1381"/>
                    <a:pt x="521" y="1422"/>
                    <a:pt x="539" y="1422"/>
                  </a:cubicBezTo>
                  <a:cubicBezTo>
                    <a:pt x="543" y="1422"/>
                    <a:pt x="546" y="1421"/>
                    <a:pt x="548" y="1417"/>
                  </a:cubicBezTo>
                  <a:cubicBezTo>
                    <a:pt x="548" y="1393"/>
                    <a:pt x="524" y="1369"/>
                    <a:pt x="548" y="1357"/>
                  </a:cubicBezTo>
                  <a:cubicBezTo>
                    <a:pt x="572" y="1333"/>
                    <a:pt x="595" y="1333"/>
                    <a:pt x="607" y="1322"/>
                  </a:cubicBezTo>
                  <a:cubicBezTo>
                    <a:pt x="617" y="1302"/>
                    <a:pt x="594" y="1257"/>
                    <a:pt x="572" y="1257"/>
                  </a:cubicBezTo>
                  <a:cubicBezTo>
                    <a:pt x="568" y="1257"/>
                    <a:pt x="563" y="1258"/>
                    <a:pt x="560" y="1262"/>
                  </a:cubicBezTo>
                  <a:cubicBezTo>
                    <a:pt x="572" y="1250"/>
                    <a:pt x="572" y="1226"/>
                    <a:pt x="595" y="1226"/>
                  </a:cubicBezTo>
                  <a:cubicBezTo>
                    <a:pt x="599" y="1222"/>
                    <a:pt x="605" y="1221"/>
                    <a:pt x="611" y="1221"/>
                  </a:cubicBezTo>
                  <a:cubicBezTo>
                    <a:pt x="623" y="1221"/>
                    <a:pt x="639" y="1226"/>
                    <a:pt x="655" y="1226"/>
                  </a:cubicBezTo>
                  <a:cubicBezTo>
                    <a:pt x="667" y="1226"/>
                    <a:pt x="667" y="1214"/>
                    <a:pt x="667" y="1203"/>
                  </a:cubicBezTo>
                  <a:cubicBezTo>
                    <a:pt x="667" y="1191"/>
                    <a:pt x="643" y="1167"/>
                    <a:pt x="619" y="1143"/>
                  </a:cubicBezTo>
                  <a:lnTo>
                    <a:pt x="619" y="1143"/>
                  </a:lnTo>
                  <a:cubicBezTo>
                    <a:pt x="625" y="1155"/>
                    <a:pt x="622" y="1161"/>
                    <a:pt x="616" y="1161"/>
                  </a:cubicBezTo>
                  <a:cubicBezTo>
                    <a:pt x="610" y="1161"/>
                    <a:pt x="601" y="1155"/>
                    <a:pt x="595" y="1143"/>
                  </a:cubicBezTo>
                  <a:cubicBezTo>
                    <a:pt x="583" y="1119"/>
                    <a:pt x="595" y="1095"/>
                    <a:pt x="607" y="1095"/>
                  </a:cubicBezTo>
                  <a:cubicBezTo>
                    <a:pt x="618" y="1095"/>
                    <a:pt x="650" y="1168"/>
                    <a:pt x="674" y="1168"/>
                  </a:cubicBezTo>
                  <a:cubicBezTo>
                    <a:pt x="675" y="1168"/>
                    <a:pt x="677" y="1168"/>
                    <a:pt x="679" y="1167"/>
                  </a:cubicBezTo>
                  <a:cubicBezTo>
                    <a:pt x="703" y="1143"/>
                    <a:pt x="726" y="1083"/>
                    <a:pt x="679" y="1060"/>
                  </a:cubicBezTo>
                  <a:cubicBezTo>
                    <a:pt x="643" y="1048"/>
                    <a:pt x="631" y="1048"/>
                    <a:pt x="631" y="1012"/>
                  </a:cubicBezTo>
                  <a:cubicBezTo>
                    <a:pt x="631" y="985"/>
                    <a:pt x="631" y="972"/>
                    <a:pt x="646" y="972"/>
                  </a:cubicBezTo>
                  <a:cubicBezTo>
                    <a:pt x="651" y="972"/>
                    <a:pt x="658" y="973"/>
                    <a:pt x="667" y="976"/>
                  </a:cubicBezTo>
                  <a:cubicBezTo>
                    <a:pt x="703" y="988"/>
                    <a:pt x="750" y="1107"/>
                    <a:pt x="762" y="1107"/>
                  </a:cubicBezTo>
                  <a:cubicBezTo>
                    <a:pt x="774" y="1107"/>
                    <a:pt x="786" y="1095"/>
                    <a:pt x="798" y="1072"/>
                  </a:cubicBezTo>
                  <a:cubicBezTo>
                    <a:pt x="798" y="1060"/>
                    <a:pt x="762" y="1024"/>
                    <a:pt x="774" y="1000"/>
                  </a:cubicBezTo>
                  <a:cubicBezTo>
                    <a:pt x="774" y="998"/>
                    <a:pt x="775" y="997"/>
                    <a:pt x="776" y="997"/>
                  </a:cubicBezTo>
                  <a:cubicBezTo>
                    <a:pt x="784" y="997"/>
                    <a:pt x="820" y="1055"/>
                    <a:pt x="838" y="1055"/>
                  </a:cubicBezTo>
                  <a:cubicBezTo>
                    <a:pt x="841" y="1055"/>
                    <a:pt x="844" y="1053"/>
                    <a:pt x="845" y="1048"/>
                  </a:cubicBezTo>
                  <a:cubicBezTo>
                    <a:pt x="845" y="1014"/>
                    <a:pt x="840" y="987"/>
                    <a:pt x="828" y="957"/>
                  </a:cubicBezTo>
                  <a:lnTo>
                    <a:pt x="828" y="957"/>
                  </a:lnTo>
                  <a:cubicBezTo>
                    <a:pt x="840" y="978"/>
                    <a:pt x="854" y="997"/>
                    <a:pt x="869" y="1012"/>
                  </a:cubicBezTo>
                  <a:cubicBezTo>
                    <a:pt x="887" y="1030"/>
                    <a:pt x="920" y="1056"/>
                    <a:pt x="939" y="1056"/>
                  </a:cubicBezTo>
                  <a:cubicBezTo>
                    <a:pt x="945" y="1056"/>
                    <a:pt x="950" y="1053"/>
                    <a:pt x="953" y="1048"/>
                  </a:cubicBezTo>
                  <a:cubicBezTo>
                    <a:pt x="964" y="1012"/>
                    <a:pt x="917" y="1012"/>
                    <a:pt x="929" y="988"/>
                  </a:cubicBezTo>
                  <a:cubicBezTo>
                    <a:pt x="929" y="964"/>
                    <a:pt x="953" y="964"/>
                    <a:pt x="964" y="964"/>
                  </a:cubicBezTo>
                  <a:cubicBezTo>
                    <a:pt x="975" y="964"/>
                    <a:pt x="994" y="991"/>
                    <a:pt x="1006" y="991"/>
                  </a:cubicBezTo>
                  <a:cubicBezTo>
                    <a:pt x="1008" y="991"/>
                    <a:pt x="1010" y="990"/>
                    <a:pt x="1012" y="988"/>
                  </a:cubicBezTo>
                  <a:cubicBezTo>
                    <a:pt x="1023" y="977"/>
                    <a:pt x="1014" y="927"/>
                    <a:pt x="1039" y="927"/>
                  </a:cubicBezTo>
                  <a:cubicBezTo>
                    <a:pt x="1042" y="927"/>
                    <a:pt x="1045" y="928"/>
                    <a:pt x="1048" y="929"/>
                  </a:cubicBezTo>
                  <a:cubicBezTo>
                    <a:pt x="1067" y="938"/>
                    <a:pt x="1078" y="986"/>
                    <a:pt x="1088" y="986"/>
                  </a:cubicBezTo>
                  <a:cubicBezTo>
                    <a:pt x="1091" y="986"/>
                    <a:pt x="1093" y="983"/>
                    <a:pt x="1095" y="976"/>
                  </a:cubicBezTo>
                  <a:cubicBezTo>
                    <a:pt x="1095" y="941"/>
                    <a:pt x="1084" y="869"/>
                    <a:pt x="1107" y="869"/>
                  </a:cubicBezTo>
                  <a:lnTo>
                    <a:pt x="1119" y="905"/>
                  </a:lnTo>
                  <a:cubicBezTo>
                    <a:pt x="1126" y="912"/>
                    <a:pt x="1129" y="919"/>
                    <a:pt x="1128" y="924"/>
                  </a:cubicBezTo>
                  <a:lnTo>
                    <a:pt x="1128" y="924"/>
                  </a:lnTo>
                  <a:cubicBezTo>
                    <a:pt x="1142" y="913"/>
                    <a:pt x="1167" y="893"/>
                    <a:pt x="1167" y="893"/>
                  </a:cubicBezTo>
                  <a:cubicBezTo>
                    <a:pt x="1176" y="893"/>
                    <a:pt x="1194" y="908"/>
                    <a:pt x="1206" y="908"/>
                  </a:cubicBezTo>
                  <a:cubicBezTo>
                    <a:pt x="1209" y="908"/>
                    <a:pt x="1212" y="907"/>
                    <a:pt x="1214" y="905"/>
                  </a:cubicBezTo>
                  <a:cubicBezTo>
                    <a:pt x="1238" y="893"/>
                    <a:pt x="1238" y="881"/>
                    <a:pt x="1250" y="869"/>
                  </a:cubicBezTo>
                  <a:cubicBezTo>
                    <a:pt x="1274" y="869"/>
                    <a:pt x="1286" y="869"/>
                    <a:pt x="1298" y="881"/>
                  </a:cubicBezTo>
                  <a:cubicBezTo>
                    <a:pt x="1304" y="885"/>
                    <a:pt x="1309" y="887"/>
                    <a:pt x="1313" y="887"/>
                  </a:cubicBezTo>
                  <a:cubicBezTo>
                    <a:pt x="1334" y="887"/>
                    <a:pt x="1339" y="843"/>
                    <a:pt x="1369" y="833"/>
                  </a:cubicBezTo>
                  <a:cubicBezTo>
                    <a:pt x="1393" y="833"/>
                    <a:pt x="1405" y="905"/>
                    <a:pt x="1429" y="905"/>
                  </a:cubicBezTo>
                  <a:cubicBezTo>
                    <a:pt x="1453" y="905"/>
                    <a:pt x="1453" y="857"/>
                    <a:pt x="1476" y="845"/>
                  </a:cubicBezTo>
                  <a:cubicBezTo>
                    <a:pt x="1478" y="845"/>
                    <a:pt x="1479" y="844"/>
                    <a:pt x="1480" y="844"/>
                  </a:cubicBezTo>
                  <a:cubicBezTo>
                    <a:pt x="1500" y="844"/>
                    <a:pt x="1500" y="930"/>
                    <a:pt x="1500" y="952"/>
                  </a:cubicBezTo>
                  <a:cubicBezTo>
                    <a:pt x="1512" y="929"/>
                    <a:pt x="1536" y="893"/>
                    <a:pt x="1536" y="869"/>
                  </a:cubicBezTo>
                  <a:cubicBezTo>
                    <a:pt x="1547" y="844"/>
                    <a:pt x="1555" y="834"/>
                    <a:pt x="1560" y="834"/>
                  </a:cubicBezTo>
                  <a:cubicBezTo>
                    <a:pt x="1572" y="834"/>
                    <a:pt x="1572" y="884"/>
                    <a:pt x="1572" y="917"/>
                  </a:cubicBezTo>
                  <a:cubicBezTo>
                    <a:pt x="1572" y="833"/>
                    <a:pt x="1643" y="893"/>
                    <a:pt x="1643" y="833"/>
                  </a:cubicBezTo>
                  <a:cubicBezTo>
                    <a:pt x="1655" y="857"/>
                    <a:pt x="1667" y="893"/>
                    <a:pt x="1691" y="893"/>
                  </a:cubicBezTo>
                  <a:cubicBezTo>
                    <a:pt x="1691" y="872"/>
                    <a:pt x="1695" y="867"/>
                    <a:pt x="1704" y="867"/>
                  </a:cubicBezTo>
                  <a:cubicBezTo>
                    <a:pt x="1709" y="867"/>
                    <a:pt x="1717" y="869"/>
                    <a:pt x="1726" y="869"/>
                  </a:cubicBezTo>
                  <a:cubicBezTo>
                    <a:pt x="1738" y="869"/>
                    <a:pt x="1774" y="822"/>
                    <a:pt x="1798" y="822"/>
                  </a:cubicBezTo>
                  <a:cubicBezTo>
                    <a:pt x="1818" y="822"/>
                    <a:pt x="1829" y="930"/>
                    <a:pt x="1840" y="930"/>
                  </a:cubicBezTo>
                  <a:cubicBezTo>
                    <a:pt x="1842" y="930"/>
                    <a:pt x="1844" y="926"/>
                    <a:pt x="1846" y="917"/>
                  </a:cubicBezTo>
                  <a:cubicBezTo>
                    <a:pt x="1854" y="899"/>
                    <a:pt x="1850" y="826"/>
                    <a:pt x="1857" y="805"/>
                  </a:cubicBezTo>
                  <a:lnTo>
                    <a:pt x="1857" y="805"/>
                  </a:lnTo>
                  <a:cubicBezTo>
                    <a:pt x="1856" y="808"/>
                    <a:pt x="1856" y="810"/>
                    <a:pt x="1857" y="810"/>
                  </a:cubicBezTo>
                  <a:cubicBezTo>
                    <a:pt x="1860" y="810"/>
                    <a:pt x="1863" y="808"/>
                    <a:pt x="1866" y="804"/>
                  </a:cubicBezTo>
                  <a:lnTo>
                    <a:pt x="1866" y="804"/>
                  </a:lnTo>
                  <a:cubicBezTo>
                    <a:pt x="1867" y="806"/>
                    <a:pt x="1868" y="807"/>
                    <a:pt x="1869" y="810"/>
                  </a:cubicBezTo>
                  <a:cubicBezTo>
                    <a:pt x="1884" y="838"/>
                    <a:pt x="1885" y="854"/>
                    <a:pt x="1892" y="854"/>
                  </a:cubicBezTo>
                  <a:cubicBezTo>
                    <a:pt x="1896" y="854"/>
                    <a:pt x="1903" y="848"/>
                    <a:pt x="1917" y="833"/>
                  </a:cubicBezTo>
                  <a:cubicBezTo>
                    <a:pt x="1917" y="833"/>
                    <a:pt x="1929" y="786"/>
                    <a:pt x="1941" y="786"/>
                  </a:cubicBezTo>
                  <a:lnTo>
                    <a:pt x="1941" y="786"/>
                  </a:lnTo>
                  <a:cubicBezTo>
                    <a:pt x="1941" y="822"/>
                    <a:pt x="1893" y="893"/>
                    <a:pt x="1905" y="905"/>
                  </a:cubicBezTo>
                  <a:cubicBezTo>
                    <a:pt x="1907" y="910"/>
                    <a:pt x="1910" y="912"/>
                    <a:pt x="1912" y="912"/>
                  </a:cubicBezTo>
                  <a:cubicBezTo>
                    <a:pt x="1921" y="912"/>
                    <a:pt x="1929" y="881"/>
                    <a:pt x="1929" y="881"/>
                  </a:cubicBezTo>
                  <a:cubicBezTo>
                    <a:pt x="1929" y="881"/>
                    <a:pt x="1939" y="876"/>
                    <a:pt x="1950" y="876"/>
                  </a:cubicBezTo>
                  <a:cubicBezTo>
                    <a:pt x="1955" y="876"/>
                    <a:pt x="1961" y="877"/>
                    <a:pt x="1965" y="881"/>
                  </a:cubicBezTo>
                  <a:cubicBezTo>
                    <a:pt x="1953" y="881"/>
                    <a:pt x="1953" y="905"/>
                    <a:pt x="1953" y="917"/>
                  </a:cubicBezTo>
                  <a:cubicBezTo>
                    <a:pt x="1953" y="909"/>
                    <a:pt x="1955" y="906"/>
                    <a:pt x="1959" y="906"/>
                  </a:cubicBezTo>
                  <a:cubicBezTo>
                    <a:pt x="1967" y="906"/>
                    <a:pt x="1980" y="917"/>
                    <a:pt x="1988" y="917"/>
                  </a:cubicBezTo>
                  <a:cubicBezTo>
                    <a:pt x="2000" y="917"/>
                    <a:pt x="1988" y="893"/>
                    <a:pt x="2000" y="893"/>
                  </a:cubicBezTo>
                  <a:cubicBezTo>
                    <a:pt x="2012" y="893"/>
                    <a:pt x="2048" y="893"/>
                    <a:pt x="2048" y="917"/>
                  </a:cubicBezTo>
                  <a:cubicBezTo>
                    <a:pt x="2040" y="940"/>
                    <a:pt x="2058" y="964"/>
                    <a:pt x="2074" y="964"/>
                  </a:cubicBezTo>
                  <a:cubicBezTo>
                    <a:pt x="2083" y="964"/>
                    <a:pt x="2091" y="957"/>
                    <a:pt x="2096" y="941"/>
                  </a:cubicBezTo>
                  <a:cubicBezTo>
                    <a:pt x="2103" y="941"/>
                    <a:pt x="2118" y="953"/>
                    <a:pt x="2132" y="953"/>
                  </a:cubicBezTo>
                  <a:cubicBezTo>
                    <a:pt x="2142" y="953"/>
                    <a:pt x="2150" y="948"/>
                    <a:pt x="2155" y="929"/>
                  </a:cubicBezTo>
                  <a:cubicBezTo>
                    <a:pt x="2182" y="964"/>
                    <a:pt x="2208" y="1046"/>
                    <a:pt x="2250" y="1046"/>
                  </a:cubicBezTo>
                  <a:cubicBezTo>
                    <a:pt x="2264" y="1046"/>
                    <a:pt x="2280" y="1036"/>
                    <a:pt x="2298" y="1012"/>
                  </a:cubicBezTo>
                  <a:lnTo>
                    <a:pt x="2298" y="1012"/>
                  </a:lnTo>
                  <a:cubicBezTo>
                    <a:pt x="2278" y="1066"/>
                    <a:pt x="2276" y="1085"/>
                    <a:pt x="2283" y="1085"/>
                  </a:cubicBezTo>
                  <a:cubicBezTo>
                    <a:pt x="2299" y="1085"/>
                    <a:pt x="2362" y="994"/>
                    <a:pt x="2378" y="994"/>
                  </a:cubicBezTo>
                  <a:cubicBezTo>
                    <a:pt x="2380" y="994"/>
                    <a:pt x="2381" y="996"/>
                    <a:pt x="2381" y="1000"/>
                  </a:cubicBezTo>
                  <a:cubicBezTo>
                    <a:pt x="2391" y="1029"/>
                    <a:pt x="2377" y="1081"/>
                    <a:pt x="2397" y="1081"/>
                  </a:cubicBezTo>
                  <a:cubicBezTo>
                    <a:pt x="2401" y="1081"/>
                    <a:pt x="2408" y="1078"/>
                    <a:pt x="2417" y="1072"/>
                  </a:cubicBezTo>
                  <a:cubicBezTo>
                    <a:pt x="2453" y="1048"/>
                    <a:pt x="2477" y="1012"/>
                    <a:pt x="2500" y="976"/>
                  </a:cubicBezTo>
                  <a:lnTo>
                    <a:pt x="2500" y="976"/>
                  </a:lnTo>
                  <a:cubicBezTo>
                    <a:pt x="2500" y="1012"/>
                    <a:pt x="2465" y="1060"/>
                    <a:pt x="2500" y="1060"/>
                  </a:cubicBezTo>
                  <a:cubicBezTo>
                    <a:pt x="2505" y="1061"/>
                    <a:pt x="2509" y="1061"/>
                    <a:pt x="2512" y="1061"/>
                  </a:cubicBezTo>
                  <a:cubicBezTo>
                    <a:pt x="2543" y="1061"/>
                    <a:pt x="2539" y="1022"/>
                    <a:pt x="2554" y="1022"/>
                  </a:cubicBezTo>
                  <a:cubicBezTo>
                    <a:pt x="2556" y="1022"/>
                    <a:pt x="2558" y="1023"/>
                    <a:pt x="2560" y="1024"/>
                  </a:cubicBezTo>
                  <a:cubicBezTo>
                    <a:pt x="2548" y="1048"/>
                    <a:pt x="2512" y="1107"/>
                    <a:pt x="2512" y="1131"/>
                  </a:cubicBezTo>
                  <a:cubicBezTo>
                    <a:pt x="2518" y="1143"/>
                    <a:pt x="2527" y="1149"/>
                    <a:pt x="2536" y="1149"/>
                  </a:cubicBezTo>
                  <a:cubicBezTo>
                    <a:pt x="2545" y="1149"/>
                    <a:pt x="2554" y="1143"/>
                    <a:pt x="2560" y="1131"/>
                  </a:cubicBezTo>
                  <a:cubicBezTo>
                    <a:pt x="2568" y="1123"/>
                    <a:pt x="2578" y="1121"/>
                    <a:pt x="2589" y="1121"/>
                  </a:cubicBezTo>
                  <a:cubicBezTo>
                    <a:pt x="2611" y="1121"/>
                    <a:pt x="2635" y="1131"/>
                    <a:pt x="2643" y="1131"/>
                  </a:cubicBezTo>
                  <a:cubicBezTo>
                    <a:pt x="2643" y="1131"/>
                    <a:pt x="2703" y="1155"/>
                    <a:pt x="2691" y="1191"/>
                  </a:cubicBezTo>
                  <a:cubicBezTo>
                    <a:pt x="2667" y="1226"/>
                    <a:pt x="2667" y="1274"/>
                    <a:pt x="2715" y="1274"/>
                  </a:cubicBezTo>
                  <a:cubicBezTo>
                    <a:pt x="2738" y="1274"/>
                    <a:pt x="2750" y="1238"/>
                    <a:pt x="2774" y="1238"/>
                  </a:cubicBezTo>
                  <a:cubicBezTo>
                    <a:pt x="2798" y="1250"/>
                    <a:pt x="2798" y="1274"/>
                    <a:pt x="2810" y="1286"/>
                  </a:cubicBezTo>
                  <a:cubicBezTo>
                    <a:pt x="2820" y="1306"/>
                    <a:pt x="2838" y="1351"/>
                    <a:pt x="2851" y="1351"/>
                  </a:cubicBezTo>
                  <a:cubicBezTo>
                    <a:pt x="2853" y="1351"/>
                    <a:pt x="2856" y="1349"/>
                    <a:pt x="2858" y="1345"/>
                  </a:cubicBezTo>
                  <a:cubicBezTo>
                    <a:pt x="2868" y="1325"/>
                    <a:pt x="2877" y="1317"/>
                    <a:pt x="2885" y="1317"/>
                  </a:cubicBezTo>
                  <a:cubicBezTo>
                    <a:pt x="2906" y="1317"/>
                    <a:pt x="2921" y="1364"/>
                    <a:pt x="2929" y="1381"/>
                  </a:cubicBezTo>
                  <a:cubicBezTo>
                    <a:pt x="2941" y="1393"/>
                    <a:pt x="2953" y="1405"/>
                    <a:pt x="2965" y="1417"/>
                  </a:cubicBezTo>
                  <a:cubicBezTo>
                    <a:pt x="2989" y="1417"/>
                    <a:pt x="2989" y="1417"/>
                    <a:pt x="2989" y="1405"/>
                  </a:cubicBezTo>
                  <a:cubicBezTo>
                    <a:pt x="2990" y="1403"/>
                    <a:pt x="2992" y="1403"/>
                    <a:pt x="2994" y="1403"/>
                  </a:cubicBezTo>
                  <a:cubicBezTo>
                    <a:pt x="3004" y="1403"/>
                    <a:pt x="3012" y="1429"/>
                    <a:pt x="3012" y="1429"/>
                  </a:cubicBezTo>
                  <a:cubicBezTo>
                    <a:pt x="3024" y="1453"/>
                    <a:pt x="3048" y="1464"/>
                    <a:pt x="3060" y="1464"/>
                  </a:cubicBezTo>
                  <a:cubicBezTo>
                    <a:pt x="3084" y="1488"/>
                    <a:pt x="3143" y="1500"/>
                    <a:pt x="3131" y="1548"/>
                  </a:cubicBezTo>
                  <a:cubicBezTo>
                    <a:pt x="3108" y="1607"/>
                    <a:pt x="3131" y="1667"/>
                    <a:pt x="3167" y="1703"/>
                  </a:cubicBezTo>
                  <a:cubicBezTo>
                    <a:pt x="3172" y="1708"/>
                    <a:pt x="3177" y="1710"/>
                    <a:pt x="3180" y="1710"/>
                  </a:cubicBezTo>
                  <a:cubicBezTo>
                    <a:pt x="3196" y="1710"/>
                    <a:pt x="3196" y="1666"/>
                    <a:pt x="3205" y="1666"/>
                  </a:cubicBezTo>
                  <a:cubicBezTo>
                    <a:pt x="3207" y="1666"/>
                    <a:pt x="3210" y="1670"/>
                    <a:pt x="3215" y="1679"/>
                  </a:cubicBezTo>
                  <a:cubicBezTo>
                    <a:pt x="3215" y="1726"/>
                    <a:pt x="3191" y="1762"/>
                    <a:pt x="3215" y="1810"/>
                  </a:cubicBezTo>
                  <a:cubicBezTo>
                    <a:pt x="3221" y="1816"/>
                    <a:pt x="3226" y="1819"/>
                    <a:pt x="3230" y="1819"/>
                  </a:cubicBezTo>
                  <a:cubicBezTo>
                    <a:pt x="3247" y="1819"/>
                    <a:pt x="3239" y="1759"/>
                    <a:pt x="3239" y="1691"/>
                  </a:cubicBezTo>
                  <a:cubicBezTo>
                    <a:pt x="3227" y="1643"/>
                    <a:pt x="3215" y="1595"/>
                    <a:pt x="3215" y="1548"/>
                  </a:cubicBezTo>
                  <a:lnTo>
                    <a:pt x="3203" y="1536"/>
                  </a:lnTo>
                  <a:cubicBezTo>
                    <a:pt x="3191" y="1500"/>
                    <a:pt x="3155" y="1488"/>
                    <a:pt x="3179" y="1429"/>
                  </a:cubicBezTo>
                  <a:cubicBezTo>
                    <a:pt x="3179" y="1411"/>
                    <a:pt x="3151" y="1406"/>
                    <a:pt x="3154" y="1384"/>
                  </a:cubicBezTo>
                  <a:lnTo>
                    <a:pt x="3154" y="1384"/>
                  </a:lnTo>
                  <a:cubicBezTo>
                    <a:pt x="3140" y="1411"/>
                    <a:pt x="3121" y="1445"/>
                    <a:pt x="3105" y="1445"/>
                  </a:cubicBezTo>
                  <a:cubicBezTo>
                    <a:pt x="3102" y="1445"/>
                    <a:pt x="3099" y="1444"/>
                    <a:pt x="3096" y="1441"/>
                  </a:cubicBezTo>
                  <a:cubicBezTo>
                    <a:pt x="3073" y="1429"/>
                    <a:pt x="3104" y="1344"/>
                    <a:pt x="3087" y="1344"/>
                  </a:cubicBezTo>
                  <a:cubicBezTo>
                    <a:pt x="3086" y="1344"/>
                    <a:pt x="3085" y="1345"/>
                    <a:pt x="3084" y="1345"/>
                  </a:cubicBezTo>
                  <a:cubicBezTo>
                    <a:pt x="3048" y="1345"/>
                    <a:pt x="3060" y="1369"/>
                    <a:pt x="3048" y="1381"/>
                  </a:cubicBezTo>
                  <a:lnTo>
                    <a:pt x="3000" y="1381"/>
                  </a:lnTo>
                  <a:cubicBezTo>
                    <a:pt x="2977" y="1357"/>
                    <a:pt x="2989" y="1322"/>
                    <a:pt x="3012" y="1310"/>
                  </a:cubicBezTo>
                  <a:cubicBezTo>
                    <a:pt x="3024" y="1302"/>
                    <a:pt x="3037" y="1300"/>
                    <a:pt x="3051" y="1300"/>
                  </a:cubicBezTo>
                  <a:cubicBezTo>
                    <a:pt x="3057" y="1300"/>
                    <a:pt x="3064" y="1301"/>
                    <a:pt x="3070" y="1301"/>
                  </a:cubicBezTo>
                  <a:cubicBezTo>
                    <a:pt x="3090" y="1301"/>
                    <a:pt x="3108" y="1298"/>
                    <a:pt x="3119" y="1274"/>
                  </a:cubicBezTo>
                  <a:cubicBezTo>
                    <a:pt x="3137" y="1248"/>
                    <a:pt x="3129" y="1229"/>
                    <a:pt x="3106" y="1229"/>
                  </a:cubicBezTo>
                  <a:cubicBezTo>
                    <a:pt x="3097" y="1229"/>
                    <a:pt x="3085" y="1232"/>
                    <a:pt x="3072" y="1238"/>
                  </a:cubicBezTo>
                  <a:cubicBezTo>
                    <a:pt x="3065" y="1245"/>
                    <a:pt x="3057" y="1248"/>
                    <a:pt x="3049" y="1248"/>
                  </a:cubicBezTo>
                  <a:cubicBezTo>
                    <a:pt x="3014" y="1248"/>
                    <a:pt x="2974" y="1191"/>
                    <a:pt x="3012" y="1143"/>
                  </a:cubicBezTo>
                  <a:lnTo>
                    <a:pt x="3012" y="1143"/>
                  </a:lnTo>
                  <a:cubicBezTo>
                    <a:pt x="3000" y="1155"/>
                    <a:pt x="2965" y="1203"/>
                    <a:pt x="2953" y="1203"/>
                  </a:cubicBezTo>
                  <a:cubicBezTo>
                    <a:pt x="2946" y="1196"/>
                    <a:pt x="2931" y="1189"/>
                    <a:pt x="2918" y="1189"/>
                  </a:cubicBezTo>
                  <a:cubicBezTo>
                    <a:pt x="2909" y="1189"/>
                    <a:pt x="2901" y="1191"/>
                    <a:pt x="2896" y="1198"/>
                  </a:cubicBezTo>
                  <a:lnTo>
                    <a:pt x="2896" y="1198"/>
                  </a:lnTo>
                  <a:cubicBezTo>
                    <a:pt x="2936" y="1128"/>
                    <a:pt x="2821" y="1048"/>
                    <a:pt x="2786" y="1036"/>
                  </a:cubicBezTo>
                  <a:cubicBezTo>
                    <a:pt x="2766" y="1024"/>
                    <a:pt x="2746" y="1019"/>
                    <a:pt x="2726" y="1019"/>
                  </a:cubicBezTo>
                  <a:cubicBezTo>
                    <a:pt x="2700" y="1019"/>
                    <a:pt x="2674" y="1027"/>
                    <a:pt x="2646" y="1041"/>
                  </a:cubicBezTo>
                  <a:lnTo>
                    <a:pt x="2646" y="1041"/>
                  </a:lnTo>
                  <a:cubicBezTo>
                    <a:pt x="2664" y="1027"/>
                    <a:pt x="2679" y="1011"/>
                    <a:pt x="2679" y="1000"/>
                  </a:cubicBezTo>
                  <a:lnTo>
                    <a:pt x="2655" y="1000"/>
                  </a:lnTo>
                  <a:cubicBezTo>
                    <a:pt x="2643" y="1000"/>
                    <a:pt x="2655" y="1000"/>
                    <a:pt x="2655" y="976"/>
                  </a:cubicBezTo>
                  <a:cubicBezTo>
                    <a:pt x="2655" y="953"/>
                    <a:pt x="2655" y="930"/>
                    <a:pt x="2645" y="930"/>
                  </a:cubicBezTo>
                  <a:cubicBezTo>
                    <a:pt x="2640" y="930"/>
                    <a:pt x="2632" y="936"/>
                    <a:pt x="2619" y="952"/>
                  </a:cubicBezTo>
                  <a:cubicBezTo>
                    <a:pt x="2596" y="984"/>
                    <a:pt x="2593" y="995"/>
                    <a:pt x="2587" y="995"/>
                  </a:cubicBezTo>
                  <a:cubicBezTo>
                    <a:pt x="2584" y="995"/>
                    <a:pt x="2580" y="992"/>
                    <a:pt x="2572" y="988"/>
                  </a:cubicBezTo>
                  <a:cubicBezTo>
                    <a:pt x="2560" y="988"/>
                    <a:pt x="2548" y="976"/>
                    <a:pt x="2536" y="976"/>
                  </a:cubicBezTo>
                  <a:lnTo>
                    <a:pt x="2536" y="941"/>
                  </a:lnTo>
                  <a:cubicBezTo>
                    <a:pt x="2524" y="929"/>
                    <a:pt x="2500" y="917"/>
                    <a:pt x="2477" y="917"/>
                  </a:cubicBezTo>
                  <a:cubicBezTo>
                    <a:pt x="2473" y="914"/>
                    <a:pt x="2470" y="913"/>
                    <a:pt x="2466" y="913"/>
                  </a:cubicBezTo>
                  <a:cubicBezTo>
                    <a:pt x="2436" y="913"/>
                    <a:pt x="2417" y="1001"/>
                    <a:pt x="2417" y="1012"/>
                  </a:cubicBezTo>
                  <a:cubicBezTo>
                    <a:pt x="2405" y="1012"/>
                    <a:pt x="2405" y="893"/>
                    <a:pt x="2393" y="857"/>
                  </a:cubicBezTo>
                  <a:cubicBezTo>
                    <a:pt x="2388" y="841"/>
                    <a:pt x="2382" y="832"/>
                    <a:pt x="2378" y="832"/>
                  </a:cubicBezTo>
                  <a:cubicBezTo>
                    <a:pt x="2373" y="832"/>
                    <a:pt x="2369" y="844"/>
                    <a:pt x="2369" y="869"/>
                  </a:cubicBezTo>
                  <a:cubicBezTo>
                    <a:pt x="2378" y="905"/>
                    <a:pt x="2374" y="941"/>
                    <a:pt x="2361" y="941"/>
                  </a:cubicBezTo>
                  <a:cubicBezTo>
                    <a:pt x="2356" y="941"/>
                    <a:pt x="2351" y="937"/>
                    <a:pt x="2346" y="929"/>
                  </a:cubicBezTo>
                  <a:cubicBezTo>
                    <a:pt x="2334" y="905"/>
                    <a:pt x="2322" y="881"/>
                    <a:pt x="2310" y="857"/>
                  </a:cubicBezTo>
                  <a:cubicBezTo>
                    <a:pt x="2310" y="857"/>
                    <a:pt x="2310" y="822"/>
                    <a:pt x="2310" y="822"/>
                  </a:cubicBezTo>
                  <a:cubicBezTo>
                    <a:pt x="2310" y="857"/>
                    <a:pt x="2298" y="881"/>
                    <a:pt x="2286" y="917"/>
                  </a:cubicBezTo>
                  <a:cubicBezTo>
                    <a:pt x="2285" y="917"/>
                    <a:pt x="2285" y="918"/>
                    <a:pt x="2284" y="918"/>
                  </a:cubicBezTo>
                  <a:cubicBezTo>
                    <a:pt x="2273" y="918"/>
                    <a:pt x="2262" y="821"/>
                    <a:pt x="2262" y="810"/>
                  </a:cubicBezTo>
                  <a:cubicBezTo>
                    <a:pt x="2257" y="784"/>
                    <a:pt x="2254" y="774"/>
                    <a:pt x="2251" y="774"/>
                  </a:cubicBezTo>
                  <a:cubicBezTo>
                    <a:pt x="2243" y="774"/>
                    <a:pt x="2250" y="905"/>
                    <a:pt x="2250" y="905"/>
                  </a:cubicBezTo>
                  <a:cubicBezTo>
                    <a:pt x="2241" y="905"/>
                    <a:pt x="2224" y="829"/>
                    <a:pt x="2205" y="829"/>
                  </a:cubicBezTo>
                  <a:cubicBezTo>
                    <a:pt x="2200" y="829"/>
                    <a:pt x="2196" y="833"/>
                    <a:pt x="2191" y="845"/>
                  </a:cubicBezTo>
                  <a:cubicBezTo>
                    <a:pt x="2203" y="786"/>
                    <a:pt x="2072" y="774"/>
                    <a:pt x="2048" y="774"/>
                  </a:cubicBezTo>
                  <a:cubicBezTo>
                    <a:pt x="2012" y="774"/>
                    <a:pt x="1988" y="774"/>
                    <a:pt x="1953" y="786"/>
                  </a:cubicBezTo>
                  <a:cubicBezTo>
                    <a:pt x="1943" y="786"/>
                    <a:pt x="1933" y="744"/>
                    <a:pt x="1923" y="744"/>
                  </a:cubicBezTo>
                  <a:cubicBezTo>
                    <a:pt x="1921" y="744"/>
                    <a:pt x="1919" y="746"/>
                    <a:pt x="1917" y="750"/>
                  </a:cubicBezTo>
                  <a:cubicBezTo>
                    <a:pt x="1898" y="760"/>
                    <a:pt x="1879" y="791"/>
                    <a:pt x="1866" y="804"/>
                  </a:cubicBezTo>
                  <a:lnTo>
                    <a:pt x="1866" y="804"/>
                  </a:lnTo>
                  <a:cubicBezTo>
                    <a:pt x="1864" y="801"/>
                    <a:pt x="1862" y="799"/>
                    <a:pt x="1861" y="799"/>
                  </a:cubicBezTo>
                  <a:cubicBezTo>
                    <a:pt x="1859" y="799"/>
                    <a:pt x="1858" y="801"/>
                    <a:pt x="1857" y="805"/>
                  </a:cubicBezTo>
                  <a:lnTo>
                    <a:pt x="1857" y="805"/>
                  </a:lnTo>
                  <a:cubicBezTo>
                    <a:pt x="1861" y="784"/>
                    <a:pt x="1903" y="701"/>
                    <a:pt x="1895" y="701"/>
                  </a:cubicBezTo>
                  <a:lnTo>
                    <a:pt x="1895" y="701"/>
                  </a:lnTo>
                  <a:cubicBezTo>
                    <a:pt x="1893" y="701"/>
                    <a:pt x="1889" y="705"/>
                    <a:pt x="1881" y="714"/>
                  </a:cubicBezTo>
                  <a:cubicBezTo>
                    <a:pt x="1857" y="738"/>
                    <a:pt x="1834" y="714"/>
                    <a:pt x="1822" y="774"/>
                  </a:cubicBezTo>
                  <a:cubicBezTo>
                    <a:pt x="1818" y="787"/>
                    <a:pt x="1814" y="791"/>
                    <a:pt x="1810" y="791"/>
                  </a:cubicBezTo>
                  <a:cubicBezTo>
                    <a:pt x="1803" y="791"/>
                    <a:pt x="1795" y="780"/>
                    <a:pt x="1791" y="780"/>
                  </a:cubicBezTo>
                  <a:cubicBezTo>
                    <a:pt x="1788" y="780"/>
                    <a:pt x="1786" y="785"/>
                    <a:pt x="1786" y="798"/>
                  </a:cubicBezTo>
                  <a:cubicBezTo>
                    <a:pt x="1786" y="750"/>
                    <a:pt x="1786" y="714"/>
                    <a:pt x="1750" y="691"/>
                  </a:cubicBezTo>
                  <a:cubicBezTo>
                    <a:pt x="1749" y="690"/>
                    <a:pt x="1748" y="690"/>
                    <a:pt x="1747" y="690"/>
                  </a:cubicBezTo>
                  <a:cubicBezTo>
                    <a:pt x="1745" y="690"/>
                    <a:pt x="1742" y="692"/>
                    <a:pt x="1740" y="695"/>
                  </a:cubicBezTo>
                  <a:lnTo>
                    <a:pt x="1740" y="695"/>
                  </a:lnTo>
                  <a:cubicBezTo>
                    <a:pt x="1738" y="678"/>
                    <a:pt x="1732" y="661"/>
                    <a:pt x="1726" y="655"/>
                  </a:cubicBezTo>
                  <a:cubicBezTo>
                    <a:pt x="1691" y="655"/>
                    <a:pt x="1691" y="714"/>
                    <a:pt x="1726" y="726"/>
                  </a:cubicBezTo>
                  <a:lnTo>
                    <a:pt x="1726" y="726"/>
                  </a:lnTo>
                  <a:cubicBezTo>
                    <a:pt x="1715" y="763"/>
                    <a:pt x="1705" y="814"/>
                    <a:pt x="1691" y="822"/>
                  </a:cubicBezTo>
                  <a:cubicBezTo>
                    <a:pt x="1683" y="829"/>
                    <a:pt x="1676" y="833"/>
                    <a:pt x="1671" y="833"/>
                  </a:cubicBezTo>
                  <a:cubicBezTo>
                    <a:pt x="1634" y="833"/>
                    <a:pt x="1643" y="684"/>
                    <a:pt x="1643" y="643"/>
                  </a:cubicBezTo>
                  <a:lnTo>
                    <a:pt x="1643" y="643"/>
                  </a:lnTo>
                  <a:cubicBezTo>
                    <a:pt x="1619" y="691"/>
                    <a:pt x="1595" y="738"/>
                    <a:pt x="1560" y="786"/>
                  </a:cubicBezTo>
                  <a:cubicBezTo>
                    <a:pt x="1560" y="750"/>
                    <a:pt x="1548" y="726"/>
                    <a:pt x="1524" y="691"/>
                  </a:cubicBezTo>
                  <a:cubicBezTo>
                    <a:pt x="1524" y="738"/>
                    <a:pt x="1488" y="714"/>
                    <a:pt x="1476" y="726"/>
                  </a:cubicBezTo>
                  <a:cubicBezTo>
                    <a:pt x="1465" y="737"/>
                    <a:pt x="1434" y="779"/>
                    <a:pt x="1439" y="795"/>
                  </a:cubicBezTo>
                  <a:lnTo>
                    <a:pt x="1439" y="795"/>
                  </a:lnTo>
                  <a:cubicBezTo>
                    <a:pt x="1422" y="764"/>
                    <a:pt x="1433" y="706"/>
                    <a:pt x="1412" y="706"/>
                  </a:cubicBezTo>
                  <a:cubicBezTo>
                    <a:pt x="1407" y="706"/>
                    <a:pt x="1401" y="708"/>
                    <a:pt x="1393" y="714"/>
                  </a:cubicBezTo>
                  <a:cubicBezTo>
                    <a:pt x="1374" y="730"/>
                    <a:pt x="1361" y="736"/>
                    <a:pt x="1352" y="736"/>
                  </a:cubicBezTo>
                  <a:cubicBezTo>
                    <a:pt x="1334" y="736"/>
                    <a:pt x="1334" y="707"/>
                    <a:pt x="1334" y="667"/>
                  </a:cubicBezTo>
                  <a:cubicBezTo>
                    <a:pt x="1310" y="667"/>
                    <a:pt x="1322" y="702"/>
                    <a:pt x="1310" y="714"/>
                  </a:cubicBezTo>
                  <a:cubicBezTo>
                    <a:pt x="1310" y="738"/>
                    <a:pt x="1274" y="726"/>
                    <a:pt x="1250" y="750"/>
                  </a:cubicBezTo>
                  <a:cubicBezTo>
                    <a:pt x="1238" y="762"/>
                    <a:pt x="1250" y="798"/>
                    <a:pt x="1250" y="822"/>
                  </a:cubicBezTo>
                  <a:cubicBezTo>
                    <a:pt x="1250" y="833"/>
                    <a:pt x="1244" y="833"/>
                    <a:pt x="1238" y="833"/>
                  </a:cubicBezTo>
                  <a:cubicBezTo>
                    <a:pt x="1232" y="833"/>
                    <a:pt x="1226" y="833"/>
                    <a:pt x="1226" y="845"/>
                  </a:cubicBezTo>
                  <a:cubicBezTo>
                    <a:pt x="1226" y="814"/>
                    <a:pt x="1226" y="803"/>
                    <a:pt x="1219" y="803"/>
                  </a:cubicBezTo>
                  <a:cubicBezTo>
                    <a:pt x="1216" y="803"/>
                    <a:pt x="1211" y="806"/>
                    <a:pt x="1203" y="810"/>
                  </a:cubicBezTo>
                  <a:lnTo>
                    <a:pt x="1143" y="822"/>
                  </a:lnTo>
                  <a:cubicBezTo>
                    <a:pt x="1143" y="798"/>
                    <a:pt x="1131" y="750"/>
                    <a:pt x="1143" y="750"/>
                  </a:cubicBezTo>
                  <a:cubicBezTo>
                    <a:pt x="1155" y="750"/>
                    <a:pt x="1167" y="750"/>
                    <a:pt x="1155" y="714"/>
                  </a:cubicBezTo>
                  <a:lnTo>
                    <a:pt x="1155" y="714"/>
                  </a:lnTo>
                  <a:cubicBezTo>
                    <a:pt x="1107" y="726"/>
                    <a:pt x="1107" y="798"/>
                    <a:pt x="1084" y="833"/>
                  </a:cubicBezTo>
                  <a:cubicBezTo>
                    <a:pt x="1077" y="842"/>
                    <a:pt x="1072" y="846"/>
                    <a:pt x="1069" y="846"/>
                  </a:cubicBezTo>
                  <a:cubicBezTo>
                    <a:pt x="1056" y="846"/>
                    <a:pt x="1072" y="774"/>
                    <a:pt x="1072" y="774"/>
                  </a:cubicBezTo>
                  <a:lnTo>
                    <a:pt x="1072" y="774"/>
                  </a:lnTo>
                  <a:lnTo>
                    <a:pt x="1036" y="810"/>
                  </a:lnTo>
                  <a:cubicBezTo>
                    <a:pt x="1036" y="822"/>
                    <a:pt x="1036" y="827"/>
                    <a:pt x="1031" y="827"/>
                  </a:cubicBezTo>
                  <a:cubicBezTo>
                    <a:pt x="1027" y="827"/>
                    <a:pt x="1018" y="822"/>
                    <a:pt x="1000" y="810"/>
                  </a:cubicBezTo>
                  <a:cubicBezTo>
                    <a:pt x="993" y="806"/>
                    <a:pt x="982" y="803"/>
                    <a:pt x="972" y="803"/>
                  </a:cubicBezTo>
                  <a:cubicBezTo>
                    <a:pt x="950" y="803"/>
                    <a:pt x="932" y="816"/>
                    <a:pt x="964" y="857"/>
                  </a:cubicBezTo>
                  <a:cubicBezTo>
                    <a:pt x="953" y="857"/>
                    <a:pt x="953" y="869"/>
                    <a:pt x="953" y="881"/>
                  </a:cubicBezTo>
                  <a:cubicBezTo>
                    <a:pt x="941" y="881"/>
                    <a:pt x="929" y="810"/>
                    <a:pt x="929" y="798"/>
                  </a:cubicBezTo>
                  <a:cubicBezTo>
                    <a:pt x="925" y="794"/>
                    <a:pt x="921" y="792"/>
                    <a:pt x="917" y="792"/>
                  </a:cubicBezTo>
                  <a:cubicBezTo>
                    <a:pt x="909" y="792"/>
                    <a:pt x="901" y="798"/>
                    <a:pt x="893" y="798"/>
                  </a:cubicBezTo>
                  <a:cubicBezTo>
                    <a:pt x="869" y="857"/>
                    <a:pt x="917" y="941"/>
                    <a:pt x="869" y="964"/>
                  </a:cubicBezTo>
                  <a:cubicBezTo>
                    <a:pt x="857" y="929"/>
                    <a:pt x="845" y="893"/>
                    <a:pt x="822" y="869"/>
                  </a:cubicBezTo>
                  <a:cubicBezTo>
                    <a:pt x="811" y="859"/>
                    <a:pt x="802" y="855"/>
                    <a:pt x="795" y="855"/>
                  </a:cubicBezTo>
                  <a:cubicBezTo>
                    <a:pt x="779" y="855"/>
                    <a:pt x="771" y="876"/>
                    <a:pt x="780" y="903"/>
                  </a:cubicBezTo>
                  <a:lnTo>
                    <a:pt x="780" y="903"/>
                  </a:lnTo>
                  <a:cubicBezTo>
                    <a:pt x="767" y="877"/>
                    <a:pt x="744" y="855"/>
                    <a:pt x="725" y="855"/>
                  </a:cubicBezTo>
                  <a:cubicBezTo>
                    <a:pt x="721" y="855"/>
                    <a:pt x="718" y="856"/>
                    <a:pt x="714" y="857"/>
                  </a:cubicBezTo>
                  <a:cubicBezTo>
                    <a:pt x="725" y="878"/>
                    <a:pt x="779" y="960"/>
                    <a:pt x="764" y="960"/>
                  </a:cubicBezTo>
                  <a:cubicBezTo>
                    <a:pt x="761" y="960"/>
                    <a:pt x="757" y="958"/>
                    <a:pt x="750" y="952"/>
                  </a:cubicBezTo>
                  <a:cubicBezTo>
                    <a:pt x="721" y="933"/>
                    <a:pt x="700" y="898"/>
                    <a:pt x="674" y="898"/>
                  </a:cubicBezTo>
                  <a:cubicBezTo>
                    <a:pt x="668" y="898"/>
                    <a:pt x="662" y="900"/>
                    <a:pt x="655" y="905"/>
                  </a:cubicBezTo>
                  <a:cubicBezTo>
                    <a:pt x="631" y="917"/>
                    <a:pt x="655" y="941"/>
                    <a:pt x="631" y="952"/>
                  </a:cubicBezTo>
                  <a:cubicBezTo>
                    <a:pt x="625" y="941"/>
                    <a:pt x="617" y="936"/>
                    <a:pt x="607" y="936"/>
                  </a:cubicBezTo>
                  <a:cubicBezTo>
                    <a:pt x="576" y="936"/>
                    <a:pt x="533" y="979"/>
                    <a:pt x="524" y="988"/>
                  </a:cubicBezTo>
                  <a:cubicBezTo>
                    <a:pt x="512" y="1012"/>
                    <a:pt x="572" y="1036"/>
                    <a:pt x="583" y="1048"/>
                  </a:cubicBezTo>
                  <a:cubicBezTo>
                    <a:pt x="583" y="1058"/>
                    <a:pt x="579" y="1062"/>
                    <a:pt x="571" y="1062"/>
                  </a:cubicBezTo>
                  <a:cubicBezTo>
                    <a:pt x="545" y="1062"/>
                    <a:pt x="486" y="1012"/>
                    <a:pt x="476" y="1012"/>
                  </a:cubicBezTo>
                  <a:cubicBezTo>
                    <a:pt x="474" y="1010"/>
                    <a:pt x="471" y="1009"/>
                    <a:pt x="467" y="1009"/>
                  </a:cubicBezTo>
                  <a:cubicBezTo>
                    <a:pt x="452" y="1009"/>
                    <a:pt x="426" y="1026"/>
                    <a:pt x="417" y="1036"/>
                  </a:cubicBezTo>
                  <a:cubicBezTo>
                    <a:pt x="393" y="1072"/>
                    <a:pt x="381" y="1107"/>
                    <a:pt x="369" y="1143"/>
                  </a:cubicBezTo>
                  <a:lnTo>
                    <a:pt x="369" y="1238"/>
                  </a:lnTo>
                  <a:cubicBezTo>
                    <a:pt x="369" y="1238"/>
                    <a:pt x="310" y="1140"/>
                    <a:pt x="290" y="1140"/>
                  </a:cubicBezTo>
                  <a:cubicBezTo>
                    <a:pt x="288" y="1140"/>
                    <a:pt x="287" y="1141"/>
                    <a:pt x="286" y="1143"/>
                  </a:cubicBezTo>
                  <a:cubicBezTo>
                    <a:pt x="286" y="1178"/>
                    <a:pt x="286" y="1290"/>
                    <a:pt x="307" y="1308"/>
                  </a:cubicBezTo>
                  <a:lnTo>
                    <a:pt x="307" y="1308"/>
                  </a:lnTo>
                  <a:cubicBezTo>
                    <a:pt x="291" y="1297"/>
                    <a:pt x="276" y="1292"/>
                    <a:pt x="265" y="1292"/>
                  </a:cubicBezTo>
                  <a:cubicBezTo>
                    <a:pt x="253" y="1292"/>
                    <a:pt x="244" y="1298"/>
                    <a:pt x="238" y="1310"/>
                  </a:cubicBezTo>
                  <a:cubicBezTo>
                    <a:pt x="226" y="1333"/>
                    <a:pt x="214" y="1345"/>
                    <a:pt x="214" y="1369"/>
                  </a:cubicBezTo>
                  <a:cubicBezTo>
                    <a:pt x="214" y="1393"/>
                    <a:pt x="238" y="1405"/>
                    <a:pt x="250" y="1429"/>
                  </a:cubicBezTo>
                  <a:cubicBezTo>
                    <a:pt x="250" y="1476"/>
                    <a:pt x="179" y="1488"/>
                    <a:pt x="143" y="1512"/>
                  </a:cubicBezTo>
                  <a:cubicBezTo>
                    <a:pt x="131" y="1524"/>
                    <a:pt x="143" y="1536"/>
                    <a:pt x="155" y="1536"/>
                  </a:cubicBezTo>
                  <a:cubicBezTo>
                    <a:pt x="179" y="1536"/>
                    <a:pt x="155" y="1560"/>
                    <a:pt x="143" y="1584"/>
                  </a:cubicBezTo>
                  <a:cubicBezTo>
                    <a:pt x="143" y="1595"/>
                    <a:pt x="167" y="1631"/>
                    <a:pt x="155" y="1667"/>
                  </a:cubicBezTo>
                  <a:cubicBezTo>
                    <a:pt x="155" y="1691"/>
                    <a:pt x="143" y="1703"/>
                    <a:pt x="119" y="1726"/>
                  </a:cubicBezTo>
                  <a:cubicBezTo>
                    <a:pt x="119" y="1738"/>
                    <a:pt x="107" y="1762"/>
                    <a:pt x="119" y="1774"/>
                  </a:cubicBezTo>
                  <a:cubicBezTo>
                    <a:pt x="143" y="1786"/>
                    <a:pt x="119" y="1857"/>
                    <a:pt x="119" y="1893"/>
                  </a:cubicBezTo>
                  <a:cubicBezTo>
                    <a:pt x="119" y="1917"/>
                    <a:pt x="167" y="1976"/>
                    <a:pt x="167" y="1976"/>
                  </a:cubicBezTo>
                  <a:cubicBezTo>
                    <a:pt x="167" y="1979"/>
                    <a:pt x="165" y="1980"/>
                    <a:pt x="162" y="1980"/>
                  </a:cubicBezTo>
                  <a:cubicBezTo>
                    <a:pt x="150" y="1980"/>
                    <a:pt x="119" y="1965"/>
                    <a:pt x="119" y="1965"/>
                  </a:cubicBezTo>
                  <a:lnTo>
                    <a:pt x="119" y="1965"/>
                  </a:lnTo>
                  <a:lnTo>
                    <a:pt x="143" y="2000"/>
                  </a:lnTo>
                  <a:cubicBezTo>
                    <a:pt x="143" y="2000"/>
                    <a:pt x="214" y="2036"/>
                    <a:pt x="214" y="2036"/>
                  </a:cubicBezTo>
                  <a:cubicBezTo>
                    <a:pt x="214" y="2042"/>
                    <a:pt x="202" y="2042"/>
                    <a:pt x="189" y="2042"/>
                  </a:cubicBezTo>
                  <a:cubicBezTo>
                    <a:pt x="176" y="2042"/>
                    <a:pt x="161" y="2042"/>
                    <a:pt x="155" y="2048"/>
                  </a:cubicBezTo>
                  <a:cubicBezTo>
                    <a:pt x="143" y="2060"/>
                    <a:pt x="143" y="2084"/>
                    <a:pt x="143" y="2095"/>
                  </a:cubicBezTo>
                  <a:cubicBezTo>
                    <a:pt x="143" y="2119"/>
                    <a:pt x="191" y="2155"/>
                    <a:pt x="131" y="2155"/>
                  </a:cubicBezTo>
                  <a:cubicBezTo>
                    <a:pt x="149" y="2155"/>
                    <a:pt x="175" y="2169"/>
                    <a:pt x="186" y="2170"/>
                  </a:cubicBezTo>
                  <a:lnTo>
                    <a:pt x="186" y="2170"/>
                  </a:lnTo>
                  <a:cubicBezTo>
                    <a:pt x="155" y="2192"/>
                    <a:pt x="155" y="2204"/>
                    <a:pt x="155" y="2238"/>
                  </a:cubicBezTo>
                  <a:cubicBezTo>
                    <a:pt x="167" y="2262"/>
                    <a:pt x="155" y="2274"/>
                    <a:pt x="167" y="2286"/>
                  </a:cubicBezTo>
                  <a:cubicBezTo>
                    <a:pt x="175" y="2290"/>
                    <a:pt x="180" y="2291"/>
                    <a:pt x="183" y="2291"/>
                  </a:cubicBezTo>
                  <a:cubicBezTo>
                    <a:pt x="191" y="2291"/>
                    <a:pt x="191" y="2286"/>
                    <a:pt x="191" y="2286"/>
                  </a:cubicBezTo>
                  <a:lnTo>
                    <a:pt x="191" y="2286"/>
                  </a:lnTo>
                  <a:cubicBezTo>
                    <a:pt x="202" y="2298"/>
                    <a:pt x="179" y="2346"/>
                    <a:pt x="179" y="2369"/>
                  </a:cubicBezTo>
                  <a:cubicBezTo>
                    <a:pt x="179" y="2405"/>
                    <a:pt x="214" y="2453"/>
                    <a:pt x="167" y="2465"/>
                  </a:cubicBezTo>
                  <a:cubicBezTo>
                    <a:pt x="170" y="2475"/>
                    <a:pt x="176" y="2478"/>
                    <a:pt x="184" y="2478"/>
                  </a:cubicBezTo>
                  <a:cubicBezTo>
                    <a:pt x="200" y="2478"/>
                    <a:pt x="224" y="2463"/>
                    <a:pt x="241" y="2463"/>
                  </a:cubicBezTo>
                  <a:cubicBezTo>
                    <a:pt x="244" y="2463"/>
                    <a:pt x="247" y="2463"/>
                    <a:pt x="250" y="2465"/>
                  </a:cubicBezTo>
                  <a:cubicBezTo>
                    <a:pt x="274" y="2476"/>
                    <a:pt x="226" y="2500"/>
                    <a:pt x="214" y="2512"/>
                  </a:cubicBezTo>
                  <a:cubicBezTo>
                    <a:pt x="214" y="2524"/>
                    <a:pt x="202" y="2536"/>
                    <a:pt x="202" y="2548"/>
                  </a:cubicBezTo>
                  <a:cubicBezTo>
                    <a:pt x="202" y="2572"/>
                    <a:pt x="322" y="2631"/>
                    <a:pt x="262" y="2655"/>
                  </a:cubicBezTo>
                  <a:cubicBezTo>
                    <a:pt x="272" y="2655"/>
                    <a:pt x="344" y="2629"/>
                    <a:pt x="364" y="2629"/>
                  </a:cubicBezTo>
                  <a:cubicBezTo>
                    <a:pt x="367" y="2629"/>
                    <a:pt x="369" y="2630"/>
                    <a:pt x="369" y="2631"/>
                  </a:cubicBezTo>
                  <a:cubicBezTo>
                    <a:pt x="381" y="2643"/>
                    <a:pt x="345" y="2667"/>
                    <a:pt x="333" y="2667"/>
                  </a:cubicBezTo>
                  <a:cubicBezTo>
                    <a:pt x="333" y="2679"/>
                    <a:pt x="333" y="2679"/>
                    <a:pt x="333" y="2691"/>
                  </a:cubicBezTo>
                  <a:cubicBezTo>
                    <a:pt x="333" y="2715"/>
                    <a:pt x="333" y="2727"/>
                    <a:pt x="345" y="2738"/>
                  </a:cubicBezTo>
                  <a:cubicBezTo>
                    <a:pt x="369" y="2750"/>
                    <a:pt x="369" y="2750"/>
                    <a:pt x="345" y="2762"/>
                  </a:cubicBezTo>
                  <a:cubicBezTo>
                    <a:pt x="333" y="2774"/>
                    <a:pt x="274" y="2774"/>
                    <a:pt x="262" y="2786"/>
                  </a:cubicBezTo>
                  <a:cubicBezTo>
                    <a:pt x="262" y="2798"/>
                    <a:pt x="322" y="2822"/>
                    <a:pt x="333" y="2822"/>
                  </a:cubicBezTo>
                  <a:cubicBezTo>
                    <a:pt x="345" y="2834"/>
                    <a:pt x="345" y="2905"/>
                    <a:pt x="345" y="2941"/>
                  </a:cubicBezTo>
                  <a:cubicBezTo>
                    <a:pt x="345" y="2949"/>
                    <a:pt x="349" y="2953"/>
                    <a:pt x="356" y="2953"/>
                  </a:cubicBezTo>
                  <a:cubicBezTo>
                    <a:pt x="377" y="2953"/>
                    <a:pt x="421" y="2922"/>
                    <a:pt x="443" y="2922"/>
                  </a:cubicBezTo>
                  <a:cubicBezTo>
                    <a:pt x="454" y="2922"/>
                    <a:pt x="459" y="2930"/>
                    <a:pt x="452" y="2953"/>
                  </a:cubicBezTo>
                  <a:cubicBezTo>
                    <a:pt x="429" y="2988"/>
                    <a:pt x="405" y="3024"/>
                    <a:pt x="441" y="3048"/>
                  </a:cubicBezTo>
                  <a:cubicBezTo>
                    <a:pt x="445" y="3052"/>
                    <a:pt x="458" y="3052"/>
                    <a:pt x="471" y="3052"/>
                  </a:cubicBezTo>
                  <a:lnTo>
                    <a:pt x="471" y="3052"/>
                  </a:lnTo>
                  <a:cubicBezTo>
                    <a:pt x="499" y="3052"/>
                    <a:pt x="528" y="3052"/>
                    <a:pt x="488" y="3084"/>
                  </a:cubicBezTo>
                  <a:cubicBezTo>
                    <a:pt x="429" y="3119"/>
                    <a:pt x="512" y="3131"/>
                    <a:pt x="548" y="3131"/>
                  </a:cubicBezTo>
                  <a:cubicBezTo>
                    <a:pt x="607" y="3131"/>
                    <a:pt x="548" y="3191"/>
                    <a:pt x="560" y="3227"/>
                  </a:cubicBezTo>
                  <a:cubicBezTo>
                    <a:pt x="563" y="3230"/>
                    <a:pt x="567" y="3231"/>
                    <a:pt x="572" y="3231"/>
                  </a:cubicBezTo>
                  <a:cubicBezTo>
                    <a:pt x="600" y="3231"/>
                    <a:pt x="646" y="3177"/>
                    <a:pt x="667" y="3167"/>
                  </a:cubicBezTo>
                  <a:cubicBezTo>
                    <a:pt x="668" y="3166"/>
                    <a:pt x="669" y="3166"/>
                    <a:pt x="670" y="3166"/>
                  </a:cubicBezTo>
                  <a:lnTo>
                    <a:pt x="670" y="3166"/>
                  </a:lnTo>
                  <a:cubicBezTo>
                    <a:pt x="683" y="3166"/>
                    <a:pt x="628" y="3251"/>
                    <a:pt x="650" y="3251"/>
                  </a:cubicBezTo>
                  <a:cubicBezTo>
                    <a:pt x="651" y="3251"/>
                    <a:pt x="653" y="3251"/>
                    <a:pt x="655" y="3250"/>
                  </a:cubicBezTo>
                  <a:cubicBezTo>
                    <a:pt x="667" y="3250"/>
                    <a:pt x="667" y="3227"/>
                    <a:pt x="691" y="3215"/>
                  </a:cubicBezTo>
                  <a:cubicBezTo>
                    <a:pt x="703" y="3215"/>
                    <a:pt x="714" y="3238"/>
                    <a:pt x="703" y="3250"/>
                  </a:cubicBezTo>
                  <a:cubicBezTo>
                    <a:pt x="691" y="3286"/>
                    <a:pt x="631" y="3286"/>
                    <a:pt x="655" y="3334"/>
                  </a:cubicBezTo>
                  <a:cubicBezTo>
                    <a:pt x="667" y="3393"/>
                    <a:pt x="714" y="3441"/>
                    <a:pt x="774" y="3465"/>
                  </a:cubicBezTo>
                  <a:cubicBezTo>
                    <a:pt x="798" y="3465"/>
                    <a:pt x="798" y="3465"/>
                    <a:pt x="822" y="3477"/>
                  </a:cubicBezTo>
                  <a:cubicBezTo>
                    <a:pt x="826" y="3476"/>
                    <a:pt x="830" y="3475"/>
                    <a:pt x="832" y="3475"/>
                  </a:cubicBezTo>
                  <a:cubicBezTo>
                    <a:pt x="863" y="3475"/>
                    <a:pt x="762" y="3536"/>
                    <a:pt x="762" y="3536"/>
                  </a:cubicBezTo>
                  <a:cubicBezTo>
                    <a:pt x="765" y="3539"/>
                    <a:pt x="769" y="3541"/>
                    <a:pt x="774" y="3541"/>
                  </a:cubicBezTo>
                  <a:cubicBezTo>
                    <a:pt x="793" y="3541"/>
                    <a:pt x="822" y="3522"/>
                    <a:pt x="838" y="3522"/>
                  </a:cubicBezTo>
                  <a:cubicBezTo>
                    <a:pt x="849" y="3522"/>
                    <a:pt x="854" y="3531"/>
                    <a:pt x="845" y="3560"/>
                  </a:cubicBezTo>
                  <a:cubicBezTo>
                    <a:pt x="845" y="3560"/>
                    <a:pt x="857" y="3572"/>
                    <a:pt x="869" y="3572"/>
                  </a:cubicBezTo>
                  <a:cubicBezTo>
                    <a:pt x="869" y="3572"/>
                    <a:pt x="1036" y="3631"/>
                    <a:pt x="988" y="3679"/>
                  </a:cubicBezTo>
                  <a:lnTo>
                    <a:pt x="1095" y="3655"/>
                  </a:lnTo>
                  <a:lnTo>
                    <a:pt x="1095" y="3655"/>
                  </a:lnTo>
                  <a:cubicBezTo>
                    <a:pt x="1072" y="3667"/>
                    <a:pt x="1072" y="3703"/>
                    <a:pt x="1095" y="3727"/>
                  </a:cubicBezTo>
                  <a:cubicBezTo>
                    <a:pt x="1107" y="3750"/>
                    <a:pt x="1084" y="3774"/>
                    <a:pt x="1072" y="3810"/>
                  </a:cubicBezTo>
                  <a:cubicBezTo>
                    <a:pt x="1070" y="3813"/>
                    <a:pt x="1071" y="3815"/>
                    <a:pt x="1073" y="3815"/>
                  </a:cubicBezTo>
                  <a:cubicBezTo>
                    <a:pt x="1087" y="3815"/>
                    <a:pt x="1155" y="3773"/>
                    <a:pt x="1174" y="3773"/>
                  </a:cubicBezTo>
                  <a:cubicBezTo>
                    <a:pt x="1176" y="3773"/>
                    <a:pt x="1178" y="3773"/>
                    <a:pt x="1179" y="3774"/>
                  </a:cubicBezTo>
                  <a:cubicBezTo>
                    <a:pt x="1167" y="3786"/>
                    <a:pt x="1095" y="3846"/>
                    <a:pt x="1107" y="3858"/>
                  </a:cubicBezTo>
                  <a:cubicBezTo>
                    <a:pt x="1107" y="3864"/>
                    <a:pt x="1123" y="3871"/>
                    <a:pt x="1143" y="3871"/>
                  </a:cubicBezTo>
                  <a:cubicBezTo>
                    <a:pt x="1158" y="3871"/>
                    <a:pt x="1176" y="3868"/>
                    <a:pt x="1191" y="3858"/>
                  </a:cubicBezTo>
                  <a:cubicBezTo>
                    <a:pt x="1210" y="3838"/>
                    <a:pt x="1214" y="3819"/>
                    <a:pt x="1221" y="3819"/>
                  </a:cubicBezTo>
                  <a:cubicBezTo>
                    <a:pt x="1222" y="3819"/>
                    <a:pt x="1224" y="3820"/>
                    <a:pt x="1226" y="3822"/>
                  </a:cubicBezTo>
                  <a:cubicBezTo>
                    <a:pt x="1250" y="3834"/>
                    <a:pt x="1238" y="3834"/>
                    <a:pt x="1226" y="3858"/>
                  </a:cubicBezTo>
                  <a:cubicBezTo>
                    <a:pt x="1214" y="3881"/>
                    <a:pt x="1167" y="3917"/>
                    <a:pt x="1155" y="3953"/>
                  </a:cubicBezTo>
                  <a:lnTo>
                    <a:pt x="1191" y="3929"/>
                  </a:lnTo>
                  <a:cubicBezTo>
                    <a:pt x="1199" y="3925"/>
                    <a:pt x="1205" y="3924"/>
                    <a:pt x="1211" y="3924"/>
                  </a:cubicBezTo>
                  <a:cubicBezTo>
                    <a:pt x="1224" y="3924"/>
                    <a:pt x="1234" y="3929"/>
                    <a:pt x="1250" y="3929"/>
                  </a:cubicBezTo>
                  <a:cubicBezTo>
                    <a:pt x="1260" y="3939"/>
                    <a:pt x="1254" y="3956"/>
                    <a:pt x="1258" y="3956"/>
                  </a:cubicBezTo>
                  <a:cubicBezTo>
                    <a:pt x="1258" y="3956"/>
                    <a:pt x="1260" y="3955"/>
                    <a:pt x="1262" y="3953"/>
                  </a:cubicBezTo>
                  <a:cubicBezTo>
                    <a:pt x="1286" y="3953"/>
                    <a:pt x="1298" y="3953"/>
                    <a:pt x="1322" y="3941"/>
                  </a:cubicBezTo>
                  <a:cubicBezTo>
                    <a:pt x="1323" y="3940"/>
                    <a:pt x="1325" y="3940"/>
                    <a:pt x="1326" y="3940"/>
                  </a:cubicBezTo>
                  <a:cubicBezTo>
                    <a:pt x="1337" y="3940"/>
                    <a:pt x="1306" y="3990"/>
                    <a:pt x="1317" y="3990"/>
                  </a:cubicBezTo>
                  <a:cubicBezTo>
                    <a:pt x="1318" y="3990"/>
                    <a:pt x="1320" y="3990"/>
                    <a:pt x="1322" y="3989"/>
                  </a:cubicBezTo>
                  <a:cubicBezTo>
                    <a:pt x="1341" y="3989"/>
                    <a:pt x="1352" y="3973"/>
                    <a:pt x="1362" y="3973"/>
                  </a:cubicBezTo>
                  <a:cubicBezTo>
                    <a:pt x="1364" y="3973"/>
                    <a:pt x="1367" y="3974"/>
                    <a:pt x="1369" y="3977"/>
                  </a:cubicBezTo>
                  <a:cubicBezTo>
                    <a:pt x="1381" y="3977"/>
                    <a:pt x="1393" y="3989"/>
                    <a:pt x="1405" y="4000"/>
                  </a:cubicBezTo>
                  <a:cubicBezTo>
                    <a:pt x="1398" y="3994"/>
                    <a:pt x="1387" y="3991"/>
                    <a:pt x="1375" y="3991"/>
                  </a:cubicBezTo>
                  <a:cubicBezTo>
                    <a:pt x="1344" y="3991"/>
                    <a:pt x="1308" y="4010"/>
                    <a:pt x="1334" y="4036"/>
                  </a:cubicBezTo>
                  <a:cubicBezTo>
                    <a:pt x="1345" y="4048"/>
                    <a:pt x="1363" y="4054"/>
                    <a:pt x="1380" y="4054"/>
                  </a:cubicBezTo>
                  <a:cubicBezTo>
                    <a:pt x="1391" y="4054"/>
                    <a:pt x="1402" y="4051"/>
                    <a:pt x="1409" y="4045"/>
                  </a:cubicBezTo>
                  <a:lnTo>
                    <a:pt x="1409" y="4045"/>
                  </a:lnTo>
                  <a:cubicBezTo>
                    <a:pt x="1371" y="4103"/>
                    <a:pt x="1501" y="4168"/>
                    <a:pt x="1524" y="4191"/>
                  </a:cubicBezTo>
                  <a:cubicBezTo>
                    <a:pt x="1533" y="4200"/>
                    <a:pt x="1540" y="4204"/>
                    <a:pt x="1547" y="4204"/>
                  </a:cubicBezTo>
                  <a:cubicBezTo>
                    <a:pt x="1567" y="4204"/>
                    <a:pt x="1581" y="4170"/>
                    <a:pt x="1607" y="4143"/>
                  </a:cubicBezTo>
                  <a:cubicBezTo>
                    <a:pt x="1622" y="4123"/>
                    <a:pt x="1633" y="4114"/>
                    <a:pt x="1639" y="4114"/>
                  </a:cubicBezTo>
                  <a:cubicBezTo>
                    <a:pt x="1647" y="4114"/>
                    <a:pt x="1645" y="4132"/>
                    <a:pt x="1631" y="4167"/>
                  </a:cubicBezTo>
                  <a:cubicBezTo>
                    <a:pt x="1584" y="4215"/>
                    <a:pt x="1595" y="4298"/>
                    <a:pt x="1655" y="4346"/>
                  </a:cubicBezTo>
                  <a:cubicBezTo>
                    <a:pt x="1667" y="4370"/>
                    <a:pt x="1691" y="4370"/>
                    <a:pt x="1726" y="4370"/>
                  </a:cubicBezTo>
                  <a:cubicBezTo>
                    <a:pt x="1750" y="4358"/>
                    <a:pt x="1765" y="4352"/>
                    <a:pt x="1779" y="4352"/>
                  </a:cubicBezTo>
                  <a:cubicBezTo>
                    <a:pt x="1786" y="4352"/>
                    <a:pt x="1794" y="4354"/>
                    <a:pt x="1802" y="4358"/>
                  </a:cubicBezTo>
                  <a:lnTo>
                    <a:pt x="1802" y="4358"/>
                  </a:lnTo>
                  <a:cubicBezTo>
                    <a:pt x="1799" y="4357"/>
                    <a:pt x="1796" y="4357"/>
                    <a:pt x="1793" y="4357"/>
                  </a:cubicBezTo>
                  <a:cubicBezTo>
                    <a:pt x="1767" y="4357"/>
                    <a:pt x="1748" y="4388"/>
                    <a:pt x="1774" y="4405"/>
                  </a:cubicBezTo>
                  <a:cubicBezTo>
                    <a:pt x="1810" y="4441"/>
                    <a:pt x="1834" y="4453"/>
                    <a:pt x="1869" y="4477"/>
                  </a:cubicBezTo>
                  <a:cubicBezTo>
                    <a:pt x="1889" y="4490"/>
                    <a:pt x="1905" y="4499"/>
                    <a:pt x="1923" y="4499"/>
                  </a:cubicBezTo>
                  <a:cubicBezTo>
                    <a:pt x="1938" y="4499"/>
                    <a:pt x="1955" y="4493"/>
                    <a:pt x="1976" y="4477"/>
                  </a:cubicBezTo>
                  <a:lnTo>
                    <a:pt x="1976" y="4477"/>
                  </a:lnTo>
                  <a:cubicBezTo>
                    <a:pt x="1953" y="4501"/>
                    <a:pt x="1929" y="4524"/>
                    <a:pt x="1917" y="4548"/>
                  </a:cubicBezTo>
                  <a:cubicBezTo>
                    <a:pt x="1908" y="4557"/>
                    <a:pt x="1913" y="4580"/>
                    <a:pt x="1926" y="4580"/>
                  </a:cubicBezTo>
                  <a:cubicBezTo>
                    <a:pt x="1930" y="4580"/>
                    <a:pt x="1935" y="4578"/>
                    <a:pt x="1941" y="4572"/>
                  </a:cubicBezTo>
                  <a:cubicBezTo>
                    <a:pt x="1948" y="4565"/>
                    <a:pt x="1954" y="4562"/>
                    <a:pt x="1960" y="4562"/>
                  </a:cubicBezTo>
                  <a:cubicBezTo>
                    <a:pt x="1972" y="4562"/>
                    <a:pt x="1980" y="4576"/>
                    <a:pt x="1988" y="4584"/>
                  </a:cubicBezTo>
                  <a:cubicBezTo>
                    <a:pt x="1993" y="4589"/>
                    <a:pt x="1997" y="4591"/>
                    <a:pt x="2001" y="4591"/>
                  </a:cubicBezTo>
                  <a:cubicBezTo>
                    <a:pt x="2017" y="4591"/>
                    <a:pt x="2026" y="4560"/>
                    <a:pt x="2036" y="4560"/>
                  </a:cubicBezTo>
                  <a:cubicBezTo>
                    <a:pt x="2048" y="4560"/>
                    <a:pt x="2048" y="4596"/>
                    <a:pt x="2048" y="4608"/>
                  </a:cubicBezTo>
                  <a:cubicBezTo>
                    <a:pt x="2060" y="4620"/>
                    <a:pt x="2072" y="4632"/>
                    <a:pt x="2084" y="4643"/>
                  </a:cubicBezTo>
                  <a:cubicBezTo>
                    <a:pt x="2090" y="4649"/>
                    <a:pt x="2099" y="4652"/>
                    <a:pt x="2107" y="4652"/>
                  </a:cubicBezTo>
                  <a:cubicBezTo>
                    <a:pt x="2116" y="4652"/>
                    <a:pt x="2125" y="4649"/>
                    <a:pt x="2131" y="4643"/>
                  </a:cubicBezTo>
                  <a:cubicBezTo>
                    <a:pt x="2139" y="4636"/>
                    <a:pt x="2144" y="4633"/>
                    <a:pt x="2148" y="4633"/>
                  </a:cubicBezTo>
                  <a:cubicBezTo>
                    <a:pt x="2156" y="4633"/>
                    <a:pt x="2159" y="4647"/>
                    <a:pt x="2167" y="4655"/>
                  </a:cubicBezTo>
                  <a:cubicBezTo>
                    <a:pt x="2143" y="4691"/>
                    <a:pt x="2131" y="4691"/>
                    <a:pt x="2167" y="4691"/>
                  </a:cubicBezTo>
                  <a:cubicBezTo>
                    <a:pt x="2179" y="4697"/>
                    <a:pt x="2191" y="4700"/>
                    <a:pt x="2203" y="4700"/>
                  </a:cubicBezTo>
                  <a:cubicBezTo>
                    <a:pt x="2215" y="4700"/>
                    <a:pt x="2227" y="4697"/>
                    <a:pt x="2238" y="4691"/>
                  </a:cubicBezTo>
                  <a:cubicBezTo>
                    <a:pt x="2238" y="4691"/>
                    <a:pt x="2274" y="4691"/>
                    <a:pt x="2262" y="4703"/>
                  </a:cubicBezTo>
                  <a:cubicBezTo>
                    <a:pt x="2238" y="4715"/>
                    <a:pt x="2238" y="4703"/>
                    <a:pt x="2227" y="4739"/>
                  </a:cubicBezTo>
                  <a:cubicBezTo>
                    <a:pt x="2234" y="4743"/>
                    <a:pt x="2241" y="4744"/>
                    <a:pt x="2247" y="4744"/>
                  </a:cubicBezTo>
                  <a:cubicBezTo>
                    <a:pt x="2260" y="4744"/>
                    <a:pt x="2270" y="4739"/>
                    <a:pt x="2286" y="4739"/>
                  </a:cubicBezTo>
                  <a:cubicBezTo>
                    <a:pt x="2300" y="4739"/>
                    <a:pt x="2317" y="4731"/>
                    <a:pt x="2327" y="4731"/>
                  </a:cubicBezTo>
                  <a:cubicBezTo>
                    <a:pt x="2335" y="4731"/>
                    <a:pt x="2339" y="4735"/>
                    <a:pt x="2334" y="4751"/>
                  </a:cubicBezTo>
                  <a:cubicBezTo>
                    <a:pt x="2322" y="4786"/>
                    <a:pt x="2298" y="4798"/>
                    <a:pt x="2322" y="4834"/>
                  </a:cubicBezTo>
                  <a:cubicBezTo>
                    <a:pt x="2334" y="4858"/>
                    <a:pt x="2346" y="4882"/>
                    <a:pt x="2357" y="4893"/>
                  </a:cubicBezTo>
                  <a:cubicBezTo>
                    <a:pt x="2363" y="4899"/>
                    <a:pt x="2367" y="4901"/>
                    <a:pt x="2371" y="4901"/>
                  </a:cubicBezTo>
                  <a:cubicBezTo>
                    <a:pt x="2382" y="4901"/>
                    <a:pt x="2384" y="4876"/>
                    <a:pt x="2393" y="4858"/>
                  </a:cubicBezTo>
                  <a:cubicBezTo>
                    <a:pt x="2400" y="4851"/>
                    <a:pt x="2415" y="4844"/>
                    <a:pt x="2426" y="4844"/>
                  </a:cubicBezTo>
                  <a:cubicBezTo>
                    <a:pt x="2434" y="4844"/>
                    <a:pt x="2441" y="4848"/>
                    <a:pt x="2441" y="4858"/>
                  </a:cubicBezTo>
                  <a:cubicBezTo>
                    <a:pt x="2441" y="4876"/>
                    <a:pt x="2448" y="4901"/>
                    <a:pt x="2462" y="4901"/>
                  </a:cubicBezTo>
                  <a:cubicBezTo>
                    <a:pt x="2466" y="4901"/>
                    <a:pt x="2471" y="4899"/>
                    <a:pt x="2477" y="4893"/>
                  </a:cubicBezTo>
                  <a:lnTo>
                    <a:pt x="2477" y="4893"/>
                  </a:lnTo>
                  <a:cubicBezTo>
                    <a:pt x="2429" y="4965"/>
                    <a:pt x="2536" y="4953"/>
                    <a:pt x="2560" y="4965"/>
                  </a:cubicBezTo>
                  <a:cubicBezTo>
                    <a:pt x="2584" y="4977"/>
                    <a:pt x="2572" y="4989"/>
                    <a:pt x="2584" y="5001"/>
                  </a:cubicBezTo>
                  <a:cubicBezTo>
                    <a:pt x="2596" y="5024"/>
                    <a:pt x="2608" y="5036"/>
                    <a:pt x="2631" y="5048"/>
                  </a:cubicBezTo>
                  <a:cubicBezTo>
                    <a:pt x="2643" y="5060"/>
                    <a:pt x="2750" y="5108"/>
                    <a:pt x="2715" y="5143"/>
                  </a:cubicBezTo>
                  <a:cubicBezTo>
                    <a:pt x="2728" y="5148"/>
                    <a:pt x="2736" y="5151"/>
                    <a:pt x="2743" y="5151"/>
                  </a:cubicBezTo>
                  <a:cubicBezTo>
                    <a:pt x="2755" y="5151"/>
                    <a:pt x="2763" y="5142"/>
                    <a:pt x="2786" y="5120"/>
                  </a:cubicBezTo>
                  <a:cubicBezTo>
                    <a:pt x="2804" y="5093"/>
                    <a:pt x="2822" y="5079"/>
                    <a:pt x="2835" y="5079"/>
                  </a:cubicBezTo>
                  <a:cubicBezTo>
                    <a:pt x="2839" y="5079"/>
                    <a:pt x="2843" y="5081"/>
                    <a:pt x="2846" y="5084"/>
                  </a:cubicBezTo>
                  <a:cubicBezTo>
                    <a:pt x="2834" y="5108"/>
                    <a:pt x="2822" y="5132"/>
                    <a:pt x="2822" y="5155"/>
                  </a:cubicBezTo>
                  <a:cubicBezTo>
                    <a:pt x="2822" y="5191"/>
                    <a:pt x="2846" y="5203"/>
                    <a:pt x="2869" y="5203"/>
                  </a:cubicBezTo>
                  <a:cubicBezTo>
                    <a:pt x="2881" y="5197"/>
                    <a:pt x="2890" y="5194"/>
                    <a:pt x="2899" y="5194"/>
                  </a:cubicBezTo>
                  <a:cubicBezTo>
                    <a:pt x="2908" y="5194"/>
                    <a:pt x="2917" y="5197"/>
                    <a:pt x="2929" y="5203"/>
                  </a:cubicBezTo>
                  <a:lnTo>
                    <a:pt x="2929" y="5251"/>
                  </a:lnTo>
                  <a:cubicBezTo>
                    <a:pt x="2931" y="5255"/>
                    <a:pt x="2933" y="5257"/>
                    <a:pt x="2937" y="5257"/>
                  </a:cubicBezTo>
                  <a:cubicBezTo>
                    <a:pt x="2958" y="5257"/>
                    <a:pt x="3009" y="5178"/>
                    <a:pt x="3032" y="5178"/>
                  </a:cubicBezTo>
                  <a:cubicBezTo>
                    <a:pt x="3034" y="5178"/>
                    <a:pt x="3035" y="5179"/>
                    <a:pt x="3036" y="5179"/>
                  </a:cubicBezTo>
                  <a:cubicBezTo>
                    <a:pt x="3060" y="5191"/>
                    <a:pt x="2989" y="5263"/>
                    <a:pt x="3000" y="5286"/>
                  </a:cubicBezTo>
                  <a:cubicBezTo>
                    <a:pt x="3003" y="5292"/>
                    <a:pt x="3012" y="5295"/>
                    <a:pt x="3023" y="5295"/>
                  </a:cubicBezTo>
                  <a:cubicBezTo>
                    <a:pt x="3057" y="5295"/>
                    <a:pt x="3119" y="5274"/>
                    <a:pt x="3155" y="5274"/>
                  </a:cubicBezTo>
                  <a:cubicBezTo>
                    <a:pt x="3155" y="5274"/>
                    <a:pt x="3250" y="5286"/>
                    <a:pt x="3191" y="5310"/>
                  </a:cubicBezTo>
                  <a:cubicBezTo>
                    <a:pt x="3185" y="5308"/>
                    <a:pt x="3179" y="5307"/>
                    <a:pt x="3173" y="5307"/>
                  </a:cubicBezTo>
                  <a:cubicBezTo>
                    <a:pt x="3148" y="5307"/>
                    <a:pt x="3136" y="5328"/>
                    <a:pt x="3155" y="5358"/>
                  </a:cubicBezTo>
                  <a:cubicBezTo>
                    <a:pt x="3162" y="5365"/>
                    <a:pt x="3183" y="5377"/>
                    <a:pt x="3200" y="5377"/>
                  </a:cubicBezTo>
                  <a:cubicBezTo>
                    <a:pt x="3212" y="5377"/>
                    <a:pt x="3222" y="5372"/>
                    <a:pt x="3227" y="5358"/>
                  </a:cubicBezTo>
                  <a:cubicBezTo>
                    <a:pt x="3227" y="5346"/>
                    <a:pt x="3227" y="5298"/>
                    <a:pt x="3239" y="5298"/>
                  </a:cubicBezTo>
                  <a:cubicBezTo>
                    <a:pt x="3239" y="5298"/>
                    <a:pt x="3240" y="5298"/>
                    <a:pt x="3241" y="5298"/>
                  </a:cubicBezTo>
                  <a:cubicBezTo>
                    <a:pt x="3259" y="5298"/>
                    <a:pt x="3244" y="5411"/>
                    <a:pt x="3265" y="5411"/>
                  </a:cubicBezTo>
                  <a:cubicBezTo>
                    <a:pt x="3267" y="5411"/>
                    <a:pt x="3271" y="5409"/>
                    <a:pt x="3274" y="5405"/>
                  </a:cubicBezTo>
                  <a:cubicBezTo>
                    <a:pt x="3298" y="5382"/>
                    <a:pt x="3298" y="5358"/>
                    <a:pt x="3310" y="5346"/>
                  </a:cubicBezTo>
                  <a:cubicBezTo>
                    <a:pt x="3334" y="5322"/>
                    <a:pt x="3346" y="5322"/>
                    <a:pt x="3370" y="5310"/>
                  </a:cubicBezTo>
                  <a:lnTo>
                    <a:pt x="3370" y="5310"/>
                  </a:lnTo>
                  <a:cubicBezTo>
                    <a:pt x="3334" y="5370"/>
                    <a:pt x="3322" y="5394"/>
                    <a:pt x="3358" y="5417"/>
                  </a:cubicBezTo>
                  <a:cubicBezTo>
                    <a:pt x="3370" y="5417"/>
                    <a:pt x="3441" y="5417"/>
                    <a:pt x="3441" y="5382"/>
                  </a:cubicBezTo>
                  <a:lnTo>
                    <a:pt x="3465" y="5394"/>
                  </a:lnTo>
                  <a:cubicBezTo>
                    <a:pt x="3465" y="5417"/>
                    <a:pt x="3441" y="5441"/>
                    <a:pt x="3441" y="5465"/>
                  </a:cubicBezTo>
                  <a:cubicBezTo>
                    <a:pt x="3441" y="5489"/>
                    <a:pt x="3453" y="5513"/>
                    <a:pt x="3477" y="5513"/>
                  </a:cubicBezTo>
                  <a:cubicBezTo>
                    <a:pt x="3508" y="5513"/>
                    <a:pt x="3540" y="5470"/>
                    <a:pt x="3554" y="5470"/>
                  </a:cubicBezTo>
                  <a:cubicBezTo>
                    <a:pt x="3561" y="5470"/>
                    <a:pt x="3564" y="5481"/>
                    <a:pt x="3560" y="5513"/>
                  </a:cubicBezTo>
                  <a:cubicBezTo>
                    <a:pt x="3544" y="5544"/>
                    <a:pt x="3543" y="5555"/>
                    <a:pt x="3549" y="5555"/>
                  </a:cubicBezTo>
                  <a:cubicBezTo>
                    <a:pt x="3561" y="5555"/>
                    <a:pt x="3604" y="5513"/>
                    <a:pt x="3620" y="5513"/>
                  </a:cubicBezTo>
                  <a:cubicBezTo>
                    <a:pt x="3653" y="5524"/>
                    <a:pt x="3645" y="5585"/>
                    <a:pt x="3662" y="5585"/>
                  </a:cubicBezTo>
                  <a:cubicBezTo>
                    <a:pt x="3664" y="5585"/>
                    <a:pt x="3665" y="5585"/>
                    <a:pt x="3667" y="5584"/>
                  </a:cubicBezTo>
                  <a:cubicBezTo>
                    <a:pt x="3679" y="5572"/>
                    <a:pt x="3703" y="5548"/>
                    <a:pt x="3715" y="5536"/>
                  </a:cubicBezTo>
                  <a:lnTo>
                    <a:pt x="3715" y="5536"/>
                  </a:lnTo>
                  <a:cubicBezTo>
                    <a:pt x="3715" y="5572"/>
                    <a:pt x="3691" y="5584"/>
                    <a:pt x="3715" y="5608"/>
                  </a:cubicBezTo>
                  <a:cubicBezTo>
                    <a:pt x="3729" y="5629"/>
                    <a:pt x="3738" y="5641"/>
                    <a:pt x="3747" y="5641"/>
                  </a:cubicBezTo>
                  <a:cubicBezTo>
                    <a:pt x="3752" y="5641"/>
                    <a:pt x="3757" y="5635"/>
                    <a:pt x="3762" y="5620"/>
                  </a:cubicBezTo>
                  <a:cubicBezTo>
                    <a:pt x="3770" y="5612"/>
                    <a:pt x="3777" y="5609"/>
                    <a:pt x="3783" y="5609"/>
                  </a:cubicBezTo>
                  <a:cubicBezTo>
                    <a:pt x="3795" y="5609"/>
                    <a:pt x="3806" y="5620"/>
                    <a:pt x="3822" y="5620"/>
                  </a:cubicBezTo>
                  <a:cubicBezTo>
                    <a:pt x="3832" y="5620"/>
                    <a:pt x="3850" y="5587"/>
                    <a:pt x="3870" y="5583"/>
                  </a:cubicBezTo>
                  <a:lnTo>
                    <a:pt x="3870" y="5583"/>
                  </a:lnTo>
                  <a:lnTo>
                    <a:pt x="3870" y="5608"/>
                  </a:lnTo>
                  <a:cubicBezTo>
                    <a:pt x="3870" y="5608"/>
                    <a:pt x="3871" y="5608"/>
                    <a:pt x="3872" y="5609"/>
                  </a:cubicBezTo>
                  <a:lnTo>
                    <a:pt x="3872" y="5609"/>
                  </a:lnTo>
                  <a:lnTo>
                    <a:pt x="3881" y="5584"/>
                  </a:lnTo>
                  <a:cubicBezTo>
                    <a:pt x="3879" y="5583"/>
                    <a:pt x="3876" y="5582"/>
                    <a:pt x="3874" y="5582"/>
                  </a:cubicBezTo>
                  <a:cubicBezTo>
                    <a:pt x="3872" y="5582"/>
                    <a:pt x="3871" y="5582"/>
                    <a:pt x="3870" y="5583"/>
                  </a:cubicBezTo>
                  <a:lnTo>
                    <a:pt x="3870" y="5583"/>
                  </a:lnTo>
                  <a:lnTo>
                    <a:pt x="3870" y="5572"/>
                  </a:lnTo>
                  <a:cubicBezTo>
                    <a:pt x="3886" y="5564"/>
                    <a:pt x="3897" y="5550"/>
                    <a:pt x="3906" y="5550"/>
                  </a:cubicBezTo>
                  <a:cubicBezTo>
                    <a:pt x="3910" y="5550"/>
                    <a:pt x="3914" y="5553"/>
                    <a:pt x="3917" y="5560"/>
                  </a:cubicBezTo>
                  <a:cubicBezTo>
                    <a:pt x="3907" y="5571"/>
                    <a:pt x="3896" y="5610"/>
                    <a:pt x="3877" y="5610"/>
                  </a:cubicBezTo>
                  <a:cubicBezTo>
                    <a:pt x="3875" y="5610"/>
                    <a:pt x="3873" y="5609"/>
                    <a:pt x="3872" y="5609"/>
                  </a:cubicBezTo>
                  <a:lnTo>
                    <a:pt x="3872" y="5609"/>
                  </a:lnTo>
                  <a:lnTo>
                    <a:pt x="3858" y="5644"/>
                  </a:lnTo>
                  <a:cubicBezTo>
                    <a:pt x="3864" y="5644"/>
                    <a:pt x="3873" y="5647"/>
                    <a:pt x="3881" y="5647"/>
                  </a:cubicBezTo>
                  <a:cubicBezTo>
                    <a:pt x="3890" y="5647"/>
                    <a:pt x="3899" y="5644"/>
                    <a:pt x="3905" y="5632"/>
                  </a:cubicBezTo>
                  <a:cubicBezTo>
                    <a:pt x="3910" y="5617"/>
                    <a:pt x="3917" y="5610"/>
                    <a:pt x="3924" y="5610"/>
                  </a:cubicBezTo>
                  <a:cubicBezTo>
                    <a:pt x="3933" y="5610"/>
                    <a:pt x="3941" y="5623"/>
                    <a:pt x="3941" y="5644"/>
                  </a:cubicBezTo>
                  <a:cubicBezTo>
                    <a:pt x="3953" y="5644"/>
                    <a:pt x="3965" y="5644"/>
                    <a:pt x="3977" y="5620"/>
                  </a:cubicBezTo>
                  <a:cubicBezTo>
                    <a:pt x="3977" y="5608"/>
                    <a:pt x="4001" y="5608"/>
                    <a:pt x="4024" y="5608"/>
                  </a:cubicBezTo>
                  <a:lnTo>
                    <a:pt x="3983" y="5700"/>
                  </a:lnTo>
                  <a:lnTo>
                    <a:pt x="3983" y="5700"/>
                  </a:lnTo>
                  <a:cubicBezTo>
                    <a:pt x="3992" y="5689"/>
                    <a:pt x="4005" y="5685"/>
                    <a:pt x="4020" y="5685"/>
                  </a:cubicBezTo>
                  <a:cubicBezTo>
                    <a:pt x="4039" y="5685"/>
                    <a:pt x="4060" y="5691"/>
                    <a:pt x="4072" y="5691"/>
                  </a:cubicBezTo>
                  <a:cubicBezTo>
                    <a:pt x="4084" y="5703"/>
                    <a:pt x="4084" y="5739"/>
                    <a:pt x="4096" y="5751"/>
                  </a:cubicBezTo>
                  <a:cubicBezTo>
                    <a:pt x="4155" y="5810"/>
                    <a:pt x="4239" y="5846"/>
                    <a:pt x="4322" y="5882"/>
                  </a:cubicBezTo>
                  <a:cubicBezTo>
                    <a:pt x="4322" y="5882"/>
                    <a:pt x="4310" y="5905"/>
                    <a:pt x="4322" y="5917"/>
                  </a:cubicBezTo>
                  <a:cubicBezTo>
                    <a:pt x="4334" y="5917"/>
                    <a:pt x="4346" y="5917"/>
                    <a:pt x="4358" y="5929"/>
                  </a:cubicBezTo>
                  <a:lnTo>
                    <a:pt x="4489" y="5953"/>
                  </a:lnTo>
                  <a:cubicBezTo>
                    <a:pt x="4548" y="5965"/>
                    <a:pt x="4620" y="5977"/>
                    <a:pt x="4679" y="5989"/>
                  </a:cubicBezTo>
                  <a:cubicBezTo>
                    <a:pt x="4703" y="5989"/>
                    <a:pt x="4727" y="5989"/>
                    <a:pt x="4751" y="5965"/>
                  </a:cubicBezTo>
                  <a:cubicBezTo>
                    <a:pt x="4759" y="5961"/>
                    <a:pt x="4765" y="5960"/>
                    <a:pt x="4771" y="5960"/>
                  </a:cubicBezTo>
                  <a:cubicBezTo>
                    <a:pt x="4782" y="5960"/>
                    <a:pt x="4790" y="5965"/>
                    <a:pt x="4798" y="5965"/>
                  </a:cubicBezTo>
                  <a:cubicBezTo>
                    <a:pt x="4786" y="5965"/>
                    <a:pt x="4763" y="5989"/>
                    <a:pt x="4774" y="5989"/>
                  </a:cubicBezTo>
                  <a:cubicBezTo>
                    <a:pt x="4810" y="6013"/>
                    <a:pt x="4846" y="6025"/>
                    <a:pt x="4882" y="6036"/>
                  </a:cubicBezTo>
                  <a:cubicBezTo>
                    <a:pt x="4890" y="6036"/>
                    <a:pt x="4908" y="6047"/>
                    <a:pt x="4923" y="6047"/>
                  </a:cubicBezTo>
                  <a:cubicBezTo>
                    <a:pt x="4931" y="6047"/>
                    <a:pt x="4937" y="6044"/>
                    <a:pt x="4941" y="6036"/>
                  </a:cubicBezTo>
                  <a:cubicBezTo>
                    <a:pt x="4965" y="6001"/>
                    <a:pt x="4965" y="5965"/>
                    <a:pt x="4977" y="5929"/>
                  </a:cubicBezTo>
                  <a:cubicBezTo>
                    <a:pt x="5001" y="5941"/>
                    <a:pt x="4989" y="6001"/>
                    <a:pt x="4977" y="6036"/>
                  </a:cubicBezTo>
                  <a:cubicBezTo>
                    <a:pt x="4965" y="6072"/>
                    <a:pt x="5001" y="6072"/>
                    <a:pt x="5024" y="6084"/>
                  </a:cubicBezTo>
                  <a:cubicBezTo>
                    <a:pt x="5060" y="6084"/>
                    <a:pt x="5096" y="6108"/>
                    <a:pt x="5132" y="6132"/>
                  </a:cubicBezTo>
                  <a:cubicBezTo>
                    <a:pt x="5132" y="6132"/>
                    <a:pt x="5144" y="6156"/>
                    <a:pt x="5144" y="6156"/>
                  </a:cubicBezTo>
                  <a:cubicBezTo>
                    <a:pt x="5144" y="6156"/>
                    <a:pt x="5179" y="6132"/>
                    <a:pt x="5203" y="6120"/>
                  </a:cubicBezTo>
                  <a:cubicBezTo>
                    <a:pt x="5204" y="6119"/>
                    <a:pt x="5206" y="6118"/>
                    <a:pt x="5209" y="6118"/>
                  </a:cubicBezTo>
                  <a:cubicBezTo>
                    <a:pt x="5227" y="6118"/>
                    <a:pt x="5277" y="6158"/>
                    <a:pt x="5298" y="6179"/>
                  </a:cubicBezTo>
                  <a:cubicBezTo>
                    <a:pt x="5303" y="6181"/>
                    <a:pt x="5307" y="6182"/>
                    <a:pt x="5311" y="6182"/>
                  </a:cubicBezTo>
                  <a:cubicBezTo>
                    <a:pt x="5337" y="6182"/>
                    <a:pt x="5349" y="6151"/>
                    <a:pt x="5370" y="6120"/>
                  </a:cubicBezTo>
                  <a:cubicBezTo>
                    <a:pt x="5381" y="6102"/>
                    <a:pt x="5389" y="6096"/>
                    <a:pt x="5393" y="6096"/>
                  </a:cubicBezTo>
                  <a:cubicBezTo>
                    <a:pt x="5407" y="6096"/>
                    <a:pt x="5394" y="6161"/>
                    <a:pt x="5394" y="6179"/>
                  </a:cubicBezTo>
                  <a:cubicBezTo>
                    <a:pt x="5394" y="6190"/>
                    <a:pt x="5396" y="6194"/>
                    <a:pt x="5400" y="6194"/>
                  </a:cubicBezTo>
                  <a:cubicBezTo>
                    <a:pt x="5413" y="6194"/>
                    <a:pt x="5444" y="6144"/>
                    <a:pt x="5453" y="6144"/>
                  </a:cubicBezTo>
                  <a:cubicBezTo>
                    <a:pt x="5458" y="6137"/>
                    <a:pt x="5462" y="6134"/>
                    <a:pt x="5466" y="6134"/>
                  </a:cubicBezTo>
                  <a:cubicBezTo>
                    <a:pt x="5482" y="6134"/>
                    <a:pt x="5493" y="6184"/>
                    <a:pt x="5513" y="6203"/>
                  </a:cubicBezTo>
                  <a:cubicBezTo>
                    <a:pt x="5525" y="6209"/>
                    <a:pt x="5542" y="6212"/>
                    <a:pt x="5560" y="6212"/>
                  </a:cubicBezTo>
                  <a:cubicBezTo>
                    <a:pt x="5578" y="6212"/>
                    <a:pt x="5596" y="6209"/>
                    <a:pt x="5608" y="6203"/>
                  </a:cubicBezTo>
                  <a:cubicBezTo>
                    <a:pt x="5635" y="6203"/>
                    <a:pt x="5688" y="6163"/>
                    <a:pt x="5728" y="6163"/>
                  </a:cubicBezTo>
                  <a:cubicBezTo>
                    <a:pt x="5742" y="6163"/>
                    <a:pt x="5754" y="6167"/>
                    <a:pt x="5763" y="6179"/>
                  </a:cubicBezTo>
                  <a:cubicBezTo>
                    <a:pt x="5786" y="6179"/>
                    <a:pt x="5810" y="6132"/>
                    <a:pt x="5822" y="6120"/>
                  </a:cubicBezTo>
                  <a:cubicBezTo>
                    <a:pt x="5870" y="6036"/>
                    <a:pt x="5882" y="5929"/>
                    <a:pt x="5858" y="5846"/>
                  </a:cubicBezTo>
                  <a:cubicBezTo>
                    <a:pt x="5858" y="5798"/>
                    <a:pt x="5822" y="5775"/>
                    <a:pt x="5786" y="5775"/>
                  </a:cubicBezTo>
                  <a:lnTo>
                    <a:pt x="5786" y="5775"/>
                  </a:lnTo>
                  <a:cubicBezTo>
                    <a:pt x="5810" y="5775"/>
                    <a:pt x="5834" y="5780"/>
                    <a:pt x="5854" y="5780"/>
                  </a:cubicBezTo>
                  <a:cubicBezTo>
                    <a:pt x="5865" y="5780"/>
                    <a:pt x="5874" y="5778"/>
                    <a:pt x="5882" y="5775"/>
                  </a:cubicBezTo>
                  <a:cubicBezTo>
                    <a:pt x="5906" y="5763"/>
                    <a:pt x="5870" y="5751"/>
                    <a:pt x="5882" y="5739"/>
                  </a:cubicBezTo>
                  <a:lnTo>
                    <a:pt x="5894" y="5715"/>
                  </a:lnTo>
                  <a:cubicBezTo>
                    <a:pt x="5917" y="5679"/>
                    <a:pt x="5917" y="5632"/>
                    <a:pt x="5917" y="5596"/>
                  </a:cubicBezTo>
                  <a:cubicBezTo>
                    <a:pt x="5894" y="5584"/>
                    <a:pt x="5906" y="5501"/>
                    <a:pt x="5894" y="5501"/>
                  </a:cubicBezTo>
                  <a:cubicBezTo>
                    <a:pt x="5846" y="5489"/>
                    <a:pt x="5775" y="5501"/>
                    <a:pt x="5715" y="5477"/>
                  </a:cubicBezTo>
                  <a:cubicBezTo>
                    <a:pt x="5706" y="5477"/>
                    <a:pt x="5746" y="5442"/>
                    <a:pt x="5787" y="5442"/>
                  </a:cubicBezTo>
                  <a:cubicBezTo>
                    <a:pt x="5799" y="5442"/>
                    <a:pt x="5811" y="5445"/>
                    <a:pt x="5822" y="5453"/>
                  </a:cubicBezTo>
                  <a:cubicBezTo>
                    <a:pt x="5839" y="5461"/>
                    <a:pt x="5853" y="5465"/>
                    <a:pt x="5864" y="5465"/>
                  </a:cubicBezTo>
                  <a:cubicBezTo>
                    <a:pt x="5884" y="5465"/>
                    <a:pt x="5894" y="5452"/>
                    <a:pt x="5894" y="5429"/>
                  </a:cubicBezTo>
                  <a:cubicBezTo>
                    <a:pt x="5906" y="5394"/>
                    <a:pt x="5894" y="5382"/>
                    <a:pt x="5882" y="5370"/>
                  </a:cubicBezTo>
                  <a:cubicBezTo>
                    <a:pt x="5870" y="5358"/>
                    <a:pt x="5858" y="5370"/>
                    <a:pt x="5858" y="5346"/>
                  </a:cubicBezTo>
                  <a:cubicBezTo>
                    <a:pt x="5869" y="5325"/>
                    <a:pt x="5936" y="5284"/>
                    <a:pt x="5976" y="5284"/>
                  </a:cubicBezTo>
                  <a:cubicBezTo>
                    <a:pt x="5979" y="5284"/>
                    <a:pt x="5982" y="5285"/>
                    <a:pt x="5985" y="5285"/>
                  </a:cubicBezTo>
                  <a:lnTo>
                    <a:pt x="5985" y="5285"/>
                  </a:lnTo>
                  <a:cubicBezTo>
                    <a:pt x="5941" y="5273"/>
                    <a:pt x="5942" y="5250"/>
                    <a:pt x="5953" y="5227"/>
                  </a:cubicBezTo>
                  <a:cubicBezTo>
                    <a:pt x="5953" y="5203"/>
                    <a:pt x="5953" y="5167"/>
                    <a:pt x="5929" y="5143"/>
                  </a:cubicBezTo>
                  <a:cubicBezTo>
                    <a:pt x="5929" y="5143"/>
                    <a:pt x="5906" y="5108"/>
                    <a:pt x="5906" y="5108"/>
                  </a:cubicBezTo>
                  <a:cubicBezTo>
                    <a:pt x="5917" y="5108"/>
                    <a:pt x="5953" y="5108"/>
                    <a:pt x="5965" y="5096"/>
                  </a:cubicBezTo>
                  <a:cubicBezTo>
                    <a:pt x="5965" y="5096"/>
                    <a:pt x="5953" y="5060"/>
                    <a:pt x="5965" y="5048"/>
                  </a:cubicBezTo>
                  <a:lnTo>
                    <a:pt x="5989" y="4977"/>
                  </a:lnTo>
                  <a:cubicBezTo>
                    <a:pt x="6037" y="4977"/>
                    <a:pt x="5965" y="4941"/>
                    <a:pt x="5941" y="4929"/>
                  </a:cubicBezTo>
                  <a:cubicBezTo>
                    <a:pt x="5917" y="4917"/>
                    <a:pt x="5917" y="4893"/>
                    <a:pt x="5929" y="4882"/>
                  </a:cubicBezTo>
                  <a:lnTo>
                    <a:pt x="5929" y="4882"/>
                  </a:lnTo>
                  <a:cubicBezTo>
                    <a:pt x="5962" y="4895"/>
                    <a:pt x="5980" y="4904"/>
                    <a:pt x="5994" y="4904"/>
                  </a:cubicBezTo>
                  <a:cubicBezTo>
                    <a:pt x="6006" y="4904"/>
                    <a:pt x="6014" y="4898"/>
                    <a:pt x="6025" y="4882"/>
                  </a:cubicBezTo>
                  <a:cubicBezTo>
                    <a:pt x="6060" y="4822"/>
                    <a:pt x="6084" y="4751"/>
                    <a:pt x="6108" y="4679"/>
                  </a:cubicBezTo>
                  <a:cubicBezTo>
                    <a:pt x="6108" y="4679"/>
                    <a:pt x="6156" y="4608"/>
                    <a:pt x="6120" y="4608"/>
                  </a:cubicBezTo>
                  <a:cubicBezTo>
                    <a:pt x="6096" y="4608"/>
                    <a:pt x="6096" y="4572"/>
                    <a:pt x="6108" y="4560"/>
                  </a:cubicBezTo>
                  <a:cubicBezTo>
                    <a:pt x="6110" y="4558"/>
                    <a:pt x="6114" y="4557"/>
                    <a:pt x="6117" y="4557"/>
                  </a:cubicBezTo>
                  <a:cubicBezTo>
                    <a:pt x="6126" y="4557"/>
                    <a:pt x="6137" y="4564"/>
                    <a:pt x="6147" y="4564"/>
                  </a:cubicBezTo>
                  <a:cubicBezTo>
                    <a:pt x="6150" y="4564"/>
                    <a:pt x="6153" y="4563"/>
                    <a:pt x="6156" y="4560"/>
                  </a:cubicBezTo>
                  <a:cubicBezTo>
                    <a:pt x="6179" y="4548"/>
                    <a:pt x="6179" y="4536"/>
                    <a:pt x="6179" y="4536"/>
                  </a:cubicBezTo>
                  <a:cubicBezTo>
                    <a:pt x="6191" y="4524"/>
                    <a:pt x="6227" y="4477"/>
                    <a:pt x="6215" y="4441"/>
                  </a:cubicBezTo>
                  <a:cubicBezTo>
                    <a:pt x="6191" y="4417"/>
                    <a:pt x="6215" y="4417"/>
                    <a:pt x="6215" y="4393"/>
                  </a:cubicBezTo>
                  <a:cubicBezTo>
                    <a:pt x="6215" y="4358"/>
                    <a:pt x="6179" y="4346"/>
                    <a:pt x="6179" y="4334"/>
                  </a:cubicBezTo>
                  <a:lnTo>
                    <a:pt x="6227" y="4334"/>
                  </a:lnTo>
                  <a:cubicBezTo>
                    <a:pt x="6251" y="4322"/>
                    <a:pt x="6275" y="4310"/>
                    <a:pt x="6287" y="4286"/>
                  </a:cubicBezTo>
                  <a:cubicBezTo>
                    <a:pt x="6298" y="4251"/>
                    <a:pt x="6310" y="4215"/>
                    <a:pt x="6322" y="4167"/>
                  </a:cubicBezTo>
                  <a:cubicBezTo>
                    <a:pt x="6322" y="4162"/>
                    <a:pt x="6320" y="4155"/>
                    <a:pt x="6316" y="4148"/>
                  </a:cubicBezTo>
                  <a:lnTo>
                    <a:pt x="6316" y="4148"/>
                  </a:lnTo>
                  <a:cubicBezTo>
                    <a:pt x="6334" y="4154"/>
                    <a:pt x="6349" y="4158"/>
                    <a:pt x="6359" y="4158"/>
                  </a:cubicBezTo>
                  <a:cubicBezTo>
                    <a:pt x="6364" y="4158"/>
                    <a:pt x="6368" y="4157"/>
                    <a:pt x="6370" y="4155"/>
                  </a:cubicBezTo>
                  <a:cubicBezTo>
                    <a:pt x="6406" y="4120"/>
                    <a:pt x="6418" y="4096"/>
                    <a:pt x="6406" y="4084"/>
                  </a:cubicBezTo>
                  <a:cubicBezTo>
                    <a:pt x="6382" y="4060"/>
                    <a:pt x="6322" y="4024"/>
                    <a:pt x="6382" y="4000"/>
                  </a:cubicBezTo>
                  <a:cubicBezTo>
                    <a:pt x="6418" y="3977"/>
                    <a:pt x="6441" y="3941"/>
                    <a:pt x="6453" y="3905"/>
                  </a:cubicBezTo>
                  <a:cubicBezTo>
                    <a:pt x="6453" y="3881"/>
                    <a:pt x="6406" y="3834"/>
                    <a:pt x="6418" y="3822"/>
                  </a:cubicBezTo>
                  <a:cubicBezTo>
                    <a:pt x="6420" y="3819"/>
                    <a:pt x="6428" y="3818"/>
                    <a:pt x="6438" y="3818"/>
                  </a:cubicBezTo>
                  <a:cubicBezTo>
                    <a:pt x="6457" y="3818"/>
                    <a:pt x="6484" y="3821"/>
                    <a:pt x="6509" y="3821"/>
                  </a:cubicBezTo>
                  <a:cubicBezTo>
                    <a:pt x="6531" y="3821"/>
                    <a:pt x="6552" y="3819"/>
                    <a:pt x="6560" y="3810"/>
                  </a:cubicBezTo>
                  <a:cubicBezTo>
                    <a:pt x="6596" y="3774"/>
                    <a:pt x="6513" y="3774"/>
                    <a:pt x="6501" y="3762"/>
                  </a:cubicBezTo>
                  <a:cubicBezTo>
                    <a:pt x="6504" y="3760"/>
                    <a:pt x="6509" y="3759"/>
                    <a:pt x="6516" y="3759"/>
                  </a:cubicBezTo>
                  <a:cubicBezTo>
                    <a:pt x="6529" y="3759"/>
                    <a:pt x="6546" y="3762"/>
                    <a:pt x="6559" y="3762"/>
                  </a:cubicBezTo>
                  <a:cubicBezTo>
                    <a:pt x="6570" y="3762"/>
                    <a:pt x="6577" y="3759"/>
                    <a:pt x="6572" y="3750"/>
                  </a:cubicBezTo>
                  <a:cubicBezTo>
                    <a:pt x="6560" y="3715"/>
                    <a:pt x="6429" y="3667"/>
                    <a:pt x="6489" y="3655"/>
                  </a:cubicBezTo>
                  <a:cubicBezTo>
                    <a:pt x="6507" y="3655"/>
                    <a:pt x="6531" y="3675"/>
                    <a:pt x="6553" y="3675"/>
                  </a:cubicBezTo>
                  <a:cubicBezTo>
                    <a:pt x="6560" y="3675"/>
                    <a:pt x="6566" y="3673"/>
                    <a:pt x="6572" y="3667"/>
                  </a:cubicBezTo>
                  <a:cubicBezTo>
                    <a:pt x="6584" y="3667"/>
                    <a:pt x="6596" y="3643"/>
                    <a:pt x="6596" y="3631"/>
                  </a:cubicBezTo>
                  <a:cubicBezTo>
                    <a:pt x="6596" y="3596"/>
                    <a:pt x="6501" y="3608"/>
                    <a:pt x="6525" y="3548"/>
                  </a:cubicBezTo>
                  <a:lnTo>
                    <a:pt x="6525" y="3548"/>
                  </a:lnTo>
                  <a:cubicBezTo>
                    <a:pt x="6560" y="3572"/>
                    <a:pt x="6584" y="3572"/>
                    <a:pt x="6620" y="3572"/>
                  </a:cubicBezTo>
                  <a:cubicBezTo>
                    <a:pt x="6641" y="3561"/>
                    <a:pt x="6682" y="3541"/>
                    <a:pt x="6638" y="3520"/>
                  </a:cubicBezTo>
                  <a:lnTo>
                    <a:pt x="6638" y="3520"/>
                  </a:lnTo>
                  <a:cubicBezTo>
                    <a:pt x="6652" y="3525"/>
                    <a:pt x="6662" y="3527"/>
                    <a:pt x="6670" y="3527"/>
                  </a:cubicBezTo>
                  <a:cubicBezTo>
                    <a:pt x="6696" y="3527"/>
                    <a:pt x="6685" y="3499"/>
                    <a:pt x="6668" y="3465"/>
                  </a:cubicBezTo>
                  <a:lnTo>
                    <a:pt x="6668" y="3465"/>
                  </a:lnTo>
                  <a:cubicBezTo>
                    <a:pt x="6672" y="3467"/>
                    <a:pt x="6676" y="3467"/>
                    <a:pt x="6680" y="3467"/>
                  </a:cubicBezTo>
                  <a:cubicBezTo>
                    <a:pt x="6725" y="3467"/>
                    <a:pt x="6715" y="3345"/>
                    <a:pt x="6715" y="3334"/>
                  </a:cubicBezTo>
                  <a:lnTo>
                    <a:pt x="6715" y="3334"/>
                  </a:lnTo>
                  <a:cubicBezTo>
                    <a:pt x="6706" y="3356"/>
                    <a:pt x="6691" y="3365"/>
                    <a:pt x="6677" y="3365"/>
                  </a:cubicBezTo>
                  <a:cubicBezTo>
                    <a:pt x="6655" y="3365"/>
                    <a:pt x="6638" y="3340"/>
                    <a:pt x="6668" y="3310"/>
                  </a:cubicBezTo>
                  <a:cubicBezTo>
                    <a:pt x="6691" y="3274"/>
                    <a:pt x="6715" y="3238"/>
                    <a:pt x="6727" y="3203"/>
                  </a:cubicBezTo>
                  <a:cubicBezTo>
                    <a:pt x="6721" y="3200"/>
                    <a:pt x="6714" y="3199"/>
                    <a:pt x="6708" y="3199"/>
                  </a:cubicBezTo>
                  <a:cubicBezTo>
                    <a:pt x="6657" y="3199"/>
                    <a:pt x="6617" y="3277"/>
                    <a:pt x="6596" y="3298"/>
                  </a:cubicBezTo>
                  <a:cubicBezTo>
                    <a:pt x="6608" y="3274"/>
                    <a:pt x="6608" y="3238"/>
                    <a:pt x="6632" y="3215"/>
                  </a:cubicBezTo>
                  <a:cubicBezTo>
                    <a:pt x="6632" y="3191"/>
                    <a:pt x="6668" y="3167"/>
                    <a:pt x="6691" y="3167"/>
                  </a:cubicBezTo>
                  <a:cubicBezTo>
                    <a:pt x="6718" y="3167"/>
                    <a:pt x="6732" y="3187"/>
                    <a:pt x="6747" y="3187"/>
                  </a:cubicBezTo>
                  <a:cubicBezTo>
                    <a:pt x="6752" y="3187"/>
                    <a:pt x="6757" y="3185"/>
                    <a:pt x="6763" y="3179"/>
                  </a:cubicBezTo>
                  <a:cubicBezTo>
                    <a:pt x="6834" y="3143"/>
                    <a:pt x="6751" y="3108"/>
                    <a:pt x="6763" y="3060"/>
                  </a:cubicBezTo>
                  <a:cubicBezTo>
                    <a:pt x="6787" y="3012"/>
                    <a:pt x="6822" y="3000"/>
                    <a:pt x="6870" y="2988"/>
                  </a:cubicBezTo>
                  <a:cubicBezTo>
                    <a:pt x="6834" y="2977"/>
                    <a:pt x="6799" y="2941"/>
                    <a:pt x="6775" y="2905"/>
                  </a:cubicBezTo>
                  <a:cubicBezTo>
                    <a:pt x="6770" y="2892"/>
                    <a:pt x="6775" y="2889"/>
                    <a:pt x="6783" y="2889"/>
                  </a:cubicBezTo>
                  <a:cubicBezTo>
                    <a:pt x="6794" y="2889"/>
                    <a:pt x="6811" y="2896"/>
                    <a:pt x="6819" y="2896"/>
                  </a:cubicBezTo>
                  <a:cubicBezTo>
                    <a:pt x="6821" y="2896"/>
                    <a:pt x="6822" y="2895"/>
                    <a:pt x="6822" y="2893"/>
                  </a:cubicBezTo>
                  <a:cubicBezTo>
                    <a:pt x="6834" y="2881"/>
                    <a:pt x="6787" y="2869"/>
                    <a:pt x="6763" y="2857"/>
                  </a:cubicBezTo>
                  <a:cubicBezTo>
                    <a:pt x="6783" y="2857"/>
                    <a:pt x="6830" y="2884"/>
                    <a:pt x="6850" y="2884"/>
                  </a:cubicBezTo>
                  <a:cubicBezTo>
                    <a:pt x="6854" y="2884"/>
                    <a:pt x="6856" y="2883"/>
                    <a:pt x="6858" y="2881"/>
                  </a:cubicBezTo>
                  <a:cubicBezTo>
                    <a:pt x="6882" y="2881"/>
                    <a:pt x="6882" y="2834"/>
                    <a:pt x="6882" y="2810"/>
                  </a:cubicBezTo>
                  <a:cubicBezTo>
                    <a:pt x="6894" y="2774"/>
                    <a:pt x="6882" y="2750"/>
                    <a:pt x="6858" y="2727"/>
                  </a:cubicBezTo>
                  <a:cubicBezTo>
                    <a:pt x="6834" y="2715"/>
                    <a:pt x="6822" y="2715"/>
                    <a:pt x="6834" y="2691"/>
                  </a:cubicBezTo>
                  <a:cubicBezTo>
                    <a:pt x="6846" y="2679"/>
                    <a:pt x="6858" y="2667"/>
                    <a:pt x="6870" y="2667"/>
                  </a:cubicBezTo>
                  <a:cubicBezTo>
                    <a:pt x="6906" y="2667"/>
                    <a:pt x="6894" y="2667"/>
                    <a:pt x="6894" y="2655"/>
                  </a:cubicBezTo>
                  <a:cubicBezTo>
                    <a:pt x="6894" y="2631"/>
                    <a:pt x="6870" y="2596"/>
                    <a:pt x="6870" y="2572"/>
                  </a:cubicBezTo>
                  <a:cubicBezTo>
                    <a:pt x="6858" y="2548"/>
                    <a:pt x="6858" y="2524"/>
                    <a:pt x="6870" y="2500"/>
                  </a:cubicBezTo>
                  <a:cubicBezTo>
                    <a:pt x="6870" y="2488"/>
                    <a:pt x="6918" y="2476"/>
                    <a:pt x="6918" y="2465"/>
                  </a:cubicBezTo>
                  <a:cubicBezTo>
                    <a:pt x="6918" y="2461"/>
                    <a:pt x="6915" y="2459"/>
                    <a:pt x="6911" y="2459"/>
                  </a:cubicBezTo>
                  <a:cubicBezTo>
                    <a:pt x="6904" y="2459"/>
                    <a:pt x="6894" y="2465"/>
                    <a:pt x="6894" y="2465"/>
                  </a:cubicBezTo>
                  <a:lnTo>
                    <a:pt x="6894" y="2453"/>
                  </a:lnTo>
                  <a:lnTo>
                    <a:pt x="6906" y="2357"/>
                  </a:lnTo>
                  <a:cubicBezTo>
                    <a:pt x="6906" y="2322"/>
                    <a:pt x="6929" y="2262"/>
                    <a:pt x="6858" y="2250"/>
                  </a:cubicBezTo>
                  <a:cubicBezTo>
                    <a:pt x="6918" y="2250"/>
                    <a:pt x="6929" y="2191"/>
                    <a:pt x="6929" y="2167"/>
                  </a:cubicBezTo>
                  <a:cubicBezTo>
                    <a:pt x="6929" y="2143"/>
                    <a:pt x="6882" y="2131"/>
                    <a:pt x="6894" y="2095"/>
                  </a:cubicBezTo>
                  <a:cubicBezTo>
                    <a:pt x="6894" y="2082"/>
                    <a:pt x="6901" y="2079"/>
                    <a:pt x="6910" y="2079"/>
                  </a:cubicBezTo>
                  <a:cubicBezTo>
                    <a:pt x="6918" y="2079"/>
                    <a:pt x="6927" y="2081"/>
                    <a:pt x="6935" y="2081"/>
                  </a:cubicBezTo>
                  <a:cubicBezTo>
                    <a:pt x="6943" y="2081"/>
                    <a:pt x="6950" y="2079"/>
                    <a:pt x="6953" y="2072"/>
                  </a:cubicBezTo>
                  <a:cubicBezTo>
                    <a:pt x="6965" y="2060"/>
                    <a:pt x="6965" y="2048"/>
                    <a:pt x="6965" y="2036"/>
                  </a:cubicBezTo>
                  <a:cubicBezTo>
                    <a:pt x="6953" y="2012"/>
                    <a:pt x="6941" y="1988"/>
                    <a:pt x="6929" y="1976"/>
                  </a:cubicBezTo>
                  <a:cubicBezTo>
                    <a:pt x="6926" y="1972"/>
                    <a:pt x="6920" y="1971"/>
                    <a:pt x="6914" y="1971"/>
                  </a:cubicBezTo>
                  <a:cubicBezTo>
                    <a:pt x="6910" y="1971"/>
                    <a:pt x="6906" y="1972"/>
                    <a:pt x="6902" y="1972"/>
                  </a:cubicBezTo>
                  <a:lnTo>
                    <a:pt x="6902" y="1972"/>
                  </a:lnTo>
                  <a:cubicBezTo>
                    <a:pt x="6934" y="1960"/>
                    <a:pt x="6894" y="1925"/>
                    <a:pt x="6894" y="1905"/>
                  </a:cubicBezTo>
                  <a:cubicBezTo>
                    <a:pt x="6894" y="1893"/>
                    <a:pt x="7025" y="1905"/>
                    <a:pt x="7001" y="1869"/>
                  </a:cubicBezTo>
                  <a:cubicBezTo>
                    <a:pt x="6989" y="1851"/>
                    <a:pt x="6956" y="1848"/>
                    <a:pt x="6921" y="1848"/>
                  </a:cubicBezTo>
                  <a:cubicBezTo>
                    <a:pt x="6903" y="1848"/>
                    <a:pt x="6884" y="1849"/>
                    <a:pt x="6867" y="1849"/>
                  </a:cubicBezTo>
                  <a:cubicBezTo>
                    <a:pt x="6850" y="1849"/>
                    <a:pt x="6834" y="1848"/>
                    <a:pt x="6822" y="1845"/>
                  </a:cubicBezTo>
                  <a:cubicBezTo>
                    <a:pt x="6763" y="1834"/>
                    <a:pt x="6882" y="1786"/>
                    <a:pt x="6894" y="1786"/>
                  </a:cubicBezTo>
                  <a:cubicBezTo>
                    <a:pt x="6870" y="1786"/>
                    <a:pt x="6858" y="1786"/>
                    <a:pt x="6846" y="1762"/>
                  </a:cubicBezTo>
                  <a:cubicBezTo>
                    <a:pt x="6846" y="1750"/>
                    <a:pt x="6846" y="1738"/>
                    <a:pt x="6834" y="1738"/>
                  </a:cubicBezTo>
                  <a:cubicBezTo>
                    <a:pt x="6834" y="1734"/>
                    <a:pt x="6832" y="1733"/>
                    <a:pt x="6827" y="1733"/>
                  </a:cubicBezTo>
                  <a:cubicBezTo>
                    <a:pt x="6818" y="1733"/>
                    <a:pt x="6802" y="1738"/>
                    <a:pt x="6787" y="1738"/>
                  </a:cubicBezTo>
                  <a:cubicBezTo>
                    <a:pt x="6775" y="1738"/>
                    <a:pt x="6775" y="1714"/>
                    <a:pt x="6775" y="1703"/>
                  </a:cubicBezTo>
                  <a:cubicBezTo>
                    <a:pt x="6810" y="1703"/>
                    <a:pt x="6834" y="1691"/>
                    <a:pt x="6822" y="1667"/>
                  </a:cubicBezTo>
                  <a:cubicBezTo>
                    <a:pt x="6799" y="1643"/>
                    <a:pt x="6775" y="1631"/>
                    <a:pt x="6846" y="1619"/>
                  </a:cubicBezTo>
                  <a:cubicBezTo>
                    <a:pt x="6870" y="1619"/>
                    <a:pt x="6858" y="1560"/>
                    <a:pt x="6846" y="1560"/>
                  </a:cubicBezTo>
                  <a:cubicBezTo>
                    <a:pt x="6838" y="1560"/>
                    <a:pt x="6825" y="1565"/>
                    <a:pt x="6814" y="1565"/>
                  </a:cubicBezTo>
                  <a:cubicBezTo>
                    <a:pt x="6808" y="1565"/>
                    <a:pt x="6802" y="1564"/>
                    <a:pt x="6799" y="1560"/>
                  </a:cubicBezTo>
                  <a:cubicBezTo>
                    <a:pt x="6787" y="1536"/>
                    <a:pt x="6787" y="1512"/>
                    <a:pt x="6787" y="1488"/>
                  </a:cubicBezTo>
                  <a:cubicBezTo>
                    <a:pt x="6787" y="1464"/>
                    <a:pt x="6822" y="1453"/>
                    <a:pt x="6834" y="1429"/>
                  </a:cubicBezTo>
                  <a:cubicBezTo>
                    <a:pt x="6846" y="1393"/>
                    <a:pt x="6834" y="1369"/>
                    <a:pt x="6799" y="1357"/>
                  </a:cubicBezTo>
                  <a:cubicBezTo>
                    <a:pt x="6763" y="1345"/>
                    <a:pt x="6799" y="1274"/>
                    <a:pt x="6810" y="1274"/>
                  </a:cubicBezTo>
                  <a:cubicBezTo>
                    <a:pt x="6807" y="1273"/>
                    <a:pt x="6804" y="1273"/>
                    <a:pt x="6801" y="1273"/>
                  </a:cubicBezTo>
                  <a:cubicBezTo>
                    <a:pt x="6758" y="1273"/>
                    <a:pt x="6725" y="1345"/>
                    <a:pt x="6703" y="1345"/>
                  </a:cubicBezTo>
                  <a:cubicBezTo>
                    <a:pt x="6700" y="1347"/>
                    <a:pt x="6697" y="1348"/>
                    <a:pt x="6695" y="1348"/>
                  </a:cubicBezTo>
                  <a:cubicBezTo>
                    <a:pt x="6680" y="1348"/>
                    <a:pt x="6683" y="1320"/>
                    <a:pt x="6703" y="1310"/>
                  </a:cubicBezTo>
                  <a:cubicBezTo>
                    <a:pt x="6727" y="1310"/>
                    <a:pt x="6715" y="1274"/>
                    <a:pt x="6691" y="1262"/>
                  </a:cubicBezTo>
                  <a:cubicBezTo>
                    <a:pt x="6668" y="1250"/>
                    <a:pt x="6715" y="1238"/>
                    <a:pt x="6739" y="1203"/>
                  </a:cubicBezTo>
                  <a:cubicBezTo>
                    <a:pt x="6754" y="1187"/>
                    <a:pt x="6752" y="1183"/>
                    <a:pt x="6745" y="1183"/>
                  </a:cubicBezTo>
                  <a:cubicBezTo>
                    <a:pt x="6735" y="1183"/>
                    <a:pt x="6715" y="1191"/>
                    <a:pt x="6715" y="1191"/>
                  </a:cubicBezTo>
                  <a:cubicBezTo>
                    <a:pt x="6708" y="1193"/>
                    <a:pt x="6703" y="1194"/>
                    <a:pt x="6698" y="1194"/>
                  </a:cubicBezTo>
                  <a:cubicBezTo>
                    <a:pt x="6679" y="1194"/>
                    <a:pt x="6677" y="1176"/>
                    <a:pt x="6668" y="1167"/>
                  </a:cubicBezTo>
                  <a:cubicBezTo>
                    <a:pt x="6668" y="1155"/>
                    <a:pt x="6668" y="1119"/>
                    <a:pt x="6608" y="1107"/>
                  </a:cubicBezTo>
                  <a:cubicBezTo>
                    <a:pt x="6608" y="1107"/>
                    <a:pt x="6572" y="1095"/>
                    <a:pt x="6584" y="1095"/>
                  </a:cubicBezTo>
                  <a:cubicBezTo>
                    <a:pt x="6584" y="1083"/>
                    <a:pt x="6679" y="1083"/>
                    <a:pt x="6679" y="1048"/>
                  </a:cubicBezTo>
                  <a:cubicBezTo>
                    <a:pt x="6679" y="1000"/>
                    <a:pt x="6644" y="964"/>
                    <a:pt x="6632" y="929"/>
                  </a:cubicBezTo>
                  <a:lnTo>
                    <a:pt x="6632" y="929"/>
                  </a:lnTo>
                  <a:cubicBezTo>
                    <a:pt x="6632" y="929"/>
                    <a:pt x="6644" y="965"/>
                    <a:pt x="6620" y="976"/>
                  </a:cubicBezTo>
                  <a:cubicBezTo>
                    <a:pt x="6618" y="977"/>
                    <a:pt x="6616" y="978"/>
                    <a:pt x="6615" y="978"/>
                  </a:cubicBezTo>
                  <a:cubicBezTo>
                    <a:pt x="6599" y="978"/>
                    <a:pt x="6595" y="936"/>
                    <a:pt x="6574" y="936"/>
                  </a:cubicBezTo>
                  <a:cubicBezTo>
                    <a:pt x="6570" y="936"/>
                    <a:pt x="6566" y="937"/>
                    <a:pt x="6560" y="941"/>
                  </a:cubicBezTo>
                  <a:cubicBezTo>
                    <a:pt x="6563" y="940"/>
                    <a:pt x="6564" y="939"/>
                    <a:pt x="6566" y="939"/>
                  </a:cubicBezTo>
                  <a:cubicBezTo>
                    <a:pt x="6580" y="939"/>
                    <a:pt x="6559" y="988"/>
                    <a:pt x="6548" y="988"/>
                  </a:cubicBezTo>
                  <a:cubicBezTo>
                    <a:pt x="6537" y="976"/>
                    <a:pt x="6453" y="976"/>
                    <a:pt x="6525" y="929"/>
                  </a:cubicBezTo>
                  <a:cubicBezTo>
                    <a:pt x="6537" y="929"/>
                    <a:pt x="6572" y="917"/>
                    <a:pt x="6572" y="905"/>
                  </a:cubicBezTo>
                  <a:cubicBezTo>
                    <a:pt x="6560" y="869"/>
                    <a:pt x="6537" y="833"/>
                    <a:pt x="6513" y="810"/>
                  </a:cubicBezTo>
                  <a:cubicBezTo>
                    <a:pt x="6510" y="808"/>
                    <a:pt x="6508" y="808"/>
                    <a:pt x="6505" y="808"/>
                  </a:cubicBezTo>
                  <a:cubicBezTo>
                    <a:pt x="6484" y="808"/>
                    <a:pt x="6461" y="847"/>
                    <a:pt x="6429" y="857"/>
                  </a:cubicBezTo>
                  <a:cubicBezTo>
                    <a:pt x="6429" y="822"/>
                    <a:pt x="6429" y="786"/>
                    <a:pt x="6429" y="750"/>
                  </a:cubicBezTo>
                  <a:cubicBezTo>
                    <a:pt x="6433" y="748"/>
                    <a:pt x="6436" y="748"/>
                    <a:pt x="6440" y="748"/>
                  </a:cubicBezTo>
                  <a:cubicBezTo>
                    <a:pt x="6463" y="748"/>
                    <a:pt x="6489" y="774"/>
                    <a:pt x="6489" y="774"/>
                  </a:cubicBezTo>
                  <a:cubicBezTo>
                    <a:pt x="6477" y="750"/>
                    <a:pt x="6441" y="726"/>
                    <a:pt x="6453" y="691"/>
                  </a:cubicBezTo>
                  <a:cubicBezTo>
                    <a:pt x="6465" y="655"/>
                    <a:pt x="6513" y="631"/>
                    <a:pt x="6537" y="619"/>
                  </a:cubicBezTo>
                  <a:lnTo>
                    <a:pt x="6537" y="619"/>
                  </a:lnTo>
                  <a:cubicBezTo>
                    <a:pt x="6489" y="631"/>
                    <a:pt x="6441" y="655"/>
                    <a:pt x="6382" y="667"/>
                  </a:cubicBezTo>
                  <a:cubicBezTo>
                    <a:pt x="6358" y="667"/>
                    <a:pt x="6358" y="643"/>
                    <a:pt x="6334" y="643"/>
                  </a:cubicBezTo>
                  <a:cubicBezTo>
                    <a:pt x="6326" y="643"/>
                    <a:pt x="6308" y="654"/>
                    <a:pt x="6300" y="654"/>
                  </a:cubicBezTo>
                  <a:cubicBezTo>
                    <a:pt x="6296" y="654"/>
                    <a:pt x="6294" y="651"/>
                    <a:pt x="6298" y="643"/>
                  </a:cubicBezTo>
                  <a:cubicBezTo>
                    <a:pt x="6310" y="619"/>
                    <a:pt x="6370" y="595"/>
                    <a:pt x="6394" y="560"/>
                  </a:cubicBezTo>
                  <a:cubicBezTo>
                    <a:pt x="6408" y="538"/>
                    <a:pt x="6397" y="534"/>
                    <a:pt x="6383" y="534"/>
                  </a:cubicBezTo>
                  <a:cubicBezTo>
                    <a:pt x="6373" y="534"/>
                    <a:pt x="6363" y="536"/>
                    <a:pt x="6358" y="536"/>
                  </a:cubicBezTo>
                  <a:cubicBezTo>
                    <a:pt x="6342" y="536"/>
                    <a:pt x="6332" y="541"/>
                    <a:pt x="6319" y="541"/>
                  </a:cubicBezTo>
                  <a:cubicBezTo>
                    <a:pt x="6313" y="541"/>
                    <a:pt x="6306" y="540"/>
                    <a:pt x="6298" y="536"/>
                  </a:cubicBezTo>
                  <a:cubicBezTo>
                    <a:pt x="6287" y="524"/>
                    <a:pt x="6275" y="512"/>
                    <a:pt x="6251" y="500"/>
                  </a:cubicBezTo>
                  <a:cubicBezTo>
                    <a:pt x="6247" y="496"/>
                    <a:pt x="6243" y="492"/>
                    <a:pt x="6239" y="487"/>
                  </a:cubicBezTo>
                  <a:lnTo>
                    <a:pt x="6239" y="487"/>
                  </a:lnTo>
                  <a:cubicBezTo>
                    <a:pt x="6237" y="514"/>
                    <a:pt x="6227" y="538"/>
                    <a:pt x="6204" y="538"/>
                  </a:cubicBezTo>
                  <a:cubicBezTo>
                    <a:pt x="6200" y="538"/>
                    <a:pt x="6196" y="537"/>
                    <a:pt x="6191" y="536"/>
                  </a:cubicBezTo>
                  <a:lnTo>
                    <a:pt x="6191" y="524"/>
                  </a:lnTo>
                  <a:cubicBezTo>
                    <a:pt x="6182" y="505"/>
                    <a:pt x="6203" y="471"/>
                    <a:pt x="6223" y="470"/>
                  </a:cubicBezTo>
                  <a:lnTo>
                    <a:pt x="6223" y="470"/>
                  </a:lnTo>
                  <a:cubicBezTo>
                    <a:pt x="6229" y="476"/>
                    <a:pt x="6234" y="481"/>
                    <a:pt x="6239" y="487"/>
                  </a:cubicBezTo>
                  <a:lnTo>
                    <a:pt x="6239" y="487"/>
                  </a:lnTo>
                  <a:cubicBezTo>
                    <a:pt x="6239" y="483"/>
                    <a:pt x="6239" y="480"/>
                    <a:pt x="6239" y="476"/>
                  </a:cubicBezTo>
                  <a:cubicBezTo>
                    <a:pt x="6234" y="472"/>
                    <a:pt x="6229" y="470"/>
                    <a:pt x="6224" y="470"/>
                  </a:cubicBezTo>
                  <a:cubicBezTo>
                    <a:pt x="6224" y="470"/>
                    <a:pt x="6224" y="470"/>
                    <a:pt x="6223" y="470"/>
                  </a:cubicBezTo>
                  <a:lnTo>
                    <a:pt x="6223" y="470"/>
                  </a:lnTo>
                  <a:cubicBezTo>
                    <a:pt x="6196" y="438"/>
                    <a:pt x="6164" y="405"/>
                    <a:pt x="6120" y="405"/>
                  </a:cubicBezTo>
                  <a:cubicBezTo>
                    <a:pt x="6111" y="405"/>
                    <a:pt x="6095" y="425"/>
                    <a:pt x="6088" y="425"/>
                  </a:cubicBezTo>
                  <a:cubicBezTo>
                    <a:pt x="6086" y="425"/>
                    <a:pt x="6084" y="423"/>
                    <a:pt x="6084" y="417"/>
                  </a:cubicBezTo>
                  <a:cubicBezTo>
                    <a:pt x="6084" y="393"/>
                    <a:pt x="6096" y="357"/>
                    <a:pt x="6096" y="333"/>
                  </a:cubicBezTo>
                  <a:cubicBezTo>
                    <a:pt x="6084" y="286"/>
                    <a:pt x="6037" y="250"/>
                    <a:pt x="5977" y="250"/>
                  </a:cubicBezTo>
                  <a:cubicBezTo>
                    <a:pt x="5965" y="250"/>
                    <a:pt x="5941" y="286"/>
                    <a:pt x="5929" y="286"/>
                  </a:cubicBezTo>
                  <a:cubicBezTo>
                    <a:pt x="5929" y="274"/>
                    <a:pt x="5965" y="214"/>
                    <a:pt x="5941" y="202"/>
                  </a:cubicBezTo>
                  <a:lnTo>
                    <a:pt x="5941" y="202"/>
                  </a:lnTo>
                  <a:cubicBezTo>
                    <a:pt x="5941" y="202"/>
                    <a:pt x="5922" y="240"/>
                    <a:pt x="5902" y="240"/>
                  </a:cubicBezTo>
                  <a:cubicBezTo>
                    <a:pt x="5899" y="240"/>
                    <a:pt x="5896" y="239"/>
                    <a:pt x="5894" y="238"/>
                  </a:cubicBezTo>
                  <a:cubicBezTo>
                    <a:pt x="5882" y="238"/>
                    <a:pt x="5876" y="235"/>
                    <a:pt x="5871" y="235"/>
                  </a:cubicBezTo>
                  <a:cubicBezTo>
                    <a:pt x="5867" y="235"/>
                    <a:pt x="5864" y="238"/>
                    <a:pt x="5858" y="250"/>
                  </a:cubicBezTo>
                  <a:cubicBezTo>
                    <a:pt x="5822" y="298"/>
                    <a:pt x="5822" y="298"/>
                    <a:pt x="5775" y="321"/>
                  </a:cubicBezTo>
                  <a:cubicBezTo>
                    <a:pt x="5775" y="310"/>
                    <a:pt x="5796" y="213"/>
                    <a:pt x="5798" y="213"/>
                  </a:cubicBezTo>
                  <a:cubicBezTo>
                    <a:pt x="5798" y="213"/>
                    <a:pt x="5798" y="214"/>
                    <a:pt x="5798" y="214"/>
                  </a:cubicBezTo>
                  <a:cubicBezTo>
                    <a:pt x="5808" y="224"/>
                    <a:pt x="5810" y="241"/>
                    <a:pt x="5823" y="241"/>
                  </a:cubicBezTo>
                  <a:cubicBezTo>
                    <a:pt x="5826" y="241"/>
                    <a:pt x="5830" y="240"/>
                    <a:pt x="5834" y="238"/>
                  </a:cubicBezTo>
                  <a:cubicBezTo>
                    <a:pt x="5858" y="214"/>
                    <a:pt x="5846" y="214"/>
                    <a:pt x="5834" y="202"/>
                  </a:cubicBezTo>
                  <a:cubicBezTo>
                    <a:pt x="5822" y="190"/>
                    <a:pt x="5763" y="214"/>
                    <a:pt x="5763" y="167"/>
                  </a:cubicBezTo>
                  <a:cubicBezTo>
                    <a:pt x="5763" y="154"/>
                    <a:pt x="5758" y="146"/>
                    <a:pt x="5751" y="141"/>
                  </a:cubicBezTo>
                  <a:lnTo>
                    <a:pt x="5751" y="141"/>
                  </a:lnTo>
                  <a:cubicBezTo>
                    <a:pt x="5749" y="184"/>
                    <a:pt x="5739" y="239"/>
                    <a:pt x="5720" y="239"/>
                  </a:cubicBezTo>
                  <a:cubicBezTo>
                    <a:pt x="5719" y="239"/>
                    <a:pt x="5717" y="239"/>
                    <a:pt x="5715" y="238"/>
                  </a:cubicBezTo>
                  <a:lnTo>
                    <a:pt x="5715" y="226"/>
                  </a:lnTo>
                  <a:lnTo>
                    <a:pt x="5748" y="139"/>
                  </a:lnTo>
                  <a:lnTo>
                    <a:pt x="5748" y="139"/>
                  </a:lnTo>
                  <a:cubicBezTo>
                    <a:pt x="5749" y="139"/>
                    <a:pt x="5750" y="140"/>
                    <a:pt x="5751" y="141"/>
                  </a:cubicBezTo>
                  <a:lnTo>
                    <a:pt x="5751" y="141"/>
                  </a:lnTo>
                  <a:cubicBezTo>
                    <a:pt x="5751" y="137"/>
                    <a:pt x="5751" y="134"/>
                    <a:pt x="5751" y="131"/>
                  </a:cubicBezTo>
                  <a:lnTo>
                    <a:pt x="5751" y="131"/>
                  </a:lnTo>
                  <a:lnTo>
                    <a:pt x="5748" y="139"/>
                  </a:lnTo>
                  <a:lnTo>
                    <a:pt x="5748" y="139"/>
                  </a:lnTo>
                  <a:cubicBezTo>
                    <a:pt x="5737" y="133"/>
                    <a:pt x="5722" y="131"/>
                    <a:pt x="5706" y="131"/>
                  </a:cubicBezTo>
                  <a:cubicBezTo>
                    <a:pt x="5686" y="131"/>
                    <a:pt x="5665" y="134"/>
                    <a:pt x="5650" y="134"/>
                  </a:cubicBezTo>
                  <a:cubicBezTo>
                    <a:pt x="5642" y="134"/>
                    <a:pt x="5636" y="133"/>
                    <a:pt x="5632" y="131"/>
                  </a:cubicBezTo>
                  <a:cubicBezTo>
                    <a:pt x="5608" y="190"/>
                    <a:pt x="5632" y="190"/>
                    <a:pt x="5620" y="238"/>
                  </a:cubicBezTo>
                  <a:cubicBezTo>
                    <a:pt x="5596" y="238"/>
                    <a:pt x="5596" y="167"/>
                    <a:pt x="5584" y="167"/>
                  </a:cubicBezTo>
                  <a:cubicBezTo>
                    <a:pt x="5572" y="179"/>
                    <a:pt x="5536" y="226"/>
                    <a:pt x="5525" y="238"/>
                  </a:cubicBezTo>
                  <a:cubicBezTo>
                    <a:pt x="5525" y="209"/>
                    <a:pt x="5478" y="66"/>
                    <a:pt x="5454" y="66"/>
                  </a:cubicBezTo>
                  <a:cubicBezTo>
                    <a:pt x="5448" y="66"/>
                    <a:pt x="5444" y="74"/>
                    <a:pt x="5441" y="95"/>
                  </a:cubicBezTo>
                  <a:cubicBezTo>
                    <a:pt x="5452" y="95"/>
                    <a:pt x="5453" y="95"/>
                    <a:pt x="5462" y="86"/>
                  </a:cubicBezTo>
                  <a:lnTo>
                    <a:pt x="5462" y="86"/>
                  </a:lnTo>
                  <a:cubicBezTo>
                    <a:pt x="5455" y="101"/>
                    <a:pt x="5441" y="146"/>
                    <a:pt x="5441" y="155"/>
                  </a:cubicBezTo>
                  <a:cubicBezTo>
                    <a:pt x="5429" y="167"/>
                    <a:pt x="5417" y="167"/>
                    <a:pt x="5405" y="167"/>
                  </a:cubicBezTo>
                  <a:cubicBezTo>
                    <a:pt x="5370" y="143"/>
                    <a:pt x="5417" y="71"/>
                    <a:pt x="5382" y="48"/>
                  </a:cubicBezTo>
                  <a:cubicBezTo>
                    <a:pt x="5370" y="42"/>
                    <a:pt x="5358" y="39"/>
                    <a:pt x="5347" y="39"/>
                  </a:cubicBezTo>
                  <a:cubicBezTo>
                    <a:pt x="5337" y="39"/>
                    <a:pt x="5328" y="42"/>
                    <a:pt x="5322" y="48"/>
                  </a:cubicBezTo>
                  <a:cubicBezTo>
                    <a:pt x="5298" y="48"/>
                    <a:pt x="5310" y="95"/>
                    <a:pt x="5275" y="95"/>
                  </a:cubicBezTo>
                  <a:cubicBezTo>
                    <a:pt x="5239" y="95"/>
                    <a:pt x="5239" y="95"/>
                    <a:pt x="5239" y="71"/>
                  </a:cubicBezTo>
                  <a:cubicBezTo>
                    <a:pt x="5251" y="48"/>
                    <a:pt x="5251" y="36"/>
                    <a:pt x="5251" y="24"/>
                  </a:cubicBezTo>
                  <a:cubicBezTo>
                    <a:pt x="5251" y="22"/>
                    <a:pt x="5250" y="21"/>
                    <a:pt x="5249" y="21"/>
                  </a:cubicBezTo>
                  <a:cubicBezTo>
                    <a:pt x="5238" y="21"/>
                    <a:pt x="5178" y="105"/>
                    <a:pt x="5153" y="105"/>
                  </a:cubicBezTo>
                  <a:cubicBezTo>
                    <a:pt x="5149" y="105"/>
                    <a:pt x="5145" y="102"/>
                    <a:pt x="5144" y="95"/>
                  </a:cubicBezTo>
                  <a:cubicBezTo>
                    <a:pt x="5132" y="60"/>
                    <a:pt x="5144" y="24"/>
                    <a:pt x="5108" y="24"/>
                  </a:cubicBezTo>
                  <a:cubicBezTo>
                    <a:pt x="5096" y="24"/>
                    <a:pt x="5072" y="24"/>
                    <a:pt x="5060" y="36"/>
                  </a:cubicBezTo>
                  <a:cubicBezTo>
                    <a:pt x="5060" y="36"/>
                    <a:pt x="5132" y="119"/>
                    <a:pt x="5108" y="119"/>
                  </a:cubicBezTo>
                  <a:cubicBezTo>
                    <a:pt x="5084" y="107"/>
                    <a:pt x="5048" y="95"/>
                    <a:pt x="5024" y="95"/>
                  </a:cubicBezTo>
                  <a:lnTo>
                    <a:pt x="4989" y="95"/>
                  </a:lnTo>
                  <a:cubicBezTo>
                    <a:pt x="4977" y="95"/>
                    <a:pt x="4977" y="95"/>
                    <a:pt x="4977" y="107"/>
                  </a:cubicBezTo>
                  <a:cubicBezTo>
                    <a:pt x="4977" y="98"/>
                    <a:pt x="4977" y="36"/>
                    <a:pt x="4977" y="36"/>
                  </a:cubicBezTo>
                  <a:cubicBezTo>
                    <a:pt x="4973" y="24"/>
                    <a:pt x="4968" y="20"/>
                    <a:pt x="4963" y="2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4" name="Google Shape;5184;p43"/>
            <p:cNvSpPr/>
            <p:nvPr/>
          </p:nvSpPr>
          <p:spPr>
            <a:xfrm>
              <a:off x="3312560" y="2842982"/>
              <a:ext cx="365492" cy="326346"/>
            </a:xfrm>
            <a:custGeom>
              <a:avLst/>
              <a:gdLst/>
              <a:ahLst/>
              <a:cxnLst/>
              <a:rect l="l" t="t" r="r" b="b"/>
              <a:pathLst>
                <a:path w="7205" h="6433" extrusionOk="0">
                  <a:moveTo>
                    <a:pt x="5279" y="386"/>
                  </a:moveTo>
                  <a:cubicBezTo>
                    <a:pt x="5550" y="386"/>
                    <a:pt x="5821" y="461"/>
                    <a:pt x="6061" y="611"/>
                  </a:cubicBezTo>
                  <a:cubicBezTo>
                    <a:pt x="6633" y="980"/>
                    <a:pt x="6811" y="1706"/>
                    <a:pt x="6799" y="2254"/>
                  </a:cubicBezTo>
                  <a:cubicBezTo>
                    <a:pt x="6776" y="2921"/>
                    <a:pt x="6514" y="3564"/>
                    <a:pt x="6228" y="4159"/>
                  </a:cubicBezTo>
                  <a:lnTo>
                    <a:pt x="6157" y="4290"/>
                  </a:lnTo>
                  <a:cubicBezTo>
                    <a:pt x="6026" y="4564"/>
                    <a:pt x="5895" y="4849"/>
                    <a:pt x="5799" y="5135"/>
                  </a:cubicBezTo>
                  <a:cubicBezTo>
                    <a:pt x="5776" y="5290"/>
                    <a:pt x="5752" y="5457"/>
                    <a:pt x="5764" y="5623"/>
                  </a:cubicBezTo>
                  <a:cubicBezTo>
                    <a:pt x="5752" y="5766"/>
                    <a:pt x="5740" y="6004"/>
                    <a:pt x="5740" y="6040"/>
                  </a:cubicBezTo>
                  <a:cubicBezTo>
                    <a:pt x="5724" y="6050"/>
                    <a:pt x="5695" y="6058"/>
                    <a:pt x="5642" y="6058"/>
                  </a:cubicBezTo>
                  <a:cubicBezTo>
                    <a:pt x="5500" y="6058"/>
                    <a:pt x="5186" y="5994"/>
                    <a:pt x="4490" y="5707"/>
                  </a:cubicBezTo>
                  <a:lnTo>
                    <a:pt x="4347" y="5647"/>
                  </a:lnTo>
                  <a:cubicBezTo>
                    <a:pt x="3228" y="5207"/>
                    <a:pt x="2227" y="4564"/>
                    <a:pt x="1370" y="3742"/>
                  </a:cubicBezTo>
                  <a:cubicBezTo>
                    <a:pt x="1049" y="3433"/>
                    <a:pt x="668" y="3004"/>
                    <a:pt x="525" y="2528"/>
                  </a:cubicBezTo>
                  <a:cubicBezTo>
                    <a:pt x="382" y="2040"/>
                    <a:pt x="501" y="1528"/>
                    <a:pt x="823" y="1266"/>
                  </a:cubicBezTo>
                  <a:cubicBezTo>
                    <a:pt x="1061" y="1069"/>
                    <a:pt x="1390" y="1025"/>
                    <a:pt x="1660" y="1025"/>
                  </a:cubicBezTo>
                  <a:cubicBezTo>
                    <a:pt x="1700" y="1025"/>
                    <a:pt x="1738" y="1026"/>
                    <a:pt x="1775" y="1028"/>
                  </a:cubicBezTo>
                  <a:cubicBezTo>
                    <a:pt x="2096" y="1039"/>
                    <a:pt x="2418" y="1123"/>
                    <a:pt x="2704" y="1278"/>
                  </a:cubicBezTo>
                  <a:cubicBezTo>
                    <a:pt x="3025" y="1432"/>
                    <a:pt x="3263" y="1706"/>
                    <a:pt x="3382" y="2028"/>
                  </a:cubicBezTo>
                  <a:lnTo>
                    <a:pt x="3751" y="3099"/>
                  </a:lnTo>
                  <a:lnTo>
                    <a:pt x="3751" y="1968"/>
                  </a:lnTo>
                  <a:cubicBezTo>
                    <a:pt x="3751" y="1409"/>
                    <a:pt x="4037" y="897"/>
                    <a:pt x="4513" y="599"/>
                  </a:cubicBezTo>
                  <a:cubicBezTo>
                    <a:pt x="4749" y="458"/>
                    <a:pt x="5014" y="386"/>
                    <a:pt x="5279" y="386"/>
                  </a:cubicBezTo>
                  <a:close/>
                  <a:moveTo>
                    <a:pt x="5277" y="1"/>
                  </a:moveTo>
                  <a:cubicBezTo>
                    <a:pt x="4946" y="1"/>
                    <a:pt x="4616" y="90"/>
                    <a:pt x="4323" y="266"/>
                  </a:cubicBezTo>
                  <a:cubicBezTo>
                    <a:pt x="3906" y="528"/>
                    <a:pt x="3597" y="932"/>
                    <a:pt x="3454" y="1409"/>
                  </a:cubicBezTo>
                  <a:cubicBezTo>
                    <a:pt x="3049" y="920"/>
                    <a:pt x="2382" y="670"/>
                    <a:pt x="1787" y="647"/>
                  </a:cubicBezTo>
                  <a:cubicBezTo>
                    <a:pt x="1725" y="640"/>
                    <a:pt x="1663" y="636"/>
                    <a:pt x="1601" y="636"/>
                  </a:cubicBezTo>
                  <a:cubicBezTo>
                    <a:pt x="1235" y="636"/>
                    <a:pt x="878" y="754"/>
                    <a:pt x="572" y="968"/>
                  </a:cubicBezTo>
                  <a:cubicBezTo>
                    <a:pt x="72" y="1385"/>
                    <a:pt x="1" y="2099"/>
                    <a:pt x="156" y="2635"/>
                  </a:cubicBezTo>
                  <a:cubicBezTo>
                    <a:pt x="334" y="3218"/>
                    <a:pt x="751" y="3671"/>
                    <a:pt x="1096" y="4016"/>
                  </a:cubicBezTo>
                  <a:cubicBezTo>
                    <a:pt x="1715" y="4611"/>
                    <a:pt x="2418" y="5123"/>
                    <a:pt x="3180" y="5528"/>
                  </a:cubicBezTo>
                  <a:cubicBezTo>
                    <a:pt x="3513" y="5707"/>
                    <a:pt x="3847" y="5862"/>
                    <a:pt x="4204" y="6004"/>
                  </a:cubicBezTo>
                  <a:lnTo>
                    <a:pt x="4347" y="6064"/>
                  </a:lnTo>
                  <a:cubicBezTo>
                    <a:pt x="4820" y="6256"/>
                    <a:pt x="5293" y="6433"/>
                    <a:pt x="5635" y="6433"/>
                  </a:cubicBezTo>
                  <a:cubicBezTo>
                    <a:pt x="5801" y="6433"/>
                    <a:pt x="5936" y="6391"/>
                    <a:pt x="6026" y="6290"/>
                  </a:cubicBezTo>
                  <a:cubicBezTo>
                    <a:pt x="6109" y="6195"/>
                    <a:pt x="6133" y="6028"/>
                    <a:pt x="6145" y="5635"/>
                  </a:cubicBezTo>
                  <a:cubicBezTo>
                    <a:pt x="6145" y="5504"/>
                    <a:pt x="6157" y="5373"/>
                    <a:pt x="6168" y="5242"/>
                  </a:cubicBezTo>
                  <a:cubicBezTo>
                    <a:pt x="6264" y="4980"/>
                    <a:pt x="6371" y="4707"/>
                    <a:pt x="6514" y="4457"/>
                  </a:cubicBezTo>
                  <a:lnTo>
                    <a:pt x="6573" y="4314"/>
                  </a:lnTo>
                  <a:cubicBezTo>
                    <a:pt x="6883" y="3695"/>
                    <a:pt x="7157" y="3004"/>
                    <a:pt x="7180" y="2266"/>
                  </a:cubicBezTo>
                  <a:cubicBezTo>
                    <a:pt x="7204" y="1432"/>
                    <a:pt x="6859" y="670"/>
                    <a:pt x="6264" y="289"/>
                  </a:cubicBezTo>
                  <a:cubicBezTo>
                    <a:pt x="5961" y="96"/>
                    <a:pt x="5619" y="1"/>
                    <a:pt x="527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5" name="Google Shape;5185;p43"/>
            <p:cNvSpPr/>
            <p:nvPr/>
          </p:nvSpPr>
          <p:spPr>
            <a:xfrm>
              <a:off x="3333054" y="2857034"/>
              <a:ext cx="331098" cy="296415"/>
            </a:xfrm>
            <a:custGeom>
              <a:avLst/>
              <a:gdLst/>
              <a:ahLst/>
              <a:cxnLst/>
              <a:rect l="l" t="t" r="r" b="b"/>
              <a:pathLst>
                <a:path w="6527" h="5843" extrusionOk="0">
                  <a:moveTo>
                    <a:pt x="4550" y="84"/>
                  </a:moveTo>
                  <a:cubicBezTo>
                    <a:pt x="4574" y="108"/>
                    <a:pt x="4586" y="120"/>
                    <a:pt x="4586" y="143"/>
                  </a:cubicBezTo>
                  <a:cubicBezTo>
                    <a:pt x="4580" y="145"/>
                    <a:pt x="4574" y="146"/>
                    <a:pt x="4569" y="146"/>
                  </a:cubicBezTo>
                  <a:cubicBezTo>
                    <a:pt x="4546" y="146"/>
                    <a:pt x="4538" y="123"/>
                    <a:pt x="4538" y="84"/>
                  </a:cubicBezTo>
                  <a:close/>
                  <a:moveTo>
                    <a:pt x="5192" y="357"/>
                  </a:moveTo>
                  <a:cubicBezTo>
                    <a:pt x="5190" y="358"/>
                    <a:pt x="5190" y="358"/>
                    <a:pt x="5193" y="358"/>
                  </a:cubicBezTo>
                  <a:cubicBezTo>
                    <a:pt x="5193" y="358"/>
                    <a:pt x="5193" y="358"/>
                    <a:pt x="5192" y="357"/>
                  </a:cubicBezTo>
                  <a:close/>
                  <a:moveTo>
                    <a:pt x="3609" y="905"/>
                  </a:moveTo>
                  <a:cubicBezTo>
                    <a:pt x="3621" y="917"/>
                    <a:pt x="3633" y="941"/>
                    <a:pt x="3609" y="953"/>
                  </a:cubicBezTo>
                  <a:cubicBezTo>
                    <a:pt x="3597" y="941"/>
                    <a:pt x="3562" y="917"/>
                    <a:pt x="3574" y="905"/>
                  </a:cubicBezTo>
                  <a:close/>
                  <a:moveTo>
                    <a:pt x="2768" y="1414"/>
                  </a:moveTo>
                  <a:cubicBezTo>
                    <a:pt x="2771" y="1414"/>
                    <a:pt x="2774" y="1415"/>
                    <a:pt x="2776" y="1417"/>
                  </a:cubicBezTo>
                  <a:cubicBezTo>
                    <a:pt x="2788" y="1441"/>
                    <a:pt x="2800" y="1465"/>
                    <a:pt x="2752" y="1477"/>
                  </a:cubicBezTo>
                  <a:lnTo>
                    <a:pt x="2752" y="1465"/>
                  </a:lnTo>
                  <a:cubicBezTo>
                    <a:pt x="2728" y="1465"/>
                    <a:pt x="2728" y="1453"/>
                    <a:pt x="2716" y="1441"/>
                  </a:cubicBezTo>
                  <a:cubicBezTo>
                    <a:pt x="2736" y="1432"/>
                    <a:pt x="2755" y="1414"/>
                    <a:pt x="2768" y="1414"/>
                  </a:cubicBezTo>
                  <a:close/>
                  <a:moveTo>
                    <a:pt x="49" y="1739"/>
                  </a:moveTo>
                  <a:cubicBezTo>
                    <a:pt x="1" y="1760"/>
                    <a:pt x="17" y="1772"/>
                    <a:pt x="39" y="1772"/>
                  </a:cubicBezTo>
                  <a:cubicBezTo>
                    <a:pt x="54" y="1772"/>
                    <a:pt x="73" y="1766"/>
                    <a:pt x="73" y="1751"/>
                  </a:cubicBezTo>
                  <a:lnTo>
                    <a:pt x="49" y="1739"/>
                  </a:lnTo>
                  <a:close/>
                  <a:moveTo>
                    <a:pt x="2837" y="1768"/>
                  </a:moveTo>
                  <a:cubicBezTo>
                    <a:pt x="2819" y="1768"/>
                    <a:pt x="2795" y="1777"/>
                    <a:pt x="2800" y="1798"/>
                  </a:cubicBezTo>
                  <a:cubicBezTo>
                    <a:pt x="2800" y="1798"/>
                    <a:pt x="2800" y="1798"/>
                    <a:pt x="2800" y="1810"/>
                  </a:cubicBezTo>
                  <a:cubicBezTo>
                    <a:pt x="2873" y="1784"/>
                    <a:pt x="2860" y="1768"/>
                    <a:pt x="2837" y="1768"/>
                  </a:cubicBezTo>
                  <a:close/>
                  <a:moveTo>
                    <a:pt x="3075" y="1883"/>
                  </a:moveTo>
                  <a:cubicBezTo>
                    <a:pt x="3082" y="1883"/>
                    <a:pt x="3086" y="1886"/>
                    <a:pt x="3086" y="1894"/>
                  </a:cubicBezTo>
                  <a:cubicBezTo>
                    <a:pt x="3095" y="1913"/>
                    <a:pt x="3097" y="1932"/>
                    <a:pt x="3078" y="1932"/>
                  </a:cubicBezTo>
                  <a:cubicBezTo>
                    <a:pt x="3074" y="1932"/>
                    <a:pt x="3068" y="1931"/>
                    <a:pt x="3062" y="1929"/>
                  </a:cubicBezTo>
                  <a:lnTo>
                    <a:pt x="3050" y="1929"/>
                  </a:lnTo>
                  <a:cubicBezTo>
                    <a:pt x="3026" y="1929"/>
                    <a:pt x="3026" y="1905"/>
                    <a:pt x="3026" y="1894"/>
                  </a:cubicBezTo>
                  <a:cubicBezTo>
                    <a:pt x="3042" y="1894"/>
                    <a:pt x="3063" y="1883"/>
                    <a:pt x="3075" y="1883"/>
                  </a:cubicBezTo>
                  <a:close/>
                  <a:moveTo>
                    <a:pt x="26" y="1965"/>
                  </a:moveTo>
                  <a:lnTo>
                    <a:pt x="26" y="1965"/>
                  </a:lnTo>
                  <a:cubicBezTo>
                    <a:pt x="26" y="1965"/>
                    <a:pt x="26" y="1966"/>
                    <a:pt x="27" y="1966"/>
                  </a:cubicBezTo>
                  <a:lnTo>
                    <a:pt x="27" y="1966"/>
                  </a:lnTo>
                  <a:cubicBezTo>
                    <a:pt x="26" y="1966"/>
                    <a:pt x="26" y="1965"/>
                    <a:pt x="26" y="1965"/>
                  </a:cubicBezTo>
                  <a:close/>
                  <a:moveTo>
                    <a:pt x="6315" y="1987"/>
                  </a:moveTo>
                  <a:cubicBezTo>
                    <a:pt x="6334" y="1987"/>
                    <a:pt x="6355" y="1994"/>
                    <a:pt x="6348" y="2001"/>
                  </a:cubicBezTo>
                  <a:cubicBezTo>
                    <a:pt x="6348" y="2014"/>
                    <a:pt x="6333" y="2023"/>
                    <a:pt x="6321" y="2023"/>
                  </a:cubicBezTo>
                  <a:cubicBezTo>
                    <a:pt x="6310" y="2023"/>
                    <a:pt x="6300" y="2017"/>
                    <a:pt x="6300" y="2001"/>
                  </a:cubicBezTo>
                  <a:lnTo>
                    <a:pt x="6288" y="2001"/>
                  </a:lnTo>
                  <a:cubicBezTo>
                    <a:pt x="6288" y="1991"/>
                    <a:pt x="6301" y="1987"/>
                    <a:pt x="6315" y="1987"/>
                  </a:cubicBezTo>
                  <a:close/>
                  <a:moveTo>
                    <a:pt x="430" y="2394"/>
                  </a:moveTo>
                  <a:cubicBezTo>
                    <a:pt x="428" y="2395"/>
                    <a:pt x="425" y="2396"/>
                    <a:pt x="422" y="2397"/>
                  </a:cubicBezTo>
                  <a:lnTo>
                    <a:pt x="422" y="2397"/>
                  </a:lnTo>
                  <a:cubicBezTo>
                    <a:pt x="424" y="2397"/>
                    <a:pt x="427" y="2395"/>
                    <a:pt x="430" y="2394"/>
                  </a:cubicBezTo>
                  <a:close/>
                  <a:moveTo>
                    <a:pt x="6370" y="2510"/>
                  </a:moveTo>
                  <a:cubicBezTo>
                    <a:pt x="6370" y="2510"/>
                    <a:pt x="6370" y="2510"/>
                    <a:pt x="6370" y="2510"/>
                  </a:cubicBezTo>
                  <a:lnTo>
                    <a:pt x="6370" y="2510"/>
                  </a:lnTo>
                  <a:cubicBezTo>
                    <a:pt x="6377" y="2512"/>
                    <a:pt x="6381" y="2513"/>
                    <a:pt x="6384" y="2513"/>
                  </a:cubicBezTo>
                  <a:cubicBezTo>
                    <a:pt x="6378" y="2511"/>
                    <a:pt x="6374" y="2510"/>
                    <a:pt x="6370" y="2510"/>
                  </a:cubicBezTo>
                  <a:close/>
                  <a:moveTo>
                    <a:pt x="3276" y="2441"/>
                  </a:moveTo>
                  <a:cubicBezTo>
                    <a:pt x="3264" y="2477"/>
                    <a:pt x="3300" y="2489"/>
                    <a:pt x="3347" y="2513"/>
                  </a:cubicBezTo>
                  <a:cubicBezTo>
                    <a:pt x="3405" y="2532"/>
                    <a:pt x="3339" y="2536"/>
                    <a:pt x="3305" y="2536"/>
                  </a:cubicBezTo>
                  <a:lnTo>
                    <a:pt x="3305" y="2536"/>
                  </a:lnTo>
                  <a:cubicBezTo>
                    <a:pt x="3300" y="2528"/>
                    <a:pt x="3294" y="2520"/>
                    <a:pt x="3288" y="2513"/>
                  </a:cubicBezTo>
                  <a:cubicBezTo>
                    <a:pt x="3279" y="2486"/>
                    <a:pt x="3250" y="2473"/>
                    <a:pt x="3221" y="2473"/>
                  </a:cubicBezTo>
                  <a:cubicBezTo>
                    <a:pt x="3211" y="2473"/>
                    <a:pt x="3202" y="2474"/>
                    <a:pt x="3193" y="2477"/>
                  </a:cubicBezTo>
                  <a:lnTo>
                    <a:pt x="3193" y="2477"/>
                  </a:lnTo>
                  <a:cubicBezTo>
                    <a:pt x="3228" y="2465"/>
                    <a:pt x="3264" y="2465"/>
                    <a:pt x="3276" y="2441"/>
                  </a:cubicBezTo>
                  <a:close/>
                  <a:moveTo>
                    <a:pt x="6241" y="2513"/>
                  </a:moveTo>
                  <a:cubicBezTo>
                    <a:pt x="6264" y="2513"/>
                    <a:pt x="6312" y="2525"/>
                    <a:pt x="6300" y="2548"/>
                  </a:cubicBezTo>
                  <a:cubicBezTo>
                    <a:pt x="6300" y="2548"/>
                    <a:pt x="6300" y="2548"/>
                    <a:pt x="6300" y="2548"/>
                  </a:cubicBezTo>
                  <a:lnTo>
                    <a:pt x="6300" y="2548"/>
                  </a:lnTo>
                  <a:cubicBezTo>
                    <a:pt x="6302" y="2550"/>
                    <a:pt x="6304" y="2551"/>
                    <a:pt x="6306" y="2552"/>
                  </a:cubicBezTo>
                  <a:lnTo>
                    <a:pt x="6306" y="2552"/>
                  </a:lnTo>
                  <a:cubicBezTo>
                    <a:pt x="6313" y="2557"/>
                    <a:pt x="6310" y="2562"/>
                    <a:pt x="6303" y="2562"/>
                  </a:cubicBezTo>
                  <a:cubicBezTo>
                    <a:pt x="6297" y="2562"/>
                    <a:pt x="6286" y="2558"/>
                    <a:pt x="6276" y="2548"/>
                  </a:cubicBezTo>
                  <a:cubicBezTo>
                    <a:pt x="6264" y="2537"/>
                    <a:pt x="6253" y="2525"/>
                    <a:pt x="6241" y="2513"/>
                  </a:cubicBezTo>
                  <a:close/>
                  <a:moveTo>
                    <a:pt x="252" y="2548"/>
                  </a:moveTo>
                  <a:lnTo>
                    <a:pt x="252" y="2548"/>
                  </a:lnTo>
                  <a:cubicBezTo>
                    <a:pt x="252" y="2548"/>
                    <a:pt x="257" y="2556"/>
                    <a:pt x="265" y="2563"/>
                  </a:cubicBezTo>
                  <a:lnTo>
                    <a:pt x="265" y="2563"/>
                  </a:lnTo>
                  <a:cubicBezTo>
                    <a:pt x="260" y="2557"/>
                    <a:pt x="255" y="2552"/>
                    <a:pt x="252" y="2548"/>
                  </a:cubicBezTo>
                  <a:close/>
                  <a:moveTo>
                    <a:pt x="3332" y="2584"/>
                  </a:moveTo>
                  <a:cubicBezTo>
                    <a:pt x="3334" y="2584"/>
                    <a:pt x="3335" y="2584"/>
                    <a:pt x="3336" y="2584"/>
                  </a:cubicBezTo>
                  <a:cubicBezTo>
                    <a:pt x="3344" y="2593"/>
                    <a:pt x="3346" y="2599"/>
                    <a:pt x="3343" y="2605"/>
                  </a:cubicBezTo>
                  <a:lnTo>
                    <a:pt x="3343" y="2605"/>
                  </a:lnTo>
                  <a:cubicBezTo>
                    <a:pt x="3340" y="2597"/>
                    <a:pt x="3336" y="2590"/>
                    <a:pt x="3332" y="2584"/>
                  </a:cubicBezTo>
                  <a:close/>
                  <a:moveTo>
                    <a:pt x="356" y="2593"/>
                  </a:moveTo>
                  <a:cubicBezTo>
                    <a:pt x="366" y="2593"/>
                    <a:pt x="376" y="2598"/>
                    <a:pt x="383" y="2608"/>
                  </a:cubicBezTo>
                  <a:lnTo>
                    <a:pt x="371" y="2620"/>
                  </a:lnTo>
                  <a:cubicBezTo>
                    <a:pt x="379" y="2637"/>
                    <a:pt x="358" y="2654"/>
                    <a:pt x="341" y="2654"/>
                  </a:cubicBezTo>
                  <a:cubicBezTo>
                    <a:pt x="333" y="2654"/>
                    <a:pt x="327" y="2651"/>
                    <a:pt x="323" y="2644"/>
                  </a:cubicBezTo>
                  <a:cubicBezTo>
                    <a:pt x="306" y="2618"/>
                    <a:pt x="331" y="2593"/>
                    <a:pt x="356" y="2593"/>
                  </a:cubicBezTo>
                  <a:close/>
                  <a:moveTo>
                    <a:pt x="6237" y="3012"/>
                  </a:moveTo>
                  <a:cubicBezTo>
                    <a:pt x="6238" y="3013"/>
                    <a:pt x="6240" y="3013"/>
                    <a:pt x="6241" y="3013"/>
                  </a:cubicBezTo>
                  <a:cubicBezTo>
                    <a:pt x="6239" y="3012"/>
                    <a:pt x="6238" y="3012"/>
                    <a:pt x="6237" y="3012"/>
                  </a:cubicBezTo>
                  <a:close/>
                  <a:moveTo>
                    <a:pt x="6098" y="3239"/>
                  </a:moveTo>
                  <a:cubicBezTo>
                    <a:pt x="6134" y="3239"/>
                    <a:pt x="6134" y="3251"/>
                    <a:pt x="6122" y="3263"/>
                  </a:cubicBezTo>
                  <a:cubicBezTo>
                    <a:pt x="6122" y="3272"/>
                    <a:pt x="6122" y="3290"/>
                    <a:pt x="6103" y="3290"/>
                  </a:cubicBezTo>
                  <a:cubicBezTo>
                    <a:pt x="6098" y="3290"/>
                    <a:pt x="6093" y="3289"/>
                    <a:pt x="6086" y="3287"/>
                  </a:cubicBezTo>
                  <a:lnTo>
                    <a:pt x="6098" y="3239"/>
                  </a:lnTo>
                  <a:close/>
                  <a:moveTo>
                    <a:pt x="6166" y="3730"/>
                  </a:moveTo>
                  <a:cubicBezTo>
                    <a:pt x="6160" y="3730"/>
                    <a:pt x="6157" y="3733"/>
                    <a:pt x="6157" y="3739"/>
                  </a:cubicBezTo>
                  <a:cubicBezTo>
                    <a:pt x="6145" y="3751"/>
                    <a:pt x="6134" y="3775"/>
                    <a:pt x="6157" y="3775"/>
                  </a:cubicBezTo>
                  <a:cubicBezTo>
                    <a:pt x="6181" y="3775"/>
                    <a:pt x="6181" y="3751"/>
                    <a:pt x="6193" y="3739"/>
                  </a:cubicBezTo>
                  <a:cubicBezTo>
                    <a:pt x="6181" y="3733"/>
                    <a:pt x="6172" y="3730"/>
                    <a:pt x="6166" y="3730"/>
                  </a:cubicBezTo>
                  <a:close/>
                  <a:moveTo>
                    <a:pt x="1204" y="3739"/>
                  </a:moveTo>
                  <a:lnTo>
                    <a:pt x="1169" y="3751"/>
                  </a:lnTo>
                  <a:cubicBezTo>
                    <a:pt x="1162" y="3776"/>
                    <a:pt x="1163" y="3791"/>
                    <a:pt x="1171" y="3791"/>
                  </a:cubicBezTo>
                  <a:cubicBezTo>
                    <a:pt x="1179" y="3791"/>
                    <a:pt x="1194" y="3779"/>
                    <a:pt x="1216" y="3751"/>
                  </a:cubicBezTo>
                  <a:lnTo>
                    <a:pt x="1204" y="3739"/>
                  </a:lnTo>
                  <a:close/>
                  <a:moveTo>
                    <a:pt x="1420" y="3966"/>
                  </a:moveTo>
                  <a:cubicBezTo>
                    <a:pt x="1414" y="3969"/>
                    <a:pt x="1409" y="3973"/>
                    <a:pt x="1407" y="3977"/>
                  </a:cubicBezTo>
                  <a:cubicBezTo>
                    <a:pt x="1410" y="3974"/>
                    <a:pt x="1415" y="3970"/>
                    <a:pt x="1420" y="3966"/>
                  </a:cubicBezTo>
                  <a:close/>
                  <a:moveTo>
                    <a:pt x="2304" y="4428"/>
                  </a:moveTo>
                  <a:cubicBezTo>
                    <a:pt x="2306" y="4428"/>
                    <a:pt x="2309" y="4428"/>
                    <a:pt x="2312" y="4430"/>
                  </a:cubicBezTo>
                  <a:cubicBezTo>
                    <a:pt x="2333" y="4451"/>
                    <a:pt x="2297" y="4491"/>
                    <a:pt x="2281" y="4491"/>
                  </a:cubicBezTo>
                  <a:cubicBezTo>
                    <a:pt x="2279" y="4491"/>
                    <a:pt x="2277" y="4490"/>
                    <a:pt x="2276" y="4489"/>
                  </a:cubicBezTo>
                  <a:cubicBezTo>
                    <a:pt x="2255" y="4468"/>
                    <a:pt x="2281" y="4428"/>
                    <a:pt x="2304" y="4428"/>
                  </a:cubicBezTo>
                  <a:close/>
                  <a:moveTo>
                    <a:pt x="1026" y="655"/>
                  </a:moveTo>
                  <a:cubicBezTo>
                    <a:pt x="1026" y="703"/>
                    <a:pt x="1014" y="739"/>
                    <a:pt x="978" y="774"/>
                  </a:cubicBezTo>
                  <a:cubicBezTo>
                    <a:pt x="974" y="778"/>
                    <a:pt x="971" y="780"/>
                    <a:pt x="969" y="780"/>
                  </a:cubicBezTo>
                  <a:cubicBezTo>
                    <a:pt x="958" y="780"/>
                    <a:pt x="964" y="739"/>
                    <a:pt x="954" y="739"/>
                  </a:cubicBezTo>
                  <a:cubicBezTo>
                    <a:pt x="953" y="739"/>
                    <a:pt x="953" y="739"/>
                    <a:pt x="952" y="739"/>
                  </a:cubicBezTo>
                  <a:lnTo>
                    <a:pt x="952" y="739"/>
                  </a:lnTo>
                  <a:cubicBezTo>
                    <a:pt x="950" y="722"/>
                    <a:pt x="947" y="708"/>
                    <a:pt x="942" y="703"/>
                  </a:cubicBezTo>
                  <a:cubicBezTo>
                    <a:pt x="935" y="699"/>
                    <a:pt x="926" y="698"/>
                    <a:pt x="917" y="698"/>
                  </a:cubicBezTo>
                  <a:cubicBezTo>
                    <a:pt x="894" y="698"/>
                    <a:pt x="867" y="706"/>
                    <a:pt x="859" y="715"/>
                  </a:cubicBezTo>
                  <a:cubicBezTo>
                    <a:pt x="835" y="727"/>
                    <a:pt x="800" y="739"/>
                    <a:pt x="788" y="774"/>
                  </a:cubicBezTo>
                  <a:cubicBezTo>
                    <a:pt x="788" y="822"/>
                    <a:pt x="788" y="822"/>
                    <a:pt x="764" y="822"/>
                  </a:cubicBezTo>
                  <a:cubicBezTo>
                    <a:pt x="752" y="822"/>
                    <a:pt x="740" y="810"/>
                    <a:pt x="728" y="786"/>
                  </a:cubicBezTo>
                  <a:cubicBezTo>
                    <a:pt x="722" y="780"/>
                    <a:pt x="719" y="777"/>
                    <a:pt x="716" y="777"/>
                  </a:cubicBezTo>
                  <a:cubicBezTo>
                    <a:pt x="713" y="777"/>
                    <a:pt x="710" y="780"/>
                    <a:pt x="704" y="786"/>
                  </a:cubicBezTo>
                  <a:cubicBezTo>
                    <a:pt x="680" y="786"/>
                    <a:pt x="669" y="834"/>
                    <a:pt x="645" y="846"/>
                  </a:cubicBezTo>
                  <a:cubicBezTo>
                    <a:pt x="633" y="870"/>
                    <a:pt x="609" y="882"/>
                    <a:pt x="585" y="882"/>
                  </a:cubicBezTo>
                  <a:cubicBezTo>
                    <a:pt x="576" y="882"/>
                    <a:pt x="551" y="866"/>
                    <a:pt x="535" y="866"/>
                  </a:cubicBezTo>
                  <a:cubicBezTo>
                    <a:pt x="531" y="866"/>
                    <a:pt x="528" y="867"/>
                    <a:pt x="526" y="870"/>
                  </a:cubicBezTo>
                  <a:cubicBezTo>
                    <a:pt x="514" y="870"/>
                    <a:pt x="538" y="882"/>
                    <a:pt x="526" y="893"/>
                  </a:cubicBezTo>
                  <a:lnTo>
                    <a:pt x="514" y="893"/>
                  </a:lnTo>
                  <a:cubicBezTo>
                    <a:pt x="490" y="917"/>
                    <a:pt x="454" y="929"/>
                    <a:pt x="430" y="953"/>
                  </a:cubicBezTo>
                  <a:cubicBezTo>
                    <a:pt x="407" y="965"/>
                    <a:pt x="335" y="1001"/>
                    <a:pt x="395" y="1060"/>
                  </a:cubicBezTo>
                  <a:cubicBezTo>
                    <a:pt x="380" y="1045"/>
                    <a:pt x="365" y="1040"/>
                    <a:pt x="351" y="1040"/>
                  </a:cubicBezTo>
                  <a:cubicBezTo>
                    <a:pt x="321" y="1040"/>
                    <a:pt x="296" y="1068"/>
                    <a:pt x="288" y="1084"/>
                  </a:cubicBezTo>
                  <a:cubicBezTo>
                    <a:pt x="264" y="1108"/>
                    <a:pt x="288" y="1143"/>
                    <a:pt x="264" y="1167"/>
                  </a:cubicBezTo>
                  <a:cubicBezTo>
                    <a:pt x="259" y="1172"/>
                    <a:pt x="255" y="1174"/>
                    <a:pt x="251" y="1174"/>
                  </a:cubicBezTo>
                  <a:cubicBezTo>
                    <a:pt x="235" y="1174"/>
                    <a:pt x="223" y="1143"/>
                    <a:pt x="204" y="1143"/>
                  </a:cubicBezTo>
                  <a:cubicBezTo>
                    <a:pt x="192" y="1155"/>
                    <a:pt x="180" y="1167"/>
                    <a:pt x="168" y="1179"/>
                  </a:cubicBezTo>
                  <a:cubicBezTo>
                    <a:pt x="168" y="1203"/>
                    <a:pt x="168" y="1227"/>
                    <a:pt x="168" y="1251"/>
                  </a:cubicBezTo>
                  <a:cubicBezTo>
                    <a:pt x="168" y="1256"/>
                    <a:pt x="175" y="1261"/>
                    <a:pt x="184" y="1265"/>
                  </a:cubicBezTo>
                  <a:lnTo>
                    <a:pt x="184" y="1265"/>
                  </a:lnTo>
                  <a:cubicBezTo>
                    <a:pt x="167" y="1272"/>
                    <a:pt x="177" y="1313"/>
                    <a:pt x="168" y="1322"/>
                  </a:cubicBezTo>
                  <a:cubicBezTo>
                    <a:pt x="167" y="1326"/>
                    <a:pt x="163" y="1327"/>
                    <a:pt x="158" y="1327"/>
                  </a:cubicBezTo>
                  <a:cubicBezTo>
                    <a:pt x="137" y="1327"/>
                    <a:pt x="92" y="1300"/>
                    <a:pt x="72" y="1300"/>
                  </a:cubicBezTo>
                  <a:cubicBezTo>
                    <a:pt x="65" y="1300"/>
                    <a:pt x="61" y="1303"/>
                    <a:pt x="61" y="1310"/>
                  </a:cubicBezTo>
                  <a:cubicBezTo>
                    <a:pt x="61" y="1358"/>
                    <a:pt x="157" y="1382"/>
                    <a:pt x="204" y="1417"/>
                  </a:cubicBezTo>
                  <a:cubicBezTo>
                    <a:pt x="233" y="1439"/>
                    <a:pt x="197" y="1443"/>
                    <a:pt x="164" y="1443"/>
                  </a:cubicBezTo>
                  <a:cubicBezTo>
                    <a:pt x="142" y="1443"/>
                    <a:pt x="121" y="1441"/>
                    <a:pt x="121" y="1441"/>
                  </a:cubicBezTo>
                  <a:lnTo>
                    <a:pt x="121" y="1441"/>
                  </a:lnTo>
                  <a:cubicBezTo>
                    <a:pt x="133" y="1453"/>
                    <a:pt x="157" y="1453"/>
                    <a:pt x="145" y="1477"/>
                  </a:cubicBezTo>
                  <a:cubicBezTo>
                    <a:pt x="145" y="1501"/>
                    <a:pt x="133" y="1501"/>
                    <a:pt x="145" y="1513"/>
                  </a:cubicBezTo>
                  <a:cubicBezTo>
                    <a:pt x="157" y="1524"/>
                    <a:pt x="180" y="1524"/>
                    <a:pt x="192" y="1524"/>
                  </a:cubicBezTo>
                  <a:cubicBezTo>
                    <a:pt x="204" y="1536"/>
                    <a:pt x="192" y="1548"/>
                    <a:pt x="192" y="1560"/>
                  </a:cubicBezTo>
                  <a:cubicBezTo>
                    <a:pt x="179" y="1556"/>
                    <a:pt x="168" y="1553"/>
                    <a:pt x="158" y="1553"/>
                  </a:cubicBezTo>
                  <a:cubicBezTo>
                    <a:pt x="142" y="1553"/>
                    <a:pt x="133" y="1561"/>
                    <a:pt x="133" y="1584"/>
                  </a:cubicBezTo>
                  <a:cubicBezTo>
                    <a:pt x="142" y="1603"/>
                    <a:pt x="152" y="1623"/>
                    <a:pt x="123" y="1623"/>
                  </a:cubicBezTo>
                  <a:cubicBezTo>
                    <a:pt x="116" y="1623"/>
                    <a:pt x="108" y="1622"/>
                    <a:pt x="97" y="1620"/>
                  </a:cubicBezTo>
                  <a:cubicBezTo>
                    <a:pt x="73" y="1620"/>
                    <a:pt x="61" y="1667"/>
                    <a:pt x="85" y="1679"/>
                  </a:cubicBezTo>
                  <a:cubicBezTo>
                    <a:pt x="97" y="1679"/>
                    <a:pt x="121" y="1679"/>
                    <a:pt x="121" y="1691"/>
                  </a:cubicBezTo>
                  <a:cubicBezTo>
                    <a:pt x="121" y="1715"/>
                    <a:pt x="121" y="1751"/>
                    <a:pt x="109" y="1775"/>
                  </a:cubicBezTo>
                  <a:cubicBezTo>
                    <a:pt x="97" y="1798"/>
                    <a:pt x="73" y="1798"/>
                    <a:pt x="49" y="1822"/>
                  </a:cubicBezTo>
                  <a:cubicBezTo>
                    <a:pt x="26" y="1846"/>
                    <a:pt x="38" y="1870"/>
                    <a:pt x="61" y="1894"/>
                  </a:cubicBezTo>
                  <a:cubicBezTo>
                    <a:pt x="94" y="1915"/>
                    <a:pt x="47" y="1967"/>
                    <a:pt x="30" y="1967"/>
                  </a:cubicBezTo>
                  <a:cubicBezTo>
                    <a:pt x="29" y="1967"/>
                    <a:pt x="28" y="1966"/>
                    <a:pt x="27" y="1966"/>
                  </a:cubicBezTo>
                  <a:lnTo>
                    <a:pt x="27" y="1966"/>
                  </a:lnTo>
                  <a:cubicBezTo>
                    <a:pt x="36" y="1972"/>
                    <a:pt x="46" y="1975"/>
                    <a:pt x="55" y="1975"/>
                  </a:cubicBezTo>
                  <a:cubicBezTo>
                    <a:pt x="96" y="1975"/>
                    <a:pt x="138" y="1929"/>
                    <a:pt x="157" y="1929"/>
                  </a:cubicBezTo>
                  <a:cubicBezTo>
                    <a:pt x="180" y="1929"/>
                    <a:pt x="168" y="1965"/>
                    <a:pt x="145" y="1965"/>
                  </a:cubicBezTo>
                  <a:cubicBezTo>
                    <a:pt x="121" y="1965"/>
                    <a:pt x="133" y="2001"/>
                    <a:pt x="145" y="2013"/>
                  </a:cubicBezTo>
                  <a:cubicBezTo>
                    <a:pt x="157" y="2036"/>
                    <a:pt x="121" y="2036"/>
                    <a:pt x="85" y="2060"/>
                  </a:cubicBezTo>
                  <a:cubicBezTo>
                    <a:pt x="64" y="2082"/>
                    <a:pt x="72" y="2086"/>
                    <a:pt x="85" y="2086"/>
                  </a:cubicBezTo>
                  <a:cubicBezTo>
                    <a:pt x="94" y="2086"/>
                    <a:pt x="104" y="2084"/>
                    <a:pt x="109" y="2084"/>
                  </a:cubicBezTo>
                  <a:cubicBezTo>
                    <a:pt x="145" y="2084"/>
                    <a:pt x="145" y="2108"/>
                    <a:pt x="145" y="2120"/>
                  </a:cubicBezTo>
                  <a:cubicBezTo>
                    <a:pt x="145" y="2156"/>
                    <a:pt x="133" y="2167"/>
                    <a:pt x="192" y="2179"/>
                  </a:cubicBezTo>
                  <a:cubicBezTo>
                    <a:pt x="192" y="2179"/>
                    <a:pt x="228" y="2203"/>
                    <a:pt x="216" y="2203"/>
                  </a:cubicBezTo>
                  <a:cubicBezTo>
                    <a:pt x="216" y="2215"/>
                    <a:pt x="121" y="2203"/>
                    <a:pt x="109" y="2239"/>
                  </a:cubicBezTo>
                  <a:cubicBezTo>
                    <a:pt x="109" y="2275"/>
                    <a:pt x="121" y="2322"/>
                    <a:pt x="145" y="2358"/>
                  </a:cubicBezTo>
                  <a:cubicBezTo>
                    <a:pt x="145" y="2358"/>
                    <a:pt x="133" y="2322"/>
                    <a:pt x="157" y="2322"/>
                  </a:cubicBezTo>
                  <a:cubicBezTo>
                    <a:pt x="158" y="2321"/>
                    <a:pt x="160" y="2321"/>
                    <a:pt x="162" y="2321"/>
                  </a:cubicBezTo>
                  <a:cubicBezTo>
                    <a:pt x="179" y="2321"/>
                    <a:pt x="182" y="2371"/>
                    <a:pt x="199" y="2371"/>
                  </a:cubicBezTo>
                  <a:cubicBezTo>
                    <a:pt x="201" y="2371"/>
                    <a:pt x="202" y="2371"/>
                    <a:pt x="204" y="2370"/>
                  </a:cubicBezTo>
                  <a:cubicBezTo>
                    <a:pt x="193" y="2370"/>
                    <a:pt x="212" y="2321"/>
                    <a:pt x="225" y="2321"/>
                  </a:cubicBezTo>
                  <a:cubicBezTo>
                    <a:pt x="226" y="2321"/>
                    <a:pt x="227" y="2321"/>
                    <a:pt x="228" y="2322"/>
                  </a:cubicBezTo>
                  <a:cubicBezTo>
                    <a:pt x="240" y="2322"/>
                    <a:pt x="323" y="2346"/>
                    <a:pt x="252" y="2382"/>
                  </a:cubicBezTo>
                  <a:cubicBezTo>
                    <a:pt x="228" y="2382"/>
                    <a:pt x="192" y="2382"/>
                    <a:pt x="204" y="2406"/>
                  </a:cubicBezTo>
                  <a:cubicBezTo>
                    <a:pt x="204" y="2441"/>
                    <a:pt x="216" y="2477"/>
                    <a:pt x="240" y="2501"/>
                  </a:cubicBezTo>
                  <a:cubicBezTo>
                    <a:pt x="245" y="2505"/>
                    <a:pt x="250" y="2507"/>
                    <a:pt x="255" y="2507"/>
                  </a:cubicBezTo>
                  <a:cubicBezTo>
                    <a:pt x="277" y="2507"/>
                    <a:pt x="304" y="2475"/>
                    <a:pt x="323" y="2465"/>
                  </a:cubicBezTo>
                  <a:lnTo>
                    <a:pt x="323" y="2465"/>
                  </a:lnTo>
                  <a:cubicBezTo>
                    <a:pt x="335" y="2501"/>
                    <a:pt x="323" y="2537"/>
                    <a:pt x="311" y="2572"/>
                  </a:cubicBezTo>
                  <a:cubicBezTo>
                    <a:pt x="307" y="2577"/>
                    <a:pt x="301" y="2579"/>
                    <a:pt x="296" y="2579"/>
                  </a:cubicBezTo>
                  <a:cubicBezTo>
                    <a:pt x="285" y="2579"/>
                    <a:pt x="274" y="2571"/>
                    <a:pt x="265" y="2563"/>
                  </a:cubicBezTo>
                  <a:lnTo>
                    <a:pt x="265" y="2563"/>
                  </a:lnTo>
                  <a:cubicBezTo>
                    <a:pt x="279" y="2580"/>
                    <a:pt x="293" y="2606"/>
                    <a:pt x="276" y="2632"/>
                  </a:cubicBezTo>
                  <a:cubicBezTo>
                    <a:pt x="264" y="2656"/>
                    <a:pt x="216" y="2679"/>
                    <a:pt x="192" y="2691"/>
                  </a:cubicBezTo>
                  <a:cubicBezTo>
                    <a:pt x="240" y="2679"/>
                    <a:pt x="288" y="2667"/>
                    <a:pt x="335" y="2667"/>
                  </a:cubicBezTo>
                  <a:cubicBezTo>
                    <a:pt x="359" y="2667"/>
                    <a:pt x="359" y="2691"/>
                    <a:pt x="383" y="2703"/>
                  </a:cubicBezTo>
                  <a:cubicBezTo>
                    <a:pt x="389" y="2703"/>
                    <a:pt x="404" y="2700"/>
                    <a:pt x="414" y="2700"/>
                  </a:cubicBezTo>
                  <a:cubicBezTo>
                    <a:pt x="424" y="2700"/>
                    <a:pt x="430" y="2703"/>
                    <a:pt x="419" y="2715"/>
                  </a:cubicBezTo>
                  <a:cubicBezTo>
                    <a:pt x="395" y="2751"/>
                    <a:pt x="335" y="2751"/>
                    <a:pt x="311" y="2775"/>
                  </a:cubicBezTo>
                  <a:cubicBezTo>
                    <a:pt x="276" y="2810"/>
                    <a:pt x="323" y="2810"/>
                    <a:pt x="347" y="2810"/>
                  </a:cubicBezTo>
                  <a:lnTo>
                    <a:pt x="395" y="2810"/>
                  </a:lnTo>
                  <a:cubicBezTo>
                    <a:pt x="407" y="2822"/>
                    <a:pt x="419" y="2846"/>
                    <a:pt x="430" y="2858"/>
                  </a:cubicBezTo>
                  <a:cubicBezTo>
                    <a:pt x="432" y="2860"/>
                    <a:pt x="433" y="2861"/>
                    <a:pt x="434" y="2863"/>
                  </a:cubicBezTo>
                  <a:lnTo>
                    <a:pt x="434" y="2863"/>
                  </a:lnTo>
                  <a:cubicBezTo>
                    <a:pt x="446" y="2847"/>
                    <a:pt x="456" y="2832"/>
                    <a:pt x="469" y="2832"/>
                  </a:cubicBezTo>
                  <a:cubicBezTo>
                    <a:pt x="472" y="2832"/>
                    <a:pt x="475" y="2833"/>
                    <a:pt x="478" y="2834"/>
                  </a:cubicBezTo>
                  <a:lnTo>
                    <a:pt x="478" y="2846"/>
                  </a:lnTo>
                  <a:cubicBezTo>
                    <a:pt x="486" y="2862"/>
                    <a:pt x="468" y="2878"/>
                    <a:pt x="448" y="2883"/>
                  </a:cubicBezTo>
                  <a:lnTo>
                    <a:pt x="448" y="2883"/>
                  </a:lnTo>
                  <a:cubicBezTo>
                    <a:pt x="443" y="2876"/>
                    <a:pt x="439" y="2870"/>
                    <a:pt x="434" y="2863"/>
                  </a:cubicBezTo>
                  <a:lnTo>
                    <a:pt x="434" y="2863"/>
                  </a:lnTo>
                  <a:cubicBezTo>
                    <a:pt x="429" y="2869"/>
                    <a:pt x="424" y="2876"/>
                    <a:pt x="419" y="2882"/>
                  </a:cubicBezTo>
                  <a:cubicBezTo>
                    <a:pt x="423" y="2884"/>
                    <a:pt x="428" y="2885"/>
                    <a:pt x="434" y="2885"/>
                  </a:cubicBezTo>
                  <a:cubicBezTo>
                    <a:pt x="438" y="2885"/>
                    <a:pt x="443" y="2884"/>
                    <a:pt x="448" y="2883"/>
                  </a:cubicBezTo>
                  <a:lnTo>
                    <a:pt x="448" y="2883"/>
                  </a:lnTo>
                  <a:cubicBezTo>
                    <a:pt x="475" y="2924"/>
                    <a:pt x="498" y="2967"/>
                    <a:pt x="538" y="2977"/>
                  </a:cubicBezTo>
                  <a:cubicBezTo>
                    <a:pt x="553" y="2977"/>
                    <a:pt x="569" y="2972"/>
                    <a:pt x="578" y="2972"/>
                  </a:cubicBezTo>
                  <a:cubicBezTo>
                    <a:pt x="583" y="2972"/>
                    <a:pt x="585" y="2973"/>
                    <a:pt x="585" y="2977"/>
                  </a:cubicBezTo>
                  <a:cubicBezTo>
                    <a:pt x="585" y="3001"/>
                    <a:pt x="549" y="3025"/>
                    <a:pt x="549" y="3060"/>
                  </a:cubicBezTo>
                  <a:cubicBezTo>
                    <a:pt x="549" y="3108"/>
                    <a:pt x="585" y="3156"/>
                    <a:pt x="633" y="3168"/>
                  </a:cubicBezTo>
                  <a:cubicBezTo>
                    <a:pt x="645" y="3168"/>
                    <a:pt x="692" y="3156"/>
                    <a:pt x="692" y="3156"/>
                  </a:cubicBezTo>
                  <a:lnTo>
                    <a:pt x="692" y="3156"/>
                  </a:lnTo>
                  <a:cubicBezTo>
                    <a:pt x="692" y="3168"/>
                    <a:pt x="633" y="3215"/>
                    <a:pt x="645" y="3227"/>
                  </a:cubicBezTo>
                  <a:cubicBezTo>
                    <a:pt x="650" y="3232"/>
                    <a:pt x="655" y="3234"/>
                    <a:pt x="659" y="3234"/>
                  </a:cubicBezTo>
                  <a:cubicBezTo>
                    <a:pt x="675" y="3234"/>
                    <a:pt x="690" y="3213"/>
                    <a:pt x="700" y="3213"/>
                  </a:cubicBezTo>
                  <a:cubicBezTo>
                    <a:pt x="701" y="3213"/>
                    <a:pt x="703" y="3214"/>
                    <a:pt x="704" y="3215"/>
                  </a:cubicBezTo>
                  <a:cubicBezTo>
                    <a:pt x="711" y="3222"/>
                    <a:pt x="718" y="3229"/>
                    <a:pt x="727" y="3229"/>
                  </a:cubicBezTo>
                  <a:cubicBezTo>
                    <a:pt x="734" y="3229"/>
                    <a:pt x="742" y="3225"/>
                    <a:pt x="752" y="3215"/>
                  </a:cubicBezTo>
                  <a:cubicBezTo>
                    <a:pt x="776" y="3191"/>
                    <a:pt x="811" y="3179"/>
                    <a:pt x="847" y="3179"/>
                  </a:cubicBezTo>
                  <a:cubicBezTo>
                    <a:pt x="847" y="3191"/>
                    <a:pt x="795" y="3264"/>
                    <a:pt x="788" y="3264"/>
                  </a:cubicBezTo>
                  <a:cubicBezTo>
                    <a:pt x="788" y="3264"/>
                    <a:pt x="788" y="3264"/>
                    <a:pt x="788" y="3263"/>
                  </a:cubicBezTo>
                  <a:cubicBezTo>
                    <a:pt x="788" y="3253"/>
                    <a:pt x="788" y="3236"/>
                    <a:pt x="775" y="3236"/>
                  </a:cubicBezTo>
                  <a:cubicBezTo>
                    <a:pt x="772" y="3236"/>
                    <a:pt x="768" y="3237"/>
                    <a:pt x="764" y="3239"/>
                  </a:cubicBezTo>
                  <a:cubicBezTo>
                    <a:pt x="740" y="3251"/>
                    <a:pt x="740" y="3251"/>
                    <a:pt x="740" y="3263"/>
                  </a:cubicBezTo>
                  <a:cubicBezTo>
                    <a:pt x="752" y="3275"/>
                    <a:pt x="823" y="3287"/>
                    <a:pt x="800" y="3334"/>
                  </a:cubicBezTo>
                  <a:cubicBezTo>
                    <a:pt x="799" y="3335"/>
                    <a:pt x="799" y="3336"/>
                    <a:pt x="798" y="3336"/>
                  </a:cubicBezTo>
                  <a:lnTo>
                    <a:pt x="798" y="3336"/>
                  </a:lnTo>
                  <a:cubicBezTo>
                    <a:pt x="814" y="3314"/>
                    <a:pt x="832" y="3293"/>
                    <a:pt x="847" y="3293"/>
                  </a:cubicBezTo>
                  <a:cubicBezTo>
                    <a:pt x="851" y="3293"/>
                    <a:pt x="855" y="3295"/>
                    <a:pt x="859" y="3299"/>
                  </a:cubicBezTo>
                  <a:lnTo>
                    <a:pt x="847" y="3310"/>
                  </a:lnTo>
                  <a:lnTo>
                    <a:pt x="798" y="3352"/>
                  </a:lnTo>
                  <a:lnTo>
                    <a:pt x="798" y="3352"/>
                  </a:lnTo>
                  <a:cubicBezTo>
                    <a:pt x="795" y="3347"/>
                    <a:pt x="795" y="3342"/>
                    <a:pt x="798" y="3336"/>
                  </a:cubicBezTo>
                  <a:lnTo>
                    <a:pt x="798" y="3336"/>
                  </a:lnTo>
                  <a:cubicBezTo>
                    <a:pt x="790" y="3348"/>
                    <a:pt x="782" y="3360"/>
                    <a:pt x="776" y="3370"/>
                  </a:cubicBezTo>
                  <a:lnTo>
                    <a:pt x="798" y="3352"/>
                  </a:lnTo>
                  <a:lnTo>
                    <a:pt x="798" y="3352"/>
                  </a:lnTo>
                  <a:cubicBezTo>
                    <a:pt x="810" y="3378"/>
                    <a:pt x="887" y="3398"/>
                    <a:pt x="907" y="3418"/>
                  </a:cubicBezTo>
                  <a:cubicBezTo>
                    <a:pt x="942" y="3382"/>
                    <a:pt x="930" y="3370"/>
                    <a:pt x="954" y="3334"/>
                  </a:cubicBezTo>
                  <a:lnTo>
                    <a:pt x="954" y="3334"/>
                  </a:lnTo>
                  <a:cubicBezTo>
                    <a:pt x="966" y="3358"/>
                    <a:pt x="942" y="3406"/>
                    <a:pt x="954" y="3406"/>
                  </a:cubicBezTo>
                  <a:cubicBezTo>
                    <a:pt x="957" y="3408"/>
                    <a:pt x="961" y="3409"/>
                    <a:pt x="966" y="3409"/>
                  </a:cubicBezTo>
                  <a:cubicBezTo>
                    <a:pt x="988" y="3409"/>
                    <a:pt x="1030" y="3391"/>
                    <a:pt x="1050" y="3382"/>
                  </a:cubicBezTo>
                  <a:lnTo>
                    <a:pt x="1050" y="3382"/>
                  </a:lnTo>
                  <a:cubicBezTo>
                    <a:pt x="1029" y="3413"/>
                    <a:pt x="982" y="3575"/>
                    <a:pt x="1022" y="3575"/>
                  </a:cubicBezTo>
                  <a:cubicBezTo>
                    <a:pt x="1029" y="3575"/>
                    <a:pt x="1038" y="3571"/>
                    <a:pt x="1050" y="3560"/>
                  </a:cubicBezTo>
                  <a:cubicBezTo>
                    <a:pt x="1050" y="3553"/>
                    <a:pt x="1047" y="3550"/>
                    <a:pt x="1043" y="3550"/>
                  </a:cubicBezTo>
                  <a:cubicBezTo>
                    <a:pt x="1036" y="3550"/>
                    <a:pt x="1026" y="3560"/>
                    <a:pt x="1026" y="3560"/>
                  </a:cubicBezTo>
                  <a:cubicBezTo>
                    <a:pt x="1014" y="3560"/>
                    <a:pt x="1061" y="3513"/>
                    <a:pt x="1073" y="3513"/>
                  </a:cubicBezTo>
                  <a:cubicBezTo>
                    <a:pt x="1080" y="3509"/>
                    <a:pt x="1086" y="3508"/>
                    <a:pt x="1092" y="3508"/>
                  </a:cubicBezTo>
                  <a:cubicBezTo>
                    <a:pt x="1104" y="3508"/>
                    <a:pt x="1113" y="3516"/>
                    <a:pt x="1121" y="3525"/>
                  </a:cubicBezTo>
                  <a:cubicBezTo>
                    <a:pt x="1133" y="3560"/>
                    <a:pt x="1050" y="3584"/>
                    <a:pt x="1073" y="3632"/>
                  </a:cubicBezTo>
                  <a:cubicBezTo>
                    <a:pt x="1073" y="3644"/>
                    <a:pt x="1097" y="3668"/>
                    <a:pt x="1109" y="3668"/>
                  </a:cubicBezTo>
                  <a:cubicBezTo>
                    <a:pt x="1127" y="3668"/>
                    <a:pt x="1145" y="3648"/>
                    <a:pt x="1163" y="3648"/>
                  </a:cubicBezTo>
                  <a:cubicBezTo>
                    <a:pt x="1169" y="3648"/>
                    <a:pt x="1175" y="3650"/>
                    <a:pt x="1181" y="3656"/>
                  </a:cubicBezTo>
                  <a:cubicBezTo>
                    <a:pt x="1204" y="3668"/>
                    <a:pt x="1216" y="3668"/>
                    <a:pt x="1181" y="3703"/>
                  </a:cubicBezTo>
                  <a:cubicBezTo>
                    <a:pt x="1169" y="3703"/>
                    <a:pt x="1157" y="3715"/>
                    <a:pt x="1145" y="3727"/>
                  </a:cubicBezTo>
                  <a:cubicBezTo>
                    <a:pt x="1143" y="3729"/>
                    <a:pt x="1144" y="3729"/>
                    <a:pt x="1147" y="3729"/>
                  </a:cubicBezTo>
                  <a:cubicBezTo>
                    <a:pt x="1159" y="3729"/>
                    <a:pt x="1207" y="3717"/>
                    <a:pt x="1242" y="3717"/>
                  </a:cubicBezTo>
                  <a:cubicBezTo>
                    <a:pt x="1264" y="3717"/>
                    <a:pt x="1280" y="3722"/>
                    <a:pt x="1276" y="3739"/>
                  </a:cubicBezTo>
                  <a:cubicBezTo>
                    <a:pt x="1252" y="3787"/>
                    <a:pt x="1228" y="3799"/>
                    <a:pt x="1252" y="3822"/>
                  </a:cubicBezTo>
                  <a:cubicBezTo>
                    <a:pt x="1264" y="3834"/>
                    <a:pt x="1276" y="3846"/>
                    <a:pt x="1300" y="3846"/>
                  </a:cubicBezTo>
                  <a:cubicBezTo>
                    <a:pt x="1289" y="3846"/>
                    <a:pt x="1297" y="3756"/>
                    <a:pt x="1315" y="3756"/>
                  </a:cubicBezTo>
                  <a:cubicBezTo>
                    <a:pt x="1317" y="3756"/>
                    <a:pt x="1320" y="3758"/>
                    <a:pt x="1323" y="3763"/>
                  </a:cubicBezTo>
                  <a:cubicBezTo>
                    <a:pt x="1335" y="3787"/>
                    <a:pt x="1347" y="3799"/>
                    <a:pt x="1359" y="3822"/>
                  </a:cubicBezTo>
                  <a:lnTo>
                    <a:pt x="1395" y="3858"/>
                  </a:lnTo>
                  <a:lnTo>
                    <a:pt x="1419" y="3858"/>
                  </a:lnTo>
                  <a:cubicBezTo>
                    <a:pt x="1431" y="3858"/>
                    <a:pt x="1359" y="3906"/>
                    <a:pt x="1359" y="3906"/>
                  </a:cubicBezTo>
                  <a:cubicBezTo>
                    <a:pt x="1351" y="3914"/>
                    <a:pt x="1366" y="3923"/>
                    <a:pt x="1380" y="3923"/>
                  </a:cubicBezTo>
                  <a:cubicBezTo>
                    <a:pt x="1386" y="3923"/>
                    <a:pt x="1391" y="3921"/>
                    <a:pt x="1395" y="3918"/>
                  </a:cubicBezTo>
                  <a:cubicBezTo>
                    <a:pt x="1403" y="3918"/>
                    <a:pt x="1421" y="3907"/>
                    <a:pt x="1433" y="3907"/>
                  </a:cubicBezTo>
                  <a:cubicBezTo>
                    <a:pt x="1438" y="3907"/>
                    <a:pt x="1442" y="3910"/>
                    <a:pt x="1442" y="3918"/>
                  </a:cubicBezTo>
                  <a:cubicBezTo>
                    <a:pt x="1442" y="3943"/>
                    <a:pt x="1431" y="3956"/>
                    <a:pt x="1420" y="3966"/>
                  </a:cubicBezTo>
                  <a:lnTo>
                    <a:pt x="1420" y="3966"/>
                  </a:lnTo>
                  <a:cubicBezTo>
                    <a:pt x="1445" y="3953"/>
                    <a:pt x="1495" y="3953"/>
                    <a:pt x="1514" y="3953"/>
                  </a:cubicBezTo>
                  <a:cubicBezTo>
                    <a:pt x="1526" y="3953"/>
                    <a:pt x="1538" y="3965"/>
                    <a:pt x="1550" y="3977"/>
                  </a:cubicBezTo>
                  <a:cubicBezTo>
                    <a:pt x="1550" y="3989"/>
                    <a:pt x="1538" y="4001"/>
                    <a:pt x="1538" y="4025"/>
                  </a:cubicBezTo>
                  <a:cubicBezTo>
                    <a:pt x="1547" y="4034"/>
                    <a:pt x="1563" y="4057"/>
                    <a:pt x="1580" y="4057"/>
                  </a:cubicBezTo>
                  <a:cubicBezTo>
                    <a:pt x="1586" y="4057"/>
                    <a:pt x="1592" y="4054"/>
                    <a:pt x="1597" y="4049"/>
                  </a:cubicBezTo>
                  <a:cubicBezTo>
                    <a:pt x="1611" y="4035"/>
                    <a:pt x="1621" y="4029"/>
                    <a:pt x="1629" y="4029"/>
                  </a:cubicBezTo>
                  <a:cubicBezTo>
                    <a:pt x="1635" y="4029"/>
                    <a:pt x="1640" y="4032"/>
                    <a:pt x="1645" y="4037"/>
                  </a:cubicBezTo>
                  <a:cubicBezTo>
                    <a:pt x="1669" y="4037"/>
                    <a:pt x="1669" y="4049"/>
                    <a:pt x="1669" y="4049"/>
                  </a:cubicBezTo>
                  <a:cubicBezTo>
                    <a:pt x="1657" y="4061"/>
                    <a:pt x="1573" y="4084"/>
                    <a:pt x="1597" y="4120"/>
                  </a:cubicBezTo>
                  <a:cubicBezTo>
                    <a:pt x="1600" y="4129"/>
                    <a:pt x="1606" y="4132"/>
                    <a:pt x="1612" y="4132"/>
                  </a:cubicBezTo>
                  <a:cubicBezTo>
                    <a:pt x="1623" y="4132"/>
                    <a:pt x="1637" y="4124"/>
                    <a:pt x="1649" y="4124"/>
                  </a:cubicBezTo>
                  <a:cubicBezTo>
                    <a:pt x="1652" y="4124"/>
                    <a:pt x="1656" y="4125"/>
                    <a:pt x="1659" y="4127"/>
                  </a:cubicBezTo>
                  <a:lnTo>
                    <a:pt x="1659" y="4127"/>
                  </a:lnTo>
                  <a:cubicBezTo>
                    <a:pt x="1663" y="4109"/>
                    <a:pt x="1674" y="4091"/>
                    <a:pt x="1692" y="4072"/>
                  </a:cubicBezTo>
                  <a:lnTo>
                    <a:pt x="1692" y="4072"/>
                  </a:lnTo>
                  <a:lnTo>
                    <a:pt x="1681" y="4084"/>
                  </a:lnTo>
                  <a:cubicBezTo>
                    <a:pt x="1692" y="4066"/>
                    <a:pt x="1707" y="4058"/>
                    <a:pt x="1718" y="4058"/>
                  </a:cubicBezTo>
                  <a:cubicBezTo>
                    <a:pt x="1728" y="4058"/>
                    <a:pt x="1734" y="4066"/>
                    <a:pt x="1728" y="4084"/>
                  </a:cubicBezTo>
                  <a:cubicBezTo>
                    <a:pt x="1728" y="4110"/>
                    <a:pt x="1697" y="4161"/>
                    <a:pt x="1675" y="4165"/>
                  </a:cubicBezTo>
                  <a:lnTo>
                    <a:pt x="1675" y="4165"/>
                  </a:lnTo>
                  <a:cubicBezTo>
                    <a:pt x="1671" y="4160"/>
                    <a:pt x="1669" y="4153"/>
                    <a:pt x="1669" y="4144"/>
                  </a:cubicBezTo>
                  <a:cubicBezTo>
                    <a:pt x="1666" y="4135"/>
                    <a:pt x="1663" y="4130"/>
                    <a:pt x="1659" y="4127"/>
                  </a:cubicBezTo>
                  <a:lnTo>
                    <a:pt x="1659" y="4127"/>
                  </a:lnTo>
                  <a:cubicBezTo>
                    <a:pt x="1657" y="4133"/>
                    <a:pt x="1657" y="4138"/>
                    <a:pt x="1657" y="4144"/>
                  </a:cubicBezTo>
                  <a:cubicBezTo>
                    <a:pt x="1660" y="4159"/>
                    <a:pt x="1666" y="4165"/>
                    <a:pt x="1673" y="4165"/>
                  </a:cubicBezTo>
                  <a:cubicBezTo>
                    <a:pt x="1674" y="4165"/>
                    <a:pt x="1674" y="4165"/>
                    <a:pt x="1675" y="4165"/>
                  </a:cubicBezTo>
                  <a:lnTo>
                    <a:pt x="1675" y="4165"/>
                  </a:lnTo>
                  <a:cubicBezTo>
                    <a:pt x="1681" y="4172"/>
                    <a:pt x="1692" y="4175"/>
                    <a:pt x="1706" y="4175"/>
                  </a:cubicBezTo>
                  <a:cubicBezTo>
                    <a:pt x="1719" y="4175"/>
                    <a:pt x="1735" y="4172"/>
                    <a:pt x="1752" y="4168"/>
                  </a:cubicBezTo>
                  <a:cubicBezTo>
                    <a:pt x="1788" y="4168"/>
                    <a:pt x="1764" y="4168"/>
                    <a:pt x="1776" y="4191"/>
                  </a:cubicBezTo>
                  <a:cubicBezTo>
                    <a:pt x="1776" y="4197"/>
                    <a:pt x="1782" y="4197"/>
                    <a:pt x="1789" y="4197"/>
                  </a:cubicBezTo>
                  <a:cubicBezTo>
                    <a:pt x="1797" y="4197"/>
                    <a:pt x="1806" y="4197"/>
                    <a:pt x="1812" y="4203"/>
                  </a:cubicBezTo>
                  <a:cubicBezTo>
                    <a:pt x="1823" y="4191"/>
                    <a:pt x="1844" y="4183"/>
                    <a:pt x="1858" y="4183"/>
                  </a:cubicBezTo>
                  <a:cubicBezTo>
                    <a:pt x="1871" y="4183"/>
                    <a:pt x="1877" y="4191"/>
                    <a:pt x="1859" y="4215"/>
                  </a:cubicBezTo>
                  <a:cubicBezTo>
                    <a:pt x="1859" y="4226"/>
                    <a:pt x="1815" y="4306"/>
                    <a:pt x="1841" y="4306"/>
                  </a:cubicBezTo>
                  <a:cubicBezTo>
                    <a:pt x="1845" y="4306"/>
                    <a:pt x="1851" y="4304"/>
                    <a:pt x="1859" y="4299"/>
                  </a:cubicBezTo>
                  <a:cubicBezTo>
                    <a:pt x="1877" y="4281"/>
                    <a:pt x="1888" y="4270"/>
                    <a:pt x="1897" y="4270"/>
                  </a:cubicBezTo>
                  <a:cubicBezTo>
                    <a:pt x="1900" y="4270"/>
                    <a:pt x="1904" y="4272"/>
                    <a:pt x="1907" y="4275"/>
                  </a:cubicBezTo>
                  <a:cubicBezTo>
                    <a:pt x="1931" y="4299"/>
                    <a:pt x="1895" y="4311"/>
                    <a:pt x="1883" y="4322"/>
                  </a:cubicBezTo>
                  <a:cubicBezTo>
                    <a:pt x="1883" y="4334"/>
                    <a:pt x="1895" y="4346"/>
                    <a:pt x="1907" y="4358"/>
                  </a:cubicBezTo>
                  <a:lnTo>
                    <a:pt x="1943" y="4311"/>
                  </a:lnTo>
                  <a:cubicBezTo>
                    <a:pt x="1943" y="4287"/>
                    <a:pt x="1943" y="4275"/>
                    <a:pt x="1943" y="4263"/>
                  </a:cubicBezTo>
                  <a:cubicBezTo>
                    <a:pt x="1946" y="4251"/>
                    <a:pt x="1953" y="4247"/>
                    <a:pt x="1961" y="4247"/>
                  </a:cubicBezTo>
                  <a:cubicBezTo>
                    <a:pt x="1976" y="4247"/>
                    <a:pt x="1994" y="4263"/>
                    <a:pt x="2002" y="4263"/>
                  </a:cubicBezTo>
                  <a:cubicBezTo>
                    <a:pt x="2002" y="4275"/>
                    <a:pt x="1990" y="4311"/>
                    <a:pt x="2002" y="4346"/>
                  </a:cubicBezTo>
                  <a:cubicBezTo>
                    <a:pt x="2002" y="4346"/>
                    <a:pt x="2014" y="4394"/>
                    <a:pt x="2026" y="4394"/>
                  </a:cubicBezTo>
                  <a:cubicBezTo>
                    <a:pt x="2035" y="4385"/>
                    <a:pt x="2044" y="4362"/>
                    <a:pt x="2058" y="4362"/>
                  </a:cubicBezTo>
                  <a:cubicBezTo>
                    <a:pt x="2063" y="4362"/>
                    <a:pt x="2068" y="4364"/>
                    <a:pt x="2073" y="4370"/>
                  </a:cubicBezTo>
                  <a:cubicBezTo>
                    <a:pt x="2090" y="4379"/>
                    <a:pt x="2095" y="4387"/>
                    <a:pt x="2101" y="4387"/>
                  </a:cubicBezTo>
                  <a:cubicBezTo>
                    <a:pt x="2103" y="4387"/>
                    <a:pt x="2106" y="4385"/>
                    <a:pt x="2109" y="4382"/>
                  </a:cubicBezTo>
                  <a:cubicBezTo>
                    <a:pt x="2112" y="4381"/>
                    <a:pt x="2115" y="4380"/>
                    <a:pt x="2119" y="4380"/>
                  </a:cubicBezTo>
                  <a:cubicBezTo>
                    <a:pt x="2148" y="4380"/>
                    <a:pt x="2207" y="4419"/>
                    <a:pt x="2228" y="4430"/>
                  </a:cubicBezTo>
                  <a:cubicBezTo>
                    <a:pt x="2240" y="4453"/>
                    <a:pt x="2228" y="4453"/>
                    <a:pt x="2228" y="4489"/>
                  </a:cubicBezTo>
                  <a:cubicBezTo>
                    <a:pt x="2228" y="4513"/>
                    <a:pt x="2252" y="4525"/>
                    <a:pt x="2264" y="4537"/>
                  </a:cubicBezTo>
                  <a:cubicBezTo>
                    <a:pt x="2273" y="4537"/>
                    <a:pt x="2281" y="4562"/>
                    <a:pt x="2295" y="4562"/>
                  </a:cubicBezTo>
                  <a:cubicBezTo>
                    <a:pt x="2299" y="4562"/>
                    <a:pt x="2305" y="4558"/>
                    <a:pt x="2312" y="4549"/>
                  </a:cubicBezTo>
                  <a:cubicBezTo>
                    <a:pt x="2324" y="4541"/>
                    <a:pt x="2331" y="4538"/>
                    <a:pt x="2337" y="4538"/>
                  </a:cubicBezTo>
                  <a:cubicBezTo>
                    <a:pt x="2349" y="4538"/>
                    <a:pt x="2351" y="4549"/>
                    <a:pt x="2359" y="4549"/>
                  </a:cubicBezTo>
                  <a:cubicBezTo>
                    <a:pt x="2367" y="4549"/>
                    <a:pt x="2375" y="4543"/>
                    <a:pt x="2383" y="4543"/>
                  </a:cubicBezTo>
                  <a:cubicBezTo>
                    <a:pt x="2387" y="4543"/>
                    <a:pt x="2391" y="4545"/>
                    <a:pt x="2395" y="4549"/>
                  </a:cubicBezTo>
                  <a:cubicBezTo>
                    <a:pt x="2407" y="4549"/>
                    <a:pt x="2419" y="4572"/>
                    <a:pt x="2443" y="4584"/>
                  </a:cubicBezTo>
                  <a:cubicBezTo>
                    <a:pt x="2444" y="4587"/>
                    <a:pt x="2447" y="4589"/>
                    <a:pt x="2451" y="4589"/>
                  </a:cubicBezTo>
                  <a:cubicBezTo>
                    <a:pt x="2482" y="4589"/>
                    <a:pt x="2574" y="4522"/>
                    <a:pt x="2574" y="4501"/>
                  </a:cubicBezTo>
                  <a:cubicBezTo>
                    <a:pt x="2574" y="4501"/>
                    <a:pt x="2550" y="4501"/>
                    <a:pt x="2538" y="4489"/>
                  </a:cubicBezTo>
                  <a:cubicBezTo>
                    <a:pt x="2538" y="4477"/>
                    <a:pt x="2526" y="4453"/>
                    <a:pt x="2526" y="4442"/>
                  </a:cubicBezTo>
                  <a:cubicBezTo>
                    <a:pt x="2514" y="4406"/>
                    <a:pt x="2490" y="4370"/>
                    <a:pt x="2454" y="4358"/>
                  </a:cubicBezTo>
                  <a:cubicBezTo>
                    <a:pt x="2453" y="4357"/>
                    <a:pt x="2451" y="4357"/>
                    <a:pt x="2450" y="4357"/>
                  </a:cubicBezTo>
                  <a:cubicBezTo>
                    <a:pt x="2430" y="4357"/>
                    <a:pt x="2418" y="4419"/>
                    <a:pt x="2390" y="4419"/>
                  </a:cubicBezTo>
                  <a:cubicBezTo>
                    <a:pt x="2388" y="4419"/>
                    <a:pt x="2385" y="4419"/>
                    <a:pt x="2383" y="4418"/>
                  </a:cubicBezTo>
                  <a:cubicBezTo>
                    <a:pt x="2347" y="4406"/>
                    <a:pt x="2347" y="4394"/>
                    <a:pt x="2347" y="4358"/>
                  </a:cubicBezTo>
                  <a:cubicBezTo>
                    <a:pt x="2347" y="4334"/>
                    <a:pt x="2371" y="4334"/>
                    <a:pt x="2347" y="4322"/>
                  </a:cubicBezTo>
                  <a:cubicBezTo>
                    <a:pt x="2344" y="4319"/>
                    <a:pt x="2342" y="4318"/>
                    <a:pt x="2340" y="4318"/>
                  </a:cubicBezTo>
                  <a:cubicBezTo>
                    <a:pt x="2334" y="4318"/>
                    <a:pt x="2329" y="4329"/>
                    <a:pt x="2312" y="4346"/>
                  </a:cubicBezTo>
                  <a:cubicBezTo>
                    <a:pt x="2297" y="4356"/>
                    <a:pt x="2288" y="4360"/>
                    <a:pt x="2283" y="4360"/>
                  </a:cubicBezTo>
                  <a:cubicBezTo>
                    <a:pt x="2276" y="4360"/>
                    <a:pt x="2276" y="4353"/>
                    <a:pt x="2276" y="4346"/>
                  </a:cubicBezTo>
                  <a:cubicBezTo>
                    <a:pt x="2276" y="4334"/>
                    <a:pt x="2335" y="4287"/>
                    <a:pt x="2300" y="4251"/>
                  </a:cubicBezTo>
                  <a:cubicBezTo>
                    <a:pt x="2276" y="4251"/>
                    <a:pt x="2240" y="4251"/>
                    <a:pt x="2228" y="4275"/>
                  </a:cubicBezTo>
                  <a:cubicBezTo>
                    <a:pt x="2216" y="4275"/>
                    <a:pt x="2204" y="4263"/>
                    <a:pt x="2204" y="4263"/>
                  </a:cubicBezTo>
                  <a:cubicBezTo>
                    <a:pt x="2193" y="4263"/>
                    <a:pt x="2097" y="4263"/>
                    <a:pt x="2097" y="4251"/>
                  </a:cubicBezTo>
                  <a:cubicBezTo>
                    <a:pt x="2097" y="4227"/>
                    <a:pt x="2181" y="4203"/>
                    <a:pt x="2181" y="4191"/>
                  </a:cubicBezTo>
                  <a:lnTo>
                    <a:pt x="2181" y="4191"/>
                  </a:lnTo>
                  <a:cubicBezTo>
                    <a:pt x="2179" y="4193"/>
                    <a:pt x="2176" y="4194"/>
                    <a:pt x="2171" y="4194"/>
                  </a:cubicBezTo>
                  <a:cubicBezTo>
                    <a:pt x="2143" y="4194"/>
                    <a:pt x="2072" y="4168"/>
                    <a:pt x="2062" y="4168"/>
                  </a:cubicBezTo>
                  <a:cubicBezTo>
                    <a:pt x="2056" y="4171"/>
                    <a:pt x="2050" y="4172"/>
                    <a:pt x="2046" y="4172"/>
                  </a:cubicBezTo>
                  <a:cubicBezTo>
                    <a:pt x="2033" y="4172"/>
                    <a:pt x="2026" y="4159"/>
                    <a:pt x="2026" y="4132"/>
                  </a:cubicBezTo>
                  <a:cubicBezTo>
                    <a:pt x="2026" y="4114"/>
                    <a:pt x="2020" y="4111"/>
                    <a:pt x="2012" y="4111"/>
                  </a:cubicBezTo>
                  <a:cubicBezTo>
                    <a:pt x="2009" y="4111"/>
                    <a:pt x="2005" y="4112"/>
                    <a:pt x="2001" y="4112"/>
                  </a:cubicBezTo>
                  <a:cubicBezTo>
                    <a:pt x="1997" y="4112"/>
                    <a:pt x="1993" y="4111"/>
                    <a:pt x="1990" y="4108"/>
                  </a:cubicBezTo>
                  <a:cubicBezTo>
                    <a:pt x="1978" y="4096"/>
                    <a:pt x="1966" y="4096"/>
                    <a:pt x="1966" y="4061"/>
                  </a:cubicBezTo>
                  <a:cubicBezTo>
                    <a:pt x="1972" y="4049"/>
                    <a:pt x="1972" y="4046"/>
                    <a:pt x="1971" y="4046"/>
                  </a:cubicBezTo>
                  <a:lnTo>
                    <a:pt x="1971" y="4046"/>
                  </a:lnTo>
                  <a:cubicBezTo>
                    <a:pt x="1969" y="4046"/>
                    <a:pt x="1966" y="4049"/>
                    <a:pt x="1966" y="4049"/>
                  </a:cubicBezTo>
                  <a:cubicBezTo>
                    <a:pt x="1954" y="4049"/>
                    <a:pt x="1919" y="4061"/>
                    <a:pt x="1919" y="4084"/>
                  </a:cubicBezTo>
                  <a:cubicBezTo>
                    <a:pt x="1919" y="4103"/>
                    <a:pt x="1898" y="4128"/>
                    <a:pt x="1888" y="4128"/>
                  </a:cubicBezTo>
                  <a:cubicBezTo>
                    <a:pt x="1885" y="4128"/>
                    <a:pt x="1883" y="4126"/>
                    <a:pt x="1883" y="4120"/>
                  </a:cubicBezTo>
                  <a:cubicBezTo>
                    <a:pt x="1871" y="4096"/>
                    <a:pt x="1895" y="4061"/>
                    <a:pt x="1883" y="4037"/>
                  </a:cubicBezTo>
                  <a:cubicBezTo>
                    <a:pt x="1871" y="4013"/>
                    <a:pt x="1847" y="4013"/>
                    <a:pt x="1823" y="4013"/>
                  </a:cubicBezTo>
                  <a:cubicBezTo>
                    <a:pt x="1812" y="4013"/>
                    <a:pt x="1800" y="3989"/>
                    <a:pt x="1800" y="3977"/>
                  </a:cubicBezTo>
                  <a:lnTo>
                    <a:pt x="1800" y="3953"/>
                  </a:lnTo>
                  <a:cubicBezTo>
                    <a:pt x="1795" y="3951"/>
                    <a:pt x="1790" y="3950"/>
                    <a:pt x="1786" y="3950"/>
                  </a:cubicBezTo>
                  <a:cubicBezTo>
                    <a:pt x="1774" y="3950"/>
                    <a:pt x="1765" y="3957"/>
                    <a:pt x="1754" y="3957"/>
                  </a:cubicBezTo>
                  <a:cubicBezTo>
                    <a:pt x="1750" y="3957"/>
                    <a:pt x="1745" y="3956"/>
                    <a:pt x="1740" y="3953"/>
                  </a:cubicBezTo>
                  <a:cubicBezTo>
                    <a:pt x="1728" y="3941"/>
                    <a:pt x="1728" y="3930"/>
                    <a:pt x="1728" y="3918"/>
                  </a:cubicBezTo>
                  <a:cubicBezTo>
                    <a:pt x="1699" y="3888"/>
                    <a:pt x="1669" y="3867"/>
                    <a:pt x="1633" y="3867"/>
                  </a:cubicBezTo>
                  <a:cubicBezTo>
                    <a:pt x="1626" y="3867"/>
                    <a:pt x="1618" y="3868"/>
                    <a:pt x="1609" y="3870"/>
                  </a:cubicBezTo>
                  <a:cubicBezTo>
                    <a:pt x="1573" y="3870"/>
                    <a:pt x="1573" y="3870"/>
                    <a:pt x="1597" y="3834"/>
                  </a:cubicBezTo>
                  <a:cubicBezTo>
                    <a:pt x="1633" y="3822"/>
                    <a:pt x="1621" y="3810"/>
                    <a:pt x="1597" y="3799"/>
                  </a:cubicBezTo>
                  <a:cubicBezTo>
                    <a:pt x="1585" y="3787"/>
                    <a:pt x="1573" y="3763"/>
                    <a:pt x="1550" y="3763"/>
                  </a:cubicBezTo>
                  <a:cubicBezTo>
                    <a:pt x="1538" y="3763"/>
                    <a:pt x="1526" y="3766"/>
                    <a:pt x="1517" y="3766"/>
                  </a:cubicBezTo>
                  <a:cubicBezTo>
                    <a:pt x="1508" y="3766"/>
                    <a:pt x="1502" y="3763"/>
                    <a:pt x="1502" y="3751"/>
                  </a:cubicBezTo>
                  <a:cubicBezTo>
                    <a:pt x="1538" y="3715"/>
                    <a:pt x="1490" y="3691"/>
                    <a:pt x="1466" y="3680"/>
                  </a:cubicBezTo>
                  <a:cubicBezTo>
                    <a:pt x="1446" y="3680"/>
                    <a:pt x="1399" y="3706"/>
                    <a:pt x="1386" y="3706"/>
                  </a:cubicBezTo>
                  <a:cubicBezTo>
                    <a:pt x="1384" y="3706"/>
                    <a:pt x="1383" y="3705"/>
                    <a:pt x="1383" y="3703"/>
                  </a:cubicBezTo>
                  <a:cubicBezTo>
                    <a:pt x="1395" y="3656"/>
                    <a:pt x="1407" y="3632"/>
                    <a:pt x="1383" y="3608"/>
                  </a:cubicBezTo>
                  <a:cubicBezTo>
                    <a:pt x="1347" y="3560"/>
                    <a:pt x="1311" y="3537"/>
                    <a:pt x="1264" y="3501"/>
                  </a:cubicBezTo>
                  <a:cubicBezTo>
                    <a:pt x="1252" y="3501"/>
                    <a:pt x="1228" y="3489"/>
                    <a:pt x="1216" y="3477"/>
                  </a:cubicBezTo>
                  <a:lnTo>
                    <a:pt x="1181" y="3477"/>
                  </a:lnTo>
                  <a:cubicBezTo>
                    <a:pt x="1169" y="3477"/>
                    <a:pt x="1192" y="3429"/>
                    <a:pt x="1192" y="3418"/>
                  </a:cubicBezTo>
                  <a:cubicBezTo>
                    <a:pt x="1192" y="3394"/>
                    <a:pt x="1181" y="3370"/>
                    <a:pt x="1169" y="3358"/>
                  </a:cubicBezTo>
                  <a:cubicBezTo>
                    <a:pt x="1162" y="3345"/>
                    <a:pt x="1156" y="3336"/>
                    <a:pt x="1145" y="3336"/>
                  </a:cubicBezTo>
                  <a:cubicBezTo>
                    <a:pt x="1136" y="3336"/>
                    <a:pt x="1125" y="3342"/>
                    <a:pt x="1109" y="3358"/>
                  </a:cubicBezTo>
                  <a:cubicBezTo>
                    <a:pt x="1133" y="3334"/>
                    <a:pt x="1061" y="3334"/>
                    <a:pt x="1050" y="3334"/>
                  </a:cubicBezTo>
                  <a:cubicBezTo>
                    <a:pt x="1026" y="3334"/>
                    <a:pt x="1050" y="3275"/>
                    <a:pt x="1050" y="3263"/>
                  </a:cubicBezTo>
                  <a:cubicBezTo>
                    <a:pt x="1038" y="3239"/>
                    <a:pt x="1026" y="3215"/>
                    <a:pt x="1002" y="3203"/>
                  </a:cubicBezTo>
                  <a:cubicBezTo>
                    <a:pt x="978" y="3203"/>
                    <a:pt x="954" y="3239"/>
                    <a:pt x="942" y="3251"/>
                  </a:cubicBezTo>
                  <a:cubicBezTo>
                    <a:pt x="942" y="3251"/>
                    <a:pt x="919" y="3239"/>
                    <a:pt x="907" y="3227"/>
                  </a:cubicBezTo>
                  <a:cubicBezTo>
                    <a:pt x="919" y="3227"/>
                    <a:pt x="930" y="3215"/>
                    <a:pt x="930" y="3203"/>
                  </a:cubicBezTo>
                  <a:cubicBezTo>
                    <a:pt x="930" y="3191"/>
                    <a:pt x="919" y="3191"/>
                    <a:pt x="907" y="3179"/>
                  </a:cubicBezTo>
                  <a:cubicBezTo>
                    <a:pt x="907" y="3179"/>
                    <a:pt x="919" y="3156"/>
                    <a:pt x="919" y="3144"/>
                  </a:cubicBezTo>
                  <a:cubicBezTo>
                    <a:pt x="919" y="3132"/>
                    <a:pt x="907" y="3120"/>
                    <a:pt x="895" y="3108"/>
                  </a:cubicBezTo>
                  <a:cubicBezTo>
                    <a:pt x="871" y="3096"/>
                    <a:pt x="835" y="3096"/>
                    <a:pt x="788" y="3096"/>
                  </a:cubicBezTo>
                  <a:cubicBezTo>
                    <a:pt x="740" y="3096"/>
                    <a:pt x="776" y="3072"/>
                    <a:pt x="811" y="3048"/>
                  </a:cubicBezTo>
                  <a:lnTo>
                    <a:pt x="811" y="3048"/>
                  </a:lnTo>
                  <a:cubicBezTo>
                    <a:pt x="808" y="3050"/>
                    <a:pt x="805" y="3051"/>
                    <a:pt x="802" y="3051"/>
                  </a:cubicBezTo>
                  <a:cubicBezTo>
                    <a:pt x="790" y="3051"/>
                    <a:pt x="785" y="3034"/>
                    <a:pt x="773" y="3034"/>
                  </a:cubicBezTo>
                  <a:cubicBezTo>
                    <a:pt x="770" y="3034"/>
                    <a:pt x="767" y="3035"/>
                    <a:pt x="764" y="3037"/>
                  </a:cubicBezTo>
                  <a:cubicBezTo>
                    <a:pt x="740" y="3037"/>
                    <a:pt x="728" y="3060"/>
                    <a:pt x="728" y="3060"/>
                  </a:cubicBezTo>
                  <a:cubicBezTo>
                    <a:pt x="728" y="3048"/>
                    <a:pt x="764" y="3013"/>
                    <a:pt x="752" y="3001"/>
                  </a:cubicBezTo>
                  <a:cubicBezTo>
                    <a:pt x="748" y="2997"/>
                    <a:pt x="740" y="2996"/>
                    <a:pt x="731" y="2996"/>
                  </a:cubicBezTo>
                  <a:cubicBezTo>
                    <a:pt x="712" y="2996"/>
                    <a:pt x="688" y="3001"/>
                    <a:pt x="680" y="3001"/>
                  </a:cubicBezTo>
                  <a:cubicBezTo>
                    <a:pt x="657" y="3001"/>
                    <a:pt x="680" y="2989"/>
                    <a:pt x="704" y="2977"/>
                  </a:cubicBezTo>
                  <a:cubicBezTo>
                    <a:pt x="728" y="2977"/>
                    <a:pt x="776" y="2941"/>
                    <a:pt x="752" y="2929"/>
                  </a:cubicBezTo>
                  <a:cubicBezTo>
                    <a:pt x="737" y="2924"/>
                    <a:pt x="720" y="2922"/>
                    <a:pt x="704" y="2922"/>
                  </a:cubicBezTo>
                  <a:cubicBezTo>
                    <a:pt x="683" y="2922"/>
                    <a:pt x="663" y="2926"/>
                    <a:pt x="649" y="2938"/>
                  </a:cubicBezTo>
                  <a:lnTo>
                    <a:pt x="649" y="2938"/>
                  </a:lnTo>
                  <a:cubicBezTo>
                    <a:pt x="722" y="2868"/>
                    <a:pt x="539" y="2810"/>
                    <a:pt x="609" y="2763"/>
                  </a:cubicBezTo>
                  <a:cubicBezTo>
                    <a:pt x="645" y="2703"/>
                    <a:pt x="561" y="2727"/>
                    <a:pt x="538" y="2703"/>
                  </a:cubicBezTo>
                  <a:cubicBezTo>
                    <a:pt x="526" y="2679"/>
                    <a:pt x="514" y="2656"/>
                    <a:pt x="490" y="2632"/>
                  </a:cubicBezTo>
                  <a:cubicBezTo>
                    <a:pt x="478" y="2608"/>
                    <a:pt x="430" y="2596"/>
                    <a:pt x="419" y="2560"/>
                  </a:cubicBezTo>
                  <a:cubicBezTo>
                    <a:pt x="407" y="2537"/>
                    <a:pt x="430" y="2525"/>
                    <a:pt x="419" y="2489"/>
                  </a:cubicBezTo>
                  <a:cubicBezTo>
                    <a:pt x="407" y="2465"/>
                    <a:pt x="407" y="2465"/>
                    <a:pt x="383" y="2465"/>
                  </a:cubicBezTo>
                  <a:cubicBezTo>
                    <a:pt x="367" y="2465"/>
                    <a:pt x="356" y="2470"/>
                    <a:pt x="351" y="2470"/>
                  </a:cubicBezTo>
                  <a:cubicBezTo>
                    <a:pt x="348" y="2470"/>
                    <a:pt x="347" y="2469"/>
                    <a:pt x="347" y="2465"/>
                  </a:cubicBezTo>
                  <a:cubicBezTo>
                    <a:pt x="347" y="2454"/>
                    <a:pt x="387" y="2413"/>
                    <a:pt x="422" y="2397"/>
                  </a:cubicBezTo>
                  <a:lnTo>
                    <a:pt x="422" y="2397"/>
                  </a:lnTo>
                  <a:cubicBezTo>
                    <a:pt x="420" y="2398"/>
                    <a:pt x="418" y="2398"/>
                    <a:pt x="417" y="2398"/>
                  </a:cubicBezTo>
                  <a:cubicBezTo>
                    <a:pt x="364" y="2398"/>
                    <a:pt x="323" y="2213"/>
                    <a:pt x="323" y="2191"/>
                  </a:cubicBezTo>
                  <a:cubicBezTo>
                    <a:pt x="323" y="2167"/>
                    <a:pt x="335" y="2132"/>
                    <a:pt x="323" y="2108"/>
                  </a:cubicBezTo>
                  <a:cubicBezTo>
                    <a:pt x="323" y="2084"/>
                    <a:pt x="299" y="2060"/>
                    <a:pt x="276" y="2048"/>
                  </a:cubicBezTo>
                  <a:cubicBezTo>
                    <a:pt x="276" y="2048"/>
                    <a:pt x="229" y="2028"/>
                    <a:pt x="205" y="2028"/>
                  </a:cubicBezTo>
                  <a:cubicBezTo>
                    <a:pt x="199" y="2028"/>
                    <a:pt x="194" y="2030"/>
                    <a:pt x="193" y="2034"/>
                  </a:cubicBezTo>
                  <a:lnTo>
                    <a:pt x="193" y="2034"/>
                  </a:lnTo>
                  <a:cubicBezTo>
                    <a:pt x="199" y="2013"/>
                    <a:pt x="287" y="2012"/>
                    <a:pt x="264" y="1989"/>
                  </a:cubicBezTo>
                  <a:cubicBezTo>
                    <a:pt x="264" y="1989"/>
                    <a:pt x="204" y="1953"/>
                    <a:pt x="216" y="1953"/>
                  </a:cubicBezTo>
                  <a:cubicBezTo>
                    <a:pt x="219" y="1951"/>
                    <a:pt x="224" y="1950"/>
                    <a:pt x="230" y="1950"/>
                  </a:cubicBezTo>
                  <a:cubicBezTo>
                    <a:pt x="248" y="1950"/>
                    <a:pt x="275" y="1957"/>
                    <a:pt x="285" y="1957"/>
                  </a:cubicBezTo>
                  <a:cubicBezTo>
                    <a:pt x="289" y="1957"/>
                    <a:pt x="290" y="1956"/>
                    <a:pt x="288" y="1953"/>
                  </a:cubicBezTo>
                  <a:cubicBezTo>
                    <a:pt x="276" y="1917"/>
                    <a:pt x="240" y="1894"/>
                    <a:pt x="204" y="1894"/>
                  </a:cubicBezTo>
                  <a:cubicBezTo>
                    <a:pt x="204" y="1882"/>
                    <a:pt x="252" y="1858"/>
                    <a:pt x="264" y="1858"/>
                  </a:cubicBezTo>
                  <a:cubicBezTo>
                    <a:pt x="288" y="1858"/>
                    <a:pt x="311" y="1810"/>
                    <a:pt x="299" y="1810"/>
                  </a:cubicBezTo>
                  <a:cubicBezTo>
                    <a:pt x="299" y="1810"/>
                    <a:pt x="228" y="1810"/>
                    <a:pt x="228" y="1775"/>
                  </a:cubicBezTo>
                  <a:cubicBezTo>
                    <a:pt x="228" y="1751"/>
                    <a:pt x="252" y="1751"/>
                    <a:pt x="240" y="1727"/>
                  </a:cubicBezTo>
                  <a:cubicBezTo>
                    <a:pt x="228" y="1715"/>
                    <a:pt x="216" y="1703"/>
                    <a:pt x="216" y="1691"/>
                  </a:cubicBezTo>
                  <a:cubicBezTo>
                    <a:pt x="228" y="1667"/>
                    <a:pt x="264" y="1655"/>
                    <a:pt x="276" y="1644"/>
                  </a:cubicBezTo>
                  <a:cubicBezTo>
                    <a:pt x="288" y="1620"/>
                    <a:pt x="276" y="1596"/>
                    <a:pt x="240" y="1584"/>
                  </a:cubicBezTo>
                  <a:cubicBezTo>
                    <a:pt x="252" y="1584"/>
                    <a:pt x="311" y="1560"/>
                    <a:pt x="299" y="1560"/>
                  </a:cubicBezTo>
                  <a:cubicBezTo>
                    <a:pt x="288" y="1560"/>
                    <a:pt x="216" y="1560"/>
                    <a:pt x="240" y="1536"/>
                  </a:cubicBezTo>
                  <a:cubicBezTo>
                    <a:pt x="252" y="1513"/>
                    <a:pt x="264" y="1524"/>
                    <a:pt x="276" y="1513"/>
                  </a:cubicBezTo>
                  <a:cubicBezTo>
                    <a:pt x="311" y="1489"/>
                    <a:pt x="323" y="1441"/>
                    <a:pt x="288" y="1417"/>
                  </a:cubicBezTo>
                  <a:lnTo>
                    <a:pt x="288" y="1417"/>
                  </a:lnTo>
                  <a:cubicBezTo>
                    <a:pt x="295" y="1421"/>
                    <a:pt x="305" y="1422"/>
                    <a:pt x="315" y="1422"/>
                  </a:cubicBezTo>
                  <a:cubicBezTo>
                    <a:pt x="341" y="1422"/>
                    <a:pt x="371" y="1414"/>
                    <a:pt x="371" y="1405"/>
                  </a:cubicBezTo>
                  <a:cubicBezTo>
                    <a:pt x="335" y="1394"/>
                    <a:pt x="359" y="1382"/>
                    <a:pt x="359" y="1370"/>
                  </a:cubicBezTo>
                  <a:cubicBezTo>
                    <a:pt x="371" y="1346"/>
                    <a:pt x="371" y="1358"/>
                    <a:pt x="347" y="1334"/>
                  </a:cubicBezTo>
                  <a:cubicBezTo>
                    <a:pt x="335" y="1322"/>
                    <a:pt x="395" y="1298"/>
                    <a:pt x="407" y="1286"/>
                  </a:cubicBezTo>
                  <a:cubicBezTo>
                    <a:pt x="419" y="1274"/>
                    <a:pt x="395" y="1263"/>
                    <a:pt x="407" y="1251"/>
                  </a:cubicBezTo>
                  <a:cubicBezTo>
                    <a:pt x="419" y="1227"/>
                    <a:pt x="430" y="1215"/>
                    <a:pt x="442" y="1203"/>
                  </a:cubicBezTo>
                  <a:cubicBezTo>
                    <a:pt x="462" y="1183"/>
                    <a:pt x="474" y="1163"/>
                    <a:pt x="456" y="1122"/>
                  </a:cubicBezTo>
                  <a:lnTo>
                    <a:pt x="456" y="1122"/>
                  </a:lnTo>
                  <a:cubicBezTo>
                    <a:pt x="465" y="1137"/>
                    <a:pt x="475" y="1152"/>
                    <a:pt x="490" y="1167"/>
                  </a:cubicBezTo>
                  <a:cubicBezTo>
                    <a:pt x="493" y="1169"/>
                    <a:pt x="496" y="1170"/>
                    <a:pt x="498" y="1170"/>
                  </a:cubicBezTo>
                  <a:cubicBezTo>
                    <a:pt x="511" y="1170"/>
                    <a:pt x="502" y="1142"/>
                    <a:pt x="502" y="1132"/>
                  </a:cubicBezTo>
                  <a:cubicBezTo>
                    <a:pt x="489" y="1100"/>
                    <a:pt x="490" y="1085"/>
                    <a:pt x="502" y="1085"/>
                  </a:cubicBezTo>
                  <a:cubicBezTo>
                    <a:pt x="513" y="1085"/>
                    <a:pt x="533" y="1097"/>
                    <a:pt x="561" y="1120"/>
                  </a:cubicBezTo>
                  <a:cubicBezTo>
                    <a:pt x="569" y="1125"/>
                    <a:pt x="573" y="1128"/>
                    <a:pt x="577" y="1128"/>
                  </a:cubicBezTo>
                  <a:cubicBezTo>
                    <a:pt x="595" y="1128"/>
                    <a:pt x="555" y="1043"/>
                    <a:pt x="560" y="1043"/>
                  </a:cubicBezTo>
                  <a:lnTo>
                    <a:pt x="560" y="1043"/>
                  </a:lnTo>
                  <a:cubicBezTo>
                    <a:pt x="561" y="1043"/>
                    <a:pt x="565" y="1048"/>
                    <a:pt x="573" y="1060"/>
                  </a:cubicBezTo>
                  <a:cubicBezTo>
                    <a:pt x="580" y="1070"/>
                    <a:pt x="588" y="1074"/>
                    <a:pt x="596" y="1074"/>
                  </a:cubicBezTo>
                  <a:cubicBezTo>
                    <a:pt x="618" y="1074"/>
                    <a:pt x="638" y="1044"/>
                    <a:pt x="621" y="1001"/>
                  </a:cubicBezTo>
                  <a:lnTo>
                    <a:pt x="621" y="1001"/>
                  </a:lnTo>
                  <a:cubicBezTo>
                    <a:pt x="633" y="1024"/>
                    <a:pt x="645" y="1036"/>
                    <a:pt x="669" y="1048"/>
                  </a:cubicBezTo>
                  <a:cubicBezTo>
                    <a:pt x="680" y="1048"/>
                    <a:pt x="680" y="1036"/>
                    <a:pt x="680" y="1024"/>
                  </a:cubicBezTo>
                  <a:lnTo>
                    <a:pt x="740" y="1024"/>
                  </a:lnTo>
                  <a:cubicBezTo>
                    <a:pt x="752" y="1024"/>
                    <a:pt x="752" y="1001"/>
                    <a:pt x="764" y="989"/>
                  </a:cubicBezTo>
                  <a:lnTo>
                    <a:pt x="823" y="989"/>
                  </a:lnTo>
                  <a:cubicBezTo>
                    <a:pt x="847" y="989"/>
                    <a:pt x="866" y="994"/>
                    <a:pt x="882" y="994"/>
                  </a:cubicBezTo>
                  <a:cubicBezTo>
                    <a:pt x="891" y="994"/>
                    <a:pt x="899" y="993"/>
                    <a:pt x="907" y="989"/>
                  </a:cubicBezTo>
                  <a:cubicBezTo>
                    <a:pt x="930" y="965"/>
                    <a:pt x="919" y="929"/>
                    <a:pt x="930" y="929"/>
                  </a:cubicBezTo>
                  <a:cubicBezTo>
                    <a:pt x="942" y="929"/>
                    <a:pt x="954" y="977"/>
                    <a:pt x="966" y="989"/>
                  </a:cubicBezTo>
                  <a:cubicBezTo>
                    <a:pt x="968" y="990"/>
                    <a:pt x="969" y="991"/>
                    <a:pt x="970" y="991"/>
                  </a:cubicBezTo>
                  <a:cubicBezTo>
                    <a:pt x="981" y="991"/>
                    <a:pt x="990" y="952"/>
                    <a:pt x="990" y="941"/>
                  </a:cubicBezTo>
                  <a:cubicBezTo>
                    <a:pt x="990" y="921"/>
                    <a:pt x="982" y="861"/>
                    <a:pt x="993" y="861"/>
                  </a:cubicBezTo>
                  <a:cubicBezTo>
                    <a:pt x="995" y="861"/>
                    <a:pt x="998" y="864"/>
                    <a:pt x="1002" y="870"/>
                  </a:cubicBezTo>
                  <a:cubicBezTo>
                    <a:pt x="1026" y="905"/>
                    <a:pt x="1038" y="929"/>
                    <a:pt x="1061" y="941"/>
                  </a:cubicBezTo>
                  <a:cubicBezTo>
                    <a:pt x="1064" y="943"/>
                    <a:pt x="1066" y="944"/>
                    <a:pt x="1068" y="944"/>
                  </a:cubicBezTo>
                  <a:cubicBezTo>
                    <a:pt x="1083" y="944"/>
                    <a:pt x="1094" y="889"/>
                    <a:pt x="1114" y="889"/>
                  </a:cubicBezTo>
                  <a:cubicBezTo>
                    <a:pt x="1119" y="889"/>
                    <a:pt x="1126" y="893"/>
                    <a:pt x="1133" y="905"/>
                  </a:cubicBezTo>
                  <a:cubicBezTo>
                    <a:pt x="1142" y="919"/>
                    <a:pt x="1157" y="924"/>
                    <a:pt x="1173" y="924"/>
                  </a:cubicBezTo>
                  <a:cubicBezTo>
                    <a:pt x="1198" y="924"/>
                    <a:pt x="1226" y="913"/>
                    <a:pt x="1240" y="905"/>
                  </a:cubicBezTo>
                  <a:cubicBezTo>
                    <a:pt x="1256" y="905"/>
                    <a:pt x="1266" y="900"/>
                    <a:pt x="1279" y="900"/>
                  </a:cubicBezTo>
                  <a:cubicBezTo>
                    <a:pt x="1285" y="900"/>
                    <a:pt x="1292" y="901"/>
                    <a:pt x="1300" y="905"/>
                  </a:cubicBezTo>
                  <a:cubicBezTo>
                    <a:pt x="1321" y="905"/>
                    <a:pt x="1343" y="955"/>
                    <a:pt x="1347" y="955"/>
                  </a:cubicBezTo>
                  <a:cubicBezTo>
                    <a:pt x="1347" y="955"/>
                    <a:pt x="1347" y="954"/>
                    <a:pt x="1347" y="953"/>
                  </a:cubicBezTo>
                  <a:cubicBezTo>
                    <a:pt x="1347" y="941"/>
                    <a:pt x="1335" y="905"/>
                    <a:pt x="1347" y="893"/>
                  </a:cubicBezTo>
                  <a:cubicBezTo>
                    <a:pt x="1359" y="882"/>
                    <a:pt x="1371" y="882"/>
                    <a:pt x="1383" y="882"/>
                  </a:cubicBezTo>
                  <a:cubicBezTo>
                    <a:pt x="1419" y="893"/>
                    <a:pt x="1431" y="917"/>
                    <a:pt x="1431" y="953"/>
                  </a:cubicBezTo>
                  <a:cubicBezTo>
                    <a:pt x="1434" y="914"/>
                    <a:pt x="1439" y="900"/>
                    <a:pt x="1444" y="900"/>
                  </a:cubicBezTo>
                  <a:cubicBezTo>
                    <a:pt x="1456" y="900"/>
                    <a:pt x="1472" y="966"/>
                    <a:pt x="1487" y="966"/>
                  </a:cubicBezTo>
                  <a:cubicBezTo>
                    <a:pt x="1488" y="966"/>
                    <a:pt x="1489" y="965"/>
                    <a:pt x="1490" y="965"/>
                  </a:cubicBezTo>
                  <a:cubicBezTo>
                    <a:pt x="1526" y="953"/>
                    <a:pt x="1526" y="893"/>
                    <a:pt x="1562" y="893"/>
                  </a:cubicBezTo>
                  <a:cubicBezTo>
                    <a:pt x="1573" y="893"/>
                    <a:pt x="1597" y="929"/>
                    <a:pt x="1597" y="929"/>
                  </a:cubicBezTo>
                  <a:cubicBezTo>
                    <a:pt x="1607" y="937"/>
                    <a:pt x="1615" y="939"/>
                    <a:pt x="1621" y="939"/>
                  </a:cubicBezTo>
                  <a:cubicBezTo>
                    <a:pt x="1637" y="939"/>
                    <a:pt x="1641" y="919"/>
                    <a:pt x="1657" y="919"/>
                  </a:cubicBezTo>
                  <a:cubicBezTo>
                    <a:pt x="1663" y="919"/>
                    <a:pt x="1671" y="922"/>
                    <a:pt x="1681" y="929"/>
                  </a:cubicBezTo>
                  <a:cubicBezTo>
                    <a:pt x="1704" y="953"/>
                    <a:pt x="1728" y="965"/>
                    <a:pt x="1752" y="965"/>
                  </a:cubicBezTo>
                  <a:cubicBezTo>
                    <a:pt x="1776" y="965"/>
                    <a:pt x="1788" y="953"/>
                    <a:pt x="1800" y="953"/>
                  </a:cubicBezTo>
                  <a:cubicBezTo>
                    <a:pt x="1842" y="963"/>
                    <a:pt x="1856" y="1066"/>
                    <a:pt x="1899" y="1066"/>
                  </a:cubicBezTo>
                  <a:cubicBezTo>
                    <a:pt x="1905" y="1066"/>
                    <a:pt x="1912" y="1064"/>
                    <a:pt x="1919" y="1060"/>
                  </a:cubicBezTo>
                  <a:cubicBezTo>
                    <a:pt x="1938" y="1051"/>
                    <a:pt x="1934" y="1033"/>
                    <a:pt x="1944" y="1033"/>
                  </a:cubicBezTo>
                  <a:cubicBezTo>
                    <a:pt x="1947" y="1033"/>
                    <a:pt x="1950" y="1034"/>
                    <a:pt x="1954" y="1036"/>
                  </a:cubicBezTo>
                  <a:cubicBezTo>
                    <a:pt x="1966" y="1048"/>
                    <a:pt x="1966" y="1072"/>
                    <a:pt x="1978" y="1084"/>
                  </a:cubicBezTo>
                  <a:cubicBezTo>
                    <a:pt x="1978" y="1084"/>
                    <a:pt x="1990" y="1060"/>
                    <a:pt x="2002" y="1060"/>
                  </a:cubicBezTo>
                  <a:cubicBezTo>
                    <a:pt x="2005" y="1060"/>
                    <a:pt x="2007" y="1059"/>
                    <a:pt x="2010" y="1059"/>
                  </a:cubicBezTo>
                  <a:cubicBezTo>
                    <a:pt x="2066" y="1059"/>
                    <a:pt x="2108" y="1157"/>
                    <a:pt x="2166" y="1157"/>
                  </a:cubicBezTo>
                  <a:cubicBezTo>
                    <a:pt x="2177" y="1157"/>
                    <a:pt x="2188" y="1154"/>
                    <a:pt x="2199" y="1147"/>
                  </a:cubicBezTo>
                  <a:lnTo>
                    <a:pt x="2199" y="1147"/>
                  </a:lnTo>
                  <a:cubicBezTo>
                    <a:pt x="2196" y="1148"/>
                    <a:pt x="2192" y="1149"/>
                    <a:pt x="2191" y="1149"/>
                  </a:cubicBezTo>
                  <a:cubicBezTo>
                    <a:pt x="2190" y="1149"/>
                    <a:pt x="2193" y="1147"/>
                    <a:pt x="2204" y="1143"/>
                  </a:cubicBezTo>
                  <a:lnTo>
                    <a:pt x="2204" y="1143"/>
                  </a:lnTo>
                  <a:cubicBezTo>
                    <a:pt x="2203" y="1145"/>
                    <a:pt x="2201" y="1146"/>
                    <a:pt x="2199" y="1147"/>
                  </a:cubicBezTo>
                  <a:lnTo>
                    <a:pt x="2199" y="1147"/>
                  </a:lnTo>
                  <a:cubicBezTo>
                    <a:pt x="2204" y="1145"/>
                    <a:pt x="2209" y="1143"/>
                    <a:pt x="2204" y="1143"/>
                  </a:cubicBezTo>
                  <a:lnTo>
                    <a:pt x="2196" y="1143"/>
                  </a:lnTo>
                  <a:cubicBezTo>
                    <a:pt x="2219" y="1133"/>
                    <a:pt x="2334" y="952"/>
                    <a:pt x="2312" y="929"/>
                  </a:cubicBezTo>
                  <a:cubicBezTo>
                    <a:pt x="2286" y="903"/>
                    <a:pt x="2266" y="884"/>
                    <a:pt x="2253" y="884"/>
                  </a:cubicBezTo>
                  <a:cubicBezTo>
                    <a:pt x="2248" y="884"/>
                    <a:pt x="2243" y="887"/>
                    <a:pt x="2240" y="893"/>
                  </a:cubicBezTo>
                  <a:cubicBezTo>
                    <a:pt x="2223" y="902"/>
                    <a:pt x="2200" y="935"/>
                    <a:pt x="2179" y="935"/>
                  </a:cubicBezTo>
                  <a:cubicBezTo>
                    <a:pt x="2171" y="935"/>
                    <a:pt x="2163" y="931"/>
                    <a:pt x="2157" y="917"/>
                  </a:cubicBezTo>
                  <a:cubicBezTo>
                    <a:pt x="2133" y="882"/>
                    <a:pt x="2097" y="858"/>
                    <a:pt x="2050" y="846"/>
                  </a:cubicBezTo>
                  <a:cubicBezTo>
                    <a:pt x="2030" y="846"/>
                    <a:pt x="1993" y="887"/>
                    <a:pt x="1975" y="887"/>
                  </a:cubicBezTo>
                  <a:cubicBezTo>
                    <a:pt x="1971" y="887"/>
                    <a:pt x="1968" y="886"/>
                    <a:pt x="1966" y="882"/>
                  </a:cubicBezTo>
                  <a:cubicBezTo>
                    <a:pt x="1954" y="870"/>
                    <a:pt x="1966" y="774"/>
                    <a:pt x="1931" y="751"/>
                  </a:cubicBezTo>
                  <a:cubicBezTo>
                    <a:pt x="1924" y="744"/>
                    <a:pt x="1920" y="742"/>
                    <a:pt x="1916" y="742"/>
                  </a:cubicBezTo>
                  <a:cubicBezTo>
                    <a:pt x="1899" y="742"/>
                    <a:pt x="1907" y="800"/>
                    <a:pt x="1907" y="810"/>
                  </a:cubicBezTo>
                  <a:cubicBezTo>
                    <a:pt x="1906" y="813"/>
                    <a:pt x="1905" y="814"/>
                    <a:pt x="1904" y="814"/>
                  </a:cubicBezTo>
                  <a:cubicBezTo>
                    <a:pt x="1898" y="814"/>
                    <a:pt x="1902" y="747"/>
                    <a:pt x="1881" y="747"/>
                  </a:cubicBezTo>
                  <a:cubicBezTo>
                    <a:pt x="1878" y="747"/>
                    <a:pt x="1875" y="748"/>
                    <a:pt x="1871" y="751"/>
                  </a:cubicBezTo>
                  <a:cubicBezTo>
                    <a:pt x="1841" y="760"/>
                    <a:pt x="1820" y="860"/>
                    <a:pt x="1807" y="860"/>
                  </a:cubicBezTo>
                  <a:cubicBezTo>
                    <a:pt x="1804" y="860"/>
                    <a:pt x="1802" y="856"/>
                    <a:pt x="1800" y="846"/>
                  </a:cubicBezTo>
                  <a:cubicBezTo>
                    <a:pt x="1788" y="822"/>
                    <a:pt x="1812" y="786"/>
                    <a:pt x="1800" y="751"/>
                  </a:cubicBezTo>
                  <a:cubicBezTo>
                    <a:pt x="1788" y="739"/>
                    <a:pt x="1764" y="739"/>
                    <a:pt x="1752" y="739"/>
                  </a:cubicBezTo>
                  <a:cubicBezTo>
                    <a:pt x="1719" y="750"/>
                    <a:pt x="1737" y="823"/>
                    <a:pt x="1691" y="823"/>
                  </a:cubicBezTo>
                  <a:cubicBezTo>
                    <a:pt x="1688" y="823"/>
                    <a:pt x="1685" y="823"/>
                    <a:pt x="1681" y="822"/>
                  </a:cubicBezTo>
                  <a:cubicBezTo>
                    <a:pt x="1692" y="786"/>
                    <a:pt x="1692" y="762"/>
                    <a:pt x="1681" y="727"/>
                  </a:cubicBezTo>
                  <a:cubicBezTo>
                    <a:pt x="1674" y="713"/>
                    <a:pt x="1660" y="696"/>
                    <a:pt x="1647" y="696"/>
                  </a:cubicBezTo>
                  <a:cubicBezTo>
                    <a:pt x="1636" y="696"/>
                    <a:pt x="1626" y="707"/>
                    <a:pt x="1621" y="739"/>
                  </a:cubicBezTo>
                  <a:cubicBezTo>
                    <a:pt x="1628" y="693"/>
                    <a:pt x="1620" y="676"/>
                    <a:pt x="1607" y="676"/>
                  </a:cubicBezTo>
                  <a:cubicBezTo>
                    <a:pt x="1597" y="676"/>
                    <a:pt x="1584" y="687"/>
                    <a:pt x="1573" y="703"/>
                  </a:cubicBezTo>
                  <a:cubicBezTo>
                    <a:pt x="1573" y="676"/>
                    <a:pt x="1544" y="669"/>
                    <a:pt x="1511" y="669"/>
                  </a:cubicBezTo>
                  <a:cubicBezTo>
                    <a:pt x="1471" y="669"/>
                    <a:pt x="1425" y="679"/>
                    <a:pt x="1419" y="679"/>
                  </a:cubicBezTo>
                  <a:cubicBezTo>
                    <a:pt x="1469" y="679"/>
                    <a:pt x="1468" y="747"/>
                    <a:pt x="1431" y="747"/>
                  </a:cubicBezTo>
                  <a:cubicBezTo>
                    <a:pt x="1424" y="747"/>
                    <a:pt x="1416" y="744"/>
                    <a:pt x="1407" y="739"/>
                  </a:cubicBezTo>
                  <a:cubicBezTo>
                    <a:pt x="1371" y="727"/>
                    <a:pt x="1335" y="715"/>
                    <a:pt x="1288" y="703"/>
                  </a:cubicBezTo>
                  <a:lnTo>
                    <a:pt x="1288" y="703"/>
                  </a:lnTo>
                  <a:cubicBezTo>
                    <a:pt x="1288" y="774"/>
                    <a:pt x="1383" y="798"/>
                    <a:pt x="1419" y="810"/>
                  </a:cubicBezTo>
                  <a:lnTo>
                    <a:pt x="1323" y="810"/>
                  </a:lnTo>
                  <a:cubicBezTo>
                    <a:pt x="1300" y="798"/>
                    <a:pt x="1276" y="786"/>
                    <a:pt x="1264" y="762"/>
                  </a:cubicBezTo>
                  <a:cubicBezTo>
                    <a:pt x="1252" y="727"/>
                    <a:pt x="1276" y="703"/>
                    <a:pt x="1252" y="679"/>
                  </a:cubicBezTo>
                  <a:cubicBezTo>
                    <a:pt x="1239" y="669"/>
                    <a:pt x="1228" y="665"/>
                    <a:pt x="1219" y="665"/>
                  </a:cubicBezTo>
                  <a:cubicBezTo>
                    <a:pt x="1185" y="665"/>
                    <a:pt x="1170" y="717"/>
                    <a:pt x="1133" y="727"/>
                  </a:cubicBezTo>
                  <a:cubicBezTo>
                    <a:pt x="1085" y="727"/>
                    <a:pt x="1061" y="703"/>
                    <a:pt x="1026" y="655"/>
                  </a:cubicBezTo>
                  <a:close/>
                  <a:moveTo>
                    <a:pt x="2966" y="4668"/>
                  </a:moveTo>
                  <a:lnTo>
                    <a:pt x="2943" y="4680"/>
                  </a:lnTo>
                  <a:cubicBezTo>
                    <a:pt x="2943" y="4702"/>
                    <a:pt x="2945" y="4714"/>
                    <a:pt x="2952" y="4714"/>
                  </a:cubicBezTo>
                  <a:cubicBezTo>
                    <a:pt x="2959" y="4714"/>
                    <a:pt x="2971" y="4699"/>
                    <a:pt x="2990" y="4668"/>
                  </a:cubicBezTo>
                  <a:close/>
                  <a:moveTo>
                    <a:pt x="4047" y="5238"/>
                  </a:moveTo>
                  <a:cubicBezTo>
                    <a:pt x="4038" y="5238"/>
                    <a:pt x="4042" y="5267"/>
                    <a:pt x="4050" y="5298"/>
                  </a:cubicBezTo>
                  <a:lnTo>
                    <a:pt x="4050" y="5298"/>
                  </a:lnTo>
                  <a:cubicBezTo>
                    <a:pt x="4062" y="5275"/>
                    <a:pt x="4085" y="5251"/>
                    <a:pt x="4050" y="5239"/>
                  </a:cubicBezTo>
                  <a:cubicBezTo>
                    <a:pt x="4049" y="5239"/>
                    <a:pt x="4048" y="5238"/>
                    <a:pt x="4047" y="5238"/>
                  </a:cubicBezTo>
                  <a:close/>
                  <a:moveTo>
                    <a:pt x="4050" y="5298"/>
                  </a:moveTo>
                  <a:lnTo>
                    <a:pt x="4050" y="5298"/>
                  </a:lnTo>
                  <a:cubicBezTo>
                    <a:pt x="4050" y="5298"/>
                    <a:pt x="4050" y="5299"/>
                    <a:pt x="4050" y="5299"/>
                  </a:cubicBezTo>
                  <a:cubicBezTo>
                    <a:pt x="4050" y="5299"/>
                    <a:pt x="4050" y="5299"/>
                    <a:pt x="4050" y="5299"/>
                  </a:cubicBezTo>
                  <a:lnTo>
                    <a:pt x="4050" y="5299"/>
                  </a:lnTo>
                  <a:cubicBezTo>
                    <a:pt x="4050" y="5299"/>
                    <a:pt x="4050" y="5299"/>
                    <a:pt x="4050" y="5298"/>
                  </a:cubicBezTo>
                  <a:close/>
                  <a:moveTo>
                    <a:pt x="5425" y="5329"/>
                  </a:moveTo>
                  <a:cubicBezTo>
                    <a:pt x="5410" y="5329"/>
                    <a:pt x="5395" y="5334"/>
                    <a:pt x="5395" y="5346"/>
                  </a:cubicBezTo>
                  <a:cubicBezTo>
                    <a:pt x="5395" y="5364"/>
                    <a:pt x="5410" y="5370"/>
                    <a:pt x="5425" y="5370"/>
                  </a:cubicBezTo>
                  <a:cubicBezTo>
                    <a:pt x="5440" y="5370"/>
                    <a:pt x="5455" y="5364"/>
                    <a:pt x="5455" y="5358"/>
                  </a:cubicBezTo>
                  <a:lnTo>
                    <a:pt x="5455" y="5346"/>
                  </a:lnTo>
                  <a:cubicBezTo>
                    <a:pt x="5455" y="5334"/>
                    <a:pt x="5440" y="5329"/>
                    <a:pt x="5425" y="5329"/>
                  </a:cubicBezTo>
                  <a:close/>
                  <a:moveTo>
                    <a:pt x="5419" y="5442"/>
                  </a:moveTo>
                  <a:cubicBezTo>
                    <a:pt x="5419" y="5473"/>
                    <a:pt x="5430" y="5484"/>
                    <a:pt x="5447" y="5484"/>
                  </a:cubicBezTo>
                  <a:cubicBezTo>
                    <a:pt x="5456" y="5484"/>
                    <a:pt x="5467" y="5481"/>
                    <a:pt x="5479" y="5477"/>
                  </a:cubicBezTo>
                  <a:lnTo>
                    <a:pt x="5479" y="5465"/>
                  </a:lnTo>
                  <a:cubicBezTo>
                    <a:pt x="5467" y="5454"/>
                    <a:pt x="5443" y="5442"/>
                    <a:pt x="5419" y="5442"/>
                  </a:cubicBezTo>
                  <a:close/>
                  <a:moveTo>
                    <a:pt x="2628" y="4512"/>
                  </a:moveTo>
                  <a:cubicBezTo>
                    <a:pt x="2590" y="4512"/>
                    <a:pt x="2516" y="4633"/>
                    <a:pt x="2550" y="4656"/>
                  </a:cubicBezTo>
                  <a:lnTo>
                    <a:pt x="2526" y="4644"/>
                  </a:lnTo>
                  <a:cubicBezTo>
                    <a:pt x="2522" y="4627"/>
                    <a:pt x="2512" y="4621"/>
                    <a:pt x="2502" y="4621"/>
                  </a:cubicBezTo>
                  <a:cubicBezTo>
                    <a:pt x="2483" y="4621"/>
                    <a:pt x="2463" y="4644"/>
                    <a:pt x="2478" y="4668"/>
                  </a:cubicBezTo>
                  <a:cubicBezTo>
                    <a:pt x="2490" y="4692"/>
                    <a:pt x="2514" y="4703"/>
                    <a:pt x="2550" y="4703"/>
                  </a:cubicBezTo>
                  <a:cubicBezTo>
                    <a:pt x="2560" y="4708"/>
                    <a:pt x="2569" y="4711"/>
                    <a:pt x="2579" y="4711"/>
                  </a:cubicBezTo>
                  <a:cubicBezTo>
                    <a:pt x="2593" y="4711"/>
                    <a:pt x="2607" y="4706"/>
                    <a:pt x="2621" y="4692"/>
                  </a:cubicBezTo>
                  <a:cubicBezTo>
                    <a:pt x="2628" y="4687"/>
                    <a:pt x="2633" y="4686"/>
                    <a:pt x="2639" y="4686"/>
                  </a:cubicBezTo>
                  <a:cubicBezTo>
                    <a:pt x="2652" y="4686"/>
                    <a:pt x="2662" y="4695"/>
                    <a:pt x="2673" y="4695"/>
                  </a:cubicBezTo>
                  <a:cubicBezTo>
                    <a:pt x="2682" y="4695"/>
                    <a:pt x="2692" y="4689"/>
                    <a:pt x="2704" y="4668"/>
                  </a:cubicBezTo>
                  <a:lnTo>
                    <a:pt x="2704" y="4668"/>
                  </a:lnTo>
                  <a:cubicBezTo>
                    <a:pt x="2669" y="4727"/>
                    <a:pt x="2728" y="4775"/>
                    <a:pt x="2752" y="4799"/>
                  </a:cubicBezTo>
                  <a:cubicBezTo>
                    <a:pt x="2764" y="4811"/>
                    <a:pt x="2776" y="4823"/>
                    <a:pt x="2776" y="4846"/>
                  </a:cubicBezTo>
                  <a:cubicBezTo>
                    <a:pt x="2764" y="4870"/>
                    <a:pt x="2764" y="4906"/>
                    <a:pt x="2776" y="4918"/>
                  </a:cubicBezTo>
                  <a:lnTo>
                    <a:pt x="2812" y="4858"/>
                  </a:lnTo>
                  <a:cubicBezTo>
                    <a:pt x="2835" y="4882"/>
                    <a:pt x="2812" y="4918"/>
                    <a:pt x="2847" y="4930"/>
                  </a:cubicBezTo>
                  <a:cubicBezTo>
                    <a:pt x="2883" y="4930"/>
                    <a:pt x="2919" y="4918"/>
                    <a:pt x="2943" y="4894"/>
                  </a:cubicBezTo>
                  <a:cubicBezTo>
                    <a:pt x="2951" y="4886"/>
                    <a:pt x="2954" y="4877"/>
                    <a:pt x="2958" y="4877"/>
                  </a:cubicBezTo>
                  <a:cubicBezTo>
                    <a:pt x="2960" y="4877"/>
                    <a:pt x="2963" y="4879"/>
                    <a:pt x="2966" y="4882"/>
                  </a:cubicBezTo>
                  <a:cubicBezTo>
                    <a:pt x="2978" y="4894"/>
                    <a:pt x="2990" y="4906"/>
                    <a:pt x="2990" y="4918"/>
                  </a:cubicBezTo>
                  <a:cubicBezTo>
                    <a:pt x="3001" y="4949"/>
                    <a:pt x="3011" y="4980"/>
                    <a:pt x="3037" y="4980"/>
                  </a:cubicBezTo>
                  <a:cubicBezTo>
                    <a:pt x="3041" y="4980"/>
                    <a:pt x="3045" y="4979"/>
                    <a:pt x="3050" y="4977"/>
                  </a:cubicBezTo>
                  <a:cubicBezTo>
                    <a:pt x="3060" y="4972"/>
                    <a:pt x="3074" y="4969"/>
                    <a:pt x="3088" y="4969"/>
                  </a:cubicBezTo>
                  <a:cubicBezTo>
                    <a:pt x="3109" y="4969"/>
                    <a:pt x="3131" y="4975"/>
                    <a:pt x="3145" y="4989"/>
                  </a:cubicBezTo>
                  <a:cubicBezTo>
                    <a:pt x="3156" y="5000"/>
                    <a:pt x="3137" y="5062"/>
                    <a:pt x="3152" y="5062"/>
                  </a:cubicBezTo>
                  <a:cubicBezTo>
                    <a:pt x="3154" y="5062"/>
                    <a:pt x="3155" y="5062"/>
                    <a:pt x="3157" y="5061"/>
                  </a:cubicBezTo>
                  <a:cubicBezTo>
                    <a:pt x="3199" y="5050"/>
                    <a:pt x="3186" y="4985"/>
                    <a:pt x="3214" y="4985"/>
                  </a:cubicBezTo>
                  <a:cubicBezTo>
                    <a:pt x="3218" y="4985"/>
                    <a:pt x="3222" y="4986"/>
                    <a:pt x="3228" y="4989"/>
                  </a:cubicBezTo>
                  <a:cubicBezTo>
                    <a:pt x="3276" y="5013"/>
                    <a:pt x="3157" y="5096"/>
                    <a:pt x="3205" y="5120"/>
                  </a:cubicBezTo>
                  <a:cubicBezTo>
                    <a:pt x="3207" y="5121"/>
                    <a:pt x="3209" y="5122"/>
                    <a:pt x="3211" y="5122"/>
                  </a:cubicBezTo>
                  <a:cubicBezTo>
                    <a:pt x="3229" y="5122"/>
                    <a:pt x="3231" y="5073"/>
                    <a:pt x="3252" y="5073"/>
                  </a:cubicBezTo>
                  <a:cubicBezTo>
                    <a:pt x="3276" y="5073"/>
                    <a:pt x="3324" y="5108"/>
                    <a:pt x="3347" y="5132"/>
                  </a:cubicBezTo>
                  <a:cubicBezTo>
                    <a:pt x="3407" y="5168"/>
                    <a:pt x="3467" y="5263"/>
                    <a:pt x="3538" y="5275"/>
                  </a:cubicBezTo>
                  <a:cubicBezTo>
                    <a:pt x="3562" y="5275"/>
                    <a:pt x="3574" y="5251"/>
                    <a:pt x="3597" y="5239"/>
                  </a:cubicBezTo>
                  <a:cubicBezTo>
                    <a:pt x="3611" y="5231"/>
                    <a:pt x="3618" y="5228"/>
                    <a:pt x="3622" y="5228"/>
                  </a:cubicBezTo>
                  <a:cubicBezTo>
                    <a:pt x="3634" y="5228"/>
                    <a:pt x="3600" y="5266"/>
                    <a:pt x="3609" y="5275"/>
                  </a:cubicBezTo>
                  <a:cubicBezTo>
                    <a:pt x="3615" y="5287"/>
                    <a:pt x="3630" y="5293"/>
                    <a:pt x="3647" y="5293"/>
                  </a:cubicBezTo>
                  <a:cubicBezTo>
                    <a:pt x="3663" y="5293"/>
                    <a:pt x="3681" y="5287"/>
                    <a:pt x="3693" y="5275"/>
                  </a:cubicBezTo>
                  <a:cubicBezTo>
                    <a:pt x="3710" y="5257"/>
                    <a:pt x="3720" y="5250"/>
                    <a:pt x="3724" y="5250"/>
                  </a:cubicBezTo>
                  <a:lnTo>
                    <a:pt x="3724" y="5250"/>
                  </a:lnTo>
                  <a:cubicBezTo>
                    <a:pt x="3732" y="5250"/>
                    <a:pt x="3724" y="5273"/>
                    <a:pt x="3717" y="5311"/>
                  </a:cubicBezTo>
                  <a:cubicBezTo>
                    <a:pt x="3740" y="5275"/>
                    <a:pt x="3764" y="5239"/>
                    <a:pt x="3788" y="5204"/>
                  </a:cubicBezTo>
                  <a:lnTo>
                    <a:pt x="3788" y="5204"/>
                  </a:lnTo>
                  <a:cubicBezTo>
                    <a:pt x="3800" y="5204"/>
                    <a:pt x="3776" y="5275"/>
                    <a:pt x="3776" y="5287"/>
                  </a:cubicBezTo>
                  <a:cubicBezTo>
                    <a:pt x="3776" y="5299"/>
                    <a:pt x="3812" y="5311"/>
                    <a:pt x="3824" y="5311"/>
                  </a:cubicBezTo>
                  <a:cubicBezTo>
                    <a:pt x="3827" y="5307"/>
                    <a:pt x="3839" y="5304"/>
                    <a:pt x="3852" y="5304"/>
                  </a:cubicBezTo>
                  <a:cubicBezTo>
                    <a:pt x="3882" y="5304"/>
                    <a:pt x="3920" y="5317"/>
                    <a:pt x="3895" y="5358"/>
                  </a:cubicBezTo>
                  <a:cubicBezTo>
                    <a:pt x="3877" y="5381"/>
                    <a:pt x="3881" y="5388"/>
                    <a:pt x="3895" y="5388"/>
                  </a:cubicBezTo>
                  <a:cubicBezTo>
                    <a:pt x="3916" y="5388"/>
                    <a:pt x="3959" y="5370"/>
                    <a:pt x="3967" y="5370"/>
                  </a:cubicBezTo>
                  <a:cubicBezTo>
                    <a:pt x="4008" y="5370"/>
                    <a:pt x="3959" y="5498"/>
                    <a:pt x="3986" y="5498"/>
                  </a:cubicBezTo>
                  <a:cubicBezTo>
                    <a:pt x="3989" y="5498"/>
                    <a:pt x="3995" y="5495"/>
                    <a:pt x="4002" y="5489"/>
                  </a:cubicBezTo>
                  <a:cubicBezTo>
                    <a:pt x="4014" y="5418"/>
                    <a:pt x="4014" y="5334"/>
                    <a:pt x="4002" y="5263"/>
                  </a:cubicBezTo>
                  <a:cubicBezTo>
                    <a:pt x="4002" y="5263"/>
                    <a:pt x="3994" y="5196"/>
                    <a:pt x="3984" y="5196"/>
                  </a:cubicBezTo>
                  <a:cubicBezTo>
                    <a:pt x="3982" y="5196"/>
                    <a:pt x="3980" y="5198"/>
                    <a:pt x="3978" y="5204"/>
                  </a:cubicBezTo>
                  <a:cubicBezTo>
                    <a:pt x="3973" y="5214"/>
                    <a:pt x="3966" y="5217"/>
                    <a:pt x="3959" y="5217"/>
                  </a:cubicBezTo>
                  <a:cubicBezTo>
                    <a:pt x="3949" y="5217"/>
                    <a:pt x="3938" y="5210"/>
                    <a:pt x="3931" y="5204"/>
                  </a:cubicBezTo>
                  <a:cubicBezTo>
                    <a:pt x="3920" y="5182"/>
                    <a:pt x="3900" y="5142"/>
                    <a:pt x="3879" y="5142"/>
                  </a:cubicBezTo>
                  <a:cubicBezTo>
                    <a:pt x="3876" y="5142"/>
                    <a:pt x="3874" y="5143"/>
                    <a:pt x="3871" y="5144"/>
                  </a:cubicBezTo>
                  <a:cubicBezTo>
                    <a:pt x="3850" y="5151"/>
                    <a:pt x="3837" y="5163"/>
                    <a:pt x="3827" y="5163"/>
                  </a:cubicBezTo>
                  <a:cubicBezTo>
                    <a:pt x="3821" y="5163"/>
                    <a:pt x="3816" y="5158"/>
                    <a:pt x="3812" y="5144"/>
                  </a:cubicBezTo>
                  <a:cubicBezTo>
                    <a:pt x="3809" y="5143"/>
                    <a:pt x="3806" y="5142"/>
                    <a:pt x="3803" y="5142"/>
                  </a:cubicBezTo>
                  <a:cubicBezTo>
                    <a:pt x="3787" y="5142"/>
                    <a:pt x="3762" y="5152"/>
                    <a:pt x="3745" y="5152"/>
                  </a:cubicBezTo>
                  <a:cubicBezTo>
                    <a:pt x="3727" y="5152"/>
                    <a:pt x="3718" y="5141"/>
                    <a:pt x="3740" y="5096"/>
                  </a:cubicBezTo>
                  <a:lnTo>
                    <a:pt x="3740" y="5096"/>
                  </a:lnTo>
                  <a:cubicBezTo>
                    <a:pt x="3730" y="5118"/>
                    <a:pt x="3718" y="5125"/>
                    <a:pt x="3706" y="5125"/>
                  </a:cubicBezTo>
                  <a:cubicBezTo>
                    <a:pt x="3678" y="5125"/>
                    <a:pt x="3650" y="5084"/>
                    <a:pt x="3633" y="5084"/>
                  </a:cubicBezTo>
                  <a:cubicBezTo>
                    <a:pt x="3609" y="5084"/>
                    <a:pt x="3609" y="5120"/>
                    <a:pt x="3586" y="5132"/>
                  </a:cubicBezTo>
                  <a:cubicBezTo>
                    <a:pt x="3581" y="5135"/>
                    <a:pt x="3577" y="5137"/>
                    <a:pt x="3574" y="5137"/>
                  </a:cubicBezTo>
                  <a:cubicBezTo>
                    <a:pt x="3556" y="5137"/>
                    <a:pt x="3575" y="5083"/>
                    <a:pt x="3586" y="5073"/>
                  </a:cubicBezTo>
                  <a:cubicBezTo>
                    <a:pt x="3602" y="5028"/>
                    <a:pt x="3596" y="5017"/>
                    <a:pt x="3581" y="5017"/>
                  </a:cubicBezTo>
                  <a:cubicBezTo>
                    <a:pt x="3568" y="5017"/>
                    <a:pt x="3548" y="5027"/>
                    <a:pt x="3534" y="5027"/>
                  </a:cubicBezTo>
                  <a:cubicBezTo>
                    <a:pt x="3531" y="5027"/>
                    <a:pt x="3528" y="5026"/>
                    <a:pt x="3526" y="5025"/>
                  </a:cubicBezTo>
                  <a:cubicBezTo>
                    <a:pt x="3490" y="5025"/>
                    <a:pt x="3431" y="4965"/>
                    <a:pt x="3443" y="4953"/>
                  </a:cubicBezTo>
                  <a:lnTo>
                    <a:pt x="3443" y="4953"/>
                  </a:lnTo>
                  <a:cubicBezTo>
                    <a:pt x="3431" y="4965"/>
                    <a:pt x="3455" y="4965"/>
                    <a:pt x="3431" y="4977"/>
                  </a:cubicBezTo>
                  <a:cubicBezTo>
                    <a:pt x="3423" y="4985"/>
                    <a:pt x="3418" y="4988"/>
                    <a:pt x="3414" y="4988"/>
                  </a:cubicBezTo>
                  <a:cubicBezTo>
                    <a:pt x="3406" y="4988"/>
                    <a:pt x="3403" y="4977"/>
                    <a:pt x="3395" y="4977"/>
                  </a:cubicBezTo>
                  <a:cubicBezTo>
                    <a:pt x="3383" y="4977"/>
                    <a:pt x="3359" y="4965"/>
                    <a:pt x="3359" y="4942"/>
                  </a:cubicBezTo>
                  <a:cubicBezTo>
                    <a:pt x="3359" y="4918"/>
                    <a:pt x="3371" y="4894"/>
                    <a:pt x="3336" y="4894"/>
                  </a:cubicBezTo>
                  <a:cubicBezTo>
                    <a:pt x="3300" y="4906"/>
                    <a:pt x="3288" y="4942"/>
                    <a:pt x="3276" y="4942"/>
                  </a:cubicBezTo>
                  <a:cubicBezTo>
                    <a:pt x="3264" y="4942"/>
                    <a:pt x="3240" y="4894"/>
                    <a:pt x="3228" y="4870"/>
                  </a:cubicBezTo>
                  <a:cubicBezTo>
                    <a:pt x="3216" y="4846"/>
                    <a:pt x="3193" y="4823"/>
                    <a:pt x="3169" y="4811"/>
                  </a:cubicBezTo>
                  <a:cubicBezTo>
                    <a:pt x="3157" y="4805"/>
                    <a:pt x="3145" y="4802"/>
                    <a:pt x="3133" y="4802"/>
                  </a:cubicBezTo>
                  <a:cubicBezTo>
                    <a:pt x="3121" y="4802"/>
                    <a:pt x="3109" y="4805"/>
                    <a:pt x="3097" y="4811"/>
                  </a:cubicBezTo>
                  <a:cubicBezTo>
                    <a:pt x="3074" y="4811"/>
                    <a:pt x="3038" y="4846"/>
                    <a:pt x="3026" y="4846"/>
                  </a:cubicBezTo>
                  <a:cubicBezTo>
                    <a:pt x="3038" y="4823"/>
                    <a:pt x="3050" y="4811"/>
                    <a:pt x="3062" y="4787"/>
                  </a:cubicBezTo>
                  <a:cubicBezTo>
                    <a:pt x="3062" y="4763"/>
                    <a:pt x="3026" y="4751"/>
                    <a:pt x="3014" y="4751"/>
                  </a:cubicBezTo>
                  <a:cubicBezTo>
                    <a:pt x="3004" y="4751"/>
                    <a:pt x="2994" y="4777"/>
                    <a:pt x="2976" y="4777"/>
                  </a:cubicBezTo>
                  <a:cubicBezTo>
                    <a:pt x="2973" y="4777"/>
                    <a:pt x="2970" y="4777"/>
                    <a:pt x="2966" y="4775"/>
                  </a:cubicBezTo>
                  <a:cubicBezTo>
                    <a:pt x="2943" y="4763"/>
                    <a:pt x="2931" y="4751"/>
                    <a:pt x="2919" y="4739"/>
                  </a:cubicBezTo>
                  <a:cubicBezTo>
                    <a:pt x="2898" y="4697"/>
                    <a:pt x="2914" y="4654"/>
                    <a:pt x="2876" y="4654"/>
                  </a:cubicBezTo>
                  <a:cubicBezTo>
                    <a:pt x="2871" y="4654"/>
                    <a:pt x="2866" y="4655"/>
                    <a:pt x="2859" y="4656"/>
                  </a:cubicBezTo>
                  <a:cubicBezTo>
                    <a:pt x="2849" y="4659"/>
                    <a:pt x="2840" y="4661"/>
                    <a:pt x="2833" y="4661"/>
                  </a:cubicBezTo>
                  <a:cubicBezTo>
                    <a:pt x="2816" y="4661"/>
                    <a:pt x="2805" y="4652"/>
                    <a:pt x="2788" y="4644"/>
                  </a:cubicBezTo>
                  <a:cubicBezTo>
                    <a:pt x="2786" y="4643"/>
                    <a:pt x="2783" y="4642"/>
                    <a:pt x="2781" y="4642"/>
                  </a:cubicBezTo>
                  <a:cubicBezTo>
                    <a:pt x="2762" y="4642"/>
                    <a:pt x="2742" y="4681"/>
                    <a:pt x="2723" y="4681"/>
                  </a:cubicBezTo>
                  <a:cubicBezTo>
                    <a:pt x="2721" y="4681"/>
                    <a:pt x="2719" y="4681"/>
                    <a:pt x="2716" y="4680"/>
                  </a:cubicBezTo>
                  <a:cubicBezTo>
                    <a:pt x="2716" y="4658"/>
                    <a:pt x="2766" y="4607"/>
                    <a:pt x="2748" y="4607"/>
                  </a:cubicBezTo>
                  <a:cubicBezTo>
                    <a:pt x="2746" y="4607"/>
                    <a:pt x="2743" y="4607"/>
                    <a:pt x="2740" y="4608"/>
                  </a:cubicBezTo>
                  <a:cubicBezTo>
                    <a:pt x="2715" y="4608"/>
                    <a:pt x="2701" y="4620"/>
                    <a:pt x="2687" y="4632"/>
                  </a:cubicBezTo>
                  <a:lnTo>
                    <a:pt x="2687" y="4632"/>
                  </a:lnTo>
                  <a:cubicBezTo>
                    <a:pt x="2698" y="4612"/>
                    <a:pt x="2633" y="4594"/>
                    <a:pt x="2633" y="4584"/>
                  </a:cubicBezTo>
                  <a:cubicBezTo>
                    <a:pt x="2621" y="4572"/>
                    <a:pt x="2657" y="4537"/>
                    <a:pt x="2633" y="4513"/>
                  </a:cubicBezTo>
                  <a:cubicBezTo>
                    <a:pt x="2632" y="4512"/>
                    <a:pt x="2630" y="4512"/>
                    <a:pt x="2628" y="4512"/>
                  </a:cubicBezTo>
                  <a:close/>
                  <a:moveTo>
                    <a:pt x="4387" y="5611"/>
                  </a:moveTo>
                  <a:cubicBezTo>
                    <a:pt x="4385" y="5619"/>
                    <a:pt x="4383" y="5626"/>
                    <a:pt x="4383" y="5632"/>
                  </a:cubicBezTo>
                  <a:cubicBezTo>
                    <a:pt x="4386" y="5625"/>
                    <a:pt x="4387" y="5618"/>
                    <a:pt x="4387" y="5611"/>
                  </a:cubicBezTo>
                  <a:close/>
                  <a:moveTo>
                    <a:pt x="5283" y="5610"/>
                  </a:moveTo>
                  <a:cubicBezTo>
                    <a:pt x="5288" y="5610"/>
                    <a:pt x="5297" y="5613"/>
                    <a:pt x="5312" y="5620"/>
                  </a:cubicBezTo>
                  <a:lnTo>
                    <a:pt x="5312" y="5632"/>
                  </a:lnTo>
                  <a:lnTo>
                    <a:pt x="5276" y="5632"/>
                  </a:lnTo>
                  <a:cubicBezTo>
                    <a:pt x="5276" y="5624"/>
                    <a:pt x="5271" y="5610"/>
                    <a:pt x="5283" y="5610"/>
                  </a:cubicBezTo>
                  <a:close/>
                  <a:moveTo>
                    <a:pt x="4979" y="0"/>
                  </a:moveTo>
                  <a:cubicBezTo>
                    <a:pt x="4955" y="0"/>
                    <a:pt x="4979" y="36"/>
                    <a:pt x="4967" y="48"/>
                  </a:cubicBezTo>
                  <a:cubicBezTo>
                    <a:pt x="4967" y="66"/>
                    <a:pt x="4954" y="77"/>
                    <a:pt x="4942" y="77"/>
                  </a:cubicBezTo>
                  <a:cubicBezTo>
                    <a:pt x="4938" y="77"/>
                    <a:pt x="4934" y="75"/>
                    <a:pt x="4931" y="72"/>
                  </a:cubicBezTo>
                  <a:cubicBezTo>
                    <a:pt x="4924" y="58"/>
                    <a:pt x="4909" y="44"/>
                    <a:pt x="4898" y="44"/>
                  </a:cubicBezTo>
                  <a:cubicBezTo>
                    <a:pt x="4890" y="44"/>
                    <a:pt x="4883" y="52"/>
                    <a:pt x="4883" y="72"/>
                  </a:cubicBezTo>
                  <a:cubicBezTo>
                    <a:pt x="4883" y="35"/>
                    <a:pt x="4869" y="23"/>
                    <a:pt x="4850" y="23"/>
                  </a:cubicBezTo>
                  <a:cubicBezTo>
                    <a:pt x="4820" y="23"/>
                    <a:pt x="4779" y="53"/>
                    <a:pt x="4764" y="60"/>
                  </a:cubicBezTo>
                  <a:cubicBezTo>
                    <a:pt x="4740" y="60"/>
                    <a:pt x="4752" y="48"/>
                    <a:pt x="4729" y="36"/>
                  </a:cubicBezTo>
                  <a:lnTo>
                    <a:pt x="4657" y="36"/>
                  </a:lnTo>
                  <a:cubicBezTo>
                    <a:pt x="4641" y="36"/>
                    <a:pt x="4588" y="52"/>
                    <a:pt x="4548" y="52"/>
                  </a:cubicBezTo>
                  <a:cubicBezTo>
                    <a:pt x="4527" y="52"/>
                    <a:pt x="4510" y="48"/>
                    <a:pt x="4502" y="36"/>
                  </a:cubicBezTo>
                  <a:cubicBezTo>
                    <a:pt x="4479" y="36"/>
                    <a:pt x="4467" y="48"/>
                    <a:pt x="4479" y="96"/>
                  </a:cubicBezTo>
                  <a:cubicBezTo>
                    <a:pt x="4479" y="120"/>
                    <a:pt x="4479" y="167"/>
                    <a:pt x="4455" y="167"/>
                  </a:cubicBezTo>
                  <a:cubicBezTo>
                    <a:pt x="4443" y="143"/>
                    <a:pt x="4431" y="120"/>
                    <a:pt x="4419" y="96"/>
                  </a:cubicBezTo>
                  <a:cubicBezTo>
                    <a:pt x="4410" y="87"/>
                    <a:pt x="4399" y="83"/>
                    <a:pt x="4389" y="83"/>
                  </a:cubicBezTo>
                  <a:cubicBezTo>
                    <a:pt x="4371" y="83"/>
                    <a:pt x="4355" y="93"/>
                    <a:pt x="4348" y="108"/>
                  </a:cubicBezTo>
                  <a:cubicBezTo>
                    <a:pt x="4336" y="120"/>
                    <a:pt x="4324" y="143"/>
                    <a:pt x="4312" y="155"/>
                  </a:cubicBezTo>
                  <a:cubicBezTo>
                    <a:pt x="4312" y="155"/>
                    <a:pt x="4276" y="131"/>
                    <a:pt x="4276" y="120"/>
                  </a:cubicBezTo>
                  <a:cubicBezTo>
                    <a:pt x="4274" y="119"/>
                    <a:pt x="4272" y="119"/>
                    <a:pt x="4270" y="119"/>
                  </a:cubicBezTo>
                  <a:cubicBezTo>
                    <a:pt x="4233" y="119"/>
                    <a:pt x="4275" y="227"/>
                    <a:pt x="4252" y="239"/>
                  </a:cubicBezTo>
                  <a:cubicBezTo>
                    <a:pt x="4251" y="239"/>
                    <a:pt x="4250" y="240"/>
                    <a:pt x="4248" y="240"/>
                  </a:cubicBezTo>
                  <a:cubicBezTo>
                    <a:pt x="4227" y="240"/>
                    <a:pt x="4215" y="155"/>
                    <a:pt x="4193" y="155"/>
                  </a:cubicBezTo>
                  <a:cubicBezTo>
                    <a:pt x="4133" y="155"/>
                    <a:pt x="4133" y="262"/>
                    <a:pt x="4109" y="298"/>
                  </a:cubicBezTo>
                  <a:cubicBezTo>
                    <a:pt x="4109" y="298"/>
                    <a:pt x="4069" y="338"/>
                    <a:pt x="4054" y="338"/>
                  </a:cubicBezTo>
                  <a:cubicBezTo>
                    <a:pt x="4049" y="338"/>
                    <a:pt x="4047" y="334"/>
                    <a:pt x="4050" y="322"/>
                  </a:cubicBezTo>
                  <a:cubicBezTo>
                    <a:pt x="4086" y="298"/>
                    <a:pt x="4074" y="262"/>
                    <a:pt x="4026" y="262"/>
                  </a:cubicBezTo>
                  <a:cubicBezTo>
                    <a:pt x="4014" y="262"/>
                    <a:pt x="3967" y="298"/>
                    <a:pt x="4002" y="322"/>
                  </a:cubicBezTo>
                  <a:cubicBezTo>
                    <a:pt x="4002" y="334"/>
                    <a:pt x="4050" y="358"/>
                    <a:pt x="4050" y="370"/>
                  </a:cubicBezTo>
                  <a:cubicBezTo>
                    <a:pt x="4050" y="373"/>
                    <a:pt x="4048" y="374"/>
                    <a:pt x="4043" y="374"/>
                  </a:cubicBezTo>
                  <a:cubicBezTo>
                    <a:pt x="4022" y="374"/>
                    <a:pt x="3951" y="337"/>
                    <a:pt x="3932" y="337"/>
                  </a:cubicBezTo>
                  <a:cubicBezTo>
                    <a:pt x="3928" y="337"/>
                    <a:pt x="3927" y="339"/>
                    <a:pt x="3931" y="346"/>
                  </a:cubicBezTo>
                  <a:cubicBezTo>
                    <a:pt x="3943" y="393"/>
                    <a:pt x="3967" y="393"/>
                    <a:pt x="3978" y="417"/>
                  </a:cubicBezTo>
                  <a:cubicBezTo>
                    <a:pt x="3978" y="441"/>
                    <a:pt x="3978" y="465"/>
                    <a:pt x="3978" y="477"/>
                  </a:cubicBezTo>
                  <a:cubicBezTo>
                    <a:pt x="3944" y="442"/>
                    <a:pt x="3928" y="420"/>
                    <a:pt x="3908" y="420"/>
                  </a:cubicBezTo>
                  <a:cubicBezTo>
                    <a:pt x="3901" y="420"/>
                    <a:pt x="3893" y="423"/>
                    <a:pt x="3883" y="429"/>
                  </a:cubicBezTo>
                  <a:cubicBezTo>
                    <a:pt x="3871" y="429"/>
                    <a:pt x="3848" y="501"/>
                    <a:pt x="3883" y="512"/>
                  </a:cubicBezTo>
                  <a:lnTo>
                    <a:pt x="3848" y="548"/>
                  </a:lnTo>
                  <a:cubicBezTo>
                    <a:pt x="3836" y="524"/>
                    <a:pt x="3824" y="501"/>
                    <a:pt x="3800" y="489"/>
                  </a:cubicBezTo>
                  <a:cubicBezTo>
                    <a:pt x="3794" y="485"/>
                    <a:pt x="3787" y="484"/>
                    <a:pt x="3781" y="484"/>
                  </a:cubicBezTo>
                  <a:cubicBezTo>
                    <a:pt x="3765" y="484"/>
                    <a:pt x="3752" y="495"/>
                    <a:pt x="3752" y="512"/>
                  </a:cubicBezTo>
                  <a:cubicBezTo>
                    <a:pt x="3733" y="550"/>
                    <a:pt x="3782" y="610"/>
                    <a:pt x="3756" y="610"/>
                  </a:cubicBezTo>
                  <a:cubicBezTo>
                    <a:pt x="3749" y="610"/>
                    <a:pt x="3737" y="606"/>
                    <a:pt x="3717" y="596"/>
                  </a:cubicBezTo>
                  <a:cubicBezTo>
                    <a:pt x="3696" y="578"/>
                    <a:pt x="3686" y="572"/>
                    <a:pt x="3681" y="572"/>
                  </a:cubicBezTo>
                  <a:cubicBezTo>
                    <a:pt x="3667" y="572"/>
                    <a:pt x="3711" y="637"/>
                    <a:pt x="3693" y="655"/>
                  </a:cubicBezTo>
                  <a:cubicBezTo>
                    <a:pt x="3681" y="667"/>
                    <a:pt x="3660" y="667"/>
                    <a:pt x="3644" y="667"/>
                  </a:cubicBezTo>
                  <a:cubicBezTo>
                    <a:pt x="3627" y="667"/>
                    <a:pt x="3615" y="667"/>
                    <a:pt x="3621" y="679"/>
                  </a:cubicBezTo>
                  <a:cubicBezTo>
                    <a:pt x="3621" y="703"/>
                    <a:pt x="3633" y="727"/>
                    <a:pt x="3645" y="751"/>
                  </a:cubicBezTo>
                  <a:cubicBezTo>
                    <a:pt x="3616" y="741"/>
                    <a:pt x="3611" y="724"/>
                    <a:pt x="3591" y="724"/>
                  </a:cubicBezTo>
                  <a:cubicBezTo>
                    <a:pt x="3586" y="724"/>
                    <a:pt x="3580" y="725"/>
                    <a:pt x="3574" y="727"/>
                  </a:cubicBezTo>
                  <a:cubicBezTo>
                    <a:pt x="3538" y="739"/>
                    <a:pt x="3526" y="751"/>
                    <a:pt x="3550" y="774"/>
                  </a:cubicBezTo>
                  <a:cubicBezTo>
                    <a:pt x="3574" y="798"/>
                    <a:pt x="3550" y="810"/>
                    <a:pt x="3538" y="834"/>
                  </a:cubicBezTo>
                  <a:cubicBezTo>
                    <a:pt x="3514" y="846"/>
                    <a:pt x="3586" y="882"/>
                    <a:pt x="3562" y="905"/>
                  </a:cubicBezTo>
                  <a:lnTo>
                    <a:pt x="3514" y="870"/>
                  </a:lnTo>
                  <a:lnTo>
                    <a:pt x="3514" y="870"/>
                  </a:lnTo>
                  <a:cubicBezTo>
                    <a:pt x="3514" y="882"/>
                    <a:pt x="3490" y="905"/>
                    <a:pt x="3526" y="917"/>
                  </a:cubicBezTo>
                  <a:cubicBezTo>
                    <a:pt x="3550" y="941"/>
                    <a:pt x="3538" y="953"/>
                    <a:pt x="3502" y="953"/>
                  </a:cubicBezTo>
                  <a:cubicBezTo>
                    <a:pt x="3490" y="977"/>
                    <a:pt x="3502" y="977"/>
                    <a:pt x="3526" y="989"/>
                  </a:cubicBezTo>
                  <a:cubicBezTo>
                    <a:pt x="3538" y="1001"/>
                    <a:pt x="3538" y="1024"/>
                    <a:pt x="3538" y="1036"/>
                  </a:cubicBezTo>
                  <a:lnTo>
                    <a:pt x="3431" y="989"/>
                  </a:lnTo>
                  <a:lnTo>
                    <a:pt x="3431" y="989"/>
                  </a:lnTo>
                  <a:cubicBezTo>
                    <a:pt x="3478" y="1013"/>
                    <a:pt x="3455" y="1072"/>
                    <a:pt x="3443" y="1084"/>
                  </a:cubicBezTo>
                  <a:cubicBezTo>
                    <a:pt x="3443" y="1108"/>
                    <a:pt x="3407" y="1096"/>
                    <a:pt x="3395" y="1120"/>
                  </a:cubicBezTo>
                  <a:cubicBezTo>
                    <a:pt x="3336" y="1191"/>
                    <a:pt x="3300" y="1274"/>
                    <a:pt x="3288" y="1370"/>
                  </a:cubicBezTo>
                  <a:cubicBezTo>
                    <a:pt x="3288" y="1370"/>
                    <a:pt x="3252" y="1370"/>
                    <a:pt x="3252" y="1382"/>
                  </a:cubicBezTo>
                  <a:cubicBezTo>
                    <a:pt x="3252" y="1394"/>
                    <a:pt x="3252" y="1417"/>
                    <a:pt x="3252" y="1429"/>
                  </a:cubicBezTo>
                  <a:cubicBezTo>
                    <a:pt x="3240" y="1477"/>
                    <a:pt x="3240" y="1524"/>
                    <a:pt x="3252" y="1584"/>
                  </a:cubicBezTo>
                  <a:cubicBezTo>
                    <a:pt x="3252" y="1644"/>
                    <a:pt x="3264" y="1715"/>
                    <a:pt x="3276" y="1775"/>
                  </a:cubicBezTo>
                  <a:cubicBezTo>
                    <a:pt x="3288" y="1798"/>
                    <a:pt x="3300" y="1822"/>
                    <a:pt x="3324" y="1834"/>
                  </a:cubicBezTo>
                  <a:cubicBezTo>
                    <a:pt x="3347" y="1846"/>
                    <a:pt x="3336" y="1870"/>
                    <a:pt x="3336" y="1882"/>
                  </a:cubicBezTo>
                  <a:cubicBezTo>
                    <a:pt x="3336" y="1875"/>
                    <a:pt x="3328" y="1868"/>
                    <a:pt x="3319" y="1868"/>
                  </a:cubicBezTo>
                  <a:cubicBezTo>
                    <a:pt x="3312" y="1868"/>
                    <a:pt x="3305" y="1872"/>
                    <a:pt x="3300" y="1882"/>
                  </a:cubicBezTo>
                  <a:cubicBezTo>
                    <a:pt x="3300" y="1917"/>
                    <a:pt x="3300" y="1953"/>
                    <a:pt x="3300" y="1989"/>
                  </a:cubicBezTo>
                  <a:cubicBezTo>
                    <a:pt x="3300" y="2001"/>
                    <a:pt x="3300" y="2048"/>
                    <a:pt x="3324" y="2060"/>
                  </a:cubicBezTo>
                  <a:lnTo>
                    <a:pt x="3431" y="2060"/>
                  </a:lnTo>
                  <a:cubicBezTo>
                    <a:pt x="3431" y="2084"/>
                    <a:pt x="3371" y="2096"/>
                    <a:pt x="3336" y="2096"/>
                  </a:cubicBezTo>
                  <a:cubicBezTo>
                    <a:pt x="3300" y="2096"/>
                    <a:pt x="3300" y="2132"/>
                    <a:pt x="3300" y="2156"/>
                  </a:cubicBezTo>
                  <a:cubicBezTo>
                    <a:pt x="3300" y="2191"/>
                    <a:pt x="3300" y="2227"/>
                    <a:pt x="3288" y="2275"/>
                  </a:cubicBezTo>
                  <a:cubicBezTo>
                    <a:pt x="3288" y="2275"/>
                    <a:pt x="3264" y="2286"/>
                    <a:pt x="3264" y="2286"/>
                  </a:cubicBezTo>
                  <a:cubicBezTo>
                    <a:pt x="3264" y="2298"/>
                    <a:pt x="3288" y="2322"/>
                    <a:pt x="3312" y="2334"/>
                  </a:cubicBezTo>
                  <a:cubicBezTo>
                    <a:pt x="3324" y="2358"/>
                    <a:pt x="3288" y="2417"/>
                    <a:pt x="3276" y="2441"/>
                  </a:cubicBezTo>
                  <a:cubicBezTo>
                    <a:pt x="3288" y="2417"/>
                    <a:pt x="3264" y="2417"/>
                    <a:pt x="3264" y="2406"/>
                  </a:cubicBezTo>
                  <a:lnTo>
                    <a:pt x="3264" y="2370"/>
                  </a:lnTo>
                  <a:cubicBezTo>
                    <a:pt x="3264" y="2334"/>
                    <a:pt x="3264" y="2298"/>
                    <a:pt x="3240" y="2263"/>
                  </a:cubicBezTo>
                  <a:cubicBezTo>
                    <a:pt x="3205" y="2263"/>
                    <a:pt x="3193" y="2179"/>
                    <a:pt x="3193" y="2179"/>
                  </a:cubicBezTo>
                  <a:cubicBezTo>
                    <a:pt x="3133" y="2179"/>
                    <a:pt x="3074" y="2215"/>
                    <a:pt x="3002" y="2215"/>
                  </a:cubicBezTo>
                  <a:cubicBezTo>
                    <a:pt x="2991" y="2215"/>
                    <a:pt x="3031" y="2154"/>
                    <a:pt x="3084" y="2154"/>
                  </a:cubicBezTo>
                  <a:cubicBezTo>
                    <a:pt x="3088" y="2154"/>
                    <a:pt x="3093" y="2155"/>
                    <a:pt x="3097" y="2156"/>
                  </a:cubicBezTo>
                  <a:cubicBezTo>
                    <a:pt x="3108" y="2158"/>
                    <a:pt x="3116" y="2159"/>
                    <a:pt x="3124" y="2159"/>
                  </a:cubicBezTo>
                  <a:cubicBezTo>
                    <a:pt x="3160" y="2159"/>
                    <a:pt x="3167" y="2135"/>
                    <a:pt x="3157" y="2096"/>
                  </a:cubicBezTo>
                  <a:cubicBezTo>
                    <a:pt x="3145" y="2060"/>
                    <a:pt x="3145" y="2060"/>
                    <a:pt x="3121" y="2060"/>
                  </a:cubicBezTo>
                  <a:cubicBezTo>
                    <a:pt x="3097" y="2048"/>
                    <a:pt x="3097" y="2060"/>
                    <a:pt x="3097" y="2036"/>
                  </a:cubicBezTo>
                  <a:cubicBezTo>
                    <a:pt x="3097" y="2025"/>
                    <a:pt x="3145" y="1929"/>
                    <a:pt x="3181" y="1929"/>
                  </a:cubicBezTo>
                  <a:cubicBezTo>
                    <a:pt x="3133" y="1929"/>
                    <a:pt x="3133" y="1917"/>
                    <a:pt x="3121" y="1894"/>
                  </a:cubicBezTo>
                  <a:cubicBezTo>
                    <a:pt x="3121" y="1858"/>
                    <a:pt x="3097" y="1834"/>
                    <a:pt x="3074" y="1822"/>
                  </a:cubicBezTo>
                  <a:cubicBezTo>
                    <a:pt x="3074" y="1822"/>
                    <a:pt x="3026" y="1798"/>
                    <a:pt x="3026" y="1798"/>
                  </a:cubicBezTo>
                  <a:cubicBezTo>
                    <a:pt x="3038" y="1786"/>
                    <a:pt x="3074" y="1763"/>
                    <a:pt x="3074" y="1751"/>
                  </a:cubicBezTo>
                  <a:cubicBezTo>
                    <a:pt x="3074" y="1739"/>
                    <a:pt x="3038" y="1727"/>
                    <a:pt x="3026" y="1703"/>
                  </a:cubicBezTo>
                  <a:cubicBezTo>
                    <a:pt x="3026" y="1679"/>
                    <a:pt x="3014" y="1655"/>
                    <a:pt x="3002" y="1632"/>
                  </a:cubicBezTo>
                  <a:cubicBezTo>
                    <a:pt x="3018" y="1610"/>
                    <a:pt x="3013" y="1603"/>
                    <a:pt x="2998" y="1603"/>
                  </a:cubicBezTo>
                  <a:cubicBezTo>
                    <a:pt x="2980" y="1603"/>
                    <a:pt x="2950" y="1613"/>
                    <a:pt x="2931" y="1620"/>
                  </a:cubicBezTo>
                  <a:cubicBezTo>
                    <a:pt x="2924" y="1623"/>
                    <a:pt x="2918" y="1625"/>
                    <a:pt x="2913" y="1625"/>
                  </a:cubicBezTo>
                  <a:cubicBezTo>
                    <a:pt x="2900" y="1625"/>
                    <a:pt x="2892" y="1616"/>
                    <a:pt x="2883" y="1608"/>
                  </a:cubicBezTo>
                  <a:cubicBezTo>
                    <a:pt x="2943" y="1572"/>
                    <a:pt x="2966" y="1572"/>
                    <a:pt x="2955" y="1524"/>
                  </a:cubicBezTo>
                  <a:cubicBezTo>
                    <a:pt x="2919" y="1453"/>
                    <a:pt x="2871" y="1394"/>
                    <a:pt x="2824" y="1334"/>
                  </a:cubicBezTo>
                  <a:cubicBezTo>
                    <a:pt x="2824" y="1334"/>
                    <a:pt x="2780" y="1282"/>
                    <a:pt x="2760" y="1282"/>
                  </a:cubicBezTo>
                  <a:cubicBezTo>
                    <a:pt x="2757" y="1282"/>
                    <a:pt x="2754" y="1283"/>
                    <a:pt x="2752" y="1286"/>
                  </a:cubicBezTo>
                  <a:cubicBezTo>
                    <a:pt x="2747" y="1300"/>
                    <a:pt x="2739" y="1305"/>
                    <a:pt x="2731" y="1305"/>
                  </a:cubicBezTo>
                  <a:cubicBezTo>
                    <a:pt x="2718" y="1305"/>
                    <a:pt x="2705" y="1294"/>
                    <a:pt x="2705" y="1286"/>
                  </a:cubicBezTo>
                  <a:cubicBezTo>
                    <a:pt x="2693" y="1274"/>
                    <a:pt x="2728" y="1263"/>
                    <a:pt x="2728" y="1239"/>
                  </a:cubicBezTo>
                  <a:cubicBezTo>
                    <a:pt x="2728" y="1227"/>
                    <a:pt x="2716" y="1215"/>
                    <a:pt x="2705" y="1203"/>
                  </a:cubicBezTo>
                  <a:cubicBezTo>
                    <a:pt x="2694" y="1203"/>
                    <a:pt x="2663" y="1154"/>
                    <a:pt x="2631" y="1154"/>
                  </a:cubicBezTo>
                  <a:cubicBezTo>
                    <a:pt x="2628" y="1154"/>
                    <a:pt x="2624" y="1154"/>
                    <a:pt x="2621" y="1155"/>
                  </a:cubicBezTo>
                  <a:cubicBezTo>
                    <a:pt x="2617" y="1158"/>
                    <a:pt x="2613" y="1159"/>
                    <a:pt x="2610" y="1159"/>
                  </a:cubicBezTo>
                  <a:cubicBezTo>
                    <a:pt x="2596" y="1159"/>
                    <a:pt x="2591" y="1141"/>
                    <a:pt x="2562" y="1132"/>
                  </a:cubicBezTo>
                  <a:cubicBezTo>
                    <a:pt x="2538" y="1132"/>
                    <a:pt x="2514" y="1155"/>
                    <a:pt x="2502" y="1155"/>
                  </a:cubicBezTo>
                  <a:cubicBezTo>
                    <a:pt x="2502" y="1143"/>
                    <a:pt x="2514" y="1120"/>
                    <a:pt x="2502" y="1108"/>
                  </a:cubicBezTo>
                  <a:cubicBezTo>
                    <a:pt x="2502" y="1072"/>
                    <a:pt x="2490" y="1048"/>
                    <a:pt x="2466" y="1036"/>
                  </a:cubicBezTo>
                  <a:cubicBezTo>
                    <a:pt x="2431" y="1013"/>
                    <a:pt x="2383" y="1001"/>
                    <a:pt x="2347" y="989"/>
                  </a:cubicBezTo>
                  <a:cubicBezTo>
                    <a:pt x="2324" y="989"/>
                    <a:pt x="2312" y="1001"/>
                    <a:pt x="2300" y="1024"/>
                  </a:cubicBezTo>
                  <a:cubicBezTo>
                    <a:pt x="2248" y="1050"/>
                    <a:pt x="2259" y="1150"/>
                    <a:pt x="2295" y="1150"/>
                  </a:cubicBezTo>
                  <a:cubicBezTo>
                    <a:pt x="2309" y="1150"/>
                    <a:pt x="2326" y="1137"/>
                    <a:pt x="2344" y="1102"/>
                  </a:cubicBezTo>
                  <a:lnTo>
                    <a:pt x="2344" y="1102"/>
                  </a:lnTo>
                  <a:cubicBezTo>
                    <a:pt x="2332" y="1135"/>
                    <a:pt x="2406" y="1170"/>
                    <a:pt x="2395" y="1215"/>
                  </a:cubicBezTo>
                  <a:cubicBezTo>
                    <a:pt x="2385" y="1234"/>
                    <a:pt x="2384" y="1240"/>
                    <a:pt x="2386" y="1240"/>
                  </a:cubicBezTo>
                  <a:cubicBezTo>
                    <a:pt x="2390" y="1240"/>
                    <a:pt x="2404" y="1227"/>
                    <a:pt x="2419" y="1227"/>
                  </a:cubicBezTo>
                  <a:cubicBezTo>
                    <a:pt x="2443" y="1227"/>
                    <a:pt x="2454" y="1251"/>
                    <a:pt x="2466" y="1251"/>
                  </a:cubicBezTo>
                  <a:cubicBezTo>
                    <a:pt x="2550" y="1286"/>
                    <a:pt x="2609" y="1346"/>
                    <a:pt x="2657" y="1417"/>
                  </a:cubicBezTo>
                  <a:cubicBezTo>
                    <a:pt x="2685" y="1455"/>
                    <a:pt x="2691" y="1545"/>
                    <a:pt x="2752" y="1545"/>
                  </a:cubicBezTo>
                  <a:cubicBezTo>
                    <a:pt x="2768" y="1545"/>
                    <a:pt x="2787" y="1539"/>
                    <a:pt x="2812" y="1524"/>
                  </a:cubicBezTo>
                  <a:cubicBezTo>
                    <a:pt x="2812" y="1524"/>
                    <a:pt x="2865" y="1494"/>
                    <a:pt x="2880" y="1494"/>
                  </a:cubicBezTo>
                  <a:cubicBezTo>
                    <a:pt x="2884" y="1494"/>
                    <a:pt x="2885" y="1496"/>
                    <a:pt x="2883" y="1501"/>
                  </a:cubicBezTo>
                  <a:cubicBezTo>
                    <a:pt x="2859" y="1524"/>
                    <a:pt x="2835" y="1548"/>
                    <a:pt x="2812" y="1560"/>
                  </a:cubicBezTo>
                  <a:cubicBezTo>
                    <a:pt x="2800" y="1572"/>
                    <a:pt x="2657" y="1667"/>
                    <a:pt x="2657" y="1667"/>
                  </a:cubicBezTo>
                  <a:cubicBezTo>
                    <a:pt x="2657" y="1667"/>
                    <a:pt x="2667" y="1662"/>
                    <a:pt x="2678" y="1662"/>
                  </a:cubicBezTo>
                  <a:cubicBezTo>
                    <a:pt x="2683" y="1662"/>
                    <a:pt x="2689" y="1663"/>
                    <a:pt x="2693" y="1667"/>
                  </a:cubicBezTo>
                  <a:cubicBezTo>
                    <a:pt x="2705" y="1667"/>
                    <a:pt x="2716" y="1679"/>
                    <a:pt x="2728" y="1691"/>
                  </a:cubicBezTo>
                  <a:cubicBezTo>
                    <a:pt x="2728" y="1715"/>
                    <a:pt x="2740" y="1739"/>
                    <a:pt x="2705" y="1763"/>
                  </a:cubicBezTo>
                  <a:cubicBezTo>
                    <a:pt x="2722" y="1754"/>
                    <a:pt x="2733" y="1751"/>
                    <a:pt x="2740" y="1751"/>
                  </a:cubicBezTo>
                  <a:cubicBezTo>
                    <a:pt x="2759" y="1751"/>
                    <a:pt x="2757" y="1768"/>
                    <a:pt x="2776" y="1768"/>
                  </a:cubicBezTo>
                  <a:cubicBezTo>
                    <a:pt x="2782" y="1768"/>
                    <a:pt x="2789" y="1767"/>
                    <a:pt x="2800" y="1763"/>
                  </a:cubicBezTo>
                  <a:cubicBezTo>
                    <a:pt x="2812" y="1763"/>
                    <a:pt x="2829" y="1761"/>
                    <a:pt x="2844" y="1761"/>
                  </a:cubicBezTo>
                  <a:cubicBezTo>
                    <a:pt x="2875" y="1761"/>
                    <a:pt x="2899" y="1767"/>
                    <a:pt x="2859" y="1798"/>
                  </a:cubicBezTo>
                  <a:cubicBezTo>
                    <a:pt x="2835" y="1810"/>
                    <a:pt x="2800" y="1822"/>
                    <a:pt x="2788" y="1846"/>
                  </a:cubicBezTo>
                  <a:cubicBezTo>
                    <a:pt x="2764" y="1870"/>
                    <a:pt x="2788" y="1882"/>
                    <a:pt x="2812" y="1882"/>
                  </a:cubicBezTo>
                  <a:cubicBezTo>
                    <a:pt x="2818" y="1878"/>
                    <a:pt x="2823" y="1877"/>
                    <a:pt x="2826" y="1877"/>
                  </a:cubicBezTo>
                  <a:cubicBezTo>
                    <a:pt x="2836" y="1877"/>
                    <a:pt x="2839" y="1888"/>
                    <a:pt x="2847" y="1905"/>
                  </a:cubicBezTo>
                  <a:cubicBezTo>
                    <a:pt x="2847" y="1929"/>
                    <a:pt x="2824" y="1917"/>
                    <a:pt x="2812" y="1929"/>
                  </a:cubicBezTo>
                  <a:cubicBezTo>
                    <a:pt x="2764" y="1965"/>
                    <a:pt x="2895" y="1977"/>
                    <a:pt x="2847" y="2036"/>
                  </a:cubicBezTo>
                  <a:cubicBezTo>
                    <a:pt x="2859" y="2060"/>
                    <a:pt x="2955" y="2060"/>
                    <a:pt x="2931" y="2072"/>
                  </a:cubicBezTo>
                  <a:cubicBezTo>
                    <a:pt x="2919" y="2084"/>
                    <a:pt x="2871" y="2108"/>
                    <a:pt x="2883" y="2108"/>
                  </a:cubicBezTo>
                  <a:cubicBezTo>
                    <a:pt x="2886" y="2110"/>
                    <a:pt x="2890" y="2111"/>
                    <a:pt x="2895" y="2111"/>
                  </a:cubicBezTo>
                  <a:cubicBezTo>
                    <a:pt x="2909" y="2111"/>
                    <a:pt x="2929" y="2104"/>
                    <a:pt x="2943" y="2104"/>
                  </a:cubicBezTo>
                  <a:cubicBezTo>
                    <a:pt x="2948" y="2104"/>
                    <a:pt x="2952" y="2105"/>
                    <a:pt x="2955" y="2108"/>
                  </a:cubicBezTo>
                  <a:lnTo>
                    <a:pt x="2871" y="2167"/>
                  </a:lnTo>
                  <a:cubicBezTo>
                    <a:pt x="2919" y="2167"/>
                    <a:pt x="2966" y="2179"/>
                    <a:pt x="2943" y="2227"/>
                  </a:cubicBezTo>
                  <a:cubicBezTo>
                    <a:pt x="2931" y="2239"/>
                    <a:pt x="2931" y="2263"/>
                    <a:pt x="2943" y="2286"/>
                  </a:cubicBezTo>
                  <a:cubicBezTo>
                    <a:pt x="2943" y="2286"/>
                    <a:pt x="2959" y="2297"/>
                    <a:pt x="2966" y="2297"/>
                  </a:cubicBezTo>
                  <a:cubicBezTo>
                    <a:pt x="2967" y="2297"/>
                    <a:pt x="2968" y="2297"/>
                    <a:pt x="2969" y="2295"/>
                  </a:cubicBezTo>
                  <a:lnTo>
                    <a:pt x="2969" y="2295"/>
                  </a:lnTo>
                  <a:lnTo>
                    <a:pt x="2978" y="2334"/>
                  </a:lnTo>
                  <a:cubicBezTo>
                    <a:pt x="2983" y="2343"/>
                    <a:pt x="2984" y="2345"/>
                    <a:pt x="2985" y="2345"/>
                  </a:cubicBezTo>
                  <a:cubicBezTo>
                    <a:pt x="2987" y="2345"/>
                    <a:pt x="2989" y="2342"/>
                    <a:pt x="2996" y="2342"/>
                  </a:cubicBezTo>
                  <a:cubicBezTo>
                    <a:pt x="3000" y="2342"/>
                    <a:pt x="3006" y="2343"/>
                    <a:pt x="3014" y="2346"/>
                  </a:cubicBezTo>
                  <a:cubicBezTo>
                    <a:pt x="3050" y="2358"/>
                    <a:pt x="3014" y="2417"/>
                    <a:pt x="3014" y="2429"/>
                  </a:cubicBezTo>
                  <a:cubicBezTo>
                    <a:pt x="3014" y="2441"/>
                    <a:pt x="3014" y="2489"/>
                    <a:pt x="3038" y="2501"/>
                  </a:cubicBezTo>
                  <a:cubicBezTo>
                    <a:pt x="3056" y="2501"/>
                    <a:pt x="3077" y="2495"/>
                    <a:pt x="3087" y="2495"/>
                  </a:cubicBezTo>
                  <a:cubicBezTo>
                    <a:pt x="3097" y="2495"/>
                    <a:pt x="3097" y="2501"/>
                    <a:pt x="3074" y="2525"/>
                  </a:cubicBezTo>
                  <a:cubicBezTo>
                    <a:pt x="3048" y="2542"/>
                    <a:pt x="3034" y="2578"/>
                    <a:pt x="3052" y="2578"/>
                  </a:cubicBezTo>
                  <a:cubicBezTo>
                    <a:pt x="3058" y="2578"/>
                    <a:pt x="3069" y="2573"/>
                    <a:pt x="3086" y="2560"/>
                  </a:cubicBezTo>
                  <a:cubicBezTo>
                    <a:pt x="3100" y="2558"/>
                    <a:pt x="3112" y="2556"/>
                    <a:pt x="3122" y="2556"/>
                  </a:cubicBezTo>
                  <a:cubicBezTo>
                    <a:pt x="3154" y="2556"/>
                    <a:pt x="3163" y="2572"/>
                    <a:pt x="3145" y="2608"/>
                  </a:cubicBezTo>
                  <a:cubicBezTo>
                    <a:pt x="3109" y="2644"/>
                    <a:pt x="3074" y="2644"/>
                    <a:pt x="3121" y="2667"/>
                  </a:cubicBezTo>
                  <a:cubicBezTo>
                    <a:pt x="3121" y="2667"/>
                    <a:pt x="3205" y="2703"/>
                    <a:pt x="3193" y="2703"/>
                  </a:cubicBezTo>
                  <a:cubicBezTo>
                    <a:pt x="3190" y="2706"/>
                    <a:pt x="3186" y="2707"/>
                    <a:pt x="3181" y="2707"/>
                  </a:cubicBezTo>
                  <a:cubicBezTo>
                    <a:pt x="3167" y="2707"/>
                    <a:pt x="3147" y="2700"/>
                    <a:pt x="3133" y="2700"/>
                  </a:cubicBezTo>
                  <a:cubicBezTo>
                    <a:pt x="3128" y="2700"/>
                    <a:pt x="3124" y="2701"/>
                    <a:pt x="3121" y="2703"/>
                  </a:cubicBezTo>
                  <a:cubicBezTo>
                    <a:pt x="3109" y="2715"/>
                    <a:pt x="3169" y="2739"/>
                    <a:pt x="3181" y="2751"/>
                  </a:cubicBezTo>
                  <a:cubicBezTo>
                    <a:pt x="3193" y="2775"/>
                    <a:pt x="3193" y="2798"/>
                    <a:pt x="3181" y="2822"/>
                  </a:cubicBezTo>
                  <a:cubicBezTo>
                    <a:pt x="3169" y="2834"/>
                    <a:pt x="3169" y="2858"/>
                    <a:pt x="3169" y="2882"/>
                  </a:cubicBezTo>
                  <a:lnTo>
                    <a:pt x="3169" y="2894"/>
                  </a:lnTo>
                  <a:lnTo>
                    <a:pt x="3443" y="4001"/>
                  </a:lnTo>
                  <a:lnTo>
                    <a:pt x="3514" y="2834"/>
                  </a:lnTo>
                  <a:cubicBezTo>
                    <a:pt x="3514" y="2810"/>
                    <a:pt x="3502" y="2787"/>
                    <a:pt x="3502" y="2775"/>
                  </a:cubicBezTo>
                  <a:cubicBezTo>
                    <a:pt x="3478" y="2751"/>
                    <a:pt x="3443" y="2739"/>
                    <a:pt x="3478" y="2715"/>
                  </a:cubicBezTo>
                  <a:cubicBezTo>
                    <a:pt x="3514" y="2715"/>
                    <a:pt x="3538" y="2667"/>
                    <a:pt x="3526" y="2644"/>
                  </a:cubicBezTo>
                  <a:cubicBezTo>
                    <a:pt x="3514" y="2620"/>
                    <a:pt x="3478" y="2620"/>
                    <a:pt x="3455" y="2620"/>
                  </a:cubicBezTo>
                  <a:cubicBezTo>
                    <a:pt x="3538" y="2620"/>
                    <a:pt x="3514" y="2548"/>
                    <a:pt x="3478" y="2525"/>
                  </a:cubicBezTo>
                  <a:cubicBezTo>
                    <a:pt x="3443" y="2501"/>
                    <a:pt x="3455" y="2477"/>
                    <a:pt x="3490" y="2477"/>
                  </a:cubicBezTo>
                  <a:cubicBezTo>
                    <a:pt x="3495" y="2474"/>
                    <a:pt x="3499" y="2474"/>
                    <a:pt x="3503" y="2474"/>
                  </a:cubicBezTo>
                  <a:cubicBezTo>
                    <a:pt x="3512" y="2474"/>
                    <a:pt x="3516" y="2480"/>
                    <a:pt x="3526" y="2480"/>
                  </a:cubicBezTo>
                  <a:cubicBezTo>
                    <a:pt x="3529" y="2480"/>
                    <a:pt x="3533" y="2480"/>
                    <a:pt x="3538" y="2477"/>
                  </a:cubicBezTo>
                  <a:cubicBezTo>
                    <a:pt x="3550" y="2453"/>
                    <a:pt x="3526" y="2453"/>
                    <a:pt x="3514" y="2441"/>
                  </a:cubicBezTo>
                  <a:cubicBezTo>
                    <a:pt x="3502" y="2417"/>
                    <a:pt x="3502" y="2382"/>
                    <a:pt x="3526" y="2370"/>
                  </a:cubicBezTo>
                  <a:cubicBezTo>
                    <a:pt x="3586" y="2370"/>
                    <a:pt x="3502" y="2334"/>
                    <a:pt x="3502" y="2322"/>
                  </a:cubicBezTo>
                  <a:cubicBezTo>
                    <a:pt x="3502" y="2310"/>
                    <a:pt x="3514" y="2251"/>
                    <a:pt x="3490" y="2227"/>
                  </a:cubicBezTo>
                  <a:cubicBezTo>
                    <a:pt x="3467" y="2203"/>
                    <a:pt x="3467" y="2167"/>
                    <a:pt x="3478" y="2132"/>
                  </a:cubicBezTo>
                  <a:cubicBezTo>
                    <a:pt x="3490" y="2108"/>
                    <a:pt x="3514" y="2048"/>
                    <a:pt x="3478" y="2025"/>
                  </a:cubicBezTo>
                  <a:cubicBezTo>
                    <a:pt x="3467" y="2013"/>
                    <a:pt x="3514" y="2001"/>
                    <a:pt x="3526" y="1989"/>
                  </a:cubicBezTo>
                  <a:cubicBezTo>
                    <a:pt x="3538" y="1977"/>
                    <a:pt x="3502" y="1965"/>
                    <a:pt x="3502" y="1941"/>
                  </a:cubicBezTo>
                  <a:cubicBezTo>
                    <a:pt x="3514" y="1917"/>
                    <a:pt x="3514" y="1894"/>
                    <a:pt x="3502" y="1870"/>
                  </a:cubicBezTo>
                  <a:cubicBezTo>
                    <a:pt x="3502" y="1846"/>
                    <a:pt x="3467" y="1846"/>
                    <a:pt x="3490" y="1822"/>
                  </a:cubicBezTo>
                  <a:cubicBezTo>
                    <a:pt x="3526" y="1798"/>
                    <a:pt x="3574" y="1727"/>
                    <a:pt x="3467" y="1727"/>
                  </a:cubicBezTo>
                  <a:cubicBezTo>
                    <a:pt x="3574" y="1727"/>
                    <a:pt x="3550" y="1596"/>
                    <a:pt x="3514" y="1560"/>
                  </a:cubicBezTo>
                  <a:cubicBezTo>
                    <a:pt x="3478" y="1524"/>
                    <a:pt x="3645" y="1524"/>
                    <a:pt x="3550" y="1489"/>
                  </a:cubicBezTo>
                  <a:cubicBezTo>
                    <a:pt x="3514" y="1465"/>
                    <a:pt x="3467" y="1453"/>
                    <a:pt x="3514" y="1429"/>
                  </a:cubicBezTo>
                  <a:cubicBezTo>
                    <a:pt x="3514" y="1429"/>
                    <a:pt x="3521" y="1394"/>
                    <a:pt x="3519" y="1378"/>
                  </a:cubicBezTo>
                  <a:lnTo>
                    <a:pt x="3519" y="1378"/>
                  </a:lnTo>
                  <a:cubicBezTo>
                    <a:pt x="3525" y="1382"/>
                    <a:pt x="3533" y="1385"/>
                    <a:pt x="3540" y="1385"/>
                  </a:cubicBezTo>
                  <a:cubicBezTo>
                    <a:pt x="3544" y="1385"/>
                    <a:pt x="3547" y="1384"/>
                    <a:pt x="3550" y="1382"/>
                  </a:cubicBezTo>
                  <a:cubicBezTo>
                    <a:pt x="3574" y="1370"/>
                    <a:pt x="3562" y="1358"/>
                    <a:pt x="3562" y="1346"/>
                  </a:cubicBezTo>
                  <a:cubicBezTo>
                    <a:pt x="3574" y="1334"/>
                    <a:pt x="3621" y="1298"/>
                    <a:pt x="3621" y="1263"/>
                  </a:cubicBezTo>
                  <a:lnTo>
                    <a:pt x="3621" y="1263"/>
                  </a:lnTo>
                  <a:cubicBezTo>
                    <a:pt x="3607" y="1270"/>
                    <a:pt x="3592" y="1272"/>
                    <a:pt x="3577" y="1272"/>
                  </a:cubicBezTo>
                  <a:cubicBezTo>
                    <a:pt x="3541" y="1272"/>
                    <a:pt x="3504" y="1256"/>
                    <a:pt x="3478" y="1239"/>
                  </a:cubicBezTo>
                  <a:cubicBezTo>
                    <a:pt x="3482" y="1227"/>
                    <a:pt x="3491" y="1223"/>
                    <a:pt x="3501" y="1223"/>
                  </a:cubicBezTo>
                  <a:cubicBezTo>
                    <a:pt x="3523" y="1223"/>
                    <a:pt x="3554" y="1243"/>
                    <a:pt x="3562" y="1251"/>
                  </a:cubicBezTo>
                  <a:cubicBezTo>
                    <a:pt x="3564" y="1252"/>
                    <a:pt x="3567" y="1253"/>
                    <a:pt x="3569" y="1253"/>
                  </a:cubicBezTo>
                  <a:cubicBezTo>
                    <a:pt x="3586" y="1253"/>
                    <a:pt x="3587" y="1214"/>
                    <a:pt x="3597" y="1203"/>
                  </a:cubicBezTo>
                  <a:cubicBezTo>
                    <a:pt x="3597" y="1203"/>
                    <a:pt x="3657" y="1203"/>
                    <a:pt x="3657" y="1191"/>
                  </a:cubicBezTo>
                  <a:cubicBezTo>
                    <a:pt x="3645" y="1179"/>
                    <a:pt x="3609" y="1155"/>
                    <a:pt x="3621" y="1143"/>
                  </a:cubicBezTo>
                  <a:cubicBezTo>
                    <a:pt x="3645" y="1132"/>
                    <a:pt x="3693" y="1120"/>
                    <a:pt x="3705" y="1096"/>
                  </a:cubicBezTo>
                  <a:cubicBezTo>
                    <a:pt x="3669" y="1096"/>
                    <a:pt x="3728" y="989"/>
                    <a:pt x="3728" y="977"/>
                  </a:cubicBezTo>
                  <a:cubicBezTo>
                    <a:pt x="3728" y="965"/>
                    <a:pt x="3669" y="953"/>
                    <a:pt x="3669" y="929"/>
                  </a:cubicBezTo>
                  <a:cubicBezTo>
                    <a:pt x="3666" y="923"/>
                    <a:pt x="3668" y="921"/>
                    <a:pt x="3673" y="921"/>
                  </a:cubicBezTo>
                  <a:cubicBezTo>
                    <a:pt x="3688" y="921"/>
                    <a:pt x="3731" y="944"/>
                    <a:pt x="3740" y="953"/>
                  </a:cubicBezTo>
                  <a:cubicBezTo>
                    <a:pt x="3728" y="941"/>
                    <a:pt x="3705" y="905"/>
                    <a:pt x="3728" y="905"/>
                  </a:cubicBezTo>
                  <a:cubicBezTo>
                    <a:pt x="3752" y="905"/>
                    <a:pt x="3776" y="929"/>
                    <a:pt x="3800" y="929"/>
                  </a:cubicBezTo>
                  <a:cubicBezTo>
                    <a:pt x="3812" y="929"/>
                    <a:pt x="3740" y="870"/>
                    <a:pt x="3764" y="858"/>
                  </a:cubicBezTo>
                  <a:cubicBezTo>
                    <a:pt x="3767" y="852"/>
                    <a:pt x="3774" y="849"/>
                    <a:pt x="3783" y="849"/>
                  </a:cubicBezTo>
                  <a:cubicBezTo>
                    <a:pt x="3802" y="849"/>
                    <a:pt x="3828" y="860"/>
                    <a:pt x="3829" y="860"/>
                  </a:cubicBezTo>
                  <a:cubicBezTo>
                    <a:pt x="3829" y="860"/>
                    <a:pt x="3827" y="860"/>
                    <a:pt x="3824" y="858"/>
                  </a:cubicBezTo>
                  <a:cubicBezTo>
                    <a:pt x="3800" y="846"/>
                    <a:pt x="3776" y="846"/>
                    <a:pt x="3776" y="822"/>
                  </a:cubicBezTo>
                  <a:cubicBezTo>
                    <a:pt x="3776" y="810"/>
                    <a:pt x="3788" y="810"/>
                    <a:pt x="3788" y="810"/>
                  </a:cubicBezTo>
                  <a:cubicBezTo>
                    <a:pt x="3820" y="810"/>
                    <a:pt x="3851" y="848"/>
                    <a:pt x="3867" y="848"/>
                  </a:cubicBezTo>
                  <a:cubicBezTo>
                    <a:pt x="3868" y="848"/>
                    <a:pt x="3870" y="847"/>
                    <a:pt x="3871" y="846"/>
                  </a:cubicBezTo>
                  <a:cubicBezTo>
                    <a:pt x="3883" y="834"/>
                    <a:pt x="3895" y="822"/>
                    <a:pt x="3895" y="810"/>
                  </a:cubicBezTo>
                  <a:lnTo>
                    <a:pt x="3883" y="786"/>
                  </a:lnTo>
                  <a:cubicBezTo>
                    <a:pt x="3907" y="762"/>
                    <a:pt x="3931" y="751"/>
                    <a:pt x="3943" y="727"/>
                  </a:cubicBezTo>
                  <a:cubicBezTo>
                    <a:pt x="3953" y="697"/>
                    <a:pt x="3946" y="676"/>
                    <a:pt x="3917" y="676"/>
                  </a:cubicBezTo>
                  <a:cubicBezTo>
                    <a:pt x="3911" y="676"/>
                    <a:pt x="3904" y="677"/>
                    <a:pt x="3895" y="679"/>
                  </a:cubicBezTo>
                  <a:cubicBezTo>
                    <a:pt x="3914" y="670"/>
                    <a:pt x="3926" y="652"/>
                    <a:pt x="3948" y="652"/>
                  </a:cubicBezTo>
                  <a:cubicBezTo>
                    <a:pt x="3954" y="652"/>
                    <a:pt x="3960" y="653"/>
                    <a:pt x="3967" y="655"/>
                  </a:cubicBezTo>
                  <a:cubicBezTo>
                    <a:pt x="3990" y="661"/>
                    <a:pt x="4011" y="667"/>
                    <a:pt x="4026" y="667"/>
                  </a:cubicBezTo>
                  <a:cubicBezTo>
                    <a:pt x="4041" y="667"/>
                    <a:pt x="4050" y="661"/>
                    <a:pt x="4050" y="643"/>
                  </a:cubicBezTo>
                  <a:cubicBezTo>
                    <a:pt x="4038" y="608"/>
                    <a:pt x="4038" y="608"/>
                    <a:pt x="4050" y="584"/>
                  </a:cubicBezTo>
                  <a:cubicBezTo>
                    <a:pt x="4056" y="578"/>
                    <a:pt x="4062" y="578"/>
                    <a:pt x="4066" y="578"/>
                  </a:cubicBezTo>
                  <a:cubicBezTo>
                    <a:pt x="4071" y="578"/>
                    <a:pt x="4074" y="578"/>
                    <a:pt x="4074" y="572"/>
                  </a:cubicBezTo>
                  <a:cubicBezTo>
                    <a:pt x="4074" y="560"/>
                    <a:pt x="4062" y="548"/>
                    <a:pt x="4062" y="548"/>
                  </a:cubicBezTo>
                  <a:cubicBezTo>
                    <a:pt x="4062" y="536"/>
                    <a:pt x="4109" y="512"/>
                    <a:pt x="4121" y="489"/>
                  </a:cubicBezTo>
                  <a:cubicBezTo>
                    <a:pt x="4130" y="470"/>
                    <a:pt x="4133" y="445"/>
                    <a:pt x="4149" y="445"/>
                  </a:cubicBezTo>
                  <a:cubicBezTo>
                    <a:pt x="4154" y="445"/>
                    <a:pt x="4161" y="447"/>
                    <a:pt x="4169" y="453"/>
                  </a:cubicBezTo>
                  <a:cubicBezTo>
                    <a:pt x="4175" y="456"/>
                    <a:pt x="4182" y="457"/>
                    <a:pt x="4188" y="457"/>
                  </a:cubicBezTo>
                  <a:cubicBezTo>
                    <a:pt x="4208" y="457"/>
                    <a:pt x="4229" y="444"/>
                    <a:pt x="4229" y="417"/>
                  </a:cubicBezTo>
                  <a:cubicBezTo>
                    <a:pt x="4229" y="393"/>
                    <a:pt x="4181" y="393"/>
                    <a:pt x="4181" y="393"/>
                  </a:cubicBezTo>
                  <a:cubicBezTo>
                    <a:pt x="4193" y="381"/>
                    <a:pt x="4205" y="381"/>
                    <a:pt x="4229" y="381"/>
                  </a:cubicBezTo>
                  <a:cubicBezTo>
                    <a:pt x="4252" y="381"/>
                    <a:pt x="4264" y="405"/>
                    <a:pt x="4288" y="405"/>
                  </a:cubicBezTo>
                  <a:cubicBezTo>
                    <a:pt x="4299" y="405"/>
                    <a:pt x="4309" y="368"/>
                    <a:pt x="4328" y="368"/>
                  </a:cubicBezTo>
                  <a:cubicBezTo>
                    <a:pt x="4331" y="368"/>
                    <a:pt x="4333" y="368"/>
                    <a:pt x="4336" y="370"/>
                  </a:cubicBezTo>
                  <a:cubicBezTo>
                    <a:pt x="4361" y="378"/>
                    <a:pt x="4393" y="417"/>
                    <a:pt x="4400" y="417"/>
                  </a:cubicBezTo>
                  <a:cubicBezTo>
                    <a:pt x="4403" y="417"/>
                    <a:pt x="4402" y="411"/>
                    <a:pt x="4395" y="393"/>
                  </a:cubicBezTo>
                  <a:cubicBezTo>
                    <a:pt x="4395" y="363"/>
                    <a:pt x="4378" y="316"/>
                    <a:pt x="4401" y="316"/>
                  </a:cubicBezTo>
                  <a:cubicBezTo>
                    <a:pt x="4406" y="316"/>
                    <a:pt x="4411" y="318"/>
                    <a:pt x="4419" y="322"/>
                  </a:cubicBezTo>
                  <a:cubicBezTo>
                    <a:pt x="4455" y="358"/>
                    <a:pt x="4443" y="370"/>
                    <a:pt x="4479" y="370"/>
                  </a:cubicBezTo>
                  <a:cubicBezTo>
                    <a:pt x="4485" y="373"/>
                    <a:pt x="4492" y="374"/>
                    <a:pt x="4499" y="374"/>
                  </a:cubicBezTo>
                  <a:cubicBezTo>
                    <a:pt x="4519" y="374"/>
                    <a:pt x="4538" y="363"/>
                    <a:pt x="4538" y="346"/>
                  </a:cubicBezTo>
                  <a:cubicBezTo>
                    <a:pt x="4538" y="334"/>
                    <a:pt x="4490" y="262"/>
                    <a:pt x="4538" y="262"/>
                  </a:cubicBezTo>
                  <a:cubicBezTo>
                    <a:pt x="4574" y="274"/>
                    <a:pt x="4550" y="322"/>
                    <a:pt x="4574" y="346"/>
                  </a:cubicBezTo>
                  <a:cubicBezTo>
                    <a:pt x="4574" y="322"/>
                    <a:pt x="4574" y="298"/>
                    <a:pt x="4586" y="274"/>
                  </a:cubicBezTo>
                  <a:cubicBezTo>
                    <a:pt x="4590" y="260"/>
                    <a:pt x="4593" y="255"/>
                    <a:pt x="4596" y="255"/>
                  </a:cubicBezTo>
                  <a:cubicBezTo>
                    <a:pt x="4599" y="255"/>
                    <a:pt x="4602" y="267"/>
                    <a:pt x="4610" y="274"/>
                  </a:cubicBezTo>
                  <a:cubicBezTo>
                    <a:pt x="4619" y="293"/>
                    <a:pt x="4663" y="318"/>
                    <a:pt x="4688" y="318"/>
                  </a:cubicBezTo>
                  <a:cubicBezTo>
                    <a:pt x="4696" y="318"/>
                    <a:pt x="4702" y="316"/>
                    <a:pt x="4705" y="310"/>
                  </a:cubicBezTo>
                  <a:cubicBezTo>
                    <a:pt x="4729" y="298"/>
                    <a:pt x="4693" y="191"/>
                    <a:pt x="4705" y="191"/>
                  </a:cubicBezTo>
                  <a:cubicBezTo>
                    <a:pt x="4729" y="191"/>
                    <a:pt x="4729" y="227"/>
                    <a:pt x="4740" y="239"/>
                  </a:cubicBezTo>
                  <a:cubicBezTo>
                    <a:pt x="4752" y="251"/>
                    <a:pt x="4776" y="262"/>
                    <a:pt x="4788" y="262"/>
                  </a:cubicBezTo>
                  <a:cubicBezTo>
                    <a:pt x="4809" y="262"/>
                    <a:pt x="4848" y="326"/>
                    <a:pt x="4865" y="326"/>
                  </a:cubicBezTo>
                  <a:cubicBezTo>
                    <a:pt x="4868" y="326"/>
                    <a:pt x="4870" y="325"/>
                    <a:pt x="4871" y="322"/>
                  </a:cubicBezTo>
                  <a:cubicBezTo>
                    <a:pt x="4891" y="312"/>
                    <a:pt x="4902" y="280"/>
                    <a:pt x="4906" y="280"/>
                  </a:cubicBezTo>
                  <a:cubicBezTo>
                    <a:pt x="4907" y="280"/>
                    <a:pt x="4907" y="282"/>
                    <a:pt x="4907" y="286"/>
                  </a:cubicBezTo>
                  <a:cubicBezTo>
                    <a:pt x="4919" y="310"/>
                    <a:pt x="4907" y="322"/>
                    <a:pt x="4931" y="322"/>
                  </a:cubicBezTo>
                  <a:cubicBezTo>
                    <a:pt x="4932" y="323"/>
                    <a:pt x="4934" y="323"/>
                    <a:pt x="4935" y="323"/>
                  </a:cubicBezTo>
                  <a:cubicBezTo>
                    <a:pt x="4959" y="323"/>
                    <a:pt x="4993" y="239"/>
                    <a:pt x="5026" y="239"/>
                  </a:cubicBezTo>
                  <a:cubicBezTo>
                    <a:pt x="5041" y="239"/>
                    <a:pt x="5050" y="257"/>
                    <a:pt x="5057" y="279"/>
                  </a:cubicBezTo>
                  <a:lnTo>
                    <a:pt x="5057" y="279"/>
                  </a:lnTo>
                  <a:cubicBezTo>
                    <a:pt x="5046" y="297"/>
                    <a:pt x="5040" y="328"/>
                    <a:pt x="5062" y="334"/>
                  </a:cubicBezTo>
                  <a:lnTo>
                    <a:pt x="5073" y="334"/>
                  </a:lnTo>
                  <a:cubicBezTo>
                    <a:pt x="5077" y="341"/>
                    <a:pt x="5081" y="346"/>
                    <a:pt x="5086" y="346"/>
                  </a:cubicBezTo>
                  <a:cubicBezTo>
                    <a:pt x="5088" y="347"/>
                    <a:pt x="5090" y="347"/>
                    <a:pt x="5091" y="347"/>
                  </a:cubicBezTo>
                  <a:cubicBezTo>
                    <a:pt x="5105" y="347"/>
                    <a:pt x="5086" y="298"/>
                    <a:pt x="5086" y="298"/>
                  </a:cubicBezTo>
                  <a:lnTo>
                    <a:pt x="5086" y="298"/>
                  </a:lnTo>
                  <a:cubicBezTo>
                    <a:pt x="5110" y="298"/>
                    <a:pt x="5110" y="358"/>
                    <a:pt x="5121" y="358"/>
                  </a:cubicBezTo>
                  <a:cubicBezTo>
                    <a:pt x="5133" y="352"/>
                    <a:pt x="5145" y="349"/>
                    <a:pt x="5157" y="349"/>
                  </a:cubicBezTo>
                  <a:cubicBezTo>
                    <a:pt x="5169" y="349"/>
                    <a:pt x="5181" y="352"/>
                    <a:pt x="5192" y="357"/>
                  </a:cubicBezTo>
                  <a:lnTo>
                    <a:pt x="5192" y="357"/>
                  </a:lnTo>
                  <a:cubicBezTo>
                    <a:pt x="5199" y="357"/>
                    <a:pt x="5220" y="354"/>
                    <a:pt x="5229" y="346"/>
                  </a:cubicBezTo>
                  <a:cubicBezTo>
                    <a:pt x="5232" y="342"/>
                    <a:pt x="5236" y="341"/>
                    <a:pt x="5239" y="341"/>
                  </a:cubicBezTo>
                  <a:cubicBezTo>
                    <a:pt x="5248" y="341"/>
                    <a:pt x="5256" y="349"/>
                    <a:pt x="5264" y="358"/>
                  </a:cubicBezTo>
                  <a:cubicBezTo>
                    <a:pt x="5276" y="381"/>
                    <a:pt x="5312" y="381"/>
                    <a:pt x="5336" y="381"/>
                  </a:cubicBezTo>
                  <a:cubicBezTo>
                    <a:pt x="5345" y="381"/>
                    <a:pt x="5382" y="346"/>
                    <a:pt x="5394" y="346"/>
                  </a:cubicBezTo>
                  <a:cubicBezTo>
                    <a:pt x="5397" y="346"/>
                    <a:pt x="5398" y="349"/>
                    <a:pt x="5395" y="358"/>
                  </a:cubicBezTo>
                  <a:cubicBezTo>
                    <a:pt x="5377" y="395"/>
                    <a:pt x="5358" y="440"/>
                    <a:pt x="5380" y="440"/>
                  </a:cubicBezTo>
                  <a:cubicBezTo>
                    <a:pt x="5386" y="440"/>
                    <a:pt x="5395" y="437"/>
                    <a:pt x="5407" y="429"/>
                  </a:cubicBezTo>
                  <a:cubicBezTo>
                    <a:pt x="5430" y="415"/>
                    <a:pt x="5451" y="398"/>
                    <a:pt x="5468" y="386"/>
                  </a:cubicBezTo>
                  <a:lnTo>
                    <a:pt x="5468" y="386"/>
                  </a:lnTo>
                  <a:cubicBezTo>
                    <a:pt x="5467" y="389"/>
                    <a:pt x="5467" y="392"/>
                    <a:pt x="5467" y="393"/>
                  </a:cubicBezTo>
                  <a:cubicBezTo>
                    <a:pt x="5461" y="399"/>
                    <a:pt x="5467" y="405"/>
                    <a:pt x="5476" y="405"/>
                  </a:cubicBezTo>
                  <a:cubicBezTo>
                    <a:pt x="5485" y="405"/>
                    <a:pt x="5497" y="399"/>
                    <a:pt x="5502" y="381"/>
                  </a:cubicBezTo>
                  <a:cubicBezTo>
                    <a:pt x="5505" y="379"/>
                    <a:pt x="5506" y="377"/>
                    <a:pt x="5508" y="375"/>
                  </a:cubicBezTo>
                  <a:lnTo>
                    <a:pt x="5508" y="375"/>
                  </a:lnTo>
                  <a:cubicBezTo>
                    <a:pt x="5512" y="380"/>
                    <a:pt x="5514" y="389"/>
                    <a:pt x="5514" y="405"/>
                  </a:cubicBezTo>
                  <a:cubicBezTo>
                    <a:pt x="5514" y="429"/>
                    <a:pt x="5514" y="477"/>
                    <a:pt x="5514" y="501"/>
                  </a:cubicBezTo>
                  <a:cubicBezTo>
                    <a:pt x="5518" y="508"/>
                    <a:pt x="5524" y="511"/>
                    <a:pt x="5529" y="511"/>
                  </a:cubicBezTo>
                  <a:cubicBezTo>
                    <a:pt x="5541" y="511"/>
                    <a:pt x="5554" y="501"/>
                    <a:pt x="5562" y="501"/>
                  </a:cubicBezTo>
                  <a:cubicBezTo>
                    <a:pt x="5574" y="501"/>
                    <a:pt x="5562" y="560"/>
                    <a:pt x="5574" y="572"/>
                  </a:cubicBezTo>
                  <a:cubicBezTo>
                    <a:pt x="5586" y="572"/>
                    <a:pt x="5598" y="548"/>
                    <a:pt x="5598" y="548"/>
                  </a:cubicBezTo>
                  <a:cubicBezTo>
                    <a:pt x="5604" y="546"/>
                    <a:pt x="5609" y="544"/>
                    <a:pt x="5613" y="544"/>
                  </a:cubicBezTo>
                  <a:cubicBezTo>
                    <a:pt x="5645" y="544"/>
                    <a:pt x="5600" y="621"/>
                    <a:pt x="5622" y="632"/>
                  </a:cubicBezTo>
                  <a:cubicBezTo>
                    <a:pt x="5622" y="633"/>
                    <a:pt x="5624" y="634"/>
                    <a:pt x="5625" y="634"/>
                  </a:cubicBezTo>
                  <a:cubicBezTo>
                    <a:pt x="5638" y="634"/>
                    <a:pt x="5670" y="569"/>
                    <a:pt x="5685" y="569"/>
                  </a:cubicBezTo>
                  <a:cubicBezTo>
                    <a:pt x="5690" y="569"/>
                    <a:pt x="5693" y="577"/>
                    <a:pt x="5693" y="596"/>
                  </a:cubicBezTo>
                  <a:cubicBezTo>
                    <a:pt x="5693" y="632"/>
                    <a:pt x="5681" y="632"/>
                    <a:pt x="5705" y="655"/>
                  </a:cubicBezTo>
                  <a:cubicBezTo>
                    <a:pt x="5729" y="667"/>
                    <a:pt x="5705" y="679"/>
                    <a:pt x="5681" y="703"/>
                  </a:cubicBezTo>
                  <a:lnTo>
                    <a:pt x="5681" y="703"/>
                  </a:lnTo>
                  <a:cubicBezTo>
                    <a:pt x="5695" y="689"/>
                    <a:pt x="5705" y="684"/>
                    <a:pt x="5714" y="684"/>
                  </a:cubicBezTo>
                  <a:cubicBezTo>
                    <a:pt x="5736" y="684"/>
                    <a:pt x="5748" y="716"/>
                    <a:pt x="5772" y="716"/>
                  </a:cubicBezTo>
                  <a:cubicBezTo>
                    <a:pt x="5779" y="716"/>
                    <a:pt x="5787" y="713"/>
                    <a:pt x="5796" y="706"/>
                  </a:cubicBezTo>
                  <a:lnTo>
                    <a:pt x="5796" y="706"/>
                  </a:lnTo>
                  <a:cubicBezTo>
                    <a:pt x="5768" y="730"/>
                    <a:pt x="5813" y="775"/>
                    <a:pt x="5824" y="786"/>
                  </a:cubicBezTo>
                  <a:cubicBezTo>
                    <a:pt x="5836" y="798"/>
                    <a:pt x="5848" y="798"/>
                    <a:pt x="5872" y="810"/>
                  </a:cubicBezTo>
                  <a:cubicBezTo>
                    <a:pt x="5872" y="810"/>
                    <a:pt x="5919" y="786"/>
                    <a:pt x="5919" y="786"/>
                  </a:cubicBezTo>
                  <a:lnTo>
                    <a:pt x="5919" y="786"/>
                  </a:lnTo>
                  <a:cubicBezTo>
                    <a:pt x="5883" y="810"/>
                    <a:pt x="5860" y="834"/>
                    <a:pt x="5824" y="858"/>
                  </a:cubicBezTo>
                  <a:cubicBezTo>
                    <a:pt x="5848" y="858"/>
                    <a:pt x="5883" y="858"/>
                    <a:pt x="5907" y="846"/>
                  </a:cubicBezTo>
                  <a:cubicBezTo>
                    <a:pt x="5933" y="829"/>
                    <a:pt x="5958" y="812"/>
                    <a:pt x="5975" y="812"/>
                  </a:cubicBezTo>
                  <a:cubicBezTo>
                    <a:pt x="5982" y="812"/>
                    <a:pt x="5987" y="815"/>
                    <a:pt x="5991" y="822"/>
                  </a:cubicBezTo>
                  <a:cubicBezTo>
                    <a:pt x="5979" y="834"/>
                    <a:pt x="5907" y="870"/>
                    <a:pt x="5907" y="882"/>
                  </a:cubicBezTo>
                  <a:cubicBezTo>
                    <a:pt x="5901" y="888"/>
                    <a:pt x="5910" y="890"/>
                    <a:pt x="5924" y="890"/>
                  </a:cubicBezTo>
                  <a:cubicBezTo>
                    <a:pt x="5937" y="890"/>
                    <a:pt x="5955" y="888"/>
                    <a:pt x="5967" y="882"/>
                  </a:cubicBezTo>
                  <a:cubicBezTo>
                    <a:pt x="5967" y="893"/>
                    <a:pt x="5967" y="905"/>
                    <a:pt x="5967" y="929"/>
                  </a:cubicBezTo>
                  <a:cubicBezTo>
                    <a:pt x="5967" y="941"/>
                    <a:pt x="5943" y="965"/>
                    <a:pt x="5943" y="977"/>
                  </a:cubicBezTo>
                  <a:cubicBezTo>
                    <a:pt x="5951" y="977"/>
                    <a:pt x="5985" y="966"/>
                    <a:pt x="6007" y="966"/>
                  </a:cubicBezTo>
                  <a:cubicBezTo>
                    <a:pt x="6018" y="966"/>
                    <a:pt x="6026" y="969"/>
                    <a:pt x="6026" y="977"/>
                  </a:cubicBezTo>
                  <a:cubicBezTo>
                    <a:pt x="6014" y="989"/>
                    <a:pt x="6003" y="1001"/>
                    <a:pt x="6003" y="1001"/>
                  </a:cubicBezTo>
                  <a:cubicBezTo>
                    <a:pt x="5991" y="1013"/>
                    <a:pt x="5991" y="1024"/>
                    <a:pt x="6003" y="1036"/>
                  </a:cubicBezTo>
                  <a:cubicBezTo>
                    <a:pt x="6014" y="1060"/>
                    <a:pt x="6038" y="1072"/>
                    <a:pt x="6050" y="1084"/>
                  </a:cubicBezTo>
                  <a:cubicBezTo>
                    <a:pt x="6062" y="1108"/>
                    <a:pt x="6026" y="1132"/>
                    <a:pt x="6050" y="1143"/>
                  </a:cubicBezTo>
                  <a:lnTo>
                    <a:pt x="6098" y="1143"/>
                  </a:lnTo>
                  <a:cubicBezTo>
                    <a:pt x="6050" y="1155"/>
                    <a:pt x="6026" y="1167"/>
                    <a:pt x="6038" y="1203"/>
                  </a:cubicBezTo>
                  <a:lnTo>
                    <a:pt x="6062" y="1191"/>
                  </a:lnTo>
                  <a:cubicBezTo>
                    <a:pt x="6062" y="1215"/>
                    <a:pt x="6074" y="1286"/>
                    <a:pt x="6110" y="1298"/>
                  </a:cubicBezTo>
                  <a:cubicBezTo>
                    <a:pt x="6110" y="1298"/>
                    <a:pt x="6153" y="1272"/>
                    <a:pt x="6166" y="1272"/>
                  </a:cubicBezTo>
                  <a:cubicBezTo>
                    <a:pt x="6168" y="1272"/>
                    <a:pt x="6169" y="1273"/>
                    <a:pt x="6169" y="1274"/>
                  </a:cubicBezTo>
                  <a:cubicBezTo>
                    <a:pt x="6169" y="1298"/>
                    <a:pt x="6145" y="1322"/>
                    <a:pt x="6134" y="1346"/>
                  </a:cubicBezTo>
                  <a:cubicBezTo>
                    <a:pt x="6110" y="1382"/>
                    <a:pt x="6110" y="1441"/>
                    <a:pt x="6134" y="1477"/>
                  </a:cubicBezTo>
                  <a:cubicBezTo>
                    <a:pt x="6145" y="1501"/>
                    <a:pt x="6181" y="1513"/>
                    <a:pt x="6181" y="1536"/>
                  </a:cubicBezTo>
                  <a:cubicBezTo>
                    <a:pt x="6193" y="1560"/>
                    <a:pt x="6217" y="1560"/>
                    <a:pt x="6264" y="1572"/>
                  </a:cubicBezTo>
                  <a:cubicBezTo>
                    <a:pt x="6253" y="1572"/>
                    <a:pt x="6145" y="1644"/>
                    <a:pt x="6205" y="1644"/>
                  </a:cubicBezTo>
                  <a:cubicBezTo>
                    <a:pt x="6264" y="1644"/>
                    <a:pt x="6288" y="1572"/>
                    <a:pt x="6324" y="1572"/>
                  </a:cubicBezTo>
                  <a:lnTo>
                    <a:pt x="6264" y="1632"/>
                  </a:lnTo>
                  <a:cubicBezTo>
                    <a:pt x="6241" y="1667"/>
                    <a:pt x="6193" y="1691"/>
                    <a:pt x="6145" y="1691"/>
                  </a:cubicBezTo>
                  <a:cubicBezTo>
                    <a:pt x="6229" y="1691"/>
                    <a:pt x="6193" y="1739"/>
                    <a:pt x="6241" y="1763"/>
                  </a:cubicBezTo>
                  <a:cubicBezTo>
                    <a:pt x="6241" y="1798"/>
                    <a:pt x="6241" y="1798"/>
                    <a:pt x="6181" y="1798"/>
                  </a:cubicBezTo>
                  <a:cubicBezTo>
                    <a:pt x="6134" y="1798"/>
                    <a:pt x="6157" y="1822"/>
                    <a:pt x="6134" y="1822"/>
                  </a:cubicBezTo>
                  <a:lnTo>
                    <a:pt x="6276" y="1822"/>
                  </a:lnTo>
                  <a:cubicBezTo>
                    <a:pt x="6276" y="1858"/>
                    <a:pt x="6157" y="1870"/>
                    <a:pt x="6169" y="1870"/>
                  </a:cubicBezTo>
                  <a:cubicBezTo>
                    <a:pt x="6169" y="1870"/>
                    <a:pt x="6264" y="1917"/>
                    <a:pt x="6217" y="1941"/>
                  </a:cubicBezTo>
                  <a:cubicBezTo>
                    <a:pt x="6181" y="1965"/>
                    <a:pt x="6122" y="2036"/>
                    <a:pt x="6193" y="2060"/>
                  </a:cubicBezTo>
                  <a:cubicBezTo>
                    <a:pt x="6229" y="2060"/>
                    <a:pt x="6181" y="2108"/>
                    <a:pt x="6217" y="2132"/>
                  </a:cubicBezTo>
                  <a:cubicBezTo>
                    <a:pt x="6276" y="2167"/>
                    <a:pt x="6169" y="2156"/>
                    <a:pt x="6157" y="2179"/>
                  </a:cubicBezTo>
                  <a:cubicBezTo>
                    <a:pt x="6145" y="2191"/>
                    <a:pt x="6193" y="2215"/>
                    <a:pt x="6181" y="2239"/>
                  </a:cubicBezTo>
                  <a:cubicBezTo>
                    <a:pt x="6181" y="2249"/>
                    <a:pt x="6177" y="2253"/>
                    <a:pt x="6170" y="2253"/>
                  </a:cubicBezTo>
                  <a:cubicBezTo>
                    <a:pt x="6161" y="2253"/>
                    <a:pt x="6147" y="2246"/>
                    <a:pt x="6134" y="2239"/>
                  </a:cubicBezTo>
                  <a:cubicBezTo>
                    <a:pt x="6110" y="2239"/>
                    <a:pt x="6134" y="2275"/>
                    <a:pt x="6134" y="2275"/>
                  </a:cubicBezTo>
                  <a:lnTo>
                    <a:pt x="6134" y="2310"/>
                  </a:lnTo>
                  <a:cubicBezTo>
                    <a:pt x="6134" y="2322"/>
                    <a:pt x="6300" y="2334"/>
                    <a:pt x="6181" y="2358"/>
                  </a:cubicBezTo>
                  <a:cubicBezTo>
                    <a:pt x="6122" y="2358"/>
                    <a:pt x="6122" y="2406"/>
                    <a:pt x="6157" y="2429"/>
                  </a:cubicBezTo>
                  <a:cubicBezTo>
                    <a:pt x="6205" y="2465"/>
                    <a:pt x="6217" y="2489"/>
                    <a:pt x="6134" y="2489"/>
                  </a:cubicBezTo>
                  <a:cubicBezTo>
                    <a:pt x="6086" y="2489"/>
                    <a:pt x="6157" y="2572"/>
                    <a:pt x="6110" y="2572"/>
                  </a:cubicBezTo>
                  <a:cubicBezTo>
                    <a:pt x="6149" y="2572"/>
                    <a:pt x="6206" y="2655"/>
                    <a:pt x="6168" y="2655"/>
                  </a:cubicBezTo>
                  <a:cubicBezTo>
                    <a:pt x="6161" y="2655"/>
                    <a:pt x="6149" y="2652"/>
                    <a:pt x="6134" y="2644"/>
                  </a:cubicBezTo>
                  <a:cubicBezTo>
                    <a:pt x="6118" y="2640"/>
                    <a:pt x="6107" y="2638"/>
                    <a:pt x="6099" y="2638"/>
                  </a:cubicBezTo>
                  <a:cubicBezTo>
                    <a:pt x="6059" y="2638"/>
                    <a:pt x="6110" y="2683"/>
                    <a:pt x="6110" y="2703"/>
                  </a:cubicBezTo>
                  <a:cubicBezTo>
                    <a:pt x="6110" y="2727"/>
                    <a:pt x="6098" y="2739"/>
                    <a:pt x="6086" y="2751"/>
                  </a:cubicBezTo>
                  <a:cubicBezTo>
                    <a:pt x="6074" y="2751"/>
                    <a:pt x="6062" y="2751"/>
                    <a:pt x="6050" y="2763"/>
                  </a:cubicBezTo>
                  <a:cubicBezTo>
                    <a:pt x="6050" y="2774"/>
                    <a:pt x="6039" y="2839"/>
                    <a:pt x="6079" y="2856"/>
                  </a:cubicBezTo>
                  <a:lnTo>
                    <a:pt x="6079" y="2856"/>
                  </a:lnTo>
                  <a:cubicBezTo>
                    <a:pt x="6061" y="2850"/>
                    <a:pt x="6043" y="2844"/>
                    <a:pt x="6029" y="2844"/>
                  </a:cubicBezTo>
                  <a:cubicBezTo>
                    <a:pt x="6017" y="2844"/>
                    <a:pt x="6008" y="2848"/>
                    <a:pt x="6003" y="2858"/>
                  </a:cubicBezTo>
                  <a:cubicBezTo>
                    <a:pt x="5991" y="2882"/>
                    <a:pt x="6038" y="2918"/>
                    <a:pt x="6003" y="2918"/>
                  </a:cubicBezTo>
                  <a:cubicBezTo>
                    <a:pt x="6003" y="2918"/>
                    <a:pt x="6003" y="2929"/>
                    <a:pt x="6026" y="2941"/>
                  </a:cubicBezTo>
                  <a:cubicBezTo>
                    <a:pt x="6038" y="2941"/>
                    <a:pt x="6026" y="2953"/>
                    <a:pt x="6014" y="2953"/>
                  </a:cubicBezTo>
                  <a:cubicBezTo>
                    <a:pt x="5979" y="2977"/>
                    <a:pt x="5931" y="3001"/>
                    <a:pt x="6026" y="3037"/>
                  </a:cubicBezTo>
                  <a:cubicBezTo>
                    <a:pt x="6018" y="3037"/>
                    <a:pt x="5984" y="3021"/>
                    <a:pt x="5969" y="3021"/>
                  </a:cubicBezTo>
                  <a:cubicBezTo>
                    <a:pt x="5962" y="3021"/>
                    <a:pt x="5959" y="3025"/>
                    <a:pt x="5967" y="3037"/>
                  </a:cubicBezTo>
                  <a:cubicBezTo>
                    <a:pt x="5991" y="3072"/>
                    <a:pt x="5991" y="3060"/>
                    <a:pt x="5979" y="3096"/>
                  </a:cubicBezTo>
                  <a:cubicBezTo>
                    <a:pt x="5979" y="3079"/>
                    <a:pt x="5953" y="3068"/>
                    <a:pt x="5935" y="3068"/>
                  </a:cubicBezTo>
                  <a:cubicBezTo>
                    <a:pt x="5928" y="3068"/>
                    <a:pt x="5922" y="3069"/>
                    <a:pt x="5919" y="3072"/>
                  </a:cubicBezTo>
                  <a:cubicBezTo>
                    <a:pt x="5907" y="3096"/>
                    <a:pt x="5907" y="3108"/>
                    <a:pt x="5907" y="3132"/>
                  </a:cubicBezTo>
                  <a:cubicBezTo>
                    <a:pt x="5907" y="3168"/>
                    <a:pt x="5919" y="3179"/>
                    <a:pt x="5979" y="3203"/>
                  </a:cubicBezTo>
                  <a:cubicBezTo>
                    <a:pt x="5973" y="3215"/>
                    <a:pt x="5967" y="3218"/>
                    <a:pt x="5956" y="3218"/>
                  </a:cubicBezTo>
                  <a:cubicBezTo>
                    <a:pt x="5946" y="3218"/>
                    <a:pt x="5931" y="3215"/>
                    <a:pt x="5907" y="3215"/>
                  </a:cubicBezTo>
                  <a:cubicBezTo>
                    <a:pt x="5931" y="3227"/>
                    <a:pt x="5955" y="3251"/>
                    <a:pt x="5967" y="3263"/>
                  </a:cubicBezTo>
                  <a:cubicBezTo>
                    <a:pt x="5919" y="3239"/>
                    <a:pt x="5872" y="3227"/>
                    <a:pt x="5824" y="3215"/>
                  </a:cubicBezTo>
                  <a:lnTo>
                    <a:pt x="5824" y="3215"/>
                  </a:lnTo>
                  <a:cubicBezTo>
                    <a:pt x="5848" y="3251"/>
                    <a:pt x="5860" y="3275"/>
                    <a:pt x="5883" y="3299"/>
                  </a:cubicBezTo>
                  <a:cubicBezTo>
                    <a:pt x="5931" y="3346"/>
                    <a:pt x="5883" y="3370"/>
                    <a:pt x="5860" y="3394"/>
                  </a:cubicBezTo>
                  <a:cubicBezTo>
                    <a:pt x="5848" y="3418"/>
                    <a:pt x="5800" y="3453"/>
                    <a:pt x="5848" y="3477"/>
                  </a:cubicBezTo>
                  <a:cubicBezTo>
                    <a:pt x="5883" y="3501"/>
                    <a:pt x="5919" y="3513"/>
                    <a:pt x="5967" y="3525"/>
                  </a:cubicBezTo>
                  <a:cubicBezTo>
                    <a:pt x="5964" y="3530"/>
                    <a:pt x="5958" y="3533"/>
                    <a:pt x="5949" y="3533"/>
                  </a:cubicBezTo>
                  <a:cubicBezTo>
                    <a:pt x="5923" y="3533"/>
                    <a:pt x="5878" y="3510"/>
                    <a:pt x="5860" y="3501"/>
                  </a:cubicBezTo>
                  <a:lnTo>
                    <a:pt x="5860" y="3501"/>
                  </a:lnTo>
                  <a:cubicBezTo>
                    <a:pt x="5876" y="3509"/>
                    <a:pt x="5852" y="3518"/>
                    <a:pt x="5823" y="3518"/>
                  </a:cubicBezTo>
                  <a:cubicBezTo>
                    <a:pt x="5811" y="3518"/>
                    <a:pt x="5799" y="3516"/>
                    <a:pt x="5788" y="3513"/>
                  </a:cubicBezTo>
                  <a:cubicBezTo>
                    <a:pt x="5771" y="3504"/>
                    <a:pt x="5755" y="3496"/>
                    <a:pt x="5742" y="3496"/>
                  </a:cubicBezTo>
                  <a:cubicBezTo>
                    <a:pt x="5737" y="3496"/>
                    <a:pt x="5732" y="3497"/>
                    <a:pt x="5729" y="3501"/>
                  </a:cubicBezTo>
                  <a:lnTo>
                    <a:pt x="5860" y="3560"/>
                  </a:lnTo>
                  <a:cubicBezTo>
                    <a:pt x="5852" y="3558"/>
                    <a:pt x="5844" y="3557"/>
                    <a:pt x="5837" y="3557"/>
                  </a:cubicBezTo>
                  <a:cubicBezTo>
                    <a:pt x="5778" y="3557"/>
                    <a:pt x="5739" y="3635"/>
                    <a:pt x="5729" y="3656"/>
                  </a:cubicBezTo>
                  <a:cubicBezTo>
                    <a:pt x="5732" y="3648"/>
                    <a:pt x="5738" y="3646"/>
                    <a:pt x="5745" y="3646"/>
                  </a:cubicBezTo>
                  <a:cubicBezTo>
                    <a:pt x="5760" y="3646"/>
                    <a:pt x="5780" y="3659"/>
                    <a:pt x="5788" y="3668"/>
                  </a:cubicBezTo>
                  <a:cubicBezTo>
                    <a:pt x="5764" y="3691"/>
                    <a:pt x="5657" y="3668"/>
                    <a:pt x="5693" y="3715"/>
                  </a:cubicBezTo>
                  <a:cubicBezTo>
                    <a:pt x="5704" y="3726"/>
                    <a:pt x="5734" y="3776"/>
                    <a:pt x="5713" y="3776"/>
                  </a:cubicBezTo>
                  <a:cubicBezTo>
                    <a:pt x="5711" y="3776"/>
                    <a:pt x="5708" y="3776"/>
                    <a:pt x="5705" y="3775"/>
                  </a:cubicBezTo>
                  <a:cubicBezTo>
                    <a:pt x="5685" y="3775"/>
                    <a:pt x="5649" y="3733"/>
                    <a:pt x="5637" y="3733"/>
                  </a:cubicBezTo>
                  <a:cubicBezTo>
                    <a:pt x="5635" y="3733"/>
                    <a:pt x="5633" y="3735"/>
                    <a:pt x="5633" y="3739"/>
                  </a:cubicBezTo>
                  <a:cubicBezTo>
                    <a:pt x="5622" y="3763"/>
                    <a:pt x="5657" y="3799"/>
                    <a:pt x="5633" y="3822"/>
                  </a:cubicBezTo>
                  <a:cubicBezTo>
                    <a:pt x="5610" y="3846"/>
                    <a:pt x="5574" y="3858"/>
                    <a:pt x="5562" y="3882"/>
                  </a:cubicBezTo>
                  <a:cubicBezTo>
                    <a:pt x="5553" y="3900"/>
                    <a:pt x="5587" y="3941"/>
                    <a:pt x="5608" y="3941"/>
                  </a:cubicBezTo>
                  <a:cubicBezTo>
                    <a:pt x="5614" y="3941"/>
                    <a:pt x="5619" y="3937"/>
                    <a:pt x="5622" y="3930"/>
                  </a:cubicBezTo>
                  <a:lnTo>
                    <a:pt x="5622" y="3930"/>
                  </a:lnTo>
                  <a:cubicBezTo>
                    <a:pt x="5622" y="3953"/>
                    <a:pt x="5610" y="3965"/>
                    <a:pt x="5598" y="3977"/>
                  </a:cubicBezTo>
                  <a:cubicBezTo>
                    <a:pt x="5586" y="4001"/>
                    <a:pt x="5550" y="3989"/>
                    <a:pt x="5538" y="4001"/>
                  </a:cubicBezTo>
                  <a:cubicBezTo>
                    <a:pt x="5514" y="4001"/>
                    <a:pt x="5526" y="4013"/>
                    <a:pt x="5538" y="4025"/>
                  </a:cubicBezTo>
                  <a:cubicBezTo>
                    <a:pt x="5538" y="4037"/>
                    <a:pt x="5562" y="4061"/>
                    <a:pt x="5598" y="4072"/>
                  </a:cubicBezTo>
                  <a:cubicBezTo>
                    <a:pt x="5592" y="4061"/>
                    <a:pt x="5592" y="4055"/>
                    <a:pt x="5596" y="4055"/>
                  </a:cubicBezTo>
                  <a:cubicBezTo>
                    <a:pt x="5601" y="4055"/>
                    <a:pt x="5610" y="4061"/>
                    <a:pt x="5622" y="4072"/>
                  </a:cubicBezTo>
                  <a:cubicBezTo>
                    <a:pt x="5633" y="4096"/>
                    <a:pt x="5633" y="4120"/>
                    <a:pt x="5622" y="4132"/>
                  </a:cubicBezTo>
                  <a:cubicBezTo>
                    <a:pt x="5620" y="4133"/>
                    <a:pt x="5618" y="4133"/>
                    <a:pt x="5616" y="4133"/>
                  </a:cubicBezTo>
                  <a:cubicBezTo>
                    <a:pt x="5595" y="4133"/>
                    <a:pt x="5557" y="4087"/>
                    <a:pt x="5537" y="4087"/>
                  </a:cubicBezTo>
                  <a:cubicBezTo>
                    <a:pt x="5532" y="4087"/>
                    <a:pt x="5528" y="4090"/>
                    <a:pt x="5526" y="4096"/>
                  </a:cubicBezTo>
                  <a:cubicBezTo>
                    <a:pt x="5502" y="4132"/>
                    <a:pt x="5502" y="4203"/>
                    <a:pt x="5550" y="4203"/>
                  </a:cubicBezTo>
                  <a:cubicBezTo>
                    <a:pt x="5568" y="4199"/>
                    <a:pt x="5579" y="4196"/>
                    <a:pt x="5587" y="4196"/>
                  </a:cubicBezTo>
                  <a:cubicBezTo>
                    <a:pt x="5601" y="4196"/>
                    <a:pt x="5606" y="4205"/>
                    <a:pt x="5622" y="4227"/>
                  </a:cubicBezTo>
                  <a:cubicBezTo>
                    <a:pt x="5645" y="4263"/>
                    <a:pt x="5645" y="4275"/>
                    <a:pt x="5610" y="4275"/>
                  </a:cubicBezTo>
                  <a:cubicBezTo>
                    <a:pt x="5587" y="4275"/>
                    <a:pt x="5482" y="4202"/>
                    <a:pt x="5468" y="4202"/>
                  </a:cubicBezTo>
                  <a:cubicBezTo>
                    <a:pt x="5467" y="4202"/>
                    <a:pt x="5467" y="4203"/>
                    <a:pt x="5467" y="4203"/>
                  </a:cubicBezTo>
                  <a:cubicBezTo>
                    <a:pt x="5443" y="4215"/>
                    <a:pt x="5443" y="4239"/>
                    <a:pt x="5455" y="4251"/>
                  </a:cubicBezTo>
                  <a:cubicBezTo>
                    <a:pt x="5455" y="4287"/>
                    <a:pt x="5491" y="4287"/>
                    <a:pt x="5502" y="4311"/>
                  </a:cubicBezTo>
                  <a:cubicBezTo>
                    <a:pt x="5505" y="4316"/>
                    <a:pt x="5502" y="4318"/>
                    <a:pt x="5496" y="4318"/>
                  </a:cubicBezTo>
                  <a:cubicBezTo>
                    <a:pt x="5482" y="4318"/>
                    <a:pt x="5452" y="4309"/>
                    <a:pt x="5434" y="4309"/>
                  </a:cubicBezTo>
                  <a:cubicBezTo>
                    <a:pt x="5422" y="4309"/>
                    <a:pt x="5416" y="4312"/>
                    <a:pt x="5419" y="4322"/>
                  </a:cubicBezTo>
                  <a:cubicBezTo>
                    <a:pt x="5443" y="4358"/>
                    <a:pt x="5479" y="4394"/>
                    <a:pt x="5514" y="4406"/>
                  </a:cubicBezTo>
                  <a:cubicBezTo>
                    <a:pt x="5479" y="4394"/>
                    <a:pt x="5455" y="4370"/>
                    <a:pt x="5407" y="4370"/>
                  </a:cubicBezTo>
                  <a:cubicBezTo>
                    <a:pt x="5372" y="4370"/>
                    <a:pt x="5312" y="4382"/>
                    <a:pt x="5324" y="4418"/>
                  </a:cubicBezTo>
                  <a:cubicBezTo>
                    <a:pt x="5329" y="4432"/>
                    <a:pt x="5337" y="4435"/>
                    <a:pt x="5346" y="4435"/>
                  </a:cubicBezTo>
                  <a:cubicBezTo>
                    <a:pt x="5353" y="4435"/>
                    <a:pt x="5361" y="4433"/>
                    <a:pt x="5368" y="4433"/>
                  </a:cubicBezTo>
                  <a:cubicBezTo>
                    <a:pt x="5374" y="4433"/>
                    <a:pt x="5380" y="4434"/>
                    <a:pt x="5383" y="4442"/>
                  </a:cubicBezTo>
                  <a:cubicBezTo>
                    <a:pt x="5395" y="4465"/>
                    <a:pt x="5383" y="4477"/>
                    <a:pt x="5372" y="4501"/>
                  </a:cubicBezTo>
                  <a:cubicBezTo>
                    <a:pt x="5348" y="4513"/>
                    <a:pt x="5312" y="4513"/>
                    <a:pt x="5312" y="4525"/>
                  </a:cubicBezTo>
                  <a:cubicBezTo>
                    <a:pt x="5300" y="4549"/>
                    <a:pt x="5360" y="4572"/>
                    <a:pt x="5336" y="4596"/>
                  </a:cubicBezTo>
                  <a:cubicBezTo>
                    <a:pt x="5328" y="4599"/>
                    <a:pt x="5318" y="4600"/>
                    <a:pt x="5309" y="4600"/>
                  </a:cubicBezTo>
                  <a:cubicBezTo>
                    <a:pt x="5293" y="4600"/>
                    <a:pt x="5276" y="4597"/>
                    <a:pt x="5267" y="4597"/>
                  </a:cubicBezTo>
                  <a:cubicBezTo>
                    <a:pt x="5258" y="4597"/>
                    <a:pt x="5256" y="4599"/>
                    <a:pt x="5264" y="4608"/>
                  </a:cubicBezTo>
                  <a:cubicBezTo>
                    <a:pt x="5288" y="4644"/>
                    <a:pt x="5348" y="4668"/>
                    <a:pt x="5336" y="4703"/>
                  </a:cubicBezTo>
                  <a:lnTo>
                    <a:pt x="5300" y="4692"/>
                  </a:lnTo>
                  <a:cubicBezTo>
                    <a:pt x="5288" y="4692"/>
                    <a:pt x="5276" y="4680"/>
                    <a:pt x="5276" y="4668"/>
                  </a:cubicBezTo>
                  <a:cubicBezTo>
                    <a:pt x="5276" y="4677"/>
                    <a:pt x="5276" y="4739"/>
                    <a:pt x="5276" y="4739"/>
                  </a:cubicBezTo>
                  <a:cubicBezTo>
                    <a:pt x="5276" y="4751"/>
                    <a:pt x="5241" y="4763"/>
                    <a:pt x="5241" y="4787"/>
                  </a:cubicBezTo>
                  <a:cubicBezTo>
                    <a:pt x="5241" y="4811"/>
                    <a:pt x="5264" y="4823"/>
                    <a:pt x="5252" y="4846"/>
                  </a:cubicBezTo>
                  <a:cubicBezTo>
                    <a:pt x="5252" y="4858"/>
                    <a:pt x="5229" y="4882"/>
                    <a:pt x="5217" y="4894"/>
                  </a:cubicBezTo>
                  <a:cubicBezTo>
                    <a:pt x="5181" y="4930"/>
                    <a:pt x="5241" y="4965"/>
                    <a:pt x="5241" y="4989"/>
                  </a:cubicBezTo>
                  <a:cubicBezTo>
                    <a:pt x="5241" y="5025"/>
                    <a:pt x="5169" y="5025"/>
                    <a:pt x="5157" y="5061"/>
                  </a:cubicBezTo>
                  <a:cubicBezTo>
                    <a:pt x="5157" y="5084"/>
                    <a:pt x="5205" y="5096"/>
                    <a:pt x="5217" y="5120"/>
                  </a:cubicBezTo>
                  <a:cubicBezTo>
                    <a:pt x="5223" y="5132"/>
                    <a:pt x="5202" y="5135"/>
                    <a:pt x="5177" y="5135"/>
                  </a:cubicBezTo>
                  <a:cubicBezTo>
                    <a:pt x="5151" y="5135"/>
                    <a:pt x="5121" y="5132"/>
                    <a:pt x="5110" y="5132"/>
                  </a:cubicBezTo>
                  <a:cubicBezTo>
                    <a:pt x="5133" y="5156"/>
                    <a:pt x="5157" y="5180"/>
                    <a:pt x="5193" y="5192"/>
                  </a:cubicBezTo>
                  <a:cubicBezTo>
                    <a:pt x="5236" y="5213"/>
                    <a:pt x="5227" y="5217"/>
                    <a:pt x="5203" y="5217"/>
                  </a:cubicBezTo>
                  <a:cubicBezTo>
                    <a:pt x="5187" y="5217"/>
                    <a:pt x="5164" y="5215"/>
                    <a:pt x="5145" y="5215"/>
                  </a:cubicBezTo>
                  <a:cubicBezTo>
                    <a:pt x="5217" y="5215"/>
                    <a:pt x="5157" y="5299"/>
                    <a:pt x="5217" y="5299"/>
                  </a:cubicBezTo>
                  <a:cubicBezTo>
                    <a:pt x="5193" y="5311"/>
                    <a:pt x="5157" y="5334"/>
                    <a:pt x="5157" y="5358"/>
                  </a:cubicBezTo>
                  <a:cubicBezTo>
                    <a:pt x="5193" y="5358"/>
                    <a:pt x="5181" y="5370"/>
                    <a:pt x="5181" y="5394"/>
                  </a:cubicBezTo>
                  <a:cubicBezTo>
                    <a:pt x="5181" y="5418"/>
                    <a:pt x="5229" y="5442"/>
                    <a:pt x="5229" y="5465"/>
                  </a:cubicBezTo>
                  <a:cubicBezTo>
                    <a:pt x="5229" y="5489"/>
                    <a:pt x="5086" y="5513"/>
                    <a:pt x="5145" y="5525"/>
                  </a:cubicBezTo>
                  <a:cubicBezTo>
                    <a:pt x="5157" y="5525"/>
                    <a:pt x="5193" y="5522"/>
                    <a:pt x="5221" y="5522"/>
                  </a:cubicBezTo>
                  <a:cubicBezTo>
                    <a:pt x="5249" y="5522"/>
                    <a:pt x="5270" y="5525"/>
                    <a:pt x="5252" y="5537"/>
                  </a:cubicBezTo>
                  <a:cubicBezTo>
                    <a:pt x="5205" y="5561"/>
                    <a:pt x="5193" y="5537"/>
                    <a:pt x="5229" y="5573"/>
                  </a:cubicBezTo>
                  <a:cubicBezTo>
                    <a:pt x="5229" y="5573"/>
                    <a:pt x="5288" y="5596"/>
                    <a:pt x="5276" y="5596"/>
                  </a:cubicBezTo>
                  <a:cubicBezTo>
                    <a:pt x="5252" y="5596"/>
                    <a:pt x="5181" y="5549"/>
                    <a:pt x="5157" y="5549"/>
                  </a:cubicBezTo>
                  <a:cubicBezTo>
                    <a:pt x="5145" y="5549"/>
                    <a:pt x="5181" y="5573"/>
                    <a:pt x="5181" y="5573"/>
                  </a:cubicBezTo>
                  <a:cubicBezTo>
                    <a:pt x="5181" y="5573"/>
                    <a:pt x="5205" y="5585"/>
                    <a:pt x="5205" y="5596"/>
                  </a:cubicBezTo>
                  <a:cubicBezTo>
                    <a:pt x="5203" y="5598"/>
                    <a:pt x="5201" y="5599"/>
                    <a:pt x="5199" y="5599"/>
                  </a:cubicBezTo>
                  <a:cubicBezTo>
                    <a:pt x="5186" y="5599"/>
                    <a:pt x="5167" y="5573"/>
                    <a:pt x="5157" y="5573"/>
                  </a:cubicBezTo>
                  <a:lnTo>
                    <a:pt x="5157" y="5573"/>
                  </a:lnTo>
                  <a:cubicBezTo>
                    <a:pt x="5181" y="5585"/>
                    <a:pt x="5157" y="5585"/>
                    <a:pt x="5169" y="5585"/>
                  </a:cubicBezTo>
                  <a:cubicBezTo>
                    <a:pt x="5181" y="5596"/>
                    <a:pt x="5181" y="5596"/>
                    <a:pt x="5193" y="5608"/>
                  </a:cubicBezTo>
                  <a:cubicBezTo>
                    <a:pt x="5200" y="5623"/>
                    <a:pt x="5203" y="5633"/>
                    <a:pt x="5196" y="5633"/>
                  </a:cubicBezTo>
                  <a:cubicBezTo>
                    <a:pt x="5191" y="5633"/>
                    <a:pt x="5183" y="5629"/>
                    <a:pt x="5169" y="5620"/>
                  </a:cubicBezTo>
                  <a:cubicBezTo>
                    <a:pt x="5153" y="5604"/>
                    <a:pt x="5141" y="5595"/>
                    <a:pt x="5137" y="5595"/>
                  </a:cubicBezTo>
                  <a:lnTo>
                    <a:pt x="5137" y="5595"/>
                  </a:lnTo>
                  <a:cubicBezTo>
                    <a:pt x="5133" y="5595"/>
                    <a:pt x="5138" y="5607"/>
                    <a:pt x="5157" y="5632"/>
                  </a:cubicBezTo>
                  <a:cubicBezTo>
                    <a:pt x="5157" y="5634"/>
                    <a:pt x="5156" y="5635"/>
                    <a:pt x="5155" y="5635"/>
                  </a:cubicBezTo>
                  <a:cubicBezTo>
                    <a:pt x="5152" y="5635"/>
                    <a:pt x="5147" y="5632"/>
                    <a:pt x="5144" y="5632"/>
                  </a:cubicBezTo>
                  <a:cubicBezTo>
                    <a:pt x="5139" y="5632"/>
                    <a:pt x="5139" y="5638"/>
                    <a:pt x="5157" y="5668"/>
                  </a:cubicBezTo>
                  <a:cubicBezTo>
                    <a:pt x="5115" y="5643"/>
                    <a:pt x="5091" y="5577"/>
                    <a:pt x="5080" y="5577"/>
                  </a:cubicBezTo>
                  <a:cubicBezTo>
                    <a:pt x="5076" y="5577"/>
                    <a:pt x="5074" y="5588"/>
                    <a:pt x="5074" y="5620"/>
                  </a:cubicBezTo>
                  <a:cubicBezTo>
                    <a:pt x="5074" y="5565"/>
                    <a:pt x="5073" y="5545"/>
                    <a:pt x="5071" y="5545"/>
                  </a:cubicBezTo>
                  <a:cubicBezTo>
                    <a:pt x="5066" y="5545"/>
                    <a:pt x="5054" y="5659"/>
                    <a:pt x="5033" y="5659"/>
                  </a:cubicBezTo>
                  <a:cubicBezTo>
                    <a:pt x="5031" y="5659"/>
                    <a:pt x="5028" y="5658"/>
                    <a:pt x="5026" y="5656"/>
                  </a:cubicBezTo>
                  <a:cubicBezTo>
                    <a:pt x="5026" y="5627"/>
                    <a:pt x="5026" y="5575"/>
                    <a:pt x="5007" y="5575"/>
                  </a:cubicBezTo>
                  <a:cubicBezTo>
                    <a:pt x="5003" y="5575"/>
                    <a:pt x="4997" y="5578"/>
                    <a:pt x="4991" y="5585"/>
                  </a:cubicBezTo>
                  <a:cubicBezTo>
                    <a:pt x="4955" y="5620"/>
                    <a:pt x="4931" y="5656"/>
                    <a:pt x="4907" y="5692"/>
                  </a:cubicBezTo>
                  <a:cubicBezTo>
                    <a:pt x="4907" y="5644"/>
                    <a:pt x="4943" y="5608"/>
                    <a:pt x="4895" y="5608"/>
                  </a:cubicBezTo>
                  <a:cubicBezTo>
                    <a:pt x="4852" y="5608"/>
                    <a:pt x="4868" y="5658"/>
                    <a:pt x="4853" y="5658"/>
                  </a:cubicBezTo>
                  <a:cubicBezTo>
                    <a:pt x="4852" y="5658"/>
                    <a:pt x="4850" y="5657"/>
                    <a:pt x="4848" y="5656"/>
                  </a:cubicBezTo>
                  <a:cubicBezTo>
                    <a:pt x="4848" y="5620"/>
                    <a:pt x="4883" y="5561"/>
                    <a:pt x="4871" y="5537"/>
                  </a:cubicBezTo>
                  <a:cubicBezTo>
                    <a:pt x="4866" y="5526"/>
                    <a:pt x="4856" y="5520"/>
                    <a:pt x="4846" y="5520"/>
                  </a:cubicBezTo>
                  <a:cubicBezTo>
                    <a:pt x="4835" y="5520"/>
                    <a:pt x="4824" y="5529"/>
                    <a:pt x="4824" y="5549"/>
                  </a:cubicBezTo>
                  <a:cubicBezTo>
                    <a:pt x="4818" y="5561"/>
                    <a:pt x="4800" y="5564"/>
                    <a:pt x="4782" y="5564"/>
                  </a:cubicBezTo>
                  <a:cubicBezTo>
                    <a:pt x="4764" y="5564"/>
                    <a:pt x="4746" y="5561"/>
                    <a:pt x="4740" y="5561"/>
                  </a:cubicBezTo>
                  <a:cubicBezTo>
                    <a:pt x="4729" y="5561"/>
                    <a:pt x="4669" y="5549"/>
                    <a:pt x="4681" y="5501"/>
                  </a:cubicBezTo>
                  <a:cubicBezTo>
                    <a:pt x="4681" y="5469"/>
                    <a:pt x="4681" y="5428"/>
                    <a:pt x="4639" y="5428"/>
                  </a:cubicBezTo>
                  <a:cubicBezTo>
                    <a:pt x="4633" y="5428"/>
                    <a:pt x="4628" y="5428"/>
                    <a:pt x="4621" y="5430"/>
                  </a:cubicBezTo>
                  <a:cubicBezTo>
                    <a:pt x="4610" y="5442"/>
                    <a:pt x="4598" y="5477"/>
                    <a:pt x="4574" y="5477"/>
                  </a:cubicBezTo>
                  <a:cubicBezTo>
                    <a:pt x="4550" y="5477"/>
                    <a:pt x="4526" y="5454"/>
                    <a:pt x="4514" y="5430"/>
                  </a:cubicBezTo>
                  <a:cubicBezTo>
                    <a:pt x="4505" y="5420"/>
                    <a:pt x="4464" y="5387"/>
                    <a:pt x="4449" y="5387"/>
                  </a:cubicBezTo>
                  <a:cubicBezTo>
                    <a:pt x="4445" y="5387"/>
                    <a:pt x="4443" y="5389"/>
                    <a:pt x="4443" y="5394"/>
                  </a:cubicBezTo>
                  <a:cubicBezTo>
                    <a:pt x="4443" y="5421"/>
                    <a:pt x="4437" y="5431"/>
                    <a:pt x="4427" y="5431"/>
                  </a:cubicBezTo>
                  <a:cubicBezTo>
                    <a:pt x="4408" y="5431"/>
                    <a:pt x="4376" y="5390"/>
                    <a:pt x="4359" y="5382"/>
                  </a:cubicBezTo>
                  <a:cubicBezTo>
                    <a:pt x="4348" y="5370"/>
                    <a:pt x="4324" y="5358"/>
                    <a:pt x="4300" y="5358"/>
                  </a:cubicBezTo>
                  <a:cubicBezTo>
                    <a:pt x="4276" y="5358"/>
                    <a:pt x="4288" y="5358"/>
                    <a:pt x="4288" y="5370"/>
                  </a:cubicBezTo>
                  <a:cubicBezTo>
                    <a:pt x="4285" y="5376"/>
                    <a:pt x="4281" y="5378"/>
                    <a:pt x="4277" y="5378"/>
                  </a:cubicBezTo>
                  <a:cubicBezTo>
                    <a:pt x="4266" y="5378"/>
                    <a:pt x="4252" y="5358"/>
                    <a:pt x="4252" y="5358"/>
                  </a:cubicBezTo>
                  <a:cubicBezTo>
                    <a:pt x="4240" y="5346"/>
                    <a:pt x="4217" y="5346"/>
                    <a:pt x="4205" y="5346"/>
                  </a:cubicBezTo>
                  <a:cubicBezTo>
                    <a:pt x="4198" y="5346"/>
                    <a:pt x="4176" y="5354"/>
                    <a:pt x="4160" y="5354"/>
                  </a:cubicBezTo>
                  <a:cubicBezTo>
                    <a:pt x="4148" y="5354"/>
                    <a:pt x="4140" y="5350"/>
                    <a:pt x="4145" y="5334"/>
                  </a:cubicBezTo>
                  <a:cubicBezTo>
                    <a:pt x="4169" y="5287"/>
                    <a:pt x="4133" y="5263"/>
                    <a:pt x="4109" y="5263"/>
                  </a:cubicBezTo>
                  <a:cubicBezTo>
                    <a:pt x="4080" y="5263"/>
                    <a:pt x="4083" y="5304"/>
                    <a:pt x="4064" y="5304"/>
                  </a:cubicBezTo>
                  <a:cubicBezTo>
                    <a:pt x="4061" y="5304"/>
                    <a:pt x="4056" y="5303"/>
                    <a:pt x="4050" y="5299"/>
                  </a:cubicBezTo>
                  <a:lnTo>
                    <a:pt x="4050" y="5299"/>
                  </a:lnTo>
                  <a:cubicBezTo>
                    <a:pt x="4058" y="5328"/>
                    <a:pt x="4068" y="5359"/>
                    <a:pt x="4074" y="5370"/>
                  </a:cubicBezTo>
                  <a:lnTo>
                    <a:pt x="4062" y="5370"/>
                  </a:lnTo>
                  <a:cubicBezTo>
                    <a:pt x="4086" y="5394"/>
                    <a:pt x="4133" y="5382"/>
                    <a:pt x="4109" y="5430"/>
                  </a:cubicBezTo>
                  <a:cubicBezTo>
                    <a:pt x="4121" y="5442"/>
                    <a:pt x="4169" y="5430"/>
                    <a:pt x="4145" y="5477"/>
                  </a:cubicBezTo>
                  <a:cubicBezTo>
                    <a:pt x="4157" y="5465"/>
                    <a:pt x="4169" y="5382"/>
                    <a:pt x="4193" y="5382"/>
                  </a:cubicBezTo>
                  <a:cubicBezTo>
                    <a:pt x="4215" y="5393"/>
                    <a:pt x="4216" y="5467"/>
                    <a:pt x="4236" y="5467"/>
                  </a:cubicBezTo>
                  <a:cubicBezTo>
                    <a:pt x="4237" y="5467"/>
                    <a:pt x="4239" y="5466"/>
                    <a:pt x="4240" y="5465"/>
                  </a:cubicBezTo>
                  <a:cubicBezTo>
                    <a:pt x="4276" y="5454"/>
                    <a:pt x="4252" y="5430"/>
                    <a:pt x="4252" y="5430"/>
                  </a:cubicBezTo>
                  <a:cubicBezTo>
                    <a:pt x="4267" y="5408"/>
                    <a:pt x="4277" y="5404"/>
                    <a:pt x="4285" y="5404"/>
                  </a:cubicBezTo>
                  <a:cubicBezTo>
                    <a:pt x="4290" y="5404"/>
                    <a:pt x="4295" y="5406"/>
                    <a:pt x="4300" y="5406"/>
                  </a:cubicBezTo>
                  <a:cubicBezTo>
                    <a:pt x="4336" y="5418"/>
                    <a:pt x="4348" y="5454"/>
                    <a:pt x="4324" y="5477"/>
                  </a:cubicBezTo>
                  <a:cubicBezTo>
                    <a:pt x="4300" y="5513"/>
                    <a:pt x="4240" y="5489"/>
                    <a:pt x="4240" y="5537"/>
                  </a:cubicBezTo>
                  <a:cubicBezTo>
                    <a:pt x="4234" y="5570"/>
                    <a:pt x="4242" y="5585"/>
                    <a:pt x="4255" y="5585"/>
                  </a:cubicBezTo>
                  <a:cubicBezTo>
                    <a:pt x="4265" y="5585"/>
                    <a:pt x="4278" y="5576"/>
                    <a:pt x="4288" y="5561"/>
                  </a:cubicBezTo>
                  <a:cubicBezTo>
                    <a:pt x="4294" y="5551"/>
                    <a:pt x="4306" y="5547"/>
                    <a:pt x="4319" y="5547"/>
                  </a:cubicBezTo>
                  <a:cubicBezTo>
                    <a:pt x="4349" y="5547"/>
                    <a:pt x="4388" y="5571"/>
                    <a:pt x="4387" y="5611"/>
                  </a:cubicBezTo>
                  <a:lnTo>
                    <a:pt x="4387" y="5611"/>
                  </a:lnTo>
                  <a:cubicBezTo>
                    <a:pt x="4394" y="5588"/>
                    <a:pt x="4410" y="5561"/>
                    <a:pt x="4419" y="5561"/>
                  </a:cubicBezTo>
                  <a:cubicBezTo>
                    <a:pt x="4424" y="5561"/>
                    <a:pt x="4432" y="5563"/>
                    <a:pt x="4442" y="5563"/>
                  </a:cubicBezTo>
                  <a:cubicBezTo>
                    <a:pt x="4456" y="5563"/>
                    <a:pt x="4471" y="5558"/>
                    <a:pt x="4479" y="5537"/>
                  </a:cubicBezTo>
                  <a:lnTo>
                    <a:pt x="4479" y="5537"/>
                  </a:lnTo>
                  <a:cubicBezTo>
                    <a:pt x="4455" y="5608"/>
                    <a:pt x="4598" y="5668"/>
                    <a:pt x="4633" y="5668"/>
                  </a:cubicBezTo>
                  <a:cubicBezTo>
                    <a:pt x="4646" y="5673"/>
                    <a:pt x="4659" y="5675"/>
                    <a:pt x="4672" y="5675"/>
                  </a:cubicBezTo>
                  <a:cubicBezTo>
                    <a:pt x="4709" y="5675"/>
                    <a:pt x="4746" y="5657"/>
                    <a:pt x="4783" y="5631"/>
                  </a:cubicBezTo>
                  <a:lnTo>
                    <a:pt x="4783" y="5631"/>
                  </a:lnTo>
                  <a:cubicBezTo>
                    <a:pt x="4764" y="5650"/>
                    <a:pt x="4745" y="5677"/>
                    <a:pt x="4752" y="5692"/>
                  </a:cubicBezTo>
                  <a:lnTo>
                    <a:pt x="4776" y="5692"/>
                  </a:lnTo>
                  <a:cubicBezTo>
                    <a:pt x="4788" y="5692"/>
                    <a:pt x="4776" y="5692"/>
                    <a:pt x="4776" y="5715"/>
                  </a:cubicBezTo>
                  <a:cubicBezTo>
                    <a:pt x="4776" y="5731"/>
                    <a:pt x="4781" y="5751"/>
                    <a:pt x="4791" y="5751"/>
                  </a:cubicBezTo>
                  <a:cubicBezTo>
                    <a:pt x="4796" y="5751"/>
                    <a:pt x="4803" y="5745"/>
                    <a:pt x="4812" y="5727"/>
                  </a:cubicBezTo>
                  <a:cubicBezTo>
                    <a:pt x="4829" y="5685"/>
                    <a:pt x="4828" y="5679"/>
                    <a:pt x="4834" y="5679"/>
                  </a:cubicBezTo>
                  <a:cubicBezTo>
                    <a:pt x="4837" y="5679"/>
                    <a:pt x="4841" y="5680"/>
                    <a:pt x="4848" y="5680"/>
                  </a:cubicBezTo>
                  <a:cubicBezTo>
                    <a:pt x="4860" y="5680"/>
                    <a:pt x="4883" y="5692"/>
                    <a:pt x="4895" y="5704"/>
                  </a:cubicBezTo>
                  <a:cubicBezTo>
                    <a:pt x="4895" y="5704"/>
                    <a:pt x="4895" y="5727"/>
                    <a:pt x="4895" y="5727"/>
                  </a:cubicBezTo>
                  <a:lnTo>
                    <a:pt x="4955" y="5751"/>
                  </a:lnTo>
                  <a:cubicBezTo>
                    <a:pt x="4956" y="5752"/>
                    <a:pt x="4958" y="5752"/>
                    <a:pt x="4960" y="5752"/>
                  </a:cubicBezTo>
                  <a:cubicBezTo>
                    <a:pt x="4992" y="5752"/>
                    <a:pt x="5002" y="5644"/>
                    <a:pt x="5002" y="5644"/>
                  </a:cubicBezTo>
                  <a:cubicBezTo>
                    <a:pt x="5014" y="5644"/>
                    <a:pt x="5038" y="5763"/>
                    <a:pt x="5050" y="5787"/>
                  </a:cubicBezTo>
                  <a:cubicBezTo>
                    <a:pt x="5060" y="5797"/>
                    <a:pt x="5070" y="5803"/>
                    <a:pt x="5076" y="5803"/>
                  </a:cubicBezTo>
                  <a:cubicBezTo>
                    <a:pt x="5085" y="5803"/>
                    <a:pt x="5088" y="5791"/>
                    <a:pt x="5074" y="5763"/>
                  </a:cubicBezTo>
                  <a:cubicBezTo>
                    <a:pt x="5055" y="5735"/>
                    <a:pt x="5051" y="5693"/>
                    <a:pt x="5062" y="5693"/>
                  </a:cubicBezTo>
                  <a:cubicBezTo>
                    <a:pt x="5065" y="5693"/>
                    <a:pt x="5069" y="5696"/>
                    <a:pt x="5074" y="5704"/>
                  </a:cubicBezTo>
                  <a:cubicBezTo>
                    <a:pt x="5098" y="5739"/>
                    <a:pt x="5110" y="5751"/>
                    <a:pt x="5121" y="5775"/>
                  </a:cubicBezTo>
                  <a:cubicBezTo>
                    <a:pt x="5121" y="5775"/>
                    <a:pt x="5145" y="5811"/>
                    <a:pt x="5145" y="5811"/>
                  </a:cubicBezTo>
                  <a:cubicBezTo>
                    <a:pt x="5133" y="5775"/>
                    <a:pt x="5121" y="5739"/>
                    <a:pt x="5121" y="5715"/>
                  </a:cubicBezTo>
                  <a:cubicBezTo>
                    <a:pt x="5121" y="5713"/>
                    <a:pt x="5122" y="5712"/>
                    <a:pt x="5123" y="5712"/>
                  </a:cubicBezTo>
                  <a:cubicBezTo>
                    <a:pt x="5133" y="5712"/>
                    <a:pt x="5182" y="5800"/>
                    <a:pt x="5193" y="5811"/>
                  </a:cubicBezTo>
                  <a:cubicBezTo>
                    <a:pt x="5218" y="5833"/>
                    <a:pt x="5230" y="5842"/>
                    <a:pt x="5234" y="5842"/>
                  </a:cubicBezTo>
                  <a:cubicBezTo>
                    <a:pt x="5250" y="5842"/>
                    <a:pt x="5148" y="5715"/>
                    <a:pt x="5157" y="5715"/>
                  </a:cubicBezTo>
                  <a:cubicBezTo>
                    <a:pt x="5158" y="5715"/>
                    <a:pt x="5159" y="5715"/>
                    <a:pt x="5159" y="5715"/>
                  </a:cubicBezTo>
                  <a:cubicBezTo>
                    <a:pt x="5173" y="5715"/>
                    <a:pt x="5225" y="5774"/>
                    <a:pt x="5235" y="5774"/>
                  </a:cubicBezTo>
                  <a:cubicBezTo>
                    <a:pt x="5238" y="5774"/>
                    <a:pt x="5237" y="5768"/>
                    <a:pt x="5229" y="5751"/>
                  </a:cubicBezTo>
                  <a:lnTo>
                    <a:pt x="5229" y="5751"/>
                  </a:lnTo>
                  <a:cubicBezTo>
                    <a:pt x="5246" y="5778"/>
                    <a:pt x="5278" y="5791"/>
                    <a:pt x="5307" y="5791"/>
                  </a:cubicBezTo>
                  <a:cubicBezTo>
                    <a:pt x="5317" y="5791"/>
                    <a:pt x="5327" y="5790"/>
                    <a:pt x="5336" y="5787"/>
                  </a:cubicBezTo>
                  <a:cubicBezTo>
                    <a:pt x="5372" y="5775"/>
                    <a:pt x="5348" y="5704"/>
                    <a:pt x="5348" y="5704"/>
                  </a:cubicBezTo>
                  <a:cubicBezTo>
                    <a:pt x="5348" y="5668"/>
                    <a:pt x="5336" y="5632"/>
                    <a:pt x="5324" y="5596"/>
                  </a:cubicBezTo>
                  <a:cubicBezTo>
                    <a:pt x="5324" y="5585"/>
                    <a:pt x="5372" y="5585"/>
                    <a:pt x="5360" y="5561"/>
                  </a:cubicBezTo>
                  <a:cubicBezTo>
                    <a:pt x="5336" y="5537"/>
                    <a:pt x="5300" y="5513"/>
                    <a:pt x="5300" y="5513"/>
                  </a:cubicBezTo>
                  <a:cubicBezTo>
                    <a:pt x="5300" y="5512"/>
                    <a:pt x="5301" y="5512"/>
                    <a:pt x="5302" y="5512"/>
                  </a:cubicBezTo>
                  <a:cubicBezTo>
                    <a:pt x="5314" y="5512"/>
                    <a:pt x="5379" y="5547"/>
                    <a:pt x="5399" y="5547"/>
                  </a:cubicBezTo>
                  <a:cubicBezTo>
                    <a:pt x="5407" y="5547"/>
                    <a:pt x="5408" y="5541"/>
                    <a:pt x="5395" y="5525"/>
                  </a:cubicBezTo>
                  <a:cubicBezTo>
                    <a:pt x="5372" y="5501"/>
                    <a:pt x="5383" y="5477"/>
                    <a:pt x="5336" y="5465"/>
                  </a:cubicBezTo>
                  <a:cubicBezTo>
                    <a:pt x="5276" y="5465"/>
                    <a:pt x="5348" y="5430"/>
                    <a:pt x="5300" y="5430"/>
                  </a:cubicBezTo>
                  <a:cubicBezTo>
                    <a:pt x="5348" y="5430"/>
                    <a:pt x="5383" y="5430"/>
                    <a:pt x="5407" y="5394"/>
                  </a:cubicBezTo>
                  <a:cubicBezTo>
                    <a:pt x="5419" y="5358"/>
                    <a:pt x="5288" y="5358"/>
                    <a:pt x="5264" y="5334"/>
                  </a:cubicBezTo>
                  <a:cubicBezTo>
                    <a:pt x="5217" y="5275"/>
                    <a:pt x="5407" y="5275"/>
                    <a:pt x="5455" y="5275"/>
                  </a:cubicBezTo>
                  <a:cubicBezTo>
                    <a:pt x="5395" y="5251"/>
                    <a:pt x="5348" y="5227"/>
                    <a:pt x="5300" y="5192"/>
                  </a:cubicBezTo>
                  <a:cubicBezTo>
                    <a:pt x="5336" y="5180"/>
                    <a:pt x="5372" y="5180"/>
                    <a:pt x="5407" y="5156"/>
                  </a:cubicBezTo>
                  <a:cubicBezTo>
                    <a:pt x="5360" y="5156"/>
                    <a:pt x="5383" y="5120"/>
                    <a:pt x="5372" y="5108"/>
                  </a:cubicBezTo>
                  <a:cubicBezTo>
                    <a:pt x="5361" y="5088"/>
                    <a:pt x="5324" y="5058"/>
                    <a:pt x="5307" y="5058"/>
                  </a:cubicBezTo>
                  <a:cubicBezTo>
                    <a:pt x="5306" y="5058"/>
                    <a:pt x="5306" y="5058"/>
                    <a:pt x="5305" y="5058"/>
                  </a:cubicBezTo>
                  <a:lnTo>
                    <a:pt x="5305" y="5058"/>
                  </a:lnTo>
                  <a:cubicBezTo>
                    <a:pt x="5353" y="5039"/>
                    <a:pt x="5430" y="5070"/>
                    <a:pt x="5395" y="5013"/>
                  </a:cubicBezTo>
                  <a:cubicBezTo>
                    <a:pt x="5374" y="4978"/>
                    <a:pt x="5378" y="4968"/>
                    <a:pt x="5397" y="4968"/>
                  </a:cubicBezTo>
                  <a:cubicBezTo>
                    <a:pt x="5410" y="4968"/>
                    <a:pt x="5431" y="4972"/>
                    <a:pt x="5455" y="4977"/>
                  </a:cubicBezTo>
                  <a:cubicBezTo>
                    <a:pt x="5455" y="4953"/>
                    <a:pt x="5431" y="4953"/>
                    <a:pt x="5407" y="4942"/>
                  </a:cubicBezTo>
                  <a:cubicBezTo>
                    <a:pt x="5395" y="4930"/>
                    <a:pt x="5407" y="4906"/>
                    <a:pt x="5395" y="4882"/>
                  </a:cubicBezTo>
                  <a:cubicBezTo>
                    <a:pt x="5395" y="4858"/>
                    <a:pt x="5348" y="4858"/>
                    <a:pt x="5336" y="4846"/>
                  </a:cubicBezTo>
                  <a:cubicBezTo>
                    <a:pt x="5312" y="4823"/>
                    <a:pt x="5348" y="4811"/>
                    <a:pt x="5324" y="4799"/>
                  </a:cubicBezTo>
                  <a:lnTo>
                    <a:pt x="5324" y="4799"/>
                  </a:lnTo>
                  <a:cubicBezTo>
                    <a:pt x="5351" y="4806"/>
                    <a:pt x="5359" y="4812"/>
                    <a:pt x="5363" y="4812"/>
                  </a:cubicBezTo>
                  <a:cubicBezTo>
                    <a:pt x="5366" y="4812"/>
                    <a:pt x="5366" y="4809"/>
                    <a:pt x="5372" y="4799"/>
                  </a:cubicBezTo>
                  <a:lnTo>
                    <a:pt x="5395" y="4739"/>
                  </a:lnTo>
                  <a:cubicBezTo>
                    <a:pt x="5407" y="4751"/>
                    <a:pt x="5455" y="4763"/>
                    <a:pt x="5443" y="4775"/>
                  </a:cubicBezTo>
                  <a:cubicBezTo>
                    <a:pt x="5443" y="4799"/>
                    <a:pt x="5443" y="4799"/>
                    <a:pt x="5467" y="4811"/>
                  </a:cubicBezTo>
                  <a:cubicBezTo>
                    <a:pt x="5479" y="4763"/>
                    <a:pt x="5419" y="4727"/>
                    <a:pt x="5407" y="4680"/>
                  </a:cubicBezTo>
                  <a:cubicBezTo>
                    <a:pt x="5404" y="4668"/>
                    <a:pt x="5406" y="4663"/>
                    <a:pt x="5412" y="4663"/>
                  </a:cubicBezTo>
                  <a:cubicBezTo>
                    <a:pt x="5427" y="4663"/>
                    <a:pt x="5467" y="4703"/>
                    <a:pt x="5467" y="4703"/>
                  </a:cubicBezTo>
                  <a:lnTo>
                    <a:pt x="5455" y="4656"/>
                  </a:lnTo>
                  <a:cubicBezTo>
                    <a:pt x="5431" y="4632"/>
                    <a:pt x="5443" y="4632"/>
                    <a:pt x="5467" y="4620"/>
                  </a:cubicBezTo>
                  <a:cubicBezTo>
                    <a:pt x="5502" y="4620"/>
                    <a:pt x="5550" y="4561"/>
                    <a:pt x="5467" y="4561"/>
                  </a:cubicBezTo>
                  <a:cubicBezTo>
                    <a:pt x="5479" y="4549"/>
                    <a:pt x="5467" y="4537"/>
                    <a:pt x="5467" y="4537"/>
                  </a:cubicBezTo>
                  <a:cubicBezTo>
                    <a:pt x="5467" y="4535"/>
                    <a:pt x="5468" y="4534"/>
                    <a:pt x="5471" y="4534"/>
                  </a:cubicBezTo>
                  <a:cubicBezTo>
                    <a:pt x="5486" y="4534"/>
                    <a:pt x="5538" y="4561"/>
                    <a:pt x="5538" y="4561"/>
                  </a:cubicBezTo>
                  <a:cubicBezTo>
                    <a:pt x="5542" y="4564"/>
                    <a:pt x="5545" y="4566"/>
                    <a:pt x="5548" y="4566"/>
                  </a:cubicBezTo>
                  <a:cubicBezTo>
                    <a:pt x="5556" y="4566"/>
                    <a:pt x="5562" y="4557"/>
                    <a:pt x="5562" y="4549"/>
                  </a:cubicBezTo>
                  <a:cubicBezTo>
                    <a:pt x="5538" y="4489"/>
                    <a:pt x="5443" y="4453"/>
                    <a:pt x="5467" y="4406"/>
                  </a:cubicBezTo>
                  <a:lnTo>
                    <a:pt x="5467" y="4406"/>
                  </a:lnTo>
                  <a:cubicBezTo>
                    <a:pt x="5502" y="4430"/>
                    <a:pt x="5538" y="4430"/>
                    <a:pt x="5574" y="4442"/>
                  </a:cubicBezTo>
                  <a:cubicBezTo>
                    <a:pt x="5622" y="4442"/>
                    <a:pt x="5610" y="4406"/>
                    <a:pt x="5574" y="4382"/>
                  </a:cubicBezTo>
                  <a:lnTo>
                    <a:pt x="5574" y="4382"/>
                  </a:lnTo>
                  <a:cubicBezTo>
                    <a:pt x="5594" y="4395"/>
                    <a:pt x="5613" y="4405"/>
                    <a:pt x="5629" y="4405"/>
                  </a:cubicBezTo>
                  <a:cubicBezTo>
                    <a:pt x="5642" y="4405"/>
                    <a:pt x="5652" y="4398"/>
                    <a:pt x="5657" y="4382"/>
                  </a:cubicBezTo>
                  <a:cubicBezTo>
                    <a:pt x="5645" y="4382"/>
                    <a:pt x="5514" y="4334"/>
                    <a:pt x="5586" y="4334"/>
                  </a:cubicBezTo>
                  <a:cubicBezTo>
                    <a:pt x="5604" y="4334"/>
                    <a:pt x="5625" y="4337"/>
                    <a:pt x="5642" y="4337"/>
                  </a:cubicBezTo>
                  <a:cubicBezTo>
                    <a:pt x="5660" y="4337"/>
                    <a:pt x="5675" y="4334"/>
                    <a:pt x="5681" y="4322"/>
                  </a:cubicBezTo>
                  <a:cubicBezTo>
                    <a:pt x="5693" y="4299"/>
                    <a:pt x="5669" y="4287"/>
                    <a:pt x="5681" y="4263"/>
                  </a:cubicBezTo>
                  <a:lnTo>
                    <a:pt x="5681" y="4263"/>
                  </a:lnTo>
                  <a:cubicBezTo>
                    <a:pt x="5687" y="4266"/>
                    <a:pt x="5693" y="4267"/>
                    <a:pt x="5698" y="4267"/>
                  </a:cubicBezTo>
                  <a:cubicBezTo>
                    <a:pt x="5734" y="4267"/>
                    <a:pt x="5753" y="4202"/>
                    <a:pt x="5753" y="4191"/>
                  </a:cubicBezTo>
                  <a:cubicBezTo>
                    <a:pt x="5764" y="4168"/>
                    <a:pt x="5693" y="4168"/>
                    <a:pt x="5681" y="4156"/>
                  </a:cubicBezTo>
                  <a:cubicBezTo>
                    <a:pt x="5673" y="4144"/>
                    <a:pt x="5681" y="4140"/>
                    <a:pt x="5696" y="4140"/>
                  </a:cubicBezTo>
                  <a:cubicBezTo>
                    <a:pt x="5725" y="4140"/>
                    <a:pt x="5780" y="4156"/>
                    <a:pt x="5788" y="4156"/>
                  </a:cubicBezTo>
                  <a:cubicBezTo>
                    <a:pt x="5812" y="4156"/>
                    <a:pt x="5836" y="4120"/>
                    <a:pt x="5836" y="4108"/>
                  </a:cubicBezTo>
                  <a:cubicBezTo>
                    <a:pt x="5848" y="4072"/>
                    <a:pt x="5860" y="4037"/>
                    <a:pt x="5860" y="4001"/>
                  </a:cubicBezTo>
                  <a:cubicBezTo>
                    <a:pt x="5860" y="3989"/>
                    <a:pt x="5836" y="3906"/>
                    <a:pt x="5848" y="3906"/>
                  </a:cubicBezTo>
                  <a:lnTo>
                    <a:pt x="5848" y="3906"/>
                  </a:lnTo>
                  <a:cubicBezTo>
                    <a:pt x="5858" y="3906"/>
                    <a:pt x="5927" y="3993"/>
                    <a:pt x="5941" y="3993"/>
                  </a:cubicBezTo>
                  <a:cubicBezTo>
                    <a:pt x="5942" y="3993"/>
                    <a:pt x="5943" y="3991"/>
                    <a:pt x="5943" y="3989"/>
                  </a:cubicBezTo>
                  <a:cubicBezTo>
                    <a:pt x="5943" y="3955"/>
                    <a:pt x="5921" y="3854"/>
                    <a:pt x="5898" y="3836"/>
                  </a:cubicBezTo>
                  <a:lnTo>
                    <a:pt x="5898" y="3836"/>
                  </a:lnTo>
                  <a:cubicBezTo>
                    <a:pt x="5911" y="3844"/>
                    <a:pt x="5922" y="3847"/>
                    <a:pt x="5931" y="3847"/>
                  </a:cubicBezTo>
                  <a:cubicBezTo>
                    <a:pt x="5948" y="3847"/>
                    <a:pt x="5959" y="3837"/>
                    <a:pt x="5967" y="3822"/>
                  </a:cubicBezTo>
                  <a:cubicBezTo>
                    <a:pt x="5979" y="3810"/>
                    <a:pt x="5991" y="3787"/>
                    <a:pt x="5991" y="3763"/>
                  </a:cubicBezTo>
                  <a:cubicBezTo>
                    <a:pt x="5991" y="3751"/>
                    <a:pt x="5967" y="3727"/>
                    <a:pt x="5955" y="3715"/>
                  </a:cubicBezTo>
                  <a:cubicBezTo>
                    <a:pt x="5955" y="3656"/>
                    <a:pt x="6026" y="3656"/>
                    <a:pt x="6062" y="3632"/>
                  </a:cubicBezTo>
                  <a:cubicBezTo>
                    <a:pt x="6074" y="3620"/>
                    <a:pt x="6062" y="3620"/>
                    <a:pt x="6050" y="3608"/>
                  </a:cubicBezTo>
                  <a:cubicBezTo>
                    <a:pt x="6062" y="3596"/>
                    <a:pt x="6062" y="3584"/>
                    <a:pt x="6074" y="3572"/>
                  </a:cubicBezTo>
                  <a:cubicBezTo>
                    <a:pt x="6086" y="3549"/>
                    <a:pt x="6074" y="3513"/>
                    <a:pt x="6074" y="3489"/>
                  </a:cubicBezTo>
                  <a:cubicBezTo>
                    <a:pt x="6086" y="3465"/>
                    <a:pt x="6098" y="3453"/>
                    <a:pt x="6122" y="3429"/>
                  </a:cubicBezTo>
                  <a:cubicBezTo>
                    <a:pt x="6122" y="3429"/>
                    <a:pt x="6145" y="3406"/>
                    <a:pt x="6122" y="3394"/>
                  </a:cubicBezTo>
                  <a:cubicBezTo>
                    <a:pt x="6110" y="3370"/>
                    <a:pt x="6157" y="3299"/>
                    <a:pt x="6157" y="3275"/>
                  </a:cubicBezTo>
                  <a:cubicBezTo>
                    <a:pt x="6169" y="3251"/>
                    <a:pt x="6145" y="3179"/>
                    <a:pt x="6145" y="3179"/>
                  </a:cubicBezTo>
                  <a:cubicBezTo>
                    <a:pt x="6147" y="3178"/>
                    <a:pt x="6149" y="3177"/>
                    <a:pt x="6152" y="3177"/>
                  </a:cubicBezTo>
                  <a:cubicBezTo>
                    <a:pt x="6167" y="3177"/>
                    <a:pt x="6193" y="3203"/>
                    <a:pt x="6193" y="3203"/>
                  </a:cubicBezTo>
                  <a:lnTo>
                    <a:pt x="6181" y="3156"/>
                  </a:lnTo>
                  <a:cubicBezTo>
                    <a:pt x="6181" y="3156"/>
                    <a:pt x="6122" y="3108"/>
                    <a:pt x="6134" y="3096"/>
                  </a:cubicBezTo>
                  <a:lnTo>
                    <a:pt x="6134" y="3096"/>
                  </a:lnTo>
                  <a:cubicBezTo>
                    <a:pt x="6134" y="3096"/>
                    <a:pt x="6156" y="3111"/>
                    <a:pt x="6172" y="3111"/>
                  </a:cubicBezTo>
                  <a:cubicBezTo>
                    <a:pt x="6175" y="3111"/>
                    <a:pt x="6179" y="3110"/>
                    <a:pt x="6181" y="3108"/>
                  </a:cubicBezTo>
                  <a:cubicBezTo>
                    <a:pt x="6193" y="3108"/>
                    <a:pt x="6205" y="3084"/>
                    <a:pt x="6217" y="3060"/>
                  </a:cubicBezTo>
                  <a:cubicBezTo>
                    <a:pt x="6217" y="3050"/>
                    <a:pt x="6198" y="3011"/>
                    <a:pt x="6227" y="3011"/>
                  </a:cubicBezTo>
                  <a:cubicBezTo>
                    <a:pt x="6230" y="3011"/>
                    <a:pt x="6234" y="3011"/>
                    <a:pt x="6237" y="3012"/>
                  </a:cubicBezTo>
                  <a:lnTo>
                    <a:pt x="6237" y="3012"/>
                  </a:lnTo>
                  <a:cubicBezTo>
                    <a:pt x="6225" y="3007"/>
                    <a:pt x="6204" y="2977"/>
                    <a:pt x="6193" y="2977"/>
                  </a:cubicBezTo>
                  <a:cubicBezTo>
                    <a:pt x="6241" y="2977"/>
                    <a:pt x="6253" y="2965"/>
                    <a:pt x="6264" y="2941"/>
                  </a:cubicBezTo>
                  <a:cubicBezTo>
                    <a:pt x="6264" y="2906"/>
                    <a:pt x="6276" y="2906"/>
                    <a:pt x="6264" y="2882"/>
                  </a:cubicBezTo>
                  <a:cubicBezTo>
                    <a:pt x="6259" y="2876"/>
                    <a:pt x="6253" y="2876"/>
                    <a:pt x="6250" y="2876"/>
                  </a:cubicBezTo>
                  <a:cubicBezTo>
                    <a:pt x="6247" y="2876"/>
                    <a:pt x="6247" y="2876"/>
                    <a:pt x="6253" y="2870"/>
                  </a:cubicBezTo>
                  <a:cubicBezTo>
                    <a:pt x="6253" y="2858"/>
                    <a:pt x="6288" y="2834"/>
                    <a:pt x="6300" y="2798"/>
                  </a:cubicBezTo>
                  <a:cubicBezTo>
                    <a:pt x="6311" y="2767"/>
                    <a:pt x="6312" y="2725"/>
                    <a:pt x="6346" y="2725"/>
                  </a:cubicBezTo>
                  <a:cubicBezTo>
                    <a:pt x="6350" y="2725"/>
                    <a:pt x="6355" y="2726"/>
                    <a:pt x="6360" y="2727"/>
                  </a:cubicBezTo>
                  <a:cubicBezTo>
                    <a:pt x="6372" y="2691"/>
                    <a:pt x="6300" y="2703"/>
                    <a:pt x="6288" y="2679"/>
                  </a:cubicBezTo>
                  <a:cubicBezTo>
                    <a:pt x="6281" y="2658"/>
                    <a:pt x="6300" y="2654"/>
                    <a:pt x="6318" y="2654"/>
                  </a:cubicBezTo>
                  <a:cubicBezTo>
                    <a:pt x="6331" y="2654"/>
                    <a:pt x="6343" y="2656"/>
                    <a:pt x="6348" y="2656"/>
                  </a:cubicBezTo>
                  <a:cubicBezTo>
                    <a:pt x="6360" y="2656"/>
                    <a:pt x="6360" y="2644"/>
                    <a:pt x="6372" y="2632"/>
                  </a:cubicBezTo>
                  <a:cubicBezTo>
                    <a:pt x="6393" y="2610"/>
                    <a:pt x="6337" y="2510"/>
                    <a:pt x="6370" y="2510"/>
                  </a:cubicBezTo>
                  <a:lnTo>
                    <a:pt x="6370" y="2510"/>
                  </a:lnTo>
                  <a:cubicBezTo>
                    <a:pt x="6341" y="2501"/>
                    <a:pt x="6279" y="2475"/>
                    <a:pt x="6288" y="2465"/>
                  </a:cubicBezTo>
                  <a:cubicBezTo>
                    <a:pt x="6288" y="2453"/>
                    <a:pt x="6324" y="2453"/>
                    <a:pt x="6336" y="2453"/>
                  </a:cubicBezTo>
                  <a:cubicBezTo>
                    <a:pt x="6336" y="2453"/>
                    <a:pt x="6348" y="2441"/>
                    <a:pt x="6348" y="2441"/>
                  </a:cubicBezTo>
                  <a:cubicBezTo>
                    <a:pt x="6372" y="2417"/>
                    <a:pt x="6372" y="2417"/>
                    <a:pt x="6372" y="2394"/>
                  </a:cubicBezTo>
                  <a:cubicBezTo>
                    <a:pt x="6360" y="2370"/>
                    <a:pt x="6372" y="2370"/>
                    <a:pt x="6372" y="2370"/>
                  </a:cubicBezTo>
                  <a:cubicBezTo>
                    <a:pt x="6384" y="2370"/>
                    <a:pt x="6443" y="2394"/>
                    <a:pt x="6455" y="2394"/>
                  </a:cubicBezTo>
                  <a:cubicBezTo>
                    <a:pt x="6467" y="2394"/>
                    <a:pt x="6431" y="2334"/>
                    <a:pt x="6431" y="2322"/>
                  </a:cubicBezTo>
                  <a:cubicBezTo>
                    <a:pt x="6431" y="2286"/>
                    <a:pt x="6467" y="2251"/>
                    <a:pt x="6491" y="2215"/>
                  </a:cubicBezTo>
                  <a:cubicBezTo>
                    <a:pt x="6503" y="2191"/>
                    <a:pt x="6336" y="2203"/>
                    <a:pt x="6407" y="2156"/>
                  </a:cubicBezTo>
                  <a:cubicBezTo>
                    <a:pt x="6443" y="2132"/>
                    <a:pt x="6491" y="2120"/>
                    <a:pt x="6479" y="2084"/>
                  </a:cubicBezTo>
                  <a:cubicBezTo>
                    <a:pt x="6479" y="2060"/>
                    <a:pt x="6372" y="2025"/>
                    <a:pt x="6443" y="2025"/>
                  </a:cubicBezTo>
                  <a:cubicBezTo>
                    <a:pt x="6526" y="2013"/>
                    <a:pt x="6467" y="1965"/>
                    <a:pt x="6443" y="1953"/>
                  </a:cubicBezTo>
                  <a:cubicBezTo>
                    <a:pt x="6384" y="1905"/>
                    <a:pt x="6467" y="1894"/>
                    <a:pt x="6479" y="1858"/>
                  </a:cubicBezTo>
                  <a:cubicBezTo>
                    <a:pt x="6479" y="1845"/>
                    <a:pt x="6467" y="1842"/>
                    <a:pt x="6450" y="1842"/>
                  </a:cubicBezTo>
                  <a:cubicBezTo>
                    <a:pt x="6427" y="1842"/>
                    <a:pt x="6396" y="1849"/>
                    <a:pt x="6375" y="1849"/>
                  </a:cubicBezTo>
                  <a:cubicBezTo>
                    <a:pt x="6369" y="1849"/>
                    <a:pt x="6363" y="1848"/>
                    <a:pt x="6360" y="1846"/>
                  </a:cubicBezTo>
                  <a:cubicBezTo>
                    <a:pt x="6336" y="1834"/>
                    <a:pt x="6455" y="1798"/>
                    <a:pt x="6419" y="1786"/>
                  </a:cubicBezTo>
                  <a:cubicBezTo>
                    <a:pt x="6411" y="1786"/>
                    <a:pt x="6398" y="1792"/>
                    <a:pt x="6387" y="1792"/>
                  </a:cubicBezTo>
                  <a:cubicBezTo>
                    <a:pt x="6381" y="1792"/>
                    <a:pt x="6376" y="1790"/>
                    <a:pt x="6372" y="1786"/>
                  </a:cubicBezTo>
                  <a:cubicBezTo>
                    <a:pt x="6360" y="1775"/>
                    <a:pt x="6360" y="1763"/>
                    <a:pt x="6372" y="1751"/>
                  </a:cubicBezTo>
                  <a:cubicBezTo>
                    <a:pt x="6407" y="1727"/>
                    <a:pt x="6455" y="1751"/>
                    <a:pt x="6467" y="1715"/>
                  </a:cubicBezTo>
                  <a:cubicBezTo>
                    <a:pt x="6479" y="1644"/>
                    <a:pt x="6467" y="1584"/>
                    <a:pt x="6431" y="1524"/>
                  </a:cubicBezTo>
                  <a:cubicBezTo>
                    <a:pt x="6419" y="1513"/>
                    <a:pt x="6407" y="1513"/>
                    <a:pt x="6407" y="1489"/>
                  </a:cubicBezTo>
                  <a:cubicBezTo>
                    <a:pt x="6348" y="1465"/>
                    <a:pt x="6479" y="1465"/>
                    <a:pt x="6479" y="1465"/>
                  </a:cubicBezTo>
                  <a:cubicBezTo>
                    <a:pt x="6479" y="1429"/>
                    <a:pt x="6360" y="1465"/>
                    <a:pt x="6419" y="1405"/>
                  </a:cubicBezTo>
                  <a:cubicBezTo>
                    <a:pt x="6419" y="1394"/>
                    <a:pt x="6419" y="1382"/>
                    <a:pt x="6407" y="1382"/>
                  </a:cubicBezTo>
                  <a:cubicBezTo>
                    <a:pt x="6407" y="1370"/>
                    <a:pt x="6288" y="1227"/>
                    <a:pt x="6348" y="1215"/>
                  </a:cubicBezTo>
                  <a:lnTo>
                    <a:pt x="6241" y="1191"/>
                  </a:lnTo>
                  <a:cubicBezTo>
                    <a:pt x="6264" y="1191"/>
                    <a:pt x="6288" y="1155"/>
                    <a:pt x="6276" y="1120"/>
                  </a:cubicBezTo>
                  <a:cubicBezTo>
                    <a:pt x="6276" y="1096"/>
                    <a:pt x="6312" y="1084"/>
                    <a:pt x="6336" y="1060"/>
                  </a:cubicBezTo>
                  <a:cubicBezTo>
                    <a:pt x="6348" y="1048"/>
                    <a:pt x="6321" y="1048"/>
                    <a:pt x="6290" y="1048"/>
                  </a:cubicBezTo>
                  <a:cubicBezTo>
                    <a:pt x="6259" y="1048"/>
                    <a:pt x="6223" y="1048"/>
                    <a:pt x="6217" y="1036"/>
                  </a:cubicBezTo>
                  <a:cubicBezTo>
                    <a:pt x="6229" y="1036"/>
                    <a:pt x="6324" y="1013"/>
                    <a:pt x="6324" y="1001"/>
                  </a:cubicBezTo>
                  <a:cubicBezTo>
                    <a:pt x="6324" y="990"/>
                    <a:pt x="6289" y="963"/>
                    <a:pt x="6256" y="963"/>
                  </a:cubicBezTo>
                  <a:cubicBezTo>
                    <a:pt x="6251" y="963"/>
                    <a:pt x="6246" y="963"/>
                    <a:pt x="6241" y="965"/>
                  </a:cubicBezTo>
                  <a:cubicBezTo>
                    <a:pt x="6224" y="973"/>
                    <a:pt x="6213" y="987"/>
                    <a:pt x="6204" y="987"/>
                  </a:cubicBezTo>
                  <a:cubicBezTo>
                    <a:pt x="6200" y="987"/>
                    <a:pt x="6197" y="984"/>
                    <a:pt x="6193" y="977"/>
                  </a:cubicBezTo>
                  <a:cubicBezTo>
                    <a:pt x="6181" y="965"/>
                    <a:pt x="6193" y="965"/>
                    <a:pt x="6205" y="941"/>
                  </a:cubicBezTo>
                  <a:cubicBezTo>
                    <a:pt x="6217" y="929"/>
                    <a:pt x="6276" y="917"/>
                    <a:pt x="6300" y="893"/>
                  </a:cubicBezTo>
                  <a:cubicBezTo>
                    <a:pt x="6308" y="882"/>
                    <a:pt x="6305" y="878"/>
                    <a:pt x="6298" y="878"/>
                  </a:cubicBezTo>
                  <a:cubicBezTo>
                    <a:pt x="6284" y="878"/>
                    <a:pt x="6253" y="893"/>
                    <a:pt x="6253" y="893"/>
                  </a:cubicBezTo>
                  <a:cubicBezTo>
                    <a:pt x="6229" y="882"/>
                    <a:pt x="6217" y="882"/>
                    <a:pt x="6205" y="858"/>
                  </a:cubicBezTo>
                  <a:cubicBezTo>
                    <a:pt x="6205" y="846"/>
                    <a:pt x="6217" y="834"/>
                    <a:pt x="6205" y="834"/>
                  </a:cubicBezTo>
                  <a:lnTo>
                    <a:pt x="6145" y="834"/>
                  </a:lnTo>
                  <a:cubicBezTo>
                    <a:pt x="6110" y="834"/>
                    <a:pt x="6181" y="786"/>
                    <a:pt x="6145" y="774"/>
                  </a:cubicBezTo>
                  <a:cubicBezTo>
                    <a:pt x="6122" y="774"/>
                    <a:pt x="6114" y="780"/>
                    <a:pt x="6107" y="780"/>
                  </a:cubicBezTo>
                  <a:cubicBezTo>
                    <a:pt x="6104" y="780"/>
                    <a:pt x="6102" y="778"/>
                    <a:pt x="6098" y="774"/>
                  </a:cubicBezTo>
                  <a:cubicBezTo>
                    <a:pt x="6086" y="763"/>
                    <a:pt x="6086" y="762"/>
                    <a:pt x="6074" y="751"/>
                  </a:cubicBezTo>
                  <a:lnTo>
                    <a:pt x="6074" y="751"/>
                  </a:lnTo>
                  <a:cubicBezTo>
                    <a:pt x="6085" y="762"/>
                    <a:pt x="6106" y="770"/>
                    <a:pt x="6124" y="770"/>
                  </a:cubicBezTo>
                  <a:cubicBezTo>
                    <a:pt x="6144" y="770"/>
                    <a:pt x="6158" y="759"/>
                    <a:pt x="6145" y="727"/>
                  </a:cubicBezTo>
                  <a:cubicBezTo>
                    <a:pt x="6138" y="704"/>
                    <a:pt x="6115" y="691"/>
                    <a:pt x="6094" y="691"/>
                  </a:cubicBezTo>
                  <a:cubicBezTo>
                    <a:pt x="6085" y="691"/>
                    <a:pt x="6077" y="693"/>
                    <a:pt x="6070" y="697"/>
                  </a:cubicBezTo>
                  <a:lnTo>
                    <a:pt x="6070" y="697"/>
                  </a:lnTo>
                  <a:cubicBezTo>
                    <a:pt x="6124" y="647"/>
                    <a:pt x="6013" y="547"/>
                    <a:pt x="5979" y="512"/>
                  </a:cubicBezTo>
                  <a:cubicBezTo>
                    <a:pt x="5973" y="507"/>
                    <a:pt x="5968" y="505"/>
                    <a:pt x="5962" y="505"/>
                  </a:cubicBezTo>
                  <a:cubicBezTo>
                    <a:pt x="5944" y="505"/>
                    <a:pt x="5923" y="532"/>
                    <a:pt x="5895" y="560"/>
                  </a:cubicBezTo>
                  <a:cubicBezTo>
                    <a:pt x="5881" y="574"/>
                    <a:pt x="5871" y="581"/>
                    <a:pt x="5865" y="581"/>
                  </a:cubicBezTo>
                  <a:cubicBezTo>
                    <a:pt x="5856" y="581"/>
                    <a:pt x="5857" y="565"/>
                    <a:pt x="5872" y="536"/>
                  </a:cubicBezTo>
                  <a:cubicBezTo>
                    <a:pt x="5919" y="477"/>
                    <a:pt x="5919" y="393"/>
                    <a:pt x="5860" y="346"/>
                  </a:cubicBezTo>
                  <a:cubicBezTo>
                    <a:pt x="5853" y="332"/>
                    <a:pt x="5838" y="326"/>
                    <a:pt x="5821" y="326"/>
                  </a:cubicBezTo>
                  <a:cubicBezTo>
                    <a:pt x="5810" y="326"/>
                    <a:pt x="5798" y="329"/>
                    <a:pt x="5788" y="334"/>
                  </a:cubicBezTo>
                  <a:cubicBezTo>
                    <a:pt x="5761" y="341"/>
                    <a:pt x="5741" y="348"/>
                    <a:pt x="5723" y="348"/>
                  </a:cubicBezTo>
                  <a:cubicBezTo>
                    <a:pt x="5709" y="348"/>
                    <a:pt x="5696" y="344"/>
                    <a:pt x="5681" y="334"/>
                  </a:cubicBezTo>
                  <a:lnTo>
                    <a:pt x="5681" y="334"/>
                  </a:lnTo>
                  <a:cubicBezTo>
                    <a:pt x="5688" y="338"/>
                    <a:pt x="5695" y="340"/>
                    <a:pt x="5702" y="340"/>
                  </a:cubicBezTo>
                  <a:cubicBezTo>
                    <a:pt x="5732" y="340"/>
                    <a:pt x="5758" y="306"/>
                    <a:pt x="5729" y="286"/>
                  </a:cubicBezTo>
                  <a:cubicBezTo>
                    <a:pt x="5693" y="251"/>
                    <a:pt x="5657" y="239"/>
                    <a:pt x="5622" y="215"/>
                  </a:cubicBezTo>
                  <a:cubicBezTo>
                    <a:pt x="5602" y="205"/>
                    <a:pt x="5586" y="199"/>
                    <a:pt x="5571" y="199"/>
                  </a:cubicBezTo>
                  <a:cubicBezTo>
                    <a:pt x="5550" y="199"/>
                    <a:pt x="5530" y="211"/>
                    <a:pt x="5502" y="239"/>
                  </a:cubicBezTo>
                  <a:cubicBezTo>
                    <a:pt x="5526" y="215"/>
                    <a:pt x="5550" y="191"/>
                    <a:pt x="5562" y="167"/>
                  </a:cubicBezTo>
                  <a:cubicBezTo>
                    <a:pt x="5562" y="150"/>
                    <a:pt x="5550" y="134"/>
                    <a:pt x="5539" y="134"/>
                  </a:cubicBezTo>
                  <a:cubicBezTo>
                    <a:pt x="5534" y="134"/>
                    <a:pt x="5530" y="136"/>
                    <a:pt x="5526" y="143"/>
                  </a:cubicBezTo>
                  <a:cubicBezTo>
                    <a:pt x="5522" y="151"/>
                    <a:pt x="5517" y="154"/>
                    <a:pt x="5511" y="154"/>
                  </a:cubicBezTo>
                  <a:cubicBezTo>
                    <a:pt x="5499" y="154"/>
                    <a:pt x="5483" y="143"/>
                    <a:pt x="5467" y="143"/>
                  </a:cubicBezTo>
                  <a:cubicBezTo>
                    <a:pt x="5443" y="143"/>
                    <a:pt x="5443" y="167"/>
                    <a:pt x="5431" y="179"/>
                  </a:cubicBezTo>
                  <a:cubicBezTo>
                    <a:pt x="5430" y="180"/>
                    <a:pt x="5429" y="181"/>
                    <a:pt x="5428" y="181"/>
                  </a:cubicBezTo>
                  <a:cubicBezTo>
                    <a:pt x="5419" y="181"/>
                    <a:pt x="5418" y="142"/>
                    <a:pt x="5407" y="131"/>
                  </a:cubicBezTo>
                  <a:cubicBezTo>
                    <a:pt x="5395" y="120"/>
                    <a:pt x="5383" y="120"/>
                    <a:pt x="5360" y="120"/>
                  </a:cubicBezTo>
                  <a:cubicBezTo>
                    <a:pt x="5356" y="116"/>
                    <a:pt x="5352" y="115"/>
                    <a:pt x="5347" y="115"/>
                  </a:cubicBezTo>
                  <a:cubicBezTo>
                    <a:pt x="5335" y="115"/>
                    <a:pt x="5320" y="123"/>
                    <a:pt x="5312" y="131"/>
                  </a:cubicBezTo>
                  <a:cubicBezTo>
                    <a:pt x="5307" y="142"/>
                    <a:pt x="5302" y="145"/>
                    <a:pt x="5297" y="145"/>
                  </a:cubicBezTo>
                  <a:cubicBezTo>
                    <a:pt x="5290" y="145"/>
                    <a:pt x="5283" y="138"/>
                    <a:pt x="5276" y="131"/>
                  </a:cubicBezTo>
                  <a:cubicBezTo>
                    <a:pt x="5276" y="105"/>
                    <a:pt x="5290" y="91"/>
                    <a:pt x="5281" y="91"/>
                  </a:cubicBezTo>
                  <a:cubicBezTo>
                    <a:pt x="5278" y="91"/>
                    <a:pt x="5273" y="93"/>
                    <a:pt x="5264" y="96"/>
                  </a:cubicBezTo>
                  <a:cubicBezTo>
                    <a:pt x="5241" y="96"/>
                    <a:pt x="5217" y="108"/>
                    <a:pt x="5193" y="120"/>
                  </a:cubicBezTo>
                  <a:cubicBezTo>
                    <a:pt x="5193" y="120"/>
                    <a:pt x="5177" y="130"/>
                    <a:pt x="5170" y="130"/>
                  </a:cubicBezTo>
                  <a:cubicBezTo>
                    <a:pt x="5166" y="130"/>
                    <a:pt x="5165" y="127"/>
                    <a:pt x="5169" y="120"/>
                  </a:cubicBezTo>
                  <a:cubicBezTo>
                    <a:pt x="5181" y="96"/>
                    <a:pt x="5181" y="108"/>
                    <a:pt x="5181" y="84"/>
                  </a:cubicBezTo>
                  <a:cubicBezTo>
                    <a:pt x="5157" y="84"/>
                    <a:pt x="5157" y="84"/>
                    <a:pt x="5133" y="108"/>
                  </a:cubicBezTo>
                  <a:cubicBezTo>
                    <a:pt x="5121" y="127"/>
                    <a:pt x="5108" y="139"/>
                    <a:pt x="5099" y="139"/>
                  </a:cubicBezTo>
                  <a:cubicBezTo>
                    <a:pt x="5091" y="139"/>
                    <a:pt x="5086" y="130"/>
                    <a:pt x="5086" y="108"/>
                  </a:cubicBezTo>
                  <a:cubicBezTo>
                    <a:pt x="5074" y="72"/>
                    <a:pt x="5098" y="60"/>
                    <a:pt x="5062" y="36"/>
                  </a:cubicBezTo>
                  <a:cubicBezTo>
                    <a:pt x="5038" y="12"/>
                    <a:pt x="5014" y="0"/>
                    <a:pt x="497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6" name="Google Shape;5186;p43"/>
            <p:cNvSpPr/>
            <p:nvPr/>
          </p:nvSpPr>
          <p:spPr>
            <a:xfrm>
              <a:off x="3307132" y="2833495"/>
              <a:ext cx="382993" cy="348515"/>
            </a:xfrm>
            <a:custGeom>
              <a:avLst/>
              <a:gdLst/>
              <a:ahLst/>
              <a:cxnLst/>
              <a:rect l="l" t="t" r="r" b="b"/>
              <a:pathLst>
                <a:path w="7550" h="6870" extrusionOk="0">
                  <a:moveTo>
                    <a:pt x="4620" y="214"/>
                  </a:moveTo>
                  <a:lnTo>
                    <a:pt x="4620" y="214"/>
                  </a:lnTo>
                  <a:cubicBezTo>
                    <a:pt x="4614" y="221"/>
                    <a:pt x="4611" y="224"/>
                    <a:pt x="4612" y="229"/>
                  </a:cubicBezTo>
                  <a:lnTo>
                    <a:pt x="4612" y="229"/>
                  </a:lnTo>
                  <a:cubicBezTo>
                    <a:pt x="4620" y="221"/>
                    <a:pt x="4625" y="214"/>
                    <a:pt x="4620" y="214"/>
                  </a:cubicBezTo>
                  <a:close/>
                  <a:moveTo>
                    <a:pt x="6180" y="345"/>
                  </a:moveTo>
                  <a:lnTo>
                    <a:pt x="6228" y="369"/>
                  </a:lnTo>
                  <a:cubicBezTo>
                    <a:pt x="6219" y="387"/>
                    <a:pt x="6217" y="398"/>
                    <a:pt x="6207" y="398"/>
                  </a:cubicBezTo>
                  <a:cubicBezTo>
                    <a:pt x="6203" y="398"/>
                    <a:pt x="6198" y="396"/>
                    <a:pt x="6192" y="393"/>
                  </a:cubicBezTo>
                  <a:cubicBezTo>
                    <a:pt x="6180" y="381"/>
                    <a:pt x="6156" y="369"/>
                    <a:pt x="6168" y="345"/>
                  </a:cubicBezTo>
                  <a:close/>
                  <a:moveTo>
                    <a:pt x="4132" y="476"/>
                  </a:moveTo>
                  <a:lnTo>
                    <a:pt x="4132" y="476"/>
                  </a:lnTo>
                  <a:cubicBezTo>
                    <a:pt x="4134" y="478"/>
                    <a:pt x="4135" y="480"/>
                    <a:pt x="4136" y="481"/>
                  </a:cubicBezTo>
                  <a:lnTo>
                    <a:pt x="4136" y="481"/>
                  </a:lnTo>
                  <a:cubicBezTo>
                    <a:pt x="4135" y="480"/>
                    <a:pt x="4134" y="478"/>
                    <a:pt x="4132" y="476"/>
                  </a:cubicBezTo>
                  <a:close/>
                  <a:moveTo>
                    <a:pt x="5728" y="450"/>
                  </a:moveTo>
                  <a:cubicBezTo>
                    <a:pt x="5722" y="450"/>
                    <a:pt x="5716" y="453"/>
                    <a:pt x="5716" y="464"/>
                  </a:cubicBezTo>
                  <a:cubicBezTo>
                    <a:pt x="5716" y="488"/>
                    <a:pt x="5740" y="488"/>
                    <a:pt x="5752" y="488"/>
                  </a:cubicBezTo>
                  <a:cubicBezTo>
                    <a:pt x="5752" y="464"/>
                    <a:pt x="5752" y="464"/>
                    <a:pt x="5740" y="453"/>
                  </a:cubicBezTo>
                  <a:cubicBezTo>
                    <a:pt x="5740" y="453"/>
                    <a:pt x="5734" y="450"/>
                    <a:pt x="5728" y="450"/>
                  </a:cubicBezTo>
                  <a:close/>
                  <a:moveTo>
                    <a:pt x="6258" y="487"/>
                  </a:moveTo>
                  <a:lnTo>
                    <a:pt x="6252" y="488"/>
                  </a:lnTo>
                  <a:cubicBezTo>
                    <a:pt x="6253" y="488"/>
                    <a:pt x="6256" y="488"/>
                    <a:pt x="6258" y="487"/>
                  </a:cubicBezTo>
                  <a:close/>
                  <a:moveTo>
                    <a:pt x="6424" y="574"/>
                  </a:moveTo>
                  <a:cubicBezTo>
                    <a:pt x="6422" y="577"/>
                    <a:pt x="6420" y="580"/>
                    <a:pt x="6418" y="584"/>
                  </a:cubicBezTo>
                  <a:cubicBezTo>
                    <a:pt x="6421" y="580"/>
                    <a:pt x="6423" y="577"/>
                    <a:pt x="6424" y="574"/>
                  </a:cubicBezTo>
                  <a:close/>
                  <a:moveTo>
                    <a:pt x="1751" y="607"/>
                  </a:moveTo>
                  <a:lnTo>
                    <a:pt x="1727" y="631"/>
                  </a:lnTo>
                  <a:cubicBezTo>
                    <a:pt x="1742" y="651"/>
                    <a:pt x="1753" y="661"/>
                    <a:pt x="1760" y="661"/>
                  </a:cubicBezTo>
                  <a:cubicBezTo>
                    <a:pt x="1771" y="661"/>
                    <a:pt x="1775" y="642"/>
                    <a:pt x="1775" y="607"/>
                  </a:cubicBezTo>
                  <a:close/>
                  <a:moveTo>
                    <a:pt x="2355" y="686"/>
                  </a:moveTo>
                  <a:cubicBezTo>
                    <a:pt x="2353" y="686"/>
                    <a:pt x="2350" y="688"/>
                    <a:pt x="2346" y="691"/>
                  </a:cubicBezTo>
                  <a:cubicBezTo>
                    <a:pt x="2343" y="694"/>
                    <a:pt x="2347" y="699"/>
                    <a:pt x="2354" y="706"/>
                  </a:cubicBezTo>
                  <a:lnTo>
                    <a:pt x="2354" y="706"/>
                  </a:lnTo>
                  <a:cubicBezTo>
                    <a:pt x="2363" y="694"/>
                    <a:pt x="2361" y="686"/>
                    <a:pt x="2355" y="686"/>
                  </a:cubicBezTo>
                  <a:close/>
                  <a:moveTo>
                    <a:pt x="6930" y="715"/>
                  </a:moveTo>
                  <a:cubicBezTo>
                    <a:pt x="6930" y="715"/>
                    <a:pt x="6930" y="715"/>
                    <a:pt x="6929" y="716"/>
                  </a:cubicBezTo>
                  <a:lnTo>
                    <a:pt x="6929" y="716"/>
                  </a:lnTo>
                  <a:cubicBezTo>
                    <a:pt x="6930" y="715"/>
                    <a:pt x="6930" y="715"/>
                    <a:pt x="6930" y="715"/>
                  </a:cubicBezTo>
                  <a:close/>
                  <a:moveTo>
                    <a:pt x="4141" y="725"/>
                  </a:moveTo>
                  <a:cubicBezTo>
                    <a:pt x="4138" y="725"/>
                    <a:pt x="4135" y="725"/>
                    <a:pt x="4132" y="726"/>
                  </a:cubicBezTo>
                  <a:cubicBezTo>
                    <a:pt x="4122" y="747"/>
                    <a:pt x="4147" y="776"/>
                    <a:pt x="4170" y="776"/>
                  </a:cubicBezTo>
                  <a:cubicBezTo>
                    <a:pt x="4173" y="776"/>
                    <a:pt x="4177" y="776"/>
                    <a:pt x="4180" y="774"/>
                  </a:cubicBezTo>
                  <a:cubicBezTo>
                    <a:pt x="4201" y="763"/>
                    <a:pt x="4166" y="725"/>
                    <a:pt x="4141" y="725"/>
                  </a:cubicBezTo>
                  <a:close/>
                  <a:moveTo>
                    <a:pt x="2692" y="786"/>
                  </a:moveTo>
                  <a:cubicBezTo>
                    <a:pt x="2691" y="789"/>
                    <a:pt x="2690" y="791"/>
                    <a:pt x="2689" y="794"/>
                  </a:cubicBezTo>
                  <a:lnTo>
                    <a:pt x="2689" y="794"/>
                  </a:lnTo>
                  <a:cubicBezTo>
                    <a:pt x="2690" y="791"/>
                    <a:pt x="2691" y="789"/>
                    <a:pt x="2692" y="786"/>
                  </a:cubicBezTo>
                  <a:close/>
                  <a:moveTo>
                    <a:pt x="6859" y="786"/>
                  </a:moveTo>
                  <a:cubicBezTo>
                    <a:pt x="6842" y="803"/>
                    <a:pt x="6825" y="820"/>
                    <a:pt x="6813" y="820"/>
                  </a:cubicBezTo>
                  <a:cubicBezTo>
                    <a:pt x="6808" y="820"/>
                    <a:pt x="6804" y="818"/>
                    <a:pt x="6801" y="813"/>
                  </a:cubicBezTo>
                  <a:lnTo>
                    <a:pt x="6801" y="813"/>
                  </a:lnTo>
                  <a:cubicBezTo>
                    <a:pt x="6801" y="812"/>
                    <a:pt x="6800" y="811"/>
                    <a:pt x="6799" y="810"/>
                  </a:cubicBezTo>
                  <a:lnTo>
                    <a:pt x="6799" y="810"/>
                  </a:lnTo>
                  <a:cubicBezTo>
                    <a:pt x="6799" y="810"/>
                    <a:pt x="6799" y="810"/>
                    <a:pt x="6799" y="810"/>
                  </a:cubicBezTo>
                  <a:cubicBezTo>
                    <a:pt x="6775" y="810"/>
                    <a:pt x="6775" y="786"/>
                    <a:pt x="6799" y="786"/>
                  </a:cubicBezTo>
                  <a:close/>
                  <a:moveTo>
                    <a:pt x="3823" y="845"/>
                  </a:moveTo>
                  <a:lnTo>
                    <a:pt x="3823" y="845"/>
                  </a:lnTo>
                  <a:cubicBezTo>
                    <a:pt x="3825" y="848"/>
                    <a:pt x="3828" y="850"/>
                    <a:pt x="3831" y="852"/>
                  </a:cubicBezTo>
                  <a:lnTo>
                    <a:pt x="3831" y="852"/>
                  </a:lnTo>
                  <a:cubicBezTo>
                    <a:pt x="3830" y="850"/>
                    <a:pt x="3827" y="848"/>
                    <a:pt x="3823" y="845"/>
                  </a:cubicBezTo>
                  <a:close/>
                  <a:moveTo>
                    <a:pt x="4097" y="822"/>
                  </a:moveTo>
                  <a:cubicBezTo>
                    <a:pt x="4061" y="845"/>
                    <a:pt x="4073" y="869"/>
                    <a:pt x="4120" y="869"/>
                  </a:cubicBezTo>
                  <a:cubicBezTo>
                    <a:pt x="4120" y="845"/>
                    <a:pt x="4108" y="834"/>
                    <a:pt x="4097" y="822"/>
                  </a:cubicBezTo>
                  <a:close/>
                  <a:moveTo>
                    <a:pt x="3866" y="892"/>
                  </a:moveTo>
                  <a:cubicBezTo>
                    <a:pt x="3872" y="892"/>
                    <a:pt x="3881" y="896"/>
                    <a:pt x="3894" y="905"/>
                  </a:cubicBezTo>
                  <a:lnTo>
                    <a:pt x="3882" y="917"/>
                  </a:lnTo>
                  <a:lnTo>
                    <a:pt x="3847" y="917"/>
                  </a:lnTo>
                  <a:cubicBezTo>
                    <a:pt x="3854" y="902"/>
                    <a:pt x="3857" y="892"/>
                    <a:pt x="3866" y="892"/>
                  </a:cubicBezTo>
                  <a:close/>
                  <a:moveTo>
                    <a:pt x="1046" y="868"/>
                  </a:moveTo>
                  <a:cubicBezTo>
                    <a:pt x="1074" y="868"/>
                    <a:pt x="1082" y="918"/>
                    <a:pt x="1060" y="929"/>
                  </a:cubicBezTo>
                  <a:cubicBezTo>
                    <a:pt x="1037" y="905"/>
                    <a:pt x="1001" y="881"/>
                    <a:pt x="1037" y="869"/>
                  </a:cubicBezTo>
                  <a:cubicBezTo>
                    <a:pt x="1040" y="868"/>
                    <a:pt x="1043" y="868"/>
                    <a:pt x="1046" y="868"/>
                  </a:cubicBezTo>
                  <a:close/>
                  <a:moveTo>
                    <a:pt x="6791" y="925"/>
                  </a:moveTo>
                  <a:cubicBezTo>
                    <a:pt x="6790" y="927"/>
                    <a:pt x="6788" y="928"/>
                    <a:pt x="6787" y="929"/>
                  </a:cubicBezTo>
                  <a:cubicBezTo>
                    <a:pt x="6789" y="928"/>
                    <a:pt x="6790" y="927"/>
                    <a:pt x="6791" y="925"/>
                  </a:cubicBezTo>
                  <a:close/>
                  <a:moveTo>
                    <a:pt x="1669" y="613"/>
                  </a:moveTo>
                  <a:cubicBezTo>
                    <a:pt x="1660" y="613"/>
                    <a:pt x="1648" y="618"/>
                    <a:pt x="1632" y="631"/>
                  </a:cubicBezTo>
                  <a:cubicBezTo>
                    <a:pt x="1608" y="667"/>
                    <a:pt x="1584" y="655"/>
                    <a:pt x="1561" y="667"/>
                  </a:cubicBezTo>
                  <a:cubicBezTo>
                    <a:pt x="1525" y="667"/>
                    <a:pt x="1549" y="726"/>
                    <a:pt x="1513" y="726"/>
                  </a:cubicBezTo>
                  <a:cubicBezTo>
                    <a:pt x="1513" y="706"/>
                    <a:pt x="1522" y="650"/>
                    <a:pt x="1501" y="650"/>
                  </a:cubicBezTo>
                  <a:cubicBezTo>
                    <a:pt x="1498" y="650"/>
                    <a:pt x="1494" y="652"/>
                    <a:pt x="1489" y="655"/>
                  </a:cubicBezTo>
                  <a:cubicBezTo>
                    <a:pt x="1472" y="673"/>
                    <a:pt x="1467" y="697"/>
                    <a:pt x="1461" y="718"/>
                  </a:cubicBezTo>
                  <a:lnTo>
                    <a:pt x="1461" y="718"/>
                  </a:lnTo>
                  <a:cubicBezTo>
                    <a:pt x="1463" y="702"/>
                    <a:pt x="1454" y="698"/>
                    <a:pt x="1441" y="698"/>
                  </a:cubicBezTo>
                  <a:cubicBezTo>
                    <a:pt x="1424" y="698"/>
                    <a:pt x="1402" y="705"/>
                    <a:pt x="1390" y="705"/>
                  </a:cubicBezTo>
                  <a:cubicBezTo>
                    <a:pt x="1386" y="705"/>
                    <a:pt x="1383" y="704"/>
                    <a:pt x="1382" y="703"/>
                  </a:cubicBezTo>
                  <a:cubicBezTo>
                    <a:pt x="1371" y="703"/>
                    <a:pt x="1370" y="653"/>
                    <a:pt x="1343" y="653"/>
                  </a:cubicBezTo>
                  <a:cubicBezTo>
                    <a:pt x="1341" y="653"/>
                    <a:pt x="1338" y="654"/>
                    <a:pt x="1334" y="655"/>
                  </a:cubicBezTo>
                  <a:cubicBezTo>
                    <a:pt x="1303" y="655"/>
                    <a:pt x="1326" y="779"/>
                    <a:pt x="1356" y="798"/>
                  </a:cubicBezTo>
                  <a:lnTo>
                    <a:pt x="1346" y="798"/>
                  </a:lnTo>
                  <a:cubicBezTo>
                    <a:pt x="1311" y="822"/>
                    <a:pt x="1287" y="893"/>
                    <a:pt x="1322" y="893"/>
                  </a:cubicBezTo>
                  <a:lnTo>
                    <a:pt x="1334" y="905"/>
                  </a:lnTo>
                  <a:cubicBezTo>
                    <a:pt x="1358" y="905"/>
                    <a:pt x="1394" y="893"/>
                    <a:pt x="1418" y="881"/>
                  </a:cubicBezTo>
                  <a:cubicBezTo>
                    <a:pt x="1441" y="869"/>
                    <a:pt x="1453" y="857"/>
                    <a:pt x="1465" y="822"/>
                  </a:cubicBezTo>
                  <a:cubicBezTo>
                    <a:pt x="1477" y="774"/>
                    <a:pt x="1525" y="834"/>
                    <a:pt x="1513" y="750"/>
                  </a:cubicBezTo>
                  <a:lnTo>
                    <a:pt x="1513" y="750"/>
                  </a:lnTo>
                  <a:cubicBezTo>
                    <a:pt x="1525" y="822"/>
                    <a:pt x="1596" y="822"/>
                    <a:pt x="1632" y="834"/>
                  </a:cubicBezTo>
                  <a:cubicBezTo>
                    <a:pt x="1644" y="834"/>
                    <a:pt x="1668" y="845"/>
                    <a:pt x="1680" y="857"/>
                  </a:cubicBezTo>
                  <a:cubicBezTo>
                    <a:pt x="1680" y="893"/>
                    <a:pt x="1703" y="917"/>
                    <a:pt x="1715" y="917"/>
                  </a:cubicBezTo>
                  <a:lnTo>
                    <a:pt x="1715" y="857"/>
                  </a:lnTo>
                  <a:cubicBezTo>
                    <a:pt x="1747" y="857"/>
                    <a:pt x="1751" y="895"/>
                    <a:pt x="1768" y="895"/>
                  </a:cubicBezTo>
                  <a:cubicBezTo>
                    <a:pt x="1770" y="895"/>
                    <a:pt x="1772" y="894"/>
                    <a:pt x="1775" y="893"/>
                  </a:cubicBezTo>
                  <a:cubicBezTo>
                    <a:pt x="1811" y="869"/>
                    <a:pt x="1834" y="845"/>
                    <a:pt x="1846" y="822"/>
                  </a:cubicBezTo>
                  <a:cubicBezTo>
                    <a:pt x="1846" y="804"/>
                    <a:pt x="1846" y="793"/>
                    <a:pt x="1851" y="793"/>
                  </a:cubicBezTo>
                  <a:cubicBezTo>
                    <a:pt x="1853" y="793"/>
                    <a:pt x="1855" y="795"/>
                    <a:pt x="1858" y="798"/>
                  </a:cubicBezTo>
                  <a:cubicBezTo>
                    <a:pt x="1882" y="798"/>
                    <a:pt x="1894" y="810"/>
                    <a:pt x="1906" y="810"/>
                  </a:cubicBezTo>
                  <a:cubicBezTo>
                    <a:pt x="1923" y="835"/>
                    <a:pt x="1939" y="860"/>
                    <a:pt x="1956" y="860"/>
                  </a:cubicBezTo>
                  <a:cubicBezTo>
                    <a:pt x="1963" y="860"/>
                    <a:pt x="1970" y="856"/>
                    <a:pt x="1977" y="845"/>
                  </a:cubicBezTo>
                  <a:cubicBezTo>
                    <a:pt x="1995" y="828"/>
                    <a:pt x="2019" y="817"/>
                    <a:pt x="2044" y="817"/>
                  </a:cubicBezTo>
                  <a:cubicBezTo>
                    <a:pt x="2053" y="817"/>
                    <a:pt x="2063" y="818"/>
                    <a:pt x="2073" y="822"/>
                  </a:cubicBezTo>
                  <a:cubicBezTo>
                    <a:pt x="2084" y="833"/>
                    <a:pt x="2095" y="894"/>
                    <a:pt x="2105" y="894"/>
                  </a:cubicBezTo>
                  <a:cubicBezTo>
                    <a:pt x="2106" y="894"/>
                    <a:pt x="2107" y="894"/>
                    <a:pt x="2108" y="893"/>
                  </a:cubicBezTo>
                  <a:cubicBezTo>
                    <a:pt x="2132" y="869"/>
                    <a:pt x="2096" y="786"/>
                    <a:pt x="2156" y="786"/>
                  </a:cubicBezTo>
                  <a:cubicBezTo>
                    <a:pt x="2203" y="798"/>
                    <a:pt x="2120" y="917"/>
                    <a:pt x="2168" y="929"/>
                  </a:cubicBezTo>
                  <a:cubicBezTo>
                    <a:pt x="2203" y="929"/>
                    <a:pt x="2192" y="881"/>
                    <a:pt x="2203" y="869"/>
                  </a:cubicBezTo>
                  <a:cubicBezTo>
                    <a:pt x="2208" y="867"/>
                    <a:pt x="2214" y="866"/>
                    <a:pt x="2221" y="866"/>
                  </a:cubicBezTo>
                  <a:cubicBezTo>
                    <a:pt x="2249" y="866"/>
                    <a:pt x="2291" y="883"/>
                    <a:pt x="2311" y="893"/>
                  </a:cubicBezTo>
                  <a:cubicBezTo>
                    <a:pt x="2382" y="929"/>
                    <a:pt x="2442" y="1000"/>
                    <a:pt x="2513" y="1000"/>
                  </a:cubicBezTo>
                  <a:cubicBezTo>
                    <a:pt x="2537" y="1000"/>
                    <a:pt x="2549" y="976"/>
                    <a:pt x="2573" y="953"/>
                  </a:cubicBezTo>
                  <a:cubicBezTo>
                    <a:pt x="2583" y="945"/>
                    <a:pt x="2590" y="942"/>
                    <a:pt x="2593" y="942"/>
                  </a:cubicBezTo>
                  <a:cubicBezTo>
                    <a:pt x="2606" y="942"/>
                    <a:pt x="2584" y="982"/>
                    <a:pt x="2584" y="1000"/>
                  </a:cubicBezTo>
                  <a:cubicBezTo>
                    <a:pt x="2590" y="1006"/>
                    <a:pt x="2605" y="1009"/>
                    <a:pt x="2622" y="1009"/>
                  </a:cubicBezTo>
                  <a:cubicBezTo>
                    <a:pt x="2638" y="1009"/>
                    <a:pt x="2656" y="1006"/>
                    <a:pt x="2668" y="1000"/>
                  </a:cubicBezTo>
                  <a:cubicBezTo>
                    <a:pt x="2687" y="976"/>
                    <a:pt x="2697" y="966"/>
                    <a:pt x="2701" y="966"/>
                  </a:cubicBezTo>
                  <a:cubicBezTo>
                    <a:pt x="2708" y="966"/>
                    <a:pt x="2704" y="989"/>
                    <a:pt x="2704" y="1024"/>
                  </a:cubicBezTo>
                  <a:cubicBezTo>
                    <a:pt x="2727" y="988"/>
                    <a:pt x="2751" y="953"/>
                    <a:pt x="2763" y="917"/>
                  </a:cubicBezTo>
                  <a:lnTo>
                    <a:pt x="2763" y="917"/>
                  </a:lnTo>
                  <a:cubicBezTo>
                    <a:pt x="2775" y="929"/>
                    <a:pt x="2751" y="988"/>
                    <a:pt x="2751" y="1000"/>
                  </a:cubicBezTo>
                  <a:cubicBezTo>
                    <a:pt x="2751" y="1009"/>
                    <a:pt x="2769" y="1017"/>
                    <a:pt x="2784" y="1017"/>
                  </a:cubicBezTo>
                  <a:cubicBezTo>
                    <a:pt x="2790" y="1017"/>
                    <a:pt x="2795" y="1016"/>
                    <a:pt x="2799" y="1012"/>
                  </a:cubicBezTo>
                  <a:cubicBezTo>
                    <a:pt x="2823" y="1012"/>
                    <a:pt x="2918" y="1012"/>
                    <a:pt x="2870" y="1072"/>
                  </a:cubicBezTo>
                  <a:cubicBezTo>
                    <a:pt x="2851" y="1091"/>
                    <a:pt x="2857" y="1096"/>
                    <a:pt x="2871" y="1096"/>
                  </a:cubicBezTo>
                  <a:cubicBezTo>
                    <a:pt x="2893" y="1096"/>
                    <a:pt x="2935" y="1084"/>
                    <a:pt x="2942" y="1084"/>
                  </a:cubicBezTo>
                  <a:lnTo>
                    <a:pt x="2942" y="1084"/>
                  </a:lnTo>
                  <a:cubicBezTo>
                    <a:pt x="2984" y="1094"/>
                    <a:pt x="2923" y="1208"/>
                    <a:pt x="2951" y="1208"/>
                  </a:cubicBezTo>
                  <a:cubicBezTo>
                    <a:pt x="2954" y="1208"/>
                    <a:pt x="2959" y="1207"/>
                    <a:pt x="2965" y="1203"/>
                  </a:cubicBezTo>
                  <a:cubicBezTo>
                    <a:pt x="2989" y="1131"/>
                    <a:pt x="3001" y="1060"/>
                    <a:pt x="2989" y="988"/>
                  </a:cubicBezTo>
                  <a:cubicBezTo>
                    <a:pt x="2989" y="988"/>
                    <a:pt x="2980" y="913"/>
                    <a:pt x="2961" y="913"/>
                  </a:cubicBezTo>
                  <a:cubicBezTo>
                    <a:pt x="2959" y="913"/>
                    <a:pt x="2956" y="914"/>
                    <a:pt x="2954" y="917"/>
                  </a:cubicBezTo>
                  <a:cubicBezTo>
                    <a:pt x="2949" y="926"/>
                    <a:pt x="2944" y="930"/>
                    <a:pt x="2940" y="930"/>
                  </a:cubicBezTo>
                  <a:cubicBezTo>
                    <a:pt x="2933" y="930"/>
                    <a:pt x="2925" y="920"/>
                    <a:pt x="2918" y="905"/>
                  </a:cubicBezTo>
                  <a:cubicBezTo>
                    <a:pt x="2907" y="884"/>
                    <a:pt x="2887" y="844"/>
                    <a:pt x="2858" y="844"/>
                  </a:cubicBezTo>
                  <a:cubicBezTo>
                    <a:pt x="2854" y="844"/>
                    <a:pt x="2850" y="844"/>
                    <a:pt x="2846" y="845"/>
                  </a:cubicBezTo>
                  <a:cubicBezTo>
                    <a:pt x="2820" y="852"/>
                    <a:pt x="2809" y="862"/>
                    <a:pt x="2801" y="862"/>
                  </a:cubicBezTo>
                  <a:cubicBezTo>
                    <a:pt x="2795" y="862"/>
                    <a:pt x="2792" y="855"/>
                    <a:pt x="2787" y="834"/>
                  </a:cubicBezTo>
                  <a:cubicBezTo>
                    <a:pt x="2784" y="833"/>
                    <a:pt x="2781" y="832"/>
                    <a:pt x="2777" y="832"/>
                  </a:cubicBezTo>
                  <a:cubicBezTo>
                    <a:pt x="2756" y="832"/>
                    <a:pt x="2725" y="846"/>
                    <a:pt x="2705" y="846"/>
                  </a:cubicBezTo>
                  <a:cubicBezTo>
                    <a:pt x="2687" y="846"/>
                    <a:pt x="2677" y="835"/>
                    <a:pt x="2689" y="794"/>
                  </a:cubicBezTo>
                  <a:lnTo>
                    <a:pt x="2689" y="794"/>
                  </a:lnTo>
                  <a:cubicBezTo>
                    <a:pt x="2682" y="816"/>
                    <a:pt x="2672" y="823"/>
                    <a:pt x="2661" y="823"/>
                  </a:cubicBezTo>
                  <a:cubicBezTo>
                    <a:pt x="2637" y="823"/>
                    <a:pt x="2608" y="786"/>
                    <a:pt x="2584" y="786"/>
                  </a:cubicBezTo>
                  <a:cubicBezTo>
                    <a:pt x="2561" y="786"/>
                    <a:pt x="2573" y="822"/>
                    <a:pt x="2537" y="845"/>
                  </a:cubicBezTo>
                  <a:cubicBezTo>
                    <a:pt x="2535" y="847"/>
                    <a:pt x="2533" y="847"/>
                    <a:pt x="2531" y="847"/>
                  </a:cubicBezTo>
                  <a:cubicBezTo>
                    <a:pt x="2515" y="847"/>
                    <a:pt x="2525" y="796"/>
                    <a:pt x="2525" y="774"/>
                  </a:cubicBezTo>
                  <a:cubicBezTo>
                    <a:pt x="2535" y="740"/>
                    <a:pt x="2530" y="730"/>
                    <a:pt x="2519" y="730"/>
                  </a:cubicBezTo>
                  <a:cubicBezTo>
                    <a:pt x="2504" y="730"/>
                    <a:pt x="2475" y="750"/>
                    <a:pt x="2454" y="750"/>
                  </a:cubicBezTo>
                  <a:cubicBezTo>
                    <a:pt x="2427" y="750"/>
                    <a:pt x="2375" y="724"/>
                    <a:pt x="2354" y="706"/>
                  </a:cubicBezTo>
                  <a:lnTo>
                    <a:pt x="2354" y="706"/>
                  </a:lnTo>
                  <a:cubicBezTo>
                    <a:pt x="2352" y="709"/>
                    <a:pt x="2349" y="711"/>
                    <a:pt x="2346" y="715"/>
                  </a:cubicBezTo>
                  <a:cubicBezTo>
                    <a:pt x="2342" y="726"/>
                    <a:pt x="2338" y="730"/>
                    <a:pt x="2334" y="730"/>
                  </a:cubicBezTo>
                  <a:cubicBezTo>
                    <a:pt x="2327" y="730"/>
                    <a:pt x="2319" y="715"/>
                    <a:pt x="2311" y="715"/>
                  </a:cubicBezTo>
                  <a:cubicBezTo>
                    <a:pt x="2299" y="715"/>
                    <a:pt x="2263" y="715"/>
                    <a:pt x="2251" y="691"/>
                  </a:cubicBezTo>
                  <a:cubicBezTo>
                    <a:pt x="2251" y="664"/>
                    <a:pt x="2251" y="651"/>
                    <a:pt x="2241" y="651"/>
                  </a:cubicBezTo>
                  <a:cubicBezTo>
                    <a:pt x="2238" y="651"/>
                    <a:pt x="2233" y="652"/>
                    <a:pt x="2227" y="655"/>
                  </a:cubicBezTo>
                  <a:cubicBezTo>
                    <a:pt x="2192" y="667"/>
                    <a:pt x="2192" y="703"/>
                    <a:pt x="2180" y="715"/>
                  </a:cubicBezTo>
                  <a:cubicBezTo>
                    <a:pt x="2178" y="716"/>
                    <a:pt x="2177" y="716"/>
                    <a:pt x="2175" y="716"/>
                  </a:cubicBezTo>
                  <a:cubicBezTo>
                    <a:pt x="2158" y="716"/>
                    <a:pt x="2118" y="676"/>
                    <a:pt x="2096" y="655"/>
                  </a:cubicBezTo>
                  <a:cubicBezTo>
                    <a:pt x="2084" y="631"/>
                    <a:pt x="2049" y="631"/>
                    <a:pt x="2025" y="619"/>
                  </a:cubicBezTo>
                  <a:cubicBezTo>
                    <a:pt x="1989" y="619"/>
                    <a:pt x="1965" y="631"/>
                    <a:pt x="1942" y="655"/>
                  </a:cubicBezTo>
                  <a:cubicBezTo>
                    <a:pt x="1930" y="655"/>
                    <a:pt x="1906" y="703"/>
                    <a:pt x="1894" y="703"/>
                  </a:cubicBezTo>
                  <a:cubicBezTo>
                    <a:pt x="1894" y="691"/>
                    <a:pt x="1906" y="667"/>
                    <a:pt x="1906" y="643"/>
                  </a:cubicBezTo>
                  <a:cubicBezTo>
                    <a:pt x="1906" y="631"/>
                    <a:pt x="1891" y="628"/>
                    <a:pt x="1875" y="628"/>
                  </a:cubicBezTo>
                  <a:cubicBezTo>
                    <a:pt x="1858" y="628"/>
                    <a:pt x="1840" y="631"/>
                    <a:pt x="1834" y="631"/>
                  </a:cubicBezTo>
                  <a:cubicBezTo>
                    <a:pt x="1822" y="631"/>
                    <a:pt x="1822" y="667"/>
                    <a:pt x="1799" y="679"/>
                  </a:cubicBezTo>
                  <a:cubicBezTo>
                    <a:pt x="1775" y="679"/>
                    <a:pt x="1763" y="679"/>
                    <a:pt x="1739" y="667"/>
                  </a:cubicBezTo>
                  <a:cubicBezTo>
                    <a:pt x="1704" y="650"/>
                    <a:pt x="1695" y="613"/>
                    <a:pt x="1669" y="613"/>
                  </a:cubicBezTo>
                  <a:close/>
                  <a:moveTo>
                    <a:pt x="7143" y="1223"/>
                  </a:moveTo>
                  <a:cubicBezTo>
                    <a:pt x="7148" y="1223"/>
                    <a:pt x="7153" y="1228"/>
                    <a:pt x="7156" y="1238"/>
                  </a:cubicBezTo>
                  <a:lnTo>
                    <a:pt x="7168" y="1238"/>
                  </a:lnTo>
                  <a:cubicBezTo>
                    <a:pt x="7177" y="1255"/>
                    <a:pt x="7150" y="1272"/>
                    <a:pt x="7129" y="1272"/>
                  </a:cubicBezTo>
                  <a:cubicBezTo>
                    <a:pt x="7120" y="1272"/>
                    <a:pt x="7112" y="1269"/>
                    <a:pt x="7109" y="1262"/>
                  </a:cubicBezTo>
                  <a:cubicBezTo>
                    <a:pt x="7117" y="1246"/>
                    <a:pt x="7131" y="1223"/>
                    <a:pt x="7143" y="1223"/>
                  </a:cubicBezTo>
                  <a:close/>
                  <a:moveTo>
                    <a:pt x="7418" y="1465"/>
                  </a:moveTo>
                  <a:cubicBezTo>
                    <a:pt x="7409" y="1465"/>
                    <a:pt x="7405" y="1466"/>
                    <a:pt x="7403" y="1469"/>
                  </a:cubicBezTo>
                  <a:lnTo>
                    <a:pt x="7403" y="1469"/>
                  </a:lnTo>
                  <a:lnTo>
                    <a:pt x="7418" y="1465"/>
                  </a:lnTo>
                  <a:close/>
                  <a:moveTo>
                    <a:pt x="3858" y="798"/>
                  </a:moveTo>
                  <a:cubicBezTo>
                    <a:pt x="3847" y="798"/>
                    <a:pt x="3858" y="834"/>
                    <a:pt x="3858" y="834"/>
                  </a:cubicBezTo>
                  <a:cubicBezTo>
                    <a:pt x="3869" y="855"/>
                    <a:pt x="3860" y="857"/>
                    <a:pt x="3850" y="875"/>
                  </a:cubicBezTo>
                  <a:lnTo>
                    <a:pt x="3850" y="875"/>
                  </a:lnTo>
                  <a:cubicBezTo>
                    <a:pt x="3851" y="868"/>
                    <a:pt x="3840" y="860"/>
                    <a:pt x="3831" y="852"/>
                  </a:cubicBezTo>
                  <a:lnTo>
                    <a:pt x="3831" y="852"/>
                  </a:lnTo>
                  <a:cubicBezTo>
                    <a:pt x="3834" y="862"/>
                    <a:pt x="3811" y="872"/>
                    <a:pt x="3811" y="881"/>
                  </a:cubicBezTo>
                  <a:cubicBezTo>
                    <a:pt x="3799" y="893"/>
                    <a:pt x="3823" y="893"/>
                    <a:pt x="3823" y="905"/>
                  </a:cubicBezTo>
                  <a:cubicBezTo>
                    <a:pt x="3823" y="905"/>
                    <a:pt x="3813" y="943"/>
                    <a:pt x="3786" y="943"/>
                  </a:cubicBezTo>
                  <a:cubicBezTo>
                    <a:pt x="3783" y="943"/>
                    <a:pt x="3779" y="942"/>
                    <a:pt x="3775" y="941"/>
                  </a:cubicBezTo>
                  <a:cubicBezTo>
                    <a:pt x="3767" y="935"/>
                    <a:pt x="3758" y="933"/>
                    <a:pt x="3750" y="933"/>
                  </a:cubicBezTo>
                  <a:cubicBezTo>
                    <a:pt x="3722" y="933"/>
                    <a:pt x="3700" y="961"/>
                    <a:pt x="3727" y="988"/>
                  </a:cubicBezTo>
                  <a:cubicBezTo>
                    <a:pt x="3727" y="1000"/>
                    <a:pt x="3680" y="1024"/>
                    <a:pt x="3727" y="1048"/>
                  </a:cubicBezTo>
                  <a:cubicBezTo>
                    <a:pt x="3668" y="1072"/>
                    <a:pt x="3513" y="1107"/>
                    <a:pt x="3597" y="1203"/>
                  </a:cubicBezTo>
                  <a:cubicBezTo>
                    <a:pt x="3556" y="1181"/>
                    <a:pt x="3537" y="1173"/>
                    <a:pt x="3530" y="1173"/>
                  </a:cubicBezTo>
                  <a:cubicBezTo>
                    <a:pt x="3507" y="1173"/>
                    <a:pt x="3625" y="1263"/>
                    <a:pt x="3611" y="1263"/>
                  </a:cubicBezTo>
                  <a:cubicBezTo>
                    <a:pt x="3611" y="1263"/>
                    <a:pt x="3610" y="1263"/>
                    <a:pt x="3608" y="1262"/>
                  </a:cubicBezTo>
                  <a:cubicBezTo>
                    <a:pt x="3582" y="1262"/>
                    <a:pt x="3549" y="1223"/>
                    <a:pt x="3548" y="1222"/>
                  </a:cubicBezTo>
                  <a:lnTo>
                    <a:pt x="3548" y="1222"/>
                  </a:lnTo>
                  <a:cubicBezTo>
                    <a:pt x="3548" y="1222"/>
                    <a:pt x="3552" y="1227"/>
                    <a:pt x="3561" y="1238"/>
                  </a:cubicBezTo>
                  <a:cubicBezTo>
                    <a:pt x="3585" y="1286"/>
                    <a:pt x="3608" y="1334"/>
                    <a:pt x="3632" y="1393"/>
                  </a:cubicBezTo>
                  <a:cubicBezTo>
                    <a:pt x="3603" y="1364"/>
                    <a:pt x="3582" y="1312"/>
                    <a:pt x="3575" y="1312"/>
                  </a:cubicBezTo>
                  <a:cubicBezTo>
                    <a:pt x="3574" y="1312"/>
                    <a:pt x="3573" y="1315"/>
                    <a:pt x="3573" y="1322"/>
                  </a:cubicBezTo>
                  <a:cubicBezTo>
                    <a:pt x="3573" y="1357"/>
                    <a:pt x="3608" y="1405"/>
                    <a:pt x="3597" y="1417"/>
                  </a:cubicBezTo>
                  <a:cubicBezTo>
                    <a:pt x="3585" y="1381"/>
                    <a:pt x="3549" y="1286"/>
                    <a:pt x="3537" y="1262"/>
                  </a:cubicBezTo>
                  <a:cubicBezTo>
                    <a:pt x="3534" y="1256"/>
                    <a:pt x="3532" y="1253"/>
                    <a:pt x="3532" y="1253"/>
                  </a:cubicBezTo>
                  <a:lnTo>
                    <a:pt x="3532" y="1253"/>
                  </a:lnTo>
                  <a:cubicBezTo>
                    <a:pt x="3531" y="1253"/>
                    <a:pt x="3540" y="1275"/>
                    <a:pt x="3549" y="1310"/>
                  </a:cubicBezTo>
                  <a:cubicBezTo>
                    <a:pt x="3549" y="1334"/>
                    <a:pt x="3549" y="1357"/>
                    <a:pt x="3549" y="1381"/>
                  </a:cubicBezTo>
                  <a:cubicBezTo>
                    <a:pt x="3549" y="1381"/>
                    <a:pt x="3525" y="1369"/>
                    <a:pt x="3513" y="1310"/>
                  </a:cubicBezTo>
                  <a:cubicBezTo>
                    <a:pt x="3513" y="1263"/>
                    <a:pt x="3506" y="1216"/>
                    <a:pt x="3503" y="1216"/>
                  </a:cubicBezTo>
                  <a:cubicBezTo>
                    <a:pt x="3502" y="1216"/>
                    <a:pt x="3501" y="1219"/>
                    <a:pt x="3501" y="1226"/>
                  </a:cubicBezTo>
                  <a:cubicBezTo>
                    <a:pt x="3501" y="1274"/>
                    <a:pt x="3501" y="1298"/>
                    <a:pt x="3489" y="1298"/>
                  </a:cubicBezTo>
                  <a:cubicBezTo>
                    <a:pt x="3477" y="1298"/>
                    <a:pt x="3477" y="1274"/>
                    <a:pt x="3477" y="1262"/>
                  </a:cubicBezTo>
                  <a:cubicBezTo>
                    <a:pt x="3477" y="1243"/>
                    <a:pt x="3477" y="1223"/>
                    <a:pt x="3471" y="1223"/>
                  </a:cubicBezTo>
                  <a:cubicBezTo>
                    <a:pt x="3470" y="1223"/>
                    <a:pt x="3468" y="1224"/>
                    <a:pt x="3466" y="1226"/>
                  </a:cubicBezTo>
                  <a:cubicBezTo>
                    <a:pt x="3466" y="1243"/>
                    <a:pt x="3460" y="1260"/>
                    <a:pt x="3448" y="1260"/>
                  </a:cubicBezTo>
                  <a:cubicBezTo>
                    <a:pt x="3443" y="1260"/>
                    <a:pt x="3437" y="1257"/>
                    <a:pt x="3430" y="1250"/>
                  </a:cubicBezTo>
                  <a:cubicBezTo>
                    <a:pt x="3406" y="1238"/>
                    <a:pt x="3406" y="1203"/>
                    <a:pt x="3394" y="1203"/>
                  </a:cubicBezTo>
                  <a:cubicBezTo>
                    <a:pt x="3370" y="1179"/>
                    <a:pt x="3358" y="1167"/>
                    <a:pt x="3335" y="1155"/>
                  </a:cubicBezTo>
                  <a:cubicBezTo>
                    <a:pt x="3311" y="1155"/>
                    <a:pt x="3311" y="1155"/>
                    <a:pt x="3311" y="1167"/>
                  </a:cubicBezTo>
                  <a:cubicBezTo>
                    <a:pt x="3309" y="1169"/>
                    <a:pt x="3307" y="1169"/>
                    <a:pt x="3305" y="1169"/>
                  </a:cubicBezTo>
                  <a:cubicBezTo>
                    <a:pt x="3293" y="1169"/>
                    <a:pt x="3275" y="1143"/>
                    <a:pt x="3275" y="1143"/>
                  </a:cubicBezTo>
                  <a:cubicBezTo>
                    <a:pt x="3263" y="1131"/>
                    <a:pt x="3251" y="1131"/>
                    <a:pt x="3239" y="1119"/>
                  </a:cubicBezTo>
                  <a:cubicBezTo>
                    <a:pt x="3230" y="1119"/>
                    <a:pt x="3215" y="1121"/>
                    <a:pt x="3201" y="1121"/>
                  </a:cubicBezTo>
                  <a:cubicBezTo>
                    <a:pt x="3181" y="1121"/>
                    <a:pt x="3166" y="1117"/>
                    <a:pt x="3180" y="1096"/>
                  </a:cubicBezTo>
                  <a:cubicBezTo>
                    <a:pt x="3204" y="1060"/>
                    <a:pt x="3180" y="1024"/>
                    <a:pt x="3132" y="1024"/>
                  </a:cubicBezTo>
                  <a:cubicBezTo>
                    <a:pt x="3111" y="1024"/>
                    <a:pt x="3109" y="1062"/>
                    <a:pt x="3083" y="1062"/>
                  </a:cubicBezTo>
                  <a:cubicBezTo>
                    <a:pt x="3080" y="1062"/>
                    <a:pt x="3077" y="1061"/>
                    <a:pt x="3073" y="1060"/>
                  </a:cubicBezTo>
                  <a:cubicBezTo>
                    <a:pt x="3096" y="1024"/>
                    <a:pt x="3108" y="1000"/>
                    <a:pt x="3085" y="988"/>
                  </a:cubicBezTo>
                  <a:cubicBezTo>
                    <a:pt x="3083" y="988"/>
                    <a:pt x="3082" y="987"/>
                    <a:pt x="3080" y="987"/>
                  </a:cubicBezTo>
                  <a:cubicBezTo>
                    <a:pt x="3057" y="987"/>
                    <a:pt x="3026" y="1073"/>
                    <a:pt x="3037" y="1096"/>
                  </a:cubicBezTo>
                  <a:cubicBezTo>
                    <a:pt x="3061" y="1119"/>
                    <a:pt x="3108" y="1119"/>
                    <a:pt x="3073" y="1167"/>
                  </a:cubicBezTo>
                  <a:cubicBezTo>
                    <a:pt x="3085" y="1179"/>
                    <a:pt x="3132" y="1179"/>
                    <a:pt x="3108" y="1226"/>
                  </a:cubicBezTo>
                  <a:cubicBezTo>
                    <a:pt x="3120" y="1215"/>
                    <a:pt x="3144" y="1131"/>
                    <a:pt x="3168" y="1131"/>
                  </a:cubicBezTo>
                  <a:cubicBezTo>
                    <a:pt x="3190" y="1142"/>
                    <a:pt x="3171" y="1228"/>
                    <a:pt x="3198" y="1228"/>
                  </a:cubicBezTo>
                  <a:cubicBezTo>
                    <a:pt x="3200" y="1228"/>
                    <a:pt x="3202" y="1227"/>
                    <a:pt x="3204" y="1226"/>
                  </a:cubicBezTo>
                  <a:cubicBezTo>
                    <a:pt x="3239" y="1226"/>
                    <a:pt x="3227" y="1203"/>
                    <a:pt x="3227" y="1191"/>
                  </a:cubicBezTo>
                  <a:cubicBezTo>
                    <a:pt x="3227" y="1185"/>
                    <a:pt x="3236" y="1182"/>
                    <a:pt x="3247" y="1182"/>
                  </a:cubicBezTo>
                  <a:cubicBezTo>
                    <a:pt x="3257" y="1182"/>
                    <a:pt x="3269" y="1185"/>
                    <a:pt x="3275" y="1191"/>
                  </a:cubicBezTo>
                  <a:cubicBezTo>
                    <a:pt x="3311" y="1203"/>
                    <a:pt x="3311" y="1250"/>
                    <a:pt x="3275" y="1262"/>
                  </a:cubicBezTo>
                  <a:cubicBezTo>
                    <a:pt x="3263" y="1270"/>
                    <a:pt x="3250" y="1271"/>
                    <a:pt x="3237" y="1271"/>
                  </a:cubicBezTo>
                  <a:cubicBezTo>
                    <a:pt x="3231" y="1271"/>
                    <a:pt x="3224" y="1271"/>
                    <a:pt x="3218" y="1271"/>
                  </a:cubicBezTo>
                  <a:cubicBezTo>
                    <a:pt x="3201" y="1271"/>
                    <a:pt x="3186" y="1274"/>
                    <a:pt x="3180" y="1298"/>
                  </a:cubicBezTo>
                  <a:cubicBezTo>
                    <a:pt x="3165" y="1335"/>
                    <a:pt x="3173" y="1354"/>
                    <a:pt x="3190" y="1354"/>
                  </a:cubicBezTo>
                  <a:cubicBezTo>
                    <a:pt x="3201" y="1354"/>
                    <a:pt x="3214" y="1347"/>
                    <a:pt x="3227" y="1334"/>
                  </a:cubicBezTo>
                  <a:cubicBezTo>
                    <a:pt x="3234" y="1327"/>
                    <a:pt x="3242" y="1324"/>
                    <a:pt x="3250" y="1324"/>
                  </a:cubicBezTo>
                  <a:cubicBezTo>
                    <a:pt x="3286" y="1324"/>
                    <a:pt x="3328" y="1380"/>
                    <a:pt x="3299" y="1429"/>
                  </a:cubicBezTo>
                  <a:cubicBezTo>
                    <a:pt x="3310" y="1418"/>
                    <a:pt x="3330" y="1368"/>
                    <a:pt x="3343" y="1368"/>
                  </a:cubicBezTo>
                  <a:cubicBezTo>
                    <a:pt x="3344" y="1368"/>
                    <a:pt x="3345" y="1368"/>
                    <a:pt x="3346" y="1369"/>
                  </a:cubicBezTo>
                  <a:cubicBezTo>
                    <a:pt x="3352" y="1375"/>
                    <a:pt x="3364" y="1381"/>
                    <a:pt x="3376" y="1381"/>
                  </a:cubicBezTo>
                  <a:cubicBezTo>
                    <a:pt x="3386" y="1381"/>
                    <a:pt x="3397" y="1377"/>
                    <a:pt x="3403" y="1364"/>
                  </a:cubicBezTo>
                  <a:lnTo>
                    <a:pt x="3403" y="1364"/>
                  </a:lnTo>
                  <a:cubicBezTo>
                    <a:pt x="3378" y="1437"/>
                    <a:pt x="3502" y="1561"/>
                    <a:pt x="3525" y="1584"/>
                  </a:cubicBezTo>
                  <a:cubicBezTo>
                    <a:pt x="3537" y="1596"/>
                    <a:pt x="3549" y="1602"/>
                    <a:pt x="3558" y="1602"/>
                  </a:cubicBezTo>
                  <a:cubicBezTo>
                    <a:pt x="3567" y="1602"/>
                    <a:pt x="3573" y="1596"/>
                    <a:pt x="3573" y="1584"/>
                  </a:cubicBezTo>
                  <a:cubicBezTo>
                    <a:pt x="3573" y="1536"/>
                    <a:pt x="3573" y="1477"/>
                    <a:pt x="3561" y="1417"/>
                  </a:cubicBezTo>
                  <a:lnTo>
                    <a:pt x="3561" y="1417"/>
                  </a:lnTo>
                  <a:cubicBezTo>
                    <a:pt x="3573" y="1477"/>
                    <a:pt x="3585" y="1548"/>
                    <a:pt x="3597" y="1607"/>
                  </a:cubicBezTo>
                  <a:lnTo>
                    <a:pt x="3597" y="1572"/>
                  </a:lnTo>
                  <a:cubicBezTo>
                    <a:pt x="3597" y="1569"/>
                    <a:pt x="3597" y="1567"/>
                    <a:pt x="3597" y="1567"/>
                  </a:cubicBezTo>
                  <a:cubicBezTo>
                    <a:pt x="3597" y="1567"/>
                    <a:pt x="3600" y="1578"/>
                    <a:pt x="3608" y="1596"/>
                  </a:cubicBezTo>
                  <a:cubicBezTo>
                    <a:pt x="3614" y="1613"/>
                    <a:pt x="3625" y="1627"/>
                    <a:pt x="3631" y="1627"/>
                  </a:cubicBezTo>
                  <a:cubicBezTo>
                    <a:pt x="3638" y="1627"/>
                    <a:pt x="3639" y="1610"/>
                    <a:pt x="3620" y="1560"/>
                  </a:cubicBezTo>
                  <a:cubicBezTo>
                    <a:pt x="3608" y="1500"/>
                    <a:pt x="3597" y="1488"/>
                    <a:pt x="3608" y="1465"/>
                  </a:cubicBezTo>
                  <a:cubicBezTo>
                    <a:pt x="3608" y="1441"/>
                    <a:pt x="3608" y="1429"/>
                    <a:pt x="3620" y="1429"/>
                  </a:cubicBezTo>
                  <a:cubicBezTo>
                    <a:pt x="3632" y="1429"/>
                    <a:pt x="3644" y="1453"/>
                    <a:pt x="3644" y="1453"/>
                  </a:cubicBezTo>
                  <a:lnTo>
                    <a:pt x="3668" y="1381"/>
                  </a:lnTo>
                  <a:cubicBezTo>
                    <a:pt x="3687" y="1353"/>
                    <a:pt x="3631" y="1302"/>
                    <a:pt x="3607" y="1282"/>
                  </a:cubicBezTo>
                  <a:lnTo>
                    <a:pt x="3607" y="1282"/>
                  </a:lnTo>
                  <a:cubicBezTo>
                    <a:pt x="3626" y="1291"/>
                    <a:pt x="3670" y="1301"/>
                    <a:pt x="3702" y="1301"/>
                  </a:cubicBezTo>
                  <a:cubicBezTo>
                    <a:pt x="3712" y="1301"/>
                    <a:pt x="3721" y="1300"/>
                    <a:pt x="3727" y="1298"/>
                  </a:cubicBezTo>
                  <a:cubicBezTo>
                    <a:pt x="3751" y="1286"/>
                    <a:pt x="3763" y="1274"/>
                    <a:pt x="3716" y="1274"/>
                  </a:cubicBezTo>
                  <a:cubicBezTo>
                    <a:pt x="3668" y="1274"/>
                    <a:pt x="3620" y="1250"/>
                    <a:pt x="3656" y="1238"/>
                  </a:cubicBezTo>
                  <a:cubicBezTo>
                    <a:pt x="3692" y="1226"/>
                    <a:pt x="3716" y="1226"/>
                    <a:pt x="3739" y="1215"/>
                  </a:cubicBezTo>
                  <a:lnTo>
                    <a:pt x="3775" y="1215"/>
                  </a:lnTo>
                  <a:cubicBezTo>
                    <a:pt x="3739" y="1215"/>
                    <a:pt x="3716" y="1203"/>
                    <a:pt x="3692" y="1179"/>
                  </a:cubicBezTo>
                  <a:cubicBezTo>
                    <a:pt x="3688" y="1175"/>
                    <a:pt x="3697" y="1174"/>
                    <a:pt x="3711" y="1174"/>
                  </a:cubicBezTo>
                  <a:cubicBezTo>
                    <a:pt x="3739" y="1174"/>
                    <a:pt x="3787" y="1179"/>
                    <a:pt x="3787" y="1179"/>
                  </a:cubicBezTo>
                  <a:cubicBezTo>
                    <a:pt x="3918" y="1179"/>
                    <a:pt x="3704" y="1155"/>
                    <a:pt x="3704" y="1143"/>
                  </a:cubicBezTo>
                  <a:cubicBezTo>
                    <a:pt x="3704" y="1143"/>
                    <a:pt x="3823" y="1143"/>
                    <a:pt x="3775" y="1107"/>
                  </a:cubicBezTo>
                  <a:lnTo>
                    <a:pt x="3775" y="1107"/>
                  </a:lnTo>
                  <a:cubicBezTo>
                    <a:pt x="3781" y="1112"/>
                    <a:pt x="3787" y="1114"/>
                    <a:pt x="3792" y="1114"/>
                  </a:cubicBezTo>
                  <a:cubicBezTo>
                    <a:pt x="3836" y="1114"/>
                    <a:pt x="3884" y="1009"/>
                    <a:pt x="3894" y="988"/>
                  </a:cubicBezTo>
                  <a:cubicBezTo>
                    <a:pt x="3906" y="965"/>
                    <a:pt x="3918" y="941"/>
                    <a:pt x="3930" y="905"/>
                  </a:cubicBezTo>
                  <a:cubicBezTo>
                    <a:pt x="3930" y="893"/>
                    <a:pt x="3945" y="893"/>
                    <a:pt x="3958" y="893"/>
                  </a:cubicBezTo>
                  <a:cubicBezTo>
                    <a:pt x="3972" y="893"/>
                    <a:pt x="3983" y="893"/>
                    <a:pt x="3978" y="881"/>
                  </a:cubicBezTo>
                  <a:cubicBezTo>
                    <a:pt x="3978" y="869"/>
                    <a:pt x="3954" y="822"/>
                    <a:pt x="3966" y="810"/>
                  </a:cubicBezTo>
                  <a:cubicBezTo>
                    <a:pt x="3950" y="810"/>
                    <a:pt x="3939" y="808"/>
                    <a:pt x="3933" y="808"/>
                  </a:cubicBezTo>
                  <a:cubicBezTo>
                    <a:pt x="3919" y="808"/>
                    <a:pt x="3922" y="814"/>
                    <a:pt x="3930" y="845"/>
                  </a:cubicBezTo>
                  <a:cubicBezTo>
                    <a:pt x="3930" y="845"/>
                    <a:pt x="3944" y="873"/>
                    <a:pt x="3950" y="881"/>
                  </a:cubicBezTo>
                  <a:lnTo>
                    <a:pt x="3950" y="881"/>
                  </a:lnTo>
                  <a:cubicBezTo>
                    <a:pt x="3916" y="876"/>
                    <a:pt x="3881" y="798"/>
                    <a:pt x="3858" y="798"/>
                  </a:cubicBezTo>
                  <a:close/>
                  <a:moveTo>
                    <a:pt x="298" y="1893"/>
                  </a:moveTo>
                  <a:lnTo>
                    <a:pt x="298" y="1905"/>
                  </a:lnTo>
                  <a:lnTo>
                    <a:pt x="322" y="1929"/>
                  </a:lnTo>
                  <a:cubicBezTo>
                    <a:pt x="370" y="1917"/>
                    <a:pt x="358" y="1905"/>
                    <a:pt x="298" y="1893"/>
                  </a:cubicBezTo>
                  <a:close/>
                  <a:moveTo>
                    <a:pt x="236" y="2453"/>
                  </a:moveTo>
                  <a:cubicBezTo>
                    <a:pt x="232" y="2457"/>
                    <a:pt x="231" y="2462"/>
                    <a:pt x="230" y="2466"/>
                  </a:cubicBezTo>
                  <a:lnTo>
                    <a:pt x="230" y="2466"/>
                  </a:lnTo>
                  <a:cubicBezTo>
                    <a:pt x="246" y="2462"/>
                    <a:pt x="262" y="2457"/>
                    <a:pt x="275" y="2453"/>
                  </a:cubicBezTo>
                  <a:close/>
                  <a:moveTo>
                    <a:pt x="427" y="3255"/>
                  </a:moveTo>
                  <a:cubicBezTo>
                    <a:pt x="433" y="3255"/>
                    <a:pt x="439" y="3257"/>
                    <a:pt x="441" y="3262"/>
                  </a:cubicBezTo>
                  <a:cubicBezTo>
                    <a:pt x="457" y="3294"/>
                    <a:pt x="436" y="3321"/>
                    <a:pt x="413" y="3321"/>
                  </a:cubicBezTo>
                  <a:cubicBezTo>
                    <a:pt x="402" y="3321"/>
                    <a:pt x="390" y="3314"/>
                    <a:pt x="382" y="3298"/>
                  </a:cubicBezTo>
                  <a:lnTo>
                    <a:pt x="394" y="3298"/>
                  </a:lnTo>
                  <a:cubicBezTo>
                    <a:pt x="375" y="3280"/>
                    <a:pt x="406" y="3255"/>
                    <a:pt x="427" y="3255"/>
                  </a:cubicBezTo>
                  <a:close/>
                  <a:moveTo>
                    <a:pt x="384" y="3523"/>
                  </a:moveTo>
                  <a:cubicBezTo>
                    <a:pt x="384" y="3523"/>
                    <a:pt x="383" y="3524"/>
                    <a:pt x="382" y="3524"/>
                  </a:cubicBezTo>
                  <a:cubicBezTo>
                    <a:pt x="383" y="3524"/>
                    <a:pt x="383" y="3524"/>
                    <a:pt x="384" y="3523"/>
                  </a:cubicBezTo>
                  <a:close/>
                  <a:moveTo>
                    <a:pt x="668" y="3524"/>
                  </a:moveTo>
                  <a:cubicBezTo>
                    <a:pt x="670" y="3528"/>
                    <a:pt x="672" y="3531"/>
                    <a:pt x="675" y="3535"/>
                  </a:cubicBezTo>
                  <a:lnTo>
                    <a:pt x="675" y="3535"/>
                  </a:lnTo>
                  <a:cubicBezTo>
                    <a:pt x="672" y="3528"/>
                    <a:pt x="668" y="3524"/>
                    <a:pt x="668" y="3524"/>
                  </a:cubicBezTo>
                  <a:close/>
                  <a:moveTo>
                    <a:pt x="930" y="3810"/>
                  </a:moveTo>
                  <a:lnTo>
                    <a:pt x="930" y="3810"/>
                  </a:lnTo>
                  <a:cubicBezTo>
                    <a:pt x="929" y="3810"/>
                    <a:pt x="929" y="3810"/>
                    <a:pt x="928" y="3810"/>
                  </a:cubicBezTo>
                  <a:lnTo>
                    <a:pt x="928" y="3810"/>
                  </a:lnTo>
                  <a:cubicBezTo>
                    <a:pt x="929" y="3810"/>
                    <a:pt x="929" y="3810"/>
                    <a:pt x="930" y="3810"/>
                  </a:cubicBezTo>
                  <a:close/>
                  <a:moveTo>
                    <a:pt x="1054" y="3978"/>
                  </a:moveTo>
                  <a:cubicBezTo>
                    <a:pt x="1038" y="3978"/>
                    <a:pt x="1010" y="4005"/>
                    <a:pt x="1025" y="4013"/>
                  </a:cubicBezTo>
                  <a:lnTo>
                    <a:pt x="1060" y="4013"/>
                  </a:lnTo>
                  <a:cubicBezTo>
                    <a:pt x="1069" y="3987"/>
                    <a:pt x="1064" y="3978"/>
                    <a:pt x="1054" y="3978"/>
                  </a:cubicBezTo>
                  <a:close/>
                  <a:moveTo>
                    <a:pt x="6835" y="4215"/>
                  </a:moveTo>
                  <a:lnTo>
                    <a:pt x="6835" y="4227"/>
                  </a:lnTo>
                  <a:cubicBezTo>
                    <a:pt x="6835" y="4241"/>
                    <a:pt x="6827" y="4247"/>
                    <a:pt x="6810" y="4247"/>
                  </a:cubicBezTo>
                  <a:cubicBezTo>
                    <a:pt x="6799" y="4247"/>
                    <a:pt x="6783" y="4244"/>
                    <a:pt x="6764" y="4239"/>
                  </a:cubicBezTo>
                  <a:lnTo>
                    <a:pt x="6775" y="4215"/>
                  </a:lnTo>
                  <a:close/>
                  <a:moveTo>
                    <a:pt x="2549" y="5167"/>
                  </a:moveTo>
                  <a:lnTo>
                    <a:pt x="2549" y="5167"/>
                  </a:lnTo>
                  <a:cubicBezTo>
                    <a:pt x="2549" y="5168"/>
                    <a:pt x="2550" y="5168"/>
                    <a:pt x="2550" y="5169"/>
                  </a:cubicBezTo>
                  <a:lnTo>
                    <a:pt x="2550" y="5169"/>
                  </a:lnTo>
                  <a:cubicBezTo>
                    <a:pt x="2550" y="5168"/>
                    <a:pt x="2549" y="5168"/>
                    <a:pt x="2549" y="5167"/>
                  </a:cubicBezTo>
                  <a:close/>
                  <a:moveTo>
                    <a:pt x="6494" y="5445"/>
                  </a:moveTo>
                  <a:cubicBezTo>
                    <a:pt x="6501" y="5450"/>
                    <a:pt x="6509" y="5453"/>
                    <a:pt x="6514" y="5453"/>
                  </a:cubicBezTo>
                  <a:cubicBezTo>
                    <a:pt x="6511" y="5450"/>
                    <a:pt x="6503" y="5447"/>
                    <a:pt x="6494" y="5445"/>
                  </a:cubicBezTo>
                  <a:close/>
                  <a:moveTo>
                    <a:pt x="1138" y="685"/>
                  </a:moveTo>
                  <a:cubicBezTo>
                    <a:pt x="1117" y="685"/>
                    <a:pt x="1096" y="691"/>
                    <a:pt x="1072" y="703"/>
                  </a:cubicBezTo>
                  <a:cubicBezTo>
                    <a:pt x="1049" y="715"/>
                    <a:pt x="1096" y="774"/>
                    <a:pt x="1072" y="798"/>
                  </a:cubicBezTo>
                  <a:cubicBezTo>
                    <a:pt x="1064" y="806"/>
                    <a:pt x="1058" y="808"/>
                    <a:pt x="1052" y="808"/>
                  </a:cubicBezTo>
                  <a:cubicBezTo>
                    <a:pt x="1039" y="808"/>
                    <a:pt x="1029" y="798"/>
                    <a:pt x="1013" y="798"/>
                  </a:cubicBezTo>
                  <a:cubicBezTo>
                    <a:pt x="989" y="798"/>
                    <a:pt x="1001" y="774"/>
                    <a:pt x="977" y="774"/>
                  </a:cubicBezTo>
                  <a:cubicBezTo>
                    <a:pt x="965" y="786"/>
                    <a:pt x="965" y="786"/>
                    <a:pt x="977" y="822"/>
                  </a:cubicBezTo>
                  <a:cubicBezTo>
                    <a:pt x="977" y="841"/>
                    <a:pt x="969" y="861"/>
                    <a:pt x="960" y="861"/>
                  </a:cubicBezTo>
                  <a:cubicBezTo>
                    <a:pt x="958" y="861"/>
                    <a:pt x="956" y="860"/>
                    <a:pt x="953" y="857"/>
                  </a:cubicBezTo>
                  <a:cubicBezTo>
                    <a:pt x="943" y="847"/>
                    <a:pt x="932" y="782"/>
                    <a:pt x="898" y="782"/>
                  </a:cubicBezTo>
                  <a:cubicBezTo>
                    <a:pt x="893" y="782"/>
                    <a:pt x="888" y="783"/>
                    <a:pt x="882" y="786"/>
                  </a:cubicBezTo>
                  <a:cubicBezTo>
                    <a:pt x="858" y="810"/>
                    <a:pt x="846" y="834"/>
                    <a:pt x="858" y="869"/>
                  </a:cubicBezTo>
                  <a:cubicBezTo>
                    <a:pt x="858" y="881"/>
                    <a:pt x="834" y="881"/>
                    <a:pt x="834" y="881"/>
                  </a:cubicBezTo>
                  <a:cubicBezTo>
                    <a:pt x="823" y="892"/>
                    <a:pt x="780" y="977"/>
                    <a:pt x="765" y="977"/>
                  </a:cubicBezTo>
                  <a:cubicBezTo>
                    <a:pt x="764" y="977"/>
                    <a:pt x="764" y="977"/>
                    <a:pt x="763" y="976"/>
                  </a:cubicBezTo>
                  <a:cubicBezTo>
                    <a:pt x="751" y="976"/>
                    <a:pt x="763" y="881"/>
                    <a:pt x="751" y="869"/>
                  </a:cubicBezTo>
                  <a:cubicBezTo>
                    <a:pt x="751" y="893"/>
                    <a:pt x="668" y="976"/>
                    <a:pt x="668" y="1000"/>
                  </a:cubicBezTo>
                  <a:cubicBezTo>
                    <a:pt x="668" y="1014"/>
                    <a:pt x="663" y="1020"/>
                    <a:pt x="653" y="1020"/>
                  </a:cubicBezTo>
                  <a:cubicBezTo>
                    <a:pt x="645" y="1020"/>
                    <a:pt x="635" y="1017"/>
                    <a:pt x="620" y="1012"/>
                  </a:cubicBezTo>
                  <a:cubicBezTo>
                    <a:pt x="615" y="1011"/>
                    <a:pt x="611" y="1010"/>
                    <a:pt x="608" y="1010"/>
                  </a:cubicBezTo>
                  <a:cubicBezTo>
                    <a:pt x="587" y="1010"/>
                    <a:pt x="594" y="1038"/>
                    <a:pt x="584" y="1048"/>
                  </a:cubicBezTo>
                  <a:cubicBezTo>
                    <a:pt x="560" y="1060"/>
                    <a:pt x="560" y="1072"/>
                    <a:pt x="537" y="1072"/>
                  </a:cubicBezTo>
                  <a:cubicBezTo>
                    <a:pt x="533" y="1068"/>
                    <a:pt x="529" y="1066"/>
                    <a:pt x="525" y="1066"/>
                  </a:cubicBezTo>
                  <a:cubicBezTo>
                    <a:pt x="518" y="1066"/>
                    <a:pt x="513" y="1072"/>
                    <a:pt x="513" y="1072"/>
                  </a:cubicBezTo>
                  <a:cubicBezTo>
                    <a:pt x="501" y="1096"/>
                    <a:pt x="513" y="1119"/>
                    <a:pt x="537" y="1131"/>
                  </a:cubicBezTo>
                  <a:cubicBezTo>
                    <a:pt x="560" y="1131"/>
                    <a:pt x="584" y="1167"/>
                    <a:pt x="560" y="1167"/>
                  </a:cubicBezTo>
                  <a:cubicBezTo>
                    <a:pt x="556" y="1169"/>
                    <a:pt x="550" y="1170"/>
                    <a:pt x="545" y="1170"/>
                  </a:cubicBezTo>
                  <a:cubicBezTo>
                    <a:pt x="523" y="1170"/>
                    <a:pt x="496" y="1155"/>
                    <a:pt x="477" y="1155"/>
                  </a:cubicBezTo>
                  <a:cubicBezTo>
                    <a:pt x="453" y="1167"/>
                    <a:pt x="453" y="1191"/>
                    <a:pt x="453" y="1215"/>
                  </a:cubicBezTo>
                  <a:cubicBezTo>
                    <a:pt x="441" y="1238"/>
                    <a:pt x="418" y="1238"/>
                    <a:pt x="406" y="1250"/>
                  </a:cubicBezTo>
                  <a:lnTo>
                    <a:pt x="382" y="1250"/>
                  </a:lnTo>
                  <a:cubicBezTo>
                    <a:pt x="382" y="1250"/>
                    <a:pt x="394" y="1286"/>
                    <a:pt x="382" y="1310"/>
                  </a:cubicBezTo>
                  <a:cubicBezTo>
                    <a:pt x="370" y="1322"/>
                    <a:pt x="346" y="1322"/>
                    <a:pt x="334" y="1334"/>
                  </a:cubicBezTo>
                  <a:cubicBezTo>
                    <a:pt x="298" y="1369"/>
                    <a:pt x="287" y="1417"/>
                    <a:pt x="298" y="1465"/>
                  </a:cubicBezTo>
                  <a:cubicBezTo>
                    <a:pt x="305" y="1484"/>
                    <a:pt x="308" y="1493"/>
                    <a:pt x="303" y="1493"/>
                  </a:cubicBezTo>
                  <a:cubicBezTo>
                    <a:pt x="300" y="1493"/>
                    <a:pt x="291" y="1487"/>
                    <a:pt x="275" y="1477"/>
                  </a:cubicBezTo>
                  <a:cubicBezTo>
                    <a:pt x="267" y="1469"/>
                    <a:pt x="260" y="1466"/>
                    <a:pt x="254" y="1466"/>
                  </a:cubicBezTo>
                  <a:cubicBezTo>
                    <a:pt x="243" y="1466"/>
                    <a:pt x="235" y="1477"/>
                    <a:pt x="227" y="1477"/>
                  </a:cubicBezTo>
                  <a:cubicBezTo>
                    <a:pt x="227" y="1488"/>
                    <a:pt x="203" y="1524"/>
                    <a:pt x="203" y="1548"/>
                  </a:cubicBezTo>
                  <a:cubicBezTo>
                    <a:pt x="215" y="1584"/>
                    <a:pt x="227" y="1596"/>
                    <a:pt x="203" y="1607"/>
                  </a:cubicBezTo>
                  <a:cubicBezTo>
                    <a:pt x="199" y="1606"/>
                    <a:pt x="195" y="1606"/>
                    <a:pt x="191" y="1606"/>
                  </a:cubicBezTo>
                  <a:cubicBezTo>
                    <a:pt x="154" y="1606"/>
                    <a:pt x="144" y="1657"/>
                    <a:pt x="144" y="1679"/>
                  </a:cubicBezTo>
                  <a:cubicBezTo>
                    <a:pt x="156" y="1703"/>
                    <a:pt x="215" y="1750"/>
                    <a:pt x="191" y="1750"/>
                  </a:cubicBezTo>
                  <a:cubicBezTo>
                    <a:pt x="144" y="1750"/>
                    <a:pt x="120" y="1750"/>
                    <a:pt x="108" y="1798"/>
                  </a:cubicBezTo>
                  <a:cubicBezTo>
                    <a:pt x="84" y="1846"/>
                    <a:pt x="72" y="1905"/>
                    <a:pt x="72" y="1965"/>
                  </a:cubicBezTo>
                  <a:cubicBezTo>
                    <a:pt x="72" y="1988"/>
                    <a:pt x="72" y="2012"/>
                    <a:pt x="84" y="2024"/>
                  </a:cubicBezTo>
                  <a:cubicBezTo>
                    <a:pt x="84" y="2036"/>
                    <a:pt x="108" y="2048"/>
                    <a:pt x="108" y="2060"/>
                  </a:cubicBezTo>
                  <a:cubicBezTo>
                    <a:pt x="108" y="2072"/>
                    <a:pt x="60" y="2084"/>
                    <a:pt x="48" y="2096"/>
                  </a:cubicBezTo>
                  <a:cubicBezTo>
                    <a:pt x="25" y="2108"/>
                    <a:pt x="13" y="2131"/>
                    <a:pt x="1" y="2155"/>
                  </a:cubicBezTo>
                  <a:cubicBezTo>
                    <a:pt x="1" y="2179"/>
                    <a:pt x="1" y="2203"/>
                    <a:pt x="48" y="2203"/>
                  </a:cubicBezTo>
                  <a:cubicBezTo>
                    <a:pt x="13" y="2203"/>
                    <a:pt x="72" y="2262"/>
                    <a:pt x="72" y="2274"/>
                  </a:cubicBezTo>
                  <a:cubicBezTo>
                    <a:pt x="84" y="2286"/>
                    <a:pt x="25" y="2310"/>
                    <a:pt x="25" y="2334"/>
                  </a:cubicBezTo>
                  <a:cubicBezTo>
                    <a:pt x="13" y="2358"/>
                    <a:pt x="13" y="2381"/>
                    <a:pt x="25" y="2405"/>
                  </a:cubicBezTo>
                  <a:cubicBezTo>
                    <a:pt x="30" y="2415"/>
                    <a:pt x="39" y="2419"/>
                    <a:pt x="50" y="2419"/>
                  </a:cubicBezTo>
                  <a:cubicBezTo>
                    <a:pt x="65" y="2419"/>
                    <a:pt x="82" y="2412"/>
                    <a:pt x="96" y="2405"/>
                  </a:cubicBezTo>
                  <a:lnTo>
                    <a:pt x="96" y="2453"/>
                  </a:lnTo>
                  <a:lnTo>
                    <a:pt x="72" y="2453"/>
                  </a:lnTo>
                  <a:cubicBezTo>
                    <a:pt x="60" y="2453"/>
                    <a:pt x="72" y="2477"/>
                    <a:pt x="72" y="2489"/>
                  </a:cubicBezTo>
                  <a:cubicBezTo>
                    <a:pt x="72" y="2489"/>
                    <a:pt x="48" y="2500"/>
                    <a:pt x="48" y="2512"/>
                  </a:cubicBezTo>
                  <a:cubicBezTo>
                    <a:pt x="37" y="2524"/>
                    <a:pt x="37" y="2536"/>
                    <a:pt x="48" y="2560"/>
                  </a:cubicBezTo>
                  <a:cubicBezTo>
                    <a:pt x="60" y="2596"/>
                    <a:pt x="84" y="2608"/>
                    <a:pt x="132" y="2643"/>
                  </a:cubicBezTo>
                  <a:cubicBezTo>
                    <a:pt x="168" y="2667"/>
                    <a:pt x="132" y="2667"/>
                    <a:pt x="84" y="2679"/>
                  </a:cubicBezTo>
                  <a:cubicBezTo>
                    <a:pt x="108" y="2679"/>
                    <a:pt x="96" y="2703"/>
                    <a:pt x="120" y="2715"/>
                  </a:cubicBezTo>
                  <a:cubicBezTo>
                    <a:pt x="128" y="2719"/>
                    <a:pt x="134" y="2720"/>
                    <a:pt x="140" y="2720"/>
                  </a:cubicBezTo>
                  <a:cubicBezTo>
                    <a:pt x="145" y="2720"/>
                    <a:pt x="150" y="2719"/>
                    <a:pt x="152" y="2717"/>
                  </a:cubicBezTo>
                  <a:lnTo>
                    <a:pt x="152" y="2717"/>
                  </a:lnTo>
                  <a:cubicBezTo>
                    <a:pt x="143" y="2723"/>
                    <a:pt x="120" y="2741"/>
                    <a:pt x="120" y="2750"/>
                  </a:cubicBezTo>
                  <a:cubicBezTo>
                    <a:pt x="120" y="2774"/>
                    <a:pt x="168" y="2786"/>
                    <a:pt x="179" y="2798"/>
                  </a:cubicBezTo>
                  <a:cubicBezTo>
                    <a:pt x="196" y="2807"/>
                    <a:pt x="183" y="2815"/>
                    <a:pt x="170" y="2815"/>
                  </a:cubicBezTo>
                  <a:cubicBezTo>
                    <a:pt x="165" y="2815"/>
                    <a:pt x="159" y="2814"/>
                    <a:pt x="156" y="2810"/>
                  </a:cubicBezTo>
                  <a:cubicBezTo>
                    <a:pt x="150" y="2807"/>
                    <a:pt x="141" y="2806"/>
                    <a:pt x="133" y="2806"/>
                  </a:cubicBezTo>
                  <a:cubicBezTo>
                    <a:pt x="107" y="2806"/>
                    <a:pt x="78" y="2819"/>
                    <a:pt x="96" y="2846"/>
                  </a:cubicBezTo>
                  <a:cubicBezTo>
                    <a:pt x="114" y="2863"/>
                    <a:pt x="137" y="2874"/>
                    <a:pt x="168" y="2874"/>
                  </a:cubicBezTo>
                  <a:cubicBezTo>
                    <a:pt x="179" y="2874"/>
                    <a:pt x="190" y="2873"/>
                    <a:pt x="203" y="2870"/>
                  </a:cubicBezTo>
                  <a:lnTo>
                    <a:pt x="203" y="2870"/>
                  </a:lnTo>
                  <a:cubicBezTo>
                    <a:pt x="84" y="2905"/>
                    <a:pt x="263" y="3048"/>
                    <a:pt x="179" y="3084"/>
                  </a:cubicBezTo>
                  <a:cubicBezTo>
                    <a:pt x="144" y="3131"/>
                    <a:pt x="227" y="3143"/>
                    <a:pt x="251" y="3167"/>
                  </a:cubicBezTo>
                  <a:cubicBezTo>
                    <a:pt x="263" y="3191"/>
                    <a:pt x="275" y="3227"/>
                    <a:pt x="287" y="3251"/>
                  </a:cubicBezTo>
                  <a:cubicBezTo>
                    <a:pt x="310" y="3286"/>
                    <a:pt x="346" y="3298"/>
                    <a:pt x="370" y="3334"/>
                  </a:cubicBezTo>
                  <a:cubicBezTo>
                    <a:pt x="382" y="3370"/>
                    <a:pt x="358" y="3382"/>
                    <a:pt x="382" y="3417"/>
                  </a:cubicBezTo>
                  <a:cubicBezTo>
                    <a:pt x="391" y="3435"/>
                    <a:pt x="393" y="3446"/>
                    <a:pt x="403" y="3446"/>
                  </a:cubicBezTo>
                  <a:cubicBezTo>
                    <a:pt x="406" y="3446"/>
                    <a:pt x="411" y="3444"/>
                    <a:pt x="418" y="3441"/>
                  </a:cubicBezTo>
                  <a:cubicBezTo>
                    <a:pt x="433" y="3441"/>
                    <a:pt x="439" y="3436"/>
                    <a:pt x="444" y="3436"/>
                  </a:cubicBezTo>
                  <a:cubicBezTo>
                    <a:pt x="447" y="3436"/>
                    <a:pt x="449" y="3437"/>
                    <a:pt x="453" y="3441"/>
                  </a:cubicBezTo>
                  <a:cubicBezTo>
                    <a:pt x="453" y="3464"/>
                    <a:pt x="409" y="3509"/>
                    <a:pt x="384" y="3523"/>
                  </a:cubicBezTo>
                  <a:lnTo>
                    <a:pt x="384" y="3523"/>
                  </a:lnTo>
                  <a:cubicBezTo>
                    <a:pt x="388" y="3521"/>
                    <a:pt x="392" y="3521"/>
                    <a:pt x="396" y="3521"/>
                  </a:cubicBezTo>
                  <a:cubicBezTo>
                    <a:pt x="456" y="3521"/>
                    <a:pt x="549" y="3717"/>
                    <a:pt x="560" y="3739"/>
                  </a:cubicBezTo>
                  <a:cubicBezTo>
                    <a:pt x="584" y="3763"/>
                    <a:pt x="584" y="3810"/>
                    <a:pt x="608" y="3834"/>
                  </a:cubicBezTo>
                  <a:cubicBezTo>
                    <a:pt x="632" y="3858"/>
                    <a:pt x="656" y="3882"/>
                    <a:pt x="691" y="3882"/>
                  </a:cubicBezTo>
                  <a:cubicBezTo>
                    <a:pt x="703" y="3882"/>
                    <a:pt x="775" y="3870"/>
                    <a:pt x="775" y="3858"/>
                  </a:cubicBezTo>
                  <a:lnTo>
                    <a:pt x="775" y="3858"/>
                  </a:lnTo>
                  <a:cubicBezTo>
                    <a:pt x="787" y="3870"/>
                    <a:pt x="703" y="3917"/>
                    <a:pt x="751" y="3929"/>
                  </a:cubicBezTo>
                  <a:cubicBezTo>
                    <a:pt x="751" y="3929"/>
                    <a:pt x="810" y="3929"/>
                    <a:pt x="810" y="3941"/>
                  </a:cubicBezTo>
                  <a:cubicBezTo>
                    <a:pt x="799" y="3953"/>
                    <a:pt x="727" y="3977"/>
                    <a:pt x="751" y="3989"/>
                  </a:cubicBezTo>
                  <a:cubicBezTo>
                    <a:pt x="763" y="4001"/>
                    <a:pt x="781" y="4007"/>
                    <a:pt x="800" y="4007"/>
                  </a:cubicBezTo>
                  <a:cubicBezTo>
                    <a:pt x="819" y="4007"/>
                    <a:pt x="840" y="4001"/>
                    <a:pt x="858" y="3989"/>
                  </a:cubicBezTo>
                  <a:lnTo>
                    <a:pt x="858" y="3989"/>
                  </a:lnTo>
                  <a:cubicBezTo>
                    <a:pt x="870" y="3989"/>
                    <a:pt x="846" y="4048"/>
                    <a:pt x="834" y="4060"/>
                  </a:cubicBezTo>
                  <a:cubicBezTo>
                    <a:pt x="834" y="4071"/>
                    <a:pt x="834" y="4121"/>
                    <a:pt x="852" y="4121"/>
                  </a:cubicBezTo>
                  <a:cubicBezTo>
                    <a:pt x="854" y="4121"/>
                    <a:pt x="856" y="4121"/>
                    <a:pt x="858" y="4120"/>
                  </a:cubicBezTo>
                  <a:cubicBezTo>
                    <a:pt x="868" y="4120"/>
                    <a:pt x="896" y="4093"/>
                    <a:pt x="919" y="4093"/>
                  </a:cubicBezTo>
                  <a:cubicBezTo>
                    <a:pt x="922" y="4093"/>
                    <a:pt x="926" y="4094"/>
                    <a:pt x="930" y="4096"/>
                  </a:cubicBezTo>
                  <a:cubicBezTo>
                    <a:pt x="953" y="4120"/>
                    <a:pt x="941" y="4132"/>
                    <a:pt x="965" y="4144"/>
                  </a:cubicBezTo>
                  <a:cubicBezTo>
                    <a:pt x="989" y="4155"/>
                    <a:pt x="1001" y="4144"/>
                    <a:pt x="1013" y="4167"/>
                  </a:cubicBezTo>
                  <a:cubicBezTo>
                    <a:pt x="1037" y="4179"/>
                    <a:pt x="1013" y="4215"/>
                    <a:pt x="1037" y="4239"/>
                  </a:cubicBezTo>
                  <a:cubicBezTo>
                    <a:pt x="1043" y="4257"/>
                    <a:pt x="1055" y="4266"/>
                    <a:pt x="1066" y="4266"/>
                  </a:cubicBezTo>
                  <a:cubicBezTo>
                    <a:pt x="1078" y="4266"/>
                    <a:pt x="1090" y="4257"/>
                    <a:pt x="1096" y="4239"/>
                  </a:cubicBezTo>
                  <a:cubicBezTo>
                    <a:pt x="1096" y="4249"/>
                    <a:pt x="1096" y="4301"/>
                    <a:pt x="1096" y="4310"/>
                  </a:cubicBezTo>
                  <a:cubicBezTo>
                    <a:pt x="1106" y="4300"/>
                    <a:pt x="1124" y="4257"/>
                    <a:pt x="1144" y="4257"/>
                  </a:cubicBezTo>
                  <a:cubicBezTo>
                    <a:pt x="1148" y="4257"/>
                    <a:pt x="1152" y="4259"/>
                    <a:pt x="1156" y="4263"/>
                  </a:cubicBezTo>
                  <a:cubicBezTo>
                    <a:pt x="1180" y="4298"/>
                    <a:pt x="1156" y="4298"/>
                    <a:pt x="1156" y="4322"/>
                  </a:cubicBezTo>
                  <a:cubicBezTo>
                    <a:pt x="1156" y="4332"/>
                    <a:pt x="1189" y="4375"/>
                    <a:pt x="1228" y="4375"/>
                  </a:cubicBezTo>
                  <a:cubicBezTo>
                    <a:pt x="1235" y="4375"/>
                    <a:pt x="1243" y="4374"/>
                    <a:pt x="1251" y="4370"/>
                  </a:cubicBezTo>
                  <a:lnTo>
                    <a:pt x="1251" y="4370"/>
                  </a:lnTo>
                  <a:cubicBezTo>
                    <a:pt x="1227" y="4382"/>
                    <a:pt x="1227" y="4465"/>
                    <a:pt x="1239" y="4465"/>
                  </a:cubicBezTo>
                  <a:cubicBezTo>
                    <a:pt x="1249" y="4455"/>
                    <a:pt x="1257" y="4451"/>
                    <a:pt x="1264" y="4451"/>
                  </a:cubicBezTo>
                  <a:cubicBezTo>
                    <a:pt x="1273" y="4451"/>
                    <a:pt x="1280" y="4458"/>
                    <a:pt x="1287" y="4465"/>
                  </a:cubicBezTo>
                  <a:cubicBezTo>
                    <a:pt x="1293" y="4471"/>
                    <a:pt x="1293" y="4474"/>
                    <a:pt x="1296" y="4474"/>
                  </a:cubicBezTo>
                  <a:cubicBezTo>
                    <a:pt x="1299" y="4474"/>
                    <a:pt x="1305" y="4471"/>
                    <a:pt x="1322" y="4465"/>
                  </a:cubicBezTo>
                  <a:cubicBezTo>
                    <a:pt x="1324" y="4464"/>
                    <a:pt x="1326" y="4464"/>
                    <a:pt x="1327" y="4464"/>
                  </a:cubicBezTo>
                  <a:cubicBezTo>
                    <a:pt x="1348" y="4464"/>
                    <a:pt x="1359" y="4537"/>
                    <a:pt x="1370" y="4548"/>
                  </a:cubicBezTo>
                  <a:cubicBezTo>
                    <a:pt x="1374" y="4552"/>
                    <a:pt x="1378" y="4554"/>
                    <a:pt x="1382" y="4554"/>
                  </a:cubicBezTo>
                  <a:cubicBezTo>
                    <a:pt x="1390" y="4554"/>
                    <a:pt x="1398" y="4548"/>
                    <a:pt x="1406" y="4548"/>
                  </a:cubicBezTo>
                  <a:cubicBezTo>
                    <a:pt x="1430" y="4560"/>
                    <a:pt x="1453" y="4572"/>
                    <a:pt x="1465" y="4596"/>
                  </a:cubicBezTo>
                  <a:cubicBezTo>
                    <a:pt x="1483" y="4614"/>
                    <a:pt x="1498" y="4623"/>
                    <a:pt x="1516" y="4623"/>
                  </a:cubicBezTo>
                  <a:cubicBezTo>
                    <a:pt x="1526" y="4623"/>
                    <a:pt x="1538" y="4620"/>
                    <a:pt x="1551" y="4614"/>
                  </a:cubicBezTo>
                  <a:lnTo>
                    <a:pt x="1551" y="4614"/>
                  </a:lnTo>
                  <a:cubicBezTo>
                    <a:pt x="1539" y="4621"/>
                    <a:pt x="1526" y="4631"/>
                    <a:pt x="1513" y="4644"/>
                  </a:cubicBezTo>
                  <a:cubicBezTo>
                    <a:pt x="1506" y="4658"/>
                    <a:pt x="1519" y="4663"/>
                    <a:pt x="1534" y="4663"/>
                  </a:cubicBezTo>
                  <a:cubicBezTo>
                    <a:pt x="1545" y="4663"/>
                    <a:pt x="1556" y="4660"/>
                    <a:pt x="1561" y="4655"/>
                  </a:cubicBezTo>
                  <a:cubicBezTo>
                    <a:pt x="1575" y="4650"/>
                    <a:pt x="1587" y="4647"/>
                    <a:pt x="1595" y="4647"/>
                  </a:cubicBezTo>
                  <a:cubicBezTo>
                    <a:pt x="1619" y="4647"/>
                    <a:pt x="1614" y="4673"/>
                    <a:pt x="1596" y="4727"/>
                  </a:cubicBezTo>
                  <a:cubicBezTo>
                    <a:pt x="1589" y="4740"/>
                    <a:pt x="1590" y="4744"/>
                    <a:pt x="1595" y="4744"/>
                  </a:cubicBezTo>
                  <a:cubicBezTo>
                    <a:pt x="1611" y="4744"/>
                    <a:pt x="1663" y="4710"/>
                    <a:pt x="1674" y="4710"/>
                  </a:cubicBezTo>
                  <a:cubicBezTo>
                    <a:pt x="1679" y="4710"/>
                    <a:pt x="1678" y="4714"/>
                    <a:pt x="1668" y="4727"/>
                  </a:cubicBezTo>
                  <a:cubicBezTo>
                    <a:pt x="1628" y="4759"/>
                    <a:pt x="1652" y="4785"/>
                    <a:pt x="1686" y="4785"/>
                  </a:cubicBezTo>
                  <a:cubicBezTo>
                    <a:pt x="1703" y="4785"/>
                    <a:pt x="1723" y="4779"/>
                    <a:pt x="1739" y="4763"/>
                  </a:cubicBezTo>
                  <a:lnTo>
                    <a:pt x="1739" y="4763"/>
                  </a:lnTo>
                  <a:cubicBezTo>
                    <a:pt x="1727" y="4775"/>
                    <a:pt x="1715" y="4798"/>
                    <a:pt x="1715" y="4822"/>
                  </a:cubicBezTo>
                  <a:cubicBezTo>
                    <a:pt x="1715" y="4828"/>
                    <a:pt x="1721" y="4828"/>
                    <a:pt x="1729" y="4828"/>
                  </a:cubicBezTo>
                  <a:cubicBezTo>
                    <a:pt x="1736" y="4828"/>
                    <a:pt x="1745" y="4828"/>
                    <a:pt x="1751" y="4834"/>
                  </a:cubicBezTo>
                  <a:cubicBezTo>
                    <a:pt x="1763" y="4846"/>
                    <a:pt x="1763" y="4870"/>
                    <a:pt x="1775" y="4882"/>
                  </a:cubicBezTo>
                  <a:cubicBezTo>
                    <a:pt x="1781" y="4894"/>
                    <a:pt x="1793" y="4894"/>
                    <a:pt x="1805" y="4894"/>
                  </a:cubicBezTo>
                  <a:cubicBezTo>
                    <a:pt x="1817" y="4894"/>
                    <a:pt x="1828" y="4894"/>
                    <a:pt x="1834" y="4906"/>
                  </a:cubicBezTo>
                  <a:cubicBezTo>
                    <a:pt x="1846" y="4917"/>
                    <a:pt x="1870" y="4929"/>
                    <a:pt x="1882" y="4953"/>
                  </a:cubicBezTo>
                  <a:cubicBezTo>
                    <a:pt x="1894" y="4977"/>
                    <a:pt x="1906" y="5013"/>
                    <a:pt x="1942" y="5025"/>
                  </a:cubicBezTo>
                  <a:cubicBezTo>
                    <a:pt x="1947" y="5026"/>
                    <a:pt x="1952" y="5027"/>
                    <a:pt x="1956" y="5027"/>
                  </a:cubicBezTo>
                  <a:cubicBezTo>
                    <a:pt x="1979" y="5027"/>
                    <a:pt x="1995" y="5010"/>
                    <a:pt x="2000" y="5010"/>
                  </a:cubicBezTo>
                  <a:cubicBezTo>
                    <a:pt x="2001" y="5010"/>
                    <a:pt x="2001" y="5011"/>
                    <a:pt x="2001" y="5013"/>
                  </a:cubicBezTo>
                  <a:cubicBezTo>
                    <a:pt x="2013" y="5013"/>
                    <a:pt x="1977" y="5060"/>
                    <a:pt x="1989" y="5084"/>
                  </a:cubicBezTo>
                  <a:cubicBezTo>
                    <a:pt x="1989" y="5087"/>
                    <a:pt x="1992" y="5089"/>
                    <a:pt x="1996" y="5089"/>
                  </a:cubicBezTo>
                  <a:cubicBezTo>
                    <a:pt x="2007" y="5089"/>
                    <a:pt x="2028" y="5078"/>
                    <a:pt x="2037" y="5060"/>
                  </a:cubicBezTo>
                  <a:cubicBezTo>
                    <a:pt x="2046" y="5051"/>
                    <a:pt x="2084" y="5013"/>
                    <a:pt x="2100" y="5013"/>
                  </a:cubicBezTo>
                  <a:cubicBezTo>
                    <a:pt x="2105" y="5013"/>
                    <a:pt x="2108" y="5017"/>
                    <a:pt x="2108" y="5025"/>
                  </a:cubicBezTo>
                  <a:cubicBezTo>
                    <a:pt x="2096" y="5072"/>
                    <a:pt x="2084" y="5096"/>
                    <a:pt x="2096" y="5132"/>
                  </a:cubicBezTo>
                  <a:cubicBezTo>
                    <a:pt x="2098" y="5135"/>
                    <a:pt x="2102" y="5137"/>
                    <a:pt x="2106" y="5137"/>
                  </a:cubicBezTo>
                  <a:cubicBezTo>
                    <a:pt x="2122" y="5137"/>
                    <a:pt x="2151" y="5119"/>
                    <a:pt x="2168" y="5119"/>
                  </a:cubicBezTo>
                  <a:cubicBezTo>
                    <a:pt x="2178" y="5119"/>
                    <a:pt x="2183" y="5125"/>
                    <a:pt x="2180" y="5144"/>
                  </a:cubicBezTo>
                  <a:cubicBezTo>
                    <a:pt x="2180" y="5191"/>
                    <a:pt x="2251" y="5215"/>
                    <a:pt x="2275" y="5227"/>
                  </a:cubicBezTo>
                  <a:cubicBezTo>
                    <a:pt x="2299" y="5227"/>
                    <a:pt x="2323" y="5227"/>
                    <a:pt x="2334" y="5251"/>
                  </a:cubicBezTo>
                  <a:cubicBezTo>
                    <a:pt x="2345" y="5272"/>
                    <a:pt x="2356" y="5324"/>
                    <a:pt x="2358" y="5324"/>
                  </a:cubicBezTo>
                  <a:cubicBezTo>
                    <a:pt x="2358" y="5324"/>
                    <a:pt x="2358" y="5323"/>
                    <a:pt x="2358" y="5322"/>
                  </a:cubicBezTo>
                  <a:cubicBezTo>
                    <a:pt x="2358" y="5322"/>
                    <a:pt x="2358" y="5287"/>
                    <a:pt x="2382" y="5287"/>
                  </a:cubicBezTo>
                  <a:cubicBezTo>
                    <a:pt x="2406" y="5287"/>
                    <a:pt x="2418" y="5287"/>
                    <a:pt x="2418" y="5298"/>
                  </a:cubicBezTo>
                  <a:cubicBezTo>
                    <a:pt x="2442" y="5310"/>
                    <a:pt x="2454" y="5346"/>
                    <a:pt x="2430" y="5382"/>
                  </a:cubicBezTo>
                  <a:cubicBezTo>
                    <a:pt x="2453" y="5349"/>
                    <a:pt x="2465" y="5337"/>
                    <a:pt x="2471" y="5337"/>
                  </a:cubicBezTo>
                  <a:cubicBezTo>
                    <a:pt x="2487" y="5337"/>
                    <a:pt x="2463" y="5417"/>
                    <a:pt x="2489" y="5417"/>
                  </a:cubicBezTo>
                  <a:cubicBezTo>
                    <a:pt x="2493" y="5419"/>
                    <a:pt x="2497" y="5419"/>
                    <a:pt x="2501" y="5419"/>
                  </a:cubicBezTo>
                  <a:cubicBezTo>
                    <a:pt x="2529" y="5419"/>
                    <a:pt x="2556" y="5392"/>
                    <a:pt x="2576" y="5392"/>
                  </a:cubicBezTo>
                  <a:cubicBezTo>
                    <a:pt x="2579" y="5392"/>
                    <a:pt x="2582" y="5392"/>
                    <a:pt x="2584" y="5394"/>
                  </a:cubicBezTo>
                  <a:cubicBezTo>
                    <a:pt x="2596" y="5394"/>
                    <a:pt x="2596" y="5429"/>
                    <a:pt x="2608" y="5441"/>
                  </a:cubicBezTo>
                  <a:cubicBezTo>
                    <a:pt x="2620" y="5456"/>
                    <a:pt x="2629" y="5461"/>
                    <a:pt x="2637" y="5461"/>
                  </a:cubicBezTo>
                  <a:cubicBezTo>
                    <a:pt x="2647" y="5461"/>
                    <a:pt x="2657" y="5453"/>
                    <a:pt x="2668" y="5453"/>
                  </a:cubicBezTo>
                  <a:cubicBezTo>
                    <a:pt x="2675" y="5453"/>
                    <a:pt x="2682" y="5456"/>
                    <a:pt x="2692" y="5465"/>
                  </a:cubicBezTo>
                  <a:cubicBezTo>
                    <a:pt x="2704" y="5501"/>
                    <a:pt x="2727" y="5525"/>
                    <a:pt x="2751" y="5537"/>
                  </a:cubicBezTo>
                  <a:lnTo>
                    <a:pt x="2811" y="5537"/>
                  </a:lnTo>
                  <a:cubicBezTo>
                    <a:pt x="2845" y="5559"/>
                    <a:pt x="2835" y="5680"/>
                    <a:pt x="2897" y="5680"/>
                  </a:cubicBezTo>
                  <a:cubicBezTo>
                    <a:pt x="2900" y="5680"/>
                    <a:pt x="2903" y="5680"/>
                    <a:pt x="2906" y="5679"/>
                  </a:cubicBezTo>
                  <a:cubicBezTo>
                    <a:pt x="2933" y="5679"/>
                    <a:pt x="2933" y="5659"/>
                    <a:pt x="2941" y="5659"/>
                  </a:cubicBezTo>
                  <a:cubicBezTo>
                    <a:pt x="2944" y="5659"/>
                    <a:pt x="2948" y="5662"/>
                    <a:pt x="2954" y="5668"/>
                  </a:cubicBezTo>
                  <a:cubicBezTo>
                    <a:pt x="2954" y="5679"/>
                    <a:pt x="2954" y="5703"/>
                    <a:pt x="2965" y="5715"/>
                  </a:cubicBezTo>
                  <a:cubicBezTo>
                    <a:pt x="2965" y="5715"/>
                    <a:pt x="2989" y="5691"/>
                    <a:pt x="3001" y="5691"/>
                  </a:cubicBezTo>
                  <a:cubicBezTo>
                    <a:pt x="3064" y="5691"/>
                    <a:pt x="3109" y="5830"/>
                    <a:pt x="3176" y="5830"/>
                  </a:cubicBezTo>
                  <a:cubicBezTo>
                    <a:pt x="3184" y="5830"/>
                    <a:pt x="3194" y="5828"/>
                    <a:pt x="3204" y="5822"/>
                  </a:cubicBezTo>
                  <a:lnTo>
                    <a:pt x="3204" y="5822"/>
                  </a:lnTo>
                  <a:cubicBezTo>
                    <a:pt x="3204" y="5832"/>
                    <a:pt x="3200" y="5840"/>
                    <a:pt x="3195" y="5847"/>
                  </a:cubicBezTo>
                  <a:lnTo>
                    <a:pt x="3195" y="5847"/>
                  </a:lnTo>
                  <a:cubicBezTo>
                    <a:pt x="3225" y="5841"/>
                    <a:pt x="3334" y="5655"/>
                    <a:pt x="3311" y="5632"/>
                  </a:cubicBezTo>
                  <a:cubicBezTo>
                    <a:pt x="3284" y="5605"/>
                    <a:pt x="3271" y="5592"/>
                    <a:pt x="3256" y="5592"/>
                  </a:cubicBezTo>
                  <a:cubicBezTo>
                    <a:pt x="3250" y="5592"/>
                    <a:pt x="3245" y="5593"/>
                    <a:pt x="3239" y="5596"/>
                  </a:cubicBezTo>
                  <a:cubicBezTo>
                    <a:pt x="3231" y="5613"/>
                    <a:pt x="3212" y="5640"/>
                    <a:pt x="3192" y="5640"/>
                  </a:cubicBezTo>
                  <a:cubicBezTo>
                    <a:pt x="3184" y="5640"/>
                    <a:pt x="3175" y="5635"/>
                    <a:pt x="3168" y="5620"/>
                  </a:cubicBezTo>
                  <a:cubicBezTo>
                    <a:pt x="3144" y="5584"/>
                    <a:pt x="3108" y="5548"/>
                    <a:pt x="3073" y="5537"/>
                  </a:cubicBezTo>
                  <a:cubicBezTo>
                    <a:pt x="3070" y="5535"/>
                    <a:pt x="3067" y="5535"/>
                    <a:pt x="3063" y="5535"/>
                  </a:cubicBezTo>
                  <a:cubicBezTo>
                    <a:pt x="3039" y="5535"/>
                    <a:pt x="3000" y="5562"/>
                    <a:pt x="2983" y="5562"/>
                  </a:cubicBezTo>
                  <a:cubicBezTo>
                    <a:pt x="2981" y="5562"/>
                    <a:pt x="2979" y="5562"/>
                    <a:pt x="2977" y="5560"/>
                  </a:cubicBezTo>
                  <a:cubicBezTo>
                    <a:pt x="2965" y="5537"/>
                    <a:pt x="3001" y="5441"/>
                    <a:pt x="2977" y="5406"/>
                  </a:cubicBezTo>
                  <a:cubicBezTo>
                    <a:pt x="2973" y="5399"/>
                    <a:pt x="2969" y="5397"/>
                    <a:pt x="2966" y="5397"/>
                  </a:cubicBezTo>
                  <a:cubicBezTo>
                    <a:pt x="2950" y="5397"/>
                    <a:pt x="2942" y="5455"/>
                    <a:pt x="2942" y="5465"/>
                  </a:cubicBezTo>
                  <a:cubicBezTo>
                    <a:pt x="2919" y="5465"/>
                    <a:pt x="2949" y="5393"/>
                    <a:pt x="2934" y="5393"/>
                  </a:cubicBezTo>
                  <a:cubicBezTo>
                    <a:pt x="2933" y="5393"/>
                    <a:pt x="2931" y="5393"/>
                    <a:pt x="2930" y="5394"/>
                  </a:cubicBezTo>
                  <a:cubicBezTo>
                    <a:pt x="2902" y="5403"/>
                    <a:pt x="2851" y="5486"/>
                    <a:pt x="2831" y="5486"/>
                  </a:cubicBezTo>
                  <a:cubicBezTo>
                    <a:pt x="2826" y="5486"/>
                    <a:pt x="2823" y="5480"/>
                    <a:pt x="2823" y="5465"/>
                  </a:cubicBezTo>
                  <a:cubicBezTo>
                    <a:pt x="2823" y="5441"/>
                    <a:pt x="2858" y="5417"/>
                    <a:pt x="2846" y="5382"/>
                  </a:cubicBezTo>
                  <a:cubicBezTo>
                    <a:pt x="2846" y="5370"/>
                    <a:pt x="2823" y="5358"/>
                    <a:pt x="2811" y="5358"/>
                  </a:cubicBezTo>
                  <a:cubicBezTo>
                    <a:pt x="2781" y="5358"/>
                    <a:pt x="2776" y="5414"/>
                    <a:pt x="2749" y="5414"/>
                  </a:cubicBezTo>
                  <a:cubicBezTo>
                    <a:pt x="2743" y="5414"/>
                    <a:pt x="2736" y="5412"/>
                    <a:pt x="2727" y="5406"/>
                  </a:cubicBezTo>
                  <a:cubicBezTo>
                    <a:pt x="2739" y="5382"/>
                    <a:pt x="2751" y="5346"/>
                    <a:pt x="2763" y="5322"/>
                  </a:cubicBezTo>
                  <a:cubicBezTo>
                    <a:pt x="2755" y="5299"/>
                    <a:pt x="2747" y="5275"/>
                    <a:pt x="2733" y="5275"/>
                  </a:cubicBezTo>
                  <a:cubicBezTo>
                    <a:pt x="2725" y="5275"/>
                    <a:pt x="2716" y="5282"/>
                    <a:pt x="2704" y="5298"/>
                  </a:cubicBezTo>
                  <a:cubicBezTo>
                    <a:pt x="2726" y="5253"/>
                    <a:pt x="2720" y="5237"/>
                    <a:pt x="2704" y="5237"/>
                  </a:cubicBezTo>
                  <a:cubicBezTo>
                    <a:pt x="2694" y="5237"/>
                    <a:pt x="2681" y="5242"/>
                    <a:pt x="2668" y="5251"/>
                  </a:cubicBezTo>
                  <a:cubicBezTo>
                    <a:pt x="2691" y="5205"/>
                    <a:pt x="2570" y="5181"/>
                    <a:pt x="2550" y="5169"/>
                  </a:cubicBezTo>
                  <a:lnTo>
                    <a:pt x="2550" y="5169"/>
                  </a:lnTo>
                  <a:cubicBezTo>
                    <a:pt x="2583" y="5195"/>
                    <a:pt x="2567" y="5233"/>
                    <a:pt x="2542" y="5233"/>
                  </a:cubicBezTo>
                  <a:cubicBezTo>
                    <a:pt x="2533" y="5233"/>
                    <a:pt x="2523" y="5228"/>
                    <a:pt x="2513" y="5215"/>
                  </a:cubicBezTo>
                  <a:cubicBezTo>
                    <a:pt x="2489" y="5179"/>
                    <a:pt x="2454" y="5144"/>
                    <a:pt x="2418" y="5120"/>
                  </a:cubicBezTo>
                  <a:lnTo>
                    <a:pt x="2418" y="5120"/>
                  </a:lnTo>
                  <a:cubicBezTo>
                    <a:pt x="2382" y="5179"/>
                    <a:pt x="2465" y="5251"/>
                    <a:pt x="2477" y="5275"/>
                  </a:cubicBezTo>
                  <a:cubicBezTo>
                    <a:pt x="2454" y="5263"/>
                    <a:pt x="2430" y="5251"/>
                    <a:pt x="2406" y="5227"/>
                  </a:cubicBezTo>
                  <a:cubicBezTo>
                    <a:pt x="2382" y="5203"/>
                    <a:pt x="2370" y="5179"/>
                    <a:pt x="2382" y="5156"/>
                  </a:cubicBezTo>
                  <a:cubicBezTo>
                    <a:pt x="2394" y="5120"/>
                    <a:pt x="2418" y="5108"/>
                    <a:pt x="2418" y="5084"/>
                  </a:cubicBezTo>
                  <a:cubicBezTo>
                    <a:pt x="2409" y="5058"/>
                    <a:pt x="2395" y="5051"/>
                    <a:pt x="2380" y="5051"/>
                  </a:cubicBezTo>
                  <a:cubicBezTo>
                    <a:pt x="2363" y="5051"/>
                    <a:pt x="2344" y="5059"/>
                    <a:pt x="2326" y="5059"/>
                  </a:cubicBezTo>
                  <a:cubicBezTo>
                    <a:pt x="2316" y="5059"/>
                    <a:pt x="2307" y="5056"/>
                    <a:pt x="2299" y="5048"/>
                  </a:cubicBezTo>
                  <a:cubicBezTo>
                    <a:pt x="2251" y="5013"/>
                    <a:pt x="2251" y="4977"/>
                    <a:pt x="2263" y="4917"/>
                  </a:cubicBezTo>
                  <a:lnTo>
                    <a:pt x="2263" y="4917"/>
                  </a:lnTo>
                  <a:cubicBezTo>
                    <a:pt x="2227" y="4953"/>
                    <a:pt x="2192" y="4977"/>
                    <a:pt x="2156" y="4977"/>
                  </a:cubicBezTo>
                  <a:cubicBezTo>
                    <a:pt x="2108" y="4977"/>
                    <a:pt x="2168" y="4941"/>
                    <a:pt x="2156" y="4929"/>
                  </a:cubicBezTo>
                  <a:lnTo>
                    <a:pt x="2156" y="4929"/>
                  </a:lnTo>
                  <a:cubicBezTo>
                    <a:pt x="2144" y="4929"/>
                    <a:pt x="2108" y="4965"/>
                    <a:pt x="2096" y="4977"/>
                  </a:cubicBezTo>
                  <a:cubicBezTo>
                    <a:pt x="2108" y="4965"/>
                    <a:pt x="2156" y="4917"/>
                    <a:pt x="2156" y="4894"/>
                  </a:cubicBezTo>
                  <a:cubicBezTo>
                    <a:pt x="2156" y="4882"/>
                    <a:pt x="2120" y="4858"/>
                    <a:pt x="2096" y="4846"/>
                  </a:cubicBezTo>
                  <a:cubicBezTo>
                    <a:pt x="2082" y="4832"/>
                    <a:pt x="2064" y="4826"/>
                    <a:pt x="2047" y="4826"/>
                  </a:cubicBezTo>
                  <a:cubicBezTo>
                    <a:pt x="2035" y="4826"/>
                    <a:pt x="2023" y="4829"/>
                    <a:pt x="2013" y="4834"/>
                  </a:cubicBezTo>
                  <a:cubicBezTo>
                    <a:pt x="1999" y="4841"/>
                    <a:pt x="1989" y="4848"/>
                    <a:pt x="1981" y="4848"/>
                  </a:cubicBezTo>
                  <a:cubicBezTo>
                    <a:pt x="1975" y="4848"/>
                    <a:pt x="1970" y="4844"/>
                    <a:pt x="1965" y="4834"/>
                  </a:cubicBezTo>
                  <a:cubicBezTo>
                    <a:pt x="1953" y="4822"/>
                    <a:pt x="1953" y="4810"/>
                    <a:pt x="1965" y="4786"/>
                  </a:cubicBezTo>
                  <a:cubicBezTo>
                    <a:pt x="1977" y="4763"/>
                    <a:pt x="1965" y="4775"/>
                    <a:pt x="1953" y="4763"/>
                  </a:cubicBezTo>
                  <a:cubicBezTo>
                    <a:pt x="1953" y="4757"/>
                    <a:pt x="1942" y="4757"/>
                    <a:pt x="1927" y="4757"/>
                  </a:cubicBezTo>
                  <a:cubicBezTo>
                    <a:pt x="1912" y="4757"/>
                    <a:pt x="1894" y="4757"/>
                    <a:pt x="1882" y="4751"/>
                  </a:cubicBezTo>
                  <a:cubicBezTo>
                    <a:pt x="1858" y="4751"/>
                    <a:pt x="1834" y="4727"/>
                    <a:pt x="1822" y="4715"/>
                  </a:cubicBezTo>
                  <a:cubicBezTo>
                    <a:pt x="1811" y="4703"/>
                    <a:pt x="1822" y="4655"/>
                    <a:pt x="1811" y="4644"/>
                  </a:cubicBezTo>
                  <a:cubicBezTo>
                    <a:pt x="1799" y="4644"/>
                    <a:pt x="1799" y="4667"/>
                    <a:pt x="1799" y="4667"/>
                  </a:cubicBezTo>
                  <a:lnTo>
                    <a:pt x="1775" y="4655"/>
                  </a:lnTo>
                  <a:lnTo>
                    <a:pt x="1703" y="4596"/>
                  </a:lnTo>
                  <a:cubicBezTo>
                    <a:pt x="1686" y="4579"/>
                    <a:pt x="1662" y="4542"/>
                    <a:pt x="1632" y="4542"/>
                  </a:cubicBezTo>
                  <a:cubicBezTo>
                    <a:pt x="1621" y="4542"/>
                    <a:pt x="1609" y="4547"/>
                    <a:pt x="1596" y="4560"/>
                  </a:cubicBezTo>
                  <a:cubicBezTo>
                    <a:pt x="1632" y="4525"/>
                    <a:pt x="1584" y="4477"/>
                    <a:pt x="1572" y="4465"/>
                  </a:cubicBezTo>
                  <a:cubicBezTo>
                    <a:pt x="1561" y="4453"/>
                    <a:pt x="1546" y="4453"/>
                    <a:pt x="1531" y="4453"/>
                  </a:cubicBezTo>
                  <a:cubicBezTo>
                    <a:pt x="1516" y="4453"/>
                    <a:pt x="1501" y="4453"/>
                    <a:pt x="1489" y="4441"/>
                  </a:cubicBezTo>
                  <a:cubicBezTo>
                    <a:pt x="1465" y="4417"/>
                    <a:pt x="1525" y="4405"/>
                    <a:pt x="1513" y="4382"/>
                  </a:cubicBezTo>
                  <a:cubicBezTo>
                    <a:pt x="1513" y="4370"/>
                    <a:pt x="1501" y="4358"/>
                    <a:pt x="1489" y="4346"/>
                  </a:cubicBezTo>
                  <a:cubicBezTo>
                    <a:pt x="1465" y="4334"/>
                    <a:pt x="1453" y="4322"/>
                    <a:pt x="1430" y="4322"/>
                  </a:cubicBezTo>
                  <a:cubicBezTo>
                    <a:pt x="1422" y="4322"/>
                    <a:pt x="1411" y="4336"/>
                    <a:pt x="1400" y="4349"/>
                  </a:cubicBezTo>
                  <a:lnTo>
                    <a:pt x="1400" y="4349"/>
                  </a:lnTo>
                  <a:cubicBezTo>
                    <a:pt x="1422" y="4313"/>
                    <a:pt x="1367" y="4320"/>
                    <a:pt x="1346" y="4310"/>
                  </a:cubicBezTo>
                  <a:cubicBezTo>
                    <a:pt x="1334" y="4286"/>
                    <a:pt x="1441" y="4215"/>
                    <a:pt x="1406" y="4203"/>
                  </a:cubicBezTo>
                  <a:cubicBezTo>
                    <a:pt x="1403" y="4202"/>
                    <a:pt x="1399" y="4202"/>
                    <a:pt x="1396" y="4202"/>
                  </a:cubicBezTo>
                  <a:cubicBezTo>
                    <a:pt x="1350" y="4202"/>
                    <a:pt x="1295" y="4276"/>
                    <a:pt x="1251" y="4298"/>
                  </a:cubicBezTo>
                  <a:cubicBezTo>
                    <a:pt x="1246" y="4301"/>
                    <a:pt x="1243" y="4302"/>
                    <a:pt x="1240" y="4302"/>
                  </a:cubicBezTo>
                  <a:cubicBezTo>
                    <a:pt x="1215" y="4302"/>
                    <a:pt x="1263" y="4214"/>
                    <a:pt x="1263" y="4203"/>
                  </a:cubicBezTo>
                  <a:lnTo>
                    <a:pt x="1263" y="4203"/>
                  </a:lnTo>
                  <a:cubicBezTo>
                    <a:pt x="1246" y="4211"/>
                    <a:pt x="1241" y="4225"/>
                    <a:pt x="1232" y="4225"/>
                  </a:cubicBezTo>
                  <a:cubicBezTo>
                    <a:pt x="1228" y="4225"/>
                    <a:pt x="1223" y="4222"/>
                    <a:pt x="1215" y="4215"/>
                  </a:cubicBezTo>
                  <a:cubicBezTo>
                    <a:pt x="1203" y="4203"/>
                    <a:pt x="1203" y="4203"/>
                    <a:pt x="1191" y="4203"/>
                  </a:cubicBezTo>
                  <a:cubicBezTo>
                    <a:pt x="1180" y="4203"/>
                    <a:pt x="1168" y="4227"/>
                    <a:pt x="1156" y="4227"/>
                  </a:cubicBezTo>
                  <a:cubicBezTo>
                    <a:pt x="1153" y="4229"/>
                    <a:pt x="1151" y="4230"/>
                    <a:pt x="1149" y="4230"/>
                  </a:cubicBezTo>
                  <a:cubicBezTo>
                    <a:pt x="1139" y="4230"/>
                    <a:pt x="1130" y="4215"/>
                    <a:pt x="1120" y="4215"/>
                  </a:cubicBezTo>
                  <a:cubicBezTo>
                    <a:pt x="1156" y="4191"/>
                    <a:pt x="1168" y="4167"/>
                    <a:pt x="1144" y="4155"/>
                  </a:cubicBezTo>
                  <a:cubicBezTo>
                    <a:pt x="1108" y="4144"/>
                    <a:pt x="1084" y="4155"/>
                    <a:pt x="1132" y="4096"/>
                  </a:cubicBezTo>
                  <a:cubicBezTo>
                    <a:pt x="1142" y="4086"/>
                    <a:pt x="1117" y="4058"/>
                    <a:pt x="1102" y="4058"/>
                  </a:cubicBezTo>
                  <a:cubicBezTo>
                    <a:pt x="1100" y="4058"/>
                    <a:pt x="1098" y="4059"/>
                    <a:pt x="1096" y="4060"/>
                  </a:cubicBezTo>
                  <a:cubicBezTo>
                    <a:pt x="1077" y="4060"/>
                    <a:pt x="1073" y="4075"/>
                    <a:pt x="1060" y="4075"/>
                  </a:cubicBezTo>
                  <a:cubicBezTo>
                    <a:pt x="1057" y="4075"/>
                    <a:pt x="1053" y="4074"/>
                    <a:pt x="1049" y="4072"/>
                  </a:cubicBezTo>
                  <a:cubicBezTo>
                    <a:pt x="1025" y="4060"/>
                    <a:pt x="1013" y="4036"/>
                    <a:pt x="1001" y="4013"/>
                  </a:cubicBezTo>
                  <a:cubicBezTo>
                    <a:pt x="989" y="3989"/>
                    <a:pt x="1013" y="3965"/>
                    <a:pt x="1001" y="3941"/>
                  </a:cubicBezTo>
                  <a:cubicBezTo>
                    <a:pt x="1001" y="3912"/>
                    <a:pt x="985" y="3890"/>
                    <a:pt x="966" y="3890"/>
                  </a:cubicBezTo>
                  <a:cubicBezTo>
                    <a:pt x="962" y="3890"/>
                    <a:pt x="958" y="3891"/>
                    <a:pt x="953" y="3893"/>
                  </a:cubicBezTo>
                  <a:cubicBezTo>
                    <a:pt x="907" y="3893"/>
                    <a:pt x="917" y="3815"/>
                    <a:pt x="928" y="3810"/>
                  </a:cubicBezTo>
                  <a:lnTo>
                    <a:pt x="928" y="3810"/>
                  </a:lnTo>
                  <a:cubicBezTo>
                    <a:pt x="870" y="3823"/>
                    <a:pt x="870" y="3905"/>
                    <a:pt x="846" y="3917"/>
                  </a:cubicBezTo>
                  <a:cubicBezTo>
                    <a:pt x="845" y="3919"/>
                    <a:pt x="843" y="3920"/>
                    <a:pt x="841" y="3920"/>
                  </a:cubicBezTo>
                  <a:cubicBezTo>
                    <a:pt x="831" y="3920"/>
                    <a:pt x="824" y="3892"/>
                    <a:pt x="834" y="3882"/>
                  </a:cubicBezTo>
                  <a:cubicBezTo>
                    <a:pt x="846" y="3870"/>
                    <a:pt x="822" y="3846"/>
                    <a:pt x="810" y="3834"/>
                  </a:cubicBezTo>
                  <a:cubicBezTo>
                    <a:pt x="763" y="3822"/>
                    <a:pt x="822" y="3798"/>
                    <a:pt x="834" y="3763"/>
                  </a:cubicBezTo>
                  <a:cubicBezTo>
                    <a:pt x="842" y="3751"/>
                    <a:pt x="842" y="3747"/>
                    <a:pt x="838" y="3747"/>
                  </a:cubicBezTo>
                  <a:cubicBezTo>
                    <a:pt x="830" y="3747"/>
                    <a:pt x="806" y="3763"/>
                    <a:pt x="799" y="3763"/>
                  </a:cubicBezTo>
                  <a:cubicBezTo>
                    <a:pt x="799" y="3763"/>
                    <a:pt x="763" y="3763"/>
                    <a:pt x="751" y="3751"/>
                  </a:cubicBezTo>
                  <a:cubicBezTo>
                    <a:pt x="739" y="3739"/>
                    <a:pt x="739" y="3703"/>
                    <a:pt x="679" y="3703"/>
                  </a:cubicBezTo>
                  <a:cubicBezTo>
                    <a:pt x="679" y="3703"/>
                    <a:pt x="644" y="3703"/>
                    <a:pt x="644" y="3691"/>
                  </a:cubicBezTo>
                  <a:cubicBezTo>
                    <a:pt x="644" y="3679"/>
                    <a:pt x="739" y="3667"/>
                    <a:pt x="727" y="3620"/>
                  </a:cubicBezTo>
                  <a:cubicBezTo>
                    <a:pt x="716" y="3587"/>
                    <a:pt x="696" y="3565"/>
                    <a:pt x="675" y="3535"/>
                  </a:cubicBezTo>
                  <a:lnTo>
                    <a:pt x="675" y="3535"/>
                  </a:lnTo>
                  <a:cubicBezTo>
                    <a:pt x="679" y="3544"/>
                    <a:pt x="682" y="3558"/>
                    <a:pt x="668" y="3572"/>
                  </a:cubicBezTo>
                  <a:cubicBezTo>
                    <a:pt x="666" y="3573"/>
                    <a:pt x="664" y="3573"/>
                    <a:pt x="662" y="3573"/>
                  </a:cubicBezTo>
                  <a:cubicBezTo>
                    <a:pt x="645" y="3573"/>
                    <a:pt x="634" y="3531"/>
                    <a:pt x="618" y="3531"/>
                  </a:cubicBezTo>
                  <a:cubicBezTo>
                    <a:pt x="615" y="3531"/>
                    <a:pt x="611" y="3533"/>
                    <a:pt x="608" y="3536"/>
                  </a:cubicBezTo>
                  <a:cubicBezTo>
                    <a:pt x="609" y="3535"/>
                    <a:pt x="610" y="3535"/>
                    <a:pt x="610" y="3535"/>
                  </a:cubicBezTo>
                  <a:lnTo>
                    <a:pt x="610" y="3535"/>
                  </a:lnTo>
                  <a:cubicBezTo>
                    <a:pt x="617" y="3535"/>
                    <a:pt x="609" y="3585"/>
                    <a:pt x="599" y="3585"/>
                  </a:cubicBezTo>
                  <a:cubicBezTo>
                    <a:pt x="598" y="3585"/>
                    <a:pt x="597" y="3585"/>
                    <a:pt x="596" y="3584"/>
                  </a:cubicBezTo>
                  <a:cubicBezTo>
                    <a:pt x="596" y="3584"/>
                    <a:pt x="489" y="3572"/>
                    <a:pt x="560" y="3524"/>
                  </a:cubicBezTo>
                  <a:cubicBezTo>
                    <a:pt x="584" y="3524"/>
                    <a:pt x="608" y="3512"/>
                    <a:pt x="608" y="3489"/>
                  </a:cubicBezTo>
                  <a:cubicBezTo>
                    <a:pt x="596" y="3453"/>
                    <a:pt x="572" y="3429"/>
                    <a:pt x="549" y="3405"/>
                  </a:cubicBezTo>
                  <a:cubicBezTo>
                    <a:pt x="544" y="3401"/>
                    <a:pt x="539" y="3399"/>
                    <a:pt x="533" y="3399"/>
                  </a:cubicBezTo>
                  <a:cubicBezTo>
                    <a:pt x="511" y="3399"/>
                    <a:pt x="484" y="3431"/>
                    <a:pt x="465" y="3441"/>
                  </a:cubicBezTo>
                  <a:cubicBezTo>
                    <a:pt x="453" y="3405"/>
                    <a:pt x="453" y="3370"/>
                    <a:pt x="465" y="3334"/>
                  </a:cubicBezTo>
                  <a:cubicBezTo>
                    <a:pt x="469" y="3332"/>
                    <a:pt x="472" y="3331"/>
                    <a:pt x="476" y="3331"/>
                  </a:cubicBezTo>
                  <a:cubicBezTo>
                    <a:pt x="498" y="3331"/>
                    <a:pt x="525" y="3358"/>
                    <a:pt x="525" y="3358"/>
                  </a:cubicBezTo>
                  <a:cubicBezTo>
                    <a:pt x="513" y="3346"/>
                    <a:pt x="477" y="3310"/>
                    <a:pt x="489" y="3274"/>
                  </a:cubicBezTo>
                  <a:cubicBezTo>
                    <a:pt x="513" y="3239"/>
                    <a:pt x="560" y="3227"/>
                    <a:pt x="584" y="3215"/>
                  </a:cubicBezTo>
                  <a:lnTo>
                    <a:pt x="584" y="3215"/>
                  </a:lnTo>
                  <a:cubicBezTo>
                    <a:pt x="537" y="3227"/>
                    <a:pt x="489" y="3239"/>
                    <a:pt x="441" y="3239"/>
                  </a:cubicBezTo>
                  <a:cubicBezTo>
                    <a:pt x="418" y="3239"/>
                    <a:pt x="418" y="3215"/>
                    <a:pt x="394" y="3203"/>
                  </a:cubicBezTo>
                  <a:cubicBezTo>
                    <a:pt x="382" y="3191"/>
                    <a:pt x="334" y="3203"/>
                    <a:pt x="358" y="3179"/>
                  </a:cubicBezTo>
                  <a:cubicBezTo>
                    <a:pt x="382" y="3155"/>
                    <a:pt x="441" y="3155"/>
                    <a:pt x="477" y="3131"/>
                  </a:cubicBezTo>
                  <a:cubicBezTo>
                    <a:pt x="513" y="3096"/>
                    <a:pt x="465" y="3096"/>
                    <a:pt x="441" y="3096"/>
                  </a:cubicBezTo>
                  <a:cubicBezTo>
                    <a:pt x="435" y="3090"/>
                    <a:pt x="426" y="3090"/>
                    <a:pt x="418" y="3090"/>
                  </a:cubicBezTo>
                  <a:cubicBezTo>
                    <a:pt x="409" y="3090"/>
                    <a:pt x="400" y="3090"/>
                    <a:pt x="394" y="3084"/>
                  </a:cubicBezTo>
                  <a:cubicBezTo>
                    <a:pt x="382" y="3060"/>
                    <a:pt x="370" y="3048"/>
                    <a:pt x="370" y="3024"/>
                  </a:cubicBezTo>
                  <a:cubicBezTo>
                    <a:pt x="353" y="3041"/>
                    <a:pt x="336" y="3058"/>
                    <a:pt x="319" y="3058"/>
                  </a:cubicBezTo>
                  <a:cubicBezTo>
                    <a:pt x="312" y="3058"/>
                    <a:pt x="305" y="3055"/>
                    <a:pt x="298" y="3048"/>
                  </a:cubicBezTo>
                  <a:lnTo>
                    <a:pt x="310" y="3048"/>
                  </a:lnTo>
                  <a:cubicBezTo>
                    <a:pt x="303" y="3025"/>
                    <a:pt x="325" y="3012"/>
                    <a:pt x="345" y="3012"/>
                  </a:cubicBezTo>
                  <a:cubicBezTo>
                    <a:pt x="356" y="3012"/>
                    <a:pt x="366" y="3016"/>
                    <a:pt x="370" y="3024"/>
                  </a:cubicBezTo>
                  <a:cubicBezTo>
                    <a:pt x="346" y="2977"/>
                    <a:pt x="346" y="2917"/>
                    <a:pt x="298" y="2881"/>
                  </a:cubicBezTo>
                  <a:cubicBezTo>
                    <a:pt x="287" y="2881"/>
                    <a:pt x="251" y="2881"/>
                    <a:pt x="263" y="2858"/>
                  </a:cubicBezTo>
                  <a:cubicBezTo>
                    <a:pt x="263" y="2846"/>
                    <a:pt x="298" y="2822"/>
                    <a:pt x="310" y="2798"/>
                  </a:cubicBezTo>
                  <a:cubicBezTo>
                    <a:pt x="334" y="2762"/>
                    <a:pt x="322" y="2703"/>
                    <a:pt x="287" y="2667"/>
                  </a:cubicBezTo>
                  <a:cubicBezTo>
                    <a:pt x="287" y="2667"/>
                    <a:pt x="239" y="2655"/>
                    <a:pt x="239" y="2655"/>
                  </a:cubicBezTo>
                  <a:cubicBezTo>
                    <a:pt x="239" y="2643"/>
                    <a:pt x="310" y="2631"/>
                    <a:pt x="310" y="2608"/>
                  </a:cubicBezTo>
                  <a:cubicBezTo>
                    <a:pt x="310" y="2608"/>
                    <a:pt x="251" y="2608"/>
                    <a:pt x="251" y="2596"/>
                  </a:cubicBezTo>
                  <a:cubicBezTo>
                    <a:pt x="251" y="2572"/>
                    <a:pt x="251" y="2560"/>
                    <a:pt x="215" y="2560"/>
                  </a:cubicBezTo>
                  <a:cubicBezTo>
                    <a:pt x="206" y="2563"/>
                    <a:pt x="196" y="2565"/>
                    <a:pt x="187" y="2565"/>
                  </a:cubicBezTo>
                  <a:cubicBezTo>
                    <a:pt x="161" y="2565"/>
                    <a:pt x="137" y="2554"/>
                    <a:pt x="120" y="2536"/>
                  </a:cubicBezTo>
                  <a:cubicBezTo>
                    <a:pt x="130" y="2526"/>
                    <a:pt x="202" y="2498"/>
                    <a:pt x="214" y="2498"/>
                  </a:cubicBezTo>
                  <a:cubicBezTo>
                    <a:pt x="216" y="2498"/>
                    <a:pt x="217" y="2499"/>
                    <a:pt x="215" y="2500"/>
                  </a:cubicBezTo>
                  <a:cubicBezTo>
                    <a:pt x="215" y="2512"/>
                    <a:pt x="191" y="2536"/>
                    <a:pt x="215" y="2536"/>
                  </a:cubicBezTo>
                  <a:cubicBezTo>
                    <a:pt x="222" y="2540"/>
                    <a:pt x="227" y="2541"/>
                    <a:pt x="231" y="2541"/>
                  </a:cubicBezTo>
                  <a:cubicBezTo>
                    <a:pt x="240" y="2541"/>
                    <a:pt x="242" y="2533"/>
                    <a:pt x="251" y="2524"/>
                  </a:cubicBezTo>
                  <a:cubicBezTo>
                    <a:pt x="251" y="2516"/>
                    <a:pt x="227" y="2489"/>
                    <a:pt x="230" y="2466"/>
                  </a:cubicBezTo>
                  <a:lnTo>
                    <a:pt x="230" y="2466"/>
                  </a:lnTo>
                  <a:cubicBezTo>
                    <a:pt x="217" y="2469"/>
                    <a:pt x="205" y="2472"/>
                    <a:pt x="194" y="2472"/>
                  </a:cubicBezTo>
                  <a:cubicBezTo>
                    <a:pt x="179" y="2472"/>
                    <a:pt x="168" y="2467"/>
                    <a:pt x="168" y="2453"/>
                  </a:cubicBezTo>
                  <a:lnTo>
                    <a:pt x="236" y="2453"/>
                  </a:lnTo>
                  <a:cubicBezTo>
                    <a:pt x="239" y="2448"/>
                    <a:pt x="244" y="2444"/>
                    <a:pt x="251" y="2441"/>
                  </a:cubicBezTo>
                  <a:cubicBezTo>
                    <a:pt x="298" y="2429"/>
                    <a:pt x="227" y="2346"/>
                    <a:pt x="227" y="2310"/>
                  </a:cubicBezTo>
                  <a:cubicBezTo>
                    <a:pt x="168" y="2310"/>
                    <a:pt x="179" y="2334"/>
                    <a:pt x="132" y="2334"/>
                  </a:cubicBezTo>
                  <a:cubicBezTo>
                    <a:pt x="132" y="2310"/>
                    <a:pt x="191" y="2286"/>
                    <a:pt x="179" y="2286"/>
                  </a:cubicBezTo>
                  <a:cubicBezTo>
                    <a:pt x="179" y="2274"/>
                    <a:pt x="120" y="2250"/>
                    <a:pt x="96" y="2227"/>
                  </a:cubicBezTo>
                  <a:cubicBezTo>
                    <a:pt x="144" y="2227"/>
                    <a:pt x="334" y="2131"/>
                    <a:pt x="239" y="2119"/>
                  </a:cubicBezTo>
                  <a:lnTo>
                    <a:pt x="239" y="2119"/>
                  </a:lnTo>
                  <a:cubicBezTo>
                    <a:pt x="229" y="2129"/>
                    <a:pt x="236" y="2139"/>
                    <a:pt x="245" y="2142"/>
                  </a:cubicBezTo>
                  <a:lnTo>
                    <a:pt x="245" y="2142"/>
                  </a:lnTo>
                  <a:cubicBezTo>
                    <a:pt x="228" y="2139"/>
                    <a:pt x="179" y="2131"/>
                    <a:pt x="179" y="2131"/>
                  </a:cubicBezTo>
                  <a:cubicBezTo>
                    <a:pt x="156" y="2119"/>
                    <a:pt x="156" y="2108"/>
                    <a:pt x="156" y="2084"/>
                  </a:cubicBezTo>
                  <a:cubicBezTo>
                    <a:pt x="163" y="2077"/>
                    <a:pt x="174" y="2075"/>
                    <a:pt x="187" y="2075"/>
                  </a:cubicBezTo>
                  <a:cubicBezTo>
                    <a:pt x="201" y="2075"/>
                    <a:pt x="216" y="2077"/>
                    <a:pt x="231" y="2077"/>
                  </a:cubicBezTo>
                  <a:cubicBezTo>
                    <a:pt x="249" y="2077"/>
                    <a:pt x="265" y="2074"/>
                    <a:pt x="275" y="2060"/>
                  </a:cubicBezTo>
                  <a:cubicBezTo>
                    <a:pt x="287" y="2048"/>
                    <a:pt x="287" y="2024"/>
                    <a:pt x="275" y="2000"/>
                  </a:cubicBezTo>
                  <a:cubicBezTo>
                    <a:pt x="275" y="1988"/>
                    <a:pt x="227" y="1988"/>
                    <a:pt x="227" y="1965"/>
                  </a:cubicBezTo>
                  <a:cubicBezTo>
                    <a:pt x="227" y="1929"/>
                    <a:pt x="227" y="1929"/>
                    <a:pt x="263" y="1929"/>
                  </a:cubicBezTo>
                  <a:cubicBezTo>
                    <a:pt x="275" y="1941"/>
                    <a:pt x="298" y="1953"/>
                    <a:pt x="310" y="1953"/>
                  </a:cubicBezTo>
                  <a:cubicBezTo>
                    <a:pt x="322" y="1953"/>
                    <a:pt x="203" y="1834"/>
                    <a:pt x="251" y="1834"/>
                  </a:cubicBezTo>
                  <a:cubicBezTo>
                    <a:pt x="285" y="1834"/>
                    <a:pt x="303" y="1841"/>
                    <a:pt x="317" y="1841"/>
                  </a:cubicBezTo>
                  <a:cubicBezTo>
                    <a:pt x="328" y="1841"/>
                    <a:pt x="336" y="1837"/>
                    <a:pt x="346" y="1822"/>
                  </a:cubicBezTo>
                  <a:cubicBezTo>
                    <a:pt x="346" y="1810"/>
                    <a:pt x="346" y="1786"/>
                    <a:pt x="346" y="1774"/>
                  </a:cubicBezTo>
                  <a:cubicBezTo>
                    <a:pt x="346" y="1774"/>
                    <a:pt x="286" y="1794"/>
                    <a:pt x="261" y="1794"/>
                  </a:cubicBezTo>
                  <a:cubicBezTo>
                    <a:pt x="252" y="1794"/>
                    <a:pt x="248" y="1792"/>
                    <a:pt x="251" y="1786"/>
                  </a:cubicBezTo>
                  <a:cubicBezTo>
                    <a:pt x="275" y="1762"/>
                    <a:pt x="287" y="1738"/>
                    <a:pt x="298" y="1715"/>
                  </a:cubicBezTo>
                  <a:lnTo>
                    <a:pt x="310" y="1679"/>
                  </a:lnTo>
                  <a:cubicBezTo>
                    <a:pt x="322" y="1679"/>
                    <a:pt x="310" y="1667"/>
                    <a:pt x="310" y="1667"/>
                  </a:cubicBezTo>
                  <a:cubicBezTo>
                    <a:pt x="310" y="1666"/>
                    <a:pt x="311" y="1665"/>
                    <a:pt x="313" y="1665"/>
                  </a:cubicBezTo>
                  <a:cubicBezTo>
                    <a:pt x="325" y="1665"/>
                    <a:pt x="382" y="1703"/>
                    <a:pt x="382" y="1703"/>
                  </a:cubicBezTo>
                  <a:cubicBezTo>
                    <a:pt x="418" y="1703"/>
                    <a:pt x="382" y="1667"/>
                    <a:pt x="382" y="1667"/>
                  </a:cubicBezTo>
                  <a:cubicBezTo>
                    <a:pt x="382" y="1655"/>
                    <a:pt x="346" y="1619"/>
                    <a:pt x="370" y="1607"/>
                  </a:cubicBezTo>
                  <a:lnTo>
                    <a:pt x="370" y="1607"/>
                  </a:lnTo>
                  <a:cubicBezTo>
                    <a:pt x="382" y="1607"/>
                    <a:pt x="406" y="1631"/>
                    <a:pt x="429" y="1631"/>
                  </a:cubicBezTo>
                  <a:cubicBezTo>
                    <a:pt x="406" y="1631"/>
                    <a:pt x="382" y="1560"/>
                    <a:pt x="382" y="1548"/>
                  </a:cubicBezTo>
                  <a:cubicBezTo>
                    <a:pt x="382" y="1524"/>
                    <a:pt x="382" y="1512"/>
                    <a:pt x="406" y="1500"/>
                  </a:cubicBezTo>
                  <a:cubicBezTo>
                    <a:pt x="414" y="1500"/>
                    <a:pt x="422" y="1506"/>
                    <a:pt x="429" y="1506"/>
                  </a:cubicBezTo>
                  <a:cubicBezTo>
                    <a:pt x="433" y="1506"/>
                    <a:pt x="437" y="1504"/>
                    <a:pt x="441" y="1500"/>
                  </a:cubicBezTo>
                  <a:cubicBezTo>
                    <a:pt x="453" y="1488"/>
                    <a:pt x="489" y="1453"/>
                    <a:pt x="465" y="1441"/>
                  </a:cubicBezTo>
                  <a:cubicBezTo>
                    <a:pt x="441" y="1417"/>
                    <a:pt x="429" y="1405"/>
                    <a:pt x="441" y="1393"/>
                  </a:cubicBezTo>
                  <a:cubicBezTo>
                    <a:pt x="453" y="1369"/>
                    <a:pt x="453" y="1369"/>
                    <a:pt x="465" y="1369"/>
                  </a:cubicBezTo>
                  <a:cubicBezTo>
                    <a:pt x="465" y="1380"/>
                    <a:pt x="493" y="1445"/>
                    <a:pt x="523" y="1445"/>
                  </a:cubicBezTo>
                  <a:cubicBezTo>
                    <a:pt x="528" y="1445"/>
                    <a:pt x="532" y="1444"/>
                    <a:pt x="537" y="1441"/>
                  </a:cubicBezTo>
                  <a:cubicBezTo>
                    <a:pt x="555" y="1431"/>
                    <a:pt x="530" y="1400"/>
                    <a:pt x="536" y="1381"/>
                  </a:cubicBezTo>
                  <a:lnTo>
                    <a:pt x="536" y="1381"/>
                  </a:lnTo>
                  <a:cubicBezTo>
                    <a:pt x="540" y="1381"/>
                    <a:pt x="544" y="1381"/>
                    <a:pt x="549" y="1381"/>
                  </a:cubicBezTo>
                  <a:cubicBezTo>
                    <a:pt x="566" y="1381"/>
                    <a:pt x="571" y="1375"/>
                    <a:pt x="569" y="1366"/>
                  </a:cubicBezTo>
                  <a:lnTo>
                    <a:pt x="569" y="1366"/>
                  </a:lnTo>
                  <a:cubicBezTo>
                    <a:pt x="564" y="1368"/>
                    <a:pt x="557" y="1369"/>
                    <a:pt x="549" y="1369"/>
                  </a:cubicBezTo>
                  <a:cubicBezTo>
                    <a:pt x="541" y="1372"/>
                    <a:pt x="537" y="1376"/>
                    <a:pt x="536" y="1381"/>
                  </a:cubicBezTo>
                  <a:lnTo>
                    <a:pt x="536" y="1381"/>
                  </a:lnTo>
                  <a:cubicBezTo>
                    <a:pt x="516" y="1380"/>
                    <a:pt x="499" y="1377"/>
                    <a:pt x="489" y="1357"/>
                  </a:cubicBezTo>
                  <a:cubicBezTo>
                    <a:pt x="465" y="1346"/>
                    <a:pt x="453" y="1310"/>
                    <a:pt x="489" y="1310"/>
                  </a:cubicBezTo>
                  <a:cubicBezTo>
                    <a:pt x="514" y="1310"/>
                    <a:pt x="563" y="1345"/>
                    <a:pt x="569" y="1366"/>
                  </a:cubicBezTo>
                  <a:lnTo>
                    <a:pt x="569" y="1366"/>
                  </a:lnTo>
                  <a:cubicBezTo>
                    <a:pt x="592" y="1357"/>
                    <a:pt x="584" y="1327"/>
                    <a:pt x="584" y="1298"/>
                  </a:cubicBezTo>
                  <a:cubicBezTo>
                    <a:pt x="584" y="1277"/>
                    <a:pt x="584" y="1272"/>
                    <a:pt x="587" y="1272"/>
                  </a:cubicBezTo>
                  <a:cubicBezTo>
                    <a:pt x="589" y="1272"/>
                    <a:pt x="591" y="1274"/>
                    <a:pt x="596" y="1274"/>
                  </a:cubicBezTo>
                  <a:cubicBezTo>
                    <a:pt x="620" y="1274"/>
                    <a:pt x="608" y="1250"/>
                    <a:pt x="620" y="1238"/>
                  </a:cubicBezTo>
                  <a:cubicBezTo>
                    <a:pt x="601" y="1220"/>
                    <a:pt x="597" y="1180"/>
                    <a:pt x="619" y="1180"/>
                  </a:cubicBezTo>
                  <a:cubicBezTo>
                    <a:pt x="625" y="1180"/>
                    <a:pt x="633" y="1183"/>
                    <a:pt x="644" y="1191"/>
                  </a:cubicBezTo>
                  <a:cubicBezTo>
                    <a:pt x="652" y="1199"/>
                    <a:pt x="697" y="1238"/>
                    <a:pt x="713" y="1238"/>
                  </a:cubicBezTo>
                  <a:cubicBezTo>
                    <a:pt x="720" y="1238"/>
                    <a:pt x="722" y="1232"/>
                    <a:pt x="715" y="1215"/>
                  </a:cubicBezTo>
                  <a:cubicBezTo>
                    <a:pt x="703" y="1191"/>
                    <a:pt x="691" y="1179"/>
                    <a:pt x="715" y="1155"/>
                  </a:cubicBezTo>
                  <a:cubicBezTo>
                    <a:pt x="718" y="1154"/>
                    <a:pt x="720" y="1153"/>
                    <a:pt x="722" y="1153"/>
                  </a:cubicBezTo>
                  <a:cubicBezTo>
                    <a:pt x="739" y="1153"/>
                    <a:pt x="740" y="1191"/>
                    <a:pt x="751" y="1191"/>
                  </a:cubicBezTo>
                  <a:cubicBezTo>
                    <a:pt x="758" y="1194"/>
                    <a:pt x="764" y="1196"/>
                    <a:pt x="769" y="1196"/>
                  </a:cubicBezTo>
                  <a:cubicBezTo>
                    <a:pt x="781" y="1196"/>
                    <a:pt x="787" y="1187"/>
                    <a:pt x="787" y="1179"/>
                  </a:cubicBezTo>
                  <a:lnTo>
                    <a:pt x="751" y="1131"/>
                  </a:lnTo>
                  <a:cubicBezTo>
                    <a:pt x="739" y="1131"/>
                    <a:pt x="715" y="1131"/>
                    <a:pt x="703" y="1119"/>
                  </a:cubicBezTo>
                  <a:cubicBezTo>
                    <a:pt x="679" y="1096"/>
                    <a:pt x="727" y="1072"/>
                    <a:pt x="727" y="1072"/>
                  </a:cubicBezTo>
                  <a:cubicBezTo>
                    <a:pt x="729" y="1069"/>
                    <a:pt x="732" y="1068"/>
                    <a:pt x="735" y="1068"/>
                  </a:cubicBezTo>
                  <a:cubicBezTo>
                    <a:pt x="749" y="1068"/>
                    <a:pt x="770" y="1086"/>
                    <a:pt x="799" y="1096"/>
                  </a:cubicBezTo>
                  <a:lnTo>
                    <a:pt x="858" y="1096"/>
                  </a:lnTo>
                  <a:cubicBezTo>
                    <a:pt x="858" y="1096"/>
                    <a:pt x="822" y="1048"/>
                    <a:pt x="858" y="1036"/>
                  </a:cubicBezTo>
                  <a:cubicBezTo>
                    <a:pt x="870" y="1024"/>
                    <a:pt x="876" y="1024"/>
                    <a:pt x="879" y="1024"/>
                  </a:cubicBezTo>
                  <a:cubicBezTo>
                    <a:pt x="882" y="1024"/>
                    <a:pt x="882" y="1024"/>
                    <a:pt x="882" y="1012"/>
                  </a:cubicBezTo>
                  <a:cubicBezTo>
                    <a:pt x="870" y="965"/>
                    <a:pt x="965" y="941"/>
                    <a:pt x="989" y="929"/>
                  </a:cubicBezTo>
                  <a:cubicBezTo>
                    <a:pt x="1013" y="929"/>
                    <a:pt x="1013" y="929"/>
                    <a:pt x="1037" y="965"/>
                  </a:cubicBezTo>
                  <a:cubicBezTo>
                    <a:pt x="1041" y="972"/>
                    <a:pt x="1046" y="975"/>
                    <a:pt x="1052" y="975"/>
                  </a:cubicBezTo>
                  <a:cubicBezTo>
                    <a:pt x="1063" y="975"/>
                    <a:pt x="1076" y="965"/>
                    <a:pt x="1084" y="965"/>
                  </a:cubicBezTo>
                  <a:cubicBezTo>
                    <a:pt x="1088" y="965"/>
                    <a:pt x="1096" y="966"/>
                    <a:pt x="1105" y="966"/>
                  </a:cubicBezTo>
                  <a:cubicBezTo>
                    <a:pt x="1121" y="966"/>
                    <a:pt x="1140" y="961"/>
                    <a:pt x="1132" y="929"/>
                  </a:cubicBezTo>
                  <a:cubicBezTo>
                    <a:pt x="1132" y="907"/>
                    <a:pt x="1136" y="903"/>
                    <a:pt x="1145" y="903"/>
                  </a:cubicBezTo>
                  <a:cubicBezTo>
                    <a:pt x="1150" y="903"/>
                    <a:pt x="1158" y="905"/>
                    <a:pt x="1168" y="905"/>
                  </a:cubicBezTo>
                  <a:cubicBezTo>
                    <a:pt x="1180" y="905"/>
                    <a:pt x="1168" y="881"/>
                    <a:pt x="1180" y="869"/>
                  </a:cubicBezTo>
                  <a:cubicBezTo>
                    <a:pt x="1187" y="865"/>
                    <a:pt x="1195" y="864"/>
                    <a:pt x="1203" y="864"/>
                  </a:cubicBezTo>
                  <a:cubicBezTo>
                    <a:pt x="1219" y="864"/>
                    <a:pt x="1235" y="869"/>
                    <a:pt x="1251" y="869"/>
                  </a:cubicBezTo>
                  <a:cubicBezTo>
                    <a:pt x="1275" y="857"/>
                    <a:pt x="1311" y="715"/>
                    <a:pt x="1275" y="703"/>
                  </a:cubicBezTo>
                  <a:lnTo>
                    <a:pt x="1275" y="703"/>
                  </a:lnTo>
                  <a:cubicBezTo>
                    <a:pt x="1275" y="715"/>
                    <a:pt x="1263" y="715"/>
                    <a:pt x="1251" y="715"/>
                  </a:cubicBezTo>
                  <a:cubicBezTo>
                    <a:pt x="1227" y="715"/>
                    <a:pt x="1215" y="715"/>
                    <a:pt x="1203" y="703"/>
                  </a:cubicBezTo>
                  <a:cubicBezTo>
                    <a:pt x="1180" y="691"/>
                    <a:pt x="1159" y="685"/>
                    <a:pt x="1138" y="685"/>
                  </a:cubicBezTo>
                  <a:close/>
                  <a:moveTo>
                    <a:pt x="3192" y="5846"/>
                  </a:moveTo>
                  <a:lnTo>
                    <a:pt x="3180" y="5858"/>
                  </a:lnTo>
                  <a:cubicBezTo>
                    <a:pt x="3174" y="5861"/>
                    <a:pt x="3172" y="5862"/>
                    <a:pt x="3173" y="5862"/>
                  </a:cubicBezTo>
                  <a:cubicBezTo>
                    <a:pt x="3176" y="5862"/>
                    <a:pt x="3187" y="5857"/>
                    <a:pt x="3195" y="5847"/>
                  </a:cubicBezTo>
                  <a:lnTo>
                    <a:pt x="3195" y="5847"/>
                  </a:lnTo>
                  <a:cubicBezTo>
                    <a:pt x="3195" y="5847"/>
                    <a:pt x="3194" y="5847"/>
                    <a:pt x="3194" y="5847"/>
                  </a:cubicBezTo>
                  <a:cubicBezTo>
                    <a:pt x="3193" y="5847"/>
                    <a:pt x="3192" y="5846"/>
                    <a:pt x="3192" y="5846"/>
                  </a:cubicBezTo>
                  <a:close/>
                  <a:moveTo>
                    <a:pt x="3865" y="6010"/>
                  </a:moveTo>
                  <a:cubicBezTo>
                    <a:pt x="3867" y="6010"/>
                    <a:pt x="3869" y="6011"/>
                    <a:pt x="3870" y="6013"/>
                  </a:cubicBezTo>
                  <a:cubicBezTo>
                    <a:pt x="3894" y="6013"/>
                    <a:pt x="3906" y="6037"/>
                    <a:pt x="3870" y="6060"/>
                  </a:cubicBezTo>
                  <a:lnTo>
                    <a:pt x="3882" y="6060"/>
                  </a:lnTo>
                  <a:cubicBezTo>
                    <a:pt x="3874" y="6064"/>
                    <a:pt x="3868" y="6066"/>
                    <a:pt x="3862" y="6066"/>
                  </a:cubicBezTo>
                  <a:cubicBezTo>
                    <a:pt x="3851" y="6066"/>
                    <a:pt x="3843" y="6060"/>
                    <a:pt x="3835" y="6060"/>
                  </a:cubicBezTo>
                  <a:cubicBezTo>
                    <a:pt x="3835" y="6040"/>
                    <a:pt x="3852" y="6010"/>
                    <a:pt x="3865" y="6010"/>
                  </a:cubicBezTo>
                  <a:close/>
                  <a:moveTo>
                    <a:pt x="4525" y="6144"/>
                  </a:moveTo>
                  <a:cubicBezTo>
                    <a:pt x="4524" y="6145"/>
                    <a:pt x="4522" y="6148"/>
                    <a:pt x="4521" y="6150"/>
                  </a:cubicBezTo>
                  <a:lnTo>
                    <a:pt x="4521" y="6150"/>
                  </a:lnTo>
                  <a:cubicBezTo>
                    <a:pt x="4522" y="6148"/>
                    <a:pt x="4524" y="6146"/>
                    <a:pt x="4525" y="6144"/>
                  </a:cubicBezTo>
                  <a:close/>
                  <a:moveTo>
                    <a:pt x="4413" y="6165"/>
                  </a:moveTo>
                  <a:cubicBezTo>
                    <a:pt x="4415" y="6165"/>
                    <a:pt x="4416" y="6166"/>
                    <a:pt x="4418" y="6168"/>
                  </a:cubicBezTo>
                  <a:cubicBezTo>
                    <a:pt x="4440" y="6168"/>
                    <a:pt x="4452" y="6188"/>
                    <a:pt x="4425" y="6220"/>
                  </a:cubicBezTo>
                  <a:lnTo>
                    <a:pt x="4425" y="6220"/>
                  </a:lnTo>
                  <a:cubicBezTo>
                    <a:pt x="4419" y="6224"/>
                    <a:pt x="4414" y="6226"/>
                    <a:pt x="4410" y="6226"/>
                  </a:cubicBezTo>
                  <a:cubicBezTo>
                    <a:pt x="4398" y="6226"/>
                    <a:pt x="4390" y="6215"/>
                    <a:pt x="4382" y="6215"/>
                  </a:cubicBezTo>
                  <a:cubicBezTo>
                    <a:pt x="4382" y="6195"/>
                    <a:pt x="4400" y="6165"/>
                    <a:pt x="4413" y="6165"/>
                  </a:cubicBezTo>
                  <a:close/>
                  <a:moveTo>
                    <a:pt x="3943" y="6299"/>
                  </a:moveTo>
                  <a:cubicBezTo>
                    <a:pt x="3942" y="6299"/>
                    <a:pt x="3942" y="6299"/>
                    <a:pt x="3942" y="6299"/>
                  </a:cubicBezTo>
                  <a:cubicBezTo>
                    <a:pt x="3942" y="6299"/>
                    <a:pt x="3942" y="6299"/>
                    <a:pt x="3942" y="6299"/>
                  </a:cubicBezTo>
                  <a:cubicBezTo>
                    <a:pt x="3942" y="6299"/>
                    <a:pt x="3942" y="6299"/>
                    <a:pt x="3943" y="6299"/>
                  </a:cubicBezTo>
                  <a:close/>
                  <a:moveTo>
                    <a:pt x="4054" y="6349"/>
                  </a:moveTo>
                  <a:lnTo>
                    <a:pt x="4054" y="6349"/>
                  </a:lnTo>
                  <a:cubicBezTo>
                    <a:pt x="4052" y="6352"/>
                    <a:pt x="4051" y="6355"/>
                    <a:pt x="4049" y="6358"/>
                  </a:cubicBezTo>
                  <a:cubicBezTo>
                    <a:pt x="4051" y="6355"/>
                    <a:pt x="4053" y="6352"/>
                    <a:pt x="4054" y="6349"/>
                  </a:cubicBezTo>
                  <a:close/>
                  <a:moveTo>
                    <a:pt x="5502" y="0"/>
                  </a:moveTo>
                  <a:cubicBezTo>
                    <a:pt x="5466" y="0"/>
                    <a:pt x="5430" y="72"/>
                    <a:pt x="5478" y="72"/>
                  </a:cubicBezTo>
                  <a:lnTo>
                    <a:pt x="5418" y="72"/>
                  </a:lnTo>
                  <a:cubicBezTo>
                    <a:pt x="5394" y="72"/>
                    <a:pt x="5382" y="48"/>
                    <a:pt x="5371" y="24"/>
                  </a:cubicBezTo>
                  <a:cubicBezTo>
                    <a:pt x="5364" y="20"/>
                    <a:pt x="5359" y="19"/>
                    <a:pt x="5355" y="19"/>
                  </a:cubicBezTo>
                  <a:cubicBezTo>
                    <a:pt x="5346" y="19"/>
                    <a:pt x="5343" y="27"/>
                    <a:pt x="5335" y="36"/>
                  </a:cubicBezTo>
                  <a:cubicBezTo>
                    <a:pt x="5323" y="36"/>
                    <a:pt x="5323" y="72"/>
                    <a:pt x="5323" y="107"/>
                  </a:cubicBezTo>
                  <a:cubicBezTo>
                    <a:pt x="5327" y="98"/>
                    <a:pt x="5332" y="94"/>
                    <a:pt x="5335" y="94"/>
                  </a:cubicBezTo>
                  <a:cubicBezTo>
                    <a:pt x="5340" y="94"/>
                    <a:pt x="5342" y="105"/>
                    <a:pt x="5335" y="119"/>
                  </a:cubicBezTo>
                  <a:cubicBezTo>
                    <a:pt x="5325" y="139"/>
                    <a:pt x="5315" y="158"/>
                    <a:pt x="5299" y="158"/>
                  </a:cubicBezTo>
                  <a:cubicBezTo>
                    <a:pt x="5296" y="158"/>
                    <a:pt x="5292" y="157"/>
                    <a:pt x="5287" y="155"/>
                  </a:cubicBezTo>
                  <a:cubicBezTo>
                    <a:pt x="5276" y="144"/>
                    <a:pt x="5307" y="59"/>
                    <a:pt x="5271" y="59"/>
                  </a:cubicBezTo>
                  <a:cubicBezTo>
                    <a:pt x="5269" y="59"/>
                    <a:pt x="5266" y="59"/>
                    <a:pt x="5263" y="60"/>
                  </a:cubicBezTo>
                  <a:cubicBezTo>
                    <a:pt x="5228" y="60"/>
                    <a:pt x="5156" y="95"/>
                    <a:pt x="5192" y="131"/>
                  </a:cubicBezTo>
                  <a:cubicBezTo>
                    <a:pt x="5216" y="179"/>
                    <a:pt x="5228" y="167"/>
                    <a:pt x="5204" y="214"/>
                  </a:cubicBezTo>
                  <a:cubicBezTo>
                    <a:pt x="5191" y="234"/>
                    <a:pt x="5181" y="243"/>
                    <a:pt x="5173" y="243"/>
                  </a:cubicBezTo>
                  <a:cubicBezTo>
                    <a:pt x="5167" y="243"/>
                    <a:pt x="5162" y="237"/>
                    <a:pt x="5156" y="226"/>
                  </a:cubicBezTo>
                  <a:cubicBezTo>
                    <a:pt x="5132" y="203"/>
                    <a:pt x="5144" y="72"/>
                    <a:pt x="5132" y="60"/>
                  </a:cubicBezTo>
                  <a:cubicBezTo>
                    <a:pt x="5109" y="60"/>
                    <a:pt x="5085" y="60"/>
                    <a:pt x="5073" y="83"/>
                  </a:cubicBezTo>
                  <a:cubicBezTo>
                    <a:pt x="5061" y="107"/>
                    <a:pt x="5073" y="131"/>
                    <a:pt x="5061" y="155"/>
                  </a:cubicBezTo>
                  <a:cubicBezTo>
                    <a:pt x="5061" y="157"/>
                    <a:pt x="5061" y="158"/>
                    <a:pt x="5060" y="158"/>
                  </a:cubicBezTo>
                  <a:cubicBezTo>
                    <a:pt x="5055" y="158"/>
                    <a:pt x="5030" y="92"/>
                    <a:pt x="5009" y="92"/>
                  </a:cubicBezTo>
                  <a:cubicBezTo>
                    <a:pt x="5006" y="92"/>
                    <a:pt x="5004" y="93"/>
                    <a:pt x="5001" y="95"/>
                  </a:cubicBezTo>
                  <a:cubicBezTo>
                    <a:pt x="4984" y="131"/>
                    <a:pt x="4973" y="159"/>
                    <a:pt x="4978" y="191"/>
                  </a:cubicBezTo>
                  <a:lnTo>
                    <a:pt x="4978" y="191"/>
                  </a:lnTo>
                  <a:cubicBezTo>
                    <a:pt x="4970" y="167"/>
                    <a:pt x="4962" y="143"/>
                    <a:pt x="4954" y="119"/>
                  </a:cubicBezTo>
                  <a:cubicBezTo>
                    <a:pt x="4936" y="102"/>
                    <a:pt x="4905" y="71"/>
                    <a:pt x="4881" y="71"/>
                  </a:cubicBezTo>
                  <a:cubicBezTo>
                    <a:pt x="4872" y="71"/>
                    <a:pt x="4865" y="74"/>
                    <a:pt x="4859" y="83"/>
                  </a:cubicBezTo>
                  <a:cubicBezTo>
                    <a:pt x="4835" y="107"/>
                    <a:pt x="4894" y="119"/>
                    <a:pt x="4870" y="143"/>
                  </a:cubicBezTo>
                  <a:cubicBezTo>
                    <a:pt x="4859" y="167"/>
                    <a:pt x="4847" y="167"/>
                    <a:pt x="4823" y="167"/>
                  </a:cubicBezTo>
                  <a:cubicBezTo>
                    <a:pt x="4802" y="167"/>
                    <a:pt x="4782" y="141"/>
                    <a:pt x="4762" y="141"/>
                  </a:cubicBezTo>
                  <a:cubicBezTo>
                    <a:pt x="4758" y="141"/>
                    <a:pt x="4755" y="141"/>
                    <a:pt x="4751" y="143"/>
                  </a:cubicBezTo>
                  <a:cubicBezTo>
                    <a:pt x="4740" y="143"/>
                    <a:pt x="4750" y="204"/>
                    <a:pt x="4723" y="204"/>
                  </a:cubicBezTo>
                  <a:cubicBezTo>
                    <a:pt x="4721" y="204"/>
                    <a:pt x="4718" y="203"/>
                    <a:pt x="4716" y="203"/>
                  </a:cubicBezTo>
                  <a:cubicBezTo>
                    <a:pt x="4688" y="193"/>
                    <a:pt x="4675" y="156"/>
                    <a:pt x="4664" y="156"/>
                  </a:cubicBezTo>
                  <a:cubicBezTo>
                    <a:pt x="4662" y="156"/>
                    <a:pt x="4659" y="159"/>
                    <a:pt x="4656" y="167"/>
                  </a:cubicBezTo>
                  <a:cubicBezTo>
                    <a:pt x="4644" y="203"/>
                    <a:pt x="4680" y="274"/>
                    <a:pt x="4644" y="286"/>
                  </a:cubicBezTo>
                  <a:lnTo>
                    <a:pt x="4620" y="250"/>
                  </a:lnTo>
                  <a:cubicBezTo>
                    <a:pt x="4615" y="239"/>
                    <a:pt x="4612" y="233"/>
                    <a:pt x="4612" y="229"/>
                  </a:cubicBezTo>
                  <a:lnTo>
                    <a:pt x="4612" y="229"/>
                  </a:lnTo>
                  <a:cubicBezTo>
                    <a:pt x="4597" y="244"/>
                    <a:pt x="4573" y="266"/>
                    <a:pt x="4573" y="274"/>
                  </a:cubicBezTo>
                  <a:cubicBezTo>
                    <a:pt x="4565" y="274"/>
                    <a:pt x="4546" y="269"/>
                    <a:pt x="4531" y="269"/>
                  </a:cubicBezTo>
                  <a:cubicBezTo>
                    <a:pt x="4524" y="269"/>
                    <a:pt x="4517" y="270"/>
                    <a:pt x="4513" y="274"/>
                  </a:cubicBezTo>
                  <a:cubicBezTo>
                    <a:pt x="4501" y="286"/>
                    <a:pt x="4501" y="310"/>
                    <a:pt x="4478" y="322"/>
                  </a:cubicBezTo>
                  <a:cubicBezTo>
                    <a:pt x="4466" y="334"/>
                    <a:pt x="4442" y="334"/>
                    <a:pt x="4418" y="334"/>
                  </a:cubicBezTo>
                  <a:cubicBezTo>
                    <a:pt x="4382" y="334"/>
                    <a:pt x="4394" y="393"/>
                    <a:pt x="4370" y="405"/>
                  </a:cubicBezTo>
                  <a:cubicBezTo>
                    <a:pt x="4368" y="406"/>
                    <a:pt x="4365" y="407"/>
                    <a:pt x="4362" y="407"/>
                  </a:cubicBezTo>
                  <a:cubicBezTo>
                    <a:pt x="4339" y="407"/>
                    <a:pt x="4306" y="379"/>
                    <a:pt x="4284" y="379"/>
                  </a:cubicBezTo>
                  <a:cubicBezTo>
                    <a:pt x="4281" y="379"/>
                    <a:pt x="4278" y="380"/>
                    <a:pt x="4275" y="381"/>
                  </a:cubicBezTo>
                  <a:cubicBezTo>
                    <a:pt x="4251" y="405"/>
                    <a:pt x="4275" y="453"/>
                    <a:pt x="4263" y="476"/>
                  </a:cubicBezTo>
                  <a:cubicBezTo>
                    <a:pt x="4262" y="479"/>
                    <a:pt x="4260" y="481"/>
                    <a:pt x="4257" y="481"/>
                  </a:cubicBezTo>
                  <a:cubicBezTo>
                    <a:pt x="4237" y="481"/>
                    <a:pt x="4189" y="414"/>
                    <a:pt x="4168" y="393"/>
                  </a:cubicBezTo>
                  <a:lnTo>
                    <a:pt x="4168" y="393"/>
                  </a:lnTo>
                  <a:cubicBezTo>
                    <a:pt x="4168" y="429"/>
                    <a:pt x="4180" y="464"/>
                    <a:pt x="4180" y="500"/>
                  </a:cubicBezTo>
                  <a:cubicBezTo>
                    <a:pt x="4189" y="530"/>
                    <a:pt x="4189" y="542"/>
                    <a:pt x="4185" y="542"/>
                  </a:cubicBezTo>
                  <a:cubicBezTo>
                    <a:pt x="4178" y="542"/>
                    <a:pt x="4157" y="510"/>
                    <a:pt x="4136" y="481"/>
                  </a:cubicBezTo>
                  <a:lnTo>
                    <a:pt x="4136" y="481"/>
                  </a:lnTo>
                  <a:cubicBezTo>
                    <a:pt x="4174" y="537"/>
                    <a:pt x="4074" y="549"/>
                    <a:pt x="4120" y="595"/>
                  </a:cubicBezTo>
                  <a:cubicBezTo>
                    <a:pt x="4097" y="595"/>
                    <a:pt x="4073" y="585"/>
                    <a:pt x="4052" y="585"/>
                  </a:cubicBezTo>
                  <a:cubicBezTo>
                    <a:pt x="4042" y="585"/>
                    <a:pt x="4033" y="588"/>
                    <a:pt x="4025" y="595"/>
                  </a:cubicBezTo>
                  <a:cubicBezTo>
                    <a:pt x="4049" y="631"/>
                    <a:pt x="4037" y="631"/>
                    <a:pt x="4025" y="643"/>
                  </a:cubicBezTo>
                  <a:cubicBezTo>
                    <a:pt x="4013" y="667"/>
                    <a:pt x="4025" y="726"/>
                    <a:pt x="4013" y="738"/>
                  </a:cubicBezTo>
                  <a:cubicBezTo>
                    <a:pt x="4011" y="742"/>
                    <a:pt x="4007" y="743"/>
                    <a:pt x="4000" y="743"/>
                  </a:cubicBezTo>
                  <a:cubicBezTo>
                    <a:pt x="3974" y="743"/>
                    <a:pt x="3919" y="722"/>
                    <a:pt x="3897" y="722"/>
                  </a:cubicBezTo>
                  <a:cubicBezTo>
                    <a:pt x="3888" y="722"/>
                    <a:pt x="3885" y="726"/>
                    <a:pt x="3894" y="738"/>
                  </a:cubicBezTo>
                  <a:cubicBezTo>
                    <a:pt x="3906" y="762"/>
                    <a:pt x="4020" y="808"/>
                    <a:pt x="3969" y="810"/>
                  </a:cubicBezTo>
                  <a:lnTo>
                    <a:pt x="3969" y="810"/>
                  </a:lnTo>
                  <a:cubicBezTo>
                    <a:pt x="3968" y="809"/>
                    <a:pt x="3968" y="809"/>
                    <a:pt x="3967" y="809"/>
                  </a:cubicBezTo>
                  <a:cubicBezTo>
                    <a:pt x="3967" y="809"/>
                    <a:pt x="3966" y="809"/>
                    <a:pt x="3966" y="810"/>
                  </a:cubicBezTo>
                  <a:cubicBezTo>
                    <a:pt x="3967" y="810"/>
                    <a:pt x="3968" y="810"/>
                    <a:pt x="3969" y="810"/>
                  </a:cubicBezTo>
                  <a:lnTo>
                    <a:pt x="3969" y="810"/>
                  </a:lnTo>
                  <a:cubicBezTo>
                    <a:pt x="3984" y="818"/>
                    <a:pt x="4025" y="900"/>
                    <a:pt x="4036" y="900"/>
                  </a:cubicBezTo>
                  <a:cubicBezTo>
                    <a:pt x="4039" y="900"/>
                    <a:pt x="4039" y="895"/>
                    <a:pt x="4037" y="881"/>
                  </a:cubicBezTo>
                  <a:cubicBezTo>
                    <a:pt x="4037" y="845"/>
                    <a:pt x="4049" y="834"/>
                    <a:pt x="4013" y="798"/>
                  </a:cubicBezTo>
                  <a:cubicBezTo>
                    <a:pt x="3988" y="773"/>
                    <a:pt x="4022" y="771"/>
                    <a:pt x="4028" y="764"/>
                  </a:cubicBezTo>
                  <a:lnTo>
                    <a:pt x="4028" y="764"/>
                  </a:lnTo>
                  <a:cubicBezTo>
                    <a:pt x="4052" y="786"/>
                    <a:pt x="4076" y="801"/>
                    <a:pt x="4095" y="801"/>
                  </a:cubicBezTo>
                  <a:cubicBezTo>
                    <a:pt x="4100" y="801"/>
                    <a:pt x="4104" y="800"/>
                    <a:pt x="4108" y="798"/>
                  </a:cubicBezTo>
                  <a:cubicBezTo>
                    <a:pt x="4144" y="786"/>
                    <a:pt x="4049" y="691"/>
                    <a:pt x="4061" y="655"/>
                  </a:cubicBezTo>
                  <a:cubicBezTo>
                    <a:pt x="4061" y="637"/>
                    <a:pt x="4067" y="629"/>
                    <a:pt x="4077" y="629"/>
                  </a:cubicBezTo>
                  <a:cubicBezTo>
                    <a:pt x="4114" y="629"/>
                    <a:pt x="4200" y="722"/>
                    <a:pt x="4228" y="750"/>
                  </a:cubicBezTo>
                  <a:cubicBezTo>
                    <a:pt x="4204" y="691"/>
                    <a:pt x="4192" y="643"/>
                    <a:pt x="4192" y="584"/>
                  </a:cubicBezTo>
                  <a:lnTo>
                    <a:pt x="4192" y="584"/>
                  </a:lnTo>
                  <a:cubicBezTo>
                    <a:pt x="4216" y="595"/>
                    <a:pt x="4239" y="619"/>
                    <a:pt x="4275" y="631"/>
                  </a:cubicBezTo>
                  <a:cubicBezTo>
                    <a:pt x="4251" y="595"/>
                    <a:pt x="4287" y="584"/>
                    <a:pt x="4299" y="572"/>
                  </a:cubicBezTo>
                  <a:cubicBezTo>
                    <a:pt x="4311" y="560"/>
                    <a:pt x="4299" y="488"/>
                    <a:pt x="4299" y="488"/>
                  </a:cubicBezTo>
                  <a:lnTo>
                    <a:pt x="4299" y="488"/>
                  </a:lnTo>
                  <a:cubicBezTo>
                    <a:pt x="4326" y="506"/>
                    <a:pt x="4346" y="557"/>
                    <a:pt x="4364" y="557"/>
                  </a:cubicBezTo>
                  <a:cubicBezTo>
                    <a:pt x="4370" y="557"/>
                    <a:pt x="4376" y="551"/>
                    <a:pt x="4382" y="536"/>
                  </a:cubicBezTo>
                  <a:cubicBezTo>
                    <a:pt x="4392" y="507"/>
                    <a:pt x="4400" y="496"/>
                    <a:pt x="4408" y="496"/>
                  </a:cubicBezTo>
                  <a:cubicBezTo>
                    <a:pt x="4420" y="496"/>
                    <a:pt x="4433" y="520"/>
                    <a:pt x="4454" y="548"/>
                  </a:cubicBezTo>
                  <a:cubicBezTo>
                    <a:pt x="4478" y="536"/>
                    <a:pt x="4454" y="524"/>
                    <a:pt x="4454" y="500"/>
                  </a:cubicBezTo>
                  <a:cubicBezTo>
                    <a:pt x="4454" y="476"/>
                    <a:pt x="4489" y="476"/>
                    <a:pt x="4501" y="453"/>
                  </a:cubicBezTo>
                  <a:cubicBezTo>
                    <a:pt x="4501" y="429"/>
                    <a:pt x="4478" y="405"/>
                    <a:pt x="4478" y="381"/>
                  </a:cubicBezTo>
                  <a:cubicBezTo>
                    <a:pt x="4478" y="357"/>
                    <a:pt x="4513" y="369"/>
                    <a:pt x="4501" y="334"/>
                  </a:cubicBezTo>
                  <a:lnTo>
                    <a:pt x="4501" y="334"/>
                  </a:lnTo>
                  <a:cubicBezTo>
                    <a:pt x="4517" y="365"/>
                    <a:pt x="4517" y="376"/>
                    <a:pt x="4523" y="376"/>
                  </a:cubicBezTo>
                  <a:cubicBezTo>
                    <a:pt x="4525" y="376"/>
                    <a:pt x="4529" y="373"/>
                    <a:pt x="4537" y="369"/>
                  </a:cubicBezTo>
                  <a:lnTo>
                    <a:pt x="4597" y="345"/>
                  </a:lnTo>
                  <a:cubicBezTo>
                    <a:pt x="4597" y="369"/>
                    <a:pt x="4620" y="405"/>
                    <a:pt x="4597" y="417"/>
                  </a:cubicBezTo>
                  <a:cubicBezTo>
                    <a:pt x="4585" y="417"/>
                    <a:pt x="4585" y="417"/>
                    <a:pt x="4597" y="453"/>
                  </a:cubicBezTo>
                  <a:cubicBezTo>
                    <a:pt x="4644" y="429"/>
                    <a:pt x="4620" y="357"/>
                    <a:pt x="4656" y="310"/>
                  </a:cubicBezTo>
                  <a:cubicBezTo>
                    <a:pt x="4660" y="301"/>
                    <a:pt x="4664" y="298"/>
                    <a:pt x="4667" y="298"/>
                  </a:cubicBezTo>
                  <a:cubicBezTo>
                    <a:pt x="4680" y="298"/>
                    <a:pt x="4680" y="369"/>
                    <a:pt x="4680" y="369"/>
                  </a:cubicBezTo>
                  <a:cubicBezTo>
                    <a:pt x="4692" y="357"/>
                    <a:pt x="4692" y="345"/>
                    <a:pt x="4704" y="334"/>
                  </a:cubicBezTo>
                  <a:cubicBezTo>
                    <a:pt x="4704" y="320"/>
                    <a:pt x="4704" y="314"/>
                    <a:pt x="4711" y="314"/>
                  </a:cubicBezTo>
                  <a:cubicBezTo>
                    <a:pt x="4716" y="314"/>
                    <a:pt x="4725" y="317"/>
                    <a:pt x="4740" y="322"/>
                  </a:cubicBezTo>
                  <a:cubicBezTo>
                    <a:pt x="4748" y="330"/>
                    <a:pt x="4763" y="336"/>
                    <a:pt x="4776" y="336"/>
                  </a:cubicBezTo>
                  <a:cubicBezTo>
                    <a:pt x="4798" y="336"/>
                    <a:pt x="4813" y="319"/>
                    <a:pt x="4775" y="274"/>
                  </a:cubicBezTo>
                  <a:cubicBezTo>
                    <a:pt x="4799" y="274"/>
                    <a:pt x="4799" y="262"/>
                    <a:pt x="4799" y="250"/>
                  </a:cubicBezTo>
                  <a:cubicBezTo>
                    <a:pt x="4799" y="250"/>
                    <a:pt x="4811" y="322"/>
                    <a:pt x="4823" y="334"/>
                  </a:cubicBezTo>
                  <a:cubicBezTo>
                    <a:pt x="4823" y="339"/>
                    <a:pt x="4826" y="342"/>
                    <a:pt x="4830" y="342"/>
                  </a:cubicBezTo>
                  <a:cubicBezTo>
                    <a:pt x="4835" y="342"/>
                    <a:pt x="4841" y="339"/>
                    <a:pt x="4847" y="334"/>
                  </a:cubicBezTo>
                  <a:cubicBezTo>
                    <a:pt x="4882" y="286"/>
                    <a:pt x="4847" y="179"/>
                    <a:pt x="4894" y="179"/>
                  </a:cubicBezTo>
                  <a:cubicBezTo>
                    <a:pt x="4906" y="214"/>
                    <a:pt x="4918" y="250"/>
                    <a:pt x="4930" y="274"/>
                  </a:cubicBezTo>
                  <a:cubicBezTo>
                    <a:pt x="4942" y="290"/>
                    <a:pt x="4951" y="296"/>
                    <a:pt x="4958" y="296"/>
                  </a:cubicBezTo>
                  <a:cubicBezTo>
                    <a:pt x="4972" y="296"/>
                    <a:pt x="4978" y="270"/>
                    <a:pt x="4978" y="238"/>
                  </a:cubicBezTo>
                  <a:cubicBezTo>
                    <a:pt x="4978" y="270"/>
                    <a:pt x="4997" y="312"/>
                    <a:pt x="5018" y="312"/>
                  </a:cubicBezTo>
                  <a:cubicBezTo>
                    <a:pt x="5020" y="312"/>
                    <a:pt x="5023" y="311"/>
                    <a:pt x="5025" y="310"/>
                  </a:cubicBezTo>
                  <a:cubicBezTo>
                    <a:pt x="5025" y="290"/>
                    <a:pt x="5000" y="203"/>
                    <a:pt x="5013" y="203"/>
                  </a:cubicBezTo>
                  <a:lnTo>
                    <a:pt x="5013" y="203"/>
                  </a:lnTo>
                  <a:cubicBezTo>
                    <a:pt x="5015" y="203"/>
                    <a:pt x="5019" y="207"/>
                    <a:pt x="5025" y="214"/>
                  </a:cubicBezTo>
                  <a:cubicBezTo>
                    <a:pt x="5049" y="238"/>
                    <a:pt x="5061" y="298"/>
                    <a:pt x="5097" y="298"/>
                  </a:cubicBezTo>
                  <a:cubicBezTo>
                    <a:pt x="5121" y="286"/>
                    <a:pt x="5109" y="262"/>
                    <a:pt x="5132" y="262"/>
                  </a:cubicBezTo>
                  <a:cubicBezTo>
                    <a:pt x="5132" y="286"/>
                    <a:pt x="5156" y="292"/>
                    <a:pt x="5182" y="292"/>
                  </a:cubicBezTo>
                  <a:cubicBezTo>
                    <a:pt x="5207" y="292"/>
                    <a:pt x="5234" y="286"/>
                    <a:pt x="5240" y="286"/>
                  </a:cubicBezTo>
                  <a:cubicBezTo>
                    <a:pt x="5263" y="274"/>
                    <a:pt x="5228" y="214"/>
                    <a:pt x="5240" y="203"/>
                  </a:cubicBezTo>
                  <a:cubicBezTo>
                    <a:pt x="5241" y="198"/>
                    <a:pt x="5243" y="195"/>
                    <a:pt x="5246" y="195"/>
                  </a:cubicBezTo>
                  <a:cubicBezTo>
                    <a:pt x="5261" y="195"/>
                    <a:pt x="5287" y="277"/>
                    <a:pt x="5287" y="298"/>
                  </a:cubicBezTo>
                  <a:cubicBezTo>
                    <a:pt x="5299" y="310"/>
                    <a:pt x="5335" y="310"/>
                    <a:pt x="5347" y="310"/>
                  </a:cubicBezTo>
                  <a:cubicBezTo>
                    <a:pt x="5382" y="310"/>
                    <a:pt x="5418" y="298"/>
                    <a:pt x="5454" y="286"/>
                  </a:cubicBezTo>
                  <a:cubicBezTo>
                    <a:pt x="5465" y="286"/>
                    <a:pt x="5515" y="237"/>
                    <a:pt x="5524" y="237"/>
                  </a:cubicBezTo>
                  <a:cubicBezTo>
                    <a:pt x="5525" y="237"/>
                    <a:pt x="5525" y="237"/>
                    <a:pt x="5525" y="238"/>
                  </a:cubicBezTo>
                  <a:cubicBezTo>
                    <a:pt x="5537" y="250"/>
                    <a:pt x="5473" y="346"/>
                    <a:pt x="5487" y="346"/>
                  </a:cubicBezTo>
                  <a:cubicBezTo>
                    <a:pt x="5487" y="346"/>
                    <a:pt x="5488" y="346"/>
                    <a:pt x="5490" y="345"/>
                  </a:cubicBezTo>
                  <a:cubicBezTo>
                    <a:pt x="5525" y="345"/>
                    <a:pt x="5609" y="286"/>
                    <a:pt x="5609" y="250"/>
                  </a:cubicBezTo>
                  <a:cubicBezTo>
                    <a:pt x="5609" y="298"/>
                    <a:pt x="5621" y="310"/>
                    <a:pt x="5644" y="322"/>
                  </a:cubicBezTo>
                  <a:cubicBezTo>
                    <a:pt x="5656" y="328"/>
                    <a:pt x="5668" y="331"/>
                    <a:pt x="5679" y="331"/>
                  </a:cubicBezTo>
                  <a:cubicBezTo>
                    <a:pt x="5689" y="331"/>
                    <a:pt x="5698" y="328"/>
                    <a:pt x="5704" y="322"/>
                  </a:cubicBezTo>
                  <a:cubicBezTo>
                    <a:pt x="5728" y="322"/>
                    <a:pt x="5740" y="286"/>
                    <a:pt x="5752" y="286"/>
                  </a:cubicBezTo>
                  <a:cubicBezTo>
                    <a:pt x="5758" y="283"/>
                    <a:pt x="5764" y="281"/>
                    <a:pt x="5770" y="281"/>
                  </a:cubicBezTo>
                  <a:cubicBezTo>
                    <a:pt x="5806" y="281"/>
                    <a:pt x="5826" y="338"/>
                    <a:pt x="5847" y="369"/>
                  </a:cubicBezTo>
                  <a:cubicBezTo>
                    <a:pt x="5850" y="373"/>
                    <a:pt x="5853" y="374"/>
                    <a:pt x="5855" y="374"/>
                  </a:cubicBezTo>
                  <a:cubicBezTo>
                    <a:pt x="5860" y="374"/>
                    <a:pt x="5862" y="366"/>
                    <a:pt x="5871" y="357"/>
                  </a:cubicBezTo>
                  <a:cubicBezTo>
                    <a:pt x="5883" y="357"/>
                    <a:pt x="5894" y="357"/>
                    <a:pt x="5906" y="369"/>
                  </a:cubicBezTo>
                  <a:cubicBezTo>
                    <a:pt x="5922" y="369"/>
                    <a:pt x="5938" y="359"/>
                    <a:pt x="5957" y="359"/>
                  </a:cubicBezTo>
                  <a:cubicBezTo>
                    <a:pt x="5967" y="359"/>
                    <a:pt x="5978" y="361"/>
                    <a:pt x="5990" y="369"/>
                  </a:cubicBezTo>
                  <a:cubicBezTo>
                    <a:pt x="6013" y="369"/>
                    <a:pt x="6025" y="393"/>
                    <a:pt x="6037" y="405"/>
                  </a:cubicBezTo>
                  <a:cubicBezTo>
                    <a:pt x="6046" y="413"/>
                    <a:pt x="6054" y="422"/>
                    <a:pt x="6067" y="422"/>
                  </a:cubicBezTo>
                  <a:cubicBezTo>
                    <a:pt x="6072" y="422"/>
                    <a:pt x="6078" y="420"/>
                    <a:pt x="6085" y="417"/>
                  </a:cubicBezTo>
                  <a:cubicBezTo>
                    <a:pt x="6087" y="412"/>
                    <a:pt x="6092" y="410"/>
                    <a:pt x="6098" y="410"/>
                  </a:cubicBezTo>
                  <a:cubicBezTo>
                    <a:pt x="6123" y="410"/>
                    <a:pt x="6173" y="443"/>
                    <a:pt x="6192" y="453"/>
                  </a:cubicBezTo>
                  <a:cubicBezTo>
                    <a:pt x="6197" y="455"/>
                    <a:pt x="6204" y="456"/>
                    <a:pt x="6212" y="456"/>
                  </a:cubicBezTo>
                  <a:cubicBezTo>
                    <a:pt x="6235" y="456"/>
                    <a:pt x="6265" y="449"/>
                    <a:pt x="6279" y="449"/>
                  </a:cubicBezTo>
                  <a:cubicBezTo>
                    <a:pt x="6284" y="449"/>
                    <a:pt x="6287" y="450"/>
                    <a:pt x="6287" y="453"/>
                  </a:cubicBezTo>
                  <a:cubicBezTo>
                    <a:pt x="6287" y="463"/>
                    <a:pt x="6270" y="481"/>
                    <a:pt x="6258" y="487"/>
                  </a:cubicBezTo>
                  <a:lnTo>
                    <a:pt x="6258" y="487"/>
                  </a:lnTo>
                  <a:lnTo>
                    <a:pt x="6299" y="476"/>
                  </a:lnTo>
                  <a:cubicBezTo>
                    <a:pt x="6299" y="476"/>
                    <a:pt x="6359" y="441"/>
                    <a:pt x="6371" y="441"/>
                  </a:cubicBezTo>
                  <a:lnTo>
                    <a:pt x="6371" y="441"/>
                  </a:lnTo>
                  <a:cubicBezTo>
                    <a:pt x="6371" y="453"/>
                    <a:pt x="6347" y="488"/>
                    <a:pt x="6347" y="500"/>
                  </a:cubicBezTo>
                  <a:cubicBezTo>
                    <a:pt x="6347" y="512"/>
                    <a:pt x="6371" y="524"/>
                    <a:pt x="6383" y="536"/>
                  </a:cubicBezTo>
                  <a:cubicBezTo>
                    <a:pt x="6394" y="547"/>
                    <a:pt x="6446" y="537"/>
                    <a:pt x="6424" y="574"/>
                  </a:cubicBezTo>
                  <a:lnTo>
                    <a:pt x="6424" y="574"/>
                  </a:lnTo>
                  <a:cubicBezTo>
                    <a:pt x="6440" y="557"/>
                    <a:pt x="6468" y="548"/>
                    <a:pt x="6478" y="548"/>
                  </a:cubicBezTo>
                  <a:lnTo>
                    <a:pt x="6478" y="548"/>
                  </a:lnTo>
                  <a:cubicBezTo>
                    <a:pt x="6454" y="584"/>
                    <a:pt x="6478" y="595"/>
                    <a:pt x="6490" y="607"/>
                  </a:cubicBezTo>
                  <a:cubicBezTo>
                    <a:pt x="6514" y="631"/>
                    <a:pt x="6514" y="643"/>
                    <a:pt x="6537" y="643"/>
                  </a:cubicBezTo>
                  <a:cubicBezTo>
                    <a:pt x="6556" y="643"/>
                    <a:pt x="6553" y="628"/>
                    <a:pt x="6556" y="628"/>
                  </a:cubicBezTo>
                  <a:cubicBezTo>
                    <a:pt x="6557" y="628"/>
                    <a:pt x="6559" y="629"/>
                    <a:pt x="6561" y="631"/>
                  </a:cubicBezTo>
                  <a:cubicBezTo>
                    <a:pt x="6573" y="643"/>
                    <a:pt x="6573" y="679"/>
                    <a:pt x="6597" y="703"/>
                  </a:cubicBezTo>
                  <a:cubicBezTo>
                    <a:pt x="6621" y="738"/>
                    <a:pt x="6668" y="762"/>
                    <a:pt x="6633" y="798"/>
                  </a:cubicBezTo>
                  <a:cubicBezTo>
                    <a:pt x="6638" y="801"/>
                    <a:pt x="6642" y="803"/>
                    <a:pt x="6647" y="803"/>
                  </a:cubicBezTo>
                  <a:cubicBezTo>
                    <a:pt x="6670" y="803"/>
                    <a:pt x="6683" y="761"/>
                    <a:pt x="6708" y="761"/>
                  </a:cubicBezTo>
                  <a:cubicBezTo>
                    <a:pt x="6711" y="761"/>
                    <a:pt x="6713" y="761"/>
                    <a:pt x="6716" y="762"/>
                  </a:cubicBezTo>
                  <a:cubicBezTo>
                    <a:pt x="6740" y="762"/>
                    <a:pt x="6704" y="798"/>
                    <a:pt x="6704" y="810"/>
                  </a:cubicBezTo>
                  <a:cubicBezTo>
                    <a:pt x="6704" y="822"/>
                    <a:pt x="6704" y="834"/>
                    <a:pt x="6704" y="845"/>
                  </a:cubicBezTo>
                  <a:cubicBezTo>
                    <a:pt x="6704" y="869"/>
                    <a:pt x="6827" y="892"/>
                    <a:pt x="6791" y="925"/>
                  </a:cubicBezTo>
                  <a:lnTo>
                    <a:pt x="6791" y="925"/>
                  </a:lnTo>
                  <a:cubicBezTo>
                    <a:pt x="6810" y="912"/>
                    <a:pt x="6867" y="879"/>
                    <a:pt x="6888" y="879"/>
                  </a:cubicBezTo>
                  <a:cubicBezTo>
                    <a:pt x="6891" y="879"/>
                    <a:pt x="6893" y="880"/>
                    <a:pt x="6895" y="881"/>
                  </a:cubicBezTo>
                  <a:cubicBezTo>
                    <a:pt x="6906" y="893"/>
                    <a:pt x="6871" y="917"/>
                    <a:pt x="6871" y="917"/>
                  </a:cubicBezTo>
                  <a:cubicBezTo>
                    <a:pt x="6871" y="929"/>
                    <a:pt x="6871" y="941"/>
                    <a:pt x="6871" y="953"/>
                  </a:cubicBezTo>
                  <a:cubicBezTo>
                    <a:pt x="6871" y="976"/>
                    <a:pt x="6871" y="988"/>
                    <a:pt x="6895" y="988"/>
                  </a:cubicBezTo>
                  <a:cubicBezTo>
                    <a:pt x="6918" y="1000"/>
                    <a:pt x="6906" y="1000"/>
                    <a:pt x="6895" y="1012"/>
                  </a:cubicBezTo>
                  <a:cubicBezTo>
                    <a:pt x="6883" y="1024"/>
                    <a:pt x="6823" y="1048"/>
                    <a:pt x="6811" y="1060"/>
                  </a:cubicBezTo>
                  <a:cubicBezTo>
                    <a:pt x="6811" y="1072"/>
                    <a:pt x="6871" y="1072"/>
                    <a:pt x="6883" y="1084"/>
                  </a:cubicBezTo>
                  <a:cubicBezTo>
                    <a:pt x="6895" y="1096"/>
                    <a:pt x="6895" y="1155"/>
                    <a:pt x="6895" y="1191"/>
                  </a:cubicBezTo>
                  <a:cubicBezTo>
                    <a:pt x="6896" y="1196"/>
                    <a:pt x="6901" y="1198"/>
                    <a:pt x="6907" y="1198"/>
                  </a:cubicBezTo>
                  <a:cubicBezTo>
                    <a:pt x="6930" y="1198"/>
                    <a:pt x="6976" y="1170"/>
                    <a:pt x="6997" y="1170"/>
                  </a:cubicBezTo>
                  <a:cubicBezTo>
                    <a:pt x="7008" y="1170"/>
                    <a:pt x="7012" y="1178"/>
                    <a:pt x="7002" y="1203"/>
                  </a:cubicBezTo>
                  <a:cubicBezTo>
                    <a:pt x="6990" y="1238"/>
                    <a:pt x="6954" y="1274"/>
                    <a:pt x="6990" y="1298"/>
                  </a:cubicBezTo>
                  <a:cubicBezTo>
                    <a:pt x="7014" y="1322"/>
                    <a:pt x="7097" y="1298"/>
                    <a:pt x="7037" y="1334"/>
                  </a:cubicBezTo>
                  <a:cubicBezTo>
                    <a:pt x="6966" y="1369"/>
                    <a:pt x="7037" y="1381"/>
                    <a:pt x="7073" y="1393"/>
                  </a:cubicBezTo>
                  <a:cubicBezTo>
                    <a:pt x="7133" y="1405"/>
                    <a:pt x="7073" y="1453"/>
                    <a:pt x="7073" y="1488"/>
                  </a:cubicBezTo>
                  <a:cubicBezTo>
                    <a:pt x="7073" y="1497"/>
                    <a:pt x="7078" y="1500"/>
                    <a:pt x="7085" y="1500"/>
                  </a:cubicBezTo>
                  <a:cubicBezTo>
                    <a:pt x="7109" y="1500"/>
                    <a:pt x="7165" y="1465"/>
                    <a:pt x="7192" y="1465"/>
                  </a:cubicBezTo>
                  <a:cubicBezTo>
                    <a:pt x="7216" y="1465"/>
                    <a:pt x="7121" y="1536"/>
                    <a:pt x="7156" y="1536"/>
                  </a:cubicBezTo>
                  <a:cubicBezTo>
                    <a:pt x="7166" y="1536"/>
                    <a:pt x="7176" y="1521"/>
                    <a:pt x="7185" y="1521"/>
                  </a:cubicBezTo>
                  <a:cubicBezTo>
                    <a:pt x="7187" y="1521"/>
                    <a:pt x="7190" y="1522"/>
                    <a:pt x="7192" y="1524"/>
                  </a:cubicBezTo>
                  <a:cubicBezTo>
                    <a:pt x="7204" y="1524"/>
                    <a:pt x="7204" y="1548"/>
                    <a:pt x="7204" y="1560"/>
                  </a:cubicBezTo>
                  <a:cubicBezTo>
                    <a:pt x="7180" y="1584"/>
                    <a:pt x="7133" y="1572"/>
                    <a:pt x="7121" y="1607"/>
                  </a:cubicBezTo>
                  <a:cubicBezTo>
                    <a:pt x="7121" y="1679"/>
                    <a:pt x="7145" y="1738"/>
                    <a:pt x="7180" y="1786"/>
                  </a:cubicBezTo>
                  <a:cubicBezTo>
                    <a:pt x="7192" y="1798"/>
                    <a:pt x="7204" y="1798"/>
                    <a:pt x="7216" y="1822"/>
                  </a:cubicBezTo>
                  <a:cubicBezTo>
                    <a:pt x="7276" y="1834"/>
                    <a:pt x="7133" y="1846"/>
                    <a:pt x="7133" y="1846"/>
                  </a:cubicBezTo>
                  <a:cubicBezTo>
                    <a:pt x="7133" y="1881"/>
                    <a:pt x="7264" y="1846"/>
                    <a:pt x="7192" y="1893"/>
                  </a:cubicBezTo>
                  <a:cubicBezTo>
                    <a:pt x="7192" y="1905"/>
                    <a:pt x="7192" y="1917"/>
                    <a:pt x="7204" y="1929"/>
                  </a:cubicBezTo>
                  <a:cubicBezTo>
                    <a:pt x="7216" y="1929"/>
                    <a:pt x="7311" y="2072"/>
                    <a:pt x="7252" y="2084"/>
                  </a:cubicBezTo>
                  <a:lnTo>
                    <a:pt x="7347" y="2131"/>
                  </a:lnTo>
                  <a:cubicBezTo>
                    <a:pt x="7299" y="2131"/>
                    <a:pt x="7287" y="2167"/>
                    <a:pt x="7287" y="2191"/>
                  </a:cubicBezTo>
                  <a:cubicBezTo>
                    <a:pt x="7287" y="2215"/>
                    <a:pt x="7252" y="2215"/>
                    <a:pt x="7228" y="2227"/>
                  </a:cubicBezTo>
                  <a:cubicBezTo>
                    <a:pt x="7192" y="2250"/>
                    <a:pt x="7323" y="2262"/>
                    <a:pt x="7323" y="2286"/>
                  </a:cubicBezTo>
                  <a:lnTo>
                    <a:pt x="7216" y="2286"/>
                  </a:lnTo>
                  <a:cubicBezTo>
                    <a:pt x="7204" y="2310"/>
                    <a:pt x="7240" y="2346"/>
                    <a:pt x="7276" y="2346"/>
                  </a:cubicBezTo>
                  <a:cubicBezTo>
                    <a:pt x="7299" y="2346"/>
                    <a:pt x="7313" y="2340"/>
                    <a:pt x="7319" y="2340"/>
                  </a:cubicBezTo>
                  <a:cubicBezTo>
                    <a:pt x="7322" y="2340"/>
                    <a:pt x="7323" y="2342"/>
                    <a:pt x="7323" y="2346"/>
                  </a:cubicBezTo>
                  <a:cubicBezTo>
                    <a:pt x="7335" y="2369"/>
                    <a:pt x="7323" y="2369"/>
                    <a:pt x="7299" y="2381"/>
                  </a:cubicBezTo>
                  <a:lnTo>
                    <a:pt x="7180" y="2381"/>
                  </a:lnTo>
                  <a:lnTo>
                    <a:pt x="7228" y="2393"/>
                  </a:lnTo>
                  <a:cubicBezTo>
                    <a:pt x="7252" y="2405"/>
                    <a:pt x="7264" y="2417"/>
                    <a:pt x="7264" y="2441"/>
                  </a:cubicBezTo>
                  <a:cubicBezTo>
                    <a:pt x="7264" y="2453"/>
                    <a:pt x="7240" y="2453"/>
                    <a:pt x="7252" y="2465"/>
                  </a:cubicBezTo>
                  <a:cubicBezTo>
                    <a:pt x="7276" y="2477"/>
                    <a:pt x="7287" y="2489"/>
                    <a:pt x="7311" y="2500"/>
                  </a:cubicBezTo>
                  <a:cubicBezTo>
                    <a:pt x="7335" y="2512"/>
                    <a:pt x="7240" y="2512"/>
                    <a:pt x="7264" y="2536"/>
                  </a:cubicBezTo>
                  <a:cubicBezTo>
                    <a:pt x="7299" y="2560"/>
                    <a:pt x="7311" y="2548"/>
                    <a:pt x="7311" y="2560"/>
                  </a:cubicBezTo>
                  <a:cubicBezTo>
                    <a:pt x="7311" y="2572"/>
                    <a:pt x="7311" y="2596"/>
                    <a:pt x="7311" y="2608"/>
                  </a:cubicBezTo>
                  <a:cubicBezTo>
                    <a:pt x="7311" y="2583"/>
                    <a:pt x="7282" y="2552"/>
                    <a:pt x="7265" y="2552"/>
                  </a:cubicBezTo>
                  <a:cubicBezTo>
                    <a:pt x="7257" y="2552"/>
                    <a:pt x="7252" y="2558"/>
                    <a:pt x="7252" y="2572"/>
                  </a:cubicBezTo>
                  <a:cubicBezTo>
                    <a:pt x="7240" y="2608"/>
                    <a:pt x="7264" y="2643"/>
                    <a:pt x="7299" y="2643"/>
                  </a:cubicBezTo>
                  <a:cubicBezTo>
                    <a:pt x="7204" y="2643"/>
                    <a:pt x="7228" y="2798"/>
                    <a:pt x="7216" y="2834"/>
                  </a:cubicBezTo>
                  <a:cubicBezTo>
                    <a:pt x="7204" y="2870"/>
                    <a:pt x="7252" y="2858"/>
                    <a:pt x="7311" y="2870"/>
                  </a:cubicBezTo>
                  <a:cubicBezTo>
                    <a:pt x="7359" y="2881"/>
                    <a:pt x="7359" y="2893"/>
                    <a:pt x="7311" y="2905"/>
                  </a:cubicBezTo>
                  <a:cubicBezTo>
                    <a:pt x="7304" y="2904"/>
                    <a:pt x="7297" y="2903"/>
                    <a:pt x="7290" y="2903"/>
                  </a:cubicBezTo>
                  <a:cubicBezTo>
                    <a:pt x="7228" y="2903"/>
                    <a:pt x="7178" y="2948"/>
                    <a:pt x="7156" y="3012"/>
                  </a:cubicBezTo>
                  <a:cubicBezTo>
                    <a:pt x="7145" y="3036"/>
                    <a:pt x="7156" y="3072"/>
                    <a:pt x="7180" y="3084"/>
                  </a:cubicBezTo>
                  <a:cubicBezTo>
                    <a:pt x="7216" y="3120"/>
                    <a:pt x="7228" y="3131"/>
                    <a:pt x="7216" y="3179"/>
                  </a:cubicBezTo>
                  <a:cubicBezTo>
                    <a:pt x="7223" y="3150"/>
                    <a:pt x="7203" y="3129"/>
                    <a:pt x="7184" y="3129"/>
                  </a:cubicBezTo>
                  <a:cubicBezTo>
                    <a:pt x="7173" y="3129"/>
                    <a:pt x="7161" y="3137"/>
                    <a:pt x="7156" y="3155"/>
                  </a:cubicBezTo>
                  <a:cubicBezTo>
                    <a:pt x="7145" y="3203"/>
                    <a:pt x="7145" y="3227"/>
                    <a:pt x="7133" y="3262"/>
                  </a:cubicBezTo>
                  <a:cubicBezTo>
                    <a:pt x="7121" y="3310"/>
                    <a:pt x="7121" y="3334"/>
                    <a:pt x="7180" y="3370"/>
                  </a:cubicBezTo>
                  <a:cubicBezTo>
                    <a:pt x="7156" y="3358"/>
                    <a:pt x="7133" y="3334"/>
                    <a:pt x="7097" y="3334"/>
                  </a:cubicBezTo>
                  <a:cubicBezTo>
                    <a:pt x="7073" y="3334"/>
                    <a:pt x="7049" y="3358"/>
                    <a:pt x="7085" y="3370"/>
                  </a:cubicBezTo>
                  <a:cubicBezTo>
                    <a:pt x="7109" y="3382"/>
                    <a:pt x="7085" y="3405"/>
                    <a:pt x="7085" y="3417"/>
                  </a:cubicBezTo>
                  <a:cubicBezTo>
                    <a:pt x="7085" y="3441"/>
                    <a:pt x="7109" y="3441"/>
                    <a:pt x="7121" y="3453"/>
                  </a:cubicBezTo>
                  <a:cubicBezTo>
                    <a:pt x="7133" y="3465"/>
                    <a:pt x="7085" y="3477"/>
                    <a:pt x="7073" y="3477"/>
                  </a:cubicBezTo>
                  <a:cubicBezTo>
                    <a:pt x="7061" y="3489"/>
                    <a:pt x="7061" y="3501"/>
                    <a:pt x="7061" y="3524"/>
                  </a:cubicBezTo>
                  <a:cubicBezTo>
                    <a:pt x="7049" y="3536"/>
                    <a:pt x="7061" y="3560"/>
                    <a:pt x="7085" y="3572"/>
                  </a:cubicBezTo>
                  <a:cubicBezTo>
                    <a:pt x="7097" y="3584"/>
                    <a:pt x="7085" y="3596"/>
                    <a:pt x="7085" y="3608"/>
                  </a:cubicBezTo>
                  <a:cubicBezTo>
                    <a:pt x="7061" y="3602"/>
                    <a:pt x="7049" y="3596"/>
                    <a:pt x="7043" y="3596"/>
                  </a:cubicBezTo>
                  <a:cubicBezTo>
                    <a:pt x="7037" y="3596"/>
                    <a:pt x="7037" y="3602"/>
                    <a:pt x="7037" y="3620"/>
                  </a:cubicBezTo>
                  <a:cubicBezTo>
                    <a:pt x="7037" y="3643"/>
                    <a:pt x="7049" y="3667"/>
                    <a:pt x="7049" y="3679"/>
                  </a:cubicBezTo>
                  <a:cubicBezTo>
                    <a:pt x="7049" y="3679"/>
                    <a:pt x="7068" y="3717"/>
                    <a:pt x="7056" y="3717"/>
                  </a:cubicBezTo>
                  <a:cubicBezTo>
                    <a:pt x="7054" y="3717"/>
                    <a:pt x="7052" y="3716"/>
                    <a:pt x="7049" y="3715"/>
                  </a:cubicBezTo>
                  <a:cubicBezTo>
                    <a:pt x="7037" y="3691"/>
                    <a:pt x="7049" y="3691"/>
                    <a:pt x="7026" y="3691"/>
                  </a:cubicBezTo>
                  <a:cubicBezTo>
                    <a:pt x="7014" y="3715"/>
                    <a:pt x="7026" y="3715"/>
                    <a:pt x="7037" y="3739"/>
                  </a:cubicBezTo>
                  <a:cubicBezTo>
                    <a:pt x="7061" y="3774"/>
                    <a:pt x="7073" y="3798"/>
                    <a:pt x="7037" y="3798"/>
                  </a:cubicBezTo>
                  <a:cubicBezTo>
                    <a:pt x="7014" y="3798"/>
                    <a:pt x="7000" y="3788"/>
                    <a:pt x="6984" y="3788"/>
                  </a:cubicBezTo>
                  <a:cubicBezTo>
                    <a:pt x="6975" y="3788"/>
                    <a:pt x="6966" y="3790"/>
                    <a:pt x="6954" y="3798"/>
                  </a:cubicBezTo>
                  <a:cubicBezTo>
                    <a:pt x="6918" y="3822"/>
                    <a:pt x="6906" y="3834"/>
                    <a:pt x="6895" y="3846"/>
                  </a:cubicBezTo>
                  <a:cubicBezTo>
                    <a:pt x="6895" y="3870"/>
                    <a:pt x="6918" y="3870"/>
                    <a:pt x="6942" y="3882"/>
                  </a:cubicBezTo>
                  <a:cubicBezTo>
                    <a:pt x="6954" y="3893"/>
                    <a:pt x="6966" y="3917"/>
                    <a:pt x="6942" y="3917"/>
                  </a:cubicBezTo>
                  <a:cubicBezTo>
                    <a:pt x="6909" y="3928"/>
                    <a:pt x="6886" y="3950"/>
                    <a:pt x="6912" y="3962"/>
                  </a:cubicBezTo>
                  <a:lnTo>
                    <a:pt x="6912" y="3962"/>
                  </a:lnTo>
                  <a:cubicBezTo>
                    <a:pt x="6903" y="3959"/>
                    <a:pt x="6896" y="3958"/>
                    <a:pt x="6889" y="3958"/>
                  </a:cubicBezTo>
                  <a:cubicBezTo>
                    <a:pt x="6841" y="3958"/>
                    <a:pt x="6859" y="4040"/>
                    <a:pt x="6859" y="4060"/>
                  </a:cubicBezTo>
                  <a:cubicBezTo>
                    <a:pt x="6847" y="4084"/>
                    <a:pt x="6835" y="4072"/>
                    <a:pt x="6823" y="4084"/>
                  </a:cubicBezTo>
                  <a:cubicBezTo>
                    <a:pt x="6811" y="4096"/>
                    <a:pt x="6799" y="4120"/>
                    <a:pt x="6787" y="4144"/>
                  </a:cubicBezTo>
                  <a:cubicBezTo>
                    <a:pt x="6787" y="4154"/>
                    <a:pt x="6749" y="4242"/>
                    <a:pt x="6715" y="4242"/>
                  </a:cubicBezTo>
                  <a:cubicBezTo>
                    <a:pt x="6711" y="4242"/>
                    <a:pt x="6708" y="4241"/>
                    <a:pt x="6704" y="4239"/>
                  </a:cubicBezTo>
                  <a:lnTo>
                    <a:pt x="6704" y="4239"/>
                  </a:lnTo>
                  <a:cubicBezTo>
                    <a:pt x="6692" y="4274"/>
                    <a:pt x="6692" y="4274"/>
                    <a:pt x="6740" y="4298"/>
                  </a:cubicBezTo>
                  <a:cubicBezTo>
                    <a:pt x="6752" y="4310"/>
                    <a:pt x="6787" y="4346"/>
                    <a:pt x="6775" y="4358"/>
                  </a:cubicBezTo>
                  <a:cubicBezTo>
                    <a:pt x="6752" y="4358"/>
                    <a:pt x="6728" y="4346"/>
                    <a:pt x="6692" y="4346"/>
                  </a:cubicBezTo>
                  <a:cubicBezTo>
                    <a:pt x="6668" y="4346"/>
                    <a:pt x="6656" y="4370"/>
                    <a:pt x="6668" y="4394"/>
                  </a:cubicBezTo>
                  <a:cubicBezTo>
                    <a:pt x="6668" y="4417"/>
                    <a:pt x="6668" y="4441"/>
                    <a:pt x="6668" y="4465"/>
                  </a:cubicBezTo>
                  <a:lnTo>
                    <a:pt x="6621" y="4465"/>
                  </a:lnTo>
                  <a:cubicBezTo>
                    <a:pt x="6573" y="4477"/>
                    <a:pt x="6692" y="4536"/>
                    <a:pt x="6680" y="4560"/>
                  </a:cubicBezTo>
                  <a:cubicBezTo>
                    <a:pt x="6678" y="4564"/>
                    <a:pt x="6675" y="4565"/>
                    <a:pt x="6672" y="4565"/>
                  </a:cubicBezTo>
                  <a:cubicBezTo>
                    <a:pt x="6652" y="4565"/>
                    <a:pt x="6611" y="4531"/>
                    <a:pt x="6586" y="4531"/>
                  </a:cubicBezTo>
                  <a:cubicBezTo>
                    <a:pt x="6581" y="4531"/>
                    <a:pt x="6577" y="4533"/>
                    <a:pt x="6573" y="4536"/>
                  </a:cubicBezTo>
                  <a:cubicBezTo>
                    <a:pt x="6561" y="4548"/>
                    <a:pt x="6597" y="4644"/>
                    <a:pt x="6597" y="4679"/>
                  </a:cubicBezTo>
                  <a:cubicBezTo>
                    <a:pt x="6597" y="4688"/>
                    <a:pt x="6590" y="4746"/>
                    <a:pt x="6576" y="4746"/>
                  </a:cubicBezTo>
                  <a:cubicBezTo>
                    <a:pt x="6572" y="4746"/>
                    <a:pt x="6567" y="4741"/>
                    <a:pt x="6561" y="4727"/>
                  </a:cubicBezTo>
                  <a:cubicBezTo>
                    <a:pt x="6570" y="4701"/>
                    <a:pt x="6560" y="4682"/>
                    <a:pt x="6540" y="4682"/>
                  </a:cubicBezTo>
                  <a:cubicBezTo>
                    <a:pt x="6533" y="4682"/>
                    <a:pt x="6524" y="4685"/>
                    <a:pt x="6514" y="4691"/>
                  </a:cubicBezTo>
                  <a:cubicBezTo>
                    <a:pt x="6502" y="4703"/>
                    <a:pt x="6478" y="4751"/>
                    <a:pt x="6525" y="4763"/>
                  </a:cubicBezTo>
                  <a:cubicBezTo>
                    <a:pt x="6525" y="4763"/>
                    <a:pt x="6573" y="4763"/>
                    <a:pt x="6585" y="4775"/>
                  </a:cubicBezTo>
                  <a:cubicBezTo>
                    <a:pt x="6597" y="4798"/>
                    <a:pt x="6442" y="4786"/>
                    <a:pt x="6466" y="4810"/>
                  </a:cubicBezTo>
                  <a:cubicBezTo>
                    <a:pt x="6502" y="4846"/>
                    <a:pt x="6525" y="4834"/>
                    <a:pt x="6537" y="4858"/>
                  </a:cubicBezTo>
                  <a:cubicBezTo>
                    <a:pt x="6561" y="4870"/>
                    <a:pt x="6561" y="4894"/>
                    <a:pt x="6573" y="4906"/>
                  </a:cubicBezTo>
                  <a:cubicBezTo>
                    <a:pt x="6540" y="4892"/>
                    <a:pt x="6519" y="4883"/>
                    <a:pt x="6501" y="4883"/>
                  </a:cubicBezTo>
                  <a:cubicBezTo>
                    <a:pt x="6487" y="4883"/>
                    <a:pt x="6477" y="4889"/>
                    <a:pt x="6466" y="4906"/>
                  </a:cubicBezTo>
                  <a:cubicBezTo>
                    <a:pt x="6466" y="4917"/>
                    <a:pt x="6466" y="4989"/>
                    <a:pt x="6502" y="4989"/>
                  </a:cubicBezTo>
                  <a:lnTo>
                    <a:pt x="6490" y="5025"/>
                  </a:lnTo>
                  <a:cubicBezTo>
                    <a:pt x="6466" y="5013"/>
                    <a:pt x="6442" y="4989"/>
                    <a:pt x="6418" y="4989"/>
                  </a:cubicBezTo>
                  <a:cubicBezTo>
                    <a:pt x="6394" y="4989"/>
                    <a:pt x="6383" y="5013"/>
                    <a:pt x="6383" y="5036"/>
                  </a:cubicBezTo>
                  <a:cubicBezTo>
                    <a:pt x="6383" y="5069"/>
                    <a:pt x="6462" y="5121"/>
                    <a:pt x="6404" y="5121"/>
                  </a:cubicBezTo>
                  <a:cubicBezTo>
                    <a:pt x="6398" y="5121"/>
                    <a:pt x="6391" y="5121"/>
                    <a:pt x="6383" y="5120"/>
                  </a:cubicBezTo>
                  <a:cubicBezTo>
                    <a:pt x="6359" y="5110"/>
                    <a:pt x="6346" y="5105"/>
                    <a:pt x="6340" y="5105"/>
                  </a:cubicBezTo>
                  <a:cubicBezTo>
                    <a:pt x="6317" y="5105"/>
                    <a:pt x="6383" y="5161"/>
                    <a:pt x="6383" y="5179"/>
                  </a:cubicBezTo>
                  <a:cubicBezTo>
                    <a:pt x="6371" y="5215"/>
                    <a:pt x="6299" y="5203"/>
                    <a:pt x="6311" y="5227"/>
                  </a:cubicBezTo>
                  <a:cubicBezTo>
                    <a:pt x="6335" y="5251"/>
                    <a:pt x="6347" y="5263"/>
                    <a:pt x="6359" y="5275"/>
                  </a:cubicBezTo>
                  <a:cubicBezTo>
                    <a:pt x="6335" y="5275"/>
                    <a:pt x="6322" y="5264"/>
                    <a:pt x="6308" y="5264"/>
                  </a:cubicBezTo>
                  <a:cubicBezTo>
                    <a:pt x="6302" y="5264"/>
                    <a:pt x="6295" y="5267"/>
                    <a:pt x="6287" y="5275"/>
                  </a:cubicBezTo>
                  <a:cubicBezTo>
                    <a:pt x="6252" y="5298"/>
                    <a:pt x="6252" y="5310"/>
                    <a:pt x="6275" y="5334"/>
                  </a:cubicBezTo>
                  <a:cubicBezTo>
                    <a:pt x="6299" y="5346"/>
                    <a:pt x="6275" y="5370"/>
                    <a:pt x="6275" y="5382"/>
                  </a:cubicBezTo>
                  <a:cubicBezTo>
                    <a:pt x="6275" y="5397"/>
                    <a:pt x="6298" y="5411"/>
                    <a:pt x="6313" y="5426"/>
                  </a:cubicBezTo>
                  <a:lnTo>
                    <a:pt x="6313" y="5426"/>
                  </a:lnTo>
                  <a:lnTo>
                    <a:pt x="6347" y="5417"/>
                  </a:lnTo>
                  <a:cubicBezTo>
                    <a:pt x="6359" y="5429"/>
                    <a:pt x="6371" y="5441"/>
                    <a:pt x="6359" y="5465"/>
                  </a:cubicBezTo>
                  <a:cubicBezTo>
                    <a:pt x="6357" y="5467"/>
                    <a:pt x="6355" y="5468"/>
                    <a:pt x="6352" y="5468"/>
                  </a:cubicBezTo>
                  <a:cubicBezTo>
                    <a:pt x="6343" y="5468"/>
                    <a:pt x="6328" y="5460"/>
                    <a:pt x="6317" y="5451"/>
                  </a:cubicBezTo>
                  <a:lnTo>
                    <a:pt x="6317" y="5451"/>
                  </a:lnTo>
                  <a:lnTo>
                    <a:pt x="6323" y="5453"/>
                  </a:lnTo>
                  <a:cubicBezTo>
                    <a:pt x="6328" y="5444"/>
                    <a:pt x="6322" y="5435"/>
                    <a:pt x="6313" y="5426"/>
                  </a:cubicBezTo>
                  <a:lnTo>
                    <a:pt x="6313" y="5426"/>
                  </a:lnTo>
                  <a:lnTo>
                    <a:pt x="6299" y="5429"/>
                  </a:lnTo>
                  <a:cubicBezTo>
                    <a:pt x="6299" y="5434"/>
                    <a:pt x="6307" y="5443"/>
                    <a:pt x="6317" y="5451"/>
                  </a:cubicBezTo>
                  <a:lnTo>
                    <a:pt x="6317" y="5451"/>
                  </a:lnTo>
                  <a:lnTo>
                    <a:pt x="6264" y="5429"/>
                  </a:lnTo>
                  <a:lnTo>
                    <a:pt x="6264" y="5429"/>
                  </a:lnTo>
                  <a:cubicBezTo>
                    <a:pt x="6252" y="5453"/>
                    <a:pt x="6264" y="5477"/>
                    <a:pt x="6287" y="5477"/>
                  </a:cubicBezTo>
                  <a:cubicBezTo>
                    <a:pt x="6311" y="5501"/>
                    <a:pt x="6311" y="5513"/>
                    <a:pt x="6287" y="5513"/>
                  </a:cubicBezTo>
                  <a:cubicBezTo>
                    <a:pt x="6287" y="5537"/>
                    <a:pt x="6287" y="5537"/>
                    <a:pt x="6311" y="5548"/>
                  </a:cubicBezTo>
                  <a:cubicBezTo>
                    <a:pt x="6347" y="5548"/>
                    <a:pt x="6347" y="5572"/>
                    <a:pt x="6335" y="5584"/>
                  </a:cubicBezTo>
                  <a:lnTo>
                    <a:pt x="6240" y="5560"/>
                  </a:lnTo>
                  <a:lnTo>
                    <a:pt x="6240" y="5560"/>
                  </a:lnTo>
                  <a:cubicBezTo>
                    <a:pt x="6275" y="5572"/>
                    <a:pt x="6275" y="5632"/>
                    <a:pt x="6275" y="5656"/>
                  </a:cubicBezTo>
                  <a:cubicBezTo>
                    <a:pt x="6275" y="5679"/>
                    <a:pt x="6240" y="5679"/>
                    <a:pt x="6228" y="5691"/>
                  </a:cubicBezTo>
                  <a:cubicBezTo>
                    <a:pt x="6192" y="5775"/>
                    <a:pt x="6180" y="5870"/>
                    <a:pt x="6180" y="5965"/>
                  </a:cubicBezTo>
                  <a:cubicBezTo>
                    <a:pt x="6180" y="5965"/>
                    <a:pt x="6144" y="5965"/>
                    <a:pt x="6144" y="5977"/>
                  </a:cubicBezTo>
                  <a:cubicBezTo>
                    <a:pt x="6144" y="5989"/>
                    <a:pt x="6144" y="6013"/>
                    <a:pt x="6144" y="6025"/>
                  </a:cubicBezTo>
                  <a:lnTo>
                    <a:pt x="6156" y="6156"/>
                  </a:lnTo>
                  <a:cubicBezTo>
                    <a:pt x="6156" y="6215"/>
                    <a:pt x="6156" y="6275"/>
                    <a:pt x="6168" y="6334"/>
                  </a:cubicBezTo>
                  <a:cubicBezTo>
                    <a:pt x="6168" y="6358"/>
                    <a:pt x="6180" y="6382"/>
                    <a:pt x="6192" y="6406"/>
                  </a:cubicBezTo>
                  <a:cubicBezTo>
                    <a:pt x="6204" y="6418"/>
                    <a:pt x="6192" y="6430"/>
                    <a:pt x="6192" y="6441"/>
                  </a:cubicBezTo>
                  <a:cubicBezTo>
                    <a:pt x="6192" y="6443"/>
                    <a:pt x="6192" y="6444"/>
                    <a:pt x="6191" y="6444"/>
                  </a:cubicBezTo>
                  <a:cubicBezTo>
                    <a:pt x="6189" y="6444"/>
                    <a:pt x="6182" y="6427"/>
                    <a:pt x="6173" y="6427"/>
                  </a:cubicBezTo>
                  <a:cubicBezTo>
                    <a:pt x="6172" y="6427"/>
                    <a:pt x="6170" y="6428"/>
                    <a:pt x="6168" y="6430"/>
                  </a:cubicBezTo>
                  <a:cubicBezTo>
                    <a:pt x="6156" y="6441"/>
                    <a:pt x="6144" y="6453"/>
                    <a:pt x="6133" y="6465"/>
                  </a:cubicBezTo>
                  <a:lnTo>
                    <a:pt x="6109" y="6489"/>
                  </a:lnTo>
                  <a:cubicBezTo>
                    <a:pt x="6097" y="6501"/>
                    <a:pt x="6061" y="6513"/>
                    <a:pt x="6073" y="6537"/>
                  </a:cubicBezTo>
                  <a:cubicBezTo>
                    <a:pt x="6085" y="6572"/>
                    <a:pt x="6109" y="6608"/>
                    <a:pt x="6133" y="6632"/>
                  </a:cubicBezTo>
                  <a:cubicBezTo>
                    <a:pt x="6129" y="6633"/>
                    <a:pt x="6125" y="6634"/>
                    <a:pt x="6121" y="6634"/>
                  </a:cubicBezTo>
                  <a:cubicBezTo>
                    <a:pt x="6089" y="6634"/>
                    <a:pt x="6060" y="6592"/>
                    <a:pt x="6049" y="6560"/>
                  </a:cubicBezTo>
                  <a:cubicBezTo>
                    <a:pt x="6039" y="6550"/>
                    <a:pt x="6029" y="6547"/>
                    <a:pt x="6019" y="6547"/>
                  </a:cubicBezTo>
                  <a:cubicBezTo>
                    <a:pt x="6005" y="6547"/>
                    <a:pt x="5992" y="6554"/>
                    <a:pt x="5978" y="6560"/>
                  </a:cubicBezTo>
                  <a:cubicBezTo>
                    <a:pt x="5954" y="6572"/>
                    <a:pt x="5918" y="6572"/>
                    <a:pt x="5883" y="6572"/>
                  </a:cubicBezTo>
                  <a:cubicBezTo>
                    <a:pt x="5883" y="6572"/>
                    <a:pt x="5859" y="6549"/>
                    <a:pt x="5859" y="6549"/>
                  </a:cubicBezTo>
                  <a:cubicBezTo>
                    <a:pt x="5859" y="6549"/>
                    <a:pt x="5835" y="6572"/>
                    <a:pt x="5823" y="6596"/>
                  </a:cubicBezTo>
                  <a:cubicBezTo>
                    <a:pt x="5822" y="6598"/>
                    <a:pt x="5820" y="6598"/>
                    <a:pt x="5817" y="6598"/>
                  </a:cubicBezTo>
                  <a:cubicBezTo>
                    <a:pt x="5796" y="6598"/>
                    <a:pt x="5737" y="6560"/>
                    <a:pt x="5716" y="6560"/>
                  </a:cubicBezTo>
                  <a:cubicBezTo>
                    <a:pt x="5713" y="6559"/>
                    <a:pt x="5709" y="6558"/>
                    <a:pt x="5706" y="6558"/>
                  </a:cubicBezTo>
                  <a:cubicBezTo>
                    <a:pt x="5686" y="6558"/>
                    <a:pt x="5665" y="6589"/>
                    <a:pt x="5644" y="6620"/>
                  </a:cubicBezTo>
                  <a:cubicBezTo>
                    <a:pt x="5636" y="6637"/>
                    <a:pt x="5631" y="6644"/>
                    <a:pt x="5628" y="6644"/>
                  </a:cubicBezTo>
                  <a:cubicBezTo>
                    <a:pt x="5619" y="6644"/>
                    <a:pt x="5632" y="6579"/>
                    <a:pt x="5632" y="6560"/>
                  </a:cubicBezTo>
                  <a:cubicBezTo>
                    <a:pt x="5632" y="6550"/>
                    <a:pt x="5630" y="6546"/>
                    <a:pt x="5626" y="6546"/>
                  </a:cubicBezTo>
                  <a:cubicBezTo>
                    <a:pt x="5613" y="6546"/>
                    <a:pt x="5582" y="6596"/>
                    <a:pt x="5573" y="6596"/>
                  </a:cubicBezTo>
                  <a:cubicBezTo>
                    <a:pt x="5567" y="6602"/>
                    <a:pt x="5562" y="6605"/>
                    <a:pt x="5558" y="6605"/>
                  </a:cubicBezTo>
                  <a:cubicBezTo>
                    <a:pt x="5540" y="6605"/>
                    <a:pt x="5545" y="6547"/>
                    <a:pt x="5525" y="6537"/>
                  </a:cubicBezTo>
                  <a:cubicBezTo>
                    <a:pt x="5508" y="6519"/>
                    <a:pt x="5490" y="6508"/>
                    <a:pt x="5468" y="6508"/>
                  </a:cubicBezTo>
                  <a:cubicBezTo>
                    <a:pt x="5460" y="6508"/>
                    <a:pt x="5452" y="6510"/>
                    <a:pt x="5442" y="6513"/>
                  </a:cubicBezTo>
                  <a:cubicBezTo>
                    <a:pt x="5439" y="6513"/>
                    <a:pt x="5427" y="6514"/>
                    <a:pt x="5414" y="6514"/>
                  </a:cubicBezTo>
                  <a:cubicBezTo>
                    <a:pt x="5380" y="6514"/>
                    <a:pt x="5330" y="6508"/>
                    <a:pt x="5347" y="6465"/>
                  </a:cubicBezTo>
                  <a:cubicBezTo>
                    <a:pt x="5337" y="6455"/>
                    <a:pt x="5327" y="6451"/>
                    <a:pt x="5317" y="6451"/>
                  </a:cubicBezTo>
                  <a:cubicBezTo>
                    <a:pt x="5303" y="6451"/>
                    <a:pt x="5289" y="6458"/>
                    <a:pt x="5275" y="6465"/>
                  </a:cubicBezTo>
                  <a:cubicBezTo>
                    <a:pt x="5192" y="6465"/>
                    <a:pt x="5121" y="6441"/>
                    <a:pt x="5037" y="6430"/>
                  </a:cubicBezTo>
                  <a:cubicBezTo>
                    <a:pt x="5006" y="6430"/>
                    <a:pt x="4975" y="6448"/>
                    <a:pt x="4959" y="6476"/>
                  </a:cubicBezTo>
                  <a:lnTo>
                    <a:pt x="4959" y="6476"/>
                  </a:lnTo>
                  <a:cubicBezTo>
                    <a:pt x="4969" y="6451"/>
                    <a:pt x="4978" y="6414"/>
                    <a:pt x="4978" y="6394"/>
                  </a:cubicBezTo>
                  <a:cubicBezTo>
                    <a:pt x="4974" y="6386"/>
                    <a:pt x="4970" y="6383"/>
                    <a:pt x="4965" y="6383"/>
                  </a:cubicBezTo>
                  <a:cubicBezTo>
                    <a:pt x="4956" y="6383"/>
                    <a:pt x="4946" y="6394"/>
                    <a:pt x="4930" y="6394"/>
                  </a:cubicBezTo>
                  <a:lnTo>
                    <a:pt x="4918" y="6370"/>
                  </a:lnTo>
                  <a:cubicBezTo>
                    <a:pt x="4882" y="6346"/>
                    <a:pt x="4847" y="6322"/>
                    <a:pt x="4811" y="6310"/>
                  </a:cubicBezTo>
                  <a:cubicBezTo>
                    <a:pt x="4805" y="6316"/>
                    <a:pt x="4796" y="6319"/>
                    <a:pt x="4786" y="6319"/>
                  </a:cubicBezTo>
                  <a:cubicBezTo>
                    <a:pt x="4756" y="6319"/>
                    <a:pt x="4716" y="6299"/>
                    <a:pt x="4716" y="6299"/>
                  </a:cubicBezTo>
                  <a:cubicBezTo>
                    <a:pt x="4680" y="6346"/>
                    <a:pt x="4668" y="6418"/>
                    <a:pt x="4632" y="6465"/>
                  </a:cubicBezTo>
                  <a:cubicBezTo>
                    <a:pt x="4632" y="6466"/>
                    <a:pt x="4631" y="6466"/>
                    <a:pt x="4630" y="6466"/>
                  </a:cubicBezTo>
                  <a:cubicBezTo>
                    <a:pt x="4618" y="6466"/>
                    <a:pt x="4600" y="6391"/>
                    <a:pt x="4644" y="6358"/>
                  </a:cubicBezTo>
                  <a:cubicBezTo>
                    <a:pt x="4692" y="6322"/>
                    <a:pt x="4680" y="6287"/>
                    <a:pt x="4644" y="6275"/>
                  </a:cubicBezTo>
                  <a:cubicBezTo>
                    <a:pt x="4626" y="6263"/>
                    <a:pt x="4614" y="6257"/>
                    <a:pt x="4606" y="6257"/>
                  </a:cubicBezTo>
                  <a:cubicBezTo>
                    <a:pt x="4597" y="6257"/>
                    <a:pt x="4591" y="6263"/>
                    <a:pt x="4585" y="6275"/>
                  </a:cubicBezTo>
                  <a:cubicBezTo>
                    <a:pt x="4568" y="6283"/>
                    <a:pt x="4563" y="6292"/>
                    <a:pt x="4557" y="6292"/>
                  </a:cubicBezTo>
                  <a:cubicBezTo>
                    <a:pt x="4555" y="6292"/>
                    <a:pt x="4552" y="6290"/>
                    <a:pt x="4549" y="6287"/>
                  </a:cubicBezTo>
                  <a:cubicBezTo>
                    <a:pt x="4538" y="6265"/>
                    <a:pt x="4506" y="6181"/>
                    <a:pt x="4521" y="6150"/>
                  </a:cubicBezTo>
                  <a:lnTo>
                    <a:pt x="4521" y="6150"/>
                  </a:lnTo>
                  <a:cubicBezTo>
                    <a:pt x="4508" y="6168"/>
                    <a:pt x="4498" y="6175"/>
                    <a:pt x="4485" y="6175"/>
                  </a:cubicBezTo>
                  <a:cubicBezTo>
                    <a:pt x="4477" y="6175"/>
                    <a:pt x="4467" y="6172"/>
                    <a:pt x="4454" y="6168"/>
                  </a:cubicBezTo>
                  <a:cubicBezTo>
                    <a:pt x="4437" y="6159"/>
                    <a:pt x="4420" y="6151"/>
                    <a:pt x="4399" y="6151"/>
                  </a:cubicBezTo>
                  <a:cubicBezTo>
                    <a:pt x="4390" y="6151"/>
                    <a:pt x="4381" y="6152"/>
                    <a:pt x="4370" y="6156"/>
                  </a:cubicBezTo>
                  <a:cubicBezTo>
                    <a:pt x="4361" y="6156"/>
                    <a:pt x="4336" y="6171"/>
                    <a:pt x="4327" y="6171"/>
                  </a:cubicBezTo>
                  <a:cubicBezTo>
                    <a:pt x="4324" y="6171"/>
                    <a:pt x="4323" y="6170"/>
                    <a:pt x="4323" y="6168"/>
                  </a:cubicBezTo>
                  <a:cubicBezTo>
                    <a:pt x="4323" y="6168"/>
                    <a:pt x="4323" y="6120"/>
                    <a:pt x="4323" y="6108"/>
                  </a:cubicBezTo>
                  <a:lnTo>
                    <a:pt x="4263" y="6108"/>
                  </a:lnTo>
                  <a:lnTo>
                    <a:pt x="4204" y="6084"/>
                  </a:lnTo>
                  <a:cubicBezTo>
                    <a:pt x="4204" y="6067"/>
                    <a:pt x="4200" y="6061"/>
                    <a:pt x="4194" y="6061"/>
                  </a:cubicBezTo>
                  <a:cubicBezTo>
                    <a:pt x="4180" y="6061"/>
                    <a:pt x="4153" y="6103"/>
                    <a:pt x="4144" y="6120"/>
                  </a:cubicBezTo>
                  <a:cubicBezTo>
                    <a:pt x="4137" y="6134"/>
                    <a:pt x="4126" y="6140"/>
                    <a:pt x="4116" y="6140"/>
                  </a:cubicBezTo>
                  <a:cubicBezTo>
                    <a:pt x="4108" y="6140"/>
                    <a:pt x="4102" y="6137"/>
                    <a:pt x="4097" y="6132"/>
                  </a:cubicBezTo>
                  <a:cubicBezTo>
                    <a:pt x="4120" y="6072"/>
                    <a:pt x="4132" y="6060"/>
                    <a:pt x="4097" y="6037"/>
                  </a:cubicBezTo>
                  <a:cubicBezTo>
                    <a:pt x="4037" y="6001"/>
                    <a:pt x="3966" y="5965"/>
                    <a:pt x="3894" y="5941"/>
                  </a:cubicBezTo>
                  <a:cubicBezTo>
                    <a:pt x="3894" y="5941"/>
                    <a:pt x="3856" y="5916"/>
                    <a:pt x="3836" y="5916"/>
                  </a:cubicBezTo>
                  <a:cubicBezTo>
                    <a:pt x="3828" y="5916"/>
                    <a:pt x="3823" y="5920"/>
                    <a:pt x="3823" y="5929"/>
                  </a:cubicBezTo>
                  <a:cubicBezTo>
                    <a:pt x="3823" y="5943"/>
                    <a:pt x="3806" y="5949"/>
                    <a:pt x="3790" y="5949"/>
                  </a:cubicBezTo>
                  <a:cubicBezTo>
                    <a:pt x="3779" y="5949"/>
                    <a:pt x="3768" y="5946"/>
                    <a:pt x="3763" y="5941"/>
                  </a:cubicBezTo>
                  <a:cubicBezTo>
                    <a:pt x="3751" y="5918"/>
                    <a:pt x="3775" y="5906"/>
                    <a:pt x="3763" y="5882"/>
                  </a:cubicBezTo>
                  <a:cubicBezTo>
                    <a:pt x="3763" y="5870"/>
                    <a:pt x="3751" y="5870"/>
                    <a:pt x="3739" y="5858"/>
                  </a:cubicBezTo>
                  <a:cubicBezTo>
                    <a:pt x="3730" y="5858"/>
                    <a:pt x="3697" y="5828"/>
                    <a:pt x="3673" y="5828"/>
                  </a:cubicBezTo>
                  <a:cubicBezTo>
                    <a:pt x="3667" y="5828"/>
                    <a:pt x="3661" y="5829"/>
                    <a:pt x="3656" y="5834"/>
                  </a:cubicBezTo>
                  <a:cubicBezTo>
                    <a:pt x="3644" y="5842"/>
                    <a:pt x="3636" y="5845"/>
                    <a:pt x="3630" y="5845"/>
                  </a:cubicBezTo>
                  <a:cubicBezTo>
                    <a:pt x="3618" y="5845"/>
                    <a:pt x="3612" y="5834"/>
                    <a:pt x="3597" y="5834"/>
                  </a:cubicBezTo>
                  <a:cubicBezTo>
                    <a:pt x="3573" y="5834"/>
                    <a:pt x="3549" y="5870"/>
                    <a:pt x="3537" y="5870"/>
                  </a:cubicBezTo>
                  <a:cubicBezTo>
                    <a:pt x="3525" y="5858"/>
                    <a:pt x="3537" y="5834"/>
                    <a:pt x="3537" y="5822"/>
                  </a:cubicBezTo>
                  <a:cubicBezTo>
                    <a:pt x="3537" y="5798"/>
                    <a:pt x="3513" y="5775"/>
                    <a:pt x="3489" y="5763"/>
                  </a:cubicBezTo>
                  <a:cubicBezTo>
                    <a:pt x="3454" y="5739"/>
                    <a:pt x="3406" y="5727"/>
                    <a:pt x="3370" y="5727"/>
                  </a:cubicBezTo>
                  <a:cubicBezTo>
                    <a:pt x="3346" y="5727"/>
                    <a:pt x="3335" y="5739"/>
                    <a:pt x="3323" y="5763"/>
                  </a:cubicBezTo>
                  <a:cubicBezTo>
                    <a:pt x="3273" y="5796"/>
                    <a:pt x="3292" y="5887"/>
                    <a:pt x="3325" y="5887"/>
                  </a:cubicBezTo>
                  <a:cubicBezTo>
                    <a:pt x="3339" y="5887"/>
                    <a:pt x="3356" y="5870"/>
                    <a:pt x="3370" y="5823"/>
                  </a:cubicBezTo>
                  <a:lnTo>
                    <a:pt x="3370" y="5823"/>
                  </a:lnTo>
                  <a:cubicBezTo>
                    <a:pt x="3360" y="5859"/>
                    <a:pt x="3442" y="5894"/>
                    <a:pt x="3442" y="5953"/>
                  </a:cubicBezTo>
                  <a:cubicBezTo>
                    <a:pt x="3437" y="5971"/>
                    <a:pt x="3438" y="5977"/>
                    <a:pt x="3441" y="5977"/>
                  </a:cubicBezTo>
                  <a:cubicBezTo>
                    <a:pt x="3446" y="5977"/>
                    <a:pt x="3458" y="5961"/>
                    <a:pt x="3466" y="5953"/>
                  </a:cubicBezTo>
                  <a:cubicBezTo>
                    <a:pt x="3489" y="5953"/>
                    <a:pt x="3513" y="5965"/>
                    <a:pt x="3525" y="5965"/>
                  </a:cubicBezTo>
                  <a:cubicBezTo>
                    <a:pt x="3620" y="5989"/>
                    <a:pt x="3704" y="6025"/>
                    <a:pt x="3787" y="6072"/>
                  </a:cubicBezTo>
                  <a:cubicBezTo>
                    <a:pt x="3819" y="6096"/>
                    <a:pt x="3866" y="6156"/>
                    <a:pt x="3911" y="6156"/>
                  </a:cubicBezTo>
                  <a:cubicBezTo>
                    <a:pt x="3935" y="6156"/>
                    <a:pt x="3957" y="6140"/>
                    <a:pt x="3978" y="6096"/>
                  </a:cubicBezTo>
                  <a:cubicBezTo>
                    <a:pt x="3978" y="6096"/>
                    <a:pt x="4010" y="6040"/>
                    <a:pt x="4021" y="6040"/>
                  </a:cubicBezTo>
                  <a:cubicBezTo>
                    <a:pt x="4024" y="6040"/>
                    <a:pt x="4025" y="6042"/>
                    <a:pt x="4025" y="6049"/>
                  </a:cubicBezTo>
                  <a:cubicBezTo>
                    <a:pt x="4025" y="6072"/>
                    <a:pt x="4013" y="6108"/>
                    <a:pt x="4001" y="6132"/>
                  </a:cubicBezTo>
                  <a:cubicBezTo>
                    <a:pt x="4001" y="6143"/>
                    <a:pt x="3950" y="6288"/>
                    <a:pt x="3943" y="6299"/>
                  </a:cubicBezTo>
                  <a:lnTo>
                    <a:pt x="3943" y="6299"/>
                  </a:lnTo>
                  <a:cubicBezTo>
                    <a:pt x="3954" y="6298"/>
                    <a:pt x="3954" y="6287"/>
                    <a:pt x="3978" y="6287"/>
                  </a:cubicBezTo>
                  <a:cubicBezTo>
                    <a:pt x="3989" y="6287"/>
                    <a:pt x="4001" y="6287"/>
                    <a:pt x="4013" y="6299"/>
                  </a:cubicBezTo>
                  <a:cubicBezTo>
                    <a:pt x="4035" y="6299"/>
                    <a:pt x="4067" y="6318"/>
                    <a:pt x="4054" y="6349"/>
                  </a:cubicBezTo>
                  <a:lnTo>
                    <a:pt x="4054" y="6349"/>
                  </a:lnTo>
                  <a:cubicBezTo>
                    <a:pt x="4067" y="6327"/>
                    <a:pt x="4078" y="6323"/>
                    <a:pt x="4089" y="6323"/>
                  </a:cubicBezTo>
                  <a:cubicBezTo>
                    <a:pt x="4095" y="6323"/>
                    <a:pt x="4102" y="6325"/>
                    <a:pt x="4108" y="6325"/>
                  </a:cubicBezTo>
                  <a:cubicBezTo>
                    <a:pt x="4118" y="6325"/>
                    <a:pt x="4128" y="6322"/>
                    <a:pt x="4139" y="6307"/>
                  </a:cubicBezTo>
                  <a:lnTo>
                    <a:pt x="4139" y="6307"/>
                  </a:lnTo>
                  <a:cubicBezTo>
                    <a:pt x="4140" y="6308"/>
                    <a:pt x="4142" y="6309"/>
                    <a:pt x="4144" y="6310"/>
                  </a:cubicBezTo>
                  <a:cubicBezTo>
                    <a:pt x="4144" y="6322"/>
                    <a:pt x="4156" y="6322"/>
                    <a:pt x="4156" y="6322"/>
                  </a:cubicBezTo>
                  <a:cubicBezTo>
                    <a:pt x="4168" y="6291"/>
                    <a:pt x="4170" y="6272"/>
                    <a:pt x="4168" y="6263"/>
                  </a:cubicBezTo>
                  <a:lnTo>
                    <a:pt x="4168" y="6263"/>
                  </a:lnTo>
                  <a:cubicBezTo>
                    <a:pt x="4175" y="6254"/>
                    <a:pt x="4183" y="6247"/>
                    <a:pt x="4190" y="6247"/>
                  </a:cubicBezTo>
                  <a:cubicBezTo>
                    <a:pt x="4198" y="6247"/>
                    <a:pt x="4204" y="6258"/>
                    <a:pt x="4204" y="6287"/>
                  </a:cubicBezTo>
                  <a:cubicBezTo>
                    <a:pt x="4204" y="6310"/>
                    <a:pt x="4192" y="6346"/>
                    <a:pt x="4192" y="6370"/>
                  </a:cubicBezTo>
                  <a:cubicBezTo>
                    <a:pt x="4198" y="6388"/>
                    <a:pt x="4207" y="6397"/>
                    <a:pt x="4216" y="6397"/>
                  </a:cubicBezTo>
                  <a:cubicBezTo>
                    <a:pt x="4225" y="6397"/>
                    <a:pt x="4233" y="6388"/>
                    <a:pt x="4239" y="6370"/>
                  </a:cubicBezTo>
                  <a:cubicBezTo>
                    <a:pt x="4244" y="6360"/>
                    <a:pt x="4247" y="6356"/>
                    <a:pt x="4251" y="6356"/>
                  </a:cubicBezTo>
                  <a:cubicBezTo>
                    <a:pt x="4256" y="6356"/>
                    <a:pt x="4261" y="6363"/>
                    <a:pt x="4275" y="6370"/>
                  </a:cubicBezTo>
                  <a:cubicBezTo>
                    <a:pt x="4299" y="6394"/>
                    <a:pt x="4275" y="6394"/>
                    <a:pt x="4275" y="6418"/>
                  </a:cubicBezTo>
                  <a:cubicBezTo>
                    <a:pt x="4275" y="6435"/>
                    <a:pt x="4284" y="6440"/>
                    <a:pt x="4296" y="6440"/>
                  </a:cubicBezTo>
                  <a:cubicBezTo>
                    <a:pt x="4312" y="6440"/>
                    <a:pt x="4336" y="6431"/>
                    <a:pt x="4354" y="6431"/>
                  </a:cubicBezTo>
                  <a:cubicBezTo>
                    <a:pt x="4368" y="6431"/>
                    <a:pt x="4379" y="6436"/>
                    <a:pt x="4382" y="6453"/>
                  </a:cubicBezTo>
                  <a:cubicBezTo>
                    <a:pt x="4384" y="6454"/>
                    <a:pt x="4386" y="6455"/>
                    <a:pt x="4388" y="6455"/>
                  </a:cubicBezTo>
                  <a:cubicBezTo>
                    <a:pt x="4411" y="6455"/>
                    <a:pt x="4450" y="6413"/>
                    <a:pt x="4462" y="6413"/>
                  </a:cubicBezTo>
                  <a:cubicBezTo>
                    <a:pt x="4464" y="6413"/>
                    <a:pt x="4466" y="6414"/>
                    <a:pt x="4466" y="6418"/>
                  </a:cubicBezTo>
                  <a:cubicBezTo>
                    <a:pt x="4466" y="6430"/>
                    <a:pt x="4454" y="6477"/>
                    <a:pt x="4466" y="6477"/>
                  </a:cubicBezTo>
                  <a:cubicBezTo>
                    <a:pt x="4478" y="6477"/>
                    <a:pt x="4489" y="6430"/>
                    <a:pt x="4513" y="6418"/>
                  </a:cubicBezTo>
                  <a:lnTo>
                    <a:pt x="4513" y="6418"/>
                  </a:lnTo>
                  <a:lnTo>
                    <a:pt x="4501" y="6525"/>
                  </a:lnTo>
                  <a:cubicBezTo>
                    <a:pt x="4523" y="6496"/>
                    <a:pt x="4545" y="6480"/>
                    <a:pt x="4564" y="6480"/>
                  </a:cubicBezTo>
                  <a:cubicBezTo>
                    <a:pt x="4576" y="6480"/>
                    <a:pt x="4587" y="6487"/>
                    <a:pt x="4597" y="6501"/>
                  </a:cubicBezTo>
                  <a:cubicBezTo>
                    <a:pt x="4609" y="6525"/>
                    <a:pt x="4620" y="6537"/>
                    <a:pt x="4644" y="6549"/>
                  </a:cubicBezTo>
                  <a:cubicBezTo>
                    <a:pt x="4644" y="6549"/>
                    <a:pt x="4664" y="6542"/>
                    <a:pt x="4664" y="6539"/>
                  </a:cubicBezTo>
                  <a:lnTo>
                    <a:pt x="4664" y="6539"/>
                  </a:lnTo>
                  <a:lnTo>
                    <a:pt x="4704" y="6549"/>
                  </a:lnTo>
                  <a:cubicBezTo>
                    <a:pt x="4711" y="6552"/>
                    <a:pt x="4714" y="6554"/>
                    <a:pt x="4715" y="6554"/>
                  </a:cubicBezTo>
                  <a:cubicBezTo>
                    <a:pt x="4718" y="6554"/>
                    <a:pt x="4711" y="6545"/>
                    <a:pt x="4728" y="6537"/>
                  </a:cubicBezTo>
                  <a:cubicBezTo>
                    <a:pt x="4733" y="6533"/>
                    <a:pt x="4738" y="6532"/>
                    <a:pt x="4742" y="6532"/>
                  </a:cubicBezTo>
                  <a:cubicBezTo>
                    <a:pt x="4770" y="6532"/>
                    <a:pt x="4789" y="6584"/>
                    <a:pt x="4799" y="6584"/>
                  </a:cubicBezTo>
                  <a:cubicBezTo>
                    <a:pt x="4808" y="6593"/>
                    <a:pt x="4831" y="6616"/>
                    <a:pt x="4852" y="6616"/>
                  </a:cubicBezTo>
                  <a:cubicBezTo>
                    <a:pt x="4858" y="6616"/>
                    <a:pt x="4865" y="6614"/>
                    <a:pt x="4870" y="6608"/>
                  </a:cubicBezTo>
                  <a:cubicBezTo>
                    <a:pt x="4886" y="6601"/>
                    <a:pt x="4896" y="6574"/>
                    <a:pt x="4905" y="6574"/>
                  </a:cubicBezTo>
                  <a:cubicBezTo>
                    <a:pt x="4909" y="6574"/>
                    <a:pt x="4914" y="6582"/>
                    <a:pt x="4918" y="6608"/>
                  </a:cubicBezTo>
                  <a:cubicBezTo>
                    <a:pt x="4918" y="6630"/>
                    <a:pt x="4932" y="6657"/>
                    <a:pt x="4942" y="6657"/>
                  </a:cubicBezTo>
                  <a:cubicBezTo>
                    <a:pt x="4949" y="6657"/>
                    <a:pt x="4954" y="6647"/>
                    <a:pt x="4954" y="6620"/>
                  </a:cubicBezTo>
                  <a:cubicBezTo>
                    <a:pt x="4954" y="6584"/>
                    <a:pt x="4966" y="6569"/>
                    <a:pt x="4979" y="6569"/>
                  </a:cubicBezTo>
                  <a:cubicBezTo>
                    <a:pt x="4993" y="6569"/>
                    <a:pt x="5007" y="6584"/>
                    <a:pt x="5013" y="6608"/>
                  </a:cubicBezTo>
                  <a:cubicBezTo>
                    <a:pt x="5034" y="6639"/>
                    <a:pt x="5019" y="6670"/>
                    <a:pt x="5045" y="6670"/>
                  </a:cubicBezTo>
                  <a:cubicBezTo>
                    <a:pt x="5049" y="6670"/>
                    <a:pt x="5055" y="6669"/>
                    <a:pt x="5061" y="6668"/>
                  </a:cubicBezTo>
                  <a:cubicBezTo>
                    <a:pt x="5061" y="6668"/>
                    <a:pt x="5120" y="6618"/>
                    <a:pt x="5131" y="6618"/>
                  </a:cubicBezTo>
                  <a:cubicBezTo>
                    <a:pt x="5132" y="6618"/>
                    <a:pt x="5132" y="6619"/>
                    <a:pt x="5132" y="6620"/>
                  </a:cubicBezTo>
                  <a:cubicBezTo>
                    <a:pt x="5132" y="6632"/>
                    <a:pt x="5085" y="6668"/>
                    <a:pt x="5097" y="6680"/>
                  </a:cubicBezTo>
                  <a:cubicBezTo>
                    <a:pt x="5100" y="6686"/>
                    <a:pt x="5105" y="6688"/>
                    <a:pt x="5111" y="6688"/>
                  </a:cubicBezTo>
                  <a:cubicBezTo>
                    <a:pt x="5130" y="6688"/>
                    <a:pt x="5159" y="6668"/>
                    <a:pt x="5168" y="6668"/>
                  </a:cubicBezTo>
                  <a:cubicBezTo>
                    <a:pt x="5170" y="6665"/>
                    <a:pt x="5173" y="6664"/>
                    <a:pt x="5177" y="6664"/>
                  </a:cubicBezTo>
                  <a:cubicBezTo>
                    <a:pt x="5192" y="6664"/>
                    <a:pt x="5218" y="6684"/>
                    <a:pt x="5228" y="6703"/>
                  </a:cubicBezTo>
                  <a:cubicBezTo>
                    <a:pt x="5240" y="6727"/>
                    <a:pt x="5263" y="6739"/>
                    <a:pt x="5275" y="6751"/>
                  </a:cubicBezTo>
                  <a:cubicBezTo>
                    <a:pt x="5293" y="6757"/>
                    <a:pt x="5308" y="6760"/>
                    <a:pt x="5321" y="6760"/>
                  </a:cubicBezTo>
                  <a:cubicBezTo>
                    <a:pt x="5335" y="6760"/>
                    <a:pt x="5347" y="6757"/>
                    <a:pt x="5359" y="6751"/>
                  </a:cubicBezTo>
                  <a:cubicBezTo>
                    <a:pt x="5382" y="6751"/>
                    <a:pt x="5401" y="6730"/>
                    <a:pt x="5411" y="6730"/>
                  </a:cubicBezTo>
                  <a:cubicBezTo>
                    <a:pt x="5416" y="6730"/>
                    <a:pt x="5418" y="6735"/>
                    <a:pt x="5418" y="6751"/>
                  </a:cubicBezTo>
                  <a:cubicBezTo>
                    <a:pt x="5428" y="6782"/>
                    <a:pt x="5457" y="6813"/>
                    <a:pt x="5487" y="6813"/>
                  </a:cubicBezTo>
                  <a:cubicBezTo>
                    <a:pt x="5492" y="6813"/>
                    <a:pt x="5497" y="6812"/>
                    <a:pt x="5502" y="6811"/>
                  </a:cubicBezTo>
                  <a:cubicBezTo>
                    <a:pt x="5515" y="6811"/>
                    <a:pt x="5521" y="6799"/>
                    <a:pt x="5523" y="6782"/>
                  </a:cubicBezTo>
                  <a:lnTo>
                    <a:pt x="5523" y="6782"/>
                  </a:lnTo>
                  <a:cubicBezTo>
                    <a:pt x="5529" y="6804"/>
                    <a:pt x="5547" y="6813"/>
                    <a:pt x="5568" y="6813"/>
                  </a:cubicBezTo>
                  <a:cubicBezTo>
                    <a:pt x="5591" y="6813"/>
                    <a:pt x="5617" y="6802"/>
                    <a:pt x="5632" y="6787"/>
                  </a:cubicBezTo>
                  <a:cubicBezTo>
                    <a:pt x="5646" y="6774"/>
                    <a:pt x="5656" y="6768"/>
                    <a:pt x="5663" y="6768"/>
                  </a:cubicBezTo>
                  <a:cubicBezTo>
                    <a:pt x="5675" y="6768"/>
                    <a:pt x="5680" y="6784"/>
                    <a:pt x="5680" y="6799"/>
                  </a:cubicBezTo>
                  <a:cubicBezTo>
                    <a:pt x="5692" y="6834"/>
                    <a:pt x="5668" y="6834"/>
                    <a:pt x="5680" y="6858"/>
                  </a:cubicBezTo>
                  <a:cubicBezTo>
                    <a:pt x="5680" y="6860"/>
                    <a:pt x="5681" y="6861"/>
                    <a:pt x="5682" y="6861"/>
                  </a:cubicBezTo>
                  <a:cubicBezTo>
                    <a:pt x="5689" y="6861"/>
                    <a:pt x="5706" y="6844"/>
                    <a:pt x="5716" y="6834"/>
                  </a:cubicBezTo>
                  <a:cubicBezTo>
                    <a:pt x="5725" y="6825"/>
                    <a:pt x="5736" y="6821"/>
                    <a:pt x="5747" y="6821"/>
                  </a:cubicBezTo>
                  <a:cubicBezTo>
                    <a:pt x="5765" y="6821"/>
                    <a:pt x="5784" y="6832"/>
                    <a:pt x="5799" y="6846"/>
                  </a:cubicBezTo>
                  <a:cubicBezTo>
                    <a:pt x="5799" y="6863"/>
                    <a:pt x="5802" y="6870"/>
                    <a:pt x="5807" y="6870"/>
                  </a:cubicBezTo>
                  <a:cubicBezTo>
                    <a:pt x="5819" y="6870"/>
                    <a:pt x="5842" y="6831"/>
                    <a:pt x="5859" y="6822"/>
                  </a:cubicBezTo>
                  <a:cubicBezTo>
                    <a:pt x="5894" y="6811"/>
                    <a:pt x="5942" y="6822"/>
                    <a:pt x="5966" y="6799"/>
                  </a:cubicBezTo>
                  <a:cubicBezTo>
                    <a:pt x="6002" y="6763"/>
                    <a:pt x="6037" y="6751"/>
                    <a:pt x="6073" y="6751"/>
                  </a:cubicBezTo>
                  <a:cubicBezTo>
                    <a:pt x="6109" y="6751"/>
                    <a:pt x="6192" y="6739"/>
                    <a:pt x="6204" y="6680"/>
                  </a:cubicBezTo>
                  <a:cubicBezTo>
                    <a:pt x="6204" y="6676"/>
                    <a:pt x="6211" y="6674"/>
                    <a:pt x="6220" y="6674"/>
                  </a:cubicBezTo>
                  <a:cubicBezTo>
                    <a:pt x="6238" y="6674"/>
                    <a:pt x="6267" y="6680"/>
                    <a:pt x="6275" y="6680"/>
                  </a:cubicBezTo>
                  <a:cubicBezTo>
                    <a:pt x="6299" y="6680"/>
                    <a:pt x="6299" y="6656"/>
                    <a:pt x="6311" y="6632"/>
                  </a:cubicBezTo>
                  <a:lnTo>
                    <a:pt x="6311" y="6620"/>
                  </a:lnTo>
                  <a:cubicBezTo>
                    <a:pt x="6335" y="6596"/>
                    <a:pt x="6359" y="6560"/>
                    <a:pt x="6371" y="6525"/>
                  </a:cubicBezTo>
                  <a:cubicBezTo>
                    <a:pt x="6371" y="6489"/>
                    <a:pt x="6335" y="6489"/>
                    <a:pt x="6383" y="6453"/>
                  </a:cubicBezTo>
                  <a:cubicBezTo>
                    <a:pt x="6418" y="6430"/>
                    <a:pt x="6478" y="6358"/>
                    <a:pt x="6383" y="6334"/>
                  </a:cubicBezTo>
                  <a:lnTo>
                    <a:pt x="6383" y="6334"/>
                  </a:lnTo>
                  <a:cubicBezTo>
                    <a:pt x="6389" y="6336"/>
                    <a:pt x="6394" y="6336"/>
                    <a:pt x="6399" y="6336"/>
                  </a:cubicBezTo>
                  <a:cubicBezTo>
                    <a:pt x="6476" y="6336"/>
                    <a:pt x="6464" y="6177"/>
                    <a:pt x="6430" y="6144"/>
                  </a:cubicBezTo>
                  <a:cubicBezTo>
                    <a:pt x="6394" y="6120"/>
                    <a:pt x="6561" y="6096"/>
                    <a:pt x="6478" y="6049"/>
                  </a:cubicBezTo>
                  <a:cubicBezTo>
                    <a:pt x="6430" y="6037"/>
                    <a:pt x="6383" y="6025"/>
                    <a:pt x="6430" y="6001"/>
                  </a:cubicBezTo>
                  <a:lnTo>
                    <a:pt x="6430" y="5929"/>
                  </a:lnTo>
                  <a:cubicBezTo>
                    <a:pt x="6430" y="5929"/>
                    <a:pt x="6441" y="5940"/>
                    <a:pt x="6451" y="5940"/>
                  </a:cubicBezTo>
                  <a:cubicBezTo>
                    <a:pt x="6457" y="5940"/>
                    <a:pt x="6462" y="5937"/>
                    <a:pt x="6466" y="5929"/>
                  </a:cubicBezTo>
                  <a:cubicBezTo>
                    <a:pt x="6478" y="5906"/>
                    <a:pt x="6466" y="5906"/>
                    <a:pt x="6466" y="5894"/>
                  </a:cubicBezTo>
                  <a:cubicBezTo>
                    <a:pt x="6466" y="5858"/>
                    <a:pt x="6514" y="5822"/>
                    <a:pt x="6514" y="5798"/>
                  </a:cubicBezTo>
                  <a:lnTo>
                    <a:pt x="6514" y="5798"/>
                  </a:lnTo>
                  <a:cubicBezTo>
                    <a:pt x="6490" y="5810"/>
                    <a:pt x="6463" y="5816"/>
                    <a:pt x="6435" y="5816"/>
                  </a:cubicBezTo>
                  <a:cubicBezTo>
                    <a:pt x="6406" y="5816"/>
                    <a:pt x="6377" y="5810"/>
                    <a:pt x="6347" y="5798"/>
                  </a:cubicBezTo>
                  <a:cubicBezTo>
                    <a:pt x="6347" y="5787"/>
                    <a:pt x="6355" y="5783"/>
                    <a:pt x="6366" y="5783"/>
                  </a:cubicBezTo>
                  <a:cubicBezTo>
                    <a:pt x="6389" y="5783"/>
                    <a:pt x="6426" y="5798"/>
                    <a:pt x="6442" y="5798"/>
                  </a:cubicBezTo>
                  <a:cubicBezTo>
                    <a:pt x="6454" y="5798"/>
                    <a:pt x="6442" y="5763"/>
                    <a:pt x="6454" y="5751"/>
                  </a:cubicBezTo>
                  <a:cubicBezTo>
                    <a:pt x="6466" y="5739"/>
                    <a:pt x="6514" y="5727"/>
                    <a:pt x="6502" y="5715"/>
                  </a:cubicBezTo>
                  <a:cubicBezTo>
                    <a:pt x="6490" y="5703"/>
                    <a:pt x="6454" y="5691"/>
                    <a:pt x="6466" y="5679"/>
                  </a:cubicBezTo>
                  <a:cubicBezTo>
                    <a:pt x="6478" y="5656"/>
                    <a:pt x="6525" y="5644"/>
                    <a:pt x="6525" y="5620"/>
                  </a:cubicBezTo>
                  <a:lnTo>
                    <a:pt x="6525" y="5620"/>
                  </a:lnTo>
                  <a:cubicBezTo>
                    <a:pt x="6524" y="5620"/>
                    <a:pt x="6522" y="5621"/>
                    <a:pt x="6521" y="5621"/>
                  </a:cubicBezTo>
                  <a:cubicBezTo>
                    <a:pt x="6491" y="5621"/>
                    <a:pt x="6502" y="5500"/>
                    <a:pt x="6514" y="5489"/>
                  </a:cubicBezTo>
                  <a:cubicBezTo>
                    <a:pt x="6514" y="5465"/>
                    <a:pt x="6454" y="5477"/>
                    <a:pt x="6430" y="5453"/>
                  </a:cubicBezTo>
                  <a:cubicBezTo>
                    <a:pt x="6425" y="5443"/>
                    <a:pt x="6437" y="5439"/>
                    <a:pt x="6454" y="5439"/>
                  </a:cubicBezTo>
                  <a:cubicBezTo>
                    <a:pt x="6466" y="5439"/>
                    <a:pt x="6482" y="5442"/>
                    <a:pt x="6494" y="5445"/>
                  </a:cubicBezTo>
                  <a:lnTo>
                    <a:pt x="6494" y="5445"/>
                  </a:lnTo>
                  <a:cubicBezTo>
                    <a:pt x="6483" y="5437"/>
                    <a:pt x="6475" y="5425"/>
                    <a:pt x="6490" y="5417"/>
                  </a:cubicBezTo>
                  <a:cubicBezTo>
                    <a:pt x="6495" y="5415"/>
                    <a:pt x="6500" y="5414"/>
                    <a:pt x="6506" y="5414"/>
                  </a:cubicBezTo>
                  <a:cubicBezTo>
                    <a:pt x="6522" y="5414"/>
                    <a:pt x="6539" y="5421"/>
                    <a:pt x="6551" y="5421"/>
                  </a:cubicBezTo>
                  <a:cubicBezTo>
                    <a:pt x="6555" y="5421"/>
                    <a:pt x="6559" y="5420"/>
                    <a:pt x="6561" y="5417"/>
                  </a:cubicBezTo>
                  <a:cubicBezTo>
                    <a:pt x="6585" y="5406"/>
                    <a:pt x="6490" y="5370"/>
                    <a:pt x="6514" y="5346"/>
                  </a:cubicBezTo>
                  <a:cubicBezTo>
                    <a:pt x="6525" y="5334"/>
                    <a:pt x="6609" y="5334"/>
                    <a:pt x="6573" y="5322"/>
                  </a:cubicBezTo>
                  <a:cubicBezTo>
                    <a:pt x="6537" y="5310"/>
                    <a:pt x="6525" y="5322"/>
                    <a:pt x="6525" y="5298"/>
                  </a:cubicBezTo>
                  <a:cubicBezTo>
                    <a:pt x="6525" y="5298"/>
                    <a:pt x="6525" y="5287"/>
                    <a:pt x="6537" y="5287"/>
                  </a:cubicBezTo>
                  <a:cubicBezTo>
                    <a:pt x="6555" y="5287"/>
                    <a:pt x="6586" y="5307"/>
                    <a:pt x="6606" y="5307"/>
                  </a:cubicBezTo>
                  <a:cubicBezTo>
                    <a:pt x="6613" y="5307"/>
                    <a:pt x="6618" y="5304"/>
                    <a:pt x="6621" y="5298"/>
                  </a:cubicBezTo>
                  <a:cubicBezTo>
                    <a:pt x="6633" y="5287"/>
                    <a:pt x="6645" y="5275"/>
                    <a:pt x="6645" y="5251"/>
                  </a:cubicBezTo>
                  <a:lnTo>
                    <a:pt x="6621" y="5227"/>
                  </a:lnTo>
                  <a:cubicBezTo>
                    <a:pt x="6633" y="5203"/>
                    <a:pt x="6645" y="5179"/>
                    <a:pt x="6656" y="5156"/>
                  </a:cubicBezTo>
                  <a:cubicBezTo>
                    <a:pt x="6656" y="5130"/>
                    <a:pt x="6644" y="5110"/>
                    <a:pt x="6624" y="5110"/>
                  </a:cubicBezTo>
                  <a:cubicBezTo>
                    <a:pt x="6616" y="5110"/>
                    <a:pt x="6607" y="5113"/>
                    <a:pt x="6597" y="5120"/>
                  </a:cubicBezTo>
                  <a:cubicBezTo>
                    <a:pt x="6609" y="5096"/>
                    <a:pt x="6621" y="5072"/>
                    <a:pt x="6656" y="5072"/>
                  </a:cubicBezTo>
                  <a:cubicBezTo>
                    <a:pt x="6704" y="5060"/>
                    <a:pt x="6740" y="5060"/>
                    <a:pt x="6728" y="5025"/>
                  </a:cubicBezTo>
                  <a:cubicBezTo>
                    <a:pt x="6716" y="4989"/>
                    <a:pt x="6704" y="4989"/>
                    <a:pt x="6716" y="4965"/>
                  </a:cubicBezTo>
                  <a:cubicBezTo>
                    <a:pt x="6716" y="4941"/>
                    <a:pt x="6728" y="4941"/>
                    <a:pt x="6728" y="4929"/>
                  </a:cubicBezTo>
                  <a:cubicBezTo>
                    <a:pt x="6728" y="4923"/>
                    <a:pt x="6722" y="4923"/>
                    <a:pt x="6716" y="4923"/>
                  </a:cubicBezTo>
                  <a:cubicBezTo>
                    <a:pt x="6710" y="4923"/>
                    <a:pt x="6704" y="4923"/>
                    <a:pt x="6704" y="4917"/>
                  </a:cubicBezTo>
                  <a:cubicBezTo>
                    <a:pt x="6704" y="4906"/>
                    <a:pt x="6728" y="4858"/>
                    <a:pt x="6728" y="4834"/>
                  </a:cubicBezTo>
                  <a:cubicBezTo>
                    <a:pt x="6728" y="4798"/>
                    <a:pt x="6716" y="4775"/>
                    <a:pt x="6764" y="4775"/>
                  </a:cubicBezTo>
                  <a:cubicBezTo>
                    <a:pt x="6799" y="4775"/>
                    <a:pt x="6811" y="4715"/>
                    <a:pt x="6799" y="4703"/>
                  </a:cubicBezTo>
                  <a:cubicBezTo>
                    <a:pt x="6792" y="4696"/>
                    <a:pt x="6783" y="4693"/>
                    <a:pt x="6775" y="4693"/>
                  </a:cubicBezTo>
                  <a:cubicBezTo>
                    <a:pt x="6757" y="4693"/>
                    <a:pt x="6740" y="4707"/>
                    <a:pt x="6740" y="4715"/>
                  </a:cubicBezTo>
                  <a:cubicBezTo>
                    <a:pt x="6740" y="4691"/>
                    <a:pt x="6752" y="4679"/>
                    <a:pt x="6775" y="4667"/>
                  </a:cubicBezTo>
                  <a:cubicBezTo>
                    <a:pt x="6781" y="4661"/>
                    <a:pt x="6793" y="4661"/>
                    <a:pt x="6805" y="4661"/>
                  </a:cubicBezTo>
                  <a:cubicBezTo>
                    <a:pt x="6817" y="4661"/>
                    <a:pt x="6829" y="4661"/>
                    <a:pt x="6835" y="4655"/>
                  </a:cubicBezTo>
                  <a:cubicBezTo>
                    <a:pt x="6847" y="4632"/>
                    <a:pt x="6823" y="4596"/>
                    <a:pt x="6859" y="4584"/>
                  </a:cubicBezTo>
                  <a:cubicBezTo>
                    <a:pt x="6895" y="4572"/>
                    <a:pt x="6966" y="4584"/>
                    <a:pt x="6918" y="4548"/>
                  </a:cubicBezTo>
                  <a:cubicBezTo>
                    <a:pt x="6859" y="4513"/>
                    <a:pt x="6835" y="4501"/>
                    <a:pt x="6883" y="4489"/>
                  </a:cubicBezTo>
                  <a:cubicBezTo>
                    <a:pt x="6930" y="4477"/>
                    <a:pt x="6930" y="4489"/>
                    <a:pt x="6954" y="4465"/>
                  </a:cubicBezTo>
                  <a:cubicBezTo>
                    <a:pt x="6978" y="4453"/>
                    <a:pt x="7002" y="4417"/>
                    <a:pt x="6990" y="4405"/>
                  </a:cubicBezTo>
                  <a:cubicBezTo>
                    <a:pt x="6966" y="4382"/>
                    <a:pt x="6895" y="4382"/>
                    <a:pt x="6918" y="4346"/>
                  </a:cubicBezTo>
                  <a:cubicBezTo>
                    <a:pt x="6923" y="4341"/>
                    <a:pt x="6928" y="4339"/>
                    <a:pt x="6933" y="4339"/>
                  </a:cubicBezTo>
                  <a:cubicBezTo>
                    <a:pt x="6952" y="4339"/>
                    <a:pt x="6971" y="4370"/>
                    <a:pt x="6990" y="4370"/>
                  </a:cubicBezTo>
                  <a:cubicBezTo>
                    <a:pt x="6978" y="4346"/>
                    <a:pt x="6966" y="4334"/>
                    <a:pt x="6954" y="4310"/>
                  </a:cubicBezTo>
                  <a:cubicBezTo>
                    <a:pt x="6930" y="4286"/>
                    <a:pt x="6954" y="4286"/>
                    <a:pt x="6978" y="4286"/>
                  </a:cubicBezTo>
                  <a:cubicBezTo>
                    <a:pt x="7002" y="4286"/>
                    <a:pt x="7061" y="4251"/>
                    <a:pt x="7061" y="4215"/>
                  </a:cubicBezTo>
                  <a:cubicBezTo>
                    <a:pt x="7049" y="4191"/>
                    <a:pt x="6942" y="4167"/>
                    <a:pt x="6954" y="4155"/>
                  </a:cubicBezTo>
                  <a:cubicBezTo>
                    <a:pt x="6954" y="4149"/>
                    <a:pt x="6963" y="4149"/>
                    <a:pt x="6973" y="4149"/>
                  </a:cubicBezTo>
                  <a:cubicBezTo>
                    <a:pt x="6984" y="4149"/>
                    <a:pt x="6996" y="4149"/>
                    <a:pt x="7002" y="4144"/>
                  </a:cubicBezTo>
                  <a:cubicBezTo>
                    <a:pt x="7026" y="4144"/>
                    <a:pt x="7049" y="4132"/>
                    <a:pt x="7061" y="4120"/>
                  </a:cubicBezTo>
                  <a:cubicBezTo>
                    <a:pt x="7073" y="4096"/>
                    <a:pt x="7156" y="4072"/>
                    <a:pt x="7156" y="4048"/>
                  </a:cubicBezTo>
                  <a:cubicBezTo>
                    <a:pt x="7145" y="4024"/>
                    <a:pt x="7109" y="4001"/>
                    <a:pt x="7133" y="4001"/>
                  </a:cubicBezTo>
                  <a:cubicBezTo>
                    <a:pt x="7156" y="4001"/>
                    <a:pt x="7168" y="4001"/>
                    <a:pt x="7180" y="3989"/>
                  </a:cubicBezTo>
                  <a:cubicBezTo>
                    <a:pt x="7180" y="3977"/>
                    <a:pt x="7109" y="3905"/>
                    <a:pt x="7121" y="3858"/>
                  </a:cubicBezTo>
                  <a:cubicBezTo>
                    <a:pt x="7127" y="3838"/>
                    <a:pt x="7162" y="3837"/>
                    <a:pt x="7194" y="3833"/>
                  </a:cubicBezTo>
                  <a:lnTo>
                    <a:pt x="7194" y="3833"/>
                  </a:lnTo>
                  <a:cubicBezTo>
                    <a:pt x="7196" y="3833"/>
                    <a:pt x="7197" y="3834"/>
                    <a:pt x="7199" y="3834"/>
                  </a:cubicBezTo>
                  <a:cubicBezTo>
                    <a:pt x="7202" y="3834"/>
                    <a:pt x="7204" y="3833"/>
                    <a:pt x="7207" y="3832"/>
                  </a:cubicBezTo>
                  <a:lnTo>
                    <a:pt x="7207" y="3832"/>
                  </a:lnTo>
                  <a:cubicBezTo>
                    <a:pt x="7229" y="3829"/>
                    <a:pt x="7247" y="3824"/>
                    <a:pt x="7252" y="3810"/>
                  </a:cubicBezTo>
                  <a:cubicBezTo>
                    <a:pt x="7256" y="3797"/>
                    <a:pt x="7251" y="3792"/>
                    <a:pt x="7242" y="3791"/>
                  </a:cubicBezTo>
                  <a:lnTo>
                    <a:pt x="7242" y="3791"/>
                  </a:lnTo>
                  <a:cubicBezTo>
                    <a:pt x="7254" y="3789"/>
                    <a:pt x="7264" y="3785"/>
                    <a:pt x="7264" y="3774"/>
                  </a:cubicBezTo>
                  <a:cubicBezTo>
                    <a:pt x="7264" y="3751"/>
                    <a:pt x="7264" y="3727"/>
                    <a:pt x="7264" y="3691"/>
                  </a:cubicBezTo>
                  <a:lnTo>
                    <a:pt x="7264" y="3655"/>
                  </a:lnTo>
                  <a:cubicBezTo>
                    <a:pt x="7264" y="3643"/>
                    <a:pt x="7264" y="3632"/>
                    <a:pt x="7276" y="3620"/>
                  </a:cubicBezTo>
                  <a:cubicBezTo>
                    <a:pt x="7299" y="3596"/>
                    <a:pt x="7311" y="3560"/>
                    <a:pt x="7299" y="3524"/>
                  </a:cubicBezTo>
                  <a:cubicBezTo>
                    <a:pt x="7299" y="3514"/>
                    <a:pt x="7260" y="3463"/>
                    <a:pt x="7271" y="3463"/>
                  </a:cubicBezTo>
                  <a:lnTo>
                    <a:pt x="7271" y="3463"/>
                  </a:lnTo>
                  <a:cubicBezTo>
                    <a:pt x="7272" y="3463"/>
                    <a:pt x="7273" y="3464"/>
                    <a:pt x="7276" y="3465"/>
                  </a:cubicBezTo>
                  <a:cubicBezTo>
                    <a:pt x="7305" y="3471"/>
                    <a:pt x="7335" y="3480"/>
                    <a:pt x="7351" y="3480"/>
                  </a:cubicBezTo>
                  <a:cubicBezTo>
                    <a:pt x="7368" y="3480"/>
                    <a:pt x="7371" y="3471"/>
                    <a:pt x="7347" y="3441"/>
                  </a:cubicBezTo>
                  <a:cubicBezTo>
                    <a:pt x="7308" y="3392"/>
                    <a:pt x="7268" y="3359"/>
                    <a:pt x="7283" y="3335"/>
                  </a:cubicBezTo>
                  <a:lnTo>
                    <a:pt x="7283" y="3335"/>
                  </a:lnTo>
                  <a:cubicBezTo>
                    <a:pt x="7294" y="3341"/>
                    <a:pt x="7306" y="3346"/>
                    <a:pt x="7311" y="3346"/>
                  </a:cubicBezTo>
                  <a:cubicBezTo>
                    <a:pt x="7320" y="3346"/>
                    <a:pt x="7322" y="3328"/>
                    <a:pt x="7315" y="3318"/>
                  </a:cubicBezTo>
                  <a:lnTo>
                    <a:pt x="7315" y="3318"/>
                  </a:lnTo>
                  <a:cubicBezTo>
                    <a:pt x="7348" y="3309"/>
                    <a:pt x="7386" y="3305"/>
                    <a:pt x="7407" y="3274"/>
                  </a:cubicBezTo>
                  <a:cubicBezTo>
                    <a:pt x="7418" y="3251"/>
                    <a:pt x="7395" y="3251"/>
                    <a:pt x="7407" y="3227"/>
                  </a:cubicBezTo>
                  <a:cubicBezTo>
                    <a:pt x="7407" y="3203"/>
                    <a:pt x="7454" y="3203"/>
                    <a:pt x="7466" y="3179"/>
                  </a:cubicBezTo>
                  <a:cubicBezTo>
                    <a:pt x="7466" y="3167"/>
                    <a:pt x="7430" y="3167"/>
                    <a:pt x="7430" y="3155"/>
                  </a:cubicBezTo>
                  <a:cubicBezTo>
                    <a:pt x="7395" y="3120"/>
                    <a:pt x="7502" y="3120"/>
                    <a:pt x="7502" y="3084"/>
                  </a:cubicBezTo>
                  <a:lnTo>
                    <a:pt x="7502" y="3084"/>
                  </a:lnTo>
                  <a:cubicBezTo>
                    <a:pt x="7502" y="3091"/>
                    <a:pt x="7491" y="3093"/>
                    <a:pt x="7476" y="3093"/>
                  </a:cubicBezTo>
                  <a:cubicBezTo>
                    <a:pt x="7439" y="3093"/>
                    <a:pt x="7379" y="3074"/>
                    <a:pt x="7430" y="3048"/>
                  </a:cubicBezTo>
                  <a:cubicBezTo>
                    <a:pt x="7466" y="3024"/>
                    <a:pt x="7466" y="3036"/>
                    <a:pt x="7478" y="2989"/>
                  </a:cubicBezTo>
                  <a:cubicBezTo>
                    <a:pt x="7490" y="2977"/>
                    <a:pt x="7502" y="2977"/>
                    <a:pt x="7537" y="2977"/>
                  </a:cubicBezTo>
                  <a:cubicBezTo>
                    <a:pt x="7454" y="2965"/>
                    <a:pt x="7537" y="2881"/>
                    <a:pt x="7454" y="2870"/>
                  </a:cubicBezTo>
                  <a:cubicBezTo>
                    <a:pt x="7502" y="2870"/>
                    <a:pt x="7502" y="2798"/>
                    <a:pt x="7502" y="2774"/>
                  </a:cubicBezTo>
                  <a:cubicBezTo>
                    <a:pt x="7502" y="2762"/>
                    <a:pt x="7502" y="2739"/>
                    <a:pt x="7490" y="2727"/>
                  </a:cubicBezTo>
                  <a:cubicBezTo>
                    <a:pt x="7490" y="2727"/>
                    <a:pt x="7442" y="2703"/>
                    <a:pt x="7442" y="2703"/>
                  </a:cubicBezTo>
                  <a:cubicBezTo>
                    <a:pt x="7478" y="2703"/>
                    <a:pt x="7514" y="2703"/>
                    <a:pt x="7549" y="2715"/>
                  </a:cubicBezTo>
                  <a:cubicBezTo>
                    <a:pt x="7526" y="2691"/>
                    <a:pt x="7526" y="2679"/>
                    <a:pt x="7490" y="2667"/>
                  </a:cubicBezTo>
                  <a:cubicBezTo>
                    <a:pt x="7454" y="2655"/>
                    <a:pt x="7407" y="2655"/>
                    <a:pt x="7407" y="2620"/>
                  </a:cubicBezTo>
                  <a:cubicBezTo>
                    <a:pt x="7418" y="2620"/>
                    <a:pt x="7502" y="2631"/>
                    <a:pt x="7514" y="2631"/>
                  </a:cubicBezTo>
                  <a:cubicBezTo>
                    <a:pt x="7526" y="2620"/>
                    <a:pt x="7490" y="2584"/>
                    <a:pt x="7466" y="2584"/>
                  </a:cubicBezTo>
                  <a:cubicBezTo>
                    <a:pt x="7466" y="2560"/>
                    <a:pt x="7478" y="2548"/>
                    <a:pt x="7490" y="2536"/>
                  </a:cubicBezTo>
                  <a:cubicBezTo>
                    <a:pt x="7490" y="2524"/>
                    <a:pt x="7526" y="2512"/>
                    <a:pt x="7526" y="2500"/>
                  </a:cubicBezTo>
                  <a:cubicBezTo>
                    <a:pt x="7526" y="2489"/>
                    <a:pt x="7454" y="2477"/>
                    <a:pt x="7466" y="2465"/>
                  </a:cubicBezTo>
                  <a:cubicBezTo>
                    <a:pt x="7466" y="2453"/>
                    <a:pt x="7490" y="2453"/>
                    <a:pt x="7502" y="2441"/>
                  </a:cubicBezTo>
                  <a:cubicBezTo>
                    <a:pt x="7502" y="2429"/>
                    <a:pt x="7502" y="2417"/>
                    <a:pt x="7514" y="2405"/>
                  </a:cubicBezTo>
                  <a:cubicBezTo>
                    <a:pt x="7514" y="2381"/>
                    <a:pt x="7490" y="2358"/>
                    <a:pt x="7490" y="2334"/>
                  </a:cubicBezTo>
                  <a:cubicBezTo>
                    <a:pt x="7478" y="2298"/>
                    <a:pt x="7526" y="2298"/>
                    <a:pt x="7502" y="2274"/>
                  </a:cubicBezTo>
                  <a:cubicBezTo>
                    <a:pt x="7497" y="2270"/>
                    <a:pt x="7493" y="2265"/>
                    <a:pt x="7487" y="2262"/>
                  </a:cubicBezTo>
                  <a:lnTo>
                    <a:pt x="7487" y="2262"/>
                  </a:lnTo>
                  <a:cubicBezTo>
                    <a:pt x="7523" y="2260"/>
                    <a:pt x="7537" y="2252"/>
                    <a:pt x="7537" y="2215"/>
                  </a:cubicBezTo>
                  <a:lnTo>
                    <a:pt x="7502" y="2215"/>
                  </a:lnTo>
                  <a:cubicBezTo>
                    <a:pt x="7502" y="2191"/>
                    <a:pt x="7526" y="2096"/>
                    <a:pt x="7490" y="2084"/>
                  </a:cubicBezTo>
                  <a:cubicBezTo>
                    <a:pt x="7490" y="2084"/>
                    <a:pt x="7458" y="2094"/>
                    <a:pt x="7437" y="2094"/>
                  </a:cubicBezTo>
                  <a:cubicBezTo>
                    <a:pt x="7426" y="2094"/>
                    <a:pt x="7418" y="2092"/>
                    <a:pt x="7418" y="2084"/>
                  </a:cubicBezTo>
                  <a:cubicBezTo>
                    <a:pt x="7430" y="2060"/>
                    <a:pt x="7454" y="2036"/>
                    <a:pt x="7466" y="2024"/>
                  </a:cubicBezTo>
                  <a:cubicBezTo>
                    <a:pt x="7490" y="1965"/>
                    <a:pt x="7490" y="1917"/>
                    <a:pt x="7478" y="1858"/>
                  </a:cubicBezTo>
                  <a:cubicBezTo>
                    <a:pt x="7466" y="1834"/>
                    <a:pt x="7430" y="1822"/>
                    <a:pt x="7430" y="1798"/>
                  </a:cubicBezTo>
                  <a:cubicBezTo>
                    <a:pt x="7418" y="1774"/>
                    <a:pt x="7395" y="1762"/>
                    <a:pt x="7335" y="1762"/>
                  </a:cubicBezTo>
                  <a:cubicBezTo>
                    <a:pt x="7357" y="1762"/>
                    <a:pt x="7443" y="1678"/>
                    <a:pt x="7404" y="1678"/>
                  </a:cubicBezTo>
                  <a:cubicBezTo>
                    <a:pt x="7401" y="1678"/>
                    <a:pt x="7398" y="1678"/>
                    <a:pt x="7395" y="1679"/>
                  </a:cubicBezTo>
                  <a:cubicBezTo>
                    <a:pt x="7359" y="1679"/>
                    <a:pt x="7311" y="1762"/>
                    <a:pt x="7276" y="1762"/>
                  </a:cubicBezTo>
                  <a:lnTo>
                    <a:pt x="7323" y="1691"/>
                  </a:lnTo>
                  <a:cubicBezTo>
                    <a:pt x="7359" y="1655"/>
                    <a:pt x="7395" y="1619"/>
                    <a:pt x="7430" y="1608"/>
                  </a:cubicBezTo>
                  <a:lnTo>
                    <a:pt x="7430" y="1608"/>
                  </a:lnTo>
                  <a:cubicBezTo>
                    <a:pt x="7420" y="1611"/>
                    <a:pt x="7412" y="1612"/>
                    <a:pt x="7405" y="1612"/>
                  </a:cubicBezTo>
                  <a:cubicBezTo>
                    <a:pt x="7364" y="1612"/>
                    <a:pt x="7376" y="1558"/>
                    <a:pt x="7335" y="1548"/>
                  </a:cubicBezTo>
                  <a:cubicBezTo>
                    <a:pt x="7323" y="1512"/>
                    <a:pt x="7335" y="1512"/>
                    <a:pt x="7371" y="1500"/>
                  </a:cubicBezTo>
                  <a:cubicBezTo>
                    <a:pt x="7406" y="1491"/>
                    <a:pt x="7395" y="1476"/>
                    <a:pt x="7403" y="1469"/>
                  </a:cubicBezTo>
                  <a:lnTo>
                    <a:pt x="7403" y="1469"/>
                  </a:lnTo>
                  <a:lnTo>
                    <a:pt x="7276" y="1500"/>
                  </a:lnTo>
                  <a:cubicBezTo>
                    <a:pt x="7276" y="1477"/>
                    <a:pt x="7371" y="1429"/>
                    <a:pt x="7371" y="1417"/>
                  </a:cubicBezTo>
                  <a:cubicBezTo>
                    <a:pt x="7359" y="1417"/>
                    <a:pt x="7252" y="1405"/>
                    <a:pt x="7287" y="1357"/>
                  </a:cubicBezTo>
                  <a:cubicBezTo>
                    <a:pt x="7310" y="1324"/>
                    <a:pt x="7322" y="1226"/>
                    <a:pt x="7262" y="1226"/>
                  </a:cubicBezTo>
                  <a:cubicBezTo>
                    <a:pt x="7259" y="1226"/>
                    <a:pt x="7255" y="1226"/>
                    <a:pt x="7252" y="1226"/>
                  </a:cubicBezTo>
                  <a:cubicBezTo>
                    <a:pt x="7216" y="1226"/>
                    <a:pt x="7228" y="1167"/>
                    <a:pt x="7192" y="1167"/>
                  </a:cubicBezTo>
                  <a:cubicBezTo>
                    <a:pt x="7121" y="1167"/>
                    <a:pt x="7216" y="1119"/>
                    <a:pt x="7204" y="1096"/>
                  </a:cubicBezTo>
                  <a:cubicBezTo>
                    <a:pt x="7204" y="1072"/>
                    <a:pt x="7156" y="1072"/>
                    <a:pt x="7145" y="1048"/>
                  </a:cubicBezTo>
                  <a:cubicBezTo>
                    <a:pt x="7145" y="1036"/>
                    <a:pt x="7145" y="1024"/>
                    <a:pt x="7180" y="1012"/>
                  </a:cubicBezTo>
                  <a:cubicBezTo>
                    <a:pt x="7216" y="1000"/>
                    <a:pt x="7156" y="976"/>
                    <a:pt x="7156" y="976"/>
                  </a:cubicBezTo>
                  <a:cubicBezTo>
                    <a:pt x="7133" y="976"/>
                    <a:pt x="7145" y="965"/>
                    <a:pt x="7145" y="953"/>
                  </a:cubicBezTo>
                  <a:cubicBezTo>
                    <a:pt x="7145" y="945"/>
                    <a:pt x="7140" y="942"/>
                    <a:pt x="7134" y="942"/>
                  </a:cubicBezTo>
                  <a:cubicBezTo>
                    <a:pt x="7110" y="942"/>
                    <a:pt x="7055" y="981"/>
                    <a:pt x="7044" y="981"/>
                  </a:cubicBezTo>
                  <a:cubicBezTo>
                    <a:pt x="7040" y="981"/>
                    <a:pt x="7043" y="974"/>
                    <a:pt x="7061" y="953"/>
                  </a:cubicBezTo>
                  <a:cubicBezTo>
                    <a:pt x="7092" y="901"/>
                    <a:pt x="7078" y="867"/>
                    <a:pt x="7043" y="867"/>
                  </a:cubicBezTo>
                  <a:cubicBezTo>
                    <a:pt x="7037" y="867"/>
                    <a:pt x="7032" y="868"/>
                    <a:pt x="7026" y="869"/>
                  </a:cubicBezTo>
                  <a:cubicBezTo>
                    <a:pt x="6966" y="869"/>
                    <a:pt x="6942" y="869"/>
                    <a:pt x="6990" y="798"/>
                  </a:cubicBezTo>
                  <a:cubicBezTo>
                    <a:pt x="7025" y="751"/>
                    <a:pt x="6897" y="762"/>
                    <a:pt x="6929" y="716"/>
                  </a:cubicBezTo>
                  <a:lnTo>
                    <a:pt x="6929" y="716"/>
                  </a:lnTo>
                  <a:cubicBezTo>
                    <a:pt x="6919" y="729"/>
                    <a:pt x="6890" y="735"/>
                    <a:pt x="6864" y="735"/>
                  </a:cubicBezTo>
                  <a:cubicBezTo>
                    <a:pt x="6823" y="735"/>
                    <a:pt x="6789" y="720"/>
                    <a:pt x="6847" y="691"/>
                  </a:cubicBezTo>
                  <a:cubicBezTo>
                    <a:pt x="6918" y="631"/>
                    <a:pt x="6835" y="643"/>
                    <a:pt x="6811" y="631"/>
                  </a:cubicBezTo>
                  <a:cubicBezTo>
                    <a:pt x="6787" y="619"/>
                    <a:pt x="6775" y="595"/>
                    <a:pt x="6764" y="584"/>
                  </a:cubicBezTo>
                  <a:cubicBezTo>
                    <a:pt x="6764" y="572"/>
                    <a:pt x="6775" y="560"/>
                    <a:pt x="6764" y="548"/>
                  </a:cubicBezTo>
                  <a:cubicBezTo>
                    <a:pt x="6755" y="539"/>
                    <a:pt x="6718" y="516"/>
                    <a:pt x="6685" y="516"/>
                  </a:cubicBezTo>
                  <a:cubicBezTo>
                    <a:pt x="6675" y="516"/>
                    <a:pt x="6665" y="518"/>
                    <a:pt x="6656" y="524"/>
                  </a:cubicBezTo>
                  <a:cubicBezTo>
                    <a:pt x="6680" y="500"/>
                    <a:pt x="6716" y="476"/>
                    <a:pt x="6692" y="453"/>
                  </a:cubicBezTo>
                  <a:cubicBezTo>
                    <a:pt x="6685" y="446"/>
                    <a:pt x="6676" y="444"/>
                    <a:pt x="6667" y="444"/>
                  </a:cubicBezTo>
                  <a:cubicBezTo>
                    <a:pt x="6657" y="444"/>
                    <a:pt x="6648" y="446"/>
                    <a:pt x="6641" y="446"/>
                  </a:cubicBezTo>
                  <a:cubicBezTo>
                    <a:pt x="6632" y="446"/>
                    <a:pt x="6628" y="443"/>
                    <a:pt x="6633" y="429"/>
                  </a:cubicBezTo>
                  <a:lnTo>
                    <a:pt x="6633" y="429"/>
                  </a:lnTo>
                  <a:cubicBezTo>
                    <a:pt x="6633" y="429"/>
                    <a:pt x="6609" y="429"/>
                    <a:pt x="6597" y="441"/>
                  </a:cubicBezTo>
                  <a:cubicBezTo>
                    <a:pt x="6585" y="441"/>
                    <a:pt x="6585" y="441"/>
                    <a:pt x="6585" y="417"/>
                  </a:cubicBezTo>
                  <a:cubicBezTo>
                    <a:pt x="6570" y="394"/>
                    <a:pt x="6560" y="363"/>
                    <a:pt x="6540" y="363"/>
                  </a:cubicBezTo>
                  <a:cubicBezTo>
                    <a:pt x="6530" y="363"/>
                    <a:pt x="6518" y="370"/>
                    <a:pt x="6503" y="388"/>
                  </a:cubicBezTo>
                  <a:lnTo>
                    <a:pt x="6503" y="388"/>
                  </a:lnTo>
                  <a:cubicBezTo>
                    <a:pt x="6516" y="368"/>
                    <a:pt x="6531" y="341"/>
                    <a:pt x="6516" y="341"/>
                  </a:cubicBezTo>
                  <a:cubicBezTo>
                    <a:pt x="6513" y="341"/>
                    <a:pt x="6508" y="342"/>
                    <a:pt x="6502" y="345"/>
                  </a:cubicBezTo>
                  <a:cubicBezTo>
                    <a:pt x="6481" y="352"/>
                    <a:pt x="6472" y="359"/>
                    <a:pt x="6464" y="359"/>
                  </a:cubicBezTo>
                  <a:cubicBezTo>
                    <a:pt x="6458" y="359"/>
                    <a:pt x="6452" y="356"/>
                    <a:pt x="6442" y="345"/>
                  </a:cubicBezTo>
                  <a:lnTo>
                    <a:pt x="6442" y="345"/>
                  </a:lnTo>
                  <a:cubicBezTo>
                    <a:pt x="6443" y="347"/>
                    <a:pt x="6444" y="347"/>
                    <a:pt x="6446" y="347"/>
                  </a:cubicBezTo>
                  <a:cubicBezTo>
                    <a:pt x="6460" y="347"/>
                    <a:pt x="6488" y="296"/>
                    <a:pt x="6466" y="274"/>
                  </a:cubicBezTo>
                  <a:cubicBezTo>
                    <a:pt x="6454" y="262"/>
                    <a:pt x="6430" y="250"/>
                    <a:pt x="6406" y="250"/>
                  </a:cubicBezTo>
                  <a:cubicBezTo>
                    <a:pt x="6359" y="250"/>
                    <a:pt x="6347" y="262"/>
                    <a:pt x="6323" y="310"/>
                  </a:cubicBezTo>
                  <a:cubicBezTo>
                    <a:pt x="6287" y="298"/>
                    <a:pt x="6299" y="286"/>
                    <a:pt x="6311" y="250"/>
                  </a:cubicBezTo>
                  <a:lnTo>
                    <a:pt x="6311" y="250"/>
                  </a:lnTo>
                  <a:cubicBezTo>
                    <a:pt x="6287" y="262"/>
                    <a:pt x="6275" y="274"/>
                    <a:pt x="6264" y="298"/>
                  </a:cubicBezTo>
                  <a:cubicBezTo>
                    <a:pt x="6287" y="250"/>
                    <a:pt x="6299" y="203"/>
                    <a:pt x="6311" y="155"/>
                  </a:cubicBezTo>
                  <a:lnTo>
                    <a:pt x="6311" y="155"/>
                  </a:lnTo>
                  <a:cubicBezTo>
                    <a:pt x="6275" y="167"/>
                    <a:pt x="6252" y="191"/>
                    <a:pt x="6216" y="214"/>
                  </a:cubicBezTo>
                  <a:cubicBezTo>
                    <a:pt x="6201" y="225"/>
                    <a:pt x="6189" y="230"/>
                    <a:pt x="6178" y="230"/>
                  </a:cubicBezTo>
                  <a:cubicBezTo>
                    <a:pt x="6153" y="230"/>
                    <a:pt x="6134" y="207"/>
                    <a:pt x="6109" y="191"/>
                  </a:cubicBezTo>
                  <a:cubicBezTo>
                    <a:pt x="6093" y="167"/>
                    <a:pt x="6067" y="144"/>
                    <a:pt x="6048" y="144"/>
                  </a:cubicBezTo>
                  <a:cubicBezTo>
                    <a:pt x="6038" y="144"/>
                    <a:pt x="6029" y="150"/>
                    <a:pt x="6025" y="167"/>
                  </a:cubicBezTo>
                  <a:cubicBezTo>
                    <a:pt x="6002" y="214"/>
                    <a:pt x="5990" y="250"/>
                    <a:pt x="5978" y="298"/>
                  </a:cubicBezTo>
                  <a:cubicBezTo>
                    <a:pt x="5954" y="286"/>
                    <a:pt x="5978" y="215"/>
                    <a:pt x="5990" y="179"/>
                  </a:cubicBezTo>
                  <a:lnTo>
                    <a:pt x="5990" y="179"/>
                  </a:lnTo>
                  <a:cubicBezTo>
                    <a:pt x="5987" y="187"/>
                    <a:pt x="5984" y="190"/>
                    <a:pt x="5982" y="190"/>
                  </a:cubicBezTo>
                  <a:cubicBezTo>
                    <a:pt x="5973" y="190"/>
                    <a:pt x="5966" y="147"/>
                    <a:pt x="5966" y="119"/>
                  </a:cubicBezTo>
                  <a:cubicBezTo>
                    <a:pt x="5978" y="95"/>
                    <a:pt x="5990" y="60"/>
                    <a:pt x="5966" y="60"/>
                  </a:cubicBezTo>
                  <a:lnTo>
                    <a:pt x="5932" y="184"/>
                  </a:lnTo>
                  <a:lnTo>
                    <a:pt x="5932" y="184"/>
                  </a:lnTo>
                  <a:cubicBezTo>
                    <a:pt x="5946" y="117"/>
                    <a:pt x="5834" y="83"/>
                    <a:pt x="5799" y="83"/>
                  </a:cubicBezTo>
                  <a:lnTo>
                    <a:pt x="5799" y="83"/>
                  </a:lnTo>
                  <a:cubicBezTo>
                    <a:pt x="5823" y="83"/>
                    <a:pt x="5823" y="119"/>
                    <a:pt x="5811" y="143"/>
                  </a:cubicBezTo>
                  <a:cubicBezTo>
                    <a:pt x="5782" y="133"/>
                    <a:pt x="5777" y="55"/>
                    <a:pt x="5745" y="55"/>
                  </a:cubicBezTo>
                  <a:cubicBezTo>
                    <a:pt x="5737" y="55"/>
                    <a:pt x="5728" y="60"/>
                    <a:pt x="5716" y="72"/>
                  </a:cubicBezTo>
                  <a:cubicBezTo>
                    <a:pt x="5716" y="72"/>
                    <a:pt x="5689" y="112"/>
                    <a:pt x="5676" y="112"/>
                  </a:cubicBezTo>
                  <a:cubicBezTo>
                    <a:pt x="5671" y="112"/>
                    <a:pt x="5668" y="107"/>
                    <a:pt x="5668" y="95"/>
                  </a:cubicBezTo>
                  <a:cubicBezTo>
                    <a:pt x="5668" y="72"/>
                    <a:pt x="5716" y="12"/>
                    <a:pt x="5680" y="12"/>
                  </a:cubicBezTo>
                  <a:cubicBezTo>
                    <a:pt x="5653" y="21"/>
                    <a:pt x="5640" y="44"/>
                    <a:pt x="5614" y="44"/>
                  </a:cubicBezTo>
                  <a:cubicBezTo>
                    <a:pt x="5606" y="44"/>
                    <a:pt x="5596" y="42"/>
                    <a:pt x="5585" y="36"/>
                  </a:cubicBezTo>
                  <a:cubicBezTo>
                    <a:pt x="5549" y="12"/>
                    <a:pt x="5537" y="0"/>
                    <a:pt x="550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87" name="Google Shape;5187;p43"/>
          <p:cNvGrpSpPr/>
          <p:nvPr/>
        </p:nvGrpSpPr>
        <p:grpSpPr>
          <a:xfrm>
            <a:off x="800824" y="3785347"/>
            <a:ext cx="681938" cy="944729"/>
            <a:chOff x="3233474" y="3362597"/>
            <a:chExt cx="681938" cy="944729"/>
          </a:xfrm>
        </p:grpSpPr>
        <p:sp>
          <p:nvSpPr>
            <p:cNvPr id="5188" name="Google Shape;5188;p43"/>
            <p:cNvSpPr/>
            <p:nvPr/>
          </p:nvSpPr>
          <p:spPr>
            <a:xfrm>
              <a:off x="3243721" y="3383802"/>
              <a:ext cx="597367" cy="736244"/>
            </a:xfrm>
            <a:custGeom>
              <a:avLst/>
              <a:gdLst/>
              <a:ahLst/>
              <a:cxnLst/>
              <a:rect l="l" t="t" r="r" b="b"/>
              <a:pathLst>
                <a:path w="11776" h="14513" extrusionOk="0">
                  <a:moveTo>
                    <a:pt x="5689" y="0"/>
                  </a:moveTo>
                  <a:cubicBezTo>
                    <a:pt x="4913" y="0"/>
                    <a:pt x="4050" y="142"/>
                    <a:pt x="3287" y="487"/>
                  </a:cubicBezTo>
                  <a:cubicBezTo>
                    <a:pt x="2132" y="1058"/>
                    <a:pt x="1191" y="1999"/>
                    <a:pt x="644" y="3166"/>
                  </a:cubicBezTo>
                  <a:cubicBezTo>
                    <a:pt x="1" y="4761"/>
                    <a:pt x="1" y="6535"/>
                    <a:pt x="644" y="8131"/>
                  </a:cubicBezTo>
                  <a:cubicBezTo>
                    <a:pt x="1275" y="9702"/>
                    <a:pt x="2596" y="11012"/>
                    <a:pt x="4215" y="11512"/>
                  </a:cubicBezTo>
                  <a:cubicBezTo>
                    <a:pt x="4918" y="11726"/>
                    <a:pt x="5704" y="11810"/>
                    <a:pt x="6251" y="12298"/>
                  </a:cubicBezTo>
                  <a:cubicBezTo>
                    <a:pt x="6894" y="12857"/>
                    <a:pt x="7025" y="13798"/>
                    <a:pt x="7502" y="14512"/>
                  </a:cubicBezTo>
                  <a:lnTo>
                    <a:pt x="11085" y="12929"/>
                  </a:lnTo>
                  <a:cubicBezTo>
                    <a:pt x="10883" y="12095"/>
                    <a:pt x="10276" y="11369"/>
                    <a:pt x="10288" y="10512"/>
                  </a:cubicBezTo>
                  <a:cubicBezTo>
                    <a:pt x="10288" y="9786"/>
                    <a:pt x="10752" y="9143"/>
                    <a:pt x="11062" y="8476"/>
                  </a:cubicBezTo>
                  <a:cubicBezTo>
                    <a:pt x="11776" y="6940"/>
                    <a:pt x="11693" y="5095"/>
                    <a:pt x="10954" y="3571"/>
                  </a:cubicBezTo>
                  <a:cubicBezTo>
                    <a:pt x="10204" y="2023"/>
                    <a:pt x="8883" y="832"/>
                    <a:pt x="7275" y="237"/>
                  </a:cubicBezTo>
                  <a:cubicBezTo>
                    <a:pt x="6864" y="89"/>
                    <a:pt x="6304" y="0"/>
                    <a:pt x="568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9" name="Google Shape;5189;p43"/>
            <p:cNvSpPr/>
            <p:nvPr/>
          </p:nvSpPr>
          <p:spPr>
            <a:xfrm>
              <a:off x="3246156" y="3379490"/>
              <a:ext cx="587729" cy="740252"/>
            </a:xfrm>
            <a:custGeom>
              <a:avLst/>
              <a:gdLst/>
              <a:ahLst/>
              <a:cxnLst/>
              <a:rect l="l" t="t" r="r" b="b"/>
              <a:pathLst>
                <a:path w="11586" h="14592" extrusionOk="0">
                  <a:moveTo>
                    <a:pt x="4965" y="0"/>
                  </a:moveTo>
                  <a:lnTo>
                    <a:pt x="4965" y="0"/>
                  </a:lnTo>
                  <a:cubicBezTo>
                    <a:pt x="4941" y="24"/>
                    <a:pt x="4929" y="36"/>
                    <a:pt x="4941" y="72"/>
                  </a:cubicBezTo>
                  <a:cubicBezTo>
                    <a:pt x="5001" y="60"/>
                    <a:pt x="5013" y="36"/>
                    <a:pt x="4965" y="0"/>
                  </a:cubicBezTo>
                  <a:close/>
                  <a:moveTo>
                    <a:pt x="5299" y="131"/>
                  </a:moveTo>
                  <a:lnTo>
                    <a:pt x="5334" y="167"/>
                  </a:lnTo>
                  <a:cubicBezTo>
                    <a:pt x="5322" y="167"/>
                    <a:pt x="5310" y="168"/>
                    <a:pt x="5300" y="168"/>
                  </a:cubicBezTo>
                  <a:cubicBezTo>
                    <a:pt x="5279" y="168"/>
                    <a:pt x="5263" y="163"/>
                    <a:pt x="5263" y="131"/>
                  </a:cubicBezTo>
                  <a:close/>
                  <a:moveTo>
                    <a:pt x="7108" y="191"/>
                  </a:moveTo>
                  <a:cubicBezTo>
                    <a:pt x="7106" y="196"/>
                    <a:pt x="7106" y="202"/>
                    <a:pt x="7106" y="207"/>
                  </a:cubicBezTo>
                  <a:lnTo>
                    <a:pt x="7106" y="207"/>
                  </a:lnTo>
                  <a:cubicBezTo>
                    <a:pt x="7108" y="200"/>
                    <a:pt x="7108" y="194"/>
                    <a:pt x="7108" y="191"/>
                  </a:cubicBezTo>
                  <a:close/>
                  <a:moveTo>
                    <a:pt x="4524" y="391"/>
                  </a:moveTo>
                  <a:cubicBezTo>
                    <a:pt x="4524" y="395"/>
                    <a:pt x="4524" y="400"/>
                    <a:pt x="4525" y="405"/>
                  </a:cubicBezTo>
                  <a:cubicBezTo>
                    <a:pt x="4525" y="400"/>
                    <a:pt x="4525" y="395"/>
                    <a:pt x="4524" y="391"/>
                  </a:cubicBezTo>
                  <a:close/>
                  <a:moveTo>
                    <a:pt x="3723" y="567"/>
                  </a:moveTo>
                  <a:cubicBezTo>
                    <a:pt x="3721" y="569"/>
                    <a:pt x="3718" y="571"/>
                    <a:pt x="3717" y="572"/>
                  </a:cubicBezTo>
                  <a:lnTo>
                    <a:pt x="3717" y="572"/>
                  </a:lnTo>
                  <a:cubicBezTo>
                    <a:pt x="3720" y="571"/>
                    <a:pt x="3722" y="570"/>
                    <a:pt x="3723" y="567"/>
                  </a:cubicBezTo>
                  <a:close/>
                  <a:moveTo>
                    <a:pt x="3717" y="572"/>
                  </a:moveTo>
                  <a:cubicBezTo>
                    <a:pt x="3716" y="572"/>
                    <a:pt x="3716" y="572"/>
                    <a:pt x="3715" y="572"/>
                  </a:cubicBezTo>
                  <a:cubicBezTo>
                    <a:pt x="3714" y="573"/>
                    <a:pt x="3714" y="573"/>
                    <a:pt x="3714" y="573"/>
                  </a:cubicBezTo>
                  <a:cubicBezTo>
                    <a:pt x="3714" y="573"/>
                    <a:pt x="3715" y="573"/>
                    <a:pt x="3717" y="572"/>
                  </a:cubicBezTo>
                  <a:close/>
                  <a:moveTo>
                    <a:pt x="1875" y="1176"/>
                  </a:moveTo>
                  <a:cubicBezTo>
                    <a:pt x="1849" y="1176"/>
                    <a:pt x="1829" y="1195"/>
                    <a:pt x="1810" y="1215"/>
                  </a:cubicBezTo>
                  <a:cubicBezTo>
                    <a:pt x="1822" y="1227"/>
                    <a:pt x="1828" y="1233"/>
                    <a:pt x="1834" y="1233"/>
                  </a:cubicBezTo>
                  <a:cubicBezTo>
                    <a:pt x="1840" y="1233"/>
                    <a:pt x="1846" y="1227"/>
                    <a:pt x="1858" y="1215"/>
                  </a:cubicBezTo>
                  <a:cubicBezTo>
                    <a:pt x="1881" y="1203"/>
                    <a:pt x="1917" y="1179"/>
                    <a:pt x="1893" y="1179"/>
                  </a:cubicBezTo>
                  <a:cubicBezTo>
                    <a:pt x="1887" y="1177"/>
                    <a:pt x="1881" y="1176"/>
                    <a:pt x="1875" y="1176"/>
                  </a:cubicBezTo>
                  <a:close/>
                  <a:moveTo>
                    <a:pt x="8683" y="1295"/>
                  </a:moveTo>
                  <a:cubicBezTo>
                    <a:pt x="8679" y="1301"/>
                    <a:pt x="8689" y="1306"/>
                    <a:pt x="8692" y="1308"/>
                  </a:cubicBezTo>
                  <a:lnTo>
                    <a:pt x="8692" y="1308"/>
                  </a:lnTo>
                  <a:cubicBezTo>
                    <a:pt x="8692" y="1306"/>
                    <a:pt x="8688" y="1301"/>
                    <a:pt x="8683" y="1295"/>
                  </a:cubicBezTo>
                  <a:close/>
                  <a:moveTo>
                    <a:pt x="8692" y="1308"/>
                  </a:moveTo>
                  <a:lnTo>
                    <a:pt x="8692" y="1308"/>
                  </a:lnTo>
                  <a:cubicBezTo>
                    <a:pt x="8693" y="1309"/>
                    <a:pt x="8693" y="1310"/>
                    <a:pt x="8692" y="1310"/>
                  </a:cubicBezTo>
                  <a:cubicBezTo>
                    <a:pt x="8695" y="1310"/>
                    <a:pt x="8694" y="1309"/>
                    <a:pt x="8692" y="1308"/>
                  </a:cubicBezTo>
                  <a:close/>
                  <a:moveTo>
                    <a:pt x="2167" y="1477"/>
                  </a:moveTo>
                  <a:lnTo>
                    <a:pt x="2167" y="1477"/>
                  </a:lnTo>
                  <a:cubicBezTo>
                    <a:pt x="2165" y="1478"/>
                    <a:pt x="2162" y="1480"/>
                    <a:pt x="2159" y="1483"/>
                  </a:cubicBezTo>
                  <a:lnTo>
                    <a:pt x="2159" y="1483"/>
                  </a:lnTo>
                  <a:cubicBezTo>
                    <a:pt x="2161" y="1482"/>
                    <a:pt x="2164" y="1480"/>
                    <a:pt x="2167" y="1477"/>
                  </a:cubicBezTo>
                  <a:close/>
                  <a:moveTo>
                    <a:pt x="1891" y="1638"/>
                  </a:moveTo>
                  <a:cubicBezTo>
                    <a:pt x="1891" y="1640"/>
                    <a:pt x="1892" y="1642"/>
                    <a:pt x="1893" y="1643"/>
                  </a:cubicBezTo>
                  <a:cubicBezTo>
                    <a:pt x="1893" y="1642"/>
                    <a:pt x="1892" y="1640"/>
                    <a:pt x="1891" y="1638"/>
                  </a:cubicBezTo>
                  <a:close/>
                  <a:moveTo>
                    <a:pt x="1531" y="1850"/>
                  </a:moveTo>
                  <a:cubicBezTo>
                    <a:pt x="1537" y="1850"/>
                    <a:pt x="1542" y="1852"/>
                    <a:pt x="1548" y="1858"/>
                  </a:cubicBezTo>
                  <a:lnTo>
                    <a:pt x="1477" y="1929"/>
                  </a:lnTo>
                  <a:cubicBezTo>
                    <a:pt x="1465" y="1917"/>
                    <a:pt x="1465" y="1905"/>
                    <a:pt x="1477" y="1882"/>
                  </a:cubicBezTo>
                  <a:cubicBezTo>
                    <a:pt x="1495" y="1873"/>
                    <a:pt x="1513" y="1850"/>
                    <a:pt x="1531" y="1850"/>
                  </a:cubicBezTo>
                  <a:close/>
                  <a:moveTo>
                    <a:pt x="9384" y="1876"/>
                  </a:moveTo>
                  <a:cubicBezTo>
                    <a:pt x="9374" y="1876"/>
                    <a:pt x="9362" y="1885"/>
                    <a:pt x="9347" y="1905"/>
                  </a:cubicBezTo>
                  <a:lnTo>
                    <a:pt x="9371" y="1929"/>
                  </a:lnTo>
                  <a:lnTo>
                    <a:pt x="9406" y="1929"/>
                  </a:lnTo>
                  <a:cubicBezTo>
                    <a:pt x="9406" y="1895"/>
                    <a:pt x="9398" y="1876"/>
                    <a:pt x="9384" y="1876"/>
                  </a:cubicBezTo>
                  <a:close/>
                  <a:moveTo>
                    <a:pt x="7779" y="438"/>
                  </a:moveTo>
                  <a:cubicBezTo>
                    <a:pt x="7775" y="438"/>
                    <a:pt x="7770" y="439"/>
                    <a:pt x="7763" y="441"/>
                  </a:cubicBezTo>
                  <a:cubicBezTo>
                    <a:pt x="7727" y="500"/>
                    <a:pt x="7787" y="631"/>
                    <a:pt x="7799" y="691"/>
                  </a:cubicBezTo>
                  <a:cubicBezTo>
                    <a:pt x="7799" y="691"/>
                    <a:pt x="7828" y="778"/>
                    <a:pt x="7842" y="778"/>
                  </a:cubicBezTo>
                  <a:cubicBezTo>
                    <a:pt x="7844" y="778"/>
                    <a:pt x="7845" y="777"/>
                    <a:pt x="7847" y="774"/>
                  </a:cubicBezTo>
                  <a:cubicBezTo>
                    <a:pt x="7856" y="769"/>
                    <a:pt x="7868" y="766"/>
                    <a:pt x="7880" y="766"/>
                  </a:cubicBezTo>
                  <a:cubicBezTo>
                    <a:pt x="7896" y="766"/>
                    <a:pt x="7911" y="772"/>
                    <a:pt x="7918" y="786"/>
                  </a:cubicBezTo>
                  <a:cubicBezTo>
                    <a:pt x="7942" y="822"/>
                    <a:pt x="7977" y="881"/>
                    <a:pt x="8025" y="881"/>
                  </a:cubicBezTo>
                  <a:cubicBezTo>
                    <a:pt x="8049" y="881"/>
                    <a:pt x="8064" y="875"/>
                    <a:pt x="8074" y="875"/>
                  </a:cubicBezTo>
                  <a:cubicBezTo>
                    <a:pt x="8085" y="875"/>
                    <a:pt x="8091" y="881"/>
                    <a:pt x="8097" y="905"/>
                  </a:cubicBezTo>
                  <a:cubicBezTo>
                    <a:pt x="8144" y="941"/>
                    <a:pt x="8287" y="905"/>
                    <a:pt x="8228" y="1001"/>
                  </a:cubicBezTo>
                  <a:cubicBezTo>
                    <a:pt x="8238" y="984"/>
                    <a:pt x="8250" y="978"/>
                    <a:pt x="8263" y="978"/>
                  </a:cubicBezTo>
                  <a:cubicBezTo>
                    <a:pt x="8306" y="978"/>
                    <a:pt x="8355" y="1051"/>
                    <a:pt x="8382" y="1060"/>
                  </a:cubicBezTo>
                  <a:cubicBezTo>
                    <a:pt x="8389" y="1062"/>
                    <a:pt x="8394" y="1062"/>
                    <a:pt x="8399" y="1062"/>
                  </a:cubicBezTo>
                  <a:cubicBezTo>
                    <a:pt x="8428" y="1062"/>
                    <a:pt x="8423" y="1035"/>
                    <a:pt x="8454" y="1024"/>
                  </a:cubicBezTo>
                  <a:cubicBezTo>
                    <a:pt x="8501" y="1024"/>
                    <a:pt x="8478" y="1084"/>
                    <a:pt x="8466" y="1108"/>
                  </a:cubicBezTo>
                  <a:cubicBezTo>
                    <a:pt x="8418" y="1179"/>
                    <a:pt x="8513" y="1155"/>
                    <a:pt x="8561" y="1179"/>
                  </a:cubicBezTo>
                  <a:cubicBezTo>
                    <a:pt x="8579" y="1188"/>
                    <a:pt x="8656" y="1263"/>
                    <a:pt x="8683" y="1295"/>
                  </a:cubicBezTo>
                  <a:lnTo>
                    <a:pt x="8683" y="1295"/>
                  </a:lnTo>
                  <a:cubicBezTo>
                    <a:pt x="8685" y="1292"/>
                    <a:pt x="8691" y="1289"/>
                    <a:pt x="8704" y="1286"/>
                  </a:cubicBezTo>
                  <a:cubicBezTo>
                    <a:pt x="8711" y="1284"/>
                    <a:pt x="8716" y="1283"/>
                    <a:pt x="8721" y="1283"/>
                  </a:cubicBezTo>
                  <a:cubicBezTo>
                    <a:pt x="8740" y="1283"/>
                    <a:pt x="8742" y="1300"/>
                    <a:pt x="8751" y="1310"/>
                  </a:cubicBezTo>
                  <a:cubicBezTo>
                    <a:pt x="8763" y="1322"/>
                    <a:pt x="8811" y="1346"/>
                    <a:pt x="8811" y="1382"/>
                  </a:cubicBezTo>
                  <a:cubicBezTo>
                    <a:pt x="8811" y="1405"/>
                    <a:pt x="8799" y="1429"/>
                    <a:pt x="8847" y="1441"/>
                  </a:cubicBezTo>
                  <a:cubicBezTo>
                    <a:pt x="8852" y="1443"/>
                    <a:pt x="8857" y="1443"/>
                    <a:pt x="8861" y="1443"/>
                  </a:cubicBezTo>
                  <a:cubicBezTo>
                    <a:pt x="8889" y="1443"/>
                    <a:pt x="8910" y="1417"/>
                    <a:pt x="8930" y="1417"/>
                  </a:cubicBezTo>
                  <a:cubicBezTo>
                    <a:pt x="8954" y="1429"/>
                    <a:pt x="8990" y="1501"/>
                    <a:pt x="9001" y="1536"/>
                  </a:cubicBezTo>
                  <a:cubicBezTo>
                    <a:pt x="9025" y="1572"/>
                    <a:pt x="9049" y="1608"/>
                    <a:pt x="9085" y="1632"/>
                  </a:cubicBezTo>
                  <a:cubicBezTo>
                    <a:pt x="9120" y="1667"/>
                    <a:pt x="9156" y="1679"/>
                    <a:pt x="9192" y="1691"/>
                  </a:cubicBezTo>
                  <a:lnTo>
                    <a:pt x="9287" y="1691"/>
                  </a:lnTo>
                  <a:cubicBezTo>
                    <a:pt x="9275" y="1703"/>
                    <a:pt x="9251" y="1715"/>
                    <a:pt x="9228" y="1739"/>
                  </a:cubicBezTo>
                  <a:cubicBezTo>
                    <a:pt x="9228" y="1751"/>
                    <a:pt x="9287" y="1798"/>
                    <a:pt x="9299" y="1810"/>
                  </a:cubicBezTo>
                  <a:cubicBezTo>
                    <a:pt x="9303" y="1812"/>
                    <a:pt x="9306" y="1813"/>
                    <a:pt x="9310" y="1813"/>
                  </a:cubicBezTo>
                  <a:cubicBezTo>
                    <a:pt x="9324" y="1813"/>
                    <a:pt x="9338" y="1802"/>
                    <a:pt x="9352" y="1802"/>
                  </a:cubicBezTo>
                  <a:cubicBezTo>
                    <a:pt x="9358" y="1802"/>
                    <a:pt x="9364" y="1804"/>
                    <a:pt x="9371" y="1810"/>
                  </a:cubicBezTo>
                  <a:cubicBezTo>
                    <a:pt x="9394" y="1834"/>
                    <a:pt x="9418" y="1858"/>
                    <a:pt x="9430" y="1882"/>
                  </a:cubicBezTo>
                  <a:cubicBezTo>
                    <a:pt x="9466" y="1953"/>
                    <a:pt x="9430" y="2001"/>
                    <a:pt x="9513" y="2024"/>
                  </a:cubicBezTo>
                  <a:cubicBezTo>
                    <a:pt x="9561" y="2024"/>
                    <a:pt x="9585" y="2060"/>
                    <a:pt x="9621" y="2096"/>
                  </a:cubicBezTo>
                  <a:cubicBezTo>
                    <a:pt x="9629" y="2105"/>
                    <a:pt x="9638" y="2108"/>
                    <a:pt x="9647" y="2108"/>
                  </a:cubicBezTo>
                  <a:cubicBezTo>
                    <a:pt x="9665" y="2108"/>
                    <a:pt x="9681" y="2096"/>
                    <a:pt x="9696" y="2096"/>
                  </a:cubicBezTo>
                  <a:cubicBezTo>
                    <a:pt x="9703" y="2096"/>
                    <a:pt x="9710" y="2099"/>
                    <a:pt x="9716" y="2108"/>
                  </a:cubicBezTo>
                  <a:cubicBezTo>
                    <a:pt x="9704" y="2120"/>
                    <a:pt x="9632" y="2155"/>
                    <a:pt x="9668" y="2179"/>
                  </a:cubicBezTo>
                  <a:lnTo>
                    <a:pt x="9775" y="2179"/>
                  </a:lnTo>
                  <a:cubicBezTo>
                    <a:pt x="9692" y="2179"/>
                    <a:pt x="9811" y="2251"/>
                    <a:pt x="9823" y="2274"/>
                  </a:cubicBezTo>
                  <a:cubicBezTo>
                    <a:pt x="9835" y="2298"/>
                    <a:pt x="9775" y="2322"/>
                    <a:pt x="9811" y="2358"/>
                  </a:cubicBezTo>
                  <a:cubicBezTo>
                    <a:pt x="9816" y="2363"/>
                    <a:pt x="9824" y="2366"/>
                    <a:pt x="9832" y="2366"/>
                  </a:cubicBezTo>
                  <a:cubicBezTo>
                    <a:pt x="9878" y="2366"/>
                    <a:pt x="9956" y="2295"/>
                    <a:pt x="9932" y="2254"/>
                  </a:cubicBezTo>
                  <a:lnTo>
                    <a:pt x="9932" y="2254"/>
                  </a:lnTo>
                  <a:lnTo>
                    <a:pt x="9954" y="2286"/>
                  </a:lnTo>
                  <a:cubicBezTo>
                    <a:pt x="9978" y="2310"/>
                    <a:pt x="10007" y="2322"/>
                    <a:pt x="10028" y="2322"/>
                  </a:cubicBezTo>
                  <a:cubicBezTo>
                    <a:pt x="10049" y="2322"/>
                    <a:pt x="10061" y="2310"/>
                    <a:pt x="10049" y="2286"/>
                  </a:cubicBezTo>
                  <a:lnTo>
                    <a:pt x="10037" y="2274"/>
                  </a:lnTo>
                  <a:cubicBezTo>
                    <a:pt x="10013" y="2239"/>
                    <a:pt x="9978" y="2203"/>
                    <a:pt x="9942" y="2167"/>
                  </a:cubicBezTo>
                  <a:cubicBezTo>
                    <a:pt x="9918" y="2144"/>
                    <a:pt x="9882" y="2132"/>
                    <a:pt x="9835" y="2132"/>
                  </a:cubicBezTo>
                  <a:cubicBezTo>
                    <a:pt x="9799" y="2132"/>
                    <a:pt x="9790" y="2091"/>
                    <a:pt x="9763" y="2091"/>
                  </a:cubicBezTo>
                  <a:cubicBezTo>
                    <a:pt x="9754" y="2091"/>
                    <a:pt x="9743" y="2096"/>
                    <a:pt x="9728" y="2108"/>
                  </a:cubicBezTo>
                  <a:cubicBezTo>
                    <a:pt x="9787" y="2060"/>
                    <a:pt x="9704" y="1965"/>
                    <a:pt x="9668" y="1917"/>
                  </a:cubicBezTo>
                  <a:cubicBezTo>
                    <a:pt x="9656" y="1893"/>
                    <a:pt x="9644" y="1870"/>
                    <a:pt x="9632" y="1834"/>
                  </a:cubicBezTo>
                  <a:cubicBezTo>
                    <a:pt x="9656" y="1810"/>
                    <a:pt x="9656" y="1774"/>
                    <a:pt x="9632" y="1751"/>
                  </a:cubicBezTo>
                  <a:lnTo>
                    <a:pt x="9597" y="1786"/>
                  </a:lnTo>
                  <a:cubicBezTo>
                    <a:pt x="9561" y="1751"/>
                    <a:pt x="9597" y="1715"/>
                    <a:pt x="9537" y="1691"/>
                  </a:cubicBezTo>
                  <a:cubicBezTo>
                    <a:pt x="9511" y="1674"/>
                    <a:pt x="9479" y="1663"/>
                    <a:pt x="9444" y="1663"/>
                  </a:cubicBezTo>
                  <a:cubicBezTo>
                    <a:pt x="9432" y="1663"/>
                    <a:pt x="9419" y="1664"/>
                    <a:pt x="9406" y="1667"/>
                  </a:cubicBezTo>
                  <a:cubicBezTo>
                    <a:pt x="9398" y="1667"/>
                    <a:pt x="9396" y="1673"/>
                    <a:pt x="9388" y="1673"/>
                  </a:cubicBezTo>
                  <a:cubicBezTo>
                    <a:pt x="9384" y="1673"/>
                    <a:pt x="9378" y="1671"/>
                    <a:pt x="9371" y="1667"/>
                  </a:cubicBezTo>
                  <a:cubicBezTo>
                    <a:pt x="9359" y="1643"/>
                    <a:pt x="9347" y="1620"/>
                    <a:pt x="9335" y="1608"/>
                  </a:cubicBezTo>
                  <a:cubicBezTo>
                    <a:pt x="9323" y="1560"/>
                    <a:pt x="9311" y="1501"/>
                    <a:pt x="9263" y="1489"/>
                  </a:cubicBezTo>
                  <a:cubicBezTo>
                    <a:pt x="9204" y="1489"/>
                    <a:pt x="9156" y="1453"/>
                    <a:pt x="9120" y="1417"/>
                  </a:cubicBezTo>
                  <a:cubicBezTo>
                    <a:pt x="9109" y="1393"/>
                    <a:pt x="9132" y="1322"/>
                    <a:pt x="9097" y="1322"/>
                  </a:cubicBezTo>
                  <a:cubicBezTo>
                    <a:pt x="9041" y="1322"/>
                    <a:pt x="9058" y="1388"/>
                    <a:pt x="9034" y="1388"/>
                  </a:cubicBezTo>
                  <a:cubicBezTo>
                    <a:pt x="9027" y="1388"/>
                    <a:pt x="9017" y="1383"/>
                    <a:pt x="9001" y="1370"/>
                  </a:cubicBezTo>
                  <a:cubicBezTo>
                    <a:pt x="8930" y="1322"/>
                    <a:pt x="9097" y="1298"/>
                    <a:pt x="9025" y="1239"/>
                  </a:cubicBezTo>
                  <a:cubicBezTo>
                    <a:pt x="9017" y="1230"/>
                    <a:pt x="9010" y="1227"/>
                    <a:pt x="9005" y="1227"/>
                  </a:cubicBezTo>
                  <a:cubicBezTo>
                    <a:pt x="8990" y="1227"/>
                    <a:pt x="8983" y="1252"/>
                    <a:pt x="8963" y="1252"/>
                  </a:cubicBezTo>
                  <a:cubicBezTo>
                    <a:pt x="8960" y="1252"/>
                    <a:pt x="8957" y="1252"/>
                    <a:pt x="8954" y="1251"/>
                  </a:cubicBezTo>
                  <a:cubicBezTo>
                    <a:pt x="8894" y="1227"/>
                    <a:pt x="8847" y="1191"/>
                    <a:pt x="8811" y="1143"/>
                  </a:cubicBezTo>
                  <a:cubicBezTo>
                    <a:pt x="8728" y="1036"/>
                    <a:pt x="8632" y="941"/>
                    <a:pt x="8513" y="881"/>
                  </a:cubicBezTo>
                  <a:cubicBezTo>
                    <a:pt x="8501" y="874"/>
                    <a:pt x="8491" y="871"/>
                    <a:pt x="8481" y="871"/>
                  </a:cubicBezTo>
                  <a:cubicBezTo>
                    <a:pt x="8460" y="871"/>
                    <a:pt x="8442" y="881"/>
                    <a:pt x="8418" y="881"/>
                  </a:cubicBezTo>
                  <a:cubicBezTo>
                    <a:pt x="8408" y="883"/>
                    <a:pt x="8401" y="884"/>
                    <a:pt x="8396" y="884"/>
                  </a:cubicBezTo>
                  <a:cubicBezTo>
                    <a:pt x="8362" y="884"/>
                    <a:pt x="8406" y="854"/>
                    <a:pt x="8406" y="834"/>
                  </a:cubicBezTo>
                  <a:cubicBezTo>
                    <a:pt x="8406" y="814"/>
                    <a:pt x="8343" y="795"/>
                    <a:pt x="8306" y="795"/>
                  </a:cubicBezTo>
                  <a:cubicBezTo>
                    <a:pt x="8298" y="795"/>
                    <a:pt x="8291" y="796"/>
                    <a:pt x="8287" y="798"/>
                  </a:cubicBezTo>
                  <a:cubicBezTo>
                    <a:pt x="8264" y="810"/>
                    <a:pt x="8250" y="815"/>
                    <a:pt x="8241" y="815"/>
                  </a:cubicBezTo>
                  <a:cubicBezTo>
                    <a:pt x="8222" y="815"/>
                    <a:pt x="8228" y="791"/>
                    <a:pt x="8228" y="750"/>
                  </a:cubicBezTo>
                  <a:cubicBezTo>
                    <a:pt x="8228" y="750"/>
                    <a:pt x="8227" y="749"/>
                    <a:pt x="8226" y="749"/>
                  </a:cubicBezTo>
                  <a:cubicBezTo>
                    <a:pt x="8214" y="749"/>
                    <a:pt x="8121" y="823"/>
                    <a:pt x="8132" y="834"/>
                  </a:cubicBezTo>
                  <a:cubicBezTo>
                    <a:pt x="8120" y="822"/>
                    <a:pt x="8144" y="762"/>
                    <a:pt x="8144" y="750"/>
                  </a:cubicBezTo>
                  <a:cubicBezTo>
                    <a:pt x="8144" y="715"/>
                    <a:pt x="8097" y="703"/>
                    <a:pt x="8073" y="703"/>
                  </a:cubicBezTo>
                  <a:cubicBezTo>
                    <a:pt x="8049" y="703"/>
                    <a:pt x="7894" y="679"/>
                    <a:pt x="7954" y="631"/>
                  </a:cubicBezTo>
                  <a:cubicBezTo>
                    <a:pt x="8013" y="584"/>
                    <a:pt x="7858" y="596"/>
                    <a:pt x="7835" y="584"/>
                  </a:cubicBezTo>
                  <a:cubicBezTo>
                    <a:pt x="7758" y="562"/>
                    <a:pt x="7833" y="438"/>
                    <a:pt x="7779" y="438"/>
                  </a:cubicBezTo>
                  <a:close/>
                  <a:moveTo>
                    <a:pt x="10263" y="2653"/>
                  </a:moveTo>
                  <a:cubicBezTo>
                    <a:pt x="10271" y="2653"/>
                    <a:pt x="10280" y="2657"/>
                    <a:pt x="10287" y="2667"/>
                  </a:cubicBezTo>
                  <a:cubicBezTo>
                    <a:pt x="10279" y="2692"/>
                    <a:pt x="10271" y="2723"/>
                    <a:pt x="10254" y="2723"/>
                  </a:cubicBezTo>
                  <a:cubicBezTo>
                    <a:pt x="10247" y="2723"/>
                    <a:pt x="10239" y="2717"/>
                    <a:pt x="10228" y="2703"/>
                  </a:cubicBezTo>
                  <a:lnTo>
                    <a:pt x="10240" y="2703"/>
                  </a:lnTo>
                  <a:cubicBezTo>
                    <a:pt x="10223" y="2678"/>
                    <a:pt x="10242" y="2653"/>
                    <a:pt x="10263" y="2653"/>
                  </a:cubicBezTo>
                  <a:close/>
                  <a:moveTo>
                    <a:pt x="805" y="2891"/>
                  </a:moveTo>
                  <a:cubicBezTo>
                    <a:pt x="810" y="2891"/>
                    <a:pt x="817" y="2898"/>
                    <a:pt x="822" y="2917"/>
                  </a:cubicBezTo>
                  <a:cubicBezTo>
                    <a:pt x="822" y="2941"/>
                    <a:pt x="822" y="2965"/>
                    <a:pt x="834" y="2977"/>
                  </a:cubicBezTo>
                  <a:cubicBezTo>
                    <a:pt x="811" y="2965"/>
                    <a:pt x="776" y="2954"/>
                    <a:pt x="785" y="2931"/>
                  </a:cubicBezTo>
                  <a:lnTo>
                    <a:pt x="785" y="2931"/>
                  </a:lnTo>
                  <a:cubicBezTo>
                    <a:pt x="786" y="2933"/>
                    <a:pt x="788" y="2934"/>
                    <a:pt x="790" y="2934"/>
                  </a:cubicBezTo>
                  <a:cubicBezTo>
                    <a:pt x="792" y="2934"/>
                    <a:pt x="794" y="2933"/>
                    <a:pt x="798" y="2929"/>
                  </a:cubicBezTo>
                  <a:cubicBezTo>
                    <a:pt x="791" y="2908"/>
                    <a:pt x="797" y="2891"/>
                    <a:pt x="805" y="2891"/>
                  </a:cubicBezTo>
                  <a:close/>
                  <a:moveTo>
                    <a:pt x="10937" y="3593"/>
                  </a:moveTo>
                  <a:cubicBezTo>
                    <a:pt x="10953" y="3593"/>
                    <a:pt x="10966" y="3607"/>
                    <a:pt x="10966" y="3644"/>
                  </a:cubicBezTo>
                  <a:cubicBezTo>
                    <a:pt x="10954" y="3668"/>
                    <a:pt x="10942" y="3691"/>
                    <a:pt x="10918" y="3703"/>
                  </a:cubicBezTo>
                  <a:cubicBezTo>
                    <a:pt x="10914" y="3705"/>
                    <a:pt x="10910" y="3706"/>
                    <a:pt x="10905" y="3706"/>
                  </a:cubicBezTo>
                  <a:cubicBezTo>
                    <a:pt x="10883" y="3706"/>
                    <a:pt x="10861" y="3685"/>
                    <a:pt x="10871" y="3656"/>
                  </a:cubicBezTo>
                  <a:cubicBezTo>
                    <a:pt x="10878" y="3627"/>
                    <a:pt x="10912" y="3593"/>
                    <a:pt x="10937" y="3593"/>
                  </a:cubicBezTo>
                  <a:close/>
                  <a:moveTo>
                    <a:pt x="508" y="3760"/>
                  </a:moveTo>
                  <a:cubicBezTo>
                    <a:pt x="521" y="3760"/>
                    <a:pt x="530" y="3769"/>
                    <a:pt x="524" y="3798"/>
                  </a:cubicBezTo>
                  <a:cubicBezTo>
                    <a:pt x="520" y="3811"/>
                    <a:pt x="510" y="3816"/>
                    <a:pt x="499" y="3816"/>
                  </a:cubicBezTo>
                  <a:cubicBezTo>
                    <a:pt x="479" y="3816"/>
                    <a:pt x="457" y="3798"/>
                    <a:pt x="465" y="3775"/>
                  </a:cubicBezTo>
                  <a:cubicBezTo>
                    <a:pt x="477" y="3769"/>
                    <a:pt x="494" y="3760"/>
                    <a:pt x="508" y="3760"/>
                  </a:cubicBezTo>
                  <a:close/>
                  <a:moveTo>
                    <a:pt x="519" y="4202"/>
                  </a:moveTo>
                  <a:lnTo>
                    <a:pt x="524" y="4203"/>
                  </a:lnTo>
                  <a:cubicBezTo>
                    <a:pt x="522" y="4203"/>
                    <a:pt x="521" y="4202"/>
                    <a:pt x="519" y="4202"/>
                  </a:cubicBezTo>
                  <a:close/>
                  <a:moveTo>
                    <a:pt x="444" y="4416"/>
                  </a:moveTo>
                  <a:cubicBezTo>
                    <a:pt x="447" y="4417"/>
                    <a:pt x="450" y="4417"/>
                    <a:pt x="453" y="4418"/>
                  </a:cubicBezTo>
                  <a:cubicBezTo>
                    <a:pt x="450" y="4417"/>
                    <a:pt x="447" y="4416"/>
                    <a:pt x="444" y="4416"/>
                  </a:cubicBezTo>
                  <a:close/>
                  <a:moveTo>
                    <a:pt x="11338" y="4563"/>
                  </a:moveTo>
                  <a:cubicBezTo>
                    <a:pt x="11328" y="4563"/>
                    <a:pt x="11315" y="4566"/>
                    <a:pt x="11299" y="4572"/>
                  </a:cubicBezTo>
                  <a:lnTo>
                    <a:pt x="11311" y="4596"/>
                  </a:lnTo>
                  <a:lnTo>
                    <a:pt x="11347" y="4632"/>
                  </a:lnTo>
                  <a:cubicBezTo>
                    <a:pt x="11373" y="4588"/>
                    <a:pt x="11367" y="4563"/>
                    <a:pt x="11338" y="4563"/>
                  </a:cubicBezTo>
                  <a:close/>
                  <a:moveTo>
                    <a:pt x="11526" y="5537"/>
                  </a:moveTo>
                  <a:cubicBezTo>
                    <a:pt x="11511" y="5559"/>
                    <a:pt x="11479" y="5581"/>
                    <a:pt x="11456" y="5581"/>
                  </a:cubicBezTo>
                  <a:cubicBezTo>
                    <a:pt x="11441" y="5581"/>
                    <a:pt x="11430" y="5572"/>
                    <a:pt x="11430" y="5549"/>
                  </a:cubicBezTo>
                  <a:lnTo>
                    <a:pt x="11526" y="5537"/>
                  </a:lnTo>
                  <a:close/>
                  <a:moveTo>
                    <a:pt x="11513" y="6533"/>
                  </a:moveTo>
                  <a:cubicBezTo>
                    <a:pt x="11511" y="6547"/>
                    <a:pt x="11508" y="6562"/>
                    <a:pt x="11504" y="6576"/>
                  </a:cubicBezTo>
                  <a:lnTo>
                    <a:pt x="11504" y="6576"/>
                  </a:lnTo>
                  <a:cubicBezTo>
                    <a:pt x="11511" y="6571"/>
                    <a:pt x="11518" y="6566"/>
                    <a:pt x="11526" y="6561"/>
                  </a:cubicBezTo>
                  <a:cubicBezTo>
                    <a:pt x="11526" y="6548"/>
                    <a:pt x="11521" y="6539"/>
                    <a:pt x="11513" y="6533"/>
                  </a:cubicBezTo>
                  <a:close/>
                  <a:moveTo>
                    <a:pt x="11418" y="6946"/>
                  </a:moveTo>
                  <a:cubicBezTo>
                    <a:pt x="11434" y="6946"/>
                    <a:pt x="11449" y="6958"/>
                    <a:pt x="11442" y="6977"/>
                  </a:cubicBezTo>
                  <a:cubicBezTo>
                    <a:pt x="11436" y="7018"/>
                    <a:pt x="11420" y="7036"/>
                    <a:pt x="11405" y="7036"/>
                  </a:cubicBezTo>
                  <a:cubicBezTo>
                    <a:pt x="11390" y="7036"/>
                    <a:pt x="11376" y="7015"/>
                    <a:pt x="11383" y="6977"/>
                  </a:cubicBezTo>
                  <a:cubicBezTo>
                    <a:pt x="11388" y="6955"/>
                    <a:pt x="11404" y="6946"/>
                    <a:pt x="11418" y="6946"/>
                  </a:cubicBezTo>
                  <a:close/>
                  <a:moveTo>
                    <a:pt x="414" y="7143"/>
                  </a:moveTo>
                  <a:cubicBezTo>
                    <a:pt x="411" y="7143"/>
                    <a:pt x="408" y="7143"/>
                    <a:pt x="405" y="7144"/>
                  </a:cubicBezTo>
                  <a:cubicBezTo>
                    <a:pt x="393" y="7156"/>
                    <a:pt x="381" y="7168"/>
                    <a:pt x="381" y="7180"/>
                  </a:cubicBezTo>
                  <a:cubicBezTo>
                    <a:pt x="381" y="7204"/>
                    <a:pt x="429" y="7204"/>
                    <a:pt x="453" y="7204"/>
                  </a:cubicBezTo>
                  <a:cubicBezTo>
                    <a:pt x="464" y="7193"/>
                    <a:pt x="445" y="7143"/>
                    <a:pt x="414" y="7143"/>
                  </a:cubicBezTo>
                  <a:close/>
                  <a:moveTo>
                    <a:pt x="11335" y="7513"/>
                  </a:moveTo>
                  <a:lnTo>
                    <a:pt x="11335" y="7513"/>
                  </a:lnTo>
                  <a:cubicBezTo>
                    <a:pt x="11337" y="7514"/>
                    <a:pt x="11338" y="7514"/>
                    <a:pt x="11340" y="7515"/>
                  </a:cubicBezTo>
                  <a:lnTo>
                    <a:pt x="11340" y="7515"/>
                  </a:lnTo>
                  <a:cubicBezTo>
                    <a:pt x="11339" y="7514"/>
                    <a:pt x="11338" y="7513"/>
                    <a:pt x="11335" y="7513"/>
                  </a:cubicBezTo>
                  <a:close/>
                  <a:moveTo>
                    <a:pt x="703" y="7882"/>
                  </a:moveTo>
                  <a:cubicBezTo>
                    <a:pt x="615" y="7914"/>
                    <a:pt x="660" y="7951"/>
                    <a:pt x="693" y="7951"/>
                  </a:cubicBezTo>
                  <a:cubicBezTo>
                    <a:pt x="709" y="7951"/>
                    <a:pt x="723" y="7942"/>
                    <a:pt x="715" y="7918"/>
                  </a:cubicBezTo>
                  <a:cubicBezTo>
                    <a:pt x="715" y="7906"/>
                    <a:pt x="703" y="7894"/>
                    <a:pt x="703" y="7882"/>
                  </a:cubicBezTo>
                  <a:close/>
                  <a:moveTo>
                    <a:pt x="11216" y="8226"/>
                  </a:moveTo>
                  <a:cubicBezTo>
                    <a:pt x="11216" y="8227"/>
                    <a:pt x="11216" y="8227"/>
                    <a:pt x="11216" y="8228"/>
                  </a:cubicBezTo>
                  <a:cubicBezTo>
                    <a:pt x="11216" y="8227"/>
                    <a:pt x="11216" y="8227"/>
                    <a:pt x="11216" y="8226"/>
                  </a:cubicBezTo>
                  <a:close/>
                  <a:moveTo>
                    <a:pt x="11051" y="8506"/>
                  </a:moveTo>
                  <a:cubicBezTo>
                    <a:pt x="11040" y="8506"/>
                    <a:pt x="11029" y="8511"/>
                    <a:pt x="11025" y="8525"/>
                  </a:cubicBezTo>
                  <a:lnTo>
                    <a:pt x="11037" y="8573"/>
                  </a:lnTo>
                  <a:cubicBezTo>
                    <a:pt x="11105" y="8539"/>
                    <a:pt x="11077" y="8506"/>
                    <a:pt x="11051" y="8506"/>
                  </a:cubicBezTo>
                  <a:close/>
                  <a:moveTo>
                    <a:pt x="869" y="8763"/>
                  </a:moveTo>
                  <a:cubicBezTo>
                    <a:pt x="893" y="8799"/>
                    <a:pt x="881" y="8823"/>
                    <a:pt x="834" y="8847"/>
                  </a:cubicBezTo>
                  <a:lnTo>
                    <a:pt x="822" y="8823"/>
                  </a:lnTo>
                  <a:cubicBezTo>
                    <a:pt x="834" y="8799"/>
                    <a:pt x="846" y="8775"/>
                    <a:pt x="858" y="8763"/>
                  </a:cubicBezTo>
                  <a:close/>
                  <a:moveTo>
                    <a:pt x="2239" y="10287"/>
                  </a:moveTo>
                  <a:lnTo>
                    <a:pt x="2239" y="10287"/>
                  </a:lnTo>
                  <a:cubicBezTo>
                    <a:pt x="2236" y="10288"/>
                    <a:pt x="2234" y="10290"/>
                    <a:pt x="2232" y="10292"/>
                  </a:cubicBezTo>
                  <a:lnTo>
                    <a:pt x="2232" y="10292"/>
                  </a:lnTo>
                  <a:cubicBezTo>
                    <a:pt x="2235" y="10291"/>
                    <a:pt x="2237" y="10289"/>
                    <a:pt x="2239" y="10287"/>
                  </a:cubicBezTo>
                  <a:close/>
                  <a:moveTo>
                    <a:pt x="2239" y="10454"/>
                  </a:moveTo>
                  <a:cubicBezTo>
                    <a:pt x="2262" y="10454"/>
                    <a:pt x="2286" y="10454"/>
                    <a:pt x="2310" y="10478"/>
                  </a:cubicBezTo>
                  <a:cubicBezTo>
                    <a:pt x="2292" y="10487"/>
                    <a:pt x="2274" y="10510"/>
                    <a:pt x="2256" y="10510"/>
                  </a:cubicBezTo>
                  <a:cubicBezTo>
                    <a:pt x="2250" y="10510"/>
                    <a:pt x="2244" y="10507"/>
                    <a:pt x="2239" y="10502"/>
                  </a:cubicBezTo>
                  <a:lnTo>
                    <a:pt x="2239" y="10454"/>
                  </a:lnTo>
                  <a:close/>
                  <a:moveTo>
                    <a:pt x="2337" y="10700"/>
                  </a:moveTo>
                  <a:lnTo>
                    <a:pt x="2337" y="10700"/>
                  </a:lnTo>
                  <a:cubicBezTo>
                    <a:pt x="2336" y="10701"/>
                    <a:pt x="2335" y="10703"/>
                    <a:pt x="2334" y="10704"/>
                  </a:cubicBezTo>
                  <a:lnTo>
                    <a:pt x="2337" y="10700"/>
                  </a:lnTo>
                  <a:close/>
                  <a:moveTo>
                    <a:pt x="10514" y="11549"/>
                  </a:moveTo>
                  <a:cubicBezTo>
                    <a:pt x="10514" y="11552"/>
                    <a:pt x="10515" y="11556"/>
                    <a:pt x="10518" y="11562"/>
                  </a:cubicBezTo>
                  <a:lnTo>
                    <a:pt x="10518" y="11562"/>
                  </a:lnTo>
                  <a:cubicBezTo>
                    <a:pt x="10517" y="11558"/>
                    <a:pt x="10515" y="11554"/>
                    <a:pt x="10514" y="11549"/>
                  </a:cubicBezTo>
                  <a:close/>
                  <a:moveTo>
                    <a:pt x="10267" y="11655"/>
                  </a:moveTo>
                  <a:cubicBezTo>
                    <a:pt x="10266" y="11656"/>
                    <a:pt x="10265" y="11656"/>
                    <a:pt x="10263" y="11657"/>
                  </a:cubicBezTo>
                  <a:cubicBezTo>
                    <a:pt x="10265" y="11656"/>
                    <a:pt x="10266" y="11656"/>
                    <a:pt x="10267" y="11655"/>
                  </a:cubicBezTo>
                  <a:close/>
                  <a:moveTo>
                    <a:pt x="6350" y="12763"/>
                  </a:moveTo>
                  <a:cubicBezTo>
                    <a:pt x="6349" y="12763"/>
                    <a:pt x="6348" y="12763"/>
                    <a:pt x="6346" y="12764"/>
                  </a:cubicBezTo>
                  <a:cubicBezTo>
                    <a:pt x="6348" y="12764"/>
                    <a:pt x="6349" y="12763"/>
                    <a:pt x="6350" y="12763"/>
                  </a:cubicBezTo>
                  <a:close/>
                  <a:moveTo>
                    <a:pt x="6513" y="12740"/>
                  </a:moveTo>
                  <a:cubicBezTo>
                    <a:pt x="6537" y="12740"/>
                    <a:pt x="6549" y="12776"/>
                    <a:pt x="6561" y="12800"/>
                  </a:cubicBezTo>
                  <a:cubicBezTo>
                    <a:pt x="6553" y="12807"/>
                    <a:pt x="6537" y="12818"/>
                    <a:pt x="6521" y="12818"/>
                  </a:cubicBezTo>
                  <a:cubicBezTo>
                    <a:pt x="6510" y="12818"/>
                    <a:pt x="6499" y="12814"/>
                    <a:pt x="6489" y="12800"/>
                  </a:cubicBezTo>
                  <a:cubicBezTo>
                    <a:pt x="6477" y="12764"/>
                    <a:pt x="6453" y="12740"/>
                    <a:pt x="6501" y="12740"/>
                  </a:cubicBezTo>
                  <a:close/>
                  <a:moveTo>
                    <a:pt x="6858" y="12942"/>
                  </a:moveTo>
                  <a:cubicBezTo>
                    <a:pt x="6785" y="12979"/>
                    <a:pt x="6824" y="13011"/>
                    <a:pt x="6854" y="13011"/>
                  </a:cubicBezTo>
                  <a:cubicBezTo>
                    <a:pt x="6873" y="13011"/>
                    <a:pt x="6889" y="12998"/>
                    <a:pt x="6870" y="12966"/>
                  </a:cubicBezTo>
                  <a:cubicBezTo>
                    <a:pt x="6870" y="12954"/>
                    <a:pt x="6858" y="12942"/>
                    <a:pt x="6858" y="12942"/>
                  </a:cubicBezTo>
                  <a:close/>
                  <a:moveTo>
                    <a:pt x="9998" y="2383"/>
                  </a:moveTo>
                  <a:cubicBezTo>
                    <a:pt x="9962" y="2383"/>
                    <a:pt x="9930" y="2389"/>
                    <a:pt x="9930" y="2405"/>
                  </a:cubicBezTo>
                  <a:cubicBezTo>
                    <a:pt x="9942" y="2417"/>
                    <a:pt x="9954" y="2429"/>
                    <a:pt x="9966" y="2441"/>
                  </a:cubicBezTo>
                  <a:cubicBezTo>
                    <a:pt x="9978" y="2465"/>
                    <a:pt x="9990" y="2489"/>
                    <a:pt x="9978" y="2513"/>
                  </a:cubicBezTo>
                  <a:cubicBezTo>
                    <a:pt x="9990" y="2572"/>
                    <a:pt x="10025" y="2620"/>
                    <a:pt x="10061" y="2667"/>
                  </a:cubicBezTo>
                  <a:cubicBezTo>
                    <a:pt x="10066" y="2671"/>
                    <a:pt x="10072" y="2672"/>
                    <a:pt x="10077" y="2672"/>
                  </a:cubicBezTo>
                  <a:cubicBezTo>
                    <a:pt x="10100" y="2672"/>
                    <a:pt x="10123" y="2645"/>
                    <a:pt x="10146" y="2645"/>
                  </a:cubicBezTo>
                  <a:cubicBezTo>
                    <a:pt x="10153" y="2645"/>
                    <a:pt x="10161" y="2648"/>
                    <a:pt x="10168" y="2655"/>
                  </a:cubicBezTo>
                  <a:cubicBezTo>
                    <a:pt x="10192" y="2679"/>
                    <a:pt x="10204" y="2715"/>
                    <a:pt x="10204" y="2751"/>
                  </a:cubicBezTo>
                  <a:cubicBezTo>
                    <a:pt x="10180" y="2763"/>
                    <a:pt x="10168" y="2775"/>
                    <a:pt x="10192" y="2798"/>
                  </a:cubicBezTo>
                  <a:cubicBezTo>
                    <a:pt x="10197" y="2808"/>
                    <a:pt x="10200" y="2812"/>
                    <a:pt x="10205" y="2812"/>
                  </a:cubicBezTo>
                  <a:cubicBezTo>
                    <a:pt x="10212" y="2812"/>
                    <a:pt x="10224" y="2805"/>
                    <a:pt x="10252" y="2798"/>
                  </a:cubicBezTo>
                  <a:cubicBezTo>
                    <a:pt x="10263" y="2798"/>
                    <a:pt x="10299" y="2810"/>
                    <a:pt x="10287" y="2834"/>
                  </a:cubicBezTo>
                  <a:cubicBezTo>
                    <a:pt x="10287" y="2882"/>
                    <a:pt x="10204" y="2858"/>
                    <a:pt x="10240" y="2917"/>
                  </a:cubicBezTo>
                  <a:cubicBezTo>
                    <a:pt x="10249" y="2936"/>
                    <a:pt x="10286" y="2961"/>
                    <a:pt x="10319" y="2961"/>
                  </a:cubicBezTo>
                  <a:cubicBezTo>
                    <a:pt x="10329" y="2961"/>
                    <a:pt x="10339" y="2959"/>
                    <a:pt x="10347" y="2953"/>
                  </a:cubicBezTo>
                  <a:cubicBezTo>
                    <a:pt x="10359" y="2965"/>
                    <a:pt x="10359" y="2989"/>
                    <a:pt x="10371" y="3001"/>
                  </a:cubicBezTo>
                  <a:cubicBezTo>
                    <a:pt x="10383" y="3013"/>
                    <a:pt x="10502" y="3096"/>
                    <a:pt x="10502" y="3108"/>
                  </a:cubicBezTo>
                  <a:cubicBezTo>
                    <a:pt x="10499" y="3110"/>
                    <a:pt x="10493" y="3111"/>
                    <a:pt x="10484" y="3111"/>
                  </a:cubicBezTo>
                  <a:cubicBezTo>
                    <a:pt x="10461" y="3111"/>
                    <a:pt x="10421" y="3104"/>
                    <a:pt x="10394" y="3104"/>
                  </a:cubicBezTo>
                  <a:cubicBezTo>
                    <a:pt x="10384" y="3104"/>
                    <a:pt x="10376" y="3105"/>
                    <a:pt x="10371" y="3108"/>
                  </a:cubicBezTo>
                  <a:lnTo>
                    <a:pt x="10371" y="3108"/>
                  </a:lnTo>
                  <a:cubicBezTo>
                    <a:pt x="10372" y="3107"/>
                    <a:pt x="10373" y="3107"/>
                    <a:pt x="10374" y="3107"/>
                  </a:cubicBezTo>
                  <a:cubicBezTo>
                    <a:pt x="10404" y="3107"/>
                    <a:pt x="10503" y="3227"/>
                    <a:pt x="10525" y="3239"/>
                  </a:cubicBezTo>
                  <a:cubicBezTo>
                    <a:pt x="10549" y="3251"/>
                    <a:pt x="10561" y="3275"/>
                    <a:pt x="10549" y="3322"/>
                  </a:cubicBezTo>
                  <a:cubicBezTo>
                    <a:pt x="10537" y="3382"/>
                    <a:pt x="10573" y="3358"/>
                    <a:pt x="10585" y="3382"/>
                  </a:cubicBezTo>
                  <a:cubicBezTo>
                    <a:pt x="10609" y="3406"/>
                    <a:pt x="10609" y="3417"/>
                    <a:pt x="10609" y="3453"/>
                  </a:cubicBezTo>
                  <a:cubicBezTo>
                    <a:pt x="10597" y="3465"/>
                    <a:pt x="10597" y="3477"/>
                    <a:pt x="10609" y="3477"/>
                  </a:cubicBezTo>
                  <a:cubicBezTo>
                    <a:pt x="10615" y="3489"/>
                    <a:pt x="10627" y="3495"/>
                    <a:pt x="10639" y="3495"/>
                  </a:cubicBezTo>
                  <a:cubicBezTo>
                    <a:pt x="10650" y="3495"/>
                    <a:pt x="10662" y="3489"/>
                    <a:pt x="10668" y="3477"/>
                  </a:cubicBezTo>
                  <a:cubicBezTo>
                    <a:pt x="10675" y="3463"/>
                    <a:pt x="10690" y="3450"/>
                    <a:pt x="10701" y="3450"/>
                  </a:cubicBezTo>
                  <a:cubicBezTo>
                    <a:pt x="10710" y="3450"/>
                    <a:pt x="10716" y="3457"/>
                    <a:pt x="10716" y="3477"/>
                  </a:cubicBezTo>
                  <a:cubicBezTo>
                    <a:pt x="10716" y="3513"/>
                    <a:pt x="10692" y="3537"/>
                    <a:pt x="10692" y="3572"/>
                  </a:cubicBezTo>
                  <a:cubicBezTo>
                    <a:pt x="10692" y="3596"/>
                    <a:pt x="10728" y="3632"/>
                    <a:pt x="10752" y="3644"/>
                  </a:cubicBezTo>
                  <a:cubicBezTo>
                    <a:pt x="10764" y="3668"/>
                    <a:pt x="10775" y="3691"/>
                    <a:pt x="10775" y="3715"/>
                  </a:cubicBezTo>
                  <a:cubicBezTo>
                    <a:pt x="10764" y="3727"/>
                    <a:pt x="10764" y="3739"/>
                    <a:pt x="10775" y="3751"/>
                  </a:cubicBezTo>
                  <a:cubicBezTo>
                    <a:pt x="10787" y="3787"/>
                    <a:pt x="10811" y="3763"/>
                    <a:pt x="10823" y="3798"/>
                  </a:cubicBezTo>
                  <a:cubicBezTo>
                    <a:pt x="10847" y="3834"/>
                    <a:pt x="10823" y="3846"/>
                    <a:pt x="10847" y="3870"/>
                  </a:cubicBezTo>
                  <a:cubicBezTo>
                    <a:pt x="10859" y="3941"/>
                    <a:pt x="10895" y="4001"/>
                    <a:pt x="10954" y="4037"/>
                  </a:cubicBezTo>
                  <a:cubicBezTo>
                    <a:pt x="10990" y="4060"/>
                    <a:pt x="11002" y="4072"/>
                    <a:pt x="10954" y="4084"/>
                  </a:cubicBezTo>
                  <a:cubicBezTo>
                    <a:pt x="10948" y="4083"/>
                    <a:pt x="10942" y="4082"/>
                    <a:pt x="10938" y="4082"/>
                  </a:cubicBezTo>
                  <a:cubicBezTo>
                    <a:pt x="10912" y="4082"/>
                    <a:pt x="10930" y="4111"/>
                    <a:pt x="10930" y="4132"/>
                  </a:cubicBezTo>
                  <a:cubicBezTo>
                    <a:pt x="10942" y="4168"/>
                    <a:pt x="10954" y="4203"/>
                    <a:pt x="10978" y="4227"/>
                  </a:cubicBezTo>
                  <a:cubicBezTo>
                    <a:pt x="11002" y="4251"/>
                    <a:pt x="11037" y="4251"/>
                    <a:pt x="11025" y="4299"/>
                  </a:cubicBezTo>
                  <a:cubicBezTo>
                    <a:pt x="10978" y="4310"/>
                    <a:pt x="11014" y="4394"/>
                    <a:pt x="11037" y="4418"/>
                  </a:cubicBezTo>
                  <a:cubicBezTo>
                    <a:pt x="11049" y="4441"/>
                    <a:pt x="11133" y="4465"/>
                    <a:pt x="11121" y="4477"/>
                  </a:cubicBezTo>
                  <a:cubicBezTo>
                    <a:pt x="11085" y="4525"/>
                    <a:pt x="11073" y="4537"/>
                    <a:pt x="11085" y="4596"/>
                  </a:cubicBezTo>
                  <a:cubicBezTo>
                    <a:pt x="11097" y="4680"/>
                    <a:pt x="11121" y="4763"/>
                    <a:pt x="11156" y="4846"/>
                  </a:cubicBezTo>
                  <a:lnTo>
                    <a:pt x="11192" y="4930"/>
                  </a:lnTo>
                  <a:cubicBezTo>
                    <a:pt x="11204" y="4941"/>
                    <a:pt x="11228" y="4953"/>
                    <a:pt x="11228" y="4977"/>
                  </a:cubicBezTo>
                  <a:cubicBezTo>
                    <a:pt x="11240" y="4989"/>
                    <a:pt x="11204" y="5025"/>
                    <a:pt x="11192" y="5049"/>
                  </a:cubicBezTo>
                  <a:cubicBezTo>
                    <a:pt x="11180" y="5072"/>
                    <a:pt x="11168" y="5108"/>
                    <a:pt x="11180" y="5132"/>
                  </a:cubicBezTo>
                  <a:cubicBezTo>
                    <a:pt x="11180" y="5180"/>
                    <a:pt x="11192" y="5203"/>
                    <a:pt x="11240" y="5203"/>
                  </a:cubicBezTo>
                  <a:cubicBezTo>
                    <a:pt x="11204" y="5203"/>
                    <a:pt x="11276" y="5287"/>
                    <a:pt x="11287" y="5299"/>
                  </a:cubicBezTo>
                  <a:cubicBezTo>
                    <a:pt x="11287" y="5322"/>
                    <a:pt x="11240" y="5370"/>
                    <a:pt x="11240" y="5394"/>
                  </a:cubicBezTo>
                  <a:cubicBezTo>
                    <a:pt x="11240" y="5430"/>
                    <a:pt x="11240" y="5465"/>
                    <a:pt x="11252" y="5501"/>
                  </a:cubicBezTo>
                  <a:cubicBezTo>
                    <a:pt x="11258" y="5513"/>
                    <a:pt x="11273" y="5516"/>
                    <a:pt x="11289" y="5516"/>
                  </a:cubicBezTo>
                  <a:cubicBezTo>
                    <a:pt x="11305" y="5516"/>
                    <a:pt x="11323" y="5513"/>
                    <a:pt x="11335" y="5513"/>
                  </a:cubicBezTo>
                  <a:cubicBezTo>
                    <a:pt x="11335" y="5525"/>
                    <a:pt x="11335" y="5549"/>
                    <a:pt x="11335" y="5572"/>
                  </a:cubicBezTo>
                  <a:lnTo>
                    <a:pt x="11299" y="5572"/>
                  </a:lnTo>
                  <a:cubicBezTo>
                    <a:pt x="11299" y="5584"/>
                    <a:pt x="11299" y="5608"/>
                    <a:pt x="11299" y="5620"/>
                  </a:cubicBezTo>
                  <a:cubicBezTo>
                    <a:pt x="11299" y="5632"/>
                    <a:pt x="11276" y="5644"/>
                    <a:pt x="11276" y="5668"/>
                  </a:cubicBezTo>
                  <a:cubicBezTo>
                    <a:pt x="11276" y="5680"/>
                    <a:pt x="11276" y="5703"/>
                    <a:pt x="11276" y="5727"/>
                  </a:cubicBezTo>
                  <a:cubicBezTo>
                    <a:pt x="11287" y="5775"/>
                    <a:pt x="11323" y="5823"/>
                    <a:pt x="11359" y="5870"/>
                  </a:cubicBezTo>
                  <a:cubicBezTo>
                    <a:pt x="11384" y="5913"/>
                    <a:pt x="11373" y="5919"/>
                    <a:pt x="11348" y="5919"/>
                  </a:cubicBezTo>
                  <a:cubicBezTo>
                    <a:pt x="11337" y="5919"/>
                    <a:pt x="11325" y="5918"/>
                    <a:pt x="11311" y="5918"/>
                  </a:cubicBezTo>
                  <a:cubicBezTo>
                    <a:pt x="11335" y="5918"/>
                    <a:pt x="11311" y="5965"/>
                    <a:pt x="11335" y="5977"/>
                  </a:cubicBezTo>
                  <a:cubicBezTo>
                    <a:pt x="11347" y="5983"/>
                    <a:pt x="11359" y="5983"/>
                    <a:pt x="11368" y="5983"/>
                  </a:cubicBezTo>
                  <a:cubicBezTo>
                    <a:pt x="11377" y="5983"/>
                    <a:pt x="11383" y="5983"/>
                    <a:pt x="11383" y="5989"/>
                  </a:cubicBezTo>
                  <a:cubicBezTo>
                    <a:pt x="11383" y="6013"/>
                    <a:pt x="11335" y="6013"/>
                    <a:pt x="11335" y="6037"/>
                  </a:cubicBezTo>
                  <a:cubicBezTo>
                    <a:pt x="11335" y="6061"/>
                    <a:pt x="11371" y="6096"/>
                    <a:pt x="11383" y="6120"/>
                  </a:cubicBezTo>
                  <a:cubicBezTo>
                    <a:pt x="11388" y="6136"/>
                    <a:pt x="11386" y="6143"/>
                    <a:pt x="11381" y="6143"/>
                  </a:cubicBezTo>
                  <a:cubicBezTo>
                    <a:pt x="11375" y="6143"/>
                    <a:pt x="11365" y="6133"/>
                    <a:pt x="11359" y="6120"/>
                  </a:cubicBezTo>
                  <a:cubicBezTo>
                    <a:pt x="11349" y="6110"/>
                    <a:pt x="11333" y="6105"/>
                    <a:pt x="11318" y="6105"/>
                  </a:cubicBezTo>
                  <a:cubicBezTo>
                    <a:pt x="11298" y="6105"/>
                    <a:pt x="11280" y="6116"/>
                    <a:pt x="11287" y="6144"/>
                  </a:cubicBezTo>
                  <a:cubicBezTo>
                    <a:pt x="11299" y="6192"/>
                    <a:pt x="11335" y="6239"/>
                    <a:pt x="11383" y="6239"/>
                  </a:cubicBezTo>
                  <a:cubicBezTo>
                    <a:pt x="11264" y="6239"/>
                    <a:pt x="11371" y="6525"/>
                    <a:pt x="11287" y="6525"/>
                  </a:cubicBezTo>
                  <a:cubicBezTo>
                    <a:pt x="11228" y="6573"/>
                    <a:pt x="11287" y="6620"/>
                    <a:pt x="11299" y="6680"/>
                  </a:cubicBezTo>
                  <a:cubicBezTo>
                    <a:pt x="11299" y="6727"/>
                    <a:pt x="11287" y="6775"/>
                    <a:pt x="11287" y="6823"/>
                  </a:cubicBezTo>
                  <a:cubicBezTo>
                    <a:pt x="11287" y="6882"/>
                    <a:pt x="11299" y="6942"/>
                    <a:pt x="11299" y="7001"/>
                  </a:cubicBezTo>
                  <a:cubicBezTo>
                    <a:pt x="11287" y="7061"/>
                    <a:pt x="11252" y="7049"/>
                    <a:pt x="11240" y="7108"/>
                  </a:cubicBezTo>
                  <a:cubicBezTo>
                    <a:pt x="11240" y="7132"/>
                    <a:pt x="11228" y="7156"/>
                    <a:pt x="11240" y="7180"/>
                  </a:cubicBezTo>
                  <a:cubicBezTo>
                    <a:pt x="11252" y="7204"/>
                    <a:pt x="11276" y="7192"/>
                    <a:pt x="11276" y="7204"/>
                  </a:cubicBezTo>
                  <a:cubicBezTo>
                    <a:pt x="11268" y="7235"/>
                    <a:pt x="11238" y="7241"/>
                    <a:pt x="11209" y="7241"/>
                  </a:cubicBezTo>
                  <a:cubicBezTo>
                    <a:pt x="11195" y="7241"/>
                    <a:pt x="11180" y="7239"/>
                    <a:pt x="11168" y="7239"/>
                  </a:cubicBezTo>
                  <a:cubicBezTo>
                    <a:pt x="11240" y="7251"/>
                    <a:pt x="11121" y="7608"/>
                    <a:pt x="11097" y="7644"/>
                  </a:cubicBezTo>
                  <a:cubicBezTo>
                    <a:pt x="11073" y="7692"/>
                    <a:pt x="11049" y="7751"/>
                    <a:pt x="11025" y="7799"/>
                  </a:cubicBezTo>
                  <a:cubicBezTo>
                    <a:pt x="11025" y="7847"/>
                    <a:pt x="11025" y="7894"/>
                    <a:pt x="11025" y="7942"/>
                  </a:cubicBezTo>
                  <a:cubicBezTo>
                    <a:pt x="11025" y="7962"/>
                    <a:pt x="11061" y="8018"/>
                    <a:pt x="11078" y="8018"/>
                  </a:cubicBezTo>
                  <a:cubicBezTo>
                    <a:pt x="11081" y="8018"/>
                    <a:pt x="11083" y="8017"/>
                    <a:pt x="11085" y="8013"/>
                  </a:cubicBezTo>
                  <a:lnTo>
                    <a:pt x="11085" y="8013"/>
                  </a:lnTo>
                  <a:cubicBezTo>
                    <a:pt x="11082" y="8023"/>
                    <a:pt x="11073" y="8026"/>
                    <a:pt x="11062" y="8026"/>
                  </a:cubicBezTo>
                  <a:cubicBezTo>
                    <a:pt x="11051" y="8026"/>
                    <a:pt x="11038" y="8023"/>
                    <a:pt x="11027" y="8023"/>
                  </a:cubicBezTo>
                  <a:cubicBezTo>
                    <a:pt x="11010" y="8023"/>
                    <a:pt x="10996" y="8029"/>
                    <a:pt x="11002" y="8061"/>
                  </a:cubicBezTo>
                  <a:cubicBezTo>
                    <a:pt x="11002" y="8061"/>
                    <a:pt x="11025" y="8132"/>
                    <a:pt x="11014" y="8144"/>
                  </a:cubicBezTo>
                  <a:cubicBezTo>
                    <a:pt x="10995" y="8144"/>
                    <a:pt x="10968" y="8099"/>
                    <a:pt x="10952" y="8099"/>
                  </a:cubicBezTo>
                  <a:cubicBezTo>
                    <a:pt x="10948" y="8099"/>
                    <a:pt x="10945" y="8101"/>
                    <a:pt x="10942" y="8109"/>
                  </a:cubicBezTo>
                  <a:cubicBezTo>
                    <a:pt x="10942" y="8144"/>
                    <a:pt x="10930" y="8228"/>
                    <a:pt x="10978" y="8239"/>
                  </a:cubicBezTo>
                  <a:cubicBezTo>
                    <a:pt x="10978" y="8275"/>
                    <a:pt x="10918" y="8275"/>
                    <a:pt x="10895" y="8275"/>
                  </a:cubicBezTo>
                  <a:cubicBezTo>
                    <a:pt x="10883" y="8275"/>
                    <a:pt x="10823" y="8335"/>
                    <a:pt x="10823" y="8347"/>
                  </a:cubicBezTo>
                  <a:cubicBezTo>
                    <a:pt x="10835" y="8359"/>
                    <a:pt x="10895" y="8382"/>
                    <a:pt x="10883" y="8430"/>
                  </a:cubicBezTo>
                  <a:cubicBezTo>
                    <a:pt x="10859" y="8466"/>
                    <a:pt x="10835" y="8478"/>
                    <a:pt x="10835" y="8513"/>
                  </a:cubicBezTo>
                  <a:cubicBezTo>
                    <a:pt x="10823" y="8549"/>
                    <a:pt x="10835" y="8561"/>
                    <a:pt x="10823" y="8597"/>
                  </a:cubicBezTo>
                  <a:cubicBezTo>
                    <a:pt x="10811" y="8620"/>
                    <a:pt x="10764" y="8620"/>
                    <a:pt x="10728" y="8668"/>
                  </a:cubicBezTo>
                  <a:cubicBezTo>
                    <a:pt x="10704" y="8704"/>
                    <a:pt x="10692" y="8740"/>
                    <a:pt x="10728" y="8763"/>
                  </a:cubicBezTo>
                  <a:cubicBezTo>
                    <a:pt x="10716" y="8763"/>
                    <a:pt x="10633" y="8811"/>
                    <a:pt x="10644" y="8811"/>
                  </a:cubicBezTo>
                  <a:cubicBezTo>
                    <a:pt x="10668" y="8811"/>
                    <a:pt x="10740" y="8811"/>
                    <a:pt x="10704" y="8847"/>
                  </a:cubicBezTo>
                  <a:cubicBezTo>
                    <a:pt x="10692" y="8871"/>
                    <a:pt x="10668" y="8871"/>
                    <a:pt x="10644" y="8894"/>
                  </a:cubicBezTo>
                  <a:cubicBezTo>
                    <a:pt x="10621" y="8906"/>
                    <a:pt x="10549" y="9013"/>
                    <a:pt x="10585" y="9061"/>
                  </a:cubicBezTo>
                  <a:cubicBezTo>
                    <a:pt x="10580" y="9056"/>
                    <a:pt x="10574" y="9055"/>
                    <a:pt x="10566" y="9055"/>
                  </a:cubicBezTo>
                  <a:cubicBezTo>
                    <a:pt x="10532" y="9055"/>
                    <a:pt x="10476" y="9089"/>
                    <a:pt x="10466" y="9109"/>
                  </a:cubicBezTo>
                  <a:cubicBezTo>
                    <a:pt x="10502" y="9132"/>
                    <a:pt x="10490" y="9144"/>
                    <a:pt x="10466" y="9180"/>
                  </a:cubicBezTo>
                  <a:cubicBezTo>
                    <a:pt x="10454" y="9216"/>
                    <a:pt x="10454" y="9204"/>
                    <a:pt x="10466" y="9228"/>
                  </a:cubicBezTo>
                  <a:cubicBezTo>
                    <a:pt x="10490" y="9252"/>
                    <a:pt x="10394" y="9323"/>
                    <a:pt x="10383" y="9347"/>
                  </a:cubicBezTo>
                  <a:cubicBezTo>
                    <a:pt x="10371" y="9371"/>
                    <a:pt x="10394" y="9382"/>
                    <a:pt x="10383" y="9406"/>
                  </a:cubicBezTo>
                  <a:cubicBezTo>
                    <a:pt x="10371" y="9442"/>
                    <a:pt x="10347" y="9490"/>
                    <a:pt x="10335" y="9525"/>
                  </a:cubicBezTo>
                  <a:cubicBezTo>
                    <a:pt x="10299" y="9597"/>
                    <a:pt x="10287" y="9644"/>
                    <a:pt x="10335" y="9704"/>
                  </a:cubicBezTo>
                  <a:cubicBezTo>
                    <a:pt x="10311" y="9680"/>
                    <a:pt x="10299" y="9644"/>
                    <a:pt x="10263" y="9644"/>
                  </a:cubicBezTo>
                  <a:cubicBezTo>
                    <a:pt x="10261" y="9643"/>
                    <a:pt x="10259" y="9643"/>
                    <a:pt x="10258" y="9643"/>
                  </a:cubicBezTo>
                  <a:cubicBezTo>
                    <a:pt x="10242" y="9643"/>
                    <a:pt x="10253" y="9693"/>
                    <a:pt x="10263" y="9704"/>
                  </a:cubicBezTo>
                  <a:cubicBezTo>
                    <a:pt x="10299" y="9775"/>
                    <a:pt x="10263" y="9799"/>
                    <a:pt x="10192" y="9811"/>
                  </a:cubicBezTo>
                  <a:cubicBezTo>
                    <a:pt x="10137" y="9811"/>
                    <a:pt x="10253" y="9921"/>
                    <a:pt x="10218" y="9921"/>
                  </a:cubicBezTo>
                  <a:cubicBezTo>
                    <a:pt x="10214" y="9921"/>
                    <a:pt x="10210" y="9920"/>
                    <a:pt x="10204" y="9918"/>
                  </a:cubicBezTo>
                  <a:cubicBezTo>
                    <a:pt x="10200" y="9916"/>
                    <a:pt x="10197" y="9916"/>
                    <a:pt x="10193" y="9916"/>
                  </a:cubicBezTo>
                  <a:cubicBezTo>
                    <a:pt x="10150" y="9916"/>
                    <a:pt x="10114" y="10038"/>
                    <a:pt x="10180" y="10049"/>
                  </a:cubicBezTo>
                  <a:cubicBezTo>
                    <a:pt x="10156" y="10049"/>
                    <a:pt x="10133" y="10061"/>
                    <a:pt x="10109" y="10085"/>
                  </a:cubicBezTo>
                  <a:cubicBezTo>
                    <a:pt x="10085" y="10109"/>
                    <a:pt x="10109" y="10121"/>
                    <a:pt x="10109" y="10144"/>
                  </a:cubicBezTo>
                  <a:cubicBezTo>
                    <a:pt x="10109" y="10168"/>
                    <a:pt x="10073" y="10192"/>
                    <a:pt x="10073" y="10228"/>
                  </a:cubicBezTo>
                  <a:cubicBezTo>
                    <a:pt x="10061" y="10264"/>
                    <a:pt x="10085" y="10299"/>
                    <a:pt x="10073" y="10335"/>
                  </a:cubicBezTo>
                  <a:cubicBezTo>
                    <a:pt x="10061" y="10359"/>
                    <a:pt x="10049" y="10406"/>
                    <a:pt x="10049" y="10454"/>
                  </a:cubicBezTo>
                  <a:cubicBezTo>
                    <a:pt x="10025" y="10502"/>
                    <a:pt x="10013" y="10561"/>
                    <a:pt x="10013" y="10609"/>
                  </a:cubicBezTo>
                  <a:cubicBezTo>
                    <a:pt x="10013" y="10645"/>
                    <a:pt x="10073" y="10680"/>
                    <a:pt x="10073" y="10692"/>
                  </a:cubicBezTo>
                  <a:cubicBezTo>
                    <a:pt x="10073" y="10704"/>
                    <a:pt x="10013" y="10728"/>
                    <a:pt x="10002" y="10752"/>
                  </a:cubicBezTo>
                  <a:cubicBezTo>
                    <a:pt x="10002" y="10764"/>
                    <a:pt x="10037" y="10799"/>
                    <a:pt x="10061" y="10799"/>
                  </a:cubicBezTo>
                  <a:cubicBezTo>
                    <a:pt x="10073" y="10811"/>
                    <a:pt x="10156" y="10799"/>
                    <a:pt x="10133" y="10847"/>
                  </a:cubicBezTo>
                  <a:cubicBezTo>
                    <a:pt x="10097" y="10895"/>
                    <a:pt x="10061" y="10906"/>
                    <a:pt x="10061" y="10954"/>
                  </a:cubicBezTo>
                  <a:cubicBezTo>
                    <a:pt x="10049" y="11002"/>
                    <a:pt x="10168" y="11026"/>
                    <a:pt x="10121" y="11097"/>
                  </a:cubicBezTo>
                  <a:cubicBezTo>
                    <a:pt x="10097" y="11133"/>
                    <a:pt x="10144" y="11252"/>
                    <a:pt x="10168" y="11287"/>
                  </a:cubicBezTo>
                  <a:cubicBezTo>
                    <a:pt x="10192" y="11323"/>
                    <a:pt x="10204" y="11359"/>
                    <a:pt x="10216" y="11407"/>
                  </a:cubicBezTo>
                  <a:cubicBezTo>
                    <a:pt x="10216" y="11418"/>
                    <a:pt x="10194" y="11515"/>
                    <a:pt x="10202" y="11515"/>
                  </a:cubicBezTo>
                  <a:cubicBezTo>
                    <a:pt x="10203" y="11515"/>
                    <a:pt x="10203" y="11514"/>
                    <a:pt x="10204" y="11514"/>
                  </a:cubicBezTo>
                  <a:cubicBezTo>
                    <a:pt x="10213" y="11514"/>
                    <a:pt x="10223" y="11483"/>
                    <a:pt x="10239" y="11483"/>
                  </a:cubicBezTo>
                  <a:cubicBezTo>
                    <a:pt x="10243" y="11483"/>
                    <a:pt x="10247" y="11485"/>
                    <a:pt x="10252" y="11490"/>
                  </a:cubicBezTo>
                  <a:cubicBezTo>
                    <a:pt x="10263" y="11502"/>
                    <a:pt x="10275" y="11526"/>
                    <a:pt x="10287" y="11538"/>
                  </a:cubicBezTo>
                  <a:cubicBezTo>
                    <a:pt x="10299" y="11572"/>
                    <a:pt x="10299" y="11640"/>
                    <a:pt x="10267" y="11655"/>
                  </a:cubicBezTo>
                  <a:lnTo>
                    <a:pt x="10267" y="11655"/>
                  </a:lnTo>
                  <a:cubicBezTo>
                    <a:pt x="10284" y="11649"/>
                    <a:pt x="10296" y="11646"/>
                    <a:pt x="10304" y="11646"/>
                  </a:cubicBezTo>
                  <a:cubicBezTo>
                    <a:pt x="10348" y="11646"/>
                    <a:pt x="10269" y="11736"/>
                    <a:pt x="10299" y="11776"/>
                  </a:cubicBezTo>
                  <a:cubicBezTo>
                    <a:pt x="10335" y="11811"/>
                    <a:pt x="10394" y="11788"/>
                    <a:pt x="10418" y="11835"/>
                  </a:cubicBezTo>
                  <a:cubicBezTo>
                    <a:pt x="10430" y="11859"/>
                    <a:pt x="10418" y="11907"/>
                    <a:pt x="10418" y="11930"/>
                  </a:cubicBezTo>
                  <a:cubicBezTo>
                    <a:pt x="10430" y="12014"/>
                    <a:pt x="10478" y="11954"/>
                    <a:pt x="10502" y="12038"/>
                  </a:cubicBezTo>
                  <a:cubicBezTo>
                    <a:pt x="10502" y="12097"/>
                    <a:pt x="10514" y="12145"/>
                    <a:pt x="10537" y="12192"/>
                  </a:cubicBezTo>
                  <a:cubicBezTo>
                    <a:pt x="10561" y="12204"/>
                    <a:pt x="10573" y="12228"/>
                    <a:pt x="10597" y="12240"/>
                  </a:cubicBezTo>
                  <a:cubicBezTo>
                    <a:pt x="10621" y="12323"/>
                    <a:pt x="10561" y="12454"/>
                    <a:pt x="10633" y="12514"/>
                  </a:cubicBezTo>
                  <a:cubicBezTo>
                    <a:pt x="10644" y="12526"/>
                    <a:pt x="10652" y="12528"/>
                    <a:pt x="10659" y="12528"/>
                  </a:cubicBezTo>
                  <a:cubicBezTo>
                    <a:pt x="10664" y="12528"/>
                    <a:pt x="10667" y="12527"/>
                    <a:pt x="10671" y="12527"/>
                  </a:cubicBezTo>
                  <a:cubicBezTo>
                    <a:pt x="10677" y="12527"/>
                    <a:pt x="10683" y="12530"/>
                    <a:pt x="10692" y="12550"/>
                  </a:cubicBezTo>
                  <a:cubicBezTo>
                    <a:pt x="10680" y="12573"/>
                    <a:pt x="10680" y="12597"/>
                    <a:pt x="10680" y="12621"/>
                  </a:cubicBezTo>
                  <a:cubicBezTo>
                    <a:pt x="10680" y="12621"/>
                    <a:pt x="10704" y="12621"/>
                    <a:pt x="10716" y="12633"/>
                  </a:cubicBezTo>
                  <a:cubicBezTo>
                    <a:pt x="10787" y="12716"/>
                    <a:pt x="10740" y="12942"/>
                    <a:pt x="10835" y="12990"/>
                  </a:cubicBezTo>
                  <a:cubicBezTo>
                    <a:pt x="10845" y="13006"/>
                    <a:pt x="10848" y="13013"/>
                    <a:pt x="10849" y="13016"/>
                  </a:cubicBezTo>
                  <a:lnTo>
                    <a:pt x="10849" y="13016"/>
                  </a:lnTo>
                  <a:cubicBezTo>
                    <a:pt x="10846" y="13014"/>
                    <a:pt x="10845" y="13013"/>
                    <a:pt x="10845" y="13013"/>
                  </a:cubicBezTo>
                  <a:lnTo>
                    <a:pt x="10845" y="13013"/>
                  </a:lnTo>
                  <a:cubicBezTo>
                    <a:pt x="10844" y="13013"/>
                    <a:pt x="10847" y="13018"/>
                    <a:pt x="10849" y="13018"/>
                  </a:cubicBezTo>
                  <a:cubicBezTo>
                    <a:pt x="10849" y="13018"/>
                    <a:pt x="10849" y="13018"/>
                    <a:pt x="10849" y="13016"/>
                  </a:cubicBezTo>
                  <a:lnTo>
                    <a:pt x="10849" y="13016"/>
                  </a:lnTo>
                  <a:cubicBezTo>
                    <a:pt x="10851" y="13018"/>
                    <a:pt x="10854" y="13021"/>
                    <a:pt x="10859" y="13026"/>
                  </a:cubicBezTo>
                  <a:cubicBezTo>
                    <a:pt x="10862" y="13035"/>
                    <a:pt x="10881" y="13040"/>
                    <a:pt x="10908" y="13040"/>
                  </a:cubicBezTo>
                  <a:cubicBezTo>
                    <a:pt x="10981" y="13040"/>
                    <a:pt x="11109" y="13007"/>
                    <a:pt x="11109" y="12954"/>
                  </a:cubicBezTo>
                  <a:cubicBezTo>
                    <a:pt x="11109" y="12931"/>
                    <a:pt x="11085" y="12835"/>
                    <a:pt x="11061" y="12835"/>
                  </a:cubicBezTo>
                  <a:cubicBezTo>
                    <a:pt x="11014" y="12823"/>
                    <a:pt x="10966" y="12835"/>
                    <a:pt x="10978" y="12752"/>
                  </a:cubicBezTo>
                  <a:cubicBezTo>
                    <a:pt x="10978" y="12681"/>
                    <a:pt x="10954" y="12609"/>
                    <a:pt x="10930" y="12550"/>
                  </a:cubicBezTo>
                  <a:cubicBezTo>
                    <a:pt x="10906" y="12502"/>
                    <a:pt x="10835" y="12502"/>
                    <a:pt x="10823" y="12466"/>
                  </a:cubicBezTo>
                  <a:cubicBezTo>
                    <a:pt x="10823" y="12407"/>
                    <a:pt x="10906" y="12371"/>
                    <a:pt x="10883" y="12300"/>
                  </a:cubicBezTo>
                  <a:cubicBezTo>
                    <a:pt x="10883" y="12291"/>
                    <a:pt x="10880" y="12288"/>
                    <a:pt x="10876" y="12288"/>
                  </a:cubicBezTo>
                  <a:cubicBezTo>
                    <a:pt x="10862" y="12288"/>
                    <a:pt x="10829" y="12323"/>
                    <a:pt x="10811" y="12323"/>
                  </a:cubicBezTo>
                  <a:cubicBezTo>
                    <a:pt x="10799" y="12288"/>
                    <a:pt x="10871" y="12240"/>
                    <a:pt x="10835" y="12216"/>
                  </a:cubicBezTo>
                  <a:lnTo>
                    <a:pt x="10835" y="12216"/>
                  </a:lnTo>
                  <a:cubicBezTo>
                    <a:pt x="10828" y="12216"/>
                    <a:pt x="10775" y="12232"/>
                    <a:pt x="10735" y="12232"/>
                  </a:cubicBezTo>
                  <a:cubicBezTo>
                    <a:pt x="10704" y="12232"/>
                    <a:pt x="10682" y="12223"/>
                    <a:pt x="10692" y="12192"/>
                  </a:cubicBezTo>
                  <a:cubicBezTo>
                    <a:pt x="10704" y="12169"/>
                    <a:pt x="10752" y="12169"/>
                    <a:pt x="10752" y="12121"/>
                  </a:cubicBezTo>
                  <a:cubicBezTo>
                    <a:pt x="10752" y="12097"/>
                    <a:pt x="10740" y="12073"/>
                    <a:pt x="10728" y="12049"/>
                  </a:cubicBezTo>
                  <a:cubicBezTo>
                    <a:pt x="10722" y="12043"/>
                    <a:pt x="10715" y="12041"/>
                    <a:pt x="10708" y="12041"/>
                  </a:cubicBezTo>
                  <a:cubicBezTo>
                    <a:pt x="10690" y="12041"/>
                    <a:pt x="10670" y="12058"/>
                    <a:pt x="10651" y="12058"/>
                  </a:cubicBezTo>
                  <a:cubicBezTo>
                    <a:pt x="10636" y="12058"/>
                    <a:pt x="10622" y="12048"/>
                    <a:pt x="10609" y="12014"/>
                  </a:cubicBezTo>
                  <a:cubicBezTo>
                    <a:pt x="10644" y="12002"/>
                    <a:pt x="10668" y="11978"/>
                    <a:pt x="10680" y="11942"/>
                  </a:cubicBezTo>
                  <a:cubicBezTo>
                    <a:pt x="10680" y="11913"/>
                    <a:pt x="10680" y="11861"/>
                    <a:pt x="10649" y="11861"/>
                  </a:cubicBezTo>
                  <a:cubicBezTo>
                    <a:pt x="10645" y="11861"/>
                    <a:pt x="10640" y="11862"/>
                    <a:pt x="10635" y="11864"/>
                  </a:cubicBezTo>
                  <a:lnTo>
                    <a:pt x="10635" y="11864"/>
                  </a:lnTo>
                  <a:cubicBezTo>
                    <a:pt x="10698" y="11829"/>
                    <a:pt x="10652" y="11786"/>
                    <a:pt x="10597" y="11764"/>
                  </a:cubicBezTo>
                  <a:cubicBezTo>
                    <a:pt x="10650" y="11743"/>
                    <a:pt x="10542" y="11608"/>
                    <a:pt x="10518" y="11562"/>
                  </a:cubicBezTo>
                  <a:lnTo>
                    <a:pt x="10518" y="11562"/>
                  </a:lnTo>
                  <a:cubicBezTo>
                    <a:pt x="10530" y="11599"/>
                    <a:pt x="10516" y="11621"/>
                    <a:pt x="10498" y="11621"/>
                  </a:cubicBezTo>
                  <a:cubicBezTo>
                    <a:pt x="10481" y="11621"/>
                    <a:pt x="10460" y="11600"/>
                    <a:pt x="10454" y="11549"/>
                  </a:cubicBezTo>
                  <a:cubicBezTo>
                    <a:pt x="10442" y="11490"/>
                    <a:pt x="10430" y="11418"/>
                    <a:pt x="10406" y="11359"/>
                  </a:cubicBezTo>
                  <a:cubicBezTo>
                    <a:pt x="10347" y="11371"/>
                    <a:pt x="10383" y="11549"/>
                    <a:pt x="10394" y="11597"/>
                  </a:cubicBezTo>
                  <a:cubicBezTo>
                    <a:pt x="10371" y="11549"/>
                    <a:pt x="10359" y="11502"/>
                    <a:pt x="10347" y="11454"/>
                  </a:cubicBezTo>
                  <a:cubicBezTo>
                    <a:pt x="10335" y="11418"/>
                    <a:pt x="10323" y="11359"/>
                    <a:pt x="10347" y="11335"/>
                  </a:cubicBezTo>
                  <a:cubicBezTo>
                    <a:pt x="10383" y="11311"/>
                    <a:pt x="10406" y="11335"/>
                    <a:pt x="10418" y="11287"/>
                  </a:cubicBezTo>
                  <a:cubicBezTo>
                    <a:pt x="10442" y="11192"/>
                    <a:pt x="10347" y="11192"/>
                    <a:pt x="10323" y="11121"/>
                  </a:cubicBezTo>
                  <a:cubicBezTo>
                    <a:pt x="10311" y="11049"/>
                    <a:pt x="10323" y="10990"/>
                    <a:pt x="10371" y="10942"/>
                  </a:cubicBezTo>
                  <a:cubicBezTo>
                    <a:pt x="10323" y="10942"/>
                    <a:pt x="10275" y="10906"/>
                    <a:pt x="10252" y="10871"/>
                  </a:cubicBezTo>
                  <a:cubicBezTo>
                    <a:pt x="10216" y="10811"/>
                    <a:pt x="10287" y="10835"/>
                    <a:pt x="10287" y="10823"/>
                  </a:cubicBezTo>
                  <a:cubicBezTo>
                    <a:pt x="10287" y="10813"/>
                    <a:pt x="10276" y="10807"/>
                    <a:pt x="10263" y="10804"/>
                  </a:cubicBezTo>
                  <a:lnTo>
                    <a:pt x="10263" y="10804"/>
                  </a:lnTo>
                  <a:cubicBezTo>
                    <a:pt x="10270" y="10804"/>
                    <a:pt x="10277" y="10805"/>
                    <a:pt x="10284" y="10805"/>
                  </a:cubicBezTo>
                  <a:cubicBezTo>
                    <a:pt x="10297" y="10805"/>
                    <a:pt x="10307" y="10803"/>
                    <a:pt x="10311" y="10799"/>
                  </a:cubicBezTo>
                  <a:cubicBezTo>
                    <a:pt x="10323" y="10752"/>
                    <a:pt x="10323" y="10704"/>
                    <a:pt x="10311" y="10668"/>
                  </a:cubicBezTo>
                  <a:cubicBezTo>
                    <a:pt x="10311" y="10633"/>
                    <a:pt x="10299" y="10561"/>
                    <a:pt x="10263" y="10537"/>
                  </a:cubicBezTo>
                  <a:cubicBezTo>
                    <a:pt x="10240" y="10514"/>
                    <a:pt x="10240" y="10525"/>
                    <a:pt x="10240" y="10490"/>
                  </a:cubicBezTo>
                  <a:cubicBezTo>
                    <a:pt x="10240" y="10466"/>
                    <a:pt x="10263" y="10454"/>
                    <a:pt x="10275" y="10442"/>
                  </a:cubicBezTo>
                  <a:cubicBezTo>
                    <a:pt x="10311" y="10442"/>
                    <a:pt x="10299" y="10430"/>
                    <a:pt x="10299" y="10406"/>
                  </a:cubicBezTo>
                  <a:cubicBezTo>
                    <a:pt x="10311" y="10383"/>
                    <a:pt x="10275" y="10323"/>
                    <a:pt x="10275" y="10287"/>
                  </a:cubicBezTo>
                  <a:cubicBezTo>
                    <a:pt x="10275" y="10240"/>
                    <a:pt x="10287" y="10204"/>
                    <a:pt x="10299" y="10168"/>
                  </a:cubicBezTo>
                  <a:cubicBezTo>
                    <a:pt x="10311" y="10144"/>
                    <a:pt x="10359" y="10121"/>
                    <a:pt x="10359" y="10097"/>
                  </a:cubicBezTo>
                  <a:cubicBezTo>
                    <a:pt x="10365" y="10091"/>
                    <a:pt x="10359" y="10091"/>
                    <a:pt x="10351" y="10091"/>
                  </a:cubicBezTo>
                  <a:cubicBezTo>
                    <a:pt x="10344" y="10091"/>
                    <a:pt x="10335" y="10091"/>
                    <a:pt x="10335" y="10085"/>
                  </a:cubicBezTo>
                  <a:lnTo>
                    <a:pt x="10347" y="10061"/>
                  </a:lnTo>
                  <a:cubicBezTo>
                    <a:pt x="10371" y="10002"/>
                    <a:pt x="10383" y="9954"/>
                    <a:pt x="10406" y="9906"/>
                  </a:cubicBezTo>
                  <a:cubicBezTo>
                    <a:pt x="10418" y="9859"/>
                    <a:pt x="10478" y="9763"/>
                    <a:pt x="10418" y="9740"/>
                  </a:cubicBezTo>
                  <a:lnTo>
                    <a:pt x="10418" y="9740"/>
                  </a:lnTo>
                  <a:cubicBezTo>
                    <a:pt x="10421" y="9740"/>
                    <a:pt x="10424" y="9741"/>
                    <a:pt x="10427" y="9741"/>
                  </a:cubicBezTo>
                  <a:cubicBezTo>
                    <a:pt x="10471" y="9741"/>
                    <a:pt x="10514" y="9654"/>
                    <a:pt x="10525" y="9621"/>
                  </a:cubicBezTo>
                  <a:cubicBezTo>
                    <a:pt x="10549" y="9585"/>
                    <a:pt x="10525" y="9537"/>
                    <a:pt x="10549" y="9490"/>
                  </a:cubicBezTo>
                  <a:cubicBezTo>
                    <a:pt x="10552" y="9483"/>
                    <a:pt x="10557" y="9481"/>
                    <a:pt x="10563" y="9481"/>
                  </a:cubicBezTo>
                  <a:cubicBezTo>
                    <a:pt x="10576" y="9481"/>
                    <a:pt x="10594" y="9492"/>
                    <a:pt x="10609" y="9492"/>
                  </a:cubicBezTo>
                  <a:cubicBezTo>
                    <a:pt x="10613" y="9492"/>
                    <a:pt x="10617" y="9491"/>
                    <a:pt x="10621" y="9490"/>
                  </a:cubicBezTo>
                  <a:cubicBezTo>
                    <a:pt x="10633" y="9466"/>
                    <a:pt x="10656" y="9454"/>
                    <a:pt x="10656" y="9418"/>
                  </a:cubicBezTo>
                  <a:cubicBezTo>
                    <a:pt x="10668" y="9394"/>
                    <a:pt x="10680" y="9359"/>
                    <a:pt x="10680" y="9323"/>
                  </a:cubicBezTo>
                  <a:cubicBezTo>
                    <a:pt x="10680" y="9317"/>
                    <a:pt x="10672" y="9311"/>
                    <a:pt x="10662" y="9307"/>
                  </a:cubicBezTo>
                  <a:lnTo>
                    <a:pt x="10662" y="9307"/>
                  </a:lnTo>
                  <a:cubicBezTo>
                    <a:pt x="10697" y="9304"/>
                    <a:pt x="10684" y="9233"/>
                    <a:pt x="10704" y="9204"/>
                  </a:cubicBezTo>
                  <a:cubicBezTo>
                    <a:pt x="10705" y="9201"/>
                    <a:pt x="10708" y="9200"/>
                    <a:pt x="10711" y="9200"/>
                  </a:cubicBezTo>
                  <a:cubicBezTo>
                    <a:pt x="10729" y="9200"/>
                    <a:pt x="10769" y="9231"/>
                    <a:pt x="10797" y="9231"/>
                  </a:cubicBezTo>
                  <a:cubicBezTo>
                    <a:pt x="10810" y="9231"/>
                    <a:pt x="10820" y="9224"/>
                    <a:pt x="10823" y="9204"/>
                  </a:cubicBezTo>
                  <a:cubicBezTo>
                    <a:pt x="10835" y="9132"/>
                    <a:pt x="10740" y="9109"/>
                    <a:pt x="10704" y="9061"/>
                  </a:cubicBezTo>
                  <a:cubicBezTo>
                    <a:pt x="10678" y="9018"/>
                    <a:pt x="10744" y="9012"/>
                    <a:pt x="10784" y="9012"/>
                  </a:cubicBezTo>
                  <a:cubicBezTo>
                    <a:pt x="10800" y="9012"/>
                    <a:pt x="10811" y="9013"/>
                    <a:pt x="10811" y="9013"/>
                  </a:cubicBezTo>
                  <a:cubicBezTo>
                    <a:pt x="10799" y="8990"/>
                    <a:pt x="10775" y="8990"/>
                    <a:pt x="10799" y="8954"/>
                  </a:cubicBezTo>
                  <a:cubicBezTo>
                    <a:pt x="10799" y="8942"/>
                    <a:pt x="10823" y="8918"/>
                    <a:pt x="10823" y="8906"/>
                  </a:cubicBezTo>
                  <a:cubicBezTo>
                    <a:pt x="10811" y="8894"/>
                    <a:pt x="10787" y="8894"/>
                    <a:pt x="10787" y="8882"/>
                  </a:cubicBezTo>
                  <a:cubicBezTo>
                    <a:pt x="10775" y="8859"/>
                    <a:pt x="10787" y="8835"/>
                    <a:pt x="10799" y="8823"/>
                  </a:cubicBezTo>
                  <a:cubicBezTo>
                    <a:pt x="10815" y="8828"/>
                    <a:pt x="10829" y="8834"/>
                    <a:pt x="10840" y="8834"/>
                  </a:cubicBezTo>
                  <a:cubicBezTo>
                    <a:pt x="10854" y="8834"/>
                    <a:pt x="10864" y="8825"/>
                    <a:pt x="10871" y="8799"/>
                  </a:cubicBezTo>
                  <a:cubicBezTo>
                    <a:pt x="10880" y="8762"/>
                    <a:pt x="10875" y="8732"/>
                    <a:pt x="10900" y="8732"/>
                  </a:cubicBezTo>
                  <a:cubicBezTo>
                    <a:pt x="10908" y="8732"/>
                    <a:pt x="10917" y="8734"/>
                    <a:pt x="10930" y="8740"/>
                  </a:cubicBezTo>
                  <a:cubicBezTo>
                    <a:pt x="10932" y="8740"/>
                    <a:pt x="10934" y="8741"/>
                    <a:pt x="10936" y="8741"/>
                  </a:cubicBezTo>
                  <a:cubicBezTo>
                    <a:pt x="10959" y="8741"/>
                    <a:pt x="10989" y="8678"/>
                    <a:pt x="10978" y="8656"/>
                  </a:cubicBezTo>
                  <a:cubicBezTo>
                    <a:pt x="10966" y="8644"/>
                    <a:pt x="10942" y="8656"/>
                    <a:pt x="10954" y="8620"/>
                  </a:cubicBezTo>
                  <a:cubicBezTo>
                    <a:pt x="10966" y="8573"/>
                    <a:pt x="10990" y="8537"/>
                    <a:pt x="11014" y="8501"/>
                  </a:cubicBezTo>
                  <a:cubicBezTo>
                    <a:pt x="11037" y="8466"/>
                    <a:pt x="11061" y="8478"/>
                    <a:pt x="11097" y="8442"/>
                  </a:cubicBezTo>
                  <a:cubicBezTo>
                    <a:pt x="11133" y="8418"/>
                    <a:pt x="11145" y="8370"/>
                    <a:pt x="11145" y="8335"/>
                  </a:cubicBezTo>
                  <a:cubicBezTo>
                    <a:pt x="11123" y="8280"/>
                    <a:pt x="11200" y="8226"/>
                    <a:pt x="11214" y="8226"/>
                  </a:cubicBezTo>
                  <a:cubicBezTo>
                    <a:pt x="11215" y="8226"/>
                    <a:pt x="11215" y="8226"/>
                    <a:pt x="11216" y="8226"/>
                  </a:cubicBezTo>
                  <a:lnTo>
                    <a:pt x="11216" y="8226"/>
                  </a:lnTo>
                  <a:cubicBezTo>
                    <a:pt x="11208" y="8209"/>
                    <a:pt x="11196" y="8204"/>
                    <a:pt x="11181" y="8204"/>
                  </a:cubicBezTo>
                  <a:cubicBezTo>
                    <a:pt x="11151" y="8204"/>
                    <a:pt x="11112" y="8229"/>
                    <a:pt x="11092" y="8229"/>
                  </a:cubicBezTo>
                  <a:cubicBezTo>
                    <a:pt x="11089" y="8229"/>
                    <a:pt x="11087" y="8229"/>
                    <a:pt x="11085" y="8228"/>
                  </a:cubicBezTo>
                  <a:cubicBezTo>
                    <a:pt x="11064" y="8217"/>
                    <a:pt x="11090" y="8178"/>
                    <a:pt x="11104" y="8178"/>
                  </a:cubicBezTo>
                  <a:cubicBezTo>
                    <a:pt x="11106" y="8178"/>
                    <a:pt x="11108" y="8179"/>
                    <a:pt x="11109" y="8180"/>
                  </a:cubicBezTo>
                  <a:cubicBezTo>
                    <a:pt x="11133" y="8180"/>
                    <a:pt x="11156" y="8120"/>
                    <a:pt x="11145" y="8097"/>
                  </a:cubicBezTo>
                  <a:cubicBezTo>
                    <a:pt x="11145" y="8061"/>
                    <a:pt x="11156" y="8055"/>
                    <a:pt x="11174" y="8055"/>
                  </a:cubicBezTo>
                  <a:cubicBezTo>
                    <a:pt x="11183" y="8055"/>
                    <a:pt x="11194" y="8056"/>
                    <a:pt x="11205" y="8056"/>
                  </a:cubicBezTo>
                  <a:cubicBezTo>
                    <a:pt x="11216" y="8056"/>
                    <a:pt x="11228" y="8055"/>
                    <a:pt x="11240" y="8049"/>
                  </a:cubicBezTo>
                  <a:cubicBezTo>
                    <a:pt x="11287" y="8037"/>
                    <a:pt x="11228" y="8013"/>
                    <a:pt x="11228" y="8013"/>
                  </a:cubicBezTo>
                  <a:cubicBezTo>
                    <a:pt x="11192" y="8001"/>
                    <a:pt x="11216" y="7954"/>
                    <a:pt x="11216" y="7930"/>
                  </a:cubicBezTo>
                  <a:cubicBezTo>
                    <a:pt x="11240" y="7870"/>
                    <a:pt x="11264" y="7870"/>
                    <a:pt x="11216" y="7799"/>
                  </a:cubicBezTo>
                  <a:cubicBezTo>
                    <a:pt x="11216" y="7799"/>
                    <a:pt x="11204" y="7751"/>
                    <a:pt x="11216" y="7751"/>
                  </a:cubicBezTo>
                  <a:cubicBezTo>
                    <a:pt x="11217" y="7751"/>
                    <a:pt x="11218" y="7750"/>
                    <a:pt x="11219" y="7750"/>
                  </a:cubicBezTo>
                  <a:cubicBezTo>
                    <a:pt x="11231" y="7750"/>
                    <a:pt x="11264" y="7795"/>
                    <a:pt x="11294" y="7795"/>
                  </a:cubicBezTo>
                  <a:cubicBezTo>
                    <a:pt x="11304" y="7795"/>
                    <a:pt x="11314" y="7790"/>
                    <a:pt x="11323" y="7775"/>
                  </a:cubicBezTo>
                  <a:cubicBezTo>
                    <a:pt x="11359" y="7716"/>
                    <a:pt x="11371" y="7644"/>
                    <a:pt x="11383" y="7573"/>
                  </a:cubicBezTo>
                  <a:lnTo>
                    <a:pt x="11383" y="7573"/>
                  </a:lnTo>
                  <a:cubicBezTo>
                    <a:pt x="11383" y="7573"/>
                    <a:pt x="11373" y="7622"/>
                    <a:pt x="11353" y="7622"/>
                  </a:cubicBezTo>
                  <a:cubicBezTo>
                    <a:pt x="11351" y="7622"/>
                    <a:pt x="11349" y="7621"/>
                    <a:pt x="11347" y="7620"/>
                  </a:cubicBezTo>
                  <a:cubicBezTo>
                    <a:pt x="11324" y="7609"/>
                    <a:pt x="11366" y="7533"/>
                    <a:pt x="11340" y="7515"/>
                  </a:cubicBezTo>
                  <a:lnTo>
                    <a:pt x="11340" y="7515"/>
                  </a:lnTo>
                  <a:cubicBezTo>
                    <a:pt x="11344" y="7526"/>
                    <a:pt x="11297" y="7574"/>
                    <a:pt x="11289" y="7574"/>
                  </a:cubicBezTo>
                  <a:cubicBezTo>
                    <a:pt x="11288" y="7574"/>
                    <a:pt x="11287" y="7574"/>
                    <a:pt x="11287" y="7573"/>
                  </a:cubicBezTo>
                  <a:cubicBezTo>
                    <a:pt x="11287" y="7528"/>
                    <a:pt x="11246" y="7453"/>
                    <a:pt x="11299" y="7453"/>
                  </a:cubicBezTo>
                  <a:cubicBezTo>
                    <a:pt x="11302" y="7453"/>
                    <a:pt x="11307" y="7453"/>
                    <a:pt x="11311" y="7454"/>
                  </a:cubicBezTo>
                  <a:cubicBezTo>
                    <a:pt x="11326" y="7469"/>
                    <a:pt x="11341" y="7484"/>
                    <a:pt x="11353" y="7484"/>
                  </a:cubicBezTo>
                  <a:cubicBezTo>
                    <a:pt x="11360" y="7484"/>
                    <a:pt x="11366" y="7479"/>
                    <a:pt x="11371" y="7466"/>
                  </a:cubicBezTo>
                  <a:cubicBezTo>
                    <a:pt x="11395" y="7406"/>
                    <a:pt x="11418" y="7347"/>
                    <a:pt x="11418" y="7287"/>
                  </a:cubicBezTo>
                  <a:cubicBezTo>
                    <a:pt x="11418" y="7266"/>
                    <a:pt x="11405" y="7261"/>
                    <a:pt x="11388" y="7261"/>
                  </a:cubicBezTo>
                  <a:cubicBezTo>
                    <a:pt x="11372" y="7261"/>
                    <a:pt x="11352" y="7266"/>
                    <a:pt x="11338" y="7266"/>
                  </a:cubicBezTo>
                  <a:cubicBezTo>
                    <a:pt x="11332" y="7266"/>
                    <a:pt x="11327" y="7265"/>
                    <a:pt x="11323" y="7263"/>
                  </a:cubicBezTo>
                  <a:cubicBezTo>
                    <a:pt x="11335" y="7216"/>
                    <a:pt x="11371" y="7168"/>
                    <a:pt x="11406" y="7132"/>
                  </a:cubicBezTo>
                  <a:cubicBezTo>
                    <a:pt x="11408" y="7131"/>
                    <a:pt x="11410" y="7131"/>
                    <a:pt x="11411" y="7131"/>
                  </a:cubicBezTo>
                  <a:cubicBezTo>
                    <a:pt x="11430" y="7131"/>
                    <a:pt x="11430" y="7204"/>
                    <a:pt x="11430" y="7216"/>
                  </a:cubicBezTo>
                  <a:cubicBezTo>
                    <a:pt x="11430" y="7180"/>
                    <a:pt x="11430" y="7096"/>
                    <a:pt x="11466" y="7073"/>
                  </a:cubicBezTo>
                  <a:cubicBezTo>
                    <a:pt x="11482" y="7061"/>
                    <a:pt x="11496" y="7057"/>
                    <a:pt x="11510" y="7057"/>
                  </a:cubicBezTo>
                  <a:cubicBezTo>
                    <a:pt x="11537" y="7057"/>
                    <a:pt x="11561" y="7073"/>
                    <a:pt x="11585" y="7073"/>
                  </a:cubicBezTo>
                  <a:cubicBezTo>
                    <a:pt x="11537" y="7037"/>
                    <a:pt x="11490" y="7001"/>
                    <a:pt x="11442" y="6954"/>
                  </a:cubicBezTo>
                  <a:cubicBezTo>
                    <a:pt x="11430" y="6930"/>
                    <a:pt x="11442" y="6894"/>
                    <a:pt x="11442" y="6870"/>
                  </a:cubicBezTo>
                  <a:cubicBezTo>
                    <a:pt x="11430" y="6835"/>
                    <a:pt x="11383" y="6823"/>
                    <a:pt x="11418" y="6811"/>
                  </a:cubicBezTo>
                  <a:cubicBezTo>
                    <a:pt x="11424" y="6807"/>
                    <a:pt x="11431" y="6805"/>
                    <a:pt x="11438" y="6805"/>
                  </a:cubicBezTo>
                  <a:cubicBezTo>
                    <a:pt x="11467" y="6805"/>
                    <a:pt x="11501" y="6836"/>
                    <a:pt x="11536" y="6836"/>
                  </a:cubicBezTo>
                  <a:cubicBezTo>
                    <a:pt x="11541" y="6836"/>
                    <a:pt x="11545" y="6836"/>
                    <a:pt x="11549" y="6835"/>
                  </a:cubicBezTo>
                  <a:cubicBezTo>
                    <a:pt x="11585" y="6823"/>
                    <a:pt x="11549" y="6763"/>
                    <a:pt x="11549" y="6751"/>
                  </a:cubicBezTo>
                  <a:cubicBezTo>
                    <a:pt x="11537" y="6727"/>
                    <a:pt x="11514" y="6715"/>
                    <a:pt x="11502" y="6692"/>
                  </a:cubicBezTo>
                  <a:cubicBezTo>
                    <a:pt x="11502" y="6656"/>
                    <a:pt x="11502" y="6620"/>
                    <a:pt x="11502" y="6585"/>
                  </a:cubicBezTo>
                  <a:cubicBezTo>
                    <a:pt x="11503" y="6582"/>
                    <a:pt x="11503" y="6579"/>
                    <a:pt x="11504" y="6576"/>
                  </a:cubicBezTo>
                  <a:lnTo>
                    <a:pt x="11504" y="6576"/>
                  </a:lnTo>
                  <a:cubicBezTo>
                    <a:pt x="11491" y="6585"/>
                    <a:pt x="11478" y="6593"/>
                    <a:pt x="11469" y="6593"/>
                  </a:cubicBezTo>
                  <a:cubicBezTo>
                    <a:pt x="11460" y="6593"/>
                    <a:pt x="11454" y="6585"/>
                    <a:pt x="11454" y="6561"/>
                  </a:cubicBezTo>
                  <a:cubicBezTo>
                    <a:pt x="11454" y="6537"/>
                    <a:pt x="11472" y="6525"/>
                    <a:pt x="11490" y="6525"/>
                  </a:cubicBezTo>
                  <a:cubicBezTo>
                    <a:pt x="11498" y="6525"/>
                    <a:pt x="11507" y="6528"/>
                    <a:pt x="11513" y="6533"/>
                  </a:cubicBezTo>
                  <a:lnTo>
                    <a:pt x="11513" y="6533"/>
                  </a:lnTo>
                  <a:cubicBezTo>
                    <a:pt x="11525" y="6463"/>
                    <a:pt x="11521" y="6387"/>
                    <a:pt x="11502" y="6311"/>
                  </a:cubicBezTo>
                  <a:cubicBezTo>
                    <a:pt x="11502" y="6299"/>
                    <a:pt x="11466" y="6299"/>
                    <a:pt x="11478" y="6275"/>
                  </a:cubicBezTo>
                  <a:cubicBezTo>
                    <a:pt x="11490" y="6251"/>
                    <a:pt x="11526" y="6239"/>
                    <a:pt x="11549" y="6204"/>
                  </a:cubicBezTo>
                  <a:cubicBezTo>
                    <a:pt x="11585" y="6132"/>
                    <a:pt x="11585" y="6037"/>
                    <a:pt x="11549" y="5965"/>
                  </a:cubicBezTo>
                  <a:cubicBezTo>
                    <a:pt x="11549" y="5953"/>
                    <a:pt x="11490" y="5930"/>
                    <a:pt x="11502" y="5918"/>
                  </a:cubicBezTo>
                  <a:cubicBezTo>
                    <a:pt x="11502" y="5906"/>
                    <a:pt x="11573" y="5918"/>
                    <a:pt x="11573" y="5870"/>
                  </a:cubicBezTo>
                  <a:cubicBezTo>
                    <a:pt x="11573" y="5870"/>
                    <a:pt x="11514" y="5858"/>
                    <a:pt x="11514" y="5823"/>
                  </a:cubicBezTo>
                  <a:cubicBezTo>
                    <a:pt x="11514" y="5787"/>
                    <a:pt x="11514" y="5775"/>
                    <a:pt x="11478" y="5775"/>
                  </a:cubicBezTo>
                  <a:cubicBezTo>
                    <a:pt x="11418" y="5775"/>
                    <a:pt x="11418" y="5751"/>
                    <a:pt x="11383" y="5715"/>
                  </a:cubicBezTo>
                  <a:cubicBezTo>
                    <a:pt x="11393" y="5705"/>
                    <a:pt x="11470" y="5666"/>
                    <a:pt x="11478" y="5666"/>
                  </a:cubicBezTo>
                  <a:lnTo>
                    <a:pt x="11478" y="5666"/>
                  </a:lnTo>
                  <a:cubicBezTo>
                    <a:pt x="11479" y="5666"/>
                    <a:pt x="11479" y="5666"/>
                    <a:pt x="11478" y="5668"/>
                  </a:cubicBezTo>
                  <a:cubicBezTo>
                    <a:pt x="11478" y="5680"/>
                    <a:pt x="11454" y="5715"/>
                    <a:pt x="11478" y="5727"/>
                  </a:cubicBezTo>
                  <a:cubicBezTo>
                    <a:pt x="11485" y="5735"/>
                    <a:pt x="11490" y="5737"/>
                    <a:pt x="11494" y="5737"/>
                  </a:cubicBezTo>
                  <a:cubicBezTo>
                    <a:pt x="11503" y="5737"/>
                    <a:pt x="11505" y="5724"/>
                    <a:pt x="11514" y="5715"/>
                  </a:cubicBezTo>
                  <a:cubicBezTo>
                    <a:pt x="11514" y="5692"/>
                    <a:pt x="11454" y="5596"/>
                    <a:pt x="11514" y="5561"/>
                  </a:cubicBezTo>
                  <a:cubicBezTo>
                    <a:pt x="11561" y="5525"/>
                    <a:pt x="11478" y="5382"/>
                    <a:pt x="11466" y="5334"/>
                  </a:cubicBezTo>
                  <a:cubicBezTo>
                    <a:pt x="11406" y="5334"/>
                    <a:pt x="11418" y="5370"/>
                    <a:pt x="11371" y="5382"/>
                  </a:cubicBezTo>
                  <a:cubicBezTo>
                    <a:pt x="11371" y="5346"/>
                    <a:pt x="11418" y="5311"/>
                    <a:pt x="11418" y="5287"/>
                  </a:cubicBezTo>
                  <a:cubicBezTo>
                    <a:pt x="11406" y="5275"/>
                    <a:pt x="11347" y="5239"/>
                    <a:pt x="11323" y="5227"/>
                  </a:cubicBezTo>
                  <a:cubicBezTo>
                    <a:pt x="11357" y="5205"/>
                    <a:pt x="11498" y="5011"/>
                    <a:pt x="11421" y="5011"/>
                  </a:cubicBezTo>
                  <a:cubicBezTo>
                    <a:pt x="11417" y="5011"/>
                    <a:pt x="11412" y="5012"/>
                    <a:pt x="11406" y="5013"/>
                  </a:cubicBezTo>
                  <a:cubicBezTo>
                    <a:pt x="11406" y="5037"/>
                    <a:pt x="11418" y="5037"/>
                    <a:pt x="11430" y="5049"/>
                  </a:cubicBezTo>
                  <a:lnTo>
                    <a:pt x="11359" y="5049"/>
                  </a:lnTo>
                  <a:cubicBezTo>
                    <a:pt x="11335" y="5025"/>
                    <a:pt x="11323" y="5013"/>
                    <a:pt x="11323" y="4989"/>
                  </a:cubicBezTo>
                  <a:cubicBezTo>
                    <a:pt x="11323" y="4930"/>
                    <a:pt x="11418" y="4965"/>
                    <a:pt x="11418" y="4906"/>
                  </a:cubicBezTo>
                  <a:cubicBezTo>
                    <a:pt x="11418" y="4870"/>
                    <a:pt x="11406" y="4834"/>
                    <a:pt x="11395" y="4799"/>
                  </a:cubicBezTo>
                  <a:cubicBezTo>
                    <a:pt x="11371" y="4763"/>
                    <a:pt x="11335" y="4799"/>
                    <a:pt x="11323" y="4751"/>
                  </a:cubicBezTo>
                  <a:cubicBezTo>
                    <a:pt x="11299" y="4703"/>
                    <a:pt x="11299" y="4703"/>
                    <a:pt x="11335" y="4691"/>
                  </a:cubicBezTo>
                  <a:cubicBezTo>
                    <a:pt x="11343" y="4691"/>
                    <a:pt x="11356" y="4697"/>
                    <a:pt x="11368" y="4697"/>
                  </a:cubicBezTo>
                  <a:cubicBezTo>
                    <a:pt x="11373" y="4697"/>
                    <a:pt x="11379" y="4695"/>
                    <a:pt x="11383" y="4691"/>
                  </a:cubicBezTo>
                  <a:cubicBezTo>
                    <a:pt x="11395" y="4691"/>
                    <a:pt x="11228" y="4584"/>
                    <a:pt x="11264" y="4549"/>
                  </a:cubicBezTo>
                  <a:cubicBezTo>
                    <a:pt x="11299" y="4513"/>
                    <a:pt x="11335" y="4525"/>
                    <a:pt x="11323" y="4465"/>
                  </a:cubicBezTo>
                  <a:cubicBezTo>
                    <a:pt x="11311" y="4430"/>
                    <a:pt x="11299" y="4406"/>
                    <a:pt x="11276" y="4382"/>
                  </a:cubicBezTo>
                  <a:lnTo>
                    <a:pt x="11276" y="4382"/>
                  </a:lnTo>
                  <a:cubicBezTo>
                    <a:pt x="11285" y="4392"/>
                    <a:pt x="11246" y="4492"/>
                    <a:pt x="11232" y="4492"/>
                  </a:cubicBezTo>
                  <a:cubicBezTo>
                    <a:pt x="11230" y="4492"/>
                    <a:pt x="11228" y="4487"/>
                    <a:pt x="11228" y="4477"/>
                  </a:cubicBezTo>
                  <a:cubicBezTo>
                    <a:pt x="11216" y="4429"/>
                    <a:pt x="11216" y="4382"/>
                    <a:pt x="11204" y="4346"/>
                  </a:cubicBezTo>
                  <a:lnTo>
                    <a:pt x="11180" y="4275"/>
                  </a:lnTo>
                  <a:cubicBezTo>
                    <a:pt x="11180" y="4266"/>
                    <a:pt x="11180" y="4258"/>
                    <a:pt x="11176" y="4258"/>
                  </a:cubicBezTo>
                  <a:cubicBezTo>
                    <a:pt x="11174" y="4258"/>
                    <a:pt x="11172" y="4259"/>
                    <a:pt x="11168" y="4263"/>
                  </a:cubicBezTo>
                  <a:cubicBezTo>
                    <a:pt x="11156" y="4239"/>
                    <a:pt x="11240" y="4251"/>
                    <a:pt x="11240" y="4239"/>
                  </a:cubicBezTo>
                  <a:cubicBezTo>
                    <a:pt x="11252" y="4239"/>
                    <a:pt x="11228" y="4191"/>
                    <a:pt x="11216" y="4191"/>
                  </a:cubicBezTo>
                  <a:cubicBezTo>
                    <a:pt x="11192" y="4191"/>
                    <a:pt x="11145" y="4179"/>
                    <a:pt x="11156" y="4144"/>
                  </a:cubicBezTo>
                  <a:cubicBezTo>
                    <a:pt x="11156" y="4115"/>
                    <a:pt x="11180" y="4117"/>
                    <a:pt x="11201" y="4113"/>
                  </a:cubicBezTo>
                  <a:lnTo>
                    <a:pt x="11201" y="4113"/>
                  </a:lnTo>
                  <a:cubicBezTo>
                    <a:pt x="11202" y="4113"/>
                    <a:pt x="11202" y="4113"/>
                    <a:pt x="11203" y="4113"/>
                  </a:cubicBezTo>
                  <a:cubicBezTo>
                    <a:pt x="11208" y="4113"/>
                    <a:pt x="11213" y="4111"/>
                    <a:pt x="11216" y="4108"/>
                  </a:cubicBezTo>
                  <a:lnTo>
                    <a:pt x="11216" y="4108"/>
                  </a:lnTo>
                  <a:cubicBezTo>
                    <a:pt x="11211" y="4110"/>
                    <a:pt x="11206" y="4112"/>
                    <a:pt x="11201" y="4113"/>
                  </a:cubicBezTo>
                  <a:lnTo>
                    <a:pt x="11201" y="4113"/>
                  </a:lnTo>
                  <a:cubicBezTo>
                    <a:pt x="11168" y="4111"/>
                    <a:pt x="11107" y="4057"/>
                    <a:pt x="11097" y="4037"/>
                  </a:cubicBezTo>
                  <a:cubicBezTo>
                    <a:pt x="11073" y="4013"/>
                    <a:pt x="11061" y="3989"/>
                    <a:pt x="11061" y="3965"/>
                  </a:cubicBezTo>
                  <a:cubicBezTo>
                    <a:pt x="11061" y="3941"/>
                    <a:pt x="11085" y="3941"/>
                    <a:pt x="11085" y="3918"/>
                  </a:cubicBezTo>
                  <a:cubicBezTo>
                    <a:pt x="11085" y="3895"/>
                    <a:pt x="11064" y="3821"/>
                    <a:pt x="11032" y="3821"/>
                  </a:cubicBezTo>
                  <a:cubicBezTo>
                    <a:pt x="11030" y="3821"/>
                    <a:pt x="11028" y="3821"/>
                    <a:pt x="11025" y="3822"/>
                  </a:cubicBezTo>
                  <a:cubicBezTo>
                    <a:pt x="11012" y="3827"/>
                    <a:pt x="11003" y="3829"/>
                    <a:pt x="10995" y="3829"/>
                  </a:cubicBezTo>
                  <a:cubicBezTo>
                    <a:pt x="10981" y="3829"/>
                    <a:pt x="10973" y="3821"/>
                    <a:pt x="10966" y="3798"/>
                  </a:cubicBezTo>
                  <a:cubicBezTo>
                    <a:pt x="10966" y="3798"/>
                    <a:pt x="10942" y="3763"/>
                    <a:pt x="10954" y="3763"/>
                  </a:cubicBezTo>
                  <a:cubicBezTo>
                    <a:pt x="10954" y="3762"/>
                    <a:pt x="10955" y="3761"/>
                    <a:pt x="10957" y="3761"/>
                  </a:cubicBezTo>
                  <a:cubicBezTo>
                    <a:pt x="10966" y="3761"/>
                    <a:pt x="10998" y="3775"/>
                    <a:pt x="11022" y="3775"/>
                  </a:cubicBezTo>
                  <a:cubicBezTo>
                    <a:pt x="11040" y="3775"/>
                    <a:pt x="11054" y="3767"/>
                    <a:pt x="11049" y="3739"/>
                  </a:cubicBezTo>
                  <a:cubicBezTo>
                    <a:pt x="11037" y="3679"/>
                    <a:pt x="10978" y="3703"/>
                    <a:pt x="10978" y="3644"/>
                  </a:cubicBezTo>
                  <a:cubicBezTo>
                    <a:pt x="10978" y="3584"/>
                    <a:pt x="10930" y="3560"/>
                    <a:pt x="10895" y="3537"/>
                  </a:cubicBezTo>
                  <a:cubicBezTo>
                    <a:pt x="10847" y="3501"/>
                    <a:pt x="10871" y="3513"/>
                    <a:pt x="10871" y="3489"/>
                  </a:cubicBezTo>
                  <a:cubicBezTo>
                    <a:pt x="10871" y="3465"/>
                    <a:pt x="10835" y="3453"/>
                    <a:pt x="10835" y="3441"/>
                  </a:cubicBezTo>
                  <a:cubicBezTo>
                    <a:pt x="10799" y="3441"/>
                    <a:pt x="10728" y="3406"/>
                    <a:pt x="10764" y="3370"/>
                  </a:cubicBezTo>
                  <a:cubicBezTo>
                    <a:pt x="10775" y="3358"/>
                    <a:pt x="10871" y="3275"/>
                    <a:pt x="10799" y="3275"/>
                  </a:cubicBezTo>
                  <a:cubicBezTo>
                    <a:pt x="10785" y="3275"/>
                    <a:pt x="10773" y="3277"/>
                    <a:pt x="10762" y="3277"/>
                  </a:cubicBezTo>
                  <a:cubicBezTo>
                    <a:pt x="10746" y="3277"/>
                    <a:pt x="10735" y="3272"/>
                    <a:pt x="10728" y="3251"/>
                  </a:cubicBezTo>
                  <a:cubicBezTo>
                    <a:pt x="10716" y="3215"/>
                    <a:pt x="10752" y="3227"/>
                    <a:pt x="10764" y="3215"/>
                  </a:cubicBezTo>
                  <a:cubicBezTo>
                    <a:pt x="10775" y="3191"/>
                    <a:pt x="10752" y="3167"/>
                    <a:pt x="10740" y="3156"/>
                  </a:cubicBezTo>
                  <a:lnTo>
                    <a:pt x="10692" y="3179"/>
                  </a:lnTo>
                  <a:cubicBezTo>
                    <a:pt x="10692" y="3203"/>
                    <a:pt x="10692" y="3227"/>
                    <a:pt x="10680" y="3239"/>
                  </a:cubicBezTo>
                  <a:cubicBezTo>
                    <a:pt x="10677" y="3242"/>
                    <a:pt x="10673" y="3244"/>
                    <a:pt x="10669" y="3244"/>
                  </a:cubicBezTo>
                  <a:cubicBezTo>
                    <a:pt x="10647" y="3244"/>
                    <a:pt x="10621" y="3191"/>
                    <a:pt x="10621" y="3191"/>
                  </a:cubicBezTo>
                  <a:cubicBezTo>
                    <a:pt x="10597" y="3144"/>
                    <a:pt x="10633" y="3144"/>
                    <a:pt x="10633" y="3096"/>
                  </a:cubicBezTo>
                  <a:cubicBezTo>
                    <a:pt x="10633" y="3084"/>
                    <a:pt x="10621" y="3001"/>
                    <a:pt x="10609" y="3001"/>
                  </a:cubicBezTo>
                  <a:cubicBezTo>
                    <a:pt x="10602" y="3001"/>
                    <a:pt x="10590" y="3014"/>
                    <a:pt x="10574" y="3014"/>
                  </a:cubicBezTo>
                  <a:cubicBezTo>
                    <a:pt x="10564" y="3014"/>
                    <a:pt x="10552" y="3008"/>
                    <a:pt x="10537" y="2989"/>
                  </a:cubicBezTo>
                  <a:cubicBezTo>
                    <a:pt x="10519" y="2962"/>
                    <a:pt x="10522" y="2949"/>
                    <a:pt x="10514" y="2949"/>
                  </a:cubicBezTo>
                  <a:cubicBezTo>
                    <a:pt x="10511" y="2949"/>
                    <a:pt x="10508" y="2950"/>
                    <a:pt x="10502" y="2953"/>
                  </a:cubicBezTo>
                  <a:cubicBezTo>
                    <a:pt x="10454" y="2953"/>
                    <a:pt x="10383" y="2810"/>
                    <a:pt x="10371" y="2775"/>
                  </a:cubicBezTo>
                  <a:cubicBezTo>
                    <a:pt x="10347" y="2751"/>
                    <a:pt x="10371" y="2739"/>
                    <a:pt x="10371" y="2715"/>
                  </a:cubicBezTo>
                  <a:cubicBezTo>
                    <a:pt x="10383" y="2691"/>
                    <a:pt x="10347" y="2644"/>
                    <a:pt x="10335" y="2632"/>
                  </a:cubicBezTo>
                  <a:cubicBezTo>
                    <a:pt x="10324" y="2610"/>
                    <a:pt x="10313" y="2559"/>
                    <a:pt x="10275" y="2559"/>
                  </a:cubicBezTo>
                  <a:cubicBezTo>
                    <a:pt x="10272" y="2559"/>
                    <a:pt x="10268" y="2559"/>
                    <a:pt x="10263" y="2560"/>
                  </a:cubicBezTo>
                  <a:cubicBezTo>
                    <a:pt x="10258" y="2562"/>
                    <a:pt x="10254" y="2563"/>
                    <a:pt x="10251" y="2563"/>
                  </a:cubicBezTo>
                  <a:cubicBezTo>
                    <a:pt x="10230" y="2563"/>
                    <a:pt x="10236" y="2535"/>
                    <a:pt x="10216" y="2525"/>
                  </a:cubicBezTo>
                  <a:cubicBezTo>
                    <a:pt x="10210" y="2513"/>
                    <a:pt x="10204" y="2513"/>
                    <a:pt x="10197" y="2513"/>
                  </a:cubicBezTo>
                  <a:cubicBezTo>
                    <a:pt x="10189" y="2513"/>
                    <a:pt x="10180" y="2513"/>
                    <a:pt x="10168" y="2501"/>
                  </a:cubicBezTo>
                  <a:cubicBezTo>
                    <a:pt x="10144" y="2477"/>
                    <a:pt x="10133" y="2441"/>
                    <a:pt x="10109" y="2405"/>
                  </a:cubicBezTo>
                  <a:cubicBezTo>
                    <a:pt x="10096" y="2392"/>
                    <a:pt x="10043" y="2383"/>
                    <a:pt x="9998" y="2383"/>
                  </a:cubicBezTo>
                  <a:close/>
                  <a:moveTo>
                    <a:pt x="6977" y="13097"/>
                  </a:moveTo>
                  <a:cubicBezTo>
                    <a:pt x="6973" y="13098"/>
                    <a:pt x="6970" y="13100"/>
                    <a:pt x="6967" y="13101"/>
                  </a:cubicBezTo>
                  <a:lnTo>
                    <a:pt x="6967" y="13101"/>
                  </a:lnTo>
                  <a:cubicBezTo>
                    <a:pt x="6970" y="13100"/>
                    <a:pt x="6974" y="13099"/>
                    <a:pt x="6977" y="13097"/>
                  </a:cubicBezTo>
                  <a:close/>
                  <a:moveTo>
                    <a:pt x="7011" y="13548"/>
                  </a:moveTo>
                  <a:cubicBezTo>
                    <a:pt x="7015" y="13548"/>
                    <a:pt x="7020" y="13549"/>
                    <a:pt x="7025" y="13550"/>
                  </a:cubicBezTo>
                  <a:cubicBezTo>
                    <a:pt x="7049" y="13550"/>
                    <a:pt x="7049" y="13597"/>
                    <a:pt x="7061" y="13621"/>
                  </a:cubicBezTo>
                  <a:cubicBezTo>
                    <a:pt x="7054" y="13628"/>
                    <a:pt x="7035" y="13635"/>
                    <a:pt x="7018" y="13635"/>
                  </a:cubicBezTo>
                  <a:cubicBezTo>
                    <a:pt x="7006" y="13635"/>
                    <a:pt x="6994" y="13631"/>
                    <a:pt x="6989" y="13621"/>
                  </a:cubicBezTo>
                  <a:cubicBezTo>
                    <a:pt x="6978" y="13599"/>
                    <a:pt x="6968" y="13548"/>
                    <a:pt x="7011" y="13548"/>
                  </a:cubicBezTo>
                  <a:close/>
                  <a:moveTo>
                    <a:pt x="5687" y="11"/>
                  </a:moveTo>
                  <a:cubicBezTo>
                    <a:pt x="5672" y="11"/>
                    <a:pt x="5748" y="134"/>
                    <a:pt x="5739" y="143"/>
                  </a:cubicBezTo>
                  <a:cubicBezTo>
                    <a:pt x="5730" y="143"/>
                    <a:pt x="5662" y="78"/>
                    <a:pt x="5633" y="78"/>
                  </a:cubicBezTo>
                  <a:cubicBezTo>
                    <a:pt x="5625" y="78"/>
                    <a:pt x="5620" y="83"/>
                    <a:pt x="5620" y="96"/>
                  </a:cubicBezTo>
                  <a:cubicBezTo>
                    <a:pt x="5620" y="66"/>
                    <a:pt x="5561" y="57"/>
                    <a:pt x="5497" y="57"/>
                  </a:cubicBezTo>
                  <a:cubicBezTo>
                    <a:pt x="5433" y="57"/>
                    <a:pt x="5364" y="66"/>
                    <a:pt x="5346" y="72"/>
                  </a:cubicBezTo>
                  <a:cubicBezTo>
                    <a:pt x="5299" y="72"/>
                    <a:pt x="5251" y="96"/>
                    <a:pt x="5203" y="108"/>
                  </a:cubicBezTo>
                  <a:cubicBezTo>
                    <a:pt x="5200" y="109"/>
                    <a:pt x="5197" y="109"/>
                    <a:pt x="5194" y="109"/>
                  </a:cubicBezTo>
                  <a:cubicBezTo>
                    <a:pt x="5169" y="109"/>
                    <a:pt x="5150" y="78"/>
                    <a:pt x="5132" y="78"/>
                  </a:cubicBezTo>
                  <a:cubicBezTo>
                    <a:pt x="5128" y="78"/>
                    <a:pt x="5124" y="80"/>
                    <a:pt x="5120" y="84"/>
                  </a:cubicBezTo>
                  <a:cubicBezTo>
                    <a:pt x="5096" y="108"/>
                    <a:pt x="5072" y="155"/>
                    <a:pt x="5049" y="155"/>
                  </a:cubicBezTo>
                  <a:cubicBezTo>
                    <a:pt x="5049" y="155"/>
                    <a:pt x="5100" y="35"/>
                    <a:pt x="5072" y="35"/>
                  </a:cubicBezTo>
                  <a:cubicBezTo>
                    <a:pt x="5067" y="35"/>
                    <a:pt x="5059" y="39"/>
                    <a:pt x="5049" y="48"/>
                  </a:cubicBezTo>
                  <a:cubicBezTo>
                    <a:pt x="5025" y="84"/>
                    <a:pt x="4965" y="72"/>
                    <a:pt x="4965" y="131"/>
                  </a:cubicBezTo>
                  <a:cubicBezTo>
                    <a:pt x="4965" y="150"/>
                    <a:pt x="4956" y="154"/>
                    <a:pt x="4944" y="154"/>
                  </a:cubicBezTo>
                  <a:cubicBezTo>
                    <a:pt x="4937" y="154"/>
                    <a:pt x="4928" y="153"/>
                    <a:pt x="4921" y="153"/>
                  </a:cubicBezTo>
                  <a:cubicBezTo>
                    <a:pt x="4912" y="153"/>
                    <a:pt x="4906" y="155"/>
                    <a:pt x="4906" y="167"/>
                  </a:cubicBezTo>
                  <a:cubicBezTo>
                    <a:pt x="4906" y="119"/>
                    <a:pt x="4894" y="84"/>
                    <a:pt x="4834" y="72"/>
                  </a:cubicBezTo>
                  <a:cubicBezTo>
                    <a:pt x="4832" y="71"/>
                    <a:pt x="4829" y="71"/>
                    <a:pt x="4827" y="71"/>
                  </a:cubicBezTo>
                  <a:cubicBezTo>
                    <a:pt x="4817" y="71"/>
                    <a:pt x="4810" y="76"/>
                    <a:pt x="4805" y="83"/>
                  </a:cubicBezTo>
                  <a:lnTo>
                    <a:pt x="4805" y="83"/>
                  </a:lnTo>
                  <a:cubicBezTo>
                    <a:pt x="4804" y="65"/>
                    <a:pt x="4788" y="48"/>
                    <a:pt x="4763" y="48"/>
                  </a:cubicBezTo>
                  <a:lnTo>
                    <a:pt x="4763" y="60"/>
                  </a:lnTo>
                  <a:cubicBezTo>
                    <a:pt x="4727" y="60"/>
                    <a:pt x="4727" y="119"/>
                    <a:pt x="4775" y="119"/>
                  </a:cubicBezTo>
                  <a:cubicBezTo>
                    <a:pt x="4783" y="117"/>
                    <a:pt x="4789" y="114"/>
                    <a:pt x="4794" y="110"/>
                  </a:cubicBezTo>
                  <a:lnTo>
                    <a:pt x="4794" y="110"/>
                  </a:lnTo>
                  <a:cubicBezTo>
                    <a:pt x="4784" y="148"/>
                    <a:pt x="4784" y="205"/>
                    <a:pt x="4763" y="227"/>
                  </a:cubicBezTo>
                  <a:cubicBezTo>
                    <a:pt x="4748" y="238"/>
                    <a:pt x="4735" y="242"/>
                    <a:pt x="4723" y="242"/>
                  </a:cubicBezTo>
                  <a:cubicBezTo>
                    <a:pt x="4657" y="242"/>
                    <a:pt x="4632" y="100"/>
                    <a:pt x="4632" y="60"/>
                  </a:cubicBezTo>
                  <a:cubicBezTo>
                    <a:pt x="4596" y="119"/>
                    <a:pt x="4560" y="179"/>
                    <a:pt x="4525" y="227"/>
                  </a:cubicBezTo>
                  <a:cubicBezTo>
                    <a:pt x="4501" y="203"/>
                    <a:pt x="4477" y="167"/>
                    <a:pt x="4441" y="155"/>
                  </a:cubicBezTo>
                  <a:cubicBezTo>
                    <a:pt x="4441" y="191"/>
                    <a:pt x="4394" y="191"/>
                    <a:pt x="4358" y="203"/>
                  </a:cubicBezTo>
                  <a:cubicBezTo>
                    <a:pt x="4334" y="215"/>
                    <a:pt x="4287" y="274"/>
                    <a:pt x="4298" y="286"/>
                  </a:cubicBezTo>
                  <a:cubicBezTo>
                    <a:pt x="4271" y="259"/>
                    <a:pt x="4286" y="196"/>
                    <a:pt x="4250" y="196"/>
                  </a:cubicBezTo>
                  <a:cubicBezTo>
                    <a:pt x="4240" y="196"/>
                    <a:pt x="4225" y="201"/>
                    <a:pt x="4203" y="215"/>
                  </a:cubicBezTo>
                  <a:cubicBezTo>
                    <a:pt x="4178" y="235"/>
                    <a:pt x="4160" y="244"/>
                    <a:pt x="4146" y="244"/>
                  </a:cubicBezTo>
                  <a:cubicBezTo>
                    <a:pt x="4126" y="244"/>
                    <a:pt x="4115" y="226"/>
                    <a:pt x="4108" y="191"/>
                  </a:cubicBezTo>
                  <a:cubicBezTo>
                    <a:pt x="4072" y="191"/>
                    <a:pt x="4096" y="227"/>
                    <a:pt x="4084" y="239"/>
                  </a:cubicBezTo>
                  <a:cubicBezTo>
                    <a:pt x="4072" y="262"/>
                    <a:pt x="4013" y="262"/>
                    <a:pt x="3989" y="286"/>
                  </a:cubicBezTo>
                  <a:cubicBezTo>
                    <a:pt x="3965" y="310"/>
                    <a:pt x="3989" y="346"/>
                    <a:pt x="3989" y="369"/>
                  </a:cubicBezTo>
                  <a:cubicBezTo>
                    <a:pt x="3989" y="393"/>
                    <a:pt x="3929" y="381"/>
                    <a:pt x="3929" y="405"/>
                  </a:cubicBezTo>
                  <a:cubicBezTo>
                    <a:pt x="3921" y="373"/>
                    <a:pt x="3924" y="363"/>
                    <a:pt x="3913" y="363"/>
                  </a:cubicBezTo>
                  <a:cubicBezTo>
                    <a:pt x="3907" y="363"/>
                    <a:pt x="3898" y="366"/>
                    <a:pt x="3882" y="369"/>
                  </a:cubicBezTo>
                  <a:lnTo>
                    <a:pt x="3798" y="405"/>
                  </a:lnTo>
                  <a:cubicBezTo>
                    <a:pt x="3798" y="381"/>
                    <a:pt x="3775" y="346"/>
                    <a:pt x="3810" y="334"/>
                  </a:cubicBezTo>
                  <a:cubicBezTo>
                    <a:pt x="3822" y="310"/>
                    <a:pt x="3846" y="322"/>
                    <a:pt x="3834" y="286"/>
                  </a:cubicBezTo>
                  <a:lnTo>
                    <a:pt x="3834" y="286"/>
                  </a:lnTo>
                  <a:cubicBezTo>
                    <a:pt x="3751" y="322"/>
                    <a:pt x="3751" y="381"/>
                    <a:pt x="3703" y="441"/>
                  </a:cubicBezTo>
                  <a:cubicBezTo>
                    <a:pt x="3691" y="453"/>
                    <a:pt x="3683" y="458"/>
                    <a:pt x="3678" y="458"/>
                  </a:cubicBezTo>
                  <a:cubicBezTo>
                    <a:pt x="3656" y="458"/>
                    <a:pt x="3679" y="381"/>
                    <a:pt x="3679" y="381"/>
                  </a:cubicBezTo>
                  <a:lnTo>
                    <a:pt x="3679" y="381"/>
                  </a:lnTo>
                  <a:cubicBezTo>
                    <a:pt x="3667" y="393"/>
                    <a:pt x="3644" y="405"/>
                    <a:pt x="3632" y="417"/>
                  </a:cubicBezTo>
                  <a:cubicBezTo>
                    <a:pt x="3624" y="440"/>
                    <a:pt x="3616" y="453"/>
                    <a:pt x="3602" y="453"/>
                  </a:cubicBezTo>
                  <a:cubicBezTo>
                    <a:pt x="3594" y="453"/>
                    <a:pt x="3585" y="449"/>
                    <a:pt x="3572" y="441"/>
                  </a:cubicBezTo>
                  <a:cubicBezTo>
                    <a:pt x="3564" y="438"/>
                    <a:pt x="3552" y="437"/>
                    <a:pt x="3539" y="437"/>
                  </a:cubicBezTo>
                  <a:cubicBezTo>
                    <a:pt x="3493" y="437"/>
                    <a:pt x="3433" y="454"/>
                    <a:pt x="3489" y="500"/>
                  </a:cubicBezTo>
                  <a:cubicBezTo>
                    <a:pt x="3465" y="500"/>
                    <a:pt x="3465" y="524"/>
                    <a:pt x="3465" y="524"/>
                  </a:cubicBezTo>
                  <a:cubicBezTo>
                    <a:pt x="3464" y="525"/>
                    <a:pt x="3463" y="526"/>
                    <a:pt x="3462" y="526"/>
                  </a:cubicBezTo>
                  <a:cubicBezTo>
                    <a:pt x="3451" y="526"/>
                    <a:pt x="3440" y="464"/>
                    <a:pt x="3429" y="453"/>
                  </a:cubicBezTo>
                  <a:cubicBezTo>
                    <a:pt x="3429" y="449"/>
                    <a:pt x="3427" y="448"/>
                    <a:pt x="3424" y="448"/>
                  </a:cubicBezTo>
                  <a:cubicBezTo>
                    <a:pt x="3416" y="448"/>
                    <a:pt x="3402" y="456"/>
                    <a:pt x="3394" y="465"/>
                  </a:cubicBezTo>
                  <a:cubicBezTo>
                    <a:pt x="3334" y="524"/>
                    <a:pt x="3382" y="620"/>
                    <a:pt x="3310" y="643"/>
                  </a:cubicBezTo>
                  <a:cubicBezTo>
                    <a:pt x="3298" y="620"/>
                    <a:pt x="3275" y="584"/>
                    <a:pt x="3251" y="560"/>
                  </a:cubicBezTo>
                  <a:cubicBezTo>
                    <a:pt x="3240" y="552"/>
                    <a:pt x="3231" y="549"/>
                    <a:pt x="3222" y="549"/>
                  </a:cubicBezTo>
                  <a:cubicBezTo>
                    <a:pt x="3190" y="549"/>
                    <a:pt x="3173" y="592"/>
                    <a:pt x="3191" y="620"/>
                  </a:cubicBezTo>
                  <a:cubicBezTo>
                    <a:pt x="3173" y="592"/>
                    <a:pt x="3147" y="564"/>
                    <a:pt x="3120" y="564"/>
                  </a:cubicBezTo>
                  <a:cubicBezTo>
                    <a:pt x="3112" y="564"/>
                    <a:pt x="3104" y="567"/>
                    <a:pt x="3096" y="572"/>
                  </a:cubicBezTo>
                  <a:cubicBezTo>
                    <a:pt x="3096" y="593"/>
                    <a:pt x="3162" y="671"/>
                    <a:pt x="3126" y="671"/>
                  </a:cubicBezTo>
                  <a:cubicBezTo>
                    <a:pt x="3122" y="671"/>
                    <a:pt x="3116" y="670"/>
                    <a:pt x="3108" y="667"/>
                  </a:cubicBezTo>
                  <a:cubicBezTo>
                    <a:pt x="3069" y="658"/>
                    <a:pt x="3047" y="625"/>
                    <a:pt x="3014" y="625"/>
                  </a:cubicBezTo>
                  <a:cubicBezTo>
                    <a:pt x="3006" y="625"/>
                    <a:pt x="2998" y="627"/>
                    <a:pt x="2989" y="631"/>
                  </a:cubicBezTo>
                  <a:cubicBezTo>
                    <a:pt x="2941" y="655"/>
                    <a:pt x="2965" y="679"/>
                    <a:pt x="2929" y="691"/>
                  </a:cubicBezTo>
                  <a:cubicBezTo>
                    <a:pt x="2925" y="685"/>
                    <a:pt x="2918" y="682"/>
                    <a:pt x="2909" y="682"/>
                  </a:cubicBezTo>
                  <a:cubicBezTo>
                    <a:pt x="2867" y="682"/>
                    <a:pt x="2782" y="741"/>
                    <a:pt x="2763" y="750"/>
                  </a:cubicBezTo>
                  <a:cubicBezTo>
                    <a:pt x="2739" y="774"/>
                    <a:pt x="2810" y="798"/>
                    <a:pt x="2798" y="822"/>
                  </a:cubicBezTo>
                  <a:cubicBezTo>
                    <a:pt x="2795" y="834"/>
                    <a:pt x="2787" y="838"/>
                    <a:pt x="2777" y="838"/>
                  </a:cubicBezTo>
                  <a:cubicBezTo>
                    <a:pt x="2745" y="838"/>
                    <a:pt x="2688" y="795"/>
                    <a:pt x="2679" y="786"/>
                  </a:cubicBezTo>
                  <a:cubicBezTo>
                    <a:pt x="2678" y="785"/>
                    <a:pt x="2675" y="784"/>
                    <a:pt x="2671" y="784"/>
                  </a:cubicBezTo>
                  <a:cubicBezTo>
                    <a:pt x="2648" y="784"/>
                    <a:pt x="2593" y="812"/>
                    <a:pt x="2572" y="822"/>
                  </a:cubicBezTo>
                  <a:cubicBezTo>
                    <a:pt x="2524" y="858"/>
                    <a:pt x="2477" y="893"/>
                    <a:pt x="2441" y="953"/>
                  </a:cubicBezTo>
                  <a:cubicBezTo>
                    <a:pt x="2429" y="965"/>
                    <a:pt x="2382" y="1072"/>
                    <a:pt x="2358" y="1072"/>
                  </a:cubicBezTo>
                  <a:cubicBezTo>
                    <a:pt x="2347" y="1072"/>
                    <a:pt x="2356" y="936"/>
                    <a:pt x="2340" y="936"/>
                  </a:cubicBezTo>
                  <a:cubicBezTo>
                    <a:pt x="2338" y="936"/>
                    <a:pt x="2336" y="938"/>
                    <a:pt x="2334" y="941"/>
                  </a:cubicBezTo>
                  <a:cubicBezTo>
                    <a:pt x="2310" y="977"/>
                    <a:pt x="2227" y="1120"/>
                    <a:pt x="2239" y="1155"/>
                  </a:cubicBezTo>
                  <a:cubicBezTo>
                    <a:pt x="2227" y="1137"/>
                    <a:pt x="2212" y="1128"/>
                    <a:pt x="2196" y="1128"/>
                  </a:cubicBezTo>
                  <a:cubicBezTo>
                    <a:pt x="2179" y="1128"/>
                    <a:pt x="2161" y="1137"/>
                    <a:pt x="2143" y="1155"/>
                  </a:cubicBezTo>
                  <a:cubicBezTo>
                    <a:pt x="2120" y="1167"/>
                    <a:pt x="2084" y="1191"/>
                    <a:pt x="2072" y="1227"/>
                  </a:cubicBezTo>
                  <a:cubicBezTo>
                    <a:pt x="2060" y="1251"/>
                    <a:pt x="2072" y="1274"/>
                    <a:pt x="2048" y="1298"/>
                  </a:cubicBezTo>
                  <a:cubicBezTo>
                    <a:pt x="2012" y="1382"/>
                    <a:pt x="1929" y="1358"/>
                    <a:pt x="1858" y="1382"/>
                  </a:cubicBezTo>
                  <a:cubicBezTo>
                    <a:pt x="1846" y="1393"/>
                    <a:pt x="1846" y="1405"/>
                    <a:pt x="1858" y="1417"/>
                  </a:cubicBezTo>
                  <a:cubicBezTo>
                    <a:pt x="1846" y="1441"/>
                    <a:pt x="1822" y="1453"/>
                    <a:pt x="1810" y="1465"/>
                  </a:cubicBezTo>
                  <a:cubicBezTo>
                    <a:pt x="1774" y="1501"/>
                    <a:pt x="1762" y="1548"/>
                    <a:pt x="1727" y="1584"/>
                  </a:cubicBezTo>
                  <a:cubicBezTo>
                    <a:pt x="1703" y="1608"/>
                    <a:pt x="1667" y="1632"/>
                    <a:pt x="1631" y="1643"/>
                  </a:cubicBezTo>
                  <a:cubicBezTo>
                    <a:pt x="1620" y="1655"/>
                    <a:pt x="1584" y="1679"/>
                    <a:pt x="1596" y="1703"/>
                  </a:cubicBezTo>
                  <a:cubicBezTo>
                    <a:pt x="1596" y="1727"/>
                    <a:pt x="1489" y="1822"/>
                    <a:pt x="1465" y="1858"/>
                  </a:cubicBezTo>
                  <a:cubicBezTo>
                    <a:pt x="1429" y="1882"/>
                    <a:pt x="1405" y="2001"/>
                    <a:pt x="1393" y="2001"/>
                  </a:cubicBezTo>
                  <a:cubicBezTo>
                    <a:pt x="1393" y="2001"/>
                    <a:pt x="1370" y="1953"/>
                    <a:pt x="1370" y="1953"/>
                  </a:cubicBezTo>
                  <a:lnTo>
                    <a:pt x="1346" y="2024"/>
                  </a:lnTo>
                  <a:cubicBezTo>
                    <a:pt x="1346" y="2036"/>
                    <a:pt x="1370" y="2108"/>
                    <a:pt x="1358" y="2120"/>
                  </a:cubicBezTo>
                  <a:cubicBezTo>
                    <a:pt x="1358" y="2120"/>
                    <a:pt x="1322" y="2084"/>
                    <a:pt x="1310" y="2084"/>
                  </a:cubicBezTo>
                  <a:cubicBezTo>
                    <a:pt x="1298" y="2096"/>
                    <a:pt x="1262" y="2132"/>
                    <a:pt x="1250" y="2155"/>
                  </a:cubicBezTo>
                  <a:cubicBezTo>
                    <a:pt x="1231" y="2165"/>
                    <a:pt x="1228" y="2228"/>
                    <a:pt x="1202" y="2228"/>
                  </a:cubicBezTo>
                  <a:cubicBezTo>
                    <a:pt x="1196" y="2228"/>
                    <a:pt x="1188" y="2224"/>
                    <a:pt x="1179" y="2215"/>
                  </a:cubicBezTo>
                  <a:lnTo>
                    <a:pt x="1179" y="2215"/>
                  </a:lnTo>
                  <a:cubicBezTo>
                    <a:pt x="1191" y="2227"/>
                    <a:pt x="1191" y="2274"/>
                    <a:pt x="1203" y="2286"/>
                  </a:cubicBezTo>
                  <a:cubicBezTo>
                    <a:pt x="1192" y="2284"/>
                    <a:pt x="1182" y="2282"/>
                    <a:pt x="1173" y="2282"/>
                  </a:cubicBezTo>
                  <a:cubicBezTo>
                    <a:pt x="1144" y="2282"/>
                    <a:pt x="1126" y="2298"/>
                    <a:pt x="1108" y="2334"/>
                  </a:cubicBezTo>
                  <a:cubicBezTo>
                    <a:pt x="1084" y="2358"/>
                    <a:pt x="1072" y="2382"/>
                    <a:pt x="1060" y="2405"/>
                  </a:cubicBezTo>
                  <a:cubicBezTo>
                    <a:pt x="1060" y="2429"/>
                    <a:pt x="1072" y="2417"/>
                    <a:pt x="1060" y="2441"/>
                  </a:cubicBezTo>
                  <a:cubicBezTo>
                    <a:pt x="1024" y="2489"/>
                    <a:pt x="989" y="2477"/>
                    <a:pt x="953" y="2525"/>
                  </a:cubicBezTo>
                  <a:cubicBezTo>
                    <a:pt x="942" y="2546"/>
                    <a:pt x="892" y="2647"/>
                    <a:pt x="856" y="2647"/>
                  </a:cubicBezTo>
                  <a:cubicBezTo>
                    <a:pt x="852" y="2647"/>
                    <a:pt x="849" y="2646"/>
                    <a:pt x="846" y="2644"/>
                  </a:cubicBezTo>
                  <a:lnTo>
                    <a:pt x="846" y="2644"/>
                  </a:lnTo>
                  <a:cubicBezTo>
                    <a:pt x="810" y="2691"/>
                    <a:pt x="893" y="2679"/>
                    <a:pt x="881" y="2727"/>
                  </a:cubicBezTo>
                  <a:cubicBezTo>
                    <a:pt x="881" y="2739"/>
                    <a:pt x="834" y="2739"/>
                    <a:pt x="810" y="2739"/>
                  </a:cubicBezTo>
                  <a:cubicBezTo>
                    <a:pt x="798" y="2751"/>
                    <a:pt x="786" y="2763"/>
                    <a:pt x="774" y="2775"/>
                  </a:cubicBezTo>
                  <a:cubicBezTo>
                    <a:pt x="742" y="2796"/>
                    <a:pt x="729" y="2963"/>
                    <a:pt x="692" y="2969"/>
                  </a:cubicBezTo>
                  <a:lnTo>
                    <a:pt x="692" y="2969"/>
                  </a:lnTo>
                  <a:cubicBezTo>
                    <a:pt x="687" y="2967"/>
                    <a:pt x="682" y="2965"/>
                    <a:pt x="679" y="2965"/>
                  </a:cubicBezTo>
                  <a:lnTo>
                    <a:pt x="679" y="2965"/>
                  </a:lnTo>
                  <a:cubicBezTo>
                    <a:pt x="683" y="2968"/>
                    <a:pt x="686" y="2969"/>
                    <a:pt x="690" y="2969"/>
                  </a:cubicBezTo>
                  <a:cubicBezTo>
                    <a:pt x="690" y="2969"/>
                    <a:pt x="691" y="2969"/>
                    <a:pt x="692" y="2969"/>
                  </a:cubicBezTo>
                  <a:lnTo>
                    <a:pt x="692" y="2969"/>
                  </a:lnTo>
                  <a:cubicBezTo>
                    <a:pt x="722" y="2984"/>
                    <a:pt x="772" y="3038"/>
                    <a:pt x="762" y="3048"/>
                  </a:cubicBezTo>
                  <a:cubicBezTo>
                    <a:pt x="758" y="3056"/>
                    <a:pt x="752" y="3059"/>
                    <a:pt x="745" y="3059"/>
                  </a:cubicBezTo>
                  <a:cubicBezTo>
                    <a:pt x="731" y="3059"/>
                    <a:pt x="715" y="3048"/>
                    <a:pt x="715" y="3048"/>
                  </a:cubicBezTo>
                  <a:cubicBezTo>
                    <a:pt x="703" y="3060"/>
                    <a:pt x="691" y="3072"/>
                    <a:pt x="679" y="3072"/>
                  </a:cubicBezTo>
                  <a:cubicBezTo>
                    <a:pt x="655" y="3096"/>
                    <a:pt x="643" y="3120"/>
                    <a:pt x="631" y="3156"/>
                  </a:cubicBezTo>
                  <a:cubicBezTo>
                    <a:pt x="631" y="3167"/>
                    <a:pt x="631" y="3179"/>
                    <a:pt x="619" y="3179"/>
                  </a:cubicBezTo>
                  <a:cubicBezTo>
                    <a:pt x="598" y="3179"/>
                    <a:pt x="566" y="3130"/>
                    <a:pt x="552" y="3130"/>
                  </a:cubicBezTo>
                  <a:cubicBezTo>
                    <a:pt x="550" y="3130"/>
                    <a:pt x="549" y="3131"/>
                    <a:pt x="548" y="3132"/>
                  </a:cubicBezTo>
                  <a:cubicBezTo>
                    <a:pt x="524" y="3132"/>
                    <a:pt x="548" y="3227"/>
                    <a:pt x="548" y="3239"/>
                  </a:cubicBezTo>
                  <a:cubicBezTo>
                    <a:pt x="512" y="3298"/>
                    <a:pt x="477" y="3358"/>
                    <a:pt x="429" y="3406"/>
                  </a:cubicBezTo>
                  <a:cubicBezTo>
                    <a:pt x="393" y="3453"/>
                    <a:pt x="572" y="3465"/>
                    <a:pt x="477" y="3525"/>
                  </a:cubicBezTo>
                  <a:cubicBezTo>
                    <a:pt x="429" y="3548"/>
                    <a:pt x="381" y="3560"/>
                    <a:pt x="381" y="3632"/>
                  </a:cubicBezTo>
                  <a:cubicBezTo>
                    <a:pt x="381" y="3654"/>
                    <a:pt x="444" y="3728"/>
                    <a:pt x="394" y="3728"/>
                  </a:cubicBezTo>
                  <a:cubicBezTo>
                    <a:pt x="390" y="3728"/>
                    <a:pt x="386" y="3728"/>
                    <a:pt x="381" y="3727"/>
                  </a:cubicBezTo>
                  <a:cubicBezTo>
                    <a:pt x="377" y="3726"/>
                    <a:pt x="373" y="3726"/>
                    <a:pt x="370" y="3726"/>
                  </a:cubicBezTo>
                  <a:cubicBezTo>
                    <a:pt x="313" y="3726"/>
                    <a:pt x="334" y="3812"/>
                    <a:pt x="346" y="3846"/>
                  </a:cubicBezTo>
                  <a:cubicBezTo>
                    <a:pt x="381" y="3929"/>
                    <a:pt x="298" y="3929"/>
                    <a:pt x="274" y="3977"/>
                  </a:cubicBezTo>
                  <a:cubicBezTo>
                    <a:pt x="250" y="4037"/>
                    <a:pt x="357" y="4025"/>
                    <a:pt x="381" y="4037"/>
                  </a:cubicBezTo>
                  <a:cubicBezTo>
                    <a:pt x="405" y="4060"/>
                    <a:pt x="262" y="4096"/>
                    <a:pt x="298" y="4120"/>
                  </a:cubicBezTo>
                  <a:cubicBezTo>
                    <a:pt x="305" y="4130"/>
                    <a:pt x="311" y="4134"/>
                    <a:pt x="316" y="4134"/>
                  </a:cubicBezTo>
                  <a:cubicBezTo>
                    <a:pt x="325" y="4134"/>
                    <a:pt x="332" y="4125"/>
                    <a:pt x="338" y="4125"/>
                  </a:cubicBezTo>
                  <a:cubicBezTo>
                    <a:pt x="340" y="4125"/>
                    <a:pt x="343" y="4127"/>
                    <a:pt x="346" y="4132"/>
                  </a:cubicBezTo>
                  <a:cubicBezTo>
                    <a:pt x="346" y="4156"/>
                    <a:pt x="334" y="4168"/>
                    <a:pt x="322" y="4191"/>
                  </a:cubicBezTo>
                  <a:cubicBezTo>
                    <a:pt x="316" y="4195"/>
                    <a:pt x="311" y="4196"/>
                    <a:pt x="305" y="4196"/>
                  </a:cubicBezTo>
                  <a:cubicBezTo>
                    <a:pt x="288" y="4196"/>
                    <a:pt x="271" y="4182"/>
                    <a:pt x="256" y="4182"/>
                  </a:cubicBezTo>
                  <a:cubicBezTo>
                    <a:pt x="245" y="4182"/>
                    <a:pt x="235" y="4190"/>
                    <a:pt x="227" y="4215"/>
                  </a:cubicBezTo>
                  <a:cubicBezTo>
                    <a:pt x="179" y="4310"/>
                    <a:pt x="155" y="4429"/>
                    <a:pt x="179" y="4537"/>
                  </a:cubicBezTo>
                  <a:cubicBezTo>
                    <a:pt x="179" y="4572"/>
                    <a:pt x="191" y="4572"/>
                    <a:pt x="179" y="4608"/>
                  </a:cubicBezTo>
                  <a:cubicBezTo>
                    <a:pt x="195" y="4629"/>
                    <a:pt x="190" y="4635"/>
                    <a:pt x="177" y="4635"/>
                  </a:cubicBezTo>
                  <a:cubicBezTo>
                    <a:pt x="155" y="4635"/>
                    <a:pt x="111" y="4618"/>
                    <a:pt x="99" y="4618"/>
                  </a:cubicBezTo>
                  <a:cubicBezTo>
                    <a:pt x="97" y="4618"/>
                    <a:pt x="96" y="4619"/>
                    <a:pt x="96" y="4620"/>
                  </a:cubicBezTo>
                  <a:cubicBezTo>
                    <a:pt x="96" y="4680"/>
                    <a:pt x="215" y="4668"/>
                    <a:pt x="131" y="4739"/>
                  </a:cubicBezTo>
                  <a:cubicBezTo>
                    <a:pt x="131" y="4751"/>
                    <a:pt x="131" y="4763"/>
                    <a:pt x="131" y="4787"/>
                  </a:cubicBezTo>
                  <a:cubicBezTo>
                    <a:pt x="131" y="4821"/>
                    <a:pt x="175" y="5062"/>
                    <a:pt x="127" y="5062"/>
                  </a:cubicBezTo>
                  <a:cubicBezTo>
                    <a:pt x="124" y="5062"/>
                    <a:pt x="122" y="5062"/>
                    <a:pt x="119" y="5061"/>
                  </a:cubicBezTo>
                  <a:lnTo>
                    <a:pt x="119" y="5061"/>
                  </a:lnTo>
                  <a:lnTo>
                    <a:pt x="203" y="5168"/>
                  </a:lnTo>
                  <a:cubicBezTo>
                    <a:pt x="155" y="5168"/>
                    <a:pt x="143" y="5215"/>
                    <a:pt x="131" y="5251"/>
                  </a:cubicBezTo>
                  <a:cubicBezTo>
                    <a:pt x="131" y="5299"/>
                    <a:pt x="84" y="5299"/>
                    <a:pt x="60" y="5311"/>
                  </a:cubicBezTo>
                  <a:cubicBezTo>
                    <a:pt x="24" y="5334"/>
                    <a:pt x="155" y="5382"/>
                    <a:pt x="155" y="5430"/>
                  </a:cubicBezTo>
                  <a:cubicBezTo>
                    <a:pt x="136" y="5430"/>
                    <a:pt x="79" y="5414"/>
                    <a:pt x="51" y="5414"/>
                  </a:cubicBezTo>
                  <a:cubicBezTo>
                    <a:pt x="44" y="5414"/>
                    <a:pt x="38" y="5415"/>
                    <a:pt x="36" y="5418"/>
                  </a:cubicBezTo>
                  <a:cubicBezTo>
                    <a:pt x="36" y="5430"/>
                    <a:pt x="60" y="5525"/>
                    <a:pt x="96" y="5525"/>
                  </a:cubicBezTo>
                  <a:cubicBezTo>
                    <a:pt x="116" y="5525"/>
                    <a:pt x="129" y="5517"/>
                    <a:pt x="136" y="5517"/>
                  </a:cubicBezTo>
                  <a:cubicBezTo>
                    <a:pt x="141" y="5517"/>
                    <a:pt x="143" y="5521"/>
                    <a:pt x="143" y="5537"/>
                  </a:cubicBezTo>
                  <a:cubicBezTo>
                    <a:pt x="143" y="5572"/>
                    <a:pt x="143" y="5572"/>
                    <a:pt x="119" y="5584"/>
                  </a:cubicBezTo>
                  <a:cubicBezTo>
                    <a:pt x="114" y="5587"/>
                    <a:pt x="107" y="5588"/>
                    <a:pt x="98" y="5588"/>
                  </a:cubicBezTo>
                  <a:cubicBezTo>
                    <a:pt x="83" y="5588"/>
                    <a:pt x="65" y="5585"/>
                    <a:pt x="47" y="5585"/>
                  </a:cubicBezTo>
                  <a:cubicBezTo>
                    <a:pt x="30" y="5585"/>
                    <a:pt x="13" y="5588"/>
                    <a:pt x="0" y="5596"/>
                  </a:cubicBezTo>
                  <a:lnTo>
                    <a:pt x="48" y="5620"/>
                  </a:lnTo>
                  <a:cubicBezTo>
                    <a:pt x="72" y="5644"/>
                    <a:pt x="72" y="5668"/>
                    <a:pt x="84" y="5692"/>
                  </a:cubicBezTo>
                  <a:cubicBezTo>
                    <a:pt x="84" y="5727"/>
                    <a:pt x="60" y="5727"/>
                    <a:pt x="72" y="5739"/>
                  </a:cubicBezTo>
                  <a:cubicBezTo>
                    <a:pt x="84" y="5763"/>
                    <a:pt x="107" y="5775"/>
                    <a:pt x="131" y="5787"/>
                  </a:cubicBezTo>
                  <a:cubicBezTo>
                    <a:pt x="155" y="5811"/>
                    <a:pt x="60" y="5834"/>
                    <a:pt x="96" y="5870"/>
                  </a:cubicBezTo>
                  <a:cubicBezTo>
                    <a:pt x="119" y="5906"/>
                    <a:pt x="131" y="5882"/>
                    <a:pt x="143" y="5906"/>
                  </a:cubicBezTo>
                  <a:cubicBezTo>
                    <a:pt x="143" y="5930"/>
                    <a:pt x="143" y="5953"/>
                    <a:pt x="143" y="5977"/>
                  </a:cubicBezTo>
                  <a:cubicBezTo>
                    <a:pt x="143" y="5937"/>
                    <a:pt x="111" y="5892"/>
                    <a:pt x="90" y="5892"/>
                  </a:cubicBezTo>
                  <a:cubicBezTo>
                    <a:pt x="79" y="5892"/>
                    <a:pt x="72" y="5902"/>
                    <a:pt x="72" y="5930"/>
                  </a:cubicBezTo>
                  <a:cubicBezTo>
                    <a:pt x="72" y="5977"/>
                    <a:pt x="84" y="6049"/>
                    <a:pt x="131" y="6049"/>
                  </a:cubicBezTo>
                  <a:cubicBezTo>
                    <a:pt x="36" y="6049"/>
                    <a:pt x="96" y="6311"/>
                    <a:pt x="96" y="6382"/>
                  </a:cubicBezTo>
                  <a:cubicBezTo>
                    <a:pt x="101" y="6412"/>
                    <a:pt x="113" y="6421"/>
                    <a:pt x="130" y="6421"/>
                  </a:cubicBezTo>
                  <a:cubicBezTo>
                    <a:pt x="146" y="6421"/>
                    <a:pt x="167" y="6412"/>
                    <a:pt x="191" y="6406"/>
                  </a:cubicBezTo>
                  <a:cubicBezTo>
                    <a:pt x="250" y="6430"/>
                    <a:pt x="250" y="6442"/>
                    <a:pt x="191" y="6477"/>
                  </a:cubicBezTo>
                  <a:cubicBezTo>
                    <a:pt x="96" y="6477"/>
                    <a:pt x="84" y="6632"/>
                    <a:pt x="96" y="6715"/>
                  </a:cubicBezTo>
                  <a:cubicBezTo>
                    <a:pt x="96" y="6751"/>
                    <a:pt x="107" y="6799"/>
                    <a:pt x="143" y="6823"/>
                  </a:cubicBezTo>
                  <a:cubicBezTo>
                    <a:pt x="191" y="6846"/>
                    <a:pt x="227" y="6894"/>
                    <a:pt x="227" y="6942"/>
                  </a:cubicBezTo>
                  <a:cubicBezTo>
                    <a:pt x="220" y="6905"/>
                    <a:pt x="201" y="6884"/>
                    <a:pt x="186" y="6884"/>
                  </a:cubicBezTo>
                  <a:cubicBezTo>
                    <a:pt x="172" y="6884"/>
                    <a:pt x="161" y="6902"/>
                    <a:pt x="167" y="6942"/>
                  </a:cubicBezTo>
                  <a:cubicBezTo>
                    <a:pt x="167" y="7013"/>
                    <a:pt x="191" y="7073"/>
                    <a:pt x="203" y="7144"/>
                  </a:cubicBezTo>
                  <a:cubicBezTo>
                    <a:pt x="227" y="7216"/>
                    <a:pt x="238" y="7251"/>
                    <a:pt x="310" y="7275"/>
                  </a:cubicBezTo>
                  <a:cubicBezTo>
                    <a:pt x="289" y="7268"/>
                    <a:pt x="273" y="7261"/>
                    <a:pt x="255" y="7261"/>
                  </a:cubicBezTo>
                  <a:cubicBezTo>
                    <a:pt x="243" y="7261"/>
                    <a:pt x="230" y="7265"/>
                    <a:pt x="215" y="7275"/>
                  </a:cubicBezTo>
                  <a:cubicBezTo>
                    <a:pt x="191" y="7299"/>
                    <a:pt x="191" y="7335"/>
                    <a:pt x="215" y="7335"/>
                  </a:cubicBezTo>
                  <a:cubicBezTo>
                    <a:pt x="238" y="7335"/>
                    <a:pt x="250" y="7382"/>
                    <a:pt x="250" y="7418"/>
                  </a:cubicBezTo>
                  <a:cubicBezTo>
                    <a:pt x="255" y="7427"/>
                    <a:pt x="262" y="7429"/>
                    <a:pt x="271" y="7429"/>
                  </a:cubicBezTo>
                  <a:cubicBezTo>
                    <a:pt x="280" y="7429"/>
                    <a:pt x="290" y="7426"/>
                    <a:pt x="299" y="7426"/>
                  </a:cubicBezTo>
                  <a:cubicBezTo>
                    <a:pt x="303" y="7426"/>
                    <a:pt x="307" y="7427"/>
                    <a:pt x="310" y="7430"/>
                  </a:cubicBezTo>
                  <a:cubicBezTo>
                    <a:pt x="334" y="7442"/>
                    <a:pt x="298" y="7489"/>
                    <a:pt x="298" y="7513"/>
                  </a:cubicBezTo>
                  <a:cubicBezTo>
                    <a:pt x="298" y="7537"/>
                    <a:pt x="298" y="7561"/>
                    <a:pt x="310" y="7585"/>
                  </a:cubicBezTo>
                  <a:cubicBezTo>
                    <a:pt x="322" y="7608"/>
                    <a:pt x="334" y="7632"/>
                    <a:pt x="357" y="7632"/>
                  </a:cubicBezTo>
                  <a:cubicBezTo>
                    <a:pt x="393" y="7632"/>
                    <a:pt x="393" y="7668"/>
                    <a:pt x="393" y="7692"/>
                  </a:cubicBezTo>
                  <a:cubicBezTo>
                    <a:pt x="357" y="7716"/>
                    <a:pt x="346" y="7692"/>
                    <a:pt x="369" y="7739"/>
                  </a:cubicBezTo>
                  <a:cubicBezTo>
                    <a:pt x="393" y="7775"/>
                    <a:pt x="417" y="7799"/>
                    <a:pt x="441" y="7823"/>
                  </a:cubicBezTo>
                  <a:cubicBezTo>
                    <a:pt x="441" y="7823"/>
                    <a:pt x="477" y="7870"/>
                    <a:pt x="453" y="7870"/>
                  </a:cubicBezTo>
                  <a:cubicBezTo>
                    <a:pt x="437" y="7870"/>
                    <a:pt x="432" y="7860"/>
                    <a:pt x="426" y="7860"/>
                  </a:cubicBezTo>
                  <a:cubicBezTo>
                    <a:pt x="424" y="7860"/>
                    <a:pt x="421" y="7862"/>
                    <a:pt x="417" y="7870"/>
                  </a:cubicBezTo>
                  <a:cubicBezTo>
                    <a:pt x="429" y="7918"/>
                    <a:pt x="441" y="7906"/>
                    <a:pt x="465" y="7918"/>
                  </a:cubicBezTo>
                  <a:cubicBezTo>
                    <a:pt x="500" y="7942"/>
                    <a:pt x="536" y="7978"/>
                    <a:pt x="512" y="8001"/>
                  </a:cubicBezTo>
                  <a:cubicBezTo>
                    <a:pt x="488" y="8037"/>
                    <a:pt x="453" y="8001"/>
                    <a:pt x="465" y="8085"/>
                  </a:cubicBezTo>
                  <a:cubicBezTo>
                    <a:pt x="453" y="8120"/>
                    <a:pt x="465" y="8168"/>
                    <a:pt x="477" y="8204"/>
                  </a:cubicBezTo>
                  <a:cubicBezTo>
                    <a:pt x="481" y="8216"/>
                    <a:pt x="486" y="8220"/>
                    <a:pt x="492" y="8220"/>
                  </a:cubicBezTo>
                  <a:cubicBezTo>
                    <a:pt x="503" y="8220"/>
                    <a:pt x="516" y="8204"/>
                    <a:pt x="524" y="8204"/>
                  </a:cubicBezTo>
                  <a:cubicBezTo>
                    <a:pt x="548" y="8204"/>
                    <a:pt x="572" y="8228"/>
                    <a:pt x="572" y="8251"/>
                  </a:cubicBezTo>
                  <a:cubicBezTo>
                    <a:pt x="572" y="8273"/>
                    <a:pt x="572" y="8336"/>
                    <a:pt x="591" y="8336"/>
                  </a:cubicBezTo>
                  <a:cubicBezTo>
                    <a:pt x="591" y="8336"/>
                    <a:pt x="591" y="8336"/>
                    <a:pt x="592" y="8336"/>
                  </a:cubicBezTo>
                  <a:lnTo>
                    <a:pt x="592" y="8336"/>
                  </a:lnTo>
                  <a:cubicBezTo>
                    <a:pt x="517" y="8362"/>
                    <a:pt x="643" y="8478"/>
                    <a:pt x="655" y="8513"/>
                  </a:cubicBezTo>
                  <a:cubicBezTo>
                    <a:pt x="679" y="8561"/>
                    <a:pt x="655" y="8549"/>
                    <a:pt x="655" y="8585"/>
                  </a:cubicBezTo>
                  <a:cubicBezTo>
                    <a:pt x="667" y="8620"/>
                    <a:pt x="679" y="8656"/>
                    <a:pt x="703" y="8692"/>
                  </a:cubicBezTo>
                  <a:cubicBezTo>
                    <a:pt x="715" y="8716"/>
                    <a:pt x="810" y="8882"/>
                    <a:pt x="774" y="8906"/>
                  </a:cubicBezTo>
                  <a:cubicBezTo>
                    <a:pt x="790" y="8938"/>
                    <a:pt x="801" y="8949"/>
                    <a:pt x="820" y="8949"/>
                  </a:cubicBezTo>
                  <a:cubicBezTo>
                    <a:pt x="830" y="8949"/>
                    <a:pt x="842" y="8946"/>
                    <a:pt x="858" y="8942"/>
                  </a:cubicBezTo>
                  <a:cubicBezTo>
                    <a:pt x="864" y="8939"/>
                    <a:pt x="871" y="8937"/>
                    <a:pt x="879" y="8937"/>
                  </a:cubicBezTo>
                  <a:cubicBezTo>
                    <a:pt x="900" y="8937"/>
                    <a:pt x="923" y="8948"/>
                    <a:pt x="941" y="8966"/>
                  </a:cubicBezTo>
                  <a:cubicBezTo>
                    <a:pt x="917" y="8978"/>
                    <a:pt x="893" y="9001"/>
                    <a:pt x="881" y="9025"/>
                  </a:cubicBezTo>
                  <a:cubicBezTo>
                    <a:pt x="869" y="9061"/>
                    <a:pt x="893" y="9109"/>
                    <a:pt x="929" y="9121"/>
                  </a:cubicBezTo>
                  <a:cubicBezTo>
                    <a:pt x="953" y="9144"/>
                    <a:pt x="977" y="9168"/>
                    <a:pt x="1000" y="9192"/>
                  </a:cubicBezTo>
                  <a:cubicBezTo>
                    <a:pt x="1000" y="9192"/>
                    <a:pt x="989" y="9228"/>
                    <a:pt x="989" y="9240"/>
                  </a:cubicBezTo>
                  <a:cubicBezTo>
                    <a:pt x="989" y="9263"/>
                    <a:pt x="1002" y="9270"/>
                    <a:pt x="1020" y="9270"/>
                  </a:cubicBezTo>
                  <a:cubicBezTo>
                    <a:pt x="1043" y="9270"/>
                    <a:pt x="1075" y="9260"/>
                    <a:pt x="1099" y="9260"/>
                  </a:cubicBezTo>
                  <a:cubicBezTo>
                    <a:pt x="1114" y="9260"/>
                    <a:pt x="1125" y="9263"/>
                    <a:pt x="1131" y="9275"/>
                  </a:cubicBezTo>
                  <a:cubicBezTo>
                    <a:pt x="1155" y="9311"/>
                    <a:pt x="1048" y="9323"/>
                    <a:pt x="1060" y="9371"/>
                  </a:cubicBezTo>
                  <a:cubicBezTo>
                    <a:pt x="1084" y="9442"/>
                    <a:pt x="1215" y="9466"/>
                    <a:pt x="1262" y="9502"/>
                  </a:cubicBezTo>
                  <a:cubicBezTo>
                    <a:pt x="1273" y="9512"/>
                    <a:pt x="1361" y="9600"/>
                    <a:pt x="1326" y="9600"/>
                  </a:cubicBezTo>
                  <a:cubicBezTo>
                    <a:pt x="1322" y="9600"/>
                    <a:pt x="1317" y="9599"/>
                    <a:pt x="1310" y="9597"/>
                  </a:cubicBezTo>
                  <a:cubicBezTo>
                    <a:pt x="1289" y="9570"/>
                    <a:pt x="1269" y="9558"/>
                    <a:pt x="1257" y="9558"/>
                  </a:cubicBezTo>
                  <a:cubicBezTo>
                    <a:pt x="1242" y="9558"/>
                    <a:pt x="1237" y="9576"/>
                    <a:pt x="1250" y="9609"/>
                  </a:cubicBezTo>
                  <a:cubicBezTo>
                    <a:pt x="1250" y="9628"/>
                    <a:pt x="1289" y="9678"/>
                    <a:pt x="1317" y="9678"/>
                  </a:cubicBezTo>
                  <a:cubicBezTo>
                    <a:pt x="1323" y="9678"/>
                    <a:pt x="1329" y="9675"/>
                    <a:pt x="1334" y="9668"/>
                  </a:cubicBezTo>
                  <a:cubicBezTo>
                    <a:pt x="1346" y="9656"/>
                    <a:pt x="1346" y="9609"/>
                    <a:pt x="1370" y="9609"/>
                  </a:cubicBezTo>
                  <a:cubicBezTo>
                    <a:pt x="1393" y="9620"/>
                    <a:pt x="1349" y="9776"/>
                    <a:pt x="1389" y="9776"/>
                  </a:cubicBezTo>
                  <a:cubicBezTo>
                    <a:pt x="1390" y="9776"/>
                    <a:pt x="1392" y="9776"/>
                    <a:pt x="1393" y="9775"/>
                  </a:cubicBezTo>
                  <a:cubicBezTo>
                    <a:pt x="1429" y="9763"/>
                    <a:pt x="1429" y="9740"/>
                    <a:pt x="1465" y="9728"/>
                  </a:cubicBezTo>
                  <a:cubicBezTo>
                    <a:pt x="1489" y="9728"/>
                    <a:pt x="1512" y="9740"/>
                    <a:pt x="1536" y="9740"/>
                  </a:cubicBezTo>
                  <a:cubicBezTo>
                    <a:pt x="1489" y="9787"/>
                    <a:pt x="1465" y="9799"/>
                    <a:pt x="1500" y="9859"/>
                  </a:cubicBezTo>
                  <a:cubicBezTo>
                    <a:pt x="1509" y="9868"/>
                    <a:pt x="1573" y="9911"/>
                    <a:pt x="1603" y="9911"/>
                  </a:cubicBezTo>
                  <a:cubicBezTo>
                    <a:pt x="1613" y="9911"/>
                    <a:pt x="1620" y="9906"/>
                    <a:pt x="1620" y="9894"/>
                  </a:cubicBezTo>
                  <a:lnTo>
                    <a:pt x="1655" y="9942"/>
                  </a:lnTo>
                  <a:cubicBezTo>
                    <a:pt x="1643" y="9954"/>
                    <a:pt x="1608" y="9966"/>
                    <a:pt x="1608" y="9990"/>
                  </a:cubicBezTo>
                  <a:cubicBezTo>
                    <a:pt x="1608" y="10025"/>
                    <a:pt x="1620" y="10049"/>
                    <a:pt x="1643" y="10073"/>
                  </a:cubicBezTo>
                  <a:cubicBezTo>
                    <a:pt x="1703" y="10109"/>
                    <a:pt x="1798" y="10049"/>
                    <a:pt x="1762" y="10156"/>
                  </a:cubicBezTo>
                  <a:cubicBezTo>
                    <a:pt x="1679" y="10228"/>
                    <a:pt x="1822" y="10180"/>
                    <a:pt x="1858" y="10216"/>
                  </a:cubicBezTo>
                  <a:cubicBezTo>
                    <a:pt x="1893" y="10252"/>
                    <a:pt x="1870" y="10311"/>
                    <a:pt x="1905" y="10323"/>
                  </a:cubicBezTo>
                  <a:cubicBezTo>
                    <a:pt x="1929" y="10323"/>
                    <a:pt x="1953" y="10311"/>
                    <a:pt x="1977" y="10311"/>
                  </a:cubicBezTo>
                  <a:cubicBezTo>
                    <a:pt x="1977" y="10347"/>
                    <a:pt x="1941" y="10347"/>
                    <a:pt x="1965" y="10395"/>
                  </a:cubicBezTo>
                  <a:cubicBezTo>
                    <a:pt x="1974" y="10414"/>
                    <a:pt x="1992" y="10449"/>
                    <a:pt x="2017" y="10449"/>
                  </a:cubicBezTo>
                  <a:cubicBezTo>
                    <a:pt x="2023" y="10449"/>
                    <a:pt x="2029" y="10447"/>
                    <a:pt x="2036" y="10442"/>
                  </a:cubicBezTo>
                  <a:cubicBezTo>
                    <a:pt x="2039" y="10441"/>
                    <a:pt x="2041" y="10440"/>
                    <a:pt x="2044" y="10440"/>
                  </a:cubicBezTo>
                  <a:cubicBezTo>
                    <a:pt x="2065" y="10440"/>
                    <a:pt x="2086" y="10480"/>
                    <a:pt x="2108" y="10502"/>
                  </a:cubicBezTo>
                  <a:cubicBezTo>
                    <a:pt x="2110" y="10503"/>
                    <a:pt x="2114" y="10504"/>
                    <a:pt x="2117" y="10504"/>
                  </a:cubicBezTo>
                  <a:cubicBezTo>
                    <a:pt x="2134" y="10504"/>
                    <a:pt x="2159" y="10488"/>
                    <a:pt x="2182" y="10488"/>
                  </a:cubicBezTo>
                  <a:cubicBezTo>
                    <a:pt x="2194" y="10488"/>
                    <a:pt x="2205" y="10492"/>
                    <a:pt x="2215" y="10502"/>
                  </a:cubicBezTo>
                  <a:lnTo>
                    <a:pt x="2167" y="10549"/>
                  </a:lnTo>
                  <a:cubicBezTo>
                    <a:pt x="2184" y="10558"/>
                    <a:pt x="2200" y="10571"/>
                    <a:pt x="2217" y="10571"/>
                  </a:cubicBezTo>
                  <a:cubicBezTo>
                    <a:pt x="2224" y="10571"/>
                    <a:pt x="2231" y="10569"/>
                    <a:pt x="2239" y="10561"/>
                  </a:cubicBezTo>
                  <a:cubicBezTo>
                    <a:pt x="2274" y="10561"/>
                    <a:pt x="2286" y="10561"/>
                    <a:pt x="2286" y="10609"/>
                  </a:cubicBezTo>
                  <a:cubicBezTo>
                    <a:pt x="2291" y="10623"/>
                    <a:pt x="2297" y="10628"/>
                    <a:pt x="2304" y="10628"/>
                  </a:cubicBezTo>
                  <a:cubicBezTo>
                    <a:pt x="2315" y="10628"/>
                    <a:pt x="2327" y="10616"/>
                    <a:pt x="2334" y="10609"/>
                  </a:cubicBezTo>
                  <a:cubicBezTo>
                    <a:pt x="2341" y="10601"/>
                    <a:pt x="2349" y="10599"/>
                    <a:pt x="2356" y="10599"/>
                  </a:cubicBezTo>
                  <a:cubicBezTo>
                    <a:pt x="2372" y="10599"/>
                    <a:pt x="2389" y="10613"/>
                    <a:pt x="2405" y="10621"/>
                  </a:cubicBezTo>
                  <a:lnTo>
                    <a:pt x="2337" y="10700"/>
                  </a:lnTo>
                  <a:lnTo>
                    <a:pt x="2337" y="10700"/>
                  </a:lnTo>
                  <a:cubicBezTo>
                    <a:pt x="2342" y="10696"/>
                    <a:pt x="2348" y="10694"/>
                    <a:pt x="2355" y="10694"/>
                  </a:cubicBezTo>
                  <a:cubicBezTo>
                    <a:pt x="2392" y="10694"/>
                    <a:pt x="2458" y="10742"/>
                    <a:pt x="2477" y="10752"/>
                  </a:cubicBezTo>
                  <a:cubicBezTo>
                    <a:pt x="2501" y="10776"/>
                    <a:pt x="2489" y="10811"/>
                    <a:pt x="2513" y="10835"/>
                  </a:cubicBezTo>
                  <a:cubicBezTo>
                    <a:pt x="2608" y="10942"/>
                    <a:pt x="2727" y="11037"/>
                    <a:pt x="2858" y="11109"/>
                  </a:cubicBezTo>
                  <a:cubicBezTo>
                    <a:pt x="2858" y="11133"/>
                    <a:pt x="2858" y="11145"/>
                    <a:pt x="2870" y="11157"/>
                  </a:cubicBezTo>
                  <a:cubicBezTo>
                    <a:pt x="2894" y="11168"/>
                    <a:pt x="2917" y="11180"/>
                    <a:pt x="2941" y="11192"/>
                  </a:cubicBezTo>
                  <a:lnTo>
                    <a:pt x="3155" y="11287"/>
                  </a:lnTo>
                  <a:cubicBezTo>
                    <a:pt x="3251" y="11335"/>
                    <a:pt x="3358" y="11371"/>
                    <a:pt x="3453" y="11407"/>
                  </a:cubicBezTo>
                  <a:cubicBezTo>
                    <a:pt x="3471" y="11412"/>
                    <a:pt x="3492" y="11415"/>
                    <a:pt x="3513" y="11415"/>
                  </a:cubicBezTo>
                  <a:cubicBezTo>
                    <a:pt x="3533" y="11415"/>
                    <a:pt x="3554" y="11412"/>
                    <a:pt x="3572" y="11407"/>
                  </a:cubicBezTo>
                  <a:cubicBezTo>
                    <a:pt x="3577" y="11404"/>
                    <a:pt x="3581" y="11403"/>
                    <a:pt x="3586" y="11403"/>
                  </a:cubicBezTo>
                  <a:cubicBezTo>
                    <a:pt x="3605" y="11403"/>
                    <a:pt x="3624" y="11421"/>
                    <a:pt x="3644" y="11430"/>
                  </a:cubicBezTo>
                  <a:cubicBezTo>
                    <a:pt x="3637" y="11427"/>
                    <a:pt x="3631" y="11426"/>
                    <a:pt x="3625" y="11426"/>
                  </a:cubicBezTo>
                  <a:cubicBezTo>
                    <a:pt x="3610" y="11426"/>
                    <a:pt x="3602" y="11437"/>
                    <a:pt x="3620" y="11454"/>
                  </a:cubicBezTo>
                  <a:cubicBezTo>
                    <a:pt x="3679" y="11478"/>
                    <a:pt x="3739" y="11502"/>
                    <a:pt x="3798" y="11526"/>
                  </a:cubicBezTo>
                  <a:cubicBezTo>
                    <a:pt x="3816" y="11535"/>
                    <a:pt x="3855" y="11557"/>
                    <a:pt x="3883" y="11557"/>
                  </a:cubicBezTo>
                  <a:cubicBezTo>
                    <a:pt x="3892" y="11557"/>
                    <a:pt x="3900" y="11555"/>
                    <a:pt x="3906" y="11549"/>
                  </a:cubicBezTo>
                  <a:cubicBezTo>
                    <a:pt x="3929" y="11526"/>
                    <a:pt x="3929" y="11466"/>
                    <a:pt x="3941" y="11442"/>
                  </a:cubicBezTo>
                  <a:cubicBezTo>
                    <a:pt x="3977" y="11466"/>
                    <a:pt x="3977" y="11526"/>
                    <a:pt x="3965" y="11561"/>
                  </a:cubicBezTo>
                  <a:cubicBezTo>
                    <a:pt x="3953" y="11597"/>
                    <a:pt x="4013" y="11597"/>
                    <a:pt x="4048" y="11621"/>
                  </a:cubicBezTo>
                  <a:cubicBezTo>
                    <a:pt x="4120" y="11633"/>
                    <a:pt x="4179" y="11657"/>
                    <a:pt x="4239" y="11692"/>
                  </a:cubicBezTo>
                  <a:cubicBezTo>
                    <a:pt x="4251" y="11692"/>
                    <a:pt x="4263" y="11716"/>
                    <a:pt x="4263" y="11728"/>
                  </a:cubicBezTo>
                  <a:cubicBezTo>
                    <a:pt x="4298" y="11716"/>
                    <a:pt x="4322" y="11716"/>
                    <a:pt x="4358" y="11704"/>
                  </a:cubicBezTo>
                  <a:cubicBezTo>
                    <a:pt x="4365" y="11701"/>
                    <a:pt x="4373" y="11700"/>
                    <a:pt x="4380" y="11700"/>
                  </a:cubicBezTo>
                  <a:cubicBezTo>
                    <a:pt x="4432" y="11700"/>
                    <a:pt x="4483" y="11767"/>
                    <a:pt x="4525" y="11788"/>
                  </a:cubicBezTo>
                  <a:cubicBezTo>
                    <a:pt x="4535" y="11793"/>
                    <a:pt x="4546" y="11795"/>
                    <a:pt x="4555" y="11795"/>
                  </a:cubicBezTo>
                  <a:cubicBezTo>
                    <a:pt x="4588" y="11795"/>
                    <a:pt x="4616" y="11768"/>
                    <a:pt x="4644" y="11740"/>
                  </a:cubicBezTo>
                  <a:cubicBezTo>
                    <a:pt x="4659" y="11727"/>
                    <a:pt x="4669" y="11722"/>
                    <a:pt x="4675" y="11722"/>
                  </a:cubicBezTo>
                  <a:cubicBezTo>
                    <a:pt x="4697" y="11722"/>
                    <a:pt x="4668" y="11793"/>
                    <a:pt x="4668" y="11811"/>
                  </a:cubicBezTo>
                  <a:cubicBezTo>
                    <a:pt x="4668" y="11823"/>
                    <a:pt x="4673" y="11828"/>
                    <a:pt x="4683" y="11828"/>
                  </a:cubicBezTo>
                  <a:cubicBezTo>
                    <a:pt x="4710" y="11828"/>
                    <a:pt x="4766" y="11788"/>
                    <a:pt x="4775" y="11788"/>
                  </a:cubicBezTo>
                  <a:cubicBezTo>
                    <a:pt x="4783" y="11784"/>
                    <a:pt x="4790" y="11783"/>
                    <a:pt x="4796" y="11783"/>
                  </a:cubicBezTo>
                  <a:cubicBezTo>
                    <a:pt x="4832" y="11783"/>
                    <a:pt x="4827" y="11840"/>
                    <a:pt x="4858" y="11871"/>
                  </a:cubicBezTo>
                  <a:cubicBezTo>
                    <a:pt x="4894" y="11895"/>
                    <a:pt x="4953" y="11907"/>
                    <a:pt x="5001" y="11907"/>
                  </a:cubicBezTo>
                  <a:cubicBezTo>
                    <a:pt x="5037" y="11907"/>
                    <a:pt x="5191" y="11930"/>
                    <a:pt x="5180" y="11978"/>
                  </a:cubicBezTo>
                  <a:cubicBezTo>
                    <a:pt x="5215" y="12002"/>
                    <a:pt x="5251" y="12002"/>
                    <a:pt x="5287" y="12002"/>
                  </a:cubicBezTo>
                  <a:cubicBezTo>
                    <a:pt x="5418" y="12026"/>
                    <a:pt x="5549" y="12061"/>
                    <a:pt x="5680" y="12109"/>
                  </a:cubicBezTo>
                  <a:cubicBezTo>
                    <a:pt x="5701" y="12114"/>
                    <a:pt x="5722" y="12120"/>
                    <a:pt x="5742" y="12120"/>
                  </a:cubicBezTo>
                  <a:cubicBezTo>
                    <a:pt x="5762" y="12120"/>
                    <a:pt x="5781" y="12115"/>
                    <a:pt x="5797" y="12100"/>
                  </a:cubicBezTo>
                  <a:lnTo>
                    <a:pt x="5797" y="12100"/>
                  </a:lnTo>
                  <a:cubicBezTo>
                    <a:pt x="5779" y="12122"/>
                    <a:pt x="5765" y="12149"/>
                    <a:pt x="5775" y="12169"/>
                  </a:cubicBezTo>
                  <a:cubicBezTo>
                    <a:pt x="5787" y="12186"/>
                    <a:pt x="5799" y="12186"/>
                    <a:pt x="5809" y="12186"/>
                  </a:cubicBezTo>
                  <a:cubicBezTo>
                    <a:pt x="5819" y="12186"/>
                    <a:pt x="5828" y="12186"/>
                    <a:pt x="5834" y="12204"/>
                  </a:cubicBezTo>
                  <a:lnTo>
                    <a:pt x="5870" y="12240"/>
                  </a:lnTo>
                  <a:cubicBezTo>
                    <a:pt x="5906" y="12276"/>
                    <a:pt x="5965" y="12323"/>
                    <a:pt x="6013" y="12359"/>
                  </a:cubicBezTo>
                  <a:cubicBezTo>
                    <a:pt x="6049" y="12359"/>
                    <a:pt x="6144" y="12430"/>
                    <a:pt x="6144" y="12430"/>
                  </a:cubicBezTo>
                  <a:cubicBezTo>
                    <a:pt x="6203" y="12407"/>
                    <a:pt x="6239" y="12347"/>
                    <a:pt x="6299" y="12323"/>
                  </a:cubicBezTo>
                  <a:lnTo>
                    <a:pt x="6299" y="12323"/>
                  </a:lnTo>
                  <a:cubicBezTo>
                    <a:pt x="6311" y="12323"/>
                    <a:pt x="6334" y="12430"/>
                    <a:pt x="6263" y="12430"/>
                  </a:cubicBezTo>
                  <a:cubicBezTo>
                    <a:pt x="6192" y="12442"/>
                    <a:pt x="6203" y="12478"/>
                    <a:pt x="6239" y="12526"/>
                  </a:cubicBezTo>
                  <a:cubicBezTo>
                    <a:pt x="6263" y="12538"/>
                    <a:pt x="6287" y="12585"/>
                    <a:pt x="6311" y="12585"/>
                  </a:cubicBezTo>
                  <a:cubicBezTo>
                    <a:pt x="6331" y="12585"/>
                    <a:pt x="6340" y="12577"/>
                    <a:pt x="6346" y="12577"/>
                  </a:cubicBezTo>
                  <a:cubicBezTo>
                    <a:pt x="6350" y="12577"/>
                    <a:pt x="6353" y="12582"/>
                    <a:pt x="6358" y="12597"/>
                  </a:cubicBezTo>
                  <a:cubicBezTo>
                    <a:pt x="6369" y="12631"/>
                    <a:pt x="6370" y="12750"/>
                    <a:pt x="6350" y="12763"/>
                  </a:cubicBezTo>
                  <a:lnTo>
                    <a:pt x="6350" y="12763"/>
                  </a:lnTo>
                  <a:cubicBezTo>
                    <a:pt x="6357" y="12761"/>
                    <a:pt x="6364" y="12760"/>
                    <a:pt x="6370" y="12760"/>
                  </a:cubicBezTo>
                  <a:cubicBezTo>
                    <a:pt x="6393" y="12760"/>
                    <a:pt x="6411" y="12775"/>
                    <a:pt x="6430" y="12811"/>
                  </a:cubicBezTo>
                  <a:cubicBezTo>
                    <a:pt x="6453" y="12859"/>
                    <a:pt x="6489" y="12895"/>
                    <a:pt x="6525" y="12919"/>
                  </a:cubicBezTo>
                  <a:cubicBezTo>
                    <a:pt x="6537" y="12919"/>
                    <a:pt x="6584" y="12942"/>
                    <a:pt x="6584" y="12954"/>
                  </a:cubicBezTo>
                  <a:cubicBezTo>
                    <a:pt x="6584" y="12966"/>
                    <a:pt x="6561" y="13002"/>
                    <a:pt x="6561" y="13014"/>
                  </a:cubicBezTo>
                  <a:cubicBezTo>
                    <a:pt x="6573" y="13026"/>
                    <a:pt x="6608" y="13062"/>
                    <a:pt x="6620" y="13085"/>
                  </a:cubicBezTo>
                  <a:lnTo>
                    <a:pt x="6680" y="13192"/>
                  </a:lnTo>
                  <a:cubicBezTo>
                    <a:pt x="6666" y="13226"/>
                    <a:pt x="6683" y="13233"/>
                    <a:pt x="6706" y="13233"/>
                  </a:cubicBezTo>
                  <a:cubicBezTo>
                    <a:pt x="6724" y="13233"/>
                    <a:pt x="6747" y="13228"/>
                    <a:pt x="6763" y="13228"/>
                  </a:cubicBezTo>
                  <a:cubicBezTo>
                    <a:pt x="6767" y="13226"/>
                    <a:pt x="6772" y="13225"/>
                    <a:pt x="6776" y="13225"/>
                  </a:cubicBezTo>
                  <a:cubicBezTo>
                    <a:pt x="6795" y="13225"/>
                    <a:pt x="6813" y="13244"/>
                    <a:pt x="6823" y="13264"/>
                  </a:cubicBezTo>
                  <a:cubicBezTo>
                    <a:pt x="6751" y="13300"/>
                    <a:pt x="6739" y="13300"/>
                    <a:pt x="6763" y="13359"/>
                  </a:cubicBezTo>
                  <a:cubicBezTo>
                    <a:pt x="6799" y="13478"/>
                    <a:pt x="6846" y="13597"/>
                    <a:pt x="6906" y="13716"/>
                  </a:cubicBezTo>
                  <a:cubicBezTo>
                    <a:pt x="6906" y="13716"/>
                    <a:pt x="6946" y="13826"/>
                    <a:pt x="6971" y="13826"/>
                  </a:cubicBezTo>
                  <a:cubicBezTo>
                    <a:pt x="6973" y="13826"/>
                    <a:pt x="6975" y="13825"/>
                    <a:pt x="6977" y="13824"/>
                  </a:cubicBezTo>
                  <a:cubicBezTo>
                    <a:pt x="6980" y="13815"/>
                    <a:pt x="6986" y="13811"/>
                    <a:pt x="6992" y="13811"/>
                  </a:cubicBezTo>
                  <a:cubicBezTo>
                    <a:pt x="7010" y="13811"/>
                    <a:pt x="7037" y="13844"/>
                    <a:pt x="7037" y="13871"/>
                  </a:cubicBezTo>
                  <a:cubicBezTo>
                    <a:pt x="7037" y="13907"/>
                    <a:pt x="7001" y="13895"/>
                    <a:pt x="7001" y="13919"/>
                  </a:cubicBezTo>
                  <a:cubicBezTo>
                    <a:pt x="7001" y="13943"/>
                    <a:pt x="7001" y="13954"/>
                    <a:pt x="7013" y="13978"/>
                  </a:cubicBezTo>
                  <a:cubicBezTo>
                    <a:pt x="7025" y="14002"/>
                    <a:pt x="7049" y="14097"/>
                    <a:pt x="7096" y="14109"/>
                  </a:cubicBezTo>
                  <a:cubicBezTo>
                    <a:pt x="7132" y="14121"/>
                    <a:pt x="7120" y="14157"/>
                    <a:pt x="7144" y="14193"/>
                  </a:cubicBezTo>
                  <a:cubicBezTo>
                    <a:pt x="7180" y="14216"/>
                    <a:pt x="7215" y="14216"/>
                    <a:pt x="7227" y="14228"/>
                  </a:cubicBezTo>
                  <a:cubicBezTo>
                    <a:pt x="7227" y="14228"/>
                    <a:pt x="7204" y="14252"/>
                    <a:pt x="7204" y="14276"/>
                  </a:cubicBezTo>
                  <a:cubicBezTo>
                    <a:pt x="7204" y="14312"/>
                    <a:pt x="7215" y="14359"/>
                    <a:pt x="7239" y="14395"/>
                  </a:cubicBezTo>
                  <a:cubicBezTo>
                    <a:pt x="7263" y="14455"/>
                    <a:pt x="7311" y="14514"/>
                    <a:pt x="7358" y="14574"/>
                  </a:cubicBezTo>
                  <a:cubicBezTo>
                    <a:pt x="7364" y="14586"/>
                    <a:pt x="7376" y="14591"/>
                    <a:pt x="7390" y="14591"/>
                  </a:cubicBezTo>
                  <a:cubicBezTo>
                    <a:pt x="7403" y="14591"/>
                    <a:pt x="7418" y="14586"/>
                    <a:pt x="7430" y="14574"/>
                  </a:cubicBezTo>
                  <a:cubicBezTo>
                    <a:pt x="7434" y="14575"/>
                    <a:pt x="7438" y="14575"/>
                    <a:pt x="7442" y="14575"/>
                  </a:cubicBezTo>
                  <a:cubicBezTo>
                    <a:pt x="7509" y="14575"/>
                    <a:pt x="7510" y="14417"/>
                    <a:pt x="7439" y="14417"/>
                  </a:cubicBezTo>
                  <a:cubicBezTo>
                    <a:pt x="7425" y="14417"/>
                    <a:pt x="7408" y="14423"/>
                    <a:pt x="7389" y="14438"/>
                  </a:cubicBezTo>
                  <a:lnTo>
                    <a:pt x="7389" y="14438"/>
                  </a:lnTo>
                  <a:cubicBezTo>
                    <a:pt x="7405" y="14410"/>
                    <a:pt x="7337" y="14295"/>
                    <a:pt x="7370" y="14240"/>
                  </a:cubicBezTo>
                  <a:cubicBezTo>
                    <a:pt x="7386" y="14208"/>
                    <a:pt x="7381" y="14208"/>
                    <a:pt x="7365" y="14208"/>
                  </a:cubicBezTo>
                  <a:lnTo>
                    <a:pt x="7365" y="14208"/>
                  </a:lnTo>
                  <a:cubicBezTo>
                    <a:pt x="7357" y="14208"/>
                    <a:pt x="7346" y="14208"/>
                    <a:pt x="7335" y="14205"/>
                  </a:cubicBezTo>
                  <a:cubicBezTo>
                    <a:pt x="7323" y="14181"/>
                    <a:pt x="7299" y="14145"/>
                    <a:pt x="7287" y="14121"/>
                  </a:cubicBezTo>
                  <a:cubicBezTo>
                    <a:pt x="7204" y="13990"/>
                    <a:pt x="7132" y="13859"/>
                    <a:pt x="7085" y="13704"/>
                  </a:cubicBezTo>
                  <a:cubicBezTo>
                    <a:pt x="7063" y="13629"/>
                    <a:pt x="7051" y="13436"/>
                    <a:pt x="6952" y="13436"/>
                  </a:cubicBezTo>
                  <a:cubicBezTo>
                    <a:pt x="6941" y="13436"/>
                    <a:pt x="6930" y="13438"/>
                    <a:pt x="6918" y="13443"/>
                  </a:cubicBezTo>
                  <a:cubicBezTo>
                    <a:pt x="6918" y="13443"/>
                    <a:pt x="6870" y="13453"/>
                    <a:pt x="6846" y="13453"/>
                  </a:cubicBezTo>
                  <a:cubicBezTo>
                    <a:pt x="6833" y="13453"/>
                    <a:pt x="6827" y="13450"/>
                    <a:pt x="6834" y="13443"/>
                  </a:cubicBezTo>
                  <a:cubicBezTo>
                    <a:pt x="6858" y="13419"/>
                    <a:pt x="6882" y="13395"/>
                    <a:pt x="6906" y="13383"/>
                  </a:cubicBezTo>
                  <a:cubicBezTo>
                    <a:pt x="6954" y="13347"/>
                    <a:pt x="7013" y="13323"/>
                    <a:pt x="7049" y="13288"/>
                  </a:cubicBezTo>
                  <a:cubicBezTo>
                    <a:pt x="7043" y="13282"/>
                    <a:pt x="7040" y="13282"/>
                    <a:pt x="7035" y="13282"/>
                  </a:cubicBezTo>
                  <a:cubicBezTo>
                    <a:pt x="7031" y="13282"/>
                    <a:pt x="7025" y="13282"/>
                    <a:pt x="7013" y="13276"/>
                  </a:cubicBezTo>
                  <a:cubicBezTo>
                    <a:pt x="7001" y="13252"/>
                    <a:pt x="6989" y="13228"/>
                    <a:pt x="6977" y="13204"/>
                  </a:cubicBezTo>
                  <a:cubicBezTo>
                    <a:pt x="6956" y="13172"/>
                    <a:pt x="6934" y="13119"/>
                    <a:pt x="6967" y="13101"/>
                  </a:cubicBezTo>
                  <a:lnTo>
                    <a:pt x="6967" y="13101"/>
                  </a:lnTo>
                  <a:cubicBezTo>
                    <a:pt x="6959" y="13104"/>
                    <a:pt x="6953" y="13105"/>
                    <a:pt x="6947" y="13105"/>
                  </a:cubicBezTo>
                  <a:cubicBezTo>
                    <a:pt x="6905" y="13105"/>
                    <a:pt x="6906" y="13046"/>
                    <a:pt x="6865" y="13046"/>
                  </a:cubicBezTo>
                  <a:cubicBezTo>
                    <a:pt x="6860" y="13046"/>
                    <a:pt x="6854" y="13047"/>
                    <a:pt x="6846" y="13050"/>
                  </a:cubicBezTo>
                  <a:cubicBezTo>
                    <a:pt x="6837" y="13050"/>
                    <a:pt x="6826" y="13050"/>
                    <a:pt x="6813" y="13050"/>
                  </a:cubicBezTo>
                  <a:cubicBezTo>
                    <a:pt x="6776" y="13050"/>
                    <a:pt x="6736" y="13044"/>
                    <a:pt x="6763" y="12990"/>
                  </a:cubicBezTo>
                  <a:cubicBezTo>
                    <a:pt x="6787" y="12954"/>
                    <a:pt x="6823" y="12954"/>
                    <a:pt x="6823" y="12907"/>
                  </a:cubicBezTo>
                  <a:cubicBezTo>
                    <a:pt x="6834" y="12859"/>
                    <a:pt x="6811" y="12847"/>
                    <a:pt x="6775" y="12847"/>
                  </a:cubicBezTo>
                  <a:cubicBezTo>
                    <a:pt x="6769" y="12850"/>
                    <a:pt x="6765" y="12852"/>
                    <a:pt x="6761" y="12852"/>
                  </a:cubicBezTo>
                  <a:cubicBezTo>
                    <a:pt x="6750" y="12852"/>
                    <a:pt x="6745" y="12838"/>
                    <a:pt x="6727" y="12811"/>
                  </a:cubicBezTo>
                  <a:cubicBezTo>
                    <a:pt x="6704" y="12764"/>
                    <a:pt x="6739" y="12788"/>
                    <a:pt x="6751" y="12776"/>
                  </a:cubicBezTo>
                  <a:cubicBezTo>
                    <a:pt x="6787" y="12716"/>
                    <a:pt x="6632" y="12681"/>
                    <a:pt x="6632" y="12609"/>
                  </a:cubicBezTo>
                  <a:cubicBezTo>
                    <a:pt x="6608" y="12573"/>
                    <a:pt x="6501" y="12573"/>
                    <a:pt x="6513" y="12550"/>
                  </a:cubicBezTo>
                  <a:cubicBezTo>
                    <a:pt x="6513" y="12526"/>
                    <a:pt x="6549" y="12490"/>
                    <a:pt x="6537" y="12478"/>
                  </a:cubicBezTo>
                  <a:cubicBezTo>
                    <a:pt x="6513" y="12478"/>
                    <a:pt x="6489" y="12502"/>
                    <a:pt x="6453" y="12502"/>
                  </a:cubicBezTo>
                  <a:cubicBezTo>
                    <a:pt x="6453" y="12502"/>
                    <a:pt x="6501" y="12395"/>
                    <a:pt x="6501" y="12395"/>
                  </a:cubicBezTo>
                  <a:lnTo>
                    <a:pt x="6501" y="12395"/>
                  </a:lnTo>
                  <a:cubicBezTo>
                    <a:pt x="6491" y="12397"/>
                    <a:pt x="6481" y="12398"/>
                    <a:pt x="6472" y="12398"/>
                  </a:cubicBezTo>
                  <a:cubicBezTo>
                    <a:pt x="6423" y="12398"/>
                    <a:pt x="6378" y="12373"/>
                    <a:pt x="6358" y="12323"/>
                  </a:cubicBezTo>
                  <a:cubicBezTo>
                    <a:pt x="6346" y="12288"/>
                    <a:pt x="6334" y="12252"/>
                    <a:pt x="6299" y="12228"/>
                  </a:cubicBezTo>
                  <a:cubicBezTo>
                    <a:pt x="6293" y="12222"/>
                    <a:pt x="6278" y="12219"/>
                    <a:pt x="6269" y="12219"/>
                  </a:cubicBezTo>
                  <a:cubicBezTo>
                    <a:pt x="6266" y="12219"/>
                    <a:pt x="6264" y="12219"/>
                    <a:pt x="6263" y="12220"/>
                  </a:cubicBezTo>
                  <a:lnTo>
                    <a:pt x="6263" y="12220"/>
                  </a:lnTo>
                  <a:lnTo>
                    <a:pt x="6203" y="12180"/>
                  </a:lnTo>
                  <a:cubicBezTo>
                    <a:pt x="6188" y="12165"/>
                    <a:pt x="6181" y="12159"/>
                    <a:pt x="6178" y="12159"/>
                  </a:cubicBezTo>
                  <a:cubicBezTo>
                    <a:pt x="6172" y="12159"/>
                    <a:pt x="6180" y="12180"/>
                    <a:pt x="6156" y="12180"/>
                  </a:cubicBezTo>
                  <a:cubicBezTo>
                    <a:pt x="6120" y="12180"/>
                    <a:pt x="6072" y="12085"/>
                    <a:pt x="6061" y="12073"/>
                  </a:cubicBezTo>
                  <a:cubicBezTo>
                    <a:pt x="6037" y="12049"/>
                    <a:pt x="5977" y="12002"/>
                    <a:pt x="5942" y="12002"/>
                  </a:cubicBezTo>
                  <a:cubicBezTo>
                    <a:pt x="5920" y="12009"/>
                    <a:pt x="5907" y="12034"/>
                    <a:pt x="5892" y="12034"/>
                  </a:cubicBezTo>
                  <a:cubicBezTo>
                    <a:pt x="5883" y="12034"/>
                    <a:pt x="5872" y="12023"/>
                    <a:pt x="5858" y="11990"/>
                  </a:cubicBezTo>
                  <a:cubicBezTo>
                    <a:pt x="5858" y="11958"/>
                    <a:pt x="5832" y="11916"/>
                    <a:pt x="5814" y="11916"/>
                  </a:cubicBezTo>
                  <a:cubicBezTo>
                    <a:pt x="5805" y="11916"/>
                    <a:pt x="5799" y="11926"/>
                    <a:pt x="5799" y="11954"/>
                  </a:cubicBezTo>
                  <a:cubicBezTo>
                    <a:pt x="5787" y="11982"/>
                    <a:pt x="5771" y="11995"/>
                    <a:pt x="5754" y="11995"/>
                  </a:cubicBezTo>
                  <a:cubicBezTo>
                    <a:pt x="5735" y="11995"/>
                    <a:pt x="5716" y="11979"/>
                    <a:pt x="5703" y="11954"/>
                  </a:cubicBezTo>
                  <a:cubicBezTo>
                    <a:pt x="5668" y="11895"/>
                    <a:pt x="5703" y="11871"/>
                    <a:pt x="5632" y="11871"/>
                  </a:cubicBezTo>
                  <a:cubicBezTo>
                    <a:pt x="5622" y="11871"/>
                    <a:pt x="5552" y="11886"/>
                    <a:pt x="5524" y="11886"/>
                  </a:cubicBezTo>
                  <a:cubicBezTo>
                    <a:pt x="5517" y="11886"/>
                    <a:pt x="5513" y="11885"/>
                    <a:pt x="5513" y="11883"/>
                  </a:cubicBezTo>
                  <a:cubicBezTo>
                    <a:pt x="5513" y="11871"/>
                    <a:pt x="5584" y="11859"/>
                    <a:pt x="5561" y="11835"/>
                  </a:cubicBezTo>
                  <a:cubicBezTo>
                    <a:pt x="5553" y="11823"/>
                    <a:pt x="5539" y="11819"/>
                    <a:pt x="5524" y="11819"/>
                  </a:cubicBezTo>
                  <a:cubicBezTo>
                    <a:pt x="5494" y="11819"/>
                    <a:pt x="5457" y="11835"/>
                    <a:pt x="5441" y="11835"/>
                  </a:cubicBezTo>
                  <a:cubicBezTo>
                    <a:pt x="5406" y="11823"/>
                    <a:pt x="5370" y="11799"/>
                    <a:pt x="5334" y="11776"/>
                  </a:cubicBezTo>
                  <a:cubicBezTo>
                    <a:pt x="5322" y="11740"/>
                    <a:pt x="5287" y="11728"/>
                    <a:pt x="5251" y="11716"/>
                  </a:cubicBezTo>
                  <a:cubicBezTo>
                    <a:pt x="5215" y="11692"/>
                    <a:pt x="5168" y="11680"/>
                    <a:pt x="5120" y="11680"/>
                  </a:cubicBezTo>
                  <a:cubicBezTo>
                    <a:pt x="5088" y="11680"/>
                    <a:pt x="5067" y="11702"/>
                    <a:pt x="5049" y="11702"/>
                  </a:cubicBezTo>
                  <a:cubicBezTo>
                    <a:pt x="5041" y="11702"/>
                    <a:pt x="5033" y="11696"/>
                    <a:pt x="5025" y="11680"/>
                  </a:cubicBezTo>
                  <a:cubicBezTo>
                    <a:pt x="5013" y="11633"/>
                    <a:pt x="4965" y="11609"/>
                    <a:pt x="4906" y="11609"/>
                  </a:cubicBezTo>
                  <a:cubicBezTo>
                    <a:pt x="4883" y="11609"/>
                    <a:pt x="4875" y="11624"/>
                    <a:pt x="4872" y="11641"/>
                  </a:cubicBezTo>
                  <a:lnTo>
                    <a:pt x="4872" y="11641"/>
                  </a:lnTo>
                  <a:cubicBezTo>
                    <a:pt x="4864" y="11602"/>
                    <a:pt x="4810" y="11586"/>
                    <a:pt x="4763" y="11586"/>
                  </a:cubicBezTo>
                  <a:cubicBezTo>
                    <a:pt x="4739" y="11586"/>
                    <a:pt x="4717" y="11590"/>
                    <a:pt x="4703" y="11597"/>
                  </a:cubicBezTo>
                  <a:cubicBezTo>
                    <a:pt x="4691" y="11605"/>
                    <a:pt x="4678" y="11609"/>
                    <a:pt x="4666" y="11609"/>
                  </a:cubicBezTo>
                  <a:cubicBezTo>
                    <a:pt x="4645" y="11609"/>
                    <a:pt x="4628" y="11596"/>
                    <a:pt x="4620" y="11573"/>
                  </a:cubicBezTo>
                  <a:cubicBezTo>
                    <a:pt x="4620" y="11549"/>
                    <a:pt x="4656" y="11549"/>
                    <a:pt x="4644" y="11526"/>
                  </a:cubicBezTo>
                  <a:cubicBezTo>
                    <a:pt x="4640" y="11518"/>
                    <a:pt x="4633" y="11515"/>
                    <a:pt x="4626" y="11515"/>
                  </a:cubicBezTo>
                  <a:cubicBezTo>
                    <a:pt x="4611" y="11515"/>
                    <a:pt x="4592" y="11526"/>
                    <a:pt x="4584" y="11526"/>
                  </a:cubicBezTo>
                  <a:cubicBezTo>
                    <a:pt x="4576" y="11528"/>
                    <a:pt x="4568" y="11529"/>
                    <a:pt x="4560" y="11529"/>
                  </a:cubicBezTo>
                  <a:cubicBezTo>
                    <a:pt x="4524" y="11529"/>
                    <a:pt x="4497" y="11507"/>
                    <a:pt x="4477" y="11478"/>
                  </a:cubicBezTo>
                  <a:cubicBezTo>
                    <a:pt x="4481" y="11462"/>
                    <a:pt x="4476" y="11457"/>
                    <a:pt x="4466" y="11457"/>
                  </a:cubicBezTo>
                  <a:cubicBezTo>
                    <a:pt x="4447" y="11457"/>
                    <a:pt x="4410" y="11478"/>
                    <a:pt x="4394" y="11478"/>
                  </a:cubicBezTo>
                  <a:cubicBezTo>
                    <a:pt x="4343" y="11478"/>
                    <a:pt x="4300" y="11452"/>
                    <a:pt x="4252" y="11452"/>
                  </a:cubicBezTo>
                  <a:cubicBezTo>
                    <a:pt x="4244" y="11452"/>
                    <a:pt x="4236" y="11452"/>
                    <a:pt x="4227" y="11454"/>
                  </a:cubicBezTo>
                  <a:cubicBezTo>
                    <a:pt x="4179" y="11454"/>
                    <a:pt x="4132" y="11442"/>
                    <a:pt x="4096" y="11418"/>
                  </a:cubicBezTo>
                  <a:cubicBezTo>
                    <a:pt x="4056" y="11398"/>
                    <a:pt x="3999" y="11353"/>
                    <a:pt x="3947" y="11353"/>
                  </a:cubicBezTo>
                  <a:cubicBezTo>
                    <a:pt x="3937" y="11353"/>
                    <a:pt x="3927" y="11355"/>
                    <a:pt x="3917" y="11359"/>
                  </a:cubicBezTo>
                  <a:cubicBezTo>
                    <a:pt x="3894" y="11359"/>
                    <a:pt x="3894" y="11299"/>
                    <a:pt x="3882" y="11287"/>
                  </a:cubicBezTo>
                  <a:cubicBezTo>
                    <a:pt x="3876" y="11282"/>
                    <a:pt x="3864" y="11282"/>
                    <a:pt x="3849" y="11282"/>
                  </a:cubicBezTo>
                  <a:cubicBezTo>
                    <a:pt x="3834" y="11282"/>
                    <a:pt x="3816" y="11282"/>
                    <a:pt x="3798" y="11276"/>
                  </a:cubicBezTo>
                  <a:cubicBezTo>
                    <a:pt x="3763" y="11264"/>
                    <a:pt x="3727" y="11240"/>
                    <a:pt x="3691" y="11240"/>
                  </a:cubicBezTo>
                  <a:cubicBezTo>
                    <a:pt x="3684" y="11238"/>
                    <a:pt x="3677" y="11237"/>
                    <a:pt x="3672" y="11237"/>
                  </a:cubicBezTo>
                  <a:cubicBezTo>
                    <a:pt x="3658" y="11237"/>
                    <a:pt x="3650" y="11242"/>
                    <a:pt x="3643" y="11242"/>
                  </a:cubicBezTo>
                  <a:cubicBezTo>
                    <a:pt x="3636" y="11242"/>
                    <a:pt x="3630" y="11237"/>
                    <a:pt x="3620" y="11216"/>
                  </a:cubicBezTo>
                  <a:cubicBezTo>
                    <a:pt x="3595" y="11183"/>
                    <a:pt x="3553" y="11133"/>
                    <a:pt x="3514" y="11133"/>
                  </a:cubicBezTo>
                  <a:cubicBezTo>
                    <a:pt x="3497" y="11133"/>
                    <a:pt x="3480" y="11143"/>
                    <a:pt x="3465" y="11168"/>
                  </a:cubicBezTo>
                  <a:cubicBezTo>
                    <a:pt x="3513" y="11085"/>
                    <a:pt x="3275" y="11002"/>
                    <a:pt x="3215" y="11002"/>
                  </a:cubicBezTo>
                  <a:cubicBezTo>
                    <a:pt x="3213" y="11002"/>
                    <a:pt x="3210" y="11002"/>
                    <a:pt x="3208" y="11002"/>
                  </a:cubicBezTo>
                  <a:cubicBezTo>
                    <a:pt x="3155" y="11002"/>
                    <a:pt x="3179" y="10886"/>
                    <a:pt x="3126" y="10886"/>
                  </a:cubicBezTo>
                  <a:cubicBezTo>
                    <a:pt x="3118" y="10886"/>
                    <a:pt x="3108" y="10889"/>
                    <a:pt x="3096" y="10895"/>
                  </a:cubicBezTo>
                  <a:cubicBezTo>
                    <a:pt x="3068" y="10909"/>
                    <a:pt x="3043" y="10927"/>
                    <a:pt x="3026" y="10927"/>
                  </a:cubicBezTo>
                  <a:cubicBezTo>
                    <a:pt x="3014" y="10927"/>
                    <a:pt x="3005" y="10919"/>
                    <a:pt x="3001" y="10895"/>
                  </a:cubicBezTo>
                  <a:cubicBezTo>
                    <a:pt x="2992" y="10895"/>
                    <a:pt x="2942" y="10861"/>
                    <a:pt x="2918" y="10849"/>
                  </a:cubicBezTo>
                  <a:lnTo>
                    <a:pt x="2918" y="10849"/>
                  </a:lnTo>
                  <a:cubicBezTo>
                    <a:pt x="2927" y="10844"/>
                    <a:pt x="2936" y="10832"/>
                    <a:pt x="2929" y="10811"/>
                  </a:cubicBezTo>
                  <a:cubicBezTo>
                    <a:pt x="2917" y="10787"/>
                    <a:pt x="2894" y="10787"/>
                    <a:pt x="2870" y="10776"/>
                  </a:cubicBezTo>
                  <a:cubicBezTo>
                    <a:pt x="2822" y="10740"/>
                    <a:pt x="2798" y="10668"/>
                    <a:pt x="2751" y="10645"/>
                  </a:cubicBezTo>
                  <a:lnTo>
                    <a:pt x="2751" y="10645"/>
                  </a:lnTo>
                  <a:cubicBezTo>
                    <a:pt x="2774" y="10704"/>
                    <a:pt x="2751" y="10776"/>
                    <a:pt x="2679" y="10799"/>
                  </a:cubicBezTo>
                  <a:cubicBezTo>
                    <a:pt x="2643" y="10764"/>
                    <a:pt x="2703" y="10728"/>
                    <a:pt x="2715" y="10716"/>
                  </a:cubicBezTo>
                  <a:cubicBezTo>
                    <a:pt x="2727" y="10704"/>
                    <a:pt x="2667" y="10668"/>
                    <a:pt x="2655" y="10645"/>
                  </a:cubicBezTo>
                  <a:cubicBezTo>
                    <a:pt x="2633" y="10634"/>
                    <a:pt x="2642" y="10572"/>
                    <a:pt x="2625" y="10572"/>
                  </a:cubicBezTo>
                  <a:cubicBezTo>
                    <a:pt x="2623" y="10572"/>
                    <a:pt x="2621" y="10572"/>
                    <a:pt x="2620" y="10573"/>
                  </a:cubicBezTo>
                  <a:cubicBezTo>
                    <a:pt x="2604" y="10573"/>
                    <a:pt x="2588" y="10584"/>
                    <a:pt x="2572" y="10584"/>
                  </a:cubicBezTo>
                  <a:cubicBezTo>
                    <a:pt x="2564" y="10584"/>
                    <a:pt x="2556" y="10581"/>
                    <a:pt x="2548" y="10573"/>
                  </a:cubicBezTo>
                  <a:cubicBezTo>
                    <a:pt x="2536" y="10537"/>
                    <a:pt x="2524" y="10478"/>
                    <a:pt x="2477" y="10442"/>
                  </a:cubicBezTo>
                  <a:cubicBezTo>
                    <a:pt x="2477" y="10448"/>
                    <a:pt x="2474" y="10451"/>
                    <a:pt x="2470" y="10451"/>
                  </a:cubicBezTo>
                  <a:cubicBezTo>
                    <a:pt x="2437" y="10451"/>
                    <a:pt x="2307" y="10323"/>
                    <a:pt x="2286" y="10323"/>
                  </a:cubicBezTo>
                  <a:cubicBezTo>
                    <a:pt x="2284" y="10322"/>
                    <a:pt x="2283" y="10322"/>
                    <a:pt x="2281" y="10322"/>
                  </a:cubicBezTo>
                  <a:cubicBezTo>
                    <a:pt x="2262" y="10322"/>
                    <a:pt x="2250" y="10372"/>
                    <a:pt x="2223" y="10372"/>
                  </a:cubicBezTo>
                  <a:cubicBezTo>
                    <a:pt x="2220" y="10372"/>
                    <a:pt x="2218" y="10372"/>
                    <a:pt x="2215" y="10371"/>
                  </a:cubicBezTo>
                  <a:cubicBezTo>
                    <a:pt x="2193" y="10371"/>
                    <a:pt x="2211" y="10312"/>
                    <a:pt x="2232" y="10292"/>
                  </a:cubicBezTo>
                  <a:lnTo>
                    <a:pt x="2232" y="10292"/>
                  </a:lnTo>
                  <a:cubicBezTo>
                    <a:pt x="2223" y="10297"/>
                    <a:pt x="2210" y="10301"/>
                    <a:pt x="2198" y="10301"/>
                  </a:cubicBezTo>
                  <a:cubicBezTo>
                    <a:pt x="2188" y="10301"/>
                    <a:pt x="2179" y="10297"/>
                    <a:pt x="2179" y="10287"/>
                  </a:cubicBezTo>
                  <a:cubicBezTo>
                    <a:pt x="2167" y="10252"/>
                    <a:pt x="2203" y="10228"/>
                    <a:pt x="2203" y="10204"/>
                  </a:cubicBezTo>
                  <a:cubicBezTo>
                    <a:pt x="2201" y="10200"/>
                    <a:pt x="2197" y="10198"/>
                    <a:pt x="2192" y="10198"/>
                  </a:cubicBezTo>
                  <a:cubicBezTo>
                    <a:pt x="2175" y="10198"/>
                    <a:pt x="2144" y="10216"/>
                    <a:pt x="2120" y="10216"/>
                  </a:cubicBezTo>
                  <a:cubicBezTo>
                    <a:pt x="2110" y="10216"/>
                    <a:pt x="2102" y="10213"/>
                    <a:pt x="2096" y="10204"/>
                  </a:cubicBezTo>
                  <a:cubicBezTo>
                    <a:pt x="2096" y="10193"/>
                    <a:pt x="2096" y="10117"/>
                    <a:pt x="2079" y="10117"/>
                  </a:cubicBezTo>
                  <a:cubicBezTo>
                    <a:pt x="2077" y="10117"/>
                    <a:pt x="2075" y="10118"/>
                    <a:pt x="2072" y="10121"/>
                  </a:cubicBezTo>
                  <a:cubicBezTo>
                    <a:pt x="2053" y="10140"/>
                    <a:pt x="2065" y="10160"/>
                    <a:pt x="2051" y="10160"/>
                  </a:cubicBezTo>
                  <a:cubicBezTo>
                    <a:pt x="2047" y="10160"/>
                    <a:pt x="2043" y="10159"/>
                    <a:pt x="2036" y="10156"/>
                  </a:cubicBezTo>
                  <a:cubicBezTo>
                    <a:pt x="2024" y="10144"/>
                    <a:pt x="2012" y="10144"/>
                    <a:pt x="2012" y="10133"/>
                  </a:cubicBezTo>
                  <a:cubicBezTo>
                    <a:pt x="2012" y="10097"/>
                    <a:pt x="2072" y="10073"/>
                    <a:pt x="2048" y="10049"/>
                  </a:cubicBezTo>
                  <a:cubicBezTo>
                    <a:pt x="2036" y="10014"/>
                    <a:pt x="2012" y="10002"/>
                    <a:pt x="1989" y="9978"/>
                  </a:cubicBezTo>
                  <a:lnTo>
                    <a:pt x="1953" y="9978"/>
                  </a:lnTo>
                  <a:cubicBezTo>
                    <a:pt x="1917" y="9954"/>
                    <a:pt x="1893" y="9906"/>
                    <a:pt x="1846" y="9871"/>
                  </a:cubicBezTo>
                  <a:cubicBezTo>
                    <a:pt x="1832" y="9861"/>
                    <a:pt x="1818" y="9856"/>
                    <a:pt x="1808" y="9856"/>
                  </a:cubicBezTo>
                  <a:cubicBezTo>
                    <a:pt x="1791" y="9856"/>
                    <a:pt x="1784" y="9870"/>
                    <a:pt x="1798" y="9906"/>
                  </a:cubicBezTo>
                  <a:cubicBezTo>
                    <a:pt x="1774" y="9883"/>
                    <a:pt x="1751" y="9835"/>
                    <a:pt x="1739" y="9787"/>
                  </a:cubicBezTo>
                  <a:cubicBezTo>
                    <a:pt x="1739" y="9752"/>
                    <a:pt x="1739" y="9692"/>
                    <a:pt x="1703" y="9680"/>
                  </a:cubicBezTo>
                  <a:cubicBezTo>
                    <a:pt x="1667" y="9668"/>
                    <a:pt x="1655" y="9680"/>
                    <a:pt x="1620" y="9644"/>
                  </a:cubicBezTo>
                  <a:cubicBezTo>
                    <a:pt x="1620" y="9621"/>
                    <a:pt x="1608" y="9609"/>
                    <a:pt x="1584" y="9597"/>
                  </a:cubicBezTo>
                  <a:cubicBezTo>
                    <a:pt x="1584" y="9597"/>
                    <a:pt x="1579" y="9602"/>
                    <a:pt x="1571" y="9602"/>
                  </a:cubicBezTo>
                  <a:cubicBezTo>
                    <a:pt x="1568" y="9602"/>
                    <a:pt x="1564" y="9601"/>
                    <a:pt x="1560" y="9597"/>
                  </a:cubicBezTo>
                  <a:cubicBezTo>
                    <a:pt x="1524" y="9585"/>
                    <a:pt x="1500" y="9525"/>
                    <a:pt x="1465" y="9490"/>
                  </a:cubicBezTo>
                  <a:cubicBezTo>
                    <a:pt x="1429" y="9466"/>
                    <a:pt x="1381" y="9454"/>
                    <a:pt x="1393" y="9406"/>
                  </a:cubicBezTo>
                  <a:cubicBezTo>
                    <a:pt x="1405" y="9359"/>
                    <a:pt x="1346" y="9299"/>
                    <a:pt x="1322" y="9299"/>
                  </a:cubicBezTo>
                  <a:cubicBezTo>
                    <a:pt x="1286" y="9299"/>
                    <a:pt x="1310" y="9371"/>
                    <a:pt x="1322" y="9382"/>
                  </a:cubicBezTo>
                  <a:cubicBezTo>
                    <a:pt x="1298" y="9359"/>
                    <a:pt x="1286" y="9323"/>
                    <a:pt x="1274" y="9287"/>
                  </a:cubicBezTo>
                  <a:cubicBezTo>
                    <a:pt x="1274" y="9263"/>
                    <a:pt x="1286" y="9240"/>
                    <a:pt x="1274" y="9204"/>
                  </a:cubicBezTo>
                  <a:cubicBezTo>
                    <a:pt x="1262" y="9180"/>
                    <a:pt x="1215" y="9168"/>
                    <a:pt x="1203" y="9109"/>
                  </a:cubicBezTo>
                  <a:cubicBezTo>
                    <a:pt x="1203" y="9087"/>
                    <a:pt x="1241" y="9010"/>
                    <a:pt x="1207" y="9010"/>
                  </a:cubicBezTo>
                  <a:cubicBezTo>
                    <a:pt x="1203" y="9010"/>
                    <a:pt x="1197" y="9011"/>
                    <a:pt x="1191" y="9013"/>
                  </a:cubicBezTo>
                  <a:cubicBezTo>
                    <a:pt x="1172" y="9020"/>
                    <a:pt x="1146" y="9033"/>
                    <a:pt x="1128" y="9033"/>
                  </a:cubicBezTo>
                  <a:cubicBezTo>
                    <a:pt x="1112" y="9033"/>
                    <a:pt x="1102" y="9023"/>
                    <a:pt x="1108" y="8990"/>
                  </a:cubicBezTo>
                  <a:cubicBezTo>
                    <a:pt x="1108" y="8942"/>
                    <a:pt x="1131" y="8930"/>
                    <a:pt x="1119" y="8894"/>
                  </a:cubicBezTo>
                  <a:cubicBezTo>
                    <a:pt x="1119" y="8872"/>
                    <a:pt x="1088" y="8786"/>
                    <a:pt x="1064" y="8786"/>
                  </a:cubicBezTo>
                  <a:cubicBezTo>
                    <a:pt x="1063" y="8786"/>
                    <a:pt x="1061" y="8786"/>
                    <a:pt x="1060" y="8787"/>
                  </a:cubicBezTo>
                  <a:cubicBezTo>
                    <a:pt x="1043" y="8787"/>
                    <a:pt x="1014" y="8823"/>
                    <a:pt x="995" y="8823"/>
                  </a:cubicBezTo>
                  <a:cubicBezTo>
                    <a:pt x="987" y="8823"/>
                    <a:pt x="980" y="8817"/>
                    <a:pt x="977" y="8799"/>
                  </a:cubicBezTo>
                  <a:cubicBezTo>
                    <a:pt x="953" y="8740"/>
                    <a:pt x="1012" y="8763"/>
                    <a:pt x="1024" y="8740"/>
                  </a:cubicBezTo>
                  <a:cubicBezTo>
                    <a:pt x="1000" y="8740"/>
                    <a:pt x="977" y="8728"/>
                    <a:pt x="941" y="8728"/>
                  </a:cubicBezTo>
                  <a:cubicBezTo>
                    <a:pt x="905" y="8716"/>
                    <a:pt x="917" y="8692"/>
                    <a:pt x="929" y="8668"/>
                  </a:cubicBezTo>
                  <a:cubicBezTo>
                    <a:pt x="953" y="8620"/>
                    <a:pt x="941" y="8549"/>
                    <a:pt x="905" y="8501"/>
                  </a:cubicBezTo>
                  <a:cubicBezTo>
                    <a:pt x="901" y="8498"/>
                    <a:pt x="895" y="8497"/>
                    <a:pt x="890" y="8497"/>
                  </a:cubicBezTo>
                  <a:cubicBezTo>
                    <a:pt x="858" y="8497"/>
                    <a:pt x="812" y="8541"/>
                    <a:pt x="793" y="8541"/>
                  </a:cubicBezTo>
                  <a:cubicBezTo>
                    <a:pt x="790" y="8541"/>
                    <a:pt x="788" y="8540"/>
                    <a:pt x="786" y="8537"/>
                  </a:cubicBezTo>
                  <a:cubicBezTo>
                    <a:pt x="774" y="8525"/>
                    <a:pt x="798" y="8501"/>
                    <a:pt x="810" y="8478"/>
                  </a:cubicBezTo>
                  <a:cubicBezTo>
                    <a:pt x="810" y="8442"/>
                    <a:pt x="810" y="8418"/>
                    <a:pt x="810" y="8382"/>
                  </a:cubicBezTo>
                  <a:cubicBezTo>
                    <a:pt x="798" y="8347"/>
                    <a:pt x="834" y="8239"/>
                    <a:pt x="810" y="8216"/>
                  </a:cubicBezTo>
                  <a:cubicBezTo>
                    <a:pt x="786" y="8204"/>
                    <a:pt x="727" y="8204"/>
                    <a:pt x="738" y="8180"/>
                  </a:cubicBezTo>
                  <a:cubicBezTo>
                    <a:pt x="750" y="8156"/>
                    <a:pt x="774" y="8156"/>
                    <a:pt x="762" y="8120"/>
                  </a:cubicBezTo>
                  <a:cubicBezTo>
                    <a:pt x="750" y="8061"/>
                    <a:pt x="643" y="8061"/>
                    <a:pt x="608" y="8001"/>
                  </a:cubicBezTo>
                  <a:cubicBezTo>
                    <a:pt x="584" y="7942"/>
                    <a:pt x="667" y="7882"/>
                    <a:pt x="655" y="7835"/>
                  </a:cubicBezTo>
                  <a:cubicBezTo>
                    <a:pt x="655" y="7830"/>
                    <a:pt x="654" y="7828"/>
                    <a:pt x="651" y="7828"/>
                  </a:cubicBezTo>
                  <a:cubicBezTo>
                    <a:pt x="642" y="7828"/>
                    <a:pt x="619" y="7858"/>
                    <a:pt x="619" y="7858"/>
                  </a:cubicBezTo>
                  <a:cubicBezTo>
                    <a:pt x="608" y="7823"/>
                    <a:pt x="655" y="7799"/>
                    <a:pt x="643" y="7763"/>
                  </a:cubicBezTo>
                  <a:cubicBezTo>
                    <a:pt x="619" y="7728"/>
                    <a:pt x="596" y="7692"/>
                    <a:pt x="584" y="7656"/>
                  </a:cubicBezTo>
                  <a:cubicBezTo>
                    <a:pt x="584" y="7660"/>
                    <a:pt x="583" y="7662"/>
                    <a:pt x="583" y="7662"/>
                  </a:cubicBezTo>
                  <a:cubicBezTo>
                    <a:pt x="579" y="7662"/>
                    <a:pt x="568" y="7618"/>
                    <a:pt x="548" y="7608"/>
                  </a:cubicBezTo>
                  <a:cubicBezTo>
                    <a:pt x="524" y="7597"/>
                    <a:pt x="524" y="7573"/>
                    <a:pt x="524" y="7549"/>
                  </a:cubicBezTo>
                  <a:cubicBezTo>
                    <a:pt x="524" y="7501"/>
                    <a:pt x="512" y="7442"/>
                    <a:pt x="488" y="7406"/>
                  </a:cubicBezTo>
                  <a:cubicBezTo>
                    <a:pt x="477" y="7382"/>
                    <a:pt x="393" y="7347"/>
                    <a:pt x="417" y="7335"/>
                  </a:cubicBezTo>
                  <a:cubicBezTo>
                    <a:pt x="477" y="7311"/>
                    <a:pt x="536" y="7299"/>
                    <a:pt x="465" y="7251"/>
                  </a:cubicBezTo>
                  <a:cubicBezTo>
                    <a:pt x="417" y="7216"/>
                    <a:pt x="322" y="7180"/>
                    <a:pt x="357" y="7108"/>
                  </a:cubicBezTo>
                  <a:cubicBezTo>
                    <a:pt x="381" y="7073"/>
                    <a:pt x="417" y="7037"/>
                    <a:pt x="417" y="6989"/>
                  </a:cubicBezTo>
                  <a:cubicBezTo>
                    <a:pt x="417" y="6942"/>
                    <a:pt x="393" y="6942"/>
                    <a:pt x="381" y="6906"/>
                  </a:cubicBezTo>
                  <a:cubicBezTo>
                    <a:pt x="381" y="6882"/>
                    <a:pt x="417" y="6846"/>
                    <a:pt x="417" y="6823"/>
                  </a:cubicBezTo>
                  <a:cubicBezTo>
                    <a:pt x="417" y="6823"/>
                    <a:pt x="381" y="6811"/>
                    <a:pt x="369" y="6799"/>
                  </a:cubicBezTo>
                  <a:cubicBezTo>
                    <a:pt x="322" y="6751"/>
                    <a:pt x="417" y="6704"/>
                    <a:pt x="417" y="6656"/>
                  </a:cubicBezTo>
                  <a:lnTo>
                    <a:pt x="417" y="6656"/>
                  </a:lnTo>
                  <a:cubicBezTo>
                    <a:pt x="417" y="6668"/>
                    <a:pt x="381" y="6683"/>
                    <a:pt x="352" y="6683"/>
                  </a:cubicBezTo>
                  <a:cubicBezTo>
                    <a:pt x="322" y="6683"/>
                    <a:pt x="298" y="6668"/>
                    <a:pt x="322" y="6620"/>
                  </a:cubicBezTo>
                  <a:cubicBezTo>
                    <a:pt x="357" y="6573"/>
                    <a:pt x="357" y="6596"/>
                    <a:pt x="357" y="6525"/>
                  </a:cubicBezTo>
                  <a:cubicBezTo>
                    <a:pt x="357" y="6504"/>
                    <a:pt x="367" y="6493"/>
                    <a:pt x="392" y="6490"/>
                  </a:cubicBezTo>
                  <a:lnTo>
                    <a:pt x="392" y="6490"/>
                  </a:lnTo>
                  <a:cubicBezTo>
                    <a:pt x="393" y="6490"/>
                    <a:pt x="394" y="6490"/>
                    <a:pt x="395" y="6490"/>
                  </a:cubicBezTo>
                  <a:cubicBezTo>
                    <a:pt x="398" y="6490"/>
                    <a:pt x="402" y="6490"/>
                    <a:pt x="405" y="6489"/>
                  </a:cubicBezTo>
                  <a:cubicBezTo>
                    <a:pt x="400" y="6489"/>
                    <a:pt x="396" y="6489"/>
                    <a:pt x="392" y="6490"/>
                  </a:cubicBezTo>
                  <a:lnTo>
                    <a:pt x="392" y="6490"/>
                  </a:lnTo>
                  <a:cubicBezTo>
                    <a:pt x="315" y="6487"/>
                    <a:pt x="365" y="6346"/>
                    <a:pt x="286" y="6346"/>
                  </a:cubicBezTo>
                  <a:cubicBezTo>
                    <a:pt x="334" y="6346"/>
                    <a:pt x="322" y="6227"/>
                    <a:pt x="310" y="6192"/>
                  </a:cubicBezTo>
                  <a:cubicBezTo>
                    <a:pt x="310" y="6168"/>
                    <a:pt x="298" y="6144"/>
                    <a:pt x="286" y="6120"/>
                  </a:cubicBezTo>
                  <a:cubicBezTo>
                    <a:pt x="286" y="6120"/>
                    <a:pt x="238" y="6096"/>
                    <a:pt x="238" y="6084"/>
                  </a:cubicBezTo>
                  <a:lnTo>
                    <a:pt x="346" y="6084"/>
                  </a:lnTo>
                  <a:cubicBezTo>
                    <a:pt x="322" y="6073"/>
                    <a:pt x="310" y="6037"/>
                    <a:pt x="274" y="6037"/>
                  </a:cubicBezTo>
                  <a:cubicBezTo>
                    <a:pt x="238" y="6025"/>
                    <a:pt x="191" y="6025"/>
                    <a:pt x="191" y="5965"/>
                  </a:cubicBezTo>
                  <a:cubicBezTo>
                    <a:pt x="199" y="5965"/>
                    <a:pt x="238" y="5971"/>
                    <a:pt x="268" y="5971"/>
                  </a:cubicBezTo>
                  <a:cubicBezTo>
                    <a:pt x="282" y="5971"/>
                    <a:pt x="294" y="5969"/>
                    <a:pt x="298" y="5965"/>
                  </a:cubicBezTo>
                  <a:cubicBezTo>
                    <a:pt x="310" y="5953"/>
                    <a:pt x="262" y="5906"/>
                    <a:pt x="250" y="5906"/>
                  </a:cubicBezTo>
                  <a:cubicBezTo>
                    <a:pt x="250" y="5882"/>
                    <a:pt x="250" y="5846"/>
                    <a:pt x="262" y="5823"/>
                  </a:cubicBezTo>
                  <a:cubicBezTo>
                    <a:pt x="274" y="5811"/>
                    <a:pt x="298" y="5787"/>
                    <a:pt x="298" y="5775"/>
                  </a:cubicBezTo>
                  <a:cubicBezTo>
                    <a:pt x="298" y="5751"/>
                    <a:pt x="227" y="5739"/>
                    <a:pt x="238" y="5715"/>
                  </a:cubicBezTo>
                  <a:cubicBezTo>
                    <a:pt x="250" y="5692"/>
                    <a:pt x="262" y="5692"/>
                    <a:pt x="274" y="5680"/>
                  </a:cubicBezTo>
                  <a:cubicBezTo>
                    <a:pt x="274" y="5668"/>
                    <a:pt x="286" y="5644"/>
                    <a:pt x="286" y="5632"/>
                  </a:cubicBezTo>
                  <a:cubicBezTo>
                    <a:pt x="286" y="5584"/>
                    <a:pt x="274" y="5549"/>
                    <a:pt x="262" y="5501"/>
                  </a:cubicBezTo>
                  <a:cubicBezTo>
                    <a:pt x="262" y="5465"/>
                    <a:pt x="298" y="5453"/>
                    <a:pt x="286" y="5418"/>
                  </a:cubicBezTo>
                  <a:cubicBezTo>
                    <a:pt x="286" y="5406"/>
                    <a:pt x="262" y="5382"/>
                    <a:pt x="238" y="5382"/>
                  </a:cubicBezTo>
                  <a:cubicBezTo>
                    <a:pt x="298" y="5382"/>
                    <a:pt x="322" y="5382"/>
                    <a:pt x="334" y="5322"/>
                  </a:cubicBezTo>
                  <a:lnTo>
                    <a:pt x="298" y="5322"/>
                  </a:lnTo>
                  <a:cubicBezTo>
                    <a:pt x="298" y="5287"/>
                    <a:pt x="334" y="5156"/>
                    <a:pt x="298" y="5120"/>
                  </a:cubicBezTo>
                  <a:cubicBezTo>
                    <a:pt x="298" y="5120"/>
                    <a:pt x="266" y="5131"/>
                    <a:pt x="249" y="5131"/>
                  </a:cubicBezTo>
                  <a:cubicBezTo>
                    <a:pt x="240" y="5131"/>
                    <a:pt x="234" y="5128"/>
                    <a:pt x="238" y="5120"/>
                  </a:cubicBezTo>
                  <a:cubicBezTo>
                    <a:pt x="238" y="5084"/>
                    <a:pt x="286" y="5061"/>
                    <a:pt x="298" y="5025"/>
                  </a:cubicBezTo>
                  <a:cubicBezTo>
                    <a:pt x="334" y="4953"/>
                    <a:pt x="357" y="4882"/>
                    <a:pt x="357" y="4799"/>
                  </a:cubicBezTo>
                  <a:cubicBezTo>
                    <a:pt x="357" y="4751"/>
                    <a:pt x="334" y="4727"/>
                    <a:pt x="346" y="4680"/>
                  </a:cubicBezTo>
                  <a:cubicBezTo>
                    <a:pt x="346" y="4608"/>
                    <a:pt x="322" y="4620"/>
                    <a:pt x="286" y="4584"/>
                  </a:cubicBezTo>
                  <a:lnTo>
                    <a:pt x="286" y="4584"/>
                  </a:lnTo>
                  <a:cubicBezTo>
                    <a:pt x="287" y="4585"/>
                    <a:pt x="288" y="4585"/>
                    <a:pt x="290" y="4585"/>
                  </a:cubicBezTo>
                  <a:cubicBezTo>
                    <a:pt x="313" y="4585"/>
                    <a:pt x="414" y="4511"/>
                    <a:pt x="369" y="4489"/>
                  </a:cubicBezTo>
                  <a:cubicBezTo>
                    <a:pt x="365" y="4487"/>
                    <a:pt x="360" y="4486"/>
                    <a:pt x="355" y="4486"/>
                  </a:cubicBezTo>
                  <a:cubicBezTo>
                    <a:pt x="315" y="4486"/>
                    <a:pt x="270" y="4552"/>
                    <a:pt x="238" y="4552"/>
                  </a:cubicBezTo>
                  <a:cubicBezTo>
                    <a:pt x="234" y="4552"/>
                    <a:pt x="230" y="4551"/>
                    <a:pt x="227" y="4549"/>
                  </a:cubicBezTo>
                  <a:cubicBezTo>
                    <a:pt x="227" y="4549"/>
                    <a:pt x="298" y="4477"/>
                    <a:pt x="310" y="4465"/>
                  </a:cubicBezTo>
                  <a:cubicBezTo>
                    <a:pt x="341" y="4445"/>
                    <a:pt x="389" y="4415"/>
                    <a:pt x="433" y="4415"/>
                  </a:cubicBezTo>
                  <a:cubicBezTo>
                    <a:pt x="436" y="4415"/>
                    <a:pt x="440" y="4415"/>
                    <a:pt x="444" y="4416"/>
                  </a:cubicBezTo>
                  <a:lnTo>
                    <a:pt x="444" y="4416"/>
                  </a:lnTo>
                  <a:cubicBezTo>
                    <a:pt x="374" y="4399"/>
                    <a:pt x="428" y="4321"/>
                    <a:pt x="393" y="4275"/>
                  </a:cubicBezTo>
                  <a:cubicBezTo>
                    <a:pt x="400" y="4238"/>
                    <a:pt x="408" y="4224"/>
                    <a:pt x="423" y="4224"/>
                  </a:cubicBezTo>
                  <a:cubicBezTo>
                    <a:pt x="433" y="4224"/>
                    <a:pt x="446" y="4230"/>
                    <a:pt x="465" y="4239"/>
                  </a:cubicBezTo>
                  <a:cubicBezTo>
                    <a:pt x="468" y="4240"/>
                    <a:pt x="471" y="4241"/>
                    <a:pt x="473" y="4241"/>
                  </a:cubicBezTo>
                  <a:cubicBezTo>
                    <a:pt x="496" y="4241"/>
                    <a:pt x="493" y="4202"/>
                    <a:pt x="515" y="4202"/>
                  </a:cubicBezTo>
                  <a:cubicBezTo>
                    <a:pt x="517" y="4202"/>
                    <a:pt x="518" y="4202"/>
                    <a:pt x="519" y="4202"/>
                  </a:cubicBezTo>
                  <a:lnTo>
                    <a:pt x="519" y="4202"/>
                  </a:lnTo>
                  <a:lnTo>
                    <a:pt x="381" y="4168"/>
                  </a:lnTo>
                  <a:cubicBezTo>
                    <a:pt x="405" y="4120"/>
                    <a:pt x="512" y="4132"/>
                    <a:pt x="512" y="4120"/>
                  </a:cubicBezTo>
                  <a:cubicBezTo>
                    <a:pt x="500" y="4084"/>
                    <a:pt x="441" y="4013"/>
                    <a:pt x="500" y="3977"/>
                  </a:cubicBezTo>
                  <a:cubicBezTo>
                    <a:pt x="548" y="3929"/>
                    <a:pt x="631" y="3834"/>
                    <a:pt x="584" y="3787"/>
                  </a:cubicBezTo>
                  <a:cubicBezTo>
                    <a:pt x="548" y="3763"/>
                    <a:pt x="619" y="3703"/>
                    <a:pt x="596" y="3656"/>
                  </a:cubicBezTo>
                  <a:cubicBezTo>
                    <a:pt x="548" y="3584"/>
                    <a:pt x="655" y="3620"/>
                    <a:pt x="679" y="3596"/>
                  </a:cubicBezTo>
                  <a:cubicBezTo>
                    <a:pt x="691" y="3560"/>
                    <a:pt x="655" y="3525"/>
                    <a:pt x="679" y="3489"/>
                  </a:cubicBezTo>
                  <a:cubicBezTo>
                    <a:pt x="684" y="3473"/>
                    <a:pt x="690" y="3466"/>
                    <a:pt x="696" y="3466"/>
                  </a:cubicBezTo>
                  <a:cubicBezTo>
                    <a:pt x="704" y="3466"/>
                    <a:pt x="714" y="3476"/>
                    <a:pt x="727" y="3489"/>
                  </a:cubicBezTo>
                  <a:cubicBezTo>
                    <a:pt x="730" y="3492"/>
                    <a:pt x="732" y="3493"/>
                    <a:pt x="734" y="3493"/>
                  </a:cubicBezTo>
                  <a:cubicBezTo>
                    <a:pt x="750" y="3493"/>
                    <a:pt x="750" y="3429"/>
                    <a:pt x="750" y="3429"/>
                  </a:cubicBezTo>
                  <a:cubicBezTo>
                    <a:pt x="738" y="3394"/>
                    <a:pt x="750" y="3394"/>
                    <a:pt x="762" y="3382"/>
                  </a:cubicBezTo>
                  <a:cubicBezTo>
                    <a:pt x="798" y="3346"/>
                    <a:pt x="608" y="3310"/>
                    <a:pt x="738" y="3298"/>
                  </a:cubicBezTo>
                  <a:cubicBezTo>
                    <a:pt x="798" y="3298"/>
                    <a:pt x="834" y="3239"/>
                    <a:pt x="810" y="3179"/>
                  </a:cubicBezTo>
                  <a:cubicBezTo>
                    <a:pt x="779" y="3128"/>
                    <a:pt x="784" y="3094"/>
                    <a:pt x="841" y="3094"/>
                  </a:cubicBezTo>
                  <a:cubicBezTo>
                    <a:pt x="849" y="3094"/>
                    <a:pt x="859" y="3094"/>
                    <a:pt x="869" y="3096"/>
                  </a:cubicBezTo>
                  <a:cubicBezTo>
                    <a:pt x="917" y="3096"/>
                    <a:pt x="893" y="2953"/>
                    <a:pt x="953" y="2953"/>
                  </a:cubicBezTo>
                  <a:cubicBezTo>
                    <a:pt x="915" y="2953"/>
                    <a:pt x="899" y="2831"/>
                    <a:pt x="925" y="2831"/>
                  </a:cubicBezTo>
                  <a:cubicBezTo>
                    <a:pt x="932" y="2831"/>
                    <a:pt x="941" y="2839"/>
                    <a:pt x="953" y="2858"/>
                  </a:cubicBezTo>
                  <a:cubicBezTo>
                    <a:pt x="968" y="2866"/>
                    <a:pt x="979" y="2870"/>
                    <a:pt x="988" y="2870"/>
                  </a:cubicBezTo>
                  <a:cubicBezTo>
                    <a:pt x="1029" y="2870"/>
                    <a:pt x="1017" y="2792"/>
                    <a:pt x="1036" y="2763"/>
                  </a:cubicBezTo>
                  <a:cubicBezTo>
                    <a:pt x="1048" y="2727"/>
                    <a:pt x="1060" y="2703"/>
                    <a:pt x="1084" y="2691"/>
                  </a:cubicBezTo>
                  <a:cubicBezTo>
                    <a:pt x="1096" y="2685"/>
                    <a:pt x="1102" y="2685"/>
                    <a:pt x="1108" y="2685"/>
                  </a:cubicBezTo>
                  <a:cubicBezTo>
                    <a:pt x="1114" y="2685"/>
                    <a:pt x="1119" y="2685"/>
                    <a:pt x="1131" y="2679"/>
                  </a:cubicBezTo>
                  <a:cubicBezTo>
                    <a:pt x="1143" y="2655"/>
                    <a:pt x="1191" y="2560"/>
                    <a:pt x="1155" y="2525"/>
                  </a:cubicBezTo>
                  <a:lnTo>
                    <a:pt x="1155" y="2525"/>
                  </a:lnTo>
                  <a:cubicBezTo>
                    <a:pt x="1178" y="2540"/>
                    <a:pt x="1196" y="2555"/>
                    <a:pt x="1215" y="2555"/>
                  </a:cubicBezTo>
                  <a:cubicBezTo>
                    <a:pt x="1226" y="2555"/>
                    <a:pt x="1237" y="2550"/>
                    <a:pt x="1250" y="2536"/>
                  </a:cubicBezTo>
                  <a:cubicBezTo>
                    <a:pt x="1272" y="2504"/>
                    <a:pt x="1254" y="2452"/>
                    <a:pt x="1278" y="2452"/>
                  </a:cubicBezTo>
                  <a:cubicBezTo>
                    <a:pt x="1280" y="2452"/>
                    <a:pt x="1283" y="2452"/>
                    <a:pt x="1286" y="2453"/>
                  </a:cubicBezTo>
                  <a:cubicBezTo>
                    <a:pt x="1286" y="2453"/>
                    <a:pt x="1286" y="2429"/>
                    <a:pt x="1286" y="2417"/>
                  </a:cubicBezTo>
                  <a:cubicBezTo>
                    <a:pt x="1274" y="2405"/>
                    <a:pt x="1298" y="2394"/>
                    <a:pt x="1310" y="2394"/>
                  </a:cubicBezTo>
                  <a:cubicBezTo>
                    <a:pt x="1356" y="2359"/>
                    <a:pt x="1424" y="2336"/>
                    <a:pt x="1354" y="2270"/>
                  </a:cubicBezTo>
                  <a:lnTo>
                    <a:pt x="1354" y="2270"/>
                  </a:lnTo>
                  <a:cubicBezTo>
                    <a:pt x="1366" y="2280"/>
                    <a:pt x="1388" y="2295"/>
                    <a:pt x="1402" y="2295"/>
                  </a:cubicBezTo>
                  <a:cubicBezTo>
                    <a:pt x="1411" y="2295"/>
                    <a:pt x="1417" y="2290"/>
                    <a:pt x="1417" y="2274"/>
                  </a:cubicBezTo>
                  <a:cubicBezTo>
                    <a:pt x="1417" y="2229"/>
                    <a:pt x="1406" y="2238"/>
                    <a:pt x="1436" y="2208"/>
                  </a:cubicBezTo>
                  <a:lnTo>
                    <a:pt x="1436" y="2208"/>
                  </a:lnTo>
                  <a:cubicBezTo>
                    <a:pt x="1431" y="2219"/>
                    <a:pt x="1455" y="2240"/>
                    <a:pt x="1476" y="2240"/>
                  </a:cubicBezTo>
                  <a:cubicBezTo>
                    <a:pt x="1485" y="2240"/>
                    <a:pt x="1494" y="2236"/>
                    <a:pt x="1500" y="2227"/>
                  </a:cubicBezTo>
                  <a:cubicBezTo>
                    <a:pt x="1524" y="2203"/>
                    <a:pt x="1536" y="2179"/>
                    <a:pt x="1548" y="2155"/>
                  </a:cubicBezTo>
                  <a:cubicBezTo>
                    <a:pt x="1572" y="2096"/>
                    <a:pt x="1572" y="2084"/>
                    <a:pt x="1524" y="2036"/>
                  </a:cubicBezTo>
                  <a:cubicBezTo>
                    <a:pt x="1548" y="2018"/>
                    <a:pt x="1560" y="2013"/>
                    <a:pt x="1570" y="2013"/>
                  </a:cubicBezTo>
                  <a:cubicBezTo>
                    <a:pt x="1581" y="2013"/>
                    <a:pt x="1590" y="2018"/>
                    <a:pt x="1608" y="2024"/>
                  </a:cubicBezTo>
                  <a:cubicBezTo>
                    <a:pt x="1608" y="2001"/>
                    <a:pt x="1596" y="1977"/>
                    <a:pt x="1584" y="1953"/>
                  </a:cubicBezTo>
                  <a:lnTo>
                    <a:pt x="1584" y="1953"/>
                  </a:lnTo>
                  <a:cubicBezTo>
                    <a:pt x="1620" y="1989"/>
                    <a:pt x="1667" y="2013"/>
                    <a:pt x="1703" y="2036"/>
                  </a:cubicBezTo>
                  <a:cubicBezTo>
                    <a:pt x="1703" y="1989"/>
                    <a:pt x="1703" y="1953"/>
                    <a:pt x="1703" y="1917"/>
                  </a:cubicBezTo>
                  <a:cubicBezTo>
                    <a:pt x="1691" y="1846"/>
                    <a:pt x="1751" y="1822"/>
                    <a:pt x="1798" y="1786"/>
                  </a:cubicBezTo>
                  <a:cubicBezTo>
                    <a:pt x="1822" y="1774"/>
                    <a:pt x="1917" y="1727"/>
                    <a:pt x="1893" y="1679"/>
                  </a:cubicBezTo>
                  <a:cubicBezTo>
                    <a:pt x="1870" y="1643"/>
                    <a:pt x="1834" y="1620"/>
                    <a:pt x="1798" y="1584"/>
                  </a:cubicBezTo>
                  <a:cubicBezTo>
                    <a:pt x="1805" y="1577"/>
                    <a:pt x="1812" y="1574"/>
                    <a:pt x="1820" y="1574"/>
                  </a:cubicBezTo>
                  <a:cubicBezTo>
                    <a:pt x="1848" y="1574"/>
                    <a:pt x="1879" y="1617"/>
                    <a:pt x="1891" y="1638"/>
                  </a:cubicBezTo>
                  <a:lnTo>
                    <a:pt x="1891" y="1638"/>
                  </a:lnTo>
                  <a:cubicBezTo>
                    <a:pt x="1885" y="1624"/>
                    <a:pt x="1902" y="1617"/>
                    <a:pt x="1922" y="1617"/>
                  </a:cubicBezTo>
                  <a:cubicBezTo>
                    <a:pt x="1944" y="1617"/>
                    <a:pt x="1971" y="1626"/>
                    <a:pt x="1977" y="1643"/>
                  </a:cubicBezTo>
                  <a:cubicBezTo>
                    <a:pt x="1994" y="1660"/>
                    <a:pt x="2010" y="1677"/>
                    <a:pt x="2027" y="1677"/>
                  </a:cubicBezTo>
                  <a:cubicBezTo>
                    <a:pt x="2034" y="1677"/>
                    <a:pt x="2041" y="1674"/>
                    <a:pt x="2048" y="1667"/>
                  </a:cubicBezTo>
                  <a:lnTo>
                    <a:pt x="1956" y="1564"/>
                  </a:lnTo>
                  <a:lnTo>
                    <a:pt x="1956" y="1564"/>
                  </a:lnTo>
                  <a:cubicBezTo>
                    <a:pt x="1965" y="1573"/>
                    <a:pt x="1976" y="1577"/>
                    <a:pt x="1989" y="1577"/>
                  </a:cubicBezTo>
                  <a:cubicBezTo>
                    <a:pt x="2043" y="1577"/>
                    <a:pt x="2123" y="1509"/>
                    <a:pt x="2159" y="1483"/>
                  </a:cubicBezTo>
                  <a:lnTo>
                    <a:pt x="2159" y="1483"/>
                  </a:lnTo>
                  <a:cubicBezTo>
                    <a:pt x="2156" y="1484"/>
                    <a:pt x="2153" y="1485"/>
                    <a:pt x="2151" y="1485"/>
                  </a:cubicBezTo>
                  <a:cubicBezTo>
                    <a:pt x="2133" y="1485"/>
                    <a:pt x="2117" y="1459"/>
                    <a:pt x="2108" y="1441"/>
                  </a:cubicBezTo>
                  <a:cubicBezTo>
                    <a:pt x="2119" y="1433"/>
                    <a:pt x="2132" y="1430"/>
                    <a:pt x="2147" y="1430"/>
                  </a:cubicBezTo>
                  <a:cubicBezTo>
                    <a:pt x="2170" y="1430"/>
                    <a:pt x="2194" y="1436"/>
                    <a:pt x="2216" y="1436"/>
                  </a:cubicBezTo>
                  <a:cubicBezTo>
                    <a:pt x="2242" y="1436"/>
                    <a:pt x="2265" y="1428"/>
                    <a:pt x="2274" y="1393"/>
                  </a:cubicBezTo>
                  <a:cubicBezTo>
                    <a:pt x="2274" y="1383"/>
                    <a:pt x="2274" y="1318"/>
                    <a:pt x="2290" y="1318"/>
                  </a:cubicBezTo>
                  <a:cubicBezTo>
                    <a:pt x="2293" y="1318"/>
                    <a:pt x="2295" y="1319"/>
                    <a:pt x="2298" y="1322"/>
                  </a:cubicBezTo>
                  <a:cubicBezTo>
                    <a:pt x="2327" y="1341"/>
                    <a:pt x="2325" y="1391"/>
                    <a:pt x="2342" y="1391"/>
                  </a:cubicBezTo>
                  <a:cubicBezTo>
                    <a:pt x="2346" y="1391"/>
                    <a:pt x="2351" y="1388"/>
                    <a:pt x="2358" y="1382"/>
                  </a:cubicBezTo>
                  <a:cubicBezTo>
                    <a:pt x="2382" y="1346"/>
                    <a:pt x="2382" y="1310"/>
                    <a:pt x="2429" y="1286"/>
                  </a:cubicBezTo>
                  <a:cubicBezTo>
                    <a:pt x="2477" y="1274"/>
                    <a:pt x="2524" y="1251"/>
                    <a:pt x="2560" y="1227"/>
                  </a:cubicBezTo>
                  <a:cubicBezTo>
                    <a:pt x="2598" y="1199"/>
                    <a:pt x="2598" y="1141"/>
                    <a:pt x="2568" y="1141"/>
                  </a:cubicBezTo>
                  <a:cubicBezTo>
                    <a:pt x="2563" y="1141"/>
                    <a:pt x="2558" y="1142"/>
                    <a:pt x="2552" y="1145"/>
                  </a:cubicBezTo>
                  <a:lnTo>
                    <a:pt x="2552" y="1145"/>
                  </a:lnTo>
                  <a:cubicBezTo>
                    <a:pt x="2579" y="1128"/>
                    <a:pt x="2599" y="1116"/>
                    <a:pt x="2620" y="1096"/>
                  </a:cubicBezTo>
                  <a:cubicBezTo>
                    <a:pt x="2632" y="1092"/>
                    <a:pt x="2642" y="1090"/>
                    <a:pt x="2652" y="1090"/>
                  </a:cubicBezTo>
                  <a:cubicBezTo>
                    <a:pt x="2673" y="1090"/>
                    <a:pt x="2691" y="1096"/>
                    <a:pt x="2715" y="1096"/>
                  </a:cubicBezTo>
                  <a:cubicBezTo>
                    <a:pt x="2739" y="1096"/>
                    <a:pt x="2739" y="1084"/>
                    <a:pt x="2751" y="1072"/>
                  </a:cubicBezTo>
                  <a:cubicBezTo>
                    <a:pt x="2751" y="1048"/>
                    <a:pt x="2751" y="1024"/>
                    <a:pt x="2727" y="989"/>
                  </a:cubicBezTo>
                  <a:cubicBezTo>
                    <a:pt x="2721" y="1006"/>
                    <a:pt x="2712" y="1015"/>
                    <a:pt x="2706" y="1015"/>
                  </a:cubicBezTo>
                  <a:cubicBezTo>
                    <a:pt x="2700" y="1015"/>
                    <a:pt x="2697" y="1006"/>
                    <a:pt x="2703" y="989"/>
                  </a:cubicBezTo>
                  <a:cubicBezTo>
                    <a:pt x="2703" y="965"/>
                    <a:pt x="2727" y="941"/>
                    <a:pt x="2751" y="929"/>
                  </a:cubicBezTo>
                  <a:cubicBezTo>
                    <a:pt x="2753" y="928"/>
                    <a:pt x="2755" y="928"/>
                    <a:pt x="2757" y="928"/>
                  </a:cubicBezTo>
                  <a:cubicBezTo>
                    <a:pt x="2790" y="928"/>
                    <a:pt x="2772" y="1007"/>
                    <a:pt x="2803" y="1007"/>
                  </a:cubicBezTo>
                  <a:cubicBezTo>
                    <a:pt x="2808" y="1007"/>
                    <a:pt x="2814" y="1005"/>
                    <a:pt x="2822" y="1001"/>
                  </a:cubicBezTo>
                  <a:cubicBezTo>
                    <a:pt x="2834" y="989"/>
                    <a:pt x="2941" y="893"/>
                    <a:pt x="2894" y="870"/>
                  </a:cubicBezTo>
                  <a:cubicBezTo>
                    <a:pt x="2834" y="858"/>
                    <a:pt x="2834" y="858"/>
                    <a:pt x="2846" y="810"/>
                  </a:cubicBezTo>
                  <a:cubicBezTo>
                    <a:pt x="2855" y="774"/>
                    <a:pt x="2871" y="758"/>
                    <a:pt x="2894" y="758"/>
                  </a:cubicBezTo>
                  <a:cubicBezTo>
                    <a:pt x="2901" y="758"/>
                    <a:pt x="2909" y="760"/>
                    <a:pt x="2917" y="762"/>
                  </a:cubicBezTo>
                  <a:cubicBezTo>
                    <a:pt x="2953" y="774"/>
                    <a:pt x="2977" y="917"/>
                    <a:pt x="2989" y="917"/>
                  </a:cubicBezTo>
                  <a:cubicBezTo>
                    <a:pt x="3024" y="905"/>
                    <a:pt x="3048" y="881"/>
                    <a:pt x="3060" y="858"/>
                  </a:cubicBezTo>
                  <a:cubicBezTo>
                    <a:pt x="3084" y="822"/>
                    <a:pt x="3048" y="810"/>
                    <a:pt x="3060" y="774"/>
                  </a:cubicBezTo>
                  <a:cubicBezTo>
                    <a:pt x="3067" y="763"/>
                    <a:pt x="3074" y="758"/>
                    <a:pt x="3082" y="758"/>
                  </a:cubicBezTo>
                  <a:cubicBezTo>
                    <a:pt x="3107" y="758"/>
                    <a:pt x="3136" y="809"/>
                    <a:pt x="3161" y="809"/>
                  </a:cubicBezTo>
                  <a:cubicBezTo>
                    <a:pt x="3168" y="809"/>
                    <a:pt x="3174" y="806"/>
                    <a:pt x="3179" y="798"/>
                  </a:cubicBezTo>
                  <a:cubicBezTo>
                    <a:pt x="3196" y="773"/>
                    <a:pt x="3201" y="742"/>
                    <a:pt x="3194" y="709"/>
                  </a:cubicBezTo>
                  <a:lnTo>
                    <a:pt x="3194" y="709"/>
                  </a:lnTo>
                  <a:cubicBezTo>
                    <a:pt x="3202" y="729"/>
                    <a:pt x="3212" y="748"/>
                    <a:pt x="3227" y="762"/>
                  </a:cubicBezTo>
                  <a:cubicBezTo>
                    <a:pt x="3249" y="770"/>
                    <a:pt x="3283" y="781"/>
                    <a:pt x="3316" y="781"/>
                  </a:cubicBezTo>
                  <a:cubicBezTo>
                    <a:pt x="3336" y="781"/>
                    <a:pt x="3356" y="776"/>
                    <a:pt x="3370" y="762"/>
                  </a:cubicBezTo>
                  <a:cubicBezTo>
                    <a:pt x="3394" y="727"/>
                    <a:pt x="3322" y="727"/>
                    <a:pt x="3346" y="703"/>
                  </a:cubicBezTo>
                  <a:cubicBezTo>
                    <a:pt x="3358" y="679"/>
                    <a:pt x="3394" y="667"/>
                    <a:pt x="3417" y="667"/>
                  </a:cubicBezTo>
                  <a:cubicBezTo>
                    <a:pt x="3446" y="667"/>
                    <a:pt x="3475" y="682"/>
                    <a:pt x="3497" y="682"/>
                  </a:cubicBezTo>
                  <a:cubicBezTo>
                    <a:pt x="3503" y="682"/>
                    <a:pt x="3508" y="681"/>
                    <a:pt x="3513" y="679"/>
                  </a:cubicBezTo>
                  <a:cubicBezTo>
                    <a:pt x="3536" y="667"/>
                    <a:pt x="3525" y="596"/>
                    <a:pt x="3572" y="596"/>
                  </a:cubicBezTo>
                  <a:cubicBezTo>
                    <a:pt x="3591" y="596"/>
                    <a:pt x="3618" y="641"/>
                    <a:pt x="3634" y="641"/>
                  </a:cubicBezTo>
                  <a:cubicBezTo>
                    <a:pt x="3638" y="641"/>
                    <a:pt x="3641" y="639"/>
                    <a:pt x="3644" y="631"/>
                  </a:cubicBezTo>
                  <a:cubicBezTo>
                    <a:pt x="3667" y="596"/>
                    <a:pt x="3644" y="524"/>
                    <a:pt x="3703" y="512"/>
                  </a:cubicBezTo>
                  <a:lnTo>
                    <a:pt x="3715" y="548"/>
                  </a:lnTo>
                  <a:cubicBezTo>
                    <a:pt x="3722" y="556"/>
                    <a:pt x="3725" y="563"/>
                    <a:pt x="3723" y="567"/>
                  </a:cubicBezTo>
                  <a:lnTo>
                    <a:pt x="3723" y="567"/>
                  </a:lnTo>
                  <a:cubicBezTo>
                    <a:pt x="3746" y="552"/>
                    <a:pt x="3801" y="512"/>
                    <a:pt x="3810" y="512"/>
                  </a:cubicBezTo>
                  <a:cubicBezTo>
                    <a:pt x="3818" y="512"/>
                    <a:pt x="3842" y="518"/>
                    <a:pt x="3864" y="518"/>
                  </a:cubicBezTo>
                  <a:cubicBezTo>
                    <a:pt x="3875" y="518"/>
                    <a:pt x="3886" y="516"/>
                    <a:pt x="3894" y="512"/>
                  </a:cubicBezTo>
                  <a:cubicBezTo>
                    <a:pt x="3917" y="500"/>
                    <a:pt x="3917" y="477"/>
                    <a:pt x="3953" y="465"/>
                  </a:cubicBezTo>
                  <a:cubicBezTo>
                    <a:pt x="3971" y="459"/>
                    <a:pt x="3989" y="456"/>
                    <a:pt x="4005" y="456"/>
                  </a:cubicBezTo>
                  <a:cubicBezTo>
                    <a:pt x="4022" y="456"/>
                    <a:pt x="4037" y="459"/>
                    <a:pt x="4048" y="465"/>
                  </a:cubicBezTo>
                  <a:cubicBezTo>
                    <a:pt x="4053" y="466"/>
                    <a:pt x="4057" y="466"/>
                    <a:pt x="4061" y="466"/>
                  </a:cubicBezTo>
                  <a:cubicBezTo>
                    <a:pt x="4108" y="466"/>
                    <a:pt x="4112" y="405"/>
                    <a:pt x="4156" y="405"/>
                  </a:cubicBezTo>
                  <a:cubicBezTo>
                    <a:pt x="4160" y="404"/>
                    <a:pt x="4164" y="404"/>
                    <a:pt x="4168" y="404"/>
                  </a:cubicBezTo>
                  <a:cubicBezTo>
                    <a:pt x="4206" y="404"/>
                    <a:pt x="4236" y="442"/>
                    <a:pt x="4265" y="442"/>
                  </a:cubicBezTo>
                  <a:cubicBezTo>
                    <a:pt x="4268" y="442"/>
                    <a:pt x="4271" y="442"/>
                    <a:pt x="4275" y="441"/>
                  </a:cubicBezTo>
                  <a:cubicBezTo>
                    <a:pt x="4322" y="429"/>
                    <a:pt x="4322" y="381"/>
                    <a:pt x="4358" y="358"/>
                  </a:cubicBezTo>
                  <a:cubicBezTo>
                    <a:pt x="4359" y="357"/>
                    <a:pt x="4361" y="357"/>
                    <a:pt x="4362" y="357"/>
                  </a:cubicBezTo>
                  <a:cubicBezTo>
                    <a:pt x="4385" y="357"/>
                    <a:pt x="4406" y="442"/>
                    <a:pt x="4418" y="465"/>
                  </a:cubicBezTo>
                  <a:cubicBezTo>
                    <a:pt x="4441" y="441"/>
                    <a:pt x="4453" y="405"/>
                    <a:pt x="4477" y="369"/>
                  </a:cubicBezTo>
                  <a:cubicBezTo>
                    <a:pt x="4485" y="336"/>
                    <a:pt x="4494" y="323"/>
                    <a:pt x="4501" y="323"/>
                  </a:cubicBezTo>
                  <a:cubicBezTo>
                    <a:pt x="4513" y="323"/>
                    <a:pt x="4522" y="356"/>
                    <a:pt x="4524" y="391"/>
                  </a:cubicBezTo>
                  <a:lnTo>
                    <a:pt x="4524" y="391"/>
                  </a:lnTo>
                  <a:cubicBezTo>
                    <a:pt x="4530" y="326"/>
                    <a:pt x="4655" y="354"/>
                    <a:pt x="4644" y="298"/>
                  </a:cubicBezTo>
                  <a:lnTo>
                    <a:pt x="4644" y="298"/>
                  </a:lnTo>
                  <a:cubicBezTo>
                    <a:pt x="4668" y="334"/>
                    <a:pt x="4703" y="346"/>
                    <a:pt x="4751" y="358"/>
                  </a:cubicBezTo>
                  <a:cubicBezTo>
                    <a:pt x="4751" y="310"/>
                    <a:pt x="4763" y="322"/>
                    <a:pt x="4799" y="310"/>
                  </a:cubicBezTo>
                  <a:cubicBezTo>
                    <a:pt x="4834" y="310"/>
                    <a:pt x="4870" y="250"/>
                    <a:pt x="4906" y="250"/>
                  </a:cubicBezTo>
                  <a:cubicBezTo>
                    <a:pt x="4915" y="250"/>
                    <a:pt x="4980" y="337"/>
                    <a:pt x="5017" y="337"/>
                  </a:cubicBezTo>
                  <a:cubicBezTo>
                    <a:pt x="5025" y="337"/>
                    <a:pt x="5032" y="333"/>
                    <a:pt x="5037" y="322"/>
                  </a:cubicBezTo>
                  <a:cubicBezTo>
                    <a:pt x="5047" y="301"/>
                    <a:pt x="4994" y="208"/>
                    <a:pt x="5020" y="208"/>
                  </a:cubicBezTo>
                  <a:cubicBezTo>
                    <a:pt x="5023" y="208"/>
                    <a:pt x="5029" y="210"/>
                    <a:pt x="5037" y="215"/>
                  </a:cubicBezTo>
                  <a:cubicBezTo>
                    <a:pt x="5057" y="228"/>
                    <a:pt x="5070" y="242"/>
                    <a:pt x="5084" y="242"/>
                  </a:cubicBezTo>
                  <a:cubicBezTo>
                    <a:pt x="5094" y="242"/>
                    <a:pt x="5105" y="235"/>
                    <a:pt x="5120" y="215"/>
                  </a:cubicBezTo>
                  <a:cubicBezTo>
                    <a:pt x="5120" y="215"/>
                    <a:pt x="5144" y="167"/>
                    <a:pt x="5144" y="167"/>
                  </a:cubicBezTo>
                  <a:lnTo>
                    <a:pt x="5144" y="167"/>
                  </a:lnTo>
                  <a:cubicBezTo>
                    <a:pt x="5168" y="203"/>
                    <a:pt x="5108" y="274"/>
                    <a:pt x="5132" y="286"/>
                  </a:cubicBezTo>
                  <a:cubicBezTo>
                    <a:pt x="5137" y="291"/>
                    <a:pt x="5141" y="293"/>
                    <a:pt x="5145" y="293"/>
                  </a:cubicBezTo>
                  <a:cubicBezTo>
                    <a:pt x="5160" y="293"/>
                    <a:pt x="5168" y="262"/>
                    <a:pt x="5168" y="262"/>
                  </a:cubicBezTo>
                  <a:cubicBezTo>
                    <a:pt x="5168" y="262"/>
                    <a:pt x="5203" y="239"/>
                    <a:pt x="5227" y="239"/>
                  </a:cubicBezTo>
                  <a:lnTo>
                    <a:pt x="5227" y="239"/>
                  </a:lnTo>
                  <a:cubicBezTo>
                    <a:pt x="5203" y="239"/>
                    <a:pt x="5215" y="274"/>
                    <a:pt x="5215" y="286"/>
                  </a:cubicBezTo>
                  <a:cubicBezTo>
                    <a:pt x="5215" y="271"/>
                    <a:pt x="5224" y="266"/>
                    <a:pt x="5235" y="266"/>
                  </a:cubicBezTo>
                  <a:cubicBezTo>
                    <a:pt x="5249" y="266"/>
                    <a:pt x="5268" y="274"/>
                    <a:pt x="5275" y="274"/>
                  </a:cubicBezTo>
                  <a:cubicBezTo>
                    <a:pt x="5299" y="262"/>
                    <a:pt x="5275" y="250"/>
                    <a:pt x="5275" y="239"/>
                  </a:cubicBezTo>
                  <a:cubicBezTo>
                    <a:pt x="5288" y="234"/>
                    <a:pt x="5304" y="231"/>
                    <a:pt x="5319" y="231"/>
                  </a:cubicBezTo>
                  <a:cubicBezTo>
                    <a:pt x="5346" y="231"/>
                    <a:pt x="5370" y="240"/>
                    <a:pt x="5370" y="262"/>
                  </a:cubicBezTo>
                  <a:cubicBezTo>
                    <a:pt x="5370" y="281"/>
                    <a:pt x="5397" y="294"/>
                    <a:pt x="5423" y="294"/>
                  </a:cubicBezTo>
                  <a:cubicBezTo>
                    <a:pt x="5445" y="294"/>
                    <a:pt x="5465" y="284"/>
                    <a:pt x="5465" y="262"/>
                  </a:cubicBezTo>
                  <a:cubicBezTo>
                    <a:pt x="5469" y="260"/>
                    <a:pt x="5474" y="260"/>
                    <a:pt x="5480" y="260"/>
                  </a:cubicBezTo>
                  <a:cubicBezTo>
                    <a:pt x="5495" y="260"/>
                    <a:pt x="5514" y="264"/>
                    <a:pt x="5530" y="264"/>
                  </a:cubicBezTo>
                  <a:cubicBezTo>
                    <a:pt x="5547" y="264"/>
                    <a:pt x="5561" y="259"/>
                    <a:pt x="5561" y="239"/>
                  </a:cubicBezTo>
                  <a:cubicBezTo>
                    <a:pt x="5610" y="255"/>
                    <a:pt x="5701" y="318"/>
                    <a:pt x="5771" y="318"/>
                  </a:cubicBezTo>
                  <a:cubicBezTo>
                    <a:pt x="5802" y="318"/>
                    <a:pt x="5828" y="307"/>
                    <a:pt x="5846" y="274"/>
                  </a:cubicBezTo>
                  <a:lnTo>
                    <a:pt x="5846" y="274"/>
                  </a:lnTo>
                  <a:cubicBezTo>
                    <a:pt x="5840" y="330"/>
                    <a:pt x="5845" y="350"/>
                    <a:pt x="5857" y="350"/>
                  </a:cubicBezTo>
                  <a:cubicBezTo>
                    <a:pt x="5885" y="350"/>
                    <a:pt x="5950" y="235"/>
                    <a:pt x="5981" y="235"/>
                  </a:cubicBezTo>
                  <a:cubicBezTo>
                    <a:pt x="5984" y="235"/>
                    <a:pt x="5987" y="236"/>
                    <a:pt x="5989" y="239"/>
                  </a:cubicBezTo>
                  <a:cubicBezTo>
                    <a:pt x="6017" y="276"/>
                    <a:pt x="6023" y="321"/>
                    <a:pt x="6054" y="321"/>
                  </a:cubicBezTo>
                  <a:cubicBezTo>
                    <a:pt x="6062" y="321"/>
                    <a:pt x="6072" y="318"/>
                    <a:pt x="6084" y="310"/>
                  </a:cubicBezTo>
                  <a:cubicBezTo>
                    <a:pt x="6120" y="274"/>
                    <a:pt x="6144" y="239"/>
                    <a:pt x="6180" y="191"/>
                  </a:cubicBezTo>
                  <a:lnTo>
                    <a:pt x="6180" y="191"/>
                  </a:lnTo>
                  <a:cubicBezTo>
                    <a:pt x="6192" y="239"/>
                    <a:pt x="6156" y="274"/>
                    <a:pt x="6239" y="274"/>
                  </a:cubicBezTo>
                  <a:cubicBezTo>
                    <a:pt x="6282" y="274"/>
                    <a:pt x="6257" y="225"/>
                    <a:pt x="6288" y="225"/>
                  </a:cubicBezTo>
                  <a:cubicBezTo>
                    <a:pt x="6291" y="225"/>
                    <a:pt x="6294" y="226"/>
                    <a:pt x="6299" y="227"/>
                  </a:cubicBezTo>
                  <a:cubicBezTo>
                    <a:pt x="6299" y="250"/>
                    <a:pt x="6275" y="322"/>
                    <a:pt x="6299" y="346"/>
                  </a:cubicBezTo>
                  <a:cubicBezTo>
                    <a:pt x="6312" y="355"/>
                    <a:pt x="6328" y="359"/>
                    <a:pt x="6342" y="359"/>
                  </a:cubicBezTo>
                  <a:cubicBezTo>
                    <a:pt x="6366" y="359"/>
                    <a:pt x="6387" y="348"/>
                    <a:pt x="6394" y="334"/>
                  </a:cubicBezTo>
                  <a:cubicBezTo>
                    <a:pt x="6394" y="312"/>
                    <a:pt x="6428" y="308"/>
                    <a:pt x="6461" y="308"/>
                  </a:cubicBezTo>
                  <a:cubicBezTo>
                    <a:pt x="6483" y="308"/>
                    <a:pt x="6503" y="310"/>
                    <a:pt x="6513" y="310"/>
                  </a:cubicBezTo>
                  <a:cubicBezTo>
                    <a:pt x="6525" y="310"/>
                    <a:pt x="6632" y="322"/>
                    <a:pt x="6632" y="369"/>
                  </a:cubicBezTo>
                  <a:cubicBezTo>
                    <a:pt x="6643" y="401"/>
                    <a:pt x="6672" y="443"/>
                    <a:pt x="6721" y="443"/>
                  </a:cubicBezTo>
                  <a:cubicBezTo>
                    <a:pt x="6727" y="443"/>
                    <a:pt x="6733" y="442"/>
                    <a:pt x="6739" y="441"/>
                  </a:cubicBezTo>
                  <a:cubicBezTo>
                    <a:pt x="6775" y="429"/>
                    <a:pt x="6775" y="393"/>
                    <a:pt x="6823" y="393"/>
                  </a:cubicBezTo>
                  <a:cubicBezTo>
                    <a:pt x="6858" y="405"/>
                    <a:pt x="6882" y="417"/>
                    <a:pt x="6906" y="441"/>
                  </a:cubicBezTo>
                  <a:cubicBezTo>
                    <a:pt x="6916" y="441"/>
                    <a:pt x="7005" y="493"/>
                    <a:pt x="7030" y="493"/>
                  </a:cubicBezTo>
                  <a:cubicBezTo>
                    <a:pt x="7034" y="493"/>
                    <a:pt x="7037" y="492"/>
                    <a:pt x="7037" y="489"/>
                  </a:cubicBezTo>
                  <a:cubicBezTo>
                    <a:pt x="7033" y="462"/>
                    <a:pt x="7041" y="452"/>
                    <a:pt x="7056" y="452"/>
                  </a:cubicBezTo>
                  <a:cubicBezTo>
                    <a:pt x="7086" y="452"/>
                    <a:pt x="7144" y="496"/>
                    <a:pt x="7168" y="512"/>
                  </a:cubicBezTo>
                  <a:cubicBezTo>
                    <a:pt x="7204" y="536"/>
                    <a:pt x="7239" y="548"/>
                    <a:pt x="7263" y="548"/>
                  </a:cubicBezTo>
                  <a:cubicBezTo>
                    <a:pt x="7299" y="548"/>
                    <a:pt x="7299" y="548"/>
                    <a:pt x="7299" y="536"/>
                  </a:cubicBezTo>
                  <a:cubicBezTo>
                    <a:pt x="7299" y="534"/>
                    <a:pt x="7300" y="534"/>
                    <a:pt x="7301" y="534"/>
                  </a:cubicBezTo>
                  <a:cubicBezTo>
                    <a:pt x="7311" y="534"/>
                    <a:pt x="7346" y="560"/>
                    <a:pt x="7346" y="560"/>
                  </a:cubicBezTo>
                  <a:cubicBezTo>
                    <a:pt x="7370" y="572"/>
                    <a:pt x="7394" y="572"/>
                    <a:pt x="7418" y="584"/>
                  </a:cubicBezTo>
                  <a:cubicBezTo>
                    <a:pt x="7442" y="584"/>
                    <a:pt x="7537" y="584"/>
                    <a:pt x="7513" y="620"/>
                  </a:cubicBezTo>
                  <a:cubicBezTo>
                    <a:pt x="7501" y="655"/>
                    <a:pt x="7561" y="691"/>
                    <a:pt x="7596" y="703"/>
                  </a:cubicBezTo>
                  <a:cubicBezTo>
                    <a:pt x="7636" y="703"/>
                    <a:pt x="7626" y="662"/>
                    <a:pt x="7649" y="662"/>
                  </a:cubicBezTo>
                  <a:cubicBezTo>
                    <a:pt x="7654" y="662"/>
                    <a:pt x="7660" y="663"/>
                    <a:pt x="7668" y="667"/>
                  </a:cubicBezTo>
                  <a:cubicBezTo>
                    <a:pt x="7656" y="703"/>
                    <a:pt x="7632" y="727"/>
                    <a:pt x="7668" y="739"/>
                  </a:cubicBezTo>
                  <a:cubicBezTo>
                    <a:pt x="7674" y="740"/>
                    <a:pt x="7679" y="741"/>
                    <a:pt x="7684" y="741"/>
                  </a:cubicBezTo>
                  <a:cubicBezTo>
                    <a:pt x="7757" y="741"/>
                    <a:pt x="7713" y="582"/>
                    <a:pt x="7680" y="560"/>
                  </a:cubicBezTo>
                  <a:cubicBezTo>
                    <a:pt x="7656" y="524"/>
                    <a:pt x="7585" y="524"/>
                    <a:pt x="7608" y="477"/>
                  </a:cubicBezTo>
                  <a:cubicBezTo>
                    <a:pt x="7585" y="453"/>
                    <a:pt x="7501" y="453"/>
                    <a:pt x="7525" y="405"/>
                  </a:cubicBezTo>
                  <a:lnTo>
                    <a:pt x="7525" y="405"/>
                  </a:lnTo>
                  <a:cubicBezTo>
                    <a:pt x="7514" y="416"/>
                    <a:pt x="7513" y="501"/>
                    <a:pt x="7483" y="501"/>
                  </a:cubicBezTo>
                  <a:cubicBezTo>
                    <a:pt x="7481" y="501"/>
                    <a:pt x="7480" y="501"/>
                    <a:pt x="7477" y="500"/>
                  </a:cubicBezTo>
                  <a:cubicBezTo>
                    <a:pt x="7442" y="489"/>
                    <a:pt x="7418" y="393"/>
                    <a:pt x="7382" y="393"/>
                  </a:cubicBezTo>
                  <a:cubicBezTo>
                    <a:pt x="7370" y="393"/>
                    <a:pt x="7370" y="429"/>
                    <a:pt x="7370" y="441"/>
                  </a:cubicBezTo>
                  <a:cubicBezTo>
                    <a:pt x="7366" y="455"/>
                    <a:pt x="7357" y="460"/>
                    <a:pt x="7347" y="460"/>
                  </a:cubicBezTo>
                  <a:cubicBezTo>
                    <a:pt x="7332" y="460"/>
                    <a:pt x="7313" y="448"/>
                    <a:pt x="7299" y="441"/>
                  </a:cubicBezTo>
                  <a:cubicBezTo>
                    <a:pt x="7275" y="429"/>
                    <a:pt x="7215" y="393"/>
                    <a:pt x="7251" y="358"/>
                  </a:cubicBezTo>
                  <a:cubicBezTo>
                    <a:pt x="7265" y="344"/>
                    <a:pt x="7286" y="343"/>
                    <a:pt x="7308" y="343"/>
                  </a:cubicBezTo>
                  <a:cubicBezTo>
                    <a:pt x="7316" y="343"/>
                    <a:pt x="7323" y="343"/>
                    <a:pt x="7330" y="343"/>
                  </a:cubicBezTo>
                  <a:cubicBezTo>
                    <a:pt x="7358" y="343"/>
                    <a:pt x="7382" y="340"/>
                    <a:pt x="7382" y="310"/>
                  </a:cubicBezTo>
                  <a:cubicBezTo>
                    <a:pt x="7375" y="281"/>
                    <a:pt x="7355" y="265"/>
                    <a:pt x="7332" y="265"/>
                  </a:cubicBezTo>
                  <a:cubicBezTo>
                    <a:pt x="7317" y="265"/>
                    <a:pt x="7301" y="272"/>
                    <a:pt x="7287" y="286"/>
                  </a:cubicBezTo>
                  <a:cubicBezTo>
                    <a:pt x="7280" y="293"/>
                    <a:pt x="7267" y="297"/>
                    <a:pt x="7251" y="297"/>
                  </a:cubicBezTo>
                  <a:cubicBezTo>
                    <a:pt x="7196" y="297"/>
                    <a:pt x="7109" y="257"/>
                    <a:pt x="7106" y="207"/>
                  </a:cubicBezTo>
                  <a:lnTo>
                    <a:pt x="7106" y="207"/>
                  </a:lnTo>
                  <a:cubicBezTo>
                    <a:pt x="7102" y="229"/>
                    <a:pt x="7090" y="262"/>
                    <a:pt x="7073" y="262"/>
                  </a:cubicBezTo>
                  <a:cubicBezTo>
                    <a:pt x="7063" y="262"/>
                    <a:pt x="7048" y="260"/>
                    <a:pt x="7032" y="260"/>
                  </a:cubicBezTo>
                  <a:cubicBezTo>
                    <a:pt x="7009" y="260"/>
                    <a:pt x="6984" y="265"/>
                    <a:pt x="6977" y="286"/>
                  </a:cubicBezTo>
                  <a:cubicBezTo>
                    <a:pt x="7001" y="203"/>
                    <a:pt x="6751" y="143"/>
                    <a:pt x="6704" y="131"/>
                  </a:cubicBezTo>
                  <a:cubicBezTo>
                    <a:pt x="6688" y="129"/>
                    <a:pt x="6672" y="128"/>
                    <a:pt x="6656" y="128"/>
                  </a:cubicBezTo>
                  <a:cubicBezTo>
                    <a:pt x="6588" y="128"/>
                    <a:pt x="6518" y="147"/>
                    <a:pt x="6462" y="187"/>
                  </a:cubicBezTo>
                  <a:lnTo>
                    <a:pt x="6462" y="187"/>
                  </a:lnTo>
                  <a:cubicBezTo>
                    <a:pt x="6488" y="165"/>
                    <a:pt x="6516" y="135"/>
                    <a:pt x="6501" y="119"/>
                  </a:cubicBezTo>
                  <a:lnTo>
                    <a:pt x="6453" y="119"/>
                  </a:lnTo>
                  <a:cubicBezTo>
                    <a:pt x="6430" y="119"/>
                    <a:pt x="6453" y="119"/>
                    <a:pt x="6442" y="96"/>
                  </a:cubicBezTo>
                  <a:cubicBezTo>
                    <a:pt x="6434" y="80"/>
                    <a:pt x="6416" y="55"/>
                    <a:pt x="6402" y="55"/>
                  </a:cubicBezTo>
                  <a:cubicBezTo>
                    <a:pt x="6393" y="55"/>
                    <a:pt x="6386" y="63"/>
                    <a:pt x="6382" y="84"/>
                  </a:cubicBezTo>
                  <a:cubicBezTo>
                    <a:pt x="6374" y="125"/>
                    <a:pt x="6377" y="138"/>
                    <a:pt x="6364" y="138"/>
                  </a:cubicBezTo>
                  <a:cubicBezTo>
                    <a:pt x="6358" y="138"/>
                    <a:pt x="6349" y="135"/>
                    <a:pt x="6334" y="131"/>
                  </a:cubicBezTo>
                  <a:cubicBezTo>
                    <a:pt x="6311" y="131"/>
                    <a:pt x="6287" y="131"/>
                    <a:pt x="6263" y="119"/>
                  </a:cubicBezTo>
                  <a:cubicBezTo>
                    <a:pt x="6251" y="119"/>
                    <a:pt x="6251" y="96"/>
                    <a:pt x="6239" y="96"/>
                  </a:cubicBezTo>
                  <a:cubicBezTo>
                    <a:pt x="6203" y="96"/>
                    <a:pt x="6168" y="84"/>
                    <a:pt x="6132" y="84"/>
                  </a:cubicBezTo>
                  <a:cubicBezTo>
                    <a:pt x="6061" y="84"/>
                    <a:pt x="6072" y="191"/>
                    <a:pt x="6096" y="191"/>
                  </a:cubicBezTo>
                  <a:cubicBezTo>
                    <a:pt x="6061" y="191"/>
                    <a:pt x="5989" y="84"/>
                    <a:pt x="5965" y="60"/>
                  </a:cubicBezTo>
                  <a:cubicBezTo>
                    <a:pt x="5947" y="48"/>
                    <a:pt x="5930" y="39"/>
                    <a:pt x="5921" y="39"/>
                  </a:cubicBezTo>
                  <a:cubicBezTo>
                    <a:pt x="5912" y="39"/>
                    <a:pt x="5912" y="48"/>
                    <a:pt x="5930" y="72"/>
                  </a:cubicBezTo>
                  <a:cubicBezTo>
                    <a:pt x="5957" y="108"/>
                    <a:pt x="5970" y="144"/>
                    <a:pt x="5949" y="144"/>
                  </a:cubicBezTo>
                  <a:cubicBezTo>
                    <a:pt x="5942" y="144"/>
                    <a:pt x="5932" y="140"/>
                    <a:pt x="5918" y="131"/>
                  </a:cubicBezTo>
                  <a:cubicBezTo>
                    <a:pt x="5882" y="119"/>
                    <a:pt x="5858" y="96"/>
                    <a:pt x="5834" y="72"/>
                  </a:cubicBezTo>
                  <a:cubicBezTo>
                    <a:pt x="5834" y="72"/>
                    <a:pt x="5811" y="48"/>
                    <a:pt x="5799" y="48"/>
                  </a:cubicBezTo>
                  <a:cubicBezTo>
                    <a:pt x="5787" y="48"/>
                    <a:pt x="5822" y="119"/>
                    <a:pt x="5811" y="131"/>
                  </a:cubicBezTo>
                  <a:cubicBezTo>
                    <a:pt x="5809" y="134"/>
                    <a:pt x="5807" y="135"/>
                    <a:pt x="5805" y="135"/>
                  </a:cubicBezTo>
                  <a:cubicBezTo>
                    <a:pt x="5784" y="135"/>
                    <a:pt x="5727" y="59"/>
                    <a:pt x="5727" y="48"/>
                  </a:cubicBezTo>
                  <a:cubicBezTo>
                    <a:pt x="5703" y="21"/>
                    <a:pt x="5691" y="11"/>
                    <a:pt x="5687" y="11"/>
                  </a:cubicBezTo>
                  <a:close/>
                </a:path>
              </a:pathLst>
            </a:custGeom>
            <a:solidFill>
              <a:srgbClr val="EBDE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0" name="Google Shape;5190;p43"/>
            <p:cNvSpPr/>
            <p:nvPr/>
          </p:nvSpPr>
          <p:spPr>
            <a:xfrm>
              <a:off x="3234083" y="3374518"/>
              <a:ext cx="616694" cy="755776"/>
            </a:xfrm>
            <a:custGeom>
              <a:avLst/>
              <a:gdLst/>
              <a:ahLst/>
              <a:cxnLst/>
              <a:rect l="l" t="t" r="r" b="b"/>
              <a:pathLst>
                <a:path w="12157" h="14898" extrusionOk="0">
                  <a:moveTo>
                    <a:pt x="5879" y="1"/>
                  </a:moveTo>
                  <a:cubicBezTo>
                    <a:pt x="5072" y="1"/>
                    <a:pt x="4182" y="148"/>
                    <a:pt x="3405" y="503"/>
                  </a:cubicBezTo>
                  <a:cubicBezTo>
                    <a:pt x="2191" y="1087"/>
                    <a:pt x="1227" y="2075"/>
                    <a:pt x="667" y="3289"/>
                  </a:cubicBezTo>
                  <a:cubicBezTo>
                    <a:pt x="0" y="4932"/>
                    <a:pt x="0" y="6754"/>
                    <a:pt x="667" y="8397"/>
                  </a:cubicBezTo>
                  <a:cubicBezTo>
                    <a:pt x="1334" y="10076"/>
                    <a:pt x="2715" y="11385"/>
                    <a:pt x="4346" y="11886"/>
                  </a:cubicBezTo>
                  <a:cubicBezTo>
                    <a:pt x="4525" y="11945"/>
                    <a:pt x="4703" y="11993"/>
                    <a:pt x="4882" y="12028"/>
                  </a:cubicBezTo>
                  <a:cubicBezTo>
                    <a:pt x="5418" y="12159"/>
                    <a:pt x="5929" y="12290"/>
                    <a:pt x="6310" y="12624"/>
                  </a:cubicBezTo>
                  <a:cubicBezTo>
                    <a:pt x="6668" y="12945"/>
                    <a:pt x="6858" y="13386"/>
                    <a:pt x="7061" y="13862"/>
                  </a:cubicBezTo>
                  <a:cubicBezTo>
                    <a:pt x="7180" y="14183"/>
                    <a:pt x="7346" y="14505"/>
                    <a:pt x="7525" y="14803"/>
                  </a:cubicBezTo>
                  <a:cubicBezTo>
                    <a:pt x="7561" y="14862"/>
                    <a:pt x="7620" y="14898"/>
                    <a:pt x="7692" y="14898"/>
                  </a:cubicBezTo>
                  <a:lnTo>
                    <a:pt x="7692" y="14886"/>
                  </a:lnTo>
                  <a:cubicBezTo>
                    <a:pt x="7834" y="14886"/>
                    <a:pt x="7930" y="14719"/>
                    <a:pt x="7846" y="14588"/>
                  </a:cubicBezTo>
                  <a:cubicBezTo>
                    <a:pt x="7668" y="14314"/>
                    <a:pt x="7525" y="14017"/>
                    <a:pt x="7394" y="13707"/>
                  </a:cubicBezTo>
                  <a:cubicBezTo>
                    <a:pt x="7192" y="13219"/>
                    <a:pt x="6977" y="12707"/>
                    <a:pt x="6561" y="12338"/>
                  </a:cubicBezTo>
                  <a:cubicBezTo>
                    <a:pt x="6108" y="11945"/>
                    <a:pt x="5537" y="11802"/>
                    <a:pt x="4977" y="11647"/>
                  </a:cubicBezTo>
                  <a:cubicBezTo>
                    <a:pt x="4798" y="11612"/>
                    <a:pt x="4620" y="11564"/>
                    <a:pt x="4453" y="11505"/>
                  </a:cubicBezTo>
                  <a:cubicBezTo>
                    <a:pt x="2929" y="11040"/>
                    <a:pt x="1643" y="9814"/>
                    <a:pt x="1012" y="8242"/>
                  </a:cubicBezTo>
                  <a:cubicBezTo>
                    <a:pt x="381" y="6706"/>
                    <a:pt x="381" y="4968"/>
                    <a:pt x="1012" y="3432"/>
                  </a:cubicBezTo>
                  <a:cubicBezTo>
                    <a:pt x="1381" y="2551"/>
                    <a:pt x="2370" y="1384"/>
                    <a:pt x="3560" y="837"/>
                  </a:cubicBezTo>
                  <a:cubicBezTo>
                    <a:pt x="4291" y="508"/>
                    <a:pt x="5123" y="368"/>
                    <a:pt x="5877" y="368"/>
                  </a:cubicBezTo>
                  <a:cubicBezTo>
                    <a:pt x="6462" y="368"/>
                    <a:pt x="7000" y="453"/>
                    <a:pt x="7406" y="598"/>
                  </a:cubicBezTo>
                  <a:cubicBezTo>
                    <a:pt x="8966" y="1170"/>
                    <a:pt x="10251" y="2325"/>
                    <a:pt x="10978" y="3825"/>
                  </a:cubicBezTo>
                  <a:cubicBezTo>
                    <a:pt x="11716" y="5349"/>
                    <a:pt x="11752" y="7123"/>
                    <a:pt x="11085" y="8576"/>
                  </a:cubicBezTo>
                  <a:cubicBezTo>
                    <a:pt x="11002" y="8730"/>
                    <a:pt x="10918" y="8897"/>
                    <a:pt x="10835" y="9052"/>
                  </a:cubicBezTo>
                  <a:cubicBezTo>
                    <a:pt x="10561" y="9564"/>
                    <a:pt x="10287" y="10100"/>
                    <a:pt x="10287" y="10695"/>
                  </a:cubicBezTo>
                  <a:cubicBezTo>
                    <a:pt x="10275" y="11255"/>
                    <a:pt x="10501" y="11743"/>
                    <a:pt x="10728" y="12231"/>
                  </a:cubicBezTo>
                  <a:cubicBezTo>
                    <a:pt x="10871" y="12528"/>
                    <a:pt x="11002" y="12838"/>
                    <a:pt x="11085" y="13148"/>
                  </a:cubicBezTo>
                  <a:cubicBezTo>
                    <a:pt x="11109" y="13251"/>
                    <a:pt x="11188" y="13295"/>
                    <a:pt x="11268" y="13295"/>
                  </a:cubicBezTo>
                  <a:cubicBezTo>
                    <a:pt x="11381" y="13295"/>
                    <a:pt x="11496" y="13204"/>
                    <a:pt x="11454" y="13064"/>
                  </a:cubicBezTo>
                  <a:cubicBezTo>
                    <a:pt x="11359" y="12719"/>
                    <a:pt x="11228" y="12386"/>
                    <a:pt x="11073" y="12076"/>
                  </a:cubicBezTo>
                  <a:cubicBezTo>
                    <a:pt x="10859" y="11612"/>
                    <a:pt x="10656" y="11171"/>
                    <a:pt x="10656" y="10695"/>
                  </a:cubicBezTo>
                  <a:cubicBezTo>
                    <a:pt x="10668" y="10195"/>
                    <a:pt x="10918" y="9731"/>
                    <a:pt x="11168" y="9230"/>
                  </a:cubicBezTo>
                  <a:cubicBezTo>
                    <a:pt x="11263" y="9076"/>
                    <a:pt x="11347" y="8909"/>
                    <a:pt x="11430" y="8742"/>
                  </a:cubicBezTo>
                  <a:cubicBezTo>
                    <a:pt x="12156" y="7183"/>
                    <a:pt x="12109" y="5289"/>
                    <a:pt x="11311" y="3670"/>
                  </a:cubicBezTo>
                  <a:cubicBezTo>
                    <a:pt x="10549" y="2075"/>
                    <a:pt x="9192" y="848"/>
                    <a:pt x="7525" y="241"/>
                  </a:cubicBezTo>
                  <a:cubicBezTo>
                    <a:pt x="7087" y="90"/>
                    <a:pt x="6508" y="1"/>
                    <a:pt x="587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1" name="Google Shape;5191;p43"/>
            <p:cNvSpPr/>
            <p:nvPr/>
          </p:nvSpPr>
          <p:spPr>
            <a:xfrm>
              <a:off x="3233474" y="3362597"/>
              <a:ext cx="619738" cy="774951"/>
            </a:xfrm>
            <a:custGeom>
              <a:avLst/>
              <a:gdLst/>
              <a:ahLst/>
              <a:cxnLst/>
              <a:rect l="l" t="t" r="r" b="b"/>
              <a:pathLst>
                <a:path w="12217" h="15276" extrusionOk="0">
                  <a:moveTo>
                    <a:pt x="6430" y="167"/>
                  </a:moveTo>
                  <a:cubicBezTo>
                    <a:pt x="6527" y="178"/>
                    <a:pt x="6516" y="228"/>
                    <a:pt x="6451" y="228"/>
                  </a:cubicBezTo>
                  <a:cubicBezTo>
                    <a:pt x="6444" y="228"/>
                    <a:pt x="6437" y="227"/>
                    <a:pt x="6430" y="226"/>
                  </a:cubicBezTo>
                  <a:cubicBezTo>
                    <a:pt x="6382" y="202"/>
                    <a:pt x="6311" y="167"/>
                    <a:pt x="6430" y="167"/>
                  </a:cubicBezTo>
                  <a:close/>
                  <a:moveTo>
                    <a:pt x="6795" y="772"/>
                  </a:moveTo>
                  <a:cubicBezTo>
                    <a:pt x="6756" y="772"/>
                    <a:pt x="6727" y="811"/>
                    <a:pt x="6727" y="822"/>
                  </a:cubicBezTo>
                  <a:cubicBezTo>
                    <a:pt x="6756" y="829"/>
                    <a:pt x="6798" y="840"/>
                    <a:pt x="6827" y="840"/>
                  </a:cubicBezTo>
                  <a:cubicBezTo>
                    <a:pt x="6845" y="840"/>
                    <a:pt x="6858" y="836"/>
                    <a:pt x="6858" y="822"/>
                  </a:cubicBezTo>
                  <a:lnTo>
                    <a:pt x="6870" y="822"/>
                  </a:lnTo>
                  <a:cubicBezTo>
                    <a:pt x="6846" y="798"/>
                    <a:pt x="6823" y="786"/>
                    <a:pt x="6811" y="774"/>
                  </a:cubicBezTo>
                  <a:cubicBezTo>
                    <a:pt x="6805" y="773"/>
                    <a:pt x="6800" y="772"/>
                    <a:pt x="6795" y="772"/>
                  </a:cubicBezTo>
                  <a:close/>
                  <a:moveTo>
                    <a:pt x="5197" y="799"/>
                  </a:moveTo>
                  <a:cubicBezTo>
                    <a:pt x="5143" y="799"/>
                    <a:pt x="5078" y="860"/>
                    <a:pt x="5150" y="860"/>
                  </a:cubicBezTo>
                  <a:cubicBezTo>
                    <a:pt x="5158" y="860"/>
                    <a:pt x="5168" y="859"/>
                    <a:pt x="5179" y="857"/>
                  </a:cubicBezTo>
                  <a:lnTo>
                    <a:pt x="5251" y="857"/>
                  </a:lnTo>
                  <a:cubicBezTo>
                    <a:pt x="5247" y="813"/>
                    <a:pt x="5223" y="799"/>
                    <a:pt x="5197" y="799"/>
                  </a:cubicBezTo>
                  <a:close/>
                  <a:moveTo>
                    <a:pt x="8728" y="798"/>
                  </a:moveTo>
                  <a:lnTo>
                    <a:pt x="8728" y="798"/>
                  </a:lnTo>
                  <a:cubicBezTo>
                    <a:pt x="8764" y="849"/>
                    <a:pt x="8792" y="873"/>
                    <a:pt x="8816" y="873"/>
                  </a:cubicBezTo>
                  <a:cubicBezTo>
                    <a:pt x="8831" y="873"/>
                    <a:pt x="8845" y="864"/>
                    <a:pt x="8859" y="845"/>
                  </a:cubicBezTo>
                  <a:lnTo>
                    <a:pt x="8799" y="810"/>
                  </a:lnTo>
                  <a:lnTo>
                    <a:pt x="8728" y="798"/>
                  </a:lnTo>
                  <a:close/>
                  <a:moveTo>
                    <a:pt x="3122" y="992"/>
                  </a:moveTo>
                  <a:cubicBezTo>
                    <a:pt x="3123" y="996"/>
                    <a:pt x="3126" y="999"/>
                    <a:pt x="3132" y="1000"/>
                  </a:cubicBezTo>
                  <a:cubicBezTo>
                    <a:pt x="3128" y="998"/>
                    <a:pt x="3125" y="995"/>
                    <a:pt x="3122" y="992"/>
                  </a:cubicBezTo>
                  <a:close/>
                  <a:moveTo>
                    <a:pt x="3429" y="1095"/>
                  </a:moveTo>
                  <a:cubicBezTo>
                    <a:pt x="3453" y="1095"/>
                    <a:pt x="3501" y="1107"/>
                    <a:pt x="3501" y="1119"/>
                  </a:cubicBezTo>
                  <a:lnTo>
                    <a:pt x="3513" y="1131"/>
                  </a:lnTo>
                  <a:cubicBezTo>
                    <a:pt x="3474" y="1153"/>
                    <a:pt x="3445" y="1163"/>
                    <a:pt x="3424" y="1163"/>
                  </a:cubicBezTo>
                  <a:cubicBezTo>
                    <a:pt x="3399" y="1163"/>
                    <a:pt x="3382" y="1150"/>
                    <a:pt x="3370" y="1131"/>
                  </a:cubicBezTo>
                  <a:lnTo>
                    <a:pt x="3429" y="1095"/>
                  </a:lnTo>
                  <a:close/>
                  <a:moveTo>
                    <a:pt x="7671" y="1187"/>
                  </a:moveTo>
                  <a:cubicBezTo>
                    <a:pt x="7674" y="1188"/>
                    <a:pt x="7677" y="1190"/>
                    <a:pt x="7680" y="1191"/>
                  </a:cubicBezTo>
                  <a:cubicBezTo>
                    <a:pt x="7677" y="1189"/>
                    <a:pt x="7674" y="1188"/>
                    <a:pt x="7671" y="1187"/>
                  </a:cubicBezTo>
                  <a:close/>
                  <a:moveTo>
                    <a:pt x="7980" y="1341"/>
                  </a:moveTo>
                  <a:cubicBezTo>
                    <a:pt x="7979" y="1343"/>
                    <a:pt x="7978" y="1344"/>
                    <a:pt x="7977" y="1345"/>
                  </a:cubicBezTo>
                  <a:cubicBezTo>
                    <a:pt x="7978" y="1344"/>
                    <a:pt x="7979" y="1343"/>
                    <a:pt x="7980" y="1341"/>
                  </a:cubicBezTo>
                  <a:close/>
                  <a:moveTo>
                    <a:pt x="2334" y="1476"/>
                  </a:moveTo>
                  <a:lnTo>
                    <a:pt x="2274" y="1524"/>
                  </a:lnTo>
                  <a:lnTo>
                    <a:pt x="2251" y="1595"/>
                  </a:lnTo>
                  <a:cubicBezTo>
                    <a:pt x="2334" y="1572"/>
                    <a:pt x="2370" y="1536"/>
                    <a:pt x="2334" y="1476"/>
                  </a:cubicBezTo>
                  <a:close/>
                  <a:moveTo>
                    <a:pt x="953" y="2917"/>
                  </a:moveTo>
                  <a:lnTo>
                    <a:pt x="965" y="2929"/>
                  </a:lnTo>
                  <a:lnTo>
                    <a:pt x="1036" y="2977"/>
                  </a:lnTo>
                  <a:cubicBezTo>
                    <a:pt x="1011" y="2987"/>
                    <a:pt x="979" y="2997"/>
                    <a:pt x="956" y="2997"/>
                  </a:cubicBezTo>
                  <a:cubicBezTo>
                    <a:pt x="926" y="2997"/>
                    <a:pt x="912" y="2978"/>
                    <a:pt x="953" y="2917"/>
                  </a:cubicBezTo>
                  <a:close/>
                  <a:moveTo>
                    <a:pt x="7494" y="253"/>
                  </a:moveTo>
                  <a:cubicBezTo>
                    <a:pt x="7412" y="253"/>
                    <a:pt x="7391" y="366"/>
                    <a:pt x="7499" y="411"/>
                  </a:cubicBezTo>
                  <a:lnTo>
                    <a:pt x="7499" y="411"/>
                  </a:lnTo>
                  <a:lnTo>
                    <a:pt x="7418" y="381"/>
                  </a:lnTo>
                  <a:cubicBezTo>
                    <a:pt x="7394" y="372"/>
                    <a:pt x="7368" y="368"/>
                    <a:pt x="7344" y="368"/>
                  </a:cubicBezTo>
                  <a:cubicBezTo>
                    <a:pt x="7273" y="368"/>
                    <a:pt x="7224" y="402"/>
                    <a:pt x="7323" y="429"/>
                  </a:cubicBezTo>
                  <a:cubicBezTo>
                    <a:pt x="7418" y="464"/>
                    <a:pt x="7513" y="488"/>
                    <a:pt x="7608" y="512"/>
                  </a:cubicBezTo>
                  <a:cubicBezTo>
                    <a:pt x="7646" y="535"/>
                    <a:pt x="7689" y="543"/>
                    <a:pt x="7730" y="543"/>
                  </a:cubicBezTo>
                  <a:cubicBezTo>
                    <a:pt x="7754" y="543"/>
                    <a:pt x="7777" y="540"/>
                    <a:pt x="7799" y="536"/>
                  </a:cubicBezTo>
                  <a:cubicBezTo>
                    <a:pt x="7807" y="534"/>
                    <a:pt x="7815" y="533"/>
                    <a:pt x="7823" y="533"/>
                  </a:cubicBezTo>
                  <a:cubicBezTo>
                    <a:pt x="7877" y="533"/>
                    <a:pt x="7933" y="578"/>
                    <a:pt x="7973" y="578"/>
                  </a:cubicBezTo>
                  <a:cubicBezTo>
                    <a:pt x="7989" y="578"/>
                    <a:pt x="8002" y="571"/>
                    <a:pt x="8012" y="550"/>
                  </a:cubicBezTo>
                  <a:lnTo>
                    <a:pt x="8012" y="550"/>
                  </a:lnTo>
                  <a:cubicBezTo>
                    <a:pt x="7983" y="622"/>
                    <a:pt x="8217" y="739"/>
                    <a:pt x="8311" y="798"/>
                  </a:cubicBezTo>
                  <a:cubicBezTo>
                    <a:pt x="8347" y="822"/>
                    <a:pt x="8394" y="857"/>
                    <a:pt x="8430" y="893"/>
                  </a:cubicBezTo>
                  <a:cubicBezTo>
                    <a:pt x="8418" y="917"/>
                    <a:pt x="8454" y="976"/>
                    <a:pt x="8513" y="1012"/>
                  </a:cubicBezTo>
                  <a:lnTo>
                    <a:pt x="8549" y="953"/>
                  </a:lnTo>
                  <a:cubicBezTo>
                    <a:pt x="8632" y="1012"/>
                    <a:pt x="8620" y="1060"/>
                    <a:pt x="8716" y="1095"/>
                  </a:cubicBezTo>
                  <a:cubicBezTo>
                    <a:pt x="8787" y="1143"/>
                    <a:pt x="8870" y="1155"/>
                    <a:pt x="8954" y="1167"/>
                  </a:cubicBezTo>
                  <a:cubicBezTo>
                    <a:pt x="8970" y="1167"/>
                    <a:pt x="8970" y="1156"/>
                    <a:pt x="8978" y="1156"/>
                  </a:cubicBezTo>
                  <a:cubicBezTo>
                    <a:pt x="8983" y="1156"/>
                    <a:pt x="8989" y="1159"/>
                    <a:pt x="9001" y="1167"/>
                  </a:cubicBezTo>
                  <a:cubicBezTo>
                    <a:pt x="9037" y="1191"/>
                    <a:pt x="9073" y="1226"/>
                    <a:pt x="9109" y="1262"/>
                  </a:cubicBezTo>
                  <a:cubicBezTo>
                    <a:pt x="9156" y="1334"/>
                    <a:pt x="9216" y="1405"/>
                    <a:pt x="9299" y="1441"/>
                  </a:cubicBezTo>
                  <a:cubicBezTo>
                    <a:pt x="9406" y="1476"/>
                    <a:pt x="9501" y="1536"/>
                    <a:pt x="9573" y="1619"/>
                  </a:cubicBezTo>
                  <a:cubicBezTo>
                    <a:pt x="9609" y="1655"/>
                    <a:pt x="9585" y="1738"/>
                    <a:pt x="9644" y="1750"/>
                  </a:cubicBezTo>
                  <a:cubicBezTo>
                    <a:pt x="9658" y="1756"/>
                    <a:pt x="9667" y="1759"/>
                    <a:pt x="9675" y="1759"/>
                  </a:cubicBezTo>
                  <a:cubicBezTo>
                    <a:pt x="9712" y="1759"/>
                    <a:pt x="9692" y="1701"/>
                    <a:pt x="9716" y="1701"/>
                  </a:cubicBezTo>
                  <a:cubicBezTo>
                    <a:pt x="9727" y="1701"/>
                    <a:pt x="9747" y="1714"/>
                    <a:pt x="9787" y="1750"/>
                  </a:cubicBezTo>
                  <a:cubicBezTo>
                    <a:pt x="9906" y="1857"/>
                    <a:pt x="9656" y="1798"/>
                    <a:pt x="9799" y="1929"/>
                  </a:cubicBezTo>
                  <a:cubicBezTo>
                    <a:pt x="9820" y="1950"/>
                    <a:pt x="9833" y="1956"/>
                    <a:pt x="9842" y="1956"/>
                  </a:cubicBezTo>
                  <a:cubicBezTo>
                    <a:pt x="9857" y="1956"/>
                    <a:pt x="9862" y="1939"/>
                    <a:pt x="9877" y="1939"/>
                  </a:cubicBezTo>
                  <a:cubicBezTo>
                    <a:pt x="9884" y="1939"/>
                    <a:pt x="9893" y="1942"/>
                    <a:pt x="9906" y="1953"/>
                  </a:cubicBezTo>
                  <a:cubicBezTo>
                    <a:pt x="10002" y="2024"/>
                    <a:pt x="10085" y="2119"/>
                    <a:pt x="10156" y="2215"/>
                  </a:cubicBezTo>
                  <a:cubicBezTo>
                    <a:pt x="10311" y="2405"/>
                    <a:pt x="10454" y="2655"/>
                    <a:pt x="10621" y="2846"/>
                  </a:cubicBezTo>
                  <a:cubicBezTo>
                    <a:pt x="10668" y="2905"/>
                    <a:pt x="10704" y="2905"/>
                    <a:pt x="10752" y="2929"/>
                  </a:cubicBezTo>
                  <a:cubicBezTo>
                    <a:pt x="10859" y="3012"/>
                    <a:pt x="10764" y="2977"/>
                    <a:pt x="10764" y="3024"/>
                  </a:cubicBezTo>
                  <a:cubicBezTo>
                    <a:pt x="10811" y="3096"/>
                    <a:pt x="10859" y="3167"/>
                    <a:pt x="10930" y="3215"/>
                  </a:cubicBezTo>
                  <a:cubicBezTo>
                    <a:pt x="11037" y="3250"/>
                    <a:pt x="11014" y="3262"/>
                    <a:pt x="10990" y="3346"/>
                  </a:cubicBezTo>
                  <a:cubicBezTo>
                    <a:pt x="10990" y="3346"/>
                    <a:pt x="11059" y="3356"/>
                    <a:pt x="11104" y="3356"/>
                  </a:cubicBezTo>
                  <a:cubicBezTo>
                    <a:pt x="11127" y="3356"/>
                    <a:pt x="11145" y="3354"/>
                    <a:pt x="11145" y="3346"/>
                  </a:cubicBezTo>
                  <a:lnTo>
                    <a:pt x="11145" y="3346"/>
                  </a:lnTo>
                  <a:cubicBezTo>
                    <a:pt x="11168" y="3393"/>
                    <a:pt x="11109" y="3429"/>
                    <a:pt x="11109" y="3453"/>
                  </a:cubicBezTo>
                  <a:cubicBezTo>
                    <a:pt x="11097" y="3489"/>
                    <a:pt x="11168" y="3572"/>
                    <a:pt x="11204" y="3608"/>
                  </a:cubicBezTo>
                  <a:cubicBezTo>
                    <a:pt x="11238" y="3642"/>
                    <a:pt x="11392" y="3871"/>
                    <a:pt x="11323" y="3871"/>
                  </a:cubicBezTo>
                  <a:cubicBezTo>
                    <a:pt x="11319" y="3871"/>
                    <a:pt x="11316" y="3871"/>
                    <a:pt x="11311" y="3870"/>
                  </a:cubicBezTo>
                  <a:cubicBezTo>
                    <a:pt x="11307" y="3868"/>
                    <a:pt x="11303" y="3868"/>
                    <a:pt x="11300" y="3868"/>
                  </a:cubicBezTo>
                  <a:cubicBezTo>
                    <a:pt x="11248" y="3868"/>
                    <a:pt x="11420" y="4051"/>
                    <a:pt x="11442" y="4096"/>
                  </a:cubicBezTo>
                  <a:cubicBezTo>
                    <a:pt x="11514" y="4239"/>
                    <a:pt x="11347" y="4262"/>
                    <a:pt x="11442" y="4370"/>
                  </a:cubicBezTo>
                  <a:cubicBezTo>
                    <a:pt x="11514" y="4346"/>
                    <a:pt x="11526" y="4120"/>
                    <a:pt x="11514" y="4012"/>
                  </a:cubicBezTo>
                  <a:cubicBezTo>
                    <a:pt x="11514" y="4012"/>
                    <a:pt x="11514" y="3845"/>
                    <a:pt x="11492" y="3845"/>
                  </a:cubicBezTo>
                  <a:cubicBezTo>
                    <a:pt x="11491" y="3845"/>
                    <a:pt x="11491" y="3845"/>
                    <a:pt x="11490" y="3846"/>
                  </a:cubicBezTo>
                  <a:cubicBezTo>
                    <a:pt x="11454" y="3810"/>
                    <a:pt x="11430" y="3762"/>
                    <a:pt x="11418" y="3715"/>
                  </a:cubicBezTo>
                  <a:cubicBezTo>
                    <a:pt x="11406" y="3620"/>
                    <a:pt x="11359" y="3524"/>
                    <a:pt x="11299" y="3441"/>
                  </a:cubicBezTo>
                  <a:cubicBezTo>
                    <a:pt x="11240" y="3381"/>
                    <a:pt x="11216" y="3393"/>
                    <a:pt x="11204" y="3298"/>
                  </a:cubicBezTo>
                  <a:cubicBezTo>
                    <a:pt x="11145" y="3179"/>
                    <a:pt x="10942" y="3048"/>
                    <a:pt x="11037" y="3000"/>
                  </a:cubicBezTo>
                  <a:lnTo>
                    <a:pt x="11037" y="3000"/>
                  </a:lnTo>
                  <a:cubicBezTo>
                    <a:pt x="11032" y="3003"/>
                    <a:pt x="11027" y="3004"/>
                    <a:pt x="11022" y="3004"/>
                  </a:cubicBezTo>
                  <a:cubicBezTo>
                    <a:pt x="10953" y="3004"/>
                    <a:pt x="10867" y="2793"/>
                    <a:pt x="10811" y="2727"/>
                  </a:cubicBezTo>
                  <a:cubicBezTo>
                    <a:pt x="10791" y="2703"/>
                    <a:pt x="10779" y="2696"/>
                    <a:pt x="10770" y="2696"/>
                  </a:cubicBezTo>
                  <a:cubicBezTo>
                    <a:pt x="10759" y="2696"/>
                    <a:pt x="10751" y="2706"/>
                    <a:pt x="10737" y="2706"/>
                  </a:cubicBezTo>
                  <a:cubicBezTo>
                    <a:pt x="10729" y="2706"/>
                    <a:pt x="10719" y="2703"/>
                    <a:pt x="10704" y="2691"/>
                  </a:cubicBezTo>
                  <a:cubicBezTo>
                    <a:pt x="10668" y="2667"/>
                    <a:pt x="10656" y="2619"/>
                    <a:pt x="10680" y="2572"/>
                  </a:cubicBezTo>
                  <a:cubicBezTo>
                    <a:pt x="10764" y="2524"/>
                    <a:pt x="10597" y="2441"/>
                    <a:pt x="10537" y="2369"/>
                  </a:cubicBezTo>
                  <a:cubicBezTo>
                    <a:pt x="10454" y="2274"/>
                    <a:pt x="10383" y="2167"/>
                    <a:pt x="10311" y="2060"/>
                  </a:cubicBezTo>
                  <a:cubicBezTo>
                    <a:pt x="10308" y="2059"/>
                    <a:pt x="10305" y="2058"/>
                    <a:pt x="10304" y="2058"/>
                  </a:cubicBezTo>
                  <a:cubicBezTo>
                    <a:pt x="10292" y="2058"/>
                    <a:pt x="10332" y="2089"/>
                    <a:pt x="10318" y="2089"/>
                  </a:cubicBezTo>
                  <a:cubicBezTo>
                    <a:pt x="10315" y="2089"/>
                    <a:pt x="10309" y="2088"/>
                    <a:pt x="10299" y="2084"/>
                  </a:cubicBezTo>
                  <a:cubicBezTo>
                    <a:pt x="10263" y="2072"/>
                    <a:pt x="10228" y="2036"/>
                    <a:pt x="10204" y="2012"/>
                  </a:cubicBezTo>
                  <a:cubicBezTo>
                    <a:pt x="10156" y="1965"/>
                    <a:pt x="10109" y="1917"/>
                    <a:pt x="10073" y="1857"/>
                  </a:cubicBezTo>
                  <a:cubicBezTo>
                    <a:pt x="10061" y="1810"/>
                    <a:pt x="10085" y="1798"/>
                    <a:pt x="10013" y="1750"/>
                  </a:cubicBezTo>
                  <a:cubicBezTo>
                    <a:pt x="9983" y="1733"/>
                    <a:pt x="9962" y="1728"/>
                    <a:pt x="9945" y="1728"/>
                  </a:cubicBezTo>
                  <a:cubicBezTo>
                    <a:pt x="9928" y="1728"/>
                    <a:pt x="9916" y="1734"/>
                    <a:pt x="9904" y="1734"/>
                  </a:cubicBezTo>
                  <a:cubicBezTo>
                    <a:pt x="9897" y="1734"/>
                    <a:pt x="9891" y="1732"/>
                    <a:pt x="9882" y="1726"/>
                  </a:cubicBezTo>
                  <a:cubicBezTo>
                    <a:pt x="9811" y="1655"/>
                    <a:pt x="9751" y="1584"/>
                    <a:pt x="9704" y="1500"/>
                  </a:cubicBezTo>
                  <a:cubicBezTo>
                    <a:pt x="9644" y="1429"/>
                    <a:pt x="9585" y="1369"/>
                    <a:pt x="9501" y="1310"/>
                  </a:cubicBezTo>
                  <a:cubicBezTo>
                    <a:pt x="9430" y="1262"/>
                    <a:pt x="9359" y="1214"/>
                    <a:pt x="9275" y="1179"/>
                  </a:cubicBezTo>
                  <a:cubicBezTo>
                    <a:pt x="9216" y="1167"/>
                    <a:pt x="9156" y="1155"/>
                    <a:pt x="9109" y="1131"/>
                  </a:cubicBezTo>
                  <a:cubicBezTo>
                    <a:pt x="9120" y="1131"/>
                    <a:pt x="9180" y="1119"/>
                    <a:pt x="9180" y="1095"/>
                  </a:cubicBezTo>
                  <a:cubicBezTo>
                    <a:pt x="9180" y="1083"/>
                    <a:pt x="9025" y="976"/>
                    <a:pt x="8989" y="964"/>
                  </a:cubicBezTo>
                  <a:cubicBezTo>
                    <a:pt x="8976" y="959"/>
                    <a:pt x="8967" y="957"/>
                    <a:pt x="8959" y="957"/>
                  </a:cubicBezTo>
                  <a:cubicBezTo>
                    <a:pt x="8942" y="957"/>
                    <a:pt x="8933" y="966"/>
                    <a:pt x="8916" y="966"/>
                  </a:cubicBezTo>
                  <a:cubicBezTo>
                    <a:pt x="8905" y="966"/>
                    <a:pt x="8892" y="963"/>
                    <a:pt x="8870" y="953"/>
                  </a:cubicBezTo>
                  <a:cubicBezTo>
                    <a:pt x="8823" y="917"/>
                    <a:pt x="8763" y="881"/>
                    <a:pt x="8716" y="845"/>
                  </a:cubicBezTo>
                  <a:cubicBezTo>
                    <a:pt x="8585" y="738"/>
                    <a:pt x="8608" y="679"/>
                    <a:pt x="8418" y="631"/>
                  </a:cubicBezTo>
                  <a:cubicBezTo>
                    <a:pt x="8335" y="619"/>
                    <a:pt x="8251" y="595"/>
                    <a:pt x="8180" y="548"/>
                  </a:cubicBezTo>
                  <a:cubicBezTo>
                    <a:pt x="8172" y="543"/>
                    <a:pt x="8164" y="541"/>
                    <a:pt x="8155" y="541"/>
                  </a:cubicBezTo>
                  <a:cubicBezTo>
                    <a:pt x="8131" y="541"/>
                    <a:pt x="8101" y="555"/>
                    <a:pt x="8061" y="555"/>
                  </a:cubicBezTo>
                  <a:cubicBezTo>
                    <a:pt x="8047" y="555"/>
                    <a:pt x="8031" y="553"/>
                    <a:pt x="8013" y="548"/>
                  </a:cubicBezTo>
                  <a:lnTo>
                    <a:pt x="8013" y="548"/>
                  </a:lnTo>
                  <a:cubicBezTo>
                    <a:pt x="8013" y="548"/>
                    <a:pt x="8013" y="548"/>
                    <a:pt x="8013" y="548"/>
                  </a:cubicBezTo>
                  <a:cubicBezTo>
                    <a:pt x="8013" y="524"/>
                    <a:pt x="8097" y="476"/>
                    <a:pt x="8001" y="452"/>
                  </a:cubicBezTo>
                  <a:cubicBezTo>
                    <a:pt x="7952" y="452"/>
                    <a:pt x="7902" y="452"/>
                    <a:pt x="7852" y="459"/>
                  </a:cubicBezTo>
                  <a:lnTo>
                    <a:pt x="7852" y="459"/>
                  </a:lnTo>
                  <a:cubicBezTo>
                    <a:pt x="7911" y="439"/>
                    <a:pt x="7664" y="379"/>
                    <a:pt x="7632" y="357"/>
                  </a:cubicBezTo>
                  <a:cubicBezTo>
                    <a:pt x="7537" y="310"/>
                    <a:pt x="7644" y="298"/>
                    <a:pt x="7537" y="262"/>
                  </a:cubicBezTo>
                  <a:cubicBezTo>
                    <a:pt x="7521" y="256"/>
                    <a:pt x="7507" y="253"/>
                    <a:pt x="7494" y="253"/>
                  </a:cubicBezTo>
                  <a:close/>
                  <a:moveTo>
                    <a:pt x="10897" y="4381"/>
                  </a:moveTo>
                  <a:cubicBezTo>
                    <a:pt x="10896" y="4381"/>
                    <a:pt x="10895" y="4381"/>
                    <a:pt x="10894" y="4381"/>
                  </a:cubicBezTo>
                  <a:cubicBezTo>
                    <a:pt x="10895" y="4381"/>
                    <a:pt x="10896" y="4381"/>
                    <a:pt x="10897" y="4381"/>
                  </a:cubicBezTo>
                  <a:close/>
                  <a:moveTo>
                    <a:pt x="810" y="4489"/>
                  </a:moveTo>
                  <a:cubicBezTo>
                    <a:pt x="822" y="4524"/>
                    <a:pt x="822" y="4584"/>
                    <a:pt x="810" y="4620"/>
                  </a:cubicBezTo>
                  <a:cubicBezTo>
                    <a:pt x="786" y="4620"/>
                    <a:pt x="738" y="4608"/>
                    <a:pt x="762" y="4536"/>
                  </a:cubicBezTo>
                  <a:lnTo>
                    <a:pt x="810" y="4489"/>
                  </a:lnTo>
                  <a:close/>
                  <a:moveTo>
                    <a:pt x="310" y="4869"/>
                  </a:moveTo>
                  <a:cubicBezTo>
                    <a:pt x="310" y="4869"/>
                    <a:pt x="310" y="4870"/>
                    <a:pt x="310" y="4870"/>
                  </a:cubicBezTo>
                  <a:lnTo>
                    <a:pt x="310" y="4870"/>
                  </a:lnTo>
                  <a:cubicBezTo>
                    <a:pt x="310" y="4870"/>
                    <a:pt x="310" y="4870"/>
                    <a:pt x="310" y="4870"/>
                  </a:cubicBezTo>
                  <a:cubicBezTo>
                    <a:pt x="310" y="4870"/>
                    <a:pt x="310" y="4869"/>
                    <a:pt x="310" y="4869"/>
                  </a:cubicBezTo>
                  <a:close/>
                  <a:moveTo>
                    <a:pt x="548" y="4989"/>
                  </a:moveTo>
                  <a:lnTo>
                    <a:pt x="550" y="4989"/>
                  </a:lnTo>
                  <a:lnTo>
                    <a:pt x="550" y="4989"/>
                  </a:lnTo>
                  <a:cubicBezTo>
                    <a:pt x="549" y="4989"/>
                    <a:pt x="549" y="4989"/>
                    <a:pt x="548" y="4989"/>
                  </a:cubicBezTo>
                  <a:close/>
                  <a:moveTo>
                    <a:pt x="11389" y="5451"/>
                  </a:moveTo>
                  <a:cubicBezTo>
                    <a:pt x="11405" y="5451"/>
                    <a:pt x="11425" y="5472"/>
                    <a:pt x="11430" y="5513"/>
                  </a:cubicBezTo>
                  <a:cubicBezTo>
                    <a:pt x="11416" y="5542"/>
                    <a:pt x="11401" y="5580"/>
                    <a:pt x="11386" y="5580"/>
                  </a:cubicBezTo>
                  <a:cubicBezTo>
                    <a:pt x="11377" y="5580"/>
                    <a:pt x="11368" y="5566"/>
                    <a:pt x="11359" y="5524"/>
                  </a:cubicBezTo>
                  <a:lnTo>
                    <a:pt x="11371" y="5524"/>
                  </a:lnTo>
                  <a:cubicBezTo>
                    <a:pt x="11358" y="5475"/>
                    <a:pt x="11372" y="5451"/>
                    <a:pt x="11389" y="5451"/>
                  </a:cubicBezTo>
                  <a:close/>
                  <a:moveTo>
                    <a:pt x="139" y="5655"/>
                  </a:moveTo>
                  <a:cubicBezTo>
                    <a:pt x="156" y="5655"/>
                    <a:pt x="173" y="5683"/>
                    <a:pt x="167" y="5727"/>
                  </a:cubicBezTo>
                  <a:cubicBezTo>
                    <a:pt x="161" y="5810"/>
                    <a:pt x="143" y="5852"/>
                    <a:pt x="127" y="5852"/>
                  </a:cubicBezTo>
                  <a:cubicBezTo>
                    <a:pt x="110" y="5852"/>
                    <a:pt x="96" y="5810"/>
                    <a:pt x="96" y="5727"/>
                  </a:cubicBezTo>
                  <a:lnTo>
                    <a:pt x="107" y="5727"/>
                  </a:lnTo>
                  <a:cubicBezTo>
                    <a:pt x="107" y="5677"/>
                    <a:pt x="123" y="5655"/>
                    <a:pt x="139" y="5655"/>
                  </a:cubicBezTo>
                  <a:close/>
                  <a:moveTo>
                    <a:pt x="184" y="6112"/>
                  </a:moveTo>
                  <a:cubicBezTo>
                    <a:pt x="185" y="6142"/>
                    <a:pt x="187" y="6172"/>
                    <a:pt x="191" y="6203"/>
                  </a:cubicBezTo>
                  <a:cubicBezTo>
                    <a:pt x="191" y="6193"/>
                    <a:pt x="188" y="6151"/>
                    <a:pt x="184" y="6112"/>
                  </a:cubicBezTo>
                  <a:close/>
                  <a:moveTo>
                    <a:pt x="11571" y="7191"/>
                  </a:moveTo>
                  <a:cubicBezTo>
                    <a:pt x="11571" y="7191"/>
                    <a:pt x="11571" y="7191"/>
                    <a:pt x="11571" y="7191"/>
                  </a:cubicBezTo>
                  <a:lnTo>
                    <a:pt x="11571" y="7191"/>
                  </a:lnTo>
                  <a:cubicBezTo>
                    <a:pt x="11572" y="7191"/>
                    <a:pt x="11573" y="7191"/>
                    <a:pt x="11573" y="7191"/>
                  </a:cubicBezTo>
                  <a:cubicBezTo>
                    <a:pt x="11572" y="7191"/>
                    <a:pt x="11572" y="7191"/>
                    <a:pt x="11571" y="7191"/>
                  </a:cubicBezTo>
                  <a:close/>
                  <a:moveTo>
                    <a:pt x="11454" y="7287"/>
                  </a:moveTo>
                  <a:cubicBezTo>
                    <a:pt x="11466" y="7287"/>
                    <a:pt x="11511" y="7287"/>
                    <a:pt x="11502" y="7353"/>
                  </a:cubicBezTo>
                  <a:lnTo>
                    <a:pt x="11502" y="7353"/>
                  </a:lnTo>
                  <a:cubicBezTo>
                    <a:pt x="11501" y="7347"/>
                    <a:pt x="11499" y="7342"/>
                    <a:pt x="11497" y="7342"/>
                  </a:cubicBezTo>
                  <a:cubicBezTo>
                    <a:pt x="11494" y="7342"/>
                    <a:pt x="11492" y="7346"/>
                    <a:pt x="11490" y="7358"/>
                  </a:cubicBezTo>
                  <a:lnTo>
                    <a:pt x="11502" y="7358"/>
                  </a:lnTo>
                  <a:cubicBezTo>
                    <a:pt x="11502" y="7358"/>
                    <a:pt x="11502" y="7358"/>
                    <a:pt x="11502" y="7358"/>
                  </a:cubicBezTo>
                  <a:lnTo>
                    <a:pt x="11502" y="7358"/>
                  </a:lnTo>
                  <a:cubicBezTo>
                    <a:pt x="11504" y="7374"/>
                    <a:pt x="11506" y="7380"/>
                    <a:pt x="11506" y="7380"/>
                  </a:cubicBezTo>
                  <a:cubicBezTo>
                    <a:pt x="11507" y="7380"/>
                    <a:pt x="11507" y="7376"/>
                    <a:pt x="11506" y="7371"/>
                  </a:cubicBezTo>
                  <a:lnTo>
                    <a:pt x="11506" y="7371"/>
                  </a:lnTo>
                  <a:cubicBezTo>
                    <a:pt x="11515" y="7405"/>
                    <a:pt x="11505" y="7433"/>
                    <a:pt x="11494" y="7433"/>
                  </a:cubicBezTo>
                  <a:cubicBezTo>
                    <a:pt x="11488" y="7433"/>
                    <a:pt x="11482" y="7425"/>
                    <a:pt x="11478" y="7406"/>
                  </a:cubicBezTo>
                  <a:cubicBezTo>
                    <a:pt x="11466" y="7370"/>
                    <a:pt x="11466" y="7322"/>
                    <a:pt x="11454" y="7287"/>
                  </a:cubicBezTo>
                  <a:close/>
                  <a:moveTo>
                    <a:pt x="11673" y="8290"/>
                  </a:moveTo>
                  <a:cubicBezTo>
                    <a:pt x="11670" y="8292"/>
                    <a:pt x="11668" y="8295"/>
                    <a:pt x="11668" y="8299"/>
                  </a:cubicBezTo>
                  <a:cubicBezTo>
                    <a:pt x="11670" y="8296"/>
                    <a:pt x="11671" y="8293"/>
                    <a:pt x="11673" y="8290"/>
                  </a:cubicBezTo>
                  <a:close/>
                  <a:moveTo>
                    <a:pt x="11071" y="8917"/>
                  </a:moveTo>
                  <a:cubicBezTo>
                    <a:pt x="11072" y="8917"/>
                    <a:pt x="11072" y="8918"/>
                    <a:pt x="11073" y="8918"/>
                  </a:cubicBezTo>
                  <a:cubicBezTo>
                    <a:pt x="11072" y="8917"/>
                    <a:pt x="11072" y="8917"/>
                    <a:pt x="11071" y="8917"/>
                  </a:cubicBezTo>
                  <a:close/>
                  <a:moveTo>
                    <a:pt x="810" y="8847"/>
                  </a:moveTo>
                  <a:cubicBezTo>
                    <a:pt x="793" y="8847"/>
                    <a:pt x="781" y="8874"/>
                    <a:pt x="798" y="8918"/>
                  </a:cubicBezTo>
                  <a:lnTo>
                    <a:pt x="858" y="8965"/>
                  </a:lnTo>
                  <a:cubicBezTo>
                    <a:pt x="858" y="8882"/>
                    <a:pt x="830" y="8847"/>
                    <a:pt x="810" y="8847"/>
                  </a:cubicBezTo>
                  <a:close/>
                  <a:moveTo>
                    <a:pt x="11406" y="9215"/>
                  </a:moveTo>
                  <a:lnTo>
                    <a:pt x="11406" y="9215"/>
                  </a:lnTo>
                  <a:cubicBezTo>
                    <a:pt x="11376" y="9276"/>
                    <a:pt x="11354" y="9328"/>
                    <a:pt x="11327" y="9328"/>
                  </a:cubicBezTo>
                  <a:cubicBezTo>
                    <a:pt x="11322" y="9328"/>
                    <a:pt x="11317" y="9326"/>
                    <a:pt x="11311" y="9323"/>
                  </a:cubicBezTo>
                  <a:lnTo>
                    <a:pt x="11347" y="9263"/>
                  </a:lnTo>
                  <a:lnTo>
                    <a:pt x="11406" y="9215"/>
                  </a:lnTo>
                  <a:close/>
                  <a:moveTo>
                    <a:pt x="11403" y="9463"/>
                  </a:moveTo>
                  <a:lnTo>
                    <a:pt x="11403" y="9463"/>
                  </a:lnTo>
                  <a:cubicBezTo>
                    <a:pt x="11404" y="9464"/>
                    <a:pt x="11405" y="9465"/>
                    <a:pt x="11406" y="9465"/>
                  </a:cubicBezTo>
                  <a:cubicBezTo>
                    <a:pt x="11406" y="9465"/>
                    <a:pt x="11405" y="9464"/>
                    <a:pt x="11403" y="9463"/>
                  </a:cubicBezTo>
                  <a:close/>
                  <a:moveTo>
                    <a:pt x="10656" y="9656"/>
                  </a:moveTo>
                  <a:cubicBezTo>
                    <a:pt x="10680" y="9668"/>
                    <a:pt x="10680" y="9680"/>
                    <a:pt x="10656" y="9727"/>
                  </a:cubicBezTo>
                  <a:cubicBezTo>
                    <a:pt x="10635" y="9782"/>
                    <a:pt x="10603" y="9836"/>
                    <a:pt x="10570" y="9836"/>
                  </a:cubicBezTo>
                  <a:cubicBezTo>
                    <a:pt x="10567" y="9836"/>
                    <a:pt x="10564" y="9836"/>
                    <a:pt x="10561" y="9835"/>
                  </a:cubicBezTo>
                  <a:lnTo>
                    <a:pt x="10573" y="9835"/>
                  </a:lnTo>
                  <a:lnTo>
                    <a:pt x="10656" y="9656"/>
                  </a:lnTo>
                  <a:close/>
                  <a:moveTo>
                    <a:pt x="10944" y="9756"/>
                  </a:moveTo>
                  <a:cubicBezTo>
                    <a:pt x="10934" y="9756"/>
                    <a:pt x="10917" y="9763"/>
                    <a:pt x="10894" y="9779"/>
                  </a:cubicBezTo>
                  <a:lnTo>
                    <a:pt x="10894" y="9779"/>
                  </a:lnTo>
                  <a:cubicBezTo>
                    <a:pt x="10894" y="9777"/>
                    <a:pt x="10894" y="9776"/>
                    <a:pt x="10894" y="9775"/>
                  </a:cubicBezTo>
                  <a:lnTo>
                    <a:pt x="10894" y="9775"/>
                  </a:lnTo>
                  <a:lnTo>
                    <a:pt x="10883" y="9787"/>
                  </a:lnTo>
                  <a:cubicBezTo>
                    <a:pt x="10887" y="9784"/>
                    <a:pt x="10891" y="9781"/>
                    <a:pt x="10894" y="9779"/>
                  </a:cubicBezTo>
                  <a:lnTo>
                    <a:pt x="10894" y="9779"/>
                  </a:lnTo>
                  <a:cubicBezTo>
                    <a:pt x="10894" y="9825"/>
                    <a:pt x="10883" y="9870"/>
                    <a:pt x="10918" y="9870"/>
                  </a:cubicBezTo>
                  <a:cubicBezTo>
                    <a:pt x="10957" y="9793"/>
                    <a:pt x="10966" y="9756"/>
                    <a:pt x="10944" y="9756"/>
                  </a:cubicBezTo>
                  <a:close/>
                  <a:moveTo>
                    <a:pt x="10800" y="10117"/>
                  </a:moveTo>
                  <a:cubicBezTo>
                    <a:pt x="10784" y="10117"/>
                    <a:pt x="10763" y="10135"/>
                    <a:pt x="10752" y="10168"/>
                  </a:cubicBezTo>
                  <a:cubicBezTo>
                    <a:pt x="10731" y="10216"/>
                    <a:pt x="10742" y="10249"/>
                    <a:pt x="10762" y="10249"/>
                  </a:cubicBezTo>
                  <a:cubicBezTo>
                    <a:pt x="10777" y="10249"/>
                    <a:pt x="10796" y="10232"/>
                    <a:pt x="10811" y="10192"/>
                  </a:cubicBezTo>
                  <a:cubicBezTo>
                    <a:pt x="10830" y="10141"/>
                    <a:pt x="10819" y="10117"/>
                    <a:pt x="10800" y="10117"/>
                  </a:cubicBezTo>
                  <a:close/>
                  <a:moveTo>
                    <a:pt x="10561" y="11061"/>
                  </a:moveTo>
                  <a:cubicBezTo>
                    <a:pt x="10525" y="11061"/>
                    <a:pt x="10525" y="11061"/>
                    <a:pt x="10525" y="11120"/>
                  </a:cubicBezTo>
                  <a:cubicBezTo>
                    <a:pt x="10536" y="11120"/>
                    <a:pt x="10547" y="11207"/>
                    <a:pt x="10558" y="11207"/>
                  </a:cubicBezTo>
                  <a:cubicBezTo>
                    <a:pt x="10559" y="11207"/>
                    <a:pt x="10560" y="11206"/>
                    <a:pt x="10561" y="11204"/>
                  </a:cubicBezTo>
                  <a:cubicBezTo>
                    <a:pt x="10585" y="11168"/>
                    <a:pt x="10561" y="11109"/>
                    <a:pt x="10561" y="11061"/>
                  </a:cubicBezTo>
                  <a:close/>
                  <a:moveTo>
                    <a:pt x="5516" y="12034"/>
                  </a:moveTo>
                  <a:cubicBezTo>
                    <a:pt x="5559" y="12034"/>
                    <a:pt x="5607" y="12053"/>
                    <a:pt x="5656" y="12073"/>
                  </a:cubicBezTo>
                  <a:cubicBezTo>
                    <a:pt x="5647" y="12091"/>
                    <a:pt x="5637" y="12116"/>
                    <a:pt x="5601" y="12116"/>
                  </a:cubicBezTo>
                  <a:cubicBezTo>
                    <a:pt x="5590" y="12116"/>
                    <a:pt x="5577" y="12114"/>
                    <a:pt x="5560" y="12109"/>
                  </a:cubicBezTo>
                  <a:cubicBezTo>
                    <a:pt x="5501" y="12085"/>
                    <a:pt x="5430" y="12049"/>
                    <a:pt x="5489" y="12037"/>
                  </a:cubicBezTo>
                  <a:cubicBezTo>
                    <a:pt x="5498" y="12035"/>
                    <a:pt x="5507" y="12034"/>
                    <a:pt x="5516" y="12034"/>
                  </a:cubicBezTo>
                  <a:close/>
                  <a:moveTo>
                    <a:pt x="5311" y="12120"/>
                  </a:moveTo>
                  <a:cubicBezTo>
                    <a:pt x="5311" y="12120"/>
                    <a:pt x="5311" y="12120"/>
                    <a:pt x="5310" y="12121"/>
                  </a:cubicBezTo>
                  <a:cubicBezTo>
                    <a:pt x="5311" y="12120"/>
                    <a:pt x="5311" y="12120"/>
                    <a:pt x="5311" y="12120"/>
                  </a:cubicBezTo>
                  <a:close/>
                  <a:moveTo>
                    <a:pt x="6227" y="12109"/>
                  </a:moveTo>
                  <a:lnTo>
                    <a:pt x="6227" y="12109"/>
                  </a:lnTo>
                  <a:cubicBezTo>
                    <a:pt x="6188" y="12175"/>
                    <a:pt x="6262" y="12208"/>
                    <a:pt x="6307" y="12208"/>
                  </a:cubicBezTo>
                  <a:cubicBezTo>
                    <a:pt x="6343" y="12208"/>
                    <a:pt x="6361" y="12187"/>
                    <a:pt x="6287" y="12144"/>
                  </a:cubicBezTo>
                  <a:cubicBezTo>
                    <a:pt x="6275" y="12132"/>
                    <a:pt x="6251" y="12121"/>
                    <a:pt x="6227" y="12109"/>
                  </a:cubicBezTo>
                  <a:close/>
                  <a:moveTo>
                    <a:pt x="6596" y="12299"/>
                  </a:moveTo>
                  <a:lnTo>
                    <a:pt x="6596" y="12299"/>
                  </a:lnTo>
                  <a:cubicBezTo>
                    <a:pt x="6596" y="12300"/>
                    <a:pt x="6596" y="12300"/>
                    <a:pt x="6595" y="12301"/>
                  </a:cubicBezTo>
                  <a:lnTo>
                    <a:pt x="6595" y="12301"/>
                  </a:lnTo>
                  <a:cubicBezTo>
                    <a:pt x="6596" y="12300"/>
                    <a:pt x="6596" y="12300"/>
                    <a:pt x="6596" y="12299"/>
                  </a:cubicBezTo>
                  <a:close/>
                  <a:moveTo>
                    <a:pt x="5954" y="12786"/>
                  </a:moveTo>
                  <a:cubicBezTo>
                    <a:pt x="5954" y="12786"/>
                    <a:pt x="5954" y="12787"/>
                    <a:pt x="5953" y="12787"/>
                  </a:cubicBezTo>
                  <a:cubicBezTo>
                    <a:pt x="5954" y="12787"/>
                    <a:pt x="5954" y="12786"/>
                    <a:pt x="5954" y="12786"/>
                  </a:cubicBezTo>
                  <a:close/>
                  <a:moveTo>
                    <a:pt x="7136" y="13121"/>
                  </a:moveTo>
                  <a:lnTo>
                    <a:pt x="7136" y="13121"/>
                  </a:lnTo>
                  <a:cubicBezTo>
                    <a:pt x="7153" y="13153"/>
                    <a:pt x="7170" y="13186"/>
                    <a:pt x="7185" y="13219"/>
                  </a:cubicBezTo>
                  <a:lnTo>
                    <a:pt x="7185" y="13219"/>
                  </a:lnTo>
                  <a:cubicBezTo>
                    <a:pt x="7187" y="13218"/>
                    <a:pt x="7190" y="13217"/>
                    <a:pt x="7192" y="13216"/>
                  </a:cubicBezTo>
                  <a:cubicBezTo>
                    <a:pt x="7171" y="13181"/>
                    <a:pt x="7154" y="13146"/>
                    <a:pt x="7136" y="13121"/>
                  </a:cubicBezTo>
                  <a:close/>
                  <a:moveTo>
                    <a:pt x="6049" y="0"/>
                  </a:moveTo>
                  <a:cubicBezTo>
                    <a:pt x="5989" y="0"/>
                    <a:pt x="5858" y="36"/>
                    <a:pt x="5858" y="60"/>
                  </a:cubicBezTo>
                  <a:lnTo>
                    <a:pt x="5751" y="60"/>
                  </a:lnTo>
                  <a:cubicBezTo>
                    <a:pt x="5715" y="60"/>
                    <a:pt x="5430" y="131"/>
                    <a:pt x="5406" y="131"/>
                  </a:cubicBezTo>
                  <a:cubicBezTo>
                    <a:pt x="5358" y="107"/>
                    <a:pt x="5548" y="36"/>
                    <a:pt x="5549" y="12"/>
                  </a:cubicBezTo>
                  <a:lnTo>
                    <a:pt x="5549" y="12"/>
                  </a:lnTo>
                  <a:cubicBezTo>
                    <a:pt x="5548" y="36"/>
                    <a:pt x="5191" y="83"/>
                    <a:pt x="5156" y="119"/>
                  </a:cubicBezTo>
                  <a:cubicBezTo>
                    <a:pt x="5126" y="131"/>
                    <a:pt x="5096" y="137"/>
                    <a:pt x="5066" y="137"/>
                  </a:cubicBezTo>
                  <a:cubicBezTo>
                    <a:pt x="5037" y="137"/>
                    <a:pt x="5007" y="131"/>
                    <a:pt x="4977" y="119"/>
                  </a:cubicBezTo>
                  <a:cubicBezTo>
                    <a:pt x="4951" y="113"/>
                    <a:pt x="4932" y="111"/>
                    <a:pt x="4918" y="111"/>
                  </a:cubicBezTo>
                  <a:cubicBezTo>
                    <a:pt x="4872" y="111"/>
                    <a:pt x="4868" y="134"/>
                    <a:pt x="4822" y="143"/>
                  </a:cubicBezTo>
                  <a:cubicBezTo>
                    <a:pt x="4794" y="157"/>
                    <a:pt x="4766" y="163"/>
                    <a:pt x="4739" y="163"/>
                  </a:cubicBezTo>
                  <a:cubicBezTo>
                    <a:pt x="4719" y="163"/>
                    <a:pt x="4699" y="160"/>
                    <a:pt x="4679" y="155"/>
                  </a:cubicBezTo>
                  <a:cubicBezTo>
                    <a:pt x="4668" y="149"/>
                    <a:pt x="4656" y="146"/>
                    <a:pt x="4644" y="146"/>
                  </a:cubicBezTo>
                  <a:cubicBezTo>
                    <a:pt x="4632" y="146"/>
                    <a:pt x="4620" y="149"/>
                    <a:pt x="4608" y="155"/>
                  </a:cubicBezTo>
                  <a:cubicBezTo>
                    <a:pt x="4560" y="167"/>
                    <a:pt x="4537" y="202"/>
                    <a:pt x="4584" y="214"/>
                  </a:cubicBezTo>
                  <a:cubicBezTo>
                    <a:pt x="4620" y="226"/>
                    <a:pt x="4620" y="274"/>
                    <a:pt x="4548" y="274"/>
                  </a:cubicBezTo>
                  <a:cubicBezTo>
                    <a:pt x="4465" y="274"/>
                    <a:pt x="4453" y="238"/>
                    <a:pt x="4382" y="238"/>
                  </a:cubicBezTo>
                  <a:cubicBezTo>
                    <a:pt x="4310" y="250"/>
                    <a:pt x="4239" y="274"/>
                    <a:pt x="4179" y="310"/>
                  </a:cubicBezTo>
                  <a:cubicBezTo>
                    <a:pt x="4132" y="333"/>
                    <a:pt x="4084" y="345"/>
                    <a:pt x="4036" y="345"/>
                  </a:cubicBezTo>
                  <a:cubicBezTo>
                    <a:pt x="4025" y="339"/>
                    <a:pt x="4016" y="336"/>
                    <a:pt x="4007" y="336"/>
                  </a:cubicBezTo>
                  <a:cubicBezTo>
                    <a:pt x="3998" y="336"/>
                    <a:pt x="3989" y="339"/>
                    <a:pt x="3977" y="345"/>
                  </a:cubicBezTo>
                  <a:cubicBezTo>
                    <a:pt x="3894" y="369"/>
                    <a:pt x="3917" y="393"/>
                    <a:pt x="3846" y="417"/>
                  </a:cubicBezTo>
                  <a:cubicBezTo>
                    <a:pt x="3798" y="441"/>
                    <a:pt x="3739" y="452"/>
                    <a:pt x="3691" y="452"/>
                  </a:cubicBezTo>
                  <a:cubicBezTo>
                    <a:pt x="3560" y="500"/>
                    <a:pt x="3429" y="560"/>
                    <a:pt x="3322" y="655"/>
                  </a:cubicBezTo>
                  <a:cubicBezTo>
                    <a:pt x="3287" y="690"/>
                    <a:pt x="3269" y="708"/>
                    <a:pt x="3255" y="708"/>
                  </a:cubicBezTo>
                  <a:cubicBezTo>
                    <a:pt x="3245" y="708"/>
                    <a:pt x="3237" y="699"/>
                    <a:pt x="3227" y="679"/>
                  </a:cubicBezTo>
                  <a:cubicBezTo>
                    <a:pt x="3244" y="657"/>
                    <a:pt x="3244" y="649"/>
                    <a:pt x="3235" y="649"/>
                  </a:cubicBezTo>
                  <a:cubicBezTo>
                    <a:pt x="3218" y="649"/>
                    <a:pt x="3174" y="671"/>
                    <a:pt x="3144" y="679"/>
                  </a:cubicBezTo>
                  <a:cubicBezTo>
                    <a:pt x="3084" y="714"/>
                    <a:pt x="3013" y="750"/>
                    <a:pt x="2953" y="798"/>
                  </a:cubicBezTo>
                  <a:cubicBezTo>
                    <a:pt x="2905" y="833"/>
                    <a:pt x="2882" y="881"/>
                    <a:pt x="2810" y="905"/>
                  </a:cubicBezTo>
                  <a:cubicBezTo>
                    <a:pt x="2807" y="900"/>
                    <a:pt x="2801" y="898"/>
                    <a:pt x="2793" y="898"/>
                  </a:cubicBezTo>
                  <a:cubicBezTo>
                    <a:pt x="2745" y="898"/>
                    <a:pt x="2625" y="983"/>
                    <a:pt x="2584" y="1024"/>
                  </a:cubicBezTo>
                  <a:cubicBezTo>
                    <a:pt x="2536" y="1072"/>
                    <a:pt x="2512" y="1191"/>
                    <a:pt x="2477" y="1191"/>
                  </a:cubicBezTo>
                  <a:cubicBezTo>
                    <a:pt x="2466" y="1189"/>
                    <a:pt x="2455" y="1188"/>
                    <a:pt x="2445" y="1188"/>
                  </a:cubicBezTo>
                  <a:cubicBezTo>
                    <a:pt x="2375" y="1188"/>
                    <a:pt x="2314" y="1221"/>
                    <a:pt x="2262" y="1262"/>
                  </a:cubicBezTo>
                  <a:cubicBezTo>
                    <a:pt x="2120" y="1369"/>
                    <a:pt x="1977" y="1500"/>
                    <a:pt x="1846" y="1631"/>
                  </a:cubicBezTo>
                  <a:cubicBezTo>
                    <a:pt x="1810" y="1679"/>
                    <a:pt x="1762" y="1726"/>
                    <a:pt x="1727" y="1786"/>
                  </a:cubicBezTo>
                  <a:cubicBezTo>
                    <a:pt x="1703" y="1810"/>
                    <a:pt x="1691" y="1845"/>
                    <a:pt x="1667" y="1881"/>
                  </a:cubicBezTo>
                  <a:cubicBezTo>
                    <a:pt x="1643" y="1905"/>
                    <a:pt x="1572" y="1917"/>
                    <a:pt x="1536" y="1941"/>
                  </a:cubicBezTo>
                  <a:cubicBezTo>
                    <a:pt x="1477" y="1965"/>
                    <a:pt x="1429" y="2012"/>
                    <a:pt x="1381" y="2048"/>
                  </a:cubicBezTo>
                  <a:cubicBezTo>
                    <a:pt x="1322" y="2119"/>
                    <a:pt x="1286" y="2179"/>
                    <a:pt x="1322" y="2203"/>
                  </a:cubicBezTo>
                  <a:cubicBezTo>
                    <a:pt x="1320" y="2201"/>
                    <a:pt x="1317" y="2200"/>
                    <a:pt x="1315" y="2200"/>
                  </a:cubicBezTo>
                  <a:cubicBezTo>
                    <a:pt x="1277" y="2200"/>
                    <a:pt x="1213" y="2360"/>
                    <a:pt x="1191" y="2405"/>
                  </a:cubicBezTo>
                  <a:cubicBezTo>
                    <a:pt x="1179" y="2441"/>
                    <a:pt x="1084" y="2477"/>
                    <a:pt x="1048" y="2512"/>
                  </a:cubicBezTo>
                  <a:cubicBezTo>
                    <a:pt x="988" y="2572"/>
                    <a:pt x="941" y="2643"/>
                    <a:pt x="905" y="2715"/>
                  </a:cubicBezTo>
                  <a:cubicBezTo>
                    <a:pt x="881" y="2774"/>
                    <a:pt x="929" y="2774"/>
                    <a:pt x="953" y="2786"/>
                  </a:cubicBezTo>
                  <a:cubicBezTo>
                    <a:pt x="941" y="2810"/>
                    <a:pt x="905" y="2869"/>
                    <a:pt x="881" y="2893"/>
                  </a:cubicBezTo>
                  <a:lnTo>
                    <a:pt x="858" y="2893"/>
                  </a:lnTo>
                  <a:cubicBezTo>
                    <a:pt x="834" y="2917"/>
                    <a:pt x="810" y="2953"/>
                    <a:pt x="798" y="2988"/>
                  </a:cubicBezTo>
                  <a:cubicBezTo>
                    <a:pt x="774" y="3012"/>
                    <a:pt x="750" y="3000"/>
                    <a:pt x="727" y="3036"/>
                  </a:cubicBezTo>
                  <a:cubicBezTo>
                    <a:pt x="703" y="3072"/>
                    <a:pt x="679" y="3119"/>
                    <a:pt x="655" y="3155"/>
                  </a:cubicBezTo>
                  <a:cubicBezTo>
                    <a:pt x="619" y="3262"/>
                    <a:pt x="596" y="3369"/>
                    <a:pt x="584" y="3477"/>
                  </a:cubicBezTo>
                  <a:cubicBezTo>
                    <a:pt x="577" y="3560"/>
                    <a:pt x="567" y="3581"/>
                    <a:pt x="552" y="3581"/>
                  </a:cubicBezTo>
                  <a:cubicBezTo>
                    <a:pt x="539" y="3581"/>
                    <a:pt x="522" y="3565"/>
                    <a:pt x="500" y="3560"/>
                  </a:cubicBezTo>
                  <a:lnTo>
                    <a:pt x="500" y="3560"/>
                  </a:lnTo>
                  <a:cubicBezTo>
                    <a:pt x="536" y="3572"/>
                    <a:pt x="477" y="3643"/>
                    <a:pt x="477" y="3679"/>
                  </a:cubicBezTo>
                  <a:cubicBezTo>
                    <a:pt x="477" y="3691"/>
                    <a:pt x="512" y="3703"/>
                    <a:pt x="512" y="3715"/>
                  </a:cubicBezTo>
                  <a:cubicBezTo>
                    <a:pt x="488" y="3774"/>
                    <a:pt x="453" y="3750"/>
                    <a:pt x="429" y="3798"/>
                  </a:cubicBezTo>
                  <a:cubicBezTo>
                    <a:pt x="429" y="3858"/>
                    <a:pt x="417" y="3929"/>
                    <a:pt x="417" y="3989"/>
                  </a:cubicBezTo>
                  <a:cubicBezTo>
                    <a:pt x="412" y="4031"/>
                    <a:pt x="408" y="4045"/>
                    <a:pt x="404" y="4045"/>
                  </a:cubicBezTo>
                  <a:cubicBezTo>
                    <a:pt x="398" y="4045"/>
                    <a:pt x="393" y="4010"/>
                    <a:pt x="393" y="3989"/>
                  </a:cubicBezTo>
                  <a:cubicBezTo>
                    <a:pt x="393" y="3955"/>
                    <a:pt x="380" y="3938"/>
                    <a:pt x="364" y="3938"/>
                  </a:cubicBezTo>
                  <a:cubicBezTo>
                    <a:pt x="346" y="3938"/>
                    <a:pt x="323" y="3961"/>
                    <a:pt x="310" y="4012"/>
                  </a:cubicBezTo>
                  <a:cubicBezTo>
                    <a:pt x="286" y="4107"/>
                    <a:pt x="298" y="4212"/>
                    <a:pt x="344" y="4226"/>
                  </a:cubicBezTo>
                  <a:lnTo>
                    <a:pt x="344" y="4226"/>
                  </a:lnTo>
                  <a:cubicBezTo>
                    <a:pt x="341" y="4226"/>
                    <a:pt x="339" y="4225"/>
                    <a:pt x="336" y="4225"/>
                  </a:cubicBezTo>
                  <a:cubicBezTo>
                    <a:pt x="227" y="4225"/>
                    <a:pt x="190" y="4799"/>
                    <a:pt x="123" y="4799"/>
                  </a:cubicBezTo>
                  <a:cubicBezTo>
                    <a:pt x="122" y="4799"/>
                    <a:pt x="121" y="4799"/>
                    <a:pt x="119" y="4798"/>
                  </a:cubicBezTo>
                  <a:cubicBezTo>
                    <a:pt x="48" y="4905"/>
                    <a:pt x="96" y="5036"/>
                    <a:pt x="96" y="5155"/>
                  </a:cubicBezTo>
                  <a:lnTo>
                    <a:pt x="72" y="5453"/>
                  </a:lnTo>
                  <a:cubicBezTo>
                    <a:pt x="60" y="5584"/>
                    <a:pt x="84" y="5715"/>
                    <a:pt x="72" y="5834"/>
                  </a:cubicBezTo>
                  <a:cubicBezTo>
                    <a:pt x="72" y="5929"/>
                    <a:pt x="36" y="5953"/>
                    <a:pt x="36" y="6084"/>
                  </a:cubicBezTo>
                  <a:cubicBezTo>
                    <a:pt x="36" y="6132"/>
                    <a:pt x="48" y="6179"/>
                    <a:pt x="60" y="6227"/>
                  </a:cubicBezTo>
                  <a:cubicBezTo>
                    <a:pt x="72" y="6251"/>
                    <a:pt x="96" y="6227"/>
                    <a:pt x="96" y="6275"/>
                  </a:cubicBezTo>
                  <a:cubicBezTo>
                    <a:pt x="96" y="6370"/>
                    <a:pt x="36" y="6382"/>
                    <a:pt x="0" y="6382"/>
                  </a:cubicBezTo>
                  <a:cubicBezTo>
                    <a:pt x="60" y="6382"/>
                    <a:pt x="107" y="7179"/>
                    <a:pt x="131" y="7287"/>
                  </a:cubicBezTo>
                  <a:cubicBezTo>
                    <a:pt x="167" y="7394"/>
                    <a:pt x="155" y="7525"/>
                    <a:pt x="179" y="7632"/>
                  </a:cubicBezTo>
                  <a:cubicBezTo>
                    <a:pt x="203" y="7727"/>
                    <a:pt x="238" y="7822"/>
                    <a:pt x="286" y="7906"/>
                  </a:cubicBezTo>
                  <a:cubicBezTo>
                    <a:pt x="296" y="7935"/>
                    <a:pt x="367" y="8002"/>
                    <a:pt x="388" y="8002"/>
                  </a:cubicBezTo>
                  <a:cubicBezTo>
                    <a:pt x="392" y="8002"/>
                    <a:pt x="394" y="8000"/>
                    <a:pt x="394" y="7997"/>
                  </a:cubicBezTo>
                  <a:lnTo>
                    <a:pt x="394" y="7997"/>
                  </a:lnTo>
                  <a:cubicBezTo>
                    <a:pt x="397" y="8058"/>
                    <a:pt x="301" y="8029"/>
                    <a:pt x="369" y="8144"/>
                  </a:cubicBezTo>
                  <a:cubicBezTo>
                    <a:pt x="381" y="8156"/>
                    <a:pt x="453" y="8251"/>
                    <a:pt x="453" y="8287"/>
                  </a:cubicBezTo>
                  <a:cubicBezTo>
                    <a:pt x="453" y="8293"/>
                    <a:pt x="450" y="8295"/>
                    <a:pt x="445" y="8295"/>
                  </a:cubicBezTo>
                  <a:cubicBezTo>
                    <a:pt x="428" y="8295"/>
                    <a:pt x="389" y="8267"/>
                    <a:pt x="377" y="8267"/>
                  </a:cubicBezTo>
                  <a:cubicBezTo>
                    <a:pt x="372" y="8267"/>
                    <a:pt x="372" y="8272"/>
                    <a:pt x="381" y="8287"/>
                  </a:cubicBezTo>
                  <a:cubicBezTo>
                    <a:pt x="404" y="8344"/>
                    <a:pt x="483" y="8502"/>
                    <a:pt x="531" y="8502"/>
                  </a:cubicBezTo>
                  <a:cubicBezTo>
                    <a:pt x="533" y="8502"/>
                    <a:pt x="534" y="8501"/>
                    <a:pt x="536" y="8501"/>
                  </a:cubicBezTo>
                  <a:lnTo>
                    <a:pt x="536" y="8501"/>
                  </a:lnTo>
                  <a:cubicBezTo>
                    <a:pt x="560" y="8549"/>
                    <a:pt x="548" y="8596"/>
                    <a:pt x="524" y="8644"/>
                  </a:cubicBezTo>
                  <a:cubicBezTo>
                    <a:pt x="536" y="8715"/>
                    <a:pt x="548" y="8775"/>
                    <a:pt x="572" y="8846"/>
                  </a:cubicBezTo>
                  <a:cubicBezTo>
                    <a:pt x="607" y="8858"/>
                    <a:pt x="643" y="8834"/>
                    <a:pt x="691" y="8918"/>
                  </a:cubicBezTo>
                  <a:cubicBezTo>
                    <a:pt x="715" y="8977"/>
                    <a:pt x="738" y="9049"/>
                    <a:pt x="762" y="9108"/>
                  </a:cubicBezTo>
                  <a:cubicBezTo>
                    <a:pt x="798" y="9144"/>
                    <a:pt x="834" y="9192"/>
                    <a:pt x="869" y="9239"/>
                  </a:cubicBezTo>
                  <a:cubicBezTo>
                    <a:pt x="905" y="9334"/>
                    <a:pt x="893" y="9370"/>
                    <a:pt x="929" y="9465"/>
                  </a:cubicBezTo>
                  <a:cubicBezTo>
                    <a:pt x="961" y="9519"/>
                    <a:pt x="1013" y="9612"/>
                    <a:pt x="1058" y="9612"/>
                  </a:cubicBezTo>
                  <a:cubicBezTo>
                    <a:pt x="1062" y="9612"/>
                    <a:pt x="1067" y="9611"/>
                    <a:pt x="1072" y="9608"/>
                  </a:cubicBezTo>
                  <a:cubicBezTo>
                    <a:pt x="1072" y="9619"/>
                    <a:pt x="1103" y="9765"/>
                    <a:pt x="1107" y="9765"/>
                  </a:cubicBezTo>
                  <a:cubicBezTo>
                    <a:pt x="1107" y="9765"/>
                    <a:pt x="1108" y="9765"/>
                    <a:pt x="1108" y="9763"/>
                  </a:cubicBezTo>
                  <a:cubicBezTo>
                    <a:pt x="1116" y="9755"/>
                    <a:pt x="1118" y="9704"/>
                    <a:pt x="1137" y="9704"/>
                  </a:cubicBezTo>
                  <a:cubicBezTo>
                    <a:pt x="1146" y="9704"/>
                    <a:pt x="1159" y="9716"/>
                    <a:pt x="1179" y="9751"/>
                  </a:cubicBezTo>
                  <a:cubicBezTo>
                    <a:pt x="1203" y="9787"/>
                    <a:pt x="1215" y="9835"/>
                    <a:pt x="1227" y="9882"/>
                  </a:cubicBezTo>
                  <a:cubicBezTo>
                    <a:pt x="1274" y="9977"/>
                    <a:pt x="1393" y="10144"/>
                    <a:pt x="1465" y="10156"/>
                  </a:cubicBezTo>
                  <a:cubicBezTo>
                    <a:pt x="1417" y="10156"/>
                    <a:pt x="1500" y="10335"/>
                    <a:pt x="1524" y="10370"/>
                  </a:cubicBezTo>
                  <a:cubicBezTo>
                    <a:pt x="1532" y="10363"/>
                    <a:pt x="1539" y="10360"/>
                    <a:pt x="1546" y="10360"/>
                  </a:cubicBezTo>
                  <a:cubicBezTo>
                    <a:pt x="1572" y="10360"/>
                    <a:pt x="1596" y="10407"/>
                    <a:pt x="1643" y="10454"/>
                  </a:cubicBezTo>
                  <a:cubicBezTo>
                    <a:pt x="1670" y="10487"/>
                    <a:pt x="1674" y="10494"/>
                    <a:pt x="1679" y="10494"/>
                  </a:cubicBezTo>
                  <a:cubicBezTo>
                    <a:pt x="1683" y="10494"/>
                    <a:pt x="1687" y="10489"/>
                    <a:pt x="1703" y="10489"/>
                  </a:cubicBezTo>
                  <a:cubicBezTo>
                    <a:pt x="1750" y="10501"/>
                    <a:pt x="1858" y="10692"/>
                    <a:pt x="1893" y="10739"/>
                  </a:cubicBezTo>
                  <a:cubicBezTo>
                    <a:pt x="1941" y="10787"/>
                    <a:pt x="1953" y="10763"/>
                    <a:pt x="2001" y="10799"/>
                  </a:cubicBezTo>
                  <a:lnTo>
                    <a:pt x="2191" y="10978"/>
                  </a:lnTo>
                  <a:cubicBezTo>
                    <a:pt x="2283" y="11060"/>
                    <a:pt x="2346" y="11107"/>
                    <a:pt x="2419" y="11119"/>
                  </a:cubicBezTo>
                  <a:lnTo>
                    <a:pt x="2419" y="11119"/>
                  </a:lnTo>
                  <a:cubicBezTo>
                    <a:pt x="2398" y="11121"/>
                    <a:pt x="2382" y="11127"/>
                    <a:pt x="2382" y="11144"/>
                  </a:cubicBezTo>
                  <a:cubicBezTo>
                    <a:pt x="2370" y="11168"/>
                    <a:pt x="2465" y="11204"/>
                    <a:pt x="2489" y="11216"/>
                  </a:cubicBezTo>
                  <a:cubicBezTo>
                    <a:pt x="2572" y="11216"/>
                    <a:pt x="2655" y="11287"/>
                    <a:pt x="2655" y="11382"/>
                  </a:cubicBezTo>
                  <a:cubicBezTo>
                    <a:pt x="2667" y="11442"/>
                    <a:pt x="2893" y="11394"/>
                    <a:pt x="2846" y="11454"/>
                  </a:cubicBezTo>
                  <a:cubicBezTo>
                    <a:pt x="2806" y="11514"/>
                    <a:pt x="2976" y="11608"/>
                    <a:pt x="3053" y="11608"/>
                  </a:cubicBezTo>
                  <a:cubicBezTo>
                    <a:pt x="3067" y="11608"/>
                    <a:pt x="3078" y="11604"/>
                    <a:pt x="3084" y="11597"/>
                  </a:cubicBezTo>
                  <a:lnTo>
                    <a:pt x="3084" y="11597"/>
                  </a:lnTo>
                  <a:cubicBezTo>
                    <a:pt x="3072" y="11620"/>
                    <a:pt x="3096" y="11656"/>
                    <a:pt x="3132" y="11692"/>
                  </a:cubicBezTo>
                  <a:cubicBezTo>
                    <a:pt x="3167" y="11740"/>
                    <a:pt x="3191" y="11716"/>
                    <a:pt x="3227" y="11740"/>
                  </a:cubicBezTo>
                  <a:cubicBezTo>
                    <a:pt x="3298" y="11775"/>
                    <a:pt x="3310" y="11811"/>
                    <a:pt x="3382" y="11847"/>
                  </a:cubicBezTo>
                  <a:cubicBezTo>
                    <a:pt x="3441" y="11882"/>
                    <a:pt x="3501" y="11906"/>
                    <a:pt x="3560" y="11918"/>
                  </a:cubicBezTo>
                  <a:cubicBezTo>
                    <a:pt x="3632" y="11954"/>
                    <a:pt x="3691" y="11990"/>
                    <a:pt x="3763" y="12025"/>
                  </a:cubicBezTo>
                  <a:cubicBezTo>
                    <a:pt x="3858" y="12085"/>
                    <a:pt x="3953" y="12132"/>
                    <a:pt x="4048" y="12168"/>
                  </a:cubicBezTo>
                  <a:cubicBezTo>
                    <a:pt x="4061" y="12171"/>
                    <a:pt x="4074" y="12172"/>
                    <a:pt x="4087" y="12172"/>
                  </a:cubicBezTo>
                  <a:cubicBezTo>
                    <a:pt x="4123" y="12172"/>
                    <a:pt x="4158" y="12165"/>
                    <a:pt x="4182" y="12165"/>
                  </a:cubicBezTo>
                  <a:cubicBezTo>
                    <a:pt x="4191" y="12165"/>
                    <a:pt x="4198" y="12166"/>
                    <a:pt x="4203" y="12168"/>
                  </a:cubicBezTo>
                  <a:cubicBezTo>
                    <a:pt x="4227" y="12168"/>
                    <a:pt x="4239" y="12240"/>
                    <a:pt x="4275" y="12263"/>
                  </a:cubicBezTo>
                  <a:cubicBezTo>
                    <a:pt x="4298" y="12275"/>
                    <a:pt x="4322" y="12281"/>
                    <a:pt x="4345" y="12281"/>
                  </a:cubicBezTo>
                  <a:cubicBezTo>
                    <a:pt x="4367" y="12281"/>
                    <a:pt x="4388" y="12275"/>
                    <a:pt x="4406" y="12263"/>
                  </a:cubicBezTo>
                  <a:cubicBezTo>
                    <a:pt x="4423" y="12255"/>
                    <a:pt x="4441" y="12206"/>
                    <a:pt x="4478" y="12206"/>
                  </a:cubicBezTo>
                  <a:cubicBezTo>
                    <a:pt x="4491" y="12206"/>
                    <a:pt x="4506" y="12212"/>
                    <a:pt x="4525" y="12228"/>
                  </a:cubicBezTo>
                  <a:cubicBezTo>
                    <a:pt x="4584" y="12275"/>
                    <a:pt x="4584" y="12311"/>
                    <a:pt x="4668" y="12359"/>
                  </a:cubicBezTo>
                  <a:cubicBezTo>
                    <a:pt x="4694" y="12369"/>
                    <a:pt x="4719" y="12373"/>
                    <a:pt x="4742" y="12373"/>
                  </a:cubicBezTo>
                  <a:cubicBezTo>
                    <a:pt x="4789" y="12373"/>
                    <a:pt x="4830" y="12359"/>
                    <a:pt x="4869" y="12359"/>
                  </a:cubicBezTo>
                  <a:cubicBezTo>
                    <a:pt x="4898" y="12359"/>
                    <a:pt x="4925" y="12367"/>
                    <a:pt x="4953" y="12394"/>
                  </a:cubicBezTo>
                  <a:cubicBezTo>
                    <a:pt x="5072" y="12454"/>
                    <a:pt x="5191" y="12490"/>
                    <a:pt x="5322" y="12502"/>
                  </a:cubicBezTo>
                  <a:cubicBezTo>
                    <a:pt x="5394" y="12513"/>
                    <a:pt x="5477" y="12537"/>
                    <a:pt x="5549" y="12561"/>
                  </a:cubicBezTo>
                  <a:cubicBezTo>
                    <a:pt x="5571" y="12572"/>
                    <a:pt x="5690" y="12669"/>
                    <a:pt x="5692" y="12669"/>
                  </a:cubicBezTo>
                  <a:cubicBezTo>
                    <a:pt x="5692" y="12669"/>
                    <a:pt x="5692" y="12669"/>
                    <a:pt x="5691" y="12668"/>
                  </a:cubicBezTo>
                  <a:cubicBezTo>
                    <a:pt x="5691" y="12658"/>
                    <a:pt x="5663" y="12619"/>
                    <a:pt x="5699" y="12619"/>
                  </a:cubicBezTo>
                  <a:cubicBezTo>
                    <a:pt x="5703" y="12619"/>
                    <a:pt x="5709" y="12619"/>
                    <a:pt x="5715" y="12621"/>
                  </a:cubicBezTo>
                  <a:cubicBezTo>
                    <a:pt x="5751" y="12621"/>
                    <a:pt x="5787" y="12633"/>
                    <a:pt x="5811" y="12644"/>
                  </a:cubicBezTo>
                  <a:cubicBezTo>
                    <a:pt x="5881" y="12680"/>
                    <a:pt x="5974" y="12749"/>
                    <a:pt x="5954" y="12786"/>
                  </a:cubicBezTo>
                  <a:lnTo>
                    <a:pt x="5954" y="12786"/>
                  </a:lnTo>
                  <a:cubicBezTo>
                    <a:pt x="5970" y="12759"/>
                    <a:pt x="5984" y="12749"/>
                    <a:pt x="5995" y="12749"/>
                  </a:cubicBezTo>
                  <a:cubicBezTo>
                    <a:pt x="6034" y="12749"/>
                    <a:pt x="6056" y="12870"/>
                    <a:pt x="6120" y="12906"/>
                  </a:cubicBezTo>
                  <a:cubicBezTo>
                    <a:pt x="6203" y="12954"/>
                    <a:pt x="6251" y="12906"/>
                    <a:pt x="6334" y="12978"/>
                  </a:cubicBezTo>
                  <a:cubicBezTo>
                    <a:pt x="6358" y="13014"/>
                    <a:pt x="6382" y="13061"/>
                    <a:pt x="6406" y="13109"/>
                  </a:cubicBezTo>
                  <a:cubicBezTo>
                    <a:pt x="6477" y="13240"/>
                    <a:pt x="6501" y="13144"/>
                    <a:pt x="6573" y="13299"/>
                  </a:cubicBezTo>
                  <a:cubicBezTo>
                    <a:pt x="6620" y="13395"/>
                    <a:pt x="6644" y="13454"/>
                    <a:pt x="6703" y="13549"/>
                  </a:cubicBezTo>
                  <a:cubicBezTo>
                    <a:pt x="6715" y="13585"/>
                    <a:pt x="6787" y="13656"/>
                    <a:pt x="6787" y="13668"/>
                  </a:cubicBezTo>
                  <a:cubicBezTo>
                    <a:pt x="6858" y="13823"/>
                    <a:pt x="6823" y="14037"/>
                    <a:pt x="6942" y="14192"/>
                  </a:cubicBezTo>
                  <a:cubicBezTo>
                    <a:pt x="6989" y="14264"/>
                    <a:pt x="6977" y="14180"/>
                    <a:pt x="7025" y="14287"/>
                  </a:cubicBezTo>
                  <a:cubicBezTo>
                    <a:pt x="7025" y="14323"/>
                    <a:pt x="7025" y="14371"/>
                    <a:pt x="7037" y="14407"/>
                  </a:cubicBezTo>
                  <a:cubicBezTo>
                    <a:pt x="7049" y="14430"/>
                    <a:pt x="7073" y="14418"/>
                    <a:pt x="7084" y="14442"/>
                  </a:cubicBezTo>
                  <a:cubicBezTo>
                    <a:pt x="7156" y="14573"/>
                    <a:pt x="7215" y="14716"/>
                    <a:pt x="7263" y="14847"/>
                  </a:cubicBezTo>
                  <a:cubicBezTo>
                    <a:pt x="7287" y="14919"/>
                    <a:pt x="7323" y="14990"/>
                    <a:pt x="7370" y="15061"/>
                  </a:cubicBezTo>
                  <a:cubicBezTo>
                    <a:pt x="7394" y="15097"/>
                    <a:pt x="7418" y="15133"/>
                    <a:pt x="7442" y="15157"/>
                  </a:cubicBezTo>
                  <a:cubicBezTo>
                    <a:pt x="7489" y="15192"/>
                    <a:pt x="7537" y="15228"/>
                    <a:pt x="7585" y="15240"/>
                  </a:cubicBezTo>
                  <a:cubicBezTo>
                    <a:pt x="7605" y="15264"/>
                    <a:pt x="7600" y="15273"/>
                    <a:pt x="7585" y="15275"/>
                  </a:cubicBezTo>
                  <a:lnTo>
                    <a:pt x="7585" y="15275"/>
                  </a:lnTo>
                  <a:cubicBezTo>
                    <a:pt x="7573" y="15273"/>
                    <a:pt x="7561" y="15270"/>
                    <a:pt x="7549" y="15264"/>
                  </a:cubicBezTo>
                  <a:cubicBezTo>
                    <a:pt x="7526" y="15258"/>
                    <a:pt x="7515" y="15255"/>
                    <a:pt x="7511" y="15255"/>
                  </a:cubicBezTo>
                  <a:cubicBezTo>
                    <a:pt x="7498" y="15255"/>
                    <a:pt x="7550" y="15275"/>
                    <a:pt x="7579" y="15275"/>
                  </a:cubicBezTo>
                  <a:cubicBezTo>
                    <a:pt x="7581" y="15275"/>
                    <a:pt x="7583" y="15275"/>
                    <a:pt x="7585" y="15275"/>
                  </a:cubicBezTo>
                  <a:lnTo>
                    <a:pt x="7585" y="15275"/>
                  </a:lnTo>
                  <a:cubicBezTo>
                    <a:pt x="7590" y="15276"/>
                    <a:pt x="7595" y="15276"/>
                    <a:pt x="7600" y="15276"/>
                  </a:cubicBezTo>
                  <a:cubicBezTo>
                    <a:pt x="7653" y="15276"/>
                    <a:pt x="7701" y="15237"/>
                    <a:pt x="7704" y="15185"/>
                  </a:cubicBezTo>
                  <a:lnTo>
                    <a:pt x="7704" y="15185"/>
                  </a:lnTo>
                  <a:cubicBezTo>
                    <a:pt x="7722" y="15191"/>
                    <a:pt x="7741" y="15193"/>
                    <a:pt x="7759" y="15193"/>
                  </a:cubicBezTo>
                  <a:cubicBezTo>
                    <a:pt x="7795" y="15193"/>
                    <a:pt x="7829" y="15183"/>
                    <a:pt x="7858" y="15169"/>
                  </a:cubicBezTo>
                  <a:cubicBezTo>
                    <a:pt x="7930" y="15133"/>
                    <a:pt x="7966" y="15073"/>
                    <a:pt x="7966" y="15002"/>
                  </a:cubicBezTo>
                  <a:cubicBezTo>
                    <a:pt x="7966" y="14958"/>
                    <a:pt x="7952" y="14933"/>
                    <a:pt x="7931" y="14933"/>
                  </a:cubicBezTo>
                  <a:cubicBezTo>
                    <a:pt x="7926" y="14933"/>
                    <a:pt x="7921" y="14934"/>
                    <a:pt x="7915" y="14937"/>
                  </a:cubicBezTo>
                  <a:lnTo>
                    <a:pt x="7915" y="14937"/>
                  </a:lnTo>
                  <a:cubicBezTo>
                    <a:pt x="7923" y="14928"/>
                    <a:pt x="7927" y="14906"/>
                    <a:pt x="7918" y="14871"/>
                  </a:cubicBezTo>
                  <a:cubicBezTo>
                    <a:pt x="7918" y="14823"/>
                    <a:pt x="7894" y="14776"/>
                    <a:pt x="7870" y="14740"/>
                  </a:cubicBezTo>
                  <a:cubicBezTo>
                    <a:pt x="7835" y="14680"/>
                    <a:pt x="7811" y="14609"/>
                    <a:pt x="7799" y="14538"/>
                  </a:cubicBezTo>
                  <a:cubicBezTo>
                    <a:pt x="7811" y="14478"/>
                    <a:pt x="7787" y="14490"/>
                    <a:pt x="7751" y="14442"/>
                  </a:cubicBezTo>
                  <a:cubicBezTo>
                    <a:pt x="7716" y="14383"/>
                    <a:pt x="7680" y="14335"/>
                    <a:pt x="7656" y="14276"/>
                  </a:cubicBezTo>
                  <a:cubicBezTo>
                    <a:pt x="7513" y="14002"/>
                    <a:pt x="7382" y="13704"/>
                    <a:pt x="7263" y="13418"/>
                  </a:cubicBezTo>
                  <a:cubicBezTo>
                    <a:pt x="7246" y="13364"/>
                    <a:pt x="7219" y="13292"/>
                    <a:pt x="7185" y="13219"/>
                  </a:cubicBezTo>
                  <a:lnTo>
                    <a:pt x="7185" y="13219"/>
                  </a:lnTo>
                  <a:cubicBezTo>
                    <a:pt x="7175" y="13224"/>
                    <a:pt x="7164" y="13229"/>
                    <a:pt x="7152" y="13229"/>
                  </a:cubicBezTo>
                  <a:cubicBezTo>
                    <a:pt x="7135" y="13229"/>
                    <a:pt x="7116" y="13219"/>
                    <a:pt x="7096" y="13180"/>
                  </a:cubicBezTo>
                  <a:cubicBezTo>
                    <a:pt x="7066" y="13130"/>
                    <a:pt x="7036" y="13080"/>
                    <a:pt x="7063" y="13080"/>
                  </a:cubicBezTo>
                  <a:cubicBezTo>
                    <a:pt x="7068" y="13080"/>
                    <a:pt x="7075" y="13081"/>
                    <a:pt x="7084" y="13085"/>
                  </a:cubicBezTo>
                  <a:lnTo>
                    <a:pt x="7096" y="13085"/>
                  </a:lnTo>
                  <a:cubicBezTo>
                    <a:pt x="7111" y="13090"/>
                    <a:pt x="7124" y="13103"/>
                    <a:pt x="7136" y="13121"/>
                  </a:cubicBezTo>
                  <a:lnTo>
                    <a:pt x="7136" y="13121"/>
                  </a:lnTo>
                  <a:cubicBezTo>
                    <a:pt x="7069" y="12994"/>
                    <a:pt x="6989" y="12886"/>
                    <a:pt x="6924" y="12886"/>
                  </a:cubicBezTo>
                  <a:cubicBezTo>
                    <a:pt x="6913" y="12886"/>
                    <a:pt x="6903" y="12889"/>
                    <a:pt x="6894" y="12894"/>
                  </a:cubicBezTo>
                  <a:cubicBezTo>
                    <a:pt x="6894" y="12894"/>
                    <a:pt x="6867" y="12900"/>
                    <a:pt x="6840" y="12900"/>
                  </a:cubicBezTo>
                  <a:cubicBezTo>
                    <a:pt x="6814" y="12900"/>
                    <a:pt x="6787" y="12894"/>
                    <a:pt x="6787" y="12871"/>
                  </a:cubicBezTo>
                  <a:cubicBezTo>
                    <a:pt x="6799" y="12835"/>
                    <a:pt x="6799" y="12787"/>
                    <a:pt x="6823" y="12775"/>
                  </a:cubicBezTo>
                  <a:cubicBezTo>
                    <a:pt x="6858" y="12728"/>
                    <a:pt x="6894" y="12668"/>
                    <a:pt x="6918" y="12609"/>
                  </a:cubicBezTo>
                  <a:cubicBezTo>
                    <a:pt x="6912" y="12606"/>
                    <a:pt x="6907" y="12605"/>
                    <a:pt x="6903" y="12605"/>
                  </a:cubicBezTo>
                  <a:cubicBezTo>
                    <a:pt x="6900" y="12605"/>
                    <a:pt x="6896" y="12606"/>
                    <a:pt x="6892" y="12606"/>
                  </a:cubicBezTo>
                  <a:cubicBezTo>
                    <a:pt x="6885" y="12606"/>
                    <a:pt x="6876" y="12603"/>
                    <a:pt x="6858" y="12585"/>
                  </a:cubicBezTo>
                  <a:cubicBezTo>
                    <a:pt x="6811" y="12549"/>
                    <a:pt x="6775" y="12513"/>
                    <a:pt x="6727" y="12478"/>
                  </a:cubicBezTo>
                  <a:cubicBezTo>
                    <a:pt x="6692" y="12443"/>
                    <a:pt x="6577" y="12327"/>
                    <a:pt x="6595" y="12301"/>
                  </a:cubicBezTo>
                  <a:lnTo>
                    <a:pt x="6595" y="12301"/>
                  </a:lnTo>
                  <a:cubicBezTo>
                    <a:pt x="6588" y="12309"/>
                    <a:pt x="6578" y="12313"/>
                    <a:pt x="6568" y="12313"/>
                  </a:cubicBezTo>
                  <a:cubicBezTo>
                    <a:pt x="6523" y="12313"/>
                    <a:pt x="6457" y="12242"/>
                    <a:pt x="6401" y="12242"/>
                  </a:cubicBezTo>
                  <a:cubicBezTo>
                    <a:pt x="6390" y="12242"/>
                    <a:pt x="6380" y="12245"/>
                    <a:pt x="6370" y="12252"/>
                  </a:cubicBezTo>
                  <a:cubicBezTo>
                    <a:pt x="6352" y="12263"/>
                    <a:pt x="6330" y="12268"/>
                    <a:pt x="6307" y="12268"/>
                  </a:cubicBezTo>
                  <a:cubicBezTo>
                    <a:pt x="6257" y="12268"/>
                    <a:pt x="6204" y="12241"/>
                    <a:pt x="6180" y="12192"/>
                  </a:cubicBezTo>
                  <a:cubicBezTo>
                    <a:pt x="6156" y="12144"/>
                    <a:pt x="6203" y="12132"/>
                    <a:pt x="6144" y="12073"/>
                  </a:cubicBezTo>
                  <a:cubicBezTo>
                    <a:pt x="6103" y="12032"/>
                    <a:pt x="6068" y="12014"/>
                    <a:pt x="6039" y="12014"/>
                  </a:cubicBezTo>
                  <a:cubicBezTo>
                    <a:pt x="6025" y="12014"/>
                    <a:pt x="6012" y="12018"/>
                    <a:pt x="6001" y="12025"/>
                  </a:cubicBezTo>
                  <a:cubicBezTo>
                    <a:pt x="5994" y="12032"/>
                    <a:pt x="5989" y="12035"/>
                    <a:pt x="5982" y="12035"/>
                  </a:cubicBezTo>
                  <a:cubicBezTo>
                    <a:pt x="5965" y="12035"/>
                    <a:pt x="5942" y="12015"/>
                    <a:pt x="5882" y="11990"/>
                  </a:cubicBezTo>
                  <a:cubicBezTo>
                    <a:pt x="5846" y="11978"/>
                    <a:pt x="5870" y="11966"/>
                    <a:pt x="5870" y="11954"/>
                  </a:cubicBezTo>
                  <a:cubicBezTo>
                    <a:pt x="5822" y="11871"/>
                    <a:pt x="5572" y="11906"/>
                    <a:pt x="5477" y="11823"/>
                  </a:cubicBezTo>
                  <a:cubicBezTo>
                    <a:pt x="5460" y="11818"/>
                    <a:pt x="5440" y="11816"/>
                    <a:pt x="5419" y="11816"/>
                  </a:cubicBezTo>
                  <a:cubicBezTo>
                    <a:pt x="5364" y="11816"/>
                    <a:pt x="5303" y="11830"/>
                    <a:pt x="5267" y="11830"/>
                  </a:cubicBezTo>
                  <a:cubicBezTo>
                    <a:pt x="5254" y="11830"/>
                    <a:pt x="5244" y="11828"/>
                    <a:pt x="5239" y="11823"/>
                  </a:cubicBezTo>
                  <a:cubicBezTo>
                    <a:pt x="5227" y="11799"/>
                    <a:pt x="5215" y="11751"/>
                    <a:pt x="5179" y="11751"/>
                  </a:cubicBezTo>
                  <a:cubicBezTo>
                    <a:pt x="5132" y="11751"/>
                    <a:pt x="5144" y="11787"/>
                    <a:pt x="5084" y="11799"/>
                  </a:cubicBezTo>
                  <a:cubicBezTo>
                    <a:pt x="5084" y="11799"/>
                    <a:pt x="5041" y="11679"/>
                    <a:pt x="5037" y="11679"/>
                  </a:cubicBezTo>
                  <a:cubicBezTo>
                    <a:pt x="5037" y="11679"/>
                    <a:pt x="5037" y="11679"/>
                    <a:pt x="5037" y="11680"/>
                  </a:cubicBezTo>
                  <a:cubicBezTo>
                    <a:pt x="4999" y="11694"/>
                    <a:pt x="4961" y="11701"/>
                    <a:pt x="4925" y="11701"/>
                  </a:cubicBezTo>
                  <a:cubicBezTo>
                    <a:pt x="4868" y="11701"/>
                    <a:pt x="4813" y="11685"/>
                    <a:pt x="4763" y="11656"/>
                  </a:cubicBezTo>
                  <a:cubicBezTo>
                    <a:pt x="4703" y="11620"/>
                    <a:pt x="4644" y="11597"/>
                    <a:pt x="4572" y="11573"/>
                  </a:cubicBezTo>
                  <a:cubicBezTo>
                    <a:pt x="4555" y="11573"/>
                    <a:pt x="4505" y="11573"/>
                    <a:pt x="4508" y="11578"/>
                  </a:cubicBezTo>
                  <a:lnTo>
                    <a:pt x="4508" y="11578"/>
                  </a:lnTo>
                  <a:cubicBezTo>
                    <a:pt x="4470" y="11568"/>
                    <a:pt x="4430" y="11556"/>
                    <a:pt x="4382" y="11537"/>
                  </a:cubicBezTo>
                  <a:cubicBezTo>
                    <a:pt x="4350" y="11529"/>
                    <a:pt x="4337" y="11527"/>
                    <a:pt x="4331" y="11527"/>
                  </a:cubicBezTo>
                  <a:cubicBezTo>
                    <a:pt x="4321" y="11527"/>
                    <a:pt x="4342" y="11537"/>
                    <a:pt x="4310" y="11537"/>
                  </a:cubicBezTo>
                  <a:cubicBezTo>
                    <a:pt x="4251" y="11537"/>
                    <a:pt x="4120" y="11442"/>
                    <a:pt x="4072" y="11430"/>
                  </a:cubicBezTo>
                  <a:cubicBezTo>
                    <a:pt x="4001" y="11382"/>
                    <a:pt x="3929" y="11347"/>
                    <a:pt x="3846" y="11323"/>
                  </a:cubicBezTo>
                  <a:cubicBezTo>
                    <a:pt x="3819" y="11323"/>
                    <a:pt x="3807" y="11346"/>
                    <a:pt x="3787" y="11346"/>
                  </a:cubicBezTo>
                  <a:cubicBezTo>
                    <a:pt x="3771" y="11346"/>
                    <a:pt x="3751" y="11333"/>
                    <a:pt x="3715" y="11287"/>
                  </a:cubicBezTo>
                  <a:cubicBezTo>
                    <a:pt x="3707" y="11253"/>
                    <a:pt x="3644" y="11189"/>
                    <a:pt x="3617" y="11189"/>
                  </a:cubicBezTo>
                  <a:cubicBezTo>
                    <a:pt x="3606" y="11189"/>
                    <a:pt x="3601" y="11200"/>
                    <a:pt x="3608" y="11228"/>
                  </a:cubicBezTo>
                  <a:cubicBezTo>
                    <a:pt x="3596" y="11248"/>
                    <a:pt x="3578" y="11257"/>
                    <a:pt x="3557" y="11257"/>
                  </a:cubicBezTo>
                  <a:cubicBezTo>
                    <a:pt x="3518" y="11257"/>
                    <a:pt x="3468" y="11223"/>
                    <a:pt x="3429" y="11168"/>
                  </a:cubicBezTo>
                  <a:cubicBezTo>
                    <a:pt x="3382" y="11120"/>
                    <a:pt x="3417" y="11085"/>
                    <a:pt x="3298" y="11037"/>
                  </a:cubicBezTo>
                  <a:cubicBezTo>
                    <a:pt x="3274" y="11037"/>
                    <a:pt x="3096" y="11001"/>
                    <a:pt x="3096" y="10978"/>
                  </a:cubicBezTo>
                  <a:cubicBezTo>
                    <a:pt x="3096" y="10976"/>
                    <a:pt x="3099" y="10975"/>
                    <a:pt x="3104" y="10975"/>
                  </a:cubicBezTo>
                  <a:cubicBezTo>
                    <a:pt x="3117" y="10975"/>
                    <a:pt x="3142" y="10979"/>
                    <a:pt x="3161" y="10979"/>
                  </a:cubicBezTo>
                  <a:cubicBezTo>
                    <a:pt x="3181" y="10979"/>
                    <a:pt x="3195" y="10974"/>
                    <a:pt x="3179" y="10954"/>
                  </a:cubicBezTo>
                  <a:cubicBezTo>
                    <a:pt x="3144" y="10918"/>
                    <a:pt x="3024" y="10882"/>
                    <a:pt x="2989" y="10870"/>
                  </a:cubicBezTo>
                  <a:cubicBezTo>
                    <a:pt x="2917" y="10823"/>
                    <a:pt x="2858" y="10775"/>
                    <a:pt x="2822" y="10716"/>
                  </a:cubicBezTo>
                  <a:cubicBezTo>
                    <a:pt x="2786" y="10656"/>
                    <a:pt x="2739" y="10608"/>
                    <a:pt x="2691" y="10561"/>
                  </a:cubicBezTo>
                  <a:cubicBezTo>
                    <a:pt x="2632" y="10501"/>
                    <a:pt x="2572" y="10442"/>
                    <a:pt x="2489" y="10394"/>
                  </a:cubicBezTo>
                  <a:cubicBezTo>
                    <a:pt x="2429" y="10347"/>
                    <a:pt x="2370" y="10347"/>
                    <a:pt x="2358" y="10287"/>
                  </a:cubicBezTo>
                  <a:cubicBezTo>
                    <a:pt x="2334" y="10204"/>
                    <a:pt x="2274" y="10120"/>
                    <a:pt x="2203" y="10073"/>
                  </a:cubicBezTo>
                  <a:cubicBezTo>
                    <a:pt x="2187" y="10057"/>
                    <a:pt x="2175" y="10052"/>
                    <a:pt x="2165" y="10052"/>
                  </a:cubicBezTo>
                  <a:cubicBezTo>
                    <a:pt x="2146" y="10052"/>
                    <a:pt x="2135" y="10073"/>
                    <a:pt x="2120" y="10073"/>
                  </a:cubicBezTo>
                  <a:cubicBezTo>
                    <a:pt x="2191" y="10025"/>
                    <a:pt x="2001" y="9823"/>
                    <a:pt x="1917" y="9787"/>
                  </a:cubicBezTo>
                  <a:cubicBezTo>
                    <a:pt x="1870" y="9763"/>
                    <a:pt x="1834" y="9715"/>
                    <a:pt x="1822" y="9656"/>
                  </a:cubicBezTo>
                  <a:cubicBezTo>
                    <a:pt x="1822" y="9647"/>
                    <a:pt x="1826" y="9644"/>
                    <a:pt x="1832" y="9644"/>
                  </a:cubicBezTo>
                  <a:cubicBezTo>
                    <a:pt x="1841" y="9644"/>
                    <a:pt x="1855" y="9652"/>
                    <a:pt x="1863" y="9652"/>
                  </a:cubicBezTo>
                  <a:cubicBezTo>
                    <a:pt x="1870" y="9652"/>
                    <a:pt x="1873" y="9647"/>
                    <a:pt x="1870" y="9632"/>
                  </a:cubicBezTo>
                  <a:cubicBezTo>
                    <a:pt x="1870" y="9585"/>
                    <a:pt x="1810" y="9573"/>
                    <a:pt x="1798" y="9549"/>
                  </a:cubicBezTo>
                  <a:cubicBezTo>
                    <a:pt x="1739" y="9501"/>
                    <a:pt x="1691" y="9430"/>
                    <a:pt x="1679" y="9358"/>
                  </a:cubicBezTo>
                  <a:cubicBezTo>
                    <a:pt x="1727" y="9334"/>
                    <a:pt x="1596" y="9263"/>
                    <a:pt x="1572" y="9239"/>
                  </a:cubicBezTo>
                  <a:cubicBezTo>
                    <a:pt x="1512" y="9144"/>
                    <a:pt x="1465" y="9049"/>
                    <a:pt x="1393" y="8965"/>
                  </a:cubicBezTo>
                  <a:cubicBezTo>
                    <a:pt x="1334" y="8882"/>
                    <a:pt x="1286" y="8799"/>
                    <a:pt x="1250" y="8703"/>
                  </a:cubicBezTo>
                  <a:cubicBezTo>
                    <a:pt x="1227" y="8584"/>
                    <a:pt x="1179" y="8465"/>
                    <a:pt x="1108" y="8358"/>
                  </a:cubicBezTo>
                  <a:cubicBezTo>
                    <a:pt x="1084" y="8322"/>
                    <a:pt x="1108" y="8263"/>
                    <a:pt x="1108" y="8227"/>
                  </a:cubicBezTo>
                  <a:cubicBezTo>
                    <a:pt x="1108" y="8168"/>
                    <a:pt x="1060" y="8156"/>
                    <a:pt x="1036" y="8084"/>
                  </a:cubicBezTo>
                  <a:cubicBezTo>
                    <a:pt x="1012" y="8013"/>
                    <a:pt x="988" y="7930"/>
                    <a:pt x="965" y="7846"/>
                  </a:cubicBezTo>
                  <a:cubicBezTo>
                    <a:pt x="929" y="7775"/>
                    <a:pt x="905" y="7799"/>
                    <a:pt x="905" y="7703"/>
                  </a:cubicBezTo>
                  <a:cubicBezTo>
                    <a:pt x="917" y="7599"/>
                    <a:pt x="906" y="7405"/>
                    <a:pt x="818" y="7405"/>
                  </a:cubicBezTo>
                  <a:cubicBezTo>
                    <a:pt x="815" y="7405"/>
                    <a:pt x="813" y="7405"/>
                    <a:pt x="810" y="7406"/>
                  </a:cubicBezTo>
                  <a:cubicBezTo>
                    <a:pt x="905" y="7382"/>
                    <a:pt x="786" y="6882"/>
                    <a:pt x="738" y="6787"/>
                  </a:cubicBezTo>
                  <a:cubicBezTo>
                    <a:pt x="703" y="6679"/>
                    <a:pt x="846" y="6572"/>
                    <a:pt x="738" y="6465"/>
                  </a:cubicBezTo>
                  <a:cubicBezTo>
                    <a:pt x="691" y="6429"/>
                    <a:pt x="643" y="6406"/>
                    <a:pt x="679" y="6298"/>
                  </a:cubicBezTo>
                  <a:cubicBezTo>
                    <a:pt x="679" y="6227"/>
                    <a:pt x="679" y="6156"/>
                    <a:pt x="667" y="6084"/>
                  </a:cubicBezTo>
                  <a:cubicBezTo>
                    <a:pt x="667" y="6083"/>
                    <a:pt x="667" y="6083"/>
                    <a:pt x="667" y="6083"/>
                  </a:cubicBezTo>
                  <a:cubicBezTo>
                    <a:pt x="670" y="6083"/>
                    <a:pt x="681" y="6113"/>
                    <a:pt x="692" y="6113"/>
                  </a:cubicBezTo>
                  <a:cubicBezTo>
                    <a:pt x="696" y="6113"/>
                    <a:pt x="700" y="6108"/>
                    <a:pt x="703" y="6096"/>
                  </a:cubicBezTo>
                  <a:cubicBezTo>
                    <a:pt x="715" y="6036"/>
                    <a:pt x="715" y="5989"/>
                    <a:pt x="703" y="5941"/>
                  </a:cubicBezTo>
                  <a:cubicBezTo>
                    <a:pt x="703" y="5822"/>
                    <a:pt x="750" y="5691"/>
                    <a:pt x="762" y="5584"/>
                  </a:cubicBezTo>
                  <a:lnTo>
                    <a:pt x="762" y="5584"/>
                  </a:lnTo>
                  <a:cubicBezTo>
                    <a:pt x="740" y="5651"/>
                    <a:pt x="694" y="5695"/>
                    <a:pt x="654" y="5695"/>
                  </a:cubicBezTo>
                  <a:cubicBezTo>
                    <a:pt x="631" y="5695"/>
                    <a:pt x="609" y="5679"/>
                    <a:pt x="596" y="5644"/>
                  </a:cubicBezTo>
                  <a:cubicBezTo>
                    <a:pt x="601" y="5595"/>
                    <a:pt x="616" y="5581"/>
                    <a:pt x="632" y="5581"/>
                  </a:cubicBezTo>
                  <a:cubicBezTo>
                    <a:pt x="652" y="5581"/>
                    <a:pt x="672" y="5601"/>
                    <a:pt x="679" y="5608"/>
                  </a:cubicBezTo>
                  <a:cubicBezTo>
                    <a:pt x="680" y="5608"/>
                    <a:pt x="681" y="5608"/>
                    <a:pt x="681" y="5608"/>
                  </a:cubicBezTo>
                  <a:cubicBezTo>
                    <a:pt x="703" y="5608"/>
                    <a:pt x="703" y="5463"/>
                    <a:pt x="715" y="5417"/>
                  </a:cubicBezTo>
                  <a:cubicBezTo>
                    <a:pt x="727" y="5370"/>
                    <a:pt x="786" y="5298"/>
                    <a:pt x="774" y="5274"/>
                  </a:cubicBezTo>
                  <a:cubicBezTo>
                    <a:pt x="762" y="5239"/>
                    <a:pt x="727" y="5227"/>
                    <a:pt x="750" y="5155"/>
                  </a:cubicBezTo>
                  <a:cubicBezTo>
                    <a:pt x="798" y="5072"/>
                    <a:pt x="822" y="4977"/>
                    <a:pt x="858" y="4882"/>
                  </a:cubicBezTo>
                  <a:lnTo>
                    <a:pt x="858" y="4882"/>
                  </a:lnTo>
                  <a:cubicBezTo>
                    <a:pt x="853" y="4887"/>
                    <a:pt x="850" y="4889"/>
                    <a:pt x="848" y="4889"/>
                  </a:cubicBezTo>
                  <a:cubicBezTo>
                    <a:pt x="814" y="4889"/>
                    <a:pt x="918" y="4473"/>
                    <a:pt x="929" y="4429"/>
                  </a:cubicBezTo>
                  <a:cubicBezTo>
                    <a:pt x="932" y="4415"/>
                    <a:pt x="928" y="4411"/>
                    <a:pt x="919" y="4411"/>
                  </a:cubicBezTo>
                  <a:cubicBezTo>
                    <a:pt x="909" y="4411"/>
                    <a:pt x="895" y="4415"/>
                    <a:pt x="882" y="4415"/>
                  </a:cubicBezTo>
                  <a:cubicBezTo>
                    <a:pt x="866" y="4415"/>
                    <a:pt x="850" y="4409"/>
                    <a:pt x="846" y="4381"/>
                  </a:cubicBezTo>
                  <a:cubicBezTo>
                    <a:pt x="846" y="4322"/>
                    <a:pt x="929" y="4310"/>
                    <a:pt x="953" y="4310"/>
                  </a:cubicBezTo>
                  <a:cubicBezTo>
                    <a:pt x="917" y="4286"/>
                    <a:pt x="917" y="4239"/>
                    <a:pt x="941" y="4215"/>
                  </a:cubicBezTo>
                  <a:cubicBezTo>
                    <a:pt x="959" y="4191"/>
                    <a:pt x="974" y="4191"/>
                    <a:pt x="987" y="4191"/>
                  </a:cubicBezTo>
                  <a:cubicBezTo>
                    <a:pt x="1000" y="4191"/>
                    <a:pt x="1012" y="4191"/>
                    <a:pt x="1024" y="4167"/>
                  </a:cubicBezTo>
                  <a:cubicBezTo>
                    <a:pt x="1060" y="4120"/>
                    <a:pt x="977" y="4072"/>
                    <a:pt x="1012" y="3989"/>
                  </a:cubicBezTo>
                  <a:cubicBezTo>
                    <a:pt x="1024" y="3965"/>
                    <a:pt x="1143" y="3870"/>
                    <a:pt x="1108" y="3858"/>
                  </a:cubicBezTo>
                  <a:cubicBezTo>
                    <a:pt x="1105" y="3856"/>
                    <a:pt x="1103" y="3856"/>
                    <a:pt x="1101" y="3856"/>
                  </a:cubicBezTo>
                  <a:cubicBezTo>
                    <a:pt x="1089" y="3856"/>
                    <a:pt x="1077" y="3870"/>
                    <a:pt x="1069" y="3870"/>
                  </a:cubicBezTo>
                  <a:cubicBezTo>
                    <a:pt x="1064" y="3870"/>
                    <a:pt x="1060" y="3862"/>
                    <a:pt x="1060" y="3834"/>
                  </a:cubicBezTo>
                  <a:cubicBezTo>
                    <a:pt x="1072" y="3810"/>
                    <a:pt x="1084" y="3786"/>
                    <a:pt x="1096" y="3774"/>
                  </a:cubicBezTo>
                  <a:cubicBezTo>
                    <a:pt x="1103" y="3764"/>
                    <a:pt x="1111" y="3760"/>
                    <a:pt x="1119" y="3760"/>
                  </a:cubicBezTo>
                  <a:cubicBezTo>
                    <a:pt x="1136" y="3760"/>
                    <a:pt x="1154" y="3778"/>
                    <a:pt x="1171" y="3778"/>
                  </a:cubicBezTo>
                  <a:cubicBezTo>
                    <a:pt x="1182" y="3778"/>
                    <a:pt x="1192" y="3772"/>
                    <a:pt x="1203" y="3750"/>
                  </a:cubicBezTo>
                  <a:cubicBezTo>
                    <a:pt x="1227" y="3691"/>
                    <a:pt x="1250" y="3643"/>
                    <a:pt x="1262" y="3584"/>
                  </a:cubicBezTo>
                  <a:cubicBezTo>
                    <a:pt x="1274" y="3572"/>
                    <a:pt x="1274" y="3548"/>
                    <a:pt x="1262" y="3536"/>
                  </a:cubicBezTo>
                  <a:lnTo>
                    <a:pt x="1417" y="3274"/>
                  </a:lnTo>
                  <a:cubicBezTo>
                    <a:pt x="1446" y="3210"/>
                    <a:pt x="1453" y="3171"/>
                    <a:pt x="1436" y="3171"/>
                  </a:cubicBezTo>
                  <a:cubicBezTo>
                    <a:pt x="1425" y="3171"/>
                    <a:pt x="1403" y="3188"/>
                    <a:pt x="1369" y="3227"/>
                  </a:cubicBezTo>
                  <a:cubicBezTo>
                    <a:pt x="1417" y="3155"/>
                    <a:pt x="1465" y="3084"/>
                    <a:pt x="1536" y="3036"/>
                  </a:cubicBezTo>
                  <a:cubicBezTo>
                    <a:pt x="1620" y="3000"/>
                    <a:pt x="1679" y="2941"/>
                    <a:pt x="1715" y="2869"/>
                  </a:cubicBezTo>
                  <a:cubicBezTo>
                    <a:pt x="1727" y="2810"/>
                    <a:pt x="1739" y="2762"/>
                    <a:pt x="1774" y="2715"/>
                  </a:cubicBezTo>
                  <a:cubicBezTo>
                    <a:pt x="1798" y="2691"/>
                    <a:pt x="1834" y="2643"/>
                    <a:pt x="1858" y="2619"/>
                  </a:cubicBezTo>
                  <a:cubicBezTo>
                    <a:pt x="1858" y="2619"/>
                    <a:pt x="1834" y="2607"/>
                    <a:pt x="1846" y="2584"/>
                  </a:cubicBezTo>
                  <a:cubicBezTo>
                    <a:pt x="1905" y="2512"/>
                    <a:pt x="1965" y="2429"/>
                    <a:pt x="2036" y="2357"/>
                  </a:cubicBezTo>
                  <a:cubicBezTo>
                    <a:pt x="2084" y="2286"/>
                    <a:pt x="2108" y="2215"/>
                    <a:pt x="2179" y="2203"/>
                  </a:cubicBezTo>
                  <a:cubicBezTo>
                    <a:pt x="2262" y="2155"/>
                    <a:pt x="2322" y="2084"/>
                    <a:pt x="2370" y="2012"/>
                  </a:cubicBezTo>
                  <a:cubicBezTo>
                    <a:pt x="2372" y="2002"/>
                    <a:pt x="2369" y="1998"/>
                    <a:pt x="2361" y="1998"/>
                  </a:cubicBezTo>
                  <a:cubicBezTo>
                    <a:pt x="2335" y="1998"/>
                    <a:pt x="2260" y="2050"/>
                    <a:pt x="2251" y="2060"/>
                  </a:cubicBezTo>
                  <a:cubicBezTo>
                    <a:pt x="2286" y="2012"/>
                    <a:pt x="2346" y="1976"/>
                    <a:pt x="2393" y="1941"/>
                  </a:cubicBezTo>
                  <a:cubicBezTo>
                    <a:pt x="2441" y="1929"/>
                    <a:pt x="2489" y="1905"/>
                    <a:pt x="2536" y="1881"/>
                  </a:cubicBezTo>
                  <a:cubicBezTo>
                    <a:pt x="2620" y="1822"/>
                    <a:pt x="2620" y="1774"/>
                    <a:pt x="2715" y="1738"/>
                  </a:cubicBezTo>
                  <a:cubicBezTo>
                    <a:pt x="2751" y="1715"/>
                    <a:pt x="2893" y="1726"/>
                    <a:pt x="2882" y="1655"/>
                  </a:cubicBezTo>
                  <a:cubicBezTo>
                    <a:pt x="2870" y="1619"/>
                    <a:pt x="2858" y="1560"/>
                    <a:pt x="2965" y="1524"/>
                  </a:cubicBezTo>
                  <a:cubicBezTo>
                    <a:pt x="3036" y="1512"/>
                    <a:pt x="3048" y="1524"/>
                    <a:pt x="3132" y="1500"/>
                  </a:cubicBezTo>
                  <a:cubicBezTo>
                    <a:pt x="3155" y="1488"/>
                    <a:pt x="3346" y="1393"/>
                    <a:pt x="3346" y="1369"/>
                  </a:cubicBezTo>
                  <a:cubicBezTo>
                    <a:pt x="3334" y="1345"/>
                    <a:pt x="3239" y="1322"/>
                    <a:pt x="3346" y="1274"/>
                  </a:cubicBezTo>
                  <a:cubicBezTo>
                    <a:pt x="3363" y="1267"/>
                    <a:pt x="3374" y="1264"/>
                    <a:pt x="3383" y="1264"/>
                  </a:cubicBezTo>
                  <a:cubicBezTo>
                    <a:pt x="3418" y="1264"/>
                    <a:pt x="3401" y="1310"/>
                    <a:pt x="3429" y="1310"/>
                  </a:cubicBezTo>
                  <a:cubicBezTo>
                    <a:pt x="3441" y="1274"/>
                    <a:pt x="3465" y="1238"/>
                    <a:pt x="3489" y="1214"/>
                  </a:cubicBezTo>
                  <a:cubicBezTo>
                    <a:pt x="3517" y="1179"/>
                    <a:pt x="3533" y="1169"/>
                    <a:pt x="3548" y="1169"/>
                  </a:cubicBezTo>
                  <a:cubicBezTo>
                    <a:pt x="3559" y="1169"/>
                    <a:pt x="3569" y="1174"/>
                    <a:pt x="3584" y="1179"/>
                  </a:cubicBezTo>
                  <a:cubicBezTo>
                    <a:pt x="3703" y="1179"/>
                    <a:pt x="3810" y="1143"/>
                    <a:pt x="3906" y="1095"/>
                  </a:cubicBezTo>
                  <a:cubicBezTo>
                    <a:pt x="3989" y="1048"/>
                    <a:pt x="3858" y="988"/>
                    <a:pt x="3906" y="964"/>
                  </a:cubicBezTo>
                  <a:cubicBezTo>
                    <a:pt x="3913" y="962"/>
                    <a:pt x="3920" y="961"/>
                    <a:pt x="3927" y="961"/>
                  </a:cubicBezTo>
                  <a:cubicBezTo>
                    <a:pt x="3956" y="961"/>
                    <a:pt x="3984" y="976"/>
                    <a:pt x="4013" y="976"/>
                  </a:cubicBezTo>
                  <a:cubicBezTo>
                    <a:pt x="4072" y="976"/>
                    <a:pt x="4132" y="976"/>
                    <a:pt x="4191" y="964"/>
                  </a:cubicBezTo>
                  <a:cubicBezTo>
                    <a:pt x="4233" y="953"/>
                    <a:pt x="4298" y="953"/>
                    <a:pt x="4361" y="953"/>
                  </a:cubicBezTo>
                  <a:cubicBezTo>
                    <a:pt x="4423" y="953"/>
                    <a:pt x="4483" y="953"/>
                    <a:pt x="4513" y="941"/>
                  </a:cubicBezTo>
                  <a:cubicBezTo>
                    <a:pt x="4535" y="930"/>
                    <a:pt x="4577" y="868"/>
                    <a:pt x="4611" y="868"/>
                  </a:cubicBezTo>
                  <a:cubicBezTo>
                    <a:pt x="4614" y="868"/>
                    <a:pt x="4617" y="868"/>
                    <a:pt x="4620" y="869"/>
                  </a:cubicBezTo>
                  <a:cubicBezTo>
                    <a:pt x="4649" y="879"/>
                    <a:pt x="4654" y="896"/>
                    <a:pt x="4681" y="896"/>
                  </a:cubicBezTo>
                  <a:cubicBezTo>
                    <a:pt x="4687" y="896"/>
                    <a:pt x="4694" y="895"/>
                    <a:pt x="4703" y="893"/>
                  </a:cubicBezTo>
                  <a:cubicBezTo>
                    <a:pt x="4846" y="869"/>
                    <a:pt x="4882" y="774"/>
                    <a:pt x="5013" y="738"/>
                  </a:cubicBezTo>
                  <a:cubicBezTo>
                    <a:pt x="5026" y="736"/>
                    <a:pt x="5039" y="735"/>
                    <a:pt x="5051" y="735"/>
                  </a:cubicBezTo>
                  <a:cubicBezTo>
                    <a:pt x="5154" y="735"/>
                    <a:pt x="5228" y="811"/>
                    <a:pt x="5307" y="811"/>
                  </a:cubicBezTo>
                  <a:cubicBezTo>
                    <a:pt x="5312" y="811"/>
                    <a:pt x="5317" y="810"/>
                    <a:pt x="5322" y="810"/>
                  </a:cubicBezTo>
                  <a:cubicBezTo>
                    <a:pt x="5370" y="810"/>
                    <a:pt x="5310" y="762"/>
                    <a:pt x="5287" y="762"/>
                  </a:cubicBezTo>
                  <a:cubicBezTo>
                    <a:pt x="5294" y="761"/>
                    <a:pt x="5301" y="760"/>
                    <a:pt x="5308" y="760"/>
                  </a:cubicBezTo>
                  <a:cubicBezTo>
                    <a:pt x="5368" y="760"/>
                    <a:pt x="5395" y="799"/>
                    <a:pt x="5447" y="799"/>
                  </a:cubicBezTo>
                  <a:cubicBezTo>
                    <a:pt x="5453" y="799"/>
                    <a:pt x="5459" y="799"/>
                    <a:pt x="5465" y="798"/>
                  </a:cubicBezTo>
                  <a:cubicBezTo>
                    <a:pt x="5549" y="786"/>
                    <a:pt x="5632" y="774"/>
                    <a:pt x="5727" y="762"/>
                  </a:cubicBezTo>
                  <a:cubicBezTo>
                    <a:pt x="5680" y="762"/>
                    <a:pt x="5787" y="762"/>
                    <a:pt x="5822" y="750"/>
                  </a:cubicBezTo>
                  <a:cubicBezTo>
                    <a:pt x="5846" y="738"/>
                    <a:pt x="5870" y="732"/>
                    <a:pt x="5892" y="732"/>
                  </a:cubicBezTo>
                  <a:cubicBezTo>
                    <a:pt x="5915" y="732"/>
                    <a:pt x="5936" y="738"/>
                    <a:pt x="5953" y="750"/>
                  </a:cubicBezTo>
                  <a:cubicBezTo>
                    <a:pt x="6029" y="759"/>
                    <a:pt x="6105" y="767"/>
                    <a:pt x="6181" y="767"/>
                  </a:cubicBezTo>
                  <a:cubicBezTo>
                    <a:pt x="6212" y="767"/>
                    <a:pt x="6243" y="765"/>
                    <a:pt x="6275" y="762"/>
                  </a:cubicBezTo>
                  <a:cubicBezTo>
                    <a:pt x="6305" y="762"/>
                    <a:pt x="6401" y="721"/>
                    <a:pt x="6432" y="721"/>
                  </a:cubicBezTo>
                  <a:cubicBezTo>
                    <a:pt x="6438" y="721"/>
                    <a:pt x="6442" y="722"/>
                    <a:pt x="6442" y="726"/>
                  </a:cubicBezTo>
                  <a:cubicBezTo>
                    <a:pt x="6442" y="773"/>
                    <a:pt x="6442" y="820"/>
                    <a:pt x="6512" y="820"/>
                  </a:cubicBezTo>
                  <a:cubicBezTo>
                    <a:pt x="6531" y="820"/>
                    <a:pt x="6554" y="817"/>
                    <a:pt x="6584" y="810"/>
                  </a:cubicBezTo>
                  <a:cubicBezTo>
                    <a:pt x="6641" y="793"/>
                    <a:pt x="6720" y="755"/>
                    <a:pt x="6799" y="755"/>
                  </a:cubicBezTo>
                  <a:cubicBezTo>
                    <a:pt x="6836" y="755"/>
                    <a:pt x="6872" y="763"/>
                    <a:pt x="6906" y="786"/>
                  </a:cubicBezTo>
                  <a:cubicBezTo>
                    <a:pt x="6965" y="845"/>
                    <a:pt x="7025" y="881"/>
                    <a:pt x="7084" y="917"/>
                  </a:cubicBezTo>
                  <a:cubicBezTo>
                    <a:pt x="7126" y="935"/>
                    <a:pt x="7153" y="938"/>
                    <a:pt x="7177" y="938"/>
                  </a:cubicBezTo>
                  <a:cubicBezTo>
                    <a:pt x="7189" y="938"/>
                    <a:pt x="7200" y="937"/>
                    <a:pt x="7212" y="937"/>
                  </a:cubicBezTo>
                  <a:cubicBezTo>
                    <a:pt x="7224" y="937"/>
                    <a:pt x="7236" y="938"/>
                    <a:pt x="7251" y="941"/>
                  </a:cubicBezTo>
                  <a:cubicBezTo>
                    <a:pt x="7311" y="964"/>
                    <a:pt x="7335" y="1024"/>
                    <a:pt x="7394" y="1048"/>
                  </a:cubicBezTo>
                  <a:cubicBezTo>
                    <a:pt x="7406" y="1048"/>
                    <a:pt x="7442" y="1036"/>
                    <a:pt x="7454" y="1036"/>
                  </a:cubicBezTo>
                  <a:cubicBezTo>
                    <a:pt x="7569" y="1036"/>
                    <a:pt x="7595" y="1147"/>
                    <a:pt x="7671" y="1187"/>
                  </a:cubicBezTo>
                  <a:lnTo>
                    <a:pt x="7671" y="1187"/>
                  </a:lnTo>
                  <a:cubicBezTo>
                    <a:pt x="7649" y="1170"/>
                    <a:pt x="7666" y="1113"/>
                    <a:pt x="7715" y="1113"/>
                  </a:cubicBezTo>
                  <a:cubicBezTo>
                    <a:pt x="7736" y="1113"/>
                    <a:pt x="7765" y="1124"/>
                    <a:pt x="7799" y="1155"/>
                  </a:cubicBezTo>
                  <a:cubicBezTo>
                    <a:pt x="7835" y="1203"/>
                    <a:pt x="7894" y="1250"/>
                    <a:pt x="7954" y="1274"/>
                  </a:cubicBezTo>
                  <a:cubicBezTo>
                    <a:pt x="7988" y="1308"/>
                    <a:pt x="8000" y="1310"/>
                    <a:pt x="7980" y="1341"/>
                  </a:cubicBezTo>
                  <a:lnTo>
                    <a:pt x="7980" y="1341"/>
                  </a:lnTo>
                  <a:cubicBezTo>
                    <a:pt x="7988" y="1330"/>
                    <a:pt x="8001" y="1326"/>
                    <a:pt x="8016" y="1326"/>
                  </a:cubicBezTo>
                  <a:cubicBezTo>
                    <a:pt x="8090" y="1326"/>
                    <a:pt x="8230" y="1427"/>
                    <a:pt x="8288" y="1427"/>
                  </a:cubicBezTo>
                  <a:cubicBezTo>
                    <a:pt x="8298" y="1427"/>
                    <a:pt x="8306" y="1424"/>
                    <a:pt x="8310" y="1417"/>
                  </a:cubicBezTo>
                  <a:lnTo>
                    <a:pt x="8310" y="1417"/>
                  </a:lnTo>
                  <a:cubicBezTo>
                    <a:pt x="8289" y="1454"/>
                    <a:pt x="8490" y="1560"/>
                    <a:pt x="8537" y="1595"/>
                  </a:cubicBezTo>
                  <a:cubicBezTo>
                    <a:pt x="8585" y="1631"/>
                    <a:pt x="8644" y="1655"/>
                    <a:pt x="8692" y="1679"/>
                  </a:cubicBezTo>
                  <a:cubicBezTo>
                    <a:pt x="8692" y="1679"/>
                    <a:pt x="8724" y="1673"/>
                    <a:pt x="8745" y="1673"/>
                  </a:cubicBezTo>
                  <a:cubicBezTo>
                    <a:pt x="8755" y="1673"/>
                    <a:pt x="8763" y="1675"/>
                    <a:pt x="8763" y="1679"/>
                  </a:cubicBezTo>
                  <a:cubicBezTo>
                    <a:pt x="8775" y="1715"/>
                    <a:pt x="8716" y="1738"/>
                    <a:pt x="8704" y="1762"/>
                  </a:cubicBezTo>
                  <a:cubicBezTo>
                    <a:pt x="8752" y="1772"/>
                    <a:pt x="8792" y="1789"/>
                    <a:pt x="8831" y="1789"/>
                  </a:cubicBezTo>
                  <a:cubicBezTo>
                    <a:pt x="8840" y="1789"/>
                    <a:pt x="8849" y="1788"/>
                    <a:pt x="8859" y="1786"/>
                  </a:cubicBezTo>
                  <a:cubicBezTo>
                    <a:pt x="8878" y="1773"/>
                    <a:pt x="8898" y="1756"/>
                    <a:pt x="8927" y="1756"/>
                  </a:cubicBezTo>
                  <a:cubicBezTo>
                    <a:pt x="8949" y="1756"/>
                    <a:pt x="8976" y="1766"/>
                    <a:pt x="9013" y="1798"/>
                  </a:cubicBezTo>
                  <a:cubicBezTo>
                    <a:pt x="9001" y="1810"/>
                    <a:pt x="8930" y="1845"/>
                    <a:pt x="8942" y="1881"/>
                  </a:cubicBezTo>
                  <a:cubicBezTo>
                    <a:pt x="8966" y="1905"/>
                    <a:pt x="9049" y="1929"/>
                    <a:pt x="9073" y="1929"/>
                  </a:cubicBezTo>
                  <a:cubicBezTo>
                    <a:pt x="9120" y="1953"/>
                    <a:pt x="9156" y="1988"/>
                    <a:pt x="9180" y="2024"/>
                  </a:cubicBezTo>
                  <a:cubicBezTo>
                    <a:pt x="9204" y="2060"/>
                    <a:pt x="9204" y="2107"/>
                    <a:pt x="9240" y="2131"/>
                  </a:cubicBezTo>
                  <a:cubicBezTo>
                    <a:pt x="9263" y="2155"/>
                    <a:pt x="9347" y="2131"/>
                    <a:pt x="9370" y="2167"/>
                  </a:cubicBezTo>
                  <a:cubicBezTo>
                    <a:pt x="9370" y="2167"/>
                    <a:pt x="9382" y="2215"/>
                    <a:pt x="9394" y="2238"/>
                  </a:cubicBezTo>
                  <a:cubicBezTo>
                    <a:pt x="9418" y="2262"/>
                    <a:pt x="9442" y="2286"/>
                    <a:pt x="9466" y="2310"/>
                  </a:cubicBezTo>
                  <a:cubicBezTo>
                    <a:pt x="9537" y="2381"/>
                    <a:pt x="9597" y="2417"/>
                    <a:pt x="9668" y="2477"/>
                  </a:cubicBezTo>
                  <a:cubicBezTo>
                    <a:pt x="9728" y="2548"/>
                    <a:pt x="9704" y="2584"/>
                    <a:pt x="9763" y="2619"/>
                  </a:cubicBezTo>
                  <a:cubicBezTo>
                    <a:pt x="9793" y="2637"/>
                    <a:pt x="9808" y="2643"/>
                    <a:pt x="9818" y="2643"/>
                  </a:cubicBezTo>
                  <a:cubicBezTo>
                    <a:pt x="9829" y="2643"/>
                    <a:pt x="9835" y="2637"/>
                    <a:pt x="9847" y="2631"/>
                  </a:cubicBezTo>
                  <a:lnTo>
                    <a:pt x="9847" y="2631"/>
                  </a:lnTo>
                  <a:cubicBezTo>
                    <a:pt x="9799" y="2667"/>
                    <a:pt x="9775" y="2691"/>
                    <a:pt x="9859" y="2786"/>
                  </a:cubicBezTo>
                  <a:cubicBezTo>
                    <a:pt x="9871" y="2774"/>
                    <a:pt x="9882" y="2762"/>
                    <a:pt x="9894" y="2762"/>
                  </a:cubicBezTo>
                  <a:cubicBezTo>
                    <a:pt x="9942" y="2822"/>
                    <a:pt x="10097" y="3060"/>
                    <a:pt x="10156" y="3084"/>
                  </a:cubicBezTo>
                  <a:cubicBezTo>
                    <a:pt x="10156" y="3084"/>
                    <a:pt x="10170" y="3028"/>
                    <a:pt x="10192" y="3028"/>
                  </a:cubicBezTo>
                  <a:cubicBezTo>
                    <a:pt x="10199" y="3028"/>
                    <a:pt x="10207" y="3034"/>
                    <a:pt x="10216" y="3048"/>
                  </a:cubicBezTo>
                  <a:cubicBezTo>
                    <a:pt x="10240" y="3096"/>
                    <a:pt x="10252" y="3167"/>
                    <a:pt x="10275" y="3227"/>
                  </a:cubicBezTo>
                  <a:cubicBezTo>
                    <a:pt x="10347" y="3381"/>
                    <a:pt x="10442" y="3536"/>
                    <a:pt x="10549" y="3679"/>
                  </a:cubicBezTo>
                  <a:cubicBezTo>
                    <a:pt x="10597" y="3750"/>
                    <a:pt x="10644" y="3774"/>
                    <a:pt x="10692" y="3858"/>
                  </a:cubicBezTo>
                  <a:cubicBezTo>
                    <a:pt x="10764" y="3977"/>
                    <a:pt x="10775" y="3953"/>
                    <a:pt x="10847" y="3977"/>
                  </a:cubicBezTo>
                  <a:cubicBezTo>
                    <a:pt x="10823" y="3977"/>
                    <a:pt x="10811" y="4203"/>
                    <a:pt x="10871" y="4215"/>
                  </a:cubicBezTo>
                  <a:cubicBezTo>
                    <a:pt x="10929" y="4215"/>
                    <a:pt x="10873" y="3988"/>
                    <a:pt x="10915" y="3988"/>
                  </a:cubicBezTo>
                  <a:cubicBezTo>
                    <a:pt x="10916" y="3988"/>
                    <a:pt x="10917" y="3988"/>
                    <a:pt x="10918" y="3989"/>
                  </a:cubicBezTo>
                  <a:cubicBezTo>
                    <a:pt x="10918" y="3989"/>
                    <a:pt x="10942" y="4179"/>
                    <a:pt x="10942" y="4191"/>
                  </a:cubicBezTo>
                  <a:cubicBezTo>
                    <a:pt x="10942" y="4261"/>
                    <a:pt x="10942" y="4365"/>
                    <a:pt x="10897" y="4381"/>
                  </a:cubicBezTo>
                  <a:lnTo>
                    <a:pt x="10897" y="4381"/>
                  </a:lnTo>
                  <a:cubicBezTo>
                    <a:pt x="10901" y="4380"/>
                    <a:pt x="10904" y="4379"/>
                    <a:pt x="10907" y="4379"/>
                  </a:cubicBezTo>
                  <a:cubicBezTo>
                    <a:pt x="10969" y="4379"/>
                    <a:pt x="10994" y="4540"/>
                    <a:pt x="11061" y="4596"/>
                  </a:cubicBezTo>
                  <a:cubicBezTo>
                    <a:pt x="11109" y="4703"/>
                    <a:pt x="11097" y="4703"/>
                    <a:pt x="11049" y="4715"/>
                  </a:cubicBezTo>
                  <a:cubicBezTo>
                    <a:pt x="11002" y="4715"/>
                    <a:pt x="11049" y="4798"/>
                    <a:pt x="11025" y="4810"/>
                  </a:cubicBezTo>
                  <a:lnTo>
                    <a:pt x="11156" y="4774"/>
                  </a:lnTo>
                  <a:lnTo>
                    <a:pt x="11156" y="4774"/>
                  </a:lnTo>
                  <a:cubicBezTo>
                    <a:pt x="11192" y="4882"/>
                    <a:pt x="11097" y="4941"/>
                    <a:pt x="11109" y="4953"/>
                  </a:cubicBezTo>
                  <a:cubicBezTo>
                    <a:pt x="11145" y="5013"/>
                    <a:pt x="11252" y="5108"/>
                    <a:pt x="11228" y="5191"/>
                  </a:cubicBezTo>
                  <a:cubicBezTo>
                    <a:pt x="11228" y="5274"/>
                    <a:pt x="11216" y="5560"/>
                    <a:pt x="11299" y="5596"/>
                  </a:cubicBezTo>
                  <a:cubicBezTo>
                    <a:pt x="11335" y="5620"/>
                    <a:pt x="11323" y="5786"/>
                    <a:pt x="11371" y="5846"/>
                  </a:cubicBezTo>
                  <a:cubicBezTo>
                    <a:pt x="11442" y="5941"/>
                    <a:pt x="11335" y="5965"/>
                    <a:pt x="11335" y="6036"/>
                  </a:cubicBezTo>
                  <a:cubicBezTo>
                    <a:pt x="11335" y="6108"/>
                    <a:pt x="11383" y="6144"/>
                    <a:pt x="11383" y="6227"/>
                  </a:cubicBezTo>
                  <a:cubicBezTo>
                    <a:pt x="11383" y="6278"/>
                    <a:pt x="11377" y="6292"/>
                    <a:pt x="11360" y="6292"/>
                  </a:cubicBezTo>
                  <a:cubicBezTo>
                    <a:pt x="11354" y="6292"/>
                    <a:pt x="11345" y="6290"/>
                    <a:pt x="11335" y="6286"/>
                  </a:cubicBezTo>
                  <a:cubicBezTo>
                    <a:pt x="11334" y="6286"/>
                    <a:pt x="11333" y="6286"/>
                    <a:pt x="11332" y="6286"/>
                  </a:cubicBezTo>
                  <a:cubicBezTo>
                    <a:pt x="11313" y="6286"/>
                    <a:pt x="11336" y="6406"/>
                    <a:pt x="11347" y="6406"/>
                  </a:cubicBezTo>
                  <a:cubicBezTo>
                    <a:pt x="11359" y="6441"/>
                    <a:pt x="11359" y="6477"/>
                    <a:pt x="11347" y="6513"/>
                  </a:cubicBezTo>
                  <a:cubicBezTo>
                    <a:pt x="11335" y="6608"/>
                    <a:pt x="11514" y="6513"/>
                    <a:pt x="11406" y="6644"/>
                  </a:cubicBezTo>
                  <a:cubicBezTo>
                    <a:pt x="11347" y="6727"/>
                    <a:pt x="11347" y="6834"/>
                    <a:pt x="11383" y="6929"/>
                  </a:cubicBezTo>
                  <a:cubicBezTo>
                    <a:pt x="11430" y="7025"/>
                    <a:pt x="11442" y="7096"/>
                    <a:pt x="11347" y="7144"/>
                  </a:cubicBezTo>
                  <a:cubicBezTo>
                    <a:pt x="11299" y="7179"/>
                    <a:pt x="11371" y="7418"/>
                    <a:pt x="11299" y="7465"/>
                  </a:cubicBezTo>
                  <a:cubicBezTo>
                    <a:pt x="11302" y="7463"/>
                    <a:pt x="11305" y="7463"/>
                    <a:pt x="11308" y="7463"/>
                  </a:cubicBezTo>
                  <a:cubicBezTo>
                    <a:pt x="11353" y="7463"/>
                    <a:pt x="11380" y="7685"/>
                    <a:pt x="11342" y="7685"/>
                  </a:cubicBezTo>
                  <a:cubicBezTo>
                    <a:pt x="11334" y="7685"/>
                    <a:pt x="11324" y="7676"/>
                    <a:pt x="11311" y="7656"/>
                  </a:cubicBezTo>
                  <a:cubicBezTo>
                    <a:pt x="11305" y="7654"/>
                    <a:pt x="11299" y="7653"/>
                    <a:pt x="11293" y="7653"/>
                  </a:cubicBezTo>
                  <a:cubicBezTo>
                    <a:pt x="11222" y="7653"/>
                    <a:pt x="11262" y="7794"/>
                    <a:pt x="11240" y="7894"/>
                  </a:cubicBezTo>
                  <a:cubicBezTo>
                    <a:pt x="11240" y="7953"/>
                    <a:pt x="11216" y="8013"/>
                    <a:pt x="11180" y="8072"/>
                  </a:cubicBezTo>
                  <a:cubicBezTo>
                    <a:pt x="11168" y="8096"/>
                    <a:pt x="11156" y="8072"/>
                    <a:pt x="11145" y="8120"/>
                  </a:cubicBezTo>
                  <a:cubicBezTo>
                    <a:pt x="11133" y="8168"/>
                    <a:pt x="11061" y="8382"/>
                    <a:pt x="11109" y="8406"/>
                  </a:cubicBezTo>
                  <a:cubicBezTo>
                    <a:pt x="11092" y="8400"/>
                    <a:pt x="11075" y="8389"/>
                    <a:pt x="11058" y="8389"/>
                  </a:cubicBezTo>
                  <a:cubicBezTo>
                    <a:pt x="11039" y="8389"/>
                    <a:pt x="11021" y="8403"/>
                    <a:pt x="11002" y="8453"/>
                  </a:cubicBezTo>
                  <a:cubicBezTo>
                    <a:pt x="10978" y="8501"/>
                    <a:pt x="11002" y="8608"/>
                    <a:pt x="10954" y="8620"/>
                  </a:cubicBezTo>
                  <a:cubicBezTo>
                    <a:pt x="10954" y="8620"/>
                    <a:pt x="10942" y="8680"/>
                    <a:pt x="10954" y="8692"/>
                  </a:cubicBezTo>
                  <a:cubicBezTo>
                    <a:pt x="10966" y="8703"/>
                    <a:pt x="10930" y="8739"/>
                    <a:pt x="10918" y="8763"/>
                  </a:cubicBezTo>
                  <a:cubicBezTo>
                    <a:pt x="10851" y="8831"/>
                    <a:pt x="10761" y="8941"/>
                    <a:pt x="10823" y="8993"/>
                  </a:cubicBezTo>
                  <a:lnTo>
                    <a:pt x="10823" y="8993"/>
                  </a:lnTo>
                  <a:cubicBezTo>
                    <a:pt x="10814" y="8988"/>
                    <a:pt x="10801" y="8983"/>
                    <a:pt x="10789" y="8983"/>
                  </a:cubicBezTo>
                  <a:cubicBezTo>
                    <a:pt x="10769" y="8983"/>
                    <a:pt x="10752" y="8995"/>
                    <a:pt x="10752" y="9037"/>
                  </a:cubicBezTo>
                  <a:cubicBezTo>
                    <a:pt x="10764" y="9096"/>
                    <a:pt x="10752" y="9144"/>
                    <a:pt x="10716" y="9192"/>
                  </a:cubicBezTo>
                  <a:cubicBezTo>
                    <a:pt x="10728" y="9161"/>
                    <a:pt x="10718" y="9142"/>
                    <a:pt x="10700" y="9142"/>
                  </a:cubicBezTo>
                  <a:cubicBezTo>
                    <a:pt x="10684" y="9142"/>
                    <a:pt x="10661" y="9158"/>
                    <a:pt x="10644" y="9192"/>
                  </a:cubicBezTo>
                  <a:cubicBezTo>
                    <a:pt x="10609" y="9251"/>
                    <a:pt x="10585" y="9311"/>
                    <a:pt x="10561" y="9370"/>
                  </a:cubicBezTo>
                  <a:cubicBezTo>
                    <a:pt x="10513" y="9501"/>
                    <a:pt x="10525" y="9513"/>
                    <a:pt x="10573" y="9537"/>
                  </a:cubicBezTo>
                  <a:cubicBezTo>
                    <a:pt x="10513" y="9656"/>
                    <a:pt x="10513" y="9620"/>
                    <a:pt x="10466" y="9644"/>
                  </a:cubicBezTo>
                  <a:cubicBezTo>
                    <a:pt x="10466" y="9644"/>
                    <a:pt x="10488" y="9722"/>
                    <a:pt x="10500" y="9727"/>
                  </a:cubicBezTo>
                  <a:lnTo>
                    <a:pt x="10500" y="9727"/>
                  </a:lnTo>
                  <a:cubicBezTo>
                    <a:pt x="10471" y="9721"/>
                    <a:pt x="10445" y="9718"/>
                    <a:pt x="10418" y="9718"/>
                  </a:cubicBezTo>
                  <a:cubicBezTo>
                    <a:pt x="10391" y="9718"/>
                    <a:pt x="10365" y="9721"/>
                    <a:pt x="10335" y="9727"/>
                  </a:cubicBezTo>
                  <a:cubicBezTo>
                    <a:pt x="10335" y="9799"/>
                    <a:pt x="10335" y="9858"/>
                    <a:pt x="10347" y="9930"/>
                  </a:cubicBezTo>
                  <a:cubicBezTo>
                    <a:pt x="10347" y="10049"/>
                    <a:pt x="10311" y="10168"/>
                    <a:pt x="10240" y="10263"/>
                  </a:cubicBezTo>
                  <a:cubicBezTo>
                    <a:pt x="10216" y="10323"/>
                    <a:pt x="10132" y="10549"/>
                    <a:pt x="10180" y="10573"/>
                  </a:cubicBezTo>
                  <a:cubicBezTo>
                    <a:pt x="10228" y="10585"/>
                    <a:pt x="10263" y="10597"/>
                    <a:pt x="10311" y="10608"/>
                  </a:cubicBezTo>
                  <a:cubicBezTo>
                    <a:pt x="10305" y="10656"/>
                    <a:pt x="10281" y="10668"/>
                    <a:pt x="10256" y="10668"/>
                  </a:cubicBezTo>
                  <a:cubicBezTo>
                    <a:pt x="10231" y="10668"/>
                    <a:pt x="10204" y="10656"/>
                    <a:pt x="10192" y="10656"/>
                  </a:cubicBezTo>
                  <a:lnTo>
                    <a:pt x="10192" y="10656"/>
                  </a:lnTo>
                  <a:cubicBezTo>
                    <a:pt x="10228" y="10656"/>
                    <a:pt x="10156" y="10787"/>
                    <a:pt x="10132" y="10787"/>
                  </a:cubicBezTo>
                  <a:cubicBezTo>
                    <a:pt x="10125" y="10787"/>
                    <a:pt x="10117" y="10786"/>
                    <a:pt x="10109" y="10786"/>
                  </a:cubicBezTo>
                  <a:cubicBezTo>
                    <a:pt x="10083" y="10786"/>
                    <a:pt x="10061" y="10794"/>
                    <a:pt x="10061" y="10858"/>
                  </a:cubicBezTo>
                  <a:lnTo>
                    <a:pt x="10204" y="10858"/>
                  </a:lnTo>
                  <a:cubicBezTo>
                    <a:pt x="10109" y="10858"/>
                    <a:pt x="10121" y="11263"/>
                    <a:pt x="10156" y="11359"/>
                  </a:cubicBezTo>
                  <a:cubicBezTo>
                    <a:pt x="10144" y="11287"/>
                    <a:pt x="10180" y="11287"/>
                    <a:pt x="10204" y="11287"/>
                  </a:cubicBezTo>
                  <a:cubicBezTo>
                    <a:pt x="10216" y="11418"/>
                    <a:pt x="10121" y="11513"/>
                    <a:pt x="10216" y="11644"/>
                  </a:cubicBezTo>
                  <a:cubicBezTo>
                    <a:pt x="10228" y="11644"/>
                    <a:pt x="10323" y="11751"/>
                    <a:pt x="10299" y="11787"/>
                  </a:cubicBezTo>
                  <a:cubicBezTo>
                    <a:pt x="10294" y="11793"/>
                    <a:pt x="10287" y="11795"/>
                    <a:pt x="10280" y="11795"/>
                  </a:cubicBezTo>
                  <a:cubicBezTo>
                    <a:pt x="10256" y="11795"/>
                    <a:pt x="10226" y="11770"/>
                    <a:pt x="10213" y="11770"/>
                  </a:cubicBezTo>
                  <a:cubicBezTo>
                    <a:pt x="10205" y="11770"/>
                    <a:pt x="10204" y="11780"/>
                    <a:pt x="10216" y="11811"/>
                  </a:cubicBezTo>
                  <a:cubicBezTo>
                    <a:pt x="10263" y="11894"/>
                    <a:pt x="10311" y="11978"/>
                    <a:pt x="10347" y="12073"/>
                  </a:cubicBezTo>
                  <a:cubicBezTo>
                    <a:pt x="10359" y="12168"/>
                    <a:pt x="10394" y="12252"/>
                    <a:pt x="10430" y="12347"/>
                  </a:cubicBezTo>
                  <a:cubicBezTo>
                    <a:pt x="10457" y="12413"/>
                    <a:pt x="10498" y="12454"/>
                    <a:pt x="10519" y="12454"/>
                  </a:cubicBezTo>
                  <a:cubicBezTo>
                    <a:pt x="10536" y="12454"/>
                    <a:pt x="10540" y="12428"/>
                    <a:pt x="10513" y="12371"/>
                  </a:cubicBezTo>
                  <a:lnTo>
                    <a:pt x="10513" y="12371"/>
                  </a:lnTo>
                  <a:cubicBezTo>
                    <a:pt x="10549" y="12430"/>
                    <a:pt x="10573" y="12502"/>
                    <a:pt x="10597" y="12561"/>
                  </a:cubicBezTo>
                  <a:cubicBezTo>
                    <a:pt x="10609" y="12609"/>
                    <a:pt x="10621" y="12656"/>
                    <a:pt x="10621" y="12716"/>
                  </a:cubicBezTo>
                  <a:cubicBezTo>
                    <a:pt x="10633" y="12740"/>
                    <a:pt x="10644" y="12775"/>
                    <a:pt x="10668" y="12799"/>
                  </a:cubicBezTo>
                  <a:cubicBezTo>
                    <a:pt x="10692" y="12829"/>
                    <a:pt x="10707" y="12838"/>
                    <a:pt x="10719" y="12838"/>
                  </a:cubicBezTo>
                  <a:cubicBezTo>
                    <a:pt x="10731" y="12838"/>
                    <a:pt x="10740" y="12829"/>
                    <a:pt x="10752" y="12823"/>
                  </a:cubicBezTo>
                  <a:cubicBezTo>
                    <a:pt x="10726" y="12789"/>
                    <a:pt x="10719" y="12761"/>
                    <a:pt x="10730" y="12761"/>
                  </a:cubicBezTo>
                  <a:cubicBezTo>
                    <a:pt x="10734" y="12761"/>
                    <a:pt x="10741" y="12765"/>
                    <a:pt x="10752" y="12775"/>
                  </a:cubicBezTo>
                  <a:cubicBezTo>
                    <a:pt x="10799" y="12799"/>
                    <a:pt x="10835" y="12847"/>
                    <a:pt x="10847" y="12906"/>
                  </a:cubicBezTo>
                  <a:cubicBezTo>
                    <a:pt x="10854" y="12934"/>
                    <a:pt x="10846" y="12941"/>
                    <a:pt x="10832" y="12941"/>
                  </a:cubicBezTo>
                  <a:cubicBezTo>
                    <a:pt x="10814" y="12941"/>
                    <a:pt x="10786" y="12928"/>
                    <a:pt x="10769" y="12928"/>
                  </a:cubicBezTo>
                  <a:cubicBezTo>
                    <a:pt x="10754" y="12928"/>
                    <a:pt x="10748" y="12938"/>
                    <a:pt x="10764" y="12978"/>
                  </a:cubicBezTo>
                  <a:cubicBezTo>
                    <a:pt x="10784" y="13019"/>
                    <a:pt x="10883" y="13209"/>
                    <a:pt x="10919" y="13209"/>
                  </a:cubicBezTo>
                  <a:cubicBezTo>
                    <a:pt x="10924" y="13209"/>
                    <a:pt x="10929" y="13204"/>
                    <a:pt x="10930" y="13192"/>
                  </a:cubicBezTo>
                  <a:cubicBezTo>
                    <a:pt x="10937" y="13149"/>
                    <a:pt x="10936" y="13123"/>
                    <a:pt x="10947" y="13123"/>
                  </a:cubicBezTo>
                  <a:cubicBezTo>
                    <a:pt x="10954" y="13123"/>
                    <a:pt x="10967" y="13133"/>
                    <a:pt x="10990" y="13156"/>
                  </a:cubicBezTo>
                  <a:cubicBezTo>
                    <a:pt x="11037" y="13192"/>
                    <a:pt x="11061" y="13252"/>
                    <a:pt x="11061" y="13311"/>
                  </a:cubicBezTo>
                  <a:cubicBezTo>
                    <a:pt x="11053" y="13341"/>
                    <a:pt x="11028" y="13350"/>
                    <a:pt x="11001" y="13350"/>
                  </a:cubicBezTo>
                  <a:cubicBezTo>
                    <a:pt x="10967" y="13350"/>
                    <a:pt x="10929" y="13337"/>
                    <a:pt x="10909" y="13337"/>
                  </a:cubicBezTo>
                  <a:cubicBezTo>
                    <a:pt x="10900" y="13337"/>
                    <a:pt x="10894" y="13340"/>
                    <a:pt x="10894" y="13347"/>
                  </a:cubicBezTo>
                  <a:cubicBezTo>
                    <a:pt x="10894" y="13383"/>
                    <a:pt x="10906" y="13406"/>
                    <a:pt x="10918" y="13442"/>
                  </a:cubicBezTo>
                  <a:cubicBezTo>
                    <a:pt x="10930" y="13490"/>
                    <a:pt x="10954" y="13549"/>
                    <a:pt x="11002" y="13585"/>
                  </a:cubicBezTo>
                  <a:cubicBezTo>
                    <a:pt x="11033" y="13613"/>
                    <a:pt x="11051" y="13621"/>
                    <a:pt x="11062" y="13621"/>
                  </a:cubicBezTo>
                  <a:cubicBezTo>
                    <a:pt x="11078" y="13621"/>
                    <a:pt x="11085" y="13607"/>
                    <a:pt x="11104" y="13607"/>
                  </a:cubicBezTo>
                  <a:cubicBezTo>
                    <a:pt x="11113" y="13607"/>
                    <a:pt x="11126" y="13610"/>
                    <a:pt x="11145" y="13621"/>
                  </a:cubicBezTo>
                  <a:cubicBezTo>
                    <a:pt x="11204" y="13621"/>
                    <a:pt x="11252" y="13645"/>
                    <a:pt x="11287" y="13692"/>
                  </a:cubicBezTo>
                  <a:cubicBezTo>
                    <a:pt x="11308" y="13713"/>
                    <a:pt x="11341" y="13726"/>
                    <a:pt x="11374" y="13726"/>
                  </a:cubicBezTo>
                  <a:cubicBezTo>
                    <a:pt x="11398" y="13726"/>
                    <a:pt x="11422" y="13719"/>
                    <a:pt x="11442" y="13704"/>
                  </a:cubicBezTo>
                  <a:cubicBezTo>
                    <a:pt x="11597" y="13585"/>
                    <a:pt x="11549" y="13490"/>
                    <a:pt x="11514" y="13478"/>
                  </a:cubicBezTo>
                  <a:lnTo>
                    <a:pt x="11514" y="13478"/>
                  </a:lnTo>
                  <a:cubicBezTo>
                    <a:pt x="11539" y="13486"/>
                    <a:pt x="11559" y="13520"/>
                    <a:pt x="11590" y="13520"/>
                  </a:cubicBezTo>
                  <a:cubicBezTo>
                    <a:pt x="11602" y="13520"/>
                    <a:pt x="11616" y="13515"/>
                    <a:pt x="11633" y="13502"/>
                  </a:cubicBezTo>
                  <a:cubicBezTo>
                    <a:pt x="11680" y="13442"/>
                    <a:pt x="11704" y="13359"/>
                    <a:pt x="11704" y="13275"/>
                  </a:cubicBezTo>
                  <a:cubicBezTo>
                    <a:pt x="11704" y="13228"/>
                    <a:pt x="11692" y="13168"/>
                    <a:pt x="11668" y="13121"/>
                  </a:cubicBezTo>
                  <a:cubicBezTo>
                    <a:pt x="11667" y="13115"/>
                    <a:pt x="11665" y="13113"/>
                    <a:pt x="11663" y="13113"/>
                  </a:cubicBezTo>
                  <a:cubicBezTo>
                    <a:pt x="11655" y="13113"/>
                    <a:pt x="11646" y="13151"/>
                    <a:pt x="11630" y="13151"/>
                  </a:cubicBezTo>
                  <a:cubicBezTo>
                    <a:pt x="11624" y="13151"/>
                    <a:pt x="11617" y="13146"/>
                    <a:pt x="11609" y="13133"/>
                  </a:cubicBezTo>
                  <a:cubicBezTo>
                    <a:pt x="11573" y="13073"/>
                    <a:pt x="11549" y="13014"/>
                    <a:pt x="11537" y="12954"/>
                  </a:cubicBezTo>
                  <a:cubicBezTo>
                    <a:pt x="11537" y="12894"/>
                    <a:pt x="11526" y="12823"/>
                    <a:pt x="11514" y="12775"/>
                  </a:cubicBezTo>
                  <a:cubicBezTo>
                    <a:pt x="11478" y="12692"/>
                    <a:pt x="11418" y="12716"/>
                    <a:pt x="11406" y="12621"/>
                  </a:cubicBezTo>
                  <a:cubicBezTo>
                    <a:pt x="11395" y="12573"/>
                    <a:pt x="11466" y="12537"/>
                    <a:pt x="11406" y="12478"/>
                  </a:cubicBezTo>
                  <a:cubicBezTo>
                    <a:pt x="11347" y="12430"/>
                    <a:pt x="11287" y="12466"/>
                    <a:pt x="11228" y="12347"/>
                  </a:cubicBezTo>
                  <a:lnTo>
                    <a:pt x="11264" y="12335"/>
                  </a:lnTo>
                  <a:cubicBezTo>
                    <a:pt x="11269" y="12324"/>
                    <a:pt x="11274" y="12318"/>
                    <a:pt x="11280" y="12318"/>
                  </a:cubicBezTo>
                  <a:cubicBezTo>
                    <a:pt x="11286" y="12318"/>
                    <a:pt x="11293" y="12327"/>
                    <a:pt x="11299" y="12347"/>
                  </a:cubicBezTo>
                  <a:lnTo>
                    <a:pt x="11299" y="12347"/>
                  </a:lnTo>
                  <a:cubicBezTo>
                    <a:pt x="11275" y="12275"/>
                    <a:pt x="11228" y="12204"/>
                    <a:pt x="11180" y="12144"/>
                  </a:cubicBezTo>
                  <a:cubicBezTo>
                    <a:pt x="11145" y="12085"/>
                    <a:pt x="11168" y="12037"/>
                    <a:pt x="11133" y="11978"/>
                  </a:cubicBezTo>
                  <a:cubicBezTo>
                    <a:pt x="11097" y="11942"/>
                    <a:pt x="11073" y="11894"/>
                    <a:pt x="11049" y="11847"/>
                  </a:cubicBezTo>
                  <a:cubicBezTo>
                    <a:pt x="11025" y="11799"/>
                    <a:pt x="11002" y="11740"/>
                    <a:pt x="11002" y="11680"/>
                  </a:cubicBezTo>
                  <a:cubicBezTo>
                    <a:pt x="10990" y="11573"/>
                    <a:pt x="10906" y="11561"/>
                    <a:pt x="10883" y="11466"/>
                  </a:cubicBezTo>
                  <a:cubicBezTo>
                    <a:pt x="10859" y="11370"/>
                    <a:pt x="10918" y="11323"/>
                    <a:pt x="10906" y="11239"/>
                  </a:cubicBezTo>
                  <a:cubicBezTo>
                    <a:pt x="10894" y="11156"/>
                    <a:pt x="10835" y="11132"/>
                    <a:pt x="10823" y="11073"/>
                  </a:cubicBezTo>
                  <a:cubicBezTo>
                    <a:pt x="10807" y="11009"/>
                    <a:pt x="10849" y="10999"/>
                    <a:pt x="10887" y="10999"/>
                  </a:cubicBezTo>
                  <a:cubicBezTo>
                    <a:pt x="10905" y="10999"/>
                    <a:pt x="10922" y="11001"/>
                    <a:pt x="10930" y="11001"/>
                  </a:cubicBezTo>
                  <a:cubicBezTo>
                    <a:pt x="10906" y="10954"/>
                    <a:pt x="10883" y="10906"/>
                    <a:pt x="10847" y="10858"/>
                  </a:cubicBezTo>
                  <a:cubicBezTo>
                    <a:pt x="10788" y="10771"/>
                    <a:pt x="10826" y="10763"/>
                    <a:pt x="10874" y="10763"/>
                  </a:cubicBezTo>
                  <a:cubicBezTo>
                    <a:pt x="10884" y="10763"/>
                    <a:pt x="10896" y="10763"/>
                    <a:pt x="10906" y="10763"/>
                  </a:cubicBezTo>
                  <a:cubicBezTo>
                    <a:pt x="10823" y="10751"/>
                    <a:pt x="10930" y="10525"/>
                    <a:pt x="10883" y="10513"/>
                  </a:cubicBezTo>
                  <a:cubicBezTo>
                    <a:pt x="10930" y="10466"/>
                    <a:pt x="10966" y="10406"/>
                    <a:pt x="11002" y="10347"/>
                  </a:cubicBezTo>
                  <a:cubicBezTo>
                    <a:pt x="10954" y="10335"/>
                    <a:pt x="10978" y="10299"/>
                    <a:pt x="11002" y="10239"/>
                  </a:cubicBezTo>
                  <a:cubicBezTo>
                    <a:pt x="11037" y="10144"/>
                    <a:pt x="11014" y="10073"/>
                    <a:pt x="11049" y="10001"/>
                  </a:cubicBezTo>
                  <a:cubicBezTo>
                    <a:pt x="11061" y="9977"/>
                    <a:pt x="11264" y="9894"/>
                    <a:pt x="11240" y="9823"/>
                  </a:cubicBezTo>
                  <a:cubicBezTo>
                    <a:pt x="11228" y="9787"/>
                    <a:pt x="11073" y="9835"/>
                    <a:pt x="11156" y="9739"/>
                  </a:cubicBezTo>
                  <a:cubicBezTo>
                    <a:pt x="11216" y="9692"/>
                    <a:pt x="11240" y="9692"/>
                    <a:pt x="11252" y="9608"/>
                  </a:cubicBezTo>
                  <a:cubicBezTo>
                    <a:pt x="11252" y="9608"/>
                    <a:pt x="11228" y="9537"/>
                    <a:pt x="11240" y="9525"/>
                  </a:cubicBezTo>
                  <a:cubicBezTo>
                    <a:pt x="11242" y="9524"/>
                    <a:pt x="11244" y="9524"/>
                    <a:pt x="11246" y="9524"/>
                  </a:cubicBezTo>
                  <a:cubicBezTo>
                    <a:pt x="11284" y="9524"/>
                    <a:pt x="11288" y="9623"/>
                    <a:pt x="11315" y="9623"/>
                  </a:cubicBezTo>
                  <a:cubicBezTo>
                    <a:pt x="11317" y="9623"/>
                    <a:pt x="11320" y="9622"/>
                    <a:pt x="11323" y="9620"/>
                  </a:cubicBezTo>
                  <a:cubicBezTo>
                    <a:pt x="11335" y="9620"/>
                    <a:pt x="11335" y="9549"/>
                    <a:pt x="11335" y="9549"/>
                  </a:cubicBezTo>
                  <a:cubicBezTo>
                    <a:pt x="11335" y="9501"/>
                    <a:pt x="11359" y="9454"/>
                    <a:pt x="11383" y="9418"/>
                  </a:cubicBezTo>
                  <a:lnTo>
                    <a:pt x="11383" y="9418"/>
                  </a:lnTo>
                  <a:cubicBezTo>
                    <a:pt x="11361" y="9462"/>
                    <a:pt x="11390" y="9455"/>
                    <a:pt x="11403" y="9463"/>
                  </a:cubicBezTo>
                  <a:lnTo>
                    <a:pt x="11403" y="9463"/>
                  </a:lnTo>
                  <a:cubicBezTo>
                    <a:pt x="11389" y="9446"/>
                    <a:pt x="11443" y="9380"/>
                    <a:pt x="11454" y="9334"/>
                  </a:cubicBezTo>
                  <a:cubicBezTo>
                    <a:pt x="11454" y="9334"/>
                    <a:pt x="11430" y="9334"/>
                    <a:pt x="11442" y="9311"/>
                  </a:cubicBezTo>
                  <a:cubicBezTo>
                    <a:pt x="11453" y="9243"/>
                    <a:pt x="11507" y="9155"/>
                    <a:pt x="11533" y="9155"/>
                  </a:cubicBezTo>
                  <a:cubicBezTo>
                    <a:pt x="11535" y="9155"/>
                    <a:pt x="11536" y="9155"/>
                    <a:pt x="11537" y="9156"/>
                  </a:cubicBezTo>
                  <a:cubicBezTo>
                    <a:pt x="11539" y="9156"/>
                    <a:pt x="11540" y="9157"/>
                    <a:pt x="11541" y="9157"/>
                  </a:cubicBezTo>
                  <a:cubicBezTo>
                    <a:pt x="11581" y="9157"/>
                    <a:pt x="11690" y="9000"/>
                    <a:pt x="11633" y="8977"/>
                  </a:cubicBezTo>
                  <a:cubicBezTo>
                    <a:pt x="11656" y="8918"/>
                    <a:pt x="11740" y="8799"/>
                    <a:pt x="11692" y="8775"/>
                  </a:cubicBezTo>
                  <a:cubicBezTo>
                    <a:pt x="11776" y="8656"/>
                    <a:pt x="12002" y="8358"/>
                    <a:pt x="11918" y="8203"/>
                  </a:cubicBezTo>
                  <a:lnTo>
                    <a:pt x="11918" y="8203"/>
                  </a:lnTo>
                  <a:cubicBezTo>
                    <a:pt x="11939" y="8211"/>
                    <a:pt x="11956" y="8214"/>
                    <a:pt x="11968" y="8214"/>
                  </a:cubicBezTo>
                  <a:cubicBezTo>
                    <a:pt x="12080" y="8214"/>
                    <a:pt x="11911" y="7959"/>
                    <a:pt x="11954" y="7906"/>
                  </a:cubicBezTo>
                  <a:cubicBezTo>
                    <a:pt x="12002" y="7846"/>
                    <a:pt x="12085" y="7834"/>
                    <a:pt x="12061" y="7703"/>
                  </a:cubicBezTo>
                  <a:cubicBezTo>
                    <a:pt x="12037" y="7632"/>
                    <a:pt x="12002" y="7572"/>
                    <a:pt x="11966" y="7513"/>
                  </a:cubicBezTo>
                  <a:cubicBezTo>
                    <a:pt x="12014" y="7465"/>
                    <a:pt x="12049" y="7560"/>
                    <a:pt x="12061" y="7370"/>
                  </a:cubicBezTo>
                  <a:cubicBezTo>
                    <a:pt x="12061" y="7275"/>
                    <a:pt x="12002" y="7358"/>
                    <a:pt x="12014" y="7239"/>
                  </a:cubicBezTo>
                  <a:cubicBezTo>
                    <a:pt x="12028" y="7239"/>
                    <a:pt x="12061" y="7257"/>
                    <a:pt x="12090" y="7257"/>
                  </a:cubicBezTo>
                  <a:cubicBezTo>
                    <a:pt x="12107" y="7257"/>
                    <a:pt x="12124" y="7250"/>
                    <a:pt x="12133" y="7227"/>
                  </a:cubicBezTo>
                  <a:cubicBezTo>
                    <a:pt x="12168" y="7179"/>
                    <a:pt x="12157" y="7048"/>
                    <a:pt x="12133" y="7048"/>
                  </a:cubicBezTo>
                  <a:cubicBezTo>
                    <a:pt x="12097" y="7048"/>
                    <a:pt x="12109" y="6822"/>
                    <a:pt x="12109" y="6787"/>
                  </a:cubicBezTo>
                  <a:cubicBezTo>
                    <a:pt x="12109" y="6727"/>
                    <a:pt x="12097" y="6537"/>
                    <a:pt x="12145" y="6501"/>
                  </a:cubicBezTo>
                  <a:cubicBezTo>
                    <a:pt x="12180" y="6477"/>
                    <a:pt x="12216" y="6382"/>
                    <a:pt x="12180" y="6251"/>
                  </a:cubicBezTo>
                  <a:cubicBezTo>
                    <a:pt x="12157" y="6191"/>
                    <a:pt x="12121" y="6191"/>
                    <a:pt x="12109" y="6096"/>
                  </a:cubicBezTo>
                  <a:cubicBezTo>
                    <a:pt x="12109" y="6025"/>
                    <a:pt x="12109" y="5953"/>
                    <a:pt x="12109" y="5882"/>
                  </a:cubicBezTo>
                  <a:cubicBezTo>
                    <a:pt x="12121" y="5775"/>
                    <a:pt x="12109" y="5679"/>
                    <a:pt x="12085" y="5584"/>
                  </a:cubicBezTo>
                  <a:cubicBezTo>
                    <a:pt x="12076" y="5594"/>
                    <a:pt x="12069" y="5599"/>
                    <a:pt x="12062" y="5599"/>
                  </a:cubicBezTo>
                  <a:cubicBezTo>
                    <a:pt x="12016" y="5599"/>
                    <a:pt x="12024" y="5370"/>
                    <a:pt x="12014" y="5286"/>
                  </a:cubicBezTo>
                  <a:cubicBezTo>
                    <a:pt x="12002" y="5215"/>
                    <a:pt x="11978" y="5143"/>
                    <a:pt x="11954" y="5072"/>
                  </a:cubicBezTo>
                  <a:cubicBezTo>
                    <a:pt x="11941" y="5032"/>
                    <a:pt x="11935" y="5018"/>
                    <a:pt x="11930" y="5018"/>
                  </a:cubicBezTo>
                  <a:cubicBezTo>
                    <a:pt x="11927" y="5018"/>
                    <a:pt x="11924" y="5026"/>
                    <a:pt x="11918" y="5036"/>
                  </a:cubicBezTo>
                  <a:cubicBezTo>
                    <a:pt x="11918" y="5037"/>
                    <a:pt x="11918" y="5037"/>
                    <a:pt x="11918" y="5037"/>
                  </a:cubicBezTo>
                  <a:cubicBezTo>
                    <a:pt x="11916" y="5037"/>
                    <a:pt x="11895" y="4917"/>
                    <a:pt x="11895" y="4905"/>
                  </a:cubicBezTo>
                  <a:cubicBezTo>
                    <a:pt x="11883" y="4846"/>
                    <a:pt x="11871" y="4810"/>
                    <a:pt x="11847" y="4762"/>
                  </a:cubicBezTo>
                  <a:cubicBezTo>
                    <a:pt x="11823" y="4715"/>
                    <a:pt x="11728" y="4572"/>
                    <a:pt x="11776" y="4548"/>
                  </a:cubicBezTo>
                  <a:cubicBezTo>
                    <a:pt x="11811" y="4524"/>
                    <a:pt x="11776" y="4405"/>
                    <a:pt x="11728" y="4322"/>
                  </a:cubicBezTo>
                  <a:cubicBezTo>
                    <a:pt x="11716" y="4293"/>
                    <a:pt x="11706" y="4287"/>
                    <a:pt x="11697" y="4287"/>
                  </a:cubicBezTo>
                  <a:cubicBezTo>
                    <a:pt x="11690" y="4287"/>
                    <a:pt x="11684" y="4290"/>
                    <a:pt x="11677" y="4290"/>
                  </a:cubicBezTo>
                  <a:cubicBezTo>
                    <a:pt x="11665" y="4290"/>
                    <a:pt x="11652" y="4282"/>
                    <a:pt x="11633" y="4239"/>
                  </a:cubicBezTo>
                  <a:cubicBezTo>
                    <a:pt x="11668" y="4227"/>
                    <a:pt x="11704" y="4239"/>
                    <a:pt x="11668" y="4143"/>
                  </a:cubicBezTo>
                  <a:cubicBezTo>
                    <a:pt x="11655" y="4119"/>
                    <a:pt x="11644" y="4109"/>
                    <a:pt x="11634" y="4109"/>
                  </a:cubicBezTo>
                  <a:cubicBezTo>
                    <a:pt x="11589" y="4109"/>
                    <a:pt x="11575" y="4311"/>
                    <a:pt x="11585" y="4370"/>
                  </a:cubicBezTo>
                  <a:lnTo>
                    <a:pt x="11597" y="4370"/>
                  </a:lnTo>
                  <a:cubicBezTo>
                    <a:pt x="11609" y="4453"/>
                    <a:pt x="11680" y="4572"/>
                    <a:pt x="11633" y="4584"/>
                  </a:cubicBezTo>
                  <a:cubicBezTo>
                    <a:pt x="11633" y="4643"/>
                    <a:pt x="11704" y="4774"/>
                    <a:pt x="11656" y="4786"/>
                  </a:cubicBezTo>
                  <a:cubicBezTo>
                    <a:pt x="11673" y="4786"/>
                    <a:pt x="11707" y="4740"/>
                    <a:pt x="11734" y="4740"/>
                  </a:cubicBezTo>
                  <a:cubicBezTo>
                    <a:pt x="11746" y="4740"/>
                    <a:pt x="11756" y="4749"/>
                    <a:pt x="11764" y="4774"/>
                  </a:cubicBezTo>
                  <a:cubicBezTo>
                    <a:pt x="11799" y="4858"/>
                    <a:pt x="11740" y="4977"/>
                    <a:pt x="11787" y="5048"/>
                  </a:cubicBezTo>
                  <a:cubicBezTo>
                    <a:pt x="11790" y="5054"/>
                    <a:pt x="11794" y="5056"/>
                    <a:pt x="11798" y="5056"/>
                  </a:cubicBezTo>
                  <a:cubicBezTo>
                    <a:pt x="11809" y="5056"/>
                    <a:pt x="11823" y="5033"/>
                    <a:pt x="11823" y="5024"/>
                  </a:cubicBezTo>
                  <a:cubicBezTo>
                    <a:pt x="11826" y="5024"/>
                    <a:pt x="11828" y="5023"/>
                    <a:pt x="11830" y="5023"/>
                  </a:cubicBezTo>
                  <a:cubicBezTo>
                    <a:pt x="11862" y="5023"/>
                    <a:pt x="11883" y="5099"/>
                    <a:pt x="11895" y="5143"/>
                  </a:cubicBezTo>
                  <a:cubicBezTo>
                    <a:pt x="11905" y="5186"/>
                    <a:pt x="11916" y="5315"/>
                    <a:pt x="11875" y="5315"/>
                  </a:cubicBezTo>
                  <a:cubicBezTo>
                    <a:pt x="11870" y="5315"/>
                    <a:pt x="11865" y="5314"/>
                    <a:pt x="11859" y="5310"/>
                  </a:cubicBezTo>
                  <a:cubicBezTo>
                    <a:pt x="11818" y="5269"/>
                    <a:pt x="11785" y="5120"/>
                    <a:pt x="11746" y="5120"/>
                  </a:cubicBezTo>
                  <a:cubicBezTo>
                    <a:pt x="11740" y="5120"/>
                    <a:pt x="11734" y="5124"/>
                    <a:pt x="11728" y="5132"/>
                  </a:cubicBezTo>
                  <a:cubicBezTo>
                    <a:pt x="11692" y="5191"/>
                    <a:pt x="11716" y="5274"/>
                    <a:pt x="11776" y="5310"/>
                  </a:cubicBezTo>
                  <a:cubicBezTo>
                    <a:pt x="11847" y="5346"/>
                    <a:pt x="11883" y="5691"/>
                    <a:pt x="11823" y="5703"/>
                  </a:cubicBezTo>
                  <a:cubicBezTo>
                    <a:pt x="11830" y="5703"/>
                    <a:pt x="11847" y="5692"/>
                    <a:pt x="11863" y="5692"/>
                  </a:cubicBezTo>
                  <a:cubicBezTo>
                    <a:pt x="11876" y="5692"/>
                    <a:pt x="11889" y="5700"/>
                    <a:pt x="11895" y="5727"/>
                  </a:cubicBezTo>
                  <a:cubicBezTo>
                    <a:pt x="11907" y="5775"/>
                    <a:pt x="11930" y="5894"/>
                    <a:pt x="11966" y="5894"/>
                  </a:cubicBezTo>
                  <a:cubicBezTo>
                    <a:pt x="11883" y="5894"/>
                    <a:pt x="11930" y="6394"/>
                    <a:pt x="11930" y="6513"/>
                  </a:cubicBezTo>
                  <a:cubicBezTo>
                    <a:pt x="11930" y="6691"/>
                    <a:pt x="11966" y="6870"/>
                    <a:pt x="12037" y="7037"/>
                  </a:cubicBezTo>
                  <a:cubicBezTo>
                    <a:pt x="12027" y="7016"/>
                    <a:pt x="11973" y="6908"/>
                    <a:pt x="11950" y="6908"/>
                  </a:cubicBezTo>
                  <a:cubicBezTo>
                    <a:pt x="11947" y="6908"/>
                    <a:pt x="11944" y="6911"/>
                    <a:pt x="11942" y="6918"/>
                  </a:cubicBezTo>
                  <a:lnTo>
                    <a:pt x="11942" y="7001"/>
                  </a:lnTo>
                  <a:cubicBezTo>
                    <a:pt x="11942" y="7037"/>
                    <a:pt x="11942" y="7013"/>
                    <a:pt x="11907" y="7037"/>
                  </a:cubicBezTo>
                  <a:cubicBezTo>
                    <a:pt x="11883" y="7048"/>
                    <a:pt x="11847" y="7132"/>
                    <a:pt x="11907" y="7156"/>
                  </a:cubicBezTo>
                  <a:cubicBezTo>
                    <a:pt x="11954" y="7168"/>
                    <a:pt x="11954" y="7156"/>
                    <a:pt x="11942" y="7239"/>
                  </a:cubicBezTo>
                  <a:cubicBezTo>
                    <a:pt x="11942" y="7287"/>
                    <a:pt x="11930" y="7334"/>
                    <a:pt x="11918" y="7382"/>
                  </a:cubicBezTo>
                  <a:cubicBezTo>
                    <a:pt x="11918" y="7418"/>
                    <a:pt x="11895" y="7406"/>
                    <a:pt x="11895" y="7429"/>
                  </a:cubicBezTo>
                  <a:lnTo>
                    <a:pt x="11847" y="7656"/>
                  </a:lnTo>
                  <a:cubicBezTo>
                    <a:pt x="11834" y="7737"/>
                    <a:pt x="11866" y="7764"/>
                    <a:pt x="11898" y="7764"/>
                  </a:cubicBezTo>
                  <a:cubicBezTo>
                    <a:pt x="11924" y="7764"/>
                    <a:pt x="11949" y="7748"/>
                    <a:pt x="11954" y="7727"/>
                  </a:cubicBezTo>
                  <a:lnTo>
                    <a:pt x="11954" y="7727"/>
                  </a:lnTo>
                  <a:cubicBezTo>
                    <a:pt x="11942" y="7799"/>
                    <a:pt x="11799" y="7930"/>
                    <a:pt x="11764" y="7989"/>
                  </a:cubicBezTo>
                  <a:cubicBezTo>
                    <a:pt x="11747" y="8031"/>
                    <a:pt x="11730" y="8073"/>
                    <a:pt x="11738" y="8073"/>
                  </a:cubicBezTo>
                  <a:cubicBezTo>
                    <a:pt x="11742" y="8073"/>
                    <a:pt x="11750" y="8066"/>
                    <a:pt x="11764" y="8049"/>
                  </a:cubicBezTo>
                  <a:cubicBezTo>
                    <a:pt x="11783" y="8030"/>
                    <a:pt x="11815" y="8004"/>
                    <a:pt x="11833" y="8004"/>
                  </a:cubicBezTo>
                  <a:cubicBezTo>
                    <a:pt x="11848" y="8004"/>
                    <a:pt x="11851" y="8023"/>
                    <a:pt x="11823" y="8084"/>
                  </a:cubicBezTo>
                  <a:cubicBezTo>
                    <a:pt x="11787" y="8144"/>
                    <a:pt x="11752" y="8191"/>
                    <a:pt x="11716" y="8239"/>
                  </a:cubicBezTo>
                  <a:cubicBezTo>
                    <a:pt x="11695" y="8260"/>
                    <a:pt x="11684" y="8272"/>
                    <a:pt x="11673" y="8290"/>
                  </a:cubicBezTo>
                  <a:lnTo>
                    <a:pt x="11673" y="8290"/>
                  </a:lnTo>
                  <a:cubicBezTo>
                    <a:pt x="11680" y="8284"/>
                    <a:pt x="11696" y="8281"/>
                    <a:pt x="11712" y="8281"/>
                  </a:cubicBezTo>
                  <a:cubicBezTo>
                    <a:pt x="11734" y="8281"/>
                    <a:pt x="11758" y="8287"/>
                    <a:pt x="11764" y="8299"/>
                  </a:cubicBezTo>
                  <a:cubicBezTo>
                    <a:pt x="11776" y="8322"/>
                    <a:pt x="11633" y="8442"/>
                    <a:pt x="11621" y="8442"/>
                  </a:cubicBezTo>
                  <a:cubicBezTo>
                    <a:pt x="11563" y="8495"/>
                    <a:pt x="11553" y="8513"/>
                    <a:pt x="11565" y="8513"/>
                  </a:cubicBezTo>
                  <a:cubicBezTo>
                    <a:pt x="11590" y="8513"/>
                    <a:pt x="11708" y="8441"/>
                    <a:pt x="11726" y="8441"/>
                  </a:cubicBezTo>
                  <a:cubicBezTo>
                    <a:pt x="11727" y="8441"/>
                    <a:pt x="11728" y="8441"/>
                    <a:pt x="11728" y="8442"/>
                  </a:cubicBezTo>
                  <a:cubicBezTo>
                    <a:pt x="11728" y="8489"/>
                    <a:pt x="11549" y="8632"/>
                    <a:pt x="11609" y="8656"/>
                  </a:cubicBezTo>
                  <a:cubicBezTo>
                    <a:pt x="11608" y="8656"/>
                    <a:pt x="11607" y="8656"/>
                    <a:pt x="11606" y="8656"/>
                  </a:cubicBezTo>
                  <a:cubicBezTo>
                    <a:pt x="11545" y="8656"/>
                    <a:pt x="11382" y="9085"/>
                    <a:pt x="11335" y="9156"/>
                  </a:cubicBezTo>
                  <a:cubicBezTo>
                    <a:pt x="11287" y="9263"/>
                    <a:pt x="11275" y="9334"/>
                    <a:pt x="11240" y="9430"/>
                  </a:cubicBezTo>
                  <a:cubicBezTo>
                    <a:pt x="11204" y="9501"/>
                    <a:pt x="11133" y="9513"/>
                    <a:pt x="11121" y="9573"/>
                  </a:cubicBezTo>
                  <a:cubicBezTo>
                    <a:pt x="11133" y="9632"/>
                    <a:pt x="11121" y="9692"/>
                    <a:pt x="11109" y="9739"/>
                  </a:cubicBezTo>
                  <a:cubicBezTo>
                    <a:pt x="11109" y="9739"/>
                    <a:pt x="11077" y="9618"/>
                    <a:pt x="11055" y="9618"/>
                  </a:cubicBezTo>
                  <a:cubicBezTo>
                    <a:pt x="11047" y="9618"/>
                    <a:pt x="11041" y="9635"/>
                    <a:pt x="11037" y="9680"/>
                  </a:cubicBezTo>
                  <a:cubicBezTo>
                    <a:pt x="11025" y="9739"/>
                    <a:pt x="10978" y="9835"/>
                    <a:pt x="11014" y="9870"/>
                  </a:cubicBezTo>
                  <a:cubicBezTo>
                    <a:pt x="11061" y="9894"/>
                    <a:pt x="10942" y="9977"/>
                    <a:pt x="10978" y="10001"/>
                  </a:cubicBezTo>
                  <a:cubicBezTo>
                    <a:pt x="10966" y="9993"/>
                    <a:pt x="10953" y="9988"/>
                    <a:pt x="10938" y="9988"/>
                  </a:cubicBezTo>
                  <a:cubicBezTo>
                    <a:pt x="10909" y="9988"/>
                    <a:pt x="10875" y="10009"/>
                    <a:pt x="10835" y="10073"/>
                  </a:cubicBezTo>
                  <a:cubicBezTo>
                    <a:pt x="10799" y="10144"/>
                    <a:pt x="10894" y="10216"/>
                    <a:pt x="10894" y="10299"/>
                  </a:cubicBezTo>
                  <a:cubicBezTo>
                    <a:pt x="10887" y="10428"/>
                    <a:pt x="10811" y="10460"/>
                    <a:pt x="10742" y="10460"/>
                  </a:cubicBezTo>
                  <a:cubicBezTo>
                    <a:pt x="10703" y="10460"/>
                    <a:pt x="10666" y="10450"/>
                    <a:pt x="10644" y="10442"/>
                  </a:cubicBezTo>
                  <a:lnTo>
                    <a:pt x="10644" y="10442"/>
                  </a:lnTo>
                  <a:lnTo>
                    <a:pt x="10752" y="10739"/>
                  </a:lnTo>
                  <a:cubicBezTo>
                    <a:pt x="10704" y="10775"/>
                    <a:pt x="10668" y="10811"/>
                    <a:pt x="10633" y="10858"/>
                  </a:cubicBezTo>
                  <a:cubicBezTo>
                    <a:pt x="10680" y="10858"/>
                    <a:pt x="10656" y="10978"/>
                    <a:pt x="10668" y="11037"/>
                  </a:cubicBezTo>
                  <a:cubicBezTo>
                    <a:pt x="10668" y="11071"/>
                    <a:pt x="10744" y="11192"/>
                    <a:pt x="10751" y="11193"/>
                  </a:cubicBezTo>
                  <a:lnTo>
                    <a:pt x="10751" y="11193"/>
                  </a:lnTo>
                  <a:cubicBezTo>
                    <a:pt x="10715" y="11251"/>
                    <a:pt x="10621" y="11169"/>
                    <a:pt x="10692" y="11359"/>
                  </a:cubicBezTo>
                  <a:cubicBezTo>
                    <a:pt x="10752" y="11490"/>
                    <a:pt x="10752" y="11525"/>
                    <a:pt x="10692" y="11549"/>
                  </a:cubicBezTo>
                  <a:cubicBezTo>
                    <a:pt x="10716" y="11620"/>
                    <a:pt x="10728" y="11585"/>
                    <a:pt x="10764" y="11609"/>
                  </a:cubicBezTo>
                  <a:cubicBezTo>
                    <a:pt x="10787" y="11632"/>
                    <a:pt x="10811" y="11751"/>
                    <a:pt x="10859" y="11799"/>
                  </a:cubicBezTo>
                  <a:cubicBezTo>
                    <a:pt x="10872" y="11817"/>
                    <a:pt x="10882" y="11821"/>
                    <a:pt x="10891" y="11821"/>
                  </a:cubicBezTo>
                  <a:cubicBezTo>
                    <a:pt x="10901" y="11821"/>
                    <a:pt x="10910" y="11816"/>
                    <a:pt x="10921" y="11816"/>
                  </a:cubicBezTo>
                  <a:cubicBezTo>
                    <a:pt x="10927" y="11816"/>
                    <a:pt x="10934" y="11817"/>
                    <a:pt x="10942" y="11823"/>
                  </a:cubicBezTo>
                  <a:cubicBezTo>
                    <a:pt x="10976" y="11845"/>
                    <a:pt x="10978" y="11931"/>
                    <a:pt x="11008" y="11931"/>
                  </a:cubicBezTo>
                  <a:cubicBezTo>
                    <a:pt x="11008" y="11931"/>
                    <a:pt x="11009" y="11931"/>
                    <a:pt x="11010" y="11931"/>
                  </a:cubicBezTo>
                  <a:lnTo>
                    <a:pt x="11010" y="11931"/>
                  </a:lnTo>
                  <a:cubicBezTo>
                    <a:pt x="10966" y="11941"/>
                    <a:pt x="10967" y="11932"/>
                    <a:pt x="11002" y="12013"/>
                  </a:cubicBezTo>
                  <a:lnTo>
                    <a:pt x="11073" y="12180"/>
                  </a:lnTo>
                  <a:cubicBezTo>
                    <a:pt x="11062" y="12186"/>
                    <a:pt x="11048" y="12194"/>
                    <a:pt x="11035" y="12194"/>
                  </a:cubicBezTo>
                  <a:cubicBezTo>
                    <a:pt x="11019" y="12194"/>
                    <a:pt x="11003" y="12183"/>
                    <a:pt x="10990" y="12144"/>
                  </a:cubicBezTo>
                  <a:cubicBezTo>
                    <a:pt x="10969" y="12134"/>
                    <a:pt x="10957" y="12095"/>
                    <a:pt x="10938" y="12095"/>
                  </a:cubicBezTo>
                  <a:cubicBezTo>
                    <a:pt x="10935" y="12095"/>
                    <a:pt x="10933" y="12095"/>
                    <a:pt x="10930" y="12097"/>
                  </a:cubicBezTo>
                  <a:cubicBezTo>
                    <a:pt x="11002" y="12263"/>
                    <a:pt x="11085" y="12263"/>
                    <a:pt x="11168" y="12382"/>
                  </a:cubicBezTo>
                  <a:cubicBezTo>
                    <a:pt x="11201" y="12424"/>
                    <a:pt x="11199" y="12437"/>
                    <a:pt x="11184" y="12437"/>
                  </a:cubicBezTo>
                  <a:cubicBezTo>
                    <a:pt x="11162" y="12437"/>
                    <a:pt x="11109" y="12406"/>
                    <a:pt x="11109" y="12406"/>
                  </a:cubicBezTo>
                  <a:lnTo>
                    <a:pt x="11109" y="12406"/>
                  </a:lnTo>
                  <a:lnTo>
                    <a:pt x="11180" y="12502"/>
                  </a:lnTo>
                  <a:cubicBezTo>
                    <a:pt x="11228" y="12525"/>
                    <a:pt x="11240" y="12573"/>
                    <a:pt x="11240" y="12621"/>
                  </a:cubicBezTo>
                  <a:cubicBezTo>
                    <a:pt x="11240" y="12696"/>
                    <a:pt x="11277" y="12831"/>
                    <a:pt x="11316" y="12831"/>
                  </a:cubicBezTo>
                  <a:cubicBezTo>
                    <a:pt x="11327" y="12831"/>
                    <a:pt x="11337" y="12822"/>
                    <a:pt x="11347" y="12799"/>
                  </a:cubicBezTo>
                  <a:cubicBezTo>
                    <a:pt x="11347" y="12847"/>
                    <a:pt x="11371" y="12847"/>
                    <a:pt x="11383" y="12871"/>
                  </a:cubicBezTo>
                  <a:cubicBezTo>
                    <a:pt x="11395" y="12883"/>
                    <a:pt x="11311" y="12883"/>
                    <a:pt x="11299" y="12883"/>
                  </a:cubicBezTo>
                  <a:cubicBezTo>
                    <a:pt x="11287" y="12894"/>
                    <a:pt x="11299" y="12942"/>
                    <a:pt x="11323" y="12966"/>
                  </a:cubicBezTo>
                  <a:cubicBezTo>
                    <a:pt x="11418" y="13109"/>
                    <a:pt x="11502" y="13049"/>
                    <a:pt x="11549" y="13228"/>
                  </a:cubicBezTo>
                  <a:cubicBezTo>
                    <a:pt x="11526" y="13228"/>
                    <a:pt x="11478" y="13240"/>
                    <a:pt x="11466" y="13287"/>
                  </a:cubicBezTo>
                  <a:cubicBezTo>
                    <a:pt x="11442" y="13335"/>
                    <a:pt x="11442" y="13406"/>
                    <a:pt x="11478" y="13466"/>
                  </a:cubicBezTo>
                  <a:cubicBezTo>
                    <a:pt x="11467" y="13459"/>
                    <a:pt x="11456" y="13456"/>
                    <a:pt x="11443" y="13456"/>
                  </a:cubicBezTo>
                  <a:cubicBezTo>
                    <a:pt x="11412" y="13456"/>
                    <a:pt x="11374" y="13473"/>
                    <a:pt x="11323" y="13490"/>
                  </a:cubicBezTo>
                  <a:cubicBezTo>
                    <a:pt x="11323" y="13500"/>
                    <a:pt x="11420" y="13588"/>
                    <a:pt x="11326" y="13588"/>
                  </a:cubicBezTo>
                  <a:cubicBezTo>
                    <a:pt x="11315" y="13588"/>
                    <a:pt x="11303" y="13587"/>
                    <a:pt x="11287" y="13585"/>
                  </a:cubicBezTo>
                  <a:cubicBezTo>
                    <a:pt x="11216" y="13549"/>
                    <a:pt x="11228" y="13502"/>
                    <a:pt x="11168" y="13454"/>
                  </a:cubicBezTo>
                  <a:cubicBezTo>
                    <a:pt x="11133" y="13418"/>
                    <a:pt x="11109" y="13383"/>
                    <a:pt x="11097" y="13323"/>
                  </a:cubicBezTo>
                  <a:cubicBezTo>
                    <a:pt x="11145" y="13311"/>
                    <a:pt x="11037" y="13025"/>
                    <a:pt x="11002" y="12966"/>
                  </a:cubicBezTo>
                  <a:cubicBezTo>
                    <a:pt x="10993" y="12947"/>
                    <a:pt x="10986" y="12940"/>
                    <a:pt x="10980" y="12940"/>
                  </a:cubicBezTo>
                  <a:cubicBezTo>
                    <a:pt x="10962" y="12940"/>
                    <a:pt x="10951" y="13004"/>
                    <a:pt x="10936" y="13004"/>
                  </a:cubicBezTo>
                  <a:cubicBezTo>
                    <a:pt x="10934" y="13004"/>
                    <a:pt x="10932" y="13003"/>
                    <a:pt x="10930" y="13002"/>
                  </a:cubicBezTo>
                  <a:cubicBezTo>
                    <a:pt x="10871" y="12942"/>
                    <a:pt x="10942" y="12823"/>
                    <a:pt x="10954" y="12811"/>
                  </a:cubicBezTo>
                  <a:cubicBezTo>
                    <a:pt x="10966" y="12799"/>
                    <a:pt x="10906" y="12644"/>
                    <a:pt x="10894" y="12609"/>
                  </a:cubicBezTo>
                  <a:cubicBezTo>
                    <a:pt x="10835" y="12490"/>
                    <a:pt x="10775" y="12394"/>
                    <a:pt x="10716" y="12287"/>
                  </a:cubicBezTo>
                  <a:cubicBezTo>
                    <a:pt x="10656" y="12216"/>
                    <a:pt x="10609" y="12144"/>
                    <a:pt x="10561" y="12061"/>
                  </a:cubicBezTo>
                  <a:cubicBezTo>
                    <a:pt x="10561" y="12057"/>
                    <a:pt x="10563" y="12056"/>
                    <a:pt x="10566" y="12056"/>
                  </a:cubicBezTo>
                  <a:cubicBezTo>
                    <a:pt x="10590" y="12056"/>
                    <a:pt x="10686" y="12132"/>
                    <a:pt x="10713" y="12132"/>
                  </a:cubicBezTo>
                  <a:cubicBezTo>
                    <a:pt x="10721" y="12132"/>
                    <a:pt x="10723" y="12126"/>
                    <a:pt x="10716" y="12109"/>
                  </a:cubicBezTo>
                  <a:cubicBezTo>
                    <a:pt x="10644" y="11990"/>
                    <a:pt x="10561" y="11882"/>
                    <a:pt x="10466" y="11787"/>
                  </a:cubicBezTo>
                  <a:cubicBezTo>
                    <a:pt x="10513" y="11775"/>
                    <a:pt x="10502" y="11716"/>
                    <a:pt x="10478" y="11632"/>
                  </a:cubicBezTo>
                  <a:cubicBezTo>
                    <a:pt x="10466" y="11561"/>
                    <a:pt x="10442" y="11490"/>
                    <a:pt x="10418" y="11430"/>
                  </a:cubicBezTo>
                  <a:cubicBezTo>
                    <a:pt x="10394" y="11382"/>
                    <a:pt x="10371" y="11370"/>
                    <a:pt x="10347" y="11323"/>
                  </a:cubicBezTo>
                  <a:cubicBezTo>
                    <a:pt x="10323" y="11192"/>
                    <a:pt x="10335" y="11049"/>
                    <a:pt x="10383" y="10930"/>
                  </a:cubicBezTo>
                  <a:cubicBezTo>
                    <a:pt x="10394" y="10894"/>
                    <a:pt x="10383" y="10894"/>
                    <a:pt x="10371" y="10882"/>
                  </a:cubicBezTo>
                  <a:cubicBezTo>
                    <a:pt x="10371" y="10835"/>
                    <a:pt x="10371" y="10787"/>
                    <a:pt x="10383" y="10739"/>
                  </a:cubicBezTo>
                  <a:cubicBezTo>
                    <a:pt x="10383" y="10656"/>
                    <a:pt x="10383" y="10561"/>
                    <a:pt x="10394" y="10477"/>
                  </a:cubicBezTo>
                  <a:cubicBezTo>
                    <a:pt x="10418" y="10406"/>
                    <a:pt x="10442" y="10335"/>
                    <a:pt x="10478" y="10275"/>
                  </a:cubicBezTo>
                  <a:cubicBezTo>
                    <a:pt x="10502" y="10227"/>
                    <a:pt x="10513" y="10180"/>
                    <a:pt x="10513" y="10132"/>
                  </a:cubicBezTo>
                  <a:cubicBezTo>
                    <a:pt x="10549" y="10001"/>
                    <a:pt x="10597" y="9870"/>
                    <a:pt x="10668" y="9763"/>
                  </a:cubicBezTo>
                  <a:cubicBezTo>
                    <a:pt x="10680" y="9727"/>
                    <a:pt x="10752" y="9465"/>
                    <a:pt x="10764" y="9465"/>
                  </a:cubicBezTo>
                  <a:cubicBezTo>
                    <a:pt x="10775" y="9465"/>
                    <a:pt x="10787" y="9513"/>
                    <a:pt x="10787" y="9525"/>
                  </a:cubicBezTo>
                  <a:lnTo>
                    <a:pt x="10823" y="9394"/>
                  </a:lnTo>
                  <a:cubicBezTo>
                    <a:pt x="10823" y="9346"/>
                    <a:pt x="10823" y="9287"/>
                    <a:pt x="10823" y="9239"/>
                  </a:cubicBezTo>
                  <a:cubicBezTo>
                    <a:pt x="10823" y="9237"/>
                    <a:pt x="10824" y="9237"/>
                    <a:pt x="10826" y="9237"/>
                  </a:cubicBezTo>
                  <a:cubicBezTo>
                    <a:pt x="10833" y="9237"/>
                    <a:pt x="10853" y="9248"/>
                    <a:pt x="10867" y="9248"/>
                  </a:cubicBezTo>
                  <a:cubicBezTo>
                    <a:pt x="10874" y="9248"/>
                    <a:pt x="10879" y="9245"/>
                    <a:pt x="10883" y="9239"/>
                  </a:cubicBezTo>
                  <a:cubicBezTo>
                    <a:pt x="10918" y="9192"/>
                    <a:pt x="10954" y="9144"/>
                    <a:pt x="10978" y="9096"/>
                  </a:cubicBezTo>
                  <a:cubicBezTo>
                    <a:pt x="10989" y="9031"/>
                    <a:pt x="11020" y="8915"/>
                    <a:pt x="11062" y="8915"/>
                  </a:cubicBezTo>
                  <a:cubicBezTo>
                    <a:pt x="11065" y="8915"/>
                    <a:pt x="11068" y="8916"/>
                    <a:pt x="11071" y="8917"/>
                  </a:cubicBezTo>
                  <a:lnTo>
                    <a:pt x="11071" y="8917"/>
                  </a:lnTo>
                  <a:cubicBezTo>
                    <a:pt x="11063" y="8908"/>
                    <a:pt x="11072" y="8834"/>
                    <a:pt x="11061" y="8834"/>
                  </a:cubicBezTo>
                  <a:cubicBezTo>
                    <a:pt x="11121" y="8811"/>
                    <a:pt x="11133" y="8775"/>
                    <a:pt x="11180" y="8668"/>
                  </a:cubicBezTo>
                  <a:cubicBezTo>
                    <a:pt x="11204" y="8620"/>
                    <a:pt x="11228" y="8561"/>
                    <a:pt x="11240" y="8501"/>
                  </a:cubicBezTo>
                  <a:cubicBezTo>
                    <a:pt x="11240" y="8465"/>
                    <a:pt x="11216" y="8489"/>
                    <a:pt x="11240" y="8453"/>
                  </a:cubicBezTo>
                  <a:cubicBezTo>
                    <a:pt x="11275" y="8346"/>
                    <a:pt x="11323" y="8322"/>
                    <a:pt x="11359" y="8203"/>
                  </a:cubicBezTo>
                  <a:cubicBezTo>
                    <a:pt x="11382" y="8157"/>
                    <a:pt x="11428" y="7917"/>
                    <a:pt x="11475" y="7917"/>
                  </a:cubicBezTo>
                  <a:cubicBezTo>
                    <a:pt x="11476" y="7917"/>
                    <a:pt x="11477" y="7917"/>
                    <a:pt x="11478" y="7918"/>
                  </a:cubicBezTo>
                  <a:cubicBezTo>
                    <a:pt x="11502" y="7799"/>
                    <a:pt x="11418" y="7894"/>
                    <a:pt x="11418" y="7799"/>
                  </a:cubicBezTo>
                  <a:cubicBezTo>
                    <a:pt x="11418" y="7763"/>
                    <a:pt x="11478" y="7727"/>
                    <a:pt x="11490" y="7715"/>
                  </a:cubicBezTo>
                  <a:cubicBezTo>
                    <a:pt x="11502" y="7680"/>
                    <a:pt x="11526" y="7656"/>
                    <a:pt x="11526" y="7620"/>
                  </a:cubicBezTo>
                  <a:cubicBezTo>
                    <a:pt x="11561" y="7538"/>
                    <a:pt x="11527" y="7192"/>
                    <a:pt x="11571" y="7191"/>
                  </a:cubicBezTo>
                  <a:lnTo>
                    <a:pt x="11571" y="7191"/>
                  </a:lnTo>
                  <a:cubicBezTo>
                    <a:pt x="11552" y="7188"/>
                    <a:pt x="11467" y="7153"/>
                    <a:pt x="11478" y="7096"/>
                  </a:cubicBezTo>
                  <a:cubicBezTo>
                    <a:pt x="11478" y="7072"/>
                    <a:pt x="11514" y="7048"/>
                    <a:pt x="11526" y="7048"/>
                  </a:cubicBezTo>
                  <a:cubicBezTo>
                    <a:pt x="11537" y="7025"/>
                    <a:pt x="11537" y="7001"/>
                    <a:pt x="11549" y="6977"/>
                  </a:cubicBezTo>
                  <a:cubicBezTo>
                    <a:pt x="11561" y="6918"/>
                    <a:pt x="11573" y="6858"/>
                    <a:pt x="11561" y="6798"/>
                  </a:cubicBezTo>
                  <a:lnTo>
                    <a:pt x="11561" y="6727"/>
                  </a:lnTo>
                  <a:cubicBezTo>
                    <a:pt x="11561" y="6726"/>
                    <a:pt x="11562" y="6726"/>
                    <a:pt x="11563" y="6726"/>
                  </a:cubicBezTo>
                  <a:cubicBezTo>
                    <a:pt x="11572" y="6726"/>
                    <a:pt x="11624" y="6768"/>
                    <a:pt x="11647" y="6768"/>
                  </a:cubicBezTo>
                  <a:cubicBezTo>
                    <a:pt x="11652" y="6768"/>
                    <a:pt x="11655" y="6766"/>
                    <a:pt x="11656" y="6763"/>
                  </a:cubicBezTo>
                  <a:cubicBezTo>
                    <a:pt x="11656" y="6739"/>
                    <a:pt x="11609" y="6596"/>
                    <a:pt x="11609" y="6548"/>
                  </a:cubicBezTo>
                  <a:cubicBezTo>
                    <a:pt x="11609" y="6429"/>
                    <a:pt x="11633" y="6286"/>
                    <a:pt x="11633" y="6167"/>
                  </a:cubicBezTo>
                  <a:cubicBezTo>
                    <a:pt x="11645" y="6048"/>
                    <a:pt x="11490" y="6167"/>
                    <a:pt x="11537" y="5977"/>
                  </a:cubicBezTo>
                  <a:cubicBezTo>
                    <a:pt x="11573" y="5894"/>
                    <a:pt x="11585" y="5786"/>
                    <a:pt x="11549" y="5703"/>
                  </a:cubicBezTo>
                  <a:cubicBezTo>
                    <a:pt x="11537" y="5655"/>
                    <a:pt x="11430" y="5548"/>
                    <a:pt x="11490" y="5513"/>
                  </a:cubicBezTo>
                  <a:cubicBezTo>
                    <a:pt x="11561" y="5477"/>
                    <a:pt x="11466" y="5334"/>
                    <a:pt x="11430" y="5274"/>
                  </a:cubicBezTo>
                  <a:cubicBezTo>
                    <a:pt x="11347" y="5155"/>
                    <a:pt x="11406" y="5096"/>
                    <a:pt x="11383" y="4977"/>
                  </a:cubicBezTo>
                  <a:cubicBezTo>
                    <a:pt x="11374" y="4929"/>
                    <a:pt x="11359" y="4914"/>
                    <a:pt x="11342" y="4914"/>
                  </a:cubicBezTo>
                  <a:cubicBezTo>
                    <a:pt x="11317" y="4914"/>
                    <a:pt x="11289" y="4944"/>
                    <a:pt x="11272" y="4944"/>
                  </a:cubicBezTo>
                  <a:cubicBezTo>
                    <a:pt x="11269" y="4944"/>
                    <a:pt x="11266" y="4943"/>
                    <a:pt x="11264" y="4941"/>
                  </a:cubicBezTo>
                  <a:cubicBezTo>
                    <a:pt x="11228" y="4929"/>
                    <a:pt x="11299" y="4762"/>
                    <a:pt x="11252" y="4727"/>
                  </a:cubicBezTo>
                  <a:lnTo>
                    <a:pt x="11252" y="4727"/>
                  </a:lnTo>
                  <a:cubicBezTo>
                    <a:pt x="11242" y="4727"/>
                    <a:pt x="11240" y="4757"/>
                    <a:pt x="11222" y="4757"/>
                  </a:cubicBezTo>
                  <a:cubicBezTo>
                    <a:pt x="11217" y="4757"/>
                    <a:pt x="11211" y="4755"/>
                    <a:pt x="11204" y="4751"/>
                  </a:cubicBezTo>
                  <a:cubicBezTo>
                    <a:pt x="11192" y="4715"/>
                    <a:pt x="11180" y="4679"/>
                    <a:pt x="11168" y="4643"/>
                  </a:cubicBezTo>
                  <a:cubicBezTo>
                    <a:pt x="11168" y="4560"/>
                    <a:pt x="11264" y="4655"/>
                    <a:pt x="11228" y="4512"/>
                  </a:cubicBezTo>
                  <a:cubicBezTo>
                    <a:pt x="11168" y="4310"/>
                    <a:pt x="11073" y="4108"/>
                    <a:pt x="10954" y="3941"/>
                  </a:cubicBezTo>
                  <a:cubicBezTo>
                    <a:pt x="10918" y="3905"/>
                    <a:pt x="10894" y="3858"/>
                    <a:pt x="10871" y="3822"/>
                  </a:cubicBezTo>
                  <a:cubicBezTo>
                    <a:pt x="10764" y="3750"/>
                    <a:pt x="10918" y="3750"/>
                    <a:pt x="10918" y="3739"/>
                  </a:cubicBezTo>
                  <a:cubicBezTo>
                    <a:pt x="10859" y="3643"/>
                    <a:pt x="10775" y="3739"/>
                    <a:pt x="10764" y="3572"/>
                  </a:cubicBezTo>
                  <a:cubicBezTo>
                    <a:pt x="10752" y="3548"/>
                    <a:pt x="10740" y="3512"/>
                    <a:pt x="10716" y="3489"/>
                  </a:cubicBezTo>
                  <a:cubicBezTo>
                    <a:pt x="10680" y="3429"/>
                    <a:pt x="10323" y="3060"/>
                    <a:pt x="10371" y="3024"/>
                  </a:cubicBezTo>
                  <a:cubicBezTo>
                    <a:pt x="10311" y="2988"/>
                    <a:pt x="10240" y="2953"/>
                    <a:pt x="10180" y="2929"/>
                  </a:cubicBezTo>
                  <a:cubicBezTo>
                    <a:pt x="10216" y="2893"/>
                    <a:pt x="10168" y="2810"/>
                    <a:pt x="10109" y="2738"/>
                  </a:cubicBezTo>
                  <a:cubicBezTo>
                    <a:pt x="10061" y="2679"/>
                    <a:pt x="10085" y="2655"/>
                    <a:pt x="10085" y="2596"/>
                  </a:cubicBezTo>
                  <a:cubicBezTo>
                    <a:pt x="10073" y="2536"/>
                    <a:pt x="9918" y="2560"/>
                    <a:pt x="9859" y="2488"/>
                  </a:cubicBezTo>
                  <a:cubicBezTo>
                    <a:pt x="9871" y="2477"/>
                    <a:pt x="9966" y="2453"/>
                    <a:pt x="9954" y="2429"/>
                  </a:cubicBezTo>
                  <a:cubicBezTo>
                    <a:pt x="9913" y="2367"/>
                    <a:pt x="9818" y="2305"/>
                    <a:pt x="9778" y="2305"/>
                  </a:cubicBezTo>
                  <a:cubicBezTo>
                    <a:pt x="9771" y="2305"/>
                    <a:pt x="9767" y="2307"/>
                    <a:pt x="9763" y="2310"/>
                  </a:cubicBezTo>
                  <a:cubicBezTo>
                    <a:pt x="9739" y="2326"/>
                    <a:pt x="9748" y="2359"/>
                    <a:pt x="9737" y="2359"/>
                  </a:cubicBezTo>
                  <a:cubicBezTo>
                    <a:pt x="9732" y="2359"/>
                    <a:pt x="9723" y="2352"/>
                    <a:pt x="9704" y="2334"/>
                  </a:cubicBezTo>
                  <a:cubicBezTo>
                    <a:pt x="9680" y="2310"/>
                    <a:pt x="9668" y="2286"/>
                    <a:pt x="9656" y="2250"/>
                  </a:cubicBezTo>
                  <a:cubicBezTo>
                    <a:pt x="9644" y="2191"/>
                    <a:pt x="9728" y="2203"/>
                    <a:pt x="9728" y="2155"/>
                  </a:cubicBezTo>
                  <a:cubicBezTo>
                    <a:pt x="9728" y="2143"/>
                    <a:pt x="9644" y="2143"/>
                    <a:pt x="9644" y="2143"/>
                  </a:cubicBezTo>
                  <a:cubicBezTo>
                    <a:pt x="9597" y="2119"/>
                    <a:pt x="9549" y="2096"/>
                    <a:pt x="9513" y="2060"/>
                  </a:cubicBezTo>
                  <a:cubicBezTo>
                    <a:pt x="9478" y="2024"/>
                    <a:pt x="9490" y="2012"/>
                    <a:pt x="9454" y="1988"/>
                  </a:cubicBezTo>
                  <a:cubicBezTo>
                    <a:pt x="9418" y="1976"/>
                    <a:pt x="9370" y="1965"/>
                    <a:pt x="9335" y="1965"/>
                  </a:cubicBezTo>
                  <a:cubicBezTo>
                    <a:pt x="9287" y="1965"/>
                    <a:pt x="9323" y="1869"/>
                    <a:pt x="9240" y="1845"/>
                  </a:cubicBezTo>
                  <a:cubicBezTo>
                    <a:pt x="9204" y="1834"/>
                    <a:pt x="9192" y="1845"/>
                    <a:pt x="9144" y="1822"/>
                  </a:cubicBezTo>
                  <a:cubicBezTo>
                    <a:pt x="9109" y="1798"/>
                    <a:pt x="9073" y="1774"/>
                    <a:pt x="9037" y="1738"/>
                  </a:cubicBezTo>
                  <a:lnTo>
                    <a:pt x="9037" y="1738"/>
                  </a:lnTo>
                  <a:cubicBezTo>
                    <a:pt x="9091" y="1779"/>
                    <a:pt x="9165" y="1816"/>
                    <a:pt x="9194" y="1816"/>
                  </a:cubicBezTo>
                  <a:cubicBezTo>
                    <a:pt x="9216" y="1816"/>
                    <a:pt x="9213" y="1795"/>
                    <a:pt x="9156" y="1738"/>
                  </a:cubicBezTo>
                  <a:cubicBezTo>
                    <a:pt x="9097" y="1699"/>
                    <a:pt x="8996" y="1634"/>
                    <a:pt x="8943" y="1634"/>
                  </a:cubicBezTo>
                  <a:cubicBezTo>
                    <a:pt x="8933" y="1634"/>
                    <a:pt x="8924" y="1637"/>
                    <a:pt x="8918" y="1643"/>
                  </a:cubicBezTo>
                  <a:cubicBezTo>
                    <a:pt x="8978" y="1572"/>
                    <a:pt x="8513" y="1298"/>
                    <a:pt x="8394" y="1238"/>
                  </a:cubicBezTo>
                  <a:cubicBezTo>
                    <a:pt x="8359" y="1220"/>
                    <a:pt x="8337" y="1213"/>
                    <a:pt x="8323" y="1213"/>
                  </a:cubicBezTo>
                  <a:cubicBezTo>
                    <a:pt x="8291" y="1213"/>
                    <a:pt x="8304" y="1253"/>
                    <a:pt x="8287" y="1286"/>
                  </a:cubicBezTo>
                  <a:cubicBezTo>
                    <a:pt x="8269" y="1288"/>
                    <a:pt x="8254" y="1290"/>
                    <a:pt x="8242" y="1290"/>
                  </a:cubicBezTo>
                  <a:cubicBezTo>
                    <a:pt x="8198" y="1290"/>
                    <a:pt x="8187" y="1271"/>
                    <a:pt x="8168" y="1214"/>
                  </a:cubicBezTo>
                  <a:cubicBezTo>
                    <a:pt x="8216" y="1131"/>
                    <a:pt x="7954" y="964"/>
                    <a:pt x="7811" y="905"/>
                  </a:cubicBezTo>
                  <a:cubicBezTo>
                    <a:pt x="7739" y="857"/>
                    <a:pt x="7668" y="845"/>
                    <a:pt x="7585" y="845"/>
                  </a:cubicBezTo>
                  <a:cubicBezTo>
                    <a:pt x="7561" y="848"/>
                    <a:pt x="7537" y="850"/>
                    <a:pt x="7513" y="850"/>
                  </a:cubicBezTo>
                  <a:cubicBezTo>
                    <a:pt x="7442" y="850"/>
                    <a:pt x="7370" y="836"/>
                    <a:pt x="7299" y="810"/>
                  </a:cubicBezTo>
                  <a:lnTo>
                    <a:pt x="7299" y="810"/>
                  </a:lnTo>
                  <a:cubicBezTo>
                    <a:pt x="7340" y="823"/>
                    <a:pt x="7375" y="829"/>
                    <a:pt x="7400" y="829"/>
                  </a:cubicBezTo>
                  <a:cubicBezTo>
                    <a:pt x="7463" y="829"/>
                    <a:pt x="7465" y="793"/>
                    <a:pt x="7346" y="750"/>
                  </a:cubicBezTo>
                  <a:cubicBezTo>
                    <a:pt x="7215" y="714"/>
                    <a:pt x="7084" y="679"/>
                    <a:pt x="6942" y="655"/>
                  </a:cubicBezTo>
                  <a:cubicBezTo>
                    <a:pt x="6874" y="639"/>
                    <a:pt x="6822" y="630"/>
                    <a:pt x="6779" y="630"/>
                  </a:cubicBezTo>
                  <a:cubicBezTo>
                    <a:pt x="6722" y="630"/>
                    <a:pt x="6679" y="645"/>
                    <a:pt x="6632" y="679"/>
                  </a:cubicBezTo>
                  <a:cubicBezTo>
                    <a:pt x="6668" y="643"/>
                    <a:pt x="6703" y="631"/>
                    <a:pt x="6680" y="595"/>
                  </a:cubicBezTo>
                  <a:cubicBezTo>
                    <a:pt x="6672" y="566"/>
                    <a:pt x="6635" y="551"/>
                    <a:pt x="6603" y="551"/>
                  </a:cubicBezTo>
                  <a:cubicBezTo>
                    <a:pt x="6583" y="551"/>
                    <a:pt x="6565" y="557"/>
                    <a:pt x="6561" y="572"/>
                  </a:cubicBezTo>
                  <a:cubicBezTo>
                    <a:pt x="6557" y="579"/>
                    <a:pt x="6543" y="582"/>
                    <a:pt x="6525" y="582"/>
                  </a:cubicBezTo>
                  <a:cubicBezTo>
                    <a:pt x="6488" y="582"/>
                    <a:pt x="6430" y="572"/>
                    <a:pt x="6382" y="572"/>
                  </a:cubicBezTo>
                  <a:cubicBezTo>
                    <a:pt x="6346" y="572"/>
                    <a:pt x="6346" y="595"/>
                    <a:pt x="6311" y="607"/>
                  </a:cubicBezTo>
                  <a:cubicBezTo>
                    <a:pt x="6306" y="609"/>
                    <a:pt x="6300" y="610"/>
                    <a:pt x="6294" y="610"/>
                  </a:cubicBezTo>
                  <a:cubicBezTo>
                    <a:pt x="6258" y="610"/>
                    <a:pt x="6209" y="582"/>
                    <a:pt x="6168" y="572"/>
                  </a:cubicBezTo>
                  <a:cubicBezTo>
                    <a:pt x="6120" y="560"/>
                    <a:pt x="6072" y="560"/>
                    <a:pt x="6025" y="560"/>
                  </a:cubicBezTo>
                  <a:cubicBezTo>
                    <a:pt x="5977" y="560"/>
                    <a:pt x="5906" y="572"/>
                    <a:pt x="5882" y="595"/>
                  </a:cubicBezTo>
                  <a:cubicBezTo>
                    <a:pt x="5870" y="607"/>
                    <a:pt x="5852" y="610"/>
                    <a:pt x="5828" y="610"/>
                  </a:cubicBezTo>
                  <a:cubicBezTo>
                    <a:pt x="5805" y="610"/>
                    <a:pt x="5775" y="607"/>
                    <a:pt x="5739" y="607"/>
                  </a:cubicBezTo>
                  <a:cubicBezTo>
                    <a:pt x="5739" y="575"/>
                    <a:pt x="5755" y="560"/>
                    <a:pt x="5734" y="560"/>
                  </a:cubicBezTo>
                  <a:cubicBezTo>
                    <a:pt x="5723" y="560"/>
                    <a:pt x="5703" y="564"/>
                    <a:pt x="5668" y="572"/>
                  </a:cubicBezTo>
                  <a:cubicBezTo>
                    <a:pt x="5608" y="583"/>
                    <a:pt x="5537" y="595"/>
                    <a:pt x="5477" y="619"/>
                  </a:cubicBezTo>
                  <a:cubicBezTo>
                    <a:pt x="5486" y="619"/>
                    <a:pt x="5421" y="639"/>
                    <a:pt x="5393" y="639"/>
                  </a:cubicBezTo>
                  <a:cubicBezTo>
                    <a:pt x="5384" y="639"/>
                    <a:pt x="5379" y="637"/>
                    <a:pt x="5382" y="631"/>
                  </a:cubicBezTo>
                  <a:cubicBezTo>
                    <a:pt x="5406" y="595"/>
                    <a:pt x="5430" y="607"/>
                    <a:pt x="5406" y="583"/>
                  </a:cubicBezTo>
                  <a:cubicBezTo>
                    <a:pt x="5310" y="583"/>
                    <a:pt x="5322" y="607"/>
                    <a:pt x="5263" y="643"/>
                  </a:cubicBezTo>
                  <a:cubicBezTo>
                    <a:pt x="5213" y="660"/>
                    <a:pt x="5163" y="682"/>
                    <a:pt x="5126" y="682"/>
                  </a:cubicBezTo>
                  <a:cubicBezTo>
                    <a:pt x="5109" y="682"/>
                    <a:pt x="5095" y="678"/>
                    <a:pt x="5084" y="667"/>
                  </a:cubicBezTo>
                  <a:cubicBezTo>
                    <a:pt x="5037" y="631"/>
                    <a:pt x="5096" y="607"/>
                    <a:pt x="4965" y="607"/>
                  </a:cubicBezTo>
                  <a:cubicBezTo>
                    <a:pt x="4882" y="607"/>
                    <a:pt x="4798" y="607"/>
                    <a:pt x="4715" y="619"/>
                  </a:cubicBezTo>
                  <a:cubicBezTo>
                    <a:pt x="4632" y="631"/>
                    <a:pt x="4691" y="655"/>
                    <a:pt x="4691" y="679"/>
                  </a:cubicBezTo>
                  <a:cubicBezTo>
                    <a:pt x="4679" y="691"/>
                    <a:pt x="4620" y="726"/>
                    <a:pt x="4572" y="726"/>
                  </a:cubicBezTo>
                  <a:cubicBezTo>
                    <a:pt x="4559" y="723"/>
                    <a:pt x="4542" y="722"/>
                    <a:pt x="4522" y="722"/>
                  </a:cubicBezTo>
                  <a:cubicBezTo>
                    <a:pt x="4469" y="722"/>
                    <a:pt x="4406" y="733"/>
                    <a:pt x="4406" y="750"/>
                  </a:cubicBezTo>
                  <a:cubicBezTo>
                    <a:pt x="4403" y="733"/>
                    <a:pt x="4388" y="726"/>
                    <a:pt x="4365" y="726"/>
                  </a:cubicBezTo>
                  <a:cubicBezTo>
                    <a:pt x="4279" y="726"/>
                    <a:pt x="4081" y="827"/>
                    <a:pt x="4025" y="845"/>
                  </a:cubicBezTo>
                  <a:cubicBezTo>
                    <a:pt x="3983" y="863"/>
                    <a:pt x="3965" y="866"/>
                    <a:pt x="3950" y="866"/>
                  </a:cubicBezTo>
                  <a:cubicBezTo>
                    <a:pt x="3943" y="866"/>
                    <a:pt x="3936" y="865"/>
                    <a:pt x="3927" y="865"/>
                  </a:cubicBezTo>
                  <a:cubicBezTo>
                    <a:pt x="3919" y="865"/>
                    <a:pt x="3908" y="866"/>
                    <a:pt x="3894" y="869"/>
                  </a:cubicBezTo>
                  <a:cubicBezTo>
                    <a:pt x="3822" y="881"/>
                    <a:pt x="3739" y="917"/>
                    <a:pt x="3667" y="941"/>
                  </a:cubicBezTo>
                  <a:cubicBezTo>
                    <a:pt x="3624" y="962"/>
                    <a:pt x="3325" y="1112"/>
                    <a:pt x="3253" y="1112"/>
                  </a:cubicBezTo>
                  <a:cubicBezTo>
                    <a:pt x="3246" y="1112"/>
                    <a:pt x="3241" y="1111"/>
                    <a:pt x="3239" y="1107"/>
                  </a:cubicBezTo>
                  <a:cubicBezTo>
                    <a:pt x="3155" y="1155"/>
                    <a:pt x="3132" y="1179"/>
                    <a:pt x="3155" y="1226"/>
                  </a:cubicBezTo>
                  <a:cubicBezTo>
                    <a:pt x="3155" y="1250"/>
                    <a:pt x="3120" y="1310"/>
                    <a:pt x="3072" y="1345"/>
                  </a:cubicBezTo>
                  <a:cubicBezTo>
                    <a:pt x="3072" y="1345"/>
                    <a:pt x="3016" y="1308"/>
                    <a:pt x="2995" y="1308"/>
                  </a:cubicBezTo>
                  <a:cubicBezTo>
                    <a:pt x="2992" y="1308"/>
                    <a:pt x="2990" y="1308"/>
                    <a:pt x="2989" y="1310"/>
                  </a:cubicBezTo>
                  <a:cubicBezTo>
                    <a:pt x="2917" y="1322"/>
                    <a:pt x="2846" y="1357"/>
                    <a:pt x="2798" y="1417"/>
                  </a:cubicBezTo>
                  <a:cubicBezTo>
                    <a:pt x="2751" y="1464"/>
                    <a:pt x="2703" y="1512"/>
                    <a:pt x="2643" y="1560"/>
                  </a:cubicBezTo>
                  <a:cubicBezTo>
                    <a:pt x="2643" y="1560"/>
                    <a:pt x="2584" y="1560"/>
                    <a:pt x="2560" y="1572"/>
                  </a:cubicBezTo>
                  <a:cubicBezTo>
                    <a:pt x="2465" y="1619"/>
                    <a:pt x="2536" y="1715"/>
                    <a:pt x="2465" y="1774"/>
                  </a:cubicBezTo>
                  <a:cubicBezTo>
                    <a:pt x="2443" y="1796"/>
                    <a:pt x="2429" y="1804"/>
                    <a:pt x="2418" y="1804"/>
                  </a:cubicBezTo>
                  <a:cubicBezTo>
                    <a:pt x="2390" y="1804"/>
                    <a:pt x="2395" y="1741"/>
                    <a:pt x="2360" y="1741"/>
                  </a:cubicBezTo>
                  <a:cubicBezTo>
                    <a:pt x="2353" y="1741"/>
                    <a:pt x="2345" y="1744"/>
                    <a:pt x="2334" y="1750"/>
                  </a:cubicBezTo>
                  <a:cubicBezTo>
                    <a:pt x="2203" y="1834"/>
                    <a:pt x="2143" y="2012"/>
                    <a:pt x="2060" y="2119"/>
                  </a:cubicBezTo>
                  <a:cubicBezTo>
                    <a:pt x="2050" y="2138"/>
                    <a:pt x="1926" y="2295"/>
                    <a:pt x="1908" y="2295"/>
                  </a:cubicBezTo>
                  <a:cubicBezTo>
                    <a:pt x="1903" y="2295"/>
                    <a:pt x="1905" y="2286"/>
                    <a:pt x="1917" y="2262"/>
                  </a:cubicBezTo>
                  <a:cubicBezTo>
                    <a:pt x="1979" y="2193"/>
                    <a:pt x="2001" y="2148"/>
                    <a:pt x="1976" y="2148"/>
                  </a:cubicBezTo>
                  <a:cubicBezTo>
                    <a:pt x="1962" y="2148"/>
                    <a:pt x="1935" y="2161"/>
                    <a:pt x="1893" y="2191"/>
                  </a:cubicBezTo>
                  <a:cubicBezTo>
                    <a:pt x="1858" y="2226"/>
                    <a:pt x="1750" y="2346"/>
                    <a:pt x="1786" y="2357"/>
                  </a:cubicBezTo>
                  <a:cubicBezTo>
                    <a:pt x="1793" y="2357"/>
                    <a:pt x="1823" y="2350"/>
                    <a:pt x="1845" y="2350"/>
                  </a:cubicBezTo>
                  <a:cubicBezTo>
                    <a:pt x="1862" y="2350"/>
                    <a:pt x="1875" y="2354"/>
                    <a:pt x="1870" y="2369"/>
                  </a:cubicBezTo>
                  <a:cubicBezTo>
                    <a:pt x="1870" y="2369"/>
                    <a:pt x="1798" y="2393"/>
                    <a:pt x="1739" y="2429"/>
                  </a:cubicBezTo>
                  <a:cubicBezTo>
                    <a:pt x="1679" y="2465"/>
                    <a:pt x="1620" y="2500"/>
                    <a:pt x="1620" y="2524"/>
                  </a:cubicBezTo>
                  <a:cubicBezTo>
                    <a:pt x="1631" y="2548"/>
                    <a:pt x="1667" y="2560"/>
                    <a:pt x="1667" y="2596"/>
                  </a:cubicBezTo>
                  <a:cubicBezTo>
                    <a:pt x="1667" y="2643"/>
                    <a:pt x="1655" y="2679"/>
                    <a:pt x="1631" y="2727"/>
                  </a:cubicBezTo>
                  <a:cubicBezTo>
                    <a:pt x="1609" y="2704"/>
                    <a:pt x="1595" y="2688"/>
                    <a:pt x="1576" y="2688"/>
                  </a:cubicBezTo>
                  <a:cubicBezTo>
                    <a:pt x="1555" y="2688"/>
                    <a:pt x="1528" y="2710"/>
                    <a:pt x="1477" y="2774"/>
                  </a:cubicBezTo>
                  <a:cubicBezTo>
                    <a:pt x="1455" y="2796"/>
                    <a:pt x="1362" y="2969"/>
                    <a:pt x="1403" y="2969"/>
                  </a:cubicBezTo>
                  <a:cubicBezTo>
                    <a:pt x="1407" y="2969"/>
                    <a:pt x="1411" y="2968"/>
                    <a:pt x="1417" y="2965"/>
                  </a:cubicBezTo>
                  <a:lnTo>
                    <a:pt x="1417" y="2965"/>
                  </a:lnTo>
                  <a:lnTo>
                    <a:pt x="1334" y="3072"/>
                  </a:lnTo>
                  <a:cubicBezTo>
                    <a:pt x="1313" y="3072"/>
                    <a:pt x="1310" y="3034"/>
                    <a:pt x="1285" y="3034"/>
                  </a:cubicBezTo>
                  <a:cubicBezTo>
                    <a:pt x="1282" y="3034"/>
                    <a:pt x="1278" y="3035"/>
                    <a:pt x="1274" y="3036"/>
                  </a:cubicBezTo>
                  <a:cubicBezTo>
                    <a:pt x="1227" y="3072"/>
                    <a:pt x="1179" y="3131"/>
                    <a:pt x="1155" y="3191"/>
                  </a:cubicBezTo>
                  <a:cubicBezTo>
                    <a:pt x="1108" y="3322"/>
                    <a:pt x="1179" y="3405"/>
                    <a:pt x="1048" y="3453"/>
                  </a:cubicBezTo>
                  <a:cubicBezTo>
                    <a:pt x="1036" y="3447"/>
                    <a:pt x="1026" y="3444"/>
                    <a:pt x="1019" y="3444"/>
                  </a:cubicBezTo>
                  <a:cubicBezTo>
                    <a:pt x="969" y="3444"/>
                    <a:pt x="1018" y="3572"/>
                    <a:pt x="977" y="3655"/>
                  </a:cubicBezTo>
                  <a:cubicBezTo>
                    <a:pt x="953" y="3715"/>
                    <a:pt x="858" y="3786"/>
                    <a:pt x="858" y="3846"/>
                  </a:cubicBezTo>
                  <a:cubicBezTo>
                    <a:pt x="858" y="3881"/>
                    <a:pt x="869" y="3917"/>
                    <a:pt x="881" y="3965"/>
                  </a:cubicBezTo>
                  <a:cubicBezTo>
                    <a:pt x="872" y="3970"/>
                    <a:pt x="864" y="3971"/>
                    <a:pt x="858" y="3971"/>
                  </a:cubicBezTo>
                  <a:cubicBezTo>
                    <a:pt x="848" y="3971"/>
                    <a:pt x="841" y="3968"/>
                    <a:pt x="834" y="3968"/>
                  </a:cubicBezTo>
                  <a:cubicBezTo>
                    <a:pt x="822" y="3968"/>
                    <a:pt x="810" y="3977"/>
                    <a:pt x="786" y="4024"/>
                  </a:cubicBezTo>
                  <a:cubicBezTo>
                    <a:pt x="762" y="4060"/>
                    <a:pt x="715" y="4155"/>
                    <a:pt x="738" y="4191"/>
                  </a:cubicBezTo>
                  <a:cubicBezTo>
                    <a:pt x="762" y="4227"/>
                    <a:pt x="715" y="4310"/>
                    <a:pt x="703" y="4381"/>
                  </a:cubicBezTo>
                  <a:cubicBezTo>
                    <a:pt x="691" y="4417"/>
                    <a:pt x="738" y="4453"/>
                    <a:pt x="715" y="4548"/>
                  </a:cubicBezTo>
                  <a:lnTo>
                    <a:pt x="655" y="4524"/>
                  </a:lnTo>
                  <a:cubicBezTo>
                    <a:pt x="643" y="4572"/>
                    <a:pt x="619" y="4655"/>
                    <a:pt x="655" y="4667"/>
                  </a:cubicBezTo>
                  <a:cubicBezTo>
                    <a:pt x="679" y="4715"/>
                    <a:pt x="667" y="4762"/>
                    <a:pt x="631" y="4798"/>
                  </a:cubicBezTo>
                  <a:cubicBezTo>
                    <a:pt x="607" y="4858"/>
                    <a:pt x="619" y="4858"/>
                    <a:pt x="643" y="4870"/>
                  </a:cubicBezTo>
                  <a:cubicBezTo>
                    <a:pt x="667" y="4870"/>
                    <a:pt x="655" y="4953"/>
                    <a:pt x="655" y="5001"/>
                  </a:cubicBezTo>
                  <a:lnTo>
                    <a:pt x="550" y="4989"/>
                  </a:lnTo>
                  <a:lnTo>
                    <a:pt x="550" y="4989"/>
                  </a:lnTo>
                  <a:cubicBezTo>
                    <a:pt x="583" y="4996"/>
                    <a:pt x="560" y="5204"/>
                    <a:pt x="548" y="5274"/>
                  </a:cubicBezTo>
                  <a:cubicBezTo>
                    <a:pt x="536" y="5370"/>
                    <a:pt x="500" y="5358"/>
                    <a:pt x="488" y="5417"/>
                  </a:cubicBezTo>
                  <a:cubicBezTo>
                    <a:pt x="429" y="5715"/>
                    <a:pt x="405" y="6025"/>
                    <a:pt x="429" y="6322"/>
                  </a:cubicBezTo>
                  <a:cubicBezTo>
                    <a:pt x="429" y="6322"/>
                    <a:pt x="393" y="6334"/>
                    <a:pt x="405" y="6394"/>
                  </a:cubicBezTo>
                  <a:lnTo>
                    <a:pt x="417" y="6548"/>
                  </a:lnTo>
                  <a:cubicBezTo>
                    <a:pt x="429" y="6703"/>
                    <a:pt x="465" y="6858"/>
                    <a:pt x="488" y="7025"/>
                  </a:cubicBezTo>
                  <a:cubicBezTo>
                    <a:pt x="524" y="7239"/>
                    <a:pt x="584" y="7441"/>
                    <a:pt x="655" y="7656"/>
                  </a:cubicBezTo>
                  <a:cubicBezTo>
                    <a:pt x="679" y="7727"/>
                    <a:pt x="703" y="7787"/>
                    <a:pt x="750" y="7858"/>
                  </a:cubicBezTo>
                  <a:cubicBezTo>
                    <a:pt x="774" y="7894"/>
                    <a:pt x="798" y="7941"/>
                    <a:pt x="798" y="7989"/>
                  </a:cubicBezTo>
                  <a:cubicBezTo>
                    <a:pt x="791" y="7968"/>
                    <a:pt x="779" y="7951"/>
                    <a:pt x="774" y="7951"/>
                  </a:cubicBezTo>
                  <a:lnTo>
                    <a:pt x="774" y="7951"/>
                  </a:lnTo>
                  <a:cubicBezTo>
                    <a:pt x="770" y="7951"/>
                    <a:pt x="769" y="7958"/>
                    <a:pt x="774" y="7977"/>
                  </a:cubicBezTo>
                  <a:cubicBezTo>
                    <a:pt x="798" y="8108"/>
                    <a:pt x="834" y="8227"/>
                    <a:pt x="881" y="8346"/>
                  </a:cubicBezTo>
                  <a:cubicBezTo>
                    <a:pt x="905" y="8394"/>
                    <a:pt x="941" y="8537"/>
                    <a:pt x="988" y="8561"/>
                  </a:cubicBezTo>
                  <a:cubicBezTo>
                    <a:pt x="992" y="8562"/>
                    <a:pt x="995" y="8562"/>
                    <a:pt x="998" y="8562"/>
                  </a:cubicBezTo>
                  <a:cubicBezTo>
                    <a:pt x="1031" y="8562"/>
                    <a:pt x="1062" y="8512"/>
                    <a:pt x="1084" y="8501"/>
                  </a:cubicBezTo>
                  <a:lnTo>
                    <a:pt x="1084" y="8501"/>
                  </a:lnTo>
                  <a:cubicBezTo>
                    <a:pt x="1108" y="8549"/>
                    <a:pt x="1096" y="8620"/>
                    <a:pt x="1036" y="8656"/>
                  </a:cubicBezTo>
                  <a:cubicBezTo>
                    <a:pt x="1000" y="8680"/>
                    <a:pt x="1060" y="8763"/>
                    <a:pt x="1096" y="8858"/>
                  </a:cubicBezTo>
                  <a:cubicBezTo>
                    <a:pt x="1155" y="8977"/>
                    <a:pt x="1227" y="9108"/>
                    <a:pt x="1274" y="9215"/>
                  </a:cubicBezTo>
                  <a:cubicBezTo>
                    <a:pt x="1286" y="9239"/>
                    <a:pt x="1286" y="9287"/>
                    <a:pt x="1286" y="9287"/>
                  </a:cubicBezTo>
                  <a:cubicBezTo>
                    <a:pt x="1322" y="9334"/>
                    <a:pt x="1358" y="9370"/>
                    <a:pt x="1405" y="9406"/>
                  </a:cubicBezTo>
                  <a:cubicBezTo>
                    <a:pt x="1500" y="9477"/>
                    <a:pt x="1524" y="9644"/>
                    <a:pt x="1596" y="9739"/>
                  </a:cubicBezTo>
                  <a:cubicBezTo>
                    <a:pt x="1631" y="9811"/>
                    <a:pt x="1703" y="9870"/>
                    <a:pt x="1786" y="9870"/>
                  </a:cubicBezTo>
                  <a:cubicBezTo>
                    <a:pt x="1917" y="9918"/>
                    <a:pt x="1798" y="9966"/>
                    <a:pt x="1786" y="9977"/>
                  </a:cubicBezTo>
                  <a:cubicBezTo>
                    <a:pt x="1762" y="10025"/>
                    <a:pt x="1929" y="10085"/>
                    <a:pt x="1941" y="10096"/>
                  </a:cubicBezTo>
                  <a:cubicBezTo>
                    <a:pt x="2036" y="10144"/>
                    <a:pt x="2001" y="10216"/>
                    <a:pt x="2036" y="10287"/>
                  </a:cubicBezTo>
                  <a:cubicBezTo>
                    <a:pt x="2096" y="10370"/>
                    <a:pt x="2167" y="10454"/>
                    <a:pt x="2251" y="10513"/>
                  </a:cubicBezTo>
                  <a:cubicBezTo>
                    <a:pt x="2286" y="10549"/>
                    <a:pt x="2560" y="10751"/>
                    <a:pt x="2524" y="10799"/>
                  </a:cubicBezTo>
                  <a:cubicBezTo>
                    <a:pt x="2584" y="10847"/>
                    <a:pt x="2643" y="10894"/>
                    <a:pt x="2715" y="10930"/>
                  </a:cubicBezTo>
                  <a:cubicBezTo>
                    <a:pt x="2941" y="11097"/>
                    <a:pt x="3191" y="11239"/>
                    <a:pt x="3441" y="11359"/>
                  </a:cubicBezTo>
                  <a:cubicBezTo>
                    <a:pt x="3499" y="11384"/>
                    <a:pt x="3569" y="11414"/>
                    <a:pt x="3614" y="11414"/>
                  </a:cubicBezTo>
                  <a:cubicBezTo>
                    <a:pt x="3634" y="11414"/>
                    <a:pt x="3648" y="11409"/>
                    <a:pt x="3655" y="11394"/>
                  </a:cubicBezTo>
                  <a:lnTo>
                    <a:pt x="3655" y="11394"/>
                  </a:lnTo>
                  <a:cubicBezTo>
                    <a:pt x="3644" y="11418"/>
                    <a:pt x="3608" y="11442"/>
                    <a:pt x="3655" y="11490"/>
                  </a:cubicBezTo>
                  <a:cubicBezTo>
                    <a:pt x="3703" y="11537"/>
                    <a:pt x="3727" y="11513"/>
                    <a:pt x="3775" y="11537"/>
                  </a:cubicBezTo>
                  <a:lnTo>
                    <a:pt x="3858" y="11597"/>
                  </a:lnTo>
                  <a:cubicBezTo>
                    <a:pt x="3977" y="11668"/>
                    <a:pt x="4096" y="11716"/>
                    <a:pt x="4227" y="11763"/>
                  </a:cubicBezTo>
                  <a:cubicBezTo>
                    <a:pt x="4298" y="11763"/>
                    <a:pt x="4548" y="11835"/>
                    <a:pt x="4548" y="11835"/>
                  </a:cubicBezTo>
                  <a:cubicBezTo>
                    <a:pt x="4608" y="11787"/>
                    <a:pt x="4596" y="11716"/>
                    <a:pt x="4679" y="11680"/>
                  </a:cubicBezTo>
                  <a:cubicBezTo>
                    <a:pt x="4680" y="11679"/>
                    <a:pt x="4681" y="11679"/>
                    <a:pt x="4682" y="11679"/>
                  </a:cubicBezTo>
                  <a:cubicBezTo>
                    <a:pt x="4707" y="11679"/>
                    <a:pt x="4840" y="11777"/>
                    <a:pt x="4739" y="11799"/>
                  </a:cubicBezTo>
                  <a:cubicBezTo>
                    <a:pt x="4632" y="11823"/>
                    <a:pt x="4691" y="11871"/>
                    <a:pt x="4822" y="11906"/>
                  </a:cubicBezTo>
                  <a:cubicBezTo>
                    <a:pt x="4882" y="11930"/>
                    <a:pt x="4941" y="11942"/>
                    <a:pt x="5001" y="11942"/>
                  </a:cubicBezTo>
                  <a:cubicBezTo>
                    <a:pt x="5030" y="11935"/>
                    <a:pt x="5032" y="11923"/>
                    <a:pt x="5046" y="11923"/>
                  </a:cubicBezTo>
                  <a:cubicBezTo>
                    <a:pt x="5055" y="11923"/>
                    <a:pt x="5068" y="11928"/>
                    <a:pt x="5096" y="11942"/>
                  </a:cubicBezTo>
                  <a:cubicBezTo>
                    <a:pt x="5155" y="11966"/>
                    <a:pt x="5342" y="12094"/>
                    <a:pt x="5311" y="12120"/>
                  </a:cubicBezTo>
                  <a:lnTo>
                    <a:pt x="5311" y="12120"/>
                  </a:lnTo>
                  <a:cubicBezTo>
                    <a:pt x="5331" y="12105"/>
                    <a:pt x="5351" y="12099"/>
                    <a:pt x="5375" y="12099"/>
                  </a:cubicBezTo>
                  <a:cubicBezTo>
                    <a:pt x="5408" y="12099"/>
                    <a:pt x="5451" y="12112"/>
                    <a:pt x="5513" y="12132"/>
                  </a:cubicBezTo>
                  <a:cubicBezTo>
                    <a:pt x="5596" y="12168"/>
                    <a:pt x="5691" y="12192"/>
                    <a:pt x="5775" y="12204"/>
                  </a:cubicBezTo>
                  <a:cubicBezTo>
                    <a:pt x="5799" y="12204"/>
                    <a:pt x="5894" y="12204"/>
                    <a:pt x="5906" y="12216"/>
                  </a:cubicBezTo>
                  <a:cubicBezTo>
                    <a:pt x="5918" y="12240"/>
                    <a:pt x="5941" y="12287"/>
                    <a:pt x="5965" y="12299"/>
                  </a:cubicBezTo>
                  <a:cubicBezTo>
                    <a:pt x="6025" y="12335"/>
                    <a:pt x="6096" y="12335"/>
                    <a:pt x="6156" y="12371"/>
                  </a:cubicBezTo>
                  <a:cubicBezTo>
                    <a:pt x="6203" y="12406"/>
                    <a:pt x="6275" y="12454"/>
                    <a:pt x="6334" y="12502"/>
                  </a:cubicBezTo>
                  <a:cubicBezTo>
                    <a:pt x="6363" y="12547"/>
                    <a:pt x="6391" y="12560"/>
                    <a:pt x="6416" y="12560"/>
                  </a:cubicBezTo>
                  <a:cubicBezTo>
                    <a:pt x="6445" y="12560"/>
                    <a:pt x="6470" y="12544"/>
                    <a:pt x="6489" y="12537"/>
                  </a:cubicBezTo>
                  <a:cubicBezTo>
                    <a:pt x="6495" y="12535"/>
                    <a:pt x="6501" y="12534"/>
                    <a:pt x="6508" y="12534"/>
                  </a:cubicBezTo>
                  <a:cubicBezTo>
                    <a:pt x="6537" y="12534"/>
                    <a:pt x="6569" y="12557"/>
                    <a:pt x="6608" y="12597"/>
                  </a:cubicBezTo>
                  <a:cubicBezTo>
                    <a:pt x="6561" y="12644"/>
                    <a:pt x="6537" y="12644"/>
                    <a:pt x="6632" y="12740"/>
                  </a:cubicBezTo>
                  <a:cubicBezTo>
                    <a:pt x="6787" y="12930"/>
                    <a:pt x="6930" y="13144"/>
                    <a:pt x="7049" y="13371"/>
                  </a:cubicBezTo>
                  <a:cubicBezTo>
                    <a:pt x="7060" y="13382"/>
                    <a:pt x="7150" y="13591"/>
                    <a:pt x="7175" y="13591"/>
                  </a:cubicBezTo>
                  <a:cubicBezTo>
                    <a:pt x="7177" y="13591"/>
                    <a:pt x="7179" y="13589"/>
                    <a:pt x="7180" y="13585"/>
                  </a:cubicBezTo>
                  <a:cubicBezTo>
                    <a:pt x="7182" y="13567"/>
                    <a:pt x="7187" y="13560"/>
                    <a:pt x="7193" y="13560"/>
                  </a:cubicBezTo>
                  <a:cubicBezTo>
                    <a:pt x="7215" y="13560"/>
                    <a:pt x="7254" y="13657"/>
                    <a:pt x="7263" y="13704"/>
                  </a:cubicBezTo>
                  <a:cubicBezTo>
                    <a:pt x="7275" y="13752"/>
                    <a:pt x="7239" y="13728"/>
                    <a:pt x="7239" y="13776"/>
                  </a:cubicBezTo>
                  <a:cubicBezTo>
                    <a:pt x="7251" y="13811"/>
                    <a:pt x="7263" y="13847"/>
                    <a:pt x="7287" y="13883"/>
                  </a:cubicBezTo>
                  <a:cubicBezTo>
                    <a:pt x="7311" y="13990"/>
                    <a:pt x="7358" y="14085"/>
                    <a:pt x="7418" y="14168"/>
                  </a:cubicBezTo>
                  <a:cubicBezTo>
                    <a:pt x="7465" y="14204"/>
                    <a:pt x="7465" y="14264"/>
                    <a:pt x="7513" y="14335"/>
                  </a:cubicBezTo>
                  <a:cubicBezTo>
                    <a:pt x="7537" y="14383"/>
                    <a:pt x="7596" y="14407"/>
                    <a:pt x="7608" y="14430"/>
                  </a:cubicBezTo>
                  <a:cubicBezTo>
                    <a:pt x="7620" y="14454"/>
                    <a:pt x="7608" y="14490"/>
                    <a:pt x="7608" y="14514"/>
                  </a:cubicBezTo>
                  <a:cubicBezTo>
                    <a:pt x="7632" y="14597"/>
                    <a:pt x="7656" y="14680"/>
                    <a:pt x="7704" y="14752"/>
                  </a:cubicBezTo>
                  <a:cubicBezTo>
                    <a:pt x="7739" y="14799"/>
                    <a:pt x="7775" y="14859"/>
                    <a:pt x="7799" y="14907"/>
                  </a:cubicBezTo>
                  <a:cubicBezTo>
                    <a:pt x="7811" y="14954"/>
                    <a:pt x="7799" y="15002"/>
                    <a:pt x="7763" y="15038"/>
                  </a:cubicBezTo>
                  <a:cubicBezTo>
                    <a:pt x="7734" y="15066"/>
                    <a:pt x="7713" y="15088"/>
                    <a:pt x="7706" y="15113"/>
                  </a:cubicBezTo>
                  <a:lnTo>
                    <a:pt x="7706" y="15113"/>
                  </a:lnTo>
                  <a:cubicBezTo>
                    <a:pt x="7701" y="15079"/>
                    <a:pt x="7685" y="15048"/>
                    <a:pt x="7656" y="15026"/>
                  </a:cubicBezTo>
                  <a:cubicBezTo>
                    <a:pt x="7632" y="15014"/>
                    <a:pt x="7620" y="14990"/>
                    <a:pt x="7608" y="14954"/>
                  </a:cubicBezTo>
                  <a:cubicBezTo>
                    <a:pt x="7573" y="14907"/>
                    <a:pt x="7549" y="14871"/>
                    <a:pt x="7537" y="14859"/>
                  </a:cubicBezTo>
                  <a:cubicBezTo>
                    <a:pt x="7465" y="14847"/>
                    <a:pt x="7430" y="14859"/>
                    <a:pt x="7382" y="14716"/>
                  </a:cubicBezTo>
                  <a:cubicBezTo>
                    <a:pt x="7335" y="14585"/>
                    <a:pt x="7287" y="14454"/>
                    <a:pt x="7227" y="14323"/>
                  </a:cubicBezTo>
                  <a:cubicBezTo>
                    <a:pt x="7180" y="14252"/>
                    <a:pt x="7096" y="14204"/>
                    <a:pt x="7073" y="14145"/>
                  </a:cubicBezTo>
                  <a:cubicBezTo>
                    <a:pt x="7049" y="14037"/>
                    <a:pt x="7132" y="13990"/>
                    <a:pt x="7084" y="13859"/>
                  </a:cubicBezTo>
                  <a:cubicBezTo>
                    <a:pt x="7077" y="13835"/>
                    <a:pt x="7067" y="13827"/>
                    <a:pt x="7058" y="13827"/>
                  </a:cubicBezTo>
                  <a:cubicBezTo>
                    <a:pt x="7038" y="13827"/>
                    <a:pt x="7017" y="13859"/>
                    <a:pt x="7001" y="13859"/>
                  </a:cubicBezTo>
                  <a:cubicBezTo>
                    <a:pt x="6977" y="13799"/>
                    <a:pt x="7049" y="13728"/>
                    <a:pt x="6989" y="13680"/>
                  </a:cubicBezTo>
                  <a:cubicBezTo>
                    <a:pt x="6977" y="13668"/>
                    <a:pt x="6823" y="13704"/>
                    <a:pt x="6823" y="13585"/>
                  </a:cubicBezTo>
                  <a:cubicBezTo>
                    <a:pt x="6823" y="13525"/>
                    <a:pt x="6882" y="13561"/>
                    <a:pt x="6858" y="13466"/>
                  </a:cubicBezTo>
                  <a:cubicBezTo>
                    <a:pt x="6834" y="13418"/>
                    <a:pt x="6811" y="13371"/>
                    <a:pt x="6787" y="13335"/>
                  </a:cubicBezTo>
                  <a:cubicBezTo>
                    <a:pt x="6769" y="13314"/>
                    <a:pt x="6756" y="13308"/>
                    <a:pt x="6745" y="13308"/>
                  </a:cubicBezTo>
                  <a:cubicBezTo>
                    <a:pt x="6728" y="13308"/>
                    <a:pt x="6715" y="13321"/>
                    <a:pt x="6699" y="13321"/>
                  </a:cubicBezTo>
                  <a:cubicBezTo>
                    <a:pt x="6681" y="13321"/>
                    <a:pt x="6658" y="13306"/>
                    <a:pt x="6620" y="13240"/>
                  </a:cubicBezTo>
                  <a:cubicBezTo>
                    <a:pt x="6656" y="13228"/>
                    <a:pt x="6668" y="13192"/>
                    <a:pt x="6656" y="13133"/>
                  </a:cubicBezTo>
                  <a:cubicBezTo>
                    <a:pt x="6646" y="13072"/>
                    <a:pt x="6592" y="12968"/>
                    <a:pt x="6540" y="12968"/>
                  </a:cubicBezTo>
                  <a:cubicBezTo>
                    <a:pt x="6531" y="12968"/>
                    <a:pt x="6522" y="12971"/>
                    <a:pt x="6513" y="12978"/>
                  </a:cubicBezTo>
                  <a:cubicBezTo>
                    <a:pt x="6573" y="12930"/>
                    <a:pt x="6489" y="12847"/>
                    <a:pt x="6382" y="12811"/>
                  </a:cubicBezTo>
                  <a:cubicBezTo>
                    <a:pt x="6406" y="12799"/>
                    <a:pt x="6322" y="12716"/>
                    <a:pt x="6215" y="12644"/>
                  </a:cubicBezTo>
                  <a:cubicBezTo>
                    <a:pt x="6132" y="12597"/>
                    <a:pt x="6049" y="12561"/>
                    <a:pt x="5965" y="12525"/>
                  </a:cubicBezTo>
                  <a:lnTo>
                    <a:pt x="5965" y="12525"/>
                  </a:lnTo>
                  <a:cubicBezTo>
                    <a:pt x="6070" y="12588"/>
                    <a:pt x="6093" y="12631"/>
                    <a:pt x="6060" y="12631"/>
                  </a:cubicBezTo>
                  <a:cubicBezTo>
                    <a:pt x="6037" y="12631"/>
                    <a:pt x="5986" y="12610"/>
                    <a:pt x="5918" y="12561"/>
                  </a:cubicBezTo>
                  <a:cubicBezTo>
                    <a:pt x="5799" y="12490"/>
                    <a:pt x="5668" y="12430"/>
                    <a:pt x="5537" y="12382"/>
                  </a:cubicBezTo>
                  <a:lnTo>
                    <a:pt x="5537" y="12382"/>
                  </a:lnTo>
                  <a:cubicBezTo>
                    <a:pt x="5513" y="12442"/>
                    <a:pt x="5834" y="12585"/>
                    <a:pt x="5930" y="12644"/>
                  </a:cubicBezTo>
                  <a:cubicBezTo>
                    <a:pt x="5834" y="12597"/>
                    <a:pt x="5727" y="12561"/>
                    <a:pt x="5632" y="12525"/>
                  </a:cubicBezTo>
                  <a:cubicBezTo>
                    <a:pt x="5572" y="12490"/>
                    <a:pt x="5465" y="12454"/>
                    <a:pt x="5441" y="12406"/>
                  </a:cubicBezTo>
                  <a:cubicBezTo>
                    <a:pt x="5430" y="12359"/>
                    <a:pt x="5513" y="12371"/>
                    <a:pt x="5430" y="12323"/>
                  </a:cubicBezTo>
                  <a:cubicBezTo>
                    <a:pt x="5346" y="12269"/>
                    <a:pt x="5287" y="12260"/>
                    <a:pt x="5227" y="12260"/>
                  </a:cubicBezTo>
                  <a:cubicBezTo>
                    <a:pt x="5197" y="12260"/>
                    <a:pt x="5168" y="12263"/>
                    <a:pt x="5135" y="12263"/>
                  </a:cubicBezTo>
                  <a:cubicBezTo>
                    <a:pt x="5102" y="12263"/>
                    <a:pt x="5066" y="12260"/>
                    <a:pt x="5025" y="12252"/>
                  </a:cubicBezTo>
                  <a:cubicBezTo>
                    <a:pt x="4906" y="12228"/>
                    <a:pt x="4798" y="12168"/>
                    <a:pt x="4715" y="12085"/>
                  </a:cubicBezTo>
                  <a:cubicBezTo>
                    <a:pt x="4703" y="12121"/>
                    <a:pt x="4584" y="12144"/>
                    <a:pt x="4513" y="12144"/>
                  </a:cubicBezTo>
                  <a:cubicBezTo>
                    <a:pt x="4394" y="12144"/>
                    <a:pt x="4465" y="12085"/>
                    <a:pt x="4429" y="12085"/>
                  </a:cubicBezTo>
                  <a:cubicBezTo>
                    <a:pt x="4416" y="12080"/>
                    <a:pt x="4405" y="12078"/>
                    <a:pt x="4396" y="12078"/>
                  </a:cubicBezTo>
                  <a:cubicBezTo>
                    <a:pt x="4395" y="12078"/>
                    <a:pt x="4394" y="12078"/>
                    <a:pt x="4394" y="12078"/>
                  </a:cubicBezTo>
                  <a:lnTo>
                    <a:pt x="4394" y="12078"/>
                  </a:lnTo>
                  <a:cubicBezTo>
                    <a:pt x="4404" y="12063"/>
                    <a:pt x="4409" y="12048"/>
                    <a:pt x="4394" y="12037"/>
                  </a:cubicBezTo>
                  <a:cubicBezTo>
                    <a:pt x="4322" y="12001"/>
                    <a:pt x="4227" y="11966"/>
                    <a:pt x="4144" y="11942"/>
                  </a:cubicBezTo>
                  <a:cubicBezTo>
                    <a:pt x="4060" y="11918"/>
                    <a:pt x="3977" y="11894"/>
                    <a:pt x="3882" y="11894"/>
                  </a:cubicBezTo>
                  <a:cubicBezTo>
                    <a:pt x="3867" y="11899"/>
                    <a:pt x="3852" y="11902"/>
                    <a:pt x="3837" y="11902"/>
                  </a:cubicBezTo>
                  <a:cubicBezTo>
                    <a:pt x="3816" y="11902"/>
                    <a:pt x="3795" y="11896"/>
                    <a:pt x="3775" y="11882"/>
                  </a:cubicBezTo>
                  <a:cubicBezTo>
                    <a:pt x="3739" y="11859"/>
                    <a:pt x="3703" y="11835"/>
                    <a:pt x="3703" y="11811"/>
                  </a:cubicBezTo>
                  <a:cubicBezTo>
                    <a:pt x="3703" y="11787"/>
                    <a:pt x="3679" y="11775"/>
                    <a:pt x="3632" y="11751"/>
                  </a:cubicBezTo>
                  <a:cubicBezTo>
                    <a:pt x="3584" y="11728"/>
                    <a:pt x="3477" y="11716"/>
                    <a:pt x="3405" y="11692"/>
                  </a:cubicBezTo>
                  <a:cubicBezTo>
                    <a:pt x="3334" y="11656"/>
                    <a:pt x="3251" y="11620"/>
                    <a:pt x="3179" y="11573"/>
                  </a:cubicBezTo>
                  <a:cubicBezTo>
                    <a:pt x="3144" y="11537"/>
                    <a:pt x="3096" y="11466"/>
                    <a:pt x="3072" y="11454"/>
                  </a:cubicBezTo>
                  <a:cubicBezTo>
                    <a:pt x="3067" y="11449"/>
                    <a:pt x="3064" y="11447"/>
                    <a:pt x="3063" y="11447"/>
                  </a:cubicBezTo>
                  <a:lnTo>
                    <a:pt x="3063" y="11447"/>
                  </a:lnTo>
                  <a:cubicBezTo>
                    <a:pt x="3057" y="11447"/>
                    <a:pt x="3064" y="11468"/>
                    <a:pt x="3055" y="11468"/>
                  </a:cubicBezTo>
                  <a:cubicBezTo>
                    <a:pt x="3053" y="11468"/>
                    <a:pt x="3051" y="11467"/>
                    <a:pt x="3048" y="11466"/>
                  </a:cubicBezTo>
                  <a:lnTo>
                    <a:pt x="2989" y="11430"/>
                  </a:lnTo>
                  <a:cubicBezTo>
                    <a:pt x="2905" y="11370"/>
                    <a:pt x="2822" y="11299"/>
                    <a:pt x="2727" y="11239"/>
                  </a:cubicBezTo>
                  <a:cubicBezTo>
                    <a:pt x="2656" y="11189"/>
                    <a:pt x="2524" y="11060"/>
                    <a:pt x="2457" y="11060"/>
                  </a:cubicBezTo>
                  <a:cubicBezTo>
                    <a:pt x="2447" y="11060"/>
                    <a:pt x="2438" y="11063"/>
                    <a:pt x="2431" y="11071"/>
                  </a:cubicBezTo>
                  <a:lnTo>
                    <a:pt x="2431" y="11071"/>
                  </a:lnTo>
                  <a:cubicBezTo>
                    <a:pt x="2459" y="11032"/>
                    <a:pt x="2297" y="10881"/>
                    <a:pt x="2239" y="10823"/>
                  </a:cubicBezTo>
                  <a:cubicBezTo>
                    <a:pt x="2143" y="10739"/>
                    <a:pt x="2108" y="10751"/>
                    <a:pt x="2024" y="10668"/>
                  </a:cubicBezTo>
                  <a:cubicBezTo>
                    <a:pt x="2001" y="10632"/>
                    <a:pt x="2048" y="10632"/>
                    <a:pt x="2024" y="10585"/>
                  </a:cubicBezTo>
                  <a:cubicBezTo>
                    <a:pt x="2001" y="10549"/>
                    <a:pt x="1965" y="10501"/>
                    <a:pt x="1929" y="10466"/>
                  </a:cubicBezTo>
                  <a:cubicBezTo>
                    <a:pt x="1881" y="10418"/>
                    <a:pt x="1834" y="10382"/>
                    <a:pt x="1774" y="10347"/>
                  </a:cubicBezTo>
                  <a:cubicBezTo>
                    <a:pt x="1769" y="10341"/>
                    <a:pt x="1764" y="10339"/>
                    <a:pt x="1759" y="10339"/>
                  </a:cubicBezTo>
                  <a:cubicBezTo>
                    <a:pt x="1751" y="10339"/>
                    <a:pt x="1745" y="10346"/>
                    <a:pt x="1739" y="10354"/>
                  </a:cubicBezTo>
                  <a:lnTo>
                    <a:pt x="1739" y="10354"/>
                  </a:lnTo>
                  <a:cubicBezTo>
                    <a:pt x="1754" y="10305"/>
                    <a:pt x="1628" y="10233"/>
                    <a:pt x="1596" y="10180"/>
                  </a:cubicBezTo>
                  <a:cubicBezTo>
                    <a:pt x="1548" y="10120"/>
                    <a:pt x="1703" y="10120"/>
                    <a:pt x="1608" y="10037"/>
                  </a:cubicBezTo>
                  <a:cubicBezTo>
                    <a:pt x="1571" y="9996"/>
                    <a:pt x="1542" y="9983"/>
                    <a:pt x="1517" y="9983"/>
                  </a:cubicBezTo>
                  <a:cubicBezTo>
                    <a:pt x="1477" y="9983"/>
                    <a:pt x="1446" y="10016"/>
                    <a:pt x="1404" y="10016"/>
                  </a:cubicBezTo>
                  <a:cubicBezTo>
                    <a:pt x="1397" y="10016"/>
                    <a:pt x="1389" y="10015"/>
                    <a:pt x="1381" y="10013"/>
                  </a:cubicBezTo>
                  <a:cubicBezTo>
                    <a:pt x="1310" y="10001"/>
                    <a:pt x="1334" y="9823"/>
                    <a:pt x="1346" y="9823"/>
                  </a:cubicBezTo>
                  <a:cubicBezTo>
                    <a:pt x="1331" y="9823"/>
                    <a:pt x="1323" y="9826"/>
                    <a:pt x="1315" y="9826"/>
                  </a:cubicBezTo>
                  <a:cubicBezTo>
                    <a:pt x="1302" y="9826"/>
                    <a:pt x="1291" y="9818"/>
                    <a:pt x="1262" y="9775"/>
                  </a:cubicBezTo>
                  <a:cubicBezTo>
                    <a:pt x="1239" y="9751"/>
                    <a:pt x="1227" y="9715"/>
                    <a:pt x="1203" y="9692"/>
                  </a:cubicBezTo>
                  <a:cubicBezTo>
                    <a:pt x="1198" y="9689"/>
                    <a:pt x="1193" y="9688"/>
                    <a:pt x="1189" y="9688"/>
                  </a:cubicBezTo>
                  <a:cubicBezTo>
                    <a:pt x="1178" y="9688"/>
                    <a:pt x="1168" y="9695"/>
                    <a:pt x="1157" y="9695"/>
                  </a:cubicBezTo>
                  <a:cubicBezTo>
                    <a:pt x="1153" y="9695"/>
                    <a:pt x="1148" y="9694"/>
                    <a:pt x="1143" y="9692"/>
                  </a:cubicBezTo>
                  <a:cubicBezTo>
                    <a:pt x="1119" y="9668"/>
                    <a:pt x="1096" y="9632"/>
                    <a:pt x="1072" y="9596"/>
                  </a:cubicBezTo>
                  <a:cubicBezTo>
                    <a:pt x="1108" y="9573"/>
                    <a:pt x="1119" y="9549"/>
                    <a:pt x="1072" y="9477"/>
                  </a:cubicBezTo>
                  <a:cubicBezTo>
                    <a:pt x="988" y="9370"/>
                    <a:pt x="965" y="9358"/>
                    <a:pt x="1012" y="9323"/>
                  </a:cubicBezTo>
                  <a:cubicBezTo>
                    <a:pt x="1036" y="9299"/>
                    <a:pt x="953" y="9156"/>
                    <a:pt x="929" y="9144"/>
                  </a:cubicBezTo>
                  <a:cubicBezTo>
                    <a:pt x="927" y="9143"/>
                    <a:pt x="925" y="9142"/>
                    <a:pt x="923" y="9142"/>
                  </a:cubicBezTo>
                  <a:cubicBezTo>
                    <a:pt x="914" y="9142"/>
                    <a:pt x="912" y="9156"/>
                    <a:pt x="904" y="9156"/>
                  </a:cubicBezTo>
                  <a:cubicBezTo>
                    <a:pt x="898" y="9156"/>
                    <a:pt x="888" y="9148"/>
                    <a:pt x="869" y="9120"/>
                  </a:cubicBezTo>
                  <a:cubicBezTo>
                    <a:pt x="822" y="9049"/>
                    <a:pt x="786" y="8965"/>
                    <a:pt x="762" y="8882"/>
                  </a:cubicBezTo>
                  <a:cubicBezTo>
                    <a:pt x="738" y="8787"/>
                    <a:pt x="762" y="8763"/>
                    <a:pt x="750" y="8692"/>
                  </a:cubicBezTo>
                  <a:cubicBezTo>
                    <a:pt x="727" y="8608"/>
                    <a:pt x="703" y="8537"/>
                    <a:pt x="643" y="8465"/>
                  </a:cubicBezTo>
                  <a:cubicBezTo>
                    <a:pt x="596" y="8394"/>
                    <a:pt x="584" y="8299"/>
                    <a:pt x="596" y="8215"/>
                  </a:cubicBezTo>
                  <a:cubicBezTo>
                    <a:pt x="584" y="8202"/>
                    <a:pt x="575" y="8196"/>
                    <a:pt x="567" y="8196"/>
                  </a:cubicBezTo>
                  <a:cubicBezTo>
                    <a:pt x="527" y="8196"/>
                    <a:pt x="532" y="8348"/>
                    <a:pt x="512" y="8358"/>
                  </a:cubicBezTo>
                  <a:cubicBezTo>
                    <a:pt x="488" y="8358"/>
                    <a:pt x="465" y="8251"/>
                    <a:pt x="488" y="8239"/>
                  </a:cubicBezTo>
                  <a:cubicBezTo>
                    <a:pt x="500" y="8227"/>
                    <a:pt x="465" y="8108"/>
                    <a:pt x="429" y="8061"/>
                  </a:cubicBezTo>
                  <a:cubicBezTo>
                    <a:pt x="369" y="7953"/>
                    <a:pt x="441" y="7989"/>
                    <a:pt x="465" y="7918"/>
                  </a:cubicBezTo>
                  <a:cubicBezTo>
                    <a:pt x="477" y="7858"/>
                    <a:pt x="429" y="7858"/>
                    <a:pt x="417" y="7846"/>
                  </a:cubicBezTo>
                  <a:cubicBezTo>
                    <a:pt x="381" y="7846"/>
                    <a:pt x="369" y="7763"/>
                    <a:pt x="357" y="7715"/>
                  </a:cubicBezTo>
                  <a:cubicBezTo>
                    <a:pt x="322" y="7584"/>
                    <a:pt x="346" y="7572"/>
                    <a:pt x="262" y="7465"/>
                  </a:cubicBezTo>
                  <a:cubicBezTo>
                    <a:pt x="250" y="7429"/>
                    <a:pt x="226" y="7394"/>
                    <a:pt x="226" y="7358"/>
                  </a:cubicBezTo>
                  <a:cubicBezTo>
                    <a:pt x="228" y="7354"/>
                    <a:pt x="231" y="7352"/>
                    <a:pt x="234" y="7352"/>
                  </a:cubicBezTo>
                  <a:cubicBezTo>
                    <a:pt x="252" y="7352"/>
                    <a:pt x="291" y="7391"/>
                    <a:pt x="314" y="7391"/>
                  </a:cubicBezTo>
                  <a:cubicBezTo>
                    <a:pt x="329" y="7391"/>
                    <a:pt x="338" y="7377"/>
                    <a:pt x="334" y="7334"/>
                  </a:cubicBezTo>
                  <a:cubicBezTo>
                    <a:pt x="322" y="7203"/>
                    <a:pt x="286" y="7060"/>
                    <a:pt x="274" y="6929"/>
                  </a:cubicBezTo>
                  <a:lnTo>
                    <a:pt x="274" y="6929"/>
                  </a:lnTo>
                  <a:cubicBezTo>
                    <a:pt x="274" y="6941"/>
                    <a:pt x="286" y="7037"/>
                    <a:pt x="262" y="7037"/>
                  </a:cubicBezTo>
                  <a:cubicBezTo>
                    <a:pt x="239" y="7037"/>
                    <a:pt x="238" y="6834"/>
                    <a:pt x="205" y="6834"/>
                  </a:cubicBezTo>
                  <a:cubicBezTo>
                    <a:pt x="205" y="6834"/>
                    <a:pt x="204" y="6834"/>
                    <a:pt x="203" y="6834"/>
                  </a:cubicBezTo>
                  <a:cubicBezTo>
                    <a:pt x="213" y="6834"/>
                    <a:pt x="195" y="6970"/>
                    <a:pt x="183" y="6970"/>
                  </a:cubicBezTo>
                  <a:cubicBezTo>
                    <a:pt x="181" y="6970"/>
                    <a:pt x="180" y="6969"/>
                    <a:pt x="179" y="6965"/>
                  </a:cubicBezTo>
                  <a:cubicBezTo>
                    <a:pt x="155" y="6870"/>
                    <a:pt x="72" y="6739"/>
                    <a:pt x="155" y="6727"/>
                  </a:cubicBezTo>
                  <a:lnTo>
                    <a:pt x="155" y="6727"/>
                  </a:lnTo>
                  <a:cubicBezTo>
                    <a:pt x="169" y="6741"/>
                    <a:pt x="186" y="6762"/>
                    <a:pt x="199" y="6762"/>
                  </a:cubicBezTo>
                  <a:cubicBezTo>
                    <a:pt x="208" y="6762"/>
                    <a:pt x="215" y="6751"/>
                    <a:pt x="215" y="6715"/>
                  </a:cubicBezTo>
                  <a:cubicBezTo>
                    <a:pt x="215" y="6596"/>
                    <a:pt x="203" y="6465"/>
                    <a:pt x="191" y="6346"/>
                  </a:cubicBezTo>
                  <a:cubicBezTo>
                    <a:pt x="187" y="6318"/>
                    <a:pt x="178" y="6309"/>
                    <a:pt x="168" y="6309"/>
                  </a:cubicBezTo>
                  <a:cubicBezTo>
                    <a:pt x="150" y="6309"/>
                    <a:pt x="125" y="6335"/>
                    <a:pt x="103" y="6335"/>
                  </a:cubicBezTo>
                  <a:cubicBezTo>
                    <a:pt x="100" y="6335"/>
                    <a:pt x="98" y="6335"/>
                    <a:pt x="96" y="6334"/>
                  </a:cubicBezTo>
                  <a:cubicBezTo>
                    <a:pt x="96" y="6227"/>
                    <a:pt x="119" y="6132"/>
                    <a:pt x="155" y="6036"/>
                  </a:cubicBezTo>
                  <a:cubicBezTo>
                    <a:pt x="157" y="6033"/>
                    <a:pt x="159" y="6032"/>
                    <a:pt x="161" y="6032"/>
                  </a:cubicBezTo>
                  <a:cubicBezTo>
                    <a:pt x="171" y="6032"/>
                    <a:pt x="179" y="6071"/>
                    <a:pt x="184" y="6112"/>
                  </a:cubicBezTo>
                  <a:lnTo>
                    <a:pt x="184" y="6112"/>
                  </a:lnTo>
                  <a:cubicBezTo>
                    <a:pt x="181" y="6039"/>
                    <a:pt x="186" y="5969"/>
                    <a:pt x="203" y="5894"/>
                  </a:cubicBezTo>
                  <a:cubicBezTo>
                    <a:pt x="215" y="5870"/>
                    <a:pt x="235" y="5864"/>
                    <a:pt x="258" y="5864"/>
                  </a:cubicBezTo>
                  <a:cubicBezTo>
                    <a:pt x="280" y="5864"/>
                    <a:pt x="304" y="5870"/>
                    <a:pt x="322" y="5870"/>
                  </a:cubicBezTo>
                  <a:cubicBezTo>
                    <a:pt x="262" y="5822"/>
                    <a:pt x="215" y="5751"/>
                    <a:pt x="179" y="5679"/>
                  </a:cubicBezTo>
                  <a:cubicBezTo>
                    <a:pt x="155" y="5644"/>
                    <a:pt x="179" y="5560"/>
                    <a:pt x="179" y="5501"/>
                  </a:cubicBezTo>
                  <a:cubicBezTo>
                    <a:pt x="179" y="5465"/>
                    <a:pt x="119" y="5417"/>
                    <a:pt x="155" y="5370"/>
                  </a:cubicBezTo>
                  <a:cubicBezTo>
                    <a:pt x="160" y="5365"/>
                    <a:pt x="165" y="5363"/>
                    <a:pt x="170" y="5363"/>
                  </a:cubicBezTo>
                  <a:cubicBezTo>
                    <a:pt x="198" y="5363"/>
                    <a:pt x="232" y="5424"/>
                    <a:pt x="267" y="5424"/>
                  </a:cubicBezTo>
                  <a:cubicBezTo>
                    <a:pt x="273" y="5424"/>
                    <a:pt x="280" y="5422"/>
                    <a:pt x="286" y="5417"/>
                  </a:cubicBezTo>
                  <a:cubicBezTo>
                    <a:pt x="334" y="5382"/>
                    <a:pt x="298" y="5286"/>
                    <a:pt x="298" y="5251"/>
                  </a:cubicBezTo>
                  <a:cubicBezTo>
                    <a:pt x="286" y="5215"/>
                    <a:pt x="262" y="5203"/>
                    <a:pt x="262" y="5132"/>
                  </a:cubicBezTo>
                  <a:cubicBezTo>
                    <a:pt x="274" y="5060"/>
                    <a:pt x="274" y="5001"/>
                    <a:pt x="298" y="4929"/>
                  </a:cubicBezTo>
                  <a:cubicBezTo>
                    <a:pt x="302" y="4909"/>
                    <a:pt x="306" y="4890"/>
                    <a:pt x="310" y="4870"/>
                  </a:cubicBezTo>
                  <a:lnTo>
                    <a:pt x="310" y="4870"/>
                  </a:lnTo>
                  <a:cubicBezTo>
                    <a:pt x="282" y="4898"/>
                    <a:pt x="254" y="4930"/>
                    <a:pt x="240" y="4930"/>
                  </a:cubicBezTo>
                  <a:cubicBezTo>
                    <a:pt x="231" y="4930"/>
                    <a:pt x="229" y="4914"/>
                    <a:pt x="238" y="4870"/>
                  </a:cubicBezTo>
                  <a:lnTo>
                    <a:pt x="238" y="4858"/>
                  </a:lnTo>
                  <a:cubicBezTo>
                    <a:pt x="249" y="4815"/>
                    <a:pt x="267" y="4796"/>
                    <a:pt x="283" y="4796"/>
                  </a:cubicBezTo>
                  <a:cubicBezTo>
                    <a:pt x="301" y="4796"/>
                    <a:pt x="316" y="4824"/>
                    <a:pt x="310" y="4869"/>
                  </a:cubicBezTo>
                  <a:lnTo>
                    <a:pt x="310" y="4869"/>
                  </a:lnTo>
                  <a:cubicBezTo>
                    <a:pt x="341" y="4711"/>
                    <a:pt x="372" y="4551"/>
                    <a:pt x="393" y="4381"/>
                  </a:cubicBezTo>
                  <a:cubicBezTo>
                    <a:pt x="393" y="4346"/>
                    <a:pt x="357" y="4334"/>
                    <a:pt x="393" y="4286"/>
                  </a:cubicBezTo>
                  <a:cubicBezTo>
                    <a:pt x="417" y="4251"/>
                    <a:pt x="465" y="4239"/>
                    <a:pt x="488" y="4179"/>
                  </a:cubicBezTo>
                  <a:cubicBezTo>
                    <a:pt x="572" y="4036"/>
                    <a:pt x="631" y="3893"/>
                    <a:pt x="655" y="3727"/>
                  </a:cubicBezTo>
                  <a:cubicBezTo>
                    <a:pt x="655" y="3703"/>
                    <a:pt x="643" y="3631"/>
                    <a:pt x="655" y="3620"/>
                  </a:cubicBezTo>
                  <a:cubicBezTo>
                    <a:pt x="662" y="3605"/>
                    <a:pt x="670" y="3602"/>
                    <a:pt x="679" y="3602"/>
                  </a:cubicBezTo>
                  <a:cubicBezTo>
                    <a:pt x="689" y="3602"/>
                    <a:pt x="699" y="3606"/>
                    <a:pt x="709" y="3606"/>
                  </a:cubicBezTo>
                  <a:cubicBezTo>
                    <a:pt x="723" y="3606"/>
                    <a:pt x="736" y="3600"/>
                    <a:pt x="750" y="3572"/>
                  </a:cubicBezTo>
                  <a:cubicBezTo>
                    <a:pt x="727" y="3536"/>
                    <a:pt x="727" y="3500"/>
                    <a:pt x="738" y="3465"/>
                  </a:cubicBezTo>
                  <a:cubicBezTo>
                    <a:pt x="762" y="3417"/>
                    <a:pt x="786" y="3369"/>
                    <a:pt x="762" y="3346"/>
                  </a:cubicBezTo>
                  <a:cubicBezTo>
                    <a:pt x="715" y="3298"/>
                    <a:pt x="738" y="3274"/>
                    <a:pt x="738" y="3179"/>
                  </a:cubicBezTo>
                  <a:cubicBezTo>
                    <a:pt x="753" y="3164"/>
                    <a:pt x="809" y="3154"/>
                    <a:pt x="844" y="3154"/>
                  </a:cubicBezTo>
                  <a:cubicBezTo>
                    <a:pt x="865" y="3154"/>
                    <a:pt x="879" y="3158"/>
                    <a:pt x="869" y="3167"/>
                  </a:cubicBezTo>
                  <a:cubicBezTo>
                    <a:pt x="846" y="3191"/>
                    <a:pt x="810" y="3227"/>
                    <a:pt x="810" y="3274"/>
                  </a:cubicBezTo>
                  <a:cubicBezTo>
                    <a:pt x="810" y="3297"/>
                    <a:pt x="813" y="3306"/>
                    <a:pt x="819" y="3306"/>
                  </a:cubicBezTo>
                  <a:cubicBezTo>
                    <a:pt x="827" y="3306"/>
                    <a:pt x="838" y="3284"/>
                    <a:pt x="846" y="3262"/>
                  </a:cubicBezTo>
                  <a:cubicBezTo>
                    <a:pt x="881" y="3215"/>
                    <a:pt x="929" y="3036"/>
                    <a:pt x="1000" y="3024"/>
                  </a:cubicBezTo>
                  <a:cubicBezTo>
                    <a:pt x="1072" y="3012"/>
                    <a:pt x="1179" y="2715"/>
                    <a:pt x="1239" y="2619"/>
                  </a:cubicBezTo>
                  <a:cubicBezTo>
                    <a:pt x="1231" y="2614"/>
                    <a:pt x="1223" y="2613"/>
                    <a:pt x="1216" y="2613"/>
                  </a:cubicBezTo>
                  <a:cubicBezTo>
                    <a:pt x="1195" y="2613"/>
                    <a:pt x="1175" y="2626"/>
                    <a:pt x="1154" y="2626"/>
                  </a:cubicBezTo>
                  <a:cubicBezTo>
                    <a:pt x="1146" y="2626"/>
                    <a:pt x="1139" y="2624"/>
                    <a:pt x="1131" y="2619"/>
                  </a:cubicBezTo>
                  <a:cubicBezTo>
                    <a:pt x="1167" y="2560"/>
                    <a:pt x="1262" y="2548"/>
                    <a:pt x="1274" y="2512"/>
                  </a:cubicBezTo>
                  <a:cubicBezTo>
                    <a:pt x="1298" y="2453"/>
                    <a:pt x="1310" y="2393"/>
                    <a:pt x="1310" y="2334"/>
                  </a:cubicBezTo>
                  <a:cubicBezTo>
                    <a:pt x="1358" y="2334"/>
                    <a:pt x="1739" y="2191"/>
                    <a:pt x="1667" y="2119"/>
                  </a:cubicBezTo>
                  <a:lnTo>
                    <a:pt x="1667" y="2119"/>
                  </a:lnTo>
                  <a:cubicBezTo>
                    <a:pt x="1631" y="2143"/>
                    <a:pt x="1631" y="2167"/>
                    <a:pt x="1620" y="2179"/>
                  </a:cubicBezTo>
                  <a:cubicBezTo>
                    <a:pt x="1620" y="2180"/>
                    <a:pt x="1619" y="2180"/>
                    <a:pt x="1619" y="2180"/>
                  </a:cubicBezTo>
                  <a:cubicBezTo>
                    <a:pt x="1614" y="2180"/>
                    <a:pt x="1585" y="2129"/>
                    <a:pt x="1596" y="2107"/>
                  </a:cubicBezTo>
                  <a:cubicBezTo>
                    <a:pt x="1608" y="2072"/>
                    <a:pt x="1631" y="2024"/>
                    <a:pt x="1667" y="2000"/>
                  </a:cubicBezTo>
                  <a:cubicBezTo>
                    <a:pt x="1689" y="1981"/>
                    <a:pt x="1704" y="1975"/>
                    <a:pt x="1715" y="1975"/>
                  </a:cubicBezTo>
                  <a:cubicBezTo>
                    <a:pt x="1741" y="1975"/>
                    <a:pt x="1748" y="2009"/>
                    <a:pt x="1776" y="2009"/>
                  </a:cubicBezTo>
                  <a:cubicBezTo>
                    <a:pt x="1789" y="2009"/>
                    <a:pt x="1807" y="2001"/>
                    <a:pt x="1834" y="1976"/>
                  </a:cubicBezTo>
                  <a:cubicBezTo>
                    <a:pt x="1881" y="1941"/>
                    <a:pt x="1929" y="1893"/>
                    <a:pt x="1977" y="1834"/>
                  </a:cubicBezTo>
                  <a:cubicBezTo>
                    <a:pt x="2024" y="1774"/>
                    <a:pt x="1953" y="1774"/>
                    <a:pt x="2036" y="1703"/>
                  </a:cubicBezTo>
                  <a:cubicBezTo>
                    <a:pt x="2070" y="1668"/>
                    <a:pt x="2092" y="1640"/>
                    <a:pt x="2111" y="1640"/>
                  </a:cubicBezTo>
                  <a:cubicBezTo>
                    <a:pt x="2118" y="1640"/>
                    <a:pt x="2125" y="1645"/>
                    <a:pt x="2131" y="1655"/>
                  </a:cubicBezTo>
                  <a:cubicBezTo>
                    <a:pt x="2131" y="1667"/>
                    <a:pt x="2120" y="1703"/>
                    <a:pt x="2131" y="1715"/>
                  </a:cubicBezTo>
                  <a:cubicBezTo>
                    <a:pt x="2155" y="1715"/>
                    <a:pt x="2286" y="1417"/>
                    <a:pt x="2358" y="1417"/>
                  </a:cubicBezTo>
                  <a:cubicBezTo>
                    <a:pt x="2399" y="1417"/>
                    <a:pt x="2412" y="1432"/>
                    <a:pt x="2434" y="1432"/>
                  </a:cubicBezTo>
                  <a:cubicBezTo>
                    <a:pt x="2451" y="1432"/>
                    <a:pt x="2472" y="1424"/>
                    <a:pt x="2512" y="1393"/>
                  </a:cubicBezTo>
                  <a:cubicBezTo>
                    <a:pt x="2524" y="1381"/>
                    <a:pt x="2631" y="1298"/>
                    <a:pt x="2643" y="1286"/>
                  </a:cubicBezTo>
                  <a:lnTo>
                    <a:pt x="2643" y="1286"/>
                  </a:lnTo>
                  <a:cubicBezTo>
                    <a:pt x="2635" y="1294"/>
                    <a:pt x="2518" y="1324"/>
                    <a:pt x="2473" y="1324"/>
                  </a:cubicBezTo>
                  <a:cubicBezTo>
                    <a:pt x="2451" y="1324"/>
                    <a:pt x="2446" y="1317"/>
                    <a:pt x="2477" y="1298"/>
                  </a:cubicBezTo>
                  <a:cubicBezTo>
                    <a:pt x="2572" y="1238"/>
                    <a:pt x="2632" y="1214"/>
                    <a:pt x="2703" y="1167"/>
                  </a:cubicBezTo>
                  <a:lnTo>
                    <a:pt x="2822" y="1083"/>
                  </a:lnTo>
                  <a:cubicBezTo>
                    <a:pt x="2858" y="1072"/>
                    <a:pt x="2870" y="1060"/>
                    <a:pt x="2858" y="1048"/>
                  </a:cubicBezTo>
                  <a:cubicBezTo>
                    <a:pt x="2862" y="1045"/>
                    <a:pt x="2865" y="1044"/>
                    <a:pt x="2868" y="1044"/>
                  </a:cubicBezTo>
                  <a:cubicBezTo>
                    <a:pt x="2889" y="1044"/>
                    <a:pt x="2871" y="1121"/>
                    <a:pt x="2882" y="1131"/>
                  </a:cubicBezTo>
                  <a:cubicBezTo>
                    <a:pt x="2893" y="1131"/>
                    <a:pt x="2965" y="1072"/>
                    <a:pt x="2977" y="1048"/>
                  </a:cubicBezTo>
                  <a:cubicBezTo>
                    <a:pt x="2989" y="1036"/>
                    <a:pt x="3013" y="964"/>
                    <a:pt x="3072" y="953"/>
                  </a:cubicBezTo>
                  <a:cubicBezTo>
                    <a:pt x="3077" y="951"/>
                    <a:pt x="3082" y="951"/>
                    <a:pt x="3086" y="951"/>
                  </a:cubicBezTo>
                  <a:cubicBezTo>
                    <a:pt x="3112" y="951"/>
                    <a:pt x="3112" y="976"/>
                    <a:pt x="3122" y="992"/>
                  </a:cubicBezTo>
                  <a:lnTo>
                    <a:pt x="3122" y="992"/>
                  </a:lnTo>
                  <a:cubicBezTo>
                    <a:pt x="3115" y="960"/>
                    <a:pt x="3232" y="853"/>
                    <a:pt x="3274" y="822"/>
                  </a:cubicBezTo>
                  <a:cubicBezTo>
                    <a:pt x="3322" y="798"/>
                    <a:pt x="3370" y="774"/>
                    <a:pt x="3429" y="750"/>
                  </a:cubicBezTo>
                  <a:cubicBezTo>
                    <a:pt x="3435" y="748"/>
                    <a:pt x="3439" y="748"/>
                    <a:pt x="3443" y="748"/>
                  </a:cubicBezTo>
                  <a:cubicBezTo>
                    <a:pt x="3457" y="748"/>
                    <a:pt x="3460" y="758"/>
                    <a:pt x="3474" y="758"/>
                  </a:cubicBezTo>
                  <a:cubicBezTo>
                    <a:pt x="3480" y="758"/>
                    <a:pt x="3488" y="756"/>
                    <a:pt x="3501" y="750"/>
                  </a:cubicBezTo>
                  <a:cubicBezTo>
                    <a:pt x="3548" y="738"/>
                    <a:pt x="3715" y="691"/>
                    <a:pt x="3703" y="655"/>
                  </a:cubicBezTo>
                  <a:cubicBezTo>
                    <a:pt x="3691" y="619"/>
                    <a:pt x="3703" y="607"/>
                    <a:pt x="3775" y="583"/>
                  </a:cubicBezTo>
                  <a:cubicBezTo>
                    <a:pt x="3798" y="572"/>
                    <a:pt x="3834" y="560"/>
                    <a:pt x="3870" y="548"/>
                  </a:cubicBezTo>
                  <a:lnTo>
                    <a:pt x="3870" y="548"/>
                  </a:lnTo>
                  <a:cubicBezTo>
                    <a:pt x="3870" y="559"/>
                    <a:pt x="3740" y="670"/>
                    <a:pt x="3810" y="670"/>
                  </a:cubicBezTo>
                  <a:cubicBezTo>
                    <a:pt x="3816" y="670"/>
                    <a:pt x="3824" y="669"/>
                    <a:pt x="3834" y="667"/>
                  </a:cubicBezTo>
                  <a:cubicBezTo>
                    <a:pt x="3965" y="643"/>
                    <a:pt x="3953" y="560"/>
                    <a:pt x="4060" y="560"/>
                  </a:cubicBezTo>
                  <a:cubicBezTo>
                    <a:pt x="4025" y="560"/>
                    <a:pt x="3977" y="536"/>
                    <a:pt x="3977" y="512"/>
                  </a:cubicBezTo>
                  <a:lnTo>
                    <a:pt x="3989" y="512"/>
                  </a:lnTo>
                  <a:cubicBezTo>
                    <a:pt x="3977" y="476"/>
                    <a:pt x="4036" y="441"/>
                    <a:pt x="4108" y="441"/>
                  </a:cubicBezTo>
                  <a:cubicBezTo>
                    <a:pt x="4191" y="464"/>
                    <a:pt x="4239" y="548"/>
                    <a:pt x="4060" y="560"/>
                  </a:cubicBezTo>
                  <a:cubicBezTo>
                    <a:pt x="4156" y="560"/>
                    <a:pt x="4239" y="524"/>
                    <a:pt x="4322" y="452"/>
                  </a:cubicBezTo>
                  <a:cubicBezTo>
                    <a:pt x="4348" y="437"/>
                    <a:pt x="4360" y="433"/>
                    <a:pt x="4370" y="433"/>
                  </a:cubicBezTo>
                  <a:cubicBezTo>
                    <a:pt x="4382" y="433"/>
                    <a:pt x="4390" y="441"/>
                    <a:pt x="4417" y="441"/>
                  </a:cubicBezTo>
                  <a:cubicBezTo>
                    <a:pt x="4453" y="429"/>
                    <a:pt x="4489" y="417"/>
                    <a:pt x="4525" y="393"/>
                  </a:cubicBezTo>
                  <a:cubicBezTo>
                    <a:pt x="4543" y="366"/>
                    <a:pt x="4624" y="318"/>
                    <a:pt x="4677" y="318"/>
                  </a:cubicBezTo>
                  <a:cubicBezTo>
                    <a:pt x="4693" y="318"/>
                    <a:pt x="4707" y="322"/>
                    <a:pt x="4715" y="333"/>
                  </a:cubicBezTo>
                  <a:cubicBezTo>
                    <a:pt x="4724" y="342"/>
                    <a:pt x="4767" y="405"/>
                    <a:pt x="4808" y="405"/>
                  </a:cubicBezTo>
                  <a:cubicBezTo>
                    <a:pt x="4821" y="405"/>
                    <a:pt x="4834" y="399"/>
                    <a:pt x="4846" y="381"/>
                  </a:cubicBezTo>
                  <a:cubicBezTo>
                    <a:pt x="4882" y="345"/>
                    <a:pt x="4870" y="321"/>
                    <a:pt x="4953" y="321"/>
                  </a:cubicBezTo>
                  <a:cubicBezTo>
                    <a:pt x="5001" y="321"/>
                    <a:pt x="4977" y="357"/>
                    <a:pt x="5001" y="357"/>
                  </a:cubicBezTo>
                  <a:cubicBezTo>
                    <a:pt x="5019" y="363"/>
                    <a:pt x="5040" y="366"/>
                    <a:pt x="5060" y="366"/>
                  </a:cubicBezTo>
                  <a:cubicBezTo>
                    <a:pt x="5081" y="366"/>
                    <a:pt x="5102" y="363"/>
                    <a:pt x="5120" y="357"/>
                  </a:cubicBezTo>
                  <a:lnTo>
                    <a:pt x="5120" y="298"/>
                  </a:lnTo>
                  <a:cubicBezTo>
                    <a:pt x="5084" y="298"/>
                    <a:pt x="5037" y="286"/>
                    <a:pt x="5025" y="274"/>
                  </a:cubicBezTo>
                  <a:cubicBezTo>
                    <a:pt x="5001" y="262"/>
                    <a:pt x="5156" y="226"/>
                    <a:pt x="5179" y="226"/>
                  </a:cubicBezTo>
                  <a:cubicBezTo>
                    <a:pt x="5191" y="225"/>
                    <a:pt x="5201" y="224"/>
                    <a:pt x="5210" y="224"/>
                  </a:cubicBezTo>
                  <a:cubicBezTo>
                    <a:pt x="5278" y="224"/>
                    <a:pt x="5249" y="263"/>
                    <a:pt x="5334" y="274"/>
                  </a:cubicBezTo>
                  <a:cubicBezTo>
                    <a:pt x="5394" y="286"/>
                    <a:pt x="5453" y="286"/>
                    <a:pt x="5513" y="286"/>
                  </a:cubicBezTo>
                  <a:cubicBezTo>
                    <a:pt x="5549" y="262"/>
                    <a:pt x="5501" y="238"/>
                    <a:pt x="5596" y="226"/>
                  </a:cubicBezTo>
                  <a:cubicBezTo>
                    <a:pt x="5644" y="226"/>
                    <a:pt x="5703" y="226"/>
                    <a:pt x="5727" y="214"/>
                  </a:cubicBezTo>
                  <a:cubicBezTo>
                    <a:pt x="5749" y="193"/>
                    <a:pt x="5824" y="186"/>
                    <a:pt x="5908" y="186"/>
                  </a:cubicBezTo>
                  <a:cubicBezTo>
                    <a:pt x="6009" y="186"/>
                    <a:pt x="6122" y="196"/>
                    <a:pt x="6168" y="202"/>
                  </a:cubicBezTo>
                  <a:cubicBezTo>
                    <a:pt x="6251" y="214"/>
                    <a:pt x="6239" y="214"/>
                    <a:pt x="6263" y="250"/>
                  </a:cubicBezTo>
                  <a:cubicBezTo>
                    <a:pt x="6287" y="274"/>
                    <a:pt x="6406" y="274"/>
                    <a:pt x="6453" y="286"/>
                  </a:cubicBezTo>
                  <a:cubicBezTo>
                    <a:pt x="6477" y="286"/>
                    <a:pt x="6538" y="302"/>
                    <a:pt x="6587" y="302"/>
                  </a:cubicBezTo>
                  <a:cubicBezTo>
                    <a:pt x="6611" y="302"/>
                    <a:pt x="6632" y="298"/>
                    <a:pt x="6644" y="286"/>
                  </a:cubicBezTo>
                  <a:cubicBezTo>
                    <a:pt x="6657" y="268"/>
                    <a:pt x="6671" y="262"/>
                    <a:pt x="6685" y="262"/>
                  </a:cubicBezTo>
                  <a:cubicBezTo>
                    <a:pt x="6708" y="262"/>
                    <a:pt x="6733" y="278"/>
                    <a:pt x="6763" y="286"/>
                  </a:cubicBezTo>
                  <a:cubicBezTo>
                    <a:pt x="6811" y="286"/>
                    <a:pt x="6813" y="271"/>
                    <a:pt x="6842" y="271"/>
                  </a:cubicBezTo>
                  <a:cubicBezTo>
                    <a:pt x="6849" y="271"/>
                    <a:pt x="6858" y="271"/>
                    <a:pt x="6870" y="274"/>
                  </a:cubicBezTo>
                  <a:cubicBezTo>
                    <a:pt x="6942" y="274"/>
                    <a:pt x="7001" y="298"/>
                    <a:pt x="7073" y="321"/>
                  </a:cubicBezTo>
                  <a:cubicBezTo>
                    <a:pt x="7079" y="322"/>
                    <a:pt x="7086" y="323"/>
                    <a:pt x="7094" y="323"/>
                  </a:cubicBezTo>
                  <a:cubicBezTo>
                    <a:pt x="7190" y="323"/>
                    <a:pt x="7390" y="259"/>
                    <a:pt x="7335" y="226"/>
                  </a:cubicBezTo>
                  <a:cubicBezTo>
                    <a:pt x="7299" y="214"/>
                    <a:pt x="7263" y="214"/>
                    <a:pt x="7227" y="202"/>
                  </a:cubicBezTo>
                  <a:cubicBezTo>
                    <a:pt x="7180" y="191"/>
                    <a:pt x="7132" y="167"/>
                    <a:pt x="7084" y="143"/>
                  </a:cubicBezTo>
                  <a:cubicBezTo>
                    <a:pt x="6977" y="95"/>
                    <a:pt x="6858" y="60"/>
                    <a:pt x="6727" y="48"/>
                  </a:cubicBezTo>
                  <a:cubicBezTo>
                    <a:pt x="6632" y="48"/>
                    <a:pt x="6715" y="131"/>
                    <a:pt x="6596" y="131"/>
                  </a:cubicBezTo>
                  <a:cubicBezTo>
                    <a:pt x="6525" y="131"/>
                    <a:pt x="6465" y="119"/>
                    <a:pt x="6406" y="83"/>
                  </a:cubicBezTo>
                  <a:cubicBezTo>
                    <a:pt x="6406" y="60"/>
                    <a:pt x="6406" y="48"/>
                    <a:pt x="6334" y="48"/>
                  </a:cubicBezTo>
                  <a:cubicBezTo>
                    <a:pt x="6239" y="48"/>
                    <a:pt x="6287" y="48"/>
                    <a:pt x="6263" y="83"/>
                  </a:cubicBezTo>
                  <a:cubicBezTo>
                    <a:pt x="6242" y="97"/>
                    <a:pt x="6217" y="103"/>
                    <a:pt x="6193" y="103"/>
                  </a:cubicBezTo>
                  <a:cubicBezTo>
                    <a:pt x="6176" y="103"/>
                    <a:pt x="6159" y="100"/>
                    <a:pt x="6144" y="95"/>
                  </a:cubicBezTo>
                  <a:cubicBezTo>
                    <a:pt x="6072" y="60"/>
                    <a:pt x="6203" y="12"/>
                    <a:pt x="604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2" name="Google Shape;5192;p43"/>
            <p:cNvSpPr/>
            <p:nvPr/>
          </p:nvSpPr>
          <p:spPr>
            <a:xfrm>
              <a:off x="3563261" y="3458221"/>
              <a:ext cx="148023" cy="124847"/>
            </a:xfrm>
            <a:custGeom>
              <a:avLst/>
              <a:gdLst/>
              <a:ahLst/>
              <a:cxnLst/>
              <a:rect l="l" t="t" r="r" b="b"/>
              <a:pathLst>
                <a:path w="2918" h="2461" extrusionOk="0">
                  <a:moveTo>
                    <a:pt x="827" y="0"/>
                  </a:moveTo>
                  <a:cubicBezTo>
                    <a:pt x="320" y="0"/>
                    <a:pt x="0" y="725"/>
                    <a:pt x="524" y="1068"/>
                  </a:cubicBezTo>
                  <a:cubicBezTo>
                    <a:pt x="1000" y="1354"/>
                    <a:pt x="1405" y="1746"/>
                    <a:pt x="1715" y="2211"/>
                  </a:cubicBezTo>
                  <a:cubicBezTo>
                    <a:pt x="1810" y="2366"/>
                    <a:pt x="1988" y="2461"/>
                    <a:pt x="2191" y="2461"/>
                  </a:cubicBezTo>
                  <a:cubicBezTo>
                    <a:pt x="2643" y="2461"/>
                    <a:pt x="2917" y="1949"/>
                    <a:pt x="2655" y="1568"/>
                  </a:cubicBezTo>
                  <a:cubicBezTo>
                    <a:pt x="2262" y="961"/>
                    <a:pt x="1738" y="461"/>
                    <a:pt x="1119" y="80"/>
                  </a:cubicBezTo>
                  <a:cubicBezTo>
                    <a:pt x="1018" y="24"/>
                    <a:pt x="919" y="0"/>
                    <a:pt x="82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3" name="Google Shape;5193;p43"/>
            <p:cNvSpPr/>
            <p:nvPr/>
          </p:nvSpPr>
          <p:spPr>
            <a:xfrm>
              <a:off x="3568689" y="3448531"/>
              <a:ext cx="141986" cy="143617"/>
            </a:xfrm>
            <a:custGeom>
              <a:avLst/>
              <a:gdLst/>
              <a:ahLst/>
              <a:cxnLst/>
              <a:rect l="l" t="t" r="r" b="b"/>
              <a:pathLst>
                <a:path w="2799" h="2831" extrusionOk="0">
                  <a:moveTo>
                    <a:pt x="317" y="289"/>
                  </a:moveTo>
                  <a:cubicBezTo>
                    <a:pt x="320" y="289"/>
                    <a:pt x="326" y="290"/>
                    <a:pt x="334" y="294"/>
                  </a:cubicBezTo>
                  <a:lnTo>
                    <a:pt x="310" y="294"/>
                  </a:lnTo>
                  <a:cubicBezTo>
                    <a:pt x="310" y="294"/>
                    <a:pt x="310" y="289"/>
                    <a:pt x="317" y="289"/>
                  </a:cubicBezTo>
                  <a:close/>
                  <a:moveTo>
                    <a:pt x="441" y="282"/>
                  </a:moveTo>
                  <a:cubicBezTo>
                    <a:pt x="441" y="294"/>
                    <a:pt x="453" y="318"/>
                    <a:pt x="465" y="318"/>
                  </a:cubicBezTo>
                  <a:cubicBezTo>
                    <a:pt x="465" y="318"/>
                    <a:pt x="453" y="282"/>
                    <a:pt x="441" y="282"/>
                  </a:cubicBezTo>
                  <a:close/>
                  <a:moveTo>
                    <a:pt x="429" y="318"/>
                  </a:moveTo>
                  <a:cubicBezTo>
                    <a:pt x="417" y="318"/>
                    <a:pt x="429" y="330"/>
                    <a:pt x="441" y="354"/>
                  </a:cubicBezTo>
                  <a:cubicBezTo>
                    <a:pt x="441" y="342"/>
                    <a:pt x="441" y="330"/>
                    <a:pt x="429" y="318"/>
                  </a:cubicBezTo>
                  <a:close/>
                  <a:moveTo>
                    <a:pt x="926" y="396"/>
                  </a:moveTo>
                  <a:lnTo>
                    <a:pt x="926" y="396"/>
                  </a:lnTo>
                  <a:cubicBezTo>
                    <a:pt x="924" y="396"/>
                    <a:pt x="921" y="402"/>
                    <a:pt x="929" y="402"/>
                  </a:cubicBezTo>
                  <a:cubicBezTo>
                    <a:pt x="929" y="398"/>
                    <a:pt x="928" y="396"/>
                    <a:pt x="926" y="396"/>
                  </a:cubicBezTo>
                  <a:close/>
                  <a:moveTo>
                    <a:pt x="1199" y="388"/>
                  </a:moveTo>
                  <a:lnTo>
                    <a:pt x="1199" y="388"/>
                  </a:lnTo>
                  <a:cubicBezTo>
                    <a:pt x="1195" y="392"/>
                    <a:pt x="1191" y="397"/>
                    <a:pt x="1191" y="402"/>
                  </a:cubicBezTo>
                  <a:cubicBezTo>
                    <a:pt x="1195" y="396"/>
                    <a:pt x="1198" y="391"/>
                    <a:pt x="1199" y="388"/>
                  </a:cubicBezTo>
                  <a:close/>
                  <a:moveTo>
                    <a:pt x="929" y="402"/>
                  </a:moveTo>
                  <a:lnTo>
                    <a:pt x="929" y="425"/>
                  </a:lnTo>
                  <a:cubicBezTo>
                    <a:pt x="929" y="425"/>
                    <a:pt x="941" y="402"/>
                    <a:pt x="929" y="402"/>
                  </a:cubicBezTo>
                  <a:close/>
                  <a:moveTo>
                    <a:pt x="1343" y="473"/>
                  </a:moveTo>
                  <a:cubicBezTo>
                    <a:pt x="1342" y="474"/>
                    <a:pt x="1342" y="474"/>
                    <a:pt x="1342" y="474"/>
                  </a:cubicBezTo>
                  <a:lnTo>
                    <a:pt x="1342" y="474"/>
                  </a:lnTo>
                  <a:cubicBezTo>
                    <a:pt x="1342" y="474"/>
                    <a:pt x="1343" y="474"/>
                    <a:pt x="1343" y="473"/>
                  </a:cubicBezTo>
                  <a:close/>
                  <a:moveTo>
                    <a:pt x="1337" y="474"/>
                  </a:moveTo>
                  <a:cubicBezTo>
                    <a:pt x="1336" y="476"/>
                    <a:pt x="1337" y="478"/>
                    <a:pt x="1338" y="478"/>
                  </a:cubicBezTo>
                  <a:cubicBezTo>
                    <a:pt x="1338" y="478"/>
                    <a:pt x="1339" y="478"/>
                    <a:pt x="1339" y="478"/>
                  </a:cubicBezTo>
                  <a:lnTo>
                    <a:pt x="1339" y="478"/>
                  </a:lnTo>
                  <a:cubicBezTo>
                    <a:pt x="1339" y="478"/>
                    <a:pt x="1339" y="478"/>
                    <a:pt x="1339" y="478"/>
                  </a:cubicBezTo>
                  <a:lnTo>
                    <a:pt x="1339" y="478"/>
                  </a:lnTo>
                  <a:cubicBezTo>
                    <a:pt x="1339" y="478"/>
                    <a:pt x="1339" y="478"/>
                    <a:pt x="1339" y="478"/>
                  </a:cubicBezTo>
                  <a:lnTo>
                    <a:pt x="1339" y="478"/>
                  </a:lnTo>
                  <a:cubicBezTo>
                    <a:pt x="1339" y="478"/>
                    <a:pt x="1339" y="478"/>
                    <a:pt x="1339" y="478"/>
                  </a:cubicBezTo>
                  <a:lnTo>
                    <a:pt x="1339" y="478"/>
                  </a:lnTo>
                  <a:cubicBezTo>
                    <a:pt x="1340" y="476"/>
                    <a:pt x="1339" y="475"/>
                    <a:pt x="1337" y="474"/>
                  </a:cubicBezTo>
                  <a:close/>
                  <a:moveTo>
                    <a:pt x="1339" y="478"/>
                  </a:moveTo>
                  <a:cubicBezTo>
                    <a:pt x="1336" y="482"/>
                    <a:pt x="1334" y="485"/>
                    <a:pt x="1334" y="485"/>
                  </a:cubicBezTo>
                  <a:cubicBezTo>
                    <a:pt x="1337" y="482"/>
                    <a:pt x="1338" y="480"/>
                    <a:pt x="1339" y="478"/>
                  </a:cubicBezTo>
                  <a:close/>
                  <a:moveTo>
                    <a:pt x="1667" y="473"/>
                  </a:moveTo>
                  <a:cubicBezTo>
                    <a:pt x="1655" y="479"/>
                    <a:pt x="1655" y="482"/>
                    <a:pt x="1655" y="485"/>
                  </a:cubicBezTo>
                  <a:lnTo>
                    <a:pt x="1667" y="473"/>
                  </a:lnTo>
                  <a:close/>
                  <a:moveTo>
                    <a:pt x="1655" y="485"/>
                  </a:moveTo>
                  <a:lnTo>
                    <a:pt x="1643" y="497"/>
                  </a:lnTo>
                  <a:cubicBezTo>
                    <a:pt x="1655" y="491"/>
                    <a:pt x="1655" y="488"/>
                    <a:pt x="1655" y="485"/>
                  </a:cubicBezTo>
                  <a:close/>
                  <a:moveTo>
                    <a:pt x="1524" y="544"/>
                  </a:moveTo>
                  <a:cubicBezTo>
                    <a:pt x="1524" y="544"/>
                    <a:pt x="1500" y="580"/>
                    <a:pt x="1500" y="580"/>
                  </a:cubicBezTo>
                  <a:cubicBezTo>
                    <a:pt x="1489" y="568"/>
                    <a:pt x="1512" y="544"/>
                    <a:pt x="1524" y="544"/>
                  </a:cubicBezTo>
                  <a:close/>
                  <a:moveTo>
                    <a:pt x="188" y="625"/>
                  </a:moveTo>
                  <a:cubicBezTo>
                    <a:pt x="194" y="627"/>
                    <a:pt x="199" y="628"/>
                    <a:pt x="203" y="628"/>
                  </a:cubicBezTo>
                  <a:cubicBezTo>
                    <a:pt x="197" y="626"/>
                    <a:pt x="193" y="626"/>
                    <a:pt x="188" y="625"/>
                  </a:cubicBezTo>
                  <a:close/>
                  <a:moveTo>
                    <a:pt x="111" y="646"/>
                  </a:moveTo>
                  <a:lnTo>
                    <a:pt x="111" y="646"/>
                  </a:lnTo>
                  <a:cubicBezTo>
                    <a:pt x="101" y="646"/>
                    <a:pt x="95" y="652"/>
                    <a:pt x="95" y="652"/>
                  </a:cubicBezTo>
                  <a:cubicBezTo>
                    <a:pt x="106" y="652"/>
                    <a:pt x="111" y="649"/>
                    <a:pt x="111" y="646"/>
                  </a:cubicBezTo>
                  <a:close/>
                  <a:moveTo>
                    <a:pt x="95" y="652"/>
                  </a:moveTo>
                  <a:cubicBezTo>
                    <a:pt x="72" y="652"/>
                    <a:pt x="60" y="675"/>
                    <a:pt x="72" y="675"/>
                  </a:cubicBezTo>
                  <a:cubicBezTo>
                    <a:pt x="72" y="681"/>
                    <a:pt x="81" y="681"/>
                    <a:pt x="90" y="681"/>
                  </a:cubicBezTo>
                  <a:cubicBezTo>
                    <a:pt x="98" y="681"/>
                    <a:pt x="107" y="681"/>
                    <a:pt x="107" y="687"/>
                  </a:cubicBezTo>
                  <a:cubicBezTo>
                    <a:pt x="107" y="688"/>
                    <a:pt x="107" y="689"/>
                    <a:pt x="107" y="690"/>
                  </a:cubicBezTo>
                  <a:lnTo>
                    <a:pt x="107" y="690"/>
                  </a:lnTo>
                  <a:cubicBezTo>
                    <a:pt x="120" y="686"/>
                    <a:pt x="139" y="683"/>
                    <a:pt x="131" y="675"/>
                  </a:cubicBezTo>
                  <a:lnTo>
                    <a:pt x="107" y="675"/>
                  </a:lnTo>
                  <a:cubicBezTo>
                    <a:pt x="84" y="675"/>
                    <a:pt x="84" y="663"/>
                    <a:pt x="95" y="652"/>
                  </a:cubicBezTo>
                  <a:close/>
                  <a:moveTo>
                    <a:pt x="72" y="687"/>
                  </a:moveTo>
                  <a:cubicBezTo>
                    <a:pt x="60" y="687"/>
                    <a:pt x="107" y="747"/>
                    <a:pt x="107" y="747"/>
                  </a:cubicBezTo>
                  <a:cubicBezTo>
                    <a:pt x="119" y="735"/>
                    <a:pt x="107" y="723"/>
                    <a:pt x="131" y="723"/>
                  </a:cubicBezTo>
                  <a:cubicBezTo>
                    <a:pt x="131" y="723"/>
                    <a:pt x="131" y="699"/>
                    <a:pt x="155" y="699"/>
                  </a:cubicBezTo>
                  <a:lnTo>
                    <a:pt x="95" y="699"/>
                  </a:lnTo>
                  <a:cubicBezTo>
                    <a:pt x="95" y="699"/>
                    <a:pt x="96" y="698"/>
                    <a:pt x="96" y="698"/>
                  </a:cubicBezTo>
                  <a:lnTo>
                    <a:pt x="96" y="698"/>
                  </a:lnTo>
                  <a:cubicBezTo>
                    <a:pt x="97" y="698"/>
                    <a:pt x="97" y="698"/>
                    <a:pt x="98" y="698"/>
                  </a:cubicBezTo>
                  <a:cubicBezTo>
                    <a:pt x="103" y="698"/>
                    <a:pt x="106" y="696"/>
                    <a:pt x="107" y="690"/>
                  </a:cubicBezTo>
                  <a:lnTo>
                    <a:pt x="107" y="690"/>
                  </a:lnTo>
                  <a:cubicBezTo>
                    <a:pt x="101" y="692"/>
                    <a:pt x="97" y="695"/>
                    <a:pt x="96" y="698"/>
                  </a:cubicBezTo>
                  <a:lnTo>
                    <a:pt x="96" y="698"/>
                  </a:lnTo>
                  <a:cubicBezTo>
                    <a:pt x="85" y="696"/>
                    <a:pt x="72" y="687"/>
                    <a:pt x="72" y="687"/>
                  </a:cubicBezTo>
                  <a:close/>
                  <a:moveTo>
                    <a:pt x="2012" y="794"/>
                  </a:moveTo>
                  <a:cubicBezTo>
                    <a:pt x="1998" y="802"/>
                    <a:pt x="1992" y="805"/>
                    <a:pt x="1990" y="808"/>
                  </a:cubicBezTo>
                  <a:lnTo>
                    <a:pt x="1990" y="808"/>
                  </a:lnTo>
                  <a:cubicBezTo>
                    <a:pt x="1996" y="808"/>
                    <a:pt x="2003" y="804"/>
                    <a:pt x="2012" y="794"/>
                  </a:cubicBezTo>
                  <a:close/>
                  <a:moveTo>
                    <a:pt x="31" y="900"/>
                  </a:moveTo>
                  <a:cubicBezTo>
                    <a:pt x="29" y="900"/>
                    <a:pt x="26" y="901"/>
                    <a:pt x="24" y="902"/>
                  </a:cubicBezTo>
                  <a:cubicBezTo>
                    <a:pt x="26" y="901"/>
                    <a:pt x="29" y="901"/>
                    <a:pt x="31" y="900"/>
                  </a:cubicBezTo>
                  <a:close/>
                  <a:moveTo>
                    <a:pt x="204" y="1205"/>
                  </a:moveTo>
                  <a:cubicBezTo>
                    <a:pt x="200" y="1205"/>
                    <a:pt x="191" y="1211"/>
                    <a:pt x="179" y="1223"/>
                  </a:cubicBezTo>
                  <a:lnTo>
                    <a:pt x="203" y="1223"/>
                  </a:lnTo>
                  <a:cubicBezTo>
                    <a:pt x="209" y="1211"/>
                    <a:pt x="209" y="1205"/>
                    <a:pt x="204" y="1205"/>
                  </a:cubicBezTo>
                  <a:close/>
                  <a:moveTo>
                    <a:pt x="2203" y="1294"/>
                  </a:moveTo>
                  <a:cubicBezTo>
                    <a:pt x="2206" y="1294"/>
                    <a:pt x="2208" y="1296"/>
                    <a:pt x="2208" y="1299"/>
                  </a:cubicBezTo>
                  <a:lnTo>
                    <a:pt x="2208" y="1299"/>
                  </a:lnTo>
                  <a:lnTo>
                    <a:pt x="2203" y="1294"/>
                  </a:lnTo>
                  <a:close/>
                  <a:moveTo>
                    <a:pt x="453" y="1294"/>
                  </a:moveTo>
                  <a:lnTo>
                    <a:pt x="453" y="1294"/>
                  </a:lnTo>
                  <a:cubicBezTo>
                    <a:pt x="453" y="1294"/>
                    <a:pt x="443" y="1309"/>
                    <a:pt x="436" y="1320"/>
                  </a:cubicBezTo>
                  <a:lnTo>
                    <a:pt x="436" y="1320"/>
                  </a:lnTo>
                  <a:cubicBezTo>
                    <a:pt x="438" y="1319"/>
                    <a:pt x="440" y="1318"/>
                    <a:pt x="441" y="1318"/>
                  </a:cubicBezTo>
                  <a:cubicBezTo>
                    <a:pt x="441" y="1322"/>
                    <a:pt x="441" y="1327"/>
                    <a:pt x="441" y="1330"/>
                  </a:cubicBezTo>
                  <a:lnTo>
                    <a:pt x="441" y="1330"/>
                  </a:lnTo>
                  <a:cubicBezTo>
                    <a:pt x="453" y="1330"/>
                    <a:pt x="464" y="1306"/>
                    <a:pt x="453" y="1294"/>
                  </a:cubicBezTo>
                  <a:close/>
                  <a:moveTo>
                    <a:pt x="2206" y="1309"/>
                  </a:moveTo>
                  <a:cubicBezTo>
                    <a:pt x="2197" y="1313"/>
                    <a:pt x="2191" y="1321"/>
                    <a:pt x="2191" y="1330"/>
                  </a:cubicBezTo>
                  <a:cubicBezTo>
                    <a:pt x="2197" y="1324"/>
                    <a:pt x="2202" y="1316"/>
                    <a:pt x="2206" y="1309"/>
                  </a:cubicBezTo>
                  <a:close/>
                  <a:moveTo>
                    <a:pt x="179" y="747"/>
                  </a:moveTo>
                  <a:cubicBezTo>
                    <a:pt x="131" y="747"/>
                    <a:pt x="95" y="759"/>
                    <a:pt x="48" y="771"/>
                  </a:cubicBezTo>
                  <a:cubicBezTo>
                    <a:pt x="48" y="771"/>
                    <a:pt x="12" y="794"/>
                    <a:pt x="24" y="794"/>
                  </a:cubicBezTo>
                  <a:cubicBezTo>
                    <a:pt x="36" y="794"/>
                    <a:pt x="36" y="806"/>
                    <a:pt x="36" y="806"/>
                  </a:cubicBezTo>
                  <a:cubicBezTo>
                    <a:pt x="24" y="818"/>
                    <a:pt x="0" y="842"/>
                    <a:pt x="24" y="842"/>
                  </a:cubicBezTo>
                  <a:cubicBezTo>
                    <a:pt x="36" y="854"/>
                    <a:pt x="48" y="842"/>
                    <a:pt x="24" y="866"/>
                  </a:cubicBezTo>
                  <a:cubicBezTo>
                    <a:pt x="24" y="877"/>
                    <a:pt x="79" y="889"/>
                    <a:pt x="31" y="900"/>
                  </a:cubicBezTo>
                  <a:lnTo>
                    <a:pt x="31" y="900"/>
                  </a:lnTo>
                  <a:cubicBezTo>
                    <a:pt x="34" y="899"/>
                    <a:pt x="37" y="899"/>
                    <a:pt x="40" y="899"/>
                  </a:cubicBezTo>
                  <a:cubicBezTo>
                    <a:pt x="66" y="899"/>
                    <a:pt x="50" y="927"/>
                    <a:pt x="60" y="937"/>
                  </a:cubicBezTo>
                  <a:cubicBezTo>
                    <a:pt x="64" y="941"/>
                    <a:pt x="68" y="943"/>
                    <a:pt x="72" y="943"/>
                  </a:cubicBezTo>
                  <a:cubicBezTo>
                    <a:pt x="80" y="943"/>
                    <a:pt x="88" y="937"/>
                    <a:pt x="95" y="937"/>
                  </a:cubicBezTo>
                  <a:cubicBezTo>
                    <a:pt x="119" y="937"/>
                    <a:pt x="84" y="949"/>
                    <a:pt x="72" y="961"/>
                  </a:cubicBezTo>
                  <a:cubicBezTo>
                    <a:pt x="12" y="973"/>
                    <a:pt x="72" y="973"/>
                    <a:pt x="72" y="985"/>
                  </a:cubicBezTo>
                  <a:lnTo>
                    <a:pt x="72" y="1033"/>
                  </a:lnTo>
                  <a:lnTo>
                    <a:pt x="84" y="1033"/>
                  </a:lnTo>
                  <a:cubicBezTo>
                    <a:pt x="88" y="1029"/>
                    <a:pt x="90" y="1027"/>
                    <a:pt x="92" y="1027"/>
                  </a:cubicBezTo>
                  <a:cubicBezTo>
                    <a:pt x="95" y="1027"/>
                    <a:pt x="95" y="1033"/>
                    <a:pt x="95" y="1033"/>
                  </a:cubicBezTo>
                  <a:cubicBezTo>
                    <a:pt x="95" y="1044"/>
                    <a:pt x="107" y="1056"/>
                    <a:pt x="95" y="1056"/>
                  </a:cubicBezTo>
                  <a:cubicBezTo>
                    <a:pt x="84" y="1068"/>
                    <a:pt x="72" y="1080"/>
                    <a:pt x="84" y="1080"/>
                  </a:cubicBezTo>
                  <a:cubicBezTo>
                    <a:pt x="99" y="1080"/>
                    <a:pt x="110" y="1075"/>
                    <a:pt x="119" y="1075"/>
                  </a:cubicBezTo>
                  <a:cubicBezTo>
                    <a:pt x="123" y="1075"/>
                    <a:pt x="127" y="1076"/>
                    <a:pt x="131" y="1080"/>
                  </a:cubicBezTo>
                  <a:cubicBezTo>
                    <a:pt x="131" y="1092"/>
                    <a:pt x="131" y="1116"/>
                    <a:pt x="119" y="1128"/>
                  </a:cubicBezTo>
                  <a:cubicBezTo>
                    <a:pt x="119" y="1128"/>
                    <a:pt x="119" y="1140"/>
                    <a:pt x="119" y="1152"/>
                  </a:cubicBezTo>
                  <a:cubicBezTo>
                    <a:pt x="131" y="1164"/>
                    <a:pt x="143" y="1175"/>
                    <a:pt x="155" y="1175"/>
                  </a:cubicBezTo>
                  <a:cubicBezTo>
                    <a:pt x="155" y="1175"/>
                    <a:pt x="167" y="1171"/>
                    <a:pt x="177" y="1168"/>
                  </a:cubicBezTo>
                  <a:lnTo>
                    <a:pt x="177" y="1168"/>
                  </a:lnTo>
                  <a:cubicBezTo>
                    <a:pt x="170" y="1173"/>
                    <a:pt x="162" y="1180"/>
                    <a:pt x="155" y="1187"/>
                  </a:cubicBezTo>
                  <a:cubicBezTo>
                    <a:pt x="143" y="1199"/>
                    <a:pt x="167" y="1211"/>
                    <a:pt x="167" y="1211"/>
                  </a:cubicBezTo>
                  <a:cubicBezTo>
                    <a:pt x="179" y="1211"/>
                    <a:pt x="191" y="1199"/>
                    <a:pt x="203" y="1199"/>
                  </a:cubicBezTo>
                  <a:cubicBezTo>
                    <a:pt x="203" y="1199"/>
                    <a:pt x="215" y="1211"/>
                    <a:pt x="203" y="1223"/>
                  </a:cubicBezTo>
                  <a:cubicBezTo>
                    <a:pt x="203" y="1247"/>
                    <a:pt x="179" y="1271"/>
                    <a:pt x="215" y="1271"/>
                  </a:cubicBezTo>
                  <a:cubicBezTo>
                    <a:pt x="226" y="1267"/>
                    <a:pt x="233" y="1265"/>
                    <a:pt x="237" y="1265"/>
                  </a:cubicBezTo>
                  <a:cubicBezTo>
                    <a:pt x="245" y="1265"/>
                    <a:pt x="242" y="1271"/>
                    <a:pt x="250" y="1271"/>
                  </a:cubicBezTo>
                  <a:cubicBezTo>
                    <a:pt x="262" y="1271"/>
                    <a:pt x="274" y="1247"/>
                    <a:pt x="286" y="1247"/>
                  </a:cubicBezTo>
                  <a:lnTo>
                    <a:pt x="286" y="1247"/>
                  </a:lnTo>
                  <a:cubicBezTo>
                    <a:pt x="298" y="1259"/>
                    <a:pt x="238" y="1283"/>
                    <a:pt x="262" y="1283"/>
                  </a:cubicBezTo>
                  <a:cubicBezTo>
                    <a:pt x="274" y="1283"/>
                    <a:pt x="286" y="1271"/>
                    <a:pt x="298" y="1259"/>
                  </a:cubicBezTo>
                  <a:lnTo>
                    <a:pt x="298" y="1259"/>
                  </a:lnTo>
                  <a:cubicBezTo>
                    <a:pt x="274" y="1283"/>
                    <a:pt x="298" y="1283"/>
                    <a:pt x="298" y="1294"/>
                  </a:cubicBezTo>
                  <a:cubicBezTo>
                    <a:pt x="298" y="1306"/>
                    <a:pt x="286" y="1318"/>
                    <a:pt x="286" y="1330"/>
                  </a:cubicBezTo>
                  <a:cubicBezTo>
                    <a:pt x="287" y="1331"/>
                    <a:pt x="288" y="1331"/>
                    <a:pt x="289" y="1331"/>
                  </a:cubicBezTo>
                  <a:cubicBezTo>
                    <a:pt x="306" y="1331"/>
                    <a:pt x="357" y="1259"/>
                    <a:pt x="346" y="1259"/>
                  </a:cubicBezTo>
                  <a:lnTo>
                    <a:pt x="357" y="1259"/>
                  </a:lnTo>
                  <a:cubicBezTo>
                    <a:pt x="362" y="1261"/>
                    <a:pt x="366" y="1262"/>
                    <a:pt x="370" y="1262"/>
                  </a:cubicBezTo>
                  <a:cubicBezTo>
                    <a:pt x="389" y="1262"/>
                    <a:pt x="405" y="1242"/>
                    <a:pt x="405" y="1223"/>
                  </a:cubicBezTo>
                  <a:cubicBezTo>
                    <a:pt x="393" y="1223"/>
                    <a:pt x="381" y="1211"/>
                    <a:pt x="369" y="1211"/>
                  </a:cubicBezTo>
                  <a:cubicBezTo>
                    <a:pt x="369" y="1211"/>
                    <a:pt x="357" y="1211"/>
                    <a:pt x="346" y="1223"/>
                  </a:cubicBezTo>
                  <a:cubicBezTo>
                    <a:pt x="338" y="1230"/>
                    <a:pt x="335" y="1232"/>
                    <a:pt x="332" y="1232"/>
                  </a:cubicBezTo>
                  <a:cubicBezTo>
                    <a:pt x="328" y="1232"/>
                    <a:pt x="326" y="1230"/>
                    <a:pt x="323" y="1230"/>
                  </a:cubicBezTo>
                  <a:cubicBezTo>
                    <a:pt x="318" y="1230"/>
                    <a:pt x="312" y="1233"/>
                    <a:pt x="298" y="1247"/>
                  </a:cubicBezTo>
                  <a:cubicBezTo>
                    <a:pt x="322" y="1223"/>
                    <a:pt x="322" y="1199"/>
                    <a:pt x="310" y="1175"/>
                  </a:cubicBezTo>
                  <a:cubicBezTo>
                    <a:pt x="310" y="1175"/>
                    <a:pt x="310" y="1164"/>
                    <a:pt x="310" y="1152"/>
                  </a:cubicBezTo>
                  <a:cubicBezTo>
                    <a:pt x="322" y="1140"/>
                    <a:pt x="334" y="1128"/>
                    <a:pt x="334" y="1116"/>
                  </a:cubicBezTo>
                  <a:lnTo>
                    <a:pt x="334" y="1116"/>
                  </a:lnTo>
                  <a:lnTo>
                    <a:pt x="298" y="1152"/>
                  </a:lnTo>
                  <a:cubicBezTo>
                    <a:pt x="298" y="1152"/>
                    <a:pt x="310" y="1116"/>
                    <a:pt x="298" y="1116"/>
                  </a:cubicBezTo>
                  <a:cubicBezTo>
                    <a:pt x="286" y="1116"/>
                    <a:pt x="262" y="1116"/>
                    <a:pt x="250" y="1128"/>
                  </a:cubicBezTo>
                  <a:cubicBezTo>
                    <a:pt x="242" y="1128"/>
                    <a:pt x="240" y="1133"/>
                    <a:pt x="239" y="1133"/>
                  </a:cubicBezTo>
                  <a:cubicBezTo>
                    <a:pt x="238" y="1133"/>
                    <a:pt x="238" y="1132"/>
                    <a:pt x="238" y="1128"/>
                  </a:cubicBezTo>
                  <a:cubicBezTo>
                    <a:pt x="238" y="1116"/>
                    <a:pt x="238" y="1116"/>
                    <a:pt x="238" y="1104"/>
                  </a:cubicBezTo>
                  <a:cubicBezTo>
                    <a:pt x="238" y="1094"/>
                    <a:pt x="254" y="1077"/>
                    <a:pt x="247" y="1077"/>
                  </a:cubicBezTo>
                  <a:lnTo>
                    <a:pt x="247" y="1077"/>
                  </a:lnTo>
                  <a:cubicBezTo>
                    <a:pt x="246" y="1077"/>
                    <a:pt x="243" y="1078"/>
                    <a:pt x="238" y="1080"/>
                  </a:cubicBezTo>
                  <a:cubicBezTo>
                    <a:pt x="215" y="1080"/>
                    <a:pt x="203" y="1080"/>
                    <a:pt x="203" y="1068"/>
                  </a:cubicBezTo>
                  <a:cubicBezTo>
                    <a:pt x="215" y="1044"/>
                    <a:pt x="238" y="1033"/>
                    <a:pt x="226" y="1033"/>
                  </a:cubicBezTo>
                  <a:cubicBezTo>
                    <a:pt x="216" y="1033"/>
                    <a:pt x="189" y="1059"/>
                    <a:pt x="173" y="1059"/>
                  </a:cubicBezTo>
                  <a:cubicBezTo>
                    <a:pt x="171" y="1059"/>
                    <a:pt x="169" y="1058"/>
                    <a:pt x="167" y="1056"/>
                  </a:cubicBezTo>
                  <a:cubicBezTo>
                    <a:pt x="167" y="1044"/>
                    <a:pt x="238" y="1021"/>
                    <a:pt x="226" y="1009"/>
                  </a:cubicBezTo>
                  <a:cubicBezTo>
                    <a:pt x="226" y="1003"/>
                    <a:pt x="225" y="1001"/>
                    <a:pt x="223" y="1001"/>
                  </a:cubicBezTo>
                  <a:cubicBezTo>
                    <a:pt x="215" y="1001"/>
                    <a:pt x="200" y="1021"/>
                    <a:pt x="191" y="1021"/>
                  </a:cubicBezTo>
                  <a:cubicBezTo>
                    <a:pt x="179" y="1009"/>
                    <a:pt x="179" y="997"/>
                    <a:pt x="179" y="985"/>
                  </a:cubicBezTo>
                  <a:cubicBezTo>
                    <a:pt x="191" y="973"/>
                    <a:pt x="203" y="925"/>
                    <a:pt x="179" y="902"/>
                  </a:cubicBezTo>
                  <a:cubicBezTo>
                    <a:pt x="175" y="898"/>
                    <a:pt x="172" y="896"/>
                    <a:pt x="170" y="896"/>
                  </a:cubicBezTo>
                  <a:cubicBezTo>
                    <a:pt x="164" y="896"/>
                    <a:pt x="159" y="902"/>
                    <a:pt x="143" y="902"/>
                  </a:cubicBezTo>
                  <a:cubicBezTo>
                    <a:pt x="131" y="902"/>
                    <a:pt x="155" y="902"/>
                    <a:pt x="167" y="890"/>
                  </a:cubicBezTo>
                  <a:cubicBezTo>
                    <a:pt x="179" y="878"/>
                    <a:pt x="167" y="866"/>
                    <a:pt x="143" y="866"/>
                  </a:cubicBezTo>
                  <a:cubicBezTo>
                    <a:pt x="107" y="866"/>
                    <a:pt x="119" y="866"/>
                    <a:pt x="143" y="854"/>
                  </a:cubicBezTo>
                  <a:lnTo>
                    <a:pt x="72" y="854"/>
                  </a:lnTo>
                  <a:cubicBezTo>
                    <a:pt x="72" y="854"/>
                    <a:pt x="107" y="842"/>
                    <a:pt x="119" y="842"/>
                  </a:cubicBezTo>
                  <a:cubicBezTo>
                    <a:pt x="131" y="842"/>
                    <a:pt x="119" y="830"/>
                    <a:pt x="119" y="830"/>
                  </a:cubicBezTo>
                  <a:cubicBezTo>
                    <a:pt x="119" y="818"/>
                    <a:pt x="84" y="794"/>
                    <a:pt x="131" y="794"/>
                  </a:cubicBezTo>
                  <a:cubicBezTo>
                    <a:pt x="167" y="794"/>
                    <a:pt x="119" y="783"/>
                    <a:pt x="119" y="771"/>
                  </a:cubicBezTo>
                  <a:cubicBezTo>
                    <a:pt x="119" y="771"/>
                    <a:pt x="215" y="759"/>
                    <a:pt x="179" y="747"/>
                  </a:cubicBezTo>
                  <a:close/>
                  <a:moveTo>
                    <a:pt x="631" y="1378"/>
                  </a:moveTo>
                  <a:lnTo>
                    <a:pt x="619" y="1402"/>
                  </a:lnTo>
                  <a:cubicBezTo>
                    <a:pt x="619" y="1408"/>
                    <a:pt x="619" y="1411"/>
                    <a:pt x="619" y="1414"/>
                  </a:cubicBezTo>
                  <a:cubicBezTo>
                    <a:pt x="619" y="1402"/>
                    <a:pt x="631" y="1390"/>
                    <a:pt x="631" y="1390"/>
                  </a:cubicBezTo>
                  <a:cubicBezTo>
                    <a:pt x="643" y="1378"/>
                    <a:pt x="643" y="1378"/>
                    <a:pt x="631" y="1378"/>
                  </a:cubicBezTo>
                  <a:close/>
                  <a:moveTo>
                    <a:pt x="649" y="1409"/>
                  </a:moveTo>
                  <a:cubicBezTo>
                    <a:pt x="641" y="1422"/>
                    <a:pt x="631" y="1437"/>
                    <a:pt x="631" y="1437"/>
                  </a:cubicBezTo>
                  <a:cubicBezTo>
                    <a:pt x="635" y="1429"/>
                    <a:pt x="642" y="1419"/>
                    <a:pt x="649" y="1409"/>
                  </a:cubicBezTo>
                  <a:close/>
                  <a:moveTo>
                    <a:pt x="847" y="1491"/>
                  </a:moveTo>
                  <a:cubicBezTo>
                    <a:pt x="843" y="1491"/>
                    <a:pt x="834" y="1497"/>
                    <a:pt x="822" y="1509"/>
                  </a:cubicBezTo>
                  <a:lnTo>
                    <a:pt x="846" y="1509"/>
                  </a:lnTo>
                  <a:cubicBezTo>
                    <a:pt x="852" y="1497"/>
                    <a:pt x="852" y="1491"/>
                    <a:pt x="847" y="1491"/>
                  </a:cubicBezTo>
                  <a:close/>
                  <a:moveTo>
                    <a:pt x="977" y="1640"/>
                  </a:moveTo>
                  <a:lnTo>
                    <a:pt x="960" y="1656"/>
                  </a:lnTo>
                  <a:lnTo>
                    <a:pt x="960" y="1656"/>
                  </a:lnTo>
                  <a:cubicBezTo>
                    <a:pt x="957" y="1655"/>
                    <a:pt x="954" y="1653"/>
                    <a:pt x="953" y="1652"/>
                  </a:cubicBezTo>
                  <a:cubicBezTo>
                    <a:pt x="949" y="1660"/>
                    <a:pt x="946" y="1667"/>
                    <a:pt x="944" y="1673"/>
                  </a:cubicBezTo>
                  <a:lnTo>
                    <a:pt x="944" y="1673"/>
                  </a:lnTo>
                  <a:lnTo>
                    <a:pt x="960" y="1656"/>
                  </a:lnTo>
                  <a:lnTo>
                    <a:pt x="960" y="1656"/>
                  </a:lnTo>
                  <a:cubicBezTo>
                    <a:pt x="964" y="1658"/>
                    <a:pt x="968" y="1659"/>
                    <a:pt x="972" y="1660"/>
                  </a:cubicBezTo>
                  <a:lnTo>
                    <a:pt x="972" y="1660"/>
                  </a:lnTo>
                  <a:cubicBezTo>
                    <a:pt x="975" y="1653"/>
                    <a:pt x="977" y="1644"/>
                    <a:pt x="977" y="1640"/>
                  </a:cubicBezTo>
                  <a:close/>
                  <a:moveTo>
                    <a:pt x="944" y="1673"/>
                  </a:moveTo>
                  <a:lnTo>
                    <a:pt x="941" y="1675"/>
                  </a:lnTo>
                  <a:lnTo>
                    <a:pt x="943" y="1675"/>
                  </a:lnTo>
                  <a:cubicBezTo>
                    <a:pt x="943" y="1675"/>
                    <a:pt x="943" y="1674"/>
                    <a:pt x="944" y="1673"/>
                  </a:cubicBezTo>
                  <a:close/>
                  <a:moveTo>
                    <a:pt x="2453" y="1668"/>
                  </a:moveTo>
                  <a:cubicBezTo>
                    <a:pt x="2448" y="1670"/>
                    <a:pt x="2444" y="1672"/>
                    <a:pt x="2441" y="1675"/>
                  </a:cubicBezTo>
                  <a:lnTo>
                    <a:pt x="2453" y="1668"/>
                  </a:lnTo>
                  <a:close/>
                  <a:moveTo>
                    <a:pt x="1108" y="1795"/>
                  </a:moveTo>
                  <a:lnTo>
                    <a:pt x="1108" y="1795"/>
                  </a:lnTo>
                  <a:cubicBezTo>
                    <a:pt x="1103" y="1795"/>
                    <a:pt x="1098" y="1800"/>
                    <a:pt x="1094" y="1807"/>
                  </a:cubicBezTo>
                  <a:lnTo>
                    <a:pt x="1094" y="1807"/>
                  </a:lnTo>
                  <a:cubicBezTo>
                    <a:pt x="1097" y="1808"/>
                    <a:pt x="1099" y="1808"/>
                    <a:pt x="1102" y="1809"/>
                  </a:cubicBezTo>
                  <a:lnTo>
                    <a:pt x="1102" y="1809"/>
                  </a:lnTo>
                  <a:cubicBezTo>
                    <a:pt x="1105" y="1805"/>
                    <a:pt x="1108" y="1800"/>
                    <a:pt x="1108" y="1795"/>
                  </a:cubicBezTo>
                  <a:close/>
                  <a:moveTo>
                    <a:pt x="1208" y="1921"/>
                  </a:moveTo>
                  <a:cubicBezTo>
                    <a:pt x="1212" y="1924"/>
                    <a:pt x="1215" y="1926"/>
                    <a:pt x="1215" y="1926"/>
                  </a:cubicBezTo>
                  <a:cubicBezTo>
                    <a:pt x="1215" y="1926"/>
                    <a:pt x="1212" y="1923"/>
                    <a:pt x="1208" y="1921"/>
                  </a:cubicBezTo>
                  <a:close/>
                  <a:moveTo>
                    <a:pt x="1465" y="2187"/>
                  </a:moveTo>
                  <a:cubicBezTo>
                    <a:pt x="1461" y="2187"/>
                    <a:pt x="1453" y="2194"/>
                    <a:pt x="1445" y="2202"/>
                  </a:cubicBezTo>
                  <a:lnTo>
                    <a:pt x="1445" y="2202"/>
                  </a:lnTo>
                  <a:cubicBezTo>
                    <a:pt x="1452" y="2201"/>
                    <a:pt x="1465" y="2187"/>
                    <a:pt x="1465" y="2187"/>
                  </a:cubicBezTo>
                  <a:close/>
                  <a:moveTo>
                    <a:pt x="2434" y="2489"/>
                  </a:moveTo>
                  <a:cubicBezTo>
                    <a:pt x="2439" y="2489"/>
                    <a:pt x="2446" y="2495"/>
                    <a:pt x="2453" y="2509"/>
                  </a:cubicBezTo>
                  <a:cubicBezTo>
                    <a:pt x="2453" y="2521"/>
                    <a:pt x="2453" y="2521"/>
                    <a:pt x="2453" y="2521"/>
                  </a:cubicBezTo>
                  <a:cubicBezTo>
                    <a:pt x="2453" y="2523"/>
                    <a:pt x="2452" y="2523"/>
                    <a:pt x="2452" y="2523"/>
                  </a:cubicBezTo>
                  <a:cubicBezTo>
                    <a:pt x="2447" y="2523"/>
                    <a:pt x="2429" y="2497"/>
                    <a:pt x="2429" y="2497"/>
                  </a:cubicBezTo>
                  <a:cubicBezTo>
                    <a:pt x="2429" y="2492"/>
                    <a:pt x="2431" y="2489"/>
                    <a:pt x="2434" y="2489"/>
                  </a:cubicBezTo>
                  <a:close/>
                  <a:moveTo>
                    <a:pt x="2308" y="2632"/>
                  </a:moveTo>
                  <a:cubicBezTo>
                    <a:pt x="2306" y="2632"/>
                    <a:pt x="2303" y="2635"/>
                    <a:pt x="2298" y="2640"/>
                  </a:cubicBezTo>
                  <a:cubicBezTo>
                    <a:pt x="2286" y="2640"/>
                    <a:pt x="2286" y="2676"/>
                    <a:pt x="2298" y="2676"/>
                  </a:cubicBezTo>
                  <a:cubicBezTo>
                    <a:pt x="2310" y="2664"/>
                    <a:pt x="2310" y="2676"/>
                    <a:pt x="2310" y="2652"/>
                  </a:cubicBezTo>
                  <a:cubicBezTo>
                    <a:pt x="2310" y="2638"/>
                    <a:pt x="2310" y="2632"/>
                    <a:pt x="2308" y="2632"/>
                  </a:cubicBezTo>
                  <a:close/>
                  <a:moveTo>
                    <a:pt x="748" y="1"/>
                  </a:moveTo>
                  <a:cubicBezTo>
                    <a:pt x="745" y="1"/>
                    <a:pt x="741" y="3"/>
                    <a:pt x="738" y="9"/>
                  </a:cubicBezTo>
                  <a:cubicBezTo>
                    <a:pt x="727" y="21"/>
                    <a:pt x="738" y="32"/>
                    <a:pt x="738" y="44"/>
                  </a:cubicBezTo>
                  <a:lnTo>
                    <a:pt x="715" y="44"/>
                  </a:lnTo>
                  <a:cubicBezTo>
                    <a:pt x="715" y="44"/>
                    <a:pt x="703" y="21"/>
                    <a:pt x="703" y="21"/>
                  </a:cubicBezTo>
                  <a:cubicBezTo>
                    <a:pt x="692" y="21"/>
                    <a:pt x="691" y="47"/>
                    <a:pt x="683" y="47"/>
                  </a:cubicBezTo>
                  <a:cubicBezTo>
                    <a:pt x="682" y="47"/>
                    <a:pt x="681" y="46"/>
                    <a:pt x="679" y="44"/>
                  </a:cubicBezTo>
                  <a:cubicBezTo>
                    <a:pt x="669" y="34"/>
                    <a:pt x="667" y="6"/>
                    <a:pt x="667" y="6"/>
                  </a:cubicBezTo>
                  <a:cubicBezTo>
                    <a:pt x="667" y="6"/>
                    <a:pt x="667" y="7"/>
                    <a:pt x="667" y="9"/>
                  </a:cubicBezTo>
                  <a:cubicBezTo>
                    <a:pt x="655" y="32"/>
                    <a:pt x="667" y="80"/>
                    <a:pt x="643" y="80"/>
                  </a:cubicBezTo>
                  <a:lnTo>
                    <a:pt x="643" y="56"/>
                  </a:lnTo>
                  <a:lnTo>
                    <a:pt x="643" y="32"/>
                  </a:lnTo>
                  <a:cubicBezTo>
                    <a:pt x="643" y="32"/>
                    <a:pt x="619" y="56"/>
                    <a:pt x="619" y="56"/>
                  </a:cubicBezTo>
                  <a:cubicBezTo>
                    <a:pt x="619" y="56"/>
                    <a:pt x="607" y="44"/>
                    <a:pt x="607" y="44"/>
                  </a:cubicBezTo>
                  <a:cubicBezTo>
                    <a:pt x="596" y="56"/>
                    <a:pt x="607" y="68"/>
                    <a:pt x="584" y="68"/>
                  </a:cubicBezTo>
                  <a:lnTo>
                    <a:pt x="560" y="68"/>
                  </a:lnTo>
                  <a:cubicBezTo>
                    <a:pt x="560" y="68"/>
                    <a:pt x="560" y="92"/>
                    <a:pt x="548" y="92"/>
                  </a:cubicBezTo>
                  <a:cubicBezTo>
                    <a:pt x="547" y="93"/>
                    <a:pt x="545" y="94"/>
                    <a:pt x="543" y="94"/>
                  </a:cubicBezTo>
                  <a:cubicBezTo>
                    <a:pt x="532" y="94"/>
                    <a:pt x="516" y="66"/>
                    <a:pt x="505" y="66"/>
                  </a:cubicBezTo>
                  <a:cubicBezTo>
                    <a:pt x="503" y="66"/>
                    <a:pt x="502" y="67"/>
                    <a:pt x="500" y="68"/>
                  </a:cubicBezTo>
                  <a:cubicBezTo>
                    <a:pt x="488" y="68"/>
                    <a:pt x="500" y="92"/>
                    <a:pt x="500" y="104"/>
                  </a:cubicBezTo>
                  <a:cubicBezTo>
                    <a:pt x="500" y="105"/>
                    <a:pt x="500" y="105"/>
                    <a:pt x="500" y="105"/>
                  </a:cubicBezTo>
                  <a:cubicBezTo>
                    <a:pt x="496" y="105"/>
                    <a:pt x="476" y="55"/>
                    <a:pt x="476" y="44"/>
                  </a:cubicBezTo>
                  <a:cubicBezTo>
                    <a:pt x="476" y="68"/>
                    <a:pt x="476" y="80"/>
                    <a:pt x="476" y="104"/>
                  </a:cubicBezTo>
                  <a:cubicBezTo>
                    <a:pt x="476" y="120"/>
                    <a:pt x="475" y="127"/>
                    <a:pt x="473" y="127"/>
                  </a:cubicBezTo>
                  <a:cubicBezTo>
                    <a:pt x="468" y="127"/>
                    <a:pt x="460" y="103"/>
                    <a:pt x="453" y="80"/>
                  </a:cubicBezTo>
                  <a:lnTo>
                    <a:pt x="453" y="80"/>
                  </a:lnTo>
                  <a:cubicBezTo>
                    <a:pt x="465" y="128"/>
                    <a:pt x="429" y="104"/>
                    <a:pt x="453" y="140"/>
                  </a:cubicBezTo>
                  <a:cubicBezTo>
                    <a:pt x="441" y="128"/>
                    <a:pt x="417" y="116"/>
                    <a:pt x="417" y="116"/>
                  </a:cubicBezTo>
                  <a:cubicBezTo>
                    <a:pt x="405" y="116"/>
                    <a:pt x="417" y="128"/>
                    <a:pt x="417" y="140"/>
                  </a:cubicBezTo>
                  <a:lnTo>
                    <a:pt x="417" y="175"/>
                  </a:lnTo>
                  <a:cubicBezTo>
                    <a:pt x="417" y="176"/>
                    <a:pt x="417" y="177"/>
                    <a:pt x="416" y="177"/>
                  </a:cubicBezTo>
                  <a:cubicBezTo>
                    <a:pt x="408" y="177"/>
                    <a:pt x="370" y="141"/>
                    <a:pt x="359" y="141"/>
                  </a:cubicBezTo>
                  <a:cubicBezTo>
                    <a:pt x="356" y="141"/>
                    <a:pt x="355" y="144"/>
                    <a:pt x="357" y="151"/>
                  </a:cubicBezTo>
                  <a:cubicBezTo>
                    <a:pt x="376" y="179"/>
                    <a:pt x="401" y="207"/>
                    <a:pt x="401" y="207"/>
                  </a:cubicBezTo>
                  <a:cubicBezTo>
                    <a:pt x="401" y="207"/>
                    <a:pt x="399" y="204"/>
                    <a:pt x="393" y="199"/>
                  </a:cubicBezTo>
                  <a:cubicBezTo>
                    <a:pt x="381" y="193"/>
                    <a:pt x="375" y="190"/>
                    <a:pt x="374" y="190"/>
                  </a:cubicBezTo>
                  <a:lnTo>
                    <a:pt x="374" y="190"/>
                  </a:lnTo>
                  <a:cubicBezTo>
                    <a:pt x="372" y="190"/>
                    <a:pt x="375" y="193"/>
                    <a:pt x="381" y="199"/>
                  </a:cubicBezTo>
                  <a:cubicBezTo>
                    <a:pt x="381" y="211"/>
                    <a:pt x="381" y="223"/>
                    <a:pt x="393" y="235"/>
                  </a:cubicBezTo>
                  <a:cubicBezTo>
                    <a:pt x="369" y="223"/>
                    <a:pt x="357" y="175"/>
                    <a:pt x="346" y="175"/>
                  </a:cubicBezTo>
                  <a:cubicBezTo>
                    <a:pt x="343" y="173"/>
                    <a:pt x="342" y="172"/>
                    <a:pt x="341" y="172"/>
                  </a:cubicBezTo>
                  <a:lnTo>
                    <a:pt x="341" y="172"/>
                  </a:lnTo>
                  <a:cubicBezTo>
                    <a:pt x="338" y="172"/>
                    <a:pt x="346" y="187"/>
                    <a:pt x="346" y="187"/>
                  </a:cubicBezTo>
                  <a:lnTo>
                    <a:pt x="346" y="199"/>
                  </a:lnTo>
                  <a:cubicBezTo>
                    <a:pt x="346" y="201"/>
                    <a:pt x="346" y="202"/>
                    <a:pt x="345" y="202"/>
                  </a:cubicBezTo>
                  <a:cubicBezTo>
                    <a:pt x="345" y="202"/>
                    <a:pt x="343" y="187"/>
                    <a:pt x="334" y="187"/>
                  </a:cubicBezTo>
                  <a:lnTo>
                    <a:pt x="334" y="187"/>
                  </a:lnTo>
                  <a:cubicBezTo>
                    <a:pt x="340" y="193"/>
                    <a:pt x="340" y="193"/>
                    <a:pt x="338" y="193"/>
                  </a:cubicBezTo>
                  <a:cubicBezTo>
                    <a:pt x="337" y="193"/>
                    <a:pt x="334" y="193"/>
                    <a:pt x="334" y="199"/>
                  </a:cubicBezTo>
                  <a:cubicBezTo>
                    <a:pt x="334" y="199"/>
                    <a:pt x="346" y="211"/>
                    <a:pt x="346" y="211"/>
                  </a:cubicBezTo>
                  <a:cubicBezTo>
                    <a:pt x="346" y="211"/>
                    <a:pt x="340" y="222"/>
                    <a:pt x="333" y="222"/>
                  </a:cubicBezTo>
                  <a:cubicBezTo>
                    <a:pt x="330" y="222"/>
                    <a:pt x="326" y="219"/>
                    <a:pt x="322" y="211"/>
                  </a:cubicBezTo>
                  <a:cubicBezTo>
                    <a:pt x="317" y="202"/>
                    <a:pt x="309" y="198"/>
                    <a:pt x="302" y="198"/>
                  </a:cubicBezTo>
                  <a:cubicBezTo>
                    <a:pt x="291" y="198"/>
                    <a:pt x="283" y="208"/>
                    <a:pt x="298" y="223"/>
                  </a:cubicBezTo>
                  <a:cubicBezTo>
                    <a:pt x="310" y="235"/>
                    <a:pt x="304" y="235"/>
                    <a:pt x="298" y="235"/>
                  </a:cubicBezTo>
                  <a:cubicBezTo>
                    <a:pt x="292" y="235"/>
                    <a:pt x="286" y="235"/>
                    <a:pt x="298" y="247"/>
                  </a:cubicBezTo>
                  <a:cubicBezTo>
                    <a:pt x="290" y="247"/>
                    <a:pt x="275" y="245"/>
                    <a:pt x="261" y="245"/>
                  </a:cubicBezTo>
                  <a:cubicBezTo>
                    <a:pt x="233" y="245"/>
                    <a:pt x="207" y="251"/>
                    <a:pt x="238" y="282"/>
                  </a:cubicBezTo>
                  <a:cubicBezTo>
                    <a:pt x="216" y="266"/>
                    <a:pt x="205" y="260"/>
                    <a:pt x="201" y="260"/>
                  </a:cubicBezTo>
                  <a:cubicBezTo>
                    <a:pt x="186" y="260"/>
                    <a:pt x="248" y="330"/>
                    <a:pt x="238" y="330"/>
                  </a:cubicBezTo>
                  <a:cubicBezTo>
                    <a:pt x="224" y="323"/>
                    <a:pt x="205" y="311"/>
                    <a:pt x="195" y="311"/>
                  </a:cubicBezTo>
                  <a:cubicBezTo>
                    <a:pt x="189" y="311"/>
                    <a:pt x="186" y="316"/>
                    <a:pt x="191" y="330"/>
                  </a:cubicBezTo>
                  <a:cubicBezTo>
                    <a:pt x="215" y="342"/>
                    <a:pt x="226" y="366"/>
                    <a:pt x="250" y="378"/>
                  </a:cubicBezTo>
                  <a:cubicBezTo>
                    <a:pt x="231" y="378"/>
                    <a:pt x="212" y="362"/>
                    <a:pt x="205" y="362"/>
                  </a:cubicBezTo>
                  <a:cubicBezTo>
                    <a:pt x="204" y="362"/>
                    <a:pt x="203" y="363"/>
                    <a:pt x="203" y="366"/>
                  </a:cubicBezTo>
                  <a:cubicBezTo>
                    <a:pt x="191" y="390"/>
                    <a:pt x="226" y="390"/>
                    <a:pt x="226" y="402"/>
                  </a:cubicBezTo>
                  <a:cubicBezTo>
                    <a:pt x="203" y="390"/>
                    <a:pt x="191" y="378"/>
                    <a:pt x="167" y="366"/>
                  </a:cubicBezTo>
                  <a:cubicBezTo>
                    <a:pt x="155" y="366"/>
                    <a:pt x="143" y="378"/>
                    <a:pt x="167" y="390"/>
                  </a:cubicBezTo>
                  <a:cubicBezTo>
                    <a:pt x="179" y="402"/>
                    <a:pt x="167" y="425"/>
                    <a:pt x="167" y="425"/>
                  </a:cubicBezTo>
                  <a:cubicBezTo>
                    <a:pt x="167" y="425"/>
                    <a:pt x="167" y="449"/>
                    <a:pt x="131" y="449"/>
                  </a:cubicBezTo>
                  <a:cubicBezTo>
                    <a:pt x="124" y="446"/>
                    <a:pt x="117" y="444"/>
                    <a:pt x="111" y="444"/>
                  </a:cubicBezTo>
                  <a:cubicBezTo>
                    <a:pt x="96" y="444"/>
                    <a:pt x="87" y="453"/>
                    <a:pt x="95" y="461"/>
                  </a:cubicBezTo>
                  <a:cubicBezTo>
                    <a:pt x="107" y="473"/>
                    <a:pt x="119" y="485"/>
                    <a:pt x="119" y="485"/>
                  </a:cubicBezTo>
                  <a:cubicBezTo>
                    <a:pt x="119" y="497"/>
                    <a:pt x="107" y="509"/>
                    <a:pt x="107" y="509"/>
                  </a:cubicBezTo>
                  <a:cubicBezTo>
                    <a:pt x="95" y="509"/>
                    <a:pt x="72" y="532"/>
                    <a:pt x="84" y="544"/>
                  </a:cubicBezTo>
                  <a:cubicBezTo>
                    <a:pt x="131" y="544"/>
                    <a:pt x="95" y="568"/>
                    <a:pt x="84" y="580"/>
                  </a:cubicBezTo>
                  <a:cubicBezTo>
                    <a:pt x="84" y="580"/>
                    <a:pt x="84" y="592"/>
                    <a:pt x="84" y="604"/>
                  </a:cubicBezTo>
                  <a:lnTo>
                    <a:pt x="95" y="604"/>
                  </a:lnTo>
                  <a:cubicBezTo>
                    <a:pt x="107" y="604"/>
                    <a:pt x="95" y="616"/>
                    <a:pt x="95" y="616"/>
                  </a:cubicBezTo>
                  <a:cubicBezTo>
                    <a:pt x="95" y="616"/>
                    <a:pt x="95" y="628"/>
                    <a:pt x="95" y="628"/>
                  </a:cubicBezTo>
                  <a:cubicBezTo>
                    <a:pt x="95" y="628"/>
                    <a:pt x="113" y="639"/>
                    <a:pt x="111" y="646"/>
                  </a:cubicBezTo>
                  <a:lnTo>
                    <a:pt x="111" y="646"/>
                  </a:lnTo>
                  <a:cubicBezTo>
                    <a:pt x="111" y="646"/>
                    <a:pt x="111" y="646"/>
                    <a:pt x="111" y="646"/>
                  </a:cubicBezTo>
                  <a:cubicBezTo>
                    <a:pt x="117" y="646"/>
                    <a:pt x="123" y="648"/>
                    <a:pt x="131" y="652"/>
                  </a:cubicBezTo>
                  <a:cubicBezTo>
                    <a:pt x="155" y="663"/>
                    <a:pt x="143" y="675"/>
                    <a:pt x="179" y="675"/>
                  </a:cubicBezTo>
                  <a:cubicBezTo>
                    <a:pt x="203" y="675"/>
                    <a:pt x="203" y="663"/>
                    <a:pt x="179" y="663"/>
                  </a:cubicBezTo>
                  <a:cubicBezTo>
                    <a:pt x="148" y="653"/>
                    <a:pt x="153" y="625"/>
                    <a:pt x="185" y="625"/>
                  </a:cubicBezTo>
                  <a:cubicBezTo>
                    <a:pt x="186" y="625"/>
                    <a:pt x="187" y="625"/>
                    <a:pt x="188" y="625"/>
                  </a:cubicBezTo>
                  <a:lnTo>
                    <a:pt x="188" y="625"/>
                  </a:lnTo>
                  <a:cubicBezTo>
                    <a:pt x="173" y="622"/>
                    <a:pt x="155" y="616"/>
                    <a:pt x="155" y="616"/>
                  </a:cubicBezTo>
                  <a:cubicBezTo>
                    <a:pt x="155" y="604"/>
                    <a:pt x="155" y="592"/>
                    <a:pt x="131" y="592"/>
                  </a:cubicBezTo>
                  <a:cubicBezTo>
                    <a:pt x="167" y="592"/>
                    <a:pt x="203" y="580"/>
                    <a:pt x="203" y="544"/>
                  </a:cubicBezTo>
                  <a:cubicBezTo>
                    <a:pt x="203" y="532"/>
                    <a:pt x="191" y="509"/>
                    <a:pt x="155" y="473"/>
                  </a:cubicBezTo>
                  <a:lnTo>
                    <a:pt x="155" y="473"/>
                  </a:lnTo>
                  <a:cubicBezTo>
                    <a:pt x="156" y="474"/>
                    <a:pt x="191" y="509"/>
                    <a:pt x="203" y="509"/>
                  </a:cubicBezTo>
                  <a:lnTo>
                    <a:pt x="203" y="497"/>
                  </a:lnTo>
                  <a:lnTo>
                    <a:pt x="226" y="497"/>
                  </a:lnTo>
                  <a:cubicBezTo>
                    <a:pt x="232" y="497"/>
                    <a:pt x="238" y="500"/>
                    <a:pt x="240" y="500"/>
                  </a:cubicBezTo>
                  <a:cubicBezTo>
                    <a:pt x="241" y="500"/>
                    <a:pt x="238" y="497"/>
                    <a:pt x="226" y="485"/>
                  </a:cubicBezTo>
                  <a:cubicBezTo>
                    <a:pt x="191" y="473"/>
                    <a:pt x="191" y="473"/>
                    <a:pt x="191" y="461"/>
                  </a:cubicBezTo>
                  <a:cubicBezTo>
                    <a:pt x="203" y="461"/>
                    <a:pt x="191" y="449"/>
                    <a:pt x="203" y="449"/>
                  </a:cubicBezTo>
                  <a:lnTo>
                    <a:pt x="226" y="449"/>
                  </a:lnTo>
                  <a:lnTo>
                    <a:pt x="238" y="437"/>
                  </a:lnTo>
                  <a:cubicBezTo>
                    <a:pt x="238" y="430"/>
                    <a:pt x="222" y="415"/>
                    <a:pt x="205" y="403"/>
                  </a:cubicBezTo>
                  <a:lnTo>
                    <a:pt x="205" y="403"/>
                  </a:lnTo>
                  <a:cubicBezTo>
                    <a:pt x="227" y="409"/>
                    <a:pt x="255" y="413"/>
                    <a:pt x="262" y="413"/>
                  </a:cubicBezTo>
                  <a:cubicBezTo>
                    <a:pt x="274" y="413"/>
                    <a:pt x="274" y="413"/>
                    <a:pt x="262" y="402"/>
                  </a:cubicBezTo>
                  <a:cubicBezTo>
                    <a:pt x="238" y="390"/>
                    <a:pt x="215" y="378"/>
                    <a:pt x="226" y="378"/>
                  </a:cubicBezTo>
                  <a:cubicBezTo>
                    <a:pt x="250" y="378"/>
                    <a:pt x="262" y="378"/>
                    <a:pt x="274" y="390"/>
                  </a:cubicBezTo>
                  <a:lnTo>
                    <a:pt x="286" y="390"/>
                  </a:lnTo>
                  <a:cubicBezTo>
                    <a:pt x="274" y="378"/>
                    <a:pt x="262" y="366"/>
                    <a:pt x="238" y="354"/>
                  </a:cubicBezTo>
                  <a:cubicBezTo>
                    <a:pt x="238" y="352"/>
                    <a:pt x="240" y="351"/>
                    <a:pt x="243" y="351"/>
                  </a:cubicBezTo>
                  <a:cubicBezTo>
                    <a:pt x="255" y="351"/>
                    <a:pt x="288" y="368"/>
                    <a:pt x="298" y="378"/>
                  </a:cubicBezTo>
                  <a:cubicBezTo>
                    <a:pt x="308" y="382"/>
                    <a:pt x="313" y="383"/>
                    <a:pt x="315" y="383"/>
                  </a:cubicBezTo>
                  <a:cubicBezTo>
                    <a:pt x="325" y="383"/>
                    <a:pt x="250" y="342"/>
                    <a:pt x="250" y="342"/>
                  </a:cubicBezTo>
                  <a:lnTo>
                    <a:pt x="250" y="342"/>
                  </a:lnTo>
                  <a:cubicBezTo>
                    <a:pt x="250" y="342"/>
                    <a:pt x="277" y="353"/>
                    <a:pt x="287" y="353"/>
                  </a:cubicBezTo>
                  <a:cubicBezTo>
                    <a:pt x="293" y="353"/>
                    <a:pt x="294" y="350"/>
                    <a:pt x="286" y="342"/>
                  </a:cubicBezTo>
                  <a:lnTo>
                    <a:pt x="286" y="342"/>
                  </a:lnTo>
                  <a:cubicBezTo>
                    <a:pt x="292" y="348"/>
                    <a:pt x="297" y="350"/>
                    <a:pt x="303" y="350"/>
                  </a:cubicBezTo>
                  <a:cubicBezTo>
                    <a:pt x="321" y="350"/>
                    <a:pt x="336" y="327"/>
                    <a:pt x="346" y="318"/>
                  </a:cubicBezTo>
                  <a:cubicBezTo>
                    <a:pt x="346" y="318"/>
                    <a:pt x="346" y="294"/>
                    <a:pt x="346" y="282"/>
                  </a:cubicBezTo>
                  <a:cubicBezTo>
                    <a:pt x="347" y="281"/>
                    <a:pt x="349" y="280"/>
                    <a:pt x="352" y="280"/>
                  </a:cubicBezTo>
                  <a:cubicBezTo>
                    <a:pt x="360" y="280"/>
                    <a:pt x="370" y="291"/>
                    <a:pt x="372" y="291"/>
                  </a:cubicBezTo>
                  <a:cubicBezTo>
                    <a:pt x="373" y="291"/>
                    <a:pt x="372" y="289"/>
                    <a:pt x="369" y="282"/>
                  </a:cubicBezTo>
                  <a:cubicBezTo>
                    <a:pt x="369" y="271"/>
                    <a:pt x="357" y="247"/>
                    <a:pt x="369" y="247"/>
                  </a:cubicBezTo>
                  <a:cubicBezTo>
                    <a:pt x="369" y="247"/>
                    <a:pt x="394" y="303"/>
                    <a:pt x="395" y="303"/>
                  </a:cubicBezTo>
                  <a:cubicBezTo>
                    <a:pt x="396" y="303"/>
                    <a:pt x="395" y="301"/>
                    <a:pt x="393" y="294"/>
                  </a:cubicBezTo>
                  <a:cubicBezTo>
                    <a:pt x="381" y="259"/>
                    <a:pt x="405" y="282"/>
                    <a:pt x="393" y="259"/>
                  </a:cubicBezTo>
                  <a:cubicBezTo>
                    <a:pt x="384" y="245"/>
                    <a:pt x="384" y="242"/>
                    <a:pt x="386" y="242"/>
                  </a:cubicBezTo>
                  <a:lnTo>
                    <a:pt x="386" y="242"/>
                  </a:lnTo>
                  <a:cubicBezTo>
                    <a:pt x="388" y="242"/>
                    <a:pt x="392" y="244"/>
                    <a:pt x="394" y="244"/>
                  </a:cubicBezTo>
                  <a:cubicBezTo>
                    <a:pt x="396" y="244"/>
                    <a:pt x="397" y="242"/>
                    <a:pt x="393" y="235"/>
                  </a:cubicBezTo>
                  <a:lnTo>
                    <a:pt x="393" y="235"/>
                  </a:lnTo>
                  <a:cubicBezTo>
                    <a:pt x="405" y="259"/>
                    <a:pt x="417" y="271"/>
                    <a:pt x="429" y="271"/>
                  </a:cubicBezTo>
                  <a:cubicBezTo>
                    <a:pt x="441" y="271"/>
                    <a:pt x="405" y="211"/>
                    <a:pt x="405" y="199"/>
                  </a:cubicBezTo>
                  <a:cubicBezTo>
                    <a:pt x="405" y="191"/>
                    <a:pt x="407" y="187"/>
                    <a:pt x="410" y="187"/>
                  </a:cubicBezTo>
                  <a:cubicBezTo>
                    <a:pt x="425" y="187"/>
                    <a:pt x="467" y="263"/>
                    <a:pt x="476" y="282"/>
                  </a:cubicBezTo>
                  <a:cubicBezTo>
                    <a:pt x="465" y="247"/>
                    <a:pt x="465" y="223"/>
                    <a:pt x="453" y="187"/>
                  </a:cubicBezTo>
                  <a:lnTo>
                    <a:pt x="453" y="187"/>
                  </a:lnTo>
                  <a:cubicBezTo>
                    <a:pt x="465" y="199"/>
                    <a:pt x="476" y="223"/>
                    <a:pt x="488" y="235"/>
                  </a:cubicBezTo>
                  <a:cubicBezTo>
                    <a:pt x="476" y="211"/>
                    <a:pt x="488" y="211"/>
                    <a:pt x="500" y="211"/>
                  </a:cubicBezTo>
                  <a:cubicBezTo>
                    <a:pt x="500" y="199"/>
                    <a:pt x="500" y="175"/>
                    <a:pt x="500" y="163"/>
                  </a:cubicBezTo>
                  <a:cubicBezTo>
                    <a:pt x="510" y="183"/>
                    <a:pt x="520" y="217"/>
                    <a:pt x="529" y="217"/>
                  </a:cubicBezTo>
                  <a:cubicBezTo>
                    <a:pt x="531" y="217"/>
                    <a:pt x="534" y="216"/>
                    <a:pt x="536" y="211"/>
                  </a:cubicBezTo>
                  <a:cubicBezTo>
                    <a:pt x="540" y="199"/>
                    <a:pt x="543" y="193"/>
                    <a:pt x="545" y="193"/>
                  </a:cubicBezTo>
                  <a:cubicBezTo>
                    <a:pt x="549" y="193"/>
                    <a:pt x="552" y="212"/>
                    <a:pt x="560" y="235"/>
                  </a:cubicBezTo>
                  <a:lnTo>
                    <a:pt x="560" y="199"/>
                  </a:lnTo>
                  <a:cubicBezTo>
                    <a:pt x="560" y="193"/>
                    <a:pt x="563" y="193"/>
                    <a:pt x="566" y="193"/>
                  </a:cubicBezTo>
                  <a:cubicBezTo>
                    <a:pt x="569" y="193"/>
                    <a:pt x="572" y="193"/>
                    <a:pt x="572" y="187"/>
                  </a:cubicBezTo>
                  <a:cubicBezTo>
                    <a:pt x="572" y="163"/>
                    <a:pt x="572" y="151"/>
                    <a:pt x="572" y="140"/>
                  </a:cubicBezTo>
                  <a:cubicBezTo>
                    <a:pt x="572" y="134"/>
                    <a:pt x="575" y="134"/>
                    <a:pt x="578" y="134"/>
                  </a:cubicBezTo>
                  <a:cubicBezTo>
                    <a:pt x="581" y="134"/>
                    <a:pt x="584" y="134"/>
                    <a:pt x="584" y="128"/>
                  </a:cubicBezTo>
                  <a:cubicBezTo>
                    <a:pt x="584" y="151"/>
                    <a:pt x="584" y="151"/>
                    <a:pt x="596" y="151"/>
                  </a:cubicBezTo>
                  <a:lnTo>
                    <a:pt x="619" y="151"/>
                  </a:lnTo>
                  <a:lnTo>
                    <a:pt x="619" y="187"/>
                  </a:lnTo>
                  <a:lnTo>
                    <a:pt x="619" y="211"/>
                  </a:lnTo>
                  <a:cubicBezTo>
                    <a:pt x="619" y="212"/>
                    <a:pt x="619" y="213"/>
                    <a:pt x="620" y="213"/>
                  </a:cubicBezTo>
                  <a:cubicBezTo>
                    <a:pt x="621" y="213"/>
                    <a:pt x="632" y="161"/>
                    <a:pt x="643" y="140"/>
                  </a:cubicBezTo>
                  <a:cubicBezTo>
                    <a:pt x="644" y="138"/>
                    <a:pt x="646" y="138"/>
                    <a:pt x="646" y="138"/>
                  </a:cubicBezTo>
                  <a:lnTo>
                    <a:pt x="646" y="138"/>
                  </a:lnTo>
                  <a:cubicBezTo>
                    <a:pt x="650" y="138"/>
                    <a:pt x="649" y="148"/>
                    <a:pt x="647" y="158"/>
                  </a:cubicBezTo>
                  <a:lnTo>
                    <a:pt x="647" y="158"/>
                  </a:lnTo>
                  <a:cubicBezTo>
                    <a:pt x="647" y="158"/>
                    <a:pt x="647" y="158"/>
                    <a:pt x="647" y="158"/>
                  </a:cubicBezTo>
                  <a:cubicBezTo>
                    <a:pt x="643" y="158"/>
                    <a:pt x="643" y="163"/>
                    <a:pt x="643" y="163"/>
                  </a:cubicBezTo>
                  <a:lnTo>
                    <a:pt x="643" y="175"/>
                  </a:lnTo>
                  <a:cubicBezTo>
                    <a:pt x="643" y="175"/>
                    <a:pt x="645" y="167"/>
                    <a:pt x="647" y="158"/>
                  </a:cubicBezTo>
                  <a:lnTo>
                    <a:pt x="647" y="158"/>
                  </a:lnTo>
                  <a:cubicBezTo>
                    <a:pt x="649" y="158"/>
                    <a:pt x="651" y="159"/>
                    <a:pt x="655" y="163"/>
                  </a:cubicBezTo>
                  <a:cubicBezTo>
                    <a:pt x="667" y="175"/>
                    <a:pt x="676" y="184"/>
                    <a:pt x="680" y="184"/>
                  </a:cubicBezTo>
                  <a:cubicBezTo>
                    <a:pt x="685" y="184"/>
                    <a:pt x="685" y="175"/>
                    <a:pt x="679" y="151"/>
                  </a:cubicBezTo>
                  <a:lnTo>
                    <a:pt x="691" y="140"/>
                  </a:lnTo>
                  <a:cubicBezTo>
                    <a:pt x="691" y="151"/>
                    <a:pt x="691" y="175"/>
                    <a:pt x="691" y="187"/>
                  </a:cubicBezTo>
                  <a:cubicBezTo>
                    <a:pt x="703" y="175"/>
                    <a:pt x="703" y="104"/>
                    <a:pt x="727" y="104"/>
                  </a:cubicBezTo>
                  <a:cubicBezTo>
                    <a:pt x="727" y="128"/>
                    <a:pt x="727" y="151"/>
                    <a:pt x="727" y="163"/>
                  </a:cubicBezTo>
                  <a:cubicBezTo>
                    <a:pt x="727" y="178"/>
                    <a:pt x="729" y="185"/>
                    <a:pt x="732" y="185"/>
                  </a:cubicBezTo>
                  <a:cubicBezTo>
                    <a:pt x="736" y="185"/>
                    <a:pt x="743" y="172"/>
                    <a:pt x="750" y="151"/>
                  </a:cubicBezTo>
                  <a:cubicBezTo>
                    <a:pt x="750" y="175"/>
                    <a:pt x="750" y="199"/>
                    <a:pt x="750" y="211"/>
                  </a:cubicBezTo>
                  <a:cubicBezTo>
                    <a:pt x="760" y="211"/>
                    <a:pt x="753" y="143"/>
                    <a:pt x="758" y="143"/>
                  </a:cubicBezTo>
                  <a:lnTo>
                    <a:pt x="758" y="143"/>
                  </a:lnTo>
                  <a:cubicBezTo>
                    <a:pt x="759" y="143"/>
                    <a:pt x="760" y="146"/>
                    <a:pt x="762" y="151"/>
                  </a:cubicBezTo>
                  <a:cubicBezTo>
                    <a:pt x="774" y="187"/>
                    <a:pt x="762" y="199"/>
                    <a:pt x="774" y="199"/>
                  </a:cubicBezTo>
                  <a:cubicBezTo>
                    <a:pt x="786" y="199"/>
                    <a:pt x="786" y="187"/>
                    <a:pt x="798" y="187"/>
                  </a:cubicBezTo>
                  <a:cubicBezTo>
                    <a:pt x="798" y="197"/>
                    <a:pt x="814" y="214"/>
                    <a:pt x="819" y="214"/>
                  </a:cubicBezTo>
                  <a:cubicBezTo>
                    <a:pt x="821" y="214"/>
                    <a:pt x="822" y="213"/>
                    <a:pt x="822" y="211"/>
                  </a:cubicBezTo>
                  <a:cubicBezTo>
                    <a:pt x="834" y="211"/>
                    <a:pt x="822" y="175"/>
                    <a:pt x="834" y="163"/>
                  </a:cubicBezTo>
                  <a:cubicBezTo>
                    <a:pt x="846" y="163"/>
                    <a:pt x="834" y="223"/>
                    <a:pt x="834" y="235"/>
                  </a:cubicBezTo>
                  <a:cubicBezTo>
                    <a:pt x="834" y="235"/>
                    <a:pt x="846" y="247"/>
                    <a:pt x="846" y="247"/>
                  </a:cubicBezTo>
                  <a:lnTo>
                    <a:pt x="881" y="247"/>
                  </a:lnTo>
                  <a:cubicBezTo>
                    <a:pt x="881" y="247"/>
                    <a:pt x="917" y="223"/>
                    <a:pt x="917" y="223"/>
                  </a:cubicBezTo>
                  <a:lnTo>
                    <a:pt x="917" y="223"/>
                  </a:lnTo>
                  <a:cubicBezTo>
                    <a:pt x="917" y="235"/>
                    <a:pt x="881" y="294"/>
                    <a:pt x="881" y="294"/>
                  </a:cubicBezTo>
                  <a:cubicBezTo>
                    <a:pt x="905" y="282"/>
                    <a:pt x="929" y="259"/>
                    <a:pt x="941" y="247"/>
                  </a:cubicBezTo>
                  <a:lnTo>
                    <a:pt x="941" y="247"/>
                  </a:lnTo>
                  <a:cubicBezTo>
                    <a:pt x="929" y="271"/>
                    <a:pt x="929" y="282"/>
                    <a:pt x="941" y="282"/>
                  </a:cubicBezTo>
                  <a:cubicBezTo>
                    <a:pt x="947" y="288"/>
                    <a:pt x="953" y="291"/>
                    <a:pt x="957" y="291"/>
                  </a:cubicBezTo>
                  <a:cubicBezTo>
                    <a:pt x="962" y="291"/>
                    <a:pt x="965" y="288"/>
                    <a:pt x="965" y="282"/>
                  </a:cubicBezTo>
                  <a:cubicBezTo>
                    <a:pt x="965" y="282"/>
                    <a:pt x="977" y="271"/>
                    <a:pt x="988" y="271"/>
                  </a:cubicBezTo>
                  <a:cubicBezTo>
                    <a:pt x="990" y="269"/>
                    <a:pt x="991" y="268"/>
                    <a:pt x="993" y="268"/>
                  </a:cubicBezTo>
                  <a:cubicBezTo>
                    <a:pt x="1000" y="268"/>
                    <a:pt x="1000" y="298"/>
                    <a:pt x="1000" y="318"/>
                  </a:cubicBezTo>
                  <a:cubicBezTo>
                    <a:pt x="1000" y="326"/>
                    <a:pt x="1000" y="328"/>
                    <a:pt x="1001" y="328"/>
                  </a:cubicBezTo>
                  <a:cubicBezTo>
                    <a:pt x="1001" y="328"/>
                    <a:pt x="1004" y="314"/>
                    <a:pt x="1012" y="306"/>
                  </a:cubicBezTo>
                  <a:cubicBezTo>
                    <a:pt x="1016" y="303"/>
                    <a:pt x="1018" y="301"/>
                    <a:pt x="1020" y="301"/>
                  </a:cubicBezTo>
                  <a:cubicBezTo>
                    <a:pt x="1024" y="301"/>
                    <a:pt x="1024" y="310"/>
                    <a:pt x="1024" y="318"/>
                  </a:cubicBezTo>
                  <a:lnTo>
                    <a:pt x="1060" y="318"/>
                  </a:lnTo>
                  <a:cubicBezTo>
                    <a:pt x="1060" y="318"/>
                    <a:pt x="1060" y="330"/>
                    <a:pt x="1072" y="342"/>
                  </a:cubicBezTo>
                  <a:cubicBezTo>
                    <a:pt x="1072" y="348"/>
                    <a:pt x="1072" y="351"/>
                    <a:pt x="1073" y="351"/>
                  </a:cubicBezTo>
                  <a:cubicBezTo>
                    <a:pt x="1075" y="351"/>
                    <a:pt x="1078" y="348"/>
                    <a:pt x="1084" y="342"/>
                  </a:cubicBezTo>
                  <a:cubicBezTo>
                    <a:pt x="1086" y="340"/>
                    <a:pt x="1088" y="339"/>
                    <a:pt x="1091" y="339"/>
                  </a:cubicBezTo>
                  <a:cubicBezTo>
                    <a:pt x="1100" y="339"/>
                    <a:pt x="1110" y="354"/>
                    <a:pt x="1119" y="354"/>
                  </a:cubicBezTo>
                  <a:cubicBezTo>
                    <a:pt x="1119" y="354"/>
                    <a:pt x="1121" y="353"/>
                    <a:pt x="1123" y="353"/>
                  </a:cubicBezTo>
                  <a:lnTo>
                    <a:pt x="1123" y="353"/>
                  </a:lnTo>
                  <a:cubicBezTo>
                    <a:pt x="1122" y="356"/>
                    <a:pt x="1125" y="359"/>
                    <a:pt x="1131" y="366"/>
                  </a:cubicBezTo>
                  <a:cubicBezTo>
                    <a:pt x="1131" y="366"/>
                    <a:pt x="1131" y="366"/>
                    <a:pt x="1143" y="354"/>
                  </a:cubicBezTo>
                  <a:lnTo>
                    <a:pt x="1134" y="349"/>
                  </a:lnTo>
                  <a:lnTo>
                    <a:pt x="1134" y="349"/>
                  </a:lnTo>
                  <a:cubicBezTo>
                    <a:pt x="1129" y="351"/>
                    <a:pt x="1125" y="352"/>
                    <a:pt x="1123" y="353"/>
                  </a:cubicBezTo>
                  <a:lnTo>
                    <a:pt x="1123" y="353"/>
                  </a:lnTo>
                  <a:cubicBezTo>
                    <a:pt x="1123" y="351"/>
                    <a:pt x="1125" y="349"/>
                    <a:pt x="1127" y="346"/>
                  </a:cubicBezTo>
                  <a:lnTo>
                    <a:pt x="1127" y="346"/>
                  </a:lnTo>
                  <a:lnTo>
                    <a:pt x="1134" y="349"/>
                  </a:lnTo>
                  <a:lnTo>
                    <a:pt x="1134" y="349"/>
                  </a:lnTo>
                  <a:cubicBezTo>
                    <a:pt x="1144" y="346"/>
                    <a:pt x="1155" y="342"/>
                    <a:pt x="1155" y="342"/>
                  </a:cubicBezTo>
                  <a:lnTo>
                    <a:pt x="1155" y="342"/>
                  </a:lnTo>
                  <a:cubicBezTo>
                    <a:pt x="1155" y="354"/>
                    <a:pt x="1143" y="366"/>
                    <a:pt x="1131" y="366"/>
                  </a:cubicBezTo>
                  <a:lnTo>
                    <a:pt x="1155" y="366"/>
                  </a:lnTo>
                  <a:cubicBezTo>
                    <a:pt x="1167" y="354"/>
                    <a:pt x="1179" y="342"/>
                    <a:pt x="1191" y="342"/>
                  </a:cubicBezTo>
                  <a:lnTo>
                    <a:pt x="1191" y="342"/>
                  </a:lnTo>
                  <a:cubicBezTo>
                    <a:pt x="1179" y="342"/>
                    <a:pt x="1179" y="354"/>
                    <a:pt x="1167" y="366"/>
                  </a:cubicBezTo>
                  <a:cubicBezTo>
                    <a:pt x="1167" y="378"/>
                    <a:pt x="1167" y="378"/>
                    <a:pt x="1179" y="378"/>
                  </a:cubicBezTo>
                  <a:cubicBezTo>
                    <a:pt x="1182" y="381"/>
                    <a:pt x="1186" y="381"/>
                    <a:pt x="1189" y="381"/>
                  </a:cubicBezTo>
                  <a:cubicBezTo>
                    <a:pt x="1193" y="381"/>
                    <a:pt x="1196" y="381"/>
                    <a:pt x="1198" y="381"/>
                  </a:cubicBezTo>
                  <a:cubicBezTo>
                    <a:pt x="1201" y="381"/>
                    <a:pt x="1202" y="382"/>
                    <a:pt x="1199" y="388"/>
                  </a:cubicBezTo>
                  <a:lnTo>
                    <a:pt x="1199" y="388"/>
                  </a:lnTo>
                  <a:cubicBezTo>
                    <a:pt x="1206" y="382"/>
                    <a:pt x="1215" y="378"/>
                    <a:pt x="1215" y="378"/>
                  </a:cubicBezTo>
                  <a:cubicBezTo>
                    <a:pt x="1215" y="402"/>
                    <a:pt x="1215" y="402"/>
                    <a:pt x="1215" y="413"/>
                  </a:cubicBezTo>
                  <a:lnTo>
                    <a:pt x="1238" y="413"/>
                  </a:lnTo>
                  <a:cubicBezTo>
                    <a:pt x="1238" y="402"/>
                    <a:pt x="1238" y="402"/>
                    <a:pt x="1250" y="402"/>
                  </a:cubicBezTo>
                  <a:cubicBezTo>
                    <a:pt x="1250" y="402"/>
                    <a:pt x="1250" y="425"/>
                    <a:pt x="1262" y="425"/>
                  </a:cubicBezTo>
                  <a:cubicBezTo>
                    <a:pt x="1262" y="437"/>
                    <a:pt x="1286" y="437"/>
                    <a:pt x="1274" y="461"/>
                  </a:cubicBezTo>
                  <a:cubicBezTo>
                    <a:pt x="1274" y="463"/>
                    <a:pt x="1274" y="463"/>
                    <a:pt x="1275" y="463"/>
                  </a:cubicBezTo>
                  <a:cubicBezTo>
                    <a:pt x="1278" y="463"/>
                    <a:pt x="1288" y="436"/>
                    <a:pt x="1298" y="425"/>
                  </a:cubicBezTo>
                  <a:cubicBezTo>
                    <a:pt x="1310" y="425"/>
                    <a:pt x="1298" y="449"/>
                    <a:pt x="1298" y="461"/>
                  </a:cubicBezTo>
                  <a:cubicBezTo>
                    <a:pt x="1298" y="461"/>
                    <a:pt x="1298" y="473"/>
                    <a:pt x="1298" y="473"/>
                  </a:cubicBezTo>
                  <a:cubicBezTo>
                    <a:pt x="1298" y="476"/>
                    <a:pt x="1301" y="477"/>
                    <a:pt x="1306" y="477"/>
                  </a:cubicBezTo>
                  <a:cubicBezTo>
                    <a:pt x="1313" y="477"/>
                    <a:pt x="1326" y="474"/>
                    <a:pt x="1333" y="474"/>
                  </a:cubicBezTo>
                  <a:cubicBezTo>
                    <a:pt x="1335" y="474"/>
                    <a:pt x="1336" y="474"/>
                    <a:pt x="1337" y="474"/>
                  </a:cubicBezTo>
                  <a:lnTo>
                    <a:pt x="1337" y="474"/>
                  </a:lnTo>
                  <a:cubicBezTo>
                    <a:pt x="1338" y="471"/>
                    <a:pt x="1341" y="466"/>
                    <a:pt x="1346" y="461"/>
                  </a:cubicBezTo>
                  <a:lnTo>
                    <a:pt x="1359" y="454"/>
                  </a:lnTo>
                  <a:lnTo>
                    <a:pt x="1359" y="454"/>
                  </a:lnTo>
                  <a:cubicBezTo>
                    <a:pt x="1353" y="461"/>
                    <a:pt x="1347" y="468"/>
                    <a:pt x="1343" y="473"/>
                  </a:cubicBezTo>
                  <a:lnTo>
                    <a:pt x="1343" y="473"/>
                  </a:lnTo>
                  <a:cubicBezTo>
                    <a:pt x="1343" y="473"/>
                    <a:pt x="1344" y="473"/>
                    <a:pt x="1346" y="473"/>
                  </a:cubicBezTo>
                  <a:cubicBezTo>
                    <a:pt x="1345" y="474"/>
                    <a:pt x="1344" y="475"/>
                    <a:pt x="1343" y="475"/>
                  </a:cubicBezTo>
                  <a:lnTo>
                    <a:pt x="1343" y="475"/>
                  </a:lnTo>
                  <a:cubicBezTo>
                    <a:pt x="1342" y="475"/>
                    <a:pt x="1342" y="474"/>
                    <a:pt x="1342" y="474"/>
                  </a:cubicBezTo>
                  <a:lnTo>
                    <a:pt x="1342" y="474"/>
                  </a:lnTo>
                  <a:cubicBezTo>
                    <a:pt x="1341" y="475"/>
                    <a:pt x="1340" y="477"/>
                    <a:pt x="1339" y="478"/>
                  </a:cubicBezTo>
                  <a:lnTo>
                    <a:pt x="1339" y="478"/>
                  </a:lnTo>
                  <a:cubicBezTo>
                    <a:pt x="1340" y="477"/>
                    <a:pt x="1341" y="477"/>
                    <a:pt x="1343" y="475"/>
                  </a:cubicBezTo>
                  <a:lnTo>
                    <a:pt x="1343" y="475"/>
                  </a:lnTo>
                  <a:cubicBezTo>
                    <a:pt x="1344" y="477"/>
                    <a:pt x="1347" y="478"/>
                    <a:pt x="1348" y="478"/>
                  </a:cubicBezTo>
                  <a:cubicBezTo>
                    <a:pt x="1349" y="478"/>
                    <a:pt x="1349" y="478"/>
                    <a:pt x="1348" y="476"/>
                  </a:cubicBezTo>
                  <a:lnTo>
                    <a:pt x="1348" y="476"/>
                  </a:lnTo>
                  <a:cubicBezTo>
                    <a:pt x="1348" y="476"/>
                    <a:pt x="1347" y="476"/>
                    <a:pt x="1347" y="476"/>
                  </a:cubicBezTo>
                  <a:cubicBezTo>
                    <a:pt x="1346" y="476"/>
                    <a:pt x="1346" y="475"/>
                    <a:pt x="1346" y="473"/>
                  </a:cubicBezTo>
                  <a:lnTo>
                    <a:pt x="1346" y="473"/>
                  </a:lnTo>
                  <a:cubicBezTo>
                    <a:pt x="1347" y="474"/>
                    <a:pt x="1348" y="475"/>
                    <a:pt x="1348" y="476"/>
                  </a:cubicBezTo>
                  <a:lnTo>
                    <a:pt x="1348" y="476"/>
                  </a:lnTo>
                  <a:cubicBezTo>
                    <a:pt x="1352" y="473"/>
                    <a:pt x="1361" y="458"/>
                    <a:pt x="1369" y="449"/>
                  </a:cubicBezTo>
                  <a:lnTo>
                    <a:pt x="1369" y="449"/>
                  </a:lnTo>
                  <a:lnTo>
                    <a:pt x="1359" y="454"/>
                  </a:lnTo>
                  <a:lnTo>
                    <a:pt x="1359" y="454"/>
                  </a:lnTo>
                  <a:cubicBezTo>
                    <a:pt x="1368" y="445"/>
                    <a:pt x="1377" y="437"/>
                    <a:pt x="1381" y="437"/>
                  </a:cubicBezTo>
                  <a:lnTo>
                    <a:pt x="1381" y="437"/>
                  </a:lnTo>
                  <a:cubicBezTo>
                    <a:pt x="1381" y="449"/>
                    <a:pt x="1369" y="461"/>
                    <a:pt x="1369" y="473"/>
                  </a:cubicBezTo>
                  <a:cubicBezTo>
                    <a:pt x="1369" y="473"/>
                    <a:pt x="1369" y="473"/>
                    <a:pt x="1369" y="485"/>
                  </a:cubicBezTo>
                  <a:cubicBezTo>
                    <a:pt x="1369" y="485"/>
                    <a:pt x="1369" y="497"/>
                    <a:pt x="1381" y="497"/>
                  </a:cubicBezTo>
                  <a:cubicBezTo>
                    <a:pt x="1381" y="497"/>
                    <a:pt x="1346" y="521"/>
                    <a:pt x="1346" y="532"/>
                  </a:cubicBezTo>
                  <a:cubicBezTo>
                    <a:pt x="1346" y="535"/>
                    <a:pt x="1347" y="536"/>
                    <a:pt x="1348" y="536"/>
                  </a:cubicBezTo>
                  <a:cubicBezTo>
                    <a:pt x="1354" y="536"/>
                    <a:pt x="1369" y="521"/>
                    <a:pt x="1369" y="521"/>
                  </a:cubicBezTo>
                  <a:cubicBezTo>
                    <a:pt x="1381" y="532"/>
                    <a:pt x="1381" y="556"/>
                    <a:pt x="1393" y="568"/>
                  </a:cubicBezTo>
                  <a:cubicBezTo>
                    <a:pt x="1393" y="569"/>
                    <a:pt x="1393" y="569"/>
                    <a:pt x="1394" y="569"/>
                  </a:cubicBezTo>
                  <a:cubicBezTo>
                    <a:pt x="1398" y="569"/>
                    <a:pt x="1422" y="530"/>
                    <a:pt x="1429" y="530"/>
                  </a:cubicBezTo>
                  <a:lnTo>
                    <a:pt x="1429" y="530"/>
                  </a:lnTo>
                  <a:cubicBezTo>
                    <a:pt x="1431" y="530"/>
                    <a:pt x="1432" y="534"/>
                    <a:pt x="1429" y="544"/>
                  </a:cubicBezTo>
                  <a:cubicBezTo>
                    <a:pt x="1429" y="580"/>
                    <a:pt x="1417" y="580"/>
                    <a:pt x="1429" y="580"/>
                  </a:cubicBezTo>
                  <a:cubicBezTo>
                    <a:pt x="1445" y="580"/>
                    <a:pt x="1466" y="564"/>
                    <a:pt x="1471" y="564"/>
                  </a:cubicBezTo>
                  <a:lnTo>
                    <a:pt x="1471" y="564"/>
                  </a:lnTo>
                  <a:cubicBezTo>
                    <a:pt x="1474" y="564"/>
                    <a:pt x="1473" y="568"/>
                    <a:pt x="1465" y="580"/>
                  </a:cubicBezTo>
                  <a:cubicBezTo>
                    <a:pt x="1447" y="598"/>
                    <a:pt x="1447" y="604"/>
                    <a:pt x="1453" y="604"/>
                  </a:cubicBezTo>
                  <a:cubicBezTo>
                    <a:pt x="1459" y="604"/>
                    <a:pt x="1471" y="598"/>
                    <a:pt x="1477" y="592"/>
                  </a:cubicBezTo>
                  <a:cubicBezTo>
                    <a:pt x="1480" y="590"/>
                    <a:pt x="1482" y="590"/>
                    <a:pt x="1484" y="590"/>
                  </a:cubicBezTo>
                  <a:cubicBezTo>
                    <a:pt x="1494" y="590"/>
                    <a:pt x="1478" y="617"/>
                    <a:pt x="1489" y="628"/>
                  </a:cubicBezTo>
                  <a:cubicBezTo>
                    <a:pt x="1490" y="629"/>
                    <a:pt x="1491" y="630"/>
                    <a:pt x="1493" y="630"/>
                  </a:cubicBezTo>
                  <a:cubicBezTo>
                    <a:pt x="1505" y="630"/>
                    <a:pt x="1526" y="591"/>
                    <a:pt x="1536" y="580"/>
                  </a:cubicBezTo>
                  <a:cubicBezTo>
                    <a:pt x="1537" y="579"/>
                    <a:pt x="1538" y="579"/>
                    <a:pt x="1538" y="579"/>
                  </a:cubicBezTo>
                  <a:lnTo>
                    <a:pt x="1538" y="579"/>
                  </a:lnTo>
                  <a:cubicBezTo>
                    <a:pt x="1542" y="579"/>
                    <a:pt x="1520" y="617"/>
                    <a:pt x="1531" y="617"/>
                  </a:cubicBezTo>
                  <a:cubicBezTo>
                    <a:pt x="1532" y="617"/>
                    <a:pt x="1534" y="617"/>
                    <a:pt x="1536" y="616"/>
                  </a:cubicBezTo>
                  <a:cubicBezTo>
                    <a:pt x="1560" y="604"/>
                    <a:pt x="1548" y="604"/>
                    <a:pt x="1560" y="592"/>
                  </a:cubicBezTo>
                  <a:cubicBezTo>
                    <a:pt x="1560" y="592"/>
                    <a:pt x="1560" y="592"/>
                    <a:pt x="1560" y="604"/>
                  </a:cubicBezTo>
                  <a:cubicBezTo>
                    <a:pt x="1560" y="616"/>
                    <a:pt x="1536" y="640"/>
                    <a:pt x="1536" y="652"/>
                  </a:cubicBezTo>
                  <a:cubicBezTo>
                    <a:pt x="1548" y="675"/>
                    <a:pt x="1560" y="687"/>
                    <a:pt x="1584" y="687"/>
                  </a:cubicBezTo>
                  <a:lnTo>
                    <a:pt x="1608" y="687"/>
                  </a:lnTo>
                  <a:cubicBezTo>
                    <a:pt x="1610" y="686"/>
                    <a:pt x="1612" y="685"/>
                    <a:pt x="1613" y="685"/>
                  </a:cubicBezTo>
                  <a:lnTo>
                    <a:pt x="1613" y="685"/>
                  </a:lnTo>
                  <a:cubicBezTo>
                    <a:pt x="1619" y="685"/>
                    <a:pt x="1572" y="723"/>
                    <a:pt x="1572" y="723"/>
                  </a:cubicBezTo>
                  <a:cubicBezTo>
                    <a:pt x="1572" y="723"/>
                    <a:pt x="1598" y="702"/>
                    <a:pt x="1609" y="702"/>
                  </a:cubicBezTo>
                  <a:cubicBezTo>
                    <a:pt x="1614" y="702"/>
                    <a:pt x="1616" y="707"/>
                    <a:pt x="1608" y="723"/>
                  </a:cubicBezTo>
                  <a:lnTo>
                    <a:pt x="1619" y="723"/>
                  </a:lnTo>
                  <a:cubicBezTo>
                    <a:pt x="1631" y="723"/>
                    <a:pt x="1691" y="723"/>
                    <a:pt x="1667" y="747"/>
                  </a:cubicBezTo>
                  <a:lnTo>
                    <a:pt x="1727" y="711"/>
                  </a:lnTo>
                  <a:lnTo>
                    <a:pt x="1727" y="711"/>
                  </a:lnTo>
                  <a:cubicBezTo>
                    <a:pt x="1703" y="735"/>
                    <a:pt x="1703" y="747"/>
                    <a:pt x="1703" y="759"/>
                  </a:cubicBezTo>
                  <a:cubicBezTo>
                    <a:pt x="1715" y="759"/>
                    <a:pt x="1703" y="783"/>
                    <a:pt x="1691" y="794"/>
                  </a:cubicBezTo>
                  <a:cubicBezTo>
                    <a:pt x="1689" y="798"/>
                    <a:pt x="1689" y="800"/>
                    <a:pt x="1690" y="800"/>
                  </a:cubicBezTo>
                  <a:cubicBezTo>
                    <a:pt x="1697" y="800"/>
                    <a:pt x="1731" y="769"/>
                    <a:pt x="1746" y="769"/>
                  </a:cubicBezTo>
                  <a:cubicBezTo>
                    <a:pt x="1748" y="769"/>
                    <a:pt x="1749" y="769"/>
                    <a:pt x="1750" y="771"/>
                  </a:cubicBezTo>
                  <a:cubicBezTo>
                    <a:pt x="1727" y="783"/>
                    <a:pt x="1715" y="794"/>
                    <a:pt x="1703" y="818"/>
                  </a:cubicBezTo>
                  <a:cubicBezTo>
                    <a:pt x="1703" y="822"/>
                    <a:pt x="1705" y="823"/>
                    <a:pt x="1708" y="823"/>
                  </a:cubicBezTo>
                  <a:cubicBezTo>
                    <a:pt x="1716" y="823"/>
                    <a:pt x="1730" y="815"/>
                    <a:pt x="1739" y="806"/>
                  </a:cubicBezTo>
                  <a:cubicBezTo>
                    <a:pt x="1750" y="794"/>
                    <a:pt x="1750" y="783"/>
                    <a:pt x="1762" y="783"/>
                  </a:cubicBezTo>
                  <a:cubicBezTo>
                    <a:pt x="1762" y="783"/>
                    <a:pt x="1762" y="783"/>
                    <a:pt x="1762" y="806"/>
                  </a:cubicBezTo>
                  <a:cubicBezTo>
                    <a:pt x="1762" y="818"/>
                    <a:pt x="1727" y="842"/>
                    <a:pt x="1715" y="854"/>
                  </a:cubicBezTo>
                  <a:cubicBezTo>
                    <a:pt x="1727" y="854"/>
                    <a:pt x="1727" y="842"/>
                    <a:pt x="1739" y="842"/>
                  </a:cubicBezTo>
                  <a:lnTo>
                    <a:pt x="1762" y="842"/>
                  </a:lnTo>
                  <a:cubicBezTo>
                    <a:pt x="1774" y="842"/>
                    <a:pt x="1786" y="830"/>
                    <a:pt x="1786" y="830"/>
                  </a:cubicBezTo>
                  <a:cubicBezTo>
                    <a:pt x="1789" y="829"/>
                    <a:pt x="1791" y="828"/>
                    <a:pt x="1792" y="828"/>
                  </a:cubicBezTo>
                  <a:cubicBezTo>
                    <a:pt x="1801" y="828"/>
                    <a:pt x="1782" y="856"/>
                    <a:pt x="1784" y="856"/>
                  </a:cubicBezTo>
                  <a:cubicBezTo>
                    <a:pt x="1784" y="856"/>
                    <a:pt x="1785" y="855"/>
                    <a:pt x="1786" y="854"/>
                  </a:cubicBezTo>
                  <a:cubicBezTo>
                    <a:pt x="1810" y="842"/>
                    <a:pt x="1810" y="842"/>
                    <a:pt x="1810" y="842"/>
                  </a:cubicBezTo>
                  <a:lnTo>
                    <a:pt x="1822" y="842"/>
                  </a:lnTo>
                  <a:cubicBezTo>
                    <a:pt x="1822" y="854"/>
                    <a:pt x="1774" y="854"/>
                    <a:pt x="1786" y="866"/>
                  </a:cubicBezTo>
                  <a:cubicBezTo>
                    <a:pt x="1791" y="876"/>
                    <a:pt x="1796" y="880"/>
                    <a:pt x="1802" y="880"/>
                  </a:cubicBezTo>
                  <a:cubicBezTo>
                    <a:pt x="1810" y="880"/>
                    <a:pt x="1820" y="873"/>
                    <a:pt x="1834" y="866"/>
                  </a:cubicBezTo>
                  <a:lnTo>
                    <a:pt x="1834" y="866"/>
                  </a:lnTo>
                  <a:cubicBezTo>
                    <a:pt x="1798" y="902"/>
                    <a:pt x="1846" y="925"/>
                    <a:pt x="1858" y="925"/>
                  </a:cubicBezTo>
                  <a:cubicBezTo>
                    <a:pt x="1858" y="928"/>
                    <a:pt x="1858" y="929"/>
                    <a:pt x="1859" y="929"/>
                  </a:cubicBezTo>
                  <a:cubicBezTo>
                    <a:pt x="1862" y="929"/>
                    <a:pt x="1874" y="909"/>
                    <a:pt x="1893" y="890"/>
                  </a:cubicBezTo>
                  <a:cubicBezTo>
                    <a:pt x="1902" y="881"/>
                    <a:pt x="1910" y="877"/>
                    <a:pt x="1914" y="877"/>
                  </a:cubicBezTo>
                  <a:cubicBezTo>
                    <a:pt x="1921" y="877"/>
                    <a:pt x="1920" y="887"/>
                    <a:pt x="1905" y="902"/>
                  </a:cubicBezTo>
                  <a:cubicBezTo>
                    <a:pt x="1881" y="925"/>
                    <a:pt x="1870" y="973"/>
                    <a:pt x="1881" y="985"/>
                  </a:cubicBezTo>
                  <a:cubicBezTo>
                    <a:pt x="1887" y="991"/>
                    <a:pt x="1890" y="994"/>
                    <a:pt x="1895" y="994"/>
                  </a:cubicBezTo>
                  <a:cubicBezTo>
                    <a:pt x="1899" y="994"/>
                    <a:pt x="1905" y="991"/>
                    <a:pt x="1917" y="985"/>
                  </a:cubicBezTo>
                  <a:cubicBezTo>
                    <a:pt x="1923" y="979"/>
                    <a:pt x="1932" y="976"/>
                    <a:pt x="1939" y="976"/>
                  </a:cubicBezTo>
                  <a:cubicBezTo>
                    <a:pt x="1947" y="976"/>
                    <a:pt x="1953" y="979"/>
                    <a:pt x="1953" y="985"/>
                  </a:cubicBezTo>
                  <a:cubicBezTo>
                    <a:pt x="1965" y="1009"/>
                    <a:pt x="1917" y="997"/>
                    <a:pt x="1929" y="1009"/>
                  </a:cubicBezTo>
                  <a:cubicBezTo>
                    <a:pt x="1941" y="1021"/>
                    <a:pt x="1941" y="1033"/>
                    <a:pt x="1953" y="1044"/>
                  </a:cubicBezTo>
                  <a:cubicBezTo>
                    <a:pt x="1958" y="1049"/>
                    <a:pt x="1963" y="1052"/>
                    <a:pt x="1969" y="1052"/>
                  </a:cubicBezTo>
                  <a:cubicBezTo>
                    <a:pt x="1975" y="1052"/>
                    <a:pt x="1981" y="1050"/>
                    <a:pt x="1990" y="1046"/>
                  </a:cubicBezTo>
                  <a:lnTo>
                    <a:pt x="1990" y="1046"/>
                  </a:lnTo>
                  <a:cubicBezTo>
                    <a:pt x="1980" y="1053"/>
                    <a:pt x="1972" y="1061"/>
                    <a:pt x="1965" y="1068"/>
                  </a:cubicBezTo>
                  <a:cubicBezTo>
                    <a:pt x="1956" y="1077"/>
                    <a:pt x="1960" y="1085"/>
                    <a:pt x="1963" y="1085"/>
                  </a:cubicBezTo>
                  <a:cubicBezTo>
                    <a:pt x="1964" y="1085"/>
                    <a:pt x="1965" y="1084"/>
                    <a:pt x="1965" y="1080"/>
                  </a:cubicBezTo>
                  <a:cubicBezTo>
                    <a:pt x="1965" y="1076"/>
                    <a:pt x="1966" y="1075"/>
                    <a:pt x="1968" y="1075"/>
                  </a:cubicBezTo>
                  <a:cubicBezTo>
                    <a:pt x="1973" y="1075"/>
                    <a:pt x="1981" y="1080"/>
                    <a:pt x="1989" y="1080"/>
                  </a:cubicBezTo>
                  <a:cubicBezTo>
                    <a:pt x="1989" y="1080"/>
                    <a:pt x="2000" y="1068"/>
                    <a:pt x="2012" y="1068"/>
                  </a:cubicBezTo>
                  <a:cubicBezTo>
                    <a:pt x="2012" y="1074"/>
                    <a:pt x="2012" y="1085"/>
                    <a:pt x="2012" y="1092"/>
                  </a:cubicBezTo>
                  <a:cubicBezTo>
                    <a:pt x="2012" y="1092"/>
                    <a:pt x="2012" y="1092"/>
                    <a:pt x="2012" y="1104"/>
                  </a:cubicBezTo>
                  <a:lnTo>
                    <a:pt x="2048" y="1104"/>
                  </a:lnTo>
                  <a:cubicBezTo>
                    <a:pt x="2048" y="1104"/>
                    <a:pt x="2024" y="1116"/>
                    <a:pt x="2036" y="1116"/>
                  </a:cubicBezTo>
                  <a:lnTo>
                    <a:pt x="2072" y="1116"/>
                  </a:lnTo>
                  <a:cubicBezTo>
                    <a:pt x="2072" y="1128"/>
                    <a:pt x="2060" y="1128"/>
                    <a:pt x="2060" y="1140"/>
                  </a:cubicBezTo>
                  <a:lnTo>
                    <a:pt x="2084" y="1140"/>
                  </a:lnTo>
                  <a:cubicBezTo>
                    <a:pt x="2092" y="1140"/>
                    <a:pt x="2100" y="1134"/>
                    <a:pt x="2101" y="1134"/>
                  </a:cubicBezTo>
                  <a:lnTo>
                    <a:pt x="2101" y="1134"/>
                  </a:lnTo>
                  <a:cubicBezTo>
                    <a:pt x="2101" y="1134"/>
                    <a:pt x="2100" y="1136"/>
                    <a:pt x="2096" y="1140"/>
                  </a:cubicBezTo>
                  <a:cubicBezTo>
                    <a:pt x="2084" y="1164"/>
                    <a:pt x="2072" y="1164"/>
                    <a:pt x="2072" y="1175"/>
                  </a:cubicBezTo>
                  <a:lnTo>
                    <a:pt x="2072" y="1211"/>
                  </a:lnTo>
                  <a:cubicBezTo>
                    <a:pt x="2072" y="1211"/>
                    <a:pt x="2084" y="1199"/>
                    <a:pt x="2096" y="1187"/>
                  </a:cubicBezTo>
                  <a:cubicBezTo>
                    <a:pt x="2104" y="1187"/>
                    <a:pt x="2112" y="1182"/>
                    <a:pt x="2116" y="1182"/>
                  </a:cubicBezTo>
                  <a:cubicBezTo>
                    <a:pt x="2118" y="1182"/>
                    <a:pt x="2120" y="1183"/>
                    <a:pt x="2120" y="1187"/>
                  </a:cubicBezTo>
                  <a:cubicBezTo>
                    <a:pt x="2110" y="1197"/>
                    <a:pt x="2108" y="1213"/>
                    <a:pt x="2114" y="1214"/>
                  </a:cubicBezTo>
                  <a:lnTo>
                    <a:pt x="2114" y="1214"/>
                  </a:lnTo>
                  <a:cubicBezTo>
                    <a:pt x="2077" y="1235"/>
                    <a:pt x="2131" y="1235"/>
                    <a:pt x="2131" y="1247"/>
                  </a:cubicBezTo>
                  <a:cubicBezTo>
                    <a:pt x="2143" y="1247"/>
                    <a:pt x="2131" y="1247"/>
                    <a:pt x="2131" y="1259"/>
                  </a:cubicBezTo>
                  <a:cubicBezTo>
                    <a:pt x="2131" y="1271"/>
                    <a:pt x="2131" y="1271"/>
                    <a:pt x="2143" y="1283"/>
                  </a:cubicBezTo>
                  <a:cubicBezTo>
                    <a:pt x="2143" y="1283"/>
                    <a:pt x="2179" y="1306"/>
                    <a:pt x="2155" y="1330"/>
                  </a:cubicBezTo>
                  <a:cubicBezTo>
                    <a:pt x="2155" y="1330"/>
                    <a:pt x="2167" y="1330"/>
                    <a:pt x="2191" y="1318"/>
                  </a:cubicBezTo>
                  <a:cubicBezTo>
                    <a:pt x="2196" y="1313"/>
                    <a:pt x="2202" y="1307"/>
                    <a:pt x="2207" y="1303"/>
                  </a:cubicBezTo>
                  <a:lnTo>
                    <a:pt x="2207" y="1303"/>
                  </a:lnTo>
                  <a:cubicBezTo>
                    <a:pt x="2207" y="1305"/>
                    <a:pt x="2206" y="1307"/>
                    <a:pt x="2206" y="1309"/>
                  </a:cubicBezTo>
                  <a:lnTo>
                    <a:pt x="2206" y="1309"/>
                  </a:lnTo>
                  <a:cubicBezTo>
                    <a:pt x="2208" y="1307"/>
                    <a:pt x="2212" y="1306"/>
                    <a:pt x="2215" y="1306"/>
                  </a:cubicBezTo>
                  <a:lnTo>
                    <a:pt x="2210" y="1301"/>
                  </a:lnTo>
                  <a:lnTo>
                    <a:pt x="2210" y="1301"/>
                  </a:lnTo>
                  <a:cubicBezTo>
                    <a:pt x="2215" y="1297"/>
                    <a:pt x="2221" y="1294"/>
                    <a:pt x="2227" y="1294"/>
                  </a:cubicBezTo>
                  <a:lnTo>
                    <a:pt x="2227" y="1294"/>
                  </a:lnTo>
                  <a:cubicBezTo>
                    <a:pt x="2227" y="1306"/>
                    <a:pt x="2191" y="1330"/>
                    <a:pt x="2191" y="1330"/>
                  </a:cubicBezTo>
                  <a:cubicBezTo>
                    <a:pt x="2191" y="1342"/>
                    <a:pt x="2191" y="1354"/>
                    <a:pt x="2203" y="1354"/>
                  </a:cubicBezTo>
                  <a:lnTo>
                    <a:pt x="2227" y="1354"/>
                  </a:lnTo>
                  <a:lnTo>
                    <a:pt x="2203" y="1378"/>
                  </a:lnTo>
                  <a:cubicBezTo>
                    <a:pt x="2203" y="1379"/>
                    <a:pt x="2204" y="1380"/>
                    <a:pt x="2205" y="1380"/>
                  </a:cubicBezTo>
                  <a:cubicBezTo>
                    <a:pt x="2214" y="1380"/>
                    <a:pt x="2252" y="1352"/>
                    <a:pt x="2269" y="1352"/>
                  </a:cubicBezTo>
                  <a:cubicBezTo>
                    <a:pt x="2271" y="1352"/>
                    <a:pt x="2273" y="1353"/>
                    <a:pt x="2274" y="1354"/>
                  </a:cubicBezTo>
                  <a:cubicBezTo>
                    <a:pt x="2274" y="1354"/>
                    <a:pt x="2227" y="1390"/>
                    <a:pt x="2227" y="1402"/>
                  </a:cubicBezTo>
                  <a:cubicBezTo>
                    <a:pt x="2227" y="1406"/>
                    <a:pt x="2232" y="1407"/>
                    <a:pt x="2239" y="1407"/>
                  </a:cubicBezTo>
                  <a:cubicBezTo>
                    <a:pt x="2254" y="1407"/>
                    <a:pt x="2278" y="1402"/>
                    <a:pt x="2286" y="1402"/>
                  </a:cubicBezTo>
                  <a:cubicBezTo>
                    <a:pt x="2310" y="1402"/>
                    <a:pt x="2322" y="1414"/>
                    <a:pt x="2286" y="1414"/>
                  </a:cubicBezTo>
                  <a:cubicBezTo>
                    <a:pt x="2262" y="1425"/>
                    <a:pt x="2262" y="1414"/>
                    <a:pt x="2262" y="1437"/>
                  </a:cubicBezTo>
                  <a:cubicBezTo>
                    <a:pt x="2262" y="1443"/>
                    <a:pt x="2265" y="1446"/>
                    <a:pt x="2270" y="1446"/>
                  </a:cubicBezTo>
                  <a:cubicBezTo>
                    <a:pt x="2274" y="1446"/>
                    <a:pt x="2280" y="1443"/>
                    <a:pt x="2286" y="1437"/>
                  </a:cubicBezTo>
                  <a:cubicBezTo>
                    <a:pt x="2310" y="1414"/>
                    <a:pt x="2310" y="1414"/>
                    <a:pt x="2322" y="1402"/>
                  </a:cubicBezTo>
                  <a:lnTo>
                    <a:pt x="2322" y="1402"/>
                  </a:lnTo>
                  <a:cubicBezTo>
                    <a:pt x="2333" y="1402"/>
                    <a:pt x="2283" y="1462"/>
                    <a:pt x="2294" y="1462"/>
                  </a:cubicBezTo>
                  <a:cubicBezTo>
                    <a:pt x="2295" y="1462"/>
                    <a:pt x="2296" y="1462"/>
                    <a:pt x="2298" y="1461"/>
                  </a:cubicBezTo>
                  <a:lnTo>
                    <a:pt x="2334" y="1437"/>
                  </a:lnTo>
                  <a:cubicBezTo>
                    <a:pt x="2346" y="1425"/>
                    <a:pt x="2358" y="1425"/>
                    <a:pt x="2370" y="1425"/>
                  </a:cubicBezTo>
                  <a:cubicBezTo>
                    <a:pt x="2334" y="1449"/>
                    <a:pt x="2322" y="1449"/>
                    <a:pt x="2334" y="1461"/>
                  </a:cubicBezTo>
                  <a:cubicBezTo>
                    <a:pt x="2340" y="1467"/>
                    <a:pt x="2346" y="1470"/>
                    <a:pt x="2352" y="1470"/>
                  </a:cubicBezTo>
                  <a:cubicBezTo>
                    <a:pt x="2358" y="1470"/>
                    <a:pt x="2364" y="1467"/>
                    <a:pt x="2370" y="1461"/>
                  </a:cubicBezTo>
                  <a:lnTo>
                    <a:pt x="2381" y="1473"/>
                  </a:lnTo>
                  <a:cubicBezTo>
                    <a:pt x="2370" y="1485"/>
                    <a:pt x="2358" y="1497"/>
                    <a:pt x="2346" y="1509"/>
                  </a:cubicBezTo>
                  <a:cubicBezTo>
                    <a:pt x="2334" y="1521"/>
                    <a:pt x="2334" y="1521"/>
                    <a:pt x="2346" y="1521"/>
                  </a:cubicBezTo>
                  <a:cubicBezTo>
                    <a:pt x="2348" y="1523"/>
                    <a:pt x="2351" y="1523"/>
                    <a:pt x="2354" y="1523"/>
                  </a:cubicBezTo>
                  <a:cubicBezTo>
                    <a:pt x="2365" y="1523"/>
                    <a:pt x="2382" y="1516"/>
                    <a:pt x="2387" y="1516"/>
                  </a:cubicBezTo>
                  <a:cubicBezTo>
                    <a:pt x="2390" y="1516"/>
                    <a:pt x="2386" y="1520"/>
                    <a:pt x="2370" y="1533"/>
                  </a:cubicBezTo>
                  <a:cubicBezTo>
                    <a:pt x="2357" y="1549"/>
                    <a:pt x="2356" y="1554"/>
                    <a:pt x="2360" y="1554"/>
                  </a:cubicBezTo>
                  <a:cubicBezTo>
                    <a:pt x="2367" y="1554"/>
                    <a:pt x="2385" y="1543"/>
                    <a:pt x="2391" y="1543"/>
                  </a:cubicBezTo>
                  <a:cubicBezTo>
                    <a:pt x="2393" y="1543"/>
                    <a:pt x="2393" y="1543"/>
                    <a:pt x="2393" y="1545"/>
                  </a:cubicBezTo>
                  <a:cubicBezTo>
                    <a:pt x="2405" y="1556"/>
                    <a:pt x="2381" y="1580"/>
                    <a:pt x="2393" y="1580"/>
                  </a:cubicBezTo>
                  <a:lnTo>
                    <a:pt x="2429" y="1568"/>
                  </a:lnTo>
                  <a:lnTo>
                    <a:pt x="2429" y="1568"/>
                  </a:lnTo>
                  <a:cubicBezTo>
                    <a:pt x="2405" y="1580"/>
                    <a:pt x="2405" y="1580"/>
                    <a:pt x="2393" y="1592"/>
                  </a:cubicBezTo>
                  <a:cubicBezTo>
                    <a:pt x="2393" y="1606"/>
                    <a:pt x="2393" y="1612"/>
                    <a:pt x="2396" y="1612"/>
                  </a:cubicBezTo>
                  <a:cubicBezTo>
                    <a:pt x="2397" y="1612"/>
                    <a:pt x="2400" y="1609"/>
                    <a:pt x="2405" y="1604"/>
                  </a:cubicBezTo>
                  <a:cubicBezTo>
                    <a:pt x="2417" y="1604"/>
                    <a:pt x="2429" y="1604"/>
                    <a:pt x="2429" y="1616"/>
                  </a:cubicBezTo>
                  <a:cubicBezTo>
                    <a:pt x="2429" y="1618"/>
                    <a:pt x="2431" y="1619"/>
                    <a:pt x="2433" y="1619"/>
                  </a:cubicBezTo>
                  <a:cubicBezTo>
                    <a:pt x="2442" y="1619"/>
                    <a:pt x="2464" y="1604"/>
                    <a:pt x="2465" y="1604"/>
                  </a:cubicBezTo>
                  <a:lnTo>
                    <a:pt x="2465" y="1604"/>
                  </a:lnTo>
                  <a:lnTo>
                    <a:pt x="2429" y="1628"/>
                  </a:lnTo>
                  <a:cubicBezTo>
                    <a:pt x="2429" y="1628"/>
                    <a:pt x="2429" y="1633"/>
                    <a:pt x="2436" y="1633"/>
                  </a:cubicBezTo>
                  <a:cubicBezTo>
                    <a:pt x="2440" y="1633"/>
                    <a:pt x="2445" y="1632"/>
                    <a:pt x="2453" y="1628"/>
                  </a:cubicBezTo>
                  <a:cubicBezTo>
                    <a:pt x="2460" y="1624"/>
                    <a:pt x="2465" y="1623"/>
                    <a:pt x="2468" y="1623"/>
                  </a:cubicBezTo>
                  <a:cubicBezTo>
                    <a:pt x="2475" y="1623"/>
                    <a:pt x="2470" y="1631"/>
                    <a:pt x="2453" y="1640"/>
                  </a:cubicBezTo>
                  <a:cubicBezTo>
                    <a:pt x="2449" y="1644"/>
                    <a:pt x="2448" y="1645"/>
                    <a:pt x="2449" y="1645"/>
                  </a:cubicBezTo>
                  <a:cubicBezTo>
                    <a:pt x="2450" y="1645"/>
                    <a:pt x="2461" y="1640"/>
                    <a:pt x="2477" y="1640"/>
                  </a:cubicBezTo>
                  <a:lnTo>
                    <a:pt x="2483" y="1640"/>
                  </a:lnTo>
                  <a:lnTo>
                    <a:pt x="2489" y="1628"/>
                  </a:lnTo>
                  <a:cubicBezTo>
                    <a:pt x="2497" y="1628"/>
                    <a:pt x="2505" y="1623"/>
                    <a:pt x="2509" y="1623"/>
                  </a:cubicBezTo>
                  <a:cubicBezTo>
                    <a:pt x="2511" y="1623"/>
                    <a:pt x="2512" y="1624"/>
                    <a:pt x="2512" y="1628"/>
                  </a:cubicBezTo>
                  <a:cubicBezTo>
                    <a:pt x="2512" y="1635"/>
                    <a:pt x="2498" y="1643"/>
                    <a:pt x="2488" y="1647"/>
                  </a:cubicBezTo>
                  <a:lnTo>
                    <a:pt x="2488" y="1647"/>
                  </a:lnTo>
                  <a:lnTo>
                    <a:pt x="2501" y="1640"/>
                  </a:lnTo>
                  <a:lnTo>
                    <a:pt x="2483" y="1640"/>
                  </a:lnTo>
                  <a:lnTo>
                    <a:pt x="2477" y="1652"/>
                  </a:lnTo>
                  <a:cubicBezTo>
                    <a:pt x="2477" y="1652"/>
                    <a:pt x="2482" y="1650"/>
                    <a:pt x="2488" y="1647"/>
                  </a:cubicBezTo>
                  <a:lnTo>
                    <a:pt x="2488" y="1647"/>
                  </a:lnTo>
                  <a:lnTo>
                    <a:pt x="2453" y="1668"/>
                  </a:lnTo>
                  <a:lnTo>
                    <a:pt x="2453" y="1668"/>
                  </a:lnTo>
                  <a:cubicBezTo>
                    <a:pt x="2457" y="1667"/>
                    <a:pt x="2461" y="1667"/>
                    <a:pt x="2465" y="1667"/>
                  </a:cubicBezTo>
                  <a:cubicBezTo>
                    <a:pt x="2474" y="1667"/>
                    <a:pt x="2483" y="1670"/>
                    <a:pt x="2489" y="1675"/>
                  </a:cubicBezTo>
                  <a:cubicBezTo>
                    <a:pt x="2489" y="1687"/>
                    <a:pt x="2477" y="1699"/>
                    <a:pt x="2477" y="1699"/>
                  </a:cubicBezTo>
                  <a:cubicBezTo>
                    <a:pt x="2477" y="1735"/>
                    <a:pt x="2477" y="1759"/>
                    <a:pt x="2501" y="1783"/>
                  </a:cubicBezTo>
                  <a:cubicBezTo>
                    <a:pt x="2501" y="1783"/>
                    <a:pt x="2489" y="1795"/>
                    <a:pt x="2489" y="1795"/>
                  </a:cubicBezTo>
                  <a:lnTo>
                    <a:pt x="2501" y="1806"/>
                  </a:lnTo>
                  <a:lnTo>
                    <a:pt x="2524" y="1842"/>
                  </a:lnTo>
                  <a:cubicBezTo>
                    <a:pt x="2536" y="1854"/>
                    <a:pt x="2548" y="1866"/>
                    <a:pt x="2560" y="1878"/>
                  </a:cubicBezTo>
                  <a:cubicBezTo>
                    <a:pt x="2568" y="1886"/>
                    <a:pt x="2577" y="1895"/>
                    <a:pt x="2585" y="1895"/>
                  </a:cubicBezTo>
                  <a:cubicBezTo>
                    <a:pt x="2589" y="1895"/>
                    <a:pt x="2592" y="1893"/>
                    <a:pt x="2596" y="1890"/>
                  </a:cubicBezTo>
                  <a:cubicBezTo>
                    <a:pt x="2608" y="1890"/>
                    <a:pt x="2608" y="1902"/>
                    <a:pt x="2608" y="1902"/>
                  </a:cubicBezTo>
                  <a:cubicBezTo>
                    <a:pt x="2608" y="1906"/>
                    <a:pt x="2605" y="1907"/>
                    <a:pt x="2602" y="1907"/>
                  </a:cubicBezTo>
                  <a:cubicBezTo>
                    <a:pt x="2594" y="1907"/>
                    <a:pt x="2584" y="1902"/>
                    <a:pt x="2584" y="1902"/>
                  </a:cubicBezTo>
                  <a:cubicBezTo>
                    <a:pt x="2584" y="1902"/>
                    <a:pt x="2584" y="1926"/>
                    <a:pt x="2584" y="1937"/>
                  </a:cubicBezTo>
                  <a:cubicBezTo>
                    <a:pt x="2584" y="1949"/>
                    <a:pt x="2584" y="1961"/>
                    <a:pt x="2596" y="1961"/>
                  </a:cubicBezTo>
                  <a:cubicBezTo>
                    <a:pt x="2620" y="1961"/>
                    <a:pt x="2643" y="1961"/>
                    <a:pt x="2667" y="1949"/>
                  </a:cubicBezTo>
                  <a:lnTo>
                    <a:pt x="2667" y="1949"/>
                  </a:lnTo>
                  <a:cubicBezTo>
                    <a:pt x="2667" y="1961"/>
                    <a:pt x="2632" y="1973"/>
                    <a:pt x="2608" y="1973"/>
                  </a:cubicBezTo>
                  <a:cubicBezTo>
                    <a:pt x="2584" y="1973"/>
                    <a:pt x="2596" y="1985"/>
                    <a:pt x="2596" y="1997"/>
                  </a:cubicBezTo>
                  <a:lnTo>
                    <a:pt x="2596" y="2033"/>
                  </a:lnTo>
                  <a:lnTo>
                    <a:pt x="2584" y="2033"/>
                  </a:lnTo>
                  <a:cubicBezTo>
                    <a:pt x="2584" y="2033"/>
                    <a:pt x="2596" y="2033"/>
                    <a:pt x="2608" y="2045"/>
                  </a:cubicBezTo>
                  <a:cubicBezTo>
                    <a:pt x="2608" y="2045"/>
                    <a:pt x="2584" y="2068"/>
                    <a:pt x="2584" y="2080"/>
                  </a:cubicBezTo>
                  <a:cubicBezTo>
                    <a:pt x="2572" y="2080"/>
                    <a:pt x="2596" y="2092"/>
                    <a:pt x="2620" y="2104"/>
                  </a:cubicBezTo>
                  <a:lnTo>
                    <a:pt x="2584" y="2104"/>
                  </a:lnTo>
                  <a:cubicBezTo>
                    <a:pt x="2572" y="2104"/>
                    <a:pt x="2608" y="2116"/>
                    <a:pt x="2608" y="2116"/>
                  </a:cubicBezTo>
                  <a:cubicBezTo>
                    <a:pt x="2620" y="2128"/>
                    <a:pt x="2584" y="2128"/>
                    <a:pt x="2572" y="2140"/>
                  </a:cubicBezTo>
                  <a:cubicBezTo>
                    <a:pt x="2560" y="2140"/>
                    <a:pt x="2560" y="2152"/>
                    <a:pt x="2572" y="2164"/>
                  </a:cubicBezTo>
                  <a:cubicBezTo>
                    <a:pt x="2572" y="2164"/>
                    <a:pt x="2581" y="2190"/>
                    <a:pt x="2561" y="2190"/>
                  </a:cubicBezTo>
                  <a:cubicBezTo>
                    <a:pt x="2557" y="2190"/>
                    <a:pt x="2553" y="2189"/>
                    <a:pt x="2548" y="2187"/>
                  </a:cubicBezTo>
                  <a:cubicBezTo>
                    <a:pt x="2536" y="2187"/>
                    <a:pt x="2548" y="2199"/>
                    <a:pt x="2548" y="2211"/>
                  </a:cubicBezTo>
                  <a:cubicBezTo>
                    <a:pt x="2548" y="2223"/>
                    <a:pt x="2536" y="2259"/>
                    <a:pt x="2548" y="2295"/>
                  </a:cubicBezTo>
                  <a:cubicBezTo>
                    <a:pt x="2548" y="2303"/>
                    <a:pt x="2548" y="2308"/>
                    <a:pt x="2549" y="2312"/>
                  </a:cubicBezTo>
                  <a:lnTo>
                    <a:pt x="2549" y="2312"/>
                  </a:lnTo>
                  <a:cubicBezTo>
                    <a:pt x="2542" y="2309"/>
                    <a:pt x="2534" y="2307"/>
                    <a:pt x="2524" y="2307"/>
                  </a:cubicBezTo>
                  <a:cubicBezTo>
                    <a:pt x="2512" y="2307"/>
                    <a:pt x="2524" y="2318"/>
                    <a:pt x="2524" y="2318"/>
                  </a:cubicBezTo>
                  <a:lnTo>
                    <a:pt x="2512" y="2318"/>
                  </a:lnTo>
                  <a:cubicBezTo>
                    <a:pt x="2501" y="2318"/>
                    <a:pt x="2489" y="2330"/>
                    <a:pt x="2489" y="2342"/>
                  </a:cubicBezTo>
                  <a:cubicBezTo>
                    <a:pt x="2477" y="2342"/>
                    <a:pt x="2489" y="2366"/>
                    <a:pt x="2489" y="2366"/>
                  </a:cubicBezTo>
                  <a:cubicBezTo>
                    <a:pt x="2512" y="2402"/>
                    <a:pt x="2548" y="2414"/>
                    <a:pt x="2572" y="2449"/>
                  </a:cubicBezTo>
                  <a:cubicBezTo>
                    <a:pt x="2579" y="2456"/>
                    <a:pt x="2578" y="2459"/>
                    <a:pt x="2573" y="2459"/>
                  </a:cubicBezTo>
                  <a:cubicBezTo>
                    <a:pt x="2561" y="2459"/>
                    <a:pt x="2521" y="2439"/>
                    <a:pt x="2512" y="2414"/>
                  </a:cubicBezTo>
                  <a:cubicBezTo>
                    <a:pt x="2505" y="2391"/>
                    <a:pt x="2493" y="2383"/>
                    <a:pt x="2485" y="2383"/>
                  </a:cubicBezTo>
                  <a:cubicBezTo>
                    <a:pt x="2480" y="2383"/>
                    <a:pt x="2477" y="2385"/>
                    <a:pt x="2477" y="2390"/>
                  </a:cubicBezTo>
                  <a:cubicBezTo>
                    <a:pt x="2465" y="2402"/>
                    <a:pt x="2465" y="2402"/>
                    <a:pt x="2477" y="2414"/>
                  </a:cubicBezTo>
                  <a:cubicBezTo>
                    <a:pt x="2489" y="2426"/>
                    <a:pt x="2489" y="2426"/>
                    <a:pt x="2477" y="2426"/>
                  </a:cubicBezTo>
                  <a:cubicBezTo>
                    <a:pt x="2453" y="2414"/>
                    <a:pt x="2429" y="2402"/>
                    <a:pt x="2405" y="2390"/>
                  </a:cubicBezTo>
                  <a:lnTo>
                    <a:pt x="2405" y="2390"/>
                  </a:lnTo>
                  <a:cubicBezTo>
                    <a:pt x="2417" y="2414"/>
                    <a:pt x="2417" y="2414"/>
                    <a:pt x="2405" y="2414"/>
                  </a:cubicBezTo>
                  <a:cubicBezTo>
                    <a:pt x="2393" y="2426"/>
                    <a:pt x="2393" y="2437"/>
                    <a:pt x="2393" y="2449"/>
                  </a:cubicBezTo>
                  <a:lnTo>
                    <a:pt x="2393" y="2473"/>
                  </a:lnTo>
                  <a:cubicBezTo>
                    <a:pt x="2393" y="2461"/>
                    <a:pt x="2370" y="2449"/>
                    <a:pt x="2370" y="2449"/>
                  </a:cubicBezTo>
                  <a:cubicBezTo>
                    <a:pt x="2370" y="2449"/>
                    <a:pt x="2370" y="2461"/>
                    <a:pt x="2370" y="2473"/>
                  </a:cubicBezTo>
                  <a:lnTo>
                    <a:pt x="2358" y="2485"/>
                  </a:lnTo>
                  <a:cubicBezTo>
                    <a:pt x="2352" y="2480"/>
                    <a:pt x="2349" y="2477"/>
                    <a:pt x="2348" y="2477"/>
                  </a:cubicBezTo>
                  <a:lnTo>
                    <a:pt x="2348" y="2477"/>
                  </a:lnTo>
                  <a:cubicBezTo>
                    <a:pt x="2344" y="2477"/>
                    <a:pt x="2358" y="2503"/>
                    <a:pt x="2358" y="2521"/>
                  </a:cubicBezTo>
                  <a:lnTo>
                    <a:pt x="2358" y="2545"/>
                  </a:lnTo>
                  <a:cubicBezTo>
                    <a:pt x="2334" y="2509"/>
                    <a:pt x="2334" y="2497"/>
                    <a:pt x="2322" y="2497"/>
                  </a:cubicBezTo>
                  <a:cubicBezTo>
                    <a:pt x="2298" y="2509"/>
                    <a:pt x="2274" y="2509"/>
                    <a:pt x="2251" y="2521"/>
                  </a:cubicBezTo>
                  <a:cubicBezTo>
                    <a:pt x="2251" y="2521"/>
                    <a:pt x="2227" y="2521"/>
                    <a:pt x="2239" y="2545"/>
                  </a:cubicBezTo>
                  <a:cubicBezTo>
                    <a:pt x="2239" y="2557"/>
                    <a:pt x="2239" y="2568"/>
                    <a:pt x="2239" y="2568"/>
                  </a:cubicBezTo>
                  <a:cubicBezTo>
                    <a:pt x="2239" y="2557"/>
                    <a:pt x="2227" y="2545"/>
                    <a:pt x="2215" y="2533"/>
                  </a:cubicBezTo>
                  <a:lnTo>
                    <a:pt x="2203" y="2533"/>
                  </a:lnTo>
                  <a:cubicBezTo>
                    <a:pt x="2203" y="2533"/>
                    <a:pt x="2179" y="2533"/>
                    <a:pt x="2179" y="2545"/>
                  </a:cubicBezTo>
                  <a:cubicBezTo>
                    <a:pt x="2179" y="2557"/>
                    <a:pt x="2179" y="2557"/>
                    <a:pt x="2178" y="2557"/>
                  </a:cubicBezTo>
                  <a:cubicBezTo>
                    <a:pt x="2176" y="2557"/>
                    <a:pt x="2173" y="2557"/>
                    <a:pt x="2167" y="2568"/>
                  </a:cubicBezTo>
                  <a:cubicBezTo>
                    <a:pt x="2167" y="2580"/>
                    <a:pt x="2167" y="2592"/>
                    <a:pt x="2167" y="2592"/>
                  </a:cubicBezTo>
                  <a:cubicBezTo>
                    <a:pt x="2167" y="2592"/>
                    <a:pt x="2167" y="2580"/>
                    <a:pt x="2155" y="2568"/>
                  </a:cubicBezTo>
                  <a:cubicBezTo>
                    <a:pt x="2143" y="2568"/>
                    <a:pt x="2143" y="2557"/>
                    <a:pt x="2131" y="2557"/>
                  </a:cubicBezTo>
                  <a:cubicBezTo>
                    <a:pt x="2120" y="2557"/>
                    <a:pt x="2108" y="2568"/>
                    <a:pt x="2096" y="2568"/>
                  </a:cubicBezTo>
                  <a:cubicBezTo>
                    <a:pt x="2096" y="2568"/>
                    <a:pt x="2084" y="2580"/>
                    <a:pt x="2084" y="2604"/>
                  </a:cubicBezTo>
                  <a:cubicBezTo>
                    <a:pt x="2084" y="2620"/>
                    <a:pt x="2100" y="2669"/>
                    <a:pt x="2107" y="2669"/>
                  </a:cubicBezTo>
                  <a:cubicBezTo>
                    <a:pt x="2110" y="2669"/>
                    <a:pt x="2111" y="2660"/>
                    <a:pt x="2108" y="2633"/>
                  </a:cubicBezTo>
                  <a:lnTo>
                    <a:pt x="2108" y="2633"/>
                  </a:lnTo>
                  <a:cubicBezTo>
                    <a:pt x="2113" y="2650"/>
                    <a:pt x="2144" y="2642"/>
                    <a:pt x="2155" y="2664"/>
                  </a:cubicBezTo>
                  <a:cubicBezTo>
                    <a:pt x="2159" y="2676"/>
                    <a:pt x="2161" y="2680"/>
                    <a:pt x="2161" y="2680"/>
                  </a:cubicBezTo>
                  <a:cubicBezTo>
                    <a:pt x="2162" y="2680"/>
                    <a:pt x="2159" y="2664"/>
                    <a:pt x="2167" y="2664"/>
                  </a:cubicBezTo>
                  <a:lnTo>
                    <a:pt x="2191" y="2664"/>
                  </a:lnTo>
                  <a:cubicBezTo>
                    <a:pt x="2215" y="2640"/>
                    <a:pt x="2251" y="2628"/>
                    <a:pt x="2286" y="2628"/>
                  </a:cubicBezTo>
                  <a:cubicBezTo>
                    <a:pt x="2295" y="2628"/>
                    <a:pt x="2308" y="2631"/>
                    <a:pt x="2320" y="2631"/>
                  </a:cubicBezTo>
                  <a:cubicBezTo>
                    <a:pt x="2341" y="2631"/>
                    <a:pt x="2357" y="2621"/>
                    <a:pt x="2334" y="2568"/>
                  </a:cubicBezTo>
                  <a:cubicBezTo>
                    <a:pt x="2334" y="2568"/>
                    <a:pt x="2315" y="2531"/>
                    <a:pt x="2319" y="2531"/>
                  </a:cubicBezTo>
                  <a:lnTo>
                    <a:pt x="2319" y="2531"/>
                  </a:lnTo>
                  <a:cubicBezTo>
                    <a:pt x="2320" y="2531"/>
                    <a:pt x="2321" y="2531"/>
                    <a:pt x="2322" y="2533"/>
                  </a:cubicBezTo>
                  <a:cubicBezTo>
                    <a:pt x="2334" y="2545"/>
                    <a:pt x="2346" y="2557"/>
                    <a:pt x="2346" y="2580"/>
                  </a:cubicBezTo>
                  <a:cubicBezTo>
                    <a:pt x="2346" y="2580"/>
                    <a:pt x="2398" y="2665"/>
                    <a:pt x="2405" y="2665"/>
                  </a:cubicBezTo>
                  <a:cubicBezTo>
                    <a:pt x="2405" y="2665"/>
                    <a:pt x="2405" y="2664"/>
                    <a:pt x="2405" y="2664"/>
                  </a:cubicBezTo>
                  <a:lnTo>
                    <a:pt x="2405" y="2652"/>
                  </a:lnTo>
                  <a:cubicBezTo>
                    <a:pt x="2405" y="2640"/>
                    <a:pt x="2405" y="2640"/>
                    <a:pt x="2417" y="2640"/>
                  </a:cubicBezTo>
                  <a:cubicBezTo>
                    <a:pt x="2417" y="2640"/>
                    <a:pt x="2423" y="2637"/>
                    <a:pt x="2431" y="2637"/>
                  </a:cubicBezTo>
                  <a:cubicBezTo>
                    <a:pt x="2435" y="2637"/>
                    <a:pt x="2439" y="2638"/>
                    <a:pt x="2443" y="2640"/>
                  </a:cubicBezTo>
                  <a:lnTo>
                    <a:pt x="2443" y="2640"/>
                  </a:lnTo>
                  <a:cubicBezTo>
                    <a:pt x="2446" y="2644"/>
                    <a:pt x="2449" y="2648"/>
                    <a:pt x="2452" y="2650"/>
                  </a:cubicBezTo>
                  <a:lnTo>
                    <a:pt x="2452" y="2650"/>
                  </a:lnTo>
                  <a:cubicBezTo>
                    <a:pt x="2452" y="2651"/>
                    <a:pt x="2453" y="2651"/>
                    <a:pt x="2453" y="2652"/>
                  </a:cubicBezTo>
                  <a:cubicBezTo>
                    <a:pt x="2453" y="2651"/>
                    <a:pt x="2452" y="2651"/>
                    <a:pt x="2452" y="2650"/>
                  </a:cubicBezTo>
                  <a:lnTo>
                    <a:pt x="2452" y="2650"/>
                  </a:lnTo>
                  <a:cubicBezTo>
                    <a:pt x="2455" y="2652"/>
                    <a:pt x="2457" y="2653"/>
                    <a:pt x="2460" y="2653"/>
                  </a:cubicBezTo>
                  <a:cubicBezTo>
                    <a:pt x="2462" y="2653"/>
                    <a:pt x="2463" y="2653"/>
                    <a:pt x="2465" y="2652"/>
                  </a:cubicBezTo>
                  <a:cubicBezTo>
                    <a:pt x="2455" y="2638"/>
                    <a:pt x="2449" y="2629"/>
                    <a:pt x="2444" y="2626"/>
                  </a:cubicBezTo>
                  <a:lnTo>
                    <a:pt x="2444" y="2626"/>
                  </a:lnTo>
                  <a:cubicBezTo>
                    <a:pt x="2445" y="2613"/>
                    <a:pt x="2458" y="2618"/>
                    <a:pt x="2441" y="2592"/>
                  </a:cubicBezTo>
                  <a:cubicBezTo>
                    <a:pt x="2432" y="2567"/>
                    <a:pt x="2424" y="2547"/>
                    <a:pt x="2429" y="2547"/>
                  </a:cubicBezTo>
                  <a:lnTo>
                    <a:pt x="2429" y="2547"/>
                  </a:lnTo>
                  <a:cubicBezTo>
                    <a:pt x="2430" y="2547"/>
                    <a:pt x="2434" y="2550"/>
                    <a:pt x="2441" y="2557"/>
                  </a:cubicBezTo>
                  <a:cubicBezTo>
                    <a:pt x="2477" y="2580"/>
                    <a:pt x="2465" y="2592"/>
                    <a:pt x="2477" y="2592"/>
                  </a:cubicBezTo>
                  <a:cubicBezTo>
                    <a:pt x="2484" y="2596"/>
                    <a:pt x="2489" y="2597"/>
                    <a:pt x="2492" y="2597"/>
                  </a:cubicBezTo>
                  <a:cubicBezTo>
                    <a:pt x="2500" y="2597"/>
                    <a:pt x="2497" y="2589"/>
                    <a:pt x="2489" y="2580"/>
                  </a:cubicBezTo>
                  <a:cubicBezTo>
                    <a:pt x="2477" y="2557"/>
                    <a:pt x="2489" y="2568"/>
                    <a:pt x="2489" y="2557"/>
                  </a:cubicBezTo>
                  <a:cubicBezTo>
                    <a:pt x="2489" y="2557"/>
                    <a:pt x="2501" y="2568"/>
                    <a:pt x="2501" y="2580"/>
                  </a:cubicBezTo>
                  <a:cubicBezTo>
                    <a:pt x="2511" y="2580"/>
                    <a:pt x="2503" y="2543"/>
                    <a:pt x="2526" y="2543"/>
                  </a:cubicBezTo>
                  <a:cubicBezTo>
                    <a:pt x="2529" y="2543"/>
                    <a:pt x="2532" y="2543"/>
                    <a:pt x="2536" y="2545"/>
                  </a:cubicBezTo>
                  <a:cubicBezTo>
                    <a:pt x="2548" y="2545"/>
                    <a:pt x="2524" y="2497"/>
                    <a:pt x="2524" y="2497"/>
                  </a:cubicBezTo>
                  <a:lnTo>
                    <a:pt x="2524" y="2497"/>
                  </a:lnTo>
                  <a:cubicBezTo>
                    <a:pt x="2536" y="2509"/>
                    <a:pt x="2560" y="2521"/>
                    <a:pt x="2560" y="2521"/>
                  </a:cubicBezTo>
                  <a:cubicBezTo>
                    <a:pt x="2560" y="2509"/>
                    <a:pt x="2536" y="2497"/>
                    <a:pt x="2536" y="2485"/>
                  </a:cubicBezTo>
                  <a:lnTo>
                    <a:pt x="2536" y="2485"/>
                  </a:lnTo>
                  <a:lnTo>
                    <a:pt x="2584" y="2521"/>
                  </a:lnTo>
                  <a:cubicBezTo>
                    <a:pt x="2572" y="2497"/>
                    <a:pt x="2560" y="2473"/>
                    <a:pt x="2584" y="2473"/>
                  </a:cubicBezTo>
                  <a:cubicBezTo>
                    <a:pt x="2620" y="2473"/>
                    <a:pt x="2608" y="2473"/>
                    <a:pt x="2620" y="2461"/>
                  </a:cubicBezTo>
                  <a:cubicBezTo>
                    <a:pt x="2620" y="2461"/>
                    <a:pt x="2620" y="2449"/>
                    <a:pt x="2608" y="2449"/>
                  </a:cubicBezTo>
                  <a:lnTo>
                    <a:pt x="2620" y="2437"/>
                  </a:lnTo>
                  <a:cubicBezTo>
                    <a:pt x="2626" y="2432"/>
                    <a:pt x="2626" y="2432"/>
                    <a:pt x="2623" y="2432"/>
                  </a:cubicBezTo>
                  <a:cubicBezTo>
                    <a:pt x="2620" y="2432"/>
                    <a:pt x="2614" y="2432"/>
                    <a:pt x="2608" y="2426"/>
                  </a:cubicBezTo>
                  <a:cubicBezTo>
                    <a:pt x="2608" y="2414"/>
                    <a:pt x="2643" y="2414"/>
                    <a:pt x="2643" y="2414"/>
                  </a:cubicBezTo>
                  <a:cubicBezTo>
                    <a:pt x="2655" y="2402"/>
                    <a:pt x="2667" y="2402"/>
                    <a:pt x="2655" y="2390"/>
                  </a:cubicBezTo>
                  <a:cubicBezTo>
                    <a:pt x="2655" y="2372"/>
                    <a:pt x="2636" y="2361"/>
                    <a:pt x="2640" y="2361"/>
                  </a:cubicBezTo>
                  <a:lnTo>
                    <a:pt x="2640" y="2361"/>
                  </a:lnTo>
                  <a:cubicBezTo>
                    <a:pt x="2641" y="2361"/>
                    <a:pt x="2646" y="2363"/>
                    <a:pt x="2655" y="2366"/>
                  </a:cubicBezTo>
                  <a:cubicBezTo>
                    <a:pt x="2703" y="2366"/>
                    <a:pt x="2703" y="2366"/>
                    <a:pt x="2667" y="2354"/>
                  </a:cubicBezTo>
                  <a:cubicBezTo>
                    <a:pt x="2620" y="2342"/>
                    <a:pt x="2632" y="2318"/>
                    <a:pt x="2655" y="2318"/>
                  </a:cubicBezTo>
                  <a:cubicBezTo>
                    <a:pt x="2669" y="2325"/>
                    <a:pt x="2683" y="2332"/>
                    <a:pt x="2690" y="2332"/>
                  </a:cubicBezTo>
                  <a:cubicBezTo>
                    <a:pt x="2695" y="2332"/>
                    <a:pt x="2696" y="2328"/>
                    <a:pt x="2691" y="2318"/>
                  </a:cubicBezTo>
                  <a:cubicBezTo>
                    <a:pt x="2679" y="2307"/>
                    <a:pt x="2655" y="2283"/>
                    <a:pt x="2667" y="2283"/>
                  </a:cubicBezTo>
                  <a:lnTo>
                    <a:pt x="2667" y="2283"/>
                  </a:lnTo>
                  <a:cubicBezTo>
                    <a:pt x="2667" y="2295"/>
                    <a:pt x="2691" y="2307"/>
                    <a:pt x="2703" y="2307"/>
                  </a:cubicBezTo>
                  <a:cubicBezTo>
                    <a:pt x="2715" y="2307"/>
                    <a:pt x="2691" y="2283"/>
                    <a:pt x="2691" y="2283"/>
                  </a:cubicBezTo>
                  <a:cubicBezTo>
                    <a:pt x="2679" y="2271"/>
                    <a:pt x="2691" y="2259"/>
                    <a:pt x="2703" y="2259"/>
                  </a:cubicBezTo>
                  <a:cubicBezTo>
                    <a:pt x="2727" y="2259"/>
                    <a:pt x="2727" y="2259"/>
                    <a:pt x="2739" y="2247"/>
                  </a:cubicBezTo>
                  <a:cubicBezTo>
                    <a:pt x="2739" y="2235"/>
                    <a:pt x="2739" y="2223"/>
                    <a:pt x="2739" y="2211"/>
                  </a:cubicBezTo>
                  <a:cubicBezTo>
                    <a:pt x="2739" y="2199"/>
                    <a:pt x="2703" y="2187"/>
                    <a:pt x="2739" y="2187"/>
                  </a:cubicBezTo>
                  <a:cubicBezTo>
                    <a:pt x="2762" y="2187"/>
                    <a:pt x="2774" y="2176"/>
                    <a:pt x="2762" y="2164"/>
                  </a:cubicBezTo>
                  <a:cubicBezTo>
                    <a:pt x="2762" y="2158"/>
                    <a:pt x="2757" y="2155"/>
                    <a:pt x="2751" y="2154"/>
                  </a:cubicBezTo>
                  <a:lnTo>
                    <a:pt x="2751" y="2154"/>
                  </a:lnTo>
                  <a:cubicBezTo>
                    <a:pt x="2773" y="2150"/>
                    <a:pt x="2769" y="2125"/>
                    <a:pt x="2751" y="2116"/>
                  </a:cubicBezTo>
                  <a:cubicBezTo>
                    <a:pt x="2727" y="2104"/>
                    <a:pt x="2739" y="2104"/>
                    <a:pt x="2751" y="2104"/>
                  </a:cubicBezTo>
                  <a:cubicBezTo>
                    <a:pt x="2759" y="2100"/>
                    <a:pt x="2764" y="2099"/>
                    <a:pt x="2768" y="2099"/>
                  </a:cubicBezTo>
                  <a:cubicBezTo>
                    <a:pt x="2776" y="2099"/>
                    <a:pt x="2778" y="2104"/>
                    <a:pt x="2786" y="2104"/>
                  </a:cubicBezTo>
                  <a:cubicBezTo>
                    <a:pt x="2798" y="2092"/>
                    <a:pt x="2786" y="2092"/>
                    <a:pt x="2774" y="2080"/>
                  </a:cubicBezTo>
                  <a:cubicBezTo>
                    <a:pt x="2762" y="2080"/>
                    <a:pt x="2762" y="2068"/>
                    <a:pt x="2786" y="2056"/>
                  </a:cubicBezTo>
                  <a:cubicBezTo>
                    <a:pt x="2798" y="2056"/>
                    <a:pt x="2774" y="2045"/>
                    <a:pt x="2762" y="2033"/>
                  </a:cubicBezTo>
                  <a:cubicBezTo>
                    <a:pt x="2762" y="2033"/>
                    <a:pt x="2774" y="2009"/>
                    <a:pt x="2762" y="1997"/>
                  </a:cubicBezTo>
                  <a:cubicBezTo>
                    <a:pt x="2739" y="1997"/>
                    <a:pt x="2751" y="1973"/>
                    <a:pt x="2751" y="1973"/>
                  </a:cubicBezTo>
                  <a:cubicBezTo>
                    <a:pt x="2751" y="1961"/>
                    <a:pt x="2774" y="1937"/>
                    <a:pt x="2751" y="1926"/>
                  </a:cubicBezTo>
                  <a:cubicBezTo>
                    <a:pt x="2727" y="1914"/>
                    <a:pt x="2774" y="1914"/>
                    <a:pt x="2774" y="1902"/>
                  </a:cubicBezTo>
                  <a:cubicBezTo>
                    <a:pt x="2774" y="1902"/>
                    <a:pt x="2762" y="1902"/>
                    <a:pt x="2762" y="1890"/>
                  </a:cubicBezTo>
                  <a:cubicBezTo>
                    <a:pt x="2762" y="1878"/>
                    <a:pt x="2762" y="1866"/>
                    <a:pt x="2751" y="1866"/>
                  </a:cubicBezTo>
                  <a:cubicBezTo>
                    <a:pt x="2751" y="1854"/>
                    <a:pt x="2727" y="1866"/>
                    <a:pt x="2739" y="1842"/>
                  </a:cubicBezTo>
                  <a:cubicBezTo>
                    <a:pt x="2748" y="1833"/>
                    <a:pt x="2764" y="1810"/>
                    <a:pt x="2745" y="1810"/>
                  </a:cubicBezTo>
                  <a:cubicBezTo>
                    <a:pt x="2739" y="1810"/>
                    <a:pt x="2729" y="1813"/>
                    <a:pt x="2715" y="1818"/>
                  </a:cubicBezTo>
                  <a:cubicBezTo>
                    <a:pt x="2774" y="1795"/>
                    <a:pt x="2739" y="1747"/>
                    <a:pt x="2703" y="1747"/>
                  </a:cubicBezTo>
                  <a:cubicBezTo>
                    <a:pt x="2681" y="1747"/>
                    <a:pt x="2748" y="1698"/>
                    <a:pt x="2716" y="1698"/>
                  </a:cubicBezTo>
                  <a:cubicBezTo>
                    <a:pt x="2713" y="1698"/>
                    <a:pt x="2708" y="1698"/>
                    <a:pt x="2703" y="1699"/>
                  </a:cubicBezTo>
                  <a:cubicBezTo>
                    <a:pt x="2687" y="1699"/>
                    <a:pt x="2671" y="1710"/>
                    <a:pt x="2666" y="1710"/>
                  </a:cubicBezTo>
                  <a:cubicBezTo>
                    <a:pt x="2663" y="1710"/>
                    <a:pt x="2663" y="1707"/>
                    <a:pt x="2667" y="1699"/>
                  </a:cubicBezTo>
                  <a:cubicBezTo>
                    <a:pt x="2691" y="1687"/>
                    <a:pt x="2655" y="1687"/>
                    <a:pt x="2655" y="1687"/>
                  </a:cubicBezTo>
                  <a:cubicBezTo>
                    <a:pt x="2655" y="1687"/>
                    <a:pt x="2667" y="1687"/>
                    <a:pt x="2679" y="1675"/>
                  </a:cubicBezTo>
                  <a:cubicBezTo>
                    <a:pt x="2679" y="1664"/>
                    <a:pt x="2679" y="1664"/>
                    <a:pt x="2679" y="1664"/>
                  </a:cubicBezTo>
                  <a:lnTo>
                    <a:pt x="2679" y="1616"/>
                  </a:lnTo>
                  <a:cubicBezTo>
                    <a:pt x="2655" y="1640"/>
                    <a:pt x="2632" y="1664"/>
                    <a:pt x="2596" y="1675"/>
                  </a:cubicBezTo>
                  <a:cubicBezTo>
                    <a:pt x="2596" y="1664"/>
                    <a:pt x="2632" y="1652"/>
                    <a:pt x="2643" y="1640"/>
                  </a:cubicBezTo>
                  <a:cubicBezTo>
                    <a:pt x="2655" y="1640"/>
                    <a:pt x="2643" y="1628"/>
                    <a:pt x="2643" y="1616"/>
                  </a:cubicBezTo>
                  <a:cubicBezTo>
                    <a:pt x="2643" y="1616"/>
                    <a:pt x="2667" y="1592"/>
                    <a:pt x="2655" y="1592"/>
                  </a:cubicBezTo>
                  <a:cubicBezTo>
                    <a:pt x="2647" y="1592"/>
                    <a:pt x="2639" y="1597"/>
                    <a:pt x="2635" y="1597"/>
                  </a:cubicBezTo>
                  <a:cubicBezTo>
                    <a:pt x="2633" y="1597"/>
                    <a:pt x="2632" y="1596"/>
                    <a:pt x="2632" y="1592"/>
                  </a:cubicBezTo>
                  <a:cubicBezTo>
                    <a:pt x="2632" y="1580"/>
                    <a:pt x="2643" y="1556"/>
                    <a:pt x="2643" y="1545"/>
                  </a:cubicBezTo>
                  <a:lnTo>
                    <a:pt x="2643" y="1545"/>
                  </a:lnTo>
                  <a:cubicBezTo>
                    <a:pt x="2641" y="1549"/>
                    <a:pt x="2638" y="1551"/>
                    <a:pt x="2635" y="1551"/>
                  </a:cubicBezTo>
                  <a:cubicBezTo>
                    <a:pt x="2622" y="1551"/>
                    <a:pt x="2605" y="1521"/>
                    <a:pt x="2596" y="1521"/>
                  </a:cubicBezTo>
                  <a:cubicBezTo>
                    <a:pt x="2584" y="1521"/>
                    <a:pt x="2572" y="1545"/>
                    <a:pt x="2560" y="1556"/>
                  </a:cubicBezTo>
                  <a:cubicBezTo>
                    <a:pt x="2536" y="1556"/>
                    <a:pt x="2584" y="1521"/>
                    <a:pt x="2584" y="1521"/>
                  </a:cubicBezTo>
                  <a:cubicBezTo>
                    <a:pt x="2586" y="1518"/>
                    <a:pt x="2587" y="1517"/>
                    <a:pt x="2586" y="1517"/>
                  </a:cubicBezTo>
                  <a:lnTo>
                    <a:pt x="2586" y="1517"/>
                  </a:lnTo>
                  <a:cubicBezTo>
                    <a:pt x="2583" y="1517"/>
                    <a:pt x="2571" y="1524"/>
                    <a:pt x="2564" y="1524"/>
                  </a:cubicBezTo>
                  <a:cubicBezTo>
                    <a:pt x="2562" y="1524"/>
                    <a:pt x="2560" y="1523"/>
                    <a:pt x="2560" y="1521"/>
                  </a:cubicBezTo>
                  <a:cubicBezTo>
                    <a:pt x="2572" y="1497"/>
                    <a:pt x="2596" y="1497"/>
                    <a:pt x="2596" y="1485"/>
                  </a:cubicBezTo>
                  <a:cubicBezTo>
                    <a:pt x="2596" y="1483"/>
                    <a:pt x="2595" y="1483"/>
                    <a:pt x="2593" y="1483"/>
                  </a:cubicBezTo>
                  <a:cubicBezTo>
                    <a:pt x="2585" y="1483"/>
                    <a:pt x="2559" y="1499"/>
                    <a:pt x="2551" y="1499"/>
                  </a:cubicBezTo>
                  <a:cubicBezTo>
                    <a:pt x="2549" y="1499"/>
                    <a:pt x="2548" y="1499"/>
                    <a:pt x="2548" y="1497"/>
                  </a:cubicBezTo>
                  <a:cubicBezTo>
                    <a:pt x="2548" y="1487"/>
                    <a:pt x="2572" y="1470"/>
                    <a:pt x="2568" y="1470"/>
                  </a:cubicBezTo>
                  <a:lnTo>
                    <a:pt x="2568" y="1470"/>
                  </a:lnTo>
                  <a:cubicBezTo>
                    <a:pt x="2567" y="1470"/>
                    <a:pt x="2565" y="1471"/>
                    <a:pt x="2560" y="1473"/>
                  </a:cubicBezTo>
                  <a:cubicBezTo>
                    <a:pt x="2548" y="1485"/>
                    <a:pt x="2548" y="1485"/>
                    <a:pt x="2536" y="1485"/>
                  </a:cubicBezTo>
                  <a:cubicBezTo>
                    <a:pt x="2536" y="1485"/>
                    <a:pt x="2584" y="1461"/>
                    <a:pt x="2572" y="1449"/>
                  </a:cubicBezTo>
                  <a:cubicBezTo>
                    <a:pt x="2572" y="1437"/>
                    <a:pt x="2572" y="1437"/>
                    <a:pt x="2560" y="1437"/>
                  </a:cubicBezTo>
                  <a:lnTo>
                    <a:pt x="2548" y="1437"/>
                  </a:lnTo>
                  <a:cubicBezTo>
                    <a:pt x="2536" y="1425"/>
                    <a:pt x="2536" y="1414"/>
                    <a:pt x="2524" y="1414"/>
                  </a:cubicBezTo>
                  <a:cubicBezTo>
                    <a:pt x="2512" y="1414"/>
                    <a:pt x="2501" y="1414"/>
                    <a:pt x="2501" y="1425"/>
                  </a:cubicBezTo>
                  <a:cubicBezTo>
                    <a:pt x="2501" y="1425"/>
                    <a:pt x="2489" y="1414"/>
                    <a:pt x="2501" y="1402"/>
                  </a:cubicBezTo>
                  <a:cubicBezTo>
                    <a:pt x="2510" y="1382"/>
                    <a:pt x="2520" y="1363"/>
                    <a:pt x="2510" y="1363"/>
                  </a:cubicBezTo>
                  <a:cubicBezTo>
                    <a:pt x="2508" y="1363"/>
                    <a:pt x="2505" y="1364"/>
                    <a:pt x="2501" y="1366"/>
                  </a:cubicBezTo>
                  <a:lnTo>
                    <a:pt x="2465" y="1366"/>
                  </a:lnTo>
                  <a:cubicBezTo>
                    <a:pt x="2465" y="1354"/>
                    <a:pt x="2465" y="1354"/>
                    <a:pt x="2465" y="1354"/>
                  </a:cubicBezTo>
                  <a:cubicBezTo>
                    <a:pt x="2453" y="1354"/>
                    <a:pt x="2453" y="1366"/>
                    <a:pt x="2441" y="1366"/>
                  </a:cubicBezTo>
                  <a:cubicBezTo>
                    <a:pt x="2441" y="1366"/>
                    <a:pt x="2429" y="1342"/>
                    <a:pt x="2417" y="1342"/>
                  </a:cubicBezTo>
                  <a:cubicBezTo>
                    <a:pt x="2405" y="1342"/>
                    <a:pt x="2393" y="1342"/>
                    <a:pt x="2405" y="1330"/>
                  </a:cubicBezTo>
                  <a:cubicBezTo>
                    <a:pt x="2415" y="1321"/>
                    <a:pt x="2409" y="1303"/>
                    <a:pt x="2400" y="1303"/>
                  </a:cubicBezTo>
                  <a:cubicBezTo>
                    <a:pt x="2398" y="1303"/>
                    <a:pt x="2396" y="1304"/>
                    <a:pt x="2393" y="1306"/>
                  </a:cubicBezTo>
                  <a:cubicBezTo>
                    <a:pt x="2381" y="1306"/>
                    <a:pt x="2370" y="1318"/>
                    <a:pt x="2370" y="1330"/>
                  </a:cubicBezTo>
                  <a:cubicBezTo>
                    <a:pt x="2370" y="1330"/>
                    <a:pt x="2370" y="1330"/>
                    <a:pt x="2370" y="1318"/>
                  </a:cubicBezTo>
                  <a:cubicBezTo>
                    <a:pt x="2381" y="1306"/>
                    <a:pt x="2393" y="1294"/>
                    <a:pt x="2393" y="1283"/>
                  </a:cubicBezTo>
                  <a:cubicBezTo>
                    <a:pt x="2393" y="1283"/>
                    <a:pt x="2370" y="1283"/>
                    <a:pt x="2370" y="1271"/>
                  </a:cubicBezTo>
                  <a:cubicBezTo>
                    <a:pt x="2370" y="1251"/>
                    <a:pt x="2393" y="1232"/>
                    <a:pt x="2383" y="1232"/>
                  </a:cubicBezTo>
                  <a:cubicBezTo>
                    <a:pt x="2380" y="1232"/>
                    <a:pt x="2376" y="1233"/>
                    <a:pt x="2370" y="1235"/>
                  </a:cubicBezTo>
                  <a:cubicBezTo>
                    <a:pt x="2347" y="1250"/>
                    <a:pt x="2335" y="1260"/>
                    <a:pt x="2331" y="1260"/>
                  </a:cubicBezTo>
                  <a:cubicBezTo>
                    <a:pt x="2328" y="1260"/>
                    <a:pt x="2329" y="1256"/>
                    <a:pt x="2334" y="1247"/>
                  </a:cubicBezTo>
                  <a:cubicBezTo>
                    <a:pt x="2346" y="1223"/>
                    <a:pt x="2346" y="1223"/>
                    <a:pt x="2358" y="1211"/>
                  </a:cubicBezTo>
                  <a:cubicBezTo>
                    <a:pt x="2358" y="1203"/>
                    <a:pt x="2358" y="1194"/>
                    <a:pt x="2349" y="1194"/>
                  </a:cubicBezTo>
                  <a:cubicBezTo>
                    <a:pt x="2346" y="1194"/>
                    <a:pt x="2341" y="1196"/>
                    <a:pt x="2334" y="1199"/>
                  </a:cubicBezTo>
                  <a:cubicBezTo>
                    <a:pt x="2324" y="1209"/>
                    <a:pt x="2307" y="1226"/>
                    <a:pt x="2300" y="1226"/>
                  </a:cubicBezTo>
                  <a:cubicBezTo>
                    <a:pt x="2299" y="1226"/>
                    <a:pt x="2298" y="1225"/>
                    <a:pt x="2298" y="1223"/>
                  </a:cubicBezTo>
                  <a:cubicBezTo>
                    <a:pt x="2286" y="1211"/>
                    <a:pt x="2310" y="1199"/>
                    <a:pt x="2322" y="1187"/>
                  </a:cubicBezTo>
                  <a:lnTo>
                    <a:pt x="2322" y="1187"/>
                  </a:lnTo>
                  <a:lnTo>
                    <a:pt x="2286" y="1211"/>
                  </a:lnTo>
                  <a:cubicBezTo>
                    <a:pt x="2274" y="1211"/>
                    <a:pt x="2286" y="1211"/>
                    <a:pt x="2286" y="1199"/>
                  </a:cubicBezTo>
                  <a:cubicBezTo>
                    <a:pt x="2298" y="1175"/>
                    <a:pt x="2298" y="1152"/>
                    <a:pt x="2286" y="1152"/>
                  </a:cubicBezTo>
                  <a:cubicBezTo>
                    <a:pt x="2274" y="1152"/>
                    <a:pt x="2239" y="1199"/>
                    <a:pt x="2227" y="1199"/>
                  </a:cubicBezTo>
                  <a:cubicBezTo>
                    <a:pt x="2227" y="1187"/>
                    <a:pt x="2239" y="1175"/>
                    <a:pt x="2251" y="1164"/>
                  </a:cubicBezTo>
                  <a:cubicBezTo>
                    <a:pt x="2251" y="1164"/>
                    <a:pt x="2251" y="1152"/>
                    <a:pt x="2251" y="1140"/>
                  </a:cubicBezTo>
                  <a:cubicBezTo>
                    <a:pt x="2251" y="1128"/>
                    <a:pt x="2262" y="1092"/>
                    <a:pt x="2251" y="1092"/>
                  </a:cubicBezTo>
                  <a:cubicBezTo>
                    <a:pt x="2241" y="1092"/>
                    <a:pt x="2224" y="1107"/>
                    <a:pt x="2223" y="1107"/>
                  </a:cubicBezTo>
                  <a:cubicBezTo>
                    <a:pt x="2223" y="1107"/>
                    <a:pt x="2224" y="1106"/>
                    <a:pt x="2227" y="1104"/>
                  </a:cubicBezTo>
                  <a:cubicBezTo>
                    <a:pt x="2227" y="1092"/>
                    <a:pt x="2239" y="1080"/>
                    <a:pt x="2239" y="1080"/>
                  </a:cubicBezTo>
                  <a:cubicBezTo>
                    <a:pt x="2239" y="1078"/>
                    <a:pt x="2237" y="1078"/>
                    <a:pt x="2235" y="1078"/>
                  </a:cubicBezTo>
                  <a:cubicBezTo>
                    <a:pt x="2224" y="1078"/>
                    <a:pt x="2192" y="1095"/>
                    <a:pt x="2175" y="1095"/>
                  </a:cubicBezTo>
                  <a:cubicBezTo>
                    <a:pt x="2172" y="1095"/>
                    <a:pt x="2169" y="1094"/>
                    <a:pt x="2167" y="1092"/>
                  </a:cubicBezTo>
                  <a:cubicBezTo>
                    <a:pt x="2155" y="1080"/>
                    <a:pt x="2203" y="1033"/>
                    <a:pt x="2203" y="1033"/>
                  </a:cubicBezTo>
                  <a:cubicBezTo>
                    <a:pt x="2201" y="1030"/>
                    <a:pt x="2198" y="1029"/>
                    <a:pt x="2196" y="1029"/>
                  </a:cubicBezTo>
                  <a:cubicBezTo>
                    <a:pt x="2187" y="1029"/>
                    <a:pt x="2179" y="1044"/>
                    <a:pt x="2179" y="1044"/>
                  </a:cubicBezTo>
                  <a:cubicBezTo>
                    <a:pt x="2179" y="1044"/>
                    <a:pt x="2191" y="1021"/>
                    <a:pt x="2191" y="1021"/>
                  </a:cubicBezTo>
                  <a:cubicBezTo>
                    <a:pt x="2185" y="1015"/>
                    <a:pt x="2179" y="1015"/>
                    <a:pt x="2173" y="1015"/>
                  </a:cubicBezTo>
                  <a:cubicBezTo>
                    <a:pt x="2167" y="1015"/>
                    <a:pt x="2161" y="1015"/>
                    <a:pt x="2155" y="1009"/>
                  </a:cubicBezTo>
                  <a:cubicBezTo>
                    <a:pt x="2155" y="1005"/>
                    <a:pt x="2155" y="1003"/>
                    <a:pt x="2155" y="1003"/>
                  </a:cubicBezTo>
                  <a:cubicBezTo>
                    <a:pt x="2154" y="1003"/>
                    <a:pt x="2151" y="1009"/>
                    <a:pt x="2143" y="1009"/>
                  </a:cubicBezTo>
                  <a:cubicBezTo>
                    <a:pt x="2131" y="1009"/>
                    <a:pt x="2131" y="1009"/>
                    <a:pt x="2131" y="997"/>
                  </a:cubicBezTo>
                  <a:cubicBezTo>
                    <a:pt x="2143" y="985"/>
                    <a:pt x="2131" y="973"/>
                    <a:pt x="2108" y="973"/>
                  </a:cubicBezTo>
                  <a:cubicBezTo>
                    <a:pt x="2100" y="973"/>
                    <a:pt x="2086" y="984"/>
                    <a:pt x="2082" y="984"/>
                  </a:cubicBezTo>
                  <a:cubicBezTo>
                    <a:pt x="2080" y="984"/>
                    <a:pt x="2080" y="981"/>
                    <a:pt x="2084" y="973"/>
                  </a:cubicBezTo>
                  <a:cubicBezTo>
                    <a:pt x="2094" y="963"/>
                    <a:pt x="2122" y="935"/>
                    <a:pt x="2107" y="935"/>
                  </a:cubicBezTo>
                  <a:cubicBezTo>
                    <a:pt x="2104" y="935"/>
                    <a:pt x="2101" y="936"/>
                    <a:pt x="2096" y="937"/>
                  </a:cubicBezTo>
                  <a:cubicBezTo>
                    <a:pt x="2074" y="945"/>
                    <a:pt x="2057" y="956"/>
                    <a:pt x="2049" y="956"/>
                  </a:cubicBezTo>
                  <a:cubicBezTo>
                    <a:pt x="2044" y="956"/>
                    <a:pt x="2043" y="951"/>
                    <a:pt x="2048" y="937"/>
                  </a:cubicBezTo>
                  <a:cubicBezTo>
                    <a:pt x="2060" y="902"/>
                    <a:pt x="2072" y="902"/>
                    <a:pt x="2060" y="890"/>
                  </a:cubicBezTo>
                  <a:cubicBezTo>
                    <a:pt x="2060" y="886"/>
                    <a:pt x="2059" y="884"/>
                    <a:pt x="2057" y="884"/>
                  </a:cubicBezTo>
                  <a:cubicBezTo>
                    <a:pt x="2053" y="884"/>
                    <a:pt x="2048" y="890"/>
                    <a:pt x="2048" y="890"/>
                  </a:cubicBezTo>
                  <a:cubicBezTo>
                    <a:pt x="2036" y="890"/>
                    <a:pt x="2060" y="866"/>
                    <a:pt x="2060" y="854"/>
                  </a:cubicBezTo>
                  <a:lnTo>
                    <a:pt x="2060" y="854"/>
                  </a:lnTo>
                  <a:lnTo>
                    <a:pt x="2036" y="866"/>
                  </a:lnTo>
                  <a:cubicBezTo>
                    <a:pt x="2034" y="867"/>
                    <a:pt x="2032" y="868"/>
                    <a:pt x="2030" y="868"/>
                  </a:cubicBezTo>
                  <a:cubicBezTo>
                    <a:pt x="2020" y="868"/>
                    <a:pt x="2047" y="829"/>
                    <a:pt x="2036" y="818"/>
                  </a:cubicBezTo>
                  <a:lnTo>
                    <a:pt x="2036" y="818"/>
                  </a:lnTo>
                  <a:cubicBezTo>
                    <a:pt x="2027" y="818"/>
                    <a:pt x="1994" y="864"/>
                    <a:pt x="1988" y="864"/>
                  </a:cubicBezTo>
                  <a:cubicBezTo>
                    <a:pt x="1986" y="864"/>
                    <a:pt x="1986" y="861"/>
                    <a:pt x="1989" y="854"/>
                  </a:cubicBezTo>
                  <a:cubicBezTo>
                    <a:pt x="2012" y="818"/>
                    <a:pt x="2000" y="830"/>
                    <a:pt x="1989" y="818"/>
                  </a:cubicBezTo>
                  <a:cubicBezTo>
                    <a:pt x="1989" y="814"/>
                    <a:pt x="1989" y="811"/>
                    <a:pt x="1990" y="808"/>
                  </a:cubicBezTo>
                  <a:lnTo>
                    <a:pt x="1990" y="808"/>
                  </a:lnTo>
                  <a:cubicBezTo>
                    <a:pt x="1989" y="809"/>
                    <a:pt x="1988" y="809"/>
                    <a:pt x="1988" y="809"/>
                  </a:cubicBezTo>
                  <a:cubicBezTo>
                    <a:pt x="1980" y="809"/>
                    <a:pt x="1976" y="804"/>
                    <a:pt x="1970" y="804"/>
                  </a:cubicBezTo>
                  <a:cubicBezTo>
                    <a:pt x="1966" y="804"/>
                    <a:pt x="1963" y="806"/>
                    <a:pt x="1958" y="812"/>
                  </a:cubicBezTo>
                  <a:lnTo>
                    <a:pt x="1958" y="812"/>
                  </a:lnTo>
                  <a:cubicBezTo>
                    <a:pt x="1964" y="799"/>
                    <a:pt x="1963" y="781"/>
                    <a:pt x="1953" y="771"/>
                  </a:cubicBezTo>
                  <a:lnTo>
                    <a:pt x="1929" y="771"/>
                  </a:lnTo>
                  <a:cubicBezTo>
                    <a:pt x="1917" y="783"/>
                    <a:pt x="1917" y="783"/>
                    <a:pt x="1905" y="794"/>
                  </a:cubicBezTo>
                  <a:cubicBezTo>
                    <a:pt x="1917" y="771"/>
                    <a:pt x="1929" y="759"/>
                    <a:pt x="1953" y="747"/>
                  </a:cubicBezTo>
                  <a:cubicBezTo>
                    <a:pt x="1941" y="747"/>
                    <a:pt x="1917" y="759"/>
                    <a:pt x="1905" y="771"/>
                  </a:cubicBezTo>
                  <a:cubicBezTo>
                    <a:pt x="1896" y="780"/>
                    <a:pt x="1878" y="798"/>
                    <a:pt x="1872" y="798"/>
                  </a:cubicBezTo>
                  <a:cubicBezTo>
                    <a:pt x="1870" y="798"/>
                    <a:pt x="1870" y="797"/>
                    <a:pt x="1870" y="794"/>
                  </a:cubicBezTo>
                  <a:cubicBezTo>
                    <a:pt x="1881" y="783"/>
                    <a:pt x="1893" y="771"/>
                    <a:pt x="1905" y="747"/>
                  </a:cubicBezTo>
                  <a:cubicBezTo>
                    <a:pt x="1905" y="743"/>
                    <a:pt x="1904" y="742"/>
                    <a:pt x="1902" y="742"/>
                  </a:cubicBezTo>
                  <a:cubicBezTo>
                    <a:pt x="1898" y="742"/>
                    <a:pt x="1890" y="750"/>
                    <a:pt x="1881" y="759"/>
                  </a:cubicBezTo>
                  <a:cubicBezTo>
                    <a:pt x="1881" y="759"/>
                    <a:pt x="1881" y="747"/>
                    <a:pt x="1881" y="747"/>
                  </a:cubicBezTo>
                  <a:cubicBezTo>
                    <a:pt x="1881" y="747"/>
                    <a:pt x="1893" y="723"/>
                    <a:pt x="1893" y="711"/>
                  </a:cubicBezTo>
                  <a:lnTo>
                    <a:pt x="1893" y="711"/>
                  </a:lnTo>
                  <a:cubicBezTo>
                    <a:pt x="1883" y="711"/>
                    <a:pt x="1864" y="737"/>
                    <a:pt x="1859" y="737"/>
                  </a:cubicBezTo>
                  <a:cubicBezTo>
                    <a:pt x="1858" y="737"/>
                    <a:pt x="1858" y="737"/>
                    <a:pt x="1858" y="735"/>
                  </a:cubicBezTo>
                  <a:cubicBezTo>
                    <a:pt x="1858" y="735"/>
                    <a:pt x="1858" y="723"/>
                    <a:pt x="1858" y="711"/>
                  </a:cubicBezTo>
                  <a:cubicBezTo>
                    <a:pt x="1870" y="711"/>
                    <a:pt x="1870" y="711"/>
                    <a:pt x="1858" y="699"/>
                  </a:cubicBezTo>
                  <a:lnTo>
                    <a:pt x="1834" y="699"/>
                  </a:lnTo>
                  <a:cubicBezTo>
                    <a:pt x="1822" y="687"/>
                    <a:pt x="1834" y="675"/>
                    <a:pt x="1834" y="675"/>
                  </a:cubicBezTo>
                  <a:cubicBezTo>
                    <a:pt x="1822" y="675"/>
                    <a:pt x="1822" y="687"/>
                    <a:pt x="1810" y="687"/>
                  </a:cubicBezTo>
                  <a:cubicBezTo>
                    <a:pt x="1834" y="663"/>
                    <a:pt x="1846" y="652"/>
                    <a:pt x="1834" y="640"/>
                  </a:cubicBezTo>
                  <a:lnTo>
                    <a:pt x="1834" y="640"/>
                  </a:lnTo>
                  <a:lnTo>
                    <a:pt x="1822" y="663"/>
                  </a:lnTo>
                  <a:cubicBezTo>
                    <a:pt x="1822" y="663"/>
                    <a:pt x="1798" y="628"/>
                    <a:pt x="1786" y="628"/>
                  </a:cubicBezTo>
                  <a:cubicBezTo>
                    <a:pt x="1776" y="638"/>
                    <a:pt x="1766" y="666"/>
                    <a:pt x="1763" y="666"/>
                  </a:cubicBezTo>
                  <a:cubicBezTo>
                    <a:pt x="1763" y="666"/>
                    <a:pt x="1762" y="665"/>
                    <a:pt x="1762" y="663"/>
                  </a:cubicBezTo>
                  <a:cubicBezTo>
                    <a:pt x="1762" y="652"/>
                    <a:pt x="1762" y="640"/>
                    <a:pt x="1762" y="628"/>
                  </a:cubicBezTo>
                  <a:cubicBezTo>
                    <a:pt x="1762" y="616"/>
                    <a:pt x="1762" y="580"/>
                    <a:pt x="1739" y="580"/>
                  </a:cubicBezTo>
                  <a:cubicBezTo>
                    <a:pt x="1731" y="576"/>
                    <a:pt x="1725" y="575"/>
                    <a:pt x="1722" y="575"/>
                  </a:cubicBezTo>
                  <a:cubicBezTo>
                    <a:pt x="1715" y="575"/>
                    <a:pt x="1715" y="580"/>
                    <a:pt x="1715" y="580"/>
                  </a:cubicBezTo>
                  <a:cubicBezTo>
                    <a:pt x="1712" y="577"/>
                    <a:pt x="1708" y="575"/>
                    <a:pt x="1705" y="575"/>
                  </a:cubicBezTo>
                  <a:cubicBezTo>
                    <a:pt x="1697" y="575"/>
                    <a:pt x="1689" y="583"/>
                    <a:pt x="1676" y="595"/>
                  </a:cubicBezTo>
                  <a:lnTo>
                    <a:pt x="1676" y="595"/>
                  </a:lnTo>
                  <a:cubicBezTo>
                    <a:pt x="1685" y="580"/>
                    <a:pt x="1694" y="551"/>
                    <a:pt x="1686" y="551"/>
                  </a:cubicBezTo>
                  <a:lnTo>
                    <a:pt x="1686" y="551"/>
                  </a:lnTo>
                  <a:cubicBezTo>
                    <a:pt x="1685" y="551"/>
                    <a:pt x="1682" y="553"/>
                    <a:pt x="1679" y="556"/>
                  </a:cubicBezTo>
                  <a:cubicBezTo>
                    <a:pt x="1655" y="568"/>
                    <a:pt x="1655" y="604"/>
                    <a:pt x="1643" y="628"/>
                  </a:cubicBezTo>
                  <a:lnTo>
                    <a:pt x="1655" y="580"/>
                  </a:lnTo>
                  <a:cubicBezTo>
                    <a:pt x="1655" y="556"/>
                    <a:pt x="1667" y="532"/>
                    <a:pt x="1691" y="509"/>
                  </a:cubicBezTo>
                  <a:lnTo>
                    <a:pt x="1691" y="509"/>
                  </a:lnTo>
                  <a:cubicBezTo>
                    <a:pt x="1673" y="527"/>
                    <a:pt x="1664" y="529"/>
                    <a:pt x="1657" y="529"/>
                  </a:cubicBezTo>
                  <a:cubicBezTo>
                    <a:pt x="1653" y="529"/>
                    <a:pt x="1650" y="529"/>
                    <a:pt x="1646" y="529"/>
                  </a:cubicBezTo>
                  <a:cubicBezTo>
                    <a:pt x="1642" y="529"/>
                    <a:pt x="1637" y="529"/>
                    <a:pt x="1631" y="532"/>
                  </a:cubicBezTo>
                  <a:cubicBezTo>
                    <a:pt x="1627" y="535"/>
                    <a:pt x="1624" y="536"/>
                    <a:pt x="1623" y="536"/>
                  </a:cubicBezTo>
                  <a:cubicBezTo>
                    <a:pt x="1616" y="536"/>
                    <a:pt x="1634" y="516"/>
                    <a:pt x="1643" y="497"/>
                  </a:cubicBezTo>
                  <a:lnTo>
                    <a:pt x="1643" y="497"/>
                  </a:lnTo>
                  <a:lnTo>
                    <a:pt x="1608" y="532"/>
                  </a:lnTo>
                  <a:cubicBezTo>
                    <a:pt x="1596" y="532"/>
                    <a:pt x="1643" y="473"/>
                    <a:pt x="1631" y="473"/>
                  </a:cubicBezTo>
                  <a:lnTo>
                    <a:pt x="1631" y="473"/>
                  </a:lnTo>
                  <a:cubicBezTo>
                    <a:pt x="1631" y="473"/>
                    <a:pt x="1605" y="493"/>
                    <a:pt x="1596" y="493"/>
                  </a:cubicBezTo>
                  <a:cubicBezTo>
                    <a:pt x="1593" y="493"/>
                    <a:pt x="1593" y="491"/>
                    <a:pt x="1596" y="485"/>
                  </a:cubicBezTo>
                  <a:cubicBezTo>
                    <a:pt x="1605" y="467"/>
                    <a:pt x="1607" y="436"/>
                    <a:pt x="1593" y="436"/>
                  </a:cubicBezTo>
                  <a:cubicBezTo>
                    <a:pt x="1588" y="436"/>
                    <a:pt x="1581" y="440"/>
                    <a:pt x="1572" y="449"/>
                  </a:cubicBezTo>
                  <a:cubicBezTo>
                    <a:pt x="1564" y="454"/>
                    <a:pt x="1559" y="456"/>
                    <a:pt x="1556" y="456"/>
                  </a:cubicBezTo>
                  <a:cubicBezTo>
                    <a:pt x="1547" y="456"/>
                    <a:pt x="1551" y="442"/>
                    <a:pt x="1546" y="442"/>
                  </a:cubicBezTo>
                  <a:cubicBezTo>
                    <a:pt x="1544" y="442"/>
                    <a:pt x="1541" y="444"/>
                    <a:pt x="1536" y="449"/>
                  </a:cubicBezTo>
                  <a:cubicBezTo>
                    <a:pt x="1535" y="450"/>
                    <a:pt x="1534" y="451"/>
                    <a:pt x="1533" y="451"/>
                  </a:cubicBezTo>
                  <a:cubicBezTo>
                    <a:pt x="1529" y="451"/>
                    <a:pt x="1547" y="412"/>
                    <a:pt x="1536" y="402"/>
                  </a:cubicBezTo>
                  <a:lnTo>
                    <a:pt x="1536" y="402"/>
                  </a:lnTo>
                  <a:cubicBezTo>
                    <a:pt x="1536" y="402"/>
                    <a:pt x="1531" y="407"/>
                    <a:pt x="1524" y="407"/>
                  </a:cubicBezTo>
                  <a:cubicBezTo>
                    <a:pt x="1520" y="407"/>
                    <a:pt x="1516" y="405"/>
                    <a:pt x="1512" y="402"/>
                  </a:cubicBezTo>
                  <a:cubicBezTo>
                    <a:pt x="1512" y="402"/>
                    <a:pt x="1512" y="390"/>
                    <a:pt x="1524" y="378"/>
                  </a:cubicBezTo>
                  <a:cubicBezTo>
                    <a:pt x="1528" y="374"/>
                    <a:pt x="1528" y="372"/>
                    <a:pt x="1526" y="372"/>
                  </a:cubicBezTo>
                  <a:lnTo>
                    <a:pt x="1526" y="372"/>
                  </a:lnTo>
                  <a:cubicBezTo>
                    <a:pt x="1523" y="372"/>
                    <a:pt x="1512" y="378"/>
                    <a:pt x="1512" y="378"/>
                  </a:cubicBezTo>
                  <a:lnTo>
                    <a:pt x="1500" y="378"/>
                  </a:lnTo>
                  <a:cubicBezTo>
                    <a:pt x="1500" y="378"/>
                    <a:pt x="1468" y="423"/>
                    <a:pt x="1465" y="423"/>
                  </a:cubicBezTo>
                  <a:cubicBezTo>
                    <a:pt x="1464" y="423"/>
                    <a:pt x="1467" y="417"/>
                    <a:pt x="1477" y="402"/>
                  </a:cubicBezTo>
                  <a:cubicBezTo>
                    <a:pt x="1484" y="379"/>
                    <a:pt x="1482" y="371"/>
                    <a:pt x="1474" y="371"/>
                  </a:cubicBezTo>
                  <a:cubicBezTo>
                    <a:pt x="1469" y="371"/>
                    <a:pt x="1462" y="373"/>
                    <a:pt x="1453" y="378"/>
                  </a:cubicBezTo>
                  <a:cubicBezTo>
                    <a:pt x="1442" y="383"/>
                    <a:pt x="1434" y="388"/>
                    <a:pt x="1430" y="388"/>
                  </a:cubicBezTo>
                  <a:cubicBezTo>
                    <a:pt x="1425" y="388"/>
                    <a:pt x="1428" y="380"/>
                    <a:pt x="1441" y="354"/>
                  </a:cubicBezTo>
                  <a:cubicBezTo>
                    <a:pt x="1450" y="336"/>
                    <a:pt x="1447" y="332"/>
                    <a:pt x="1441" y="332"/>
                  </a:cubicBezTo>
                  <a:cubicBezTo>
                    <a:pt x="1434" y="332"/>
                    <a:pt x="1423" y="337"/>
                    <a:pt x="1418" y="337"/>
                  </a:cubicBezTo>
                  <a:cubicBezTo>
                    <a:pt x="1415" y="337"/>
                    <a:pt x="1414" y="335"/>
                    <a:pt x="1417" y="330"/>
                  </a:cubicBezTo>
                  <a:lnTo>
                    <a:pt x="1417" y="330"/>
                  </a:lnTo>
                  <a:cubicBezTo>
                    <a:pt x="1409" y="345"/>
                    <a:pt x="1382" y="365"/>
                    <a:pt x="1373" y="365"/>
                  </a:cubicBezTo>
                  <a:cubicBezTo>
                    <a:pt x="1368" y="365"/>
                    <a:pt x="1369" y="359"/>
                    <a:pt x="1381" y="342"/>
                  </a:cubicBezTo>
                  <a:cubicBezTo>
                    <a:pt x="1405" y="324"/>
                    <a:pt x="1405" y="321"/>
                    <a:pt x="1398" y="321"/>
                  </a:cubicBezTo>
                  <a:cubicBezTo>
                    <a:pt x="1394" y="321"/>
                    <a:pt x="1388" y="322"/>
                    <a:pt x="1383" y="322"/>
                  </a:cubicBezTo>
                  <a:cubicBezTo>
                    <a:pt x="1378" y="322"/>
                    <a:pt x="1372" y="321"/>
                    <a:pt x="1369" y="318"/>
                  </a:cubicBezTo>
                  <a:cubicBezTo>
                    <a:pt x="1366" y="322"/>
                    <a:pt x="1363" y="323"/>
                    <a:pt x="1362" y="323"/>
                  </a:cubicBezTo>
                  <a:cubicBezTo>
                    <a:pt x="1358" y="323"/>
                    <a:pt x="1358" y="315"/>
                    <a:pt x="1358" y="306"/>
                  </a:cubicBezTo>
                  <a:lnTo>
                    <a:pt x="1358" y="294"/>
                  </a:lnTo>
                  <a:cubicBezTo>
                    <a:pt x="1353" y="289"/>
                    <a:pt x="1346" y="287"/>
                    <a:pt x="1338" y="287"/>
                  </a:cubicBezTo>
                  <a:cubicBezTo>
                    <a:pt x="1328" y="287"/>
                    <a:pt x="1317" y="292"/>
                    <a:pt x="1310" y="306"/>
                  </a:cubicBezTo>
                  <a:cubicBezTo>
                    <a:pt x="1322" y="282"/>
                    <a:pt x="1334" y="271"/>
                    <a:pt x="1334" y="259"/>
                  </a:cubicBezTo>
                  <a:cubicBezTo>
                    <a:pt x="1331" y="256"/>
                    <a:pt x="1328" y="255"/>
                    <a:pt x="1325" y="255"/>
                  </a:cubicBezTo>
                  <a:cubicBezTo>
                    <a:pt x="1316" y="255"/>
                    <a:pt x="1307" y="262"/>
                    <a:pt x="1307" y="262"/>
                  </a:cubicBezTo>
                  <a:cubicBezTo>
                    <a:pt x="1306" y="262"/>
                    <a:pt x="1307" y="261"/>
                    <a:pt x="1310" y="259"/>
                  </a:cubicBezTo>
                  <a:lnTo>
                    <a:pt x="1310" y="259"/>
                  </a:lnTo>
                  <a:cubicBezTo>
                    <a:pt x="1310" y="259"/>
                    <a:pt x="1298" y="259"/>
                    <a:pt x="1298" y="271"/>
                  </a:cubicBezTo>
                  <a:cubicBezTo>
                    <a:pt x="1298" y="271"/>
                    <a:pt x="1298" y="249"/>
                    <a:pt x="1287" y="249"/>
                  </a:cubicBezTo>
                  <a:cubicBezTo>
                    <a:pt x="1282" y="249"/>
                    <a:pt x="1274" y="255"/>
                    <a:pt x="1262" y="271"/>
                  </a:cubicBezTo>
                  <a:cubicBezTo>
                    <a:pt x="1262" y="260"/>
                    <a:pt x="1289" y="232"/>
                    <a:pt x="1281" y="232"/>
                  </a:cubicBezTo>
                  <a:lnTo>
                    <a:pt x="1281" y="232"/>
                  </a:lnTo>
                  <a:cubicBezTo>
                    <a:pt x="1280" y="232"/>
                    <a:pt x="1278" y="233"/>
                    <a:pt x="1274" y="235"/>
                  </a:cubicBezTo>
                  <a:cubicBezTo>
                    <a:pt x="1262" y="247"/>
                    <a:pt x="1262" y="247"/>
                    <a:pt x="1250" y="247"/>
                  </a:cubicBezTo>
                  <a:cubicBezTo>
                    <a:pt x="1238" y="235"/>
                    <a:pt x="1274" y="211"/>
                    <a:pt x="1274" y="211"/>
                  </a:cubicBezTo>
                  <a:cubicBezTo>
                    <a:pt x="1268" y="205"/>
                    <a:pt x="1265" y="202"/>
                    <a:pt x="1262" y="202"/>
                  </a:cubicBezTo>
                  <a:cubicBezTo>
                    <a:pt x="1259" y="202"/>
                    <a:pt x="1256" y="205"/>
                    <a:pt x="1250" y="211"/>
                  </a:cubicBezTo>
                  <a:cubicBezTo>
                    <a:pt x="1238" y="211"/>
                    <a:pt x="1227" y="211"/>
                    <a:pt x="1215" y="247"/>
                  </a:cubicBezTo>
                  <a:cubicBezTo>
                    <a:pt x="1203" y="247"/>
                    <a:pt x="1215" y="235"/>
                    <a:pt x="1215" y="211"/>
                  </a:cubicBezTo>
                  <a:lnTo>
                    <a:pt x="1215" y="211"/>
                  </a:lnTo>
                  <a:lnTo>
                    <a:pt x="1179" y="247"/>
                  </a:lnTo>
                  <a:cubicBezTo>
                    <a:pt x="1203" y="223"/>
                    <a:pt x="1215" y="187"/>
                    <a:pt x="1227" y="163"/>
                  </a:cubicBezTo>
                  <a:lnTo>
                    <a:pt x="1227" y="163"/>
                  </a:lnTo>
                  <a:cubicBezTo>
                    <a:pt x="1203" y="175"/>
                    <a:pt x="1191" y="187"/>
                    <a:pt x="1179" y="199"/>
                  </a:cubicBezTo>
                  <a:cubicBezTo>
                    <a:pt x="1172" y="206"/>
                    <a:pt x="1166" y="209"/>
                    <a:pt x="1163" y="209"/>
                  </a:cubicBezTo>
                  <a:cubicBezTo>
                    <a:pt x="1154" y="209"/>
                    <a:pt x="1151" y="195"/>
                    <a:pt x="1143" y="187"/>
                  </a:cubicBezTo>
                  <a:cubicBezTo>
                    <a:pt x="1143" y="187"/>
                    <a:pt x="1138" y="171"/>
                    <a:pt x="1131" y="171"/>
                  </a:cubicBezTo>
                  <a:cubicBezTo>
                    <a:pt x="1127" y="171"/>
                    <a:pt x="1123" y="175"/>
                    <a:pt x="1119" y="187"/>
                  </a:cubicBezTo>
                  <a:lnTo>
                    <a:pt x="1072" y="247"/>
                  </a:lnTo>
                  <a:cubicBezTo>
                    <a:pt x="1072" y="247"/>
                    <a:pt x="1090" y="211"/>
                    <a:pt x="1102" y="194"/>
                  </a:cubicBezTo>
                  <a:lnTo>
                    <a:pt x="1102" y="194"/>
                  </a:lnTo>
                  <a:cubicBezTo>
                    <a:pt x="1102" y="195"/>
                    <a:pt x="1102" y="195"/>
                    <a:pt x="1103" y="195"/>
                  </a:cubicBezTo>
                  <a:cubicBezTo>
                    <a:pt x="1103" y="195"/>
                    <a:pt x="1105" y="193"/>
                    <a:pt x="1108" y="187"/>
                  </a:cubicBezTo>
                  <a:lnTo>
                    <a:pt x="1108" y="187"/>
                  </a:lnTo>
                  <a:cubicBezTo>
                    <a:pt x="1106" y="189"/>
                    <a:pt x="1104" y="191"/>
                    <a:pt x="1102" y="194"/>
                  </a:cubicBezTo>
                  <a:lnTo>
                    <a:pt x="1102" y="194"/>
                  </a:lnTo>
                  <a:cubicBezTo>
                    <a:pt x="1103" y="188"/>
                    <a:pt x="1108" y="171"/>
                    <a:pt x="1108" y="163"/>
                  </a:cubicBezTo>
                  <a:cubicBezTo>
                    <a:pt x="1108" y="140"/>
                    <a:pt x="1131" y="128"/>
                    <a:pt x="1119" y="128"/>
                  </a:cubicBezTo>
                  <a:lnTo>
                    <a:pt x="1082" y="184"/>
                  </a:lnTo>
                  <a:lnTo>
                    <a:pt x="1082" y="184"/>
                  </a:lnTo>
                  <a:cubicBezTo>
                    <a:pt x="1090" y="162"/>
                    <a:pt x="1079" y="137"/>
                    <a:pt x="1060" y="128"/>
                  </a:cubicBezTo>
                  <a:cubicBezTo>
                    <a:pt x="1060" y="128"/>
                    <a:pt x="1060" y="151"/>
                    <a:pt x="1048" y="163"/>
                  </a:cubicBezTo>
                  <a:cubicBezTo>
                    <a:pt x="1047" y="164"/>
                    <a:pt x="1047" y="165"/>
                    <a:pt x="1046" y="165"/>
                  </a:cubicBezTo>
                  <a:cubicBezTo>
                    <a:pt x="1040" y="165"/>
                    <a:pt x="1054" y="111"/>
                    <a:pt x="1043" y="111"/>
                  </a:cubicBezTo>
                  <a:lnTo>
                    <a:pt x="1043" y="111"/>
                  </a:lnTo>
                  <a:cubicBezTo>
                    <a:pt x="1041" y="111"/>
                    <a:pt x="1039" y="113"/>
                    <a:pt x="1036" y="116"/>
                  </a:cubicBezTo>
                  <a:cubicBezTo>
                    <a:pt x="1036" y="116"/>
                    <a:pt x="1016" y="136"/>
                    <a:pt x="1011" y="136"/>
                  </a:cubicBezTo>
                  <a:cubicBezTo>
                    <a:pt x="1009" y="136"/>
                    <a:pt x="1009" y="134"/>
                    <a:pt x="1012" y="128"/>
                  </a:cubicBezTo>
                  <a:cubicBezTo>
                    <a:pt x="1024" y="104"/>
                    <a:pt x="1048" y="80"/>
                    <a:pt x="1036" y="80"/>
                  </a:cubicBezTo>
                  <a:cubicBezTo>
                    <a:pt x="1028" y="80"/>
                    <a:pt x="1015" y="91"/>
                    <a:pt x="1003" y="91"/>
                  </a:cubicBezTo>
                  <a:cubicBezTo>
                    <a:pt x="998" y="91"/>
                    <a:pt x="992" y="88"/>
                    <a:pt x="988" y="80"/>
                  </a:cubicBezTo>
                  <a:cubicBezTo>
                    <a:pt x="988" y="68"/>
                    <a:pt x="977" y="56"/>
                    <a:pt x="965" y="44"/>
                  </a:cubicBezTo>
                  <a:cubicBezTo>
                    <a:pt x="953" y="44"/>
                    <a:pt x="929" y="80"/>
                    <a:pt x="953" y="92"/>
                  </a:cubicBezTo>
                  <a:cubicBezTo>
                    <a:pt x="953" y="92"/>
                    <a:pt x="929" y="92"/>
                    <a:pt x="929" y="80"/>
                  </a:cubicBezTo>
                  <a:cubicBezTo>
                    <a:pt x="929" y="68"/>
                    <a:pt x="929" y="56"/>
                    <a:pt x="917" y="44"/>
                  </a:cubicBezTo>
                  <a:cubicBezTo>
                    <a:pt x="917" y="40"/>
                    <a:pt x="917" y="39"/>
                    <a:pt x="917" y="39"/>
                  </a:cubicBezTo>
                  <a:cubicBezTo>
                    <a:pt x="916" y="39"/>
                    <a:pt x="913" y="44"/>
                    <a:pt x="905" y="44"/>
                  </a:cubicBezTo>
                  <a:cubicBezTo>
                    <a:pt x="905" y="44"/>
                    <a:pt x="893" y="68"/>
                    <a:pt x="893" y="92"/>
                  </a:cubicBezTo>
                  <a:lnTo>
                    <a:pt x="893" y="92"/>
                  </a:lnTo>
                  <a:cubicBezTo>
                    <a:pt x="893" y="88"/>
                    <a:pt x="894" y="87"/>
                    <a:pt x="895" y="87"/>
                  </a:cubicBezTo>
                  <a:lnTo>
                    <a:pt x="895" y="87"/>
                  </a:lnTo>
                  <a:cubicBezTo>
                    <a:pt x="898" y="87"/>
                    <a:pt x="902" y="95"/>
                    <a:pt x="893" y="104"/>
                  </a:cubicBezTo>
                  <a:cubicBezTo>
                    <a:pt x="881" y="116"/>
                    <a:pt x="869" y="116"/>
                    <a:pt x="869" y="116"/>
                  </a:cubicBezTo>
                  <a:cubicBezTo>
                    <a:pt x="869" y="104"/>
                    <a:pt x="893" y="56"/>
                    <a:pt x="881" y="56"/>
                  </a:cubicBezTo>
                  <a:cubicBezTo>
                    <a:pt x="869" y="56"/>
                    <a:pt x="834" y="68"/>
                    <a:pt x="846" y="92"/>
                  </a:cubicBezTo>
                  <a:cubicBezTo>
                    <a:pt x="846" y="104"/>
                    <a:pt x="846" y="116"/>
                    <a:pt x="846" y="140"/>
                  </a:cubicBezTo>
                  <a:cubicBezTo>
                    <a:pt x="846" y="146"/>
                    <a:pt x="840" y="148"/>
                    <a:pt x="834" y="148"/>
                  </a:cubicBezTo>
                  <a:cubicBezTo>
                    <a:pt x="828" y="148"/>
                    <a:pt x="822" y="146"/>
                    <a:pt x="822" y="140"/>
                  </a:cubicBezTo>
                  <a:cubicBezTo>
                    <a:pt x="822" y="104"/>
                    <a:pt x="834" y="68"/>
                    <a:pt x="834" y="32"/>
                  </a:cubicBezTo>
                  <a:lnTo>
                    <a:pt x="822" y="32"/>
                  </a:lnTo>
                  <a:cubicBezTo>
                    <a:pt x="810" y="32"/>
                    <a:pt x="822" y="68"/>
                    <a:pt x="798" y="80"/>
                  </a:cubicBezTo>
                  <a:cubicBezTo>
                    <a:pt x="797" y="81"/>
                    <a:pt x="796" y="81"/>
                    <a:pt x="796" y="81"/>
                  </a:cubicBezTo>
                  <a:cubicBezTo>
                    <a:pt x="788" y="81"/>
                    <a:pt x="796" y="31"/>
                    <a:pt x="788" y="31"/>
                  </a:cubicBezTo>
                  <a:cubicBezTo>
                    <a:pt x="788" y="31"/>
                    <a:pt x="787" y="31"/>
                    <a:pt x="786" y="32"/>
                  </a:cubicBezTo>
                  <a:cubicBezTo>
                    <a:pt x="774" y="56"/>
                    <a:pt x="774" y="80"/>
                    <a:pt x="774" y="104"/>
                  </a:cubicBezTo>
                  <a:cubicBezTo>
                    <a:pt x="774" y="80"/>
                    <a:pt x="774" y="68"/>
                    <a:pt x="774" y="44"/>
                  </a:cubicBezTo>
                  <a:cubicBezTo>
                    <a:pt x="774" y="26"/>
                    <a:pt x="760" y="1"/>
                    <a:pt x="748" y="1"/>
                  </a:cubicBezTo>
                  <a:close/>
                  <a:moveTo>
                    <a:pt x="1684" y="2702"/>
                  </a:moveTo>
                  <a:cubicBezTo>
                    <a:pt x="1679" y="2709"/>
                    <a:pt x="1679" y="2716"/>
                    <a:pt x="1679" y="2723"/>
                  </a:cubicBezTo>
                  <a:cubicBezTo>
                    <a:pt x="1679" y="2723"/>
                    <a:pt x="1683" y="2712"/>
                    <a:pt x="1684" y="2702"/>
                  </a:cubicBezTo>
                  <a:close/>
                  <a:moveTo>
                    <a:pt x="1723" y="2719"/>
                  </a:moveTo>
                  <a:cubicBezTo>
                    <a:pt x="1721" y="2723"/>
                    <a:pt x="1718" y="2729"/>
                    <a:pt x="1715" y="2735"/>
                  </a:cubicBezTo>
                  <a:cubicBezTo>
                    <a:pt x="1719" y="2731"/>
                    <a:pt x="1722" y="2725"/>
                    <a:pt x="1723" y="2719"/>
                  </a:cubicBezTo>
                  <a:close/>
                  <a:moveTo>
                    <a:pt x="494" y="1320"/>
                  </a:moveTo>
                  <a:cubicBezTo>
                    <a:pt x="494" y="1320"/>
                    <a:pt x="492" y="1322"/>
                    <a:pt x="488" y="1330"/>
                  </a:cubicBezTo>
                  <a:cubicBezTo>
                    <a:pt x="480" y="1338"/>
                    <a:pt x="476" y="1341"/>
                    <a:pt x="474" y="1341"/>
                  </a:cubicBezTo>
                  <a:cubicBezTo>
                    <a:pt x="470" y="1341"/>
                    <a:pt x="473" y="1330"/>
                    <a:pt x="465" y="1330"/>
                  </a:cubicBezTo>
                  <a:cubicBezTo>
                    <a:pt x="465" y="1330"/>
                    <a:pt x="453" y="1342"/>
                    <a:pt x="453" y="1342"/>
                  </a:cubicBezTo>
                  <a:cubicBezTo>
                    <a:pt x="445" y="1342"/>
                    <a:pt x="442" y="1337"/>
                    <a:pt x="441" y="1330"/>
                  </a:cubicBezTo>
                  <a:lnTo>
                    <a:pt x="441" y="1330"/>
                  </a:lnTo>
                  <a:cubicBezTo>
                    <a:pt x="441" y="1330"/>
                    <a:pt x="441" y="1330"/>
                    <a:pt x="441" y="1330"/>
                  </a:cubicBezTo>
                  <a:lnTo>
                    <a:pt x="429" y="1330"/>
                  </a:lnTo>
                  <a:cubicBezTo>
                    <a:pt x="429" y="1330"/>
                    <a:pt x="432" y="1326"/>
                    <a:pt x="436" y="1320"/>
                  </a:cubicBezTo>
                  <a:lnTo>
                    <a:pt x="436" y="1320"/>
                  </a:lnTo>
                  <a:cubicBezTo>
                    <a:pt x="418" y="1327"/>
                    <a:pt x="369" y="1367"/>
                    <a:pt x="369" y="1378"/>
                  </a:cubicBezTo>
                  <a:lnTo>
                    <a:pt x="381" y="1378"/>
                  </a:lnTo>
                  <a:cubicBezTo>
                    <a:pt x="381" y="1390"/>
                    <a:pt x="381" y="1402"/>
                    <a:pt x="381" y="1402"/>
                  </a:cubicBezTo>
                  <a:cubicBezTo>
                    <a:pt x="381" y="1425"/>
                    <a:pt x="381" y="1437"/>
                    <a:pt x="405" y="1437"/>
                  </a:cubicBezTo>
                  <a:cubicBezTo>
                    <a:pt x="406" y="1439"/>
                    <a:pt x="408" y="1439"/>
                    <a:pt x="409" y="1439"/>
                  </a:cubicBezTo>
                  <a:cubicBezTo>
                    <a:pt x="420" y="1439"/>
                    <a:pt x="430" y="1402"/>
                    <a:pt x="441" y="1402"/>
                  </a:cubicBezTo>
                  <a:cubicBezTo>
                    <a:pt x="453" y="1402"/>
                    <a:pt x="441" y="1414"/>
                    <a:pt x="441" y="1425"/>
                  </a:cubicBezTo>
                  <a:cubicBezTo>
                    <a:pt x="429" y="1437"/>
                    <a:pt x="429" y="1437"/>
                    <a:pt x="441" y="1449"/>
                  </a:cubicBezTo>
                  <a:cubicBezTo>
                    <a:pt x="441" y="1449"/>
                    <a:pt x="441" y="1449"/>
                    <a:pt x="453" y="1425"/>
                  </a:cubicBezTo>
                  <a:cubicBezTo>
                    <a:pt x="465" y="1419"/>
                    <a:pt x="471" y="1417"/>
                    <a:pt x="474" y="1417"/>
                  </a:cubicBezTo>
                  <a:cubicBezTo>
                    <a:pt x="476" y="1417"/>
                    <a:pt x="476" y="1419"/>
                    <a:pt x="476" y="1425"/>
                  </a:cubicBezTo>
                  <a:cubicBezTo>
                    <a:pt x="465" y="1437"/>
                    <a:pt x="441" y="1473"/>
                    <a:pt x="453" y="1473"/>
                  </a:cubicBezTo>
                  <a:cubicBezTo>
                    <a:pt x="456" y="1477"/>
                    <a:pt x="460" y="1478"/>
                    <a:pt x="463" y="1478"/>
                  </a:cubicBezTo>
                  <a:cubicBezTo>
                    <a:pt x="472" y="1478"/>
                    <a:pt x="480" y="1470"/>
                    <a:pt x="488" y="1461"/>
                  </a:cubicBezTo>
                  <a:cubicBezTo>
                    <a:pt x="496" y="1461"/>
                    <a:pt x="515" y="1456"/>
                    <a:pt x="526" y="1456"/>
                  </a:cubicBezTo>
                  <a:cubicBezTo>
                    <a:pt x="532" y="1456"/>
                    <a:pt x="536" y="1457"/>
                    <a:pt x="536" y="1461"/>
                  </a:cubicBezTo>
                  <a:cubicBezTo>
                    <a:pt x="536" y="1473"/>
                    <a:pt x="500" y="1485"/>
                    <a:pt x="488" y="1497"/>
                  </a:cubicBezTo>
                  <a:cubicBezTo>
                    <a:pt x="488" y="1500"/>
                    <a:pt x="492" y="1502"/>
                    <a:pt x="498" y="1502"/>
                  </a:cubicBezTo>
                  <a:cubicBezTo>
                    <a:pt x="512" y="1502"/>
                    <a:pt x="536" y="1493"/>
                    <a:pt x="536" y="1485"/>
                  </a:cubicBezTo>
                  <a:cubicBezTo>
                    <a:pt x="539" y="1482"/>
                    <a:pt x="542" y="1480"/>
                    <a:pt x="545" y="1480"/>
                  </a:cubicBezTo>
                  <a:cubicBezTo>
                    <a:pt x="553" y="1480"/>
                    <a:pt x="557" y="1491"/>
                    <a:pt x="548" y="1509"/>
                  </a:cubicBezTo>
                  <a:cubicBezTo>
                    <a:pt x="548" y="1513"/>
                    <a:pt x="548" y="1514"/>
                    <a:pt x="548" y="1514"/>
                  </a:cubicBezTo>
                  <a:cubicBezTo>
                    <a:pt x="549" y="1514"/>
                    <a:pt x="552" y="1509"/>
                    <a:pt x="560" y="1509"/>
                  </a:cubicBezTo>
                  <a:cubicBezTo>
                    <a:pt x="572" y="1521"/>
                    <a:pt x="572" y="1509"/>
                    <a:pt x="560" y="1533"/>
                  </a:cubicBezTo>
                  <a:cubicBezTo>
                    <a:pt x="560" y="1535"/>
                    <a:pt x="561" y="1536"/>
                    <a:pt x="562" y="1536"/>
                  </a:cubicBezTo>
                  <a:cubicBezTo>
                    <a:pt x="568" y="1536"/>
                    <a:pt x="584" y="1518"/>
                    <a:pt x="584" y="1509"/>
                  </a:cubicBezTo>
                  <a:cubicBezTo>
                    <a:pt x="592" y="1500"/>
                    <a:pt x="600" y="1492"/>
                    <a:pt x="605" y="1492"/>
                  </a:cubicBezTo>
                  <a:cubicBezTo>
                    <a:pt x="606" y="1492"/>
                    <a:pt x="607" y="1493"/>
                    <a:pt x="607" y="1497"/>
                  </a:cubicBezTo>
                  <a:cubicBezTo>
                    <a:pt x="607" y="1509"/>
                    <a:pt x="596" y="1521"/>
                    <a:pt x="596" y="1533"/>
                  </a:cubicBezTo>
                  <a:cubicBezTo>
                    <a:pt x="596" y="1537"/>
                    <a:pt x="597" y="1538"/>
                    <a:pt x="599" y="1538"/>
                  </a:cubicBezTo>
                  <a:cubicBezTo>
                    <a:pt x="603" y="1538"/>
                    <a:pt x="611" y="1533"/>
                    <a:pt x="619" y="1533"/>
                  </a:cubicBezTo>
                  <a:cubicBezTo>
                    <a:pt x="619" y="1533"/>
                    <a:pt x="619" y="1545"/>
                    <a:pt x="619" y="1545"/>
                  </a:cubicBezTo>
                  <a:lnTo>
                    <a:pt x="619" y="1556"/>
                  </a:lnTo>
                  <a:cubicBezTo>
                    <a:pt x="619" y="1556"/>
                    <a:pt x="625" y="1551"/>
                    <a:pt x="632" y="1551"/>
                  </a:cubicBezTo>
                  <a:cubicBezTo>
                    <a:pt x="635" y="1551"/>
                    <a:pt x="639" y="1552"/>
                    <a:pt x="643" y="1556"/>
                  </a:cubicBezTo>
                  <a:cubicBezTo>
                    <a:pt x="643" y="1568"/>
                    <a:pt x="643" y="1568"/>
                    <a:pt x="643" y="1580"/>
                  </a:cubicBezTo>
                  <a:cubicBezTo>
                    <a:pt x="643" y="1580"/>
                    <a:pt x="648" y="1586"/>
                    <a:pt x="659" y="1586"/>
                  </a:cubicBezTo>
                  <a:cubicBezTo>
                    <a:pt x="664" y="1586"/>
                    <a:pt x="671" y="1584"/>
                    <a:pt x="679" y="1580"/>
                  </a:cubicBezTo>
                  <a:cubicBezTo>
                    <a:pt x="688" y="1571"/>
                    <a:pt x="694" y="1567"/>
                    <a:pt x="696" y="1567"/>
                  </a:cubicBezTo>
                  <a:lnTo>
                    <a:pt x="696" y="1567"/>
                  </a:lnTo>
                  <a:cubicBezTo>
                    <a:pt x="699" y="1567"/>
                    <a:pt x="694" y="1577"/>
                    <a:pt x="679" y="1592"/>
                  </a:cubicBezTo>
                  <a:cubicBezTo>
                    <a:pt x="667" y="1616"/>
                    <a:pt x="679" y="1604"/>
                    <a:pt x="679" y="1616"/>
                  </a:cubicBezTo>
                  <a:cubicBezTo>
                    <a:pt x="687" y="1616"/>
                    <a:pt x="689" y="1621"/>
                    <a:pt x="694" y="1621"/>
                  </a:cubicBezTo>
                  <a:cubicBezTo>
                    <a:pt x="696" y="1621"/>
                    <a:pt x="699" y="1620"/>
                    <a:pt x="703" y="1616"/>
                  </a:cubicBezTo>
                  <a:cubicBezTo>
                    <a:pt x="711" y="1616"/>
                    <a:pt x="719" y="1611"/>
                    <a:pt x="723" y="1611"/>
                  </a:cubicBezTo>
                  <a:cubicBezTo>
                    <a:pt x="725" y="1611"/>
                    <a:pt x="727" y="1612"/>
                    <a:pt x="727" y="1616"/>
                  </a:cubicBezTo>
                  <a:lnTo>
                    <a:pt x="727" y="1652"/>
                  </a:lnTo>
                  <a:cubicBezTo>
                    <a:pt x="727" y="1652"/>
                    <a:pt x="753" y="1625"/>
                    <a:pt x="760" y="1625"/>
                  </a:cubicBezTo>
                  <a:cubicBezTo>
                    <a:pt x="761" y="1625"/>
                    <a:pt x="762" y="1626"/>
                    <a:pt x="762" y="1628"/>
                  </a:cubicBezTo>
                  <a:cubicBezTo>
                    <a:pt x="750" y="1640"/>
                    <a:pt x="738" y="1664"/>
                    <a:pt x="750" y="1675"/>
                  </a:cubicBezTo>
                  <a:cubicBezTo>
                    <a:pt x="762" y="1687"/>
                    <a:pt x="774" y="1699"/>
                    <a:pt x="786" y="1699"/>
                  </a:cubicBezTo>
                  <a:lnTo>
                    <a:pt x="834" y="1699"/>
                  </a:lnTo>
                  <a:cubicBezTo>
                    <a:pt x="834" y="1711"/>
                    <a:pt x="822" y="1735"/>
                    <a:pt x="810" y="1735"/>
                  </a:cubicBezTo>
                  <a:cubicBezTo>
                    <a:pt x="810" y="1747"/>
                    <a:pt x="810" y="1759"/>
                    <a:pt x="810" y="1759"/>
                  </a:cubicBezTo>
                  <a:cubicBezTo>
                    <a:pt x="810" y="1765"/>
                    <a:pt x="813" y="1768"/>
                    <a:pt x="819" y="1768"/>
                  </a:cubicBezTo>
                  <a:cubicBezTo>
                    <a:pt x="825" y="1768"/>
                    <a:pt x="834" y="1765"/>
                    <a:pt x="846" y="1759"/>
                  </a:cubicBezTo>
                  <a:lnTo>
                    <a:pt x="846" y="1759"/>
                  </a:lnTo>
                  <a:cubicBezTo>
                    <a:pt x="842" y="1763"/>
                    <a:pt x="843" y="1764"/>
                    <a:pt x="846" y="1764"/>
                  </a:cubicBezTo>
                  <a:cubicBezTo>
                    <a:pt x="854" y="1764"/>
                    <a:pt x="869" y="1759"/>
                    <a:pt x="869" y="1759"/>
                  </a:cubicBezTo>
                  <a:lnTo>
                    <a:pt x="869" y="1759"/>
                  </a:lnTo>
                  <a:cubicBezTo>
                    <a:pt x="881" y="1759"/>
                    <a:pt x="857" y="1783"/>
                    <a:pt x="857" y="1795"/>
                  </a:cubicBezTo>
                  <a:cubicBezTo>
                    <a:pt x="857" y="1795"/>
                    <a:pt x="857" y="1806"/>
                    <a:pt x="881" y="1806"/>
                  </a:cubicBezTo>
                  <a:cubicBezTo>
                    <a:pt x="893" y="1806"/>
                    <a:pt x="905" y="1783"/>
                    <a:pt x="905" y="1771"/>
                  </a:cubicBezTo>
                  <a:cubicBezTo>
                    <a:pt x="909" y="1767"/>
                    <a:pt x="911" y="1766"/>
                    <a:pt x="913" y="1766"/>
                  </a:cubicBezTo>
                  <a:cubicBezTo>
                    <a:pt x="917" y="1766"/>
                    <a:pt x="917" y="1774"/>
                    <a:pt x="917" y="1783"/>
                  </a:cubicBezTo>
                  <a:lnTo>
                    <a:pt x="905" y="1795"/>
                  </a:lnTo>
                  <a:lnTo>
                    <a:pt x="905" y="1806"/>
                  </a:lnTo>
                  <a:cubicBezTo>
                    <a:pt x="905" y="1818"/>
                    <a:pt x="905" y="1818"/>
                    <a:pt x="905" y="1818"/>
                  </a:cubicBezTo>
                  <a:cubicBezTo>
                    <a:pt x="905" y="1830"/>
                    <a:pt x="905" y="1830"/>
                    <a:pt x="905" y="1830"/>
                  </a:cubicBezTo>
                  <a:cubicBezTo>
                    <a:pt x="917" y="1830"/>
                    <a:pt x="941" y="1830"/>
                    <a:pt x="953" y="1818"/>
                  </a:cubicBezTo>
                  <a:cubicBezTo>
                    <a:pt x="977" y="1818"/>
                    <a:pt x="953" y="1818"/>
                    <a:pt x="941" y="1854"/>
                  </a:cubicBezTo>
                  <a:cubicBezTo>
                    <a:pt x="945" y="1850"/>
                    <a:pt x="946" y="1849"/>
                    <a:pt x="947" y="1849"/>
                  </a:cubicBezTo>
                  <a:cubicBezTo>
                    <a:pt x="949" y="1849"/>
                    <a:pt x="949" y="1854"/>
                    <a:pt x="965" y="1854"/>
                  </a:cubicBezTo>
                  <a:lnTo>
                    <a:pt x="988" y="1830"/>
                  </a:lnTo>
                  <a:lnTo>
                    <a:pt x="988" y="1830"/>
                  </a:lnTo>
                  <a:cubicBezTo>
                    <a:pt x="988" y="1831"/>
                    <a:pt x="965" y="1854"/>
                    <a:pt x="965" y="1866"/>
                  </a:cubicBezTo>
                  <a:cubicBezTo>
                    <a:pt x="977" y="1866"/>
                    <a:pt x="1000" y="1854"/>
                    <a:pt x="1000" y="1854"/>
                  </a:cubicBezTo>
                  <a:cubicBezTo>
                    <a:pt x="1012" y="1854"/>
                    <a:pt x="1000" y="1866"/>
                    <a:pt x="988" y="1866"/>
                  </a:cubicBezTo>
                  <a:cubicBezTo>
                    <a:pt x="977" y="1866"/>
                    <a:pt x="953" y="1902"/>
                    <a:pt x="965" y="1902"/>
                  </a:cubicBezTo>
                  <a:cubicBezTo>
                    <a:pt x="988" y="1902"/>
                    <a:pt x="1000" y="1890"/>
                    <a:pt x="1012" y="1878"/>
                  </a:cubicBezTo>
                  <a:lnTo>
                    <a:pt x="1012" y="1878"/>
                  </a:lnTo>
                  <a:cubicBezTo>
                    <a:pt x="965" y="1925"/>
                    <a:pt x="1060" y="1914"/>
                    <a:pt x="1012" y="1949"/>
                  </a:cubicBezTo>
                  <a:cubicBezTo>
                    <a:pt x="997" y="1965"/>
                    <a:pt x="999" y="1969"/>
                    <a:pt x="1008" y="1969"/>
                  </a:cubicBezTo>
                  <a:cubicBezTo>
                    <a:pt x="1019" y="1969"/>
                    <a:pt x="1041" y="1961"/>
                    <a:pt x="1048" y="1961"/>
                  </a:cubicBezTo>
                  <a:cubicBezTo>
                    <a:pt x="1060" y="1961"/>
                    <a:pt x="1072" y="1973"/>
                    <a:pt x="1072" y="1985"/>
                  </a:cubicBezTo>
                  <a:cubicBezTo>
                    <a:pt x="1084" y="1985"/>
                    <a:pt x="1096" y="1985"/>
                    <a:pt x="1108" y="1997"/>
                  </a:cubicBezTo>
                  <a:cubicBezTo>
                    <a:pt x="1108" y="2009"/>
                    <a:pt x="1108" y="2021"/>
                    <a:pt x="1108" y="2021"/>
                  </a:cubicBezTo>
                  <a:cubicBezTo>
                    <a:pt x="1108" y="2027"/>
                    <a:pt x="1110" y="2030"/>
                    <a:pt x="1113" y="2030"/>
                  </a:cubicBezTo>
                  <a:cubicBezTo>
                    <a:pt x="1116" y="2030"/>
                    <a:pt x="1119" y="2027"/>
                    <a:pt x="1119" y="2021"/>
                  </a:cubicBezTo>
                  <a:cubicBezTo>
                    <a:pt x="1119" y="2021"/>
                    <a:pt x="1143" y="2009"/>
                    <a:pt x="1143" y="2009"/>
                  </a:cubicBezTo>
                  <a:lnTo>
                    <a:pt x="1143" y="2009"/>
                  </a:lnTo>
                  <a:cubicBezTo>
                    <a:pt x="1143" y="2021"/>
                    <a:pt x="1119" y="2045"/>
                    <a:pt x="1108" y="2056"/>
                  </a:cubicBezTo>
                  <a:cubicBezTo>
                    <a:pt x="1111" y="2053"/>
                    <a:pt x="1114" y="2052"/>
                    <a:pt x="1118" y="2052"/>
                  </a:cubicBezTo>
                  <a:cubicBezTo>
                    <a:pt x="1141" y="2052"/>
                    <a:pt x="1167" y="2106"/>
                    <a:pt x="1167" y="2116"/>
                  </a:cubicBezTo>
                  <a:cubicBezTo>
                    <a:pt x="1179" y="2116"/>
                    <a:pt x="1167" y="2140"/>
                    <a:pt x="1167" y="2152"/>
                  </a:cubicBezTo>
                  <a:lnTo>
                    <a:pt x="1203" y="2152"/>
                  </a:lnTo>
                  <a:cubicBezTo>
                    <a:pt x="1203" y="2152"/>
                    <a:pt x="1214" y="2146"/>
                    <a:pt x="1226" y="2140"/>
                  </a:cubicBezTo>
                  <a:lnTo>
                    <a:pt x="1226" y="2140"/>
                  </a:lnTo>
                  <a:cubicBezTo>
                    <a:pt x="1218" y="2151"/>
                    <a:pt x="1214" y="2164"/>
                    <a:pt x="1227" y="2164"/>
                  </a:cubicBezTo>
                  <a:cubicBezTo>
                    <a:pt x="1238" y="2158"/>
                    <a:pt x="1247" y="2155"/>
                    <a:pt x="1252" y="2155"/>
                  </a:cubicBezTo>
                  <a:cubicBezTo>
                    <a:pt x="1256" y="2155"/>
                    <a:pt x="1256" y="2158"/>
                    <a:pt x="1250" y="2164"/>
                  </a:cubicBezTo>
                  <a:cubicBezTo>
                    <a:pt x="1250" y="2164"/>
                    <a:pt x="1215" y="2187"/>
                    <a:pt x="1215" y="2187"/>
                  </a:cubicBezTo>
                  <a:cubicBezTo>
                    <a:pt x="1238" y="2187"/>
                    <a:pt x="1262" y="2187"/>
                    <a:pt x="1274" y="2176"/>
                  </a:cubicBezTo>
                  <a:lnTo>
                    <a:pt x="1274" y="2176"/>
                  </a:lnTo>
                  <a:cubicBezTo>
                    <a:pt x="1274" y="2176"/>
                    <a:pt x="1250" y="2199"/>
                    <a:pt x="1250" y="2211"/>
                  </a:cubicBezTo>
                  <a:cubicBezTo>
                    <a:pt x="1238" y="2211"/>
                    <a:pt x="1238" y="2235"/>
                    <a:pt x="1250" y="2235"/>
                  </a:cubicBezTo>
                  <a:cubicBezTo>
                    <a:pt x="1262" y="2235"/>
                    <a:pt x="1286" y="2211"/>
                    <a:pt x="1286" y="2211"/>
                  </a:cubicBezTo>
                  <a:cubicBezTo>
                    <a:pt x="1298" y="2223"/>
                    <a:pt x="1286" y="2223"/>
                    <a:pt x="1286" y="2235"/>
                  </a:cubicBezTo>
                  <a:lnTo>
                    <a:pt x="1310" y="2235"/>
                  </a:lnTo>
                  <a:cubicBezTo>
                    <a:pt x="1322" y="2235"/>
                    <a:pt x="1298" y="2259"/>
                    <a:pt x="1310" y="2259"/>
                  </a:cubicBezTo>
                  <a:cubicBezTo>
                    <a:pt x="1310" y="2265"/>
                    <a:pt x="1313" y="2268"/>
                    <a:pt x="1317" y="2268"/>
                  </a:cubicBezTo>
                  <a:cubicBezTo>
                    <a:pt x="1322" y="2268"/>
                    <a:pt x="1328" y="2265"/>
                    <a:pt x="1334" y="2259"/>
                  </a:cubicBezTo>
                  <a:lnTo>
                    <a:pt x="1334" y="2259"/>
                  </a:lnTo>
                  <a:cubicBezTo>
                    <a:pt x="1334" y="2259"/>
                    <a:pt x="1315" y="2297"/>
                    <a:pt x="1319" y="2297"/>
                  </a:cubicBezTo>
                  <a:cubicBezTo>
                    <a:pt x="1320" y="2297"/>
                    <a:pt x="1320" y="2296"/>
                    <a:pt x="1322" y="2295"/>
                  </a:cubicBezTo>
                  <a:cubicBezTo>
                    <a:pt x="1332" y="2295"/>
                    <a:pt x="1342" y="2268"/>
                    <a:pt x="1352" y="2268"/>
                  </a:cubicBezTo>
                  <a:cubicBezTo>
                    <a:pt x="1354" y="2268"/>
                    <a:pt x="1356" y="2269"/>
                    <a:pt x="1358" y="2271"/>
                  </a:cubicBezTo>
                  <a:cubicBezTo>
                    <a:pt x="1358" y="2283"/>
                    <a:pt x="1358" y="2283"/>
                    <a:pt x="1346" y="2295"/>
                  </a:cubicBezTo>
                  <a:cubicBezTo>
                    <a:pt x="1337" y="2295"/>
                    <a:pt x="1341" y="2315"/>
                    <a:pt x="1359" y="2315"/>
                  </a:cubicBezTo>
                  <a:cubicBezTo>
                    <a:pt x="1365" y="2315"/>
                    <a:pt x="1372" y="2312"/>
                    <a:pt x="1381" y="2307"/>
                  </a:cubicBezTo>
                  <a:lnTo>
                    <a:pt x="1381" y="2307"/>
                  </a:lnTo>
                  <a:cubicBezTo>
                    <a:pt x="1369" y="2318"/>
                    <a:pt x="1358" y="2342"/>
                    <a:pt x="1358" y="2354"/>
                  </a:cubicBezTo>
                  <a:cubicBezTo>
                    <a:pt x="1362" y="2350"/>
                    <a:pt x="1364" y="2349"/>
                    <a:pt x="1366" y="2349"/>
                  </a:cubicBezTo>
                  <a:cubicBezTo>
                    <a:pt x="1369" y="2349"/>
                    <a:pt x="1369" y="2354"/>
                    <a:pt x="1369" y="2354"/>
                  </a:cubicBezTo>
                  <a:lnTo>
                    <a:pt x="1393" y="2354"/>
                  </a:lnTo>
                  <a:cubicBezTo>
                    <a:pt x="1405" y="2354"/>
                    <a:pt x="1393" y="2378"/>
                    <a:pt x="1393" y="2390"/>
                  </a:cubicBezTo>
                  <a:lnTo>
                    <a:pt x="1405" y="2390"/>
                  </a:lnTo>
                  <a:cubicBezTo>
                    <a:pt x="1417" y="2390"/>
                    <a:pt x="1417" y="2402"/>
                    <a:pt x="1429" y="2402"/>
                  </a:cubicBezTo>
                  <a:cubicBezTo>
                    <a:pt x="1429" y="2409"/>
                    <a:pt x="1433" y="2415"/>
                    <a:pt x="1443" y="2415"/>
                  </a:cubicBezTo>
                  <a:cubicBezTo>
                    <a:pt x="1451" y="2415"/>
                    <a:pt x="1462" y="2412"/>
                    <a:pt x="1477" y="2402"/>
                  </a:cubicBezTo>
                  <a:lnTo>
                    <a:pt x="1477" y="2402"/>
                  </a:lnTo>
                  <a:cubicBezTo>
                    <a:pt x="1465" y="2414"/>
                    <a:pt x="1453" y="2414"/>
                    <a:pt x="1429" y="2426"/>
                  </a:cubicBezTo>
                  <a:cubicBezTo>
                    <a:pt x="1425" y="2430"/>
                    <a:pt x="1425" y="2431"/>
                    <a:pt x="1427" y="2431"/>
                  </a:cubicBezTo>
                  <a:cubicBezTo>
                    <a:pt x="1432" y="2431"/>
                    <a:pt x="1445" y="2426"/>
                    <a:pt x="1453" y="2426"/>
                  </a:cubicBezTo>
                  <a:cubicBezTo>
                    <a:pt x="1462" y="2422"/>
                    <a:pt x="1469" y="2421"/>
                    <a:pt x="1472" y="2421"/>
                  </a:cubicBezTo>
                  <a:cubicBezTo>
                    <a:pt x="1481" y="2421"/>
                    <a:pt x="1470" y="2432"/>
                    <a:pt x="1453" y="2449"/>
                  </a:cubicBezTo>
                  <a:cubicBezTo>
                    <a:pt x="1444" y="2458"/>
                    <a:pt x="1444" y="2461"/>
                    <a:pt x="1448" y="2461"/>
                  </a:cubicBezTo>
                  <a:cubicBezTo>
                    <a:pt x="1453" y="2461"/>
                    <a:pt x="1465" y="2456"/>
                    <a:pt x="1475" y="2451"/>
                  </a:cubicBezTo>
                  <a:lnTo>
                    <a:pt x="1475" y="2451"/>
                  </a:lnTo>
                  <a:cubicBezTo>
                    <a:pt x="1454" y="2473"/>
                    <a:pt x="1456" y="2486"/>
                    <a:pt x="1469" y="2486"/>
                  </a:cubicBezTo>
                  <a:cubicBezTo>
                    <a:pt x="1474" y="2486"/>
                    <a:pt x="1481" y="2484"/>
                    <a:pt x="1489" y="2480"/>
                  </a:cubicBezTo>
                  <a:lnTo>
                    <a:pt x="1489" y="2480"/>
                  </a:lnTo>
                  <a:cubicBezTo>
                    <a:pt x="1486" y="2484"/>
                    <a:pt x="1483" y="2491"/>
                    <a:pt x="1477" y="2497"/>
                  </a:cubicBezTo>
                  <a:lnTo>
                    <a:pt x="1489" y="2497"/>
                  </a:lnTo>
                  <a:cubicBezTo>
                    <a:pt x="1500" y="2497"/>
                    <a:pt x="1489" y="2509"/>
                    <a:pt x="1489" y="2521"/>
                  </a:cubicBezTo>
                  <a:cubicBezTo>
                    <a:pt x="1489" y="2527"/>
                    <a:pt x="1491" y="2527"/>
                    <a:pt x="1496" y="2527"/>
                  </a:cubicBezTo>
                  <a:cubicBezTo>
                    <a:pt x="1500" y="2527"/>
                    <a:pt x="1506" y="2527"/>
                    <a:pt x="1512" y="2533"/>
                  </a:cubicBezTo>
                  <a:cubicBezTo>
                    <a:pt x="1512" y="2533"/>
                    <a:pt x="1512" y="2545"/>
                    <a:pt x="1524" y="2557"/>
                  </a:cubicBezTo>
                  <a:cubicBezTo>
                    <a:pt x="1524" y="2568"/>
                    <a:pt x="1524" y="2580"/>
                    <a:pt x="1536" y="2592"/>
                  </a:cubicBezTo>
                  <a:cubicBezTo>
                    <a:pt x="1548" y="2592"/>
                    <a:pt x="1560" y="2580"/>
                    <a:pt x="1572" y="2580"/>
                  </a:cubicBezTo>
                  <a:cubicBezTo>
                    <a:pt x="1572" y="2580"/>
                    <a:pt x="1548" y="2604"/>
                    <a:pt x="1548" y="2616"/>
                  </a:cubicBezTo>
                  <a:cubicBezTo>
                    <a:pt x="1548" y="2620"/>
                    <a:pt x="1549" y="2621"/>
                    <a:pt x="1551" y="2621"/>
                  </a:cubicBezTo>
                  <a:cubicBezTo>
                    <a:pt x="1555" y="2621"/>
                    <a:pt x="1563" y="2613"/>
                    <a:pt x="1572" y="2604"/>
                  </a:cubicBezTo>
                  <a:cubicBezTo>
                    <a:pt x="1581" y="2604"/>
                    <a:pt x="1603" y="2584"/>
                    <a:pt x="1609" y="2584"/>
                  </a:cubicBezTo>
                  <a:lnTo>
                    <a:pt x="1609" y="2584"/>
                  </a:lnTo>
                  <a:cubicBezTo>
                    <a:pt x="1611" y="2584"/>
                    <a:pt x="1611" y="2586"/>
                    <a:pt x="1608" y="2592"/>
                  </a:cubicBezTo>
                  <a:cubicBezTo>
                    <a:pt x="1596" y="2604"/>
                    <a:pt x="1584" y="2628"/>
                    <a:pt x="1584" y="2640"/>
                  </a:cubicBezTo>
                  <a:cubicBezTo>
                    <a:pt x="1585" y="2641"/>
                    <a:pt x="1587" y="2642"/>
                    <a:pt x="1589" y="2642"/>
                  </a:cubicBezTo>
                  <a:cubicBezTo>
                    <a:pt x="1601" y="2642"/>
                    <a:pt x="1621" y="2626"/>
                    <a:pt x="1629" y="2626"/>
                  </a:cubicBezTo>
                  <a:cubicBezTo>
                    <a:pt x="1633" y="2626"/>
                    <a:pt x="1635" y="2630"/>
                    <a:pt x="1631" y="2640"/>
                  </a:cubicBezTo>
                  <a:cubicBezTo>
                    <a:pt x="1608" y="2664"/>
                    <a:pt x="1643" y="2676"/>
                    <a:pt x="1655" y="2676"/>
                  </a:cubicBezTo>
                  <a:cubicBezTo>
                    <a:pt x="1667" y="2676"/>
                    <a:pt x="1679" y="2676"/>
                    <a:pt x="1679" y="2687"/>
                  </a:cubicBezTo>
                  <a:cubicBezTo>
                    <a:pt x="1684" y="2687"/>
                    <a:pt x="1685" y="2694"/>
                    <a:pt x="1684" y="2702"/>
                  </a:cubicBezTo>
                  <a:lnTo>
                    <a:pt x="1684" y="2702"/>
                  </a:lnTo>
                  <a:cubicBezTo>
                    <a:pt x="1687" y="2697"/>
                    <a:pt x="1693" y="2692"/>
                    <a:pt x="1703" y="2687"/>
                  </a:cubicBezTo>
                  <a:lnTo>
                    <a:pt x="1715" y="2687"/>
                  </a:lnTo>
                  <a:cubicBezTo>
                    <a:pt x="1722" y="2695"/>
                    <a:pt x="1725" y="2708"/>
                    <a:pt x="1723" y="2719"/>
                  </a:cubicBezTo>
                  <a:lnTo>
                    <a:pt x="1723" y="2719"/>
                  </a:lnTo>
                  <a:cubicBezTo>
                    <a:pt x="1728" y="2710"/>
                    <a:pt x="1730" y="2706"/>
                    <a:pt x="1731" y="2706"/>
                  </a:cubicBezTo>
                  <a:lnTo>
                    <a:pt x="1731" y="2706"/>
                  </a:lnTo>
                  <a:cubicBezTo>
                    <a:pt x="1734" y="2706"/>
                    <a:pt x="1722" y="2747"/>
                    <a:pt x="1739" y="2747"/>
                  </a:cubicBezTo>
                  <a:cubicBezTo>
                    <a:pt x="1749" y="2747"/>
                    <a:pt x="1759" y="2721"/>
                    <a:pt x="1769" y="2721"/>
                  </a:cubicBezTo>
                  <a:cubicBezTo>
                    <a:pt x="1771" y="2721"/>
                    <a:pt x="1773" y="2722"/>
                    <a:pt x="1774" y="2723"/>
                  </a:cubicBezTo>
                  <a:cubicBezTo>
                    <a:pt x="1798" y="2723"/>
                    <a:pt x="1774" y="2735"/>
                    <a:pt x="1774" y="2747"/>
                  </a:cubicBezTo>
                  <a:cubicBezTo>
                    <a:pt x="1774" y="2747"/>
                    <a:pt x="1785" y="2736"/>
                    <a:pt x="1795" y="2736"/>
                  </a:cubicBezTo>
                  <a:cubicBezTo>
                    <a:pt x="1801" y="2736"/>
                    <a:pt x="1806" y="2739"/>
                    <a:pt x="1810" y="2747"/>
                  </a:cubicBezTo>
                  <a:cubicBezTo>
                    <a:pt x="1822" y="2759"/>
                    <a:pt x="1822" y="2759"/>
                    <a:pt x="1846" y="2771"/>
                  </a:cubicBezTo>
                  <a:cubicBezTo>
                    <a:pt x="1858" y="2771"/>
                    <a:pt x="1858" y="2759"/>
                    <a:pt x="1858" y="2759"/>
                  </a:cubicBezTo>
                  <a:cubicBezTo>
                    <a:pt x="1858" y="2759"/>
                    <a:pt x="1876" y="2823"/>
                    <a:pt x="1896" y="2823"/>
                  </a:cubicBezTo>
                  <a:cubicBezTo>
                    <a:pt x="1899" y="2823"/>
                    <a:pt x="1902" y="2821"/>
                    <a:pt x="1905" y="2818"/>
                  </a:cubicBezTo>
                  <a:cubicBezTo>
                    <a:pt x="1941" y="2795"/>
                    <a:pt x="1905" y="2795"/>
                    <a:pt x="1929" y="2795"/>
                  </a:cubicBezTo>
                  <a:cubicBezTo>
                    <a:pt x="1929" y="2807"/>
                    <a:pt x="1929" y="2807"/>
                    <a:pt x="1941" y="2818"/>
                  </a:cubicBezTo>
                  <a:cubicBezTo>
                    <a:pt x="1941" y="2818"/>
                    <a:pt x="1941" y="2807"/>
                    <a:pt x="1953" y="2795"/>
                  </a:cubicBezTo>
                  <a:cubicBezTo>
                    <a:pt x="1953" y="2795"/>
                    <a:pt x="1983" y="2830"/>
                    <a:pt x="2008" y="2830"/>
                  </a:cubicBezTo>
                  <a:cubicBezTo>
                    <a:pt x="2019" y="2830"/>
                    <a:pt x="2029" y="2824"/>
                    <a:pt x="2036" y="2807"/>
                  </a:cubicBezTo>
                  <a:cubicBezTo>
                    <a:pt x="2072" y="2759"/>
                    <a:pt x="2060" y="2783"/>
                    <a:pt x="2072" y="2759"/>
                  </a:cubicBezTo>
                  <a:lnTo>
                    <a:pt x="2072" y="2759"/>
                  </a:lnTo>
                  <a:lnTo>
                    <a:pt x="2060" y="2771"/>
                  </a:lnTo>
                  <a:cubicBezTo>
                    <a:pt x="2072" y="2711"/>
                    <a:pt x="2072" y="2664"/>
                    <a:pt x="2060" y="2616"/>
                  </a:cubicBezTo>
                  <a:cubicBezTo>
                    <a:pt x="2060" y="2616"/>
                    <a:pt x="2049" y="2611"/>
                    <a:pt x="2042" y="2611"/>
                  </a:cubicBezTo>
                  <a:cubicBezTo>
                    <a:pt x="2039" y="2611"/>
                    <a:pt x="2036" y="2612"/>
                    <a:pt x="2036" y="2616"/>
                  </a:cubicBezTo>
                  <a:cubicBezTo>
                    <a:pt x="2036" y="2626"/>
                    <a:pt x="2028" y="2658"/>
                    <a:pt x="2019" y="2658"/>
                  </a:cubicBezTo>
                  <a:cubicBezTo>
                    <a:pt x="2017" y="2658"/>
                    <a:pt x="2015" y="2656"/>
                    <a:pt x="2012" y="2652"/>
                  </a:cubicBezTo>
                  <a:cubicBezTo>
                    <a:pt x="2000" y="2628"/>
                    <a:pt x="1989" y="2628"/>
                    <a:pt x="1977" y="2628"/>
                  </a:cubicBezTo>
                  <a:cubicBezTo>
                    <a:pt x="1965" y="2628"/>
                    <a:pt x="1953" y="2664"/>
                    <a:pt x="1953" y="2664"/>
                  </a:cubicBezTo>
                  <a:cubicBezTo>
                    <a:pt x="1941" y="2652"/>
                    <a:pt x="1953" y="2592"/>
                    <a:pt x="1953" y="2580"/>
                  </a:cubicBezTo>
                  <a:lnTo>
                    <a:pt x="1953" y="2580"/>
                  </a:lnTo>
                  <a:cubicBezTo>
                    <a:pt x="1953" y="2580"/>
                    <a:pt x="1941" y="2616"/>
                    <a:pt x="1941" y="2628"/>
                  </a:cubicBezTo>
                  <a:cubicBezTo>
                    <a:pt x="1941" y="2622"/>
                    <a:pt x="1941" y="2599"/>
                    <a:pt x="1941" y="2592"/>
                  </a:cubicBezTo>
                  <a:cubicBezTo>
                    <a:pt x="1941" y="2602"/>
                    <a:pt x="1917" y="2661"/>
                    <a:pt x="1908" y="2661"/>
                  </a:cubicBezTo>
                  <a:cubicBezTo>
                    <a:pt x="1906" y="2661"/>
                    <a:pt x="1905" y="2658"/>
                    <a:pt x="1905" y="2652"/>
                  </a:cubicBezTo>
                  <a:cubicBezTo>
                    <a:pt x="1905" y="2616"/>
                    <a:pt x="1917" y="2616"/>
                    <a:pt x="1917" y="2604"/>
                  </a:cubicBezTo>
                  <a:cubicBezTo>
                    <a:pt x="1911" y="2598"/>
                    <a:pt x="1908" y="2595"/>
                    <a:pt x="1907" y="2595"/>
                  </a:cubicBezTo>
                  <a:cubicBezTo>
                    <a:pt x="1905" y="2595"/>
                    <a:pt x="1905" y="2598"/>
                    <a:pt x="1905" y="2604"/>
                  </a:cubicBezTo>
                  <a:cubicBezTo>
                    <a:pt x="1884" y="2604"/>
                    <a:pt x="1882" y="2642"/>
                    <a:pt x="1873" y="2642"/>
                  </a:cubicBezTo>
                  <a:cubicBezTo>
                    <a:pt x="1872" y="2642"/>
                    <a:pt x="1871" y="2641"/>
                    <a:pt x="1870" y="2640"/>
                  </a:cubicBezTo>
                  <a:cubicBezTo>
                    <a:pt x="1870" y="2628"/>
                    <a:pt x="1881" y="2604"/>
                    <a:pt x="1881" y="2592"/>
                  </a:cubicBezTo>
                  <a:cubicBezTo>
                    <a:pt x="1881" y="2585"/>
                    <a:pt x="1881" y="2573"/>
                    <a:pt x="1876" y="2573"/>
                  </a:cubicBezTo>
                  <a:cubicBezTo>
                    <a:pt x="1873" y="2573"/>
                    <a:pt x="1867" y="2578"/>
                    <a:pt x="1858" y="2592"/>
                  </a:cubicBezTo>
                  <a:cubicBezTo>
                    <a:pt x="1872" y="2564"/>
                    <a:pt x="1873" y="2553"/>
                    <a:pt x="1867" y="2553"/>
                  </a:cubicBezTo>
                  <a:cubicBezTo>
                    <a:pt x="1863" y="2553"/>
                    <a:pt x="1856" y="2559"/>
                    <a:pt x="1846" y="2568"/>
                  </a:cubicBezTo>
                  <a:cubicBezTo>
                    <a:pt x="1870" y="2545"/>
                    <a:pt x="1810" y="2557"/>
                    <a:pt x="1810" y="2545"/>
                  </a:cubicBezTo>
                  <a:cubicBezTo>
                    <a:pt x="1810" y="2545"/>
                    <a:pt x="1802" y="2586"/>
                    <a:pt x="1792" y="2586"/>
                  </a:cubicBezTo>
                  <a:cubicBezTo>
                    <a:pt x="1790" y="2586"/>
                    <a:pt x="1788" y="2584"/>
                    <a:pt x="1786" y="2580"/>
                  </a:cubicBezTo>
                  <a:cubicBezTo>
                    <a:pt x="1786" y="2557"/>
                    <a:pt x="1774" y="2545"/>
                    <a:pt x="1762" y="2545"/>
                  </a:cubicBezTo>
                  <a:cubicBezTo>
                    <a:pt x="1750" y="2568"/>
                    <a:pt x="1750" y="2592"/>
                    <a:pt x="1762" y="2616"/>
                  </a:cubicBezTo>
                  <a:cubicBezTo>
                    <a:pt x="1762" y="2616"/>
                    <a:pt x="1750" y="2604"/>
                    <a:pt x="1739" y="2592"/>
                  </a:cubicBezTo>
                  <a:cubicBezTo>
                    <a:pt x="1739" y="2592"/>
                    <a:pt x="1727" y="2580"/>
                    <a:pt x="1739" y="2557"/>
                  </a:cubicBezTo>
                  <a:cubicBezTo>
                    <a:pt x="1750" y="2545"/>
                    <a:pt x="1762" y="2533"/>
                    <a:pt x="1762" y="2521"/>
                  </a:cubicBezTo>
                  <a:cubicBezTo>
                    <a:pt x="1762" y="2517"/>
                    <a:pt x="1760" y="2516"/>
                    <a:pt x="1755" y="2516"/>
                  </a:cubicBezTo>
                  <a:cubicBezTo>
                    <a:pt x="1746" y="2516"/>
                    <a:pt x="1731" y="2521"/>
                    <a:pt x="1715" y="2521"/>
                  </a:cubicBezTo>
                  <a:cubicBezTo>
                    <a:pt x="1703" y="2521"/>
                    <a:pt x="1715" y="2497"/>
                    <a:pt x="1727" y="2461"/>
                  </a:cubicBezTo>
                  <a:lnTo>
                    <a:pt x="1727" y="2461"/>
                  </a:lnTo>
                  <a:cubicBezTo>
                    <a:pt x="1715" y="2485"/>
                    <a:pt x="1691" y="2497"/>
                    <a:pt x="1667" y="2497"/>
                  </a:cubicBezTo>
                  <a:cubicBezTo>
                    <a:pt x="1655" y="2497"/>
                    <a:pt x="1679" y="2474"/>
                    <a:pt x="1679" y="2473"/>
                  </a:cubicBezTo>
                  <a:lnTo>
                    <a:pt x="1679" y="2473"/>
                  </a:lnTo>
                  <a:cubicBezTo>
                    <a:pt x="1679" y="2474"/>
                    <a:pt x="1655" y="2497"/>
                    <a:pt x="1643" y="2497"/>
                  </a:cubicBezTo>
                  <a:cubicBezTo>
                    <a:pt x="1667" y="2485"/>
                    <a:pt x="1679" y="2473"/>
                    <a:pt x="1691" y="2461"/>
                  </a:cubicBezTo>
                  <a:cubicBezTo>
                    <a:pt x="1691" y="2449"/>
                    <a:pt x="1679" y="2449"/>
                    <a:pt x="1679" y="2437"/>
                  </a:cubicBezTo>
                  <a:lnTo>
                    <a:pt x="1643" y="2437"/>
                  </a:lnTo>
                  <a:cubicBezTo>
                    <a:pt x="1635" y="2437"/>
                    <a:pt x="1627" y="2443"/>
                    <a:pt x="1623" y="2443"/>
                  </a:cubicBezTo>
                  <a:cubicBezTo>
                    <a:pt x="1621" y="2443"/>
                    <a:pt x="1619" y="2441"/>
                    <a:pt x="1619" y="2437"/>
                  </a:cubicBezTo>
                  <a:cubicBezTo>
                    <a:pt x="1619" y="2426"/>
                    <a:pt x="1619" y="2426"/>
                    <a:pt x="1631" y="2426"/>
                  </a:cubicBezTo>
                  <a:cubicBezTo>
                    <a:pt x="1643" y="2414"/>
                    <a:pt x="1631" y="2414"/>
                    <a:pt x="1631" y="2414"/>
                  </a:cubicBezTo>
                  <a:cubicBezTo>
                    <a:pt x="1631" y="2410"/>
                    <a:pt x="1629" y="2408"/>
                    <a:pt x="1625" y="2408"/>
                  </a:cubicBezTo>
                  <a:cubicBezTo>
                    <a:pt x="1617" y="2408"/>
                    <a:pt x="1604" y="2414"/>
                    <a:pt x="1596" y="2414"/>
                  </a:cubicBezTo>
                  <a:cubicBezTo>
                    <a:pt x="1596" y="2402"/>
                    <a:pt x="1584" y="2402"/>
                    <a:pt x="1584" y="2390"/>
                  </a:cubicBezTo>
                  <a:cubicBezTo>
                    <a:pt x="1584" y="2390"/>
                    <a:pt x="1596" y="2366"/>
                    <a:pt x="1596" y="2366"/>
                  </a:cubicBezTo>
                  <a:lnTo>
                    <a:pt x="1596" y="2366"/>
                  </a:lnTo>
                  <a:cubicBezTo>
                    <a:pt x="1596" y="2366"/>
                    <a:pt x="1590" y="2371"/>
                    <a:pt x="1587" y="2371"/>
                  </a:cubicBezTo>
                  <a:cubicBezTo>
                    <a:pt x="1585" y="2371"/>
                    <a:pt x="1584" y="2370"/>
                    <a:pt x="1584" y="2366"/>
                  </a:cubicBezTo>
                  <a:lnTo>
                    <a:pt x="1572" y="2342"/>
                  </a:lnTo>
                  <a:cubicBezTo>
                    <a:pt x="1572" y="2334"/>
                    <a:pt x="1566" y="2320"/>
                    <a:pt x="1551" y="2320"/>
                  </a:cubicBezTo>
                  <a:cubicBezTo>
                    <a:pt x="1544" y="2320"/>
                    <a:pt x="1535" y="2323"/>
                    <a:pt x="1524" y="2330"/>
                  </a:cubicBezTo>
                  <a:cubicBezTo>
                    <a:pt x="1548" y="2307"/>
                    <a:pt x="1536" y="2295"/>
                    <a:pt x="1536" y="2283"/>
                  </a:cubicBezTo>
                  <a:cubicBezTo>
                    <a:pt x="1536" y="2283"/>
                    <a:pt x="1512" y="2283"/>
                    <a:pt x="1500" y="2271"/>
                  </a:cubicBezTo>
                  <a:cubicBezTo>
                    <a:pt x="1500" y="2271"/>
                    <a:pt x="1524" y="2259"/>
                    <a:pt x="1536" y="2247"/>
                  </a:cubicBezTo>
                  <a:cubicBezTo>
                    <a:pt x="1536" y="2247"/>
                    <a:pt x="1536" y="2235"/>
                    <a:pt x="1536" y="2235"/>
                  </a:cubicBezTo>
                  <a:lnTo>
                    <a:pt x="1512" y="2235"/>
                  </a:lnTo>
                  <a:cubicBezTo>
                    <a:pt x="1500" y="2235"/>
                    <a:pt x="1489" y="2247"/>
                    <a:pt x="1477" y="2259"/>
                  </a:cubicBezTo>
                  <a:cubicBezTo>
                    <a:pt x="1498" y="2237"/>
                    <a:pt x="1494" y="2233"/>
                    <a:pt x="1487" y="2233"/>
                  </a:cubicBezTo>
                  <a:cubicBezTo>
                    <a:pt x="1482" y="2233"/>
                    <a:pt x="1477" y="2235"/>
                    <a:pt x="1477" y="2235"/>
                  </a:cubicBezTo>
                  <a:cubicBezTo>
                    <a:pt x="1477" y="2223"/>
                    <a:pt x="1536" y="2187"/>
                    <a:pt x="1524" y="2187"/>
                  </a:cubicBezTo>
                  <a:cubicBezTo>
                    <a:pt x="1523" y="2186"/>
                    <a:pt x="1521" y="2186"/>
                    <a:pt x="1519" y="2186"/>
                  </a:cubicBezTo>
                  <a:cubicBezTo>
                    <a:pt x="1502" y="2186"/>
                    <a:pt x="1461" y="2224"/>
                    <a:pt x="1429" y="2235"/>
                  </a:cubicBezTo>
                  <a:cubicBezTo>
                    <a:pt x="1427" y="2236"/>
                    <a:pt x="1425" y="2237"/>
                    <a:pt x="1424" y="2237"/>
                  </a:cubicBezTo>
                  <a:cubicBezTo>
                    <a:pt x="1417" y="2237"/>
                    <a:pt x="1431" y="2217"/>
                    <a:pt x="1445" y="2202"/>
                  </a:cubicBezTo>
                  <a:lnTo>
                    <a:pt x="1445" y="2202"/>
                  </a:lnTo>
                  <a:cubicBezTo>
                    <a:pt x="1444" y="2203"/>
                    <a:pt x="1444" y="2203"/>
                    <a:pt x="1443" y="2203"/>
                  </a:cubicBezTo>
                  <a:cubicBezTo>
                    <a:pt x="1442" y="2203"/>
                    <a:pt x="1441" y="2202"/>
                    <a:pt x="1441" y="2199"/>
                  </a:cubicBezTo>
                  <a:cubicBezTo>
                    <a:pt x="1433" y="2199"/>
                    <a:pt x="1436" y="2194"/>
                    <a:pt x="1435" y="2194"/>
                  </a:cubicBezTo>
                  <a:lnTo>
                    <a:pt x="1435" y="2194"/>
                  </a:lnTo>
                  <a:cubicBezTo>
                    <a:pt x="1434" y="2194"/>
                    <a:pt x="1433" y="2195"/>
                    <a:pt x="1429" y="2199"/>
                  </a:cubicBezTo>
                  <a:cubicBezTo>
                    <a:pt x="1417" y="2211"/>
                    <a:pt x="1417" y="2211"/>
                    <a:pt x="1405" y="2211"/>
                  </a:cubicBezTo>
                  <a:cubicBezTo>
                    <a:pt x="1401" y="2215"/>
                    <a:pt x="1399" y="2217"/>
                    <a:pt x="1397" y="2217"/>
                  </a:cubicBezTo>
                  <a:cubicBezTo>
                    <a:pt x="1393" y="2217"/>
                    <a:pt x="1393" y="2211"/>
                    <a:pt x="1393" y="2211"/>
                  </a:cubicBezTo>
                  <a:cubicBezTo>
                    <a:pt x="1393" y="2211"/>
                    <a:pt x="1417" y="2187"/>
                    <a:pt x="1405" y="2187"/>
                  </a:cubicBezTo>
                  <a:cubicBezTo>
                    <a:pt x="1393" y="2187"/>
                    <a:pt x="1381" y="2187"/>
                    <a:pt x="1405" y="2164"/>
                  </a:cubicBezTo>
                  <a:cubicBezTo>
                    <a:pt x="1415" y="2164"/>
                    <a:pt x="1417" y="2148"/>
                    <a:pt x="1411" y="2148"/>
                  </a:cubicBezTo>
                  <a:lnTo>
                    <a:pt x="1411" y="2148"/>
                  </a:lnTo>
                  <a:cubicBezTo>
                    <a:pt x="1409" y="2148"/>
                    <a:pt x="1408" y="2149"/>
                    <a:pt x="1405" y="2152"/>
                  </a:cubicBezTo>
                  <a:cubicBezTo>
                    <a:pt x="1393" y="2152"/>
                    <a:pt x="1381" y="2164"/>
                    <a:pt x="1381" y="2164"/>
                  </a:cubicBezTo>
                  <a:cubicBezTo>
                    <a:pt x="1369" y="2152"/>
                    <a:pt x="1369" y="2152"/>
                    <a:pt x="1369" y="2140"/>
                  </a:cubicBezTo>
                  <a:cubicBezTo>
                    <a:pt x="1369" y="2128"/>
                    <a:pt x="1381" y="2116"/>
                    <a:pt x="1381" y="2104"/>
                  </a:cubicBezTo>
                  <a:cubicBezTo>
                    <a:pt x="1381" y="2100"/>
                    <a:pt x="1381" y="2095"/>
                    <a:pt x="1381" y="2092"/>
                  </a:cubicBezTo>
                  <a:lnTo>
                    <a:pt x="1381" y="2092"/>
                  </a:lnTo>
                  <a:cubicBezTo>
                    <a:pt x="1389" y="2080"/>
                    <a:pt x="1389" y="2076"/>
                    <a:pt x="1386" y="2076"/>
                  </a:cubicBezTo>
                  <a:cubicBezTo>
                    <a:pt x="1381" y="2076"/>
                    <a:pt x="1368" y="2085"/>
                    <a:pt x="1361" y="2090"/>
                  </a:cubicBezTo>
                  <a:lnTo>
                    <a:pt x="1361" y="2090"/>
                  </a:lnTo>
                  <a:cubicBezTo>
                    <a:pt x="1353" y="2081"/>
                    <a:pt x="1369" y="2056"/>
                    <a:pt x="1369" y="2056"/>
                  </a:cubicBezTo>
                  <a:lnTo>
                    <a:pt x="1369" y="2056"/>
                  </a:lnTo>
                  <a:cubicBezTo>
                    <a:pt x="1334" y="2068"/>
                    <a:pt x="1322" y="2104"/>
                    <a:pt x="1310" y="2104"/>
                  </a:cubicBezTo>
                  <a:cubicBezTo>
                    <a:pt x="1306" y="2108"/>
                    <a:pt x="1304" y="2109"/>
                    <a:pt x="1303" y="2109"/>
                  </a:cubicBezTo>
                  <a:cubicBezTo>
                    <a:pt x="1299" y="2109"/>
                    <a:pt x="1301" y="2101"/>
                    <a:pt x="1310" y="2092"/>
                  </a:cubicBezTo>
                  <a:cubicBezTo>
                    <a:pt x="1322" y="2080"/>
                    <a:pt x="1310" y="2080"/>
                    <a:pt x="1310" y="2080"/>
                  </a:cubicBezTo>
                  <a:cubicBezTo>
                    <a:pt x="1298" y="2080"/>
                    <a:pt x="1310" y="2068"/>
                    <a:pt x="1334" y="2045"/>
                  </a:cubicBezTo>
                  <a:cubicBezTo>
                    <a:pt x="1338" y="2037"/>
                    <a:pt x="1336" y="2034"/>
                    <a:pt x="1333" y="2034"/>
                  </a:cubicBezTo>
                  <a:cubicBezTo>
                    <a:pt x="1326" y="2034"/>
                    <a:pt x="1310" y="2045"/>
                    <a:pt x="1310" y="2045"/>
                  </a:cubicBezTo>
                  <a:lnTo>
                    <a:pt x="1286" y="2045"/>
                  </a:lnTo>
                  <a:cubicBezTo>
                    <a:pt x="1286" y="2045"/>
                    <a:pt x="1286" y="2034"/>
                    <a:pt x="1279" y="2034"/>
                  </a:cubicBezTo>
                  <a:cubicBezTo>
                    <a:pt x="1276" y="2034"/>
                    <a:pt x="1270" y="2037"/>
                    <a:pt x="1262" y="2045"/>
                  </a:cubicBezTo>
                  <a:lnTo>
                    <a:pt x="1250" y="2045"/>
                  </a:lnTo>
                  <a:cubicBezTo>
                    <a:pt x="1250" y="2045"/>
                    <a:pt x="1298" y="2021"/>
                    <a:pt x="1298" y="1997"/>
                  </a:cubicBezTo>
                  <a:cubicBezTo>
                    <a:pt x="1298" y="1985"/>
                    <a:pt x="1274" y="1973"/>
                    <a:pt x="1274" y="1961"/>
                  </a:cubicBezTo>
                  <a:cubicBezTo>
                    <a:pt x="1262" y="1961"/>
                    <a:pt x="1274" y="1973"/>
                    <a:pt x="1274" y="1985"/>
                  </a:cubicBezTo>
                  <a:cubicBezTo>
                    <a:pt x="1272" y="1988"/>
                    <a:pt x="1270" y="1988"/>
                    <a:pt x="1268" y="1988"/>
                  </a:cubicBezTo>
                  <a:cubicBezTo>
                    <a:pt x="1263" y="1988"/>
                    <a:pt x="1260" y="1982"/>
                    <a:pt x="1251" y="1982"/>
                  </a:cubicBezTo>
                  <a:cubicBezTo>
                    <a:pt x="1247" y="1982"/>
                    <a:pt x="1244" y="1983"/>
                    <a:pt x="1238" y="1985"/>
                  </a:cubicBezTo>
                  <a:cubicBezTo>
                    <a:pt x="1250" y="1985"/>
                    <a:pt x="1238" y="2009"/>
                    <a:pt x="1238" y="2009"/>
                  </a:cubicBezTo>
                  <a:cubicBezTo>
                    <a:pt x="1233" y="2009"/>
                    <a:pt x="1218" y="2012"/>
                    <a:pt x="1209" y="2012"/>
                  </a:cubicBezTo>
                  <a:cubicBezTo>
                    <a:pt x="1200" y="2012"/>
                    <a:pt x="1197" y="2009"/>
                    <a:pt x="1215" y="1997"/>
                  </a:cubicBezTo>
                  <a:cubicBezTo>
                    <a:pt x="1227" y="1997"/>
                    <a:pt x="1250" y="1973"/>
                    <a:pt x="1250" y="1973"/>
                  </a:cubicBezTo>
                  <a:cubicBezTo>
                    <a:pt x="1250" y="1949"/>
                    <a:pt x="1238" y="1937"/>
                    <a:pt x="1227" y="1937"/>
                  </a:cubicBezTo>
                  <a:cubicBezTo>
                    <a:pt x="1215" y="1937"/>
                    <a:pt x="1191" y="1961"/>
                    <a:pt x="1179" y="1973"/>
                  </a:cubicBezTo>
                  <a:cubicBezTo>
                    <a:pt x="1179" y="1961"/>
                    <a:pt x="1179" y="1937"/>
                    <a:pt x="1191" y="1926"/>
                  </a:cubicBezTo>
                  <a:cubicBezTo>
                    <a:pt x="1195" y="1922"/>
                    <a:pt x="1199" y="1920"/>
                    <a:pt x="1202" y="1920"/>
                  </a:cubicBezTo>
                  <a:cubicBezTo>
                    <a:pt x="1204" y="1920"/>
                    <a:pt x="1206" y="1921"/>
                    <a:pt x="1208" y="1921"/>
                  </a:cubicBezTo>
                  <a:lnTo>
                    <a:pt x="1208" y="1921"/>
                  </a:lnTo>
                  <a:cubicBezTo>
                    <a:pt x="1202" y="1917"/>
                    <a:pt x="1195" y="1909"/>
                    <a:pt x="1203" y="1902"/>
                  </a:cubicBezTo>
                  <a:cubicBezTo>
                    <a:pt x="1215" y="1878"/>
                    <a:pt x="1238" y="1866"/>
                    <a:pt x="1250" y="1854"/>
                  </a:cubicBezTo>
                  <a:lnTo>
                    <a:pt x="1250" y="1854"/>
                  </a:lnTo>
                  <a:cubicBezTo>
                    <a:pt x="1227" y="1866"/>
                    <a:pt x="1203" y="1890"/>
                    <a:pt x="1179" y="1902"/>
                  </a:cubicBezTo>
                  <a:lnTo>
                    <a:pt x="1155" y="1902"/>
                  </a:lnTo>
                  <a:cubicBezTo>
                    <a:pt x="1147" y="1902"/>
                    <a:pt x="1134" y="1907"/>
                    <a:pt x="1130" y="1907"/>
                  </a:cubicBezTo>
                  <a:cubicBezTo>
                    <a:pt x="1127" y="1907"/>
                    <a:pt x="1127" y="1906"/>
                    <a:pt x="1131" y="1902"/>
                  </a:cubicBezTo>
                  <a:cubicBezTo>
                    <a:pt x="1133" y="1899"/>
                    <a:pt x="1135" y="1896"/>
                    <a:pt x="1137" y="1893"/>
                  </a:cubicBezTo>
                  <a:lnTo>
                    <a:pt x="1137" y="1893"/>
                  </a:lnTo>
                  <a:cubicBezTo>
                    <a:pt x="1137" y="1893"/>
                    <a:pt x="1138" y="1893"/>
                    <a:pt x="1138" y="1893"/>
                  </a:cubicBezTo>
                  <a:cubicBezTo>
                    <a:pt x="1148" y="1893"/>
                    <a:pt x="1155" y="1878"/>
                    <a:pt x="1155" y="1878"/>
                  </a:cubicBezTo>
                  <a:cubicBezTo>
                    <a:pt x="1155" y="1878"/>
                    <a:pt x="1155" y="1878"/>
                    <a:pt x="1155" y="1878"/>
                  </a:cubicBezTo>
                  <a:lnTo>
                    <a:pt x="1155" y="1878"/>
                  </a:lnTo>
                  <a:cubicBezTo>
                    <a:pt x="1148" y="1882"/>
                    <a:pt x="1142" y="1887"/>
                    <a:pt x="1137" y="1893"/>
                  </a:cubicBezTo>
                  <a:lnTo>
                    <a:pt x="1137" y="1893"/>
                  </a:lnTo>
                  <a:cubicBezTo>
                    <a:pt x="1135" y="1893"/>
                    <a:pt x="1133" y="1892"/>
                    <a:pt x="1131" y="1890"/>
                  </a:cubicBezTo>
                  <a:lnTo>
                    <a:pt x="1119" y="1902"/>
                  </a:lnTo>
                  <a:cubicBezTo>
                    <a:pt x="1119" y="1902"/>
                    <a:pt x="1137" y="1875"/>
                    <a:pt x="1149" y="1875"/>
                  </a:cubicBezTo>
                  <a:cubicBezTo>
                    <a:pt x="1151" y="1875"/>
                    <a:pt x="1153" y="1876"/>
                    <a:pt x="1155" y="1878"/>
                  </a:cubicBezTo>
                  <a:lnTo>
                    <a:pt x="1155" y="1878"/>
                  </a:lnTo>
                  <a:cubicBezTo>
                    <a:pt x="1169" y="1868"/>
                    <a:pt x="1184" y="1861"/>
                    <a:pt x="1191" y="1854"/>
                  </a:cubicBezTo>
                  <a:cubicBezTo>
                    <a:pt x="1197" y="1842"/>
                    <a:pt x="1194" y="1839"/>
                    <a:pt x="1189" y="1839"/>
                  </a:cubicBezTo>
                  <a:cubicBezTo>
                    <a:pt x="1185" y="1839"/>
                    <a:pt x="1179" y="1842"/>
                    <a:pt x="1179" y="1842"/>
                  </a:cubicBezTo>
                  <a:cubicBezTo>
                    <a:pt x="1167" y="1842"/>
                    <a:pt x="1155" y="1854"/>
                    <a:pt x="1143" y="1854"/>
                  </a:cubicBezTo>
                  <a:cubicBezTo>
                    <a:pt x="1143" y="1854"/>
                    <a:pt x="1131" y="1842"/>
                    <a:pt x="1131" y="1842"/>
                  </a:cubicBezTo>
                  <a:cubicBezTo>
                    <a:pt x="1122" y="1833"/>
                    <a:pt x="1120" y="1816"/>
                    <a:pt x="1102" y="1809"/>
                  </a:cubicBezTo>
                  <a:lnTo>
                    <a:pt x="1102" y="1809"/>
                  </a:lnTo>
                  <a:cubicBezTo>
                    <a:pt x="1098" y="1813"/>
                    <a:pt x="1094" y="1816"/>
                    <a:pt x="1089" y="1818"/>
                  </a:cubicBezTo>
                  <a:lnTo>
                    <a:pt x="1089" y="1818"/>
                  </a:lnTo>
                  <a:cubicBezTo>
                    <a:pt x="1090" y="1814"/>
                    <a:pt x="1092" y="1811"/>
                    <a:pt x="1094" y="1807"/>
                  </a:cubicBezTo>
                  <a:lnTo>
                    <a:pt x="1094" y="1807"/>
                  </a:lnTo>
                  <a:cubicBezTo>
                    <a:pt x="1091" y="1807"/>
                    <a:pt x="1087" y="1806"/>
                    <a:pt x="1084" y="1806"/>
                  </a:cubicBezTo>
                  <a:cubicBezTo>
                    <a:pt x="1077" y="1810"/>
                    <a:pt x="1073" y="1813"/>
                    <a:pt x="1071" y="1816"/>
                  </a:cubicBezTo>
                  <a:lnTo>
                    <a:pt x="1071" y="1816"/>
                  </a:lnTo>
                  <a:cubicBezTo>
                    <a:pt x="1071" y="1814"/>
                    <a:pt x="1072" y="1811"/>
                    <a:pt x="1072" y="1806"/>
                  </a:cubicBezTo>
                  <a:cubicBezTo>
                    <a:pt x="1072" y="1795"/>
                    <a:pt x="1084" y="1783"/>
                    <a:pt x="1084" y="1771"/>
                  </a:cubicBezTo>
                  <a:cubicBezTo>
                    <a:pt x="1084" y="1759"/>
                    <a:pt x="1084" y="1735"/>
                    <a:pt x="1060" y="1735"/>
                  </a:cubicBezTo>
                  <a:cubicBezTo>
                    <a:pt x="1052" y="1735"/>
                    <a:pt x="1047" y="1736"/>
                    <a:pt x="1043" y="1736"/>
                  </a:cubicBezTo>
                  <a:lnTo>
                    <a:pt x="1043" y="1736"/>
                  </a:lnTo>
                  <a:cubicBezTo>
                    <a:pt x="1050" y="1726"/>
                    <a:pt x="1060" y="1711"/>
                    <a:pt x="1060" y="1711"/>
                  </a:cubicBezTo>
                  <a:cubicBezTo>
                    <a:pt x="1058" y="1709"/>
                    <a:pt x="1056" y="1709"/>
                    <a:pt x="1055" y="1709"/>
                  </a:cubicBezTo>
                  <a:cubicBezTo>
                    <a:pt x="1046" y="1709"/>
                    <a:pt x="1038" y="1726"/>
                    <a:pt x="1029" y="1726"/>
                  </a:cubicBezTo>
                  <a:cubicBezTo>
                    <a:pt x="1028" y="1726"/>
                    <a:pt x="1026" y="1725"/>
                    <a:pt x="1024" y="1723"/>
                  </a:cubicBezTo>
                  <a:lnTo>
                    <a:pt x="1012" y="1723"/>
                  </a:lnTo>
                  <a:cubicBezTo>
                    <a:pt x="1000" y="1735"/>
                    <a:pt x="977" y="1747"/>
                    <a:pt x="953" y="1759"/>
                  </a:cubicBezTo>
                  <a:cubicBezTo>
                    <a:pt x="965" y="1747"/>
                    <a:pt x="988" y="1723"/>
                    <a:pt x="1000" y="1711"/>
                  </a:cubicBezTo>
                  <a:cubicBezTo>
                    <a:pt x="1000" y="1711"/>
                    <a:pt x="1000" y="1723"/>
                    <a:pt x="1000" y="1723"/>
                  </a:cubicBezTo>
                  <a:cubicBezTo>
                    <a:pt x="1012" y="1711"/>
                    <a:pt x="1012" y="1711"/>
                    <a:pt x="1012" y="1699"/>
                  </a:cubicBezTo>
                  <a:cubicBezTo>
                    <a:pt x="1012" y="1699"/>
                    <a:pt x="988" y="1699"/>
                    <a:pt x="1000" y="1675"/>
                  </a:cubicBezTo>
                  <a:cubicBezTo>
                    <a:pt x="1008" y="1667"/>
                    <a:pt x="989" y="1665"/>
                    <a:pt x="972" y="1660"/>
                  </a:cubicBezTo>
                  <a:lnTo>
                    <a:pt x="972" y="1660"/>
                  </a:lnTo>
                  <a:cubicBezTo>
                    <a:pt x="968" y="1669"/>
                    <a:pt x="963" y="1678"/>
                    <a:pt x="958" y="1678"/>
                  </a:cubicBezTo>
                  <a:cubicBezTo>
                    <a:pt x="956" y="1678"/>
                    <a:pt x="954" y="1677"/>
                    <a:pt x="953" y="1675"/>
                  </a:cubicBezTo>
                  <a:lnTo>
                    <a:pt x="943" y="1675"/>
                  </a:lnTo>
                  <a:cubicBezTo>
                    <a:pt x="939" y="1685"/>
                    <a:pt x="936" y="1692"/>
                    <a:pt x="929" y="1699"/>
                  </a:cubicBezTo>
                  <a:cubicBezTo>
                    <a:pt x="929" y="1699"/>
                    <a:pt x="941" y="1675"/>
                    <a:pt x="929" y="1675"/>
                  </a:cubicBezTo>
                  <a:cubicBezTo>
                    <a:pt x="929" y="1675"/>
                    <a:pt x="905" y="1687"/>
                    <a:pt x="893" y="1699"/>
                  </a:cubicBezTo>
                  <a:cubicBezTo>
                    <a:pt x="903" y="1680"/>
                    <a:pt x="937" y="1604"/>
                    <a:pt x="929" y="1604"/>
                  </a:cubicBezTo>
                  <a:lnTo>
                    <a:pt x="929" y="1604"/>
                  </a:lnTo>
                  <a:cubicBezTo>
                    <a:pt x="927" y="1604"/>
                    <a:pt x="923" y="1607"/>
                    <a:pt x="917" y="1616"/>
                  </a:cubicBezTo>
                  <a:cubicBezTo>
                    <a:pt x="929" y="1616"/>
                    <a:pt x="893" y="1640"/>
                    <a:pt x="893" y="1640"/>
                  </a:cubicBezTo>
                  <a:cubicBezTo>
                    <a:pt x="893" y="1644"/>
                    <a:pt x="892" y="1645"/>
                    <a:pt x="890" y="1645"/>
                  </a:cubicBezTo>
                  <a:cubicBezTo>
                    <a:pt x="885" y="1645"/>
                    <a:pt x="877" y="1640"/>
                    <a:pt x="869" y="1640"/>
                  </a:cubicBezTo>
                  <a:cubicBezTo>
                    <a:pt x="869" y="1640"/>
                    <a:pt x="917" y="1604"/>
                    <a:pt x="905" y="1592"/>
                  </a:cubicBezTo>
                  <a:cubicBezTo>
                    <a:pt x="905" y="1580"/>
                    <a:pt x="905" y="1568"/>
                    <a:pt x="893" y="1568"/>
                  </a:cubicBezTo>
                  <a:cubicBezTo>
                    <a:pt x="881" y="1568"/>
                    <a:pt x="869" y="1592"/>
                    <a:pt x="857" y="1592"/>
                  </a:cubicBezTo>
                  <a:cubicBezTo>
                    <a:pt x="846" y="1592"/>
                    <a:pt x="846" y="1592"/>
                    <a:pt x="857" y="1568"/>
                  </a:cubicBezTo>
                  <a:cubicBezTo>
                    <a:pt x="869" y="1568"/>
                    <a:pt x="869" y="1556"/>
                    <a:pt x="881" y="1556"/>
                  </a:cubicBezTo>
                  <a:cubicBezTo>
                    <a:pt x="881" y="1555"/>
                    <a:pt x="880" y="1554"/>
                    <a:pt x="879" y="1554"/>
                  </a:cubicBezTo>
                  <a:cubicBezTo>
                    <a:pt x="869" y="1554"/>
                    <a:pt x="834" y="1575"/>
                    <a:pt x="824" y="1575"/>
                  </a:cubicBezTo>
                  <a:cubicBezTo>
                    <a:pt x="820" y="1575"/>
                    <a:pt x="819" y="1573"/>
                    <a:pt x="822" y="1568"/>
                  </a:cubicBezTo>
                  <a:cubicBezTo>
                    <a:pt x="834" y="1545"/>
                    <a:pt x="846" y="1533"/>
                    <a:pt x="846" y="1521"/>
                  </a:cubicBezTo>
                  <a:lnTo>
                    <a:pt x="822" y="1521"/>
                  </a:lnTo>
                  <a:cubicBezTo>
                    <a:pt x="822" y="1521"/>
                    <a:pt x="812" y="1570"/>
                    <a:pt x="810" y="1570"/>
                  </a:cubicBezTo>
                  <a:cubicBezTo>
                    <a:pt x="810" y="1570"/>
                    <a:pt x="810" y="1569"/>
                    <a:pt x="810" y="1568"/>
                  </a:cubicBezTo>
                  <a:cubicBezTo>
                    <a:pt x="798" y="1556"/>
                    <a:pt x="810" y="1545"/>
                    <a:pt x="798" y="1545"/>
                  </a:cubicBezTo>
                  <a:lnTo>
                    <a:pt x="786" y="1533"/>
                  </a:lnTo>
                  <a:lnTo>
                    <a:pt x="774" y="1533"/>
                  </a:lnTo>
                  <a:cubicBezTo>
                    <a:pt x="762" y="1533"/>
                    <a:pt x="798" y="1497"/>
                    <a:pt x="810" y="1497"/>
                  </a:cubicBezTo>
                  <a:lnTo>
                    <a:pt x="786" y="1497"/>
                  </a:lnTo>
                  <a:cubicBezTo>
                    <a:pt x="786" y="1497"/>
                    <a:pt x="771" y="1512"/>
                    <a:pt x="765" y="1512"/>
                  </a:cubicBezTo>
                  <a:cubicBezTo>
                    <a:pt x="763" y="1512"/>
                    <a:pt x="762" y="1511"/>
                    <a:pt x="762" y="1509"/>
                  </a:cubicBezTo>
                  <a:cubicBezTo>
                    <a:pt x="774" y="1497"/>
                    <a:pt x="786" y="1485"/>
                    <a:pt x="786" y="1473"/>
                  </a:cubicBezTo>
                  <a:lnTo>
                    <a:pt x="786" y="1473"/>
                  </a:lnTo>
                  <a:cubicBezTo>
                    <a:pt x="774" y="1485"/>
                    <a:pt x="762" y="1497"/>
                    <a:pt x="738" y="1509"/>
                  </a:cubicBezTo>
                  <a:cubicBezTo>
                    <a:pt x="738" y="1509"/>
                    <a:pt x="727" y="1509"/>
                    <a:pt x="727" y="1497"/>
                  </a:cubicBezTo>
                  <a:cubicBezTo>
                    <a:pt x="727" y="1485"/>
                    <a:pt x="738" y="1485"/>
                    <a:pt x="738" y="1473"/>
                  </a:cubicBezTo>
                  <a:cubicBezTo>
                    <a:pt x="738" y="1473"/>
                    <a:pt x="733" y="1462"/>
                    <a:pt x="726" y="1462"/>
                  </a:cubicBezTo>
                  <a:cubicBezTo>
                    <a:pt x="723" y="1462"/>
                    <a:pt x="719" y="1465"/>
                    <a:pt x="715" y="1473"/>
                  </a:cubicBezTo>
                  <a:cubicBezTo>
                    <a:pt x="708" y="1487"/>
                    <a:pt x="701" y="1493"/>
                    <a:pt x="696" y="1493"/>
                  </a:cubicBezTo>
                  <a:cubicBezTo>
                    <a:pt x="693" y="1493"/>
                    <a:pt x="691" y="1490"/>
                    <a:pt x="691" y="1485"/>
                  </a:cubicBezTo>
                  <a:cubicBezTo>
                    <a:pt x="703" y="1473"/>
                    <a:pt x="738" y="1449"/>
                    <a:pt x="727" y="1437"/>
                  </a:cubicBezTo>
                  <a:cubicBezTo>
                    <a:pt x="727" y="1436"/>
                    <a:pt x="726" y="1435"/>
                    <a:pt x="725" y="1435"/>
                  </a:cubicBezTo>
                  <a:cubicBezTo>
                    <a:pt x="721" y="1435"/>
                    <a:pt x="712" y="1446"/>
                    <a:pt x="707" y="1446"/>
                  </a:cubicBezTo>
                  <a:cubicBezTo>
                    <a:pt x="704" y="1446"/>
                    <a:pt x="703" y="1444"/>
                    <a:pt x="703" y="1437"/>
                  </a:cubicBezTo>
                  <a:cubicBezTo>
                    <a:pt x="703" y="1431"/>
                    <a:pt x="700" y="1428"/>
                    <a:pt x="694" y="1428"/>
                  </a:cubicBezTo>
                  <a:cubicBezTo>
                    <a:pt x="688" y="1428"/>
                    <a:pt x="679" y="1431"/>
                    <a:pt x="667" y="1437"/>
                  </a:cubicBezTo>
                  <a:lnTo>
                    <a:pt x="655" y="1437"/>
                  </a:lnTo>
                  <a:cubicBezTo>
                    <a:pt x="655" y="1437"/>
                    <a:pt x="639" y="1448"/>
                    <a:pt x="632" y="1448"/>
                  </a:cubicBezTo>
                  <a:cubicBezTo>
                    <a:pt x="629" y="1448"/>
                    <a:pt x="627" y="1445"/>
                    <a:pt x="631" y="1437"/>
                  </a:cubicBezTo>
                  <a:lnTo>
                    <a:pt x="631" y="1437"/>
                  </a:lnTo>
                  <a:cubicBezTo>
                    <a:pt x="631" y="1441"/>
                    <a:pt x="632" y="1442"/>
                    <a:pt x="634" y="1442"/>
                  </a:cubicBezTo>
                  <a:cubicBezTo>
                    <a:pt x="638" y="1442"/>
                    <a:pt x="647" y="1434"/>
                    <a:pt x="655" y="1425"/>
                  </a:cubicBezTo>
                  <a:lnTo>
                    <a:pt x="667" y="1425"/>
                  </a:lnTo>
                  <a:cubicBezTo>
                    <a:pt x="667" y="1414"/>
                    <a:pt x="667" y="1402"/>
                    <a:pt x="679" y="1390"/>
                  </a:cubicBezTo>
                  <a:cubicBezTo>
                    <a:pt x="679" y="1385"/>
                    <a:pt x="678" y="1383"/>
                    <a:pt x="675" y="1383"/>
                  </a:cubicBezTo>
                  <a:cubicBezTo>
                    <a:pt x="670" y="1383"/>
                    <a:pt x="659" y="1395"/>
                    <a:pt x="649" y="1409"/>
                  </a:cubicBezTo>
                  <a:lnTo>
                    <a:pt x="649" y="1409"/>
                  </a:lnTo>
                  <a:cubicBezTo>
                    <a:pt x="654" y="1400"/>
                    <a:pt x="658" y="1392"/>
                    <a:pt x="656" y="1392"/>
                  </a:cubicBezTo>
                  <a:lnTo>
                    <a:pt x="656" y="1392"/>
                  </a:lnTo>
                  <a:cubicBezTo>
                    <a:pt x="654" y="1392"/>
                    <a:pt x="650" y="1394"/>
                    <a:pt x="643" y="1402"/>
                  </a:cubicBezTo>
                  <a:cubicBezTo>
                    <a:pt x="629" y="1416"/>
                    <a:pt x="628" y="1421"/>
                    <a:pt x="626" y="1421"/>
                  </a:cubicBezTo>
                  <a:cubicBezTo>
                    <a:pt x="625" y="1421"/>
                    <a:pt x="624" y="1418"/>
                    <a:pt x="619" y="1414"/>
                  </a:cubicBezTo>
                  <a:cubicBezTo>
                    <a:pt x="619" y="1417"/>
                    <a:pt x="619" y="1419"/>
                    <a:pt x="619" y="1425"/>
                  </a:cubicBezTo>
                  <a:cubicBezTo>
                    <a:pt x="615" y="1433"/>
                    <a:pt x="611" y="1436"/>
                    <a:pt x="608" y="1436"/>
                  </a:cubicBezTo>
                  <a:cubicBezTo>
                    <a:pt x="601" y="1436"/>
                    <a:pt x="596" y="1425"/>
                    <a:pt x="596" y="1425"/>
                  </a:cubicBezTo>
                  <a:cubicBezTo>
                    <a:pt x="596" y="1425"/>
                    <a:pt x="596" y="1402"/>
                    <a:pt x="596" y="1390"/>
                  </a:cubicBezTo>
                  <a:cubicBezTo>
                    <a:pt x="584" y="1378"/>
                    <a:pt x="595" y="1366"/>
                    <a:pt x="596" y="1366"/>
                  </a:cubicBezTo>
                  <a:lnTo>
                    <a:pt x="596" y="1366"/>
                  </a:lnTo>
                  <a:cubicBezTo>
                    <a:pt x="595" y="1366"/>
                    <a:pt x="572" y="1390"/>
                    <a:pt x="572" y="1390"/>
                  </a:cubicBezTo>
                  <a:cubicBezTo>
                    <a:pt x="566" y="1384"/>
                    <a:pt x="566" y="1381"/>
                    <a:pt x="566" y="1381"/>
                  </a:cubicBezTo>
                  <a:cubicBezTo>
                    <a:pt x="566" y="1381"/>
                    <a:pt x="566" y="1384"/>
                    <a:pt x="560" y="1390"/>
                  </a:cubicBezTo>
                  <a:cubicBezTo>
                    <a:pt x="557" y="1392"/>
                    <a:pt x="555" y="1393"/>
                    <a:pt x="551" y="1393"/>
                  </a:cubicBezTo>
                  <a:cubicBezTo>
                    <a:pt x="539" y="1393"/>
                    <a:pt x="522" y="1378"/>
                    <a:pt x="512" y="1378"/>
                  </a:cubicBezTo>
                  <a:cubicBezTo>
                    <a:pt x="512" y="1366"/>
                    <a:pt x="512" y="1366"/>
                    <a:pt x="512" y="1342"/>
                  </a:cubicBezTo>
                  <a:cubicBezTo>
                    <a:pt x="512" y="1330"/>
                    <a:pt x="512" y="1330"/>
                    <a:pt x="500" y="1330"/>
                  </a:cubicBezTo>
                  <a:cubicBezTo>
                    <a:pt x="492" y="1330"/>
                    <a:pt x="495" y="1320"/>
                    <a:pt x="494" y="132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4" name="Google Shape;5194;p43"/>
            <p:cNvSpPr/>
            <p:nvPr/>
          </p:nvSpPr>
          <p:spPr>
            <a:xfrm>
              <a:off x="3472660" y="3428291"/>
              <a:ext cx="85780" cy="62398"/>
            </a:xfrm>
            <a:custGeom>
              <a:avLst/>
              <a:gdLst/>
              <a:ahLst/>
              <a:cxnLst/>
              <a:rect l="l" t="t" r="r" b="b"/>
              <a:pathLst>
                <a:path w="1691" h="1230" extrusionOk="0">
                  <a:moveTo>
                    <a:pt x="728" y="1"/>
                  </a:moveTo>
                  <a:cubicBezTo>
                    <a:pt x="498" y="1"/>
                    <a:pt x="236" y="73"/>
                    <a:pt x="131" y="396"/>
                  </a:cubicBezTo>
                  <a:cubicBezTo>
                    <a:pt x="83" y="515"/>
                    <a:pt x="0" y="920"/>
                    <a:pt x="548" y="1182"/>
                  </a:cubicBezTo>
                  <a:cubicBezTo>
                    <a:pt x="619" y="1205"/>
                    <a:pt x="703" y="1229"/>
                    <a:pt x="786" y="1229"/>
                  </a:cubicBezTo>
                  <a:cubicBezTo>
                    <a:pt x="869" y="1229"/>
                    <a:pt x="953" y="1205"/>
                    <a:pt x="1036" y="1170"/>
                  </a:cubicBezTo>
                  <a:cubicBezTo>
                    <a:pt x="1667" y="1074"/>
                    <a:pt x="1691" y="169"/>
                    <a:pt x="1060" y="39"/>
                  </a:cubicBezTo>
                  <a:cubicBezTo>
                    <a:pt x="985" y="25"/>
                    <a:pt x="862" y="1"/>
                    <a:pt x="72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5" name="Google Shape;5195;p43"/>
            <p:cNvSpPr/>
            <p:nvPr/>
          </p:nvSpPr>
          <p:spPr>
            <a:xfrm>
              <a:off x="3472051" y="3418754"/>
              <a:ext cx="84005" cy="77262"/>
            </a:xfrm>
            <a:custGeom>
              <a:avLst/>
              <a:gdLst/>
              <a:ahLst/>
              <a:cxnLst/>
              <a:rect l="l" t="t" r="r" b="b"/>
              <a:pathLst>
                <a:path w="1656" h="1523" extrusionOk="0">
                  <a:moveTo>
                    <a:pt x="737" y="16"/>
                  </a:moveTo>
                  <a:cubicBezTo>
                    <a:pt x="735" y="16"/>
                    <a:pt x="731" y="32"/>
                    <a:pt x="734" y="47"/>
                  </a:cubicBezTo>
                  <a:lnTo>
                    <a:pt x="734" y="47"/>
                  </a:lnTo>
                  <a:cubicBezTo>
                    <a:pt x="737" y="37"/>
                    <a:pt x="738" y="28"/>
                    <a:pt x="738" y="24"/>
                  </a:cubicBezTo>
                  <a:cubicBezTo>
                    <a:pt x="738" y="19"/>
                    <a:pt x="738" y="16"/>
                    <a:pt x="737" y="16"/>
                  </a:cubicBezTo>
                  <a:close/>
                  <a:moveTo>
                    <a:pt x="631" y="0"/>
                  </a:moveTo>
                  <a:cubicBezTo>
                    <a:pt x="631" y="8"/>
                    <a:pt x="627" y="33"/>
                    <a:pt x="626" y="49"/>
                  </a:cubicBezTo>
                  <a:lnTo>
                    <a:pt x="626" y="49"/>
                  </a:lnTo>
                  <a:cubicBezTo>
                    <a:pt x="629" y="45"/>
                    <a:pt x="631" y="38"/>
                    <a:pt x="631" y="24"/>
                  </a:cubicBezTo>
                  <a:cubicBezTo>
                    <a:pt x="631" y="15"/>
                    <a:pt x="631" y="6"/>
                    <a:pt x="631" y="0"/>
                  </a:cubicBezTo>
                  <a:close/>
                  <a:moveTo>
                    <a:pt x="238" y="155"/>
                  </a:moveTo>
                  <a:cubicBezTo>
                    <a:pt x="236" y="155"/>
                    <a:pt x="238" y="158"/>
                    <a:pt x="241" y="163"/>
                  </a:cubicBezTo>
                  <a:lnTo>
                    <a:pt x="241" y="163"/>
                  </a:lnTo>
                  <a:cubicBezTo>
                    <a:pt x="239" y="158"/>
                    <a:pt x="238" y="155"/>
                    <a:pt x="238" y="155"/>
                  </a:cubicBezTo>
                  <a:close/>
                  <a:moveTo>
                    <a:pt x="950" y="113"/>
                  </a:moveTo>
                  <a:lnTo>
                    <a:pt x="941" y="179"/>
                  </a:lnTo>
                  <a:cubicBezTo>
                    <a:pt x="941" y="179"/>
                    <a:pt x="941" y="138"/>
                    <a:pt x="950" y="113"/>
                  </a:cubicBezTo>
                  <a:close/>
                  <a:moveTo>
                    <a:pt x="532" y="210"/>
                  </a:moveTo>
                  <a:cubicBezTo>
                    <a:pt x="534" y="219"/>
                    <a:pt x="536" y="227"/>
                    <a:pt x="536" y="227"/>
                  </a:cubicBezTo>
                  <a:lnTo>
                    <a:pt x="536" y="215"/>
                  </a:lnTo>
                  <a:cubicBezTo>
                    <a:pt x="535" y="213"/>
                    <a:pt x="533" y="212"/>
                    <a:pt x="532" y="210"/>
                  </a:cubicBezTo>
                  <a:close/>
                  <a:moveTo>
                    <a:pt x="790" y="212"/>
                  </a:moveTo>
                  <a:cubicBezTo>
                    <a:pt x="786" y="215"/>
                    <a:pt x="786" y="227"/>
                    <a:pt x="786" y="227"/>
                  </a:cubicBezTo>
                  <a:cubicBezTo>
                    <a:pt x="786" y="227"/>
                    <a:pt x="789" y="221"/>
                    <a:pt x="790" y="212"/>
                  </a:cubicBezTo>
                  <a:close/>
                  <a:moveTo>
                    <a:pt x="524" y="167"/>
                  </a:moveTo>
                  <a:cubicBezTo>
                    <a:pt x="524" y="167"/>
                    <a:pt x="536" y="215"/>
                    <a:pt x="536" y="215"/>
                  </a:cubicBezTo>
                  <a:cubicBezTo>
                    <a:pt x="542" y="231"/>
                    <a:pt x="544" y="237"/>
                    <a:pt x="544" y="237"/>
                  </a:cubicBezTo>
                  <a:cubicBezTo>
                    <a:pt x="545" y="237"/>
                    <a:pt x="524" y="167"/>
                    <a:pt x="524" y="167"/>
                  </a:cubicBezTo>
                  <a:close/>
                  <a:moveTo>
                    <a:pt x="481" y="209"/>
                  </a:moveTo>
                  <a:cubicBezTo>
                    <a:pt x="473" y="216"/>
                    <a:pt x="470" y="220"/>
                    <a:pt x="488" y="238"/>
                  </a:cubicBezTo>
                  <a:lnTo>
                    <a:pt x="488" y="227"/>
                  </a:lnTo>
                  <a:cubicBezTo>
                    <a:pt x="485" y="220"/>
                    <a:pt x="483" y="214"/>
                    <a:pt x="481" y="209"/>
                  </a:cubicBezTo>
                  <a:close/>
                  <a:moveTo>
                    <a:pt x="1096" y="215"/>
                  </a:moveTo>
                  <a:cubicBezTo>
                    <a:pt x="1096" y="238"/>
                    <a:pt x="1096" y="238"/>
                    <a:pt x="1084" y="238"/>
                  </a:cubicBezTo>
                  <a:cubicBezTo>
                    <a:pt x="1072" y="238"/>
                    <a:pt x="1084" y="238"/>
                    <a:pt x="1084" y="227"/>
                  </a:cubicBezTo>
                  <a:lnTo>
                    <a:pt x="1084" y="215"/>
                  </a:lnTo>
                  <a:close/>
                  <a:moveTo>
                    <a:pt x="1334" y="227"/>
                  </a:moveTo>
                  <a:cubicBezTo>
                    <a:pt x="1321" y="233"/>
                    <a:pt x="1322" y="236"/>
                    <a:pt x="1322" y="241"/>
                  </a:cubicBezTo>
                  <a:lnTo>
                    <a:pt x="1322" y="241"/>
                  </a:lnTo>
                  <a:lnTo>
                    <a:pt x="1334" y="227"/>
                  </a:lnTo>
                  <a:close/>
                  <a:moveTo>
                    <a:pt x="215" y="238"/>
                  </a:moveTo>
                  <a:cubicBezTo>
                    <a:pt x="221" y="247"/>
                    <a:pt x="225" y="252"/>
                    <a:pt x="228" y="254"/>
                  </a:cubicBezTo>
                  <a:lnTo>
                    <a:pt x="228" y="254"/>
                  </a:lnTo>
                  <a:cubicBezTo>
                    <a:pt x="225" y="250"/>
                    <a:pt x="221" y="245"/>
                    <a:pt x="215" y="238"/>
                  </a:cubicBezTo>
                  <a:close/>
                  <a:moveTo>
                    <a:pt x="488" y="238"/>
                  </a:moveTo>
                  <a:cubicBezTo>
                    <a:pt x="488" y="246"/>
                    <a:pt x="493" y="257"/>
                    <a:pt x="494" y="257"/>
                  </a:cubicBezTo>
                  <a:cubicBezTo>
                    <a:pt x="494" y="257"/>
                    <a:pt x="493" y="252"/>
                    <a:pt x="488" y="238"/>
                  </a:cubicBezTo>
                  <a:close/>
                  <a:moveTo>
                    <a:pt x="655" y="227"/>
                  </a:moveTo>
                  <a:cubicBezTo>
                    <a:pt x="655" y="227"/>
                    <a:pt x="643" y="238"/>
                    <a:pt x="655" y="262"/>
                  </a:cubicBezTo>
                  <a:cubicBezTo>
                    <a:pt x="655" y="250"/>
                    <a:pt x="655" y="238"/>
                    <a:pt x="655" y="227"/>
                  </a:cubicBezTo>
                  <a:close/>
                  <a:moveTo>
                    <a:pt x="433" y="275"/>
                  </a:moveTo>
                  <a:cubicBezTo>
                    <a:pt x="435" y="279"/>
                    <a:pt x="437" y="283"/>
                    <a:pt x="441" y="286"/>
                  </a:cubicBezTo>
                  <a:cubicBezTo>
                    <a:pt x="438" y="282"/>
                    <a:pt x="435" y="278"/>
                    <a:pt x="433" y="275"/>
                  </a:cubicBezTo>
                  <a:close/>
                  <a:moveTo>
                    <a:pt x="1346" y="274"/>
                  </a:moveTo>
                  <a:cubicBezTo>
                    <a:pt x="1346" y="274"/>
                    <a:pt x="1339" y="285"/>
                    <a:pt x="1332" y="294"/>
                  </a:cubicBezTo>
                  <a:lnTo>
                    <a:pt x="1332" y="294"/>
                  </a:lnTo>
                  <a:cubicBezTo>
                    <a:pt x="1336" y="290"/>
                    <a:pt x="1341" y="286"/>
                    <a:pt x="1346" y="286"/>
                  </a:cubicBezTo>
                  <a:lnTo>
                    <a:pt x="1346" y="274"/>
                  </a:lnTo>
                  <a:close/>
                  <a:moveTo>
                    <a:pt x="156" y="281"/>
                  </a:moveTo>
                  <a:cubicBezTo>
                    <a:pt x="155" y="281"/>
                    <a:pt x="155" y="283"/>
                    <a:pt x="155" y="286"/>
                  </a:cubicBezTo>
                  <a:cubicBezTo>
                    <a:pt x="160" y="291"/>
                    <a:pt x="166" y="294"/>
                    <a:pt x="173" y="295"/>
                  </a:cubicBezTo>
                  <a:lnTo>
                    <a:pt x="173" y="295"/>
                  </a:lnTo>
                  <a:cubicBezTo>
                    <a:pt x="161" y="287"/>
                    <a:pt x="157" y="281"/>
                    <a:pt x="156" y="281"/>
                  </a:cubicBezTo>
                  <a:close/>
                  <a:moveTo>
                    <a:pt x="1057" y="289"/>
                  </a:moveTo>
                  <a:lnTo>
                    <a:pt x="1057" y="289"/>
                  </a:lnTo>
                  <a:cubicBezTo>
                    <a:pt x="1050" y="301"/>
                    <a:pt x="1044" y="315"/>
                    <a:pt x="1045" y="315"/>
                  </a:cubicBezTo>
                  <a:cubicBezTo>
                    <a:pt x="1045" y="315"/>
                    <a:pt x="1046" y="314"/>
                    <a:pt x="1048" y="310"/>
                  </a:cubicBezTo>
                  <a:cubicBezTo>
                    <a:pt x="1059" y="298"/>
                    <a:pt x="1060" y="292"/>
                    <a:pt x="1057" y="289"/>
                  </a:cubicBezTo>
                  <a:close/>
                  <a:moveTo>
                    <a:pt x="262" y="203"/>
                  </a:moveTo>
                  <a:lnTo>
                    <a:pt x="262" y="203"/>
                  </a:lnTo>
                  <a:cubicBezTo>
                    <a:pt x="271" y="211"/>
                    <a:pt x="267" y="220"/>
                    <a:pt x="264" y="220"/>
                  </a:cubicBezTo>
                  <a:cubicBezTo>
                    <a:pt x="263" y="220"/>
                    <a:pt x="262" y="218"/>
                    <a:pt x="262" y="215"/>
                  </a:cubicBezTo>
                  <a:cubicBezTo>
                    <a:pt x="262" y="215"/>
                    <a:pt x="246" y="209"/>
                    <a:pt x="239" y="209"/>
                  </a:cubicBezTo>
                  <a:cubicBezTo>
                    <a:pt x="236" y="209"/>
                    <a:pt x="234" y="211"/>
                    <a:pt x="238" y="215"/>
                  </a:cubicBezTo>
                  <a:cubicBezTo>
                    <a:pt x="238" y="221"/>
                    <a:pt x="239" y="226"/>
                    <a:pt x="240" y="230"/>
                  </a:cubicBezTo>
                  <a:lnTo>
                    <a:pt x="240" y="230"/>
                  </a:lnTo>
                  <a:cubicBezTo>
                    <a:pt x="240" y="229"/>
                    <a:pt x="239" y="228"/>
                    <a:pt x="238" y="227"/>
                  </a:cubicBezTo>
                  <a:cubicBezTo>
                    <a:pt x="236" y="226"/>
                    <a:pt x="235" y="225"/>
                    <a:pt x="234" y="225"/>
                  </a:cubicBezTo>
                  <a:cubicBezTo>
                    <a:pt x="224" y="225"/>
                    <a:pt x="235" y="255"/>
                    <a:pt x="230" y="255"/>
                  </a:cubicBezTo>
                  <a:cubicBezTo>
                    <a:pt x="230" y="255"/>
                    <a:pt x="229" y="255"/>
                    <a:pt x="228" y="254"/>
                  </a:cubicBezTo>
                  <a:lnTo>
                    <a:pt x="228" y="254"/>
                  </a:lnTo>
                  <a:cubicBezTo>
                    <a:pt x="238" y="271"/>
                    <a:pt x="215" y="264"/>
                    <a:pt x="215" y="274"/>
                  </a:cubicBezTo>
                  <a:cubicBezTo>
                    <a:pt x="215" y="274"/>
                    <a:pt x="226" y="286"/>
                    <a:pt x="238" y="298"/>
                  </a:cubicBezTo>
                  <a:cubicBezTo>
                    <a:pt x="241" y="300"/>
                    <a:pt x="241" y="301"/>
                    <a:pt x="240" y="301"/>
                  </a:cubicBezTo>
                  <a:cubicBezTo>
                    <a:pt x="237" y="301"/>
                    <a:pt x="212" y="286"/>
                    <a:pt x="203" y="286"/>
                  </a:cubicBezTo>
                  <a:cubicBezTo>
                    <a:pt x="191" y="270"/>
                    <a:pt x="185" y="265"/>
                    <a:pt x="184" y="265"/>
                  </a:cubicBezTo>
                  <a:lnTo>
                    <a:pt x="184" y="265"/>
                  </a:lnTo>
                  <a:cubicBezTo>
                    <a:pt x="180" y="265"/>
                    <a:pt x="191" y="286"/>
                    <a:pt x="191" y="286"/>
                  </a:cubicBezTo>
                  <a:cubicBezTo>
                    <a:pt x="191" y="292"/>
                    <a:pt x="185" y="295"/>
                    <a:pt x="177" y="295"/>
                  </a:cubicBezTo>
                  <a:cubicBezTo>
                    <a:pt x="176" y="295"/>
                    <a:pt x="174" y="295"/>
                    <a:pt x="173" y="295"/>
                  </a:cubicBezTo>
                  <a:lnTo>
                    <a:pt x="173" y="295"/>
                  </a:lnTo>
                  <a:cubicBezTo>
                    <a:pt x="175" y="296"/>
                    <a:pt x="177" y="297"/>
                    <a:pt x="179" y="298"/>
                  </a:cubicBezTo>
                  <a:cubicBezTo>
                    <a:pt x="191" y="310"/>
                    <a:pt x="179" y="310"/>
                    <a:pt x="179" y="310"/>
                  </a:cubicBezTo>
                  <a:cubicBezTo>
                    <a:pt x="179" y="310"/>
                    <a:pt x="179" y="315"/>
                    <a:pt x="172" y="315"/>
                  </a:cubicBezTo>
                  <a:cubicBezTo>
                    <a:pt x="168" y="315"/>
                    <a:pt x="163" y="314"/>
                    <a:pt x="155" y="310"/>
                  </a:cubicBezTo>
                  <a:cubicBezTo>
                    <a:pt x="149" y="304"/>
                    <a:pt x="143" y="301"/>
                    <a:pt x="140" y="301"/>
                  </a:cubicBezTo>
                  <a:cubicBezTo>
                    <a:pt x="137" y="301"/>
                    <a:pt x="137" y="304"/>
                    <a:pt x="143" y="310"/>
                  </a:cubicBezTo>
                  <a:cubicBezTo>
                    <a:pt x="143" y="322"/>
                    <a:pt x="167" y="334"/>
                    <a:pt x="167" y="346"/>
                  </a:cubicBezTo>
                  <a:lnTo>
                    <a:pt x="107" y="346"/>
                  </a:lnTo>
                  <a:cubicBezTo>
                    <a:pt x="107" y="346"/>
                    <a:pt x="107" y="357"/>
                    <a:pt x="107" y="369"/>
                  </a:cubicBezTo>
                  <a:cubicBezTo>
                    <a:pt x="95" y="369"/>
                    <a:pt x="95" y="369"/>
                    <a:pt x="95" y="381"/>
                  </a:cubicBezTo>
                  <a:cubicBezTo>
                    <a:pt x="95" y="393"/>
                    <a:pt x="119" y="393"/>
                    <a:pt x="119" y="393"/>
                  </a:cubicBezTo>
                  <a:cubicBezTo>
                    <a:pt x="119" y="397"/>
                    <a:pt x="119" y="398"/>
                    <a:pt x="119" y="398"/>
                  </a:cubicBezTo>
                  <a:cubicBezTo>
                    <a:pt x="118" y="398"/>
                    <a:pt x="115" y="393"/>
                    <a:pt x="107" y="393"/>
                  </a:cubicBezTo>
                  <a:cubicBezTo>
                    <a:pt x="99" y="393"/>
                    <a:pt x="76" y="388"/>
                    <a:pt x="68" y="388"/>
                  </a:cubicBezTo>
                  <a:cubicBezTo>
                    <a:pt x="64" y="388"/>
                    <a:pt x="64" y="389"/>
                    <a:pt x="72" y="393"/>
                  </a:cubicBezTo>
                  <a:cubicBezTo>
                    <a:pt x="84" y="417"/>
                    <a:pt x="84" y="417"/>
                    <a:pt x="72" y="417"/>
                  </a:cubicBezTo>
                  <a:cubicBezTo>
                    <a:pt x="72" y="429"/>
                    <a:pt x="107" y="441"/>
                    <a:pt x="107" y="441"/>
                  </a:cubicBezTo>
                  <a:cubicBezTo>
                    <a:pt x="107" y="443"/>
                    <a:pt x="106" y="443"/>
                    <a:pt x="105" y="443"/>
                  </a:cubicBezTo>
                  <a:cubicBezTo>
                    <a:pt x="96" y="443"/>
                    <a:pt x="71" y="426"/>
                    <a:pt x="63" y="426"/>
                  </a:cubicBezTo>
                  <a:cubicBezTo>
                    <a:pt x="61" y="426"/>
                    <a:pt x="60" y="427"/>
                    <a:pt x="60" y="429"/>
                  </a:cubicBezTo>
                  <a:cubicBezTo>
                    <a:pt x="67" y="436"/>
                    <a:pt x="74" y="443"/>
                    <a:pt x="81" y="447"/>
                  </a:cubicBezTo>
                  <a:lnTo>
                    <a:pt x="81" y="447"/>
                  </a:lnTo>
                  <a:cubicBezTo>
                    <a:pt x="77" y="448"/>
                    <a:pt x="79" y="453"/>
                    <a:pt x="72" y="453"/>
                  </a:cubicBezTo>
                  <a:cubicBezTo>
                    <a:pt x="72" y="453"/>
                    <a:pt x="61" y="447"/>
                    <a:pt x="50" y="447"/>
                  </a:cubicBezTo>
                  <a:cubicBezTo>
                    <a:pt x="45" y="447"/>
                    <a:pt x="40" y="449"/>
                    <a:pt x="36" y="453"/>
                  </a:cubicBezTo>
                  <a:cubicBezTo>
                    <a:pt x="71" y="476"/>
                    <a:pt x="95" y="488"/>
                    <a:pt x="129" y="488"/>
                  </a:cubicBezTo>
                  <a:lnTo>
                    <a:pt x="129" y="488"/>
                  </a:lnTo>
                  <a:cubicBezTo>
                    <a:pt x="126" y="486"/>
                    <a:pt x="119" y="482"/>
                    <a:pt x="107" y="477"/>
                  </a:cubicBezTo>
                  <a:lnTo>
                    <a:pt x="107" y="477"/>
                  </a:lnTo>
                  <a:cubicBezTo>
                    <a:pt x="123" y="481"/>
                    <a:pt x="134" y="482"/>
                    <a:pt x="141" y="482"/>
                  </a:cubicBezTo>
                  <a:cubicBezTo>
                    <a:pt x="156" y="482"/>
                    <a:pt x="159" y="477"/>
                    <a:pt x="167" y="477"/>
                  </a:cubicBezTo>
                  <a:cubicBezTo>
                    <a:pt x="173" y="471"/>
                    <a:pt x="176" y="468"/>
                    <a:pt x="179" y="468"/>
                  </a:cubicBezTo>
                  <a:cubicBezTo>
                    <a:pt x="182" y="468"/>
                    <a:pt x="185" y="471"/>
                    <a:pt x="191" y="477"/>
                  </a:cubicBezTo>
                  <a:cubicBezTo>
                    <a:pt x="203" y="477"/>
                    <a:pt x="226" y="488"/>
                    <a:pt x="226" y="488"/>
                  </a:cubicBezTo>
                  <a:lnTo>
                    <a:pt x="191" y="465"/>
                  </a:lnTo>
                  <a:lnTo>
                    <a:pt x="191" y="465"/>
                  </a:lnTo>
                  <a:cubicBezTo>
                    <a:pt x="191" y="465"/>
                    <a:pt x="207" y="470"/>
                    <a:pt x="214" y="470"/>
                  </a:cubicBezTo>
                  <a:cubicBezTo>
                    <a:pt x="217" y="470"/>
                    <a:pt x="219" y="469"/>
                    <a:pt x="215" y="465"/>
                  </a:cubicBezTo>
                  <a:cubicBezTo>
                    <a:pt x="215" y="453"/>
                    <a:pt x="203" y="441"/>
                    <a:pt x="191" y="429"/>
                  </a:cubicBezTo>
                  <a:lnTo>
                    <a:pt x="179" y="429"/>
                  </a:lnTo>
                  <a:cubicBezTo>
                    <a:pt x="179" y="423"/>
                    <a:pt x="182" y="420"/>
                    <a:pt x="185" y="420"/>
                  </a:cubicBezTo>
                  <a:cubicBezTo>
                    <a:pt x="188" y="420"/>
                    <a:pt x="191" y="423"/>
                    <a:pt x="191" y="429"/>
                  </a:cubicBezTo>
                  <a:cubicBezTo>
                    <a:pt x="199" y="429"/>
                    <a:pt x="212" y="434"/>
                    <a:pt x="216" y="434"/>
                  </a:cubicBezTo>
                  <a:cubicBezTo>
                    <a:pt x="219" y="434"/>
                    <a:pt x="219" y="433"/>
                    <a:pt x="215" y="429"/>
                  </a:cubicBezTo>
                  <a:cubicBezTo>
                    <a:pt x="203" y="417"/>
                    <a:pt x="203" y="405"/>
                    <a:pt x="215" y="405"/>
                  </a:cubicBezTo>
                  <a:cubicBezTo>
                    <a:pt x="224" y="405"/>
                    <a:pt x="241" y="420"/>
                    <a:pt x="248" y="420"/>
                  </a:cubicBezTo>
                  <a:cubicBezTo>
                    <a:pt x="249" y="420"/>
                    <a:pt x="250" y="419"/>
                    <a:pt x="250" y="417"/>
                  </a:cubicBezTo>
                  <a:cubicBezTo>
                    <a:pt x="238" y="405"/>
                    <a:pt x="191" y="381"/>
                    <a:pt x="203" y="369"/>
                  </a:cubicBezTo>
                  <a:lnTo>
                    <a:pt x="203" y="369"/>
                  </a:lnTo>
                  <a:cubicBezTo>
                    <a:pt x="215" y="369"/>
                    <a:pt x="262" y="417"/>
                    <a:pt x="274" y="417"/>
                  </a:cubicBezTo>
                  <a:cubicBezTo>
                    <a:pt x="274" y="405"/>
                    <a:pt x="250" y="393"/>
                    <a:pt x="238" y="381"/>
                  </a:cubicBezTo>
                  <a:cubicBezTo>
                    <a:pt x="238" y="381"/>
                    <a:pt x="250" y="369"/>
                    <a:pt x="262" y="369"/>
                  </a:cubicBezTo>
                  <a:cubicBezTo>
                    <a:pt x="262" y="369"/>
                    <a:pt x="310" y="369"/>
                    <a:pt x="310" y="357"/>
                  </a:cubicBezTo>
                  <a:cubicBezTo>
                    <a:pt x="310" y="357"/>
                    <a:pt x="298" y="346"/>
                    <a:pt x="286" y="334"/>
                  </a:cubicBezTo>
                  <a:cubicBezTo>
                    <a:pt x="286" y="330"/>
                    <a:pt x="287" y="329"/>
                    <a:pt x="289" y="329"/>
                  </a:cubicBezTo>
                  <a:cubicBezTo>
                    <a:pt x="293" y="329"/>
                    <a:pt x="301" y="337"/>
                    <a:pt x="310" y="346"/>
                  </a:cubicBezTo>
                  <a:cubicBezTo>
                    <a:pt x="310" y="340"/>
                    <a:pt x="310" y="329"/>
                    <a:pt x="310" y="322"/>
                  </a:cubicBezTo>
                  <a:cubicBezTo>
                    <a:pt x="299" y="306"/>
                    <a:pt x="296" y="299"/>
                    <a:pt x="297" y="299"/>
                  </a:cubicBezTo>
                  <a:lnTo>
                    <a:pt x="297" y="299"/>
                  </a:lnTo>
                  <a:cubicBezTo>
                    <a:pt x="299" y="299"/>
                    <a:pt x="309" y="309"/>
                    <a:pt x="322" y="322"/>
                  </a:cubicBezTo>
                  <a:lnTo>
                    <a:pt x="274" y="262"/>
                  </a:lnTo>
                  <a:lnTo>
                    <a:pt x="310" y="298"/>
                  </a:lnTo>
                  <a:cubicBezTo>
                    <a:pt x="310" y="301"/>
                    <a:pt x="311" y="303"/>
                    <a:pt x="312" y="303"/>
                  </a:cubicBezTo>
                  <a:cubicBezTo>
                    <a:pt x="315" y="303"/>
                    <a:pt x="318" y="294"/>
                    <a:pt x="310" y="286"/>
                  </a:cubicBezTo>
                  <a:cubicBezTo>
                    <a:pt x="302" y="286"/>
                    <a:pt x="304" y="270"/>
                    <a:pt x="311" y="270"/>
                  </a:cubicBezTo>
                  <a:cubicBezTo>
                    <a:pt x="314" y="270"/>
                    <a:pt x="318" y="274"/>
                    <a:pt x="322" y="286"/>
                  </a:cubicBezTo>
                  <a:cubicBezTo>
                    <a:pt x="328" y="300"/>
                    <a:pt x="331" y="305"/>
                    <a:pt x="332" y="305"/>
                  </a:cubicBezTo>
                  <a:cubicBezTo>
                    <a:pt x="334" y="305"/>
                    <a:pt x="322" y="274"/>
                    <a:pt x="322" y="274"/>
                  </a:cubicBezTo>
                  <a:lnTo>
                    <a:pt x="322" y="274"/>
                  </a:lnTo>
                  <a:cubicBezTo>
                    <a:pt x="322" y="274"/>
                    <a:pt x="356" y="309"/>
                    <a:pt x="369" y="322"/>
                  </a:cubicBezTo>
                  <a:cubicBezTo>
                    <a:pt x="346" y="286"/>
                    <a:pt x="322" y="250"/>
                    <a:pt x="286" y="227"/>
                  </a:cubicBezTo>
                  <a:cubicBezTo>
                    <a:pt x="286" y="227"/>
                    <a:pt x="269" y="209"/>
                    <a:pt x="262" y="203"/>
                  </a:cubicBezTo>
                  <a:close/>
                  <a:moveTo>
                    <a:pt x="129" y="488"/>
                  </a:moveTo>
                  <a:cubicBezTo>
                    <a:pt x="130" y="489"/>
                    <a:pt x="131" y="490"/>
                    <a:pt x="132" y="490"/>
                  </a:cubicBezTo>
                  <a:lnTo>
                    <a:pt x="132" y="490"/>
                  </a:lnTo>
                  <a:cubicBezTo>
                    <a:pt x="131" y="489"/>
                    <a:pt x="131" y="488"/>
                    <a:pt x="131" y="488"/>
                  </a:cubicBezTo>
                  <a:cubicBezTo>
                    <a:pt x="131" y="488"/>
                    <a:pt x="130" y="488"/>
                    <a:pt x="129" y="488"/>
                  </a:cubicBezTo>
                  <a:close/>
                  <a:moveTo>
                    <a:pt x="1334" y="512"/>
                  </a:moveTo>
                  <a:cubicBezTo>
                    <a:pt x="1334" y="512"/>
                    <a:pt x="1330" y="512"/>
                    <a:pt x="1325" y="513"/>
                  </a:cubicBezTo>
                  <a:lnTo>
                    <a:pt x="1325" y="513"/>
                  </a:lnTo>
                  <a:cubicBezTo>
                    <a:pt x="1327" y="512"/>
                    <a:pt x="1330" y="512"/>
                    <a:pt x="1334" y="512"/>
                  </a:cubicBezTo>
                  <a:close/>
                  <a:moveTo>
                    <a:pt x="1286" y="512"/>
                  </a:moveTo>
                  <a:cubicBezTo>
                    <a:pt x="1286" y="516"/>
                    <a:pt x="1287" y="518"/>
                    <a:pt x="1289" y="518"/>
                  </a:cubicBezTo>
                  <a:cubicBezTo>
                    <a:pt x="1291" y="518"/>
                    <a:pt x="1294" y="512"/>
                    <a:pt x="1286" y="512"/>
                  </a:cubicBezTo>
                  <a:close/>
                  <a:moveTo>
                    <a:pt x="132" y="490"/>
                  </a:moveTo>
                  <a:cubicBezTo>
                    <a:pt x="136" y="500"/>
                    <a:pt x="156" y="548"/>
                    <a:pt x="167" y="548"/>
                  </a:cubicBezTo>
                  <a:lnTo>
                    <a:pt x="167" y="536"/>
                  </a:lnTo>
                  <a:lnTo>
                    <a:pt x="167" y="524"/>
                  </a:lnTo>
                  <a:cubicBezTo>
                    <a:pt x="167" y="512"/>
                    <a:pt x="167" y="512"/>
                    <a:pt x="143" y="500"/>
                  </a:cubicBezTo>
                  <a:cubicBezTo>
                    <a:pt x="127" y="492"/>
                    <a:pt x="139" y="495"/>
                    <a:pt x="132" y="490"/>
                  </a:cubicBezTo>
                  <a:close/>
                  <a:moveTo>
                    <a:pt x="1388" y="543"/>
                  </a:moveTo>
                  <a:cubicBezTo>
                    <a:pt x="1396" y="543"/>
                    <a:pt x="1393" y="548"/>
                    <a:pt x="1369" y="548"/>
                  </a:cubicBezTo>
                  <a:cubicBezTo>
                    <a:pt x="1377" y="544"/>
                    <a:pt x="1384" y="543"/>
                    <a:pt x="1388" y="543"/>
                  </a:cubicBezTo>
                  <a:close/>
                  <a:moveTo>
                    <a:pt x="84" y="560"/>
                  </a:moveTo>
                  <a:cubicBezTo>
                    <a:pt x="97" y="564"/>
                    <a:pt x="108" y="569"/>
                    <a:pt x="119" y="574"/>
                  </a:cubicBezTo>
                  <a:lnTo>
                    <a:pt x="119" y="574"/>
                  </a:lnTo>
                  <a:cubicBezTo>
                    <a:pt x="119" y="573"/>
                    <a:pt x="119" y="573"/>
                    <a:pt x="119" y="572"/>
                  </a:cubicBezTo>
                  <a:cubicBezTo>
                    <a:pt x="131" y="560"/>
                    <a:pt x="84" y="560"/>
                    <a:pt x="84" y="560"/>
                  </a:cubicBezTo>
                  <a:close/>
                  <a:moveTo>
                    <a:pt x="1584" y="619"/>
                  </a:moveTo>
                  <a:lnTo>
                    <a:pt x="1584" y="631"/>
                  </a:lnTo>
                  <a:lnTo>
                    <a:pt x="1608" y="631"/>
                  </a:lnTo>
                  <a:cubicBezTo>
                    <a:pt x="1608" y="631"/>
                    <a:pt x="1608" y="619"/>
                    <a:pt x="1584" y="619"/>
                  </a:cubicBezTo>
                  <a:close/>
                  <a:moveTo>
                    <a:pt x="12" y="643"/>
                  </a:moveTo>
                  <a:lnTo>
                    <a:pt x="12" y="643"/>
                  </a:lnTo>
                  <a:cubicBezTo>
                    <a:pt x="16" y="645"/>
                    <a:pt x="19" y="646"/>
                    <a:pt x="22" y="648"/>
                  </a:cubicBezTo>
                  <a:lnTo>
                    <a:pt x="22" y="648"/>
                  </a:lnTo>
                  <a:cubicBezTo>
                    <a:pt x="19" y="645"/>
                    <a:pt x="15" y="643"/>
                    <a:pt x="12" y="643"/>
                  </a:cubicBezTo>
                  <a:close/>
                  <a:moveTo>
                    <a:pt x="1322" y="643"/>
                  </a:moveTo>
                  <a:lnTo>
                    <a:pt x="1322" y="643"/>
                  </a:lnTo>
                  <a:cubicBezTo>
                    <a:pt x="1314" y="643"/>
                    <a:pt x="1306" y="649"/>
                    <a:pt x="1309" y="649"/>
                  </a:cubicBezTo>
                  <a:cubicBezTo>
                    <a:pt x="1310" y="649"/>
                    <a:pt x="1314" y="647"/>
                    <a:pt x="1322" y="643"/>
                  </a:cubicBezTo>
                  <a:close/>
                  <a:moveTo>
                    <a:pt x="147" y="697"/>
                  </a:moveTo>
                  <a:cubicBezTo>
                    <a:pt x="144" y="697"/>
                    <a:pt x="143" y="699"/>
                    <a:pt x="143" y="703"/>
                  </a:cubicBezTo>
                  <a:lnTo>
                    <a:pt x="167" y="703"/>
                  </a:lnTo>
                  <a:cubicBezTo>
                    <a:pt x="159" y="703"/>
                    <a:pt x="151" y="697"/>
                    <a:pt x="147" y="697"/>
                  </a:cubicBezTo>
                  <a:close/>
                  <a:moveTo>
                    <a:pt x="140" y="705"/>
                  </a:moveTo>
                  <a:lnTo>
                    <a:pt x="140" y="705"/>
                  </a:lnTo>
                  <a:cubicBezTo>
                    <a:pt x="136" y="709"/>
                    <a:pt x="135" y="709"/>
                    <a:pt x="137" y="709"/>
                  </a:cubicBezTo>
                  <a:cubicBezTo>
                    <a:pt x="139" y="709"/>
                    <a:pt x="142" y="709"/>
                    <a:pt x="149" y="710"/>
                  </a:cubicBezTo>
                  <a:lnTo>
                    <a:pt x="149" y="710"/>
                  </a:lnTo>
                  <a:cubicBezTo>
                    <a:pt x="149" y="708"/>
                    <a:pt x="145" y="707"/>
                    <a:pt x="140" y="705"/>
                  </a:cubicBezTo>
                  <a:close/>
                  <a:moveTo>
                    <a:pt x="149" y="710"/>
                  </a:moveTo>
                  <a:lnTo>
                    <a:pt x="149" y="710"/>
                  </a:lnTo>
                  <a:cubicBezTo>
                    <a:pt x="149" y="711"/>
                    <a:pt x="147" y="713"/>
                    <a:pt x="143" y="715"/>
                  </a:cubicBezTo>
                  <a:lnTo>
                    <a:pt x="119" y="715"/>
                  </a:lnTo>
                  <a:cubicBezTo>
                    <a:pt x="127" y="715"/>
                    <a:pt x="162" y="720"/>
                    <a:pt x="173" y="720"/>
                  </a:cubicBezTo>
                  <a:cubicBezTo>
                    <a:pt x="179" y="720"/>
                    <a:pt x="179" y="719"/>
                    <a:pt x="167" y="715"/>
                  </a:cubicBezTo>
                  <a:cubicBezTo>
                    <a:pt x="159" y="712"/>
                    <a:pt x="153" y="711"/>
                    <a:pt x="149" y="710"/>
                  </a:cubicBezTo>
                  <a:close/>
                  <a:moveTo>
                    <a:pt x="1655" y="727"/>
                  </a:moveTo>
                  <a:cubicBezTo>
                    <a:pt x="1600" y="727"/>
                    <a:pt x="1618" y="732"/>
                    <a:pt x="1637" y="732"/>
                  </a:cubicBezTo>
                  <a:cubicBezTo>
                    <a:pt x="1646" y="732"/>
                    <a:pt x="1655" y="731"/>
                    <a:pt x="1655" y="727"/>
                  </a:cubicBezTo>
                  <a:close/>
                  <a:moveTo>
                    <a:pt x="143" y="786"/>
                  </a:moveTo>
                  <a:cubicBezTo>
                    <a:pt x="143" y="786"/>
                    <a:pt x="113" y="801"/>
                    <a:pt x="100" y="801"/>
                  </a:cubicBezTo>
                  <a:cubicBezTo>
                    <a:pt x="97" y="801"/>
                    <a:pt x="95" y="800"/>
                    <a:pt x="95" y="798"/>
                  </a:cubicBezTo>
                  <a:cubicBezTo>
                    <a:pt x="107" y="798"/>
                    <a:pt x="107" y="786"/>
                    <a:pt x="107" y="786"/>
                  </a:cubicBezTo>
                  <a:close/>
                  <a:moveTo>
                    <a:pt x="149" y="928"/>
                  </a:moveTo>
                  <a:cubicBezTo>
                    <a:pt x="147" y="929"/>
                    <a:pt x="145" y="930"/>
                    <a:pt x="143" y="931"/>
                  </a:cubicBezTo>
                  <a:lnTo>
                    <a:pt x="143" y="931"/>
                  </a:lnTo>
                  <a:cubicBezTo>
                    <a:pt x="143" y="930"/>
                    <a:pt x="143" y="930"/>
                    <a:pt x="143" y="929"/>
                  </a:cubicBezTo>
                  <a:cubicBezTo>
                    <a:pt x="138" y="932"/>
                    <a:pt x="132" y="934"/>
                    <a:pt x="127" y="937"/>
                  </a:cubicBezTo>
                  <a:lnTo>
                    <a:pt x="127" y="937"/>
                  </a:lnTo>
                  <a:cubicBezTo>
                    <a:pt x="132" y="935"/>
                    <a:pt x="138" y="933"/>
                    <a:pt x="143" y="931"/>
                  </a:cubicBezTo>
                  <a:lnTo>
                    <a:pt x="143" y="931"/>
                  </a:lnTo>
                  <a:cubicBezTo>
                    <a:pt x="143" y="936"/>
                    <a:pt x="143" y="938"/>
                    <a:pt x="145" y="938"/>
                  </a:cubicBezTo>
                  <a:cubicBezTo>
                    <a:pt x="146" y="938"/>
                    <a:pt x="149" y="935"/>
                    <a:pt x="155" y="929"/>
                  </a:cubicBezTo>
                  <a:cubicBezTo>
                    <a:pt x="155" y="929"/>
                    <a:pt x="152" y="929"/>
                    <a:pt x="149" y="928"/>
                  </a:cubicBezTo>
                  <a:close/>
                  <a:moveTo>
                    <a:pt x="1465" y="989"/>
                  </a:moveTo>
                  <a:lnTo>
                    <a:pt x="1465" y="989"/>
                  </a:lnTo>
                  <a:cubicBezTo>
                    <a:pt x="1465" y="989"/>
                    <a:pt x="1469" y="991"/>
                    <a:pt x="1475" y="995"/>
                  </a:cubicBezTo>
                  <a:lnTo>
                    <a:pt x="1475" y="995"/>
                  </a:lnTo>
                  <a:cubicBezTo>
                    <a:pt x="1474" y="994"/>
                    <a:pt x="1473" y="994"/>
                    <a:pt x="1472" y="994"/>
                  </a:cubicBezTo>
                  <a:cubicBezTo>
                    <a:pt x="1468" y="994"/>
                    <a:pt x="1465" y="994"/>
                    <a:pt x="1465" y="989"/>
                  </a:cubicBezTo>
                  <a:close/>
                  <a:moveTo>
                    <a:pt x="197" y="1087"/>
                  </a:moveTo>
                  <a:cubicBezTo>
                    <a:pt x="196" y="1096"/>
                    <a:pt x="203" y="1096"/>
                    <a:pt x="203" y="1096"/>
                  </a:cubicBezTo>
                  <a:cubicBezTo>
                    <a:pt x="203" y="1090"/>
                    <a:pt x="200" y="1087"/>
                    <a:pt x="197" y="1087"/>
                  </a:cubicBezTo>
                  <a:close/>
                  <a:moveTo>
                    <a:pt x="1465" y="1072"/>
                  </a:moveTo>
                  <a:cubicBezTo>
                    <a:pt x="1465" y="1072"/>
                    <a:pt x="1489" y="1096"/>
                    <a:pt x="1500" y="1096"/>
                  </a:cubicBezTo>
                  <a:cubicBezTo>
                    <a:pt x="1512" y="1096"/>
                    <a:pt x="1500" y="1084"/>
                    <a:pt x="1489" y="1072"/>
                  </a:cubicBezTo>
                  <a:close/>
                  <a:moveTo>
                    <a:pt x="179" y="1072"/>
                  </a:moveTo>
                  <a:cubicBezTo>
                    <a:pt x="179" y="1084"/>
                    <a:pt x="167" y="1108"/>
                    <a:pt x="155" y="1108"/>
                  </a:cubicBezTo>
                  <a:lnTo>
                    <a:pt x="143" y="1096"/>
                  </a:lnTo>
                  <a:cubicBezTo>
                    <a:pt x="143" y="1096"/>
                    <a:pt x="179" y="1072"/>
                    <a:pt x="179" y="1072"/>
                  </a:cubicBezTo>
                  <a:close/>
                  <a:moveTo>
                    <a:pt x="333" y="1175"/>
                  </a:moveTo>
                  <a:cubicBezTo>
                    <a:pt x="326" y="1175"/>
                    <a:pt x="310" y="1195"/>
                    <a:pt x="310" y="1203"/>
                  </a:cubicBezTo>
                  <a:lnTo>
                    <a:pt x="334" y="1191"/>
                  </a:lnTo>
                  <a:cubicBezTo>
                    <a:pt x="337" y="1180"/>
                    <a:pt x="336" y="1175"/>
                    <a:pt x="333" y="1175"/>
                  </a:cubicBezTo>
                  <a:close/>
                  <a:moveTo>
                    <a:pt x="357" y="1239"/>
                  </a:moveTo>
                  <a:cubicBezTo>
                    <a:pt x="354" y="1239"/>
                    <a:pt x="348" y="1244"/>
                    <a:pt x="343" y="1251"/>
                  </a:cubicBezTo>
                  <a:lnTo>
                    <a:pt x="343" y="1251"/>
                  </a:lnTo>
                  <a:cubicBezTo>
                    <a:pt x="349" y="1247"/>
                    <a:pt x="357" y="1239"/>
                    <a:pt x="357" y="1239"/>
                  </a:cubicBezTo>
                  <a:close/>
                  <a:moveTo>
                    <a:pt x="72" y="572"/>
                  </a:moveTo>
                  <a:cubicBezTo>
                    <a:pt x="48" y="572"/>
                    <a:pt x="36" y="572"/>
                    <a:pt x="36" y="584"/>
                  </a:cubicBezTo>
                  <a:cubicBezTo>
                    <a:pt x="36" y="596"/>
                    <a:pt x="84" y="596"/>
                    <a:pt x="84" y="608"/>
                  </a:cubicBezTo>
                  <a:lnTo>
                    <a:pt x="48" y="608"/>
                  </a:lnTo>
                  <a:cubicBezTo>
                    <a:pt x="48" y="608"/>
                    <a:pt x="48" y="608"/>
                    <a:pt x="72" y="619"/>
                  </a:cubicBezTo>
                  <a:cubicBezTo>
                    <a:pt x="95" y="631"/>
                    <a:pt x="84" y="631"/>
                    <a:pt x="72" y="631"/>
                  </a:cubicBezTo>
                  <a:cubicBezTo>
                    <a:pt x="63" y="623"/>
                    <a:pt x="43" y="614"/>
                    <a:pt x="28" y="614"/>
                  </a:cubicBezTo>
                  <a:cubicBezTo>
                    <a:pt x="21" y="614"/>
                    <a:pt x="16" y="616"/>
                    <a:pt x="12" y="619"/>
                  </a:cubicBezTo>
                  <a:cubicBezTo>
                    <a:pt x="12" y="631"/>
                    <a:pt x="36" y="631"/>
                    <a:pt x="48" y="643"/>
                  </a:cubicBezTo>
                  <a:cubicBezTo>
                    <a:pt x="48" y="643"/>
                    <a:pt x="84" y="667"/>
                    <a:pt x="72" y="667"/>
                  </a:cubicBezTo>
                  <a:cubicBezTo>
                    <a:pt x="51" y="657"/>
                    <a:pt x="40" y="655"/>
                    <a:pt x="22" y="648"/>
                  </a:cubicBezTo>
                  <a:lnTo>
                    <a:pt x="22" y="648"/>
                  </a:lnTo>
                  <a:cubicBezTo>
                    <a:pt x="30" y="655"/>
                    <a:pt x="39" y="670"/>
                    <a:pt x="48" y="679"/>
                  </a:cubicBezTo>
                  <a:lnTo>
                    <a:pt x="36" y="679"/>
                  </a:lnTo>
                  <a:cubicBezTo>
                    <a:pt x="12" y="679"/>
                    <a:pt x="36" y="679"/>
                    <a:pt x="36" y="691"/>
                  </a:cubicBezTo>
                  <a:cubicBezTo>
                    <a:pt x="36" y="695"/>
                    <a:pt x="36" y="696"/>
                    <a:pt x="36" y="696"/>
                  </a:cubicBezTo>
                  <a:cubicBezTo>
                    <a:pt x="35" y="696"/>
                    <a:pt x="32" y="691"/>
                    <a:pt x="24" y="691"/>
                  </a:cubicBezTo>
                  <a:cubicBezTo>
                    <a:pt x="36" y="703"/>
                    <a:pt x="48" y="703"/>
                    <a:pt x="60" y="703"/>
                  </a:cubicBezTo>
                  <a:lnTo>
                    <a:pt x="36" y="703"/>
                  </a:lnTo>
                  <a:cubicBezTo>
                    <a:pt x="36" y="703"/>
                    <a:pt x="36" y="715"/>
                    <a:pt x="48" y="715"/>
                  </a:cubicBezTo>
                  <a:cubicBezTo>
                    <a:pt x="60" y="715"/>
                    <a:pt x="48" y="715"/>
                    <a:pt x="36" y="727"/>
                  </a:cubicBezTo>
                  <a:lnTo>
                    <a:pt x="24" y="727"/>
                  </a:lnTo>
                  <a:cubicBezTo>
                    <a:pt x="24" y="727"/>
                    <a:pt x="48" y="727"/>
                    <a:pt x="48" y="738"/>
                  </a:cubicBezTo>
                  <a:lnTo>
                    <a:pt x="36" y="738"/>
                  </a:lnTo>
                  <a:cubicBezTo>
                    <a:pt x="36" y="750"/>
                    <a:pt x="36" y="762"/>
                    <a:pt x="60" y="762"/>
                  </a:cubicBezTo>
                  <a:cubicBezTo>
                    <a:pt x="60" y="763"/>
                    <a:pt x="61" y="763"/>
                    <a:pt x="62" y="764"/>
                  </a:cubicBezTo>
                  <a:lnTo>
                    <a:pt x="62" y="764"/>
                  </a:lnTo>
                  <a:cubicBezTo>
                    <a:pt x="58" y="763"/>
                    <a:pt x="54" y="762"/>
                    <a:pt x="48" y="762"/>
                  </a:cubicBezTo>
                  <a:lnTo>
                    <a:pt x="24" y="762"/>
                  </a:lnTo>
                  <a:lnTo>
                    <a:pt x="24" y="786"/>
                  </a:lnTo>
                  <a:cubicBezTo>
                    <a:pt x="24" y="786"/>
                    <a:pt x="48" y="786"/>
                    <a:pt x="36" y="798"/>
                  </a:cubicBezTo>
                  <a:cubicBezTo>
                    <a:pt x="24" y="798"/>
                    <a:pt x="12" y="810"/>
                    <a:pt x="24" y="810"/>
                  </a:cubicBezTo>
                  <a:cubicBezTo>
                    <a:pt x="24" y="810"/>
                    <a:pt x="72" y="810"/>
                    <a:pt x="60" y="822"/>
                  </a:cubicBezTo>
                  <a:cubicBezTo>
                    <a:pt x="48" y="822"/>
                    <a:pt x="24" y="822"/>
                    <a:pt x="24" y="834"/>
                  </a:cubicBezTo>
                  <a:cubicBezTo>
                    <a:pt x="12" y="846"/>
                    <a:pt x="12" y="858"/>
                    <a:pt x="24" y="869"/>
                  </a:cubicBezTo>
                  <a:lnTo>
                    <a:pt x="36" y="881"/>
                  </a:lnTo>
                  <a:lnTo>
                    <a:pt x="48" y="881"/>
                  </a:lnTo>
                  <a:cubicBezTo>
                    <a:pt x="48" y="881"/>
                    <a:pt x="24" y="893"/>
                    <a:pt x="12" y="893"/>
                  </a:cubicBezTo>
                  <a:cubicBezTo>
                    <a:pt x="12" y="893"/>
                    <a:pt x="0" y="905"/>
                    <a:pt x="0" y="905"/>
                  </a:cubicBezTo>
                  <a:cubicBezTo>
                    <a:pt x="0" y="905"/>
                    <a:pt x="0" y="910"/>
                    <a:pt x="7" y="910"/>
                  </a:cubicBezTo>
                  <a:cubicBezTo>
                    <a:pt x="10" y="910"/>
                    <a:pt x="15" y="909"/>
                    <a:pt x="22" y="906"/>
                  </a:cubicBezTo>
                  <a:lnTo>
                    <a:pt x="22" y="906"/>
                  </a:lnTo>
                  <a:cubicBezTo>
                    <a:pt x="24" y="909"/>
                    <a:pt x="48" y="917"/>
                    <a:pt x="48" y="917"/>
                  </a:cubicBezTo>
                  <a:cubicBezTo>
                    <a:pt x="48" y="917"/>
                    <a:pt x="24" y="929"/>
                    <a:pt x="12" y="941"/>
                  </a:cubicBezTo>
                  <a:cubicBezTo>
                    <a:pt x="12" y="941"/>
                    <a:pt x="12" y="953"/>
                    <a:pt x="12" y="953"/>
                  </a:cubicBezTo>
                  <a:cubicBezTo>
                    <a:pt x="36" y="953"/>
                    <a:pt x="48" y="953"/>
                    <a:pt x="60" y="941"/>
                  </a:cubicBezTo>
                  <a:lnTo>
                    <a:pt x="60" y="953"/>
                  </a:lnTo>
                  <a:lnTo>
                    <a:pt x="48" y="953"/>
                  </a:lnTo>
                  <a:cubicBezTo>
                    <a:pt x="36" y="953"/>
                    <a:pt x="36" y="965"/>
                    <a:pt x="36" y="965"/>
                  </a:cubicBezTo>
                  <a:lnTo>
                    <a:pt x="36" y="977"/>
                  </a:lnTo>
                  <a:lnTo>
                    <a:pt x="72" y="977"/>
                  </a:lnTo>
                  <a:cubicBezTo>
                    <a:pt x="95" y="977"/>
                    <a:pt x="72" y="977"/>
                    <a:pt x="48" y="989"/>
                  </a:cubicBezTo>
                  <a:lnTo>
                    <a:pt x="72" y="989"/>
                  </a:lnTo>
                  <a:lnTo>
                    <a:pt x="75" y="987"/>
                  </a:lnTo>
                  <a:lnTo>
                    <a:pt x="75" y="987"/>
                  </a:lnTo>
                  <a:cubicBezTo>
                    <a:pt x="70" y="991"/>
                    <a:pt x="67" y="996"/>
                    <a:pt x="72" y="1000"/>
                  </a:cubicBezTo>
                  <a:lnTo>
                    <a:pt x="84" y="1000"/>
                  </a:lnTo>
                  <a:cubicBezTo>
                    <a:pt x="72" y="1012"/>
                    <a:pt x="36" y="1024"/>
                    <a:pt x="48" y="1024"/>
                  </a:cubicBezTo>
                  <a:cubicBezTo>
                    <a:pt x="57" y="1024"/>
                    <a:pt x="73" y="1024"/>
                    <a:pt x="91" y="1019"/>
                  </a:cubicBezTo>
                  <a:lnTo>
                    <a:pt x="91" y="1019"/>
                  </a:lnTo>
                  <a:cubicBezTo>
                    <a:pt x="51" y="1039"/>
                    <a:pt x="115" y="1050"/>
                    <a:pt x="72" y="1072"/>
                  </a:cubicBezTo>
                  <a:cubicBezTo>
                    <a:pt x="54" y="1081"/>
                    <a:pt x="51" y="1083"/>
                    <a:pt x="55" y="1083"/>
                  </a:cubicBezTo>
                  <a:cubicBezTo>
                    <a:pt x="59" y="1083"/>
                    <a:pt x="72" y="1080"/>
                    <a:pt x="82" y="1080"/>
                  </a:cubicBezTo>
                  <a:cubicBezTo>
                    <a:pt x="88" y="1080"/>
                    <a:pt x="93" y="1081"/>
                    <a:pt x="95" y="1084"/>
                  </a:cubicBezTo>
                  <a:cubicBezTo>
                    <a:pt x="107" y="1084"/>
                    <a:pt x="107" y="1084"/>
                    <a:pt x="107" y="1096"/>
                  </a:cubicBezTo>
                  <a:cubicBezTo>
                    <a:pt x="107" y="1096"/>
                    <a:pt x="131" y="1096"/>
                    <a:pt x="131" y="1108"/>
                  </a:cubicBezTo>
                  <a:cubicBezTo>
                    <a:pt x="131" y="1119"/>
                    <a:pt x="119" y="1119"/>
                    <a:pt x="131" y="1131"/>
                  </a:cubicBezTo>
                  <a:lnTo>
                    <a:pt x="143" y="1131"/>
                  </a:lnTo>
                  <a:cubicBezTo>
                    <a:pt x="135" y="1139"/>
                    <a:pt x="126" y="1149"/>
                    <a:pt x="119" y="1155"/>
                  </a:cubicBezTo>
                  <a:cubicBezTo>
                    <a:pt x="123" y="1151"/>
                    <a:pt x="127" y="1150"/>
                    <a:pt x="130" y="1150"/>
                  </a:cubicBezTo>
                  <a:cubicBezTo>
                    <a:pt x="147" y="1150"/>
                    <a:pt x="157" y="1191"/>
                    <a:pt x="167" y="1191"/>
                  </a:cubicBezTo>
                  <a:cubicBezTo>
                    <a:pt x="167" y="1203"/>
                    <a:pt x="167" y="1215"/>
                    <a:pt x="167" y="1227"/>
                  </a:cubicBezTo>
                  <a:lnTo>
                    <a:pt x="191" y="1227"/>
                  </a:lnTo>
                  <a:cubicBezTo>
                    <a:pt x="191" y="1227"/>
                    <a:pt x="205" y="1216"/>
                    <a:pt x="216" y="1207"/>
                  </a:cubicBezTo>
                  <a:lnTo>
                    <a:pt x="216" y="1207"/>
                  </a:lnTo>
                  <a:cubicBezTo>
                    <a:pt x="209" y="1217"/>
                    <a:pt x="203" y="1229"/>
                    <a:pt x="209" y="1229"/>
                  </a:cubicBezTo>
                  <a:cubicBezTo>
                    <a:pt x="210" y="1229"/>
                    <a:pt x="212" y="1228"/>
                    <a:pt x="215" y="1227"/>
                  </a:cubicBezTo>
                  <a:cubicBezTo>
                    <a:pt x="219" y="1223"/>
                    <a:pt x="223" y="1220"/>
                    <a:pt x="226" y="1218"/>
                  </a:cubicBezTo>
                  <a:lnTo>
                    <a:pt x="226" y="1218"/>
                  </a:lnTo>
                  <a:cubicBezTo>
                    <a:pt x="220" y="1231"/>
                    <a:pt x="192" y="1250"/>
                    <a:pt x="203" y="1250"/>
                  </a:cubicBezTo>
                  <a:cubicBezTo>
                    <a:pt x="215" y="1250"/>
                    <a:pt x="238" y="1239"/>
                    <a:pt x="250" y="1227"/>
                  </a:cubicBezTo>
                  <a:lnTo>
                    <a:pt x="250" y="1227"/>
                  </a:lnTo>
                  <a:cubicBezTo>
                    <a:pt x="250" y="1227"/>
                    <a:pt x="226" y="1251"/>
                    <a:pt x="226" y="1262"/>
                  </a:cubicBezTo>
                  <a:cubicBezTo>
                    <a:pt x="215" y="1262"/>
                    <a:pt x="215" y="1286"/>
                    <a:pt x="226" y="1286"/>
                  </a:cubicBezTo>
                  <a:cubicBezTo>
                    <a:pt x="238" y="1274"/>
                    <a:pt x="250" y="1250"/>
                    <a:pt x="262" y="1250"/>
                  </a:cubicBezTo>
                  <a:cubicBezTo>
                    <a:pt x="262" y="1250"/>
                    <a:pt x="262" y="1262"/>
                    <a:pt x="262" y="1262"/>
                  </a:cubicBezTo>
                  <a:cubicBezTo>
                    <a:pt x="262" y="1262"/>
                    <a:pt x="267" y="1257"/>
                    <a:pt x="271" y="1257"/>
                  </a:cubicBezTo>
                  <a:cubicBezTo>
                    <a:pt x="273" y="1257"/>
                    <a:pt x="274" y="1258"/>
                    <a:pt x="274" y="1262"/>
                  </a:cubicBezTo>
                  <a:cubicBezTo>
                    <a:pt x="286" y="1274"/>
                    <a:pt x="274" y="1286"/>
                    <a:pt x="274" y="1298"/>
                  </a:cubicBezTo>
                  <a:cubicBezTo>
                    <a:pt x="274" y="1298"/>
                    <a:pt x="282" y="1298"/>
                    <a:pt x="291" y="1286"/>
                  </a:cubicBezTo>
                  <a:lnTo>
                    <a:pt x="291" y="1286"/>
                  </a:lnTo>
                  <a:cubicBezTo>
                    <a:pt x="285" y="1296"/>
                    <a:pt x="279" y="1310"/>
                    <a:pt x="286" y="1310"/>
                  </a:cubicBezTo>
                  <a:cubicBezTo>
                    <a:pt x="286" y="1298"/>
                    <a:pt x="310" y="1274"/>
                    <a:pt x="310" y="1274"/>
                  </a:cubicBezTo>
                  <a:cubicBezTo>
                    <a:pt x="310" y="1274"/>
                    <a:pt x="334" y="1250"/>
                    <a:pt x="322" y="1250"/>
                  </a:cubicBezTo>
                  <a:cubicBezTo>
                    <a:pt x="317" y="1250"/>
                    <a:pt x="312" y="1252"/>
                    <a:pt x="310" y="1252"/>
                  </a:cubicBezTo>
                  <a:cubicBezTo>
                    <a:pt x="306" y="1252"/>
                    <a:pt x="307" y="1248"/>
                    <a:pt x="322" y="1227"/>
                  </a:cubicBezTo>
                  <a:cubicBezTo>
                    <a:pt x="332" y="1211"/>
                    <a:pt x="333" y="1207"/>
                    <a:pt x="332" y="1207"/>
                  </a:cubicBezTo>
                  <a:lnTo>
                    <a:pt x="332" y="1207"/>
                  </a:lnTo>
                  <a:cubicBezTo>
                    <a:pt x="329" y="1207"/>
                    <a:pt x="322" y="1215"/>
                    <a:pt x="322" y="1215"/>
                  </a:cubicBezTo>
                  <a:cubicBezTo>
                    <a:pt x="322" y="1227"/>
                    <a:pt x="310" y="1239"/>
                    <a:pt x="298" y="1239"/>
                  </a:cubicBezTo>
                  <a:cubicBezTo>
                    <a:pt x="298" y="1239"/>
                    <a:pt x="298" y="1239"/>
                    <a:pt x="298" y="1227"/>
                  </a:cubicBezTo>
                  <a:cubicBezTo>
                    <a:pt x="298" y="1215"/>
                    <a:pt x="310" y="1203"/>
                    <a:pt x="310" y="1191"/>
                  </a:cubicBezTo>
                  <a:cubicBezTo>
                    <a:pt x="310" y="1185"/>
                    <a:pt x="310" y="1182"/>
                    <a:pt x="308" y="1182"/>
                  </a:cubicBezTo>
                  <a:cubicBezTo>
                    <a:pt x="307" y="1182"/>
                    <a:pt x="304" y="1185"/>
                    <a:pt x="298" y="1191"/>
                  </a:cubicBezTo>
                  <a:cubicBezTo>
                    <a:pt x="296" y="1193"/>
                    <a:pt x="295" y="1193"/>
                    <a:pt x="294" y="1193"/>
                  </a:cubicBezTo>
                  <a:cubicBezTo>
                    <a:pt x="289" y="1193"/>
                    <a:pt x="298" y="1167"/>
                    <a:pt x="298" y="1167"/>
                  </a:cubicBezTo>
                  <a:lnTo>
                    <a:pt x="298" y="1167"/>
                  </a:lnTo>
                  <a:cubicBezTo>
                    <a:pt x="274" y="1179"/>
                    <a:pt x="262" y="1203"/>
                    <a:pt x="250" y="1227"/>
                  </a:cubicBezTo>
                  <a:cubicBezTo>
                    <a:pt x="250" y="1227"/>
                    <a:pt x="238" y="1227"/>
                    <a:pt x="250" y="1215"/>
                  </a:cubicBezTo>
                  <a:cubicBezTo>
                    <a:pt x="257" y="1208"/>
                    <a:pt x="256" y="1205"/>
                    <a:pt x="254" y="1204"/>
                  </a:cubicBezTo>
                  <a:lnTo>
                    <a:pt x="254" y="1204"/>
                  </a:lnTo>
                  <a:cubicBezTo>
                    <a:pt x="259" y="1198"/>
                    <a:pt x="266" y="1183"/>
                    <a:pt x="274" y="1167"/>
                  </a:cubicBezTo>
                  <a:cubicBezTo>
                    <a:pt x="278" y="1164"/>
                    <a:pt x="278" y="1162"/>
                    <a:pt x="277" y="1162"/>
                  </a:cubicBezTo>
                  <a:lnTo>
                    <a:pt x="277" y="1162"/>
                  </a:lnTo>
                  <a:cubicBezTo>
                    <a:pt x="274" y="1162"/>
                    <a:pt x="262" y="1171"/>
                    <a:pt x="262" y="1179"/>
                  </a:cubicBezTo>
                  <a:cubicBezTo>
                    <a:pt x="262" y="1185"/>
                    <a:pt x="256" y="1188"/>
                    <a:pt x="250" y="1188"/>
                  </a:cubicBezTo>
                  <a:cubicBezTo>
                    <a:pt x="244" y="1188"/>
                    <a:pt x="238" y="1185"/>
                    <a:pt x="238" y="1179"/>
                  </a:cubicBezTo>
                  <a:cubicBezTo>
                    <a:pt x="238" y="1173"/>
                    <a:pt x="238" y="1170"/>
                    <a:pt x="235" y="1170"/>
                  </a:cubicBezTo>
                  <a:cubicBezTo>
                    <a:pt x="232" y="1170"/>
                    <a:pt x="226" y="1173"/>
                    <a:pt x="215" y="1179"/>
                  </a:cubicBezTo>
                  <a:lnTo>
                    <a:pt x="203" y="1179"/>
                  </a:lnTo>
                  <a:cubicBezTo>
                    <a:pt x="203" y="1179"/>
                    <a:pt x="250" y="1143"/>
                    <a:pt x="250" y="1131"/>
                  </a:cubicBezTo>
                  <a:cubicBezTo>
                    <a:pt x="262" y="1119"/>
                    <a:pt x="250" y="1119"/>
                    <a:pt x="238" y="1119"/>
                  </a:cubicBezTo>
                  <a:cubicBezTo>
                    <a:pt x="238" y="1123"/>
                    <a:pt x="238" y="1127"/>
                    <a:pt x="238" y="1131"/>
                  </a:cubicBezTo>
                  <a:cubicBezTo>
                    <a:pt x="236" y="1134"/>
                    <a:pt x="234" y="1135"/>
                    <a:pt x="233" y="1135"/>
                  </a:cubicBezTo>
                  <a:cubicBezTo>
                    <a:pt x="231" y="1135"/>
                    <a:pt x="232" y="1128"/>
                    <a:pt x="225" y="1128"/>
                  </a:cubicBezTo>
                  <a:cubicBezTo>
                    <a:pt x="223" y="1128"/>
                    <a:pt x="220" y="1129"/>
                    <a:pt x="215" y="1131"/>
                  </a:cubicBezTo>
                  <a:cubicBezTo>
                    <a:pt x="215" y="1131"/>
                    <a:pt x="203" y="1155"/>
                    <a:pt x="203" y="1155"/>
                  </a:cubicBezTo>
                  <a:cubicBezTo>
                    <a:pt x="203" y="1155"/>
                    <a:pt x="191" y="1158"/>
                    <a:pt x="183" y="1158"/>
                  </a:cubicBezTo>
                  <a:cubicBezTo>
                    <a:pt x="176" y="1158"/>
                    <a:pt x="173" y="1155"/>
                    <a:pt x="191" y="1143"/>
                  </a:cubicBezTo>
                  <a:cubicBezTo>
                    <a:pt x="203" y="1143"/>
                    <a:pt x="215" y="1119"/>
                    <a:pt x="226" y="1119"/>
                  </a:cubicBezTo>
                  <a:cubicBezTo>
                    <a:pt x="226" y="1108"/>
                    <a:pt x="226" y="1096"/>
                    <a:pt x="215" y="1096"/>
                  </a:cubicBezTo>
                  <a:cubicBezTo>
                    <a:pt x="203" y="1096"/>
                    <a:pt x="179" y="1119"/>
                    <a:pt x="167" y="1131"/>
                  </a:cubicBezTo>
                  <a:cubicBezTo>
                    <a:pt x="165" y="1133"/>
                    <a:pt x="164" y="1134"/>
                    <a:pt x="163" y="1134"/>
                  </a:cubicBezTo>
                  <a:cubicBezTo>
                    <a:pt x="159" y="1134"/>
                    <a:pt x="170" y="1106"/>
                    <a:pt x="191" y="1096"/>
                  </a:cubicBezTo>
                  <a:cubicBezTo>
                    <a:pt x="191" y="1090"/>
                    <a:pt x="194" y="1087"/>
                    <a:pt x="197" y="1087"/>
                  </a:cubicBezTo>
                  <a:cubicBezTo>
                    <a:pt x="197" y="1087"/>
                    <a:pt x="197" y="1087"/>
                    <a:pt x="197" y="1087"/>
                  </a:cubicBezTo>
                  <a:lnTo>
                    <a:pt x="197" y="1087"/>
                  </a:lnTo>
                  <a:cubicBezTo>
                    <a:pt x="198" y="1083"/>
                    <a:pt x="199" y="1079"/>
                    <a:pt x="203" y="1072"/>
                  </a:cubicBezTo>
                  <a:cubicBezTo>
                    <a:pt x="226" y="1060"/>
                    <a:pt x="238" y="1048"/>
                    <a:pt x="262" y="1036"/>
                  </a:cubicBezTo>
                  <a:lnTo>
                    <a:pt x="262" y="1036"/>
                  </a:lnTo>
                  <a:cubicBezTo>
                    <a:pt x="238" y="1048"/>
                    <a:pt x="215" y="1060"/>
                    <a:pt x="179" y="1072"/>
                  </a:cubicBezTo>
                  <a:lnTo>
                    <a:pt x="167" y="1072"/>
                  </a:lnTo>
                  <a:cubicBezTo>
                    <a:pt x="159" y="1072"/>
                    <a:pt x="151" y="1082"/>
                    <a:pt x="150" y="1082"/>
                  </a:cubicBezTo>
                  <a:cubicBezTo>
                    <a:pt x="150" y="1082"/>
                    <a:pt x="151" y="1080"/>
                    <a:pt x="155" y="1072"/>
                  </a:cubicBezTo>
                  <a:cubicBezTo>
                    <a:pt x="167" y="1060"/>
                    <a:pt x="203" y="1048"/>
                    <a:pt x="215" y="1036"/>
                  </a:cubicBezTo>
                  <a:cubicBezTo>
                    <a:pt x="203" y="1036"/>
                    <a:pt x="191" y="1048"/>
                    <a:pt x="179" y="1048"/>
                  </a:cubicBezTo>
                  <a:cubicBezTo>
                    <a:pt x="179" y="1048"/>
                    <a:pt x="179" y="1048"/>
                    <a:pt x="179" y="1036"/>
                  </a:cubicBezTo>
                  <a:cubicBezTo>
                    <a:pt x="175" y="1036"/>
                    <a:pt x="174" y="1034"/>
                    <a:pt x="173" y="1030"/>
                  </a:cubicBezTo>
                  <a:lnTo>
                    <a:pt x="173" y="1030"/>
                  </a:lnTo>
                  <a:cubicBezTo>
                    <a:pt x="166" y="1037"/>
                    <a:pt x="155" y="1048"/>
                    <a:pt x="155" y="1048"/>
                  </a:cubicBezTo>
                  <a:lnTo>
                    <a:pt x="143" y="1036"/>
                  </a:lnTo>
                  <a:cubicBezTo>
                    <a:pt x="143" y="1036"/>
                    <a:pt x="162" y="1030"/>
                    <a:pt x="172" y="1027"/>
                  </a:cubicBezTo>
                  <a:lnTo>
                    <a:pt x="172" y="1027"/>
                  </a:lnTo>
                  <a:cubicBezTo>
                    <a:pt x="172" y="1028"/>
                    <a:pt x="172" y="1029"/>
                    <a:pt x="173" y="1030"/>
                  </a:cubicBezTo>
                  <a:lnTo>
                    <a:pt x="173" y="1030"/>
                  </a:lnTo>
                  <a:cubicBezTo>
                    <a:pt x="176" y="1027"/>
                    <a:pt x="179" y="1024"/>
                    <a:pt x="179" y="1024"/>
                  </a:cubicBezTo>
                  <a:lnTo>
                    <a:pt x="179" y="1024"/>
                  </a:lnTo>
                  <a:cubicBezTo>
                    <a:pt x="179" y="1024"/>
                    <a:pt x="176" y="1025"/>
                    <a:pt x="172" y="1027"/>
                  </a:cubicBezTo>
                  <a:lnTo>
                    <a:pt x="172" y="1027"/>
                  </a:lnTo>
                  <a:cubicBezTo>
                    <a:pt x="171" y="1020"/>
                    <a:pt x="168" y="1012"/>
                    <a:pt x="155" y="1012"/>
                  </a:cubicBezTo>
                  <a:cubicBezTo>
                    <a:pt x="143" y="1018"/>
                    <a:pt x="137" y="1021"/>
                    <a:pt x="134" y="1021"/>
                  </a:cubicBezTo>
                  <a:cubicBezTo>
                    <a:pt x="131" y="1021"/>
                    <a:pt x="131" y="1018"/>
                    <a:pt x="131" y="1012"/>
                  </a:cubicBezTo>
                  <a:lnTo>
                    <a:pt x="167" y="989"/>
                  </a:lnTo>
                  <a:cubicBezTo>
                    <a:pt x="191" y="977"/>
                    <a:pt x="191" y="965"/>
                    <a:pt x="167" y="965"/>
                  </a:cubicBezTo>
                  <a:lnTo>
                    <a:pt x="143" y="965"/>
                  </a:lnTo>
                  <a:cubicBezTo>
                    <a:pt x="143" y="965"/>
                    <a:pt x="179" y="953"/>
                    <a:pt x="179" y="941"/>
                  </a:cubicBezTo>
                  <a:lnTo>
                    <a:pt x="179" y="941"/>
                  </a:lnTo>
                  <a:cubicBezTo>
                    <a:pt x="179" y="941"/>
                    <a:pt x="168" y="946"/>
                    <a:pt x="161" y="946"/>
                  </a:cubicBezTo>
                  <a:cubicBezTo>
                    <a:pt x="158" y="946"/>
                    <a:pt x="155" y="945"/>
                    <a:pt x="155" y="941"/>
                  </a:cubicBezTo>
                  <a:lnTo>
                    <a:pt x="131" y="941"/>
                  </a:lnTo>
                  <a:cubicBezTo>
                    <a:pt x="119" y="953"/>
                    <a:pt x="95" y="953"/>
                    <a:pt x="72" y="953"/>
                  </a:cubicBezTo>
                  <a:cubicBezTo>
                    <a:pt x="90" y="953"/>
                    <a:pt x="109" y="946"/>
                    <a:pt x="127" y="937"/>
                  </a:cubicBezTo>
                  <a:lnTo>
                    <a:pt x="127" y="937"/>
                  </a:lnTo>
                  <a:cubicBezTo>
                    <a:pt x="119" y="939"/>
                    <a:pt x="112" y="941"/>
                    <a:pt x="107" y="941"/>
                  </a:cubicBezTo>
                  <a:lnTo>
                    <a:pt x="107" y="929"/>
                  </a:lnTo>
                  <a:lnTo>
                    <a:pt x="149" y="921"/>
                  </a:lnTo>
                  <a:lnTo>
                    <a:pt x="149" y="921"/>
                  </a:lnTo>
                  <a:cubicBezTo>
                    <a:pt x="141" y="926"/>
                    <a:pt x="145" y="928"/>
                    <a:pt x="149" y="928"/>
                  </a:cubicBezTo>
                  <a:lnTo>
                    <a:pt x="149" y="928"/>
                  </a:lnTo>
                  <a:cubicBezTo>
                    <a:pt x="156" y="925"/>
                    <a:pt x="163" y="921"/>
                    <a:pt x="167" y="917"/>
                  </a:cubicBezTo>
                  <a:lnTo>
                    <a:pt x="167" y="917"/>
                  </a:lnTo>
                  <a:lnTo>
                    <a:pt x="149" y="921"/>
                  </a:lnTo>
                  <a:lnTo>
                    <a:pt x="149" y="921"/>
                  </a:lnTo>
                  <a:cubicBezTo>
                    <a:pt x="150" y="920"/>
                    <a:pt x="152" y="918"/>
                    <a:pt x="155" y="917"/>
                  </a:cubicBezTo>
                  <a:cubicBezTo>
                    <a:pt x="179" y="905"/>
                    <a:pt x="143" y="905"/>
                    <a:pt x="143" y="893"/>
                  </a:cubicBezTo>
                  <a:lnTo>
                    <a:pt x="92" y="914"/>
                  </a:lnTo>
                  <a:lnTo>
                    <a:pt x="92" y="914"/>
                  </a:lnTo>
                  <a:cubicBezTo>
                    <a:pt x="102" y="909"/>
                    <a:pt x="115" y="901"/>
                    <a:pt x="107" y="893"/>
                  </a:cubicBezTo>
                  <a:lnTo>
                    <a:pt x="60" y="893"/>
                  </a:lnTo>
                  <a:cubicBezTo>
                    <a:pt x="81" y="893"/>
                    <a:pt x="168" y="856"/>
                    <a:pt x="145" y="856"/>
                  </a:cubicBezTo>
                  <a:cubicBezTo>
                    <a:pt x="142" y="856"/>
                    <a:pt x="138" y="856"/>
                    <a:pt x="131" y="858"/>
                  </a:cubicBezTo>
                  <a:lnTo>
                    <a:pt x="84" y="858"/>
                  </a:lnTo>
                  <a:cubicBezTo>
                    <a:pt x="84" y="858"/>
                    <a:pt x="143" y="858"/>
                    <a:pt x="143" y="846"/>
                  </a:cubicBezTo>
                  <a:cubicBezTo>
                    <a:pt x="155" y="834"/>
                    <a:pt x="143" y="834"/>
                    <a:pt x="143" y="834"/>
                  </a:cubicBezTo>
                  <a:lnTo>
                    <a:pt x="107" y="834"/>
                  </a:lnTo>
                  <a:cubicBezTo>
                    <a:pt x="107" y="834"/>
                    <a:pt x="107" y="834"/>
                    <a:pt x="131" y="822"/>
                  </a:cubicBezTo>
                  <a:lnTo>
                    <a:pt x="155" y="822"/>
                  </a:lnTo>
                  <a:cubicBezTo>
                    <a:pt x="156" y="822"/>
                    <a:pt x="156" y="822"/>
                    <a:pt x="156" y="822"/>
                  </a:cubicBezTo>
                  <a:lnTo>
                    <a:pt x="156" y="822"/>
                  </a:lnTo>
                  <a:cubicBezTo>
                    <a:pt x="171" y="822"/>
                    <a:pt x="171" y="817"/>
                    <a:pt x="159" y="817"/>
                  </a:cubicBezTo>
                  <a:cubicBezTo>
                    <a:pt x="153" y="817"/>
                    <a:pt x="145" y="818"/>
                    <a:pt x="134" y="821"/>
                  </a:cubicBezTo>
                  <a:lnTo>
                    <a:pt x="134" y="821"/>
                  </a:lnTo>
                  <a:cubicBezTo>
                    <a:pt x="115" y="820"/>
                    <a:pt x="94" y="817"/>
                    <a:pt x="107" y="810"/>
                  </a:cubicBezTo>
                  <a:cubicBezTo>
                    <a:pt x="131" y="810"/>
                    <a:pt x="155" y="810"/>
                    <a:pt x="155" y="798"/>
                  </a:cubicBezTo>
                  <a:cubicBezTo>
                    <a:pt x="155" y="792"/>
                    <a:pt x="155" y="792"/>
                    <a:pt x="154" y="792"/>
                  </a:cubicBezTo>
                  <a:cubicBezTo>
                    <a:pt x="152" y="792"/>
                    <a:pt x="149" y="792"/>
                    <a:pt x="143" y="786"/>
                  </a:cubicBezTo>
                  <a:lnTo>
                    <a:pt x="155" y="786"/>
                  </a:lnTo>
                  <a:cubicBezTo>
                    <a:pt x="143" y="786"/>
                    <a:pt x="119" y="786"/>
                    <a:pt x="107" y="774"/>
                  </a:cubicBezTo>
                  <a:lnTo>
                    <a:pt x="107" y="762"/>
                  </a:lnTo>
                  <a:lnTo>
                    <a:pt x="131" y="762"/>
                  </a:lnTo>
                  <a:cubicBezTo>
                    <a:pt x="131" y="762"/>
                    <a:pt x="132" y="761"/>
                    <a:pt x="134" y="760"/>
                  </a:cubicBezTo>
                  <a:lnTo>
                    <a:pt x="134" y="760"/>
                  </a:lnTo>
                  <a:cubicBezTo>
                    <a:pt x="138" y="760"/>
                    <a:pt x="142" y="761"/>
                    <a:pt x="146" y="761"/>
                  </a:cubicBezTo>
                  <a:cubicBezTo>
                    <a:pt x="155" y="761"/>
                    <a:pt x="163" y="758"/>
                    <a:pt x="167" y="750"/>
                  </a:cubicBezTo>
                  <a:cubicBezTo>
                    <a:pt x="167" y="744"/>
                    <a:pt x="158" y="744"/>
                    <a:pt x="151" y="744"/>
                  </a:cubicBezTo>
                  <a:cubicBezTo>
                    <a:pt x="143" y="744"/>
                    <a:pt x="137" y="744"/>
                    <a:pt x="143" y="738"/>
                  </a:cubicBezTo>
                  <a:cubicBezTo>
                    <a:pt x="167" y="738"/>
                    <a:pt x="143" y="738"/>
                    <a:pt x="131" y="727"/>
                  </a:cubicBezTo>
                  <a:cubicBezTo>
                    <a:pt x="131" y="727"/>
                    <a:pt x="84" y="715"/>
                    <a:pt x="119" y="715"/>
                  </a:cubicBezTo>
                  <a:lnTo>
                    <a:pt x="107" y="715"/>
                  </a:lnTo>
                  <a:cubicBezTo>
                    <a:pt x="84" y="715"/>
                    <a:pt x="72" y="703"/>
                    <a:pt x="84" y="703"/>
                  </a:cubicBezTo>
                  <a:cubicBezTo>
                    <a:pt x="98" y="703"/>
                    <a:pt x="126" y="703"/>
                    <a:pt x="140" y="705"/>
                  </a:cubicBezTo>
                  <a:lnTo>
                    <a:pt x="140" y="705"/>
                  </a:lnTo>
                  <a:cubicBezTo>
                    <a:pt x="141" y="705"/>
                    <a:pt x="142" y="704"/>
                    <a:pt x="143" y="703"/>
                  </a:cubicBezTo>
                  <a:lnTo>
                    <a:pt x="119" y="703"/>
                  </a:lnTo>
                  <a:cubicBezTo>
                    <a:pt x="95" y="703"/>
                    <a:pt x="107" y="691"/>
                    <a:pt x="107" y="691"/>
                  </a:cubicBezTo>
                  <a:lnTo>
                    <a:pt x="155" y="691"/>
                  </a:lnTo>
                  <a:cubicBezTo>
                    <a:pt x="155" y="691"/>
                    <a:pt x="131" y="691"/>
                    <a:pt x="131" y="679"/>
                  </a:cubicBezTo>
                  <a:cubicBezTo>
                    <a:pt x="131" y="673"/>
                    <a:pt x="131" y="673"/>
                    <a:pt x="131" y="673"/>
                  </a:cubicBezTo>
                  <a:cubicBezTo>
                    <a:pt x="131" y="673"/>
                    <a:pt x="131" y="673"/>
                    <a:pt x="131" y="667"/>
                  </a:cubicBezTo>
                  <a:cubicBezTo>
                    <a:pt x="131" y="667"/>
                    <a:pt x="119" y="643"/>
                    <a:pt x="131" y="643"/>
                  </a:cubicBezTo>
                  <a:lnTo>
                    <a:pt x="167" y="643"/>
                  </a:lnTo>
                  <a:cubicBezTo>
                    <a:pt x="167" y="643"/>
                    <a:pt x="191" y="643"/>
                    <a:pt x="167" y="631"/>
                  </a:cubicBezTo>
                  <a:cubicBezTo>
                    <a:pt x="161" y="625"/>
                    <a:pt x="161" y="625"/>
                    <a:pt x="162" y="625"/>
                  </a:cubicBezTo>
                  <a:cubicBezTo>
                    <a:pt x="164" y="625"/>
                    <a:pt x="167" y="625"/>
                    <a:pt x="167" y="619"/>
                  </a:cubicBezTo>
                  <a:cubicBezTo>
                    <a:pt x="167" y="619"/>
                    <a:pt x="155" y="619"/>
                    <a:pt x="155" y="608"/>
                  </a:cubicBezTo>
                  <a:lnTo>
                    <a:pt x="167" y="608"/>
                  </a:lnTo>
                  <a:cubicBezTo>
                    <a:pt x="152" y="592"/>
                    <a:pt x="137" y="582"/>
                    <a:pt x="119" y="574"/>
                  </a:cubicBezTo>
                  <a:lnTo>
                    <a:pt x="119" y="574"/>
                  </a:lnTo>
                  <a:cubicBezTo>
                    <a:pt x="118" y="576"/>
                    <a:pt x="114" y="577"/>
                    <a:pt x="110" y="577"/>
                  </a:cubicBezTo>
                  <a:cubicBezTo>
                    <a:pt x="99" y="577"/>
                    <a:pt x="84" y="572"/>
                    <a:pt x="84" y="572"/>
                  </a:cubicBezTo>
                  <a:close/>
                  <a:moveTo>
                    <a:pt x="1006" y="1378"/>
                  </a:moveTo>
                  <a:cubicBezTo>
                    <a:pt x="1007" y="1382"/>
                    <a:pt x="1010" y="1388"/>
                    <a:pt x="1012" y="1393"/>
                  </a:cubicBezTo>
                  <a:lnTo>
                    <a:pt x="1006" y="1378"/>
                  </a:lnTo>
                  <a:close/>
                  <a:moveTo>
                    <a:pt x="738" y="1346"/>
                  </a:moveTo>
                  <a:cubicBezTo>
                    <a:pt x="738" y="1369"/>
                    <a:pt x="749" y="1369"/>
                    <a:pt x="761" y="1390"/>
                  </a:cubicBezTo>
                  <a:lnTo>
                    <a:pt x="761" y="1390"/>
                  </a:lnTo>
                  <a:cubicBezTo>
                    <a:pt x="760" y="1396"/>
                    <a:pt x="758" y="1400"/>
                    <a:pt x="756" y="1400"/>
                  </a:cubicBezTo>
                  <a:cubicBezTo>
                    <a:pt x="755" y="1400"/>
                    <a:pt x="753" y="1398"/>
                    <a:pt x="750" y="1393"/>
                  </a:cubicBezTo>
                  <a:cubicBezTo>
                    <a:pt x="744" y="1380"/>
                    <a:pt x="741" y="1374"/>
                    <a:pt x="737" y="1374"/>
                  </a:cubicBezTo>
                  <a:lnTo>
                    <a:pt x="737" y="1374"/>
                  </a:lnTo>
                  <a:cubicBezTo>
                    <a:pt x="738" y="1367"/>
                    <a:pt x="738" y="1357"/>
                    <a:pt x="738" y="1346"/>
                  </a:cubicBezTo>
                  <a:close/>
                  <a:moveTo>
                    <a:pt x="941" y="1417"/>
                  </a:moveTo>
                  <a:cubicBezTo>
                    <a:pt x="938" y="1417"/>
                    <a:pt x="936" y="1419"/>
                    <a:pt x="936" y="1423"/>
                  </a:cubicBezTo>
                  <a:lnTo>
                    <a:pt x="936" y="1423"/>
                  </a:lnTo>
                  <a:cubicBezTo>
                    <a:pt x="942" y="1417"/>
                    <a:pt x="948" y="1417"/>
                    <a:pt x="941" y="1417"/>
                  </a:cubicBezTo>
                  <a:close/>
                  <a:moveTo>
                    <a:pt x="925" y="1422"/>
                  </a:moveTo>
                  <a:cubicBezTo>
                    <a:pt x="926" y="1427"/>
                    <a:pt x="927" y="1433"/>
                    <a:pt x="929" y="1441"/>
                  </a:cubicBezTo>
                  <a:cubicBezTo>
                    <a:pt x="929" y="1431"/>
                    <a:pt x="927" y="1426"/>
                    <a:pt x="925" y="1422"/>
                  </a:cubicBezTo>
                  <a:close/>
                  <a:moveTo>
                    <a:pt x="936" y="1423"/>
                  </a:moveTo>
                  <a:lnTo>
                    <a:pt x="936" y="1423"/>
                  </a:lnTo>
                  <a:cubicBezTo>
                    <a:pt x="932" y="1427"/>
                    <a:pt x="929" y="1432"/>
                    <a:pt x="929" y="1441"/>
                  </a:cubicBezTo>
                  <a:lnTo>
                    <a:pt x="938" y="1441"/>
                  </a:lnTo>
                  <a:cubicBezTo>
                    <a:pt x="936" y="1435"/>
                    <a:pt x="935" y="1428"/>
                    <a:pt x="936" y="1423"/>
                  </a:cubicBezTo>
                  <a:close/>
                  <a:moveTo>
                    <a:pt x="938" y="1441"/>
                  </a:moveTo>
                  <a:lnTo>
                    <a:pt x="938" y="1441"/>
                  </a:lnTo>
                  <a:cubicBezTo>
                    <a:pt x="939" y="1447"/>
                    <a:pt x="941" y="1453"/>
                    <a:pt x="941" y="1453"/>
                  </a:cubicBezTo>
                  <a:lnTo>
                    <a:pt x="941" y="1441"/>
                  </a:lnTo>
                  <a:close/>
                  <a:moveTo>
                    <a:pt x="592" y="1459"/>
                  </a:moveTo>
                  <a:cubicBezTo>
                    <a:pt x="591" y="1464"/>
                    <a:pt x="588" y="1474"/>
                    <a:pt x="584" y="1489"/>
                  </a:cubicBezTo>
                  <a:cubicBezTo>
                    <a:pt x="590" y="1475"/>
                    <a:pt x="593" y="1465"/>
                    <a:pt x="592" y="1459"/>
                  </a:cubicBezTo>
                  <a:close/>
                  <a:moveTo>
                    <a:pt x="1011" y="1452"/>
                  </a:moveTo>
                  <a:cubicBezTo>
                    <a:pt x="1008" y="1452"/>
                    <a:pt x="1016" y="1489"/>
                    <a:pt x="1024" y="1489"/>
                  </a:cubicBezTo>
                  <a:cubicBezTo>
                    <a:pt x="1016" y="1461"/>
                    <a:pt x="1012" y="1452"/>
                    <a:pt x="1011" y="1452"/>
                  </a:cubicBezTo>
                  <a:close/>
                  <a:moveTo>
                    <a:pt x="776" y="1507"/>
                  </a:moveTo>
                  <a:lnTo>
                    <a:pt x="776" y="1507"/>
                  </a:lnTo>
                  <a:cubicBezTo>
                    <a:pt x="775" y="1508"/>
                    <a:pt x="775" y="1510"/>
                    <a:pt x="774" y="1512"/>
                  </a:cubicBezTo>
                  <a:lnTo>
                    <a:pt x="783" y="1512"/>
                  </a:lnTo>
                  <a:cubicBezTo>
                    <a:pt x="781" y="1510"/>
                    <a:pt x="779" y="1508"/>
                    <a:pt x="776" y="1507"/>
                  </a:cubicBezTo>
                  <a:close/>
                  <a:moveTo>
                    <a:pt x="767" y="10"/>
                  </a:moveTo>
                  <a:cubicBezTo>
                    <a:pt x="765" y="10"/>
                    <a:pt x="764" y="11"/>
                    <a:pt x="762" y="12"/>
                  </a:cubicBezTo>
                  <a:cubicBezTo>
                    <a:pt x="750" y="24"/>
                    <a:pt x="762" y="48"/>
                    <a:pt x="762" y="48"/>
                  </a:cubicBezTo>
                  <a:cubicBezTo>
                    <a:pt x="762" y="52"/>
                    <a:pt x="761" y="53"/>
                    <a:pt x="759" y="53"/>
                  </a:cubicBezTo>
                  <a:cubicBezTo>
                    <a:pt x="756" y="53"/>
                    <a:pt x="750" y="48"/>
                    <a:pt x="750" y="48"/>
                  </a:cubicBezTo>
                  <a:cubicBezTo>
                    <a:pt x="750" y="48"/>
                    <a:pt x="750" y="24"/>
                    <a:pt x="750" y="24"/>
                  </a:cubicBezTo>
                  <a:cubicBezTo>
                    <a:pt x="740" y="24"/>
                    <a:pt x="739" y="62"/>
                    <a:pt x="738" y="62"/>
                  </a:cubicBezTo>
                  <a:cubicBezTo>
                    <a:pt x="738" y="62"/>
                    <a:pt x="738" y="61"/>
                    <a:pt x="738" y="60"/>
                  </a:cubicBezTo>
                  <a:cubicBezTo>
                    <a:pt x="736" y="56"/>
                    <a:pt x="735" y="52"/>
                    <a:pt x="734" y="47"/>
                  </a:cubicBezTo>
                  <a:lnTo>
                    <a:pt x="734" y="47"/>
                  </a:lnTo>
                  <a:cubicBezTo>
                    <a:pt x="730" y="64"/>
                    <a:pt x="722" y="84"/>
                    <a:pt x="715" y="84"/>
                  </a:cubicBezTo>
                  <a:lnTo>
                    <a:pt x="715" y="60"/>
                  </a:lnTo>
                  <a:lnTo>
                    <a:pt x="715" y="36"/>
                  </a:lnTo>
                  <a:cubicBezTo>
                    <a:pt x="715" y="34"/>
                    <a:pt x="714" y="33"/>
                    <a:pt x="713" y="33"/>
                  </a:cubicBezTo>
                  <a:cubicBezTo>
                    <a:pt x="710" y="33"/>
                    <a:pt x="703" y="48"/>
                    <a:pt x="703" y="48"/>
                  </a:cubicBezTo>
                  <a:cubicBezTo>
                    <a:pt x="703" y="48"/>
                    <a:pt x="703" y="36"/>
                    <a:pt x="691" y="36"/>
                  </a:cubicBezTo>
                  <a:cubicBezTo>
                    <a:pt x="691" y="48"/>
                    <a:pt x="691" y="60"/>
                    <a:pt x="679" y="60"/>
                  </a:cubicBezTo>
                  <a:cubicBezTo>
                    <a:pt x="679" y="60"/>
                    <a:pt x="679" y="60"/>
                    <a:pt x="679" y="48"/>
                  </a:cubicBezTo>
                  <a:cubicBezTo>
                    <a:pt x="677" y="46"/>
                    <a:pt x="676" y="45"/>
                    <a:pt x="674" y="45"/>
                  </a:cubicBezTo>
                  <a:cubicBezTo>
                    <a:pt x="667" y="45"/>
                    <a:pt x="665" y="72"/>
                    <a:pt x="655" y="72"/>
                  </a:cubicBezTo>
                  <a:cubicBezTo>
                    <a:pt x="655" y="72"/>
                    <a:pt x="655" y="24"/>
                    <a:pt x="643" y="24"/>
                  </a:cubicBezTo>
                  <a:cubicBezTo>
                    <a:pt x="643" y="24"/>
                    <a:pt x="643" y="60"/>
                    <a:pt x="631" y="60"/>
                  </a:cubicBezTo>
                  <a:cubicBezTo>
                    <a:pt x="630" y="61"/>
                    <a:pt x="629" y="61"/>
                    <a:pt x="629" y="61"/>
                  </a:cubicBezTo>
                  <a:cubicBezTo>
                    <a:pt x="626" y="61"/>
                    <a:pt x="626" y="56"/>
                    <a:pt x="626" y="49"/>
                  </a:cubicBezTo>
                  <a:lnTo>
                    <a:pt x="626" y="49"/>
                  </a:lnTo>
                  <a:cubicBezTo>
                    <a:pt x="619" y="57"/>
                    <a:pt x="607" y="47"/>
                    <a:pt x="607" y="72"/>
                  </a:cubicBezTo>
                  <a:cubicBezTo>
                    <a:pt x="607" y="60"/>
                    <a:pt x="607" y="36"/>
                    <a:pt x="596" y="36"/>
                  </a:cubicBezTo>
                  <a:lnTo>
                    <a:pt x="596" y="48"/>
                  </a:lnTo>
                  <a:cubicBezTo>
                    <a:pt x="596" y="48"/>
                    <a:pt x="596" y="84"/>
                    <a:pt x="584" y="84"/>
                  </a:cubicBezTo>
                  <a:cubicBezTo>
                    <a:pt x="574" y="84"/>
                    <a:pt x="572" y="27"/>
                    <a:pt x="572" y="27"/>
                  </a:cubicBezTo>
                  <a:cubicBezTo>
                    <a:pt x="572" y="27"/>
                    <a:pt x="572" y="30"/>
                    <a:pt x="572" y="36"/>
                  </a:cubicBezTo>
                  <a:cubicBezTo>
                    <a:pt x="572" y="65"/>
                    <a:pt x="580" y="102"/>
                    <a:pt x="576" y="102"/>
                  </a:cubicBezTo>
                  <a:cubicBezTo>
                    <a:pt x="575" y="102"/>
                    <a:pt x="574" y="100"/>
                    <a:pt x="572" y="96"/>
                  </a:cubicBezTo>
                  <a:cubicBezTo>
                    <a:pt x="566" y="90"/>
                    <a:pt x="562" y="85"/>
                    <a:pt x="560" y="82"/>
                  </a:cubicBezTo>
                  <a:lnTo>
                    <a:pt x="560" y="82"/>
                  </a:lnTo>
                  <a:lnTo>
                    <a:pt x="560" y="72"/>
                  </a:lnTo>
                  <a:cubicBezTo>
                    <a:pt x="560" y="75"/>
                    <a:pt x="559" y="78"/>
                    <a:pt x="557" y="79"/>
                  </a:cubicBezTo>
                  <a:lnTo>
                    <a:pt x="557" y="79"/>
                  </a:lnTo>
                  <a:cubicBezTo>
                    <a:pt x="557" y="78"/>
                    <a:pt x="557" y="78"/>
                    <a:pt x="557" y="78"/>
                  </a:cubicBezTo>
                  <a:lnTo>
                    <a:pt x="557" y="78"/>
                  </a:lnTo>
                  <a:cubicBezTo>
                    <a:pt x="557" y="78"/>
                    <a:pt x="557" y="78"/>
                    <a:pt x="557" y="79"/>
                  </a:cubicBezTo>
                  <a:lnTo>
                    <a:pt x="557" y="79"/>
                  </a:lnTo>
                  <a:cubicBezTo>
                    <a:pt x="557" y="79"/>
                    <a:pt x="556" y="80"/>
                    <a:pt x="555" y="80"/>
                  </a:cubicBezTo>
                  <a:cubicBezTo>
                    <a:pt x="552" y="80"/>
                    <a:pt x="548" y="74"/>
                    <a:pt x="548" y="60"/>
                  </a:cubicBezTo>
                  <a:cubicBezTo>
                    <a:pt x="541" y="53"/>
                    <a:pt x="534" y="46"/>
                    <a:pt x="530" y="46"/>
                  </a:cubicBezTo>
                  <a:cubicBezTo>
                    <a:pt x="526" y="46"/>
                    <a:pt x="524" y="50"/>
                    <a:pt x="524" y="60"/>
                  </a:cubicBezTo>
                  <a:cubicBezTo>
                    <a:pt x="524" y="60"/>
                    <a:pt x="512" y="60"/>
                    <a:pt x="524" y="84"/>
                  </a:cubicBezTo>
                  <a:cubicBezTo>
                    <a:pt x="516" y="76"/>
                    <a:pt x="497" y="40"/>
                    <a:pt x="486" y="40"/>
                  </a:cubicBezTo>
                  <a:cubicBezTo>
                    <a:pt x="480" y="40"/>
                    <a:pt x="476" y="49"/>
                    <a:pt x="476" y="72"/>
                  </a:cubicBezTo>
                  <a:cubicBezTo>
                    <a:pt x="470" y="40"/>
                    <a:pt x="467" y="28"/>
                    <a:pt x="466" y="28"/>
                  </a:cubicBezTo>
                  <a:lnTo>
                    <a:pt x="466" y="28"/>
                  </a:lnTo>
                  <a:cubicBezTo>
                    <a:pt x="463" y="28"/>
                    <a:pt x="471" y="98"/>
                    <a:pt x="467" y="98"/>
                  </a:cubicBezTo>
                  <a:cubicBezTo>
                    <a:pt x="466" y="98"/>
                    <a:pt x="465" y="97"/>
                    <a:pt x="465" y="96"/>
                  </a:cubicBezTo>
                  <a:cubicBezTo>
                    <a:pt x="456" y="79"/>
                    <a:pt x="454" y="57"/>
                    <a:pt x="453" y="57"/>
                  </a:cubicBezTo>
                  <a:cubicBezTo>
                    <a:pt x="453" y="57"/>
                    <a:pt x="453" y="61"/>
                    <a:pt x="453" y="72"/>
                  </a:cubicBezTo>
                  <a:cubicBezTo>
                    <a:pt x="453" y="96"/>
                    <a:pt x="453" y="143"/>
                    <a:pt x="453" y="143"/>
                  </a:cubicBezTo>
                  <a:cubicBezTo>
                    <a:pt x="453" y="123"/>
                    <a:pt x="444" y="93"/>
                    <a:pt x="441" y="93"/>
                  </a:cubicBezTo>
                  <a:cubicBezTo>
                    <a:pt x="441" y="93"/>
                    <a:pt x="441" y="94"/>
                    <a:pt x="441" y="96"/>
                  </a:cubicBezTo>
                  <a:cubicBezTo>
                    <a:pt x="429" y="107"/>
                    <a:pt x="441" y="131"/>
                    <a:pt x="441" y="131"/>
                  </a:cubicBezTo>
                  <a:cubicBezTo>
                    <a:pt x="429" y="107"/>
                    <a:pt x="417" y="84"/>
                    <a:pt x="417" y="72"/>
                  </a:cubicBezTo>
                  <a:cubicBezTo>
                    <a:pt x="417" y="68"/>
                    <a:pt x="416" y="67"/>
                    <a:pt x="415" y="67"/>
                  </a:cubicBezTo>
                  <a:lnTo>
                    <a:pt x="415" y="67"/>
                  </a:lnTo>
                  <a:cubicBezTo>
                    <a:pt x="412" y="67"/>
                    <a:pt x="409" y="75"/>
                    <a:pt x="417" y="84"/>
                  </a:cubicBezTo>
                  <a:cubicBezTo>
                    <a:pt x="417" y="96"/>
                    <a:pt x="405" y="107"/>
                    <a:pt x="405" y="107"/>
                  </a:cubicBezTo>
                  <a:cubicBezTo>
                    <a:pt x="405" y="107"/>
                    <a:pt x="402" y="110"/>
                    <a:pt x="398" y="110"/>
                  </a:cubicBezTo>
                  <a:cubicBezTo>
                    <a:pt x="393" y="110"/>
                    <a:pt x="387" y="107"/>
                    <a:pt x="381" y="96"/>
                  </a:cubicBezTo>
                  <a:cubicBezTo>
                    <a:pt x="373" y="87"/>
                    <a:pt x="365" y="73"/>
                    <a:pt x="360" y="73"/>
                  </a:cubicBezTo>
                  <a:cubicBezTo>
                    <a:pt x="359" y="73"/>
                    <a:pt x="357" y="76"/>
                    <a:pt x="357" y="84"/>
                  </a:cubicBezTo>
                  <a:cubicBezTo>
                    <a:pt x="357" y="96"/>
                    <a:pt x="369" y="107"/>
                    <a:pt x="357" y="119"/>
                  </a:cubicBezTo>
                  <a:lnTo>
                    <a:pt x="334" y="119"/>
                  </a:lnTo>
                  <a:cubicBezTo>
                    <a:pt x="334" y="119"/>
                    <a:pt x="323" y="114"/>
                    <a:pt x="319" y="114"/>
                  </a:cubicBezTo>
                  <a:lnTo>
                    <a:pt x="319" y="114"/>
                  </a:lnTo>
                  <a:cubicBezTo>
                    <a:pt x="318" y="114"/>
                    <a:pt x="318" y="115"/>
                    <a:pt x="322" y="119"/>
                  </a:cubicBezTo>
                  <a:cubicBezTo>
                    <a:pt x="332" y="135"/>
                    <a:pt x="333" y="139"/>
                    <a:pt x="331" y="139"/>
                  </a:cubicBezTo>
                  <a:cubicBezTo>
                    <a:pt x="327" y="139"/>
                    <a:pt x="317" y="131"/>
                    <a:pt x="310" y="131"/>
                  </a:cubicBezTo>
                  <a:lnTo>
                    <a:pt x="298" y="131"/>
                  </a:lnTo>
                  <a:lnTo>
                    <a:pt x="298" y="143"/>
                  </a:lnTo>
                  <a:cubicBezTo>
                    <a:pt x="298" y="151"/>
                    <a:pt x="297" y="154"/>
                    <a:pt x="295" y="154"/>
                  </a:cubicBezTo>
                  <a:cubicBezTo>
                    <a:pt x="291" y="154"/>
                    <a:pt x="286" y="143"/>
                    <a:pt x="286" y="143"/>
                  </a:cubicBezTo>
                  <a:cubicBezTo>
                    <a:pt x="286" y="155"/>
                    <a:pt x="286" y="155"/>
                    <a:pt x="286" y="155"/>
                  </a:cubicBezTo>
                  <a:cubicBezTo>
                    <a:pt x="286" y="155"/>
                    <a:pt x="286" y="175"/>
                    <a:pt x="281" y="175"/>
                  </a:cubicBezTo>
                  <a:cubicBezTo>
                    <a:pt x="279" y="175"/>
                    <a:pt x="277" y="173"/>
                    <a:pt x="274" y="167"/>
                  </a:cubicBezTo>
                  <a:cubicBezTo>
                    <a:pt x="267" y="153"/>
                    <a:pt x="260" y="147"/>
                    <a:pt x="256" y="147"/>
                  </a:cubicBezTo>
                  <a:cubicBezTo>
                    <a:pt x="252" y="147"/>
                    <a:pt x="250" y="150"/>
                    <a:pt x="250" y="155"/>
                  </a:cubicBezTo>
                  <a:cubicBezTo>
                    <a:pt x="250" y="166"/>
                    <a:pt x="260" y="177"/>
                    <a:pt x="262" y="187"/>
                  </a:cubicBezTo>
                  <a:lnTo>
                    <a:pt x="262" y="187"/>
                  </a:lnTo>
                  <a:cubicBezTo>
                    <a:pt x="253" y="178"/>
                    <a:pt x="246" y="169"/>
                    <a:pt x="241" y="163"/>
                  </a:cubicBezTo>
                  <a:lnTo>
                    <a:pt x="241" y="163"/>
                  </a:lnTo>
                  <a:cubicBezTo>
                    <a:pt x="246" y="174"/>
                    <a:pt x="254" y="191"/>
                    <a:pt x="262" y="191"/>
                  </a:cubicBezTo>
                  <a:cubicBezTo>
                    <a:pt x="262" y="190"/>
                    <a:pt x="262" y="189"/>
                    <a:pt x="262" y="187"/>
                  </a:cubicBezTo>
                  <a:lnTo>
                    <a:pt x="262" y="187"/>
                  </a:lnTo>
                  <a:cubicBezTo>
                    <a:pt x="290" y="219"/>
                    <a:pt x="334" y="262"/>
                    <a:pt x="334" y="262"/>
                  </a:cubicBezTo>
                  <a:cubicBezTo>
                    <a:pt x="340" y="262"/>
                    <a:pt x="340" y="259"/>
                    <a:pt x="341" y="259"/>
                  </a:cubicBezTo>
                  <a:cubicBezTo>
                    <a:pt x="343" y="259"/>
                    <a:pt x="346" y="262"/>
                    <a:pt x="357" y="274"/>
                  </a:cubicBezTo>
                  <a:cubicBezTo>
                    <a:pt x="357" y="274"/>
                    <a:pt x="357" y="271"/>
                    <a:pt x="360" y="271"/>
                  </a:cubicBezTo>
                  <a:cubicBezTo>
                    <a:pt x="363" y="271"/>
                    <a:pt x="369" y="274"/>
                    <a:pt x="381" y="286"/>
                  </a:cubicBezTo>
                  <a:cubicBezTo>
                    <a:pt x="381" y="274"/>
                    <a:pt x="346" y="227"/>
                    <a:pt x="346" y="227"/>
                  </a:cubicBezTo>
                  <a:lnTo>
                    <a:pt x="346" y="227"/>
                  </a:lnTo>
                  <a:cubicBezTo>
                    <a:pt x="346" y="227"/>
                    <a:pt x="372" y="253"/>
                    <a:pt x="379" y="253"/>
                  </a:cubicBezTo>
                  <a:cubicBezTo>
                    <a:pt x="380" y="253"/>
                    <a:pt x="381" y="252"/>
                    <a:pt x="381" y="250"/>
                  </a:cubicBezTo>
                  <a:cubicBezTo>
                    <a:pt x="369" y="238"/>
                    <a:pt x="369" y="227"/>
                    <a:pt x="369" y="227"/>
                  </a:cubicBezTo>
                  <a:cubicBezTo>
                    <a:pt x="357" y="203"/>
                    <a:pt x="369" y="203"/>
                    <a:pt x="369" y="203"/>
                  </a:cubicBezTo>
                  <a:cubicBezTo>
                    <a:pt x="369" y="203"/>
                    <a:pt x="381" y="203"/>
                    <a:pt x="393" y="238"/>
                  </a:cubicBezTo>
                  <a:cubicBezTo>
                    <a:pt x="405" y="262"/>
                    <a:pt x="393" y="262"/>
                    <a:pt x="405" y="286"/>
                  </a:cubicBezTo>
                  <a:cubicBezTo>
                    <a:pt x="411" y="298"/>
                    <a:pt x="417" y="304"/>
                    <a:pt x="420" y="304"/>
                  </a:cubicBezTo>
                  <a:cubicBezTo>
                    <a:pt x="423" y="304"/>
                    <a:pt x="423" y="298"/>
                    <a:pt x="417" y="286"/>
                  </a:cubicBezTo>
                  <a:cubicBezTo>
                    <a:pt x="410" y="273"/>
                    <a:pt x="411" y="263"/>
                    <a:pt x="417" y="263"/>
                  </a:cubicBezTo>
                  <a:cubicBezTo>
                    <a:pt x="420" y="263"/>
                    <a:pt x="426" y="267"/>
                    <a:pt x="433" y="275"/>
                  </a:cubicBezTo>
                  <a:lnTo>
                    <a:pt x="433" y="275"/>
                  </a:lnTo>
                  <a:cubicBezTo>
                    <a:pt x="428" y="266"/>
                    <a:pt x="425" y="255"/>
                    <a:pt x="417" y="238"/>
                  </a:cubicBezTo>
                  <a:lnTo>
                    <a:pt x="417" y="215"/>
                  </a:lnTo>
                  <a:cubicBezTo>
                    <a:pt x="433" y="246"/>
                    <a:pt x="449" y="252"/>
                    <a:pt x="458" y="252"/>
                  </a:cubicBezTo>
                  <a:cubicBezTo>
                    <a:pt x="462" y="252"/>
                    <a:pt x="465" y="250"/>
                    <a:pt x="465" y="250"/>
                  </a:cubicBezTo>
                  <a:cubicBezTo>
                    <a:pt x="476" y="238"/>
                    <a:pt x="476" y="215"/>
                    <a:pt x="465" y="167"/>
                  </a:cubicBezTo>
                  <a:lnTo>
                    <a:pt x="465" y="167"/>
                  </a:lnTo>
                  <a:cubicBezTo>
                    <a:pt x="473" y="184"/>
                    <a:pt x="476" y="195"/>
                    <a:pt x="481" y="209"/>
                  </a:cubicBezTo>
                  <a:lnTo>
                    <a:pt x="481" y="209"/>
                  </a:lnTo>
                  <a:cubicBezTo>
                    <a:pt x="483" y="207"/>
                    <a:pt x="486" y="205"/>
                    <a:pt x="488" y="203"/>
                  </a:cubicBezTo>
                  <a:cubicBezTo>
                    <a:pt x="488" y="215"/>
                    <a:pt x="488" y="215"/>
                    <a:pt x="488" y="227"/>
                  </a:cubicBezTo>
                  <a:lnTo>
                    <a:pt x="500" y="227"/>
                  </a:lnTo>
                  <a:cubicBezTo>
                    <a:pt x="500" y="227"/>
                    <a:pt x="488" y="155"/>
                    <a:pt x="488" y="155"/>
                  </a:cubicBezTo>
                  <a:lnTo>
                    <a:pt x="488" y="155"/>
                  </a:lnTo>
                  <a:cubicBezTo>
                    <a:pt x="500" y="179"/>
                    <a:pt x="512" y="203"/>
                    <a:pt x="524" y="227"/>
                  </a:cubicBezTo>
                  <a:cubicBezTo>
                    <a:pt x="524" y="231"/>
                    <a:pt x="526" y="234"/>
                    <a:pt x="528" y="234"/>
                  </a:cubicBezTo>
                  <a:cubicBezTo>
                    <a:pt x="530" y="234"/>
                    <a:pt x="531" y="229"/>
                    <a:pt x="524" y="215"/>
                  </a:cubicBezTo>
                  <a:cubicBezTo>
                    <a:pt x="514" y="195"/>
                    <a:pt x="505" y="176"/>
                    <a:pt x="508" y="176"/>
                  </a:cubicBezTo>
                  <a:lnTo>
                    <a:pt x="508" y="176"/>
                  </a:lnTo>
                  <a:cubicBezTo>
                    <a:pt x="509" y="176"/>
                    <a:pt x="510" y="177"/>
                    <a:pt x="512" y="179"/>
                  </a:cubicBezTo>
                  <a:cubicBezTo>
                    <a:pt x="523" y="189"/>
                    <a:pt x="524" y="200"/>
                    <a:pt x="532" y="210"/>
                  </a:cubicBezTo>
                  <a:lnTo>
                    <a:pt x="532" y="210"/>
                  </a:lnTo>
                  <a:cubicBezTo>
                    <a:pt x="529" y="195"/>
                    <a:pt x="524" y="174"/>
                    <a:pt x="524" y="167"/>
                  </a:cubicBezTo>
                  <a:lnTo>
                    <a:pt x="524" y="167"/>
                  </a:lnTo>
                  <a:cubicBezTo>
                    <a:pt x="524" y="167"/>
                    <a:pt x="524" y="167"/>
                    <a:pt x="524" y="167"/>
                  </a:cubicBezTo>
                  <a:lnTo>
                    <a:pt x="524" y="167"/>
                  </a:lnTo>
                  <a:cubicBezTo>
                    <a:pt x="524" y="167"/>
                    <a:pt x="538" y="202"/>
                    <a:pt x="545" y="202"/>
                  </a:cubicBezTo>
                  <a:cubicBezTo>
                    <a:pt x="547" y="202"/>
                    <a:pt x="548" y="199"/>
                    <a:pt x="548" y="191"/>
                  </a:cubicBezTo>
                  <a:cubicBezTo>
                    <a:pt x="548" y="206"/>
                    <a:pt x="552" y="210"/>
                    <a:pt x="558" y="210"/>
                  </a:cubicBezTo>
                  <a:cubicBezTo>
                    <a:pt x="566" y="210"/>
                    <a:pt x="577" y="203"/>
                    <a:pt x="584" y="203"/>
                  </a:cubicBezTo>
                  <a:cubicBezTo>
                    <a:pt x="584" y="203"/>
                    <a:pt x="584" y="191"/>
                    <a:pt x="596" y="179"/>
                  </a:cubicBezTo>
                  <a:cubicBezTo>
                    <a:pt x="596" y="179"/>
                    <a:pt x="604" y="205"/>
                    <a:pt x="607" y="205"/>
                  </a:cubicBezTo>
                  <a:cubicBezTo>
                    <a:pt x="607" y="205"/>
                    <a:pt x="607" y="204"/>
                    <a:pt x="607" y="203"/>
                  </a:cubicBezTo>
                  <a:lnTo>
                    <a:pt x="607" y="179"/>
                  </a:lnTo>
                  <a:cubicBezTo>
                    <a:pt x="603" y="170"/>
                    <a:pt x="602" y="168"/>
                    <a:pt x="602" y="168"/>
                  </a:cubicBezTo>
                  <a:lnTo>
                    <a:pt x="602" y="168"/>
                  </a:lnTo>
                  <a:cubicBezTo>
                    <a:pt x="603" y="168"/>
                    <a:pt x="605" y="171"/>
                    <a:pt x="606" y="171"/>
                  </a:cubicBezTo>
                  <a:cubicBezTo>
                    <a:pt x="607" y="171"/>
                    <a:pt x="607" y="170"/>
                    <a:pt x="607" y="167"/>
                  </a:cubicBezTo>
                  <a:cubicBezTo>
                    <a:pt x="607" y="179"/>
                    <a:pt x="607" y="203"/>
                    <a:pt x="619" y="227"/>
                  </a:cubicBezTo>
                  <a:lnTo>
                    <a:pt x="619" y="143"/>
                  </a:lnTo>
                  <a:cubicBezTo>
                    <a:pt x="619" y="142"/>
                    <a:pt x="619" y="142"/>
                    <a:pt x="619" y="142"/>
                  </a:cubicBezTo>
                  <a:cubicBezTo>
                    <a:pt x="621" y="142"/>
                    <a:pt x="631" y="217"/>
                    <a:pt x="631" y="250"/>
                  </a:cubicBezTo>
                  <a:cubicBezTo>
                    <a:pt x="631" y="215"/>
                    <a:pt x="631" y="191"/>
                    <a:pt x="643" y="155"/>
                  </a:cubicBezTo>
                  <a:lnTo>
                    <a:pt x="655" y="215"/>
                  </a:lnTo>
                  <a:cubicBezTo>
                    <a:pt x="655" y="191"/>
                    <a:pt x="655" y="191"/>
                    <a:pt x="667" y="191"/>
                  </a:cubicBezTo>
                  <a:cubicBezTo>
                    <a:pt x="667" y="179"/>
                    <a:pt x="667" y="167"/>
                    <a:pt x="667" y="143"/>
                  </a:cubicBezTo>
                  <a:cubicBezTo>
                    <a:pt x="667" y="172"/>
                    <a:pt x="667" y="209"/>
                    <a:pt x="673" y="209"/>
                  </a:cubicBezTo>
                  <a:cubicBezTo>
                    <a:pt x="675" y="209"/>
                    <a:pt x="677" y="207"/>
                    <a:pt x="679" y="203"/>
                  </a:cubicBezTo>
                  <a:lnTo>
                    <a:pt x="679" y="203"/>
                  </a:lnTo>
                  <a:cubicBezTo>
                    <a:pt x="679" y="203"/>
                    <a:pt x="667" y="238"/>
                    <a:pt x="667" y="238"/>
                  </a:cubicBezTo>
                  <a:lnTo>
                    <a:pt x="679" y="238"/>
                  </a:lnTo>
                  <a:lnTo>
                    <a:pt x="679" y="203"/>
                  </a:lnTo>
                  <a:cubicBezTo>
                    <a:pt x="682" y="196"/>
                    <a:pt x="685" y="193"/>
                    <a:pt x="686" y="193"/>
                  </a:cubicBezTo>
                  <a:cubicBezTo>
                    <a:pt x="691" y="193"/>
                    <a:pt x="691" y="213"/>
                    <a:pt x="691" y="238"/>
                  </a:cubicBezTo>
                  <a:lnTo>
                    <a:pt x="691" y="203"/>
                  </a:lnTo>
                  <a:cubicBezTo>
                    <a:pt x="691" y="197"/>
                    <a:pt x="691" y="197"/>
                    <a:pt x="692" y="197"/>
                  </a:cubicBezTo>
                  <a:cubicBezTo>
                    <a:pt x="694" y="197"/>
                    <a:pt x="697" y="197"/>
                    <a:pt x="703" y="191"/>
                  </a:cubicBezTo>
                  <a:cubicBezTo>
                    <a:pt x="703" y="181"/>
                    <a:pt x="703" y="171"/>
                    <a:pt x="703" y="155"/>
                  </a:cubicBezTo>
                  <a:lnTo>
                    <a:pt x="715" y="155"/>
                  </a:lnTo>
                  <a:lnTo>
                    <a:pt x="715" y="203"/>
                  </a:lnTo>
                  <a:lnTo>
                    <a:pt x="715" y="215"/>
                  </a:lnTo>
                  <a:cubicBezTo>
                    <a:pt x="715" y="218"/>
                    <a:pt x="715" y="220"/>
                    <a:pt x="715" y="220"/>
                  </a:cubicBezTo>
                  <a:cubicBezTo>
                    <a:pt x="718" y="220"/>
                    <a:pt x="727" y="175"/>
                    <a:pt x="727" y="155"/>
                  </a:cubicBezTo>
                  <a:cubicBezTo>
                    <a:pt x="728" y="151"/>
                    <a:pt x="730" y="149"/>
                    <a:pt x="731" y="149"/>
                  </a:cubicBezTo>
                  <a:lnTo>
                    <a:pt x="731" y="149"/>
                  </a:lnTo>
                  <a:cubicBezTo>
                    <a:pt x="733" y="149"/>
                    <a:pt x="731" y="167"/>
                    <a:pt x="729" y="179"/>
                  </a:cubicBezTo>
                  <a:lnTo>
                    <a:pt x="729" y="179"/>
                  </a:lnTo>
                  <a:cubicBezTo>
                    <a:pt x="728" y="179"/>
                    <a:pt x="727" y="179"/>
                    <a:pt x="727" y="179"/>
                  </a:cubicBezTo>
                  <a:cubicBezTo>
                    <a:pt x="727" y="181"/>
                    <a:pt x="727" y="182"/>
                    <a:pt x="728" y="184"/>
                  </a:cubicBezTo>
                  <a:lnTo>
                    <a:pt x="728" y="184"/>
                  </a:lnTo>
                  <a:cubicBezTo>
                    <a:pt x="727" y="188"/>
                    <a:pt x="727" y="191"/>
                    <a:pt x="727" y="191"/>
                  </a:cubicBezTo>
                  <a:cubicBezTo>
                    <a:pt x="728" y="191"/>
                    <a:pt x="730" y="191"/>
                    <a:pt x="731" y="190"/>
                  </a:cubicBezTo>
                  <a:lnTo>
                    <a:pt x="731" y="190"/>
                  </a:lnTo>
                  <a:cubicBezTo>
                    <a:pt x="733" y="193"/>
                    <a:pt x="736" y="195"/>
                    <a:pt x="738" y="195"/>
                  </a:cubicBezTo>
                  <a:cubicBezTo>
                    <a:pt x="738" y="195"/>
                    <a:pt x="738" y="195"/>
                    <a:pt x="738" y="195"/>
                  </a:cubicBezTo>
                  <a:lnTo>
                    <a:pt x="738" y="195"/>
                  </a:lnTo>
                  <a:lnTo>
                    <a:pt x="738" y="215"/>
                  </a:lnTo>
                  <a:cubicBezTo>
                    <a:pt x="738" y="203"/>
                    <a:pt x="762" y="131"/>
                    <a:pt x="762" y="131"/>
                  </a:cubicBezTo>
                  <a:cubicBezTo>
                    <a:pt x="762" y="155"/>
                    <a:pt x="762" y="167"/>
                    <a:pt x="762" y="191"/>
                  </a:cubicBezTo>
                  <a:cubicBezTo>
                    <a:pt x="762" y="204"/>
                    <a:pt x="764" y="209"/>
                    <a:pt x="766" y="209"/>
                  </a:cubicBezTo>
                  <a:cubicBezTo>
                    <a:pt x="769" y="209"/>
                    <a:pt x="774" y="194"/>
                    <a:pt x="774" y="179"/>
                  </a:cubicBezTo>
                  <a:lnTo>
                    <a:pt x="774" y="227"/>
                  </a:lnTo>
                  <a:cubicBezTo>
                    <a:pt x="774" y="227"/>
                    <a:pt x="774" y="163"/>
                    <a:pt x="782" y="163"/>
                  </a:cubicBezTo>
                  <a:cubicBezTo>
                    <a:pt x="783" y="163"/>
                    <a:pt x="785" y="164"/>
                    <a:pt x="786" y="167"/>
                  </a:cubicBezTo>
                  <a:cubicBezTo>
                    <a:pt x="792" y="186"/>
                    <a:pt x="792" y="201"/>
                    <a:pt x="790" y="212"/>
                  </a:cubicBezTo>
                  <a:lnTo>
                    <a:pt x="790" y="212"/>
                  </a:lnTo>
                  <a:cubicBezTo>
                    <a:pt x="791" y="211"/>
                    <a:pt x="791" y="211"/>
                    <a:pt x="792" y="211"/>
                  </a:cubicBezTo>
                  <a:cubicBezTo>
                    <a:pt x="794" y="211"/>
                    <a:pt x="796" y="212"/>
                    <a:pt x="798" y="215"/>
                  </a:cubicBezTo>
                  <a:cubicBezTo>
                    <a:pt x="798" y="238"/>
                    <a:pt x="810" y="238"/>
                    <a:pt x="810" y="238"/>
                  </a:cubicBezTo>
                  <a:lnTo>
                    <a:pt x="810" y="250"/>
                  </a:lnTo>
                  <a:cubicBezTo>
                    <a:pt x="810" y="250"/>
                    <a:pt x="810" y="262"/>
                    <a:pt x="822" y="262"/>
                  </a:cubicBezTo>
                  <a:cubicBezTo>
                    <a:pt x="834" y="262"/>
                    <a:pt x="846" y="250"/>
                    <a:pt x="846" y="250"/>
                  </a:cubicBezTo>
                  <a:cubicBezTo>
                    <a:pt x="846" y="250"/>
                    <a:pt x="869" y="215"/>
                    <a:pt x="869" y="215"/>
                  </a:cubicBezTo>
                  <a:lnTo>
                    <a:pt x="869" y="215"/>
                  </a:lnTo>
                  <a:cubicBezTo>
                    <a:pt x="869" y="227"/>
                    <a:pt x="846" y="286"/>
                    <a:pt x="846" y="286"/>
                  </a:cubicBezTo>
                  <a:cubicBezTo>
                    <a:pt x="857" y="262"/>
                    <a:pt x="869" y="250"/>
                    <a:pt x="881" y="227"/>
                  </a:cubicBezTo>
                  <a:lnTo>
                    <a:pt x="881" y="262"/>
                  </a:lnTo>
                  <a:lnTo>
                    <a:pt x="893" y="262"/>
                  </a:lnTo>
                  <a:cubicBezTo>
                    <a:pt x="893" y="262"/>
                    <a:pt x="893" y="238"/>
                    <a:pt x="905" y="238"/>
                  </a:cubicBezTo>
                  <a:cubicBezTo>
                    <a:pt x="905" y="238"/>
                    <a:pt x="917" y="262"/>
                    <a:pt x="917" y="286"/>
                  </a:cubicBezTo>
                  <a:cubicBezTo>
                    <a:pt x="917" y="283"/>
                    <a:pt x="917" y="278"/>
                    <a:pt x="917" y="274"/>
                  </a:cubicBezTo>
                  <a:cubicBezTo>
                    <a:pt x="917" y="270"/>
                    <a:pt x="917" y="269"/>
                    <a:pt x="917" y="269"/>
                  </a:cubicBezTo>
                  <a:cubicBezTo>
                    <a:pt x="918" y="269"/>
                    <a:pt x="921" y="274"/>
                    <a:pt x="929" y="274"/>
                  </a:cubicBezTo>
                  <a:cubicBezTo>
                    <a:pt x="929" y="274"/>
                    <a:pt x="941" y="250"/>
                    <a:pt x="941" y="250"/>
                  </a:cubicBezTo>
                  <a:cubicBezTo>
                    <a:pt x="953" y="250"/>
                    <a:pt x="941" y="262"/>
                    <a:pt x="953" y="274"/>
                  </a:cubicBezTo>
                  <a:lnTo>
                    <a:pt x="965" y="274"/>
                  </a:lnTo>
                  <a:cubicBezTo>
                    <a:pt x="965" y="270"/>
                    <a:pt x="966" y="269"/>
                    <a:pt x="968" y="269"/>
                  </a:cubicBezTo>
                  <a:cubicBezTo>
                    <a:pt x="971" y="269"/>
                    <a:pt x="977" y="274"/>
                    <a:pt x="977" y="274"/>
                  </a:cubicBezTo>
                  <a:cubicBezTo>
                    <a:pt x="987" y="274"/>
                    <a:pt x="997" y="248"/>
                    <a:pt x="1000" y="248"/>
                  </a:cubicBezTo>
                  <a:cubicBezTo>
                    <a:pt x="1000" y="248"/>
                    <a:pt x="1000" y="249"/>
                    <a:pt x="1000" y="250"/>
                  </a:cubicBezTo>
                  <a:cubicBezTo>
                    <a:pt x="1000" y="250"/>
                    <a:pt x="1000" y="262"/>
                    <a:pt x="988" y="274"/>
                  </a:cubicBezTo>
                  <a:lnTo>
                    <a:pt x="1000" y="262"/>
                  </a:lnTo>
                  <a:lnTo>
                    <a:pt x="1024" y="227"/>
                  </a:lnTo>
                  <a:lnTo>
                    <a:pt x="1012" y="250"/>
                  </a:lnTo>
                  <a:lnTo>
                    <a:pt x="1012" y="262"/>
                  </a:lnTo>
                  <a:cubicBezTo>
                    <a:pt x="1012" y="262"/>
                    <a:pt x="1020" y="254"/>
                    <a:pt x="1024" y="254"/>
                  </a:cubicBezTo>
                  <a:lnTo>
                    <a:pt x="1024" y="254"/>
                  </a:lnTo>
                  <a:cubicBezTo>
                    <a:pt x="1028" y="254"/>
                    <a:pt x="1029" y="259"/>
                    <a:pt x="1024" y="274"/>
                  </a:cubicBezTo>
                  <a:lnTo>
                    <a:pt x="1036" y="250"/>
                  </a:lnTo>
                  <a:lnTo>
                    <a:pt x="1036" y="274"/>
                  </a:lnTo>
                  <a:lnTo>
                    <a:pt x="1048" y="274"/>
                  </a:lnTo>
                  <a:lnTo>
                    <a:pt x="1048" y="286"/>
                  </a:lnTo>
                  <a:cubicBezTo>
                    <a:pt x="1048" y="286"/>
                    <a:pt x="1054" y="286"/>
                    <a:pt x="1057" y="289"/>
                  </a:cubicBezTo>
                  <a:lnTo>
                    <a:pt x="1057" y="289"/>
                  </a:lnTo>
                  <a:cubicBezTo>
                    <a:pt x="1062" y="281"/>
                    <a:pt x="1068" y="274"/>
                    <a:pt x="1072" y="274"/>
                  </a:cubicBezTo>
                  <a:cubicBezTo>
                    <a:pt x="1074" y="272"/>
                    <a:pt x="1075" y="271"/>
                    <a:pt x="1076" y="271"/>
                  </a:cubicBezTo>
                  <a:lnTo>
                    <a:pt x="1076" y="271"/>
                  </a:lnTo>
                  <a:cubicBezTo>
                    <a:pt x="1080" y="271"/>
                    <a:pt x="1072" y="288"/>
                    <a:pt x="1072" y="298"/>
                  </a:cubicBezTo>
                  <a:lnTo>
                    <a:pt x="1072" y="310"/>
                  </a:lnTo>
                  <a:cubicBezTo>
                    <a:pt x="1072" y="312"/>
                    <a:pt x="1073" y="312"/>
                    <a:pt x="1074" y="312"/>
                  </a:cubicBezTo>
                  <a:cubicBezTo>
                    <a:pt x="1079" y="312"/>
                    <a:pt x="1092" y="301"/>
                    <a:pt x="1097" y="301"/>
                  </a:cubicBezTo>
                  <a:lnTo>
                    <a:pt x="1097" y="301"/>
                  </a:lnTo>
                  <a:cubicBezTo>
                    <a:pt x="1099" y="301"/>
                    <a:pt x="1099" y="304"/>
                    <a:pt x="1096" y="310"/>
                  </a:cubicBezTo>
                  <a:cubicBezTo>
                    <a:pt x="1108" y="298"/>
                    <a:pt x="1119" y="274"/>
                    <a:pt x="1131" y="262"/>
                  </a:cubicBezTo>
                  <a:lnTo>
                    <a:pt x="1131" y="262"/>
                  </a:lnTo>
                  <a:lnTo>
                    <a:pt x="1119" y="286"/>
                  </a:lnTo>
                  <a:cubicBezTo>
                    <a:pt x="1119" y="286"/>
                    <a:pt x="1119" y="286"/>
                    <a:pt x="1119" y="298"/>
                  </a:cubicBezTo>
                  <a:cubicBezTo>
                    <a:pt x="1119" y="298"/>
                    <a:pt x="1096" y="346"/>
                    <a:pt x="1096" y="346"/>
                  </a:cubicBezTo>
                  <a:cubicBezTo>
                    <a:pt x="1096" y="348"/>
                    <a:pt x="1096" y="349"/>
                    <a:pt x="1097" y="349"/>
                  </a:cubicBezTo>
                  <a:cubicBezTo>
                    <a:pt x="1100" y="349"/>
                    <a:pt x="1110" y="334"/>
                    <a:pt x="1119" y="334"/>
                  </a:cubicBezTo>
                  <a:cubicBezTo>
                    <a:pt x="1119" y="334"/>
                    <a:pt x="1119" y="357"/>
                    <a:pt x="1119" y="369"/>
                  </a:cubicBezTo>
                  <a:cubicBezTo>
                    <a:pt x="1119" y="369"/>
                    <a:pt x="1148" y="319"/>
                    <a:pt x="1155" y="319"/>
                  </a:cubicBezTo>
                  <a:lnTo>
                    <a:pt x="1155" y="319"/>
                  </a:lnTo>
                  <a:cubicBezTo>
                    <a:pt x="1157" y="319"/>
                    <a:pt x="1158" y="323"/>
                    <a:pt x="1155" y="334"/>
                  </a:cubicBezTo>
                  <a:cubicBezTo>
                    <a:pt x="1143" y="369"/>
                    <a:pt x="1131" y="369"/>
                    <a:pt x="1143" y="369"/>
                  </a:cubicBezTo>
                  <a:cubicBezTo>
                    <a:pt x="1151" y="361"/>
                    <a:pt x="1171" y="342"/>
                    <a:pt x="1174" y="342"/>
                  </a:cubicBezTo>
                  <a:lnTo>
                    <a:pt x="1174" y="342"/>
                  </a:lnTo>
                  <a:cubicBezTo>
                    <a:pt x="1176" y="342"/>
                    <a:pt x="1175" y="346"/>
                    <a:pt x="1167" y="357"/>
                  </a:cubicBezTo>
                  <a:cubicBezTo>
                    <a:pt x="1153" y="371"/>
                    <a:pt x="1150" y="376"/>
                    <a:pt x="1152" y="376"/>
                  </a:cubicBezTo>
                  <a:cubicBezTo>
                    <a:pt x="1156" y="376"/>
                    <a:pt x="1172" y="365"/>
                    <a:pt x="1179" y="357"/>
                  </a:cubicBezTo>
                  <a:cubicBezTo>
                    <a:pt x="1181" y="356"/>
                    <a:pt x="1182" y="355"/>
                    <a:pt x="1183" y="355"/>
                  </a:cubicBezTo>
                  <a:lnTo>
                    <a:pt x="1183" y="355"/>
                  </a:lnTo>
                  <a:cubicBezTo>
                    <a:pt x="1188" y="355"/>
                    <a:pt x="1179" y="381"/>
                    <a:pt x="1179" y="381"/>
                  </a:cubicBezTo>
                  <a:cubicBezTo>
                    <a:pt x="1179" y="383"/>
                    <a:pt x="1179" y="383"/>
                    <a:pt x="1180" y="383"/>
                  </a:cubicBezTo>
                  <a:cubicBezTo>
                    <a:pt x="1186" y="383"/>
                    <a:pt x="1216" y="344"/>
                    <a:pt x="1227" y="334"/>
                  </a:cubicBezTo>
                  <a:cubicBezTo>
                    <a:pt x="1228" y="333"/>
                    <a:pt x="1228" y="332"/>
                    <a:pt x="1228" y="332"/>
                  </a:cubicBezTo>
                  <a:lnTo>
                    <a:pt x="1228" y="332"/>
                  </a:lnTo>
                  <a:cubicBezTo>
                    <a:pt x="1230" y="332"/>
                    <a:pt x="1214" y="353"/>
                    <a:pt x="1209" y="365"/>
                  </a:cubicBezTo>
                  <a:lnTo>
                    <a:pt x="1209" y="365"/>
                  </a:lnTo>
                  <a:cubicBezTo>
                    <a:pt x="1200" y="375"/>
                    <a:pt x="1191" y="387"/>
                    <a:pt x="1191" y="393"/>
                  </a:cubicBezTo>
                  <a:cubicBezTo>
                    <a:pt x="1191" y="405"/>
                    <a:pt x="1203" y="417"/>
                    <a:pt x="1227" y="417"/>
                  </a:cubicBezTo>
                  <a:cubicBezTo>
                    <a:pt x="1231" y="413"/>
                    <a:pt x="1232" y="412"/>
                    <a:pt x="1232" y="412"/>
                  </a:cubicBezTo>
                  <a:lnTo>
                    <a:pt x="1232" y="412"/>
                  </a:lnTo>
                  <a:cubicBezTo>
                    <a:pt x="1233" y="412"/>
                    <a:pt x="1232" y="415"/>
                    <a:pt x="1235" y="416"/>
                  </a:cubicBezTo>
                  <a:lnTo>
                    <a:pt x="1235" y="416"/>
                  </a:lnTo>
                  <a:cubicBezTo>
                    <a:pt x="1222" y="425"/>
                    <a:pt x="1203" y="441"/>
                    <a:pt x="1203" y="441"/>
                  </a:cubicBezTo>
                  <a:cubicBezTo>
                    <a:pt x="1203" y="441"/>
                    <a:pt x="1229" y="425"/>
                    <a:pt x="1236" y="425"/>
                  </a:cubicBezTo>
                  <a:cubicBezTo>
                    <a:pt x="1240" y="425"/>
                    <a:pt x="1238" y="429"/>
                    <a:pt x="1227" y="441"/>
                  </a:cubicBezTo>
                  <a:cubicBezTo>
                    <a:pt x="1227" y="441"/>
                    <a:pt x="1241" y="438"/>
                    <a:pt x="1253" y="438"/>
                  </a:cubicBezTo>
                  <a:cubicBezTo>
                    <a:pt x="1265" y="438"/>
                    <a:pt x="1274" y="441"/>
                    <a:pt x="1262" y="453"/>
                  </a:cubicBezTo>
                  <a:lnTo>
                    <a:pt x="1310" y="429"/>
                  </a:lnTo>
                  <a:lnTo>
                    <a:pt x="1310" y="429"/>
                  </a:lnTo>
                  <a:cubicBezTo>
                    <a:pt x="1286" y="441"/>
                    <a:pt x="1286" y="453"/>
                    <a:pt x="1286" y="453"/>
                  </a:cubicBezTo>
                  <a:cubicBezTo>
                    <a:pt x="1286" y="465"/>
                    <a:pt x="1274" y="477"/>
                    <a:pt x="1250" y="488"/>
                  </a:cubicBezTo>
                  <a:cubicBezTo>
                    <a:pt x="1249" y="490"/>
                    <a:pt x="1249" y="490"/>
                    <a:pt x="1249" y="490"/>
                  </a:cubicBezTo>
                  <a:cubicBezTo>
                    <a:pt x="1253" y="490"/>
                    <a:pt x="1296" y="463"/>
                    <a:pt x="1307" y="463"/>
                  </a:cubicBezTo>
                  <a:cubicBezTo>
                    <a:pt x="1309" y="463"/>
                    <a:pt x="1310" y="463"/>
                    <a:pt x="1310" y="465"/>
                  </a:cubicBezTo>
                  <a:cubicBezTo>
                    <a:pt x="1310" y="465"/>
                    <a:pt x="1250" y="500"/>
                    <a:pt x="1250" y="500"/>
                  </a:cubicBezTo>
                  <a:cubicBezTo>
                    <a:pt x="1250" y="500"/>
                    <a:pt x="1274" y="500"/>
                    <a:pt x="1286" y="488"/>
                  </a:cubicBezTo>
                  <a:cubicBezTo>
                    <a:pt x="1310" y="477"/>
                    <a:pt x="1310" y="477"/>
                    <a:pt x="1322" y="477"/>
                  </a:cubicBezTo>
                  <a:cubicBezTo>
                    <a:pt x="1322" y="477"/>
                    <a:pt x="1322" y="477"/>
                    <a:pt x="1310" y="488"/>
                  </a:cubicBezTo>
                  <a:lnTo>
                    <a:pt x="1250" y="524"/>
                  </a:lnTo>
                  <a:lnTo>
                    <a:pt x="1274" y="512"/>
                  </a:lnTo>
                  <a:lnTo>
                    <a:pt x="1286" y="512"/>
                  </a:lnTo>
                  <a:lnTo>
                    <a:pt x="1322" y="500"/>
                  </a:lnTo>
                  <a:cubicBezTo>
                    <a:pt x="1334" y="500"/>
                    <a:pt x="1327" y="507"/>
                    <a:pt x="1319" y="513"/>
                  </a:cubicBezTo>
                  <a:lnTo>
                    <a:pt x="1319" y="513"/>
                  </a:lnTo>
                  <a:cubicBezTo>
                    <a:pt x="1309" y="515"/>
                    <a:pt x="1298" y="517"/>
                    <a:pt x="1298" y="524"/>
                  </a:cubicBezTo>
                  <a:cubicBezTo>
                    <a:pt x="1298" y="530"/>
                    <a:pt x="1301" y="533"/>
                    <a:pt x="1307" y="533"/>
                  </a:cubicBezTo>
                  <a:cubicBezTo>
                    <a:pt x="1313" y="533"/>
                    <a:pt x="1322" y="530"/>
                    <a:pt x="1334" y="524"/>
                  </a:cubicBezTo>
                  <a:lnTo>
                    <a:pt x="1334" y="524"/>
                  </a:lnTo>
                  <a:cubicBezTo>
                    <a:pt x="1286" y="548"/>
                    <a:pt x="1310" y="560"/>
                    <a:pt x="1310" y="572"/>
                  </a:cubicBezTo>
                  <a:cubicBezTo>
                    <a:pt x="1314" y="572"/>
                    <a:pt x="1319" y="572"/>
                    <a:pt x="1326" y="571"/>
                  </a:cubicBezTo>
                  <a:lnTo>
                    <a:pt x="1326" y="571"/>
                  </a:lnTo>
                  <a:cubicBezTo>
                    <a:pt x="1305" y="586"/>
                    <a:pt x="1302" y="599"/>
                    <a:pt x="1310" y="608"/>
                  </a:cubicBezTo>
                  <a:lnTo>
                    <a:pt x="1322" y="608"/>
                  </a:lnTo>
                  <a:cubicBezTo>
                    <a:pt x="1330" y="604"/>
                    <a:pt x="1336" y="602"/>
                    <a:pt x="1342" y="602"/>
                  </a:cubicBezTo>
                  <a:cubicBezTo>
                    <a:pt x="1354" y="602"/>
                    <a:pt x="1362" y="608"/>
                    <a:pt x="1369" y="608"/>
                  </a:cubicBezTo>
                  <a:lnTo>
                    <a:pt x="1322" y="608"/>
                  </a:lnTo>
                  <a:lnTo>
                    <a:pt x="1322" y="631"/>
                  </a:lnTo>
                  <a:cubicBezTo>
                    <a:pt x="1322" y="636"/>
                    <a:pt x="1322" y="639"/>
                    <a:pt x="1326" y="640"/>
                  </a:cubicBezTo>
                  <a:lnTo>
                    <a:pt x="1326" y="640"/>
                  </a:lnTo>
                  <a:cubicBezTo>
                    <a:pt x="1324" y="641"/>
                    <a:pt x="1323" y="642"/>
                    <a:pt x="1322" y="643"/>
                  </a:cubicBezTo>
                  <a:cubicBezTo>
                    <a:pt x="1324" y="642"/>
                    <a:pt x="1326" y="641"/>
                    <a:pt x="1328" y="640"/>
                  </a:cubicBezTo>
                  <a:lnTo>
                    <a:pt x="1328" y="640"/>
                  </a:lnTo>
                  <a:cubicBezTo>
                    <a:pt x="1330" y="640"/>
                    <a:pt x="1333" y="640"/>
                    <a:pt x="1337" y="639"/>
                  </a:cubicBezTo>
                  <a:lnTo>
                    <a:pt x="1337" y="639"/>
                  </a:lnTo>
                  <a:cubicBezTo>
                    <a:pt x="1336" y="641"/>
                    <a:pt x="1334" y="643"/>
                    <a:pt x="1334" y="643"/>
                  </a:cubicBezTo>
                  <a:lnTo>
                    <a:pt x="1358" y="643"/>
                  </a:lnTo>
                  <a:cubicBezTo>
                    <a:pt x="1369" y="643"/>
                    <a:pt x="1346" y="655"/>
                    <a:pt x="1346" y="655"/>
                  </a:cubicBezTo>
                  <a:cubicBezTo>
                    <a:pt x="1346" y="659"/>
                    <a:pt x="1346" y="660"/>
                    <a:pt x="1347" y="660"/>
                  </a:cubicBezTo>
                  <a:cubicBezTo>
                    <a:pt x="1348" y="660"/>
                    <a:pt x="1354" y="655"/>
                    <a:pt x="1369" y="655"/>
                  </a:cubicBezTo>
                  <a:lnTo>
                    <a:pt x="1381" y="655"/>
                  </a:lnTo>
                  <a:cubicBezTo>
                    <a:pt x="1393" y="655"/>
                    <a:pt x="1405" y="655"/>
                    <a:pt x="1381" y="667"/>
                  </a:cubicBezTo>
                  <a:cubicBezTo>
                    <a:pt x="1363" y="673"/>
                    <a:pt x="1355" y="673"/>
                    <a:pt x="1349" y="673"/>
                  </a:cubicBezTo>
                  <a:cubicBezTo>
                    <a:pt x="1343" y="673"/>
                    <a:pt x="1340" y="673"/>
                    <a:pt x="1334" y="679"/>
                  </a:cubicBezTo>
                  <a:cubicBezTo>
                    <a:pt x="1322" y="691"/>
                    <a:pt x="1322" y="691"/>
                    <a:pt x="1322" y="691"/>
                  </a:cubicBezTo>
                  <a:lnTo>
                    <a:pt x="1358" y="691"/>
                  </a:lnTo>
                  <a:cubicBezTo>
                    <a:pt x="1346" y="691"/>
                    <a:pt x="1334" y="703"/>
                    <a:pt x="1358" y="703"/>
                  </a:cubicBezTo>
                  <a:cubicBezTo>
                    <a:pt x="1310" y="703"/>
                    <a:pt x="1346" y="715"/>
                    <a:pt x="1346" y="727"/>
                  </a:cubicBezTo>
                  <a:lnTo>
                    <a:pt x="1334" y="727"/>
                  </a:lnTo>
                  <a:cubicBezTo>
                    <a:pt x="1334" y="727"/>
                    <a:pt x="1334" y="727"/>
                    <a:pt x="1334" y="738"/>
                  </a:cubicBezTo>
                  <a:cubicBezTo>
                    <a:pt x="1334" y="738"/>
                    <a:pt x="1334" y="750"/>
                    <a:pt x="1310" y="750"/>
                  </a:cubicBezTo>
                  <a:lnTo>
                    <a:pt x="1346" y="762"/>
                  </a:lnTo>
                  <a:cubicBezTo>
                    <a:pt x="1358" y="762"/>
                    <a:pt x="1369" y="762"/>
                    <a:pt x="1381" y="774"/>
                  </a:cubicBezTo>
                  <a:lnTo>
                    <a:pt x="1334" y="774"/>
                  </a:lnTo>
                  <a:cubicBezTo>
                    <a:pt x="1322" y="774"/>
                    <a:pt x="1322" y="774"/>
                    <a:pt x="1334" y="786"/>
                  </a:cubicBezTo>
                  <a:cubicBezTo>
                    <a:pt x="1358" y="798"/>
                    <a:pt x="1346" y="798"/>
                    <a:pt x="1358" y="798"/>
                  </a:cubicBezTo>
                  <a:lnTo>
                    <a:pt x="1322" y="798"/>
                  </a:lnTo>
                  <a:cubicBezTo>
                    <a:pt x="1310" y="798"/>
                    <a:pt x="1381" y="810"/>
                    <a:pt x="1381" y="822"/>
                  </a:cubicBezTo>
                  <a:cubicBezTo>
                    <a:pt x="1381" y="822"/>
                    <a:pt x="1334" y="810"/>
                    <a:pt x="1322" y="810"/>
                  </a:cubicBezTo>
                  <a:cubicBezTo>
                    <a:pt x="1322" y="810"/>
                    <a:pt x="1358" y="834"/>
                    <a:pt x="1369" y="846"/>
                  </a:cubicBezTo>
                  <a:cubicBezTo>
                    <a:pt x="1376" y="853"/>
                    <a:pt x="1379" y="859"/>
                    <a:pt x="1376" y="859"/>
                  </a:cubicBezTo>
                  <a:cubicBezTo>
                    <a:pt x="1373" y="859"/>
                    <a:pt x="1368" y="856"/>
                    <a:pt x="1358" y="846"/>
                  </a:cubicBezTo>
                  <a:cubicBezTo>
                    <a:pt x="1358" y="846"/>
                    <a:pt x="1347" y="840"/>
                    <a:pt x="1336" y="840"/>
                  </a:cubicBezTo>
                  <a:cubicBezTo>
                    <a:pt x="1331" y="840"/>
                    <a:pt x="1326" y="842"/>
                    <a:pt x="1322" y="846"/>
                  </a:cubicBezTo>
                  <a:cubicBezTo>
                    <a:pt x="1310" y="846"/>
                    <a:pt x="1322" y="846"/>
                    <a:pt x="1346" y="858"/>
                  </a:cubicBezTo>
                  <a:lnTo>
                    <a:pt x="1334" y="858"/>
                  </a:lnTo>
                  <a:lnTo>
                    <a:pt x="1369" y="881"/>
                  </a:lnTo>
                  <a:cubicBezTo>
                    <a:pt x="1381" y="881"/>
                    <a:pt x="1393" y="881"/>
                    <a:pt x="1405" y="893"/>
                  </a:cubicBezTo>
                  <a:cubicBezTo>
                    <a:pt x="1369" y="881"/>
                    <a:pt x="1346" y="881"/>
                    <a:pt x="1346" y="881"/>
                  </a:cubicBezTo>
                  <a:lnTo>
                    <a:pt x="1346" y="881"/>
                  </a:lnTo>
                  <a:cubicBezTo>
                    <a:pt x="1358" y="893"/>
                    <a:pt x="1369" y="905"/>
                    <a:pt x="1381" y="905"/>
                  </a:cubicBezTo>
                  <a:cubicBezTo>
                    <a:pt x="1369" y="905"/>
                    <a:pt x="1346" y="893"/>
                    <a:pt x="1334" y="893"/>
                  </a:cubicBezTo>
                  <a:lnTo>
                    <a:pt x="1322" y="893"/>
                  </a:lnTo>
                  <a:cubicBezTo>
                    <a:pt x="1322" y="893"/>
                    <a:pt x="1362" y="913"/>
                    <a:pt x="1357" y="913"/>
                  </a:cubicBezTo>
                  <a:cubicBezTo>
                    <a:pt x="1355" y="913"/>
                    <a:pt x="1349" y="911"/>
                    <a:pt x="1334" y="905"/>
                  </a:cubicBezTo>
                  <a:cubicBezTo>
                    <a:pt x="1322" y="903"/>
                    <a:pt x="1316" y="902"/>
                    <a:pt x="1312" y="902"/>
                  </a:cubicBezTo>
                  <a:cubicBezTo>
                    <a:pt x="1298" y="902"/>
                    <a:pt x="1343" y="919"/>
                    <a:pt x="1334" y="929"/>
                  </a:cubicBezTo>
                  <a:cubicBezTo>
                    <a:pt x="1334" y="929"/>
                    <a:pt x="1318" y="924"/>
                    <a:pt x="1311" y="924"/>
                  </a:cubicBezTo>
                  <a:cubicBezTo>
                    <a:pt x="1307" y="924"/>
                    <a:pt x="1306" y="925"/>
                    <a:pt x="1310" y="929"/>
                  </a:cubicBezTo>
                  <a:lnTo>
                    <a:pt x="1346" y="941"/>
                  </a:lnTo>
                  <a:cubicBezTo>
                    <a:pt x="1334" y="941"/>
                    <a:pt x="1322" y="929"/>
                    <a:pt x="1298" y="929"/>
                  </a:cubicBezTo>
                  <a:cubicBezTo>
                    <a:pt x="1298" y="929"/>
                    <a:pt x="1286" y="929"/>
                    <a:pt x="1298" y="941"/>
                  </a:cubicBezTo>
                  <a:cubicBezTo>
                    <a:pt x="1322" y="953"/>
                    <a:pt x="1298" y="953"/>
                    <a:pt x="1298" y="953"/>
                  </a:cubicBezTo>
                  <a:cubicBezTo>
                    <a:pt x="1298" y="953"/>
                    <a:pt x="1334" y="977"/>
                    <a:pt x="1334" y="977"/>
                  </a:cubicBezTo>
                  <a:lnTo>
                    <a:pt x="1298" y="965"/>
                  </a:lnTo>
                  <a:lnTo>
                    <a:pt x="1310" y="977"/>
                  </a:lnTo>
                  <a:cubicBezTo>
                    <a:pt x="1313" y="980"/>
                    <a:pt x="1317" y="984"/>
                    <a:pt x="1322" y="989"/>
                  </a:cubicBezTo>
                  <a:cubicBezTo>
                    <a:pt x="1346" y="1000"/>
                    <a:pt x="1334" y="1000"/>
                    <a:pt x="1334" y="1000"/>
                  </a:cubicBezTo>
                  <a:lnTo>
                    <a:pt x="1286" y="977"/>
                  </a:lnTo>
                  <a:lnTo>
                    <a:pt x="1286" y="977"/>
                  </a:lnTo>
                  <a:cubicBezTo>
                    <a:pt x="1310" y="989"/>
                    <a:pt x="1298" y="1000"/>
                    <a:pt x="1298" y="1000"/>
                  </a:cubicBezTo>
                  <a:lnTo>
                    <a:pt x="1274" y="1000"/>
                  </a:lnTo>
                  <a:cubicBezTo>
                    <a:pt x="1262" y="1000"/>
                    <a:pt x="1238" y="1012"/>
                    <a:pt x="1227" y="1024"/>
                  </a:cubicBezTo>
                  <a:cubicBezTo>
                    <a:pt x="1227" y="1027"/>
                    <a:pt x="1226" y="1028"/>
                    <a:pt x="1225" y="1028"/>
                  </a:cubicBezTo>
                  <a:cubicBezTo>
                    <a:pt x="1222" y="1028"/>
                    <a:pt x="1215" y="1012"/>
                    <a:pt x="1215" y="1012"/>
                  </a:cubicBezTo>
                  <a:lnTo>
                    <a:pt x="1215" y="1036"/>
                  </a:lnTo>
                  <a:cubicBezTo>
                    <a:pt x="1215" y="1048"/>
                    <a:pt x="1215" y="1072"/>
                    <a:pt x="1215" y="1084"/>
                  </a:cubicBezTo>
                  <a:cubicBezTo>
                    <a:pt x="1215" y="1084"/>
                    <a:pt x="1215" y="1096"/>
                    <a:pt x="1227" y="1108"/>
                  </a:cubicBezTo>
                  <a:lnTo>
                    <a:pt x="1227" y="1119"/>
                  </a:lnTo>
                  <a:cubicBezTo>
                    <a:pt x="1227" y="1119"/>
                    <a:pt x="1227" y="1108"/>
                    <a:pt x="1215" y="1108"/>
                  </a:cubicBezTo>
                  <a:cubicBezTo>
                    <a:pt x="1211" y="1104"/>
                    <a:pt x="1208" y="1102"/>
                    <a:pt x="1206" y="1102"/>
                  </a:cubicBezTo>
                  <a:cubicBezTo>
                    <a:pt x="1201" y="1102"/>
                    <a:pt x="1199" y="1108"/>
                    <a:pt x="1191" y="1108"/>
                  </a:cubicBezTo>
                  <a:cubicBezTo>
                    <a:pt x="1191" y="1119"/>
                    <a:pt x="1179" y="1108"/>
                    <a:pt x="1191" y="1131"/>
                  </a:cubicBezTo>
                  <a:lnTo>
                    <a:pt x="1238" y="1179"/>
                  </a:lnTo>
                  <a:cubicBezTo>
                    <a:pt x="1238" y="1179"/>
                    <a:pt x="1203" y="1155"/>
                    <a:pt x="1191" y="1143"/>
                  </a:cubicBezTo>
                  <a:cubicBezTo>
                    <a:pt x="1185" y="1131"/>
                    <a:pt x="1182" y="1128"/>
                    <a:pt x="1180" y="1128"/>
                  </a:cubicBezTo>
                  <a:cubicBezTo>
                    <a:pt x="1179" y="1128"/>
                    <a:pt x="1179" y="1131"/>
                    <a:pt x="1179" y="1131"/>
                  </a:cubicBezTo>
                  <a:cubicBezTo>
                    <a:pt x="1171" y="1131"/>
                    <a:pt x="1168" y="1137"/>
                    <a:pt x="1164" y="1137"/>
                  </a:cubicBezTo>
                  <a:cubicBezTo>
                    <a:pt x="1162" y="1137"/>
                    <a:pt x="1159" y="1135"/>
                    <a:pt x="1155" y="1131"/>
                  </a:cubicBezTo>
                  <a:lnTo>
                    <a:pt x="1143" y="1119"/>
                  </a:lnTo>
                  <a:lnTo>
                    <a:pt x="1143" y="1119"/>
                  </a:lnTo>
                  <a:cubicBezTo>
                    <a:pt x="1143" y="1119"/>
                    <a:pt x="1143" y="1143"/>
                    <a:pt x="1155" y="1143"/>
                  </a:cubicBezTo>
                  <a:cubicBezTo>
                    <a:pt x="1155" y="1147"/>
                    <a:pt x="1152" y="1149"/>
                    <a:pt x="1149" y="1149"/>
                  </a:cubicBezTo>
                  <a:cubicBezTo>
                    <a:pt x="1141" y="1149"/>
                    <a:pt x="1127" y="1143"/>
                    <a:pt x="1119" y="1143"/>
                  </a:cubicBezTo>
                  <a:cubicBezTo>
                    <a:pt x="1108" y="1143"/>
                    <a:pt x="1119" y="1167"/>
                    <a:pt x="1131" y="1191"/>
                  </a:cubicBezTo>
                  <a:cubicBezTo>
                    <a:pt x="1134" y="1196"/>
                    <a:pt x="1135" y="1198"/>
                    <a:pt x="1135" y="1198"/>
                  </a:cubicBezTo>
                  <a:cubicBezTo>
                    <a:pt x="1134" y="1198"/>
                    <a:pt x="1117" y="1167"/>
                    <a:pt x="1108" y="1167"/>
                  </a:cubicBezTo>
                  <a:cubicBezTo>
                    <a:pt x="1108" y="1174"/>
                    <a:pt x="1108" y="1191"/>
                    <a:pt x="1108" y="1191"/>
                  </a:cubicBezTo>
                  <a:cubicBezTo>
                    <a:pt x="1108" y="1191"/>
                    <a:pt x="1096" y="1167"/>
                    <a:pt x="1084" y="1167"/>
                  </a:cubicBezTo>
                  <a:cubicBezTo>
                    <a:pt x="1084" y="1163"/>
                    <a:pt x="1082" y="1162"/>
                    <a:pt x="1081" y="1162"/>
                  </a:cubicBezTo>
                  <a:cubicBezTo>
                    <a:pt x="1077" y="1162"/>
                    <a:pt x="1072" y="1167"/>
                    <a:pt x="1072" y="1167"/>
                  </a:cubicBezTo>
                  <a:cubicBezTo>
                    <a:pt x="1072" y="1167"/>
                    <a:pt x="1066" y="1178"/>
                    <a:pt x="1059" y="1178"/>
                  </a:cubicBezTo>
                  <a:cubicBezTo>
                    <a:pt x="1056" y="1178"/>
                    <a:pt x="1052" y="1175"/>
                    <a:pt x="1048" y="1167"/>
                  </a:cubicBezTo>
                  <a:lnTo>
                    <a:pt x="1048" y="1179"/>
                  </a:lnTo>
                  <a:cubicBezTo>
                    <a:pt x="1036" y="1191"/>
                    <a:pt x="1024" y="1191"/>
                    <a:pt x="1012" y="1215"/>
                  </a:cubicBezTo>
                  <a:cubicBezTo>
                    <a:pt x="1012" y="1227"/>
                    <a:pt x="1012" y="1250"/>
                    <a:pt x="1012" y="1262"/>
                  </a:cubicBezTo>
                  <a:cubicBezTo>
                    <a:pt x="1012" y="1250"/>
                    <a:pt x="1000" y="1227"/>
                    <a:pt x="1000" y="1215"/>
                  </a:cubicBezTo>
                  <a:cubicBezTo>
                    <a:pt x="996" y="1211"/>
                    <a:pt x="992" y="1209"/>
                    <a:pt x="989" y="1209"/>
                  </a:cubicBezTo>
                  <a:cubicBezTo>
                    <a:pt x="982" y="1209"/>
                    <a:pt x="977" y="1215"/>
                    <a:pt x="977" y="1215"/>
                  </a:cubicBezTo>
                  <a:cubicBezTo>
                    <a:pt x="965" y="1215"/>
                    <a:pt x="965" y="1227"/>
                    <a:pt x="965" y="1227"/>
                  </a:cubicBezTo>
                  <a:lnTo>
                    <a:pt x="977" y="1346"/>
                  </a:lnTo>
                  <a:cubicBezTo>
                    <a:pt x="965" y="1322"/>
                    <a:pt x="965" y="1298"/>
                    <a:pt x="965" y="1286"/>
                  </a:cubicBezTo>
                  <a:cubicBezTo>
                    <a:pt x="965" y="1250"/>
                    <a:pt x="953" y="1239"/>
                    <a:pt x="941" y="1239"/>
                  </a:cubicBezTo>
                  <a:cubicBezTo>
                    <a:pt x="929" y="1239"/>
                    <a:pt x="929" y="1239"/>
                    <a:pt x="929" y="1250"/>
                  </a:cubicBezTo>
                  <a:cubicBezTo>
                    <a:pt x="941" y="1262"/>
                    <a:pt x="929" y="1262"/>
                    <a:pt x="929" y="1262"/>
                  </a:cubicBezTo>
                  <a:cubicBezTo>
                    <a:pt x="917" y="1250"/>
                    <a:pt x="905" y="1227"/>
                    <a:pt x="893" y="1203"/>
                  </a:cubicBezTo>
                  <a:lnTo>
                    <a:pt x="893" y="1203"/>
                  </a:lnTo>
                  <a:cubicBezTo>
                    <a:pt x="905" y="1227"/>
                    <a:pt x="893" y="1227"/>
                    <a:pt x="893" y="1227"/>
                  </a:cubicBezTo>
                  <a:cubicBezTo>
                    <a:pt x="893" y="1239"/>
                    <a:pt x="881" y="1227"/>
                    <a:pt x="881" y="1250"/>
                  </a:cubicBezTo>
                  <a:lnTo>
                    <a:pt x="881" y="1274"/>
                  </a:lnTo>
                  <a:cubicBezTo>
                    <a:pt x="881" y="1262"/>
                    <a:pt x="881" y="1250"/>
                    <a:pt x="869" y="1239"/>
                  </a:cubicBezTo>
                  <a:lnTo>
                    <a:pt x="869" y="1262"/>
                  </a:lnTo>
                  <a:lnTo>
                    <a:pt x="857" y="1262"/>
                  </a:lnTo>
                  <a:cubicBezTo>
                    <a:pt x="855" y="1257"/>
                    <a:pt x="853" y="1254"/>
                    <a:pt x="853" y="1254"/>
                  </a:cubicBezTo>
                  <a:lnTo>
                    <a:pt x="853" y="1254"/>
                  </a:lnTo>
                  <a:cubicBezTo>
                    <a:pt x="851" y="1254"/>
                    <a:pt x="855" y="1270"/>
                    <a:pt x="857" y="1285"/>
                  </a:cubicBezTo>
                  <a:lnTo>
                    <a:pt x="857" y="1285"/>
                  </a:lnTo>
                  <a:cubicBezTo>
                    <a:pt x="856" y="1285"/>
                    <a:pt x="855" y="1285"/>
                    <a:pt x="855" y="1285"/>
                  </a:cubicBezTo>
                  <a:lnTo>
                    <a:pt x="855" y="1285"/>
                  </a:lnTo>
                  <a:cubicBezTo>
                    <a:pt x="852" y="1285"/>
                    <a:pt x="852" y="1292"/>
                    <a:pt x="853" y="1302"/>
                  </a:cubicBezTo>
                  <a:lnTo>
                    <a:pt x="853" y="1302"/>
                  </a:lnTo>
                  <a:cubicBezTo>
                    <a:pt x="845" y="1271"/>
                    <a:pt x="844" y="1262"/>
                    <a:pt x="834" y="1262"/>
                  </a:cubicBezTo>
                  <a:lnTo>
                    <a:pt x="798" y="1262"/>
                  </a:lnTo>
                  <a:cubicBezTo>
                    <a:pt x="798" y="1262"/>
                    <a:pt x="786" y="1262"/>
                    <a:pt x="786" y="1286"/>
                  </a:cubicBezTo>
                  <a:cubicBezTo>
                    <a:pt x="786" y="1291"/>
                    <a:pt x="786" y="1295"/>
                    <a:pt x="786" y="1298"/>
                  </a:cubicBezTo>
                  <a:cubicBezTo>
                    <a:pt x="786" y="1298"/>
                    <a:pt x="786" y="1286"/>
                    <a:pt x="774" y="1274"/>
                  </a:cubicBezTo>
                  <a:cubicBezTo>
                    <a:pt x="774" y="1274"/>
                    <a:pt x="771" y="1271"/>
                    <a:pt x="768" y="1271"/>
                  </a:cubicBezTo>
                  <a:cubicBezTo>
                    <a:pt x="765" y="1271"/>
                    <a:pt x="762" y="1274"/>
                    <a:pt x="762" y="1286"/>
                  </a:cubicBezTo>
                  <a:cubicBezTo>
                    <a:pt x="762" y="1292"/>
                    <a:pt x="762" y="1292"/>
                    <a:pt x="762" y="1292"/>
                  </a:cubicBezTo>
                  <a:cubicBezTo>
                    <a:pt x="762" y="1292"/>
                    <a:pt x="762" y="1292"/>
                    <a:pt x="762" y="1298"/>
                  </a:cubicBezTo>
                  <a:cubicBezTo>
                    <a:pt x="762" y="1298"/>
                    <a:pt x="750" y="1286"/>
                    <a:pt x="738" y="1286"/>
                  </a:cubicBezTo>
                  <a:cubicBezTo>
                    <a:pt x="738" y="1286"/>
                    <a:pt x="727" y="1286"/>
                    <a:pt x="727" y="1298"/>
                  </a:cubicBezTo>
                  <a:cubicBezTo>
                    <a:pt x="715" y="1298"/>
                    <a:pt x="715" y="1310"/>
                    <a:pt x="727" y="1322"/>
                  </a:cubicBezTo>
                  <a:cubicBezTo>
                    <a:pt x="721" y="1343"/>
                    <a:pt x="723" y="1368"/>
                    <a:pt x="726" y="1382"/>
                  </a:cubicBezTo>
                  <a:lnTo>
                    <a:pt x="726" y="1382"/>
                  </a:lnTo>
                  <a:cubicBezTo>
                    <a:pt x="725" y="1387"/>
                    <a:pt x="717" y="1419"/>
                    <a:pt x="715" y="1419"/>
                  </a:cubicBezTo>
                  <a:cubicBezTo>
                    <a:pt x="715" y="1419"/>
                    <a:pt x="715" y="1418"/>
                    <a:pt x="715" y="1417"/>
                  </a:cubicBezTo>
                  <a:cubicBezTo>
                    <a:pt x="715" y="1417"/>
                    <a:pt x="715" y="1358"/>
                    <a:pt x="715" y="1346"/>
                  </a:cubicBezTo>
                  <a:cubicBezTo>
                    <a:pt x="715" y="1344"/>
                    <a:pt x="715" y="1344"/>
                    <a:pt x="715" y="1344"/>
                  </a:cubicBezTo>
                  <a:cubicBezTo>
                    <a:pt x="714" y="1344"/>
                    <a:pt x="713" y="1381"/>
                    <a:pt x="703" y="1381"/>
                  </a:cubicBezTo>
                  <a:cubicBezTo>
                    <a:pt x="703" y="1375"/>
                    <a:pt x="703" y="1352"/>
                    <a:pt x="703" y="1346"/>
                  </a:cubicBezTo>
                  <a:cubicBezTo>
                    <a:pt x="703" y="1365"/>
                    <a:pt x="695" y="1426"/>
                    <a:pt x="692" y="1426"/>
                  </a:cubicBezTo>
                  <a:cubicBezTo>
                    <a:pt x="691" y="1426"/>
                    <a:pt x="691" y="1423"/>
                    <a:pt x="691" y="1417"/>
                  </a:cubicBezTo>
                  <a:cubicBezTo>
                    <a:pt x="691" y="1405"/>
                    <a:pt x="691" y="1381"/>
                    <a:pt x="691" y="1370"/>
                  </a:cubicBezTo>
                  <a:cubicBezTo>
                    <a:pt x="691" y="1370"/>
                    <a:pt x="679" y="1417"/>
                    <a:pt x="667" y="1417"/>
                  </a:cubicBezTo>
                  <a:cubicBezTo>
                    <a:pt x="667" y="1393"/>
                    <a:pt x="679" y="1381"/>
                    <a:pt x="679" y="1358"/>
                  </a:cubicBezTo>
                  <a:cubicBezTo>
                    <a:pt x="679" y="1352"/>
                    <a:pt x="679" y="1346"/>
                    <a:pt x="677" y="1346"/>
                  </a:cubicBezTo>
                  <a:cubicBezTo>
                    <a:pt x="676" y="1346"/>
                    <a:pt x="673" y="1352"/>
                    <a:pt x="667" y="1370"/>
                  </a:cubicBezTo>
                  <a:cubicBezTo>
                    <a:pt x="673" y="1346"/>
                    <a:pt x="673" y="1337"/>
                    <a:pt x="671" y="1337"/>
                  </a:cubicBezTo>
                  <a:lnTo>
                    <a:pt x="671" y="1337"/>
                  </a:lnTo>
                  <a:cubicBezTo>
                    <a:pt x="670" y="1337"/>
                    <a:pt x="667" y="1346"/>
                    <a:pt x="667" y="1358"/>
                  </a:cubicBezTo>
                  <a:cubicBezTo>
                    <a:pt x="667" y="1342"/>
                    <a:pt x="663" y="1338"/>
                    <a:pt x="658" y="1338"/>
                  </a:cubicBezTo>
                  <a:cubicBezTo>
                    <a:pt x="651" y="1338"/>
                    <a:pt x="643" y="1346"/>
                    <a:pt x="643" y="1346"/>
                  </a:cubicBezTo>
                  <a:cubicBezTo>
                    <a:pt x="633" y="1346"/>
                    <a:pt x="641" y="1383"/>
                    <a:pt x="634" y="1383"/>
                  </a:cubicBezTo>
                  <a:cubicBezTo>
                    <a:pt x="634" y="1383"/>
                    <a:pt x="633" y="1383"/>
                    <a:pt x="631" y="1381"/>
                  </a:cubicBezTo>
                  <a:cubicBezTo>
                    <a:pt x="619" y="1370"/>
                    <a:pt x="619" y="1358"/>
                    <a:pt x="607" y="1358"/>
                  </a:cubicBezTo>
                  <a:cubicBezTo>
                    <a:pt x="596" y="1370"/>
                    <a:pt x="596" y="1393"/>
                    <a:pt x="607" y="1417"/>
                  </a:cubicBezTo>
                  <a:cubicBezTo>
                    <a:pt x="607" y="1417"/>
                    <a:pt x="596" y="1417"/>
                    <a:pt x="596" y="1405"/>
                  </a:cubicBezTo>
                  <a:cubicBezTo>
                    <a:pt x="596" y="1405"/>
                    <a:pt x="584" y="1405"/>
                    <a:pt x="596" y="1381"/>
                  </a:cubicBezTo>
                  <a:cubicBezTo>
                    <a:pt x="596" y="1370"/>
                    <a:pt x="607" y="1346"/>
                    <a:pt x="607" y="1334"/>
                  </a:cubicBezTo>
                  <a:cubicBezTo>
                    <a:pt x="607" y="1329"/>
                    <a:pt x="606" y="1327"/>
                    <a:pt x="605" y="1327"/>
                  </a:cubicBezTo>
                  <a:cubicBezTo>
                    <a:pt x="600" y="1327"/>
                    <a:pt x="588" y="1348"/>
                    <a:pt x="584" y="1348"/>
                  </a:cubicBezTo>
                  <a:cubicBezTo>
                    <a:pt x="584" y="1348"/>
                    <a:pt x="584" y="1347"/>
                    <a:pt x="584" y="1346"/>
                  </a:cubicBezTo>
                  <a:cubicBezTo>
                    <a:pt x="572" y="1346"/>
                    <a:pt x="584" y="1322"/>
                    <a:pt x="584" y="1298"/>
                  </a:cubicBezTo>
                  <a:lnTo>
                    <a:pt x="584" y="1298"/>
                  </a:lnTo>
                  <a:cubicBezTo>
                    <a:pt x="572" y="1322"/>
                    <a:pt x="560" y="1334"/>
                    <a:pt x="548" y="1358"/>
                  </a:cubicBezTo>
                  <a:cubicBezTo>
                    <a:pt x="546" y="1359"/>
                    <a:pt x="545" y="1360"/>
                    <a:pt x="544" y="1360"/>
                  </a:cubicBezTo>
                  <a:cubicBezTo>
                    <a:pt x="539" y="1360"/>
                    <a:pt x="548" y="1334"/>
                    <a:pt x="548" y="1334"/>
                  </a:cubicBezTo>
                  <a:lnTo>
                    <a:pt x="548" y="1334"/>
                  </a:lnTo>
                  <a:cubicBezTo>
                    <a:pt x="548" y="1334"/>
                    <a:pt x="538" y="1344"/>
                    <a:pt x="531" y="1354"/>
                  </a:cubicBezTo>
                  <a:lnTo>
                    <a:pt x="531" y="1354"/>
                  </a:lnTo>
                  <a:cubicBezTo>
                    <a:pt x="537" y="1339"/>
                    <a:pt x="539" y="1328"/>
                    <a:pt x="548" y="1310"/>
                  </a:cubicBezTo>
                  <a:cubicBezTo>
                    <a:pt x="548" y="1298"/>
                    <a:pt x="548" y="1298"/>
                    <a:pt x="536" y="1298"/>
                  </a:cubicBezTo>
                  <a:cubicBezTo>
                    <a:pt x="524" y="1298"/>
                    <a:pt x="524" y="1298"/>
                    <a:pt x="512" y="1322"/>
                  </a:cubicBezTo>
                  <a:cubicBezTo>
                    <a:pt x="506" y="1334"/>
                    <a:pt x="503" y="1337"/>
                    <a:pt x="502" y="1337"/>
                  </a:cubicBezTo>
                  <a:cubicBezTo>
                    <a:pt x="500" y="1337"/>
                    <a:pt x="500" y="1334"/>
                    <a:pt x="500" y="1334"/>
                  </a:cubicBezTo>
                  <a:cubicBezTo>
                    <a:pt x="500" y="1322"/>
                    <a:pt x="500" y="1322"/>
                    <a:pt x="500" y="1310"/>
                  </a:cubicBezTo>
                  <a:lnTo>
                    <a:pt x="500" y="1298"/>
                  </a:lnTo>
                  <a:cubicBezTo>
                    <a:pt x="500" y="1298"/>
                    <a:pt x="476" y="1310"/>
                    <a:pt x="476" y="1322"/>
                  </a:cubicBezTo>
                  <a:lnTo>
                    <a:pt x="465" y="1322"/>
                  </a:lnTo>
                  <a:cubicBezTo>
                    <a:pt x="465" y="1310"/>
                    <a:pt x="465" y="1298"/>
                    <a:pt x="465" y="1286"/>
                  </a:cubicBezTo>
                  <a:lnTo>
                    <a:pt x="453" y="1298"/>
                  </a:lnTo>
                  <a:lnTo>
                    <a:pt x="441" y="1298"/>
                  </a:lnTo>
                  <a:cubicBezTo>
                    <a:pt x="441" y="1298"/>
                    <a:pt x="437" y="1290"/>
                    <a:pt x="429" y="1290"/>
                  </a:cubicBezTo>
                  <a:cubicBezTo>
                    <a:pt x="425" y="1290"/>
                    <a:pt x="421" y="1292"/>
                    <a:pt x="415" y="1297"/>
                  </a:cubicBezTo>
                  <a:lnTo>
                    <a:pt x="415" y="1297"/>
                  </a:lnTo>
                  <a:cubicBezTo>
                    <a:pt x="424" y="1282"/>
                    <a:pt x="415" y="1274"/>
                    <a:pt x="405" y="1274"/>
                  </a:cubicBezTo>
                  <a:cubicBezTo>
                    <a:pt x="405" y="1274"/>
                    <a:pt x="393" y="1286"/>
                    <a:pt x="393" y="1286"/>
                  </a:cubicBezTo>
                  <a:cubicBezTo>
                    <a:pt x="381" y="1274"/>
                    <a:pt x="405" y="1262"/>
                    <a:pt x="405" y="1250"/>
                  </a:cubicBezTo>
                  <a:cubicBezTo>
                    <a:pt x="405" y="1239"/>
                    <a:pt x="405" y="1239"/>
                    <a:pt x="405" y="1239"/>
                  </a:cubicBezTo>
                  <a:cubicBezTo>
                    <a:pt x="393" y="1239"/>
                    <a:pt x="393" y="1239"/>
                    <a:pt x="381" y="1250"/>
                  </a:cubicBezTo>
                  <a:cubicBezTo>
                    <a:pt x="381" y="1250"/>
                    <a:pt x="379" y="1253"/>
                    <a:pt x="377" y="1256"/>
                  </a:cubicBezTo>
                  <a:lnTo>
                    <a:pt x="377" y="1256"/>
                  </a:lnTo>
                  <a:cubicBezTo>
                    <a:pt x="374" y="1258"/>
                    <a:pt x="369" y="1262"/>
                    <a:pt x="369" y="1262"/>
                  </a:cubicBezTo>
                  <a:cubicBezTo>
                    <a:pt x="369" y="1252"/>
                    <a:pt x="409" y="1201"/>
                    <a:pt x="407" y="1201"/>
                  </a:cubicBezTo>
                  <a:lnTo>
                    <a:pt x="407" y="1201"/>
                  </a:lnTo>
                  <a:cubicBezTo>
                    <a:pt x="407" y="1201"/>
                    <a:pt x="406" y="1202"/>
                    <a:pt x="405" y="1203"/>
                  </a:cubicBezTo>
                  <a:cubicBezTo>
                    <a:pt x="369" y="1227"/>
                    <a:pt x="357" y="1250"/>
                    <a:pt x="334" y="1286"/>
                  </a:cubicBezTo>
                  <a:cubicBezTo>
                    <a:pt x="331" y="1287"/>
                    <a:pt x="330" y="1288"/>
                    <a:pt x="329" y="1288"/>
                  </a:cubicBezTo>
                  <a:cubicBezTo>
                    <a:pt x="320" y="1288"/>
                    <a:pt x="331" y="1266"/>
                    <a:pt x="343" y="1251"/>
                  </a:cubicBezTo>
                  <a:lnTo>
                    <a:pt x="343" y="1251"/>
                  </a:lnTo>
                  <a:cubicBezTo>
                    <a:pt x="340" y="1253"/>
                    <a:pt x="338" y="1254"/>
                    <a:pt x="336" y="1254"/>
                  </a:cubicBezTo>
                  <a:cubicBezTo>
                    <a:pt x="335" y="1254"/>
                    <a:pt x="334" y="1253"/>
                    <a:pt x="334" y="1250"/>
                  </a:cubicBezTo>
                  <a:lnTo>
                    <a:pt x="322" y="1274"/>
                  </a:lnTo>
                  <a:lnTo>
                    <a:pt x="310" y="1274"/>
                  </a:lnTo>
                  <a:cubicBezTo>
                    <a:pt x="310" y="1286"/>
                    <a:pt x="310" y="1286"/>
                    <a:pt x="310" y="1298"/>
                  </a:cubicBezTo>
                  <a:cubicBezTo>
                    <a:pt x="310" y="1298"/>
                    <a:pt x="310" y="1309"/>
                    <a:pt x="317" y="1309"/>
                  </a:cubicBezTo>
                  <a:cubicBezTo>
                    <a:pt x="320" y="1309"/>
                    <a:pt x="326" y="1306"/>
                    <a:pt x="334" y="1298"/>
                  </a:cubicBezTo>
                  <a:lnTo>
                    <a:pt x="334" y="1298"/>
                  </a:lnTo>
                  <a:cubicBezTo>
                    <a:pt x="322" y="1310"/>
                    <a:pt x="322" y="1322"/>
                    <a:pt x="322" y="1346"/>
                  </a:cubicBezTo>
                  <a:cubicBezTo>
                    <a:pt x="329" y="1332"/>
                    <a:pt x="332" y="1326"/>
                    <a:pt x="333" y="1326"/>
                  </a:cubicBezTo>
                  <a:cubicBezTo>
                    <a:pt x="334" y="1326"/>
                    <a:pt x="334" y="1329"/>
                    <a:pt x="334" y="1334"/>
                  </a:cubicBezTo>
                  <a:cubicBezTo>
                    <a:pt x="346" y="1334"/>
                    <a:pt x="334" y="1334"/>
                    <a:pt x="346" y="1322"/>
                  </a:cubicBezTo>
                  <a:cubicBezTo>
                    <a:pt x="348" y="1320"/>
                    <a:pt x="349" y="1319"/>
                    <a:pt x="350" y="1319"/>
                  </a:cubicBezTo>
                  <a:lnTo>
                    <a:pt x="350" y="1319"/>
                  </a:lnTo>
                  <a:cubicBezTo>
                    <a:pt x="353" y="1319"/>
                    <a:pt x="346" y="1336"/>
                    <a:pt x="346" y="1346"/>
                  </a:cubicBezTo>
                  <a:cubicBezTo>
                    <a:pt x="346" y="1346"/>
                    <a:pt x="357" y="1334"/>
                    <a:pt x="369" y="1334"/>
                  </a:cubicBezTo>
                  <a:lnTo>
                    <a:pt x="381" y="1334"/>
                  </a:lnTo>
                  <a:cubicBezTo>
                    <a:pt x="381" y="1334"/>
                    <a:pt x="393" y="1334"/>
                    <a:pt x="417" y="1298"/>
                  </a:cubicBezTo>
                  <a:lnTo>
                    <a:pt x="417" y="1298"/>
                  </a:lnTo>
                  <a:cubicBezTo>
                    <a:pt x="405" y="1322"/>
                    <a:pt x="393" y="1334"/>
                    <a:pt x="393" y="1346"/>
                  </a:cubicBezTo>
                  <a:cubicBezTo>
                    <a:pt x="401" y="1333"/>
                    <a:pt x="407" y="1328"/>
                    <a:pt x="409" y="1328"/>
                  </a:cubicBezTo>
                  <a:lnTo>
                    <a:pt x="409" y="1328"/>
                  </a:lnTo>
                  <a:cubicBezTo>
                    <a:pt x="414" y="1328"/>
                    <a:pt x="409" y="1346"/>
                    <a:pt x="393" y="1370"/>
                  </a:cubicBezTo>
                  <a:cubicBezTo>
                    <a:pt x="391" y="1375"/>
                    <a:pt x="391" y="1378"/>
                    <a:pt x="392" y="1378"/>
                  </a:cubicBezTo>
                  <a:cubicBezTo>
                    <a:pt x="395" y="1378"/>
                    <a:pt x="407" y="1361"/>
                    <a:pt x="415" y="1349"/>
                  </a:cubicBezTo>
                  <a:lnTo>
                    <a:pt x="415" y="1349"/>
                  </a:lnTo>
                  <a:cubicBezTo>
                    <a:pt x="406" y="1369"/>
                    <a:pt x="405" y="1377"/>
                    <a:pt x="410" y="1377"/>
                  </a:cubicBezTo>
                  <a:cubicBezTo>
                    <a:pt x="414" y="1377"/>
                    <a:pt x="423" y="1369"/>
                    <a:pt x="433" y="1357"/>
                  </a:cubicBezTo>
                  <a:lnTo>
                    <a:pt x="433" y="1357"/>
                  </a:lnTo>
                  <a:cubicBezTo>
                    <a:pt x="429" y="1365"/>
                    <a:pt x="429" y="1373"/>
                    <a:pt x="429" y="1381"/>
                  </a:cubicBezTo>
                  <a:cubicBezTo>
                    <a:pt x="441" y="1381"/>
                    <a:pt x="429" y="1393"/>
                    <a:pt x="429" y="1405"/>
                  </a:cubicBezTo>
                  <a:cubicBezTo>
                    <a:pt x="429" y="1405"/>
                    <a:pt x="439" y="1400"/>
                    <a:pt x="446" y="1400"/>
                  </a:cubicBezTo>
                  <a:cubicBezTo>
                    <a:pt x="450" y="1400"/>
                    <a:pt x="453" y="1401"/>
                    <a:pt x="453" y="1405"/>
                  </a:cubicBezTo>
                  <a:cubicBezTo>
                    <a:pt x="453" y="1405"/>
                    <a:pt x="453" y="1405"/>
                    <a:pt x="465" y="1417"/>
                  </a:cubicBezTo>
                  <a:cubicBezTo>
                    <a:pt x="465" y="1417"/>
                    <a:pt x="465" y="1429"/>
                    <a:pt x="465" y="1429"/>
                  </a:cubicBezTo>
                  <a:cubicBezTo>
                    <a:pt x="476" y="1429"/>
                    <a:pt x="488" y="1405"/>
                    <a:pt x="488" y="1405"/>
                  </a:cubicBezTo>
                  <a:lnTo>
                    <a:pt x="488" y="1405"/>
                  </a:lnTo>
                  <a:cubicBezTo>
                    <a:pt x="488" y="1405"/>
                    <a:pt x="476" y="1441"/>
                    <a:pt x="476" y="1441"/>
                  </a:cubicBezTo>
                  <a:cubicBezTo>
                    <a:pt x="476" y="1443"/>
                    <a:pt x="477" y="1444"/>
                    <a:pt x="478" y="1444"/>
                  </a:cubicBezTo>
                  <a:cubicBezTo>
                    <a:pt x="481" y="1444"/>
                    <a:pt x="491" y="1429"/>
                    <a:pt x="500" y="1429"/>
                  </a:cubicBezTo>
                  <a:cubicBezTo>
                    <a:pt x="500" y="1419"/>
                    <a:pt x="516" y="1387"/>
                    <a:pt x="522" y="1387"/>
                  </a:cubicBezTo>
                  <a:cubicBezTo>
                    <a:pt x="523" y="1387"/>
                    <a:pt x="524" y="1389"/>
                    <a:pt x="524" y="1393"/>
                  </a:cubicBezTo>
                  <a:cubicBezTo>
                    <a:pt x="512" y="1405"/>
                    <a:pt x="512" y="1429"/>
                    <a:pt x="512" y="1441"/>
                  </a:cubicBezTo>
                  <a:cubicBezTo>
                    <a:pt x="512" y="1444"/>
                    <a:pt x="513" y="1446"/>
                    <a:pt x="514" y="1446"/>
                  </a:cubicBezTo>
                  <a:cubicBezTo>
                    <a:pt x="517" y="1446"/>
                    <a:pt x="528" y="1419"/>
                    <a:pt x="533" y="1419"/>
                  </a:cubicBezTo>
                  <a:cubicBezTo>
                    <a:pt x="535" y="1419"/>
                    <a:pt x="536" y="1422"/>
                    <a:pt x="536" y="1429"/>
                  </a:cubicBezTo>
                  <a:cubicBezTo>
                    <a:pt x="529" y="1450"/>
                    <a:pt x="535" y="1455"/>
                    <a:pt x="540" y="1455"/>
                  </a:cubicBezTo>
                  <a:cubicBezTo>
                    <a:pt x="544" y="1455"/>
                    <a:pt x="548" y="1453"/>
                    <a:pt x="548" y="1453"/>
                  </a:cubicBezTo>
                  <a:cubicBezTo>
                    <a:pt x="554" y="1447"/>
                    <a:pt x="557" y="1444"/>
                    <a:pt x="560" y="1444"/>
                  </a:cubicBezTo>
                  <a:cubicBezTo>
                    <a:pt x="563" y="1444"/>
                    <a:pt x="566" y="1447"/>
                    <a:pt x="572" y="1453"/>
                  </a:cubicBezTo>
                  <a:cubicBezTo>
                    <a:pt x="572" y="1453"/>
                    <a:pt x="572" y="1470"/>
                    <a:pt x="572" y="1477"/>
                  </a:cubicBezTo>
                  <a:cubicBezTo>
                    <a:pt x="572" y="1465"/>
                    <a:pt x="572" y="1453"/>
                    <a:pt x="584" y="1453"/>
                  </a:cubicBezTo>
                  <a:cubicBezTo>
                    <a:pt x="589" y="1453"/>
                    <a:pt x="592" y="1455"/>
                    <a:pt x="592" y="1459"/>
                  </a:cubicBezTo>
                  <a:lnTo>
                    <a:pt x="592" y="1459"/>
                  </a:lnTo>
                  <a:cubicBezTo>
                    <a:pt x="594" y="1456"/>
                    <a:pt x="594" y="1454"/>
                    <a:pt x="594" y="1454"/>
                  </a:cubicBezTo>
                  <a:lnTo>
                    <a:pt x="594" y="1454"/>
                  </a:lnTo>
                  <a:cubicBezTo>
                    <a:pt x="596" y="1454"/>
                    <a:pt x="587" y="1500"/>
                    <a:pt x="596" y="1500"/>
                  </a:cubicBezTo>
                  <a:cubicBezTo>
                    <a:pt x="619" y="1489"/>
                    <a:pt x="619" y="1453"/>
                    <a:pt x="631" y="1453"/>
                  </a:cubicBezTo>
                  <a:cubicBezTo>
                    <a:pt x="631" y="1453"/>
                    <a:pt x="631" y="1477"/>
                    <a:pt x="631" y="1477"/>
                  </a:cubicBezTo>
                  <a:cubicBezTo>
                    <a:pt x="631" y="1477"/>
                    <a:pt x="639" y="1461"/>
                    <a:pt x="642" y="1461"/>
                  </a:cubicBezTo>
                  <a:cubicBezTo>
                    <a:pt x="643" y="1461"/>
                    <a:pt x="643" y="1462"/>
                    <a:pt x="643" y="1465"/>
                  </a:cubicBezTo>
                  <a:cubicBezTo>
                    <a:pt x="652" y="1473"/>
                    <a:pt x="654" y="1482"/>
                    <a:pt x="659" y="1482"/>
                  </a:cubicBezTo>
                  <a:cubicBezTo>
                    <a:pt x="661" y="1482"/>
                    <a:pt x="663" y="1480"/>
                    <a:pt x="667" y="1477"/>
                  </a:cubicBezTo>
                  <a:cubicBezTo>
                    <a:pt x="667" y="1477"/>
                    <a:pt x="679" y="1465"/>
                    <a:pt x="679" y="1465"/>
                  </a:cubicBezTo>
                  <a:cubicBezTo>
                    <a:pt x="679" y="1465"/>
                    <a:pt x="688" y="1517"/>
                    <a:pt x="698" y="1517"/>
                  </a:cubicBezTo>
                  <a:cubicBezTo>
                    <a:pt x="699" y="1517"/>
                    <a:pt x="701" y="1516"/>
                    <a:pt x="703" y="1512"/>
                  </a:cubicBezTo>
                  <a:cubicBezTo>
                    <a:pt x="710" y="1498"/>
                    <a:pt x="708" y="1493"/>
                    <a:pt x="709" y="1493"/>
                  </a:cubicBezTo>
                  <a:lnTo>
                    <a:pt x="709" y="1493"/>
                  </a:lnTo>
                  <a:cubicBezTo>
                    <a:pt x="709" y="1493"/>
                    <a:pt x="710" y="1496"/>
                    <a:pt x="715" y="1500"/>
                  </a:cubicBezTo>
                  <a:cubicBezTo>
                    <a:pt x="716" y="1497"/>
                    <a:pt x="718" y="1496"/>
                    <a:pt x="720" y="1496"/>
                  </a:cubicBezTo>
                  <a:cubicBezTo>
                    <a:pt x="729" y="1496"/>
                    <a:pt x="740" y="1522"/>
                    <a:pt x="750" y="1522"/>
                  </a:cubicBezTo>
                  <a:cubicBezTo>
                    <a:pt x="755" y="1522"/>
                    <a:pt x="759" y="1517"/>
                    <a:pt x="762" y="1500"/>
                  </a:cubicBezTo>
                  <a:cubicBezTo>
                    <a:pt x="768" y="1502"/>
                    <a:pt x="772" y="1504"/>
                    <a:pt x="776" y="1507"/>
                  </a:cubicBezTo>
                  <a:lnTo>
                    <a:pt x="776" y="1507"/>
                  </a:lnTo>
                  <a:cubicBezTo>
                    <a:pt x="785" y="1464"/>
                    <a:pt x="786" y="1422"/>
                    <a:pt x="776" y="1379"/>
                  </a:cubicBezTo>
                  <a:lnTo>
                    <a:pt x="776" y="1379"/>
                  </a:lnTo>
                  <a:cubicBezTo>
                    <a:pt x="789" y="1370"/>
                    <a:pt x="811" y="1370"/>
                    <a:pt x="834" y="1370"/>
                  </a:cubicBezTo>
                  <a:cubicBezTo>
                    <a:pt x="840" y="1370"/>
                    <a:pt x="853" y="1383"/>
                    <a:pt x="860" y="1383"/>
                  </a:cubicBezTo>
                  <a:cubicBezTo>
                    <a:pt x="867" y="1383"/>
                    <a:pt x="869" y="1373"/>
                    <a:pt x="857" y="1334"/>
                  </a:cubicBezTo>
                  <a:cubicBezTo>
                    <a:pt x="857" y="1334"/>
                    <a:pt x="854" y="1316"/>
                    <a:pt x="853" y="1302"/>
                  </a:cubicBezTo>
                  <a:lnTo>
                    <a:pt x="853" y="1302"/>
                  </a:lnTo>
                  <a:cubicBezTo>
                    <a:pt x="854" y="1308"/>
                    <a:pt x="856" y="1314"/>
                    <a:pt x="857" y="1322"/>
                  </a:cubicBezTo>
                  <a:lnTo>
                    <a:pt x="857" y="1298"/>
                  </a:lnTo>
                  <a:cubicBezTo>
                    <a:pt x="857" y="1294"/>
                    <a:pt x="857" y="1290"/>
                    <a:pt x="857" y="1285"/>
                  </a:cubicBezTo>
                  <a:lnTo>
                    <a:pt x="857" y="1285"/>
                  </a:lnTo>
                  <a:cubicBezTo>
                    <a:pt x="857" y="1286"/>
                    <a:pt x="857" y="1286"/>
                    <a:pt x="857" y="1286"/>
                  </a:cubicBezTo>
                  <a:lnTo>
                    <a:pt x="869" y="1346"/>
                  </a:lnTo>
                  <a:lnTo>
                    <a:pt x="905" y="1441"/>
                  </a:lnTo>
                  <a:lnTo>
                    <a:pt x="905" y="1429"/>
                  </a:lnTo>
                  <a:cubicBezTo>
                    <a:pt x="905" y="1417"/>
                    <a:pt x="905" y="1417"/>
                    <a:pt x="917" y="1417"/>
                  </a:cubicBezTo>
                  <a:cubicBezTo>
                    <a:pt x="917" y="1417"/>
                    <a:pt x="921" y="1417"/>
                    <a:pt x="925" y="1422"/>
                  </a:cubicBezTo>
                  <a:lnTo>
                    <a:pt x="925" y="1422"/>
                  </a:lnTo>
                  <a:cubicBezTo>
                    <a:pt x="921" y="1400"/>
                    <a:pt x="929" y="1411"/>
                    <a:pt x="929" y="1381"/>
                  </a:cubicBezTo>
                  <a:cubicBezTo>
                    <a:pt x="929" y="1366"/>
                    <a:pt x="927" y="1353"/>
                    <a:pt x="925" y="1346"/>
                  </a:cubicBezTo>
                  <a:lnTo>
                    <a:pt x="925" y="1346"/>
                  </a:lnTo>
                  <a:cubicBezTo>
                    <a:pt x="926" y="1349"/>
                    <a:pt x="927" y="1352"/>
                    <a:pt x="929" y="1358"/>
                  </a:cubicBezTo>
                  <a:cubicBezTo>
                    <a:pt x="941" y="1370"/>
                    <a:pt x="953" y="1381"/>
                    <a:pt x="953" y="1405"/>
                  </a:cubicBezTo>
                  <a:cubicBezTo>
                    <a:pt x="953" y="1405"/>
                    <a:pt x="965" y="1405"/>
                    <a:pt x="953" y="1393"/>
                  </a:cubicBezTo>
                  <a:cubicBezTo>
                    <a:pt x="953" y="1381"/>
                    <a:pt x="953" y="1381"/>
                    <a:pt x="953" y="1381"/>
                  </a:cubicBezTo>
                  <a:cubicBezTo>
                    <a:pt x="953" y="1381"/>
                    <a:pt x="953" y="1393"/>
                    <a:pt x="965" y="1393"/>
                  </a:cubicBezTo>
                  <a:cubicBezTo>
                    <a:pt x="970" y="1401"/>
                    <a:pt x="972" y="1404"/>
                    <a:pt x="974" y="1404"/>
                  </a:cubicBezTo>
                  <a:cubicBezTo>
                    <a:pt x="979" y="1404"/>
                    <a:pt x="973" y="1376"/>
                    <a:pt x="981" y="1376"/>
                  </a:cubicBezTo>
                  <a:cubicBezTo>
                    <a:pt x="982" y="1376"/>
                    <a:pt x="985" y="1378"/>
                    <a:pt x="988" y="1381"/>
                  </a:cubicBezTo>
                  <a:cubicBezTo>
                    <a:pt x="988" y="1381"/>
                    <a:pt x="979" y="1344"/>
                    <a:pt x="985" y="1344"/>
                  </a:cubicBezTo>
                  <a:lnTo>
                    <a:pt x="985" y="1344"/>
                  </a:lnTo>
                  <a:cubicBezTo>
                    <a:pt x="986" y="1344"/>
                    <a:pt x="987" y="1344"/>
                    <a:pt x="988" y="1346"/>
                  </a:cubicBezTo>
                  <a:lnTo>
                    <a:pt x="1000" y="1381"/>
                  </a:lnTo>
                  <a:lnTo>
                    <a:pt x="988" y="1334"/>
                  </a:lnTo>
                  <a:lnTo>
                    <a:pt x="1006" y="1378"/>
                  </a:lnTo>
                  <a:lnTo>
                    <a:pt x="1006" y="1378"/>
                  </a:lnTo>
                  <a:cubicBezTo>
                    <a:pt x="1003" y="1367"/>
                    <a:pt x="1002" y="1360"/>
                    <a:pt x="1005" y="1360"/>
                  </a:cubicBezTo>
                  <a:lnTo>
                    <a:pt x="1005" y="1360"/>
                  </a:lnTo>
                  <a:cubicBezTo>
                    <a:pt x="1006" y="1360"/>
                    <a:pt x="1009" y="1363"/>
                    <a:pt x="1012" y="1370"/>
                  </a:cubicBezTo>
                  <a:cubicBezTo>
                    <a:pt x="1024" y="1381"/>
                    <a:pt x="1024" y="1381"/>
                    <a:pt x="1024" y="1381"/>
                  </a:cubicBezTo>
                  <a:cubicBezTo>
                    <a:pt x="1036" y="1381"/>
                    <a:pt x="1024" y="1370"/>
                    <a:pt x="1024" y="1370"/>
                  </a:cubicBezTo>
                  <a:cubicBezTo>
                    <a:pt x="1024" y="1370"/>
                    <a:pt x="1012" y="1334"/>
                    <a:pt x="1012" y="1334"/>
                  </a:cubicBezTo>
                  <a:lnTo>
                    <a:pt x="1012" y="1334"/>
                  </a:lnTo>
                  <a:cubicBezTo>
                    <a:pt x="1024" y="1334"/>
                    <a:pt x="1012" y="1346"/>
                    <a:pt x="1024" y="1358"/>
                  </a:cubicBezTo>
                  <a:lnTo>
                    <a:pt x="1024" y="1370"/>
                  </a:lnTo>
                  <a:lnTo>
                    <a:pt x="1036" y="1370"/>
                  </a:lnTo>
                  <a:lnTo>
                    <a:pt x="1036" y="1346"/>
                  </a:lnTo>
                  <a:cubicBezTo>
                    <a:pt x="1036" y="1343"/>
                    <a:pt x="1037" y="1342"/>
                    <a:pt x="1037" y="1342"/>
                  </a:cubicBezTo>
                  <a:cubicBezTo>
                    <a:pt x="1041" y="1342"/>
                    <a:pt x="1050" y="1358"/>
                    <a:pt x="1060" y="1358"/>
                  </a:cubicBezTo>
                  <a:cubicBezTo>
                    <a:pt x="1060" y="1358"/>
                    <a:pt x="1065" y="1363"/>
                    <a:pt x="1069" y="1363"/>
                  </a:cubicBezTo>
                  <a:cubicBezTo>
                    <a:pt x="1070" y="1363"/>
                    <a:pt x="1072" y="1362"/>
                    <a:pt x="1072" y="1358"/>
                  </a:cubicBezTo>
                  <a:cubicBezTo>
                    <a:pt x="1072" y="1358"/>
                    <a:pt x="1065" y="1332"/>
                    <a:pt x="1067" y="1332"/>
                  </a:cubicBezTo>
                  <a:lnTo>
                    <a:pt x="1067" y="1332"/>
                  </a:lnTo>
                  <a:cubicBezTo>
                    <a:pt x="1067" y="1332"/>
                    <a:pt x="1069" y="1336"/>
                    <a:pt x="1072" y="1346"/>
                  </a:cubicBezTo>
                  <a:cubicBezTo>
                    <a:pt x="1078" y="1364"/>
                    <a:pt x="1084" y="1372"/>
                    <a:pt x="1087" y="1372"/>
                  </a:cubicBezTo>
                  <a:cubicBezTo>
                    <a:pt x="1090" y="1372"/>
                    <a:pt x="1090" y="1364"/>
                    <a:pt x="1084" y="1346"/>
                  </a:cubicBezTo>
                  <a:cubicBezTo>
                    <a:pt x="1068" y="1323"/>
                    <a:pt x="1068" y="1309"/>
                    <a:pt x="1073" y="1309"/>
                  </a:cubicBezTo>
                  <a:lnTo>
                    <a:pt x="1073" y="1309"/>
                  </a:lnTo>
                  <a:cubicBezTo>
                    <a:pt x="1075" y="1309"/>
                    <a:pt x="1079" y="1313"/>
                    <a:pt x="1084" y="1322"/>
                  </a:cubicBezTo>
                  <a:cubicBezTo>
                    <a:pt x="1092" y="1339"/>
                    <a:pt x="1095" y="1350"/>
                    <a:pt x="1100" y="1350"/>
                  </a:cubicBezTo>
                  <a:cubicBezTo>
                    <a:pt x="1102" y="1350"/>
                    <a:pt x="1104" y="1349"/>
                    <a:pt x="1108" y="1346"/>
                  </a:cubicBezTo>
                  <a:cubicBezTo>
                    <a:pt x="1109" y="1347"/>
                    <a:pt x="1110" y="1348"/>
                    <a:pt x="1111" y="1348"/>
                  </a:cubicBezTo>
                  <a:cubicBezTo>
                    <a:pt x="1116" y="1348"/>
                    <a:pt x="1108" y="1320"/>
                    <a:pt x="1108" y="1310"/>
                  </a:cubicBezTo>
                  <a:lnTo>
                    <a:pt x="1131" y="1310"/>
                  </a:lnTo>
                  <a:cubicBezTo>
                    <a:pt x="1143" y="1310"/>
                    <a:pt x="1143" y="1334"/>
                    <a:pt x="1155" y="1334"/>
                  </a:cubicBezTo>
                  <a:cubicBezTo>
                    <a:pt x="1155" y="1334"/>
                    <a:pt x="1155" y="1334"/>
                    <a:pt x="1167" y="1310"/>
                  </a:cubicBezTo>
                  <a:cubicBezTo>
                    <a:pt x="1167" y="1302"/>
                    <a:pt x="1161" y="1293"/>
                    <a:pt x="1162" y="1293"/>
                  </a:cubicBezTo>
                  <a:lnTo>
                    <a:pt x="1162" y="1293"/>
                  </a:lnTo>
                  <a:cubicBezTo>
                    <a:pt x="1162" y="1293"/>
                    <a:pt x="1164" y="1295"/>
                    <a:pt x="1167" y="1298"/>
                  </a:cubicBezTo>
                  <a:cubicBezTo>
                    <a:pt x="1167" y="1312"/>
                    <a:pt x="1175" y="1318"/>
                    <a:pt x="1182" y="1318"/>
                  </a:cubicBezTo>
                  <a:cubicBezTo>
                    <a:pt x="1187" y="1318"/>
                    <a:pt x="1191" y="1315"/>
                    <a:pt x="1191" y="1310"/>
                  </a:cubicBezTo>
                  <a:cubicBezTo>
                    <a:pt x="1191" y="1310"/>
                    <a:pt x="1189" y="1306"/>
                    <a:pt x="1185" y="1300"/>
                  </a:cubicBezTo>
                  <a:lnTo>
                    <a:pt x="1185" y="1300"/>
                  </a:lnTo>
                  <a:cubicBezTo>
                    <a:pt x="1187" y="1301"/>
                    <a:pt x="1189" y="1302"/>
                    <a:pt x="1191" y="1302"/>
                  </a:cubicBezTo>
                  <a:cubicBezTo>
                    <a:pt x="1199" y="1302"/>
                    <a:pt x="1203" y="1288"/>
                    <a:pt x="1203" y="1274"/>
                  </a:cubicBezTo>
                  <a:cubicBezTo>
                    <a:pt x="1198" y="1264"/>
                    <a:pt x="1197" y="1261"/>
                    <a:pt x="1199" y="1261"/>
                  </a:cubicBezTo>
                  <a:lnTo>
                    <a:pt x="1199" y="1261"/>
                  </a:lnTo>
                  <a:cubicBezTo>
                    <a:pt x="1201" y="1261"/>
                    <a:pt x="1208" y="1267"/>
                    <a:pt x="1215" y="1274"/>
                  </a:cubicBezTo>
                  <a:cubicBezTo>
                    <a:pt x="1227" y="1286"/>
                    <a:pt x="1215" y="1298"/>
                    <a:pt x="1227" y="1298"/>
                  </a:cubicBezTo>
                  <a:cubicBezTo>
                    <a:pt x="1230" y="1302"/>
                    <a:pt x="1232" y="1303"/>
                    <a:pt x="1232" y="1303"/>
                  </a:cubicBezTo>
                  <a:cubicBezTo>
                    <a:pt x="1233" y="1303"/>
                    <a:pt x="1227" y="1295"/>
                    <a:pt x="1227" y="1286"/>
                  </a:cubicBezTo>
                  <a:cubicBezTo>
                    <a:pt x="1227" y="1286"/>
                    <a:pt x="1227" y="1281"/>
                    <a:pt x="1230" y="1281"/>
                  </a:cubicBezTo>
                  <a:cubicBezTo>
                    <a:pt x="1232" y="1281"/>
                    <a:pt x="1235" y="1282"/>
                    <a:pt x="1238" y="1286"/>
                  </a:cubicBezTo>
                  <a:cubicBezTo>
                    <a:pt x="1243" y="1289"/>
                    <a:pt x="1246" y="1289"/>
                    <a:pt x="1248" y="1289"/>
                  </a:cubicBezTo>
                  <a:cubicBezTo>
                    <a:pt x="1254" y="1289"/>
                    <a:pt x="1238" y="1274"/>
                    <a:pt x="1238" y="1274"/>
                  </a:cubicBezTo>
                  <a:cubicBezTo>
                    <a:pt x="1238" y="1262"/>
                    <a:pt x="1262" y="1274"/>
                    <a:pt x="1250" y="1250"/>
                  </a:cubicBezTo>
                  <a:cubicBezTo>
                    <a:pt x="1250" y="1239"/>
                    <a:pt x="1250" y="1236"/>
                    <a:pt x="1252" y="1236"/>
                  </a:cubicBezTo>
                  <a:cubicBezTo>
                    <a:pt x="1253" y="1236"/>
                    <a:pt x="1256" y="1239"/>
                    <a:pt x="1262" y="1239"/>
                  </a:cubicBezTo>
                  <a:cubicBezTo>
                    <a:pt x="1274" y="1239"/>
                    <a:pt x="1298" y="1239"/>
                    <a:pt x="1286" y="1215"/>
                  </a:cubicBezTo>
                  <a:lnTo>
                    <a:pt x="1286" y="1215"/>
                  </a:lnTo>
                  <a:cubicBezTo>
                    <a:pt x="1292" y="1220"/>
                    <a:pt x="1303" y="1231"/>
                    <a:pt x="1310" y="1239"/>
                  </a:cubicBezTo>
                  <a:cubicBezTo>
                    <a:pt x="1322" y="1239"/>
                    <a:pt x="1310" y="1227"/>
                    <a:pt x="1310" y="1215"/>
                  </a:cubicBezTo>
                  <a:cubicBezTo>
                    <a:pt x="1310" y="1215"/>
                    <a:pt x="1322" y="1215"/>
                    <a:pt x="1322" y="1203"/>
                  </a:cubicBezTo>
                  <a:cubicBezTo>
                    <a:pt x="1322" y="1191"/>
                    <a:pt x="1310" y="1191"/>
                    <a:pt x="1322" y="1191"/>
                  </a:cubicBezTo>
                  <a:cubicBezTo>
                    <a:pt x="1327" y="1196"/>
                    <a:pt x="1337" y="1202"/>
                    <a:pt x="1342" y="1202"/>
                  </a:cubicBezTo>
                  <a:cubicBezTo>
                    <a:pt x="1349" y="1202"/>
                    <a:pt x="1348" y="1193"/>
                    <a:pt x="1322" y="1167"/>
                  </a:cubicBezTo>
                  <a:lnTo>
                    <a:pt x="1322" y="1167"/>
                  </a:lnTo>
                  <a:cubicBezTo>
                    <a:pt x="1337" y="1182"/>
                    <a:pt x="1349" y="1188"/>
                    <a:pt x="1357" y="1188"/>
                  </a:cubicBezTo>
                  <a:cubicBezTo>
                    <a:pt x="1373" y="1188"/>
                    <a:pt x="1374" y="1163"/>
                    <a:pt x="1358" y="1155"/>
                  </a:cubicBezTo>
                  <a:cubicBezTo>
                    <a:pt x="1355" y="1151"/>
                    <a:pt x="1356" y="1149"/>
                    <a:pt x="1359" y="1149"/>
                  </a:cubicBezTo>
                  <a:cubicBezTo>
                    <a:pt x="1368" y="1149"/>
                    <a:pt x="1396" y="1167"/>
                    <a:pt x="1401" y="1167"/>
                  </a:cubicBezTo>
                  <a:cubicBezTo>
                    <a:pt x="1404" y="1167"/>
                    <a:pt x="1402" y="1164"/>
                    <a:pt x="1393" y="1155"/>
                  </a:cubicBezTo>
                  <a:cubicBezTo>
                    <a:pt x="1385" y="1138"/>
                    <a:pt x="1370" y="1122"/>
                    <a:pt x="1371" y="1122"/>
                  </a:cubicBezTo>
                  <a:lnTo>
                    <a:pt x="1371" y="1122"/>
                  </a:lnTo>
                  <a:cubicBezTo>
                    <a:pt x="1371" y="1122"/>
                    <a:pt x="1374" y="1124"/>
                    <a:pt x="1381" y="1131"/>
                  </a:cubicBezTo>
                  <a:cubicBezTo>
                    <a:pt x="1381" y="1131"/>
                    <a:pt x="1385" y="1128"/>
                    <a:pt x="1386" y="1123"/>
                  </a:cubicBezTo>
                  <a:lnTo>
                    <a:pt x="1386" y="1123"/>
                  </a:lnTo>
                  <a:cubicBezTo>
                    <a:pt x="1390" y="1128"/>
                    <a:pt x="1393" y="1131"/>
                    <a:pt x="1393" y="1131"/>
                  </a:cubicBezTo>
                  <a:lnTo>
                    <a:pt x="1405" y="1131"/>
                  </a:lnTo>
                  <a:cubicBezTo>
                    <a:pt x="1417" y="1131"/>
                    <a:pt x="1441" y="1131"/>
                    <a:pt x="1441" y="1119"/>
                  </a:cubicBezTo>
                  <a:cubicBezTo>
                    <a:pt x="1405" y="1108"/>
                    <a:pt x="1381" y="1096"/>
                    <a:pt x="1358" y="1072"/>
                  </a:cubicBezTo>
                  <a:lnTo>
                    <a:pt x="1358" y="1072"/>
                  </a:lnTo>
                  <a:cubicBezTo>
                    <a:pt x="1358" y="1072"/>
                    <a:pt x="1393" y="1084"/>
                    <a:pt x="1405" y="1096"/>
                  </a:cubicBezTo>
                  <a:cubicBezTo>
                    <a:pt x="1405" y="1100"/>
                    <a:pt x="1405" y="1101"/>
                    <a:pt x="1406" y="1101"/>
                  </a:cubicBezTo>
                  <a:cubicBezTo>
                    <a:pt x="1406" y="1101"/>
                    <a:pt x="1409" y="1096"/>
                    <a:pt x="1417" y="1096"/>
                  </a:cubicBezTo>
                  <a:cubicBezTo>
                    <a:pt x="1417" y="1096"/>
                    <a:pt x="1433" y="1101"/>
                    <a:pt x="1440" y="1101"/>
                  </a:cubicBezTo>
                  <a:cubicBezTo>
                    <a:pt x="1444" y="1101"/>
                    <a:pt x="1445" y="1100"/>
                    <a:pt x="1441" y="1096"/>
                  </a:cubicBezTo>
                  <a:cubicBezTo>
                    <a:pt x="1441" y="1084"/>
                    <a:pt x="1417" y="1072"/>
                    <a:pt x="1429" y="1072"/>
                  </a:cubicBezTo>
                  <a:lnTo>
                    <a:pt x="1465" y="1072"/>
                  </a:lnTo>
                  <a:cubicBezTo>
                    <a:pt x="1441" y="1072"/>
                    <a:pt x="1465" y="1048"/>
                    <a:pt x="1465" y="1036"/>
                  </a:cubicBezTo>
                  <a:cubicBezTo>
                    <a:pt x="1465" y="1036"/>
                    <a:pt x="1429" y="1024"/>
                    <a:pt x="1429" y="1012"/>
                  </a:cubicBezTo>
                  <a:cubicBezTo>
                    <a:pt x="1427" y="1010"/>
                    <a:pt x="1427" y="1009"/>
                    <a:pt x="1428" y="1009"/>
                  </a:cubicBezTo>
                  <a:lnTo>
                    <a:pt x="1428" y="1009"/>
                  </a:lnTo>
                  <a:cubicBezTo>
                    <a:pt x="1434" y="1009"/>
                    <a:pt x="1465" y="1026"/>
                    <a:pt x="1465" y="1036"/>
                  </a:cubicBezTo>
                  <a:cubicBezTo>
                    <a:pt x="1477" y="1036"/>
                    <a:pt x="1441" y="1012"/>
                    <a:pt x="1453" y="1012"/>
                  </a:cubicBezTo>
                  <a:cubicBezTo>
                    <a:pt x="1465" y="1012"/>
                    <a:pt x="1489" y="1024"/>
                    <a:pt x="1489" y="1024"/>
                  </a:cubicBezTo>
                  <a:cubicBezTo>
                    <a:pt x="1500" y="1024"/>
                    <a:pt x="1453" y="1000"/>
                    <a:pt x="1465" y="1000"/>
                  </a:cubicBezTo>
                  <a:lnTo>
                    <a:pt x="1465" y="1000"/>
                  </a:lnTo>
                  <a:cubicBezTo>
                    <a:pt x="1465" y="1000"/>
                    <a:pt x="1486" y="1006"/>
                    <a:pt x="1493" y="1006"/>
                  </a:cubicBezTo>
                  <a:cubicBezTo>
                    <a:pt x="1496" y="1006"/>
                    <a:pt x="1496" y="1005"/>
                    <a:pt x="1490" y="1001"/>
                  </a:cubicBezTo>
                  <a:lnTo>
                    <a:pt x="1490" y="1001"/>
                  </a:lnTo>
                  <a:cubicBezTo>
                    <a:pt x="1495" y="1003"/>
                    <a:pt x="1499" y="1004"/>
                    <a:pt x="1503" y="1004"/>
                  </a:cubicBezTo>
                  <a:cubicBezTo>
                    <a:pt x="1507" y="1004"/>
                    <a:pt x="1510" y="1003"/>
                    <a:pt x="1512" y="1000"/>
                  </a:cubicBezTo>
                  <a:cubicBezTo>
                    <a:pt x="1512" y="1000"/>
                    <a:pt x="1512" y="1000"/>
                    <a:pt x="1512" y="989"/>
                  </a:cubicBezTo>
                  <a:lnTo>
                    <a:pt x="1500" y="989"/>
                  </a:lnTo>
                  <a:cubicBezTo>
                    <a:pt x="1500" y="989"/>
                    <a:pt x="1512" y="977"/>
                    <a:pt x="1500" y="965"/>
                  </a:cubicBezTo>
                  <a:cubicBezTo>
                    <a:pt x="1489" y="953"/>
                    <a:pt x="1477" y="953"/>
                    <a:pt x="1465" y="953"/>
                  </a:cubicBezTo>
                  <a:cubicBezTo>
                    <a:pt x="1453" y="953"/>
                    <a:pt x="1465" y="941"/>
                    <a:pt x="1489" y="941"/>
                  </a:cubicBezTo>
                  <a:lnTo>
                    <a:pt x="1524" y="941"/>
                  </a:lnTo>
                  <a:cubicBezTo>
                    <a:pt x="1500" y="941"/>
                    <a:pt x="1500" y="929"/>
                    <a:pt x="1500" y="929"/>
                  </a:cubicBezTo>
                  <a:lnTo>
                    <a:pt x="1500" y="917"/>
                  </a:lnTo>
                  <a:lnTo>
                    <a:pt x="1489" y="917"/>
                  </a:lnTo>
                  <a:cubicBezTo>
                    <a:pt x="1477" y="905"/>
                    <a:pt x="1489" y="905"/>
                    <a:pt x="1489" y="893"/>
                  </a:cubicBezTo>
                  <a:cubicBezTo>
                    <a:pt x="1489" y="893"/>
                    <a:pt x="1465" y="881"/>
                    <a:pt x="1489" y="881"/>
                  </a:cubicBezTo>
                  <a:cubicBezTo>
                    <a:pt x="1512" y="881"/>
                    <a:pt x="1500" y="869"/>
                    <a:pt x="1489" y="869"/>
                  </a:cubicBezTo>
                  <a:cubicBezTo>
                    <a:pt x="1483" y="863"/>
                    <a:pt x="1477" y="861"/>
                    <a:pt x="1471" y="861"/>
                  </a:cubicBezTo>
                  <a:cubicBezTo>
                    <a:pt x="1465" y="861"/>
                    <a:pt x="1459" y="863"/>
                    <a:pt x="1453" y="869"/>
                  </a:cubicBezTo>
                  <a:cubicBezTo>
                    <a:pt x="1453" y="869"/>
                    <a:pt x="1453" y="858"/>
                    <a:pt x="1465" y="858"/>
                  </a:cubicBezTo>
                  <a:lnTo>
                    <a:pt x="1500" y="858"/>
                  </a:lnTo>
                  <a:cubicBezTo>
                    <a:pt x="1500" y="858"/>
                    <a:pt x="1477" y="846"/>
                    <a:pt x="1500" y="846"/>
                  </a:cubicBezTo>
                  <a:cubicBezTo>
                    <a:pt x="1506" y="840"/>
                    <a:pt x="1521" y="840"/>
                    <a:pt x="1530" y="840"/>
                  </a:cubicBezTo>
                  <a:cubicBezTo>
                    <a:pt x="1539" y="840"/>
                    <a:pt x="1542" y="840"/>
                    <a:pt x="1524" y="834"/>
                  </a:cubicBezTo>
                  <a:cubicBezTo>
                    <a:pt x="1489" y="822"/>
                    <a:pt x="1465" y="822"/>
                    <a:pt x="1489" y="822"/>
                  </a:cubicBezTo>
                  <a:lnTo>
                    <a:pt x="1524" y="822"/>
                  </a:lnTo>
                  <a:cubicBezTo>
                    <a:pt x="1524" y="822"/>
                    <a:pt x="1536" y="798"/>
                    <a:pt x="1524" y="798"/>
                  </a:cubicBezTo>
                  <a:lnTo>
                    <a:pt x="1477" y="798"/>
                  </a:lnTo>
                  <a:cubicBezTo>
                    <a:pt x="1481" y="794"/>
                    <a:pt x="1486" y="793"/>
                    <a:pt x="1492" y="793"/>
                  </a:cubicBezTo>
                  <a:cubicBezTo>
                    <a:pt x="1503" y="793"/>
                    <a:pt x="1516" y="798"/>
                    <a:pt x="1524" y="798"/>
                  </a:cubicBezTo>
                  <a:lnTo>
                    <a:pt x="1489" y="786"/>
                  </a:lnTo>
                  <a:lnTo>
                    <a:pt x="1500" y="786"/>
                  </a:lnTo>
                  <a:cubicBezTo>
                    <a:pt x="1500" y="786"/>
                    <a:pt x="1536" y="774"/>
                    <a:pt x="1524" y="762"/>
                  </a:cubicBezTo>
                  <a:lnTo>
                    <a:pt x="1489" y="762"/>
                  </a:lnTo>
                  <a:cubicBezTo>
                    <a:pt x="1489" y="762"/>
                    <a:pt x="1500" y="762"/>
                    <a:pt x="1500" y="750"/>
                  </a:cubicBezTo>
                  <a:cubicBezTo>
                    <a:pt x="1500" y="750"/>
                    <a:pt x="1548" y="738"/>
                    <a:pt x="1548" y="738"/>
                  </a:cubicBezTo>
                  <a:cubicBezTo>
                    <a:pt x="1544" y="735"/>
                    <a:pt x="1537" y="733"/>
                    <a:pt x="1531" y="733"/>
                  </a:cubicBezTo>
                  <a:cubicBezTo>
                    <a:pt x="1529" y="733"/>
                    <a:pt x="1527" y="733"/>
                    <a:pt x="1525" y="734"/>
                  </a:cubicBezTo>
                  <a:lnTo>
                    <a:pt x="1525" y="734"/>
                  </a:lnTo>
                  <a:cubicBezTo>
                    <a:pt x="1510" y="729"/>
                    <a:pt x="1489" y="722"/>
                    <a:pt x="1489" y="715"/>
                  </a:cubicBezTo>
                  <a:cubicBezTo>
                    <a:pt x="1477" y="703"/>
                    <a:pt x="1548" y="703"/>
                    <a:pt x="1536" y="691"/>
                  </a:cubicBezTo>
                  <a:cubicBezTo>
                    <a:pt x="1536" y="687"/>
                    <a:pt x="1533" y="686"/>
                    <a:pt x="1530" y="686"/>
                  </a:cubicBezTo>
                  <a:cubicBezTo>
                    <a:pt x="1529" y="686"/>
                    <a:pt x="1527" y="686"/>
                    <a:pt x="1526" y="686"/>
                  </a:cubicBezTo>
                  <a:lnTo>
                    <a:pt x="1526" y="686"/>
                  </a:lnTo>
                  <a:cubicBezTo>
                    <a:pt x="1534" y="683"/>
                    <a:pt x="1543" y="679"/>
                    <a:pt x="1536" y="679"/>
                  </a:cubicBezTo>
                  <a:cubicBezTo>
                    <a:pt x="1536" y="667"/>
                    <a:pt x="1524" y="667"/>
                    <a:pt x="1524" y="655"/>
                  </a:cubicBezTo>
                  <a:lnTo>
                    <a:pt x="1512" y="655"/>
                  </a:lnTo>
                  <a:lnTo>
                    <a:pt x="1512" y="631"/>
                  </a:lnTo>
                  <a:cubicBezTo>
                    <a:pt x="1512" y="629"/>
                    <a:pt x="1510" y="627"/>
                    <a:pt x="1507" y="627"/>
                  </a:cubicBezTo>
                  <a:lnTo>
                    <a:pt x="1507" y="627"/>
                  </a:lnTo>
                  <a:cubicBezTo>
                    <a:pt x="1527" y="620"/>
                    <a:pt x="1550" y="608"/>
                    <a:pt x="1524" y="608"/>
                  </a:cubicBezTo>
                  <a:lnTo>
                    <a:pt x="1477" y="608"/>
                  </a:lnTo>
                  <a:cubicBezTo>
                    <a:pt x="1489" y="596"/>
                    <a:pt x="1500" y="584"/>
                    <a:pt x="1512" y="572"/>
                  </a:cubicBezTo>
                  <a:lnTo>
                    <a:pt x="1500" y="572"/>
                  </a:lnTo>
                  <a:cubicBezTo>
                    <a:pt x="1500" y="572"/>
                    <a:pt x="1524" y="560"/>
                    <a:pt x="1524" y="560"/>
                  </a:cubicBezTo>
                  <a:lnTo>
                    <a:pt x="1500" y="560"/>
                  </a:lnTo>
                  <a:cubicBezTo>
                    <a:pt x="1477" y="560"/>
                    <a:pt x="1536" y="536"/>
                    <a:pt x="1536" y="524"/>
                  </a:cubicBezTo>
                  <a:lnTo>
                    <a:pt x="1536" y="524"/>
                  </a:lnTo>
                  <a:cubicBezTo>
                    <a:pt x="1536" y="524"/>
                    <a:pt x="1489" y="544"/>
                    <a:pt x="1481" y="544"/>
                  </a:cubicBezTo>
                  <a:cubicBezTo>
                    <a:pt x="1478" y="544"/>
                    <a:pt x="1480" y="542"/>
                    <a:pt x="1489" y="536"/>
                  </a:cubicBezTo>
                  <a:cubicBezTo>
                    <a:pt x="1512" y="512"/>
                    <a:pt x="1500" y="524"/>
                    <a:pt x="1500" y="512"/>
                  </a:cubicBezTo>
                  <a:cubicBezTo>
                    <a:pt x="1500" y="512"/>
                    <a:pt x="1512" y="512"/>
                    <a:pt x="1524" y="500"/>
                  </a:cubicBezTo>
                  <a:lnTo>
                    <a:pt x="1524" y="500"/>
                  </a:lnTo>
                  <a:cubicBezTo>
                    <a:pt x="1512" y="507"/>
                    <a:pt x="1505" y="509"/>
                    <a:pt x="1501" y="509"/>
                  </a:cubicBezTo>
                  <a:cubicBezTo>
                    <a:pt x="1492" y="509"/>
                    <a:pt x="1497" y="498"/>
                    <a:pt x="1481" y="498"/>
                  </a:cubicBezTo>
                  <a:cubicBezTo>
                    <a:pt x="1477" y="498"/>
                    <a:pt x="1472" y="499"/>
                    <a:pt x="1465" y="500"/>
                  </a:cubicBezTo>
                  <a:cubicBezTo>
                    <a:pt x="1489" y="488"/>
                    <a:pt x="1477" y="477"/>
                    <a:pt x="1477" y="477"/>
                  </a:cubicBezTo>
                  <a:cubicBezTo>
                    <a:pt x="1477" y="471"/>
                    <a:pt x="1474" y="468"/>
                    <a:pt x="1471" y="468"/>
                  </a:cubicBezTo>
                  <a:cubicBezTo>
                    <a:pt x="1468" y="468"/>
                    <a:pt x="1465" y="471"/>
                    <a:pt x="1465" y="477"/>
                  </a:cubicBezTo>
                  <a:lnTo>
                    <a:pt x="1441" y="477"/>
                  </a:lnTo>
                  <a:cubicBezTo>
                    <a:pt x="1453" y="477"/>
                    <a:pt x="1477" y="465"/>
                    <a:pt x="1500" y="453"/>
                  </a:cubicBezTo>
                  <a:cubicBezTo>
                    <a:pt x="1477" y="453"/>
                    <a:pt x="1465" y="453"/>
                    <a:pt x="1453" y="465"/>
                  </a:cubicBezTo>
                  <a:cubicBezTo>
                    <a:pt x="1436" y="473"/>
                    <a:pt x="1419" y="481"/>
                    <a:pt x="1411" y="481"/>
                  </a:cubicBezTo>
                  <a:cubicBezTo>
                    <a:pt x="1407" y="481"/>
                    <a:pt x="1405" y="480"/>
                    <a:pt x="1405" y="477"/>
                  </a:cubicBezTo>
                  <a:cubicBezTo>
                    <a:pt x="1405" y="477"/>
                    <a:pt x="1453" y="453"/>
                    <a:pt x="1465" y="453"/>
                  </a:cubicBezTo>
                  <a:cubicBezTo>
                    <a:pt x="1465" y="449"/>
                    <a:pt x="1462" y="447"/>
                    <a:pt x="1458" y="447"/>
                  </a:cubicBezTo>
                  <a:cubicBezTo>
                    <a:pt x="1450" y="447"/>
                    <a:pt x="1437" y="453"/>
                    <a:pt x="1429" y="453"/>
                  </a:cubicBezTo>
                  <a:cubicBezTo>
                    <a:pt x="1429" y="453"/>
                    <a:pt x="1429" y="453"/>
                    <a:pt x="1429" y="441"/>
                  </a:cubicBezTo>
                  <a:cubicBezTo>
                    <a:pt x="1429" y="429"/>
                    <a:pt x="1452" y="417"/>
                    <a:pt x="1453" y="417"/>
                  </a:cubicBezTo>
                  <a:lnTo>
                    <a:pt x="1453" y="417"/>
                  </a:lnTo>
                  <a:cubicBezTo>
                    <a:pt x="1452" y="417"/>
                    <a:pt x="1422" y="432"/>
                    <a:pt x="1416" y="432"/>
                  </a:cubicBezTo>
                  <a:cubicBezTo>
                    <a:pt x="1415" y="432"/>
                    <a:pt x="1415" y="431"/>
                    <a:pt x="1417" y="429"/>
                  </a:cubicBezTo>
                  <a:lnTo>
                    <a:pt x="1429" y="417"/>
                  </a:lnTo>
                  <a:cubicBezTo>
                    <a:pt x="1429" y="417"/>
                    <a:pt x="1429" y="417"/>
                    <a:pt x="1429" y="405"/>
                  </a:cubicBezTo>
                  <a:lnTo>
                    <a:pt x="1405" y="405"/>
                  </a:lnTo>
                  <a:cubicBezTo>
                    <a:pt x="1405" y="405"/>
                    <a:pt x="1417" y="393"/>
                    <a:pt x="1405" y="393"/>
                  </a:cubicBezTo>
                  <a:cubicBezTo>
                    <a:pt x="1393" y="393"/>
                    <a:pt x="1393" y="405"/>
                    <a:pt x="1381" y="405"/>
                  </a:cubicBezTo>
                  <a:cubicBezTo>
                    <a:pt x="1417" y="381"/>
                    <a:pt x="1429" y="381"/>
                    <a:pt x="1417" y="369"/>
                  </a:cubicBezTo>
                  <a:lnTo>
                    <a:pt x="1417" y="369"/>
                  </a:lnTo>
                  <a:lnTo>
                    <a:pt x="1405" y="381"/>
                  </a:lnTo>
                  <a:cubicBezTo>
                    <a:pt x="1405" y="381"/>
                    <a:pt x="1405" y="357"/>
                    <a:pt x="1381" y="357"/>
                  </a:cubicBezTo>
                  <a:cubicBezTo>
                    <a:pt x="1372" y="367"/>
                    <a:pt x="1362" y="385"/>
                    <a:pt x="1359" y="385"/>
                  </a:cubicBezTo>
                  <a:cubicBezTo>
                    <a:pt x="1358" y="385"/>
                    <a:pt x="1358" y="384"/>
                    <a:pt x="1358" y="381"/>
                  </a:cubicBezTo>
                  <a:cubicBezTo>
                    <a:pt x="1358" y="381"/>
                    <a:pt x="1369" y="357"/>
                    <a:pt x="1369" y="357"/>
                  </a:cubicBezTo>
                  <a:cubicBezTo>
                    <a:pt x="1381" y="346"/>
                    <a:pt x="1369" y="322"/>
                    <a:pt x="1369" y="322"/>
                  </a:cubicBezTo>
                  <a:cubicBezTo>
                    <a:pt x="1369" y="318"/>
                    <a:pt x="1367" y="316"/>
                    <a:pt x="1363" y="316"/>
                  </a:cubicBezTo>
                  <a:cubicBezTo>
                    <a:pt x="1356" y="316"/>
                    <a:pt x="1346" y="322"/>
                    <a:pt x="1346" y="322"/>
                  </a:cubicBezTo>
                  <a:cubicBezTo>
                    <a:pt x="1342" y="318"/>
                    <a:pt x="1340" y="317"/>
                    <a:pt x="1337" y="317"/>
                  </a:cubicBezTo>
                  <a:cubicBezTo>
                    <a:pt x="1332" y="317"/>
                    <a:pt x="1327" y="325"/>
                    <a:pt x="1310" y="334"/>
                  </a:cubicBezTo>
                  <a:cubicBezTo>
                    <a:pt x="1310" y="334"/>
                    <a:pt x="1322" y="314"/>
                    <a:pt x="1327" y="302"/>
                  </a:cubicBezTo>
                  <a:lnTo>
                    <a:pt x="1327" y="302"/>
                  </a:lnTo>
                  <a:cubicBezTo>
                    <a:pt x="1324" y="306"/>
                    <a:pt x="1322" y="310"/>
                    <a:pt x="1322" y="310"/>
                  </a:cubicBezTo>
                  <a:cubicBezTo>
                    <a:pt x="1322" y="310"/>
                    <a:pt x="1324" y="305"/>
                    <a:pt x="1328" y="299"/>
                  </a:cubicBezTo>
                  <a:lnTo>
                    <a:pt x="1328" y="299"/>
                  </a:lnTo>
                  <a:cubicBezTo>
                    <a:pt x="1328" y="300"/>
                    <a:pt x="1328" y="301"/>
                    <a:pt x="1327" y="302"/>
                  </a:cubicBezTo>
                  <a:lnTo>
                    <a:pt x="1327" y="302"/>
                  </a:lnTo>
                  <a:cubicBezTo>
                    <a:pt x="1329" y="299"/>
                    <a:pt x="1330" y="297"/>
                    <a:pt x="1332" y="294"/>
                  </a:cubicBezTo>
                  <a:lnTo>
                    <a:pt x="1332" y="294"/>
                  </a:lnTo>
                  <a:cubicBezTo>
                    <a:pt x="1331" y="296"/>
                    <a:pt x="1330" y="298"/>
                    <a:pt x="1328" y="299"/>
                  </a:cubicBezTo>
                  <a:lnTo>
                    <a:pt x="1328" y="299"/>
                  </a:lnTo>
                  <a:cubicBezTo>
                    <a:pt x="1330" y="295"/>
                    <a:pt x="1331" y="292"/>
                    <a:pt x="1329" y="292"/>
                  </a:cubicBezTo>
                  <a:lnTo>
                    <a:pt x="1329" y="292"/>
                  </a:lnTo>
                  <a:cubicBezTo>
                    <a:pt x="1328" y="292"/>
                    <a:pt x="1326" y="294"/>
                    <a:pt x="1322" y="298"/>
                  </a:cubicBezTo>
                  <a:cubicBezTo>
                    <a:pt x="1298" y="322"/>
                    <a:pt x="1298" y="346"/>
                    <a:pt x="1274" y="357"/>
                  </a:cubicBezTo>
                  <a:lnTo>
                    <a:pt x="1298" y="322"/>
                  </a:lnTo>
                  <a:cubicBezTo>
                    <a:pt x="1310" y="298"/>
                    <a:pt x="1322" y="286"/>
                    <a:pt x="1346" y="262"/>
                  </a:cubicBezTo>
                  <a:lnTo>
                    <a:pt x="1346" y="262"/>
                  </a:lnTo>
                  <a:cubicBezTo>
                    <a:pt x="1328" y="280"/>
                    <a:pt x="1322" y="283"/>
                    <a:pt x="1317" y="283"/>
                  </a:cubicBezTo>
                  <a:cubicBezTo>
                    <a:pt x="1315" y="283"/>
                    <a:pt x="1313" y="282"/>
                    <a:pt x="1310" y="282"/>
                  </a:cubicBezTo>
                  <a:cubicBezTo>
                    <a:pt x="1308" y="282"/>
                    <a:pt x="1304" y="283"/>
                    <a:pt x="1298" y="286"/>
                  </a:cubicBezTo>
                  <a:cubicBezTo>
                    <a:pt x="1293" y="288"/>
                    <a:pt x="1291" y="289"/>
                    <a:pt x="1289" y="289"/>
                  </a:cubicBezTo>
                  <a:cubicBezTo>
                    <a:pt x="1283" y="289"/>
                    <a:pt x="1300" y="272"/>
                    <a:pt x="1310" y="262"/>
                  </a:cubicBezTo>
                  <a:cubicBezTo>
                    <a:pt x="1321" y="251"/>
                    <a:pt x="1322" y="245"/>
                    <a:pt x="1322" y="241"/>
                  </a:cubicBezTo>
                  <a:lnTo>
                    <a:pt x="1322" y="241"/>
                  </a:lnTo>
                  <a:lnTo>
                    <a:pt x="1274" y="298"/>
                  </a:lnTo>
                  <a:cubicBezTo>
                    <a:pt x="1274" y="298"/>
                    <a:pt x="1310" y="238"/>
                    <a:pt x="1310" y="238"/>
                  </a:cubicBezTo>
                  <a:lnTo>
                    <a:pt x="1310" y="238"/>
                  </a:lnTo>
                  <a:cubicBezTo>
                    <a:pt x="1310" y="238"/>
                    <a:pt x="1283" y="259"/>
                    <a:pt x="1275" y="259"/>
                  </a:cubicBezTo>
                  <a:cubicBezTo>
                    <a:pt x="1272" y="259"/>
                    <a:pt x="1271" y="256"/>
                    <a:pt x="1274" y="250"/>
                  </a:cubicBezTo>
                  <a:cubicBezTo>
                    <a:pt x="1282" y="234"/>
                    <a:pt x="1285" y="211"/>
                    <a:pt x="1278" y="211"/>
                  </a:cubicBezTo>
                  <a:lnTo>
                    <a:pt x="1278" y="211"/>
                  </a:lnTo>
                  <a:cubicBezTo>
                    <a:pt x="1275" y="211"/>
                    <a:pt x="1270" y="216"/>
                    <a:pt x="1262" y="227"/>
                  </a:cubicBezTo>
                  <a:cubicBezTo>
                    <a:pt x="1256" y="233"/>
                    <a:pt x="1252" y="235"/>
                    <a:pt x="1250" y="235"/>
                  </a:cubicBezTo>
                  <a:cubicBezTo>
                    <a:pt x="1249" y="235"/>
                    <a:pt x="1249" y="235"/>
                    <a:pt x="1248" y="234"/>
                  </a:cubicBezTo>
                  <a:lnTo>
                    <a:pt x="1248" y="234"/>
                  </a:lnTo>
                  <a:cubicBezTo>
                    <a:pt x="1242" y="247"/>
                    <a:pt x="1227" y="262"/>
                    <a:pt x="1227" y="262"/>
                  </a:cubicBezTo>
                  <a:cubicBezTo>
                    <a:pt x="1223" y="266"/>
                    <a:pt x="1222" y="267"/>
                    <a:pt x="1221" y="267"/>
                  </a:cubicBezTo>
                  <a:cubicBezTo>
                    <a:pt x="1221" y="267"/>
                    <a:pt x="1227" y="259"/>
                    <a:pt x="1227" y="250"/>
                  </a:cubicBezTo>
                  <a:lnTo>
                    <a:pt x="1246" y="231"/>
                  </a:lnTo>
                  <a:lnTo>
                    <a:pt x="1246" y="231"/>
                  </a:lnTo>
                  <a:cubicBezTo>
                    <a:pt x="1246" y="232"/>
                    <a:pt x="1247" y="234"/>
                    <a:pt x="1248" y="234"/>
                  </a:cubicBezTo>
                  <a:lnTo>
                    <a:pt x="1248" y="234"/>
                  </a:lnTo>
                  <a:cubicBezTo>
                    <a:pt x="1250" y="231"/>
                    <a:pt x="1250" y="229"/>
                    <a:pt x="1250" y="227"/>
                  </a:cubicBezTo>
                  <a:lnTo>
                    <a:pt x="1250" y="227"/>
                  </a:lnTo>
                  <a:lnTo>
                    <a:pt x="1246" y="231"/>
                  </a:lnTo>
                  <a:lnTo>
                    <a:pt x="1246" y="231"/>
                  </a:lnTo>
                  <a:cubicBezTo>
                    <a:pt x="1245" y="228"/>
                    <a:pt x="1245" y="224"/>
                    <a:pt x="1242" y="224"/>
                  </a:cubicBezTo>
                  <a:cubicBezTo>
                    <a:pt x="1242" y="224"/>
                    <a:pt x="1240" y="225"/>
                    <a:pt x="1238" y="227"/>
                  </a:cubicBezTo>
                  <a:cubicBezTo>
                    <a:pt x="1237" y="228"/>
                    <a:pt x="1236" y="228"/>
                    <a:pt x="1236" y="228"/>
                  </a:cubicBezTo>
                  <a:cubicBezTo>
                    <a:pt x="1232" y="228"/>
                    <a:pt x="1250" y="191"/>
                    <a:pt x="1250" y="191"/>
                  </a:cubicBezTo>
                  <a:cubicBezTo>
                    <a:pt x="1250" y="188"/>
                    <a:pt x="1249" y="187"/>
                    <a:pt x="1248" y="187"/>
                  </a:cubicBezTo>
                  <a:cubicBezTo>
                    <a:pt x="1242" y="187"/>
                    <a:pt x="1227" y="203"/>
                    <a:pt x="1227" y="203"/>
                  </a:cubicBezTo>
                  <a:cubicBezTo>
                    <a:pt x="1227" y="191"/>
                    <a:pt x="1227" y="179"/>
                    <a:pt x="1238" y="167"/>
                  </a:cubicBezTo>
                  <a:cubicBezTo>
                    <a:pt x="1242" y="163"/>
                    <a:pt x="1244" y="162"/>
                    <a:pt x="1243" y="162"/>
                  </a:cubicBezTo>
                  <a:lnTo>
                    <a:pt x="1243" y="162"/>
                  </a:lnTo>
                  <a:cubicBezTo>
                    <a:pt x="1242" y="162"/>
                    <a:pt x="1235" y="167"/>
                    <a:pt x="1227" y="167"/>
                  </a:cubicBezTo>
                  <a:cubicBezTo>
                    <a:pt x="1227" y="167"/>
                    <a:pt x="1201" y="217"/>
                    <a:pt x="1197" y="217"/>
                  </a:cubicBezTo>
                  <a:cubicBezTo>
                    <a:pt x="1195" y="217"/>
                    <a:pt x="1196" y="210"/>
                    <a:pt x="1203" y="191"/>
                  </a:cubicBezTo>
                  <a:cubicBezTo>
                    <a:pt x="1210" y="176"/>
                    <a:pt x="1208" y="166"/>
                    <a:pt x="1203" y="166"/>
                  </a:cubicBezTo>
                  <a:cubicBezTo>
                    <a:pt x="1200" y="166"/>
                    <a:pt x="1195" y="170"/>
                    <a:pt x="1191" y="179"/>
                  </a:cubicBezTo>
                  <a:cubicBezTo>
                    <a:pt x="1185" y="190"/>
                    <a:pt x="1180" y="195"/>
                    <a:pt x="1178" y="195"/>
                  </a:cubicBezTo>
                  <a:cubicBezTo>
                    <a:pt x="1175" y="195"/>
                    <a:pt x="1178" y="187"/>
                    <a:pt x="1191" y="167"/>
                  </a:cubicBezTo>
                  <a:cubicBezTo>
                    <a:pt x="1194" y="152"/>
                    <a:pt x="1193" y="148"/>
                    <a:pt x="1189" y="148"/>
                  </a:cubicBezTo>
                  <a:cubicBezTo>
                    <a:pt x="1182" y="148"/>
                    <a:pt x="1169" y="161"/>
                    <a:pt x="1166" y="161"/>
                  </a:cubicBezTo>
                  <a:cubicBezTo>
                    <a:pt x="1165" y="161"/>
                    <a:pt x="1165" y="159"/>
                    <a:pt x="1167" y="155"/>
                  </a:cubicBezTo>
                  <a:lnTo>
                    <a:pt x="1167" y="155"/>
                  </a:lnTo>
                  <a:cubicBezTo>
                    <a:pt x="1159" y="170"/>
                    <a:pt x="1137" y="190"/>
                    <a:pt x="1131" y="190"/>
                  </a:cubicBezTo>
                  <a:cubicBezTo>
                    <a:pt x="1128" y="190"/>
                    <a:pt x="1130" y="184"/>
                    <a:pt x="1143" y="167"/>
                  </a:cubicBezTo>
                  <a:cubicBezTo>
                    <a:pt x="1158" y="148"/>
                    <a:pt x="1160" y="142"/>
                    <a:pt x="1158" y="142"/>
                  </a:cubicBezTo>
                  <a:lnTo>
                    <a:pt x="1158" y="142"/>
                  </a:lnTo>
                  <a:cubicBezTo>
                    <a:pt x="1154" y="142"/>
                    <a:pt x="1138" y="155"/>
                    <a:pt x="1131" y="155"/>
                  </a:cubicBezTo>
                  <a:cubicBezTo>
                    <a:pt x="1119" y="155"/>
                    <a:pt x="1119" y="155"/>
                    <a:pt x="1119" y="143"/>
                  </a:cubicBezTo>
                  <a:cubicBezTo>
                    <a:pt x="1131" y="131"/>
                    <a:pt x="1119" y="131"/>
                    <a:pt x="1119" y="131"/>
                  </a:cubicBezTo>
                  <a:cubicBezTo>
                    <a:pt x="1119" y="131"/>
                    <a:pt x="1108" y="131"/>
                    <a:pt x="1096" y="155"/>
                  </a:cubicBezTo>
                  <a:cubicBezTo>
                    <a:pt x="1108" y="131"/>
                    <a:pt x="1108" y="107"/>
                    <a:pt x="1108" y="107"/>
                  </a:cubicBezTo>
                  <a:lnTo>
                    <a:pt x="1108" y="107"/>
                  </a:lnTo>
                  <a:cubicBezTo>
                    <a:pt x="1100" y="107"/>
                    <a:pt x="1092" y="118"/>
                    <a:pt x="1091" y="118"/>
                  </a:cubicBezTo>
                  <a:cubicBezTo>
                    <a:pt x="1090" y="118"/>
                    <a:pt x="1092" y="115"/>
                    <a:pt x="1096" y="107"/>
                  </a:cubicBezTo>
                  <a:cubicBezTo>
                    <a:pt x="1084" y="107"/>
                    <a:pt x="1084" y="119"/>
                    <a:pt x="1084" y="119"/>
                  </a:cubicBezTo>
                  <a:cubicBezTo>
                    <a:pt x="1084" y="119"/>
                    <a:pt x="1084" y="109"/>
                    <a:pt x="1080" y="109"/>
                  </a:cubicBezTo>
                  <a:cubicBezTo>
                    <a:pt x="1077" y="109"/>
                    <a:pt x="1071" y="116"/>
                    <a:pt x="1060" y="143"/>
                  </a:cubicBezTo>
                  <a:cubicBezTo>
                    <a:pt x="1060" y="134"/>
                    <a:pt x="1068" y="101"/>
                    <a:pt x="1064" y="101"/>
                  </a:cubicBezTo>
                  <a:lnTo>
                    <a:pt x="1064" y="101"/>
                  </a:lnTo>
                  <a:cubicBezTo>
                    <a:pt x="1064" y="101"/>
                    <a:pt x="1062" y="103"/>
                    <a:pt x="1060" y="107"/>
                  </a:cubicBezTo>
                  <a:cubicBezTo>
                    <a:pt x="1048" y="119"/>
                    <a:pt x="1048" y="119"/>
                    <a:pt x="1048" y="119"/>
                  </a:cubicBezTo>
                  <a:cubicBezTo>
                    <a:pt x="1048" y="107"/>
                    <a:pt x="1048" y="96"/>
                    <a:pt x="1048" y="84"/>
                  </a:cubicBezTo>
                  <a:lnTo>
                    <a:pt x="1036" y="84"/>
                  </a:lnTo>
                  <a:cubicBezTo>
                    <a:pt x="1036" y="84"/>
                    <a:pt x="1024" y="96"/>
                    <a:pt x="1012" y="131"/>
                  </a:cubicBezTo>
                  <a:lnTo>
                    <a:pt x="1012" y="96"/>
                  </a:lnTo>
                  <a:lnTo>
                    <a:pt x="1000" y="131"/>
                  </a:lnTo>
                  <a:cubicBezTo>
                    <a:pt x="1000" y="107"/>
                    <a:pt x="1012" y="84"/>
                    <a:pt x="1012" y="48"/>
                  </a:cubicBezTo>
                  <a:lnTo>
                    <a:pt x="1012" y="48"/>
                  </a:lnTo>
                  <a:cubicBezTo>
                    <a:pt x="1012" y="60"/>
                    <a:pt x="1000" y="84"/>
                    <a:pt x="1000" y="96"/>
                  </a:cubicBezTo>
                  <a:cubicBezTo>
                    <a:pt x="995" y="112"/>
                    <a:pt x="990" y="118"/>
                    <a:pt x="985" y="118"/>
                  </a:cubicBezTo>
                  <a:cubicBezTo>
                    <a:pt x="980" y="118"/>
                    <a:pt x="977" y="109"/>
                    <a:pt x="977" y="96"/>
                  </a:cubicBezTo>
                  <a:cubicBezTo>
                    <a:pt x="970" y="89"/>
                    <a:pt x="967" y="82"/>
                    <a:pt x="963" y="82"/>
                  </a:cubicBezTo>
                  <a:cubicBezTo>
                    <a:pt x="961" y="82"/>
                    <a:pt x="958" y="85"/>
                    <a:pt x="953" y="96"/>
                  </a:cubicBezTo>
                  <a:lnTo>
                    <a:pt x="953" y="84"/>
                  </a:lnTo>
                  <a:cubicBezTo>
                    <a:pt x="953" y="60"/>
                    <a:pt x="953" y="48"/>
                    <a:pt x="953" y="48"/>
                  </a:cubicBezTo>
                  <a:lnTo>
                    <a:pt x="929" y="119"/>
                  </a:lnTo>
                  <a:cubicBezTo>
                    <a:pt x="941" y="84"/>
                    <a:pt x="929" y="72"/>
                    <a:pt x="917" y="72"/>
                  </a:cubicBezTo>
                  <a:cubicBezTo>
                    <a:pt x="917" y="72"/>
                    <a:pt x="917" y="96"/>
                    <a:pt x="917" y="107"/>
                  </a:cubicBezTo>
                  <a:cubicBezTo>
                    <a:pt x="917" y="108"/>
                    <a:pt x="917" y="109"/>
                    <a:pt x="917" y="109"/>
                  </a:cubicBezTo>
                  <a:cubicBezTo>
                    <a:pt x="917" y="109"/>
                    <a:pt x="916" y="63"/>
                    <a:pt x="910" y="63"/>
                  </a:cubicBezTo>
                  <a:cubicBezTo>
                    <a:pt x="909" y="63"/>
                    <a:pt x="907" y="65"/>
                    <a:pt x="905" y="72"/>
                  </a:cubicBezTo>
                  <a:cubicBezTo>
                    <a:pt x="905" y="72"/>
                    <a:pt x="899" y="97"/>
                    <a:pt x="895" y="97"/>
                  </a:cubicBezTo>
                  <a:cubicBezTo>
                    <a:pt x="894" y="97"/>
                    <a:pt x="893" y="93"/>
                    <a:pt x="893" y="84"/>
                  </a:cubicBezTo>
                  <a:cubicBezTo>
                    <a:pt x="893" y="60"/>
                    <a:pt x="905" y="36"/>
                    <a:pt x="905" y="36"/>
                  </a:cubicBezTo>
                  <a:lnTo>
                    <a:pt x="905" y="36"/>
                  </a:lnTo>
                  <a:cubicBezTo>
                    <a:pt x="895" y="46"/>
                    <a:pt x="894" y="63"/>
                    <a:pt x="887" y="63"/>
                  </a:cubicBezTo>
                  <a:cubicBezTo>
                    <a:pt x="885" y="63"/>
                    <a:pt x="884" y="62"/>
                    <a:pt x="881" y="60"/>
                  </a:cubicBezTo>
                  <a:cubicBezTo>
                    <a:pt x="881" y="48"/>
                    <a:pt x="881" y="36"/>
                    <a:pt x="869" y="36"/>
                  </a:cubicBezTo>
                  <a:cubicBezTo>
                    <a:pt x="857" y="36"/>
                    <a:pt x="846" y="72"/>
                    <a:pt x="857" y="84"/>
                  </a:cubicBezTo>
                  <a:lnTo>
                    <a:pt x="846" y="84"/>
                  </a:lnTo>
                  <a:cubicBezTo>
                    <a:pt x="846" y="72"/>
                    <a:pt x="846" y="60"/>
                    <a:pt x="846" y="48"/>
                  </a:cubicBezTo>
                  <a:cubicBezTo>
                    <a:pt x="846" y="60"/>
                    <a:pt x="834" y="72"/>
                    <a:pt x="834" y="96"/>
                  </a:cubicBezTo>
                  <a:lnTo>
                    <a:pt x="834" y="107"/>
                  </a:lnTo>
                  <a:cubicBezTo>
                    <a:pt x="834" y="119"/>
                    <a:pt x="834" y="119"/>
                    <a:pt x="834" y="119"/>
                  </a:cubicBezTo>
                  <a:cubicBezTo>
                    <a:pt x="822" y="107"/>
                    <a:pt x="846" y="60"/>
                    <a:pt x="834" y="60"/>
                  </a:cubicBezTo>
                  <a:lnTo>
                    <a:pt x="834" y="60"/>
                  </a:lnTo>
                  <a:cubicBezTo>
                    <a:pt x="810" y="72"/>
                    <a:pt x="810" y="84"/>
                    <a:pt x="810" y="96"/>
                  </a:cubicBezTo>
                  <a:cubicBezTo>
                    <a:pt x="810" y="119"/>
                    <a:pt x="810" y="131"/>
                    <a:pt x="810" y="143"/>
                  </a:cubicBezTo>
                  <a:cubicBezTo>
                    <a:pt x="810" y="150"/>
                    <a:pt x="806" y="157"/>
                    <a:pt x="803" y="157"/>
                  </a:cubicBezTo>
                  <a:cubicBezTo>
                    <a:pt x="800" y="157"/>
                    <a:pt x="798" y="153"/>
                    <a:pt x="798" y="143"/>
                  </a:cubicBezTo>
                  <a:cubicBezTo>
                    <a:pt x="798" y="119"/>
                    <a:pt x="810" y="48"/>
                    <a:pt x="810" y="48"/>
                  </a:cubicBezTo>
                  <a:cubicBezTo>
                    <a:pt x="810" y="44"/>
                    <a:pt x="809" y="43"/>
                    <a:pt x="807" y="43"/>
                  </a:cubicBezTo>
                  <a:cubicBezTo>
                    <a:pt x="803" y="43"/>
                    <a:pt x="798" y="48"/>
                    <a:pt x="798" y="48"/>
                  </a:cubicBezTo>
                  <a:cubicBezTo>
                    <a:pt x="798" y="48"/>
                    <a:pt x="798" y="72"/>
                    <a:pt x="786" y="84"/>
                  </a:cubicBezTo>
                  <a:cubicBezTo>
                    <a:pt x="786" y="78"/>
                    <a:pt x="786" y="57"/>
                    <a:pt x="786" y="48"/>
                  </a:cubicBezTo>
                  <a:cubicBezTo>
                    <a:pt x="786" y="72"/>
                    <a:pt x="774" y="96"/>
                    <a:pt x="774" y="119"/>
                  </a:cubicBezTo>
                  <a:cubicBezTo>
                    <a:pt x="774" y="96"/>
                    <a:pt x="774" y="72"/>
                    <a:pt x="774" y="48"/>
                  </a:cubicBezTo>
                  <a:cubicBezTo>
                    <a:pt x="774" y="38"/>
                    <a:pt x="774" y="10"/>
                    <a:pt x="767" y="10"/>
                  </a:cubicBezTo>
                  <a:close/>
                  <a:moveTo>
                    <a:pt x="783" y="1512"/>
                  </a:moveTo>
                  <a:lnTo>
                    <a:pt x="783" y="1512"/>
                  </a:lnTo>
                  <a:cubicBezTo>
                    <a:pt x="789" y="1518"/>
                    <a:pt x="790" y="1523"/>
                    <a:pt x="792" y="1523"/>
                  </a:cubicBezTo>
                  <a:cubicBezTo>
                    <a:pt x="793" y="1523"/>
                    <a:pt x="794" y="1520"/>
                    <a:pt x="798" y="1512"/>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6" name="Google Shape;5196;p43"/>
            <p:cNvSpPr/>
            <p:nvPr/>
          </p:nvSpPr>
          <p:spPr>
            <a:xfrm>
              <a:off x="3608562" y="4051748"/>
              <a:ext cx="274842" cy="226509"/>
            </a:xfrm>
            <a:custGeom>
              <a:avLst/>
              <a:gdLst/>
              <a:ahLst/>
              <a:cxnLst/>
              <a:rect l="l" t="t" r="r" b="b"/>
              <a:pathLst>
                <a:path w="5418" h="4465" extrusionOk="0">
                  <a:moveTo>
                    <a:pt x="4274" y="0"/>
                  </a:moveTo>
                  <a:lnTo>
                    <a:pt x="0" y="1893"/>
                  </a:lnTo>
                  <a:lnTo>
                    <a:pt x="1143" y="4465"/>
                  </a:lnTo>
                  <a:lnTo>
                    <a:pt x="5417" y="2572"/>
                  </a:lnTo>
                  <a:lnTo>
                    <a:pt x="4274"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7" name="Google Shape;5197;p43"/>
            <p:cNvSpPr/>
            <p:nvPr/>
          </p:nvSpPr>
          <p:spPr>
            <a:xfrm>
              <a:off x="3597046" y="4037239"/>
              <a:ext cx="295183" cy="253701"/>
            </a:xfrm>
            <a:custGeom>
              <a:avLst/>
              <a:gdLst/>
              <a:ahLst/>
              <a:cxnLst/>
              <a:rect l="l" t="t" r="r" b="b"/>
              <a:pathLst>
                <a:path w="5819" h="5001" extrusionOk="0">
                  <a:moveTo>
                    <a:pt x="4555" y="225"/>
                  </a:moveTo>
                  <a:cubicBezTo>
                    <a:pt x="4559" y="225"/>
                    <a:pt x="4561" y="228"/>
                    <a:pt x="4561" y="238"/>
                  </a:cubicBezTo>
                  <a:cubicBezTo>
                    <a:pt x="4561" y="260"/>
                    <a:pt x="4533" y="300"/>
                    <a:pt x="4526" y="300"/>
                  </a:cubicBezTo>
                  <a:cubicBezTo>
                    <a:pt x="4526" y="300"/>
                    <a:pt x="4525" y="299"/>
                    <a:pt x="4525" y="298"/>
                  </a:cubicBezTo>
                  <a:lnTo>
                    <a:pt x="4537" y="238"/>
                  </a:lnTo>
                  <a:cubicBezTo>
                    <a:pt x="4544" y="232"/>
                    <a:pt x="4551" y="225"/>
                    <a:pt x="4555" y="225"/>
                  </a:cubicBezTo>
                  <a:close/>
                  <a:moveTo>
                    <a:pt x="3736" y="603"/>
                  </a:moveTo>
                  <a:cubicBezTo>
                    <a:pt x="3746" y="603"/>
                    <a:pt x="3757" y="619"/>
                    <a:pt x="3775" y="655"/>
                  </a:cubicBezTo>
                  <a:lnTo>
                    <a:pt x="3763" y="655"/>
                  </a:lnTo>
                  <a:cubicBezTo>
                    <a:pt x="3751" y="643"/>
                    <a:pt x="3739" y="631"/>
                    <a:pt x="3727" y="619"/>
                  </a:cubicBezTo>
                  <a:lnTo>
                    <a:pt x="3727" y="607"/>
                  </a:lnTo>
                  <a:cubicBezTo>
                    <a:pt x="3730" y="605"/>
                    <a:pt x="3733" y="603"/>
                    <a:pt x="3736" y="603"/>
                  </a:cubicBezTo>
                  <a:close/>
                  <a:moveTo>
                    <a:pt x="2823" y="762"/>
                  </a:moveTo>
                  <a:lnTo>
                    <a:pt x="2823" y="762"/>
                  </a:lnTo>
                  <a:cubicBezTo>
                    <a:pt x="2829" y="775"/>
                    <a:pt x="2829" y="787"/>
                    <a:pt x="2830" y="795"/>
                  </a:cubicBezTo>
                  <a:lnTo>
                    <a:pt x="2830" y="795"/>
                  </a:lnTo>
                  <a:cubicBezTo>
                    <a:pt x="2832" y="787"/>
                    <a:pt x="2830" y="777"/>
                    <a:pt x="2823" y="762"/>
                  </a:cubicBezTo>
                  <a:close/>
                  <a:moveTo>
                    <a:pt x="2668" y="846"/>
                  </a:moveTo>
                  <a:cubicBezTo>
                    <a:pt x="2668" y="846"/>
                    <a:pt x="2668" y="846"/>
                    <a:pt x="2668" y="846"/>
                  </a:cubicBezTo>
                  <a:cubicBezTo>
                    <a:pt x="2668" y="846"/>
                    <a:pt x="2668" y="846"/>
                    <a:pt x="2668" y="846"/>
                  </a:cubicBezTo>
                  <a:close/>
                  <a:moveTo>
                    <a:pt x="1811" y="1346"/>
                  </a:moveTo>
                  <a:cubicBezTo>
                    <a:pt x="1834" y="1346"/>
                    <a:pt x="1846" y="1405"/>
                    <a:pt x="1834" y="1405"/>
                  </a:cubicBezTo>
                  <a:cubicBezTo>
                    <a:pt x="1822" y="1405"/>
                    <a:pt x="1799" y="1369"/>
                    <a:pt x="1822" y="1358"/>
                  </a:cubicBezTo>
                  <a:lnTo>
                    <a:pt x="1811" y="1346"/>
                  </a:lnTo>
                  <a:close/>
                  <a:moveTo>
                    <a:pt x="1501" y="1512"/>
                  </a:moveTo>
                  <a:cubicBezTo>
                    <a:pt x="1513" y="1524"/>
                    <a:pt x="1525" y="1560"/>
                    <a:pt x="1513" y="1572"/>
                  </a:cubicBezTo>
                  <a:cubicBezTo>
                    <a:pt x="1513" y="1577"/>
                    <a:pt x="1513" y="1581"/>
                    <a:pt x="1514" y="1583"/>
                  </a:cubicBezTo>
                  <a:lnTo>
                    <a:pt x="1514" y="1583"/>
                  </a:lnTo>
                  <a:cubicBezTo>
                    <a:pt x="1513" y="1583"/>
                    <a:pt x="1513" y="1584"/>
                    <a:pt x="1513" y="1584"/>
                  </a:cubicBezTo>
                  <a:lnTo>
                    <a:pt x="1513" y="1572"/>
                  </a:lnTo>
                  <a:cubicBezTo>
                    <a:pt x="1513" y="1581"/>
                    <a:pt x="1511" y="1585"/>
                    <a:pt x="1509" y="1585"/>
                  </a:cubicBezTo>
                  <a:cubicBezTo>
                    <a:pt x="1506" y="1585"/>
                    <a:pt x="1501" y="1575"/>
                    <a:pt x="1501" y="1560"/>
                  </a:cubicBezTo>
                  <a:lnTo>
                    <a:pt x="1501" y="1512"/>
                  </a:lnTo>
                  <a:close/>
                  <a:moveTo>
                    <a:pt x="1084" y="1774"/>
                  </a:moveTo>
                  <a:cubicBezTo>
                    <a:pt x="1084" y="1798"/>
                    <a:pt x="1096" y="1810"/>
                    <a:pt x="1084" y="1810"/>
                  </a:cubicBezTo>
                  <a:cubicBezTo>
                    <a:pt x="1078" y="1817"/>
                    <a:pt x="1071" y="1827"/>
                    <a:pt x="1065" y="1827"/>
                  </a:cubicBezTo>
                  <a:cubicBezTo>
                    <a:pt x="1059" y="1827"/>
                    <a:pt x="1054" y="1820"/>
                    <a:pt x="1049" y="1798"/>
                  </a:cubicBezTo>
                  <a:lnTo>
                    <a:pt x="1084" y="1774"/>
                  </a:lnTo>
                  <a:close/>
                  <a:moveTo>
                    <a:pt x="5240" y="2105"/>
                  </a:moveTo>
                  <a:cubicBezTo>
                    <a:pt x="5236" y="2106"/>
                    <a:pt x="5232" y="2107"/>
                    <a:pt x="5228" y="2108"/>
                  </a:cubicBezTo>
                  <a:cubicBezTo>
                    <a:pt x="5232" y="2108"/>
                    <a:pt x="5236" y="2107"/>
                    <a:pt x="5240" y="2105"/>
                  </a:cubicBezTo>
                  <a:close/>
                  <a:moveTo>
                    <a:pt x="906" y="2120"/>
                  </a:moveTo>
                  <a:cubicBezTo>
                    <a:pt x="894" y="2131"/>
                    <a:pt x="882" y="2143"/>
                    <a:pt x="894" y="2155"/>
                  </a:cubicBezTo>
                  <a:lnTo>
                    <a:pt x="894" y="2143"/>
                  </a:lnTo>
                  <a:cubicBezTo>
                    <a:pt x="899" y="2153"/>
                    <a:pt x="904" y="2157"/>
                    <a:pt x="909" y="2157"/>
                  </a:cubicBezTo>
                  <a:cubicBezTo>
                    <a:pt x="916" y="2157"/>
                    <a:pt x="923" y="2150"/>
                    <a:pt x="930" y="2143"/>
                  </a:cubicBezTo>
                  <a:cubicBezTo>
                    <a:pt x="918" y="2120"/>
                    <a:pt x="918" y="2120"/>
                    <a:pt x="906" y="2120"/>
                  </a:cubicBezTo>
                  <a:close/>
                  <a:moveTo>
                    <a:pt x="5537" y="2143"/>
                  </a:moveTo>
                  <a:cubicBezTo>
                    <a:pt x="5478" y="2167"/>
                    <a:pt x="5484" y="2176"/>
                    <a:pt x="5502" y="2176"/>
                  </a:cubicBezTo>
                  <a:cubicBezTo>
                    <a:pt x="5519" y="2176"/>
                    <a:pt x="5549" y="2167"/>
                    <a:pt x="5537" y="2155"/>
                  </a:cubicBezTo>
                  <a:cubicBezTo>
                    <a:pt x="5549" y="2155"/>
                    <a:pt x="5537" y="2143"/>
                    <a:pt x="5537" y="2143"/>
                  </a:cubicBezTo>
                  <a:close/>
                  <a:moveTo>
                    <a:pt x="302" y="2273"/>
                  </a:moveTo>
                  <a:lnTo>
                    <a:pt x="302" y="2273"/>
                  </a:lnTo>
                  <a:cubicBezTo>
                    <a:pt x="305" y="2274"/>
                    <a:pt x="308" y="2274"/>
                    <a:pt x="310" y="2274"/>
                  </a:cubicBezTo>
                  <a:cubicBezTo>
                    <a:pt x="310" y="2274"/>
                    <a:pt x="307" y="2274"/>
                    <a:pt x="302" y="2273"/>
                  </a:cubicBezTo>
                  <a:close/>
                  <a:moveTo>
                    <a:pt x="5525" y="2405"/>
                  </a:moveTo>
                  <a:cubicBezTo>
                    <a:pt x="5549" y="2405"/>
                    <a:pt x="5549" y="2417"/>
                    <a:pt x="5549" y="2429"/>
                  </a:cubicBezTo>
                  <a:cubicBezTo>
                    <a:pt x="5530" y="2429"/>
                    <a:pt x="5503" y="2444"/>
                    <a:pt x="5494" y="2444"/>
                  </a:cubicBezTo>
                  <a:cubicBezTo>
                    <a:pt x="5491" y="2444"/>
                    <a:pt x="5490" y="2443"/>
                    <a:pt x="5490" y="2441"/>
                  </a:cubicBezTo>
                  <a:cubicBezTo>
                    <a:pt x="5490" y="2429"/>
                    <a:pt x="5490" y="2417"/>
                    <a:pt x="5525" y="2405"/>
                  </a:cubicBezTo>
                  <a:close/>
                  <a:moveTo>
                    <a:pt x="608" y="2727"/>
                  </a:moveTo>
                  <a:cubicBezTo>
                    <a:pt x="596" y="2727"/>
                    <a:pt x="572" y="2727"/>
                    <a:pt x="549" y="2739"/>
                  </a:cubicBezTo>
                  <a:cubicBezTo>
                    <a:pt x="554" y="2757"/>
                    <a:pt x="563" y="2765"/>
                    <a:pt x="575" y="2765"/>
                  </a:cubicBezTo>
                  <a:cubicBezTo>
                    <a:pt x="587" y="2765"/>
                    <a:pt x="602" y="2757"/>
                    <a:pt x="620" y="2739"/>
                  </a:cubicBezTo>
                  <a:lnTo>
                    <a:pt x="608" y="2727"/>
                  </a:lnTo>
                  <a:close/>
                  <a:moveTo>
                    <a:pt x="513" y="2893"/>
                  </a:moveTo>
                  <a:lnTo>
                    <a:pt x="513" y="2917"/>
                  </a:lnTo>
                  <a:lnTo>
                    <a:pt x="489" y="2941"/>
                  </a:lnTo>
                  <a:cubicBezTo>
                    <a:pt x="489" y="2929"/>
                    <a:pt x="465" y="2917"/>
                    <a:pt x="513" y="2893"/>
                  </a:cubicBezTo>
                  <a:close/>
                  <a:moveTo>
                    <a:pt x="5704" y="3026"/>
                  </a:moveTo>
                  <a:cubicBezTo>
                    <a:pt x="5704" y="3031"/>
                    <a:pt x="5705" y="3032"/>
                    <a:pt x="5705" y="3032"/>
                  </a:cubicBezTo>
                  <a:cubicBezTo>
                    <a:pt x="5705" y="3032"/>
                    <a:pt x="5705" y="3030"/>
                    <a:pt x="5704" y="3026"/>
                  </a:cubicBezTo>
                  <a:close/>
                  <a:moveTo>
                    <a:pt x="5151" y="3235"/>
                  </a:moveTo>
                  <a:cubicBezTo>
                    <a:pt x="5152" y="3239"/>
                    <a:pt x="5154" y="3245"/>
                    <a:pt x="5156" y="3251"/>
                  </a:cubicBezTo>
                  <a:cubicBezTo>
                    <a:pt x="5155" y="3245"/>
                    <a:pt x="5153" y="3239"/>
                    <a:pt x="5151" y="3235"/>
                  </a:cubicBezTo>
                  <a:close/>
                  <a:moveTo>
                    <a:pt x="3885" y="3576"/>
                  </a:moveTo>
                  <a:cubicBezTo>
                    <a:pt x="3874" y="3576"/>
                    <a:pt x="3897" y="3632"/>
                    <a:pt x="3906" y="3632"/>
                  </a:cubicBezTo>
                  <a:lnTo>
                    <a:pt x="3906" y="3596"/>
                  </a:lnTo>
                  <a:cubicBezTo>
                    <a:pt x="3895" y="3582"/>
                    <a:pt x="3888" y="3576"/>
                    <a:pt x="3885" y="3576"/>
                  </a:cubicBezTo>
                  <a:close/>
                  <a:moveTo>
                    <a:pt x="3406" y="3822"/>
                  </a:moveTo>
                  <a:cubicBezTo>
                    <a:pt x="3401" y="3822"/>
                    <a:pt x="3394" y="3826"/>
                    <a:pt x="3388" y="3833"/>
                  </a:cubicBezTo>
                  <a:lnTo>
                    <a:pt x="3388" y="3833"/>
                  </a:lnTo>
                  <a:cubicBezTo>
                    <a:pt x="3399" y="3828"/>
                    <a:pt x="3406" y="3822"/>
                    <a:pt x="3406" y="3822"/>
                  </a:cubicBezTo>
                  <a:close/>
                  <a:moveTo>
                    <a:pt x="4585" y="0"/>
                  </a:moveTo>
                  <a:lnTo>
                    <a:pt x="4585" y="0"/>
                  </a:lnTo>
                  <a:cubicBezTo>
                    <a:pt x="4573" y="0"/>
                    <a:pt x="4537" y="119"/>
                    <a:pt x="4513" y="119"/>
                  </a:cubicBezTo>
                  <a:cubicBezTo>
                    <a:pt x="4495" y="110"/>
                    <a:pt x="4484" y="67"/>
                    <a:pt x="4480" y="67"/>
                  </a:cubicBezTo>
                  <a:cubicBezTo>
                    <a:pt x="4478" y="67"/>
                    <a:pt x="4478" y="72"/>
                    <a:pt x="4478" y="84"/>
                  </a:cubicBezTo>
                  <a:cubicBezTo>
                    <a:pt x="4466" y="119"/>
                    <a:pt x="4489" y="119"/>
                    <a:pt x="4466" y="143"/>
                  </a:cubicBezTo>
                  <a:cubicBezTo>
                    <a:pt x="4456" y="153"/>
                    <a:pt x="4452" y="157"/>
                    <a:pt x="4450" y="157"/>
                  </a:cubicBezTo>
                  <a:cubicBezTo>
                    <a:pt x="4448" y="157"/>
                    <a:pt x="4449" y="150"/>
                    <a:pt x="4442" y="143"/>
                  </a:cubicBezTo>
                  <a:cubicBezTo>
                    <a:pt x="4442" y="131"/>
                    <a:pt x="4454" y="48"/>
                    <a:pt x="4430" y="48"/>
                  </a:cubicBezTo>
                  <a:cubicBezTo>
                    <a:pt x="4406" y="60"/>
                    <a:pt x="4382" y="72"/>
                    <a:pt x="4370" y="84"/>
                  </a:cubicBezTo>
                  <a:cubicBezTo>
                    <a:pt x="4359" y="96"/>
                    <a:pt x="4359" y="107"/>
                    <a:pt x="4359" y="119"/>
                  </a:cubicBezTo>
                  <a:cubicBezTo>
                    <a:pt x="4323" y="131"/>
                    <a:pt x="4287" y="143"/>
                    <a:pt x="4251" y="167"/>
                  </a:cubicBezTo>
                  <a:cubicBezTo>
                    <a:pt x="4216" y="191"/>
                    <a:pt x="4228" y="215"/>
                    <a:pt x="4275" y="215"/>
                  </a:cubicBezTo>
                  <a:cubicBezTo>
                    <a:pt x="4257" y="226"/>
                    <a:pt x="4248" y="232"/>
                    <a:pt x="4239" y="232"/>
                  </a:cubicBezTo>
                  <a:cubicBezTo>
                    <a:pt x="4231" y="232"/>
                    <a:pt x="4222" y="226"/>
                    <a:pt x="4204" y="215"/>
                  </a:cubicBezTo>
                  <a:cubicBezTo>
                    <a:pt x="4187" y="206"/>
                    <a:pt x="4166" y="187"/>
                    <a:pt x="4153" y="187"/>
                  </a:cubicBezTo>
                  <a:cubicBezTo>
                    <a:pt x="4148" y="187"/>
                    <a:pt x="4144" y="191"/>
                    <a:pt x="4144" y="203"/>
                  </a:cubicBezTo>
                  <a:cubicBezTo>
                    <a:pt x="4144" y="238"/>
                    <a:pt x="4144" y="238"/>
                    <a:pt x="4132" y="250"/>
                  </a:cubicBezTo>
                  <a:cubicBezTo>
                    <a:pt x="4126" y="256"/>
                    <a:pt x="4120" y="256"/>
                    <a:pt x="4116" y="256"/>
                  </a:cubicBezTo>
                  <a:cubicBezTo>
                    <a:pt x="4111" y="256"/>
                    <a:pt x="4108" y="256"/>
                    <a:pt x="4108" y="262"/>
                  </a:cubicBezTo>
                  <a:cubicBezTo>
                    <a:pt x="4108" y="274"/>
                    <a:pt x="4120" y="286"/>
                    <a:pt x="4120" y="286"/>
                  </a:cubicBezTo>
                  <a:cubicBezTo>
                    <a:pt x="4108" y="298"/>
                    <a:pt x="4073" y="298"/>
                    <a:pt x="4061" y="322"/>
                  </a:cubicBezTo>
                  <a:cubicBezTo>
                    <a:pt x="4052" y="339"/>
                    <a:pt x="4050" y="355"/>
                    <a:pt x="4041" y="355"/>
                  </a:cubicBezTo>
                  <a:cubicBezTo>
                    <a:pt x="4037" y="355"/>
                    <a:pt x="4032" y="353"/>
                    <a:pt x="4025" y="346"/>
                  </a:cubicBezTo>
                  <a:cubicBezTo>
                    <a:pt x="4018" y="339"/>
                    <a:pt x="4011" y="336"/>
                    <a:pt x="4005" y="336"/>
                  </a:cubicBezTo>
                  <a:cubicBezTo>
                    <a:pt x="3989" y="336"/>
                    <a:pt x="3978" y="353"/>
                    <a:pt x="3978" y="369"/>
                  </a:cubicBezTo>
                  <a:cubicBezTo>
                    <a:pt x="3978" y="379"/>
                    <a:pt x="3993" y="396"/>
                    <a:pt x="4012" y="396"/>
                  </a:cubicBezTo>
                  <a:cubicBezTo>
                    <a:pt x="4016" y="396"/>
                    <a:pt x="4021" y="395"/>
                    <a:pt x="4025" y="393"/>
                  </a:cubicBezTo>
                  <a:lnTo>
                    <a:pt x="4025" y="393"/>
                  </a:lnTo>
                  <a:cubicBezTo>
                    <a:pt x="4013" y="399"/>
                    <a:pt x="4004" y="402"/>
                    <a:pt x="3997" y="402"/>
                  </a:cubicBezTo>
                  <a:cubicBezTo>
                    <a:pt x="3989" y="402"/>
                    <a:pt x="3983" y="399"/>
                    <a:pt x="3978" y="393"/>
                  </a:cubicBezTo>
                  <a:cubicBezTo>
                    <a:pt x="3966" y="393"/>
                    <a:pt x="3954" y="369"/>
                    <a:pt x="3930" y="369"/>
                  </a:cubicBezTo>
                  <a:cubicBezTo>
                    <a:pt x="3920" y="369"/>
                    <a:pt x="3918" y="396"/>
                    <a:pt x="3903" y="396"/>
                  </a:cubicBezTo>
                  <a:cubicBezTo>
                    <a:pt x="3900" y="396"/>
                    <a:pt x="3898" y="395"/>
                    <a:pt x="3894" y="393"/>
                  </a:cubicBezTo>
                  <a:cubicBezTo>
                    <a:pt x="3877" y="385"/>
                    <a:pt x="3848" y="346"/>
                    <a:pt x="3841" y="346"/>
                  </a:cubicBezTo>
                  <a:lnTo>
                    <a:pt x="3841" y="346"/>
                  </a:lnTo>
                  <a:cubicBezTo>
                    <a:pt x="3839" y="346"/>
                    <a:pt x="3840" y="352"/>
                    <a:pt x="3847" y="369"/>
                  </a:cubicBezTo>
                  <a:cubicBezTo>
                    <a:pt x="3857" y="399"/>
                    <a:pt x="3875" y="446"/>
                    <a:pt x="3859" y="446"/>
                  </a:cubicBezTo>
                  <a:cubicBezTo>
                    <a:pt x="3856" y="446"/>
                    <a:pt x="3852" y="445"/>
                    <a:pt x="3847" y="441"/>
                  </a:cubicBezTo>
                  <a:cubicBezTo>
                    <a:pt x="3811" y="405"/>
                    <a:pt x="3811" y="405"/>
                    <a:pt x="3787" y="393"/>
                  </a:cubicBezTo>
                  <a:cubicBezTo>
                    <a:pt x="3775" y="393"/>
                    <a:pt x="3739" y="393"/>
                    <a:pt x="3751" y="417"/>
                  </a:cubicBezTo>
                  <a:cubicBezTo>
                    <a:pt x="3751" y="441"/>
                    <a:pt x="3799" y="500"/>
                    <a:pt x="3775" y="500"/>
                  </a:cubicBezTo>
                  <a:cubicBezTo>
                    <a:pt x="3739" y="500"/>
                    <a:pt x="3739" y="453"/>
                    <a:pt x="3727" y="429"/>
                  </a:cubicBezTo>
                  <a:lnTo>
                    <a:pt x="3727" y="429"/>
                  </a:lnTo>
                  <a:lnTo>
                    <a:pt x="3739" y="500"/>
                  </a:lnTo>
                  <a:cubicBezTo>
                    <a:pt x="3739" y="510"/>
                    <a:pt x="3737" y="514"/>
                    <a:pt x="3734" y="514"/>
                  </a:cubicBezTo>
                  <a:cubicBezTo>
                    <a:pt x="3729" y="514"/>
                    <a:pt x="3722" y="507"/>
                    <a:pt x="3716" y="500"/>
                  </a:cubicBezTo>
                  <a:cubicBezTo>
                    <a:pt x="3696" y="491"/>
                    <a:pt x="3661" y="473"/>
                    <a:pt x="3643" y="473"/>
                  </a:cubicBezTo>
                  <a:cubicBezTo>
                    <a:pt x="3638" y="473"/>
                    <a:pt x="3635" y="474"/>
                    <a:pt x="3632" y="477"/>
                  </a:cubicBezTo>
                  <a:cubicBezTo>
                    <a:pt x="3620" y="500"/>
                    <a:pt x="3680" y="596"/>
                    <a:pt x="3680" y="596"/>
                  </a:cubicBezTo>
                  <a:cubicBezTo>
                    <a:pt x="3678" y="597"/>
                    <a:pt x="3676" y="598"/>
                    <a:pt x="3674" y="598"/>
                  </a:cubicBezTo>
                  <a:cubicBezTo>
                    <a:pt x="3662" y="598"/>
                    <a:pt x="3642" y="570"/>
                    <a:pt x="3632" y="560"/>
                  </a:cubicBezTo>
                  <a:cubicBezTo>
                    <a:pt x="3620" y="548"/>
                    <a:pt x="3608" y="548"/>
                    <a:pt x="3597" y="548"/>
                  </a:cubicBezTo>
                  <a:cubicBezTo>
                    <a:pt x="3577" y="548"/>
                    <a:pt x="3532" y="507"/>
                    <a:pt x="3518" y="507"/>
                  </a:cubicBezTo>
                  <a:cubicBezTo>
                    <a:pt x="3515" y="507"/>
                    <a:pt x="3513" y="508"/>
                    <a:pt x="3513" y="512"/>
                  </a:cubicBezTo>
                  <a:cubicBezTo>
                    <a:pt x="3505" y="521"/>
                    <a:pt x="3508" y="547"/>
                    <a:pt x="3511" y="558"/>
                  </a:cubicBezTo>
                  <a:lnTo>
                    <a:pt x="3511" y="558"/>
                  </a:lnTo>
                  <a:cubicBezTo>
                    <a:pt x="3502" y="548"/>
                    <a:pt x="3493" y="533"/>
                    <a:pt x="3484" y="533"/>
                  </a:cubicBezTo>
                  <a:cubicBezTo>
                    <a:pt x="3482" y="533"/>
                    <a:pt x="3480" y="534"/>
                    <a:pt x="3477" y="536"/>
                  </a:cubicBezTo>
                  <a:cubicBezTo>
                    <a:pt x="3466" y="536"/>
                    <a:pt x="3477" y="631"/>
                    <a:pt x="3454" y="643"/>
                  </a:cubicBezTo>
                  <a:cubicBezTo>
                    <a:pt x="3451" y="646"/>
                    <a:pt x="3448" y="647"/>
                    <a:pt x="3445" y="647"/>
                  </a:cubicBezTo>
                  <a:cubicBezTo>
                    <a:pt x="3420" y="647"/>
                    <a:pt x="3380" y="572"/>
                    <a:pt x="3358" y="572"/>
                  </a:cubicBezTo>
                  <a:cubicBezTo>
                    <a:pt x="3355" y="574"/>
                    <a:pt x="3353" y="576"/>
                    <a:pt x="3352" y="579"/>
                  </a:cubicBezTo>
                  <a:lnTo>
                    <a:pt x="3352" y="579"/>
                  </a:lnTo>
                  <a:cubicBezTo>
                    <a:pt x="3348" y="574"/>
                    <a:pt x="3344" y="571"/>
                    <a:pt x="3339" y="571"/>
                  </a:cubicBezTo>
                  <a:cubicBezTo>
                    <a:pt x="3337" y="571"/>
                    <a:pt x="3336" y="571"/>
                    <a:pt x="3335" y="572"/>
                  </a:cubicBezTo>
                  <a:lnTo>
                    <a:pt x="3323" y="572"/>
                  </a:lnTo>
                  <a:cubicBezTo>
                    <a:pt x="3325" y="578"/>
                    <a:pt x="3328" y="583"/>
                    <a:pt x="3330" y="588"/>
                  </a:cubicBezTo>
                  <a:lnTo>
                    <a:pt x="3330" y="588"/>
                  </a:lnTo>
                  <a:cubicBezTo>
                    <a:pt x="3320" y="601"/>
                    <a:pt x="3309" y="621"/>
                    <a:pt x="3299" y="631"/>
                  </a:cubicBezTo>
                  <a:cubicBezTo>
                    <a:pt x="3299" y="631"/>
                    <a:pt x="3287" y="631"/>
                    <a:pt x="3287" y="655"/>
                  </a:cubicBezTo>
                  <a:cubicBezTo>
                    <a:pt x="3287" y="667"/>
                    <a:pt x="3284" y="670"/>
                    <a:pt x="3280" y="670"/>
                  </a:cubicBezTo>
                  <a:cubicBezTo>
                    <a:pt x="3275" y="670"/>
                    <a:pt x="3269" y="667"/>
                    <a:pt x="3263" y="667"/>
                  </a:cubicBezTo>
                  <a:cubicBezTo>
                    <a:pt x="3254" y="664"/>
                    <a:pt x="3245" y="662"/>
                    <a:pt x="3237" y="662"/>
                  </a:cubicBezTo>
                  <a:cubicBezTo>
                    <a:pt x="3216" y="662"/>
                    <a:pt x="3204" y="673"/>
                    <a:pt x="3204" y="691"/>
                  </a:cubicBezTo>
                  <a:cubicBezTo>
                    <a:pt x="3204" y="701"/>
                    <a:pt x="3204" y="755"/>
                    <a:pt x="3196" y="755"/>
                  </a:cubicBezTo>
                  <a:cubicBezTo>
                    <a:pt x="3195" y="755"/>
                    <a:pt x="3193" y="754"/>
                    <a:pt x="3192" y="750"/>
                  </a:cubicBezTo>
                  <a:cubicBezTo>
                    <a:pt x="3176" y="710"/>
                    <a:pt x="3160" y="675"/>
                    <a:pt x="3147" y="675"/>
                  </a:cubicBezTo>
                  <a:cubicBezTo>
                    <a:pt x="3141" y="675"/>
                    <a:pt x="3136" y="683"/>
                    <a:pt x="3132" y="703"/>
                  </a:cubicBezTo>
                  <a:cubicBezTo>
                    <a:pt x="3132" y="733"/>
                    <a:pt x="3141" y="806"/>
                    <a:pt x="3122" y="806"/>
                  </a:cubicBezTo>
                  <a:cubicBezTo>
                    <a:pt x="3118" y="806"/>
                    <a:pt x="3114" y="803"/>
                    <a:pt x="3108" y="798"/>
                  </a:cubicBezTo>
                  <a:cubicBezTo>
                    <a:pt x="3100" y="792"/>
                    <a:pt x="3094" y="786"/>
                    <a:pt x="3088" y="781"/>
                  </a:cubicBezTo>
                  <a:lnTo>
                    <a:pt x="3088" y="781"/>
                  </a:lnTo>
                  <a:cubicBezTo>
                    <a:pt x="3085" y="764"/>
                    <a:pt x="3079" y="745"/>
                    <a:pt x="3073" y="738"/>
                  </a:cubicBezTo>
                  <a:cubicBezTo>
                    <a:pt x="3071" y="736"/>
                    <a:pt x="3068" y="735"/>
                    <a:pt x="3066" y="735"/>
                  </a:cubicBezTo>
                  <a:cubicBezTo>
                    <a:pt x="3062" y="735"/>
                    <a:pt x="3059" y="740"/>
                    <a:pt x="3057" y="747"/>
                  </a:cubicBezTo>
                  <a:lnTo>
                    <a:pt x="3057" y="747"/>
                  </a:lnTo>
                  <a:cubicBezTo>
                    <a:pt x="3051" y="742"/>
                    <a:pt x="3046" y="738"/>
                    <a:pt x="3037" y="738"/>
                  </a:cubicBezTo>
                  <a:cubicBezTo>
                    <a:pt x="3013" y="738"/>
                    <a:pt x="3025" y="762"/>
                    <a:pt x="3013" y="762"/>
                  </a:cubicBezTo>
                  <a:cubicBezTo>
                    <a:pt x="3012" y="764"/>
                    <a:pt x="3010" y="764"/>
                    <a:pt x="3009" y="764"/>
                  </a:cubicBezTo>
                  <a:cubicBezTo>
                    <a:pt x="2998" y="764"/>
                    <a:pt x="2981" y="737"/>
                    <a:pt x="2970" y="737"/>
                  </a:cubicBezTo>
                  <a:cubicBezTo>
                    <a:pt x="2968" y="737"/>
                    <a:pt x="2967" y="737"/>
                    <a:pt x="2965" y="738"/>
                  </a:cubicBezTo>
                  <a:cubicBezTo>
                    <a:pt x="2954" y="750"/>
                    <a:pt x="2954" y="762"/>
                    <a:pt x="2965" y="774"/>
                  </a:cubicBezTo>
                  <a:cubicBezTo>
                    <a:pt x="2965" y="784"/>
                    <a:pt x="2963" y="788"/>
                    <a:pt x="2959" y="788"/>
                  </a:cubicBezTo>
                  <a:cubicBezTo>
                    <a:pt x="2944" y="788"/>
                    <a:pt x="2907" y="737"/>
                    <a:pt x="2887" y="737"/>
                  </a:cubicBezTo>
                  <a:cubicBezTo>
                    <a:pt x="2885" y="737"/>
                    <a:pt x="2884" y="738"/>
                    <a:pt x="2882" y="738"/>
                  </a:cubicBezTo>
                  <a:cubicBezTo>
                    <a:pt x="2892" y="738"/>
                    <a:pt x="2936" y="832"/>
                    <a:pt x="2921" y="832"/>
                  </a:cubicBezTo>
                  <a:cubicBezTo>
                    <a:pt x="2918" y="832"/>
                    <a:pt x="2913" y="829"/>
                    <a:pt x="2906" y="822"/>
                  </a:cubicBezTo>
                  <a:cubicBezTo>
                    <a:pt x="2870" y="798"/>
                    <a:pt x="2870" y="798"/>
                    <a:pt x="2846" y="798"/>
                  </a:cubicBezTo>
                  <a:cubicBezTo>
                    <a:pt x="2842" y="800"/>
                    <a:pt x="2839" y="801"/>
                    <a:pt x="2837" y="801"/>
                  </a:cubicBezTo>
                  <a:cubicBezTo>
                    <a:pt x="2833" y="801"/>
                    <a:pt x="2831" y="799"/>
                    <a:pt x="2830" y="795"/>
                  </a:cubicBezTo>
                  <a:lnTo>
                    <a:pt x="2830" y="795"/>
                  </a:lnTo>
                  <a:cubicBezTo>
                    <a:pt x="2825" y="824"/>
                    <a:pt x="2770" y="813"/>
                    <a:pt x="2799" y="869"/>
                  </a:cubicBezTo>
                  <a:cubicBezTo>
                    <a:pt x="2789" y="855"/>
                    <a:pt x="2778" y="851"/>
                    <a:pt x="2767" y="851"/>
                  </a:cubicBezTo>
                  <a:cubicBezTo>
                    <a:pt x="2751" y="851"/>
                    <a:pt x="2735" y="862"/>
                    <a:pt x="2727" y="869"/>
                  </a:cubicBezTo>
                  <a:cubicBezTo>
                    <a:pt x="2715" y="869"/>
                    <a:pt x="2715" y="881"/>
                    <a:pt x="2704" y="893"/>
                  </a:cubicBezTo>
                  <a:cubicBezTo>
                    <a:pt x="2715" y="917"/>
                    <a:pt x="2715" y="929"/>
                    <a:pt x="2715" y="941"/>
                  </a:cubicBezTo>
                  <a:cubicBezTo>
                    <a:pt x="2704" y="917"/>
                    <a:pt x="2680" y="881"/>
                    <a:pt x="2668" y="846"/>
                  </a:cubicBezTo>
                  <a:cubicBezTo>
                    <a:pt x="2668" y="869"/>
                    <a:pt x="2668" y="893"/>
                    <a:pt x="2668" y="917"/>
                  </a:cubicBezTo>
                  <a:cubicBezTo>
                    <a:pt x="2680" y="953"/>
                    <a:pt x="2704" y="1000"/>
                    <a:pt x="2680" y="1012"/>
                  </a:cubicBezTo>
                  <a:cubicBezTo>
                    <a:pt x="2668" y="977"/>
                    <a:pt x="2656" y="941"/>
                    <a:pt x="2644" y="905"/>
                  </a:cubicBezTo>
                  <a:cubicBezTo>
                    <a:pt x="2641" y="904"/>
                    <a:pt x="2639" y="903"/>
                    <a:pt x="2637" y="903"/>
                  </a:cubicBezTo>
                  <a:cubicBezTo>
                    <a:pt x="2623" y="903"/>
                    <a:pt x="2633" y="943"/>
                    <a:pt x="2644" y="965"/>
                  </a:cubicBezTo>
                  <a:lnTo>
                    <a:pt x="2608" y="965"/>
                  </a:lnTo>
                  <a:cubicBezTo>
                    <a:pt x="2596" y="965"/>
                    <a:pt x="2573" y="929"/>
                    <a:pt x="2573" y="929"/>
                  </a:cubicBezTo>
                  <a:lnTo>
                    <a:pt x="2573" y="929"/>
                  </a:lnTo>
                  <a:cubicBezTo>
                    <a:pt x="2561" y="929"/>
                    <a:pt x="2584" y="1000"/>
                    <a:pt x="2573" y="1000"/>
                  </a:cubicBezTo>
                  <a:cubicBezTo>
                    <a:pt x="2549" y="1000"/>
                    <a:pt x="2549" y="977"/>
                    <a:pt x="2549" y="977"/>
                  </a:cubicBezTo>
                  <a:lnTo>
                    <a:pt x="2525" y="977"/>
                  </a:lnTo>
                  <a:cubicBezTo>
                    <a:pt x="2501" y="977"/>
                    <a:pt x="2501" y="1000"/>
                    <a:pt x="2477" y="1012"/>
                  </a:cubicBezTo>
                  <a:cubicBezTo>
                    <a:pt x="2476" y="1014"/>
                    <a:pt x="2474" y="1015"/>
                    <a:pt x="2472" y="1015"/>
                  </a:cubicBezTo>
                  <a:cubicBezTo>
                    <a:pt x="2465" y="1015"/>
                    <a:pt x="2458" y="1004"/>
                    <a:pt x="2451" y="1004"/>
                  </a:cubicBezTo>
                  <a:cubicBezTo>
                    <a:pt x="2448" y="1004"/>
                    <a:pt x="2445" y="1006"/>
                    <a:pt x="2442" y="1012"/>
                  </a:cubicBezTo>
                  <a:cubicBezTo>
                    <a:pt x="2435" y="1025"/>
                    <a:pt x="2432" y="1035"/>
                    <a:pt x="2433" y="1042"/>
                  </a:cubicBezTo>
                  <a:lnTo>
                    <a:pt x="2433" y="1042"/>
                  </a:lnTo>
                  <a:cubicBezTo>
                    <a:pt x="2418" y="1014"/>
                    <a:pt x="2408" y="997"/>
                    <a:pt x="2393" y="997"/>
                  </a:cubicBezTo>
                  <a:cubicBezTo>
                    <a:pt x="2390" y="997"/>
                    <a:pt x="2386" y="998"/>
                    <a:pt x="2382" y="1000"/>
                  </a:cubicBezTo>
                  <a:lnTo>
                    <a:pt x="2394" y="1024"/>
                  </a:lnTo>
                  <a:cubicBezTo>
                    <a:pt x="2382" y="1024"/>
                    <a:pt x="2323" y="1024"/>
                    <a:pt x="2323" y="1072"/>
                  </a:cubicBezTo>
                  <a:cubicBezTo>
                    <a:pt x="2323" y="1072"/>
                    <a:pt x="2370" y="1131"/>
                    <a:pt x="2346" y="1131"/>
                  </a:cubicBezTo>
                  <a:cubicBezTo>
                    <a:pt x="2334" y="1131"/>
                    <a:pt x="2311" y="1096"/>
                    <a:pt x="2299" y="1096"/>
                  </a:cubicBezTo>
                  <a:cubicBezTo>
                    <a:pt x="2281" y="1084"/>
                    <a:pt x="2260" y="1078"/>
                    <a:pt x="2241" y="1078"/>
                  </a:cubicBezTo>
                  <a:cubicBezTo>
                    <a:pt x="2221" y="1078"/>
                    <a:pt x="2203" y="1084"/>
                    <a:pt x="2192" y="1096"/>
                  </a:cubicBezTo>
                  <a:cubicBezTo>
                    <a:pt x="2180" y="1108"/>
                    <a:pt x="2180" y="1143"/>
                    <a:pt x="2168" y="1143"/>
                  </a:cubicBezTo>
                  <a:cubicBezTo>
                    <a:pt x="2144" y="1155"/>
                    <a:pt x="2155" y="1178"/>
                    <a:pt x="2167" y="1224"/>
                  </a:cubicBezTo>
                  <a:lnTo>
                    <a:pt x="2167" y="1224"/>
                  </a:lnTo>
                  <a:cubicBezTo>
                    <a:pt x="2162" y="1211"/>
                    <a:pt x="2116" y="1164"/>
                    <a:pt x="2100" y="1164"/>
                  </a:cubicBezTo>
                  <a:cubicBezTo>
                    <a:pt x="2096" y="1164"/>
                    <a:pt x="2094" y="1169"/>
                    <a:pt x="2096" y="1179"/>
                  </a:cubicBezTo>
                  <a:cubicBezTo>
                    <a:pt x="2108" y="1239"/>
                    <a:pt x="2168" y="1250"/>
                    <a:pt x="2180" y="1286"/>
                  </a:cubicBezTo>
                  <a:lnTo>
                    <a:pt x="2120" y="1239"/>
                  </a:lnTo>
                  <a:cubicBezTo>
                    <a:pt x="2084" y="1215"/>
                    <a:pt x="2061" y="1179"/>
                    <a:pt x="2037" y="1143"/>
                  </a:cubicBezTo>
                  <a:lnTo>
                    <a:pt x="2037" y="1143"/>
                  </a:lnTo>
                  <a:cubicBezTo>
                    <a:pt x="2073" y="1215"/>
                    <a:pt x="2025" y="1191"/>
                    <a:pt x="2025" y="1239"/>
                  </a:cubicBezTo>
                  <a:cubicBezTo>
                    <a:pt x="2019" y="1241"/>
                    <a:pt x="2015" y="1243"/>
                    <a:pt x="2011" y="1243"/>
                  </a:cubicBezTo>
                  <a:cubicBezTo>
                    <a:pt x="2000" y="1243"/>
                    <a:pt x="1995" y="1227"/>
                    <a:pt x="1977" y="1191"/>
                  </a:cubicBezTo>
                  <a:cubicBezTo>
                    <a:pt x="1965" y="1155"/>
                    <a:pt x="1953" y="1179"/>
                    <a:pt x="1942" y="1155"/>
                  </a:cubicBezTo>
                  <a:lnTo>
                    <a:pt x="1942" y="1155"/>
                  </a:lnTo>
                  <a:lnTo>
                    <a:pt x="2001" y="1286"/>
                  </a:lnTo>
                  <a:cubicBezTo>
                    <a:pt x="1977" y="1286"/>
                    <a:pt x="1930" y="1191"/>
                    <a:pt x="1930" y="1191"/>
                  </a:cubicBezTo>
                  <a:cubicBezTo>
                    <a:pt x="1930" y="1201"/>
                    <a:pt x="1930" y="1270"/>
                    <a:pt x="1915" y="1270"/>
                  </a:cubicBezTo>
                  <a:cubicBezTo>
                    <a:pt x="1913" y="1270"/>
                    <a:pt x="1910" y="1268"/>
                    <a:pt x="1906" y="1262"/>
                  </a:cubicBezTo>
                  <a:cubicBezTo>
                    <a:pt x="1887" y="1250"/>
                    <a:pt x="1857" y="1237"/>
                    <a:pt x="1836" y="1237"/>
                  </a:cubicBezTo>
                  <a:cubicBezTo>
                    <a:pt x="1818" y="1237"/>
                    <a:pt x="1805" y="1247"/>
                    <a:pt x="1811" y="1274"/>
                  </a:cubicBezTo>
                  <a:cubicBezTo>
                    <a:pt x="1822" y="1310"/>
                    <a:pt x="1775" y="1286"/>
                    <a:pt x="1775" y="1322"/>
                  </a:cubicBezTo>
                  <a:cubicBezTo>
                    <a:pt x="1775" y="1340"/>
                    <a:pt x="1773" y="1346"/>
                    <a:pt x="1769" y="1346"/>
                  </a:cubicBezTo>
                  <a:cubicBezTo>
                    <a:pt x="1758" y="1346"/>
                    <a:pt x="1736" y="1286"/>
                    <a:pt x="1727" y="1286"/>
                  </a:cubicBezTo>
                  <a:cubicBezTo>
                    <a:pt x="1703" y="1286"/>
                    <a:pt x="1727" y="1334"/>
                    <a:pt x="1703" y="1334"/>
                  </a:cubicBezTo>
                  <a:cubicBezTo>
                    <a:pt x="1680" y="1334"/>
                    <a:pt x="1680" y="1322"/>
                    <a:pt x="1668" y="1286"/>
                  </a:cubicBezTo>
                  <a:cubicBezTo>
                    <a:pt x="1668" y="1280"/>
                    <a:pt x="1666" y="1278"/>
                    <a:pt x="1664" y="1278"/>
                  </a:cubicBezTo>
                  <a:cubicBezTo>
                    <a:pt x="1658" y="1278"/>
                    <a:pt x="1644" y="1301"/>
                    <a:pt x="1644" y="1310"/>
                  </a:cubicBezTo>
                  <a:cubicBezTo>
                    <a:pt x="1644" y="1310"/>
                    <a:pt x="1644" y="1315"/>
                    <a:pt x="1640" y="1315"/>
                  </a:cubicBezTo>
                  <a:cubicBezTo>
                    <a:pt x="1639" y="1315"/>
                    <a:pt x="1636" y="1314"/>
                    <a:pt x="1632" y="1310"/>
                  </a:cubicBezTo>
                  <a:lnTo>
                    <a:pt x="1632" y="1310"/>
                  </a:lnTo>
                  <a:cubicBezTo>
                    <a:pt x="1623" y="1310"/>
                    <a:pt x="1672" y="1406"/>
                    <a:pt x="1659" y="1406"/>
                  </a:cubicBezTo>
                  <a:cubicBezTo>
                    <a:pt x="1655" y="1406"/>
                    <a:pt x="1647" y="1399"/>
                    <a:pt x="1632" y="1381"/>
                  </a:cubicBezTo>
                  <a:cubicBezTo>
                    <a:pt x="1616" y="1361"/>
                    <a:pt x="1603" y="1351"/>
                    <a:pt x="1593" y="1351"/>
                  </a:cubicBezTo>
                  <a:cubicBezTo>
                    <a:pt x="1580" y="1351"/>
                    <a:pt x="1572" y="1367"/>
                    <a:pt x="1572" y="1393"/>
                  </a:cubicBezTo>
                  <a:cubicBezTo>
                    <a:pt x="1572" y="1419"/>
                    <a:pt x="1572" y="1438"/>
                    <a:pt x="1565" y="1438"/>
                  </a:cubicBezTo>
                  <a:cubicBezTo>
                    <a:pt x="1558" y="1438"/>
                    <a:pt x="1546" y="1426"/>
                    <a:pt x="1525" y="1393"/>
                  </a:cubicBezTo>
                  <a:cubicBezTo>
                    <a:pt x="1520" y="1384"/>
                    <a:pt x="1516" y="1381"/>
                    <a:pt x="1513" y="1381"/>
                  </a:cubicBezTo>
                  <a:cubicBezTo>
                    <a:pt x="1499" y="1381"/>
                    <a:pt x="1489" y="1425"/>
                    <a:pt x="1475" y="1425"/>
                  </a:cubicBezTo>
                  <a:cubicBezTo>
                    <a:pt x="1472" y="1425"/>
                    <a:pt x="1469" y="1422"/>
                    <a:pt x="1465" y="1417"/>
                  </a:cubicBezTo>
                  <a:lnTo>
                    <a:pt x="1465" y="1417"/>
                  </a:lnTo>
                  <a:cubicBezTo>
                    <a:pt x="1482" y="1442"/>
                    <a:pt x="1475" y="1503"/>
                    <a:pt x="1461" y="1503"/>
                  </a:cubicBezTo>
                  <a:cubicBezTo>
                    <a:pt x="1455" y="1503"/>
                    <a:pt x="1448" y="1493"/>
                    <a:pt x="1441" y="1465"/>
                  </a:cubicBezTo>
                  <a:cubicBezTo>
                    <a:pt x="1438" y="1434"/>
                    <a:pt x="1432" y="1423"/>
                    <a:pt x="1427" y="1423"/>
                  </a:cubicBezTo>
                  <a:cubicBezTo>
                    <a:pt x="1415" y="1423"/>
                    <a:pt x="1402" y="1469"/>
                    <a:pt x="1394" y="1477"/>
                  </a:cubicBezTo>
                  <a:cubicBezTo>
                    <a:pt x="1388" y="1483"/>
                    <a:pt x="1382" y="1486"/>
                    <a:pt x="1376" y="1486"/>
                  </a:cubicBezTo>
                  <a:cubicBezTo>
                    <a:pt x="1370" y="1486"/>
                    <a:pt x="1364" y="1483"/>
                    <a:pt x="1358" y="1477"/>
                  </a:cubicBezTo>
                  <a:cubicBezTo>
                    <a:pt x="1346" y="1477"/>
                    <a:pt x="1346" y="1453"/>
                    <a:pt x="1334" y="1453"/>
                  </a:cubicBezTo>
                  <a:cubicBezTo>
                    <a:pt x="1299" y="1477"/>
                    <a:pt x="1287" y="1500"/>
                    <a:pt x="1299" y="1536"/>
                  </a:cubicBezTo>
                  <a:cubicBezTo>
                    <a:pt x="1287" y="1500"/>
                    <a:pt x="1275" y="1465"/>
                    <a:pt x="1263" y="1465"/>
                  </a:cubicBezTo>
                  <a:cubicBezTo>
                    <a:pt x="1244" y="1474"/>
                    <a:pt x="1255" y="1512"/>
                    <a:pt x="1243" y="1512"/>
                  </a:cubicBezTo>
                  <a:cubicBezTo>
                    <a:pt x="1240" y="1512"/>
                    <a:pt x="1235" y="1509"/>
                    <a:pt x="1227" y="1500"/>
                  </a:cubicBezTo>
                  <a:lnTo>
                    <a:pt x="1227" y="1524"/>
                  </a:lnTo>
                  <a:cubicBezTo>
                    <a:pt x="1227" y="1534"/>
                    <a:pt x="1227" y="1538"/>
                    <a:pt x="1226" y="1538"/>
                  </a:cubicBezTo>
                  <a:cubicBezTo>
                    <a:pt x="1225" y="1538"/>
                    <a:pt x="1222" y="1531"/>
                    <a:pt x="1215" y="1524"/>
                  </a:cubicBezTo>
                  <a:cubicBezTo>
                    <a:pt x="1207" y="1520"/>
                    <a:pt x="1195" y="1516"/>
                    <a:pt x="1186" y="1516"/>
                  </a:cubicBezTo>
                  <a:cubicBezTo>
                    <a:pt x="1173" y="1516"/>
                    <a:pt x="1165" y="1525"/>
                    <a:pt x="1177" y="1555"/>
                  </a:cubicBezTo>
                  <a:lnTo>
                    <a:pt x="1177" y="1555"/>
                  </a:lnTo>
                  <a:cubicBezTo>
                    <a:pt x="1167" y="1541"/>
                    <a:pt x="1155" y="1526"/>
                    <a:pt x="1149" y="1526"/>
                  </a:cubicBezTo>
                  <a:cubicBezTo>
                    <a:pt x="1146" y="1526"/>
                    <a:pt x="1144" y="1529"/>
                    <a:pt x="1144" y="1536"/>
                  </a:cubicBezTo>
                  <a:cubicBezTo>
                    <a:pt x="1144" y="1569"/>
                    <a:pt x="1144" y="1572"/>
                    <a:pt x="1135" y="1581"/>
                  </a:cubicBezTo>
                  <a:lnTo>
                    <a:pt x="1135" y="1581"/>
                  </a:lnTo>
                  <a:cubicBezTo>
                    <a:pt x="1138" y="1569"/>
                    <a:pt x="1121" y="1523"/>
                    <a:pt x="1102" y="1523"/>
                  </a:cubicBezTo>
                  <a:cubicBezTo>
                    <a:pt x="1100" y="1523"/>
                    <a:pt x="1098" y="1523"/>
                    <a:pt x="1096" y="1524"/>
                  </a:cubicBezTo>
                  <a:cubicBezTo>
                    <a:pt x="1084" y="1524"/>
                    <a:pt x="1072" y="1536"/>
                    <a:pt x="1072" y="1548"/>
                  </a:cubicBezTo>
                  <a:cubicBezTo>
                    <a:pt x="1060" y="1572"/>
                    <a:pt x="1060" y="1584"/>
                    <a:pt x="1084" y="1643"/>
                  </a:cubicBezTo>
                  <a:cubicBezTo>
                    <a:pt x="1060" y="1643"/>
                    <a:pt x="1060" y="1643"/>
                    <a:pt x="1037" y="1596"/>
                  </a:cubicBezTo>
                  <a:lnTo>
                    <a:pt x="1037" y="1596"/>
                  </a:lnTo>
                  <a:cubicBezTo>
                    <a:pt x="1037" y="1620"/>
                    <a:pt x="1049" y="1643"/>
                    <a:pt x="1049" y="1667"/>
                  </a:cubicBezTo>
                  <a:cubicBezTo>
                    <a:pt x="1037" y="1631"/>
                    <a:pt x="1013" y="1584"/>
                    <a:pt x="989" y="1536"/>
                  </a:cubicBezTo>
                  <a:cubicBezTo>
                    <a:pt x="977" y="1572"/>
                    <a:pt x="977" y="1608"/>
                    <a:pt x="989" y="1631"/>
                  </a:cubicBezTo>
                  <a:cubicBezTo>
                    <a:pt x="989" y="1674"/>
                    <a:pt x="971" y="1680"/>
                    <a:pt x="952" y="1680"/>
                  </a:cubicBezTo>
                  <a:cubicBezTo>
                    <a:pt x="944" y="1680"/>
                    <a:pt x="936" y="1679"/>
                    <a:pt x="930" y="1679"/>
                  </a:cubicBezTo>
                  <a:cubicBezTo>
                    <a:pt x="922" y="1675"/>
                    <a:pt x="911" y="1672"/>
                    <a:pt x="901" y="1672"/>
                  </a:cubicBezTo>
                  <a:cubicBezTo>
                    <a:pt x="882" y="1672"/>
                    <a:pt x="866" y="1683"/>
                    <a:pt x="882" y="1715"/>
                  </a:cubicBezTo>
                  <a:lnTo>
                    <a:pt x="930" y="1834"/>
                  </a:lnTo>
                  <a:cubicBezTo>
                    <a:pt x="918" y="1834"/>
                    <a:pt x="894" y="1762"/>
                    <a:pt x="882" y="1739"/>
                  </a:cubicBezTo>
                  <a:lnTo>
                    <a:pt x="882" y="1739"/>
                  </a:lnTo>
                  <a:cubicBezTo>
                    <a:pt x="885" y="1748"/>
                    <a:pt x="884" y="1751"/>
                    <a:pt x="881" y="1751"/>
                  </a:cubicBezTo>
                  <a:cubicBezTo>
                    <a:pt x="872" y="1751"/>
                    <a:pt x="843" y="1721"/>
                    <a:pt x="834" y="1703"/>
                  </a:cubicBezTo>
                  <a:cubicBezTo>
                    <a:pt x="822" y="1679"/>
                    <a:pt x="810" y="1643"/>
                    <a:pt x="799" y="1643"/>
                  </a:cubicBezTo>
                  <a:lnTo>
                    <a:pt x="799" y="1643"/>
                  </a:lnTo>
                  <a:lnTo>
                    <a:pt x="858" y="1774"/>
                  </a:lnTo>
                  <a:cubicBezTo>
                    <a:pt x="842" y="1743"/>
                    <a:pt x="810" y="1727"/>
                    <a:pt x="780" y="1727"/>
                  </a:cubicBezTo>
                  <a:cubicBezTo>
                    <a:pt x="765" y="1727"/>
                    <a:pt x="751" y="1731"/>
                    <a:pt x="739" y="1739"/>
                  </a:cubicBezTo>
                  <a:cubicBezTo>
                    <a:pt x="751" y="1739"/>
                    <a:pt x="763" y="1774"/>
                    <a:pt x="775" y="1798"/>
                  </a:cubicBezTo>
                  <a:cubicBezTo>
                    <a:pt x="757" y="1798"/>
                    <a:pt x="719" y="1738"/>
                    <a:pt x="701" y="1738"/>
                  </a:cubicBezTo>
                  <a:cubicBezTo>
                    <a:pt x="695" y="1738"/>
                    <a:pt x="691" y="1745"/>
                    <a:pt x="691" y="1762"/>
                  </a:cubicBezTo>
                  <a:cubicBezTo>
                    <a:pt x="691" y="1772"/>
                    <a:pt x="699" y="1809"/>
                    <a:pt x="691" y="1809"/>
                  </a:cubicBezTo>
                  <a:cubicBezTo>
                    <a:pt x="688" y="1809"/>
                    <a:pt x="685" y="1806"/>
                    <a:pt x="679" y="1798"/>
                  </a:cubicBezTo>
                  <a:cubicBezTo>
                    <a:pt x="658" y="1766"/>
                    <a:pt x="656" y="1725"/>
                    <a:pt x="647" y="1725"/>
                  </a:cubicBezTo>
                  <a:cubicBezTo>
                    <a:pt x="646" y="1725"/>
                    <a:pt x="645" y="1725"/>
                    <a:pt x="644" y="1727"/>
                  </a:cubicBezTo>
                  <a:cubicBezTo>
                    <a:pt x="633" y="1737"/>
                    <a:pt x="641" y="1776"/>
                    <a:pt x="618" y="1776"/>
                  </a:cubicBezTo>
                  <a:cubicBezTo>
                    <a:pt x="615" y="1776"/>
                    <a:pt x="612" y="1776"/>
                    <a:pt x="608" y="1774"/>
                  </a:cubicBezTo>
                  <a:cubicBezTo>
                    <a:pt x="584" y="1774"/>
                    <a:pt x="571" y="1769"/>
                    <a:pt x="561" y="1769"/>
                  </a:cubicBezTo>
                  <a:cubicBezTo>
                    <a:pt x="556" y="1769"/>
                    <a:pt x="552" y="1770"/>
                    <a:pt x="549" y="1774"/>
                  </a:cubicBezTo>
                  <a:cubicBezTo>
                    <a:pt x="527" y="1774"/>
                    <a:pt x="544" y="1839"/>
                    <a:pt x="556" y="1846"/>
                  </a:cubicBezTo>
                  <a:lnTo>
                    <a:pt x="556" y="1846"/>
                  </a:lnTo>
                  <a:cubicBezTo>
                    <a:pt x="545" y="1849"/>
                    <a:pt x="535" y="1858"/>
                    <a:pt x="525" y="1858"/>
                  </a:cubicBezTo>
                  <a:cubicBezTo>
                    <a:pt x="513" y="1858"/>
                    <a:pt x="501" y="1834"/>
                    <a:pt x="477" y="1822"/>
                  </a:cubicBezTo>
                  <a:cubicBezTo>
                    <a:pt x="474" y="1818"/>
                    <a:pt x="471" y="1817"/>
                    <a:pt x="469" y="1817"/>
                  </a:cubicBezTo>
                  <a:cubicBezTo>
                    <a:pt x="465" y="1817"/>
                    <a:pt x="465" y="1825"/>
                    <a:pt x="465" y="1834"/>
                  </a:cubicBezTo>
                  <a:cubicBezTo>
                    <a:pt x="465" y="1846"/>
                    <a:pt x="465" y="1881"/>
                    <a:pt x="489" y="1905"/>
                  </a:cubicBezTo>
                  <a:cubicBezTo>
                    <a:pt x="489" y="1896"/>
                    <a:pt x="491" y="1892"/>
                    <a:pt x="493" y="1892"/>
                  </a:cubicBezTo>
                  <a:cubicBezTo>
                    <a:pt x="496" y="1892"/>
                    <a:pt x="501" y="1902"/>
                    <a:pt x="501" y="1917"/>
                  </a:cubicBezTo>
                  <a:cubicBezTo>
                    <a:pt x="501" y="1937"/>
                    <a:pt x="501" y="1956"/>
                    <a:pt x="494" y="1956"/>
                  </a:cubicBezTo>
                  <a:cubicBezTo>
                    <a:pt x="493" y="1956"/>
                    <a:pt x="491" y="1955"/>
                    <a:pt x="489" y="1953"/>
                  </a:cubicBezTo>
                  <a:cubicBezTo>
                    <a:pt x="467" y="1953"/>
                    <a:pt x="465" y="1869"/>
                    <a:pt x="445" y="1869"/>
                  </a:cubicBezTo>
                  <a:cubicBezTo>
                    <a:pt x="444" y="1869"/>
                    <a:pt x="443" y="1869"/>
                    <a:pt x="441" y="1870"/>
                  </a:cubicBezTo>
                  <a:cubicBezTo>
                    <a:pt x="418" y="1881"/>
                    <a:pt x="346" y="1941"/>
                    <a:pt x="394" y="1965"/>
                  </a:cubicBezTo>
                  <a:cubicBezTo>
                    <a:pt x="441" y="1989"/>
                    <a:pt x="441" y="1989"/>
                    <a:pt x="441" y="2024"/>
                  </a:cubicBezTo>
                  <a:cubicBezTo>
                    <a:pt x="449" y="2047"/>
                    <a:pt x="447" y="2061"/>
                    <a:pt x="438" y="2061"/>
                  </a:cubicBezTo>
                  <a:cubicBezTo>
                    <a:pt x="433" y="2061"/>
                    <a:pt x="426" y="2057"/>
                    <a:pt x="418" y="2048"/>
                  </a:cubicBezTo>
                  <a:cubicBezTo>
                    <a:pt x="394" y="2036"/>
                    <a:pt x="322" y="1917"/>
                    <a:pt x="310" y="1917"/>
                  </a:cubicBezTo>
                  <a:cubicBezTo>
                    <a:pt x="287" y="1917"/>
                    <a:pt x="263" y="1929"/>
                    <a:pt x="263" y="1953"/>
                  </a:cubicBezTo>
                  <a:cubicBezTo>
                    <a:pt x="263" y="1977"/>
                    <a:pt x="298" y="1989"/>
                    <a:pt x="298" y="2012"/>
                  </a:cubicBezTo>
                  <a:cubicBezTo>
                    <a:pt x="298" y="2015"/>
                    <a:pt x="297" y="2017"/>
                    <a:pt x="294" y="2017"/>
                  </a:cubicBezTo>
                  <a:cubicBezTo>
                    <a:pt x="277" y="2017"/>
                    <a:pt x="223" y="1980"/>
                    <a:pt x="201" y="1980"/>
                  </a:cubicBezTo>
                  <a:cubicBezTo>
                    <a:pt x="195" y="1980"/>
                    <a:pt x="191" y="1982"/>
                    <a:pt x="191" y="1989"/>
                  </a:cubicBezTo>
                  <a:cubicBezTo>
                    <a:pt x="185" y="2007"/>
                    <a:pt x="195" y="2023"/>
                    <a:pt x="213" y="2037"/>
                  </a:cubicBezTo>
                  <a:lnTo>
                    <a:pt x="213" y="2037"/>
                  </a:lnTo>
                  <a:cubicBezTo>
                    <a:pt x="193" y="2027"/>
                    <a:pt x="173" y="2018"/>
                    <a:pt x="156" y="2012"/>
                  </a:cubicBezTo>
                  <a:cubicBezTo>
                    <a:pt x="128" y="2006"/>
                    <a:pt x="81" y="1999"/>
                    <a:pt x="46" y="1999"/>
                  </a:cubicBezTo>
                  <a:cubicBezTo>
                    <a:pt x="20" y="1999"/>
                    <a:pt x="1" y="2002"/>
                    <a:pt x="1" y="2012"/>
                  </a:cubicBezTo>
                  <a:cubicBezTo>
                    <a:pt x="1" y="2036"/>
                    <a:pt x="84" y="2024"/>
                    <a:pt x="84" y="2048"/>
                  </a:cubicBezTo>
                  <a:cubicBezTo>
                    <a:pt x="84" y="2072"/>
                    <a:pt x="84" y="2060"/>
                    <a:pt x="60" y="2072"/>
                  </a:cubicBezTo>
                  <a:cubicBezTo>
                    <a:pt x="60" y="2072"/>
                    <a:pt x="60" y="2084"/>
                    <a:pt x="60" y="2084"/>
                  </a:cubicBezTo>
                  <a:cubicBezTo>
                    <a:pt x="60" y="2096"/>
                    <a:pt x="25" y="2096"/>
                    <a:pt x="37" y="2120"/>
                  </a:cubicBezTo>
                  <a:cubicBezTo>
                    <a:pt x="37" y="2143"/>
                    <a:pt x="132" y="2167"/>
                    <a:pt x="108" y="2191"/>
                  </a:cubicBezTo>
                  <a:cubicBezTo>
                    <a:pt x="96" y="2203"/>
                    <a:pt x="13" y="2191"/>
                    <a:pt x="60" y="2215"/>
                  </a:cubicBezTo>
                  <a:cubicBezTo>
                    <a:pt x="108" y="2239"/>
                    <a:pt x="191" y="2239"/>
                    <a:pt x="203" y="2274"/>
                  </a:cubicBezTo>
                  <a:lnTo>
                    <a:pt x="156" y="2274"/>
                  </a:lnTo>
                  <a:cubicBezTo>
                    <a:pt x="144" y="2274"/>
                    <a:pt x="132" y="2274"/>
                    <a:pt x="120" y="2262"/>
                  </a:cubicBezTo>
                  <a:lnTo>
                    <a:pt x="120" y="2262"/>
                  </a:lnTo>
                  <a:cubicBezTo>
                    <a:pt x="121" y="2264"/>
                    <a:pt x="179" y="2322"/>
                    <a:pt x="179" y="2334"/>
                  </a:cubicBezTo>
                  <a:cubicBezTo>
                    <a:pt x="179" y="2334"/>
                    <a:pt x="168" y="2370"/>
                    <a:pt x="179" y="2382"/>
                  </a:cubicBezTo>
                  <a:cubicBezTo>
                    <a:pt x="203" y="2405"/>
                    <a:pt x="215" y="2405"/>
                    <a:pt x="227" y="2417"/>
                  </a:cubicBezTo>
                  <a:cubicBezTo>
                    <a:pt x="239" y="2441"/>
                    <a:pt x="239" y="2453"/>
                    <a:pt x="227" y="2477"/>
                  </a:cubicBezTo>
                  <a:cubicBezTo>
                    <a:pt x="215" y="2489"/>
                    <a:pt x="275" y="2477"/>
                    <a:pt x="287" y="2501"/>
                  </a:cubicBezTo>
                  <a:cubicBezTo>
                    <a:pt x="287" y="2512"/>
                    <a:pt x="227" y="2548"/>
                    <a:pt x="239" y="2572"/>
                  </a:cubicBezTo>
                  <a:cubicBezTo>
                    <a:pt x="239" y="2578"/>
                    <a:pt x="254" y="2578"/>
                    <a:pt x="270" y="2578"/>
                  </a:cubicBezTo>
                  <a:cubicBezTo>
                    <a:pt x="287" y="2578"/>
                    <a:pt x="304" y="2578"/>
                    <a:pt x="310" y="2584"/>
                  </a:cubicBezTo>
                  <a:cubicBezTo>
                    <a:pt x="322" y="2584"/>
                    <a:pt x="239" y="2632"/>
                    <a:pt x="215" y="2643"/>
                  </a:cubicBezTo>
                  <a:lnTo>
                    <a:pt x="298" y="2643"/>
                  </a:lnTo>
                  <a:cubicBezTo>
                    <a:pt x="318" y="2638"/>
                    <a:pt x="329" y="2636"/>
                    <a:pt x="335" y="2636"/>
                  </a:cubicBezTo>
                  <a:cubicBezTo>
                    <a:pt x="355" y="2636"/>
                    <a:pt x="311" y="2661"/>
                    <a:pt x="275" y="2679"/>
                  </a:cubicBezTo>
                  <a:cubicBezTo>
                    <a:pt x="289" y="2672"/>
                    <a:pt x="300" y="2669"/>
                    <a:pt x="307" y="2669"/>
                  </a:cubicBezTo>
                  <a:cubicBezTo>
                    <a:pt x="330" y="2669"/>
                    <a:pt x="326" y="2696"/>
                    <a:pt x="349" y="2696"/>
                  </a:cubicBezTo>
                  <a:cubicBezTo>
                    <a:pt x="354" y="2696"/>
                    <a:pt x="361" y="2695"/>
                    <a:pt x="370" y="2691"/>
                  </a:cubicBezTo>
                  <a:lnTo>
                    <a:pt x="370" y="2691"/>
                  </a:lnTo>
                  <a:cubicBezTo>
                    <a:pt x="346" y="2715"/>
                    <a:pt x="322" y="2739"/>
                    <a:pt x="322" y="2751"/>
                  </a:cubicBezTo>
                  <a:cubicBezTo>
                    <a:pt x="333" y="2747"/>
                    <a:pt x="340" y="2746"/>
                    <a:pt x="345" y="2746"/>
                  </a:cubicBezTo>
                  <a:cubicBezTo>
                    <a:pt x="358" y="2746"/>
                    <a:pt x="358" y="2754"/>
                    <a:pt x="358" y="2763"/>
                  </a:cubicBezTo>
                  <a:cubicBezTo>
                    <a:pt x="370" y="2774"/>
                    <a:pt x="418" y="2763"/>
                    <a:pt x="429" y="2786"/>
                  </a:cubicBezTo>
                  <a:cubicBezTo>
                    <a:pt x="440" y="2808"/>
                    <a:pt x="333" y="2859"/>
                    <a:pt x="358" y="2859"/>
                  </a:cubicBezTo>
                  <a:cubicBezTo>
                    <a:pt x="361" y="2859"/>
                    <a:pt x="365" y="2859"/>
                    <a:pt x="370" y="2858"/>
                  </a:cubicBezTo>
                  <a:cubicBezTo>
                    <a:pt x="389" y="2858"/>
                    <a:pt x="461" y="2812"/>
                    <a:pt x="471" y="2812"/>
                  </a:cubicBezTo>
                  <a:cubicBezTo>
                    <a:pt x="474" y="2812"/>
                    <a:pt x="472" y="2815"/>
                    <a:pt x="465" y="2822"/>
                  </a:cubicBezTo>
                  <a:cubicBezTo>
                    <a:pt x="449" y="2854"/>
                    <a:pt x="439" y="2859"/>
                    <a:pt x="444" y="2859"/>
                  </a:cubicBezTo>
                  <a:cubicBezTo>
                    <a:pt x="447" y="2859"/>
                    <a:pt x="453" y="2858"/>
                    <a:pt x="465" y="2858"/>
                  </a:cubicBezTo>
                  <a:lnTo>
                    <a:pt x="513" y="2858"/>
                  </a:lnTo>
                  <a:cubicBezTo>
                    <a:pt x="489" y="2870"/>
                    <a:pt x="418" y="2882"/>
                    <a:pt x="406" y="2893"/>
                  </a:cubicBezTo>
                  <a:cubicBezTo>
                    <a:pt x="398" y="2897"/>
                    <a:pt x="398" y="2899"/>
                    <a:pt x="401" y="2899"/>
                  </a:cubicBezTo>
                  <a:cubicBezTo>
                    <a:pt x="408" y="2899"/>
                    <a:pt x="429" y="2893"/>
                    <a:pt x="429" y="2893"/>
                  </a:cubicBezTo>
                  <a:cubicBezTo>
                    <a:pt x="453" y="2893"/>
                    <a:pt x="453" y="2893"/>
                    <a:pt x="453" y="2905"/>
                  </a:cubicBezTo>
                  <a:cubicBezTo>
                    <a:pt x="459" y="2917"/>
                    <a:pt x="453" y="2917"/>
                    <a:pt x="444" y="2917"/>
                  </a:cubicBezTo>
                  <a:cubicBezTo>
                    <a:pt x="435" y="2917"/>
                    <a:pt x="423" y="2917"/>
                    <a:pt x="418" y="2929"/>
                  </a:cubicBezTo>
                  <a:cubicBezTo>
                    <a:pt x="422" y="2927"/>
                    <a:pt x="426" y="2926"/>
                    <a:pt x="428" y="2926"/>
                  </a:cubicBezTo>
                  <a:cubicBezTo>
                    <a:pt x="437" y="2926"/>
                    <a:pt x="429" y="2941"/>
                    <a:pt x="429" y="2941"/>
                  </a:cubicBezTo>
                  <a:cubicBezTo>
                    <a:pt x="432" y="2944"/>
                    <a:pt x="434" y="2945"/>
                    <a:pt x="437" y="2945"/>
                  </a:cubicBezTo>
                  <a:cubicBezTo>
                    <a:pt x="444" y="2945"/>
                    <a:pt x="451" y="2938"/>
                    <a:pt x="458" y="2938"/>
                  </a:cubicBezTo>
                  <a:cubicBezTo>
                    <a:pt x="460" y="2938"/>
                    <a:pt x="463" y="2939"/>
                    <a:pt x="465" y="2941"/>
                  </a:cubicBezTo>
                  <a:cubicBezTo>
                    <a:pt x="465" y="2941"/>
                    <a:pt x="489" y="2965"/>
                    <a:pt x="465" y="2977"/>
                  </a:cubicBezTo>
                  <a:cubicBezTo>
                    <a:pt x="436" y="2986"/>
                    <a:pt x="431" y="3019"/>
                    <a:pt x="448" y="3019"/>
                  </a:cubicBezTo>
                  <a:cubicBezTo>
                    <a:pt x="453" y="3019"/>
                    <a:pt x="458" y="3017"/>
                    <a:pt x="465" y="3013"/>
                  </a:cubicBezTo>
                  <a:cubicBezTo>
                    <a:pt x="475" y="3013"/>
                    <a:pt x="469" y="3043"/>
                    <a:pt x="485" y="3043"/>
                  </a:cubicBezTo>
                  <a:cubicBezTo>
                    <a:pt x="489" y="3043"/>
                    <a:pt x="494" y="3041"/>
                    <a:pt x="501" y="3036"/>
                  </a:cubicBezTo>
                  <a:lnTo>
                    <a:pt x="501" y="3036"/>
                  </a:lnTo>
                  <a:cubicBezTo>
                    <a:pt x="490" y="3079"/>
                    <a:pt x="421" y="3171"/>
                    <a:pt x="495" y="3171"/>
                  </a:cubicBezTo>
                  <a:cubicBezTo>
                    <a:pt x="503" y="3171"/>
                    <a:pt x="513" y="3170"/>
                    <a:pt x="525" y="3167"/>
                  </a:cubicBezTo>
                  <a:lnTo>
                    <a:pt x="525" y="3167"/>
                  </a:lnTo>
                  <a:cubicBezTo>
                    <a:pt x="454" y="3194"/>
                    <a:pt x="447" y="3201"/>
                    <a:pt x="465" y="3201"/>
                  </a:cubicBezTo>
                  <a:cubicBezTo>
                    <a:pt x="484" y="3201"/>
                    <a:pt x="532" y="3192"/>
                    <a:pt x="558" y="3192"/>
                  </a:cubicBezTo>
                  <a:cubicBezTo>
                    <a:pt x="573" y="3192"/>
                    <a:pt x="580" y="3195"/>
                    <a:pt x="572" y="3203"/>
                  </a:cubicBezTo>
                  <a:cubicBezTo>
                    <a:pt x="549" y="3227"/>
                    <a:pt x="489" y="3251"/>
                    <a:pt x="537" y="3263"/>
                  </a:cubicBezTo>
                  <a:cubicBezTo>
                    <a:pt x="584" y="3251"/>
                    <a:pt x="620" y="3251"/>
                    <a:pt x="668" y="3239"/>
                  </a:cubicBezTo>
                  <a:lnTo>
                    <a:pt x="668" y="3239"/>
                  </a:lnTo>
                  <a:cubicBezTo>
                    <a:pt x="632" y="3263"/>
                    <a:pt x="584" y="3274"/>
                    <a:pt x="608" y="3298"/>
                  </a:cubicBezTo>
                  <a:cubicBezTo>
                    <a:pt x="613" y="3303"/>
                    <a:pt x="619" y="3305"/>
                    <a:pt x="624" y="3305"/>
                  </a:cubicBezTo>
                  <a:cubicBezTo>
                    <a:pt x="640" y="3305"/>
                    <a:pt x="657" y="3291"/>
                    <a:pt x="669" y="3291"/>
                  </a:cubicBezTo>
                  <a:cubicBezTo>
                    <a:pt x="673" y="3291"/>
                    <a:pt x="677" y="3293"/>
                    <a:pt x="679" y="3298"/>
                  </a:cubicBezTo>
                  <a:cubicBezTo>
                    <a:pt x="632" y="3310"/>
                    <a:pt x="596" y="3322"/>
                    <a:pt x="560" y="3346"/>
                  </a:cubicBezTo>
                  <a:cubicBezTo>
                    <a:pt x="552" y="3363"/>
                    <a:pt x="556" y="3374"/>
                    <a:pt x="577" y="3374"/>
                  </a:cubicBezTo>
                  <a:cubicBezTo>
                    <a:pt x="585" y="3374"/>
                    <a:pt x="595" y="3373"/>
                    <a:pt x="608" y="3370"/>
                  </a:cubicBezTo>
                  <a:cubicBezTo>
                    <a:pt x="613" y="3368"/>
                    <a:pt x="617" y="3367"/>
                    <a:pt x="621" y="3367"/>
                  </a:cubicBezTo>
                  <a:cubicBezTo>
                    <a:pt x="644" y="3367"/>
                    <a:pt x="645" y="3395"/>
                    <a:pt x="656" y="3405"/>
                  </a:cubicBezTo>
                  <a:cubicBezTo>
                    <a:pt x="656" y="3405"/>
                    <a:pt x="679" y="3441"/>
                    <a:pt x="656" y="3465"/>
                  </a:cubicBezTo>
                  <a:cubicBezTo>
                    <a:pt x="620" y="3489"/>
                    <a:pt x="584" y="3525"/>
                    <a:pt x="632" y="3525"/>
                  </a:cubicBezTo>
                  <a:cubicBezTo>
                    <a:pt x="639" y="3527"/>
                    <a:pt x="646" y="3528"/>
                    <a:pt x="652" y="3528"/>
                  </a:cubicBezTo>
                  <a:cubicBezTo>
                    <a:pt x="667" y="3528"/>
                    <a:pt x="676" y="3521"/>
                    <a:pt x="684" y="3521"/>
                  </a:cubicBezTo>
                  <a:cubicBezTo>
                    <a:pt x="686" y="3521"/>
                    <a:pt x="689" y="3522"/>
                    <a:pt x="691" y="3525"/>
                  </a:cubicBezTo>
                  <a:cubicBezTo>
                    <a:pt x="703" y="3536"/>
                    <a:pt x="691" y="3560"/>
                    <a:pt x="691" y="3572"/>
                  </a:cubicBezTo>
                  <a:cubicBezTo>
                    <a:pt x="691" y="3593"/>
                    <a:pt x="682" y="3634"/>
                    <a:pt x="697" y="3634"/>
                  </a:cubicBezTo>
                  <a:cubicBezTo>
                    <a:pt x="699" y="3634"/>
                    <a:pt x="701" y="3633"/>
                    <a:pt x="703" y="3632"/>
                  </a:cubicBezTo>
                  <a:cubicBezTo>
                    <a:pt x="720" y="3620"/>
                    <a:pt x="731" y="3616"/>
                    <a:pt x="738" y="3616"/>
                  </a:cubicBezTo>
                  <a:cubicBezTo>
                    <a:pt x="760" y="3616"/>
                    <a:pt x="739" y="3661"/>
                    <a:pt x="739" y="3679"/>
                  </a:cubicBezTo>
                  <a:cubicBezTo>
                    <a:pt x="751" y="3691"/>
                    <a:pt x="751" y="3703"/>
                    <a:pt x="763" y="3715"/>
                  </a:cubicBezTo>
                  <a:cubicBezTo>
                    <a:pt x="767" y="3719"/>
                    <a:pt x="769" y="3720"/>
                    <a:pt x="772" y="3720"/>
                  </a:cubicBezTo>
                  <a:cubicBezTo>
                    <a:pt x="776" y="3720"/>
                    <a:pt x="779" y="3715"/>
                    <a:pt x="787" y="3715"/>
                  </a:cubicBezTo>
                  <a:cubicBezTo>
                    <a:pt x="799" y="3715"/>
                    <a:pt x="787" y="3739"/>
                    <a:pt x="787" y="3739"/>
                  </a:cubicBezTo>
                  <a:cubicBezTo>
                    <a:pt x="787" y="3751"/>
                    <a:pt x="799" y="3763"/>
                    <a:pt x="810" y="3763"/>
                  </a:cubicBezTo>
                  <a:cubicBezTo>
                    <a:pt x="822" y="3763"/>
                    <a:pt x="870" y="3786"/>
                    <a:pt x="834" y="3798"/>
                  </a:cubicBezTo>
                  <a:cubicBezTo>
                    <a:pt x="787" y="3822"/>
                    <a:pt x="787" y="3846"/>
                    <a:pt x="810" y="3858"/>
                  </a:cubicBezTo>
                  <a:cubicBezTo>
                    <a:pt x="812" y="3860"/>
                    <a:pt x="815" y="3860"/>
                    <a:pt x="817" y="3860"/>
                  </a:cubicBezTo>
                  <a:cubicBezTo>
                    <a:pt x="828" y="3860"/>
                    <a:pt x="844" y="3849"/>
                    <a:pt x="857" y="3849"/>
                  </a:cubicBezTo>
                  <a:cubicBezTo>
                    <a:pt x="862" y="3849"/>
                    <a:pt x="867" y="3852"/>
                    <a:pt x="870" y="3858"/>
                  </a:cubicBezTo>
                  <a:cubicBezTo>
                    <a:pt x="834" y="3870"/>
                    <a:pt x="810" y="3882"/>
                    <a:pt x="810" y="3894"/>
                  </a:cubicBezTo>
                  <a:cubicBezTo>
                    <a:pt x="812" y="3897"/>
                    <a:pt x="815" y="3898"/>
                    <a:pt x="819" y="3898"/>
                  </a:cubicBezTo>
                  <a:cubicBezTo>
                    <a:pt x="844" y="3898"/>
                    <a:pt x="906" y="3843"/>
                    <a:pt x="906" y="3822"/>
                  </a:cubicBezTo>
                  <a:lnTo>
                    <a:pt x="906" y="3810"/>
                  </a:lnTo>
                  <a:cubicBezTo>
                    <a:pt x="906" y="3786"/>
                    <a:pt x="870" y="3775"/>
                    <a:pt x="930" y="3751"/>
                  </a:cubicBezTo>
                  <a:cubicBezTo>
                    <a:pt x="930" y="3739"/>
                    <a:pt x="894" y="3727"/>
                    <a:pt x="941" y="3703"/>
                  </a:cubicBezTo>
                  <a:cubicBezTo>
                    <a:pt x="920" y="3703"/>
                    <a:pt x="859" y="3752"/>
                    <a:pt x="839" y="3752"/>
                  </a:cubicBezTo>
                  <a:cubicBezTo>
                    <a:pt x="837" y="3752"/>
                    <a:pt x="835" y="3752"/>
                    <a:pt x="834" y="3751"/>
                  </a:cubicBezTo>
                  <a:cubicBezTo>
                    <a:pt x="834" y="3727"/>
                    <a:pt x="906" y="3679"/>
                    <a:pt x="870" y="3679"/>
                  </a:cubicBezTo>
                  <a:cubicBezTo>
                    <a:pt x="865" y="3677"/>
                    <a:pt x="861" y="3676"/>
                    <a:pt x="857" y="3676"/>
                  </a:cubicBezTo>
                  <a:cubicBezTo>
                    <a:pt x="842" y="3676"/>
                    <a:pt x="834" y="3691"/>
                    <a:pt x="834" y="3691"/>
                  </a:cubicBezTo>
                  <a:cubicBezTo>
                    <a:pt x="823" y="3699"/>
                    <a:pt x="816" y="3701"/>
                    <a:pt x="810" y="3701"/>
                  </a:cubicBezTo>
                  <a:cubicBezTo>
                    <a:pt x="799" y="3701"/>
                    <a:pt x="799" y="3688"/>
                    <a:pt x="799" y="3679"/>
                  </a:cubicBezTo>
                  <a:cubicBezTo>
                    <a:pt x="787" y="3667"/>
                    <a:pt x="799" y="3644"/>
                    <a:pt x="834" y="3632"/>
                  </a:cubicBezTo>
                  <a:cubicBezTo>
                    <a:pt x="840" y="3630"/>
                    <a:pt x="845" y="3630"/>
                    <a:pt x="850" y="3630"/>
                  </a:cubicBezTo>
                  <a:cubicBezTo>
                    <a:pt x="874" y="3630"/>
                    <a:pt x="887" y="3645"/>
                    <a:pt x="904" y="3645"/>
                  </a:cubicBezTo>
                  <a:cubicBezTo>
                    <a:pt x="911" y="3645"/>
                    <a:pt x="919" y="3642"/>
                    <a:pt x="930" y="3632"/>
                  </a:cubicBezTo>
                  <a:cubicBezTo>
                    <a:pt x="968" y="3612"/>
                    <a:pt x="968" y="3593"/>
                    <a:pt x="940" y="3593"/>
                  </a:cubicBezTo>
                  <a:cubicBezTo>
                    <a:pt x="934" y="3593"/>
                    <a:pt x="926" y="3594"/>
                    <a:pt x="918" y="3596"/>
                  </a:cubicBezTo>
                  <a:cubicBezTo>
                    <a:pt x="913" y="3597"/>
                    <a:pt x="909" y="3597"/>
                    <a:pt x="906" y="3597"/>
                  </a:cubicBezTo>
                  <a:cubicBezTo>
                    <a:pt x="867" y="3597"/>
                    <a:pt x="852" y="3545"/>
                    <a:pt x="918" y="3513"/>
                  </a:cubicBezTo>
                  <a:lnTo>
                    <a:pt x="918" y="3513"/>
                  </a:lnTo>
                  <a:cubicBezTo>
                    <a:pt x="906" y="3513"/>
                    <a:pt x="846" y="3548"/>
                    <a:pt x="846" y="3548"/>
                  </a:cubicBezTo>
                  <a:cubicBezTo>
                    <a:pt x="834" y="3525"/>
                    <a:pt x="810" y="3525"/>
                    <a:pt x="787" y="3525"/>
                  </a:cubicBezTo>
                  <a:cubicBezTo>
                    <a:pt x="870" y="3501"/>
                    <a:pt x="822" y="3405"/>
                    <a:pt x="810" y="3382"/>
                  </a:cubicBezTo>
                  <a:cubicBezTo>
                    <a:pt x="810" y="3358"/>
                    <a:pt x="739" y="3334"/>
                    <a:pt x="668" y="3334"/>
                  </a:cubicBezTo>
                  <a:cubicBezTo>
                    <a:pt x="679" y="3334"/>
                    <a:pt x="751" y="3334"/>
                    <a:pt x="763" y="3310"/>
                  </a:cubicBezTo>
                  <a:lnTo>
                    <a:pt x="751" y="3298"/>
                  </a:lnTo>
                  <a:lnTo>
                    <a:pt x="775" y="3286"/>
                  </a:lnTo>
                  <a:cubicBezTo>
                    <a:pt x="794" y="3277"/>
                    <a:pt x="813" y="3259"/>
                    <a:pt x="788" y="3259"/>
                  </a:cubicBezTo>
                  <a:cubicBezTo>
                    <a:pt x="783" y="3259"/>
                    <a:pt x="774" y="3260"/>
                    <a:pt x="763" y="3263"/>
                  </a:cubicBezTo>
                  <a:cubicBezTo>
                    <a:pt x="735" y="3277"/>
                    <a:pt x="723" y="3282"/>
                    <a:pt x="716" y="3282"/>
                  </a:cubicBezTo>
                  <a:cubicBezTo>
                    <a:pt x="711" y="3282"/>
                    <a:pt x="708" y="3279"/>
                    <a:pt x="703" y="3274"/>
                  </a:cubicBezTo>
                  <a:cubicBezTo>
                    <a:pt x="703" y="3263"/>
                    <a:pt x="703" y="3251"/>
                    <a:pt x="703" y="3251"/>
                  </a:cubicBezTo>
                  <a:cubicBezTo>
                    <a:pt x="703" y="3239"/>
                    <a:pt x="727" y="3227"/>
                    <a:pt x="727" y="3227"/>
                  </a:cubicBezTo>
                  <a:lnTo>
                    <a:pt x="715" y="3179"/>
                  </a:lnTo>
                  <a:cubicBezTo>
                    <a:pt x="713" y="3175"/>
                    <a:pt x="709" y="3174"/>
                    <a:pt x="703" y="3174"/>
                  </a:cubicBezTo>
                  <a:cubicBezTo>
                    <a:pt x="682" y="3174"/>
                    <a:pt x="641" y="3196"/>
                    <a:pt x="620" y="3208"/>
                  </a:cubicBezTo>
                  <a:lnTo>
                    <a:pt x="620" y="3208"/>
                  </a:lnTo>
                  <a:cubicBezTo>
                    <a:pt x="641" y="3188"/>
                    <a:pt x="683" y="3137"/>
                    <a:pt x="691" y="3120"/>
                  </a:cubicBezTo>
                  <a:cubicBezTo>
                    <a:pt x="698" y="3107"/>
                    <a:pt x="701" y="3097"/>
                    <a:pt x="698" y="3097"/>
                  </a:cubicBezTo>
                  <a:lnTo>
                    <a:pt x="698" y="3097"/>
                  </a:lnTo>
                  <a:cubicBezTo>
                    <a:pt x="696" y="3097"/>
                    <a:pt x="690" y="3104"/>
                    <a:pt x="679" y="3120"/>
                  </a:cubicBezTo>
                  <a:cubicBezTo>
                    <a:pt x="656" y="3143"/>
                    <a:pt x="628" y="3161"/>
                    <a:pt x="618" y="3161"/>
                  </a:cubicBezTo>
                  <a:cubicBezTo>
                    <a:pt x="612" y="3161"/>
                    <a:pt x="612" y="3156"/>
                    <a:pt x="620" y="3144"/>
                  </a:cubicBezTo>
                  <a:cubicBezTo>
                    <a:pt x="632" y="3120"/>
                    <a:pt x="644" y="3096"/>
                    <a:pt x="656" y="3084"/>
                  </a:cubicBezTo>
                  <a:cubicBezTo>
                    <a:pt x="656" y="3084"/>
                    <a:pt x="678" y="3061"/>
                    <a:pt x="679" y="3060"/>
                  </a:cubicBezTo>
                  <a:lnTo>
                    <a:pt x="679" y="3060"/>
                  </a:lnTo>
                  <a:cubicBezTo>
                    <a:pt x="656" y="3084"/>
                    <a:pt x="620" y="3096"/>
                    <a:pt x="596" y="3108"/>
                  </a:cubicBezTo>
                  <a:cubicBezTo>
                    <a:pt x="584" y="3108"/>
                    <a:pt x="656" y="3036"/>
                    <a:pt x="656" y="3036"/>
                  </a:cubicBezTo>
                  <a:cubicBezTo>
                    <a:pt x="677" y="3015"/>
                    <a:pt x="683" y="3007"/>
                    <a:pt x="679" y="3007"/>
                  </a:cubicBezTo>
                  <a:cubicBezTo>
                    <a:pt x="669" y="3007"/>
                    <a:pt x="584" y="3072"/>
                    <a:pt x="584" y="3072"/>
                  </a:cubicBezTo>
                  <a:cubicBezTo>
                    <a:pt x="574" y="3072"/>
                    <a:pt x="636" y="3008"/>
                    <a:pt x="612" y="3008"/>
                  </a:cubicBezTo>
                  <a:cubicBezTo>
                    <a:pt x="609" y="3008"/>
                    <a:pt x="604" y="3010"/>
                    <a:pt x="596" y="3013"/>
                  </a:cubicBezTo>
                  <a:cubicBezTo>
                    <a:pt x="656" y="2989"/>
                    <a:pt x="596" y="2917"/>
                    <a:pt x="584" y="2905"/>
                  </a:cubicBezTo>
                  <a:cubicBezTo>
                    <a:pt x="584" y="2882"/>
                    <a:pt x="549" y="2882"/>
                    <a:pt x="537" y="2858"/>
                  </a:cubicBezTo>
                  <a:cubicBezTo>
                    <a:pt x="525" y="2846"/>
                    <a:pt x="572" y="2822"/>
                    <a:pt x="549" y="2822"/>
                  </a:cubicBezTo>
                  <a:lnTo>
                    <a:pt x="477" y="2822"/>
                  </a:lnTo>
                  <a:cubicBezTo>
                    <a:pt x="477" y="2822"/>
                    <a:pt x="632" y="2786"/>
                    <a:pt x="572" y="2786"/>
                  </a:cubicBezTo>
                  <a:cubicBezTo>
                    <a:pt x="556" y="2786"/>
                    <a:pt x="551" y="2776"/>
                    <a:pt x="535" y="2776"/>
                  </a:cubicBezTo>
                  <a:cubicBezTo>
                    <a:pt x="527" y="2776"/>
                    <a:pt x="517" y="2778"/>
                    <a:pt x="501" y="2786"/>
                  </a:cubicBezTo>
                  <a:cubicBezTo>
                    <a:pt x="493" y="2790"/>
                    <a:pt x="487" y="2792"/>
                    <a:pt x="484" y="2792"/>
                  </a:cubicBezTo>
                  <a:cubicBezTo>
                    <a:pt x="471" y="2792"/>
                    <a:pt x="485" y="2769"/>
                    <a:pt x="477" y="2769"/>
                  </a:cubicBezTo>
                  <a:cubicBezTo>
                    <a:pt x="477" y="2769"/>
                    <a:pt x="476" y="2769"/>
                    <a:pt x="476" y="2769"/>
                  </a:cubicBezTo>
                  <a:lnTo>
                    <a:pt x="476" y="2769"/>
                  </a:lnTo>
                  <a:cubicBezTo>
                    <a:pt x="516" y="2747"/>
                    <a:pt x="537" y="2725"/>
                    <a:pt x="537" y="2703"/>
                  </a:cubicBezTo>
                  <a:cubicBezTo>
                    <a:pt x="538" y="2699"/>
                    <a:pt x="537" y="2698"/>
                    <a:pt x="534" y="2697"/>
                  </a:cubicBezTo>
                  <a:lnTo>
                    <a:pt x="534" y="2697"/>
                  </a:lnTo>
                  <a:cubicBezTo>
                    <a:pt x="548" y="2693"/>
                    <a:pt x="560" y="2685"/>
                    <a:pt x="560" y="2679"/>
                  </a:cubicBezTo>
                  <a:lnTo>
                    <a:pt x="560" y="2667"/>
                  </a:lnTo>
                  <a:cubicBezTo>
                    <a:pt x="560" y="2664"/>
                    <a:pt x="555" y="2663"/>
                    <a:pt x="548" y="2663"/>
                  </a:cubicBezTo>
                  <a:cubicBezTo>
                    <a:pt x="528" y="2663"/>
                    <a:pt x="492" y="2674"/>
                    <a:pt x="501" y="2691"/>
                  </a:cubicBezTo>
                  <a:cubicBezTo>
                    <a:pt x="501" y="2698"/>
                    <a:pt x="506" y="2701"/>
                    <a:pt x="513" y="2701"/>
                  </a:cubicBezTo>
                  <a:lnTo>
                    <a:pt x="513" y="2701"/>
                  </a:lnTo>
                  <a:cubicBezTo>
                    <a:pt x="484" y="2710"/>
                    <a:pt x="437" y="2728"/>
                    <a:pt x="415" y="2728"/>
                  </a:cubicBezTo>
                  <a:cubicBezTo>
                    <a:pt x="411" y="2728"/>
                    <a:pt x="408" y="2728"/>
                    <a:pt x="406" y="2727"/>
                  </a:cubicBezTo>
                  <a:cubicBezTo>
                    <a:pt x="334" y="2715"/>
                    <a:pt x="501" y="2632"/>
                    <a:pt x="549" y="2620"/>
                  </a:cubicBezTo>
                  <a:cubicBezTo>
                    <a:pt x="501" y="2620"/>
                    <a:pt x="441" y="2632"/>
                    <a:pt x="382" y="2632"/>
                  </a:cubicBezTo>
                  <a:cubicBezTo>
                    <a:pt x="418" y="2608"/>
                    <a:pt x="441" y="2596"/>
                    <a:pt x="465" y="2572"/>
                  </a:cubicBezTo>
                  <a:lnTo>
                    <a:pt x="465" y="2572"/>
                  </a:lnTo>
                  <a:cubicBezTo>
                    <a:pt x="458" y="2574"/>
                    <a:pt x="453" y="2575"/>
                    <a:pt x="448" y="2575"/>
                  </a:cubicBezTo>
                  <a:cubicBezTo>
                    <a:pt x="429" y="2575"/>
                    <a:pt x="427" y="2558"/>
                    <a:pt x="418" y="2548"/>
                  </a:cubicBezTo>
                  <a:lnTo>
                    <a:pt x="334" y="2548"/>
                  </a:lnTo>
                  <a:cubicBezTo>
                    <a:pt x="370" y="2524"/>
                    <a:pt x="453" y="2501"/>
                    <a:pt x="406" y="2489"/>
                  </a:cubicBezTo>
                  <a:cubicBezTo>
                    <a:pt x="358" y="2465"/>
                    <a:pt x="382" y="2453"/>
                    <a:pt x="441" y="2429"/>
                  </a:cubicBezTo>
                  <a:cubicBezTo>
                    <a:pt x="441" y="2425"/>
                    <a:pt x="439" y="2424"/>
                    <a:pt x="434" y="2424"/>
                  </a:cubicBezTo>
                  <a:cubicBezTo>
                    <a:pt x="425" y="2424"/>
                    <a:pt x="410" y="2429"/>
                    <a:pt x="394" y="2429"/>
                  </a:cubicBezTo>
                  <a:cubicBezTo>
                    <a:pt x="370" y="2429"/>
                    <a:pt x="370" y="2405"/>
                    <a:pt x="358" y="2405"/>
                  </a:cubicBezTo>
                  <a:cubicBezTo>
                    <a:pt x="334" y="2405"/>
                    <a:pt x="310" y="2417"/>
                    <a:pt x="287" y="2417"/>
                  </a:cubicBezTo>
                  <a:cubicBezTo>
                    <a:pt x="268" y="2417"/>
                    <a:pt x="271" y="2402"/>
                    <a:pt x="261" y="2402"/>
                  </a:cubicBezTo>
                  <a:cubicBezTo>
                    <a:pt x="261" y="2402"/>
                    <a:pt x="261" y="2402"/>
                    <a:pt x="261" y="2402"/>
                  </a:cubicBezTo>
                  <a:lnTo>
                    <a:pt x="261" y="2402"/>
                  </a:lnTo>
                  <a:cubicBezTo>
                    <a:pt x="287" y="2393"/>
                    <a:pt x="287" y="2391"/>
                    <a:pt x="287" y="2370"/>
                  </a:cubicBezTo>
                  <a:lnTo>
                    <a:pt x="263" y="2334"/>
                  </a:lnTo>
                  <a:cubicBezTo>
                    <a:pt x="279" y="2334"/>
                    <a:pt x="305" y="2329"/>
                    <a:pt x="321" y="2329"/>
                  </a:cubicBezTo>
                  <a:cubicBezTo>
                    <a:pt x="329" y="2329"/>
                    <a:pt x="334" y="2330"/>
                    <a:pt x="334" y="2334"/>
                  </a:cubicBezTo>
                  <a:cubicBezTo>
                    <a:pt x="342" y="2334"/>
                    <a:pt x="339" y="2339"/>
                    <a:pt x="347" y="2339"/>
                  </a:cubicBezTo>
                  <a:cubicBezTo>
                    <a:pt x="351" y="2339"/>
                    <a:pt x="358" y="2338"/>
                    <a:pt x="370" y="2334"/>
                  </a:cubicBezTo>
                  <a:cubicBezTo>
                    <a:pt x="358" y="2310"/>
                    <a:pt x="287" y="2310"/>
                    <a:pt x="239" y="2274"/>
                  </a:cubicBezTo>
                  <a:cubicBezTo>
                    <a:pt x="223" y="2266"/>
                    <a:pt x="226" y="2264"/>
                    <a:pt x="236" y="2264"/>
                  </a:cubicBezTo>
                  <a:cubicBezTo>
                    <a:pt x="252" y="2264"/>
                    <a:pt x="287" y="2270"/>
                    <a:pt x="302" y="2273"/>
                  </a:cubicBezTo>
                  <a:lnTo>
                    <a:pt x="302" y="2273"/>
                  </a:lnTo>
                  <a:cubicBezTo>
                    <a:pt x="293" y="2270"/>
                    <a:pt x="284" y="2262"/>
                    <a:pt x="275" y="2262"/>
                  </a:cubicBezTo>
                  <a:cubicBezTo>
                    <a:pt x="239" y="2239"/>
                    <a:pt x="239" y="2239"/>
                    <a:pt x="263" y="2227"/>
                  </a:cubicBezTo>
                  <a:cubicBezTo>
                    <a:pt x="287" y="2227"/>
                    <a:pt x="298" y="2203"/>
                    <a:pt x="215" y="2179"/>
                  </a:cubicBezTo>
                  <a:cubicBezTo>
                    <a:pt x="215" y="2179"/>
                    <a:pt x="191" y="2167"/>
                    <a:pt x="191" y="2167"/>
                  </a:cubicBezTo>
                  <a:cubicBezTo>
                    <a:pt x="190" y="2165"/>
                    <a:pt x="190" y="2165"/>
                    <a:pt x="192" y="2165"/>
                  </a:cubicBezTo>
                  <a:cubicBezTo>
                    <a:pt x="205" y="2165"/>
                    <a:pt x="276" y="2191"/>
                    <a:pt x="287" y="2191"/>
                  </a:cubicBezTo>
                  <a:cubicBezTo>
                    <a:pt x="294" y="2194"/>
                    <a:pt x="297" y="2196"/>
                    <a:pt x="299" y="2196"/>
                  </a:cubicBezTo>
                  <a:cubicBezTo>
                    <a:pt x="303" y="2196"/>
                    <a:pt x="295" y="2188"/>
                    <a:pt x="287" y="2179"/>
                  </a:cubicBezTo>
                  <a:cubicBezTo>
                    <a:pt x="263" y="2167"/>
                    <a:pt x="239" y="2155"/>
                    <a:pt x="203" y="2131"/>
                  </a:cubicBezTo>
                  <a:cubicBezTo>
                    <a:pt x="168" y="2108"/>
                    <a:pt x="120" y="2084"/>
                    <a:pt x="156" y="2072"/>
                  </a:cubicBezTo>
                  <a:lnTo>
                    <a:pt x="156" y="2072"/>
                  </a:lnTo>
                  <a:cubicBezTo>
                    <a:pt x="191" y="2096"/>
                    <a:pt x="239" y="2120"/>
                    <a:pt x="275" y="2131"/>
                  </a:cubicBezTo>
                  <a:cubicBezTo>
                    <a:pt x="295" y="2138"/>
                    <a:pt x="308" y="2141"/>
                    <a:pt x="316" y="2141"/>
                  </a:cubicBezTo>
                  <a:cubicBezTo>
                    <a:pt x="333" y="2141"/>
                    <a:pt x="321" y="2126"/>
                    <a:pt x="289" y="2105"/>
                  </a:cubicBezTo>
                  <a:lnTo>
                    <a:pt x="289" y="2105"/>
                  </a:lnTo>
                  <a:cubicBezTo>
                    <a:pt x="320" y="2123"/>
                    <a:pt x="351" y="2133"/>
                    <a:pt x="382" y="2143"/>
                  </a:cubicBezTo>
                  <a:cubicBezTo>
                    <a:pt x="371" y="2133"/>
                    <a:pt x="270" y="2068"/>
                    <a:pt x="293" y="2068"/>
                  </a:cubicBezTo>
                  <a:cubicBezTo>
                    <a:pt x="296" y="2068"/>
                    <a:pt x="302" y="2069"/>
                    <a:pt x="310" y="2072"/>
                  </a:cubicBezTo>
                  <a:cubicBezTo>
                    <a:pt x="341" y="2093"/>
                    <a:pt x="381" y="2122"/>
                    <a:pt x="407" y="2122"/>
                  </a:cubicBezTo>
                  <a:cubicBezTo>
                    <a:pt x="411" y="2122"/>
                    <a:pt x="414" y="2121"/>
                    <a:pt x="418" y="2120"/>
                  </a:cubicBezTo>
                  <a:cubicBezTo>
                    <a:pt x="429" y="2120"/>
                    <a:pt x="406" y="2096"/>
                    <a:pt x="418" y="2096"/>
                  </a:cubicBezTo>
                  <a:cubicBezTo>
                    <a:pt x="429" y="2108"/>
                    <a:pt x="444" y="2114"/>
                    <a:pt x="459" y="2114"/>
                  </a:cubicBezTo>
                  <a:cubicBezTo>
                    <a:pt x="474" y="2114"/>
                    <a:pt x="489" y="2108"/>
                    <a:pt x="501" y="2096"/>
                  </a:cubicBezTo>
                  <a:cubicBezTo>
                    <a:pt x="501" y="2084"/>
                    <a:pt x="465" y="2036"/>
                    <a:pt x="453" y="2024"/>
                  </a:cubicBezTo>
                  <a:cubicBezTo>
                    <a:pt x="453" y="2016"/>
                    <a:pt x="456" y="2012"/>
                    <a:pt x="459" y="2012"/>
                  </a:cubicBezTo>
                  <a:cubicBezTo>
                    <a:pt x="477" y="2012"/>
                    <a:pt x="525" y="2086"/>
                    <a:pt x="525" y="2096"/>
                  </a:cubicBezTo>
                  <a:cubicBezTo>
                    <a:pt x="530" y="2106"/>
                    <a:pt x="539" y="2110"/>
                    <a:pt x="548" y="2110"/>
                  </a:cubicBezTo>
                  <a:cubicBezTo>
                    <a:pt x="560" y="2110"/>
                    <a:pt x="572" y="2103"/>
                    <a:pt x="572" y="2096"/>
                  </a:cubicBezTo>
                  <a:cubicBezTo>
                    <a:pt x="596" y="2084"/>
                    <a:pt x="620" y="2072"/>
                    <a:pt x="632" y="2048"/>
                  </a:cubicBezTo>
                  <a:cubicBezTo>
                    <a:pt x="632" y="2048"/>
                    <a:pt x="642" y="1976"/>
                    <a:pt x="653" y="1976"/>
                  </a:cubicBezTo>
                  <a:cubicBezTo>
                    <a:pt x="654" y="1976"/>
                    <a:pt x="655" y="1976"/>
                    <a:pt x="656" y="1977"/>
                  </a:cubicBezTo>
                  <a:cubicBezTo>
                    <a:pt x="667" y="1977"/>
                    <a:pt x="667" y="2087"/>
                    <a:pt x="677" y="2087"/>
                  </a:cubicBezTo>
                  <a:cubicBezTo>
                    <a:pt x="678" y="2087"/>
                    <a:pt x="678" y="2086"/>
                    <a:pt x="679" y="2084"/>
                  </a:cubicBezTo>
                  <a:cubicBezTo>
                    <a:pt x="703" y="2048"/>
                    <a:pt x="715" y="2001"/>
                    <a:pt x="715" y="1965"/>
                  </a:cubicBezTo>
                  <a:cubicBezTo>
                    <a:pt x="727" y="2001"/>
                    <a:pt x="751" y="2012"/>
                    <a:pt x="763" y="2012"/>
                  </a:cubicBezTo>
                  <a:cubicBezTo>
                    <a:pt x="787" y="2012"/>
                    <a:pt x="799" y="2001"/>
                    <a:pt x="799" y="1977"/>
                  </a:cubicBezTo>
                  <a:lnTo>
                    <a:pt x="799" y="1929"/>
                  </a:lnTo>
                  <a:cubicBezTo>
                    <a:pt x="805" y="1920"/>
                    <a:pt x="813" y="1916"/>
                    <a:pt x="822" y="1916"/>
                  </a:cubicBezTo>
                  <a:cubicBezTo>
                    <a:pt x="846" y="1916"/>
                    <a:pt x="876" y="1944"/>
                    <a:pt x="894" y="1953"/>
                  </a:cubicBezTo>
                  <a:cubicBezTo>
                    <a:pt x="906" y="1953"/>
                    <a:pt x="894" y="1953"/>
                    <a:pt x="894" y="1929"/>
                  </a:cubicBezTo>
                  <a:lnTo>
                    <a:pt x="930" y="1929"/>
                  </a:lnTo>
                  <a:cubicBezTo>
                    <a:pt x="941" y="1929"/>
                    <a:pt x="941" y="1881"/>
                    <a:pt x="965" y="1881"/>
                  </a:cubicBezTo>
                  <a:cubicBezTo>
                    <a:pt x="969" y="1877"/>
                    <a:pt x="973" y="1876"/>
                    <a:pt x="978" y="1876"/>
                  </a:cubicBezTo>
                  <a:cubicBezTo>
                    <a:pt x="986" y="1876"/>
                    <a:pt x="997" y="1881"/>
                    <a:pt x="1013" y="1881"/>
                  </a:cubicBezTo>
                  <a:cubicBezTo>
                    <a:pt x="1025" y="1881"/>
                    <a:pt x="1037" y="1881"/>
                    <a:pt x="1037" y="1858"/>
                  </a:cubicBezTo>
                  <a:cubicBezTo>
                    <a:pt x="1037" y="1846"/>
                    <a:pt x="1084" y="1822"/>
                    <a:pt x="1108" y="1822"/>
                  </a:cubicBezTo>
                  <a:cubicBezTo>
                    <a:pt x="1119" y="1811"/>
                    <a:pt x="1130" y="1749"/>
                    <a:pt x="1141" y="1749"/>
                  </a:cubicBezTo>
                  <a:cubicBezTo>
                    <a:pt x="1142" y="1749"/>
                    <a:pt x="1143" y="1750"/>
                    <a:pt x="1144" y="1750"/>
                  </a:cubicBezTo>
                  <a:cubicBezTo>
                    <a:pt x="1144" y="1762"/>
                    <a:pt x="1144" y="1786"/>
                    <a:pt x="1156" y="1798"/>
                  </a:cubicBezTo>
                  <a:lnTo>
                    <a:pt x="1168" y="1762"/>
                  </a:lnTo>
                  <a:cubicBezTo>
                    <a:pt x="1156" y="1739"/>
                    <a:pt x="1156" y="1715"/>
                    <a:pt x="1168" y="1691"/>
                  </a:cubicBezTo>
                  <a:cubicBezTo>
                    <a:pt x="1168" y="1691"/>
                    <a:pt x="1180" y="1739"/>
                    <a:pt x="1191" y="1739"/>
                  </a:cubicBezTo>
                  <a:cubicBezTo>
                    <a:pt x="1195" y="1743"/>
                    <a:pt x="1199" y="1744"/>
                    <a:pt x="1203" y="1744"/>
                  </a:cubicBezTo>
                  <a:cubicBezTo>
                    <a:pt x="1211" y="1744"/>
                    <a:pt x="1219" y="1739"/>
                    <a:pt x="1227" y="1739"/>
                  </a:cubicBezTo>
                  <a:cubicBezTo>
                    <a:pt x="1235" y="1739"/>
                    <a:pt x="1243" y="1712"/>
                    <a:pt x="1255" y="1712"/>
                  </a:cubicBezTo>
                  <a:cubicBezTo>
                    <a:pt x="1260" y="1712"/>
                    <a:pt x="1267" y="1719"/>
                    <a:pt x="1275" y="1739"/>
                  </a:cubicBezTo>
                  <a:cubicBezTo>
                    <a:pt x="1275" y="1729"/>
                    <a:pt x="1275" y="1701"/>
                    <a:pt x="1268" y="1686"/>
                  </a:cubicBezTo>
                  <a:lnTo>
                    <a:pt x="1268" y="1686"/>
                  </a:lnTo>
                  <a:cubicBezTo>
                    <a:pt x="1287" y="1715"/>
                    <a:pt x="1288" y="1715"/>
                    <a:pt x="1311" y="1715"/>
                  </a:cubicBezTo>
                  <a:cubicBezTo>
                    <a:pt x="1334" y="1703"/>
                    <a:pt x="1334" y="1715"/>
                    <a:pt x="1334" y="1691"/>
                  </a:cubicBezTo>
                  <a:cubicBezTo>
                    <a:pt x="1346" y="1667"/>
                    <a:pt x="1334" y="1667"/>
                    <a:pt x="1334" y="1667"/>
                  </a:cubicBezTo>
                  <a:cubicBezTo>
                    <a:pt x="1337" y="1665"/>
                    <a:pt x="1340" y="1664"/>
                    <a:pt x="1345" y="1664"/>
                  </a:cubicBezTo>
                  <a:cubicBezTo>
                    <a:pt x="1356" y="1664"/>
                    <a:pt x="1374" y="1671"/>
                    <a:pt x="1389" y="1671"/>
                  </a:cubicBezTo>
                  <a:cubicBezTo>
                    <a:pt x="1395" y="1671"/>
                    <a:pt x="1401" y="1670"/>
                    <a:pt x="1406" y="1667"/>
                  </a:cubicBezTo>
                  <a:cubicBezTo>
                    <a:pt x="1422" y="1667"/>
                    <a:pt x="1438" y="1657"/>
                    <a:pt x="1450" y="1657"/>
                  </a:cubicBezTo>
                  <a:cubicBezTo>
                    <a:pt x="1456" y="1657"/>
                    <a:pt x="1461" y="1659"/>
                    <a:pt x="1465" y="1667"/>
                  </a:cubicBezTo>
                  <a:cubicBezTo>
                    <a:pt x="1489" y="1667"/>
                    <a:pt x="1453" y="1620"/>
                    <a:pt x="1453" y="1596"/>
                  </a:cubicBezTo>
                  <a:cubicBezTo>
                    <a:pt x="1456" y="1591"/>
                    <a:pt x="1458" y="1589"/>
                    <a:pt x="1461" y="1589"/>
                  </a:cubicBezTo>
                  <a:cubicBezTo>
                    <a:pt x="1474" y="1589"/>
                    <a:pt x="1489" y="1622"/>
                    <a:pt x="1489" y="1631"/>
                  </a:cubicBezTo>
                  <a:cubicBezTo>
                    <a:pt x="1501" y="1631"/>
                    <a:pt x="1513" y="1643"/>
                    <a:pt x="1525" y="1643"/>
                  </a:cubicBezTo>
                  <a:cubicBezTo>
                    <a:pt x="1534" y="1643"/>
                    <a:pt x="1558" y="1578"/>
                    <a:pt x="1579" y="1578"/>
                  </a:cubicBezTo>
                  <a:cubicBezTo>
                    <a:pt x="1585" y="1578"/>
                    <a:pt x="1591" y="1583"/>
                    <a:pt x="1596" y="1596"/>
                  </a:cubicBezTo>
                  <a:cubicBezTo>
                    <a:pt x="1596" y="1572"/>
                    <a:pt x="1549" y="1489"/>
                    <a:pt x="1561" y="1489"/>
                  </a:cubicBezTo>
                  <a:cubicBezTo>
                    <a:pt x="1572" y="1489"/>
                    <a:pt x="1584" y="1512"/>
                    <a:pt x="1584" y="1524"/>
                  </a:cubicBezTo>
                  <a:cubicBezTo>
                    <a:pt x="1596" y="1524"/>
                    <a:pt x="1596" y="1524"/>
                    <a:pt x="1608" y="1536"/>
                  </a:cubicBezTo>
                  <a:lnTo>
                    <a:pt x="1644" y="1536"/>
                  </a:lnTo>
                  <a:cubicBezTo>
                    <a:pt x="1650" y="1530"/>
                    <a:pt x="1653" y="1527"/>
                    <a:pt x="1654" y="1527"/>
                  </a:cubicBezTo>
                  <a:cubicBezTo>
                    <a:pt x="1656" y="1527"/>
                    <a:pt x="1656" y="1530"/>
                    <a:pt x="1656" y="1536"/>
                  </a:cubicBezTo>
                  <a:cubicBezTo>
                    <a:pt x="1668" y="1536"/>
                    <a:pt x="1680" y="1608"/>
                    <a:pt x="1692" y="1608"/>
                  </a:cubicBezTo>
                  <a:cubicBezTo>
                    <a:pt x="1693" y="1609"/>
                    <a:pt x="1694" y="1609"/>
                    <a:pt x="1694" y="1609"/>
                  </a:cubicBezTo>
                  <a:cubicBezTo>
                    <a:pt x="1704" y="1609"/>
                    <a:pt x="1704" y="1560"/>
                    <a:pt x="1715" y="1560"/>
                  </a:cubicBezTo>
                  <a:cubicBezTo>
                    <a:pt x="1715" y="1556"/>
                    <a:pt x="1719" y="1555"/>
                    <a:pt x="1726" y="1555"/>
                  </a:cubicBezTo>
                  <a:cubicBezTo>
                    <a:pt x="1742" y="1555"/>
                    <a:pt x="1773" y="1563"/>
                    <a:pt x="1799" y="1572"/>
                  </a:cubicBezTo>
                  <a:cubicBezTo>
                    <a:pt x="1800" y="1572"/>
                    <a:pt x="1800" y="1573"/>
                    <a:pt x="1801" y="1573"/>
                  </a:cubicBezTo>
                  <a:cubicBezTo>
                    <a:pt x="1814" y="1573"/>
                    <a:pt x="1761" y="1468"/>
                    <a:pt x="1782" y="1468"/>
                  </a:cubicBezTo>
                  <a:cubicBezTo>
                    <a:pt x="1785" y="1468"/>
                    <a:pt x="1791" y="1470"/>
                    <a:pt x="1799" y="1477"/>
                  </a:cubicBezTo>
                  <a:cubicBezTo>
                    <a:pt x="1817" y="1495"/>
                    <a:pt x="1835" y="1520"/>
                    <a:pt x="1853" y="1520"/>
                  </a:cubicBezTo>
                  <a:cubicBezTo>
                    <a:pt x="1859" y="1520"/>
                    <a:pt x="1865" y="1518"/>
                    <a:pt x="1870" y="1512"/>
                  </a:cubicBezTo>
                  <a:cubicBezTo>
                    <a:pt x="1879" y="1495"/>
                    <a:pt x="1868" y="1444"/>
                    <a:pt x="1877" y="1444"/>
                  </a:cubicBezTo>
                  <a:cubicBezTo>
                    <a:pt x="1880" y="1444"/>
                    <a:pt x="1885" y="1450"/>
                    <a:pt x="1894" y="1465"/>
                  </a:cubicBezTo>
                  <a:cubicBezTo>
                    <a:pt x="1901" y="1487"/>
                    <a:pt x="1908" y="1496"/>
                    <a:pt x="1913" y="1496"/>
                  </a:cubicBezTo>
                  <a:cubicBezTo>
                    <a:pt x="1924" y="1496"/>
                    <a:pt x="1930" y="1457"/>
                    <a:pt x="1930" y="1441"/>
                  </a:cubicBezTo>
                  <a:cubicBezTo>
                    <a:pt x="1930" y="1423"/>
                    <a:pt x="1933" y="1417"/>
                    <a:pt x="1938" y="1417"/>
                  </a:cubicBezTo>
                  <a:cubicBezTo>
                    <a:pt x="1951" y="1417"/>
                    <a:pt x="1976" y="1453"/>
                    <a:pt x="2001" y="1453"/>
                  </a:cubicBezTo>
                  <a:cubicBezTo>
                    <a:pt x="2025" y="1453"/>
                    <a:pt x="1965" y="1369"/>
                    <a:pt x="1965" y="1334"/>
                  </a:cubicBezTo>
                  <a:cubicBezTo>
                    <a:pt x="1964" y="1331"/>
                    <a:pt x="1964" y="1330"/>
                    <a:pt x="1964" y="1330"/>
                  </a:cubicBezTo>
                  <a:lnTo>
                    <a:pt x="1964" y="1330"/>
                  </a:lnTo>
                  <a:cubicBezTo>
                    <a:pt x="1968" y="1330"/>
                    <a:pt x="2006" y="1378"/>
                    <a:pt x="2020" y="1378"/>
                  </a:cubicBezTo>
                  <a:cubicBezTo>
                    <a:pt x="2023" y="1378"/>
                    <a:pt x="2025" y="1375"/>
                    <a:pt x="2025" y="1369"/>
                  </a:cubicBezTo>
                  <a:cubicBezTo>
                    <a:pt x="2025" y="1369"/>
                    <a:pt x="2001" y="1346"/>
                    <a:pt x="2001" y="1334"/>
                  </a:cubicBezTo>
                  <a:cubicBezTo>
                    <a:pt x="2001" y="1322"/>
                    <a:pt x="2025" y="1322"/>
                    <a:pt x="2025" y="1322"/>
                  </a:cubicBezTo>
                  <a:cubicBezTo>
                    <a:pt x="2037" y="1334"/>
                    <a:pt x="2049" y="1405"/>
                    <a:pt x="2084" y="1405"/>
                  </a:cubicBezTo>
                  <a:cubicBezTo>
                    <a:pt x="2132" y="1405"/>
                    <a:pt x="2168" y="1381"/>
                    <a:pt x="2192" y="1346"/>
                  </a:cubicBezTo>
                  <a:cubicBezTo>
                    <a:pt x="2203" y="1334"/>
                    <a:pt x="2192" y="1322"/>
                    <a:pt x="2203" y="1310"/>
                  </a:cubicBezTo>
                  <a:cubicBezTo>
                    <a:pt x="2203" y="1302"/>
                    <a:pt x="2205" y="1299"/>
                    <a:pt x="2207" y="1299"/>
                  </a:cubicBezTo>
                  <a:cubicBezTo>
                    <a:pt x="2218" y="1299"/>
                    <a:pt x="2251" y="1381"/>
                    <a:pt x="2251" y="1381"/>
                  </a:cubicBezTo>
                  <a:cubicBezTo>
                    <a:pt x="2251" y="1381"/>
                    <a:pt x="2221" y="1305"/>
                    <a:pt x="2239" y="1305"/>
                  </a:cubicBezTo>
                  <a:cubicBezTo>
                    <a:pt x="2243" y="1305"/>
                    <a:pt x="2251" y="1310"/>
                    <a:pt x="2263" y="1322"/>
                  </a:cubicBezTo>
                  <a:cubicBezTo>
                    <a:pt x="2263" y="1322"/>
                    <a:pt x="2275" y="1310"/>
                    <a:pt x="2287" y="1310"/>
                  </a:cubicBezTo>
                  <a:cubicBezTo>
                    <a:pt x="2287" y="1310"/>
                    <a:pt x="2325" y="1234"/>
                    <a:pt x="2358" y="1234"/>
                  </a:cubicBezTo>
                  <a:cubicBezTo>
                    <a:pt x="2367" y="1234"/>
                    <a:pt x="2375" y="1239"/>
                    <a:pt x="2382" y="1250"/>
                  </a:cubicBezTo>
                  <a:lnTo>
                    <a:pt x="2382" y="1143"/>
                  </a:lnTo>
                  <a:cubicBezTo>
                    <a:pt x="2394" y="1191"/>
                    <a:pt x="2418" y="1191"/>
                    <a:pt x="2430" y="1191"/>
                  </a:cubicBezTo>
                  <a:cubicBezTo>
                    <a:pt x="2433" y="1189"/>
                    <a:pt x="2436" y="1189"/>
                    <a:pt x="2439" y="1189"/>
                  </a:cubicBezTo>
                  <a:cubicBezTo>
                    <a:pt x="2457" y="1189"/>
                    <a:pt x="2469" y="1218"/>
                    <a:pt x="2489" y="1239"/>
                  </a:cubicBezTo>
                  <a:cubicBezTo>
                    <a:pt x="2491" y="1243"/>
                    <a:pt x="2491" y="1245"/>
                    <a:pt x="2492" y="1245"/>
                  </a:cubicBezTo>
                  <a:cubicBezTo>
                    <a:pt x="2493" y="1245"/>
                    <a:pt x="2468" y="1142"/>
                    <a:pt x="2489" y="1131"/>
                  </a:cubicBezTo>
                  <a:lnTo>
                    <a:pt x="2489" y="1131"/>
                  </a:lnTo>
                  <a:cubicBezTo>
                    <a:pt x="2501" y="1167"/>
                    <a:pt x="2513" y="1203"/>
                    <a:pt x="2525" y="1239"/>
                  </a:cubicBezTo>
                  <a:cubicBezTo>
                    <a:pt x="2549" y="1239"/>
                    <a:pt x="2561" y="1203"/>
                    <a:pt x="2549" y="1167"/>
                  </a:cubicBezTo>
                  <a:cubicBezTo>
                    <a:pt x="2525" y="1131"/>
                    <a:pt x="2513" y="1131"/>
                    <a:pt x="2525" y="1119"/>
                  </a:cubicBezTo>
                  <a:cubicBezTo>
                    <a:pt x="2528" y="1116"/>
                    <a:pt x="2531" y="1115"/>
                    <a:pt x="2533" y="1115"/>
                  </a:cubicBezTo>
                  <a:cubicBezTo>
                    <a:pt x="2538" y="1115"/>
                    <a:pt x="2540" y="1123"/>
                    <a:pt x="2549" y="1131"/>
                  </a:cubicBezTo>
                  <a:cubicBezTo>
                    <a:pt x="2561" y="1143"/>
                    <a:pt x="2584" y="1215"/>
                    <a:pt x="2608" y="1239"/>
                  </a:cubicBezTo>
                  <a:cubicBezTo>
                    <a:pt x="2596" y="1227"/>
                    <a:pt x="2596" y="1203"/>
                    <a:pt x="2596" y="1191"/>
                  </a:cubicBezTo>
                  <a:cubicBezTo>
                    <a:pt x="2596" y="1167"/>
                    <a:pt x="2596" y="1155"/>
                    <a:pt x="2608" y="1155"/>
                  </a:cubicBezTo>
                  <a:cubicBezTo>
                    <a:pt x="2611" y="1153"/>
                    <a:pt x="2613" y="1152"/>
                    <a:pt x="2616" y="1152"/>
                  </a:cubicBezTo>
                  <a:cubicBezTo>
                    <a:pt x="2622" y="1152"/>
                    <a:pt x="2628" y="1159"/>
                    <a:pt x="2631" y="1159"/>
                  </a:cubicBezTo>
                  <a:cubicBezTo>
                    <a:pt x="2632" y="1159"/>
                    <a:pt x="2632" y="1158"/>
                    <a:pt x="2632" y="1155"/>
                  </a:cubicBezTo>
                  <a:cubicBezTo>
                    <a:pt x="2632" y="1131"/>
                    <a:pt x="2632" y="1108"/>
                    <a:pt x="2632" y="1096"/>
                  </a:cubicBezTo>
                  <a:cubicBezTo>
                    <a:pt x="2632" y="1089"/>
                    <a:pt x="2633" y="1087"/>
                    <a:pt x="2635" y="1087"/>
                  </a:cubicBezTo>
                  <a:cubicBezTo>
                    <a:pt x="2643" y="1087"/>
                    <a:pt x="2661" y="1124"/>
                    <a:pt x="2666" y="1124"/>
                  </a:cubicBezTo>
                  <a:cubicBezTo>
                    <a:pt x="2667" y="1124"/>
                    <a:pt x="2668" y="1123"/>
                    <a:pt x="2668" y="1119"/>
                  </a:cubicBezTo>
                  <a:cubicBezTo>
                    <a:pt x="2680" y="1084"/>
                    <a:pt x="2668" y="1072"/>
                    <a:pt x="2668" y="1072"/>
                  </a:cubicBezTo>
                  <a:cubicBezTo>
                    <a:pt x="2674" y="1065"/>
                    <a:pt x="2681" y="1062"/>
                    <a:pt x="2686" y="1059"/>
                  </a:cubicBezTo>
                  <a:lnTo>
                    <a:pt x="2686" y="1059"/>
                  </a:lnTo>
                  <a:cubicBezTo>
                    <a:pt x="2678" y="1080"/>
                    <a:pt x="2675" y="1121"/>
                    <a:pt x="2696" y="1121"/>
                  </a:cubicBezTo>
                  <a:cubicBezTo>
                    <a:pt x="2698" y="1121"/>
                    <a:pt x="2701" y="1120"/>
                    <a:pt x="2704" y="1119"/>
                  </a:cubicBezTo>
                  <a:cubicBezTo>
                    <a:pt x="2737" y="1119"/>
                    <a:pt x="2750" y="1098"/>
                    <a:pt x="2731" y="1055"/>
                  </a:cubicBezTo>
                  <a:lnTo>
                    <a:pt x="2731" y="1055"/>
                  </a:lnTo>
                  <a:cubicBezTo>
                    <a:pt x="2743" y="1080"/>
                    <a:pt x="2761" y="1088"/>
                    <a:pt x="2779" y="1088"/>
                  </a:cubicBezTo>
                  <a:cubicBezTo>
                    <a:pt x="2815" y="1088"/>
                    <a:pt x="2855" y="1056"/>
                    <a:pt x="2870" y="1048"/>
                  </a:cubicBezTo>
                  <a:cubicBezTo>
                    <a:pt x="2894" y="1036"/>
                    <a:pt x="2870" y="1012"/>
                    <a:pt x="2846" y="965"/>
                  </a:cubicBezTo>
                  <a:cubicBezTo>
                    <a:pt x="2833" y="938"/>
                    <a:pt x="2831" y="922"/>
                    <a:pt x="2838" y="922"/>
                  </a:cubicBezTo>
                  <a:cubicBezTo>
                    <a:pt x="2843" y="922"/>
                    <a:pt x="2855" y="932"/>
                    <a:pt x="2870" y="953"/>
                  </a:cubicBezTo>
                  <a:cubicBezTo>
                    <a:pt x="2899" y="1019"/>
                    <a:pt x="2949" y="1040"/>
                    <a:pt x="2981" y="1040"/>
                  </a:cubicBezTo>
                  <a:cubicBezTo>
                    <a:pt x="2989" y="1040"/>
                    <a:pt x="2996" y="1039"/>
                    <a:pt x="3001" y="1036"/>
                  </a:cubicBezTo>
                  <a:cubicBezTo>
                    <a:pt x="3025" y="1024"/>
                    <a:pt x="3037" y="1012"/>
                    <a:pt x="3037" y="988"/>
                  </a:cubicBezTo>
                  <a:cubicBezTo>
                    <a:pt x="3037" y="956"/>
                    <a:pt x="3037" y="935"/>
                    <a:pt x="3044" y="921"/>
                  </a:cubicBezTo>
                  <a:lnTo>
                    <a:pt x="3044" y="921"/>
                  </a:lnTo>
                  <a:cubicBezTo>
                    <a:pt x="3038" y="940"/>
                    <a:pt x="3051" y="966"/>
                    <a:pt x="3066" y="966"/>
                  </a:cubicBezTo>
                  <a:cubicBezTo>
                    <a:pt x="3068" y="966"/>
                    <a:pt x="3070" y="966"/>
                    <a:pt x="3073" y="965"/>
                  </a:cubicBezTo>
                  <a:cubicBezTo>
                    <a:pt x="3096" y="953"/>
                    <a:pt x="3120" y="953"/>
                    <a:pt x="3144" y="941"/>
                  </a:cubicBezTo>
                  <a:cubicBezTo>
                    <a:pt x="3174" y="921"/>
                    <a:pt x="3188" y="918"/>
                    <a:pt x="3184" y="874"/>
                  </a:cubicBezTo>
                  <a:lnTo>
                    <a:pt x="3184" y="874"/>
                  </a:lnTo>
                  <a:cubicBezTo>
                    <a:pt x="3188" y="893"/>
                    <a:pt x="3196" y="913"/>
                    <a:pt x="3204" y="929"/>
                  </a:cubicBezTo>
                  <a:cubicBezTo>
                    <a:pt x="3210" y="936"/>
                    <a:pt x="3221" y="943"/>
                    <a:pt x="3227" y="943"/>
                  </a:cubicBezTo>
                  <a:cubicBezTo>
                    <a:pt x="3231" y="943"/>
                    <a:pt x="3232" y="939"/>
                    <a:pt x="3227" y="929"/>
                  </a:cubicBezTo>
                  <a:cubicBezTo>
                    <a:pt x="3216" y="905"/>
                    <a:pt x="3239" y="905"/>
                    <a:pt x="3251" y="905"/>
                  </a:cubicBezTo>
                  <a:cubicBezTo>
                    <a:pt x="3263" y="893"/>
                    <a:pt x="3239" y="869"/>
                    <a:pt x="3251" y="846"/>
                  </a:cubicBezTo>
                  <a:cubicBezTo>
                    <a:pt x="3253" y="844"/>
                    <a:pt x="3255" y="843"/>
                    <a:pt x="3256" y="843"/>
                  </a:cubicBezTo>
                  <a:cubicBezTo>
                    <a:pt x="3267" y="843"/>
                    <a:pt x="3277" y="869"/>
                    <a:pt x="3287" y="869"/>
                  </a:cubicBezTo>
                  <a:lnTo>
                    <a:pt x="3323" y="869"/>
                  </a:lnTo>
                  <a:cubicBezTo>
                    <a:pt x="3335" y="858"/>
                    <a:pt x="3335" y="846"/>
                    <a:pt x="3335" y="822"/>
                  </a:cubicBezTo>
                  <a:cubicBezTo>
                    <a:pt x="3335" y="798"/>
                    <a:pt x="3335" y="810"/>
                    <a:pt x="3346" y="798"/>
                  </a:cubicBezTo>
                  <a:cubicBezTo>
                    <a:pt x="3362" y="830"/>
                    <a:pt x="3362" y="846"/>
                    <a:pt x="3368" y="846"/>
                  </a:cubicBezTo>
                  <a:cubicBezTo>
                    <a:pt x="3370" y="846"/>
                    <a:pt x="3374" y="842"/>
                    <a:pt x="3382" y="834"/>
                  </a:cubicBezTo>
                  <a:cubicBezTo>
                    <a:pt x="3382" y="810"/>
                    <a:pt x="3394" y="798"/>
                    <a:pt x="3394" y="786"/>
                  </a:cubicBezTo>
                  <a:cubicBezTo>
                    <a:pt x="3394" y="786"/>
                    <a:pt x="3401" y="766"/>
                    <a:pt x="3404" y="766"/>
                  </a:cubicBezTo>
                  <a:cubicBezTo>
                    <a:pt x="3405" y="766"/>
                    <a:pt x="3406" y="768"/>
                    <a:pt x="3406" y="774"/>
                  </a:cubicBezTo>
                  <a:cubicBezTo>
                    <a:pt x="3406" y="786"/>
                    <a:pt x="3418" y="798"/>
                    <a:pt x="3418" y="810"/>
                  </a:cubicBezTo>
                  <a:cubicBezTo>
                    <a:pt x="3442" y="810"/>
                    <a:pt x="3430" y="786"/>
                    <a:pt x="3430" y="762"/>
                  </a:cubicBezTo>
                  <a:cubicBezTo>
                    <a:pt x="3430" y="745"/>
                    <a:pt x="3436" y="729"/>
                    <a:pt x="3448" y="729"/>
                  </a:cubicBezTo>
                  <a:cubicBezTo>
                    <a:pt x="3453" y="729"/>
                    <a:pt x="3459" y="731"/>
                    <a:pt x="3466" y="738"/>
                  </a:cubicBezTo>
                  <a:cubicBezTo>
                    <a:pt x="3477" y="762"/>
                    <a:pt x="3477" y="786"/>
                    <a:pt x="3513" y="798"/>
                  </a:cubicBezTo>
                  <a:cubicBezTo>
                    <a:pt x="3537" y="798"/>
                    <a:pt x="3549" y="810"/>
                    <a:pt x="3561" y="810"/>
                  </a:cubicBezTo>
                  <a:cubicBezTo>
                    <a:pt x="3585" y="798"/>
                    <a:pt x="3561" y="774"/>
                    <a:pt x="3549" y="762"/>
                  </a:cubicBezTo>
                  <a:cubicBezTo>
                    <a:pt x="3549" y="743"/>
                    <a:pt x="3549" y="723"/>
                    <a:pt x="3555" y="723"/>
                  </a:cubicBezTo>
                  <a:cubicBezTo>
                    <a:pt x="3557" y="723"/>
                    <a:pt x="3559" y="724"/>
                    <a:pt x="3561" y="727"/>
                  </a:cubicBezTo>
                  <a:cubicBezTo>
                    <a:pt x="3568" y="733"/>
                    <a:pt x="3582" y="740"/>
                    <a:pt x="3591" y="740"/>
                  </a:cubicBezTo>
                  <a:cubicBezTo>
                    <a:pt x="3597" y="740"/>
                    <a:pt x="3601" y="737"/>
                    <a:pt x="3598" y="730"/>
                  </a:cubicBezTo>
                  <a:lnTo>
                    <a:pt x="3598" y="730"/>
                  </a:lnTo>
                  <a:cubicBezTo>
                    <a:pt x="3609" y="754"/>
                    <a:pt x="3619" y="763"/>
                    <a:pt x="3628" y="763"/>
                  </a:cubicBezTo>
                  <a:cubicBezTo>
                    <a:pt x="3646" y="763"/>
                    <a:pt x="3660" y="723"/>
                    <a:pt x="3668" y="715"/>
                  </a:cubicBezTo>
                  <a:cubicBezTo>
                    <a:pt x="3672" y="707"/>
                    <a:pt x="3675" y="704"/>
                    <a:pt x="3679" y="704"/>
                  </a:cubicBezTo>
                  <a:cubicBezTo>
                    <a:pt x="3687" y="704"/>
                    <a:pt x="3695" y="718"/>
                    <a:pt x="3704" y="727"/>
                  </a:cubicBezTo>
                  <a:cubicBezTo>
                    <a:pt x="3716" y="727"/>
                    <a:pt x="3739" y="727"/>
                    <a:pt x="3751" y="715"/>
                  </a:cubicBezTo>
                  <a:cubicBezTo>
                    <a:pt x="3759" y="715"/>
                    <a:pt x="3788" y="693"/>
                    <a:pt x="3814" y="693"/>
                  </a:cubicBezTo>
                  <a:cubicBezTo>
                    <a:pt x="3827" y="693"/>
                    <a:pt x="3839" y="699"/>
                    <a:pt x="3847" y="715"/>
                  </a:cubicBezTo>
                  <a:cubicBezTo>
                    <a:pt x="3858" y="715"/>
                    <a:pt x="3870" y="691"/>
                    <a:pt x="3847" y="655"/>
                  </a:cubicBezTo>
                  <a:cubicBezTo>
                    <a:pt x="3835" y="631"/>
                    <a:pt x="3835" y="584"/>
                    <a:pt x="3847" y="584"/>
                  </a:cubicBezTo>
                  <a:cubicBezTo>
                    <a:pt x="3858" y="584"/>
                    <a:pt x="3882" y="643"/>
                    <a:pt x="3882" y="655"/>
                  </a:cubicBezTo>
                  <a:cubicBezTo>
                    <a:pt x="3888" y="655"/>
                    <a:pt x="3897" y="658"/>
                    <a:pt x="3906" y="658"/>
                  </a:cubicBezTo>
                  <a:cubicBezTo>
                    <a:pt x="3915" y="658"/>
                    <a:pt x="3924" y="655"/>
                    <a:pt x="3930" y="643"/>
                  </a:cubicBezTo>
                  <a:cubicBezTo>
                    <a:pt x="3930" y="631"/>
                    <a:pt x="3942" y="619"/>
                    <a:pt x="3954" y="607"/>
                  </a:cubicBezTo>
                  <a:cubicBezTo>
                    <a:pt x="3954" y="607"/>
                    <a:pt x="3978" y="631"/>
                    <a:pt x="3978" y="631"/>
                  </a:cubicBezTo>
                  <a:cubicBezTo>
                    <a:pt x="3981" y="633"/>
                    <a:pt x="3983" y="634"/>
                    <a:pt x="3985" y="634"/>
                  </a:cubicBezTo>
                  <a:cubicBezTo>
                    <a:pt x="4003" y="634"/>
                    <a:pt x="3956" y="535"/>
                    <a:pt x="3978" y="524"/>
                  </a:cubicBezTo>
                  <a:cubicBezTo>
                    <a:pt x="3979" y="523"/>
                    <a:pt x="3980" y="523"/>
                    <a:pt x="3982" y="523"/>
                  </a:cubicBezTo>
                  <a:cubicBezTo>
                    <a:pt x="4003" y="523"/>
                    <a:pt x="4015" y="608"/>
                    <a:pt x="4037" y="619"/>
                  </a:cubicBezTo>
                  <a:cubicBezTo>
                    <a:pt x="4061" y="619"/>
                    <a:pt x="4073" y="536"/>
                    <a:pt x="4085" y="500"/>
                  </a:cubicBezTo>
                  <a:cubicBezTo>
                    <a:pt x="4085" y="500"/>
                    <a:pt x="4106" y="479"/>
                    <a:pt x="4120" y="479"/>
                  </a:cubicBezTo>
                  <a:cubicBezTo>
                    <a:pt x="4127" y="479"/>
                    <a:pt x="4132" y="484"/>
                    <a:pt x="4132" y="500"/>
                  </a:cubicBezTo>
                  <a:cubicBezTo>
                    <a:pt x="4097" y="512"/>
                    <a:pt x="4108" y="548"/>
                    <a:pt x="4144" y="560"/>
                  </a:cubicBezTo>
                  <a:cubicBezTo>
                    <a:pt x="4180" y="560"/>
                    <a:pt x="4180" y="548"/>
                    <a:pt x="4168" y="512"/>
                  </a:cubicBezTo>
                  <a:cubicBezTo>
                    <a:pt x="4168" y="500"/>
                    <a:pt x="4132" y="465"/>
                    <a:pt x="4132" y="453"/>
                  </a:cubicBezTo>
                  <a:cubicBezTo>
                    <a:pt x="4132" y="452"/>
                    <a:pt x="4133" y="452"/>
                    <a:pt x="4133" y="452"/>
                  </a:cubicBezTo>
                  <a:cubicBezTo>
                    <a:pt x="4141" y="452"/>
                    <a:pt x="4203" y="520"/>
                    <a:pt x="4215" y="520"/>
                  </a:cubicBezTo>
                  <a:cubicBezTo>
                    <a:pt x="4217" y="520"/>
                    <a:pt x="4217" y="517"/>
                    <a:pt x="4216" y="512"/>
                  </a:cubicBezTo>
                  <a:cubicBezTo>
                    <a:pt x="4204" y="465"/>
                    <a:pt x="4192" y="465"/>
                    <a:pt x="4192" y="429"/>
                  </a:cubicBezTo>
                  <a:cubicBezTo>
                    <a:pt x="4180" y="417"/>
                    <a:pt x="4180" y="393"/>
                    <a:pt x="4192" y="381"/>
                  </a:cubicBezTo>
                  <a:cubicBezTo>
                    <a:pt x="4212" y="431"/>
                    <a:pt x="4215" y="456"/>
                    <a:pt x="4236" y="456"/>
                  </a:cubicBezTo>
                  <a:cubicBezTo>
                    <a:pt x="4240" y="456"/>
                    <a:pt x="4245" y="455"/>
                    <a:pt x="4251" y="453"/>
                  </a:cubicBezTo>
                  <a:cubicBezTo>
                    <a:pt x="4275" y="441"/>
                    <a:pt x="4287" y="405"/>
                    <a:pt x="4263" y="381"/>
                  </a:cubicBezTo>
                  <a:lnTo>
                    <a:pt x="4287" y="369"/>
                  </a:lnTo>
                  <a:cubicBezTo>
                    <a:pt x="4287" y="393"/>
                    <a:pt x="4299" y="417"/>
                    <a:pt x="4311" y="441"/>
                  </a:cubicBezTo>
                  <a:cubicBezTo>
                    <a:pt x="4323" y="447"/>
                    <a:pt x="4332" y="450"/>
                    <a:pt x="4338" y="450"/>
                  </a:cubicBezTo>
                  <a:cubicBezTo>
                    <a:pt x="4344" y="450"/>
                    <a:pt x="4347" y="447"/>
                    <a:pt x="4347" y="441"/>
                  </a:cubicBezTo>
                  <a:cubicBezTo>
                    <a:pt x="4355" y="432"/>
                    <a:pt x="4351" y="368"/>
                    <a:pt x="4362" y="368"/>
                  </a:cubicBezTo>
                  <a:cubicBezTo>
                    <a:pt x="4366" y="368"/>
                    <a:pt x="4372" y="378"/>
                    <a:pt x="4382" y="405"/>
                  </a:cubicBezTo>
                  <a:cubicBezTo>
                    <a:pt x="4389" y="430"/>
                    <a:pt x="4392" y="440"/>
                    <a:pt x="4395" y="440"/>
                  </a:cubicBezTo>
                  <a:cubicBezTo>
                    <a:pt x="4402" y="440"/>
                    <a:pt x="4397" y="366"/>
                    <a:pt x="4406" y="357"/>
                  </a:cubicBezTo>
                  <a:cubicBezTo>
                    <a:pt x="4426" y="357"/>
                    <a:pt x="4429" y="399"/>
                    <a:pt x="4437" y="399"/>
                  </a:cubicBezTo>
                  <a:cubicBezTo>
                    <a:pt x="4438" y="399"/>
                    <a:pt x="4440" y="397"/>
                    <a:pt x="4442" y="393"/>
                  </a:cubicBezTo>
                  <a:lnTo>
                    <a:pt x="4466" y="310"/>
                  </a:lnTo>
                  <a:lnTo>
                    <a:pt x="4466" y="310"/>
                  </a:lnTo>
                  <a:cubicBezTo>
                    <a:pt x="4466" y="357"/>
                    <a:pt x="4454" y="381"/>
                    <a:pt x="4466" y="393"/>
                  </a:cubicBezTo>
                  <a:cubicBezTo>
                    <a:pt x="4471" y="403"/>
                    <a:pt x="4473" y="409"/>
                    <a:pt x="4476" y="409"/>
                  </a:cubicBezTo>
                  <a:cubicBezTo>
                    <a:pt x="4480" y="409"/>
                    <a:pt x="4483" y="397"/>
                    <a:pt x="4489" y="369"/>
                  </a:cubicBezTo>
                  <a:cubicBezTo>
                    <a:pt x="4504" y="348"/>
                    <a:pt x="4509" y="344"/>
                    <a:pt x="4514" y="344"/>
                  </a:cubicBezTo>
                  <a:cubicBezTo>
                    <a:pt x="4518" y="344"/>
                    <a:pt x="4520" y="346"/>
                    <a:pt x="4525" y="346"/>
                  </a:cubicBezTo>
                  <a:cubicBezTo>
                    <a:pt x="4525" y="346"/>
                    <a:pt x="4551" y="293"/>
                    <a:pt x="4566" y="293"/>
                  </a:cubicBezTo>
                  <a:cubicBezTo>
                    <a:pt x="4569" y="293"/>
                    <a:pt x="4571" y="295"/>
                    <a:pt x="4573" y="298"/>
                  </a:cubicBezTo>
                  <a:lnTo>
                    <a:pt x="4537" y="369"/>
                  </a:lnTo>
                  <a:cubicBezTo>
                    <a:pt x="4537" y="369"/>
                    <a:pt x="4537" y="377"/>
                    <a:pt x="4542" y="377"/>
                  </a:cubicBezTo>
                  <a:cubicBezTo>
                    <a:pt x="4545" y="377"/>
                    <a:pt x="4551" y="373"/>
                    <a:pt x="4561" y="357"/>
                  </a:cubicBezTo>
                  <a:cubicBezTo>
                    <a:pt x="4570" y="343"/>
                    <a:pt x="4576" y="337"/>
                    <a:pt x="4579" y="337"/>
                  </a:cubicBezTo>
                  <a:lnTo>
                    <a:pt x="4579" y="337"/>
                  </a:lnTo>
                  <a:cubicBezTo>
                    <a:pt x="4583" y="337"/>
                    <a:pt x="4580" y="352"/>
                    <a:pt x="4573" y="381"/>
                  </a:cubicBezTo>
                  <a:cubicBezTo>
                    <a:pt x="4573" y="381"/>
                    <a:pt x="4573" y="381"/>
                    <a:pt x="4597" y="357"/>
                  </a:cubicBezTo>
                  <a:cubicBezTo>
                    <a:pt x="4607" y="347"/>
                    <a:pt x="4613" y="344"/>
                    <a:pt x="4616" y="344"/>
                  </a:cubicBezTo>
                  <a:cubicBezTo>
                    <a:pt x="4620" y="344"/>
                    <a:pt x="4620" y="351"/>
                    <a:pt x="4620" y="357"/>
                  </a:cubicBezTo>
                  <a:lnTo>
                    <a:pt x="4549" y="453"/>
                  </a:lnTo>
                  <a:cubicBezTo>
                    <a:pt x="4563" y="439"/>
                    <a:pt x="4573" y="434"/>
                    <a:pt x="4581" y="434"/>
                  </a:cubicBezTo>
                  <a:cubicBezTo>
                    <a:pt x="4594" y="434"/>
                    <a:pt x="4601" y="445"/>
                    <a:pt x="4609" y="453"/>
                  </a:cubicBezTo>
                  <a:cubicBezTo>
                    <a:pt x="4609" y="465"/>
                    <a:pt x="4585" y="488"/>
                    <a:pt x="4585" y="500"/>
                  </a:cubicBezTo>
                  <a:cubicBezTo>
                    <a:pt x="4561" y="548"/>
                    <a:pt x="4597" y="607"/>
                    <a:pt x="4620" y="667"/>
                  </a:cubicBezTo>
                  <a:cubicBezTo>
                    <a:pt x="4620" y="667"/>
                    <a:pt x="4585" y="679"/>
                    <a:pt x="4597" y="691"/>
                  </a:cubicBezTo>
                  <a:cubicBezTo>
                    <a:pt x="4597" y="703"/>
                    <a:pt x="4597" y="703"/>
                    <a:pt x="4609" y="715"/>
                  </a:cubicBezTo>
                  <a:cubicBezTo>
                    <a:pt x="4620" y="738"/>
                    <a:pt x="4644" y="762"/>
                    <a:pt x="4668" y="786"/>
                  </a:cubicBezTo>
                  <a:cubicBezTo>
                    <a:pt x="4692" y="822"/>
                    <a:pt x="4716" y="858"/>
                    <a:pt x="4751" y="893"/>
                  </a:cubicBezTo>
                  <a:cubicBezTo>
                    <a:pt x="4763" y="905"/>
                    <a:pt x="4787" y="917"/>
                    <a:pt x="4799" y="917"/>
                  </a:cubicBezTo>
                  <a:cubicBezTo>
                    <a:pt x="4823" y="917"/>
                    <a:pt x="4823" y="929"/>
                    <a:pt x="4823" y="929"/>
                  </a:cubicBezTo>
                  <a:cubicBezTo>
                    <a:pt x="4829" y="935"/>
                    <a:pt x="4823" y="935"/>
                    <a:pt x="4815" y="935"/>
                  </a:cubicBezTo>
                  <a:cubicBezTo>
                    <a:pt x="4808" y="935"/>
                    <a:pt x="4799" y="935"/>
                    <a:pt x="4799" y="941"/>
                  </a:cubicBezTo>
                  <a:cubicBezTo>
                    <a:pt x="4799" y="965"/>
                    <a:pt x="4811" y="988"/>
                    <a:pt x="4823" y="1012"/>
                  </a:cubicBezTo>
                  <a:cubicBezTo>
                    <a:pt x="4823" y="1024"/>
                    <a:pt x="4823" y="1048"/>
                    <a:pt x="4859" y="1048"/>
                  </a:cubicBezTo>
                  <a:cubicBezTo>
                    <a:pt x="4894" y="1036"/>
                    <a:pt x="4918" y="1012"/>
                    <a:pt x="4954" y="1000"/>
                  </a:cubicBezTo>
                  <a:lnTo>
                    <a:pt x="4954" y="1000"/>
                  </a:lnTo>
                  <a:cubicBezTo>
                    <a:pt x="4954" y="1012"/>
                    <a:pt x="4906" y="1048"/>
                    <a:pt x="4882" y="1060"/>
                  </a:cubicBezTo>
                  <a:cubicBezTo>
                    <a:pt x="4847" y="1072"/>
                    <a:pt x="4859" y="1096"/>
                    <a:pt x="4870" y="1108"/>
                  </a:cubicBezTo>
                  <a:cubicBezTo>
                    <a:pt x="4882" y="1131"/>
                    <a:pt x="4882" y="1167"/>
                    <a:pt x="4882" y="1191"/>
                  </a:cubicBezTo>
                  <a:cubicBezTo>
                    <a:pt x="4882" y="1191"/>
                    <a:pt x="4870" y="1203"/>
                    <a:pt x="4870" y="1215"/>
                  </a:cubicBezTo>
                  <a:lnTo>
                    <a:pt x="4918" y="1215"/>
                  </a:lnTo>
                  <a:cubicBezTo>
                    <a:pt x="4942" y="1227"/>
                    <a:pt x="4918" y="1274"/>
                    <a:pt x="4918" y="1298"/>
                  </a:cubicBezTo>
                  <a:cubicBezTo>
                    <a:pt x="4918" y="1312"/>
                    <a:pt x="4934" y="1318"/>
                    <a:pt x="4955" y="1318"/>
                  </a:cubicBezTo>
                  <a:cubicBezTo>
                    <a:pt x="4970" y="1318"/>
                    <a:pt x="4987" y="1315"/>
                    <a:pt x="5001" y="1310"/>
                  </a:cubicBezTo>
                  <a:cubicBezTo>
                    <a:pt x="5011" y="1309"/>
                    <a:pt x="5018" y="1308"/>
                    <a:pt x="5023" y="1308"/>
                  </a:cubicBezTo>
                  <a:cubicBezTo>
                    <a:pt x="5062" y="1308"/>
                    <a:pt x="4975" y="1346"/>
                    <a:pt x="4954" y="1346"/>
                  </a:cubicBezTo>
                  <a:cubicBezTo>
                    <a:pt x="4918" y="1369"/>
                    <a:pt x="5013" y="1369"/>
                    <a:pt x="5013" y="1369"/>
                  </a:cubicBezTo>
                  <a:cubicBezTo>
                    <a:pt x="5061" y="1369"/>
                    <a:pt x="4990" y="1405"/>
                    <a:pt x="4978" y="1429"/>
                  </a:cubicBezTo>
                  <a:cubicBezTo>
                    <a:pt x="4966" y="1441"/>
                    <a:pt x="4978" y="1465"/>
                    <a:pt x="5001" y="1477"/>
                  </a:cubicBezTo>
                  <a:cubicBezTo>
                    <a:pt x="5025" y="1489"/>
                    <a:pt x="5061" y="1536"/>
                    <a:pt x="5013" y="1560"/>
                  </a:cubicBezTo>
                  <a:cubicBezTo>
                    <a:pt x="5013" y="1572"/>
                    <a:pt x="5025" y="1584"/>
                    <a:pt x="5049" y="1596"/>
                  </a:cubicBezTo>
                  <a:cubicBezTo>
                    <a:pt x="5097" y="1631"/>
                    <a:pt x="5109" y="1691"/>
                    <a:pt x="5156" y="1727"/>
                  </a:cubicBezTo>
                  <a:cubicBezTo>
                    <a:pt x="5168" y="1739"/>
                    <a:pt x="5183" y="1745"/>
                    <a:pt x="5198" y="1745"/>
                  </a:cubicBezTo>
                  <a:cubicBezTo>
                    <a:pt x="5199" y="1745"/>
                    <a:pt x="5200" y="1744"/>
                    <a:pt x="5201" y="1744"/>
                  </a:cubicBezTo>
                  <a:lnTo>
                    <a:pt x="5201" y="1744"/>
                  </a:lnTo>
                  <a:cubicBezTo>
                    <a:pt x="5185" y="1752"/>
                    <a:pt x="5169" y="1762"/>
                    <a:pt x="5156" y="1774"/>
                  </a:cubicBezTo>
                  <a:cubicBezTo>
                    <a:pt x="5156" y="1780"/>
                    <a:pt x="5162" y="1780"/>
                    <a:pt x="5168" y="1780"/>
                  </a:cubicBezTo>
                  <a:cubicBezTo>
                    <a:pt x="5174" y="1780"/>
                    <a:pt x="5180" y="1780"/>
                    <a:pt x="5180" y="1786"/>
                  </a:cubicBezTo>
                  <a:cubicBezTo>
                    <a:pt x="5180" y="1798"/>
                    <a:pt x="5180" y="1810"/>
                    <a:pt x="5180" y="1810"/>
                  </a:cubicBezTo>
                  <a:cubicBezTo>
                    <a:pt x="5168" y="1846"/>
                    <a:pt x="5180" y="1870"/>
                    <a:pt x="5192" y="1893"/>
                  </a:cubicBezTo>
                  <a:cubicBezTo>
                    <a:pt x="5216" y="1893"/>
                    <a:pt x="5240" y="1941"/>
                    <a:pt x="5240" y="1941"/>
                  </a:cubicBezTo>
                  <a:cubicBezTo>
                    <a:pt x="5299" y="1929"/>
                    <a:pt x="5359" y="1893"/>
                    <a:pt x="5418" y="1881"/>
                  </a:cubicBezTo>
                  <a:lnTo>
                    <a:pt x="5418" y="1881"/>
                  </a:lnTo>
                  <a:cubicBezTo>
                    <a:pt x="5430" y="1881"/>
                    <a:pt x="5382" y="1929"/>
                    <a:pt x="5323" y="1941"/>
                  </a:cubicBezTo>
                  <a:cubicBezTo>
                    <a:pt x="5275" y="1941"/>
                    <a:pt x="5251" y="1965"/>
                    <a:pt x="5263" y="1989"/>
                  </a:cubicBezTo>
                  <a:cubicBezTo>
                    <a:pt x="5275" y="2012"/>
                    <a:pt x="5263" y="2012"/>
                    <a:pt x="5299" y="2012"/>
                  </a:cubicBezTo>
                  <a:cubicBezTo>
                    <a:pt x="5315" y="2012"/>
                    <a:pt x="5320" y="2007"/>
                    <a:pt x="5322" y="2007"/>
                  </a:cubicBezTo>
                  <a:cubicBezTo>
                    <a:pt x="5323" y="2007"/>
                    <a:pt x="5323" y="2008"/>
                    <a:pt x="5323" y="2012"/>
                  </a:cubicBezTo>
                  <a:cubicBezTo>
                    <a:pt x="5323" y="2023"/>
                    <a:pt x="5276" y="2090"/>
                    <a:pt x="5240" y="2105"/>
                  </a:cubicBezTo>
                  <a:lnTo>
                    <a:pt x="5240" y="2105"/>
                  </a:lnTo>
                  <a:cubicBezTo>
                    <a:pt x="5247" y="2104"/>
                    <a:pt x="5252" y="2103"/>
                    <a:pt x="5257" y="2103"/>
                  </a:cubicBezTo>
                  <a:cubicBezTo>
                    <a:pt x="5262" y="2103"/>
                    <a:pt x="5267" y="2104"/>
                    <a:pt x="5270" y="2106"/>
                  </a:cubicBezTo>
                  <a:lnTo>
                    <a:pt x="5270" y="2106"/>
                  </a:lnTo>
                  <a:cubicBezTo>
                    <a:pt x="5277" y="2103"/>
                    <a:pt x="5286" y="2100"/>
                    <a:pt x="5299" y="2096"/>
                  </a:cubicBezTo>
                  <a:cubicBezTo>
                    <a:pt x="5323" y="2096"/>
                    <a:pt x="5323" y="2108"/>
                    <a:pt x="5323" y="2108"/>
                  </a:cubicBezTo>
                  <a:cubicBezTo>
                    <a:pt x="5311" y="2113"/>
                    <a:pt x="5297" y="2122"/>
                    <a:pt x="5285" y="2128"/>
                  </a:cubicBezTo>
                  <a:lnTo>
                    <a:pt x="5285" y="2128"/>
                  </a:lnTo>
                  <a:cubicBezTo>
                    <a:pt x="5280" y="2117"/>
                    <a:pt x="5277" y="2109"/>
                    <a:pt x="5270" y="2106"/>
                  </a:cubicBezTo>
                  <a:lnTo>
                    <a:pt x="5270" y="2106"/>
                  </a:lnTo>
                  <a:cubicBezTo>
                    <a:pt x="5258" y="2111"/>
                    <a:pt x="5256" y="2116"/>
                    <a:pt x="5263" y="2131"/>
                  </a:cubicBezTo>
                  <a:cubicBezTo>
                    <a:pt x="5263" y="2134"/>
                    <a:pt x="5265" y="2135"/>
                    <a:pt x="5267" y="2135"/>
                  </a:cubicBezTo>
                  <a:cubicBezTo>
                    <a:pt x="5271" y="2135"/>
                    <a:pt x="5278" y="2132"/>
                    <a:pt x="5285" y="2128"/>
                  </a:cubicBezTo>
                  <a:lnTo>
                    <a:pt x="5285" y="2128"/>
                  </a:lnTo>
                  <a:cubicBezTo>
                    <a:pt x="5286" y="2129"/>
                    <a:pt x="5287" y="2130"/>
                    <a:pt x="5287" y="2131"/>
                  </a:cubicBezTo>
                  <a:cubicBezTo>
                    <a:pt x="5299" y="2143"/>
                    <a:pt x="5311" y="2167"/>
                    <a:pt x="5335" y="2167"/>
                  </a:cubicBezTo>
                  <a:cubicBezTo>
                    <a:pt x="5335" y="2167"/>
                    <a:pt x="5382" y="2167"/>
                    <a:pt x="5371" y="2179"/>
                  </a:cubicBezTo>
                  <a:cubicBezTo>
                    <a:pt x="5371" y="2191"/>
                    <a:pt x="5335" y="2203"/>
                    <a:pt x="5335" y="2215"/>
                  </a:cubicBezTo>
                  <a:cubicBezTo>
                    <a:pt x="5335" y="2227"/>
                    <a:pt x="5359" y="2227"/>
                    <a:pt x="5371" y="2239"/>
                  </a:cubicBezTo>
                  <a:lnTo>
                    <a:pt x="5382" y="2286"/>
                  </a:lnTo>
                  <a:cubicBezTo>
                    <a:pt x="5368" y="2300"/>
                    <a:pt x="5371" y="2305"/>
                    <a:pt x="5381" y="2305"/>
                  </a:cubicBezTo>
                  <a:cubicBezTo>
                    <a:pt x="5395" y="2305"/>
                    <a:pt x="5428" y="2293"/>
                    <a:pt x="5442" y="2286"/>
                  </a:cubicBezTo>
                  <a:cubicBezTo>
                    <a:pt x="5452" y="2283"/>
                    <a:pt x="5461" y="2281"/>
                    <a:pt x="5468" y="2281"/>
                  </a:cubicBezTo>
                  <a:cubicBezTo>
                    <a:pt x="5484" y="2281"/>
                    <a:pt x="5490" y="2290"/>
                    <a:pt x="5490" y="2298"/>
                  </a:cubicBezTo>
                  <a:cubicBezTo>
                    <a:pt x="5430" y="2322"/>
                    <a:pt x="5406" y="2322"/>
                    <a:pt x="5418" y="2358"/>
                  </a:cubicBezTo>
                  <a:cubicBezTo>
                    <a:pt x="5430" y="2405"/>
                    <a:pt x="5442" y="2453"/>
                    <a:pt x="5466" y="2489"/>
                  </a:cubicBezTo>
                  <a:cubicBezTo>
                    <a:pt x="5466" y="2489"/>
                    <a:pt x="5482" y="2530"/>
                    <a:pt x="5502" y="2530"/>
                  </a:cubicBezTo>
                  <a:cubicBezTo>
                    <a:pt x="5505" y="2530"/>
                    <a:pt x="5509" y="2528"/>
                    <a:pt x="5513" y="2524"/>
                  </a:cubicBezTo>
                  <a:cubicBezTo>
                    <a:pt x="5517" y="2521"/>
                    <a:pt x="5522" y="2519"/>
                    <a:pt x="5528" y="2519"/>
                  </a:cubicBezTo>
                  <a:cubicBezTo>
                    <a:pt x="5542" y="2519"/>
                    <a:pt x="5558" y="2528"/>
                    <a:pt x="5549" y="2536"/>
                  </a:cubicBezTo>
                  <a:cubicBezTo>
                    <a:pt x="5549" y="2548"/>
                    <a:pt x="5513" y="2560"/>
                    <a:pt x="5513" y="2572"/>
                  </a:cubicBezTo>
                  <a:cubicBezTo>
                    <a:pt x="5502" y="2584"/>
                    <a:pt x="5502" y="2596"/>
                    <a:pt x="5513" y="2596"/>
                  </a:cubicBezTo>
                  <a:cubicBezTo>
                    <a:pt x="5513" y="2608"/>
                    <a:pt x="5513" y="2655"/>
                    <a:pt x="5549" y="2655"/>
                  </a:cubicBezTo>
                  <a:cubicBezTo>
                    <a:pt x="5556" y="2653"/>
                    <a:pt x="5561" y="2652"/>
                    <a:pt x="5564" y="2652"/>
                  </a:cubicBezTo>
                  <a:cubicBezTo>
                    <a:pt x="5577" y="2652"/>
                    <a:pt x="5566" y="2670"/>
                    <a:pt x="5585" y="2679"/>
                  </a:cubicBezTo>
                  <a:lnTo>
                    <a:pt x="5632" y="2679"/>
                  </a:lnTo>
                  <a:cubicBezTo>
                    <a:pt x="5632" y="2679"/>
                    <a:pt x="5609" y="2691"/>
                    <a:pt x="5609" y="2703"/>
                  </a:cubicBezTo>
                  <a:cubicBezTo>
                    <a:pt x="5585" y="2715"/>
                    <a:pt x="5585" y="2739"/>
                    <a:pt x="5597" y="2763"/>
                  </a:cubicBezTo>
                  <a:cubicBezTo>
                    <a:pt x="5609" y="2786"/>
                    <a:pt x="5621" y="2810"/>
                    <a:pt x="5644" y="2834"/>
                  </a:cubicBezTo>
                  <a:lnTo>
                    <a:pt x="5704" y="2834"/>
                  </a:lnTo>
                  <a:cubicBezTo>
                    <a:pt x="5761" y="2834"/>
                    <a:pt x="5818" y="2743"/>
                    <a:pt x="5772" y="2743"/>
                  </a:cubicBezTo>
                  <a:cubicBezTo>
                    <a:pt x="5761" y="2743"/>
                    <a:pt x="5746" y="2747"/>
                    <a:pt x="5724" y="2758"/>
                  </a:cubicBezTo>
                  <a:lnTo>
                    <a:pt x="5724" y="2758"/>
                  </a:lnTo>
                  <a:cubicBezTo>
                    <a:pt x="5746" y="2741"/>
                    <a:pt x="5719" y="2689"/>
                    <a:pt x="5752" y="2667"/>
                  </a:cubicBezTo>
                  <a:cubicBezTo>
                    <a:pt x="5775" y="2649"/>
                    <a:pt x="5775" y="2646"/>
                    <a:pt x="5768" y="2646"/>
                  </a:cubicBezTo>
                  <a:cubicBezTo>
                    <a:pt x="5764" y="2646"/>
                    <a:pt x="5759" y="2647"/>
                    <a:pt x="5753" y="2647"/>
                  </a:cubicBezTo>
                  <a:cubicBezTo>
                    <a:pt x="5748" y="2647"/>
                    <a:pt x="5743" y="2646"/>
                    <a:pt x="5740" y="2643"/>
                  </a:cubicBezTo>
                  <a:cubicBezTo>
                    <a:pt x="5728" y="2643"/>
                    <a:pt x="5728" y="2632"/>
                    <a:pt x="5716" y="2620"/>
                  </a:cubicBezTo>
                  <a:cubicBezTo>
                    <a:pt x="5668" y="2572"/>
                    <a:pt x="5644" y="2512"/>
                    <a:pt x="5632" y="2453"/>
                  </a:cubicBezTo>
                  <a:cubicBezTo>
                    <a:pt x="5623" y="2424"/>
                    <a:pt x="5644" y="2341"/>
                    <a:pt x="5584" y="2341"/>
                  </a:cubicBezTo>
                  <a:cubicBezTo>
                    <a:pt x="5570" y="2341"/>
                    <a:pt x="5551" y="2346"/>
                    <a:pt x="5525" y="2358"/>
                  </a:cubicBezTo>
                  <a:cubicBezTo>
                    <a:pt x="5525" y="2358"/>
                    <a:pt x="5455" y="2384"/>
                    <a:pt x="5450" y="2384"/>
                  </a:cubicBezTo>
                  <a:cubicBezTo>
                    <a:pt x="5450" y="2384"/>
                    <a:pt x="5450" y="2383"/>
                    <a:pt x="5454" y="2382"/>
                  </a:cubicBezTo>
                  <a:cubicBezTo>
                    <a:pt x="5478" y="2358"/>
                    <a:pt x="5502" y="2346"/>
                    <a:pt x="5537" y="2334"/>
                  </a:cubicBezTo>
                  <a:cubicBezTo>
                    <a:pt x="5549" y="2334"/>
                    <a:pt x="5692" y="2251"/>
                    <a:pt x="5680" y="2251"/>
                  </a:cubicBezTo>
                  <a:cubicBezTo>
                    <a:pt x="5672" y="2251"/>
                    <a:pt x="5670" y="2256"/>
                    <a:pt x="5665" y="2256"/>
                  </a:cubicBezTo>
                  <a:cubicBezTo>
                    <a:pt x="5663" y="2256"/>
                    <a:pt x="5660" y="2255"/>
                    <a:pt x="5656" y="2251"/>
                  </a:cubicBezTo>
                  <a:cubicBezTo>
                    <a:pt x="5644" y="2251"/>
                    <a:pt x="5632" y="2239"/>
                    <a:pt x="5632" y="2227"/>
                  </a:cubicBezTo>
                  <a:cubicBezTo>
                    <a:pt x="5632" y="2215"/>
                    <a:pt x="5621" y="2191"/>
                    <a:pt x="5656" y="2167"/>
                  </a:cubicBezTo>
                  <a:lnTo>
                    <a:pt x="5656" y="2167"/>
                  </a:lnTo>
                  <a:cubicBezTo>
                    <a:pt x="5636" y="2177"/>
                    <a:pt x="5624" y="2181"/>
                    <a:pt x="5617" y="2181"/>
                  </a:cubicBezTo>
                  <a:cubicBezTo>
                    <a:pt x="5601" y="2181"/>
                    <a:pt x="5602" y="2165"/>
                    <a:pt x="5578" y="2165"/>
                  </a:cubicBezTo>
                  <a:cubicBezTo>
                    <a:pt x="5574" y="2165"/>
                    <a:pt x="5568" y="2166"/>
                    <a:pt x="5561" y="2167"/>
                  </a:cubicBezTo>
                  <a:cubicBezTo>
                    <a:pt x="5542" y="2174"/>
                    <a:pt x="5511" y="2184"/>
                    <a:pt x="5496" y="2184"/>
                  </a:cubicBezTo>
                  <a:cubicBezTo>
                    <a:pt x="5483" y="2184"/>
                    <a:pt x="5480" y="2177"/>
                    <a:pt x="5502" y="2155"/>
                  </a:cubicBezTo>
                  <a:cubicBezTo>
                    <a:pt x="5525" y="2143"/>
                    <a:pt x="5561" y="2131"/>
                    <a:pt x="5585" y="2108"/>
                  </a:cubicBezTo>
                  <a:cubicBezTo>
                    <a:pt x="5592" y="2094"/>
                    <a:pt x="5591" y="2088"/>
                    <a:pt x="5584" y="2088"/>
                  </a:cubicBezTo>
                  <a:cubicBezTo>
                    <a:pt x="5579" y="2088"/>
                    <a:pt x="5571" y="2091"/>
                    <a:pt x="5561" y="2096"/>
                  </a:cubicBezTo>
                  <a:cubicBezTo>
                    <a:pt x="5537" y="2096"/>
                    <a:pt x="5537" y="2096"/>
                    <a:pt x="5525" y="2072"/>
                  </a:cubicBezTo>
                  <a:cubicBezTo>
                    <a:pt x="5525" y="2060"/>
                    <a:pt x="5549" y="2060"/>
                    <a:pt x="5561" y="2060"/>
                  </a:cubicBezTo>
                  <a:cubicBezTo>
                    <a:pt x="5609" y="2024"/>
                    <a:pt x="5490" y="2036"/>
                    <a:pt x="5525" y="1989"/>
                  </a:cubicBezTo>
                  <a:cubicBezTo>
                    <a:pt x="5525" y="1983"/>
                    <a:pt x="5502" y="1983"/>
                    <a:pt x="5479" y="1983"/>
                  </a:cubicBezTo>
                  <a:cubicBezTo>
                    <a:pt x="5457" y="1983"/>
                    <a:pt x="5436" y="1983"/>
                    <a:pt x="5442" y="1977"/>
                  </a:cubicBezTo>
                  <a:cubicBezTo>
                    <a:pt x="5466" y="1965"/>
                    <a:pt x="5502" y="1941"/>
                    <a:pt x="5490" y="1941"/>
                  </a:cubicBezTo>
                  <a:cubicBezTo>
                    <a:pt x="5490" y="1941"/>
                    <a:pt x="5442" y="1953"/>
                    <a:pt x="5418" y="1953"/>
                  </a:cubicBezTo>
                  <a:lnTo>
                    <a:pt x="5513" y="1893"/>
                  </a:lnTo>
                  <a:lnTo>
                    <a:pt x="5513" y="1893"/>
                  </a:lnTo>
                  <a:cubicBezTo>
                    <a:pt x="5496" y="1898"/>
                    <a:pt x="5479" y="1900"/>
                    <a:pt x="5465" y="1900"/>
                  </a:cubicBezTo>
                  <a:cubicBezTo>
                    <a:pt x="5440" y="1900"/>
                    <a:pt x="5427" y="1892"/>
                    <a:pt x="5442" y="1870"/>
                  </a:cubicBezTo>
                  <a:cubicBezTo>
                    <a:pt x="5466" y="1834"/>
                    <a:pt x="5454" y="1834"/>
                    <a:pt x="5442" y="1822"/>
                  </a:cubicBezTo>
                  <a:cubicBezTo>
                    <a:pt x="5436" y="1816"/>
                    <a:pt x="5430" y="1813"/>
                    <a:pt x="5426" y="1813"/>
                  </a:cubicBezTo>
                  <a:cubicBezTo>
                    <a:pt x="5421" y="1813"/>
                    <a:pt x="5418" y="1816"/>
                    <a:pt x="5418" y="1822"/>
                  </a:cubicBezTo>
                  <a:lnTo>
                    <a:pt x="5406" y="1798"/>
                  </a:lnTo>
                  <a:cubicBezTo>
                    <a:pt x="5402" y="1790"/>
                    <a:pt x="5401" y="1788"/>
                    <a:pt x="5400" y="1788"/>
                  </a:cubicBezTo>
                  <a:cubicBezTo>
                    <a:pt x="5397" y="1788"/>
                    <a:pt x="5394" y="1798"/>
                    <a:pt x="5371" y="1798"/>
                  </a:cubicBezTo>
                  <a:cubicBezTo>
                    <a:pt x="5347" y="1798"/>
                    <a:pt x="5371" y="1750"/>
                    <a:pt x="5371" y="1739"/>
                  </a:cubicBezTo>
                  <a:cubicBezTo>
                    <a:pt x="5371" y="1727"/>
                    <a:pt x="5371" y="1691"/>
                    <a:pt x="5359" y="1691"/>
                  </a:cubicBezTo>
                  <a:cubicBezTo>
                    <a:pt x="5344" y="1691"/>
                    <a:pt x="5317" y="1704"/>
                    <a:pt x="5308" y="1704"/>
                  </a:cubicBezTo>
                  <a:cubicBezTo>
                    <a:pt x="5302" y="1704"/>
                    <a:pt x="5304" y="1698"/>
                    <a:pt x="5323" y="1679"/>
                  </a:cubicBezTo>
                  <a:cubicBezTo>
                    <a:pt x="5352" y="1650"/>
                    <a:pt x="5364" y="1629"/>
                    <a:pt x="5354" y="1629"/>
                  </a:cubicBezTo>
                  <a:cubicBezTo>
                    <a:pt x="5348" y="1629"/>
                    <a:pt x="5334" y="1637"/>
                    <a:pt x="5311" y="1655"/>
                  </a:cubicBezTo>
                  <a:cubicBezTo>
                    <a:pt x="5290" y="1668"/>
                    <a:pt x="5275" y="1673"/>
                    <a:pt x="5266" y="1673"/>
                  </a:cubicBezTo>
                  <a:cubicBezTo>
                    <a:pt x="5248" y="1673"/>
                    <a:pt x="5248" y="1655"/>
                    <a:pt x="5263" y="1631"/>
                  </a:cubicBezTo>
                  <a:cubicBezTo>
                    <a:pt x="5287" y="1596"/>
                    <a:pt x="5323" y="1596"/>
                    <a:pt x="5287" y="1584"/>
                  </a:cubicBezTo>
                  <a:cubicBezTo>
                    <a:pt x="5287" y="1584"/>
                    <a:pt x="5204" y="1584"/>
                    <a:pt x="5216" y="1572"/>
                  </a:cubicBezTo>
                  <a:cubicBezTo>
                    <a:pt x="5222" y="1566"/>
                    <a:pt x="5237" y="1566"/>
                    <a:pt x="5251" y="1566"/>
                  </a:cubicBezTo>
                  <a:cubicBezTo>
                    <a:pt x="5266" y="1566"/>
                    <a:pt x="5281" y="1566"/>
                    <a:pt x="5287" y="1560"/>
                  </a:cubicBezTo>
                  <a:cubicBezTo>
                    <a:pt x="5299" y="1536"/>
                    <a:pt x="5240" y="1536"/>
                    <a:pt x="5228" y="1536"/>
                  </a:cubicBezTo>
                  <a:cubicBezTo>
                    <a:pt x="5216" y="1524"/>
                    <a:pt x="5216" y="1500"/>
                    <a:pt x="5228" y="1489"/>
                  </a:cubicBezTo>
                  <a:cubicBezTo>
                    <a:pt x="5240" y="1465"/>
                    <a:pt x="5251" y="1453"/>
                    <a:pt x="5240" y="1429"/>
                  </a:cubicBezTo>
                  <a:cubicBezTo>
                    <a:pt x="5240" y="1417"/>
                    <a:pt x="5228" y="1405"/>
                    <a:pt x="5204" y="1393"/>
                  </a:cubicBezTo>
                  <a:cubicBezTo>
                    <a:pt x="5192" y="1381"/>
                    <a:pt x="5144" y="1393"/>
                    <a:pt x="5180" y="1369"/>
                  </a:cubicBezTo>
                  <a:cubicBezTo>
                    <a:pt x="5204" y="1346"/>
                    <a:pt x="5216" y="1310"/>
                    <a:pt x="5192" y="1298"/>
                  </a:cubicBezTo>
                  <a:cubicBezTo>
                    <a:pt x="5190" y="1296"/>
                    <a:pt x="5187" y="1295"/>
                    <a:pt x="5183" y="1295"/>
                  </a:cubicBezTo>
                  <a:cubicBezTo>
                    <a:pt x="5176" y="1295"/>
                    <a:pt x="5168" y="1298"/>
                    <a:pt x="5159" y="1302"/>
                  </a:cubicBezTo>
                  <a:lnTo>
                    <a:pt x="5159" y="1302"/>
                  </a:lnTo>
                  <a:cubicBezTo>
                    <a:pt x="5193" y="1275"/>
                    <a:pt x="5168" y="1249"/>
                    <a:pt x="5136" y="1249"/>
                  </a:cubicBezTo>
                  <a:cubicBezTo>
                    <a:pt x="5131" y="1249"/>
                    <a:pt x="5126" y="1249"/>
                    <a:pt x="5121" y="1250"/>
                  </a:cubicBezTo>
                  <a:cubicBezTo>
                    <a:pt x="5085" y="1250"/>
                    <a:pt x="5097" y="1227"/>
                    <a:pt x="5121" y="1215"/>
                  </a:cubicBezTo>
                  <a:cubicBezTo>
                    <a:pt x="5138" y="1203"/>
                    <a:pt x="5147" y="1203"/>
                    <a:pt x="5153" y="1203"/>
                  </a:cubicBezTo>
                  <a:cubicBezTo>
                    <a:pt x="5159" y="1203"/>
                    <a:pt x="5162" y="1203"/>
                    <a:pt x="5168" y="1191"/>
                  </a:cubicBezTo>
                  <a:cubicBezTo>
                    <a:pt x="5192" y="1179"/>
                    <a:pt x="5156" y="1179"/>
                    <a:pt x="5144" y="1179"/>
                  </a:cubicBezTo>
                  <a:cubicBezTo>
                    <a:pt x="5132" y="1179"/>
                    <a:pt x="5121" y="1155"/>
                    <a:pt x="5144" y="1131"/>
                  </a:cubicBezTo>
                  <a:cubicBezTo>
                    <a:pt x="5168" y="1119"/>
                    <a:pt x="5162" y="1116"/>
                    <a:pt x="5149" y="1116"/>
                  </a:cubicBezTo>
                  <a:cubicBezTo>
                    <a:pt x="5135" y="1116"/>
                    <a:pt x="5115" y="1119"/>
                    <a:pt x="5109" y="1119"/>
                  </a:cubicBezTo>
                  <a:cubicBezTo>
                    <a:pt x="5097" y="1108"/>
                    <a:pt x="5109" y="1060"/>
                    <a:pt x="5073" y="1060"/>
                  </a:cubicBezTo>
                  <a:cubicBezTo>
                    <a:pt x="5025" y="1060"/>
                    <a:pt x="5037" y="1036"/>
                    <a:pt x="5037" y="1012"/>
                  </a:cubicBezTo>
                  <a:cubicBezTo>
                    <a:pt x="5037" y="988"/>
                    <a:pt x="5049" y="941"/>
                    <a:pt x="5013" y="941"/>
                  </a:cubicBezTo>
                  <a:cubicBezTo>
                    <a:pt x="4990" y="941"/>
                    <a:pt x="5037" y="905"/>
                    <a:pt x="5037" y="905"/>
                  </a:cubicBezTo>
                  <a:cubicBezTo>
                    <a:pt x="5049" y="893"/>
                    <a:pt x="5013" y="893"/>
                    <a:pt x="5013" y="881"/>
                  </a:cubicBezTo>
                  <a:cubicBezTo>
                    <a:pt x="5001" y="869"/>
                    <a:pt x="5001" y="846"/>
                    <a:pt x="4990" y="834"/>
                  </a:cubicBezTo>
                  <a:cubicBezTo>
                    <a:pt x="4978" y="822"/>
                    <a:pt x="4942" y="834"/>
                    <a:pt x="4966" y="810"/>
                  </a:cubicBezTo>
                  <a:cubicBezTo>
                    <a:pt x="4975" y="791"/>
                    <a:pt x="4991" y="751"/>
                    <a:pt x="4959" y="751"/>
                  </a:cubicBezTo>
                  <a:cubicBezTo>
                    <a:pt x="4951" y="751"/>
                    <a:pt x="4940" y="753"/>
                    <a:pt x="4926" y="759"/>
                  </a:cubicBezTo>
                  <a:lnTo>
                    <a:pt x="4926" y="759"/>
                  </a:lnTo>
                  <a:cubicBezTo>
                    <a:pt x="5009" y="722"/>
                    <a:pt x="4941" y="643"/>
                    <a:pt x="4894" y="643"/>
                  </a:cubicBezTo>
                  <a:cubicBezTo>
                    <a:pt x="4853" y="633"/>
                    <a:pt x="4957" y="568"/>
                    <a:pt x="4920" y="568"/>
                  </a:cubicBezTo>
                  <a:cubicBezTo>
                    <a:pt x="4914" y="568"/>
                    <a:pt x="4906" y="569"/>
                    <a:pt x="4894" y="572"/>
                  </a:cubicBezTo>
                  <a:cubicBezTo>
                    <a:pt x="4867" y="572"/>
                    <a:pt x="4840" y="580"/>
                    <a:pt x="4828" y="580"/>
                  </a:cubicBezTo>
                  <a:cubicBezTo>
                    <a:pt x="4819" y="580"/>
                    <a:pt x="4819" y="575"/>
                    <a:pt x="4835" y="560"/>
                  </a:cubicBezTo>
                  <a:cubicBezTo>
                    <a:pt x="4835" y="560"/>
                    <a:pt x="4820" y="531"/>
                    <a:pt x="4814" y="524"/>
                  </a:cubicBezTo>
                  <a:lnTo>
                    <a:pt x="4814" y="524"/>
                  </a:lnTo>
                  <a:cubicBezTo>
                    <a:pt x="4821" y="523"/>
                    <a:pt x="4837" y="519"/>
                    <a:pt x="4847" y="500"/>
                  </a:cubicBezTo>
                  <a:cubicBezTo>
                    <a:pt x="4859" y="488"/>
                    <a:pt x="4847" y="488"/>
                    <a:pt x="4847" y="477"/>
                  </a:cubicBezTo>
                  <a:cubicBezTo>
                    <a:pt x="4847" y="465"/>
                    <a:pt x="4870" y="429"/>
                    <a:pt x="4847" y="381"/>
                  </a:cubicBezTo>
                  <a:cubicBezTo>
                    <a:pt x="4847" y="424"/>
                    <a:pt x="4780" y="466"/>
                    <a:pt x="4732" y="466"/>
                  </a:cubicBezTo>
                  <a:cubicBezTo>
                    <a:pt x="4726" y="466"/>
                    <a:pt x="4721" y="466"/>
                    <a:pt x="4716" y="465"/>
                  </a:cubicBezTo>
                  <a:cubicBezTo>
                    <a:pt x="4704" y="441"/>
                    <a:pt x="4763" y="429"/>
                    <a:pt x="4787" y="417"/>
                  </a:cubicBezTo>
                  <a:cubicBezTo>
                    <a:pt x="4811" y="417"/>
                    <a:pt x="4775" y="381"/>
                    <a:pt x="4775" y="357"/>
                  </a:cubicBezTo>
                  <a:cubicBezTo>
                    <a:pt x="4775" y="346"/>
                    <a:pt x="4811" y="286"/>
                    <a:pt x="4787" y="286"/>
                  </a:cubicBezTo>
                  <a:cubicBezTo>
                    <a:pt x="4780" y="286"/>
                    <a:pt x="4770" y="294"/>
                    <a:pt x="4762" y="294"/>
                  </a:cubicBezTo>
                  <a:cubicBezTo>
                    <a:pt x="4756" y="294"/>
                    <a:pt x="4751" y="289"/>
                    <a:pt x="4751" y="274"/>
                  </a:cubicBezTo>
                  <a:cubicBezTo>
                    <a:pt x="4751" y="226"/>
                    <a:pt x="4751" y="179"/>
                    <a:pt x="4751" y="131"/>
                  </a:cubicBezTo>
                  <a:cubicBezTo>
                    <a:pt x="4748" y="140"/>
                    <a:pt x="4743" y="144"/>
                    <a:pt x="4738" y="144"/>
                  </a:cubicBezTo>
                  <a:cubicBezTo>
                    <a:pt x="4711" y="144"/>
                    <a:pt x="4666" y="24"/>
                    <a:pt x="4656" y="24"/>
                  </a:cubicBezTo>
                  <a:cubicBezTo>
                    <a:pt x="4655" y="23"/>
                    <a:pt x="4655" y="23"/>
                    <a:pt x="4654" y="23"/>
                  </a:cubicBezTo>
                  <a:cubicBezTo>
                    <a:pt x="4643" y="23"/>
                    <a:pt x="4631" y="108"/>
                    <a:pt x="4609" y="119"/>
                  </a:cubicBezTo>
                  <a:cubicBezTo>
                    <a:pt x="4608" y="120"/>
                    <a:pt x="4607" y="120"/>
                    <a:pt x="4607" y="120"/>
                  </a:cubicBezTo>
                  <a:cubicBezTo>
                    <a:pt x="4600" y="120"/>
                    <a:pt x="4621" y="46"/>
                    <a:pt x="4632" y="24"/>
                  </a:cubicBezTo>
                  <a:lnTo>
                    <a:pt x="4632" y="24"/>
                  </a:lnTo>
                  <a:cubicBezTo>
                    <a:pt x="4622" y="44"/>
                    <a:pt x="4604" y="89"/>
                    <a:pt x="4591" y="89"/>
                  </a:cubicBezTo>
                  <a:cubicBezTo>
                    <a:pt x="4589" y="89"/>
                    <a:pt x="4587" y="87"/>
                    <a:pt x="4585" y="84"/>
                  </a:cubicBezTo>
                  <a:cubicBezTo>
                    <a:pt x="4573" y="60"/>
                    <a:pt x="4597" y="12"/>
                    <a:pt x="4585" y="0"/>
                  </a:cubicBezTo>
                  <a:close/>
                  <a:moveTo>
                    <a:pt x="3335" y="3894"/>
                  </a:moveTo>
                  <a:cubicBezTo>
                    <a:pt x="3346" y="3894"/>
                    <a:pt x="3394" y="3953"/>
                    <a:pt x="3358" y="3965"/>
                  </a:cubicBezTo>
                  <a:lnTo>
                    <a:pt x="3358" y="3953"/>
                  </a:lnTo>
                  <a:cubicBezTo>
                    <a:pt x="3335" y="3953"/>
                    <a:pt x="3323" y="3906"/>
                    <a:pt x="3335" y="3894"/>
                  </a:cubicBezTo>
                  <a:close/>
                  <a:moveTo>
                    <a:pt x="3156" y="3929"/>
                  </a:moveTo>
                  <a:cubicBezTo>
                    <a:pt x="3180" y="3929"/>
                    <a:pt x="3204" y="3989"/>
                    <a:pt x="3192" y="4001"/>
                  </a:cubicBezTo>
                  <a:lnTo>
                    <a:pt x="3192" y="3989"/>
                  </a:lnTo>
                  <a:cubicBezTo>
                    <a:pt x="3168" y="3989"/>
                    <a:pt x="3144" y="3941"/>
                    <a:pt x="3156" y="3929"/>
                  </a:cubicBezTo>
                  <a:close/>
                  <a:moveTo>
                    <a:pt x="2775" y="4048"/>
                  </a:moveTo>
                  <a:cubicBezTo>
                    <a:pt x="2799" y="4084"/>
                    <a:pt x="2835" y="4144"/>
                    <a:pt x="2811" y="4156"/>
                  </a:cubicBezTo>
                  <a:lnTo>
                    <a:pt x="2811" y="4144"/>
                  </a:lnTo>
                  <a:lnTo>
                    <a:pt x="2775" y="4048"/>
                  </a:lnTo>
                  <a:close/>
                  <a:moveTo>
                    <a:pt x="2986" y="4167"/>
                  </a:moveTo>
                  <a:cubicBezTo>
                    <a:pt x="2986" y="4170"/>
                    <a:pt x="2986" y="4173"/>
                    <a:pt x="2989" y="4179"/>
                  </a:cubicBezTo>
                  <a:cubicBezTo>
                    <a:pt x="2988" y="4175"/>
                    <a:pt x="2987" y="4171"/>
                    <a:pt x="2986" y="4167"/>
                  </a:cubicBezTo>
                  <a:close/>
                  <a:moveTo>
                    <a:pt x="2410" y="4171"/>
                  </a:moveTo>
                  <a:cubicBezTo>
                    <a:pt x="2404" y="4171"/>
                    <a:pt x="2407" y="4190"/>
                    <a:pt x="2430" y="4227"/>
                  </a:cubicBezTo>
                  <a:lnTo>
                    <a:pt x="2430" y="4191"/>
                  </a:lnTo>
                  <a:cubicBezTo>
                    <a:pt x="2421" y="4178"/>
                    <a:pt x="2414" y="4171"/>
                    <a:pt x="2410" y="4171"/>
                  </a:cubicBezTo>
                  <a:close/>
                  <a:moveTo>
                    <a:pt x="2048" y="4366"/>
                  </a:moveTo>
                  <a:cubicBezTo>
                    <a:pt x="2051" y="4366"/>
                    <a:pt x="2055" y="4367"/>
                    <a:pt x="2061" y="4370"/>
                  </a:cubicBezTo>
                  <a:cubicBezTo>
                    <a:pt x="2084" y="4394"/>
                    <a:pt x="2096" y="4417"/>
                    <a:pt x="2108" y="4441"/>
                  </a:cubicBezTo>
                  <a:lnTo>
                    <a:pt x="2096" y="4429"/>
                  </a:lnTo>
                  <a:lnTo>
                    <a:pt x="2096" y="4429"/>
                  </a:lnTo>
                  <a:cubicBezTo>
                    <a:pt x="2105" y="4448"/>
                    <a:pt x="2108" y="4473"/>
                    <a:pt x="2097" y="4473"/>
                  </a:cubicBezTo>
                  <a:cubicBezTo>
                    <a:pt x="2094" y="4473"/>
                    <a:pt x="2090" y="4471"/>
                    <a:pt x="2084" y="4465"/>
                  </a:cubicBezTo>
                  <a:cubicBezTo>
                    <a:pt x="2063" y="4444"/>
                    <a:pt x="2023" y="4366"/>
                    <a:pt x="2048" y="4366"/>
                  </a:cubicBezTo>
                  <a:close/>
                  <a:moveTo>
                    <a:pt x="1668" y="4632"/>
                  </a:moveTo>
                  <a:cubicBezTo>
                    <a:pt x="1680" y="4632"/>
                    <a:pt x="1715" y="4691"/>
                    <a:pt x="1692" y="4703"/>
                  </a:cubicBezTo>
                  <a:lnTo>
                    <a:pt x="1692" y="4691"/>
                  </a:lnTo>
                  <a:cubicBezTo>
                    <a:pt x="1668" y="4691"/>
                    <a:pt x="1656" y="4644"/>
                    <a:pt x="1668" y="4632"/>
                  </a:cubicBezTo>
                  <a:close/>
                  <a:moveTo>
                    <a:pt x="1167" y="4726"/>
                  </a:moveTo>
                  <a:cubicBezTo>
                    <a:pt x="1157" y="4726"/>
                    <a:pt x="1141" y="4735"/>
                    <a:pt x="1120" y="4751"/>
                  </a:cubicBezTo>
                  <a:lnTo>
                    <a:pt x="1132" y="4775"/>
                  </a:lnTo>
                  <a:lnTo>
                    <a:pt x="1168" y="4775"/>
                  </a:lnTo>
                  <a:cubicBezTo>
                    <a:pt x="1181" y="4741"/>
                    <a:pt x="1179" y="4726"/>
                    <a:pt x="1167" y="4726"/>
                  </a:cubicBezTo>
                  <a:close/>
                  <a:moveTo>
                    <a:pt x="5597" y="2786"/>
                  </a:moveTo>
                  <a:cubicBezTo>
                    <a:pt x="5597" y="2786"/>
                    <a:pt x="5549" y="2786"/>
                    <a:pt x="5561" y="2810"/>
                  </a:cubicBezTo>
                  <a:cubicBezTo>
                    <a:pt x="5570" y="2847"/>
                    <a:pt x="5580" y="2877"/>
                    <a:pt x="5566" y="2877"/>
                  </a:cubicBezTo>
                  <a:cubicBezTo>
                    <a:pt x="5563" y="2877"/>
                    <a:pt x="5557" y="2875"/>
                    <a:pt x="5549" y="2870"/>
                  </a:cubicBezTo>
                  <a:cubicBezTo>
                    <a:pt x="5539" y="2866"/>
                    <a:pt x="5528" y="2865"/>
                    <a:pt x="5518" y="2865"/>
                  </a:cubicBezTo>
                  <a:cubicBezTo>
                    <a:pt x="5494" y="2865"/>
                    <a:pt x="5471" y="2873"/>
                    <a:pt x="5454" y="2882"/>
                  </a:cubicBezTo>
                  <a:cubicBezTo>
                    <a:pt x="5442" y="2893"/>
                    <a:pt x="5454" y="2965"/>
                    <a:pt x="5442" y="2965"/>
                  </a:cubicBezTo>
                  <a:cubicBezTo>
                    <a:pt x="5430" y="2965"/>
                    <a:pt x="5382" y="2870"/>
                    <a:pt x="5347" y="2870"/>
                  </a:cubicBezTo>
                  <a:cubicBezTo>
                    <a:pt x="5324" y="2870"/>
                    <a:pt x="5365" y="2922"/>
                    <a:pt x="5370" y="2938"/>
                  </a:cubicBezTo>
                  <a:lnTo>
                    <a:pt x="5370" y="2938"/>
                  </a:lnTo>
                  <a:cubicBezTo>
                    <a:pt x="5363" y="2927"/>
                    <a:pt x="5338" y="2896"/>
                    <a:pt x="5328" y="2896"/>
                  </a:cubicBezTo>
                  <a:cubicBezTo>
                    <a:pt x="5325" y="2896"/>
                    <a:pt x="5323" y="2899"/>
                    <a:pt x="5323" y="2905"/>
                  </a:cubicBezTo>
                  <a:cubicBezTo>
                    <a:pt x="5323" y="2926"/>
                    <a:pt x="5369" y="3031"/>
                    <a:pt x="5348" y="3031"/>
                  </a:cubicBezTo>
                  <a:cubicBezTo>
                    <a:pt x="5345" y="3031"/>
                    <a:pt x="5340" y="3029"/>
                    <a:pt x="5335" y="3024"/>
                  </a:cubicBezTo>
                  <a:cubicBezTo>
                    <a:pt x="5323" y="3001"/>
                    <a:pt x="5311" y="2965"/>
                    <a:pt x="5287" y="2953"/>
                  </a:cubicBezTo>
                  <a:cubicBezTo>
                    <a:pt x="5283" y="2949"/>
                    <a:pt x="5279" y="2948"/>
                    <a:pt x="5276" y="2948"/>
                  </a:cubicBezTo>
                  <a:cubicBezTo>
                    <a:pt x="5269" y="2948"/>
                    <a:pt x="5263" y="2953"/>
                    <a:pt x="5263" y="2953"/>
                  </a:cubicBezTo>
                  <a:cubicBezTo>
                    <a:pt x="5251" y="2977"/>
                    <a:pt x="5299" y="3036"/>
                    <a:pt x="5263" y="3048"/>
                  </a:cubicBezTo>
                  <a:cubicBezTo>
                    <a:pt x="5251" y="3024"/>
                    <a:pt x="5228" y="3001"/>
                    <a:pt x="5216" y="2977"/>
                  </a:cubicBezTo>
                  <a:cubicBezTo>
                    <a:pt x="5205" y="2971"/>
                    <a:pt x="5192" y="2966"/>
                    <a:pt x="5183" y="2966"/>
                  </a:cubicBezTo>
                  <a:cubicBezTo>
                    <a:pt x="5172" y="2966"/>
                    <a:pt x="5167" y="2974"/>
                    <a:pt x="5180" y="3001"/>
                  </a:cubicBezTo>
                  <a:cubicBezTo>
                    <a:pt x="5164" y="2968"/>
                    <a:pt x="5153" y="2956"/>
                    <a:pt x="5145" y="2956"/>
                  </a:cubicBezTo>
                  <a:cubicBezTo>
                    <a:pt x="5136" y="2956"/>
                    <a:pt x="5132" y="2975"/>
                    <a:pt x="5132" y="3001"/>
                  </a:cubicBezTo>
                  <a:cubicBezTo>
                    <a:pt x="5127" y="2990"/>
                    <a:pt x="5121" y="2986"/>
                    <a:pt x="5114" y="2986"/>
                  </a:cubicBezTo>
                  <a:cubicBezTo>
                    <a:pt x="5089" y="2986"/>
                    <a:pt x="5058" y="3039"/>
                    <a:pt x="5049" y="3048"/>
                  </a:cubicBezTo>
                  <a:cubicBezTo>
                    <a:pt x="5054" y="3045"/>
                    <a:pt x="5058" y="3044"/>
                    <a:pt x="5062" y="3044"/>
                  </a:cubicBezTo>
                  <a:cubicBezTo>
                    <a:pt x="5088" y="3044"/>
                    <a:pt x="5101" y="3097"/>
                    <a:pt x="5070" y="3097"/>
                  </a:cubicBezTo>
                  <a:cubicBezTo>
                    <a:pt x="5067" y="3097"/>
                    <a:pt x="5064" y="3097"/>
                    <a:pt x="5061" y="3096"/>
                  </a:cubicBezTo>
                  <a:cubicBezTo>
                    <a:pt x="5037" y="3096"/>
                    <a:pt x="5013" y="3096"/>
                    <a:pt x="4978" y="3108"/>
                  </a:cubicBezTo>
                  <a:cubicBezTo>
                    <a:pt x="5003" y="3150"/>
                    <a:pt x="5041" y="3156"/>
                    <a:pt x="5073" y="3156"/>
                  </a:cubicBezTo>
                  <a:cubicBezTo>
                    <a:pt x="5086" y="3156"/>
                    <a:pt x="5098" y="3155"/>
                    <a:pt x="5109" y="3155"/>
                  </a:cubicBezTo>
                  <a:cubicBezTo>
                    <a:pt x="5085" y="3167"/>
                    <a:pt x="5061" y="3179"/>
                    <a:pt x="5049" y="3179"/>
                  </a:cubicBezTo>
                  <a:cubicBezTo>
                    <a:pt x="5043" y="3182"/>
                    <a:pt x="5036" y="3184"/>
                    <a:pt x="5030" y="3184"/>
                  </a:cubicBezTo>
                  <a:cubicBezTo>
                    <a:pt x="5013" y="3184"/>
                    <a:pt x="4998" y="3173"/>
                    <a:pt x="4990" y="3155"/>
                  </a:cubicBezTo>
                  <a:cubicBezTo>
                    <a:pt x="4966" y="3120"/>
                    <a:pt x="4978" y="3096"/>
                    <a:pt x="4942" y="3084"/>
                  </a:cubicBezTo>
                  <a:cubicBezTo>
                    <a:pt x="4936" y="3081"/>
                    <a:pt x="4931" y="3080"/>
                    <a:pt x="4927" y="3080"/>
                  </a:cubicBezTo>
                  <a:cubicBezTo>
                    <a:pt x="4899" y="3080"/>
                    <a:pt x="4915" y="3145"/>
                    <a:pt x="4894" y="3155"/>
                  </a:cubicBezTo>
                  <a:cubicBezTo>
                    <a:pt x="4888" y="3158"/>
                    <a:pt x="4882" y="3159"/>
                    <a:pt x="4876" y="3159"/>
                  </a:cubicBezTo>
                  <a:cubicBezTo>
                    <a:pt x="4850" y="3159"/>
                    <a:pt x="4828" y="3137"/>
                    <a:pt x="4799" y="3108"/>
                  </a:cubicBezTo>
                  <a:lnTo>
                    <a:pt x="4799" y="3108"/>
                  </a:lnTo>
                  <a:cubicBezTo>
                    <a:pt x="4811" y="3144"/>
                    <a:pt x="4811" y="3179"/>
                    <a:pt x="4811" y="3227"/>
                  </a:cubicBezTo>
                  <a:cubicBezTo>
                    <a:pt x="4809" y="3234"/>
                    <a:pt x="4806" y="3237"/>
                    <a:pt x="4804" y="3237"/>
                  </a:cubicBezTo>
                  <a:cubicBezTo>
                    <a:pt x="4794" y="3237"/>
                    <a:pt x="4785" y="3191"/>
                    <a:pt x="4775" y="3191"/>
                  </a:cubicBezTo>
                  <a:lnTo>
                    <a:pt x="4775" y="3191"/>
                  </a:lnTo>
                  <a:cubicBezTo>
                    <a:pt x="4775" y="3191"/>
                    <a:pt x="4780" y="3209"/>
                    <a:pt x="4786" y="3228"/>
                  </a:cubicBezTo>
                  <a:lnTo>
                    <a:pt x="4786" y="3228"/>
                  </a:lnTo>
                  <a:cubicBezTo>
                    <a:pt x="4777" y="3208"/>
                    <a:pt x="4767" y="3190"/>
                    <a:pt x="4751" y="3167"/>
                  </a:cubicBezTo>
                  <a:cubicBezTo>
                    <a:pt x="4749" y="3165"/>
                    <a:pt x="4746" y="3164"/>
                    <a:pt x="4743" y="3164"/>
                  </a:cubicBezTo>
                  <a:cubicBezTo>
                    <a:pt x="4730" y="3164"/>
                    <a:pt x="4713" y="3179"/>
                    <a:pt x="4704" y="3179"/>
                  </a:cubicBezTo>
                  <a:cubicBezTo>
                    <a:pt x="4680" y="3203"/>
                    <a:pt x="4668" y="3227"/>
                    <a:pt x="4680" y="3251"/>
                  </a:cubicBezTo>
                  <a:cubicBezTo>
                    <a:pt x="4680" y="3274"/>
                    <a:pt x="4680" y="3286"/>
                    <a:pt x="4680" y="3286"/>
                  </a:cubicBezTo>
                  <a:cubicBezTo>
                    <a:pt x="4668" y="3286"/>
                    <a:pt x="4656" y="3274"/>
                    <a:pt x="4644" y="3263"/>
                  </a:cubicBezTo>
                  <a:cubicBezTo>
                    <a:pt x="4638" y="3251"/>
                    <a:pt x="4635" y="3248"/>
                    <a:pt x="4632" y="3248"/>
                  </a:cubicBezTo>
                  <a:cubicBezTo>
                    <a:pt x="4629" y="3248"/>
                    <a:pt x="4626" y="3251"/>
                    <a:pt x="4620" y="3251"/>
                  </a:cubicBezTo>
                  <a:cubicBezTo>
                    <a:pt x="4609" y="3251"/>
                    <a:pt x="4609" y="3286"/>
                    <a:pt x="4597" y="3310"/>
                  </a:cubicBezTo>
                  <a:cubicBezTo>
                    <a:pt x="4585" y="3322"/>
                    <a:pt x="4573" y="3334"/>
                    <a:pt x="4549" y="3334"/>
                  </a:cubicBezTo>
                  <a:cubicBezTo>
                    <a:pt x="4537" y="3334"/>
                    <a:pt x="4513" y="3298"/>
                    <a:pt x="4501" y="3298"/>
                  </a:cubicBezTo>
                  <a:lnTo>
                    <a:pt x="4501" y="3298"/>
                  </a:lnTo>
                  <a:cubicBezTo>
                    <a:pt x="4501" y="3310"/>
                    <a:pt x="4513" y="3322"/>
                    <a:pt x="4501" y="3322"/>
                  </a:cubicBezTo>
                  <a:lnTo>
                    <a:pt x="4489" y="3322"/>
                  </a:lnTo>
                  <a:lnTo>
                    <a:pt x="4442" y="3346"/>
                  </a:lnTo>
                  <a:cubicBezTo>
                    <a:pt x="4418" y="3358"/>
                    <a:pt x="4370" y="3346"/>
                    <a:pt x="4394" y="3417"/>
                  </a:cubicBezTo>
                  <a:cubicBezTo>
                    <a:pt x="4386" y="3401"/>
                    <a:pt x="4365" y="3384"/>
                    <a:pt x="4342" y="3384"/>
                  </a:cubicBezTo>
                  <a:cubicBezTo>
                    <a:pt x="4332" y="3384"/>
                    <a:pt x="4321" y="3387"/>
                    <a:pt x="4311" y="3394"/>
                  </a:cubicBezTo>
                  <a:cubicBezTo>
                    <a:pt x="4299" y="3405"/>
                    <a:pt x="4311" y="3441"/>
                    <a:pt x="4287" y="3441"/>
                  </a:cubicBezTo>
                  <a:cubicBezTo>
                    <a:pt x="4284" y="3442"/>
                    <a:pt x="4282" y="3443"/>
                    <a:pt x="4280" y="3443"/>
                  </a:cubicBezTo>
                  <a:cubicBezTo>
                    <a:pt x="4263" y="3443"/>
                    <a:pt x="4262" y="3404"/>
                    <a:pt x="4251" y="3394"/>
                  </a:cubicBezTo>
                  <a:lnTo>
                    <a:pt x="4216" y="3394"/>
                  </a:lnTo>
                  <a:cubicBezTo>
                    <a:pt x="4204" y="3405"/>
                    <a:pt x="4192" y="3417"/>
                    <a:pt x="4192" y="3441"/>
                  </a:cubicBezTo>
                  <a:cubicBezTo>
                    <a:pt x="4192" y="3446"/>
                    <a:pt x="4194" y="3453"/>
                    <a:pt x="4197" y="3460"/>
                  </a:cubicBezTo>
                  <a:lnTo>
                    <a:pt x="4197" y="3460"/>
                  </a:lnTo>
                  <a:cubicBezTo>
                    <a:pt x="4194" y="3458"/>
                    <a:pt x="4192" y="3457"/>
                    <a:pt x="4190" y="3457"/>
                  </a:cubicBezTo>
                  <a:cubicBezTo>
                    <a:pt x="4179" y="3457"/>
                    <a:pt x="4176" y="3489"/>
                    <a:pt x="4168" y="3489"/>
                  </a:cubicBezTo>
                  <a:cubicBezTo>
                    <a:pt x="4157" y="3489"/>
                    <a:pt x="4127" y="3390"/>
                    <a:pt x="4103" y="3390"/>
                  </a:cubicBezTo>
                  <a:cubicBezTo>
                    <a:pt x="4101" y="3390"/>
                    <a:pt x="4099" y="3391"/>
                    <a:pt x="4097" y="3394"/>
                  </a:cubicBezTo>
                  <a:cubicBezTo>
                    <a:pt x="4085" y="3429"/>
                    <a:pt x="4132" y="3513"/>
                    <a:pt x="4144" y="3572"/>
                  </a:cubicBezTo>
                  <a:cubicBezTo>
                    <a:pt x="4146" y="3581"/>
                    <a:pt x="4146" y="3584"/>
                    <a:pt x="4143" y="3584"/>
                  </a:cubicBezTo>
                  <a:cubicBezTo>
                    <a:pt x="4132" y="3584"/>
                    <a:pt x="4085" y="3513"/>
                    <a:pt x="4085" y="3513"/>
                  </a:cubicBezTo>
                  <a:lnTo>
                    <a:pt x="4085" y="3513"/>
                  </a:lnTo>
                  <a:cubicBezTo>
                    <a:pt x="4085" y="3536"/>
                    <a:pt x="4097" y="3548"/>
                    <a:pt x="4085" y="3560"/>
                  </a:cubicBezTo>
                  <a:cubicBezTo>
                    <a:pt x="4061" y="3560"/>
                    <a:pt x="4061" y="3560"/>
                    <a:pt x="4061" y="3572"/>
                  </a:cubicBezTo>
                  <a:cubicBezTo>
                    <a:pt x="4061" y="3584"/>
                    <a:pt x="4073" y="3596"/>
                    <a:pt x="4073" y="3608"/>
                  </a:cubicBezTo>
                  <a:cubicBezTo>
                    <a:pt x="4073" y="3620"/>
                    <a:pt x="4073" y="3632"/>
                    <a:pt x="4061" y="3632"/>
                  </a:cubicBezTo>
                  <a:cubicBezTo>
                    <a:pt x="4052" y="3606"/>
                    <a:pt x="4044" y="3586"/>
                    <a:pt x="4035" y="3586"/>
                  </a:cubicBezTo>
                  <a:cubicBezTo>
                    <a:pt x="4032" y="3586"/>
                    <a:pt x="4028" y="3589"/>
                    <a:pt x="4025" y="3596"/>
                  </a:cubicBezTo>
                  <a:cubicBezTo>
                    <a:pt x="4019" y="3602"/>
                    <a:pt x="4016" y="3611"/>
                    <a:pt x="4010" y="3611"/>
                  </a:cubicBezTo>
                  <a:cubicBezTo>
                    <a:pt x="4004" y="3611"/>
                    <a:pt x="3995" y="3602"/>
                    <a:pt x="3978" y="3572"/>
                  </a:cubicBezTo>
                  <a:cubicBezTo>
                    <a:pt x="3978" y="3567"/>
                    <a:pt x="3971" y="3564"/>
                    <a:pt x="3964" y="3564"/>
                  </a:cubicBezTo>
                  <a:cubicBezTo>
                    <a:pt x="3954" y="3564"/>
                    <a:pt x="3942" y="3570"/>
                    <a:pt x="3942" y="3584"/>
                  </a:cubicBezTo>
                  <a:cubicBezTo>
                    <a:pt x="3942" y="3608"/>
                    <a:pt x="3966" y="3620"/>
                    <a:pt x="3954" y="3632"/>
                  </a:cubicBezTo>
                  <a:cubicBezTo>
                    <a:pt x="3942" y="3644"/>
                    <a:pt x="3918" y="3644"/>
                    <a:pt x="3906" y="3644"/>
                  </a:cubicBezTo>
                  <a:cubicBezTo>
                    <a:pt x="3882" y="3644"/>
                    <a:pt x="3870" y="3620"/>
                    <a:pt x="3847" y="3608"/>
                  </a:cubicBezTo>
                  <a:cubicBezTo>
                    <a:pt x="3840" y="3605"/>
                    <a:pt x="3835" y="3603"/>
                    <a:pt x="3830" y="3603"/>
                  </a:cubicBezTo>
                  <a:cubicBezTo>
                    <a:pt x="3817" y="3603"/>
                    <a:pt x="3811" y="3614"/>
                    <a:pt x="3811" y="3632"/>
                  </a:cubicBezTo>
                  <a:cubicBezTo>
                    <a:pt x="3811" y="3638"/>
                    <a:pt x="3806" y="3640"/>
                    <a:pt x="3800" y="3640"/>
                  </a:cubicBezTo>
                  <a:cubicBezTo>
                    <a:pt x="3780" y="3640"/>
                    <a:pt x="3739" y="3620"/>
                    <a:pt x="3739" y="3620"/>
                  </a:cubicBezTo>
                  <a:lnTo>
                    <a:pt x="3739" y="3620"/>
                  </a:lnTo>
                  <a:cubicBezTo>
                    <a:pt x="3739" y="3667"/>
                    <a:pt x="3811" y="3703"/>
                    <a:pt x="3811" y="3727"/>
                  </a:cubicBezTo>
                  <a:cubicBezTo>
                    <a:pt x="3817" y="3739"/>
                    <a:pt x="3814" y="3745"/>
                    <a:pt x="3808" y="3745"/>
                  </a:cubicBezTo>
                  <a:cubicBezTo>
                    <a:pt x="3802" y="3745"/>
                    <a:pt x="3793" y="3739"/>
                    <a:pt x="3787" y="3727"/>
                  </a:cubicBezTo>
                  <a:cubicBezTo>
                    <a:pt x="3781" y="3721"/>
                    <a:pt x="3775" y="3718"/>
                    <a:pt x="3769" y="3718"/>
                  </a:cubicBezTo>
                  <a:cubicBezTo>
                    <a:pt x="3763" y="3718"/>
                    <a:pt x="3757" y="3721"/>
                    <a:pt x="3751" y="3727"/>
                  </a:cubicBezTo>
                  <a:cubicBezTo>
                    <a:pt x="3751" y="3729"/>
                    <a:pt x="3751" y="3729"/>
                    <a:pt x="3750" y="3729"/>
                  </a:cubicBezTo>
                  <a:cubicBezTo>
                    <a:pt x="3745" y="3729"/>
                    <a:pt x="3724" y="3700"/>
                    <a:pt x="3704" y="3679"/>
                  </a:cubicBezTo>
                  <a:cubicBezTo>
                    <a:pt x="3694" y="3670"/>
                    <a:pt x="3690" y="3666"/>
                    <a:pt x="3688" y="3666"/>
                  </a:cubicBezTo>
                  <a:lnTo>
                    <a:pt x="3688" y="3666"/>
                  </a:lnTo>
                  <a:cubicBezTo>
                    <a:pt x="3684" y="3666"/>
                    <a:pt x="3704" y="3694"/>
                    <a:pt x="3704" y="3703"/>
                  </a:cubicBezTo>
                  <a:cubicBezTo>
                    <a:pt x="3716" y="3739"/>
                    <a:pt x="3704" y="3739"/>
                    <a:pt x="3692" y="3739"/>
                  </a:cubicBezTo>
                  <a:cubicBezTo>
                    <a:pt x="3680" y="3751"/>
                    <a:pt x="3656" y="3739"/>
                    <a:pt x="3656" y="3786"/>
                  </a:cubicBezTo>
                  <a:cubicBezTo>
                    <a:pt x="3656" y="3786"/>
                    <a:pt x="3656" y="3822"/>
                    <a:pt x="3644" y="3822"/>
                  </a:cubicBezTo>
                  <a:cubicBezTo>
                    <a:pt x="3632" y="3810"/>
                    <a:pt x="3632" y="3727"/>
                    <a:pt x="3597" y="3715"/>
                  </a:cubicBezTo>
                  <a:cubicBezTo>
                    <a:pt x="3576" y="3715"/>
                    <a:pt x="3555" y="3733"/>
                    <a:pt x="3534" y="3738"/>
                  </a:cubicBezTo>
                  <a:lnTo>
                    <a:pt x="3534" y="3738"/>
                  </a:lnTo>
                  <a:cubicBezTo>
                    <a:pt x="3532" y="3737"/>
                    <a:pt x="3531" y="3737"/>
                    <a:pt x="3530" y="3737"/>
                  </a:cubicBezTo>
                  <a:cubicBezTo>
                    <a:pt x="3527" y="3737"/>
                    <a:pt x="3525" y="3739"/>
                    <a:pt x="3525" y="3739"/>
                  </a:cubicBezTo>
                  <a:cubicBezTo>
                    <a:pt x="3528" y="3739"/>
                    <a:pt x="3531" y="3738"/>
                    <a:pt x="3534" y="3738"/>
                  </a:cubicBezTo>
                  <a:lnTo>
                    <a:pt x="3534" y="3738"/>
                  </a:lnTo>
                  <a:cubicBezTo>
                    <a:pt x="3538" y="3740"/>
                    <a:pt x="3543" y="3746"/>
                    <a:pt x="3549" y="3763"/>
                  </a:cubicBezTo>
                  <a:cubicBezTo>
                    <a:pt x="3561" y="3786"/>
                    <a:pt x="3513" y="3775"/>
                    <a:pt x="3525" y="3810"/>
                  </a:cubicBezTo>
                  <a:cubicBezTo>
                    <a:pt x="3525" y="3804"/>
                    <a:pt x="3528" y="3802"/>
                    <a:pt x="3532" y="3802"/>
                  </a:cubicBezTo>
                  <a:cubicBezTo>
                    <a:pt x="3545" y="3802"/>
                    <a:pt x="3570" y="3822"/>
                    <a:pt x="3561" y="3822"/>
                  </a:cubicBezTo>
                  <a:cubicBezTo>
                    <a:pt x="3561" y="3831"/>
                    <a:pt x="3555" y="3875"/>
                    <a:pt x="3543" y="3875"/>
                  </a:cubicBezTo>
                  <a:cubicBezTo>
                    <a:pt x="3538" y="3875"/>
                    <a:pt x="3532" y="3867"/>
                    <a:pt x="3525" y="3846"/>
                  </a:cubicBezTo>
                  <a:cubicBezTo>
                    <a:pt x="3525" y="3822"/>
                    <a:pt x="3513" y="3798"/>
                    <a:pt x="3501" y="3786"/>
                  </a:cubicBezTo>
                  <a:cubicBezTo>
                    <a:pt x="3466" y="3786"/>
                    <a:pt x="3442" y="3798"/>
                    <a:pt x="3430" y="3822"/>
                  </a:cubicBezTo>
                  <a:cubicBezTo>
                    <a:pt x="3418" y="3834"/>
                    <a:pt x="3454" y="3882"/>
                    <a:pt x="3466" y="3906"/>
                  </a:cubicBezTo>
                  <a:cubicBezTo>
                    <a:pt x="3430" y="3906"/>
                    <a:pt x="3406" y="3894"/>
                    <a:pt x="3382" y="3870"/>
                  </a:cubicBezTo>
                  <a:cubicBezTo>
                    <a:pt x="3375" y="3856"/>
                    <a:pt x="3380" y="3842"/>
                    <a:pt x="3388" y="3833"/>
                  </a:cubicBezTo>
                  <a:lnTo>
                    <a:pt x="3388" y="3833"/>
                  </a:lnTo>
                  <a:cubicBezTo>
                    <a:pt x="3379" y="3838"/>
                    <a:pt x="3367" y="3842"/>
                    <a:pt x="3356" y="3842"/>
                  </a:cubicBezTo>
                  <a:cubicBezTo>
                    <a:pt x="3348" y="3842"/>
                    <a:pt x="3341" y="3840"/>
                    <a:pt x="3335" y="3834"/>
                  </a:cubicBezTo>
                  <a:cubicBezTo>
                    <a:pt x="3323" y="3810"/>
                    <a:pt x="3299" y="3775"/>
                    <a:pt x="3287" y="3739"/>
                  </a:cubicBezTo>
                  <a:lnTo>
                    <a:pt x="3287" y="3739"/>
                  </a:lnTo>
                  <a:cubicBezTo>
                    <a:pt x="3299" y="3786"/>
                    <a:pt x="3311" y="3834"/>
                    <a:pt x="3311" y="3882"/>
                  </a:cubicBezTo>
                  <a:cubicBezTo>
                    <a:pt x="3311" y="3906"/>
                    <a:pt x="3299" y="3906"/>
                    <a:pt x="3287" y="3917"/>
                  </a:cubicBezTo>
                  <a:cubicBezTo>
                    <a:pt x="3287" y="3927"/>
                    <a:pt x="3295" y="3960"/>
                    <a:pt x="3285" y="3960"/>
                  </a:cubicBezTo>
                  <a:cubicBezTo>
                    <a:pt x="3283" y="3960"/>
                    <a:pt x="3280" y="3958"/>
                    <a:pt x="3275" y="3953"/>
                  </a:cubicBezTo>
                  <a:cubicBezTo>
                    <a:pt x="3263" y="3917"/>
                    <a:pt x="3251" y="3870"/>
                    <a:pt x="3227" y="3834"/>
                  </a:cubicBezTo>
                  <a:cubicBezTo>
                    <a:pt x="3220" y="3823"/>
                    <a:pt x="3215" y="3819"/>
                    <a:pt x="3212" y="3819"/>
                  </a:cubicBezTo>
                  <a:cubicBezTo>
                    <a:pt x="3204" y="3819"/>
                    <a:pt x="3204" y="3841"/>
                    <a:pt x="3204" y="3858"/>
                  </a:cubicBezTo>
                  <a:cubicBezTo>
                    <a:pt x="3204" y="3870"/>
                    <a:pt x="3204" y="3894"/>
                    <a:pt x="3204" y="3906"/>
                  </a:cubicBezTo>
                  <a:cubicBezTo>
                    <a:pt x="3192" y="3906"/>
                    <a:pt x="3180" y="3917"/>
                    <a:pt x="3168" y="3917"/>
                  </a:cubicBezTo>
                  <a:cubicBezTo>
                    <a:pt x="3144" y="3929"/>
                    <a:pt x="3096" y="3929"/>
                    <a:pt x="3073" y="3977"/>
                  </a:cubicBezTo>
                  <a:cubicBezTo>
                    <a:pt x="3073" y="3987"/>
                    <a:pt x="3081" y="4015"/>
                    <a:pt x="3076" y="4015"/>
                  </a:cubicBezTo>
                  <a:cubicBezTo>
                    <a:pt x="3075" y="4015"/>
                    <a:pt x="3074" y="4014"/>
                    <a:pt x="3073" y="4013"/>
                  </a:cubicBezTo>
                  <a:cubicBezTo>
                    <a:pt x="3073" y="4001"/>
                    <a:pt x="3049" y="3965"/>
                    <a:pt x="3025" y="3953"/>
                  </a:cubicBezTo>
                  <a:cubicBezTo>
                    <a:pt x="3021" y="3949"/>
                    <a:pt x="3010" y="3947"/>
                    <a:pt x="2998" y="3947"/>
                  </a:cubicBezTo>
                  <a:cubicBezTo>
                    <a:pt x="2972" y="3947"/>
                    <a:pt x="2938" y="3957"/>
                    <a:pt x="2930" y="3989"/>
                  </a:cubicBezTo>
                  <a:lnTo>
                    <a:pt x="2930" y="4036"/>
                  </a:lnTo>
                  <a:cubicBezTo>
                    <a:pt x="2930" y="4036"/>
                    <a:pt x="2909" y="3976"/>
                    <a:pt x="2897" y="3976"/>
                  </a:cubicBezTo>
                  <a:cubicBezTo>
                    <a:pt x="2896" y="3976"/>
                    <a:pt x="2895" y="3976"/>
                    <a:pt x="2894" y="3977"/>
                  </a:cubicBezTo>
                  <a:cubicBezTo>
                    <a:pt x="2870" y="3977"/>
                    <a:pt x="2906" y="4025"/>
                    <a:pt x="2894" y="4036"/>
                  </a:cubicBezTo>
                  <a:cubicBezTo>
                    <a:pt x="2870" y="4036"/>
                    <a:pt x="2870" y="4036"/>
                    <a:pt x="2882" y="4060"/>
                  </a:cubicBezTo>
                  <a:cubicBezTo>
                    <a:pt x="2894" y="4096"/>
                    <a:pt x="2894" y="4132"/>
                    <a:pt x="2894" y="4167"/>
                  </a:cubicBezTo>
                  <a:cubicBezTo>
                    <a:pt x="2870" y="4132"/>
                    <a:pt x="2846" y="4108"/>
                    <a:pt x="2835" y="4072"/>
                  </a:cubicBezTo>
                  <a:lnTo>
                    <a:pt x="2835" y="4072"/>
                  </a:lnTo>
                  <a:cubicBezTo>
                    <a:pt x="2835" y="4072"/>
                    <a:pt x="2840" y="4075"/>
                    <a:pt x="2846" y="4075"/>
                  </a:cubicBezTo>
                  <a:cubicBezTo>
                    <a:pt x="2852" y="4075"/>
                    <a:pt x="2858" y="4072"/>
                    <a:pt x="2858" y="4060"/>
                  </a:cubicBezTo>
                  <a:cubicBezTo>
                    <a:pt x="2858" y="4036"/>
                    <a:pt x="2846" y="4036"/>
                    <a:pt x="2846" y="4036"/>
                  </a:cubicBezTo>
                  <a:cubicBezTo>
                    <a:pt x="2838" y="4036"/>
                    <a:pt x="2823" y="4067"/>
                    <a:pt x="2807" y="4067"/>
                  </a:cubicBezTo>
                  <a:cubicBezTo>
                    <a:pt x="2800" y="4067"/>
                    <a:pt x="2794" y="4062"/>
                    <a:pt x="2787" y="4048"/>
                  </a:cubicBezTo>
                  <a:cubicBezTo>
                    <a:pt x="2783" y="4042"/>
                    <a:pt x="2778" y="4040"/>
                    <a:pt x="2773" y="4040"/>
                  </a:cubicBezTo>
                  <a:cubicBezTo>
                    <a:pt x="2751" y="4040"/>
                    <a:pt x="2723" y="4098"/>
                    <a:pt x="2704" y="4108"/>
                  </a:cubicBezTo>
                  <a:cubicBezTo>
                    <a:pt x="2727" y="4156"/>
                    <a:pt x="2739" y="4144"/>
                    <a:pt x="2763" y="4179"/>
                  </a:cubicBezTo>
                  <a:cubicBezTo>
                    <a:pt x="2751" y="4179"/>
                    <a:pt x="2715" y="4144"/>
                    <a:pt x="2704" y="4144"/>
                  </a:cubicBezTo>
                  <a:cubicBezTo>
                    <a:pt x="2704" y="4156"/>
                    <a:pt x="2704" y="4215"/>
                    <a:pt x="2704" y="4239"/>
                  </a:cubicBezTo>
                  <a:cubicBezTo>
                    <a:pt x="2695" y="4212"/>
                    <a:pt x="2605" y="4118"/>
                    <a:pt x="2581" y="4118"/>
                  </a:cubicBezTo>
                  <a:cubicBezTo>
                    <a:pt x="2573" y="4118"/>
                    <a:pt x="2573" y="4129"/>
                    <a:pt x="2584" y="4156"/>
                  </a:cubicBezTo>
                  <a:cubicBezTo>
                    <a:pt x="2596" y="4156"/>
                    <a:pt x="2584" y="4132"/>
                    <a:pt x="2596" y="4132"/>
                  </a:cubicBezTo>
                  <a:cubicBezTo>
                    <a:pt x="2596" y="4132"/>
                    <a:pt x="2620" y="4191"/>
                    <a:pt x="2620" y="4203"/>
                  </a:cubicBezTo>
                  <a:cubicBezTo>
                    <a:pt x="2620" y="4215"/>
                    <a:pt x="2620" y="4227"/>
                    <a:pt x="2596" y="4227"/>
                  </a:cubicBezTo>
                  <a:cubicBezTo>
                    <a:pt x="2584" y="4227"/>
                    <a:pt x="2561" y="4144"/>
                    <a:pt x="2537" y="4144"/>
                  </a:cubicBezTo>
                  <a:cubicBezTo>
                    <a:pt x="2513" y="4144"/>
                    <a:pt x="2501" y="4144"/>
                    <a:pt x="2501" y="4156"/>
                  </a:cubicBezTo>
                  <a:cubicBezTo>
                    <a:pt x="2489" y="4179"/>
                    <a:pt x="2513" y="4215"/>
                    <a:pt x="2501" y="4215"/>
                  </a:cubicBezTo>
                  <a:cubicBezTo>
                    <a:pt x="2489" y="4221"/>
                    <a:pt x="2483" y="4227"/>
                    <a:pt x="2479" y="4227"/>
                  </a:cubicBezTo>
                  <a:cubicBezTo>
                    <a:pt x="2474" y="4227"/>
                    <a:pt x="2471" y="4221"/>
                    <a:pt x="2465" y="4203"/>
                  </a:cubicBezTo>
                  <a:cubicBezTo>
                    <a:pt x="2465" y="4179"/>
                    <a:pt x="2454" y="4167"/>
                    <a:pt x="2454" y="4156"/>
                  </a:cubicBezTo>
                  <a:cubicBezTo>
                    <a:pt x="2453" y="4155"/>
                    <a:pt x="2453" y="4155"/>
                    <a:pt x="2452" y="4155"/>
                  </a:cubicBezTo>
                  <a:cubicBezTo>
                    <a:pt x="2444" y="4155"/>
                    <a:pt x="2450" y="4260"/>
                    <a:pt x="2430" y="4260"/>
                  </a:cubicBezTo>
                  <a:cubicBezTo>
                    <a:pt x="2427" y="4260"/>
                    <a:pt x="2423" y="4257"/>
                    <a:pt x="2418" y="4251"/>
                  </a:cubicBezTo>
                  <a:cubicBezTo>
                    <a:pt x="2382" y="4215"/>
                    <a:pt x="2394" y="4191"/>
                    <a:pt x="2358" y="4191"/>
                  </a:cubicBezTo>
                  <a:cubicBezTo>
                    <a:pt x="2346" y="4191"/>
                    <a:pt x="2346" y="4203"/>
                    <a:pt x="2334" y="4215"/>
                  </a:cubicBezTo>
                  <a:cubicBezTo>
                    <a:pt x="2334" y="4215"/>
                    <a:pt x="2418" y="4275"/>
                    <a:pt x="2394" y="4275"/>
                  </a:cubicBezTo>
                  <a:lnTo>
                    <a:pt x="2334" y="4275"/>
                  </a:lnTo>
                  <a:lnTo>
                    <a:pt x="2311" y="4287"/>
                  </a:lnTo>
                  <a:cubicBezTo>
                    <a:pt x="2307" y="4287"/>
                    <a:pt x="2305" y="4287"/>
                    <a:pt x="2304" y="4289"/>
                  </a:cubicBezTo>
                  <a:lnTo>
                    <a:pt x="2304" y="4289"/>
                  </a:lnTo>
                  <a:cubicBezTo>
                    <a:pt x="2297" y="4267"/>
                    <a:pt x="2287" y="4235"/>
                    <a:pt x="2287" y="4227"/>
                  </a:cubicBezTo>
                  <a:cubicBezTo>
                    <a:pt x="2287" y="4227"/>
                    <a:pt x="2263" y="4239"/>
                    <a:pt x="2275" y="4251"/>
                  </a:cubicBezTo>
                  <a:cubicBezTo>
                    <a:pt x="2275" y="4261"/>
                    <a:pt x="2275" y="4300"/>
                    <a:pt x="2267" y="4300"/>
                  </a:cubicBezTo>
                  <a:cubicBezTo>
                    <a:pt x="2265" y="4300"/>
                    <a:pt x="2264" y="4300"/>
                    <a:pt x="2263" y="4298"/>
                  </a:cubicBezTo>
                  <a:cubicBezTo>
                    <a:pt x="2239" y="4287"/>
                    <a:pt x="2239" y="4251"/>
                    <a:pt x="2227" y="4239"/>
                  </a:cubicBezTo>
                  <a:lnTo>
                    <a:pt x="2227" y="4239"/>
                  </a:lnTo>
                  <a:cubicBezTo>
                    <a:pt x="2239" y="4263"/>
                    <a:pt x="2239" y="4298"/>
                    <a:pt x="2227" y="4334"/>
                  </a:cubicBezTo>
                  <a:cubicBezTo>
                    <a:pt x="2227" y="4343"/>
                    <a:pt x="2221" y="4351"/>
                    <a:pt x="2214" y="4351"/>
                  </a:cubicBezTo>
                  <a:cubicBezTo>
                    <a:pt x="2210" y="4351"/>
                    <a:pt x="2207" y="4350"/>
                    <a:pt x="2203" y="4346"/>
                  </a:cubicBezTo>
                  <a:cubicBezTo>
                    <a:pt x="2180" y="4346"/>
                    <a:pt x="2180" y="4322"/>
                    <a:pt x="2168" y="4322"/>
                  </a:cubicBezTo>
                  <a:cubicBezTo>
                    <a:pt x="2165" y="4319"/>
                    <a:pt x="2160" y="4318"/>
                    <a:pt x="2154" y="4318"/>
                  </a:cubicBezTo>
                  <a:cubicBezTo>
                    <a:pt x="2140" y="4318"/>
                    <a:pt x="2123" y="4329"/>
                    <a:pt x="2132" y="4346"/>
                  </a:cubicBezTo>
                  <a:cubicBezTo>
                    <a:pt x="2144" y="4382"/>
                    <a:pt x="2156" y="4394"/>
                    <a:pt x="2132" y="4394"/>
                  </a:cubicBezTo>
                  <a:cubicBezTo>
                    <a:pt x="2126" y="4400"/>
                    <a:pt x="2123" y="4403"/>
                    <a:pt x="2122" y="4403"/>
                  </a:cubicBezTo>
                  <a:cubicBezTo>
                    <a:pt x="2120" y="4403"/>
                    <a:pt x="2120" y="4400"/>
                    <a:pt x="2120" y="4394"/>
                  </a:cubicBezTo>
                  <a:cubicBezTo>
                    <a:pt x="2120" y="4382"/>
                    <a:pt x="2120" y="4310"/>
                    <a:pt x="2084" y="4298"/>
                  </a:cubicBezTo>
                  <a:cubicBezTo>
                    <a:pt x="2063" y="4298"/>
                    <a:pt x="2080" y="4348"/>
                    <a:pt x="2066" y="4348"/>
                  </a:cubicBezTo>
                  <a:cubicBezTo>
                    <a:pt x="2065" y="4348"/>
                    <a:pt x="2063" y="4347"/>
                    <a:pt x="2061" y="4346"/>
                  </a:cubicBezTo>
                  <a:cubicBezTo>
                    <a:pt x="2053" y="4341"/>
                    <a:pt x="2046" y="4338"/>
                    <a:pt x="2041" y="4338"/>
                  </a:cubicBezTo>
                  <a:cubicBezTo>
                    <a:pt x="2024" y="4338"/>
                    <a:pt x="2022" y="4366"/>
                    <a:pt x="2013" y="4394"/>
                  </a:cubicBezTo>
                  <a:cubicBezTo>
                    <a:pt x="2013" y="4408"/>
                    <a:pt x="2013" y="4413"/>
                    <a:pt x="2012" y="4413"/>
                  </a:cubicBezTo>
                  <a:cubicBezTo>
                    <a:pt x="2011" y="4413"/>
                    <a:pt x="2008" y="4401"/>
                    <a:pt x="2001" y="4394"/>
                  </a:cubicBezTo>
                  <a:cubicBezTo>
                    <a:pt x="1998" y="4392"/>
                    <a:pt x="1995" y="4391"/>
                    <a:pt x="1993" y="4391"/>
                  </a:cubicBezTo>
                  <a:cubicBezTo>
                    <a:pt x="1980" y="4391"/>
                    <a:pt x="1989" y="4417"/>
                    <a:pt x="1989" y="4417"/>
                  </a:cubicBezTo>
                  <a:cubicBezTo>
                    <a:pt x="1989" y="4434"/>
                    <a:pt x="1989" y="4467"/>
                    <a:pt x="1978" y="4467"/>
                  </a:cubicBezTo>
                  <a:cubicBezTo>
                    <a:pt x="1972" y="4467"/>
                    <a:pt x="1965" y="4460"/>
                    <a:pt x="1953" y="4441"/>
                  </a:cubicBezTo>
                  <a:cubicBezTo>
                    <a:pt x="1953" y="4432"/>
                    <a:pt x="1919" y="4374"/>
                    <a:pt x="1908" y="4374"/>
                  </a:cubicBezTo>
                  <a:cubicBezTo>
                    <a:pt x="1904" y="4374"/>
                    <a:pt x="1903" y="4380"/>
                    <a:pt x="1906" y="4394"/>
                  </a:cubicBezTo>
                  <a:cubicBezTo>
                    <a:pt x="1906" y="4417"/>
                    <a:pt x="1918" y="4441"/>
                    <a:pt x="1906" y="4441"/>
                  </a:cubicBezTo>
                  <a:cubicBezTo>
                    <a:pt x="1904" y="4443"/>
                    <a:pt x="1903" y="4444"/>
                    <a:pt x="1901" y="4444"/>
                  </a:cubicBezTo>
                  <a:cubicBezTo>
                    <a:pt x="1894" y="4444"/>
                    <a:pt x="1892" y="4416"/>
                    <a:pt x="1882" y="4406"/>
                  </a:cubicBezTo>
                  <a:cubicBezTo>
                    <a:pt x="1878" y="4402"/>
                    <a:pt x="1874" y="4400"/>
                    <a:pt x="1871" y="4400"/>
                  </a:cubicBezTo>
                  <a:cubicBezTo>
                    <a:pt x="1863" y="4400"/>
                    <a:pt x="1858" y="4406"/>
                    <a:pt x="1858" y="4406"/>
                  </a:cubicBezTo>
                  <a:lnTo>
                    <a:pt x="1882" y="4465"/>
                  </a:lnTo>
                  <a:cubicBezTo>
                    <a:pt x="1894" y="4465"/>
                    <a:pt x="1906" y="4477"/>
                    <a:pt x="1906" y="4489"/>
                  </a:cubicBezTo>
                  <a:cubicBezTo>
                    <a:pt x="1930" y="4513"/>
                    <a:pt x="1894" y="4525"/>
                    <a:pt x="1894" y="4525"/>
                  </a:cubicBezTo>
                  <a:cubicBezTo>
                    <a:pt x="1882" y="4525"/>
                    <a:pt x="1870" y="4489"/>
                    <a:pt x="1846" y="4477"/>
                  </a:cubicBezTo>
                  <a:cubicBezTo>
                    <a:pt x="1821" y="4469"/>
                    <a:pt x="1808" y="4460"/>
                    <a:pt x="1802" y="4460"/>
                  </a:cubicBezTo>
                  <a:cubicBezTo>
                    <a:pt x="1800" y="4460"/>
                    <a:pt x="1799" y="4462"/>
                    <a:pt x="1799" y="4465"/>
                  </a:cubicBezTo>
                  <a:cubicBezTo>
                    <a:pt x="1799" y="4477"/>
                    <a:pt x="1822" y="4513"/>
                    <a:pt x="1799" y="4525"/>
                  </a:cubicBezTo>
                  <a:cubicBezTo>
                    <a:pt x="1787" y="4531"/>
                    <a:pt x="1781" y="4531"/>
                    <a:pt x="1778" y="4531"/>
                  </a:cubicBezTo>
                  <a:cubicBezTo>
                    <a:pt x="1775" y="4531"/>
                    <a:pt x="1775" y="4531"/>
                    <a:pt x="1775" y="4537"/>
                  </a:cubicBezTo>
                  <a:cubicBezTo>
                    <a:pt x="1787" y="4584"/>
                    <a:pt x="1727" y="4596"/>
                    <a:pt x="1703" y="4596"/>
                  </a:cubicBezTo>
                  <a:cubicBezTo>
                    <a:pt x="1692" y="4596"/>
                    <a:pt x="1692" y="4584"/>
                    <a:pt x="1680" y="4560"/>
                  </a:cubicBezTo>
                  <a:cubicBezTo>
                    <a:pt x="1672" y="4552"/>
                    <a:pt x="1665" y="4550"/>
                    <a:pt x="1659" y="4550"/>
                  </a:cubicBezTo>
                  <a:cubicBezTo>
                    <a:pt x="1648" y="4550"/>
                    <a:pt x="1640" y="4560"/>
                    <a:pt x="1632" y="4560"/>
                  </a:cubicBezTo>
                  <a:cubicBezTo>
                    <a:pt x="1627" y="4560"/>
                    <a:pt x="1621" y="4558"/>
                    <a:pt x="1615" y="4558"/>
                  </a:cubicBezTo>
                  <a:cubicBezTo>
                    <a:pt x="1607" y="4558"/>
                    <a:pt x="1601" y="4563"/>
                    <a:pt x="1608" y="4584"/>
                  </a:cubicBezTo>
                  <a:cubicBezTo>
                    <a:pt x="1608" y="4608"/>
                    <a:pt x="1608" y="4614"/>
                    <a:pt x="1605" y="4614"/>
                  </a:cubicBezTo>
                  <a:cubicBezTo>
                    <a:pt x="1602" y="4614"/>
                    <a:pt x="1596" y="4608"/>
                    <a:pt x="1584" y="4608"/>
                  </a:cubicBezTo>
                  <a:cubicBezTo>
                    <a:pt x="1572" y="4620"/>
                    <a:pt x="1584" y="4632"/>
                    <a:pt x="1584" y="4644"/>
                  </a:cubicBezTo>
                  <a:cubicBezTo>
                    <a:pt x="1578" y="4650"/>
                    <a:pt x="1569" y="4650"/>
                    <a:pt x="1561" y="4650"/>
                  </a:cubicBezTo>
                  <a:cubicBezTo>
                    <a:pt x="1552" y="4650"/>
                    <a:pt x="1543" y="4650"/>
                    <a:pt x="1537" y="4656"/>
                  </a:cubicBezTo>
                  <a:cubicBezTo>
                    <a:pt x="1513" y="4703"/>
                    <a:pt x="1489" y="4775"/>
                    <a:pt x="1501" y="4834"/>
                  </a:cubicBezTo>
                  <a:cubicBezTo>
                    <a:pt x="1501" y="4822"/>
                    <a:pt x="1513" y="4810"/>
                    <a:pt x="1525" y="4810"/>
                  </a:cubicBezTo>
                  <a:cubicBezTo>
                    <a:pt x="1537" y="4810"/>
                    <a:pt x="1561" y="4810"/>
                    <a:pt x="1572" y="4822"/>
                  </a:cubicBezTo>
                  <a:cubicBezTo>
                    <a:pt x="1587" y="4827"/>
                    <a:pt x="1604" y="4830"/>
                    <a:pt x="1621" y="4830"/>
                  </a:cubicBezTo>
                  <a:cubicBezTo>
                    <a:pt x="1646" y="4830"/>
                    <a:pt x="1671" y="4824"/>
                    <a:pt x="1692" y="4810"/>
                  </a:cubicBezTo>
                  <a:cubicBezTo>
                    <a:pt x="1703" y="4798"/>
                    <a:pt x="1656" y="4739"/>
                    <a:pt x="1680" y="4715"/>
                  </a:cubicBezTo>
                  <a:cubicBezTo>
                    <a:pt x="1683" y="4708"/>
                    <a:pt x="1687" y="4705"/>
                    <a:pt x="1691" y="4705"/>
                  </a:cubicBezTo>
                  <a:cubicBezTo>
                    <a:pt x="1699" y="4705"/>
                    <a:pt x="1707" y="4719"/>
                    <a:pt x="1715" y="4727"/>
                  </a:cubicBezTo>
                  <a:cubicBezTo>
                    <a:pt x="1739" y="4739"/>
                    <a:pt x="1739" y="4751"/>
                    <a:pt x="1751" y="4751"/>
                  </a:cubicBezTo>
                  <a:cubicBezTo>
                    <a:pt x="1763" y="4751"/>
                    <a:pt x="1751" y="4751"/>
                    <a:pt x="1751" y="4703"/>
                  </a:cubicBezTo>
                  <a:cubicBezTo>
                    <a:pt x="1751" y="4694"/>
                    <a:pt x="1751" y="4676"/>
                    <a:pt x="1757" y="4676"/>
                  </a:cubicBezTo>
                  <a:cubicBezTo>
                    <a:pt x="1759" y="4676"/>
                    <a:pt x="1761" y="4677"/>
                    <a:pt x="1763" y="4679"/>
                  </a:cubicBezTo>
                  <a:cubicBezTo>
                    <a:pt x="1774" y="4691"/>
                    <a:pt x="1785" y="4764"/>
                    <a:pt x="1806" y="4764"/>
                  </a:cubicBezTo>
                  <a:cubicBezTo>
                    <a:pt x="1807" y="4764"/>
                    <a:pt x="1809" y="4764"/>
                    <a:pt x="1811" y="4763"/>
                  </a:cubicBezTo>
                  <a:cubicBezTo>
                    <a:pt x="1846" y="4751"/>
                    <a:pt x="1834" y="4715"/>
                    <a:pt x="1811" y="4691"/>
                  </a:cubicBezTo>
                  <a:cubicBezTo>
                    <a:pt x="1811" y="4691"/>
                    <a:pt x="1822" y="4691"/>
                    <a:pt x="1834" y="4679"/>
                  </a:cubicBezTo>
                  <a:cubicBezTo>
                    <a:pt x="1834" y="4668"/>
                    <a:pt x="1870" y="4608"/>
                    <a:pt x="1870" y="4608"/>
                  </a:cubicBezTo>
                  <a:cubicBezTo>
                    <a:pt x="1882" y="4620"/>
                    <a:pt x="1882" y="4691"/>
                    <a:pt x="1894" y="4715"/>
                  </a:cubicBezTo>
                  <a:cubicBezTo>
                    <a:pt x="1882" y="4691"/>
                    <a:pt x="1930" y="4644"/>
                    <a:pt x="1930" y="4620"/>
                  </a:cubicBezTo>
                  <a:cubicBezTo>
                    <a:pt x="1937" y="4613"/>
                    <a:pt x="1943" y="4606"/>
                    <a:pt x="1953" y="4606"/>
                  </a:cubicBezTo>
                  <a:cubicBezTo>
                    <a:pt x="1959" y="4606"/>
                    <a:pt x="1967" y="4610"/>
                    <a:pt x="1977" y="4620"/>
                  </a:cubicBezTo>
                  <a:cubicBezTo>
                    <a:pt x="1985" y="4627"/>
                    <a:pt x="1989" y="4630"/>
                    <a:pt x="1991" y="4630"/>
                  </a:cubicBezTo>
                  <a:cubicBezTo>
                    <a:pt x="1996" y="4630"/>
                    <a:pt x="1993" y="4616"/>
                    <a:pt x="2001" y="4608"/>
                  </a:cubicBezTo>
                  <a:cubicBezTo>
                    <a:pt x="2005" y="4604"/>
                    <a:pt x="2008" y="4603"/>
                    <a:pt x="2010" y="4603"/>
                  </a:cubicBezTo>
                  <a:cubicBezTo>
                    <a:pt x="2016" y="4603"/>
                    <a:pt x="2021" y="4608"/>
                    <a:pt x="2037" y="4608"/>
                  </a:cubicBezTo>
                  <a:cubicBezTo>
                    <a:pt x="2041" y="4612"/>
                    <a:pt x="2043" y="4613"/>
                    <a:pt x="2045" y="4613"/>
                  </a:cubicBezTo>
                  <a:cubicBezTo>
                    <a:pt x="2049" y="4613"/>
                    <a:pt x="2049" y="4608"/>
                    <a:pt x="2049" y="4608"/>
                  </a:cubicBezTo>
                  <a:cubicBezTo>
                    <a:pt x="2049" y="4596"/>
                    <a:pt x="2049" y="4572"/>
                    <a:pt x="2037" y="4560"/>
                  </a:cubicBezTo>
                  <a:cubicBezTo>
                    <a:pt x="2027" y="4540"/>
                    <a:pt x="2007" y="4510"/>
                    <a:pt x="2018" y="4510"/>
                  </a:cubicBezTo>
                  <a:cubicBezTo>
                    <a:pt x="2019" y="4510"/>
                    <a:pt x="2022" y="4511"/>
                    <a:pt x="2025" y="4513"/>
                  </a:cubicBezTo>
                  <a:cubicBezTo>
                    <a:pt x="2037" y="4525"/>
                    <a:pt x="2061" y="4548"/>
                    <a:pt x="2073" y="4560"/>
                  </a:cubicBezTo>
                  <a:cubicBezTo>
                    <a:pt x="2096" y="4560"/>
                    <a:pt x="2096" y="4548"/>
                    <a:pt x="2108" y="4525"/>
                  </a:cubicBezTo>
                  <a:lnTo>
                    <a:pt x="2132" y="4525"/>
                  </a:lnTo>
                  <a:cubicBezTo>
                    <a:pt x="2144" y="4537"/>
                    <a:pt x="2144" y="4537"/>
                    <a:pt x="2156" y="4537"/>
                  </a:cubicBezTo>
                  <a:cubicBezTo>
                    <a:pt x="2168" y="4537"/>
                    <a:pt x="2156" y="4513"/>
                    <a:pt x="2168" y="4501"/>
                  </a:cubicBezTo>
                  <a:cubicBezTo>
                    <a:pt x="2172" y="4497"/>
                    <a:pt x="2176" y="4496"/>
                    <a:pt x="2180" y="4496"/>
                  </a:cubicBezTo>
                  <a:cubicBezTo>
                    <a:pt x="2188" y="4496"/>
                    <a:pt x="2196" y="4501"/>
                    <a:pt x="2203" y="4501"/>
                  </a:cubicBezTo>
                  <a:cubicBezTo>
                    <a:pt x="2239" y="4501"/>
                    <a:pt x="2263" y="4465"/>
                    <a:pt x="2263" y="4441"/>
                  </a:cubicBezTo>
                  <a:cubicBezTo>
                    <a:pt x="2263" y="4425"/>
                    <a:pt x="2263" y="4416"/>
                    <a:pt x="2265" y="4416"/>
                  </a:cubicBezTo>
                  <a:cubicBezTo>
                    <a:pt x="2268" y="4416"/>
                    <a:pt x="2274" y="4428"/>
                    <a:pt x="2287" y="4453"/>
                  </a:cubicBezTo>
                  <a:cubicBezTo>
                    <a:pt x="2299" y="4477"/>
                    <a:pt x="2302" y="4483"/>
                    <a:pt x="2303" y="4483"/>
                  </a:cubicBezTo>
                  <a:cubicBezTo>
                    <a:pt x="2305" y="4483"/>
                    <a:pt x="2305" y="4477"/>
                    <a:pt x="2311" y="4477"/>
                  </a:cubicBezTo>
                  <a:cubicBezTo>
                    <a:pt x="2323" y="4465"/>
                    <a:pt x="2346" y="4477"/>
                    <a:pt x="2346" y="4453"/>
                  </a:cubicBezTo>
                  <a:cubicBezTo>
                    <a:pt x="2355" y="4426"/>
                    <a:pt x="2351" y="4413"/>
                    <a:pt x="2358" y="4413"/>
                  </a:cubicBezTo>
                  <a:cubicBezTo>
                    <a:pt x="2360" y="4413"/>
                    <a:pt x="2364" y="4414"/>
                    <a:pt x="2370" y="4417"/>
                  </a:cubicBezTo>
                  <a:cubicBezTo>
                    <a:pt x="2380" y="4438"/>
                    <a:pt x="2390" y="4445"/>
                    <a:pt x="2399" y="4445"/>
                  </a:cubicBezTo>
                  <a:cubicBezTo>
                    <a:pt x="2412" y="4445"/>
                    <a:pt x="2423" y="4431"/>
                    <a:pt x="2430" y="4417"/>
                  </a:cubicBezTo>
                  <a:cubicBezTo>
                    <a:pt x="2430" y="4407"/>
                    <a:pt x="2430" y="4355"/>
                    <a:pt x="2430" y="4346"/>
                  </a:cubicBezTo>
                  <a:cubicBezTo>
                    <a:pt x="2430" y="4357"/>
                    <a:pt x="2458" y="4396"/>
                    <a:pt x="2481" y="4396"/>
                  </a:cubicBezTo>
                  <a:cubicBezTo>
                    <a:pt x="2484" y="4396"/>
                    <a:pt x="2487" y="4395"/>
                    <a:pt x="2489" y="4394"/>
                  </a:cubicBezTo>
                  <a:cubicBezTo>
                    <a:pt x="2525" y="4394"/>
                    <a:pt x="2561" y="4370"/>
                    <a:pt x="2584" y="4346"/>
                  </a:cubicBezTo>
                  <a:cubicBezTo>
                    <a:pt x="2596" y="4346"/>
                    <a:pt x="2608" y="4334"/>
                    <a:pt x="2620" y="4322"/>
                  </a:cubicBezTo>
                  <a:lnTo>
                    <a:pt x="2620" y="4287"/>
                  </a:lnTo>
                  <a:cubicBezTo>
                    <a:pt x="2620" y="4287"/>
                    <a:pt x="2656" y="4322"/>
                    <a:pt x="2668" y="4334"/>
                  </a:cubicBezTo>
                  <a:cubicBezTo>
                    <a:pt x="2680" y="4334"/>
                    <a:pt x="2692" y="4346"/>
                    <a:pt x="2704" y="4346"/>
                  </a:cubicBezTo>
                  <a:cubicBezTo>
                    <a:pt x="2726" y="4346"/>
                    <a:pt x="2738" y="4335"/>
                    <a:pt x="2719" y="4295"/>
                  </a:cubicBezTo>
                  <a:lnTo>
                    <a:pt x="2719" y="4295"/>
                  </a:lnTo>
                  <a:cubicBezTo>
                    <a:pt x="2720" y="4296"/>
                    <a:pt x="2721" y="4297"/>
                    <a:pt x="2723" y="4297"/>
                  </a:cubicBezTo>
                  <a:cubicBezTo>
                    <a:pt x="2732" y="4297"/>
                    <a:pt x="2742" y="4251"/>
                    <a:pt x="2751" y="4251"/>
                  </a:cubicBezTo>
                  <a:cubicBezTo>
                    <a:pt x="2751" y="4249"/>
                    <a:pt x="2752" y="4249"/>
                    <a:pt x="2752" y="4249"/>
                  </a:cubicBezTo>
                  <a:cubicBezTo>
                    <a:pt x="2759" y="4249"/>
                    <a:pt x="2788" y="4287"/>
                    <a:pt x="2799" y="4287"/>
                  </a:cubicBezTo>
                  <a:cubicBezTo>
                    <a:pt x="2811" y="4287"/>
                    <a:pt x="2835" y="4287"/>
                    <a:pt x="2846" y="4275"/>
                  </a:cubicBezTo>
                  <a:cubicBezTo>
                    <a:pt x="2846" y="4251"/>
                    <a:pt x="2835" y="4215"/>
                    <a:pt x="2823" y="4191"/>
                  </a:cubicBezTo>
                  <a:cubicBezTo>
                    <a:pt x="2817" y="4179"/>
                    <a:pt x="2820" y="4176"/>
                    <a:pt x="2826" y="4176"/>
                  </a:cubicBezTo>
                  <a:cubicBezTo>
                    <a:pt x="2832" y="4176"/>
                    <a:pt x="2840" y="4179"/>
                    <a:pt x="2846" y="4179"/>
                  </a:cubicBezTo>
                  <a:cubicBezTo>
                    <a:pt x="2846" y="4191"/>
                    <a:pt x="2846" y="4203"/>
                    <a:pt x="2858" y="4215"/>
                  </a:cubicBezTo>
                  <a:lnTo>
                    <a:pt x="2870" y="4215"/>
                  </a:lnTo>
                  <a:cubicBezTo>
                    <a:pt x="2882" y="4215"/>
                    <a:pt x="2894" y="4227"/>
                    <a:pt x="2906" y="4239"/>
                  </a:cubicBezTo>
                  <a:cubicBezTo>
                    <a:pt x="2906" y="4239"/>
                    <a:pt x="2918" y="4227"/>
                    <a:pt x="2930" y="4227"/>
                  </a:cubicBezTo>
                  <a:cubicBezTo>
                    <a:pt x="2954" y="4203"/>
                    <a:pt x="2942" y="4179"/>
                    <a:pt x="2954" y="4144"/>
                  </a:cubicBezTo>
                  <a:cubicBezTo>
                    <a:pt x="2958" y="4132"/>
                    <a:pt x="2962" y="4126"/>
                    <a:pt x="2965" y="4126"/>
                  </a:cubicBezTo>
                  <a:cubicBezTo>
                    <a:pt x="2972" y="4126"/>
                    <a:pt x="2979" y="4142"/>
                    <a:pt x="2986" y="4167"/>
                  </a:cubicBezTo>
                  <a:lnTo>
                    <a:pt x="2986" y="4167"/>
                  </a:lnTo>
                  <a:cubicBezTo>
                    <a:pt x="2988" y="4159"/>
                    <a:pt x="3001" y="4162"/>
                    <a:pt x="3001" y="4144"/>
                  </a:cubicBezTo>
                  <a:cubicBezTo>
                    <a:pt x="3001" y="4120"/>
                    <a:pt x="2990" y="4108"/>
                    <a:pt x="2989" y="4108"/>
                  </a:cubicBezTo>
                  <a:lnTo>
                    <a:pt x="2989" y="4108"/>
                  </a:lnTo>
                  <a:cubicBezTo>
                    <a:pt x="2990" y="4108"/>
                    <a:pt x="3025" y="4144"/>
                    <a:pt x="3025" y="4144"/>
                  </a:cubicBezTo>
                  <a:cubicBezTo>
                    <a:pt x="3037" y="4132"/>
                    <a:pt x="3025" y="4096"/>
                    <a:pt x="3037" y="4084"/>
                  </a:cubicBezTo>
                  <a:cubicBezTo>
                    <a:pt x="3043" y="4078"/>
                    <a:pt x="3047" y="4076"/>
                    <a:pt x="3050" y="4076"/>
                  </a:cubicBezTo>
                  <a:cubicBezTo>
                    <a:pt x="3061" y="4076"/>
                    <a:pt x="3061" y="4099"/>
                    <a:pt x="3061" y="4108"/>
                  </a:cubicBezTo>
                  <a:cubicBezTo>
                    <a:pt x="3050" y="4119"/>
                    <a:pt x="3078" y="4169"/>
                    <a:pt x="3093" y="4169"/>
                  </a:cubicBezTo>
                  <a:cubicBezTo>
                    <a:pt x="3094" y="4169"/>
                    <a:pt x="3095" y="4169"/>
                    <a:pt x="3096" y="4167"/>
                  </a:cubicBezTo>
                  <a:cubicBezTo>
                    <a:pt x="3108" y="4134"/>
                    <a:pt x="3108" y="4100"/>
                    <a:pt x="3098" y="4076"/>
                  </a:cubicBezTo>
                  <a:lnTo>
                    <a:pt x="3098" y="4076"/>
                  </a:lnTo>
                  <a:cubicBezTo>
                    <a:pt x="3111" y="4103"/>
                    <a:pt x="3124" y="4111"/>
                    <a:pt x="3138" y="4111"/>
                  </a:cubicBezTo>
                  <a:cubicBezTo>
                    <a:pt x="3165" y="4111"/>
                    <a:pt x="3192" y="4076"/>
                    <a:pt x="3215" y="4076"/>
                  </a:cubicBezTo>
                  <a:cubicBezTo>
                    <a:pt x="3224" y="4076"/>
                    <a:pt x="3232" y="4082"/>
                    <a:pt x="3239" y="4096"/>
                  </a:cubicBezTo>
                  <a:cubicBezTo>
                    <a:pt x="3251" y="4107"/>
                    <a:pt x="3259" y="4112"/>
                    <a:pt x="3265" y="4112"/>
                  </a:cubicBezTo>
                  <a:cubicBezTo>
                    <a:pt x="3283" y="4112"/>
                    <a:pt x="3278" y="4066"/>
                    <a:pt x="3287" y="4048"/>
                  </a:cubicBezTo>
                  <a:cubicBezTo>
                    <a:pt x="3311" y="4036"/>
                    <a:pt x="3323" y="4036"/>
                    <a:pt x="3346" y="4025"/>
                  </a:cubicBezTo>
                  <a:cubicBezTo>
                    <a:pt x="3358" y="4013"/>
                    <a:pt x="3370" y="3977"/>
                    <a:pt x="3394" y="3965"/>
                  </a:cubicBezTo>
                  <a:cubicBezTo>
                    <a:pt x="3413" y="3965"/>
                    <a:pt x="3425" y="3980"/>
                    <a:pt x="3441" y="3980"/>
                  </a:cubicBezTo>
                  <a:cubicBezTo>
                    <a:pt x="3445" y="3980"/>
                    <a:pt x="3449" y="3979"/>
                    <a:pt x="3454" y="3977"/>
                  </a:cubicBezTo>
                  <a:cubicBezTo>
                    <a:pt x="3477" y="3977"/>
                    <a:pt x="3477" y="3977"/>
                    <a:pt x="3477" y="3953"/>
                  </a:cubicBezTo>
                  <a:cubicBezTo>
                    <a:pt x="3466" y="3929"/>
                    <a:pt x="3454" y="3917"/>
                    <a:pt x="3477" y="3917"/>
                  </a:cubicBezTo>
                  <a:cubicBezTo>
                    <a:pt x="3489" y="3917"/>
                    <a:pt x="3513" y="3977"/>
                    <a:pt x="3525" y="4001"/>
                  </a:cubicBezTo>
                  <a:cubicBezTo>
                    <a:pt x="3501" y="3941"/>
                    <a:pt x="3656" y="3917"/>
                    <a:pt x="3680" y="3906"/>
                  </a:cubicBezTo>
                  <a:cubicBezTo>
                    <a:pt x="3696" y="3906"/>
                    <a:pt x="3712" y="3911"/>
                    <a:pt x="3727" y="3911"/>
                  </a:cubicBezTo>
                  <a:cubicBezTo>
                    <a:pt x="3735" y="3911"/>
                    <a:pt x="3743" y="3909"/>
                    <a:pt x="3751" y="3906"/>
                  </a:cubicBezTo>
                  <a:cubicBezTo>
                    <a:pt x="3763" y="3894"/>
                    <a:pt x="3775" y="3870"/>
                    <a:pt x="3787" y="3846"/>
                  </a:cubicBezTo>
                  <a:cubicBezTo>
                    <a:pt x="3787" y="3846"/>
                    <a:pt x="3787" y="3799"/>
                    <a:pt x="3782" y="3781"/>
                  </a:cubicBezTo>
                  <a:lnTo>
                    <a:pt x="3782" y="3781"/>
                  </a:lnTo>
                  <a:cubicBezTo>
                    <a:pt x="3792" y="3795"/>
                    <a:pt x="3805" y="3831"/>
                    <a:pt x="3815" y="3831"/>
                  </a:cubicBezTo>
                  <a:cubicBezTo>
                    <a:pt x="3818" y="3831"/>
                    <a:pt x="3821" y="3828"/>
                    <a:pt x="3823" y="3822"/>
                  </a:cubicBezTo>
                  <a:cubicBezTo>
                    <a:pt x="3823" y="3822"/>
                    <a:pt x="3823" y="3773"/>
                    <a:pt x="3832" y="3773"/>
                  </a:cubicBezTo>
                  <a:cubicBezTo>
                    <a:pt x="3833" y="3773"/>
                    <a:pt x="3834" y="3773"/>
                    <a:pt x="3835" y="3775"/>
                  </a:cubicBezTo>
                  <a:cubicBezTo>
                    <a:pt x="3846" y="3786"/>
                    <a:pt x="3857" y="3847"/>
                    <a:pt x="3858" y="3847"/>
                  </a:cubicBezTo>
                  <a:cubicBezTo>
                    <a:pt x="3858" y="3847"/>
                    <a:pt x="3858" y="3847"/>
                    <a:pt x="3858" y="3846"/>
                  </a:cubicBezTo>
                  <a:cubicBezTo>
                    <a:pt x="3882" y="3810"/>
                    <a:pt x="3882" y="3775"/>
                    <a:pt x="3870" y="3751"/>
                  </a:cubicBezTo>
                  <a:cubicBezTo>
                    <a:pt x="3870" y="3749"/>
                    <a:pt x="3871" y="3749"/>
                    <a:pt x="3872" y="3749"/>
                  </a:cubicBezTo>
                  <a:cubicBezTo>
                    <a:pt x="3880" y="3749"/>
                    <a:pt x="3918" y="3788"/>
                    <a:pt x="3918" y="3798"/>
                  </a:cubicBezTo>
                  <a:cubicBezTo>
                    <a:pt x="3926" y="3807"/>
                    <a:pt x="3953" y="3815"/>
                    <a:pt x="3963" y="3815"/>
                  </a:cubicBezTo>
                  <a:cubicBezTo>
                    <a:pt x="3967" y="3815"/>
                    <a:pt x="3969" y="3814"/>
                    <a:pt x="3966" y="3810"/>
                  </a:cubicBezTo>
                  <a:cubicBezTo>
                    <a:pt x="3966" y="3798"/>
                    <a:pt x="3942" y="3739"/>
                    <a:pt x="3954" y="3727"/>
                  </a:cubicBezTo>
                  <a:cubicBezTo>
                    <a:pt x="3959" y="3724"/>
                    <a:pt x="3963" y="3723"/>
                    <a:pt x="3967" y="3723"/>
                  </a:cubicBezTo>
                  <a:cubicBezTo>
                    <a:pt x="3978" y="3723"/>
                    <a:pt x="3986" y="3730"/>
                    <a:pt x="3994" y="3730"/>
                  </a:cubicBezTo>
                  <a:cubicBezTo>
                    <a:pt x="3996" y="3730"/>
                    <a:pt x="3999" y="3729"/>
                    <a:pt x="4001" y="3727"/>
                  </a:cubicBezTo>
                  <a:cubicBezTo>
                    <a:pt x="4013" y="3727"/>
                    <a:pt x="4001" y="3703"/>
                    <a:pt x="4013" y="3691"/>
                  </a:cubicBezTo>
                  <a:cubicBezTo>
                    <a:pt x="4037" y="3691"/>
                    <a:pt x="4049" y="3715"/>
                    <a:pt x="4073" y="3715"/>
                  </a:cubicBezTo>
                  <a:cubicBezTo>
                    <a:pt x="4097" y="3715"/>
                    <a:pt x="4108" y="3703"/>
                    <a:pt x="4085" y="3667"/>
                  </a:cubicBezTo>
                  <a:lnTo>
                    <a:pt x="4085" y="3667"/>
                  </a:lnTo>
                  <a:cubicBezTo>
                    <a:pt x="4085" y="3667"/>
                    <a:pt x="4132" y="3705"/>
                    <a:pt x="4142" y="3705"/>
                  </a:cubicBezTo>
                  <a:cubicBezTo>
                    <a:pt x="4143" y="3705"/>
                    <a:pt x="4144" y="3704"/>
                    <a:pt x="4144" y="3703"/>
                  </a:cubicBezTo>
                  <a:cubicBezTo>
                    <a:pt x="4132" y="3679"/>
                    <a:pt x="4097" y="3632"/>
                    <a:pt x="4108" y="3632"/>
                  </a:cubicBezTo>
                  <a:cubicBezTo>
                    <a:pt x="4132" y="3632"/>
                    <a:pt x="4144" y="3644"/>
                    <a:pt x="4156" y="3655"/>
                  </a:cubicBezTo>
                  <a:cubicBezTo>
                    <a:pt x="4167" y="3655"/>
                    <a:pt x="4211" y="3655"/>
                    <a:pt x="4205" y="3614"/>
                  </a:cubicBezTo>
                  <a:lnTo>
                    <a:pt x="4205" y="3614"/>
                  </a:lnTo>
                  <a:cubicBezTo>
                    <a:pt x="4214" y="3636"/>
                    <a:pt x="4264" y="3655"/>
                    <a:pt x="4275" y="3655"/>
                  </a:cubicBezTo>
                  <a:cubicBezTo>
                    <a:pt x="4251" y="3620"/>
                    <a:pt x="4275" y="3632"/>
                    <a:pt x="4287" y="3620"/>
                  </a:cubicBezTo>
                  <a:cubicBezTo>
                    <a:pt x="4299" y="3620"/>
                    <a:pt x="4299" y="3620"/>
                    <a:pt x="4287" y="3596"/>
                  </a:cubicBezTo>
                  <a:cubicBezTo>
                    <a:pt x="4283" y="3588"/>
                    <a:pt x="4287" y="3585"/>
                    <a:pt x="4295" y="3585"/>
                  </a:cubicBezTo>
                  <a:cubicBezTo>
                    <a:pt x="4310" y="3585"/>
                    <a:pt x="4339" y="3596"/>
                    <a:pt x="4347" y="3596"/>
                  </a:cubicBezTo>
                  <a:cubicBezTo>
                    <a:pt x="4359" y="3596"/>
                    <a:pt x="4347" y="3572"/>
                    <a:pt x="4359" y="3560"/>
                  </a:cubicBezTo>
                  <a:cubicBezTo>
                    <a:pt x="4370" y="3548"/>
                    <a:pt x="4382" y="3548"/>
                    <a:pt x="4394" y="3536"/>
                  </a:cubicBezTo>
                  <a:cubicBezTo>
                    <a:pt x="4421" y="3528"/>
                    <a:pt x="4434" y="3519"/>
                    <a:pt x="4429" y="3485"/>
                  </a:cubicBezTo>
                  <a:lnTo>
                    <a:pt x="4429" y="3485"/>
                  </a:lnTo>
                  <a:cubicBezTo>
                    <a:pt x="4433" y="3500"/>
                    <a:pt x="4436" y="3512"/>
                    <a:pt x="4442" y="3525"/>
                  </a:cubicBezTo>
                  <a:cubicBezTo>
                    <a:pt x="4445" y="3530"/>
                    <a:pt x="4448" y="3533"/>
                    <a:pt x="4450" y="3533"/>
                  </a:cubicBezTo>
                  <a:cubicBezTo>
                    <a:pt x="4459" y="3533"/>
                    <a:pt x="4466" y="3510"/>
                    <a:pt x="4466" y="3501"/>
                  </a:cubicBezTo>
                  <a:cubicBezTo>
                    <a:pt x="4466" y="3473"/>
                    <a:pt x="4468" y="3460"/>
                    <a:pt x="4475" y="3460"/>
                  </a:cubicBezTo>
                  <a:cubicBezTo>
                    <a:pt x="4482" y="3460"/>
                    <a:pt x="4494" y="3476"/>
                    <a:pt x="4513" y="3501"/>
                  </a:cubicBezTo>
                  <a:cubicBezTo>
                    <a:pt x="4518" y="3506"/>
                    <a:pt x="4521" y="3509"/>
                    <a:pt x="4523" y="3509"/>
                  </a:cubicBezTo>
                  <a:cubicBezTo>
                    <a:pt x="4535" y="3509"/>
                    <a:pt x="4517" y="3431"/>
                    <a:pt x="4518" y="3431"/>
                  </a:cubicBezTo>
                  <a:lnTo>
                    <a:pt x="4518" y="3431"/>
                  </a:lnTo>
                  <a:cubicBezTo>
                    <a:pt x="4519" y="3431"/>
                    <a:pt x="4521" y="3437"/>
                    <a:pt x="4525" y="3453"/>
                  </a:cubicBezTo>
                  <a:cubicBezTo>
                    <a:pt x="4534" y="3470"/>
                    <a:pt x="4545" y="3478"/>
                    <a:pt x="4555" y="3478"/>
                  </a:cubicBezTo>
                  <a:cubicBezTo>
                    <a:pt x="4571" y="3478"/>
                    <a:pt x="4584" y="3458"/>
                    <a:pt x="4577" y="3422"/>
                  </a:cubicBezTo>
                  <a:lnTo>
                    <a:pt x="4577" y="3422"/>
                  </a:lnTo>
                  <a:cubicBezTo>
                    <a:pt x="4585" y="3436"/>
                    <a:pt x="4600" y="3444"/>
                    <a:pt x="4609" y="3453"/>
                  </a:cubicBezTo>
                  <a:cubicBezTo>
                    <a:pt x="4620" y="3453"/>
                    <a:pt x="4620" y="3441"/>
                    <a:pt x="4632" y="3441"/>
                  </a:cubicBezTo>
                  <a:cubicBezTo>
                    <a:pt x="4632" y="3441"/>
                    <a:pt x="4656" y="3453"/>
                    <a:pt x="4668" y="3453"/>
                  </a:cubicBezTo>
                  <a:cubicBezTo>
                    <a:pt x="4680" y="3453"/>
                    <a:pt x="4680" y="3417"/>
                    <a:pt x="4692" y="3417"/>
                  </a:cubicBezTo>
                  <a:cubicBezTo>
                    <a:pt x="4704" y="3405"/>
                    <a:pt x="4716" y="3405"/>
                    <a:pt x="4740" y="3405"/>
                  </a:cubicBezTo>
                  <a:cubicBezTo>
                    <a:pt x="4755" y="3405"/>
                    <a:pt x="4771" y="3411"/>
                    <a:pt x="4784" y="3411"/>
                  </a:cubicBezTo>
                  <a:cubicBezTo>
                    <a:pt x="4790" y="3411"/>
                    <a:pt x="4795" y="3409"/>
                    <a:pt x="4799" y="3405"/>
                  </a:cubicBezTo>
                  <a:cubicBezTo>
                    <a:pt x="4811" y="3394"/>
                    <a:pt x="4799" y="3358"/>
                    <a:pt x="4799" y="3346"/>
                  </a:cubicBezTo>
                  <a:lnTo>
                    <a:pt x="4799" y="3346"/>
                  </a:lnTo>
                  <a:cubicBezTo>
                    <a:pt x="4799" y="3346"/>
                    <a:pt x="4835" y="3394"/>
                    <a:pt x="4847" y="3405"/>
                  </a:cubicBezTo>
                  <a:cubicBezTo>
                    <a:pt x="4859" y="3405"/>
                    <a:pt x="4847" y="3370"/>
                    <a:pt x="4847" y="3358"/>
                  </a:cubicBezTo>
                  <a:cubicBezTo>
                    <a:pt x="4847" y="3337"/>
                    <a:pt x="4820" y="3282"/>
                    <a:pt x="4828" y="3282"/>
                  </a:cubicBezTo>
                  <a:lnTo>
                    <a:pt x="4828" y="3282"/>
                  </a:lnTo>
                  <a:cubicBezTo>
                    <a:pt x="4829" y="3282"/>
                    <a:pt x="4831" y="3283"/>
                    <a:pt x="4835" y="3286"/>
                  </a:cubicBezTo>
                  <a:cubicBezTo>
                    <a:pt x="4859" y="3310"/>
                    <a:pt x="4882" y="3346"/>
                    <a:pt x="4906" y="3346"/>
                  </a:cubicBezTo>
                  <a:cubicBezTo>
                    <a:pt x="4907" y="3346"/>
                    <a:pt x="4907" y="3347"/>
                    <a:pt x="4908" y="3347"/>
                  </a:cubicBezTo>
                  <a:cubicBezTo>
                    <a:pt x="4914" y="3347"/>
                    <a:pt x="4904" y="3282"/>
                    <a:pt x="4921" y="3282"/>
                  </a:cubicBezTo>
                  <a:cubicBezTo>
                    <a:pt x="4926" y="3282"/>
                    <a:pt x="4932" y="3286"/>
                    <a:pt x="4942" y="3298"/>
                  </a:cubicBezTo>
                  <a:cubicBezTo>
                    <a:pt x="4952" y="3312"/>
                    <a:pt x="4961" y="3316"/>
                    <a:pt x="4969" y="3316"/>
                  </a:cubicBezTo>
                  <a:cubicBezTo>
                    <a:pt x="4990" y="3316"/>
                    <a:pt x="5005" y="3283"/>
                    <a:pt x="5013" y="3274"/>
                  </a:cubicBezTo>
                  <a:cubicBezTo>
                    <a:pt x="5023" y="3265"/>
                    <a:pt x="5025" y="3247"/>
                    <a:pt x="5038" y="3247"/>
                  </a:cubicBezTo>
                  <a:cubicBezTo>
                    <a:pt x="5041" y="3247"/>
                    <a:pt x="5045" y="3248"/>
                    <a:pt x="5049" y="3251"/>
                  </a:cubicBezTo>
                  <a:cubicBezTo>
                    <a:pt x="5069" y="3251"/>
                    <a:pt x="5099" y="3277"/>
                    <a:pt x="5107" y="3277"/>
                  </a:cubicBezTo>
                  <a:cubicBezTo>
                    <a:pt x="5108" y="3277"/>
                    <a:pt x="5109" y="3276"/>
                    <a:pt x="5109" y="3274"/>
                  </a:cubicBezTo>
                  <a:cubicBezTo>
                    <a:pt x="5097" y="3263"/>
                    <a:pt x="5073" y="3251"/>
                    <a:pt x="5085" y="3227"/>
                  </a:cubicBezTo>
                  <a:cubicBezTo>
                    <a:pt x="5085" y="3215"/>
                    <a:pt x="5085" y="3203"/>
                    <a:pt x="5097" y="3203"/>
                  </a:cubicBezTo>
                  <a:cubicBezTo>
                    <a:pt x="5107" y="3203"/>
                    <a:pt x="5136" y="3203"/>
                    <a:pt x="5151" y="3235"/>
                  </a:cubicBezTo>
                  <a:lnTo>
                    <a:pt x="5151" y="3235"/>
                  </a:lnTo>
                  <a:cubicBezTo>
                    <a:pt x="5140" y="3205"/>
                    <a:pt x="5140" y="3195"/>
                    <a:pt x="5144" y="3195"/>
                  </a:cubicBezTo>
                  <a:cubicBezTo>
                    <a:pt x="5154" y="3195"/>
                    <a:pt x="5187" y="3241"/>
                    <a:pt x="5200" y="3241"/>
                  </a:cubicBezTo>
                  <a:cubicBezTo>
                    <a:pt x="5201" y="3241"/>
                    <a:pt x="5203" y="3241"/>
                    <a:pt x="5204" y="3239"/>
                  </a:cubicBezTo>
                  <a:cubicBezTo>
                    <a:pt x="5216" y="3215"/>
                    <a:pt x="5192" y="3167"/>
                    <a:pt x="5204" y="3144"/>
                  </a:cubicBezTo>
                  <a:cubicBezTo>
                    <a:pt x="5206" y="3142"/>
                    <a:pt x="5207" y="3141"/>
                    <a:pt x="5210" y="3141"/>
                  </a:cubicBezTo>
                  <a:cubicBezTo>
                    <a:pt x="5222" y="3141"/>
                    <a:pt x="5240" y="3167"/>
                    <a:pt x="5240" y="3167"/>
                  </a:cubicBezTo>
                  <a:cubicBezTo>
                    <a:pt x="5244" y="3168"/>
                    <a:pt x="5247" y="3169"/>
                    <a:pt x="5250" y="3169"/>
                  </a:cubicBezTo>
                  <a:cubicBezTo>
                    <a:pt x="5279" y="3169"/>
                    <a:pt x="5244" y="3120"/>
                    <a:pt x="5287" y="3120"/>
                  </a:cubicBezTo>
                  <a:cubicBezTo>
                    <a:pt x="5293" y="3126"/>
                    <a:pt x="5302" y="3129"/>
                    <a:pt x="5312" y="3129"/>
                  </a:cubicBezTo>
                  <a:cubicBezTo>
                    <a:pt x="5323" y="3129"/>
                    <a:pt x="5335" y="3126"/>
                    <a:pt x="5347" y="3120"/>
                  </a:cubicBezTo>
                  <a:cubicBezTo>
                    <a:pt x="5359" y="3108"/>
                    <a:pt x="5359" y="3096"/>
                    <a:pt x="5359" y="3084"/>
                  </a:cubicBezTo>
                  <a:cubicBezTo>
                    <a:pt x="5385" y="3084"/>
                    <a:pt x="5437" y="3129"/>
                    <a:pt x="5468" y="3129"/>
                  </a:cubicBezTo>
                  <a:cubicBezTo>
                    <a:pt x="5478" y="3129"/>
                    <a:pt x="5486" y="3123"/>
                    <a:pt x="5490" y="3108"/>
                  </a:cubicBezTo>
                  <a:cubicBezTo>
                    <a:pt x="5490" y="3084"/>
                    <a:pt x="5478" y="3072"/>
                    <a:pt x="5490" y="3072"/>
                  </a:cubicBezTo>
                  <a:cubicBezTo>
                    <a:pt x="5502" y="3072"/>
                    <a:pt x="5513" y="3084"/>
                    <a:pt x="5525" y="3084"/>
                  </a:cubicBezTo>
                  <a:lnTo>
                    <a:pt x="5525" y="3060"/>
                  </a:lnTo>
                  <a:cubicBezTo>
                    <a:pt x="5532" y="3048"/>
                    <a:pt x="5545" y="3044"/>
                    <a:pt x="5560" y="3044"/>
                  </a:cubicBezTo>
                  <a:cubicBezTo>
                    <a:pt x="5579" y="3044"/>
                    <a:pt x="5602" y="3049"/>
                    <a:pt x="5621" y="3049"/>
                  </a:cubicBezTo>
                  <a:cubicBezTo>
                    <a:pt x="5647" y="3049"/>
                    <a:pt x="5668" y="3040"/>
                    <a:pt x="5668" y="3001"/>
                  </a:cubicBezTo>
                  <a:cubicBezTo>
                    <a:pt x="5692" y="3007"/>
                    <a:pt x="5701" y="3019"/>
                    <a:pt x="5704" y="3026"/>
                  </a:cubicBezTo>
                  <a:lnTo>
                    <a:pt x="5704" y="3026"/>
                  </a:lnTo>
                  <a:cubicBezTo>
                    <a:pt x="5704" y="3025"/>
                    <a:pt x="5704" y="3025"/>
                    <a:pt x="5704" y="3024"/>
                  </a:cubicBezTo>
                  <a:lnTo>
                    <a:pt x="5704" y="3013"/>
                  </a:lnTo>
                  <a:cubicBezTo>
                    <a:pt x="5692" y="2929"/>
                    <a:pt x="5656" y="2846"/>
                    <a:pt x="5597" y="2786"/>
                  </a:cubicBezTo>
                  <a:close/>
                  <a:moveTo>
                    <a:pt x="1013" y="3763"/>
                  </a:moveTo>
                  <a:cubicBezTo>
                    <a:pt x="953" y="3798"/>
                    <a:pt x="894" y="3846"/>
                    <a:pt x="846" y="3906"/>
                  </a:cubicBezTo>
                  <a:cubicBezTo>
                    <a:pt x="846" y="3906"/>
                    <a:pt x="797" y="3955"/>
                    <a:pt x="815" y="3955"/>
                  </a:cubicBezTo>
                  <a:cubicBezTo>
                    <a:pt x="817" y="3955"/>
                    <a:pt x="819" y="3954"/>
                    <a:pt x="822" y="3953"/>
                  </a:cubicBezTo>
                  <a:cubicBezTo>
                    <a:pt x="829" y="3950"/>
                    <a:pt x="833" y="3948"/>
                    <a:pt x="837" y="3948"/>
                  </a:cubicBezTo>
                  <a:cubicBezTo>
                    <a:pt x="845" y="3948"/>
                    <a:pt x="843" y="3960"/>
                    <a:pt x="834" y="3977"/>
                  </a:cubicBezTo>
                  <a:cubicBezTo>
                    <a:pt x="834" y="3989"/>
                    <a:pt x="799" y="4025"/>
                    <a:pt x="834" y="4036"/>
                  </a:cubicBezTo>
                  <a:cubicBezTo>
                    <a:pt x="870" y="4036"/>
                    <a:pt x="894" y="4036"/>
                    <a:pt x="858" y="4060"/>
                  </a:cubicBezTo>
                  <a:cubicBezTo>
                    <a:pt x="870" y="4084"/>
                    <a:pt x="977" y="4084"/>
                    <a:pt x="870" y="4120"/>
                  </a:cubicBezTo>
                  <a:cubicBezTo>
                    <a:pt x="882" y="4116"/>
                    <a:pt x="891" y="4115"/>
                    <a:pt x="899" y="4115"/>
                  </a:cubicBezTo>
                  <a:cubicBezTo>
                    <a:pt x="944" y="4115"/>
                    <a:pt x="919" y="4167"/>
                    <a:pt x="930" y="4167"/>
                  </a:cubicBezTo>
                  <a:cubicBezTo>
                    <a:pt x="934" y="4170"/>
                    <a:pt x="939" y="4171"/>
                    <a:pt x="944" y="4171"/>
                  </a:cubicBezTo>
                  <a:cubicBezTo>
                    <a:pt x="963" y="4171"/>
                    <a:pt x="982" y="4156"/>
                    <a:pt x="1001" y="4156"/>
                  </a:cubicBezTo>
                  <a:cubicBezTo>
                    <a:pt x="1025" y="4167"/>
                    <a:pt x="977" y="4191"/>
                    <a:pt x="953" y="4203"/>
                  </a:cubicBezTo>
                  <a:cubicBezTo>
                    <a:pt x="870" y="4239"/>
                    <a:pt x="953" y="4239"/>
                    <a:pt x="965" y="4251"/>
                  </a:cubicBezTo>
                  <a:cubicBezTo>
                    <a:pt x="977" y="4275"/>
                    <a:pt x="977" y="4334"/>
                    <a:pt x="965" y="4334"/>
                  </a:cubicBezTo>
                  <a:cubicBezTo>
                    <a:pt x="977" y="4334"/>
                    <a:pt x="965" y="4322"/>
                    <a:pt x="989" y="4322"/>
                  </a:cubicBezTo>
                  <a:cubicBezTo>
                    <a:pt x="994" y="4320"/>
                    <a:pt x="998" y="4319"/>
                    <a:pt x="1001" y="4319"/>
                  </a:cubicBezTo>
                  <a:cubicBezTo>
                    <a:pt x="1013" y="4319"/>
                    <a:pt x="1013" y="4334"/>
                    <a:pt x="1013" y="4334"/>
                  </a:cubicBezTo>
                  <a:cubicBezTo>
                    <a:pt x="1013" y="4346"/>
                    <a:pt x="1025" y="4358"/>
                    <a:pt x="1013" y="4382"/>
                  </a:cubicBezTo>
                  <a:cubicBezTo>
                    <a:pt x="1001" y="4394"/>
                    <a:pt x="965" y="4406"/>
                    <a:pt x="1001" y="4406"/>
                  </a:cubicBezTo>
                  <a:cubicBezTo>
                    <a:pt x="1006" y="4408"/>
                    <a:pt x="1011" y="4409"/>
                    <a:pt x="1016" y="4409"/>
                  </a:cubicBezTo>
                  <a:cubicBezTo>
                    <a:pt x="1029" y="4409"/>
                    <a:pt x="1042" y="4402"/>
                    <a:pt x="1051" y="4402"/>
                  </a:cubicBezTo>
                  <a:cubicBezTo>
                    <a:pt x="1055" y="4402"/>
                    <a:pt x="1058" y="4403"/>
                    <a:pt x="1060" y="4406"/>
                  </a:cubicBezTo>
                  <a:cubicBezTo>
                    <a:pt x="1084" y="4417"/>
                    <a:pt x="1049" y="4465"/>
                    <a:pt x="1049" y="4477"/>
                  </a:cubicBezTo>
                  <a:cubicBezTo>
                    <a:pt x="1037" y="4501"/>
                    <a:pt x="1037" y="4513"/>
                    <a:pt x="1049" y="4537"/>
                  </a:cubicBezTo>
                  <a:cubicBezTo>
                    <a:pt x="1049" y="4548"/>
                    <a:pt x="1072" y="4560"/>
                    <a:pt x="1096" y="4572"/>
                  </a:cubicBezTo>
                  <a:cubicBezTo>
                    <a:pt x="1108" y="4572"/>
                    <a:pt x="1156" y="4572"/>
                    <a:pt x="1168" y="4584"/>
                  </a:cubicBezTo>
                  <a:cubicBezTo>
                    <a:pt x="1144" y="4584"/>
                    <a:pt x="1120" y="4596"/>
                    <a:pt x="1096" y="4608"/>
                  </a:cubicBezTo>
                  <a:cubicBezTo>
                    <a:pt x="1084" y="4620"/>
                    <a:pt x="1108" y="4668"/>
                    <a:pt x="1120" y="4679"/>
                  </a:cubicBezTo>
                  <a:cubicBezTo>
                    <a:pt x="1128" y="4679"/>
                    <a:pt x="1141" y="4669"/>
                    <a:pt x="1153" y="4669"/>
                  </a:cubicBezTo>
                  <a:cubicBezTo>
                    <a:pt x="1158" y="4669"/>
                    <a:pt x="1164" y="4671"/>
                    <a:pt x="1168" y="4679"/>
                  </a:cubicBezTo>
                  <a:cubicBezTo>
                    <a:pt x="1180" y="4691"/>
                    <a:pt x="1191" y="4715"/>
                    <a:pt x="1191" y="4739"/>
                  </a:cubicBezTo>
                  <a:cubicBezTo>
                    <a:pt x="1191" y="4810"/>
                    <a:pt x="1156" y="4870"/>
                    <a:pt x="1203" y="4882"/>
                  </a:cubicBezTo>
                  <a:cubicBezTo>
                    <a:pt x="1210" y="4880"/>
                    <a:pt x="1215" y="4879"/>
                    <a:pt x="1219" y="4879"/>
                  </a:cubicBezTo>
                  <a:cubicBezTo>
                    <a:pt x="1239" y="4879"/>
                    <a:pt x="1241" y="4900"/>
                    <a:pt x="1251" y="4929"/>
                  </a:cubicBezTo>
                  <a:cubicBezTo>
                    <a:pt x="1252" y="4932"/>
                    <a:pt x="1254" y="4934"/>
                    <a:pt x="1257" y="4934"/>
                  </a:cubicBezTo>
                  <a:cubicBezTo>
                    <a:pt x="1269" y="4934"/>
                    <a:pt x="1292" y="4889"/>
                    <a:pt x="1305" y="4889"/>
                  </a:cubicBezTo>
                  <a:cubicBezTo>
                    <a:pt x="1307" y="4889"/>
                    <a:pt x="1309" y="4891"/>
                    <a:pt x="1311" y="4894"/>
                  </a:cubicBezTo>
                  <a:cubicBezTo>
                    <a:pt x="1287" y="4929"/>
                    <a:pt x="1275" y="4965"/>
                    <a:pt x="1263" y="5001"/>
                  </a:cubicBezTo>
                  <a:lnTo>
                    <a:pt x="1275" y="4989"/>
                  </a:lnTo>
                  <a:cubicBezTo>
                    <a:pt x="1301" y="4963"/>
                    <a:pt x="1321" y="4937"/>
                    <a:pt x="1339" y="4906"/>
                  </a:cubicBezTo>
                  <a:lnTo>
                    <a:pt x="1339" y="4906"/>
                  </a:lnTo>
                  <a:cubicBezTo>
                    <a:pt x="1338" y="4912"/>
                    <a:pt x="1341" y="4914"/>
                    <a:pt x="1347" y="4914"/>
                  </a:cubicBezTo>
                  <a:cubicBezTo>
                    <a:pt x="1363" y="4914"/>
                    <a:pt x="1399" y="4894"/>
                    <a:pt x="1406" y="4894"/>
                  </a:cubicBezTo>
                  <a:cubicBezTo>
                    <a:pt x="1417" y="4894"/>
                    <a:pt x="1397" y="4955"/>
                    <a:pt x="1413" y="4955"/>
                  </a:cubicBezTo>
                  <a:cubicBezTo>
                    <a:pt x="1414" y="4955"/>
                    <a:pt x="1416" y="4954"/>
                    <a:pt x="1418" y="4953"/>
                  </a:cubicBezTo>
                  <a:cubicBezTo>
                    <a:pt x="1451" y="4931"/>
                    <a:pt x="1464" y="4773"/>
                    <a:pt x="1446" y="4763"/>
                  </a:cubicBezTo>
                  <a:lnTo>
                    <a:pt x="1465" y="4763"/>
                  </a:lnTo>
                  <a:cubicBezTo>
                    <a:pt x="1501" y="4751"/>
                    <a:pt x="1513" y="4668"/>
                    <a:pt x="1489" y="4668"/>
                  </a:cubicBezTo>
                  <a:lnTo>
                    <a:pt x="1489" y="4656"/>
                  </a:lnTo>
                  <a:cubicBezTo>
                    <a:pt x="1477" y="4656"/>
                    <a:pt x="1465" y="4668"/>
                    <a:pt x="1441" y="4691"/>
                  </a:cubicBezTo>
                  <a:cubicBezTo>
                    <a:pt x="1418" y="4715"/>
                    <a:pt x="1406" y="4739"/>
                    <a:pt x="1394" y="4763"/>
                  </a:cubicBezTo>
                  <a:cubicBezTo>
                    <a:pt x="1361" y="4829"/>
                    <a:pt x="1358" y="4772"/>
                    <a:pt x="1329" y="4850"/>
                  </a:cubicBezTo>
                  <a:lnTo>
                    <a:pt x="1329" y="4850"/>
                  </a:lnTo>
                  <a:cubicBezTo>
                    <a:pt x="1346" y="4795"/>
                    <a:pt x="1345" y="4732"/>
                    <a:pt x="1334" y="4679"/>
                  </a:cubicBezTo>
                  <a:cubicBezTo>
                    <a:pt x="1334" y="4668"/>
                    <a:pt x="1334" y="4644"/>
                    <a:pt x="1334" y="4620"/>
                  </a:cubicBezTo>
                  <a:cubicBezTo>
                    <a:pt x="1358" y="4608"/>
                    <a:pt x="1370" y="4572"/>
                    <a:pt x="1370" y="4548"/>
                  </a:cubicBezTo>
                  <a:lnTo>
                    <a:pt x="1370" y="4548"/>
                  </a:lnTo>
                  <a:lnTo>
                    <a:pt x="1322" y="4608"/>
                  </a:lnTo>
                  <a:cubicBezTo>
                    <a:pt x="1322" y="4584"/>
                    <a:pt x="1358" y="4548"/>
                    <a:pt x="1334" y="4537"/>
                  </a:cubicBezTo>
                  <a:cubicBezTo>
                    <a:pt x="1311" y="4537"/>
                    <a:pt x="1287" y="4537"/>
                    <a:pt x="1263" y="4548"/>
                  </a:cubicBezTo>
                  <a:cubicBezTo>
                    <a:pt x="1255" y="4548"/>
                    <a:pt x="1247" y="4554"/>
                    <a:pt x="1243" y="4554"/>
                  </a:cubicBezTo>
                  <a:cubicBezTo>
                    <a:pt x="1240" y="4554"/>
                    <a:pt x="1239" y="4552"/>
                    <a:pt x="1239" y="4548"/>
                  </a:cubicBezTo>
                  <a:cubicBezTo>
                    <a:pt x="1239" y="4537"/>
                    <a:pt x="1239" y="4525"/>
                    <a:pt x="1239" y="4513"/>
                  </a:cubicBezTo>
                  <a:cubicBezTo>
                    <a:pt x="1251" y="4489"/>
                    <a:pt x="1275" y="4453"/>
                    <a:pt x="1239" y="4453"/>
                  </a:cubicBezTo>
                  <a:cubicBezTo>
                    <a:pt x="1203" y="4441"/>
                    <a:pt x="1180" y="4429"/>
                    <a:pt x="1191" y="4406"/>
                  </a:cubicBezTo>
                  <a:cubicBezTo>
                    <a:pt x="1191" y="4382"/>
                    <a:pt x="1251" y="4358"/>
                    <a:pt x="1227" y="4358"/>
                  </a:cubicBezTo>
                  <a:cubicBezTo>
                    <a:pt x="1191" y="4358"/>
                    <a:pt x="1161" y="4393"/>
                    <a:pt x="1144" y="4393"/>
                  </a:cubicBezTo>
                  <a:cubicBezTo>
                    <a:pt x="1139" y="4393"/>
                    <a:pt x="1135" y="4390"/>
                    <a:pt x="1132" y="4382"/>
                  </a:cubicBezTo>
                  <a:cubicBezTo>
                    <a:pt x="1108" y="4346"/>
                    <a:pt x="1251" y="4346"/>
                    <a:pt x="1227" y="4310"/>
                  </a:cubicBezTo>
                  <a:cubicBezTo>
                    <a:pt x="1224" y="4300"/>
                    <a:pt x="1219" y="4297"/>
                    <a:pt x="1212" y="4297"/>
                  </a:cubicBezTo>
                  <a:cubicBezTo>
                    <a:pt x="1199" y="4297"/>
                    <a:pt x="1183" y="4312"/>
                    <a:pt x="1173" y="4312"/>
                  </a:cubicBezTo>
                  <a:cubicBezTo>
                    <a:pt x="1171" y="4312"/>
                    <a:pt x="1169" y="4312"/>
                    <a:pt x="1168" y="4310"/>
                  </a:cubicBezTo>
                  <a:cubicBezTo>
                    <a:pt x="1156" y="4310"/>
                    <a:pt x="1144" y="4275"/>
                    <a:pt x="1144" y="4251"/>
                  </a:cubicBezTo>
                  <a:cubicBezTo>
                    <a:pt x="1144" y="4191"/>
                    <a:pt x="1168" y="4120"/>
                    <a:pt x="1132" y="4084"/>
                  </a:cubicBezTo>
                  <a:cubicBezTo>
                    <a:pt x="1128" y="4080"/>
                    <a:pt x="1123" y="4079"/>
                    <a:pt x="1116" y="4079"/>
                  </a:cubicBezTo>
                  <a:cubicBezTo>
                    <a:pt x="1103" y="4079"/>
                    <a:pt x="1084" y="4084"/>
                    <a:pt x="1060" y="4084"/>
                  </a:cubicBezTo>
                  <a:cubicBezTo>
                    <a:pt x="1013" y="4084"/>
                    <a:pt x="1072" y="4072"/>
                    <a:pt x="1096" y="4060"/>
                  </a:cubicBezTo>
                  <a:cubicBezTo>
                    <a:pt x="1108" y="4048"/>
                    <a:pt x="1072" y="4025"/>
                    <a:pt x="1049" y="4025"/>
                  </a:cubicBezTo>
                  <a:cubicBezTo>
                    <a:pt x="1031" y="4028"/>
                    <a:pt x="1019" y="4029"/>
                    <a:pt x="1012" y="4029"/>
                  </a:cubicBezTo>
                  <a:cubicBezTo>
                    <a:pt x="991" y="4029"/>
                    <a:pt x="1013" y="4016"/>
                    <a:pt x="1049" y="3989"/>
                  </a:cubicBezTo>
                  <a:lnTo>
                    <a:pt x="1049" y="3989"/>
                  </a:lnTo>
                  <a:cubicBezTo>
                    <a:pt x="1001" y="4001"/>
                    <a:pt x="965" y="4013"/>
                    <a:pt x="930" y="4025"/>
                  </a:cubicBezTo>
                  <a:cubicBezTo>
                    <a:pt x="930" y="4013"/>
                    <a:pt x="989" y="3989"/>
                    <a:pt x="1001" y="3977"/>
                  </a:cubicBezTo>
                  <a:cubicBezTo>
                    <a:pt x="1013" y="3977"/>
                    <a:pt x="1001" y="3953"/>
                    <a:pt x="977" y="3953"/>
                  </a:cubicBezTo>
                  <a:cubicBezTo>
                    <a:pt x="965" y="3941"/>
                    <a:pt x="906" y="3906"/>
                    <a:pt x="977" y="3894"/>
                  </a:cubicBezTo>
                  <a:cubicBezTo>
                    <a:pt x="1049" y="3870"/>
                    <a:pt x="953" y="3858"/>
                    <a:pt x="941" y="3846"/>
                  </a:cubicBezTo>
                  <a:cubicBezTo>
                    <a:pt x="941" y="3846"/>
                    <a:pt x="1084" y="3763"/>
                    <a:pt x="1013" y="3763"/>
                  </a:cubicBezTo>
                  <a:close/>
                </a:path>
              </a:pathLst>
            </a:custGeom>
            <a:solidFill>
              <a:srgbClr val="B7BE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8" name="Google Shape;5198;p43"/>
            <p:cNvSpPr/>
            <p:nvPr/>
          </p:nvSpPr>
          <p:spPr>
            <a:xfrm>
              <a:off x="3586799" y="4031964"/>
              <a:ext cx="318924" cy="265622"/>
            </a:xfrm>
            <a:custGeom>
              <a:avLst/>
              <a:gdLst/>
              <a:ahLst/>
              <a:cxnLst/>
              <a:rect l="l" t="t" r="r" b="b"/>
              <a:pathLst>
                <a:path w="6287" h="5236" extrusionOk="0">
                  <a:moveTo>
                    <a:pt x="4513" y="890"/>
                  </a:moveTo>
                  <a:lnTo>
                    <a:pt x="5346" y="2759"/>
                  </a:lnTo>
                  <a:lnTo>
                    <a:pt x="1774" y="4355"/>
                  </a:lnTo>
                  <a:lnTo>
                    <a:pt x="941" y="2474"/>
                  </a:lnTo>
                  <a:lnTo>
                    <a:pt x="4513" y="890"/>
                  </a:lnTo>
                  <a:close/>
                  <a:moveTo>
                    <a:pt x="4713" y="1"/>
                  </a:moveTo>
                  <a:cubicBezTo>
                    <a:pt x="4662" y="1"/>
                    <a:pt x="4610" y="11"/>
                    <a:pt x="4561" y="33"/>
                  </a:cubicBezTo>
                  <a:lnTo>
                    <a:pt x="274" y="1938"/>
                  </a:lnTo>
                  <a:cubicBezTo>
                    <a:pt x="84" y="2021"/>
                    <a:pt x="0" y="2247"/>
                    <a:pt x="84" y="2438"/>
                  </a:cubicBezTo>
                  <a:lnTo>
                    <a:pt x="1227" y="5010"/>
                  </a:lnTo>
                  <a:cubicBezTo>
                    <a:pt x="1286" y="5153"/>
                    <a:pt x="1429" y="5236"/>
                    <a:pt x="1572" y="5236"/>
                  </a:cubicBezTo>
                  <a:cubicBezTo>
                    <a:pt x="1632" y="5236"/>
                    <a:pt x="1679" y="5224"/>
                    <a:pt x="1727" y="5200"/>
                  </a:cubicBezTo>
                  <a:lnTo>
                    <a:pt x="6013" y="3307"/>
                  </a:lnTo>
                  <a:cubicBezTo>
                    <a:pt x="6204" y="3224"/>
                    <a:pt x="6287" y="2997"/>
                    <a:pt x="6204" y="2807"/>
                  </a:cubicBezTo>
                  <a:lnTo>
                    <a:pt x="5061" y="235"/>
                  </a:lnTo>
                  <a:cubicBezTo>
                    <a:pt x="4999" y="85"/>
                    <a:pt x="4859" y="1"/>
                    <a:pt x="471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9" name="Google Shape;5199;p43"/>
            <p:cNvSpPr/>
            <p:nvPr/>
          </p:nvSpPr>
          <p:spPr>
            <a:xfrm>
              <a:off x="3630882" y="4071583"/>
              <a:ext cx="229542" cy="186179"/>
            </a:xfrm>
            <a:custGeom>
              <a:avLst/>
              <a:gdLst/>
              <a:ahLst/>
              <a:cxnLst/>
              <a:rect l="l" t="t" r="r" b="b"/>
              <a:pathLst>
                <a:path w="4525" h="3670" extrusionOk="0">
                  <a:moveTo>
                    <a:pt x="3680" y="38"/>
                  </a:moveTo>
                  <a:cubicBezTo>
                    <a:pt x="3672" y="38"/>
                    <a:pt x="3669" y="43"/>
                    <a:pt x="3672" y="46"/>
                  </a:cubicBezTo>
                  <a:lnTo>
                    <a:pt x="3672" y="46"/>
                  </a:lnTo>
                  <a:cubicBezTo>
                    <a:pt x="3674" y="43"/>
                    <a:pt x="3677" y="41"/>
                    <a:pt x="3680" y="38"/>
                  </a:cubicBezTo>
                  <a:close/>
                  <a:moveTo>
                    <a:pt x="3608" y="264"/>
                  </a:moveTo>
                  <a:lnTo>
                    <a:pt x="3598" y="284"/>
                  </a:lnTo>
                  <a:lnTo>
                    <a:pt x="3598" y="284"/>
                  </a:lnTo>
                  <a:cubicBezTo>
                    <a:pt x="3601" y="271"/>
                    <a:pt x="3608" y="264"/>
                    <a:pt x="3608" y="264"/>
                  </a:cubicBezTo>
                  <a:close/>
                  <a:moveTo>
                    <a:pt x="3522" y="392"/>
                  </a:moveTo>
                  <a:cubicBezTo>
                    <a:pt x="3524" y="400"/>
                    <a:pt x="3529" y="412"/>
                    <a:pt x="3537" y="431"/>
                  </a:cubicBezTo>
                  <a:cubicBezTo>
                    <a:pt x="3537" y="413"/>
                    <a:pt x="3530" y="402"/>
                    <a:pt x="3522" y="392"/>
                  </a:cubicBezTo>
                  <a:close/>
                  <a:moveTo>
                    <a:pt x="2703" y="466"/>
                  </a:moveTo>
                  <a:cubicBezTo>
                    <a:pt x="2715" y="478"/>
                    <a:pt x="2727" y="502"/>
                    <a:pt x="2739" y="514"/>
                  </a:cubicBezTo>
                  <a:cubicBezTo>
                    <a:pt x="2736" y="517"/>
                    <a:pt x="2733" y="518"/>
                    <a:pt x="2730" y="518"/>
                  </a:cubicBezTo>
                  <a:cubicBezTo>
                    <a:pt x="2721" y="518"/>
                    <a:pt x="2710" y="503"/>
                    <a:pt x="2691" y="466"/>
                  </a:cubicBezTo>
                  <a:close/>
                  <a:moveTo>
                    <a:pt x="3044" y="535"/>
                  </a:moveTo>
                  <a:cubicBezTo>
                    <a:pt x="3035" y="535"/>
                    <a:pt x="3046" y="586"/>
                    <a:pt x="3068" y="586"/>
                  </a:cubicBezTo>
                  <a:cubicBezTo>
                    <a:pt x="3069" y="586"/>
                    <a:pt x="3071" y="586"/>
                    <a:pt x="3072" y="585"/>
                  </a:cubicBezTo>
                  <a:cubicBezTo>
                    <a:pt x="3057" y="548"/>
                    <a:pt x="3048" y="535"/>
                    <a:pt x="3044" y="535"/>
                  </a:cubicBezTo>
                  <a:close/>
                  <a:moveTo>
                    <a:pt x="3854" y="701"/>
                  </a:moveTo>
                  <a:cubicBezTo>
                    <a:pt x="3856" y="701"/>
                    <a:pt x="3858" y="702"/>
                    <a:pt x="3858" y="704"/>
                  </a:cubicBezTo>
                  <a:cubicBezTo>
                    <a:pt x="3868" y="714"/>
                    <a:pt x="3838" y="731"/>
                    <a:pt x="3814" y="731"/>
                  </a:cubicBezTo>
                  <a:cubicBezTo>
                    <a:pt x="3809" y="731"/>
                    <a:pt x="3803" y="730"/>
                    <a:pt x="3799" y="728"/>
                  </a:cubicBezTo>
                  <a:lnTo>
                    <a:pt x="3811" y="728"/>
                  </a:lnTo>
                  <a:cubicBezTo>
                    <a:pt x="3811" y="719"/>
                    <a:pt x="3842" y="701"/>
                    <a:pt x="3854" y="701"/>
                  </a:cubicBezTo>
                  <a:close/>
                  <a:moveTo>
                    <a:pt x="2025" y="740"/>
                  </a:moveTo>
                  <a:lnTo>
                    <a:pt x="2028" y="748"/>
                  </a:lnTo>
                  <a:lnTo>
                    <a:pt x="2028" y="748"/>
                  </a:lnTo>
                  <a:cubicBezTo>
                    <a:pt x="2027" y="745"/>
                    <a:pt x="2026" y="743"/>
                    <a:pt x="2025" y="740"/>
                  </a:cubicBezTo>
                  <a:close/>
                  <a:moveTo>
                    <a:pt x="2096" y="800"/>
                  </a:moveTo>
                  <a:lnTo>
                    <a:pt x="2120" y="823"/>
                  </a:lnTo>
                  <a:lnTo>
                    <a:pt x="2120" y="871"/>
                  </a:lnTo>
                  <a:cubicBezTo>
                    <a:pt x="2120" y="859"/>
                    <a:pt x="2096" y="812"/>
                    <a:pt x="2096" y="800"/>
                  </a:cubicBezTo>
                  <a:close/>
                  <a:moveTo>
                    <a:pt x="4037" y="907"/>
                  </a:moveTo>
                  <a:cubicBezTo>
                    <a:pt x="4033" y="909"/>
                    <a:pt x="4030" y="910"/>
                    <a:pt x="4028" y="912"/>
                  </a:cubicBezTo>
                  <a:lnTo>
                    <a:pt x="4028" y="912"/>
                  </a:lnTo>
                  <a:cubicBezTo>
                    <a:pt x="4031" y="911"/>
                    <a:pt x="4034" y="909"/>
                    <a:pt x="4037" y="907"/>
                  </a:cubicBezTo>
                  <a:close/>
                  <a:moveTo>
                    <a:pt x="4001" y="958"/>
                  </a:moveTo>
                  <a:cubicBezTo>
                    <a:pt x="3998" y="960"/>
                    <a:pt x="3997" y="962"/>
                    <a:pt x="4001" y="966"/>
                  </a:cubicBezTo>
                  <a:lnTo>
                    <a:pt x="4001" y="958"/>
                  </a:lnTo>
                  <a:close/>
                  <a:moveTo>
                    <a:pt x="3992" y="951"/>
                  </a:moveTo>
                  <a:cubicBezTo>
                    <a:pt x="3996" y="951"/>
                    <a:pt x="3999" y="952"/>
                    <a:pt x="4001" y="954"/>
                  </a:cubicBezTo>
                  <a:cubicBezTo>
                    <a:pt x="4011" y="954"/>
                    <a:pt x="4011" y="954"/>
                    <a:pt x="4008" y="955"/>
                  </a:cubicBezTo>
                  <a:lnTo>
                    <a:pt x="4008" y="955"/>
                  </a:lnTo>
                  <a:cubicBezTo>
                    <a:pt x="4006" y="955"/>
                    <a:pt x="4004" y="954"/>
                    <a:pt x="4001" y="954"/>
                  </a:cubicBezTo>
                  <a:lnTo>
                    <a:pt x="4001" y="958"/>
                  </a:lnTo>
                  <a:lnTo>
                    <a:pt x="4001" y="958"/>
                  </a:lnTo>
                  <a:cubicBezTo>
                    <a:pt x="4003" y="957"/>
                    <a:pt x="4006" y="956"/>
                    <a:pt x="4008" y="955"/>
                  </a:cubicBezTo>
                  <a:lnTo>
                    <a:pt x="4008" y="955"/>
                  </a:lnTo>
                  <a:cubicBezTo>
                    <a:pt x="4022" y="959"/>
                    <a:pt x="4010" y="978"/>
                    <a:pt x="3989" y="978"/>
                  </a:cubicBezTo>
                  <a:lnTo>
                    <a:pt x="3942" y="978"/>
                  </a:lnTo>
                  <a:cubicBezTo>
                    <a:pt x="3951" y="969"/>
                    <a:pt x="3976" y="951"/>
                    <a:pt x="3992" y="951"/>
                  </a:cubicBezTo>
                  <a:close/>
                  <a:moveTo>
                    <a:pt x="2096" y="1024"/>
                  </a:moveTo>
                  <a:cubicBezTo>
                    <a:pt x="2096" y="1024"/>
                    <a:pt x="2096" y="1025"/>
                    <a:pt x="2096" y="1026"/>
                  </a:cubicBezTo>
                  <a:cubicBezTo>
                    <a:pt x="2097" y="1027"/>
                    <a:pt x="2098" y="1028"/>
                    <a:pt x="2098" y="1028"/>
                  </a:cubicBezTo>
                  <a:cubicBezTo>
                    <a:pt x="2099" y="1028"/>
                    <a:pt x="2098" y="1026"/>
                    <a:pt x="2096" y="1024"/>
                  </a:cubicBezTo>
                  <a:close/>
                  <a:moveTo>
                    <a:pt x="3864" y="1035"/>
                  </a:moveTo>
                  <a:cubicBezTo>
                    <a:pt x="3862" y="1036"/>
                    <a:pt x="3860" y="1037"/>
                    <a:pt x="3858" y="1038"/>
                  </a:cubicBezTo>
                  <a:cubicBezTo>
                    <a:pt x="3860" y="1037"/>
                    <a:pt x="3862" y="1036"/>
                    <a:pt x="3864" y="1035"/>
                  </a:cubicBezTo>
                  <a:close/>
                  <a:moveTo>
                    <a:pt x="4190" y="1291"/>
                  </a:moveTo>
                  <a:cubicBezTo>
                    <a:pt x="4195" y="1291"/>
                    <a:pt x="4198" y="1294"/>
                    <a:pt x="4203" y="1300"/>
                  </a:cubicBezTo>
                  <a:cubicBezTo>
                    <a:pt x="4203" y="1312"/>
                    <a:pt x="4215" y="1324"/>
                    <a:pt x="4180" y="1335"/>
                  </a:cubicBezTo>
                  <a:lnTo>
                    <a:pt x="4168" y="1300"/>
                  </a:lnTo>
                  <a:cubicBezTo>
                    <a:pt x="4180" y="1294"/>
                    <a:pt x="4186" y="1291"/>
                    <a:pt x="4190" y="1291"/>
                  </a:cubicBezTo>
                  <a:close/>
                  <a:moveTo>
                    <a:pt x="4510" y="1404"/>
                  </a:moveTo>
                  <a:cubicBezTo>
                    <a:pt x="4501" y="1404"/>
                    <a:pt x="4480" y="1421"/>
                    <a:pt x="4489" y="1431"/>
                  </a:cubicBezTo>
                  <a:cubicBezTo>
                    <a:pt x="4489" y="1431"/>
                    <a:pt x="4501" y="1443"/>
                    <a:pt x="4501" y="1443"/>
                  </a:cubicBezTo>
                  <a:lnTo>
                    <a:pt x="4501" y="1431"/>
                  </a:lnTo>
                  <a:cubicBezTo>
                    <a:pt x="4525" y="1419"/>
                    <a:pt x="4513" y="1419"/>
                    <a:pt x="4513" y="1407"/>
                  </a:cubicBezTo>
                  <a:cubicBezTo>
                    <a:pt x="4513" y="1405"/>
                    <a:pt x="4512" y="1404"/>
                    <a:pt x="4510" y="1404"/>
                  </a:cubicBezTo>
                  <a:close/>
                  <a:moveTo>
                    <a:pt x="393" y="1574"/>
                  </a:moveTo>
                  <a:cubicBezTo>
                    <a:pt x="405" y="1574"/>
                    <a:pt x="417" y="1574"/>
                    <a:pt x="429" y="1609"/>
                  </a:cubicBezTo>
                  <a:cubicBezTo>
                    <a:pt x="429" y="1633"/>
                    <a:pt x="417" y="1633"/>
                    <a:pt x="405" y="1633"/>
                  </a:cubicBezTo>
                  <a:cubicBezTo>
                    <a:pt x="405" y="1609"/>
                    <a:pt x="382" y="1574"/>
                    <a:pt x="393" y="1574"/>
                  </a:cubicBezTo>
                  <a:close/>
                  <a:moveTo>
                    <a:pt x="647" y="1682"/>
                  </a:moveTo>
                  <a:cubicBezTo>
                    <a:pt x="649" y="1688"/>
                    <a:pt x="652" y="1695"/>
                    <a:pt x="655" y="1705"/>
                  </a:cubicBezTo>
                  <a:cubicBezTo>
                    <a:pt x="653" y="1695"/>
                    <a:pt x="650" y="1687"/>
                    <a:pt x="647" y="1682"/>
                  </a:cubicBezTo>
                  <a:close/>
                  <a:moveTo>
                    <a:pt x="591" y="1707"/>
                  </a:moveTo>
                  <a:cubicBezTo>
                    <a:pt x="592" y="1713"/>
                    <a:pt x="596" y="1716"/>
                    <a:pt x="596" y="1716"/>
                  </a:cubicBezTo>
                  <a:lnTo>
                    <a:pt x="591" y="1707"/>
                  </a:lnTo>
                  <a:close/>
                  <a:moveTo>
                    <a:pt x="4311" y="1776"/>
                  </a:moveTo>
                  <a:cubicBezTo>
                    <a:pt x="4305" y="1776"/>
                    <a:pt x="4281" y="1781"/>
                    <a:pt x="4259" y="1788"/>
                  </a:cubicBezTo>
                  <a:lnTo>
                    <a:pt x="4259" y="1788"/>
                  </a:lnTo>
                  <a:cubicBezTo>
                    <a:pt x="4229" y="1788"/>
                    <a:pt x="4252" y="1787"/>
                    <a:pt x="4275" y="1776"/>
                  </a:cubicBezTo>
                  <a:close/>
                  <a:moveTo>
                    <a:pt x="4215" y="1883"/>
                  </a:moveTo>
                  <a:cubicBezTo>
                    <a:pt x="4249" y="1906"/>
                    <a:pt x="4283" y="1931"/>
                    <a:pt x="4275" y="1931"/>
                  </a:cubicBezTo>
                  <a:lnTo>
                    <a:pt x="4239" y="1907"/>
                  </a:lnTo>
                  <a:cubicBezTo>
                    <a:pt x="4227" y="1895"/>
                    <a:pt x="4215" y="1895"/>
                    <a:pt x="4215" y="1883"/>
                  </a:cubicBezTo>
                  <a:close/>
                  <a:moveTo>
                    <a:pt x="191" y="2167"/>
                  </a:moveTo>
                  <a:cubicBezTo>
                    <a:pt x="191" y="2168"/>
                    <a:pt x="191" y="2168"/>
                    <a:pt x="191" y="2169"/>
                  </a:cubicBezTo>
                  <a:cubicBezTo>
                    <a:pt x="191" y="2168"/>
                    <a:pt x="191" y="2168"/>
                    <a:pt x="191" y="2167"/>
                  </a:cubicBezTo>
                  <a:close/>
                  <a:moveTo>
                    <a:pt x="3876" y="2175"/>
                  </a:moveTo>
                  <a:cubicBezTo>
                    <a:pt x="3882" y="2175"/>
                    <a:pt x="3888" y="2181"/>
                    <a:pt x="3894" y="2205"/>
                  </a:cubicBezTo>
                  <a:lnTo>
                    <a:pt x="3882" y="2205"/>
                  </a:lnTo>
                  <a:lnTo>
                    <a:pt x="3858" y="2181"/>
                  </a:lnTo>
                  <a:cubicBezTo>
                    <a:pt x="3864" y="2181"/>
                    <a:pt x="3870" y="2175"/>
                    <a:pt x="3876" y="2175"/>
                  </a:cubicBezTo>
                  <a:close/>
                  <a:moveTo>
                    <a:pt x="4066" y="2203"/>
                  </a:moveTo>
                  <a:cubicBezTo>
                    <a:pt x="4064" y="2203"/>
                    <a:pt x="4062" y="2204"/>
                    <a:pt x="4061" y="2205"/>
                  </a:cubicBezTo>
                  <a:cubicBezTo>
                    <a:pt x="4049" y="2205"/>
                    <a:pt x="4073" y="2264"/>
                    <a:pt x="4084" y="2264"/>
                  </a:cubicBezTo>
                  <a:cubicBezTo>
                    <a:pt x="4095" y="2264"/>
                    <a:pt x="4086" y="2203"/>
                    <a:pt x="4066" y="2203"/>
                  </a:cubicBezTo>
                  <a:close/>
                  <a:moveTo>
                    <a:pt x="4025" y="2252"/>
                  </a:moveTo>
                  <a:cubicBezTo>
                    <a:pt x="4013" y="2252"/>
                    <a:pt x="4013" y="2276"/>
                    <a:pt x="4049" y="2312"/>
                  </a:cubicBezTo>
                  <a:cubicBezTo>
                    <a:pt x="4049" y="2288"/>
                    <a:pt x="4037" y="2264"/>
                    <a:pt x="4025" y="2252"/>
                  </a:cubicBezTo>
                  <a:close/>
                  <a:moveTo>
                    <a:pt x="3242" y="2527"/>
                  </a:moveTo>
                  <a:cubicBezTo>
                    <a:pt x="3245" y="2534"/>
                    <a:pt x="3248" y="2539"/>
                    <a:pt x="3249" y="2544"/>
                  </a:cubicBezTo>
                  <a:lnTo>
                    <a:pt x="3249" y="2544"/>
                  </a:lnTo>
                  <a:cubicBezTo>
                    <a:pt x="3247" y="2535"/>
                    <a:pt x="3244" y="2530"/>
                    <a:pt x="3242" y="2527"/>
                  </a:cubicBezTo>
                  <a:close/>
                  <a:moveTo>
                    <a:pt x="3249" y="2544"/>
                  </a:moveTo>
                  <a:cubicBezTo>
                    <a:pt x="3250" y="2546"/>
                    <a:pt x="3250" y="2548"/>
                    <a:pt x="3251" y="2550"/>
                  </a:cubicBezTo>
                  <a:cubicBezTo>
                    <a:pt x="3251" y="2549"/>
                    <a:pt x="3250" y="2546"/>
                    <a:pt x="3249" y="2544"/>
                  </a:cubicBezTo>
                  <a:close/>
                  <a:moveTo>
                    <a:pt x="4454" y="1788"/>
                  </a:moveTo>
                  <a:cubicBezTo>
                    <a:pt x="4445" y="1788"/>
                    <a:pt x="4418" y="1800"/>
                    <a:pt x="4400" y="1807"/>
                  </a:cubicBezTo>
                  <a:lnTo>
                    <a:pt x="4400" y="1807"/>
                  </a:lnTo>
                  <a:cubicBezTo>
                    <a:pt x="4395" y="1804"/>
                    <a:pt x="4387" y="1801"/>
                    <a:pt x="4378" y="1800"/>
                  </a:cubicBezTo>
                  <a:lnTo>
                    <a:pt x="4378" y="1800"/>
                  </a:lnTo>
                  <a:cubicBezTo>
                    <a:pt x="4369" y="1807"/>
                    <a:pt x="4367" y="1812"/>
                    <a:pt x="4382" y="1812"/>
                  </a:cubicBezTo>
                  <a:cubicBezTo>
                    <a:pt x="4385" y="1812"/>
                    <a:pt x="4392" y="1810"/>
                    <a:pt x="4400" y="1807"/>
                  </a:cubicBezTo>
                  <a:lnTo>
                    <a:pt x="4400" y="1807"/>
                  </a:lnTo>
                  <a:cubicBezTo>
                    <a:pt x="4406" y="1811"/>
                    <a:pt x="4406" y="1817"/>
                    <a:pt x="4394" y="1824"/>
                  </a:cubicBezTo>
                  <a:lnTo>
                    <a:pt x="4227" y="1824"/>
                  </a:lnTo>
                  <a:cubicBezTo>
                    <a:pt x="4239" y="1835"/>
                    <a:pt x="4287" y="1824"/>
                    <a:pt x="4311" y="1847"/>
                  </a:cubicBezTo>
                  <a:cubicBezTo>
                    <a:pt x="4321" y="1850"/>
                    <a:pt x="4322" y="1851"/>
                    <a:pt x="4317" y="1851"/>
                  </a:cubicBezTo>
                  <a:cubicBezTo>
                    <a:pt x="4305" y="1851"/>
                    <a:pt x="4253" y="1844"/>
                    <a:pt x="4233" y="1844"/>
                  </a:cubicBezTo>
                  <a:cubicBezTo>
                    <a:pt x="4229" y="1844"/>
                    <a:pt x="4227" y="1844"/>
                    <a:pt x="4226" y="1845"/>
                  </a:cubicBezTo>
                  <a:lnTo>
                    <a:pt x="4226" y="1845"/>
                  </a:lnTo>
                  <a:cubicBezTo>
                    <a:pt x="4202" y="1840"/>
                    <a:pt x="4178" y="1832"/>
                    <a:pt x="4175" y="1832"/>
                  </a:cubicBezTo>
                  <a:lnTo>
                    <a:pt x="4175" y="1832"/>
                  </a:lnTo>
                  <a:cubicBezTo>
                    <a:pt x="4173" y="1832"/>
                    <a:pt x="4175" y="1833"/>
                    <a:pt x="4180" y="1835"/>
                  </a:cubicBezTo>
                  <a:cubicBezTo>
                    <a:pt x="4203" y="1847"/>
                    <a:pt x="4239" y="1859"/>
                    <a:pt x="4263" y="1871"/>
                  </a:cubicBezTo>
                  <a:cubicBezTo>
                    <a:pt x="4263" y="1871"/>
                    <a:pt x="4275" y="1871"/>
                    <a:pt x="4275" y="1883"/>
                  </a:cubicBezTo>
                  <a:lnTo>
                    <a:pt x="4263" y="1883"/>
                  </a:lnTo>
                  <a:lnTo>
                    <a:pt x="4203" y="1859"/>
                  </a:lnTo>
                  <a:lnTo>
                    <a:pt x="4203" y="1859"/>
                  </a:lnTo>
                  <a:cubicBezTo>
                    <a:pt x="4204" y="1859"/>
                    <a:pt x="4269" y="1897"/>
                    <a:pt x="4259" y="1897"/>
                  </a:cubicBezTo>
                  <a:cubicBezTo>
                    <a:pt x="4258" y="1897"/>
                    <a:pt x="4255" y="1896"/>
                    <a:pt x="4251" y="1895"/>
                  </a:cubicBezTo>
                  <a:cubicBezTo>
                    <a:pt x="4222" y="1885"/>
                    <a:pt x="4178" y="1853"/>
                    <a:pt x="4174" y="1853"/>
                  </a:cubicBezTo>
                  <a:lnTo>
                    <a:pt x="4174" y="1853"/>
                  </a:lnTo>
                  <a:cubicBezTo>
                    <a:pt x="4174" y="1853"/>
                    <a:pt x="4175" y="1855"/>
                    <a:pt x="4180" y="1859"/>
                  </a:cubicBezTo>
                  <a:cubicBezTo>
                    <a:pt x="4189" y="1865"/>
                    <a:pt x="4200" y="1873"/>
                    <a:pt x="4212" y="1881"/>
                  </a:cubicBezTo>
                  <a:lnTo>
                    <a:pt x="4212" y="1881"/>
                  </a:lnTo>
                  <a:cubicBezTo>
                    <a:pt x="4211" y="1884"/>
                    <a:pt x="4225" y="1907"/>
                    <a:pt x="4215" y="1907"/>
                  </a:cubicBezTo>
                  <a:cubicBezTo>
                    <a:pt x="4215" y="1907"/>
                    <a:pt x="4200" y="1892"/>
                    <a:pt x="4194" y="1892"/>
                  </a:cubicBezTo>
                  <a:cubicBezTo>
                    <a:pt x="4193" y="1892"/>
                    <a:pt x="4192" y="1893"/>
                    <a:pt x="4192" y="1895"/>
                  </a:cubicBezTo>
                  <a:cubicBezTo>
                    <a:pt x="4203" y="1907"/>
                    <a:pt x="4215" y="1919"/>
                    <a:pt x="4203" y="1919"/>
                  </a:cubicBezTo>
                  <a:cubicBezTo>
                    <a:pt x="4203" y="1919"/>
                    <a:pt x="4192" y="1919"/>
                    <a:pt x="4180" y="1907"/>
                  </a:cubicBezTo>
                  <a:cubicBezTo>
                    <a:pt x="4179" y="1906"/>
                    <a:pt x="4178" y="1905"/>
                    <a:pt x="4177" y="1905"/>
                  </a:cubicBezTo>
                  <a:lnTo>
                    <a:pt x="4177" y="1905"/>
                  </a:lnTo>
                  <a:cubicBezTo>
                    <a:pt x="4172" y="1905"/>
                    <a:pt x="4190" y="1955"/>
                    <a:pt x="4180" y="1955"/>
                  </a:cubicBezTo>
                  <a:cubicBezTo>
                    <a:pt x="4168" y="1955"/>
                    <a:pt x="4132" y="1895"/>
                    <a:pt x="4120" y="1895"/>
                  </a:cubicBezTo>
                  <a:cubicBezTo>
                    <a:pt x="4108" y="1907"/>
                    <a:pt x="4120" y="1955"/>
                    <a:pt x="4120" y="1966"/>
                  </a:cubicBezTo>
                  <a:cubicBezTo>
                    <a:pt x="4120" y="1969"/>
                    <a:pt x="4120" y="1970"/>
                    <a:pt x="4119" y="1970"/>
                  </a:cubicBezTo>
                  <a:cubicBezTo>
                    <a:pt x="4110" y="1970"/>
                    <a:pt x="4071" y="1892"/>
                    <a:pt x="4061" y="1871"/>
                  </a:cubicBezTo>
                  <a:lnTo>
                    <a:pt x="4061" y="1871"/>
                  </a:lnTo>
                  <a:cubicBezTo>
                    <a:pt x="4061" y="1907"/>
                    <a:pt x="4073" y="1931"/>
                    <a:pt x="4073" y="1966"/>
                  </a:cubicBezTo>
                  <a:cubicBezTo>
                    <a:pt x="4080" y="1990"/>
                    <a:pt x="4082" y="2000"/>
                    <a:pt x="4079" y="2000"/>
                  </a:cubicBezTo>
                  <a:cubicBezTo>
                    <a:pt x="4074" y="2000"/>
                    <a:pt x="4053" y="1963"/>
                    <a:pt x="4037" y="1931"/>
                  </a:cubicBezTo>
                  <a:lnTo>
                    <a:pt x="4037" y="1931"/>
                  </a:lnTo>
                  <a:cubicBezTo>
                    <a:pt x="4072" y="2002"/>
                    <a:pt x="4013" y="1966"/>
                    <a:pt x="4037" y="2014"/>
                  </a:cubicBezTo>
                  <a:cubicBezTo>
                    <a:pt x="4025" y="1990"/>
                    <a:pt x="4001" y="1966"/>
                    <a:pt x="3989" y="1966"/>
                  </a:cubicBezTo>
                  <a:cubicBezTo>
                    <a:pt x="3997" y="1998"/>
                    <a:pt x="3994" y="2003"/>
                    <a:pt x="3992" y="2003"/>
                  </a:cubicBezTo>
                  <a:cubicBezTo>
                    <a:pt x="3990" y="2003"/>
                    <a:pt x="3989" y="2002"/>
                    <a:pt x="3989" y="2002"/>
                  </a:cubicBezTo>
                  <a:cubicBezTo>
                    <a:pt x="3989" y="2014"/>
                    <a:pt x="3989" y="2062"/>
                    <a:pt x="3977" y="2074"/>
                  </a:cubicBezTo>
                  <a:cubicBezTo>
                    <a:pt x="3968" y="2074"/>
                    <a:pt x="3912" y="1997"/>
                    <a:pt x="3903" y="1997"/>
                  </a:cubicBezTo>
                  <a:lnTo>
                    <a:pt x="3903" y="1997"/>
                  </a:lnTo>
                  <a:cubicBezTo>
                    <a:pt x="3901" y="1997"/>
                    <a:pt x="3901" y="2002"/>
                    <a:pt x="3906" y="2014"/>
                  </a:cubicBezTo>
                  <a:cubicBezTo>
                    <a:pt x="3906" y="2025"/>
                    <a:pt x="3964" y="2113"/>
                    <a:pt x="3949" y="2113"/>
                  </a:cubicBezTo>
                  <a:cubicBezTo>
                    <a:pt x="3948" y="2113"/>
                    <a:pt x="3945" y="2112"/>
                    <a:pt x="3942" y="2109"/>
                  </a:cubicBezTo>
                  <a:cubicBezTo>
                    <a:pt x="3922" y="2090"/>
                    <a:pt x="3914" y="2078"/>
                    <a:pt x="3911" y="2078"/>
                  </a:cubicBezTo>
                  <a:lnTo>
                    <a:pt x="3911" y="2078"/>
                  </a:lnTo>
                  <a:cubicBezTo>
                    <a:pt x="3909" y="2078"/>
                    <a:pt x="3912" y="2087"/>
                    <a:pt x="3918" y="2109"/>
                  </a:cubicBezTo>
                  <a:cubicBezTo>
                    <a:pt x="3918" y="2121"/>
                    <a:pt x="3918" y="2133"/>
                    <a:pt x="3918" y="2145"/>
                  </a:cubicBezTo>
                  <a:cubicBezTo>
                    <a:pt x="3906" y="2121"/>
                    <a:pt x="3894" y="2050"/>
                    <a:pt x="3882" y="2038"/>
                  </a:cubicBezTo>
                  <a:cubicBezTo>
                    <a:pt x="3880" y="2036"/>
                    <a:pt x="3879" y="2035"/>
                    <a:pt x="3878" y="2035"/>
                  </a:cubicBezTo>
                  <a:lnTo>
                    <a:pt x="3878" y="2035"/>
                  </a:lnTo>
                  <a:cubicBezTo>
                    <a:pt x="3873" y="2035"/>
                    <a:pt x="3882" y="2062"/>
                    <a:pt x="3882" y="2062"/>
                  </a:cubicBezTo>
                  <a:cubicBezTo>
                    <a:pt x="3882" y="2062"/>
                    <a:pt x="3882" y="2086"/>
                    <a:pt x="3870" y="2086"/>
                  </a:cubicBezTo>
                  <a:cubicBezTo>
                    <a:pt x="3858" y="2086"/>
                    <a:pt x="3870" y="2062"/>
                    <a:pt x="3858" y="2050"/>
                  </a:cubicBezTo>
                  <a:lnTo>
                    <a:pt x="3858" y="2050"/>
                  </a:lnTo>
                  <a:cubicBezTo>
                    <a:pt x="3864" y="2062"/>
                    <a:pt x="3861" y="2065"/>
                    <a:pt x="3855" y="2065"/>
                  </a:cubicBezTo>
                  <a:cubicBezTo>
                    <a:pt x="3849" y="2065"/>
                    <a:pt x="3840" y="2062"/>
                    <a:pt x="3834" y="2062"/>
                  </a:cubicBezTo>
                  <a:cubicBezTo>
                    <a:pt x="3846" y="2074"/>
                    <a:pt x="3846" y="2086"/>
                    <a:pt x="3846" y="2097"/>
                  </a:cubicBezTo>
                  <a:cubicBezTo>
                    <a:pt x="3846" y="2104"/>
                    <a:pt x="3842" y="2111"/>
                    <a:pt x="3834" y="2111"/>
                  </a:cubicBezTo>
                  <a:cubicBezTo>
                    <a:pt x="3829" y="2111"/>
                    <a:pt x="3821" y="2107"/>
                    <a:pt x="3811" y="2097"/>
                  </a:cubicBezTo>
                  <a:cubicBezTo>
                    <a:pt x="3804" y="2078"/>
                    <a:pt x="3791" y="2066"/>
                    <a:pt x="3784" y="2066"/>
                  </a:cubicBezTo>
                  <a:cubicBezTo>
                    <a:pt x="3777" y="2066"/>
                    <a:pt x="3776" y="2075"/>
                    <a:pt x="3787" y="2097"/>
                  </a:cubicBezTo>
                  <a:cubicBezTo>
                    <a:pt x="3787" y="2097"/>
                    <a:pt x="3739" y="2097"/>
                    <a:pt x="3763" y="2133"/>
                  </a:cubicBezTo>
                  <a:cubicBezTo>
                    <a:pt x="3741" y="2118"/>
                    <a:pt x="3695" y="2080"/>
                    <a:pt x="3672" y="2080"/>
                  </a:cubicBezTo>
                  <a:cubicBezTo>
                    <a:pt x="3659" y="2080"/>
                    <a:pt x="3654" y="2093"/>
                    <a:pt x="3668" y="2133"/>
                  </a:cubicBezTo>
                  <a:cubicBezTo>
                    <a:pt x="3646" y="2083"/>
                    <a:pt x="3635" y="2065"/>
                    <a:pt x="3632" y="2065"/>
                  </a:cubicBezTo>
                  <a:lnTo>
                    <a:pt x="3632" y="2065"/>
                  </a:lnTo>
                  <a:cubicBezTo>
                    <a:pt x="3622" y="2065"/>
                    <a:pt x="3655" y="2184"/>
                    <a:pt x="3647" y="2184"/>
                  </a:cubicBezTo>
                  <a:cubicBezTo>
                    <a:pt x="3646" y="2184"/>
                    <a:pt x="3645" y="2183"/>
                    <a:pt x="3644" y="2181"/>
                  </a:cubicBezTo>
                  <a:cubicBezTo>
                    <a:pt x="3627" y="2163"/>
                    <a:pt x="3603" y="2127"/>
                    <a:pt x="3591" y="2127"/>
                  </a:cubicBezTo>
                  <a:cubicBezTo>
                    <a:pt x="3587" y="2127"/>
                    <a:pt x="3584" y="2132"/>
                    <a:pt x="3584" y="2145"/>
                  </a:cubicBezTo>
                  <a:cubicBezTo>
                    <a:pt x="3595" y="2189"/>
                    <a:pt x="3606" y="2222"/>
                    <a:pt x="3608" y="2264"/>
                  </a:cubicBezTo>
                  <a:lnTo>
                    <a:pt x="3608" y="2264"/>
                  </a:lnTo>
                  <a:cubicBezTo>
                    <a:pt x="3607" y="2264"/>
                    <a:pt x="3607" y="2265"/>
                    <a:pt x="3608" y="2267"/>
                  </a:cubicBezTo>
                  <a:lnTo>
                    <a:pt x="3608" y="2267"/>
                  </a:lnTo>
                  <a:cubicBezTo>
                    <a:pt x="3608" y="2270"/>
                    <a:pt x="3608" y="2273"/>
                    <a:pt x="3608" y="2276"/>
                  </a:cubicBezTo>
                  <a:cubicBezTo>
                    <a:pt x="3588" y="2246"/>
                    <a:pt x="3585" y="2199"/>
                    <a:pt x="3570" y="2199"/>
                  </a:cubicBezTo>
                  <a:cubicBezTo>
                    <a:pt x="3568" y="2199"/>
                    <a:pt x="3564" y="2201"/>
                    <a:pt x="3561" y="2205"/>
                  </a:cubicBezTo>
                  <a:cubicBezTo>
                    <a:pt x="3537" y="2228"/>
                    <a:pt x="3584" y="2264"/>
                    <a:pt x="3561" y="2276"/>
                  </a:cubicBezTo>
                  <a:cubicBezTo>
                    <a:pt x="3549" y="2240"/>
                    <a:pt x="3537" y="2193"/>
                    <a:pt x="3513" y="2157"/>
                  </a:cubicBezTo>
                  <a:cubicBezTo>
                    <a:pt x="3510" y="2154"/>
                    <a:pt x="3506" y="2152"/>
                    <a:pt x="3502" y="2152"/>
                  </a:cubicBezTo>
                  <a:cubicBezTo>
                    <a:pt x="3491" y="2152"/>
                    <a:pt x="3480" y="2166"/>
                    <a:pt x="3489" y="2193"/>
                  </a:cubicBezTo>
                  <a:cubicBezTo>
                    <a:pt x="3513" y="2228"/>
                    <a:pt x="3477" y="2240"/>
                    <a:pt x="3477" y="2240"/>
                  </a:cubicBezTo>
                  <a:cubicBezTo>
                    <a:pt x="3468" y="2249"/>
                    <a:pt x="3459" y="2253"/>
                    <a:pt x="3451" y="2253"/>
                  </a:cubicBezTo>
                  <a:cubicBezTo>
                    <a:pt x="3437" y="2253"/>
                    <a:pt x="3425" y="2243"/>
                    <a:pt x="3418" y="2228"/>
                  </a:cubicBezTo>
                  <a:cubicBezTo>
                    <a:pt x="3402" y="2205"/>
                    <a:pt x="3387" y="2187"/>
                    <a:pt x="3378" y="2187"/>
                  </a:cubicBezTo>
                  <a:cubicBezTo>
                    <a:pt x="3373" y="2187"/>
                    <a:pt x="3370" y="2192"/>
                    <a:pt x="3370" y="2205"/>
                  </a:cubicBezTo>
                  <a:cubicBezTo>
                    <a:pt x="3358" y="2240"/>
                    <a:pt x="3382" y="2252"/>
                    <a:pt x="3370" y="2264"/>
                  </a:cubicBezTo>
                  <a:cubicBezTo>
                    <a:pt x="3362" y="2268"/>
                    <a:pt x="3355" y="2269"/>
                    <a:pt x="3350" y="2269"/>
                  </a:cubicBezTo>
                  <a:cubicBezTo>
                    <a:pt x="3338" y="2269"/>
                    <a:pt x="3330" y="2264"/>
                    <a:pt x="3322" y="2264"/>
                  </a:cubicBezTo>
                  <a:cubicBezTo>
                    <a:pt x="3314" y="2264"/>
                    <a:pt x="3291" y="2259"/>
                    <a:pt x="3279" y="2259"/>
                  </a:cubicBezTo>
                  <a:cubicBezTo>
                    <a:pt x="3273" y="2259"/>
                    <a:pt x="3271" y="2260"/>
                    <a:pt x="3275" y="2264"/>
                  </a:cubicBezTo>
                  <a:cubicBezTo>
                    <a:pt x="3299" y="2300"/>
                    <a:pt x="3296" y="2309"/>
                    <a:pt x="3285" y="2309"/>
                  </a:cubicBezTo>
                  <a:cubicBezTo>
                    <a:pt x="3275" y="2309"/>
                    <a:pt x="3257" y="2300"/>
                    <a:pt x="3251" y="2300"/>
                  </a:cubicBezTo>
                  <a:cubicBezTo>
                    <a:pt x="3239" y="2300"/>
                    <a:pt x="3227" y="2312"/>
                    <a:pt x="3215" y="2324"/>
                  </a:cubicBezTo>
                  <a:cubicBezTo>
                    <a:pt x="3203" y="2324"/>
                    <a:pt x="3215" y="2336"/>
                    <a:pt x="3215" y="2347"/>
                  </a:cubicBezTo>
                  <a:cubicBezTo>
                    <a:pt x="3215" y="2351"/>
                    <a:pt x="3213" y="2353"/>
                    <a:pt x="3209" y="2353"/>
                  </a:cubicBezTo>
                  <a:cubicBezTo>
                    <a:pt x="3202" y="2353"/>
                    <a:pt x="3191" y="2347"/>
                    <a:pt x="3191" y="2347"/>
                  </a:cubicBezTo>
                  <a:cubicBezTo>
                    <a:pt x="3191" y="2347"/>
                    <a:pt x="3180" y="2347"/>
                    <a:pt x="3180" y="2359"/>
                  </a:cubicBezTo>
                  <a:cubicBezTo>
                    <a:pt x="3180" y="2367"/>
                    <a:pt x="3174" y="2392"/>
                    <a:pt x="3163" y="2392"/>
                  </a:cubicBezTo>
                  <a:cubicBezTo>
                    <a:pt x="3158" y="2392"/>
                    <a:pt x="3151" y="2387"/>
                    <a:pt x="3144" y="2371"/>
                  </a:cubicBezTo>
                  <a:cubicBezTo>
                    <a:pt x="3136" y="2349"/>
                    <a:pt x="3124" y="2340"/>
                    <a:pt x="3113" y="2340"/>
                  </a:cubicBezTo>
                  <a:cubicBezTo>
                    <a:pt x="3107" y="2340"/>
                    <a:pt x="3101" y="2343"/>
                    <a:pt x="3096" y="2347"/>
                  </a:cubicBezTo>
                  <a:cubicBezTo>
                    <a:pt x="3084" y="2371"/>
                    <a:pt x="3120" y="2407"/>
                    <a:pt x="3108" y="2407"/>
                  </a:cubicBezTo>
                  <a:cubicBezTo>
                    <a:pt x="3098" y="2386"/>
                    <a:pt x="3088" y="2357"/>
                    <a:pt x="3077" y="2357"/>
                  </a:cubicBezTo>
                  <a:cubicBezTo>
                    <a:pt x="3076" y="2357"/>
                    <a:pt x="3074" y="2358"/>
                    <a:pt x="3072" y="2359"/>
                  </a:cubicBezTo>
                  <a:cubicBezTo>
                    <a:pt x="3060" y="2359"/>
                    <a:pt x="3156" y="2502"/>
                    <a:pt x="3168" y="2514"/>
                  </a:cubicBezTo>
                  <a:cubicBezTo>
                    <a:pt x="3174" y="2514"/>
                    <a:pt x="3180" y="2508"/>
                    <a:pt x="3187" y="2508"/>
                  </a:cubicBezTo>
                  <a:cubicBezTo>
                    <a:pt x="3194" y="2508"/>
                    <a:pt x="3203" y="2514"/>
                    <a:pt x="3215" y="2538"/>
                  </a:cubicBezTo>
                  <a:cubicBezTo>
                    <a:pt x="3222" y="2538"/>
                    <a:pt x="3230" y="2525"/>
                    <a:pt x="3237" y="2525"/>
                  </a:cubicBezTo>
                  <a:cubicBezTo>
                    <a:pt x="3238" y="2525"/>
                    <a:pt x="3240" y="2526"/>
                    <a:pt x="3242" y="2527"/>
                  </a:cubicBezTo>
                  <a:lnTo>
                    <a:pt x="3242" y="2527"/>
                  </a:lnTo>
                  <a:cubicBezTo>
                    <a:pt x="3228" y="2502"/>
                    <a:pt x="3207" y="2463"/>
                    <a:pt x="3215" y="2455"/>
                  </a:cubicBezTo>
                  <a:cubicBezTo>
                    <a:pt x="3216" y="2454"/>
                    <a:pt x="3217" y="2453"/>
                    <a:pt x="3219" y="2453"/>
                  </a:cubicBezTo>
                  <a:cubicBezTo>
                    <a:pt x="3232" y="2453"/>
                    <a:pt x="3263" y="2495"/>
                    <a:pt x="3272" y="2495"/>
                  </a:cubicBezTo>
                  <a:cubicBezTo>
                    <a:pt x="3274" y="2495"/>
                    <a:pt x="3275" y="2494"/>
                    <a:pt x="3275" y="2490"/>
                  </a:cubicBezTo>
                  <a:cubicBezTo>
                    <a:pt x="3275" y="2478"/>
                    <a:pt x="3263" y="2467"/>
                    <a:pt x="3251" y="2455"/>
                  </a:cubicBezTo>
                  <a:cubicBezTo>
                    <a:pt x="3239" y="2419"/>
                    <a:pt x="3251" y="2419"/>
                    <a:pt x="3251" y="2419"/>
                  </a:cubicBezTo>
                  <a:cubicBezTo>
                    <a:pt x="3251" y="2416"/>
                    <a:pt x="3253" y="2415"/>
                    <a:pt x="3256" y="2415"/>
                  </a:cubicBezTo>
                  <a:cubicBezTo>
                    <a:pt x="3267" y="2415"/>
                    <a:pt x="3290" y="2430"/>
                    <a:pt x="3299" y="2467"/>
                  </a:cubicBezTo>
                  <a:cubicBezTo>
                    <a:pt x="3311" y="2514"/>
                    <a:pt x="3287" y="2514"/>
                    <a:pt x="3299" y="2550"/>
                  </a:cubicBezTo>
                  <a:cubicBezTo>
                    <a:pt x="3309" y="2571"/>
                    <a:pt x="3319" y="2580"/>
                    <a:pt x="3327" y="2580"/>
                  </a:cubicBezTo>
                  <a:cubicBezTo>
                    <a:pt x="3336" y="2580"/>
                    <a:pt x="3341" y="2565"/>
                    <a:pt x="3334" y="2538"/>
                  </a:cubicBezTo>
                  <a:cubicBezTo>
                    <a:pt x="3321" y="2518"/>
                    <a:pt x="3334" y="2502"/>
                    <a:pt x="3352" y="2502"/>
                  </a:cubicBezTo>
                  <a:cubicBezTo>
                    <a:pt x="3366" y="2502"/>
                    <a:pt x="3383" y="2512"/>
                    <a:pt x="3394" y="2538"/>
                  </a:cubicBezTo>
                  <a:cubicBezTo>
                    <a:pt x="3394" y="2526"/>
                    <a:pt x="3358" y="2478"/>
                    <a:pt x="3370" y="2467"/>
                  </a:cubicBezTo>
                  <a:cubicBezTo>
                    <a:pt x="3370" y="2467"/>
                    <a:pt x="3389" y="2457"/>
                    <a:pt x="3376" y="2429"/>
                  </a:cubicBezTo>
                  <a:lnTo>
                    <a:pt x="3376" y="2429"/>
                  </a:lnTo>
                  <a:cubicBezTo>
                    <a:pt x="3392" y="2454"/>
                    <a:pt x="3416" y="2467"/>
                    <a:pt x="3442" y="2467"/>
                  </a:cubicBezTo>
                  <a:cubicBezTo>
                    <a:pt x="3457" y="2467"/>
                    <a:pt x="3473" y="2463"/>
                    <a:pt x="3489" y="2455"/>
                  </a:cubicBezTo>
                  <a:cubicBezTo>
                    <a:pt x="3509" y="2435"/>
                    <a:pt x="3521" y="2398"/>
                    <a:pt x="3517" y="2338"/>
                  </a:cubicBezTo>
                  <a:lnTo>
                    <a:pt x="3517" y="2338"/>
                  </a:lnTo>
                  <a:cubicBezTo>
                    <a:pt x="3521" y="2361"/>
                    <a:pt x="3529" y="2384"/>
                    <a:pt x="3537" y="2407"/>
                  </a:cubicBezTo>
                  <a:lnTo>
                    <a:pt x="3549" y="2395"/>
                  </a:lnTo>
                  <a:lnTo>
                    <a:pt x="3561" y="2407"/>
                  </a:lnTo>
                  <a:cubicBezTo>
                    <a:pt x="3567" y="2421"/>
                    <a:pt x="3578" y="2434"/>
                    <a:pt x="3584" y="2434"/>
                  </a:cubicBezTo>
                  <a:cubicBezTo>
                    <a:pt x="3588" y="2434"/>
                    <a:pt x="3589" y="2427"/>
                    <a:pt x="3584" y="2407"/>
                  </a:cubicBezTo>
                  <a:cubicBezTo>
                    <a:pt x="3561" y="2371"/>
                    <a:pt x="3549" y="2359"/>
                    <a:pt x="3572" y="2359"/>
                  </a:cubicBezTo>
                  <a:cubicBezTo>
                    <a:pt x="3578" y="2353"/>
                    <a:pt x="3581" y="2350"/>
                    <a:pt x="3584" y="2350"/>
                  </a:cubicBezTo>
                  <a:cubicBezTo>
                    <a:pt x="3587" y="2350"/>
                    <a:pt x="3590" y="2353"/>
                    <a:pt x="3596" y="2359"/>
                  </a:cubicBezTo>
                  <a:cubicBezTo>
                    <a:pt x="3596" y="2359"/>
                    <a:pt x="3608" y="2383"/>
                    <a:pt x="3608" y="2383"/>
                  </a:cubicBezTo>
                  <a:lnTo>
                    <a:pt x="3644" y="2359"/>
                  </a:lnTo>
                  <a:cubicBezTo>
                    <a:pt x="3662" y="2359"/>
                    <a:pt x="3631" y="2302"/>
                    <a:pt x="3616" y="2276"/>
                  </a:cubicBezTo>
                  <a:lnTo>
                    <a:pt x="3616" y="2276"/>
                  </a:lnTo>
                  <a:cubicBezTo>
                    <a:pt x="3636" y="2297"/>
                    <a:pt x="3686" y="2339"/>
                    <a:pt x="3703" y="2347"/>
                  </a:cubicBezTo>
                  <a:cubicBezTo>
                    <a:pt x="3709" y="2358"/>
                    <a:pt x="3714" y="2364"/>
                    <a:pt x="3716" y="2364"/>
                  </a:cubicBezTo>
                  <a:cubicBezTo>
                    <a:pt x="3719" y="2364"/>
                    <a:pt x="3717" y="2355"/>
                    <a:pt x="3703" y="2336"/>
                  </a:cubicBezTo>
                  <a:cubicBezTo>
                    <a:pt x="3674" y="2307"/>
                    <a:pt x="3653" y="2270"/>
                    <a:pt x="3665" y="2270"/>
                  </a:cubicBezTo>
                  <a:cubicBezTo>
                    <a:pt x="3668" y="2270"/>
                    <a:pt x="3673" y="2272"/>
                    <a:pt x="3680" y="2276"/>
                  </a:cubicBezTo>
                  <a:cubicBezTo>
                    <a:pt x="3692" y="2288"/>
                    <a:pt x="3715" y="2300"/>
                    <a:pt x="3727" y="2324"/>
                  </a:cubicBezTo>
                  <a:cubicBezTo>
                    <a:pt x="3727" y="2324"/>
                    <a:pt x="3735" y="2339"/>
                    <a:pt x="3744" y="2339"/>
                  </a:cubicBezTo>
                  <a:cubicBezTo>
                    <a:pt x="3746" y="2339"/>
                    <a:pt x="3749" y="2338"/>
                    <a:pt x="3751" y="2336"/>
                  </a:cubicBezTo>
                  <a:cubicBezTo>
                    <a:pt x="3727" y="2312"/>
                    <a:pt x="3715" y="2288"/>
                    <a:pt x="3703" y="2264"/>
                  </a:cubicBezTo>
                  <a:cubicBezTo>
                    <a:pt x="3703" y="2261"/>
                    <a:pt x="3704" y="2260"/>
                    <a:pt x="3706" y="2260"/>
                  </a:cubicBezTo>
                  <a:cubicBezTo>
                    <a:pt x="3717" y="2260"/>
                    <a:pt x="3763" y="2324"/>
                    <a:pt x="3763" y="2324"/>
                  </a:cubicBezTo>
                  <a:cubicBezTo>
                    <a:pt x="3780" y="2341"/>
                    <a:pt x="3789" y="2348"/>
                    <a:pt x="3792" y="2348"/>
                  </a:cubicBezTo>
                  <a:cubicBezTo>
                    <a:pt x="3801" y="2348"/>
                    <a:pt x="3727" y="2250"/>
                    <a:pt x="3727" y="2240"/>
                  </a:cubicBezTo>
                  <a:lnTo>
                    <a:pt x="3727" y="2240"/>
                  </a:lnTo>
                  <a:cubicBezTo>
                    <a:pt x="3727" y="2240"/>
                    <a:pt x="3766" y="2286"/>
                    <a:pt x="3777" y="2286"/>
                  </a:cubicBezTo>
                  <a:cubicBezTo>
                    <a:pt x="3781" y="2286"/>
                    <a:pt x="3781" y="2280"/>
                    <a:pt x="3775" y="2264"/>
                  </a:cubicBezTo>
                  <a:lnTo>
                    <a:pt x="3775" y="2264"/>
                  </a:lnTo>
                  <a:cubicBezTo>
                    <a:pt x="3783" y="2284"/>
                    <a:pt x="3795" y="2291"/>
                    <a:pt x="3807" y="2291"/>
                  </a:cubicBezTo>
                  <a:cubicBezTo>
                    <a:pt x="3833" y="2291"/>
                    <a:pt x="3862" y="2264"/>
                    <a:pt x="3870" y="2264"/>
                  </a:cubicBezTo>
                  <a:cubicBezTo>
                    <a:pt x="3882" y="2264"/>
                    <a:pt x="3894" y="2228"/>
                    <a:pt x="3894" y="2216"/>
                  </a:cubicBezTo>
                  <a:cubicBezTo>
                    <a:pt x="3895" y="2215"/>
                    <a:pt x="3897" y="2215"/>
                    <a:pt x="3899" y="2215"/>
                  </a:cubicBezTo>
                  <a:cubicBezTo>
                    <a:pt x="3912" y="2215"/>
                    <a:pt x="3935" y="2242"/>
                    <a:pt x="3940" y="2242"/>
                  </a:cubicBezTo>
                  <a:cubicBezTo>
                    <a:pt x="3941" y="2242"/>
                    <a:pt x="3942" y="2242"/>
                    <a:pt x="3942" y="2240"/>
                  </a:cubicBezTo>
                  <a:cubicBezTo>
                    <a:pt x="3942" y="2216"/>
                    <a:pt x="3930" y="2169"/>
                    <a:pt x="3942" y="2169"/>
                  </a:cubicBezTo>
                  <a:cubicBezTo>
                    <a:pt x="3951" y="2169"/>
                    <a:pt x="3969" y="2267"/>
                    <a:pt x="3975" y="2267"/>
                  </a:cubicBezTo>
                  <a:cubicBezTo>
                    <a:pt x="3977" y="2267"/>
                    <a:pt x="3977" y="2262"/>
                    <a:pt x="3977" y="2252"/>
                  </a:cubicBezTo>
                  <a:cubicBezTo>
                    <a:pt x="3977" y="2228"/>
                    <a:pt x="3989" y="2228"/>
                    <a:pt x="3977" y="2181"/>
                  </a:cubicBezTo>
                  <a:cubicBezTo>
                    <a:pt x="3968" y="2167"/>
                    <a:pt x="3970" y="2164"/>
                    <a:pt x="3973" y="2164"/>
                  </a:cubicBezTo>
                  <a:cubicBezTo>
                    <a:pt x="3976" y="2164"/>
                    <a:pt x="3981" y="2166"/>
                    <a:pt x="3983" y="2166"/>
                  </a:cubicBezTo>
                  <a:lnTo>
                    <a:pt x="3983" y="2166"/>
                  </a:lnTo>
                  <a:cubicBezTo>
                    <a:pt x="4003" y="2198"/>
                    <a:pt x="4015" y="2228"/>
                    <a:pt x="4037" y="2228"/>
                  </a:cubicBezTo>
                  <a:cubicBezTo>
                    <a:pt x="4038" y="2229"/>
                    <a:pt x="4039" y="2229"/>
                    <a:pt x="4040" y="2229"/>
                  </a:cubicBezTo>
                  <a:cubicBezTo>
                    <a:pt x="4056" y="2229"/>
                    <a:pt x="4013" y="2120"/>
                    <a:pt x="4013" y="2097"/>
                  </a:cubicBezTo>
                  <a:cubicBezTo>
                    <a:pt x="4013" y="2086"/>
                    <a:pt x="4015" y="2081"/>
                    <a:pt x="4019" y="2081"/>
                  </a:cubicBezTo>
                  <a:cubicBezTo>
                    <a:pt x="4039" y="2081"/>
                    <a:pt x="4100" y="2210"/>
                    <a:pt x="4120" y="2240"/>
                  </a:cubicBezTo>
                  <a:cubicBezTo>
                    <a:pt x="4108" y="2193"/>
                    <a:pt x="4096" y="2133"/>
                    <a:pt x="4096" y="2086"/>
                  </a:cubicBezTo>
                  <a:lnTo>
                    <a:pt x="4096" y="2086"/>
                  </a:lnTo>
                  <a:cubicBezTo>
                    <a:pt x="4108" y="2109"/>
                    <a:pt x="4132" y="2133"/>
                    <a:pt x="4144" y="2157"/>
                  </a:cubicBezTo>
                  <a:cubicBezTo>
                    <a:pt x="4132" y="2121"/>
                    <a:pt x="4144" y="2133"/>
                    <a:pt x="4156" y="2121"/>
                  </a:cubicBezTo>
                  <a:cubicBezTo>
                    <a:pt x="4156" y="2097"/>
                    <a:pt x="4156" y="2062"/>
                    <a:pt x="4156" y="2038"/>
                  </a:cubicBezTo>
                  <a:cubicBezTo>
                    <a:pt x="4175" y="2066"/>
                    <a:pt x="4193" y="2124"/>
                    <a:pt x="4206" y="2124"/>
                  </a:cubicBezTo>
                  <a:cubicBezTo>
                    <a:pt x="4210" y="2124"/>
                    <a:pt x="4213" y="2119"/>
                    <a:pt x="4215" y="2109"/>
                  </a:cubicBezTo>
                  <a:cubicBezTo>
                    <a:pt x="4219" y="2093"/>
                    <a:pt x="4222" y="2087"/>
                    <a:pt x="4225" y="2087"/>
                  </a:cubicBezTo>
                  <a:cubicBezTo>
                    <a:pt x="4231" y="2087"/>
                    <a:pt x="4239" y="2113"/>
                    <a:pt x="4263" y="2145"/>
                  </a:cubicBezTo>
                  <a:cubicBezTo>
                    <a:pt x="4275" y="2145"/>
                    <a:pt x="4263" y="2121"/>
                    <a:pt x="4251" y="2097"/>
                  </a:cubicBezTo>
                  <a:cubicBezTo>
                    <a:pt x="4239" y="2086"/>
                    <a:pt x="4275" y="2086"/>
                    <a:pt x="4275" y="2062"/>
                  </a:cubicBezTo>
                  <a:cubicBezTo>
                    <a:pt x="4275" y="2050"/>
                    <a:pt x="4239" y="2026"/>
                    <a:pt x="4239" y="2002"/>
                  </a:cubicBezTo>
                  <a:cubicBezTo>
                    <a:pt x="4227" y="1990"/>
                    <a:pt x="4251" y="2002"/>
                    <a:pt x="4239" y="1978"/>
                  </a:cubicBezTo>
                  <a:lnTo>
                    <a:pt x="4239" y="1978"/>
                  </a:lnTo>
                  <a:cubicBezTo>
                    <a:pt x="4263" y="2014"/>
                    <a:pt x="4263" y="2014"/>
                    <a:pt x="4275" y="2014"/>
                  </a:cubicBezTo>
                  <a:lnTo>
                    <a:pt x="4299" y="2002"/>
                  </a:lnTo>
                  <a:cubicBezTo>
                    <a:pt x="4311" y="2014"/>
                    <a:pt x="4346" y="2050"/>
                    <a:pt x="4334" y="2050"/>
                  </a:cubicBezTo>
                  <a:cubicBezTo>
                    <a:pt x="4323" y="2062"/>
                    <a:pt x="4323" y="2050"/>
                    <a:pt x="4346" y="2086"/>
                  </a:cubicBezTo>
                  <a:cubicBezTo>
                    <a:pt x="4382" y="2062"/>
                    <a:pt x="4334" y="2014"/>
                    <a:pt x="4323" y="1990"/>
                  </a:cubicBezTo>
                  <a:cubicBezTo>
                    <a:pt x="4318" y="1983"/>
                    <a:pt x="4317" y="1980"/>
                    <a:pt x="4320" y="1980"/>
                  </a:cubicBezTo>
                  <a:cubicBezTo>
                    <a:pt x="4329" y="1980"/>
                    <a:pt x="4382" y="2026"/>
                    <a:pt x="4382" y="2026"/>
                  </a:cubicBezTo>
                  <a:lnTo>
                    <a:pt x="4382" y="2002"/>
                  </a:lnTo>
                  <a:cubicBezTo>
                    <a:pt x="4382" y="2002"/>
                    <a:pt x="4371" y="1997"/>
                    <a:pt x="4375" y="1997"/>
                  </a:cubicBezTo>
                  <a:cubicBezTo>
                    <a:pt x="4377" y="1997"/>
                    <a:pt x="4382" y="1998"/>
                    <a:pt x="4394" y="2002"/>
                  </a:cubicBezTo>
                  <a:cubicBezTo>
                    <a:pt x="4407" y="2011"/>
                    <a:pt x="4422" y="2015"/>
                    <a:pt x="4432" y="2015"/>
                  </a:cubicBezTo>
                  <a:cubicBezTo>
                    <a:pt x="4451" y="2015"/>
                    <a:pt x="4451" y="2001"/>
                    <a:pt x="4382" y="1978"/>
                  </a:cubicBezTo>
                  <a:cubicBezTo>
                    <a:pt x="4406" y="1978"/>
                    <a:pt x="4382" y="1966"/>
                    <a:pt x="4382" y="1966"/>
                  </a:cubicBezTo>
                  <a:lnTo>
                    <a:pt x="4382" y="1966"/>
                  </a:lnTo>
                  <a:cubicBezTo>
                    <a:pt x="4382" y="1967"/>
                    <a:pt x="4465" y="2002"/>
                    <a:pt x="4489" y="2014"/>
                  </a:cubicBezTo>
                  <a:lnTo>
                    <a:pt x="4501" y="2014"/>
                  </a:lnTo>
                  <a:cubicBezTo>
                    <a:pt x="4489" y="2002"/>
                    <a:pt x="4477" y="1990"/>
                    <a:pt x="4454" y="1978"/>
                  </a:cubicBezTo>
                  <a:cubicBezTo>
                    <a:pt x="4418" y="1966"/>
                    <a:pt x="4370" y="1943"/>
                    <a:pt x="4334" y="1919"/>
                  </a:cubicBezTo>
                  <a:lnTo>
                    <a:pt x="4334" y="1919"/>
                  </a:lnTo>
                  <a:cubicBezTo>
                    <a:pt x="4382" y="1931"/>
                    <a:pt x="4430" y="1955"/>
                    <a:pt x="4465" y="1955"/>
                  </a:cubicBezTo>
                  <a:cubicBezTo>
                    <a:pt x="4479" y="1957"/>
                    <a:pt x="4487" y="1958"/>
                    <a:pt x="4492" y="1958"/>
                  </a:cubicBezTo>
                  <a:cubicBezTo>
                    <a:pt x="4515" y="1958"/>
                    <a:pt x="4469" y="1938"/>
                    <a:pt x="4430" y="1919"/>
                  </a:cubicBezTo>
                  <a:lnTo>
                    <a:pt x="4430" y="1919"/>
                  </a:lnTo>
                  <a:cubicBezTo>
                    <a:pt x="4457" y="1926"/>
                    <a:pt x="4485" y="1933"/>
                    <a:pt x="4503" y="1933"/>
                  </a:cubicBezTo>
                  <a:cubicBezTo>
                    <a:pt x="4516" y="1933"/>
                    <a:pt x="4525" y="1929"/>
                    <a:pt x="4525" y="1919"/>
                  </a:cubicBezTo>
                  <a:cubicBezTo>
                    <a:pt x="4513" y="1907"/>
                    <a:pt x="4346" y="1895"/>
                    <a:pt x="4406" y="1895"/>
                  </a:cubicBezTo>
                  <a:cubicBezTo>
                    <a:pt x="4442" y="1895"/>
                    <a:pt x="4501" y="1895"/>
                    <a:pt x="4489" y="1883"/>
                  </a:cubicBezTo>
                  <a:cubicBezTo>
                    <a:pt x="4489" y="1871"/>
                    <a:pt x="4454" y="1871"/>
                    <a:pt x="4454" y="1859"/>
                  </a:cubicBezTo>
                  <a:cubicBezTo>
                    <a:pt x="4513" y="1859"/>
                    <a:pt x="4477" y="1800"/>
                    <a:pt x="4454" y="1788"/>
                  </a:cubicBezTo>
                  <a:close/>
                  <a:moveTo>
                    <a:pt x="2441" y="2621"/>
                  </a:moveTo>
                  <a:lnTo>
                    <a:pt x="2453" y="2657"/>
                  </a:lnTo>
                  <a:cubicBezTo>
                    <a:pt x="2467" y="2670"/>
                    <a:pt x="2475" y="2677"/>
                    <a:pt x="2478" y="2677"/>
                  </a:cubicBezTo>
                  <a:cubicBezTo>
                    <a:pt x="2484" y="2677"/>
                    <a:pt x="2476" y="2658"/>
                    <a:pt x="2453" y="2621"/>
                  </a:cubicBezTo>
                  <a:close/>
                  <a:moveTo>
                    <a:pt x="3040" y="2425"/>
                  </a:moveTo>
                  <a:cubicBezTo>
                    <a:pt x="3038" y="2425"/>
                    <a:pt x="3037" y="2427"/>
                    <a:pt x="3037" y="2431"/>
                  </a:cubicBezTo>
                  <a:cubicBezTo>
                    <a:pt x="3045" y="2448"/>
                    <a:pt x="3041" y="2459"/>
                    <a:pt x="3034" y="2459"/>
                  </a:cubicBezTo>
                  <a:cubicBezTo>
                    <a:pt x="3031" y="2459"/>
                    <a:pt x="3028" y="2458"/>
                    <a:pt x="3025" y="2455"/>
                  </a:cubicBezTo>
                  <a:cubicBezTo>
                    <a:pt x="3017" y="2446"/>
                    <a:pt x="2997" y="2433"/>
                    <a:pt x="2986" y="2433"/>
                  </a:cubicBezTo>
                  <a:cubicBezTo>
                    <a:pt x="2981" y="2433"/>
                    <a:pt x="2977" y="2435"/>
                    <a:pt x="2977" y="2443"/>
                  </a:cubicBezTo>
                  <a:cubicBezTo>
                    <a:pt x="2977" y="2466"/>
                    <a:pt x="2982" y="2484"/>
                    <a:pt x="2976" y="2484"/>
                  </a:cubicBezTo>
                  <a:cubicBezTo>
                    <a:pt x="2972" y="2484"/>
                    <a:pt x="2966" y="2479"/>
                    <a:pt x="2953" y="2467"/>
                  </a:cubicBezTo>
                  <a:cubicBezTo>
                    <a:pt x="2945" y="2467"/>
                    <a:pt x="2943" y="2514"/>
                    <a:pt x="2931" y="2514"/>
                  </a:cubicBezTo>
                  <a:cubicBezTo>
                    <a:pt x="2926" y="2514"/>
                    <a:pt x="2918" y="2502"/>
                    <a:pt x="2906" y="2467"/>
                  </a:cubicBezTo>
                  <a:lnTo>
                    <a:pt x="2906" y="2467"/>
                  </a:lnTo>
                  <a:cubicBezTo>
                    <a:pt x="2929" y="2538"/>
                    <a:pt x="2870" y="2502"/>
                    <a:pt x="2870" y="2526"/>
                  </a:cubicBezTo>
                  <a:cubicBezTo>
                    <a:pt x="2858" y="2538"/>
                    <a:pt x="2882" y="2562"/>
                    <a:pt x="2882" y="2586"/>
                  </a:cubicBezTo>
                  <a:cubicBezTo>
                    <a:pt x="2882" y="2590"/>
                    <a:pt x="2881" y="2592"/>
                    <a:pt x="2878" y="2592"/>
                  </a:cubicBezTo>
                  <a:cubicBezTo>
                    <a:pt x="2870" y="2592"/>
                    <a:pt x="2846" y="2557"/>
                    <a:pt x="2846" y="2538"/>
                  </a:cubicBezTo>
                  <a:cubicBezTo>
                    <a:pt x="2830" y="2510"/>
                    <a:pt x="2821" y="2501"/>
                    <a:pt x="2815" y="2501"/>
                  </a:cubicBezTo>
                  <a:cubicBezTo>
                    <a:pt x="2804" y="2501"/>
                    <a:pt x="2806" y="2538"/>
                    <a:pt x="2799" y="2538"/>
                  </a:cubicBezTo>
                  <a:cubicBezTo>
                    <a:pt x="2787" y="2538"/>
                    <a:pt x="2739" y="2538"/>
                    <a:pt x="2739" y="2526"/>
                  </a:cubicBezTo>
                  <a:lnTo>
                    <a:pt x="2739" y="2526"/>
                  </a:lnTo>
                  <a:cubicBezTo>
                    <a:pt x="2739" y="2550"/>
                    <a:pt x="2739" y="2526"/>
                    <a:pt x="2751" y="2562"/>
                  </a:cubicBezTo>
                  <a:cubicBezTo>
                    <a:pt x="2751" y="2574"/>
                    <a:pt x="2751" y="2577"/>
                    <a:pt x="2749" y="2577"/>
                  </a:cubicBezTo>
                  <a:cubicBezTo>
                    <a:pt x="2748" y="2577"/>
                    <a:pt x="2745" y="2574"/>
                    <a:pt x="2739" y="2574"/>
                  </a:cubicBezTo>
                  <a:cubicBezTo>
                    <a:pt x="2731" y="2574"/>
                    <a:pt x="2723" y="2579"/>
                    <a:pt x="2715" y="2579"/>
                  </a:cubicBezTo>
                  <a:cubicBezTo>
                    <a:pt x="2711" y="2579"/>
                    <a:pt x="2707" y="2578"/>
                    <a:pt x="2703" y="2574"/>
                  </a:cubicBezTo>
                  <a:cubicBezTo>
                    <a:pt x="2695" y="2565"/>
                    <a:pt x="2687" y="2552"/>
                    <a:pt x="2679" y="2552"/>
                  </a:cubicBezTo>
                  <a:cubicBezTo>
                    <a:pt x="2675" y="2552"/>
                    <a:pt x="2671" y="2554"/>
                    <a:pt x="2668" y="2562"/>
                  </a:cubicBezTo>
                  <a:cubicBezTo>
                    <a:pt x="2668" y="2586"/>
                    <a:pt x="2691" y="2609"/>
                    <a:pt x="2679" y="2621"/>
                  </a:cubicBezTo>
                  <a:cubicBezTo>
                    <a:pt x="2679" y="2627"/>
                    <a:pt x="2677" y="2629"/>
                    <a:pt x="2674" y="2629"/>
                  </a:cubicBezTo>
                  <a:cubicBezTo>
                    <a:pt x="2663" y="2629"/>
                    <a:pt x="2638" y="2607"/>
                    <a:pt x="2620" y="2597"/>
                  </a:cubicBezTo>
                  <a:lnTo>
                    <a:pt x="2572" y="2597"/>
                  </a:lnTo>
                  <a:cubicBezTo>
                    <a:pt x="2560" y="2609"/>
                    <a:pt x="2549" y="2633"/>
                    <a:pt x="2549" y="2645"/>
                  </a:cubicBezTo>
                  <a:cubicBezTo>
                    <a:pt x="2549" y="2657"/>
                    <a:pt x="2560" y="2705"/>
                    <a:pt x="2549" y="2705"/>
                  </a:cubicBezTo>
                  <a:cubicBezTo>
                    <a:pt x="2549" y="2693"/>
                    <a:pt x="2537" y="2669"/>
                    <a:pt x="2537" y="2645"/>
                  </a:cubicBezTo>
                  <a:cubicBezTo>
                    <a:pt x="2533" y="2638"/>
                    <a:pt x="2528" y="2635"/>
                    <a:pt x="2523" y="2635"/>
                  </a:cubicBezTo>
                  <a:cubicBezTo>
                    <a:pt x="2512" y="2635"/>
                    <a:pt x="2501" y="2649"/>
                    <a:pt x="2501" y="2657"/>
                  </a:cubicBezTo>
                  <a:cubicBezTo>
                    <a:pt x="2489" y="2657"/>
                    <a:pt x="2513" y="2693"/>
                    <a:pt x="2501" y="2705"/>
                  </a:cubicBezTo>
                  <a:lnTo>
                    <a:pt x="2465" y="2705"/>
                  </a:lnTo>
                  <a:cubicBezTo>
                    <a:pt x="2441" y="2688"/>
                    <a:pt x="2422" y="2660"/>
                    <a:pt x="2408" y="2660"/>
                  </a:cubicBezTo>
                  <a:cubicBezTo>
                    <a:pt x="2402" y="2660"/>
                    <a:pt x="2397" y="2666"/>
                    <a:pt x="2394" y="2681"/>
                  </a:cubicBezTo>
                  <a:cubicBezTo>
                    <a:pt x="2394" y="2728"/>
                    <a:pt x="2394" y="2717"/>
                    <a:pt x="2370" y="2728"/>
                  </a:cubicBezTo>
                  <a:cubicBezTo>
                    <a:pt x="2358" y="2728"/>
                    <a:pt x="2394" y="2788"/>
                    <a:pt x="2370" y="2788"/>
                  </a:cubicBezTo>
                  <a:cubicBezTo>
                    <a:pt x="2370" y="2778"/>
                    <a:pt x="2352" y="2724"/>
                    <a:pt x="2340" y="2724"/>
                  </a:cubicBezTo>
                  <a:cubicBezTo>
                    <a:pt x="2338" y="2724"/>
                    <a:pt x="2336" y="2725"/>
                    <a:pt x="2334" y="2728"/>
                  </a:cubicBezTo>
                  <a:cubicBezTo>
                    <a:pt x="2334" y="2742"/>
                    <a:pt x="2334" y="2756"/>
                    <a:pt x="2337" y="2770"/>
                  </a:cubicBezTo>
                  <a:lnTo>
                    <a:pt x="2337" y="2770"/>
                  </a:lnTo>
                  <a:cubicBezTo>
                    <a:pt x="2336" y="2770"/>
                    <a:pt x="2335" y="2770"/>
                    <a:pt x="2334" y="2770"/>
                  </a:cubicBezTo>
                  <a:cubicBezTo>
                    <a:pt x="2322" y="2770"/>
                    <a:pt x="2306" y="2788"/>
                    <a:pt x="2298" y="2788"/>
                  </a:cubicBezTo>
                  <a:cubicBezTo>
                    <a:pt x="2288" y="2777"/>
                    <a:pt x="2277" y="2738"/>
                    <a:pt x="2267" y="2738"/>
                  </a:cubicBezTo>
                  <a:cubicBezTo>
                    <a:pt x="2265" y="2738"/>
                    <a:pt x="2264" y="2739"/>
                    <a:pt x="2263" y="2740"/>
                  </a:cubicBezTo>
                  <a:cubicBezTo>
                    <a:pt x="2239" y="2740"/>
                    <a:pt x="2310" y="2883"/>
                    <a:pt x="2322" y="2883"/>
                  </a:cubicBezTo>
                  <a:lnTo>
                    <a:pt x="2310" y="2883"/>
                  </a:lnTo>
                  <a:cubicBezTo>
                    <a:pt x="2310" y="2895"/>
                    <a:pt x="2322" y="2955"/>
                    <a:pt x="2346" y="2955"/>
                  </a:cubicBezTo>
                  <a:cubicBezTo>
                    <a:pt x="2358" y="2955"/>
                    <a:pt x="2370" y="2955"/>
                    <a:pt x="2382" y="2931"/>
                  </a:cubicBezTo>
                  <a:cubicBezTo>
                    <a:pt x="2394" y="2919"/>
                    <a:pt x="2394" y="2907"/>
                    <a:pt x="2382" y="2871"/>
                  </a:cubicBezTo>
                  <a:cubicBezTo>
                    <a:pt x="2372" y="2842"/>
                    <a:pt x="2402" y="2861"/>
                    <a:pt x="2394" y="2829"/>
                  </a:cubicBezTo>
                  <a:lnTo>
                    <a:pt x="2394" y="2829"/>
                  </a:lnTo>
                  <a:cubicBezTo>
                    <a:pt x="2407" y="2850"/>
                    <a:pt x="2428" y="2862"/>
                    <a:pt x="2454" y="2862"/>
                  </a:cubicBezTo>
                  <a:cubicBezTo>
                    <a:pt x="2461" y="2862"/>
                    <a:pt x="2469" y="2861"/>
                    <a:pt x="2477" y="2859"/>
                  </a:cubicBezTo>
                  <a:cubicBezTo>
                    <a:pt x="2489" y="2871"/>
                    <a:pt x="2501" y="2871"/>
                    <a:pt x="2513" y="2883"/>
                  </a:cubicBezTo>
                  <a:cubicBezTo>
                    <a:pt x="2525" y="2907"/>
                    <a:pt x="2537" y="2931"/>
                    <a:pt x="2549" y="2931"/>
                  </a:cubicBezTo>
                  <a:lnTo>
                    <a:pt x="2525" y="2871"/>
                  </a:lnTo>
                  <a:lnTo>
                    <a:pt x="2525" y="2871"/>
                  </a:lnTo>
                  <a:cubicBezTo>
                    <a:pt x="2535" y="2871"/>
                    <a:pt x="2554" y="2898"/>
                    <a:pt x="2567" y="2898"/>
                  </a:cubicBezTo>
                  <a:cubicBezTo>
                    <a:pt x="2569" y="2898"/>
                    <a:pt x="2571" y="2897"/>
                    <a:pt x="2572" y="2895"/>
                  </a:cubicBezTo>
                  <a:cubicBezTo>
                    <a:pt x="2584" y="2871"/>
                    <a:pt x="2584" y="2836"/>
                    <a:pt x="2572" y="2812"/>
                  </a:cubicBezTo>
                  <a:cubicBezTo>
                    <a:pt x="2572" y="2800"/>
                    <a:pt x="2560" y="2788"/>
                    <a:pt x="2572" y="2788"/>
                  </a:cubicBezTo>
                  <a:cubicBezTo>
                    <a:pt x="2584" y="2788"/>
                    <a:pt x="2596" y="2788"/>
                    <a:pt x="2596" y="2800"/>
                  </a:cubicBezTo>
                  <a:cubicBezTo>
                    <a:pt x="2613" y="2808"/>
                    <a:pt x="2635" y="2822"/>
                    <a:pt x="2647" y="2822"/>
                  </a:cubicBezTo>
                  <a:cubicBezTo>
                    <a:pt x="2652" y="2822"/>
                    <a:pt x="2656" y="2819"/>
                    <a:pt x="2656" y="2812"/>
                  </a:cubicBezTo>
                  <a:cubicBezTo>
                    <a:pt x="2656" y="2776"/>
                    <a:pt x="2668" y="2752"/>
                    <a:pt x="2679" y="2752"/>
                  </a:cubicBezTo>
                  <a:cubicBezTo>
                    <a:pt x="2699" y="2762"/>
                    <a:pt x="2719" y="2805"/>
                    <a:pt x="2725" y="2805"/>
                  </a:cubicBezTo>
                  <a:cubicBezTo>
                    <a:pt x="2726" y="2805"/>
                    <a:pt x="2727" y="2804"/>
                    <a:pt x="2727" y="2800"/>
                  </a:cubicBezTo>
                  <a:cubicBezTo>
                    <a:pt x="2727" y="2764"/>
                    <a:pt x="2679" y="2717"/>
                    <a:pt x="2703" y="2705"/>
                  </a:cubicBezTo>
                  <a:cubicBezTo>
                    <a:pt x="2704" y="2704"/>
                    <a:pt x="2705" y="2704"/>
                    <a:pt x="2706" y="2704"/>
                  </a:cubicBezTo>
                  <a:cubicBezTo>
                    <a:pt x="2727" y="2704"/>
                    <a:pt x="2739" y="2813"/>
                    <a:pt x="2770" y="2813"/>
                  </a:cubicBezTo>
                  <a:cubicBezTo>
                    <a:pt x="2772" y="2813"/>
                    <a:pt x="2773" y="2812"/>
                    <a:pt x="2775" y="2812"/>
                  </a:cubicBezTo>
                  <a:cubicBezTo>
                    <a:pt x="2799" y="2800"/>
                    <a:pt x="2751" y="2764"/>
                    <a:pt x="2763" y="2752"/>
                  </a:cubicBezTo>
                  <a:cubicBezTo>
                    <a:pt x="2763" y="2728"/>
                    <a:pt x="2799" y="2728"/>
                    <a:pt x="2810" y="2728"/>
                  </a:cubicBezTo>
                  <a:cubicBezTo>
                    <a:pt x="2842" y="2728"/>
                    <a:pt x="2879" y="2744"/>
                    <a:pt x="2911" y="2744"/>
                  </a:cubicBezTo>
                  <a:cubicBezTo>
                    <a:pt x="2927" y="2744"/>
                    <a:pt x="2941" y="2740"/>
                    <a:pt x="2953" y="2728"/>
                  </a:cubicBezTo>
                  <a:cubicBezTo>
                    <a:pt x="2953" y="2717"/>
                    <a:pt x="2953" y="2693"/>
                    <a:pt x="2953" y="2669"/>
                  </a:cubicBezTo>
                  <a:cubicBezTo>
                    <a:pt x="2953" y="2656"/>
                    <a:pt x="2954" y="2651"/>
                    <a:pt x="2956" y="2651"/>
                  </a:cubicBezTo>
                  <a:cubicBezTo>
                    <a:pt x="2960" y="2651"/>
                    <a:pt x="2969" y="2684"/>
                    <a:pt x="2977" y="2693"/>
                  </a:cubicBezTo>
                  <a:cubicBezTo>
                    <a:pt x="2979" y="2695"/>
                    <a:pt x="2982" y="2696"/>
                    <a:pt x="2984" y="2696"/>
                  </a:cubicBezTo>
                  <a:cubicBezTo>
                    <a:pt x="2993" y="2696"/>
                    <a:pt x="3001" y="2676"/>
                    <a:pt x="3001" y="2657"/>
                  </a:cubicBezTo>
                  <a:cubicBezTo>
                    <a:pt x="2996" y="2627"/>
                    <a:pt x="2995" y="2616"/>
                    <a:pt x="2998" y="2616"/>
                  </a:cubicBezTo>
                  <a:lnTo>
                    <a:pt x="2998" y="2616"/>
                  </a:lnTo>
                  <a:cubicBezTo>
                    <a:pt x="3001" y="2616"/>
                    <a:pt x="3011" y="2636"/>
                    <a:pt x="3025" y="2657"/>
                  </a:cubicBezTo>
                  <a:cubicBezTo>
                    <a:pt x="3013" y="2621"/>
                    <a:pt x="3001" y="2574"/>
                    <a:pt x="2989" y="2538"/>
                  </a:cubicBezTo>
                  <a:lnTo>
                    <a:pt x="2989" y="2538"/>
                  </a:lnTo>
                  <a:cubicBezTo>
                    <a:pt x="3001" y="2538"/>
                    <a:pt x="3025" y="2597"/>
                    <a:pt x="3037" y="2609"/>
                  </a:cubicBezTo>
                  <a:cubicBezTo>
                    <a:pt x="3037" y="2613"/>
                    <a:pt x="3039" y="2614"/>
                    <a:pt x="3042" y="2614"/>
                  </a:cubicBezTo>
                  <a:cubicBezTo>
                    <a:pt x="3049" y="2614"/>
                    <a:pt x="3060" y="2606"/>
                    <a:pt x="3060" y="2597"/>
                  </a:cubicBezTo>
                  <a:cubicBezTo>
                    <a:pt x="3060" y="2590"/>
                    <a:pt x="3070" y="2563"/>
                    <a:pt x="3083" y="2563"/>
                  </a:cubicBezTo>
                  <a:cubicBezTo>
                    <a:pt x="3091" y="2563"/>
                    <a:pt x="3099" y="2572"/>
                    <a:pt x="3108" y="2597"/>
                  </a:cubicBezTo>
                  <a:cubicBezTo>
                    <a:pt x="3111" y="2617"/>
                    <a:pt x="3114" y="2624"/>
                    <a:pt x="3117" y="2624"/>
                  </a:cubicBezTo>
                  <a:cubicBezTo>
                    <a:pt x="3126" y="2624"/>
                    <a:pt x="3132" y="2570"/>
                    <a:pt x="3132" y="2562"/>
                  </a:cubicBezTo>
                  <a:cubicBezTo>
                    <a:pt x="3132" y="2561"/>
                    <a:pt x="3133" y="2561"/>
                    <a:pt x="3133" y="2561"/>
                  </a:cubicBezTo>
                  <a:cubicBezTo>
                    <a:pt x="3146" y="2561"/>
                    <a:pt x="3191" y="2652"/>
                    <a:pt x="3208" y="2652"/>
                  </a:cubicBezTo>
                  <a:cubicBezTo>
                    <a:pt x="3213" y="2652"/>
                    <a:pt x="3215" y="2647"/>
                    <a:pt x="3215" y="2633"/>
                  </a:cubicBezTo>
                  <a:cubicBezTo>
                    <a:pt x="3180" y="2574"/>
                    <a:pt x="3132" y="2514"/>
                    <a:pt x="3084" y="2467"/>
                  </a:cubicBezTo>
                  <a:cubicBezTo>
                    <a:pt x="3084" y="2467"/>
                    <a:pt x="3051" y="2425"/>
                    <a:pt x="3040" y="2425"/>
                  </a:cubicBezTo>
                  <a:close/>
                  <a:moveTo>
                    <a:pt x="2168" y="2919"/>
                  </a:moveTo>
                  <a:cubicBezTo>
                    <a:pt x="2179" y="2919"/>
                    <a:pt x="2203" y="2967"/>
                    <a:pt x="2191" y="2967"/>
                  </a:cubicBezTo>
                  <a:cubicBezTo>
                    <a:pt x="2190" y="2968"/>
                    <a:pt x="2189" y="2968"/>
                    <a:pt x="2187" y="2968"/>
                  </a:cubicBezTo>
                  <a:cubicBezTo>
                    <a:pt x="2175" y="2968"/>
                    <a:pt x="2157" y="2930"/>
                    <a:pt x="2168" y="2919"/>
                  </a:cubicBezTo>
                  <a:close/>
                  <a:moveTo>
                    <a:pt x="1001" y="3252"/>
                  </a:moveTo>
                  <a:lnTo>
                    <a:pt x="1001" y="3252"/>
                  </a:lnTo>
                  <a:cubicBezTo>
                    <a:pt x="996" y="3257"/>
                    <a:pt x="991" y="3263"/>
                    <a:pt x="986" y="3269"/>
                  </a:cubicBezTo>
                  <a:lnTo>
                    <a:pt x="986" y="3269"/>
                  </a:lnTo>
                  <a:cubicBezTo>
                    <a:pt x="990" y="3266"/>
                    <a:pt x="995" y="3260"/>
                    <a:pt x="1001" y="3252"/>
                  </a:cubicBezTo>
                  <a:close/>
                  <a:moveTo>
                    <a:pt x="1096" y="3276"/>
                  </a:moveTo>
                  <a:cubicBezTo>
                    <a:pt x="1097" y="3280"/>
                    <a:pt x="1098" y="3285"/>
                    <a:pt x="1099" y="3289"/>
                  </a:cubicBezTo>
                  <a:lnTo>
                    <a:pt x="1099" y="3289"/>
                  </a:lnTo>
                  <a:cubicBezTo>
                    <a:pt x="1099" y="3286"/>
                    <a:pt x="1098" y="3282"/>
                    <a:pt x="1096" y="3276"/>
                  </a:cubicBezTo>
                  <a:close/>
                  <a:moveTo>
                    <a:pt x="1572" y="3312"/>
                  </a:moveTo>
                  <a:lnTo>
                    <a:pt x="1584" y="3348"/>
                  </a:lnTo>
                  <a:cubicBezTo>
                    <a:pt x="1597" y="3361"/>
                    <a:pt x="1606" y="3368"/>
                    <a:pt x="1609" y="3368"/>
                  </a:cubicBezTo>
                  <a:cubicBezTo>
                    <a:pt x="1615" y="3368"/>
                    <a:pt x="1606" y="3349"/>
                    <a:pt x="1584" y="3312"/>
                  </a:cubicBezTo>
                  <a:close/>
                  <a:moveTo>
                    <a:pt x="760" y="3379"/>
                  </a:moveTo>
                  <a:cubicBezTo>
                    <a:pt x="761" y="3382"/>
                    <a:pt x="763" y="3383"/>
                    <a:pt x="763" y="3383"/>
                  </a:cubicBezTo>
                  <a:cubicBezTo>
                    <a:pt x="762" y="3382"/>
                    <a:pt x="761" y="3380"/>
                    <a:pt x="760" y="3379"/>
                  </a:cubicBezTo>
                  <a:close/>
                  <a:moveTo>
                    <a:pt x="936" y="3439"/>
                  </a:moveTo>
                  <a:cubicBezTo>
                    <a:pt x="938" y="3439"/>
                    <a:pt x="940" y="3440"/>
                    <a:pt x="941" y="3443"/>
                  </a:cubicBezTo>
                  <a:cubicBezTo>
                    <a:pt x="941" y="3447"/>
                    <a:pt x="936" y="3461"/>
                    <a:pt x="929" y="3475"/>
                  </a:cubicBezTo>
                  <a:lnTo>
                    <a:pt x="929" y="3475"/>
                  </a:lnTo>
                  <a:cubicBezTo>
                    <a:pt x="929" y="3470"/>
                    <a:pt x="927" y="3467"/>
                    <a:pt x="925" y="3467"/>
                  </a:cubicBezTo>
                  <a:cubicBezTo>
                    <a:pt x="920" y="3467"/>
                    <a:pt x="913" y="3476"/>
                    <a:pt x="907" y="3485"/>
                  </a:cubicBezTo>
                  <a:lnTo>
                    <a:pt x="907" y="3485"/>
                  </a:lnTo>
                  <a:cubicBezTo>
                    <a:pt x="913" y="3464"/>
                    <a:pt x="927" y="3439"/>
                    <a:pt x="936" y="3439"/>
                  </a:cubicBezTo>
                  <a:close/>
                  <a:moveTo>
                    <a:pt x="3738" y="0"/>
                  </a:moveTo>
                  <a:cubicBezTo>
                    <a:pt x="3732" y="0"/>
                    <a:pt x="3703" y="38"/>
                    <a:pt x="3703" y="38"/>
                  </a:cubicBezTo>
                  <a:cubicBezTo>
                    <a:pt x="3703" y="38"/>
                    <a:pt x="3688" y="53"/>
                    <a:pt x="3682" y="53"/>
                  </a:cubicBezTo>
                  <a:cubicBezTo>
                    <a:pt x="3681" y="53"/>
                    <a:pt x="3680" y="52"/>
                    <a:pt x="3680" y="50"/>
                  </a:cubicBezTo>
                  <a:cubicBezTo>
                    <a:pt x="3675" y="50"/>
                    <a:pt x="3673" y="48"/>
                    <a:pt x="3672" y="46"/>
                  </a:cubicBezTo>
                  <a:lnTo>
                    <a:pt x="3672" y="46"/>
                  </a:lnTo>
                  <a:cubicBezTo>
                    <a:pt x="3653" y="67"/>
                    <a:pt x="3642" y="90"/>
                    <a:pt x="3632" y="121"/>
                  </a:cubicBezTo>
                  <a:cubicBezTo>
                    <a:pt x="3630" y="126"/>
                    <a:pt x="3629" y="128"/>
                    <a:pt x="3629" y="128"/>
                  </a:cubicBezTo>
                  <a:cubicBezTo>
                    <a:pt x="3626" y="128"/>
                    <a:pt x="3637" y="74"/>
                    <a:pt x="3635" y="74"/>
                  </a:cubicBezTo>
                  <a:lnTo>
                    <a:pt x="3635" y="74"/>
                  </a:lnTo>
                  <a:cubicBezTo>
                    <a:pt x="3635" y="74"/>
                    <a:pt x="3634" y="77"/>
                    <a:pt x="3632" y="85"/>
                  </a:cubicBezTo>
                  <a:cubicBezTo>
                    <a:pt x="3608" y="121"/>
                    <a:pt x="3608" y="133"/>
                    <a:pt x="3596" y="145"/>
                  </a:cubicBezTo>
                  <a:cubicBezTo>
                    <a:pt x="3596" y="145"/>
                    <a:pt x="3596" y="145"/>
                    <a:pt x="3596" y="145"/>
                  </a:cubicBezTo>
                  <a:lnTo>
                    <a:pt x="3596" y="145"/>
                  </a:lnTo>
                  <a:cubicBezTo>
                    <a:pt x="3613" y="120"/>
                    <a:pt x="3636" y="61"/>
                    <a:pt x="3608" y="61"/>
                  </a:cubicBezTo>
                  <a:cubicBezTo>
                    <a:pt x="3587" y="82"/>
                    <a:pt x="3566" y="103"/>
                    <a:pt x="3562" y="132"/>
                  </a:cubicBezTo>
                  <a:lnTo>
                    <a:pt x="3562" y="132"/>
                  </a:lnTo>
                  <a:cubicBezTo>
                    <a:pt x="3562" y="105"/>
                    <a:pt x="3552" y="96"/>
                    <a:pt x="3536" y="96"/>
                  </a:cubicBezTo>
                  <a:cubicBezTo>
                    <a:pt x="3509" y="96"/>
                    <a:pt x="3468" y="126"/>
                    <a:pt x="3453" y="133"/>
                  </a:cubicBezTo>
                  <a:cubicBezTo>
                    <a:pt x="3441" y="145"/>
                    <a:pt x="3453" y="181"/>
                    <a:pt x="3465" y="228"/>
                  </a:cubicBezTo>
                  <a:cubicBezTo>
                    <a:pt x="3471" y="258"/>
                    <a:pt x="3474" y="273"/>
                    <a:pt x="3473" y="273"/>
                  </a:cubicBezTo>
                  <a:cubicBezTo>
                    <a:pt x="3471" y="273"/>
                    <a:pt x="3465" y="258"/>
                    <a:pt x="3453" y="228"/>
                  </a:cubicBezTo>
                  <a:cubicBezTo>
                    <a:pt x="3436" y="158"/>
                    <a:pt x="3392" y="139"/>
                    <a:pt x="3361" y="139"/>
                  </a:cubicBezTo>
                  <a:cubicBezTo>
                    <a:pt x="3350" y="139"/>
                    <a:pt x="3341" y="142"/>
                    <a:pt x="3334" y="145"/>
                  </a:cubicBezTo>
                  <a:cubicBezTo>
                    <a:pt x="3322" y="145"/>
                    <a:pt x="3311" y="145"/>
                    <a:pt x="3322" y="181"/>
                  </a:cubicBezTo>
                  <a:cubicBezTo>
                    <a:pt x="3322" y="216"/>
                    <a:pt x="3322" y="252"/>
                    <a:pt x="3311" y="252"/>
                  </a:cubicBezTo>
                  <a:cubicBezTo>
                    <a:pt x="3321" y="252"/>
                    <a:pt x="3312" y="191"/>
                    <a:pt x="3292" y="191"/>
                  </a:cubicBezTo>
                  <a:cubicBezTo>
                    <a:pt x="3290" y="191"/>
                    <a:pt x="3289" y="192"/>
                    <a:pt x="3287" y="192"/>
                  </a:cubicBezTo>
                  <a:cubicBezTo>
                    <a:pt x="3263" y="204"/>
                    <a:pt x="3239" y="216"/>
                    <a:pt x="3227" y="216"/>
                  </a:cubicBezTo>
                  <a:cubicBezTo>
                    <a:pt x="3203" y="228"/>
                    <a:pt x="3191" y="240"/>
                    <a:pt x="3215" y="311"/>
                  </a:cubicBezTo>
                  <a:cubicBezTo>
                    <a:pt x="3203" y="276"/>
                    <a:pt x="3191" y="252"/>
                    <a:pt x="3180" y="228"/>
                  </a:cubicBezTo>
                  <a:cubicBezTo>
                    <a:pt x="3174" y="216"/>
                    <a:pt x="3168" y="210"/>
                    <a:pt x="3163" y="210"/>
                  </a:cubicBezTo>
                  <a:cubicBezTo>
                    <a:pt x="3159" y="210"/>
                    <a:pt x="3156" y="216"/>
                    <a:pt x="3156" y="228"/>
                  </a:cubicBezTo>
                  <a:cubicBezTo>
                    <a:pt x="3168" y="252"/>
                    <a:pt x="3156" y="240"/>
                    <a:pt x="3144" y="252"/>
                  </a:cubicBezTo>
                  <a:cubicBezTo>
                    <a:pt x="3132" y="252"/>
                    <a:pt x="3156" y="288"/>
                    <a:pt x="3156" y="300"/>
                  </a:cubicBezTo>
                  <a:cubicBezTo>
                    <a:pt x="3156" y="302"/>
                    <a:pt x="3155" y="303"/>
                    <a:pt x="3153" y="303"/>
                  </a:cubicBezTo>
                  <a:cubicBezTo>
                    <a:pt x="3147" y="303"/>
                    <a:pt x="3130" y="285"/>
                    <a:pt x="3120" y="276"/>
                  </a:cubicBezTo>
                  <a:lnTo>
                    <a:pt x="3096" y="276"/>
                  </a:lnTo>
                  <a:cubicBezTo>
                    <a:pt x="3096" y="276"/>
                    <a:pt x="3084" y="300"/>
                    <a:pt x="3096" y="323"/>
                  </a:cubicBezTo>
                  <a:cubicBezTo>
                    <a:pt x="3102" y="335"/>
                    <a:pt x="3102" y="338"/>
                    <a:pt x="3099" y="338"/>
                  </a:cubicBezTo>
                  <a:cubicBezTo>
                    <a:pt x="3096" y="338"/>
                    <a:pt x="3090" y="335"/>
                    <a:pt x="3084" y="335"/>
                  </a:cubicBezTo>
                  <a:cubicBezTo>
                    <a:pt x="3069" y="312"/>
                    <a:pt x="3063" y="299"/>
                    <a:pt x="3058" y="299"/>
                  </a:cubicBezTo>
                  <a:cubicBezTo>
                    <a:pt x="3056" y="299"/>
                    <a:pt x="3053" y="303"/>
                    <a:pt x="3049" y="311"/>
                  </a:cubicBezTo>
                  <a:cubicBezTo>
                    <a:pt x="3049" y="323"/>
                    <a:pt x="3049" y="335"/>
                    <a:pt x="3037" y="359"/>
                  </a:cubicBezTo>
                  <a:cubicBezTo>
                    <a:pt x="3025" y="347"/>
                    <a:pt x="3025" y="347"/>
                    <a:pt x="3025" y="335"/>
                  </a:cubicBezTo>
                  <a:cubicBezTo>
                    <a:pt x="3001" y="335"/>
                    <a:pt x="3025" y="347"/>
                    <a:pt x="3025" y="371"/>
                  </a:cubicBezTo>
                  <a:cubicBezTo>
                    <a:pt x="3025" y="388"/>
                    <a:pt x="3025" y="405"/>
                    <a:pt x="3016" y="405"/>
                  </a:cubicBezTo>
                  <a:cubicBezTo>
                    <a:pt x="3013" y="405"/>
                    <a:pt x="3008" y="402"/>
                    <a:pt x="3001" y="395"/>
                  </a:cubicBezTo>
                  <a:cubicBezTo>
                    <a:pt x="2977" y="359"/>
                    <a:pt x="2977" y="335"/>
                    <a:pt x="2953" y="335"/>
                  </a:cubicBezTo>
                  <a:cubicBezTo>
                    <a:pt x="2936" y="327"/>
                    <a:pt x="2926" y="318"/>
                    <a:pt x="2916" y="318"/>
                  </a:cubicBezTo>
                  <a:cubicBezTo>
                    <a:pt x="2913" y="318"/>
                    <a:pt x="2909" y="320"/>
                    <a:pt x="2906" y="323"/>
                  </a:cubicBezTo>
                  <a:cubicBezTo>
                    <a:pt x="2894" y="323"/>
                    <a:pt x="2918" y="347"/>
                    <a:pt x="2918" y="371"/>
                  </a:cubicBezTo>
                  <a:cubicBezTo>
                    <a:pt x="2927" y="381"/>
                    <a:pt x="2921" y="398"/>
                    <a:pt x="2919" y="398"/>
                  </a:cubicBezTo>
                  <a:cubicBezTo>
                    <a:pt x="2918" y="398"/>
                    <a:pt x="2918" y="397"/>
                    <a:pt x="2918" y="395"/>
                  </a:cubicBezTo>
                  <a:cubicBezTo>
                    <a:pt x="2911" y="388"/>
                    <a:pt x="2896" y="381"/>
                    <a:pt x="2887" y="381"/>
                  </a:cubicBezTo>
                  <a:cubicBezTo>
                    <a:pt x="2881" y="381"/>
                    <a:pt x="2878" y="384"/>
                    <a:pt x="2880" y="392"/>
                  </a:cubicBezTo>
                  <a:lnTo>
                    <a:pt x="2880" y="392"/>
                  </a:lnTo>
                  <a:cubicBezTo>
                    <a:pt x="2870" y="367"/>
                    <a:pt x="2861" y="358"/>
                    <a:pt x="2854" y="358"/>
                  </a:cubicBezTo>
                  <a:cubicBezTo>
                    <a:pt x="2838" y="358"/>
                    <a:pt x="2830" y="399"/>
                    <a:pt x="2822" y="407"/>
                  </a:cubicBezTo>
                  <a:cubicBezTo>
                    <a:pt x="2820" y="409"/>
                    <a:pt x="2818" y="410"/>
                    <a:pt x="2816" y="410"/>
                  </a:cubicBezTo>
                  <a:cubicBezTo>
                    <a:pt x="2810" y="410"/>
                    <a:pt x="2808" y="395"/>
                    <a:pt x="2799" y="395"/>
                  </a:cubicBezTo>
                  <a:cubicBezTo>
                    <a:pt x="2793" y="389"/>
                    <a:pt x="2787" y="386"/>
                    <a:pt x="2781" y="386"/>
                  </a:cubicBezTo>
                  <a:cubicBezTo>
                    <a:pt x="2775" y="386"/>
                    <a:pt x="2769" y="389"/>
                    <a:pt x="2763" y="395"/>
                  </a:cubicBezTo>
                  <a:cubicBezTo>
                    <a:pt x="2755" y="395"/>
                    <a:pt x="2731" y="411"/>
                    <a:pt x="2709" y="411"/>
                  </a:cubicBezTo>
                  <a:cubicBezTo>
                    <a:pt x="2698" y="411"/>
                    <a:pt x="2687" y="407"/>
                    <a:pt x="2679" y="395"/>
                  </a:cubicBezTo>
                  <a:cubicBezTo>
                    <a:pt x="2668" y="395"/>
                    <a:pt x="2668" y="407"/>
                    <a:pt x="2679" y="454"/>
                  </a:cubicBezTo>
                  <a:cubicBezTo>
                    <a:pt x="2691" y="466"/>
                    <a:pt x="2691" y="514"/>
                    <a:pt x="2691" y="514"/>
                  </a:cubicBezTo>
                  <a:cubicBezTo>
                    <a:pt x="2679" y="514"/>
                    <a:pt x="2656" y="454"/>
                    <a:pt x="2644" y="442"/>
                  </a:cubicBezTo>
                  <a:cubicBezTo>
                    <a:pt x="2644" y="442"/>
                    <a:pt x="2633" y="437"/>
                    <a:pt x="2623" y="437"/>
                  </a:cubicBezTo>
                  <a:cubicBezTo>
                    <a:pt x="2617" y="437"/>
                    <a:pt x="2612" y="438"/>
                    <a:pt x="2608" y="442"/>
                  </a:cubicBezTo>
                  <a:cubicBezTo>
                    <a:pt x="2608" y="466"/>
                    <a:pt x="2608" y="478"/>
                    <a:pt x="2596" y="490"/>
                  </a:cubicBezTo>
                  <a:cubicBezTo>
                    <a:pt x="2596" y="478"/>
                    <a:pt x="2584" y="466"/>
                    <a:pt x="2572" y="454"/>
                  </a:cubicBezTo>
                  <a:cubicBezTo>
                    <a:pt x="2570" y="452"/>
                    <a:pt x="2569" y="451"/>
                    <a:pt x="2568" y="451"/>
                  </a:cubicBezTo>
                  <a:lnTo>
                    <a:pt x="2568" y="451"/>
                  </a:lnTo>
                  <a:cubicBezTo>
                    <a:pt x="2557" y="451"/>
                    <a:pt x="2595" y="551"/>
                    <a:pt x="2584" y="562"/>
                  </a:cubicBezTo>
                  <a:cubicBezTo>
                    <a:pt x="2572" y="562"/>
                    <a:pt x="2549" y="478"/>
                    <a:pt x="2525" y="466"/>
                  </a:cubicBezTo>
                  <a:cubicBezTo>
                    <a:pt x="2513" y="466"/>
                    <a:pt x="2513" y="550"/>
                    <a:pt x="2501" y="573"/>
                  </a:cubicBezTo>
                  <a:cubicBezTo>
                    <a:pt x="2494" y="587"/>
                    <a:pt x="2483" y="601"/>
                    <a:pt x="2475" y="601"/>
                  </a:cubicBezTo>
                  <a:cubicBezTo>
                    <a:pt x="2469" y="601"/>
                    <a:pt x="2465" y="594"/>
                    <a:pt x="2465" y="573"/>
                  </a:cubicBezTo>
                  <a:cubicBezTo>
                    <a:pt x="2489" y="562"/>
                    <a:pt x="2477" y="526"/>
                    <a:pt x="2453" y="526"/>
                  </a:cubicBezTo>
                  <a:cubicBezTo>
                    <a:pt x="2444" y="523"/>
                    <a:pt x="2438" y="521"/>
                    <a:pt x="2433" y="521"/>
                  </a:cubicBezTo>
                  <a:cubicBezTo>
                    <a:pt x="2419" y="521"/>
                    <a:pt x="2423" y="535"/>
                    <a:pt x="2441" y="562"/>
                  </a:cubicBezTo>
                  <a:cubicBezTo>
                    <a:pt x="2441" y="573"/>
                    <a:pt x="2465" y="609"/>
                    <a:pt x="2465" y="621"/>
                  </a:cubicBezTo>
                  <a:cubicBezTo>
                    <a:pt x="2465" y="622"/>
                    <a:pt x="2465" y="622"/>
                    <a:pt x="2464" y="622"/>
                  </a:cubicBezTo>
                  <a:cubicBezTo>
                    <a:pt x="2458" y="622"/>
                    <a:pt x="2403" y="554"/>
                    <a:pt x="2394" y="554"/>
                  </a:cubicBezTo>
                  <a:cubicBezTo>
                    <a:pt x="2392" y="554"/>
                    <a:pt x="2392" y="556"/>
                    <a:pt x="2394" y="562"/>
                  </a:cubicBezTo>
                  <a:cubicBezTo>
                    <a:pt x="2406" y="597"/>
                    <a:pt x="2418" y="609"/>
                    <a:pt x="2429" y="633"/>
                  </a:cubicBezTo>
                  <a:cubicBezTo>
                    <a:pt x="2429" y="657"/>
                    <a:pt x="2429" y="681"/>
                    <a:pt x="2429" y="692"/>
                  </a:cubicBezTo>
                  <a:cubicBezTo>
                    <a:pt x="2394" y="633"/>
                    <a:pt x="2394" y="609"/>
                    <a:pt x="2370" y="609"/>
                  </a:cubicBezTo>
                  <a:cubicBezTo>
                    <a:pt x="2346" y="633"/>
                    <a:pt x="2346" y="669"/>
                    <a:pt x="2370" y="681"/>
                  </a:cubicBezTo>
                  <a:lnTo>
                    <a:pt x="2346" y="692"/>
                  </a:lnTo>
                  <a:cubicBezTo>
                    <a:pt x="2334" y="669"/>
                    <a:pt x="2322" y="645"/>
                    <a:pt x="2310" y="621"/>
                  </a:cubicBezTo>
                  <a:cubicBezTo>
                    <a:pt x="2304" y="615"/>
                    <a:pt x="2298" y="612"/>
                    <a:pt x="2293" y="612"/>
                  </a:cubicBezTo>
                  <a:cubicBezTo>
                    <a:pt x="2287" y="612"/>
                    <a:pt x="2281" y="615"/>
                    <a:pt x="2275" y="621"/>
                  </a:cubicBezTo>
                  <a:cubicBezTo>
                    <a:pt x="2275" y="630"/>
                    <a:pt x="2293" y="688"/>
                    <a:pt x="2281" y="688"/>
                  </a:cubicBezTo>
                  <a:cubicBezTo>
                    <a:pt x="2276" y="688"/>
                    <a:pt x="2267" y="680"/>
                    <a:pt x="2251" y="657"/>
                  </a:cubicBezTo>
                  <a:cubicBezTo>
                    <a:pt x="2235" y="635"/>
                    <a:pt x="2228" y="627"/>
                    <a:pt x="2225" y="627"/>
                  </a:cubicBezTo>
                  <a:lnTo>
                    <a:pt x="2225" y="627"/>
                  </a:lnTo>
                  <a:cubicBezTo>
                    <a:pt x="2217" y="627"/>
                    <a:pt x="2245" y="692"/>
                    <a:pt x="2227" y="692"/>
                  </a:cubicBezTo>
                  <a:cubicBezTo>
                    <a:pt x="2226" y="694"/>
                    <a:pt x="2225" y="694"/>
                    <a:pt x="2223" y="694"/>
                  </a:cubicBezTo>
                  <a:cubicBezTo>
                    <a:pt x="2212" y="694"/>
                    <a:pt x="2190" y="663"/>
                    <a:pt x="2182" y="663"/>
                  </a:cubicBezTo>
                  <a:cubicBezTo>
                    <a:pt x="2180" y="663"/>
                    <a:pt x="2179" y="665"/>
                    <a:pt x="2179" y="669"/>
                  </a:cubicBezTo>
                  <a:lnTo>
                    <a:pt x="2191" y="728"/>
                  </a:lnTo>
                  <a:cubicBezTo>
                    <a:pt x="2168" y="704"/>
                    <a:pt x="2179" y="681"/>
                    <a:pt x="2156" y="669"/>
                  </a:cubicBezTo>
                  <a:cubicBezTo>
                    <a:pt x="2143" y="664"/>
                    <a:pt x="2134" y="662"/>
                    <a:pt x="2130" y="662"/>
                  </a:cubicBezTo>
                  <a:cubicBezTo>
                    <a:pt x="2121" y="662"/>
                    <a:pt x="2124" y="670"/>
                    <a:pt x="2132" y="692"/>
                  </a:cubicBezTo>
                  <a:cubicBezTo>
                    <a:pt x="2139" y="714"/>
                    <a:pt x="2133" y="718"/>
                    <a:pt x="2125" y="718"/>
                  </a:cubicBezTo>
                  <a:cubicBezTo>
                    <a:pt x="2119" y="718"/>
                    <a:pt x="2113" y="716"/>
                    <a:pt x="2108" y="716"/>
                  </a:cubicBezTo>
                  <a:cubicBezTo>
                    <a:pt x="2096" y="716"/>
                    <a:pt x="2120" y="776"/>
                    <a:pt x="2108" y="788"/>
                  </a:cubicBezTo>
                  <a:lnTo>
                    <a:pt x="2084" y="728"/>
                  </a:lnTo>
                  <a:cubicBezTo>
                    <a:pt x="2084" y="728"/>
                    <a:pt x="2060" y="728"/>
                    <a:pt x="2084" y="764"/>
                  </a:cubicBezTo>
                  <a:cubicBezTo>
                    <a:pt x="2096" y="782"/>
                    <a:pt x="2096" y="788"/>
                    <a:pt x="2090" y="788"/>
                  </a:cubicBezTo>
                  <a:cubicBezTo>
                    <a:pt x="2084" y="788"/>
                    <a:pt x="2072" y="782"/>
                    <a:pt x="2060" y="776"/>
                  </a:cubicBezTo>
                  <a:cubicBezTo>
                    <a:pt x="2060" y="776"/>
                    <a:pt x="2060" y="776"/>
                    <a:pt x="2060" y="800"/>
                  </a:cubicBezTo>
                  <a:cubicBezTo>
                    <a:pt x="2072" y="835"/>
                    <a:pt x="2060" y="835"/>
                    <a:pt x="2060" y="835"/>
                  </a:cubicBezTo>
                  <a:lnTo>
                    <a:pt x="2028" y="748"/>
                  </a:lnTo>
                  <a:lnTo>
                    <a:pt x="2028" y="748"/>
                  </a:lnTo>
                  <a:cubicBezTo>
                    <a:pt x="2034" y="771"/>
                    <a:pt x="2022" y="800"/>
                    <a:pt x="2001" y="800"/>
                  </a:cubicBezTo>
                  <a:cubicBezTo>
                    <a:pt x="1989" y="800"/>
                    <a:pt x="1977" y="776"/>
                    <a:pt x="1965" y="776"/>
                  </a:cubicBezTo>
                  <a:cubicBezTo>
                    <a:pt x="1952" y="773"/>
                    <a:pt x="1939" y="771"/>
                    <a:pt x="1925" y="771"/>
                  </a:cubicBezTo>
                  <a:cubicBezTo>
                    <a:pt x="1887" y="771"/>
                    <a:pt x="1848" y="782"/>
                    <a:pt x="1822" y="800"/>
                  </a:cubicBezTo>
                  <a:cubicBezTo>
                    <a:pt x="1822" y="800"/>
                    <a:pt x="1810" y="776"/>
                    <a:pt x="1798" y="776"/>
                  </a:cubicBezTo>
                  <a:cubicBezTo>
                    <a:pt x="1787" y="776"/>
                    <a:pt x="1787" y="788"/>
                    <a:pt x="1775" y="788"/>
                  </a:cubicBezTo>
                  <a:cubicBezTo>
                    <a:pt x="1763" y="800"/>
                    <a:pt x="1739" y="823"/>
                    <a:pt x="1715" y="835"/>
                  </a:cubicBezTo>
                  <a:cubicBezTo>
                    <a:pt x="1691" y="859"/>
                    <a:pt x="1667" y="883"/>
                    <a:pt x="1644" y="919"/>
                  </a:cubicBezTo>
                  <a:cubicBezTo>
                    <a:pt x="1632" y="931"/>
                    <a:pt x="1620" y="943"/>
                    <a:pt x="1632" y="966"/>
                  </a:cubicBezTo>
                  <a:cubicBezTo>
                    <a:pt x="1632" y="978"/>
                    <a:pt x="1620" y="978"/>
                    <a:pt x="1608" y="990"/>
                  </a:cubicBezTo>
                  <a:cubicBezTo>
                    <a:pt x="1608" y="990"/>
                    <a:pt x="1608" y="954"/>
                    <a:pt x="1608" y="954"/>
                  </a:cubicBezTo>
                  <a:cubicBezTo>
                    <a:pt x="1596" y="954"/>
                    <a:pt x="1560" y="966"/>
                    <a:pt x="1548" y="978"/>
                  </a:cubicBezTo>
                  <a:cubicBezTo>
                    <a:pt x="1525" y="978"/>
                    <a:pt x="1513" y="978"/>
                    <a:pt x="1525" y="1002"/>
                  </a:cubicBezTo>
                  <a:cubicBezTo>
                    <a:pt x="1536" y="1038"/>
                    <a:pt x="1548" y="1073"/>
                    <a:pt x="1572" y="1109"/>
                  </a:cubicBezTo>
                  <a:cubicBezTo>
                    <a:pt x="1548" y="1109"/>
                    <a:pt x="1525" y="1050"/>
                    <a:pt x="1513" y="1026"/>
                  </a:cubicBezTo>
                  <a:cubicBezTo>
                    <a:pt x="1498" y="1004"/>
                    <a:pt x="1488" y="1000"/>
                    <a:pt x="1480" y="1000"/>
                  </a:cubicBezTo>
                  <a:cubicBezTo>
                    <a:pt x="1475" y="1000"/>
                    <a:pt x="1470" y="1002"/>
                    <a:pt x="1465" y="1002"/>
                  </a:cubicBezTo>
                  <a:cubicBezTo>
                    <a:pt x="1453" y="1014"/>
                    <a:pt x="1429" y="1026"/>
                    <a:pt x="1406" y="1026"/>
                  </a:cubicBezTo>
                  <a:cubicBezTo>
                    <a:pt x="1382" y="1014"/>
                    <a:pt x="1382" y="1002"/>
                    <a:pt x="1382" y="1002"/>
                  </a:cubicBezTo>
                  <a:cubicBezTo>
                    <a:pt x="1382" y="1002"/>
                    <a:pt x="1382" y="1038"/>
                    <a:pt x="1382" y="1050"/>
                  </a:cubicBezTo>
                  <a:cubicBezTo>
                    <a:pt x="1382" y="1058"/>
                    <a:pt x="1376" y="1060"/>
                    <a:pt x="1369" y="1060"/>
                  </a:cubicBezTo>
                  <a:cubicBezTo>
                    <a:pt x="1354" y="1060"/>
                    <a:pt x="1330" y="1050"/>
                    <a:pt x="1322" y="1050"/>
                  </a:cubicBezTo>
                  <a:cubicBezTo>
                    <a:pt x="1320" y="1048"/>
                    <a:pt x="1318" y="1048"/>
                    <a:pt x="1316" y="1048"/>
                  </a:cubicBezTo>
                  <a:cubicBezTo>
                    <a:pt x="1301" y="1048"/>
                    <a:pt x="1312" y="1090"/>
                    <a:pt x="1322" y="1133"/>
                  </a:cubicBezTo>
                  <a:cubicBezTo>
                    <a:pt x="1325" y="1150"/>
                    <a:pt x="1324" y="1157"/>
                    <a:pt x="1322" y="1157"/>
                  </a:cubicBezTo>
                  <a:cubicBezTo>
                    <a:pt x="1314" y="1157"/>
                    <a:pt x="1286" y="1091"/>
                    <a:pt x="1286" y="1073"/>
                  </a:cubicBezTo>
                  <a:cubicBezTo>
                    <a:pt x="1282" y="1067"/>
                    <a:pt x="1280" y="1065"/>
                    <a:pt x="1278" y="1065"/>
                  </a:cubicBezTo>
                  <a:lnTo>
                    <a:pt x="1278" y="1065"/>
                  </a:lnTo>
                  <a:cubicBezTo>
                    <a:pt x="1270" y="1065"/>
                    <a:pt x="1286" y="1123"/>
                    <a:pt x="1286" y="1133"/>
                  </a:cubicBezTo>
                  <a:cubicBezTo>
                    <a:pt x="1286" y="1141"/>
                    <a:pt x="1285" y="1144"/>
                    <a:pt x="1282" y="1144"/>
                  </a:cubicBezTo>
                  <a:cubicBezTo>
                    <a:pt x="1271" y="1144"/>
                    <a:pt x="1245" y="1107"/>
                    <a:pt x="1227" y="1097"/>
                  </a:cubicBezTo>
                  <a:cubicBezTo>
                    <a:pt x="1223" y="1094"/>
                    <a:pt x="1219" y="1092"/>
                    <a:pt x="1214" y="1092"/>
                  </a:cubicBezTo>
                  <a:cubicBezTo>
                    <a:pt x="1202" y="1092"/>
                    <a:pt x="1188" y="1101"/>
                    <a:pt x="1179" y="1109"/>
                  </a:cubicBezTo>
                  <a:cubicBezTo>
                    <a:pt x="1172" y="1123"/>
                    <a:pt x="1161" y="1142"/>
                    <a:pt x="1148" y="1142"/>
                  </a:cubicBezTo>
                  <a:cubicBezTo>
                    <a:pt x="1139" y="1142"/>
                    <a:pt x="1129" y="1133"/>
                    <a:pt x="1120" y="1109"/>
                  </a:cubicBezTo>
                  <a:cubicBezTo>
                    <a:pt x="1108" y="1109"/>
                    <a:pt x="1096" y="1121"/>
                    <a:pt x="1096" y="1133"/>
                  </a:cubicBezTo>
                  <a:cubicBezTo>
                    <a:pt x="1060" y="1181"/>
                    <a:pt x="1025" y="1193"/>
                    <a:pt x="989" y="1228"/>
                  </a:cubicBezTo>
                  <a:cubicBezTo>
                    <a:pt x="979" y="1238"/>
                    <a:pt x="977" y="1257"/>
                    <a:pt x="984" y="1293"/>
                  </a:cubicBezTo>
                  <a:lnTo>
                    <a:pt x="984" y="1293"/>
                  </a:lnTo>
                  <a:cubicBezTo>
                    <a:pt x="977" y="1275"/>
                    <a:pt x="962" y="1258"/>
                    <a:pt x="953" y="1240"/>
                  </a:cubicBezTo>
                  <a:cubicBezTo>
                    <a:pt x="951" y="1238"/>
                    <a:pt x="949" y="1237"/>
                    <a:pt x="948" y="1237"/>
                  </a:cubicBezTo>
                  <a:cubicBezTo>
                    <a:pt x="944" y="1237"/>
                    <a:pt x="948" y="1252"/>
                    <a:pt x="929" y="1252"/>
                  </a:cubicBezTo>
                  <a:lnTo>
                    <a:pt x="917" y="1252"/>
                  </a:lnTo>
                  <a:cubicBezTo>
                    <a:pt x="905" y="1246"/>
                    <a:pt x="894" y="1243"/>
                    <a:pt x="882" y="1243"/>
                  </a:cubicBezTo>
                  <a:cubicBezTo>
                    <a:pt x="870" y="1243"/>
                    <a:pt x="858" y="1246"/>
                    <a:pt x="846" y="1252"/>
                  </a:cubicBezTo>
                  <a:cubicBezTo>
                    <a:pt x="846" y="1288"/>
                    <a:pt x="810" y="1300"/>
                    <a:pt x="810" y="1300"/>
                  </a:cubicBezTo>
                  <a:cubicBezTo>
                    <a:pt x="834" y="1359"/>
                    <a:pt x="858" y="1419"/>
                    <a:pt x="882" y="1478"/>
                  </a:cubicBezTo>
                  <a:cubicBezTo>
                    <a:pt x="882" y="1480"/>
                    <a:pt x="881" y="1480"/>
                    <a:pt x="880" y="1480"/>
                  </a:cubicBezTo>
                  <a:cubicBezTo>
                    <a:pt x="870" y="1480"/>
                    <a:pt x="822" y="1436"/>
                    <a:pt x="822" y="1383"/>
                  </a:cubicBezTo>
                  <a:cubicBezTo>
                    <a:pt x="812" y="1344"/>
                    <a:pt x="802" y="1320"/>
                    <a:pt x="786" y="1320"/>
                  </a:cubicBezTo>
                  <a:cubicBezTo>
                    <a:pt x="782" y="1320"/>
                    <a:pt x="779" y="1321"/>
                    <a:pt x="774" y="1324"/>
                  </a:cubicBezTo>
                  <a:cubicBezTo>
                    <a:pt x="751" y="1335"/>
                    <a:pt x="751" y="1324"/>
                    <a:pt x="751" y="1347"/>
                  </a:cubicBezTo>
                  <a:cubicBezTo>
                    <a:pt x="758" y="1370"/>
                    <a:pt x="761" y="1378"/>
                    <a:pt x="759" y="1378"/>
                  </a:cubicBezTo>
                  <a:cubicBezTo>
                    <a:pt x="758" y="1378"/>
                    <a:pt x="755" y="1375"/>
                    <a:pt x="751" y="1371"/>
                  </a:cubicBezTo>
                  <a:cubicBezTo>
                    <a:pt x="715" y="1347"/>
                    <a:pt x="691" y="1324"/>
                    <a:pt x="667" y="1288"/>
                  </a:cubicBezTo>
                  <a:lnTo>
                    <a:pt x="667" y="1288"/>
                  </a:lnTo>
                  <a:cubicBezTo>
                    <a:pt x="679" y="1324"/>
                    <a:pt x="667" y="1324"/>
                    <a:pt x="655" y="1335"/>
                  </a:cubicBezTo>
                  <a:cubicBezTo>
                    <a:pt x="644" y="1347"/>
                    <a:pt x="632" y="1359"/>
                    <a:pt x="632" y="1371"/>
                  </a:cubicBezTo>
                  <a:cubicBezTo>
                    <a:pt x="644" y="1371"/>
                    <a:pt x="667" y="1383"/>
                    <a:pt x="667" y="1419"/>
                  </a:cubicBezTo>
                  <a:cubicBezTo>
                    <a:pt x="667" y="1443"/>
                    <a:pt x="655" y="1431"/>
                    <a:pt x="655" y="1443"/>
                  </a:cubicBezTo>
                  <a:cubicBezTo>
                    <a:pt x="644" y="1419"/>
                    <a:pt x="632" y="1383"/>
                    <a:pt x="632" y="1371"/>
                  </a:cubicBezTo>
                  <a:lnTo>
                    <a:pt x="632" y="1407"/>
                  </a:lnTo>
                  <a:cubicBezTo>
                    <a:pt x="632" y="1407"/>
                    <a:pt x="596" y="1371"/>
                    <a:pt x="596" y="1371"/>
                  </a:cubicBezTo>
                  <a:cubicBezTo>
                    <a:pt x="584" y="1371"/>
                    <a:pt x="584" y="1395"/>
                    <a:pt x="572" y="1407"/>
                  </a:cubicBezTo>
                  <a:lnTo>
                    <a:pt x="536" y="1419"/>
                  </a:lnTo>
                  <a:cubicBezTo>
                    <a:pt x="529" y="1412"/>
                    <a:pt x="525" y="1409"/>
                    <a:pt x="523" y="1409"/>
                  </a:cubicBezTo>
                  <a:cubicBezTo>
                    <a:pt x="513" y="1409"/>
                    <a:pt x="536" y="1459"/>
                    <a:pt x="536" y="1478"/>
                  </a:cubicBezTo>
                  <a:lnTo>
                    <a:pt x="536" y="1514"/>
                  </a:lnTo>
                  <a:cubicBezTo>
                    <a:pt x="513" y="1454"/>
                    <a:pt x="501" y="1443"/>
                    <a:pt x="489" y="1443"/>
                  </a:cubicBezTo>
                  <a:cubicBezTo>
                    <a:pt x="441" y="1454"/>
                    <a:pt x="405" y="1466"/>
                    <a:pt x="370" y="1478"/>
                  </a:cubicBezTo>
                  <a:cubicBezTo>
                    <a:pt x="370" y="1478"/>
                    <a:pt x="322" y="1490"/>
                    <a:pt x="346" y="1514"/>
                  </a:cubicBezTo>
                  <a:cubicBezTo>
                    <a:pt x="358" y="1538"/>
                    <a:pt x="346" y="1562"/>
                    <a:pt x="346" y="1562"/>
                  </a:cubicBezTo>
                  <a:cubicBezTo>
                    <a:pt x="346" y="1550"/>
                    <a:pt x="322" y="1526"/>
                    <a:pt x="310" y="1514"/>
                  </a:cubicBezTo>
                  <a:lnTo>
                    <a:pt x="298" y="1514"/>
                  </a:lnTo>
                  <a:cubicBezTo>
                    <a:pt x="286" y="1514"/>
                    <a:pt x="251" y="1514"/>
                    <a:pt x="251" y="1550"/>
                  </a:cubicBezTo>
                  <a:cubicBezTo>
                    <a:pt x="263" y="1574"/>
                    <a:pt x="239" y="1562"/>
                    <a:pt x="239" y="1574"/>
                  </a:cubicBezTo>
                  <a:cubicBezTo>
                    <a:pt x="227" y="1597"/>
                    <a:pt x="239" y="1633"/>
                    <a:pt x="239" y="1633"/>
                  </a:cubicBezTo>
                  <a:cubicBezTo>
                    <a:pt x="239" y="1633"/>
                    <a:pt x="215" y="1609"/>
                    <a:pt x="203" y="1597"/>
                  </a:cubicBezTo>
                  <a:cubicBezTo>
                    <a:pt x="203" y="1597"/>
                    <a:pt x="167" y="1585"/>
                    <a:pt x="155" y="1585"/>
                  </a:cubicBezTo>
                  <a:cubicBezTo>
                    <a:pt x="143" y="1597"/>
                    <a:pt x="120" y="1609"/>
                    <a:pt x="108" y="1633"/>
                  </a:cubicBezTo>
                  <a:cubicBezTo>
                    <a:pt x="98" y="1633"/>
                    <a:pt x="104" y="1650"/>
                    <a:pt x="114" y="1676"/>
                  </a:cubicBezTo>
                  <a:lnTo>
                    <a:pt x="114" y="1676"/>
                  </a:lnTo>
                  <a:cubicBezTo>
                    <a:pt x="75" y="1694"/>
                    <a:pt x="38" y="1715"/>
                    <a:pt x="1" y="1740"/>
                  </a:cubicBezTo>
                  <a:cubicBezTo>
                    <a:pt x="1" y="1752"/>
                    <a:pt x="1" y="1776"/>
                    <a:pt x="24" y="1776"/>
                  </a:cubicBezTo>
                  <a:cubicBezTo>
                    <a:pt x="53" y="1769"/>
                    <a:pt x="78" y="1757"/>
                    <a:pt x="87" y="1757"/>
                  </a:cubicBezTo>
                  <a:cubicBezTo>
                    <a:pt x="93" y="1757"/>
                    <a:pt x="93" y="1762"/>
                    <a:pt x="84" y="1776"/>
                  </a:cubicBezTo>
                  <a:cubicBezTo>
                    <a:pt x="60" y="1812"/>
                    <a:pt x="72" y="1835"/>
                    <a:pt x="84" y="1847"/>
                  </a:cubicBezTo>
                  <a:cubicBezTo>
                    <a:pt x="87" y="1854"/>
                    <a:pt x="94" y="1856"/>
                    <a:pt x="103" y="1856"/>
                  </a:cubicBezTo>
                  <a:cubicBezTo>
                    <a:pt x="122" y="1856"/>
                    <a:pt x="150" y="1845"/>
                    <a:pt x="156" y="1845"/>
                  </a:cubicBezTo>
                  <a:cubicBezTo>
                    <a:pt x="157" y="1845"/>
                    <a:pt x="157" y="1846"/>
                    <a:pt x="155" y="1847"/>
                  </a:cubicBezTo>
                  <a:cubicBezTo>
                    <a:pt x="155" y="1859"/>
                    <a:pt x="60" y="1907"/>
                    <a:pt x="60" y="1931"/>
                  </a:cubicBezTo>
                  <a:cubicBezTo>
                    <a:pt x="60" y="1936"/>
                    <a:pt x="64" y="1939"/>
                    <a:pt x="69" y="1939"/>
                  </a:cubicBezTo>
                  <a:cubicBezTo>
                    <a:pt x="86" y="1939"/>
                    <a:pt x="122" y="1916"/>
                    <a:pt x="132" y="1907"/>
                  </a:cubicBezTo>
                  <a:lnTo>
                    <a:pt x="132" y="1907"/>
                  </a:lnTo>
                  <a:cubicBezTo>
                    <a:pt x="143" y="1907"/>
                    <a:pt x="60" y="1955"/>
                    <a:pt x="84" y="1955"/>
                  </a:cubicBezTo>
                  <a:cubicBezTo>
                    <a:pt x="111" y="1955"/>
                    <a:pt x="195" y="1919"/>
                    <a:pt x="211" y="1919"/>
                  </a:cubicBezTo>
                  <a:cubicBezTo>
                    <a:pt x="215" y="1919"/>
                    <a:pt x="214" y="1922"/>
                    <a:pt x="203" y="1931"/>
                  </a:cubicBezTo>
                  <a:cubicBezTo>
                    <a:pt x="179" y="1943"/>
                    <a:pt x="143" y="1955"/>
                    <a:pt x="132" y="1978"/>
                  </a:cubicBezTo>
                  <a:cubicBezTo>
                    <a:pt x="120" y="1990"/>
                    <a:pt x="120" y="2002"/>
                    <a:pt x="132" y="2002"/>
                  </a:cubicBezTo>
                  <a:cubicBezTo>
                    <a:pt x="134" y="2003"/>
                    <a:pt x="136" y="2004"/>
                    <a:pt x="139" y="2004"/>
                  </a:cubicBezTo>
                  <a:cubicBezTo>
                    <a:pt x="159" y="2004"/>
                    <a:pt x="192" y="1979"/>
                    <a:pt x="211" y="1979"/>
                  </a:cubicBezTo>
                  <a:cubicBezTo>
                    <a:pt x="218" y="1979"/>
                    <a:pt x="224" y="1982"/>
                    <a:pt x="227" y="1990"/>
                  </a:cubicBezTo>
                  <a:cubicBezTo>
                    <a:pt x="191" y="2002"/>
                    <a:pt x="167" y="2014"/>
                    <a:pt x="143" y="2038"/>
                  </a:cubicBezTo>
                  <a:cubicBezTo>
                    <a:pt x="134" y="2047"/>
                    <a:pt x="118" y="2070"/>
                    <a:pt x="137" y="2070"/>
                  </a:cubicBezTo>
                  <a:cubicBezTo>
                    <a:pt x="141" y="2070"/>
                    <a:pt x="146" y="2069"/>
                    <a:pt x="153" y="2067"/>
                  </a:cubicBezTo>
                  <a:lnTo>
                    <a:pt x="153" y="2067"/>
                  </a:lnTo>
                  <a:cubicBezTo>
                    <a:pt x="100" y="2087"/>
                    <a:pt x="123" y="2097"/>
                    <a:pt x="167" y="2097"/>
                  </a:cubicBezTo>
                  <a:cubicBezTo>
                    <a:pt x="111" y="2120"/>
                    <a:pt x="184" y="2154"/>
                    <a:pt x="191" y="2167"/>
                  </a:cubicBezTo>
                  <a:lnTo>
                    <a:pt x="191" y="2167"/>
                  </a:lnTo>
                  <a:cubicBezTo>
                    <a:pt x="185" y="2145"/>
                    <a:pt x="217" y="2127"/>
                    <a:pt x="236" y="2127"/>
                  </a:cubicBezTo>
                  <a:cubicBezTo>
                    <a:pt x="247" y="2127"/>
                    <a:pt x="255" y="2133"/>
                    <a:pt x="251" y="2145"/>
                  </a:cubicBezTo>
                  <a:cubicBezTo>
                    <a:pt x="239" y="2169"/>
                    <a:pt x="239" y="2193"/>
                    <a:pt x="251" y="2216"/>
                  </a:cubicBezTo>
                  <a:cubicBezTo>
                    <a:pt x="310" y="2193"/>
                    <a:pt x="298" y="2133"/>
                    <a:pt x="310" y="2109"/>
                  </a:cubicBezTo>
                  <a:cubicBezTo>
                    <a:pt x="310" y="2121"/>
                    <a:pt x="322" y="2145"/>
                    <a:pt x="322" y="2157"/>
                  </a:cubicBezTo>
                  <a:cubicBezTo>
                    <a:pt x="322" y="2169"/>
                    <a:pt x="322" y="2193"/>
                    <a:pt x="298" y="2205"/>
                  </a:cubicBezTo>
                  <a:cubicBezTo>
                    <a:pt x="263" y="2228"/>
                    <a:pt x="239" y="2228"/>
                    <a:pt x="227" y="2240"/>
                  </a:cubicBezTo>
                  <a:cubicBezTo>
                    <a:pt x="191" y="2288"/>
                    <a:pt x="274" y="2264"/>
                    <a:pt x="286" y="2288"/>
                  </a:cubicBezTo>
                  <a:cubicBezTo>
                    <a:pt x="298" y="2312"/>
                    <a:pt x="274" y="2336"/>
                    <a:pt x="239" y="2371"/>
                  </a:cubicBezTo>
                  <a:cubicBezTo>
                    <a:pt x="274" y="2359"/>
                    <a:pt x="310" y="2347"/>
                    <a:pt x="346" y="2347"/>
                  </a:cubicBezTo>
                  <a:cubicBezTo>
                    <a:pt x="381" y="2347"/>
                    <a:pt x="323" y="2371"/>
                    <a:pt x="322" y="2383"/>
                  </a:cubicBezTo>
                  <a:lnTo>
                    <a:pt x="322" y="2383"/>
                  </a:lnTo>
                  <a:cubicBezTo>
                    <a:pt x="310" y="2387"/>
                    <a:pt x="298" y="2391"/>
                    <a:pt x="286" y="2395"/>
                  </a:cubicBezTo>
                  <a:cubicBezTo>
                    <a:pt x="274" y="2419"/>
                    <a:pt x="286" y="2431"/>
                    <a:pt x="298" y="2443"/>
                  </a:cubicBezTo>
                  <a:cubicBezTo>
                    <a:pt x="315" y="2451"/>
                    <a:pt x="332" y="2460"/>
                    <a:pt x="345" y="2460"/>
                  </a:cubicBezTo>
                  <a:cubicBezTo>
                    <a:pt x="350" y="2460"/>
                    <a:pt x="354" y="2458"/>
                    <a:pt x="358" y="2455"/>
                  </a:cubicBezTo>
                  <a:cubicBezTo>
                    <a:pt x="374" y="2455"/>
                    <a:pt x="384" y="2449"/>
                    <a:pt x="390" y="2449"/>
                  </a:cubicBezTo>
                  <a:cubicBezTo>
                    <a:pt x="392" y="2449"/>
                    <a:pt x="393" y="2451"/>
                    <a:pt x="393" y="2455"/>
                  </a:cubicBezTo>
                  <a:cubicBezTo>
                    <a:pt x="393" y="2467"/>
                    <a:pt x="393" y="2478"/>
                    <a:pt x="370" y="2478"/>
                  </a:cubicBezTo>
                  <a:cubicBezTo>
                    <a:pt x="358" y="2490"/>
                    <a:pt x="358" y="2490"/>
                    <a:pt x="358" y="2502"/>
                  </a:cubicBezTo>
                  <a:cubicBezTo>
                    <a:pt x="358" y="2514"/>
                    <a:pt x="405" y="2514"/>
                    <a:pt x="417" y="2514"/>
                  </a:cubicBezTo>
                  <a:cubicBezTo>
                    <a:pt x="429" y="2526"/>
                    <a:pt x="429" y="2538"/>
                    <a:pt x="429" y="2550"/>
                  </a:cubicBezTo>
                  <a:cubicBezTo>
                    <a:pt x="429" y="2562"/>
                    <a:pt x="405" y="2586"/>
                    <a:pt x="405" y="2597"/>
                  </a:cubicBezTo>
                  <a:cubicBezTo>
                    <a:pt x="405" y="2597"/>
                    <a:pt x="429" y="2586"/>
                    <a:pt x="429" y="2586"/>
                  </a:cubicBezTo>
                  <a:lnTo>
                    <a:pt x="429" y="2597"/>
                  </a:lnTo>
                  <a:lnTo>
                    <a:pt x="441" y="2645"/>
                  </a:lnTo>
                  <a:cubicBezTo>
                    <a:pt x="441" y="2654"/>
                    <a:pt x="441" y="2682"/>
                    <a:pt x="470" y="2682"/>
                  </a:cubicBezTo>
                  <a:cubicBezTo>
                    <a:pt x="480" y="2682"/>
                    <a:pt x="494" y="2678"/>
                    <a:pt x="513" y="2669"/>
                  </a:cubicBezTo>
                  <a:lnTo>
                    <a:pt x="513" y="2669"/>
                  </a:lnTo>
                  <a:cubicBezTo>
                    <a:pt x="465" y="2693"/>
                    <a:pt x="465" y="2728"/>
                    <a:pt x="477" y="2740"/>
                  </a:cubicBezTo>
                  <a:cubicBezTo>
                    <a:pt x="477" y="2752"/>
                    <a:pt x="524" y="2740"/>
                    <a:pt x="524" y="2764"/>
                  </a:cubicBezTo>
                  <a:cubicBezTo>
                    <a:pt x="524" y="2788"/>
                    <a:pt x="489" y="2788"/>
                    <a:pt x="477" y="2800"/>
                  </a:cubicBezTo>
                  <a:cubicBezTo>
                    <a:pt x="465" y="2800"/>
                    <a:pt x="465" y="2812"/>
                    <a:pt x="477" y="2824"/>
                  </a:cubicBezTo>
                  <a:cubicBezTo>
                    <a:pt x="477" y="2836"/>
                    <a:pt x="501" y="2836"/>
                    <a:pt x="513" y="2836"/>
                  </a:cubicBezTo>
                  <a:cubicBezTo>
                    <a:pt x="524" y="2836"/>
                    <a:pt x="548" y="2824"/>
                    <a:pt x="560" y="2824"/>
                  </a:cubicBezTo>
                  <a:cubicBezTo>
                    <a:pt x="489" y="2848"/>
                    <a:pt x="560" y="2848"/>
                    <a:pt x="560" y="2859"/>
                  </a:cubicBezTo>
                  <a:cubicBezTo>
                    <a:pt x="560" y="2871"/>
                    <a:pt x="441" y="2907"/>
                    <a:pt x="477" y="2919"/>
                  </a:cubicBezTo>
                  <a:cubicBezTo>
                    <a:pt x="479" y="2920"/>
                    <a:pt x="483" y="2921"/>
                    <a:pt x="487" y="2921"/>
                  </a:cubicBezTo>
                  <a:cubicBezTo>
                    <a:pt x="519" y="2921"/>
                    <a:pt x="591" y="2882"/>
                    <a:pt x="644" y="2871"/>
                  </a:cubicBezTo>
                  <a:cubicBezTo>
                    <a:pt x="648" y="2870"/>
                    <a:pt x="651" y="2870"/>
                    <a:pt x="653" y="2870"/>
                  </a:cubicBezTo>
                  <a:cubicBezTo>
                    <a:pt x="673" y="2870"/>
                    <a:pt x="583" y="2920"/>
                    <a:pt x="572" y="2931"/>
                  </a:cubicBezTo>
                  <a:cubicBezTo>
                    <a:pt x="596" y="2931"/>
                    <a:pt x="609" y="2920"/>
                    <a:pt x="615" y="2920"/>
                  </a:cubicBezTo>
                  <a:cubicBezTo>
                    <a:pt x="618" y="2920"/>
                    <a:pt x="620" y="2923"/>
                    <a:pt x="620" y="2931"/>
                  </a:cubicBezTo>
                  <a:cubicBezTo>
                    <a:pt x="632" y="2943"/>
                    <a:pt x="620" y="2943"/>
                    <a:pt x="632" y="2943"/>
                  </a:cubicBezTo>
                  <a:cubicBezTo>
                    <a:pt x="644" y="2943"/>
                    <a:pt x="667" y="2931"/>
                    <a:pt x="679" y="2919"/>
                  </a:cubicBezTo>
                  <a:cubicBezTo>
                    <a:pt x="691" y="2919"/>
                    <a:pt x="691" y="2919"/>
                    <a:pt x="691" y="2943"/>
                  </a:cubicBezTo>
                  <a:cubicBezTo>
                    <a:pt x="655" y="2955"/>
                    <a:pt x="632" y="2967"/>
                    <a:pt x="655" y="2978"/>
                  </a:cubicBezTo>
                  <a:cubicBezTo>
                    <a:pt x="667" y="2978"/>
                    <a:pt x="691" y="2978"/>
                    <a:pt x="632" y="3014"/>
                  </a:cubicBezTo>
                  <a:cubicBezTo>
                    <a:pt x="620" y="3014"/>
                    <a:pt x="620" y="3038"/>
                    <a:pt x="632" y="3038"/>
                  </a:cubicBezTo>
                  <a:cubicBezTo>
                    <a:pt x="644" y="3038"/>
                    <a:pt x="667" y="3026"/>
                    <a:pt x="679" y="3026"/>
                  </a:cubicBezTo>
                  <a:cubicBezTo>
                    <a:pt x="691" y="3038"/>
                    <a:pt x="691" y="3050"/>
                    <a:pt x="691" y="3074"/>
                  </a:cubicBezTo>
                  <a:lnTo>
                    <a:pt x="667" y="3074"/>
                  </a:lnTo>
                  <a:cubicBezTo>
                    <a:pt x="645" y="3096"/>
                    <a:pt x="644" y="3103"/>
                    <a:pt x="651" y="3103"/>
                  </a:cubicBezTo>
                  <a:cubicBezTo>
                    <a:pt x="654" y="3103"/>
                    <a:pt x="658" y="3102"/>
                    <a:pt x="662" y="3100"/>
                  </a:cubicBezTo>
                  <a:lnTo>
                    <a:pt x="662" y="3100"/>
                  </a:lnTo>
                  <a:cubicBezTo>
                    <a:pt x="655" y="3106"/>
                    <a:pt x="648" y="3113"/>
                    <a:pt x="644" y="3121"/>
                  </a:cubicBezTo>
                  <a:cubicBezTo>
                    <a:pt x="634" y="3131"/>
                    <a:pt x="640" y="3148"/>
                    <a:pt x="655" y="3148"/>
                  </a:cubicBezTo>
                  <a:cubicBezTo>
                    <a:pt x="659" y="3148"/>
                    <a:pt x="663" y="3147"/>
                    <a:pt x="667" y="3145"/>
                  </a:cubicBezTo>
                  <a:cubicBezTo>
                    <a:pt x="691" y="3145"/>
                    <a:pt x="655" y="3205"/>
                    <a:pt x="655" y="3205"/>
                  </a:cubicBezTo>
                  <a:cubicBezTo>
                    <a:pt x="703" y="3205"/>
                    <a:pt x="739" y="3145"/>
                    <a:pt x="763" y="3133"/>
                  </a:cubicBezTo>
                  <a:cubicBezTo>
                    <a:pt x="767" y="3131"/>
                    <a:pt x="770" y="3130"/>
                    <a:pt x="773" y="3130"/>
                  </a:cubicBezTo>
                  <a:cubicBezTo>
                    <a:pt x="782" y="3130"/>
                    <a:pt x="772" y="3147"/>
                    <a:pt x="763" y="3157"/>
                  </a:cubicBezTo>
                  <a:cubicBezTo>
                    <a:pt x="751" y="3169"/>
                    <a:pt x="751" y="3181"/>
                    <a:pt x="763" y="3181"/>
                  </a:cubicBezTo>
                  <a:cubicBezTo>
                    <a:pt x="774" y="3193"/>
                    <a:pt x="739" y="3205"/>
                    <a:pt x="703" y="3229"/>
                  </a:cubicBezTo>
                  <a:cubicBezTo>
                    <a:pt x="695" y="3236"/>
                    <a:pt x="695" y="3239"/>
                    <a:pt x="699" y="3239"/>
                  </a:cubicBezTo>
                  <a:cubicBezTo>
                    <a:pt x="707" y="3239"/>
                    <a:pt x="731" y="3229"/>
                    <a:pt x="739" y="3229"/>
                  </a:cubicBezTo>
                  <a:cubicBezTo>
                    <a:pt x="746" y="3225"/>
                    <a:pt x="752" y="3224"/>
                    <a:pt x="757" y="3224"/>
                  </a:cubicBezTo>
                  <a:cubicBezTo>
                    <a:pt x="769" y="3224"/>
                    <a:pt x="774" y="3232"/>
                    <a:pt x="774" y="3240"/>
                  </a:cubicBezTo>
                  <a:cubicBezTo>
                    <a:pt x="774" y="3252"/>
                    <a:pt x="763" y="3264"/>
                    <a:pt x="822" y="3264"/>
                  </a:cubicBezTo>
                  <a:cubicBezTo>
                    <a:pt x="822" y="3264"/>
                    <a:pt x="846" y="3264"/>
                    <a:pt x="846" y="3276"/>
                  </a:cubicBezTo>
                  <a:cubicBezTo>
                    <a:pt x="834" y="3276"/>
                    <a:pt x="751" y="3288"/>
                    <a:pt x="739" y="3312"/>
                  </a:cubicBezTo>
                  <a:cubicBezTo>
                    <a:pt x="739" y="3345"/>
                    <a:pt x="749" y="3358"/>
                    <a:pt x="760" y="3379"/>
                  </a:cubicBezTo>
                  <a:lnTo>
                    <a:pt x="760" y="3379"/>
                  </a:lnTo>
                  <a:cubicBezTo>
                    <a:pt x="759" y="3373"/>
                    <a:pt x="759" y="3363"/>
                    <a:pt x="774" y="3348"/>
                  </a:cubicBezTo>
                  <a:cubicBezTo>
                    <a:pt x="777" y="3346"/>
                    <a:pt x="779" y="3346"/>
                    <a:pt x="781" y="3346"/>
                  </a:cubicBezTo>
                  <a:cubicBezTo>
                    <a:pt x="793" y="3346"/>
                    <a:pt x="792" y="3366"/>
                    <a:pt x="805" y="3366"/>
                  </a:cubicBezTo>
                  <a:cubicBezTo>
                    <a:pt x="809" y="3366"/>
                    <a:pt x="815" y="3364"/>
                    <a:pt x="822" y="3359"/>
                  </a:cubicBezTo>
                  <a:lnTo>
                    <a:pt x="822" y="3359"/>
                  </a:lnTo>
                  <a:cubicBezTo>
                    <a:pt x="819" y="3361"/>
                    <a:pt x="818" y="3361"/>
                    <a:pt x="816" y="3361"/>
                  </a:cubicBezTo>
                  <a:cubicBezTo>
                    <a:pt x="806" y="3361"/>
                    <a:pt x="835" y="3324"/>
                    <a:pt x="846" y="3324"/>
                  </a:cubicBezTo>
                  <a:cubicBezTo>
                    <a:pt x="846" y="3324"/>
                    <a:pt x="864" y="3318"/>
                    <a:pt x="874" y="3318"/>
                  </a:cubicBezTo>
                  <a:cubicBezTo>
                    <a:pt x="885" y="3318"/>
                    <a:pt x="888" y="3324"/>
                    <a:pt x="858" y="3348"/>
                  </a:cubicBezTo>
                  <a:cubicBezTo>
                    <a:pt x="834" y="3359"/>
                    <a:pt x="810" y="3383"/>
                    <a:pt x="810" y="3395"/>
                  </a:cubicBezTo>
                  <a:cubicBezTo>
                    <a:pt x="810" y="3407"/>
                    <a:pt x="810" y="3443"/>
                    <a:pt x="822" y="3455"/>
                  </a:cubicBezTo>
                  <a:cubicBezTo>
                    <a:pt x="846" y="3455"/>
                    <a:pt x="870" y="3395"/>
                    <a:pt x="894" y="3371"/>
                  </a:cubicBezTo>
                  <a:lnTo>
                    <a:pt x="894" y="3371"/>
                  </a:lnTo>
                  <a:cubicBezTo>
                    <a:pt x="882" y="3407"/>
                    <a:pt x="882" y="3431"/>
                    <a:pt x="870" y="3467"/>
                  </a:cubicBezTo>
                  <a:cubicBezTo>
                    <a:pt x="858" y="3479"/>
                    <a:pt x="849" y="3482"/>
                    <a:pt x="843" y="3482"/>
                  </a:cubicBezTo>
                  <a:cubicBezTo>
                    <a:pt x="837" y="3482"/>
                    <a:pt x="834" y="3479"/>
                    <a:pt x="834" y="3479"/>
                  </a:cubicBezTo>
                  <a:lnTo>
                    <a:pt x="834" y="3479"/>
                  </a:lnTo>
                  <a:cubicBezTo>
                    <a:pt x="846" y="3490"/>
                    <a:pt x="846" y="3514"/>
                    <a:pt x="846" y="3538"/>
                  </a:cubicBezTo>
                  <a:cubicBezTo>
                    <a:pt x="822" y="3586"/>
                    <a:pt x="798" y="3633"/>
                    <a:pt x="774" y="3669"/>
                  </a:cubicBezTo>
                  <a:cubicBezTo>
                    <a:pt x="810" y="3621"/>
                    <a:pt x="846" y="3574"/>
                    <a:pt x="870" y="3526"/>
                  </a:cubicBezTo>
                  <a:cubicBezTo>
                    <a:pt x="874" y="3522"/>
                    <a:pt x="876" y="3521"/>
                    <a:pt x="879" y="3521"/>
                  </a:cubicBezTo>
                  <a:cubicBezTo>
                    <a:pt x="883" y="3521"/>
                    <a:pt x="886" y="3526"/>
                    <a:pt x="894" y="3526"/>
                  </a:cubicBezTo>
                  <a:cubicBezTo>
                    <a:pt x="894" y="3526"/>
                    <a:pt x="894" y="3514"/>
                    <a:pt x="894" y="3514"/>
                  </a:cubicBezTo>
                  <a:cubicBezTo>
                    <a:pt x="894" y="3509"/>
                    <a:pt x="900" y="3496"/>
                    <a:pt x="907" y="3485"/>
                  </a:cubicBezTo>
                  <a:lnTo>
                    <a:pt x="907" y="3485"/>
                  </a:lnTo>
                  <a:cubicBezTo>
                    <a:pt x="903" y="3498"/>
                    <a:pt x="901" y="3510"/>
                    <a:pt x="905" y="3514"/>
                  </a:cubicBezTo>
                  <a:cubicBezTo>
                    <a:pt x="905" y="3515"/>
                    <a:pt x="906" y="3516"/>
                    <a:pt x="906" y="3516"/>
                  </a:cubicBezTo>
                  <a:cubicBezTo>
                    <a:pt x="909" y="3516"/>
                    <a:pt x="920" y="3495"/>
                    <a:pt x="929" y="3475"/>
                  </a:cubicBezTo>
                  <a:lnTo>
                    <a:pt x="929" y="3475"/>
                  </a:lnTo>
                  <a:cubicBezTo>
                    <a:pt x="929" y="3476"/>
                    <a:pt x="929" y="3477"/>
                    <a:pt x="929" y="3479"/>
                  </a:cubicBezTo>
                  <a:cubicBezTo>
                    <a:pt x="917" y="3514"/>
                    <a:pt x="882" y="3586"/>
                    <a:pt x="870" y="3645"/>
                  </a:cubicBezTo>
                  <a:cubicBezTo>
                    <a:pt x="866" y="3658"/>
                    <a:pt x="867" y="3663"/>
                    <a:pt x="869" y="3663"/>
                  </a:cubicBezTo>
                  <a:cubicBezTo>
                    <a:pt x="875" y="3663"/>
                    <a:pt x="897" y="3627"/>
                    <a:pt x="905" y="3610"/>
                  </a:cubicBezTo>
                  <a:cubicBezTo>
                    <a:pt x="905" y="3598"/>
                    <a:pt x="917" y="3574"/>
                    <a:pt x="929" y="3550"/>
                  </a:cubicBezTo>
                  <a:cubicBezTo>
                    <a:pt x="941" y="3550"/>
                    <a:pt x="953" y="3538"/>
                    <a:pt x="965" y="3538"/>
                  </a:cubicBezTo>
                  <a:cubicBezTo>
                    <a:pt x="974" y="3534"/>
                    <a:pt x="985" y="3532"/>
                    <a:pt x="996" y="3530"/>
                  </a:cubicBezTo>
                  <a:lnTo>
                    <a:pt x="996" y="3530"/>
                  </a:lnTo>
                  <a:cubicBezTo>
                    <a:pt x="997" y="3533"/>
                    <a:pt x="999" y="3536"/>
                    <a:pt x="1001" y="3538"/>
                  </a:cubicBezTo>
                  <a:cubicBezTo>
                    <a:pt x="1001" y="3538"/>
                    <a:pt x="1001" y="3534"/>
                    <a:pt x="1002" y="3528"/>
                  </a:cubicBezTo>
                  <a:lnTo>
                    <a:pt x="1002" y="3528"/>
                  </a:lnTo>
                  <a:cubicBezTo>
                    <a:pt x="1000" y="3528"/>
                    <a:pt x="998" y="3529"/>
                    <a:pt x="996" y="3530"/>
                  </a:cubicBezTo>
                  <a:lnTo>
                    <a:pt x="996" y="3530"/>
                  </a:lnTo>
                  <a:cubicBezTo>
                    <a:pt x="989" y="3511"/>
                    <a:pt x="991" y="3477"/>
                    <a:pt x="1001" y="3467"/>
                  </a:cubicBezTo>
                  <a:cubicBezTo>
                    <a:pt x="1010" y="3467"/>
                    <a:pt x="1005" y="3508"/>
                    <a:pt x="1002" y="3528"/>
                  </a:cubicBezTo>
                  <a:lnTo>
                    <a:pt x="1002" y="3528"/>
                  </a:lnTo>
                  <a:cubicBezTo>
                    <a:pt x="1019" y="3522"/>
                    <a:pt x="1035" y="3511"/>
                    <a:pt x="1048" y="3479"/>
                  </a:cubicBezTo>
                  <a:cubicBezTo>
                    <a:pt x="1048" y="3470"/>
                    <a:pt x="1048" y="3450"/>
                    <a:pt x="1048" y="3443"/>
                  </a:cubicBezTo>
                  <a:cubicBezTo>
                    <a:pt x="1060" y="3455"/>
                    <a:pt x="1072" y="3502"/>
                    <a:pt x="1084" y="3514"/>
                  </a:cubicBezTo>
                  <a:cubicBezTo>
                    <a:pt x="1089" y="3514"/>
                    <a:pt x="1103" y="3516"/>
                    <a:pt x="1119" y="3516"/>
                  </a:cubicBezTo>
                  <a:cubicBezTo>
                    <a:pt x="1142" y="3516"/>
                    <a:pt x="1167" y="3512"/>
                    <a:pt x="1167" y="3490"/>
                  </a:cubicBezTo>
                  <a:cubicBezTo>
                    <a:pt x="1167" y="3480"/>
                    <a:pt x="1158" y="3441"/>
                    <a:pt x="1164" y="3441"/>
                  </a:cubicBezTo>
                  <a:lnTo>
                    <a:pt x="1164" y="3441"/>
                  </a:lnTo>
                  <a:cubicBezTo>
                    <a:pt x="1165" y="3441"/>
                    <a:pt x="1166" y="3442"/>
                    <a:pt x="1167" y="3443"/>
                  </a:cubicBezTo>
                  <a:cubicBezTo>
                    <a:pt x="1179" y="3443"/>
                    <a:pt x="1191" y="3502"/>
                    <a:pt x="1203" y="3502"/>
                  </a:cubicBezTo>
                  <a:cubicBezTo>
                    <a:pt x="1215" y="3490"/>
                    <a:pt x="1191" y="3455"/>
                    <a:pt x="1203" y="3443"/>
                  </a:cubicBezTo>
                  <a:cubicBezTo>
                    <a:pt x="1203" y="3443"/>
                    <a:pt x="1215" y="3443"/>
                    <a:pt x="1203" y="3419"/>
                  </a:cubicBezTo>
                  <a:cubicBezTo>
                    <a:pt x="1179" y="3383"/>
                    <a:pt x="1179" y="3348"/>
                    <a:pt x="1179" y="3312"/>
                  </a:cubicBezTo>
                  <a:lnTo>
                    <a:pt x="1179" y="3312"/>
                  </a:lnTo>
                  <a:cubicBezTo>
                    <a:pt x="1203" y="3348"/>
                    <a:pt x="1215" y="3371"/>
                    <a:pt x="1227" y="3407"/>
                  </a:cubicBezTo>
                  <a:cubicBezTo>
                    <a:pt x="1227" y="3407"/>
                    <a:pt x="1219" y="3399"/>
                    <a:pt x="1215" y="3399"/>
                  </a:cubicBezTo>
                  <a:cubicBezTo>
                    <a:pt x="1211" y="3399"/>
                    <a:pt x="1210" y="3404"/>
                    <a:pt x="1215" y="3419"/>
                  </a:cubicBezTo>
                  <a:cubicBezTo>
                    <a:pt x="1215" y="3443"/>
                    <a:pt x="1227" y="3443"/>
                    <a:pt x="1227" y="3443"/>
                  </a:cubicBezTo>
                  <a:cubicBezTo>
                    <a:pt x="1235" y="3443"/>
                    <a:pt x="1244" y="3412"/>
                    <a:pt x="1257" y="3412"/>
                  </a:cubicBezTo>
                  <a:cubicBezTo>
                    <a:pt x="1262" y="3412"/>
                    <a:pt x="1268" y="3417"/>
                    <a:pt x="1275" y="3431"/>
                  </a:cubicBezTo>
                  <a:cubicBezTo>
                    <a:pt x="1279" y="3438"/>
                    <a:pt x="1284" y="3441"/>
                    <a:pt x="1289" y="3441"/>
                  </a:cubicBezTo>
                  <a:cubicBezTo>
                    <a:pt x="1292" y="3441"/>
                    <a:pt x="1296" y="3439"/>
                    <a:pt x="1300" y="3435"/>
                  </a:cubicBezTo>
                  <a:lnTo>
                    <a:pt x="1300" y="3435"/>
                  </a:lnTo>
                  <a:cubicBezTo>
                    <a:pt x="1304" y="3443"/>
                    <a:pt x="1308" y="3450"/>
                    <a:pt x="1310" y="3455"/>
                  </a:cubicBezTo>
                  <a:lnTo>
                    <a:pt x="1302" y="3433"/>
                  </a:lnTo>
                  <a:lnTo>
                    <a:pt x="1302" y="3433"/>
                  </a:lnTo>
                  <a:cubicBezTo>
                    <a:pt x="1301" y="3434"/>
                    <a:pt x="1301" y="3435"/>
                    <a:pt x="1300" y="3435"/>
                  </a:cubicBezTo>
                  <a:lnTo>
                    <a:pt x="1300" y="3435"/>
                  </a:lnTo>
                  <a:cubicBezTo>
                    <a:pt x="1285" y="3408"/>
                    <a:pt x="1265" y="3369"/>
                    <a:pt x="1275" y="3359"/>
                  </a:cubicBezTo>
                  <a:lnTo>
                    <a:pt x="1275" y="3359"/>
                  </a:lnTo>
                  <a:lnTo>
                    <a:pt x="1302" y="3433"/>
                  </a:lnTo>
                  <a:lnTo>
                    <a:pt x="1302" y="3433"/>
                  </a:lnTo>
                  <a:cubicBezTo>
                    <a:pt x="1315" y="3419"/>
                    <a:pt x="1327" y="3390"/>
                    <a:pt x="1334" y="3383"/>
                  </a:cubicBezTo>
                  <a:cubicBezTo>
                    <a:pt x="1310" y="3336"/>
                    <a:pt x="1310" y="3348"/>
                    <a:pt x="1286" y="3300"/>
                  </a:cubicBezTo>
                  <a:lnTo>
                    <a:pt x="1286" y="3300"/>
                  </a:lnTo>
                  <a:cubicBezTo>
                    <a:pt x="1297" y="3300"/>
                    <a:pt x="1326" y="3338"/>
                    <a:pt x="1333" y="3338"/>
                  </a:cubicBezTo>
                  <a:cubicBezTo>
                    <a:pt x="1334" y="3338"/>
                    <a:pt x="1334" y="3337"/>
                    <a:pt x="1334" y="3336"/>
                  </a:cubicBezTo>
                  <a:cubicBezTo>
                    <a:pt x="1334" y="3312"/>
                    <a:pt x="1334" y="3288"/>
                    <a:pt x="1322" y="3252"/>
                  </a:cubicBezTo>
                  <a:lnTo>
                    <a:pt x="1322" y="3252"/>
                  </a:lnTo>
                  <a:cubicBezTo>
                    <a:pt x="1341" y="3280"/>
                    <a:pt x="1423" y="3378"/>
                    <a:pt x="1437" y="3378"/>
                  </a:cubicBezTo>
                  <a:cubicBezTo>
                    <a:pt x="1442" y="3378"/>
                    <a:pt x="1440" y="3369"/>
                    <a:pt x="1429" y="3348"/>
                  </a:cubicBezTo>
                  <a:cubicBezTo>
                    <a:pt x="1417" y="3348"/>
                    <a:pt x="1429" y="3359"/>
                    <a:pt x="1429" y="3371"/>
                  </a:cubicBezTo>
                  <a:cubicBezTo>
                    <a:pt x="1429" y="3371"/>
                    <a:pt x="1406" y="3312"/>
                    <a:pt x="1406" y="3300"/>
                  </a:cubicBezTo>
                  <a:cubicBezTo>
                    <a:pt x="1406" y="3288"/>
                    <a:pt x="1406" y="3276"/>
                    <a:pt x="1417" y="3276"/>
                  </a:cubicBezTo>
                  <a:cubicBezTo>
                    <a:pt x="1429" y="3276"/>
                    <a:pt x="1453" y="3359"/>
                    <a:pt x="1477" y="3359"/>
                  </a:cubicBezTo>
                  <a:cubicBezTo>
                    <a:pt x="1480" y="3363"/>
                    <a:pt x="1484" y="3364"/>
                    <a:pt x="1487" y="3364"/>
                  </a:cubicBezTo>
                  <a:cubicBezTo>
                    <a:pt x="1496" y="3364"/>
                    <a:pt x="1504" y="3356"/>
                    <a:pt x="1513" y="3348"/>
                  </a:cubicBezTo>
                  <a:cubicBezTo>
                    <a:pt x="1513" y="3336"/>
                    <a:pt x="1489" y="3300"/>
                    <a:pt x="1513" y="3288"/>
                  </a:cubicBezTo>
                  <a:cubicBezTo>
                    <a:pt x="1521" y="3284"/>
                    <a:pt x="1525" y="3281"/>
                    <a:pt x="1527" y="3281"/>
                  </a:cubicBezTo>
                  <a:cubicBezTo>
                    <a:pt x="1531" y="3281"/>
                    <a:pt x="1529" y="3289"/>
                    <a:pt x="1536" y="3312"/>
                  </a:cubicBezTo>
                  <a:cubicBezTo>
                    <a:pt x="1548" y="3324"/>
                    <a:pt x="1548" y="3348"/>
                    <a:pt x="1548" y="3359"/>
                  </a:cubicBezTo>
                  <a:cubicBezTo>
                    <a:pt x="1549" y="3360"/>
                    <a:pt x="1549" y="3360"/>
                    <a:pt x="1550" y="3360"/>
                  </a:cubicBezTo>
                  <a:cubicBezTo>
                    <a:pt x="1558" y="3360"/>
                    <a:pt x="1552" y="3255"/>
                    <a:pt x="1564" y="3255"/>
                  </a:cubicBezTo>
                  <a:cubicBezTo>
                    <a:pt x="1566" y="3255"/>
                    <a:pt x="1569" y="3258"/>
                    <a:pt x="1572" y="3264"/>
                  </a:cubicBezTo>
                  <a:cubicBezTo>
                    <a:pt x="1593" y="3295"/>
                    <a:pt x="1605" y="3326"/>
                    <a:pt x="1615" y="3326"/>
                  </a:cubicBezTo>
                  <a:cubicBezTo>
                    <a:pt x="1617" y="3326"/>
                    <a:pt x="1618" y="3325"/>
                    <a:pt x="1620" y="3324"/>
                  </a:cubicBezTo>
                  <a:cubicBezTo>
                    <a:pt x="1632" y="3324"/>
                    <a:pt x="1644" y="3312"/>
                    <a:pt x="1644" y="3300"/>
                  </a:cubicBezTo>
                  <a:cubicBezTo>
                    <a:pt x="1644" y="3300"/>
                    <a:pt x="1572" y="3240"/>
                    <a:pt x="1584" y="3240"/>
                  </a:cubicBezTo>
                  <a:cubicBezTo>
                    <a:pt x="1600" y="3240"/>
                    <a:pt x="1611" y="3246"/>
                    <a:pt x="1619" y="3246"/>
                  </a:cubicBezTo>
                  <a:cubicBezTo>
                    <a:pt x="1624" y="3246"/>
                    <a:pt x="1628" y="3244"/>
                    <a:pt x="1632" y="3240"/>
                  </a:cubicBezTo>
                  <a:lnTo>
                    <a:pt x="1656" y="3229"/>
                  </a:lnTo>
                  <a:lnTo>
                    <a:pt x="1656" y="3217"/>
                  </a:lnTo>
                  <a:cubicBezTo>
                    <a:pt x="1656" y="3216"/>
                    <a:pt x="1656" y="3215"/>
                    <a:pt x="1656" y="3215"/>
                  </a:cubicBezTo>
                  <a:cubicBezTo>
                    <a:pt x="1659" y="3215"/>
                    <a:pt x="1679" y="3277"/>
                    <a:pt x="1679" y="3288"/>
                  </a:cubicBezTo>
                  <a:cubicBezTo>
                    <a:pt x="1682" y="3290"/>
                    <a:pt x="1684" y="3291"/>
                    <a:pt x="1686" y="3291"/>
                  </a:cubicBezTo>
                  <a:cubicBezTo>
                    <a:pt x="1695" y="3291"/>
                    <a:pt x="1701" y="3274"/>
                    <a:pt x="1691" y="3264"/>
                  </a:cubicBezTo>
                  <a:cubicBezTo>
                    <a:pt x="1691" y="3264"/>
                    <a:pt x="1682" y="3227"/>
                    <a:pt x="1688" y="3227"/>
                  </a:cubicBezTo>
                  <a:lnTo>
                    <a:pt x="1688" y="3227"/>
                  </a:lnTo>
                  <a:cubicBezTo>
                    <a:pt x="1689" y="3227"/>
                    <a:pt x="1690" y="3227"/>
                    <a:pt x="1691" y="3229"/>
                  </a:cubicBezTo>
                  <a:cubicBezTo>
                    <a:pt x="1703" y="3240"/>
                    <a:pt x="1715" y="3264"/>
                    <a:pt x="1727" y="3288"/>
                  </a:cubicBezTo>
                  <a:cubicBezTo>
                    <a:pt x="1715" y="3252"/>
                    <a:pt x="1715" y="3229"/>
                    <a:pt x="1727" y="3193"/>
                  </a:cubicBezTo>
                  <a:cubicBezTo>
                    <a:pt x="1727" y="3181"/>
                    <a:pt x="1739" y="3181"/>
                    <a:pt x="1751" y="3181"/>
                  </a:cubicBezTo>
                  <a:cubicBezTo>
                    <a:pt x="1763" y="3193"/>
                    <a:pt x="1763" y="3205"/>
                    <a:pt x="1775" y="3217"/>
                  </a:cubicBezTo>
                  <a:cubicBezTo>
                    <a:pt x="1787" y="3217"/>
                    <a:pt x="1810" y="3217"/>
                    <a:pt x="1798" y="3193"/>
                  </a:cubicBezTo>
                  <a:cubicBezTo>
                    <a:pt x="1787" y="3169"/>
                    <a:pt x="1787" y="3145"/>
                    <a:pt x="1798" y="3145"/>
                  </a:cubicBezTo>
                  <a:cubicBezTo>
                    <a:pt x="1810" y="3139"/>
                    <a:pt x="1813" y="3136"/>
                    <a:pt x="1815" y="3136"/>
                  </a:cubicBezTo>
                  <a:cubicBezTo>
                    <a:pt x="1816" y="3136"/>
                    <a:pt x="1816" y="3139"/>
                    <a:pt x="1822" y="3145"/>
                  </a:cubicBezTo>
                  <a:cubicBezTo>
                    <a:pt x="1822" y="3145"/>
                    <a:pt x="1822" y="3229"/>
                    <a:pt x="1846" y="3240"/>
                  </a:cubicBezTo>
                  <a:cubicBezTo>
                    <a:pt x="1868" y="3240"/>
                    <a:pt x="1850" y="3191"/>
                    <a:pt x="1864" y="3191"/>
                  </a:cubicBezTo>
                  <a:cubicBezTo>
                    <a:pt x="1866" y="3191"/>
                    <a:pt x="1868" y="3192"/>
                    <a:pt x="1870" y="3193"/>
                  </a:cubicBezTo>
                  <a:cubicBezTo>
                    <a:pt x="1858" y="3181"/>
                    <a:pt x="1858" y="3157"/>
                    <a:pt x="1846" y="3145"/>
                  </a:cubicBezTo>
                  <a:cubicBezTo>
                    <a:pt x="1837" y="3119"/>
                    <a:pt x="1835" y="3100"/>
                    <a:pt x="1839" y="3100"/>
                  </a:cubicBezTo>
                  <a:lnTo>
                    <a:pt x="1839" y="3100"/>
                  </a:lnTo>
                  <a:cubicBezTo>
                    <a:pt x="1840" y="3100"/>
                    <a:pt x="1843" y="3103"/>
                    <a:pt x="1846" y="3109"/>
                  </a:cubicBezTo>
                  <a:cubicBezTo>
                    <a:pt x="1857" y="3120"/>
                    <a:pt x="1905" y="3197"/>
                    <a:pt x="1882" y="3197"/>
                  </a:cubicBezTo>
                  <a:cubicBezTo>
                    <a:pt x="1879" y="3197"/>
                    <a:pt x="1875" y="3195"/>
                    <a:pt x="1870" y="3193"/>
                  </a:cubicBezTo>
                  <a:lnTo>
                    <a:pt x="1870" y="3193"/>
                  </a:lnTo>
                  <a:cubicBezTo>
                    <a:pt x="1875" y="3198"/>
                    <a:pt x="1880" y="3201"/>
                    <a:pt x="1885" y="3201"/>
                  </a:cubicBezTo>
                  <a:cubicBezTo>
                    <a:pt x="1899" y="3201"/>
                    <a:pt x="1906" y="3175"/>
                    <a:pt x="1906" y="3157"/>
                  </a:cubicBezTo>
                  <a:cubicBezTo>
                    <a:pt x="1906" y="3143"/>
                    <a:pt x="1906" y="3138"/>
                    <a:pt x="1906" y="3138"/>
                  </a:cubicBezTo>
                  <a:cubicBezTo>
                    <a:pt x="1907" y="3138"/>
                    <a:pt x="1910" y="3150"/>
                    <a:pt x="1917" y="3157"/>
                  </a:cubicBezTo>
                  <a:cubicBezTo>
                    <a:pt x="1919" y="3159"/>
                    <a:pt x="1921" y="3159"/>
                    <a:pt x="1922" y="3159"/>
                  </a:cubicBezTo>
                  <a:cubicBezTo>
                    <a:pt x="1929" y="3159"/>
                    <a:pt x="1929" y="3133"/>
                    <a:pt x="1929" y="3133"/>
                  </a:cubicBezTo>
                  <a:cubicBezTo>
                    <a:pt x="1921" y="3117"/>
                    <a:pt x="1919" y="3084"/>
                    <a:pt x="1929" y="3084"/>
                  </a:cubicBezTo>
                  <a:cubicBezTo>
                    <a:pt x="1934" y="3084"/>
                    <a:pt x="1942" y="3091"/>
                    <a:pt x="1953" y="3109"/>
                  </a:cubicBezTo>
                  <a:cubicBezTo>
                    <a:pt x="1953" y="3119"/>
                    <a:pt x="1988" y="3176"/>
                    <a:pt x="1994" y="3176"/>
                  </a:cubicBezTo>
                  <a:cubicBezTo>
                    <a:pt x="1996" y="3176"/>
                    <a:pt x="1995" y="3171"/>
                    <a:pt x="1989" y="3157"/>
                  </a:cubicBezTo>
                  <a:cubicBezTo>
                    <a:pt x="1989" y="3133"/>
                    <a:pt x="1977" y="3109"/>
                    <a:pt x="1989" y="3109"/>
                  </a:cubicBezTo>
                  <a:cubicBezTo>
                    <a:pt x="2013" y="3109"/>
                    <a:pt x="2013" y="3145"/>
                    <a:pt x="2025" y="3157"/>
                  </a:cubicBezTo>
                  <a:lnTo>
                    <a:pt x="2037" y="3157"/>
                  </a:lnTo>
                  <a:lnTo>
                    <a:pt x="2013" y="3098"/>
                  </a:lnTo>
                  <a:cubicBezTo>
                    <a:pt x="2001" y="3086"/>
                    <a:pt x="1989" y="3074"/>
                    <a:pt x="1989" y="3062"/>
                  </a:cubicBezTo>
                  <a:cubicBezTo>
                    <a:pt x="1965" y="3038"/>
                    <a:pt x="2001" y="3038"/>
                    <a:pt x="2001" y="3038"/>
                  </a:cubicBezTo>
                  <a:cubicBezTo>
                    <a:pt x="2001" y="3036"/>
                    <a:pt x="2001" y="3036"/>
                    <a:pt x="2002" y="3036"/>
                  </a:cubicBezTo>
                  <a:cubicBezTo>
                    <a:pt x="2007" y="3036"/>
                    <a:pt x="2028" y="3063"/>
                    <a:pt x="2048" y="3074"/>
                  </a:cubicBezTo>
                  <a:cubicBezTo>
                    <a:pt x="2072" y="3098"/>
                    <a:pt x="2084" y="3098"/>
                    <a:pt x="2084" y="3098"/>
                  </a:cubicBezTo>
                  <a:cubicBezTo>
                    <a:pt x="2084" y="3086"/>
                    <a:pt x="2060" y="3050"/>
                    <a:pt x="2072" y="3038"/>
                  </a:cubicBezTo>
                  <a:cubicBezTo>
                    <a:pt x="2078" y="3032"/>
                    <a:pt x="2084" y="3032"/>
                    <a:pt x="2087" y="3032"/>
                  </a:cubicBezTo>
                  <a:cubicBezTo>
                    <a:pt x="2090" y="3032"/>
                    <a:pt x="2090" y="3032"/>
                    <a:pt x="2084" y="3026"/>
                  </a:cubicBezTo>
                  <a:cubicBezTo>
                    <a:pt x="2072" y="2978"/>
                    <a:pt x="2132" y="2978"/>
                    <a:pt x="2144" y="2978"/>
                  </a:cubicBezTo>
                  <a:cubicBezTo>
                    <a:pt x="2156" y="2978"/>
                    <a:pt x="2156" y="2990"/>
                    <a:pt x="2179" y="3014"/>
                  </a:cubicBezTo>
                  <a:cubicBezTo>
                    <a:pt x="2184" y="3024"/>
                    <a:pt x="2189" y="3028"/>
                    <a:pt x="2195" y="3028"/>
                  </a:cubicBezTo>
                  <a:cubicBezTo>
                    <a:pt x="2201" y="3028"/>
                    <a:pt x="2208" y="3021"/>
                    <a:pt x="2215" y="3014"/>
                  </a:cubicBezTo>
                  <a:cubicBezTo>
                    <a:pt x="2215" y="3011"/>
                    <a:pt x="2217" y="3010"/>
                    <a:pt x="2219" y="3010"/>
                  </a:cubicBezTo>
                  <a:cubicBezTo>
                    <a:pt x="2221" y="3010"/>
                    <a:pt x="2223" y="3011"/>
                    <a:pt x="2226" y="3011"/>
                  </a:cubicBezTo>
                  <a:cubicBezTo>
                    <a:pt x="2230" y="3011"/>
                    <a:pt x="2233" y="3008"/>
                    <a:pt x="2227" y="2990"/>
                  </a:cubicBezTo>
                  <a:cubicBezTo>
                    <a:pt x="2227" y="2969"/>
                    <a:pt x="2227" y="2965"/>
                    <a:pt x="2230" y="2965"/>
                  </a:cubicBezTo>
                  <a:cubicBezTo>
                    <a:pt x="2231" y="2965"/>
                    <a:pt x="2234" y="2967"/>
                    <a:pt x="2239" y="2967"/>
                  </a:cubicBezTo>
                  <a:cubicBezTo>
                    <a:pt x="2251" y="2967"/>
                    <a:pt x="2239" y="2943"/>
                    <a:pt x="2239" y="2931"/>
                  </a:cubicBezTo>
                  <a:lnTo>
                    <a:pt x="2275" y="2931"/>
                  </a:lnTo>
                  <a:cubicBezTo>
                    <a:pt x="2287" y="2883"/>
                    <a:pt x="2275" y="2836"/>
                    <a:pt x="2251" y="2788"/>
                  </a:cubicBezTo>
                  <a:cubicBezTo>
                    <a:pt x="2251" y="2788"/>
                    <a:pt x="2239" y="2800"/>
                    <a:pt x="2239" y="2800"/>
                  </a:cubicBezTo>
                  <a:cubicBezTo>
                    <a:pt x="2227" y="2800"/>
                    <a:pt x="2215" y="2788"/>
                    <a:pt x="2203" y="2776"/>
                  </a:cubicBezTo>
                  <a:cubicBezTo>
                    <a:pt x="2191" y="2770"/>
                    <a:pt x="2179" y="2767"/>
                    <a:pt x="2169" y="2767"/>
                  </a:cubicBezTo>
                  <a:cubicBezTo>
                    <a:pt x="2159" y="2767"/>
                    <a:pt x="2150" y="2770"/>
                    <a:pt x="2144" y="2776"/>
                  </a:cubicBezTo>
                  <a:cubicBezTo>
                    <a:pt x="2132" y="2800"/>
                    <a:pt x="2168" y="2859"/>
                    <a:pt x="2156" y="2871"/>
                  </a:cubicBezTo>
                  <a:cubicBezTo>
                    <a:pt x="2152" y="2879"/>
                    <a:pt x="2149" y="2882"/>
                    <a:pt x="2147" y="2882"/>
                  </a:cubicBezTo>
                  <a:cubicBezTo>
                    <a:pt x="2141" y="2882"/>
                    <a:pt x="2136" y="2868"/>
                    <a:pt x="2120" y="2859"/>
                  </a:cubicBezTo>
                  <a:cubicBezTo>
                    <a:pt x="2111" y="2842"/>
                    <a:pt x="2109" y="2831"/>
                    <a:pt x="2104" y="2831"/>
                  </a:cubicBezTo>
                  <a:cubicBezTo>
                    <a:pt x="2102" y="2831"/>
                    <a:pt x="2099" y="2832"/>
                    <a:pt x="2096" y="2836"/>
                  </a:cubicBezTo>
                  <a:cubicBezTo>
                    <a:pt x="2096" y="2836"/>
                    <a:pt x="2096" y="2836"/>
                    <a:pt x="2096" y="2871"/>
                  </a:cubicBezTo>
                  <a:cubicBezTo>
                    <a:pt x="2096" y="2898"/>
                    <a:pt x="2096" y="2906"/>
                    <a:pt x="2094" y="2906"/>
                  </a:cubicBezTo>
                  <a:cubicBezTo>
                    <a:pt x="2092" y="2906"/>
                    <a:pt x="2089" y="2900"/>
                    <a:pt x="2084" y="2895"/>
                  </a:cubicBezTo>
                  <a:cubicBezTo>
                    <a:pt x="2084" y="2884"/>
                    <a:pt x="2064" y="2822"/>
                    <a:pt x="2042" y="2822"/>
                  </a:cubicBezTo>
                  <a:cubicBezTo>
                    <a:pt x="2040" y="2822"/>
                    <a:pt x="2038" y="2823"/>
                    <a:pt x="2037" y="2824"/>
                  </a:cubicBezTo>
                  <a:cubicBezTo>
                    <a:pt x="2013" y="2824"/>
                    <a:pt x="2025" y="2859"/>
                    <a:pt x="2037" y="2883"/>
                  </a:cubicBezTo>
                  <a:cubicBezTo>
                    <a:pt x="2037" y="2883"/>
                    <a:pt x="2025" y="2883"/>
                    <a:pt x="2025" y="2895"/>
                  </a:cubicBezTo>
                  <a:cubicBezTo>
                    <a:pt x="2025" y="2906"/>
                    <a:pt x="2005" y="2956"/>
                    <a:pt x="1992" y="2956"/>
                  </a:cubicBezTo>
                  <a:cubicBezTo>
                    <a:pt x="1991" y="2956"/>
                    <a:pt x="1990" y="2956"/>
                    <a:pt x="1989" y="2955"/>
                  </a:cubicBezTo>
                  <a:cubicBezTo>
                    <a:pt x="1989" y="2955"/>
                    <a:pt x="1977" y="2871"/>
                    <a:pt x="1977" y="2859"/>
                  </a:cubicBezTo>
                  <a:cubicBezTo>
                    <a:pt x="1977" y="2871"/>
                    <a:pt x="1941" y="2919"/>
                    <a:pt x="1941" y="2943"/>
                  </a:cubicBezTo>
                  <a:cubicBezTo>
                    <a:pt x="1941" y="2949"/>
                    <a:pt x="1938" y="2952"/>
                    <a:pt x="1934" y="2952"/>
                  </a:cubicBezTo>
                  <a:cubicBezTo>
                    <a:pt x="1929" y="2952"/>
                    <a:pt x="1923" y="2949"/>
                    <a:pt x="1917" y="2943"/>
                  </a:cubicBezTo>
                  <a:cubicBezTo>
                    <a:pt x="1910" y="2935"/>
                    <a:pt x="1904" y="2932"/>
                    <a:pt x="1901" y="2932"/>
                  </a:cubicBezTo>
                  <a:cubicBezTo>
                    <a:pt x="1894" y="2932"/>
                    <a:pt x="1894" y="2943"/>
                    <a:pt x="1894" y="2943"/>
                  </a:cubicBezTo>
                  <a:cubicBezTo>
                    <a:pt x="1888" y="2949"/>
                    <a:pt x="1885" y="2952"/>
                    <a:pt x="1880" y="2952"/>
                  </a:cubicBezTo>
                  <a:cubicBezTo>
                    <a:pt x="1876" y="2952"/>
                    <a:pt x="1870" y="2949"/>
                    <a:pt x="1858" y="2943"/>
                  </a:cubicBezTo>
                  <a:cubicBezTo>
                    <a:pt x="1854" y="2935"/>
                    <a:pt x="1851" y="2932"/>
                    <a:pt x="1850" y="2932"/>
                  </a:cubicBezTo>
                  <a:cubicBezTo>
                    <a:pt x="1846" y="2932"/>
                    <a:pt x="1846" y="2943"/>
                    <a:pt x="1846" y="2943"/>
                  </a:cubicBezTo>
                  <a:cubicBezTo>
                    <a:pt x="1846" y="2955"/>
                    <a:pt x="1858" y="2978"/>
                    <a:pt x="1870" y="2990"/>
                  </a:cubicBezTo>
                  <a:cubicBezTo>
                    <a:pt x="1880" y="3011"/>
                    <a:pt x="1890" y="3040"/>
                    <a:pt x="1885" y="3040"/>
                  </a:cubicBezTo>
                  <a:cubicBezTo>
                    <a:pt x="1885" y="3040"/>
                    <a:pt x="1883" y="3040"/>
                    <a:pt x="1882" y="3038"/>
                  </a:cubicBezTo>
                  <a:cubicBezTo>
                    <a:pt x="1858" y="3026"/>
                    <a:pt x="1846" y="2990"/>
                    <a:pt x="1834" y="2990"/>
                  </a:cubicBezTo>
                  <a:cubicBezTo>
                    <a:pt x="1830" y="2988"/>
                    <a:pt x="1826" y="2987"/>
                    <a:pt x="1823" y="2987"/>
                  </a:cubicBezTo>
                  <a:cubicBezTo>
                    <a:pt x="1810" y="2987"/>
                    <a:pt x="1810" y="3005"/>
                    <a:pt x="1810" y="3014"/>
                  </a:cubicBezTo>
                  <a:cubicBezTo>
                    <a:pt x="1804" y="3020"/>
                    <a:pt x="1798" y="3023"/>
                    <a:pt x="1794" y="3023"/>
                  </a:cubicBezTo>
                  <a:cubicBezTo>
                    <a:pt x="1789" y="3023"/>
                    <a:pt x="1787" y="3020"/>
                    <a:pt x="1787" y="3014"/>
                  </a:cubicBezTo>
                  <a:cubicBezTo>
                    <a:pt x="1775" y="3002"/>
                    <a:pt x="1775" y="3002"/>
                    <a:pt x="1763" y="3002"/>
                  </a:cubicBezTo>
                  <a:cubicBezTo>
                    <a:pt x="1751" y="3002"/>
                    <a:pt x="1763" y="3026"/>
                    <a:pt x="1763" y="3038"/>
                  </a:cubicBezTo>
                  <a:cubicBezTo>
                    <a:pt x="1759" y="3041"/>
                    <a:pt x="1756" y="3043"/>
                    <a:pt x="1752" y="3043"/>
                  </a:cubicBezTo>
                  <a:cubicBezTo>
                    <a:pt x="1744" y="3043"/>
                    <a:pt x="1735" y="3035"/>
                    <a:pt x="1727" y="3026"/>
                  </a:cubicBezTo>
                  <a:cubicBezTo>
                    <a:pt x="1715" y="3026"/>
                    <a:pt x="1691" y="3050"/>
                    <a:pt x="1691" y="3086"/>
                  </a:cubicBezTo>
                  <a:cubicBezTo>
                    <a:pt x="1691" y="3107"/>
                    <a:pt x="1691" y="3116"/>
                    <a:pt x="1689" y="3116"/>
                  </a:cubicBezTo>
                  <a:cubicBezTo>
                    <a:pt x="1687" y="3116"/>
                    <a:pt x="1681" y="3100"/>
                    <a:pt x="1667" y="3074"/>
                  </a:cubicBezTo>
                  <a:cubicBezTo>
                    <a:pt x="1656" y="3050"/>
                    <a:pt x="1650" y="3044"/>
                    <a:pt x="1647" y="3044"/>
                  </a:cubicBezTo>
                  <a:cubicBezTo>
                    <a:pt x="1644" y="3044"/>
                    <a:pt x="1644" y="3050"/>
                    <a:pt x="1644" y="3050"/>
                  </a:cubicBezTo>
                  <a:cubicBezTo>
                    <a:pt x="1632" y="3050"/>
                    <a:pt x="1620" y="3050"/>
                    <a:pt x="1608" y="3074"/>
                  </a:cubicBezTo>
                  <a:cubicBezTo>
                    <a:pt x="1608" y="3091"/>
                    <a:pt x="1608" y="3102"/>
                    <a:pt x="1603" y="3102"/>
                  </a:cubicBezTo>
                  <a:cubicBezTo>
                    <a:pt x="1602" y="3102"/>
                    <a:pt x="1599" y="3101"/>
                    <a:pt x="1596" y="3098"/>
                  </a:cubicBezTo>
                  <a:cubicBezTo>
                    <a:pt x="1585" y="3076"/>
                    <a:pt x="1574" y="3069"/>
                    <a:pt x="1566" y="3069"/>
                  </a:cubicBezTo>
                  <a:cubicBezTo>
                    <a:pt x="1556" y="3069"/>
                    <a:pt x="1548" y="3079"/>
                    <a:pt x="1548" y="3086"/>
                  </a:cubicBezTo>
                  <a:cubicBezTo>
                    <a:pt x="1538" y="3096"/>
                    <a:pt x="1555" y="3161"/>
                    <a:pt x="1551" y="3161"/>
                  </a:cubicBezTo>
                  <a:cubicBezTo>
                    <a:pt x="1551" y="3161"/>
                    <a:pt x="1550" y="3160"/>
                    <a:pt x="1548" y="3157"/>
                  </a:cubicBezTo>
                  <a:cubicBezTo>
                    <a:pt x="1536" y="3145"/>
                    <a:pt x="1513" y="3109"/>
                    <a:pt x="1489" y="3109"/>
                  </a:cubicBezTo>
                  <a:cubicBezTo>
                    <a:pt x="1465" y="3109"/>
                    <a:pt x="1429" y="3121"/>
                    <a:pt x="1417" y="3145"/>
                  </a:cubicBezTo>
                  <a:cubicBezTo>
                    <a:pt x="1406" y="3157"/>
                    <a:pt x="1394" y="3169"/>
                    <a:pt x="1394" y="3169"/>
                  </a:cubicBezTo>
                  <a:lnTo>
                    <a:pt x="1394" y="3205"/>
                  </a:lnTo>
                  <a:cubicBezTo>
                    <a:pt x="1394" y="3205"/>
                    <a:pt x="1358" y="3169"/>
                    <a:pt x="1346" y="3157"/>
                  </a:cubicBezTo>
                  <a:cubicBezTo>
                    <a:pt x="1334" y="3157"/>
                    <a:pt x="1322" y="3145"/>
                    <a:pt x="1310" y="3145"/>
                  </a:cubicBezTo>
                  <a:cubicBezTo>
                    <a:pt x="1299" y="3145"/>
                    <a:pt x="1287" y="3156"/>
                    <a:pt x="1307" y="3188"/>
                  </a:cubicBezTo>
                  <a:lnTo>
                    <a:pt x="1307" y="3188"/>
                  </a:lnTo>
                  <a:cubicBezTo>
                    <a:pt x="1307" y="3188"/>
                    <a:pt x="1306" y="3187"/>
                    <a:pt x="1305" y="3187"/>
                  </a:cubicBezTo>
                  <a:cubicBezTo>
                    <a:pt x="1298" y="3187"/>
                    <a:pt x="1296" y="3230"/>
                    <a:pt x="1286" y="3240"/>
                  </a:cubicBezTo>
                  <a:cubicBezTo>
                    <a:pt x="1286" y="3240"/>
                    <a:pt x="1251" y="3205"/>
                    <a:pt x="1239" y="3193"/>
                  </a:cubicBezTo>
                  <a:cubicBezTo>
                    <a:pt x="1239" y="3193"/>
                    <a:pt x="1215" y="3193"/>
                    <a:pt x="1215" y="3205"/>
                  </a:cubicBezTo>
                  <a:cubicBezTo>
                    <a:pt x="1203" y="3217"/>
                    <a:pt x="1227" y="3264"/>
                    <a:pt x="1239" y="3276"/>
                  </a:cubicBezTo>
                  <a:cubicBezTo>
                    <a:pt x="1245" y="3288"/>
                    <a:pt x="1242" y="3291"/>
                    <a:pt x="1236" y="3291"/>
                  </a:cubicBezTo>
                  <a:cubicBezTo>
                    <a:pt x="1230" y="3291"/>
                    <a:pt x="1221" y="3288"/>
                    <a:pt x="1215" y="3288"/>
                  </a:cubicBezTo>
                  <a:cubicBezTo>
                    <a:pt x="1215" y="3276"/>
                    <a:pt x="1215" y="3276"/>
                    <a:pt x="1203" y="3264"/>
                  </a:cubicBezTo>
                  <a:lnTo>
                    <a:pt x="1191" y="3264"/>
                  </a:lnTo>
                  <a:cubicBezTo>
                    <a:pt x="1179" y="3264"/>
                    <a:pt x="1167" y="3240"/>
                    <a:pt x="1167" y="3240"/>
                  </a:cubicBezTo>
                  <a:lnTo>
                    <a:pt x="1144" y="3240"/>
                  </a:lnTo>
                  <a:cubicBezTo>
                    <a:pt x="1132" y="3252"/>
                    <a:pt x="1132" y="3288"/>
                    <a:pt x="1132" y="3324"/>
                  </a:cubicBezTo>
                  <a:cubicBezTo>
                    <a:pt x="1128" y="3334"/>
                    <a:pt x="1125" y="3338"/>
                    <a:pt x="1122" y="3338"/>
                  </a:cubicBezTo>
                  <a:cubicBezTo>
                    <a:pt x="1114" y="3338"/>
                    <a:pt x="1107" y="3317"/>
                    <a:pt x="1099" y="3289"/>
                  </a:cubicBezTo>
                  <a:lnTo>
                    <a:pt x="1099" y="3289"/>
                  </a:lnTo>
                  <a:cubicBezTo>
                    <a:pt x="1102" y="3306"/>
                    <a:pt x="1086" y="3292"/>
                    <a:pt x="1096" y="3312"/>
                  </a:cubicBezTo>
                  <a:cubicBezTo>
                    <a:pt x="1108" y="3336"/>
                    <a:pt x="1108" y="3348"/>
                    <a:pt x="1108" y="3348"/>
                  </a:cubicBezTo>
                  <a:cubicBezTo>
                    <a:pt x="1108" y="3348"/>
                    <a:pt x="1084" y="3312"/>
                    <a:pt x="1072" y="3312"/>
                  </a:cubicBezTo>
                  <a:lnTo>
                    <a:pt x="1072" y="3312"/>
                  </a:lnTo>
                  <a:cubicBezTo>
                    <a:pt x="1060" y="3324"/>
                    <a:pt x="1084" y="3359"/>
                    <a:pt x="1072" y="3371"/>
                  </a:cubicBezTo>
                  <a:cubicBezTo>
                    <a:pt x="1070" y="3373"/>
                    <a:pt x="1069" y="3374"/>
                    <a:pt x="1068" y="3374"/>
                  </a:cubicBezTo>
                  <a:cubicBezTo>
                    <a:pt x="1060" y="3374"/>
                    <a:pt x="1060" y="3346"/>
                    <a:pt x="1060" y="3336"/>
                  </a:cubicBezTo>
                  <a:cubicBezTo>
                    <a:pt x="1060" y="3312"/>
                    <a:pt x="1048" y="3300"/>
                    <a:pt x="1036" y="3276"/>
                  </a:cubicBezTo>
                  <a:lnTo>
                    <a:pt x="1036" y="3276"/>
                  </a:lnTo>
                  <a:lnTo>
                    <a:pt x="1046" y="3349"/>
                  </a:lnTo>
                  <a:lnTo>
                    <a:pt x="1046" y="3349"/>
                  </a:lnTo>
                  <a:cubicBezTo>
                    <a:pt x="1042" y="3324"/>
                    <a:pt x="1037" y="3318"/>
                    <a:pt x="1032" y="3318"/>
                  </a:cubicBezTo>
                  <a:cubicBezTo>
                    <a:pt x="1027" y="3318"/>
                    <a:pt x="1022" y="3326"/>
                    <a:pt x="1019" y="3326"/>
                  </a:cubicBezTo>
                  <a:cubicBezTo>
                    <a:pt x="1015" y="3326"/>
                    <a:pt x="1013" y="3318"/>
                    <a:pt x="1013" y="3288"/>
                  </a:cubicBezTo>
                  <a:cubicBezTo>
                    <a:pt x="1013" y="3273"/>
                    <a:pt x="1013" y="3267"/>
                    <a:pt x="1012" y="3267"/>
                  </a:cubicBezTo>
                  <a:cubicBezTo>
                    <a:pt x="1012" y="3267"/>
                    <a:pt x="1010" y="3315"/>
                    <a:pt x="1001" y="3324"/>
                  </a:cubicBezTo>
                  <a:cubicBezTo>
                    <a:pt x="989" y="3336"/>
                    <a:pt x="989" y="3336"/>
                    <a:pt x="989" y="3336"/>
                  </a:cubicBezTo>
                  <a:cubicBezTo>
                    <a:pt x="989" y="3336"/>
                    <a:pt x="974" y="3351"/>
                    <a:pt x="967" y="3351"/>
                  </a:cubicBezTo>
                  <a:cubicBezTo>
                    <a:pt x="966" y="3351"/>
                    <a:pt x="965" y="3350"/>
                    <a:pt x="965" y="3348"/>
                  </a:cubicBezTo>
                  <a:cubicBezTo>
                    <a:pt x="965" y="3348"/>
                    <a:pt x="977" y="3312"/>
                    <a:pt x="977" y="3300"/>
                  </a:cubicBezTo>
                  <a:lnTo>
                    <a:pt x="977" y="3300"/>
                  </a:lnTo>
                  <a:cubicBezTo>
                    <a:pt x="977" y="3300"/>
                    <a:pt x="977" y="3300"/>
                    <a:pt x="965" y="3312"/>
                  </a:cubicBezTo>
                  <a:cubicBezTo>
                    <a:pt x="955" y="3321"/>
                    <a:pt x="946" y="3339"/>
                    <a:pt x="942" y="3339"/>
                  </a:cubicBezTo>
                  <a:cubicBezTo>
                    <a:pt x="942" y="3339"/>
                    <a:pt x="941" y="3338"/>
                    <a:pt x="941" y="3336"/>
                  </a:cubicBezTo>
                  <a:cubicBezTo>
                    <a:pt x="951" y="3317"/>
                    <a:pt x="967" y="3291"/>
                    <a:pt x="986" y="3269"/>
                  </a:cubicBezTo>
                  <a:lnTo>
                    <a:pt x="986" y="3269"/>
                  </a:lnTo>
                  <a:cubicBezTo>
                    <a:pt x="982" y="3272"/>
                    <a:pt x="979" y="3273"/>
                    <a:pt x="977" y="3273"/>
                  </a:cubicBezTo>
                  <a:cubicBezTo>
                    <a:pt x="966" y="3273"/>
                    <a:pt x="969" y="3249"/>
                    <a:pt x="977" y="3240"/>
                  </a:cubicBezTo>
                  <a:cubicBezTo>
                    <a:pt x="977" y="3229"/>
                    <a:pt x="989" y="3193"/>
                    <a:pt x="977" y="3181"/>
                  </a:cubicBezTo>
                  <a:cubicBezTo>
                    <a:pt x="953" y="3169"/>
                    <a:pt x="941" y="3157"/>
                    <a:pt x="917" y="3157"/>
                  </a:cubicBezTo>
                  <a:cubicBezTo>
                    <a:pt x="917" y="3157"/>
                    <a:pt x="887" y="3161"/>
                    <a:pt x="866" y="3165"/>
                  </a:cubicBezTo>
                  <a:lnTo>
                    <a:pt x="866" y="3165"/>
                  </a:lnTo>
                  <a:cubicBezTo>
                    <a:pt x="888" y="3153"/>
                    <a:pt x="918" y="3129"/>
                    <a:pt x="894" y="3121"/>
                  </a:cubicBezTo>
                  <a:lnTo>
                    <a:pt x="846" y="3121"/>
                  </a:lnTo>
                  <a:cubicBezTo>
                    <a:pt x="858" y="3109"/>
                    <a:pt x="929" y="3098"/>
                    <a:pt x="917" y="3086"/>
                  </a:cubicBezTo>
                  <a:cubicBezTo>
                    <a:pt x="905" y="3080"/>
                    <a:pt x="891" y="3077"/>
                    <a:pt x="874" y="3077"/>
                  </a:cubicBezTo>
                  <a:cubicBezTo>
                    <a:pt x="858" y="3077"/>
                    <a:pt x="840" y="3080"/>
                    <a:pt x="822" y="3086"/>
                  </a:cubicBezTo>
                  <a:cubicBezTo>
                    <a:pt x="822" y="3086"/>
                    <a:pt x="858" y="3050"/>
                    <a:pt x="870" y="3050"/>
                  </a:cubicBezTo>
                  <a:cubicBezTo>
                    <a:pt x="894" y="3038"/>
                    <a:pt x="905" y="3002"/>
                    <a:pt x="894" y="3002"/>
                  </a:cubicBezTo>
                  <a:cubicBezTo>
                    <a:pt x="884" y="3002"/>
                    <a:pt x="844" y="3018"/>
                    <a:pt x="828" y="3018"/>
                  </a:cubicBezTo>
                  <a:cubicBezTo>
                    <a:pt x="824" y="3018"/>
                    <a:pt x="822" y="3017"/>
                    <a:pt x="822" y="3014"/>
                  </a:cubicBezTo>
                  <a:cubicBezTo>
                    <a:pt x="810" y="3014"/>
                    <a:pt x="834" y="2990"/>
                    <a:pt x="822" y="2990"/>
                  </a:cubicBezTo>
                  <a:cubicBezTo>
                    <a:pt x="816" y="2984"/>
                    <a:pt x="807" y="2984"/>
                    <a:pt x="800" y="2984"/>
                  </a:cubicBezTo>
                  <a:cubicBezTo>
                    <a:pt x="792" y="2984"/>
                    <a:pt x="786" y="2984"/>
                    <a:pt x="786" y="2978"/>
                  </a:cubicBezTo>
                  <a:cubicBezTo>
                    <a:pt x="774" y="2955"/>
                    <a:pt x="810" y="2943"/>
                    <a:pt x="810" y="2919"/>
                  </a:cubicBezTo>
                  <a:cubicBezTo>
                    <a:pt x="810" y="2912"/>
                    <a:pt x="806" y="2905"/>
                    <a:pt x="796" y="2905"/>
                  </a:cubicBezTo>
                  <a:cubicBezTo>
                    <a:pt x="789" y="2905"/>
                    <a:pt x="778" y="2909"/>
                    <a:pt x="763" y="2919"/>
                  </a:cubicBezTo>
                  <a:cubicBezTo>
                    <a:pt x="763" y="2919"/>
                    <a:pt x="802" y="2870"/>
                    <a:pt x="800" y="2870"/>
                  </a:cubicBezTo>
                  <a:lnTo>
                    <a:pt x="800" y="2870"/>
                  </a:lnTo>
                  <a:cubicBezTo>
                    <a:pt x="800" y="2870"/>
                    <a:pt x="799" y="2870"/>
                    <a:pt x="798" y="2871"/>
                  </a:cubicBezTo>
                  <a:cubicBezTo>
                    <a:pt x="789" y="2880"/>
                    <a:pt x="760" y="2903"/>
                    <a:pt x="741" y="2903"/>
                  </a:cubicBezTo>
                  <a:cubicBezTo>
                    <a:pt x="735" y="2903"/>
                    <a:pt x="730" y="2901"/>
                    <a:pt x="727" y="2895"/>
                  </a:cubicBezTo>
                  <a:cubicBezTo>
                    <a:pt x="727" y="2883"/>
                    <a:pt x="751" y="2871"/>
                    <a:pt x="751" y="2859"/>
                  </a:cubicBezTo>
                  <a:cubicBezTo>
                    <a:pt x="761" y="2859"/>
                    <a:pt x="753" y="2822"/>
                    <a:pt x="726" y="2822"/>
                  </a:cubicBezTo>
                  <a:cubicBezTo>
                    <a:pt x="723" y="2822"/>
                    <a:pt x="719" y="2822"/>
                    <a:pt x="715" y="2824"/>
                  </a:cubicBezTo>
                  <a:cubicBezTo>
                    <a:pt x="739" y="2812"/>
                    <a:pt x="763" y="2788"/>
                    <a:pt x="774" y="2764"/>
                  </a:cubicBezTo>
                  <a:lnTo>
                    <a:pt x="774" y="2764"/>
                  </a:lnTo>
                  <a:cubicBezTo>
                    <a:pt x="759" y="2768"/>
                    <a:pt x="749" y="2769"/>
                    <a:pt x="744" y="2769"/>
                  </a:cubicBezTo>
                  <a:cubicBezTo>
                    <a:pt x="732" y="2769"/>
                    <a:pt x="735" y="2764"/>
                    <a:pt x="727" y="2764"/>
                  </a:cubicBezTo>
                  <a:cubicBezTo>
                    <a:pt x="727" y="2764"/>
                    <a:pt x="727" y="2759"/>
                    <a:pt x="720" y="2759"/>
                  </a:cubicBezTo>
                  <a:cubicBezTo>
                    <a:pt x="716" y="2759"/>
                    <a:pt x="711" y="2760"/>
                    <a:pt x="703" y="2764"/>
                  </a:cubicBezTo>
                  <a:cubicBezTo>
                    <a:pt x="700" y="2765"/>
                    <a:pt x="698" y="2766"/>
                    <a:pt x="697" y="2766"/>
                  </a:cubicBezTo>
                  <a:cubicBezTo>
                    <a:pt x="684" y="2766"/>
                    <a:pt x="703" y="2727"/>
                    <a:pt x="703" y="2717"/>
                  </a:cubicBezTo>
                  <a:cubicBezTo>
                    <a:pt x="703" y="2713"/>
                    <a:pt x="700" y="2711"/>
                    <a:pt x="697" y="2711"/>
                  </a:cubicBezTo>
                  <a:cubicBezTo>
                    <a:pt x="690" y="2711"/>
                    <a:pt x="679" y="2717"/>
                    <a:pt x="679" y="2717"/>
                  </a:cubicBezTo>
                  <a:cubicBezTo>
                    <a:pt x="667" y="2705"/>
                    <a:pt x="655" y="2693"/>
                    <a:pt x="655" y="2681"/>
                  </a:cubicBezTo>
                  <a:cubicBezTo>
                    <a:pt x="648" y="2666"/>
                    <a:pt x="641" y="2656"/>
                    <a:pt x="622" y="2656"/>
                  </a:cubicBezTo>
                  <a:cubicBezTo>
                    <a:pt x="611" y="2656"/>
                    <a:pt x="595" y="2660"/>
                    <a:pt x="572" y="2669"/>
                  </a:cubicBezTo>
                  <a:cubicBezTo>
                    <a:pt x="596" y="2657"/>
                    <a:pt x="620" y="2645"/>
                    <a:pt x="644" y="2645"/>
                  </a:cubicBezTo>
                  <a:cubicBezTo>
                    <a:pt x="664" y="2631"/>
                    <a:pt x="657" y="2625"/>
                    <a:pt x="647" y="2625"/>
                  </a:cubicBezTo>
                  <a:cubicBezTo>
                    <a:pt x="640" y="2625"/>
                    <a:pt x="632" y="2628"/>
                    <a:pt x="632" y="2633"/>
                  </a:cubicBezTo>
                  <a:cubicBezTo>
                    <a:pt x="560" y="2633"/>
                    <a:pt x="584" y="2621"/>
                    <a:pt x="632" y="2586"/>
                  </a:cubicBezTo>
                  <a:cubicBezTo>
                    <a:pt x="646" y="2577"/>
                    <a:pt x="646" y="2574"/>
                    <a:pt x="639" y="2574"/>
                  </a:cubicBezTo>
                  <a:cubicBezTo>
                    <a:pt x="625" y="2574"/>
                    <a:pt x="581" y="2586"/>
                    <a:pt x="570" y="2586"/>
                  </a:cubicBezTo>
                  <a:cubicBezTo>
                    <a:pt x="564" y="2586"/>
                    <a:pt x="566" y="2583"/>
                    <a:pt x="584" y="2574"/>
                  </a:cubicBezTo>
                  <a:cubicBezTo>
                    <a:pt x="617" y="2557"/>
                    <a:pt x="616" y="2535"/>
                    <a:pt x="592" y="2535"/>
                  </a:cubicBezTo>
                  <a:cubicBezTo>
                    <a:pt x="583" y="2535"/>
                    <a:pt x="572" y="2537"/>
                    <a:pt x="559" y="2544"/>
                  </a:cubicBezTo>
                  <a:lnTo>
                    <a:pt x="559" y="2544"/>
                  </a:lnTo>
                  <a:cubicBezTo>
                    <a:pt x="576" y="2534"/>
                    <a:pt x="586" y="2522"/>
                    <a:pt x="596" y="2502"/>
                  </a:cubicBezTo>
                  <a:cubicBezTo>
                    <a:pt x="596" y="2502"/>
                    <a:pt x="584" y="2502"/>
                    <a:pt x="584" y="2490"/>
                  </a:cubicBezTo>
                  <a:cubicBezTo>
                    <a:pt x="584" y="2478"/>
                    <a:pt x="596" y="2467"/>
                    <a:pt x="596" y="2455"/>
                  </a:cubicBezTo>
                  <a:cubicBezTo>
                    <a:pt x="596" y="2449"/>
                    <a:pt x="590" y="2449"/>
                    <a:pt x="582" y="2449"/>
                  </a:cubicBezTo>
                  <a:cubicBezTo>
                    <a:pt x="575" y="2449"/>
                    <a:pt x="566" y="2449"/>
                    <a:pt x="560" y="2443"/>
                  </a:cubicBezTo>
                  <a:cubicBezTo>
                    <a:pt x="560" y="2431"/>
                    <a:pt x="560" y="2419"/>
                    <a:pt x="560" y="2407"/>
                  </a:cubicBezTo>
                  <a:cubicBezTo>
                    <a:pt x="560" y="2383"/>
                    <a:pt x="584" y="2371"/>
                    <a:pt x="560" y="2359"/>
                  </a:cubicBezTo>
                  <a:cubicBezTo>
                    <a:pt x="556" y="2351"/>
                    <a:pt x="550" y="2349"/>
                    <a:pt x="543" y="2349"/>
                  </a:cubicBezTo>
                  <a:cubicBezTo>
                    <a:pt x="528" y="2349"/>
                    <a:pt x="513" y="2359"/>
                    <a:pt x="513" y="2359"/>
                  </a:cubicBezTo>
                  <a:cubicBezTo>
                    <a:pt x="513" y="2359"/>
                    <a:pt x="560" y="2324"/>
                    <a:pt x="560" y="2312"/>
                  </a:cubicBezTo>
                  <a:cubicBezTo>
                    <a:pt x="564" y="2308"/>
                    <a:pt x="563" y="2306"/>
                    <a:pt x="558" y="2306"/>
                  </a:cubicBezTo>
                  <a:cubicBezTo>
                    <a:pt x="550" y="2306"/>
                    <a:pt x="528" y="2312"/>
                    <a:pt x="513" y="2312"/>
                  </a:cubicBezTo>
                  <a:cubicBezTo>
                    <a:pt x="504" y="2312"/>
                    <a:pt x="454" y="2332"/>
                    <a:pt x="446" y="2332"/>
                  </a:cubicBezTo>
                  <a:cubicBezTo>
                    <a:pt x="443" y="2332"/>
                    <a:pt x="444" y="2330"/>
                    <a:pt x="453" y="2324"/>
                  </a:cubicBezTo>
                  <a:cubicBezTo>
                    <a:pt x="477" y="2300"/>
                    <a:pt x="501" y="2288"/>
                    <a:pt x="513" y="2264"/>
                  </a:cubicBezTo>
                  <a:cubicBezTo>
                    <a:pt x="514" y="2262"/>
                    <a:pt x="513" y="2262"/>
                    <a:pt x="510" y="2262"/>
                  </a:cubicBezTo>
                  <a:cubicBezTo>
                    <a:pt x="502" y="2262"/>
                    <a:pt x="482" y="2266"/>
                    <a:pt x="468" y="2266"/>
                  </a:cubicBezTo>
                  <a:cubicBezTo>
                    <a:pt x="453" y="2266"/>
                    <a:pt x="444" y="2261"/>
                    <a:pt x="465" y="2240"/>
                  </a:cubicBezTo>
                  <a:cubicBezTo>
                    <a:pt x="513" y="2205"/>
                    <a:pt x="465" y="2193"/>
                    <a:pt x="453" y="2181"/>
                  </a:cubicBezTo>
                  <a:cubicBezTo>
                    <a:pt x="441" y="2169"/>
                    <a:pt x="417" y="2169"/>
                    <a:pt x="429" y="2157"/>
                  </a:cubicBezTo>
                  <a:cubicBezTo>
                    <a:pt x="429" y="2136"/>
                    <a:pt x="456" y="2107"/>
                    <a:pt x="455" y="2107"/>
                  </a:cubicBezTo>
                  <a:lnTo>
                    <a:pt x="455" y="2107"/>
                  </a:lnTo>
                  <a:cubicBezTo>
                    <a:pt x="455" y="2107"/>
                    <a:pt x="455" y="2108"/>
                    <a:pt x="453" y="2109"/>
                  </a:cubicBezTo>
                  <a:cubicBezTo>
                    <a:pt x="453" y="2109"/>
                    <a:pt x="429" y="2133"/>
                    <a:pt x="405" y="2133"/>
                  </a:cubicBezTo>
                  <a:cubicBezTo>
                    <a:pt x="393" y="2133"/>
                    <a:pt x="393" y="2121"/>
                    <a:pt x="393" y="2121"/>
                  </a:cubicBezTo>
                  <a:cubicBezTo>
                    <a:pt x="393" y="2109"/>
                    <a:pt x="393" y="2086"/>
                    <a:pt x="429" y="2062"/>
                  </a:cubicBezTo>
                  <a:lnTo>
                    <a:pt x="429" y="2062"/>
                  </a:lnTo>
                  <a:cubicBezTo>
                    <a:pt x="398" y="2077"/>
                    <a:pt x="384" y="2083"/>
                    <a:pt x="380" y="2083"/>
                  </a:cubicBezTo>
                  <a:cubicBezTo>
                    <a:pt x="368" y="2083"/>
                    <a:pt x="438" y="2035"/>
                    <a:pt x="429" y="2026"/>
                  </a:cubicBezTo>
                  <a:cubicBezTo>
                    <a:pt x="429" y="2024"/>
                    <a:pt x="428" y="2023"/>
                    <a:pt x="425" y="2023"/>
                  </a:cubicBezTo>
                  <a:cubicBezTo>
                    <a:pt x="414" y="2023"/>
                    <a:pt x="385" y="2034"/>
                    <a:pt x="365" y="2034"/>
                  </a:cubicBezTo>
                  <a:cubicBezTo>
                    <a:pt x="356" y="2034"/>
                    <a:pt x="349" y="2032"/>
                    <a:pt x="346" y="2026"/>
                  </a:cubicBezTo>
                  <a:cubicBezTo>
                    <a:pt x="334" y="2014"/>
                    <a:pt x="370" y="2002"/>
                    <a:pt x="370" y="1990"/>
                  </a:cubicBezTo>
                  <a:cubicBezTo>
                    <a:pt x="374" y="1976"/>
                    <a:pt x="368" y="1973"/>
                    <a:pt x="360" y="1973"/>
                  </a:cubicBezTo>
                  <a:cubicBezTo>
                    <a:pt x="353" y="1973"/>
                    <a:pt x="344" y="1975"/>
                    <a:pt x="339" y="1975"/>
                  </a:cubicBezTo>
                  <a:cubicBezTo>
                    <a:pt x="333" y="1975"/>
                    <a:pt x="330" y="1974"/>
                    <a:pt x="334" y="1966"/>
                  </a:cubicBezTo>
                  <a:cubicBezTo>
                    <a:pt x="346" y="1931"/>
                    <a:pt x="346" y="1931"/>
                    <a:pt x="334" y="1907"/>
                  </a:cubicBezTo>
                  <a:lnTo>
                    <a:pt x="298" y="1907"/>
                  </a:lnTo>
                  <a:cubicBezTo>
                    <a:pt x="298" y="1871"/>
                    <a:pt x="382" y="1800"/>
                    <a:pt x="334" y="1800"/>
                  </a:cubicBezTo>
                  <a:cubicBezTo>
                    <a:pt x="318" y="1800"/>
                    <a:pt x="307" y="1805"/>
                    <a:pt x="299" y="1805"/>
                  </a:cubicBezTo>
                  <a:cubicBezTo>
                    <a:pt x="294" y="1805"/>
                    <a:pt x="290" y="1804"/>
                    <a:pt x="286" y="1800"/>
                  </a:cubicBezTo>
                  <a:cubicBezTo>
                    <a:pt x="298" y="1788"/>
                    <a:pt x="310" y="1776"/>
                    <a:pt x="310" y="1764"/>
                  </a:cubicBezTo>
                  <a:lnTo>
                    <a:pt x="286" y="1764"/>
                  </a:lnTo>
                  <a:cubicBezTo>
                    <a:pt x="277" y="1762"/>
                    <a:pt x="273" y="1755"/>
                    <a:pt x="271" y="1747"/>
                  </a:cubicBezTo>
                  <a:lnTo>
                    <a:pt x="271" y="1747"/>
                  </a:lnTo>
                  <a:cubicBezTo>
                    <a:pt x="272" y="1744"/>
                    <a:pt x="273" y="1742"/>
                    <a:pt x="274" y="1740"/>
                  </a:cubicBezTo>
                  <a:cubicBezTo>
                    <a:pt x="274" y="1728"/>
                    <a:pt x="286" y="1728"/>
                    <a:pt x="286" y="1716"/>
                  </a:cubicBezTo>
                  <a:cubicBezTo>
                    <a:pt x="322" y="1681"/>
                    <a:pt x="370" y="1657"/>
                    <a:pt x="417" y="1645"/>
                  </a:cubicBezTo>
                  <a:cubicBezTo>
                    <a:pt x="430" y="1645"/>
                    <a:pt x="450" y="1649"/>
                    <a:pt x="468" y="1649"/>
                  </a:cubicBezTo>
                  <a:cubicBezTo>
                    <a:pt x="501" y="1649"/>
                    <a:pt x="527" y="1634"/>
                    <a:pt x="489" y="1550"/>
                  </a:cubicBezTo>
                  <a:cubicBezTo>
                    <a:pt x="489" y="1550"/>
                    <a:pt x="474" y="1511"/>
                    <a:pt x="467" y="1492"/>
                  </a:cubicBezTo>
                  <a:lnTo>
                    <a:pt x="467" y="1492"/>
                  </a:lnTo>
                  <a:cubicBezTo>
                    <a:pt x="489" y="1515"/>
                    <a:pt x="501" y="1538"/>
                    <a:pt x="513" y="1562"/>
                  </a:cubicBezTo>
                  <a:lnTo>
                    <a:pt x="591" y="1707"/>
                  </a:lnTo>
                  <a:lnTo>
                    <a:pt x="591" y="1707"/>
                  </a:lnTo>
                  <a:cubicBezTo>
                    <a:pt x="590" y="1703"/>
                    <a:pt x="591" y="1698"/>
                    <a:pt x="596" y="1693"/>
                  </a:cubicBezTo>
                  <a:cubicBezTo>
                    <a:pt x="596" y="1681"/>
                    <a:pt x="608" y="1669"/>
                    <a:pt x="608" y="1669"/>
                  </a:cubicBezTo>
                  <a:cubicBezTo>
                    <a:pt x="612" y="1669"/>
                    <a:pt x="617" y="1667"/>
                    <a:pt x="623" y="1667"/>
                  </a:cubicBezTo>
                  <a:cubicBezTo>
                    <a:pt x="631" y="1667"/>
                    <a:pt x="639" y="1670"/>
                    <a:pt x="647" y="1682"/>
                  </a:cubicBezTo>
                  <a:lnTo>
                    <a:pt x="647" y="1682"/>
                  </a:lnTo>
                  <a:cubicBezTo>
                    <a:pt x="636" y="1650"/>
                    <a:pt x="646" y="1650"/>
                    <a:pt x="652" y="1643"/>
                  </a:cubicBezTo>
                  <a:lnTo>
                    <a:pt x="652" y="1643"/>
                  </a:lnTo>
                  <a:cubicBezTo>
                    <a:pt x="651" y="1644"/>
                    <a:pt x="652" y="1645"/>
                    <a:pt x="655" y="1645"/>
                  </a:cubicBezTo>
                  <a:cubicBezTo>
                    <a:pt x="655" y="1644"/>
                    <a:pt x="654" y="1642"/>
                    <a:pt x="654" y="1641"/>
                  </a:cubicBezTo>
                  <a:lnTo>
                    <a:pt x="654" y="1641"/>
                  </a:lnTo>
                  <a:cubicBezTo>
                    <a:pt x="654" y="1641"/>
                    <a:pt x="654" y="1641"/>
                    <a:pt x="653" y="1641"/>
                  </a:cubicBezTo>
                  <a:lnTo>
                    <a:pt x="653" y="1641"/>
                  </a:lnTo>
                  <a:cubicBezTo>
                    <a:pt x="654" y="1641"/>
                    <a:pt x="654" y="1641"/>
                    <a:pt x="654" y="1641"/>
                  </a:cubicBezTo>
                  <a:lnTo>
                    <a:pt x="654" y="1641"/>
                  </a:lnTo>
                  <a:cubicBezTo>
                    <a:pt x="654" y="1641"/>
                    <a:pt x="654" y="1641"/>
                    <a:pt x="654" y="1641"/>
                  </a:cubicBezTo>
                  <a:lnTo>
                    <a:pt x="654" y="1641"/>
                  </a:lnTo>
                  <a:cubicBezTo>
                    <a:pt x="654" y="1640"/>
                    <a:pt x="655" y="1640"/>
                    <a:pt x="655" y="1640"/>
                  </a:cubicBezTo>
                  <a:lnTo>
                    <a:pt x="655" y="1640"/>
                  </a:lnTo>
                  <a:cubicBezTo>
                    <a:pt x="654" y="1640"/>
                    <a:pt x="654" y="1640"/>
                    <a:pt x="654" y="1640"/>
                  </a:cubicBezTo>
                  <a:lnTo>
                    <a:pt x="654" y="1640"/>
                  </a:lnTo>
                  <a:cubicBezTo>
                    <a:pt x="654" y="1640"/>
                    <a:pt x="654" y="1641"/>
                    <a:pt x="654" y="1641"/>
                  </a:cubicBezTo>
                  <a:lnTo>
                    <a:pt x="654" y="1641"/>
                  </a:lnTo>
                  <a:cubicBezTo>
                    <a:pt x="653" y="1641"/>
                    <a:pt x="653" y="1640"/>
                    <a:pt x="653" y="1640"/>
                  </a:cubicBezTo>
                  <a:lnTo>
                    <a:pt x="653" y="1640"/>
                  </a:lnTo>
                  <a:cubicBezTo>
                    <a:pt x="654" y="1640"/>
                    <a:pt x="654" y="1640"/>
                    <a:pt x="654" y="1640"/>
                  </a:cubicBezTo>
                  <a:lnTo>
                    <a:pt x="654" y="1640"/>
                  </a:lnTo>
                  <a:cubicBezTo>
                    <a:pt x="657" y="1635"/>
                    <a:pt x="659" y="1626"/>
                    <a:pt x="655" y="1609"/>
                  </a:cubicBezTo>
                  <a:cubicBezTo>
                    <a:pt x="646" y="1582"/>
                    <a:pt x="630" y="1534"/>
                    <a:pt x="639" y="1534"/>
                  </a:cubicBezTo>
                  <a:cubicBezTo>
                    <a:pt x="642" y="1534"/>
                    <a:pt x="647" y="1538"/>
                    <a:pt x="655" y="1550"/>
                  </a:cubicBezTo>
                  <a:cubicBezTo>
                    <a:pt x="667" y="1585"/>
                    <a:pt x="679" y="1609"/>
                    <a:pt x="703" y="1633"/>
                  </a:cubicBezTo>
                  <a:cubicBezTo>
                    <a:pt x="706" y="1636"/>
                    <a:pt x="709" y="1638"/>
                    <a:pt x="712" y="1638"/>
                  </a:cubicBezTo>
                  <a:cubicBezTo>
                    <a:pt x="720" y="1638"/>
                    <a:pt x="724" y="1627"/>
                    <a:pt x="715" y="1609"/>
                  </a:cubicBezTo>
                  <a:cubicBezTo>
                    <a:pt x="703" y="1585"/>
                    <a:pt x="715" y="1585"/>
                    <a:pt x="727" y="1585"/>
                  </a:cubicBezTo>
                  <a:cubicBezTo>
                    <a:pt x="727" y="1585"/>
                    <a:pt x="727" y="1597"/>
                    <a:pt x="739" y="1621"/>
                  </a:cubicBezTo>
                  <a:cubicBezTo>
                    <a:pt x="745" y="1629"/>
                    <a:pt x="749" y="1633"/>
                    <a:pt x="753" y="1633"/>
                  </a:cubicBezTo>
                  <a:cubicBezTo>
                    <a:pt x="766" y="1633"/>
                    <a:pt x="761" y="1579"/>
                    <a:pt x="783" y="1579"/>
                  </a:cubicBezTo>
                  <a:cubicBezTo>
                    <a:pt x="787" y="1579"/>
                    <a:pt x="792" y="1581"/>
                    <a:pt x="798" y="1585"/>
                  </a:cubicBezTo>
                  <a:cubicBezTo>
                    <a:pt x="807" y="1585"/>
                    <a:pt x="803" y="1539"/>
                    <a:pt x="800" y="1520"/>
                  </a:cubicBezTo>
                  <a:lnTo>
                    <a:pt x="800" y="1520"/>
                  </a:lnTo>
                  <a:cubicBezTo>
                    <a:pt x="806" y="1535"/>
                    <a:pt x="828" y="1564"/>
                    <a:pt x="833" y="1564"/>
                  </a:cubicBezTo>
                  <a:cubicBezTo>
                    <a:pt x="834" y="1564"/>
                    <a:pt x="834" y="1563"/>
                    <a:pt x="834" y="1562"/>
                  </a:cubicBezTo>
                  <a:cubicBezTo>
                    <a:pt x="834" y="1550"/>
                    <a:pt x="810" y="1514"/>
                    <a:pt x="810" y="1490"/>
                  </a:cubicBezTo>
                  <a:lnTo>
                    <a:pt x="810" y="1490"/>
                  </a:lnTo>
                  <a:lnTo>
                    <a:pt x="870" y="1585"/>
                  </a:lnTo>
                  <a:cubicBezTo>
                    <a:pt x="860" y="1536"/>
                    <a:pt x="858" y="1511"/>
                    <a:pt x="872" y="1511"/>
                  </a:cubicBezTo>
                  <a:cubicBezTo>
                    <a:pt x="874" y="1511"/>
                    <a:pt x="878" y="1512"/>
                    <a:pt x="882" y="1514"/>
                  </a:cubicBezTo>
                  <a:cubicBezTo>
                    <a:pt x="903" y="1528"/>
                    <a:pt x="911" y="1534"/>
                    <a:pt x="915" y="1534"/>
                  </a:cubicBezTo>
                  <a:cubicBezTo>
                    <a:pt x="917" y="1534"/>
                    <a:pt x="917" y="1531"/>
                    <a:pt x="917" y="1526"/>
                  </a:cubicBezTo>
                  <a:cubicBezTo>
                    <a:pt x="929" y="1526"/>
                    <a:pt x="917" y="1502"/>
                    <a:pt x="917" y="1502"/>
                  </a:cubicBezTo>
                  <a:lnTo>
                    <a:pt x="941" y="1490"/>
                  </a:lnTo>
                  <a:cubicBezTo>
                    <a:pt x="965" y="1490"/>
                    <a:pt x="941" y="1490"/>
                    <a:pt x="941" y="1466"/>
                  </a:cubicBezTo>
                  <a:cubicBezTo>
                    <a:pt x="941" y="1455"/>
                    <a:pt x="946" y="1451"/>
                    <a:pt x="952" y="1451"/>
                  </a:cubicBezTo>
                  <a:cubicBezTo>
                    <a:pt x="967" y="1451"/>
                    <a:pt x="989" y="1470"/>
                    <a:pt x="989" y="1478"/>
                  </a:cubicBezTo>
                  <a:cubicBezTo>
                    <a:pt x="1001" y="1478"/>
                    <a:pt x="1036" y="1478"/>
                    <a:pt x="1025" y="1454"/>
                  </a:cubicBezTo>
                  <a:cubicBezTo>
                    <a:pt x="1025" y="1445"/>
                    <a:pt x="1011" y="1403"/>
                    <a:pt x="1020" y="1403"/>
                  </a:cubicBezTo>
                  <a:cubicBezTo>
                    <a:pt x="1022" y="1403"/>
                    <a:pt x="1028" y="1407"/>
                    <a:pt x="1036" y="1419"/>
                  </a:cubicBezTo>
                  <a:cubicBezTo>
                    <a:pt x="1062" y="1444"/>
                    <a:pt x="1077" y="1459"/>
                    <a:pt x="1080" y="1459"/>
                  </a:cubicBezTo>
                  <a:cubicBezTo>
                    <a:pt x="1083" y="1459"/>
                    <a:pt x="1077" y="1447"/>
                    <a:pt x="1060" y="1419"/>
                  </a:cubicBezTo>
                  <a:cubicBezTo>
                    <a:pt x="1036" y="1378"/>
                    <a:pt x="1039" y="1360"/>
                    <a:pt x="1051" y="1360"/>
                  </a:cubicBezTo>
                  <a:cubicBezTo>
                    <a:pt x="1057" y="1360"/>
                    <a:pt x="1065" y="1364"/>
                    <a:pt x="1072" y="1371"/>
                  </a:cubicBezTo>
                  <a:cubicBezTo>
                    <a:pt x="1089" y="1397"/>
                    <a:pt x="1100" y="1416"/>
                    <a:pt x="1110" y="1416"/>
                  </a:cubicBezTo>
                  <a:cubicBezTo>
                    <a:pt x="1113" y="1416"/>
                    <a:pt x="1116" y="1414"/>
                    <a:pt x="1120" y="1407"/>
                  </a:cubicBezTo>
                  <a:lnTo>
                    <a:pt x="1120" y="1335"/>
                  </a:lnTo>
                  <a:cubicBezTo>
                    <a:pt x="1120" y="1347"/>
                    <a:pt x="1120" y="1383"/>
                    <a:pt x="1132" y="1395"/>
                  </a:cubicBezTo>
                  <a:cubicBezTo>
                    <a:pt x="1136" y="1399"/>
                    <a:pt x="1139" y="1401"/>
                    <a:pt x="1141" y="1401"/>
                  </a:cubicBezTo>
                  <a:cubicBezTo>
                    <a:pt x="1152" y="1401"/>
                    <a:pt x="1146" y="1357"/>
                    <a:pt x="1155" y="1347"/>
                  </a:cubicBezTo>
                  <a:cubicBezTo>
                    <a:pt x="1161" y="1341"/>
                    <a:pt x="1167" y="1338"/>
                    <a:pt x="1173" y="1338"/>
                  </a:cubicBezTo>
                  <a:cubicBezTo>
                    <a:pt x="1179" y="1338"/>
                    <a:pt x="1185" y="1341"/>
                    <a:pt x="1191" y="1347"/>
                  </a:cubicBezTo>
                  <a:cubicBezTo>
                    <a:pt x="1215" y="1359"/>
                    <a:pt x="1227" y="1371"/>
                    <a:pt x="1239" y="1371"/>
                  </a:cubicBezTo>
                  <a:cubicBezTo>
                    <a:pt x="1251" y="1371"/>
                    <a:pt x="1263" y="1359"/>
                    <a:pt x="1263" y="1335"/>
                  </a:cubicBezTo>
                  <a:cubicBezTo>
                    <a:pt x="1263" y="1327"/>
                    <a:pt x="1263" y="1299"/>
                    <a:pt x="1272" y="1299"/>
                  </a:cubicBezTo>
                  <a:cubicBezTo>
                    <a:pt x="1276" y="1299"/>
                    <a:pt x="1280" y="1302"/>
                    <a:pt x="1286" y="1312"/>
                  </a:cubicBezTo>
                  <a:cubicBezTo>
                    <a:pt x="1295" y="1329"/>
                    <a:pt x="1317" y="1340"/>
                    <a:pt x="1332" y="1340"/>
                  </a:cubicBezTo>
                  <a:cubicBezTo>
                    <a:pt x="1338" y="1340"/>
                    <a:pt x="1343" y="1339"/>
                    <a:pt x="1346" y="1335"/>
                  </a:cubicBezTo>
                  <a:cubicBezTo>
                    <a:pt x="1346" y="1319"/>
                    <a:pt x="1340" y="1303"/>
                    <a:pt x="1333" y="1286"/>
                  </a:cubicBezTo>
                  <a:lnTo>
                    <a:pt x="1333" y="1286"/>
                  </a:lnTo>
                  <a:cubicBezTo>
                    <a:pt x="1344" y="1306"/>
                    <a:pt x="1353" y="1314"/>
                    <a:pt x="1361" y="1314"/>
                  </a:cubicBezTo>
                  <a:cubicBezTo>
                    <a:pt x="1374" y="1314"/>
                    <a:pt x="1382" y="1291"/>
                    <a:pt x="1382" y="1264"/>
                  </a:cubicBezTo>
                  <a:cubicBezTo>
                    <a:pt x="1382" y="1242"/>
                    <a:pt x="1384" y="1233"/>
                    <a:pt x="1388" y="1233"/>
                  </a:cubicBezTo>
                  <a:cubicBezTo>
                    <a:pt x="1393" y="1233"/>
                    <a:pt x="1399" y="1245"/>
                    <a:pt x="1406" y="1264"/>
                  </a:cubicBezTo>
                  <a:cubicBezTo>
                    <a:pt x="1429" y="1288"/>
                    <a:pt x="1406" y="1300"/>
                    <a:pt x="1429" y="1312"/>
                  </a:cubicBezTo>
                  <a:cubicBezTo>
                    <a:pt x="1432" y="1314"/>
                    <a:pt x="1433" y="1315"/>
                    <a:pt x="1434" y="1315"/>
                  </a:cubicBezTo>
                  <a:cubicBezTo>
                    <a:pt x="1438" y="1315"/>
                    <a:pt x="1432" y="1297"/>
                    <a:pt x="1441" y="1288"/>
                  </a:cubicBezTo>
                  <a:cubicBezTo>
                    <a:pt x="1441" y="1281"/>
                    <a:pt x="1445" y="1274"/>
                    <a:pt x="1453" y="1274"/>
                  </a:cubicBezTo>
                  <a:cubicBezTo>
                    <a:pt x="1459" y="1274"/>
                    <a:pt x="1467" y="1278"/>
                    <a:pt x="1477" y="1288"/>
                  </a:cubicBezTo>
                  <a:cubicBezTo>
                    <a:pt x="1483" y="1299"/>
                    <a:pt x="1486" y="1304"/>
                    <a:pt x="1489" y="1304"/>
                  </a:cubicBezTo>
                  <a:cubicBezTo>
                    <a:pt x="1496" y="1304"/>
                    <a:pt x="1489" y="1261"/>
                    <a:pt x="1489" y="1252"/>
                  </a:cubicBezTo>
                  <a:cubicBezTo>
                    <a:pt x="1489" y="1252"/>
                    <a:pt x="1525" y="1252"/>
                    <a:pt x="1525" y="1216"/>
                  </a:cubicBezTo>
                  <a:cubicBezTo>
                    <a:pt x="1532" y="1195"/>
                    <a:pt x="1539" y="1191"/>
                    <a:pt x="1549" y="1191"/>
                  </a:cubicBezTo>
                  <a:cubicBezTo>
                    <a:pt x="1555" y="1191"/>
                    <a:pt x="1563" y="1193"/>
                    <a:pt x="1572" y="1193"/>
                  </a:cubicBezTo>
                  <a:cubicBezTo>
                    <a:pt x="1577" y="1193"/>
                    <a:pt x="1586" y="1194"/>
                    <a:pt x="1594" y="1194"/>
                  </a:cubicBezTo>
                  <a:cubicBezTo>
                    <a:pt x="1607" y="1194"/>
                    <a:pt x="1620" y="1190"/>
                    <a:pt x="1620" y="1169"/>
                  </a:cubicBezTo>
                  <a:cubicBezTo>
                    <a:pt x="1620" y="1167"/>
                    <a:pt x="1621" y="1166"/>
                    <a:pt x="1622" y="1166"/>
                  </a:cubicBezTo>
                  <a:cubicBezTo>
                    <a:pt x="1629" y="1166"/>
                    <a:pt x="1656" y="1194"/>
                    <a:pt x="1656" y="1204"/>
                  </a:cubicBezTo>
                  <a:cubicBezTo>
                    <a:pt x="1667" y="1204"/>
                    <a:pt x="1656" y="1181"/>
                    <a:pt x="1679" y="1181"/>
                  </a:cubicBezTo>
                  <a:cubicBezTo>
                    <a:pt x="1691" y="1169"/>
                    <a:pt x="1703" y="1181"/>
                    <a:pt x="1715" y="1157"/>
                  </a:cubicBezTo>
                  <a:cubicBezTo>
                    <a:pt x="1715" y="1147"/>
                    <a:pt x="1707" y="1130"/>
                    <a:pt x="1717" y="1130"/>
                  </a:cubicBezTo>
                  <a:cubicBezTo>
                    <a:pt x="1719" y="1130"/>
                    <a:pt x="1722" y="1131"/>
                    <a:pt x="1727" y="1133"/>
                  </a:cubicBezTo>
                  <a:cubicBezTo>
                    <a:pt x="1738" y="1144"/>
                    <a:pt x="1755" y="1155"/>
                    <a:pt x="1765" y="1155"/>
                  </a:cubicBezTo>
                  <a:cubicBezTo>
                    <a:pt x="1777" y="1155"/>
                    <a:pt x="1782" y="1141"/>
                    <a:pt x="1763" y="1097"/>
                  </a:cubicBezTo>
                  <a:lnTo>
                    <a:pt x="1763" y="1097"/>
                  </a:lnTo>
                  <a:cubicBezTo>
                    <a:pt x="1780" y="1128"/>
                    <a:pt x="1800" y="1140"/>
                    <a:pt x="1817" y="1140"/>
                  </a:cubicBezTo>
                  <a:cubicBezTo>
                    <a:pt x="1846" y="1140"/>
                    <a:pt x="1870" y="1108"/>
                    <a:pt x="1870" y="1085"/>
                  </a:cubicBezTo>
                  <a:cubicBezTo>
                    <a:pt x="1870" y="1078"/>
                    <a:pt x="1872" y="1075"/>
                    <a:pt x="1875" y="1075"/>
                  </a:cubicBezTo>
                  <a:cubicBezTo>
                    <a:pt x="1887" y="1075"/>
                    <a:pt x="1918" y="1119"/>
                    <a:pt x="1929" y="1119"/>
                  </a:cubicBezTo>
                  <a:cubicBezTo>
                    <a:pt x="1935" y="1119"/>
                    <a:pt x="1936" y="1110"/>
                    <a:pt x="1929" y="1085"/>
                  </a:cubicBezTo>
                  <a:cubicBezTo>
                    <a:pt x="1920" y="1059"/>
                    <a:pt x="1912" y="1025"/>
                    <a:pt x="1918" y="1025"/>
                  </a:cubicBezTo>
                  <a:lnTo>
                    <a:pt x="1918" y="1025"/>
                  </a:lnTo>
                  <a:cubicBezTo>
                    <a:pt x="1920" y="1025"/>
                    <a:pt x="1923" y="1029"/>
                    <a:pt x="1929" y="1038"/>
                  </a:cubicBezTo>
                  <a:cubicBezTo>
                    <a:pt x="1929" y="1038"/>
                    <a:pt x="1948" y="1031"/>
                    <a:pt x="1954" y="1023"/>
                  </a:cubicBezTo>
                  <a:lnTo>
                    <a:pt x="1954" y="1023"/>
                  </a:lnTo>
                  <a:cubicBezTo>
                    <a:pt x="1955" y="1031"/>
                    <a:pt x="1958" y="1043"/>
                    <a:pt x="1965" y="1050"/>
                  </a:cubicBezTo>
                  <a:cubicBezTo>
                    <a:pt x="1973" y="1054"/>
                    <a:pt x="1978" y="1055"/>
                    <a:pt x="1982" y="1055"/>
                  </a:cubicBezTo>
                  <a:cubicBezTo>
                    <a:pt x="1989" y="1055"/>
                    <a:pt x="1989" y="1050"/>
                    <a:pt x="1989" y="1050"/>
                  </a:cubicBezTo>
                  <a:cubicBezTo>
                    <a:pt x="1998" y="1050"/>
                    <a:pt x="2031" y="1065"/>
                    <a:pt x="2049" y="1065"/>
                  </a:cubicBezTo>
                  <a:cubicBezTo>
                    <a:pt x="2054" y="1065"/>
                    <a:pt x="2058" y="1064"/>
                    <a:pt x="2060" y="1062"/>
                  </a:cubicBezTo>
                  <a:cubicBezTo>
                    <a:pt x="2025" y="1026"/>
                    <a:pt x="2001" y="966"/>
                    <a:pt x="1989" y="919"/>
                  </a:cubicBezTo>
                  <a:lnTo>
                    <a:pt x="1989" y="919"/>
                  </a:lnTo>
                  <a:cubicBezTo>
                    <a:pt x="2001" y="919"/>
                    <a:pt x="2025" y="978"/>
                    <a:pt x="2025" y="990"/>
                  </a:cubicBezTo>
                  <a:cubicBezTo>
                    <a:pt x="2029" y="998"/>
                    <a:pt x="2033" y="1001"/>
                    <a:pt x="2037" y="1001"/>
                  </a:cubicBezTo>
                  <a:cubicBezTo>
                    <a:pt x="2044" y="1001"/>
                    <a:pt x="2052" y="990"/>
                    <a:pt x="2060" y="990"/>
                  </a:cubicBezTo>
                  <a:cubicBezTo>
                    <a:pt x="2069" y="990"/>
                    <a:pt x="2089" y="1014"/>
                    <a:pt x="2096" y="1024"/>
                  </a:cubicBezTo>
                  <a:lnTo>
                    <a:pt x="2096" y="1024"/>
                  </a:lnTo>
                  <a:cubicBezTo>
                    <a:pt x="2095" y="1012"/>
                    <a:pt x="2088" y="988"/>
                    <a:pt x="2092" y="988"/>
                  </a:cubicBezTo>
                  <a:lnTo>
                    <a:pt x="2092" y="988"/>
                  </a:lnTo>
                  <a:cubicBezTo>
                    <a:pt x="2093" y="988"/>
                    <a:pt x="2094" y="988"/>
                    <a:pt x="2096" y="990"/>
                  </a:cubicBezTo>
                  <a:cubicBezTo>
                    <a:pt x="2106" y="990"/>
                    <a:pt x="2134" y="1016"/>
                    <a:pt x="2157" y="1016"/>
                  </a:cubicBezTo>
                  <a:cubicBezTo>
                    <a:pt x="2160" y="1016"/>
                    <a:pt x="2164" y="1016"/>
                    <a:pt x="2168" y="1014"/>
                  </a:cubicBezTo>
                  <a:cubicBezTo>
                    <a:pt x="2144" y="990"/>
                    <a:pt x="2215" y="966"/>
                    <a:pt x="2215" y="954"/>
                  </a:cubicBezTo>
                  <a:cubicBezTo>
                    <a:pt x="2215" y="943"/>
                    <a:pt x="2191" y="895"/>
                    <a:pt x="2191" y="883"/>
                  </a:cubicBezTo>
                  <a:cubicBezTo>
                    <a:pt x="2191" y="880"/>
                    <a:pt x="2192" y="878"/>
                    <a:pt x="2193" y="878"/>
                  </a:cubicBezTo>
                  <a:cubicBezTo>
                    <a:pt x="2201" y="878"/>
                    <a:pt x="2229" y="932"/>
                    <a:pt x="2239" y="942"/>
                  </a:cubicBezTo>
                  <a:lnTo>
                    <a:pt x="2239" y="942"/>
                  </a:lnTo>
                  <a:cubicBezTo>
                    <a:pt x="2229" y="933"/>
                    <a:pt x="2220" y="900"/>
                    <a:pt x="2229" y="900"/>
                  </a:cubicBezTo>
                  <a:cubicBezTo>
                    <a:pt x="2231" y="900"/>
                    <a:pt x="2234" y="902"/>
                    <a:pt x="2239" y="907"/>
                  </a:cubicBezTo>
                  <a:cubicBezTo>
                    <a:pt x="2251" y="919"/>
                    <a:pt x="2263" y="954"/>
                    <a:pt x="2275" y="966"/>
                  </a:cubicBezTo>
                  <a:cubicBezTo>
                    <a:pt x="2287" y="966"/>
                    <a:pt x="2251" y="883"/>
                    <a:pt x="2275" y="883"/>
                  </a:cubicBezTo>
                  <a:cubicBezTo>
                    <a:pt x="2293" y="892"/>
                    <a:pt x="2312" y="930"/>
                    <a:pt x="2313" y="930"/>
                  </a:cubicBezTo>
                  <a:cubicBezTo>
                    <a:pt x="2314" y="930"/>
                    <a:pt x="2313" y="927"/>
                    <a:pt x="2310" y="919"/>
                  </a:cubicBezTo>
                  <a:cubicBezTo>
                    <a:pt x="2298" y="883"/>
                    <a:pt x="2287" y="895"/>
                    <a:pt x="2298" y="871"/>
                  </a:cubicBezTo>
                  <a:lnTo>
                    <a:pt x="2298" y="871"/>
                  </a:lnTo>
                  <a:cubicBezTo>
                    <a:pt x="2310" y="883"/>
                    <a:pt x="2334" y="943"/>
                    <a:pt x="2346" y="943"/>
                  </a:cubicBezTo>
                  <a:cubicBezTo>
                    <a:pt x="2350" y="946"/>
                    <a:pt x="2353" y="947"/>
                    <a:pt x="2356" y="947"/>
                  </a:cubicBezTo>
                  <a:cubicBezTo>
                    <a:pt x="2364" y="947"/>
                    <a:pt x="2370" y="939"/>
                    <a:pt x="2370" y="931"/>
                  </a:cubicBezTo>
                  <a:cubicBezTo>
                    <a:pt x="2370" y="931"/>
                    <a:pt x="2370" y="919"/>
                    <a:pt x="2370" y="907"/>
                  </a:cubicBezTo>
                  <a:cubicBezTo>
                    <a:pt x="2394" y="907"/>
                    <a:pt x="2406" y="895"/>
                    <a:pt x="2418" y="883"/>
                  </a:cubicBezTo>
                  <a:cubicBezTo>
                    <a:pt x="2429" y="871"/>
                    <a:pt x="2418" y="835"/>
                    <a:pt x="2394" y="823"/>
                  </a:cubicBezTo>
                  <a:cubicBezTo>
                    <a:pt x="2398" y="823"/>
                    <a:pt x="2403" y="822"/>
                    <a:pt x="2409" y="822"/>
                  </a:cubicBezTo>
                  <a:cubicBezTo>
                    <a:pt x="2417" y="822"/>
                    <a:pt x="2427" y="826"/>
                    <a:pt x="2441" y="847"/>
                  </a:cubicBezTo>
                  <a:cubicBezTo>
                    <a:pt x="2467" y="864"/>
                    <a:pt x="2486" y="881"/>
                    <a:pt x="2495" y="881"/>
                  </a:cubicBezTo>
                  <a:cubicBezTo>
                    <a:pt x="2499" y="881"/>
                    <a:pt x="2501" y="878"/>
                    <a:pt x="2501" y="871"/>
                  </a:cubicBezTo>
                  <a:cubicBezTo>
                    <a:pt x="2501" y="835"/>
                    <a:pt x="2501" y="823"/>
                    <a:pt x="2501" y="823"/>
                  </a:cubicBezTo>
                  <a:cubicBezTo>
                    <a:pt x="2501" y="817"/>
                    <a:pt x="2504" y="817"/>
                    <a:pt x="2507" y="817"/>
                  </a:cubicBezTo>
                  <a:cubicBezTo>
                    <a:pt x="2510" y="817"/>
                    <a:pt x="2513" y="817"/>
                    <a:pt x="2513" y="812"/>
                  </a:cubicBezTo>
                  <a:cubicBezTo>
                    <a:pt x="2513" y="800"/>
                    <a:pt x="2513" y="800"/>
                    <a:pt x="2513" y="788"/>
                  </a:cubicBezTo>
                  <a:cubicBezTo>
                    <a:pt x="2513" y="764"/>
                    <a:pt x="2537" y="776"/>
                    <a:pt x="2549" y="752"/>
                  </a:cubicBezTo>
                  <a:cubicBezTo>
                    <a:pt x="2557" y="744"/>
                    <a:pt x="2554" y="725"/>
                    <a:pt x="2562" y="725"/>
                  </a:cubicBezTo>
                  <a:cubicBezTo>
                    <a:pt x="2566" y="725"/>
                    <a:pt x="2573" y="729"/>
                    <a:pt x="2584" y="740"/>
                  </a:cubicBezTo>
                  <a:cubicBezTo>
                    <a:pt x="2587" y="743"/>
                    <a:pt x="2591" y="745"/>
                    <a:pt x="2596" y="745"/>
                  </a:cubicBezTo>
                  <a:cubicBezTo>
                    <a:pt x="2607" y="745"/>
                    <a:pt x="2620" y="734"/>
                    <a:pt x="2620" y="716"/>
                  </a:cubicBezTo>
                  <a:cubicBezTo>
                    <a:pt x="2620" y="704"/>
                    <a:pt x="2596" y="692"/>
                    <a:pt x="2584" y="681"/>
                  </a:cubicBezTo>
                  <a:lnTo>
                    <a:pt x="2608" y="681"/>
                  </a:lnTo>
                  <a:cubicBezTo>
                    <a:pt x="2632" y="692"/>
                    <a:pt x="2644" y="716"/>
                    <a:pt x="2656" y="716"/>
                  </a:cubicBezTo>
                  <a:cubicBezTo>
                    <a:pt x="2657" y="718"/>
                    <a:pt x="2658" y="718"/>
                    <a:pt x="2659" y="718"/>
                  </a:cubicBezTo>
                  <a:cubicBezTo>
                    <a:pt x="2665" y="718"/>
                    <a:pt x="2660" y="691"/>
                    <a:pt x="2673" y="691"/>
                  </a:cubicBezTo>
                  <a:cubicBezTo>
                    <a:pt x="2675" y="691"/>
                    <a:pt x="2677" y="691"/>
                    <a:pt x="2679" y="692"/>
                  </a:cubicBezTo>
                  <a:cubicBezTo>
                    <a:pt x="2696" y="709"/>
                    <a:pt x="2723" y="742"/>
                    <a:pt x="2731" y="742"/>
                  </a:cubicBezTo>
                  <a:cubicBezTo>
                    <a:pt x="2735" y="742"/>
                    <a:pt x="2735" y="735"/>
                    <a:pt x="2727" y="716"/>
                  </a:cubicBezTo>
                  <a:cubicBezTo>
                    <a:pt x="2718" y="688"/>
                    <a:pt x="2701" y="646"/>
                    <a:pt x="2712" y="646"/>
                  </a:cubicBezTo>
                  <a:cubicBezTo>
                    <a:pt x="2714" y="646"/>
                    <a:pt x="2719" y="649"/>
                    <a:pt x="2727" y="657"/>
                  </a:cubicBezTo>
                  <a:cubicBezTo>
                    <a:pt x="2763" y="692"/>
                    <a:pt x="2751" y="692"/>
                    <a:pt x="2775" y="704"/>
                  </a:cubicBezTo>
                  <a:cubicBezTo>
                    <a:pt x="2787" y="704"/>
                    <a:pt x="2822" y="704"/>
                    <a:pt x="2810" y="681"/>
                  </a:cubicBezTo>
                  <a:cubicBezTo>
                    <a:pt x="2799" y="669"/>
                    <a:pt x="2763" y="609"/>
                    <a:pt x="2787" y="609"/>
                  </a:cubicBezTo>
                  <a:cubicBezTo>
                    <a:pt x="2810" y="609"/>
                    <a:pt x="2810" y="657"/>
                    <a:pt x="2822" y="669"/>
                  </a:cubicBezTo>
                  <a:lnTo>
                    <a:pt x="2810" y="609"/>
                  </a:lnTo>
                  <a:cubicBezTo>
                    <a:pt x="2810" y="595"/>
                    <a:pt x="2810" y="590"/>
                    <a:pt x="2812" y="590"/>
                  </a:cubicBezTo>
                  <a:cubicBezTo>
                    <a:pt x="2814" y="590"/>
                    <a:pt x="2820" y="602"/>
                    <a:pt x="2834" y="609"/>
                  </a:cubicBezTo>
                  <a:cubicBezTo>
                    <a:pt x="2854" y="619"/>
                    <a:pt x="2881" y="636"/>
                    <a:pt x="2897" y="636"/>
                  </a:cubicBezTo>
                  <a:cubicBezTo>
                    <a:pt x="2900" y="636"/>
                    <a:pt x="2903" y="635"/>
                    <a:pt x="2906" y="633"/>
                  </a:cubicBezTo>
                  <a:cubicBezTo>
                    <a:pt x="2906" y="609"/>
                    <a:pt x="2846" y="514"/>
                    <a:pt x="2858" y="514"/>
                  </a:cubicBezTo>
                  <a:lnTo>
                    <a:pt x="2858" y="514"/>
                  </a:lnTo>
                  <a:cubicBezTo>
                    <a:pt x="2858" y="514"/>
                    <a:pt x="2882" y="538"/>
                    <a:pt x="2894" y="550"/>
                  </a:cubicBezTo>
                  <a:cubicBezTo>
                    <a:pt x="2906" y="562"/>
                    <a:pt x="2918" y="573"/>
                    <a:pt x="2930" y="573"/>
                  </a:cubicBezTo>
                  <a:cubicBezTo>
                    <a:pt x="2939" y="573"/>
                    <a:pt x="2982" y="615"/>
                    <a:pt x="2996" y="615"/>
                  </a:cubicBezTo>
                  <a:cubicBezTo>
                    <a:pt x="2999" y="615"/>
                    <a:pt x="3001" y="613"/>
                    <a:pt x="3001" y="609"/>
                  </a:cubicBezTo>
                  <a:cubicBezTo>
                    <a:pt x="3001" y="599"/>
                    <a:pt x="2992" y="560"/>
                    <a:pt x="2998" y="560"/>
                  </a:cubicBezTo>
                  <a:lnTo>
                    <a:pt x="2998" y="560"/>
                  </a:lnTo>
                  <a:cubicBezTo>
                    <a:pt x="2999" y="560"/>
                    <a:pt x="3000" y="560"/>
                    <a:pt x="3001" y="562"/>
                  </a:cubicBezTo>
                  <a:cubicBezTo>
                    <a:pt x="3013" y="573"/>
                    <a:pt x="3025" y="597"/>
                    <a:pt x="3037" y="597"/>
                  </a:cubicBezTo>
                  <a:cubicBezTo>
                    <a:pt x="3037" y="585"/>
                    <a:pt x="3037" y="502"/>
                    <a:pt x="3037" y="490"/>
                  </a:cubicBezTo>
                  <a:cubicBezTo>
                    <a:pt x="3038" y="487"/>
                    <a:pt x="3040" y="486"/>
                    <a:pt x="3042" y="486"/>
                  </a:cubicBezTo>
                  <a:cubicBezTo>
                    <a:pt x="3061" y="486"/>
                    <a:pt x="3111" y="562"/>
                    <a:pt x="3132" y="562"/>
                  </a:cubicBezTo>
                  <a:cubicBezTo>
                    <a:pt x="3136" y="558"/>
                    <a:pt x="3135" y="552"/>
                    <a:pt x="3132" y="546"/>
                  </a:cubicBezTo>
                  <a:lnTo>
                    <a:pt x="3132" y="546"/>
                  </a:lnTo>
                  <a:cubicBezTo>
                    <a:pt x="3136" y="549"/>
                    <a:pt x="3140" y="552"/>
                    <a:pt x="3142" y="552"/>
                  </a:cubicBezTo>
                  <a:cubicBezTo>
                    <a:pt x="3143" y="552"/>
                    <a:pt x="3144" y="551"/>
                    <a:pt x="3144" y="550"/>
                  </a:cubicBezTo>
                  <a:cubicBezTo>
                    <a:pt x="3156" y="538"/>
                    <a:pt x="3168" y="514"/>
                    <a:pt x="3180" y="514"/>
                  </a:cubicBezTo>
                  <a:cubicBezTo>
                    <a:pt x="3191" y="502"/>
                    <a:pt x="3191" y="514"/>
                    <a:pt x="3180" y="490"/>
                  </a:cubicBezTo>
                  <a:cubicBezTo>
                    <a:pt x="3180" y="478"/>
                    <a:pt x="3183" y="475"/>
                    <a:pt x="3187" y="475"/>
                  </a:cubicBezTo>
                  <a:cubicBezTo>
                    <a:pt x="3191" y="475"/>
                    <a:pt x="3197" y="478"/>
                    <a:pt x="3203" y="478"/>
                  </a:cubicBezTo>
                  <a:cubicBezTo>
                    <a:pt x="3210" y="481"/>
                    <a:pt x="3216" y="483"/>
                    <a:pt x="3222" y="483"/>
                  </a:cubicBezTo>
                  <a:cubicBezTo>
                    <a:pt x="3238" y="483"/>
                    <a:pt x="3251" y="472"/>
                    <a:pt x="3251" y="454"/>
                  </a:cubicBezTo>
                  <a:lnTo>
                    <a:pt x="3251" y="407"/>
                  </a:lnTo>
                  <a:cubicBezTo>
                    <a:pt x="3268" y="440"/>
                    <a:pt x="3284" y="479"/>
                    <a:pt x="3293" y="479"/>
                  </a:cubicBezTo>
                  <a:cubicBezTo>
                    <a:pt x="3296" y="479"/>
                    <a:pt x="3299" y="472"/>
                    <a:pt x="3299" y="454"/>
                  </a:cubicBezTo>
                  <a:cubicBezTo>
                    <a:pt x="3299" y="426"/>
                    <a:pt x="3283" y="358"/>
                    <a:pt x="3296" y="358"/>
                  </a:cubicBezTo>
                  <a:cubicBezTo>
                    <a:pt x="3299" y="358"/>
                    <a:pt x="3304" y="362"/>
                    <a:pt x="3311" y="371"/>
                  </a:cubicBezTo>
                  <a:cubicBezTo>
                    <a:pt x="3346" y="407"/>
                    <a:pt x="3358" y="419"/>
                    <a:pt x="3382" y="431"/>
                  </a:cubicBezTo>
                  <a:cubicBezTo>
                    <a:pt x="3394" y="431"/>
                    <a:pt x="3382" y="407"/>
                    <a:pt x="3394" y="395"/>
                  </a:cubicBezTo>
                  <a:cubicBezTo>
                    <a:pt x="3404" y="395"/>
                    <a:pt x="3424" y="432"/>
                    <a:pt x="3437" y="432"/>
                  </a:cubicBezTo>
                  <a:cubicBezTo>
                    <a:pt x="3439" y="432"/>
                    <a:pt x="3440" y="432"/>
                    <a:pt x="3441" y="431"/>
                  </a:cubicBezTo>
                  <a:cubicBezTo>
                    <a:pt x="3453" y="431"/>
                    <a:pt x="3430" y="407"/>
                    <a:pt x="3430" y="395"/>
                  </a:cubicBezTo>
                  <a:cubicBezTo>
                    <a:pt x="3430" y="385"/>
                    <a:pt x="3432" y="381"/>
                    <a:pt x="3436" y="381"/>
                  </a:cubicBezTo>
                  <a:cubicBezTo>
                    <a:pt x="3451" y="381"/>
                    <a:pt x="3491" y="442"/>
                    <a:pt x="3501" y="442"/>
                  </a:cubicBezTo>
                  <a:cubicBezTo>
                    <a:pt x="3511" y="433"/>
                    <a:pt x="3455" y="348"/>
                    <a:pt x="3463" y="348"/>
                  </a:cubicBezTo>
                  <a:lnTo>
                    <a:pt x="3463" y="348"/>
                  </a:lnTo>
                  <a:cubicBezTo>
                    <a:pt x="3465" y="348"/>
                    <a:pt x="3469" y="351"/>
                    <a:pt x="3477" y="359"/>
                  </a:cubicBezTo>
                  <a:cubicBezTo>
                    <a:pt x="3506" y="381"/>
                    <a:pt x="3509" y="385"/>
                    <a:pt x="3509" y="385"/>
                  </a:cubicBezTo>
                  <a:cubicBezTo>
                    <a:pt x="3509" y="385"/>
                    <a:pt x="3508" y="383"/>
                    <a:pt x="3513" y="383"/>
                  </a:cubicBezTo>
                  <a:cubicBezTo>
                    <a:pt x="3516" y="386"/>
                    <a:pt x="3519" y="389"/>
                    <a:pt x="3522" y="392"/>
                  </a:cubicBezTo>
                  <a:lnTo>
                    <a:pt x="3522" y="392"/>
                  </a:lnTo>
                  <a:cubicBezTo>
                    <a:pt x="3515" y="367"/>
                    <a:pt x="3534" y="388"/>
                    <a:pt x="3525" y="323"/>
                  </a:cubicBezTo>
                  <a:lnTo>
                    <a:pt x="3525" y="323"/>
                  </a:lnTo>
                  <a:cubicBezTo>
                    <a:pt x="3532" y="359"/>
                    <a:pt x="3535" y="369"/>
                    <a:pt x="3536" y="369"/>
                  </a:cubicBezTo>
                  <a:cubicBezTo>
                    <a:pt x="3537" y="369"/>
                    <a:pt x="3537" y="364"/>
                    <a:pt x="3537" y="359"/>
                  </a:cubicBezTo>
                  <a:cubicBezTo>
                    <a:pt x="3549" y="347"/>
                    <a:pt x="3549" y="347"/>
                    <a:pt x="3549" y="335"/>
                  </a:cubicBezTo>
                  <a:cubicBezTo>
                    <a:pt x="3549" y="335"/>
                    <a:pt x="3561" y="276"/>
                    <a:pt x="3561" y="276"/>
                  </a:cubicBezTo>
                  <a:lnTo>
                    <a:pt x="3561" y="276"/>
                  </a:lnTo>
                  <a:lnTo>
                    <a:pt x="3549" y="407"/>
                  </a:lnTo>
                  <a:lnTo>
                    <a:pt x="3561" y="323"/>
                  </a:lnTo>
                  <a:cubicBezTo>
                    <a:pt x="3561" y="276"/>
                    <a:pt x="3572" y="216"/>
                    <a:pt x="3584" y="216"/>
                  </a:cubicBezTo>
                  <a:lnTo>
                    <a:pt x="3584" y="216"/>
                  </a:lnTo>
                  <a:lnTo>
                    <a:pt x="3561" y="347"/>
                  </a:lnTo>
                  <a:cubicBezTo>
                    <a:pt x="3561" y="351"/>
                    <a:pt x="3561" y="353"/>
                    <a:pt x="3561" y="353"/>
                  </a:cubicBezTo>
                  <a:cubicBezTo>
                    <a:pt x="3564" y="353"/>
                    <a:pt x="3574" y="308"/>
                    <a:pt x="3584" y="288"/>
                  </a:cubicBezTo>
                  <a:cubicBezTo>
                    <a:pt x="3584" y="292"/>
                    <a:pt x="3584" y="296"/>
                    <a:pt x="3584" y="300"/>
                  </a:cubicBezTo>
                  <a:lnTo>
                    <a:pt x="3572" y="359"/>
                  </a:lnTo>
                  <a:lnTo>
                    <a:pt x="3584" y="329"/>
                  </a:lnTo>
                  <a:lnTo>
                    <a:pt x="3584" y="329"/>
                  </a:lnTo>
                  <a:cubicBezTo>
                    <a:pt x="3584" y="333"/>
                    <a:pt x="3584" y="335"/>
                    <a:pt x="3584" y="335"/>
                  </a:cubicBezTo>
                  <a:cubicBezTo>
                    <a:pt x="3584" y="338"/>
                    <a:pt x="3585" y="339"/>
                    <a:pt x="3587" y="339"/>
                  </a:cubicBezTo>
                  <a:cubicBezTo>
                    <a:pt x="3593" y="339"/>
                    <a:pt x="3608" y="323"/>
                    <a:pt x="3608" y="323"/>
                  </a:cubicBezTo>
                  <a:lnTo>
                    <a:pt x="3608" y="323"/>
                  </a:lnTo>
                  <a:cubicBezTo>
                    <a:pt x="3608" y="334"/>
                    <a:pt x="3591" y="362"/>
                    <a:pt x="3593" y="362"/>
                  </a:cubicBezTo>
                  <a:cubicBezTo>
                    <a:pt x="3594" y="362"/>
                    <a:pt x="3595" y="361"/>
                    <a:pt x="3596" y="359"/>
                  </a:cubicBezTo>
                  <a:cubicBezTo>
                    <a:pt x="3602" y="354"/>
                    <a:pt x="3607" y="348"/>
                    <a:pt x="3612" y="342"/>
                  </a:cubicBezTo>
                  <a:lnTo>
                    <a:pt x="3612" y="342"/>
                  </a:lnTo>
                  <a:cubicBezTo>
                    <a:pt x="3600" y="362"/>
                    <a:pt x="3589" y="378"/>
                    <a:pt x="3572" y="395"/>
                  </a:cubicBezTo>
                  <a:lnTo>
                    <a:pt x="3596" y="371"/>
                  </a:lnTo>
                  <a:lnTo>
                    <a:pt x="3596" y="371"/>
                  </a:lnTo>
                  <a:cubicBezTo>
                    <a:pt x="3596" y="371"/>
                    <a:pt x="3590" y="391"/>
                    <a:pt x="3596" y="391"/>
                  </a:cubicBezTo>
                  <a:cubicBezTo>
                    <a:pt x="3598" y="391"/>
                    <a:pt x="3602" y="389"/>
                    <a:pt x="3608" y="383"/>
                  </a:cubicBezTo>
                  <a:cubicBezTo>
                    <a:pt x="3608" y="383"/>
                    <a:pt x="3655" y="345"/>
                    <a:pt x="3666" y="345"/>
                  </a:cubicBezTo>
                  <a:cubicBezTo>
                    <a:pt x="3667" y="345"/>
                    <a:pt x="3668" y="346"/>
                    <a:pt x="3668" y="347"/>
                  </a:cubicBezTo>
                  <a:cubicBezTo>
                    <a:pt x="3656" y="359"/>
                    <a:pt x="3644" y="383"/>
                    <a:pt x="3632" y="395"/>
                  </a:cubicBezTo>
                  <a:cubicBezTo>
                    <a:pt x="3620" y="407"/>
                    <a:pt x="3608" y="407"/>
                    <a:pt x="3608" y="419"/>
                  </a:cubicBezTo>
                  <a:cubicBezTo>
                    <a:pt x="3608" y="431"/>
                    <a:pt x="3608" y="442"/>
                    <a:pt x="3620" y="454"/>
                  </a:cubicBezTo>
                  <a:cubicBezTo>
                    <a:pt x="3626" y="460"/>
                    <a:pt x="3635" y="460"/>
                    <a:pt x="3644" y="460"/>
                  </a:cubicBezTo>
                  <a:cubicBezTo>
                    <a:pt x="3653" y="460"/>
                    <a:pt x="3662" y="460"/>
                    <a:pt x="3668" y="466"/>
                  </a:cubicBezTo>
                  <a:cubicBezTo>
                    <a:pt x="3673" y="476"/>
                    <a:pt x="3680" y="480"/>
                    <a:pt x="3690" y="480"/>
                  </a:cubicBezTo>
                  <a:cubicBezTo>
                    <a:pt x="3703" y="480"/>
                    <a:pt x="3720" y="474"/>
                    <a:pt x="3743" y="468"/>
                  </a:cubicBezTo>
                  <a:lnTo>
                    <a:pt x="3743" y="468"/>
                  </a:lnTo>
                  <a:cubicBezTo>
                    <a:pt x="3715" y="480"/>
                    <a:pt x="3658" y="539"/>
                    <a:pt x="3684" y="539"/>
                  </a:cubicBezTo>
                  <a:cubicBezTo>
                    <a:pt x="3686" y="539"/>
                    <a:pt x="3688" y="538"/>
                    <a:pt x="3692" y="538"/>
                  </a:cubicBezTo>
                  <a:cubicBezTo>
                    <a:pt x="3751" y="514"/>
                    <a:pt x="3775" y="466"/>
                    <a:pt x="3811" y="454"/>
                  </a:cubicBezTo>
                  <a:lnTo>
                    <a:pt x="3811" y="454"/>
                  </a:lnTo>
                  <a:lnTo>
                    <a:pt x="3751" y="502"/>
                  </a:lnTo>
                  <a:cubicBezTo>
                    <a:pt x="3727" y="538"/>
                    <a:pt x="3692" y="562"/>
                    <a:pt x="3656" y="585"/>
                  </a:cubicBezTo>
                  <a:cubicBezTo>
                    <a:pt x="3680" y="573"/>
                    <a:pt x="3693" y="569"/>
                    <a:pt x="3701" y="569"/>
                  </a:cubicBezTo>
                  <a:cubicBezTo>
                    <a:pt x="3718" y="569"/>
                    <a:pt x="3715" y="585"/>
                    <a:pt x="3739" y="585"/>
                  </a:cubicBezTo>
                  <a:cubicBezTo>
                    <a:pt x="3739" y="597"/>
                    <a:pt x="3739" y="597"/>
                    <a:pt x="3703" y="621"/>
                  </a:cubicBezTo>
                  <a:cubicBezTo>
                    <a:pt x="3656" y="633"/>
                    <a:pt x="3680" y="645"/>
                    <a:pt x="3656" y="657"/>
                  </a:cubicBezTo>
                  <a:lnTo>
                    <a:pt x="3787" y="597"/>
                  </a:lnTo>
                  <a:lnTo>
                    <a:pt x="3787" y="597"/>
                  </a:lnTo>
                  <a:cubicBezTo>
                    <a:pt x="3787" y="609"/>
                    <a:pt x="3692" y="669"/>
                    <a:pt x="3692" y="669"/>
                  </a:cubicBezTo>
                  <a:cubicBezTo>
                    <a:pt x="3698" y="669"/>
                    <a:pt x="3732" y="661"/>
                    <a:pt x="3754" y="661"/>
                  </a:cubicBezTo>
                  <a:cubicBezTo>
                    <a:pt x="3770" y="661"/>
                    <a:pt x="3778" y="665"/>
                    <a:pt x="3763" y="681"/>
                  </a:cubicBezTo>
                  <a:cubicBezTo>
                    <a:pt x="3733" y="711"/>
                    <a:pt x="3711" y="757"/>
                    <a:pt x="3741" y="757"/>
                  </a:cubicBezTo>
                  <a:cubicBezTo>
                    <a:pt x="3746" y="757"/>
                    <a:pt x="3753" y="756"/>
                    <a:pt x="3763" y="752"/>
                  </a:cubicBezTo>
                  <a:cubicBezTo>
                    <a:pt x="3767" y="751"/>
                    <a:pt x="3770" y="750"/>
                    <a:pt x="3773" y="750"/>
                  </a:cubicBezTo>
                  <a:cubicBezTo>
                    <a:pt x="3789" y="750"/>
                    <a:pt x="3773" y="778"/>
                    <a:pt x="3789" y="778"/>
                  </a:cubicBezTo>
                  <a:cubicBezTo>
                    <a:pt x="3792" y="778"/>
                    <a:pt x="3795" y="777"/>
                    <a:pt x="3799" y="776"/>
                  </a:cubicBezTo>
                  <a:cubicBezTo>
                    <a:pt x="3806" y="775"/>
                    <a:pt x="3812" y="774"/>
                    <a:pt x="3816" y="774"/>
                  </a:cubicBezTo>
                  <a:cubicBezTo>
                    <a:pt x="3850" y="774"/>
                    <a:pt x="3774" y="813"/>
                    <a:pt x="3763" y="823"/>
                  </a:cubicBezTo>
                  <a:cubicBezTo>
                    <a:pt x="3763" y="835"/>
                    <a:pt x="3811" y="823"/>
                    <a:pt x="3811" y="847"/>
                  </a:cubicBezTo>
                  <a:cubicBezTo>
                    <a:pt x="3811" y="859"/>
                    <a:pt x="3799" y="859"/>
                    <a:pt x="3763" y="871"/>
                  </a:cubicBezTo>
                  <a:cubicBezTo>
                    <a:pt x="3739" y="883"/>
                    <a:pt x="3775" y="883"/>
                    <a:pt x="3775" y="883"/>
                  </a:cubicBezTo>
                  <a:cubicBezTo>
                    <a:pt x="3787" y="883"/>
                    <a:pt x="3787" y="895"/>
                    <a:pt x="3775" y="907"/>
                  </a:cubicBezTo>
                  <a:cubicBezTo>
                    <a:pt x="3775" y="907"/>
                    <a:pt x="3844" y="875"/>
                    <a:pt x="3865" y="875"/>
                  </a:cubicBezTo>
                  <a:cubicBezTo>
                    <a:pt x="3875" y="875"/>
                    <a:pt x="3874" y="883"/>
                    <a:pt x="3846" y="907"/>
                  </a:cubicBezTo>
                  <a:cubicBezTo>
                    <a:pt x="3787" y="943"/>
                    <a:pt x="3799" y="954"/>
                    <a:pt x="3846" y="954"/>
                  </a:cubicBezTo>
                  <a:cubicBezTo>
                    <a:pt x="3855" y="951"/>
                    <a:pt x="3863" y="950"/>
                    <a:pt x="3870" y="950"/>
                  </a:cubicBezTo>
                  <a:cubicBezTo>
                    <a:pt x="3889" y="950"/>
                    <a:pt x="3891" y="963"/>
                    <a:pt x="3846" y="990"/>
                  </a:cubicBezTo>
                  <a:cubicBezTo>
                    <a:pt x="3801" y="1013"/>
                    <a:pt x="3896" y="1014"/>
                    <a:pt x="3864" y="1035"/>
                  </a:cubicBezTo>
                  <a:lnTo>
                    <a:pt x="3864" y="1035"/>
                  </a:lnTo>
                  <a:cubicBezTo>
                    <a:pt x="3878" y="1028"/>
                    <a:pt x="3900" y="1025"/>
                    <a:pt x="3918" y="1025"/>
                  </a:cubicBezTo>
                  <a:cubicBezTo>
                    <a:pt x="3952" y="1025"/>
                    <a:pt x="3972" y="1035"/>
                    <a:pt x="3906" y="1050"/>
                  </a:cubicBezTo>
                  <a:cubicBezTo>
                    <a:pt x="3811" y="1073"/>
                    <a:pt x="3906" y="1073"/>
                    <a:pt x="3906" y="1085"/>
                  </a:cubicBezTo>
                  <a:cubicBezTo>
                    <a:pt x="3918" y="1097"/>
                    <a:pt x="3918" y="1109"/>
                    <a:pt x="3906" y="1121"/>
                  </a:cubicBezTo>
                  <a:cubicBezTo>
                    <a:pt x="3906" y="1133"/>
                    <a:pt x="3894" y="1133"/>
                    <a:pt x="3894" y="1145"/>
                  </a:cubicBezTo>
                  <a:cubicBezTo>
                    <a:pt x="3901" y="1159"/>
                    <a:pt x="3912" y="1165"/>
                    <a:pt x="3925" y="1165"/>
                  </a:cubicBezTo>
                  <a:cubicBezTo>
                    <a:pt x="3934" y="1165"/>
                    <a:pt x="3944" y="1162"/>
                    <a:pt x="3953" y="1157"/>
                  </a:cubicBezTo>
                  <a:lnTo>
                    <a:pt x="3953" y="1157"/>
                  </a:lnTo>
                  <a:cubicBezTo>
                    <a:pt x="3930" y="1169"/>
                    <a:pt x="3894" y="1181"/>
                    <a:pt x="3894" y="1204"/>
                  </a:cubicBezTo>
                  <a:cubicBezTo>
                    <a:pt x="3894" y="1210"/>
                    <a:pt x="3909" y="1210"/>
                    <a:pt x="3919" y="1210"/>
                  </a:cubicBezTo>
                  <a:cubicBezTo>
                    <a:pt x="3930" y="1210"/>
                    <a:pt x="3936" y="1210"/>
                    <a:pt x="3918" y="1216"/>
                  </a:cubicBezTo>
                  <a:lnTo>
                    <a:pt x="3953" y="1216"/>
                  </a:lnTo>
                  <a:cubicBezTo>
                    <a:pt x="3965" y="1216"/>
                    <a:pt x="3953" y="1216"/>
                    <a:pt x="3953" y="1228"/>
                  </a:cubicBezTo>
                  <a:cubicBezTo>
                    <a:pt x="3953" y="1237"/>
                    <a:pt x="3928" y="1265"/>
                    <a:pt x="3952" y="1265"/>
                  </a:cubicBezTo>
                  <a:cubicBezTo>
                    <a:pt x="3958" y="1265"/>
                    <a:pt x="3966" y="1264"/>
                    <a:pt x="3979" y="1260"/>
                  </a:cubicBezTo>
                  <a:lnTo>
                    <a:pt x="3979" y="1260"/>
                  </a:lnTo>
                  <a:cubicBezTo>
                    <a:pt x="3956" y="1270"/>
                    <a:pt x="3928" y="1288"/>
                    <a:pt x="3953" y="1288"/>
                  </a:cubicBezTo>
                  <a:cubicBezTo>
                    <a:pt x="3977" y="1288"/>
                    <a:pt x="3985" y="1283"/>
                    <a:pt x="3988" y="1283"/>
                  </a:cubicBezTo>
                  <a:cubicBezTo>
                    <a:pt x="3989" y="1283"/>
                    <a:pt x="3989" y="1284"/>
                    <a:pt x="3989" y="1288"/>
                  </a:cubicBezTo>
                  <a:cubicBezTo>
                    <a:pt x="3989" y="1286"/>
                    <a:pt x="3988" y="1285"/>
                    <a:pt x="3986" y="1285"/>
                  </a:cubicBezTo>
                  <a:cubicBezTo>
                    <a:pt x="3974" y="1285"/>
                    <a:pt x="3930" y="1313"/>
                    <a:pt x="3930" y="1324"/>
                  </a:cubicBezTo>
                  <a:cubicBezTo>
                    <a:pt x="3930" y="1335"/>
                    <a:pt x="3942" y="1335"/>
                    <a:pt x="3953" y="1347"/>
                  </a:cubicBezTo>
                  <a:cubicBezTo>
                    <a:pt x="3965" y="1347"/>
                    <a:pt x="3989" y="1347"/>
                    <a:pt x="4049" y="1335"/>
                  </a:cubicBezTo>
                  <a:lnTo>
                    <a:pt x="4049" y="1335"/>
                  </a:lnTo>
                  <a:cubicBezTo>
                    <a:pt x="4049" y="1347"/>
                    <a:pt x="4049" y="1347"/>
                    <a:pt x="4001" y="1371"/>
                  </a:cubicBezTo>
                  <a:cubicBezTo>
                    <a:pt x="4001" y="1371"/>
                    <a:pt x="4032" y="1365"/>
                    <a:pt x="4054" y="1357"/>
                  </a:cubicBezTo>
                  <a:lnTo>
                    <a:pt x="4054" y="1357"/>
                  </a:lnTo>
                  <a:cubicBezTo>
                    <a:pt x="4015" y="1378"/>
                    <a:pt x="3983" y="1398"/>
                    <a:pt x="3942" y="1419"/>
                  </a:cubicBezTo>
                  <a:cubicBezTo>
                    <a:pt x="3977" y="1419"/>
                    <a:pt x="4001" y="1419"/>
                    <a:pt x="4037" y="1407"/>
                  </a:cubicBezTo>
                  <a:cubicBezTo>
                    <a:pt x="4045" y="1405"/>
                    <a:pt x="4052" y="1404"/>
                    <a:pt x="4057" y="1404"/>
                  </a:cubicBezTo>
                  <a:cubicBezTo>
                    <a:pt x="4090" y="1404"/>
                    <a:pt x="4073" y="1434"/>
                    <a:pt x="4073" y="1454"/>
                  </a:cubicBezTo>
                  <a:cubicBezTo>
                    <a:pt x="4063" y="1474"/>
                    <a:pt x="4053" y="1493"/>
                    <a:pt x="4076" y="1493"/>
                  </a:cubicBezTo>
                  <a:cubicBezTo>
                    <a:pt x="4081" y="1493"/>
                    <a:pt x="4088" y="1492"/>
                    <a:pt x="4096" y="1490"/>
                  </a:cubicBezTo>
                  <a:lnTo>
                    <a:pt x="4215" y="1431"/>
                  </a:lnTo>
                  <a:lnTo>
                    <a:pt x="4215" y="1431"/>
                  </a:lnTo>
                  <a:cubicBezTo>
                    <a:pt x="4215" y="1443"/>
                    <a:pt x="4156" y="1478"/>
                    <a:pt x="4120" y="1490"/>
                  </a:cubicBezTo>
                  <a:cubicBezTo>
                    <a:pt x="4125" y="1489"/>
                    <a:pt x="4128" y="1488"/>
                    <a:pt x="4131" y="1488"/>
                  </a:cubicBezTo>
                  <a:cubicBezTo>
                    <a:pt x="4143" y="1488"/>
                    <a:pt x="4105" y="1516"/>
                    <a:pt x="4084" y="1526"/>
                  </a:cubicBezTo>
                  <a:cubicBezTo>
                    <a:pt x="4061" y="1538"/>
                    <a:pt x="4025" y="1550"/>
                    <a:pt x="4037" y="1562"/>
                  </a:cubicBezTo>
                  <a:lnTo>
                    <a:pt x="4141" y="1509"/>
                  </a:lnTo>
                  <a:lnTo>
                    <a:pt x="4141" y="1509"/>
                  </a:lnTo>
                  <a:cubicBezTo>
                    <a:pt x="4114" y="1528"/>
                    <a:pt x="4100" y="1569"/>
                    <a:pt x="4120" y="1609"/>
                  </a:cubicBezTo>
                  <a:cubicBezTo>
                    <a:pt x="4120" y="1597"/>
                    <a:pt x="4156" y="1585"/>
                    <a:pt x="4168" y="1574"/>
                  </a:cubicBezTo>
                  <a:lnTo>
                    <a:pt x="4168" y="1574"/>
                  </a:lnTo>
                  <a:cubicBezTo>
                    <a:pt x="4168" y="1597"/>
                    <a:pt x="4061" y="1645"/>
                    <a:pt x="4132" y="1645"/>
                  </a:cubicBezTo>
                  <a:cubicBezTo>
                    <a:pt x="4138" y="1645"/>
                    <a:pt x="4159" y="1642"/>
                    <a:pt x="4174" y="1642"/>
                  </a:cubicBezTo>
                  <a:cubicBezTo>
                    <a:pt x="4189" y="1642"/>
                    <a:pt x="4198" y="1645"/>
                    <a:pt x="4180" y="1657"/>
                  </a:cubicBezTo>
                  <a:cubicBezTo>
                    <a:pt x="4132" y="1669"/>
                    <a:pt x="4084" y="1669"/>
                    <a:pt x="4096" y="1681"/>
                  </a:cubicBezTo>
                  <a:cubicBezTo>
                    <a:pt x="4108" y="1693"/>
                    <a:pt x="4156" y="1681"/>
                    <a:pt x="4144" y="1705"/>
                  </a:cubicBezTo>
                  <a:cubicBezTo>
                    <a:pt x="4144" y="1740"/>
                    <a:pt x="4120" y="1752"/>
                    <a:pt x="4132" y="1764"/>
                  </a:cubicBezTo>
                  <a:cubicBezTo>
                    <a:pt x="4135" y="1767"/>
                    <a:pt x="4143" y="1769"/>
                    <a:pt x="4152" y="1769"/>
                  </a:cubicBezTo>
                  <a:cubicBezTo>
                    <a:pt x="4173" y="1769"/>
                    <a:pt x="4202" y="1761"/>
                    <a:pt x="4205" y="1747"/>
                  </a:cubicBezTo>
                  <a:lnTo>
                    <a:pt x="4205" y="1747"/>
                  </a:lnTo>
                  <a:cubicBezTo>
                    <a:pt x="4208" y="1757"/>
                    <a:pt x="4215" y="1766"/>
                    <a:pt x="4215" y="1776"/>
                  </a:cubicBezTo>
                  <a:cubicBezTo>
                    <a:pt x="4203" y="1788"/>
                    <a:pt x="4192" y="1800"/>
                    <a:pt x="4180" y="1812"/>
                  </a:cubicBezTo>
                  <a:lnTo>
                    <a:pt x="4192" y="1812"/>
                  </a:lnTo>
                  <a:cubicBezTo>
                    <a:pt x="4203" y="1806"/>
                    <a:pt x="4214" y="1803"/>
                    <a:pt x="4225" y="1800"/>
                  </a:cubicBezTo>
                  <a:lnTo>
                    <a:pt x="4225" y="1800"/>
                  </a:lnTo>
                  <a:cubicBezTo>
                    <a:pt x="4217" y="1805"/>
                    <a:pt x="4212" y="1809"/>
                    <a:pt x="4215" y="1812"/>
                  </a:cubicBezTo>
                  <a:lnTo>
                    <a:pt x="4287" y="1812"/>
                  </a:lnTo>
                  <a:cubicBezTo>
                    <a:pt x="4311" y="1800"/>
                    <a:pt x="4346" y="1800"/>
                    <a:pt x="4370" y="1800"/>
                  </a:cubicBezTo>
                  <a:cubicBezTo>
                    <a:pt x="4373" y="1800"/>
                    <a:pt x="4376" y="1800"/>
                    <a:pt x="4378" y="1800"/>
                  </a:cubicBezTo>
                  <a:lnTo>
                    <a:pt x="4378" y="1800"/>
                  </a:lnTo>
                  <a:cubicBezTo>
                    <a:pt x="4399" y="1786"/>
                    <a:pt x="4457" y="1764"/>
                    <a:pt x="4465" y="1764"/>
                  </a:cubicBezTo>
                  <a:cubicBezTo>
                    <a:pt x="4477" y="1752"/>
                    <a:pt x="4465" y="1716"/>
                    <a:pt x="4465" y="1716"/>
                  </a:cubicBezTo>
                  <a:cubicBezTo>
                    <a:pt x="4454" y="1693"/>
                    <a:pt x="4430" y="1681"/>
                    <a:pt x="4406" y="1669"/>
                  </a:cubicBezTo>
                  <a:cubicBezTo>
                    <a:pt x="4406" y="1669"/>
                    <a:pt x="4334" y="1657"/>
                    <a:pt x="4346" y="1657"/>
                  </a:cubicBezTo>
                  <a:cubicBezTo>
                    <a:pt x="4358" y="1645"/>
                    <a:pt x="4477" y="1633"/>
                    <a:pt x="4454" y="1621"/>
                  </a:cubicBezTo>
                  <a:cubicBezTo>
                    <a:pt x="4428" y="1613"/>
                    <a:pt x="4397" y="1604"/>
                    <a:pt x="4368" y="1604"/>
                  </a:cubicBezTo>
                  <a:cubicBezTo>
                    <a:pt x="4356" y="1604"/>
                    <a:pt x="4345" y="1606"/>
                    <a:pt x="4334" y="1609"/>
                  </a:cubicBezTo>
                  <a:cubicBezTo>
                    <a:pt x="4370" y="1585"/>
                    <a:pt x="4382" y="1574"/>
                    <a:pt x="4382" y="1562"/>
                  </a:cubicBezTo>
                  <a:cubicBezTo>
                    <a:pt x="4382" y="1550"/>
                    <a:pt x="4370" y="1538"/>
                    <a:pt x="4358" y="1538"/>
                  </a:cubicBezTo>
                  <a:lnTo>
                    <a:pt x="4311" y="1538"/>
                  </a:lnTo>
                  <a:cubicBezTo>
                    <a:pt x="4275" y="1526"/>
                    <a:pt x="4334" y="1478"/>
                    <a:pt x="4346" y="1454"/>
                  </a:cubicBezTo>
                  <a:cubicBezTo>
                    <a:pt x="4350" y="1443"/>
                    <a:pt x="4352" y="1439"/>
                    <a:pt x="4351" y="1439"/>
                  </a:cubicBezTo>
                  <a:lnTo>
                    <a:pt x="4351" y="1439"/>
                  </a:lnTo>
                  <a:cubicBezTo>
                    <a:pt x="4349" y="1439"/>
                    <a:pt x="4338" y="1454"/>
                    <a:pt x="4323" y="1454"/>
                  </a:cubicBezTo>
                  <a:cubicBezTo>
                    <a:pt x="4323" y="1443"/>
                    <a:pt x="4311" y="1443"/>
                    <a:pt x="4311" y="1431"/>
                  </a:cubicBezTo>
                  <a:cubicBezTo>
                    <a:pt x="4311" y="1419"/>
                    <a:pt x="4275" y="1419"/>
                    <a:pt x="4275" y="1407"/>
                  </a:cubicBezTo>
                  <a:cubicBezTo>
                    <a:pt x="4263" y="1383"/>
                    <a:pt x="4275" y="1383"/>
                    <a:pt x="4275" y="1359"/>
                  </a:cubicBezTo>
                  <a:cubicBezTo>
                    <a:pt x="4275" y="1351"/>
                    <a:pt x="4275" y="1342"/>
                    <a:pt x="4266" y="1342"/>
                  </a:cubicBezTo>
                  <a:cubicBezTo>
                    <a:pt x="4263" y="1342"/>
                    <a:pt x="4258" y="1344"/>
                    <a:pt x="4251" y="1347"/>
                  </a:cubicBezTo>
                  <a:cubicBezTo>
                    <a:pt x="4239" y="1347"/>
                    <a:pt x="4227" y="1300"/>
                    <a:pt x="4215" y="1288"/>
                  </a:cubicBezTo>
                  <a:cubicBezTo>
                    <a:pt x="4215" y="1276"/>
                    <a:pt x="4156" y="1276"/>
                    <a:pt x="4156" y="1264"/>
                  </a:cubicBezTo>
                  <a:cubicBezTo>
                    <a:pt x="4168" y="1264"/>
                    <a:pt x="4192" y="1252"/>
                    <a:pt x="4203" y="1252"/>
                  </a:cubicBezTo>
                  <a:lnTo>
                    <a:pt x="4168" y="1252"/>
                  </a:lnTo>
                  <a:cubicBezTo>
                    <a:pt x="4144" y="1252"/>
                    <a:pt x="4120" y="1264"/>
                    <a:pt x="4096" y="1264"/>
                  </a:cubicBezTo>
                  <a:cubicBezTo>
                    <a:pt x="4096" y="1264"/>
                    <a:pt x="4144" y="1240"/>
                    <a:pt x="4156" y="1228"/>
                  </a:cubicBezTo>
                  <a:cubicBezTo>
                    <a:pt x="4156" y="1228"/>
                    <a:pt x="4156" y="1216"/>
                    <a:pt x="4156" y="1204"/>
                  </a:cubicBezTo>
                  <a:cubicBezTo>
                    <a:pt x="4156" y="1193"/>
                    <a:pt x="4096" y="1193"/>
                    <a:pt x="4156" y="1169"/>
                  </a:cubicBezTo>
                  <a:cubicBezTo>
                    <a:pt x="4132" y="1169"/>
                    <a:pt x="4108" y="1181"/>
                    <a:pt x="4096" y="1181"/>
                  </a:cubicBezTo>
                  <a:cubicBezTo>
                    <a:pt x="4132" y="1157"/>
                    <a:pt x="4132" y="1157"/>
                    <a:pt x="4120" y="1133"/>
                  </a:cubicBezTo>
                  <a:cubicBezTo>
                    <a:pt x="4120" y="1121"/>
                    <a:pt x="4120" y="1109"/>
                    <a:pt x="4108" y="1109"/>
                  </a:cubicBezTo>
                  <a:cubicBezTo>
                    <a:pt x="4092" y="1109"/>
                    <a:pt x="4087" y="1114"/>
                    <a:pt x="4085" y="1114"/>
                  </a:cubicBezTo>
                  <a:cubicBezTo>
                    <a:pt x="4084" y="1114"/>
                    <a:pt x="4084" y="1113"/>
                    <a:pt x="4084" y="1109"/>
                  </a:cubicBezTo>
                  <a:cubicBezTo>
                    <a:pt x="4084" y="1109"/>
                    <a:pt x="4096" y="1073"/>
                    <a:pt x="4096" y="1062"/>
                  </a:cubicBezTo>
                  <a:cubicBezTo>
                    <a:pt x="4084" y="1038"/>
                    <a:pt x="4061" y="1026"/>
                    <a:pt x="4108" y="1002"/>
                  </a:cubicBezTo>
                  <a:cubicBezTo>
                    <a:pt x="4108" y="1000"/>
                    <a:pt x="4107" y="1000"/>
                    <a:pt x="4105" y="1000"/>
                  </a:cubicBezTo>
                  <a:cubicBezTo>
                    <a:pt x="4092" y="1000"/>
                    <a:pt x="4045" y="1026"/>
                    <a:pt x="4025" y="1026"/>
                  </a:cubicBezTo>
                  <a:cubicBezTo>
                    <a:pt x="4013" y="1014"/>
                    <a:pt x="4061" y="990"/>
                    <a:pt x="4073" y="990"/>
                  </a:cubicBezTo>
                  <a:cubicBezTo>
                    <a:pt x="4073" y="978"/>
                    <a:pt x="4073" y="978"/>
                    <a:pt x="4084" y="966"/>
                  </a:cubicBezTo>
                  <a:cubicBezTo>
                    <a:pt x="4084" y="955"/>
                    <a:pt x="4003" y="934"/>
                    <a:pt x="4028" y="912"/>
                  </a:cubicBezTo>
                  <a:lnTo>
                    <a:pt x="4028" y="912"/>
                  </a:lnTo>
                  <a:cubicBezTo>
                    <a:pt x="3995" y="932"/>
                    <a:pt x="3963" y="943"/>
                    <a:pt x="3930" y="943"/>
                  </a:cubicBezTo>
                  <a:cubicBezTo>
                    <a:pt x="3930" y="943"/>
                    <a:pt x="3965" y="919"/>
                    <a:pt x="3965" y="919"/>
                  </a:cubicBezTo>
                  <a:cubicBezTo>
                    <a:pt x="3977" y="919"/>
                    <a:pt x="3977" y="907"/>
                    <a:pt x="3977" y="895"/>
                  </a:cubicBezTo>
                  <a:cubicBezTo>
                    <a:pt x="3989" y="883"/>
                    <a:pt x="3989" y="883"/>
                    <a:pt x="3977" y="871"/>
                  </a:cubicBezTo>
                  <a:cubicBezTo>
                    <a:pt x="3977" y="871"/>
                    <a:pt x="3977" y="871"/>
                    <a:pt x="3977" y="859"/>
                  </a:cubicBezTo>
                  <a:cubicBezTo>
                    <a:pt x="3989" y="847"/>
                    <a:pt x="4049" y="835"/>
                    <a:pt x="4061" y="823"/>
                  </a:cubicBezTo>
                  <a:cubicBezTo>
                    <a:pt x="4073" y="823"/>
                    <a:pt x="4013" y="823"/>
                    <a:pt x="4013" y="812"/>
                  </a:cubicBezTo>
                  <a:cubicBezTo>
                    <a:pt x="4001" y="800"/>
                    <a:pt x="4025" y="764"/>
                    <a:pt x="4025" y="740"/>
                  </a:cubicBezTo>
                  <a:cubicBezTo>
                    <a:pt x="4026" y="737"/>
                    <a:pt x="4025" y="736"/>
                    <a:pt x="4022" y="736"/>
                  </a:cubicBezTo>
                  <a:cubicBezTo>
                    <a:pt x="4009" y="736"/>
                    <a:pt x="3957" y="762"/>
                    <a:pt x="3938" y="762"/>
                  </a:cubicBezTo>
                  <a:cubicBezTo>
                    <a:pt x="3930" y="762"/>
                    <a:pt x="3928" y="756"/>
                    <a:pt x="3942" y="740"/>
                  </a:cubicBezTo>
                  <a:cubicBezTo>
                    <a:pt x="3965" y="716"/>
                    <a:pt x="4001" y="692"/>
                    <a:pt x="3977" y="681"/>
                  </a:cubicBezTo>
                  <a:cubicBezTo>
                    <a:pt x="3974" y="679"/>
                    <a:pt x="3968" y="678"/>
                    <a:pt x="3963" y="678"/>
                  </a:cubicBezTo>
                  <a:cubicBezTo>
                    <a:pt x="3945" y="678"/>
                    <a:pt x="3920" y="685"/>
                    <a:pt x="3914" y="685"/>
                  </a:cubicBezTo>
                  <a:cubicBezTo>
                    <a:pt x="3910" y="685"/>
                    <a:pt x="3916" y="681"/>
                    <a:pt x="3942" y="669"/>
                  </a:cubicBezTo>
                  <a:cubicBezTo>
                    <a:pt x="4001" y="633"/>
                    <a:pt x="3942" y="633"/>
                    <a:pt x="3906" y="633"/>
                  </a:cubicBezTo>
                  <a:cubicBezTo>
                    <a:pt x="3858" y="633"/>
                    <a:pt x="3918" y="597"/>
                    <a:pt x="3930" y="585"/>
                  </a:cubicBezTo>
                  <a:cubicBezTo>
                    <a:pt x="3930" y="581"/>
                    <a:pt x="3926" y="579"/>
                    <a:pt x="3921" y="579"/>
                  </a:cubicBezTo>
                  <a:cubicBezTo>
                    <a:pt x="3899" y="579"/>
                    <a:pt x="3839" y="611"/>
                    <a:pt x="3811" y="621"/>
                  </a:cubicBezTo>
                  <a:cubicBezTo>
                    <a:pt x="3787" y="621"/>
                    <a:pt x="3894" y="562"/>
                    <a:pt x="3858" y="562"/>
                  </a:cubicBezTo>
                  <a:cubicBezTo>
                    <a:pt x="3846" y="562"/>
                    <a:pt x="3834" y="585"/>
                    <a:pt x="3811" y="585"/>
                  </a:cubicBezTo>
                  <a:cubicBezTo>
                    <a:pt x="3811" y="585"/>
                    <a:pt x="3811" y="573"/>
                    <a:pt x="3811" y="562"/>
                  </a:cubicBezTo>
                  <a:cubicBezTo>
                    <a:pt x="3846" y="538"/>
                    <a:pt x="3894" y="538"/>
                    <a:pt x="3894" y="514"/>
                  </a:cubicBezTo>
                  <a:cubicBezTo>
                    <a:pt x="3906" y="478"/>
                    <a:pt x="3882" y="442"/>
                    <a:pt x="3846" y="431"/>
                  </a:cubicBezTo>
                  <a:cubicBezTo>
                    <a:pt x="3834" y="431"/>
                    <a:pt x="3822" y="431"/>
                    <a:pt x="3822" y="419"/>
                  </a:cubicBezTo>
                  <a:cubicBezTo>
                    <a:pt x="3763" y="419"/>
                    <a:pt x="3894" y="383"/>
                    <a:pt x="3894" y="371"/>
                  </a:cubicBezTo>
                  <a:lnTo>
                    <a:pt x="3894" y="371"/>
                  </a:lnTo>
                  <a:cubicBezTo>
                    <a:pt x="3894" y="371"/>
                    <a:pt x="3849" y="389"/>
                    <a:pt x="3828" y="389"/>
                  </a:cubicBezTo>
                  <a:cubicBezTo>
                    <a:pt x="3815" y="389"/>
                    <a:pt x="3811" y="382"/>
                    <a:pt x="3834" y="359"/>
                  </a:cubicBezTo>
                  <a:cubicBezTo>
                    <a:pt x="3834" y="359"/>
                    <a:pt x="3834" y="359"/>
                    <a:pt x="3822" y="347"/>
                  </a:cubicBezTo>
                  <a:cubicBezTo>
                    <a:pt x="3811" y="347"/>
                    <a:pt x="3715" y="311"/>
                    <a:pt x="3763" y="276"/>
                  </a:cubicBezTo>
                  <a:cubicBezTo>
                    <a:pt x="3727" y="276"/>
                    <a:pt x="3703" y="288"/>
                    <a:pt x="3680" y="311"/>
                  </a:cubicBezTo>
                  <a:cubicBezTo>
                    <a:pt x="3715" y="276"/>
                    <a:pt x="3715" y="252"/>
                    <a:pt x="3715" y="228"/>
                  </a:cubicBezTo>
                  <a:cubicBezTo>
                    <a:pt x="3715" y="216"/>
                    <a:pt x="3739" y="192"/>
                    <a:pt x="3751" y="157"/>
                  </a:cubicBezTo>
                  <a:cubicBezTo>
                    <a:pt x="3755" y="151"/>
                    <a:pt x="3756" y="149"/>
                    <a:pt x="3754" y="149"/>
                  </a:cubicBezTo>
                  <a:lnTo>
                    <a:pt x="3754" y="149"/>
                  </a:lnTo>
                  <a:cubicBezTo>
                    <a:pt x="3747" y="149"/>
                    <a:pt x="3678" y="216"/>
                    <a:pt x="3668" y="216"/>
                  </a:cubicBezTo>
                  <a:cubicBezTo>
                    <a:pt x="3703" y="181"/>
                    <a:pt x="3727" y="145"/>
                    <a:pt x="3751" y="97"/>
                  </a:cubicBezTo>
                  <a:cubicBezTo>
                    <a:pt x="3751" y="89"/>
                    <a:pt x="3747" y="85"/>
                    <a:pt x="3740" y="85"/>
                  </a:cubicBezTo>
                  <a:cubicBezTo>
                    <a:pt x="3727" y="85"/>
                    <a:pt x="3707" y="98"/>
                    <a:pt x="3692" y="121"/>
                  </a:cubicBezTo>
                  <a:cubicBezTo>
                    <a:pt x="3681" y="152"/>
                    <a:pt x="3671" y="183"/>
                    <a:pt x="3661" y="183"/>
                  </a:cubicBezTo>
                  <a:cubicBezTo>
                    <a:pt x="3659" y="183"/>
                    <a:pt x="3657" y="182"/>
                    <a:pt x="3656" y="181"/>
                  </a:cubicBezTo>
                  <a:cubicBezTo>
                    <a:pt x="3656" y="169"/>
                    <a:pt x="3656" y="169"/>
                    <a:pt x="3668" y="133"/>
                  </a:cubicBezTo>
                  <a:cubicBezTo>
                    <a:pt x="3680" y="109"/>
                    <a:pt x="3715" y="38"/>
                    <a:pt x="3739" y="2"/>
                  </a:cubicBezTo>
                  <a:cubicBezTo>
                    <a:pt x="3739" y="1"/>
                    <a:pt x="3739" y="0"/>
                    <a:pt x="373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0" name="Google Shape;5200;p43"/>
            <p:cNvSpPr/>
            <p:nvPr/>
          </p:nvSpPr>
          <p:spPr>
            <a:xfrm>
              <a:off x="3579291" y="4018825"/>
              <a:ext cx="336120" cy="288502"/>
            </a:xfrm>
            <a:custGeom>
              <a:avLst/>
              <a:gdLst/>
              <a:ahLst/>
              <a:cxnLst/>
              <a:rect l="l" t="t" r="r" b="b"/>
              <a:pathLst>
                <a:path w="6626" h="5687" extrusionOk="0">
                  <a:moveTo>
                    <a:pt x="4648" y="88"/>
                  </a:moveTo>
                  <a:cubicBezTo>
                    <a:pt x="4647" y="88"/>
                    <a:pt x="4646" y="89"/>
                    <a:pt x="4645" y="90"/>
                  </a:cubicBezTo>
                  <a:lnTo>
                    <a:pt x="4645" y="90"/>
                  </a:lnTo>
                  <a:cubicBezTo>
                    <a:pt x="4646" y="90"/>
                    <a:pt x="4647" y="89"/>
                    <a:pt x="4649" y="89"/>
                  </a:cubicBezTo>
                  <a:cubicBezTo>
                    <a:pt x="4649" y="88"/>
                    <a:pt x="4649" y="88"/>
                    <a:pt x="4648" y="88"/>
                  </a:cubicBezTo>
                  <a:close/>
                  <a:moveTo>
                    <a:pt x="4645" y="90"/>
                  </a:moveTo>
                  <a:lnTo>
                    <a:pt x="4645" y="90"/>
                  </a:lnTo>
                  <a:cubicBezTo>
                    <a:pt x="4642" y="91"/>
                    <a:pt x="4641" y="93"/>
                    <a:pt x="4640" y="96"/>
                  </a:cubicBezTo>
                  <a:lnTo>
                    <a:pt x="4640" y="96"/>
                  </a:lnTo>
                  <a:cubicBezTo>
                    <a:pt x="4642" y="93"/>
                    <a:pt x="4644" y="91"/>
                    <a:pt x="4645" y="90"/>
                  </a:cubicBezTo>
                  <a:close/>
                  <a:moveTo>
                    <a:pt x="3981" y="534"/>
                  </a:moveTo>
                  <a:cubicBezTo>
                    <a:pt x="3988" y="534"/>
                    <a:pt x="3996" y="538"/>
                    <a:pt x="4006" y="554"/>
                  </a:cubicBezTo>
                  <a:lnTo>
                    <a:pt x="3982" y="554"/>
                  </a:lnTo>
                  <a:lnTo>
                    <a:pt x="3958" y="542"/>
                  </a:lnTo>
                  <a:cubicBezTo>
                    <a:pt x="3965" y="542"/>
                    <a:pt x="3972" y="534"/>
                    <a:pt x="3981" y="534"/>
                  </a:cubicBezTo>
                  <a:close/>
                  <a:moveTo>
                    <a:pt x="4250" y="540"/>
                  </a:moveTo>
                  <a:cubicBezTo>
                    <a:pt x="4248" y="540"/>
                    <a:pt x="4246" y="541"/>
                    <a:pt x="4244" y="542"/>
                  </a:cubicBezTo>
                  <a:cubicBezTo>
                    <a:pt x="4212" y="542"/>
                    <a:pt x="4238" y="591"/>
                    <a:pt x="4261" y="591"/>
                  </a:cubicBezTo>
                  <a:cubicBezTo>
                    <a:pt x="4264" y="591"/>
                    <a:pt x="4266" y="591"/>
                    <a:pt x="4268" y="589"/>
                  </a:cubicBezTo>
                  <a:cubicBezTo>
                    <a:pt x="4279" y="589"/>
                    <a:pt x="4270" y="540"/>
                    <a:pt x="4250" y="540"/>
                  </a:cubicBezTo>
                  <a:close/>
                  <a:moveTo>
                    <a:pt x="4185" y="589"/>
                  </a:moveTo>
                  <a:lnTo>
                    <a:pt x="4185" y="589"/>
                  </a:lnTo>
                  <a:cubicBezTo>
                    <a:pt x="4149" y="601"/>
                    <a:pt x="4161" y="625"/>
                    <a:pt x="4197" y="661"/>
                  </a:cubicBezTo>
                  <a:cubicBezTo>
                    <a:pt x="4197" y="637"/>
                    <a:pt x="4197" y="613"/>
                    <a:pt x="4185" y="589"/>
                  </a:cubicBezTo>
                  <a:close/>
                  <a:moveTo>
                    <a:pt x="5109" y="835"/>
                  </a:moveTo>
                  <a:cubicBezTo>
                    <a:pt x="5107" y="835"/>
                    <a:pt x="5105" y="836"/>
                    <a:pt x="5101" y="840"/>
                  </a:cubicBezTo>
                  <a:cubicBezTo>
                    <a:pt x="5078" y="851"/>
                    <a:pt x="5090" y="863"/>
                    <a:pt x="5101" y="875"/>
                  </a:cubicBezTo>
                  <a:cubicBezTo>
                    <a:pt x="5125" y="875"/>
                    <a:pt x="5125" y="863"/>
                    <a:pt x="5125" y="851"/>
                  </a:cubicBezTo>
                  <a:cubicBezTo>
                    <a:pt x="5117" y="843"/>
                    <a:pt x="5114" y="835"/>
                    <a:pt x="5109" y="835"/>
                  </a:cubicBezTo>
                  <a:close/>
                  <a:moveTo>
                    <a:pt x="5459" y="1030"/>
                  </a:moveTo>
                  <a:lnTo>
                    <a:pt x="5471" y="1066"/>
                  </a:lnTo>
                  <a:cubicBezTo>
                    <a:pt x="5459" y="1072"/>
                    <a:pt x="5453" y="1075"/>
                    <a:pt x="5450" y="1075"/>
                  </a:cubicBezTo>
                  <a:cubicBezTo>
                    <a:pt x="5447" y="1075"/>
                    <a:pt x="5447" y="1072"/>
                    <a:pt x="5447" y="1066"/>
                  </a:cubicBezTo>
                  <a:cubicBezTo>
                    <a:pt x="5435" y="1054"/>
                    <a:pt x="5435" y="1042"/>
                    <a:pt x="5459" y="1030"/>
                  </a:cubicBezTo>
                  <a:close/>
                  <a:moveTo>
                    <a:pt x="1946" y="1268"/>
                  </a:moveTo>
                  <a:lnTo>
                    <a:pt x="1946" y="1316"/>
                  </a:lnTo>
                  <a:cubicBezTo>
                    <a:pt x="1954" y="1323"/>
                    <a:pt x="1960" y="1327"/>
                    <a:pt x="1965" y="1327"/>
                  </a:cubicBezTo>
                  <a:cubicBezTo>
                    <a:pt x="1974" y="1327"/>
                    <a:pt x="1974" y="1309"/>
                    <a:pt x="1958" y="1268"/>
                  </a:cubicBezTo>
                  <a:close/>
                  <a:moveTo>
                    <a:pt x="5780" y="1554"/>
                  </a:moveTo>
                  <a:cubicBezTo>
                    <a:pt x="5763" y="1562"/>
                    <a:pt x="5740" y="1571"/>
                    <a:pt x="5729" y="1571"/>
                  </a:cubicBezTo>
                  <a:cubicBezTo>
                    <a:pt x="5724" y="1571"/>
                    <a:pt x="5721" y="1569"/>
                    <a:pt x="5721" y="1566"/>
                  </a:cubicBezTo>
                  <a:cubicBezTo>
                    <a:pt x="5710" y="1569"/>
                    <a:pt x="5706" y="1573"/>
                    <a:pt x="5705" y="1575"/>
                  </a:cubicBezTo>
                  <a:lnTo>
                    <a:pt x="5705" y="1575"/>
                  </a:lnTo>
                  <a:cubicBezTo>
                    <a:pt x="5690" y="1569"/>
                    <a:pt x="5704" y="1554"/>
                    <a:pt x="5732" y="1554"/>
                  </a:cubicBezTo>
                  <a:close/>
                  <a:moveTo>
                    <a:pt x="2791" y="941"/>
                  </a:moveTo>
                  <a:cubicBezTo>
                    <a:pt x="2790" y="941"/>
                    <a:pt x="2790" y="943"/>
                    <a:pt x="2792" y="947"/>
                  </a:cubicBezTo>
                  <a:cubicBezTo>
                    <a:pt x="2799" y="969"/>
                    <a:pt x="2797" y="978"/>
                    <a:pt x="2789" y="978"/>
                  </a:cubicBezTo>
                  <a:cubicBezTo>
                    <a:pt x="2784" y="978"/>
                    <a:pt x="2777" y="975"/>
                    <a:pt x="2768" y="970"/>
                  </a:cubicBezTo>
                  <a:cubicBezTo>
                    <a:pt x="2744" y="970"/>
                    <a:pt x="2720" y="955"/>
                    <a:pt x="2707" y="955"/>
                  </a:cubicBezTo>
                  <a:cubicBezTo>
                    <a:pt x="2700" y="955"/>
                    <a:pt x="2696" y="959"/>
                    <a:pt x="2696" y="970"/>
                  </a:cubicBezTo>
                  <a:cubicBezTo>
                    <a:pt x="2688" y="996"/>
                    <a:pt x="2692" y="1016"/>
                    <a:pt x="2681" y="1016"/>
                  </a:cubicBezTo>
                  <a:cubicBezTo>
                    <a:pt x="2677" y="1016"/>
                    <a:pt x="2671" y="1013"/>
                    <a:pt x="2661" y="1006"/>
                  </a:cubicBezTo>
                  <a:cubicBezTo>
                    <a:pt x="2644" y="1006"/>
                    <a:pt x="2633" y="1058"/>
                    <a:pt x="2616" y="1058"/>
                  </a:cubicBezTo>
                  <a:cubicBezTo>
                    <a:pt x="2609" y="1058"/>
                    <a:pt x="2600" y="1047"/>
                    <a:pt x="2589" y="1018"/>
                  </a:cubicBezTo>
                  <a:lnTo>
                    <a:pt x="2589" y="1018"/>
                  </a:lnTo>
                  <a:cubicBezTo>
                    <a:pt x="2613" y="1090"/>
                    <a:pt x="2542" y="1066"/>
                    <a:pt x="2530" y="1078"/>
                  </a:cubicBezTo>
                  <a:cubicBezTo>
                    <a:pt x="2518" y="1101"/>
                    <a:pt x="2542" y="1113"/>
                    <a:pt x="2542" y="1149"/>
                  </a:cubicBezTo>
                  <a:cubicBezTo>
                    <a:pt x="2539" y="1154"/>
                    <a:pt x="2536" y="1156"/>
                    <a:pt x="2533" y="1156"/>
                  </a:cubicBezTo>
                  <a:cubicBezTo>
                    <a:pt x="2517" y="1156"/>
                    <a:pt x="2494" y="1121"/>
                    <a:pt x="2494" y="1101"/>
                  </a:cubicBezTo>
                  <a:cubicBezTo>
                    <a:pt x="2482" y="1074"/>
                    <a:pt x="2474" y="1065"/>
                    <a:pt x="2468" y="1065"/>
                  </a:cubicBezTo>
                  <a:cubicBezTo>
                    <a:pt x="2456" y="1065"/>
                    <a:pt x="2450" y="1105"/>
                    <a:pt x="2434" y="1113"/>
                  </a:cubicBezTo>
                  <a:cubicBezTo>
                    <a:pt x="2423" y="1119"/>
                    <a:pt x="2399" y="1122"/>
                    <a:pt x="2378" y="1122"/>
                  </a:cubicBezTo>
                  <a:cubicBezTo>
                    <a:pt x="2357" y="1122"/>
                    <a:pt x="2339" y="1119"/>
                    <a:pt x="2339" y="1113"/>
                  </a:cubicBezTo>
                  <a:lnTo>
                    <a:pt x="2339" y="1113"/>
                  </a:lnTo>
                  <a:cubicBezTo>
                    <a:pt x="2339" y="1125"/>
                    <a:pt x="2351" y="1113"/>
                    <a:pt x="2363" y="1137"/>
                  </a:cubicBezTo>
                  <a:cubicBezTo>
                    <a:pt x="2363" y="1159"/>
                    <a:pt x="2354" y="1163"/>
                    <a:pt x="2348" y="1163"/>
                  </a:cubicBezTo>
                  <a:cubicBezTo>
                    <a:pt x="2343" y="1163"/>
                    <a:pt x="2339" y="1161"/>
                    <a:pt x="2339" y="1161"/>
                  </a:cubicBezTo>
                  <a:cubicBezTo>
                    <a:pt x="2332" y="1168"/>
                    <a:pt x="2321" y="1175"/>
                    <a:pt x="2311" y="1175"/>
                  </a:cubicBezTo>
                  <a:cubicBezTo>
                    <a:pt x="2304" y="1175"/>
                    <a:pt x="2297" y="1171"/>
                    <a:pt x="2292" y="1161"/>
                  </a:cubicBezTo>
                  <a:cubicBezTo>
                    <a:pt x="2275" y="1153"/>
                    <a:pt x="2270" y="1139"/>
                    <a:pt x="2265" y="1139"/>
                  </a:cubicBezTo>
                  <a:cubicBezTo>
                    <a:pt x="2262" y="1139"/>
                    <a:pt x="2260" y="1142"/>
                    <a:pt x="2256" y="1149"/>
                  </a:cubicBezTo>
                  <a:cubicBezTo>
                    <a:pt x="2244" y="1173"/>
                    <a:pt x="2256" y="1209"/>
                    <a:pt x="2256" y="1221"/>
                  </a:cubicBezTo>
                  <a:cubicBezTo>
                    <a:pt x="2253" y="1223"/>
                    <a:pt x="2250" y="1224"/>
                    <a:pt x="2245" y="1224"/>
                  </a:cubicBezTo>
                  <a:cubicBezTo>
                    <a:pt x="2226" y="1224"/>
                    <a:pt x="2192" y="1209"/>
                    <a:pt x="2172" y="1209"/>
                  </a:cubicBezTo>
                  <a:cubicBezTo>
                    <a:pt x="2167" y="1203"/>
                    <a:pt x="2158" y="1200"/>
                    <a:pt x="2147" y="1200"/>
                  </a:cubicBezTo>
                  <a:cubicBezTo>
                    <a:pt x="2137" y="1200"/>
                    <a:pt x="2125" y="1203"/>
                    <a:pt x="2113" y="1209"/>
                  </a:cubicBezTo>
                  <a:cubicBezTo>
                    <a:pt x="2089" y="1221"/>
                    <a:pt x="2077" y="1232"/>
                    <a:pt x="2077" y="1256"/>
                  </a:cubicBezTo>
                  <a:cubicBezTo>
                    <a:pt x="2077" y="1268"/>
                    <a:pt x="2077" y="1328"/>
                    <a:pt x="2065" y="1328"/>
                  </a:cubicBezTo>
                  <a:cubicBezTo>
                    <a:pt x="2065" y="1304"/>
                    <a:pt x="2053" y="1280"/>
                    <a:pt x="2042" y="1256"/>
                  </a:cubicBezTo>
                  <a:cubicBezTo>
                    <a:pt x="2038" y="1253"/>
                    <a:pt x="2034" y="1251"/>
                    <a:pt x="2029" y="1251"/>
                  </a:cubicBezTo>
                  <a:cubicBezTo>
                    <a:pt x="2017" y="1251"/>
                    <a:pt x="2002" y="1260"/>
                    <a:pt x="1994" y="1268"/>
                  </a:cubicBezTo>
                  <a:cubicBezTo>
                    <a:pt x="1994" y="1292"/>
                    <a:pt x="2006" y="1316"/>
                    <a:pt x="1994" y="1328"/>
                  </a:cubicBezTo>
                  <a:lnTo>
                    <a:pt x="1958" y="1328"/>
                  </a:lnTo>
                  <a:cubicBezTo>
                    <a:pt x="1926" y="1320"/>
                    <a:pt x="1904" y="1295"/>
                    <a:pt x="1887" y="1295"/>
                  </a:cubicBezTo>
                  <a:cubicBezTo>
                    <a:pt x="1878" y="1295"/>
                    <a:pt x="1871" y="1300"/>
                    <a:pt x="1863" y="1316"/>
                  </a:cubicBezTo>
                  <a:cubicBezTo>
                    <a:pt x="1846" y="1358"/>
                    <a:pt x="1841" y="1364"/>
                    <a:pt x="1835" y="1364"/>
                  </a:cubicBezTo>
                  <a:cubicBezTo>
                    <a:pt x="1833" y="1364"/>
                    <a:pt x="1831" y="1363"/>
                    <a:pt x="1827" y="1363"/>
                  </a:cubicBezTo>
                  <a:cubicBezTo>
                    <a:pt x="1803" y="1375"/>
                    <a:pt x="1839" y="1435"/>
                    <a:pt x="1827" y="1435"/>
                  </a:cubicBezTo>
                  <a:cubicBezTo>
                    <a:pt x="1817" y="1425"/>
                    <a:pt x="1807" y="1370"/>
                    <a:pt x="1789" y="1370"/>
                  </a:cubicBezTo>
                  <a:cubicBezTo>
                    <a:pt x="1786" y="1370"/>
                    <a:pt x="1783" y="1372"/>
                    <a:pt x="1780" y="1375"/>
                  </a:cubicBezTo>
                  <a:cubicBezTo>
                    <a:pt x="1780" y="1399"/>
                    <a:pt x="1780" y="1435"/>
                    <a:pt x="1780" y="1459"/>
                  </a:cubicBezTo>
                  <a:cubicBezTo>
                    <a:pt x="1780" y="1436"/>
                    <a:pt x="1774" y="1429"/>
                    <a:pt x="1766" y="1429"/>
                  </a:cubicBezTo>
                  <a:cubicBezTo>
                    <a:pt x="1754" y="1429"/>
                    <a:pt x="1735" y="1447"/>
                    <a:pt x="1720" y="1447"/>
                  </a:cubicBezTo>
                  <a:cubicBezTo>
                    <a:pt x="1709" y="1447"/>
                    <a:pt x="1698" y="1398"/>
                    <a:pt x="1679" y="1398"/>
                  </a:cubicBezTo>
                  <a:cubicBezTo>
                    <a:pt x="1677" y="1398"/>
                    <a:pt x="1675" y="1398"/>
                    <a:pt x="1672" y="1399"/>
                  </a:cubicBezTo>
                  <a:cubicBezTo>
                    <a:pt x="1661" y="1411"/>
                    <a:pt x="1720" y="1554"/>
                    <a:pt x="1744" y="1554"/>
                  </a:cubicBezTo>
                  <a:lnTo>
                    <a:pt x="1732" y="1554"/>
                  </a:lnTo>
                  <a:cubicBezTo>
                    <a:pt x="1696" y="1578"/>
                    <a:pt x="1696" y="1637"/>
                    <a:pt x="1732" y="1637"/>
                  </a:cubicBezTo>
                  <a:lnTo>
                    <a:pt x="1744" y="1649"/>
                  </a:lnTo>
                  <a:cubicBezTo>
                    <a:pt x="1756" y="1637"/>
                    <a:pt x="1780" y="1625"/>
                    <a:pt x="1791" y="1613"/>
                  </a:cubicBezTo>
                  <a:cubicBezTo>
                    <a:pt x="1815" y="1590"/>
                    <a:pt x="1815" y="1590"/>
                    <a:pt x="1815" y="1542"/>
                  </a:cubicBezTo>
                  <a:cubicBezTo>
                    <a:pt x="1815" y="1506"/>
                    <a:pt x="1863" y="1542"/>
                    <a:pt x="1827" y="1471"/>
                  </a:cubicBezTo>
                  <a:lnTo>
                    <a:pt x="1827" y="1471"/>
                  </a:lnTo>
                  <a:cubicBezTo>
                    <a:pt x="1849" y="1513"/>
                    <a:pt x="1879" y="1522"/>
                    <a:pt x="1904" y="1522"/>
                  </a:cubicBezTo>
                  <a:cubicBezTo>
                    <a:pt x="1921" y="1522"/>
                    <a:pt x="1937" y="1518"/>
                    <a:pt x="1946" y="1518"/>
                  </a:cubicBezTo>
                  <a:cubicBezTo>
                    <a:pt x="1958" y="1518"/>
                    <a:pt x="1970" y="1518"/>
                    <a:pt x="1994" y="1530"/>
                  </a:cubicBezTo>
                  <a:cubicBezTo>
                    <a:pt x="2006" y="1566"/>
                    <a:pt x="2030" y="1578"/>
                    <a:pt x="2042" y="1578"/>
                  </a:cubicBezTo>
                  <a:lnTo>
                    <a:pt x="2018" y="1518"/>
                  </a:lnTo>
                  <a:cubicBezTo>
                    <a:pt x="2020" y="1517"/>
                    <a:pt x="2023" y="1516"/>
                    <a:pt x="2026" y="1516"/>
                  </a:cubicBezTo>
                  <a:cubicBezTo>
                    <a:pt x="2042" y="1516"/>
                    <a:pt x="2057" y="1537"/>
                    <a:pt x="2068" y="1537"/>
                  </a:cubicBezTo>
                  <a:cubicBezTo>
                    <a:pt x="2072" y="1537"/>
                    <a:pt x="2075" y="1535"/>
                    <a:pt x="2077" y="1530"/>
                  </a:cubicBezTo>
                  <a:cubicBezTo>
                    <a:pt x="2089" y="1506"/>
                    <a:pt x="2101" y="1471"/>
                    <a:pt x="2101" y="1447"/>
                  </a:cubicBezTo>
                  <a:cubicBezTo>
                    <a:pt x="2101" y="1423"/>
                    <a:pt x="2089" y="1423"/>
                    <a:pt x="2101" y="1423"/>
                  </a:cubicBezTo>
                  <a:cubicBezTo>
                    <a:pt x="2107" y="1417"/>
                    <a:pt x="2113" y="1414"/>
                    <a:pt x="2119" y="1414"/>
                  </a:cubicBezTo>
                  <a:cubicBezTo>
                    <a:pt x="2125" y="1414"/>
                    <a:pt x="2131" y="1417"/>
                    <a:pt x="2137" y="1423"/>
                  </a:cubicBezTo>
                  <a:cubicBezTo>
                    <a:pt x="2151" y="1430"/>
                    <a:pt x="2170" y="1442"/>
                    <a:pt x="2183" y="1442"/>
                  </a:cubicBezTo>
                  <a:cubicBezTo>
                    <a:pt x="2191" y="1442"/>
                    <a:pt x="2196" y="1437"/>
                    <a:pt x="2196" y="1423"/>
                  </a:cubicBezTo>
                  <a:cubicBezTo>
                    <a:pt x="2206" y="1383"/>
                    <a:pt x="2224" y="1360"/>
                    <a:pt x="2244" y="1360"/>
                  </a:cubicBezTo>
                  <a:cubicBezTo>
                    <a:pt x="2248" y="1360"/>
                    <a:pt x="2252" y="1361"/>
                    <a:pt x="2256" y="1363"/>
                  </a:cubicBezTo>
                  <a:cubicBezTo>
                    <a:pt x="2276" y="1363"/>
                    <a:pt x="2296" y="1405"/>
                    <a:pt x="2302" y="1405"/>
                  </a:cubicBezTo>
                  <a:cubicBezTo>
                    <a:pt x="2303" y="1405"/>
                    <a:pt x="2303" y="1403"/>
                    <a:pt x="2303" y="1399"/>
                  </a:cubicBezTo>
                  <a:cubicBezTo>
                    <a:pt x="2303" y="1351"/>
                    <a:pt x="2244" y="1316"/>
                    <a:pt x="2292" y="1292"/>
                  </a:cubicBezTo>
                  <a:cubicBezTo>
                    <a:pt x="2293" y="1291"/>
                    <a:pt x="2295" y="1291"/>
                    <a:pt x="2296" y="1291"/>
                  </a:cubicBezTo>
                  <a:cubicBezTo>
                    <a:pt x="2326" y="1291"/>
                    <a:pt x="2329" y="1400"/>
                    <a:pt x="2359" y="1400"/>
                  </a:cubicBezTo>
                  <a:cubicBezTo>
                    <a:pt x="2360" y="1400"/>
                    <a:pt x="2361" y="1400"/>
                    <a:pt x="2363" y="1399"/>
                  </a:cubicBezTo>
                  <a:cubicBezTo>
                    <a:pt x="2411" y="1387"/>
                    <a:pt x="2351" y="1351"/>
                    <a:pt x="2363" y="1340"/>
                  </a:cubicBezTo>
                  <a:cubicBezTo>
                    <a:pt x="2375" y="1316"/>
                    <a:pt x="2423" y="1316"/>
                    <a:pt x="2446" y="1304"/>
                  </a:cubicBezTo>
                  <a:cubicBezTo>
                    <a:pt x="2476" y="1304"/>
                    <a:pt x="2512" y="1310"/>
                    <a:pt x="2545" y="1310"/>
                  </a:cubicBezTo>
                  <a:cubicBezTo>
                    <a:pt x="2577" y="1310"/>
                    <a:pt x="2607" y="1304"/>
                    <a:pt x="2625" y="1280"/>
                  </a:cubicBezTo>
                  <a:cubicBezTo>
                    <a:pt x="2637" y="1268"/>
                    <a:pt x="2625" y="1244"/>
                    <a:pt x="2625" y="1221"/>
                  </a:cubicBezTo>
                  <a:cubicBezTo>
                    <a:pt x="2625" y="1203"/>
                    <a:pt x="2627" y="1197"/>
                    <a:pt x="2630" y="1197"/>
                  </a:cubicBezTo>
                  <a:cubicBezTo>
                    <a:pt x="2638" y="1197"/>
                    <a:pt x="2652" y="1236"/>
                    <a:pt x="2661" y="1244"/>
                  </a:cubicBezTo>
                  <a:cubicBezTo>
                    <a:pt x="2662" y="1246"/>
                    <a:pt x="2664" y="1247"/>
                    <a:pt x="2667" y="1247"/>
                  </a:cubicBezTo>
                  <a:cubicBezTo>
                    <a:pt x="2682" y="1247"/>
                    <a:pt x="2708" y="1217"/>
                    <a:pt x="2708" y="1197"/>
                  </a:cubicBezTo>
                  <a:cubicBezTo>
                    <a:pt x="2703" y="1164"/>
                    <a:pt x="2702" y="1152"/>
                    <a:pt x="2706" y="1152"/>
                  </a:cubicBezTo>
                  <a:lnTo>
                    <a:pt x="2706" y="1152"/>
                  </a:lnTo>
                  <a:cubicBezTo>
                    <a:pt x="2710" y="1152"/>
                    <a:pt x="2719" y="1171"/>
                    <a:pt x="2732" y="1197"/>
                  </a:cubicBezTo>
                  <a:cubicBezTo>
                    <a:pt x="2732" y="1149"/>
                    <a:pt x="2720" y="1113"/>
                    <a:pt x="2708" y="1078"/>
                  </a:cubicBezTo>
                  <a:lnTo>
                    <a:pt x="2708" y="1078"/>
                  </a:lnTo>
                  <a:cubicBezTo>
                    <a:pt x="2708" y="1078"/>
                    <a:pt x="2744" y="1137"/>
                    <a:pt x="2744" y="1149"/>
                  </a:cubicBezTo>
                  <a:cubicBezTo>
                    <a:pt x="2747" y="1152"/>
                    <a:pt x="2751" y="1154"/>
                    <a:pt x="2756" y="1154"/>
                  </a:cubicBezTo>
                  <a:cubicBezTo>
                    <a:pt x="2768" y="1154"/>
                    <a:pt x="2783" y="1143"/>
                    <a:pt x="2792" y="1125"/>
                  </a:cubicBezTo>
                  <a:cubicBezTo>
                    <a:pt x="2792" y="1110"/>
                    <a:pt x="2812" y="1079"/>
                    <a:pt x="2829" y="1079"/>
                  </a:cubicBezTo>
                  <a:cubicBezTo>
                    <a:pt x="2838" y="1079"/>
                    <a:pt x="2847" y="1088"/>
                    <a:pt x="2851" y="1113"/>
                  </a:cubicBezTo>
                  <a:cubicBezTo>
                    <a:pt x="2858" y="1133"/>
                    <a:pt x="2863" y="1140"/>
                    <a:pt x="2868" y="1140"/>
                  </a:cubicBezTo>
                  <a:cubicBezTo>
                    <a:pt x="2881" y="1140"/>
                    <a:pt x="2890" y="1086"/>
                    <a:pt x="2899" y="1078"/>
                  </a:cubicBezTo>
                  <a:cubicBezTo>
                    <a:pt x="2899" y="1077"/>
                    <a:pt x="2900" y="1077"/>
                    <a:pt x="2901" y="1077"/>
                  </a:cubicBezTo>
                  <a:cubicBezTo>
                    <a:pt x="2914" y="1077"/>
                    <a:pt x="2964" y="1157"/>
                    <a:pt x="2985" y="1157"/>
                  </a:cubicBezTo>
                  <a:cubicBezTo>
                    <a:pt x="2991" y="1157"/>
                    <a:pt x="2994" y="1152"/>
                    <a:pt x="2994" y="1137"/>
                  </a:cubicBezTo>
                  <a:cubicBezTo>
                    <a:pt x="2958" y="1078"/>
                    <a:pt x="2899" y="1018"/>
                    <a:pt x="2839" y="982"/>
                  </a:cubicBezTo>
                  <a:cubicBezTo>
                    <a:pt x="2839" y="982"/>
                    <a:pt x="2798" y="941"/>
                    <a:pt x="2791" y="941"/>
                  </a:cubicBezTo>
                  <a:close/>
                  <a:moveTo>
                    <a:pt x="1512" y="1624"/>
                  </a:moveTo>
                  <a:cubicBezTo>
                    <a:pt x="1531" y="1624"/>
                    <a:pt x="1540" y="1674"/>
                    <a:pt x="1530" y="1685"/>
                  </a:cubicBezTo>
                  <a:cubicBezTo>
                    <a:pt x="1506" y="1661"/>
                    <a:pt x="1482" y="1637"/>
                    <a:pt x="1494" y="1625"/>
                  </a:cubicBezTo>
                  <a:lnTo>
                    <a:pt x="1506" y="1625"/>
                  </a:lnTo>
                  <a:cubicBezTo>
                    <a:pt x="1508" y="1624"/>
                    <a:pt x="1510" y="1624"/>
                    <a:pt x="1512" y="1624"/>
                  </a:cubicBezTo>
                  <a:close/>
                  <a:moveTo>
                    <a:pt x="5954" y="1927"/>
                  </a:moveTo>
                  <a:cubicBezTo>
                    <a:pt x="5956" y="1927"/>
                    <a:pt x="5958" y="1927"/>
                    <a:pt x="5960" y="1928"/>
                  </a:cubicBezTo>
                  <a:lnTo>
                    <a:pt x="5960" y="1928"/>
                  </a:lnTo>
                  <a:cubicBezTo>
                    <a:pt x="5962" y="1946"/>
                    <a:pt x="5929" y="1962"/>
                    <a:pt x="5916" y="1962"/>
                  </a:cubicBezTo>
                  <a:cubicBezTo>
                    <a:pt x="5913" y="1962"/>
                    <a:pt x="5911" y="1961"/>
                    <a:pt x="5911" y="1959"/>
                  </a:cubicBezTo>
                  <a:cubicBezTo>
                    <a:pt x="5920" y="1950"/>
                    <a:pt x="5936" y="1927"/>
                    <a:pt x="5954" y="1927"/>
                  </a:cubicBezTo>
                  <a:close/>
                  <a:moveTo>
                    <a:pt x="1025" y="1878"/>
                  </a:moveTo>
                  <a:cubicBezTo>
                    <a:pt x="1029" y="1878"/>
                    <a:pt x="1035" y="1881"/>
                    <a:pt x="1041" y="1887"/>
                  </a:cubicBezTo>
                  <a:cubicBezTo>
                    <a:pt x="1063" y="1898"/>
                    <a:pt x="1103" y="1974"/>
                    <a:pt x="1078" y="1974"/>
                  </a:cubicBezTo>
                  <a:cubicBezTo>
                    <a:pt x="1075" y="1974"/>
                    <a:pt x="1070" y="1973"/>
                    <a:pt x="1065" y="1971"/>
                  </a:cubicBezTo>
                  <a:cubicBezTo>
                    <a:pt x="1041" y="1959"/>
                    <a:pt x="1029" y="1947"/>
                    <a:pt x="1018" y="1923"/>
                  </a:cubicBezTo>
                  <a:lnTo>
                    <a:pt x="1029" y="1923"/>
                  </a:lnTo>
                  <a:cubicBezTo>
                    <a:pt x="1012" y="1897"/>
                    <a:pt x="1014" y="1878"/>
                    <a:pt x="1025" y="1878"/>
                  </a:cubicBezTo>
                  <a:close/>
                  <a:moveTo>
                    <a:pt x="780" y="2029"/>
                  </a:moveTo>
                  <a:cubicBezTo>
                    <a:pt x="780" y="2029"/>
                    <a:pt x="781" y="2030"/>
                    <a:pt x="782" y="2033"/>
                  </a:cubicBezTo>
                  <a:lnTo>
                    <a:pt x="782" y="2033"/>
                  </a:lnTo>
                  <a:cubicBezTo>
                    <a:pt x="781" y="2032"/>
                    <a:pt x="780" y="2031"/>
                    <a:pt x="779" y="2030"/>
                  </a:cubicBezTo>
                  <a:cubicBezTo>
                    <a:pt x="779" y="2029"/>
                    <a:pt x="780" y="2029"/>
                    <a:pt x="780" y="2029"/>
                  </a:cubicBezTo>
                  <a:close/>
                  <a:moveTo>
                    <a:pt x="866" y="2084"/>
                  </a:moveTo>
                  <a:cubicBezTo>
                    <a:pt x="868" y="2091"/>
                    <a:pt x="870" y="2097"/>
                    <a:pt x="875" y="2102"/>
                  </a:cubicBezTo>
                  <a:cubicBezTo>
                    <a:pt x="872" y="2096"/>
                    <a:pt x="869" y="2090"/>
                    <a:pt x="866" y="2084"/>
                  </a:cubicBezTo>
                  <a:close/>
                  <a:moveTo>
                    <a:pt x="625" y="2149"/>
                  </a:moveTo>
                  <a:lnTo>
                    <a:pt x="625" y="2185"/>
                  </a:lnTo>
                  <a:cubicBezTo>
                    <a:pt x="638" y="2198"/>
                    <a:pt x="648" y="2205"/>
                    <a:pt x="654" y="2205"/>
                  </a:cubicBezTo>
                  <a:cubicBezTo>
                    <a:pt x="663" y="2205"/>
                    <a:pt x="659" y="2186"/>
                    <a:pt x="637" y="2149"/>
                  </a:cubicBezTo>
                  <a:close/>
                  <a:moveTo>
                    <a:pt x="281" y="2787"/>
                  </a:moveTo>
                  <a:cubicBezTo>
                    <a:pt x="287" y="2787"/>
                    <a:pt x="291" y="2789"/>
                    <a:pt x="291" y="2792"/>
                  </a:cubicBezTo>
                  <a:cubicBezTo>
                    <a:pt x="282" y="2801"/>
                    <a:pt x="259" y="2824"/>
                    <a:pt x="244" y="2824"/>
                  </a:cubicBezTo>
                  <a:cubicBezTo>
                    <a:pt x="239" y="2824"/>
                    <a:pt x="235" y="2822"/>
                    <a:pt x="232" y="2816"/>
                  </a:cubicBezTo>
                  <a:lnTo>
                    <a:pt x="244" y="2816"/>
                  </a:lnTo>
                  <a:cubicBezTo>
                    <a:pt x="235" y="2799"/>
                    <a:pt x="265" y="2787"/>
                    <a:pt x="281" y="2787"/>
                  </a:cubicBezTo>
                  <a:close/>
                  <a:moveTo>
                    <a:pt x="334" y="2979"/>
                  </a:moveTo>
                  <a:cubicBezTo>
                    <a:pt x="337" y="2979"/>
                    <a:pt x="339" y="2980"/>
                    <a:pt x="339" y="2983"/>
                  </a:cubicBezTo>
                  <a:cubicBezTo>
                    <a:pt x="347" y="2999"/>
                    <a:pt x="321" y="3022"/>
                    <a:pt x="300" y="3022"/>
                  </a:cubicBezTo>
                  <a:cubicBezTo>
                    <a:pt x="292" y="3022"/>
                    <a:pt x="285" y="3018"/>
                    <a:pt x="281" y="3011"/>
                  </a:cubicBezTo>
                  <a:lnTo>
                    <a:pt x="281" y="3011"/>
                  </a:lnTo>
                  <a:cubicBezTo>
                    <a:pt x="289" y="2994"/>
                    <a:pt x="321" y="2979"/>
                    <a:pt x="334" y="2979"/>
                  </a:cubicBezTo>
                  <a:close/>
                  <a:moveTo>
                    <a:pt x="408" y="3042"/>
                  </a:moveTo>
                  <a:cubicBezTo>
                    <a:pt x="414" y="3055"/>
                    <a:pt x="422" y="3066"/>
                    <a:pt x="422" y="3066"/>
                  </a:cubicBezTo>
                  <a:cubicBezTo>
                    <a:pt x="422" y="3060"/>
                    <a:pt x="417" y="3049"/>
                    <a:pt x="408" y="3042"/>
                  </a:cubicBezTo>
                  <a:close/>
                  <a:moveTo>
                    <a:pt x="688" y="3629"/>
                  </a:moveTo>
                  <a:cubicBezTo>
                    <a:pt x="672" y="3629"/>
                    <a:pt x="641" y="3647"/>
                    <a:pt x="648" y="3661"/>
                  </a:cubicBezTo>
                  <a:lnTo>
                    <a:pt x="684" y="3661"/>
                  </a:lnTo>
                  <a:cubicBezTo>
                    <a:pt x="703" y="3637"/>
                    <a:pt x="699" y="3629"/>
                    <a:pt x="688" y="3629"/>
                  </a:cubicBezTo>
                  <a:close/>
                  <a:moveTo>
                    <a:pt x="5578" y="3757"/>
                  </a:moveTo>
                  <a:cubicBezTo>
                    <a:pt x="5601" y="3768"/>
                    <a:pt x="5613" y="3792"/>
                    <a:pt x="5625" y="3804"/>
                  </a:cubicBezTo>
                  <a:cubicBezTo>
                    <a:pt x="5620" y="3807"/>
                    <a:pt x="5615" y="3808"/>
                    <a:pt x="5610" y="3808"/>
                  </a:cubicBezTo>
                  <a:cubicBezTo>
                    <a:pt x="5595" y="3808"/>
                    <a:pt x="5584" y="3793"/>
                    <a:pt x="5566" y="3757"/>
                  </a:cubicBezTo>
                  <a:close/>
                  <a:moveTo>
                    <a:pt x="6042" y="3780"/>
                  </a:moveTo>
                  <a:cubicBezTo>
                    <a:pt x="6029" y="3780"/>
                    <a:pt x="6038" y="3831"/>
                    <a:pt x="6058" y="3831"/>
                  </a:cubicBezTo>
                  <a:cubicBezTo>
                    <a:pt x="6060" y="3831"/>
                    <a:pt x="6063" y="3830"/>
                    <a:pt x="6066" y="3828"/>
                  </a:cubicBezTo>
                  <a:cubicBezTo>
                    <a:pt x="6066" y="3832"/>
                    <a:pt x="6067" y="3833"/>
                    <a:pt x="6069" y="3833"/>
                  </a:cubicBezTo>
                  <a:cubicBezTo>
                    <a:pt x="6072" y="3833"/>
                    <a:pt x="6078" y="3828"/>
                    <a:pt x="6078" y="3828"/>
                  </a:cubicBezTo>
                  <a:cubicBezTo>
                    <a:pt x="6060" y="3792"/>
                    <a:pt x="6048" y="3780"/>
                    <a:pt x="6042" y="3780"/>
                  </a:cubicBezTo>
                  <a:close/>
                  <a:moveTo>
                    <a:pt x="4554" y="4185"/>
                  </a:moveTo>
                  <a:lnTo>
                    <a:pt x="4559" y="4195"/>
                  </a:lnTo>
                  <a:lnTo>
                    <a:pt x="4559" y="4195"/>
                  </a:lnTo>
                  <a:cubicBezTo>
                    <a:pt x="4558" y="4192"/>
                    <a:pt x="4556" y="4189"/>
                    <a:pt x="4554" y="4185"/>
                  </a:cubicBezTo>
                  <a:close/>
                  <a:moveTo>
                    <a:pt x="4685" y="4233"/>
                  </a:moveTo>
                  <a:lnTo>
                    <a:pt x="4709" y="4257"/>
                  </a:lnTo>
                  <a:cubicBezTo>
                    <a:pt x="4709" y="4269"/>
                    <a:pt x="4709" y="4292"/>
                    <a:pt x="4697" y="4292"/>
                  </a:cubicBezTo>
                  <a:cubicBezTo>
                    <a:pt x="4673" y="4292"/>
                    <a:pt x="4661" y="4233"/>
                    <a:pt x="4685" y="4233"/>
                  </a:cubicBezTo>
                  <a:close/>
                  <a:moveTo>
                    <a:pt x="1106" y="5095"/>
                  </a:moveTo>
                  <a:lnTo>
                    <a:pt x="1106" y="5095"/>
                  </a:lnTo>
                  <a:cubicBezTo>
                    <a:pt x="1101" y="5097"/>
                    <a:pt x="1095" y="5099"/>
                    <a:pt x="1089" y="5102"/>
                  </a:cubicBezTo>
                  <a:cubicBezTo>
                    <a:pt x="1095" y="5100"/>
                    <a:pt x="1101" y="5097"/>
                    <a:pt x="1106" y="5095"/>
                  </a:cubicBezTo>
                  <a:close/>
                  <a:moveTo>
                    <a:pt x="2565" y="5090"/>
                  </a:moveTo>
                  <a:cubicBezTo>
                    <a:pt x="2577" y="5090"/>
                    <a:pt x="2601" y="5090"/>
                    <a:pt x="2613" y="5126"/>
                  </a:cubicBezTo>
                  <a:lnTo>
                    <a:pt x="2601" y="5126"/>
                  </a:lnTo>
                  <a:cubicBezTo>
                    <a:pt x="2601" y="5150"/>
                    <a:pt x="2589" y="5150"/>
                    <a:pt x="2577" y="5150"/>
                  </a:cubicBezTo>
                  <a:cubicBezTo>
                    <a:pt x="2565" y="5138"/>
                    <a:pt x="2553" y="5102"/>
                    <a:pt x="2565" y="5090"/>
                  </a:cubicBezTo>
                  <a:close/>
                  <a:moveTo>
                    <a:pt x="2196" y="5340"/>
                  </a:moveTo>
                  <a:cubicBezTo>
                    <a:pt x="2220" y="5340"/>
                    <a:pt x="2244" y="5340"/>
                    <a:pt x="2244" y="5376"/>
                  </a:cubicBezTo>
                  <a:cubicBezTo>
                    <a:pt x="2244" y="5412"/>
                    <a:pt x="2220" y="5400"/>
                    <a:pt x="2208" y="5412"/>
                  </a:cubicBezTo>
                  <a:cubicBezTo>
                    <a:pt x="2208" y="5388"/>
                    <a:pt x="2184" y="5352"/>
                    <a:pt x="2196" y="5340"/>
                  </a:cubicBezTo>
                  <a:close/>
                  <a:moveTo>
                    <a:pt x="2496" y="5409"/>
                  </a:moveTo>
                  <a:cubicBezTo>
                    <a:pt x="2498" y="5416"/>
                    <a:pt x="2501" y="5424"/>
                    <a:pt x="2506" y="5435"/>
                  </a:cubicBezTo>
                  <a:cubicBezTo>
                    <a:pt x="2506" y="5424"/>
                    <a:pt x="2502" y="5415"/>
                    <a:pt x="2496" y="5409"/>
                  </a:cubicBezTo>
                  <a:close/>
                  <a:moveTo>
                    <a:pt x="4928" y="1"/>
                  </a:moveTo>
                  <a:cubicBezTo>
                    <a:pt x="4922" y="1"/>
                    <a:pt x="4917" y="2"/>
                    <a:pt x="4911" y="6"/>
                  </a:cubicBezTo>
                  <a:cubicBezTo>
                    <a:pt x="4899" y="6"/>
                    <a:pt x="4923" y="54"/>
                    <a:pt x="4911" y="66"/>
                  </a:cubicBezTo>
                  <a:cubicBezTo>
                    <a:pt x="4899" y="72"/>
                    <a:pt x="4887" y="75"/>
                    <a:pt x="4877" y="75"/>
                  </a:cubicBezTo>
                  <a:cubicBezTo>
                    <a:pt x="4866" y="75"/>
                    <a:pt x="4857" y="72"/>
                    <a:pt x="4851" y="66"/>
                  </a:cubicBezTo>
                  <a:cubicBezTo>
                    <a:pt x="4831" y="55"/>
                    <a:pt x="4810" y="27"/>
                    <a:pt x="4798" y="27"/>
                  </a:cubicBezTo>
                  <a:cubicBezTo>
                    <a:pt x="4795" y="27"/>
                    <a:pt x="4794" y="28"/>
                    <a:pt x="4792" y="30"/>
                  </a:cubicBezTo>
                  <a:cubicBezTo>
                    <a:pt x="4770" y="30"/>
                    <a:pt x="4768" y="91"/>
                    <a:pt x="4740" y="91"/>
                  </a:cubicBezTo>
                  <a:cubicBezTo>
                    <a:pt x="4738" y="91"/>
                    <a:pt x="4735" y="90"/>
                    <a:pt x="4732" y="89"/>
                  </a:cubicBezTo>
                  <a:cubicBezTo>
                    <a:pt x="4714" y="71"/>
                    <a:pt x="4702" y="31"/>
                    <a:pt x="4693" y="31"/>
                  </a:cubicBezTo>
                  <a:cubicBezTo>
                    <a:pt x="4690" y="31"/>
                    <a:pt x="4687" y="34"/>
                    <a:pt x="4685" y="42"/>
                  </a:cubicBezTo>
                  <a:cubicBezTo>
                    <a:pt x="4661" y="78"/>
                    <a:pt x="4697" y="149"/>
                    <a:pt x="4661" y="161"/>
                  </a:cubicBezTo>
                  <a:lnTo>
                    <a:pt x="4649" y="125"/>
                  </a:lnTo>
                  <a:cubicBezTo>
                    <a:pt x="4642" y="111"/>
                    <a:pt x="4639" y="102"/>
                    <a:pt x="4640" y="96"/>
                  </a:cubicBezTo>
                  <a:lnTo>
                    <a:pt x="4640" y="96"/>
                  </a:lnTo>
                  <a:cubicBezTo>
                    <a:pt x="4630" y="110"/>
                    <a:pt x="4613" y="137"/>
                    <a:pt x="4613" y="137"/>
                  </a:cubicBezTo>
                  <a:cubicBezTo>
                    <a:pt x="4605" y="137"/>
                    <a:pt x="4592" y="132"/>
                    <a:pt x="4581" y="132"/>
                  </a:cubicBezTo>
                  <a:cubicBezTo>
                    <a:pt x="4575" y="132"/>
                    <a:pt x="4570" y="133"/>
                    <a:pt x="4566" y="137"/>
                  </a:cubicBezTo>
                  <a:cubicBezTo>
                    <a:pt x="4554" y="161"/>
                    <a:pt x="4566" y="173"/>
                    <a:pt x="4542" y="173"/>
                  </a:cubicBezTo>
                  <a:cubicBezTo>
                    <a:pt x="4536" y="179"/>
                    <a:pt x="4530" y="182"/>
                    <a:pt x="4522" y="182"/>
                  </a:cubicBezTo>
                  <a:cubicBezTo>
                    <a:pt x="4515" y="182"/>
                    <a:pt x="4506" y="179"/>
                    <a:pt x="4494" y="173"/>
                  </a:cubicBezTo>
                  <a:cubicBezTo>
                    <a:pt x="4492" y="172"/>
                    <a:pt x="4491" y="171"/>
                    <a:pt x="4489" y="171"/>
                  </a:cubicBezTo>
                  <a:cubicBezTo>
                    <a:pt x="4472" y="171"/>
                    <a:pt x="4480" y="232"/>
                    <a:pt x="4458" y="232"/>
                  </a:cubicBezTo>
                  <a:cubicBezTo>
                    <a:pt x="4457" y="233"/>
                    <a:pt x="4456" y="234"/>
                    <a:pt x="4454" y="234"/>
                  </a:cubicBezTo>
                  <a:cubicBezTo>
                    <a:pt x="4440" y="234"/>
                    <a:pt x="4406" y="195"/>
                    <a:pt x="4391" y="195"/>
                  </a:cubicBezTo>
                  <a:cubicBezTo>
                    <a:pt x="4390" y="195"/>
                    <a:pt x="4388" y="195"/>
                    <a:pt x="4387" y="197"/>
                  </a:cubicBezTo>
                  <a:cubicBezTo>
                    <a:pt x="4363" y="197"/>
                    <a:pt x="4387" y="256"/>
                    <a:pt x="4375" y="268"/>
                  </a:cubicBezTo>
                  <a:cubicBezTo>
                    <a:pt x="4374" y="271"/>
                    <a:pt x="4372" y="272"/>
                    <a:pt x="4370" y="272"/>
                  </a:cubicBezTo>
                  <a:cubicBezTo>
                    <a:pt x="4353" y="272"/>
                    <a:pt x="4314" y="194"/>
                    <a:pt x="4304" y="173"/>
                  </a:cubicBezTo>
                  <a:cubicBezTo>
                    <a:pt x="4304" y="208"/>
                    <a:pt x="4304" y="232"/>
                    <a:pt x="4304" y="268"/>
                  </a:cubicBezTo>
                  <a:cubicBezTo>
                    <a:pt x="4308" y="296"/>
                    <a:pt x="4308" y="306"/>
                    <a:pt x="4305" y="306"/>
                  </a:cubicBezTo>
                  <a:cubicBezTo>
                    <a:pt x="4300" y="306"/>
                    <a:pt x="4284" y="264"/>
                    <a:pt x="4268" y="232"/>
                  </a:cubicBezTo>
                  <a:lnTo>
                    <a:pt x="4268" y="232"/>
                  </a:lnTo>
                  <a:cubicBezTo>
                    <a:pt x="4304" y="304"/>
                    <a:pt x="4220" y="280"/>
                    <a:pt x="4244" y="339"/>
                  </a:cubicBezTo>
                  <a:cubicBezTo>
                    <a:pt x="4220" y="316"/>
                    <a:pt x="4197" y="292"/>
                    <a:pt x="4185" y="292"/>
                  </a:cubicBezTo>
                  <a:cubicBezTo>
                    <a:pt x="4197" y="328"/>
                    <a:pt x="4185" y="328"/>
                    <a:pt x="4173" y="339"/>
                  </a:cubicBezTo>
                  <a:cubicBezTo>
                    <a:pt x="4161" y="339"/>
                    <a:pt x="4161" y="399"/>
                    <a:pt x="4137" y="411"/>
                  </a:cubicBezTo>
                  <a:cubicBezTo>
                    <a:pt x="4127" y="411"/>
                    <a:pt x="4072" y="335"/>
                    <a:pt x="4057" y="335"/>
                  </a:cubicBezTo>
                  <a:cubicBezTo>
                    <a:pt x="4053" y="335"/>
                    <a:pt x="4051" y="339"/>
                    <a:pt x="4054" y="351"/>
                  </a:cubicBezTo>
                  <a:cubicBezTo>
                    <a:pt x="4054" y="373"/>
                    <a:pt x="4110" y="450"/>
                    <a:pt x="4098" y="450"/>
                  </a:cubicBezTo>
                  <a:cubicBezTo>
                    <a:pt x="4096" y="450"/>
                    <a:pt x="4093" y="449"/>
                    <a:pt x="4089" y="447"/>
                  </a:cubicBezTo>
                  <a:cubicBezTo>
                    <a:pt x="4063" y="434"/>
                    <a:pt x="4055" y="424"/>
                    <a:pt x="4053" y="424"/>
                  </a:cubicBezTo>
                  <a:lnTo>
                    <a:pt x="4053" y="424"/>
                  </a:lnTo>
                  <a:cubicBezTo>
                    <a:pt x="4051" y="424"/>
                    <a:pt x="4054" y="430"/>
                    <a:pt x="4054" y="447"/>
                  </a:cubicBezTo>
                  <a:cubicBezTo>
                    <a:pt x="4054" y="447"/>
                    <a:pt x="4066" y="494"/>
                    <a:pt x="4054" y="494"/>
                  </a:cubicBezTo>
                  <a:cubicBezTo>
                    <a:pt x="4042" y="494"/>
                    <a:pt x="4030" y="399"/>
                    <a:pt x="4006" y="375"/>
                  </a:cubicBezTo>
                  <a:cubicBezTo>
                    <a:pt x="4005" y="374"/>
                    <a:pt x="4004" y="373"/>
                    <a:pt x="4003" y="373"/>
                  </a:cubicBezTo>
                  <a:lnTo>
                    <a:pt x="4003" y="373"/>
                  </a:lnTo>
                  <a:cubicBezTo>
                    <a:pt x="3997" y="373"/>
                    <a:pt x="4006" y="411"/>
                    <a:pt x="4006" y="411"/>
                  </a:cubicBezTo>
                  <a:cubicBezTo>
                    <a:pt x="4006" y="435"/>
                    <a:pt x="4006" y="435"/>
                    <a:pt x="3982" y="435"/>
                  </a:cubicBezTo>
                  <a:cubicBezTo>
                    <a:pt x="3994" y="435"/>
                    <a:pt x="3982" y="411"/>
                    <a:pt x="3970" y="399"/>
                  </a:cubicBezTo>
                  <a:lnTo>
                    <a:pt x="3970" y="399"/>
                  </a:lnTo>
                  <a:cubicBezTo>
                    <a:pt x="3982" y="423"/>
                    <a:pt x="3958" y="411"/>
                    <a:pt x="3958" y="423"/>
                  </a:cubicBezTo>
                  <a:cubicBezTo>
                    <a:pt x="3947" y="423"/>
                    <a:pt x="3958" y="435"/>
                    <a:pt x="3958" y="447"/>
                  </a:cubicBezTo>
                  <a:cubicBezTo>
                    <a:pt x="3958" y="447"/>
                    <a:pt x="3948" y="457"/>
                    <a:pt x="3934" y="457"/>
                  </a:cubicBezTo>
                  <a:cubicBezTo>
                    <a:pt x="3927" y="457"/>
                    <a:pt x="3919" y="455"/>
                    <a:pt x="3911" y="447"/>
                  </a:cubicBezTo>
                  <a:cubicBezTo>
                    <a:pt x="3905" y="430"/>
                    <a:pt x="3892" y="421"/>
                    <a:pt x="3882" y="421"/>
                  </a:cubicBezTo>
                  <a:cubicBezTo>
                    <a:pt x="3870" y="421"/>
                    <a:pt x="3862" y="433"/>
                    <a:pt x="3875" y="459"/>
                  </a:cubicBezTo>
                  <a:cubicBezTo>
                    <a:pt x="3863" y="470"/>
                    <a:pt x="3816" y="459"/>
                    <a:pt x="3839" y="494"/>
                  </a:cubicBezTo>
                  <a:cubicBezTo>
                    <a:pt x="3811" y="487"/>
                    <a:pt x="3763" y="460"/>
                    <a:pt x="3730" y="460"/>
                  </a:cubicBezTo>
                  <a:cubicBezTo>
                    <a:pt x="3707" y="460"/>
                    <a:pt x="3692" y="474"/>
                    <a:pt x="3696" y="518"/>
                  </a:cubicBezTo>
                  <a:cubicBezTo>
                    <a:pt x="3678" y="470"/>
                    <a:pt x="3669" y="452"/>
                    <a:pt x="3664" y="452"/>
                  </a:cubicBezTo>
                  <a:lnTo>
                    <a:pt x="3664" y="452"/>
                  </a:lnTo>
                  <a:cubicBezTo>
                    <a:pt x="3651" y="452"/>
                    <a:pt x="3674" y="581"/>
                    <a:pt x="3664" y="581"/>
                  </a:cubicBezTo>
                  <a:cubicBezTo>
                    <a:pt x="3663" y="581"/>
                    <a:pt x="3662" y="580"/>
                    <a:pt x="3661" y="578"/>
                  </a:cubicBezTo>
                  <a:cubicBezTo>
                    <a:pt x="3636" y="561"/>
                    <a:pt x="3617" y="528"/>
                    <a:pt x="3604" y="528"/>
                  </a:cubicBezTo>
                  <a:cubicBezTo>
                    <a:pt x="3598" y="528"/>
                    <a:pt x="3593" y="535"/>
                    <a:pt x="3589" y="554"/>
                  </a:cubicBezTo>
                  <a:cubicBezTo>
                    <a:pt x="3589" y="589"/>
                    <a:pt x="3601" y="637"/>
                    <a:pt x="3601" y="685"/>
                  </a:cubicBezTo>
                  <a:cubicBezTo>
                    <a:pt x="3583" y="657"/>
                    <a:pt x="3579" y="614"/>
                    <a:pt x="3561" y="614"/>
                  </a:cubicBezTo>
                  <a:cubicBezTo>
                    <a:pt x="3556" y="614"/>
                    <a:pt x="3549" y="617"/>
                    <a:pt x="3542" y="625"/>
                  </a:cubicBezTo>
                  <a:cubicBezTo>
                    <a:pt x="3518" y="649"/>
                    <a:pt x="3566" y="685"/>
                    <a:pt x="3542" y="685"/>
                  </a:cubicBezTo>
                  <a:cubicBezTo>
                    <a:pt x="3530" y="649"/>
                    <a:pt x="3518" y="613"/>
                    <a:pt x="3494" y="578"/>
                  </a:cubicBezTo>
                  <a:cubicBezTo>
                    <a:pt x="3490" y="575"/>
                    <a:pt x="3486" y="574"/>
                    <a:pt x="3482" y="574"/>
                  </a:cubicBezTo>
                  <a:cubicBezTo>
                    <a:pt x="3463" y="574"/>
                    <a:pt x="3449" y="596"/>
                    <a:pt x="3458" y="625"/>
                  </a:cubicBezTo>
                  <a:cubicBezTo>
                    <a:pt x="3482" y="649"/>
                    <a:pt x="3435" y="673"/>
                    <a:pt x="3423" y="673"/>
                  </a:cubicBezTo>
                  <a:cubicBezTo>
                    <a:pt x="3423" y="673"/>
                    <a:pt x="3401" y="689"/>
                    <a:pt x="3380" y="689"/>
                  </a:cubicBezTo>
                  <a:cubicBezTo>
                    <a:pt x="3370" y="689"/>
                    <a:pt x="3359" y="685"/>
                    <a:pt x="3351" y="673"/>
                  </a:cubicBezTo>
                  <a:cubicBezTo>
                    <a:pt x="3336" y="650"/>
                    <a:pt x="3315" y="631"/>
                    <a:pt x="3299" y="631"/>
                  </a:cubicBezTo>
                  <a:cubicBezTo>
                    <a:pt x="3291" y="631"/>
                    <a:pt x="3284" y="637"/>
                    <a:pt x="3280" y="649"/>
                  </a:cubicBezTo>
                  <a:cubicBezTo>
                    <a:pt x="3268" y="697"/>
                    <a:pt x="3292" y="709"/>
                    <a:pt x="3280" y="720"/>
                  </a:cubicBezTo>
                  <a:cubicBezTo>
                    <a:pt x="3280" y="724"/>
                    <a:pt x="3276" y="726"/>
                    <a:pt x="3270" y="726"/>
                  </a:cubicBezTo>
                  <a:cubicBezTo>
                    <a:pt x="3259" y="726"/>
                    <a:pt x="3240" y="720"/>
                    <a:pt x="3232" y="720"/>
                  </a:cubicBezTo>
                  <a:cubicBezTo>
                    <a:pt x="3208" y="720"/>
                    <a:pt x="3149" y="720"/>
                    <a:pt x="3161" y="732"/>
                  </a:cubicBezTo>
                  <a:cubicBezTo>
                    <a:pt x="3187" y="772"/>
                    <a:pt x="3177" y="779"/>
                    <a:pt x="3158" y="779"/>
                  </a:cubicBezTo>
                  <a:cubicBezTo>
                    <a:pt x="3149" y="779"/>
                    <a:pt x="3138" y="777"/>
                    <a:pt x="3129" y="777"/>
                  </a:cubicBezTo>
                  <a:cubicBezTo>
                    <a:pt x="3123" y="777"/>
                    <a:pt x="3117" y="778"/>
                    <a:pt x="3113" y="780"/>
                  </a:cubicBezTo>
                  <a:cubicBezTo>
                    <a:pt x="3101" y="780"/>
                    <a:pt x="3077" y="792"/>
                    <a:pt x="3065" y="804"/>
                  </a:cubicBezTo>
                  <a:cubicBezTo>
                    <a:pt x="3054" y="816"/>
                    <a:pt x="3065" y="816"/>
                    <a:pt x="3065" y="828"/>
                  </a:cubicBezTo>
                  <a:cubicBezTo>
                    <a:pt x="3069" y="832"/>
                    <a:pt x="3068" y="833"/>
                    <a:pt x="3065" y="833"/>
                  </a:cubicBezTo>
                  <a:cubicBezTo>
                    <a:pt x="3058" y="833"/>
                    <a:pt x="3042" y="828"/>
                    <a:pt x="3042" y="828"/>
                  </a:cubicBezTo>
                  <a:cubicBezTo>
                    <a:pt x="3030" y="828"/>
                    <a:pt x="3018" y="840"/>
                    <a:pt x="3006" y="840"/>
                  </a:cubicBezTo>
                  <a:cubicBezTo>
                    <a:pt x="3006" y="849"/>
                    <a:pt x="2992" y="887"/>
                    <a:pt x="2980" y="887"/>
                  </a:cubicBezTo>
                  <a:cubicBezTo>
                    <a:pt x="2976" y="887"/>
                    <a:pt x="2973" y="883"/>
                    <a:pt x="2970" y="875"/>
                  </a:cubicBezTo>
                  <a:cubicBezTo>
                    <a:pt x="2956" y="847"/>
                    <a:pt x="2938" y="836"/>
                    <a:pt x="2923" y="836"/>
                  </a:cubicBezTo>
                  <a:cubicBezTo>
                    <a:pt x="2913" y="836"/>
                    <a:pt x="2904" y="842"/>
                    <a:pt x="2899" y="851"/>
                  </a:cubicBezTo>
                  <a:cubicBezTo>
                    <a:pt x="2887" y="863"/>
                    <a:pt x="2934" y="899"/>
                    <a:pt x="2899" y="911"/>
                  </a:cubicBezTo>
                  <a:cubicBezTo>
                    <a:pt x="2888" y="890"/>
                    <a:pt x="2887" y="861"/>
                    <a:pt x="2872" y="861"/>
                  </a:cubicBezTo>
                  <a:cubicBezTo>
                    <a:pt x="2869" y="861"/>
                    <a:pt x="2866" y="862"/>
                    <a:pt x="2863" y="863"/>
                  </a:cubicBezTo>
                  <a:cubicBezTo>
                    <a:pt x="2851" y="863"/>
                    <a:pt x="2923" y="1018"/>
                    <a:pt x="2946" y="1018"/>
                  </a:cubicBezTo>
                  <a:cubicBezTo>
                    <a:pt x="2961" y="1018"/>
                    <a:pt x="2971" y="1005"/>
                    <a:pt x="2982" y="1005"/>
                  </a:cubicBezTo>
                  <a:cubicBezTo>
                    <a:pt x="2989" y="1005"/>
                    <a:pt x="2996" y="1011"/>
                    <a:pt x="3006" y="1030"/>
                  </a:cubicBezTo>
                  <a:cubicBezTo>
                    <a:pt x="3013" y="1030"/>
                    <a:pt x="3024" y="1017"/>
                    <a:pt x="3038" y="1017"/>
                  </a:cubicBezTo>
                  <a:cubicBezTo>
                    <a:pt x="3046" y="1017"/>
                    <a:pt x="3056" y="1023"/>
                    <a:pt x="3065" y="1042"/>
                  </a:cubicBezTo>
                  <a:cubicBezTo>
                    <a:pt x="3065" y="1030"/>
                    <a:pt x="3006" y="959"/>
                    <a:pt x="3018" y="947"/>
                  </a:cubicBezTo>
                  <a:cubicBezTo>
                    <a:pt x="3020" y="946"/>
                    <a:pt x="3022" y="945"/>
                    <a:pt x="3024" y="945"/>
                  </a:cubicBezTo>
                  <a:cubicBezTo>
                    <a:pt x="3043" y="945"/>
                    <a:pt x="3073" y="981"/>
                    <a:pt x="3090" y="981"/>
                  </a:cubicBezTo>
                  <a:cubicBezTo>
                    <a:pt x="3095" y="981"/>
                    <a:pt x="3099" y="978"/>
                    <a:pt x="3101" y="970"/>
                  </a:cubicBezTo>
                  <a:cubicBezTo>
                    <a:pt x="3113" y="947"/>
                    <a:pt x="3089" y="935"/>
                    <a:pt x="3077" y="935"/>
                  </a:cubicBezTo>
                  <a:cubicBezTo>
                    <a:pt x="3065" y="899"/>
                    <a:pt x="3077" y="899"/>
                    <a:pt x="3089" y="899"/>
                  </a:cubicBezTo>
                  <a:cubicBezTo>
                    <a:pt x="3092" y="896"/>
                    <a:pt x="3097" y="895"/>
                    <a:pt x="3102" y="895"/>
                  </a:cubicBezTo>
                  <a:cubicBezTo>
                    <a:pt x="3118" y="895"/>
                    <a:pt x="3140" y="908"/>
                    <a:pt x="3149" y="935"/>
                  </a:cubicBezTo>
                  <a:cubicBezTo>
                    <a:pt x="3149" y="982"/>
                    <a:pt x="3113" y="994"/>
                    <a:pt x="3149" y="1042"/>
                  </a:cubicBezTo>
                  <a:cubicBezTo>
                    <a:pt x="3163" y="1056"/>
                    <a:pt x="3173" y="1063"/>
                    <a:pt x="3180" y="1063"/>
                  </a:cubicBezTo>
                  <a:cubicBezTo>
                    <a:pt x="3190" y="1063"/>
                    <a:pt x="3192" y="1047"/>
                    <a:pt x="3185" y="1018"/>
                  </a:cubicBezTo>
                  <a:cubicBezTo>
                    <a:pt x="3178" y="990"/>
                    <a:pt x="3203" y="971"/>
                    <a:pt x="3230" y="971"/>
                  </a:cubicBezTo>
                  <a:cubicBezTo>
                    <a:pt x="3249" y="971"/>
                    <a:pt x="3270" y="981"/>
                    <a:pt x="3280" y="1006"/>
                  </a:cubicBezTo>
                  <a:cubicBezTo>
                    <a:pt x="3280" y="994"/>
                    <a:pt x="3244" y="935"/>
                    <a:pt x="3256" y="935"/>
                  </a:cubicBezTo>
                  <a:cubicBezTo>
                    <a:pt x="3278" y="924"/>
                    <a:pt x="3280" y="902"/>
                    <a:pt x="3270" y="880"/>
                  </a:cubicBezTo>
                  <a:lnTo>
                    <a:pt x="3270" y="880"/>
                  </a:lnTo>
                  <a:cubicBezTo>
                    <a:pt x="3287" y="913"/>
                    <a:pt x="3315" y="923"/>
                    <a:pt x="3344" y="923"/>
                  </a:cubicBezTo>
                  <a:cubicBezTo>
                    <a:pt x="3382" y="923"/>
                    <a:pt x="3421" y="906"/>
                    <a:pt x="3435" y="899"/>
                  </a:cubicBezTo>
                  <a:cubicBezTo>
                    <a:pt x="3470" y="875"/>
                    <a:pt x="3482" y="816"/>
                    <a:pt x="3494" y="732"/>
                  </a:cubicBezTo>
                  <a:cubicBezTo>
                    <a:pt x="3494" y="744"/>
                    <a:pt x="3494" y="828"/>
                    <a:pt x="3506" y="840"/>
                  </a:cubicBezTo>
                  <a:lnTo>
                    <a:pt x="3518" y="828"/>
                  </a:lnTo>
                  <a:cubicBezTo>
                    <a:pt x="3530" y="828"/>
                    <a:pt x="3518" y="828"/>
                    <a:pt x="3542" y="840"/>
                  </a:cubicBezTo>
                  <a:cubicBezTo>
                    <a:pt x="3548" y="852"/>
                    <a:pt x="3561" y="865"/>
                    <a:pt x="3568" y="865"/>
                  </a:cubicBezTo>
                  <a:cubicBezTo>
                    <a:pt x="3575" y="865"/>
                    <a:pt x="3577" y="855"/>
                    <a:pt x="3566" y="828"/>
                  </a:cubicBezTo>
                  <a:cubicBezTo>
                    <a:pt x="3542" y="780"/>
                    <a:pt x="3542" y="780"/>
                    <a:pt x="3566" y="780"/>
                  </a:cubicBezTo>
                  <a:cubicBezTo>
                    <a:pt x="3577" y="768"/>
                    <a:pt x="3589" y="768"/>
                    <a:pt x="3601" y="768"/>
                  </a:cubicBezTo>
                  <a:cubicBezTo>
                    <a:pt x="3613" y="768"/>
                    <a:pt x="3613" y="792"/>
                    <a:pt x="3625" y="792"/>
                  </a:cubicBezTo>
                  <a:lnTo>
                    <a:pt x="3673" y="768"/>
                  </a:lnTo>
                  <a:cubicBezTo>
                    <a:pt x="3696" y="756"/>
                    <a:pt x="3637" y="661"/>
                    <a:pt x="3637" y="661"/>
                  </a:cubicBezTo>
                  <a:lnTo>
                    <a:pt x="3637" y="661"/>
                  </a:lnTo>
                  <a:cubicBezTo>
                    <a:pt x="3649" y="661"/>
                    <a:pt x="3720" y="732"/>
                    <a:pt x="3744" y="744"/>
                  </a:cubicBezTo>
                  <a:cubicBezTo>
                    <a:pt x="3753" y="749"/>
                    <a:pt x="3760" y="751"/>
                    <a:pt x="3764" y="751"/>
                  </a:cubicBezTo>
                  <a:cubicBezTo>
                    <a:pt x="3770" y="751"/>
                    <a:pt x="3767" y="743"/>
                    <a:pt x="3744" y="720"/>
                  </a:cubicBezTo>
                  <a:cubicBezTo>
                    <a:pt x="3712" y="699"/>
                    <a:pt x="3690" y="659"/>
                    <a:pt x="3711" y="659"/>
                  </a:cubicBezTo>
                  <a:cubicBezTo>
                    <a:pt x="3713" y="659"/>
                    <a:pt x="3716" y="660"/>
                    <a:pt x="3720" y="661"/>
                  </a:cubicBezTo>
                  <a:cubicBezTo>
                    <a:pt x="3744" y="673"/>
                    <a:pt x="3768" y="685"/>
                    <a:pt x="3792" y="709"/>
                  </a:cubicBezTo>
                  <a:cubicBezTo>
                    <a:pt x="3792" y="709"/>
                    <a:pt x="3799" y="724"/>
                    <a:pt x="3808" y="724"/>
                  </a:cubicBezTo>
                  <a:cubicBezTo>
                    <a:pt x="3811" y="724"/>
                    <a:pt x="3813" y="723"/>
                    <a:pt x="3816" y="720"/>
                  </a:cubicBezTo>
                  <a:cubicBezTo>
                    <a:pt x="3792" y="697"/>
                    <a:pt x="3780" y="673"/>
                    <a:pt x="3768" y="649"/>
                  </a:cubicBezTo>
                  <a:cubicBezTo>
                    <a:pt x="3768" y="646"/>
                    <a:pt x="3769" y="644"/>
                    <a:pt x="3771" y="644"/>
                  </a:cubicBezTo>
                  <a:cubicBezTo>
                    <a:pt x="3784" y="644"/>
                    <a:pt x="3829" y="698"/>
                    <a:pt x="3839" y="709"/>
                  </a:cubicBezTo>
                  <a:cubicBezTo>
                    <a:pt x="3858" y="725"/>
                    <a:pt x="3868" y="732"/>
                    <a:pt x="3871" y="732"/>
                  </a:cubicBezTo>
                  <a:cubicBezTo>
                    <a:pt x="3883" y="732"/>
                    <a:pt x="3792" y="625"/>
                    <a:pt x="3792" y="625"/>
                  </a:cubicBezTo>
                  <a:lnTo>
                    <a:pt x="3792" y="625"/>
                  </a:lnTo>
                  <a:cubicBezTo>
                    <a:pt x="3792" y="625"/>
                    <a:pt x="3839" y="661"/>
                    <a:pt x="3859" y="661"/>
                  </a:cubicBezTo>
                  <a:cubicBezTo>
                    <a:pt x="3867" y="661"/>
                    <a:pt x="3870" y="655"/>
                    <a:pt x="3863" y="637"/>
                  </a:cubicBezTo>
                  <a:lnTo>
                    <a:pt x="3863" y="637"/>
                  </a:lnTo>
                  <a:cubicBezTo>
                    <a:pt x="3871" y="656"/>
                    <a:pt x="3885" y="663"/>
                    <a:pt x="3901" y="663"/>
                  </a:cubicBezTo>
                  <a:cubicBezTo>
                    <a:pt x="3935" y="663"/>
                    <a:pt x="3978" y="633"/>
                    <a:pt x="3994" y="625"/>
                  </a:cubicBezTo>
                  <a:cubicBezTo>
                    <a:pt x="4006" y="601"/>
                    <a:pt x="4018" y="589"/>
                    <a:pt x="4042" y="566"/>
                  </a:cubicBezTo>
                  <a:cubicBezTo>
                    <a:pt x="4043" y="564"/>
                    <a:pt x="4045" y="564"/>
                    <a:pt x="4047" y="564"/>
                  </a:cubicBezTo>
                  <a:cubicBezTo>
                    <a:pt x="4058" y="564"/>
                    <a:pt x="4077" y="584"/>
                    <a:pt x="4085" y="584"/>
                  </a:cubicBezTo>
                  <a:cubicBezTo>
                    <a:pt x="4088" y="584"/>
                    <a:pt x="4089" y="582"/>
                    <a:pt x="4089" y="578"/>
                  </a:cubicBezTo>
                  <a:cubicBezTo>
                    <a:pt x="4089" y="554"/>
                    <a:pt x="4089" y="506"/>
                    <a:pt x="4089" y="506"/>
                  </a:cubicBezTo>
                  <a:cubicBezTo>
                    <a:pt x="4089" y="506"/>
                    <a:pt x="4106" y="615"/>
                    <a:pt x="4119" y="615"/>
                  </a:cubicBezTo>
                  <a:cubicBezTo>
                    <a:pt x="4121" y="615"/>
                    <a:pt x="4123" y="611"/>
                    <a:pt x="4125" y="601"/>
                  </a:cubicBezTo>
                  <a:cubicBezTo>
                    <a:pt x="4125" y="566"/>
                    <a:pt x="4149" y="566"/>
                    <a:pt x="4137" y="518"/>
                  </a:cubicBezTo>
                  <a:cubicBezTo>
                    <a:pt x="4125" y="500"/>
                    <a:pt x="4134" y="500"/>
                    <a:pt x="4143" y="500"/>
                  </a:cubicBezTo>
                  <a:cubicBezTo>
                    <a:pt x="4149" y="500"/>
                    <a:pt x="4156" y="500"/>
                    <a:pt x="4154" y="493"/>
                  </a:cubicBezTo>
                  <a:lnTo>
                    <a:pt x="4154" y="493"/>
                  </a:lnTo>
                  <a:cubicBezTo>
                    <a:pt x="4175" y="534"/>
                    <a:pt x="4187" y="555"/>
                    <a:pt x="4220" y="566"/>
                  </a:cubicBezTo>
                  <a:cubicBezTo>
                    <a:pt x="4244" y="566"/>
                    <a:pt x="4197" y="447"/>
                    <a:pt x="4197" y="411"/>
                  </a:cubicBezTo>
                  <a:cubicBezTo>
                    <a:pt x="4200" y="399"/>
                    <a:pt x="4206" y="394"/>
                    <a:pt x="4212" y="394"/>
                  </a:cubicBezTo>
                  <a:cubicBezTo>
                    <a:pt x="4246" y="394"/>
                    <a:pt x="4306" y="526"/>
                    <a:pt x="4316" y="566"/>
                  </a:cubicBezTo>
                  <a:cubicBezTo>
                    <a:pt x="4316" y="506"/>
                    <a:pt x="4316" y="447"/>
                    <a:pt x="4316" y="399"/>
                  </a:cubicBezTo>
                  <a:cubicBezTo>
                    <a:pt x="4328" y="423"/>
                    <a:pt x="4351" y="447"/>
                    <a:pt x="4375" y="470"/>
                  </a:cubicBezTo>
                  <a:cubicBezTo>
                    <a:pt x="4363" y="435"/>
                    <a:pt x="4399" y="435"/>
                    <a:pt x="4399" y="423"/>
                  </a:cubicBezTo>
                  <a:cubicBezTo>
                    <a:pt x="4411" y="399"/>
                    <a:pt x="4411" y="363"/>
                    <a:pt x="4399" y="339"/>
                  </a:cubicBezTo>
                  <a:lnTo>
                    <a:pt x="4399" y="339"/>
                  </a:lnTo>
                  <a:cubicBezTo>
                    <a:pt x="4427" y="368"/>
                    <a:pt x="4440" y="425"/>
                    <a:pt x="4456" y="425"/>
                  </a:cubicBezTo>
                  <a:cubicBezTo>
                    <a:pt x="4461" y="425"/>
                    <a:pt x="4465" y="421"/>
                    <a:pt x="4470" y="411"/>
                  </a:cubicBezTo>
                  <a:cubicBezTo>
                    <a:pt x="4479" y="389"/>
                    <a:pt x="4487" y="380"/>
                    <a:pt x="4493" y="380"/>
                  </a:cubicBezTo>
                  <a:cubicBezTo>
                    <a:pt x="4505" y="380"/>
                    <a:pt x="4515" y="405"/>
                    <a:pt x="4530" y="435"/>
                  </a:cubicBezTo>
                  <a:cubicBezTo>
                    <a:pt x="4542" y="435"/>
                    <a:pt x="4530" y="411"/>
                    <a:pt x="4530" y="387"/>
                  </a:cubicBezTo>
                  <a:cubicBezTo>
                    <a:pt x="4530" y="363"/>
                    <a:pt x="4566" y="375"/>
                    <a:pt x="4566" y="351"/>
                  </a:cubicBezTo>
                  <a:cubicBezTo>
                    <a:pt x="4566" y="328"/>
                    <a:pt x="4554" y="304"/>
                    <a:pt x="4554" y="280"/>
                  </a:cubicBezTo>
                  <a:cubicBezTo>
                    <a:pt x="4544" y="260"/>
                    <a:pt x="4567" y="265"/>
                    <a:pt x="4568" y="254"/>
                  </a:cubicBezTo>
                  <a:lnTo>
                    <a:pt x="4568" y="254"/>
                  </a:lnTo>
                  <a:cubicBezTo>
                    <a:pt x="4574" y="278"/>
                    <a:pt x="4577" y="287"/>
                    <a:pt x="4584" y="287"/>
                  </a:cubicBezTo>
                  <a:cubicBezTo>
                    <a:pt x="4588" y="287"/>
                    <a:pt x="4593" y="284"/>
                    <a:pt x="4601" y="280"/>
                  </a:cubicBezTo>
                  <a:lnTo>
                    <a:pt x="4637" y="268"/>
                  </a:lnTo>
                  <a:cubicBezTo>
                    <a:pt x="4649" y="280"/>
                    <a:pt x="4661" y="316"/>
                    <a:pt x="4649" y="328"/>
                  </a:cubicBezTo>
                  <a:cubicBezTo>
                    <a:pt x="4637" y="328"/>
                    <a:pt x="4637" y="328"/>
                    <a:pt x="4649" y="363"/>
                  </a:cubicBezTo>
                  <a:cubicBezTo>
                    <a:pt x="4685" y="339"/>
                    <a:pt x="4661" y="280"/>
                    <a:pt x="4685" y="232"/>
                  </a:cubicBezTo>
                  <a:cubicBezTo>
                    <a:pt x="4687" y="227"/>
                    <a:pt x="4688" y="224"/>
                    <a:pt x="4690" y="224"/>
                  </a:cubicBezTo>
                  <a:cubicBezTo>
                    <a:pt x="4700" y="224"/>
                    <a:pt x="4709" y="292"/>
                    <a:pt x="4709" y="292"/>
                  </a:cubicBezTo>
                  <a:cubicBezTo>
                    <a:pt x="4709" y="292"/>
                    <a:pt x="4720" y="268"/>
                    <a:pt x="4720" y="268"/>
                  </a:cubicBezTo>
                  <a:cubicBezTo>
                    <a:pt x="4720" y="248"/>
                    <a:pt x="4724" y="240"/>
                    <a:pt x="4731" y="240"/>
                  </a:cubicBezTo>
                  <a:cubicBezTo>
                    <a:pt x="4737" y="240"/>
                    <a:pt x="4745" y="245"/>
                    <a:pt x="4756" y="256"/>
                  </a:cubicBezTo>
                  <a:cubicBezTo>
                    <a:pt x="4761" y="266"/>
                    <a:pt x="4774" y="274"/>
                    <a:pt x="4785" y="274"/>
                  </a:cubicBezTo>
                  <a:cubicBezTo>
                    <a:pt x="4801" y="274"/>
                    <a:pt x="4813" y="258"/>
                    <a:pt x="4792" y="208"/>
                  </a:cubicBezTo>
                  <a:cubicBezTo>
                    <a:pt x="4804" y="208"/>
                    <a:pt x="4804" y="208"/>
                    <a:pt x="4816" y="197"/>
                  </a:cubicBezTo>
                  <a:cubicBezTo>
                    <a:pt x="4816" y="197"/>
                    <a:pt x="4816" y="268"/>
                    <a:pt x="4816" y="280"/>
                  </a:cubicBezTo>
                  <a:cubicBezTo>
                    <a:pt x="4822" y="286"/>
                    <a:pt x="4825" y="289"/>
                    <a:pt x="4828" y="289"/>
                  </a:cubicBezTo>
                  <a:cubicBezTo>
                    <a:pt x="4831" y="289"/>
                    <a:pt x="4834" y="286"/>
                    <a:pt x="4839" y="280"/>
                  </a:cubicBezTo>
                  <a:cubicBezTo>
                    <a:pt x="4862" y="246"/>
                    <a:pt x="4863" y="148"/>
                    <a:pt x="4914" y="148"/>
                  </a:cubicBezTo>
                  <a:cubicBezTo>
                    <a:pt x="4917" y="148"/>
                    <a:pt x="4920" y="148"/>
                    <a:pt x="4923" y="149"/>
                  </a:cubicBezTo>
                  <a:cubicBezTo>
                    <a:pt x="4911" y="185"/>
                    <a:pt x="4911" y="220"/>
                    <a:pt x="4923" y="244"/>
                  </a:cubicBezTo>
                  <a:cubicBezTo>
                    <a:pt x="4923" y="269"/>
                    <a:pt x="4927" y="280"/>
                    <a:pt x="4933" y="280"/>
                  </a:cubicBezTo>
                  <a:cubicBezTo>
                    <a:pt x="4941" y="280"/>
                    <a:pt x="4952" y="260"/>
                    <a:pt x="4959" y="232"/>
                  </a:cubicBezTo>
                  <a:lnTo>
                    <a:pt x="4959" y="232"/>
                  </a:lnTo>
                  <a:cubicBezTo>
                    <a:pt x="4959" y="268"/>
                    <a:pt x="4947" y="316"/>
                    <a:pt x="4959" y="316"/>
                  </a:cubicBezTo>
                  <a:cubicBezTo>
                    <a:pt x="4959" y="306"/>
                    <a:pt x="4982" y="217"/>
                    <a:pt x="4998" y="217"/>
                  </a:cubicBezTo>
                  <a:cubicBezTo>
                    <a:pt x="5001" y="217"/>
                    <a:pt x="5004" y="221"/>
                    <a:pt x="5006" y="232"/>
                  </a:cubicBezTo>
                  <a:cubicBezTo>
                    <a:pt x="5006" y="268"/>
                    <a:pt x="4994" y="316"/>
                    <a:pt x="5006" y="328"/>
                  </a:cubicBezTo>
                  <a:cubicBezTo>
                    <a:pt x="5011" y="330"/>
                    <a:pt x="5016" y="331"/>
                    <a:pt x="5020" y="331"/>
                  </a:cubicBezTo>
                  <a:cubicBezTo>
                    <a:pt x="5031" y="331"/>
                    <a:pt x="5037" y="324"/>
                    <a:pt x="5040" y="324"/>
                  </a:cubicBezTo>
                  <a:cubicBezTo>
                    <a:pt x="5041" y="324"/>
                    <a:pt x="5042" y="325"/>
                    <a:pt x="5042" y="328"/>
                  </a:cubicBezTo>
                  <a:cubicBezTo>
                    <a:pt x="5018" y="375"/>
                    <a:pt x="5078" y="399"/>
                    <a:pt x="5090" y="399"/>
                  </a:cubicBezTo>
                  <a:cubicBezTo>
                    <a:pt x="5091" y="400"/>
                    <a:pt x="5092" y="401"/>
                    <a:pt x="5093" y="401"/>
                  </a:cubicBezTo>
                  <a:cubicBezTo>
                    <a:pt x="5106" y="401"/>
                    <a:pt x="5126" y="350"/>
                    <a:pt x="5137" y="339"/>
                  </a:cubicBezTo>
                  <a:cubicBezTo>
                    <a:pt x="5140" y="339"/>
                    <a:pt x="5142" y="338"/>
                    <a:pt x="5144" y="338"/>
                  </a:cubicBezTo>
                  <a:cubicBezTo>
                    <a:pt x="5175" y="338"/>
                    <a:pt x="5101" y="423"/>
                    <a:pt x="5090" y="435"/>
                  </a:cubicBezTo>
                  <a:cubicBezTo>
                    <a:pt x="5078" y="447"/>
                    <a:pt x="5090" y="470"/>
                    <a:pt x="5090" y="482"/>
                  </a:cubicBezTo>
                  <a:cubicBezTo>
                    <a:pt x="5113" y="494"/>
                    <a:pt x="5137" y="506"/>
                    <a:pt x="5149" y="530"/>
                  </a:cubicBezTo>
                  <a:cubicBezTo>
                    <a:pt x="5161" y="530"/>
                    <a:pt x="5232" y="554"/>
                    <a:pt x="5220" y="554"/>
                  </a:cubicBezTo>
                  <a:cubicBezTo>
                    <a:pt x="5220" y="566"/>
                    <a:pt x="5090" y="566"/>
                    <a:pt x="5113" y="589"/>
                  </a:cubicBezTo>
                  <a:cubicBezTo>
                    <a:pt x="5124" y="600"/>
                    <a:pt x="5187" y="628"/>
                    <a:pt x="5227" y="628"/>
                  </a:cubicBezTo>
                  <a:cubicBezTo>
                    <a:pt x="5233" y="628"/>
                    <a:pt x="5239" y="627"/>
                    <a:pt x="5244" y="625"/>
                  </a:cubicBezTo>
                  <a:lnTo>
                    <a:pt x="5244" y="625"/>
                  </a:lnTo>
                  <a:cubicBezTo>
                    <a:pt x="5209" y="637"/>
                    <a:pt x="5197" y="661"/>
                    <a:pt x="5197" y="685"/>
                  </a:cubicBezTo>
                  <a:cubicBezTo>
                    <a:pt x="5197" y="697"/>
                    <a:pt x="5209" y="709"/>
                    <a:pt x="5232" y="720"/>
                  </a:cubicBezTo>
                  <a:cubicBezTo>
                    <a:pt x="5238" y="726"/>
                    <a:pt x="5247" y="726"/>
                    <a:pt x="5256" y="726"/>
                  </a:cubicBezTo>
                  <a:cubicBezTo>
                    <a:pt x="5265" y="726"/>
                    <a:pt x="5274" y="726"/>
                    <a:pt x="5280" y="732"/>
                  </a:cubicBezTo>
                  <a:cubicBezTo>
                    <a:pt x="5328" y="744"/>
                    <a:pt x="5268" y="804"/>
                    <a:pt x="5256" y="840"/>
                  </a:cubicBezTo>
                  <a:cubicBezTo>
                    <a:pt x="5256" y="843"/>
                    <a:pt x="5258" y="845"/>
                    <a:pt x="5260" y="845"/>
                  </a:cubicBezTo>
                  <a:cubicBezTo>
                    <a:pt x="5264" y="845"/>
                    <a:pt x="5272" y="840"/>
                    <a:pt x="5280" y="840"/>
                  </a:cubicBezTo>
                  <a:cubicBezTo>
                    <a:pt x="5292" y="851"/>
                    <a:pt x="5292" y="851"/>
                    <a:pt x="5292" y="863"/>
                  </a:cubicBezTo>
                  <a:cubicBezTo>
                    <a:pt x="5304" y="887"/>
                    <a:pt x="5340" y="887"/>
                    <a:pt x="5351" y="911"/>
                  </a:cubicBezTo>
                  <a:cubicBezTo>
                    <a:pt x="5351" y="935"/>
                    <a:pt x="5351" y="947"/>
                    <a:pt x="5351" y="970"/>
                  </a:cubicBezTo>
                  <a:cubicBezTo>
                    <a:pt x="5351" y="982"/>
                    <a:pt x="5351" y="994"/>
                    <a:pt x="5363" y="994"/>
                  </a:cubicBezTo>
                  <a:cubicBezTo>
                    <a:pt x="5387" y="994"/>
                    <a:pt x="5399" y="1054"/>
                    <a:pt x="5411" y="1078"/>
                  </a:cubicBezTo>
                  <a:cubicBezTo>
                    <a:pt x="5423" y="1090"/>
                    <a:pt x="5494" y="1113"/>
                    <a:pt x="5482" y="1125"/>
                  </a:cubicBezTo>
                  <a:cubicBezTo>
                    <a:pt x="5471" y="1125"/>
                    <a:pt x="5459" y="1125"/>
                    <a:pt x="5435" y="1137"/>
                  </a:cubicBezTo>
                  <a:lnTo>
                    <a:pt x="5471" y="1149"/>
                  </a:lnTo>
                  <a:lnTo>
                    <a:pt x="5542" y="1149"/>
                  </a:lnTo>
                  <a:cubicBezTo>
                    <a:pt x="5542" y="1149"/>
                    <a:pt x="5506" y="1161"/>
                    <a:pt x="5494" y="1173"/>
                  </a:cubicBezTo>
                  <a:cubicBezTo>
                    <a:pt x="5494" y="1185"/>
                    <a:pt x="5494" y="1209"/>
                    <a:pt x="5494" y="1221"/>
                  </a:cubicBezTo>
                  <a:cubicBezTo>
                    <a:pt x="5494" y="1232"/>
                    <a:pt x="5554" y="1244"/>
                    <a:pt x="5494" y="1268"/>
                  </a:cubicBezTo>
                  <a:cubicBezTo>
                    <a:pt x="5510" y="1268"/>
                    <a:pt x="5530" y="1268"/>
                    <a:pt x="5542" y="1265"/>
                  </a:cubicBezTo>
                  <a:lnTo>
                    <a:pt x="5542" y="1265"/>
                  </a:lnTo>
                  <a:cubicBezTo>
                    <a:pt x="5521" y="1283"/>
                    <a:pt x="5530" y="1295"/>
                    <a:pt x="5530" y="1316"/>
                  </a:cubicBezTo>
                  <a:cubicBezTo>
                    <a:pt x="5542" y="1340"/>
                    <a:pt x="5530" y="1340"/>
                    <a:pt x="5554" y="1351"/>
                  </a:cubicBezTo>
                  <a:cubicBezTo>
                    <a:pt x="5570" y="1351"/>
                    <a:pt x="5575" y="1346"/>
                    <a:pt x="5577" y="1346"/>
                  </a:cubicBezTo>
                  <a:cubicBezTo>
                    <a:pt x="5578" y="1346"/>
                    <a:pt x="5578" y="1348"/>
                    <a:pt x="5578" y="1351"/>
                  </a:cubicBezTo>
                  <a:cubicBezTo>
                    <a:pt x="5590" y="1363"/>
                    <a:pt x="5566" y="1399"/>
                    <a:pt x="5578" y="1423"/>
                  </a:cubicBezTo>
                  <a:cubicBezTo>
                    <a:pt x="5601" y="1447"/>
                    <a:pt x="5625" y="1482"/>
                    <a:pt x="5578" y="1494"/>
                  </a:cubicBezTo>
                  <a:cubicBezTo>
                    <a:pt x="5580" y="1499"/>
                    <a:pt x="5584" y="1501"/>
                    <a:pt x="5589" y="1501"/>
                  </a:cubicBezTo>
                  <a:cubicBezTo>
                    <a:pt x="5605" y="1501"/>
                    <a:pt x="5633" y="1481"/>
                    <a:pt x="5652" y="1481"/>
                  </a:cubicBezTo>
                  <a:cubicBezTo>
                    <a:pt x="5655" y="1481"/>
                    <a:pt x="5658" y="1481"/>
                    <a:pt x="5661" y="1482"/>
                  </a:cubicBezTo>
                  <a:cubicBezTo>
                    <a:pt x="5685" y="1494"/>
                    <a:pt x="5637" y="1518"/>
                    <a:pt x="5625" y="1530"/>
                  </a:cubicBezTo>
                  <a:cubicBezTo>
                    <a:pt x="5625" y="1530"/>
                    <a:pt x="5613" y="1542"/>
                    <a:pt x="5613" y="1554"/>
                  </a:cubicBezTo>
                  <a:cubicBezTo>
                    <a:pt x="5613" y="1578"/>
                    <a:pt x="5721" y="1613"/>
                    <a:pt x="5673" y="1637"/>
                  </a:cubicBezTo>
                  <a:cubicBezTo>
                    <a:pt x="5683" y="1637"/>
                    <a:pt x="5755" y="1611"/>
                    <a:pt x="5775" y="1611"/>
                  </a:cubicBezTo>
                  <a:cubicBezTo>
                    <a:pt x="5778" y="1611"/>
                    <a:pt x="5780" y="1612"/>
                    <a:pt x="5780" y="1613"/>
                  </a:cubicBezTo>
                  <a:cubicBezTo>
                    <a:pt x="5780" y="1613"/>
                    <a:pt x="5744" y="1637"/>
                    <a:pt x="5744" y="1637"/>
                  </a:cubicBezTo>
                  <a:cubicBezTo>
                    <a:pt x="5732" y="1649"/>
                    <a:pt x="5732" y="1649"/>
                    <a:pt x="5732" y="1661"/>
                  </a:cubicBezTo>
                  <a:cubicBezTo>
                    <a:pt x="5732" y="1685"/>
                    <a:pt x="5732" y="1685"/>
                    <a:pt x="5744" y="1697"/>
                  </a:cubicBezTo>
                  <a:cubicBezTo>
                    <a:pt x="5756" y="1709"/>
                    <a:pt x="5756" y="1709"/>
                    <a:pt x="5744" y="1721"/>
                  </a:cubicBezTo>
                  <a:cubicBezTo>
                    <a:pt x="5732" y="1721"/>
                    <a:pt x="5673" y="1732"/>
                    <a:pt x="5661" y="1744"/>
                  </a:cubicBezTo>
                  <a:cubicBezTo>
                    <a:pt x="5649" y="1756"/>
                    <a:pt x="5709" y="1768"/>
                    <a:pt x="5721" y="1768"/>
                  </a:cubicBezTo>
                  <a:cubicBezTo>
                    <a:pt x="5721" y="1780"/>
                    <a:pt x="5721" y="1840"/>
                    <a:pt x="5721" y="1863"/>
                  </a:cubicBezTo>
                  <a:cubicBezTo>
                    <a:pt x="5721" y="1869"/>
                    <a:pt x="5725" y="1872"/>
                    <a:pt x="5731" y="1872"/>
                  </a:cubicBezTo>
                  <a:cubicBezTo>
                    <a:pt x="5752" y="1872"/>
                    <a:pt x="5799" y="1848"/>
                    <a:pt x="5817" y="1848"/>
                  </a:cubicBezTo>
                  <a:cubicBezTo>
                    <a:pt x="5827" y="1848"/>
                    <a:pt x="5830" y="1855"/>
                    <a:pt x="5816" y="1875"/>
                  </a:cubicBezTo>
                  <a:cubicBezTo>
                    <a:pt x="5792" y="1911"/>
                    <a:pt x="5756" y="1935"/>
                    <a:pt x="5780" y="1959"/>
                  </a:cubicBezTo>
                  <a:cubicBezTo>
                    <a:pt x="5798" y="1971"/>
                    <a:pt x="5828" y="1971"/>
                    <a:pt x="5844" y="1971"/>
                  </a:cubicBezTo>
                  <a:cubicBezTo>
                    <a:pt x="5860" y="1971"/>
                    <a:pt x="5863" y="1971"/>
                    <a:pt x="5828" y="1983"/>
                  </a:cubicBezTo>
                  <a:cubicBezTo>
                    <a:pt x="5756" y="2006"/>
                    <a:pt x="5828" y="2030"/>
                    <a:pt x="5863" y="2030"/>
                  </a:cubicBezTo>
                  <a:cubicBezTo>
                    <a:pt x="5923" y="2030"/>
                    <a:pt x="5852" y="2078"/>
                    <a:pt x="5863" y="2102"/>
                  </a:cubicBezTo>
                  <a:cubicBezTo>
                    <a:pt x="5866" y="2110"/>
                    <a:pt x="5872" y="2113"/>
                    <a:pt x="5880" y="2113"/>
                  </a:cubicBezTo>
                  <a:cubicBezTo>
                    <a:pt x="5906" y="2113"/>
                    <a:pt x="5952" y="2078"/>
                    <a:pt x="5971" y="2078"/>
                  </a:cubicBezTo>
                  <a:cubicBezTo>
                    <a:pt x="5972" y="2077"/>
                    <a:pt x="5973" y="2077"/>
                    <a:pt x="5974" y="2077"/>
                  </a:cubicBezTo>
                  <a:lnTo>
                    <a:pt x="5974" y="2077"/>
                  </a:lnTo>
                  <a:cubicBezTo>
                    <a:pt x="5982" y="2077"/>
                    <a:pt x="5913" y="2138"/>
                    <a:pt x="5929" y="2138"/>
                  </a:cubicBezTo>
                  <a:cubicBezTo>
                    <a:pt x="5931" y="2138"/>
                    <a:pt x="5932" y="2138"/>
                    <a:pt x="5935" y="2137"/>
                  </a:cubicBezTo>
                  <a:cubicBezTo>
                    <a:pt x="5944" y="2137"/>
                    <a:pt x="5954" y="2122"/>
                    <a:pt x="5970" y="2122"/>
                  </a:cubicBezTo>
                  <a:cubicBezTo>
                    <a:pt x="5973" y="2122"/>
                    <a:pt x="5978" y="2123"/>
                    <a:pt x="5982" y="2125"/>
                  </a:cubicBezTo>
                  <a:cubicBezTo>
                    <a:pt x="5994" y="2125"/>
                    <a:pt x="5994" y="2137"/>
                    <a:pt x="5982" y="2149"/>
                  </a:cubicBezTo>
                  <a:cubicBezTo>
                    <a:pt x="5982" y="2149"/>
                    <a:pt x="5911" y="2161"/>
                    <a:pt x="5911" y="2209"/>
                  </a:cubicBezTo>
                  <a:cubicBezTo>
                    <a:pt x="5911" y="2256"/>
                    <a:pt x="5935" y="2304"/>
                    <a:pt x="5971" y="2328"/>
                  </a:cubicBezTo>
                  <a:cubicBezTo>
                    <a:pt x="5994" y="2340"/>
                    <a:pt x="5994" y="2328"/>
                    <a:pt x="6006" y="2352"/>
                  </a:cubicBezTo>
                  <a:cubicBezTo>
                    <a:pt x="6066" y="2352"/>
                    <a:pt x="5935" y="2387"/>
                    <a:pt x="5935" y="2387"/>
                  </a:cubicBezTo>
                  <a:cubicBezTo>
                    <a:pt x="5935" y="2389"/>
                    <a:pt x="5937" y="2389"/>
                    <a:pt x="5940" y="2389"/>
                  </a:cubicBezTo>
                  <a:cubicBezTo>
                    <a:pt x="5950" y="2389"/>
                    <a:pt x="5976" y="2383"/>
                    <a:pt x="5995" y="2383"/>
                  </a:cubicBezTo>
                  <a:cubicBezTo>
                    <a:pt x="6015" y="2383"/>
                    <a:pt x="6028" y="2390"/>
                    <a:pt x="6006" y="2423"/>
                  </a:cubicBezTo>
                  <a:lnTo>
                    <a:pt x="6018" y="2435"/>
                  </a:lnTo>
                  <a:cubicBezTo>
                    <a:pt x="6018" y="2447"/>
                    <a:pt x="6137" y="2518"/>
                    <a:pt x="6090" y="2542"/>
                  </a:cubicBezTo>
                  <a:lnTo>
                    <a:pt x="6197" y="2542"/>
                  </a:lnTo>
                  <a:cubicBezTo>
                    <a:pt x="6149" y="2566"/>
                    <a:pt x="6149" y="2590"/>
                    <a:pt x="6149" y="2614"/>
                  </a:cubicBezTo>
                  <a:cubicBezTo>
                    <a:pt x="6149" y="2625"/>
                    <a:pt x="6113" y="2649"/>
                    <a:pt x="6090" y="2661"/>
                  </a:cubicBezTo>
                  <a:cubicBezTo>
                    <a:pt x="6083" y="2667"/>
                    <a:pt x="6088" y="2670"/>
                    <a:pt x="6098" y="2670"/>
                  </a:cubicBezTo>
                  <a:cubicBezTo>
                    <a:pt x="6120" y="2670"/>
                    <a:pt x="6172" y="2659"/>
                    <a:pt x="6196" y="2659"/>
                  </a:cubicBezTo>
                  <a:cubicBezTo>
                    <a:pt x="6202" y="2659"/>
                    <a:pt x="6207" y="2659"/>
                    <a:pt x="6209" y="2661"/>
                  </a:cubicBezTo>
                  <a:cubicBezTo>
                    <a:pt x="6173" y="2673"/>
                    <a:pt x="6137" y="2697"/>
                    <a:pt x="6102" y="2709"/>
                  </a:cubicBezTo>
                  <a:cubicBezTo>
                    <a:pt x="6102" y="2726"/>
                    <a:pt x="6121" y="2737"/>
                    <a:pt x="6145" y="2737"/>
                  </a:cubicBezTo>
                  <a:cubicBezTo>
                    <a:pt x="6154" y="2737"/>
                    <a:pt x="6163" y="2736"/>
                    <a:pt x="6173" y="2733"/>
                  </a:cubicBezTo>
                  <a:cubicBezTo>
                    <a:pt x="6202" y="2723"/>
                    <a:pt x="6215" y="2706"/>
                    <a:pt x="6226" y="2706"/>
                  </a:cubicBezTo>
                  <a:cubicBezTo>
                    <a:pt x="6228" y="2706"/>
                    <a:pt x="6230" y="2707"/>
                    <a:pt x="6233" y="2709"/>
                  </a:cubicBezTo>
                  <a:cubicBezTo>
                    <a:pt x="6233" y="2733"/>
                    <a:pt x="6233" y="2733"/>
                    <a:pt x="6209" y="2745"/>
                  </a:cubicBezTo>
                  <a:cubicBezTo>
                    <a:pt x="6197" y="2756"/>
                    <a:pt x="6137" y="2768"/>
                    <a:pt x="6113" y="2792"/>
                  </a:cubicBezTo>
                  <a:cubicBezTo>
                    <a:pt x="6102" y="2800"/>
                    <a:pt x="6103" y="2803"/>
                    <a:pt x="6110" y="2803"/>
                  </a:cubicBezTo>
                  <a:cubicBezTo>
                    <a:pt x="6124" y="2803"/>
                    <a:pt x="6161" y="2792"/>
                    <a:pt x="6161" y="2792"/>
                  </a:cubicBezTo>
                  <a:cubicBezTo>
                    <a:pt x="6173" y="2792"/>
                    <a:pt x="6185" y="2804"/>
                    <a:pt x="6197" y="2816"/>
                  </a:cubicBezTo>
                  <a:cubicBezTo>
                    <a:pt x="6197" y="2828"/>
                    <a:pt x="6185" y="2828"/>
                    <a:pt x="6197" y="2840"/>
                  </a:cubicBezTo>
                  <a:lnTo>
                    <a:pt x="6256" y="2840"/>
                  </a:lnTo>
                  <a:cubicBezTo>
                    <a:pt x="6292" y="2840"/>
                    <a:pt x="6209" y="2875"/>
                    <a:pt x="6244" y="2887"/>
                  </a:cubicBezTo>
                  <a:lnTo>
                    <a:pt x="6292" y="2887"/>
                  </a:lnTo>
                  <a:cubicBezTo>
                    <a:pt x="6304" y="2887"/>
                    <a:pt x="6304" y="2899"/>
                    <a:pt x="6304" y="2911"/>
                  </a:cubicBezTo>
                  <a:cubicBezTo>
                    <a:pt x="6297" y="2898"/>
                    <a:pt x="6273" y="2889"/>
                    <a:pt x="6254" y="2889"/>
                  </a:cubicBezTo>
                  <a:cubicBezTo>
                    <a:pt x="6239" y="2889"/>
                    <a:pt x="6227" y="2895"/>
                    <a:pt x="6233" y="2911"/>
                  </a:cubicBezTo>
                  <a:cubicBezTo>
                    <a:pt x="6241" y="2938"/>
                    <a:pt x="6264" y="2951"/>
                    <a:pt x="6284" y="2951"/>
                  </a:cubicBezTo>
                  <a:cubicBezTo>
                    <a:pt x="6290" y="2951"/>
                    <a:pt x="6296" y="2950"/>
                    <a:pt x="6301" y="2948"/>
                  </a:cubicBezTo>
                  <a:lnTo>
                    <a:pt x="6301" y="2948"/>
                  </a:lnTo>
                  <a:cubicBezTo>
                    <a:pt x="6223" y="2985"/>
                    <a:pt x="6304" y="3078"/>
                    <a:pt x="6304" y="3090"/>
                  </a:cubicBezTo>
                  <a:cubicBezTo>
                    <a:pt x="6304" y="3097"/>
                    <a:pt x="6309" y="3100"/>
                    <a:pt x="6316" y="3100"/>
                  </a:cubicBezTo>
                  <a:cubicBezTo>
                    <a:pt x="6333" y="3100"/>
                    <a:pt x="6366" y="3086"/>
                    <a:pt x="6399" y="3078"/>
                  </a:cubicBezTo>
                  <a:cubicBezTo>
                    <a:pt x="6411" y="3075"/>
                    <a:pt x="6421" y="3073"/>
                    <a:pt x="6428" y="3073"/>
                  </a:cubicBezTo>
                  <a:cubicBezTo>
                    <a:pt x="6448" y="3073"/>
                    <a:pt x="6444" y="3087"/>
                    <a:pt x="6399" y="3114"/>
                  </a:cubicBezTo>
                  <a:cubicBezTo>
                    <a:pt x="6304" y="3137"/>
                    <a:pt x="6280" y="3197"/>
                    <a:pt x="6280" y="3221"/>
                  </a:cubicBezTo>
                  <a:cubicBezTo>
                    <a:pt x="6280" y="3245"/>
                    <a:pt x="6280" y="3245"/>
                    <a:pt x="6304" y="3268"/>
                  </a:cubicBezTo>
                  <a:cubicBezTo>
                    <a:pt x="6321" y="3277"/>
                    <a:pt x="6338" y="3292"/>
                    <a:pt x="6346" y="3312"/>
                  </a:cubicBezTo>
                  <a:lnTo>
                    <a:pt x="6346" y="3312"/>
                  </a:lnTo>
                  <a:cubicBezTo>
                    <a:pt x="6339" y="3304"/>
                    <a:pt x="6328" y="3298"/>
                    <a:pt x="6317" y="3298"/>
                  </a:cubicBezTo>
                  <a:cubicBezTo>
                    <a:pt x="6306" y="3298"/>
                    <a:pt x="6296" y="3304"/>
                    <a:pt x="6292" y="3316"/>
                  </a:cubicBezTo>
                  <a:cubicBezTo>
                    <a:pt x="6280" y="3328"/>
                    <a:pt x="6268" y="3352"/>
                    <a:pt x="6256" y="3376"/>
                  </a:cubicBezTo>
                  <a:cubicBezTo>
                    <a:pt x="6237" y="3405"/>
                    <a:pt x="6233" y="3410"/>
                    <a:pt x="6252" y="3450"/>
                  </a:cubicBezTo>
                  <a:lnTo>
                    <a:pt x="6252" y="3450"/>
                  </a:lnTo>
                  <a:cubicBezTo>
                    <a:pt x="6240" y="3432"/>
                    <a:pt x="6224" y="3419"/>
                    <a:pt x="6209" y="3411"/>
                  </a:cubicBezTo>
                  <a:cubicBezTo>
                    <a:pt x="6204" y="3406"/>
                    <a:pt x="6197" y="3403"/>
                    <a:pt x="6191" y="3403"/>
                  </a:cubicBezTo>
                  <a:cubicBezTo>
                    <a:pt x="6183" y="3403"/>
                    <a:pt x="6178" y="3409"/>
                    <a:pt x="6185" y="3423"/>
                  </a:cubicBezTo>
                  <a:cubicBezTo>
                    <a:pt x="6209" y="3435"/>
                    <a:pt x="6185" y="3447"/>
                    <a:pt x="6173" y="3459"/>
                  </a:cubicBezTo>
                  <a:cubicBezTo>
                    <a:pt x="6161" y="3459"/>
                    <a:pt x="6197" y="3483"/>
                    <a:pt x="6197" y="3507"/>
                  </a:cubicBezTo>
                  <a:cubicBezTo>
                    <a:pt x="6197" y="3509"/>
                    <a:pt x="6195" y="3510"/>
                    <a:pt x="6193" y="3510"/>
                  </a:cubicBezTo>
                  <a:cubicBezTo>
                    <a:pt x="6183" y="3510"/>
                    <a:pt x="6159" y="3495"/>
                    <a:pt x="6149" y="3495"/>
                  </a:cubicBezTo>
                  <a:cubicBezTo>
                    <a:pt x="6143" y="3489"/>
                    <a:pt x="6137" y="3486"/>
                    <a:pt x="6133" y="3486"/>
                  </a:cubicBezTo>
                  <a:cubicBezTo>
                    <a:pt x="6128" y="3486"/>
                    <a:pt x="6125" y="3489"/>
                    <a:pt x="6125" y="3495"/>
                  </a:cubicBezTo>
                  <a:cubicBezTo>
                    <a:pt x="6113" y="3495"/>
                    <a:pt x="6102" y="3518"/>
                    <a:pt x="6113" y="3530"/>
                  </a:cubicBezTo>
                  <a:cubicBezTo>
                    <a:pt x="6113" y="3554"/>
                    <a:pt x="6102" y="3554"/>
                    <a:pt x="6090" y="3554"/>
                  </a:cubicBezTo>
                  <a:cubicBezTo>
                    <a:pt x="6074" y="3531"/>
                    <a:pt x="6069" y="3518"/>
                    <a:pt x="6064" y="3518"/>
                  </a:cubicBezTo>
                  <a:cubicBezTo>
                    <a:pt x="6061" y="3518"/>
                    <a:pt x="6058" y="3522"/>
                    <a:pt x="6054" y="3530"/>
                  </a:cubicBezTo>
                  <a:cubicBezTo>
                    <a:pt x="6042" y="3554"/>
                    <a:pt x="6030" y="3566"/>
                    <a:pt x="6030" y="3578"/>
                  </a:cubicBezTo>
                  <a:cubicBezTo>
                    <a:pt x="6030" y="3578"/>
                    <a:pt x="6024" y="3603"/>
                    <a:pt x="6016" y="3603"/>
                  </a:cubicBezTo>
                  <a:cubicBezTo>
                    <a:pt x="6013" y="3603"/>
                    <a:pt x="6010" y="3600"/>
                    <a:pt x="6006" y="3590"/>
                  </a:cubicBezTo>
                  <a:cubicBezTo>
                    <a:pt x="6006" y="3578"/>
                    <a:pt x="6006" y="3566"/>
                    <a:pt x="6006" y="3554"/>
                  </a:cubicBezTo>
                  <a:cubicBezTo>
                    <a:pt x="5982" y="3566"/>
                    <a:pt x="5994" y="3578"/>
                    <a:pt x="5982" y="3602"/>
                  </a:cubicBezTo>
                  <a:cubicBezTo>
                    <a:pt x="5982" y="3625"/>
                    <a:pt x="5977" y="3643"/>
                    <a:pt x="5971" y="3643"/>
                  </a:cubicBezTo>
                  <a:cubicBezTo>
                    <a:pt x="5967" y="3643"/>
                    <a:pt x="5963" y="3638"/>
                    <a:pt x="5959" y="3626"/>
                  </a:cubicBezTo>
                  <a:cubicBezTo>
                    <a:pt x="5935" y="3602"/>
                    <a:pt x="5935" y="3578"/>
                    <a:pt x="5899" y="3578"/>
                  </a:cubicBezTo>
                  <a:cubicBezTo>
                    <a:pt x="5887" y="3572"/>
                    <a:pt x="5878" y="3569"/>
                    <a:pt x="5869" y="3569"/>
                  </a:cubicBezTo>
                  <a:cubicBezTo>
                    <a:pt x="5860" y="3569"/>
                    <a:pt x="5852" y="3572"/>
                    <a:pt x="5840" y="3578"/>
                  </a:cubicBezTo>
                  <a:cubicBezTo>
                    <a:pt x="5816" y="3578"/>
                    <a:pt x="5840" y="3602"/>
                    <a:pt x="5852" y="3626"/>
                  </a:cubicBezTo>
                  <a:cubicBezTo>
                    <a:pt x="5852" y="3635"/>
                    <a:pt x="5852" y="3653"/>
                    <a:pt x="5845" y="3653"/>
                  </a:cubicBezTo>
                  <a:cubicBezTo>
                    <a:pt x="5844" y="3653"/>
                    <a:pt x="5842" y="3652"/>
                    <a:pt x="5840" y="3649"/>
                  </a:cubicBezTo>
                  <a:cubicBezTo>
                    <a:pt x="5828" y="3643"/>
                    <a:pt x="5813" y="3637"/>
                    <a:pt x="5804" y="3637"/>
                  </a:cubicBezTo>
                  <a:cubicBezTo>
                    <a:pt x="5798" y="3637"/>
                    <a:pt x="5795" y="3640"/>
                    <a:pt x="5796" y="3647"/>
                  </a:cubicBezTo>
                  <a:lnTo>
                    <a:pt x="5796" y="3647"/>
                  </a:lnTo>
                  <a:cubicBezTo>
                    <a:pt x="5788" y="3633"/>
                    <a:pt x="5779" y="3627"/>
                    <a:pt x="5770" y="3627"/>
                  </a:cubicBezTo>
                  <a:cubicBezTo>
                    <a:pt x="5743" y="3627"/>
                    <a:pt x="5717" y="3677"/>
                    <a:pt x="5709" y="3685"/>
                  </a:cubicBezTo>
                  <a:cubicBezTo>
                    <a:pt x="5705" y="3689"/>
                    <a:pt x="5703" y="3690"/>
                    <a:pt x="5700" y="3690"/>
                  </a:cubicBezTo>
                  <a:cubicBezTo>
                    <a:pt x="5695" y="3690"/>
                    <a:pt x="5690" y="3682"/>
                    <a:pt x="5673" y="3673"/>
                  </a:cubicBezTo>
                  <a:cubicBezTo>
                    <a:pt x="5661" y="3673"/>
                    <a:pt x="5637" y="3673"/>
                    <a:pt x="5625" y="3685"/>
                  </a:cubicBezTo>
                  <a:cubicBezTo>
                    <a:pt x="5617" y="3685"/>
                    <a:pt x="5570" y="3710"/>
                    <a:pt x="5541" y="3710"/>
                  </a:cubicBezTo>
                  <a:cubicBezTo>
                    <a:pt x="5530" y="3710"/>
                    <a:pt x="5521" y="3707"/>
                    <a:pt x="5518" y="3697"/>
                  </a:cubicBezTo>
                  <a:cubicBezTo>
                    <a:pt x="5494" y="3709"/>
                    <a:pt x="5494" y="3709"/>
                    <a:pt x="5518" y="3757"/>
                  </a:cubicBezTo>
                  <a:cubicBezTo>
                    <a:pt x="5530" y="3780"/>
                    <a:pt x="5530" y="3828"/>
                    <a:pt x="5518" y="3828"/>
                  </a:cubicBezTo>
                  <a:cubicBezTo>
                    <a:pt x="5506" y="3804"/>
                    <a:pt x="5494" y="3780"/>
                    <a:pt x="5471" y="3757"/>
                  </a:cubicBezTo>
                  <a:cubicBezTo>
                    <a:pt x="5466" y="3752"/>
                    <a:pt x="5457" y="3749"/>
                    <a:pt x="5448" y="3749"/>
                  </a:cubicBezTo>
                  <a:cubicBezTo>
                    <a:pt x="5435" y="3749"/>
                    <a:pt x="5423" y="3754"/>
                    <a:pt x="5423" y="3768"/>
                  </a:cubicBezTo>
                  <a:cubicBezTo>
                    <a:pt x="5423" y="3780"/>
                    <a:pt x="5411" y="3804"/>
                    <a:pt x="5399" y="3816"/>
                  </a:cubicBezTo>
                  <a:cubicBezTo>
                    <a:pt x="5399" y="3816"/>
                    <a:pt x="5375" y="3780"/>
                    <a:pt x="5363" y="3780"/>
                  </a:cubicBezTo>
                  <a:cubicBezTo>
                    <a:pt x="5362" y="3780"/>
                    <a:pt x="5360" y="3780"/>
                    <a:pt x="5359" y="3780"/>
                  </a:cubicBezTo>
                  <a:cubicBezTo>
                    <a:pt x="5333" y="3780"/>
                    <a:pt x="5386" y="3888"/>
                    <a:pt x="5363" y="3899"/>
                  </a:cubicBezTo>
                  <a:cubicBezTo>
                    <a:pt x="5340" y="3899"/>
                    <a:pt x="5328" y="3816"/>
                    <a:pt x="5304" y="3804"/>
                  </a:cubicBezTo>
                  <a:cubicBezTo>
                    <a:pt x="5280" y="3804"/>
                    <a:pt x="5268" y="3888"/>
                    <a:pt x="5244" y="3923"/>
                  </a:cubicBezTo>
                  <a:cubicBezTo>
                    <a:pt x="5244" y="3923"/>
                    <a:pt x="5218" y="3950"/>
                    <a:pt x="5204" y="3950"/>
                  </a:cubicBezTo>
                  <a:cubicBezTo>
                    <a:pt x="5197" y="3950"/>
                    <a:pt x="5193" y="3943"/>
                    <a:pt x="5197" y="3923"/>
                  </a:cubicBezTo>
                  <a:cubicBezTo>
                    <a:pt x="5220" y="3911"/>
                    <a:pt x="5220" y="3876"/>
                    <a:pt x="5185" y="3864"/>
                  </a:cubicBezTo>
                  <a:cubicBezTo>
                    <a:pt x="5149" y="3876"/>
                    <a:pt x="5137" y="3899"/>
                    <a:pt x="5161" y="3923"/>
                  </a:cubicBezTo>
                  <a:cubicBezTo>
                    <a:pt x="5161" y="3935"/>
                    <a:pt x="5197" y="3959"/>
                    <a:pt x="5197" y="3971"/>
                  </a:cubicBezTo>
                  <a:cubicBezTo>
                    <a:pt x="5197" y="3973"/>
                    <a:pt x="5196" y="3974"/>
                    <a:pt x="5194" y="3974"/>
                  </a:cubicBezTo>
                  <a:cubicBezTo>
                    <a:pt x="5181" y="3974"/>
                    <a:pt x="5121" y="3912"/>
                    <a:pt x="5105" y="3912"/>
                  </a:cubicBezTo>
                  <a:cubicBezTo>
                    <a:pt x="5101" y="3912"/>
                    <a:pt x="5099" y="3915"/>
                    <a:pt x="5101" y="3923"/>
                  </a:cubicBezTo>
                  <a:cubicBezTo>
                    <a:pt x="5113" y="3959"/>
                    <a:pt x="5125" y="3971"/>
                    <a:pt x="5125" y="3995"/>
                  </a:cubicBezTo>
                  <a:cubicBezTo>
                    <a:pt x="5125" y="4018"/>
                    <a:pt x="5125" y="4042"/>
                    <a:pt x="5125" y="4054"/>
                  </a:cubicBezTo>
                  <a:cubicBezTo>
                    <a:pt x="5105" y="4005"/>
                    <a:pt x="5094" y="3980"/>
                    <a:pt x="5077" y="3980"/>
                  </a:cubicBezTo>
                  <a:cubicBezTo>
                    <a:pt x="5073" y="3980"/>
                    <a:pt x="5070" y="3981"/>
                    <a:pt x="5066" y="3983"/>
                  </a:cubicBezTo>
                  <a:cubicBezTo>
                    <a:pt x="5054" y="3983"/>
                    <a:pt x="5018" y="4030"/>
                    <a:pt x="5042" y="4054"/>
                  </a:cubicBezTo>
                  <a:lnTo>
                    <a:pt x="5018" y="4066"/>
                  </a:lnTo>
                  <a:cubicBezTo>
                    <a:pt x="5006" y="4042"/>
                    <a:pt x="4994" y="4018"/>
                    <a:pt x="4982" y="4007"/>
                  </a:cubicBezTo>
                  <a:cubicBezTo>
                    <a:pt x="4976" y="3995"/>
                    <a:pt x="4967" y="3989"/>
                    <a:pt x="4959" y="3989"/>
                  </a:cubicBezTo>
                  <a:cubicBezTo>
                    <a:pt x="4950" y="3989"/>
                    <a:pt x="4941" y="3995"/>
                    <a:pt x="4935" y="4007"/>
                  </a:cubicBezTo>
                  <a:cubicBezTo>
                    <a:pt x="4935" y="4015"/>
                    <a:pt x="4948" y="4084"/>
                    <a:pt x="4930" y="4084"/>
                  </a:cubicBezTo>
                  <a:cubicBezTo>
                    <a:pt x="4924" y="4084"/>
                    <a:pt x="4914" y="4076"/>
                    <a:pt x="4899" y="4054"/>
                  </a:cubicBezTo>
                  <a:cubicBezTo>
                    <a:pt x="4880" y="4033"/>
                    <a:pt x="4870" y="4025"/>
                    <a:pt x="4864" y="4025"/>
                  </a:cubicBezTo>
                  <a:cubicBezTo>
                    <a:pt x="4848" y="4025"/>
                    <a:pt x="4872" y="4090"/>
                    <a:pt x="4863" y="4090"/>
                  </a:cubicBezTo>
                  <a:cubicBezTo>
                    <a:pt x="4861" y="4091"/>
                    <a:pt x="4858" y="4092"/>
                    <a:pt x="4855" y="4092"/>
                  </a:cubicBezTo>
                  <a:cubicBezTo>
                    <a:pt x="4837" y="4092"/>
                    <a:pt x="4816" y="4071"/>
                    <a:pt x="4802" y="4071"/>
                  </a:cubicBezTo>
                  <a:cubicBezTo>
                    <a:pt x="4798" y="4071"/>
                    <a:pt x="4794" y="4073"/>
                    <a:pt x="4792" y="4078"/>
                  </a:cubicBezTo>
                  <a:cubicBezTo>
                    <a:pt x="4792" y="4102"/>
                    <a:pt x="4792" y="4126"/>
                    <a:pt x="4792" y="4138"/>
                  </a:cubicBezTo>
                  <a:cubicBezTo>
                    <a:pt x="4768" y="4114"/>
                    <a:pt x="4780" y="4090"/>
                    <a:pt x="4744" y="4090"/>
                  </a:cubicBezTo>
                  <a:cubicBezTo>
                    <a:pt x="4736" y="4086"/>
                    <a:pt x="4728" y="4083"/>
                    <a:pt x="4723" y="4083"/>
                  </a:cubicBezTo>
                  <a:cubicBezTo>
                    <a:pt x="4715" y="4083"/>
                    <a:pt x="4713" y="4091"/>
                    <a:pt x="4720" y="4114"/>
                  </a:cubicBezTo>
                  <a:cubicBezTo>
                    <a:pt x="4720" y="4138"/>
                    <a:pt x="4697" y="4138"/>
                    <a:pt x="4685" y="4138"/>
                  </a:cubicBezTo>
                  <a:cubicBezTo>
                    <a:pt x="4673" y="4149"/>
                    <a:pt x="4697" y="4197"/>
                    <a:pt x="4685" y="4209"/>
                  </a:cubicBezTo>
                  <a:lnTo>
                    <a:pt x="4661" y="4149"/>
                  </a:lnTo>
                  <a:cubicBezTo>
                    <a:pt x="4649" y="4149"/>
                    <a:pt x="4625" y="4161"/>
                    <a:pt x="4649" y="4197"/>
                  </a:cubicBezTo>
                  <a:cubicBezTo>
                    <a:pt x="4656" y="4211"/>
                    <a:pt x="4655" y="4217"/>
                    <a:pt x="4645" y="4217"/>
                  </a:cubicBezTo>
                  <a:cubicBezTo>
                    <a:pt x="4639" y="4217"/>
                    <a:pt x="4628" y="4214"/>
                    <a:pt x="4613" y="4209"/>
                  </a:cubicBezTo>
                  <a:cubicBezTo>
                    <a:pt x="4601" y="4209"/>
                    <a:pt x="4601" y="4209"/>
                    <a:pt x="4613" y="4245"/>
                  </a:cubicBezTo>
                  <a:cubicBezTo>
                    <a:pt x="4625" y="4269"/>
                    <a:pt x="4613" y="4280"/>
                    <a:pt x="4601" y="4280"/>
                  </a:cubicBezTo>
                  <a:lnTo>
                    <a:pt x="4559" y="4195"/>
                  </a:lnTo>
                  <a:lnTo>
                    <a:pt x="4559" y="4195"/>
                  </a:lnTo>
                  <a:cubicBezTo>
                    <a:pt x="4569" y="4225"/>
                    <a:pt x="4529" y="4246"/>
                    <a:pt x="4518" y="4257"/>
                  </a:cubicBezTo>
                  <a:cubicBezTo>
                    <a:pt x="4506" y="4257"/>
                    <a:pt x="4482" y="4233"/>
                    <a:pt x="4470" y="4233"/>
                  </a:cubicBezTo>
                  <a:cubicBezTo>
                    <a:pt x="4458" y="4231"/>
                    <a:pt x="4445" y="4230"/>
                    <a:pt x="4432" y="4230"/>
                  </a:cubicBezTo>
                  <a:cubicBezTo>
                    <a:pt x="4374" y="4230"/>
                    <a:pt x="4317" y="4251"/>
                    <a:pt x="4268" y="4280"/>
                  </a:cubicBezTo>
                  <a:cubicBezTo>
                    <a:pt x="4268" y="4280"/>
                    <a:pt x="4256" y="4257"/>
                    <a:pt x="4244" y="4257"/>
                  </a:cubicBezTo>
                  <a:cubicBezTo>
                    <a:pt x="4232" y="4257"/>
                    <a:pt x="4220" y="4269"/>
                    <a:pt x="4208" y="4269"/>
                  </a:cubicBezTo>
                  <a:lnTo>
                    <a:pt x="4125" y="4340"/>
                  </a:lnTo>
                  <a:cubicBezTo>
                    <a:pt x="4077" y="4364"/>
                    <a:pt x="4042" y="4399"/>
                    <a:pt x="4006" y="4435"/>
                  </a:cubicBezTo>
                  <a:cubicBezTo>
                    <a:pt x="3994" y="4447"/>
                    <a:pt x="3970" y="4459"/>
                    <a:pt x="3982" y="4483"/>
                  </a:cubicBezTo>
                  <a:cubicBezTo>
                    <a:pt x="3982" y="4504"/>
                    <a:pt x="3974" y="4509"/>
                    <a:pt x="3964" y="4509"/>
                  </a:cubicBezTo>
                  <a:cubicBezTo>
                    <a:pt x="3958" y="4509"/>
                    <a:pt x="3951" y="4507"/>
                    <a:pt x="3947" y="4507"/>
                  </a:cubicBezTo>
                  <a:cubicBezTo>
                    <a:pt x="3945" y="4508"/>
                    <a:pt x="3944" y="4509"/>
                    <a:pt x="3943" y="4509"/>
                  </a:cubicBezTo>
                  <a:cubicBezTo>
                    <a:pt x="3938" y="4509"/>
                    <a:pt x="3947" y="4483"/>
                    <a:pt x="3947" y="4483"/>
                  </a:cubicBezTo>
                  <a:cubicBezTo>
                    <a:pt x="3923" y="4483"/>
                    <a:pt x="3899" y="4495"/>
                    <a:pt x="3875" y="4519"/>
                  </a:cubicBezTo>
                  <a:cubicBezTo>
                    <a:pt x="3863" y="4519"/>
                    <a:pt x="3827" y="4519"/>
                    <a:pt x="3827" y="4554"/>
                  </a:cubicBezTo>
                  <a:cubicBezTo>
                    <a:pt x="3839" y="4578"/>
                    <a:pt x="3851" y="4614"/>
                    <a:pt x="3875" y="4650"/>
                  </a:cubicBezTo>
                  <a:cubicBezTo>
                    <a:pt x="3873" y="4651"/>
                    <a:pt x="3871" y="4651"/>
                    <a:pt x="3869" y="4651"/>
                  </a:cubicBezTo>
                  <a:cubicBezTo>
                    <a:pt x="3847" y="4651"/>
                    <a:pt x="3825" y="4599"/>
                    <a:pt x="3804" y="4566"/>
                  </a:cubicBezTo>
                  <a:cubicBezTo>
                    <a:pt x="3799" y="4556"/>
                    <a:pt x="3791" y="4552"/>
                    <a:pt x="3784" y="4552"/>
                  </a:cubicBezTo>
                  <a:cubicBezTo>
                    <a:pt x="3774" y="4552"/>
                    <a:pt x="3763" y="4559"/>
                    <a:pt x="3756" y="4566"/>
                  </a:cubicBezTo>
                  <a:cubicBezTo>
                    <a:pt x="3720" y="4578"/>
                    <a:pt x="3696" y="4590"/>
                    <a:pt x="3661" y="4590"/>
                  </a:cubicBezTo>
                  <a:cubicBezTo>
                    <a:pt x="3661" y="4590"/>
                    <a:pt x="3646" y="4575"/>
                    <a:pt x="3639" y="4575"/>
                  </a:cubicBezTo>
                  <a:cubicBezTo>
                    <a:pt x="3638" y="4575"/>
                    <a:pt x="3637" y="4576"/>
                    <a:pt x="3637" y="4578"/>
                  </a:cubicBezTo>
                  <a:cubicBezTo>
                    <a:pt x="3637" y="4578"/>
                    <a:pt x="3625" y="4602"/>
                    <a:pt x="3625" y="4626"/>
                  </a:cubicBezTo>
                  <a:cubicBezTo>
                    <a:pt x="3625" y="4634"/>
                    <a:pt x="3618" y="4636"/>
                    <a:pt x="3608" y="4636"/>
                  </a:cubicBezTo>
                  <a:cubicBezTo>
                    <a:pt x="3588" y="4636"/>
                    <a:pt x="3554" y="4626"/>
                    <a:pt x="3530" y="4626"/>
                  </a:cubicBezTo>
                  <a:cubicBezTo>
                    <a:pt x="3506" y="4626"/>
                    <a:pt x="3518" y="4673"/>
                    <a:pt x="3518" y="4709"/>
                  </a:cubicBezTo>
                  <a:cubicBezTo>
                    <a:pt x="3518" y="4732"/>
                    <a:pt x="3515" y="4740"/>
                    <a:pt x="3511" y="4740"/>
                  </a:cubicBezTo>
                  <a:cubicBezTo>
                    <a:pt x="3501" y="4740"/>
                    <a:pt x="3482" y="4679"/>
                    <a:pt x="3482" y="4661"/>
                  </a:cubicBezTo>
                  <a:cubicBezTo>
                    <a:pt x="3478" y="4656"/>
                    <a:pt x="3475" y="4653"/>
                    <a:pt x="3473" y="4653"/>
                  </a:cubicBezTo>
                  <a:cubicBezTo>
                    <a:pt x="3458" y="4653"/>
                    <a:pt x="3458" y="4721"/>
                    <a:pt x="3458" y="4721"/>
                  </a:cubicBezTo>
                  <a:cubicBezTo>
                    <a:pt x="3455" y="4733"/>
                    <a:pt x="3451" y="4737"/>
                    <a:pt x="3446" y="4737"/>
                  </a:cubicBezTo>
                  <a:cubicBezTo>
                    <a:pt x="3430" y="4737"/>
                    <a:pt x="3405" y="4694"/>
                    <a:pt x="3387" y="4685"/>
                  </a:cubicBezTo>
                  <a:cubicBezTo>
                    <a:pt x="3363" y="4685"/>
                    <a:pt x="3339" y="4697"/>
                    <a:pt x="3327" y="4721"/>
                  </a:cubicBezTo>
                  <a:cubicBezTo>
                    <a:pt x="3319" y="4729"/>
                    <a:pt x="3289" y="4759"/>
                    <a:pt x="3264" y="4759"/>
                  </a:cubicBezTo>
                  <a:cubicBezTo>
                    <a:pt x="3251" y="4759"/>
                    <a:pt x="3240" y="4752"/>
                    <a:pt x="3232" y="4733"/>
                  </a:cubicBezTo>
                  <a:cubicBezTo>
                    <a:pt x="3220" y="4733"/>
                    <a:pt x="3208" y="4757"/>
                    <a:pt x="3196" y="4769"/>
                  </a:cubicBezTo>
                  <a:cubicBezTo>
                    <a:pt x="3149" y="4816"/>
                    <a:pt x="3089" y="4840"/>
                    <a:pt x="3042" y="4888"/>
                  </a:cubicBezTo>
                  <a:cubicBezTo>
                    <a:pt x="3018" y="4911"/>
                    <a:pt x="3018" y="4947"/>
                    <a:pt x="3030" y="4983"/>
                  </a:cubicBezTo>
                  <a:cubicBezTo>
                    <a:pt x="3018" y="4947"/>
                    <a:pt x="3006" y="4911"/>
                    <a:pt x="2994" y="4900"/>
                  </a:cubicBezTo>
                  <a:cubicBezTo>
                    <a:pt x="2989" y="4897"/>
                    <a:pt x="2986" y="4896"/>
                    <a:pt x="2984" y="4896"/>
                  </a:cubicBezTo>
                  <a:cubicBezTo>
                    <a:pt x="2974" y="4896"/>
                    <a:pt x="2980" y="4911"/>
                    <a:pt x="2970" y="4911"/>
                  </a:cubicBezTo>
                  <a:lnTo>
                    <a:pt x="2934" y="4911"/>
                  </a:lnTo>
                  <a:cubicBezTo>
                    <a:pt x="2911" y="4911"/>
                    <a:pt x="2875" y="4911"/>
                    <a:pt x="2851" y="4935"/>
                  </a:cubicBezTo>
                  <a:cubicBezTo>
                    <a:pt x="2851" y="4959"/>
                    <a:pt x="2792" y="4983"/>
                    <a:pt x="2792" y="4983"/>
                  </a:cubicBezTo>
                  <a:cubicBezTo>
                    <a:pt x="2804" y="5042"/>
                    <a:pt x="2839" y="5102"/>
                    <a:pt x="2851" y="5161"/>
                  </a:cubicBezTo>
                  <a:cubicBezTo>
                    <a:pt x="2851" y="5163"/>
                    <a:pt x="2850" y="5163"/>
                    <a:pt x="2849" y="5163"/>
                  </a:cubicBezTo>
                  <a:cubicBezTo>
                    <a:pt x="2839" y="5163"/>
                    <a:pt x="2792" y="5121"/>
                    <a:pt x="2792" y="5078"/>
                  </a:cubicBezTo>
                  <a:cubicBezTo>
                    <a:pt x="2792" y="5032"/>
                    <a:pt x="2777" y="5014"/>
                    <a:pt x="2754" y="5014"/>
                  </a:cubicBezTo>
                  <a:cubicBezTo>
                    <a:pt x="2748" y="5014"/>
                    <a:pt x="2740" y="5016"/>
                    <a:pt x="2732" y="5019"/>
                  </a:cubicBezTo>
                  <a:cubicBezTo>
                    <a:pt x="2708" y="5031"/>
                    <a:pt x="2708" y="5019"/>
                    <a:pt x="2708" y="5042"/>
                  </a:cubicBezTo>
                  <a:cubicBezTo>
                    <a:pt x="2708" y="5066"/>
                    <a:pt x="2708" y="5078"/>
                    <a:pt x="2696" y="5078"/>
                  </a:cubicBezTo>
                  <a:cubicBezTo>
                    <a:pt x="2673" y="5078"/>
                    <a:pt x="2601" y="5019"/>
                    <a:pt x="2589" y="4995"/>
                  </a:cubicBezTo>
                  <a:lnTo>
                    <a:pt x="2589" y="4995"/>
                  </a:lnTo>
                  <a:cubicBezTo>
                    <a:pt x="2601" y="5031"/>
                    <a:pt x="2589" y="5042"/>
                    <a:pt x="2565" y="5042"/>
                  </a:cubicBezTo>
                  <a:cubicBezTo>
                    <a:pt x="2542" y="5054"/>
                    <a:pt x="2530" y="5078"/>
                    <a:pt x="2518" y="5090"/>
                  </a:cubicBezTo>
                  <a:cubicBezTo>
                    <a:pt x="2518" y="5090"/>
                    <a:pt x="2518" y="5138"/>
                    <a:pt x="2506" y="5138"/>
                  </a:cubicBezTo>
                  <a:cubicBezTo>
                    <a:pt x="2494" y="5126"/>
                    <a:pt x="2470" y="5102"/>
                    <a:pt x="2470" y="5102"/>
                  </a:cubicBezTo>
                  <a:cubicBezTo>
                    <a:pt x="2458" y="5102"/>
                    <a:pt x="2446" y="5126"/>
                    <a:pt x="2434" y="5138"/>
                  </a:cubicBezTo>
                  <a:lnTo>
                    <a:pt x="2387" y="5161"/>
                  </a:lnTo>
                  <a:cubicBezTo>
                    <a:pt x="2378" y="5155"/>
                    <a:pt x="2371" y="5152"/>
                    <a:pt x="2367" y="5152"/>
                  </a:cubicBezTo>
                  <a:cubicBezTo>
                    <a:pt x="2348" y="5152"/>
                    <a:pt x="2368" y="5202"/>
                    <a:pt x="2387" y="5221"/>
                  </a:cubicBezTo>
                  <a:cubicBezTo>
                    <a:pt x="2399" y="5245"/>
                    <a:pt x="2387" y="5257"/>
                    <a:pt x="2375" y="5269"/>
                  </a:cubicBezTo>
                  <a:cubicBezTo>
                    <a:pt x="2345" y="5219"/>
                    <a:pt x="2340" y="5194"/>
                    <a:pt x="2319" y="5194"/>
                  </a:cubicBezTo>
                  <a:cubicBezTo>
                    <a:pt x="2314" y="5194"/>
                    <a:pt x="2309" y="5195"/>
                    <a:pt x="2303" y="5197"/>
                  </a:cubicBezTo>
                  <a:cubicBezTo>
                    <a:pt x="2256" y="5209"/>
                    <a:pt x="2196" y="5233"/>
                    <a:pt x="2149" y="5257"/>
                  </a:cubicBezTo>
                  <a:cubicBezTo>
                    <a:pt x="2149" y="5257"/>
                    <a:pt x="2089" y="5281"/>
                    <a:pt x="2101" y="5304"/>
                  </a:cubicBezTo>
                  <a:cubicBezTo>
                    <a:pt x="2122" y="5315"/>
                    <a:pt x="2107" y="5342"/>
                    <a:pt x="2095" y="5342"/>
                  </a:cubicBezTo>
                  <a:cubicBezTo>
                    <a:pt x="2093" y="5342"/>
                    <a:pt x="2091" y="5342"/>
                    <a:pt x="2089" y="5340"/>
                  </a:cubicBezTo>
                  <a:cubicBezTo>
                    <a:pt x="2065" y="5340"/>
                    <a:pt x="2065" y="5316"/>
                    <a:pt x="2053" y="5304"/>
                  </a:cubicBezTo>
                  <a:cubicBezTo>
                    <a:pt x="2047" y="5298"/>
                    <a:pt x="2042" y="5295"/>
                    <a:pt x="2037" y="5295"/>
                  </a:cubicBezTo>
                  <a:cubicBezTo>
                    <a:pt x="2033" y="5295"/>
                    <a:pt x="2030" y="5298"/>
                    <a:pt x="2030" y="5304"/>
                  </a:cubicBezTo>
                  <a:cubicBezTo>
                    <a:pt x="2006" y="5304"/>
                    <a:pt x="1958" y="5316"/>
                    <a:pt x="1970" y="5340"/>
                  </a:cubicBezTo>
                  <a:cubicBezTo>
                    <a:pt x="1970" y="5376"/>
                    <a:pt x="1946" y="5364"/>
                    <a:pt x="1934" y="5376"/>
                  </a:cubicBezTo>
                  <a:cubicBezTo>
                    <a:pt x="1922" y="5400"/>
                    <a:pt x="1934" y="5435"/>
                    <a:pt x="1934" y="5435"/>
                  </a:cubicBezTo>
                  <a:cubicBezTo>
                    <a:pt x="1934" y="5435"/>
                    <a:pt x="1911" y="5412"/>
                    <a:pt x="1899" y="5412"/>
                  </a:cubicBezTo>
                  <a:cubicBezTo>
                    <a:pt x="1892" y="5398"/>
                    <a:pt x="1881" y="5392"/>
                    <a:pt x="1868" y="5392"/>
                  </a:cubicBezTo>
                  <a:cubicBezTo>
                    <a:pt x="1859" y="5392"/>
                    <a:pt x="1849" y="5395"/>
                    <a:pt x="1839" y="5400"/>
                  </a:cubicBezTo>
                  <a:cubicBezTo>
                    <a:pt x="1815" y="5412"/>
                    <a:pt x="1791" y="5412"/>
                    <a:pt x="1768" y="5423"/>
                  </a:cubicBezTo>
                  <a:cubicBezTo>
                    <a:pt x="1744" y="5435"/>
                    <a:pt x="1756" y="5459"/>
                    <a:pt x="1756" y="5483"/>
                  </a:cubicBezTo>
                  <a:cubicBezTo>
                    <a:pt x="1725" y="5529"/>
                    <a:pt x="1778" y="5594"/>
                    <a:pt x="1807" y="5594"/>
                  </a:cubicBezTo>
                  <a:cubicBezTo>
                    <a:pt x="1823" y="5594"/>
                    <a:pt x="1831" y="5576"/>
                    <a:pt x="1818" y="5528"/>
                  </a:cubicBezTo>
                  <a:lnTo>
                    <a:pt x="1818" y="5528"/>
                  </a:lnTo>
                  <a:cubicBezTo>
                    <a:pt x="1833" y="5550"/>
                    <a:pt x="1914" y="5534"/>
                    <a:pt x="1946" y="5566"/>
                  </a:cubicBezTo>
                  <a:cubicBezTo>
                    <a:pt x="1957" y="5573"/>
                    <a:pt x="1962" y="5576"/>
                    <a:pt x="1965" y="5576"/>
                  </a:cubicBezTo>
                  <a:cubicBezTo>
                    <a:pt x="1971" y="5576"/>
                    <a:pt x="1962" y="5559"/>
                    <a:pt x="1970" y="5542"/>
                  </a:cubicBezTo>
                  <a:cubicBezTo>
                    <a:pt x="1970" y="5531"/>
                    <a:pt x="1994" y="5531"/>
                    <a:pt x="2006" y="5519"/>
                  </a:cubicBezTo>
                  <a:cubicBezTo>
                    <a:pt x="2053" y="5471"/>
                    <a:pt x="2125" y="5435"/>
                    <a:pt x="2196" y="5423"/>
                  </a:cubicBezTo>
                  <a:cubicBezTo>
                    <a:pt x="2232" y="5412"/>
                    <a:pt x="2351" y="5435"/>
                    <a:pt x="2303" y="5304"/>
                  </a:cubicBezTo>
                  <a:cubicBezTo>
                    <a:pt x="2303" y="5304"/>
                    <a:pt x="2275" y="5229"/>
                    <a:pt x="2286" y="5229"/>
                  </a:cubicBezTo>
                  <a:cubicBezTo>
                    <a:pt x="2287" y="5229"/>
                    <a:pt x="2289" y="5230"/>
                    <a:pt x="2292" y="5233"/>
                  </a:cubicBezTo>
                  <a:cubicBezTo>
                    <a:pt x="2303" y="5257"/>
                    <a:pt x="2315" y="5281"/>
                    <a:pt x="2339" y="5316"/>
                  </a:cubicBezTo>
                  <a:cubicBezTo>
                    <a:pt x="2339" y="5328"/>
                    <a:pt x="2416" y="5460"/>
                    <a:pt x="2422" y="5460"/>
                  </a:cubicBezTo>
                  <a:cubicBezTo>
                    <a:pt x="2422" y="5460"/>
                    <a:pt x="2423" y="5460"/>
                    <a:pt x="2423" y="5459"/>
                  </a:cubicBezTo>
                  <a:cubicBezTo>
                    <a:pt x="2423" y="5447"/>
                    <a:pt x="2411" y="5447"/>
                    <a:pt x="2423" y="5435"/>
                  </a:cubicBezTo>
                  <a:cubicBezTo>
                    <a:pt x="2423" y="5423"/>
                    <a:pt x="2434" y="5412"/>
                    <a:pt x="2446" y="5412"/>
                  </a:cubicBezTo>
                  <a:cubicBezTo>
                    <a:pt x="2455" y="5403"/>
                    <a:pt x="2465" y="5399"/>
                    <a:pt x="2474" y="5399"/>
                  </a:cubicBezTo>
                  <a:cubicBezTo>
                    <a:pt x="2482" y="5399"/>
                    <a:pt x="2490" y="5402"/>
                    <a:pt x="2496" y="5409"/>
                  </a:cubicBezTo>
                  <a:lnTo>
                    <a:pt x="2496" y="5409"/>
                  </a:lnTo>
                  <a:cubicBezTo>
                    <a:pt x="2489" y="5378"/>
                    <a:pt x="2504" y="5380"/>
                    <a:pt x="2510" y="5367"/>
                  </a:cubicBezTo>
                  <a:lnTo>
                    <a:pt x="2510" y="5367"/>
                  </a:lnTo>
                  <a:cubicBezTo>
                    <a:pt x="2513" y="5374"/>
                    <a:pt x="2517" y="5378"/>
                    <a:pt x="2522" y="5378"/>
                  </a:cubicBezTo>
                  <a:cubicBezTo>
                    <a:pt x="2525" y="5378"/>
                    <a:pt x="2527" y="5378"/>
                    <a:pt x="2530" y="5376"/>
                  </a:cubicBezTo>
                  <a:lnTo>
                    <a:pt x="2542" y="5376"/>
                  </a:lnTo>
                  <a:cubicBezTo>
                    <a:pt x="2527" y="5336"/>
                    <a:pt x="2517" y="5323"/>
                    <a:pt x="2511" y="5323"/>
                  </a:cubicBezTo>
                  <a:cubicBezTo>
                    <a:pt x="2509" y="5323"/>
                    <a:pt x="2507" y="5325"/>
                    <a:pt x="2506" y="5328"/>
                  </a:cubicBezTo>
                  <a:lnTo>
                    <a:pt x="2506" y="5328"/>
                  </a:lnTo>
                  <a:cubicBezTo>
                    <a:pt x="2497" y="5301"/>
                    <a:pt x="2488" y="5253"/>
                    <a:pt x="2500" y="5253"/>
                  </a:cubicBezTo>
                  <a:cubicBezTo>
                    <a:pt x="2504" y="5253"/>
                    <a:pt x="2509" y="5257"/>
                    <a:pt x="2518" y="5269"/>
                  </a:cubicBezTo>
                  <a:cubicBezTo>
                    <a:pt x="2542" y="5292"/>
                    <a:pt x="2553" y="5328"/>
                    <a:pt x="2577" y="5352"/>
                  </a:cubicBezTo>
                  <a:cubicBezTo>
                    <a:pt x="2584" y="5355"/>
                    <a:pt x="2589" y="5357"/>
                    <a:pt x="2594" y="5357"/>
                  </a:cubicBezTo>
                  <a:cubicBezTo>
                    <a:pt x="2606" y="5357"/>
                    <a:pt x="2610" y="5346"/>
                    <a:pt x="2601" y="5328"/>
                  </a:cubicBezTo>
                  <a:cubicBezTo>
                    <a:pt x="2589" y="5292"/>
                    <a:pt x="2601" y="5304"/>
                    <a:pt x="2613" y="5292"/>
                  </a:cubicBezTo>
                  <a:cubicBezTo>
                    <a:pt x="2616" y="5291"/>
                    <a:pt x="2619" y="5290"/>
                    <a:pt x="2621" y="5290"/>
                  </a:cubicBezTo>
                  <a:cubicBezTo>
                    <a:pt x="2634" y="5290"/>
                    <a:pt x="2627" y="5318"/>
                    <a:pt x="2637" y="5328"/>
                  </a:cubicBezTo>
                  <a:cubicBezTo>
                    <a:pt x="2642" y="5336"/>
                    <a:pt x="2647" y="5339"/>
                    <a:pt x="2651" y="5339"/>
                  </a:cubicBezTo>
                  <a:cubicBezTo>
                    <a:pt x="2670" y="5339"/>
                    <a:pt x="2678" y="5274"/>
                    <a:pt x="2705" y="5274"/>
                  </a:cubicBezTo>
                  <a:cubicBezTo>
                    <a:pt x="2709" y="5274"/>
                    <a:pt x="2714" y="5276"/>
                    <a:pt x="2720" y="5281"/>
                  </a:cubicBezTo>
                  <a:cubicBezTo>
                    <a:pt x="2731" y="5281"/>
                    <a:pt x="2721" y="5196"/>
                    <a:pt x="2730" y="5196"/>
                  </a:cubicBezTo>
                  <a:lnTo>
                    <a:pt x="2730" y="5196"/>
                  </a:lnTo>
                  <a:cubicBezTo>
                    <a:pt x="2731" y="5196"/>
                    <a:pt x="2731" y="5196"/>
                    <a:pt x="2732" y="5197"/>
                  </a:cubicBezTo>
                  <a:cubicBezTo>
                    <a:pt x="2753" y="5218"/>
                    <a:pt x="2764" y="5247"/>
                    <a:pt x="2775" y="5247"/>
                  </a:cubicBezTo>
                  <a:cubicBezTo>
                    <a:pt x="2776" y="5247"/>
                    <a:pt x="2778" y="5246"/>
                    <a:pt x="2780" y="5245"/>
                  </a:cubicBezTo>
                  <a:cubicBezTo>
                    <a:pt x="2780" y="5245"/>
                    <a:pt x="2756" y="5197"/>
                    <a:pt x="2768" y="5173"/>
                  </a:cubicBezTo>
                  <a:lnTo>
                    <a:pt x="2768" y="5173"/>
                  </a:lnTo>
                  <a:lnTo>
                    <a:pt x="2827" y="5269"/>
                  </a:lnTo>
                  <a:cubicBezTo>
                    <a:pt x="2818" y="5222"/>
                    <a:pt x="2823" y="5190"/>
                    <a:pt x="2843" y="5190"/>
                  </a:cubicBezTo>
                  <a:cubicBezTo>
                    <a:pt x="2849" y="5190"/>
                    <a:pt x="2855" y="5192"/>
                    <a:pt x="2863" y="5197"/>
                  </a:cubicBezTo>
                  <a:lnTo>
                    <a:pt x="2911" y="5197"/>
                  </a:lnTo>
                  <a:cubicBezTo>
                    <a:pt x="2911" y="5197"/>
                    <a:pt x="2918" y="5176"/>
                    <a:pt x="2916" y="5172"/>
                  </a:cubicBezTo>
                  <a:lnTo>
                    <a:pt x="2916" y="5172"/>
                  </a:lnTo>
                  <a:lnTo>
                    <a:pt x="2946" y="5161"/>
                  </a:lnTo>
                  <a:cubicBezTo>
                    <a:pt x="2970" y="5150"/>
                    <a:pt x="2946" y="5161"/>
                    <a:pt x="2946" y="5126"/>
                  </a:cubicBezTo>
                  <a:cubicBezTo>
                    <a:pt x="2946" y="5114"/>
                    <a:pt x="2952" y="5110"/>
                    <a:pt x="2959" y="5110"/>
                  </a:cubicBezTo>
                  <a:cubicBezTo>
                    <a:pt x="2974" y="5110"/>
                    <a:pt x="2998" y="5126"/>
                    <a:pt x="3006" y="5126"/>
                  </a:cubicBezTo>
                  <a:cubicBezTo>
                    <a:pt x="3018" y="5126"/>
                    <a:pt x="3054" y="5126"/>
                    <a:pt x="3065" y="5102"/>
                  </a:cubicBezTo>
                  <a:cubicBezTo>
                    <a:pt x="3065" y="5085"/>
                    <a:pt x="3046" y="5048"/>
                    <a:pt x="3055" y="5048"/>
                  </a:cubicBezTo>
                  <a:cubicBezTo>
                    <a:pt x="3058" y="5048"/>
                    <a:pt x="3064" y="5053"/>
                    <a:pt x="3077" y="5066"/>
                  </a:cubicBezTo>
                  <a:cubicBezTo>
                    <a:pt x="3095" y="5084"/>
                    <a:pt x="3113" y="5096"/>
                    <a:pt x="3122" y="5096"/>
                  </a:cubicBezTo>
                  <a:cubicBezTo>
                    <a:pt x="3131" y="5096"/>
                    <a:pt x="3131" y="5084"/>
                    <a:pt x="3113" y="5054"/>
                  </a:cubicBezTo>
                  <a:cubicBezTo>
                    <a:pt x="3081" y="5014"/>
                    <a:pt x="3087" y="4990"/>
                    <a:pt x="3105" y="4990"/>
                  </a:cubicBezTo>
                  <a:cubicBezTo>
                    <a:pt x="3114" y="4990"/>
                    <a:pt x="3125" y="4995"/>
                    <a:pt x="3137" y="5007"/>
                  </a:cubicBezTo>
                  <a:cubicBezTo>
                    <a:pt x="3162" y="5023"/>
                    <a:pt x="3169" y="5046"/>
                    <a:pt x="3180" y="5046"/>
                  </a:cubicBezTo>
                  <a:cubicBezTo>
                    <a:pt x="3184" y="5046"/>
                    <a:pt x="3189" y="5041"/>
                    <a:pt x="3196" y="5031"/>
                  </a:cubicBezTo>
                  <a:cubicBezTo>
                    <a:pt x="3196" y="5031"/>
                    <a:pt x="3196" y="4958"/>
                    <a:pt x="3206" y="4958"/>
                  </a:cubicBezTo>
                  <a:cubicBezTo>
                    <a:pt x="3207" y="4958"/>
                    <a:pt x="3208" y="4958"/>
                    <a:pt x="3208" y="4959"/>
                  </a:cubicBezTo>
                  <a:cubicBezTo>
                    <a:pt x="3220" y="4971"/>
                    <a:pt x="3208" y="5007"/>
                    <a:pt x="3220" y="5019"/>
                  </a:cubicBezTo>
                  <a:cubicBezTo>
                    <a:pt x="3222" y="5020"/>
                    <a:pt x="3224" y="5020"/>
                    <a:pt x="3226" y="5020"/>
                  </a:cubicBezTo>
                  <a:cubicBezTo>
                    <a:pt x="3244" y="5020"/>
                    <a:pt x="3245" y="4970"/>
                    <a:pt x="3256" y="4959"/>
                  </a:cubicBezTo>
                  <a:cubicBezTo>
                    <a:pt x="3262" y="4953"/>
                    <a:pt x="3271" y="4950"/>
                    <a:pt x="3280" y="4950"/>
                  </a:cubicBezTo>
                  <a:cubicBezTo>
                    <a:pt x="3289" y="4950"/>
                    <a:pt x="3298" y="4953"/>
                    <a:pt x="3304" y="4959"/>
                  </a:cubicBezTo>
                  <a:cubicBezTo>
                    <a:pt x="3327" y="4971"/>
                    <a:pt x="3339" y="4983"/>
                    <a:pt x="3363" y="4983"/>
                  </a:cubicBezTo>
                  <a:cubicBezTo>
                    <a:pt x="3387" y="4971"/>
                    <a:pt x="3399" y="4959"/>
                    <a:pt x="3411" y="4935"/>
                  </a:cubicBezTo>
                  <a:cubicBezTo>
                    <a:pt x="3419" y="4926"/>
                    <a:pt x="3415" y="4898"/>
                    <a:pt x="3427" y="4898"/>
                  </a:cubicBezTo>
                  <a:cubicBezTo>
                    <a:pt x="3431" y="4898"/>
                    <a:pt x="3437" y="4902"/>
                    <a:pt x="3446" y="4911"/>
                  </a:cubicBezTo>
                  <a:cubicBezTo>
                    <a:pt x="3460" y="4925"/>
                    <a:pt x="3474" y="4931"/>
                    <a:pt x="3488" y="4931"/>
                  </a:cubicBezTo>
                  <a:cubicBezTo>
                    <a:pt x="3498" y="4931"/>
                    <a:pt x="3508" y="4928"/>
                    <a:pt x="3518" y="4923"/>
                  </a:cubicBezTo>
                  <a:cubicBezTo>
                    <a:pt x="3525" y="4910"/>
                    <a:pt x="3520" y="4897"/>
                    <a:pt x="3513" y="4883"/>
                  </a:cubicBezTo>
                  <a:lnTo>
                    <a:pt x="3513" y="4883"/>
                  </a:lnTo>
                  <a:cubicBezTo>
                    <a:pt x="3521" y="4893"/>
                    <a:pt x="3530" y="4897"/>
                    <a:pt x="3539" y="4897"/>
                  </a:cubicBezTo>
                  <a:cubicBezTo>
                    <a:pt x="3560" y="4897"/>
                    <a:pt x="3577" y="4869"/>
                    <a:pt x="3577" y="4840"/>
                  </a:cubicBezTo>
                  <a:cubicBezTo>
                    <a:pt x="3583" y="4818"/>
                    <a:pt x="3588" y="4809"/>
                    <a:pt x="3595" y="4809"/>
                  </a:cubicBezTo>
                  <a:cubicBezTo>
                    <a:pt x="3603" y="4809"/>
                    <a:pt x="3612" y="4821"/>
                    <a:pt x="3625" y="4840"/>
                  </a:cubicBezTo>
                  <a:cubicBezTo>
                    <a:pt x="3637" y="4876"/>
                    <a:pt x="3625" y="4876"/>
                    <a:pt x="3637" y="4888"/>
                  </a:cubicBezTo>
                  <a:cubicBezTo>
                    <a:pt x="3641" y="4890"/>
                    <a:pt x="3645" y="4891"/>
                    <a:pt x="3647" y="4891"/>
                  </a:cubicBezTo>
                  <a:cubicBezTo>
                    <a:pt x="3657" y="4891"/>
                    <a:pt x="3651" y="4873"/>
                    <a:pt x="3661" y="4864"/>
                  </a:cubicBezTo>
                  <a:cubicBezTo>
                    <a:pt x="3661" y="4856"/>
                    <a:pt x="3672" y="4842"/>
                    <a:pt x="3687" y="4842"/>
                  </a:cubicBezTo>
                  <a:cubicBezTo>
                    <a:pt x="3694" y="4842"/>
                    <a:pt x="3701" y="4845"/>
                    <a:pt x="3708" y="4852"/>
                  </a:cubicBezTo>
                  <a:cubicBezTo>
                    <a:pt x="3714" y="4862"/>
                    <a:pt x="3717" y="4867"/>
                    <a:pt x="3720" y="4867"/>
                  </a:cubicBezTo>
                  <a:cubicBezTo>
                    <a:pt x="3728" y="4867"/>
                    <a:pt x="3723" y="4816"/>
                    <a:pt x="3732" y="4816"/>
                  </a:cubicBezTo>
                  <a:cubicBezTo>
                    <a:pt x="3744" y="4804"/>
                    <a:pt x="3792" y="4804"/>
                    <a:pt x="3792" y="4769"/>
                  </a:cubicBezTo>
                  <a:cubicBezTo>
                    <a:pt x="3804" y="4733"/>
                    <a:pt x="3827" y="4733"/>
                    <a:pt x="3851" y="4733"/>
                  </a:cubicBezTo>
                  <a:cubicBezTo>
                    <a:pt x="3859" y="4733"/>
                    <a:pt x="3871" y="4734"/>
                    <a:pt x="3883" y="4734"/>
                  </a:cubicBezTo>
                  <a:cubicBezTo>
                    <a:pt x="3908" y="4734"/>
                    <a:pt x="3935" y="4729"/>
                    <a:pt x="3935" y="4697"/>
                  </a:cubicBezTo>
                  <a:cubicBezTo>
                    <a:pt x="3935" y="4695"/>
                    <a:pt x="3935" y="4695"/>
                    <a:pt x="3937" y="4695"/>
                  </a:cubicBezTo>
                  <a:cubicBezTo>
                    <a:pt x="3944" y="4695"/>
                    <a:pt x="3972" y="4721"/>
                    <a:pt x="3982" y="4721"/>
                  </a:cubicBezTo>
                  <a:cubicBezTo>
                    <a:pt x="3984" y="4723"/>
                    <a:pt x="3985" y="4723"/>
                    <a:pt x="3987" y="4723"/>
                  </a:cubicBezTo>
                  <a:cubicBezTo>
                    <a:pt x="3994" y="4723"/>
                    <a:pt x="3996" y="4697"/>
                    <a:pt x="4006" y="4697"/>
                  </a:cubicBezTo>
                  <a:cubicBezTo>
                    <a:pt x="4018" y="4685"/>
                    <a:pt x="4042" y="4685"/>
                    <a:pt x="4054" y="4673"/>
                  </a:cubicBezTo>
                  <a:cubicBezTo>
                    <a:pt x="4063" y="4664"/>
                    <a:pt x="4058" y="4641"/>
                    <a:pt x="4071" y="4641"/>
                  </a:cubicBezTo>
                  <a:cubicBezTo>
                    <a:pt x="4075" y="4641"/>
                    <a:pt x="4081" y="4644"/>
                    <a:pt x="4089" y="4650"/>
                  </a:cubicBezTo>
                  <a:cubicBezTo>
                    <a:pt x="4099" y="4654"/>
                    <a:pt x="4117" y="4661"/>
                    <a:pt x="4131" y="4661"/>
                  </a:cubicBezTo>
                  <a:cubicBezTo>
                    <a:pt x="4152" y="4661"/>
                    <a:pt x="4165" y="4647"/>
                    <a:pt x="4137" y="4590"/>
                  </a:cubicBezTo>
                  <a:lnTo>
                    <a:pt x="4137" y="4590"/>
                  </a:lnTo>
                  <a:cubicBezTo>
                    <a:pt x="4154" y="4624"/>
                    <a:pt x="4177" y="4637"/>
                    <a:pt x="4201" y="4637"/>
                  </a:cubicBezTo>
                  <a:cubicBezTo>
                    <a:pt x="4242" y="4637"/>
                    <a:pt x="4284" y="4597"/>
                    <a:pt x="4292" y="4566"/>
                  </a:cubicBezTo>
                  <a:cubicBezTo>
                    <a:pt x="4294" y="4559"/>
                    <a:pt x="4297" y="4556"/>
                    <a:pt x="4301" y="4556"/>
                  </a:cubicBezTo>
                  <a:cubicBezTo>
                    <a:pt x="4319" y="4556"/>
                    <a:pt x="4351" y="4600"/>
                    <a:pt x="4363" y="4600"/>
                  </a:cubicBezTo>
                  <a:cubicBezTo>
                    <a:pt x="4368" y="4600"/>
                    <a:pt x="4369" y="4591"/>
                    <a:pt x="4363" y="4566"/>
                  </a:cubicBezTo>
                  <a:cubicBezTo>
                    <a:pt x="4363" y="4530"/>
                    <a:pt x="4356" y="4494"/>
                    <a:pt x="4369" y="4494"/>
                  </a:cubicBezTo>
                  <a:cubicBezTo>
                    <a:pt x="4372" y="4494"/>
                    <a:pt x="4378" y="4498"/>
                    <a:pt x="4387" y="4507"/>
                  </a:cubicBezTo>
                  <a:cubicBezTo>
                    <a:pt x="4387" y="4507"/>
                    <a:pt x="4418" y="4491"/>
                    <a:pt x="4430" y="4479"/>
                  </a:cubicBezTo>
                  <a:lnTo>
                    <a:pt x="4430" y="4479"/>
                  </a:lnTo>
                  <a:cubicBezTo>
                    <a:pt x="4430" y="4490"/>
                    <a:pt x="4438" y="4510"/>
                    <a:pt x="4447" y="4519"/>
                  </a:cubicBezTo>
                  <a:cubicBezTo>
                    <a:pt x="4458" y="4519"/>
                    <a:pt x="4470" y="4519"/>
                    <a:pt x="4470" y="4507"/>
                  </a:cubicBezTo>
                  <a:cubicBezTo>
                    <a:pt x="4473" y="4504"/>
                    <a:pt x="4478" y="4503"/>
                    <a:pt x="4484" y="4503"/>
                  </a:cubicBezTo>
                  <a:cubicBezTo>
                    <a:pt x="4500" y="4503"/>
                    <a:pt x="4526" y="4510"/>
                    <a:pt x="4547" y="4510"/>
                  </a:cubicBezTo>
                  <a:cubicBezTo>
                    <a:pt x="4554" y="4510"/>
                    <a:pt x="4561" y="4509"/>
                    <a:pt x="4566" y="4507"/>
                  </a:cubicBezTo>
                  <a:cubicBezTo>
                    <a:pt x="4518" y="4471"/>
                    <a:pt x="4494" y="4423"/>
                    <a:pt x="4482" y="4364"/>
                  </a:cubicBezTo>
                  <a:cubicBezTo>
                    <a:pt x="4484" y="4363"/>
                    <a:pt x="4486" y="4362"/>
                    <a:pt x="4488" y="4362"/>
                  </a:cubicBezTo>
                  <a:cubicBezTo>
                    <a:pt x="4508" y="4362"/>
                    <a:pt x="4519" y="4424"/>
                    <a:pt x="4530" y="4435"/>
                  </a:cubicBezTo>
                  <a:cubicBezTo>
                    <a:pt x="4534" y="4443"/>
                    <a:pt x="4539" y="4446"/>
                    <a:pt x="4545" y="4446"/>
                  </a:cubicBezTo>
                  <a:cubicBezTo>
                    <a:pt x="4556" y="4446"/>
                    <a:pt x="4570" y="4435"/>
                    <a:pt x="4578" y="4435"/>
                  </a:cubicBezTo>
                  <a:cubicBezTo>
                    <a:pt x="4588" y="4435"/>
                    <a:pt x="4618" y="4473"/>
                    <a:pt x="4624" y="4473"/>
                  </a:cubicBezTo>
                  <a:cubicBezTo>
                    <a:pt x="4625" y="4473"/>
                    <a:pt x="4625" y="4472"/>
                    <a:pt x="4625" y="4471"/>
                  </a:cubicBezTo>
                  <a:cubicBezTo>
                    <a:pt x="4625" y="4447"/>
                    <a:pt x="4613" y="4423"/>
                    <a:pt x="4637" y="4423"/>
                  </a:cubicBezTo>
                  <a:cubicBezTo>
                    <a:pt x="4657" y="4423"/>
                    <a:pt x="4687" y="4450"/>
                    <a:pt x="4710" y="4450"/>
                  </a:cubicBezTo>
                  <a:cubicBezTo>
                    <a:pt x="4713" y="4450"/>
                    <a:pt x="4717" y="4449"/>
                    <a:pt x="4720" y="4447"/>
                  </a:cubicBezTo>
                  <a:cubicBezTo>
                    <a:pt x="4685" y="4423"/>
                    <a:pt x="4804" y="4388"/>
                    <a:pt x="4804" y="4376"/>
                  </a:cubicBezTo>
                  <a:cubicBezTo>
                    <a:pt x="4816" y="4352"/>
                    <a:pt x="4768" y="4316"/>
                    <a:pt x="4780" y="4292"/>
                  </a:cubicBezTo>
                  <a:cubicBezTo>
                    <a:pt x="4780" y="4289"/>
                    <a:pt x="4781" y="4287"/>
                    <a:pt x="4782" y="4287"/>
                  </a:cubicBezTo>
                  <a:cubicBezTo>
                    <a:pt x="4790" y="4287"/>
                    <a:pt x="4817" y="4342"/>
                    <a:pt x="4828" y="4352"/>
                  </a:cubicBezTo>
                  <a:cubicBezTo>
                    <a:pt x="4818" y="4342"/>
                    <a:pt x="4816" y="4310"/>
                    <a:pt x="4822" y="4310"/>
                  </a:cubicBezTo>
                  <a:lnTo>
                    <a:pt x="4822" y="4310"/>
                  </a:lnTo>
                  <a:cubicBezTo>
                    <a:pt x="4823" y="4310"/>
                    <a:pt x="4825" y="4311"/>
                    <a:pt x="4828" y="4316"/>
                  </a:cubicBezTo>
                  <a:cubicBezTo>
                    <a:pt x="4839" y="4328"/>
                    <a:pt x="4851" y="4364"/>
                    <a:pt x="4875" y="4364"/>
                  </a:cubicBezTo>
                  <a:cubicBezTo>
                    <a:pt x="4876" y="4365"/>
                    <a:pt x="4877" y="4365"/>
                    <a:pt x="4877" y="4365"/>
                  </a:cubicBezTo>
                  <a:cubicBezTo>
                    <a:pt x="4883" y="4365"/>
                    <a:pt x="4853" y="4292"/>
                    <a:pt x="4875" y="4292"/>
                  </a:cubicBezTo>
                  <a:cubicBezTo>
                    <a:pt x="4884" y="4292"/>
                    <a:pt x="4915" y="4328"/>
                    <a:pt x="4923" y="4328"/>
                  </a:cubicBezTo>
                  <a:cubicBezTo>
                    <a:pt x="4925" y="4328"/>
                    <a:pt x="4926" y="4324"/>
                    <a:pt x="4923" y="4316"/>
                  </a:cubicBezTo>
                  <a:cubicBezTo>
                    <a:pt x="4911" y="4280"/>
                    <a:pt x="4899" y="4292"/>
                    <a:pt x="4899" y="4269"/>
                  </a:cubicBezTo>
                  <a:cubicBezTo>
                    <a:pt x="4905" y="4263"/>
                    <a:pt x="4908" y="4260"/>
                    <a:pt x="4911" y="4260"/>
                  </a:cubicBezTo>
                  <a:cubicBezTo>
                    <a:pt x="4914" y="4260"/>
                    <a:pt x="4917" y="4263"/>
                    <a:pt x="4923" y="4269"/>
                  </a:cubicBezTo>
                  <a:cubicBezTo>
                    <a:pt x="4935" y="4280"/>
                    <a:pt x="4947" y="4340"/>
                    <a:pt x="4970" y="4340"/>
                  </a:cubicBezTo>
                  <a:cubicBezTo>
                    <a:pt x="4982" y="4340"/>
                    <a:pt x="4994" y="4340"/>
                    <a:pt x="5006" y="4328"/>
                  </a:cubicBezTo>
                  <a:cubicBezTo>
                    <a:pt x="5006" y="4316"/>
                    <a:pt x="5006" y="4304"/>
                    <a:pt x="5006" y="4292"/>
                  </a:cubicBezTo>
                  <a:cubicBezTo>
                    <a:pt x="5030" y="4292"/>
                    <a:pt x="5054" y="4280"/>
                    <a:pt x="5066" y="4269"/>
                  </a:cubicBezTo>
                  <a:cubicBezTo>
                    <a:pt x="5090" y="4245"/>
                    <a:pt x="5078" y="4221"/>
                    <a:pt x="5054" y="4209"/>
                  </a:cubicBezTo>
                  <a:cubicBezTo>
                    <a:pt x="5060" y="4197"/>
                    <a:pt x="5072" y="4191"/>
                    <a:pt x="5084" y="4191"/>
                  </a:cubicBezTo>
                  <a:cubicBezTo>
                    <a:pt x="5095" y="4191"/>
                    <a:pt x="5107" y="4197"/>
                    <a:pt x="5113" y="4209"/>
                  </a:cubicBezTo>
                  <a:cubicBezTo>
                    <a:pt x="5128" y="4224"/>
                    <a:pt x="5148" y="4239"/>
                    <a:pt x="5164" y="4239"/>
                  </a:cubicBezTo>
                  <a:cubicBezTo>
                    <a:pt x="5173" y="4239"/>
                    <a:pt x="5180" y="4234"/>
                    <a:pt x="5185" y="4221"/>
                  </a:cubicBezTo>
                  <a:cubicBezTo>
                    <a:pt x="5185" y="4197"/>
                    <a:pt x="5185" y="4185"/>
                    <a:pt x="5197" y="4173"/>
                  </a:cubicBezTo>
                  <a:cubicBezTo>
                    <a:pt x="5209" y="4167"/>
                    <a:pt x="5215" y="4167"/>
                    <a:pt x="5219" y="4167"/>
                  </a:cubicBezTo>
                  <a:cubicBezTo>
                    <a:pt x="5223" y="4167"/>
                    <a:pt x="5226" y="4167"/>
                    <a:pt x="5232" y="4161"/>
                  </a:cubicBezTo>
                  <a:cubicBezTo>
                    <a:pt x="5232" y="4149"/>
                    <a:pt x="5220" y="4138"/>
                    <a:pt x="5220" y="4138"/>
                  </a:cubicBezTo>
                  <a:cubicBezTo>
                    <a:pt x="5220" y="4126"/>
                    <a:pt x="5268" y="4114"/>
                    <a:pt x="5280" y="4102"/>
                  </a:cubicBezTo>
                  <a:cubicBezTo>
                    <a:pt x="5288" y="4085"/>
                    <a:pt x="5291" y="4063"/>
                    <a:pt x="5304" y="4063"/>
                  </a:cubicBezTo>
                  <a:cubicBezTo>
                    <a:pt x="5309" y="4063"/>
                    <a:pt x="5317" y="4067"/>
                    <a:pt x="5328" y="4078"/>
                  </a:cubicBezTo>
                  <a:cubicBezTo>
                    <a:pt x="5334" y="4081"/>
                    <a:pt x="5340" y="4082"/>
                    <a:pt x="5345" y="4082"/>
                  </a:cubicBezTo>
                  <a:cubicBezTo>
                    <a:pt x="5363" y="4082"/>
                    <a:pt x="5378" y="4069"/>
                    <a:pt x="5387" y="4042"/>
                  </a:cubicBezTo>
                  <a:cubicBezTo>
                    <a:pt x="5387" y="4018"/>
                    <a:pt x="5340" y="4018"/>
                    <a:pt x="5340" y="4018"/>
                  </a:cubicBezTo>
                  <a:cubicBezTo>
                    <a:pt x="5345" y="4013"/>
                    <a:pt x="5351" y="4010"/>
                    <a:pt x="5359" y="4010"/>
                  </a:cubicBezTo>
                  <a:cubicBezTo>
                    <a:pt x="5366" y="4010"/>
                    <a:pt x="5375" y="4013"/>
                    <a:pt x="5387" y="4018"/>
                  </a:cubicBezTo>
                  <a:cubicBezTo>
                    <a:pt x="5399" y="4018"/>
                    <a:pt x="5411" y="4042"/>
                    <a:pt x="5435" y="4042"/>
                  </a:cubicBezTo>
                  <a:cubicBezTo>
                    <a:pt x="5445" y="4042"/>
                    <a:pt x="5446" y="4016"/>
                    <a:pt x="5469" y="4016"/>
                  </a:cubicBezTo>
                  <a:cubicBezTo>
                    <a:pt x="5473" y="4016"/>
                    <a:pt x="5477" y="4017"/>
                    <a:pt x="5482" y="4018"/>
                  </a:cubicBezTo>
                  <a:cubicBezTo>
                    <a:pt x="5499" y="4027"/>
                    <a:pt x="5526" y="4056"/>
                    <a:pt x="5534" y="4056"/>
                  </a:cubicBezTo>
                  <a:cubicBezTo>
                    <a:pt x="5538" y="4056"/>
                    <a:pt x="5538" y="4050"/>
                    <a:pt x="5530" y="4030"/>
                  </a:cubicBezTo>
                  <a:cubicBezTo>
                    <a:pt x="5521" y="4002"/>
                    <a:pt x="5504" y="3960"/>
                    <a:pt x="5514" y="3960"/>
                  </a:cubicBezTo>
                  <a:cubicBezTo>
                    <a:pt x="5517" y="3960"/>
                    <a:pt x="5522" y="3963"/>
                    <a:pt x="5530" y="3971"/>
                  </a:cubicBezTo>
                  <a:cubicBezTo>
                    <a:pt x="5566" y="3995"/>
                    <a:pt x="5566" y="4007"/>
                    <a:pt x="5590" y="4007"/>
                  </a:cubicBezTo>
                  <a:cubicBezTo>
                    <a:pt x="5613" y="4007"/>
                    <a:pt x="5649" y="4007"/>
                    <a:pt x="5637" y="3983"/>
                  </a:cubicBezTo>
                  <a:cubicBezTo>
                    <a:pt x="5637" y="3959"/>
                    <a:pt x="5590" y="3899"/>
                    <a:pt x="5625" y="3899"/>
                  </a:cubicBezTo>
                  <a:cubicBezTo>
                    <a:pt x="5649" y="3899"/>
                    <a:pt x="5649" y="3947"/>
                    <a:pt x="5661" y="3971"/>
                  </a:cubicBezTo>
                  <a:cubicBezTo>
                    <a:pt x="5663" y="3972"/>
                    <a:pt x="5664" y="3972"/>
                    <a:pt x="5665" y="3972"/>
                  </a:cubicBezTo>
                  <a:cubicBezTo>
                    <a:pt x="5682" y="3972"/>
                    <a:pt x="5661" y="3899"/>
                    <a:pt x="5661" y="3899"/>
                  </a:cubicBezTo>
                  <a:cubicBezTo>
                    <a:pt x="5661" y="3883"/>
                    <a:pt x="5663" y="3877"/>
                    <a:pt x="5668" y="3877"/>
                  </a:cubicBezTo>
                  <a:cubicBezTo>
                    <a:pt x="5674" y="3877"/>
                    <a:pt x="5684" y="3886"/>
                    <a:pt x="5697" y="3899"/>
                  </a:cubicBezTo>
                  <a:cubicBezTo>
                    <a:pt x="5705" y="3908"/>
                    <a:pt x="5736" y="3922"/>
                    <a:pt x="5758" y="3922"/>
                  </a:cubicBezTo>
                  <a:cubicBezTo>
                    <a:pt x="5768" y="3922"/>
                    <a:pt x="5776" y="3919"/>
                    <a:pt x="5780" y="3911"/>
                  </a:cubicBezTo>
                  <a:cubicBezTo>
                    <a:pt x="5792" y="3888"/>
                    <a:pt x="5732" y="3792"/>
                    <a:pt x="5744" y="3792"/>
                  </a:cubicBezTo>
                  <a:lnTo>
                    <a:pt x="5744" y="3792"/>
                  </a:lnTo>
                  <a:cubicBezTo>
                    <a:pt x="5744" y="3792"/>
                    <a:pt x="5768" y="3816"/>
                    <a:pt x="5780" y="3828"/>
                  </a:cubicBezTo>
                  <a:cubicBezTo>
                    <a:pt x="5792" y="3840"/>
                    <a:pt x="5816" y="3840"/>
                    <a:pt x="5828" y="3840"/>
                  </a:cubicBezTo>
                  <a:cubicBezTo>
                    <a:pt x="5849" y="3840"/>
                    <a:pt x="5898" y="3878"/>
                    <a:pt x="5917" y="3878"/>
                  </a:cubicBezTo>
                  <a:cubicBezTo>
                    <a:pt x="5920" y="3878"/>
                    <a:pt x="5922" y="3877"/>
                    <a:pt x="5923" y="3876"/>
                  </a:cubicBezTo>
                  <a:cubicBezTo>
                    <a:pt x="5934" y="3854"/>
                    <a:pt x="5925" y="3814"/>
                    <a:pt x="5932" y="3814"/>
                  </a:cubicBezTo>
                  <a:lnTo>
                    <a:pt x="5932" y="3814"/>
                  </a:lnTo>
                  <a:cubicBezTo>
                    <a:pt x="5933" y="3814"/>
                    <a:pt x="5934" y="3815"/>
                    <a:pt x="5935" y="3816"/>
                  </a:cubicBezTo>
                  <a:cubicBezTo>
                    <a:pt x="5935" y="3840"/>
                    <a:pt x="5947" y="3852"/>
                    <a:pt x="5971" y="3852"/>
                  </a:cubicBezTo>
                  <a:cubicBezTo>
                    <a:pt x="5982" y="3852"/>
                    <a:pt x="5971" y="3745"/>
                    <a:pt x="5994" y="3733"/>
                  </a:cubicBezTo>
                  <a:cubicBezTo>
                    <a:pt x="5998" y="3730"/>
                    <a:pt x="6003" y="3729"/>
                    <a:pt x="6007" y="3729"/>
                  </a:cubicBezTo>
                  <a:cubicBezTo>
                    <a:pt x="6038" y="3729"/>
                    <a:pt x="6075" y="3793"/>
                    <a:pt x="6097" y="3793"/>
                  </a:cubicBezTo>
                  <a:cubicBezTo>
                    <a:pt x="6099" y="3793"/>
                    <a:pt x="6100" y="3793"/>
                    <a:pt x="6102" y="3792"/>
                  </a:cubicBezTo>
                  <a:cubicBezTo>
                    <a:pt x="6110" y="3788"/>
                    <a:pt x="6109" y="3782"/>
                    <a:pt x="6105" y="3777"/>
                  </a:cubicBezTo>
                  <a:lnTo>
                    <a:pt x="6105" y="3777"/>
                  </a:lnTo>
                  <a:cubicBezTo>
                    <a:pt x="6112" y="3780"/>
                    <a:pt x="6119" y="3783"/>
                    <a:pt x="6126" y="3783"/>
                  </a:cubicBezTo>
                  <a:cubicBezTo>
                    <a:pt x="6130" y="3783"/>
                    <a:pt x="6134" y="3782"/>
                    <a:pt x="6137" y="3780"/>
                  </a:cubicBezTo>
                  <a:cubicBezTo>
                    <a:pt x="6149" y="3768"/>
                    <a:pt x="6161" y="3745"/>
                    <a:pt x="6185" y="3733"/>
                  </a:cubicBezTo>
                  <a:cubicBezTo>
                    <a:pt x="6173" y="3733"/>
                    <a:pt x="6197" y="3733"/>
                    <a:pt x="6197" y="3709"/>
                  </a:cubicBezTo>
                  <a:cubicBezTo>
                    <a:pt x="6197" y="3697"/>
                    <a:pt x="6209" y="3697"/>
                    <a:pt x="6221" y="3697"/>
                  </a:cubicBezTo>
                  <a:cubicBezTo>
                    <a:pt x="6256" y="3697"/>
                    <a:pt x="6292" y="3673"/>
                    <a:pt x="6316" y="3649"/>
                  </a:cubicBezTo>
                  <a:cubicBezTo>
                    <a:pt x="6316" y="3639"/>
                    <a:pt x="6316" y="3574"/>
                    <a:pt x="6324" y="3574"/>
                  </a:cubicBezTo>
                  <a:cubicBezTo>
                    <a:pt x="6325" y="3574"/>
                    <a:pt x="6326" y="3575"/>
                    <a:pt x="6328" y="3578"/>
                  </a:cubicBezTo>
                  <a:cubicBezTo>
                    <a:pt x="6336" y="3593"/>
                    <a:pt x="6369" y="3629"/>
                    <a:pt x="6387" y="3629"/>
                  </a:cubicBezTo>
                  <a:cubicBezTo>
                    <a:pt x="6397" y="3629"/>
                    <a:pt x="6403" y="3619"/>
                    <a:pt x="6399" y="3590"/>
                  </a:cubicBezTo>
                  <a:cubicBezTo>
                    <a:pt x="6399" y="3580"/>
                    <a:pt x="6397" y="3568"/>
                    <a:pt x="6394" y="3556"/>
                  </a:cubicBezTo>
                  <a:lnTo>
                    <a:pt x="6394" y="3556"/>
                  </a:lnTo>
                  <a:cubicBezTo>
                    <a:pt x="6401" y="3562"/>
                    <a:pt x="6407" y="3566"/>
                    <a:pt x="6411" y="3566"/>
                  </a:cubicBezTo>
                  <a:cubicBezTo>
                    <a:pt x="6413" y="3568"/>
                    <a:pt x="6414" y="3568"/>
                    <a:pt x="6416" y="3568"/>
                  </a:cubicBezTo>
                  <a:cubicBezTo>
                    <a:pt x="6426" y="3568"/>
                    <a:pt x="6432" y="3539"/>
                    <a:pt x="6411" y="3518"/>
                  </a:cubicBezTo>
                  <a:lnTo>
                    <a:pt x="6384" y="3518"/>
                  </a:lnTo>
                  <a:cubicBezTo>
                    <a:pt x="6378" y="3492"/>
                    <a:pt x="6379" y="3471"/>
                    <a:pt x="6411" y="3471"/>
                  </a:cubicBezTo>
                  <a:cubicBezTo>
                    <a:pt x="6447" y="3471"/>
                    <a:pt x="6494" y="3471"/>
                    <a:pt x="6518" y="3447"/>
                  </a:cubicBezTo>
                  <a:cubicBezTo>
                    <a:pt x="6542" y="3435"/>
                    <a:pt x="6518" y="3411"/>
                    <a:pt x="6518" y="3387"/>
                  </a:cubicBezTo>
                  <a:cubicBezTo>
                    <a:pt x="6518" y="3376"/>
                    <a:pt x="6578" y="3376"/>
                    <a:pt x="6578" y="3340"/>
                  </a:cubicBezTo>
                  <a:cubicBezTo>
                    <a:pt x="6590" y="3316"/>
                    <a:pt x="6554" y="3328"/>
                    <a:pt x="6542" y="3316"/>
                  </a:cubicBezTo>
                  <a:cubicBezTo>
                    <a:pt x="6506" y="3280"/>
                    <a:pt x="6625" y="3268"/>
                    <a:pt x="6625" y="3233"/>
                  </a:cubicBezTo>
                  <a:lnTo>
                    <a:pt x="6625" y="3233"/>
                  </a:lnTo>
                  <a:cubicBezTo>
                    <a:pt x="6625" y="3237"/>
                    <a:pt x="6608" y="3239"/>
                    <a:pt x="6588" y="3239"/>
                  </a:cubicBezTo>
                  <a:cubicBezTo>
                    <a:pt x="6547" y="3239"/>
                    <a:pt x="6494" y="3229"/>
                    <a:pt x="6542" y="3197"/>
                  </a:cubicBezTo>
                  <a:cubicBezTo>
                    <a:pt x="6578" y="3161"/>
                    <a:pt x="6578" y="3173"/>
                    <a:pt x="6578" y="3126"/>
                  </a:cubicBezTo>
                  <a:cubicBezTo>
                    <a:pt x="6578" y="3115"/>
                    <a:pt x="6587" y="3105"/>
                    <a:pt x="6612" y="3102"/>
                  </a:cubicBezTo>
                  <a:lnTo>
                    <a:pt x="6612" y="3102"/>
                  </a:lnTo>
                  <a:cubicBezTo>
                    <a:pt x="6613" y="3102"/>
                    <a:pt x="6614" y="3102"/>
                    <a:pt x="6615" y="3102"/>
                  </a:cubicBezTo>
                  <a:cubicBezTo>
                    <a:pt x="6618" y="3102"/>
                    <a:pt x="6622" y="3102"/>
                    <a:pt x="6625" y="3102"/>
                  </a:cubicBezTo>
                  <a:cubicBezTo>
                    <a:pt x="6620" y="3102"/>
                    <a:pt x="6616" y="3102"/>
                    <a:pt x="6612" y="3102"/>
                  </a:cubicBezTo>
                  <a:lnTo>
                    <a:pt x="6612" y="3102"/>
                  </a:lnTo>
                  <a:cubicBezTo>
                    <a:pt x="6552" y="3099"/>
                    <a:pt x="6569" y="3004"/>
                    <a:pt x="6513" y="3004"/>
                  </a:cubicBezTo>
                  <a:cubicBezTo>
                    <a:pt x="6508" y="3004"/>
                    <a:pt x="6503" y="3004"/>
                    <a:pt x="6497" y="3006"/>
                  </a:cubicBezTo>
                  <a:lnTo>
                    <a:pt x="6497" y="3006"/>
                  </a:lnTo>
                  <a:cubicBezTo>
                    <a:pt x="6541" y="2993"/>
                    <a:pt x="6506" y="2935"/>
                    <a:pt x="6494" y="2923"/>
                  </a:cubicBezTo>
                  <a:cubicBezTo>
                    <a:pt x="6494" y="2911"/>
                    <a:pt x="6483" y="2899"/>
                    <a:pt x="6471" y="2899"/>
                  </a:cubicBezTo>
                  <a:cubicBezTo>
                    <a:pt x="6471" y="2899"/>
                    <a:pt x="6444" y="2905"/>
                    <a:pt x="6430" y="2905"/>
                  </a:cubicBezTo>
                  <a:cubicBezTo>
                    <a:pt x="6423" y="2905"/>
                    <a:pt x="6419" y="2903"/>
                    <a:pt x="6423" y="2899"/>
                  </a:cubicBezTo>
                  <a:cubicBezTo>
                    <a:pt x="6447" y="2875"/>
                    <a:pt x="6483" y="2864"/>
                    <a:pt x="6518" y="2852"/>
                  </a:cubicBezTo>
                  <a:lnTo>
                    <a:pt x="6447" y="2852"/>
                  </a:lnTo>
                  <a:cubicBezTo>
                    <a:pt x="6425" y="2859"/>
                    <a:pt x="6399" y="2871"/>
                    <a:pt x="6379" y="2871"/>
                  </a:cubicBezTo>
                  <a:cubicBezTo>
                    <a:pt x="6366" y="2871"/>
                    <a:pt x="6356" y="2866"/>
                    <a:pt x="6352" y="2852"/>
                  </a:cubicBezTo>
                  <a:cubicBezTo>
                    <a:pt x="6387" y="2840"/>
                    <a:pt x="6423" y="2828"/>
                    <a:pt x="6447" y="2816"/>
                  </a:cubicBezTo>
                  <a:cubicBezTo>
                    <a:pt x="6453" y="2804"/>
                    <a:pt x="6444" y="2801"/>
                    <a:pt x="6432" y="2801"/>
                  </a:cubicBezTo>
                  <a:cubicBezTo>
                    <a:pt x="6420" y="2801"/>
                    <a:pt x="6405" y="2804"/>
                    <a:pt x="6399" y="2804"/>
                  </a:cubicBezTo>
                  <a:cubicBezTo>
                    <a:pt x="6387" y="2792"/>
                    <a:pt x="6387" y="2780"/>
                    <a:pt x="6399" y="2768"/>
                  </a:cubicBezTo>
                  <a:cubicBezTo>
                    <a:pt x="6399" y="2756"/>
                    <a:pt x="6435" y="2733"/>
                    <a:pt x="6423" y="2721"/>
                  </a:cubicBezTo>
                  <a:cubicBezTo>
                    <a:pt x="6423" y="2718"/>
                    <a:pt x="6420" y="2717"/>
                    <a:pt x="6415" y="2717"/>
                  </a:cubicBezTo>
                  <a:cubicBezTo>
                    <a:pt x="6401" y="2717"/>
                    <a:pt x="6374" y="2724"/>
                    <a:pt x="6360" y="2724"/>
                  </a:cubicBezTo>
                  <a:cubicBezTo>
                    <a:pt x="6355" y="2724"/>
                    <a:pt x="6352" y="2723"/>
                    <a:pt x="6352" y="2721"/>
                  </a:cubicBezTo>
                  <a:cubicBezTo>
                    <a:pt x="6352" y="2709"/>
                    <a:pt x="6375" y="2697"/>
                    <a:pt x="6375" y="2697"/>
                  </a:cubicBezTo>
                  <a:cubicBezTo>
                    <a:pt x="6387" y="2685"/>
                    <a:pt x="6387" y="2673"/>
                    <a:pt x="6375" y="2673"/>
                  </a:cubicBezTo>
                  <a:cubicBezTo>
                    <a:pt x="6375" y="2649"/>
                    <a:pt x="6352" y="2637"/>
                    <a:pt x="6340" y="2625"/>
                  </a:cubicBezTo>
                  <a:cubicBezTo>
                    <a:pt x="6328" y="2602"/>
                    <a:pt x="6363" y="2590"/>
                    <a:pt x="6340" y="2578"/>
                  </a:cubicBezTo>
                  <a:cubicBezTo>
                    <a:pt x="6328" y="2572"/>
                    <a:pt x="6319" y="2569"/>
                    <a:pt x="6310" y="2569"/>
                  </a:cubicBezTo>
                  <a:cubicBezTo>
                    <a:pt x="6306" y="2569"/>
                    <a:pt x="6302" y="2569"/>
                    <a:pt x="6298" y="2571"/>
                  </a:cubicBezTo>
                  <a:lnTo>
                    <a:pt x="6298" y="2571"/>
                  </a:lnTo>
                  <a:cubicBezTo>
                    <a:pt x="6344" y="2551"/>
                    <a:pt x="6362" y="2540"/>
                    <a:pt x="6352" y="2518"/>
                  </a:cubicBezTo>
                  <a:lnTo>
                    <a:pt x="6352" y="2518"/>
                  </a:lnTo>
                  <a:lnTo>
                    <a:pt x="6316" y="2530"/>
                  </a:lnTo>
                  <a:cubicBezTo>
                    <a:pt x="6316" y="2518"/>
                    <a:pt x="6316" y="2447"/>
                    <a:pt x="6280" y="2447"/>
                  </a:cubicBezTo>
                  <a:cubicBezTo>
                    <a:pt x="6280" y="2447"/>
                    <a:pt x="6228" y="2473"/>
                    <a:pt x="6220" y="2473"/>
                  </a:cubicBezTo>
                  <a:cubicBezTo>
                    <a:pt x="6219" y="2473"/>
                    <a:pt x="6219" y="2472"/>
                    <a:pt x="6221" y="2471"/>
                  </a:cubicBezTo>
                  <a:cubicBezTo>
                    <a:pt x="6221" y="2459"/>
                    <a:pt x="6244" y="2423"/>
                    <a:pt x="6244" y="2411"/>
                  </a:cubicBezTo>
                  <a:cubicBezTo>
                    <a:pt x="6268" y="2364"/>
                    <a:pt x="6256" y="2328"/>
                    <a:pt x="6233" y="2292"/>
                  </a:cubicBezTo>
                  <a:cubicBezTo>
                    <a:pt x="6221" y="2280"/>
                    <a:pt x="6185" y="2280"/>
                    <a:pt x="6173" y="2256"/>
                  </a:cubicBezTo>
                  <a:cubicBezTo>
                    <a:pt x="6167" y="2250"/>
                    <a:pt x="6158" y="2247"/>
                    <a:pt x="6145" y="2247"/>
                  </a:cubicBezTo>
                  <a:cubicBezTo>
                    <a:pt x="6132" y="2247"/>
                    <a:pt x="6116" y="2250"/>
                    <a:pt x="6096" y="2255"/>
                  </a:cubicBezTo>
                  <a:lnTo>
                    <a:pt x="6096" y="2255"/>
                  </a:lnTo>
                  <a:cubicBezTo>
                    <a:pt x="6121" y="2244"/>
                    <a:pt x="6174" y="2172"/>
                    <a:pt x="6144" y="2172"/>
                  </a:cubicBezTo>
                  <a:cubicBezTo>
                    <a:pt x="6142" y="2172"/>
                    <a:pt x="6140" y="2172"/>
                    <a:pt x="6137" y="2173"/>
                  </a:cubicBezTo>
                  <a:cubicBezTo>
                    <a:pt x="6078" y="2197"/>
                    <a:pt x="6066" y="2256"/>
                    <a:pt x="6030" y="2268"/>
                  </a:cubicBezTo>
                  <a:lnTo>
                    <a:pt x="6078" y="2197"/>
                  </a:lnTo>
                  <a:cubicBezTo>
                    <a:pt x="6102" y="2161"/>
                    <a:pt x="6137" y="2137"/>
                    <a:pt x="6173" y="2113"/>
                  </a:cubicBezTo>
                  <a:lnTo>
                    <a:pt x="6173" y="2113"/>
                  </a:lnTo>
                  <a:cubicBezTo>
                    <a:pt x="6156" y="2122"/>
                    <a:pt x="6145" y="2125"/>
                    <a:pt x="6137" y="2125"/>
                  </a:cubicBezTo>
                  <a:cubicBezTo>
                    <a:pt x="6109" y="2125"/>
                    <a:pt x="6114" y="2090"/>
                    <a:pt x="6078" y="2090"/>
                  </a:cubicBezTo>
                  <a:cubicBezTo>
                    <a:pt x="6066" y="2066"/>
                    <a:pt x="6078" y="2066"/>
                    <a:pt x="6113" y="2054"/>
                  </a:cubicBezTo>
                  <a:cubicBezTo>
                    <a:pt x="6161" y="2030"/>
                    <a:pt x="6137" y="2018"/>
                    <a:pt x="6161" y="2006"/>
                  </a:cubicBezTo>
                  <a:lnTo>
                    <a:pt x="6161" y="2006"/>
                  </a:lnTo>
                  <a:lnTo>
                    <a:pt x="6030" y="2066"/>
                  </a:lnTo>
                  <a:cubicBezTo>
                    <a:pt x="6018" y="2042"/>
                    <a:pt x="6125" y="1983"/>
                    <a:pt x="6113" y="1983"/>
                  </a:cubicBezTo>
                  <a:cubicBezTo>
                    <a:pt x="6113" y="1983"/>
                    <a:pt x="6006" y="1983"/>
                    <a:pt x="6042" y="1947"/>
                  </a:cubicBezTo>
                  <a:cubicBezTo>
                    <a:pt x="6064" y="1914"/>
                    <a:pt x="6086" y="1850"/>
                    <a:pt x="6042" y="1850"/>
                  </a:cubicBezTo>
                  <a:cubicBezTo>
                    <a:pt x="6039" y="1850"/>
                    <a:pt x="6035" y="1851"/>
                    <a:pt x="6030" y="1852"/>
                  </a:cubicBezTo>
                  <a:cubicBezTo>
                    <a:pt x="5998" y="1852"/>
                    <a:pt x="6014" y="1814"/>
                    <a:pt x="5984" y="1814"/>
                  </a:cubicBezTo>
                  <a:cubicBezTo>
                    <a:pt x="5980" y="1814"/>
                    <a:pt x="5976" y="1815"/>
                    <a:pt x="5971" y="1816"/>
                  </a:cubicBezTo>
                  <a:cubicBezTo>
                    <a:pt x="5911" y="1816"/>
                    <a:pt x="6006" y="1768"/>
                    <a:pt x="6006" y="1744"/>
                  </a:cubicBezTo>
                  <a:cubicBezTo>
                    <a:pt x="6006" y="1732"/>
                    <a:pt x="5959" y="1732"/>
                    <a:pt x="5959" y="1721"/>
                  </a:cubicBezTo>
                  <a:cubicBezTo>
                    <a:pt x="5959" y="1697"/>
                    <a:pt x="5971" y="1697"/>
                    <a:pt x="5994" y="1685"/>
                  </a:cubicBezTo>
                  <a:cubicBezTo>
                    <a:pt x="6030" y="1685"/>
                    <a:pt x="5982" y="1661"/>
                    <a:pt x="5982" y="1661"/>
                  </a:cubicBezTo>
                  <a:cubicBezTo>
                    <a:pt x="5982" y="1661"/>
                    <a:pt x="5971" y="1649"/>
                    <a:pt x="5971" y="1637"/>
                  </a:cubicBezTo>
                  <a:cubicBezTo>
                    <a:pt x="5971" y="1636"/>
                    <a:pt x="5971" y="1636"/>
                    <a:pt x="5971" y="1636"/>
                  </a:cubicBezTo>
                  <a:lnTo>
                    <a:pt x="5971" y="1636"/>
                  </a:lnTo>
                  <a:cubicBezTo>
                    <a:pt x="5965" y="1636"/>
                    <a:pt x="5905" y="1666"/>
                    <a:pt x="5890" y="1666"/>
                  </a:cubicBezTo>
                  <a:cubicBezTo>
                    <a:pt x="5882" y="1666"/>
                    <a:pt x="5885" y="1659"/>
                    <a:pt x="5911" y="1637"/>
                  </a:cubicBezTo>
                  <a:cubicBezTo>
                    <a:pt x="5959" y="1602"/>
                    <a:pt x="5935" y="1578"/>
                    <a:pt x="5887" y="1578"/>
                  </a:cubicBezTo>
                  <a:cubicBezTo>
                    <a:pt x="5840" y="1578"/>
                    <a:pt x="5816" y="1566"/>
                    <a:pt x="5887" y="1518"/>
                  </a:cubicBezTo>
                  <a:cubicBezTo>
                    <a:pt x="5935" y="1494"/>
                    <a:pt x="5828" y="1482"/>
                    <a:pt x="5863" y="1447"/>
                  </a:cubicBezTo>
                  <a:lnTo>
                    <a:pt x="5863" y="1447"/>
                  </a:lnTo>
                  <a:cubicBezTo>
                    <a:pt x="5853" y="1454"/>
                    <a:pt x="5835" y="1457"/>
                    <a:pt x="5818" y="1457"/>
                  </a:cubicBezTo>
                  <a:cubicBezTo>
                    <a:pt x="5776" y="1457"/>
                    <a:pt x="5737" y="1440"/>
                    <a:pt x="5804" y="1423"/>
                  </a:cubicBezTo>
                  <a:cubicBezTo>
                    <a:pt x="5911" y="1399"/>
                    <a:pt x="5804" y="1387"/>
                    <a:pt x="5792" y="1363"/>
                  </a:cubicBezTo>
                  <a:cubicBezTo>
                    <a:pt x="5780" y="1351"/>
                    <a:pt x="5780" y="1340"/>
                    <a:pt x="5792" y="1328"/>
                  </a:cubicBezTo>
                  <a:cubicBezTo>
                    <a:pt x="5792" y="1316"/>
                    <a:pt x="5804" y="1316"/>
                    <a:pt x="5804" y="1304"/>
                  </a:cubicBezTo>
                  <a:cubicBezTo>
                    <a:pt x="5792" y="1268"/>
                    <a:pt x="5756" y="1256"/>
                    <a:pt x="5732" y="1256"/>
                  </a:cubicBezTo>
                  <a:cubicBezTo>
                    <a:pt x="5756" y="1244"/>
                    <a:pt x="5792" y="1232"/>
                    <a:pt x="5792" y="1209"/>
                  </a:cubicBezTo>
                  <a:cubicBezTo>
                    <a:pt x="5780" y="1197"/>
                    <a:pt x="5721" y="1209"/>
                    <a:pt x="5756" y="1185"/>
                  </a:cubicBezTo>
                  <a:cubicBezTo>
                    <a:pt x="5756" y="1185"/>
                    <a:pt x="5751" y="1180"/>
                    <a:pt x="5744" y="1180"/>
                  </a:cubicBezTo>
                  <a:cubicBezTo>
                    <a:pt x="5740" y="1180"/>
                    <a:pt x="5736" y="1181"/>
                    <a:pt x="5732" y="1185"/>
                  </a:cubicBezTo>
                  <a:cubicBezTo>
                    <a:pt x="5728" y="1187"/>
                    <a:pt x="5725" y="1188"/>
                    <a:pt x="5722" y="1188"/>
                  </a:cubicBezTo>
                  <a:cubicBezTo>
                    <a:pt x="5713" y="1188"/>
                    <a:pt x="5723" y="1171"/>
                    <a:pt x="5732" y="1161"/>
                  </a:cubicBezTo>
                  <a:cubicBezTo>
                    <a:pt x="5741" y="1143"/>
                    <a:pt x="5750" y="1112"/>
                    <a:pt x="5720" y="1112"/>
                  </a:cubicBezTo>
                  <a:cubicBezTo>
                    <a:pt x="5714" y="1112"/>
                    <a:pt x="5707" y="1113"/>
                    <a:pt x="5699" y="1116"/>
                  </a:cubicBezTo>
                  <a:lnTo>
                    <a:pt x="5699" y="1116"/>
                  </a:lnTo>
                  <a:cubicBezTo>
                    <a:pt x="5721" y="1105"/>
                    <a:pt x="5744" y="1090"/>
                    <a:pt x="5721" y="1090"/>
                  </a:cubicBezTo>
                  <a:cubicBezTo>
                    <a:pt x="5673" y="1090"/>
                    <a:pt x="5673" y="1090"/>
                    <a:pt x="5673" y="1066"/>
                  </a:cubicBezTo>
                  <a:lnTo>
                    <a:pt x="5673" y="1066"/>
                  </a:lnTo>
                  <a:cubicBezTo>
                    <a:pt x="5673" y="1068"/>
                    <a:pt x="5675" y="1069"/>
                    <a:pt x="5678" y="1069"/>
                  </a:cubicBezTo>
                  <a:cubicBezTo>
                    <a:pt x="5693" y="1069"/>
                    <a:pt x="5732" y="1049"/>
                    <a:pt x="5732" y="1030"/>
                  </a:cubicBezTo>
                  <a:cubicBezTo>
                    <a:pt x="5732" y="1018"/>
                    <a:pt x="5721" y="1006"/>
                    <a:pt x="5709" y="994"/>
                  </a:cubicBezTo>
                  <a:cubicBezTo>
                    <a:pt x="5691" y="988"/>
                    <a:pt x="5679" y="985"/>
                    <a:pt x="5665" y="985"/>
                  </a:cubicBezTo>
                  <a:cubicBezTo>
                    <a:pt x="5652" y="985"/>
                    <a:pt x="5637" y="988"/>
                    <a:pt x="5613" y="994"/>
                  </a:cubicBezTo>
                  <a:cubicBezTo>
                    <a:pt x="5601" y="970"/>
                    <a:pt x="5613" y="970"/>
                    <a:pt x="5649" y="947"/>
                  </a:cubicBezTo>
                  <a:lnTo>
                    <a:pt x="5649" y="947"/>
                  </a:lnTo>
                  <a:cubicBezTo>
                    <a:pt x="5625" y="959"/>
                    <a:pt x="5601" y="959"/>
                    <a:pt x="5578" y="970"/>
                  </a:cubicBezTo>
                  <a:cubicBezTo>
                    <a:pt x="5613" y="947"/>
                    <a:pt x="5661" y="923"/>
                    <a:pt x="5697" y="887"/>
                  </a:cubicBezTo>
                  <a:lnTo>
                    <a:pt x="5601" y="887"/>
                  </a:lnTo>
                  <a:cubicBezTo>
                    <a:pt x="5542" y="887"/>
                    <a:pt x="5554" y="863"/>
                    <a:pt x="5554" y="828"/>
                  </a:cubicBezTo>
                  <a:cubicBezTo>
                    <a:pt x="5564" y="806"/>
                    <a:pt x="5566" y="766"/>
                    <a:pt x="5532" y="766"/>
                  </a:cubicBezTo>
                  <a:cubicBezTo>
                    <a:pt x="5528" y="766"/>
                    <a:pt x="5523" y="767"/>
                    <a:pt x="5518" y="768"/>
                  </a:cubicBezTo>
                  <a:lnTo>
                    <a:pt x="5399" y="828"/>
                  </a:lnTo>
                  <a:cubicBezTo>
                    <a:pt x="5387" y="804"/>
                    <a:pt x="5471" y="780"/>
                    <a:pt x="5494" y="768"/>
                  </a:cubicBezTo>
                  <a:lnTo>
                    <a:pt x="5494" y="768"/>
                  </a:lnTo>
                  <a:cubicBezTo>
                    <a:pt x="5490" y="769"/>
                    <a:pt x="5487" y="770"/>
                    <a:pt x="5485" y="770"/>
                  </a:cubicBezTo>
                  <a:cubicBezTo>
                    <a:pt x="5469" y="770"/>
                    <a:pt x="5509" y="731"/>
                    <a:pt x="5530" y="720"/>
                  </a:cubicBezTo>
                  <a:cubicBezTo>
                    <a:pt x="5554" y="709"/>
                    <a:pt x="5590" y="697"/>
                    <a:pt x="5578" y="685"/>
                  </a:cubicBezTo>
                  <a:lnTo>
                    <a:pt x="5578" y="685"/>
                  </a:lnTo>
                  <a:lnTo>
                    <a:pt x="5452" y="731"/>
                  </a:lnTo>
                  <a:lnTo>
                    <a:pt x="5452" y="731"/>
                  </a:lnTo>
                  <a:cubicBezTo>
                    <a:pt x="5517" y="705"/>
                    <a:pt x="5494" y="625"/>
                    <a:pt x="5482" y="613"/>
                  </a:cubicBezTo>
                  <a:lnTo>
                    <a:pt x="5482" y="613"/>
                  </a:lnTo>
                  <a:cubicBezTo>
                    <a:pt x="5482" y="625"/>
                    <a:pt x="5447" y="637"/>
                    <a:pt x="5435" y="649"/>
                  </a:cubicBezTo>
                  <a:cubicBezTo>
                    <a:pt x="5435" y="613"/>
                    <a:pt x="5530" y="554"/>
                    <a:pt x="5459" y="554"/>
                  </a:cubicBezTo>
                  <a:cubicBezTo>
                    <a:pt x="5447" y="554"/>
                    <a:pt x="5375" y="554"/>
                    <a:pt x="5411" y="530"/>
                  </a:cubicBezTo>
                  <a:cubicBezTo>
                    <a:pt x="5447" y="518"/>
                    <a:pt x="5506" y="518"/>
                    <a:pt x="5482" y="506"/>
                  </a:cubicBezTo>
                  <a:cubicBezTo>
                    <a:pt x="5471" y="482"/>
                    <a:pt x="5435" y="494"/>
                    <a:pt x="5435" y="459"/>
                  </a:cubicBezTo>
                  <a:cubicBezTo>
                    <a:pt x="5435" y="423"/>
                    <a:pt x="5447" y="411"/>
                    <a:pt x="5435" y="387"/>
                  </a:cubicBezTo>
                  <a:cubicBezTo>
                    <a:pt x="5431" y="379"/>
                    <a:pt x="5419" y="375"/>
                    <a:pt x="5406" y="375"/>
                  </a:cubicBezTo>
                  <a:cubicBezTo>
                    <a:pt x="5383" y="375"/>
                    <a:pt x="5356" y="388"/>
                    <a:pt x="5363" y="411"/>
                  </a:cubicBezTo>
                  <a:cubicBezTo>
                    <a:pt x="5351" y="387"/>
                    <a:pt x="5340" y="363"/>
                    <a:pt x="5340" y="351"/>
                  </a:cubicBezTo>
                  <a:cubicBezTo>
                    <a:pt x="5340" y="328"/>
                    <a:pt x="5351" y="304"/>
                    <a:pt x="5351" y="280"/>
                  </a:cubicBezTo>
                  <a:cubicBezTo>
                    <a:pt x="5363" y="256"/>
                    <a:pt x="5340" y="268"/>
                    <a:pt x="5328" y="256"/>
                  </a:cubicBezTo>
                  <a:cubicBezTo>
                    <a:pt x="5316" y="256"/>
                    <a:pt x="5292" y="268"/>
                    <a:pt x="5256" y="292"/>
                  </a:cubicBezTo>
                  <a:cubicBezTo>
                    <a:pt x="5292" y="292"/>
                    <a:pt x="5280" y="304"/>
                    <a:pt x="5256" y="316"/>
                  </a:cubicBezTo>
                  <a:cubicBezTo>
                    <a:pt x="5244" y="316"/>
                    <a:pt x="5209" y="316"/>
                    <a:pt x="5209" y="292"/>
                  </a:cubicBezTo>
                  <a:cubicBezTo>
                    <a:pt x="5209" y="280"/>
                    <a:pt x="5304" y="244"/>
                    <a:pt x="5280" y="220"/>
                  </a:cubicBezTo>
                  <a:cubicBezTo>
                    <a:pt x="5260" y="200"/>
                    <a:pt x="5229" y="184"/>
                    <a:pt x="5203" y="184"/>
                  </a:cubicBezTo>
                  <a:cubicBezTo>
                    <a:pt x="5183" y="184"/>
                    <a:pt x="5166" y="194"/>
                    <a:pt x="5161" y="220"/>
                  </a:cubicBezTo>
                  <a:cubicBezTo>
                    <a:pt x="5161" y="268"/>
                    <a:pt x="5161" y="268"/>
                    <a:pt x="5125" y="280"/>
                  </a:cubicBezTo>
                  <a:cubicBezTo>
                    <a:pt x="5105" y="285"/>
                    <a:pt x="5094" y="288"/>
                    <a:pt x="5087" y="288"/>
                  </a:cubicBezTo>
                  <a:cubicBezTo>
                    <a:pt x="5078" y="288"/>
                    <a:pt x="5078" y="282"/>
                    <a:pt x="5078" y="268"/>
                  </a:cubicBezTo>
                  <a:cubicBezTo>
                    <a:pt x="5090" y="232"/>
                    <a:pt x="5173" y="137"/>
                    <a:pt x="5173" y="125"/>
                  </a:cubicBezTo>
                  <a:cubicBezTo>
                    <a:pt x="5161" y="101"/>
                    <a:pt x="5137" y="101"/>
                    <a:pt x="5113" y="101"/>
                  </a:cubicBezTo>
                  <a:cubicBezTo>
                    <a:pt x="5090" y="113"/>
                    <a:pt x="5090" y="149"/>
                    <a:pt x="5066" y="161"/>
                  </a:cubicBezTo>
                  <a:cubicBezTo>
                    <a:pt x="5064" y="161"/>
                    <a:pt x="5063" y="162"/>
                    <a:pt x="5062" y="162"/>
                  </a:cubicBezTo>
                  <a:cubicBezTo>
                    <a:pt x="5046" y="162"/>
                    <a:pt x="5072" y="77"/>
                    <a:pt x="5047" y="77"/>
                  </a:cubicBezTo>
                  <a:cubicBezTo>
                    <a:pt x="5045" y="77"/>
                    <a:pt x="5044" y="77"/>
                    <a:pt x="5042" y="78"/>
                  </a:cubicBezTo>
                  <a:cubicBezTo>
                    <a:pt x="5017" y="90"/>
                    <a:pt x="4998" y="106"/>
                    <a:pt x="4986" y="126"/>
                  </a:cubicBezTo>
                  <a:lnTo>
                    <a:pt x="4986" y="126"/>
                  </a:lnTo>
                  <a:cubicBezTo>
                    <a:pt x="4988" y="110"/>
                    <a:pt x="4988" y="94"/>
                    <a:pt x="4982" y="78"/>
                  </a:cubicBezTo>
                  <a:cubicBezTo>
                    <a:pt x="4982" y="47"/>
                    <a:pt x="4957" y="1"/>
                    <a:pt x="4928" y="1"/>
                  </a:cubicBezTo>
                  <a:close/>
                  <a:moveTo>
                    <a:pt x="1703" y="5670"/>
                  </a:moveTo>
                  <a:lnTo>
                    <a:pt x="1703" y="5670"/>
                  </a:lnTo>
                  <a:cubicBezTo>
                    <a:pt x="1701" y="5672"/>
                    <a:pt x="1699" y="5673"/>
                    <a:pt x="1696" y="5673"/>
                  </a:cubicBezTo>
                  <a:cubicBezTo>
                    <a:pt x="1689" y="5681"/>
                    <a:pt x="1688" y="5684"/>
                    <a:pt x="1690" y="5684"/>
                  </a:cubicBezTo>
                  <a:cubicBezTo>
                    <a:pt x="1694" y="5684"/>
                    <a:pt x="1703" y="5677"/>
                    <a:pt x="1703" y="5670"/>
                  </a:cubicBezTo>
                  <a:close/>
                  <a:moveTo>
                    <a:pt x="1559" y="1465"/>
                  </a:moveTo>
                  <a:cubicBezTo>
                    <a:pt x="1544" y="1465"/>
                    <a:pt x="1530" y="1471"/>
                    <a:pt x="1518" y="1482"/>
                  </a:cubicBezTo>
                  <a:cubicBezTo>
                    <a:pt x="1494" y="1494"/>
                    <a:pt x="1541" y="1554"/>
                    <a:pt x="1530" y="1566"/>
                  </a:cubicBezTo>
                  <a:cubicBezTo>
                    <a:pt x="1522" y="1574"/>
                    <a:pt x="1515" y="1576"/>
                    <a:pt x="1509" y="1576"/>
                  </a:cubicBezTo>
                  <a:cubicBezTo>
                    <a:pt x="1496" y="1576"/>
                    <a:pt x="1486" y="1566"/>
                    <a:pt x="1470" y="1566"/>
                  </a:cubicBezTo>
                  <a:cubicBezTo>
                    <a:pt x="1451" y="1556"/>
                    <a:pt x="1455" y="1539"/>
                    <a:pt x="1451" y="1539"/>
                  </a:cubicBezTo>
                  <a:lnTo>
                    <a:pt x="1451" y="1539"/>
                  </a:lnTo>
                  <a:cubicBezTo>
                    <a:pt x="1450" y="1539"/>
                    <a:pt x="1448" y="1540"/>
                    <a:pt x="1446" y="1542"/>
                  </a:cubicBezTo>
                  <a:cubicBezTo>
                    <a:pt x="1434" y="1542"/>
                    <a:pt x="1434" y="1542"/>
                    <a:pt x="1446" y="1578"/>
                  </a:cubicBezTo>
                  <a:cubicBezTo>
                    <a:pt x="1446" y="1595"/>
                    <a:pt x="1446" y="1606"/>
                    <a:pt x="1437" y="1606"/>
                  </a:cubicBezTo>
                  <a:cubicBezTo>
                    <a:pt x="1433" y="1606"/>
                    <a:pt x="1429" y="1605"/>
                    <a:pt x="1422" y="1602"/>
                  </a:cubicBezTo>
                  <a:cubicBezTo>
                    <a:pt x="1411" y="1591"/>
                    <a:pt x="1400" y="1529"/>
                    <a:pt x="1380" y="1529"/>
                  </a:cubicBezTo>
                  <a:cubicBezTo>
                    <a:pt x="1378" y="1529"/>
                    <a:pt x="1377" y="1529"/>
                    <a:pt x="1375" y="1530"/>
                  </a:cubicBezTo>
                  <a:cubicBezTo>
                    <a:pt x="1351" y="1554"/>
                    <a:pt x="1351" y="1578"/>
                    <a:pt x="1363" y="1602"/>
                  </a:cubicBezTo>
                  <a:cubicBezTo>
                    <a:pt x="1363" y="1607"/>
                    <a:pt x="1357" y="1607"/>
                    <a:pt x="1351" y="1607"/>
                  </a:cubicBezTo>
                  <a:cubicBezTo>
                    <a:pt x="1345" y="1607"/>
                    <a:pt x="1339" y="1607"/>
                    <a:pt x="1339" y="1613"/>
                  </a:cubicBezTo>
                  <a:cubicBezTo>
                    <a:pt x="1339" y="1624"/>
                    <a:pt x="1298" y="1686"/>
                    <a:pt x="1292" y="1686"/>
                  </a:cubicBezTo>
                  <a:cubicBezTo>
                    <a:pt x="1292" y="1686"/>
                    <a:pt x="1291" y="1686"/>
                    <a:pt x="1291" y="1685"/>
                  </a:cubicBezTo>
                  <a:cubicBezTo>
                    <a:pt x="1280" y="1685"/>
                    <a:pt x="1291" y="1602"/>
                    <a:pt x="1280" y="1578"/>
                  </a:cubicBezTo>
                  <a:cubicBezTo>
                    <a:pt x="1280" y="1602"/>
                    <a:pt x="1220" y="1661"/>
                    <a:pt x="1220" y="1673"/>
                  </a:cubicBezTo>
                  <a:cubicBezTo>
                    <a:pt x="1220" y="1685"/>
                    <a:pt x="1217" y="1691"/>
                    <a:pt x="1210" y="1691"/>
                  </a:cubicBezTo>
                  <a:cubicBezTo>
                    <a:pt x="1202" y="1691"/>
                    <a:pt x="1190" y="1685"/>
                    <a:pt x="1172" y="1673"/>
                  </a:cubicBezTo>
                  <a:cubicBezTo>
                    <a:pt x="1166" y="1667"/>
                    <a:pt x="1163" y="1665"/>
                    <a:pt x="1160" y="1665"/>
                  </a:cubicBezTo>
                  <a:cubicBezTo>
                    <a:pt x="1153" y="1665"/>
                    <a:pt x="1157" y="1685"/>
                    <a:pt x="1149" y="1685"/>
                  </a:cubicBezTo>
                  <a:cubicBezTo>
                    <a:pt x="1143" y="1691"/>
                    <a:pt x="1137" y="1694"/>
                    <a:pt x="1131" y="1694"/>
                  </a:cubicBezTo>
                  <a:cubicBezTo>
                    <a:pt x="1125" y="1694"/>
                    <a:pt x="1119" y="1691"/>
                    <a:pt x="1113" y="1685"/>
                  </a:cubicBezTo>
                  <a:cubicBezTo>
                    <a:pt x="1105" y="1681"/>
                    <a:pt x="1101" y="1680"/>
                    <a:pt x="1099" y="1680"/>
                  </a:cubicBezTo>
                  <a:cubicBezTo>
                    <a:pt x="1094" y="1680"/>
                    <a:pt x="1097" y="1685"/>
                    <a:pt x="1089" y="1685"/>
                  </a:cubicBezTo>
                  <a:cubicBezTo>
                    <a:pt x="1089" y="1709"/>
                    <a:pt x="1089" y="1732"/>
                    <a:pt x="1101" y="1744"/>
                  </a:cubicBezTo>
                  <a:cubicBezTo>
                    <a:pt x="1111" y="1765"/>
                    <a:pt x="1130" y="1794"/>
                    <a:pt x="1120" y="1794"/>
                  </a:cubicBezTo>
                  <a:cubicBezTo>
                    <a:pt x="1118" y="1794"/>
                    <a:pt x="1116" y="1794"/>
                    <a:pt x="1113" y="1792"/>
                  </a:cubicBezTo>
                  <a:cubicBezTo>
                    <a:pt x="1089" y="1780"/>
                    <a:pt x="1077" y="1756"/>
                    <a:pt x="1053" y="1744"/>
                  </a:cubicBezTo>
                  <a:cubicBezTo>
                    <a:pt x="1041" y="1744"/>
                    <a:pt x="1029" y="1768"/>
                    <a:pt x="1018" y="1780"/>
                  </a:cubicBezTo>
                  <a:cubicBezTo>
                    <a:pt x="1012" y="1786"/>
                    <a:pt x="1006" y="1789"/>
                    <a:pt x="1000" y="1789"/>
                  </a:cubicBezTo>
                  <a:cubicBezTo>
                    <a:pt x="994" y="1789"/>
                    <a:pt x="988" y="1786"/>
                    <a:pt x="982" y="1780"/>
                  </a:cubicBezTo>
                  <a:cubicBezTo>
                    <a:pt x="970" y="1768"/>
                    <a:pt x="970" y="1768"/>
                    <a:pt x="970" y="1768"/>
                  </a:cubicBezTo>
                  <a:cubicBezTo>
                    <a:pt x="946" y="1768"/>
                    <a:pt x="970" y="1804"/>
                    <a:pt x="946" y="1816"/>
                  </a:cubicBezTo>
                  <a:lnTo>
                    <a:pt x="910" y="1816"/>
                  </a:lnTo>
                  <a:cubicBezTo>
                    <a:pt x="875" y="1816"/>
                    <a:pt x="839" y="1840"/>
                    <a:pt x="839" y="1875"/>
                  </a:cubicBezTo>
                  <a:cubicBezTo>
                    <a:pt x="839" y="1892"/>
                    <a:pt x="836" y="1901"/>
                    <a:pt x="832" y="1901"/>
                  </a:cubicBezTo>
                  <a:cubicBezTo>
                    <a:pt x="828" y="1901"/>
                    <a:pt x="822" y="1889"/>
                    <a:pt x="815" y="1863"/>
                  </a:cubicBezTo>
                  <a:cubicBezTo>
                    <a:pt x="804" y="1842"/>
                    <a:pt x="798" y="1835"/>
                    <a:pt x="794" y="1835"/>
                  </a:cubicBezTo>
                  <a:cubicBezTo>
                    <a:pt x="789" y="1835"/>
                    <a:pt x="786" y="1845"/>
                    <a:pt x="779" y="1852"/>
                  </a:cubicBezTo>
                  <a:cubicBezTo>
                    <a:pt x="768" y="1852"/>
                    <a:pt x="744" y="1852"/>
                    <a:pt x="744" y="1875"/>
                  </a:cubicBezTo>
                  <a:cubicBezTo>
                    <a:pt x="734" y="1895"/>
                    <a:pt x="740" y="1914"/>
                    <a:pt x="723" y="1914"/>
                  </a:cubicBezTo>
                  <a:cubicBezTo>
                    <a:pt x="720" y="1914"/>
                    <a:pt x="715" y="1913"/>
                    <a:pt x="708" y="1911"/>
                  </a:cubicBezTo>
                  <a:cubicBezTo>
                    <a:pt x="703" y="1891"/>
                    <a:pt x="694" y="1884"/>
                    <a:pt x="684" y="1884"/>
                  </a:cubicBezTo>
                  <a:cubicBezTo>
                    <a:pt x="670" y="1884"/>
                    <a:pt x="655" y="1897"/>
                    <a:pt x="648" y="1911"/>
                  </a:cubicBezTo>
                  <a:cubicBezTo>
                    <a:pt x="638" y="1922"/>
                    <a:pt x="646" y="1987"/>
                    <a:pt x="640" y="1987"/>
                  </a:cubicBezTo>
                  <a:cubicBezTo>
                    <a:pt x="639" y="1987"/>
                    <a:pt x="638" y="1985"/>
                    <a:pt x="637" y="1983"/>
                  </a:cubicBezTo>
                  <a:cubicBezTo>
                    <a:pt x="626" y="1972"/>
                    <a:pt x="607" y="1944"/>
                    <a:pt x="579" y="1944"/>
                  </a:cubicBezTo>
                  <a:cubicBezTo>
                    <a:pt x="575" y="1944"/>
                    <a:pt x="570" y="1945"/>
                    <a:pt x="565" y="1947"/>
                  </a:cubicBezTo>
                  <a:cubicBezTo>
                    <a:pt x="529" y="1947"/>
                    <a:pt x="482" y="1971"/>
                    <a:pt x="458" y="1994"/>
                  </a:cubicBezTo>
                  <a:cubicBezTo>
                    <a:pt x="446" y="2006"/>
                    <a:pt x="434" y="2018"/>
                    <a:pt x="422" y="2030"/>
                  </a:cubicBezTo>
                  <a:cubicBezTo>
                    <a:pt x="422" y="2030"/>
                    <a:pt x="422" y="2054"/>
                    <a:pt x="410" y="2066"/>
                  </a:cubicBezTo>
                  <a:cubicBezTo>
                    <a:pt x="398" y="2066"/>
                    <a:pt x="375" y="2030"/>
                    <a:pt x="363" y="2018"/>
                  </a:cubicBezTo>
                  <a:lnTo>
                    <a:pt x="291" y="2018"/>
                  </a:lnTo>
                  <a:cubicBezTo>
                    <a:pt x="269" y="2029"/>
                    <a:pt x="247" y="2050"/>
                    <a:pt x="263" y="2082"/>
                  </a:cubicBezTo>
                  <a:lnTo>
                    <a:pt x="263" y="2082"/>
                  </a:lnTo>
                  <a:cubicBezTo>
                    <a:pt x="262" y="2081"/>
                    <a:pt x="261" y="2081"/>
                    <a:pt x="260" y="2081"/>
                  </a:cubicBezTo>
                  <a:cubicBezTo>
                    <a:pt x="248" y="2081"/>
                    <a:pt x="232" y="2141"/>
                    <a:pt x="232" y="2161"/>
                  </a:cubicBezTo>
                  <a:cubicBezTo>
                    <a:pt x="232" y="2164"/>
                    <a:pt x="229" y="2165"/>
                    <a:pt x="225" y="2165"/>
                  </a:cubicBezTo>
                  <a:cubicBezTo>
                    <a:pt x="213" y="2165"/>
                    <a:pt x="187" y="2158"/>
                    <a:pt x="167" y="2158"/>
                  </a:cubicBezTo>
                  <a:cubicBezTo>
                    <a:pt x="160" y="2158"/>
                    <a:pt x="153" y="2159"/>
                    <a:pt x="148" y="2161"/>
                  </a:cubicBezTo>
                  <a:cubicBezTo>
                    <a:pt x="125" y="2173"/>
                    <a:pt x="101" y="2185"/>
                    <a:pt x="101" y="2221"/>
                  </a:cubicBezTo>
                  <a:cubicBezTo>
                    <a:pt x="101" y="2244"/>
                    <a:pt x="137" y="2256"/>
                    <a:pt x="160" y="2268"/>
                  </a:cubicBezTo>
                  <a:cubicBezTo>
                    <a:pt x="160" y="2280"/>
                    <a:pt x="148" y="2292"/>
                    <a:pt x="137" y="2304"/>
                  </a:cubicBezTo>
                  <a:cubicBezTo>
                    <a:pt x="125" y="2304"/>
                    <a:pt x="125" y="2292"/>
                    <a:pt x="113" y="2292"/>
                  </a:cubicBezTo>
                  <a:cubicBezTo>
                    <a:pt x="101" y="2292"/>
                    <a:pt x="101" y="2316"/>
                    <a:pt x="89" y="2328"/>
                  </a:cubicBezTo>
                  <a:lnTo>
                    <a:pt x="53" y="2328"/>
                  </a:lnTo>
                  <a:cubicBezTo>
                    <a:pt x="41" y="2340"/>
                    <a:pt x="29" y="2364"/>
                    <a:pt x="29" y="2375"/>
                  </a:cubicBezTo>
                  <a:cubicBezTo>
                    <a:pt x="29" y="2423"/>
                    <a:pt x="53" y="2447"/>
                    <a:pt x="77" y="2483"/>
                  </a:cubicBezTo>
                  <a:cubicBezTo>
                    <a:pt x="113" y="2518"/>
                    <a:pt x="77" y="2518"/>
                    <a:pt x="29" y="2518"/>
                  </a:cubicBezTo>
                  <a:cubicBezTo>
                    <a:pt x="53" y="2518"/>
                    <a:pt x="29" y="2542"/>
                    <a:pt x="53" y="2554"/>
                  </a:cubicBezTo>
                  <a:cubicBezTo>
                    <a:pt x="61" y="2558"/>
                    <a:pt x="69" y="2559"/>
                    <a:pt x="76" y="2559"/>
                  </a:cubicBezTo>
                  <a:cubicBezTo>
                    <a:pt x="81" y="2559"/>
                    <a:pt x="85" y="2559"/>
                    <a:pt x="88" y="2558"/>
                  </a:cubicBezTo>
                  <a:lnTo>
                    <a:pt x="88" y="2558"/>
                  </a:lnTo>
                  <a:cubicBezTo>
                    <a:pt x="74" y="2563"/>
                    <a:pt x="53" y="2574"/>
                    <a:pt x="53" y="2590"/>
                  </a:cubicBezTo>
                  <a:cubicBezTo>
                    <a:pt x="53" y="2602"/>
                    <a:pt x="101" y="2614"/>
                    <a:pt x="113" y="2637"/>
                  </a:cubicBezTo>
                  <a:cubicBezTo>
                    <a:pt x="119" y="2643"/>
                    <a:pt x="113" y="2646"/>
                    <a:pt x="104" y="2646"/>
                  </a:cubicBezTo>
                  <a:cubicBezTo>
                    <a:pt x="95" y="2646"/>
                    <a:pt x="83" y="2643"/>
                    <a:pt x="77" y="2637"/>
                  </a:cubicBezTo>
                  <a:cubicBezTo>
                    <a:pt x="70" y="2630"/>
                    <a:pt x="60" y="2627"/>
                    <a:pt x="50" y="2627"/>
                  </a:cubicBezTo>
                  <a:cubicBezTo>
                    <a:pt x="25" y="2627"/>
                    <a:pt x="1" y="2644"/>
                    <a:pt x="17" y="2661"/>
                  </a:cubicBezTo>
                  <a:cubicBezTo>
                    <a:pt x="35" y="2688"/>
                    <a:pt x="60" y="2701"/>
                    <a:pt x="91" y="2701"/>
                  </a:cubicBezTo>
                  <a:cubicBezTo>
                    <a:pt x="102" y="2701"/>
                    <a:pt x="113" y="2700"/>
                    <a:pt x="125" y="2697"/>
                  </a:cubicBezTo>
                  <a:lnTo>
                    <a:pt x="125" y="2697"/>
                  </a:lnTo>
                  <a:cubicBezTo>
                    <a:pt x="17" y="2756"/>
                    <a:pt x="172" y="2828"/>
                    <a:pt x="101" y="2864"/>
                  </a:cubicBezTo>
                  <a:cubicBezTo>
                    <a:pt x="53" y="2911"/>
                    <a:pt x="137" y="2911"/>
                    <a:pt x="148" y="2935"/>
                  </a:cubicBezTo>
                  <a:cubicBezTo>
                    <a:pt x="160" y="2947"/>
                    <a:pt x="172" y="2971"/>
                    <a:pt x="184" y="2983"/>
                  </a:cubicBezTo>
                  <a:cubicBezTo>
                    <a:pt x="196" y="3018"/>
                    <a:pt x="232" y="3030"/>
                    <a:pt x="244" y="3054"/>
                  </a:cubicBezTo>
                  <a:cubicBezTo>
                    <a:pt x="244" y="3078"/>
                    <a:pt x="220" y="3090"/>
                    <a:pt x="232" y="3114"/>
                  </a:cubicBezTo>
                  <a:cubicBezTo>
                    <a:pt x="244" y="3137"/>
                    <a:pt x="244" y="3137"/>
                    <a:pt x="256" y="3137"/>
                  </a:cubicBezTo>
                  <a:cubicBezTo>
                    <a:pt x="271" y="3137"/>
                    <a:pt x="282" y="3132"/>
                    <a:pt x="287" y="3132"/>
                  </a:cubicBezTo>
                  <a:cubicBezTo>
                    <a:pt x="290" y="3132"/>
                    <a:pt x="291" y="3133"/>
                    <a:pt x="291" y="3137"/>
                  </a:cubicBezTo>
                  <a:cubicBezTo>
                    <a:pt x="291" y="3149"/>
                    <a:pt x="244" y="3185"/>
                    <a:pt x="220" y="3197"/>
                  </a:cubicBezTo>
                  <a:cubicBezTo>
                    <a:pt x="223" y="3195"/>
                    <a:pt x="226" y="3195"/>
                    <a:pt x="229" y="3195"/>
                  </a:cubicBezTo>
                  <a:cubicBezTo>
                    <a:pt x="273" y="3195"/>
                    <a:pt x="315" y="3353"/>
                    <a:pt x="315" y="3376"/>
                  </a:cubicBezTo>
                  <a:cubicBezTo>
                    <a:pt x="327" y="3399"/>
                    <a:pt x="315" y="3435"/>
                    <a:pt x="315" y="3459"/>
                  </a:cubicBezTo>
                  <a:cubicBezTo>
                    <a:pt x="339" y="3471"/>
                    <a:pt x="351" y="3495"/>
                    <a:pt x="375" y="3495"/>
                  </a:cubicBezTo>
                  <a:cubicBezTo>
                    <a:pt x="385" y="3495"/>
                    <a:pt x="444" y="3495"/>
                    <a:pt x="457" y="3488"/>
                  </a:cubicBezTo>
                  <a:lnTo>
                    <a:pt x="457" y="3488"/>
                  </a:lnTo>
                  <a:cubicBezTo>
                    <a:pt x="447" y="3510"/>
                    <a:pt x="377" y="3531"/>
                    <a:pt x="410" y="3542"/>
                  </a:cubicBezTo>
                  <a:cubicBezTo>
                    <a:pt x="410" y="3542"/>
                    <a:pt x="470" y="3542"/>
                    <a:pt x="458" y="3566"/>
                  </a:cubicBezTo>
                  <a:cubicBezTo>
                    <a:pt x="458" y="3578"/>
                    <a:pt x="375" y="3578"/>
                    <a:pt x="387" y="3590"/>
                  </a:cubicBezTo>
                  <a:cubicBezTo>
                    <a:pt x="409" y="3605"/>
                    <a:pt x="431" y="3615"/>
                    <a:pt x="453" y="3615"/>
                  </a:cubicBezTo>
                  <a:cubicBezTo>
                    <a:pt x="466" y="3615"/>
                    <a:pt x="480" y="3611"/>
                    <a:pt x="494" y="3602"/>
                  </a:cubicBezTo>
                  <a:lnTo>
                    <a:pt x="494" y="3602"/>
                  </a:lnTo>
                  <a:cubicBezTo>
                    <a:pt x="506" y="3614"/>
                    <a:pt x="458" y="3649"/>
                    <a:pt x="446" y="3661"/>
                  </a:cubicBezTo>
                  <a:cubicBezTo>
                    <a:pt x="434" y="3673"/>
                    <a:pt x="422" y="3709"/>
                    <a:pt x="434" y="3709"/>
                  </a:cubicBezTo>
                  <a:cubicBezTo>
                    <a:pt x="434" y="3709"/>
                    <a:pt x="461" y="3698"/>
                    <a:pt x="485" y="3698"/>
                  </a:cubicBezTo>
                  <a:cubicBezTo>
                    <a:pt x="498" y="3698"/>
                    <a:pt x="510" y="3701"/>
                    <a:pt x="518" y="3709"/>
                  </a:cubicBezTo>
                  <a:cubicBezTo>
                    <a:pt x="529" y="3721"/>
                    <a:pt x="518" y="3733"/>
                    <a:pt x="518" y="3745"/>
                  </a:cubicBezTo>
                  <a:cubicBezTo>
                    <a:pt x="529" y="3757"/>
                    <a:pt x="553" y="3745"/>
                    <a:pt x="565" y="3768"/>
                  </a:cubicBezTo>
                  <a:cubicBezTo>
                    <a:pt x="565" y="3792"/>
                    <a:pt x="541" y="3816"/>
                    <a:pt x="541" y="3840"/>
                  </a:cubicBezTo>
                  <a:cubicBezTo>
                    <a:pt x="541" y="3857"/>
                    <a:pt x="548" y="3868"/>
                    <a:pt x="570" y="3868"/>
                  </a:cubicBezTo>
                  <a:cubicBezTo>
                    <a:pt x="578" y="3868"/>
                    <a:pt x="588" y="3867"/>
                    <a:pt x="601" y="3864"/>
                  </a:cubicBezTo>
                  <a:lnTo>
                    <a:pt x="601" y="3864"/>
                  </a:lnTo>
                  <a:cubicBezTo>
                    <a:pt x="601" y="3864"/>
                    <a:pt x="561" y="3913"/>
                    <a:pt x="563" y="3913"/>
                  </a:cubicBezTo>
                  <a:cubicBezTo>
                    <a:pt x="563" y="3913"/>
                    <a:pt x="564" y="3912"/>
                    <a:pt x="565" y="3911"/>
                  </a:cubicBezTo>
                  <a:cubicBezTo>
                    <a:pt x="574" y="3902"/>
                    <a:pt x="604" y="3879"/>
                    <a:pt x="618" y="3879"/>
                  </a:cubicBezTo>
                  <a:cubicBezTo>
                    <a:pt x="622" y="3879"/>
                    <a:pt x="625" y="3882"/>
                    <a:pt x="625" y="3888"/>
                  </a:cubicBezTo>
                  <a:cubicBezTo>
                    <a:pt x="637" y="3911"/>
                    <a:pt x="613" y="3911"/>
                    <a:pt x="613" y="3935"/>
                  </a:cubicBezTo>
                  <a:cubicBezTo>
                    <a:pt x="602" y="3946"/>
                    <a:pt x="611" y="3996"/>
                    <a:pt x="648" y="3996"/>
                  </a:cubicBezTo>
                  <a:cubicBezTo>
                    <a:pt x="650" y="3996"/>
                    <a:pt x="652" y="3996"/>
                    <a:pt x="655" y="3996"/>
                  </a:cubicBezTo>
                  <a:lnTo>
                    <a:pt x="655" y="3996"/>
                  </a:lnTo>
                  <a:cubicBezTo>
                    <a:pt x="633" y="4004"/>
                    <a:pt x="613" y="4055"/>
                    <a:pt x="613" y="4066"/>
                  </a:cubicBezTo>
                  <a:cubicBezTo>
                    <a:pt x="623" y="4063"/>
                    <a:pt x="631" y="4061"/>
                    <a:pt x="636" y="4061"/>
                  </a:cubicBezTo>
                  <a:cubicBezTo>
                    <a:pt x="648" y="4061"/>
                    <a:pt x="648" y="4070"/>
                    <a:pt x="648" y="4078"/>
                  </a:cubicBezTo>
                  <a:cubicBezTo>
                    <a:pt x="654" y="4084"/>
                    <a:pt x="654" y="4087"/>
                    <a:pt x="657" y="4087"/>
                  </a:cubicBezTo>
                  <a:cubicBezTo>
                    <a:pt x="660" y="4087"/>
                    <a:pt x="666" y="4084"/>
                    <a:pt x="684" y="4078"/>
                  </a:cubicBezTo>
                  <a:cubicBezTo>
                    <a:pt x="686" y="4077"/>
                    <a:pt x="688" y="4077"/>
                    <a:pt x="689" y="4077"/>
                  </a:cubicBezTo>
                  <a:cubicBezTo>
                    <a:pt x="705" y="4077"/>
                    <a:pt x="684" y="4138"/>
                    <a:pt x="684" y="4149"/>
                  </a:cubicBezTo>
                  <a:cubicBezTo>
                    <a:pt x="684" y="4155"/>
                    <a:pt x="690" y="4155"/>
                    <a:pt x="696" y="4155"/>
                  </a:cubicBezTo>
                  <a:cubicBezTo>
                    <a:pt x="702" y="4155"/>
                    <a:pt x="708" y="4155"/>
                    <a:pt x="708" y="4161"/>
                  </a:cubicBezTo>
                  <a:cubicBezTo>
                    <a:pt x="720" y="4185"/>
                    <a:pt x="732" y="4197"/>
                    <a:pt x="744" y="4209"/>
                  </a:cubicBezTo>
                  <a:cubicBezTo>
                    <a:pt x="753" y="4236"/>
                    <a:pt x="762" y="4249"/>
                    <a:pt x="796" y="4249"/>
                  </a:cubicBezTo>
                  <a:cubicBezTo>
                    <a:pt x="807" y="4249"/>
                    <a:pt x="821" y="4248"/>
                    <a:pt x="839" y="4245"/>
                  </a:cubicBezTo>
                  <a:lnTo>
                    <a:pt x="839" y="4245"/>
                  </a:lnTo>
                  <a:cubicBezTo>
                    <a:pt x="815" y="4257"/>
                    <a:pt x="779" y="4257"/>
                    <a:pt x="756" y="4269"/>
                  </a:cubicBezTo>
                  <a:cubicBezTo>
                    <a:pt x="732" y="4280"/>
                    <a:pt x="768" y="4292"/>
                    <a:pt x="779" y="4292"/>
                  </a:cubicBezTo>
                  <a:cubicBezTo>
                    <a:pt x="851" y="4292"/>
                    <a:pt x="827" y="4304"/>
                    <a:pt x="779" y="4352"/>
                  </a:cubicBezTo>
                  <a:cubicBezTo>
                    <a:pt x="765" y="4362"/>
                    <a:pt x="771" y="4366"/>
                    <a:pt x="784" y="4366"/>
                  </a:cubicBezTo>
                  <a:cubicBezTo>
                    <a:pt x="806" y="4366"/>
                    <a:pt x="848" y="4357"/>
                    <a:pt x="855" y="4357"/>
                  </a:cubicBezTo>
                  <a:cubicBezTo>
                    <a:pt x="858" y="4357"/>
                    <a:pt x="855" y="4359"/>
                    <a:pt x="839" y="4364"/>
                  </a:cubicBezTo>
                  <a:cubicBezTo>
                    <a:pt x="802" y="4382"/>
                    <a:pt x="808" y="4423"/>
                    <a:pt x="841" y="4423"/>
                  </a:cubicBezTo>
                  <a:cubicBezTo>
                    <a:pt x="850" y="4423"/>
                    <a:pt x="862" y="4419"/>
                    <a:pt x="875" y="4411"/>
                  </a:cubicBezTo>
                  <a:lnTo>
                    <a:pt x="875" y="4411"/>
                  </a:lnTo>
                  <a:cubicBezTo>
                    <a:pt x="863" y="4423"/>
                    <a:pt x="839" y="4435"/>
                    <a:pt x="827" y="4459"/>
                  </a:cubicBezTo>
                  <a:cubicBezTo>
                    <a:pt x="827" y="4471"/>
                    <a:pt x="839" y="4471"/>
                    <a:pt x="851" y="4483"/>
                  </a:cubicBezTo>
                  <a:cubicBezTo>
                    <a:pt x="851" y="4483"/>
                    <a:pt x="839" y="4507"/>
                    <a:pt x="851" y="4530"/>
                  </a:cubicBezTo>
                  <a:cubicBezTo>
                    <a:pt x="863" y="4542"/>
                    <a:pt x="875" y="4542"/>
                    <a:pt x="887" y="4554"/>
                  </a:cubicBezTo>
                  <a:cubicBezTo>
                    <a:pt x="887" y="4566"/>
                    <a:pt x="899" y="4590"/>
                    <a:pt x="899" y="4602"/>
                  </a:cubicBezTo>
                  <a:cubicBezTo>
                    <a:pt x="899" y="4638"/>
                    <a:pt x="887" y="4661"/>
                    <a:pt x="910" y="4673"/>
                  </a:cubicBezTo>
                  <a:cubicBezTo>
                    <a:pt x="915" y="4682"/>
                    <a:pt x="922" y="4684"/>
                    <a:pt x="931" y="4684"/>
                  </a:cubicBezTo>
                  <a:cubicBezTo>
                    <a:pt x="940" y="4684"/>
                    <a:pt x="951" y="4682"/>
                    <a:pt x="959" y="4682"/>
                  </a:cubicBezTo>
                  <a:cubicBezTo>
                    <a:pt x="963" y="4682"/>
                    <a:pt x="967" y="4683"/>
                    <a:pt x="970" y="4685"/>
                  </a:cubicBezTo>
                  <a:cubicBezTo>
                    <a:pt x="970" y="4697"/>
                    <a:pt x="922" y="4721"/>
                    <a:pt x="910" y="4733"/>
                  </a:cubicBezTo>
                  <a:cubicBezTo>
                    <a:pt x="910" y="4739"/>
                    <a:pt x="919" y="4742"/>
                    <a:pt x="931" y="4742"/>
                  </a:cubicBezTo>
                  <a:cubicBezTo>
                    <a:pt x="943" y="4742"/>
                    <a:pt x="958" y="4739"/>
                    <a:pt x="970" y="4733"/>
                  </a:cubicBezTo>
                  <a:cubicBezTo>
                    <a:pt x="977" y="4726"/>
                    <a:pt x="1011" y="4714"/>
                    <a:pt x="1028" y="4714"/>
                  </a:cubicBezTo>
                  <a:cubicBezTo>
                    <a:pt x="1039" y="4714"/>
                    <a:pt x="1043" y="4719"/>
                    <a:pt x="1029" y="4733"/>
                  </a:cubicBezTo>
                  <a:cubicBezTo>
                    <a:pt x="1006" y="4769"/>
                    <a:pt x="982" y="4780"/>
                    <a:pt x="970" y="4804"/>
                  </a:cubicBezTo>
                  <a:cubicBezTo>
                    <a:pt x="970" y="4828"/>
                    <a:pt x="1077" y="4804"/>
                    <a:pt x="1029" y="4852"/>
                  </a:cubicBezTo>
                  <a:cubicBezTo>
                    <a:pt x="982" y="4888"/>
                    <a:pt x="1041" y="4911"/>
                    <a:pt x="1053" y="4935"/>
                  </a:cubicBezTo>
                  <a:cubicBezTo>
                    <a:pt x="1065" y="4947"/>
                    <a:pt x="1089" y="4959"/>
                    <a:pt x="1089" y="4983"/>
                  </a:cubicBezTo>
                  <a:cubicBezTo>
                    <a:pt x="1089" y="4995"/>
                    <a:pt x="1053" y="5042"/>
                    <a:pt x="1065" y="5042"/>
                  </a:cubicBezTo>
                  <a:cubicBezTo>
                    <a:pt x="1075" y="5033"/>
                    <a:pt x="1084" y="5015"/>
                    <a:pt x="1100" y="5015"/>
                  </a:cubicBezTo>
                  <a:cubicBezTo>
                    <a:pt x="1104" y="5015"/>
                    <a:pt x="1108" y="5016"/>
                    <a:pt x="1113" y="5019"/>
                  </a:cubicBezTo>
                  <a:cubicBezTo>
                    <a:pt x="1125" y="5019"/>
                    <a:pt x="1125" y="5019"/>
                    <a:pt x="1137" y="5031"/>
                  </a:cubicBezTo>
                  <a:cubicBezTo>
                    <a:pt x="1137" y="5060"/>
                    <a:pt x="1129" y="5081"/>
                    <a:pt x="1106" y="5095"/>
                  </a:cubicBezTo>
                  <a:lnTo>
                    <a:pt x="1106" y="5095"/>
                  </a:lnTo>
                  <a:cubicBezTo>
                    <a:pt x="1126" y="5086"/>
                    <a:pt x="1137" y="5083"/>
                    <a:pt x="1143" y="5083"/>
                  </a:cubicBezTo>
                  <a:cubicBezTo>
                    <a:pt x="1166" y="5083"/>
                    <a:pt x="1092" y="5140"/>
                    <a:pt x="1101" y="5150"/>
                  </a:cubicBezTo>
                  <a:cubicBezTo>
                    <a:pt x="1107" y="5156"/>
                    <a:pt x="1117" y="5158"/>
                    <a:pt x="1127" y="5158"/>
                  </a:cubicBezTo>
                  <a:cubicBezTo>
                    <a:pt x="1144" y="5158"/>
                    <a:pt x="1163" y="5153"/>
                    <a:pt x="1177" y="5153"/>
                  </a:cubicBezTo>
                  <a:cubicBezTo>
                    <a:pt x="1186" y="5153"/>
                    <a:pt x="1193" y="5155"/>
                    <a:pt x="1196" y="5161"/>
                  </a:cubicBezTo>
                  <a:cubicBezTo>
                    <a:pt x="1220" y="5185"/>
                    <a:pt x="1184" y="5197"/>
                    <a:pt x="1184" y="5209"/>
                  </a:cubicBezTo>
                  <a:cubicBezTo>
                    <a:pt x="1178" y="5233"/>
                    <a:pt x="1190" y="5233"/>
                    <a:pt x="1204" y="5233"/>
                  </a:cubicBezTo>
                  <a:cubicBezTo>
                    <a:pt x="1217" y="5233"/>
                    <a:pt x="1232" y="5233"/>
                    <a:pt x="1232" y="5257"/>
                  </a:cubicBezTo>
                  <a:cubicBezTo>
                    <a:pt x="1220" y="5281"/>
                    <a:pt x="1232" y="5316"/>
                    <a:pt x="1244" y="5328"/>
                  </a:cubicBezTo>
                  <a:cubicBezTo>
                    <a:pt x="1244" y="5340"/>
                    <a:pt x="1291" y="5364"/>
                    <a:pt x="1291" y="5364"/>
                  </a:cubicBezTo>
                  <a:cubicBezTo>
                    <a:pt x="1303" y="5400"/>
                    <a:pt x="1268" y="5531"/>
                    <a:pt x="1339" y="5542"/>
                  </a:cubicBezTo>
                  <a:cubicBezTo>
                    <a:pt x="1371" y="5542"/>
                    <a:pt x="1376" y="5532"/>
                    <a:pt x="1383" y="5532"/>
                  </a:cubicBezTo>
                  <a:cubicBezTo>
                    <a:pt x="1387" y="5532"/>
                    <a:pt x="1391" y="5535"/>
                    <a:pt x="1399" y="5542"/>
                  </a:cubicBezTo>
                  <a:cubicBezTo>
                    <a:pt x="1399" y="5566"/>
                    <a:pt x="1399" y="5578"/>
                    <a:pt x="1410" y="5590"/>
                  </a:cubicBezTo>
                  <a:cubicBezTo>
                    <a:pt x="1410" y="5590"/>
                    <a:pt x="1434" y="5578"/>
                    <a:pt x="1446" y="5578"/>
                  </a:cubicBezTo>
                  <a:cubicBezTo>
                    <a:pt x="1493" y="5588"/>
                    <a:pt x="1577" y="5686"/>
                    <a:pt x="1646" y="5686"/>
                  </a:cubicBezTo>
                  <a:cubicBezTo>
                    <a:pt x="1664" y="5686"/>
                    <a:pt x="1681" y="5679"/>
                    <a:pt x="1696" y="5662"/>
                  </a:cubicBezTo>
                  <a:lnTo>
                    <a:pt x="1696" y="5662"/>
                  </a:lnTo>
                  <a:cubicBezTo>
                    <a:pt x="1701" y="5664"/>
                    <a:pt x="1703" y="5667"/>
                    <a:pt x="1703" y="5670"/>
                  </a:cubicBezTo>
                  <a:lnTo>
                    <a:pt x="1703" y="5670"/>
                  </a:lnTo>
                  <a:cubicBezTo>
                    <a:pt x="1732" y="5642"/>
                    <a:pt x="1731" y="5434"/>
                    <a:pt x="1720" y="5423"/>
                  </a:cubicBezTo>
                  <a:cubicBezTo>
                    <a:pt x="1706" y="5417"/>
                    <a:pt x="1693" y="5410"/>
                    <a:pt x="1683" y="5410"/>
                  </a:cubicBezTo>
                  <a:cubicBezTo>
                    <a:pt x="1677" y="5410"/>
                    <a:pt x="1672" y="5413"/>
                    <a:pt x="1672" y="5423"/>
                  </a:cubicBezTo>
                  <a:cubicBezTo>
                    <a:pt x="1656" y="5448"/>
                    <a:pt x="1645" y="5479"/>
                    <a:pt x="1632" y="5479"/>
                  </a:cubicBezTo>
                  <a:cubicBezTo>
                    <a:pt x="1626" y="5479"/>
                    <a:pt x="1620" y="5473"/>
                    <a:pt x="1613" y="5459"/>
                  </a:cubicBezTo>
                  <a:cubicBezTo>
                    <a:pt x="1589" y="5412"/>
                    <a:pt x="1577" y="5412"/>
                    <a:pt x="1541" y="5400"/>
                  </a:cubicBezTo>
                  <a:cubicBezTo>
                    <a:pt x="1522" y="5400"/>
                    <a:pt x="1488" y="5430"/>
                    <a:pt x="1475" y="5430"/>
                  </a:cubicBezTo>
                  <a:cubicBezTo>
                    <a:pt x="1472" y="5430"/>
                    <a:pt x="1470" y="5428"/>
                    <a:pt x="1470" y="5423"/>
                  </a:cubicBezTo>
                  <a:cubicBezTo>
                    <a:pt x="1458" y="5412"/>
                    <a:pt x="1518" y="5328"/>
                    <a:pt x="1518" y="5304"/>
                  </a:cubicBezTo>
                  <a:cubicBezTo>
                    <a:pt x="1518" y="5300"/>
                    <a:pt x="1516" y="5299"/>
                    <a:pt x="1514" y="5299"/>
                  </a:cubicBezTo>
                  <a:cubicBezTo>
                    <a:pt x="1503" y="5299"/>
                    <a:pt x="1468" y="5342"/>
                    <a:pt x="1458" y="5352"/>
                  </a:cubicBezTo>
                  <a:cubicBezTo>
                    <a:pt x="1446" y="5340"/>
                    <a:pt x="1518" y="5281"/>
                    <a:pt x="1482" y="5281"/>
                  </a:cubicBezTo>
                  <a:cubicBezTo>
                    <a:pt x="1464" y="5289"/>
                    <a:pt x="1394" y="5337"/>
                    <a:pt x="1374" y="5337"/>
                  </a:cubicBezTo>
                  <a:cubicBezTo>
                    <a:pt x="1367" y="5337"/>
                    <a:pt x="1366" y="5332"/>
                    <a:pt x="1375" y="5316"/>
                  </a:cubicBezTo>
                  <a:cubicBezTo>
                    <a:pt x="1387" y="5292"/>
                    <a:pt x="1422" y="5292"/>
                    <a:pt x="1434" y="5257"/>
                  </a:cubicBezTo>
                  <a:cubicBezTo>
                    <a:pt x="1446" y="5257"/>
                    <a:pt x="1434" y="5233"/>
                    <a:pt x="1422" y="5233"/>
                  </a:cubicBezTo>
                  <a:cubicBezTo>
                    <a:pt x="1420" y="5232"/>
                    <a:pt x="1417" y="5231"/>
                    <a:pt x="1413" y="5231"/>
                  </a:cubicBezTo>
                  <a:cubicBezTo>
                    <a:pt x="1396" y="5231"/>
                    <a:pt x="1372" y="5246"/>
                    <a:pt x="1352" y="5246"/>
                  </a:cubicBezTo>
                  <a:cubicBezTo>
                    <a:pt x="1343" y="5246"/>
                    <a:pt x="1334" y="5243"/>
                    <a:pt x="1327" y="5233"/>
                  </a:cubicBezTo>
                  <a:cubicBezTo>
                    <a:pt x="1363" y="5221"/>
                    <a:pt x="1387" y="5209"/>
                    <a:pt x="1410" y="5173"/>
                  </a:cubicBezTo>
                  <a:cubicBezTo>
                    <a:pt x="1419" y="5165"/>
                    <a:pt x="1428" y="5137"/>
                    <a:pt x="1408" y="5137"/>
                  </a:cubicBezTo>
                  <a:cubicBezTo>
                    <a:pt x="1404" y="5137"/>
                    <a:pt x="1397" y="5138"/>
                    <a:pt x="1389" y="5142"/>
                  </a:cubicBezTo>
                  <a:lnTo>
                    <a:pt x="1389" y="5142"/>
                  </a:lnTo>
                  <a:cubicBezTo>
                    <a:pt x="1443" y="5111"/>
                    <a:pt x="1419" y="5090"/>
                    <a:pt x="1375" y="5090"/>
                  </a:cubicBezTo>
                  <a:cubicBezTo>
                    <a:pt x="1434" y="5066"/>
                    <a:pt x="1339" y="5007"/>
                    <a:pt x="1327" y="4995"/>
                  </a:cubicBezTo>
                  <a:lnTo>
                    <a:pt x="1327" y="4995"/>
                  </a:lnTo>
                  <a:cubicBezTo>
                    <a:pt x="1341" y="5016"/>
                    <a:pt x="1317" y="5033"/>
                    <a:pt x="1298" y="5033"/>
                  </a:cubicBezTo>
                  <a:cubicBezTo>
                    <a:pt x="1285" y="5033"/>
                    <a:pt x="1275" y="5026"/>
                    <a:pt x="1280" y="5007"/>
                  </a:cubicBezTo>
                  <a:cubicBezTo>
                    <a:pt x="1280" y="4971"/>
                    <a:pt x="1280" y="4947"/>
                    <a:pt x="1268" y="4911"/>
                  </a:cubicBezTo>
                  <a:cubicBezTo>
                    <a:pt x="1196" y="4935"/>
                    <a:pt x="1220" y="5019"/>
                    <a:pt x="1220" y="5042"/>
                  </a:cubicBezTo>
                  <a:cubicBezTo>
                    <a:pt x="1208" y="5031"/>
                    <a:pt x="1196" y="5007"/>
                    <a:pt x="1184" y="4983"/>
                  </a:cubicBezTo>
                  <a:cubicBezTo>
                    <a:pt x="1184" y="4959"/>
                    <a:pt x="1196" y="4923"/>
                    <a:pt x="1208" y="4911"/>
                  </a:cubicBezTo>
                  <a:cubicBezTo>
                    <a:pt x="1244" y="4888"/>
                    <a:pt x="1268" y="4900"/>
                    <a:pt x="1280" y="4876"/>
                  </a:cubicBezTo>
                  <a:cubicBezTo>
                    <a:pt x="1303" y="4816"/>
                    <a:pt x="1220" y="4840"/>
                    <a:pt x="1208" y="4804"/>
                  </a:cubicBezTo>
                  <a:cubicBezTo>
                    <a:pt x="1184" y="4780"/>
                    <a:pt x="1208" y="4745"/>
                    <a:pt x="1244" y="4709"/>
                  </a:cubicBezTo>
                  <a:lnTo>
                    <a:pt x="1244" y="4709"/>
                  </a:lnTo>
                  <a:cubicBezTo>
                    <a:pt x="1226" y="4715"/>
                    <a:pt x="1208" y="4718"/>
                    <a:pt x="1189" y="4718"/>
                  </a:cubicBezTo>
                  <a:cubicBezTo>
                    <a:pt x="1169" y="4718"/>
                    <a:pt x="1149" y="4715"/>
                    <a:pt x="1125" y="4709"/>
                  </a:cubicBezTo>
                  <a:cubicBezTo>
                    <a:pt x="1089" y="4697"/>
                    <a:pt x="1160" y="4673"/>
                    <a:pt x="1160" y="4673"/>
                  </a:cubicBezTo>
                  <a:cubicBezTo>
                    <a:pt x="1160" y="4670"/>
                    <a:pt x="1155" y="4668"/>
                    <a:pt x="1148" y="4668"/>
                  </a:cubicBezTo>
                  <a:cubicBezTo>
                    <a:pt x="1144" y="4668"/>
                    <a:pt x="1139" y="4669"/>
                    <a:pt x="1134" y="4670"/>
                  </a:cubicBezTo>
                  <a:lnTo>
                    <a:pt x="1134" y="4670"/>
                  </a:lnTo>
                  <a:cubicBezTo>
                    <a:pt x="1156" y="4663"/>
                    <a:pt x="1178" y="4656"/>
                    <a:pt x="1184" y="4650"/>
                  </a:cubicBezTo>
                  <a:cubicBezTo>
                    <a:pt x="1196" y="4638"/>
                    <a:pt x="1172" y="4602"/>
                    <a:pt x="1160" y="4590"/>
                  </a:cubicBezTo>
                  <a:cubicBezTo>
                    <a:pt x="1149" y="4566"/>
                    <a:pt x="1125" y="4554"/>
                    <a:pt x="1101" y="4554"/>
                  </a:cubicBezTo>
                  <a:cubicBezTo>
                    <a:pt x="1077" y="4554"/>
                    <a:pt x="1065" y="4554"/>
                    <a:pt x="1053" y="4542"/>
                  </a:cubicBezTo>
                  <a:cubicBezTo>
                    <a:pt x="1053" y="4530"/>
                    <a:pt x="1065" y="4519"/>
                    <a:pt x="1077" y="4507"/>
                  </a:cubicBezTo>
                  <a:cubicBezTo>
                    <a:pt x="1101" y="4495"/>
                    <a:pt x="1101" y="4495"/>
                    <a:pt x="1089" y="4483"/>
                  </a:cubicBezTo>
                  <a:cubicBezTo>
                    <a:pt x="1089" y="4471"/>
                    <a:pt x="1041" y="4459"/>
                    <a:pt x="1029" y="4447"/>
                  </a:cubicBezTo>
                  <a:cubicBezTo>
                    <a:pt x="1018" y="4435"/>
                    <a:pt x="1006" y="4423"/>
                    <a:pt x="1006" y="4399"/>
                  </a:cubicBezTo>
                  <a:cubicBezTo>
                    <a:pt x="1006" y="4388"/>
                    <a:pt x="1029" y="4364"/>
                    <a:pt x="1029" y="4352"/>
                  </a:cubicBezTo>
                  <a:cubicBezTo>
                    <a:pt x="1029" y="4349"/>
                    <a:pt x="1028" y="4348"/>
                    <a:pt x="1027" y="4348"/>
                  </a:cubicBezTo>
                  <a:cubicBezTo>
                    <a:pt x="1022" y="4348"/>
                    <a:pt x="1013" y="4355"/>
                    <a:pt x="1008" y="4355"/>
                  </a:cubicBezTo>
                  <a:cubicBezTo>
                    <a:pt x="1007" y="4355"/>
                    <a:pt x="1006" y="4354"/>
                    <a:pt x="1006" y="4352"/>
                  </a:cubicBezTo>
                  <a:lnTo>
                    <a:pt x="1006" y="4340"/>
                  </a:lnTo>
                  <a:lnTo>
                    <a:pt x="982" y="4269"/>
                  </a:lnTo>
                  <a:cubicBezTo>
                    <a:pt x="973" y="4250"/>
                    <a:pt x="971" y="4210"/>
                    <a:pt x="936" y="4210"/>
                  </a:cubicBezTo>
                  <a:cubicBezTo>
                    <a:pt x="927" y="4210"/>
                    <a:pt x="914" y="4213"/>
                    <a:pt x="899" y="4221"/>
                  </a:cubicBezTo>
                  <a:cubicBezTo>
                    <a:pt x="934" y="4197"/>
                    <a:pt x="946" y="4161"/>
                    <a:pt x="922" y="4126"/>
                  </a:cubicBezTo>
                  <a:cubicBezTo>
                    <a:pt x="910" y="4102"/>
                    <a:pt x="875" y="4114"/>
                    <a:pt x="875" y="4090"/>
                  </a:cubicBezTo>
                  <a:cubicBezTo>
                    <a:pt x="863" y="4066"/>
                    <a:pt x="910" y="4066"/>
                    <a:pt x="922" y="4054"/>
                  </a:cubicBezTo>
                  <a:cubicBezTo>
                    <a:pt x="922" y="4042"/>
                    <a:pt x="922" y="4030"/>
                    <a:pt x="922" y="4018"/>
                  </a:cubicBezTo>
                  <a:cubicBezTo>
                    <a:pt x="910" y="4007"/>
                    <a:pt x="887" y="3995"/>
                    <a:pt x="875" y="3983"/>
                  </a:cubicBezTo>
                  <a:cubicBezTo>
                    <a:pt x="867" y="3983"/>
                    <a:pt x="853" y="3988"/>
                    <a:pt x="838" y="3995"/>
                  </a:cubicBezTo>
                  <a:lnTo>
                    <a:pt x="838" y="3995"/>
                  </a:lnTo>
                  <a:cubicBezTo>
                    <a:pt x="880" y="3971"/>
                    <a:pt x="815" y="3968"/>
                    <a:pt x="815" y="3947"/>
                  </a:cubicBezTo>
                  <a:cubicBezTo>
                    <a:pt x="815" y="3935"/>
                    <a:pt x="934" y="3899"/>
                    <a:pt x="910" y="3888"/>
                  </a:cubicBezTo>
                  <a:cubicBezTo>
                    <a:pt x="903" y="3883"/>
                    <a:pt x="895" y="3881"/>
                    <a:pt x="885" y="3881"/>
                  </a:cubicBezTo>
                  <a:cubicBezTo>
                    <a:pt x="844" y="3881"/>
                    <a:pt x="782" y="3914"/>
                    <a:pt x="744" y="3923"/>
                  </a:cubicBezTo>
                  <a:cubicBezTo>
                    <a:pt x="740" y="3924"/>
                    <a:pt x="737" y="3924"/>
                    <a:pt x="734" y="3924"/>
                  </a:cubicBezTo>
                  <a:cubicBezTo>
                    <a:pt x="698" y="3924"/>
                    <a:pt x="791" y="3852"/>
                    <a:pt x="791" y="3852"/>
                  </a:cubicBezTo>
                  <a:cubicBezTo>
                    <a:pt x="775" y="3852"/>
                    <a:pt x="765" y="3862"/>
                    <a:pt x="756" y="3862"/>
                  </a:cubicBezTo>
                  <a:cubicBezTo>
                    <a:pt x="752" y="3862"/>
                    <a:pt x="748" y="3860"/>
                    <a:pt x="744" y="3852"/>
                  </a:cubicBezTo>
                  <a:cubicBezTo>
                    <a:pt x="732" y="3840"/>
                    <a:pt x="744" y="3828"/>
                    <a:pt x="732" y="3828"/>
                  </a:cubicBezTo>
                  <a:cubicBezTo>
                    <a:pt x="720" y="3828"/>
                    <a:pt x="708" y="3852"/>
                    <a:pt x="684" y="3852"/>
                  </a:cubicBezTo>
                  <a:cubicBezTo>
                    <a:pt x="672" y="3852"/>
                    <a:pt x="672" y="3840"/>
                    <a:pt x="672" y="3828"/>
                  </a:cubicBezTo>
                  <a:cubicBezTo>
                    <a:pt x="708" y="3816"/>
                    <a:pt x="720" y="3804"/>
                    <a:pt x="708" y="3780"/>
                  </a:cubicBezTo>
                  <a:cubicBezTo>
                    <a:pt x="684" y="3768"/>
                    <a:pt x="660" y="3768"/>
                    <a:pt x="720" y="3733"/>
                  </a:cubicBezTo>
                  <a:cubicBezTo>
                    <a:pt x="744" y="3733"/>
                    <a:pt x="720" y="3697"/>
                    <a:pt x="708" y="3697"/>
                  </a:cubicBezTo>
                  <a:cubicBezTo>
                    <a:pt x="700" y="3697"/>
                    <a:pt x="687" y="3708"/>
                    <a:pt x="675" y="3708"/>
                  </a:cubicBezTo>
                  <a:cubicBezTo>
                    <a:pt x="670" y="3708"/>
                    <a:pt x="664" y="3705"/>
                    <a:pt x="660" y="3697"/>
                  </a:cubicBezTo>
                  <a:cubicBezTo>
                    <a:pt x="648" y="3685"/>
                    <a:pt x="637" y="3661"/>
                    <a:pt x="637" y="3637"/>
                  </a:cubicBezTo>
                  <a:cubicBezTo>
                    <a:pt x="637" y="3614"/>
                    <a:pt x="672" y="3602"/>
                    <a:pt x="684" y="3578"/>
                  </a:cubicBezTo>
                  <a:cubicBezTo>
                    <a:pt x="696" y="3554"/>
                    <a:pt x="672" y="3530"/>
                    <a:pt x="648" y="3530"/>
                  </a:cubicBezTo>
                  <a:cubicBezTo>
                    <a:pt x="613" y="3530"/>
                    <a:pt x="648" y="3459"/>
                    <a:pt x="660" y="3459"/>
                  </a:cubicBezTo>
                  <a:cubicBezTo>
                    <a:pt x="613" y="3459"/>
                    <a:pt x="577" y="3530"/>
                    <a:pt x="553" y="3530"/>
                  </a:cubicBezTo>
                  <a:cubicBezTo>
                    <a:pt x="549" y="3533"/>
                    <a:pt x="545" y="3534"/>
                    <a:pt x="542" y="3534"/>
                  </a:cubicBezTo>
                  <a:cubicBezTo>
                    <a:pt x="530" y="3534"/>
                    <a:pt x="534" y="3516"/>
                    <a:pt x="553" y="3507"/>
                  </a:cubicBezTo>
                  <a:cubicBezTo>
                    <a:pt x="577" y="3495"/>
                    <a:pt x="565" y="3471"/>
                    <a:pt x="541" y="3471"/>
                  </a:cubicBezTo>
                  <a:cubicBezTo>
                    <a:pt x="529" y="3459"/>
                    <a:pt x="565" y="3435"/>
                    <a:pt x="601" y="3411"/>
                  </a:cubicBezTo>
                  <a:cubicBezTo>
                    <a:pt x="609" y="3399"/>
                    <a:pt x="609" y="3395"/>
                    <a:pt x="605" y="3395"/>
                  </a:cubicBezTo>
                  <a:cubicBezTo>
                    <a:pt x="597" y="3395"/>
                    <a:pt x="573" y="3411"/>
                    <a:pt x="565" y="3411"/>
                  </a:cubicBezTo>
                  <a:cubicBezTo>
                    <a:pt x="556" y="3414"/>
                    <a:pt x="549" y="3416"/>
                    <a:pt x="543" y="3416"/>
                  </a:cubicBezTo>
                  <a:cubicBezTo>
                    <a:pt x="529" y="3416"/>
                    <a:pt x="529" y="3405"/>
                    <a:pt x="529" y="3387"/>
                  </a:cubicBezTo>
                  <a:cubicBezTo>
                    <a:pt x="518" y="3376"/>
                    <a:pt x="529" y="3352"/>
                    <a:pt x="470" y="3352"/>
                  </a:cubicBezTo>
                  <a:cubicBezTo>
                    <a:pt x="470" y="3352"/>
                    <a:pt x="434" y="3340"/>
                    <a:pt x="446" y="3340"/>
                  </a:cubicBezTo>
                  <a:cubicBezTo>
                    <a:pt x="446" y="3328"/>
                    <a:pt x="541" y="3328"/>
                    <a:pt x="541" y="3292"/>
                  </a:cubicBezTo>
                  <a:cubicBezTo>
                    <a:pt x="553" y="3256"/>
                    <a:pt x="529" y="3233"/>
                    <a:pt x="518" y="3197"/>
                  </a:cubicBezTo>
                  <a:cubicBezTo>
                    <a:pt x="518" y="3221"/>
                    <a:pt x="518" y="3233"/>
                    <a:pt x="494" y="3233"/>
                  </a:cubicBezTo>
                  <a:cubicBezTo>
                    <a:pt x="484" y="3233"/>
                    <a:pt x="482" y="3202"/>
                    <a:pt x="464" y="3202"/>
                  </a:cubicBezTo>
                  <a:cubicBezTo>
                    <a:pt x="459" y="3202"/>
                    <a:pt x="453" y="3204"/>
                    <a:pt x="446" y="3209"/>
                  </a:cubicBezTo>
                  <a:cubicBezTo>
                    <a:pt x="470" y="3209"/>
                    <a:pt x="434" y="3245"/>
                    <a:pt x="434" y="3245"/>
                  </a:cubicBezTo>
                  <a:cubicBezTo>
                    <a:pt x="422" y="3233"/>
                    <a:pt x="339" y="3233"/>
                    <a:pt x="410" y="3197"/>
                  </a:cubicBezTo>
                  <a:cubicBezTo>
                    <a:pt x="434" y="3197"/>
                    <a:pt x="458" y="3197"/>
                    <a:pt x="458" y="3173"/>
                  </a:cubicBezTo>
                  <a:cubicBezTo>
                    <a:pt x="458" y="3137"/>
                    <a:pt x="446" y="3114"/>
                    <a:pt x="434" y="3090"/>
                  </a:cubicBezTo>
                  <a:cubicBezTo>
                    <a:pt x="431" y="3088"/>
                    <a:pt x="427" y="3087"/>
                    <a:pt x="424" y="3087"/>
                  </a:cubicBezTo>
                  <a:cubicBezTo>
                    <a:pt x="401" y="3087"/>
                    <a:pt x="371" y="3115"/>
                    <a:pt x="351" y="3126"/>
                  </a:cubicBezTo>
                  <a:cubicBezTo>
                    <a:pt x="339" y="3090"/>
                    <a:pt x="351" y="3066"/>
                    <a:pt x="375" y="3042"/>
                  </a:cubicBezTo>
                  <a:cubicBezTo>
                    <a:pt x="380" y="3036"/>
                    <a:pt x="386" y="3034"/>
                    <a:pt x="391" y="3034"/>
                  </a:cubicBezTo>
                  <a:cubicBezTo>
                    <a:pt x="398" y="3034"/>
                    <a:pt x="403" y="3037"/>
                    <a:pt x="408" y="3042"/>
                  </a:cubicBezTo>
                  <a:lnTo>
                    <a:pt x="408" y="3042"/>
                  </a:lnTo>
                  <a:cubicBezTo>
                    <a:pt x="402" y="3026"/>
                    <a:pt x="398" y="3007"/>
                    <a:pt x="410" y="2995"/>
                  </a:cubicBezTo>
                  <a:cubicBezTo>
                    <a:pt x="446" y="2971"/>
                    <a:pt x="470" y="2947"/>
                    <a:pt x="506" y="2935"/>
                  </a:cubicBezTo>
                  <a:lnTo>
                    <a:pt x="506" y="2935"/>
                  </a:lnTo>
                  <a:cubicBezTo>
                    <a:pt x="458" y="2947"/>
                    <a:pt x="410" y="2959"/>
                    <a:pt x="363" y="2959"/>
                  </a:cubicBezTo>
                  <a:cubicBezTo>
                    <a:pt x="339" y="2959"/>
                    <a:pt x="339" y="2935"/>
                    <a:pt x="327" y="2923"/>
                  </a:cubicBezTo>
                  <a:cubicBezTo>
                    <a:pt x="315" y="2923"/>
                    <a:pt x="267" y="2923"/>
                    <a:pt x="291" y="2911"/>
                  </a:cubicBezTo>
                  <a:cubicBezTo>
                    <a:pt x="315" y="2899"/>
                    <a:pt x="375" y="2887"/>
                    <a:pt x="410" y="2864"/>
                  </a:cubicBezTo>
                  <a:cubicBezTo>
                    <a:pt x="446" y="2840"/>
                    <a:pt x="398" y="2840"/>
                    <a:pt x="387" y="2840"/>
                  </a:cubicBezTo>
                  <a:lnTo>
                    <a:pt x="339" y="2840"/>
                  </a:lnTo>
                  <a:cubicBezTo>
                    <a:pt x="327" y="2828"/>
                    <a:pt x="315" y="2816"/>
                    <a:pt x="315" y="2792"/>
                  </a:cubicBezTo>
                  <a:cubicBezTo>
                    <a:pt x="303" y="2756"/>
                    <a:pt x="303" y="2709"/>
                    <a:pt x="256" y="2685"/>
                  </a:cubicBezTo>
                  <a:cubicBezTo>
                    <a:pt x="244" y="2685"/>
                    <a:pt x="208" y="2685"/>
                    <a:pt x="220" y="2673"/>
                  </a:cubicBezTo>
                  <a:cubicBezTo>
                    <a:pt x="220" y="2673"/>
                    <a:pt x="256" y="2649"/>
                    <a:pt x="267" y="2625"/>
                  </a:cubicBezTo>
                  <a:cubicBezTo>
                    <a:pt x="279" y="2614"/>
                    <a:pt x="303" y="2554"/>
                    <a:pt x="267" y="2530"/>
                  </a:cubicBezTo>
                  <a:cubicBezTo>
                    <a:pt x="267" y="2530"/>
                    <a:pt x="220" y="2506"/>
                    <a:pt x="232" y="2506"/>
                  </a:cubicBezTo>
                  <a:cubicBezTo>
                    <a:pt x="232" y="2506"/>
                    <a:pt x="303" y="2506"/>
                    <a:pt x="303" y="2494"/>
                  </a:cubicBezTo>
                  <a:cubicBezTo>
                    <a:pt x="303" y="2483"/>
                    <a:pt x="256" y="2483"/>
                    <a:pt x="256" y="2471"/>
                  </a:cubicBezTo>
                  <a:cubicBezTo>
                    <a:pt x="256" y="2459"/>
                    <a:pt x="256" y="2447"/>
                    <a:pt x="232" y="2447"/>
                  </a:cubicBezTo>
                  <a:cubicBezTo>
                    <a:pt x="196" y="2435"/>
                    <a:pt x="160" y="2411"/>
                    <a:pt x="148" y="2375"/>
                  </a:cubicBezTo>
                  <a:cubicBezTo>
                    <a:pt x="184" y="2375"/>
                    <a:pt x="220" y="2387"/>
                    <a:pt x="256" y="2399"/>
                  </a:cubicBezTo>
                  <a:cubicBezTo>
                    <a:pt x="256" y="2399"/>
                    <a:pt x="220" y="2411"/>
                    <a:pt x="244" y="2423"/>
                  </a:cubicBezTo>
                  <a:cubicBezTo>
                    <a:pt x="250" y="2429"/>
                    <a:pt x="256" y="2432"/>
                    <a:pt x="262" y="2432"/>
                  </a:cubicBezTo>
                  <a:cubicBezTo>
                    <a:pt x="267" y="2432"/>
                    <a:pt x="273" y="2429"/>
                    <a:pt x="279" y="2423"/>
                  </a:cubicBezTo>
                  <a:cubicBezTo>
                    <a:pt x="288" y="2423"/>
                    <a:pt x="270" y="2389"/>
                    <a:pt x="281" y="2378"/>
                  </a:cubicBezTo>
                  <a:lnTo>
                    <a:pt x="281" y="2378"/>
                  </a:lnTo>
                  <a:cubicBezTo>
                    <a:pt x="290" y="2381"/>
                    <a:pt x="298" y="2385"/>
                    <a:pt x="303" y="2387"/>
                  </a:cubicBezTo>
                  <a:lnTo>
                    <a:pt x="285" y="2375"/>
                  </a:lnTo>
                  <a:lnTo>
                    <a:pt x="285" y="2375"/>
                  </a:lnTo>
                  <a:cubicBezTo>
                    <a:pt x="283" y="2376"/>
                    <a:pt x="282" y="2377"/>
                    <a:pt x="281" y="2378"/>
                  </a:cubicBezTo>
                  <a:lnTo>
                    <a:pt x="281" y="2378"/>
                  </a:lnTo>
                  <a:cubicBezTo>
                    <a:pt x="251" y="2365"/>
                    <a:pt x="211" y="2346"/>
                    <a:pt x="220" y="2328"/>
                  </a:cubicBezTo>
                  <a:lnTo>
                    <a:pt x="220" y="2328"/>
                  </a:lnTo>
                  <a:lnTo>
                    <a:pt x="232" y="2340"/>
                  </a:lnTo>
                  <a:lnTo>
                    <a:pt x="285" y="2375"/>
                  </a:lnTo>
                  <a:lnTo>
                    <a:pt x="285" y="2375"/>
                  </a:lnTo>
                  <a:cubicBezTo>
                    <a:pt x="287" y="2374"/>
                    <a:pt x="289" y="2374"/>
                    <a:pt x="292" y="2374"/>
                  </a:cubicBezTo>
                  <a:cubicBezTo>
                    <a:pt x="295" y="2374"/>
                    <a:pt x="299" y="2374"/>
                    <a:pt x="303" y="2375"/>
                  </a:cubicBezTo>
                  <a:cubicBezTo>
                    <a:pt x="306" y="2376"/>
                    <a:pt x="309" y="2377"/>
                    <a:pt x="312" y="2377"/>
                  </a:cubicBezTo>
                  <a:cubicBezTo>
                    <a:pt x="348" y="2377"/>
                    <a:pt x="329" y="2303"/>
                    <a:pt x="351" y="2292"/>
                  </a:cubicBezTo>
                  <a:cubicBezTo>
                    <a:pt x="315" y="2256"/>
                    <a:pt x="303" y="2268"/>
                    <a:pt x="267" y="2233"/>
                  </a:cubicBezTo>
                  <a:cubicBezTo>
                    <a:pt x="269" y="2231"/>
                    <a:pt x="272" y="2230"/>
                    <a:pt x="276" y="2230"/>
                  </a:cubicBezTo>
                  <a:cubicBezTo>
                    <a:pt x="290" y="2230"/>
                    <a:pt x="315" y="2241"/>
                    <a:pt x="329" y="2241"/>
                  </a:cubicBezTo>
                  <a:cubicBezTo>
                    <a:pt x="335" y="2241"/>
                    <a:pt x="339" y="2239"/>
                    <a:pt x="339" y="2233"/>
                  </a:cubicBezTo>
                  <a:cubicBezTo>
                    <a:pt x="339" y="2221"/>
                    <a:pt x="315" y="2173"/>
                    <a:pt x="315" y="2149"/>
                  </a:cubicBezTo>
                  <a:lnTo>
                    <a:pt x="315" y="2149"/>
                  </a:lnTo>
                  <a:cubicBezTo>
                    <a:pt x="351" y="2158"/>
                    <a:pt x="450" y="2236"/>
                    <a:pt x="474" y="2236"/>
                  </a:cubicBezTo>
                  <a:cubicBezTo>
                    <a:pt x="481" y="2236"/>
                    <a:pt x="481" y="2229"/>
                    <a:pt x="470" y="2209"/>
                  </a:cubicBezTo>
                  <a:cubicBezTo>
                    <a:pt x="458" y="2209"/>
                    <a:pt x="470" y="2221"/>
                    <a:pt x="458" y="2221"/>
                  </a:cubicBezTo>
                  <a:cubicBezTo>
                    <a:pt x="457" y="2222"/>
                    <a:pt x="456" y="2222"/>
                    <a:pt x="455" y="2222"/>
                  </a:cubicBezTo>
                  <a:cubicBezTo>
                    <a:pt x="444" y="2222"/>
                    <a:pt x="434" y="2172"/>
                    <a:pt x="434" y="2161"/>
                  </a:cubicBezTo>
                  <a:cubicBezTo>
                    <a:pt x="434" y="2149"/>
                    <a:pt x="446" y="2125"/>
                    <a:pt x="458" y="2125"/>
                  </a:cubicBezTo>
                  <a:cubicBezTo>
                    <a:pt x="470" y="2125"/>
                    <a:pt x="482" y="2209"/>
                    <a:pt x="518" y="2221"/>
                  </a:cubicBezTo>
                  <a:cubicBezTo>
                    <a:pt x="541" y="2221"/>
                    <a:pt x="553" y="2209"/>
                    <a:pt x="565" y="2197"/>
                  </a:cubicBezTo>
                  <a:cubicBezTo>
                    <a:pt x="577" y="2173"/>
                    <a:pt x="553" y="2149"/>
                    <a:pt x="565" y="2125"/>
                  </a:cubicBezTo>
                  <a:cubicBezTo>
                    <a:pt x="574" y="2121"/>
                    <a:pt x="579" y="2118"/>
                    <a:pt x="583" y="2118"/>
                  </a:cubicBezTo>
                  <a:cubicBezTo>
                    <a:pt x="591" y="2118"/>
                    <a:pt x="593" y="2127"/>
                    <a:pt x="601" y="2149"/>
                  </a:cubicBezTo>
                  <a:cubicBezTo>
                    <a:pt x="601" y="2161"/>
                    <a:pt x="613" y="2185"/>
                    <a:pt x="613" y="2197"/>
                  </a:cubicBezTo>
                  <a:cubicBezTo>
                    <a:pt x="613" y="2197"/>
                    <a:pt x="614" y="2197"/>
                    <a:pt x="614" y="2197"/>
                  </a:cubicBezTo>
                  <a:cubicBezTo>
                    <a:pt x="623" y="2197"/>
                    <a:pt x="625" y="2081"/>
                    <a:pt x="649" y="2081"/>
                  </a:cubicBezTo>
                  <a:cubicBezTo>
                    <a:pt x="652" y="2081"/>
                    <a:pt x="656" y="2084"/>
                    <a:pt x="660" y="2090"/>
                  </a:cubicBezTo>
                  <a:cubicBezTo>
                    <a:pt x="680" y="2129"/>
                    <a:pt x="683" y="2152"/>
                    <a:pt x="704" y="2152"/>
                  </a:cubicBezTo>
                  <a:cubicBezTo>
                    <a:pt x="709" y="2152"/>
                    <a:pt x="714" y="2151"/>
                    <a:pt x="720" y="2149"/>
                  </a:cubicBezTo>
                  <a:cubicBezTo>
                    <a:pt x="732" y="2149"/>
                    <a:pt x="744" y="2137"/>
                    <a:pt x="744" y="2125"/>
                  </a:cubicBezTo>
                  <a:cubicBezTo>
                    <a:pt x="744" y="2125"/>
                    <a:pt x="660" y="2066"/>
                    <a:pt x="684" y="2066"/>
                  </a:cubicBezTo>
                  <a:lnTo>
                    <a:pt x="744" y="2066"/>
                  </a:lnTo>
                  <a:lnTo>
                    <a:pt x="779" y="2054"/>
                  </a:lnTo>
                  <a:cubicBezTo>
                    <a:pt x="784" y="2054"/>
                    <a:pt x="786" y="2052"/>
                    <a:pt x="788" y="2050"/>
                  </a:cubicBezTo>
                  <a:lnTo>
                    <a:pt x="788" y="2050"/>
                  </a:lnTo>
                  <a:cubicBezTo>
                    <a:pt x="794" y="2073"/>
                    <a:pt x="803" y="2106"/>
                    <a:pt x="803" y="2113"/>
                  </a:cubicBezTo>
                  <a:cubicBezTo>
                    <a:pt x="815" y="2113"/>
                    <a:pt x="827" y="2090"/>
                    <a:pt x="827" y="2090"/>
                  </a:cubicBezTo>
                  <a:cubicBezTo>
                    <a:pt x="827" y="2079"/>
                    <a:pt x="827" y="2040"/>
                    <a:pt x="835" y="2040"/>
                  </a:cubicBezTo>
                  <a:cubicBezTo>
                    <a:pt x="837" y="2040"/>
                    <a:pt x="838" y="2041"/>
                    <a:pt x="839" y="2042"/>
                  </a:cubicBezTo>
                  <a:cubicBezTo>
                    <a:pt x="848" y="2051"/>
                    <a:pt x="857" y="2067"/>
                    <a:pt x="866" y="2084"/>
                  </a:cubicBezTo>
                  <a:lnTo>
                    <a:pt x="866" y="2084"/>
                  </a:lnTo>
                  <a:cubicBezTo>
                    <a:pt x="859" y="2054"/>
                    <a:pt x="875" y="2006"/>
                    <a:pt x="875" y="2006"/>
                  </a:cubicBezTo>
                  <a:cubicBezTo>
                    <a:pt x="887" y="1994"/>
                    <a:pt x="899" y="1983"/>
                    <a:pt x="910" y="1983"/>
                  </a:cubicBezTo>
                  <a:cubicBezTo>
                    <a:pt x="922" y="1994"/>
                    <a:pt x="922" y="2006"/>
                    <a:pt x="946" y="2006"/>
                  </a:cubicBezTo>
                  <a:cubicBezTo>
                    <a:pt x="949" y="2010"/>
                    <a:pt x="954" y="2011"/>
                    <a:pt x="959" y="2011"/>
                  </a:cubicBezTo>
                  <a:cubicBezTo>
                    <a:pt x="974" y="2011"/>
                    <a:pt x="991" y="2000"/>
                    <a:pt x="982" y="1983"/>
                  </a:cubicBezTo>
                  <a:cubicBezTo>
                    <a:pt x="970" y="1947"/>
                    <a:pt x="970" y="1935"/>
                    <a:pt x="982" y="1935"/>
                  </a:cubicBezTo>
                  <a:cubicBezTo>
                    <a:pt x="988" y="1929"/>
                    <a:pt x="994" y="1926"/>
                    <a:pt x="998" y="1926"/>
                  </a:cubicBezTo>
                  <a:cubicBezTo>
                    <a:pt x="1003" y="1926"/>
                    <a:pt x="1006" y="1929"/>
                    <a:pt x="1006" y="1935"/>
                  </a:cubicBezTo>
                  <a:cubicBezTo>
                    <a:pt x="1006" y="1947"/>
                    <a:pt x="1006" y="2030"/>
                    <a:pt x="1029" y="2030"/>
                  </a:cubicBezTo>
                  <a:cubicBezTo>
                    <a:pt x="1050" y="2030"/>
                    <a:pt x="1035" y="1978"/>
                    <a:pt x="1061" y="1978"/>
                  </a:cubicBezTo>
                  <a:cubicBezTo>
                    <a:pt x="1065" y="1978"/>
                    <a:pt x="1070" y="1979"/>
                    <a:pt x="1077" y="1983"/>
                  </a:cubicBezTo>
                  <a:cubicBezTo>
                    <a:pt x="1082" y="1984"/>
                    <a:pt x="1086" y="1985"/>
                    <a:pt x="1090" y="1985"/>
                  </a:cubicBezTo>
                  <a:cubicBezTo>
                    <a:pt x="1113" y="1985"/>
                    <a:pt x="1114" y="1954"/>
                    <a:pt x="1125" y="1923"/>
                  </a:cubicBezTo>
                  <a:cubicBezTo>
                    <a:pt x="1125" y="1913"/>
                    <a:pt x="1125" y="1909"/>
                    <a:pt x="1126" y="1909"/>
                  </a:cubicBezTo>
                  <a:cubicBezTo>
                    <a:pt x="1127" y="1909"/>
                    <a:pt x="1130" y="1916"/>
                    <a:pt x="1137" y="1923"/>
                  </a:cubicBezTo>
                  <a:cubicBezTo>
                    <a:pt x="1149" y="1923"/>
                    <a:pt x="1149" y="1899"/>
                    <a:pt x="1160" y="1899"/>
                  </a:cubicBezTo>
                  <a:cubicBezTo>
                    <a:pt x="1160" y="1874"/>
                    <a:pt x="1160" y="1843"/>
                    <a:pt x="1173" y="1843"/>
                  </a:cubicBezTo>
                  <a:cubicBezTo>
                    <a:pt x="1178" y="1843"/>
                    <a:pt x="1185" y="1849"/>
                    <a:pt x="1196" y="1863"/>
                  </a:cubicBezTo>
                  <a:cubicBezTo>
                    <a:pt x="1196" y="1873"/>
                    <a:pt x="1231" y="1930"/>
                    <a:pt x="1242" y="1930"/>
                  </a:cubicBezTo>
                  <a:cubicBezTo>
                    <a:pt x="1245" y="1930"/>
                    <a:pt x="1247" y="1925"/>
                    <a:pt x="1244" y="1911"/>
                  </a:cubicBezTo>
                  <a:cubicBezTo>
                    <a:pt x="1244" y="1887"/>
                    <a:pt x="1232" y="1863"/>
                    <a:pt x="1244" y="1863"/>
                  </a:cubicBezTo>
                  <a:cubicBezTo>
                    <a:pt x="1268" y="1863"/>
                    <a:pt x="1268" y="1887"/>
                    <a:pt x="1280" y="1899"/>
                  </a:cubicBezTo>
                  <a:cubicBezTo>
                    <a:pt x="1283" y="1903"/>
                    <a:pt x="1287" y="1904"/>
                    <a:pt x="1291" y="1904"/>
                  </a:cubicBezTo>
                  <a:cubicBezTo>
                    <a:pt x="1298" y="1904"/>
                    <a:pt x="1303" y="1899"/>
                    <a:pt x="1303" y="1899"/>
                  </a:cubicBezTo>
                  <a:lnTo>
                    <a:pt x="1280" y="1840"/>
                  </a:lnTo>
                  <a:cubicBezTo>
                    <a:pt x="1268" y="1840"/>
                    <a:pt x="1256" y="1828"/>
                    <a:pt x="1244" y="1816"/>
                  </a:cubicBezTo>
                  <a:cubicBezTo>
                    <a:pt x="1232" y="1792"/>
                    <a:pt x="1268" y="1780"/>
                    <a:pt x="1268" y="1780"/>
                  </a:cubicBezTo>
                  <a:cubicBezTo>
                    <a:pt x="1280" y="1780"/>
                    <a:pt x="1291" y="1804"/>
                    <a:pt x="1327" y="1816"/>
                  </a:cubicBezTo>
                  <a:cubicBezTo>
                    <a:pt x="1327" y="1816"/>
                    <a:pt x="1358" y="1831"/>
                    <a:pt x="1370" y="1831"/>
                  </a:cubicBezTo>
                  <a:cubicBezTo>
                    <a:pt x="1373" y="1831"/>
                    <a:pt x="1375" y="1830"/>
                    <a:pt x="1375" y="1828"/>
                  </a:cubicBezTo>
                  <a:cubicBezTo>
                    <a:pt x="1375" y="1816"/>
                    <a:pt x="1351" y="1780"/>
                    <a:pt x="1375" y="1780"/>
                  </a:cubicBezTo>
                  <a:cubicBezTo>
                    <a:pt x="1399" y="1768"/>
                    <a:pt x="1399" y="1780"/>
                    <a:pt x="1399" y="1756"/>
                  </a:cubicBezTo>
                  <a:cubicBezTo>
                    <a:pt x="1399" y="1709"/>
                    <a:pt x="1458" y="1697"/>
                    <a:pt x="1482" y="1697"/>
                  </a:cubicBezTo>
                  <a:cubicBezTo>
                    <a:pt x="1494" y="1697"/>
                    <a:pt x="1494" y="1709"/>
                    <a:pt x="1518" y="1732"/>
                  </a:cubicBezTo>
                  <a:cubicBezTo>
                    <a:pt x="1522" y="1740"/>
                    <a:pt x="1527" y="1743"/>
                    <a:pt x="1533" y="1743"/>
                  </a:cubicBezTo>
                  <a:cubicBezTo>
                    <a:pt x="1544" y="1743"/>
                    <a:pt x="1557" y="1732"/>
                    <a:pt x="1565" y="1732"/>
                  </a:cubicBezTo>
                  <a:cubicBezTo>
                    <a:pt x="1569" y="1732"/>
                    <a:pt x="1576" y="1734"/>
                    <a:pt x="1582" y="1734"/>
                  </a:cubicBezTo>
                  <a:cubicBezTo>
                    <a:pt x="1596" y="1734"/>
                    <a:pt x="1609" y="1729"/>
                    <a:pt x="1601" y="1697"/>
                  </a:cubicBezTo>
                  <a:cubicBezTo>
                    <a:pt x="1595" y="1679"/>
                    <a:pt x="1595" y="1676"/>
                    <a:pt x="1598" y="1676"/>
                  </a:cubicBezTo>
                  <a:cubicBezTo>
                    <a:pt x="1599" y="1676"/>
                    <a:pt x="1602" y="1677"/>
                    <a:pt x="1604" y="1677"/>
                  </a:cubicBezTo>
                  <a:cubicBezTo>
                    <a:pt x="1607" y="1677"/>
                    <a:pt x="1610" y="1676"/>
                    <a:pt x="1613" y="1673"/>
                  </a:cubicBezTo>
                  <a:cubicBezTo>
                    <a:pt x="1637" y="1673"/>
                    <a:pt x="1613" y="1649"/>
                    <a:pt x="1625" y="1637"/>
                  </a:cubicBezTo>
                  <a:lnTo>
                    <a:pt x="1672" y="1637"/>
                  </a:lnTo>
                  <a:cubicBezTo>
                    <a:pt x="1684" y="1625"/>
                    <a:pt x="1684" y="1482"/>
                    <a:pt x="1661" y="1471"/>
                  </a:cubicBezTo>
                  <a:cubicBezTo>
                    <a:pt x="1661" y="1471"/>
                    <a:pt x="1649" y="1494"/>
                    <a:pt x="1637" y="1494"/>
                  </a:cubicBezTo>
                  <a:cubicBezTo>
                    <a:pt x="1625" y="1494"/>
                    <a:pt x="1613" y="1494"/>
                    <a:pt x="1601" y="1482"/>
                  </a:cubicBezTo>
                  <a:cubicBezTo>
                    <a:pt x="1589" y="1471"/>
                    <a:pt x="1574" y="1465"/>
                    <a:pt x="1559" y="1465"/>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1" name="Google Shape;5201;p43"/>
            <p:cNvSpPr/>
            <p:nvPr/>
          </p:nvSpPr>
          <p:spPr>
            <a:xfrm>
              <a:off x="3621802" y="4095628"/>
              <a:ext cx="259776" cy="130072"/>
            </a:xfrm>
            <a:custGeom>
              <a:avLst/>
              <a:gdLst/>
              <a:ahLst/>
              <a:cxnLst/>
              <a:rect l="l" t="t" r="r" b="b"/>
              <a:pathLst>
                <a:path w="5121" h="2564" extrusionOk="0">
                  <a:moveTo>
                    <a:pt x="4576" y="1"/>
                  </a:moveTo>
                  <a:cubicBezTo>
                    <a:pt x="4530" y="1"/>
                    <a:pt x="4481" y="9"/>
                    <a:pt x="4430" y="28"/>
                  </a:cubicBezTo>
                  <a:lnTo>
                    <a:pt x="370" y="1838"/>
                  </a:lnTo>
                  <a:cubicBezTo>
                    <a:pt x="1" y="2004"/>
                    <a:pt x="108" y="2552"/>
                    <a:pt x="513" y="2564"/>
                  </a:cubicBezTo>
                  <a:cubicBezTo>
                    <a:pt x="572" y="2564"/>
                    <a:pt x="632" y="2552"/>
                    <a:pt x="680" y="2528"/>
                  </a:cubicBezTo>
                  <a:lnTo>
                    <a:pt x="4740" y="730"/>
                  </a:lnTo>
                  <a:cubicBezTo>
                    <a:pt x="5120" y="530"/>
                    <a:pt x="4938" y="1"/>
                    <a:pt x="45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2" name="Google Shape;5202;p43"/>
            <p:cNvSpPr/>
            <p:nvPr/>
          </p:nvSpPr>
          <p:spPr>
            <a:xfrm>
              <a:off x="3624846" y="4094614"/>
              <a:ext cx="248260" cy="132913"/>
            </a:xfrm>
            <a:custGeom>
              <a:avLst/>
              <a:gdLst/>
              <a:ahLst/>
              <a:cxnLst/>
              <a:rect l="l" t="t" r="r" b="b"/>
              <a:pathLst>
                <a:path w="4894" h="2620" extrusionOk="0">
                  <a:moveTo>
                    <a:pt x="4606" y="54"/>
                  </a:moveTo>
                  <a:lnTo>
                    <a:pt x="4606" y="54"/>
                  </a:lnTo>
                  <a:cubicBezTo>
                    <a:pt x="4604" y="57"/>
                    <a:pt x="4604" y="60"/>
                    <a:pt x="4608" y="60"/>
                  </a:cubicBezTo>
                  <a:cubicBezTo>
                    <a:pt x="4608" y="58"/>
                    <a:pt x="4608" y="56"/>
                    <a:pt x="4606" y="54"/>
                  </a:cubicBezTo>
                  <a:close/>
                  <a:moveTo>
                    <a:pt x="4608" y="60"/>
                  </a:moveTo>
                  <a:cubicBezTo>
                    <a:pt x="4608" y="61"/>
                    <a:pt x="4608" y="61"/>
                    <a:pt x="4608" y="62"/>
                  </a:cubicBezTo>
                  <a:lnTo>
                    <a:pt x="4608" y="62"/>
                  </a:lnTo>
                  <a:cubicBezTo>
                    <a:pt x="4608" y="61"/>
                    <a:pt x="4608" y="61"/>
                    <a:pt x="4608" y="60"/>
                  </a:cubicBezTo>
                  <a:close/>
                  <a:moveTo>
                    <a:pt x="4549" y="12"/>
                  </a:moveTo>
                  <a:cubicBezTo>
                    <a:pt x="4540" y="12"/>
                    <a:pt x="4531" y="19"/>
                    <a:pt x="4527" y="28"/>
                  </a:cubicBezTo>
                  <a:lnTo>
                    <a:pt x="4527" y="28"/>
                  </a:lnTo>
                  <a:cubicBezTo>
                    <a:pt x="4533" y="26"/>
                    <a:pt x="4540" y="24"/>
                    <a:pt x="4549" y="24"/>
                  </a:cubicBezTo>
                  <a:cubicBezTo>
                    <a:pt x="4537" y="24"/>
                    <a:pt x="4537" y="36"/>
                    <a:pt x="4549" y="48"/>
                  </a:cubicBezTo>
                  <a:lnTo>
                    <a:pt x="4573" y="48"/>
                  </a:lnTo>
                  <a:cubicBezTo>
                    <a:pt x="4573" y="48"/>
                    <a:pt x="4573" y="60"/>
                    <a:pt x="4584" y="60"/>
                  </a:cubicBezTo>
                  <a:cubicBezTo>
                    <a:pt x="4588" y="62"/>
                    <a:pt x="4590" y="62"/>
                    <a:pt x="4592" y="62"/>
                  </a:cubicBezTo>
                  <a:cubicBezTo>
                    <a:pt x="4600" y="62"/>
                    <a:pt x="4591" y="46"/>
                    <a:pt x="4593" y="46"/>
                  </a:cubicBezTo>
                  <a:lnTo>
                    <a:pt x="4593" y="46"/>
                  </a:lnTo>
                  <a:cubicBezTo>
                    <a:pt x="4594" y="46"/>
                    <a:pt x="4595" y="46"/>
                    <a:pt x="4596" y="48"/>
                  </a:cubicBezTo>
                  <a:cubicBezTo>
                    <a:pt x="4601" y="50"/>
                    <a:pt x="4604" y="52"/>
                    <a:pt x="4606" y="54"/>
                  </a:cubicBezTo>
                  <a:lnTo>
                    <a:pt x="4606" y="54"/>
                  </a:lnTo>
                  <a:cubicBezTo>
                    <a:pt x="4609" y="47"/>
                    <a:pt x="4620" y="36"/>
                    <a:pt x="4620" y="36"/>
                  </a:cubicBezTo>
                  <a:cubicBezTo>
                    <a:pt x="4608" y="24"/>
                    <a:pt x="4596" y="24"/>
                    <a:pt x="4584" y="24"/>
                  </a:cubicBezTo>
                  <a:cubicBezTo>
                    <a:pt x="4573" y="24"/>
                    <a:pt x="4584" y="36"/>
                    <a:pt x="4573" y="36"/>
                  </a:cubicBezTo>
                  <a:cubicBezTo>
                    <a:pt x="4561" y="36"/>
                    <a:pt x="4573" y="12"/>
                    <a:pt x="4549" y="12"/>
                  </a:cubicBezTo>
                  <a:close/>
                  <a:moveTo>
                    <a:pt x="4608" y="62"/>
                  </a:moveTo>
                  <a:cubicBezTo>
                    <a:pt x="4609" y="68"/>
                    <a:pt x="4613" y="70"/>
                    <a:pt x="4619" y="71"/>
                  </a:cubicBezTo>
                  <a:lnTo>
                    <a:pt x="4619" y="71"/>
                  </a:lnTo>
                  <a:cubicBezTo>
                    <a:pt x="4611" y="67"/>
                    <a:pt x="4609" y="64"/>
                    <a:pt x="4608" y="62"/>
                  </a:cubicBezTo>
                  <a:close/>
                  <a:moveTo>
                    <a:pt x="4619" y="71"/>
                  </a:moveTo>
                  <a:cubicBezTo>
                    <a:pt x="4619" y="71"/>
                    <a:pt x="4620" y="72"/>
                    <a:pt x="4620" y="72"/>
                  </a:cubicBezTo>
                  <a:lnTo>
                    <a:pt x="4632" y="72"/>
                  </a:lnTo>
                  <a:cubicBezTo>
                    <a:pt x="4627" y="72"/>
                    <a:pt x="4623" y="72"/>
                    <a:pt x="4619" y="71"/>
                  </a:cubicBezTo>
                  <a:close/>
                  <a:moveTo>
                    <a:pt x="4632" y="72"/>
                  </a:moveTo>
                  <a:cubicBezTo>
                    <a:pt x="4633" y="72"/>
                    <a:pt x="4633" y="72"/>
                    <a:pt x="4634" y="72"/>
                  </a:cubicBezTo>
                  <a:lnTo>
                    <a:pt x="4634" y="72"/>
                  </a:lnTo>
                  <a:cubicBezTo>
                    <a:pt x="4634" y="72"/>
                    <a:pt x="4634" y="72"/>
                    <a:pt x="4634" y="72"/>
                  </a:cubicBezTo>
                  <a:close/>
                  <a:moveTo>
                    <a:pt x="4634" y="72"/>
                  </a:moveTo>
                  <a:cubicBezTo>
                    <a:pt x="4635" y="74"/>
                    <a:pt x="4636" y="75"/>
                    <a:pt x="4637" y="75"/>
                  </a:cubicBezTo>
                  <a:cubicBezTo>
                    <a:pt x="4638" y="75"/>
                    <a:pt x="4638" y="72"/>
                    <a:pt x="4634" y="72"/>
                  </a:cubicBezTo>
                  <a:close/>
                  <a:moveTo>
                    <a:pt x="4637" y="46"/>
                  </a:moveTo>
                  <a:cubicBezTo>
                    <a:pt x="4630" y="46"/>
                    <a:pt x="4627" y="50"/>
                    <a:pt x="4632" y="60"/>
                  </a:cubicBezTo>
                  <a:cubicBezTo>
                    <a:pt x="4632" y="66"/>
                    <a:pt x="4633" y="70"/>
                    <a:pt x="4634" y="72"/>
                  </a:cubicBezTo>
                  <a:lnTo>
                    <a:pt x="4644" y="72"/>
                  </a:lnTo>
                  <a:cubicBezTo>
                    <a:pt x="4650" y="72"/>
                    <a:pt x="4659" y="78"/>
                    <a:pt x="4668" y="84"/>
                  </a:cubicBezTo>
                  <a:cubicBezTo>
                    <a:pt x="4656" y="72"/>
                    <a:pt x="4692" y="72"/>
                    <a:pt x="4668" y="60"/>
                  </a:cubicBezTo>
                  <a:cubicBezTo>
                    <a:pt x="4661" y="53"/>
                    <a:pt x="4646" y="46"/>
                    <a:pt x="4637" y="46"/>
                  </a:cubicBezTo>
                  <a:close/>
                  <a:moveTo>
                    <a:pt x="4668" y="84"/>
                  </a:moveTo>
                  <a:cubicBezTo>
                    <a:pt x="4677" y="90"/>
                    <a:pt x="4686" y="96"/>
                    <a:pt x="4692" y="96"/>
                  </a:cubicBezTo>
                  <a:cubicBezTo>
                    <a:pt x="4692" y="91"/>
                    <a:pt x="4692" y="84"/>
                    <a:pt x="4692" y="84"/>
                  </a:cubicBezTo>
                  <a:close/>
                  <a:moveTo>
                    <a:pt x="4692" y="84"/>
                  </a:moveTo>
                  <a:cubicBezTo>
                    <a:pt x="4692" y="84"/>
                    <a:pt x="4692" y="84"/>
                    <a:pt x="4692" y="84"/>
                  </a:cubicBezTo>
                  <a:lnTo>
                    <a:pt x="4692" y="84"/>
                  </a:lnTo>
                  <a:cubicBezTo>
                    <a:pt x="4692" y="88"/>
                    <a:pt x="4693" y="89"/>
                    <a:pt x="4694" y="89"/>
                  </a:cubicBezTo>
                  <a:lnTo>
                    <a:pt x="4694" y="89"/>
                  </a:lnTo>
                  <a:cubicBezTo>
                    <a:pt x="4698" y="96"/>
                    <a:pt x="4703" y="108"/>
                    <a:pt x="4703" y="108"/>
                  </a:cubicBezTo>
                  <a:cubicBezTo>
                    <a:pt x="4703" y="119"/>
                    <a:pt x="4715" y="131"/>
                    <a:pt x="4727" y="131"/>
                  </a:cubicBezTo>
                  <a:lnTo>
                    <a:pt x="4763" y="167"/>
                  </a:lnTo>
                  <a:cubicBezTo>
                    <a:pt x="4763" y="167"/>
                    <a:pt x="4799" y="179"/>
                    <a:pt x="4799" y="179"/>
                  </a:cubicBezTo>
                  <a:cubicBezTo>
                    <a:pt x="4799" y="167"/>
                    <a:pt x="4787" y="143"/>
                    <a:pt x="4775" y="131"/>
                  </a:cubicBezTo>
                  <a:cubicBezTo>
                    <a:pt x="4769" y="125"/>
                    <a:pt x="4760" y="122"/>
                    <a:pt x="4756" y="122"/>
                  </a:cubicBezTo>
                  <a:cubicBezTo>
                    <a:pt x="4755" y="122"/>
                    <a:pt x="4755" y="122"/>
                    <a:pt x="4754" y="123"/>
                  </a:cubicBezTo>
                  <a:lnTo>
                    <a:pt x="4754" y="123"/>
                  </a:lnTo>
                  <a:lnTo>
                    <a:pt x="4739" y="108"/>
                  </a:lnTo>
                  <a:cubicBezTo>
                    <a:pt x="4739" y="108"/>
                    <a:pt x="4739" y="96"/>
                    <a:pt x="4727" y="96"/>
                  </a:cubicBezTo>
                  <a:cubicBezTo>
                    <a:pt x="4715" y="84"/>
                    <a:pt x="4715" y="84"/>
                    <a:pt x="4715" y="84"/>
                  </a:cubicBezTo>
                  <a:close/>
                  <a:moveTo>
                    <a:pt x="4775" y="179"/>
                  </a:moveTo>
                  <a:cubicBezTo>
                    <a:pt x="4768" y="179"/>
                    <a:pt x="4778" y="183"/>
                    <a:pt x="4787" y="184"/>
                  </a:cubicBezTo>
                  <a:lnTo>
                    <a:pt x="4787" y="184"/>
                  </a:lnTo>
                  <a:cubicBezTo>
                    <a:pt x="4782" y="181"/>
                    <a:pt x="4778" y="179"/>
                    <a:pt x="4775" y="179"/>
                  </a:cubicBezTo>
                  <a:close/>
                  <a:moveTo>
                    <a:pt x="4799" y="179"/>
                  </a:moveTo>
                  <a:cubicBezTo>
                    <a:pt x="4799" y="183"/>
                    <a:pt x="4795" y="184"/>
                    <a:pt x="4790" y="184"/>
                  </a:cubicBezTo>
                  <a:cubicBezTo>
                    <a:pt x="4789" y="184"/>
                    <a:pt x="4788" y="184"/>
                    <a:pt x="4787" y="184"/>
                  </a:cubicBezTo>
                  <a:lnTo>
                    <a:pt x="4787" y="184"/>
                  </a:lnTo>
                  <a:cubicBezTo>
                    <a:pt x="4802" y="194"/>
                    <a:pt x="4823" y="215"/>
                    <a:pt x="4823" y="215"/>
                  </a:cubicBezTo>
                  <a:cubicBezTo>
                    <a:pt x="4823" y="215"/>
                    <a:pt x="4846" y="215"/>
                    <a:pt x="4834" y="203"/>
                  </a:cubicBezTo>
                  <a:cubicBezTo>
                    <a:pt x="4823" y="203"/>
                    <a:pt x="4811" y="191"/>
                    <a:pt x="4799" y="179"/>
                  </a:cubicBezTo>
                  <a:close/>
                  <a:moveTo>
                    <a:pt x="4823" y="215"/>
                  </a:moveTo>
                  <a:lnTo>
                    <a:pt x="4823" y="215"/>
                  </a:lnTo>
                  <a:cubicBezTo>
                    <a:pt x="4813" y="225"/>
                    <a:pt x="4811" y="218"/>
                    <a:pt x="4824" y="229"/>
                  </a:cubicBezTo>
                  <a:lnTo>
                    <a:pt x="4824" y="229"/>
                  </a:lnTo>
                  <a:cubicBezTo>
                    <a:pt x="4827" y="221"/>
                    <a:pt x="4831" y="215"/>
                    <a:pt x="4823" y="215"/>
                  </a:cubicBezTo>
                  <a:close/>
                  <a:moveTo>
                    <a:pt x="4824" y="229"/>
                  </a:moveTo>
                  <a:cubicBezTo>
                    <a:pt x="4823" y="232"/>
                    <a:pt x="4823" y="235"/>
                    <a:pt x="4823" y="238"/>
                  </a:cubicBezTo>
                  <a:cubicBezTo>
                    <a:pt x="4823" y="250"/>
                    <a:pt x="4834" y="262"/>
                    <a:pt x="4834" y="262"/>
                  </a:cubicBezTo>
                  <a:cubicBezTo>
                    <a:pt x="4834" y="262"/>
                    <a:pt x="4839" y="262"/>
                    <a:pt x="4845" y="265"/>
                  </a:cubicBezTo>
                  <a:lnTo>
                    <a:pt x="4845" y="265"/>
                  </a:lnTo>
                  <a:cubicBezTo>
                    <a:pt x="4846" y="255"/>
                    <a:pt x="4846" y="244"/>
                    <a:pt x="4834" y="238"/>
                  </a:cubicBezTo>
                  <a:cubicBezTo>
                    <a:pt x="4830" y="234"/>
                    <a:pt x="4827" y="231"/>
                    <a:pt x="4824" y="229"/>
                  </a:cubicBezTo>
                  <a:close/>
                  <a:moveTo>
                    <a:pt x="4845" y="265"/>
                  </a:moveTo>
                  <a:cubicBezTo>
                    <a:pt x="4844" y="276"/>
                    <a:pt x="4840" y="286"/>
                    <a:pt x="4846" y="286"/>
                  </a:cubicBezTo>
                  <a:cubicBezTo>
                    <a:pt x="4858" y="286"/>
                    <a:pt x="4858" y="286"/>
                    <a:pt x="4858" y="274"/>
                  </a:cubicBezTo>
                  <a:cubicBezTo>
                    <a:pt x="4854" y="270"/>
                    <a:pt x="4849" y="267"/>
                    <a:pt x="4845" y="265"/>
                  </a:cubicBezTo>
                  <a:close/>
                  <a:moveTo>
                    <a:pt x="4823" y="286"/>
                  </a:moveTo>
                  <a:lnTo>
                    <a:pt x="4823" y="298"/>
                  </a:lnTo>
                  <a:cubicBezTo>
                    <a:pt x="4823" y="286"/>
                    <a:pt x="4834" y="286"/>
                    <a:pt x="4823" y="286"/>
                  </a:cubicBezTo>
                  <a:close/>
                  <a:moveTo>
                    <a:pt x="4858" y="274"/>
                  </a:moveTo>
                  <a:cubicBezTo>
                    <a:pt x="4858" y="298"/>
                    <a:pt x="4858" y="322"/>
                    <a:pt x="4858" y="334"/>
                  </a:cubicBezTo>
                  <a:lnTo>
                    <a:pt x="4858" y="346"/>
                  </a:lnTo>
                  <a:cubicBezTo>
                    <a:pt x="4870" y="346"/>
                    <a:pt x="4858" y="286"/>
                    <a:pt x="4858" y="274"/>
                  </a:cubicBezTo>
                  <a:close/>
                  <a:moveTo>
                    <a:pt x="4858" y="346"/>
                  </a:moveTo>
                  <a:lnTo>
                    <a:pt x="4858" y="358"/>
                  </a:lnTo>
                  <a:cubicBezTo>
                    <a:pt x="4858" y="366"/>
                    <a:pt x="4858" y="374"/>
                    <a:pt x="4862" y="382"/>
                  </a:cubicBezTo>
                  <a:lnTo>
                    <a:pt x="4862" y="382"/>
                  </a:lnTo>
                  <a:cubicBezTo>
                    <a:pt x="4867" y="381"/>
                    <a:pt x="4870" y="381"/>
                    <a:pt x="4870" y="381"/>
                  </a:cubicBezTo>
                  <a:cubicBezTo>
                    <a:pt x="4870" y="381"/>
                    <a:pt x="4870" y="358"/>
                    <a:pt x="4870" y="358"/>
                  </a:cubicBezTo>
                  <a:cubicBezTo>
                    <a:pt x="4870" y="358"/>
                    <a:pt x="4882" y="358"/>
                    <a:pt x="4882" y="346"/>
                  </a:cubicBezTo>
                  <a:close/>
                  <a:moveTo>
                    <a:pt x="4862" y="382"/>
                  </a:moveTo>
                  <a:cubicBezTo>
                    <a:pt x="4855" y="383"/>
                    <a:pt x="4846" y="386"/>
                    <a:pt x="4846" y="393"/>
                  </a:cubicBezTo>
                  <a:lnTo>
                    <a:pt x="4870" y="393"/>
                  </a:lnTo>
                  <a:cubicBezTo>
                    <a:pt x="4866" y="390"/>
                    <a:pt x="4864" y="386"/>
                    <a:pt x="4862" y="382"/>
                  </a:cubicBezTo>
                  <a:close/>
                  <a:moveTo>
                    <a:pt x="4894" y="477"/>
                  </a:moveTo>
                  <a:cubicBezTo>
                    <a:pt x="4882" y="477"/>
                    <a:pt x="4894" y="477"/>
                    <a:pt x="4894" y="489"/>
                  </a:cubicBezTo>
                  <a:lnTo>
                    <a:pt x="4894" y="477"/>
                  </a:lnTo>
                  <a:close/>
                  <a:moveTo>
                    <a:pt x="4489" y="0"/>
                  </a:moveTo>
                  <a:cubicBezTo>
                    <a:pt x="4489" y="0"/>
                    <a:pt x="4489" y="0"/>
                    <a:pt x="4489" y="12"/>
                  </a:cubicBezTo>
                  <a:lnTo>
                    <a:pt x="4453" y="12"/>
                  </a:lnTo>
                  <a:cubicBezTo>
                    <a:pt x="4446" y="12"/>
                    <a:pt x="4438" y="7"/>
                    <a:pt x="4433" y="7"/>
                  </a:cubicBezTo>
                  <a:cubicBezTo>
                    <a:pt x="4431" y="7"/>
                    <a:pt x="4430" y="8"/>
                    <a:pt x="4430" y="12"/>
                  </a:cubicBezTo>
                  <a:cubicBezTo>
                    <a:pt x="4418" y="12"/>
                    <a:pt x="4418" y="24"/>
                    <a:pt x="4394" y="24"/>
                  </a:cubicBezTo>
                  <a:cubicBezTo>
                    <a:pt x="4382" y="24"/>
                    <a:pt x="4382" y="12"/>
                    <a:pt x="4382" y="12"/>
                  </a:cubicBezTo>
                  <a:cubicBezTo>
                    <a:pt x="4370" y="24"/>
                    <a:pt x="4382" y="36"/>
                    <a:pt x="4358" y="48"/>
                  </a:cubicBezTo>
                  <a:lnTo>
                    <a:pt x="4358" y="36"/>
                  </a:lnTo>
                  <a:cubicBezTo>
                    <a:pt x="4358" y="36"/>
                    <a:pt x="4322" y="48"/>
                    <a:pt x="4322" y="48"/>
                  </a:cubicBezTo>
                  <a:cubicBezTo>
                    <a:pt x="4319" y="52"/>
                    <a:pt x="4315" y="53"/>
                    <a:pt x="4311" y="53"/>
                  </a:cubicBezTo>
                  <a:cubicBezTo>
                    <a:pt x="4303" y="53"/>
                    <a:pt x="4295" y="48"/>
                    <a:pt x="4287" y="48"/>
                  </a:cubicBezTo>
                  <a:cubicBezTo>
                    <a:pt x="4287" y="48"/>
                    <a:pt x="4287" y="60"/>
                    <a:pt x="4275" y="72"/>
                  </a:cubicBezTo>
                  <a:lnTo>
                    <a:pt x="4251" y="72"/>
                  </a:lnTo>
                  <a:cubicBezTo>
                    <a:pt x="4227" y="72"/>
                    <a:pt x="4227" y="84"/>
                    <a:pt x="4215" y="96"/>
                  </a:cubicBezTo>
                  <a:lnTo>
                    <a:pt x="4180" y="96"/>
                  </a:lnTo>
                  <a:cubicBezTo>
                    <a:pt x="4168" y="96"/>
                    <a:pt x="4168" y="108"/>
                    <a:pt x="4156" y="119"/>
                  </a:cubicBezTo>
                  <a:cubicBezTo>
                    <a:pt x="4144" y="119"/>
                    <a:pt x="4144" y="108"/>
                    <a:pt x="4132" y="96"/>
                  </a:cubicBezTo>
                  <a:cubicBezTo>
                    <a:pt x="4132" y="108"/>
                    <a:pt x="4120" y="108"/>
                    <a:pt x="4120" y="119"/>
                  </a:cubicBezTo>
                  <a:cubicBezTo>
                    <a:pt x="4120" y="129"/>
                    <a:pt x="4118" y="133"/>
                    <a:pt x="4115" y="133"/>
                  </a:cubicBezTo>
                  <a:cubicBezTo>
                    <a:pt x="4112" y="133"/>
                    <a:pt x="4108" y="126"/>
                    <a:pt x="4108" y="119"/>
                  </a:cubicBezTo>
                  <a:cubicBezTo>
                    <a:pt x="4108" y="143"/>
                    <a:pt x="4072" y="143"/>
                    <a:pt x="4072" y="155"/>
                  </a:cubicBezTo>
                  <a:lnTo>
                    <a:pt x="4049" y="155"/>
                  </a:lnTo>
                  <a:cubicBezTo>
                    <a:pt x="4049" y="167"/>
                    <a:pt x="4049" y="167"/>
                    <a:pt x="4025" y="167"/>
                  </a:cubicBezTo>
                  <a:cubicBezTo>
                    <a:pt x="4013" y="179"/>
                    <a:pt x="4013" y="191"/>
                    <a:pt x="4001" y="191"/>
                  </a:cubicBezTo>
                  <a:cubicBezTo>
                    <a:pt x="3993" y="191"/>
                    <a:pt x="3980" y="186"/>
                    <a:pt x="3972" y="186"/>
                  </a:cubicBezTo>
                  <a:cubicBezTo>
                    <a:pt x="3968" y="186"/>
                    <a:pt x="3965" y="187"/>
                    <a:pt x="3965" y="191"/>
                  </a:cubicBezTo>
                  <a:cubicBezTo>
                    <a:pt x="3953" y="203"/>
                    <a:pt x="3989" y="215"/>
                    <a:pt x="3965" y="215"/>
                  </a:cubicBezTo>
                  <a:cubicBezTo>
                    <a:pt x="3961" y="211"/>
                    <a:pt x="3959" y="209"/>
                    <a:pt x="3956" y="209"/>
                  </a:cubicBezTo>
                  <a:cubicBezTo>
                    <a:pt x="3952" y="209"/>
                    <a:pt x="3949" y="215"/>
                    <a:pt x="3941" y="215"/>
                  </a:cubicBezTo>
                  <a:lnTo>
                    <a:pt x="3941" y="227"/>
                  </a:lnTo>
                  <a:cubicBezTo>
                    <a:pt x="3930" y="227"/>
                    <a:pt x="3941" y="203"/>
                    <a:pt x="3941" y="203"/>
                  </a:cubicBezTo>
                  <a:lnTo>
                    <a:pt x="3930" y="203"/>
                  </a:lnTo>
                  <a:cubicBezTo>
                    <a:pt x="3930" y="203"/>
                    <a:pt x="3930" y="203"/>
                    <a:pt x="3918" y="215"/>
                  </a:cubicBezTo>
                  <a:cubicBezTo>
                    <a:pt x="3914" y="218"/>
                    <a:pt x="3913" y="220"/>
                    <a:pt x="3912" y="220"/>
                  </a:cubicBezTo>
                  <a:cubicBezTo>
                    <a:pt x="3912" y="220"/>
                    <a:pt x="3918" y="211"/>
                    <a:pt x="3918" y="203"/>
                  </a:cubicBezTo>
                  <a:lnTo>
                    <a:pt x="3918" y="203"/>
                  </a:lnTo>
                  <a:cubicBezTo>
                    <a:pt x="3918" y="203"/>
                    <a:pt x="3906" y="203"/>
                    <a:pt x="3894" y="215"/>
                  </a:cubicBezTo>
                  <a:cubicBezTo>
                    <a:pt x="3894" y="215"/>
                    <a:pt x="3889" y="220"/>
                    <a:pt x="3882" y="220"/>
                  </a:cubicBezTo>
                  <a:cubicBezTo>
                    <a:pt x="3878" y="220"/>
                    <a:pt x="3874" y="219"/>
                    <a:pt x="3870" y="215"/>
                  </a:cubicBezTo>
                  <a:cubicBezTo>
                    <a:pt x="3870" y="211"/>
                    <a:pt x="3868" y="210"/>
                    <a:pt x="3865" y="210"/>
                  </a:cubicBezTo>
                  <a:cubicBezTo>
                    <a:pt x="3858" y="210"/>
                    <a:pt x="3846" y="218"/>
                    <a:pt x="3846" y="227"/>
                  </a:cubicBezTo>
                  <a:cubicBezTo>
                    <a:pt x="3846" y="238"/>
                    <a:pt x="3822" y="238"/>
                    <a:pt x="3822" y="250"/>
                  </a:cubicBezTo>
                  <a:cubicBezTo>
                    <a:pt x="3799" y="250"/>
                    <a:pt x="3751" y="250"/>
                    <a:pt x="3739" y="274"/>
                  </a:cubicBezTo>
                  <a:cubicBezTo>
                    <a:pt x="3736" y="266"/>
                    <a:pt x="3734" y="263"/>
                    <a:pt x="3731" y="263"/>
                  </a:cubicBezTo>
                  <a:cubicBezTo>
                    <a:pt x="3722" y="263"/>
                    <a:pt x="3713" y="298"/>
                    <a:pt x="3703" y="298"/>
                  </a:cubicBezTo>
                  <a:cubicBezTo>
                    <a:pt x="3695" y="298"/>
                    <a:pt x="3687" y="293"/>
                    <a:pt x="3680" y="293"/>
                  </a:cubicBezTo>
                  <a:cubicBezTo>
                    <a:pt x="3676" y="293"/>
                    <a:pt x="3672" y="294"/>
                    <a:pt x="3668" y="298"/>
                  </a:cubicBezTo>
                  <a:cubicBezTo>
                    <a:pt x="3668" y="310"/>
                    <a:pt x="3656" y="322"/>
                    <a:pt x="3656" y="334"/>
                  </a:cubicBezTo>
                  <a:cubicBezTo>
                    <a:pt x="3648" y="334"/>
                    <a:pt x="3650" y="323"/>
                    <a:pt x="3646" y="323"/>
                  </a:cubicBezTo>
                  <a:cubicBezTo>
                    <a:pt x="3644" y="323"/>
                    <a:pt x="3640" y="326"/>
                    <a:pt x="3632" y="334"/>
                  </a:cubicBezTo>
                  <a:cubicBezTo>
                    <a:pt x="3608" y="346"/>
                    <a:pt x="3632" y="346"/>
                    <a:pt x="3620" y="358"/>
                  </a:cubicBezTo>
                  <a:cubicBezTo>
                    <a:pt x="3608" y="358"/>
                    <a:pt x="3620" y="334"/>
                    <a:pt x="3608" y="334"/>
                  </a:cubicBezTo>
                  <a:cubicBezTo>
                    <a:pt x="3596" y="334"/>
                    <a:pt x="3584" y="346"/>
                    <a:pt x="3584" y="346"/>
                  </a:cubicBezTo>
                  <a:cubicBezTo>
                    <a:pt x="3584" y="358"/>
                    <a:pt x="3560" y="369"/>
                    <a:pt x="3549" y="369"/>
                  </a:cubicBezTo>
                  <a:cubicBezTo>
                    <a:pt x="3549" y="369"/>
                    <a:pt x="3525" y="381"/>
                    <a:pt x="3513" y="381"/>
                  </a:cubicBezTo>
                  <a:cubicBezTo>
                    <a:pt x="3507" y="375"/>
                    <a:pt x="3501" y="372"/>
                    <a:pt x="3495" y="372"/>
                  </a:cubicBezTo>
                  <a:cubicBezTo>
                    <a:pt x="3489" y="372"/>
                    <a:pt x="3483" y="375"/>
                    <a:pt x="3477" y="381"/>
                  </a:cubicBezTo>
                  <a:cubicBezTo>
                    <a:pt x="3477" y="381"/>
                    <a:pt x="3477" y="393"/>
                    <a:pt x="3465" y="393"/>
                  </a:cubicBezTo>
                  <a:cubicBezTo>
                    <a:pt x="3453" y="405"/>
                    <a:pt x="3441" y="405"/>
                    <a:pt x="3430" y="405"/>
                  </a:cubicBezTo>
                  <a:cubicBezTo>
                    <a:pt x="3430" y="405"/>
                    <a:pt x="3382" y="417"/>
                    <a:pt x="3394" y="417"/>
                  </a:cubicBezTo>
                  <a:cubicBezTo>
                    <a:pt x="3394" y="429"/>
                    <a:pt x="3370" y="441"/>
                    <a:pt x="3358" y="441"/>
                  </a:cubicBezTo>
                  <a:lnTo>
                    <a:pt x="3322" y="453"/>
                  </a:lnTo>
                  <a:lnTo>
                    <a:pt x="3310" y="453"/>
                  </a:lnTo>
                  <a:lnTo>
                    <a:pt x="3287" y="465"/>
                  </a:lnTo>
                  <a:cubicBezTo>
                    <a:pt x="3287" y="465"/>
                    <a:pt x="3271" y="480"/>
                    <a:pt x="3265" y="480"/>
                  </a:cubicBezTo>
                  <a:cubicBezTo>
                    <a:pt x="3264" y="480"/>
                    <a:pt x="3263" y="479"/>
                    <a:pt x="3263" y="477"/>
                  </a:cubicBezTo>
                  <a:lnTo>
                    <a:pt x="3227" y="477"/>
                  </a:lnTo>
                  <a:cubicBezTo>
                    <a:pt x="3215" y="477"/>
                    <a:pt x="3227" y="489"/>
                    <a:pt x="3215" y="500"/>
                  </a:cubicBezTo>
                  <a:cubicBezTo>
                    <a:pt x="3203" y="500"/>
                    <a:pt x="3215" y="489"/>
                    <a:pt x="3203" y="489"/>
                  </a:cubicBezTo>
                  <a:cubicBezTo>
                    <a:pt x="3191" y="500"/>
                    <a:pt x="3275" y="524"/>
                    <a:pt x="3275" y="524"/>
                  </a:cubicBezTo>
                  <a:lnTo>
                    <a:pt x="3275" y="512"/>
                  </a:lnTo>
                  <a:cubicBezTo>
                    <a:pt x="3283" y="512"/>
                    <a:pt x="3296" y="507"/>
                    <a:pt x="3304" y="507"/>
                  </a:cubicBezTo>
                  <a:cubicBezTo>
                    <a:pt x="3308" y="507"/>
                    <a:pt x="3310" y="508"/>
                    <a:pt x="3310" y="512"/>
                  </a:cubicBezTo>
                  <a:cubicBezTo>
                    <a:pt x="3310" y="515"/>
                    <a:pt x="3312" y="516"/>
                    <a:pt x="3313" y="516"/>
                  </a:cubicBezTo>
                  <a:cubicBezTo>
                    <a:pt x="3318" y="516"/>
                    <a:pt x="3327" y="509"/>
                    <a:pt x="3332" y="509"/>
                  </a:cubicBezTo>
                  <a:cubicBezTo>
                    <a:pt x="3333" y="509"/>
                    <a:pt x="3334" y="510"/>
                    <a:pt x="3334" y="512"/>
                  </a:cubicBezTo>
                  <a:cubicBezTo>
                    <a:pt x="3337" y="515"/>
                    <a:pt x="3338" y="516"/>
                    <a:pt x="3338" y="516"/>
                  </a:cubicBezTo>
                  <a:cubicBezTo>
                    <a:pt x="3338" y="516"/>
                    <a:pt x="3325" y="498"/>
                    <a:pt x="3334" y="489"/>
                  </a:cubicBezTo>
                  <a:lnTo>
                    <a:pt x="3382" y="489"/>
                  </a:lnTo>
                  <a:cubicBezTo>
                    <a:pt x="3382" y="477"/>
                    <a:pt x="3394" y="477"/>
                    <a:pt x="3394" y="465"/>
                  </a:cubicBezTo>
                  <a:lnTo>
                    <a:pt x="3418" y="465"/>
                  </a:lnTo>
                  <a:cubicBezTo>
                    <a:pt x="3418" y="477"/>
                    <a:pt x="3394" y="489"/>
                    <a:pt x="3394" y="500"/>
                  </a:cubicBezTo>
                  <a:cubicBezTo>
                    <a:pt x="3406" y="500"/>
                    <a:pt x="3418" y="500"/>
                    <a:pt x="3430" y="489"/>
                  </a:cubicBezTo>
                  <a:cubicBezTo>
                    <a:pt x="3430" y="479"/>
                    <a:pt x="3461" y="461"/>
                    <a:pt x="3473" y="461"/>
                  </a:cubicBezTo>
                  <a:cubicBezTo>
                    <a:pt x="3475" y="461"/>
                    <a:pt x="3477" y="462"/>
                    <a:pt x="3477" y="465"/>
                  </a:cubicBezTo>
                  <a:cubicBezTo>
                    <a:pt x="3480" y="467"/>
                    <a:pt x="3480" y="468"/>
                    <a:pt x="3481" y="468"/>
                  </a:cubicBezTo>
                  <a:cubicBezTo>
                    <a:pt x="3481" y="468"/>
                    <a:pt x="3468" y="453"/>
                    <a:pt x="3477" y="453"/>
                  </a:cubicBezTo>
                  <a:cubicBezTo>
                    <a:pt x="3489" y="453"/>
                    <a:pt x="3501" y="441"/>
                    <a:pt x="3501" y="441"/>
                  </a:cubicBezTo>
                  <a:cubicBezTo>
                    <a:pt x="3501" y="429"/>
                    <a:pt x="3572" y="417"/>
                    <a:pt x="3584" y="417"/>
                  </a:cubicBezTo>
                  <a:cubicBezTo>
                    <a:pt x="3608" y="405"/>
                    <a:pt x="3632" y="381"/>
                    <a:pt x="3644" y="358"/>
                  </a:cubicBezTo>
                  <a:lnTo>
                    <a:pt x="3644" y="358"/>
                  </a:lnTo>
                  <a:cubicBezTo>
                    <a:pt x="3644" y="358"/>
                    <a:pt x="3632" y="381"/>
                    <a:pt x="3644" y="381"/>
                  </a:cubicBezTo>
                  <a:lnTo>
                    <a:pt x="3680" y="381"/>
                  </a:lnTo>
                  <a:cubicBezTo>
                    <a:pt x="3668" y="381"/>
                    <a:pt x="3680" y="381"/>
                    <a:pt x="3680" y="369"/>
                  </a:cubicBezTo>
                  <a:lnTo>
                    <a:pt x="3691" y="358"/>
                  </a:lnTo>
                  <a:lnTo>
                    <a:pt x="3703" y="358"/>
                  </a:lnTo>
                  <a:lnTo>
                    <a:pt x="3739" y="346"/>
                  </a:lnTo>
                  <a:cubicBezTo>
                    <a:pt x="3751" y="346"/>
                    <a:pt x="3751" y="322"/>
                    <a:pt x="3739" y="322"/>
                  </a:cubicBezTo>
                  <a:lnTo>
                    <a:pt x="3787" y="322"/>
                  </a:lnTo>
                  <a:cubicBezTo>
                    <a:pt x="3763" y="322"/>
                    <a:pt x="3763" y="322"/>
                    <a:pt x="3787" y="310"/>
                  </a:cubicBezTo>
                  <a:lnTo>
                    <a:pt x="3822" y="310"/>
                  </a:lnTo>
                  <a:cubicBezTo>
                    <a:pt x="3822" y="310"/>
                    <a:pt x="3811" y="298"/>
                    <a:pt x="3811" y="298"/>
                  </a:cubicBezTo>
                  <a:lnTo>
                    <a:pt x="3846" y="298"/>
                  </a:lnTo>
                  <a:cubicBezTo>
                    <a:pt x="3853" y="300"/>
                    <a:pt x="3857" y="301"/>
                    <a:pt x="3859" y="301"/>
                  </a:cubicBezTo>
                  <a:cubicBezTo>
                    <a:pt x="3865" y="301"/>
                    <a:pt x="3834" y="286"/>
                    <a:pt x="3834" y="286"/>
                  </a:cubicBezTo>
                  <a:lnTo>
                    <a:pt x="3870" y="286"/>
                  </a:lnTo>
                  <a:cubicBezTo>
                    <a:pt x="3870" y="286"/>
                    <a:pt x="3941" y="262"/>
                    <a:pt x="3953" y="250"/>
                  </a:cubicBezTo>
                  <a:cubicBezTo>
                    <a:pt x="3965" y="250"/>
                    <a:pt x="3977" y="238"/>
                    <a:pt x="3989" y="238"/>
                  </a:cubicBezTo>
                  <a:lnTo>
                    <a:pt x="4013" y="238"/>
                  </a:lnTo>
                  <a:cubicBezTo>
                    <a:pt x="4013" y="238"/>
                    <a:pt x="4025" y="215"/>
                    <a:pt x="4025" y="215"/>
                  </a:cubicBezTo>
                  <a:lnTo>
                    <a:pt x="4025" y="215"/>
                  </a:lnTo>
                  <a:cubicBezTo>
                    <a:pt x="4035" y="215"/>
                    <a:pt x="4019" y="241"/>
                    <a:pt x="4022" y="241"/>
                  </a:cubicBezTo>
                  <a:cubicBezTo>
                    <a:pt x="4022" y="241"/>
                    <a:pt x="4023" y="240"/>
                    <a:pt x="4025" y="238"/>
                  </a:cubicBezTo>
                  <a:cubicBezTo>
                    <a:pt x="4037" y="215"/>
                    <a:pt x="4049" y="215"/>
                    <a:pt x="4049" y="215"/>
                  </a:cubicBezTo>
                  <a:cubicBezTo>
                    <a:pt x="4043" y="209"/>
                    <a:pt x="4046" y="209"/>
                    <a:pt x="4050" y="209"/>
                  </a:cubicBezTo>
                  <a:cubicBezTo>
                    <a:pt x="4051" y="209"/>
                    <a:pt x="4052" y="209"/>
                    <a:pt x="4052" y="209"/>
                  </a:cubicBezTo>
                  <a:lnTo>
                    <a:pt x="4052" y="209"/>
                  </a:lnTo>
                  <a:cubicBezTo>
                    <a:pt x="4054" y="212"/>
                    <a:pt x="4056" y="215"/>
                    <a:pt x="4061" y="215"/>
                  </a:cubicBezTo>
                  <a:cubicBezTo>
                    <a:pt x="4061" y="215"/>
                    <a:pt x="4072" y="203"/>
                    <a:pt x="4061" y="203"/>
                  </a:cubicBezTo>
                  <a:cubicBezTo>
                    <a:pt x="4061" y="197"/>
                    <a:pt x="4061" y="194"/>
                    <a:pt x="4063" y="194"/>
                  </a:cubicBezTo>
                  <a:cubicBezTo>
                    <a:pt x="4066" y="194"/>
                    <a:pt x="4072" y="205"/>
                    <a:pt x="4079" y="205"/>
                  </a:cubicBezTo>
                  <a:cubicBezTo>
                    <a:pt x="4081" y="205"/>
                    <a:pt x="4083" y="205"/>
                    <a:pt x="4084" y="203"/>
                  </a:cubicBezTo>
                  <a:cubicBezTo>
                    <a:pt x="4108" y="203"/>
                    <a:pt x="4084" y="179"/>
                    <a:pt x="4096" y="167"/>
                  </a:cubicBezTo>
                  <a:cubicBezTo>
                    <a:pt x="4099" y="167"/>
                    <a:pt x="4103" y="168"/>
                    <a:pt x="4107" y="169"/>
                  </a:cubicBezTo>
                  <a:lnTo>
                    <a:pt x="4107" y="169"/>
                  </a:lnTo>
                  <a:cubicBezTo>
                    <a:pt x="4096" y="180"/>
                    <a:pt x="4097" y="191"/>
                    <a:pt x="4108" y="191"/>
                  </a:cubicBezTo>
                  <a:lnTo>
                    <a:pt x="4108" y="179"/>
                  </a:lnTo>
                  <a:cubicBezTo>
                    <a:pt x="4115" y="179"/>
                    <a:pt x="4118" y="175"/>
                    <a:pt x="4117" y="172"/>
                  </a:cubicBezTo>
                  <a:lnTo>
                    <a:pt x="4117" y="172"/>
                  </a:lnTo>
                  <a:cubicBezTo>
                    <a:pt x="4130" y="176"/>
                    <a:pt x="4144" y="183"/>
                    <a:pt x="4144" y="191"/>
                  </a:cubicBezTo>
                  <a:cubicBezTo>
                    <a:pt x="4156" y="179"/>
                    <a:pt x="4156" y="167"/>
                    <a:pt x="4168" y="143"/>
                  </a:cubicBezTo>
                  <a:cubicBezTo>
                    <a:pt x="4180" y="155"/>
                    <a:pt x="4180" y="155"/>
                    <a:pt x="4192" y="155"/>
                  </a:cubicBezTo>
                  <a:cubicBezTo>
                    <a:pt x="4192" y="155"/>
                    <a:pt x="4203" y="143"/>
                    <a:pt x="4215" y="143"/>
                  </a:cubicBezTo>
                  <a:cubicBezTo>
                    <a:pt x="4227" y="143"/>
                    <a:pt x="4227" y="119"/>
                    <a:pt x="4227" y="119"/>
                  </a:cubicBezTo>
                  <a:cubicBezTo>
                    <a:pt x="4227" y="119"/>
                    <a:pt x="4227" y="130"/>
                    <a:pt x="4238" y="130"/>
                  </a:cubicBezTo>
                  <a:cubicBezTo>
                    <a:pt x="4243" y="130"/>
                    <a:pt x="4251" y="127"/>
                    <a:pt x="4263" y="119"/>
                  </a:cubicBezTo>
                  <a:cubicBezTo>
                    <a:pt x="4273" y="109"/>
                    <a:pt x="4279" y="106"/>
                    <a:pt x="4282" y="106"/>
                  </a:cubicBezTo>
                  <a:cubicBezTo>
                    <a:pt x="4287" y="106"/>
                    <a:pt x="4287" y="113"/>
                    <a:pt x="4287" y="119"/>
                  </a:cubicBezTo>
                  <a:cubicBezTo>
                    <a:pt x="4287" y="115"/>
                    <a:pt x="4287" y="108"/>
                    <a:pt x="4287" y="108"/>
                  </a:cubicBezTo>
                  <a:cubicBezTo>
                    <a:pt x="4287" y="108"/>
                    <a:pt x="4311" y="96"/>
                    <a:pt x="4311" y="96"/>
                  </a:cubicBezTo>
                  <a:cubicBezTo>
                    <a:pt x="4322" y="84"/>
                    <a:pt x="4311" y="84"/>
                    <a:pt x="4311" y="72"/>
                  </a:cubicBezTo>
                  <a:cubicBezTo>
                    <a:pt x="4311" y="72"/>
                    <a:pt x="4334" y="72"/>
                    <a:pt x="4322" y="60"/>
                  </a:cubicBezTo>
                  <a:cubicBezTo>
                    <a:pt x="4322" y="57"/>
                    <a:pt x="4322" y="56"/>
                    <a:pt x="4323" y="56"/>
                  </a:cubicBezTo>
                  <a:cubicBezTo>
                    <a:pt x="4323" y="56"/>
                    <a:pt x="4326" y="63"/>
                    <a:pt x="4334" y="63"/>
                  </a:cubicBezTo>
                  <a:cubicBezTo>
                    <a:pt x="4337" y="63"/>
                    <a:pt x="4341" y="62"/>
                    <a:pt x="4346" y="60"/>
                  </a:cubicBezTo>
                  <a:lnTo>
                    <a:pt x="4370" y="48"/>
                  </a:lnTo>
                  <a:lnTo>
                    <a:pt x="4370" y="72"/>
                  </a:lnTo>
                  <a:cubicBezTo>
                    <a:pt x="4372" y="73"/>
                    <a:pt x="4373" y="74"/>
                    <a:pt x="4375" y="74"/>
                  </a:cubicBezTo>
                  <a:cubicBezTo>
                    <a:pt x="4385" y="74"/>
                    <a:pt x="4396" y="46"/>
                    <a:pt x="4406" y="36"/>
                  </a:cubicBezTo>
                  <a:cubicBezTo>
                    <a:pt x="4411" y="34"/>
                    <a:pt x="4413" y="33"/>
                    <a:pt x="4415" y="33"/>
                  </a:cubicBezTo>
                  <a:cubicBezTo>
                    <a:pt x="4421" y="33"/>
                    <a:pt x="4406" y="48"/>
                    <a:pt x="4406" y="48"/>
                  </a:cubicBezTo>
                  <a:lnTo>
                    <a:pt x="4430" y="48"/>
                  </a:lnTo>
                  <a:cubicBezTo>
                    <a:pt x="4430" y="42"/>
                    <a:pt x="4430" y="39"/>
                    <a:pt x="4431" y="39"/>
                  </a:cubicBezTo>
                  <a:cubicBezTo>
                    <a:pt x="4433" y="39"/>
                    <a:pt x="4436" y="42"/>
                    <a:pt x="4442" y="48"/>
                  </a:cubicBezTo>
                  <a:cubicBezTo>
                    <a:pt x="4453" y="48"/>
                    <a:pt x="4489" y="48"/>
                    <a:pt x="4477" y="36"/>
                  </a:cubicBezTo>
                  <a:cubicBezTo>
                    <a:pt x="4469" y="32"/>
                    <a:pt x="4467" y="31"/>
                    <a:pt x="4467" y="31"/>
                  </a:cubicBezTo>
                  <a:lnTo>
                    <a:pt x="4467" y="31"/>
                  </a:lnTo>
                  <a:cubicBezTo>
                    <a:pt x="4468" y="31"/>
                    <a:pt x="4481" y="36"/>
                    <a:pt x="4489" y="36"/>
                  </a:cubicBezTo>
                  <a:cubicBezTo>
                    <a:pt x="4489" y="36"/>
                    <a:pt x="4489" y="48"/>
                    <a:pt x="4489" y="48"/>
                  </a:cubicBezTo>
                  <a:lnTo>
                    <a:pt x="4501" y="48"/>
                  </a:lnTo>
                  <a:cubicBezTo>
                    <a:pt x="4501" y="48"/>
                    <a:pt x="4507" y="35"/>
                    <a:pt x="4525" y="28"/>
                  </a:cubicBezTo>
                  <a:lnTo>
                    <a:pt x="4525" y="28"/>
                  </a:lnTo>
                  <a:lnTo>
                    <a:pt x="4525" y="36"/>
                  </a:lnTo>
                  <a:cubicBezTo>
                    <a:pt x="4525" y="33"/>
                    <a:pt x="4526" y="30"/>
                    <a:pt x="4527" y="28"/>
                  </a:cubicBezTo>
                  <a:lnTo>
                    <a:pt x="4527" y="28"/>
                  </a:lnTo>
                  <a:cubicBezTo>
                    <a:pt x="4526" y="28"/>
                    <a:pt x="4525" y="28"/>
                    <a:pt x="4525" y="28"/>
                  </a:cubicBezTo>
                  <a:lnTo>
                    <a:pt x="4525" y="28"/>
                  </a:lnTo>
                  <a:lnTo>
                    <a:pt x="4525" y="12"/>
                  </a:lnTo>
                  <a:cubicBezTo>
                    <a:pt x="4513" y="0"/>
                    <a:pt x="4501" y="0"/>
                    <a:pt x="4489" y="0"/>
                  </a:cubicBezTo>
                  <a:close/>
                  <a:moveTo>
                    <a:pt x="4870" y="393"/>
                  </a:moveTo>
                  <a:cubicBezTo>
                    <a:pt x="4870" y="405"/>
                    <a:pt x="4870" y="417"/>
                    <a:pt x="4870" y="429"/>
                  </a:cubicBezTo>
                  <a:cubicBezTo>
                    <a:pt x="4858" y="429"/>
                    <a:pt x="4858" y="441"/>
                    <a:pt x="4870" y="453"/>
                  </a:cubicBezTo>
                  <a:cubicBezTo>
                    <a:pt x="4870" y="453"/>
                    <a:pt x="4870" y="489"/>
                    <a:pt x="4858" y="512"/>
                  </a:cubicBezTo>
                  <a:cubicBezTo>
                    <a:pt x="4848" y="522"/>
                    <a:pt x="4855" y="540"/>
                    <a:pt x="4857" y="546"/>
                  </a:cubicBezTo>
                  <a:lnTo>
                    <a:pt x="4857" y="546"/>
                  </a:lnTo>
                  <a:cubicBezTo>
                    <a:pt x="4861" y="544"/>
                    <a:pt x="4865" y="541"/>
                    <a:pt x="4870" y="536"/>
                  </a:cubicBezTo>
                  <a:cubicBezTo>
                    <a:pt x="4878" y="536"/>
                    <a:pt x="4879" y="535"/>
                    <a:pt x="4878" y="533"/>
                  </a:cubicBezTo>
                  <a:lnTo>
                    <a:pt x="4878" y="533"/>
                  </a:lnTo>
                  <a:cubicBezTo>
                    <a:pt x="4883" y="533"/>
                    <a:pt x="4889" y="530"/>
                    <a:pt x="4894" y="524"/>
                  </a:cubicBezTo>
                  <a:cubicBezTo>
                    <a:pt x="4882" y="512"/>
                    <a:pt x="4882" y="512"/>
                    <a:pt x="4882" y="500"/>
                  </a:cubicBezTo>
                  <a:cubicBezTo>
                    <a:pt x="4870" y="477"/>
                    <a:pt x="4870" y="465"/>
                    <a:pt x="4882" y="441"/>
                  </a:cubicBezTo>
                  <a:lnTo>
                    <a:pt x="4882" y="393"/>
                  </a:lnTo>
                  <a:close/>
                  <a:moveTo>
                    <a:pt x="4857" y="546"/>
                  </a:moveTo>
                  <a:cubicBezTo>
                    <a:pt x="4857" y="547"/>
                    <a:pt x="4856" y="547"/>
                    <a:pt x="4855" y="548"/>
                  </a:cubicBezTo>
                  <a:lnTo>
                    <a:pt x="4858" y="548"/>
                  </a:lnTo>
                  <a:cubicBezTo>
                    <a:pt x="4858" y="548"/>
                    <a:pt x="4858" y="547"/>
                    <a:pt x="4857" y="546"/>
                  </a:cubicBezTo>
                  <a:close/>
                  <a:moveTo>
                    <a:pt x="2656" y="739"/>
                  </a:moveTo>
                  <a:lnTo>
                    <a:pt x="2644" y="762"/>
                  </a:lnTo>
                  <a:cubicBezTo>
                    <a:pt x="2668" y="762"/>
                    <a:pt x="2668" y="762"/>
                    <a:pt x="2668" y="739"/>
                  </a:cubicBezTo>
                  <a:close/>
                  <a:moveTo>
                    <a:pt x="4653" y="757"/>
                  </a:moveTo>
                  <a:cubicBezTo>
                    <a:pt x="4655" y="757"/>
                    <a:pt x="4656" y="758"/>
                    <a:pt x="4656" y="762"/>
                  </a:cubicBezTo>
                  <a:lnTo>
                    <a:pt x="4644" y="774"/>
                  </a:lnTo>
                  <a:lnTo>
                    <a:pt x="4644" y="762"/>
                  </a:lnTo>
                  <a:cubicBezTo>
                    <a:pt x="4644" y="762"/>
                    <a:pt x="4649" y="757"/>
                    <a:pt x="4653" y="757"/>
                  </a:cubicBezTo>
                  <a:close/>
                  <a:moveTo>
                    <a:pt x="3191" y="536"/>
                  </a:moveTo>
                  <a:cubicBezTo>
                    <a:pt x="3191" y="548"/>
                    <a:pt x="3179" y="548"/>
                    <a:pt x="3168" y="548"/>
                  </a:cubicBezTo>
                  <a:cubicBezTo>
                    <a:pt x="3156" y="548"/>
                    <a:pt x="3144" y="548"/>
                    <a:pt x="3132" y="560"/>
                  </a:cubicBezTo>
                  <a:cubicBezTo>
                    <a:pt x="3120" y="572"/>
                    <a:pt x="3132" y="572"/>
                    <a:pt x="3108" y="572"/>
                  </a:cubicBezTo>
                  <a:cubicBezTo>
                    <a:pt x="3090" y="572"/>
                    <a:pt x="3079" y="592"/>
                    <a:pt x="3070" y="592"/>
                  </a:cubicBezTo>
                  <a:cubicBezTo>
                    <a:pt x="3066" y="592"/>
                    <a:pt x="3063" y="590"/>
                    <a:pt x="3060" y="584"/>
                  </a:cubicBezTo>
                  <a:cubicBezTo>
                    <a:pt x="3060" y="608"/>
                    <a:pt x="3037" y="608"/>
                    <a:pt x="3025" y="619"/>
                  </a:cubicBezTo>
                  <a:cubicBezTo>
                    <a:pt x="3013" y="619"/>
                    <a:pt x="3025" y="619"/>
                    <a:pt x="3025" y="631"/>
                  </a:cubicBezTo>
                  <a:cubicBezTo>
                    <a:pt x="3025" y="635"/>
                    <a:pt x="3022" y="637"/>
                    <a:pt x="3019" y="637"/>
                  </a:cubicBezTo>
                  <a:cubicBezTo>
                    <a:pt x="3011" y="637"/>
                    <a:pt x="3001" y="631"/>
                    <a:pt x="3001" y="631"/>
                  </a:cubicBezTo>
                  <a:cubicBezTo>
                    <a:pt x="3001" y="631"/>
                    <a:pt x="2977" y="631"/>
                    <a:pt x="2965" y="643"/>
                  </a:cubicBezTo>
                  <a:cubicBezTo>
                    <a:pt x="2953" y="655"/>
                    <a:pt x="2929" y="655"/>
                    <a:pt x="2918" y="667"/>
                  </a:cubicBezTo>
                  <a:lnTo>
                    <a:pt x="2894" y="667"/>
                  </a:lnTo>
                  <a:cubicBezTo>
                    <a:pt x="2894" y="679"/>
                    <a:pt x="2882" y="679"/>
                    <a:pt x="2870" y="679"/>
                  </a:cubicBezTo>
                  <a:lnTo>
                    <a:pt x="2858" y="679"/>
                  </a:lnTo>
                  <a:cubicBezTo>
                    <a:pt x="2846" y="679"/>
                    <a:pt x="2858" y="691"/>
                    <a:pt x="2846" y="703"/>
                  </a:cubicBezTo>
                  <a:lnTo>
                    <a:pt x="2798" y="703"/>
                  </a:lnTo>
                  <a:cubicBezTo>
                    <a:pt x="2787" y="703"/>
                    <a:pt x="2775" y="715"/>
                    <a:pt x="2763" y="715"/>
                  </a:cubicBezTo>
                  <a:cubicBezTo>
                    <a:pt x="2751" y="727"/>
                    <a:pt x="2739" y="727"/>
                    <a:pt x="2739" y="739"/>
                  </a:cubicBezTo>
                  <a:cubicBezTo>
                    <a:pt x="2739" y="739"/>
                    <a:pt x="2727" y="750"/>
                    <a:pt x="2715" y="762"/>
                  </a:cubicBezTo>
                  <a:cubicBezTo>
                    <a:pt x="2715" y="762"/>
                    <a:pt x="2715" y="750"/>
                    <a:pt x="2715" y="739"/>
                  </a:cubicBezTo>
                  <a:cubicBezTo>
                    <a:pt x="2715" y="739"/>
                    <a:pt x="2691" y="750"/>
                    <a:pt x="2691" y="750"/>
                  </a:cubicBezTo>
                  <a:cubicBezTo>
                    <a:pt x="2679" y="762"/>
                    <a:pt x="2691" y="762"/>
                    <a:pt x="2679" y="774"/>
                  </a:cubicBezTo>
                  <a:lnTo>
                    <a:pt x="2656" y="774"/>
                  </a:lnTo>
                  <a:cubicBezTo>
                    <a:pt x="2632" y="774"/>
                    <a:pt x="2620" y="774"/>
                    <a:pt x="2596" y="798"/>
                  </a:cubicBezTo>
                  <a:cubicBezTo>
                    <a:pt x="2596" y="798"/>
                    <a:pt x="2584" y="810"/>
                    <a:pt x="2572" y="810"/>
                  </a:cubicBezTo>
                  <a:cubicBezTo>
                    <a:pt x="2572" y="810"/>
                    <a:pt x="2572" y="820"/>
                    <a:pt x="2566" y="827"/>
                  </a:cubicBezTo>
                  <a:lnTo>
                    <a:pt x="2566" y="827"/>
                  </a:lnTo>
                  <a:cubicBezTo>
                    <a:pt x="2562" y="826"/>
                    <a:pt x="2560" y="825"/>
                    <a:pt x="2560" y="822"/>
                  </a:cubicBezTo>
                  <a:cubicBezTo>
                    <a:pt x="2560" y="828"/>
                    <a:pt x="2554" y="831"/>
                    <a:pt x="2548" y="834"/>
                  </a:cubicBezTo>
                  <a:cubicBezTo>
                    <a:pt x="2557" y="834"/>
                    <a:pt x="2562" y="831"/>
                    <a:pt x="2566" y="827"/>
                  </a:cubicBezTo>
                  <a:lnTo>
                    <a:pt x="2566" y="827"/>
                  </a:lnTo>
                  <a:cubicBezTo>
                    <a:pt x="2567" y="827"/>
                    <a:pt x="2569" y="827"/>
                    <a:pt x="2570" y="827"/>
                  </a:cubicBezTo>
                  <a:cubicBezTo>
                    <a:pt x="2583" y="827"/>
                    <a:pt x="2604" y="822"/>
                    <a:pt x="2620" y="822"/>
                  </a:cubicBezTo>
                  <a:lnTo>
                    <a:pt x="2656" y="822"/>
                  </a:lnTo>
                  <a:lnTo>
                    <a:pt x="2656" y="810"/>
                  </a:lnTo>
                  <a:lnTo>
                    <a:pt x="2691" y="810"/>
                  </a:lnTo>
                  <a:cubicBezTo>
                    <a:pt x="2703" y="798"/>
                    <a:pt x="2715" y="786"/>
                    <a:pt x="2715" y="786"/>
                  </a:cubicBezTo>
                  <a:lnTo>
                    <a:pt x="2739" y="786"/>
                  </a:lnTo>
                  <a:cubicBezTo>
                    <a:pt x="2751" y="786"/>
                    <a:pt x="2763" y="774"/>
                    <a:pt x="2775" y="774"/>
                  </a:cubicBezTo>
                  <a:cubicBezTo>
                    <a:pt x="2787" y="762"/>
                    <a:pt x="2798" y="750"/>
                    <a:pt x="2822" y="750"/>
                  </a:cubicBezTo>
                  <a:lnTo>
                    <a:pt x="2846" y="750"/>
                  </a:lnTo>
                  <a:cubicBezTo>
                    <a:pt x="2846" y="739"/>
                    <a:pt x="2822" y="727"/>
                    <a:pt x="2846" y="715"/>
                  </a:cubicBezTo>
                  <a:cubicBezTo>
                    <a:pt x="2856" y="715"/>
                    <a:pt x="2849" y="741"/>
                    <a:pt x="2862" y="741"/>
                  </a:cubicBezTo>
                  <a:cubicBezTo>
                    <a:pt x="2864" y="741"/>
                    <a:pt x="2867" y="740"/>
                    <a:pt x="2870" y="739"/>
                  </a:cubicBezTo>
                  <a:cubicBezTo>
                    <a:pt x="2894" y="727"/>
                    <a:pt x="2870" y="727"/>
                    <a:pt x="2882" y="715"/>
                  </a:cubicBezTo>
                  <a:cubicBezTo>
                    <a:pt x="2894" y="703"/>
                    <a:pt x="2906" y="703"/>
                    <a:pt x="2929" y="703"/>
                  </a:cubicBezTo>
                  <a:cubicBezTo>
                    <a:pt x="2965" y="691"/>
                    <a:pt x="3001" y="679"/>
                    <a:pt x="3037" y="655"/>
                  </a:cubicBezTo>
                  <a:cubicBezTo>
                    <a:pt x="3049" y="655"/>
                    <a:pt x="3049" y="643"/>
                    <a:pt x="3049" y="643"/>
                  </a:cubicBezTo>
                  <a:cubicBezTo>
                    <a:pt x="3052" y="639"/>
                    <a:pt x="3055" y="638"/>
                    <a:pt x="3057" y="638"/>
                  </a:cubicBezTo>
                  <a:cubicBezTo>
                    <a:pt x="3062" y="638"/>
                    <a:pt x="3064" y="643"/>
                    <a:pt x="3072" y="643"/>
                  </a:cubicBezTo>
                  <a:cubicBezTo>
                    <a:pt x="3072" y="643"/>
                    <a:pt x="3096" y="631"/>
                    <a:pt x="3096" y="619"/>
                  </a:cubicBezTo>
                  <a:cubicBezTo>
                    <a:pt x="3102" y="614"/>
                    <a:pt x="3105" y="611"/>
                    <a:pt x="3108" y="611"/>
                  </a:cubicBezTo>
                  <a:cubicBezTo>
                    <a:pt x="3111" y="611"/>
                    <a:pt x="3114" y="614"/>
                    <a:pt x="3120" y="619"/>
                  </a:cubicBezTo>
                  <a:cubicBezTo>
                    <a:pt x="3122" y="621"/>
                    <a:pt x="3123" y="622"/>
                    <a:pt x="3124" y="622"/>
                  </a:cubicBezTo>
                  <a:cubicBezTo>
                    <a:pt x="3129" y="622"/>
                    <a:pt x="3120" y="596"/>
                    <a:pt x="3120" y="596"/>
                  </a:cubicBezTo>
                  <a:lnTo>
                    <a:pt x="3120" y="596"/>
                  </a:lnTo>
                  <a:cubicBezTo>
                    <a:pt x="3120" y="596"/>
                    <a:pt x="3132" y="608"/>
                    <a:pt x="3132" y="608"/>
                  </a:cubicBezTo>
                  <a:cubicBezTo>
                    <a:pt x="3132" y="608"/>
                    <a:pt x="3156" y="608"/>
                    <a:pt x="3156" y="596"/>
                  </a:cubicBezTo>
                  <a:cubicBezTo>
                    <a:pt x="3164" y="587"/>
                    <a:pt x="3183" y="574"/>
                    <a:pt x="3195" y="574"/>
                  </a:cubicBezTo>
                  <a:cubicBezTo>
                    <a:pt x="3200" y="574"/>
                    <a:pt x="3203" y="576"/>
                    <a:pt x="3203" y="584"/>
                  </a:cubicBezTo>
                  <a:cubicBezTo>
                    <a:pt x="3210" y="577"/>
                    <a:pt x="3227" y="560"/>
                    <a:pt x="3227" y="560"/>
                  </a:cubicBezTo>
                  <a:cubicBezTo>
                    <a:pt x="3235" y="560"/>
                    <a:pt x="3248" y="571"/>
                    <a:pt x="3260" y="571"/>
                  </a:cubicBezTo>
                  <a:cubicBezTo>
                    <a:pt x="3265" y="571"/>
                    <a:pt x="3271" y="568"/>
                    <a:pt x="3275" y="560"/>
                  </a:cubicBezTo>
                  <a:cubicBezTo>
                    <a:pt x="3287" y="536"/>
                    <a:pt x="3239" y="536"/>
                    <a:pt x="3215" y="536"/>
                  </a:cubicBezTo>
                  <a:close/>
                  <a:moveTo>
                    <a:pt x="2540" y="819"/>
                  </a:moveTo>
                  <a:cubicBezTo>
                    <a:pt x="2540" y="819"/>
                    <a:pt x="2538" y="820"/>
                    <a:pt x="2537" y="822"/>
                  </a:cubicBezTo>
                  <a:cubicBezTo>
                    <a:pt x="2537" y="832"/>
                    <a:pt x="2528" y="833"/>
                    <a:pt x="2526" y="841"/>
                  </a:cubicBezTo>
                  <a:lnTo>
                    <a:pt x="2526" y="841"/>
                  </a:lnTo>
                  <a:cubicBezTo>
                    <a:pt x="2525" y="840"/>
                    <a:pt x="2524" y="840"/>
                    <a:pt x="2523" y="840"/>
                  </a:cubicBezTo>
                  <a:cubicBezTo>
                    <a:pt x="2515" y="840"/>
                    <a:pt x="2497" y="846"/>
                    <a:pt x="2489" y="846"/>
                  </a:cubicBezTo>
                  <a:cubicBezTo>
                    <a:pt x="2489" y="846"/>
                    <a:pt x="2489" y="840"/>
                    <a:pt x="2485" y="840"/>
                  </a:cubicBezTo>
                  <a:cubicBezTo>
                    <a:pt x="2484" y="840"/>
                    <a:pt x="2481" y="842"/>
                    <a:pt x="2477" y="846"/>
                  </a:cubicBezTo>
                  <a:cubicBezTo>
                    <a:pt x="2460" y="854"/>
                    <a:pt x="2467" y="868"/>
                    <a:pt x="2477" y="872"/>
                  </a:cubicBezTo>
                  <a:lnTo>
                    <a:pt x="2477" y="872"/>
                  </a:lnTo>
                  <a:cubicBezTo>
                    <a:pt x="2475" y="883"/>
                    <a:pt x="2466" y="893"/>
                    <a:pt x="2477" y="893"/>
                  </a:cubicBezTo>
                  <a:lnTo>
                    <a:pt x="2477" y="881"/>
                  </a:lnTo>
                  <a:cubicBezTo>
                    <a:pt x="2489" y="881"/>
                    <a:pt x="2501" y="870"/>
                    <a:pt x="2513" y="870"/>
                  </a:cubicBezTo>
                  <a:cubicBezTo>
                    <a:pt x="2525" y="858"/>
                    <a:pt x="2537" y="858"/>
                    <a:pt x="2537" y="846"/>
                  </a:cubicBezTo>
                  <a:cubicBezTo>
                    <a:pt x="2537" y="841"/>
                    <a:pt x="2540" y="838"/>
                    <a:pt x="2544" y="836"/>
                  </a:cubicBezTo>
                  <a:lnTo>
                    <a:pt x="2544" y="836"/>
                  </a:lnTo>
                  <a:cubicBezTo>
                    <a:pt x="2544" y="836"/>
                    <a:pt x="2544" y="836"/>
                    <a:pt x="2545" y="836"/>
                  </a:cubicBezTo>
                  <a:cubicBezTo>
                    <a:pt x="2545" y="836"/>
                    <a:pt x="2547" y="836"/>
                    <a:pt x="2548" y="834"/>
                  </a:cubicBezTo>
                  <a:lnTo>
                    <a:pt x="2548" y="834"/>
                  </a:lnTo>
                  <a:cubicBezTo>
                    <a:pt x="2547" y="835"/>
                    <a:pt x="2545" y="835"/>
                    <a:pt x="2544" y="836"/>
                  </a:cubicBezTo>
                  <a:lnTo>
                    <a:pt x="2544" y="836"/>
                  </a:lnTo>
                  <a:cubicBezTo>
                    <a:pt x="2541" y="835"/>
                    <a:pt x="2544" y="819"/>
                    <a:pt x="2540" y="819"/>
                  </a:cubicBezTo>
                  <a:close/>
                  <a:moveTo>
                    <a:pt x="4411" y="866"/>
                  </a:moveTo>
                  <a:cubicBezTo>
                    <a:pt x="4417" y="866"/>
                    <a:pt x="4415" y="884"/>
                    <a:pt x="4406" y="893"/>
                  </a:cubicBezTo>
                  <a:lnTo>
                    <a:pt x="4406" y="881"/>
                  </a:lnTo>
                  <a:cubicBezTo>
                    <a:pt x="4382" y="881"/>
                    <a:pt x="4382" y="881"/>
                    <a:pt x="4406" y="870"/>
                  </a:cubicBezTo>
                  <a:cubicBezTo>
                    <a:pt x="4408" y="867"/>
                    <a:pt x="4410" y="866"/>
                    <a:pt x="4411" y="866"/>
                  </a:cubicBezTo>
                  <a:close/>
                  <a:moveTo>
                    <a:pt x="2346" y="917"/>
                  </a:moveTo>
                  <a:lnTo>
                    <a:pt x="2346" y="929"/>
                  </a:lnTo>
                  <a:cubicBezTo>
                    <a:pt x="2358" y="917"/>
                    <a:pt x="2358" y="917"/>
                    <a:pt x="2346" y="917"/>
                  </a:cubicBezTo>
                  <a:close/>
                  <a:moveTo>
                    <a:pt x="2346" y="929"/>
                  </a:moveTo>
                  <a:cubicBezTo>
                    <a:pt x="2334" y="935"/>
                    <a:pt x="2331" y="938"/>
                    <a:pt x="2333" y="938"/>
                  </a:cubicBezTo>
                  <a:cubicBezTo>
                    <a:pt x="2334" y="938"/>
                    <a:pt x="2340" y="935"/>
                    <a:pt x="2346" y="929"/>
                  </a:cubicBezTo>
                  <a:close/>
                  <a:moveTo>
                    <a:pt x="2036" y="1060"/>
                  </a:moveTo>
                  <a:cubicBezTo>
                    <a:pt x="2013" y="1060"/>
                    <a:pt x="2013" y="1084"/>
                    <a:pt x="2013" y="1084"/>
                  </a:cubicBezTo>
                  <a:lnTo>
                    <a:pt x="2025" y="1084"/>
                  </a:lnTo>
                  <a:cubicBezTo>
                    <a:pt x="2025" y="1084"/>
                    <a:pt x="2025" y="1085"/>
                    <a:pt x="2024" y="1086"/>
                  </a:cubicBezTo>
                  <a:lnTo>
                    <a:pt x="2024" y="1086"/>
                  </a:lnTo>
                  <a:cubicBezTo>
                    <a:pt x="2027" y="1085"/>
                    <a:pt x="2030" y="1084"/>
                    <a:pt x="2036" y="1084"/>
                  </a:cubicBezTo>
                  <a:cubicBezTo>
                    <a:pt x="2060" y="1084"/>
                    <a:pt x="2048" y="1072"/>
                    <a:pt x="2036" y="1060"/>
                  </a:cubicBezTo>
                  <a:close/>
                  <a:moveTo>
                    <a:pt x="2024" y="1086"/>
                  </a:moveTo>
                  <a:cubicBezTo>
                    <a:pt x="2021" y="1087"/>
                    <a:pt x="2021" y="1089"/>
                    <a:pt x="2022" y="1089"/>
                  </a:cubicBezTo>
                  <a:cubicBezTo>
                    <a:pt x="2023" y="1089"/>
                    <a:pt x="2024" y="1088"/>
                    <a:pt x="2024" y="1086"/>
                  </a:cubicBezTo>
                  <a:close/>
                  <a:moveTo>
                    <a:pt x="1696" y="1209"/>
                  </a:moveTo>
                  <a:cubicBezTo>
                    <a:pt x="1693" y="1212"/>
                    <a:pt x="1691" y="1215"/>
                    <a:pt x="1691" y="1215"/>
                  </a:cubicBezTo>
                  <a:cubicBezTo>
                    <a:pt x="1691" y="1215"/>
                    <a:pt x="1699" y="1215"/>
                    <a:pt x="1696" y="1209"/>
                  </a:cubicBezTo>
                  <a:close/>
                  <a:moveTo>
                    <a:pt x="1751" y="1203"/>
                  </a:moveTo>
                  <a:lnTo>
                    <a:pt x="1751" y="1215"/>
                  </a:lnTo>
                  <a:cubicBezTo>
                    <a:pt x="1763" y="1215"/>
                    <a:pt x="1763" y="1215"/>
                    <a:pt x="1763" y="1203"/>
                  </a:cubicBezTo>
                  <a:close/>
                  <a:moveTo>
                    <a:pt x="1489" y="1322"/>
                  </a:moveTo>
                  <a:cubicBezTo>
                    <a:pt x="1481" y="1322"/>
                    <a:pt x="1483" y="1327"/>
                    <a:pt x="1486" y="1327"/>
                  </a:cubicBezTo>
                  <a:cubicBezTo>
                    <a:pt x="1487" y="1327"/>
                    <a:pt x="1489" y="1326"/>
                    <a:pt x="1489" y="1322"/>
                  </a:cubicBezTo>
                  <a:close/>
                  <a:moveTo>
                    <a:pt x="1211" y="1437"/>
                  </a:moveTo>
                  <a:cubicBezTo>
                    <a:pt x="1209" y="1438"/>
                    <a:pt x="1206" y="1439"/>
                    <a:pt x="1203" y="1441"/>
                  </a:cubicBezTo>
                  <a:cubicBezTo>
                    <a:pt x="1197" y="1447"/>
                    <a:pt x="1194" y="1450"/>
                    <a:pt x="1196" y="1450"/>
                  </a:cubicBezTo>
                  <a:cubicBezTo>
                    <a:pt x="1197" y="1450"/>
                    <a:pt x="1203" y="1447"/>
                    <a:pt x="1215" y="1441"/>
                  </a:cubicBezTo>
                  <a:lnTo>
                    <a:pt x="1211" y="1437"/>
                  </a:lnTo>
                  <a:close/>
                  <a:moveTo>
                    <a:pt x="1082" y="1490"/>
                  </a:moveTo>
                  <a:cubicBezTo>
                    <a:pt x="1079" y="1493"/>
                    <a:pt x="1077" y="1494"/>
                    <a:pt x="1076" y="1494"/>
                  </a:cubicBezTo>
                  <a:cubicBezTo>
                    <a:pt x="1075" y="1494"/>
                    <a:pt x="1077" y="1492"/>
                    <a:pt x="1082" y="1490"/>
                  </a:cubicBezTo>
                  <a:close/>
                  <a:moveTo>
                    <a:pt x="727" y="1572"/>
                  </a:moveTo>
                  <a:lnTo>
                    <a:pt x="727" y="1572"/>
                  </a:lnTo>
                  <a:cubicBezTo>
                    <a:pt x="727" y="1572"/>
                    <a:pt x="721" y="1577"/>
                    <a:pt x="721" y="1581"/>
                  </a:cubicBezTo>
                  <a:lnTo>
                    <a:pt x="721" y="1581"/>
                  </a:lnTo>
                  <a:cubicBezTo>
                    <a:pt x="725" y="1578"/>
                    <a:pt x="727" y="1575"/>
                    <a:pt x="727" y="1572"/>
                  </a:cubicBezTo>
                  <a:close/>
                  <a:moveTo>
                    <a:pt x="643" y="1679"/>
                  </a:moveTo>
                  <a:lnTo>
                    <a:pt x="643" y="1691"/>
                  </a:lnTo>
                  <a:cubicBezTo>
                    <a:pt x="679" y="1691"/>
                    <a:pt x="667" y="1679"/>
                    <a:pt x="643" y="1679"/>
                  </a:cubicBezTo>
                  <a:close/>
                  <a:moveTo>
                    <a:pt x="2382" y="1762"/>
                  </a:moveTo>
                  <a:cubicBezTo>
                    <a:pt x="2373" y="1762"/>
                    <a:pt x="2383" y="1769"/>
                    <a:pt x="2385" y="1772"/>
                  </a:cubicBezTo>
                  <a:lnTo>
                    <a:pt x="2385" y="1772"/>
                  </a:lnTo>
                  <a:cubicBezTo>
                    <a:pt x="2394" y="1769"/>
                    <a:pt x="2394" y="1762"/>
                    <a:pt x="2394" y="1762"/>
                  </a:cubicBezTo>
                  <a:close/>
                  <a:moveTo>
                    <a:pt x="2401" y="1762"/>
                  </a:moveTo>
                  <a:cubicBezTo>
                    <a:pt x="2400" y="1766"/>
                    <a:pt x="2401" y="1770"/>
                    <a:pt x="2406" y="1774"/>
                  </a:cubicBezTo>
                  <a:cubicBezTo>
                    <a:pt x="2406" y="1770"/>
                    <a:pt x="2404" y="1765"/>
                    <a:pt x="2401" y="1762"/>
                  </a:cubicBezTo>
                  <a:close/>
                  <a:moveTo>
                    <a:pt x="40" y="2320"/>
                  </a:moveTo>
                  <a:cubicBezTo>
                    <a:pt x="39" y="2321"/>
                    <a:pt x="38" y="2321"/>
                    <a:pt x="36" y="2322"/>
                  </a:cubicBezTo>
                  <a:cubicBezTo>
                    <a:pt x="38" y="2322"/>
                    <a:pt x="39" y="2321"/>
                    <a:pt x="40" y="2320"/>
                  </a:cubicBezTo>
                  <a:close/>
                  <a:moveTo>
                    <a:pt x="1039" y="2352"/>
                  </a:moveTo>
                  <a:cubicBezTo>
                    <a:pt x="1044" y="2352"/>
                    <a:pt x="1048" y="2354"/>
                    <a:pt x="1048" y="2358"/>
                  </a:cubicBezTo>
                  <a:lnTo>
                    <a:pt x="1036" y="2358"/>
                  </a:lnTo>
                  <a:cubicBezTo>
                    <a:pt x="1036" y="2358"/>
                    <a:pt x="1024" y="2370"/>
                    <a:pt x="1013" y="2370"/>
                  </a:cubicBezTo>
                  <a:cubicBezTo>
                    <a:pt x="1013" y="2370"/>
                    <a:pt x="1013" y="2358"/>
                    <a:pt x="1013" y="2358"/>
                  </a:cubicBezTo>
                  <a:cubicBezTo>
                    <a:pt x="1013" y="2358"/>
                    <a:pt x="1028" y="2352"/>
                    <a:pt x="1039" y="2352"/>
                  </a:cubicBezTo>
                  <a:close/>
                  <a:moveTo>
                    <a:pt x="954" y="2433"/>
                  </a:moveTo>
                  <a:cubicBezTo>
                    <a:pt x="946" y="2433"/>
                    <a:pt x="939" y="2444"/>
                    <a:pt x="945" y="2444"/>
                  </a:cubicBezTo>
                  <a:cubicBezTo>
                    <a:pt x="947" y="2444"/>
                    <a:pt x="949" y="2443"/>
                    <a:pt x="953" y="2441"/>
                  </a:cubicBezTo>
                  <a:lnTo>
                    <a:pt x="965" y="2441"/>
                  </a:lnTo>
                  <a:cubicBezTo>
                    <a:pt x="962" y="2435"/>
                    <a:pt x="958" y="2433"/>
                    <a:pt x="954" y="2433"/>
                  </a:cubicBezTo>
                  <a:close/>
                  <a:moveTo>
                    <a:pt x="774" y="2486"/>
                  </a:moveTo>
                  <a:cubicBezTo>
                    <a:pt x="768" y="2486"/>
                    <a:pt x="763" y="2489"/>
                    <a:pt x="763" y="2489"/>
                  </a:cubicBezTo>
                  <a:cubicBezTo>
                    <a:pt x="763" y="2489"/>
                    <a:pt x="751" y="2501"/>
                    <a:pt x="763" y="2501"/>
                  </a:cubicBezTo>
                  <a:cubicBezTo>
                    <a:pt x="771" y="2501"/>
                    <a:pt x="780" y="2494"/>
                    <a:pt x="784" y="2491"/>
                  </a:cubicBezTo>
                  <a:lnTo>
                    <a:pt x="784" y="2491"/>
                  </a:lnTo>
                  <a:cubicBezTo>
                    <a:pt x="785" y="2493"/>
                    <a:pt x="786" y="2496"/>
                    <a:pt x="786" y="2501"/>
                  </a:cubicBezTo>
                  <a:lnTo>
                    <a:pt x="786" y="2489"/>
                  </a:lnTo>
                  <a:cubicBezTo>
                    <a:pt x="786" y="2489"/>
                    <a:pt x="786" y="2490"/>
                    <a:pt x="784" y="2491"/>
                  </a:cubicBezTo>
                  <a:lnTo>
                    <a:pt x="784" y="2491"/>
                  </a:lnTo>
                  <a:cubicBezTo>
                    <a:pt x="782" y="2487"/>
                    <a:pt x="778" y="2486"/>
                    <a:pt x="774" y="2486"/>
                  </a:cubicBezTo>
                  <a:close/>
                  <a:moveTo>
                    <a:pt x="786" y="2501"/>
                  </a:moveTo>
                  <a:cubicBezTo>
                    <a:pt x="786" y="2501"/>
                    <a:pt x="786" y="2501"/>
                    <a:pt x="786" y="2501"/>
                  </a:cubicBezTo>
                  <a:lnTo>
                    <a:pt x="786" y="2501"/>
                  </a:lnTo>
                  <a:close/>
                  <a:moveTo>
                    <a:pt x="4846" y="548"/>
                  </a:moveTo>
                  <a:lnTo>
                    <a:pt x="4846" y="560"/>
                  </a:lnTo>
                  <a:cubicBezTo>
                    <a:pt x="4846" y="572"/>
                    <a:pt x="4846" y="584"/>
                    <a:pt x="4846" y="584"/>
                  </a:cubicBezTo>
                  <a:lnTo>
                    <a:pt x="4834" y="584"/>
                  </a:lnTo>
                  <a:cubicBezTo>
                    <a:pt x="4834" y="596"/>
                    <a:pt x="4823" y="596"/>
                    <a:pt x="4823" y="608"/>
                  </a:cubicBezTo>
                  <a:cubicBezTo>
                    <a:pt x="4823" y="617"/>
                    <a:pt x="4815" y="635"/>
                    <a:pt x="4812" y="635"/>
                  </a:cubicBezTo>
                  <a:cubicBezTo>
                    <a:pt x="4811" y="635"/>
                    <a:pt x="4811" y="634"/>
                    <a:pt x="4811" y="631"/>
                  </a:cubicBezTo>
                  <a:cubicBezTo>
                    <a:pt x="4808" y="629"/>
                    <a:pt x="4807" y="628"/>
                    <a:pt x="4806" y="628"/>
                  </a:cubicBezTo>
                  <a:lnTo>
                    <a:pt x="4806" y="628"/>
                  </a:lnTo>
                  <a:cubicBezTo>
                    <a:pt x="4803" y="628"/>
                    <a:pt x="4811" y="643"/>
                    <a:pt x="4811" y="643"/>
                  </a:cubicBezTo>
                  <a:cubicBezTo>
                    <a:pt x="4811" y="643"/>
                    <a:pt x="4787" y="643"/>
                    <a:pt x="4775" y="667"/>
                  </a:cubicBezTo>
                  <a:cubicBezTo>
                    <a:pt x="4775" y="667"/>
                    <a:pt x="4763" y="679"/>
                    <a:pt x="4763" y="679"/>
                  </a:cubicBezTo>
                  <a:lnTo>
                    <a:pt x="4763" y="691"/>
                  </a:lnTo>
                  <a:cubicBezTo>
                    <a:pt x="4763" y="703"/>
                    <a:pt x="4739" y="703"/>
                    <a:pt x="4727" y="715"/>
                  </a:cubicBezTo>
                  <a:cubicBezTo>
                    <a:pt x="4718" y="715"/>
                    <a:pt x="4701" y="730"/>
                    <a:pt x="4694" y="730"/>
                  </a:cubicBezTo>
                  <a:cubicBezTo>
                    <a:pt x="4693" y="730"/>
                    <a:pt x="4692" y="729"/>
                    <a:pt x="4692" y="727"/>
                  </a:cubicBezTo>
                  <a:cubicBezTo>
                    <a:pt x="4680" y="727"/>
                    <a:pt x="4692" y="739"/>
                    <a:pt x="4692" y="750"/>
                  </a:cubicBezTo>
                  <a:cubicBezTo>
                    <a:pt x="4692" y="754"/>
                    <a:pt x="4690" y="756"/>
                    <a:pt x="4688" y="756"/>
                  </a:cubicBezTo>
                  <a:cubicBezTo>
                    <a:pt x="4684" y="756"/>
                    <a:pt x="4676" y="750"/>
                    <a:pt x="4668" y="750"/>
                  </a:cubicBezTo>
                  <a:lnTo>
                    <a:pt x="4656" y="750"/>
                  </a:lnTo>
                  <a:cubicBezTo>
                    <a:pt x="4644" y="750"/>
                    <a:pt x="4608" y="786"/>
                    <a:pt x="4596" y="786"/>
                  </a:cubicBezTo>
                  <a:cubicBezTo>
                    <a:pt x="4596" y="792"/>
                    <a:pt x="4596" y="803"/>
                    <a:pt x="4596" y="810"/>
                  </a:cubicBezTo>
                  <a:lnTo>
                    <a:pt x="4537" y="810"/>
                  </a:lnTo>
                  <a:cubicBezTo>
                    <a:pt x="4537" y="810"/>
                    <a:pt x="4537" y="798"/>
                    <a:pt x="4537" y="798"/>
                  </a:cubicBezTo>
                  <a:cubicBezTo>
                    <a:pt x="4537" y="798"/>
                    <a:pt x="4525" y="810"/>
                    <a:pt x="4513" y="822"/>
                  </a:cubicBezTo>
                  <a:cubicBezTo>
                    <a:pt x="4501" y="822"/>
                    <a:pt x="4477" y="834"/>
                    <a:pt x="4465" y="834"/>
                  </a:cubicBezTo>
                  <a:cubicBezTo>
                    <a:pt x="4442" y="834"/>
                    <a:pt x="4477" y="858"/>
                    <a:pt x="4442" y="858"/>
                  </a:cubicBezTo>
                  <a:lnTo>
                    <a:pt x="4406" y="858"/>
                  </a:lnTo>
                  <a:cubicBezTo>
                    <a:pt x="4388" y="858"/>
                    <a:pt x="4383" y="878"/>
                    <a:pt x="4382" y="878"/>
                  </a:cubicBezTo>
                  <a:cubicBezTo>
                    <a:pt x="4382" y="878"/>
                    <a:pt x="4382" y="875"/>
                    <a:pt x="4382" y="870"/>
                  </a:cubicBezTo>
                  <a:cubicBezTo>
                    <a:pt x="4380" y="867"/>
                    <a:pt x="4377" y="866"/>
                    <a:pt x="4375" y="866"/>
                  </a:cubicBezTo>
                  <a:cubicBezTo>
                    <a:pt x="4366" y="866"/>
                    <a:pt x="4356" y="884"/>
                    <a:pt x="4346" y="893"/>
                  </a:cubicBezTo>
                  <a:cubicBezTo>
                    <a:pt x="4340" y="899"/>
                    <a:pt x="4334" y="899"/>
                    <a:pt x="4327" y="899"/>
                  </a:cubicBezTo>
                  <a:cubicBezTo>
                    <a:pt x="4320" y="899"/>
                    <a:pt x="4311" y="899"/>
                    <a:pt x="4299" y="905"/>
                  </a:cubicBezTo>
                  <a:cubicBezTo>
                    <a:pt x="4287" y="917"/>
                    <a:pt x="4299" y="917"/>
                    <a:pt x="4299" y="929"/>
                  </a:cubicBezTo>
                  <a:cubicBezTo>
                    <a:pt x="4299" y="929"/>
                    <a:pt x="4288" y="924"/>
                    <a:pt x="4281" y="924"/>
                  </a:cubicBezTo>
                  <a:cubicBezTo>
                    <a:pt x="4277" y="924"/>
                    <a:pt x="4275" y="925"/>
                    <a:pt x="4275" y="929"/>
                  </a:cubicBezTo>
                  <a:cubicBezTo>
                    <a:pt x="4269" y="935"/>
                    <a:pt x="4266" y="938"/>
                    <a:pt x="4263" y="938"/>
                  </a:cubicBezTo>
                  <a:cubicBezTo>
                    <a:pt x="4260" y="938"/>
                    <a:pt x="4257" y="935"/>
                    <a:pt x="4251" y="929"/>
                  </a:cubicBezTo>
                  <a:cubicBezTo>
                    <a:pt x="4239" y="929"/>
                    <a:pt x="4251" y="917"/>
                    <a:pt x="4227" y="917"/>
                  </a:cubicBezTo>
                  <a:cubicBezTo>
                    <a:pt x="4203" y="929"/>
                    <a:pt x="4168" y="941"/>
                    <a:pt x="4144" y="965"/>
                  </a:cubicBezTo>
                  <a:cubicBezTo>
                    <a:pt x="4144" y="965"/>
                    <a:pt x="4132" y="977"/>
                    <a:pt x="4132" y="977"/>
                  </a:cubicBezTo>
                  <a:cubicBezTo>
                    <a:pt x="4130" y="979"/>
                    <a:pt x="4128" y="980"/>
                    <a:pt x="4126" y="980"/>
                  </a:cubicBezTo>
                  <a:cubicBezTo>
                    <a:pt x="4120" y="980"/>
                    <a:pt x="4120" y="965"/>
                    <a:pt x="4120" y="965"/>
                  </a:cubicBezTo>
                  <a:cubicBezTo>
                    <a:pt x="4108" y="965"/>
                    <a:pt x="4120" y="989"/>
                    <a:pt x="4096" y="989"/>
                  </a:cubicBezTo>
                  <a:lnTo>
                    <a:pt x="4084" y="989"/>
                  </a:lnTo>
                  <a:cubicBezTo>
                    <a:pt x="4074" y="989"/>
                    <a:pt x="4026" y="1026"/>
                    <a:pt x="4007" y="1026"/>
                  </a:cubicBezTo>
                  <a:cubicBezTo>
                    <a:pt x="4004" y="1026"/>
                    <a:pt x="4002" y="1026"/>
                    <a:pt x="4001" y="1024"/>
                  </a:cubicBezTo>
                  <a:lnTo>
                    <a:pt x="3989" y="1048"/>
                  </a:lnTo>
                  <a:lnTo>
                    <a:pt x="3930" y="1048"/>
                  </a:lnTo>
                  <a:cubicBezTo>
                    <a:pt x="3930" y="1048"/>
                    <a:pt x="3918" y="1084"/>
                    <a:pt x="3906" y="1084"/>
                  </a:cubicBezTo>
                  <a:cubicBezTo>
                    <a:pt x="3894" y="1084"/>
                    <a:pt x="3906" y="1060"/>
                    <a:pt x="3906" y="1060"/>
                  </a:cubicBezTo>
                  <a:cubicBezTo>
                    <a:pt x="3894" y="1060"/>
                    <a:pt x="3882" y="1072"/>
                    <a:pt x="3882" y="1084"/>
                  </a:cubicBezTo>
                  <a:cubicBezTo>
                    <a:pt x="3882" y="1090"/>
                    <a:pt x="3885" y="1090"/>
                    <a:pt x="3886" y="1090"/>
                  </a:cubicBezTo>
                  <a:cubicBezTo>
                    <a:pt x="3888" y="1090"/>
                    <a:pt x="3888" y="1090"/>
                    <a:pt x="3882" y="1096"/>
                  </a:cubicBezTo>
                  <a:lnTo>
                    <a:pt x="3858" y="1096"/>
                  </a:lnTo>
                  <a:cubicBezTo>
                    <a:pt x="3858" y="1096"/>
                    <a:pt x="3858" y="1084"/>
                    <a:pt x="3846" y="1072"/>
                  </a:cubicBezTo>
                  <a:lnTo>
                    <a:pt x="3846" y="1084"/>
                  </a:lnTo>
                  <a:cubicBezTo>
                    <a:pt x="3846" y="1096"/>
                    <a:pt x="3834" y="1096"/>
                    <a:pt x="3834" y="1108"/>
                  </a:cubicBezTo>
                  <a:lnTo>
                    <a:pt x="3822" y="1108"/>
                  </a:lnTo>
                  <a:cubicBezTo>
                    <a:pt x="3811" y="1108"/>
                    <a:pt x="3811" y="1120"/>
                    <a:pt x="3811" y="1120"/>
                  </a:cubicBezTo>
                  <a:cubicBezTo>
                    <a:pt x="3811" y="1124"/>
                    <a:pt x="3809" y="1125"/>
                    <a:pt x="3807" y="1125"/>
                  </a:cubicBezTo>
                  <a:cubicBezTo>
                    <a:pt x="3803" y="1125"/>
                    <a:pt x="3795" y="1120"/>
                    <a:pt x="3787" y="1120"/>
                  </a:cubicBezTo>
                  <a:cubicBezTo>
                    <a:pt x="3787" y="1120"/>
                    <a:pt x="3787" y="1131"/>
                    <a:pt x="3787" y="1131"/>
                  </a:cubicBezTo>
                  <a:lnTo>
                    <a:pt x="3777" y="1136"/>
                  </a:lnTo>
                  <a:lnTo>
                    <a:pt x="3777" y="1136"/>
                  </a:lnTo>
                  <a:cubicBezTo>
                    <a:pt x="3784" y="1129"/>
                    <a:pt x="3786" y="1120"/>
                    <a:pt x="3763" y="1120"/>
                  </a:cubicBezTo>
                  <a:cubicBezTo>
                    <a:pt x="3737" y="1128"/>
                    <a:pt x="3730" y="1137"/>
                    <a:pt x="3733" y="1141"/>
                  </a:cubicBezTo>
                  <a:lnTo>
                    <a:pt x="3733" y="1141"/>
                  </a:lnTo>
                  <a:cubicBezTo>
                    <a:pt x="3713" y="1143"/>
                    <a:pt x="3654" y="1169"/>
                    <a:pt x="3644" y="1179"/>
                  </a:cubicBezTo>
                  <a:cubicBezTo>
                    <a:pt x="3620" y="1191"/>
                    <a:pt x="3644" y="1191"/>
                    <a:pt x="3644" y="1203"/>
                  </a:cubicBezTo>
                  <a:cubicBezTo>
                    <a:pt x="3644" y="1209"/>
                    <a:pt x="3644" y="1212"/>
                    <a:pt x="3641" y="1212"/>
                  </a:cubicBezTo>
                  <a:cubicBezTo>
                    <a:pt x="3638" y="1212"/>
                    <a:pt x="3632" y="1209"/>
                    <a:pt x="3620" y="1203"/>
                  </a:cubicBezTo>
                  <a:lnTo>
                    <a:pt x="3549" y="1203"/>
                  </a:lnTo>
                  <a:cubicBezTo>
                    <a:pt x="3537" y="1215"/>
                    <a:pt x="3525" y="1215"/>
                    <a:pt x="3525" y="1227"/>
                  </a:cubicBezTo>
                  <a:cubicBezTo>
                    <a:pt x="3513" y="1239"/>
                    <a:pt x="3501" y="1251"/>
                    <a:pt x="3489" y="1251"/>
                  </a:cubicBezTo>
                  <a:cubicBezTo>
                    <a:pt x="3506" y="1242"/>
                    <a:pt x="3511" y="1234"/>
                    <a:pt x="3504" y="1234"/>
                  </a:cubicBezTo>
                  <a:cubicBezTo>
                    <a:pt x="3501" y="1234"/>
                    <a:pt x="3496" y="1235"/>
                    <a:pt x="3489" y="1239"/>
                  </a:cubicBezTo>
                  <a:lnTo>
                    <a:pt x="3441" y="1262"/>
                  </a:lnTo>
                  <a:cubicBezTo>
                    <a:pt x="3418" y="1274"/>
                    <a:pt x="3406" y="1274"/>
                    <a:pt x="3406" y="1298"/>
                  </a:cubicBezTo>
                  <a:lnTo>
                    <a:pt x="3406" y="1274"/>
                  </a:lnTo>
                  <a:lnTo>
                    <a:pt x="3382" y="1274"/>
                  </a:lnTo>
                  <a:cubicBezTo>
                    <a:pt x="3382" y="1274"/>
                    <a:pt x="3370" y="1286"/>
                    <a:pt x="3358" y="1286"/>
                  </a:cubicBezTo>
                  <a:cubicBezTo>
                    <a:pt x="3346" y="1298"/>
                    <a:pt x="3358" y="1298"/>
                    <a:pt x="3358" y="1298"/>
                  </a:cubicBezTo>
                  <a:cubicBezTo>
                    <a:pt x="3358" y="1302"/>
                    <a:pt x="3357" y="1303"/>
                    <a:pt x="3355" y="1303"/>
                  </a:cubicBezTo>
                  <a:cubicBezTo>
                    <a:pt x="3350" y="1303"/>
                    <a:pt x="3342" y="1298"/>
                    <a:pt x="3334" y="1298"/>
                  </a:cubicBezTo>
                  <a:lnTo>
                    <a:pt x="3322" y="1298"/>
                  </a:lnTo>
                  <a:cubicBezTo>
                    <a:pt x="3322" y="1298"/>
                    <a:pt x="3310" y="1310"/>
                    <a:pt x="3310" y="1322"/>
                  </a:cubicBezTo>
                  <a:cubicBezTo>
                    <a:pt x="3310" y="1322"/>
                    <a:pt x="3299" y="1322"/>
                    <a:pt x="3287" y="1334"/>
                  </a:cubicBezTo>
                  <a:cubicBezTo>
                    <a:pt x="3279" y="1334"/>
                    <a:pt x="3281" y="1329"/>
                    <a:pt x="3280" y="1329"/>
                  </a:cubicBezTo>
                  <a:lnTo>
                    <a:pt x="3280" y="1329"/>
                  </a:lnTo>
                  <a:cubicBezTo>
                    <a:pt x="3280" y="1329"/>
                    <a:pt x="3279" y="1330"/>
                    <a:pt x="3275" y="1334"/>
                  </a:cubicBezTo>
                  <a:lnTo>
                    <a:pt x="3251" y="1346"/>
                  </a:lnTo>
                  <a:cubicBezTo>
                    <a:pt x="3251" y="1346"/>
                    <a:pt x="3246" y="1351"/>
                    <a:pt x="3242" y="1351"/>
                  </a:cubicBezTo>
                  <a:cubicBezTo>
                    <a:pt x="3240" y="1351"/>
                    <a:pt x="3239" y="1350"/>
                    <a:pt x="3239" y="1346"/>
                  </a:cubicBezTo>
                  <a:cubicBezTo>
                    <a:pt x="3239" y="1340"/>
                    <a:pt x="3239" y="1340"/>
                    <a:pt x="3239" y="1340"/>
                  </a:cubicBezTo>
                  <a:cubicBezTo>
                    <a:pt x="3239" y="1340"/>
                    <a:pt x="3239" y="1340"/>
                    <a:pt x="3239" y="1334"/>
                  </a:cubicBezTo>
                  <a:cubicBezTo>
                    <a:pt x="3239" y="1334"/>
                    <a:pt x="3227" y="1334"/>
                    <a:pt x="3227" y="1358"/>
                  </a:cubicBezTo>
                  <a:cubicBezTo>
                    <a:pt x="3215" y="1370"/>
                    <a:pt x="3203" y="1370"/>
                    <a:pt x="3203" y="1370"/>
                  </a:cubicBezTo>
                  <a:cubicBezTo>
                    <a:pt x="3197" y="1364"/>
                    <a:pt x="3197" y="1361"/>
                    <a:pt x="3196" y="1361"/>
                  </a:cubicBezTo>
                  <a:cubicBezTo>
                    <a:pt x="3194" y="1361"/>
                    <a:pt x="3191" y="1364"/>
                    <a:pt x="3179" y="1370"/>
                  </a:cubicBezTo>
                  <a:lnTo>
                    <a:pt x="3144" y="1370"/>
                  </a:lnTo>
                  <a:cubicBezTo>
                    <a:pt x="3132" y="1370"/>
                    <a:pt x="3144" y="1381"/>
                    <a:pt x="3144" y="1381"/>
                  </a:cubicBezTo>
                  <a:cubicBezTo>
                    <a:pt x="3144" y="1393"/>
                    <a:pt x="3144" y="1393"/>
                    <a:pt x="3132" y="1393"/>
                  </a:cubicBezTo>
                  <a:cubicBezTo>
                    <a:pt x="3108" y="1393"/>
                    <a:pt x="3108" y="1393"/>
                    <a:pt x="3108" y="1405"/>
                  </a:cubicBezTo>
                  <a:cubicBezTo>
                    <a:pt x="3108" y="1403"/>
                    <a:pt x="3106" y="1402"/>
                    <a:pt x="3103" y="1402"/>
                  </a:cubicBezTo>
                  <a:cubicBezTo>
                    <a:pt x="3091" y="1402"/>
                    <a:pt x="3058" y="1419"/>
                    <a:pt x="3049" y="1429"/>
                  </a:cubicBezTo>
                  <a:lnTo>
                    <a:pt x="3037" y="1429"/>
                  </a:lnTo>
                  <a:lnTo>
                    <a:pt x="3001" y="1441"/>
                  </a:lnTo>
                  <a:cubicBezTo>
                    <a:pt x="2989" y="1441"/>
                    <a:pt x="2941" y="1465"/>
                    <a:pt x="2941" y="1465"/>
                  </a:cubicBezTo>
                  <a:cubicBezTo>
                    <a:pt x="2938" y="1461"/>
                    <a:pt x="2934" y="1460"/>
                    <a:pt x="2931" y="1460"/>
                  </a:cubicBezTo>
                  <a:cubicBezTo>
                    <a:pt x="2925" y="1460"/>
                    <a:pt x="2921" y="1468"/>
                    <a:pt x="2929" y="1477"/>
                  </a:cubicBezTo>
                  <a:cubicBezTo>
                    <a:pt x="2918" y="1489"/>
                    <a:pt x="2918" y="1489"/>
                    <a:pt x="2918" y="1501"/>
                  </a:cubicBezTo>
                  <a:cubicBezTo>
                    <a:pt x="2918" y="1501"/>
                    <a:pt x="2906" y="1489"/>
                    <a:pt x="2894" y="1489"/>
                  </a:cubicBezTo>
                  <a:cubicBezTo>
                    <a:pt x="2882" y="1489"/>
                    <a:pt x="2882" y="1489"/>
                    <a:pt x="2870" y="1501"/>
                  </a:cubicBezTo>
                  <a:cubicBezTo>
                    <a:pt x="2858" y="1501"/>
                    <a:pt x="2858" y="1512"/>
                    <a:pt x="2846" y="1512"/>
                  </a:cubicBezTo>
                  <a:lnTo>
                    <a:pt x="2834" y="1512"/>
                  </a:lnTo>
                  <a:cubicBezTo>
                    <a:pt x="2810" y="1512"/>
                    <a:pt x="2834" y="1536"/>
                    <a:pt x="2810" y="1548"/>
                  </a:cubicBezTo>
                  <a:cubicBezTo>
                    <a:pt x="2801" y="1548"/>
                    <a:pt x="2807" y="1533"/>
                    <a:pt x="2803" y="1533"/>
                  </a:cubicBezTo>
                  <a:lnTo>
                    <a:pt x="2803" y="1533"/>
                  </a:lnTo>
                  <a:cubicBezTo>
                    <a:pt x="2802" y="1533"/>
                    <a:pt x="2801" y="1534"/>
                    <a:pt x="2798" y="1536"/>
                  </a:cubicBezTo>
                  <a:cubicBezTo>
                    <a:pt x="2775" y="1536"/>
                    <a:pt x="2751" y="1560"/>
                    <a:pt x="2739" y="1572"/>
                  </a:cubicBezTo>
                  <a:cubicBezTo>
                    <a:pt x="2731" y="1580"/>
                    <a:pt x="2716" y="1589"/>
                    <a:pt x="2713" y="1589"/>
                  </a:cubicBezTo>
                  <a:cubicBezTo>
                    <a:pt x="2711" y="1589"/>
                    <a:pt x="2712" y="1587"/>
                    <a:pt x="2715" y="1584"/>
                  </a:cubicBezTo>
                  <a:cubicBezTo>
                    <a:pt x="2722" y="1570"/>
                    <a:pt x="2725" y="1564"/>
                    <a:pt x="2724" y="1564"/>
                  </a:cubicBezTo>
                  <a:lnTo>
                    <a:pt x="2724" y="1564"/>
                  </a:lnTo>
                  <a:cubicBezTo>
                    <a:pt x="2723" y="1564"/>
                    <a:pt x="2720" y="1567"/>
                    <a:pt x="2715" y="1572"/>
                  </a:cubicBezTo>
                  <a:cubicBezTo>
                    <a:pt x="2691" y="1572"/>
                    <a:pt x="2679" y="1584"/>
                    <a:pt x="2691" y="1584"/>
                  </a:cubicBezTo>
                  <a:cubicBezTo>
                    <a:pt x="2691" y="1590"/>
                    <a:pt x="2694" y="1590"/>
                    <a:pt x="2697" y="1590"/>
                  </a:cubicBezTo>
                  <a:cubicBezTo>
                    <a:pt x="2700" y="1590"/>
                    <a:pt x="2703" y="1590"/>
                    <a:pt x="2703" y="1596"/>
                  </a:cubicBezTo>
                  <a:cubicBezTo>
                    <a:pt x="2703" y="1598"/>
                    <a:pt x="2701" y="1599"/>
                    <a:pt x="2698" y="1599"/>
                  </a:cubicBezTo>
                  <a:cubicBezTo>
                    <a:pt x="2689" y="1599"/>
                    <a:pt x="2670" y="1592"/>
                    <a:pt x="2661" y="1592"/>
                  </a:cubicBezTo>
                  <a:cubicBezTo>
                    <a:pt x="2658" y="1592"/>
                    <a:pt x="2656" y="1593"/>
                    <a:pt x="2656" y="1596"/>
                  </a:cubicBezTo>
                  <a:lnTo>
                    <a:pt x="2656" y="1608"/>
                  </a:lnTo>
                  <a:cubicBezTo>
                    <a:pt x="2656" y="1620"/>
                    <a:pt x="2644" y="1620"/>
                    <a:pt x="2644" y="1632"/>
                  </a:cubicBezTo>
                  <a:cubicBezTo>
                    <a:pt x="2644" y="1632"/>
                    <a:pt x="2644" y="1616"/>
                    <a:pt x="2632" y="1616"/>
                  </a:cubicBezTo>
                  <a:cubicBezTo>
                    <a:pt x="2628" y="1616"/>
                    <a:pt x="2625" y="1617"/>
                    <a:pt x="2620" y="1620"/>
                  </a:cubicBezTo>
                  <a:cubicBezTo>
                    <a:pt x="2596" y="1632"/>
                    <a:pt x="2584" y="1643"/>
                    <a:pt x="2596" y="1643"/>
                  </a:cubicBezTo>
                  <a:lnTo>
                    <a:pt x="2584" y="1655"/>
                  </a:lnTo>
                  <a:lnTo>
                    <a:pt x="2584" y="1632"/>
                  </a:lnTo>
                  <a:lnTo>
                    <a:pt x="2548" y="1632"/>
                  </a:lnTo>
                  <a:cubicBezTo>
                    <a:pt x="2539" y="1641"/>
                    <a:pt x="2537" y="1659"/>
                    <a:pt x="2524" y="1659"/>
                  </a:cubicBezTo>
                  <a:cubicBezTo>
                    <a:pt x="2521" y="1659"/>
                    <a:pt x="2517" y="1658"/>
                    <a:pt x="2513" y="1655"/>
                  </a:cubicBezTo>
                  <a:cubicBezTo>
                    <a:pt x="2508" y="1653"/>
                    <a:pt x="2505" y="1652"/>
                    <a:pt x="2503" y="1652"/>
                  </a:cubicBezTo>
                  <a:cubicBezTo>
                    <a:pt x="2493" y="1652"/>
                    <a:pt x="2499" y="1670"/>
                    <a:pt x="2489" y="1679"/>
                  </a:cubicBezTo>
                  <a:lnTo>
                    <a:pt x="2453" y="1679"/>
                  </a:lnTo>
                  <a:lnTo>
                    <a:pt x="2453" y="1691"/>
                  </a:lnTo>
                  <a:cubicBezTo>
                    <a:pt x="2445" y="1691"/>
                    <a:pt x="2448" y="1686"/>
                    <a:pt x="2443" y="1686"/>
                  </a:cubicBezTo>
                  <a:cubicBezTo>
                    <a:pt x="2441" y="1686"/>
                    <a:pt x="2437" y="1687"/>
                    <a:pt x="2429" y="1691"/>
                  </a:cubicBezTo>
                  <a:cubicBezTo>
                    <a:pt x="2417" y="1691"/>
                    <a:pt x="2406" y="1691"/>
                    <a:pt x="2406" y="1703"/>
                  </a:cubicBezTo>
                  <a:cubicBezTo>
                    <a:pt x="2406" y="1709"/>
                    <a:pt x="2403" y="1709"/>
                    <a:pt x="2398" y="1709"/>
                  </a:cubicBezTo>
                  <a:cubicBezTo>
                    <a:pt x="2394" y="1709"/>
                    <a:pt x="2388" y="1709"/>
                    <a:pt x="2382" y="1715"/>
                  </a:cubicBezTo>
                  <a:cubicBezTo>
                    <a:pt x="2370" y="1715"/>
                    <a:pt x="2382" y="1727"/>
                    <a:pt x="2370" y="1727"/>
                  </a:cubicBezTo>
                  <a:lnTo>
                    <a:pt x="2370" y="1715"/>
                  </a:lnTo>
                  <a:cubicBezTo>
                    <a:pt x="2370" y="1715"/>
                    <a:pt x="2346" y="1715"/>
                    <a:pt x="2358" y="1739"/>
                  </a:cubicBezTo>
                  <a:cubicBezTo>
                    <a:pt x="2358" y="1743"/>
                    <a:pt x="2357" y="1744"/>
                    <a:pt x="2354" y="1744"/>
                  </a:cubicBezTo>
                  <a:cubicBezTo>
                    <a:pt x="2350" y="1744"/>
                    <a:pt x="2342" y="1739"/>
                    <a:pt x="2334" y="1739"/>
                  </a:cubicBezTo>
                  <a:cubicBezTo>
                    <a:pt x="2322" y="1739"/>
                    <a:pt x="2322" y="1739"/>
                    <a:pt x="2334" y="1751"/>
                  </a:cubicBezTo>
                  <a:cubicBezTo>
                    <a:pt x="2346" y="1762"/>
                    <a:pt x="2322" y="1762"/>
                    <a:pt x="2322" y="1762"/>
                  </a:cubicBezTo>
                  <a:lnTo>
                    <a:pt x="2310" y="1751"/>
                  </a:lnTo>
                  <a:cubicBezTo>
                    <a:pt x="2310" y="1751"/>
                    <a:pt x="2287" y="1762"/>
                    <a:pt x="2275" y="1774"/>
                  </a:cubicBezTo>
                  <a:lnTo>
                    <a:pt x="2251" y="1774"/>
                  </a:lnTo>
                  <a:cubicBezTo>
                    <a:pt x="2215" y="1786"/>
                    <a:pt x="2167" y="1798"/>
                    <a:pt x="2132" y="1822"/>
                  </a:cubicBezTo>
                  <a:lnTo>
                    <a:pt x="2096" y="1822"/>
                  </a:lnTo>
                  <a:lnTo>
                    <a:pt x="2036" y="1858"/>
                  </a:lnTo>
                  <a:cubicBezTo>
                    <a:pt x="2013" y="1870"/>
                    <a:pt x="1977" y="1893"/>
                    <a:pt x="1953" y="1905"/>
                  </a:cubicBezTo>
                  <a:cubicBezTo>
                    <a:pt x="1941" y="1905"/>
                    <a:pt x="1929" y="1917"/>
                    <a:pt x="1929" y="1929"/>
                  </a:cubicBezTo>
                  <a:cubicBezTo>
                    <a:pt x="1929" y="1929"/>
                    <a:pt x="1917" y="1929"/>
                    <a:pt x="1906" y="1941"/>
                  </a:cubicBezTo>
                  <a:cubicBezTo>
                    <a:pt x="1894" y="1941"/>
                    <a:pt x="1870" y="1953"/>
                    <a:pt x="1858" y="1953"/>
                  </a:cubicBezTo>
                  <a:cubicBezTo>
                    <a:pt x="1858" y="1953"/>
                    <a:pt x="1834" y="1965"/>
                    <a:pt x="1834" y="1977"/>
                  </a:cubicBezTo>
                  <a:cubicBezTo>
                    <a:pt x="1822" y="1977"/>
                    <a:pt x="1834" y="1989"/>
                    <a:pt x="1834" y="1989"/>
                  </a:cubicBezTo>
                  <a:cubicBezTo>
                    <a:pt x="1834" y="1993"/>
                    <a:pt x="1833" y="1994"/>
                    <a:pt x="1831" y="1994"/>
                  </a:cubicBezTo>
                  <a:cubicBezTo>
                    <a:pt x="1826" y="1994"/>
                    <a:pt x="1818" y="1989"/>
                    <a:pt x="1810" y="1989"/>
                  </a:cubicBezTo>
                  <a:cubicBezTo>
                    <a:pt x="1810" y="1985"/>
                    <a:pt x="1809" y="1983"/>
                    <a:pt x="1807" y="1983"/>
                  </a:cubicBezTo>
                  <a:cubicBezTo>
                    <a:pt x="1802" y="1983"/>
                    <a:pt x="1794" y="1989"/>
                    <a:pt x="1786" y="1989"/>
                  </a:cubicBezTo>
                  <a:cubicBezTo>
                    <a:pt x="1763" y="1989"/>
                    <a:pt x="1751" y="2001"/>
                    <a:pt x="1727" y="2001"/>
                  </a:cubicBezTo>
                  <a:lnTo>
                    <a:pt x="1715" y="2001"/>
                  </a:lnTo>
                  <a:cubicBezTo>
                    <a:pt x="1703" y="2001"/>
                    <a:pt x="1703" y="2013"/>
                    <a:pt x="1703" y="2024"/>
                  </a:cubicBezTo>
                  <a:cubicBezTo>
                    <a:pt x="1691" y="2024"/>
                    <a:pt x="1667" y="2036"/>
                    <a:pt x="1644" y="2036"/>
                  </a:cubicBezTo>
                  <a:cubicBezTo>
                    <a:pt x="1632" y="2048"/>
                    <a:pt x="1632" y="2048"/>
                    <a:pt x="1620" y="2060"/>
                  </a:cubicBezTo>
                  <a:cubicBezTo>
                    <a:pt x="1620" y="2064"/>
                    <a:pt x="1618" y="2065"/>
                    <a:pt x="1617" y="2065"/>
                  </a:cubicBezTo>
                  <a:cubicBezTo>
                    <a:pt x="1613" y="2065"/>
                    <a:pt x="1608" y="2060"/>
                    <a:pt x="1608" y="2060"/>
                  </a:cubicBezTo>
                  <a:cubicBezTo>
                    <a:pt x="1608" y="2060"/>
                    <a:pt x="1584" y="2084"/>
                    <a:pt x="1584" y="2084"/>
                  </a:cubicBezTo>
                  <a:lnTo>
                    <a:pt x="1548" y="2084"/>
                  </a:lnTo>
                  <a:cubicBezTo>
                    <a:pt x="1536" y="2084"/>
                    <a:pt x="1525" y="2096"/>
                    <a:pt x="1513" y="2108"/>
                  </a:cubicBezTo>
                  <a:cubicBezTo>
                    <a:pt x="1513" y="2108"/>
                    <a:pt x="1482" y="2123"/>
                    <a:pt x="1464" y="2123"/>
                  </a:cubicBezTo>
                  <a:cubicBezTo>
                    <a:pt x="1459" y="2123"/>
                    <a:pt x="1455" y="2122"/>
                    <a:pt x="1453" y="2120"/>
                  </a:cubicBezTo>
                  <a:cubicBezTo>
                    <a:pt x="1441" y="2132"/>
                    <a:pt x="1429" y="2132"/>
                    <a:pt x="1429" y="2143"/>
                  </a:cubicBezTo>
                  <a:lnTo>
                    <a:pt x="1322" y="2191"/>
                  </a:lnTo>
                  <a:cubicBezTo>
                    <a:pt x="1310" y="2191"/>
                    <a:pt x="1298" y="2215"/>
                    <a:pt x="1298" y="2227"/>
                  </a:cubicBezTo>
                  <a:cubicBezTo>
                    <a:pt x="1298" y="2227"/>
                    <a:pt x="1298" y="2203"/>
                    <a:pt x="1286" y="2203"/>
                  </a:cubicBezTo>
                  <a:cubicBezTo>
                    <a:pt x="1274" y="2203"/>
                    <a:pt x="1274" y="2203"/>
                    <a:pt x="1263" y="2215"/>
                  </a:cubicBezTo>
                  <a:lnTo>
                    <a:pt x="1251" y="2215"/>
                  </a:lnTo>
                  <a:cubicBezTo>
                    <a:pt x="1239" y="2227"/>
                    <a:pt x="1215" y="2227"/>
                    <a:pt x="1203" y="2239"/>
                  </a:cubicBezTo>
                  <a:cubicBezTo>
                    <a:pt x="1191" y="2251"/>
                    <a:pt x="1167" y="2263"/>
                    <a:pt x="1155" y="2263"/>
                  </a:cubicBezTo>
                  <a:cubicBezTo>
                    <a:pt x="1155" y="2274"/>
                    <a:pt x="1167" y="2286"/>
                    <a:pt x="1155" y="2298"/>
                  </a:cubicBezTo>
                  <a:cubicBezTo>
                    <a:pt x="1152" y="2302"/>
                    <a:pt x="1148" y="2303"/>
                    <a:pt x="1145" y="2303"/>
                  </a:cubicBezTo>
                  <a:cubicBezTo>
                    <a:pt x="1138" y="2303"/>
                    <a:pt x="1132" y="2295"/>
                    <a:pt x="1132" y="2286"/>
                  </a:cubicBezTo>
                  <a:cubicBezTo>
                    <a:pt x="1144" y="2274"/>
                    <a:pt x="1132" y="2274"/>
                    <a:pt x="1120" y="2274"/>
                  </a:cubicBezTo>
                  <a:cubicBezTo>
                    <a:pt x="1096" y="2286"/>
                    <a:pt x="1096" y="2286"/>
                    <a:pt x="1096" y="2298"/>
                  </a:cubicBezTo>
                  <a:lnTo>
                    <a:pt x="1084" y="2298"/>
                  </a:lnTo>
                  <a:cubicBezTo>
                    <a:pt x="1080" y="2302"/>
                    <a:pt x="1073" y="2304"/>
                    <a:pt x="1066" y="2304"/>
                  </a:cubicBezTo>
                  <a:cubicBezTo>
                    <a:pt x="1052" y="2304"/>
                    <a:pt x="1036" y="2298"/>
                    <a:pt x="1036" y="2298"/>
                  </a:cubicBezTo>
                  <a:cubicBezTo>
                    <a:pt x="1036" y="2298"/>
                    <a:pt x="1024" y="2310"/>
                    <a:pt x="1013" y="2322"/>
                  </a:cubicBezTo>
                  <a:cubicBezTo>
                    <a:pt x="1001" y="2322"/>
                    <a:pt x="989" y="2334"/>
                    <a:pt x="977" y="2346"/>
                  </a:cubicBezTo>
                  <a:cubicBezTo>
                    <a:pt x="977" y="2346"/>
                    <a:pt x="965" y="2358"/>
                    <a:pt x="965" y="2358"/>
                  </a:cubicBezTo>
                  <a:lnTo>
                    <a:pt x="953" y="2358"/>
                  </a:lnTo>
                  <a:cubicBezTo>
                    <a:pt x="941" y="2358"/>
                    <a:pt x="929" y="2370"/>
                    <a:pt x="917" y="2370"/>
                  </a:cubicBezTo>
                  <a:lnTo>
                    <a:pt x="893" y="2382"/>
                  </a:lnTo>
                  <a:cubicBezTo>
                    <a:pt x="870" y="2382"/>
                    <a:pt x="882" y="2394"/>
                    <a:pt x="882" y="2405"/>
                  </a:cubicBezTo>
                  <a:cubicBezTo>
                    <a:pt x="882" y="2405"/>
                    <a:pt x="882" y="2417"/>
                    <a:pt x="858" y="2417"/>
                  </a:cubicBezTo>
                  <a:cubicBezTo>
                    <a:pt x="855" y="2420"/>
                    <a:pt x="854" y="2421"/>
                    <a:pt x="853" y="2421"/>
                  </a:cubicBezTo>
                  <a:cubicBezTo>
                    <a:pt x="849" y="2421"/>
                    <a:pt x="853" y="2405"/>
                    <a:pt x="834" y="2405"/>
                  </a:cubicBezTo>
                  <a:lnTo>
                    <a:pt x="739" y="2453"/>
                  </a:lnTo>
                  <a:cubicBezTo>
                    <a:pt x="739" y="2453"/>
                    <a:pt x="691" y="2465"/>
                    <a:pt x="703" y="2477"/>
                  </a:cubicBezTo>
                  <a:cubicBezTo>
                    <a:pt x="703" y="2477"/>
                    <a:pt x="691" y="2489"/>
                    <a:pt x="679" y="2489"/>
                  </a:cubicBezTo>
                  <a:lnTo>
                    <a:pt x="655" y="2489"/>
                  </a:lnTo>
                  <a:cubicBezTo>
                    <a:pt x="643" y="2489"/>
                    <a:pt x="620" y="2501"/>
                    <a:pt x="620" y="2513"/>
                  </a:cubicBezTo>
                  <a:cubicBezTo>
                    <a:pt x="608" y="2513"/>
                    <a:pt x="596" y="2513"/>
                    <a:pt x="596" y="2524"/>
                  </a:cubicBezTo>
                  <a:cubicBezTo>
                    <a:pt x="584" y="2536"/>
                    <a:pt x="584" y="2536"/>
                    <a:pt x="572" y="2536"/>
                  </a:cubicBezTo>
                  <a:lnTo>
                    <a:pt x="524" y="2536"/>
                  </a:lnTo>
                  <a:lnTo>
                    <a:pt x="477" y="2548"/>
                  </a:lnTo>
                  <a:cubicBezTo>
                    <a:pt x="465" y="2548"/>
                    <a:pt x="453" y="2548"/>
                    <a:pt x="453" y="2560"/>
                  </a:cubicBezTo>
                  <a:cubicBezTo>
                    <a:pt x="451" y="2561"/>
                    <a:pt x="450" y="2562"/>
                    <a:pt x="449" y="2563"/>
                  </a:cubicBezTo>
                  <a:lnTo>
                    <a:pt x="449" y="2563"/>
                  </a:lnTo>
                  <a:cubicBezTo>
                    <a:pt x="447" y="2561"/>
                    <a:pt x="445" y="2560"/>
                    <a:pt x="441" y="2560"/>
                  </a:cubicBezTo>
                  <a:cubicBezTo>
                    <a:pt x="433" y="2556"/>
                    <a:pt x="426" y="2555"/>
                    <a:pt x="421" y="2555"/>
                  </a:cubicBezTo>
                  <a:cubicBezTo>
                    <a:pt x="411" y="2555"/>
                    <a:pt x="405" y="2560"/>
                    <a:pt x="405" y="2560"/>
                  </a:cubicBezTo>
                  <a:cubicBezTo>
                    <a:pt x="405" y="2560"/>
                    <a:pt x="400" y="2565"/>
                    <a:pt x="389" y="2565"/>
                  </a:cubicBezTo>
                  <a:cubicBezTo>
                    <a:pt x="384" y="2565"/>
                    <a:pt x="378" y="2564"/>
                    <a:pt x="370" y="2560"/>
                  </a:cubicBezTo>
                  <a:cubicBezTo>
                    <a:pt x="358" y="2548"/>
                    <a:pt x="334" y="2536"/>
                    <a:pt x="310" y="2536"/>
                  </a:cubicBezTo>
                  <a:lnTo>
                    <a:pt x="274" y="2536"/>
                  </a:lnTo>
                  <a:cubicBezTo>
                    <a:pt x="274" y="2536"/>
                    <a:pt x="274" y="2501"/>
                    <a:pt x="262" y="2501"/>
                  </a:cubicBezTo>
                  <a:cubicBezTo>
                    <a:pt x="255" y="2497"/>
                    <a:pt x="252" y="2496"/>
                    <a:pt x="250" y="2496"/>
                  </a:cubicBezTo>
                  <a:cubicBezTo>
                    <a:pt x="245" y="2496"/>
                    <a:pt x="251" y="2504"/>
                    <a:pt x="251" y="2513"/>
                  </a:cubicBezTo>
                  <a:cubicBezTo>
                    <a:pt x="239" y="2513"/>
                    <a:pt x="251" y="2489"/>
                    <a:pt x="239" y="2489"/>
                  </a:cubicBezTo>
                  <a:cubicBezTo>
                    <a:pt x="235" y="2487"/>
                    <a:pt x="232" y="2486"/>
                    <a:pt x="229" y="2486"/>
                  </a:cubicBezTo>
                  <a:cubicBezTo>
                    <a:pt x="217" y="2486"/>
                    <a:pt x="209" y="2497"/>
                    <a:pt x="205" y="2497"/>
                  </a:cubicBezTo>
                  <a:cubicBezTo>
                    <a:pt x="204" y="2497"/>
                    <a:pt x="203" y="2495"/>
                    <a:pt x="203" y="2489"/>
                  </a:cubicBezTo>
                  <a:cubicBezTo>
                    <a:pt x="191" y="2465"/>
                    <a:pt x="215" y="2477"/>
                    <a:pt x="203" y="2465"/>
                  </a:cubicBezTo>
                  <a:cubicBezTo>
                    <a:pt x="191" y="2453"/>
                    <a:pt x="191" y="2453"/>
                    <a:pt x="191" y="2441"/>
                  </a:cubicBezTo>
                  <a:cubicBezTo>
                    <a:pt x="175" y="2441"/>
                    <a:pt x="175" y="2452"/>
                    <a:pt x="170" y="2452"/>
                  </a:cubicBezTo>
                  <a:cubicBezTo>
                    <a:pt x="167" y="2452"/>
                    <a:pt x="163" y="2449"/>
                    <a:pt x="155" y="2441"/>
                  </a:cubicBezTo>
                  <a:cubicBezTo>
                    <a:pt x="167" y="2441"/>
                    <a:pt x="167" y="2429"/>
                    <a:pt x="167" y="2429"/>
                  </a:cubicBezTo>
                  <a:cubicBezTo>
                    <a:pt x="167" y="2417"/>
                    <a:pt x="155" y="2405"/>
                    <a:pt x="143" y="2405"/>
                  </a:cubicBezTo>
                  <a:cubicBezTo>
                    <a:pt x="155" y="2394"/>
                    <a:pt x="143" y="2382"/>
                    <a:pt x="131" y="2382"/>
                  </a:cubicBezTo>
                  <a:cubicBezTo>
                    <a:pt x="143" y="2382"/>
                    <a:pt x="108" y="2322"/>
                    <a:pt x="108" y="2310"/>
                  </a:cubicBezTo>
                  <a:cubicBezTo>
                    <a:pt x="108" y="2328"/>
                    <a:pt x="108" y="2337"/>
                    <a:pt x="106" y="2337"/>
                  </a:cubicBezTo>
                  <a:cubicBezTo>
                    <a:pt x="105" y="2337"/>
                    <a:pt x="102" y="2328"/>
                    <a:pt x="96" y="2310"/>
                  </a:cubicBezTo>
                  <a:lnTo>
                    <a:pt x="84" y="2251"/>
                  </a:lnTo>
                  <a:cubicBezTo>
                    <a:pt x="60" y="2251"/>
                    <a:pt x="84" y="2310"/>
                    <a:pt x="84" y="2322"/>
                  </a:cubicBezTo>
                  <a:cubicBezTo>
                    <a:pt x="72" y="2310"/>
                    <a:pt x="72" y="2298"/>
                    <a:pt x="72" y="2274"/>
                  </a:cubicBezTo>
                  <a:lnTo>
                    <a:pt x="72" y="2251"/>
                  </a:lnTo>
                  <a:cubicBezTo>
                    <a:pt x="72" y="2245"/>
                    <a:pt x="75" y="2245"/>
                    <a:pt x="78" y="2245"/>
                  </a:cubicBezTo>
                  <a:cubicBezTo>
                    <a:pt x="81" y="2245"/>
                    <a:pt x="84" y="2245"/>
                    <a:pt x="84" y="2239"/>
                  </a:cubicBezTo>
                  <a:cubicBezTo>
                    <a:pt x="84" y="2227"/>
                    <a:pt x="72" y="2203"/>
                    <a:pt x="72" y="2179"/>
                  </a:cubicBezTo>
                  <a:cubicBezTo>
                    <a:pt x="72" y="2155"/>
                    <a:pt x="72" y="2143"/>
                    <a:pt x="96" y="2132"/>
                  </a:cubicBezTo>
                  <a:cubicBezTo>
                    <a:pt x="84" y="2132"/>
                    <a:pt x="72" y="2108"/>
                    <a:pt x="72" y="2108"/>
                  </a:cubicBezTo>
                  <a:cubicBezTo>
                    <a:pt x="72" y="2102"/>
                    <a:pt x="75" y="2102"/>
                    <a:pt x="78" y="2102"/>
                  </a:cubicBezTo>
                  <a:cubicBezTo>
                    <a:pt x="81" y="2102"/>
                    <a:pt x="84" y="2102"/>
                    <a:pt x="84" y="2096"/>
                  </a:cubicBezTo>
                  <a:cubicBezTo>
                    <a:pt x="84" y="2093"/>
                    <a:pt x="84" y="2091"/>
                    <a:pt x="84" y="2089"/>
                  </a:cubicBezTo>
                  <a:lnTo>
                    <a:pt x="84" y="2089"/>
                  </a:lnTo>
                  <a:cubicBezTo>
                    <a:pt x="88" y="2089"/>
                    <a:pt x="92" y="2087"/>
                    <a:pt x="96" y="2084"/>
                  </a:cubicBezTo>
                  <a:cubicBezTo>
                    <a:pt x="96" y="2072"/>
                    <a:pt x="108" y="2060"/>
                    <a:pt x="108" y="2048"/>
                  </a:cubicBezTo>
                  <a:cubicBezTo>
                    <a:pt x="108" y="2036"/>
                    <a:pt x="108" y="2013"/>
                    <a:pt x="108" y="2001"/>
                  </a:cubicBezTo>
                  <a:cubicBezTo>
                    <a:pt x="96" y="2001"/>
                    <a:pt x="96" y="1989"/>
                    <a:pt x="108" y="1989"/>
                  </a:cubicBezTo>
                  <a:cubicBezTo>
                    <a:pt x="108" y="1989"/>
                    <a:pt x="120" y="1977"/>
                    <a:pt x="120" y="1977"/>
                  </a:cubicBezTo>
                  <a:lnTo>
                    <a:pt x="131" y="1977"/>
                  </a:lnTo>
                  <a:cubicBezTo>
                    <a:pt x="143" y="1965"/>
                    <a:pt x="131" y="1953"/>
                    <a:pt x="143" y="1941"/>
                  </a:cubicBezTo>
                  <a:cubicBezTo>
                    <a:pt x="143" y="1929"/>
                    <a:pt x="155" y="1917"/>
                    <a:pt x="167" y="1905"/>
                  </a:cubicBezTo>
                  <a:cubicBezTo>
                    <a:pt x="167" y="1905"/>
                    <a:pt x="191" y="1905"/>
                    <a:pt x="191" y="1893"/>
                  </a:cubicBezTo>
                  <a:cubicBezTo>
                    <a:pt x="203" y="1893"/>
                    <a:pt x="215" y="1882"/>
                    <a:pt x="239" y="1870"/>
                  </a:cubicBezTo>
                  <a:cubicBezTo>
                    <a:pt x="251" y="1870"/>
                    <a:pt x="274" y="1858"/>
                    <a:pt x="274" y="1834"/>
                  </a:cubicBezTo>
                  <a:cubicBezTo>
                    <a:pt x="274" y="1838"/>
                    <a:pt x="278" y="1839"/>
                    <a:pt x="284" y="1839"/>
                  </a:cubicBezTo>
                  <a:cubicBezTo>
                    <a:pt x="296" y="1839"/>
                    <a:pt x="314" y="1834"/>
                    <a:pt x="322" y="1834"/>
                  </a:cubicBezTo>
                  <a:cubicBezTo>
                    <a:pt x="334" y="1822"/>
                    <a:pt x="334" y="1822"/>
                    <a:pt x="346" y="1810"/>
                  </a:cubicBezTo>
                  <a:cubicBezTo>
                    <a:pt x="362" y="1810"/>
                    <a:pt x="356" y="1815"/>
                    <a:pt x="358" y="1815"/>
                  </a:cubicBezTo>
                  <a:cubicBezTo>
                    <a:pt x="359" y="1815"/>
                    <a:pt x="362" y="1814"/>
                    <a:pt x="370" y="1810"/>
                  </a:cubicBezTo>
                  <a:cubicBezTo>
                    <a:pt x="370" y="1810"/>
                    <a:pt x="382" y="1810"/>
                    <a:pt x="382" y="1798"/>
                  </a:cubicBezTo>
                  <a:cubicBezTo>
                    <a:pt x="393" y="1798"/>
                    <a:pt x="405" y="1798"/>
                    <a:pt x="405" y="1786"/>
                  </a:cubicBezTo>
                  <a:lnTo>
                    <a:pt x="405" y="1774"/>
                  </a:lnTo>
                  <a:cubicBezTo>
                    <a:pt x="405" y="1774"/>
                    <a:pt x="429" y="1774"/>
                    <a:pt x="441" y="1762"/>
                  </a:cubicBezTo>
                  <a:cubicBezTo>
                    <a:pt x="451" y="1762"/>
                    <a:pt x="452" y="1778"/>
                    <a:pt x="459" y="1778"/>
                  </a:cubicBezTo>
                  <a:cubicBezTo>
                    <a:pt x="461" y="1778"/>
                    <a:pt x="462" y="1777"/>
                    <a:pt x="465" y="1774"/>
                  </a:cubicBezTo>
                  <a:cubicBezTo>
                    <a:pt x="489" y="1762"/>
                    <a:pt x="465" y="1751"/>
                    <a:pt x="465" y="1739"/>
                  </a:cubicBezTo>
                  <a:cubicBezTo>
                    <a:pt x="465" y="1735"/>
                    <a:pt x="469" y="1733"/>
                    <a:pt x="474" y="1733"/>
                  </a:cubicBezTo>
                  <a:cubicBezTo>
                    <a:pt x="485" y="1733"/>
                    <a:pt x="501" y="1739"/>
                    <a:pt x="501" y="1739"/>
                  </a:cubicBezTo>
                  <a:cubicBezTo>
                    <a:pt x="501" y="1739"/>
                    <a:pt x="501" y="1727"/>
                    <a:pt x="501" y="1727"/>
                  </a:cubicBezTo>
                  <a:cubicBezTo>
                    <a:pt x="505" y="1723"/>
                    <a:pt x="507" y="1721"/>
                    <a:pt x="509" y="1721"/>
                  </a:cubicBezTo>
                  <a:cubicBezTo>
                    <a:pt x="512" y="1721"/>
                    <a:pt x="512" y="1727"/>
                    <a:pt x="512" y="1727"/>
                  </a:cubicBezTo>
                  <a:cubicBezTo>
                    <a:pt x="524" y="1727"/>
                    <a:pt x="512" y="1727"/>
                    <a:pt x="512" y="1715"/>
                  </a:cubicBezTo>
                  <a:cubicBezTo>
                    <a:pt x="512" y="1709"/>
                    <a:pt x="515" y="1709"/>
                    <a:pt x="520" y="1709"/>
                  </a:cubicBezTo>
                  <a:cubicBezTo>
                    <a:pt x="524" y="1709"/>
                    <a:pt x="530" y="1709"/>
                    <a:pt x="536" y="1703"/>
                  </a:cubicBezTo>
                  <a:cubicBezTo>
                    <a:pt x="536" y="1703"/>
                    <a:pt x="536" y="1708"/>
                    <a:pt x="540" y="1708"/>
                  </a:cubicBezTo>
                  <a:cubicBezTo>
                    <a:pt x="542" y="1708"/>
                    <a:pt x="544" y="1707"/>
                    <a:pt x="548" y="1703"/>
                  </a:cubicBezTo>
                  <a:cubicBezTo>
                    <a:pt x="560" y="1697"/>
                    <a:pt x="566" y="1694"/>
                    <a:pt x="569" y="1694"/>
                  </a:cubicBezTo>
                  <a:cubicBezTo>
                    <a:pt x="572" y="1694"/>
                    <a:pt x="572" y="1697"/>
                    <a:pt x="572" y="1703"/>
                  </a:cubicBezTo>
                  <a:cubicBezTo>
                    <a:pt x="576" y="1711"/>
                    <a:pt x="580" y="1714"/>
                    <a:pt x="584" y="1714"/>
                  </a:cubicBezTo>
                  <a:cubicBezTo>
                    <a:pt x="592" y="1714"/>
                    <a:pt x="600" y="1703"/>
                    <a:pt x="608" y="1703"/>
                  </a:cubicBezTo>
                  <a:cubicBezTo>
                    <a:pt x="608" y="1697"/>
                    <a:pt x="608" y="1697"/>
                    <a:pt x="608" y="1697"/>
                  </a:cubicBezTo>
                  <a:cubicBezTo>
                    <a:pt x="608" y="1697"/>
                    <a:pt x="608" y="1697"/>
                    <a:pt x="608" y="1691"/>
                  </a:cubicBezTo>
                  <a:cubicBezTo>
                    <a:pt x="608" y="1679"/>
                    <a:pt x="620" y="1679"/>
                    <a:pt x="643" y="1667"/>
                  </a:cubicBezTo>
                  <a:lnTo>
                    <a:pt x="667" y="1667"/>
                  </a:lnTo>
                  <a:cubicBezTo>
                    <a:pt x="679" y="1667"/>
                    <a:pt x="691" y="1667"/>
                    <a:pt x="703" y="1655"/>
                  </a:cubicBezTo>
                  <a:cubicBezTo>
                    <a:pt x="703" y="1643"/>
                    <a:pt x="739" y="1643"/>
                    <a:pt x="739" y="1643"/>
                  </a:cubicBezTo>
                  <a:cubicBezTo>
                    <a:pt x="739" y="1643"/>
                    <a:pt x="715" y="1632"/>
                    <a:pt x="715" y="1632"/>
                  </a:cubicBezTo>
                  <a:cubicBezTo>
                    <a:pt x="715" y="1632"/>
                    <a:pt x="720" y="1626"/>
                    <a:pt x="724" y="1626"/>
                  </a:cubicBezTo>
                  <a:cubicBezTo>
                    <a:pt x="725" y="1626"/>
                    <a:pt x="727" y="1628"/>
                    <a:pt x="727" y="1632"/>
                  </a:cubicBezTo>
                  <a:cubicBezTo>
                    <a:pt x="727" y="1635"/>
                    <a:pt x="729" y="1636"/>
                    <a:pt x="732" y="1636"/>
                  </a:cubicBezTo>
                  <a:cubicBezTo>
                    <a:pt x="739" y="1636"/>
                    <a:pt x="751" y="1628"/>
                    <a:pt x="751" y="1620"/>
                  </a:cubicBezTo>
                  <a:cubicBezTo>
                    <a:pt x="755" y="1616"/>
                    <a:pt x="757" y="1614"/>
                    <a:pt x="759" y="1614"/>
                  </a:cubicBezTo>
                  <a:cubicBezTo>
                    <a:pt x="764" y="1614"/>
                    <a:pt x="766" y="1620"/>
                    <a:pt x="774" y="1620"/>
                  </a:cubicBezTo>
                  <a:cubicBezTo>
                    <a:pt x="786" y="1620"/>
                    <a:pt x="774" y="1620"/>
                    <a:pt x="786" y="1608"/>
                  </a:cubicBezTo>
                  <a:cubicBezTo>
                    <a:pt x="798" y="1608"/>
                    <a:pt x="798" y="1608"/>
                    <a:pt x="798" y="1596"/>
                  </a:cubicBezTo>
                  <a:cubicBezTo>
                    <a:pt x="810" y="1596"/>
                    <a:pt x="822" y="1596"/>
                    <a:pt x="834" y="1584"/>
                  </a:cubicBezTo>
                  <a:cubicBezTo>
                    <a:pt x="840" y="1572"/>
                    <a:pt x="843" y="1569"/>
                    <a:pt x="844" y="1569"/>
                  </a:cubicBezTo>
                  <a:cubicBezTo>
                    <a:pt x="846" y="1569"/>
                    <a:pt x="846" y="1572"/>
                    <a:pt x="846" y="1572"/>
                  </a:cubicBezTo>
                  <a:cubicBezTo>
                    <a:pt x="855" y="1572"/>
                    <a:pt x="850" y="1587"/>
                    <a:pt x="853" y="1587"/>
                  </a:cubicBezTo>
                  <a:cubicBezTo>
                    <a:pt x="854" y="1587"/>
                    <a:pt x="855" y="1586"/>
                    <a:pt x="858" y="1584"/>
                  </a:cubicBezTo>
                  <a:cubicBezTo>
                    <a:pt x="882" y="1584"/>
                    <a:pt x="893" y="1572"/>
                    <a:pt x="917" y="1560"/>
                  </a:cubicBezTo>
                  <a:lnTo>
                    <a:pt x="905" y="1560"/>
                  </a:lnTo>
                  <a:cubicBezTo>
                    <a:pt x="893" y="1560"/>
                    <a:pt x="929" y="1548"/>
                    <a:pt x="929" y="1548"/>
                  </a:cubicBezTo>
                  <a:cubicBezTo>
                    <a:pt x="925" y="1544"/>
                    <a:pt x="921" y="1543"/>
                    <a:pt x="918" y="1543"/>
                  </a:cubicBezTo>
                  <a:cubicBezTo>
                    <a:pt x="916" y="1543"/>
                    <a:pt x="915" y="1543"/>
                    <a:pt x="914" y="1543"/>
                  </a:cubicBezTo>
                  <a:lnTo>
                    <a:pt x="914" y="1543"/>
                  </a:lnTo>
                  <a:cubicBezTo>
                    <a:pt x="920" y="1537"/>
                    <a:pt x="926" y="1528"/>
                    <a:pt x="932" y="1528"/>
                  </a:cubicBezTo>
                  <a:cubicBezTo>
                    <a:pt x="935" y="1528"/>
                    <a:pt x="938" y="1530"/>
                    <a:pt x="941" y="1536"/>
                  </a:cubicBezTo>
                  <a:cubicBezTo>
                    <a:pt x="941" y="1548"/>
                    <a:pt x="941" y="1548"/>
                    <a:pt x="941" y="1548"/>
                  </a:cubicBezTo>
                  <a:cubicBezTo>
                    <a:pt x="953" y="1536"/>
                    <a:pt x="977" y="1524"/>
                    <a:pt x="989" y="1524"/>
                  </a:cubicBezTo>
                  <a:cubicBezTo>
                    <a:pt x="1001" y="1524"/>
                    <a:pt x="989" y="1512"/>
                    <a:pt x="989" y="1501"/>
                  </a:cubicBezTo>
                  <a:lnTo>
                    <a:pt x="1036" y="1501"/>
                  </a:lnTo>
                  <a:cubicBezTo>
                    <a:pt x="1036" y="1501"/>
                    <a:pt x="1013" y="1512"/>
                    <a:pt x="1013" y="1524"/>
                  </a:cubicBezTo>
                  <a:cubicBezTo>
                    <a:pt x="1013" y="1524"/>
                    <a:pt x="1048" y="1501"/>
                    <a:pt x="1060" y="1501"/>
                  </a:cubicBezTo>
                  <a:cubicBezTo>
                    <a:pt x="1060" y="1512"/>
                    <a:pt x="1060" y="1512"/>
                    <a:pt x="1072" y="1524"/>
                  </a:cubicBezTo>
                  <a:cubicBezTo>
                    <a:pt x="1072" y="1513"/>
                    <a:pt x="1072" y="1502"/>
                    <a:pt x="1082" y="1490"/>
                  </a:cubicBezTo>
                  <a:lnTo>
                    <a:pt x="1082" y="1490"/>
                  </a:lnTo>
                  <a:cubicBezTo>
                    <a:pt x="1086" y="1489"/>
                    <a:pt x="1090" y="1489"/>
                    <a:pt x="1096" y="1489"/>
                  </a:cubicBezTo>
                  <a:lnTo>
                    <a:pt x="1092" y="1485"/>
                  </a:lnTo>
                  <a:lnTo>
                    <a:pt x="1092" y="1485"/>
                  </a:lnTo>
                  <a:cubicBezTo>
                    <a:pt x="1090" y="1486"/>
                    <a:pt x="1087" y="1487"/>
                    <a:pt x="1084" y="1489"/>
                  </a:cubicBezTo>
                  <a:cubicBezTo>
                    <a:pt x="1084" y="1489"/>
                    <a:pt x="1087" y="1486"/>
                    <a:pt x="1091" y="1483"/>
                  </a:cubicBezTo>
                  <a:lnTo>
                    <a:pt x="1091" y="1483"/>
                  </a:lnTo>
                  <a:lnTo>
                    <a:pt x="1092" y="1485"/>
                  </a:lnTo>
                  <a:lnTo>
                    <a:pt x="1092" y="1485"/>
                  </a:lnTo>
                  <a:cubicBezTo>
                    <a:pt x="1100" y="1481"/>
                    <a:pt x="1103" y="1479"/>
                    <a:pt x="1102" y="1478"/>
                  </a:cubicBezTo>
                  <a:lnTo>
                    <a:pt x="1102" y="1478"/>
                  </a:lnTo>
                  <a:cubicBezTo>
                    <a:pt x="1097" y="1479"/>
                    <a:pt x="1094" y="1481"/>
                    <a:pt x="1091" y="1483"/>
                  </a:cubicBezTo>
                  <a:lnTo>
                    <a:pt x="1091" y="1483"/>
                  </a:lnTo>
                  <a:lnTo>
                    <a:pt x="1084" y="1477"/>
                  </a:lnTo>
                  <a:cubicBezTo>
                    <a:pt x="1094" y="1477"/>
                    <a:pt x="1100" y="1477"/>
                    <a:pt x="1102" y="1478"/>
                  </a:cubicBezTo>
                  <a:lnTo>
                    <a:pt x="1102" y="1478"/>
                  </a:lnTo>
                  <a:cubicBezTo>
                    <a:pt x="1104" y="1477"/>
                    <a:pt x="1106" y="1477"/>
                    <a:pt x="1108" y="1477"/>
                  </a:cubicBezTo>
                  <a:cubicBezTo>
                    <a:pt x="1108" y="1468"/>
                    <a:pt x="1108" y="1460"/>
                    <a:pt x="1112" y="1460"/>
                  </a:cubicBezTo>
                  <a:cubicBezTo>
                    <a:pt x="1114" y="1460"/>
                    <a:pt x="1116" y="1461"/>
                    <a:pt x="1120" y="1465"/>
                  </a:cubicBezTo>
                  <a:cubicBezTo>
                    <a:pt x="1132" y="1465"/>
                    <a:pt x="1120" y="1477"/>
                    <a:pt x="1120" y="1489"/>
                  </a:cubicBezTo>
                  <a:cubicBezTo>
                    <a:pt x="1120" y="1489"/>
                    <a:pt x="1132" y="1477"/>
                    <a:pt x="1144" y="1477"/>
                  </a:cubicBezTo>
                  <a:cubicBezTo>
                    <a:pt x="1144" y="1465"/>
                    <a:pt x="1144" y="1465"/>
                    <a:pt x="1155" y="1453"/>
                  </a:cubicBezTo>
                  <a:lnTo>
                    <a:pt x="1179" y="1441"/>
                  </a:lnTo>
                  <a:cubicBezTo>
                    <a:pt x="1189" y="1441"/>
                    <a:pt x="1199" y="1439"/>
                    <a:pt x="1209" y="1435"/>
                  </a:cubicBezTo>
                  <a:lnTo>
                    <a:pt x="1209" y="1435"/>
                  </a:lnTo>
                  <a:lnTo>
                    <a:pt x="1211" y="1437"/>
                  </a:lnTo>
                  <a:lnTo>
                    <a:pt x="1211" y="1437"/>
                  </a:lnTo>
                  <a:cubicBezTo>
                    <a:pt x="1220" y="1432"/>
                    <a:pt x="1223" y="1430"/>
                    <a:pt x="1219" y="1430"/>
                  </a:cubicBezTo>
                  <a:lnTo>
                    <a:pt x="1219" y="1430"/>
                  </a:lnTo>
                  <a:cubicBezTo>
                    <a:pt x="1216" y="1432"/>
                    <a:pt x="1212" y="1433"/>
                    <a:pt x="1209" y="1435"/>
                  </a:cubicBezTo>
                  <a:lnTo>
                    <a:pt x="1209" y="1435"/>
                  </a:lnTo>
                  <a:lnTo>
                    <a:pt x="1203" y="1429"/>
                  </a:lnTo>
                  <a:cubicBezTo>
                    <a:pt x="1212" y="1429"/>
                    <a:pt x="1217" y="1429"/>
                    <a:pt x="1219" y="1430"/>
                  </a:cubicBezTo>
                  <a:lnTo>
                    <a:pt x="1219" y="1430"/>
                  </a:lnTo>
                  <a:cubicBezTo>
                    <a:pt x="1230" y="1424"/>
                    <a:pt x="1240" y="1416"/>
                    <a:pt x="1251" y="1405"/>
                  </a:cubicBezTo>
                  <a:cubicBezTo>
                    <a:pt x="1251" y="1405"/>
                    <a:pt x="1251" y="1393"/>
                    <a:pt x="1263" y="1393"/>
                  </a:cubicBezTo>
                  <a:lnTo>
                    <a:pt x="1286" y="1393"/>
                  </a:lnTo>
                  <a:cubicBezTo>
                    <a:pt x="1310" y="1393"/>
                    <a:pt x="1334" y="1381"/>
                    <a:pt x="1358" y="1370"/>
                  </a:cubicBezTo>
                  <a:cubicBezTo>
                    <a:pt x="1358" y="1370"/>
                    <a:pt x="1358" y="1358"/>
                    <a:pt x="1358" y="1358"/>
                  </a:cubicBezTo>
                  <a:cubicBezTo>
                    <a:pt x="1370" y="1358"/>
                    <a:pt x="1358" y="1370"/>
                    <a:pt x="1382" y="1370"/>
                  </a:cubicBezTo>
                  <a:cubicBezTo>
                    <a:pt x="1382" y="1358"/>
                    <a:pt x="1382" y="1358"/>
                    <a:pt x="1394" y="1346"/>
                  </a:cubicBezTo>
                  <a:cubicBezTo>
                    <a:pt x="1394" y="1346"/>
                    <a:pt x="1405" y="1346"/>
                    <a:pt x="1405" y="1334"/>
                  </a:cubicBezTo>
                  <a:cubicBezTo>
                    <a:pt x="1405" y="1322"/>
                    <a:pt x="1405" y="1322"/>
                    <a:pt x="1417" y="1310"/>
                  </a:cubicBezTo>
                  <a:cubicBezTo>
                    <a:pt x="1420" y="1308"/>
                    <a:pt x="1422" y="1307"/>
                    <a:pt x="1424" y="1307"/>
                  </a:cubicBezTo>
                  <a:cubicBezTo>
                    <a:pt x="1433" y="1307"/>
                    <a:pt x="1439" y="1322"/>
                    <a:pt x="1429" y="1322"/>
                  </a:cubicBezTo>
                  <a:cubicBezTo>
                    <a:pt x="1429" y="1322"/>
                    <a:pt x="1417" y="1322"/>
                    <a:pt x="1417" y="1334"/>
                  </a:cubicBezTo>
                  <a:cubicBezTo>
                    <a:pt x="1417" y="1334"/>
                    <a:pt x="1433" y="1319"/>
                    <a:pt x="1445" y="1319"/>
                  </a:cubicBezTo>
                  <a:cubicBezTo>
                    <a:pt x="1448" y="1319"/>
                    <a:pt x="1451" y="1320"/>
                    <a:pt x="1453" y="1322"/>
                  </a:cubicBezTo>
                  <a:cubicBezTo>
                    <a:pt x="1465" y="1322"/>
                    <a:pt x="1501" y="1298"/>
                    <a:pt x="1513" y="1286"/>
                  </a:cubicBezTo>
                  <a:cubicBezTo>
                    <a:pt x="1525" y="1286"/>
                    <a:pt x="1501" y="1286"/>
                    <a:pt x="1501" y="1274"/>
                  </a:cubicBezTo>
                  <a:cubicBezTo>
                    <a:pt x="1501" y="1270"/>
                    <a:pt x="1503" y="1269"/>
                    <a:pt x="1507" y="1269"/>
                  </a:cubicBezTo>
                  <a:cubicBezTo>
                    <a:pt x="1514" y="1269"/>
                    <a:pt x="1525" y="1274"/>
                    <a:pt x="1525" y="1274"/>
                  </a:cubicBezTo>
                  <a:cubicBezTo>
                    <a:pt x="1536" y="1274"/>
                    <a:pt x="1536" y="1251"/>
                    <a:pt x="1536" y="1251"/>
                  </a:cubicBezTo>
                  <a:cubicBezTo>
                    <a:pt x="1539" y="1248"/>
                    <a:pt x="1544" y="1247"/>
                    <a:pt x="1549" y="1247"/>
                  </a:cubicBezTo>
                  <a:cubicBezTo>
                    <a:pt x="1565" y="1247"/>
                    <a:pt x="1589" y="1254"/>
                    <a:pt x="1601" y="1254"/>
                  </a:cubicBezTo>
                  <a:cubicBezTo>
                    <a:pt x="1605" y="1254"/>
                    <a:pt x="1608" y="1253"/>
                    <a:pt x="1608" y="1251"/>
                  </a:cubicBezTo>
                  <a:cubicBezTo>
                    <a:pt x="1604" y="1243"/>
                    <a:pt x="1603" y="1240"/>
                    <a:pt x="1602" y="1240"/>
                  </a:cubicBezTo>
                  <a:lnTo>
                    <a:pt x="1602" y="1240"/>
                  </a:lnTo>
                  <a:cubicBezTo>
                    <a:pt x="1601" y="1240"/>
                    <a:pt x="1604" y="1251"/>
                    <a:pt x="1596" y="1251"/>
                  </a:cubicBezTo>
                  <a:cubicBezTo>
                    <a:pt x="1584" y="1251"/>
                    <a:pt x="1596" y="1239"/>
                    <a:pt x="1596" y="1239"/>
                  </a:cubicBezTo>
                  <a:cubicBezTo>
                    <a:pt x="1596" y="1227"/>
                    <a:pt x="1608" y="1227"/>
                    <a:pt x="1608" y="1227"/>
                  </a:cubicBezTo>
                  <a:cubicBezTo>
                    <a:pt x="1632" y="1227"/>
                    <a:pt x="1608" y="1239"/>
                    <a:pt x="1644" y="1239"/>
                  </a:cubicBezTo>
                  <a:cubicBezTo>
                    <a:pt x="1644" y="1227"/>
                    <a:pt x="1655" y="1227"/>
                    <a:pt x="1667" y="1227"/>
                  </a:cubicBezTo>
                  <a:cubicBezTo>
                    <a:pt x="1679" y="1227"/>
                    <a:pt x="1667" y="1215"/>
                    <a:pt x="1679" y="1203"/>
                  </a:cubicBezTo>
                  <a:cubicBezTo>
                    <a:pt x="1687" y="1203"/>
                    <a:pt x="1690" y="1198"/>
                    <a:pt x="1691" y="1198"/>
                  </a:cubicBezTo>
                  <a:cubicBezTo>
                    <a:pt x="1691" y="1198"/>
                    <a:pt x="1691" y="1199"/>
                    <a:pt x="1691" y="1203"/>
                  </a:cubicBezTo>
                  <a:cubicBezTo>
                    <a:pt x="1694" y="1205"/>
                    <a:pt x="1695" y="1207"/>
                    <a:pt x="1696" y="1209"/>
                  </a:cubicBezTo>
                  <a:lnTo>
                    <a:pt x="1696" y="1209"/>
                  </a:lnTo>
                  <a:cubicBezTo>
                    <a:pt x="1704" y="1198"/>
                    <a:pt x="1723" y="1177"/>
                    <a:pt x="1734" y="1177"/>
                  </a:cubicBezTo>
                  <a:cubicBezTo>
                    <a:pt x="1736" y="1177"/>
                    <a:pt x="1737" y="1178"/>
                    <a:pt x="1739" y="1179"/>
                  </a:cubicBezTo>
                  <a:cubicBezTo>
                    <a:pt x="1747" y="1179"/>
                    <a:pt x="1744" y="1184"/>
                    <a:pt x="1749" y="1184"/>
                  </a:cubicBezTo>
                  <a:cubicBezTo>
                    <a:pt x="1751" y="1184"/>
                    <a:pt x="1755" y="1183"/>
                    <a:pt x="1763" y="1179"/>
                  </a:cubicBezTo>
                  <a:lnTo>
                    <a:pt x="1786" y="1167"/>
                  </a:lnTo>
                  <a:lnTo>
                    <a:pt x="1763" y="1167"/>
                  </a:lnTo>
                  <a:lnTo>
                    <a:pt x="1798" y="1155"/>
                  </a:lnTo>
                  <a:lnTo>
                    <a:pt x="1810" y="1143"/>
                  </a:lnTo>
                  <a:lnTo>
                    <a:pt x="1810" y="1155"/>
                  </a:lnTo>
                  <a:lnTo>
                    <a:pt x="1834" y="1155"/>
                  </a:lnTo>
                  <a:cubicBezTo>
                    <a:pt x="1834" y="1143"/>
                    <a:pt x="1834" y="1131"/>
                    <a:pt x="1846" y="1131"/>
                  </a:cubicBezTo>
                  <a:cubicBezTo>
                    <a:pt x="1858" y="1131"/>
                    <a:pt x="1846" y="1143"/>
                    <a:pt x="1858" y="1143"/>
                  </a:cubicBezTo>
                  <a:cubicBezTo>
                    <a:pt x="1870" y="1143"/>
                    <a:pt x="1870" y="1120"/>
                    <a:pt x="1870" y="1120"/>
                  </a:cubicBezTo>
                  <a:cubicBezTo>
                    <a:pt x="1882" y="1108"/>
                    <a:pt x="1894" y="1108"/>
                    <a:pt x="1894" y="1108"/>
                  </a:cubicBezTo>
                  <a:lnTo>
                    <a:pt x="1906" y="1108"/>
                  </a:lnTo>
                  <a:cubicBezTo>
                    <a:pt x="1917" y="1108"/>
                    <a:pt x="1941" y="1096"/>
                    <a:pt x="1941" y="1096"/>
                  </a:cubicBezTo>
                  <a:cubicBezTo>
                    <a:pt x="1941" y="1084"/>
                    <a:pt x="1941" y="1084"/>
                    <a:pt x="1941" y="1072"/>
                  </a:cubicBezTo>
                  <a:lnTo>
                    <a:pt x="1965" y="1072"/>
                  </a:lnTo>
                  <a:cubicBezTo>
                    <a:pt x="1965" y="1072"/>
                    <a:pt x="1948" y="1098"/>
                    <a:pt x="1958" y="1098"/>
                  </a:cubicBezTo>
                  <a:cubicBezTo>
                    <a:pt x="1959" y="1098"/>
                    <a:pt x="1962" y="1097"/>
                    <a:pt x="1965" y="1096"/>
                  </a:cubicBezTo>
                  <a:cubicBezTo>
                    <a:pt x="1977" y="1096"/>
                    <a:pt x="1977" y="1084"/>
                    <a:pt x="1989" y="1084"/>
                  </a:cubicBezTo>
                  <a:cubicBezTo>
                    <a:pt x="2001" y="1084"/>
                    <a:pt x="2013" y="1072"/>
                    <a:pt x="2025" y="1060"/>
                  </a:cubicBezTo>
                  <a:cubicBezTo>
                    <a:pt x="2029" y="1056"/>
                    <a:pt x="2030" y="1055"/>
                    <a:pt x="2030" y="1055"/>
                  </a:cubicBezTo>
                  <a:lnTo>
                    <a:pt x="2030" y="1055"/>
                  </a:lnTo>
                  <a:cubicBezTo>
                    <a:pt x="2031" y="1055"/>
                    <a:pt x="2029" y="1060"/>
                    <a:pt x="2036" y="1060"/>
                  </a:cubicBezTo>
                  <a:cubicBezTo>
                    <a:pt x="2048" y="1060"/>
                    <a:pt x="2048" y="1048"/>
                    <a:pt x="2048" y="1048"/>
                  </a:cubicBezTo>
                  <a:cubicBezTo>
                    <a:pt x="2058" y="1048"/>
                    <a:pt x="2067" y="1033"/>
                    <a:pt x="2077" y="1033"/>
                  </a:cubicBezTo>
                  <a:cubicBezTo>
                    <a:pt x="2079" y="1033"/>
                    <a:pt x="2082" y="1034"/>
                    <a:pt x="2084" y="1036"/>
                  </a:cubicBezTo>
                  <a:cubicBezTo>
                    <a:pt x="2084" y="1043"/>
                    <a:pt x="2088" y="1050"/>
                    <a:pt x="2091" y="1050"/>
                  </a:cubicBezTo>
                  <a:cubicBezTo>
                    <a:pt x="2094" y="1050"/>
                    <a:pt x="2096" y="1046"/>
                    <a:pt x="2096" y="1036"/>
                  </a:cubicBezTo>
                  <a:cubicBezTo>
                    <a:pt x="2102" y="1024"/>
                    <a:pt x="2102" y="1021"/>
                    <a:pt x="2102" y="1021"/>
                  </a:cubicBezTo>
                  <a:cubicBezTo>
                    <a:pt x="2102" y="1021"/>
                    <a:pt x="2102" y="1024"/>
                    <a:pt x="2108" y="1024"/>
                  </a:cubicBezTo>
                  <a:cubicBezTo>
                    <a:pt x="2112" y="1020"/>
                    <a:pt x="2113" y="1019"/>
                    <a:pt x="2114" y="1019"/>
                  </a:cubicBezTo>
                  <a:lnTo>
                    <a:pt x="2114" y="1019"/>
                  </a:lnTo>
                  <a:cubicBezTo>
                    <a:pt x="2115" y="1019"/>
                    <a:pt x="2112" y="1024"/>
                    <a:pt x="2120" y="1024"/>
                  </a:cubicBezTo>
                  <a:lnTo>
                    <a:pt x="2144" y="1024"/>
                  </a:lnTo>
                  <a:lnTo>
                    <a:pt x="2144" y="1012"/>
                  </a:lnTo>
                  <a:lnTo>
                    <a:pt x="2120" y="1012"/>
                  </a:lnTo>
                  <a:cubicBezTo>
                    <a:pt x="2120" y="1012"/>
                    <a:pt x="2144" y="989"/>
                    <a:pt x="2144" y="989"/>
                  </a:cubicBezTo>
                  <a:lnTo>
                    <a:pt x="2191" y="989"/>
                  </a:lnTo>
                  <a:cubicBezTo>
                    <a:pt x="2191" y="989"/>
                    <a:pt x="2191" y="989"/>
                    <a:pt x="2203" y="977"/>
                  </a:cubicBezTo>
                  <a:cubicBezTo>
                    <a:pt x="2203" y="977"/>
                    <a:pt x="2215" y="977"/>
                    <a:pt x="2215" y="965"/>
                  </a:cubicBezTo>
                  <a:cubicBezTo>
                    <a:pt x="2215" y="965"/>
                    <a:pt x="2263" y="941"/>
                    <a:pt x="2275" y="941"/>
                  </a:cubicBezTo>
                  <a:lnTo>
                    <a:pt x="2287" y="941"/>
                  </a:lnTo>
                  <a:cubicBezTo>
                    <a:pt x="2298" y="941"/>
                    <a:pt x="2310" y="941"/>
                    <a:pt x="2322" y="929"/>
                  </a:cubicBezTo>
                  <a:cubicBezTo>
                    <a:pt x="2322" y="929"/>
                    <a:pt x="2346" y="929"/>
                    <a:pt x="2346" y="917"/>
                  </a:cubicBezTo>
                  <a:cubicBezTo>
                    <a:pt x="2346" y="911"/>
                    <a:pt x="2346" y="911"/>
                    <a:pt x="2348" y="911"/>
                  </a:cubicBezTo>
                  <a:cubicBezTo>
                    <a:pt x="2349" y="911"/>
                    <a:pt x="2352" y="911"/>
                    <a:pt x="2358" y="905"/>
                  </a:cubicBezTo>
                  <a:cubicBezTo>
                    <a:pt x="2364" y="899"/>
                    <a:pt x="2364" y="899"/>
                    <a:pt x="2364" y="899"/>
                  </a:cubicBezTo>
                  <a:cubicBezTo>
                    <a:pt x="2364" y="899"/>
                    <a:pt x="2364" y="899"/>
                    <a:pt x="2370" y="893"/>
                  </a:cubicBezTo>
                  <a:cubicBezTo>
                    <a:pt x="2382" y="893"/>
                    <a:pt x="2394" y="893"/>
                    <a:pt x="2394" y="881"/>
                  </a:cubicBezTo>
                  <a:cubicBezTo>
                    <a:pt x="2406" y="881"/>
                    <a:pt x="2429" y="846"/>
                    <a:pt x="2417" y="846"/>
                  </a:cubicBezTo>
                  <a:lnTo>
                    <a:pt x="2417" y="846"/>
                  </a:lnTo>
                  <a:lnTo>
                    <a:pt x="2406" y="858"/>
                  </a:lnTo>
                  <a:lnTo>
                    <a:pt x="2382" y="858"/>
                  </a:lnTo>
                  <a:cubicBezTo>
                    <a:pt x="2370" y="858"/>
                    <a:pt x="2346" y="858"/>
                    <a:pt x="2334" y="870"/>
                  </a:cubicBezTo>
                  <a:cubicBezTo>
                    <a:pt x="2322" y="870"/>
                    <a:pt x="2334" y="881"/>
                    <a:pt x="2322" y="893"/>
                  </a:cubicBezTo>
                  <a:lnTo>
                    <a:pt x="2287" y="893"/>
                  </a:lnTo>
                  <a:cubicBezTo>
                    <a:pt x="2275" y="893"/>
                    <a:pt x="2287" y="893"/>
                    <a:pt x="2287" y="905"/>
                  </a:cubicBezTo>
                  <a:cubicBezTo>
                    <a:pt x="2275" y="917"/>
                    <a:pt x="2275" y="917"/>
                    <a:pt x="2263" y="917"/>
                  </a:cubicBezTo>
                  <a:cubicBezTo>
                    <a:pt x="2253" y="917"/>
                    <a:pt x="2259" y="902"/>
                    <a:pt x="2255" y="902"/>
                  </a:cubicBezTo>
                  <a:lnTo>
                    <a:pt x="2255" y="902"/>
                  </a:lnTo>
                  <a:cubicBezTo>
                    <a:pt x="2255" y="902"/>
                    <a:pt x="2253" y="903"/>
                    <a:pt x="2251" y="905"/>
                  </a:cubicBezTo>
                  <a:cubicBezTo>
                    <a:pt x="2227" y="917"/>
                    <a:pt x="2227" y="917"/>
                    <a:pt x="2227" y="929"/>
                  </a:cubicBezTo>
                  <a:lnTo>
                    <a:pt x="2215" y="929"/>
                  </a:lnTo>
                  <a:cubicBezTo>
                    <a:pt x="2203" y="941"/>
                    <a:pt x="2191" y="953"/>
                    <a:pt x="2167" y="953"/>
                  </a:cubicBezTo>
                  <a:cubicBezTo>
                    <a:pt x="2167" y="953"/>
                    <a:pt x="2179" y="929"/>
                    <a:pt x="2179" y="929"/>
                  </a:cubicBezTo>
                  <a:lnTo>
                    <a:pt x="2179" y="929"/>
                  </a:lnTo>
                  <a:cubicBezTo>
                    <a:pt x="2179" y="929"/>
                    <a:pt x="2144" y="953"/>
                    <a:pt x="2132" y="965"/>
                  </a:cubicBezTo>
                  <a:cubicBezTo>
                    <a:pt x="2132" y="971"/>
                    <a:pt x="2129" y="974"/>
                    <a:pt x="2124" y="974"/>
                  </a:cubicBezTo>
                  <a:cubicBezTo>
                    <a:pt x="2120" y="974"/>
                    <a:pt x="2114" y="971"/>
                    <a:pt x="2108" y="965"/>
                  </a:cubicBezTo>
                  <a:cubicBezTo>
                    <a:pt x="2096" y="965"/>
                    <a:pt x="2096" y="965"/>
                    <a:pt x="2096" y="977"/>
                  </a:cubicBezTo>
                  <a:cubicBezTo>
                    <a:pt x="2092" y="981"/>
                    <a:pt x="2089" y="982"/>
                    <a:pt x="2087" y="982"/>
                  </a:cubicBezTo>
                  <a:cubicBezTo>
                    <a:pt x="2083" y="982"/>
                    <a:pt x="2080" y="977"/>
                    <a:pt x="2072" y="977"/>
                  </a:cubicBezTo>
                  <a:lnTo>
                    <a:pt x="2060" y="977"/>
                  </a:lnTo>
                  <a:cubicBezTo>
                    <a:pt x="2060" y="977"/>
                    <a:pt x="2048" y="989"/>
                    <a:pt x="2060" y="989"/>
                  </a:cubicBezTo>
                  <a:cubicBezTo>
                    <a:pt x="2072" y="989"/>
                    <a:pt x="2072" y="1000"/>
                    <a:pt x="2060" y="1000"/>
                  </a:cubicBezTo>
                  <a:lnTo>
                    <a:pt x="2036" y="1000"/>
                  </a:lnTo>
                  <a:cubicBezTo>
                    <a:pt x="2025" y="1000"/>
                    <a:pt x="2013" y="1012"/>
                    <a:pt x="2013" y="1024"/>
                  </a:cubicBezTo>
                  <a:lnTo>
                    <a:pt x="1977" y="1024"/>
                  </a:lnTo>
                  <a:cubicBezTo>
                    <a:pt x="1965" y="1024"/>
                    <a:pt x="1977" y="1024"/>
                    <a:pt x="1965" y="1036"/>
                  </a:cubicBezTo>
                  <a:lnTo>
                    <a:pt x="1941" y="1036"/>
                  </a:lnTo>
                  <a:cubicBezTo>
                    <a:pt x="1917" y="1036"/>
                    <a:pt x="1906" y="1048"/>
                    <a:pt x="1894" y="1060"/>
                  </a:cubicBezTo>
                  <a:cubicBezTo>
                    <a:pt x="1888" y="1066"/>
                    <a:pt x="1885" y="1069"/>
                    <a:pt x="1882" y="1069"/>
                  </a:cubicBezTo>
                  <a:cubicBezTo>
                    <a:pt x="1879" y="1069"/>
                    <a:pt x="1876" y="1066"/>
                    <a:pt x="1870" y="1060"/>
                  </a:cubicBezTo>
                  <a:cubicBezTo>
                    <a:pt x="1870" y="1056"/>
                    <a:pt x="1870" y="1055"/>
                    <a:pt x="1869" y="1055"/>
                  </a:cubicBezTo>
                  <a:cubicBezTo>
                    <a:pt x="1868" y="1055"/>
                    <a:pt x="1866" y="1060"/>
                    <a:pt x="1858" y="1060"/>
                  </a:cubicBezTo>
                  <a:cubicBezTo>
                    <a:pt x="1846" y="1072"/>
                    <a:pt x="1846" y="1072"/>
                    <a:pt x="1834" y="1084"/>
                  </a:cubicBezTo>
                  <a:cubicBezTo>
                    <a:pt x="1834" y="1084"/>
                    <a:pt x="1822" y="1096"/>
                    <a:pt x="1810" y="1096"/>
                  </a:cubicBezTo>
                  <a:lnTo>
                    <a:pt x="1775" y="1096"/>
                  </a:lnTo>
                  <a:cubicBezTo>
                    <a:pt x="1763" y="1108"/>
                    <a:pt x="1763" y="1120"/>
                    <a:pt x="1763" y="1120"/>
                  </a:cubicBezTo>
                  <a:lnTo>
                    <a:pt x="1727" y="1120"/>
                  </a:lnTo>
                  <a:cubicBezTo>
                    <a:pt x="1703" y="1131"/>
                    <a:pt x="1679" y="1143"/>
                    <a:pt x="1655" y="1155"/>
                  </a:cubicBezTo>
                  <a:lnTo>
                    <a:pt x="1632" y="1167"/>
                  </a:lnTo>
                  <a:cubicBezTo>
                    <a:pt x="1632" y="1167"/>
                    <a:pt x="1632" y="1179"/>
                    <a:pt x="1620" y="1179"/>
                  </a:cubicBezTo>
                  <a:cubicBezTo>
                    <a:pt x="1616" y="1183"/>
                    <a:pt x="1612" y="1184"/>
                    <a:pt x="1608" y="1184"/>
                  </a:cubicBezTo>
                  <a:cubicBezTo>
                    <a:pt x="1601" y="1184"/>
                    <a:pt x="1596" y="1179"/>
                    <a:pt x="1596" y="1179"/>
                  </a:cubicBezTo>
                  <a:lnTo>
                    <a:pt x="1572" y="1179"/>
                  </a:lnTo>
                  <a:cubicBezTo>
                    <a:pt x="1560" y="1179"/>
                    <a:pt x="1548" y="1191"/>
                    <a:pt x="1548" y="1203"/>
                  </a:cubicBezTo>
                  <a:cubicBezTo>
                    <a:pt x="1548" y="1215"/>
                    <a:pt x="1525" y="1215"/>
                    <a:pt x="1525" y="1215"/>
                  </a:cubicBezTo>
                  <a:cubicBezTo>
                    <a:pt x="1521" y="1219"/>
                    <a:pt x="1517" y="1220"/>
                    <a:pt x="1513" y="1220"/>
                  </a:cubicBezTo>
                  <a:cubicBezTo>
                    <a:pt x="1505" y="1220"/>
                    <a:pt x="1497" y="1215"/>
                    <a:pt x="1489" y="1215"/>
                  </a:cubicBezTo>
                  <a:cubicBezTo>
                    <a:pt x="1477" y="1227"/>
                    <a:pt x="1465" y="1227"/>
                    <a:pt x="1465" y="1239"/>
                  </a:cubicBezTo>
                  <a:cubicBezTo>
                    <a:pt x="1453" y="1239"/>
                    <a:pt x="1465" y="1251"/>
                    <a:pt x="1465" y="1251"/>
                  </a:cubicBezTo>
                  <a:lnTo>
                    <a:pt x="1441" y="1262"/>
                  </a:lnTo>
                  <a:lnTo>
                    <a:pt x="1394" y="1262"/>
                  </a:lnTo>
                  <a:cubicBezTo>
                    <a:pt x="1382" y="1262"/>
                    <a:pt x="1370" y="1274"/>
                    <a:pt x="1358" y="1286"/>
                  </a:cubicBezTo>
                  <a:cubicBezTo>
                    <a:pt x="1354" y="1290"/>
                    <a:pt x="1351" y="1292"/>
                    <a:pt x="1349" y="1292"/>
                  </a:cubicBezTo>
                  <a:cubicBezTo>
                    <a:pt x="1346" y="1292"/>
                    <a:pt x="1346" y="1286"/>
                    <a:pt x="1346" y="1286"/>
                  </a:cubicBezTo>
                  <a:cubicBezTo>
                    <a:pt x="1334" y="1286"/>
                    <a:pt x="1334" y="1286"/>
                    <a:pt x="1334" y="1298"/>
                  </a:cubicBezTo>
                  <a:lnTo>
                    <a:pt x="1334" y="1310"/>
                  </a:lnTo>
                  <a:lnTo>
                    <a:pt x="1310" y="1310"/>
                  </a:lnTo>
                  <a:cubicBezTo>
                    <a:pt x="1298" y="1310"/>
                    <a:pt x="1298" y="1322"/>
                    <a:pt x="1286" y="1334"/>
                  </a:cubicBezTo>
                  <a:cubicBezTo>
                    <a:pt x="1286" y="1334"/>
                    <a:pt x="1286" y="1319"/>
                    <a:pt x="1280" y="1319"/>
                  </a:cubicBezTo>
                  <a:cubicBezTo>
                    <a:pt x="1279" y="1319"/>
                    <a:pt x="1277" y="1320"/>
                    <a:pt x="1274" y="1322"/>
                  </a:cubicBezTo>
                  <a:cubicBezTo>
                    <a:pt x="1264" y="1322"/>
                    <a:pt x="1253" y="1332"/>
                    <a:pt x="1260" y="1342"/>
                  </a:cubicBezTo>
                  <a:lnTo>
                    <a:pt x="1260" y="1342"/>
                  </a:lnTo>
                  <a:cubicBezTo>
                    <a:pt x="1258" y="1341"/>
                    <a:pt x="1255" y="1340"/>
                    <a:pt x="1252" y="1340"/>
                  </a:cubicBezTo>
                  <a:cubicBezTo>
                    <a:pt x="1231" y="1340"/>
                    <a:pt x="1188" y="1371"/>
                    <a:pt x="1172" y="1371"/>
                  </a:cubicBezTo>
                  <a:cubicBezTo>
                    <a:pt x="1170" y="1371"/>
                    <a:pt x="1168" y="1371"/>
                    <a:pt x="1167" y="1370"/>
                  </a:cubicBezTo>
                  <a:cubicBezTo>
                    <a:pt x="1167" y="1367"/>
                    <a:pt x="1166" y="1366"/>
                    <a:pt x="1165" y="1366"/>
                  </a:cubicBezTo>
                  <a:cubicBezTo>
                    <a:pt x="1159" y="1366"/>
                    <a:pt x="1141" y="1384"/>
                    <a:pt x="1132" y="1393"/>
                  </a:cubicBezTo>
                  <a:lnTo>
                    <a:pt x="1084" y="1405"/>
                  </a:lnTo>
                  <a:lnTo>
                    <a:pt x="1036" y="1441"/>
                  </a:lnTo>
                  <a:lnTo>
                    <a:pt x="1001" y="1441"/>
                  </a:lnTo>
                  <a:cubicBezTo>
                    <a:pt x="1001" y="1453"/>
                    <a:pt x="989" y="1453"/>
                    <a:pt x="989" y="1453"/>
                  </a:cubicBezTo>
                  <a:lnTo>
                    <a:pt x="989" y="1465"/>
                  </a:lnTo>
                  <a:cubicBezTo>
                    <a:pt x="989" y="1468"/>
                    <a:pt x="987" y="1470"/>
                    <a:pt x="984" y="1470"/>
                  </a:cubicBezTo>
                  <a:cubicBezTo>
                    <a:pt x="977" y="1470"/>
                    <a:pt x="965" y="1461"/>
                    <a:pt x="965" y="1453"/>
                  </a:cubicBezTo>
                  <a:cubicBezTo>
                    <a:pt x="965" y="1452"/>
                    <a:pt x="964" y="1452"/>
                    <a:pt x="963" y="1452"/>
                  </a:cubicBezTo>
                  <a:cubicBezTo>
                    <a:pt x="949" y="1452"/>
                    <a:pt x="857" y="1512"/>
                    <a:pt x="846" y="1512"/>
                  </a:cubicBezTo>
                  <a:cubicBezTo>
                    <a:pt x="834" y="1524"/>
                    <a:pt x="810" y="1524"/>
                    <a:pt x="798" y="1524"/>
                  </a:cubicBezTo>
                  <a:cubicBezTo>
                    <a:pt x="786" y="1536"/>
                    <a:pt x="774" y="1548"/>
                    <a:pt x="763" y="1548"/>
                  </a:cubicBezTo>
                  <a:cubicBezTo>
                    <a:pt x="763" y="1548"/>
                    <a:pt x="757" y="1560"/>
                    <a:pt x="757" y="1567"/>
                  </a:cubicBezTo>
                  <a:lnTo>
                    <a:pt x="757" y="1567"/>
                  </a:lnTo>
                  <a:cubicBezTo>
                    <a:pt x="756" y="1567"/>
                    <a:pt x="754" y="1567"/>
                    <a:pt x="753" y="1567"/>
                  </a:cubicBezTo>
                  <a:cubicBezTo>
                    <a:pt x="748" y="1567"/>
                    <a:pt x="743" y="1568"/>
                    <a:pt x="739" y="1572"/>
                  </a:cubicBezTo>
                  <a:cubicBezTo>
                    <a:pt x="727" y="1584"/>
                    <a:pt x="727" y="1584"/>
                    <a:pt x="727" y="1584"/>
                  </a:cubicBezTo>
                  <a:cubicBezTo>
                    <a:pt x="723" y="1584"/>
                    <a:pt x="722" y="1583"/>
                    <a:pt x="721" y="1581"/>
                  </a:cubicBezTo>
                  <a:lnTo>
                    <a:pt x="721" y="1581"/>
                  </a:lnTo>
                  <a:cubicBezTo>
                    <a:pt x="712" y="1590"/>
                    <a:pt x="694" y="1599"/>
                    <a:pt x="703" y="1608"/>
                  </a:cubicBezTo>
                  <a:lnTo>
                    <a:pt x="643" y="1608"/>
                  </a:lnTo>
                  <a:cubicBezTo>
                    <a:pt x="643" y="1608"/>
                    <a:pt x="643" y="1620"/>
                    <a:pt x="643" y="1620"/>
                  </a:cubicBezTo>
                  <a:cubicBezTo>
                    <a:pt x="637" y="1626"/>
                    <a:pt x="632" y="1626"/>
                    <a:pt x="626" y="1626"/>
                  </a:cubicBezTo>
                  <a:cubicBezTo>
                    <a:pt x="620" y="1626"/>
                    <a:pt x="614" y="1626"/>
                    <a:pt x="608" y="1632"/>
                  </a:cubicBezTo>
                  <a:cubicBezTo>
                    <a:pt x="608" y="1643"/>
                    <a:pt x="608" y="1643"/>
                    <a:pt x="596" y="1655"/>
                  </a:cubicBezTo>
                  <a:lnTo>
                    <a:pt x="560" y="1655"/>
                  </a:lnTo>
                  <a:cubicBezTo>
                    <a:pt x="548" y="1655"/>
                    <a:pt x="536" y="1667"/>
                    <a:pt x="536" y="1667"/>
                  </a:cubicBezTo>
                  <a:cubicBezTo>
                    <a:pt x="536" y="1671"/>
                    <a:pt x="534" y="1673"/>
                    <a:pt x="530" y="1673"/>
                  </a:cubicBezTo>
                  <a:cubicBezTo>
                    <a:pt x="523" y="1673"/>
                    <a:pt x="513" y="1667"/>
                    <a:pt x="512" y="1667"/>
                  </a:cubicBezTo>
                  <a:lnTo>
                    <a:pt x="512" y="1667"/>
                  </a:lnTo>
                  <a:cubicBezTo>
                    <a:pt x="513" y="1667"/>
                    <a:pt x="536" y="1679"/>
                    <a:pt x="512" y="1679"/>
                  </a:cubicBezTo>
                  <a:lnTo>
                    <a:pt x="489" y="1679"/>
                  </a:lnTo>
                  <a:cubicBezTo>
                    <a:pt x="477" y="1679"/>
                    <a:pt x="453" y="1691"/>
                    <a:pt x="441" y="1703"/>
                  </a:cubicBezTo>
                  <a:cubicBezTo>
                    <a:pt x="441" y="1707"/>
                    <a:pt x="438" y="1708"/>
                    <a:pt x="435" y="1708"/>
                  </a:cubicBezTo>
                  <a:cubicBezTo>
                    <a:pt x="428" y="1708"/>
                    <a:pt x="417" y="1703"/>
                    <a:pt x="417" y="1703"/>
                  </a:cubicBezTo>
                  <a:cubicBezTo>
                    <a:pt x="405" y="1703"/>
                    <a:pt x="417" y="1715"/>
                    <a:pt x="393" y="1727"/>
                  </a:cubicBezTo>
                  <a:cubicBezTo>
                    <a:pt x="382" y="1739"/>
                    <a:pt x="358" y="1739"/>
                    <a:pt x="346" y="1739"/>
                  </a:cubicBezTo>
                  <a:cubicBezTo>
                    <a:pt x="340" y="1745"/>
                    <a:pt x="340" y="1745"/>
                    <a:pt x="340" y="1745"/>
                  </a:cubicBezTo>
                  <a:cubicBezTo>
                    <a:pt x="340" y="1745"/>
                    <a:pt x="340" y="1745"/>
                    <a:pt x="334" y="1751"/>
                  </a:cubicBezTo>
                  <a:lnTo>
                    <a:pt x="298" y="1774"/>
                  </a:lnTo>
                  <a:cubicBezTo>
                    <a:pt x="274" y="1774"/>
                    <a:pt x="262" y="1786"/>
                    <a:pt x="262" y="1810"/>
                  </a:cubicBezTo>
                  <a:lnTo>
                    <a:pt x="262" y="1786"/>
                  </a:lnTo>
                  <a:cubicBezTo>
                    <a:pt x="262" y="1786"/>
                    <a:pt x="251" y="1798"/>
                    <a:pt x="251" y="1798"/>
                  </a:cubicBezTo>
                  <a:cubicBezTo>
                    <a:pt x="242" y="1807"/>
                    <a:pt x="234" y="1815"/>
                    <a:pt x="225" y="1815"/>
                  </a:cubicBezTo>
                  <a:cubicBezTo>
                    <a:pt x="222" y="1815"/>
                    <a:pt x="218" y="1814"/>
                    <a:pt x="215" y="1810"/>
                  </a:cubicBezTo>
                  <a:cubicBezTo>
                    <a:pt x="205" y="1810"/>
                    <a:pt x="203" y="1836"/>
                    <a:pt x="195" y="1836"/>
                  </a:cubicBezTo>
                  <a:cubicBezTo>
                    <a:pt x="194" y="1836"/>
                    <a:pt x="193" y="1836"/>
                    <a:pt x="191" y="1834"/>
                  </a:cubicBezTo>
                  <a:cubicBezTo>
                    <a:pt x="189" y="1832"/>
                    <a:pt x="187" y="1832"/>
                    <a:pt x="185" y="1832"/>
                  </a:cubicBezTo>
                  <a:cubicBezTo>
                    <a:pt x="173" y="1832"/>
                    <a:pt x="157" y="1859"/>
                    <a:pt x="167" y="1870"/>
                  </a:cubicBezTo>
                  <a:cubicBezTo>
                    <a:pt x="167" y="1874"/>
                    <a:pt x="166" y="1875"/>
                    <a:pt x="164" y="1875"/>
                  </a:cubicBezTo>
                  <a:cubicBezTo>
                    <a:pt x="159" y="1875"/>
                    <a:pt x="151" y="1870"/>
                    <a:pt x="143" y="1870"/>
                  </a:cubicBezTo>
                  <a:cubicBezTo>
                    <a:pt x="131" y="1870"/>
                    <a:pt x="143" y="1870"/>
                    <a:pt x="131" y="1882"/>
                  </a:cubicBezTo>
                  <a:cubicBezTo>
                    <a:pt x="120" y="1882"/>
                    <a:pt x="120" y="1893"/>
                    <a:pt x="108" y="1893"/>
                  </a:cubicBezTo>
                  <a:cubicBezTo>
                    <a:pt x="96" y="1905"/>
                    <a:pt x="108" y="1917"/>
                    <a:pt x="96" y="1929"/>
                  </a:cubicBezTo>
                  <a:lnTo>
                    <a:pt x="72" y="1953"/>
                  </a:lnTo>
                  <a:cubicBezTo>
                    <a:pt x="60" y="1965"/>
                    <a:pt x="60" y="1977"/>
                    <a:pt x="48" y="2001"/>
                  </a:cubicBezTo>
                  <a:lnTo>
                    <a:pt x="48" y="2024"/>
                  </a:lnTo>
                  <a:cubicBezTo>
                    <a:pt x="48" y="2024"/>
                    <a:pt x="36" y="2024"/>
                    <a:pt x="36" y="2036"/>
                  </a:cubicBezTo>
                  <a:cubicBezTo>
                    <a:pt x="24" y="2036"/>
                    <a:pt x="24" y="2048"/>
                    <a:pt x="36" y="2048"/>
                  </a:cubicBezTo>
                  <a:cubicBezTo>
                    <a:pt x="36" y="2048"/>
                    <a:pt x="48" y="2060"/>
                    <a:pt x="36" y="2072"/>
                  </a:cubicBezTo>
                  <a:cubicBezTo>
                    <a:pt x="24" y="2084"/>
                    <a:pt x="24" y="2084"/>
                    <a:pt x="24" y="2096"/>
                  </a:cubicBezTo>
                  <a:cubicBezTo>
                    <a:pt x="12" y="2108"/>
                    <a:pt x="36" y="2120"/>
                    <a:pt x="24" y="2143"/>
                  </a:cubicBezTo>
                  <a:cubicBezTo>
                    <a:pt x="1" y="2155"/>
                    <a:pt x="24" y="2191"/>
                    <a:pt x="24" y="2203"/>
                  </a:cubicBezTo>
                  <a:cubicBezTo>
                    <a:pt x="24" y="2215"/>
                    <a:pt x="24" y="2227"/>
                    <a:pt x="24" y="2239"/>
                  </a:cubicBezTo>
                  <a:cubicBezTo>
                    <a:pt x="24" y="2251"/>
                    <a:pt x="24" y="2263"/>
                    <a:pt x="24" y="2274"/>
                  </a:cubicBezTo>
                  <a:cubicBezTo>
                    <a:pt x="24" y="2274"/>
                    <a:pt x="24" y="2269"/>
                    <a:pt x="28" y="2269"/>
                  </a:cubicBezTo>
                  <a:cubicBezTo>
                    <a:pt x="30" y="2269"/>
                    <a:pt x="32" y="2270"/>
                    <a:pt x="36" y="2274"/>
                  </a:cubicBezTo>
                  <a:cubicBezTo>
                    <a:pt x="36" y="2274"/>
                    <a:pt x="36" y="2286"/>
                    <a:pt x="36" y="2286"/>
                  </a:cubicBezTo>
                  <a:cubicBezTo>
                    <a:pt x="36" y="2296"/>
                    <a:pt x="45" y="2315"/>
                    <a:pt x="40" y="2320"/>
                  </a:cubicBezTo>
                  <a:lnTo>
                    <a:pt x="40" y="2320"/>
                  </a:lnTo>
                  <a:cubicBezTo>
                    <a:pt x="42" y="2320"/>
                    <a:pt x="43" y="2320"/>
                    <a:pt x="44" y="2320"/>
                  </a:cubicBezTo>
                  <a:cubicBezTo>
                    <a:pt x="54" y="2320"/>
                    <a:pt x="38" y="2348"/>
                    <a:pt x="48" y="2358"/>
                  </a:cubicBezTo>
                  <a:cubicBezTo>
                    <a:pt x="60" y="2370"/>
                    <a:pt x="72" y="2370"/>
                    <a:pt x="84" y="2382"/>
                  </a:cubicBezTo>
                  <a:cubicBezTo>
                    <a:pt x="96" y="2394"/>
                    <a:pt x="84" y="2405"/>
                    <a:pt x="84" y="2405"/>
                  </a:cubicBezTo>
                  <a:cubicBezTo>
                    <a:pt x="96" y="2417"/>
                    <a:pt x="108" y="2417"/>
                    <a:pt x="120" y="2441"/>
                  </a:cubicBezTo>
                  <a:cubicBezTo>
                    <a:pt x="131" y="2453"/>
                    <a:pt x="131" y="2465"/>
                    <a:pt x="143" y="2477"/>
                  </a:cubicBezTo>
                  <a:cubicBezTo>
                    <a:pt x="155" y="2477"/>
                    <a:pt x="167" y="2489"/>
                    <a:pt x="167" y="2489"/>
                  </a:cubicBezTo>
                  <a:cubicBezTo>
                    <a:pt x="191" y="2501"/>
                    <a:pt x="203" y="2536"/>
                    <a:pt x="239" y="2548"/>
                  </a:cubicBezTo>
                  <a:lnTo>
                    <a:pt x="262" y="2548"/>
                  </a:lnTo>
                  <a:cubicBezTo>
                    <a:pt x="262" y="2548"/>
                    <a:pt x="262" y="2560"/>
                    <a:pt x="274" y="2560"/>
                  </a:cubicBezTo>
                  <a:lnTo>
                    <a:pt x="286" y="2560"/>
                  </a:lnTo>
                  <a:cubicBezTo>
                    <a:pt x="305" y="2560"/>
                    <a:pt x="355" y="2591"/>
                    <a:pt x="386" y="2591"/>
                  </a:cubicBezTo>
                  <a:cubicBezTo>
                    <a:pt x="394" y="2591"/>
                    <a:pt x="401" y="2589"/>
                    <a:pt x="405" y="2584"/>
                  </a:cubicBezTo>
                  <a:cubicBezTo>
                    <a:pt x="409" y="2583"/>
                    <a:pt x="413" y="2582"/>
                    <a:pt x="416" y="2582"/>
                  </a:cubicBezTo>
                  <a:cubicBezTo>
                    <a:pt x="439" y="2582"/>
                    <a:pt x="432" y="2620"/>
                    <a:pt x="453" y="2620"/>
                  </a:cubicBezTo>
                  <a:lnTo>
                    <a:pt x="441" y="2608"/>
                  </a:lnTo>
                  <a:cubicBezTo>
                    <a:pt x="449" y="2608"/>
                    <a:pt x="457" y="2586"/>
                    <a:pt x="454" y="2572"/>
                  </a:cubicBezTo>
                  <a:lnTo>
                    <a:pt x="454" y="2572"/>
                  </a:lnTo>
                  <a:cubicBezTo>
                    <a:pt x="461" y="2576"/>
                    <a:pt x="473" y="2579"/>
                    <a:pt x="483" y="2579"/>
                  </a:cubicBezTo>
                  <a:cubicBezTo>
                    <a:pt x="495" y="2579"/>
                    <a:pt x="504" y="2575"/>
                    <a:pt x="501" y="2562"/>
                  </a:cubicBezTo>
                  <a:lnTo>
                    <a:pt x="501" y="2562"/>
                  </a:lnTo>
                  <a:cubicBezTo>
                    <a:pt x="503" y="2565"/>
                    <a:pt x="507" y="2565"/>
                    <a:pt x="513" y="2565"/>
                  </a:cubicBezTo>
                  <a:cubicBezTo>
                    <a:pt x="528" y="2565"/>
                    <a:pt x="552" y="2560"/>
                    <a:pt x="560" y="2560"/>
                  </a:cubicBezTo>
                  <a:lnTo>
                    <a:pt x="572" y="2560"/>
                  </a:lnTo>
                  <a:cubicBezTo>
                    <a:pt x="584" y="2560"/>
                    <a:pt x="596" y="2560"/>
                    <a:pt x="608" y="2548"/>
                  </a:cubicBezTo>
                  <a:cubicBezTo>
                    <a:pt x="643" y="2524"/>
                    <a:pt x="679" y="2513"/>
                    <a:pt x="727" y="2489"/>
                  </a:cubicBezTo>
                  <a:cubicBezTo>
                    <a:pt x="751" y="2477"/>
                    <a:pt x="822" y="2465"/>
                    <a:pt x="810" y="2441"/>
                  </a:cubicBezTo>
                  <a:lnTo>
                    <a:pt x="810" y="2429"/>
                  </a:lnTo>
                  <a:cubicBezTo>
                    <a:pt x="810" y="2429"/>
                    <a:pt x="822" y="2441"/>
                    <a:pt x="822" y="2441"/>
                  </a:cubicBezTo>
                  <a:lnTo>
                    <a:pt x="846" y="2465"/>
                  </a:lnTo>
                  <a:lnTo>
                    <a:pt x="870" y="2453"/>
                  </a:lnTo>
                  <a:cubicBezTo>
                    <a:pt x="878" y="2453"/>
                    <a:pt x="886" y="2448"/>
                    <a:pt x="890" y="2448"/>
                  </a:cubicBezTo>
                  <a:cubicBezTo>
                    <a:pt x="892" y="2448"/>
                    <a:pt x="893" y="2449"/>
                    <a:pt x="893" y="2453"/>
                  </a:cubicBezTo>
                  <a:cubicBezTo>
                    <a:pt x="893" y="2429"/>
                    <a:pt x="917" y="2441"/>
                    <a:pt x="917" y="2417"/>
                  </a:cubicBezTo>
                  <a:cubicBezTo>
                    <a:pt x="917" y="2409"/>
                    <a:pt x="917" y="2400"/>
                    <a:pt x="921" y="2400"/>
                  </a:cubicBezTo>
                  <a:cubicBezTo>
                    <a:pt x="923" y="2400"/>
                    <a:pt x="926" y="2402"/>
                    <a:pt x="929" y="2405"/>
                  </a:cubicBezTo>
                  <a:cubicBezTo>
                    <a:pt x="953" y="2405"/>
                    <a:pt x="941" y="2417"/>
                    <a:pt x="953" y="2417"/>
                  </a:cubicBezTo>
                  <a:cubicBezTo>
                    <a:pt x="965" y="2417"/>
                    <a:pt x="965" y="2417"/>
                    <a:pt x="965" y="2405"/>
                  </a:cubicBezTo>
                  <a:cubicBezTo>
                    <a:pt x="965" y="2399"/>
                    <a:pt x="965" y="2399"/>
                    <a:pt x="968" y="2399"/>
                  </a:cubicBezTo>
                  <a:cubicBezTo>
                    <a:pt x="971" y="2399"/>
                    <a:pt x="977" y="2399"/>
                    <a:pt x="989" y="2394"/>
                  </a:cubicBezTo>
                  <a:cubicBezTo>
                    <a:pt x="989" y="2394"/>
                    <a:pt x="1013" y="2370"/>
                    <a:pt x="1036" y="2370"/>
                  </a:cubicBezTo>
                  <a:cubicBezTo>
                    <a:pt x="1060" y="2370"/>
                    <a:pt x="1060" y="2346"/>
                    <a:pt x="1060" y="2346"/>
                  </a:cubicBezTo>
                  <a:cubicBezTo>
                    <a:pt x="1068" y="2346"/>
                    <a:pt x="1071" y="2351"/>
                    <a:pt x="1072" y="2351"/>
                  </a:cubicBezTo>
                  <a:cubicBezTo>
                    <a:pt x="1072" y="2351"/>
                    <a:pt x="1072" y="2350"/>
                    <a:pt x="1072" y="2346"/>
                  </a:cubicBezTo>
                  <a:cubicBezTo>
                    <a:pt x="1084" y="2334"/>
                    <a:pt x="1072" y="2334"/>
                    <a:pt x="1072" y="2322"/>
                  </a:cubicBezTo>
                  <a:lnTo>
                    <a:pt x="1072" y="2322"/>
                  </a:lnTo>
                  <a:lnTo>
                    <a:pt x="1096" y="2334"/>
                  </a:lnTo>
                  <a:cubicBezTo>
                    <a:pt x="1096" y="2322"/>
                    <a:pt x="1108" y="2310"/>
                    <a:pt x="1132" y="2310"/>
                  </a:cubicBezTo>
                  <a:lnTo>
                    <a:pt x="1155" y="2310"/>
                  </a:lnTo>
                  <a:lnTo>
                    <a:pt x="1179" y="2298"/>
                  </a:lnTo>
                  <a:cubicBezTo>
                    <a:pt x="1191" y="2298"/>
                    <a:pt x="1179" y="2298"/>
                    <a:pt x="1191" y="2286"/>
                  </a:cubicBezTo>
                  <a:cubicBezTo>
                    <a:pt x="1203" y="2286"/>
                    <a:pt x="1215" y="2286"/>
                    <a:pt x="1227" y="2274"/>
                  </a:cubicBezTo>
                  <a:cubicBezTo>
                    <a:pt x="1239" y="2274"/>
                    <a:pt x="1251" y="2274"/>
                    <a:pt x="1263" y="2263"/>
                  </a:cubicBezTo>
                  <a:cubicBezTo>
                    <a:pt x="1263" y="2263"/>
                    <a:pt x="1263" y="2251"/>
                    <a:pt x="1274" y="2251"/>
                  </a:cubicBezTo>
                  <a:cubicBezTo>
                    <a:pt x="1298" y="2251"/>
                    <a:pt x="1310" y="2251"/>
                    <a:pt x="1298" y="2239"/>
                  </a:cubicBezTo>
                  <a:cubicBezTo>
                    <a:pt x="1286" y="2239"/>
                    <a:pt x="1298" y="2227"/>
                    <a:pt x="1322" y="2227"/>
                  </a:cubicBezTo>
                  <a:cubicBezTo>
                    <a:pt x="1338" y="2227"/>
                    <a:pt x="1338" y="2232"/>
                    <a:pt x="1340" y="2232"/>
                  </a:cubicBezTo>
                  <a:cubicBezTo>
                    <a:pt x="1341" y="2232"/>
                    <a:pt x="1342" y="2231"/>
                    <a:pt x="1346" y="2227"/>
                  </a:cubicBezTo>
                  <a:cubicBezTo>
                    <a:pt x="1356" y="2222"/>
                    <a:pt x="1361" y="2217"/>
                    <a:pt x="1365" y="2213"/>
                  </a:cubicBezTo>
                  <a:lnTo>
                    <a:pt x="1365" y="2213"/>
                  </a:lnTo>
                  <a:cubicBezTo>
                    <a:pt x="1365" y="2214"/>
                    <a:pt x="1367" y="2215"/>
                    <a:pt x="1370" y="2215"/>
                  </a:cubicBezTo>
                  <a:cubicBezTo>
                    <a:pt x="1382" y="2215"/>
                    <a:pt x="1394" y="2203"/>
                    <a:pt x="1394" y="2191"/>
                  </a:cubicBezTo>
                  <a:lnTo>
                    <a:pt x="1453" y="2191"/>
                  </a:lnTo>
                  <a:cubicBezTo>
                    <a:pt x="1465" y="2179"/>
                    <a:pt x="1477" y="2179"/>
                    <a:pt x="1489" y="2167"/>
                  </a:cubicBezTo>
                  <a:cubicBezTo>
                    <a:pt x="1501" y="2155"/>
                    <a:pt x="1501" y="2155"/>
                    <a:pt x="1513" y="2155"/>
                  </a:cubicBezTo>
                  <a:cubicBezTo>
                    <a:pt x="1525" y="2155"/>
                    <a:pt x="1548" y="2155"/>
                    <a:pt x="1560" y="2143"/>
                  </a:cubicBezTo>
                  <a:cubicBezTo>
                    <a:pt x="1560" y="2143"/>
                    <a:pt x="1560" y="2132"/>
                    <a:pt x="1560" y="2132"/>
                  </a:cubicBezTo>
                  <a:cubicBezTo>
                    <a:pt x="1560" y="2120"/>
                    <a:pt x="1596" y="2132"/>
                    <a:pt x="1608" y="2108"/>
                  </a:cubicBezTo>
                  <a:cubicBezTo>
                    <a:pt x="1608" y="2108"/>
                    <a:pt x="1613" y="2102"/>
                    <a:pt x="1620" y="2102"/>
                  </a:cubicBezTo>
                  <a:cubicBezTo>
                    <a:pt x="1624" y="2102"/>
                    <a:pt x="1628" y="2104"/>
                    <a:pt x="1632" y="2108"/>
                  </a:cubicBezTo>
                  <a:lnTo>
                    <a:pt x="1632" y="2120"/>
                  </a:lnTo>
                  <a:cubicBezTo>
                    <a:pt x="1632" y="2120"/>
                    <a:pt x="1644" y="2120"/>
                    <a:pt x="1644" y="2108"/>
                  </a:cubicBezTo>
                  <a:cubicBezTo>
                    <a:pt x="1644" y="2096"/>
                    <a:pt x="1655" y="2096"/>
                    <a:pt x="1679" y="2096"/>
                  </a:cubicBezTo>
                  <a:cubicBezTo>
                    <a:pt x="1679" y="2096"/>
                    <a:pt x="1691" y="2084"/>
                    <a:pt x="1691" y="2072"/>
                  </a:cubicBezTo>
                  <a:cubicBezTo>
                    <a:pt x="1703" y="2072"/>
                    <a:pt x="1727" y="2060"/>
                    <a:pt x="1739" y="2048"/>
                  </a:cubicBezTo>
                  <a:cubicBezTo>
                    <a:pt x="1751" y="2048"/>
                    <a:pt x="1763" y="2036"/>
                    <a:pt x="1775" y="2036"/>
                  </a:cubicBezTo>
                  <a:cubicBezTo>
                    <a:pt x="1798" y="2036"/>
                    <a:pt x="1810" y="2024"/>
                    <a:pt x="1834" y="2013"/>
                  </a:cubicBezTo>
                  <a:lnTo>
                    <a:pt x="1846" y="2013"/>
                  </a:lnTo>
                  <a:cubicBezTo>
                    <a:pt x="1858" y="2013"/>
                    <a:pt x="1858" y="2001"/>
                    <a:pt x="1870" y="2001"/>
                  </a:cubicBezTo>
                  <a:lnTo>
                    <a:pt x="1906" y="1989"/>
                  </a:lnTo>
                  <a:cubicBezTo>
                    <a:pt x="1917" y="1989"/>
                    <a:pt x="1906" y="1977"/>
                    <a:pt x="1929" y="1977"/>
                  </a:cubicBezTo>
                  <a:cubicBezTo>
                    <a:pt x="1941" y="1977"/>
                    <a:pt x="1977" y="1977"/>
                    <a:pt x="1965" y="1953"/>
                  </a:cubicBezTo>
                  <a:lnTo>
                    <a:pt x="1965" y="1953"/>
                  </a:lnTo>
                  <a:cubicBezTo>
                    <a:pt x="1967" y="1955"/>
                    <a:pt x="1970" y="1955"/>
                    <a:pt x="1973" y="1955"/>
                  </a:cubicBezTo>
                  <a:cubicBezTo>
                    <a:pt x="1996" y="1955"/>
                    <a:pt x="2048" y="1928"/>
                    <a:pt x="2048" y="1917"/>
                  </a:cubicBezTo>
                  <a:cubicBezTo>
                    <a:pt x="2051" y="1915"/>
                    <a:pt x="2055" y="1914"/>
                    <a:pt x="2059" y="1914"/>
                  </a:cubicBezTo>
                  <a:cubicBezTo>
                    <a:pt x="2067" y="1914"/>
                    <a:pt x="2077" y="1916"/>
                    <a:pt x="2084" y="1916"/>
                  </a:cubicBezTo>
                  <a:cubicBezTo>
                    <a:pt x="2091" y="1916"/>
                    <a:pt x="2096" y="1914"/>
                    <a:pt x="2096" y="1905"/>
                  </a:cubicBezTo>
                  <a:cubicBezTo>
                    <a:pt x="2108" y="1882"/>
                    <a:pt x="2096" y="1882"/>
                    <a:pt x="2120" y="1882"/>
                  </a:cubicBezTo>
                  <a:cubicBezTo>
                    <a:pt x="2132" y="1882"/>
                    <a:pt x="2144" y="1870"/>
                    <a:pt x="2144" y="1870"/>
                  </a:cubicBezTo>
                  <a:lnTo>
                    <a:pt x="2144" y="1882"/>
                  </a:lnTo>
                  <a:cubicBezTo>
                    <a:pt x="2156" y="1870"/>
                    <a:pt x="2167" y="1870"/>
                    <a:pt x="2167" y="1870"/>
                  </a:cubicBezTo>
                  <a:cubicBezTo>
                    <a:pt x="2191" y="1870"/>
                    <a:pt x="2203" y="1858"/>
                    <a:pt x="2227" y="1858"/>
                  </a:cubicBezTo>
                  <a:cubicBezTo>
                    <a:pt x="2203" y="1858"/>
                    <a:pt x="2191" y="1846"/>
                    <a:pt x="2203" y="1822"/>
                  </a:cubicBezTo>
                  <a:cubicBezTo>
                    <a:pt x="2205" y="1820"/>
                    <a:pt x="2207" y="1819"/>
                    <a:pt x="2209" y="1819"/>
                  </a:cubicBezTo>
                  <a:cubicBezTo>
                    <a:pt x="2215" y="1819"/>
                    <a:pt x="2215" y="1836"/>
                    <a:pt x="2215" y="1846"/>
                  </a:cubicBezTo>
                  <a:cubicBezTo>
                    <a:pt x="2215" y="1846"/>
                    <a:pt x="2239" y="1846"/>
                    <a:pt x="2239" y="1834"/>
                  </a:cubicBezTo>
                  <a:cubicBezTo>
                    <a:pt x="2243" y="1830"/>
                    <a:pt x="2247" y="1829"/>
                    <a:pt x="2250" y="1829"/>
                  </a:cubicBezTo>
                  <a:cubicBezTo>
                    <a:pt x="2257" y="1829"/>
                    <a:pt x="2263" y="1834"/>
                    <a:pt x="2263" y="1834"/>
                  </a:cubicBezTo>
                  <a:cubicBezTo>
                    <a:pt x="2263" y="1834"/>
                    <a:pt x="2263" y="1822"/>
                    <a:pt x="2275" y="1822"/>
                  </a:cubicBezTo>
                  <a:cubicBezTo>
                    <a:pt x="2287" y="1822"/>
                    <a:pt x="2310" y="1810"/>
                    <a:pt x="2322" y="1810"/>
                  </a:cubicBezTo>
                  <a:cubicBezTo>
                    <a:pt x="2310" y="1810"/>
                    <a:pt x="2382" y="1786"/>
                    <a:pt x="2382" y="1774"/>
                  </a:cubicBezTo>
                  <a:cubicBezTo>
                    <a:pt x="2385" y="1774"/>
                    <a:pt x="2386" y="1773"/>
                    <a:pt x="2385" y="1772"/>
                  </a:cubicBezTo>
                  <a:lnTo>
                    <a:pt x="2385" y="1772"/>
                  </a:lnTo>
                  <a:cubicBezTo>
                    <a:pt x="2381" y="1773"/>
                    <a:pt x="2377" y="1774"/>
                    <a:pt x="2370" y="1774"/>
                  </a:cubicBezTo>
                  <a:cubicBezTo>
                    <a:pt x="2358" y="1774"/>
                    <a:pt x="2370" y="1762"/>
                    <a:pt x="2370" y="1762"/>
                  </a:cubicBezTo>
                  <a:lnTo>
                    <a:pt x="2382" y="1762"/>
                  </a:lnTo>
                  <a:cubicBezTo>
                    <a:pt x="2385" y="1759"/>
                    <a:pt x="2389" y="1758"/>
                    <a:pt x="2392" y="1758"/>
                  </a:cubicBezTo>
                  <a:cubicBezTo>
                    <a:pt x="2395" y="1758"/>
                    <a:pt x="2399" y="1759"/>
                    <a:pt x="2401" y="1762"/>
                  </a:cubicBezTo>
                  <a:lnTo>
                    <a:pt x="2401" y="1762"/>
                  </a:lnTo>
                  <a:cubicBezTo>
                    <a:pt x="2402" y="1755"/>
                    <a:pt x="2410" y="1751"/>
                    <a:pt x="2417" y="1751"/>
                  </a:cubicBezTo>
                  <a:cubicBezTo>
                    <a:pt x="2417" y="1751"/>
                    <a:pt x="2417" y="1762"/>
                    <a:pt x="2429" y="1762"/>
                  </a:cubicBezTo>
                  <a:cubicBezTo>
                    <a:pt x="2429" y="1762"/>
                    <a:pt x="2429" y="1751"/>
                    <a:pt x="2441" y="1739"/>
                  </a:cubicBezTo>
                  <a:lnTo>
                    <a:pt x="2465" y="1739"/>
                  </a:lnTo>
                  <a:cubicBezTo>
                    <a:pt x="2465" y="1739"/>
                    <a:pt x="2453" y="1739"/>
                    <a:pt x="2465" y="1727"/>
                  </a:cubicBezTo>
                  <a:lnTo>
                    <a:pt x="2477" y="1727"/>
                  </a:lnTo>
                  <a:cubicBezTo>
                    <a:pt x="2487" y="1727"/>
                    <a:pt x="2481" y="1742"/>
                    <a:pt x="2490" y="1742"/>
                  </a:cubicBezTo>
                  <a:cubicBezTo>
                    <a:pt x="2493" y="1742"/>
                    <a:pt x="2496" y="1741"/>
                    <a:pt x="2501" y="1739"/>
                  </a:cubicBezTo>
                  <a:cubicBezTo>
                    <a:pt x="2501" y="1739"/>
                    <a:pt x="2513" y="1739"/>
                    <a:pt x="2525" y="1727"/>
                  </a:cubicBezTo>
                  <a:lnTo>
                    <a:pt x="2560" y="1703"/>
                  </a:lnTo>
                  <a:cubicBezTo>
                    <a:pt x="2584" y="1691"/>
                    <a:pt x="2584" y="1691"/>
                    <a:pt x="2560" y="1691"/>
                  </a:cubicBezTo>
                  <a:cubicBezTo>
                    <a:pt x="2572" y="1691"/>
                    <a:pt x="2584" y="1679"/>
                    <a:pt x="2596" y="1679"/>
                  </a:cubicBezTo>
                  <a:cubicBezTo>
                    <a:pt x="2602" y="1685"/>
                    <a:pt x="2608" y="1688"/>
                    <a:pt x="2614" y="1688"/>
                  </a:cubicBezTo>
                  <a:cubicBezTo>
                    <a:pt x="2620" y="1688"/>
                    <a:pt x="2626" y="1685"/>
                    <a:pt x="2632" y="1679"/>
                  </a:cubicBezTo>
                  <a:cubicBezTo>
                    <a:pt x="2632" y="1679"/>
                    <a:pt x="2632" y="1667"/>
                    <a:pt x="2656" y="1667"/>
                  </a:cubicBezTo>
                  <a:lnTo>
                    <a:pt x="2668" y="1655"/>
                  </a:lnTo>
                  <a:cubicBezTo>
                    <a:pt x="2668" y="1655"/>
                    <a:pt x="2703" y="1643"/>
                    <a:pt x="2715" y="1643"/>
                  </a:cubicBezTo>
                  <a:cubicBezTo>
                    <a:pt x="2724" y="1635"/>
                    <a:pt x="2726" y="1627"/>
                    <a:pt x="2731" y="1627"/>
                  </a:cubicBezTo>
                  <a:cubicBezTo>
                    <a:pt x="2733" y="1627"/>
                    <a:pt x="2735" y="1628"/>
                    <a:pt x="2739" y="1632"/>
                  </a:cubicBezTo>
                  <a:cubicBezTo>
                    <a:pt x="2751" y="1632"/>
                    <a:pt x="2775" y="1620"/>
                    <a:pt x="2775" y="1608"/>
                  </a:cubicBezTo>
                  <a:lnTo>
                    <a:pt x="2763" y="1608"/>
                  </a:lnTo>
                  <a:cubicBezTo>
                    <a:pt x="2763" y="1608"/>
                    <a:pt x="2775" y="1608"/>
                    <a:pt x="2787" y="1596"/>
                  </a:cubicBezTo>
                  <a:cubicBezTo>
                    <a:pt x="2793" y="1602"/>
                    <a:pt x="2796" y="1605"/>
                    <a:pt x="2798" y="1605"/>
                  </a:cubicBezTo>
                  <a:cubicBezTo>
                    <a:pt x="2801" y="1605"/>
                    <a:pt x="2804" y="1602"/>
                    <a:pt x="2810" y="1596"/>
                  </a:cubicBezTo>
                  <a:cubicBezTo>
                    <a:pt x="2822" y="1596"/>
                    <a:pt x="2822" y="1584"/>
                    <a:pt x="2846" y="1584"/>
                  </a:cubicBezTo>
                  <a:cubicBezTo>
                    <a:pt x="2854" y="1584"/>
                    <a:pt x="2862" y="1589"/>
                    <a:pt x="2866" y="1589"/>
                  </a:cubicBezTo>
                  <a:cubicBezTo>
                    <a:pt x="2869" y="1589"/>
                    <a:pt x="2870" y="1588"/>
                    <a:pt x="2870" y="1584"/>
                  </a:cubicBezTo>
                  <a:cubicBezTo>
                    <a:pt x="2870" y="1572"/>
                    <a:pt x="2870" y="1560"/>
                    <a:pt x="2882" y="1560"/>
                  </a:cubicBezTo>
                  <a:cubicBezTo>
                    <a:pt x="2890" y="1564"/>
                    <a:pt x="2894" y="1565"/>
                    <a:pt x="2896" y="1565"/>
                  </a:cubicBezTo>
                  <a:cubicBezTo>
                    <a:pt x="2902" y="1565"/>
                    <a:pt x="2902" y="1560"/>
                    <a:pt x="2918" y="1560"/>
                  </a:cubicBezTo>
                  <a:cubicBezTo>
                    <a:pt x="2929" y="1560"/>
                    <a:pt x="2953" y="1560"/>
                    <a:pt x="2941" y="1548"/>
                  </a:cubicBezTo>
                  <a:cubicBezTo>
                    <a:pt x="2941" y="1548"/>
                    <a:pt x="2929" y="1536"/>
                    <a:pt x="2941" y="1536"/>
                  </a:cubicBezTo>
                  <a:cubicBezTo>
                    <a:pt x="2949" y="1532"/>
                    <a:pt x="2953" y="1531"/>
                    <a:pt x="2955" y="1531"/>
                  </a:cubicBezTo>
                  <a:cubicBezTo>
                    <a:pt x="2960" y="1531"/>
                    <a:pt x="2957" y="1536"/>
                    <a:pt x="2965" y="1536"/>
                  </a:cubicBezTo>
                  <a:lnTo>
                    <a:pt x="2965" y="1524"/>
                  </a:lnTo>
                  <a:cubicBezTo>
                    <a:pt x="2965" y="1520"/>
                    <a:pt x="2966" y="1519"/>
                    <a:pt x="2969" y="1519"/>
                  </a:cubicBezTo>
                  <a:cubicBezTo>
                    <a:pt x="2973" y="1519"/>
                    <a:pt x="2981" y="1524"/>
                    <a:pt x="2989" y="1524"/>
                  </a:cubicBezTo>
                  <a:cubicBezTo>
                    <a:pt x="3001" y="1524"/>
                    <a:pt x="3025" y="1524"/>
                    <a:pt x="3037" y="1512"/>
                  </a:cubicBezTo>
                  <a:cubicBezTo>
                    <a:pt x="3049" y="1501"/>
                    <a:pt x="3025" y="1489"/>
                    <a:pt x="3037" y="1489"/>
                  </a:cubicBezTo>
                  <a:lnTo>
                    <a:pt x="3084" y="1489"/>
                  </a:lnTo>
                  <a:cubicBezTo>
                    <a:pt x="3096" y="1489"/>
                    <a:pt x="3120" y="1489"/>
                    <a:pt x="3132" y="1477"/>
                  </a:cubicBezTo>
                  <a:cubicBezTo>
                    <a:pt x="3132" y="1477"/>
                    <a:pt x="3132" y="1465"/>
                    <a:pt x="3144" y="1465"/>
                  </a:cubicBezTo>
                  <a:lnTo>
                    <a:pt x="3156" y="1465"/>
                  </a:lnTo>
                  <a:cubicBezTo>
                    <a:pt x="3168" y="1465"/>
                    <a:pt x="3179" y="1441"/>
                    <a:pt x="3191" y="1429"/>
                  </a:cubicBezTo>
                  <a:cubicBezTo>
                    <a:pt x="3199" y="1425"/>
                    <a:pt x="3206" y="1424"/>
                    <a:pt x="3212" y="1424"/>
                  </a:cubicBezTo>
                  <a:cubicBezTo>
                    <a:pt x="3219" y="1424"/>
                    <a:pt x="3224" y="1426"/>
                    <a:pt x="3230" y="1427"/>
                  </a:cubicBezTo>
                  <a:lnTo>
                    <a:pt x="3230" y="1427"/>
                  </a:lnTo>
                  <a:cubicBezTo>
                    <a:pt x="3228" y="1430"/>
                    <a:pt x="3229" y="1432"/>
                    <a:pt x="3231" y="1432"/>
                  </a:cubicBezTo>
                  <a:cubicBezTo>
                    <a:pt x="3233" y="1432"/>
                    <a:pt x="3235" y="1431"/>
                    <a:pt x="3239" y="1429"/>
                  </a:cubicBezTo>
                  <a:lnTo>
                    <a:pt x="3263" y="1429"/>
                  </a:lnTo>
                  <a:cubicBezTo>
                    <a:pt x="3275" y="1429"/>
                    <a:pt x="3287" y="1417"/>
                    <a:pt x="3299" y="1405"/>
                  </a:cubicBezTo>
                  <a:cubicBezTo>
                    <a:pt x="3310" y="1405"/>
                    <a:pt x="3310" y="1405"/>
                    <a:pt x="3310" y="1393"/>
                  </a:cubicBezTo>
                  <a:lnTo>
                    <a:pt x="3322" y="1393"/>
                  </a:lnTo>
                  <a:cubicBezTo>
                    <a:pt x="3346" y="1381"/>
                    <a:pt x="3358" y="1381"/>
                    <a:pt x="3370" y="1370"/>
                  </a:cubicBezTo>
                  <a:cubicBezTo>
                    <a:pt x="3370" y="1370"/>
                    <a:pt x="3378" y="1354"/>
                    <a:pt x="3387" y="1354"/>
                  </a:cubicBezTo>
                  <a:cubicBezTo>
                    <a:pt x="3389" y="1354"/>
                    <a:pt x="3391" y="1355"/>
                    <a:pt x="3394" y="1358"/>
                  </a:cubicBezTo>
                  <a:cubicBezTo>
                    <a:pt x="3394" y="1358"/>
                    <a:pt x="3399" y="1363"/>
                    <a:pt x="3406" y="1363"/>
                  </a:cubicBezTo>
                  <a:cubicBezTo>
                    <a:pt x="3410" y="1363"/>
                    <a:pt x="3414" y="1362"/>
                    <a:pt x="3418" y="1358"/>
                  </a:cubicBezTo>
                  <a:cubicBezTo>
                    <a:pt x="3430" y="1334"/>
                    <a:pt x="3430" y="1322"/>
                    <a:pt x="3453" y="1322"/>
                  </a:cubicBezTo>
                  <a:cubicBezTo>
                    <a:pt x="3453" y="1325"/>
                    <a:pt x="3453" y="1328"/>
                    <a:pt x="3453" y="1334"/>
                  </a:cubicBezTo>
                  <a:cubicBezTo>
                    <a:pt x="3453" y="1334"/>
                    <a:pt x="3458" y="1329"/>
                    <a:pt x="3462" y="1322"/>
                  </a:cubicBezTo>
                  <a:lnTo>
                    <a:pt x="3489" y="1322"/>
                  </a:lnTo>
                  <a:cubicBezTo>
                    <a:pt x="3501" y="1322"/>
                    <a:pt x="3501" y="1310"/>
                    <a:pt x="3513" y="1310"/>
                  </a:cubicBezTo>
                  <a:cubicBezTo>
                    <a:pt x="3517" y="1306"/>
                    <a:pt x="3519" y="1305"/>
                    <a:pt x="3522" y="1305"/>
                  </a:cubicBezTo>
                  <a:cubicBezTo>
                    <a:pt x="3526" y="1305"/>
                    <a:pt x="3529" y="1310"/>
                    <a:pt x="3537" y="1310"/>
                  </a:cubicBezTo>
                  <a:cubicBezTo>
                    <a:pt x="3549" y="1310"/>
                    <a:pt x="3537" y="1298"/>
                    <a:pt x="3537" y="1298"/>
                  </a:cubicBezTo>
                  <a:lnTo>
                    <a:pt x="3584" y="1298"/>
                  </a:lnTo>
                  <a:cubicBezTo>
                    <a:pt x="3596" y="1298"/>
                    <a:pt x="3560" y="1274"/>
                    <a:pt x="3584" y="1274"/>
                  </a:cubicBezTo>
                  <a:cubicBezTo>
                    <a:pt x="3584" y="1280"/>
                    <a:pt x="3587" y="1283"/>
                    <a:pt x="3592" y="1283"/>
                  </a:cubicBezTo>
                  <a:cubicBezTo>
                    <a:pt x="3596" y="1283"/>
                    <a:pt x="3602" y="1280"/>
                    <a:pt x="3608" y="1274"/>
                  </a:cubicBezTo>
                  <a:lnTo>
                    <a:pt x="3620" y="1274"/>
                  </a:lnTo>
                  <a:cubicBezTo>
                    <a:pt x="3620" y="1274"/>
                    <a:pt x="3659" y="1255"/>
                    <a:pt x="3658" y="1242"/>
                  </a:cubicBezTo>
                  <a:lnTo>
                    <a:pt x="3658" y="1242"/>
                  </a:lnTo>
                  <a:cubicBezTo>
                    <a:pt x="3659" y="1243"/>
                    <a:pt x="3661" y="1244"/>
                    <a:pt x="3663" y="1244"/>
                  </a:cubicBezTo>
                  <a:cubicBezTo>
                    <a:pt x="3675" y="1244"/>
                    <a:pt x="3695" y="1235"/>
                    <a:pt x="3703" y="1227"/>
                  </a:cubicBezTo>
                  <a:lnTo>
                    <a:pt x="3727" y="1215"/>
                  </a:lnTo>
                  <a:cubicBezTo>
                    <a:pt x="3727" y="1218"/>
                    <a:pt x="3727" y="1223"/>
                    <a:pt x="3727" y="1227"/>
                  </a:cubicBezTo>
                  <a:cubicBezTo>
                    <a:pt x="3739" y="1227"/>
                    <a:pt x="3751" y="1203"/>
                    <a:pt x="3739" y="1203"/>
                  </a:cubicBezTo>
                  <a:cubicBezTo>
                    <a:pt x="3739" y="1191"/>
                    <a:pt x="3751" y="1179"/>
                    <a:pt x="3751" y="1179"/>
                  </a:cubicBezTo>
                  <a:cubicBezTo>
                    <a:pt x="3751" y="1179"/>
                    <a:pt x="3751" y="1191"/>
                    <a:pt x="3763" y="1203"/>
                  </a:cubicBezTo>
                  <a:cubicBezTo>
                    <a:pt x="3775" y="1203"/>
                    <a:pt x="3775" y="1191"/>
                    <a:pt x="3775" y="1179"/>
                  </a:cubicBezTo>
                  <a:lnTo>
                    <a:pt x="3822" y="1179"/>
                  </a:lnTo>
                  <a:cubicBezTo>
                    <a:pt x="3822" y="1179"/>
                    <a:pt x="3822" y="1167"/>
                    <a:pt x="3834" y="1167"/>
                  </a:cubicBezTo>
                  <a:lnTo>
                    <a:pt x="3858" y="1167"/>
                  </a:lnTo>
                  <a:cubicBezTo>
                    <a:pt x="3870" y="1155"/>
                    <a:pt x="3882" y="1155"/>
                    <a:pt x="3894" y="1143"/>
                  </a:cubicBezTo>
                  <a:lnTo>
                    <a:pt x="3918" y="1143"/>
                  </a:lnTo>
                  <a:cubicBezTo>
                    <a:pt x="3930" y="1143"/>
                    <a:pt x="3918" y="1131"/>
                    <a:pt x="3918" y="1131"/>
                  </a:cubicBezTo>
                  <a:cubicBezTo>
                    <a:pt x="3918" y="1129"/>
                    <a:pt x="3918" y="1128"/>
                    <a:pt x="3918" y="1128"/>
                  </a:cubicBezTo>
                  <a:cubicBezTo>
                    <a:pt x="3919" y="1128"/>
                    <a:pt x="3921" y="1135"/>
                    <a:pt x="3929" y="1135"/>
                  </a:cubicBezTo>
                  <a:cubicBezTo>
                    <a:pt x="3932" y="1135"/>
                    <a:pt x="3936" y="1134"/>
                    <a:pt x="3941" y="1131"/>
                  </a:cubicBezTo>
                  <a:cubicBezTo>
                    <a:pt x="3953" y="1131"/>
                    <a:pt x="3989" y="1120"/>
                    <a:pt x="4001" y="1108"/>
                  </a:cubicBezTo>
                  <a:cubicBezTo>
                    <a:pt x="4001" y="1096"/>
                    <a:pt x="3977" y="1096"/>
                    <a:pt x="4001" y="1096"/>
                  </a:cubicBezTo>
                  <a:lnTo>
                    <a:pt x="4025" y="1096"/>
                  </a:lnTo>
                  <a:cubicBezTo>
                    <a:pt x="4049" y="1096"/>
                    <a:pt x="4072" y="1084"/>
                    <a:pt x="4096" y="1072"/>
                  </a:cubicBezTo>
                  <a:cubicBezTo>
                    <a:pt x="4108" y="1072"/>
                    <a:pt x="4108" y="1060"/>
                    <a:pt x="4120" y="1048"/>
                  </a:cubicBezTo>
                  <a:cubicBezTo>
                    <a:pt x="4132" y="1048"/>
                    <a:pt x="4144" y="1036"/>
                    <a:pt x="4144" y="1024"/>
                  </a:cubicBezTo>
                  <a:cubicBezTo>
                    <a:pt x="4144" y="1022"/>
                    <a:pt x="4145" y="1021"/>
                    <a:pt x="4148" y="1021"/>
                  </a:cubicBezTo>
                  <a:cubicBezTo>
                    <a:pt x="4155" y="1021"/>
                    <a:pt x="4169" y="1028"/>
                    <a:pt x="4175" y="1028"/>
                  </a:cubicBezTo>
                  <a:cubicBezTo>
                    <a:pt x="4178" y="1028"/>
                    <a:pt x="4180" y="1027"/>
                    <a:pt x="4180" y="1024"/>
                  </a:cubicBezTo>
                  <a:cubicBezTo>
                    <a:pt x="4180" y="1018"/>
                    <a:pt x="4171" y="1018"/>
                    <a:pt x="4162" y="1018"/>
                  </a:cubicBezTo>
                  <a:cubicBezTo>
                    <a:pt x="4153" y="1018"/>
                    <a:pt x="4144" y="1018"/>
                    <a:pt x="4144" y="1012"/>
                  </a:cubicBezTo>
                  <a:lnTo>
                    <a:pt x="4180" y="1012"/>
                  </a:lnTo>
                  <a:cubicBezTo>
                    <a:pt x="4192" y="1012"/>
                    <a:pt x="4203" y="1012"/>
                    <a:pt x="4203" y="1024"/>
                  </a:cubicBezTo>
                  <a:cubicBezTo>
                    <a:pt x="4203" y="1012"/>
                    <a:pt x="4227" y="1012"/>
                    <a:pt x="4239" y="1000"/>
                  </a:cubicBezTo>
                  <a:cubicBezTo>
                    <a:pt x="4243" y="993"/>
                    <a:pt x="4246" y="990"/>
                    <a:pt x="4248" y="990"/>
                  </a:cubicBezTo>
                  <a:cubicBezTo>
                    <a:pt x="4251" y="990"/>
                    <a:pt x="4251" y="1000"/>
                    <a:pt x="4251" y="1000"/>
                  </a:cubicBezTo>
                  <a:lnTo>
                    <a:pt x="4275" y="1000"/>
                  </a:lnTo>
                  <a:lnTo>
                    <a:pt x="4263" y="965"/>
                  </a:lnTo>
                  <a:cubicBezTo>
                    <a:pt x="4275" y="965"/>
                    <a:pt x="4287" y="977"/>
                    <a:pt x="4287" y="977"/>
                  </a:cubicBezTo>
                  <a:cubicBezTo>
                    <a:pt x="4299" y="977"/>
                    <a:pt x="4311" y="953"/>
                    <a:pt x="4322" y="953"/>
                  </a:cubicBezTo>
                  <a:cubicBezTo>
                    <a:pt x="4346" y="953"/>
                    <a:pt x="4382" y="953"/>
                    <a:pt x="4382" y="929"/>
                  </a:cubicBezTo>
                  <a:cubicBezTo>
                    <a:pt x="4382" y="917"/>
                    <a:pt x="4406" y="917"/>
                    <a:pt x="4418" y="917"/>
                  </a:cubicBezTo>
                  <a:cubicBezTo>
                    <a:pt x="4418" y="913"/>
                    <a:pt x="4419" y="912"/>
                    <a:pt x="4421" y="912"/>
                  </a:cubicBezTo>
                  <a:cubicBezTo>
                    <a:pt x="4426" y="912"/>
                    <a:pt x="4434" y="917"/>
                    <a:pt x="4442" y="917"/>
                  </a:cubicBezTo>
                  <a:cubicBezTo>
                    <a:pt x="4453" y="917"/>
                    <a:pt x="4453" y="893"/>
                    <a:pt x="4465" y="893"/>
                  </a:cubicBezTo>
                  <a:lnTo>
                    <a:pt x="4477" y="893"/>
                  </a:lnTo>
                  <a:cubicBezTo>
                    <a:pt x="4477" y="893"/>
                    <a:pt x="4501" y="881"/>
                    <a:pt x="4501" y="881"/>
                  </a:cubicBezTo>
                  <a:lnTo>
                    <a:pt x="4513" y="881"/>
                  </a:lnTo>
                  <a:cubicBezTo>
                    <a:pt x="4513" y="881"/>
                    <a:pt x="4505" y="866"/>
                    <a:pt x="4515" y="866"/>
                  </a:cubicBezTo>
                  <a:cubicBezTo>
                    <a:pt x="4517" y="866"/>
                    <a:pt x="4520" y="867"/>
                    <a:pt x="4525" y="870"/>
                  </a:cubicBezTo>
                  <a:cubicBezTo>
                    <a:pt x="4537" y="870"/>
                    <a:pt x="4561" y="870"/>
                    <a:pt x="4561" y="846"/>
                  </a:cubicBezTo>
                  <a:cubicBezTo>
                    <a:pt x="4567" y="840"/>
                    <a:pt x="4573" y="837"/>
                    <a:pt x="4578" y="837"/>
                  </a:cubicBezTo>
                  <a:cubicBezTo>
                    <a:pt x="4584" y="837"/>
                    <a:pt x="4590" y="840"/>
                    <a:pt x="4596" y="846"/>
                  </a:cubicBezTo>
                  <a:cubicBezTo>
                    <a:pt x="4617" y="846"/>
                    <a:pt x="4628" y="819"/>
                    <a:pt x="4639" y="819"/>
                  </a:cubicBezTo>
                  <a:cubicBezTo>
                    <a:pt x="4641" y="819"/>
                    <a:pt x="4642" y="820"/>
                    <a:pt x="4644" y="822"/>
                  </a:cubicBezTo>
                  <a:cubicBezTo>
                    <a:pt x="4653" y="822"/>
                    <a:pt x="4671" y="791"/>
                    <a:pt x="4671" y="791"/>
                  </a:cubicBezTo>
                  <a:lnTo>
                    <a:pt x="4671" y="791"/>
                  </a:lnTo>
                  <a:cubicBezTo>
                    <a:pt x="4671" y="791"/>
                    <a:pt x="4670" y="793"/>
                    <a:pt x="4668" y="798"/>
                  </a:cubicBezTo>
                  <a:cubicBezTo>
                    <a:pt x="4664" y="809"/>
                    <a:pt x="4665" y="814"/>
                    <a:pt x="4669" y="814"/>
                  </a:cubicBezTo>
                  <a:cubicBezTo>
                    <a:pt x="4676" y="814"/>
                    <a:pt x="4695" y="794"/>
                    <a:pt x="4703" y="786"/>
                  </a:cubicBezTo>
                  <a:cubicBezTo>
                    <a:pt x="4715" y="774"/>
                    <a:pt x="4715" y="774"/>
                    <a:pt x="4727" y="762"/>
                  </a:cubicBezTo>
                  <a:lnTo>
                    <a:pt x="4739" y="762"/>
                  </a:lnTo>
                  <a:cubicBezTo>
                    <a:pt x="4751" y="762"/>
                    <a:pt x="4775" y="739"/>
                    <a:pt x="4763" y="727"/>
                  </a:cubicBezTo>
                  <a:lnTo>
                    <a:pt x="4763" y="727"/>
                  </a:lnTo>
                  <a:cubicBezTo>
                    <a:pt x="4763" y="727"/>
                    <a:pt x="4768" y="732"/>
                    <a:pt x="4775" y="732"/>
                  </a:cubicBezTo>
                  <a:cubicBezTo>
                    <a:pt x="4779" y="732"/>
                    <a:pt x="4783" y="731"/>
                    <a:pt x="4787" y="727"/>
                  </a:cubicBezTo>
                  <a:cubicBezTo>
                    <a:pt x="4799" y="715"/>
                    <a:pt x="4799" y="703"/>
                    <a:pt x="4811" y="703"/>
                  </a:cubicBezTo>
                  <a:cubicBezTo>
                    <a:pt x="4811" y="703"/>
                    <a:pt x="4811" y="691"/>
                    <a:pt x="4811" y="691"/>
                  </a:cubicBezTo>
                  <a:lnTo>
                    <a:pt x="4811" y="679"/>
                  </a:lnTo>
                  <a:cubicBezTo>
                    <a:pt x="4811" y="679"/>
                    <a:pt x="4834" y="655"/>
                    <a:pt x="4823" y="643"/>
                  </a:cubicBezTo>
                  <a:cubicBezTo>
                    <a:pt x="4820" y="641"/>
                    <a:pt x="4819" y="640"/>
                    <a:pt x="4819" y="640"/>
                  </a:cubicBezTo>
                  <a:lnTo>
                    <a:pt x="4819" y="640"/>
                  </a:lnTo>
                  <a:cubicBezTo>
                    <a:pt x="4820" y="640"/>
                    <a:pt x="4828" y="647"/>
                    <a:pt x="4832" y="647"/>
                  </a:cubicBezTo>
                  <a:cubicBezTo>
                    <a:pt x="4833" y="647"/>
                    <a:pt x="4834" y="646"/>
                    <a:pt x="4834" y="643"/>
                  </a:cubicBezTo>
                  <a:cubicBezTo>
                    <a:pt x="4834" y="631"/>
                    <a:pt x="4834" y="619"/>
                    <a:pt x="4834" y="619"/>
                  </a:cubicBezTo>
                  <a:cubicBezTo>
                    <a:pt x="4834" y="619"/>
                    <a:pt x="4840" y="625"/>
                    <a:pt x="4847" y="625"/>
                  </a:cubicBezTo>
                  <a:cubicBezTo>
                    <a:pt x="4850" y="625"/>
                    <a:pt x="4854" y="623"/>
                    <a:pt x="4858" y="619"/>
                  </a:cubicBezTo>
                  <a:cubicBezTo>
                    <a:pt x="4858" y="608"/>
                    <a:pt x="4858" y="596"/>
                    <a:pt x="4870" y="584"/>
                  </a:cubicBezTo>
                  <a:cubicBezTo>
                    <a:pt x="4870" y="560"/>
                    <a:pt x="4870" y="560"/>
                    <a:pt x="4858" y="560"/>
                  </a:cubicBezTo>
                  <a:cubicBezTo>
                    <a:pt x="4852" y="554"/>
                    <a:pt x="4852" y="551"/>
                    <a:pt x="4855" y="54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03" name="Google Shape;5203;p43"/>
          <p:cNvGrpSpPr/>
          <p:nvPr/>
        </p:nvGrpSpPr>
        <p:grpSpPr>
          <a:xfrm>
            <a:off x="1828565" y="3232567"/>
            <a:ext cx="537503" cy="421879"/>
            <a:chOff x="6316813" y="3598739"/>
            <a:chExt cx="631465" cy="495570"/>
          </a:xfrm>
        </p:grpSpPr>
        <p:sp>
          <p:nvSpPr>
            <p:cNvPr id="5204" name="Google Shape;5204;p43"/>
            <p:cNvSpPr/>
            <p:nvPr/>
          </p:nvSpPr>
          <p:spPr>
            <a:xfrm>
              <a:off x="6754094" y="3700197"/>
              <a:ext cx="1268" cy="1268"/>
            </a:xfrm>
            <a:custGeom>
              <a:avLst/>
              <a:gdLst/>
              <a:ahLst/>
              <a:cxnLst/>
              <a:rect l="l" t="t" r="r" b="b"/>
              <a:pathLst>
                <a:path w="25" h="25" extrusionOk="0">
                  <a:moveTo>
                    <a:pt x="13" y="1"/>
                  </a:moveTo>
                  <a:lnTo>
                    <a:pt x="1" y="24"/>
                  </a:lnTo>
                  <a:cubicBezTo>
                    <a:pt x="25" y="24"/>
                    <a:pt x="25" y="24"/>
                    <a:pt x="25" y="1"/>
                  </a:cubicBezTo>
                  <a:close/>
                </a:path>
              </a:pathLst>
            </a:custGeom>
            <a:solidFill>
              <a:srgbClr val="B3B3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5" name="Google Shape;5205;p43"/>
            <p:cNvSpPr/>
            <p:nvPr/>
          </p:nvSpPr>
          <p:spPr>
            <a:xfrm>
              <a:off x="6846319" y="3741541"/>
              <a:ext cx="1471" cy="710"/>
            </a:xfrm>
            <a:custGeom>
              <a:avLst/>
              <a:gdLst/>
              <a:ahLst/>
              <a:cxnLst/>
              <a:rect l="l" t="t" r="r" b="b"/>
              <a:pathLst>
                <a:path w="29" h="14" extrusionOk="0">
                  <a:moveTo>
                    <a:pt x="15" y="0"/>
                  </a:moveTo>
                  <a:cubicBezTo>
                    <a:pt x="5" y="0"/>
                    <a:pt x="0" y="14"/>
                    <a:pt x="6" y="14"/>
                  </a:cubicBezTo>
                  <a:cubicBezTo>
                    <a:pt x="8" y="14"/>
                    <a:pt x="11" y="12"/>
                    <a:pt x="16" y="7"/>
                  </a:cubicBezTo>
                  <a:lnTo>
                    <a:pt x="28" y="7"/>
                  </a:lnTo>
                  <a:cubicBezTo>
                    <a:pt x="23" y="2"/>
                    <a:pt x="19" y="0"/>
                    <a:pt x="15" y="0"/>
                  </a:cubicBezTo>
                  <a:close/>
                </a:path>
              </a:pathLst>
            </a:custGeom>
            <a:solidFill>
              <a:srgbClr val="B3B3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6" name="Google Shape;5206;p43"/>
            <p:cNvSpPr/>
            <p:nvPr/>
          </p:nvSpPr>
          <p:spPr>
            <a:xfrm>
              <a:off x="6472398" y="4091164"/>
              <a:ext cx="3297" cy="3145"/>
            </a:xfrm>
            <a:custGeom>
              <a:avLst/>
              <a:gdLst/>
              <a:ahLst/>
              <a:cxnLst/>
              <a:rect l="l" t="t" r="r" b="b"/>
              <a:pathLst>
                <a:path w="65" h="62" extrusionOk="0">
                  <a:moveTo>
                    <a:pt x="22" y="1"/>
                  </a:moveTo>
                  <a:cubicBezTo>
                    <a:pt x="1" y="1"/>
                    <a:pt x="5" y="62"/>
                    <a:pt x="28" y="62"/>
                  </a:cubicBezTo>
                  <a:cubicBezTo>
                    <a:pt x="32" y="62"/>
                    <a:pt x="36" y="60"/>
                    <a:pt x="41" y="56"/>
                  </a:cubicBezTo>
                  <a:cubicBezTo>
                    <a:pt x="53" y="45"/>
                    <a:pt x="53" y="45"/>
                    <a:pt x="65" y="45"/>
                  </a:cubicBezTo>
                  <a:cubicBezTo>
                    <a:pt x="46" y="12"/>
                    <a:pt x="32" y="1"/>
                    <a:pt x="22" y="1"/>
                  </a:cubicBezTo>
                  <a:close/>
                </a:path>
              </a:pathLst>
            </a:custGeom>
            <a:solidFill>
              <a:srgbClr val="B3B3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7" name="Google Shape;5207;p43"/>
            <p:cNvSpPr/>
            <p:nvPr/>
          </p:nvSpPr>
          <p:spPr>
            <a:xfrm>
              <a:off x="6763580" y="3996352"/>
              <a:ext cx="3855" cy="3145"/>
            </a:xfrm>
            <a:custGeom>
              <a:avLst/>
              <a:gdLst/>
              <a:ahLst/>
              <a:cxnLst/>
              <a:rect l="l" t="t" r="r" b="b"/>
              <a:pathLst>
                <a:path w="76" h="62" extrusionOk="0">
                  <a:moveTo>
                    <a:pt x="26" y="1"/>
                  </a:moveTo>
                  <a:cubicBezTo>
                    <a:pt x="1" y="1"/>
                    <a:pt x="6" y="61"/>
                    <a:pt x="36" y="61"/>
                  </a:cubicBezTo>
                  <a:cubicBezTo>
                    <a:pt x="41" y="61"/>
                    <a:pt x="46" y="60"/>
                    <a:pt x="52" y="56"/>
                  </a:cubicBezTo>
                  <a:cubicBezTo>
                    <a:pt x="64" y="56"/>
                    <a:pt x="64" y="44"/>
                    <a:pt x="76" y="44"/>
                  </a:cubicBezTo>
                  <a:cubicBezTo>
                    <a:pt x="53" y="12"/>
                    <a:pt x="37" y="1"/>
                    <a:pt x="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8" name="Google Shape;5208;p43"/>
            <p:cNvSpPr/>
            <p:nvPr/>
          </p:nvSpPr>
          <p:spPr>
            <a:xfrm>
              <a:off x="6714221" y="3620299"/>
              <a:ext cx="227766" cy="174156"/>
            </a:xfrm>
            <a:custGeom>
              <a:avLst/>
              <a:gdLst/>
              <a:ahLst/>
              <a:cxnLst/>
              <a:rect l="l" t="t" r="r" b="b"/>
              <a:pathLst>
                <a:path w="4490" h="3433" extrusionOk="0">
                  <a:moveTo>
                    <a:pt x="4092" y="0"/>
                  </a:moveTo>
                  <a:cubicBezTo>
                    <a:pt x="3491" y="0"/>
                    <a:pt x="1" y="2338"/>
                    <a:pt x="1" y="2338"/>
                  </a:cubicBezTo>
                  <a:lnTo>
                    <a:pt x="584" y="3433"/>
                  </a:lnTo>
                  <a:lnTo>
                    <a:pt x="715" y="3433"/>
                  </a:lnTo>
                  <a:cubicBezTo>
                    <a:pt x="715" y="3433"/>
                    <a:pt x="4490" y="254"/>
                    <a:pt x="4156" y="16"/>
                  </a:cubicBezTo>
                  <a:cubicBezTo>
                    <a:pt x="4141" y="5"/>
                    <a:pt x="4120" y="0"/>
                    <a:pt x="40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9" name="Google Shape;5209;p43"/>
            <p:cNvSpPr/>
            <p:nvPr/>
          </p:nvSpPr>
          <p:spPr>
            <a:xfrm>
              <a:off x="6710620" y="3619285"/>
              <a:ext cx="219295" cy="176033"/>
            </a:xfrm>
            <a:custGeom>
              <a:avLst/>
              <a:gdLst/>
              <a:ahLst/>
              <a:cxnLst/>
              <a:rect l="l" t="t" r="r" b="b"/>
              <a:pathLst>
                <a:path w="4323" h="3470" extrusionOk="0">
                  <a:moveTo>
                    <a:pt x="3870" y="119"/>
                  </a:moveTo>
                  <a:cubicBezTo>
                    <a:pt x="3863" y="119"/>
                    <a:pt x="3864" y="124"/>
                    <a:pt x="3867" y="127"/>
                  </a:cubicBezTo>
                  <a:lnTo>
                    <a:pt x="3867" y="127"/>
                  </a:lnTo>
                  <a:cubicBezTo>
                    <a:pt x="3869" y="126"/>
                    <a:pt x="3870" y="123"/>
                    <a:pt x="3870" y="119"/>
                  </a:cubicBezTo>
                  <a:close/>
                  <a:moveTo>
                    <a:pt x="4251" y="119"/>
                  </a:moveTo>
                  <a:lnTo>
                    <a:pt x="4239" y="143"/>
                  </a:lnTo>
                  <a:lnTo>
                    <a:pt x="4239" y="131"/>
                  </a:lnTo>
                  <a:cubicBezTo>
                    <a:pt x="4239" y="131"/>
                    <a:pt x="4239" y="119"/>
                    <a:pt x="4251" y="119"/>
                  </a:cubicBezTo>
                  <a:close/>
                  <a:moveTo>
                    <a:pt x="3715" y="164"/>
                  </a:moveTo>
                  <a:lnTo>
                    <a:pt x="3715" y="164"/>
                  </a:lnTo>
                  <a:cubicBezTo>
                    <a:pt x="3712" y="164"/>
                    <a:pt x="3709" y="165"/>
                    <a:pt x="3703" y="167"/>
                  </a:cubicBezTo>
                  <a:cubicBezTo>
                    <a:pt x="3703" y="167"/>
                    <a:pt x="3708" y="167"/>
                    <a:pt x="3715" y="164"/>
                  </a:cubicBezTo>
                  <a:close/>
                  <a:moveTo>
                    <a:pt x="3834" y="107"/>
                  </a:moveTo>
                  <a:cubicBezTo>
                    <a:pt x="3822" y="107"/>
                    <a:pt x="3822" y="107"/>
                    <a:pt x="3811" y="119"/>
                  </a:cubicBezTo>
                  <a:lnTo>
                    <a:pt x="3811" y="131"/>
                  </a:lnTo>
                  <a:cubicBezTo>
                    <a:pt x="3811" y="134"/>
                    <a:pt x="3810" y="135"/>
                    <a:pt x="3809" y="135"/>
                  </a:cubicBezTo>
                  <a:cubicBezTo>
                    <a:pt x="3806" y="135"/>
                    <a:pt x="3801" y="128"/>
                    <a:pt x="3794" y="128"/>
                  </a:cubicBezTo>
                  <a:cubicBezTo>
                    <a:pt x="3792" y="128"/>
                    <a:pt x="3789" y="129"/>
                    <a:pt x="3787" y="131"/>
                  </a:cubicBezTo>
                  <a:cubicBezTo>
                    <a:pt x="3777" y="141"/>
                    <a:pt x="3775" y="151"/>
                    <a:pt x="3775" y="161"/>
                  </a:cubicBezTo>
                  <a:lnTo>
                    <a:pt x="3775" y="161"/>
                  </a:lnTo>
                  <a:cubicBezTo>
                    <a:pt x="3775" y="161"/>
                    <a:pt x="3775" y="161"/>
                    <a:pt x="3774" y="161"/>
                  </a:cubicBezTo>
                  <a:lnTo>
                    <a:pt x="3774" y="161"/>
                  </a:lnTo>
                  <a:cubicBezTo>
                    <a:pt x="3775" y="164"/>
                    <a:pt x="3775" y="167"/>
                    <a:pt x="3775" y="167"/>
                  </a:cubicBezTo>
                  <a:cubicBezTo>
                    <a:pt x="3775" y="165"/>
                    <a:pt x="3775" y="163"/>
                    <a:pt x="3775" y="161"/>
                  </a:cubicBezTo>
                  <a:lnTo>
                    <a:pt x="3775" y="161"/>
                  </a:lnTo>
                  <a:cubicBezTo>
                    <a:pt x="3778" y="163"/>
                    <a:pt x="3779" y="164"/>
                    <a:pt x="3781" y="164"/>
                  </a:cubicBezTo>
                  <a:cubicBezTo>
                    <a:pt x="3784" y="164"/>
                    <a:pt x="3787" y="161"/>
                    <a:pt x="3799" y="155"/>
                  </a:cubicBezTo>
                  <a:cubicBezTo>
                    <a:pt x="3805" y="149"/>
                    <a:pt x="3805" y="149"/>
                    <a:pt x="3805" y="149"/>
                  </a:cubicBezTo>
                  <a:cubicBezTo>
                    <a:pt x="3805" y="149"/>
                    <a:pt x="3805" y="149"/>
                    <a:pt x="3811" y="143"/>
                  </a:cubicBezTo>
                  <a:cubicBezTo>
                    <a:pt x="3822" y="143"/>
                    <a:pt x="3858" y="131"/>
                    <a:pt x="3870" y="131"/>
                  </a:cubicBezTo>
                  <a:cubicBezTo>
                    <a:pt x="3870" y="131"/>
                    <a:pt x="3868" y="129"/>
                    <a:pt x="3867" y="127"/>
                  </a:cubicBezTo>
                  <a:lnTo>
                    <a:pt x="3867" y="127"/>
                  </a:lnTo>
                  <a:cubicBezTo>
                    <a:pt x="3863" y="131"/>
                    <a:pt x="3854" y="131"/>
                    <a:pt x="3846" y="131"/>
                  </a:cubicBezTo>
                  <a:cubicBezTo>
                    <a:pt x="3834" y="131"/>
                    <a:pt x="3846" y="107"/>
                    <a:pt x="3834" y="107"/>
                  </a:cubicBezTo>
                  <a:close/>
                  <a:moveTo>
                    <a:pt x="3745" y="134"/>
                  </a:moveTo>
                  <a:cubicBezTo>
                    <a:pt x="3739" y="134"/>
                    <a:pt x="3733" y="137"/>
                    <a:pt x="3727" y="143"/>
                  </a:cubicBezTo>
                  <a:cubicBezTo>
                    <a:pt x="3727" y="143"/>
                    <a:pt x="3739" y="143"/>
                    <a:pt x="3727" y="155"/>
                  </a:cubicBezTo>
                  <a:cubicBezTo>
                    <a:pt x="3723" y="159"/>
                    <a:pt x="3719" y="162"/>
                    <a:pt x="3715" y="164"/>
                  </a:cubicBezTo>
                  <a:lnTo>
                    <a:pt x="3715" y="164"/>
                  </a:lnTo>
                  <a:cubicBezTo>
                    <a:pt x="3716" y="164"/>
                    <a:pt x="3716" y="164"/>
                    <a:pt x="3717" y="164"/>
                  </a:cubicBezTo>
                  <a:cubicBezTo>
                    <a:pt x="3727" y="164"/>
                    <a:pt x="3706" y="181"/>
                    <a:pt x="3715" y="191"/>
                  </a:cubicBezTo>
                  <a:cubicBezTo>
                    <a:pt x="3727" y="191"/>
                    <a:pt x="3739" y="191"/>
                    <a:pt x="3739" y="167"/>
                  </a:cubicBezTo>
                  <a:cubicBezTo>
                    <a:pt x="3748" y="175"/>
                    <a:pt x="3750" y="184"/>
                    <a:pt x="3755" y="184"/>
                  </a:cubicBezTo>
                  <a:cubicBezTo>
                    <a:pt x="3757" y="184"/>
                    <a:pt x="3759" y="182"/>
                    <a:pt x="3763" y="179"/>
                  </a:cubicBezTo>
                  <a:cubicBezTo>
                    <a:pt x="3763" y="179"/>
                    <a:pt x="3751" y="155"/>
                    <a:pt x="3763" y="155"/>
                  </a:cubicBezTo>
                  <a:cubicBezTo>
                    <a:pt x="3768" y="158"/>
                    <a:pt x="3772" y="160"/>
                    <a:pt x="3774" y="161"/>
                  </a:cubicBezTo>
                  <a:lnTo>
                    <a:pt x="3774" y="161"/>
                  </a:lnTo>
                  <a:cubicBezTo>
                    <a:pt x="3774" y="154"/>
                    <a:pt x="3771" y="143"/>
                    <a:pt x="3763" y="143"/>
                  </a:cubicBezTo>
                  <a:cubicBezTo>
                    <a:pt x="3757" y="137"/>
                    <a:pt x="3751" y="134"/>
                    <a:pt x="3745" y="134"/>
                  </a:cubicBezTo>
                  <a:close/>
                  <a:moveTo>
                    <a:pt x="4215" y="191"/>
                  </a:moveTo>
                  <a:cubicBezTo>
                    <a:pt x="4215" y="191"/>
                    <a:pt x="4203" y="203"/>
                    <a:pt x="4215" y="203"/>
                  </a:cubicBezTo>
                  <a:lnTo>
                    <a:pt x="4215" y="191"/>
                  </a:lnTo>
                  <a:close/>
                  <a:moveTo>
                    <a:pt x="3680" y="167"/>
                  </a:moveTo>
                  <a:cubicBezTo>
                    <a:pt x="3668" y="167"/>
                    <a:pt x="3680" y="191"/>
                    <a:pt x="3656" y="191"/>
                  </a:cubicBezTo>
                  <a:cubicBezTo>
                    <a:pt x="3640" y="191"/>
                    <a:pt x="3640" y="185"/>
                    <a:pt x="3638" y="185"/>
                  </a:cubicBezTo>
                  <a:cubicBezTo>
                    <a:pt x="3637" y="185"/>
                    <a:pt x="3636" y="187"/>
                    <a:pt x="3632" y="191"/>
                  </a:cubicBezTo>
                  <a:cubicBezTo>
                    <a:pt x="3632" y="203"/>
                    <a:pt x="3632" y="214"/>
                    <a:pt x="3620" y="214"/>
                  </a:cubicBezTo>
                  <a:cubicBezTo>
                    <a:pt x="3620" y="214"/>
                    <a:pt x="3617" y="218"/>
                    <a:pt x="3613" y="221"/>
                  </a:cubicBezTo>
                  <a:lnTo>
                    <a:pt x="3613" y="221"/>
                  </a:lnTo>
                  <a:cubicBezTo>
                    <a:pt x="3613" y="220"/>
                    <a:pt x="3614" y="218"/>
                    <a:pt x="3613" y="218"/>
                  </a:cubicBezTo>
                  <a:lnTo>
                    <a:pt x="3613" y="218"/>
                  </a:lnTo>
                  <a:cubicBezTo>
                    <a:pt x="3613" y="218"/>
                    <a:pt x="3611" y="220"/>
                    <a:pt x="3608" y="226"/>
                  </a:cubicBezTo>
                  <a:cubicBezTo>
                    <a:pt x="3610" y="225"/>
                    <a:pt x="3612" y="223"/>
                    <a:pt x="3613" y="221"/>
                  </a:cubicBezTo>
                  <a:lnTo>
                    <a:pt x="3613" y="221"/>
                  </a:lnTo>
                  <a:cubicBezTo>
                    <a:pt x="3612" y="227"/>
                    <a:pt x="3608" y="238"/>
                    <a:pt x="3608" y="238"/>
                  </a:cubicBezTo>
                  <a:lnTo>
                    <a:pt x="3620" y="226"/>
                  </a:lnTo>
                  <a:cubicBezTo>
                    <a:pt x="3620" y="214"/>
                    <a:pt x="3620" y="214"/>
                    <a:pt x="3632" y="214"/>
                  </a:cubicBezTo>
                  <a:cubicBezTo>
                    <a:pt x="3656" y="214"/>
                    <a:pt x="3680" y="203"/>
                    <a:pt x="3656" y="203"/>
                  </a:cubicBezTo>
                  <a:lnTo>
                    <a:pt x="3668" y="203"/>
                  </a:lnTo>
                  <a:cubicBezTo>
                    <a:pt x="3680" y="203"/>
                    <a:pt x="3668" y="214"/>
                    <a:pt x="3668" y="214"/>
                  </a:cubicBezTo>
                  <a:lnTo>
                    <a:pt x="3680" y="214"/>
                  </a:lnTo>
                  <a:cubicBezTo>
                    <a:pt x="3680" y="214"/>
                    <a:pt x="3680" y="179"/>
                    <a:pt x="3703" y="167"/>
                  </a:cubicBezTo>
                  <a:close/>
                  <a:moveTo>
                    <a:pt x="3572" y="238"/>
                  </a:moveTo>
                  <a:cubicBezTo>
                    <a:pt x="3566" y="238"/>
                    <a:pt x="3563" y="241"/>
                    <a:pt x="3561" y="244"/>
                  </a:cubicBezTo>
                  <a:lnTo>
                    <a:pt x="3561" y="244"/>
                  </a:lnTo>
                  <a:lnTo>
                    <a:pt x="3572" y="238"/>
                  </a:lnTo>
                  <a:close/>
                  <a:moveTo>
                    <a:pt x="3561" y="244"/>
                  </a:moveTo>
                  <a:lnTo>
                    <a:pt x="3549" y="250"/>
                  </a:lnTo>
                  <a:cubicBezTo>
                    <a:pt x="3555" y="250"/>
                    <a:pt x="3558" y="247"/>
                    <a:pt x="3561" y="244"/>
                  </a:cubicBezTo>
                  <a:close/>
                  <a:moveTo>
                    <a:pt x="3532" y="247"/>
                  </a:moveTo>
                  <a:cubicBezTo>
                    <a:pt x="3531" y="247"/>
                    <a:pt x="3533" y="250"/>
                    <a:pt x="3537" y="252"/>
                  </a:cubicBezTo>
                  <a:lnTo>
                    <a:pt x="3537" y="252"/>
                  </a:lnTo>
                  <a:cubicBezTo>
                    <a:pt x="3537" y="252"/>
                    <a:pt x="3537" y="251"/>
                    <a:pt x="3537" y="250"/>
                  </a:cubicBezTo>
                  <a:cubicBezTo>
                    <a:pt x="3534" y="248"/>
                    <a:pt x="3533" y="247"/>
                    <a:pt x="3532" y="247"/>
                  </a:cubicBezTo>
                  <a:close/>
                  <a:moveTo>
                    <a:pt x="3549" y="250"/>
                  </a:moveTo>
                  <a:cubicBezTo>
                    <a:pt x="3545" y="250"/>
                    <a:pt x="3542" y="252"/>
                    <a:pt x="3540" y="253"/>
                  </a:cubicBezTo>
                  <a:lnTo>
                    <a:pt x="3540" y="253"/>
                  </a:lnTo>
                  <a:cubicBezTo>
                    <a:pt x="3538" y="253"/>
                    <a:pt x="3537" y="253"/>
                    <a:pt x="3537" y="252"/>
                  </a:cubicBezTo>
                  <a:lnTo>
                    <a:pt x="3537" y="252"/>
                  </a:lnTo>
                  <a:cubicBezTo>
                    <a:pt x="3536" y="256"/>
                    <a:pt x="3533" y="256"/>
                    <a:pt x="3531" y="256"/>
                  </a:cubicBezTo>
                  <a:cubicBezTo>
                    <a:pt x="3528" y="256"/>
                    <a:pt x="3525" y="256"/>
                    <a:pt x="3525" y="262"/>
                  </a:cubicBezTo>
                  <a:cubicBezTo>
                    <a:pt x="3533" y="262"/>
                    <a:pt x="3535" y="257"/>
                    <a:pt x="3540" y="253"/>
                  </a:cubicBezTo>
                  <a:lnTo>
                    <a:pt x="3540" y="253"/>
                  </a:lnTo>
                  <a:cubicBezTo>
                    <a:pt x="3540" y="254"/>
                    <a:pt x="3541" y="254"/>
                    <a:pt x="3541" y="254"/>
                  </a:cubicBezTo>
                  <a:cubicBezTo>
                    <a:pt x="3544" y="254"/>
                    <a:pt x="3546" y="253"/>
                    <a:pt x="3549" y="250"/>
                  </a:cubicBezTo>
                  <a:close/>
                  <a:moveTo>
                    <a:pt x="3608" y="226"/>
                  </a:moveTo>
                  <a:lnTo>
                    <a:pt x="3608" y="226"/>
                  </a:lnTo>
                  <a:cubicBezTo>
                    <a:pt x="3602" y="232"/>
                    <a:pt x="3596" y="238"/>
                    <a:pt x="3596" y="238"/>
                  </a:cubicBezTo>
                  <a:lnTo>
                    <a:pt x="3572" y="238"/>
                  </a:lnTo>
                  <a:lnTo>
                    <a:pt x="3572" y="250"/>
                  </a:lnTo>
                  <a:cubicBezTo>
                    <a:pt x="3572" y="256"/>
                    <a:pt x="3569" y="256"/>
                    <a:pt x="3568" y="256"/>
                  </a:cubicBezTo>
                  <a:cubicBezTo>
                    <a:pt x="3566" y="256"/>
                    <a:pt x="3566" y="256"/>
                    <a:pt x="3572" y="262"/>
                  </a:cubicBezTo>
                  <a:cubicBezTo>
                    <a:pt x="3572" y="264"/>
                    <a:pt x="3573" y="264"/>
                    <a:pt x="3574" y="264"/>
                  </a:cubicBezTo>
                  <a:cubicBezTo>
                    <a:pt x="3579" y="264"/>
                    <a:pt x="3598" y="237"/>
                    <a:pt x="3608" y="226"/>
                  </a:cubicBezTo>
                  <a:close/>
                  <a:moveTo>
                    <a:pt x="3322" y="369"/>
                  </a:moveTo>
                  <a:cubicBezTo>
                    <a:pt x="3322" y="374"/>
                    <a:pt x="3322" y="378"/>
                    <a:pt x="3322" y="381"/>
                  </a:cubicBezTo>
                  <a:cubicBezTo>
                    <a:pt x="3334" y="381"/>
                    <a:pt x="3322" y="369"/>
                    <a:pt x="3322" y="369"/>
                  </a:cubicBezTo>
                  <a:close/>
                  <a:moveTo>
                    <a:pt x="3525" y="262"/>
                  </a:moveTo>
                  <a:cubicBezTo>
                    <a:pt x="3513" y="262"/>
                    <a:pt x="3513" y="274"/>
                    <a:pt x="3501" y="286"/>
                  </a:cubicBezTo>
                  <a:lnTo>
                    <a:pt x="3465" y="286"/>
                  </a:lnTo>
                  <a:cubicBezTo>
                    <a:pt x="3453" y="286"/>
                    <a:pt x="3453" y="298"/>
                    <a:pt x="3441" y="310"/>
                  </a:cubicBezTo>
                  <a:cubicBezTo>
                    <a:pt x="3430" y="310"/>
                    <a:pt x="3430" y="298"/>
                    <a:pt x="3418" y="298"/>
                  </a:cubicBezTo>
                  <a:cubicBezTo>
                    <a:pt x="3418" y="298"/>
                    <a:pt x="3418" y="310"/>
                    <a:pt x="3406" y="322"/>
                  </a:cubicBezTo>
                  <a:cubicBezTo>
                    <a:pt x="3406" y="326"/>
                    <a:pt x="3404" y="327"/>
                    <a:pt x="3403" y="327"/>
                  </a:cubicBezTo>
                  <a:cubicBezTo>
                    <a:pt x="3399" y="327"/>
                    <a:pt x="3394" y="322"/>
                    <a:pt x="3394" y="322"/>
                  </a:cubicBezTo>
                  <a:cubicBezTo>
                    <a:pt x="3394" y="334"/>
                    <a:pt x="3358" y="334"/>
                    <a:pt x="3370" y="357"/>
                  </a:cubicBezTo>
                  <a:cubicBezTo>
                    <a:pt x="3364" y="351"/>
                    <a:pt x="3358" y="348"/>
                    <a:pt x="3352" y="348"/>
                  </a:cubicBezTo>
                  <a:cubicBezTo>
                    <a:pt x="3346" y="348"/>
                    <a:pt x="3340" y="351"/>
                    <a:pt x="3334" y="357"/>
                  </a:cubicBezTo>
                  <a:cubicBezTo>
                    <a:pt x="3334" y="357"/>
                    <a:pt x="3334" y="357"/>
                    <a:pt x="3325" y="366"/>
                  </a:cubicBezTo>
                  <a:lnTo>
                    <a:pt x="3325" y="366"/>
                  </a:lnTo>
                  <a:cubicBezTo>
                    <a:pt x="3323" y="366"/>
                    <a:pt x="3322" y="366"/>
                    <a:pt x="3320" y="366"/>
                  </a:cubicBezTo>
                  <a:cubicBezTo>
                    <a:pt x="3316" y="366"/>
                    <a:pt x="3313" y="367"/>
                    <a:pt x="3310" y="369"/>
                  </a:cubicBezTo>
                  <a:cubicBezTo>
                    <a:pt x="3307" y="373"/>
                    <a:pt x="3307" y="377"/>
                    <a:pt x="3307" y="382"/>
                  </a:cubicBezTo>
                  <a:lnTo>
                    <a:pt x="3307" y="382"/>
                  </a:lnTo>
                  <a:cubicBezTo>
                    <a:pt x="3312" y="375"/>
                    <a:pt x="3314" y="369"/>
                    <a:pt x="3322" y="369"/>
                  </a:cubicBezTo>
                  <a:cubicBezTo>
                    <a:pt x="3323" y="368"/>
                    <a:pt x="3324" y="367"/>
                    <a:pt x="3325" y="366"/>
                  </a:cubicBezTo>
                  <a:lnTo>
                    <a:pt x="3325" y="366"/>
                  </a:lnTo>
                  <a:cubicBezTo>
                    <a:pt x="3340" y="369"/>
                    <a:pt x="3358" y="381"/>
                    <a:pt x="3358" y="381"/>
                  </a:cubicBezTo>
                  <a:cubicBezTo>
                    <a:pt x="3370" y="369"/>
                    <a:pt x="3370" y="357"/>
                    <a:pt x="3382" y="345"/>
                  </a:cubicBezTo>
                  <a:lnTo>
                    <a:pt x="3406" y="345"/>
                  </a:lnTo>
                  <a:cubicBezTo>
                    <a:pt x="3406" y="345"/>
                    <a:pt x="3418" y="334"/>
                    <a:pt x="3418" y="334"/>
                  </a:cubicBezTo>
                  <a:cubicBezTo>
                    <a:pt x="3425" y="326"/>
                    <a:pt x="3432" y="319"/>
                    <a:pt x="3437" y="314"/>
                  </a:cubicBezTo>
                  <a:lnTo>
                    <a:pt x="3437" y="314"/>
                  </a:lnTo>
                  <a:cubicBezTo>
                    <a:pt x="3437" y="317"/>
                    <a:pt x="3441" y="320"/>
                    <a:pt x="3446" y="320"/>
                  </a:cubicBezTo>
                  <a:cubicBezTo>
                    <a:pt x="3451" y="320"/>
                    <a:pt x="3457" y="318"/>
                    <a:pt x="3465" y="310"/>
                  </a:cubicBezTo>
                  <a:cubicBezTo>
                    <a:pt x="3475" y="300"/>
                    <a:pt x="3481" y="296"/>
                    <a:pt x="3484" y="296"/>
                  </a:cubicBezTo>
                  <a:cubicBezTo>
                    <a:pt x="3489" y="296"/>
                    <a:pt x="3489" y="303"/>
                    <a:pt x="3489" y="310"/>
                  </a:cubicBezTo>
                  <a:cubicBezTo>
                    <a:pt x="3491" y="312"/>
                    <a:pt x="3493" y="313"/>
                    <a:pt x="3494" y="313"/>
                  </a:cubicBezTo>
                  <a:cubicBezTo>
                    <a:pt x="3497" y="313"/>
                    <a:pt x="3489" y="298"/>
                    <a:pt x="3489" y="298"/>
                  </a:cubicBezTo>
                  <a:cubicBezTo>
                    <a:pt x="3489" y="286"/>
                    <a:pt x="3513" y="286"/>
                    <a:pt x="3525" y="274"/>
                  </a:cubicBezTo>
                  <a:cubicBezTo>
                    <a:pt x="3525" y="274"/>
                    <a:pt x="3525" y="262"/>
                    <a:pt x="3525" y="262"/>
                  </a:cubicBezTo>
                  <a:close/>
                  <a:moveTo>
                    <a:pt x="3266" y="406"/>
                  </a:moveTo>
                  <a:cubicBezTo>
                    <a:pt x="3267" y="407"/>
                    <a:pt x="3267" y="408"/>
                    <a:pt x="3266" y="410"/>
                  </a:cubicBezTo>
                  <a:lnTo>
                    <a:pt x="3266" y="410"/>
                  </a:lnTo>
                  <a:cubicBezTo>
                    <a:pt x="3266" y="408"/>
                    <a:pt x="3266" y="407"/>
                    <a:pt x="3266" y="406"/>
                  </a:cubicBezTo>
                  <a:close/>
                  <a:moveTo>
                    <a:pt x="3307" y="382"/>
                  </a:moveTo>
                  <a:lnTo>
                    <a:pt x="3307" y="382"/>
                  </a:lnTo>
                  <a:cubicBezTo>
                    <a:pt x="3305" y="385"/>
                    <a:pt x="3302" y="389"/>
                    <a:pt x="3299" y="393"/>
                  </a:cubicBezTo>
                  <a:cubicBezTo>
                    <a:pt x="3291" y="393"/>
                    <a:pt x="3277" y="388"/>
                    <a:pt x="3266" y="388"/>
                  </a:cubicBezTo>
                  <a:cubicBezTo>
                    <a:pt x="3260" y="388"/>
                    <a:pt x="3255" y="389"/>
                    <a:pt x="3251" y="393"/>
                  </a:cubicBezTo>
                  <a:cubicBezTo>
                    <a:pt x="3251" y="399"/>
                    <a:pt x="3260" y="402"/>
                    <a:pt x="3264" y="405"/>
                  </a:cubicBezTo>
                  <a:lnTo>
                    <a:pt x="3264" y="405"/>
                  </a:lnTo>
                  <a:cubicBezTo>
                    <a:pt x="3265" y="405"/>
                    <a:pt x="3265" y="405"/>
                    <a:pt x="3266" y="405"/>
                  </a:cubicBezTo>
                  <a:lnTo>
                    <a:pt x="3266" y="405"/>
                  </a:lnTo>
                  <a:cubicBezTo>
                    <a:pt x="3266" y="405"/>
                    <a:pt x="3266" y="406"/>
                    <a:pt x="3266" y="406"/>
                  </a:cubicBezTo>
                  <a:lnTo>
                    <a:pt x="3266" y="406"/>
                  </a:lnTo>
                  <a:cubicBezTo>
                    <a:pt x="3265" y="406"/>
                    <a:pt x="3265" y="405"/>
                    <a:pt x="3264" y="405"/>
                  </a:cubicBezTo>
                  <a:lnTo>
                    <a:pt x="3264" y="405"/>
                  </a:lnTo>
                  <a:cubicBezTo>
                    <a:pt x="3263" y="405"/>
                    <a:pt x="3263" y="405"/>
                    <a:pt x="3263" y="405"/>
                  </a:cubicBezTo>
                  <a:cubicBezTo>
                    <a:pt x="3263" y="409"/>
                    <a:pt x="3262" y="411"/>
                    <a:pt x="3260" y="413"/>
                  </a:cubicBezTo>
                  <a:lnTo>
                    <a:pt x="3260" y="413"/>
                  </a:lnTo>
                  <a:cubicBezTo>
                    <a:pt x="3263" y="412"/>
                    <a:pt x="3265" y="411"/>
                    <a:pt x="3266" y="410"/>
                  </a:cubicBezTo>
                  <a:lnTo>
                    <a:pt x="3266" y="410"/>
                  </a:lnTo>
                  <a:cubicBezTo>
                    <a:pt x="3267" y="413"/>
                    <a:pt x="3270" y="417"/>
                    <a:pt x="3275" y="417"/>
                  </a:cubicBezTo>
                  <a:cubicBezTo>
                    <a:pt x="3275" y="417"/>
                    <a:pt x="3287" y="405"/>
                    <a:pt x="3275" y="405"/>
                  </a:cubicBezTo>
                  <a:cubicBezTo>
                    <a:pt x="3274" y="404"/>
                    <a:pt x="3274" y="404"/>
                    <a:pt x="3273" y="404"/>
                  </a:cubicBezTo>
                  <a:lnTo>
                    <a:pt x="3273" y="404"/>
                  </a:lnTo>
                  <a:cubicBezTo>
                    <a:pt x="3278" y="402"/>
                    <a:pt x="3281" y="399"/>
                    <a:pt x="3275" y="393"/>
                  </a:cubicBezTo>
                  <a:cubicBezTo>
                    <a:pt x="3275" y="391"/>
                    <a:pt x="3275" y="390"/>
                    <a:pt x="3276" y="390"/>
                  </a:cubicBezTo>
                  <a:cubicBezTo>
                    <a:pt x="3280" y="390"/>
                    <a:pt x="3289" y="405"/>
                    <a:pt x="3299" y="405"/>
                  </a:cubicBezTo>
                  <a:cubicBezTo>
                    <a:pt x="3315" y="405"/>
                    <a:pt x="3308" y="393"/>
                    <a:pt x="3307" y="382"/>
                  </a:cubicBezTo>
                  <a:close/>
                  <a:moveTo>
                    <a:pt x="3260" y="413"/>
                  </a:moveTo>
                  <a:cubicBezTo>
                    <a:pt x="3258" y="414"/>
                    <a:pt x="3255" y="416"/>
                    <a:pt x="3251" y="417"/>
                  </a:cubicBezTo>
                  <a:cubicBezTo>
                    <a:pt x="3253" y="417"/>
                    <a:pt x="3254" y="418"/>
                    <a:pt x="3255" y="419"/>
                  </a:cubicBezTo>
                  <a:lnTo>
                    <a:pt x="3255" y="419"/>
                  </a:lnTo>
                  <a:cubicBezTo>
                    <a:pt x="3257" y="417"/>
                    <a:pt x="3258" y="415"/>
                    <a:pt x="3260" y="413"/>
                  </a:cubicBezTo>
                  <a:close/>
                  <a:moveTo>
                    <a:pt x="3239" y="405"/>
                  </a:moveTo>
                  <a:cubicBezTo>
                    <a:pt x="3239" y="405"/>
                    <a:pt x="3233" y="418"/>
                    <a:pt x="3234" y="425"/>
                  </a:cubicBezTo>
                  <a:lnTo>
                    <a:pt x="3234" y="425"/>
                  </a:lnTo>
                  <a:cubicBezTo>
                    <a:pt x="3239" y="421"/>
                    <a:pt x="3239" y="417"/>
                    <a:pt x="3239" y="417"/>
                  </a:cubicBezTo>
                  <a:lnTo>
                    <a:pt x="3239" y="405"/>
                  </a:lnTo>
                  <a:close/>
                  <a:moveTo>
                    <a:pt x="3183" y="423"/>
                  </a:moveTo>
                  <a:cubicBezTo>
                    <a:pt x="3178" y="423"/>
                    <a:pt x="3176" y="429"/>
                    <a:pt x="3168" y="429"/>
                  </a:cubicBezTo>
                  <a:lnTo>
                    <a:pt x="3191" y="429"/>
                  </a:lnTo>
                  <a:cubicBezTo>
                    <a:pt x="3187" y="425"/>
                    <a:pt x="3185" y="423"/>
                    <a:pt x="3183" y="423"/>
                  </a:cubicBezTo>
                  <a:close/>
                  <a:moveTo>
                    <a:pt x="3215" y="412"/>
                  </a:moveTo>
                  <a:cubicBezTo>
                    <a:pt x="3214" y="412"/>
                    <a:pt x="3212" y="420"/>
                    <a:pt x="3203" y="429"/>
                  </a:cubicBezTo>
                  <a:lnTo>
                    <a:pt x="3215" y="429"/>
                  </a:lnTo>
                  <a:cubicBezTo>
                    <a:pt x="3203" y="429"/>
                    <a:pt x="3215" y="429"/>
                    <a:pt x="3215" y="417"/>
                  </a:cubicBezTo>
                  <a:cubicBezTo>
                    <a:pt x="3215" y="413"/>
                    <a:pt x="3215" y="412"/>
                    <a:pt x="3215" y="412"/>
                  </a:cubicBezTo>
                  <a:close/>
                  <a:moveTo>
                    <a:pt x="3234" y="425"/>
                  </a:moveTo>
                  <a:cubicBezTo>
                    <a:pt x="3230" y="427"/>
                    <a:pt x="3225" y="429"/>
                    <a:pt x="3215" y="429"/>
                  </a:cubicBezTo>
                  <a:lnTo>
                    <a:pt x="3239" y="429"/>
                  </a:lnTo>
                  <a:cubicBezTo>
                    <a:pt x="3236" y="429"/>
                    <a:pt x="3234" y="427"/>
                    <a:pt x="3234" y="425"/>
                  </a:cubicBezTo>
                  <a:close/>
                  <a:moveTo>
                    <a:pt x="3239" y="417"/>
                  </a:moveTo>
                  <a:lnTo>
                    <a:pt x="3239" y="429"/>
                  </a:lnTo>
                  <a:cubicBezTo>
                    <a:pt x="3239" y="429"/>
                    <a:pt x="3239" y="417"/>
                    <a:pt x="3251" y="417"/>
                  </a:cubicBezTo>
                  <a:close/>
                  <a:moveTo>
                    <a:pt x="3255" y="419"/>
                  </a:moveTo>
                  <a:cubicBezTo>
                    <a:pt x="3253" y="421"/>
                    <a:pt x="3251" y="424"/>
                    <a:pt x="3251" y="429"/>
                  </a:cubicBezTo>
                  <a:cubicBezTo>
                    <a:pt x="3251" y="435"/>
                    <a:pt x="3252" y="437"/>
                    <a:pt x="3253" y="437"/>
                  </a:cubicBezTo>
                  <a:cubicBezTo>
                    <a:pt x="3255" y="437"/>
                    <a:pt x="3258" y="424"/>
                    <a:pt x="3255" y="419"/>
                  </a:cubicBezTo>
                  <a:close/>
                  <a:moveTo>
                    <a:pt x="4053" y="432"/>
                  </a:moveTo>
                  <a:cubicBezTo>
                    <a:pt x="4055" y="432"/>
                    <a:pt x="4055" y="435"/>
                    <a:pt x="4049" y="441"/>
                  </a:cubicBezTo>
                  <a:lnTo>
                    <a:pt x="4049" y="441"/>
                  </a:lnTo>
                  <a:lnTo>
                    <a:pt x="4049" y="441"/>
                  </a:lnTo>
                  <a:cubicBezTo>
                    <a:pt x="4055" y="441"/>
                    <a:pt x="4052" y="444"/>
                    <a:pt x="4049" y="445"/>
                  </a:cubicBezTo>
                  <a:lnTo>
                    <a:pt x="4049" y="445"/>
                  </a:lnTo>
                  <a:lnTo>
                    <a:pt x="4049" y="441"/>
                  </a:lnTo>
                  <a:cubicBezTo>
                    <a:pt x="4049" y="441"/>
                    <a:pt x="4049" y="441"/>
                    <a:pt x="4049" y="441"/>
                  </a:cubicBezTo>
                  <a:cubicBezTo>
                    <a:pt x="4049" y="435"/>
                    <a:pt x="4052" y="432"/>
                    <a:pt x="4053" y="432"/>
                  </a:cubicBezTo>
                  <a:close/>
                  <a:moveTo>
                    <a:pt x="4048" y="441"/>
                  </a:moveTo>
                  <a:cubicBezTo>
                    <a:pt x="4045" y="445"/>
                    <a:pt x="4045" y="446"/>
                    <a:pt x="4046" y="446"/>
                  </a:cubicBezTo>
                  <a:cubicBezTo>
                    <a:pt x="4047" y="446"/>
                    <a:pt x="4048" y="446"/>
                    <a:pt x="4049" y="445"/>
                  </a:cubicBezTo>
                  <a:lnTo>
                    <a:pt x="4049" y="445"/>
                  </a:lnTo>
                  <a:lnTo>
                    <a:pt x="4049" y="453"/>
                  </a:lnTo>
                  <a:cubicBezTo>
                    <a:pt x="4049" y="453"/>
                    <a:pt x="4037" y="453"/>
                    <a:pt x="4048" y="441"/>
                  </a:cubicBezTo>
                  <a:close/>
                  <a:moveTo>
                    <a:pt x="3203" y="429"/>
                  </a:moveTo>
                  <a:cubicBezTo>
                    <a:pt x="3203" y="429"/>
                    <a:pt x="3180" y="441"/>
                    <a:pt x="3180" y="441"/>
                  </a:cubicBezTo>
                  <a:cubicBezTo>
                    <a:pt x="3180" y="437"/>
                    <a:pt x="3176" y="436"/>
                    <a:pt x="3172" y="436"/>
                  </a:cubicBezTo>
                  <a:cubicBezTo>
                    <a:pt x="3163" y="436"/>
                    <a:pt x="3147" y="444"/>
                    <a:pt x="3156" y="453"/>
                  </a:cubicBezTo>
                  <a:cubicBezTo>
                    <a:pt x="3156" y="464"/>
                    <a:pt x="3132" y="464"/>
                    <a:pt x="3132" y="464"/>
                  </a:cubicBezTo>
                  <a:cubicBezTo>
                    <a:pt x="3108" y="464"/>
                    <a:pt x="3060" y="464"/>
                    <a:pt x="3049" y="500"/>
                  </a:cubicBezTo>
                  <a:cubicBezTo>
                    <a:pt x="3046" y="493"/>
                    <a:pt x="3044" y="490"/>
                    <a:pt x="3043" y="490"/>
                  </a:cubicBezTo>
                  <a:cubicBezTo>
                    <a:pt x="3038" y="490"/>
                    <a:pt x="3036" y="510"/>
                    <a:pt x="3032" y="524"/>
                  </a:cubicBezTo>
                  <a:lnTo>
                    <a:pt x="3060" y="524"/>
                  </a:lnTo>
                  <a:cubicBezTo>
                    <a:pt x="3060" y="524"/>
                    <a:pt x="3049" y="512"/>
                    <a:pt x="3049" y="512"/>
                  </a:cubicBezTo>
                  <a:lnTo>
                    <a:pt x="3084" y="512"/>
                  </a:lnTo>
                  <a:cubicBezTo>
                    <a:pt x="3120" y="512"/>
                    <a:pt x="3072" y="500"/>
                    <a:pt x="3072" y="500"/>
                  </a:cubicBezTo>
                  <a:cubicBezTo>
                    <a:pt x="3072" y="500"/>
                    <a:pt x="3108" y="500"/>
                    <a:pt x="3096" y="488"/>
                  </a:cubicBezTo>
                  <a:cubicBezTo>
                    <a:pt x="3096" y="476"/>
                    <a:pt x="3168" y="464"/>
                    <a:pt x="3180" y="464"/>
                  </a:cubicBezTo>
                  <a:cubicBezTo>
                    <a:pt x="3191" y="453"/>
                    <a:pt x="3203" y="441"/>
                    <a:pt x="3203" y="429"/>
                  </a:cubicBezTo>
                  <a:close/>
                  <a:moveTo>
                    <a:pt x="3025" y="524"/>
                  </a:moveTo>
                  <a:cubicBezTo>
                    <a:pt x="3015" y="529"/>
                    <a:pt x="3010" y="532"/>
                    <a:pt x="3008" y="533"/>
                  </a:cubicBezTo>
                  <a:lnTo>
                    <a:pt x="3008" y="533"/>
                  </a:lnTo>
                  <a:cubicBezTo>
                    <a:pt x="3004" y="532"/>
                    <a:pt x="3001" y="531"/>
                    <a:pt x="2998" y="531"/>
                  </a:cubicBezTo>
                  <a:cubicBezTo>
                    <a:pt x="2996" y="531"/>
                    <a:pt x="2993" y="532"/>
                    <a:pt x="2989" y="536"/>
                  </a:cubicBezTo>
                  <a:lnTo>
                    <a:pt x="3025" y="536"/>
                  </a:lnTo>
                  <a:cubicBezTo>
                    <a:pt x="3010" y="536"/>
                    <a:pt x="3005" y="536"/>
                    <a:pt x="3008" y="533"/>
                  </a:cubicBezTo>
                  <a:lnTo>
                    <a:pt x="3008" y="533"/>
                  </a:lnTo>
                  <a:cubicBezTo>
                    <a:pt x="3012" y="535"/>
                    <a:pt x="3017" y="536"/>
                    <a:pt x="3025" y="536"/>
                  </a:cubicBezTo>
                  <a:cubicBezTo>
                    <a:pt x="3028" y="536"/>
                    <a:pt x="3030" y="531"/>
                    <a:pt x="3032" y="524"/>
                  </a:cubicBezTo>
                  <a:close/>
                  <a:moveTo>
                    <a:pt x="2977" y="536"/>
                  </a:moveTo>
                  <a:cubicBezTo>
                    <a:pt x="2982" y="540"/>
                    <a:pt x="2984" y="545"/>
                    <a:pt x="2986" y="549"/>
                  </a:cubicBezTo>
                  <a:lnTo>
                    <a:pt x="2986" y="549"/>
                  </a:lnTo>
                  <a:cubicBezTo>
                    <a:pt x="2987" y="544"/>
                    <a:pt x="2989" y="540"/>
                    <a:pt x="2989" y="536"/>
                  </a:cubicBezTo>
                  <a:close/>
                  <a:moveTo>
                    <a:pt x="2986" y="549"/>
                  </a:moveTo>
                  <a:cubicBezTo>
                    <a:pt x="2984" y="552"/>
                    <a:pt x="2982" y="556"/>
                    <a:pt x="2980" y="559"/>
                  </a:cubicBezTo>
                  <a:lnTo>
                    <a:pt x="2980" y="559"/>
                  </a:lnTo>
                  <a:cubicBezTo>
                    <a:pt x="2985" y="558"/>
                    <a:pt x="2987" y="554"/>
                    <a:pt x="2986" y="549"/>
                  </a:cubicBezTo>
                  <a:close/>
                  <a:moveTo>
                    <a:pt x="2980" y="559"/>
                  </a:moveTo>
                  <a:lnTo>
                    <a:pt x="2980" y="559"/>
                  </a:lnTo>
                  <a:cubicBezTo>
                    <a:pt x="2979" y="560"/>
                    <a:pt x="2978" y="560"/>
                    <a:pt x="2977" y="560"/>
                  </a:cubicBezTo>
                  <a:lnTo>
                    <a:pt x="2970" y="564"/>
                  </a:lnTo>
                  <a:lnTo>
                    <a:pt x="2970" y="564"/>
                  </a:lnTo>
                  <a:cubicBezTo>
                    <a:pt x="2970" y="562"/>
                    <a:pt x="2969" y="561"/>
                    <a:pt x="2967" y="561"/>
                  </a:cubicBezTo>
                  <a:cubicBezTo>
                    <a:pt x="2965" y="561"/>
                    <a:pt x="2961" y="564"/>
                    <a:pt x="2953" y="572"/>
                  </a:cubicBezTo>
                  <a:cubicBezTo>
                    <a:pt x="2941" y="578"/>
                    <a:pt x="2941" y="581"/>
                    <a:pt x="2943" y="582"/>
                  </a:cubicBezTo>
                  <a:lnTo>
                    <a:pt x="2943" y="582"/>
                  </a:lnTo>
                  <a:lnTo>
                    <a:pt x="2970" y="564"/>
                  </a:lnTo>
                  <a:lnTo>
                    <a:pt x="2970" y="564"/>
                  </a:lnTo>
                  <a:cubicBezTo>
                    <a:pt x="2971" y="567"/>
                    <a:pt x="2972" y="572"/>
                    <a:pt x="2977" y="572"/>
                  </a:cubicBezTo>
                  <a:cubicBezTo>
                    <a:pt x="2977" y="568"/>
                    <a:pt x="2979" y="563"/>
                    <a:pt x="2980" y="559"/>
                  </a:cubicBezTo>
                  <a:close/>
                  <a:moveTo>
                    <a:pt x="2943" y="582"/>
                  </a:moveTo>
                  <a:lnTo>
                    <a:pt x="2941" y="584"/>
                  </a:lnTo>
                  <a:cubicBezTo>
                    <a:pt x="2947" y="584"/>
                    <a:pt x="2945" y="584"/>
                    <a:pt x="2943" y="582"/>
                  </a:cubicBezTo>
                  <a:close/>
                  <a:moveTo>
                    <a:pt x="2940" y="584"/>
                  </a:moveTo>
                  <a:cubicBezTo>
                    <a:pt x="2941" y="586"/>
                    <a:pt x="2941" y="587"/>
                    <a:pt x="2941" y="587"/>
                  </a:cubicBezTo>
                  <a:cubicBezTo>
                    <a:pt x="2941" y="587"/>
                    <a:pt x="2941" y="586"/>
                    <a:pt x="2941" y="584"/>
                  </a:cubicBezTo>
                  <a:close/>
                  <a:moveTo>
                    <a:pt x="2929" y="572"/>
                  </a:moveTo>
                  <a:cubicBezTo>
                    <a:pt x="2918" y="572"/>
                    <a:pt x="2906" y="584"/>
                    <a:pt x="2906" y="584"/>
                  </a:cubicBezTo>
                  <a:cubicBezTo>
                    <a:pt x="2914" y="584"/>
                    <a:pt x="2898" y="596"/>
                    <a:pt x="2889" y="603"/>
                  </a:cubicBezTo>
                  <a:lnTo>
                    <a:pt x="2889" y="603"/>
                  </a:lnTo>
                  <a:cubicBezTo>
                    <a:pt x="2888" y="596"/>
                    <a:pt x="2894" y="584"/>
                    <a:pt x="2894" y="584"/>
                  </a:cubicBezTo>
                  <a:lnTo>
                    <a:pt x="2894" y="584"/>
                  </a:lnTo>
                  <a:cubicBezTo>
                    <a:pt x="2888" y="595"/>
                    <a:pt x="2879" y="607"/>
                    <a:pt x="2868" y="618"/>
                  </a:cubicBezTo>
                  <a:lnTo>
                    <a:pt x="2868" y="618"/>
                  </a:lnTo>
                  <a:cubicBezTo>
                    <a:pt x="2876" y="613"/>
                    <a:pt x="2882" y="607"/>
                    <a:pt x="2882" y="607"/>
                  </a:cubicBezTo>
                  <a:cubicBezTo>
                    <a:pt x="2882" y="607"/>
                    <a:pt x="2885" y="605"/>
                    <a:pt x="2889" y="603"/>
                  </a:cubicBezTo>
                  <a:lnTo>
                    <a:pt x="2889" y="603"/>
                  </a:lnTo>
                  <a:cubicBezTo>
                    <a:pt x="2889" y="605"/>
                    <a:pt x="2890" y="607"/>
                    <a:pt x="2894" y="607"/>
                  </a:cubicBezTo>
                  <a:lnTo>
                    <a:pt x="2918" y="607"/>
                  </a:lnTo>
                  <a:cubicBezTo>
                    <a:pt x="2918" y="595"/>
                    <a:pt x="2918" y="595"/>
                    <a:pt x="2918" y="584"/>
                  </a:cubicBezTo>
                  <a:lnTo>
                    <a:pt x="2940" y="584"/>
                  </a:lnTo>
                  <a:cubicBezTo>
                    <a:pt x="2939" y="579"/>
                    <a:pt x="2936" y="572"/>
                    <a:pt x="2929" y="572"/>
                  </a:cubicBezTo>
                  <a:close/>
                  <a:moveTo>
                    <a:pt x="3880" y="638"/>
                  </a:moveTo>
                  <a:cubicBezTo>
                    <a:pt x="3887" y="638"/>
                    <a:pt x="3890" y="647"/>
                    <a:pt x="3882" y="655"/>
                  </a:cubicBezTo>
                  <a:cubicBezTo>
                    <a:pt x="3878" y="658"/>
                    <a:pt x="3876" y="660"/>
                    <a:pt x="3874" y="660"/>
                  </a:cubicBezTo>
                  <a:cubicBezTo>
                    <a:pt x="3870" y="660"/>
                    <a:pt x="3870" y="652"/>
                    <a:pt x="3870" y="643"/>
                  </a:cubicBezTo>
                  <a:cubicBezTo>
                    <a:pt x="3874" y="640"/>
                    <a:pt x="3877" y="638"/>
                    <a:pt x="3880" y="638"/>
                  </a:cubicBezTo>
                  <a:close/>
                  <a:moveTo>
                    <a:pt x="2868" y="618"/>
                  </a:moveTo>
                  <a:cubicBezTo>
                    <a:pt x="2864" y="620"/>
                    <a:pt x="2859" y="623"/>
                    <a:pt x="2854" y="623"/>
                  </a:cubicBezTo>
                  <a:cubicBezTo>
                    <a:pt x="2851" y="623"/>
                    <a:pt x="2849" y="622"/>
                    <a:pt x="2846" y="619"/>
                  </a:cubicBezTo>
                  <a:cubicBezTo>
                    <a:pt x="2834" y="619"/>
                    <a:pt x="2810" y="619"/>
                    <a:pt x="2810" y="631"/>
                  </a:cubicBezTo>
                  <a:cubicBezTo>
                    <a:pt x="2810" y="631"/>
                    <a:pt x="2810" y="643"/>
                    <a:pt x="2799" y="655"/>
                  </a:cubicBezTo>
                  <a:cubicBezTo>
                    <a:pt x="2790" y="655"/>
                    <a:pt x="2782" y="661"/>
                    <a:pt x="2778" y="664"/>
                  </a:cubicBezTo>
                  <a:lnTo>
                    <a:pt x="2778" y="664"/>
                  </a:lnTo>
                  <a:cubicBezTo>
                    <a:pt x="2799" y="657"/>
                    <a:pt x="2827" y="650"/>
                    <a:pt x="2834" y="643"/>
                  </a:cubicBezTo>
                  <a:cubicBezTo>
                    <a:pt x="2846" y="637"/>
                    <a:pt x="2858" y="628"/>
                    <a:pt x="2868" y="618"/>
                  </a:cubicBezTo>
                  <a:close/>
                  <a:moveTo>
                    <a:pt x="2778" y="664"/>
                  </a:moveTo>
                  <a:cubicBezTo>
                    <a:pt x="2772" y="666"/>
                    <a:pt x="2766" y="668"/>
                    <a:pt x="2761" y="670"/>
                  </a:cubicBezTo>
                  <a:lnTo>
                    <a:pt x="2761" y="670"/>
                  </a:lnTo>
                  <a:cubicBezTo>
                    <a:pt x="2769" y="668"/>
                    <a:pt x="2775" y="667"/>
                    <a:pt x="2775" y="667"/>
                  </a:cubicBezTo>
                  <a:cubicBezTo>
                    <a:pt x="2775" y="667"/>
                    <a:pt x="2776" y="666"/>
                    <a:pt x="2778" y="664"/>
                  </a:cubicBezTo>
                  <a:close/>
                  <a:moveTo>
                    <a:pt x="2761" y="670"/>
                  </a:moveTo>
                  <a:cubicBezTo>
                    <a:pt x="2747" y="674"/>
                    <a:pt x="2727" y="679"/>
                    <a:pt x="2727" y="679"/>
                  </a:cubicBezTo>
                  <a:cubicBezTo>
                    <a:pt x="2739" y="679"/>
                    <a:pt x="2715" y="703"/>
                    <a:pt x="2703" y="703"/>
                  </a:cubicBezTo>
                  <a:lnTo>
                    <a:pt x="2678" y="719"/>
                  </a:lnTo>
                  <a:lnTo>
                    <a:pt x="2678" y="719"/>
                  </a:lnTo>
                  <a:cubicBezTo>
                    <a:pt x="2679" y="718"/>
                    <a:pt x="2679" y="716"/>
                    <a:pt x="2679" y="715"/>
                  </a:cubicBezTo>
                  <a:cubicBezTo>
                    <a:pt x="2679" y="711"/>
                    <a:pt x="2678" y="709"/>
                    <a:pt x="2676" y="709"/>
                  </a:cubicBezTo>
                  <a:cubicBezTo>
                    <a:pt x="2672" y="709"/>
                    <a:pt x="2664" y="715"/>
                    <a:pt x="2656" y="715"/>
                  </a:cubicBezTo>
                  <a:cubicBezTo>
                    <a:pt x="2644" y="715"/>
                    <a:pt x="2644" y="726"/>
                    <a:pt x="2644" y="726"/>
                  </a:cubicBezTo>
                  <a:cubicBezTo>
                    <a:pt x="2632" y="738"/>
                    <a:pt x="2620" y="738"/>
                    <a:pt x="2608" y="738"/>
                  </a:cubicBezTo>
                  <a:cubicBezTo>
                    <a:pt x="2601" y="745"/>
                    <a:pt x="2606" y="756"/>
                    <a:pt x="2610" y="762"/>
                  </a:cubicBezTo>
                  <a:lnTo>
                    <a:pt x="2610" y="762"/>
                  </a:lnTo>
                  <a:cubicBezTo>
                    <a:pt x="2622" y="760"/>
                    <a:pt x="2644" y="738"/>
                    <a:pt x="2644" y="738"/>
                  </a:cubicBezTo>
                  <a:lnTo>
                    <a:pt x="2656" y="726"/>
                  </a:lnTo>
                  <a:lnTo>
                    <a:pt x="2668" y="726"/>
                  </a:lnTo>
                  <a:lnTo>
                    <a:pt x="2678" y="719"/>
                  </a:lnTo>
                  <a:lnTo>
                    <a:pt x="2678" y="719"/>
                  </a:lnTo>
                  <a:cubicBezTo>
                    <a:pt x="2674" y="730"/>
                    <a:pt x="2657" y="740"/>
                    <a:pt x="2668" y="750"/>
                  </a:cubicBezTo>
                  <a:cubicBezTo>
                    <a:pt x="2679" y="750"/>
                    <a:pt x="2691" y="738"/>
                    <a:pt x="2691" y="726"/>
                  </a:cubicBezTo>
                  <a:cubicBezTo>
                    <a:pt x="2691" y="717"/>
                    <a:pt x="2723" y="699"/>
                    <a:pt x="2734" y="699"/>
                  </a:cubicBezTo>
                  <a:cubicBezTo>
                    <a:pt x="2737" y="699"/>
                    <a:pt x="2739" y="700"/>
                    <a:pt x="2739" y="703"/>
                  </a:cubicBezTo>
                  <a:cubicBezTo>
                    <a:pt x="2741" y="705"/>
                    <a:pt x="2742" y="706"/>
                    <a:pt x="2742" y="706"/>
                  </a:cubicBezTo>
                  <a:cubicBezTo>
                    <a:pt x="2743" y="706"/>
                    <a:pt x="2729" y="691"/>
                    <a:pt x="2739" y="691"/>
                  </a:cubicBezTo>
                  <a:cubicBezTo>
                    <a:pt x="2751" y="691"/>
                    <a:pt x="2763" y="679"/>
                    <a:pt x="2751" y="679"/>
                  </a:cubicBezTo>
                  <a:cubicBezTo>
                    <a:pt x="2751" y="676"/>
                    <a:pt x="2755" y="673"/>
                    <a:pt x="2761" y="670"/>
                  </a:cubicBezTo>
                  <a:close/>
                  <a:moveTo>
                    <a:pt x="2610" y="762"/>
                  </a:moveTo>
                  <a:cubicBezTo>
                    <a:pt x="2609" y="762"/>
                    <a:pt x="2609" y="762"/>
                    <a:pt x="2608" y="762"/>
                  </a:cubicBezTo>
                  <a:cubicBezTo>
                    <a:pt x="2610" y="764"/>
                    <a:pt x="2611" y="765"/>
                    <a:pt x="2611" y="765"/>
                  </a:cubicBezTo>
                  <a:cubicBezTo>
                    <a:pt x="2612" y="765"/>
                    <a:pt x="2611" y="764"/>
                    <a:pt x="2610" y="762"/>
                  </a:cubicBezTo>
                  <a:close/>
                  <a:moveTo>
                    <a:pt x="2602" y="757"/>
                  </a:moveTo>
                  <a:cubicBezTo>
                    <a:pt x="2595" y="757"/>
                    <a:pt x="2584" y="762"/>
                    <a:pt x="2584" y="762"/>
                  </a:cubicBezTo>
                  <a:cubicBezTo>
                    <a:pt x="2581" y="765"/>
                    <a:pt x="2580" y="767"/>
                    <a:pt x="2579" y="769"/>
                  </a:cubicBezTo>
                  <a:lnTo>
                    <a:pt x="2579" y="769"/>
                  </a:lnTo>
                  <a:cubicBezTo>
                    <a:pt x="2580" y="769"/>
                    <a:pt x="2580" y="769"/>
                    <a:pt x="2581" y="769"/>
                  </a:cubicBezTo>
                  <a:cubicBezTo>
                    <a:pt x="2583" y="769"/>
                    <a:pt x="2584" y="770"/>
                    <a:pt x="2584" y="774"/>
                  </a:cubicBezTo>
                  <a:cubicBezTo>
                    <a:pt x="2584" y="774"/>
                    <a:pt x="2599" y="759"/>
                    <a:pt x="2606" y="759"/>
                  </a:cubicBezTo>
                  <a:cubicBezTo>
                    <a:pt x="2607" y="759"/>
                    <a:pt x="2608" y="760"/>
                    <a:pt x="2608" y="762"/>
                  </a:cubicBezTo>
                  <a:lnTo>
                    <a:pt x="2608" y="762"/>
                  </a:lnTo>
                  <a:cubicBezTo>
                    <a:pt x="2608" y="758"/>
                    <a:pt x="2605" y="757"/>
                    <a:pt x="2602" y="757"/>
                  </a:cubicBezTo>
                  <a:close/>
                  <a:moveTo>
                    <a:pt x="2579" y="769"/>
                  </a:moveTo>
                  <a:lnTo>
                    <a:pt x="2579" y="769"/>
                  </a:lnTo>
                  <a:cubicBezTo>
                    <a:pt x="2575" y="770"/>
                    <a:pt x="2567" y="774"/>
                    <a:pt x="2560" y="774"/>
                  </a:cubicBezTo>
                  <a:lnTo>
                    <a:pt x="2548" y="786"/>
                  </a:lnTo>
                  <a:cubicBezTo>
                    <a:pt x="2541" y="786"/>
                    <a:pt x="2543" y="791"/>
                    <a:pt x="2549" y="791"/>
                  </a:cubicBezTo>
                  <a:cubicBezTo>
                    <a:pt x="2552" y="791"/>
                    <a:pt x="2556" y="790"/>
                    <a:pt x="2560" y="786"/>
                  </a:cubicBezTo>
                  <a:cubicBezTo>
                    <a:pt x="2563" y="783"/>
                    <a:pt x="2564" y="783"/>
                    <a:pt x="2565" y="783"/>
                  </a:cubicBezTo>
                  <a:cubicBezTo>
                    <a:pt x="2567" y="783"/>
                    <a:pt x="2565" y="789"/>
                    <a:pt x="2567" y="789"/>
                  </a:cubicBezTo>
                  <a:cubicBezTo>
                    <a:pt x="2568" y="789"/>
                    <a:pt x="2570" y="788"/>
                    <a:pt x="2572" y="786"/>
                  </a:cubicBezTo>
                  <a:cubicBezTo>
                    <a:pt x="2581" y="777"/>
                    <a:pt x="2577" y="775"/>
                    <a:pt x="2579" y="769"/>
                  </a:cubicBezTo>
                  <a:close/>
                  <a:moveTo>
                    <a:pt x="1989" y="1072"/>
                  </a:moveTo>
                  <a:lnTo>
                    <a:pt x="1977" y="1084"/>
                  </a:lnTo>
                  <a:cubicBezTo>
                    <a:pt x="1989" y="1084"/>
                    <a:pt x="2001" y="1084"/>
                    <a:pt x="1989" y="1072"/>
                  </a:cubicBezTo>
                  <a:close/>
                  <a:moveTo>
                    <a:pt x="2477" y="822"/>
                  </a:moveTo>
                  <a:cubicBezTo>
                    <a:pt x="2477" y="834"/>
                    <a:pt x="2465" y="834"/>
                    <a:pt x="2453" y="834"/>
                  </a:cubicBezTo>
                  <a:cubicBezTo>
                    <a:pt x="2441" y="834"/>
                    <a:pt x="2429" y="834"/>
                    <a:pt x="2418" y="845"/>
                  </a:cubicBezTo>
                  <a:cubicBezTo>
                    <a:pt x="2406" y="869"/>
                    <a:pt x="2418" y="869"/>
                    <a:pt x="2394" y="869"/>
                  </a:cubicBezTo>
                  <a:cubicBezTo>
                    <a:pt x="2383" y="869"/>
                    <a:pt x="2373" y="896"/>
                    <a:pt x="2363" y="896"/>
                  </a:cubicBezTo>
                  <a:cubicBezTo>
                    <a:pt x="2361" y="896"/>
                    <a:pt x="2360" y="895"/>
                    <a:pt x="2358" y="893"/>
                  </a:cubicBezTo>
                  <a:lnTo>
                    <a:pt x="2358" y="893"/>
                  </a:lnTo>
                  <a:cubicBezTo>
                    <a:pt x="2370" y="905"/>
                    <a:pt x="2334" y="905"/>
                    <a:pt x="2322" y="917"/>
                  </a:cubicBezTo>
                  <a:cubicBezTo>
                    <a:pt x="2310" y="929"/>
                    <a:pt x="2322" y="929"/>
                    <a:pt x="2322" y="941"/>
                  </a:cubicBezTo>
                  <a:lnTo>
                    <a:pt x="2298" y="941"/>
                  </a:lnTo>
                  <a:cubicBezTo>
                    <a:pt x="2298" y="941"/>
                    <a:pt x="2275" y="941"/>
                    <a:pt x="2263" y="953"/>
                  </a:cubicBezTo>
                  <a:cubicBezTo>
                    <a:pt x="2251" y="965"/>
                    <a:pt x="2239" y="965"/>
                    <a:pt x="2215" y="976"/>
                  </a:cubicBezTo>
                  <a:cubicBezTo>
                    <a:pt x="2215" y="976"/>
                    <a:pt x="2203" y="988"/>
                    <a:pt x="2203" y="988"/>
                  </a:cubicBezTo>
                  <a:cubicBezTo>
                    <a:pt x="2203" y="988"/>
                    <a:pt x="2191" y="1000"/>
                    <a:pt x="2179" y="1000"/>
                  </a:cubicBezTo>
                  <a:cubicBezTo>
                    <a:pt x="2175" y="996"/>
                    <a:pt x="2173" y="995"/>
                    <a:pt x="2171" y="995"/>
                  </a:cubicBezTo>
                  <a:cubicBezTo>
                    <a:pt x="2166" y="995"/>
                    <a:pt x="2164" y="1000"/>
                    <a:pt x="2156" y="1000"/>
                  </a:cubicBezTo>
                  <a:cubicBezTo>
                    <a:pt x="2156" y="1000"/>
                    <a:pt x="2156" y="1012"/>
                    <a:pt x="2156" y="1012"/>
                  </a:cubicBezTo>
                  <a:cubicBezTo>
                    <a:pt x="2156" y="1024"/>
                    <a:pt x="2132" y="1024"/>
                    <a:pt x="2120" y="1024"/>
                  </a:cubicBezTo>
                  <a:cubicBezTo>
                    <a:pt x="2108" y="1024"/>
                    <a:pt x="2096" y="1036"/>
                    <a:pt x="2084" y="1036"/>
                  </a:cubicBezTo>
                  <a:cubicBezTo>
                    <a:pt x="2072" y="1048"/>
                    <a:pt x="2072" y="1060"/>
                    <a:pt x="2060" y="1072"/>
                  </a:cubicBezTo>
                  <a:cubicBezTo>
                    <a:pt x="2060" y="1072"/>
                    <a:pt x="2048" y="1084"/>
                    <a:pt x="2048" y="1084"/>
                  </a:cubicBezTo>
                  <a:cubicBezTo>
                    <a:pt x="2046" y="1086"/>
                    <a:pt x="2045" y="1087"/>
                    <a:pt x="2044" y="1087"/>
                  </a:cubicBezTo>
                  <a:cubicBezTo>
                    <a:pt x="2041" y="1087"/>
                    <a:pt x="2048" y="1072"/>
                    <a:pt x="2048" y="1072"/>
                  </a:cubicBezTo>
                  <a:lnTo>
                    <a:pt x="2048" y="1072"/>
                  </a:lnTo>
                  <a:cubicBezTo>
                    <a:pt x="2048" y="1072"/>
                    <a:pt x="2025" y="1084"/>
                    <a:pt x="2025" y="1084"/>
                  </a:cubicBezTo>
                  <a:cubicBezTo>
                    <a:pt x="2013" y="1096"/>
                    <a:pt x="2025" y="1096"/>
                    <a:pt x="2013" y="1107"/>
                  </a:cubicBezTo>
                  <a:cubicBezTo>
                    <a:pt x="2001" y="1107"/>
                    <a:pt x="2001" y="1119"/>
                    <a:pt x="1989" y="1119"/>
                  </a:cubicBezTo>
                  <a:cubicBezTo>
                    <a:pt x="1965" y="1119"/>
                    <a:pt x="1953" y="1119"/>
                    <a:pt x="1941" y="1131"/>
                  </a:cubicBezTo>
                  <a:cubicBezTo>
                    <a:pt x="1929" y="1143"/>
                    <a:pt x="1929" y="1155"/>
                    <a:pt x="1917" y="1155"/>
                  </a:cubicBezTo>
                  <a:cubicBezTo>
                    <a:pt x="1917" y="1155"/>
                    <a:pt x="1917" y="1165"/>
                    <a:pt x="1914" y="1172"/>
                  </a:cubicBezTo>
                  <a:lnTo>
                    <a:pt x="1914" y="1172"/>
                  </a:lnTo>
                  <a:cubicBezTo>
                    <a:pt x="1929" y="1170"/>
                    <a:pt x="1946" y="1163"/>
                    <a:pt x="1953" y="1155"/>
                  </a:cubicBezTo>
                  <a:lnTo>
                    <a:pt x="2001" y="1155"/>
                  </a:lnTo>
                  <a:lnTo>
                    <a:pt x="2001" y="1143"/>
                  </a:lnTo>
                  <a:cubicBezTo>
                    <a:pt x="2007" y="1137"/>
                    <a:pt x="2010" y="1137"/>
                    <a:pt x="2013" y="1137"/>
                  </a:cubicBezTo>
                  <a:cubicBezTo>
                    <a:pt x="2016" y="1137"/>
                    <a:pt x="2019" y="1137"/>
                    <a:pt x="2025" y="1131"/>
                  </a:cubicBezTo>
                  <a:cubicBezTo>
                    <a:pt x="2037" y="1119"/>
                    <a:pt x="2048" y="1119"/>
                    <a:pt x="2048" y="1107"/>
                  </a:cubicBezTo>
                  <a:lnTo>
                    <a:pt x="2072" y="1107"/>
                  </a:lnTo>
                  <a:cubicBezTo>
                    <a:pt x="2084" y="1107"/>
                    <a:pt x="2096" y="1107"/>
                    <a:pt x="2108" y="1084"/>
                  </a:cubicBezTo>
                  <a:cubicBezTo>
                    <a:pt x="2108" y="1072"/>
                    <a:pt x="2120" y="1060"/>
                    <a:pt x="2144" y="1060"/>
                  </a:cubicBezTo>
                  <a:lnTo>
                    <a:pt x="2167" y="1060"/>
                  </a:lnTo>
                  <a:cubicBezTo>
                    <a:pt x="2167" y="1060"/>
                    <a:pt x="2144" y="1048"/>
                    <a:pt x="2167" y="1036"/>
                  </a:cubicBezTo>
                  <a:cubicBezTo>
                    <a:pt x="2169" y="1034"/>
                    <a:pt x="2170" y="1034"/>
                    <a:pt x="2171" y="1034"/>
                  </a:cubicBezTo>
                  <a:cubicBezTo>
                    <a:pt x="2176" y="1034"/>
                    <a:pt x="2173" y="1050"/>
                    <a:pt x="2183" y="1050"/>
                  </a:cubicBezTo>
                  <a:cubicBezTo>
                    <a:pt x="2185" y="1050"/>
                    <a:pt x="2188" y="1050"/>
                    <a:pt x="2191" y="1048"/>
                  </a:cubicBezTo>
                  <a:cubicBezTo>
                    <a:pt x="2215" y="1036"/>
                    <a:pt x="2191" y="1036"/>
                    <a:pt x="2191" y="1024"/>
                  </a:cubicBezTo>
                  <a:cubicBezTo>
                    <a:pt x="2203" y="1012"/>
                    <a:pt x="2215" y="1012"/>
                    <a:pt x="2239" y="1000"/>
                  </a:cubicBezTo>
                  <a:cubicBezTo>
                    <a:pt x="2275" y="988"/>
                    <a:pt x="2310" y="976"/>
                    <a:pt x="2334" y="953"/>
                  </a:cubicBezTo>
                  <a:cubicBezTo>
                    <a:pt x="2346" y="953"/>
                    <a:pt x="2334" y="941"/>
                    <a:pt x="2346" y="929"/>
                  </a:cubicBezTo>
                  <a:lnTo>
                    <a:pt x="2370" y="929"/>
                  </a:lnTo>
                  <a:cubicBezTo>
                    <a:pt x="2370" y="929"/>
                    <a:pt x="2394" y="917"/>
                    <a:pt x="2394" y="905"/>
                  </a:cubicBezTo>
                  <a:cubicBezTo>
                    <a:pt x="2394" y="905"/>
                    <a:pt x="2394" y="900"/>
                    <a:pt x="2397" y="900"/>
                  </a:cubicBezTo>
                  <a:cubicBezTo>
                    <a:pt x="2399" y="900"/>
                    <a:pt x="2402" y="901"/>
                    <a:pt x="2406" y="905"/>
                  </a:cubicBezTo>
                  <a:cubicBezTo>
                    <a:pt x="2409" y="907"/>
                    <a:pt x="2411" y="907"/>
                    <a:pt x="2413" y="907"/>
                  </a:cubicBezTo>
                  <a:cubicBezTo>
                    <a:pt x="2423" y="907"/>
                    <a:pt x="2406" y="881"/>
                    <a:pt x="2406" y="881"/>
                  </a:cubicBezTo>
                  <a:lnTo>
                    <a:pt x="2406" y="881"/>
                  </a:lnTo>
                  <a:cubicBezTo>
                    <a:pt x="2406" y="881"/>
                    <a:pt x="2418" y="893"/>
                    <a:pt x="2429" y="893"/>
                  </a:cubicBezTo>
                  <a:cubicBezTo>
                    <a:pt x="2429" y="893"/>
                    <a:pt x="2441" y="881"/>
                    <a:pt x="2453" y="881"/>
                  </a:cubicBezTo>
                  <a:cubicBezTo>
                    <a:pt x="2453" y="872"/>
                    <a:pt x="2477" y="854"/>
                    <a:pt x="2486" y="854"/>
                  </a:cubicBezTo>
                  <a:cubicBezTo>
                    <a:pt x="2488" y="854"/>
                    <a:pt x="2489" y="855"/>
                    <a:pt x="2489" y="857"/>
                  </a:cubicBezTo>
                  <a:cubicBezTo>
                    <a:pt x="2489" y="863"/>
                    <a:pt x="2490" y="865"/>
                    <a:pt x="2492" y="865"/>
                  </a:cubicBezTo>
                  <a:cubicBezTo>
                    <a:pt x="2499" y="865"/>
                    <a:pt x="2513" y="843"/>
                    <a:pt x="2513" y="834"/>
                  </a:cubicBezTo>
                  <a:cubicBezTo>
                    <a:pt x="2521" y="834"/>
                    <a:pt x="2534" y="844"/>
                    <a:pt x="2545" y="844"/>
                  </a:cubicBezTo>
                  <a:cubicBezTo>
                    <a:pt x="2551" y="844"/>
                    <a:pt x="2556" y="842"/>
                    <a:pt x="2560" y="834"/>
                  </a:cubicBezTo>
                  <a:cubicBezTo>
                    <a:pt x="2560" y="822"/>
                    <a:pt x="2513" y="822"/>
                    <a:pt x="2501" y="822"/>
                  </a:cubicBezTo>
                  <a:close/>
                  <a:moveTo>
                    <a:pt x="1900" y="1171"/>
                  </a:moveTo>
                  <a:cubicBezTo>
                    <a:pt x="1900" y="1175"/>
                    <a:pt x="1899" y="1181"/>
                    <a:pt x="1902" y="1181"/>
                  </a:cubicBezTo>
                  <a:cubicBezTo>
                    <a:pt x="1903" y="1181"/>
                    <a:pt x="1904" y="1181"/>
                    <a:pt x="1906" y="1179"/>
                  </a:cubicBezTo>
                  <a:cubicBezTo>
                    <a:pt x="1910" y="1179"/>
                    <a:pt x="1913" y="1176"/>
                    <a:pt x="1914" y="1172"/>
                  </a:cubicBezTo>
                  <a:lnTo>
                    <a:pt x="1914" y="1172"/>
                  </a:lnTo>
                  <a:cubicBezTo>
                    <a:pt x="1913" y="1172"/>
                    <a:pt x="1911" y="1172"/>
                    <a:pt x="1909" y="1172"/>
                  </a:cubicBezTo>
                  <a:cubicBezTo>
                    <a:pt x="1906" y="1172"/>
                    <a:pt x="1902" y="1171"/>
                    <a:pt x="1900" y="1171"/>
                  </a:cubicBezTo>
                  <a:close/>
                  <a:moveTo>
                    <a:pt x="1897" y="1164"/>
                  </a:moveTo>
                  <a:cubicBezTo>
                    <a:pt x="1897" y="1164"/>
                    <a:pt x="1895" y="1165"/>
                    <a:pt x="1894" y="1167"/>
                  </a:cubicBezTo>
                  <a:cubicBezTo>
                    <a:pt x="1894" y="1167"/>
                    <a:pt x="1894" y="1167"/>
                    <a:pt x="1894" y="1167"/>
                  </a:cubicBezTo>
                  <a:lnTo>
                    <a:pt x="1894" y="1167"/>
                  </a:lnTo>
                  <a:cubicBezTo>
                    <a:pt x="1884" y="1177"/>
                    <a:pt x="1882" y="1186"/>
                    <a:pt x="1882" y="1190"/>
                  </a:cubicBezTo>
                  <a:lnTo>
                    <a:pt x="1882" y="1190"/>
                  </a:lnTo>
                  <a:cubicBezTo>
                    <a:pt x="1883" y="1179"/>
                    <a:pt x="1905" y="1178"/>
                    <a:pt x="1894" y="1167"/>
                  </a:cubicBezTo>
                  <a:lnTo>
                    <a:pt x="1894" y="1167"/>
                  </a:lnTo>
                  <a:cubicBezTo>
                    <a:pt x="1895" y="1169"/>
                    <a:pt x="1897" y="1170"/>
                    <a:pt x="1900" y="1171"/>
                  </a:cubicBezTo>
                  <a:lnTo>
                    <a:pt x="1900" y="1171"/>
                  </a:lnTo>
                  <a:cubicBezTo>
                    <a:pt x="1900" y="1167"/>
                    <a:pt x="1899" y="1164"/>
                    <a:pt x="1897" y="1164"/>
                  </a:cubicBezTo>
                  <a:close/>
                  <a:moveTo>
                    <a:pt x="1882" y="1190"/>
                  </a:moveTo>
                  <a:cubicBezTo>
                    <a:pt x="1882" y="1190"/>
                    <a:pt x="1882" y="1190"/>
                    <a:pt x="1882" y="1191"/>
                  </a:cubicBezTo>
                  <a:lnTo>
                    <a:pt x="1882" y="1191"/>
                  </a:lnTo>
                  <a:cubicBezTo>
                    <a:pt x="1882" y="1191"/>
                    <a:pt x="1882" y="1190"/>
                    <a:pt x="1882" y="1190"/>
                  </a:cubicBezTo>
                  <a:close/>
                  <a:moveTo>
                    <a:pt x="1877" y="1186"/>
                  </a:moveTo>
                  <a:cubicBezTo>
                    <a:pt x="1869" y="1186"/>
                    <a:pt x="1854" y="1194"/>
                    <a:pt x="1846" y="1203"/>
                  </a:cubicBezTo>
                  <a:cubicBezTo>
                    <a:pt x="1846" y="1205"/>
                    <a:pt x="1846" y="1206"/>
                    <a:pt x="1846" y="1206"/>
                  </a:cubicBezTo>
                  <a:cubicBezTo>
                    <a:pt x="1845" y="1206"/>
                    <a:pt x="1843" y="1199"/>
                    <a:pt x="1834" y="1199"/>
                  </a:cubicBezTo>
                  <a:cubicBezTo>
                    <a:pt x="1831" y="1199"/>
                    <a:pt x="1827" y="1200"/>
                    <a:pt x="1822" y="1203"/>
                  </a:cubicBezTo>
                  <a:cubicBezTo>
                    <a:pt x="1814" y="1211"/>
                    <a:pt x="1817" y="1225"/>
                    <a:pt x="1828" y="1229"/>
                  </a:cubicBezTo>
                  <a:lnTo>
                    <a:pt x="1828" y="1229"/>
                  </a:lnTo>
                  <a:cubicBezTo>
                    <a:pt x="1821" y="1233"/>
                    <a:pt x="1817" y="1242"/>
                    <a:pt x="1824" y="1242"/>
                  </a:cubicBezTo>
                  <a:cubicBezTo>
                    <a:pt x="1826" y="1242"/>
                    <a:pt x="1829" y="1241"/>
                    <a:pt x="1834" y="1238"/>
                  </a:cubicBezTo>
                  <a:cubicBezTo>
                    <a:pt x="1846" y="1226"/>
                    <a:pt x="1858" y="1226"/>
                    <a:pt x="1870" y="1215"/>
                  </a:cubicBezTo>
                  <a:cubicBezTo>
                    <a:pt x="1882" y="1203"/>
                    <a:pt x="1882" y="1203"/>
                    <a:pt x="1882" y="1191"/>
                  </a:cubicBezTo>
                  <a:cubicBezTo>
                    <a:pt x="1882" y="1187"/>
                    <a:pt x="1880" y="1186"/>
                    <a:pt x="1877" y="1186"/>
                  </a:cubicBezTo>
                  <a:close/>
                  <a:moveTo>
                    <a:pt x="1703" y="1286"/>
                  </a:moveTo>
                  <a:cubicBezTo>
                    <a:pt x="1715" y="1286"/>
                    <a:pt x="1715" y="1286"/>
                    <a:pt x="1703" y="1298"/>
                  </a:cubicBezTo>
                  <a:cubicBezTo>
                    <a:pt x="1696" y="1301"/>
                    <a:pt x="1692" y="1303"/>
                    <a:pt x="1691" y="1303"/>
                  </a:cubicBezTo>
                  <a:cubicBezTo>
                    <a:pt x="1686" y="1303"/>
                    <a:pt x="1695" y="1294"/>
                    <a:pt x="1703" y="1286"/>
                  </a:cubicBezTo>
                  <a:close/>
                  <a:moveTo>
                    <a:pt x="1411" y="1483"/>
                  </a:moveTo>
                  <a:cubicBezTo>
                    <a:pt x="1411" y="1483"/>
                    <a:pt x="1409" y="1484"/>
                    <a:pt x="1405" y="1488"/>
                  </a:cubicBezTo>
                  <a:lnTo>
                    <a:pt x="1417" y="1488"/>
                  </a:lnTo>
                  <a:cubicBezTo>
                    <a:pt x="1409" y="1488"/>
                    <a:pt x="1412" y="1483"/>
                    <a:pt x="1411" y="1483"/>
                  </a:cubicBezTo>
                  <a:close/>
                  <a:moveTo>
                    <a:pt x="1429" y="1477"/>
                  </a:moveTo>
                  <a:cubicBezTo>
                    <a:pt x="1429" y="1488"/>
                    <a:pt x="1429" y="1488"/>
                    <a:pt x="1417" y="1488"/>
                  </a:cubicBezTo>
                  <a:lnTo>
                    <a:pt x="1429" y="1488"/>
                  </a:lnTo>
                  <a:cubicBezTo>
                    <a:pt x="1453" y="1488"/>
                    <a:pt x="1441" y="1477"/>
                    <a:pt x="1429" y="1477"/>
                  </a:cubicBezTo>
                  <a:close/>
                  <a:moveTo>
                    <a:pt x="1179" y="1643"/>
                  </a:moveTo>
                  <a:lnTo>
                    <a:pt x="1179" y="1655"/>
                  </a:lnTo>
                  <a:cubicBezTo>
                    <a:pt x="1191" y="1655"/>
                    <a:pt x="1191" y="1655"/>
                    <a:pt x="1191" y="1643"/>
                  </a:cubicBezTo>
                  <a:close/>
                  <a:moveTo>
                    <a:pt x="1124" y="1683"/>
                  </a:moveTo>
                  <a:lnTo>
                    <a:pt x="1124" y="1683"/>
                  </a:lnTo>
                  <a:cubicBezTo>
                    <a:pt x="1123" y="1684"/>
                    <a:pt x="1123" y="1684"/>
                    <a:pt x="1123" y="1685"/>
                  </a:cubicBezTo>
                  <a:lnTo>
                    <a:pt x="1123" y="1685"/>
                  </a:lnTo>
                  <a:cubicBezTo>
                    <a:pt x="1123" y="1685"/>
                    <a:pt x="1124" y="1685"/>
                    <a:pt x="1124" y="1685"/>
                  </a:cubicBezTo>
                  <a:cubicBezTo>
                    <a:pt x="1125" y="1685"/>
                    <a:pt x="1126" y="1685"/>
                    <a:pt x="1124" y="1683"/>
                  </a:cubicBezTo>
                  <a:close/>
                  <a:moveTo>
                    <a:pt x="1123" y="1685"/>
                  </a:moveTo>
                  <a:cubicBezTo>
                    <a:pt x="1121" y="1685"/>
                    <a:pt x="1120" y="1686"/>
                    <a:pt x="1120" y="1691"/>
                  </a:cubicBezTo>
                  <a:cubicBezTo>
                    <a:pt x="1120" y="1691"/>
                    <a:pt x="1121" y="1689"/>
                    <a:pt x="1123" y="1685"/>
                  </a:cubicBezTo>
                  <a:close/>
                  <a:moveTo>
                    <a:pt x="934" y="1790"/>
                  </a:moveTo>
                  <a:lnTo>
                    <a:pt x="934" y="1790"/>
                  </a:lnTo>
                  <a:cubicBezTo>
                    <a:pt x="924" y="1798"/>
                    <a:pt x="941" y="1798"/>
                    <a:pt x="941" y="1798"/>
                  </a:cubicBezTo>
                  <a:lnTo>
                    <a:pt x="934" y="1790"/>
                  </a:lnTo>
                  <a:close/>
                  <a:moveTo>
                    <a:pt x="880" y="1820"/>
                  </a:moveTo>
                  <a:cubicBezTo>
                    <a:pt x="880" y="1821"/>
                    <a:pt x="879" y="1822"/>
                    <a:pt x="879" y="1822"/>
                  </a:cubicBezTo>
                  <a:lnTo>
                    <a:pt x="879" y="1822"/>
                  </a:lnTo>
                  <a:cubicBezTo>
                    <a:pt x="880" y="1822"/>
                    <a:pt x="882" y="1822"/>
                    <a:pt x="882" y="1822"/>
                  </a:cubicBezTo>
                  <a:cubicBezTo>
                    <a:pt x="882" y="1822"/>
                    <a:pt x="881" y="1821"/>
                    <a:pt x="880" y="1820"/>
                  </a:cubicBezTo>
                  <a:close/>
                  <a:moveTo>
                    <a:pt x="879" y="1822"/>
                  </a:moveTo>
                  <a:lnTo>
                    <a:pt x="879" y="1822"/>
                  </a:lnTo>
                  <a:cubicBezTo>
                    <a:pt x="875" y="1823"/>
                    <a:pt x="870" y="1826"/>
                    <a:pt x="870" y="1834"/>
                  </a:cubicBezTo>
                  <a:cubicBezTo>
                    <a:pt x="870" y="1834"/>
                    <a:pt x="873" y="1828"/>
                    <a:pt x="879" y="1822"/>
                  </a:cubicBezTo>
                  <a:close/>
                  <a:moveTo>
                    <a:pt x="691" y="1941"/>
                  </a:moveTo>
                  <a:cubicBezTo>
                    <a:pt x="703" y="1941"/>
                    <a:pt x="703" y="1941"/>
                    <a:pt x="691" y="1953"/>
                  </a:cubicBezTo>
                  <a:cubicBezTo>
                    <a:pt x="684" y="1956"/>
                    <a:pt x="680" y="1958"/>
                    <a:pt x="678" y="1958"/>
                  </a:cubicBezTo>
                  <a:cubicBezTo>
                    <a:pt x="674" y="1958"/>
                    <a:pt x="683" y="1949"/>
                    <a:pt x="691" y="1941"/>
                  </a:cubicBezTo>
                  <a:close/>
                  <a:moveTo>
                    <a:pt x="584" y="2000"/>
                  </a:moveTo>
                  <a:cubicBezTo>
                    <a:pt x="584" y="2000"/>
                    <a:pt x="596" y="2000"/>
                    <a:pt x="584" y="2012"/>
                  </a:cubicBezTo>
                  <a:cubicBezTo>
                    <a:pt x="577" y="2016"/>
                    <a:pt x="572" y="2017"/>
                    <a:pt x="569" y="2017"/>
                  </a:cubicBezTo>
                  <a:cubicBezTo>
                    <a:pt x="562" y="2017"/>
                    <a:pt x="567" y="2009"/>
                    <a:pt x="584" y="2000"/>
                  </a:cubicBezTo>
                  <a:close/>
                  <a:moveTo>
                    <a:pt x="537" y="2066"/>
                  </a:moveTo>
                  <a:cubicBezTo>
                    <a:pt x="534" y="2069"/>
                    <a:pt x="533" y="2072"/>
                    <a:pt x="536" y="2072"/>
                  </a:cubicBezTo>
                  <a:cubicBezTo>
                    <a:pt x="536" y="2070"/>
                    <a:pt x="537" y="2068"/>
                    <a:pt x="537" y="2066"/>
                  </a:cubicBezTo>
                  <a:close/>
                  <a:moveTo>
                    <a:pt x="470" y="2105"/>
                  </a:moveTo>
                  <a:cubicBezTo>
                    <a:pt x="468" y="2106"/>
                    <a:pt x="467" y="2107"/>
                    <a:pt x="465" y="2108"/>
                  </a:cubicBezTo>
                  <a:cubicBezTo>
                    <a:pt x="465" y="2108"/>
                    <a:pt x="469" y="2108"/>
                    <a:pt x="470" y="2105"/>
                  </a:cubicBezTo>
                  <a:close/>
                  <a:moveTo>
                    <a:pt x="2322" y="2119"/>
                  </a:moveTo>
                  <a:cubicBezTo>
                    <a:pt x="2322" y="2119"/>
                    <a:pt x="2322" y="2127"/>
                    <a:pt x="2322" y="2131"/>
                  </a:cubicBezTo>
                  <a:cubicBezTo>
                    <a:pt x="2334" y="2131"/>
                    <a:pt x="2334" y="2119"/>
                    <a:pt x="2334" y="2119"/>
                  </a:cubicBezTo>
                  <a:close/>
                  <a:moveTo>
                    <a:pt x="2254" y="2240"/>
                  </a:moveTo>
                  <a:cubicBezTo>
                    <a:pt x="2257" y="2240"/>
                    <a:pt x="2262" y="2253"/>
                    <a:pt x="2263" y="2261"/>
                  </a:cubicBezTo>
                  <a:lnTo>
                    <a:pt x="2263" y="2261"/>
                  </a:lnTo>
                  <a:cubicBezTo>
                    <a:pt x="2255" y="2260"/>
                    <a:pt x="2251" y="2257"/>
                    <a:pt x="2251" y="2250"/>
                  </a:cubicBezTo>
                  <a:cubicBezTo>
                    <a:pt x="2251" y="2243"/>
                    <a:pt x="2252" y="2240"/>
                    <a:pt x="2254" y="2240"/>
                  </a:cubicBezTo>
                  <a:close/>
                  <a:moveTo>
                    <a:pt x="84" y="2358"/>
                  </a:moveTo>
                  <a:lnTo>
                    <a:pt x="84" y="2358"/>
                  </a:lnTo>
                  <a:cubicBezTo>
                    <a:pt x="84" y="2358"/>
                    <a:pt x="83" y="2360"/>
                    <a:pt x="82" y="2363"/>
                  </a:cubicBezTo>
                  <a:lnTo>
                    <a:pt x="82" y="2363"/>
                  </a:lnTo>
                  <a:cubicBezTo>
                    <a:pt x="83" y="2363"/>
                    <a:pt x="84" y="2361"/>
                    <a:pt x="84" y="2358"/>
                  </a:cubicBezTo>
                  <a:close/>
                  <a:moveTo>
                    <a:pt x="1815" y="2674"/>
                  </a:moveTo>
                  <a:cubicBezTo>
                    <a:pt x="1813" y="2677"/>
                    <a:pt x="1810" y="2679"/>
                    <a:pt x="1810" y="2679"/>
                  </a:cubicBezTo>
                  <a:cubicBezTo>
                    <a:pt x="1810" y="2679"/>
                    <a:pt x="1817" y="2679"/>
                    <a:pt x="1815" y="2674"/>
                  </a:cubicBezTo>
                  <a:close/>
                  <a:moveTo>
                    <a:pt x="1239" y="3048"/>
                  </a:moveTo>
                  <a:cubicBezTo>
                    <a:pt x="1227" y="3060"/>
                    <a:pt x="1239" y="3072"/>
                    <a:pt x="1239" y="3072"/>
                  </a:cubicBezTo>
                  <a:cubicBezTo>
                    <a:pt x="1247" y="3064"/>
                    <a:pt x="1249" y="3056"/>
                    <a:pt x="1250" y="3052"/>
                  </a:cubicBezTo>
                  <a:lnTo>
                    <a:pt x="1250" y="3052"/>
                  </a:lnTo>
                  <a:cubicBezTo>
                    <a:pt x="1251" y="3053"/>
                    <a:pt x="1251" y="3056"/>
                    <a:pt x="1251" y="3060"/>
                  </a:cubicBezTo>
                  <a:lnTo>
                    <a:pt x="1251" y="3048"/>
                  </a:lnTo>
                  <a:cubicBezTo>
                    <a:pt x="1251" y="3048"/>
                    <a:pt x="1251" y="3049"/>
                    <a:pt x="1250" y="3052"/>
                  </a:cubicBezTo>
                  <a:lnTo>
                    <a:pt x="1250" y="3052"/>
                  </a:lnTo>
                  <a:cubicBezTo>
                    <a:pt x="1249" y="3048"/>
                    <a:pt x="1247" y="3048"/>
                    <a:pt x="1239" y="3048"/>
                  </a:cubicBezTo>
                  <a:close/>
                  <a:moveTo>
                    <a:pt x="1051" y="3242"/>
                  </a:moveTo>
                  <a:lnTo>
                    <a:pt x="1051" y="3242"/>
                  </a:lnTo>
                  <a:cubicBezTo>
                    <a:pt x="1048" y="3242"/>
                    <a:pt x="1042" y="3245"/>
                    <a:pt x="1036" y="3251"/>
                  </a:cubicBezTo>
                  <a:cubicBezTo>
                    <a:pt x="1036" y="3251"/>
                    <a:pt x="1036" y="3262"/>
                    <a:pt x="1036" y="3262"/>
                  </a:cubicBezTo>
                  <a:cubicBezTo>
                    <a:pt x="1041" y="3258"/>
                    <a:pt x="1045" y="3254"/>
                    <a:pt x="1048" y="3251"/>
                  </a:cubicBezTo>
                  <a:lnTo>
                    <a:pt x="1048" y="3251"/>
                  </a:lnTo>
                  <a:cubicBezTo>
                    <a:pt x="1054" y="3245"/>
                    <a:pt x="1054" y="3242"/>
                    <a:pt x="1051" y="3242"/>
                  </a:cubicBezTo>
                  <a:close/>
                  <a:moveTo>
                    <a:pt x="4203" y="0"/>
                  </a:moveTo>
                  <a:lnTo>
                    <a:pt x="4203" y="24"/>
                  </a:lnTo>
                  <a:cubicBezTo>
                    <a:pt x="4203" y="12"/>
                    <a:pt x="4144" y="12"/>
                    <a:pt x="4132" y="12"/>
                  </a:cubicBezTo>
                  <a:cubicBezTo>
                    <a:pt x="4132" y="12"/>
                    <a:pt x="4132" y="12"/>
                    <a:pt x="4144" y="24"/>
                  </a:cubicBezTo>
                  <a:cubicBezTo>
                    <a:pt x="4144" y="26"/>
                    <a:pt x="4142" y="27"/>
                    <a:pt x="4140" y="27"/>
                  </a:cubicBezTo>
                  <a:cubicBezTo>
                    <a:pt x="4132" y="27"/>
                    <a:pt x="4116" y="21"/>
                    <a:pt x="4101" y="21"/>
                  </a:cubicBezTo>
                  <a:cubicBezTo>
                    <a:pt x="4095" y="21"/>
                    <a:pt x="4089" y="21"/>
                    <a:pt x="4084" y="24"/>
                  </a:cubicBezTo>
                  <a:cubicBezTo>
                    <a:pt x="4077" y="38"/>
                    <a:pt x="4075" y="44"/>
                    <a:pt x="4073" y="44"/>
                  </a:cubicBezTo>
                  <a:cubicBezTo>
                    <a:pt x="4072" y="44"/>
                    <a:pt x="4072" y="41"/>
                    <a:pt x="4072" y="36"/>
                  </a:cubicBezTo>
                  <a:cubicBezTo>
                    <a:pt x="4061" y="36"/>
                    <a:pt x="4072" y="24"/>
                    <a:pt x="4072" y="24"/>
                  </a:cubicBezTo>
                  <a:lnTo>
                    <a:pt x="4072" y="24"/>
                  </a:lnTo>
                  <a:cubicBezTo>
                    <a:pt x="4061" y="36"/>
                    <a:pt x="4049" y="36"/>
                    <a:pt x="4037" y="48"/>
                  </a:cubicBezTo>
                  <a:lnTo>
                    <a:pt x="3989" y="48"/>
                  </a:lnTo>
                  <a:cubicBezTo>
                    <a:pt x="3977" y="48"/>
                    <a:pt x="3965" y="60"/>
                    <a:pt x="3989" y="60"/>
                  </a:cubicBezTo>
                  <a:lnTo>
                    <a:pt x="3965" y="72"/>
                  </a:lnTo>
                  <a:lnTo>
                    <a:pt x="3930" y="72"/>
                  </a:lnTo>
                  <a:cubicBezTo>
                    <a:pt x="3918" y="72"/>
                    <a:pt x="3930" y="83"/>
                    <a:pt x="3930" y="83"/>
                  </a:cubicBezTo>
                  <a:cubicBezTo>
                    <a:pt x="3918" y="95"/>
                    <a:pt x="3918" y="95"/>
                    <a:pt x="3906" y="95"/>
                  </a:cubicBezTo>
                  <a:cubicBezTo>
                    <a:pt x="3896" y="95"/>
                    <a:pt x="3902" y="80"/>
                    <a:pt x="3899" y="80"/>
                  </a:cubicBezTo>
                  <a:lnTo>
                    <a:pt x="3899" y="80"/>
                  </a:lnTo>
                  <a:cubicBezTo>
                    <a:pt x="3898" y="80"/>
                    <a:pt x="3896" y="81"/>
                    <a:pt x="3894" y="83"/>
                  </a:cubicBezTo>
                  <a:cubicBezTo>
                    <a:pt x="3882" y="83"/>
                    <a:pt x="3846" y="107"/>
                    <a:pt x="3858" y="107"/>
                  </a:cubicBezTo>
                  <a:cubicBezTo>
                    <a:pt x="3870" y="107"/>
                    <a:pt x="3882" y="107"/>
                    <a:pt x="3870" y="119"/>
                  </a:cubicBezTo>
                  <a:cubicBezTo>
                    <a:pt x="3870" y="119"/>
                    <a:pt x="3894" y="119"/>
                    <a:pt x="3894" y="131"/>
                  </a:cubicBezTo>
                  <a:cubicBezTo>
                    <a:pt x="3894" y="135"/>
                    <a:pt x="3897" y="136"/>
                    <a:pt x="3901" y="136"/>
                  </a:cubicBezTo>
                  <a:cubicBezTo>
                    <a:pt x="3908" y="136"/>
                    <a:pt x="3922" y="131"/>
                    <a:pt x="3930" y="131"/>
                  </a:cubicBezTo>
                  <a:cubicBezTo>
                    <a:pt x="3942" y="119"/>
                    <a:pt x="3953" y="107"/>
                    <a:pt x="3977" y="107"/>
                  </a:cubicBezTo>
                  <a:cubicBezTo>
                    <a:pt x="3977" y="95"/>
                    <a:pt x="3989" y="95"/>
                    <a:pt x="4001" y="83"/>
                  </a:cubicBezTo>
                  <a:lnTo>
                    <a:pt x="4001" y="83"/>
                  </a:lnTo>
                  <a:cubicBezTo>
                    <a:pt x="4001" y="84"/>
                    <a:pt x="3992" y="110"/>
                    <a:pt x="3997" y="110"/>
                  </a:cubicBezTo>
                  <a:cubicBezTo>
                    <a:pt x="3998" y="110"/>
                    <a:pt x="3999" y="109"/>
                    <a:pt x="4001" y="107"/>
                  </a:cubicBezTo>
                  <a:cubicBezTo>
                    <a:pt x="4013" y="107"/>
                    <a:pt x="4049" y="83"/>
                    <a:pt x="4049" y="72"/>
                  </a:cubicBezTo>
                  <a:cubicBezTo>
                    <a:pt x="4049" y="72"/>
                    <a:pt x="4061" y="83"/>
                    <a:pt x="4072" y="83"/>
                  </a:cubicBezTo>
                  <a:cubicBezTo>
                    <a:pt x="4072" y="83"/>
                    <a:pt x="4084" y="72"/>
                    <a:pt x="4096" y="72"/>
                  </a:cubicBezTo>
                  <a:cubicBezTo>
                    <a:pt x="4096" y="72"/>
                    <a:pt x="4108" y="60"/>
                    <a:pt x="4108" y="60"/>
                  </a:cubicBezTo>
                  <a:cubicBezTo>
                    <a:pt x="4120" y="60"/>
                    <a:pt x="4156" y="60"/>
                    <a:pt x="4168" y="72"/>
                  </a:cubicBezTo>
                  <a:lnTo>
                    <a:pt x="4215" y="72"/>
                  </a:lnTo>
                  <a:cubicBezTo>
                    <a:pt x="4227" y="72"/>
                    <a:pt x="4227" y="83"/>
                    <a:pt x="4227" y="95"/>
                  </a:cubicBezTo>
                  <a:lnTo>
                    <a:pt x="4227" y="107"/>
                  </a:lnTo>
                  <a:cubicBezTo>
                    <a:pt x="4227" y="107"/>
                    <a:pt x="4227" y="143"/>
                    <a:pt x="4227" y="155"/>
                  </a:cubicBezTo>
                  <a:cubicBezTo>
                    <a:pt x="4215" y="167"/>
                    <a:pt x="4227" y="203"/>
                    <a:pt x="4215" y="203"/>
                  </a:cubicBezTo>
                  <a:lnTo>
                    <a:pt x="4215" y="214"/>
                  </a:lnTo>
                  <a:lnTo>
                    <a:pt x="4215" y="238"/>
                  </a:lnTo>
                  <a:lnTo>
                    <a:pt x="4203" y="238"/>
                  </a:lnTo>
                  <a:cubicBezTo>
                    <a:pt x="4192" y="238"/>
                    <a:pt x="4192" y="250"/>
                    <a:pt x="4192" y="262"/>
                  </a:cubicBezTo>
                  <a:cubicBezTo>
                    <a:pt x="4192" y="262"/>
                    <a:pt x="4192" y="277"/>
                    <a:pt x="4179" y="277"/>
                  </a:cubicBezTo>
                  <a:cubicBezTo>
                    <a:pt x="4176" y="277"/>
                    <a:pt x="4172" y="276"/>
                    <a:pt x="4168" y="274"/>
                  </a:cubicBezTo>
                  <a:cubicBezTo>
                    <a:pt x="4156" y="274"/>
                    <a:pt x="4168" y="298"/>
                    <a:pt x="4168" y="298"/>
                  </a:cubicBezTo>
                  <a:cubicBezTo>
                    <a:pt x="4168" y="298"/>
                    <a:pt x="4156" y="298"/>
                    <a:pt x="4144" y="310"/>
                  </a:cubicBezTo>
                  <a:cubicBezTo>
                    <a:pt x="4144" y="322"/>
                    <a:pt x="4144" y="322"/>
                    <a:pt x="4132" y="334"/>
                  </a:cubicBezTo>
                  <a:lnTo>
                    <a:pt x="4132" y="345"/>
                  </a:lnTo>
                  <a:cubicBezTo>
                    <a:pt x="4132" y="345"/>
                    <a:pt x="4120" y="357"/>
                    <a:pt x="4108" y="369"/>
                  </a:cubicBezTo>
                  <a:cubicBezTo>
                    <a:pt x="4098" y="379"/>
                    <a:pt x="4088" y="398"/>
                    <a:pt x="4078" y="404"/>
                  </a:cubicBezTo>
                  <a:lnTo>
                    <a:pt x="4078" y="404"/>
                  </a:lnTo>
                  <a:cubicBezTo>
                    <a:pt x="4077" y="401"/>
                    <a:pt x="4076" y="400"/>
                    <a:pt x="4075" y="400"/>
                  </a:cubicBezTo>
                  <a:lnTo>
                    <a:pt x="4075" y="400"/>
                  </a:lnTo>
                  <a:cubicBezTo>
                    <a:pt x="4074" y="400"/>
                    <a:pt x="4072" y="401"/>
                    <a:pt x="4072" y="405"/>
                  </a:cubicBezTo>
                  <a:cubicBezTo>
                    <a:pt x="4074" y="405"/>
                    <a:pt x="4076" y="404"/>
                    <a:pt x="4078" y="404"/>
                  </a:cubicBezTo>
                  <a:lnTo>
                    <a:pt x="4078" y="404"/>
                  </a:lnTo>
                  <a:cubicBezTo>
                    <a:pt x="4078" y="407"/>
                    <a:pt x="4077" y="412"/>
                    <a:pt x="4072" y="417"/>
                  </a:cubicBezTo>
                  <a:cubicBezTo>
                    <a:pt x="4069" y="421"/>
                    <a:pt x="4066" y="422"/>
                    <a:pt x="4064" y="422"/>
                  </a:cubicBezTo>
                  <a:cubicBezTo>
                    <a:pt x="4061" y="422"/>
                    <a:pt x="4061" y="417"/>
                    <a:pt x="4061" y="417"/>
                  </a:cubicBezTo>
                  <a:lnTo>
                    <a:pt x="4049" y="429"/>
                  </a:lnTo>
                  <a:cubicBezTo>
                    <a:pt x="4038" y="439"/>
                    <a:pt x="4027" y="478"/>
                    <a:pt x="4017" y="478"/>
                  </a:cubicBezTo>
                  <a:cubicBezTo>
                    <a:pt x="4016" y="478"/>
                    <a:pt x="4014" y="478"/>
                    <a:pt x="4013" y="476"/>
                  </a:cubicBezTo>
                  <a:lnTo>
                    <a:pt x="4013" y="476"/>
                  </a:lnTo>
                  <a:cubicBezTo>
                    <a:pt x="4001" y="476"/>
                    <a:pt x="4025" y="500"/>
                    <a:pt x="4025" y="500"/>
                  </a:cubicBezTo>
                  <a:cubicBezTo>
                    <a:pt x="4021" y="504"/>
                    <a:pt x="4018" y="506"/>
                    <a:pt x="4016" y="506"/>
                  </a:cubicBezTo>
                  <a:cubicBezTo>
                    <a:pt x="4013" y="506"/>
                    <a:pt x="4013" y="500"/>
                    <a:pt x="4013" y="500"/>
                  </a:cubicBezTo>
                  <a:lnTo>
                    <a:pt x="4001" y="500"/>
                  </a:lnTo>
                  <a:cubicBezTo>
                    <a:pt x="3989" y="500"/>
                    <a:pt x="3989" y="512"/>
                    <a:pt x="3977" y="524"/>
                  </a:cubicBezTo>
                  <a:cubicBezTo>
                    <a:pt x="3965" y="524"/>
                    <a:pt x="3977" y="500"/>
                    <a:pt x="3965" y="500"/>
                  </a:cubicBezTo>
                  <a:cubicBezTo>
                    <a:pt x="3953" y="512"/>
                    <a:pt x="3953" y="524"/>
                    <a:pt x="3953" y="536"/>
                  </a:cubicBezTo>
                  <a:cubicBezTo>
                    <a:pt x="3942" y="548"/>
                    <a:pt x="3918" y="560"/>
                    <a:pt x="3906" y="572"/>
                  </a:cubicBezTo>
                  <a:cubicBezTo>
                    <a:pt x="3894" y="584"/>
                    <a:pt x="3930" y="595"/>
                    <a:pt x="3906" y="595"/>
                  </a:cubicBezTo>
                  <a:cubicBezTo>
                    <a:pt x="3882" y="607"/>
                    <a:pt x="3882" y="595"/>
                    <a:pt x="3870" y="619"/>
                  </a:cubicBezTo>
                  <a:cubicBezTo>
                    <a:pt x="3861" y="637"/>
                    <a:pt x="3865" y="648"/>
                    <a:pt x="3864" y="648"/>
                  </a:cubicBezTo>
                  <a:cubicBezTo>
                    <a:pt x="3863" y="648"/>
                    <a:pt x="3861" y="646"/>
                    <a:pt x="3858" y="643"/>
                  </a:cubicBezTo>
                  <a:cubicBezTo>
                    <a:pt x="3857" y="641"/>
                    <a:pt x="3855" y="641"/>
                    <a:pt x="3854" y="641"/>
                  </a:cubicBezTo>
                  <a:cubicBezTo>
                    <a:pt x="3846" y="641"/>
                    <a:pt x="3845" y="669"/>
                    <a:pt x="3834" y="679"/>
                  </a:cubicBezTo>
                  <a:cubicBezTo>
                    <a:pt x="3834" y="691"/>
                    <a:pt x="3822" y="691"/>
                    <a:pt x="3799" y="703"/>
                  </a:cubicBezTo>
                  <a:cubicBezTo>
                    <a:pt x="3787" y="715"/>
                    <a:pt x="3811" y="715"/>
                    <a:pt x="3811" y="726"/>
                  </a:cubicBezTo>
                  <a:cubicBezTo>
                    <a:pt x="3811" y="726"/>
                    <a:pt x="3787" y="726"/>
                    <a:pt x="3787" y="738"/>
                  </a:cubicBezTo>
                  <a:cubicBezTo>
                    <a:pt x="3787" y="738"/>
                    <a:pt x="3775" y="738"/>
                    <a:pt x="3775" y="750"/>
                  </a:cubicBezTo>
                  <a:cubicBezTo>
                    <a:pt x="3767" y="750"/>
                    <a:pt x="3770" y="740"/>
                    <a:pt x="3765" y="740"/>
                  </a:cubicBezTo>
                  <a:cubicBezTo>
                    <a:pt x="3763" y="740"/>
                    <a:pt x="3759" y="742"/>
                    <a:pt x="3751" y="750"/>
                  </a:cubicBezTo>
                  <a:cubicBezTo>
                    <a:pt x="3727" y="762"/>
                    <a:pt x="3703" y="786"/>
                    <a:pt x="3691" y="810"/>
                  </a:cubicBezTo>
                  <a:cubicBezTo>
                    <a:pt x="3691" y="822"/>
                    <a:pt x="3680" y="822"/>
                    <a:pt x="3680" y="834"/>
                  </a:cubicBezTo>
                  <a:cubicBezTo>
                    <a:pt x="3680" y="838"/>
                    <a:pt x="3678" y="839"/>
                    <a:pt x="3676" y="839"/>
                  </a:cubicBezTo>
                  <a:cubicBezTo>
                    <a:pt x="3673" y="839"/>
                    <a:pt x="3668" y="834"/>
                    <a:pt x="3668" y="834"/>
                  </a:cubicBezTo>
                  <a:cubicBezTo>
                    <a:pt x="3668" y="834"/>
                    <a:pt x="3668" y="857"/>
                    <a:pt x="3644" y="857"/>
                  </a:cubicBezTo>
                  <a:lnTo>
                    <a:pt x="3644" y="869"/>
                  </a:lnTo>
                  <a:cubicBezTo>
                    <a:pt x="3644" y="880"/>
                    <a:pt x="3604" y="930"/>
                    <a:pt x="3588" y="930"/>
                  </a:cubicBezTo>
                  <a:cubicBezTo>
                    <a:pt x="3587" y="930"/>
                    <a:pt x="3585" y="930"/>
                    <a:pt x="3584" y="929"/>
                  </a:cubicBezTo>
                  <a:lnTo>
                    <a:pt x="3584" y="965"/>
                  </a:lnTo>
                  <a:cubicBezTo>
                    <a:pt x="3584" y="965"/>
                    <a:pt x="3561" y="965"/>
                    <a:pt x="3561" y="976"/>
                  </a:cubicBezTo>
                  <a:lnTo>
                    <a:pt x="3537" y="976"/>
                  </a:lnTo>
                  <a:cubicBezTo>
                    <a:pt x="3525" y="976"/>
                    <a:pt x="3537" y="1000"/>
                    <a:pt x="3525" y="1012"/>
                  </a:cubicBezTo>
                  <a:cubicBezTo>
                    <a:pt x="3523" y="1014"/>
                    <a:pt x="3522" y="1015"/>
                    <a:pt x="3520" y="1015"/>
                  </a:cubicBezTo>
                  <a:cubicBezTo>
                    <a:pt x="3513" y="1015"/>
                    <a:pt x="3513" y="988"/>
                    <a:pt x="3513" y="988"/>
                  </a:cubicBezTo>
                  <a:cubicBezTo>
                    <a:pt x="3513" y="988"/>
                    <a:pt x="3489" y="1012"/>
                    <a:pt x="3501" y="1024"/>
                  </a:cubicBezTo>
                  <a:cubicBezTo>
                    <a:pt x="3501" y="1024"/>
                    <a:pt x="3513" y="1024"/>
                    <a:pt x="3501" y="1036"/>
                  </a:cubicBezTo>
                  <a:lnTo>
                    <a:pt x="3489" y="1036"/>
                  </a:lnTo>
                  <a:cubicBezTo>
                    <a:pt x="3477" y="1036"/>
                    <a:pt x="3477" y="1024"/>
                    <a:pt x="3465" y="1012"/>
                  </a:cubicBezTo>
                  <a:lnTo>
                    <a:pt x="3465" y="1036"/>
                  </a:lnTo>
                  <a:cubicBezTo>
                    <a:pt x="3465" y="1036"/>
                    <a:pt x="3465" y="1048"/>
                    <a:pt x="3453" y="1048"/>
                  </a:cubicBezTo>
                  <a:cubicBezTo>
                    <a:pt x="3453" y="1048"/>
                    <a:pt x="3441" y="1048"/>
                    <a:pt x="3441" y="1060"/>
                  </a:cubicBezTo>
                  <a:cubicBezTo>
                    <a:pt x="3441" y="1060"/>
                    <a:pt x="3441" y="1072"/>
                    <a:pt x="3441" y="1072"/>
                  </a:cubicBezTo>
                  <a:cubicBezTo>
                    <a:pt x="3441" y="1078"/>
                    <a:pt x="3438" y="1078"/>
                    <a:pt x="3436" y="1078"/>
                  </a:cubicBezTo>
                  <a:cubicBezTo>
                    <a:pt x="3433" y="1078"/>
                    <a:pt x="3430" y="1078"/>
                    <a:pt x="3430" y="1084"/>
                  </a:cubicBezTo>
                  <a:cubicBezTo>
                    <a:pt x="3418" y="1096"/>
                    <a:pt x="3430" y="1096"/>
                    <a:pt x="3430" y="1096"/>
                  </a:cubicBezTo>
                  <a:cubicBezTo>
                    <a:pt x="3418" y="1107"/>
                    <a:pt x="3418" y="1107"/>
                    <a:pt x="3406" y="1119"/>
                  </a:cubicBezTo>
                  <a:cubicBezTo>
                    <a:pt x="3415" y="1110"/>
                    <a:pt x="3425" y="1092"/>
                    <a:pt x="3416" y="1092"/>
                  </a:cubicBezTo>
                  <a:cubicBezTo>
                    <a:pt x="3414" y="1092"/>
                    <a:pt x="3410" y="1093"/>
                    <a:pt x="3406" y="1096"/>
                  </a:cubicBezTo>
                  <a:cubicBezTo>
                    <a:pt x="3394" y="1119"/>
                    <a:pt x="3382" y="1119"/>
                    <a:pt x="3394" y="1131"/>
                  </a:cubicBezTo>
                  <a:cubicBezTo>
                    <a:pt x="3406" y="1131"/>
                    <a:pt x="3334" y="1179"/>
                    <a:pt x="3322" y="1191"/>
                  </a:cubicBezTo>
                  <a:cubicBezTo>
                    <a:pt x="3299" y="1203"/>
                    <a:pt x="3322" y="1203"/>
                    <a:pt x="3322" y="1203"/>
                  </a:cubicBezTo>
                  <a:cubicBezTo>
                    <a:pt x="3322" y="1215"/>
                    <a:pt x="3322" y="1226"/>
                    <a:pt x="3310" y="1226"/>
                  </a:cubicBezTo>
                  <a:cubicBezTo>
                    <a:pt x="3306" y="1224"/>
                    <a:pt x="3301" y="1223"/>
                    <a:pt x="3296" y="1223"/>
                  </a:cubicBezTo>
                  <a:cubicBezTo>
                    <a:pt x="3274" y="1223"/>
                    <a:pt x="3249" y="1241"/>
                    <a:pt x="3239" y="1250"/>
                  </a:cubicBezTo>
                  <a:cubicBezTo>
                    <a:pt x="3227" y="1250"/>
                    <a:pt x="3227" y="1262"/>
                    <a:pt x="3215" y="1274"/>
                  </a:cubicBezTo>
                  <a:cubicBezTo>
                    <a:pt x="3215" y="1283"/>
                    <a:pt x="3215" y="1291"/>
                    <a:pt x="3211" y="1300"/>
                  </a:cubicBezTo>
                  <a:lnTo>
                    <a:pt x="3211" y="1300"/>
                  </a:lnTo>
                  <a:cubicBezTo>
                    <a:pt x="3213" y="1296"/>
                    <a:pt x="3213" y="1293"/>
                    <a:pt x="3211" y="1293"/>
                  </a:cubicBezTo>
                  <a:lnTo>
                    <a:pt x="3211" y="1293"/>
                  </a:lnTo>
                  <a:cubicBezTo>
                    <a:pt x="3209" y="1293"/>
                    <a:pt x="3207" y="1294"/>
                    <a:pt x="3203" y="1298"/>
                  </a:cubicBezTo>
                  <a:lnTo>
                    <a:pt x="3156" y="1346"/>
                  </a:lnTo>
                  <a:cubicBezTo>
                    <a:pt x="3148" y="1354"/>
                    <a:pt x="3140" y="1362"/>
                    <a:pt x="3139" y="1370"/>
                  </a:cubicBezTo>
                  <a:lnTo>
                    <a:pt x="3139" y="1370"/>
                  </a:lnTo>
                  <a:cubicBezTo>
                    <a:pt x="3137" y="1369"/>
                    <a:pt x="3135" y="1369"/>
                    <a:pt x="3132" y="1369"/>
                  </a:cubicBezTo>
                  <a:cubicBezTo>
                    <a:pt x="3128" y="1365"/>
                    <a:pt x="3125" y="1364"/>
                    <a:pt x="3124" y="1364"/>
                  </a:cubicBezTo>
                  <a:cubicBezTo>
                    <a:pt x="3120" y="1364"/>
                    <a:pt x="3120" y="1369"/>
                    <a:pt x="3120" y="1369"/>
                  </a:cubicBezTo>
                  <a:cubicBezTo>
                    <a:pt x="3120" y="1381"/>
                    <a:pt x="3108" y="1381"/>
                    <a:pt x="3108" y="1393"/>
                  </a:cubicBezTo>
                  <a:cubicBezTo>
                    <a:pt x="3096" y="1405"/>
                    <a:pt x="3108" y="1405"/>
                    <a:pt x="3108" y="1405"/>
                  </a:cubicBezTo>
                  <a:cubicBezTo>
                    <a:pt x="3108" y="1411"/>
                    <a:pt x="3102" y="1411"/>
                    <a:pt x="3096" y="1411"/>
                  </a:cubicBezTo>
                  <a:cubicBezTo>
                    <a:pt x="3090" y="1411"/>
                    <a:pt x="3084" y="1411"/>
                    <a:pt x="3084" y="1417"/>
                  </a:cubicBezTo>
                  <a:lnTo>
                    <a:pt x="3072" y="1429"/>
                  </a:lnTo>
                  <a:cubicBezTo>
                    <a:pt x="3072" y="1429"/>
                    <a:pt x="3060" y="1441"/>
                    <a:pt x="3060" y="1453"/>
                  </a:cubicBezTo>
                  <a:cubicBezTo>
                    <a:pt x="3060" y="1453"/>
                    <a:pt x="3060" y="1465"/>
                    <a:pt x="3049" y="1465"/>
                  </a:cubicBezTo>
                  <a:cubicBezTo>
                    <a:pt x="3041" y="1465"/>
                    <a:pt x="3043" y="1459"/>
                    <a:pt x="3042" y="1459"/>
                  </a:cubicBezTo>
                  <a:lnTo>
                    <a:pt x="3042" y="1459"/>
                  </a:lnTo>
                  <a:cubicBezTo>
                    <a:pt x="3042" y="1459"/>
                    <a:pt x="3041" y="1461"/>
                    <a:pt x="3037" y="1465"/>
                  </a:cubicBezTo>
                  <a:lnTo>
                    <a:pt x="3013" y="1488"/>
                  </a:lnTo>
                  <a:cubicBezTo>
                    <a:pt x="3013" y="1488"/>
                    <a:pt x="3013" y="1500"/>
                    <a:pt x="3001" y="1512"/>
                  </a:cubicBezTo>
                  <a:cubicBezTo>
                    <a:pt x="2993" y="1521"/>
                    <a:pt x="2990" y="1529"/>
                    <a:pt x="2985" y="1529"/>
                  </a:cubicBezTo>
                  <a:cubicBezTo>
                    <a:pt x="2983" y="1529"/>
                    <a:pt x="2981" y="1528"/>
                    <a:pt x="2977" y="1524"/>
                  </a:cubicBezTo>
                  <a:lnTo>
                    <a:pt x="2965" y="1524"/>
                  </a:lnTo>
                  <a:cubicBezTo>
                    <a:pt x="2953" y="1536"/>
                    <a:pt x="2941" y="1536"/>
                    <a:pt x="2929" y="1548"/>
                  </a:cubicBezTo>
                  <a:cubicBezTo>
                    <a:pt x="2924" y="1554"/>
                    <a:pt x="2924" y="1554"/>
                    <a:pt x="2925" y="1554"/>
                  </a:cubicBezTo>
                  <a:cubicBezTo>
                    <a:pt x="2927" y="1554"/>
                    <a:pt x="2929" y="1554"/>
                    <a:pt x="2929" y="1560"/>
                  </a:cubicBezTo>
                  <a:cubicBezTo>
                    <a:pt x="2929" y="1560"/>
                    <a:pt x="2929" y="1572"/>
                    <a:pt x="2918" y="1572"/>
                  </a:cubicBezTo>
                  <a:cubicBezTo>
                    <a:pt x="2918" y="1572"/>
                    <a:pt x="2894" y="1584"/>
                    <a:pt x="2906" y="1584"/>
                  </a:cubicBezTo>
                  <a:cubicBezTo>
                    <a:pt x="2906" y="1596"/>
                    <a:pt x="2870" y="1619"/>
                    <a:pt x="2858" y="1619"/>
                  </a:cubicBezTo>
                  <a:cubicBezTo>
                    <a:pt x="2852" y="1625"/>
                    <a:pt x="2849" y="1625"/>
                    <a:pt x="2848" y="1625"/>
                  </a:cubicBezTo>
                  <a:cubicBezTo>
                    <a:pt x="2846" y="1625"/>
                    <a:pt x="2846" y="1625"/>
                    <a:pt x="2846" y="1631"/>
                  </a:cubicBezTo>
                  <a:cubicBezTo>
                    <a:pt x="2834" y="1643"/>
                    <a:pt x="2822" y="1643"/>
                    <a:pt x="2822" y="1655"/>
                  </a:cubicBezTo>
                  <a:cubicBezTo>
                    <a:pt x="2822" y="1655"/>
                    <a:pt x="2808" y="1670"/>
                    <a:pt x="2793" y="1681"/>
                  </a:cubicBezTo>
                  <a:lnTo>
                    <a:pt x="2793" y="1681"/>
                  </a:lnTo>
                  <a:cubicBezTo>
                    <a:pt x="2790" y="1679"/>
                    <a:pt x="2787" y="1679"/>
                    <a:pt x="2787" y="1679"/>
                  </a:cubicBezTo>
                  <a:lnTo>
                    <a:pt x="2787" y="1679"/>
                  </a:lnTo>
                  <a:cubicBezTo>
                    <a:pt x="2787" y="1681"/>
                    <a:pt x="2787" y="1683"/>
                    <a:pt x="2788" y="1684"/>
                  </a:cubicBezTo>
                  <a:lnTo>
                    <a:pt x="2788" y="1684"/>
                  </a:lnTo>
                  <a:cubicBezTo>
                    <a:pt x="2789" y="1683"/>
                    <a:pt x="2791" y="1682"/>
                    <a:pt x="2793" y="1681"/>
                  </a:cubicBezTo>
                  <a:lnTo>
                    <a:pt x="2793" y="1681"/>
                  </a:lnTo>
                  <a:cubicBezTo>
                    <a:pt x="2795" y="1681"/>
                    <a:pt x="2796" y="1683"/>
                    <a:pt x="2797" y="1685"/>
                  </a:cubicBezTo>
                  <a:lnTo>
                    <a:pt x="2797" y="1685"/>
                  </a:lnTo>
                  <a:cubicBezTo>
                    <a:pt x="2796" y="1687"/>
                    <a:pt x="2794" y="1688"/>
                    <a:pt x="2793" y="1688"/>
                  </a:cubicBezTo>
                  <a:cubicBezTo>
                    <a:pt x="2791" y="1688"/>
                    <a:pt x="2789" y="1687"/>
                    <a:pt x="2788" y="1684"/>
                  </a:cubicBezTo>
                  <a:lnTo>
                    <a:pt x="2788" y="1684"/>
                  </a:lnTo>
                  <a:cubicBezTo>
                    <a:pt x="2780" y="1689"/>
                    <a:pt x="2773" y="1693"/>
                    <a:pt x="2768" y="1693"/>
                  </a:cubicBezTo>
                  <a:cubicBezTo>
                    <a:pt x="2766" y="1693"/>
                    <a:pt x="2764" y="1692"/>
                    <a:pt x="2763" y="1691"/>
                  </a:cubicBezTo>
                  <a:cubicBezTo>
                    <a:pt x="2763" y="1691"/>
                    <a:pt x="2751" y="1703"/>
                    <a:pt x="2763" y="1715"/>
                  </a:cubicBezTo>
                  <a:cubicBezTo>
                    <a:pt x="2775" y="1715"/>
                    <a:pt x="2775" y="1727"/>
                    <a:pt x="2763" y="1738"/>
                  </a:cubicBezTo>
                  <a:lnTo>
                    <a:pt x="2751" y="1738"/>
                  </a:lnTo>
                  <a:cubicBezTo>
                    <a:pt x="2739" y="1738"/>
                    <a:pt x="2727" y="1738"/>
                    <a:pt x="2727" y="1750"/>
                  </a:cubicBezTo>
                  <a:cubicBezTo>
                    <a:pt x="2727" y="1762"/>
                    <a:pt x="2715" y="1774"/>
                    <a:pt x="2715" y="1774"/>
                  </a:cubicBezTo>
                  <a:lnTo>
                    <a:pt x="2691" y="1774"/>
                  </a:lnTo>
                  <a:cubicBezTo>
                    <a:pt x="2679" y="1774"/>
                    <a:pt x="2691" y="1798"/>
                    <a:pt x="2691" y="1810"/>
                  </a:cubicBezTo>
                  <a:cubicBezTo>
                    <a:pt x="2691" y="1812"/>
                    <a:pt x="2691" y="1813"/>
                    <a:pt x="2690" y="1813"/>
                  </a:cubicBezTo>
                  <a:cubicBezTo>
                    <a:pt x="2687" y="1813"/>
                    <a:pt x="2682" y="1806"/>
                    <a:pt x="2675" y="1806"/>
                  </a:cubicBezTo>
                  <a:cubicBezTo>
                    <a:pt x="2673" y="1806"/>
                    <a:pt x="2670" y="1807"/>
                    <a:pt x="2668" y="1810"/>
                  </a:cubicBezTo>
                  <a:cubicBezTo>
                    <a:pt x="2656" y="1810"/>
                    <a:pt x="2644" y="1846"/>
                    <a:pt x="2632" y="1858"/>
                  </a:cubicBezTo>
                  <a:cubicBezTo>
                    <a:pt x="2632" y="1867"/>
                    <a:pt x="2616" y="1885"/>
                    <a:pt x="2610" y="1885"/>
                  </a:cubicBezTo>
                  <a:cubicBezTo>
                    <a:pt x="2609" y="1885"/>
                    <a:pt x="2608" y="1884"/>
                    <a:pt x="2608" y="1881"/>
                  </a:cubicBezTo>
                  <a:cubicBezTo>
                    <a:pt x="2615" y="1867"/>
                    <a:pt x="2622" y="1862"/>
                    <a:pt x="2622" y="1862"/>
                  </a:cubicBezTo>
                  <a:lnTo>
                    <a:pt x="2622" y="1862"/>
                  </a:lnTo>
                  <a:cubicBezTo>
                    <a:pt x="2622" y="1862"/>
                    <a:pt x="2618" y="1865"/>
                    <a:pt x="2608" y="1869"/>
                  </a:cubicBezTo>
                  <a:cubicBezTo>
                    <a:pt x="2596" y="1869"/>
                    <a:pt x="2596" y="1881"/>
                    <a:pt x="2596" y="1893"/>
                  </a:cubicBezTo>
                  <a:lnTo>
                    <a:pt x="2608" y="1893"/>
                  </a:lnTo>
                  <a:cubicBezTo>
                    <a:pt x="2608" y="1893"/>
                    <a:pt x="2572" y="1893"/>
                    <a:pt x="2572" y="1905"/>
                  </a:cubicBezTo>
                  <a:cubicBezTo>
                    <a:pt x="2572" y="1911"/>
                    <a:pt x="2572" y="1911"/>
                    <a:pt x="2574" y="1911"/>
                  </a:cubicBezTo>
                  <a:cubicBezTo>
                    <a:pt x="2575" y="1911"/>
                    <a:pt x="2578" y="1911"/>
                    <a:pt x="2584" y="1917"/>
                  </a:cubicBezTo>
                  <a:cubicBezTo>
                    <a:pt x="2584" y="1917"/>
                    <a:pt x="2584" y="1929"/>
                    <a:pt x="2584" y="1929"/>
                  </a:cubicBezTo>
                  <a:cubicBezTo>
                    <a:pt x="2584" y="1931"/>
                    <a:pt x="2584" y="1932"/>
                    <a:pt x="2583" y="1932"/>
                  </a:cubicBezTo>
                  <a:cubicBezTo>
                    <a:pt x="2580" y="1932"/>
                    <a:pt x="2573" y="1926"/>
                    <a:pt x="2562" y="1926"/>
                  </a:cubicBezTo>
                  <a:cubicBezTo>
                    <a:pt x="2558" y="1926"/>
                    <a:pt x="2554" y="1926"/>
                    <a:pt x="2548" y="1929"/>
                  </a:cubicBezTo>
                  <a:cubicBezTo>
                    <a:pt x="2537" y="1953"/>
                    <a:pt x="2525" y="1965"/>
                    <a:pt x="2537" y="1965"/>
                  </a:cubicBezTo>
                  <a:lnTo>
                    <a:pt x="2525" y="1977"/>
                  </a:lnTo>
                  <a:cubicBezTo>
                    <a:pt x="2525" y="1977"/>
                    <a:pt x="2525" y="1965"/>
                    <a:pt x="2513" y="1965"/>
                  </a:cubicBezTo>
                  <a:cubicBezTo>
                    <a:pt x="2501" y="1965"/>
                    <a:pt x="2501" y="1977"/>
                    <a:pt x="2489" y="1977"/>
                  </a:cubicBezTo>
                  <a:cubicBezTo>
                    <a:pt x="2477" y="2000"/>
                    <a:pt x="2489" y="2012"/>
                    <a:pt x="2465" y="2012"/>
                  </a:cubicBezTo>
                  <a:cubicBezTo>
                    <a:pt x="2461" y="2010"/>
                    <a:pt x="2457" y="2009"/>
                    <a:pt x="2455" y="2009"/>
                  </a:cubicBezTo>
                  <a:cubicBezTo>
                    <a:pt x="2445" y="2009"/>
                    <a:pt x="2453" y="2026"/>
                    <a:pt x="2453" y="2036"/>
                  </a:cubicBezTo>
                  <a:cubicBezTo>
                    <a:pt x="2447" y="2042"/>
                    <a:pt x="2438" y="2042"/>
                    <a:pt x="2431" y="2042"/>
                  </a:cubicBezTo>
                  <a:cubicBezTo>
                    <a:pt x="2423" y="2042"/>
                    <a:pt x="2418" y="2042"/>
                    <a:pt x="2418" y="2048"/>
                  </a:cubicBezTo>
                  <a:lnTo>
                    <a:pt x="2418" y="2072"/>
                  </a:lnTo>
                  <a:cubicBezTo>
                    <a:pt x="2410" y="2072"/>
                    <a:pt x="2412" y="2067"/>
                    <a:pt x="2411" y="2067"/>
                  </a:cubicBezTo>
                  <a:lnTo>
                    <a:pt x="2411" y="2067"/>
                  </a:lnTo>
                  <a:cubicBezTo>
                    <a:pt x="2411" y="2067"/>
                    <a:pt x="2410" y="2068"/>
                    <a:pt x="2406" y="2072"/>
                  </a:cubicBezTo>
                  <a:cubicBezTo>
                    <a:pt x="2382" y="2072"/>
                    <a:pt x="2382" y="2084"/>
                    <a:pt x="2382" y="2084"/>
                  </a:cubicBezTo>
                  <a:cubicBezTo>
                    <a:pt x="2382" y="2096"/>
                    <a:pt x="2370" y="2096"/>
                    <a:pt x="2370" y="2108"/>
                  </a:cubicBezTo>
                  <a:cubicBezTo>
                    <a:pt x="2358" y="2108"/>
                    <a:pt x="2370" y="2119"/>
                    <a:pt x="2358" y="2131"/>
                  </a:cubicBezTo>
                  <a:lnTo>
                    <a:pt x="2346" y="2119"/>
                  </a:lnTo>
                  <a:cubicBezTo>
                    <a:pt x="2346" y="2119"/>
                    <a:pt x="2334" y="2131"/>
                    <a:pt x="2334" y="2143"/>
                  </a:cubicBezTo>
                  <a:cubicBezTo>
                    <a:pt x="2346" y="2143"/>
                    <a:pt x="2334" y="2155"/>
                    <a:pt x="2322" y="2155"/>
                  </a:cubicBezTo>
                  <a:cubicBezTo>
                    <a:pt x="2322" y="2167"/>
                    <a:pt x="2322" y="2179"/>
                    <a:pt x="2310" y="2179"/>
                  </a:cubicBezTo>
                  <a:lnTo>
                    <a:pt x="2298" y="2167"/>
                  </a:lnTo>
                  <a:cubicBezTo>
                    <a:pt x="2298" y="2167"/>
                    <a:pt x="2287" y="2191"/>
                    <a:pt x="2275" y="2191"/>
                  </a:cubicBezTo>
                  <a:cubicBezTo>
                    <a:pt x="2269" y="2197"/>
                    <a:pt x="2266" y="2197"/>
                    <a:pt x="2263" y="2197"/>
                  </a:cubicBezTo>
                  <a:cubicBezTo>
                    <a:pt x="2260" y="2197"/>
                    <a:pt x="2257" y="2197"/>
                    <a:pt x="2251" y="2203"/>
                  </a:cubicBezTo>
                  <a:cubicBezTo>
                    <a:pt x="2215" y="2227"/>
                    <a:pt x="2179" y="2250"/>
                    <a:pt x="2156" y="2286"/>
                  </a:cubicBezTo>
                  <a:lnTo>
                    <a:pt x="2144" y="2286"/>
                  </a:lnTo>
                  <a:lnTo>
                    <a:pt x="2132" y="2298"/>
                  </a:lnTo>
                  <a:lnTo>
                    <a:pt x="2084" y="2346"/>
                  </a:lnTo>
                  <a:cubicBezTo>
                    <a:pt x="2060" y="2369"/>
                    <a:pt x="2037" y="2393"/>
                    <a:pt x="2013" y="2417"/>
                  </a:cubicBezTo>
                  <a:cubicBezTo>
                    <a:pt x="2001" y="2417"/>
                    <a:pt x="2001" y="2429"/>
                    <a:pt x="2001" y="2441"/>
                  </a:cubicBezTo>
                  <a:cubicBezTo>
                    <a:pt x="2001" y="2441"/>
                    <a:pt x="1989" y="2453"/>
                    <a:pt x="1977" y="2453"/>
                  </a:cubicBezTo>
                  <a:cubicBezTo>
                    <a:pt x="1965" y="2465"/>
                    <a:pt x="1953" y="2477"/>
                    <a:pt x="1941" y="2489"/>
                  </a:cubicBezTo>
                  <a:cubicBezTo>
                    <a:pt x="1941" y="2489"/>
                    <a:pt x="1917" y="2512"/>
                    <a:pt x="1917" y="2512"/>
                  </a:cubicBezTo>
                  <a:cubicBezTo>
                    <a:pt x="1917" y="2524"/>
                    <a:pt x="1929" y="2524"/>
                    <a:pt x="1929" y="2536"/>
                  </a:cubicBezTo>
                  <a:lnTo>
                    <a:pt x="1906" y="2536"/>
                  </a:lnTo>
                  <a:cubicBezTo>
                    <a:pt x="1906" y="2536"/>
                    <a:pt x="1894" y="2536"/>
                    <a:pt x="1882" y="2548"/>
                  </a:cubicBezTo>
                  <a:cubicBezTo>
                    <a:pt x="1870" y="2560"/>
                    <a:pt x="1846" y="2572"/>
                    <a:pt x="1834" y="2584"/>
                  </a:cubicBezTo>
                  <a:lnTo>
                    <a:pt x="1822" y="2584"/>
                  </a:lnTo>
                  <a:cubicBezTo>
                    <a:pt x="1822" y="2584"/>
                    <a:pt x="1822" y="2596"/>
                    <a:pt x="1810" y="2608"/>
                  </a:cubicBezTo>
                  <a:cubicBezTo>
                    <a:pt x="1810" y="2620"/>
                    <a:pt x="1786" y="2620"/>
                    <a:pt x="1775" y="2631"/>
                  </a:cubicBezTo>
                  <a:cubicBezTo>
                    <a:pt x="1763" y="2643"/>
                    <a:pt x="1763" y="2655"/>
                    <a:pt x="1763" y="2667"/>
                  </a:cubicBezTo>
                  <a:cubicBezTo>
                    <a:pt x="1759" y="2671"/>
                    <a:pt x="1755" y="2672"/>
                    <a:pt x="1751" y="2672"/>
                  </a:cubicBezTo>
                  <a:cubicBezTo>
                    <a:pt x="1744" y="2672"/>
                    <a:pt x="1739" y="2667"/>
                    <a:pt x="1739" y="2667"/>
                  </a:cubicBezTo>
                  <a:cubicBezTo>
                    <a:pt x="1739" y="2667"/>
                    <a:pt x="1727" y="2679"/>
                    <a:pt x="1727" y="2691"/>
                  </a:cubicBezTo>
                  <a:cubicBezTo>
                    <a:pt x="1727" y="2691"/>
                    <a:pt x="1703" y="2691"/>
                    <a:pt x="1703" y="2703"/>
                  </a:cubicBezTo>
                  <a:cubicBezTo>
                    <a:pt x="1679" y="2703"/>
                    <a:pt x="1667" y="2715"/>
                    <a:pt x="1667" y="2727"/>
                  </a:cubicBezTo>
                  <a:cubicBezTo>
                    <a:pt x="1667" y="2727"/>
                    <a:pt x="1632" y="2762"/>
                    <a:pt x="1620" y="2762"/>
                  </a:cubicBezTo>
                  <a:cubicBezTo>
                    <a:pt x="1608" y="2762"/>
                    <a:pt x="1608" y="2774"/>
                    <a:pt x="1596" y="2786"/>
                  </a:cubicBezTo>
                  <a:lnTo>
                    <a:pt x="1513" y="2870"/>
                  </a:lnTo>
                  <a:cubicBezTo>
                    <a:pt x="1505" y="2878"/>
                    <a:pt x="1497" y="2886"/>
                    <a:pt x="1496" y="2890"/>
                  </a:cubicBezTo>
                  <a:lnTo>
                    <a:pt x="1496" y="2890"/>
                  </a:lnTo>
                  <a:cubicBezTo>
                    <a:pt x="1494" y="2890"/>
                    <a:pt x="1491" y="2891"/>
                    <a:pt x="1489" y="2893"/>
                  </a:cubicBezTo>
                  <a:cubicBezTo>
                    <a:pt x="1465" y="2893"/>
                    <a:pt x="1489" y="2893"/>
                    <a:pt x="1477" y="2905"/>
                  </a:cubicBezTo>
                  <a:lnTo>
                    <a:pt x="1465" y="2905"/>
                  </a:lnTo>
                  <a:cubicBezTo>
                    <a:pt x="1441" y="2905"/>
                    <a:pt x="1429" y="2917"/>
                    <a:pt x="1417" y="2941"/>
                  </a:cubicBezTo>
                  <a:cubicBezTo>
                    <a:pt x="1417" y="2941"/>
                    <a:pt x="1382" y="2965"/>
                    <a:pt x="1382" y="2965"/>
                  </a:cubicBezTo>
                  <a:cubicBezTo>
                    <a:pt x="1382" y="2965"/>
                    <a:pt x="1394" y="2989"/>
                    <a:pt x="1394" y="3001"/>
                  </a:cubicBezTo>
                  <a:cubicBezTo>
                    <a:pt x="1399" y="3011"/>
                    <a:pt x="1395" y="3014"/>
                    <a:pt x="1389" y="3014"/>
                  </a:cubicBezTo>
                  <a:cubicBezTo>
                    <a:pt x="1382" y="3014"/>
                    <a:pt x="1370" y="3007"/>
                    <a:pt x="1370" y="3001"/>
                  </a:cubicBezTo>
                  <a:cubicBezTo>
                    <a:pt x="1378" y="3001"/>
                    <a:pt x="1375" y="2995"/>
                    <a:pt x="1369" y="2995"/>
                  </a:cubicBezTo>
                  <a:cubicBezTo>
                    <a:pt x="1366" y="2995"/>
                    <a:pt x="1362" y="2997"/>
                    <a:pt x="1358" y="3001"/>
                  </a:cubicBezTo>
                  <a:cubicBezTo>
                    <a:pt x="1334" y="3024"/>
                    <a:pt x="1334" y="3024"/>
                    <a:pt x="1334" y="3024"/>
                  </a:cubicBezTo>
                  <a:cubicBezTo>
                    <a:pt x="1334" y="3030"/>
                    <a:pt x="1334" y="3030"/>
                    <a:pt x="1334" y="3030"/>
                  </a:cubicBezTo>
                  <a:cubicBezTo>
                    <a:pt x="1334" y="3030"/>
                    <a:pt x="1334" y="3030"/>
                    <a:pt x="1334" y="3036"/>
                  </a:cubicBezTo>
                  <a:cubicBezTo>
                    <a:pt x="1334" y="3042"/>
                    <a:pt x="1325" y="3045"/>
                    <a:pt x="1316" y="3045"/>
                  </a:cubicBezTo>
                  <a:cubicBezTo>
                    <a:pt x="1307" y="3045"/>
                    <a:pt x="1298" y="3042"/>
                    <a:pt x="1298" y="3036"/>
                  </a:cubicBezTo>
                  <a:cubicBezTo>
                    <a:pt x="1298" y="3034"/>
                    <a:pt x="1298" y="3033"/>
                    <a:pt x="1298" y="3033"/>
                  </a:cubicBezTo>
                  <a:cubicBezTo>
                    <a:pt x="1297" y="3033"/>
                    <a:pt x="1294" y="3050"/>
                    <a:pt x="1275" y="3060"/>
                  </a:cubicBezTo>
                  <a:cubicBezTo>
                    <a:pt x="1263" y="3072"/>
                    <a:pt x="1251" y="3084"/>
                    <a:pt x="1251" y="3096"/>
                  </a:cubicBezTo>
                  <a:cubicBezTo>
                    <a:pt x="1251" y="3096"/>
                    <a:pt x="1251" y="3108"/>
                    <a:pt x="1239" y="3108"/>
                  </a:cubicBezTo>
                  <a:lnTo>
                    <a:pt x="1227" y="3108"/>
                  </a:lnTo>
                  <a:cubicBezTo>
                    <a:pt x="1227" y="3108"/>
                    <a:pt x="1215" y="3120"/>
                    <a:pt x="1203" y="3131"/>
                  </a:cubicBezTo>
                  <a:lnTo>
                    <a:pt x="1179" y="3155"/>
                  </a:lnTo>
                  <a:cubicBezTo>
                    <a:pt x="1167" y="3155"/>
                    <a:pt x="1167" y="3167"/>
                    <a:pt x="1179" y="3179"/>
                  </a:cubicBezTo>
                  <a:cubicBezTo>
                    <a:pt x="1179" y="3179"/>
                    <a:pt x="1179" y="3191"/>
                    <a:pt x="1167" y="3191"/>
                  </a:cubicBezTo>
                  <a:cubicBezTo>
                    <a:pt x="1165" y="3194"/>
                    <a:pt x="1163" y="3194"/>
                    <a:pt x="1161" y="3194"/>
                  </a:cubicBezTo>
                  <a:cubicBezTo>
                    <a:pt x="1157" y="3194"/>
                    <a:pt x="1154" y="3188"/>
                    <a:pt x="1150" y="3188"/>
                  </a:cubicBezTo>
                  <a:cubicBezTo>
                    <a:pt x="1148" y="3188"/>
                    <a:pt x="1146" y="3189"/>
                    <a:pt x="1144" y="3191"/>
                  </a:cubicBezTo>
                  <a:lnTo>
                    <a:pt x="1060" y="3262"/>
                  </a:lnTo>
                  <a:cubicBezTo>
                    <a:pt x="1060" y="3262"/>
                    <a:pt x="1024" y="3286"/>
                    <a:pt x="1024" y="3286"/>
                  </a:cubicBezTo>
                  <a:cubicBezTo>
                    <a:pt x="1036" y="3286"/>
                    <a:pt x="1024" y="3310"/>
                    <a:pt x="1013" y="3310"/>
                  </a:cubicBezTo>
                  <a:lnTo>
                    <a:pt x="1001" y="3310"/>
                  </a:lnTo>
                  <a:cubicBezTo>
                    <a:pt x="1001" y="3310"/>
                    <a:pt x="989" y="3310"/>
                    <a:pt x="989" y="3322"/>
                  </a:cubicBezTo>
                  <a:cubicBezTo>
                    <a:pt x="989" y="3322"/>
                    <a:pt x="965" y="3346"/>
                    <a:pt x="953" y="3346"/>
                  </a:cubicBezTo>
                  <a:cubicBezTo>
                    <a:pt x="953" y="3358"/>
                    <a:pt x="953" y="3358"/>
                    <a:pt x="941" y="3370"/>
                  </a:cubicBezTo>
                  <a:cubicBezTo>
                    <a:pt x="929" y="3382"/>
                    <a:pt x="941" y="3382"/>
                    <a:pt x="941" y="3393"/>
                  </a:cubicBezTo>
                  <a:lnTo>
                    <a:pt x="929" y="3393"/>
                  </a:lnTo>
                  <a:cubicBezTo>
                    <a:pt x="917" y="3393"/>
                    <a:pt x="905" y="3393"/>
                    <a:pt x="894" y="3405"/>
                  </a:cubicBezTo>
                  <a:lnTo>
                    <a:pt x="858" y="3453"/>
                  </a:lnTo>
                  <a:lnTo>
                    <a:pt x="858" y="3465"/>
                  </a:lnTo>
                  <a:cubicBezTo>
                    <a:pt x="858" y="3465"/>
                    <a:pt x="917" y="3465"/>
                    <a:pt x="882" y="3441"/>
                  </a:cubicBezTo>
                  <a:cubicBezTo>
                    <a:pt x="882" y="3441"/>
                    <a:pt x="929" y="3417"/>
                    <a:pt x="941" y="3417"/>
                  </a:cubicBezTo>
                  <a:cubicBezTo>
                    <a:pt x="945" y="3421"/>
                    <a:pt x="946" y="3422"/>
                    <a:pt x="947" y="3422"/>
                  </a:cubicBezTo>
                  <a:cubicBezTo>
                    <a:pt x="948" y="3422"/>
                    <a:pt x="945" y="3414"/>
                    <a:pt x="953" y="3405"/>
                  </a:cubicBezTo>
                  <a:cubicBezTo>
                    <a:pt x="953" y="3405"/>
                    <a:pt x="965" y="3393"/>
                    <a:pt x="965" y="3393"/>
                  </a:cubicBezTo>
                  <a:cubicBezTo>
                    <a:pt x="1001" y="3358"/>
                    <a:pt x="1036" y="3322"/>
                    <a:pt x="1072" y="3298"/>
                  </a:cubicBezTo>
                  <a:cubicBezTo>
                    <a:pt x="1096" y="3286"/>
                    <a:pt x="1144" y="3262"/>
                    <a:pt x="1132" y="3239"/>
                  </a:cubicBezTo>
                  <a:cubicBezTo>
                    <a:pt x="1120" y="3215"/>
                    <a:pt x="1120" y="3215"/>
                    <a:pt x="1132" y="3215"/>
                  </a:cubicBezTo>
                  <a:cubicBezTo>
                    <a:pt x="1132" y="3215"/>
                    <a:pt x="1144" y="3215"/>
                    <a:pt x="1144" y="3227"/>
                  </a:cubicBezTo>
                  <a:lnTo>
                    <a:pt x="1179" y="3251"/>
                  </a:lnTo>
                  <a:lnTo>
                    <a:pt x="1179" y="3239"/>
                  </a:lnTo>
                  <a:lnTo>
                    <a:pt x="1191" y="3227"/>
                  </a:lnTo>
                  <a:cubicBezTo>
                    <a:pt x="1201" y="3227"/>
                    <a:pt x="1210" y="3212"/>
                    <a:pt x="1214" y="3212"/>
                  </a:cubicBezTo>
                  <a:cubicBezTo>
                    <a:pt x="1215" y="3212"/>
                    <a:pt x="1215" y="3212"/>
                    <a:pt x="1215" y="3215"/>
                  </a:cubicBezTo>
                  <a:cubicBezTo>
                    <a:pt x="1227" y="3215"/>
                    <a:pt x="1239" y="3191"/>
                    <a:pt x="1227" y="3179"/>
                  </a:cubicBezTo>
                  <a:cubicBezTo>
                    <a:pt x="1227" y="3167"/>
                    <a:pt x="1227" y="3155"/>
                    <a:pt x="1239" y="3155"/>
                  </a:cubicBezTo>
                  <a:cubicBezTo>
                    <a:pt x="1255" y="3155"/>
                    <a:pt x="1255" y="3161"/>
                    <a:pt x="1256" y="3161"/>
                  </a:cubicBezTo>
                  <a:cubicBezTo>
                    <a:pt x="1257" y="3161"/>
                    <a:pt x="1259" y="3159"/>
                    <a:pt x="1263" y="3155"/>
                  </a:cubicBezTo>
                  <a:cubicBezTo>
                    <a:pt x="1275" y="3143"/>
                    <a:pt x="1275" y="3143"/>
                    <a:pt x="1275" y="3143"/>
                  </a:cubicBezTo>
                  <a:cubicBezTo>
                    <a:pt x="1275" y="3137"/>
                    <a:pt x="1275" y="3137"/>
                    <a:pt x="1276" y="3137"/>
                  </a:cubicBezTo>
                  <a:cubicBezTo>
                    <a:pt x="1277" y="3137"/>
                    <a:pt x="1280" y="3137"/>
                    <a:pt x="1286" y="3131"/>
                  </a:cubicBezTo>
                  <a:cubicBezTo>
                    <a:pt x="1290" y="3124"/>
                    <a:pt x="1292" y="3121"/>
                    <a:pt x="1292" y="3121"/>
                  </a:cubicBezTo>
                  <a:lnTo>
                    <a:pt x="1292" y="3121"/>
                  </a:lnTo>
                  <a:cubicBezTo>
                    <a:pt x="1293" y="3121"/>
                    <a:pt x="1290" y="3131"/>
                    <a:pt x="1298" y="3131"/>
                  </a:cubicBezTo>
                  <a:cubicBezTo>
                    <a:pt x="1298" y="3131"/>
                    <a:pt x="1322" y="3096"/>
                    <a:pt x="1334" y="3096"/>
                  </a:cubicBezTo>
                  <a:cubicBezTo>
                    <a:pt x="1358" y="3084"/>
                    <a:pt x="1346" y="3060"/>
                    <a:pt x="1358" y="3060"/>
                  </a:cubicBezTo>
                  <a:lnTo>
                    <a:pt x="1370" y="3060"/>
                  </a:lnTo>
                  <a:cubicBezTo>
                    <a:pt x="1370" y="3060"/>
                    <a:pt x="1370" y="3048"/>
                    <a:pt x="1370" y="3036"/>
                  </a:cubicBezTo>
                  <a:lnTo>
                    <a:pt x="1394" y="3048"/>
                  </a:lnTo>
                  <a:cubicBezTo>
                    <a:pt x="1394" y="3036"/>
                    <a:pt x="1394" y="3024"/>
                    <a:pt x="1417" y="3012"/>
                  </a:cubicBezTo>
                  <a:cubicBezTo>
                    <a:pt x="1417" y="3012"/>
                    <a:pt x="1429" y="3012"/>
                    <a:pt x="1441" y="3001"/>
                  </a:cubicBezTo>
                  <a:lnTo>
                    <a:pt x="1453" y="2989"/>
                  </a:lnTo>
                  <a:cubicBezTo>
                    <a:pt x="1459" y="2983"/>
                    <a:pt x="1459" y="2983"/>
                    <a:pt x="1458" y="2983"/>
                  </a:cubicBezTo>
                  <a:cubicBezTo>
                    <a:pt x="1456" y="2983"/>
                    <a:pt x="1453" y="2983"/>
                    <a:pt x="1453" y="2977"/>
                  </a:cubicBezTo>
                  <a:cubicBezTo>
                    <a:pt x="1453" y="2965"/>
                    <a:pt x="1489" y="2953"/>
                    <a:pt x="1489" y="2953"/>
                  </a:cubicBezTo>
                  <a:cubicBezTo>
                    <a:pt x="1501" y="2953"/>
                    <a:pt x="1513" y="2941"/>
                    <a:pt x="1513" y="2929"/>
                  </a:cubicBezTo>
                  <a:cubicBezTo>
                    <a:pt x="1525" y="2917"/>
                    <a:pt x="1501" y="2917"/>
                    <a:pt x="1525" y="2917"/>
                  </a:cubicBezTo>
                  <a:cubicBezTo>
                    <a:pt x="1548" y="2917"/>
                    <a:pt x="1560" y="2905"/>
                    <a:pt x="1548" y="2905"/>
                  </a:cubicBezTo>
                  <a:cubicBezTo>
                    <a:pt x="1525" y="2893"/>
                    <a:pt x="1548" y="2881"/>
                    <a:pt x="1560" y="2881"/>
                  </a:cubicBezTo>
                  <a:cubicBezTo>
                    <a:pt x="1572" y="2881"/>
                    <a:pt x="1572" y="2881"/>
                    <a:pt x="1584" y="2870"/>
                  </a:cubicBezTo>
                  <a:cubicBezTo>
                    <a:pt x="1594" y="2860"/>
                    <a:pt x="1596" y="2842"/>
                    <a:pt x="1596" y="2842"/>
                  </a:cubicBezTo>
                  <a:cubicBezTo>
                    <a:pt x="1596" y="2842"/>
                    <a:pt x="1596" y="2843"/>
                    <a:pt x="1596" y="2846"/>
                  </a:cubicBezTo>
                  <a:cubicBezTo>
                    <a:pt x="1608" y="2846"/>
                    <a:pt x="1596" y="2858"/>
                    <a:pt x="1596" y="2858"/>
                  </a:cubicBezTo>
                  <a:cubicBezTo>
                    <a:pt x="1596" y="2858"/>
                    <a:pt x="1620" y="2834"/>
                    <a:pt x="1620" y="2834"/>
                  </a:cubicBezTo>
                  <a:cubicBezTo>
                    <a:pt x="1620" y="2822"/>
                    <a:pt x="1632" y="2810"/>
                    <a:pt x="1644" y="2810"/>
                  </a:cubicBezTo>
                  <a:cubicBezTo>
                    <a:pt x="1656" y="2810"/>
                    <a:pt x="1667" y="2798"/>
                    <a:pt x="1667" y="2798"/>
                  </a:cubicBezTo>
                  <a:cubicBezTo>
                    <a:pt x="1679" y="2786"/>
                    <a:pt x="1691" y="2786"/>
                    <a:pt x="1703" y="2774"/>
                  </a:cubicBezTo>
                  <a:cubicBezTo>
                    <a:pt x="1703" y="2762"/>
                    <a:pt x="1703" y="2750"/>
                    <a:pt x="1715" y="2750"/>
                  </a:cubicBezTo>
                  <a:cubicBezTo>
                    <a:pt x="1727" y="2750"/>
                    <a:pt x="1739" y="2739"/>
                    <a:pt x="1751" y="2739"/>
                  </a:cubicBezTo>
                  <a:lnTo>
                    <a:pt x="1751" y="2715"/>
                  </a:lnTo>
                  <a:cubicBezTo>
                    <a:pt x="1751" y="2715"/>
                    <a:pt x="1786" y="2703"/>
                    <a:pt x="1786" y="2691"/>
                  </a:cubicBezTo>
                  <a:cubicBezTo>
                    <a:pt x="1798" y="2679"/>
                    <a:pt x="1798" y="2667"/>
                    <a:pt x="1810" y="2667"/>
                  </a:cubicBezTo>
                  <a:cubicBezTo>
                    <a:pt x="1813" y="2670"/>
                    <a:pt x="1815" y="2672"/>
                    <a:pt x="1815" y="2674"/>
                  </a:cubicBezTo>
                  <a:lnTo>
                    <a:pt x="1815" y="2674"/>
                  </a:lnTo>
                  <a:cubicBezTo>
                    <a:pt x="1819" y="2671"/>
                    <a:pt x="1822" y="2667"/>
                    <a:pt x="1822" y="2667"/>
                  </a:cubicBezTo>
                  <a:cubicBezTo>
                    <a:pt x="1822" y="2655"/>
                    <a:pt x="1834" y="2655"/>
                    <a:pt x="1846" y="2643"/>
                  </a:cubicBezTo>
                  <a:cubicBezTo>
                    <a:pt x="1846" y="2646"/>
                    <a:pt x="1846" y="2647"/>
                    <a:pt x="1847" y="2647"/>
                  </a:cubicBezTo>
                  <a:cubicBezTo>
                    <a:pt x="1850" y="2647"/>
                    <a:pt x="1858" y="2631"/>
                    <a:pt x="1858" y="2631"/>
                  </a:cubicBezTo>
                  <a:cubicBezTo>
                    <a:pt x="1870" y="2620"/>
                    <a:pt x="1894" y="2608"/>
                    <a:pt x="1894" y="2596"/>
                  </a:cubicBezTo>
                  <a:cubicBezTo>
                    <a:pt x="1906" y="2584"/>
                    <a:pt x="1917" y="2572"/>
                    <a:pt x="1929" y="2560"/>
                  </a:cubicBezTo>
                  <a:cubicBezTo>
                    <a:pt x="1941" y="2560"/>
                    <a:pt x="1965" y="2548"/>
                    <a:pt x="1965" y="2524"/>
                  </a:cubicBezTo>
                  <a:cubicBezTo>
                    <a:pt x="1969" y="2520"/>
                    <a:pt x="1973" y="2519"/>
                    <a:pt x="1977" y="2519"/>
                  </a:cubicBezTo>
                  <a:cubicBezTo>
                    <a:pt x="1984" y="2519"/>
                    <a:pt x="1989" y="2524"/>
                    <a:pt x="1989" y="2524"/>
                  </a:cubicBezTo>
                  <a:cubicBezTo>
                    <a:pt x="1989" y="2524"/>
                    <a:pt x="1989" y="2524"/>
                    <a:pt x="2001" y="2512"/>
                  </a:cubicBezTo>
                  <a:cubicBezTo>
                    <a:pt x="2013" y="2500"/>
                    <a:pt x="2025" y="2500"/>
                    <a:pt x="2025" y="2489"/>
                  </a:cubicBezTo>
                  <a:cubicBezTo>
                    <a:pt x="2037" y="2477"/>
                    <a:pt x="2025" y="2477"/>
                    <a:pt x="2048" y="2477"/>
                  </a:cubicBezTo>
                  <a:cubicBezTo>
                    <a:pt x="2060" y="2465"/>
                    <a:pt x="2084" y="2453"/>
                    <a:pt x="2072" y="2441"/>
                  </a:cubicBezTo>
                  <a:lnTo>
                    <a:pt x="2072" y="2441"/>
                  </a:lnTo>
                  <a:cubicBezTo>
                    <a:pt x="2073" y="2442"/>
                    <a:pt x="2075" y="2442"/>
                    <a:pt x="2077" y="2442"/>
                  </a:cubicBezTo>
                  <a:cubicBezTo>
                    <a:pt x="2094" y="2442"/>
                    <a:pt x="2144" y="2392"/>
                    <a:pt x="2144" y="2381"/>
                  </a:cubicBezTo>
                  <a:cubicBezTo>
                    <a:pt x="2156" y="2369"/>
                    <a:pt x="2191" y="2381"/>
                    <a:pt x="2191" y="2358"/>
                  </a:cubicBezTo>
                  <a:cubicBezTo>
                    <a:pt x="2191" y="2334"/>
                    <a:pt x="2191" y="2334"/>
                    <a:pt x="2203" y="2334"/>
                  </a:cubicBezTo>
                  <a:cubicBezTo>
                    <a:pt x="2203" y="2322"/>
                    <a:pt x="2215" y="2322"/>
                    <a:pt x="2227" y="2310"/>
                  </a:cubicBezTo>
                  <a:cubicBezTo>
                    <a:pt x="2227" y="2310"/>
                    <a:pt x="2227" y="2298"/>
                    <a:pt x="2239" y="2298"/>
                  </a:cubicBezTo>
                  <a:cubicBezTo>
                    <a:pt x="2251" y="2286"/>
                    <a:pt x="2275" y="2274"/>
                    <a:pt x="2287" y="2262"/>
                  </a:cubicBezTo>
                  <a:cubicBezTo>
                    <a:pt x="2279" y="2262"/>
                    <a:pt x="2272" y="2262"/>
                    <a:pt x="2267" y="2262"/>
                  </a:cubicBezTo>
                  <a:lnTo>
                    <a:pt x="2267" y="2262"/>
                  </a:lnTo>
                  <a:cubicBezTo>
                    <a:pt x="2277" y="2260"/>
                    <a:pt x="2287" y="2249"/>
                    <a:pt x="2287" y="2239"/>
                  </a:cubicBezTo>
                  <a:lnTo>
                    <a:pt x="2310" y="2239"/>
                  </a:lnTo>
                  <a:lnTo>
                    <a:pt x="2310" y="2215"/>
                  </a:lnTo>
                  <a:cubicBezTo>
                    <a:pt x="2322" y="2215"/>
                    <a:pt x="2334" y="2203"/>
                    <a:pt x="2346" y="2203"/>
                  </a:cubicBezTo>
                  <a:cubicBezTo>
                    <a:pt x="2334" y="2203"/>
                    <a:pt x="2394" y="2155"/>
                    <a:pt x="2394" y="2143"/>
                  </a:cubicBezTo>
                  <a:cubicBezTo>
                    <a:pt x="2406" y="2143"/>
                    <a:pt x="2382" y="2143"/>
                    <a:pt x="2394" y="2131"/>
                  </a:cubicBezTo>
                  <a:cubicBezTo>
                    <a:pt x="2394" y="2127"/>
                    <a:pt x="2395" y="2126"/>
                    <a:pt x="2397" y="2126"/>
                  </a:cubicBezTo>
                  <a:cubicBezTo>
                    <a:pt x="2400" y="2126"/>
                    <a:pt x="2406" y="2131"/>
                    <a:pt x="2406" y="2131"/>
                  </a:cubicBezTo>
                  <a:cubicBezTo>
                    <a:pt x="2406" y="2131"/>
                    <a:pt x="2406" y="2119"/>
                    <a:pt x="2406" y="2119"/>
                  </a:cubicBezTo>
                  <a:lnTo>
                    <a:pt x="2429" y="2119"/>
                  </a:lnTo>
                  <a:cubicBezTo>
                    <a:pt x="2429" y="2119"/>
                    <a:pt x="2429" y="2096"/>
                    <a:pt x="2429" y="2096"/>
                  </a:cubicBezTo>
                  <a:cubicBezTo>
                    <a:pt x="2435" y="2090"/>
                    <a:pt x="2444" y="2090"/>
                    <a:pt x="2450" y="2090"/>
                  </a:cubicBezTo>
                  <a:cubicBezTo>
                    <a:pt x="2456" y="2090"/>
                    <a:pt x="2459" y="2090"/>
                    <a:pt x="2453" y="2084"/>
                  </a:cubicBezTo>
                  <a:cubicBezTo>
                    <a:pt x="2453" y="2078"/>
                    <a:pt x="2450" y="2078"/>
                    <a:pt x="2449" y="2078"/>
                  </a:cubicBezTo>
                  <a:cubicBezTo>
                    <a:pt x="2447" y="2078"/>
                    <a:pt x="2447" y="2078"/>
                    <a:pt x="2453" y="2072"/>
                  </a:cubicBezTo>
                  <a:lnTo>
                    <a:pt x="2465" y="2072"/>
                  </a:lnTo>
                  <a:cubicBezTo>
                    <a:pt x="2473" y="2072"/>
                    <a:pt x="2476" y="2077"/>
                    <a:pt x="2480" y="2077"/>
                  </a:cubicBezTo>
                  <a:cubicBezTo>
                    <a:pt x="2482" y="2077"/>
                    <a:pt x="2485" y="2076"/>
                    <a:pt x="2489" y="2072"/>
                  </a:cubicBezTo>
                  <a:cubicBezTo>
                    <a:pt x="2489" y="2072"/>
                    <a:pt x="2501" y="2060"/>
                    <a:pt x="2501" y="2060"/>
                  </a:cubicBezTo>
                  <a:cubicBezTo>
                    <a:pt x="2501" y="2048"/>
                    <a:pt x="2501" y="2048"/>
                    <a:pt x="2501" y="2048"/>
                  </a:cubicBezTo>
                  <a:cubicBezTo>
                    <a:pt x="2513" y="2036"/>
                    <a:pt x="2525" y="2024"/>
                    <a:pt x="2537" y="2012"/>
                  </a:cubicBezTo>
                  <a:cubicBezTo>
                    <a:pt x="2548" y="2000"/>
                    <a:pt x="2560" y="1988"/>
                    <a:pt x="2572" y="1988"/>
                  </a:cubicBezTo>
                  <a:cubicBezTo>
                    <a:pt x="2584" y="1988"/>
                    <a:pt x="2596" y="1988"/>
                    <a:pt x="2596" y="1965"/>
                  </a:cubicBezTo>
                  <a:cubicBezTo>
                    <a:pt x="2608" y="1953"/>
                    <a:pt x="2596" y="1953"/>
                    <a:pt x="2608" y="1953"/>
                  </a:cubicBezTo>
                  <a:lnTo>
                    <a:pt x="2632" y="1941"/>
                  </a:lnTo>
                  <a:cubicBezTo>
                    <a:pt x="2632" y="1941"/>
                    <a:pt x="2644" y="1917"/>
                    <a:pt x="2656" y="1905"/>
                  </a:cubicBezTo>
                  <a:cubicBezTo>
                    <a:pt x="2668" y="1893"/>
                    <a:pt x="2668" y="1881"/>
                    <a:pt x="2679" y="1881"/>
                  </a:cubicBezTo>
                  <a:cubicBezTo>
                    <a:pt x="2691" y="1881"/>
                    <a:pt x="2703" y="1869"/>
                    <a:pt x="2703" y="1858"/>
                  </a:cubicBezTo>
                  <a:cubicBezTo>
                    <a:pt x="2703" y="1854"/>
                    <a:pt x="2702" y="1852"/>
                    <a:pt x="2700" y="1852"/>
                  </a:cubicBezTo>
                  <a:cubicBezTo>
                    <a:pt x="2697" y="1852"/>
                    <a:pt x="2691" y="1858"/>
                    <a:pt x="2691" y="1858"/>
                  </a:cubicBezTo>
                  <a:cubicBezTo>
                    <a:pt x="2691" y="1846"/>
                    <a:pt x="2703" y="1846"/>
                    <a:pt x="2715" y="1846"/>
                  </a:cubicBezTo>
                  <a:lnTo>
                    <a:pt x="2727" y="1846"/>
                  </a:lnTo>
                  <a:cubicBezTo>
                    <a:pt x="2751" y="1834"/>
                    <a:pt x="2739" y="1822"/>
                    <a:pt x="2763" y="1810"/>
                  </a:cubicBezTo>
                  <a:cubicBezTo>
                    <a:pt x="2775" y="1810"/>
                    <a:pt x="2787" y="1810"/>
                    <a:pt x="2787" y="1798"/>
                  </a:cubicBezTo>
                  <a:cubicBezTo>
                    <a:pt x="2775" y="1786"/>
                    <a:pt x="2775" y="1786"/>
                    <a:pt x="2787" y="1786"/>
                  </a:cubicBezTo>
                  <a:cubicBezTo>
                    <a:pt x="2795" y="1782"/>
                    <a:pt x="2799" y="1781"/>
                    <a:pt x="2801" y="1781"/>
                  </a:cubicBezTo>
                  <a:cubicBezTo>
                    <a:pt x="2805" y="1781"/>
                    <a:pt x="2802" y="1786"/>
                    <a:pt x="2810" y="1786"/>
                  </a:cubicBezTo>
                  <a:cubicBezTo>
                    <a:pt x="2822" y="1786"/>
                    <a:pt x="2846" y="1762"/>
                    <a:pt x="2846" y="1750"/>
                  </a:cubicBezTo>
                  <a:cubicBezTo>
                    <a:pt x="2834" y="1750"/>
                    <a:pt x="2822" y="1750"/>
                    <a:pt x="2846" y="1738"/>
                  </a:cubicBezTo>
                  <a:cubicBezTo>
                    <a:pt x="2850" y="1731"/>
                    <a:pt x="2851" y="1728"/>
                    <a:pt x="2852" y="1728"/>
                  </a:cubicBezTo>
                  <a:lnTo>
                    <a:pt x="2852" y="1728"/>
                  </a:lnTo>
                  <a:cubicBezTo>
                    <a:pt x="2853" y="1728"/>
                    <a:pt x="2850" y="1738"/>
                    <a:pt x="2858" y="1738"/>
                  </a:cubicBezTo>
                  <a:lnTo>
                    <a:pt x="2858" y="1715"/>
                  </a:lnTo>
                  <a:cubicBezTo>
                    <a:pt x="2858" y="1711"/>
                    <a:pt x="2858" y="1709"/>
                    <a:pt x="2858" y="1709"/>
                  </a:cubicBezTo>
                  <a:cubicBezTo>
                    <a:pt x="2859" y="1709"/>
                    <a:pt x="2862" y="1715"/>
                    <a:pt x="2870" y="1715"/>
                  </a:cubicBezTo>
                  <a:cubicBezTo>
                    <a:pt x="2882" y="1703"/>
                    <a:pt x="2906" y="1691"/>
                    <a:pt x="2918" y="1679"/>
                  </a:cubicBezTo>
                  <a:cubicBezTo>
                    <a:pt x="2918" y="1667"/>
                    <a:pt x="2894" y="1667"/>
                    <a:pt x="2894" y="1667"/>
                  </a:cubicBezTo>
                  <a:cubicBezTo>
                    <a:pt x="2898" y="1663"/>
                    <a:pt x="2900" y="1662"/>
                    <a:pt x="2903" y="1662"/>
                  </a:cubicBezTo>
                  <a:cubicBezTo>
                    <a:pt x="2907" y="1662"/>
                    <a:pt x="2910" y="1667"/>
                    <a:pt x="2918" y="1667"/>
                  </a:cubicBezTo>
                  <a:cubicBezTo>
                    <a:pt x="2929" y="1655"/>
                    <a:pt x="2929" y="1655"/>
                    <a:pt x="2941" y="1655"/>
                  </a:cubicBezTo>
                  <a:cubicBezTo>
                    <a:pt x="2953" y="1643"/>
                    <a:pt x="2977" y="1631"/>
                    <a:pt x="2977" y="1631"/>
                  </a:cubicBezTo>
                  <a:cubicBezTo>
                    <a:pt x="2989" y="1619"/>
                    <a:pt x="2977" y="1607"/>
                    <a:pt x="2977" y="1607"/>
                  </a:cubicBezTo>
                  <a:lnTo>
                    <a:pt x="3001" y="1607"/>
                  </a:lnTo>
                  <a:cubicBezTo>
                    <a:pt x="3001" y="1607"/>
                    <a:pt x="3001" y="1572"/>
                    <a:pt x="3025" y="1560"/>
                  </a:cubicBezTo>
                  <a:cubicBezTo>
                    <a:pt x="3031" y="1554"/>
                    <a:pt x="3037" y="1554"/>
                    <a:pt x="3043" y="1554"/>
                  </a:cubicBezTo>
                  <a:cubicBezTo>
                    <a:pt x="3049" y="1554"/>
                    <a:pt x="3055" y="1554"/>
                    <a:pt x="3060" y="1548"/>
                  </a:cubicBezTo>
                  <a:cubicBezTo>
                    <a:pt x="3060" y="1548"/>
                    <a:pt x="3072" y="1548"/>
                    <a:pt x="3084" y="1536"/>
                  </a:cubicBezTo>
                  <a:cubicBezTo>
                    <a:pt x="3084" y="1524"/>
                    <a:pt x="3096" y="1512"/>
                    <a:pt x="3108" y="1512"/>
                  </a:cubicBezTo>
                  <a:cubicBezTo>
                    <a:pt x="3120" y="1500"/>
                    <a:pt x="3108" y="1512"/>
                    <a:pt x="3108" y="1488"/>
                  </a:cubicBezTo>
                  <a:cubicBezTo>
                    <a:pt x="3114" y="1482"/>
                    <a:pt x="3114" y="1482"/>
                    <a:pt x="3116" y="1482"/>
                  </a:cubicBezTo>
                  <a:cubicBezTo>
                    <a:pt x="3117" y="1482"/>
                    <a:pt x="3120" y="1482"/>
                    <a:pt x="3132" y="1477"/>
                  </a:cubicBezTo>
                  <a:cubicBezTo>
                    <a:pt x="3144" y="1477"/>
                    <a:pt x="3156" y="1465"/>
                    <a:pt x="3156" y="1453"/>
                  </a:cubicBezTo>
                  <a:cubicBezTo>
                    <a:pt x="3156" y="1453"/>
                    <a:pt x="3156" y="1426"/>
                    <a:pt x="3163" y="1426"/>
                  </a:cubicBezTo>
                  <a:cubicBezTo>
                    <a:pt x="3164" y="1426"/>
                    <a:pt x="3166" y="1427"/>
                    <a:pt x="3168" y="1429"/>
                  </a:cubicBezTo>
                  <a:cubicBezTo>
                    <a:pt x="3176" y="1429"/>
                    <a:pt x="3183" y="1434"/>
                    <a:pt x="3188" y="1434"/>
                  </a:cubicBezTo>
                  <a:cubicBezTo>
                    <a:pt x="3190" y="1434"/>
                    <a:pt x="3191" y="1433"/>
                    <a:pt x="3191" y="1429"/>
                  </a:cubicBezTo>
                  <a:cubicBezTo>
                    <a:pt x="3203" y="1405"/>
                    <a:pt x="3191" y="1393"/>
                    <a:pt x="3215" y="1381"/>
                  </a:cubicBezTo>
                  <a:cubicBezTo>
                    <a:pt x="3227" y="1381"/>
                    <a:pt x="3239" y="1381"/>
                    <a:pt x="3251" y="1369"/>
                  </a:cubicBezTo>
                  <a:cubicBezTo>
                    <a:pt x="3263" y="1369"/>
                    <a:pt x="3263" y="1357"/>
                    <a:pt x="3275" y="1357"/>
                  </a:cubicBezTo>
                  <a:cubicBezTo>
                    <a:pt x="3275" y="1352"/>
                    <a:pt x="3278" y="1352"/>
                    <a:pt x="3282" y="1352"/>
                  </a:cubicBezTo>
                  <a:cubicBezTo>
                    <a:pt x="3287" y="1352"/>
                    <a:pt x="3293" y="1352"/>
                    <a:pt x="3299" y="1346"/>
                  </a:cubicBezTo>
                  <a:cubicBezTo>
                    <a:pt x="3299" y="1334"/>
                    <a:pt x="3299" y="1334"/>
                    <a:pt x="3299" y="1334"/>
                  </a:cubicBezTo>
                  <a:cubicBezTo>
                    <a:pt x="3299" y="1334"/>
                    <a:pt x="3322" y="1322"/>
                    <a:pt x="3334" y="1310"/>
                  </a:cubicBezTo>
                  <a:cubicBezTo>
                    <a:pt x="3346" y="1310"/>
                    <a:pt x="3310" y="1298"/>
                    <a:pt x="3334" y="1298"/>
                  </a:cubicBezTo>
                  <a:cubicBezTo>
                    <a:pt x="3358" y="1286"/>
                    <a:pt x="3346" y="1298"/>
                    <a:pt x="3358" y="1274"/>
                  </a:cubicBezTo>
                  <a:cubicBezTo>
                    <a:pt x="3362" y="1270"/>
                    <a:pt x="3365" y="1269"/>
                    <a:pt x="3366" y="1269"/>
                  </a:cubicBezTo>
                  <a:cubicBezTo>
                    <a:pt x="3370" y="1269"/>
                    <a:pt x="3370" y="1274"/>
                    <a:pt x="3370" y="1274"/>
                  </a:cubicBezTo>
                  <a:cubicBezTo>
                    <a:pt x="3370" y="1274"/>
                    <a:pt x="3406" y="1238"/>
                    <a:pt x="3394" y="1226"/>
                  </a:cubicBezTo>
                  <a:cubicBezTo>
                    <a:pt x="3382" y="1215"/>
                    <a:pt x="3418" y="1215"/>
                    <a:pt x="3430" y="1203"/>
                  </a:cubicBezTo>
                  <a:cubicBezTo>
                    <a:pt x="3430" y="1203"/>
                    <a:pt x="3441" y="1191"/>
                    <a:pt x="3441" y="1191"/>
                  </a:cubicBezTo>
                  <a:lnTo>
                    <a:pt x="3441" y="1155"/>
                  </a:lnTo>
                  <a:lnTo>
                    <a:pt x="3453" y="1167"/>
                  </a:lnTo>
                  <a:cubicBezTo>
                    <a:pt x="3465" y="1167"/>
                    <a:pt x="3453" y="1143"/>
                    <a:pt x="3453" y="1143"/>
                  </a:cubicBezTo>
                  <a:cubicBezTo>
                    <a:pt x="3453" y="1131"/>
                    <a:pt x="3453" y="1119"/>
                    <a:pt x="3453" y="1119"/>
                  </a:cubicBezTo>
                  <a:cubicBezTo>
                    <a:pt x="3453" y="1119"/>
                    <a:pt x="3465" y="1131"/>
                    <a:pt x="3477" y="1131"/>
                  </a:cubicBezTo>
                  <a:cubicBezTo>
                    <a:pt x="3477" y="1131"/>
                    <a:pt x="3477" y="1119"/>
                    <a:pt x="3477" y="1107"/>
                  </a:cubicBezTo>
                  <a:cubicBezTo>
                    <a:pt x="3489" y="1107"/>
                    <a:pt x="3489" y="1096"/>
                    <a:pt x="3501" y="1096"/>
                  </a:cubicBezTo>
                  <a:lnTo>
                    <a:pt x="3513" y="1096"/>
                  </a:lnTo>
                  <a:cubicBezTo>
                    <a:pt x="3525" y="1096"/>
                    <a:pt x="3513" y="1084"/>
                    <a:pt x="3513" y="1072"/>
                  </a:cubicBezTo>
                  <a:lnTo>
                    <a:pt x="3525" y="1072"/>
                  </a:lnTo>
                  <a:lnTo>
                    <a:pt x="3537" y="1060"/>
                  </a:lnTo>
                  <a:cubicBezTo>
                    <a:pt x="3549" y="1060"/>
                    <a:pt x="3561" y="1048"/>
                    <a:pt x="3561" y="1036"/>
                  </a:cubicBezTo>
                  <a:cubicBezTo>
                    <a:pt x="3566" y="1030"/>
                    <a:pt x="3569" y="1030"/>
                    <a:pt x="3572" y="1030"/>
                  </a:cubicBezTo>
                  <a:cubicBezTo>
                    <a:pt x="3575" y="1030"/>
                    <a:pt x="3578" y="1030"/>
                    <a:pt x="3584" y="1024"/>
                  </a:cubicBezTo>
                  <a:cubicBezTo>
                    <a:pt x="3584" y="1018"/>
                    <a:pt x="3584" y="1014"/>
                    <a:pt x="3584" y="1012"/>
                  </a:cubicBezTo>
                  <a:cubicBezTo>
                    <a:pt x="3584" y="1010"/>
                    <a:pt x="3585" y="1009"/>
                    <a:pt x="3586" y="1009"/>
                  </a:cubicBezTo>
                  <a:cubicBezTo>
                    <a:pt x="3588" y="1009"/>
                    <a:pt x="3594" y="1016"/>
                    <a:pt x="3601" y="1016"/>
                  </a:cubicBezTo>
                  <a:cubicBezTo>
                    <a:pt x="3603" y="1016"/>
                    <a:pt x="3606" y="1015"/>
                    <a:pt x="3608" y="1012"/>
                  </a:cubicBezTo>
                  <a:cubicBezTo>
                    <a:pt x="3620" y="1000"/>
                    <a:pt x="3656" y="976"/>
                    <a:pt x="3656" y="965"/>
                  </a:cubicBezTo>
                  <a:cubicBezTo>
                    <a:pt x="3656" y="959"/>
                    <a:pt x="3650" y="959"/>
                    <a:pt x="3645" y="959"/>
                  </a:cubicBezTo>
                  <a:cubicBezTo>
                    <a:pt x="3641" y="959"/>
                    <a:pt x="3638" y="959"/>
                    <a:pt x="3644" y="953"/>
                  </a:cubicBezTo>
                  <a:cubicBezTo>
                    <a:pt x="3644" y="947"/>
                    <a:pt x="3647" y="947"/>
                    <a:pt x="3651" y="947"/>
                  </a:cubicBezTo>
                  <a:cubicBezTo>
                    <a:pt x="3656" y="947"/>
                    <a:pt x="3662" y="947"/>
                    <a:pt x="3668" y="941"/>
                  </a:cubicBezTo>
                  <a:cubicBezTo>
                    <a:pt x="3691" y="929"/>
                    <a:pt x="3703" y="917"/>
                    <a:pt x="3727" y="893"/>
                  </a:cubicBezTo>
                  <a:cubicBezTo>
                    <a:pt x="3727" y="881"/>
                    <a:pt x="3727" y="881"/>
                    <a:pt x="3739" y="869"/>
                  </a:cubicBezTo>
                  <a:cubicBezTo>
                    <a:pt x="3751" y="857"/>
                    <a:pt x="3751" y="845"/>
                    <a:pt x="3751" y="834"/>
                  </a:cubicBezTo>
                  <a:cubicBezTo>
                    <a:pt x="3751" y="828"/>
                    <a:pt x="3760" y="828"/>
                    <a:pt x="3769" y="828"/>
                  </a:cubicBezTo>
                  <a:cubicBezTo>
                    <a:pt x="3778" y="828"/>
                    <a:pt x="3787" y="828"/>
                    <a:pt x="3787" y="822"/>
                  </a:cubicBezTo>
                  <a:cubicBezTo>
                    <a:pt x="3784" y="819"/>
                    <a:pt x="3781" y="818"/>
                    <a:pt x="3778" y="818"/>
                  </a:cubicBezTo>
                  <a:cubicBezTo>
                    <a:pt x="3769" y="818"/>
                    <a:pt x="3757" y="825"/>
                    <a:pt x="3748" y="825"/>
                  </a:cubicBezTo>
                  <a:cubicBezTo>
                    <a:pt x="3745" y="825"/>
                    <a:pt x="3742" y="824"/>
                    <a:pt x="3739" y="822"/>
                  </a:cubicBezTo>
                  <a:lnTo>
                    <a:pt x="3775" y="810"/>
                  </a:lnTo>
                  <a:lnTo>
                    <a:pt x="3811" y="810"/>
                  </a:lnTo>
                  <a:cubicBezTo>
                    <a:pt x="3811" y="810"/>
                    <a:pt x="3822" y="786"/>
                    <a:pt x="3822" y="774"/>
                  </a:cubicBezTo>
                  <a:cubicBezTo>
                    <a:pt x="3822" y="768"/>
                    <a:pt x="3825" y="765"/>
                    <a:pt x="3828" y="765"/>
                  </a:cubicBezTo>
                  <a:cubicBezTo>
                    <a:pt x="3831" y="765"/>
                    <a:pt x="3834" y="768"/>
                    <a:pt x="3834" y="774"/>
                  </a:cubicBezTo>
                  <a:cubicBezTo>
                    <a:pt x="3838" y="778"/>
                    <a:pt x="3842" y="779"/>
                    <a:pt x="3846" y="779"/>
                  </a:cubicBezTo>
                  <a:cubicBezTo>
                    <a:pt x="3853" y="779"/>
                    <a:pt x="3858" y="774"/>
                    <a:pt x="3858" y="774"/>
                  </a:cubicBezTo>
                  <a:lnTo>
                    <a:pt x="3834" y="750"/>
                  </a:lnTo>
                  <a:cubicBezTo>
                    <a:pt x="3838" y="746"/>
                    <a:pt x="3844" y="745"/>
                    <a:pt x="3849" y="745"/>
                  </a:cubicBezTo>
                  <a:cubicBezTo>
                    <a:pt x="3859" y="745"/>
                    <a:pt x="3870" y="750"/>
                    <a:pt x="3870" y="750"/>
                  </a:cubicBezTo>
                  <a:cubicBezTo>
                    <a:pt x="3870" y="750"/>
                    <a:pt x="3870" y="715"/>
                    <a:pt x="3882" y="715"/>
                  </a:cubicBezTo>
                  <a:cubicBezTo>
                    <a:pt x="3906" y="715"/>
                    <a:pt x="3942" y="691"/>
                    <a:pt x="3930" y="679"/>
                  </a:cubicBezTo>
                  <a:cubicBezTo>
                    <a:pt x="3930" y="655"/>
                    <a:pt x="3953" y="655"/>
                    <a:pt x="3953" y="643"/>
                  </a:cubicBezTo>
                  <a:cubicBezTo>
                    <a:pt x="3953" y="637"/>
                    <a:pt x="3956" y="637"/>
                    <a:pt x="3961" y="637"/>
                  </a:cubicBezTo>
                  <a:cubicBezTo>
                    <a:pt x="3965" y="637"/>
                    <a:pt x="3971" y="637"/>
                    <a:pt x="3977" y="631"/>
                  </a:cubicBezTo>
                  <a:cubicBezTo>
                    <a:pt x="3989" y="619"/>
                    <a:pt x="3977" y="607"/>
                    <a:pt x="3989" y="607"/>
                  </a:cubicBezTo>
                  <a:cubicBezTo>
                    <a:pt x="3997" y="603"/>
                    <a:pt x="4001" y="602"/>
                    <a:pt x="4003" y="602"/>
                  </a:cubicBezTo>
                  <a:cubicBezTo>
                    <a:pt x="4008" y="602"/>
                    <a:pt x="4005" y="607"/>
                    <a:pt x="4013" y="607"/>
                  </a:cubicBezTo>
                  <a:cubicBezTo>
                    <a:pt x="4013" y="607"/>
                    <a:pt x="4025" y="595"/>
                    <a:pt x="4025" y="595"/>
                  </a:cubicBezTo>
                  <a:cubicBezTo>
                    <a:pt x="4025" y="595"/>
                    <a:pt x="4025" y="584"/>
                    <a:pt x="4025" y="584"/>
                  </a:cubicBezTo>
                  <a:cubicBezTo>
                    <a:pt x="4037" y="572"/>
                    <a:pt x="4001" y="560"/>
                    <a:pt x="4025" y="560"/>
                  </a:cubicBezTo>
                  <a:cubicBezTo>
                    <a:pt x="4049" y="560"/>
                    <a:pt x="4061" y="548"/>
                    <a:pt x="4061" y="524"/>
                  </a:cubicBezTo>
                  <a:cubicBezTo>
                    <a:pt x="4061" y="512"/>
                    <a:pt x="4061" y="500"/>
                    <a:pt x="4084" y="500"/>
                  </a:cubicBezTo>
                  <a:cubicBezTo>
                    <a:pt x="4108" y="500"/>
                    <a:pt x="4096" y="464"/>
                    <a:pt x="4120" y="464"/>
                  </a:cubicBezTo>
                  <a:cubicBezTo>
                    <a:pt x="4111" y="464"/>
                    <a:pt x="4116" y="434"/>
                    <a:pt x="4125" y="434"/>
                  </a:cubicBezTo>
                  <a:cubicBezTo>
                    <a:pt x="4127" y="434"/>
                    <a:pt x="4130" y="436"/>
                    <a:pt x="4132" y="441"/>
                  </a:cubicBezTo>
                  <a:cubicBezTo>
                    <a:pt x="4135" y="446"/>
                    <a:pt x="4137" y="449"/>
                    <a:pt x="4139" y="449"/>
                  </a:cubicBezTo>
                  <a:cubicBezTo>
                    <a:pt x="4145" y="449"/>
                    <a:pt x="4147" y="426"/>
                    <a:pt x="4156" y="417"/>
                  </a:cubicBezTo>
                  <a:cubicBezTo>
                    <a:pt x="4156" y="405"/>
                    <a:pt x="4156" y="393"/>
                    <a:pt x="4168" y="393"/>
                  </a:cubicBezTo>
                  <a:lnTo>
                    <a:pt x="4180" y="393"/>
                  </a:lnTo>
                  <a:cubicBezTo>
                    <a:pt x="4192" y="393"/>
                    <a:pt x="4203" y="357"/>
                    <a:pt x="4192" y="345"/>
                  </a:cubicBezTo>
                  <a:lnTo>
                    <a:pt x="4192" y="345"/>
                  </a:lnTo>
                  <a:cubicBezTo>
                    <a:pt x="4192" y="346"/>
                    <a:pt x="4197" y="351"/>
                    <a:pt x="4204" y="351"/>
                  </a:cubicBezTo>
                  <a:cubicBezTo>
                    <a:pt x="4207" y="351"/>
                    <a:pt x="4211" y="349"/>
                    <a:pt x="4215" y="345"/>
                  </a:cubicBezTo>
                  <a:cubicBezTo>
                    <a:pt x="4227" y="334"/>
                    <a:pt x="4215" y="322"/>
                    <a:pt x="4227" y="322"/>
                  </a:cubicBezTo>
                  <a:cubicBezTo>
                    <a:pt x="4239" y="322"/>
                    <a:pt x="4227" y="322"/>
                    <a:pt x="4227" y="310"/>
                  </a:cubicBezTo>
                  <a:cubicBezTo>
                    <a:pt x="4227" y="298"/>
                    <a:pt x="4263" y="286"/>
                    <a:pt x="4239" y="274"/>
                  </a:cubicBezTo>
                  <a:cubicBezTo>
                    <a:pt x="4237" y="271"/>
                    <a:pt x="4236" y="271"/>
                    <a:pt x="4237" y="271"/>
                  </a:cubicBezTo>
                  <a:lnTo>
                    <a:pt x="4237" y="271"/>
                  </a:lnTo>
                  <a:cubicBezTo>
                    <a:pt x="4240" y="271"/>
                    <a:pt x="4252" y="277"/>
                    <a:pt x="4259" y="277"/>
                  </a:cubicBezTo>
                  <a:cubicBezTo>
                    <a:pt x="4261" y="277"/>
                    <a:pt x="4263" y="277"/>
                    <a:pt x="4263" y="274"/>
                  </a:cubicBezTo>
                  <a:lnTo>
                    <a:pt x="4263" y="250"/>
                  </a:lnTo>
                  <a:cubicBezTo>
                    <a:pt x="4263" y="248"/>
                    <a:pt x="4263" y="247"/>
                    <a:pt x="4263" y="247"/>
                  </a:cubicBezTo>
                  <a:cubicBezTo>
                    <a:pt x="4263" y="247"/>
                    <a:pt x="4265" y="254"/>
                    <a:pt x="4269" y="254"/>
                  </a:cubicBezTo>
                  <a:cubicBezTo>
                    <a:pt x="4270" y="254"/>
                    <a:pt x="4272" y="253"/>
                    <a:pt x="4275" y="250"/>
                  </a:cubicBezTo>
                  <a:cubicBezTo>
                    <a:pt x="4275" y="238"/>
                    <a:pt x="4287" y="226"/>
                    <a:pt x="4287" y="226"/>
                  </a:cubicBezTo>
                  <a:cubicBezTo>
                    <a:pt x="4287" y="203"/>
                    <a:pt x="4287" y="203"/>
                    <a:pt x="4275" y="191"/>
                  </a:cubicBezTo>
                  <a:cubicBezTo>
                    <a:pt x="4275" y="191"/>
                    <a:pt x="4287" y="179"/>
                    <a:pt x="4299" y="179"/>
                  </a:cubicBezTo>
                  <a:cubicBezTo>
                    <a:pt x="4311" y="167"/>
                    <a:pt x="4299" y="167"/>
                    <a:pt x="4287" y="167"/>
                  </a:cubicBezTo>
                  <a:lnTo>
                    <a:pt x="4323" y="167"/>
                  </a:lnTo>
                  <a:cubicBezTo>
                    <a:pt x="4311" y="155"/>
                    <a:pt x="4311" y="143"/>
                    <a:pt x="4311" y="131"/>
                  </a:cubicBezTo>
                  <a:cubicBezTo>
                    <a:pt x="4299" y="107"/>
                    <a:pt x="4311" y="83"/>
                    <a:pt x="4287" y="60"/>
                  </a:cubicBezTo>
                  <a:cubicBezTo>
                    <a:pt x="4277" y="40"/>
                    <a:pt x="4259" y="21"/>
                    <a:pt x="4247" y="21"/>
                  </a:cubicBezTo>
                  <a:cubicBezTo>
                    <a:pt x="4244" y="21"/>
                    <a:pt x="4241" y="22"/>
                    <a:pt x="4239" y="24"/>
                  </a:cubicBezTo>
                  <a:cubicBezTo>
                    <a:pt x="4239" y="36"/>
                    <a:pt x="4227" y="48"/>
                    <a:pt x="4227" y="48"/>
                  </a:cubicBezTo>
                  <a:cubicBezTo>
                    <a:pt x="4215" y="48"/>
                    <a:pt x="4227" y="36"/>
                    <a:pt x="4227" y="24"/>
                  </a:cubicBezTo>
                  <a:cubicBezTo>
                    <a:pt x="4227" y="24"/>
                    <a:pt x="4203" y="12"/>
                    <a:pt x="4215" y="12"/>
                  </a:cubicBezTo>
                  <a:cubicBezTo>
                    <a:pt x="4215" y="12"/>
                    <a:pt x="4215" y="0"/>
                    <a:pt x="4203" y="0"/>
                  </a:cubicBezTo>
                  <a:close/>
                  <a:moveTo>
                    <a:pt x="1751" y="1238"/>
                  </a:moveTo>
                  <a:lnTo>
                    <a:pt x="1739" y="1250"/>
                  </a:lnTo>
                  <a:lnTo>
                    <a:pt x="1715" y="1250"/>
                  </a:lnTo>
                  <a:cubicBezTo>
                    <a:pt x="1703" y="1250"/>
                    <a:pt x="1679" y="1262"/>
                    <a:pt x="1667" y="1262"/>
                  </a:cubicBezTo>
                  <a:cubicBezTo>
                    <a:pt x="1656" y="1262"/>
                    <a:pt x="1679" y="1274"/>
                    <a:pt x="1667" y="1286"/>
                  </a:cubicBezTo>
                  <a:cubicBezTo>
                    <a:pt x="1667" y="1298"/>
                    <a:pt x="1656" y="1298"/>
                    <a:pt x="1644" y="1298"/>
                  </a:cubicBezTo>
                  <a:lnTo>
                    <a:pt x="1632" y="1298"/>
                  </a:lnTo>
                  <a:cubicBezTo>
                    <a:pt x="1620" y="1298"/>
                    <a:pt x="1632" y="1298"/>
                    <a:pt x="1632" y="1310"/>
                  </a:cubicBezTo>
                  <a:cubicBezTo>
                    <a:pt x="1632" y="1322"/>
                    <a:pt x="1632" y="1322"/>
                    <a:pt x="1620" y="1322"/>
                  </a:cubicBezTo>
                  <a:cubicBezTo>
                    <a:pt x="1608" y="1322"/>
                    <a:pt x="1620" y="1310"/>
                    <a:pt x="1596" y="1310"/>
                  </a:cubicBezTo>
                  <a:cubicBezTo>
                    <a:pt x="1584" y="1322"/>
                    <a:pt x="1584" y="1334"/>
                    <a:pt x="1584" y="1334"/>
                  </a:cubicBezTo>
                  <a:lnTo>
                    <a:pt x="1572" y="1346"/>
                  </a:lnTo>
                  <a:cubicBezTo>
                    <a:pt x="1560" y="1357"/>
                    <a:pt x="1548" y="1369"/>
                    <a:pt x="1536" y="1381"/>
                  </a:cubicBezTo>
                  <a:cubicBezTo>
                    <a:pt x="1525" y="1381"/>
                    <a:pt x="1548" y="1357"/>
                    <a:pt x="1536" y="1357"/>
                  </a:cubicBezTo>
                  <a:cubicBezTo>
                    <a:pt x="1535" y="1356"/>
                    <a:pt x="1534" y="1356"/>
                    <a:pt x="1532" y="1356"/>
                  </a:cubicBezTo>
                  <a:cubicBezTo>
                    <a:pt x="1520" y="1356"/>
                    <a:pt x="1501" y="1393"/>
                    <a:pt x="1501" y="1393"/>
                  </a:cubicBezTo>
                  <a:cubicBezTo>
                    <a:pt x="1489" y="1405"/>
                    <a:pt x="1477" y="1405"/>
                    <a:pt x="1477" y="1405"/>
                  </a:cubicBezTo>
                  <a:cubicBezTo>
                    <a:pt x="1453" y="1405"/>
                    <a:pt x="1465" y="1405"/>
                    <a:pt x="1453" y="1417"/>
                  </a:cubicBezTo>
                  <a:cubicBezTo>
                    <a:pt x="1449" y="1421"/>
                    <a:pt x="1446" y="1422"/>
                    <a:pt x="1444" y="1422"/>
                  </a:cubicBezTo>
                  <a:cubicBezTo>
                    <a:pt x="1440" y="1422"/>
                    <a:pt x="1437" y="1417"/>
                    <a:pt x="1429" y="1417"/>
                  </a:cubicBezTo>
                  <a:lnTo>
                    <a:pt x="1429" y="1429"/>
                  </a:lnTo>
                  <a:cubicBezTo>
                    <a:pt x="1429" y="1429"/>
                    <a:pt x="1429" y="1441"/>
                    <a:pt x="1429" y="1441"/>
                  </a:cubicBezTo>
                  <a:lnTo>
                    <a:pt x="1405" y="1441"/>
                  </a:lnTo>
                  <a:cubicBezTo>
                    <a:pt x="1394" y="1441"/>
                    <a:pt x="1382" y="1453"/>
                    <a:pt x="1382" y="1465"/>
                  </a:cubicBezTo>
                  <a:lnTo>
                    <a:pt x="1346" y="1465"/>
                  </a:lnTo>
                  <a:cubicBezTo>
                    <a:pt x="1334" y="1465"/>
                    <a:pt x="1346" y="1477"/>
                    <a:pt x="1334" y="1488"/>
                  </a:cubicBezTo>
                  <a:lnTo>
                    <a:pt x="1310" y="1488"/>
                  </a:lnTo>
                  <a:cubicBezTo>
                    <a:pt x="1298" y="1500"/>
                    <a:pt x="1286" y="1512"/>
                    <a:pt x="1275" y="1536"/>
                  </a:cubicBezTo>
                  <a:cubicBezTo>
                    <a:pt x="1275" y="1536"/>
                    <a:pt x="1269" y="1541"/>
                    <a:pt x="1266" y="1541"/>
                  </a:cubicBezTo>
                  <a:cubicBezTo>
                    <a:pt x="1264" y="1541"/>
                    <a:pt x="1263" y="1540"/>
                    <a:pt x="1263" y="1536"/>
                  </a:cubicBezTo>
                  <a:cubicBezTo>
                    <a:pt x="1259" y="1532"/>
                    <a:pt x="1257" y="1531"/>
                    <a:pt x="1257" y="1531"/>
                  </a:cubicBezTo>
                  <a:lnTo>
                    <a:pt x="1257" y="1531"/>
                  </a:lnTo>
                  <a:cubicBezTo>
                    <a:pt x="1256" y="1531"/>
                    <a:pt x="1259" y="1536"/>
                    <a:pt x="1251" y="1536"/>
                  </a:cubicBezTo>
                  <a:cubicBezTo>
                    <a:pt x="1239" y="1536"/>
                    <a:pt x="1227" y="1548"/>
                    <a:pt x="1215" y="1548"/>
                  </a:cubicBezTo>
                  <a:cubicBezTo>
                    <a:pt x="1215" y="1548"/>
                    <a:pt x="1215" y="1560"/>
                    <a:pt x="1203" y="1560"/>
                  </a:cubicBezTo>
                  <a:cubicBezTo>
                    <a:pt x="1179" y="1572"/>
                    <a:pt x="1179" y="1572"/>
                    <a:pt x="1167" y="1584"/>
                  </a:cubicBezTo>
                  <a:cubicBezTo>
                    <a:pt x="1167" y="1584"/>
                    <a:pt x="1155" y="1607"/>
                    <a:pt x="1155" y="1607"/>
                  </a:cubicBezTo>
                  <a:cubicBezTo>
                    <a:pt x="1150" y="1602"/>
                    <a:pt x="1144" y="1599"/>
                    <a:pt x="1138" y="1599"/>
                  </a:cubicBezTo>
                  <a:cubicBezTo>
                    <a:pt x="1132" y="1599"/>
                    <a:pt x="1126" y="1602"/>
                    <a:pt x="1120" y="1607"/>
                  </a:cubicBezTo>
                  <a:cubicBezTo>
                    <a:pt x="1096" y="1619"/>
                    <a:pt x="1072" y="1631"/>
                    <a:pt x="1060" y="1643"/>
                  </a:cubicBezTo>
                  <a:lnTo>
                    <a:pt x="1036" y="1667"/>
                  </a:lnTo>
                  <a:cubicBezTo>
                    <a:pt x="1036" y="1667"/>
                    <a:pt x="1036" y="1679"/>
                    <a:pt x="1024" y="1679"/>
                  </a:cubicBezTo>
                  <a:lnTo>
                    <a:pt x="977" y="1679"/>
                  </a:lnTo>
                  <a:cubicBezTo>
                    <a:pt x="965" y="1679"/>
                    <a:pt x="965" y="1691"/>
                    <a:pt x="965" y="1703"/>
                  </a:cubicBezTo>
                  <a:cubicBezTo>
                    <a:pt x="977" y="1715"/>
                    <a:pt x="941" y="1715"/>
                    <a:pt x="941" y="1727"/>
                  </a:cubicBezTo>
                  <a:lnTo>
                    <a:pt x="917" y="1727"/>
                  </a:lnTo>
                  <a:cubicBezTo>
                    <a:pt x="905" y="1727"/>
                    <a:pt x="894" y="1738"/>
                    <a:pt x="882" y="1738"/>
                  </a:cubicBezTo>
                  <a:lnTo>
                    <a:pt x="882" y="1762"/>
                  </a:lnTo>
                  <a:lnTo>
                    <a:pt x="870" y="1762"/>
                  </a:lnTo>
                  <a:cubicBezTo>
                    <a:pt x="870" y="1762"/>
                    <a:pt x="858" y="1762"/>
                    <a:pt x="858" y="1774"/>
                  </a:cubicBezTo>
                  <a:cubicBezTo>
                    <a:pt x="858" y="1778"/>
                    <a:pt x="858" y="1779"/>
                    <a:pt x="857" y="1779"/>
                  </a:cubicBezTo>
                  <a:cubicBezTo>
                    <a:pt x="856" y="1779"/>
                    <a:pt x="854" y="1774"/>
                    <a:pt x="846" y="1774"/>
                  </a:cubicBezTo>
                  <a:lnTo>
                    <a:pt x="822" y="1786"/>
                  </a:lnTo>
                  <a:cubicBezTo>
                    <a:pt x="810" y="1798"/>
                    <a:pt x="810" y="1810"/>
                    <a:pt x="798" y="1822"/>
                  </a:cubicBezTo>
                  <a:cubicBezTo>
                    <a:pt x="792" y="1828"/>
                    <a:pt x="789" y="1831"/>
                    <a:pt x="786" y="1831"/>
                  </a:cubicBezTo>
                  <a:cubicBezTo>
                    <a:pt x="783" y="1831"/>
                    <a:pt x="780" y="1828"/>
                    <a:pt x="774" y="1822"/>
                  </a:cubicBezTo>
                  <a:cubicBezTo>
                    <a:pt x="774" y="1818"/>
                    <a:pt x="774" y="1817"/>
                    <a:pt x="774" y="1817"/>
                  </a:cubicBezTo>
                  <a:cubicBezTo>
                    <a:pt x="773" y="1817"/>
                    <a:pt x="771" y="1825"/>
                    <a:pt x="763" y="1834"/>
                  </a:cubicBezTo>
                  <a:lnTo>
                    <a:pt x="763" y="1846"/>
                  </a:lnTo>
                  <a:lnTo>
                    <a:pt x="751" y="1846"/>
                  </a:lnTo>
                  <a:cubicBezTo>
                    <a:pt x="751" y="1846"/>
                    <a:pt x="739" y="1858"/>
                    <a:pt x="739" y="1869"/>
                  </a:cubicBezTo>
                  <a:cubicBezTo>
                    <a:pt x="739" y="1869"/>
                    <a:pt x="739" y="1854"/>
                    <a:pt x="733" y="1854"/>
                  </a:cubicBezTo>
                  <a:cubicBezTo>
                    <a:pt x="731" y="1854"/>
                    <a:pt x="729" y="1855"/>
                    <a:pt x="727" y="1858"/>
                  </a:cubicBezTo>
                  <a:cubicBezTo>
                    <a:pt x="703" y="1869"/>
                    <a:pt x="703" y="1881"/>
                    <a:pt x="703" y="1893"/>
                  </a:cubicBezTo>
                  <a:cubicBezTo>
                    <a:pt x="701" y="1890"/>
                    <a:pt x="699" y="1888"/>
                    <a:pt x="695" y="1888"/>
                  </a:cubicBezTo>
                  <a:cubicBezTo>
                    <a:pt x="678" y="1888"/>
                    <a:pt x="646" y="1922"/>
                    <a:pt x="635" y="1922"/>
                  </a:cubicBezTo>
                  <a:cubicBezTo>
                    <a:pt x="633" y="1922"/>
                    <a:pt x="632" y="1921"/>
                    <a:pt x="632" y="1917"/>
                  </a:cubicBezTo>
                  <a:cubicBezTo>
                    <a:pt x="630" y="1915"/>
                    <a:pt x="628" y="1915"/>
                    <a:pt x="626" y="1915"/>
                  </a:cubicBezTo>
                  <a:cubicBezTo>
                    <a:pt x="613" y="1915"/>
                    <a:pt x="594" y="1943"/>
                    <a:pt x="584" y="1953"/>
                  </a:cubicBezTo>
                  <a:lnTo>
                    <a:pt x="548" y="1977"/>
                  </a:lnTo>
                  <a:lnTo>
                    <a:pt x="513" y="2012"/>
                  </a:lnTo>
                  <a:cubicBezTo>
                    <a:pt x="501" y="2012"/>
                    <a:pt x="501" y="2012"/>
                    <a:pt x="477" y="2024"/>
                  </a:cubicBezTo>
                  <a:cubicBezTo>
                    <a:pt x="471" y="2030"/>
                    <a:pt x="468" y="2030"/>
                    <a:pt x="466" y="2030"/>
                  </a:cubicBezTo>
                  <a:cubicBezTo>
                    <a:pt x="465" y="2030"/>
                    <a:pt x="465" y="2030"/>
                    <a:pt x="465" y="2036"/>
                  </a:cubicBezTo>
                  <a:cubicBezTo>
                    <a:pt x="465" y="2036"/>
                    <a:pt x="465" y="2036"/>
                    <a:pt x="465" y="2048"/>
                  </a:cubicBezTo>
                  <a:cubicBezTo>
                    <a:pt x="465" y="2048"/>
                    <a:pt x="441" y="2048"/>
                    <a:pt x="441" y="2036"/>
                  </a:cubicBezTo>
                  <a:cubicBezTo>
                    <a:pt x="441" y="2035"/>
                    <a:pt x="441" y="2035"/>
                    <a:pt x="439" y="2035"/>
                  </a:cubicBezTo>
                  <a:cubicBezTo>
                    <a:pt x="427" y="2035"/>
                    <a:pt x="345" y="2097"/>
                    <a:pt x="334" y="2108"/>
                  </a:cubicBezTo>
                  <a:cubicBezTo>
                    <a:pt x="322" y="2119"/>
                    <a:pt x="310" y="2119"/>
                    <a:pt x="298" y="2131"/>
                  </a:cubicBezTo>
                  <a:cubicBezTo>
                    <a:pt x="286" y="2143"/>
                    <a:pt x="274" y="2143"/>
                    <a:pt x="262" y="2155"/>
                  </a:cubicBezTo>
                  <a:cubicBezTo>
                    <a:pt x="262" y="2155"/>
                    <a:pt x="257" y="2167"/>
                    <a:pt x="257" y="2174"/>
                  </a:cubicBezTo>
                  <a:lnTo>
                    <a:pt x="257" y="2174"/>
                  </a:lnTo>
                  <a:cubicBezTo>
                    <a:pt x="256" y="2174"/>
                    <a:pt x="254" y="2174"/>
                    <a:pt x="253" y="2174"/>
                  </a:cubicBezTo>
                  <a:cubicBezTo>
                    <a:pt x="248" y="2174"/>
                    <a:pt x="243" y="2175"/>
                    <a:pt x="239" y="2179"/>
                  </a:cubicBezTo>
                  <a:cubicBezTo>
                    <a:pt x="227" y="2191"/>
                    <a:pt x="227" y="2203"/>
                    <a:pt x="227" y="2203"/>
                  </a:cubicBezTo>
                  <a:cubicBezTo>
                    <a:pt x="227" y="2191"/>
                    <a:pt x="227" y="2179"/>
                    <a:pt x="227" y="2179"/>
                  </a:cubicBezTo>
                  <a:cubicBezTo>
                    <a:pt x="227" y="2191"/>
                    <a:pt x="203" y="2215"/>
                    <a:pt x="203" y="2215"/>
                  </a:cubicBezTo>
                  <a:cubicBezTo>
                    <a:pt x="207" y="2219"/>
                    <a:pt x="207" y="2220"/>
                    <a:pt x="205" y="2220"/>
                  </a:cubicBezTo>
                  <a:cubicBezTo>
                    <a:pt x="200" y="2220"/>
                    <a:pt x="187" y="2215"/>
                    <a:pt x="179" y="2215"/>
                  </a:cubicBezTo>
                  <a:cubicBezTo>
                    <a:pt x="179" y="2215"/>
                    <a:pt x="167" y="2227"/>
                    <a:pt x="155" y="2227"/>
                  </a:cubicBezTo>
                  <a:lnTo>
                    <a:pt x="155" y="2250"/>
                  </a:lnTo>
                  <a:cubicBezTo>
                    <a:pt x="155" y="2256"/>
                    <a:pt x="152" y="2256"/>
                    <a:pt x="148" y="2256"/>
                  </a:cubicBezTo>
                  <a:cubicBezTo>
                    <a:pt x="143" y="2256"/>
                    <a:pt x="137" y="2256"/>
                    <a:pt x="132" y="2262"/>
                  </a:cubicBezTo>
                  <a:cubicBezTo>
                    <a:pt x="132" y="2274"/>
                    <a:pt x="132" y="2274"/>
                    <a:pt x="120" y="2274"/>
                  </a:cubicBezTo>
                  <a:cubicBezTo>
                    <a:pt x="108" y="2280"/>
                    <a:pt x="102" y="2280"/>
                    <a:pt x="97" y="2280"/>
                  </a:cubicBezTo>
                  <a:cubicBezTo>
                    <a:pt x="93" y="2280"/>
                    <a:pt x="90" y="2280"/>
                    <a:pt x="84" y="2286"/>
                  </a:cubicBezTo>
                  <a:cubicBezTo>
                    <a:pt x="72" y="2298"/>
                    <a:pt x="60" y="2298"/>
                    <a:pt x="72" y="2310"/>
                  </a:cubicBezTo>
                  <a:cubicBezTo>
                    <a:pt x="48" y="2310"/>
                    <a:pt x="36" y="2322"/>
                    <a:pt x="24" y="2322"/>
                  </a:cubicBezTo>
                  <a:cubicBezTo>
                    <a:pt x="24" y="2322"/>
                    <a:pt x="60" y="2322"/>
                    <a:pt x="36" y="2334"/>
                  </a:cubicBezTo>
                  <a:cubicBezTo>
                    <a:pt x="24" y="2346"/>
                    <a:pt x="24" y="2346"/>
                    <a:pt x="12" y="2346"/>
                  </a:cubicBezTo>
                  <a:cubicBezTo>
                    <a:pt x="1" y="2358"/>
                    <a:pt x="36" y="2417"/>
                    <a:pt x="48" y="2417"/>
                  </a:cubicBezTo>
                  <a:cubicBezTo>
                    <a:pt x="60" y="2417"/>
                    <a:pt x="48" y="2441"/>
                    <a:pt x="48" y="2453"/>
                  </a:cubicBezTo>
                  <a:cubicBezTo>
                    <a:pt x="48" y="2453"/>
                    <a:pt x="60" y="2453"/>
                    <a:pt x="60" y="2465"/>
                  </a:cubicBezTo>
                  <a:cubicBezTo>
                    <a:pt x="64" y="2469"/>
                    <a:pt x="65" y="2470"/>
                    <a:pt x="66" y="2470"/>
                  </a:cubicBezTo>
                  <a:cubicBezTo>
                    <a:pt x="67" y="2470"/>
                    <a:pt x="64" y="2465"/>
                    <a:pt x="72" y="2465"/>
                  </a:cubicBezTo>
                  <a:cubicBezTo>
                    <a:pt x="84" y="2465"/>
                    <a:pt x="84" y="2500"/>
                    <a:pt x="84" y="2500"/>
                  </a:cubicBezTo>
                  <a:cubicBezTo>
                    <a:pt x="90" y="2506"/>
                    <a:pt x="93" y="2506"/>
                    <a:pt x="94" y="2506"/>
                  </a:cubicBezTo>
                  <a:cubicBezTo>
                    <a:pt x="96" y="2506"/>
                    <a:pt x="96" y="2506"/>
                    <a:pt x="96" y="2512"/>
                  </a:cubicBezTo>
                  <a:lnTo>
                    <a:pt x="120" y="2548"/>
                  </a:lnTo>
                  <a:cubicBezTo>
                    <a:pt x="120" y="2572"/>
                    <a:pt x="132" y="2572"/>
                    <a:pt x="143" y="2584"/>
                  </a:cubicBezTo>
                  <a:lnTo>
                    <a:pt x="132" y="2584"/>
                  </a:lnTo>
                  <a:cubicBezTo>
                    <a:pt x="120" y="2584"/>
                    <a:pt x="132" y="2596"/>
                    <a:pt x="143" y="2596"/>
                  </a:cubicBezTo>
                  <a:cubicBezTo>
                    <a:pt x="143" y="2596"/>
                    <a:pt x="155" y="2608"/>
                    <a:pt x="155" y="2631"/>
                  </a:cubicBezTo>
                  <a:cubicBezTo>
                    <a:pt x="143" y="2643"/>
                    <a:pt x="179" y="2643"/>
                    <a:pt x="167" y="2643"/>
                  </a:cubicBezTo>
                  <a:cubicBezTo>
                    <a:pt x="157" y="2654"/>
                    <a:pt x="173" y="2681"/>
                    <a:pt x="185" y="2681"/>
                  </a:cubicBezTo>
                  <a:cubicBezTo>
                    <a:pt x="187" y="2681"/>
                    <a:pt x="189" y="2681"/>
                    <a:pt x="191" y="2679"/>
                  </a:cubicBezTo>
                  <a:cubicBezTo>
                    <a:pt x="193" y="2677"/>
                    <a:pt x="195" y="2676"/>
                    <a:pt x="196" y="2676"/>
                  </a:cubicBezTo>
                  <a:lnTo>
                    <a:pt x="196" y="2676"/>
                  </a:lnTo>
                  <a:cubicBezTo>
                    <a:pt x="199" y="2676"/>
                    <a:pt x="191" y="2691"/>
                    <a:pt x="191" y="2691"/>
                  </a:cubicBezTo>
                  <a:cubicBezTo>
                    <a:pt x="191" y="2697"/>
                    <a:pt x="191" y="2697"/>
                    <a:pt x="193" y="2697"/>
                  </a:cubicBezTo>
                  <a:cubicBezTo>
                    <a:pt x="194" y="2697"/>
                    <a:pt x="197" y="2697"/>
                    <a:pt x="203" y="2703"/>
                  </a:cubicBezTo>
                  <a:cubicBezTo>
                    <a:pt x="215" y="2727"/>
                    <a:pt x="203" y="2727"/>
                    <a:pt x="203" y="2739"/>
                  </a:cubicBezTo>
                  <a:cubicBezTo>
                    <a:pt x="215" y="2739"/>
                    <a:pt x="215" y="2750"/>
                    <a:pt x="227" y="2750"/>
                  </a:cubicBezTo>
                  <a:lnTo>
                    <a:pt x="239" y="2786"/>
                  </a:lnTo>
                  <a:cubicBezTo>
                    <a:pt x="239" y="2798"/>
                    <a:pt x="251" y="2810"/>
                    <a:pt x="251" y="2822"/>
                  </a:cubicBezTo>
                  <a:cubicBezTo>
                    <a:pt x="251" y="2822"/>
                    <a:pt x="274" y="2834"/>
                    <a:pt x="274" y="2834"/>
                  </a:cubicBezTo>
                  <a:cubicBezTo>
                    <a:pt x="274" y="2846"/>
                    <a:pt x="274" y="2846"/>
                    <a:pt x="274" y="2858"/>
                  </a:cubicBezTo>
                  <a:cubicBezTo>
                    <a:pt x="274" y="2858"/>
                    <a:pt x="286" y="2870"/>
                    <a:pt x="286" y="2870"/>
                  </a:cubicBezTo>
                  <a:lnTo>
                    <a:pt x="310" y="2870"/>
                  </a:lnTo>
                  <a:cubicBezTo>
                    <a:pt x="298" y="2870"/>
                    <a:pt x="310" y="2881"/>
                    <a:pt x="310" y="2893"/>
                  </a:cubicBezTo>
                  <a:cubicBezTo>
                    <a:pt x="310" y="2905"/>
                    <a:pt x="334" y="2905"/>
                    <a:pt x="334" y="2929"/>
                  </a:cubicBezTo>
                  <a:cubicBezTo>
                    <a:pt x="322" y="2953"/>
                    <a:pt x="346" y="2965"/>
                    <a:pt x="358" y="2977"/>
                  </a:cubicBezTo>
                  <a:cubicBezTo>
                    <a:pt x="358" y="2989"/>
                    <a:pt x="370" y="3001"/>
                    <a:pt x="370" y="3012"/>
                  </a:cubicBezTo>
                  <a:cubicBezTo>
                    <a:pt x="370" y="3012"/>
                    <a:pt x="370" y="3024"/>
                    <a:pt x="370" y="3036"/>
                  </a:cubicBezTo>
                  <a:cubicBezTo>
                    <a:pt x="370" y="3036"/>
                    <a:pt x="370" y="3031"/>
                    <a:pt x="373" y="3031"/>
                  </a:cubicBezTo>
                  <a:cubicBezTo>
                    <a:pt x="375" y="3031"/>
                    <a:pt x="378" y="3032"/>
                    <a:pt x="382" y="3036"/>
                  </a:cubicBezTo>
                  <a:cubicBezTo>
                    <a:pt x="382" y="3036"/>
                    <a:pt x="393" y="3048"/>
                    <a:pt x="393" y="3048"/>
                  </a:cubicBezTo>
                  <a:cubicBezTo>
                    <a:pt x="393" y="3060"/>
                    <a:pt x="405" y="3072"/>
                    <a:pt x="393" y="3084"/>
                  </a:cubicBezTo>
                  <a:cubicBezTo>
                    <a:pt x="398" y="3082"/>
                    <a:pt x="401" y="3081"/>
                    <a:pt x="402" y="3081"/>
                  </a:cubicBezTo>
                  <a:lnTo>
                    <a:pt x="402" y="3081"/>
                  </a:lnTo>
                  <a:cubicBezTo>
                    <a:pt x="409" y="3081"/>
                    <a:pt x="396" y="3098"/>
                    <a:pt x="405" y="3108"/>
                  </a:cubicBezTo>
                  <a:cubicBezTo>
                    <a:pt x="417" y="3120"/>
                    <a:pt x="429" y="3108"/>
                    <a:pt x="429" y="3131"/>
                  </a:cubicBezTo>
                  <a:cubicBezTo>
                    <a:pt x="429" y="3143"/>
                    <a:pt x="429" y="3143"/>
                    <a:pt x="429" y="3155"/>
                  </a:cubicBezTo>
                  <a:cubicBezTo>
                    <a:pt x="429" y="3179"/>
                    <a:pt x="441" y="3167"/>
                    <a:pt x="453" y="3191"/>
                  </a:cubicBezTo>
                  <a:cubicBezTo>
                    <a:pt x="465" y="3203"/>
                    <a:pt x="465" y="3215"/>
                    <a:pt x="477" y="3227"/>
                  </a:cubicBezTo>
                  <a:lnTo>
                    <a:pt x="489" y="3251"/>
                  </a:lnTo>
                  <a:cubicBezTo>
                    <a:pt x="501" y="3262"/>
                    <a:pt x="489" y="3298"/>
                    <a:pt x="513" y="3322"/>
                  </a:cubicBezTo>
                  <a:cubicBezTo>
                    <a:pt x="521" y="3331"/>
                    <a:pt x="524" y="3333"/>
                    <a:pt x="524" y="3333"/>
                  </a:cubicBezTo>
                  <a:cubicBezTo>
                    <a:pt x="524" y="3333"/>
                    <a:pt x="524" y="3334"/>
                    <a:pt x="524" y="3334"/>
                  </a:cubicBezTo>
                  <a:cubicBezTo>
                    <a:pt x="524" y="3334"/>
                    <a:pt x="524" y="3346"/>
                    <a:pt x="524" y="3346"/>
                  </a:cubicBezTo>
                  <a:lnTo>
                    <a:pt x="536" y="3346"/>
                  </a:lnTo>
                  <a:cubicBezTo>
                    <a:pt x="536" y="3346"/>
                    <a:pt x="560" y="3441"/>
                    <a:pt x="584" y="3453"/>
                  </a:cubicBezTo>
                  <a:cubicBezTo>
                    <a:pt x="596" y="3457"/>
                    <a:pt x="602" y="3458"/>
                    <a:pt x="606" y="3458"/>
                  </a:cubicBezTo>
                  <a:cubicBezTo>
                    <a:pt x="614" y="3458"/>
                    <a:pt x="612" y="3453"/>
                    <a:pt x="620" y="3453"/>
                  </a:cubicBezTo>
                  <a:lnTo>
                    <a:pt x="620" y="3453"/>
                  </a:lnTo>
                  <a:lnTo>
                    <a:pt x="608" y="3465"/>
                  </a:lnTo>
                  <a:cubicBezTo>
                    <a:pt x="608" y="3468"/>
                    <a:pt x="612" y="3470"/>
                    <a:pt x="618" y="3470"/>
                  </a:cubicBezTo>
                  <a:cubicBezTo>
                    <a:pt x="635" y="3470"/>
                    <a:pt x="664" y="3458"/>
                    <a:pt x="655" y="3441"/>
                  </a:cubicBezTo>
                  <a:cubicBezTo>
                    <a:pt x="655" y="3417"/>
                    <a:pt x="643" y="3405"/>
                    <a:pt x="643" y="3405"/>
                  </a:cubicBezTo>
                  <a:cubicBezTo>
                    <a:pt x="632" y="3405"/>
                    <a:pt x="620" y="3405"/>
                    <a:pt x="620" y="3382"/>
                  </a:cubicBezTo>
                  <a:cubicBezTo>
                    <a:pt x="608" y="3370"/>
                    <a:pt x="608" y="3346"/>
                    <a:pt x="596" y="3334"/>
                  </a:cubicBezTo>
                  <a:cubicBezTo>
                    <a:pt x="596" y="3322"/>
                    <a:pt x="572" y="3310"/>
                    <a:pt x="560" y="3310"/>
                  </a:cubicBezTo>
                  <a:cubicBezTo>
                    <a:pt x="560" y="3298"/>
                    <a:pt x="572" y="3286"/>
                    <a:pt x="560" y="3262"/>
                  </a:cubicBezTo>
                  <a:cubicBezTo>
                    <a:pt x="557" y="3255"/>
                    <a:pt x="554" y="3252"/>
                    <a:pt x="552" y="3252"/>
                  </a:cubicBezTo>
                  <a:lnTo>
                    <a:pt x="552" y="3252"/>
                  </a:lnTo>
                  <a:cubicBezTo>
                    <a:pt x="554" y="3246"/>
                    <a:pt x="555" y="3239"/>
                    <a:pt x="548" y="3239"/>
                  </a:cubicBezTo>
                  <a:cubicBezTo>
                    <a:pt x="548" y="3236"/>
                    <a:pt x="546" y="3235"/>
                    <a:pt x="544" y="3235"/>
                  </a:cubicBezTo>
                  <a:cubicBezTo>
                    <a:pt x="539" y="3235"/>
                    <a:pt x="531" y="3238"/>
                    <a:pt x="527" y="3238"/>
                  </a:cubicBezTo>
                  <a:cubicBezTo>
                    <a:pt x="522" y="3238"/>
                    <a:pt x="520" y="3236"/>
                    <a:pt x="524" y="3227"/>
                  </a:cubicBezTo>
                  <a:cubicBezTo>
                    <a:pt x="524" y="3215"/>
                    <a:pt x="527" y="3215"/>
                    <a:pt x="529" y="3215"/>
                  </a:cubicBezTo>
                  <a:cubicBezTo>
                    <a:pt x="530" y="3215"/>
                    <a:pt x="530" y="3215"/>
                    <a:pt x="524" y="3203"/>
                  </a:cubicBezTo>
                  <a:cubicBezTo>
                    <a:pt x="524" y="3203"/>
                    <a:pt x="524" y="3191"/>
                    <a:pt x="524" y="3191"/>
                  </a:cubicBezTo>
                  <a:cubicBezTo>
                    <a:pt x="522" y="3188"/>
                    <a:pt x="519" y="3187"/>
                    <a:pt x="516" y="3187"/>
                  </a:cubicBezTo>
                  <a:cubicBezTo>
                    <a:pt x="512" y="3187"/>
                    <a:pt x="507" y="3190"/>
                    <a:pt x="502" y="3190"/>
                  </a:cubicBezTo>
                  <a:cubicBezTo>
                    <a:pt x="497" y="3190"/>
                    <a:pt x="493" y="3188"/>
                    <a:pt x="489" y="3179"/>
                  </a:cubicBezTo>
                  <a:cubicBezTo>
                    <a:pt x="501" y="3167"/>
                    <a:pt x="501" y="3167"/>
                    <a:pt x="501" y="3155"/>
                  </a:cubicBezTo>
                  <a:cubicBezTo>
                    <a:pt x="501" y="3143"/>
                    <a:pt x="501" y="3131"/>
                    <a:pt x="489" y="3131"/>
                  </a:cubicBezTo>
                  <a:cubicBezTo>
                    <a:pt x="501" y="3131"/>
                    <a:pt x="489" y="3120"/>
                    <a:pt x="477" y="3108"/>
                  </a:cubicBezTo>
                  <a:cubicBezTo>
                    <a:pt x="489" y="3108"/>
                    <a:pt x="453" y="3048"/>
                    <a:pt x="453" y="3048"/>
                  </a:cubicBezTo>
                  <a:lnTo>
                    <a:pt x="453" y="3048"/>
                  </a:lnTo>
                  <a:cubicBezTo>
                    <a:pt x="459" y="3060"/>
                    <a:pt x="459" y="3066"/>
                    <a:pt x="456" y="3066"/>
                  </a:cubicBezTo>
                  <a:cubicBezTo>
                    <a:pt x="453" y="3066"/>
                    <a:pt x="447" y="3060"/>
                    <a:pt x="441" y="3048"/>
                  </a:cubicBezTo>
                  <a:cubicBezTo>
                    <a:pt x="429" y="3024"/>
                    <a:pt x="429" y="3001"/>
                    <a:pt x="417" y="2989"/>
                  </a:cubicBezTo>
                  <a:lnTo>
                    <a:pt x="417" y="2989"/>
                  </a:lnTo>
                  <a:cubicBezTo>
                    <a:pt x="405" y="2989"/>
                    <a:pt x="417" y="3036"/>
                    <a:pt x="429" y="3060"/>
                  </a:cubicBezTo>
                  <a:lnTo>
                    <a:pt x="405" y="3012"/>
                  </a:lnTo>
                  <a:cubicBezTo>
                    <a:pt x="405" y="3001"/>
                    <a:pt x="393" y="2989"/>
                    <a:pt x="405" y="2989"/>
                  </a:cubicBezTo>
                  <a:cubicBezTo>
                    <a:pt x="411" y="2983"/>
                    <a:pt x="414" y="2983"/>
                    <a:pt x="416" y="2983"/>
                  </a:cubicBezTo>
                  <a:cubicBezTo>
                    <a:pt x="417" y="2983"/>
                    <a:pt x="417" y="2983"/>
                    <a:pt x="417" y="2977"/>
                  </a:cubicBezTo>
                  <a:cubicBezTo>
                    <a:pt x="417" y="2965"/>
                    <a:pt x="393" y="2941"/>
                    <a:pt x="382" y="2929"/>
                  </a:cubicBezTo>
                  <a:cubicBezTo>
                    <a:pt x="370" y="2905"/>
                    <a:pt x="370" y="2893"/>
                    <a:pt x="370" y="2870"/>
                  </a:cubicBezTo>
                  <a:cubicBezTo>
                    <a:pt x="370" y="2870"/>
                    <a:pt x="346" y="2870"/>
                    <a:pt x="346" y="2858"/>
                  </a:cubicBezTo>
                  <a:cubicBezTo>
                    <a:pt x="334" y="2846"/>
                    <a:pt x="346" y="2846"/>
                    <a:pt x="346" y="2846"/>
                  </a:cubicBezTo>
                  <a:lnTo>
                    <a:pt x="322" y="2846"/>
                  </a:lnTo>
                  <a:cubicBezTo>
                    <a:pt x="322" y="2846"/>
                    <a:pt x="346" y="2846"/>
                    <a:pt x="346" y="2834"/>
                  </a:cubicBezTo>
                  <a:cubicBezTo>
                    <a:pt x="346" y="2822"/>
                    <a:pt x="334" y="2810"/>
                    <a:pt x="322" y="2810"/>
                  </a:cubicBezTo>
                  <a:cubicBezTo>
                    <a:pt x="322" y="2798"/>
                    <a:pt x="310" y="2774"/>
                    <a:pt x="298" y="2774"/>
                  </a:cubicBezTo>
                  <a:cubicBezTo>
                    <a:pt x="298" y="2774"/>
                    <a:pt x="298" y="2774"/>
                    <a:pt x="286" y="2762"/>
                  </a:cubicBezTo>
                  <a:cubicBezTo>
                    <a:pt x="286" y="2762"/>
                    <a:pt x="286" y="2750"/>
                    <a:pt x="286" y="2750"/>
                  </a:cubicBezTo>
                  <a:lnTo>
                    <a:pt x="286" y="2739"/>
                  </a:lnTo>
                  <a:cubicBezTo>
                    <a:pt x="286" y="2727"/>
                    <a:pt x="274" y="2727"/>
                    <a:pt x="262" y="2715"/>
                  </a:cubicBezTo>
                  <a:cubicBezTo>
                    <a:pt x="262" y="2703"/>
                    <a:pt x="251" y="2691"/>
                    <a:pt x="251" y="2679"/>
                  </a:cubicBezTo>
                  <a:lnTo>
                    <a:pt x="251" y="2655"/>
                  </a:lnTo>
                  <a:lnTo>
                    <a:pt x="251" y="2643"/>
                  </a:lnTo>
                  <a:lnTo>
                    <a:pt x="227" y="2608"/>
                  </a:lnTo>
                  <a:cubicBezTo>
                    <a:pt x="227" y="2597"/>
                    <a:pt x="218" y="2570"/>
                    <a:pt x="208" y="2570"/>
                  </a:cubicBezTo>
                  <a:cubicBezTo>
                    <a:pt x="206" y="2570"/>
                    <a:pt x="205" y="2570"/>
                    <a:pt x="203" y="2572"/>
                  </a:cubicBezTo>
                  <a:cubicBezTo>
                    <a:pt x="203" y="2572"/>
                    <a:pt x="203" y="2536"/>
                    <a:pt x="191" y="2524"/>
                  </a:cubicBezTo>
                  <a:cubicBezTo>
                    <a:pt x="179" y="2512"/>
                    <a:pt x="167" y="2512"/>
                    <a:pt x="167" y="2500"/>
                  </a:cubicBezTo>
                  <a:cubicBezTo>
                    <a:pt x="161" y="2489"/>
                    <a:pt x="161" y="2489"/>
                    <a:pt x="163" y="2489"/>
                  </a:cubicBezTo>
                  <a:cubicBezTo>
                    <a:pt x="164" y="2489"/>
                    <a:pt x="167" y="2489"/>
                    <a:pt x="167" y="2477"/>
                  </a:cubicBezTo>
                  <a:cubicBezTo>
                    <a:pt x="167" y="2477"/>
                    <a:pt x="155" y="2465"/>
                    <a:pt x="155" y="2465"/>
                  </a:cubicBezTo>
                  <a:cubicBezTo>
                    <a:pt x="155" y="2453"/>
                    <a:pt x="143" y="2441"/>
                    <a:pt x="143" y="2441"/>
                  </a:cubicBezTo>
                  <a:lnTo>
                    <a:pt x="132" y="2441"/>
                  </a:lnTo>
                  <a:cubicBezTo>
                    <a:pt x="120" y="2441"/>
                    <a:pt x="132" y="2417"/>
                    <a:pt x="120" y="2405"/>
                  </a:cubicBezTo>
                  <a:cubicBezTo>
                    <a:pt x="108" y="2393"/>
                    <a:pt x="143" y="2405"/>
                    <a:pt x="132" y="2381"/>
                  </a:cubicBezTo>
                  <a:cubicBezTo>
                    <a:pt x="124" y="2377"/>
                    <a:pt x="117" y="2376"/>
                    <a:pt x="111" y="2376"/>
                  </a:cubicBezTo>
                  <a:cubicBezTo>
                    <a:pt x="100" y="2376"/>
                    <a:pt x="92" y="2381"/>
                    <a:pt x="84" y="2381"/>
                  </a:cubicBezTo>
                  <a:cubicBezTo>
                    <a:pt x="76" y="2381"/>
                    <a:pt x="79" y="2370"/>
                    <a:pt x="82" y="2363"/>
                  </a:cubicBezTo>
                  <a:lnTo>
                    <a:pt x="82" y="2363"/>
                  </a:lnTo>
                  <a:cubicBezTo>
                    <a:pt x="81" y="2363"/>
                    <a:pt x="81" y="2363"/>
                    <a:pt x="81" y="2363"/>
                  </a:cubicBezTo>
                  <a:cubicBezTo>
                    <a:pt x="79" y="2363"/>
                    <a:pt x="76" y="2358"/>
                    <a:pt x="84" y="2358"/>
                  </a:cubicBezTo>
                  <a:lnTo>
                    <a:pt x="84" y="2358"/>
                  </a:lnTo>
                  <a:cubicBezTo>
                    <a:pt x="84" y="2358"/>
                    <a:pt x="84" y="2358"/>
                    <a:pt x="84" y="2358"/>
                  </a:cubicBezTo>
                  <a:cubicBezTo>
                    <a:pt x="90" y="2352"/>
                    <a:pt x="93" y="2352"/>
                    <a:pt x="94" y="2352"/>
                  </a:cubicBezTo>
                  <a:cubicBezTo>
                    <a:pt x="96" y="2352"/>
                    <a:pt x="96" y="2352"/>
                    <a:pt x="96" y="2346"/>
                  </a:cubicBezTo>
                  <a:cubicBezTo>
                    <a:pt x="96" y="2346"/>
                    <a:pt x="108" y="2334"/>
                    <a:pt x="108" y="2334"/>
                  </a:cubicBezTo>
                  <a:cubicBezTo>
                    <a:pt x="112" y="2330"/>
                    <a:pt x="114" y="2328"/>
                    <a:pt x="117" y="2328"/>
                  </a:cubicBezTo>
                  <a:cubicBezTo>
                    <a:pt x="121" y="2328"/>
                    <a:pt x="124" y="2334"/>
                    <a:pt x="132" y="2334"/>
                  </a:cubicBezTo>
                  <a:cubicBezTo>
                    <a:pt x="140" y="2325"/>
                    <a:pt x="142" y="2317"/>
                    <a:pt x="147" y="2317"/>
                  </a:cubicBezTo>
                  <a:cubicBezTo>
                    <a:pt x="149" y="2317"/>
                    <a:pt x="152" y="2318"/>
                    <a:pt x="155" y="2322"/>
                  </a:cubicBezTo>
                  <a:cubicBezTo>
                    <a:pt x="158" y="2324"/>
                    <a:pt x="160" y="2325"/>
                    <a:pt x="162" y="2325"/>
                  </a:cubicBezTo>
                  <a:cubicBezTo>
                    <a:pt x="172" y="2325"/>
                    <a:pt x="179" y="2310"/>
                    <a:pt x="179" y="2310"/>
                  </a:cubicBezTo>
                  <a:lnTo>
                    <a:pt x="179" y="2298"/>
                  </a:lnTo>
                  <a:cubicBezTo>
                    <a:pt x="186" y="2291"/>
                    <a:pt x="192" y="2288"/>
                    <a:pt x="199" y="2285"/>
                  </a:cubicBezTo>
                  <a:lnTo>
                    <a:pt x="199" y="2285"/>
                  </a:lnTo>
                  <a:cubicBezTo>
                    <a:pt x="202" y="2284"/>
                    <a:pt x="205" y="2283"/>
                    <a:pt x="206" y="2281"/>
                  </a:cubicBezTo>
                  <a:lnTo>
                    <a:pt x="206" y="2281"/>
                  </a:lnTo>
                  <a:cubicBezTo>
                    <a:pt x="209" y="2279"/>
                    <a:pt x="212" y="2277"/>
                    <a:pt x="215" y="2274"/>
                  </a:cubicBezTo>
                  <a:lnTo>
                    <a:pt x="239" y="2274"/>
                  </a:lnTo>
                  <a:cubicBezTo>
                    <a:pt x="251" y="2274"/>
                    <a:pt x="262" y="2262"/>
                    <a:pt x="274" y="2250"/>
                  </a:cubicBezTo>
                  <a:cubicBezTo>
                    <a:pt x="274" y="2245"/>
                    <a:pt x="282" y="2242"/>
                    <a:pt x="290" y="2240"/>
                  </a:cubicBezTo>
                  <a:lnTo>
                    <a:pt x="290" y="2240"/>
                  </a:lnTo>
                  <a:cubicBezTo>
                    <a:pt x="293" y="2242"/>
                    <a:pt x="297" y="2243"/>
                    <a:pt x="300" y="2243"/>
                  </a:cubicBezTo>
                  <a:cubicBezTo>
                    <a:pt x="303" y="2243"/>
                    <a:pt x="307" y="2242"/>
                    <a:pt x="310" y="2239"/>
                  </a:cubicBezTo>
                  <a:lnTo>
                    <a:pt x="310" y="2239"/>
                  </a:lnTo>
                  <a:cubicBezTo>
                    <a:pt x="310" y="2239"/>
                    <a:pt x="300" y="2239"/>
                    <a:pt x="290" y="2240"/>
                  </a:cubicBezTo>
                  <a:lnTo>
                    <a:pt x="290" y="2240"/>
                  </a:lnTo>
                  <a:cubicBezTo>
                    <a:pt x="285" y="2237"/>
                    <a:pt x="280" y="2232"/>
                    <a:pt x="274" y="2227"/>
                  </a:cubicBezTo>
                  <a:cubicBezTo>
                    <a:pt x="274" y="2227"/>
                    <a:pt x="280" y="2221"/>
                    <a:pt x="287" y="2221"/>
                  </a:cubicBezTo>
                  <a:cubicBezTo>
                    <a:pt x="290" y="2221"/>
                    <a:pt x="294" y="2223"/>
                    <a:pt x="298" y="2227"/>
                  </a:cubicBezTo>
                  <a:cubicBezTo>
                    <a:pt x="298" y="2230"/>
                    <a:pt x="299" y="2232"/>
                    <a:pt x="301" y="2232"/>
                  </a:cubicBezTo>
                  <a:cubicBezTo>
                    <a:pt x="304" y="2232"/>
                    <a:pt x="310" y="2223"/>
                    <a:pt x="310" y="2215"/>
                  </a:cubicBezTo>
                  <a:cubicBezTo>
                    <a:pt x="314" y="2211"/>
                    <a:pt x="317" y="2209"/>
                    <a:pt x="319" y="2209"/>
                  </a:cubicBezTo>
                  <a:cubicBezTo>
                    <a:pt x="323" y="2209"/>
                    <a:pt x="326" y="2215"/>
                    <a:pt x="334" y="2215"/>
                  </a:cubicBezTo>
                  <a:cubicBezTo>
                    <a:pt x="346" y="2215"/>
                    <a:pt x="334" y="2203"/>
                    <a:pt x="334" y="2203"/>
                  </a:cubicBezTo>
                  <a:cubicBezTo>
                    <a:pt x="334" y="2203"/>
                    <a:pt x="346" y="2191"/>
                    <a:pt x="358" y="2191"/>
                  </a:cubicBezTo>
                  <a:cubicBezTo>
                    <a:pt x="358" y="2179"/>
                    <a:pt x="370" y="2179"/>
                    <a:pt x="382" y="2167"/>
                  </a:cubicBezTo>
                  <a:cubicBezTo>
                    <a:pt x="388" y="2155"/>
                    <a:pt x="390" y="2152"/>
                    <a:pt x="392" y="2152"/>
                  </a:cubicBezTo>
                  <a:cubicBezTo>
                    <a:pt x="393" y="2152"/>
                    <a:pt x="393" y="2155"/>
                    <a:pt x="393" y="2155"/>
                  </a:cubicBezTo>
                  <a:cubicBezTo>
                    <a:pt x="393" y="2155"/>
                    <a:pt x="393" y="2170"/>
                    <a:pt x="400" y="2170"/>
                  </a:cubicBezTo>
                  <a:cubicBezTo>
                    <a:pt x="401" y="2170"/>
                    <a:pt x="403" y="2169"/>
                    <a:pt x="405" y="2167"/>
                  </a:cubicBezTo>
                  <a:cubicBezTo>
                    <a:pt x="417" y="2155"/>
                    <a:pt x="441" y="2143"/>
                    <a:pt x="453" y="2143"/>
                  </a:cubicBezTo>
                  <a:lnTo>
                    <a:pt x="441" y="2143"/>
                  </a:lnTo>
                  <a:cubicBezTo>
                    <a:pt x="441" y="2131"/>
                    <a:pt x="465" y="2119"/>
                    <a:pt x="465" y="2119"/>
                  </a:cubicBezTo>
                  <a:cubicBezTo>
                    <a:pt x="461" y="2115"/>
                    <a:pt x="457" y="2114"/>
                    <a:pt x="453" y="2114"/>
                  </a:cubicBezTo>
                  <a:cubicBezTo>
                    <a:pt x="446" y="2114"/>
                    <a:pt x="441" y="2119"/>
                    <a:pt x="441" y="2119"/>
                  </a:cubicBezTo>
                  <a:cubicBezTo>
                    <a:pt x="441" y="2110"/>
                    <a:pt x="457" y="2092"/>
                    <a:pt x="463" y="2092"/>
                  </a:cubicBezTo>
                  <a:cubicBezTo>
                    <a:pt x="464" y="2092"/>
                    <a:pt x="465" y="2093"/>
                    <a:pt x="465" y="2096"/>
                  </a:cubicBezTo>
                  <a:cubicBezTo>
                    <a:pt x="470" y="2100"/>
                    <a:pt x="471" y="2103"/>
                    <a:pt x="470" y="2105"/>
                  </a:cubicBezTo>
                  <a:lnTo>
                    <a:pt x="470" y="2105"/>
                  </a:lnTo>
                  <a:cubicBezTo>
                    <a:pt x="490" y="2094"/>
                    <a:pt x="502" y="2083"/>
                    <a:pt x="513" y="2072"/>
                  </a:cubicBezTo>
                  <a:cubicBezTo>
                    <a:pt x="524" y="2072"/>
                    <a:pt x="513" y="2060"/>
                    <a:pt x="501" y="2060"/>
                  </a:cubicBezTo>
                  <a:cubicBezTo>
                    <a:pt x="513" y="2060"/>
                    <a:pt x="536" y="2048"/>
                    <a:pt x="548" y="2048"/>
                  </a:cubicBezTo>
                  <a:lnTo>
                    <a:pt x="548" y="2048"/>
                  </a:lnTo>
                  <a:cubicBezTo>
                    <a:pt x="548" y="2048"/>
                    <a:pt x="540" y="2056"/>
                    <a:pt x="537" y="2066"/>
                  </a:cubicBezTo>
                  <a:lnTo>
                    <a:pt x="537" y="2066"/>
                  </a:lnTo>
                  <a:cubicBezTo>
                    <a:pt x="545" y="2059"/>
                    <a:pt x="564" y="2048"/>
                    <a:pt x="572" y="2048"/>
                  </a:cubicBezTo>
                  <a:cubicBezTo>
                    <a:pt x="584" y="2048"/>
                    <a:pt x="584" y="2060"/>
                    <a:pt x="584" y="2060"/>
                  </a:cubicBezTo>
                  <a:cubicBezTo>
                    <a:pt x="584" y="2048"/>
                    <a:pt x="584" y="2036"/>
                    <a:pt x="584" y="2024"/>
                  </a:cubicBezTo>
                  <a:cubicBezTo>
                    <a:pt x="584" y="2024"/>
                    <a:pt x="596" y="2012"/>
                    <a:pt x="608" y="2000"/>
                  </a:cubicBezTo>
                  <a:cubicBezTo>
                    <a:pt x="608" y="2000"/>
                    <a:pt x="608" y="1988"/>
                    <a:pt x="620" y="1988"/>
                  </a:cubicBezTo>
                  <a:cubicBezTo>
                    <a:pt x="632" y="2000"/>
                    <a:pt x="620" y="2012"/>
                    <a:pt x="632" y="2012"/>
                  </a:cubicBezTo>
                  <a:cubicBezTo>
                    <a:pt x="632" y="2015"/>
                    <a:pt x="632" y="2016"/>
                    <a:pt x="633" y="2016"/>
                  </a:cubicBezTo>
                  <a:cubicBezTo>
                    <a:pt x="636" y="2016"/>
                    <a:pt x="643" y="2000"/>
                    <a:pt x="643" y="2000"/>
                  </a:cubicBezTo>
                  <a:cubicBezTo>
                    <a:pt x="643" y="2000"/>
                    <a:pt x="643" y="1988"/>
                    <a:pt x="655" y="1988"/>
                  </a:cubicBezTo>
                  <a:lnTo>
                    <a:pt x="679" y="1965"/>
                  </a:lnTo>
                  <a:cubicBezTo>
                    <a:pt x="703" y="1965"/>
                    <a:pt x="727" y="1941"/>
                    <a:pt x="739" y="1929"/>
                  </a:cubicBezTo>
                  <a:cubicBezTo>
                    <a:pt x="739" y="1929"/>
                    <a:pt x="739" y="1917"/>
                    <a:pt x="751" y="1917"/>
                  </a:cubicBezTo>
                  <a:lnTo>
                    <a:pt x="774" y="1917"/>
                  </a:lnTo>
                  <a:cubicBezTo>
                    <a:pt x="798" y="1905"/>
                    <a:pt x="810" y="1893"/>
                    <a:pt x="834" y="1881"/>
                  </a:cubicBezTo>
                  <a:lnTo>
                    <a:pt x="834" y="1858"/>
                  </a:lnTo>
                  <a:cubicBezTo>
                    <a:pt x="834" y="1858"/>
                    <a:pt x="839" y="1863"/>
                    <a:pt x="843" y="1863"/>
                  </a:cubicBezTo>
                  <a:cubicBezTo>
                    <a:pt x="845" y="1863"/>
                    <a:pt x="846" y="1861"/>
                    <a:pt x="846" y="1858"/>
                  </a:cubicBezTo>
                  <a:cubicBezTo>
                    <a:pt x="846" y="1858"/>
                    <a:pt x="846" y="1858"/>
                    <a:pt x="846" y="1846"/>
                  </a:cubicBezTo>
                  <a:cubicBezTo>
                    <a:pt x="846" y="1846"/>
                    <a:pt x="870" y="1834"/>
                    <a:pt x="858" y="1834"/>
                  </a:cubicBezTo>
                  <a:cubicBezTo>
                    <a:pt x="858" y="1822"/>
                    <a:pt x="858" y="1822"/>
                    <a:pt x="858" y="1810"/>
                  </a:cubicBezTo>
                  <a:cubicBezTo>
                    <a:pt x="858" y="1808"/>
                    <a:pt x="859" y="1807"/>
                    <a:pt x="860" y="1807"/>
                  </a:cubicBezTo>
                  <a:cubicBezTo>
                    <a:pt x="865" y="1807"/>
                    <a:pt x="876" y="1817"/>
                    <a:pt x="880" y="1820"/>
                  </a:cubicBezTo>
                  <a:lnTo>
                    <a:pt x="880" y="1820"/>
                  </a:lnTo>
                  <a:cubicBezTo>
                    <a:pt x="886" y="1814"/>
                    <a:pt x="894" y="1807"/>
                    <a:pt x="900" y="1807"/>
                  </a:cubicBezTo>
                  <a:cubicBezTo>
                    <a:pt x="902" y="1807"/>
                    <a:pt x="904" y="1808"/>
                    <a:pt x="905" y="1810"/>
                  </a:cubicBezTo>
                  <a:cubicBezTo>
                    <a:pt x="912" y="1810"/>
                    <a:pt x="922" y="1799"/>
                    <a:pt x="932" y="1789"/>
                  </a:cubicBezTo>
                  <a:lnTo>
                    <a:pt x="932" y="1789"/>
                  </a:lnTo>
                  <a:lnTo>
                    <a:pt x="934" y="1790"/>
                  </a:lnTo>
                  <a:lnTo>
                    <a:pt x="934" y="1790"/>
                  </a:lnTo>
                  <a:cubicBezTo>
                    <a:pt x="935" y="1789"/>
                    <a:pt x="938" y="1788"/>
                    <a:pt x="941" y="1786"/>
                  </a:cubicBezTo>
                  <a:lnTo>
                    <a:pt x="935" y="1786"/>
                  </a:lnTo>
                  <a:cubicBezTo>
                    <a:pt x="942" y="1780"/>
                    <a:pt x="948" y="1774"/>
                    <a:pt x="953" y="1774"/>
                  </a:cubicBezTo>
                  <a:cubicBezTo>
                    <a:pt x="959" y="1768"/>
                    <a:pt x="956" y="1768"/>
                    <a:pt x="952" y="1768"/>
                  </a:cubicBezTo>
                  <a:cubicBezTo>
                    <a:pt x="947" y="1768"/>
                    <a:pt x="941" y="1768"/>
                    <a:pt x="941" y="1762"/>
                  </a:cubicBezTo>
                  <a:cubicBezTo>
                    <a:pt x="937" y="1758"/>
                    <a:pt x="938" y="1757"/>
                    <a:pt x="942" y="1757"/>
                  </a:cubicBezTo>
                  <a:cubicBezTo>
                    <a:pt x="949" y="1757"/>
                    <a:pt x="965" y="1762"/>
                    <a:pt x="965" y="1762"/>
                  </a:cubicBezTo>
                  <a:cubicBezTo>
                    <a:pt x="965" y="1762"/>
                    <a:pt x="965" y="1738"/>
                    <a:pt x="977" y="1727"/>
                  </a:cubicBezTo>
                  <a:cubicBezTo>
                    <a:pt x="985" y="1727"/>
                    <a:pt x="1014" y="1732"/>
                    <a:pt x="1029" y="1732"/>
                  </a:cubicBezTo>
                  <a:cubicBezTo>
                    <a:pt x="1036" y="1732"/>
                    <a:pt x="1040" y="1731"/>
                    <a:pt x="1036" y="1727"/>
                  </a:cubicBezTo>
                  <a:cubicBezTo>
                    <a:pt x="1032" y="1719"/>
                    <a:pt x="1031" y="1716"/>
                    <a:pt x="1031" y="1716"/>
                  </a:cubicBezTo>
                  <a:lnTo>
                    <a:pt x="1031" y="1716"/>
                  </a:lnTo>
                  <a:cubicBezTo>
                    <a:pt x="1030" y="1716"/>
                    <a:pt x="1032" y="1727"/>
                    <a:pt x="1024" y="1727"/>
                  </a:cubicBezTo>
                  <a:cubicBezTo>
                    <a:pt x="1024" y="1722"/>
                    <a:pt x="1024" y="1715"/>
                    <a:pt x="1024" y="1715"/>
                  </a:cubicBezTo>
                  <a:cubicBezTo>
                    <a:pt x="1036" y="1715"/>
                    <a:pt x="1036" y="1703"/>
                    <a:pt x="1048" y="1703"/>
                  </a:cubicBezTo>
                  <a:cubicBezTo>
                    <a:pt x="1060" y="1703"/>
                    <a:pt x="1048" y="1715"/>
                    <a:pt x="1072" y="1715"/>
                  </a:cubicBezTo>
                  <a:cubicBezTo>
                    <a:pt x="1084" y="1703"/>
                    <a:pt x="1084" y="1703"/>
                    <a:pt x="1096" y="1691"/>
                  </a:cubicBezTo>
                  <a:cubicBezTo>
                    <a:pt x="1108" y="1691"/>
                    <a:pt x="1096" y="1679"/>
                    <a:pt x="1108" y="1679"/>
                  </a:cubicBezTo>
                  <a:cubicBezTo>
                    <a:pt x="1108" y="1673"/>
                    <a:pt x="1111" y="1670"/>
                    <a:pt x="1114" y="1670"/>
                  </a:cubicBezTo>
                  <a:cubicBezTo>
                    <a:pt x="1117" y="1670"/>
                    <a:pt x="1120" y="1673"/>
                    <a:pt x="1120" y="1679"/>
                  </a:cubicBezTo>
                  <a:cubicBezTo>
                    <a:pt x="1122" y="1681"/>
                    <a:pt x="1123" y="1682"/>
                    <a:pt x="1124" y="1683"/>
                  </a:cubicBezTo>
                  <a:lnTo>
                    <a:pt x="1124" y="1683"/>
                  </a:lnTo>
                  <a:cubicBezTo>
                    <a:pt x="1131" y="1670"/>
                    <a:pt x="1147" y="1643"/>
                    <a:pt x="1155" y="1643"/>
                  </a:cubicBezTo>
                  <a:cubicBezTo>
                    <a:pt x="1163" y="1643"/>
                    <a:pt x="1166" y="1649"/>
                    <a:pt x="1170" y="1649"/>
                  </a:cubicBezTo>
                  <a:cubicBezTo>
                    <a:pt x="1173" y="1649"/>
                    <a:pt x="1175" y="1647"/>
                    <a:pt x="1179" y="1643"/>
                  </a:cubicBezTo>
                  <a:lnTo>
                    <a:pt x="1203" y="1631"/>
                  </a:lnTo>
                  <a:lnTo>
                    <a:pt x="1179" y="1631"/>
                  </a:lnTo>
                  <a:cubicBezTo>
                    <a:pt x="1191" y="1631"/>
                    <a:pt x="1203" y="1619"/>
                    <a:pt x="1215" y="1607"/>
                  </a:cubicBezTo>
                  <a:lnTo>
                    <a:pt x="1227" y="1596"/>
                  </a:lnTo>
                  <a:lnTo>
                    <a:pt x="1227" y="1619"/>
                  </a:lnTo>
                  <a:cubicBezTo>
                    <a:pt x="1227" y="1619"/>
                    <a:pt x="1239" y="1607"/>
                    <a:pt x="1239" y="1607"/>
                  </a:cubicBezTo>
                  <a:cubicBezTo>
                    <a:pt x="1239" y="1607"/>
                    <a:pt x="1239" y="1596"/>
                    <a:pt x="1251" y="1584"/>
                  </a:cubicBezTo>
                  <a:cubicBezTo>
                    <a:pt x="1263" y="1584"/>
                    <a:pt x="1251" y="1584"/>
                    <a:pt x="1263" y="1596"/>
                  </a:cubicBezTo>
                  <a:cubicBezTo>
                    <a:pt x="1264" y="1597"/>
                    <a:pt x="1266" y="1598"/>
                    <a:pt x="1267" y="1598"/>
                  </a:cubicBezTo>
                  <a:cubicBezTo>
                    <a:pt x="1275" y="1598"/>
                    <a:pt x="1276" y="1572"/>
                    <a:pt x="1286" y="1572"/>
                  </a:cubicBezTo>
                  <a:cubicBezTo>
                    <a:pt x="1286" y="1560"/>
                    <a:pt x="1298" y="1560"/>
                    <a:pt x="1298" y="1548"/>
                  </a:cubicBezTo>
                  <a:lnTo>
                    <a:pt x="1310" y="1548"/>
                  </a:lnTo>
                  <a:cubicBezTo>
                    <a:pt x="1322" y="1548"/>
                    <a:pt x="1346" y="1536"/>
                    <a:pt x="1334" y="1536"/>
                  </a:cubicBezTo>
                  <a:cubicBezTo>
                    <a:pt x="1334" y="1524"/>
                    <a:pt x="1334" y="1524"/>
                    <a:pt x="1334" y="1524"/>
                  </a:cubicBezTo>
                  <a:lnTo>
                    <a:pt x="1346" y="1524"/>
                  </a:lnTo>
                  <a:cubicBezTo>
                    <a:pt x="1346" y="1524"/>
                    <a:pt x="1338" y="1539"/>
                    <a:pt x="1341" y="1539"/>
                  </a:cubicBezTo>
                  <a:cubicBezTo>
                    <a:pt x="1342" y="1539"/>
                    <a:pt x="1344" y="1538"/>
                    <a:pt x="1346" y="1536"/>
                  </a:cubicBezTo>
                  <a:cubicBezTo>
                    <a:pt x="1358" y="1536"/>
                    <a:pt x="1358" y="1524"/>
                    <a:pt x="1382" y="1524"/>
                  </a:cubicBezTo>
                  <a:cubicBezTo>
                    <a:pt x="1394" y="1512"/>
                    <a:pt x="1394" y="1500"/>
                    <a:pt x="1405" y="1488"/>
                  </a:cubicBezTo>
                  <a:cubicBezTo>
                    <a:pt x="1405" y="1488"/>
                    <a:pt x="1405" y="1477"/>
                    <a:pt x="1429" y="1477"/>
                  </a:cubicBezTo>
                  <a:cubicBezTo>
                    <a:pt x="1439" y="1477"/>
                    <a:pt x="1441" y="1461"/>
                    <a:pt x="1447" y="1461"/>
                  </a:cubicBezTo>
                  <a:cubicBezTo>
                    <a:pt x="1449" y="1461"/>
                    <a:pt x="1451" y="1462"/>
                    <a:pt x="1453" y="1465"/>
                  </a:cubicBezTo>
                  <a:cubicBezTo>
                    <a:pt x="1461" y="1465"/>
                    <a:pt x="1469" y="1470"/>
                    <a:pt x="1473" y="1470"/>
                  </a:cubicBezTo>
                  <a:cubicBezTo>
                    <a:pt x="1476" y="1470"/>
                    <a:pt x="1477" y="1469"/>
                    <a:pt x="1477" y="1465"/>
                  </a:cubicBezTo>
                  <a:cubicBezTo>
                    <a:pt x="1477" y="1441"/>
                    <a:pt x="1477" y="1453"/>
                    <a:pt x="1489" y="1441"/>
                  </a:cubicBezTo>
                  <a:lnTo>
                    <a:pt x="1501" y="1441"/>
                  </a:lnTo>
                  <a:cubicBezTo>
                    <a:pt x="1489" y="1441"/>
                    <a:pt x="1513" y="1417"/>
                    <a:pt x="1513" y="1417"/>
                  </a:cubicBezTo>
                  <a:lnTo>
                    <a:pt x="1536" y="1417"/>
                  </a:lnTo>
                  <a:cubicBezTo>
                    <a:pt x="1548" y="1417"/>
                    <a:pt x="1560" y="1417"/>
                    <a:pt x="1560" y="1405"/>
                  </a:cubicBezTo>
                  <a:lnTo>
                    <a:pt x="1560" y="1393"/>
                  </a:lnTo>
                  <a:cubicBezTo>
                    <a:pt x="1560" y="1387"/>
                    <a:pt x="1563" y="1387"/>
                    <a:pt x="1566" y="1387"/>
                  </a:cubicBezTo>
                  <a:cubicBezTo>
                    <a:pt x="1569" y="1387"/>
                    <a:pt x="1572" y="1387"/>
                    <a:pt x="1572" y="1381"/>
                  </a:cubicBezTo>
                  <a:cubicBezTo>
                    <a:pt x="1572" y="1369"/>
                    <a:pt x="1620" y="1357"/>
                    <a:pt x="1632" y="1346"/>
                  </a:cubicBezTo>
                  <a:lnTo>
                    <a:pt x="1644" y="1346"/>
                  </a:lnTo>
                  <a:cubicBezTo>
                    <a:pt x="1656" y="1346"/>
                    <a:pt x="1667" y="1346"/>
                    <a:pt x="1667" y="1334"/>
                  </a:cubicBezTo>
                  <a:cubicBezTo>
                    <a:pt x="1679" y="1334"/>
                    <a:pt x="1691" y="1334"/>
                    <a:pt x="1691" y="1322"/>
                  </a:cubicBezTo>
                  <a:cubicBezTo>
                    <a:pt x="1691" y="1316"/>
                    <a:pt x="1691" y="1316"/>
                    <a:pt x="1693" y="1316"/>
                  </a:cubicBezTo>
                  <a:cubicBezTo>
                    <a:pt x="1694" y="1316"/>
                    <a:pt x="1697" y="1316"/>
                    <a:pt x="1703" y="1310"/>
                  </a:cubicBezTo>
                  <a:cubicBezTo>
                    <a:pt x="1709" y="1304"/>
                    <a:pt x="1709" y="1304"/>
                    <a:pt x="1709" y="1304"/>
                  </a:cubicBezTo>
                  <a:cubicBezTo>
                    <a:pt x="1709" y="1304"/>
                    <a:pt x="1709" y="1304"/>
                    <a:pt x="1715" y="1298"/>
                  </a:cubicBezTo>
                  <a:cubicBezTo>
                    <a:pt x="1715" y="1286"/>
                    <a:pt x="1727" y="1286"/>
                    <a:pt x="1739" y="1274"/>
                  </a:cubicBezTo>
                  <a:cubicBezTo>
                    <a:pt x="1751" y="1274"/>
                    <a:pt x="1763" y="1238"/>
                    <a:pt x="1751" y="123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0" name="Google Shape;5210;p43"/>
            <p:cNvSpPr/>
            <p:nvPr/>
          </p:nvSpPr>
          <p:spPr>
            <a:xfrm>
              <a:off x="6692510" y="3601073"/>
              <a:ext cx="254297" cy="212711"/>
            </a:xfrm>
            <a:custGeom>
              <a:avLst/>
              <a:gdLst/>
              <a:ahLst/>
              <a:cxnLst/>
              <a:rect l="l" t="t" r="r" b="b"/>
              <a:pathLst>
                <a:path w="5013" h="4193" extrusionOk="0">
                  <a:moveTo>
                    <a:pt x="3346" y="1324"/>
                  </a:moveTo>
                  <a:lnTo>
                    <a:pt x="3346" y="1324"/>
                  </a:lnTo>
                  <a:cubicBezTo>
                    <a:pt x="2763" y="1895"/>
                    <a:pt x="1953" y="2621"/>
                    <a:pt x="1167" y="3276"/>
                  </a:cubicBezTo>
                  <a:lnTo>
                    <a:pt x="934" y="2844"/>
                  </a:lnTo>
                  <a:lnTo>
                    <a:pt x="934" y="2844"/>
                  </a:lnTo>
                  <a:cubicBezTo>
                    <a:pt x="1766" y="2298"/>
                    <a:pt x="2657" y="1739"/>
                    <a:pt x="3346" y="1324"/>
                  </a:cubicBezTo>
                  <a:close/>
                  <a:moveTo>
                    <a:pt x="4563" y="1"/>
                  </a:moveTo>
                  <a:cubicBezTo>
                    <a:pt x="4184" y="1"/>
                    <a:pt x="3232" y="383"/>
                    <a:pt x="227" y="2395"/>
                  </a:cubicBezTo>
                  <a:cubicBezTo>
                    <a:pt x="60" y="2502"/>
                    <a:pt x="0" y="2717"/>
                    <a:pt x="96" y="2883"/>
                  </a:cubicBezTo>
                  <a:lnTo>
                    <a:pt x="667" y="3979"/>
                  </a:lnTo>
                  <a:cubicBezTo>
                    <a:pt x="739" y="4110"/>
                    <a:pt x="870" y="4193"/>
                    <a:pt x="1012" y="4193"/>
                  </a:cubicBezTo>
                  <a:cubicBezTo>
                    <a:pt x="1143" y="4181"/>
                    <a:pt x="1274" y="4145"/>
                    <a:pt x="1393" y="4098"/>
                  </a:cubicBezTo>
                  <a:cubicBezTo>
                    <a:pt x="5013" y="1050"/>
                    <a:pt x="5001" y="609"/>
                    <a:pt x="4989" y="419"/>
                  </a:cubicBezTo>
                  <a:cubicBezTo>
                    <a:pt x="4989" y="288"/>
                    <a:pt x="4918" y="157"/>
                    <a:pt x="4810" y="85"/>
                  </a:cubicBezTo>
                  <a:cubicBezTo>
                    <a:pt x="4756" y="46"/>
                    <a:pt x="4693" y="1"/>
                    <a:pt x="45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1" name="Google Shape;5211;p43"/>
            <p:cNvSpPr/>
            <p:nvPr/>
          </p:nvSpPr>
          <p:spPr>
            <a:xfrm>
              <a:off x="6739637" y="3670622"/>
              <a:ext cx="126869" cy="98467"/>
            </a:xfrm>
            <a:custGeom>
              <a:avLst/>
              <a:gdLst/>
              <a:ahLst/>
              <a:cxnLst/>
              <a:rect l="l" t="t" r="r" b="b"/>
              <a:pathLst>
                <a:path w="2501" h="1941" extrusionOk="0">
                  <a:moveTo>
                    <a:pt x="2357" y="0"/>
                  </a:moveTo>
                  <a:lnTo>
                    <a:pt x="2322" y="24"/>
                  </a:lnTo>
                  <a:lnTo>
                    <a:pt x="2334" y="24"/>
                  </a:lnTo>
                  <a:cubicBezTo>
                    <a:pt x="2348" y="10"/>
                    <a:pt x="2355" y="3"/>
                    <a:pt x="2357" y="0"/>
                  </a:cubicBezTo>
                  <a:close/>
                  <a:moveTo>
                    <a:pt x="2291" y="94"/>
                  </a:moveTo>
                  <a:cubicBezTo>
                    <a:pt x="2290" y="94"/>
                    <a:pt x="2286" y="95"/>
                    <a:pt x="2286" y="95"/>
                  </a:cubicBezTo>
                  <a:cubicBezTo>
                    <a:pt x="2286" y="95"/>
                    <a:pt x="2286" y="99"/>
                    <a:pt x="2284" y="102"/>
                  </a:cubicBezTo>
                  <a:lnTo>
                    <a:pt x="2284" y="102"/>
                  </a:lnTo>
                  <a:cubicBezTo>
                    <a:pt x="2292" y="95"/>
                    <a:pt x="2293" y="94"/>
                    <a:pt x="2291" y="94"/>
                  </a:cubicBezTo>
                  <a:close/>
                  <a:moveTo>
                    <a:pt x="2283" y="104"/>
                  </a:moveTo>
                  <a:cubicBezTo>
                    <a:pt x="2282" y="105"/>
                    <a:pt x="2281" y="106"/>
                    <a:pt x="2279" y="106"/>
                  </a:cubicBezTo>
                  <a:lnTo>
                    <a:pt x="2279" y="106"/>
                  </a:lnTo>
                  <a:lnTo>
                    <a:pt x="2283" y="104"/>
                  </a:lnTo>
                  <a:close/>
                  <a:moveTo>
                    <a:pt x="2372" y="125"/>
                  </a:moveTo>
                  <a:cubicBezTo>
                    <a:pt x="2369" y="125"/>
                    <a:pt x="2357" y="131"/>
                    <a:pt x="2346" y="143"/>
                  </a:cubicBezTo>
                  <a:cubicBezTo>
                    <a:pt x="2369" y="131"/>
                    <a:pt x="2375" y="125"/>
                    <a:pt x="2372" y="125"/>
                  </a:cubicBezTo>
                  <a:close/>
                  <a:moveTo>
                    <a:pt x="2346" y="143"/>
                  </a:moveTo>
                  <a:lnTo>
                    <a:pt x="2282" y="183"/>
                  </a:lnTo>
                  <a:lnTo>
                    <a:pt x="2278" y="187"/>
                  </a:lnTo>
                  <a:lnTo>
                    <a:pt x="2346" y="143"/>
                  </a:lnTo>
                  <a:close/>
                  <a:moveTo>
                    <a:pt x="2167" y="130"/>
                  </a:moveTo>
                  <a:lnTo>
                    <a:pt x="2167" y="130"/>
                  </a:lnTo>
                  <a:cubicBezTo>
                    <a:pt x="2167" y="130"/>
                    <a:pt x="2164" y="132"/>
                    <a:pt x="2159" y="135"/>
                  </a:cubicBezTo>
                  <a:lnTo>
                    <a:pt x="2159" y="135"/>
                  </a:lnTo>
                  <a:cubicBezTo>
                    <a:pt x="2159" y="135"/>
                    <a:pt x="2159" y="135"/>
                    <a:pt x="2159" y="135"/>
                  </a:cubicBezTo>
                  <a:lnTo>
                    <a:pt x="2159" y="135"/>
                  </a:lnTo>
                  <a:cubicBezTo>
                    <a:pt x="2158" y="135"/>
                    <a:pt x="2155" y="138"/>
                    <a:pt x="2153" y="140"/>
                  </a:cubicBezTo>
                  <a:lnTo>
                    <a:pt x="2153" y="140"/>
                  </a:lnTo>
                  <a:cubicBezTo>
                    <a:pt x="2148" y="144"/>
                    <a:pt x="2140" y="149"/>
                    <a:pt x="2131" y="155"/>
                  </a:cubicBezTo>
                  <a:lnTo>
                    <a:pt x="2107" y="179"/>
                  </a:lnTo>
                  <a:lnTo>
                    <a:pt x="2096" y="191"/>
                  </a:lnTo>
                  <a:lnTo>
                    <a:pt x="2143" y="155"/>
                  </a:lnTo>
                  <a:cubicBezTo>
                    <a:pt x="2148" y="150"/>
                    <a:pt x="2152" y="146"/>
                    <a:pt x="2154" y="143"/>
                  </a:cubicBezTo>
                  <a:lnTo>
                    <a:pt x="2154" y="143"/>
                  </a:lnTo>
                  <a:cubicBezTo>
                    <a:pt x="2155" y="143"/>
                    <a:pt x="2155" y="143"/>
                    <a:pt x="2155" y="143"/>
                  </a:cubicBezTo>
                  <a:cubicBezTo>
                    <a:pt x="2164" y="134"/>
                    <a:pt x="2168" y="130"/>
                    <a:pt x="2167" y="130"/>
                  </a:cubicBezTo>
                  <a:close/>
                  <a:moveTo>
                    <a:pt x="2238" y="179"/>
                  </a:moveTo>
                  <a:lnTo>
                    <a:pt x="2224" y="190"/>
                  </a:lnTo>
                  <a:lnTo>
                    <a:pt x="2224" y="190"/>
                  </a:lnTo>
                  <a:cubicBezTo>
                    <a:pt x="2224" y="191"/>
                    <a:pt x="2224" y="191"/>
                    <a:pt x="2223" y="191"/>
                  </a:cubicBezTo>
                  <a:lnTo>
                    <a:pt x="2223" y="191"/>
                  </a:lnTo>
                  <a:lnTo>
                    <a:pt x="2238" y="179"/>
                  </a:lnTo>
                  <a:close/>
                  <a:moveTo>
                    <a:pt x="2143" y="191"/>
                  </a:moveTo>
                  <a:lnTo>
                    <a:pt x="2143" y="191"/>
                  </a:lnTo>
                  <a:lnTo>
                    <a:pt x="2143" y="191"/>
                  </a:lnTo>
                  <a:cubicBezTo>
                    <a:pt x="2143" y="195"/>
                    <a:pt x="2142" y="196"/>
                    <a:pt x="2141" y="196"/>
                  </a:cubicBezTo>
                  <a:cubicBezTo>
                    <a:pt x="2138" y="196"/>
                    <a:pt x="2135" y="191"/>
                    <a:pt x="2143" y="191"/>
                  </a:cubicBezTo>
                  <a:close/>
                  <a:moveTo>
                    <a:pt x="2286" y="203"/>
                  </a:moveTo>
                  <a:lnTo>
                    <a:pt x="2286" y="203"/>
                  </a:lnTo>
                  <a:lnTo>
                    <a:pt x="2286" y="203"/>
                  </a:lnTo>
                  <a:close/>
                  <a:moveTo>
                    <a:pt x="2286" y="203"/>
                  </a:moveTo>
                  <a:lnTo>
                    <a:pt x="2286" y="203"/>
                  </a:lnTo>
                  <a:lnTo>
                    <a:pt x="2286" y="203"/>
                  </a:lnTo>
                  <a:close/>
                  <a:moveTo>
                    <a:pt x="2224" y="191"/>
                  </a:moveTo>
                  <a:lnTo>
                    <a:pt x="2212" y="200"/>
                  </a:lnTo>
                  <a:lnTo>
                    <a:pt x="2212" y="200"/>
                  </a:lnTo>
                  <a:lnTo>
                    <a:pt x="2208" y="204"/>
                  </a:lnTo>
                  <a:lnTo>
                    <a:pt x="2222" y="192"/>
                  </a:lnTo>
                  <a:lnTo>
                    <a:pt x="2224" y="191"/>
                  </a:lnTo>
                  <a:close/>
                  <a:moveTo>
                    <a:pt x="2298" y="167"/>
                  </a:moveTo>
                  <a:lnTo>
                    <a:pt x="2242" y="208"/>
                  </a:lnTo>
                  <a:lnTo>
                    <a:pt x="2242" y="208"/>
                  </a:lnTo>
                  <a:lnTo>
                    <a:pt x="2250" y="203"/>
                  </a:lnTo>
                  <a:lnTo>
                    <a:pt x="2250" y="203"/>
                  </a:lnTo>
                  <a:lnTo>
                    <a:pt x="2250" y="203"/>
                  </a:lnTo>
                  <a:lnTo>
                    <a:pt x="2282" y="183"/>
                  </a:lnTo>
                  <a:lnTo>
                    <a:pt x="2298" y="167"/>
                  </a:lnTo>
                  <a:close/>
                  <a:moveTo>
                    <a:pt x="2250" y="203"/>
                  </a:moveTo>
                  <a:lnTo>
                    <a:pt x="2219" y="225"/>
                  </a:lnTo>
                  <a:lnTo>
                    <a:pt x="2219" y="225"/>
                  </a:lnTo>
                  <a:lnTo>
                    <a:pt x="2224" y="222"/>
                  </a:lnTo>
                  <a:lnTo>
                    <a:pt x="2224" y="222"/>
                  </a:lnTo>
                  <a:lnTo>
                    <a:pt x="2250" y="203"/>
                  </a:lnTo>
                  <a:close/>
                  <a:moveTo>
                    <a:pt x="2185" y="223"/>
                  </a:moveTo>
                  <a:lnTo>
                    <a:pt x="2182" y="225"/>
                  </a:lnTo>
                  <a:lnTo>
                    <a:pt x="2178" y="228"/>
                  </a:lnTo>
                  <a:lnTo>
                    <a:pt x="2181" y="226"/>
                  </a:lnTo>
                  <a:lnTo>
                    <a:pt x="2181" y="226"/>
                  </a:lnTo>
                  <a:lnTo>
                    <a:pt x="2185" y="223"/>
                  </a:lnTo>
                  <a:close/>
                  <a:moveTo>
                    <a:pt x="2167" y="234"/>
                  </a:moveTo>
                  <a:lnTo>
                    <a:pt x="2167" y="234"/>
                  </a:lnTo>
                  <a:lnTo>
                    <a:pt x="2167" y="234"/>
                  </a:lnTo>
                  <a:lnTo>
                    <a:pt x="2167" y="234"/>
                  </a:lnTo>
                  <a:close/>
                  <a:moveTo>
                    <a:pt x="2182" y="222"/>
                  </a:moveTo>
                  <a:lnTo>
                    <a:pt x="2181" y="223"/>
                  </a:lnTo>
                  <a:lnTo>
                    <a:pt x="2173" y="229"/>
                  </a:lnTo>
                  <a:lnTo>
                    <a:pt x="2171" y="230"/>
                  </a:lnTo>
                  <a:lnTo>
                    <a:pt x="2171" y="230"/>
                  </a:lnTo>
                  <a:lnTo>
                    <a:pt x="2164" y="236"/>
                  </a:lnTo>
                  <a:lnTo>
                    <a:pt x="2164" y="236"/>
                  </a:lnTo>
                  <a:lnTo>
                    <a:pt x="2165" y="236"/>
                  </a:lnTo>
                  <a:lnTo>
                    <a:pt x="2165" y="236"/>
                  </a:lnTo>
                  <a:lnTo>
                    <a:pt x="2171" y="231"/>
                  </a:lnTo>
                  <a:lnTo>
                    <a:pt x="2167" y="234"/>
                  </a:lnTo>
                  <a:lnTo>
                    <a:pt x="2170" y="233"/>
                  </a:lnTo>
                  <a:lnTo>
                    <a:pt x="2175" y="228"/>
                  </a:lnTo>
                  <a:lnTo>
                    <a:pt x="2174" y="229"/>
                  </a:lnTo>
                  <a:lnTo>
                    <a:pt x="2174" y="229"/>
                  </a:lnTo>
                  <a:lnTo>
                    <a:pt x="2177" y="226"/>
                  </a:lnTo>
                  <a:lnTo>
                    <a:pt x="2177" y="226"/>
                  </a:lnTo>
                  <a:lnTo>
                    <a:pt x="2182" y="222"/>
                  </a:lnTo>
                  <a:close/>
                  <a:moveTo>
                    <a:pt x="2167" y="238"/>
                  </a:moveTo>
                  <a:lnTo>
                    <a:pt x="2167" y="238"/>
                  </a:lnTo>
                  <a:lnTo>
                    <a:pt x="2167" y="238"/>
                  </a:lnTo>
                  <a:close/>
                  <a:moveTo>
                    <a:pt x="2185" y="235"/>
                  </a:moveTo>
                  <a:cubicBezTo>
                    <a:pt x="2186" y="237"/>
                    <a:pt x="2177" y="244"/>
                    <a:pt x="2167" y="248"/>
                  </a:cubicBezTo>
                  <a:lnTo>
                    <a:pt x="2167" y="248"/>
                  </a:lnTo>
                  <a:lnTo>
                    <a:pt x="2185" y="235"/>
                  </a:lnTo>
                  <a:close/>
                  <a:moveTo>
                    <a:pt x="2024" y="226"/>
                  </a:moveTo>
                  <a:cubicBezTo>
                    <a:pt x="2012" y="238"/>
                    <a:pt x="2012" y="250"/>
                    <a:pt x="2000" y="250"/>
                  </a:cubicBezTo>
                  <a:lnTo>
                    <a:pt x="2000" y="250"/>
                  </a:lnTo>
                  <a:cubicBezTo>
                    <a:pt x="2012" y="250"/>
                    <a:pt x="2024" y="238"/>
                    <a:pt x="2024" y="226"/>
                  </a:cubicBezTo>
                  <a:close/>
                  <a:moveTo>
                    <a:pt x="2000" y="250"/>
                  </a:moveTo>
                  <a:cubicBezTo>
                    <a:pt x="2000" y="250"/>
                    <a:pt x="2000" y="250"/>
                    <a:pt x="2000" y="250"/>
                  </a:cubicBezTo>
                  <a:cubicBezTo>
                    <a:pt x="2000" y="250"/>
                    <a:pt x="2000" y="250"/>
                    <a:pt x="2000" y="250"/>
                  </a:cubicBezTo>
                  <a:close/>
                  <a:moveTo>
                    <a:pt x="2215" y="203"/>
                  </a:moveTo>
                  <a:cubicBezTo>
                    <a:pt x="2215" y="203"/>
                    <a:pt x="2215" y="203"/>
                    <a:pt x="2215" y="203"/>
                  </a:cubicBezTo>
                  <a:lnTo>
                    <a:pt x="2215" y="203"/>
                  </a:lnTo>
                  <a:lnTo>
                    <a:pt x="2203" y="214"/>
                  </a:lnTo>
                  <a:cubicBezTo>
                    <a:pt x="2205" y="213"/>
                    <a:pt x="2206" y="212"/>
                    <a:pt x="2208" y="211"/>
                  </a:cubicBezTo>
                  <a:lnTo>
                    <a:pt x="2208" y="211"/>
                  </a:lnTo>
                  <a:cubicBezTo>
                    <a:pt x="2208" y="211"/>
                    <a:pt x="2207" y="211"/>
                    <a:pt x="2207" y="212"/>
                  </a:cubicBezTo>
                  <a:lnTo>
                    <a:pt x="2207" y="212"/>
                  </a:lnTo>
                  <a:cubicBezTo>
                    <a:pt x="2206" y="213"/>
                    <a:pt x="2204" y="214"/>
                    <a:pt x="2203" y="214"/>
                  </a:cubicBezTo>
                  <a:lnTo>
                    <a:pt x="2188" y="222"/>
                  </a:lnTo>
                  <a:lnTo>
                    <a:pt x="2185" y="224"/>
                  </a:lnTo>
                  <a:lnTo>
                    <a:pt x="2185" y="224"/>
                  </a:lnTo>
                  <a:lnTo>
                    <a:pt x="2203" y="214"/>
                  </a:lnTo>
                  <a:lnTo>
                    <a:pt x="2167" y="239"/>
                  </a:lnTo>
                  <a:lnTo>
                    <a:pt x="2167" y="239"/>
                  </a:lnTo>
                  <a:cubicBezTo>
                    <a:pt x="2175" y="236"/>
                    <a:pt x="2180" y="234"/>
                    <a:pt x="2183" y="234"/>
                  </a:cubicBezTo>
                  <a:lnTo>
                    <a:pt x="2183" y="234"/>
                  </a:lnTo>
                  <a:lnTo>
                    <a:pt x="2162" y="249"/>
                  </a:lnTo>
                  <a:lnTo>
                    <a:pt x="2162" y="249"/>
                  </a:lnTo>
                  <a:cubicBezTo>
                    <a:pt x="2160" y="250"/>
                    <a:pt x="2157" y="250"/>
                    <a:pt x="2155" y="250"/>
                  </a:cubicBezTo>
                  <a:lnTo>
                    <a:pt x="2151" y="250"/>
                  </a:lnTo>
                  <a:lnTo>
                    <a:pt x="2151" y="250"/>
                  </a:lnTo>
                  <a:lnTo>
                    <a:pt x="2151" y="250"/>
                  </a:lnTo>
                  <a:lnTo>
                    <a:pt x="2167" y="239"/>
                  </a:lnTo>
                  <a:lnTo>
                    <a:pt x="2167" y="239"/>
                  </a:lnTo>
                  <a:cubicBezTo>
                    <a:pt x="2165" y="240"/>
                    <a:pt x="2164" y="241"/>
                    <a:pt x="2162" y="241"/>
                  </a:cubicBezTo>
                  <a:lnTo>
                    <a:pt x="2162" y="241"/>
                  </a:lnTo>
                  <a:lnTo>
                    <a:pt x="2168" y="236"/>
                  </a:lnTo>
                  <a:lnTo>
                    <a:pt x="2168" y="236"/>
                  </a:lnTo>
                  <a:cubicBezTo>
                    <a:pt x="2171" y="234"/>
                    <a:pt x="2174" y="232"/>
                    <a:pt x="2178" y="229"/>
                  </a:cubicBezTo>
                  <a:lnTo>
                    <a:pt x="2178" y="229"/>
                  </a:lnTo>
                  <a:lnTo>
                    <a:pt x="2167" y="238"/>
                  </a:lnTo>
                  <a:lnTo>
                    <a:pt x="2185" y="224"/>
                  </a:lnTo>
                  <a:lnTo>
                    <a:pt x="2185" y="224"/>
                  </a:lnTo>
                  <a:lnTo>
                    <a:pt x="2184" y="225"/>
                  </a:lnTo>
                  <a:lnTo>
                    <a:pt x="2184" y="225"/>
                  </a:lnTo>
                  <a:cubicBezTo>
                    <a:pt x="2185" y="224"/>
                    <a:pt x="2187" y="223"/>
                    <a:pt x="2188" y="222"/>
                  </a:cubicBezTo>
                  <a:lnTo>
                    <a:pt x="2188" y="222"/>
                  </a:lnTo>
                  <a:lnTo>
                    <a:pt x="2188" y="222"/>
                  </a:lnTo>
                  <a:lnTo>
                    <a:pt x="2189" y="221"/>
                  </a:lnTo>
                  <a:lnTo>
                    <a:pt x="2189" y="221"/>
                  </a:lnTo>
                  <a:cubicBezTo>
                    <a:pt x="2197" y="216"/>
                    <a:pt x="2205" y="210"/>
                    <a:pt x="2215" y="203"/>
                  </a:cubicBezTo>
                  <a:lnTo>
                    <a:pt x="2215" y="203"/>
                  </a:lnTo>
                  <a:lnTo>
                    <a:pt x="2194" y="217"/>
                  </a:lnTo>
                  <a:lnTo>
                    <a:pt x="2207" y="207"/>
                  </a:lnTo>
                  <a:lnTo>
                    <a:pt x="2215" y="203"/>
                  </a:lnTo>
                  <a:close/>
                  <a:moveTo>
                    <a:pt x="2137" y="247"/>
                  </a:moveTo>
                  <a:lnTo>
                    <a:pt x="2137" y="247"/>
                  </a:lnTo>
                  <a:cubicBezTo>
                    <a:pt x="2136" y="248"/>
                    <a:pt x="2135" y="249"/>
                    <a:pt x="2133" y="250"/>
                  </a:cubicBezTo>
                  <a:lnTo>
                    <a:pt x="2135" y="250"/>
                  </a:lnTo>
                  <a:cubicBezTo>
                    <a:pt x="2135" y="250"/>
                    <a:pt x="2135" y="250"/>
                    <a:pt x="2135" y="251"/>
                  </a:cubicBezTo>
                  <a:lnTo>
                    <a:pt x="2135" y="251"/>
                  </a:lnTo>
                  <a:lnTo>
                    <a:pt x="2129" y="254"/>
                  </a:lnTo>
                  <a:lnTo>
                    <a:pt x="2129" y="254"/>
                  </a:lnTo>
                  <a:cubicBezTo>
                    <a:pt x="2130" y="253"/>
                    <a:pt x="2132" y="251"/>
                    <a:pt x="2133" y="250"/>
                  </a:cubicBezTo>
                  <a:lnTo>
                    <a:pt x="2131" y="250"/>
                  </a:lnTo>
                  <a:lnTo>
                    <a:pt x="2137" y="247"/>
                  </a:lnTo>
                  <a:close/>
                  <a:moveTo>
                    <a:pt x="2219" y="225"/>
                  </a:moveTo>
                  <a:lnTo>
                    <a:pt x="2211" y="230"/>
                  </a:lnTo>
                  <a:lnTo>
                    <a:pt x="2211" y="230"/>
                  </a:lnTo>
                  <a:lnTo>
                    <a:pt x="2167" y="262"/>
                  </a:lnTo>
                  <a:lnTo>
                    <a:pt x="2167" y="262"/>
                  </a:lnTo>
                  <a:lnTo>
                    <a:pt x="2219" y="225"/>
                  </a:lnTo>
                  <a:close/>
                  <a:moveTo>
                    <a:pt x="2121" y="261"/>
                  </a:moveTo>
                  <a:cubicBezTo>
                    <a:pt x="2117" y="265"/>
                    <a:pt x="2112" y="269"/>
                    <a:pt x="2107" y="274"/>
                  </a:cubicBezTo>
                  <a:lnTo>
                    <a:pt x="2107" y="274"/>
                  </a:lnTo>
                  <a:cubicBezTo>
                    <a:pt x="2112" y="270"/>
                    <a:pt x="2116" y="266"/>
                    <a:pt x="2119" y="262"/>
                  </a:cubicBezTo>
                  <a:lnTo>
                    <a:pt x="2121" y="261"/>
                  </a:lnTo>
                  <a:close/>
                  <a:moveTo>
                    <a:pt x="2096" y="274"/>
                  </a:moveTo>
                  <a:lnTo>
                    <a:pt x="2096" y="274"/>
                  </a:lnTo>
                  <a:lnTo>
                    <a:pt x="2096" y="274"/>
                  </a:lnTo>
                  <a:cubicBezTo>
                    <a:pt x="2096" y="274"/>
                    <a:pt x="2096" y="274"/>
                    <a:pt x="2096" y="274"/>
                  </a:cubicBezTo>
                  <a:close/>
                  <a:moveTo>
                    <a:pt x="2278" y="187"/>
                  </a:moveTo>
                  <a:lnTo>
                    <a:pt x="2224" y="222"/>
                  </a:lnTo>
                  <a:lnTo>
                    <a:pt x="2224" y="222"/>
                  </a:lnTo>
                  <a:lnTo>
                    <a:pt x="2152" y="274"/>
                  </a:lnTo>
                  <a:lnTo>
                    <a:pt x="2152" y="274"/>
                  </a:lnTo>
                  <a:cubicBezTo>
                    <a:pt x="2153" y="274"/>
                    <a:pt x="2154" y="274"/>
                    <a:pt x="2155" y="274"/>
                  </a:cubicBezTo>
                  <a:lnTo>
                    <a:pt x="2155" y="274"/>
                  </a:lnTo>
                  <a:lnTo>
                    <a:pt x="2155" y="274"/>
                  </a:lnTo>
                  <a:lnTo>
                    <a:pt x="2197" y="250"/>
                  </a:lnTo>
                  <a:lnTo>
                    <a:pt x="2197" y="250"/>
                  </a:lnTo>
                  <a:lnTo>
                    <a:pt x="2250" y="214"/>
                  </a:lnTo>
                  <a:lnTo>
                    <a:pt x="2274" y="191"/>
                  </a:lnTo>
                  <a:lnTo>
                    <a:pt x="2278" y="187"/>
                  </a:lnTo>
                  <a:close/>
                  <a:moveTo>
                    <a:pt x="2286" y="203"/>
                  </a:moveTo>
                  <a:lnTo>
                    <a:pt x="2197" y="256"/>
                  </a:lnTo>
                  <a:lnTo>
                    <a:pt x="2161" y="281"/>
                  </a:lnTo>
                  <a:lnTo>
                    <a:pt x="2161" y="281"/>
                  </a:lnTo>
                  <a:cubicBezTo>
                    <a:pt x="2165" y="279"/>
                    <a:pt x="2169" y="277"/>
                    <a:pt x="2171" y="276"/>
                  </a:cubicBezTo>
                  <a:lnTo>
                    <a:pt x="2171" y="276"/>
                  </a:lnTo>
                  <a:lnTo>
                    <a:pt x="2155" y="286"/>
                  </a:lnTo>
                  <a:lnTo>
                    <a:pt x="2161" y="281"/>
                  </a:lnTo>
                  <a:lnTo>
                    <a:pt x="2161" y="281"/>
                  </a:lnTo>
                  <a:cubicBezTo>
                    <a:pt x="2158" y="283"/>
                    <a:pt x="2155" y="285"/>
                    <a:pt x="2151" y="288"/>
                  </a:cubicBezTo>
                  <a:lnTo>
                    <a:pt x="2151" y="288"/>
                  </a:lnTo>
                  <a:lnTo>
                    <a:pt x="2155" y="286"/>
                  </a:lnTo>
                  <a:lnTo>
                    <a:pt x="2179" y="274"/>
                  </a:lnTo>
                  <a:cubicBezTo>
                    <a:pt x="2181" y="272"/>
                    <a:pt x="2181" y="272"/>
                    <a:pt x="2180" y="272"/>
                  </a:cubicBezTo>
                  <a:lnTo>
                    <a:pt x="2180" y="272"/>
                  </a:lnTo>
                  <a:cubicBezTo>
                    <a:pt x="2179" y="272"/>
                    <a:pt x="2176" y="273"/>
                    <a:pt x="2171" y="276"/>
                  </a:cubicBezTo>
                  <a:lnTo>
                    <a:pt x="2171" y="276"/>
                  </a:lnTo>
                  <a:lnTo>
                    <a:pt x="2286" y="203"/>
                  </a:lnTo>
                  <a:close/>
                  <a:moveTo>
                    <a:pt x="2139" y="253"/>
                  </a:moveTo>
                  <a:cubicBezTo>
                    <a:pt x="2139" y="253"/>
                    <a:pt x="2139" y="254"/>
                    <a:pt x="2138" y="254"/>
                  </a:cubicBezTo>
                  <a:lnTo>
                    <a:pt x="2138" y="254"/>
                  </a:lnTo>
                  <a:cubicBezTo>
                    <a:pt x="2129" y="261"/>
                    <a:pt x="2121" y="268"/>
                    <a:pt x="2115" y="272"/>
                  </a:cubicBezTo>
                  <a:lnTo>
                    <a:pt x="2115" y="272"/>
                  </a:lnTo>
                  <a:lnTo>
                    <a:pt x="2093" y="288"/>
                  </a:lnTo>
                  <a:lnTo>
                    <a:pt x="2093" y="288"/>
                  </a:lnTo>
                  <a:cubicBezTo>
                    <a:pt x="2094" y="288"/>
                    <a:pt x="2095" y="287"/>
                    <a:pt x="2096" y="286"/>
                  </a:cubicBezTo>
                  <a:lnTo>
                    <a:pt x="2139" y="253"/>
                  </a:lnTo>
                  <a:close/>
                  <a:moveTo>
                    <a:pt x="2129" y="254"/>
                  </a:moveTo>
                  <a:cubicBezTo>
                    <a:pt x="2127" y="255"/>
                    <a:pt x="2126" y="257"/>
                    <a:pt x="2124" y="258"/>
                  </a:cubicBezTo>
                  <a:lnTo>
                    <a:pt x="2124" y="258"/>
                  </a:lnTo>
                  <a:lnTo>
                    <a:pt x="2129" y="255"/>
                  </a:lnTo>
                  <a:lnTo>
                    <a:pt x="2129" y="255"/>
                  </a:lnTo>
                  <a:cubicBezTo>
                    <a:pt x="2129" y="256"/>
                    <a:pt x="2128" y="256"/>
                    <a:pt x="2128" y="257"/>
                  </a:cubicBezTo>
                  <a:lnTo>
                    <a:pt x="2128" y="257"/>
                  </a:lnTo>
                  <a:lnTo>
                    <a:pt x="2121" y="261"/>
                  </a:lnTo>
                  <a:lnTo>
                    <a:pt x="2121" y="261"/>
                  </a:lnTo>
                  <a:cubicBezTo>
                    <a:pt x="2122" y="260"/>
                    <a:pt x="2123" y="259"/>
                    <a:pt x="2124" y="258"/>
                  </a:cubicBezTo>
                  <a:lnTo>
                    <a:pt x="2124" y="258"/>
                  </a:lnTo>
                  <a:lnTo>
                    <a:pt x="2096" y="274"/>
                  </a:lnTo>
                  <a:lnTo>
                    <a:pt x="2096" y="274"/>
                  </a:lnTo>
                  <a:cubicBezTo>
                    <a:pt x="2099" y="272"/>
                    <a:pt x="2101" y="272"/>
                    <a:pt x="2102" y="272"/>
                  </a:cubicBezTo>
                  <a:lnTo>
                    <a:pt x="2102" y="272"/>
                  </a:lnTo>
                  <a:cubicBezTo>
                    <a:pt x="2107" y="272"/>
                    <a:pt x="2100" y="281"/>
                    <a:pt x="2091" y="290"/>
                  </a:cubicBezTo>
                  <a:lnTo>
                    <a:pt x="2091" y="290"/>
                  </a:lnTo>
                  <a:lnTo>
                    <a:pt x="2087" y="293"/>
                  </a:lnTo>
                  <a:lnTo>
                    <a:pt x="2087" y="293"/>
                  </a:lnTo>
                  <a:cubicBezTo>
                    <a:pt x="2093" y="283"/>
                    <a:pt x="2095" y="281"/>
                    <a:pt x="2095" y="281"/>
                  </a:cubicBezTo>
                  <a:lnTo>
                    <a:pt x="2095" y="281"/>
                  </a:lnTo>
                  <a:cubicBezTo>
                    <a:pt x="2095" y="281"/>
                    <a:pt x="2093" y="283"/>
                    <a:pt x="2092" y="283"/>
                  </a:cubicBezTo>
                  <a:cubicBezTo>
                    <a:pt x="2092" y="283"/>
                    <a:pt x="2092" y="281"/>
                    <a:pt x="2096" y="274"/>
                  </a:cubicBezTo>
                  <a:lnTo>
                    <a:pt x="2129" y="254"/>
                  </a:lnTo>
                  <a:close/>
                  <a:moveTo>
                    <a:pt x="2140" y="286"/>
                  </a:moveTo>
                  <a:lnTo>
                    <a:pt x="2135" y="290"/>
                  </a:lnTo>
                  <a:lnTo>
                    <a:pt x="2135" y="290"/>
                  </a:lnTo>
                  <a:cubicBezTo>
                    <a:pt x="2130" y="292"/>
                    <a:pt x="2125" y="295"/>
                    <a:pt x="2121" y="297"/>
                  </a:cubicBezTo>
                  <a:lnTo>
                    <a:pt x="2121" y="297"/>
                  </a:lnTo>
                  <a:lnTo>
                    <a:pt x="2135" y="287"/>
                  </a:lnTo>
                  <a:lnTo>
                    <a:pt x="2135" y="287"/>
                  </a:lnTo>
                  <a:cubicBezTo>
                    <a:pt x="2137" y="286"/>
                    <a:pt x="2139" y="286"/>
                    <a:pt x="2140" y="286"/>
                  </a:cubicBezTo>
                  <a:close/>
                  <a:moveTo>
                    <a:pt x="2086" y="295"/>
                  </a:moveTo>
                  <a:lnTo>
                    <a:pt x="2086" y="295"/>
                  </a:lnTo>
                  <a:cubicBezTo>
                    <a:pt x="2085" y="296"/>
                    <a:pt x="2085" y="297"/>
                    <a:pt x="2084" y="297"/>
                  </a:cubicBezTo>
                  <a:lnTo>
                    <a:pt x="2084" y="297"/>
                  </a:lnTo>
                  <a:cubicBezTo>
                    <a:pt x="2084" y="297"/>
                    <a:pt x="2085" y="297"/>
                    <a:pt x="2085" y="296"/>
                  </a:cubicBezTo>
                  <a:lnTo>
                    <a:pt x="2085" y="296"/>
                  </a:lnTo>
                  <a:lnTo>
                    <a:pt x="2086" y="295"/>
                  </a:lnTo>
                  <a:close/>
                  <a:moveTo>
                    <a:pt x="2134" y="287"/>
                  </a:moveTo>
                  <a:lnTo>
                    <a:pt x="2121" y="297"/>
                  </a:lnTo>
                  <a:lnTo>
                    <a:pt x="2121" y="297"/>
                  </a:lnTo>
                  <a:cubicBezTo>
                    <a:pt x="2120" y="297"/>
                    <a:pt x="2120" y="297"/>
                    <a:pt x="2119" y="297"/>
                  </a:cubicBezTo>
                  <a:lnTo>
                    <a:pt x="2119" y="297"/>
                  </a:lnTo>
                  <a:cubicBezTo>
                    <a:pt x="2120" y="291"/>
                    <a:pt x="2127" y="288"/>
                    <a:pt x="2134" y="287"/>
                  </a:cubicBezTo>
                  <a:close/>
                  <a:moveTo>
                    <a:pt x="2096" y="298"/>
                  </a:moveTo>
                  <a:lnTo>
                    <a:pt x="2096" y="298"/>
                  </a:lnTo>
                  <a:lnTo>
                    <a:pt x="2096" y="298"/>
                  </a:lnTo>
                  <a:close/>
                  <a:moveTo>
                    <a:pt x="2096" y="298"/>
                  </a:moveTo>
                  <a:lnTo>
                    <a:pt x="2096" y="298"/>
                  </a:lnTo>
                  <a:lnTo>
                    <a:pt x="2096" y="298"/>
                  </a:lnTo>
                  <a:close/>
                  <a:moveTo>
                    <a:pt x="2000" y="298"/>
                  </a:moveTo>
                  <a:cubicBezTo>
                    <a:pt x="2000" y="298"/>
                    <a:pt x="2000" y="298"/>
                    <a:pt x="2000" y="298"/>
                  </a:cubicBezTo>
                  <a:cubicBezTo>
                    <a:pt x="2000" y="298"/>
                    <a:pt x="2000" y="298"/>
                    <a:pt x="2000" y="298"/>
                  </a:cubicBezTo>
                  <a:close/>
                  <a:moveTo>
                    <a:pt x="2084" y="286"/>
                  </a:moveTo>
                  <a:lnTo>
                    <a:pt x="2071" y="304"/>
                  </a:lnTo>
                  <a:lnTo>
                    <a:pt x="2068" y="307"/>
                  </a:lnTo>
                  <a:lnTo>
                    <a:pt x="2068" y="307"/>
                  </a:lnTo>
                  <a:lnTo>
                    <a:pt x="2084" y="286"/>
                  </a:lnTo>
                  <a:close/>
                  <a:moveTo>
                    <a:pt x="2155" y="250"/>
                  </a:moveTo>
                  <a:lnTo>
                    <a:pt x="2155" y="250"/>
                  </a:lnTo>
                  <a:cubicBezTo>
                    <a:pt x="2147" y="258"/>
                    <a:pt x="2135" y="265"/>
                    <a:pt x="2124" y="273"/>
                  </a:cubicBezTo>
                  <a:lnTo>
                    <a:pt x="2124" y="273"/>
                  </a:lnTo>
                  <a:lnTo>
                    <a:pt x="2134" y="265"/>
                  </a:lnTo>
                  <a:lnTo>
                    <a:pt x="2134" y="265"/>
                  </a:lnTo>
                  <a:lnTo>
                    <a:pt x="2119" y="276"/>
                  </a:lnTo>
                  <a:lnTo>
                    <a:pt x="2119" y="276"/>
                  </a:lnTo>
                  <a:cubicBezTo>
                    <a:pt x="2115" y="279"/>
                    <a:pt x="2111" y="283"/>
                    <a:pt x="2107" y="286"/>
                  </a:cubicBezTo>
                  <a:lnTo>
                    <a:pt x="2096" y="298"/>
                  </a:lnTo>
                  <a:lnTo>
                    <a:pt x="2111" y="284"/>
                  </a:lnTo>
                  <a:lnTo>
                    <a:pt x="2111" y="284"/>
                  </a:lnTo>
                  <a:cubicBezTo>
                    <a:pt x="2115" y="282"/>
                    <a:pt x="2118" y="281"/>
                    <a:pt x="2122" y="279"/>
                  </a:cubicBezTo>
                  <a:lnTo>
                    <a:pt x="2122" y="279"/>
                  </a:lnTo>
                  <a:lnTo>
                    <a:pt x="2096" y="298"/>
                  </a:lnTo>
                  <a:lnTo>
                    <a:pt x="2125" y="277"/>
                  </a:lnTo>
                  <a:lnTo>
                    <a:pt x="2125" y="277"/>
                  </a:lnTo>
                  <a:cubicBezTo>
                    <a:pt x="2133" y="273"/>
                    <a:pt x="2141" y="269"/>
                    <a:pt x="2148" y="266"/>
                  </a:cubicBezTo>
                  <a:lnTo>
                    <a:pt x="2148" y="266"/>
                  </a:lnTo>
                  <a:lnTo>
                    <a:pt x="2137" y="275"/>
                  </a:lnTo>
                  <a:lnTo>
                    <a:pt x="2137" y="275"/>
                  </a:lnTo>
                  <a:cubicBezTo>
                    <a:pt x="2127" y="278"/>
                    <a:pt x="2115" y="288"/>
                    <a:pt x="2096" y="298"/>
                  </a:cubicBezTo>
                  <a:lnTo>
                    <a:pt x="2096" y="298"/>
                  </a:lnTo>
                  <a:cubicBezTo>
                    <a:pt x="2086" y="308"/>
                    <a:pt x="2084" y="309"/>
                    <a:pt x="2070" y="316"/>
                  </a:cubicBezTo>
                  <a:lnTo>
                    <a:pt x="2070" y="316"/>
                  </a:lnTo>
                  <a:cubicBezTo>
                    <a:pt x="2072" y="315"/>
                    <a:pt x="2076" y="310"/>
                    <a:pt x="2084" y="298"/>
                  </a:cubicBezTo>
                  <a:lnTo>
                    <a:pt x="2084" y="298"/>
                  </a:lnTo>
                  <a:cubicBezTo>
                    <a:pt x="2085" y="297"/>
                    <a:pt x="2086" y="296"/>
                    <a:pt x="2087" y="295"/>
                  </a:cubicBezTo>
                  <a:lnTo>
                    <a:pt x="2087" y="295"/>
                  </a:lnTo>
                  <a:lnTo>
                    <a:pt x="2125" y="268"/>
                  </a:lnTo>
                  <a:lnTo>
                    <a:pt x="2119" y="274"/>
                  </a:lnTo>
                  <a:lnTo>
                    <a:pt x="2119" y="274"/>
                  </a:lnTo>
                  <a:lnTo>
                    <a:pt x="2132" y="263"/>
                  </a:lnTo>
                  <a:lnTo>
                    <a:pt x="2141" y="257"/>
                  </a:lnTo>
                  <a:lnTo>
                    <a:pt x="2141" y="257"/>
                  </a:lnTo>
                  <a:cubicBezTo>
                    <a:pt x="2142" y="257"/>
                    <a:pt x="2143" y="256"/>
                    <a:pt x="2143" y="256"/>
                  </a:cubicBezTo>
                  <a:lnTo>
                    <a:pt x="2143" y="256"/>
                  </a:lnTo>
                  <a:lnTo>
                    <a:pt x="2134" y="265"/>
                  </a:lnTo>
                  <a:lnTo>
                    <a:pt x="2134" y="265"/>
                  </a:lnTo>
                  <a:lnTo>
                    <a:pt x="2145" y="255"/>
                  </a:lnTo>
                  <a:lnTo>
                    <a:pt x="2145" y="255"/>
                  </a:lnTo>
                  <a:cubicBezTo>
                    <a:pt x="2148" y="254"/>
                    <a:pt x="2151" y="252"/>
                    <a:pt x="2155" y="250"/>
                  </a:cubicBezTo>
                  <a:close/>
                  <a:moveTo>
                    <a:pt x="2065" y="293"/>
                  </a:moveTo>
                  <a:cubicBezTo>
                    <a:pt x="2066" y="293"/>
                    <a:pt x="2062" y="300"/>
                    <a:pt x="2060" y="312"/>
                  </a:cubicBezTo>
                  <a:lnTo>
                    <a:pt x="2060" y="312"/>
                  </a:lnTo>
                  <a:lnTo>
                    <a:pt x="2048" y="322"/>
                  </a:lnTo>
                  <a:lnTo>
                    <a:pt x="2048" y="322"/>
                  </a:lnTo>
                  <a:cubicBezTo>
                    <a:pt x="2048" y="309"/>
                    <a:pt x="2050" y="307"/>
                    <a:pt x="2060" y="298"/>
                  </a:cubicBezTo>
                  <a:cubicBezTo>
                    <a:pt x="2063" y="295"/>
                    <a:pt x="2064" y="293"/>
                    <a:pt x="2065" y="293"/>
                  </a:cubicBezTo>
                  <a:close/>
                  <a:moveTo>
                    <a:pt x="2060" y="318"/>
                  </a:moveTo>
                  <a:lnTo>
                    <a:pt x="2048" y="334"/>
                  </a:lnTo>
                  <a:lnTo>
                    <a:pt x="2060" y="322"/>
                  </a:lnTo>
                  <a:cubicBezTo>
                    <a:pt x="2060" y="320"/>
                    <a:pt x="2060" y="319"/>
                    <a:pt x="2060" y="318"/>
                  </a:cubicBezTo>
                  <a:close/>
                  <a:moveTo>
                    <a:pt x="2048" y="334"/>
                  </a:moveTo>
                  <a:cubicBezTo>
                    <a:pt x="2048" y="334"/>
                    <a:pt x="2048" y="334"/>
                    <a:pt x="2048" y="334"/>
                  </a:cubicBezTo>
                  <a:cubicBezTo>
                    <a:pt x="2048" y="334"/>
                    <a:pt x="2048" y="334"/>
                    <a:pt x="2048" y="334"/>
                  </a:cubicBezTo>
                  <a:close/>
                  <a:moveTo>
                    <a:pt x="2012" y="357"/>
                  </a:moveTo>
                  <a:lnTo>
                    <a:pt x="2012" y="357"/>
                  </a:lnTo>
                  <a:cubicBezTo>
                    <a:pt x="2004" y="357"/>
                    <a:pt x="2002" y="363"/>
                    <a:pt x="2004" y="363"/>
                  </a:cubicBezTo>
                  <a:cubicBezTo>
                    <a:pt x="2006" y="363"/>
                    <a:pt x="2008" y="361"/>
                    <a:pt x="2012" y="357"/>
                  </a:cubicBezTo>
                  <a:close/>
                  <a:moveTo>
                    <a:pt x="2031" y="362"/>
                  </a:moveTo>
                  <a:cubicBezTo>
                    <a:pt x="2026" y="363"/>
                    <a:pt x="2020" y="366"/>
                    <a:pt x="2012" y="369"/>
                  </a:cubicBezTo>
                  <a:lnTo>
                    <a:pt x="2031" y="362"/>
                  </a:lnTo>
                  <a:close/>
                  <a:moveTo>
                    <a:pt x="1944" y="376"/>
                  </a:moveTo>
                  <a:cubicBezTo>
                    <a:pt x="1946" y="376"/>
                    <a:pt x="1949" y="377"/>
                    <a:pt x="1953" y="381"/>
                  </a:cubicBezTo>
                  <a:lnTo>
                    <a:pt x="1941" y="381"/>
                  </a:lnTo>
                  <a:cubicBezTo>
                    <a:pt x="1941" y="381"/>
                    <a:pt x="1941" y="376"/>
                    <a:pt x="1944" y="376"/>
                  </a:cubicBezTo>
                  <a:close/>
                  <a:moveTo>
                    <a:pt x="2048" y="369"/>
                  </a:moveTo>
                  <a:lnTo>
                    <a:pt x="2048" y="370"/>
                  </a:lnTo>
                  <a:lnTo>
                    <a:pt x="2048" y="370"/>
                  </a:lnTo>
                  <a:cubicBezTo>
                    <a:pt x="2049" y="370"/>
                    <a:pt x="2050" y="370"/>
                    <a:pt x="2051" y="370"/>
                  </a:cubicBezTo>
                  <a:lnTo>
                    <a:pt x="2051" y="370"/>
                  </a:lnTo>
                  <a:cubicBezTo>
                    <a:pt x="2060" y="373"/>
                    <a:pt x="2060" y="393"/>
                    <a:pt x="2060" y="393"/>
                  </a:cubicBezTo>
                  <a:lnTo>
                    <a:pt x="2060" y="381"/>
                  </a:lnTo>
                  <a:lnTo>
                    <a:pt x="2072" y="381"/>
                  </a:lnTo>
                  <a:cubicBezTo>
                    <a:pt x="2084" y="381"/>
                    <a:pt x="2060" y="369"/>
                    <a:pt x="2060" y="369"/>
                  </a:cubicBezTo>
                  <a:cubicBezTo>
                    <a:pt x="2057" y="369"/>
                    <a:pt x="2054" y="369"/>
                    <a:pt x="2051" y="370"/>
                  </a:cubicBezTo>
                  <a:lnTo>
                    <a:pt x="2051" y="370"/>
                  </a:lnTo>
                  <a:cubicBezTo>
                    <a:pt x="2050" y="369"/>
                    <a:pt x="2049" y="369"/>
                    <a:pt x="2048" y="369"/>
                  </a:cubicBezTo>
                  <a:close/>
                  <a:moveTo>
                    <a:pt x="1560" y="524"/>
                  </a:moveTo>
                  <a:lnTo>
                    <a:pt x="1560" y="548"/>
                  </a:lnTo>
                  <a:cubicBezTo>
                    <a:pt x="1560" y="548"/>
                    <a:pt x="1572" y="536"/>
                    <a:pt x="1560" y="524"/>
                  </a:cubicBezTo>
                  <a:close/>
                  <a:moveTo>
                    <a:pt x="1834" y="560"/>
                  </a:moveTo>
                  <a:cubicBezTo>
                    <a:pt x="1834" y="560"/>
                    <a:pt x="1819" y="567"/>
                    <a:pt x="1813" y="570"/>
                  </a:cubicBezTo>
                  <a:lnTo>
                    <a:pt x="1813" y="570"/>
                  </a:lnTo>
                  <a:cubicBezTo>
                    <a:pt x="1806" y="569"/>
                    <a:pt x="1799" y="566"/>
                    <a:pt x="1796" y="566"/>
                  </a:cubicBezTo>
                  <a:lnTo>
                    <a:pt x="1796" y="566"/>
                  </a:lnTo>
                  <a:cubicBezTo>
                    <a:pt x="1794" y="566"/>
                    <a:pt x="1794" y="568"/>
                    <a:pt x="1798" y="572"/>
                  </a:cubicBezTo>
                  <a:cubicBezTo>
                    <a:pt x="1798" y="580"/>
                    <a:pt x="1796" y="587"/>
                    <a:pt x="1795" y="592"/>
                  </a:cubicBezTo>
                  <a:lnTo>
                    <a:pt x="1795" y="592"/>
                  </a:lnTo>
                  <a:cubicBezTo>
                    <a:pt x="1796" y="590"/>
                    <a:pt x="1798" y="588"/>
                    <a:pt x="1798" y="584"/>
                  </a:cubicBezTo>
                  <a:cubicBezTo>
                    <a:pt x="1810" y="584"/>
                    <a:pt x="1822" y="572"/>
                    <a:pt x="1810" y="572"/>
                  </a:cubicBezTo>
                  <a:cubicBezTo>
                    <a:pt x="1810" y="572"/>
                    <a:pt x="1811" y="571"/>
                    <a:pt x="1813" y="570"/>
                  </a:cubicBezTo>
                  <a:lnTo>
                    <a:pt x="1813" y="570"/>
                  </a:lnTo>
                  <a:cubicBezTo>
                    <a:pt x="1816" y="571"/>
                    <a:pt x="1819" y="572"/>
                    <a:pt x="1822" y="572"/>
                  </a:cubicBezTo>
                  <a:cubicBezTo>
                    <a:pt x="1822" y="572"/>
                    <a:pt x="1822" y="572"/>
                    <a:pt x="1834" y="560"/>
                  </a:cubicBezTo>
                  <a:close/>
                  <a:moveTo>
                    <a:pt x="1795" y="592"/>
                  </a:moveTo>
                  <a:cubicBezTo>
                    <a:pt x="1791" y="595"/>
                    <a:pt x="1786" y="595"/>
                    <a:pt x="1786" y="595"/>
                  </a:cubicBezTo>
                  <a:lnTo>
                    <a:pt x="1774" y="595"/>
                  </a:lnTo>
                  <a:lnTo>
                    <a:pt x="1774" y="607"/>
                  </a:lnTo>
                  <a:lnTo>
                    <a:pt x="1786" y="607"/>
                  </a:lnTo>
                  <a:cubicBezTo>
                    <a:pt x="1786" y="607"/>
                    <a:pt x="1791" y="602"/>
                    <a:pt x="1795" y="592"/>
                  </a:cubicBezTo>
                  <a:close/>
                  <a:moveTo>
                    <a:pt x="1742" y="616"/>
                  </a:moveTo>
                  <a:cubicBezTo>
                    <a:pt x="1742" y="616"/>
                    <a:pt x="1742" y="616"/>
                    <a:pt x="1742" y="616"/>
                  </a:cubicBezTo>
                  <a:lnTo>
                    <a:pt x="1742" y="616"/>
                  </a:lnTo>
                  <a:cubicBezTo>
                    <a:pt x="1743" y="617"/>
                    <a:pt x="1744" y="618"/>
                    <a:pt x="1745" y="619"/>
                  </a:cubicBezTo>
                  <a:lnTo>
                    <a:pt x="1750" y="619"/>
                  </a:lnTo>
                  <a:cubicBezTo>
                    <a:pt x="1748" y="617"/>
                    <a:pt x="1745" y="616"/>
                    <a:pt x="1742" y="616"/>
                  </a:cubicBezTo>
                  <a:close/>
                  <a:moveTo>
                    <a:pt x="1456" y="611"/>
                  </a:moveTo>
                  <a:lnTo>
                    <a:pt x="1456" y="611"/>
                  </a:lnTo>
                  <a:cubicBezTo>
                    <a:pt x="1450" y="611"/>
                    <a:pt x="1448" y="622"/>
                    <a:pt x="1456" y="622"/>
                  </a:cubicBezTo>
                  <a:cubicBezTo>
                    <a:pt x="1458" y="622"/>
                    <a:pt x="1461" y="621"/>
                    <a:pt x="1465" y="619"/>
                  </a:cubicBezTo>
                  <a:cubicBezTo>
                    <a:pt x="1461" y="613"/>
                    <a:pt x="1458" y="611"/>
                    <a:pt x="1456" y="611"/>
                  </a:cubicBezTo>
                  <a:close/>
                  <a:moveTo>
                    <a:pt x="1750" y="607"/>
                  </a:moveTo>
                  <a:cubicBezTo>
                    <a:pt x="1744" y="607"/>
                    <a:pt x="1747" y="613"/>
                    <a:pt x="1750" y="619"/>
                  </a:cubicBezTo>
                  <a:lnTo>
                    <a:pt x="1762" y="619"/>
                  </a:lnTo>
                  <a:cubicBezTo>
                    <a:pt x="1765" y="622"/>
                    <a:pt x="1766" y="623"/>
                    <a:pt x="1768" y="623"/>
                  </a:cubicBezTo>
                  <a:cubicBezTo>
                    <a:pt x="1774" y="623"/>
                    <a:pt x="1774" y="607"/>
                    <a:pt x="1774" y="607"/>
                  </a:cubicBezTo>
                  <a:close/>
                  <a:moveTo>
                    <a:pt x="1738" y="619"/>
                  </a:moveTo>
                  <a:cubicBezTo>
                    <a:pt x="1738" y="619"/>
                    <a:pt x="1741" y="622"/>
                    <a:pt x="1743" y="625"/>
                  </a:cubicBezTo>
                  <a:lnTo>
                    <a:pt x="1743" y="625"/>
                  </a:lnTo>
                  <a:cubicBezTo>
                    <a:pt x="1739" y="623"/>
                    <a:pt x="1736" y="621"/>
                    <a:pt x="1733" y="621"/>
                  </a:cubicBezTo>
                  <a:cubicBezTo>
                    <a:pt x="1729" y="621"/>
                    <a:pt x="1726" y="623"/>
                    <a:pt x="1726" y="631"/>
                  </a:cubicBezTo>
                  <a:cubicBezTo>
                    <a:pt x="1734" y="631"/>
                    <a:pt x="1732" y="637"/>
                    <a:pt x="1733" y="637"/>
                  </a:cubicBezTo>
                  <a:cubicBezTo>
                    <a:pt x="1733" y="637"/>
                    <a:pt x="1734" y="635"/>
                    <a:pt x="1738" y="631"/>
                  </a:cubicBezTo>
                  <a:cubicBezTo>
                    <a:pt x="1745" y="631"/>
                    <a:pt x="1744" y="628"/>
                    <a:pt x="1743" y="625"/>
                  </a:cubicBezTo>
                  <a:lnTo>
                    <a:pt x="1743" y="625"/>
                  </a:lnTo>
                  <a:cubicBezTo>
                    <a:pt x="1747" y="628"/>
                    <a:pt x="1750" y="631"/>
                    <a:pt x="1750" y="631"/>
                  </a:cubicBezTo>
                  <a:cubicBezTo>
                    <a:pt x="1755" y="631"/>
                    <a:pt x="1754" y="628"/>
                    <a:pt x="1753" y="624"/>
                  </a:cubicBezTo>
                  <a:lnTo>
                    <a:pt x="1753" y="624"/>
                  </a:lnTo>
                  <a:cubicBezTo>
                    <a:pt x="1753" y="624"/>
                    <a:pt x="1753" y="624"/>
                    <a:pt x="1753" y="624"/>
                  </a:cubicBezTo>
                  <a:cubicBezTo>
                    <a:pt x="1754" y="624"/>
                    <a:pt x="1754" y="623"/>
                    <a:pt x="1750" y="619"/>
                  </a:cubicBezTo>
                  <a:lnTo>
                    <a:pt x="1750" y="619"/>
                  </a:lnTo>
                  <a:cubicBezTo>
                    <a:pt x="1751" y="621"/>
                    <a:pt x="1752" y="623"/>
                    <a:pt x="1753" y="624"/>
                  </a:cubicBezTo>
                  <a:lnTo>
                    <a:pt x="1753" y="624"/>
                  </a:lnTo>
                  <a:cubicBezTo>
                    <a:pt x="1751" y="624"/>
                    <a:pt x="1748" y="622"/>
                    <a:pt x="1745" y="619"/>
                  </a:cubicBezTo>
                  <a:close/>
                  <a:moveTo>
                    <a:pt x="1719" y="631"/>
                  </a:moveTo>
                  <a:lnTo>
                    <a:pt x="1719" y="631"/>
                  </a:lnTo>
                  <a:cubicBezTo>
                    <a:pt x="1718" y="633"/>
                    <a:pt x="1717" y="635"/>
                    <a:pt x="1716" y="637"/>
                  </a:cubicBezTo>
                  <a:lnTo>
                    <a:pt x="1716" y="637"/>
                  </a:lnTo>
                  <a:cubicBezTo>
                    <a:pt x="1721" y="635"/>
                    <a:pt x="1725" y="633"/>
                    <a:pt x="1726" y="631"/>
                  </a:cubicBezTo>
                  <a:close/>
                  <a:moveTo>
                    <a:pt x="1705" y="640"/>
                  </a:moveTo>
                  <a:cubicBezTo>
                    <a:pt x="1702" y="641"/>
                    <a:pt x="1699" y="642"/>
                    <a:pt x="1695" y="643"/>
                  </a:cubicBezTo>
                  <a:lnTo>
                    <a:pt x="1703" y="643"/>
                  </a:lnTo>
                  <a:cubicBezTo>
                    <a:pt x="1703" y="643"/>
                    <a:pt x="1703" y="643"/>
                    <a:pt x="1705" y="640"/>
                  </a:cubicBezTo>
                  <a:close/>
                  <a:moveTo>
                    <a:pt x="1655" y="650"/>
                  </a:moveTo>
                  <a:cubicBezTo>
                    <a:pt x="1657" y="650"/>
                    <a:pt x="1659" y="650"/>
                    <a:pt x="1661" y="651"/>
                  </a:cubicBezTo>
                  <a:lnTo>
                    <a:pt x="1661" y="651"/>
                  </a:lnTo>
                  <a:cubicBezTo>
                    <a:pt x="1653" y="652"/>
                    <a:pt x="1647" y="653"/>
                    <a:pt x="1644" y="654"/>
                  </a:cubicBezTo>
                  <a:lnTo>
                    <a:pt x="1644" y="654"/>
                  </a:lnTo>
                  <a:cubicBezTo>
                    <a:pt x="1646" y="653"/>
                    <a:pt x="1650" y="650"/>
                    <a:pt x="1655" y="650"/>
                  </a:cubicBezTo>
                  <a:close/>
                  <a:moveTo>
                    <a:pt x="1716" y="637"/>
                  </a:moveTo>
                  <a:cubicBezTo>
                    <a:pt x="1713" y="638"/>
                    <a:pt x="1710" y="639"/>
                    <a:pt x="1707" y="640"/>
                  </a:cubicBezTo>
                  <a:lnTo>
                    <a:pt x="1707" y="640"/>
                  </a:lnTo>
                  <a:cubicBezTo>
                    <a:pt x="1707" y="640"/>
                    <a:pt x="1707" y="639"/>
                    <a:pt x="1707" y="639"/>
                  </a:cubicBezTo>
                  <a:lnTo>
                    <a:pt x="1707" y="639"/>
                  </a:lnTo>
                  <a:cubicBezTo>
                    <a:pt x="1706" y="639"/>
                    <a:pt x="1706" y="640"/>
                    <a:pt x="1705" y="640"/>
                  </a:cubicBezTo>
                  <a:lnTo>
                    <a:pt x="1705" y="640"/>
                  </a:lnTo>
                  <a:cubicBezTo>
                    <a:pt x="1706" y="640"/>
                    <a:pt x="1706" y="640"/>
                    <a:pt x="1707" y="640"/>
                  </a:cubicBezTo>
                  <a:lnTo>
                    <a:pt x="1707" y="640"/>
                  </a:lnTo>
                  <a:cubicBezTo>
                    <a:pt x="1705" y="644"/>
                    <a:pt x="1703" y="650"/>
                    <a:pt x="1703" y="655"/>
                  </a:cubicBezTo>
                  <a:cubicBezTo>
                    <a:pt x="1715" y="655"/>
                    <a:pt x="1726" y="655"/>
                    <a:pt x="1715" y="643"/>
                  </a:cubicBezTo>
                  <a:cubicBezTo>
                    <a:pt x="1715" y="641"/>
                    <a:pt x="1715" y="639"/>
                    <a:pt x="1716" y="637"/>
                  </a:cubicBezTo>
                  <a:close/>
                  <a:moveTo>
                    <a:pt x="1322" y="738"/>
                  </a:moveTo>
                  <a:lnTo>
                    <a:pt x="1322" y="738"/>
                  </a:lnTo>
                  <a:cubicBezTo>
                    <a:pt x="1322" y="738"/>
                    <a:pt x="1322" y="738"/>
                    <a:pt x="1322" y="738"/>
                  </a:cubicBezTo>
                  <a:lnTo>
                    <a:pt x="1322" y="738"/>
                  </a:lnTo>
                  <a:cubicBezTo>
                    <a:pt x="1322" y="738"/>
                    <a:pt x="1322" y="738"/>
                    <a:pt x="1322" y="738"/>
                  </a:cubicBezTo>
                  <a:close/>
                  <a:moveTo>
                    <a:pt x="1560" y="721"/>
                  </a:moveTo>
                  <a:cubicBezTo>
                    <a:pt x="1560" y="726"/>
                    <a:pt x="1560" y="726"/>
                    <a:pt x="1560" y="726"/>
                  </a:cubicBezTo>
                  <a:cubicBezTo>
                    <a:pt x="1551" y="726"/>
                    <a:pt x="1549" y="747"/>
                    <a:pt x="1543" y="747"/>
                  </a:cubicBezTo>
                  <a:cubicBezTo>
                    <a:pt x="1542" y="747"/>
                    <a:pt x="1542" y="746"/>
                    <a:pt x="1541" y="746"/>
                  </a:cubicBezTo>
                  <a:lnTo>
                    <a:pt x="1541" y="746"/>
                  </a:lnTo>
                  <a:cubicBezTo>
                    <a:pt x="1543" y="739"/>
                    <a:pt x="1539" y="726"/>
                    <a:pt x="1548" y="726"/>
                  </a:cubicBezTo>
                  <a:cubicBezTo>
                    <a:pt x="1552" y="722"/>
                    <a:pt x="1556" y="721"/>
                    <a:pt x="1560" y="721"/>
                  </a:cubicBezTo>
                  <a:close/>
                  <a:moveTo>
                    <a:pt x="1539" y="749"/>
                  </a:moveTo>
                  <a:cubicBezTo>
                    <a:pt x="1539" y="758"/>
                    <a:pt x="1532" y="761"/>
                    <a:pt x="1524" y="762"/>
                  </a:cubicBezTo>
                  <a:lnTo>
                    <a:pt x="1524" y="762"/>
                  </a:lnTo>
                  <a:cubicBezTo>
                    <a:pt x="1524" y="756"/>
                    <a:pt x="1524" y="750"/>
                    <a:pt x="1524" y="750"/>
                  </a:cubicBezTo>
                  <a:cubicBezTo>
                    <a:pt x="1524" y="754"/>
                    <a:pt x="1524" y="756"/>
                    <a:pt x="1524" y="756"/>
                  </a:cubicBezTo>
                  <a:cubicBezTo>
                    <a:pt x="1525" y="756"/>
                    <a:pt x="1528" y="750"/>
                    <a:pt x="1536" y="750"/>
                  </a:cubicBezTo>
                  <a:cubicBezTo>
                    <a:pt x="1537" y="750"/>
                    <a:pt x="1538" y="750"/>
                    <a:pt x="1539" y="749"/>
                  </a:cubicBezTo>
                  <a:close/>
                  <a:moveTo>
                    <a:pt x="1274" y="738"/>
                  </a:moveTo>
                  <a:cubicBezTo>
                    <a:pt x="1262" y="750"/>
                    <a:pt x="1262" y="750"/>
                    <a:pt x="1262" y="762"/>
                  </a:cubicBezTo>
                  <a:lnTo>
                    <a:pt x="1269" y="762"/>
                  </a:lnTo>
                  <a:cubicBezTo>
                    <a:pt x="1269" y="760"/>
                    <a:pt x="1271" y="756"/>
                    <a:pt x="1274" y="750"/>
                  </a:cubicBezTo>
                  <a:cubicBezTo>
                    <a:pt x="1274" y="738"/>
                    <a:pt x="1274" y="738"/>
                    <a:pt x="1274" y="738"/>
                  </a:cubicBezTo>
                  <a:close/>
                  <a:moveTo>
                    <a:pt x="1269" y="762"/>
                  </a:moveTo>
                  <a:cubicBezTo>
                    <a:pt x="1269" y="763"/>
                    <a:pt x="1269" y="764"/>
                    <a:pt x="1270" y="764"/>
                  </a:cubicBezTo>
                  <a:cubicBezTo>
                    <a:pt x="1271" y="764"/>
                    <a:pt x="1272" y="763"/>
                    <a:pt x="1273" y="762"/>
                  </a:cubicBezTo>
                  <a:close/>
                  <a:moveTo>
                    <a:pt x="1335" y="849"/>
                  </a:moveTo>
                  <a:cubicBezTo>
                    <a:pt x="1336" y="849"/>
                    <a:pt x="1338" y="850"/>
                    <a:pt x="1340" y="853"/>
                  </a:cubicBezTo>
                  <a:lnTo>
                    <a:pt x="1340" y="853"/>
                  </a:lnTo>
                  <a:cubicBezTo>
                    <a:pt x="1337" y="854"/>
                    <a:pt x="1334" y="857"/>
                    <a:pt x="1334" y="857"/>
                  </a:cubicBezTo>
                  <a:cubicBezTo>
                    <a:pt x="1334" y="851"/>
                    <a:pt x="1334" y="849"/>
                    <a:pt x="1335" y="849"/>
                  </a:cubicBezTo>
                  <a:close/>
                  <a:moveTo>
                    <a:pt x="1345" y="869"/>
                  </a:moveTo>
                  <a:lnTo>
                    <a:pt x="1345" y="881"/>
                  </a:lnTo>
                  <a:cubicBezTo>
                    <a:pt x="1357" y="881"/>
                    <a:pt x="1357" y="881"/>
                    <a:pt x="1345" y="869"/>
                  </a:cubicBezTo>
                  <a:close/>
                  <a:moveTo>
                    <a:pt x="1315" y="948"/>
                  </a:moveTo>
                  <a:cubicBezTo>
                    <a:pt x="1313" y="949"/>
                    <a:pt x="1312" y="951"/>
                    <a:pt x="1310" y="953"/>
                  </a:cubicBezTo>
                  <a:cubicBezTo>
                    <a:pt x="1307" y="953"/>
                    <a:pt x="1305" y="953"/>
                    <a:pt x="1305" y="955"/>
                  </a:cubicBezTo>
                  <a:lnTo>
                    <a:pt x="1305" y="955"/>
                  </a:lnTo>
                  <a:cubicBezTo>
                    <a:pt x="1303" y="953"/>
                    <a:pt x="1301" y="953"/>
                    <a:pt x="1298" y="953"/>
                  </a:cubicBezTo>
                  <a:cubicBezTo>
                    <a:pt x="1298" y="965"/>
                    <a:pt x="1298" y="976"/>
                    <a:pt x="1298" y="976"/>
                  </a:cubicBezTo>
                  <a:lnTo>
                    <a:pt x="1286" y="976"/>
                  </a:lnTo>
                  <a:cubicBezTo>
                    <a:pt x="1278" y="976"/>
                    <a:pt x="1275" y="971"/>
                    <a:pt x="1271" y="971"/>
                  </a:cubicBezTo>
                  <a:cubicBezTo>
                    <a:pt x="1269" y="971"/>
                    <a:pt x="1266" y="973"/>
                    <a:pt x="1262" y="976"/>
                  </a:cubicBezTo>
                  <a:cubicBezTo>
                    <a:pt x="1262" y="986"/>
                    <a:pt x="1278" y="1004"/>
                    <a:pt x="1284" y="1004"/>
                  </a:cubicBezTo>
                  <a:cubicBezTo>
                    <a:pt x="1285" y="1004"/>
                    <a:pt x="1286" y="1003"/>
                    <a:pt x="1286" y="1000"/>
                  </a:cubicBezTo>
                  <a:cubicBezTo>
                    <a:pt x="1298" y="988"/>
                    <a:pt x="1298" y="988"/>
                    <a:pt x="1310" y="976"/>
                  </a:cubicBezTo>
                  <a:cubicBezTo>
                    <a:pt x="1310" y="976"/>
                    <a:pt x="1310" y="965"/>
                    <a:pt x="1310" y="965"/>
                  </a:cubicBezTo>
                  <a:cubicBezTo>
                    <a:pt x="1310" y="956"/>
                    <a:pt x="1317" y="953"/>
                    <a:pt x="1315" y="948"/>
                  </a:cubicBezTo>
                  <a:close/>
                  <a:moveTo>
                    <a:pt x="1214" y="1036"/>
                  </a:moveTo>
                  <a:cubicBezTo>
                    <a:pt x="1207" y="1036"/>
                    <a:pt x="1214" y="1041"/>
                    <a:pt x="1221" y="1041"/>
                  </a:cubicBezTo>
                  <a:cubicBezTo>
                    <a:pt x="1224" y="1041"/>
                    <a:pt x="1226" y="1040"/>
                    <a:pt x="1226" y="1036"/>
                  </a:cubicBezTo>
                  <a:close/>
                  <a:moveTo>
                    <a:pt x="1084" y="1167"/>
                  </a:moveTo>
                  <a:lnTo>
                    <a:pt x="1084" y="1179"/>
                  </a:lnTo>
                  <a:lnTo>
                    <a:pt x="1072" y="1179"/>
                  </a:lnTo>
                  <a:cubicBezTo>
                    <a:pt x="1072" y="1179"/>
                    <a:pt x="1084" y="1191"/>
                    <a:pt x="1084" y="1191"/>
                  </a:cubicBezTo>
                  <a:cubicBezTo>
                    <a:pt x="1107" y="1179"/>
                    <a:pt x="1084" y="1167"/>
                    <a:pt x="1084" y="1167"/>
                  </a:cubicBezTo>
                  <a:close/>
                  <a:moveTo>
                    <a:pt x="1024" y="1191"/>
                  </a:moveTo>
                  <a:cubicBezTo>
                    <a:pt x="1024" y="1191"/>
                    <a:pt x="1024" y="1199"/>
                    <a:pt x="1026" y="1205"/>
                  </a:cubicBezTo>
                  <a:lnTo>
                    <a:pt x="1026" y="1205"/>
                  </a:lnTo>
                  <a:cubicBezTo>
                    <a:pt x="1026" y="1204"/>
                    <a:pt x="1025" y="1204"/>
                    <a:pt x="1024" y="1203"/>
                  </a:cubicBezTo>
                  <a:cubicBezTo>
                    <a:pt x="1024" y="1203"/>
                    <a:pt x="1024" y="1203"/>
                    <a:pt x="1024" y="1191"/>
                  </a:cubicBezTo>
                  <a:close/>
                  <a:moveTo>
                    <a:pt x="298" y="1274"/>
                  </a:moveTo>
                  <a:cubicBezTo>
                    <a:pt x="298" y="1286"/>
                    <a:pt x="286" y="1298"/>
                    <a:pt x="298" y="1298"/>
                  </a:cubicBezTo>
                  <a:lnTo>
                    <a:pt x="298" y="1286"/>
                  </a:lnTo>
                  <a:cubicBezTo>
                    <a:pt x="298" y="1274"/>
                    <a:pt x="298" y="1274"/>
                    <a:pt x="298" y="1274"/>
                  </a:cubicBezTo>
                  <a:close/>
                  <a:moveTo>
                    <a:pt x="964" y="1286"/>
                  </a:moveTo>
                  <a:lnTo>
                    <a:pt x="964" y="1298"/>
                  </a:lnTo>
                  <a:cubicBezTo>
                    <a:pt x="976" y="1298"/>
                    <a:pt x="976" y="1298"/>
                    <a:pt x="964" y="1286"/>
                  </a:cubicBezTo>
                  <a:close/>
                  <a:moveTo>
                    <a:pt x="929" y="1310"/>
                  </a:moveTo>
                  <a:cubicBezTo>
                    <a:pt x="929" y="1316"/>
                    <a:pt x="929" y="1321"/>
                    <a:pt x="929" y="1322"/>
                  </a:cubicBezTo>
                  <a:lnTo>
                    <a:pt x="929" y="1322"/>
                  </a:lnTo>
                  <a:cubicBezTo>
                    <a:pt x="929" y="1310"/>
                    <a:pt x="940" y="1310"/>
                    <a:pt x="929" y="1310"/>
                  </a:cubicBezTo>
                  <a:close/>
                  <a:moveTo>
                    <a:pt x="929" y="1322"/>
                  </a:moveTo>
                  <a:cubicBezTo>
                    <a:pt x="929" y="1322"/>
                    <a:pt x="929" y="1322"/>
                    <a:pt x="929" y="1322"/>
                  </a:cubicBezTo>
                  <a:lnTo>
                    <a:pt x="929" y="1322"/>
                  </a:lnTo>
                  <a:cubicBezTo>
                    <a:pt x="929" y="1322"/>
                    <a:pt x="929" y="1322"/>
                    <a:pt x="929" y="1322"/>
                  </a:cubicBezTo>
                  <a:close/>
                  <a:moveTo>
                    <a:pt x="260" y="1337"/>
                  </a:moveTo>
                  <a:cubicBezTo>
                    <a:pt x="253" y="1337"/>
                    <a:pt x="255" y="1348"/>
                    <a:pt x="265" y="1348"/>
                  </a:cubicBezTo>
                  <a:cubicBezTo>
                    <a:pt x="267" y="1348"/>
                    <a:pt x="270" y="1347"/>
                    <a:pt x="274" y="1346"/>
                  </a:cubicBezTo>
                  <a:cubicBezTo>
                    <a:pt x="268" y="1339"/>
                    <a:pt x="263" y="1337"/>
                    <a:pt x="260" y="1337"/>
                  </a:cubicBezTo>
                  <a:close/>
                  <a:moveTo>
                    <a:pt x="167" y="1381"/>
                  </a:moveTo>
                  <a:cubicBezTo>
                    <a:pt x="167" y="1381"/>
                    <a:pt x="155" y="1393"/>
                    <a:pt x="167" y="1393"/>
                  </a:cubicBezTo>
                  <a:lnTo>
                    <a:pt x="179" y="1381"/>
                  </a:lnTo>
                  <a:close/>
                  <a:moveTo>
                    <a:pt x="802" y="1422"/>
                  </a:moveTo>
                  <a:cubicBezTo>
                    <a:pt x="799" y="1426"/>
                    <a:pt x="798" y="1429"/>
                    <a:pt x="798" y="1429"/>
                  </a:cubicBezTo>
                  <a:lnTo>
                    <a:pt x="810" y="1429"/>
                  </a:lnTo>
                  <a:cubicBezTo>
                    <a:pt x="810" y="1429"/>
                    <a:pt x="806" y="1425"/>
                    <a:pt x="802" y="1422"/>
                  </a:cubicBezTo>
                  <a:close/>
                  <a:moveTo>
                    <a:pt x="2500" y="0"/>
                  </a:moveTo>
                  <a:lnTo>
                    <a:pt x="2262" y="167"/>
                  </a:lnTo>
                  <a:cubicBezTo>
                    <a:pt x="2240" y="183"/>
                    <a:pt x="2226" y="195"/>
                    <a:pt x="2217" y="202"/>
                  </a:cubicBezTo>
                  <a:lnTo>
                    <a:pt x="2217" y="202"/>
                  </a:lnTo>
                  <a:cubicBezTo>
                    <a:pt x="2218" y="202"/>
                    <a:pt x="2219" y="202"/>
                    <a:pt x="2219" y="202"/>
                  </a:cubicBezTo>
                  <a:lnTo>
                    <a:pt x="2219" y="202"/>
                  </a:lnTo>
                  <a:cubicBezTo>
                    <a:pt x="2216" y="205"/>
                    <a:pt x="2212" y="207"/>
                    <a:pt x="2208" y="211"/>
                  </a:cubicBezTo>
                  <a:lnTo>
                    <a:pt x="2208" y="211"/>
                  </a:lnTo>
                  <a:cubicBezTo>
                    <a:pt x="2210" y="209"/>
                    <a:pt x="2213" y="206"/>
                    <a:pt x="2217" y="202"/>
                  </a:cubicBezTo>
                  <a:lnTo>
                    <a:pt x="2217" y="202"/>
                  </a:lnTo>
                  <a:cubicBezTo>
                    <a:pt x="2216" y="203"/>
                    <a:pt x="2215" y="203"/>
                    <a:pt x="2215" y="203"/>
                  </a:cubicBezTo>
                  <a:cubicBezTo>
                    <a:pt x="2233" y="189"/>
                    <a:pt x="2241" y="182"/>
                    <a:pt x="2241" y="181"/>
                  </a:cubicBezTo>
                  <a:lnTo>
                    <a:pt x="2241" y="181"/>
                  </a:lnTo>
                  <a:lnTo>
                    <a:pt x="2274" y="155"/>
                  </a:lnTo>
                  <a:lnTo>
                    <a:pt x="2274" y="155"/>
                  </a:lnTo>
                  <a:lnTo>
                    <a:pt x="2236" y="183"/>
                  </a:lnTo>
                  <a:lnTo>
                    <a:pt x="2236" y="183"/>
                  </a:lnTo>
                  <a:cubicBezTo>
                    <a:pt x="2233" y="185"/>
                    <a:pt x="2230" y="187"/>
                    <a:pt x="2225" y="190"/>
                  </a:cubicBezTo>
                  <a:lnTo>
                    <a:pt x="2225" y="190"/>
                  </a:lnTo>
                  <a:lnTo>
                    <a:pt x="2274" y="155"/>
                  </a:lnTo>
                  <a:lnTo>
                    <a:pt x="2274" y="155"/>
                  </a:lnTo>
                  <a:cubicBezTo>
                    <a:pt x="2274" y="155"/>
                    <a:pt x="2208" y="199"/>
                    <a:pt x="2184" y="212"/>
                  </a:cubicBezTo>
                  <a:lnTo>
                    <a:pt x="2184" y="212"/>
                  </a:lnTo>
                  <a:cubicBezTo>
                    <a:pt x="2187" y="210"/>
                    <a:pt x="2187" y="209"/>
                    <a:pt x="2187" y="209"/>
                  </a:cubicBezTo>
                  <a:lnTo>
                    <a:pt x="2187" y="209"/>
                  </a:lnTo>
                  <a:cubicBezTo>
                    <a:pt x="2186" y="209"/>
                    <a:pt x="2182" y="212"/>
                    <a:pt x="2177" y="216"/>
                  </a:cubicBezTo>
                  <a:lnTo>
                    <a:pt x="2177" y="216"/>
                  </a:lnTo>
                  <a:cubicBezTo>
                    <a:pt x="2178" y="216"/>
                    <a:pt x="2181" y="214"/>
                    <a:pt x="2184" y="212"/>
                  </a:cubicBezTo>
                  <a:lnTo>
                    <a:pt x="2184" y="212"/>
                  </a:lnTo>
                  <a:cubicBezTo>
                    <a:pt x="2181" y="216"/>
                    <a:pt x="2173" y="224"/>
                    <a:pt x="2159" y="236"/>
                  </a:cubicBezTo>
                  <a:lnTo>
                    <a:pt x="2159" y="236"/>
                  </a:lnTo>
                  <a:lnTo>
                    <a:pt x="2175" y="226"/>
                  </a:lnTo>
                  <a:lnTo>
                    <a:pt x="2167" y="232"/>
                  </a:lnTo>
                  <a:lnTo>
                    <a:pt x="2171" y="230"/>
                  </a:lnTo>
                  <a:lnTo>
                    <a:pt x="2171" y="230"/>
                  </a:lnTo>
                  <a:lnTo>
                    <a:pt x="2179" y="224"/>
                  </a:lnTo>
                  <a:lnTo>
                    <a:pt x="2181" y="223"/>
                  </a:lnTo>
                  <a:lnTo>
                    <a:pt x="2191" y="214"/>
                  </a:lnTo>
                  <a:lnTo>
                    <a:pt x="2182" y="222"/>
                  </a:lnTo>
                  <a:lnTo>
                    <a:pt x="2187" y="219"/>
                  </a:lnTo>
                  <a:lnTo>
                    <a:pt x="2177" y="226"/>
                  </a:lnTo>
                  <a:lnTo>
                    <a:pt x="2177" y="226"/>
                  </a:lnTo>
                  <a:lnTo>
                    <a:pt x="2175" y="228"/>
                  </a:lnTo>
                  <a:lnTo>
                    <a:pt x="2182" y="225"/>
                  </a:lnTo>
                  <a:lnTo>
                    <a:pt x="2195" y="214"/>
                  </a:lnTo>
                  <a:lnTo>
                    <a:pt x="2198" y="213"/>
                  </a:lnTo>
                  <a:lnTo>
                    <a:pt x="2185" y="223"/>
                  </a:lnTo>
                  <a:lnTo>
                    <a:pt x="2187" y="222"/>
                  </a:lnTo>
                  <a:lnTo>
                    <a:pt x="2187" y="222"/>
                  </a:lnTo>
                  <a:lnTo>
                    <a:pt x="2181" y="226"/>
                  </a:lnTo>
                  <a:lnTo>
                    <a:pt x="2181" y="226"/>
                  </a:lnTo>
                  <a:lnTo>
                    <a:pt x="2181" y="226"/>
                  </a:lnTo>
                  <a:lnTo>
                    <a:pt x="2173" y="232"/>
                  </a:lnTo>
                  <a:lnTo>
                    <a:pt x="2173" y="232"/>
                  </a:lnTo>
                  <a:lnTo>
                    <a:pt x="2178" y="228"/>
                  </a:lnTo>
                  <a:lnTo>
                    <a:pt x="2170" y="233"/>
                  </a:lnTo>
                  <a:lnTo>
                    <a:pt x="2159" y="242"/>
                  </a:lnTo>
                  <a:lnTo>
                    <a:pt x="2158" y="243"/>
                  </a:lnTo>
                  <a:lnTo>
                    <a:pt x="2158" y="243"/>
                  </a:lnTo>
                  <a:cubicBezTo>
                    <a:pt x="2157" y="244"/>
                    <a:pt x="2156" y="244"/>
                    <a:pt x="2155" y="245"/>
                  </a:cubicBezTo>
                  <a:lnTo>
                    <a:pt x="2155" y="245"/>
                  </a:lnTo>
                  <a:lnTo>
                    <a:pt x="2167" y="234"/>
                  </a:lnTo>
                  <a:lnTo>
                    <a:pt x="2167" y="234"/>
                  </a:lnTo>
                  <a:lnTo>
                    <a:pt x="2165" y="236"/>
                  </a:lnTo>
                  <a:lnTo>
                    <a:pt x="2165" y="236"/>
                  </a:lnTo>
                  <a:lnTo>
                    <a:pt x="2161" y="238"/>
                  </a:lnTo>
                  <a:lnTo>
                    <a:pt x="2164" y="236"/>
                  </a:lnTo>
                  <a:lnTo>
                    <a:pt x="2164" y="236"/>
                  </a:lnTo>
                  <a:lnTo>
                    <a:pt x="2157" y="240"/>
                  </a:lnTo>
                  <a:lnTo>
                    <a:pt x="2139" y="253"/>
                  </a:lnTo>
                  <a:lnTo>
                    <a:pt x="2139" y="253"/>
                  </a:lnTo>
                  <a:cubicBezTo>
                    <a:pt x="2140" y="252"/>
                    <a:pt x="2141" y="251"/>
                    <a:pt x="2142" y="250"/>
                  </a:cubicBezTo>
                  <a:lnTo>
                    <a:pt x="2143" y="250"/>
                  </a:lnTo>
                  <a:cubicBezTo>
                    <a:pt x="2146" y="248"/>
                    <a:pt x="2149" y="245"/>
                    <a:pt x="2151" y="243"/>
                  </a:cubicBezTo>
                  <a:lnTo>
                    <a:pt x="2151" y="243"/>
                  </a:lnTo>
                  <a:lnTo>
                    <a:pt x="2157" y="240"/>
                  </a:lnTo>
                  <a:lnTo>
                    <a:pt x="2167" y="232"/>
                  </a:lnTo>
                  <a:lnTo>
                    <a:pt x="2158" y="237"/>
                  </a:lnTo>
                  <a:lnTo>
                    <a:pt x="2158" y="237"/>
                  </a:lnTo>
                  <a:cubicBezTo>
                    <a:pt x="2159" y="236"/>
                    <a:pt x="2159" y="236"/>
                    <a:pt x="2159" y="236"/>
                  </a:cubicBezTo>
                  <a:lnTo>
                    <a:pt x="2159" y="236"/>
                  </a:lnTo>
                  <a:lnTo>
                    <a:pt x="2155" y="238"/>
                  </a:lnTo>
                  <a:lnTo>
                    <a:pt x="2155" y="238"/>
                  </a:lnTo>
                  <a:cubicBezTo>
                    <a:pt x="2155" y="238"/>
                    <a:pt x="2155" y="238"/>
                    <a:pt x="2155" y="238"/>
                  </a:cubicBezTo>
                  <a:lnTo>
                    <a:pt x="2155" y="238"/>
                  </a:lnTo>
                  <a:lnTo>
                    <a:pt x="2141" y="245"/>
                  </a:lnTo>
                  <a:lnTo>
                    <a:pt x="2141" y="245"/>
                  </a:lnTo>
                  <a:cubicBezTo>
                    <a:pt x="2142" y="245"/>
                    <a:pt x="2142" y="245"/>
                    <a:pt x="2142" y="245"/>
                  </a:cubicBezTo>
                  <a:lnTo>
                    <a:pt x="2142" y="245"/>
                  </a:lnTo>
                  <a:cubicBezTo>
                    <a:pt x="2141" y="245"/>
                    <a:pt x="2141" y="245"/>
                    <a:pt x="2140" y="246"/>
                  </a:cubicBezTo>
                  <a:lnTo>
                    <a:pt x="2140" y="246"/>
                  </a:lnTo>
                  <a:lnTo>
                    <a:pt x="2137" y="247"/>
                  </a:lnTo>
                  <a:lnTo>
                    <a:pt x="2137" y="247"/>
                  </a:lnTo>
                  <a:cubicBezTo>
                    <a:pt x="2140" y="245"/>
                    <a:pt x="2141" y="244"/>
                    <a:pt x="2142" y="244"/>
                  </a:cubicBezTo>
                  <a:lnTo>
                    <a:pt x="2142" y="244"/>
                  </a:lnTo>
                  <a:cubicBezTo>
                    <a:pt x="2142" y="244"/>
                    <a:pt x="2142" y="244"/>
                    <a:pt x="2142" y="245"/>
                  </a:cubicBezTo>
                  <a:lnTo>
                    <a:pt x="2142" y="245"/>
                  </a:lnTo>
                  <a:cubicBezTo>
                    <a:pt x="2155" y="233"/>
                    <a:pt x="2168" y="222"/>
                    <a:pt x="2177" y="216"/>
                  </a:cubicBezTo>
                  <a:lnTo>
                    <a:pt x="2177" y="216"/>
                  </a:lnTo>
                  <a:cubicBezTo>
                    <a:pt x="2177" y="216"/>
                    <a:pt x="2177" y="216"/>
                    <a:pt x="2177" y="216"/>
                  </a:cubicBezTo>
                  <a:cubicBezTo>
                    <a:pt x="2175" y="216"/>
                    <a:pt x="2179" y="212"/>
                    <a:pt x="2191" y="203"/>
                  </a:cubicBezTo>
                  <a:lnTo>
                    <a:pt x="2286" y="143"/>
                  </a:lnTo>
                  <a:lnTo>
                    <a:pt x="2286" y="143"/>
                  </a:lnTo>
                  <a:cubicBezTo>
                    <a:pt x="2286" y="143"/>
                    <a:pt x="2275" y="148"/>
                    <a:pt x="2272" y="148"/>
                  </a:cubicBezTo>
                  <a:cubicBezTo>
                    <a:pt x="2270" y="148"/>
                    <a:pt x="2270" y="147"/>
                    <a:pt x="2274" y="143"/>
                  </a:cubicBezTo>
                  <a:cubicBezTo>
                    <a:pt x="2309" y="120"/>
                    <a:pt x="2310" y="119"/>
                    <a:pt x="2310" y="119"/>
                  </a:cubicBezTo>
                  <a:lnTo>
                    <a:pt x="2310" y="119"/>
                  </a:lnTo>
                  <a:lnTo>
                    <a:pt x="2250" y="155"/>
                  </a:lnTo>
                  <a:lnTo>
                    <a:pt x="2286" y="131"/>
                  </a:lnTo>
                  <a:lnTo>
                    <a:pt x="2334" y="107"/>
                  </a:lnTo>
                  <a:cubicBezTo>
                    <a:pt x="2346" y="95"/>
                    <a:pt x="2346" y="84"/>
                    <a:pt x="2357" y="84"/>
                  </a:cubicBezTo>
                  <a:lnTo>
                    <a:pt x="2393" y="60"/>
                  </a:lnTo>
                  <a:lnTo>
                    <a:pt x="2369" y="60"/>
                  </a:lnTo>
                  <a:lnTo>
                    <a:pt x="2393" y="48"/>
                  </a:lnTo>
                  <a:lnTo>
                    <a:pt x="2405" y="36"/>
                  </a:lnTo>
                  <a:lnTo>
                    <a:pt x="2381" y="36"/>
                  </a:lnTo>
                  <a:cubicBezTo>
                    <a:pt x="2381" y="36"/>
                    <a:pt x="2369" y="48"/>
                    <a:pt x="2357" y="48"/>
                  </a:cubicBezTo>
                  <a:lnTo>
                    <a:pt x="2322" y="72"/>
                  </a:lnTo>
                  <a:lnTo>
                    <a:pt x="2286" y="101"/>
                  </a:lnTo>
                  <a:lnTo>
                    <a:pt x="2283" y="104"/>
                  </a:lnTo>
                  <a:lnTo>
                    <a:pt x="2283" y="104"/>
                  </a:lnTo>
                  <a:cubicBezTo>
                    <a:pt x="2284" y="103"/>
                    <a:pt x="2284" y="103"/>
                    <a:pt x="2284" y="102"/>
                  </a:cubicBezTo>
                  <a:lnTo>
                    <a:pt x="2284" y="102"/>
                  </a:lnTo>
                  <a:cubicBezTo>
                    <a:pt x="2283" y="103"/>
                    <a:pt x="2281" y="105"/>
                    <a:pt x="2279" y="107"/>
                  </a:cubicBezTo>
                  <a:lnTo>
                    <a:pt x="2279" y="107"/>
                  </a:lnTo>
                  <a:cubicBezTo>
                    <a:pt x="2279" y="107"/>
                    <a:pt x="2279" y="106"/>
                    <a:pt x="2279" y="106"/>
                  </a:cubicBezTo>
                  <a:lnTo>
                    <a:pt x="2279" y="106"/>
                  </a:lnTo>
                  <a:lnTo>
                    <a:pt x="2262" y="119"/>
                  </a:lnTo>
                  <a:cubicBezTo>
                    <a:pt x="2269" y="114"/>
                    <a:pt x="2274" y="110"/>
                    <a:pt x="2279" y="107"/>
                  </a:cubicBezTo>
                  <a:lnTo>
                    <a:pt x="2279" y="107"/>
                  </a:lnTo>
                  <a:cubicBezTo>
                    <a:pt x="2277" y="107"/>
                    <a:pt x="2276" y="107"/>
                    <a:pt x="2274" y="107"/>
                  </a:cubicBezTo>
                  <a:lnTo>
                    <a:pt x="2262" y="119"/>
                  </a:lnTo>
                  <a:cubicBezTo>
                    <a:pt x="2262" y="119"/>
                    <a:pt x="2262" y="107"/>
                    <a:pt x="2262" y="107"/>
                  </a:cubicBezTo>
                  <a:cubicBezTo>
                    <a:pt x="2256" y="113"/>
                    <a:pt x="2247" y="119"/>
                    <a:pt x="2244" y="119"/>
                  </a:cubicBezTo>
                  <a:cubicBezTo>
                    <a:pt x="2241" y="119"/>
                    <a:pt x="2244" y="113"/>
                    <a:pt x="2262" y="95"/>
                  </a:cubicBezTo>
                  <a:lnTo>
                    <a:pt x="2262" y="95"/>
                  </a:lnTo>
                  <a:lnTo>
                    <a:pt x="2227" y="125"/>
                  </a:lnTo>
                  <a:lnTo>
                    <a:pt x="2191" y="143"/>
                  </a:lnTo>
                  <a:lnTo>
                    <a:pt x="2203" y="131"/>
                  </a:lnTo>
                  <a:lnTo>
                    <a:pt x="2203" y="131"/>
                  </a:lnTo>
                  <a:cubicBezTo>
                    <a:pt x="2202" y="132"/>
                    <a:pt x="2167" y="167"/>
                    <a:pt x="2155" y="167"/>
                  </a:cubicBezTo>
                  <a:cubicBezTo>
                    <a:pt x="2155" y="167"/>
                    <a:pt x="2110" y="212"/>
                    <a:pt x="2096" y="226"/>
                  </a:cubicBezTo>
                  <a:cubicBezTo>
                    <a:pt x="2111" y="204"/>
                    <a:pt x="2116" y="195"/>
                    <a:pt x="2112" y="195"/>
                  </a:cubicBezTo>
                  <a:lnTo>
                    <a:pt x="2112" y="195"/>
                  </a:lnTo>
                  <a:cubicBezTo>
                    <a:pt x="2110" y="195"/>
                    <a:pt x="2104" y="198"/>
                    <a:pt x="2096" y="203"/>
                  </a:cubicBezTo>
                  <a:cubicBezTo>
                    <a:pt x="2088" y="210"/>
                    <a:pt x="2079" y="219"/>
                    <a:pt x="2072" y="226"/>
                  </a:cubicBezTo>
                  <a:cubicBezTo>
                    <a:pt x="2079" y="216"/>
                    <a:pt x="2081" y="211"/>
                    <a:pt x="2079" y="211"/>
                  </a:cubicBezTo>
                  <a:lnTo>
                    <a:pt x="2079" y="211"/>
                  </a:lnTo>
                  <a:cubicBezTo>
                    <a:pt x="2076" y="211"/>
                    <a:pt x="2056" y="234"/>
                    <a:pt x="2048" y="250"/>
                  </a:cubicBezTo>
                  <a:cubicBezTo>
                    <a:pt x="2044" y="254"/>
                    <a:pt x="2043" y="256"/>
                    <a:pt x="2042" y="256"/>
                  </a:cubicBezTo>
                  <a:cubicBezTo>
                    <a:pt x="2041" y="256"/>
                    <a:pt x="2044" y="250"/>
                    <a:pt x="2036" y="250"/>
                  </a:cubicBezTo>
                  <a:cubicBezTo>
                    <a:pt x="2024" y="250"/>
                    <a:pt x="2012" y="286"/>
                    <a:pt x="2000" y="298"/>
                  </a:cubicBezTo>
                  <a:cubicBezTo>
                    <a:pt x="1999" y="299"/>
                    <a:pt x="1998" y="300"/>
                    <a:pt x="1998" y="300"/>
                  </a:cubicBezTo>
                  <a:cubicBezTo>
                    <a:pt x="1996" y="300"/>
                    <a:pt x="1998" y="293"/>
                    <a:pt x="2000" y="287"/>
                  </a:cubicBezTo>
                  <a:lnTo>
                    <a:pt x="2000" y="287"/>
                  </a:lnTo>
                  <a:cubicBezTo>
                    <a:pt x="2000" y="291"/>
                    <a:pt x="2000" y="298"/>
                    <a:pt x="2000" y="298"/>
                  </a:cubicBezTo>
                  <a:cubicBezTo>
                    <a:pt x="2000" y="298"/>
                    <a:pt x="2012" y="274"/>
                    <a:pt x="2000" y="274"/>
                  </a:cubicBezTo>
                  <a:cubicBezTo>
                    <a:pt x="1976" y="286"/>
                    <a:pt x="1965" y="298"/>
                    <a:pt x="1953" y="310"/>
                  </a:cubicBezTo>
                  <a:lnTo>
                    <a:pt x="1941" y="322"/>
                  </a:lnTo>
                  <a:cubicBezTo>
                    <a:pt x="1938" y="324"/>
                    <a:pt x="1936" y="325"/>
                    <a:pt x="1935" y="325"/>
                  </a:cubicBezTo>
                  <a:cubicBezTo>
                    <a:pt x="1929" y="325"/>
                    <a:pt x="1929" y="310"/>
                    <a:pt x="1929" y="310"/>
                  </a:cubicBezTo>
                  <a:cubicBezTo>
                    <a:pt x="1929" y="310"/>
                    <a:pt x="1929" y="325"/>
                    <a:pt x="1923" y="325"/>
                  </a:cubicBezTo>
                  <a:cubicBezTo>
                    <a:pt x="1921" y="325"/>
                    <a:pt x="1919" y="324"/>
                    <a:pt x="1917" y="322"/>
                  </a:cubicBezTo>
                  <a:cubicBezTo>
                    <a:pt x="1917" y="322"/>
                    <a:pt x="1881" y="357"/>
                    <a:pt x="1881" y="357"/>
                  </a:cubicBezTo>
                  <a:lnTo>
                    <a:pt x="1881" y="381"/>
                  </a:lnTo>
                  <a:cubicBezTo>
                    <a:pt x="1881" y="377"/>
                    <a:pt x="1880" y="376"/>
                    <a:pt x="1878" y="376"/>
                  </a:cubicBezTo>
                  <a:cubicBezTo>
                    <a:pt x="1873" y="376"/>
                    <a:pt x="1865" y="381"/>
                    <a:pt x="1857" y="381"/>
                  </a:cubicBezTo>
                  <a:lnTo>
                    <a:pt x="1846" y="381"/>
                  </a:lnTo>
                  <a:cubicBezTo>
                    <a:pt x="1834" y="381"/>
                    <a:pt x="1846" y="405"/>
                    <a:pt x="1846" y="405"/>
                  </a:cubicBezTo>
                  <a:cubicBezTo>
                    <a:pt x="1846" y="405"/>
                    <a:pt x="1834" y="381"/>
                    <a:pt x="1834" y="381"/>
                  </a:cubicBezTo>
                  <a:cubicBezTo>
                    <a:pt x="1822" y="381"/>
                    <a:pt x="1822" y="393"/>
                    <a:pt x="1822" y="405"/>
                  </a:cubicBezTo>
                  <a:cubicBezTo>
                    <a:pt x="1822" y="405"/>
                    <a:pt x="1834" y="405"/>
                    <a:pt x="1822" y="417"/>
                  </a:cubicBezTo>
                  <a:cubicBezTo>
                    <a:pt x="1818" y="421"/>
                    <a:pt x="1816" y="422"/>
                    <a:pt x="1816" y="422"/>
                  </a:cubicBezTo>
                  <a:cubicBezTo>
                    <a:pt x="1815" y="422"/>
                    <a:pt x="1818" y="417"/>
                    <a:pt x="1810" y="417"/>
                  </a:cubicBezTo>
                  <a:cubicBezTo>
                    <a:pt x="1810" y="417"/>
                    <a:pt x="1810" y="393"/>
                    <a:pt x="1798" y="393"/>
                  </a:cubicBezTo>
                  <a:lnTo>
                    <a:pt x="1798" y="405"/>
                  </a:lnTo>
                  <a:cubicBezTo>
                    <a:pt x="1798" y="405"/>
                    <a:pt x="1798" y="417"/>
                    <a:pt x="1798" y="417"/>
                  </a:cubicBezTo>
                  <a:cubicBezTo>
                    <a:pt x="1798" y="417"/>
                    <a:pt x="1798" y="429"/>
                    <a:pt x="1798" y="429"/>
                  </a:cubicBezTo>
                  <a:lnTo>
                    <a:pt x="1786" y="429"/>
                  </a:lnTo>
                  <a:cubicBezTo>
                    <a:pt x="1786" y="441"/>
                    <a:pt x="1786" y="441"/>
                    <a:pt x="1786" y="441"/>
                  </a:cubicBezTo>
                  <a:lnTo>
                    <a:pt x="1774" y="441"/>
                  </a:lnTo>
                  <a:cubicBezTo>
                    <a:pt x="1784" y="441"/>
                    <a:pt x="1786" y="425"/>
                    <a:pt x="1780" y="425"/>
                  </a:cubicBezTo>
                  <a:lnTo>
                    <a:pt x="1780" y="425"/>
                  </a:lnTo>
                  <a:cubicBezTo>
                    <a:pt x="1778" y="425"/>
                    <a:pt x="1776" y="426"/>
                    <a:pt x="1774" y="429"/>
                  </a:cubicBezTo>
                  <a:cubicBezTo>
                    <a:pt x="1762" y="441"/>
                    <a:pt x="1762" y="441"/>
                    <a:pt x="1762" y="453"/>
                  </a:cubicBezTo>
                  <a:cubicBezTo>
                    <a:pt x="1762" y="447"/>
                    <a:pt x="1760" y="444"/>
                    <a:pt x="1756" y="444"/>
                  </a:cubicBezTo>
                  <a:cubicBezTo>
                    <a:pt x="1746" y="444"/>
                    <a:pt x="1723" y="465"/>
                    <a:pt x="1715" y="465"/>
                  </a:cubicBezTo>
                  <a:cubicBezTo>
                    <a:pt x="1703" y="476"/>
                    <a:pt x="1715" y="476"/>
                    <a:pt x="1715" y="488"/>
                  </a:cubicBezTo>
                  <a:cubicBezTo>
                    <a:pt x="1715" y="494"/>
                    <a:pt x="1715" y="497"/>
                    <a:pt x="1713" y="497"/>
                  </a:cubicBezTo>
                  <a:cubicBezTo>
                    <a:pt x="1712" y="497"/>
                    <a:pt x="1709" y="494"/>
                    <a:pt x="1703" y="488"/>
                  </a:cubicBezTo>
                  <a:cubicBezTo>
                    <a:pt x="1703" y="482"/>
                    <a:pt x="1694" y="479"/>
                    <a:pt x="1685" y="479"/>
                  </a:cubicBezTo>
                  <a:cubicBezTo>
                    <a:pt x="1676" y="479"/>
                    <a:pt x="1667" y="482"/>
                    <a:pt x="1667" y="488"/>
                  </a:cubicBezTo>
                  <a:cubicBezTo>
                    <a:pt x="1661" y="494"/>
                    <a:pt x="1658" y="494"/>
                    <a:pt x="1655" y="494"/>
                  </a:cubicBezTo>
                  <a:cubicBezTo>
                    <a:pt x="1652" y="494"/>
                    <a:pt x="1649" y="494"/>
                    <a:pt x="1643" y="500"/>
                  </a:cubicBezTo>
                  <a:cubicBezTo>
                    <a:pt x="1643" y="512"/>
                    <a:pt x="1643" y="524"/>
                    <a:pt x="1631" y="524"/>
                  </a:cubicBezTo>
                  <a:cubicBezTo>
                    <a:pt x="1641" y="524"/>
                    <a:pt x="1643" y="509"/>
                    <a:pt x="1637" y="509"/>
                  </a:cubicBezTo>
                  <a:lnTo>
                    <a:pt x="1637" y="509"/>
                  </a:lnTo>
                  <a:cubicBezTo>
                    <a:pt x="1635" y="509"/>
                    <a:pt x="1634" y="510"/>
                    <a:pt x="1631" y="512"/>
                  </a:cubicBezTo>
                  <a:lnTo>
                    <a:pt x="1607" y="536"/>
                  </a:lnTo>
                  <a:cubicBezTo>
                    <a:pt x="1595" y="536"/>
                    <a:pt x="1595" y="536"/>
                    <a:pt x="1595" y="560"/>
                  </a:cubicBezTo>
                  <a:cubicBezTo>
                    <a:pt x="1595" y="548"/>
                    <a:pt x="1595" y="548"/>
                    <a:pt x="1595" y="536"/>
                  </a:cubicBezTo>
                  <a:lnTo>
                    <a:pt x="1584" y="536"/>
                  </a:lnTo>
                  <a:cubicBezTo>
                    <a:pt x="1584" y="536"/>
                    <a:pt x="1584" y="536"/>
                    <a:pt x="1572" y="548"/>
                  </a:cubicBezTo>
                  <a:cubicBezTo>
                    <a:pt x="1560" y="560"/>
                    <a:pt x="1572" y="560"/>
                    <a:pt x="1572" y="560"/>
                  </a:cubicBezTo>
                  <a:cubicBezTo>
                    <a:pt x="1572" y="564"/>
                    <a:pt x="1572" y="565"/>
                    <a:pt x="1571" y="565"/>
                  </a:cubicBezTo>
                  <a:cubicBezTo>
                    <a:pt x="1570" y="565"/>
                    <a:pt x="1568" y="560"/>
                    <a:pt x="1560" y="560"/>
                  </a:cubicBezTo>
                  <a:lnTo>
                    <a:pt x="1548" y="560"/>
                  </a:lnTo>
                  <a:cubicBezTo>
                    <a:pt x="1548" y="572"/>
                    <a:pt x="1548" y="572"/>
                    <a:pt x="1548" y="572"/>
                  </a:cubicBezTo>
                  <a:lnTo>
                    <a:pt x="1548" y="584"/>
                  </a:lnTo>
                  <a:cubicBezTo>
                    <a:pt x="1545" y="586"/>
                    <a:pt x="1544" y="587"/>
                    <a:pt x="1543" y="587"/>
                  </a:cubicBezTo>
                  <a:cubicBezTo>
                    <a:pt x="1541" y="587"/>
                    <a:pt x="1543" y="580"/>
                    <a:pt x="1541" y="580"/>
                  </a:cubicBezTo>
                  <a:cubicBezTo>
                    <a:pt x="1540" y="580"/>
                    <a:pt x="1538" y="581"/>
                    <a:pt x="1536" y="584"/>
                  </a:cubicBezTo>
                  <a:lnTo>
                    <a:pt x="1524" y="595"/>
                  </a:lnTo>
                  <a:lnTo>
                    <a:pt x="1524" y="607"/>
                  </a:lnTo>
                  <a:cubicBezTo>
                    <a:pt x="1524" y="619"/>
                    <a:pt x="1524" y="619"/>
                    <a:pt x="1512" y="619"/>
                  </a:cubicBezTo>
                  <a:cubicBezTo>
                    <a:pt x="1500" y="619"/>
                    <a:pt x="1512" y="607"/>
                    <a:pt x="1500" y="607"/>
                  </a:cubicBezTo>
                  <a:lnTo>
                    <a:pt x="1476" y="607"/>
                  </a:lnTo>
                  <a:lnTo>
                    <a:pt x="1476" y="619"/>
                  </a:lnTo>
                  <a:lnTo>
                    <a:pt x="1476" y="631"/>
                  </a:lnTo>
                  <a:lnTo>
                    <a:pt x="1465" y="631"/>
                  </a:lnTo>
                  <a:cubicBezTo>
                    <a:pt x="1465" y="631"/>
                    <a:pt x="1441" y="643"/>
                    <a:pt x="1441" y="643"/>
                  </a:cubicBezTo>
                  <a:cubicBezTo>
                    <a:pt x="1437" y="647"/>
                    <a:pt x="1435" y="648"/>
                    <a:pt x="1435" y="648"/>
                  </a:cubicBezTo>
                  <a:cubicBezTo>
                    <a:pt x="1434" y="648"/>
                    <a:pt x="1437" y="643"/>
                    <a:pt x="1429" y="643"/>
                  </a:cubicBezTo>
                  <a:cubicBezTo>
                    <a:pt x="1417" y="643"/>
                    <a:pt x="1417" y="655"/>
                    <a:pt x="1405" y="655"/>
                  </a:cubicBezTo>
                  <a:cubicBezTo>
                    <a:pt x="1405" y="655"/>
                    <a:pt x="1390" y="670"/>
                    <a:pt x="1378" y="670"/>
                  </a:cubicBezTo>
                  <a:cubicBezTo>
                    <a:pt x="1375" y="670"/>
                    <a:pt x="1372" y="669"/>
                    <a:pt x="1369" y="667"/>
                  </a:cubicBezTo>
                  <a:cubicBezTo>
                    <a:pt x="1369" y="670"/>
                    <a:pt x="1369" y="674"/>
                    <a:pt x="1369" y="679"/>
                  </a:cubicBezTo>
                  <a:cubicBezTo>
                    <a:pt x="1381" y="703"/>
                    <a:pt x="1369" y="691"/>
                    <a:pt x="1369" y="703"/>
                  </a:cubicBezTo>
                  <a:lnTo>
                    <a:pt x="1357" y="691"/>
                  </a:lnTo>
                  <a:lnTo>
                    <a:pt x="1345" y="691"/>
                  </a:lnTo>
                  <a:cubicBezTo>
                    <a:pt x="1345" y="703"/>
                    <a:pt x="1334" y="703"/>
                    <a:pt x="1334" y="703"/>
                  </a:cubicBezTo>
                  <a:lnTo>
                    <a:pt x="1322" y="703"/>
                  </a:lnTo>
                  <a:cubicBezTo>
                    <a:pt x="1314" y="703"/>
                    <a:pt x="1316" y="712"/>
                    <a:pt x="1318" y="721"/>
                  </a:cubicBezTo>
                  <a:lnTo>
                    <a:pt x="1318" y="721"/>
                  </a:lnTo>
                  <a:cubicBezTo>
                    <a:pt x="1317" y="717"/>
                    <a:pt x="1314" y="715"/>
                    <a:pt x="1310" y="715"/>
                  </a:cubicBezTo>
                  <a:cubicBezTo>
                    <a:pt x="1298" y="715"/>
                    <a:pt x="1298" y="738"/>
                    <a:pt x="1286" y="750"/>
                  </a:cubicBezTo>
                  <a:cubicBezTo>
                    <a:pt x="1281" y="755"/>
                    <a:pt x="1277" y="760"/>
                    <a:pt x="1273" y="762"/>
                  </a:cubicBezTo>
                  <a:lnTo>
                    <a:pt x="1274" y="762"/>
                  </a:lnTo>
                  <a:cubicBezTo>
                    <a:pt x="1274" y="765"/>
                    <a:pt x="1272" y="766"/>
                    <a:pt x="1270" y="766"/>
                  </a:cubicBezTo>
                  <a:cubicBezTo>
                    <a:pt x="1263" y="766"/>
                    <a:pt x="1251" y="759"/>
                    <a:pt x="1248" y="759"/>
                  </a:cubicBezTo>
                  <a:lnTo>
                    <a:pt x="1248" y="759"/>
                  </a:lnTo>
                  <a:cubicBezTo>
                    <a:pt x="1247" y="759"/>
                    <a:pt x="1248" y="760"/>
                    <a:pt x="1250" y="762"/>
                  </a:cubicBezTo>
                  <a:cubicBezTo>
                    <a:pt x="1250" y="774"/>
                    <a:pt x="1250" y="774"/>
                    <a:pt x="1250" y="786"/>
                  </a:cubicBezTo>
                  <a:lnTo>
                    <a:pt x="1250" y="798"/>
                  </a:lnTo>
                  <a:cubicBezTo>
                    <a:pt x="1250" y="798"/>
                    <a:pt x="1243" y="783"/>
                    <a:pt x="1233" y="783"/>
                  </a:cubicBezTo>
                  <a:cubicBezTo>
                    <a:pt x="1231" y="783"/>
                    <a:pt x="1229" y="784"/>
                    <a:pt x="1226" y="786"/>
                  </a:cubicBezTo>
                  <a:cubicBezTo>
                    <a:pt x="1214" y="786"/>
                    <a:pt x="1214" y="798"/>
                    <a:pt x="1226" y="810"/>
                  </a:cubicBezTo>
                  <a:lnTo>
                    <a:pt x="1214" y="810"/>
                  </a:lnTo>
                  <a:cubicBezTo>
                    <a:pt x="1214" y="810"/>
                    <a:pt x="1214" y="798"/>
                    <a:pt x="1214" y="798"/>
                  </a:cubicBezTo>
                  <a:cubicBezTo>
                    <a:pt x="1209" y="792"/>
                    <a:pt x="1206" y="789"/>
                    <a:pt x="1203" y="789"/>
                  </a:cubicBezTo>
                  <a:cubicBezTo>
                    <a:pt x="1200" y="789"/>
                    <a:pt x="1197" y="792"/>
                    <a:pt x="1191" y="798"/>
                  </a:cubicBezTo>
                  <a:cubicBezTo>
                    <a:pt x="1191" y="798"/>
                    <a:pt x="1191" y="813"/>
                    <a:pt x="1185" y="813"/>
                  </a:cubicBezTo>
                  <a:cubicBezTo>
                    <a:pt x="1183" y="813"/>
                    <a:pt x="1181" y="812"/>
                    <a:pt x="1179" y="810"/>
                  </a:cubicBezTo>
                  <a:cubicBezTo>
                    <a:pt x="1176" y="807"/>
                    <a:pt x="1175" y="806"/>
                    <a:pt x="1174" y="806"/>
                  </a:cubicBezTo>
                  <a:lnTo>
                    <a:pt x="1174" y="806"/>
                  </a:lnTo>
                  <a:cubicBezTo>
                    <a:pt x="1171" y="806"/>
                    <a:pt x="1176" y="822"/>
                    <a:pt x="1167" y="822"/>
                  </a:cubicBezTo>
                  <a:lnTo>
                    <a:pt x="1143" y="822"/>
                  </a:lnTo>
                  <a:lnTo>
                    <a:pt x="1143" y="834"/>
                  </a:lnTo>
                  <a:lnTo>
                    <a:pt x="1119" y="834"/>
                  </a:lnTo>
                  <a:cubicBezTo>
                    <a:pt x="1119" y="846"/>
                    <a:pt x="1119" y="846"/>
                    <a:pt x="1107" y="846"/>
                  </a:cubicBezTo>
                  <a:cubicBezTo>
                    <a:pt x="1099" y="846"/>
                    <a:pt x="1102" y="851"/>
                    <a:pt x="1105" y="858"/>
                  </a:cubicBezTo>
                  <a:lnTo>
                    <a:pt x="1105" y="858"/>
                  </a:lnTo>
                  <a:cubicBezTo>
                    <a:pt x="1102" y="859"/>
                    <a:pt x="1099" y="861"/>
                    <a:pt x="1107" y="869"/>
                  </a:cubicBezTo>
                  <a:cubicBezTo>
                    <a:pt x="1111" y="873"/>
                    <a:pt x="1113" y="875"/>
                    <a:pt x="1112" y="875"/>
                  </a:cubicBezTo>
                  <a:cubicBezTo>
                    <a:pt x="1111" y="875"/>
                    <a:pt x="1103" y="869"/>
                    <a:pt x="1095" y="869"/>
                  </a:cubicBezTo>
                  <a:lnTo>
                    <a:pt x="1095" y="881"/>
                  </a:lnTo>
                  <a:lnTo>
                    <a:pt x="1084" y="869"/>
                  </a:lnTo>
                  <a:cubicBezTo>
                    <a:pt x="1084" y="869"/>
                    <a:pt x="1084" y="881"/>
                    <a:pt x="1072" y="893"/>
                  </a:cubicBezTo>
                  <a:lnTo>
                    <a:pt x="1060" y="893"/>
                  </a:lnTo>
                  <a:cubicBezTo>
                    <a:pt x="1036" y="893"/>
                    <a:pt x="1012" y="905"/>
                    <a:pt x="988" y="917"/>
                  </a:cubicBezTo>
                  <a:lnTo>
                    <a:pt x="976" y="917"/>
                  </a:lnTo>
                  <a:lnTo>
                    <a:pt x="941" y="941"/>
                  </a:lnTo>
                  <a:cubicBezTo>
                    <a:pt x="929" y="953"/>
                    <a:pt x="917" y="965"/>
                    <a:pt x="905" y="976"/>
                  </a:cubicBezTo>
                  <a:cubicBezTo>
                    <a:pt x="905" y="976"/>
                    <a:pt x="893" y="988"/>
                    <a:pt x="893" y="1000"/>
                  </a:cubicBezTo>
                  <a:lnTo>
                    <a:pt x="881" y="1000"/>
                  </a:lnTo>
                  <a:cubicBezTo>
                    <a:pt x="869" y="1012"/>
                    <a:pt x="857" y="1012"/>
                    <a:pt x="857" y="1024"/>
                  </a:cubicBezTo>
                  <a:cubicBezTo>
                    <a:pt x="857" y="1024"/>
                    <a:pt x="845" y="1024"/>
                    <a:pt x="845" y="1036"/>
                  </a:cubicBezTo>
                  <a:cubicBezTo>
                    <a:pt x="845" y="1048"/>
                    <a:pt x="845" y="1048"/>
                    <a:pt x="857" y="1048"/>
                  </a:cubicBezTo>
                  <a:cubicBezTo>
                    <a:pt x="857" y="1051"/>
                    <a:pt x="855" y="1053"/>
                    <a:pt x="852" y="1053"/>
                  </a:cubicBezTo>
                  <a:cubicBezTo>
                    <a:pt x="845" y="1053"/>
                    <a:pt x="833" y="1044"/>
                    <a:pt x="833" y="1036"/>
                  </a:cubicBezTo>
                  <a:cubicBezTo>
                    <a:pt x="833" y="1032"/>
                    <a:pt x="832" y="1031"/>
                    <a:pt x="830" y="1031"/>
                  </a:cubicBezTo>
                  <a:cubicBezTo>
                    <a:pt x="826" y="1031"/>
                    <a:pt x="818" y="1036"/>
                    <a:pt x="810" y="1036"/>
                  </a:cubicBezTo>
                  <a:cubicBezTo>
                    <a:pt x="810" y="1048"/>
                    <a:pt x="798" y="1048"/>
                    <a:pt x="786" y="1060"/>
                  </a:cubicBezTo>
                  <a:lnTo>
                    <a:pt x="786" y="1072"/>
                  </a:lnTo>
                  <a:cubicBezTo>
                    <a:pt x="786" y="1072"/>
                    <a:pt x="762" y="1072"/>
                    <a:pt x="750" y="1084"/>
                  </a:cubicBezTo>
                  <a:cubicBezTo>
                    <a:pt x="750" y="1096"/>
                    <a:pt x="750" y="1096"/>
                    <a:pt x="750" y="1096"/>
                  </a:cubicBezTo>
                  <a:cubicBezTo>
                    <a:pt x="750" y="1100"/>
                    <a:pt x="750" y="1101"/>
                    <a:pt x="750" y="1101"/>
                  </a:cubicBezTo>
                  <a:cubicBezTo>
                    <a:pt x="749" y="1101"/>
                    <a:pt x="746" y="1096"/>
                    <a:pt x="738" y="1096"/>
                  </a:cubicBezTo>
                  <a:cubicBezTo>
                    <a:pt x="738" y="1096"/>
                    <a:pt x="738" y="1119"/>
                    <a:pt x="738" y="1119"/>
                  </a:cubicBezTo>
                  <a:lnTo>
                    <a:pt x="714" y="1119"/>
                  </a:lnTo>
                  <a:cubicBezTo>
                    <a:pt x="703" y="1119"/>
                    <a:pt x="703" y="1119"/>
                    <a:pt x="691" y="1131"/>
                  </a:cubicBezTo>
                  <a:cubicBezTo>
                    <a:pt x="691" y="1131"/>
                    <a:pt x="675" y="1147"/>
                    <a:pt x="669" y="1147"/>
                  </a:cubicBezTo>
                  <a:cubicBezTo>
                    <a:pt x="668" y="1147"/>
                    <a:pt x="667" y="1146"/>
                    <a:pt x="667" y="1143"/>
                  </a:cubicBezTo>
                  <a:cubicBezTo>
                    <a:pt x="664" y="1141"/>
                    <a:pt x="663" y="1140"/>
                    <a:pt x="661" y="1140"/>
                  </a:cubicBezTo>
                  <a:cubicBezTo>
                    <a:pt x="655" y="1140"/>
                    <a:pt x="655" y="1155"/>
                    <a:pt x="655" y="1155"/>
                  </a:cubicBezTo>
                  <a:cubicBezTo>
                    <a:pt x="643" y="1155"/>
                    <a:pt x="619" y="1179"/>
                    <a:pt x="595" y="1203"/>
                  </a:cubicBezTo>
                  <a:cubicBezTo>
                    <a:pt x="594" y="1204"/>
                    <a:pt x="593" y="1205"/>
                    <a:pt x="592" y="1206"/>
                  </a:cubicBezTo>
                  <a:lnTo>
                    <a:pt x="592" y="1206"/>
                  </a:lnTo>
                  <a:cubicBezTo>
                    <a:pt x="589" y="1204"/>
                    <a:pt x="586" y="1203"/>
                    <a:pt x="583" y="1203"/>
                  </a:cubicBezTo>
                  <a:lnTo>
                    <a:pt x="572" y="1203"/>
                  </a:lnTo>
                  <a:cubicBezTo>
                    <a:pt x="560" y="1215"/>
                    <a:pt x="548" y="1215"/>
                    <a:pt x="536" y="1227"/>
                  </a:cubicBezTo>
                  <a:lnTo>
                    <a:pt x="524" y="1238"/>
                  </a:lnTo>
                  <a:cubicBezTo>
                    <a:pt x="524" y="1238"/>
                    <a:pt x="536" y="1262"/>
                    <a:pt x="536" y="1274"/>
                  </a:cubicBezTo>
                  <a:cubicBezTo>
                    <a:pt x="536" y="1278"/>
                    <a:pt x="534" y="1279"/>
                    <a:pt x="531" y="1279"/>
                  </a:cubicBezTo>
                  <a:cubicBezTo>
                    <a:pt x="524" y="1279"/>
                    <a:pt x="512" y="1271"/>
                    <a:pt x="512" y="1262"/>
                  </a:cubicBezTo>
                  <a:cubicBezTo>
                    <a:pt x="524" y="1250"/>
                    <a:pt x="512" y="1250"/>
                    <a:pt x="500" y="1250"/>
                  </a:cubicBezTo>
                  <a:cubicBezTo>
                    <a:pt x="494" y="1256"/>
                    <a:pt x="491" y="1256"/>
                    <a:pt x="490" y="1256"/>
                  </a:cubicBezTo>
                  <a:cubicBezTo>
                    <a:pt x="488" y="1256"/>
                    <a:pt x="488" y="1256"/>
                    <a:pt x="488" y="1262"/>
                  </a:cubicBezTo>
                  <a:cubicBezTo>
                    <a:pt x="488" y="1268"/>
                    <a:pt x="488" y="1268"/>
                    <a:pt x="488" y="1268"/>
                  </a:cubicBezTo>
                  <a:cubicBezTo>
                    <a:pt x="488" y="1268"/>
                    <a:pt x="488" y="1268"/>
                    <a:pt x="488" y="1274"/>
                  </a:cubicBezTo>
                  <a:cubicBezTo>
                    <a:pt x="488" y="1274"/>
                    <a:pt x="464" y="1274"/>
                    <a:pt x="464" y="1262"/>
                  </a:cubicBezTo>
                  <a:cubicBezTo>
                    <a:pt x="462" y="1260"/>
                    <a:pt x="461" y="1259"/>
                    <a:pt x="460" y="1259"/>
                  </a:cubicBezTo>
                  <a:lnTo>
                    <a:pt x="460" y="1259"/>
                  </a:lnTo>
                  <a:cubicBezTo>
                    <a:pt x="456" y="1259"/>
                    <a:pt x="462" y="1274"/>
                    <a:pt x="452" y="1274"/>
                  </a:cubicBezTo>
                  <a:cubicBezTo>
                    <a:pt x="441" y="1286"/>
                    <a:pt x="441" y="1286"/>
                    <a:pt x="429" y="1298"/>
                  </a:cubicBezTo>
                  <a:lnTo>
                    <a:pt x="429" y="1310"/>
                  </a:lnTo>
                  <a:lnTo>
                    <a:pt x="417" y="1310"/>
                  </a:lnTo>
                  <a:cubicBezTo>
                    <a:pt x="417" y="1310"/>
                    <a:pt x="417" y="1310"/>
                    <a:pt x="405" y="1322"/>
                  </a:cubicBezTo>
                  <a:lnTo>
                    <a:pt x="393" y="1322"/>
                  </a:lnTo>
                  <a:cubicBezTo>
                    <a:pt x="381" y="1322"/>
                    <a:pt x="393" y="1334"/>
                    <a:pt x="393" y="1346"/>
                  </a:cubicBezTo>
                  <a:lnTo>
                    <a:pt x="393" y="1357"/>
                  </a:lnTo>
                  <a:cubicBezTo>
                    <a:pt x="393" y="1357"/>
                    <a:pt x="381" y="1346"/>
                    <a:pt x="369" y="1346"/>
                  </a:cubicBezTo>
                  <a:cubicBezTo>
                    <a:pt x="357" y="1346"/>
                    <a:pt x="333" y="1369"/>
                    <a:pt x="322" y="1381"/>
                  </a:cubicBezTo>
                  <a:cubicBezTo>
                    <a:pt x="298" y="1393"/>
                    <a:pt x="298" y="1393"/>
                    <a:pt x="298" y="1393"/>
                  </a:cubicBezTo>
                  <a:cubicBezTo>
                    <a:pt x="310" y="1393"/>
                    <a:pt x="298" y="1405"/>
                    <a:pt x="298" y="1405"/>
                  </a:cubicBezTo>
                  <a:lnTo>
                    <a:pt x="286" y="1405"/>
                  </a:lnTo>
                  <a:cubicBezTo>
                    <a:pt x="286" y="1405"/>
                    <a:pt x="262" y="1417"/>
                    <a:pt x="262" y="1417"/>
                  </a:cubicBezTo>
                  <a:cubicBezTo>
                    <a:pt x="262" y="1423"/>
                    <a:pt x="262" y="1423"/>
                    <a:pt x="260" y="1423"/>
                  </a:cubicBezTo>
                  <a:cubicBezTo>
                    <a:pt x="259" y="1423"/>
                    <a:pt x="256" y="1423"/>
                    <a:pt x="250" y="1429"/>
                  </a:cubicBezTo>
                  <a:cubicBezTo>
                    <a:pt x="238" y="1441"/>
                    <a:pt x="250" y="1441"/>
                    <a:pt x="250" y="1441"/>
                  </a:cubicBezTo>
                  <a:lnTo>
                    <a:pt x="226" y="1441"/>
                  </a:lnTo>
                  <a:cubicBezTo>
                    <a:pt x="214" y="1453"/>
                    <a:pt x="202" y="1453"/>
                    <a:pt x="191" y="1465"/>
                  </a:cubicBezTo>
                  <a:lnTo>
                    <a:pt x="191" y="1477"/>
                  </a:lnTo>
                  <a:cubicBezTo>
                    <a:pt x="191" y="1483"/>
                    <a:pt x="206" y="1490"/>
                    <a:pt x="215" y="1490"/>
                  </a:cubicBezTo>
                  <a:cubicBezTo>
                    <a:pt x="222" y="1490"/>
                    <a:pt x="224" y="1487"/>
                    <a:pt x="214" y="1477"/>
                  </a:cubicBezTo>
                  <a:lnTo>
                    <a:pt x="250" y="1477"/>
                  </a:lnTo>
                  <a:cubicBezTo>
                    <a:pt x="250" y="1477"/>
                    <a:pt x="262" y="1477"/>
                    <a:pt x="262" y="1465"/>
                  </a:cubicBezTo>
                  <a:cubicBezTo>
                    <a:pt x="286" y="1453"/>
                    <a:pt x="310" y="1441"/>
                    <a:pt x="333" y="1429"/>
                  </a:cubicBezTo>
                  <a:cubicBezTo>
                    <a:pt x="345" y="1429"/>
                    <a:pt x="381" y="1417"/>
                    <a:pt x="369" y="1393"/>
                  </a:cubicBezTo>
                  <a:cubicBezTo>
                    <a:pt x="369" y="1393"/>
                    <a:pt x="362" y="1378"/>
                    <a:pt x="365" y="1378"/>
                  </a:cubicBezTo>
                  <a:lnTo>
                    <a:pt x="365" y="1378"/>
                  </a:lnTo>
                  <a:cubicBezTo>
                    <a:pt x="365" y="1378"/>
                    <a:pt x="367" y="1379"/>
                    <a:pt x="369" y="1381"/>
                  </a:cubicBezTo>
                  <a:cubicBezTo>
                    <a:pt x="369" y="1381"/>
                    <a:pt x="381" y="1381"/>
                    <a:pt x="381" y="1393"/>
                  </a:cubicBezTo>
                  <a:lnTo>
                    <a:pt x="405" y="1417"/>
                  </a:lnTo>
                  <a:lnTo>
                    <a:pt x="417" y="1405"/>
                  </a:lnTo>
                  <a:cubicBezTo>
                    <a:pt x="417" y="1405"/>
                    <a:pt x="422" y="1400"/>
                    <a:pt x="426" y="1400"/>
                  </a:cubicBezTo>
                  <a:cubicBezTo>
                    <a:pt x="427" y="1400"/>
                    <a:pt x="429" y="1401"/>
                    <a:pt x="429" y="1405"/>
                  </a:cubicBezTo>
                  <a:cubicBezTo>
                    <a:pt x="431" y="1407"/>
                    <a:pt x="433" y="1408"/>
                    <a:pt x="434" y="1408"/>
                  </a:cubicBezTo>
                  <a:cubicBezTo>
                    <a:pt x="440" y="1408"/>
                    <a:pt x="438" y="1391"/>
                    <a:pt x="429" y="1381"/>
                  </a:cubicBezTo>
                  <a:cubicBezTo>
                    <a:pt x="429" y="1377"/>
                    <a:pt x="429" y="1373"/>
                    <a:pt x="429" y="1369"/>
                  </a:cubicBezTo>
                  <a:cubicBezTo>
                    <a:pt x="429" y="1381"/>
                    <a:pt x="441" y="1381"/>
                    <a:pt x="452" y="1381"/>
                  </a:cubicBezTo>
                  <a:cubicBezTo>
                    <a:pt x="452" y="1381"/>
                    <a:pt x="464" y="1381"/>
                    <a:pt x="452" y="1369"/>
                  </a:cubicBezTo>
                  <a:cubicBezTo>
                    <a:pt x="452" y="1369"/>
                    <a:pt x="464" y="1346"/>
                    <a:pt x="488" y="1346"/>
                  </a:cubicBezTo>
                  <a:cubicBezTo>
                    <a:pt x="490" y="1347"/>
                    <a:pt x="491" y="1348"/>
                    <a:pt x="492" y="1348"/>
                  </a:cubicBezTo>
                  <a:cubicBezTo>
                    <a:pt x="497" y="1348"/>
                    <a:pt x="488" y="1322"/>
                    <a:pt x="488" y="1322"/>
                  </a:cubicBezTo>
                  <a:lnTo>
                    <a:pt x="488" y="1322"/>
                  </a:lnTo>
                  <a:cubicBezTo>
                    <a:pt x="494" y="1328"/>
                    <a:pt x="497" y="1331"/>
                    <a:pt x="499" y="1331"/>
                  </a:cubicBezTo>
                  <a:cubicBezTo>
                    <a:pt x="500" y="1331"/>
                    <a:pt x="500" y="1328"/>
                    <a:pt x="500" y="1322"/>
                  </a:cubicBezTo>
                  <a:cubicBezTo>
                    <a:pt x="500" y="1322"/>
                    <a:pt x="500" y="1322"/>
                    <a:pt x="500" y="1310"/>
                  </a:cubicBezTo>
                  <a:lnTo>
                    <a:pt x="524" y="1322"/>
                  </a:lnTo>
                  <a:cubicBezTo>
                    <a:pt x="524" y="1310"/>
                    <a:pt x="524" y="1310"/>
                    <a:pt x="536" y="1310"/>
                  </a:cubicBezTo>
                  <a:lnTo>
                    <a:pt x="560" y="1310"/>
                  </a:lnTo>
                  <a:cubicBezTo>
                    <a:pt x="572" y="1310"/>
                    <a:pt x="560" y="1310"/>
                    <a:pt x="560" y="1298"/>
                  </a:cubicBezTo>
                  <a:cubicBezTo>
                    <a:pt x="560" y="1294"/>
                    <a:pt x="561" y="1293"/>
                    <a:pt x="563" y="1293"/>
                  </a:cubicBezTo>
                  <a:cubicBezTo>
                    <a:pt x="568" y="1293"/>
                    <a:pt x="576" y="1298"/>
                    <a:pt x="583" y="1298"/>
                  </a:cubicBezTo>
                  <a:cubicBezTo>
                    <a:pt x="583" y="1298"/>
                    <a:pt x="595" y="1298"/>
                    <a:pt x="595" y="1286"/>
                  </a:cubicBezTo>
                  <a:cubicBezTo>
                    <a:pt x="595" y="1274"/>
                    <a:pt x="583" y="1274"/>
                    <a:pt x="595" y="1274"/>
                  </a:cubicBezTo>
                  <a:cubicBezTo>
                    <a:pt x="599" y="1278"/>
                    <a:pt x="603" y="1279"/>
                    <a:pt x="606" y="1279"/>
                  </a:cubicBezTo>
                  <a:cubicBezTo>
                    <a:pt x="613" y="1279"/>
                    <a:pt x="615" y="1274"/>
                    <a:pt x="607" y="1274"/>
                  </a:cubicBezTo>
                  <a:cubicBezTo>
                    <a:pt x="595" y="1274"/>
                    <a:pt x="607" y="1262"/>
                    <a:pt x="619" y="1262"/>
                  </a:cubicBezTo>
                  <a:cubicBezTo>
                    <a:pt x="619" y="1262"/>
                    <a:pt x="624" y="1268"/>
                    <a:pt x="628" y="1268"/>
                  </a:cubicBezTo>
                  <a:cubicBezTo>
                    <a:pt x="630" y="1268"/>
                    <a:pt x="631" y="1266"/>
                    <a:pt x="631" y="1262"/>
                  </a:cubicBezTo>
                  <a:cubicBezTo>
                    <a:pt x="635" y="1259"/>
                    <a:pt x="636" y="1255"/>
                    <a:pt x="636" y="1252"/>
                  </a:cubicBezTo>
                  <a:lnTo>
                    <a:pt x="636" y="1252"/>
                  </a:lnTo>
                  <a:cubicBezTo>
                    <a:pt x="640" y="1245"/>
                    <a:pt x="643" y="1238"/>
                    <a:pt x="643" y="1238"/>
                  </a:cubicBezTo>
                  <a:lnTo>
                    <a:pt x="679" y="1238"/>
                  </a:lnTo>
                  <a:cubicBezTo>
                    <a:pt x="691" y="1238"/>
                    <a:pt x="691" y="1227"/>
                    <a:pt x="703" y="1227"/>
                  </a:cubicBezTo>
                  <a:cubicBezTo>
                    <a:pt x="703" y="1227"/>
                    <a:pt x="703" y="1215"/>
                    <a:pt x="703" y="1215"/>
                  </a:cubicBezTo>
                  <a:cubicBezTo>
                    <a:pt x="708" y="1221"/>
                    <a:pt x="714" y="1224"/>
                    <a:pt x="719" y="1224"/>
                  </a:cubicBezTo>
                  <a:cubicBezTo>
                    <a:pt x="723" y="1224"/>
                    <a:pt x="726" y="1221"/>
                    <a:pt x="726" y="1215"/>
                  </a:cubicBezTo>
                  <a:lnTo>
                    <a:pt x="726" y="1203"/>
                  </a:lnTo>
                  <a:cubicBezTo>
                    <a:pt x="726" y="1203"/>
                    <a:pt x="762" y="1203"/>
                    <a:pt x="762" y="1191"/>
                  </a:cubicBezTo>
                  <a:lnTo>
                    <a:pt x="774" y="1191"/>
                  </a:lnTo>
                  <a:cubicBezTo>
                    <a:pt x="774" y="1179"/>
                    <a:pt x="786" y="1179"/>
                    <a:pt x="786" y="1179"/>
                  </a:cubicBezTo>
                  <a:cubicBezTo>
                    <a:pt x="786" y="1182"/>
                    <a:pt x="786" y="1184"/>
                    <a:pt x="786" y="1184"/>
                  </a:cubicBezTo>
                  <a:cubicBezTo>
                    <a:pt x="787" y="1184"/>
                    <a:pt x="789" y="1175"/>
                    <a:pt x="798" y="1167"/>
                  </a:cubicBezTo>
                  <a:cubicBezTo>
                    <a:pt x="810" y="1167"/>
                    <a:pt x="822" y="1167"/>
                    <a:pt x="822" y="1155"/>
                  </a:cubicBezTo>
                  <a:cubicBezTo>
                    <a:pt x="822" y="1143"/>
                    <a:pt x="833" y="1143"/>
                    <a:pt x="845" y="1143"/>
                  </a:cubicBezTo>
                  <a:cubicBezTo>
                    <a:pt x="845" y="1143"/>
                    <a:pt x="869" y="1143"/>
                    <a:pt x="869" y="1119"/>
                  </a:cubicBezTo>
                  <a:cubicBezTo>
                    <a:pt x="869" y="1115"/>
                    <a:pt x="871" y="1114"/>
                    <a:pt x="872" y="1114"/>
                  </a:cubicBezTo>
                  <a:cubicBezTo>
                    <a:pt x="876" y="1114"/>
                    <a:pt x="881" y="1119"/>
                    <a:pt x="881" y="1119"/>
                  </a:cubicBezTo>
                  <a:lnTo>
                    <a:pt x="893" y="1119"/>
                  </a:lnTo>
                  <a:cubicBezTo>
                    <a:pt x="893" y="1107"/>
                    <a:pt x="905" y="1107"/>
                    <a:pt x="905" y="1107"/>
                  </a:cubicBezTo>
                  <a:cubicBezTo>
                    <a:pt x="905" y="1107"/>
                    <a:pt x="905" y="1096"/>
                    <a:pt x="917" y="1096"/>
                  </a:cubicBezTo>
                  <a:cubicBezTo>
                    <a:pt x="929" y="1096"/>
                    <a:pt x="953" y="1096"/>
                    <a:pt x="941" y="1072"/>
                  </a:cubicBezTo>
                  <a:lnTo>
                    <a:pt x="941" y="1072"/>
                  </a:lnTo>
                  <a:cubicBezTo>
                    <a:pt x="944" y="1077"/>
                    <a:pt x="947" y="1080"/>
                    <a:pt x="951" y="1080"/>
                  </a:cubicBezTo>
                  <a:cubicBezTo>
                    <a:pt x="963" y="1080"/>
                    <a:pt x="979" y="1057"/>
                    <a:pt x="988" y="1048"/>
                  </a:cubicBezTo>
                  <a:cubicBezTo>
                    <a:pt x="988" y="1045"/>
                    <a:pt x="989" y="1044"/>
                    <a:pt x="991" y="1044"/>
                  </a:cubicBezTo>
                  <a:cubicBezTo>
                    <a:pt x="996" y="1044"/>
                    <a:pt x="1005" y="1051"/>
                    <a:pt x="1009" y="1051"/>
                  </a:cubicBezTo>
                  <a:cubicBezTo>
                    <a:pt x="1011" y="1051"/>
                    <a:pt x="1012" y="1050"/>
                    <a:pt x="1012" y="1048"/>
                  </a:cubicBezTo>
                  <a:cubicBezTo>
                    <a:pt x="1012" y="1043"/>
                    <a:pt x="1012" y="1039"/>
                    <a:pt x="1012" y="1036"/>
                  </a:cubicBezTo>
                  <a:lnTo>
                    <a:pt x="1024" y="1024"/>
                  </a:lnTo>
                  <a:lnTo>
                    <a:pt x="1036" y="1024"/>
                  </a:lnTo>
                  <a:cubicBezTo>
                    <a:pt x="1036" y="1024"/>
                    <a:pt x="1060" y="1024"/>
                    <a:pt x="1060" y="1012"/>
                  </a:cubicBezTo>
                  <a:cubicBezTo>
                    <a:pt x="1048" y="1000"/>
                    <a:pt x="1048" y="1000"/>
                    <a:pt x="1048" y="988"/>
                  </a:cubicBezTo>
                  <a:lnTo>
                    <a:pt x="1048" y="988"/>
                  </a:lnTo>
                  <a:cubicBezTo>
                    <a:pt x="1048" y="988"/>
                    <a:pt x="1060" y="988"/>
                    <a:pt x="1060" y="1000"/>
                  </a:cubicBezTo>
                  <a:lnTo>
                    <a:pt x="1084" y="1000"/>
                  </a:lnTo>
                  <a:cubicBezTo>
                    <a:pt x="1084" y="1000"/>
                    <a:pt x="1084" y="988"/>
                    <a:pt x="1084" y="988"/>
                  </a:cubicBezTo>
                  <a:lnTo>
                    <a:pt x="1119" y="988"/>
                  </a:lnTo>
                  <a:cubicBezTo>
                    <a:pt x="1119" y="988"/>
                    <a:pt x="1143" y="965"/>
                    <a:pt x="1143" y="965"/>
                  </a:cubicBezTo>
                  <a:cubicBezTo>
                    <a:pt x="1143" y="953"/>
                    <a:pt x="1131" y="953"/>
                    <a:pt x="1143" y="941"/>
                  </a:cubicBezTo>
                  <a:cubicBezTo>
                    <a:pt x="1155" y="941"/>
                    <a:pt x="1155" y="941"/>
                    <a:pt x="1155" y="953"/>
                  </a:cubicBezTo>
                  <a:cubicBezTo>
                    <a:pt x="1155" y="948"/>
                    <a:pt x="1155" y="941"/>
                    <a:pt x="1155" y="941"/>
                  </a:cubicBezTo>
                  <a:cubicBezTo>
                    <a:pt x="1155" y="941"/>
                    <a:pt x="1167" y="953"/>
                    <a:pt x="1167" y="953"/>
                  </a:cubicBezTo>
                  <a:cubicBezTo>
                    <a:pt x="1179" y="953"/>
                    <a:pt x="1167" y="941"/>
                    <a:pt x="1167" y="929"/>
                  </a:cubicBezTo>
                  <a:lnTo>
                    <a:pt x="1191" y="929"/>
                  </a:lnTo>
                  <a:cubicBezTo>
                    <a:pt x="1191" y="926"/>
                    <a:pt x="1191" y="926"/>
                    <a:pt x="1191" y="926"/>
                  </a:cubicBezTo>
                  <a:cubicBezTo>
                    <a:pt x="1191" y="926"/>
                    <a:pt x="1193" y="941"/>
                    <a:pt x="1203" y="941"/>
                  </a:cubicBezTo>
                  <a:cubicBezTo>
                    <a:pt x="1203" y="929"/>
                    <a:pt x="1214" y="929"/>
                    <a:pt x="1214" y="929"/>
                  </a:cubicBezTo>
                  <a:cubicBezTo>
                    <a:pt x="1226" y="917"/>
                    <a:pt x="1226" y="917"/>
                    <a:pt x="1238" y="917"/>
                  </a:cubicBezTo>
                  <a:cubicBezTo>
                    <a:pt x="1238" y="917"/>
                    <a:pt x="1238" y="905"/>
                    <a:pt x="1238" y="905"/>
                  </a:cubicBezTo>
                  <a:cubicBezTo>
                    <a:pt x="1238" y="899"/>
                    <a:pt x="1241" y="896"/>
                    <a:pt x="1246" y="896"/>
                  </a:cubicBezTo>
                  <a:cubicBezTo>
                    <a:pt x="1250" y="896"/>
                    <a:pt x="1256" y="899"/>
                    <a:pt x="1262" y="905"/>
                  </a:cubicBezTo>
                  <a:lnTo>
                    <a:pt x="1274" y="905"/>
                  </a:lnTo>
                  <a:cubicBezTo>
                    <a:pt x="1286" y="905"/>
                    <a:pt x="1274" y="893"/>
                    <a:pt x="1274" y="893"/>
                  </a:cubicBezTo>
                  <a:lnTo>
                    <a:pt x="1286" y="893"/>
                  </a:lnTo>
                  <a:cubicBezTo>
                    <a:pt x="1286" y="893"/>
                    <a:pt x="1298" y="881"/>
                    <a:pt x="1310" y="869"/>
                  </a:cubicBezTo>
                  <a:cubicBezTo>
                    <a:pt x="1310" y="869"/>
                    <a:pt x="1310" y="864"/>
                    <a:pt x="1313" y="864"/>
                  </a:cubicBezTo>
                  <a:cubicBezTo>
                    <a:pt x="1315" y="864"/>
                    <a:pt x="1318" y="865"/>
                    <a:pt x="1322" y="869"/>
                  </a:cubicBezTo>
                  <a:cubicBezTo>
                    <a:pt x="1345" y="869"/>
                    <a:pt x="1345" y="869"/>
                    <a:pt x="1345" y="857"/>
                  </a:cubicBezTo>
                  <a:lnTo>
                    <a:pt x="1357" y="857"/>
                  </a:lnTo>
                  <a:cubicBezTo>
                    <a:pt x="1369" y="857"/>
                    <a:pt x="1357" y="846"/>
                    <a:pt x="1381" y="846"/>
                  </a:cubicBezTo>
                  <a:lnTo>
                    <a:pt x="1393" y="846"/>
                  </a:lnTo>
                  <a:cubicBezTo>
                    <a:pt x="1393" y="834"/>
                    <a:pt x="1381" y="822"/>
                    <a:pt x="1393" y="822"/>
                  </a:cubicBezTo>
                  <a:lnTo>
                    <a:pt x="1405" y="822"/>
                  </a:lnTo>
                  <a:cubicBezTo>
                    <a:pt x="1417" y="822"/>
                    <a:pt x="1429" y="822"/>
                    <a:pt x="1429" y="810"/>
                  </a:cubicBezTo>
                  <a:cubicBezTo>
                    <a:pt x="1429" y="798"/>
                    <a:pt x="1417" y="798"/>
                    <a:pt x="1429" y="798"/>
                  </a:cubicBezTo>
                  <a:cubicBezTo>
                    <a:pt x="1441" y="798"/>
                    <a:pt x="1441" y="798"/>
                    <a:pt x="1441" y="810"/>
                  </a:cubicBezTo>
                  <a:lnTo>
                    <a:pt x="1441" y="786"/>
                  </a:lnTo>
                  <a:lnTo>
                    <a:pt x="1453" y="786"/>
                  </a:lnTo>
                  <a:cubicBezTo>
                    <a:pt x="1453" y="792"/>
                    <a:pt x="1456" y="795"/>
                    <a:pt x="1460" y="795"/>
                  </a:cubicBezTo>
                  <a:cubicBezTo>
                    <a:pt x="1465" y="795"/>
                    <a:pt x="1470" y="792"/>
                    <a:pt x="1476" y="786"/>
                  </a:cubicBezTo>
                  <a:cubicBezTo>
                    <a:pt x="1476" y="786"/>
                    <a:pt x="1465" y="774"/>
                    <a:pt x="1465" y="774"/>
                  </a:cubicBezTo>
                  <a:cubicBezTo>
                    <a:pt x="1465" y="770"/>
                    <a:pt x="1466" y="769"/>
                    <a:pt x="1468" y="769"/>
                  </a:cubicBezTo>
                  <a:cubicBezTo>
                    <a:pt x="1471" y="769"/>
                    <a:pt x="1476" y="774"/>
                    <a:pt x="1476" y="774"/>
                  </a:cubicBezTo>
                  <a:lnTo>
                    <a:pt x="1512" y="774"/>
                  </a:lnTo>
                  <a:cubicBezTo>
                    <a:pt x="1512" y="777"/>
                    <a:pt x="1512" y="780"/>
                    <a:pt x="1512" y="786"/>
                  </a:cubicBezTo>
                  <a:cubicBezTo>
                    <a:pt x="1512" y="790"/>
                    <a:pt x="1511" y="791"/>
                    <a:pt x="1509" y="791"/>
                  </a:cubicBezTo>
                  <a:cubicBezTo>
                    <a:pt x="1506" y="791"/>
                    <a:pt x="1500" y="786"/>
                    <a:pt x="1500" y="786"/>
                  </a:cubicBezTo>
                  <a:cubicBezTo>
                    <a:pt x="1500" y="786"/>
                    <a:pt x="1488" y="786"/>
                    <a:pt x="1488" y="798"/>
                  </a:cubicBezTo>
                  <a:cubicBezTo>
                    <a:pt x="1476" y="810"/>
                    <a:pt x="1453" y="810"/>
                    <a:pt x="1453" y="810"/>
                  </a:cubicBezTo>
                  <a:lnTo>
                    <a:pt x="1453" y="822"/>
                  </a:lnTo>
                  <a:lnTo>
                    <a:pt x="1429" y="822"/>
                  </a:lnTo>
                  <a:cubicBezTo>
                    <a:pt x="1429" y="822"/>
                    <a:pt x="1429" y="834"/>
                    <a:pt x="1429" y="846"/>
                  </a:cubicBezTo>
                  <a:lnTo>
                    <a:pt x="1405" y="846"/>
                  </a:lnTo>
                  <a:cubicBezTo>
                    <a:pt x="1393" y="857"/>
                    <a:pt x="1381" y="869"/>
                    <a:pt x="1381" y="881"/>
                  </a:cubicBezTo>
                  <a:cubicBezTo>
                    <a:pt x="1381" y="881"/>
                    <a:pt x="1369" y="893"/>
                    <a:pt x="1369" y="893"/>
                  </a:cubicBezTo>
                  <a:cubicBezTo>
                    <a:pt x="1357" y="905"/>
                    <a:pt x="1369" y="905"/>
                    <a:pt x="1369" y="905"/>
                  </a:cubicBezTo>
                  <a:cubicBezTo>
                    <a:pt x="1357" y="917"/>
                    <a:pt x="1357" y="917"/>
                    <a:pt x="1345" y="917"/>
                  </a:cubicBezTo>
                  <a:cubicBezTo>
                    <a:pt x="1334" y="917"/>
                    <a:pt x="1334" y="917"/>
                    <a:pt x="1322" y="929"/>
                  </a:cubicBezTo>
                  <a:cubicBezTo>
                    <a:pt x="1322" y="938"/>
                    <a:pt x="1322" y="940"/>
                    <a:pt x="1317" y="945"/>
                  </a:cubicBezTo>
                  <a:lnTo>
                    <a:pt x="1317" y="945"/>
                  </a:lnTo>
                  <a:cubicBezTo>
                    <a:pt x="1314" y="945"/>
                    <a:pt x="1312" y="943"/>
                    <a:pt x="1310" y="941"/>
                  </a:cubicBezTo>
                  <a:lnTo>
                    <a:pt x="1310" y="941"/>
                  </a:lnTo>
                  <a:cubicBezTo>
                    <a:pt x="1313" y="944"/>
                    <a:pt x="1314" y="946"/>
                    <a:pt x="1315" y="948"/>
                  </a:cubicBezTo>
                  <a:lnTo>
                    <a:pt x="1315" y="948"/>
                  </a:lnTo>
                  <a:cubicBezTo>
                    <a:pt x="1316" y="947"/>
                    <a:pt x="1316" y="946"/>
                    <a:pt x="1317" y="945"/>
                  </a:cubicBezTo>
                  <a:lnTo>
                    <a:pt x="1317" y="945"/>
                  </a:lnTo>
                  <a:cubicBezTo>
                    <a:pt x="1318" y="946"/>
                    <a:pt x="1320" y="946"/>
                    <a:pt x="1322" y="946"/>
                  </a:cubicBezTo>
                  <a:cubicBezTo>
                    <a:pt x="1330" y="946"/>
                    <a:pt x="1338" y="941"/>
                    <a:pt x="1345" y="941"/>
                  </a:cubicBezTo>
                  <a:lnTo>
                    <a:pt x="1369" y="941"/>
                  </a:lnTo>
                  <a:lnTo>
                    <a:pt x="1369" y="929"/>
                  </a:lnTo>
                  <a:lnTo>
                    <a:pt x="1381" y="929"/>
                  </a:lnTo>
                  <a:cubicBezTo>
                    <a:pt x="1381" y="929"/>
                    <a:pt x="1381" y="917"/>
                    <a:pt x="1381" y="905"/>
                  </a:cubicBezTo>
                  <a:lnTo>
                    <a:pt x="1393" y="905"/>
                  </a:lnTo>
                  <a:cubicBezTo>
                    <a:pt x="1405" y="905"/>
                    <a:pt x="1417" y="905"/>
                    <a:pt x="1417" y="893"/>
                  </a:cubicBezTo>
                  <a:cubicBezTo>
                    <a:pt x="1417" y="893"/>
                    <a:pt x="1417" y="881"/>
                    <a:pt x="1429" y="881"/>
                  </a:cubicBezTo>
                  <a:lnTo>
                    <a:pt x="1441" y="881"/>
                  </a:lnTo>
                  <a:cubicBezTo>
                    <a:pt x="1441" y="881"/>
                    <a:pt x="1429" y="869"/>
                    <a:pt x="1441" y="857"/>
                  </a:cubicBezTo>
                  <a:cubicBezTo>
                    <a:pt x="1442" y="856"/>
                    <a:pt x="1444" y="855"/>
                    <a:pt x="1445" y="855"/>
                  </a:cubicBezTo>
                  <a:cubicBezTo>
                    <a:pt x="1452" y="855"/>
                    <a:pt x="1454" y="872"/>
                    <a:pt x="1460" y="872"/>
                  </a:cubicBezTo>
                  <a:cubicBezTo>
                    <a:pt x="1461" y="872"/>
                    <a:pt x="1463" y="871"/>
                    <a:pt x="1465" y="869"/>
                  </a:cubicBezTo>
                  <a:cubicBezTo>
                    <a:pt x="1476" y="857"/>
                    <a:pt x="1465" y="857"/>
                    <a:pt x="1465" y="857"/>
                  </a:cubicBezTo>
                  <a:cubicBezTo>
                    <a:pt x="1465" y="846"/>
                    <a:pt x="1476" y="834"/>
                    <a:pt x="1488" y="834"/>
                  </a:cubicBezTo>
                  <a:cubicBezTo>
                    <a:pt x="1512" y="822"/>
                    <a:pt x="1524" y="810"/>
                    <a:pt x="1548" y="798"/>
                  </a:cubicBezTo>
                  <a:lnTo>
                    <a:pt x="1548" y="786"/>
                  </a:lnTo>
                  <a:cubicBezTo>
                    <a:pt x="1560" y="786"/>
                    <a:pt x="1560" y="774"/>
                    <a:pt x="1560" y="762"/>
                  </a:cubicBezTo>
                  <a:cubicBezTo>
                    <a:pt x="1560" y="762"/>
                    <a:pt x="1560" y="757"/>
                    <a:pt x="1563" y="757"/>
                  </a:cubicBezTo>
                  <a:cubicBezTo>
                    <a:pt x="1565" y="757"/>
                    <a:pt x="1568" y="758"/>
                    <a:pt x="1572" y="762"/>
                  </a:cubicBezTo>
                  <a:cubicBezTo>
                    <a:pt x="1573" y="764"/>
                    <a:pt x="1574" y="765"/>
                    <a:pt x="1575" y="765"/>
                  </a:cubicBezTo>
                  <a:cubicBezTo>
                    <a:pt x="1577" y="765"/>
                    <a:pt x="1560" y="738"/>
                    <a:pt x="1560" y="738"/>
                  </a:cubicBezTo>
                  <a:lnTo>
                    <a:pt x="1560" y="738"/>
                  </a:lnTo>
                  <a:cubicBezTo>
                    <a:pt x="1560" y="738"/>
                    <a:pt x="1572" y="738"/>
                    <a:pt x="1572" y="750"/>
                  </a:cubicBezTo>
                  <a:cubicBezTo>
                    <a:pt x="1575" y="754"/>
                    <a:pt x="1578" y="755"/>
                    <a:pt x="1579" y="755"/>
                  </a:cubicBezTo>
                  <a:cubicBezTo>
                    <a:pt x="1584" y="755"/>
                    <a:pt x="1584" y="747"/>
                    <a:pt x="1584" y="738"/>
                  </a:cubicBezTo>
                  <a:cubicBezTo>
                    <a:pt x="1584" y="734"/>
                    <a:pt x="1585" y="730"/>
                    <a:pt x="1588" y="726"/>
                  </a:cubicBezTo>
                  <a:lnTo>
                    <a:pt x="1595" y="726"/>
                  </a:lnTo>
                  <a:cubicBezTo>
                    <a:pt x="1595" y="725"/>
                    <a:pt x="1596" y="723"/>
                    <a:pt x="1596" y="722"/>
                  </a:cubicBezTo>
                  <a:lnTo>
                    <a:pt x="1596" y="722"/>
                  </a:lnTo>
                  <a:cubicBezTo>
                    <a:pt x="1597" y="722"/>
                    <a:pt x="1597" y="722"/>
                    <a:pt x="1597" y="722"/>
                  </a:cubicBezTo>
                  <a:cubicBezTo>
                    <a:pt x="1600" y="722"/>
                    <a:pt x="1604" y="723"/>
                    <a:pt x="1607" y="726"/>
                  </a:cubicBezTo>
                  <a:cubicBezTo>
                    <a:pt x="1607" y="729"/>
                    <a:pt x="1608" y="730"/>
                    <a:pt x="1609" y="730"/>
                  </a:cubicBezTo>
                  <a:cubicBezTo>
                    <a:pt x="1612" y="730"/>
                    <a:pt x="1619" y="715"/>
                    <a:pt x="1619" y="715"/>
                  </a:cubicBezTo>
                  <a:cubicBezTo>
                    <a:pt x="1619" y="712"/>
                    <a:pt x="1620" y="711"/>
                    <a:pt x="1622" y="711"/>
                  </a:cubicBezTo>
                  <a:cubicBezTo>
                    <a:pt x="1627" y="711"/>
                    <a:pt x="1636" y="718"/>
                    <a:pt x="1640" y="718"/>
                  </a:cubicBezTo>
                  <a:cubicBezTo>
                    <a:pt x="1642" y="718"/>
                    <a:pt x="1643" y="717"/>
                    <a:pt x="1643" y="715"/>
                  </a:cubicBezTo>
                  <a:cubicBezTo>
                    <a:pt x="1637" y="708"/>
                    <a:pt x="1630" y="705"/>
                    <a:pt x="1624" y="702"/>
                  </a:cubicBezTo>
                  <a:lnTo>
                    <a:pt x="1624" y="702"/>
                  </a:lnTo>
                  <a:cubicBezTo>
                    <a:pt x="1634" y="700"/>
                    <a:pt x="1643" y="691"/>
                    <a:pt x="1643" y="691"/>
                  </a:cubicBezTo>
                  <a:lnTo>
                    <a:pt x="1643" y="667"/>
                  </a:lnTo>
                  <a:cubicBezTo>
                    <a:pt x="1643" y="674"/>
                    <a:pt x="1647" y="681"/>
                    <a:pt x="1650" y="681"/>
                  </a:cubicBezTo>
                  <a:cubicBezTo>
                    <a:pt x="1653" y="681"/>
                    <a:pt x="1655" y="677"/>
                    <a:pt x="1655" y="667"/>
                  </a:cubicBezTo>
                  <a:cubicBezTo>
                    <a:pt x="1661" y="661"/>
                    <a:pt x="1661" y="656"/>
                    <a:pt x="1662" y="651"/>
                  </a:cubicBezTo>
                  <a:lnTo>
                    <a:pt x="1662" y="651"/>
                  </a:lnTo>
                  <a:cubicBezTo>
                    <a:pt x="1664" y="652"/>
                    <a:pt x="1665" y="653"/>
                    <a:pt x="1667" y="655"/>
                  </a:cubicBezTo>
                  <a:cubicBezTo>
                    <a:pt x="1667" y="658"/>
                    <a:pt x="1667" y="658"/>
                    <a:pt x="1668" y="658"/>
                  </a:cubicBezTo>
                  <a:cubicBezTo>
                    <a:pt x="1670" y="658"/>
                    <a:pt x="1674" y="654"/>
                    <a:pt x="1676" y="652"/>
                  </a:cubicBezTo>
                  <a:lnTo>
                    <a:pt x="1676" y="652"/>
                  </a:lnTo>
                  <a:cubicBezTo>
                    <a:pt x="1677" y="653"/>
                    <a:pt x="1678" y="654"/>
                    <a:pt x="1679" y="655"/>
                  </a:cubicBezTo>
                  <a:cubicBezTo>
                    <a:pt x="1679" y="653"/>
                    <a:pt x="1678" y="652"/>
                    <a:pt x="1677" y="652"/>
                  </a:cubicBezTo>
                  <a:cubicBezTo>
                    <a:pt x="1677" y="652"/>
                    <a:pt x="1677" y="652"/>
                    <a:pt x="1676" y="652"/>
                  </a:cubicBezTo>
                  <a:lnTo>
                    <a:pt x="1676" y="652"/>
                  </a:lnTo>
                  <a:cubicBezTo>
                    <a:pt x="1675" y="651"/>
                    <a:pt x="1673" y="650"/>
                    <a:pt x="1672" y="648"/>
                  </a:cubicBezTo>
                  <a:lnTo>
                    <a:pt x="1672" y="648"/>
                  </a:lnTo>
                  <a:cubicBezTo>
                    <a:pt x="1669" y="649"/>
                    <a:pt x="1666" y="650"/>
                    <a:pt x="1663" y="650"/>
                  </a:cubicBezTo>
                  <a:lnTo>
                    <a:pt x="1663" y="650"/>
                  </a:lnTo>
                  <a:cubicBezTo>
                    <a:pt x="1663" y="648"/>
                    <a:pt x="1665" y="646"/>
                    <a:pt x="1668" y="644"/>
                  </a:cubicBezTo>
                  <a:lnTo>
                    <a:pt x="1668" y="644"/>
                  </a:lnTo>
                  <a:cubicBezTo>
                    <a:pt x="1669" y="645"/>
                    <a:pt x="1671" y="647"/>
                    <a:pt x="1672" y="648"/>
                  </a:cubicBezTo>
                  <a:lnTo>
                    <a:pt x="1672" y="648"/>
                  </a:lnTo>
                  <a:cubicBezTo>
                    <a:pt x="1680" y="647"/>
                    <a:pt x="1688" y="645"/>
                    <a:pt x="1695" y="643"/>
                  </a:cubicBezTo>
                  <a:lnTo>
                    <a:pt x="1679" y="643"/>
                  </a:lnTo>
                  <a:cubicBezTo>
                    <a:pt x="1674" y="643"/>
                    <a:pt x="1671" y="644"/>
                    <a:pt x="1668" y="644"/>
                  </a:cubicBezTo>
                  <a:lnTo>
                    <a:pt x="1668" y="644"/>
                  </a:lnTo>
                  <a:cubicBezTo>
                    <a:pt x="1667" y="644"/>
                    <a:pt x="1667" y="643"/>
                    <a:pt x="1667" y="643"/>
                  </a:cubicBezTo>
                  <a:cubicBezTo>
                    <a:pt x="1667" y="639"/>
                    <a:pt x="1670" y="638"/>
                    <a:pt x="1673" y="638"/>
                  </a:cubicBezTo>
                  <a:cubicBezTo>
                    <a:pt x="1680" y="638"/>
                    <a:pt x="1691" y="643"/>
                    <a:pt x="1691" y="643"/>
                  </a:cubicBezTo>
                  <a:lnTo>
                    <a:pt x="1691" y="631"/>
                  </a:lnTo>
                  <a:cubicBezTo>
                    <a:pt x="1691" y="625"/>
                    <a:pt x="1694" y="622"/>
                    <a:pt x="1697" y="622"/>
                  </a:cubicBezTo>
                  <a:cubicBezTo>
                    <a:pt x="1700" y="622"/>
                    <a:pt x="1703" y="625"/>
                    <a:pt x="1703" y="631"/>
                  </a:cubicBezTo>
                  <a:cubicBezTo>
                    <a:pt x="1709" y="631"/>
                    <a:pt x="1709" y="634"/>
                    <a:pt x="1707" y="639"/>
                  </a:cubicBezTo>
                  <a:lnTo>
                    <a:pt x="1707" y="639"/>
                  </a:lnTo>
                  <a:cubicBezTo>
                    <a:pt x="1709" y="637"/>
                    <a:pt x="1711" y="635"/>
                    <a:pt x="1715" y="631"/>
                  </a:cubicBezTo>
                  <a:lnTo>
                    <a:pt x="1719" y="631"/>
                  </a:lnTo>
                  <a:cubicBezTo>
                    <a:pt x="1725" y="624"/>
                    <a:pt x="1734" y="616"/>
                    <a:pt x="1742" y="616"/>
                  </a:cubicBezTo>
                  <a:lnTo>
                    <a:pt x="1742" y="616"/>
                  </a:lnTo>
                  <a:cubicBezTo>
                    <a:pt x="1740" y="613"/>
                    <a:pt x="1738" y="610"/>
                    <a:pt x="1738" y="607"/>
                  </a:cubicBezTo>
                  <a:cubicBezTo>
                    <a:pt x="1738" y="607"/>
                    <a:pt x="1750" y="595"/>
                    <a:pt x="1738" y="595"/>
                  </a:cubicBezTo>
                  <a:cubicBezTo>
                    <a:pt x="1726" y="584"/>
                    <a:pt x="1786" y="572"/>
                    <a:pt x="1786" y="572"/>
                  </a:cubicBezTo>
                  <a:cubicBezTo>
                    <a:pt x="1793" y="565"/>
                    <a:pt x="1800" y="557"/>
                    <a:pt x="1802" y="548"/>
                  </a:cubicBezTo>
                  <a:lnTo>
                    <a:pt x="1810" y="548"/>
                  </a:lnTo>
                  <a:cubicBezTo>
                    <a:pt x="1806" y="548"/>
                    <a:pt x="1804" y="548"/>
                    <a:pt x="1802" y="548"/>
                  </a:cubicBezTo>
                  <a:lnTo>
                    <a:pt x="1802" y="548"/>
                  </a:lnTo>
                  <a:cubicBezTo>
                    <a:pt x="1803" y="546"/>
                    <a:pt x="1803" y="545"/>
                    <a:pt x="1803" y="543"/>
                  </a:cubicBezTo>
                  <a:lnTo>
                    <a:pt x="1803" y="543"/>
                  </a:lnTo>
                  <a:cubicBezTo>
                    <a:pt x="1804" y="541"/>
                    <a:pt x="1807" y="539"/>
                    <a:pt x="1810" y="536"/>
                  </a:cubicBezTo>
                  <a:lnTo>
                    <a:pt x="1822" y="536"/>
                  </a:lnTo>
                  <a:lnTo>
                    <a:pt x="1834" y="524"/>
                  </a:lnTo>
                  <a:lnTo>
                    <a:pt x="1834" y="509"/>
                  </a:lnTo>
                  <a:lnTo>
                    <a:pt x="1834" y="509"/>
                  </a:lnTo>
                  <a:cubicBezTo>
                    <a:pt x="1837" y="514"/>
                    <a:pt x="1839" y="519"/>
                    <a:pt x="1834" y="524"/>
                  </a:cubicBezTo>
                  <a:lnTo>
                    <a:pt x="1834" y="560"/>
                  </a:lnTo>
                  <a:cubicBezTo>
                    <a:pt x="1834" y="548"/>
                    <a:pt x="1846" y="548"/>
                    <a:pt x="1846" y="548"/>
                  </a:cubicBezTo>
                  <a:cubicBezTo>
                    <a:pt x="1846" y="536"/>
                    <a:pt x="1846" y="524"/>
                    <a:pt x="1846" y="524"/>
                  </a:cubicBezTo>
                  <a:lnTo>
                    <a:pt x="1869" y="524"/>
                  </a:lnTo>
                  <a:cubicBezTo>
                    <a:pt x="1873" y="528"/>
                    <a:pt x="1877" y="529"/>
                    <a:pt x="1881" y="529"/>
                  </a:cubicBezTo>
                  <a:cubicBezTo>
                    <a:pt x="1888" y="529"/>
                    <a:pt x="1893" y="524"/>
                    <a:pt x="1893" y="524"/>
                  </a:cubicBezTo>
                  <a:cubicBezTo>
                    <a:pt x="1893" y="512"/>
                    <a:pt x="1917" y="512"/>
                    <a:pt x="1905" y="500"/>
                  </a:cubicBezTo>
                  <a:cubicBezTo>
                    <a:pt x="1893" y="500"/>
                    <a:pt x="1893" y="488"/>
                    <a:pt x="1905" y="488"/>
                  </a:cubicBezTo>
                  <a:cubicBezTo>
                    <a:pt x="1905" y="488"/>
                    <a:pt x="1913" y="504"/>
                    <a:pt x="1916" y="504"/>
                  </a:cubicBezTo>
                  <a:cubicBezTo>
                    <a:pt x="1916" y="504"/>
                    <a:pt x="1917" y="503"/>
                    <a:pt x="1917" y="500"/>
                  </a:cubicBezTo>
                  <a:cubicBezTo>
                    <a:pt x="1929" y="500"/>
                    <a:pt x="1917" y="500"/>
                    <a:pt x="1917" y="488"/>
                  </a:cubicBezTo>
                  <a:cubicBezTo>
                    <a:pt x="1921" y="484"/>
                    <a:pt x="1924" y="483"/>
                    <a:pt x="1926" y="483"/>
                  </a:cubicBezTo>
                  <a:cubicBezTo>
                    <a:pt x="1930" y="483"/>
                    <a:pt x="1933" y="488"/>
                    <a:pt x="1941" y="488"/>
                  </a:cubicBezTo>
                  <a:cubicBezTo>
                    <a:pt x="1941" y="476"/>
                    <a:pt x="1941" y="465"/>
                    <a:pt x="1941" y="465"/>
                  </a:cubicBezTo>
                  <a:cubicBezTo>
                    <a:pt x="1941" y="459"/>
                    <a:pt x="1944" y="456"/>
                    <a:pt x="1948" y="456"/>
                  </a:cubicBezTo>
                  <a:cubicBezTo>
                    <a:pt x="1953" y="456"/>
                    <a:pt x="1959" y="459"/>
                    <a:pt x="1965" y="465"/>
                  </a:cubicBezTo>
                  <a:cubicBezTo>
                    <a:pt x="1974" y="465"/>
                    <a:pt x="1955" y="429"/>
                    <a:pt x="1962" y="429"/>
                  </a:cubicBezTo>
                  <a:lnTo>
                    <a:pt x="1962" y="429"/>
                  </a:lnTo>
                  <a:cubicBezTo>
                    <a:pt x="1964" y="429"/>
                    <a:pt x="1968" y="432"/>
                    <a:pt x="1976" y="441"/>
                  </a:cubicBezTo>
                  <a:cubicBezTo>
                    <a:pt x="1965" y="405"/>
                    <a:pt x="2024" y="417"/>
                    <a:pt x="2012" y="405"/>
                  </a:cubicBezTo>
                  <a:cubicBezTo>
                    <a:pt x="2012" y="405"/>
                    <a:pt x="2024" y="405"/>
                    <a:pt x="2024" y="393"/>
                  </a:cubicBezTo>
                  <a:cubicBezTo>
                    <a:pt x="2016" y="385"/>
                    <a:pt x="2025" y="376"/>
                    <a:pt x="2031" y="376"/>
                  </a:cubicBezTo>
                  <a:cubicBezTo>
                    <a:pt x="2034" y="376"/>
                    <a:pt x="2036" y="378"/>
                    <a:pt x="2036" y="381"/>
                  </a:cubicBezTo>
                  <a:cubicBezTo>
                    <a:pt x="2036" y="385"/>
                    <a:pt x="2037" y="386"/>
                    <a:pt x="2039" y="386"/>
                  </a:cubicBezTo>
                  <a:cubicBezTo>
                    <a:pt x="2043" y="386"/>
                    <a:pt x="2048" y="381"/>
                    <a:pt x="2048" y="381"/>
                  </a:cubicBezTo>
                  <a:lnTo>
                    <a:pt x="2048" y="370"/>
                  </a:lnTo>
                  <a:lnTo>
                    <a:pt x="2048" y="370"/>
                  </a:lnTo>
                  <a:cubicBezTo>
                    <a:pt x="2021" y="372"/>
                    <a:pt x="1978" y="381"/>
                    <a:pt x="1988" y="381"/>
                  </a:cubicBezTo>
                  <a:cubicBezTo>
                    <a:pt x="1988" y="381"/>
                    <a:pt x="2024" y="393"/>
                    <a:pt x="2012" y="393"/>
                  </a:cubicBezTo>
                  <a:cubicBezTo>
                    <a:pt x="2006" y="399"/>
                    <a:pt x="2000" y="402"/>
                    <a:pt x="1994" y="402"/>
                  </a:cubicBezTo>
                  <a:cubicBezTo>
                    <a:pt x="1988" y="402"/>
                    <a:pt x="1982" y="399"/>
                    <a:pt x="1977" y="393"/>
                  </a:cubicBezTo>
                  <a:lnTo>
                    <a:pt x="1977" y="393"/>
                  </a:lnTo>
                  <a:cubicBezTo>
                    <a:pt x="1982" y="399"/>
                    <a:pt x="1982" y="399"/>
                    <a:pt x="1981" y="399"/>
                  </a:cubicBezTo>
                  <a:cubicBezTo>
                    <a:pt x="1979" y="399"/>
                    <a:pt x="1976" y="399"/>
                    <a:pt x="1976" y="405"/>
                  </a:cubicBezTo>
                  <a:cubicBezTo>
                    <a:pt x="1988" y="405"/>
                    <a:pt x="1988" y="405"/>
                    <a:pt x="1976" y="417"/>
                  </a:cubicBezTo>
                  <a:cubicBezTo>
                    <a:pt x="1976" y="423"/>
                    <a:pt x="1976" y="425"/>
                    <a:pt x="1975" y="425"/>
                  </a:cubicBezTo>
                  <a:cubicBezTo>
                    <a:pt x="1971" y="425"/>
                    <a:pt x="1965" y="405"/>
                    <a:pt x="1965" y="405"/>
                  </a:cubicBezTo>
                  <a:lnTo>
                    <a:pt x="1965" y="417"/>
                  </a:lnTo>
                  <a:lnTo>
                    <a:pt x="1953" y="417"/>
                  </a:lnTo>
                  <a:cubicBezTo>
                    <a:pt x="1953" y="429"/>
                    <a:pt x="1941" y="441"/>
                    <a:pt x="1941" y="441"/>
                  </a:cubicBezTo>
                  <a:cubicBezTo>
                    <a:pt x="1929" y="453"/>
                    <a:pt x="1893" y="465"/>
                    <a:pt x="1893" y="465"/>
                  </a:cubicBezTo>
                  <a:lnTo>
                    <a:pt x="1881" y="465"/>
                  </a:lnTo>
                  <a:cubicBezTo>
                    <a:pt x="1881" y="465"/>
                    <a:pt x="1917" y="476"/>
                    <a:pt x="1893" y="476"/>
                  </a:cubicBezTo>
                  <a:lnTo>
                    <a:pt x="1869" y="476"/>
                  </a:lnTo>
                  <a:cubicBezTo>
                    <a:pt x="1869" y="488"/>
                    <a:pt x="1881" y="488"/>
                    <a:pt x="1881" y="488"/>
                  </a:cubicBezTo>
                  <a:lnTo>
                    <a:pt x="1857" y="488"/>
                  </a:lnTo>
                  <a:cubicBezTo>
                    <a:pt x="1834" y="500"/>
                    <a:pt x="1846" y="500"/>
                    <a:pt x="1857" y="500"/>
                  </a:cubicBezTo>
                  <a:lnTo>
                    <a:pt x="1834" y="500"/>
                  </a:lnTo>
                  <a:lnTo>
                    <a:pt x="1834" y="509"/>
                  </a:lnTo>
                  <a:lnTo>
                    <a:pt x="1834" y="509"/>
                  </a:lnTo>
                  <a:cubicBezTo>
                    <a:pt x="1829" y="504"/>
                    <a:pt x="1822" y="500"/>
                    <a:pt x="1822" y="500"/>
                  </a:cubicBezTo>
                  <a:lnTo>
                    <a:pt x="1834" y="500"/>
                  </a:lnTo>
                  <a:lnTo>
                    <a:pt x="1834" y="441"/>
                  </a:lnTo>
                  <a:cubicBezTo>
                    <a:pt x="1834" y="441"/>
                    <a:pt x="1834" y="453"/>
                    <a:pt x="1846" y="453"/>
                  </a:cubicBezTo>
                  <a:cubicBezTo>
                    <a:pt x="1846" y="448"/>
                    <a:pt x="1846" y="441"/>
                    <a:pt x="1846" y="441"/>
                  </a:cubicBezTo>
                  <a:cubicBezTo>
                    <a:pt x="1857" y="441"/>
                    <a:pt x="1846" y="429"/>
                    <a:pt x="1846" y="417"/>
                  </a:cubicBezTo>
                  <a:lnTo>
                    <a:pt x="1869" y="417"/>
                  </a:lnTo>
                  <a:cubicBezTo>
                    <a:pt x="1881" y="417"/>
                    <a:pt x="1869" y="405"/>
                    <a:pt x="1869" y="405"/>
                  </a:cubicBezTo>
                  <a:lnTo>
                    <a:pt x="1893" y="405"/>
                  </a:lnTo>
                  <a:cubicBezTo>
                    <a:pt x="1893" y="405"/>
                    <a:pt x="1905" y="393"/>
                    <a:pt x="1905" y="393"/>
                  </a:cubicBezTo>
                  <a:cubicBezTo>
                    <a:pt x="1909" y="389"/>
                    <a:pt x="1912" y="388"/>
                    <a:pt x="1913" y="388"/>
                  </a:cubicBezTo>
                  <a:cubicBezTo>
                    <a:pt x="1917" y="388"/>
                    <a:pt x="1917" y="393"/>
                    <a:pt x="1917" y="393"/>
                  </a:cubicBezTo>
                  <a:cubicBezTo>
                    <a:pt x="1917" y="381"/>
                    <a:pt x="1917" y="381"/>
                    <a:pt x="1917" y="381"/>
                  </a:cubicBezTo>
                  <a:cubicBezTo>
                    <a:pt x="1917" y="393"/>
                    <a:pt x="1929" y="393"/>
                    <a:pt x="1941" y="393"/>
                  </a:cubicBezTo>
                  <a:cubicBezTo>
                    <a:pt x="1941" y="393"/>
                    <a:pt x="1965" y="381"/>
                    <a:pt x="1965" y="369"/>
                  </a:cubicBezTo>
                  <a:cubicBezTo>
                    <a:pt x="1965" y="357"/>
                    <a:pt x="1953" y="357"/>
                    <a:pt x="1965" y="357"/>
                  </a:cubicBezTo>
                  <a:lnTo>
                    <a:pt x="1988" y="357"/>
                  </a:lnTo>
                  <a:cubicBezTo>
                    <a:pt x="2000" y="357"/>
                    <a:pt x="2012" y="345"/>
                    <a:pt x="2024" y="345"/>
                  </a:cubicBezTo>
                  <a:cubicBezTo>
                    <a:pt x="2024" y="345"/>
                    <a:pt x="2024" y="334"/>
                    <a:pt x="2036" y="322"/>
                  </a:cubicBezTo>
                  <a:cubicBezTo>
                    <a:pt x="2048" y="322"/>
                    <a:pt x="2036" y="322"/>
                    <a:pt x="2036" y="310"/>
                  </a:cubicBezTo>
                  <a:cubicBezTo>
                    <a:pt x="2036" y="305"/>
                    <a:pt x="2037" y="303"/>
                    <a:pt x="2037" y="303"/>
                  </a:cubicBezTo>
                  <a:cubicBezTo>
                    <a:pt x="2040" y="303"/>
                    <a:pt x="2046" y="324"/>
                    <a:pt x="2047" y="324"/>
                  </a:cubicBezTo>
                  <a:cubicBezTo>
                    <a:pt x="2048" y="324"/>
                    <a:pt x="2048" y="323"/>
                    <a:pt x="2048" y="322"/>
                  </a:cubicBezTo>
                  <a:cubicBezTo>
                    <a:pt x="2048" y="298"/>
                    <a:pt x="2036" y="298"/>
                    <a:pt x="2036" y="286"/>
                  </a:cubicBezTo>
                  <a:lnTo>
                    <a:pt x="2036" y="286"/>
                  </a:lnTo>
                  <a:lnTo>
                    <a:pt x="2048" y="298"/>
                  </a:lnTo>
                  <a:cubicBezTo>
                    <a:pt x="2048" y="310"/>
                    <a:pt x="2048" y="322"/>
                    <a:pt x="2048" y="334"/>
                  </a:cubicBezTo>
                  <a:cubicBezTo>
                    <a:pt x="2048" y="329"/>
                    <a:pt x="2048" y="325"/>
                    <a:pt x="2048" y="322"/>
                  </a:cubicBezTo>
                  <a:lnTo>
                    <a:pt x="2048" y="322"/>
                  </a:lnTo>
                  <a:lnTo>
                    <a:pt x="2060" y="313"/>
                  </a:lnTo>
                  <a:lnTo>
                    <a:pt x="2060" y="313"/>
                  </a:lnTo>
                  <a:cubicBezTo>
                    <a:pt x="2060" y="314"/>
                    <a:pt x="2060" y="316"/>
                    <a:pt x="2060" y="318"/>
                  </a:cubicBezTo>
                  <a:lnTo>
                    <a:pt x="2060" y="318"/>
                  </a:lnTo>
                  <a:lnTo>
                    <a:pt x="2066" y="309"/>
                  </a:lnTo>
                  <a:lnTo>
                    <a:pt x="2070" y="306"/>
                  </a:lnTo>
                  <a:lnTo>
                    <a:pt x="2070" y="306"/>
                  </a:lnTo>
                  <a:lnTo>
                    <a:pt x="2060" y="322"/>
                  </a:lnTo>
                  <a:cubicBezTo>
                    <a:pt x="2060" y="322"/>
                    <a:pt x="2077" y="304"/>
                    <a:pt x="2084" y="298"/>
                  </a:cubicBezTo>
                  <a:lnTo>
                    <a:pt x="2084" y="298"/>
                  </a:lnTo>
                  <a:cubicBezTo>
                    <a:pt x="2077" y="305"/>
                    <a:pt x="2070" y="315"/>
                    <a:pt x="2070" y="317"/>
                  </a:cubicBezTo>
                  <a:lnTo>
                    <a:pt x="2070" y="317"/>
                  </a:lnTo>
                  <a:cubicBezTo>
                    <a:pt x="2070" y="316"/>
                    <a:pt x="2070" y="316"/>
                    <a:pt x="2070" y="316"/>
                  </a:cubicBezTo>
                  <a:lnTo>
                    <a:pt x="2070" y="316"/>
                  </a:lnTo>
                  <a:cubicBezTo>
                    <a:pt x="2070" y="317"/>
                    <a:pt x="2070" y="317"/>
                    <a:pt x="2070" y="317"/>
                  </a:cubicBezTo>
                  <a:cubicBezTo>
                    <a:pt x="2070" y="317"/>
                    <a:pt x="2070" y="317"/>
                    <a:pt x="2070" y="317"/>
                  </a:cubicBezTo>
                  <a:lnTo>
                    <a:pt x="2070" y="317"/>
                  </a:lnTo>
                  <a:cubicBezTo>
                    <a:pt x="2067" y="318"/>
                    <a:pt x="2064" y="320"/>
                    <a:pt x="2060" y="322"/>
                  </a:cubicBezTo>
                  <a:lnTo>
                    <a:pt x="2072" y="322"/>
                  </a:lnTo>
                  <a:lnTo>
                    <a:pt x="2093" y="311"/>
                  </a:lnTo>
                  <a:lnTo>
                    <a:pt x="2093" y="311"/>
                  </a:lnTo>
                  <a:cubicBezTo>
                    <a:pt x="2090" y="314"/>
                    <a:pt x="2091" y="317"/>
                    <a:pt x="2096" y="322"/>
                  </a:cubicBezTo>
                  <a:cubicBezTo>
                    <a:pt x="2107" y="322"/>
                    <a:pt x="2060" y="334"/>
                    <a:pt x="2036" y="345"/>
                  </a:cubicBezTo>
                  <a:lnTo>
                    <a:pt x="2072" y="345"/>
                  </a:lnTo>
                  <a:lnTo>
                    <a:pt x="2031" y="362"/>
                  </a:lnTo>
                  <a:lnTo>
                    <a:pt x="2031" y="362"/>
                  </a:lnTo>
                  <a:cubicBezTo>
                    <a:pt x="2035" y="361"/>
                    <a:pt x="2038" y="360"/>
                    <a:pt x="2040" y="360"/>
                  </a:cubicBezTo>
                  <a:cubicBezTo>
                    <a:pt x="2048" y="360"/>
                    <a:pt x="2054" y="363"/>
                    <a:pt x="2060" y="369"/>
                  </a:cubicBezTo>
                  <a:lnTo>
                    <a:pt x="2084" y="369"/>
                  </a:lnTo>
                  <a:cubicBezTo>
                    <a:pt x="2096" y="357"/>
                    <a:pt x="2072" y="357"/>
                    <a:pt x="2084" y="357"/>
                  </a:cubicBezTo>
                  <a:lnTo>
                    <a:pt x="2107" y="357"/>
                  </a:lnTo>
                  <a:cubicBezTo>
                    <a:pt x="2094" y="357"/>
                    <a:pt x="2096" y="353"/>
                    <a:pt x="2095" y="352"/>
                  </a:cubicBezTo>
                  <a:lnTo>
                    <a:pt x="2095" y="352"/>
                  </a:lnTo>
                  <a:cubicBezTo>
                    <a:pt x="2114" y="345"/>
                    <a:pt x="2127" y="345"/>
                    <a:pt x="2107" y="345"/>
                  </a:cubicBezTo>
                  <a:lnTo>
                    <a:pt x="2099" y="348"/>
                  </a:lnTo>
                  <a:lnTo>
                    <a:pt x="2099" y="348"/>
                  </a:lnTo>
                  <a:cubicBezTo>
                    <a:pt x="2107" y="343"/>
                    <a:pt x="2114" y="338"/>
                    <a:pt x="2119" y="334"/>
                  </a:cubicBezTo>
                  <a:lnTo>
                    <a:pt x="2119" y="334"/>
                  </a:lnTo>
                  <a:lnTo>
                    <a:pt x="2143" y="322"/>
                  </a:lnTo>
                  <a:cubicBezTo>
                    <a:pt x="2143" y="319"/>
                    <a:pt x="2142" y="318"/>
                    <a:pt x="2139" y="318"/>
                  </a:cubicBezTo>
                  <a:cubicBezTo>
                    <a:pt x="2133" y="318"/>
                    <a:pt x="2120" y="325"/>
                    <a:pt x="2117" y="325"/>
                  </a:cubicBezTo>
                  <a:cubicBezTo>
                    <a:pt x="2116" y="325"/>
                    <a:pt x="2117" y="324"/>
                    <a:pt x="2119" y="322"/>
                  </a:cubicBezTo>
                  <a:lnTo>
                    <a:pt x="2143" y="310"/>
                  </a:lnTo>
                  <a:lnTo>
                    <a:pt x="2123" y="310"/>
                  </a:lnTo>
                  <a:lnTo>
                    <a:pt x="2131" y="304"/>
                  </a:lnTo>
                  <a:lnTo>
                    <a:pt x="2143" y="298"/>
                  </a:lnTo>
                  <a:lnTo>
                    <a:pt x="2139" y="298"/>
                  </a:lnTo>
                  <a:lnTo>
                    <a:pt x="2155" y="286"/>
                  </a:lnTo>
                  <a:lnTo>
                    <a:pt x="2137" y="298"/>
                  </a:lnTo>
                  <a:lnTo>
                    <a:pt x="2137" y="298"/>
                  </a:lnTo>
                  <a:cubicBezTo>
                    <a:pt x="2135" y="299"/>
                    <a:pt x="2133" y="301"/>
                    <a:pt x="2131" y="302"/>
                  </a:cubicBezTo>
                  <a:lnTo>
                    <a:pt x="2131" y="302"/>
                  </a:lnTo>
                  <a:lnTo>
                    <a:pt x="2119" y="310"/>
                  </a:lnTo>
                  <a:lnTo>
                    <a:pt x="2119" y="310"/>
                  </a:lnTo>
                  <a:lnTo>
                    <a:pt x="2124" y="308"/>
                  </a:lnTo>
                  <a:lnTo>
                    <a:pt x="2124" y="308"/>
                  </a:lnTo>
                  <a:cubicBezTo>
                    <a:pt x="2123" y="308"/>
                    <a:pt x="2122" y="309"/>
                    <a:pt x="2121" y="310"/>
                  </a:cubicBezTo>
                  <a:lnTo>
                    <a:pt x="2119" y="310"/>
                  </a:lnTo>
                  <a:lnTo>
                    <a:pt x="2131" y="298"/>
                  </a:lnTo>
                  <a:lnTo>
                    <a:pt x="2131" y="298"/>
                  </a:lnTo>
                  <a:lnTo>
                    <a:pt x="2131" y="298"/>
                  </a:lnTo>
                  <a:lnTo>
                    <a:pt x="2137" y="298"/>
                  </a:lnTo>
                  <a:cubicBezTo>
                    <a:pt x="2142" y="294"/>
                    <a:pt x="2147" y="291"/>
                    <a:pt x="2151" y="288"/>
                  </a:cubicBezTo>
                  <a:lnTo>
                    <a:pt x="2151" y="288"/>
                  </a:lnTo>
                  <a:lnTo>
                    <a:pt x="2131" y="298"/>
                  </a:lnTo>
                  <a:lnTo>
                    <a:pt x="2131" y="298"/>
                  </a:lnTo>
                  <a:lnTo>
                    <a:pt x="2167" y="274"/>
                  </a:lnTo>
                  <a:lnTo>
                    <a:pt x="2197" y="256"/>
                  </a:lnTo>
                  <a:lnTo>
                    <a:pt x="2238" y="226"/>
                  </a:lnTo>
                  <a:lnTo>
                    <a:pt x="2197" y="250"/>
                  </a:lnTo>
                  <a:lnTo>
                    <a:pt x="2197" y="250"/>
                  </a:lnTo>
                  <a:lnTo>
                    <a:pt x="2143" y="286"/>
                  </a:lnTo>
                  <a:lnTo>
                    <a:pt x="2155" y="274"/>
                  </a:lnTo>
                  <a:lnTo>
                    <a:pt x="2140" y="286"/>
                  </a:lnTo>
                  <a:lnTo>
                    <a:pt x="2136" y="286"/>
                  </a:lnTo>
                  <a:lnTo>
                    <a:pt x="2152" y="274"/>
                  </a:lnTo>
                  <a:lnTo>
                    <a:pt x="2152" y="274"/>
                  </a:lnTo>
                  <a:cubicBezTo>
                    <a:pt x="2151" y="274"/>
                    <a:pt x="2151" y="274"/>
                    <a:pt x="2150" y="275"/>
                  </a:cubicBezTo>
                  <a:lnTo>
                    <a:pt x="2150" y="275"/>
                  </a:lnTo>
                  <a:lnTo>
                    <a:pt x="2167" y="262"/>
                  </a:lnTo>
                  <a:lnTo>
                    <a:pt x="2167" y="262"/>
                  </a:lnTo>
                  <a:lnTo>
                    <a:pt x="2141" y="277"/>
                  </a:lnTo>
                  <a:lnTo>
                    <a:pt x="2140" y="278"/>
                  </a:lnTo>
                  <a:lnTo>
                    <a:pt x="2140" y="278"/>
                  </a:lnTo>
                  <a:cubicBezTo>
                    <a:pt x="2142" y="277"/>
                    <a:pt x="2146" y="276"/>
                    <a:pt x="2150" y="275"/>
                  </a:cubicBezTo>
                  <a:lnTo>
                    <a:pt x="2150" y="275"/>
                  </a:lnTo>
                  <a:lnTo>
                    <a:pt x="2135" y="286"/>
                  </a:lnTo>
                  <a:lnTo>
                    <a:pt x="2131" y="286"/>
                  </a:lnTo>
                  <a:lnTo>
                    <a:pt x="2140" y="278"/>
                  </a:lnTo>
                  <a:lnTo>
                    <a:pt x="2140" y="278"/>
                  </a:lnTo>
                  <a:cubicBezTo>
                    <a:pt x="2139" y="279"/>
                    <a:pt x="2139" y="279"/>
                    <a:pt x="2138" y="279"/>
                  </a:cubicBezTo>
                  <a:lnTo>
                    <a:pt x="2141" y="277"/>
                  </a:lnTo>
                  <a:lnTo>
                    <a:pt x="2154" y="267"/>
                  </a:lnTo>
                  <a:lnTo>
                    <a:pt x="2161" y="262"/>
                  </a:lnTo>
                  <a:lnTo>
                    <a:pt x="2161" y="262"/>
                  </a:lnTo>
                  <a:cubicBezTo>
                    <a:pt x="2161" y="262"/>
                    <a:pt x="2160" y="262"/>
                    <a:pt x="2160" y="262"/>
                  </a:cubicBezTo>
                  <a:lnTo>
                    <a:pt x="2160" y="262"/>
                  </a:lnTo>
                  <a:lnTo>
                    <a:pt x="2162" y="260"/>
                  </a:lnTo>
                  <a:lnTo>
                    <a:pt x="2162" y="260"/>
                  </a:lnTo>
                  <a:cubicBezTo>
                    <a:pt x="2164" y="260"/>
                    <a:pt x="2165" y="259"/>
                    <a:pt x="2166" y="259"/>
                  </a:cubicBezTo>
                  <a:lnTo>
                    <a:pt x="2166" y="259"/>
                  </a:lnTo>
                  <a:lnTo>
                    <a:pt x="2161" y="262"/>
                  </a:lnTo>
                  <a:lnTo>
                    <a:pt x="2161" y="262"/>
                  </a:lnTo>
                  <a:cubicBezTo>
                    <a:pt x="2163" y="262"/>
                    <a:pt x="2165" y="262"/>
                    <a:pt x="2167" y="262"/>
                  </a:cubicBezTo>
                  <a:cubicBezTo>
                    <a:pt x="2169" y="260"/>
                    <a:pt x="2169" y="259"/>
                    <a:pt x="2168" y="259"/>
                  </a:cubicBezTo>
                  <a:lnTo>
                    <a:pt x="2168" y="259"/>
                  </a:lnTo>
                  <a:cubicBezTo>
                    <a:pt x="2167" y="259"/>
                    <a:pt x="2167" y="259"/>
                    <a:pt x="2166" y="259"/>
                  </a:cubicBezTo>
                  <a:lnTo>
                    <a:pt x="2166" y="259"/>
                  </a:lnTo>
                  <a:lnTo>
                    <a:pt x="2211" y="230"/>
                  </a:lnTo>
                  <a:lnTo>
                    <a:pt x="2211" y="230"/>
                  </a:lnTo>
                  <a:lnTo>
                    <a:pt x="2242" y="208"/>
                  </a:lnTo>
                  <a:lnTo>
                    <a:pt x="2242" y="208"/>
                  </a:lnTo>
                  <a:lnTo>
                    <a:pt x="2191" y="238"/>
                  </a:lnTo>
                  <a:cubicBezTo>
                    <a:pt x="2179" y="247"/>
                    <a:pt x="2172" y="252"/>
                    <a:pt x="2168" y="255"/>
                  </a:cubicBezTo>
                  <a:lnTo>
                    <a:pt x="2168" y="255"/>
                  </a:lnTo>
                  <a:lnTo>
                    <a:pt x="2178" y="247"/>
                  </a:lnTo>
                  <a:lnTo>
                    <a:pt x="2178" y="247"/>
                  </a:lnTo>
                  <a:cubicBezTo>
                    <a:pt x="2205" y="226"/>
                    <a:pt x="2268" y="177"/>
                    <a:pt x="2296" y="154"/>
                  </a:cubicBezTo>
                  <a:lnTo>
                    <a:pt x="2296" y="154"/>
                  </a:lnTo>
                  <a:lnTo>
                    <a:pt x="2357" y="107"/>
                  </a:lnTo>
                  <a:lnTo>
                    <a:pt x="2500" y="0"/>
                  </a:lnTo>
                  <a:close/>
                  <a:moveTo>
                    <a:pt x="703" y="1500"/>
                  </a:moveTo>
                  <a:lnTo>
                    <a:pt x="703" y="1500"/>
                  </a:lnTo>
                  <a:cubicBezTo>
                    <a:pt x="703" y="1500"/>
                    <a:pt x="714" y="1500"/>
                    <a:pt x="714" y="1512"/>
                  </a:cubicBezTo>
                  <a:cubicBezTo>
                    <a:pt x="714" y="1515"/>
                    <a:pt x="713" y="1516"/>
                    <a:pt x="712" y="1516"/>
                  </a:cubicBezTo>
                  <a:cubicBezTo>
                    <a:pt x="706" y="1516"/>
                    <a:pt x="693" y="1500"/>
                    <a:pt x="703" y="1500"/>
                  </a:cubicBezTo>
                  <a:close/>
                  <a:moveTo>
                    <a:pt x="643" y="1536"/>
                  </a:moveTo>
                  <a:lnTo>
                    <a:pt x="643" y="1548"/>
                  </a:lnTo>
                  <a:lnTo>
                    <a:pt x="655" y="1548"/>
                  </a:lnTo>
                  <a:cubicBezTo>
                    <a:pt x="655" y="1551"/>
                    <a:pt x="653" y="1553"/>
                    <a:pt x="650" y="1553"/>
                  </a:cubicBezTo>
                  <a:cubicBezTo>
                    <a:pt x="644" y="1553"/>
                    <a:pt x="635" y="1545"/>
                    <a:pt x="643" y="1536"/>
                  </a:cubicBezTo>
                  <a:close/>
                  <a:moveTo>
                    <a:pt x="381" y="1691"/>
                  </a:moveTo>
                  <a:cubicBezTo>
                    <a:pt x="381" y="1691"/>
                    <a:pt x="386" y="1693"/>
                    <a:pt x="390" y="1695"/>
                  </a:cubicBezTo>
                  <a:lnTo>
                    <a:pt x="390" y="1695"/>
                  </a:lnTo>
                  <a:cubicBezTo>
                    <a:pt x="387" y="1691"/>
                    <a:pt x="381" y="1691"/>
                    <a:pt x="381" y="1691"/>
                  </a:cubicBezTo>
                  <a:close/>
                  <a:moveTo>
                    <a:pt x="1179" y="988"/>
                  </a:moveTo>
                  <a:cubicBezTo>
                    <a:pt x="1167" y="988"/>
                    <a:pt x="1155" y="1000"/>
                    <a:pt x="1155" y="1000"/>
                  </a:cubicBezTo>
                  <a:cubicBezTo>
                    <a:pt x="1155" y="1000"/>
                    <a:pt x="1167" y="1012"/>
                    <a:pt x="1155" y="1024"/>
                  </a:cubicBezTo>
                  <a:lnTo>
                    <a:pt x="1131" y="1024"/>
                  </a:lnTo>
                  <a:cubicBezTo>
                    <a:pt x="1119" y="1024"/>
                    <a:pt x="1131" y="1024"/>
                    <a:pt x="1131" y="1036"/>
                  </a:cubicBezTo>
                  <a:lnTo>
                    <a:pt x="1131" y="1048"/>
                  </a:lnTo>
                  <a:cubicBezTo>
                    <a:pt x="1131" y="1048"/>
                    <a:pt x="1124" y="1033"/>
                    <a:pt x="1114" y="1033"/>
                  </a:cubicBezTo>
                  <a:cubicBezTo>
                    <a:pt x="1112" y="1033"/>
                    <a:pt x="1110" y="1034"/>
                    <a:pt x="1107" y="1036"/>
                  </a:cubicBezTo>
                  <a:cubicBezTo>
                    <a:pt x="1107" y="1036"/>
                    <a:pt x="1107" y="1048"/>
                    <a:pt x="1107" y="1048"/>
                  </a:cubicBezTo>
                  <a:cubicBezTo>
                    <a:pt x="1107" y="1048"/>
                    <a:pt x="1095" y="1084"/>
                    <a:pt x="1095" y="1084"/>
                  </a:cubicBezTo>
                  <a:cubicBezTo>
                    <a:pt x="1095" y="1084"/>
                    <a:pt x="1095" y="1060"/>
                    <a:pt x="1095" y="1060"/>
                  </a:cubicBezTo>
                  <a:cubicBezTo>
                    <a:pt x="1095" y="1058"/>
                    <a:pt x="1095" y="1057"/>
                    <a:pt x="1095" y="1057"/>
                  </a:cubicBezTo>
                  <a:cubicBezTo>
                    <a:pt x="1092" y="1057"/>
                    <a:pt x="1084" y="1084"/>
                    <a:pt x="1084" y="1084"/>
                  </a:cubicBezTo>
                  <a:cubicBezTo>
                    <a:pt x="1084" y="1090"/>
                    <a:pt x="1084" y="1093"/>
                    <a:pt x="1082" y="1093"/>
                  </a:cubicBezTo>
                  <a:cubicBezTo>
                    <a:pt x="1081" y="1093"/>
                    <a:pt x="1078" y="1090"/>
                    <a:pt x="1072" y="1084"/>
                  </a:cubicBezTo>
                  <a:cubicBezTo>
                    <a:pt x="1068" y="1080"/>
                    <a:pt x="1067" y="1079"/>
                    <a:pt x="1066" y="1079"/>
                  </a:cubicBezTo>
                  <a:lnTo>
                    <a:pt x="1066" y="1079"/>
                  </a:lnTo>
                  <a:cubicBezTo>
                    <a:pt x="1065" y="1079"/>
                    <a:pt x="1068" y="1087"/>
                    <a:pt x="1060" y="1096"/>
                  </a:cubicBezTo>
                  <a:cubicBezTo>
                    <a:pt x="1056" y="1100"/>
                    <a:pt x="1054" y="1101"/>
                    <a:pt x="1054" y="1101"/>
                  </a:cubicBezTo>
                  <a:cubicBezTo>
                    <a:pt x="1053" y="1101"/>
                    <a:pt x="1056" y="1096"/>
                    <a:pt x="1048" y="1096"/>
                  </a:cubicBezTo>
                  <a:cubicBezTo>
                    <a:pt x="1048" y="1096"/>
                    <a:pt x="1048" y="1107"/>
                    <a:pt x="1048" y="1107"/>
                  </a:cubicBezTo>
                  <a:cubicBezTo>
                    <a:pt x="1048" y="1107"/>
                    <a:pt x="1060" y="1107"/>
                    <a:pt x="1048" y="1119"/>
                  </a:cubicBezTo>
                  <a:lnTo>
                    <a:pt x="1036" y="1119"/>
                  </a:lnTo>
                  <a:cubicBezTo>
                    <a:pt x="1024" y="1119"/>
                    <a:pt x="1024" y="1119"/>
                    <a:pt x="1024" y="1131"/>
                  </a:cubicBezTo>
                  <a:lnTo>
                    <a:pt x="1012" y="1131"/>
                  </a:lnTo>
                  <a:lnTo>
                    <a:pt x="1012" y="1143"/>
                  </a:lnTo>
                  <a:lnTo>
                    <a:pt x="1000" y="1143"/>
                  </a:lnTo>
                  <a:cubicBezTo>
                    <a:pt x="988" y="1143"/>
                    <a:pt x="976" y="1155"/>
                    <a:pt x="976" y="1167"/>
                  </a:cubicBezTo>
                  <a:cubicBezTo>
                    <a:pt x="976" y="1173"/>
                    <a:pt x="976" y="1176"/>
                    <a:pt x="975" y="1176"/>
                  </a:cubicBezTo>
                  <a:cubicBezTo>
                    <a:pt x="973" y="1176"/>
                    <a:pt x="970" y="1173"/>
                    <a:pt x="964" y="1167"/>
                  </a:cubicBezTo>
                  <a:cubicBezTo>
                    <a:pt x="953" y="1167"/>
                    <a:pt x="953" y="1179"/>
                    <a:pt x="953" y="1179"/>
                  </a:cubicBezTo>
                  <a:cubicBezTo>
                    <a:pt x="953" y="1179"/>
                    <a:pt x="953" y="1191"/>
                    <a:pt x="941" y="1191"/>
                  </a:cubicBezTo>
                  <a:cubicBezTo>
                    <a:pt x="929" y="1191"/>
                    <a:pt x="929" y="1191"/>
                    <a:pt x="917" y="1203"/>
                  </a:cubicBezTo>
                  <a:cubicBezTo>
                    <a:pt x="917" y="1215"/>
                    <a:pt x="917" y="1227"/>
                    <a:pt x="917" y="1227"/>
                  </a:cubicBezTo>
                  <a:cubicBezTo>
                    <a:pt x="917" y="1223"/>
                    <a:pt x="916" y="1221"/>
                    <a:pt x="914" y="1221"/>
                  </a:cubicBezTo>
                  <a:cubicBezTo>
                    <a:pt x="910" y="1221"/>
                    <a:pt x="905" y="1227"/>
                    <a:pt x="905" y="1227"/>
                  </a:cubicBezTo>
                  <a:cubicBezTo>
                    <a:pt x="893" y="1227"/>
                    <a:pt x="881" y="1238"/>
                    <a:pt x="869" y="1250"/>
                  </a:cubicBezTo>
                  <a:lnTo>
                    <a:pt x="857" y="1262"/>
                  </a:lnTo>
                  <a:lnTo>
                    <a:pt x="857" y="1274"/>
                  </a:lnTo>
                  <a:lnTo>
                    <a:pt x="822" y="1274"/>
                  </a:lnTo>
                  <a:cubicBezTo>
                    <a:pt x="822" y="1274"/>
                    <a:pt x="822" y="1286"/>
                    <a:pt x="822" y="1286"/>
                  </a:cubicBezTo>
                  <a:cubicBezTo>
                    <a:pt x="833" y="1298"/>
                    <a:pt x="822" y="1298"/>
                    <a:pt x="822" y="1310"/>
                  </a:cubicBezTo>
                  <a:lnTo>
                    <a:pt x="798" y="1310"/>
                  </a:lnTo>
                  <a:cubicBezTo>
                    <a:pt x="798" y="1310"/>
                    <a:pt x="786" y="1310"/>
                    <a:pt x="786" y="1322"/>
                  </a:cubicBezTo>
                  <a:cubicBezTo>
                    <a:pt x="786" y="1322"/>
                    <a:pt x="786" y="1334"/>
                    <a:pt x="786" y="1334"/>
                  </a:cubicBezTo>
                  <a:lnTo>
                    <a:pt x="762" y="1334"/>
                  </a:lnTo>
                  <a:cubicBezTo>
                    <a:pt x="762" y="1346"/>
                    <a:pt x="762" y="1346"/>
                    <a:pt x="750" y="1357"/>
                  </a:cubicBezTo>
                  <a:cubicBezTo>
                    <a:pt x="750" y="1361"/>
                    <a:pt x="750" y="1363"/>
                    <a:pt x="750" y="1363"/>
                  </a:cubicBezTo>
                  <a:cubicBezTo>
                    <a:pt x="749" y="1363"/>
                    <a:pt x="746" y="1357"/>
                    <a:pt x="738" y="1357"/>
                  </a:cubicBezTo>
                  <a:cubicBezTo>
                    <a:pt x="726" y="1357"/>
                    <a:pt x="738" y="1357"/>
                    <a:pt x="738" y="1369"/>
                  </a:cubicBezTo>
                  <a:lnTo>
                    <a:pt x="738" y="1381"/>
                  </a:lnTo>
                  <a:lnTo>
                    <a:pt x="726" y="1381"/>
                  </a:lnTo>
                  <a:cubicBezTo>
                    <a:pt x="726" y="1381"/>
                    <a:pt x="726" y="1393"/>
                    <a:pt x="726" y="1393"/>
                  </a:cubicBezTo>
                  <a:cubicBezTo>
                    <a:pt x="726" y="1393"/>
                    <a:pt x="726" y="1381"/>
                    <a:pt x="714" y="1381"/>
                  </a:cubicBezTo>
                  <a:cubicBezTo>
                    <a:pt x="714" y="1393"/>
                    <a:pt x="714" y="1405"/>
                    <a:pt x="714" y="1417"/>
                  </a:cubicBezTo>
                  <a:cubicBezTo>
                    <a:pt x="712" y="1412"/>
                    <a:pt x="709" y="1410"/>
                    <a:pt x="706" y="1410"/>
                  </a:cubicBezTo>
                  <a:cubicBezTo>
                    <a:pt x="695" y="1410"/>
                    <a:pt x="681" y="1431"/>
                    <a:pt x="671" y="1431"/>
                  </a:cubicBezTo>
                  <a:cubicBezTo>
                    <a:pt x="670" y="1431"/>
                    <a:pt x="668" y="1430"/>
                    <a:pt x="667" y="1429"/>
                  </a:cubicBezTo>
                  <a:cubicBezTo>
                    <a:pt x="665" y="1427"/>
                    <a:pt x="663" y="1426"/>
                    <a:pt x="661" y="1426"/>
                  </a:cubicBezTo>
                  <a:cubicBezTo>
                    <a:pt x="655" y="1426"/>
                    <a:pt x="655" y="1443"/>
                    <a:pt x="655" y="1453"/>
                  </a:cubicBezTo>
                  <a:lnTo>
                    <a:pt x="631" y="1465"/>
                  </a:lnTo>
                  <a:cubicBezTo>
                    <a:pt x="631" y="1465"/>
                    <a:pt x="619" y="1488"/>
                    <a:pt x="619" y="1488"/>
                  </a:cubicBezTo>
                  <a:cubicBezTo>
                    <a:pt x="613" y="1494"/>
                    <a:pt x="610" y="1494"/>
                    <a:pt x="607" y="1494"/>
                  </a:cubicBezTo>
                  <a:cubicBezTo>
                    <a:pt x="604" y="1494"/>
                    <a:pt x="601" y="1494"/>
                    <a:pt x="595" y="1500"/>
                  </a:cubicBezTo>
                  <a:cubicBezTo>
                    <a:pt x="595" y="1506"/>
                    <a:pt x="595" y="1506"/>
                    <a:pt x="595" y="1506"/>
                  </a:cubicBezTo>
                  <a:cubicBezTo>
                    <a:pt x="595" y="1506"/>
                    <a:pt x="595" y="1506"/>
                    <a:pt x="595" y="1512"/>
                  </a:cubicBezTo>
                  <a:cubicBezTo>
                    <a:pt x="595" y="1512"/>
                    <a:pt x="583" y="1512"/>
                    <a:pt x="583" y="1500"/>
                  </a:cubicBezTo>
                  <a:cubicBezTo>
                    <a:pt x="582" y="1499"/>
                    <a:pt x="581" y="1499"/>
                    <a:pt x="580" y="1499"/>
                  </a:cubicBezTo>
                  <a:cubicBezTo>
                    <a:pt x="565" y="1499"/>
                    <a:pt x="535" y="1549"/>
                    <a:pt x="524" y="1560"/>
                  </a:cubicBezTo>
                  <a:cubicBezTo>
                    <a:pt x="524" y="1560"/>
                    <a:pt x="512" y="1560"/>
                    <a:pt x="500" y="1572"/>
                  </a:cubicBezTo>
                  <a:cubicBezTo>
                    <a:pt x="500" y="1572"/>
                    <a:pt x="500" y="1584"/>
                    <a:pt x="488" y="1584"/>
                  </a:cubicBezTo>
                  <a:lnTo>
                    <a:pt x="488" y="1608"/>
                  </a:lnTo>
                  <a:cubicBezTo>
                    <a:pt x="488" y="1608"/>
                    <a:pt x="483" y="1602"/>
                    <a:pt x="479" y="1602"/>
                  </a:cubicBezTo>
                  <a:cubicBezTo>
                    <a:pt x="478" y="1602"/>
                    <a:pt x="476" y="1604"/>
                    <a:pt x="476" y="1608"/>
                  </a:cubicBezTo>
                  <a:cubicBezTo>
                    <a:pt x="475" y="1609"/>
                    <a:pt x="474" y="1610"/>
                    <a:pt x="473" y="1611"/>
                  </a:cubicBezTo>
                  <a:lnTo>
                    <a:pt x="473" y="1611"/>
                  </a:lnTo>
                  <a:cubicBezTo>
                    <a:pt x="471" y="1609"/>
                    <a:pt x="469" y="1608"/>
                    <a:pt x="464" y="1608"/>
                  </a:cubicBezTo>
                  <a:cubicBezTo>
                    <a:pt x="452" y="1619"/>
                    <a:pt x="452" y="1631"/>
                    <a:pt x="464" y="1631"/>
                  </a:cubicBezTo>
                  <a:cubicBezTo>
                    <a:pt x="468" y="1635"/>
                    <a:pt x="468" y="1637"/>
                    <a:pt x="467" y="1637"/>
                  </a:cubicBezTo>
                  <a:cubicBezTo>
                    <a:pt x="463" y="1637"/>
                    <a:pt x="452" y="1631"/>
                    <a:pt x="452" y="1631"/>
                  </a:cubicBezTo>
                  <a:lnTo>
                    <a:pt x="429" y="1631"/>
                  </a:lnTo>
                  <a:cubicBezTo>
                    <a:pt x="429" y="1631"/>
                    <a:pt x="441" y="1643"/>
                    <a:pt x="429" y="1655"/>
                  </a:cubicBezTo>
                  <a:cubicBezTo>
                    <a:pt x="417" y="1655"/>
                    <a:pt x="417" y="1655"/>
                    <a:pt x="417" y="1667"/>
                  </a:cubicBezTo>
                  <a:cubicBezTo>
                    <a:pt x="417" y="1667"/>
                    <a:pt x="417" y="1667"/>
                    <a:pt x="417" y="1679"/>
                  </a:cubicBezTo>
                  <a:lnTo>
                    <a:pt x="393" y="1679"/>
                  </a:lnTo>
                  <a:cubicBezTo>
                    <a:pt x="393" y="1679"/>
                    <a:pt x="393" y="1691"/>
                    <a:pt x="393" y="1691"/>
                  </a:cubicBezTo>
                  <a:cubicBezTo>
                    <a:pt x="397" y="1695"/>
                    <a:pt x="397" y="1696"/>
                    <a:pt x="395" y="1696"/>
                  </a:cubicBezTo>
                  <a:cubicBezTo>
                    <a:pt x="394" y="1696"/>
                    <a:pt x="392" y="1696"/>
                    <a:pt x="390" y="1695"/>
                  </a:cubicBezTo>
                  <a:lnTo>
                    <a:pt x="390" y="1695"/>
                  </a:lnTo>
                  <a:cubicBezTo>
                    <a:pt x="392" y="1697"/>
                    <a:pt x="393" y="1699"/>
                    <a:pt x="393" y="1703"/>
                  </a:cubicBezTo>
                  <a:cubicBezTo>
                    <a:pt x="389" y="1707"/>
                    <a:pt x="386" y="1708"/>
                    <a:pt x="385" y="1708"/>
                  </a:cubicBezTo>
                  <a:cubicBezTo>
                    <a:pt x="381" y="1708"/>
                    <a:pt x="381" y="1703"/>
                    <a:pt x="381" y="1703"/>
                  </a:cubicBezTo>
                  <a:cubicBezTo>
                    <a:pt x="369" y="1703"/>
                    <a:pt x="357" y="1715"/>
                    <a:pt x="357" y="1727"/>
                  </a:cubicBezTo>
                  <a:cubicBezTo>
                    <a:pt x="357" y="1731"/>
                    <a:pt x="355" y="1732"/>
                    <a:pt x="351" y="1732"/>
                  </a:cubicBezTo>
                  <a:cubicBezTo>
                    <a:pt x="344" y="1732"/>
                    <a:pt x="333" y="1727"/>
                    <a:pt x="333" y="1727"/>
                  </a:cubicBezTo>
                  <a:cubicBezTo>
                    <a:pt x="333" y="1727"/>
                    <a:pt x="333" y="1738"/>
                    <a:pt x="333" y="1738"/>
                  </a:cubicBezTo>
                  <a:cubicBezTo>
                    <a:pt x="333" y="1738"/>
                    <a:pt x="322" y="1750"/>
                    <a:pt x="310" y="1750"/>
                  </a:cubicBezTo>
                  <a:cubicBezTo>
                    <a:pt x="310" y="1750"/>
                    <a:pt x="310" y="1750"/>
                    <a:pt x="310" y="1762"/>
                  </a:cubicBezTo>
                  <a:lnTo>
                    <a:pt x="298" y="1774"/>
                  </a:lnTo>
                  <a:cubicBezTo>
                    <a:pt x="289" y="1783"/>
                    <a:pt x="287" y="1785"/>
                    <a:pt x="290" y="1790"/>
                  </a:cubicBezTo>
                  <a:lnTo>
                    <a:pt x="290" y="1790"/>
                  </a:lnTo>
                  <a:cubicBezTo>
                    <a:pt x="289" y="1789"/>
                    <a:pt x="287" y="1788"/>
                    <a:pt x="286" y="1786"/>
                  </a:cubicBezTo>
                  <a:cubicBezTo>
                    <a:pt x="284" y="1785"/>
                    <a:pt x="283" y="1784"/>
                    <a:pt x="283" y="1784"/>
                  </a:cubicBezTo>
                  <a:lnTo>
                    <a:pt x="283" y="1784"/>
                  </a:lnTo>
                  <a:cubicBezTo>
                    <a:pt x="279" y="1784"/>
                    <a:pt x="280" y="1793"/>
                    <a:pt x="282" y="1799"/>
                  </a:cubicBezTo>
                  <a:lnTo>
                    <a:pt x="282" y="1799"/>
                  </a:lnTo>
                  <a:cubicBezTo>
                    <a:pt x="280" y="1802"/>
                    <a:pt x="278" y="1806"/>
                    <a:pt x="274" y="1810"/>
                  </a:cubicBezTo>
                  <a:lnTo>
                    <a:pt x="274" y="1798"/>
                  </a:lnTo>
                  <a:lnTo>
                    <a:pt x="274" y="1786"/>
                  </a:lnTo>
                  <a:cubicBezTo>
                    <a:pt x="274" y="1774"/>
                    <a:pt x="274" y="1762"/>
                    <a:pt x="274" y="1762"/>
                  </a:cubicBezTo>
                  <a:lnTo>
                    <a:pt x="250" y="1762"/>
                  </a:lnTo>
                  <a:cubicBezTo>
                    <a:pt x="250" y="1762"/>
                    <a:pt x="262" y="1750"/>
                    <a:pt x="262" y="1750"/>
                  </a:cubicBezTo>
                  <a:cubicBezTo>
                    <a:pt x="262" y="1746"/>
                    <a:pt x="261" y="1745"/>
                    <a:pt x="259" y="1745"/>
                  </a:cubicBezTo>
                  <a:cubicBezTo>
                    <a:pt x="255" y="1745"/>
                    <a:pt x="250" y="1750"/>
                    <a:pt x="250" y="1750"/>
                  </a:cubicBezTo>
                  <a:lnTo>
                    <a:pt x="238" y="1750"/>
                  </a:lnTo>
                  <a:cubicBezTo>
                    <a:pt x="238" y="1738"/>
                    <a:pt x="238" y="1738"/>
                    <a:pt x="238" y="1727"/>
                  </a:cubicBezTo>
                  <a:cubicBezTo>
                    <a:pt x="238" y="1721"/>
                    <a:pt x="232" y="1721"/>
                    <a:pt x="228" y="1721"/>
                  </a:cubicBezTo>
                  <a:cubicBezTo>
                    <a:pt x="223" y="1721"/>
                    <a:pt x="220" y="1721"/>
                    <a:pt x="226" y="1715"/>
                  </a:cubicBezTo>
                  <a:cubicBezTo>
                    <a:pt x="226" y="1691"/>
                    <a:pt x="214" y="1691"/>
                    <a:pt x="214" y="1679"/>
                  </a:cubicBezTo>
                  <a:cubicBezTo>
                    <a:pt x="214" y="1679"/>
                    <a:pt x="202" y="1667"/>
                    <a:pt x="202" y="1667"/>
                  </a:cubicBezTo>
                  <a:lnTo>
                    <a:pt x="202" y="1643"/>
                  </a:lnTo>
                  <a:cubicBezTo>
                    <a:pt x="202" y="1643"/>
                    <a:pt x="202" y="1649"/>
                    <a:pt x="199" y="1649"/>
                  </a:cubicBezTo>
                  <a:cubicBezTo>
                    <a:pt x="197" y="1649"/>
                    <a:pt x="195" y="1647"/>
                    <a:pt x="191" y="1643"/>
                  </a:cubicBezTo>
                  <a:cubicBezTo>
                    <a:pt x="179" y="1631"/>
                    <a:pt x="191" y="1631"/>
                    <a:pt x="191" y="1619"/>
                  </a:cubicBezTo>
                  <a:lnTo>
                    <a:pt x="191" y="1619"/>
                  </a:lnTo>
                  <a:cubicBezTo>
                    <a:pt x="184" y="1623"/>
                    <a:pt x="181" y="1624"/>
                    <a:pt x="180" y="1624"/>
                  </a:cubicBezTo>
                  <a:cubicBezTo>
                    <a:pt x="179" y="1624"/>
                    <a:pt x="191" y="1616"/>
                    <a:pt x="191" y="1608"/>
                  </a:cubicBezTo>
                  <a:cubicBezTo>
                    <a:pt x="185" y="1602"/>
                    <a:pt x="179" y="1602"/>
                    <a:pt x="174" y="1602"/>
                  </a:cubicBezTo>
                  <a:cubicBezTo>
                    <a:pt x="170" y="1602"/>
                    <a:pt x="167" y="1602"/>
                    <a:pt x="167" y="1596"/>
                  </a:cubicBezTo>
                  <a:cubicBezTo>
                    <a:pt x="155" y="1584"/>
                    <a:pt x="167" y="1584"/>
                    <a:pt x="167" y="1584"/>
                  </a:cubicBezTo>
                  <a:cubicBezTo>
                    <a:pt x="167" y="1584"/>
                    <a:pt x="155" y="1584"/>
                    <a:pt x="155" y="1560"/>
                  </a:cubicBezTo>
                  <a:cubicBezTo>
                    <a:pt x="155" y="1560"/>
                    <a:pt x="143" y="1548"/>
                    <a:pt x="143" y="1536"/>
                  </a:cubicBezTo>
                  <a:lnTo>
                    <a:pt x="131" y="1536"/>
                  </a:lnTo>
                  <a:lnTo>
                    <a:pt x="131" y="1488"/>
                  </a:lnTo>
                  <a:cubicBezTo>
                    <a:pt x="131" y="1484"/>
                    <a:pt x="131" y="1483"/>
                    <a:pt x="131" y="1483"/>
                  </a:cubicBezTo>
                  <a:cubicBezTo>
                    <a:pt x="130" y="1483"/>
                    <a:pt x="127" y="1488"/>
                    <a:pt x="119" y="1488"/>
                  </a:cubicBezTo>
                  <a:cubicBezTo>
                    <a:pt x="119" y="1488"/>
                    <a:pt x="119" y="1477"/>
                    <a:pt x="119" y="1477"/>
                  </a:cubicBezTo>
                  <a:cubicBezTo>
                    <a:pt x="119" y="1477"/>
                    <a:pt x="107" y="1417"/>
                    <a:pt x="83" y="1417"/>
                  </a:cubicBezTo>
                  <a:cubicBezTo>
                    <a:pt x="60" y="1417"/>
                    <a:pt x="48" y="1465"/>
                    <a:pt x="36" y="1465"/>
                  </a:cubicBezTo>
                  <a:lnTo>
                    <a:pt x="48" y="1465"/>
                  </a:lnTo>
                  <a:cubicBezTo>
                    <a:pt x="48" y="1465"/>
                    <a:pt x="0" y="1477"/>
                    <a:pt x="0" y="1488"/>
                  </a:cubicBezTo>
                  <a:cubicBezTo>
                    <a:pt x="0" y="1500"/>
                    <a:pt x="0" y="1500"/>
                    <a:pt x="12" y="1500"/>
                  </a:cubicBezTo>
                  <a:cubicBezTo>
                    <a:pt x="24" y="1500"/>
                    <a:pt x="24" y="1500"/>
                    <a:pt x="24" y="1512"/>
                  </a:cubicBezTo>
                  <a:cubicBezTo>
                    <a:pt x="24" y="1524"/>
                    <a:pt x="36" y="1536"/>
                    <a:pt x="36" y="1548"/>
                  </a:cubicBezTo>
                  <a:cubicBezTo>
                    <a:pt x="36" y="1548"/>
                    <a:pt x="60" y="1548"/>
                    <a:pt x="60" y="1560"/>
                  </a:cubicBezTo>
                  <a:cubicBezTo>
                    <a:pt x="60" y="1572"/>
                    <a:pt x="48" y="1584"/>
                    <a:pt x="48" y="1596"/>
                  </a:cubicBezTo>
                  <a:lnTo>
                    <a:pt x="60" y="1596"/>
                  </a:lnTo>
                  <a:cubicBezTo>
                    <a:pt x="71" y="1596"/>
                    <a:pt x="48" y="1608"/>
                    <a:pt x="60" y="1608"/>
                  </a:cubicBezTo>
                  <a:cubicBezTo>
                    <a:pt x="68" y="1608"/>
                    <a:pt x="81" y="1602"/>
                    <a:pt x="85" y="1602"/>
                  </a:cubicBezTo>
                  <a:lnTo>
                    <a:pt x="85" y="1602"/>
                  </a:lnTo>
                  <a:cubicBezTo>
                    <a:pt x="87" y="1602"/>
                    <a:pt x="87" y="1604"/>
                    <a:pt x="83" y="1608"/>
                  </a:cubicBezTo>
                  <a:cubicBezTo>
                    <a:pt x="83" y="1613"/>
                    <a:pt x="80" y="1613"/>
                    <a:pt x="77" y="1613"/>
                  </a:cubicBezTo>
                  <a:cubicBezTo>
                    <a:pt x="74" y="1613"/>
                    <a:pt x="71" y="1613"/>
                    <a:pt x="71" y="1619"/>
                  </a:cubicBezTo>
                  <a:cubicBezTo>
                    <a:pt x="71" y="1631"/>
                    <a:pt x="71" y="1631"/>
                    <a:pt x="71" y="1631"/>
                  </a:cubicBezTo>
                  <a:cubicBezTo>
                    <a:pt x="71" y="1631"/>
                    <a:pt x="82" y="1626"/>
                    <a:pt x="89" y="1626"/>
                  </a:cubicBezTo>
                  <a:cubicBezTo>
                    <a:pt x="93" y="1626"/>
                    <a:pt x="95" y="1627"/>
                    <a:pt x="95" y="1631"/>
                  </a:cubicBezTo>
                  <a:cubicBezTo>
                    <a:pt x="95" y="1631"/>
                    <a:pt x="83" y="1643"/>
                    <a:pt x="83" y="1643"/>
                  </a:cubicBezTo>
                  <a:cubicBezTo>
                    <a:pt x="83" y="1643"/>
                    <a:pt x="83" y="1658"/>
                    <a:pt x="89" y="1658"/>
                  </a:cubicBezTo>
                  <a:cubicBezTo>
                    <a:pt x="91" y="1658"/>
                    <a:pt x="93" y="1658"/>
                    <a:pt x="95" y="1655"/>
                  </a:cubicBezTo>
                  <a:lnTo>
                    <a:pt x="95" y="1655"/>
                  </a:lnTo>
                  <a:cubicBezTo>
                    <a:pt x="83" y="1667"/>
                    <a:pt x="83" y="1679"/>
                    <a:pt x="95" y="1679"/>
                  </a:cubicBezTo>
                  <a:cubicBezTo>
                    <a:pt x="107" y="1679"/>
                    <a:pt x="107" y="1715"/>
                    <a:pt x="107" y="1715"/>
                  </a:cubicBezTo>
                  <a:cubicBezTo>
                    <a:pt x="115" y="1715"/>
                    <a:pt x="118" y="1704"/>
                    <a:pt x="119" y="1704"/>
                  </a:cubicBezTo>
                  <a:cubicBezTo>
                    <a:pt x="119" y="1704"/>
                    <a:pt x="119" y="1707"/>
                    <a:pt x="119" y="1715"/>
                  </a:cubicBezTo>
                  <a:cubicBezTo>
                    <a:pt x="131" y="1727"/>
                    <a:pt x="131" y="1738"/>
                    <a:pt x="131" y="1750"/>
                  </a:cubicBezTo>
                  <a:cubicBezTo>
                    <a:pt x="143" y="1750"/>
                    <a:pt x="131" y="1715"/>
                    <a:pt x="131" y="1703"/>
                  </a:cubicBezTo>
                  <a:lnTo>
                    <a:pt x="131" y="1703"/>
                  </a:lnTo>
                  <a:lnTo>
                    <a:pt x="143" y="1727"/>
                  </a:lnTo>
                  <a:lnTo>
                    <a:pt x="143" y="1750"/>
                  </a:lnTo>
                  <a:cubicBezTo>
                    <a:pt x="143" y="1750"/>
                    <a:pt x="131" y="1750"/>
                    <a:pt x="131" y="1762"/>
                  </a:cubicBezTo>
                  <a:cubicBezTo>
                    <a:pt x="131" y="1762"/>
                    <a:pt x="155" y="1774"/>
                    <a:pt x="155" y="1786"/>
                  </a:cubicBezTo>
                  <a:cubicBezTo>
                    <a:pt x="143" y="1798"/>
                    <a:pt x="155" y="1822"/>
                    <a:pt x="179" y="1822"/>
                  </a:cubicBezTo>
                  <a:cubicBezTo>
                    <a:pt x="191" y="1822"/>
                    <a:pt x="179" y="1822"/>
                    <a:pt x="179" y="1834"/>
                  </a:cubicBezTo>
                  <a:cubicBezTo>
                    <a:pt x="179" y="1846"/>
                    <a:pt x="179" y="1858"/>
                    <a:pt x="191" y="1858"/>
                  </a:cubicBezTo>
                  <a:cubicBezTo>
                    <a:pt x="191" y="1858"/>
                    <a:pt x="191" y="1869"/>
                    <a:pt x="202" y="1869"/>
                  </a:cubicBezTo>
                  <a:lnTo>
                    <a:pt x="214" y="1869"/>
                  </a:lnTo>
                  <a:cubicBezTo>
                    <a:pt x="214" y="1881"/>
                    <a:pt x="214" y="1881"/>
                    <a:pt x="214" y="1881"/>
                  </a:cubicBezTo>
                  <a:lnTo>
                    <a:pt x="214" y="1893"/>
                  </a:lnTo>
                  <a:cubicBezTo>
                    <a:pt x="214" y="1899"/>
                    <a:pt x="217" y="1899"/>
                    <a:pt x="220" y="1899"/>
                  </a:cubicBezTo>
                  <a:cubicBezTo>
                    <a:pt x="223" y="1899"/>
                    <a:pt x="226" y="1899"/>
                    <a:pt x="226" y="1905"/>
                  </a:cubicBezTo>
                  <a:cubicBezTo>
                    <a:pt x="238" y="1917"/>
                    <a:pt x="238" y="1917"/>
                    <a:pt x="238" y="1929"/>
                  </a:cubicBezTo>
                  <a:lnTo>
                    <a:pt x="238" y="1941"/>
                  </a:lnTo>
                  <a:lnTo>
                    <a:pt x="262" y="1917"/>
                  </a:lnTo>
                  <a:cubicBezTo>
                    <a:pt x="262" y="1917"/>
                    <a:pt x="286" y="1905"/>
                    <a:pt x="274" y="1893"/>
                  </a:cubicBezTo>
                  <a:cubicBezTo>
                    <a:pt x="268" y="1887"/>
                    <a:pt x="274" y="1887"/>
                    <a:pt x="281" y="1887"/>
                  </a:cubicBezTo>
                  <a:cubicBezTo>
                    <a:pt x="289" y="1887"/>
                    <a:pt x="298" y="1887"/>
                    <a:pt x="298" y="1881"/>
                  </a:cubicBezTo>
                  <a:cubicBezTo>
                    <a:pt x="310" y="1881"/>
                    <a:pt x="298" y="1869"/>
                    <a:pt x="310" y="1869"/>
                  </a:cubicBezTo>
                  <a:cubicBezTo>
                    <a:pt x="314" y="1865"/>
                    <a:pt x="315" y="1864"/>
                    <a:pt x="315" y="1864"/>
                  </a:cubicBezTo>
                  <a:lnTo>
                    <a:pt x="315" y="1864"/>
                  </a:lnTo>
                  <a:cubicBezTo>
                    <a:pt x="316" y="1864"/>
                    <a:pt x="314" y="1869"/>
                    <a:pt x="322" y="1869"/>
                  </a:cubicBezTo>
                  <a:lnTo>
                    <a:pt x="333" y="1869"/>
                  </a:lnTo>
                  <a:cubicBezTo>
                    <a:pt x="345" y="1858"/>
                    <a:pt x="345" y="1858"/>
                    <a:pt x="345" y="1846"/>
                  </a:cubicBezTo>
                  <a:lnTo>
                    <a:pt x="345" y="1834"/>
                  </a:lnTo>
                  <a:lnTo>
                    <a:pt x="357" y="1834"/>
                  </a:lnTo>
                  <a:cubicBezTo>
                    <a:pt x="360" y="1831"/>
                    <a:pt x="362" y="1830"/>
                    <a:pt x="364" y="1830"/>
                  </a:cubicBezTo>
                  <a:cubicBezTo>
                    <a:pt x="373" y="1830"/>
                    <a:pt x="381" y="1846"/>
                    <a:pt x="381" y="1846"/>
                  </a:cubicBezTo>
                  <a:cubicBezTo>
                    <a:pt x="393" y="1834"/>
                    <a:pt x="369" y="1822"/>
                    <a:pt x="369" y="1810"/>
                  </a:cubicBezTo>
                  <a:cubicBezTo>
                    <a:pt x="369" y="1806"/>
                    <a:pt x="372" y="1805"/>
                    <a:pt x="375" y="1805"/>
                  </a:cubicBezTo>
                  <a:cubicBezTo>
                    <a:pt x="382" y="1805"/>
                    <a:pt x="393" y="1810"/>
                    <a:pt x="393" y="1810"/>
                  </a:cubicBezTo>
                  <a:lnTo>
                    <a:pt x="393" y="1798"/>
                  </a:lnTo>
                  <a:lnTo>
                    <a:pt x="393" y="1786"/>
                  </a:lnTo>
                  <a:lnTo>
                    <a:pt x="393" y="1774"/>
                  </a:lnTo>
                  <a:cubicBezTo>
                    <a:pt x="393" y="1774"/>
                    <a:pt x="393" y="1780"/>
                    <a:pt x="396" y="1780"/>
                  </a:cubicBezTo>
                  <a:cubicBezTo>
                    <a:pt x="398" y="1780"/>
                    <a:pt x="401" y="1778"/>
                    <a:pt x="405" y="1774"/>
                  </a:cubicBezTo>
                  <a:cubicBezTo>
                    <a:pt x="405" y="1774"/>
                    <a:pt x="405" y="1769"/>
                    <a:pt x="408" y="1769"/>
                  </a:cubicBezTo>
                  <a:cubicBezTo>
                    <a:pt x="410" y="1769"/>
                    <a:pt x="413" y="1770"/>
                    <a:pt x="417" y="1774"/>
                  </a:cubicBezTo>
                  <a:cubicBezTo>
                    <a:pt x="420" y="1778"/>
                    <a:pt x="423" y="1779"/>
                    <a:pt x="424" y="1779"/>
                  </a:cubicBezTo>
                  <a:cubicBezTo>
                    <a:pt x="429" y="1779"/>
                    <a:pt x="429" y="1771"/>
                    <a:pt x="429" y="1762"/>
                  </a:cubicBezTo>
                  <a:cubicBezTo>
                    <a:pt x="429" y="1750"/>
                    <a:pt x="441" y="1750"/>
                    <a:pt x="441" y="1750"/>
                  </a:cubicBezTo>
                  <a:lnTo>
                    <a:pt x="464" y="1750"/>
                  </a:lnTo>
                  <a:cubicBezTo>
                    <a:pt x="476" y="1738"/>
                    <a:pt x="476" y="1738"/>
                    <a:pt x="476" y="1727"/>
                  </a:cubicBezTo>
                  <a:cubicBezTo>
                    <a:pt x="476" y="1723"/>
                    <a:pt x="479" y="1721"/>
                    <a:pt x="482" y="1721"/>
                  </a:cubicBezTo>
                  <a:cubicBezTo>
                    <a:pt x="490" y="1721"/>
                    <a:pt x="500" y="1727"/>
                    <a:pt x="500" y="1727"/>
                  </a:cubicBezTo>
                  <a:cubicBezTo>
                    <a:pt x="500" y="1727"/>
                    <a:pt x="476" y="1715"/>
                    <a:pt x="476" y="1703"/>
                  </a:cubicBezTo>
                  <a:lnTo>
                    <a:pt x="488" y="1703"/>
                  </a:lnTo>
                  <a:cubicBezTo>
                    <a:pt x="492" y="1707"/>
                    <a:pt x="495" y="1708"/>
                    <a:pt x="497" y="1708"/>
                  </a:cubicBezTo>
                  <a:cubicBezTo>
                    <a:pt x="500" y="1708"/>
                    <a:pt x="500" y="1703"/>
                    <a:pt x="500" y="1703"/>
                  </a:cubicBezTo>
                  <a:cubicBezTo>
                    <a:pt x="500" y="1699"/>
                    <a:pt x="501" y="1697"/>
                    <a:pt x="503" y="1697"/>
                  </a:cubicBezTo>
                  <a:cubicBezTo>
                    <a:pt x="507" y="1697"/>
                    <a:pt x="512" y="1703"/>
                    <a:pt x="512" y="1703"/>
                  </a:cubicBezTo>
                  <a:cubicBezTo>
                    <a:pt x="524" y="1703"/>
                    <a:pt x="512" y="1691"/>
                    <a:pt x="512" y="1691"/>
                  </a:cubicBezTo>
                  <a:lnTo>
                    <a:pt x="512" y="1679"/>
                  </a:lnTo>
                  <a:cubicBezTo>
                    <a:pt x="512" y="1679"/>
                    <a:pt x="524" y="1679"/>
                    <a:pt x="524" y="1655"/>
                  </a:cubicBezTo>
                  <a:cubicBezTo>
                    <a:pt x="524" y="1655"/>
                    <a:pt x="524" y="1667"/>
                    <a:pt x="548" y="1667"/>
                  </a:cubicBezTo>
                  <a:cubicBezTo>
                    <a:pt x="548" y="1667"/>
                    <a:pt x="560" y="1655"/>
                    <a:pt x="572" y="1643"/>
                  </a:cubicBezTo>
                  <a:lnTo>
                    <a:pt x="560" y="1643"/>
                  </a:lnTo>
                  <a:cubicBezTo>
                    <a:pt x="548" y="1643"/>
                    <a:pt x="572" y="1631"/>
                    <a:pt x="572" y="1631"/>
                  </a:cubicBezTo>
                  <a:lnTo>
                    <a:pt x="560" y="1631"/>
                  </a:lnTo>
                  <a:cubicBezTo>
                    <a:pt x="560" y="1631"/>
                    <a:pt x="560" y="1616"/>
                    <a:pt x="566" y="1616"/>
                  </a:cubicBezTo>
                  <a:cubicBezTo>
                    <a:pt x="567" y="1616"/>
                    <a:pt x="569" y="1617"/>
                    <a:pt x="572" y="1619"/>
                  </a:cubicBezTo>
                  <a:cubicBezTo>
                    <a:pt x="583" y="1631"/>
                    <a:pt x="572" y="1631"/>
                    <a:pt x="583" y="1631"/>
                  </a:cubicBezTo>
                  <a:cubicBezTo>
                    <a:pt x="583" y="1619"/>
                    <a:pt x="595" y="1619"/>
                    <a:pt x="607" y="1608"/>
                  </a:cubicBezTo>
                  <a:cubicBezTo>
                    <a:pt x="607" y="1608"/>
                    <a:pt x="595" y="1596"/>
                    <a:pt x="595" y="1596"/>
                  </a:cubicBezTo>
                  <a:lnTo>
                    <a:pt x="619" y="1596"/>
                  </a:lnTo>
                  <a:lnTo>
                    <a:pt x="619" y="1608"/>
                  </a:lnTo>
                  <a:cubicBezTo>
                    <a:pt x="619" y="1608"/>
                    <a:pt x="631" y="1596"/>
                    <a:pt x="643" y="1596"/>
                  </a:cubicBezTo>
                  <a:cubicBezTo>
                    <a:pt x="643" y="1596"/>
                    <a:pt x="655" y="1608"/>
                    <a:pt x="655" y="1608"/>
                  </a:cubicBezTo>
                  <a:cubicBezTo>
                    <a:pt x="655" y="1596"/>
                    <a:pt x="655" y="1584"/>
                    <a:pt x="643" y="1572"/>
                  </a:cubicBezTo>
                  <a:cubicBezTo>
                    <a:pt x="643" y="1572"/>
                    <a:pt x="643" y="1572"/>
                    <a:pt x="655" y="1560"/>
                  </a:cubicBezTo>
                  <a:cubicBezTo>
                    <a:pt x="655" y="1560"/>
                    <a:pt x="655" y="1560"/>
                    <a:pt x="655" y="1560"/>
                  </a:cubicBezTo>
                  <a:lnTo>
                    <a:pt x="655" y="1560"/>
                  </a:lnTo>
                  <a:cubicBezTo>
                    <a:pt x="656" y="1567"/>
                    <a:pt x="659" y="1572"/>
                    <a:pt x="667" y="1572"/>
                  </a:cubicBezTo>
                  <a:cubicBezTo>
                    <a:pt x="691" y="1572"/>
                    <a:pt x="679" y="1572"/>
                    <a:pt x="679" y="1560"/>
                  </a:cubicBezTo>
                  <a:lnTo>
                    <a:pt x="679" y="1548"/>
                  </a:lnTo>
                  <a:lnTo>
                    <a:pt x="691" y="1536"/>
                  </a:lnTo>
                  <a:cubicBezTo>
                    <a:pt x="703" y="1524"/>
                    <a:pt x="714" y="1524"/>
                    <a:pt x="726" y="1500"/>
                  </a:cubicBezTo>
                  <a:lnTo>
                    <a:pt x="738" y="1500"/>
                  </a:lnTo>
                  <a:cubicBezTo>
                    <a:pt x="762" y="1488"/>
                    <a:pt x="774" y="1488"/>
                    <a:pt x="774" y="1477"/>
                  </a:cubicBezTo>
                  <a:cubicBezTo>
                    <a:pt x="774" y="1465"/>
                    <a:pt x="774" y="1465"/>
                    <a:pt x="774" y="1465"/>
                  </a:cubicBezTo>
                  <a:cubicBezTo>
                    <a:pt x="774" y="1465"/>
                    <a:pt x="779" y="1470"/>
                    <a:pt x="783" y="1470"/>
                  </a:cubicBezTo>
                  <a:cubicBezTo>
                    <a:pt x="785" y="1470"/>
                    <a:pt x="786" y="1469"/>
                    <a:pt x="786" y="1465"/>
                  </a:cubicBezTo>
                  <a:cubicBezTo>
                    <a:pt x="798" y="1453"/>
                    <a:pt x="786" y="1453"/>
                    <a:pt x="786" y="1441"/>
                  </a:cubicBezTo>
                  <a:lnTo>
                    <a:pt x="786" y="1417"/>
                  </a:lnTo>
                  <a:cubicBezTo>
                    <a:pt x="786" y="1415"/>
                    <a:pt x="787" y="1414"/>
                    <a:pt x="788" y="1414"/>
                  </a:cubicBezTo>
                  <a:cubicBezTo>
                    <a:pt x="792" y="1414"/>
                    <a:pt x="797" y="1418"/>
                    <a:pt x="802" y="1422"/>
                  </a:cubicBezTo>
                  <a:lnTo>
                    <a:pt x="802" y="1422"/>
                  </a:lnTo>
                  <a:cubicBezTo>
                    <a:pt x="806" y="1415"/>
                    <a:pt x="814" y="1405"/>
                    <a:pt x="822" y="1405"/>
                  </a:cubicBezTo>
                  <a:cubicBezTo>
                    <a:pt x="822" y="1407"/>
                    <a:pt x="822" y="1408"/>
                    <a:pt x="823" y="1408"/>
                  </a:cubicBezTo>
                  <a:cubicBezTo>
                    <a:pt x="825" y="1408"/>
                    <a:pt x="829" y="1403"/>
                    <a:pt x="833" y="1396"/>
                  </a:cubicBezTo>
                  <a:lnTo>
                    <a:pt x="833" y="1396"/>
                  </a:lnTo>
                  <a:cubicBezTo>
                    <a:pt x="838" y="1401"/>
                    <a:pt x="845" y="1405"/>
                    <a:pt x="845" y="1405"/>
                  </a:cubicBezTo>
                  <a:lnTo>
                    <a:pt x="835" y="1394"/>
                  </a:lnTo>
                  <a:lnTo>
                    <a:pt x="835" y="1394"/>
                  </a:lnTo>
                  <a:cubicBezTo>
                    <a:pt x="834" y="1395"/>
                    <a:pt x="834" y="1395"/>
                    <a:pt x="833" y="1396"/>
                  </a:cubicBezTo>
                  <a:lnTo>
                    <a:pt x="833" y="1396"/>
                  </a:lnTo>
                  <a:cubicBezTo>
                    <a:pt x="830" y="1392"/>
                    <a:pt x="828" y="1387"/>
                    <a:pt x="833" y="1381"/>
                  </a:cubicBezTo>
                  <a:lnTo>
                    <a:pt x="833" y="1381"/>
                  </a:lnTo>
                  <a:lnTo>
                    <a:pt x="833" y="1393"/>
                  </a:lnTo>
                  <a:lnTo>
                    <a:pt x="835" y="1394"/>
                  </a:lnTo>
                  <a:lnTo>
                    <a:pt x="835" y="1394"/>
                  </a:lnTo>
                  <a:cubicBezTo>
                    <a:pt x="838" y="1390"/>
                    <a:pt x="842" y="1385"/>
                    <a:pt x="845" y="1381"/>
                  </a:cubicBezTo>
                  <a:cubicBezTo>
                    <a:pt x="845" y="1381"/>
                    <a:pt x="833" y="1381"/>
                    <a:pt x="833" y="1369"/>
                  </a:cubicBezTo>
                  <a:cubicBezTo>
                    <a:pt x="830" y="1365"/>
                    <a:pt x="830" y="1364"/>
                    <a:pt x="831" y="1364"/>
                  </a:cubicBezTo>
                  <a:lnTo>
                    <a:pt x="831" y="1364"/>
                  </a:lnTo>
                  <a:cubicBezTo>
                    <a:pt x="835" y="1364"/>
                    <a:pt x="845" y="1369"/>
                    <a:pt x="845" y="1369"/>
                  </a:cubicBezTo>
                  <a:cubicBezTo>
                    <a:pt x="845" y="1369"/>
                    <a:pt x="845" y="1357"/>
                    <a:pt x="845" y="1346"/>
                  </a:cubicBezTo>
                  <a:cubicBezTo>
                    <a:pt x="845" y="1346"/>
                    <a:pt x="872" y="1356"/>
                    <a:pt x="886" y="1356"/>
                  </a:cubicBezTo>
                  <a:cubicBezTo>
                    <a:pt x="893" y="1356"/>
                    <a:pt x="897" y="1354"/>
                    <a:pt x="893" y="1346"/>
                  </a:cubicBezTo>
                  <a:cubicBezTo>
                    <a:pt x="893" y="1346"/>
                    <a:pt x="893" y="1346"/>
                    <a:pt x="881" y="1334"/>
                  </a:cubicBezTo>
                  <a:lnTo>
                    <a:pt x="881" y="1334"/>
                  </a:lnTo>
                  <a:cubicBezTo>
                    <a:pt x="889" y="1334"/>
                    <a:pt x="892" y="1339"/>
                    <a:pt x="896" y="1339"/>
                  </a:cubicBezTo>
                  <a:cubicBezTo>
                    <a:pt x="898" y="1339"/>
                    <a:pt x="901" y="1338"/>
                    <a:pt x="905" y="1334"/>
                  </a:cubicBezTo>
                  <a:cubicBezTo>
                    <a:pt x="905" y="1334"/>
                    <a:pt x="917" y="1334"/>
                    <a:pt x="917" y="1322"/>
                  </a:cubicBezTo>
                  <a:lnTo>
                    <a:pt x="917" y="1310"/>
                  </a:lnTo>
                  <a:cubicBezTo>
                    <a:pt x="917" y="1306"/>
                    <a:pt x="917" y="1305"/>
                    <a:pt x="917" y="1305"/>
                  </a:cubicBezTo>
                  <a:cubicBezTo>
                    <a:pt x="918" y="1305"/>
                    <a:pt x="921" y="1310"/>
                    <a:pt x="929" y="1310"/>
                  </a:cubicBezTo>
                  <a:cubicBezTo>
                    <a:pt x="929" y="1310"/>
                    <a:pt x="929" y="1310"/>
                    <a:pt x="929" y="1310"/>
                  </a:cubicBezTo>
                  <a:lnTo>
                    <a:pt x="929" y="1310"/>
                  </a:lnTo>
                  <a:cubicBezTo>
                    <a:pt x="931" y="1299"/>
                    <a:pt x="933" y="1286"/>
                    <a:pt x="941" y="1286"/>
                  </a:cubicBezTo>
                  <a:cubicBezTo>
                    <a:pt x="949" y="1286"/>
                    <a:pt x="951" y="1291"/>
                    <a:pt x="956" y="1291"/>
                  </a:cubicBezTo>
                  <a:cubicBezTo>
                    <a:pt x="958" y="1291"/>
                    <a:pt x="960" y="1290"/>
                    <a:pt x="964" y="1286"/>
                  </a:cubicBezTo>
                  <a:cubicBezTo>
                    <a:pt x="964" y="1286"/>
                    <a:pt x="964" y="1274"/>
                    <a:pt x="964" y="1274"/>
                  </a:cubicBezTo>
                  <a:lnTo>
                    <a:pt x="953" y="1274"/>
                  </a:lnTo>
                  <a:cubicBezTo>
                    <a:pt x="953" y="1274"/>
                    <a:pt x="964" y="1262"/>
                    <a:pt x="964" y="1262"/>
                  </a:cubicBezTo>
                  <a:lnTo>
                    <a:pt x="976" y="1250"/>
                  </a:lnTo>
                  <a:lnTo>
                    <a:pt x="988" y="1262"/>
                  </a:lnTo>
                  <a:lnTo>
                    <a:pt x="988" y="1250"/>
                  </a:lnTo>
                  <a:cubicBezTo>
                    <a:pt x="988" y="1246"/>
                    <a:pt x="988" y="1245"/>
                    <a:pt x="989" y="1245"/>
                  </a:cubicBezTo>
                  <a:cubicBezTo>
                    <a:pt x="990" y="1245"/>
                    <a:pt x="992" y="1250"/>
                    <a:pt x="1000" y="1250"/>
                  </a:cubicBezTo>
                  <a:cubicBezTo>
                    <a:pt x="1002" y="1253"/>
                    <a:pt x="1004" y="1254"/>
                    <a:pt x="1005" y="1254"/>
                  </a:cubicBezTo>
                  <a:cubicBezTo>
                    <a:pt x="1008" y="1254"/>
                    <a:pt x="1000" y="1236"/>
                    <a:pt x="1000" y="1227"/>
                  </a:cubicBezTo>
                  <a:lnTo>
                    <a:pt x="1012" y="1227"/>
                  </a:lnTo>
                  <a:cubicBezTo>
                    <a:pt x="1021" y="1227"/>
                    <a:pt x="1031" y="1219"/>
                    <a:pt x="1029" y="1210"/>
                  </a:cubicBezTo>
                  <a:lnTo>
                    <a:pt x="1029" y="1210"/>
                  </a:lnTo>
                  <a:cubicBezTo>
                    <a:pt x="1030" y="1213"/>
                    <a:pt x="1033" y="1215"/>
                    <a:pt x="1036" y="1215"/>
                  </a:cubicBezTo>
                  <a:cubicBezTo>
                    <a:pt x="1048" y="1203"/>
                    <a:pt x="1036" y="1191"/>
                    <a:pt x="1048" y="1191"/>
                  </a:cubicBezTo>
                  <a:cubicBezTo>
                    <a:pt x="1060" y="1191"/>
                    <a:pt x="1060" y="1179"/>
                    <a:pt x="1060" y="1179"/>
                  </a:cubicBezTo>
                  <a:lnTo>
                    <a:pt x="1060" y="1167"/>
                  </a:lnTo>
                  <a:cubicBezTo>
                    <a:pt x="1060" y="1159"/>
                    <a:pt x="1060" y="1150"/>
                    <a:pt x="1064" y="1150"/>
                  </a:cubicBezTo>
                  <a:cubicBezTo>
                    <a:pt x="1066" y="1150"/>
                    <a:pt x="1068" y="1152"/>
                    <a:pt x="1072" y="1155"/>
                  </a:cubicBezTo>
                  <a:cubicBezTo>
                    <a:pt x="1080" y="1155"/>
                    <a:pt x="1087" y="1160"/>
                    <a:pt x="1088" y="1160"/>
                  </a:cubicBezTo>
                  <a:cubicBezTo>
                    <a:pt x="1089" y="1160"/>
                    <a:pt x="1087" y="1159"/>
                    <a:pt x="1084" y="1155"/>
                  </a:cubicBezTo>
                  <a:cubicBezTo>
                    <a:pt x="1084" y="1149"/>
                    <a:pt x="1084" y="1145"/>
                    <a:pt x="1084" y="1143"/>
                  </a:cubicBezTo>
                  <a:cubicBezTo>
                    <a:pt x="1084" y="1139"/>
                    <a:pt x="1084" y="1138"/>
                    <a:pt x="1084" y="1138"/>
                  </a:cubicBezTo>
                  <a:cubicBezTo>
                    <a:pt x="1085" y="1138"/>
                    <a:pt x="1087" y="1143"/>
                    <a:pt x="1095" y="1143"/>
                  </a:cubicBezTo>
                  <a:lnTo>
                    <a:pt x="1107" y="1143"/>
                  </a:lnTo>
                  <a:lnTo>
                    <a:pt x="1095" y="1131"/>
                  </a:lnTo>
                  <a:lnTo>
                    <a:pt x="1084" y="1131"/>
                  </a:lnTo>
                  <a:lnTo>
                    <a:pt x="1084" y="1119"/>
                  </a:lnTo>
                  <a:lnTo>
                    <a:pt x="1119" y="1119"/>
                  </a:lnTo>
                  <a:lnTo>
                    <a:pt x="1119" y="1107"/>
                  </a:lnTo>
                  <a:lnTo>
                    <a:pt x="1119" y="1096"/>
                  </a:lnTo>
                  <a:cubicBezTo>
                    <a:pt x="1119" y="1096"/>
                    <a:pt x="1131" y="1072"/>
                    <a:pt x="1143" y="1072"/>
                  </a:cubicBezTo>
                  <a:lnTo>
                    <a:pt x="1155" y="1072"/>
                  </a:lnTo>
                  <a:cubicBezTo>
                    <a:pt x="1167" y="1072"/>
                    <a:pt x="1167" y="1072"/>
                    <a:pt x="1167" y="1060"/>
                  </a:cubicBezTo>
                  <a:cubicBezTo>
                    <a:pt x="1167" y="1060"/>
                    <a:pt x="1179" y="1060"/>
                    <a:pt x="1179" y="1048"/>
                  </a:cubicBezTo>
                  <a:lnTo>
                    <a:pt x="1179" y="1036"/>
                  </a:lnTo>
                  <a:cubicBezTo>
                    <a:pt x="1179" y="1030"/>
                    <a:pt x="1182" y="1030"/>
                    <a:pt x="1185" y="1030"/>
                  </a:cubicBezTo>
                  <a:cubicBezTo>
                    <a:pt x="1188" y="1030"/>
                    <a:pt x="1191" y="1030"/>
                    <a:pt x="1191" y="1024"/>
                  </a:cubicBezTo>
                  <a:cubicBezTo>
                    <a:pt x="1203" y="1012"/>
                    <a:pt x="1191" y="988"/>
                    <a:pt x="1191" y="988"/>
                  </a:cubicBezTo>
                  <a:close/>
                </a:path>
              </a:pathLst>
            </a:custGeom>
            <a:solidFill>
              <a:srgbClr val="4A352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2" name="Google Shape;5212;p43"/>
            <p:cNvSpPr/>
            <p:nvPr/>
          </p:nvSpPr>
          <p:spPr>
            <a:xfrm>
              <a:off x="6694894" y="3598739"/>
              <a:ext cx="253384" cy="218190"/>
            </a:xfrm>
            <a:custGeom>
              <a:avLst/>
              <a:gdLst/>
              <a:ahLst/>
              <a:cxnLst/>
              <a:rect l="l" t="t" r="r" b="b"/>
              <a:pathLst>
                <a:path w="4995" h="4301" extrusionOk="0">
                  <a:moveTo>
                    <a:pt x="4597" y="24"/>
                  </a:moveTo>
                  <a:cubicBezTo>
                    <a:pt x="4600" y="24"/>
                    <a:pt x="4603" y="24"/>
                    <a:pt x="4606" y="25"/>
                  </a:cubicBezTo>
                  <a:lnTo>
                    <a:pt x="4606" y="25"/>
                  </a:lnTo>
                  <a:cubicBezTo>
                    <a:pt x="4605" y="24"/>
                    <a:pt x="4602" y="24"/>
                    <a:pt x="4597" y="24"/>
                  </a:cubicBezTo>
                  <a:close/>
                  <a:moveTo>
                    <a:pt x="4598" y="99"/>
                  </a:moveTo>
                  <a:cubicBezTo>
                    <a:pt x="4594" y="99"/>
                    <a:pt x="4591" y="102"/>
                    <a:pt x="4597" y="107"/>
                  </a:cubicBezTo>
                  <a:cubicBezTo>
                    <a:pt x="4597" y="107"/>
                    <a:pt x="4609" y="107"/>
                    <a:pt x="4621" y="119"/>
                  </a:cubicBezTo>
                  <a:cubicBezTo>
                    <a:pt x="4633" y="119"/>
                    <a:pt x="4621" y="119"/>
                    <a:pt x="4609" y="107"/>
                  </a:cubicBezTo>
                  <a:cubicBezTo>
                    <a:pt x="4609" y="102"/>
                    <a:pt x="4603" y="99"/>
                    <a:pt x="4598" y="99"/>
                  </a:cubicBezTo>
                  <a:close/>
                  <a:moveTo>
                    <a:pt x="4835" y="179"/>
                  </a:moveTo>
                  <a:lnTo>
                    <a:pt x="4859" y="203"/>
                  </a:lnTo>
                  <a:lnTo>
                    <a:pt x="4847" y="203"/>
                  </a:lnTo>
                  <a:cubicBezTo>
                    <a:pt x="4835" y="203"/>
                    <a:pt x="4823" y="179"/>
                    <a:pt x="4823" y="179"/>
                  </a:cubicBezTo>
                  <a:close/>
                  <a:moveTo>
                    <a:pt x="3918" y="222"/>
                  </a:moveTo>
                  <a:lnTo>
                    <a:pt x="3918" y="222"/>
                  </a:lnTo>
                  <a:cubicBezTo>
                    <a:pt x="3915" y="223"/>
                    <a:pt x="3911" y="225"/>
                    <a:pt x="3906" y="227"/>
                  </a:cubicBezTo>
                  <a:lnTo>
                    <a:pt x="3918" y="227"/>
                  </a:lnTo>
                  <a:lnTo>
                    <a:pt x="3918" y="222"/>
                  </a:lnTo>
                  <a:close/>
                  <a:moveTo>
                    <a:pt x="3598" y="366"/>
                  </a:moveTo>
                  <a:cubicBezTo>
                    <a:pt x="3597" y="366"/>
                    <a:pt x="3597" y="367"/>
                    <a:pt x="3597" y="369"/>
                  </a:cubicBezTo>
                  <a:cubicBezTo>
                    <a:pt x="3585" y="381"/>
                    <a:pt x="3573" y="381"/>
                    <a:pt x="3585" y="381"/>
                  </a:cubicBezTo>
                  <a:lnTo>
                    <a:pt x="3597" y="381"/>
                  </a:lnTo>
                  <a:cubicBezTo>
                    <a:pt x="3606" y="381"/>
                    <a:pt x="3600" y="366"/>
                    <a:pt x="3598" y="366"/>
                  </a:cubicBezTo>
                  <a:close/>
                  <a:moveTo>
                    <a:pt x="3426" y="436"/>
                  </a:moveTo>
                  <a:cubicBezTo>
                    <a:pt x="3429" y="436"/>
                    <a:pt x="3430" y="437"/>
                    <a:pt x="3430" y="441"/>
                  </a:cubicBezTo>
                  <a:lnTo>
                    <a:pt x="3406" y="441"/>
                  </a:lnTo>
                  <a:cubicBezTo>
                    <a:pt x="3414" y="441"/>
                    <a:pt x="3422" y="436"/>
                    <a:pt x="3426" y="436"/>
                  </a:cubicBezTo>
                  <a:close/>
                  <a:moveTo>
                    <a:pt x="4942" y="619"/>
                  </a:moveTo>
                  <a:lnTo>
                    <a:pt x="4942" y="643"/>
                  </a:lnTo>
                  <a:cubicBezTo>
                    <a:pt x="4942" y="643"/>
                    <a:pt x="4930" y="643"/>
                    <a:pt x="4930" y="631"/>
                  </a:cubicBezTo>
                  <a:cubicBezTo>
                    <a:pt x="4935" y="623"/>
                    <a:pt x="4936" y="620"/>
                    <a:pt x="4935" y="620"/>
                  </a:cubicBezTo>
                  <a:lnTo>
                    <a:pt x="4935" y="620"/>
                  </a:lnTo>
                  <a:cubicBezTo>
                    <a:pt x="4935" y="620"/>
                    <a:pt x="4933" y="623"/>
                    <a:pt x="4932" y="623"/>
                  </a:cubicBezTo>
                  <a:cubicBezTo>
                    <a:pt x="4931" y="623"/>
                    <a:pt x="4930" y="622"/>
                    <a:pt x="4930" y="619"/>
                  </a:cubicBezTo>
                  <a:close/>
                  <a:moveTo>
                    <a:pt x="4792" y="902"/>
                  </a:moveTo>
                  <a:cubicBezTo>
                    <a:pt x="4793" y="902"/>
                    <a:pt x="4793" y="905"/>
                    <a:pt x="4787" y="917"/>
                  </a:cubicBezTo>
                  <a:lnTo>
                    <a:pt x="4799" y="917"/>
                  </a:lnTo>
                  <a:cubicBezTo>
                    <a:pt x="4796" y="921"/>
                    <a:pt x="4792" y="922"/>
                    <a:pt x="4789" y="922"/>
                  </a:cubicBezTo>
                  <a:cubicBezTo>
                    <a:pt x="4782" y="922"/>
                    <a:pt x="4779" y="914"/>
                    <a:pt x="4787" y="905"/>
                  </a:cubicBezTo>
                  <a:cubicBezTo>
                    <a:pt x="4787" y="905"/>
                    <a:pt x="4790" y="902"/>
                    <a:pt x="4792" y="902"/>
                  </a:cubicBezTo>
                  <a:close/>
                  <a:moveTo>
                    <a:pt x="2561" y="893"/>
                  </a:moveTo>
                  <a:cubicBezTo>
                    <a:pt x="2549" y="905"/>
                    <a:pt x="2549" y="905"/>
                    <a:pt x="2537" y="905"/>
                  </a:cubicBezTo>
                  <a:cubicBezTo>
                    <a:pt x="2513" y="917"/>
                    <a:pt x="2501" y="917"/>
                    <a:pt x="2489" y="929"/>
                  </a:cubicBezTo>
                  <a:cubicBezTo>
                    <a:pt x="2477" y="941"/>
                    <a:pt x="2477" y="953"/>
                    <a:pt x="2466" y="953"/>
                  </a:cubicBezTo>
                  <a:cubicBezTo>
                    <a:pt x="2456" y="953"/>
                    <a:pt x="2439" y="983"/>
                    <a:pt x="2426" y="983"/>
                  </a:cubicBezTo>
                  <a:cubicBezTo>
                    <a:pt x="2423" y="983"/>
                    <a:pt x="2420" y="981"/>
                    <a:pt x="2418" y="977"/>
                  </a:cubicBezTo>
                  <a:cubicBezTo>
                    <a:pt x="2418" y="989"/>
                    <a:pt x="2382" y="1000"/>
                    <a:pt x="2370" y="1012"/>
                  </a:cubicBezTo>
                  <a:cubicBezTo>
                    <a:pt x="2358" y="1024"/>
                    <a:pt x="2370" y="1024"/>
                    <a:pt x="2370" y="1036"/>
                  </a:cubicBezTo>
                  <a:lnTo>
                    <a:pt x="2347" y="1036"/>
                  </a:lnTo>
                  <a:cubicBezTo>
                    <a:pt x="2344" y="1030"/>
                    <a:pt x="2341" y="1028"/>
                    <a:pt x="2338" y="1028"/>
                  </a:cubicBezTo>
                  <a:cubicBezTo>
                    <a:pt x="2328" y="1028"/>
                    <a:pt x="2317" y="1051"/>
                    <a:pt x="2299" y="1060"/>
                  </a:cubicBezTo>
                  <a:cubicBezTo>
                    <a:pt x="2287" y="1072"/>
                    <a:pt x="2263" y="1072"/>
                    <a:pt x="2239" y="1084"/>
                  </a:cubicBezTo>
                  <a:cubicBezTo>
                    <a:pt x="2239" y="1084"/>
                    <a:pt x="2227" y="1096"/>
                    <a:pt x="2227" y="1096"/>
                  </a:cubicBezTo>
                  <a:cubicBezTo>
                    <a:pt x="2216" y="1108"/>
                    <a:pt x="2204" y="1108"/>
                    <a:pt x="2192" y="1108"/>
                  </a:cubicBezTo>
                  <a:lnTo>
                    <a:pt x="2180" y="1108"/>
                  </a:lnTo>
                  <a:cubicBezTo>
                    <a:pt x="2168" y="1108"/>
                    <a:pt x="2180" y="1120"/>
                    <a:pt x="2168" y="1131"/>
                  </a:cubicBezTo>
                  <a:cubicBezTo>
                    <a:pt x="2156" y="1131"/>
                    <a:pt x="2132" y="1143"/>
                    <a:pt x="2120" y="1143"/>
                  </a:cubicBezTo>
                  <a:cubicBezTo>
                    <a:pt x="2108" y="1155"/>
                    <a:pt x="2085" y="1155"/>
                    <a:pt x="2073" y="1167"/>
                  </a:cubicBezTo>
                  <a:cubicBezTo>
                    <a:pt x="2061" y="1179"/>
                    <a:pt x="2049" y="1191"/>
                    <a:pt x="2037" y="1191"/>
                  </a:cubicBezTo>
                  <a:cubicBezTo>
                    <a:pt x="2037" y="1191"/>
                    <a:pt x="2037" y="1215"/>
                    <a:pt x="2025" y="1227"/>
                  </a:cubicBezTo>
                  <a:cubicBezTo>
                    <a:pt x="2013" y="1227"/>
                    <a:pt x="2025" y="1203"/>
                    <a:pt x="2025" y="1203"/>
                  </a:cubicBezTo>
                  <a:lnTo>
                    <a:pt x="2025" y="1203"/>
                  </a:lnTo>
                  <a:cubicBezTo>
                    <a:pt x="2025" y="1203"/>
                    <a:pt x="2001" y="1227"/>
                    <a:pt x="1989" y="1227"/>
                  </a:cubicBezTo>
                  <a:cubicBezTo>
                    <a:pt x="1989" y="1227"/>
                    <a:pt x="1989" y="1239"/>
                    <a:pt x="1977" y="1239"/>
                  </a:cubicBezTo>
                  <a:cubicBezTo>
                    <a:pt x="1977" y="1247"/>
                    <a:pt x="1972" y="1249"/>
                    <a:pt x="1965" y="1254"/>
                  </a:cubicBezTo>
                  <a:lnTo>
                    <a:pt x="1965" y="1254"/>
                  </a:lnTo>
                  <a:cubicBezTo>
                    <a:pt x="1966" y="1250"/>
                    <a:pt x="1966" y="1245"/>
                    <a:pt x="1966" y="1239"/>
                  </a:cubicBezTo>
                  <a:lnTo>
                    <a:pt x="1954" y="1239"/>
                  </a:lnTo>
                  <a:lnTo>
                    <a:pt x="1942" y="1262"/>
                  </a:lnTo>
                  <a:cubicBezTo>
                    <a:pt x="1947" y="1262"/>
                    <a:pt x="1951" y="1262"/>
                    <a:pt x="1954" y="1262"/>
                  </a:cubicBezTo>
                  <a:lnTo>
                    <a:pt x="1954" y="1262"/>
                  </a:lnTo>
                  <a:cubicBezTo>
                    <a:pt x="1954" y="1262"/>
                    <a:pt x="1954" y="1262"/>
                    <a:pt x="1954" y="1262"/>
                  </a:cubicBezTo>
                  <a:cubicBezTo>
                    <a:pt x="1930" y="1274"/>
                    <a:pt x="1918" y="1262"/>
                    <a:pt x="1894" y="1286"/>
                  </a:cubicBezTo>
                  <a:cubicBezTo>
                    <a:pt x="1882" y="1298"/>
                    <a:pt x="1870" y="1310"/>
                    <a:pt x="1858" y="1310"/>
                  </a:cubicBezTo>
                  <a:cubicBezTo>
                    <a:pt x="1858" y="1310"/>
                    <a:pt x="1858" y="1334"/>
                    <a:pt x="1846" y="1334"/>
                  </a:cubicBezTo>
                  <a:cubicBezTo>
                    <a:pt x="1845" y="1336"/>
                    <a:pt x="1843" y="1336"/>
                    <a:pt x="1843" y="1336"/>
                  </a:cubicBezTo>
                  <a:cubicBezTo>
                    <a:pt x="1839" y="1336"/>
                    <a:pt x="1841" y="1325"/>
                    <a:pt x="1840" y="1325"/>
                  </a:cubicBezTo>
                  <a:lnTo>
                    <a:pt x="1840" y="1325"/>
                  </a:lnTo>
                  <a:cubicBezTo>
                    <a:pt x="1839" y="1325"/>
                    <a:pt x="1838" y="1328"/>
                    <a:pt x="1835" y="1334"/>
                  </a:cubicBezTo>
                  <a:cubicBezTo>
                    <a:pt x="1823" y="1334"/>
                    <a:pt x="1823" y="1346"/>
                    <a:pt x="1811" y="1358"/>
                  </a:cubicBezTo>
                  <a:cubicBezTo>
                    <a:pt x="1814" y="1352"/>
                    <a:pt x="1814" y="1349"/>
                    <a:pt x="1812" y="1349"/>
                  </a:cubicBezTo>
                  <a:lnTo>
                    <a:pt x="1812" y="1349"/>
                  </a:lnTo>
                  <a:cubicBezTo>
                    <a:pt x="1806" y="1349"/>
                    <a:pt x="1784" y="1370"/>
                    <a:pt x="1775" y="1370"/>
                  </a:cubicBezTo>
                  <a:cubicBezTo>
                    <a:pt x="1775" y="1370"/>
                    <a:pt x="1775" y="1364"/>
                    <a:pt x="1768" y="1364"/>
                  </a:cubicBezTo>
                  <a:cubicBezTo>
                    <a:pt x="1764" y="1364"/>
                    <a:pt x="1759" y="1366"/>
                    <a:pt x="1751" y="1370"/>
                  </a:cubicBezTo>
                  <a:cubicBezTo>
                    <a:pt x="1732" y="1379"/>
                    <a:pt x="1744" y="1397"/>
                    <a:pt x="1762" y="1397"/>
                  </a:cubicBezTo>
                  <a:cubicBezTo>
                    <a:pt x="1766" y="1397"/>
                    <a:pt x="1770" y="1396"/>
                    <a:pt x="1775" y="1393"/>
                  </a:cubicBezTo>
                  <a:lnTo>
                    <a:pt x="1775" y="1393"/>
                  </a:lnTo>
                  <a:lnTo>
                    <a:pt x="1763" y="1405"/>
                  </a:lnTo>
                  <a:cubicBezTo>
                    <a:pt x="1754" y="1410"/>
                    <a:pt x="1747" y="1416"/>
                    <a:pt x="1743" y="1421"/>
                  </a:cubicBezTo>
                  <a:lnTo>
                    <a:pt x="1743" y="1421"/>
                  </a:lnTo>
                  <a:cubicBezTo>
                    <a:pt x="1742" y="1419"/>
                    <a:pt x="1741" y="1417"/>
                    <a:pt x="1739" y="1417"/>
                  </a:cubicBezTo>
                  <a:lnTo>
                    <a:pt x="1739" y="1417"/>
                  </a:lnTo>
                  <a:lnTo>
                    <a:pt x="1715" y="1429"/>
                  </a:lnTo>
                  <a:cubicBezTo>
                    <a:pt x="1715" y="1441"/>
                    <a:pt x="1704" y="1441"/>
                    <a:pt x="1692" y="1441"/>
                  </a:cubicBezTo>
                  <a:cubicBezTo>
                    <a:pt x="1680" y="1453"/>
                    <a:pt x="1656" y="1453"/>
                    <a:pt x="1644" y="1465"/>
                  </a:cubicBezTo>
                  <a:cubicBezTo>
                    <a:pt x="1632" y="1477"/>
                    <a:pt x="1644" y="1477"/>
                    <a:pt x="1632" y="1501"/>
                  </a:cubicBezTo>
                  <a:cubicBezTo>
                    <a:pt x="1628" y="1501"/>
                    <a:pt x="1624" y="1502"/>
                    <a:pt x="1620" y="1504"/>
                  </a:cubicBezTo>
                  <a:lnTo>
                    <a:pt x="1620" y="1504"/>
                  </a:lnTo>
                  <a:cubicBezTo>
                    <a:pt x="1624" y="1499"/>
                    <a:pt x="1622" y="1496"/>
                    <a:pt x="1618" y="1496"/>
                  </a:cubicBezTo>
                  <a:cubicBezTo>
                    <a:pt x="1615" y="1496"/>
                    <a:pt x="1612" y="1497"/>
                    <a:pt x="1608" y="1501"/>
                  </a:cubicBezTo>
                  <a:lnTo>
                    <a:pt x="1596" y="1489"/>
                  </a:lnTo>
                  <a:lnTo>
                    <a:pt x="1596" y="1489"/>
                  </a:lnTo>
                  <a:cubicBezTo>
                    <a:pt x="1586" y="1499"/>
                    <a:pt x="1593" y="1508"/>
                    <a:pt x="1603" y="1512"/>
                  </a:cubicBezTo>
                  <a:lnTo>
                    <a:pt x="1603" y="1512"/>
                  </a:lnTo>
                  <a:cubicBezTo>
                    <a:pt x="1608" y="1510"/>
                    <a:pt x="1614" y="1506"/>
                    <a:pt x="1620" y="1504"/>
                  </a:cubicBezTo>
                  <a:lnTo>
                    <a:pt x="1620" y="1504"/>
                  </a:lnTo>
                  <a:cubicBezTo>
                    <a:pt x="1618" y="1506"/>
                    <a:pt x="1614" y="1509"/>
                    <a:pt x="1608" y="1512"/>
                  </a:cubicBezTo>
                  <a:cubicBezTo>
                    <a:pt x="1606" y="1512"/>
                    <a:pt x="1604" y="1512"/>
                    <a:pt x="1603" y="1512"/>
                  </a:cubicBezTo>
                  <a:lnTo>
                    <a:pt x="1603" y="1512"/>
                  </a:lnTo>
                  <a:cubicBezTo>
                    <a:pt x="1600" y="1512"/>
                    <a:pt x="1598" y="1512"/>
                    <a:pt x="1596" y="1512"/>
                  </a:cubicBezTo>
                  <a:lnTo>
                    <a:pt x="1585" y="1512"/>
                  </a:lnTo>
                  <a:cubicBezTo>
                    <a:pt x="1573" y="1512"/>
                    <a:pt x="1585" y="1512"/>
                    <a:pt x="1585" y="1524"/>
                  </a:cubicBezTo>
                  <a:cubicBezTo>
                    <a:pt x="1585" y="1536"/>
                    <a:pt x="1573" y="1536"/>
                    <a:pt x="1573" y="1536"/>
                  </a:cubicBezTo>
                  <a:cubicBezTo>
                    <a:pt x="1565" y="1536"/>
                    <a:pt x="1567" y="1526"/>
                    <a:pt x="1563" y="1526"/>
                  </a:cubicBezTo>
                  <a:cubicBezTo>
                    <a:pt x="1561" y="1526"/>
                    <a:pt x="1557" y="1528"/>
                    <a:pt x="1549" y="1536"/>
                  </a:cubicBezTo>
                  <a:cubicBezTo>
                    <a:pt x="1525" y="1560"/>
                    <a:pt x="1525" y="1560"/>
                    <a:pt x="1525" y="1560"/>
                  </a:cubicBezTo>
                  <a:lnTo>
                    <a:pt x="1513" y="1572"/>
                  </a:lnTo>
                  <a:cubicBezTo>
                    <a:pt x="1513" y="1572"/>
                    <a:pt x="1465" y="1608"/>
                    <a:pt x="1465" y="1608"/>
                  </a:cubicBezTo>
                  <a:cubicBezTo>
                    <a:pt x="1465" y="1608"/>
                    <a:pt x="1477" y="1584"/>
                    <a:pt x="1477" y="1584"/>
                  </a:cubicBezTo>
                  <a:lnTo>
                    <a:pt x="1477" y="1584"/>
                  </a:lnTo>
                  <a:cubicBezTo>
                    <a:pt x="1477" y="1584"/>
                    <a:pt x="1430" y="1620"/>
                    <a:pt x="1430" y="1631"/>
                  </a:cubicBezTo>
                  <a:lnTo>
                    <a:pt x="1465" y="1631"/>
                  </a:lnTo>
                  <a:cubicBezTo>
                    <a:pt x="1465" y="1631"/>
                    <a:pt x="1477" y="1631"/>
                    <a:pt x="1489" y="1620"/>
                  </a:cubicBezTo>
                  <a:cubicBezTo>
                    <a:pt x="1489" y="1620"/>
                    <a:pt x="1489" y="1620"/>
                    <a:pt x="1501" y="1608"/>
                  </a:cubicBezTo>
                  <a:cubicBezTo>
                    <a:pt x="1501" y="1596"/>
                    <a:pt x="1513" y="1596"/>
                    <a:pt x="1513" y="1596"/>
                  </a:cubicBezTo>
                  <a:cubicBezTo>
                    <a:pt x="1513" y="1584"/>
                    <a:pt x="1561" y="1560"/>
                    <a:pt x="1573" y="1548"/>
                  </a:cubicBezTo>
                  <a:cubicBezTo>
                    <a:pt x="1581" y="1544"/>
                    <a:pt x="1585" y="1543"/>
                    <a:pt x="1587" y="1543"/>
                  </a:cubicBezTo>
                  <a:cubicBezTo>
                    <a:pt x="1591" y="1543"/>
                    <a:pt x="1588" y="1548"/>
                    <a:pt x="1596" y="1548"/>
                  </a:cubicBezTo>
                  <a:cubicBezTo>
                    <a:pt x="1608" y="1548"/>
                    <a:pt x="1620" y="1536"/>
                    <a:pt x="1632" y="1536"/>
                  </a:cubicBezTo>
                  <a:cubicBezTo>
                    <a:pt x="1632" y="1524"/>
                    <a:pt x="1656" y="1524"/>
                    <a:pt x="1656" y="1512"/>
                  </a:cubicBezTo>
                  <a:cubicBezTo>
                    <a:pt x="1656" y="1501"/>
                    <a:pt x="1668" y="1501"/>
                    <a:pt x="1668" y="1501"/>
                  </a:cubicBezTo>
                  <a:cubicBezTo>
                    <a:pt x="1680" y="1501"/>
                    <a:pt x="1668" y="1489"/>
                    <a:pt x="1680" y="1489"/>
                  </a:cubicBezTo>
                  <a:cubicBezTo>
                    <a:pt x="1692" y="1477"/>
                    <a:pt x="1704" y="1477"/>
                    <a:pt x="1715" y="1465"/>
                  </a:cubicBezTo>
                  <a:cubicBezTo>
                    <a:pt x="1723" y="1465"/>
                    <a:pt x="1735" y="1446"/>
                    <a:pt x="1740" y="1432"/>
                  </a:cubicBezTo>
                  <a:lnTo>
                    <a:pt x="1740" y="1432"/>
                  </a:lnTo>
                  <a:cubicBezTo>
                    <a:pt x="1740" y="1432"/>
                    <a:pt x="1741" y="1432"/>
                    <a:pt x="1741" y="1432"/>
                  </a:cubicBezTo>
                  <a:cubicBezTo>
                    <a:pt x="1743" y="1432"/>
                    <a:pt x="1747" y="1431"/>
                    <a:pt x="1751" y="1429"/>
                  </a:cubicBezTo>
                  <a:lnTo>
                    <a:pt x="1763" y="1429"/>
                  </a:lnTo>
                  <a:cubicBezTo>
                    <a:pt x="1775" y="1417"/>
                    <a:pt x="1787" y="1417"/>
                    <a:pt x="1799" y="1405"/>
                  </a:cubicBezTo>
                  <a:cubicBezTo>
                    <a:pt x="1823" y="1393"/>
                    <a:pt x="1823" y="1381"/>
                    <a:pt x="1823" y="1370"/>
                  </a:cubicBezTo>
                  <a:cubicBezTo>
                    <a:pt x="1835" y="1370"/>
                    <a:pt x="1858" y="1358"/>
                    <a:pt x="1846" y="1346"/>
                  </a:cubicBezTo>
                  <a:lnTo>
                    <a:pt x="1846" y="1346"/>
                  </a:lnTo>
                  <a:cubicBezTo>
                    <a:pt x="1849" y="1348"/>
                    <a:pt x="1852" y="1349"/>
                    <a:pt x="1856" y="1349"/>
                  </a:cubicBezTo>
                  <a:cubicBezTo>
                    <a:pt x="1872" y="1349"/>
                    <a:pt x="1899" y="1332"/>
                    <a:pt x="1918" y="1322"/>
                  </a:cubicBezTo>
                  <a:cubicBezTo>
                    <a:pt x="1918" y="1322"/>
                    <a:pt x="1930" y="1322"/>
                    <a:pt x="1942" y="1310"/>
                  </a:cubicBezTo>
                  <a:lnTo>
                    <a:pt x="1966" y="1310"/>
                  </a:lnTo>
                  <a:cubicBezTo>
                    <a:pt x="1977" y="1298"/>
                    <a:pt x="1989" y="1310"/>
                    <a:pt x="2001" y="1286"/>
                  </a:cubicBezTo>
                  <a:cubicBezTo>
                    <a:pt x="2013" y="1286"/>
                    <a:pt x="2025" y="1274"/>
                    <a:pt x="2025" y="1262"/>
                  </a:cubicBezTo>
                  <a:lnTo>
                    <a:pt x="2025" y="1250"/>
                  </a:lnTo>
                  <a:lnTo>
                    <a:pt x="2049" y="1239"/>
                  </a:lnTo>
                  <a:cubicBezTo>
                    <a:pt x="2061" y="1239"/>
                    <a:pt x="2085" y="1227"/>
                    <a:pt x="2096" y="1215"/>
                  </a:cubicBezTo>
                  <a:cubicBezTo>
                    <a:pt x="2108" y="1203"/>
                    <a:pt x="2120" y="1191"/>
                    <a:pt x="2144" y="1191"/>
                  </a:cubicBezTo>
                  <a:lnTo>
                    <a:pt x="2168" y="1191"/>
                  </a:lnTo>
                  <a:cubicBezTo>
                    <a:pt x="2168" y="1191"/>
                    <a:pt x="2144" y="1179"/>
                    <a:pt x="2168" y="1155"/>
                  </a:cubicBezTo>
                  <a:cubicBezTo>
                    <a:pt x="2171" y="1154"/>
                    <a:pt x="2173" y="1153"/>
                    <a:pt x="2174" y="1153"/>
                  </a:cubicBezTo>
                  <a:cubicBezTo>
                    <a:pt x="2184" y="1153"/>
                    <a:pt x="2177" y="1174"/>
                    <a:pt x="2188" y="1174"/>
                  </a:cubicBezTo>
                  <a:cubicBezTo>
                    <a:pt x="2191" y="1174"/>
                    <a:pt x="2196" y="1172"/>
                    <a:pt x="2204" y="1167"/>
                  </a:cubicBezTo>
                  <a:cubicBezTo>
                    <a:pt x="2227" y="1155"/>
                    <a:pt x="2204" y="1155"/>
                    <a:pt x="2204" y="1155"/>
                  </a:cubicBezTo>
                  <a:cubicBezTo>
                    <a:pt x="2227" y="1143"/>
                    <a:pt x="2239" y="1131"/>
                    <a:pt x="2263" y="1120"/>
                  </a:cubicBezTo>
                  <a:cubicBezTo>
                    <a:pt x="2311" y="1096"/>
                    <a:pt x="2347" y="1084"/>
                    <a:pt x="2382" y="1060"/>
                  </a:cubicBezTo>
                  <a:cubicBezTo>
                    <a:pt x="2394" y="1048"/>
                    <a:pt x="2394" y="1036"/>
                    <a:pt x="2406" y="1036"/>
                  </a:cubicBezTo>
                  <a:cubicBezTo>
                    <a:pt x="2406" y="1032"/>
                    <a:pt x="2407" y="1031"/>
                    <a:pt x="2409" y="1031"/>
                  </a:cubicBezTo>
                  <a:cubicBezTo>
                    <a:pt x="2413" y="1031"/>
                    <a:pt x="2418" y="1036"/>
                    <a:pt x="2418" y="1036"/>
                  </a:cubicBezTo>
                  <a:cubicBezTo>
                    <a:pt x="2430" y="1036"/>
                    <a:pt x="2454" y="1012"/>
                    <a:pt x="2454" y="1000"/>
                  </a:cubicBezTo>
                  <a:cubicBezTo>
                    <a:pt x="2466" y="1000"/>
                    <a:pt x="2466" y="989"/>
                    <a:pt x="2477" y="989"/>
                  </a:cubicBezTo>
                  <a:cubicBezTo>
                    <a:pt x="2479" y="990"/>
                    <a:pt x="2480" y="991"/>
                    <a:pt x="2481" y="991"/>
                  </a:cubicBezTo>
                  <a:cubicBezTo>
                    <a:pt x="2486" y="991"/>
                    <a:pt x="2477" y="965"/>
                    <a:pt x="2477" y="965"/>
                  </a:cubicBezTo>
                  <a:lnTo>
                    <a:pt x="2477" y="965"/>
                  </a:lnTo>
                  <a:cubicBezTo>
                    <a:pt x="2478" y="965"/>
                    <a:pt x="2489" y="965"/>
                    <a:pt x="2489" y="977"/>
                  </a:cubicBezTo>
                  <a:cubicBezTo>
                    <a:pt x="2501" y="977"/>
                    <a:pt x="2513" y="965"/>
                    <a:pt x="2525" y="953"/>
                  </a:cubicBezTo>
                  <a:cubicBezTo>
                    <a:pt x="2525" y="953"/>
                    <a:pt x="2560" y="927"/>
                    <a:pt x="2570" y="927"/>
                  </a:cubicBezTo>
                  <a:cubicBezTo>
                    <a:pt x="2572" y="927"/>
                    <a:pt x="2573" y="927"/>
                    <a:pt x="2573" y="929"/>
                  </a:cubicBezTo>
                  <a:cubicBezTo>
                    <a:pt x="2570" y="935"/>
                    <a:pt x="2570" y="937"/>
                    <a:pt x="2571" y="937"/>
                  </a:cubicBezTo>
                  <a:cubicBezTo>
                    <a:pt x="2577" y="937"/>
                    <a:pt x="2599" y="914"/>
                    <a:pt x="2608" y="905"/>
                  </a:cubicBezTo>
                  <a:cubicBezTo>
                    <a:pt x="2616" y="905"/>
                    <a:pt x="2630" y="916"/>
                    <a:pt x="2641" y="916"/>
                  </a:cubicBezTo>
                  <a:cubicBezTo>
                    <a:pt x="2647" y="916"/>
                    <a:pt x="2652" y="913"/>
                    <a:pt x="2656" y="905"/>
                  </a:cubicBezTo>
                  <a:cubicBezTo>
                    <a:pt x="2668" y="893"/>
                    <a:pt x="2608" y="893"/>
                    <a:pt x="2585" y="893"/>
                  </a:cubicBezTo>
                  <a:close/>
                  <a:moveTo>
                    <a:pt x="1275" y="1727"/>
                  </a:moveTo>
                  <a:cubicBezTo>
                    <a:pt x="1287" y="1727"/>
                    <a:pt x="1299" y="1739"/>
                    <a:pt x="1275" y="1751"/>
                  </a:cubicBezTo>
                  <a:cubicBezTo>
                    <a:pt x="1239" y="1751"/>
                    <a:pt x="1251" y="1751"/>
                    <a:pt x="1251" y="1739"/>
                  </a:cubicBezTo>
                  <a:cubicBezTo>
                    <a:pt x="1251" y="1739"/>
                    <a:pt x="1251" y="1727"/>
                    <a:pt x="1275" y="1727"/>
                  </a:cubicBezTo>
                  <a:close/>
                  <a:moveTo>
                    <a:pt x="946" y="1981"/>
                  </a:moveTo>
                  <a:cubicBezTo>
                    <a:pt x="946" y="1982"/>
                    <a:pt x="946" y="1982"/>
                    <a:pt x="945" y="1983"/>
                  </a:cubicBezTo>
                  <a:lnTo>
                    <a:pt x="945" y="1983"/>
                  </a:lnTo>
                  <a:cubicBezTo>
                    <a:pt x="946" y="1983"/>
                    <a:pt x="946" y="1983"/>
                    <a:pt x="946" y="1983"/>
                  </a:cubicBezTo>
                  <a:cubicBezTo>
                    <a:pt x="947" y="1983"/>
                    <a:pt x="947" y="1983"/>
                    <a:pt x="946" y="1981"/>
                  </a:cubicBezTo>
                  <a:close/>
                  <a:moveTo>
                    <a:pt x="945" y="1983"/>
                  </a:moveTo>
                  <a:cubicBezTo>
                    <a:pt x="944" y="1983"/>
                    <a:pt x="942" y="1984"/>
                    <a:pt x="942" y="1989"/>
                  </a:cubicBezTo>
                  <a:cubicBezTo>
                    <a:pt x="942" y="1989"/>
                    <a:pt x="943" y="1986"/>
                    <a:pt x="945" y="1983"/>
                  </a:cubicBezTo>
                  <a:close/>
                  <a:moveTo>
                    <a:pt x="839" y="2031"/>
                  </a:moveTo>
                  <a:cubicBezTo>
                    <a:pt x="835" y="2031"/>
                    <a:pt x="835" y="2037"/>
                    <a:pt x="834" y="2044"/>
                  </a:cubicBezTo>
                  <a:lnTo>
                    <a:pt x="834" y="2044"/>
                  </a:lnTo>
                  <a:cubicBezTo>
                    <a:pt x="844" y="2043"/>
                    <a:pt x="850" y="2040"/>
                    <a:pt x="846" y="2036"/>
                  </a:cubicBezTo>
                  <a:cubicBezTo>
                    <a:pt x="843" y="2033"/>
                    <a:pt x="840" y="2031"/>
                    <a:pt x="839" y="2031"/>
                  </a:cubicBezTo>
                  <a:close/>
                  <a:moveTo>
                    <a:pt x="3767" y="2053"/>
                  </a:moveTo>
                  <a:cubicBezTo>
                    <a:pt x="3758" y="2053"/>
                    <a:pt x="3750" y="2067"/>
                    <a:pt x="3754" y="2067"/>
                  </a:cubicBezTo>
                  <a:cubicBezTo>
                    <a:pt x="3755" y="2067"/>
                    <a:pt x="3758" y="2065"/>
                    <a:pt x="3763" y="2060"/>
                  </a:cubicBezTo>
                  <a:lnTo>
                    <a:pt x="3775" y="2060"/>
                  </a:lnTo>
                  <a:cubicBezTo>
                    <a:pt x="3773" y="2055"/>
                    <a:pt x="3770" y="2053"/>
                    <a:pt x="3767" y="2053"/>
                  </a:cubicBezTo>
                  <a:close/>
                  <a:moveTo>
                    <a:pt x="656" y="2108"/>
                  </a:moveTo>
                  <a:lnTo>
                    <a:pt x="668" y="2120"/>
                  </a:lnTo>
                  <a:lnTo>
                    <a:pt x="680" y="2132"/>
                  </a:lnTo>
                  <a:cubicBezTo>
                    <a:pt x="656" y="2132"/>
                    <a:pt x="644" y="2120"/>
                    <a:pt x="656" y="2108"/>
                  </a:cubicBezTo>
                  <a:close/>
                  <a:moveTo>
                    <a:pt x="501" y="2215"/>
                  </a:moveTo>
                  <a:cubicBezTo>
                    <a:pt x="497" y="2219"/>
                    <a:pt x="494" y="2220"/>
                    <a:pt x="493" y="2220"/>
                  </a:cubicBezTo>
                  <a:cubicBezTo>
                    <a:pt x="490" y="2220"/>
                    <a:pt x="493" y="2215"/>
                    <a:pt x="501" y="2215"/>
                  </a:cubicBezTo>
                  <a:close/>
                  <a:moveTo>
                    <a:pt x="370" y="2310"/>
                  </a:moveTo>
                  <a:cubicBezTo>
                    <a:pt x="382" y="2310"/>
                    <a:pt x="394" y="2310"/>
                    <a:pt x="370" y="2322"/>
                  </a:cubicBezTo>
                  <a:cubicBezTo>
                    <a:pt x="367" y="2326"/>
                    <a:pt x="362" y="2327"/>
                    <a:pt x="358" y="2327"/>
                  </a:cubicBezTo>
                  <a:cubicBezTo>
                    <a:pt x="348" y="2327"/>
                    <a:pt x="341" y="2319"/>
                    <a:pt x="358" y="2310"/>
                  </a:cubicBezTo>
                  <a:close/>
                  <a:moveTo>
                    <a:pt x="227" y="2393"/>
                  </a:moveTo>
                  <a:cubicBezTo>
                    <a:pt x="223" y="2395"/>
                    <a:pt x="221" y="2397"/>
                    <a:pt x="219" y="2399"/>
                  </a:cubicBezTo>
                  <a:lnTo>
                    <a:pt x="219" y="2399"/>
                  </a:lnTo>
                  <a:cubicBezTo>
                    <a:pt x="221" y="2398"/>
                    <a:pt x="224" y="2397"/>
                    <a:pt x="227" y="2393"/>
                  </a:cubicBezTo>
                  <a:close/>
                  <a:moveTo>
                    <a:pt x="3304" y="2445"/>
                  </a:moveTo>
                  <a:lnTo>
                    <a:pt x="3304" y="2445"/>
                  </a:lnTo>
                  <a:cubicBezTo>
                    <a:pt x="3304" y="2445"/>
                    <a:pt x="3302" y="2447"/>
                    <a:pt x="3301" y="2451"/>
                  </a:cubicBezTo>
                  <a:lnTo>
                    <a:pt x="3301" y="2451"/>
                  </a:lnTo>
                  <a:cubicBezTo>
                    <a:pt x="3304" y="2447"/>
                    <a:pt x="3305" y="2445"/>
                    <a:pt x="3304" y="2445"/>
                  </a:cubicBezTo>
                  <a:close/>
                  <a:moveTo>
                    <a:pt x="4418" y="0"/>
                  </a:moveTo>
                  <a:cubicBezTo>
                    <a:pt x="4394" y="0"/>
                    <a:pt x="4382" y="24"/>
                    <a:pt x="4406" y="24"/>
                  </a:cubicBezTo>
                  <a:lnTo>
                    <a:pt x="4323" y="24"/>
                  </a:lnTo>
                  <a:cubicBezTo>
                    <a:pt x="4311" y="24"/>
                    <a:pt x="4323" y="36"/>
                    <a:pt x="4323" y="36"/>
                  </a:cubicBezTo>
                  <a:cubicBezTo>
                    <a:pt x="4323" y="40"/>
                    <a:pt x="4324" y="41"/>
                    <a:pt x="4326" y="41"/>
                  </a:cubicBezTo>
                  <a:cubicBezTo>
                    <a:pt x="4329" y="41"/>
                    <a:pt x="4335" y="36"/>
                    <a:pt x="4335" y="36"/>
                  </a:cubicBezTo>
                  <a:lnTo>
                    <a:pt x="4335" y="36"/>
                  </a:lnTo>
                  <a:cubicBezTo>
                    <a:pt x="4323" y="48"/>
                    <a:pt x="4323" y="48"/>
                    <a:pt x="4311" y="48"/>
                  </a:cubicBezTo>
                  <a:cubicBezTo>
                    <a:pt x="4292" y="48"/>
                    <a:pt x="4311" y="33"/>
                    <a:pt x="4307" y="33"/>
                  </a:cubicBezTo>
                  <a:lnTo>
                    <a:pt x="4307" y="33"/>
                  </a:lnTo>
                  <a:cubicBezTo>
                    <a:pt x="4306" y="33"/>
                    <a:pt x="4304" y="34"/>
                    <a:pt x="4299" y="36"/>
                  </a:cubicBezTo>
                  <a:cubicBezTo>
                    <a:pt x="4275" y="36"/>
                    <a:pt x="4240" y="48"/>
                    <a:pt x="4252" y="60"/>
                  </a:cubicBezTo>
                  <a:cubicBezTo>
                    <a:pt x="4263" y="60"/>
                    <a:pt x="4275" y="60"/>
                    <a:pt x="4263" y="72"/>
                  </a:cubicBezTo>
                  <a:cubicBezTo>
                    <a:pt x="4252" y="84"/>
                    <a:pt x="4240" y="84"/>
                    <a:pt x="4228" y="84"/>
                  </a:cubicBezTo>
                  <a:cubicBezTo>
                    <a:pt x="4216" y="84"/>
                    <a:pt x="4228" y="48"/>
                    <a:pt x="4228" y="48"/>
                  </a:cubicBezTo>
                  <a:lnTo>
                    <a:pt x="4228" y="48"/>
                  </a:lnTo>
                  <a:cubicBezTo>
                    <a:pt x="4216" y="48"/>
                    <a:pt x="4216" y="60"/>
                    <a:pt x="4204" y="60"/>
                  </a:cubicBezTo>
                  <a:cubicBezTo>
                    <a:pt x="4192" y="60"/>
                    <a:pt x="4204" y="72"/>
                    <a:pt x="4192" y="84"/>
                  </a:cubicBezTo>
                  <a:cubicBezTo>
                    <a:pt x="4192" y="84"/>
                    <a:pt x="4187" y="73"/>
                    <a:pt x="4176" y="73"/>
                  </a:cubicBezTo>
                  <a:cubicBezTo>
                    <a:pt x="4171" y="73"/>
                    <a:pt x="4164" y="76"/>
                    <a:pt x="4156" y="84"/>
                  </a:cubicBezTo>
                  <a:cubicBezTo>
                    <a:pt x="4144" y="96"/>
                    <a:pt x="4144" y="96"/>
                    <a:pt x="4144" y="107"/>
                  </a:cubicBezTo>
                  <a:cubicBezTo>
                    <a:pt x="4144" y="110"/>
                    <a:pt x="4144" y="111"/>
                    <a:pt x="4144" y="111"/>
                  </a:cubicBezTo>
                  <a:cubicBezTo>
                    <a:pt x="4144" y="111"/>
                    <a:pt x="4142" y="93"/>
                    <a:pt x="4132" y="84"/>
                  </a:cubicBezTo>
                  <a:lnTo>
                    <a:pt x="4085" y="84"/>
                  </a:lnTo>
                  <a:cubicBezTo>
                    <a:pt x="4085" y="84"/>
                    <a:pt x="4097" y="84"/>
                    <a:pt x="4085" y="96"/>
                  </a:cubicBezTo>
                  <a:cubicBezTo>
                    <a:pt x="4073" y="107"/>
                    <a:pt x="4073" y="107"/>
                    <a:pt x="4061" y="107"/>
                  </a:cubicBezTo>
                  <a:lnTo>
                    <a:pt x="4025" y="107"/>
                  </a:lnTo>
                  <a:cubicBezTo>
                    <a:pt x="4013" y="107"/>
                    <a:pt x="4013" y="131"/>
                    <a:pt x="4001" y="131"/>
                  </a:cubicBezTo>
                  <a:cubicBezTo>
                    <a:pt x="3986" y="131"/>
                    <a:pt x="3986" y="126"/>
                    <a:pt x="3984" y="126"/>
                  </a:cubicBezTo>
                  <a:cubicBezTo>
                    <a:pt x="3983" y="126"/>
                    <a:pt x="3982" y="127"/>
                    <a:pt x="3978" y="131"/>
                  </a:cubicBezTo>
                  <a:cubicBezTo>
                    <a:pt x="3966" y="143"/>
                    <a:pt x="3978" y="155"/>
                    <a:pt x="3954" y="167"/>
                  </a:cubicBezTo>
                  <a:lnTo>
                    <a:pt x="3954" y="155"/>
                  </a:lnTo>
                  <a:cubicBezTo>
                    <a:pt x="3954" y="155"/>
                    <a:pt x="3918" y="179"/>
                    <a:pt x="3918" y="179"/>
                  </a:cubicBezTo>
                  <a:lnTo>
                    <a:pt x="3882" y="179"/>
                  </a:lnTo>
                  <a:cubicBezTo>
                    <a:pt x="3871" y="191"/>
                    <a:pt x="3871" y="191"/>
                    <a:pt x="3859" y="203"/>
                  </a:cubicBezTo>
                  <a:cubicBezTo>
                    <a:pt x="3847" y="203"/>
                    <a:pt x="3835" y="215"/>
                    <a:pt x="3835" y="215"/>
                  </a:cubicBezTo>
                  <a:cubicBezTo>
                    <a:pt x="3811" y="215"/>
                    <a:pt x="3811" y="227"/>
                    <a:pt x="3787" y="238"/>
                  </a:cubicBezTo>
                  <a:lnTo>
                    <a:pt x="3751" y="238"/>
                  </a:lnTo>
                  <a:cubicBezTo>
                    <a:pt x="3740" y="238"/>
                    <a:pt x="3740" y="250"/>
                    <a:pt x="3728" y="262"/>
                  </a:cubicBezTo>
                  <a:cubicBezTo>
                    <a:pt x="3725" y="265"/>
                    <a:pt x="3723" y="266"/>
                    <a:pt x="3721" y="266"/>
                  </a:cubicBezTo>
                  <a:cubicBezTo>
                    <a:pt x="3711" y="266"/>
                    <a:pt x="3704" y="250"/>
                    <a:pt x="3704" y="250"/>
                  </a:cubicBezTo>
                  <a:cubicBezTo>
                    <a:pt x="3692" y="250"/>
                    <a:pt x="3692" y="262"/>
                    <a:pt x="3680" y="274"/>
                  </a:cubicBezTo>
                  <a:cubicBezTo>
                    <a:pt x="3680" y="284"/>
                    <a:pt x="3678" y="288"/>
                    <a:pt x="3675" y="288"/>
                  </a:cubicBezTo>
                  <a:cubicBezTo>
                    <a:pt x="3672" y="288"/>
                    <a:pt x="3668" y="281"/>
                    <a:pt x="3668" y="274"/>
                  </a:cubicBezTo>
                  <a:cubicBezTo>
                    <a:pt x="3668" y="286"/>
                    <a:pt x="3620" y="298"/>
                    <a:pt x="3632" y="310"/>
                  </a:cubicBezTo>
                  <a:lnTo>
                    <a:pt x="3585" y="310"/>
                  </a:lnTo>
                  <a:cubicBezTo>
                    <a:pt x="3585" y="310"/>
                    <a:pt x="3585" y="322"/>
                    <a:pt x="3573" y="322"/>
                  </a:cubicBezTo>
                  <a:cubicBezTo>
                    <a:pt x="3561" y="334"/>
                    <a:pt x="3549" y="346"/>
                    <a:pt x="3537" y="358"/>
                  </a:cubicBezTo>
                  <a:cubicBezTo>
                    <a:pt x="3529" y="358"/>
                    <a:pt x="3516" y="352"/>
                    <a:pt x="3505" y="352"/>
                  </a:cubicBezTo>
                  <a:cubicBezTo>
                    <a:pt x="3499" y="352"/>
                    <a:pt x="3493" y="354"/>
                    <a:pt x="3490" y="358"/>
                  </a:cubicBezTo>
                  <a:cubicBezTo>
                    <a:pt x="3490" y="369"/>
                    <a:pt x="3513" y="369"/>
                    <a:pt x="3490" y="369"/>
                  </a:cubicBezTo>
                  <a:cubicBezTo>
                    <a:pt x="3478" y="375"/>
                    <a:pt x="3475" y="375"/>
                    <a:pt x="3473" y="375"/>
                  </a:cubicBezTo>
                  <a:cubicBezTo>
                    <a:pt x="3472" y="375"/>
                    <a:pt x="3472" y="375"/>
                    <a:pt x="3466" y="381"/>
                  </a:cubicBezTo>
                  <a:lnTo>
                    <a:pt x="3466" y="405"/>
                  </a:lnTo>
                  <a:cubicBezTo>
                    <a:pt x="3454" y="405"/>
                    <a:pt x="3466" y="381"/>
                    <a:pt x="3466" y="369"/>
                  </a:cubicBezTo>
                  <a:lnTo>
                    <a:pt x="3466" y="369"/>
                  </a:lnTo>
                  <a:cubicBezTo>
                    <a:pt x="3466" y="369"/>
                    <a:pt x="3454" y="381"/>
                    <a:pt x="3454" y="381"/>
                  </a:cubicBezTo>
                  <a:cubicBezTo>
                    <a:pt x="3454" y="381"/>
                    <a:pt x="3442" y="393"/>
                    <a:pt x="3442" y="393"/>
                  </a:cubicBezTo>
                  <a:cubicBezTo>
                    <a:pt x="3442" y="390"/>
                    <a:pt x="3440" y="388"/>
                    <a:pt x="3437" y="388"/>
                  </a:cubicBezTo>
                  <a:cubicBezTo>
                    <a:pt x="3430" y="388"/>
                    <a:pt x="3418" y="397"/>
                    <a:pt x="3418" y="405"/>
                  </a:cubicBezTo>
                  <a:cubicBezTo>
                    <a:pt x="3418" y="405"/>
                    <a:pt x="3394" y="417"/>
                    <a:pt x="3382" y="417"/>
                  </a:cubicBezTo>
                  <a:cubicBezTo>
                    <a:pt x="3382" y="414"/>
                    <a:pt x="3379" y="412"/>
                    <a:pt x="3375" y="412"/>
                  </a:cubicBezTo>
                  <a:cubicBezTo>
                    <a:pt x="3366" y="412"/>
                    <a:pt x="3350" y="421"/>
                    <a:pt x="3359" y="429"/>
                  </a:cubicBezTo>
                  <a:cubicBezTo>
                    <a:pt x="3359" y="441"/>
                    <a:pt x="3323" y="441"/>
                    <a:pt x="3323" y="453"/>
                  </a:cubicBezTo>
                  <a:cubicBezTo>
                    <a:pt x="3299" y="453"/>
                    <a:pt x="3239" y="465"/>
                    <a:pt x="3228" y="488"/>
                  </a:cubicBezTo>
                  <a:cubicBezTo>
                    <a:pt x="3225" y="481"/>
                    <a:pt x="3223" y="478"/>
                    <a:pt x="3220" y="478"/>
                  </a:cubicBezTo>
                  <a:cubicBezTo>
                    <a:pt x="3211" y="478"/>
                    <a:pt x="3201" y="524"/>
                    <a:pt x="3192" y="524"/>
                  </a:cubicBezTo>
                  <a:cubicBezTo>
                    <a:pt x="3184" y="524"/>
                    <a:pt x="3176" y="519"/>
                    <a:pt x="3168" y="519"/>
                  </a:cubicBezTo>
                  <a:cubicBezTo>
                    <a:pt x="3164" y="519"/>
                    <a:pt x="3160" y="520"/>
                    <a:pt x="3156" y="524"/>
                  </a:cubicBezTo>
                  <a:cubicBezTo>
                    <a:pt x="3144" y="536"/>
                    <a:pt x="3144" y="548"/>
                    <a:pt x="3132" y="560"/>
                  </a:cubicBezTo>
                  <a:cubicBezTo>
                    <a:pt x="3124" y="560"/>
                    <a:pt x="3127" y="555"/>
                    <a:pt x="3123" y="555"/>
                  </a:cubicBezTo>
                  <a:cubicBezTo>
                    <a:pt x="3120" y="555"/>
                    <a:pt x="3116" y="556"/>
                    <a:pt x="3109" y="560"/>
                  </a:cubicBezTo>
                  <a:cubicBezTo>
                    <a:pt x="3073" y="584"/>
                    <a:pt x="3109" y="572"/>
                    <a:pt x="3097" y="584"/>
                  </a:cubicBezTo>
                  <a:cubicBezTo>
                    <a:pt x="3095" y="585"/>
                    <a:pt x="3094" y="586"/>
                    <a:pt x="3093" y="586"/>
                  </a:cubicBezTo>
                  <a:cubicBezTo>
                    <a:pt x="3088" y="586"/>
                    <a:pt x="3095" y="560"/>
                    <a:pt x="3085" y="560"/>
                  </a:cubicBezTo>
                  <a:cubicBezTo>
                    <a:pt x="3061" y="560"/>
                    <a:pt x="3049" y="572"/>
                    <a:pt x="3061" y="584"/>
                  </a:cubicBezTo>
                  <a:cubicBezTo>
                    <a:pt x="3061" y="584"/>
                    <a:pt x="3025" y="608"/>
                    <a:pt x="3025" y="608"/>
                  </a:cubicBezTo>
                  <a:cubicBezTo>
                    <a:pt x="3013" y="608"/>
                    <a:pt x="2978" y="631"/>
                    <a:pt x="2978" y="631"/>
                  </a:cubicBezTo>
                  <a:cubicBezTo>
                    <a:pt x="2971" y="628"/>
                    <a:pt x="2965" y="626"/>
                    <a:pt x="2959" y="626"/>
                  </a:cubicBezTo>
                  <a:cubicBezTo>
                    <a:pt x="2947" y="626"/>
                    <a:pt x="2938" y="635"/>
                    <a:pt x="2930" y="643"/>
                  </a:cubicBezTo>
                  <a:cubicBezTo>
                    <a:pt x="2930" y="643"/>
                    <a:pt x="2930" y="655"/>
                    <a:pt x="2918" y="667"/>
                  </a:cubicBezTo>
                  <a:cubicBezTo>
                    <a:pt x="2906" y="667"/>
                    <a:pt x="2894" y="679"/>
                    <a:pt x="2882" y="679"/>
                  </a:cubicBezTo>
                  <a:cubicBezTo>
                    <a:pt x="2882" y="679"/>
                    <a:pt x="2835" y="703"/>
                    <a:pt x="2835" y="703"/>
                  </a:cubicBezTo>
                  <a:cubicBezTo>
                    <a:pt x="2835" y="703"/>
                    <a:pt x="2811" y="727"/>
                    <a:pt x="2787" y="727"/>
                  </a:cubicBezTo>
                  <a:lnTo>
                    <a:pt x="2763" y="750"/>
                  </a:lnTo>
                  <a:cubicBezTo>
                    <a:pt x="2757" y="756"/>
                    <a:pt x="2754" y="756"/>
                    <a:pt x="2754" y="756"/>
                  </a:cubicBezTo>
                  <a:cubicBezTo>
                    <a:pt x="2754" y="756"/>
                    <a:pt x="2757" y="756"/>
                    <a:pt x="2763" y="762"/>
                  </a:cubicBezTo>
                  <a:lnTo>
                    <a:pt x="2739" y="762"/>
                  </a:lnTo>
                  <a:lnTo>
                    <a:pt x="2716" y="786"/>
                  </a:lnTo>
                  <a:cubicBezTo>
                    <a:pt x="2716" y="786"/>
                    <a:pt x="2700" y="801"/>
                    <a:pt x="2688" y="801"/>
                  </a:cubicBezTo>
                  <a:cubicBezTo>
                    <a:pt x="2685" y="801"/>
                    <a:pt x="2682" y="800"/>
                    <a:pt x="2680" y="798"/>
                  </a:cubicBezTo>
                  <a:cubicBezTo>
                    <a:pt x="2680" y="798"/>
                    <a:pt x="2656" y="798"/>
                    <a:pt x="2644" y="810"/>
                  </a:cubicBezTo>
                  <a:cubicBezTo>
                    <a:pt x="2632" y="822"/>
                    <a:pt x="2644" y="822"/>
                    <a:pt x="2632" y="834"/>
                  </a:cubicBezTo>
                  <a:cubicBezTo>
                    <a:pt x="2630" y="836"/>
                    <a:pt x="2628" y="837"/>
                    <a:pt x="2627" y="837"/>
                  </a:cubicBezTo>
                  <a:cubicBezTo>
                    <a:pt x="2625" y="837"/>
                    <a:pt x="2627" y="830"/>
                    <a:pt x="2625" y="830"/>
                  </a:cubicBezTo>
                  <a:cubicBezTo>
                    <a:pt x="2624" y="830"/>
                    <a:pt x="2623" y="831"/>
                    <a:pt x="2620" y="834"/>
                  </a:cubicBezTo>
                  <a:cubicBezTo>
                    <a:pt x="2608" y="846"/>
                    <a:pt x="2620" y="869"/>
                    <a:pt x="2632" y="869"/>
                  </a:cubicBezTo>
                  <a:lnTo>
                    <a:pt x="2656" y="869"/>
                  </a:lnTo>
                  <a:cubicBezTo>
                    <a:pt x="2666" y="869"/>
                    <a:pt x="2675" y="854"/>
                    <a:pt x="2685" y="854"/>
                  </a:cubicBezTo>
                  <a:cubicBezTo>
                    <a:pt x="2687" y="854"/>
                    <a:pt x="2689" y="855"/>
                    <a:pt x="2692" y="858"/>
                  </a:cubicBezTo>
                  <a:cubicBezTo>
                    <a:pt x="2692" y="859"/>
                    <a:pt x="2692" y="860"/>
                    <a:pt x="2693" y="860"/>
                  </a:cubicBezTo>
                  <a:cubicBezTo>
                    <a:pt x="2697" y="860"/>
                    <a:pt x="2708" y="847"/>
                    <a:pt x="2718" y="844"/>
                  </a:cubicBezTo>
                  <a:lnTo>
                    <a:pt x="2718" y="844"/>
                  </a:lnTo>
                  <a:cubicBezTo>
                    <a:pt x="2721" y="847"/>
                    <a:pt x="2723" y="849"/>
                    <a:pt x="2725" y="849"/>
                  </a:cubicBezTo>
                  <a:cubicBezTo>
                    <a:pt x="2727" y="849"/>
                    <a:pt x="2728" y="848"/>
                    <a:pt x="2728" y="846"/>
                  </a:cubicBezTo>
                  <a:cubicBezTo>
                    <a:pt x="2726" y="844"/>
                    <a:pt x="2724" y="843"/>
                    <a:pt x="2722" y="843"/>
                  </a:cubicBezTo>
                  <a:cubicBezTo>
                    <a:pt x="2720" y="843"/>
                    <a:pt x="2719" y="843"/>
                    <a:pt x="2718" y="844"/>
                  </a:cubicBezTo>
                  <a:lnTo>
                    <a:pt x="2718" y="844"/>
                  </a:lnTo>
                  <a:cubicBezTo>
                    <a:pt x="2713" y="838"/>
                    <a:pt x="2709" y="828"/>
                    <a:pt x="2716" y="822"/>
                  </a:cubicBezTo>
                  <a:cubicBezTo>
                    <a:pt x="2728" y="822"/>
                    <a:pt x="2751" y="822"/>
                    <a:pt x="2763" y="810"/>
                  </a:cubicBezTo>
                  <a:cubicBezTo>
                    <a:pt x="2763" y="810"/>
                    <a:pt x="2775" y="798"/>
                    <a:pt x="2775" y="798"/>
                  </a:cubicBezTo>
                  <a:cubicBezTo>
                    <a:pt x="2782" y="791"/>
                    <a:pt x="2793" y="784"/>
                    <a:pt x="2801" y="784"/>
                  </a:cubicBezTo>
                  <a:cubicBezTo>
                    <a:pt x="2807" y="784"/>
                    <a:pt x="2811" y="788"/>
                    <a:pt x="2811" y="798"/>
                  </a:cubicBezTo>
                  <a:cubicBezTo>
                    <a:pt x="2799" y="810"/>
                    <a:pt x="2775" y="822"/>
                    <a:pt x="2787" y="822"/>
                  </a:cubicBezTo>
                  <a:cubicBezTo>
                    <a:pt x="2791" y="825"/>
                    <a:pt x="2794" y="827"/>
                    <a:pt x="2797" y="827"/>
                  </a:cubicBezTo>
                  <a:cubicBezTo>
                    <a:pt x="2805" y="827"/>
                    <a:pt x="2811" y="818"/>
                    <a:pt x="2811" y="810"/>
                  </a:cubicBezTo>
                  <a:cubicBezTo>
                    <a:pt x="2811" y="800"/>
                    <a:pt x="2855" y="772"/>
                    <a:pt x="2867" y="772"/>
                  </a:cubicBezTo>
                  <a:cubicBezTo>
                    <a:pt x="2869" y="772"/>
                    <a:pt x="2870" y="773"/>
                    <a:pt x="2870" y="774"/>
                  </a:cubicBezTo>
                  <a:cubicBezTo>
                    <a:pt x="2874" y="778"/>
                    <a:pt x="2875" y="779"/>
                    <a:pt x="2876" y="779"/>
                  </a:cubicBezTo>
                  <a:cubicBezTo>
                    <a:pt x="2876" y="779"/>
                    <a:pt x="2870" y="771"/>
                    <a:pt x="2870" y="762"/>
                  </a:cubicBezTo>
                  <a:cubicBezTo>
                    <a:pt x="2882" y="762"/>
                    <a:pt x="2906" y="750"/>
                    <a:pt x="2894" y="739"/>
                  </a:cubicBezTo>
                  <a:cubicBezTo>
                    <a:pt x="2894" y="739"/>
                    <a:pt x="2978" y="715"/>
                    <a:pt x="3001" y="703"/>
                  </a:cubicBezTo>
                  <a:cubicBezTo>
                    <a:pt x="3025" y="691"/>
                    <a:pt x="3049" y="667"/>
                    <a:pt x="3073" y="631"/>
                  </a:cubicBezTo>
                  <a:lnTo>
                    <a:pt x="3073" y="631"/>
                  </a:lnTo>
                  <a:cubicBezTo>
                    <a:pt x="3072" y="632"/>
                    <a:pt x="3049" y="667"/>
                    <a:pt x="3073" y="667"/>
                  </a:cubicBezTo>
                  <a:lnTo>
                    <a:pt x="3085" y="655"/>
                  </a:lnTo>
                  <a:cubicBezTo>
                    <a:pt x="3085" y="655"/>
                    <a:pt x="3097" y="655"/>
                    <a:pt x="3097" y="643"/>
                  </a:cubicBezTo>
                  <a:cubicBezTo>
                    <a:pt x="3097" y="631"/>
                    <a:pt x="3097" y="631"/>
                    <a:pt x="3097" y="631"/>
                  </a:cubicBezTo>
                  <a:lnTo>
                    <a:pt x="3120" y="619"/>
                  </a:lnTo>
                  <a:lnTo>
                    <a:pt x="3132" y="619"/>
                  </a:lnTo>
                  <a:lnTo>
                    <a:pt x="3168" y="596"/>
                  </a:lnTo>
                  <a:cubicBezTo>
                    <a:pt x="3192" y="584"/>
                    <a:pt x="3168" y="572"/>
                    <a:pt x="3168" y="572"/>
                  </a:cubicBezTo>
                  <a:lnTo>
                    <a:pt x="3228" y="572"/>
                  </a:lnTo>
                  <a:cubicBezTo>
                    <a:pt x="3239" y="572"/>
                    <a:pt x="3251" y="572"/>
                    <a:pt x="3228" y="560"/>
                  </a:cubicBezTo>
                  <a:cubicBezTo>
                    <a:pt x="3204" y="560"/>
                    <a:pt x="3204" y="560"/>
                    <a:pt x="3228" y="548"/>
                  </a:cubicBezTo>
                  <a:lnTo>
                    <a:pt x="3275" y="548"/>
                  </a:lnTo>
                  <a:cubicBezTo>
                    <a:pt x="3275" y="548"/>
                    <a:pt x="3251" y="548"/>
                    <a:pt x="3263" y="536"/>
                  </a:cubicBezTo>
                  <a:lnTo>
                    <a:pt x="3299" y="536"/>
                  </a:lnTo>
                  <a:cubicBezTo>
                    <a:pt x="3335" y="536"/>
                    <a:pt x="3275" y="524"/>
                    <a:pt x="3275" y="524"/>
                  </a:cubicBezTo>
                  <a:cubicBezTo>
                    <a:pt x="3275" y="524"/>
                    <a:pt x="3323" y="524"/>
                    <a:pt x="3323" y="512"/>
                  </a:cubicBezTo>
                  <a:cubicBezTo>
                    <a:pt x="3311" y="500"/>
                    <a:pt x="3394" y="477"/>
                    <a:pt x="3406" y="477"/>
                  </a:cubicBezTo>
                  <a:cubicBezTo>
                    <a:pt x="3430" y="465"/>
                    <a:pt x="3442" y="453"/>
                    <a:pt x="3454" y="441"/>
                  </a:cubicBezTo>
                  <a:lnTo>
                    <a:pt x="3490" y="441"/>
                  </a:lnTo>
                  <a:cubicBezTo>
                    <a:pt x="3490" y="429"/>
                    <a:pt x="3490" y="417"/>
                    <a:pt x="3501" y="417"/>
                  </a:cubicBezTo>
                  <a:cubicBezTo>
                    <a:pt x="3503" y="416"/>
                    <a:pt x="3504" y="415"/>
                    <a:pt x="3504" y="415"/>
                  </a:cubicBezTo>
                  <a:lnTo>
                    <a:pt x="3504" y="415"/>
                  </a:lnTo>
                  <a:cubicBezTo>
                    <a:pt x="3507" y="415"/>
                    <a:pt x="3498" y="436"/>
                    <a:pt x="3498" y="436"/>
                  </a:cubicBezTo>
                  <a:cubicBezTo>
                    <a:pt x="3498" y="436"/>
                    <a:pt x="3499" y="434"/>
                    <a:pt x="3501" y="429"/>
                  </a:cubicBezTo>
                  <a:cubicBezTo>
                    <a:pt x="3509" y="415"/>
                    <a:pt x="3516" y="413"/>
                    <a:pt x="3520" y="412"/>
                  </a:cubicBezTo>
                  <a:lnTo>
                    <a:pt x="3520" y="412"/>
                  </a:lnTo>
                  <a:cubicBezTo>
                    <a:pt x="3520" y="415"/>
                    <a:pt x="3521" y="417"/>
                    <a:pt x="3525" y="417"/>
                  </a:cubicBezTo>
                  <a:lnTo>
                    <a:pt x="3537" y="417"/>
                  </a:lnTo>
                  <a:cubicBezTo>
                    <a:pt x="3537" y="417"/>
                    <a:pt x="3537" y="405"/>
                    <a:pt x="3537" y="405"/>
                  </a:cubicBezTo>
                  <a:cubicBezTo>
                    <a:pt x="3535" y="403"/>
                    <a:pt x="3532" y="402"/>
                    <a:pt x="3530" y="402"/>
                  </a:cubicBezTo>
                  <a:cubicBezTo>
                    <a:pt x="3528" y="402"/>
                    <a:pt x="3527" y="402"/>
                    <a:pt x="3525" y="403"/>
                  </a:cubicBezTo>
                  <a:lnTo>
                    <a:pt x="3525" y="403"/>
                  </a:lnTo>
                  <a:cubicBezTo>
                    <a:pt x="3527" y="395"/>
                    <a:pt x="3543" y="393"/>
                    <a:pt x="3548" y="393"/>
                  </a:cubicBezTo>
                  <a:lnTo>
                    <a:pt x="3548" y="393"/>
                  </a:lnTo>
                  <a:cubicBezTo>
                    <a:pt x="3550" y="395"/>
                    <a:pt x="3554" y="397"/>
                    <a:pt x="3559" y="397"/>
                  </a:cubicBezTo>
                  <a:cubicBezTo>
                    <a:pt x="3563" y="397"/>
                    <a:pt x="3568" y="396"/>
                    <a:pt x="3573" y="393"/>
                  </a:cubicBezTo>
                  <a:cubicBezTo>
                    <a:pt x="3585" y="381"/>
                    <a:pt x="3573" y="358"/>
                    <a:pt x="3585" y="346"/>
                  </a:cubicBezTo>
                  <a:cubicBezTo>
                    <a:pt x="3609" y="346"/>
                    <a:pt x="3632" y="346"/>
                    <a:pt x="3644" y="369"/>
                  </a:cubicBezTo>
                  <a:cubicBezTo>
                    <a:pt x="3644" y="346"/>
                    <a:pt x="3656" y="334"/>
                    <a:pt x="3668" y="322"/>
                  </a:cubicBezTo>
                  <a:lnTo>
                    <a:pt x="3704" y="322"/>
                  </a:lnTo>
                  <a:cubicBezTo>
                    <a:pt x="3704" y="322"/>
                    <a:pt x="3716" y="310"/>
                    <a:pt x="3728" y="310"/>
                  </a:cubicBezTo>
                  <a:cubicBezTo>
                    <a:pt x="3728" y="303"/>
                    <a:pt x="3736" y="295"/>
                    <a:pt x="3741" y="291"/>
                  </a:cubicBezTo>
                  <a:lnTo>
                    <a:pt x="3741" y="291"/>
                  </a:lnTo>
                  <a:cubicBezTo>
                    <a:pt x="3742" y="294"/>
                    <a:pt x="3745" y="297"/>
                    <a:pt x="3750" y="297"/>
                  </a:cubicBezTo>
                  <a:cubicBezTo>
                    <a:pt x="3755" y="297"/>
                    <a:pt x="3763" y="294"/>
                    <a:pt x="3775" y="286"/>
                  </a:cubicBezTo>
                  <a:cubicBezTo>
                    <a:pt x="3791" y="270"/>
                    <a:pt x="3798" y="264"/>
                    <a:pt x="3801" y="264"/>
                  </a:cubicBezTo>
                  <a:cubicBezTo>
                    <a:pt x="3805" y="264"/>
                    <a:pt x="3804" y="273"/>
                    <a:pt x="3811" y="286"/>
                  </a:cubicBezTo>
                  <a:cubicBezTo>
                    <a:pt x="3811" y="288"/>
                    <a:pt x="3811" y="289"/>
                    <a:pt x="3811" y="289"/>
                  </a:cubicBezTo>
                  <a:cubicBezTo>
                    <a:pt x="3811" y="289"/>
                    <a:pt x="3813" y="272"/>
                    <a:pt x="3823" y="262"/>
                  </a:cubicBezTo>
                  <a:cubicBezTo>
                    <a:pt x="3823" y="262"/>
                    <a:pt x="3847" y="250"/>
                    <a:pt x="3847" y="250"/>
                  </a:cubicBezTo>
                  <a:cubicBezTo>
                    <a:pt x="3859" y="238"/>
                    <a:pt x="3847" y="238"/>
                    <a:pt x="3847" y="227"/>
                  </a:cubicBezTo>
                  <a:cubicBezTo>
                    <a:pt x="3847" y="227"/>
                    <a:pt x="3871" y="227"/>
                    <a:pt x="3871" y="215"/>
                  </a:cubicBezTo>
                  <a:cubicBezTo>
                    <a:pt x="3871" y="215"/>
                    <a:pt x="3871" y="220"/>
                    <a:pt x="3874" y="220"/>
                  </a:cubicBezTo>
                  <a:cubicBezTo>
                    <a:pt x="3876" y="220"/>
                    <a:pt x="3878" y="219"/>
                    <a:pt x="3882" y="215"/>
                  </a:cubicBezTo>
                  <a:lnTo>
                    <a:pt x="3918" y="203"/>
                  </a:lnTo>
                  <a:lnTo>
                    <a:pt x="3918" y="222"/>
                  </a:lnTo>
                  <a:lnTo>
                    <a:pt x="3918" y="222"/>
                  </a:lnTo>
                  <a:cubicBezTo>
                    <a:pt x="3939" y="211"/>
                    <a:pt x="3933" y="201"/>
                    <a:pt x="3954" y="191"/>
                  </a:cubicBezTo>
                  <a:cubicBezTo>
                    <a:pt x="3959" y="188"/>
                    <a:pt x="3961" y="188"/>
                    <a:pt x="3963" y="188"/>
                  </a:cubicBezTo>
                  <a:lnTo>
                    <a:pt x="3963" y="188"/>
                  </a:lnTo>
                  <a:cubicBezTo>
                    <a:pt x="3969" y="188"/>
                    <a:pt x="3954" y="203"/>
                    <a:pt x="3954" y="203"/>
                  </a:cubicBezTo>
                  <a:lnTo>
                    <a:pt x="3978" y="191"/>
                  </a:lnTo>
                  <a:cubicBezTo>
                    <a:pt x="3978" y="179"/>
                    <a:pt x="3990" y="179"/>
                    <a:pt x="3990" y="179"/>
                  </a:cubicBezTo>
                  <a:cubicBezTo>
                    <a:pt x="4013" y="179"/>
                    <a:pt x="4049" y="167"/>
                    <a:pt x="4025" y="167"/>
                  </a:cubicBezTo>
                  <a:lnTo>
                    <a:pt x="4037" y="167"/>
                  </a:lnTo>
                  <a:cubicBezTo>
                    <a:pt x="4037" y="167"/>
                    <a:pt x="4037" y="179"/>
                    <a:pt x="4037" y="179"/>
                  </a:cubicBezTo>
                  <a:lnTo>
                    <a:pt x="4049" y="179"/>
                  </a:lnTo>
                  <a:cubicBezTo>
                    <a:pt x="4061" y="179"/>
                    <a:pt x="4061" y="143"/>
                    <a:pt x="4097" y="131"/>
                  </a:cubicBezTo>
                  <a:cubicBezTo>
                    <a:pt x="4097" y="131"/>
                    <a:pt x="4097" y="143"/>
                    <a:pt x="4109" y="155"/>
                  </a:cubicBezTo>
                  <a:cubicBezTo>
                    <a:pt x="4121" y="155"/>
                    <a:pt x="4132" y="155"/>
                    <a:pt x="4132" y="131"/>
                  </a:cubicBezTo>
                  <a:cubicBezTo>
                    <a:pt x="4132" y="130"/>
                    <a:pt x="4133" y="129"/>
                    <a:pt x="4133" y="129"/>
                  </a:cubicBezTo>
                  <a:cubicBezTo>
                    <a:pt x="4135" y="129"/>
                    <a:pt x="4143" y="146"/>
                    <a:pt x="4151" y="146"/>
                  </a:cubicBezTo>
                  <a:cubicBezTo>
                    <a:pt x="4153" y="146"/>
                    <a:pt x="4155" y="145"/>
                    <a:pt x="4156" y="143"/>
                  </a:cubicBezTo>
                  <a:cubicBezTo>
                    <a:pt x="4180" y="143"/>
                    <a:pt x="4144" y="119"/>
                    <a:pt x="4156" y="119"/>
                  </a:cubicBezTo>
                  <a:lnTo>
                    <a:pt x="4156" y="119"/>
                  </a:lnTo>
                  <a:cubicBezTo>
                    <a:pt x="4180" y="131"/>
                    <a:pt x="4180" y="131"/>
                    <a:pt x="4192" y="131"/>
                  </a:cubicBezTo>
                  <a:cubicBezTo>
                    <a:pt x="4216" y="119"/>
                    <a:pt x="4204" y="119"/>
                    <a:pt x="4216" y="119"/>
                  </a:cubicBezTo>
                  <a:cubicBezTo>
                    <a:pt x="4228" y="119"/>
                    <a:pt x="4275" y="107"/>
                    <a:pt x="4287" y="107"/>
                  </a:cubicBezTo>
                  <a:cubicBezTo>
                    <a:pt x="4287" y="96"/>
                    <a:pt x="4275" y="96"/>
                    <a:pt x="4287" y="84"/>
                  </a:cubicBezTo>
                  <a:cubicBezTo>
                    <a:pt x="4287" y="84"/>
                    <a:pt x="4311" y="96"/>
                    <a:pt x="4311" y="107"/>
                  </a:cubicBezTo>
                  <a:lnTo>
                    <a:pt x="4347" y="107"/>
                  </a:lnTo>
                  <a:cubicBezTo>
                    <a:pt x="4371" y="96"/>
                    <a:pt x="4394" y="96"/>
                    <a:pt x="4418" y="84"/>
                  </a:cubicBezTo>
                  <a:cubicBezTo>
                    <a:pt x="4430" y="84"/>
                    <a:pt x="4442" y="72"/>
                    <a:pt x="4454" y="72"/>
                  </a:cubicBezTo>
                  <a:lnTo>
                    <a:pt x="4454" y="72"/>
                  </a:lnTo>
                  <a:cubicBezTo>
                    <a:pt x="4454" y="72"/>
                    <a:pt x="4430" y="96"/>
                    <a:pt x="4442" y="96"/>
                  </a:cubicBezTo>
                  <a:cubicBezTo>
                    <a:pt x="4454" y="84"/>
                    <a:pt x="4513" y="72"/>
                    <a:pt x="4513" y="72"/>
                  </a:cubicBezTo>
                  <a:cubicBezTo>
                    <a:pt x="4513" y="69"/>
                    <a:pt x="4513" y="68"/>
                    <a:pt x="4514" y="68"/>
                  </a:cubicBezTo>
                  <a:cubicBezTo>
                    <a:pt x="4514" y="68"/>
                    <a:pt x="4518" y="84"/>
                    <a:pt x="4537" y="84"/>
                  </a:cubicBezTo>
                  <a:lnTo>
                    <a:pt x="4597" y="84"/>
                  </a:lnTo>
                  <a:cubicBezTo>
                    <a:pt x="4609" y="84"/>
                    <a:pt x="4633" y="96"/>
                    <a:pt x="4656" y="107"/>
                  </a:cubicBezTo>
                  <a:cubicBezTo>
                    <a:pt x="4664" y="111"/>
                    <a:pt x="4667" y="113"/>
                    <a:pt x="4667" y="113"/>
                  </a:cubicBezTo>
                  <a:cubicBezTo>
                    <a:pt x="4668" y="113"/>
                    <a:pt x="4660" y="107"/>
                    <a:pt x="4668" y="107"/>
                  </a:cubicBezTo>
                  <a:cubicBezTo>
                    <a:pt x="4668" y="119"/>
                    <a:pt x="4680" y="119"/>
                    <a:pt x="4680" y="119"/>
                  </a:cubicBezTo>
                  <a:cubicBezTo>
                    <a:pt x="4704" y="131"/>
                    <a:pt x="4716" y="119"/>
                    <a:pt x="4728" y="143"/>
                  </a:cubicBezTo>
                  <a:cubicBezTo>
                    <a:pt x="4740" y="155"/>
                    <a:pt x="4752" y="155"/>
                    <a:pt x="4763" y="167"/>
                  </a:cubicBezTo>
                  <a:cubicBezTo>
                    <a:pt x="4763" y="167"/>
                    <a:pt x="4775" y="179"/>
                    <a:pt x="4775" y="179"/>
                  </a:cubicBezTo>
                  <a:cubicBezTo>
                    <a:pt x="4787" y="179"/>
                    <a:pt x="4823" y="215"/>
                    <a:pt x="4835" y="227"/>
                  </a:cubicBezTo>
                  <a:cubicBezTo>
                    <a:pt x="4847" y="238"/>
                    <a:pt x="4859" y="250"/>
                    <a:pt x="4871" y="262"/>
                  </a:cubicBezTo>
                  <a:lnTo>
                    <a:pt x="4859" y="262"/>
                  </a:lnTo>
                  <a:lnTo>
                    <a:pt x="4871" y="286"/>
                  </a:lnTo>
                  <a:cubicBezTo>
                    <a:pt x="4883" y="286"/>
                    <a:pt x="4894" y="286"/>
                    <a:pt x="4894" y="298"/>
                  </a:cubicBezTo>
                  <a:cubicBezTo>
                    <a:pt x="4894" y="298"/>
                    <a:pt x="4894" y="298"/>
                    <a:pt x="4894" y="310"/>
                  </a:cubicBezTo>
                  <a:cubicBezTo>
                    <a:pt x="4894" y="310"/>
                    <a:pt x="4894" y="322"/>
                    <a:pt x="4906" y="334"/>
                  </a:cubicBezTo>
                  <a:cubicBezTo>
                    <a:pt x="4906" y="346"/>
                    <a:pt x="4930" y="358"/>
                    <a:pt x="4918" y="369"/>
                  </a:cubicBezTo>
                  <a:cubicBezTo>
                    <a:pt x="4910" y="369"/>
                    <a:pt x="4918" y="375"/>
                    <a:pt x="4924" y="375"/>
                  </a:cubicBezTo>
                  <a:cubicBezTo>
                    <a:pt x="4928" y="375"/>
                    <a:pt x="4930" y="373"/>
                    <a:pt x="4930" y="369"/>
                  </a:cubicBezTo>
                  <a:cubicBezTo>
                    <a:pt x="4930" y="376"/>
                    <a:pt x="4930" y="390"/>
                    <a:pt x="4930" y="405"/>
                  </a:cubicBezTo>
                  <a:cubicBezTo>
                    <a:pt x="4930" y="417"/>
                    <a:pt x="4930" y="417"/>
                    <a:pt x="4930" y="429"/>
                  </a:cubicBezTo>
                  <a:cubicBezTo>
                    <a:pt x="4930" y="453"/>
                    <a:pt x="4930" y="465"/>
                    <a:pt x="4930" y="477"/>
                  </a:cubicBezTo>
                  <a:lnTo>
                    <a:pt x="4930" y="536"/>
                  </a:lnTo>
                  <a:cubicBezTo>
                    <a:pt x="4930" y="545"/>
                    <a:pt x="4932" y="547"/>
                    <a:pt x="4934" y="547"/>
                  </a:cubicBezTo>
                  <a:cubicBezTo>
                    <a:pt x="4937" y="547"/>
                    <a:pt x="4941" y="544"/>
                    <a:pt x="4946" y="544"/>
                  </a:cubicBezTo>
                  <a:cubicBezTo>
                    <a:pt x="4949" y="544"/>
                    <a:pt x="4951" y="545"/>
                    <a:pt x="4954" y="548"/>
                  </a:cubicBezTo>
                  <a:cubicBezTo>
                    <a:pt x="4954" y="572"/>
                    <a:pt x="4942" y="572"/>
                    <a:pt x="4942" y="572"/>
                  </a:cubicBezTo>
                  <a:lnTo>
                    <a:pt x="4930" y="584"/>
                  </a:lnTo>
                  <a:cubicBezTo>
                    <a:pt x="4930" y="595"/>
                    <a:pt x="4930" y="657"/>
                    <a:pt x="4911" y="657"/>
                  </a:cubicBezTo>
                  <a:cubicBezTo>
                    <a:pt x="4910" y="657"/>
                    <a:pt x="4908" y="656"/>
                    <a:pt x="4906" y="655"/>
                  </a:cubicBezTo>
                  <a:lnTo>
                    <a:pt x="4906" y="655"/>
                  </a:lnTo>
                  <a:cubicBezTo>
                    <a:pt x="4894" y="655"/>
                    <a:pt x="4930" y="667"/>
                    <a:pt x="4930" y="679"/>
                  </a:cubicBezTo>
                  <a:lnTo>
                    <a:pt x="4918" y="679"/>
                  </a:lnTo>
                  <a:lnTo>
                    <a:pt x="4906" y="691"/>
                  </a:lnTo>
                  <a:cubicBezTo>
                    <a:pt x="4906" y="691"/>
                    <a:pt x="4894" y="703"/>
                    <a:pt x="4894" y="715"/>
                  </a:cubicBezTo>
                  <a:lnTo>
                    <a:pt x="4894" y="727"/>
                  </a:lnTo>
                  <a:cubicBezTo>
                    <a:pt x="4894" y="727"/>
                    <a:pt x="4887" y="711"/>
                    <a:pt x="4884" y="711"/>
                  </a:cubicBezTo>
                  <a:cubicBezTo>
                    <a:pt x="4883" y="711"/>
                    <a:pt x="4883" y="712"/>
                    <a:pt x="4883" y="715"/>
                  </a:cubicBezTo>
                  <a:cubicBezTo>
                    <a:pt x="4871" y="715"/>
                    <a:pt x="4883" y="739"/>
                    <a:pt x="4871" y="750"/>
                  </a:cubicBezTo>
                  <a:cubicBezTo>
                    <a:pt x="4859" y="762"/>
                    <a:pt x="4847" y="786"/>
                    <a:pt x="4835" y="798"/>
                  </a:cubicBezTo>
                  <a:cubicBezTo>
                    <a:pt x="4811" y="810"/>
                    <a:pt x="4859" y="810"/>
                    <a:pt x="4835" y="834"/>
                  </a:cubicBezTo>
                  <a:cubicBezTo>
                    <a:pt x="4811" y="858"/>
                    <a:pt x="4811" y="846"/>
                    <a:pt x="4799" y="869"/>
                  </a:cubicBezTo>
                  <a:cubicBezTo>
                    <a:pt x="4790" y="887"/>
                    <a:pt x="4795" y="898"/>
                    <a:pt x="4793" y="898"/>
                  </a:cubicBezTo>
                  <a:cubicBezTo>
                    <a:pt x="4792" y="898"/>
                    <a:pt x="4790" y="896"/>
                    <a:pt x="4787" y="893"/>
                  </a:cubicBezTo>
                  <a:cubicBezTo>
                    <a:pt x="4763" y="893"/>
                    <a:pt x="4763" y="917"/>
                    <a:pt x="4763" y="941"/>
                  </a:cubicBezTo>
                  <a:cubicBezTo>
                    <a:pt x="4752" y="953"/>
                    <a:pt x="4740" y="953"/>
                    <a:pt x="4716" y="977"/>
                  </a:cubicBezTo>
                  <a:cubicBezTo>
                    <a:pt x="4704" y="989"/>
                    <a:pt x="4728" y="989"/>
                    <a:pt x="4728" y="1000"/>
                  </a:cubicBezTo>
                  <a:cubicBezTo>
                    <a:pt x="4740" y="1000"/>
                    <a:pt x="4704" y="1012"/>
                    <a:pt x="4704" y="1012"/>
                  </a:cubicBezTo>
                  <a:cubicBezTo>
                    <a:pt x="4704" y="1024"/>
                    <a:pt x="4704" y="1024"/>
                    <a:pt x="4692" y="1036"/>
                  </a:cubicBezTo>
                  <a:cubicBezTo>
                    <a:pt x="4684" y="1036"/>
                    <a:pt x="4687" y="1026"/>
                    <a:pt x="4682" y="1026"/>
                  </a:cubicBezTo>
                  <a:cubicBezTo>
                    <a:pt x="4680" y="1026"/>
                    <a:pt x="4676" y="1028"/>
                    <a:pt x="4668" y="1036"/>
                  </a:cubicBezTo>
                  <a:cubicBezTo>
                    <a:pt x="4644" y="1060"/>
                    <a:pt x="4621" y="1084"/>
                    <a:pt x="4609" y="1120"/>
                  </a:cubicBezTo>
                  <a:cubicBezTo>
                    <a:pt x="4597" y="1131"/>
                    <a:pt x="4597" y="1131"/>
                    <a:pt x="4597" y="1143"/>
                  </a:cubicBezTo>
                  <a:cubicBezTo>
                    <a:pt x="4597" y="1151"/>
                    <a:pt x="4594" y="1154"/>
                    <a:pt x="4591" y="1154"/>
                  </a:cubicBezTo>
                  <a:cubicBezTo>
                    <a:pt x="4584" y="1154"/>
                    <a:pt x="4573" y="1143"/>
                    <a:pt x="4573" y="1143"/>
                  </a:cubicBezTo>
                  <a:lnTo>
                    <a:pt x="4573" y="1143"/>
                  </a:lnTo>
                  <a:cubicBezTo>
                    <a:pt x="4573" y="1143"/>
                    <a:pt x="4585" y="1167"/>
                    <a:pt x="4561" y="1179"/>
                  </a:cubicBezTo>
                  <a:lnTo>
                    <a:pt x="4549" y="1191"/>
                  </a:lnTo>
                  <a:cubicBezTo>
                    <a:pt x="4549" y="1203"/>
                    <a:pt x="4490" y="1274"/>
                    <a:pt x="4478" y="1274"/>
                  </a:cubicBezTo>
                  <a:lnTo>
                    <a:pt x="4478" y="1310"/>
                  </a:lnTo>
                  <a:cubicBezTo>
                    <a:pt x="4478" y="1310"/>
                    <a:pt x="4454" y="1310"/>
                    <a:pt x="4442" y="1322"/>
                  </a:cubicBezTo>
                  <a:cubicBezTo>
                    <a:pt x="4438" y="1326"/>
                    <a:pt x="4435" y="1327"/>
                    <a:pt x="4433" y="1327"/>
                  </a:cubicBezTo>
                  <a:cubicBezTo>
                    <a:pt x="4429" y="1327"/>
                    <a:pt x="4426" y="1322"/>
                    <a:pt x="4418" y="1322"/>
                  </a:cubicBezTo>
                  <a:cubicBezTo>
                    <a:pt x="4406" y="1322"/>
                    <a:pt x="4418" y="1358"/>
                    <a:pt x="4406" y="1370"/>
                  </a:cubicBezTo>
                  <a:cubicBezTo>
                    <a:pt x="4405" y="1371"/>
                    <a:pt x="4403" y="1372"/>
                    <a:pt x="4402" y="1372"/>
                  </a:cubicBezTo>
                  <a:cubicBezTo>
                    <a:pt x="4394" y="1372"/>
                    <a:pt x="4394" y="1346"/>
                    <a:pt x="4394" y="1346"/>
                  </a:cubicBezTo>
                  <a:cubicBezTo>
                    <a:pt x="4382" y="1358"/>
                    <a:pt x="4371" y="1381"/>
                    <a:pt x="4371" y="1381"/>
                  </a:cubicBezTo>
                  <a:cubicBezTo>
                    <a:pt x="4377" y="1387"/>
                    <a:pt x="4380" y="1387"/>
                    <a:pt x="4380" y="1387"/>
                  </a:cubicBezTo>
                  <a:cubicBezTo>
                    <a:pt x="4380" y="1387"/>
                    <a:pt x="4377" y="1387"/>
                    <a:pt x="4371" y="1393"/>
                  </a:cubicBezTo>
                  <a:cubicBezTo>
                    <a:pt x="4371" y="1405"/>
                    <a:pt x="4359" y="1405"/>
                    <a:pt x="4359" y="1405"/>
                  </a:cubicBezTo>
                  <a:cubicBezTo>
                    <a:pt x="4347" y="1405"/>
                    <a:pt x="4347" y="1393"/>
                    <a:pt x="4335" y="1393"/>
                  </a:cubicBezTo>
                  <a:lnTo>
                    <a:pt x="4335" y="1405"/>
                  </a:lnTo>
                  <a:cubicBezTo>
                    <a:pt x="4335" y="1417"/>
                    <a:pt x="4335" y="1417"/>
                    <a:pt x="4323" y="1429"/>
                  </a:cubicBezTo>
                  <a:cubicBezTo>
                    <a:pt x="4323" y="1429"/>
                    <a:pt x="4311" y="1429"/>
                    <a:pt x="4311" y="1441"/>
                  </a:cubicBezTo>
                  <a:cubicBezTo>
                    <a:pt x="4311" y="1441"/>
                    <a:pt x="4311" y="1453"/>
                    <a:pt x="4311" y="1465"/>
                  </a:cubicBezTo>
                  <a:cubicBezTo>
                    <a:pt x="4311" y="1465"/>
                    <a:pt x="4299" y="1465"/>
                    <a:pt x="4287" y="1477"/>
                  </a:cubicBezTo>
                  <a:cubicBezTo>
                    <a:pt x="4287" y="1478"/>
                    <a:pt x="4287" y="1480"/>
                    <a:pt x="4287" y="1481"/>
                  </a:cubicBezTo>
                  <a:lnTo>
                    <a:pt x="4287" y="1481"/>
                  </a:lnTo>
                  <a:cubicBezTo>
                    <a:pt x="4287" y="1481"/>
                    <a:pt x="4287" y="1481"/>
                    <a:pt x="4287" y="1481"/>
                  </a:cubicBezTo>
                  <a:lnTo>
                    <a:pt x="4287" y="1481"/>
                  </a:lnTo>
                  <a:cubicBezTo>
                    <a:pt x="4285" y="1481"/>
                    <a:pt x="4281" y="1483"/>
                    <a:pt x="4275" y="1489"/>
                  </a:cubicBezTo>
                  <a:cubicBezTo>
                    <a:pt x="4252" y="1512"/>
                    <a:pt x="4240" y="1524"/>
                    <a:pt x="4252" y="1524"/>
                  </a:cubicBezTo>
                  <a:cubicBezTo>
                    <a:pt x="4263" y="1536"/>
                    <a:pt x="4180" y="1584"/>
                    <a:pt x="4168" y="1608"/>
                  </a:cubicBezTo>
                  <a:cubicBezTo>
                    <a:pt x="4144" y="1620"/>
                    <a:pt x="4168" y="1620"/>
                    <a:pt x="4168" y="1620"/>
                  </a:cubicBezTo>
                  <a:cubicBezTo>
                    <a:pt x="4168" y="1631"/>
                    <a:pt x="4168" y="1643"/>
                    <a:pt x="4144" y="1643"/>
                  </a:cubicBezTo>
                  <a:cubicBezTo>
                    <a:pt x="4132" y="1643"/>
                    <a:pt x="4097" y="1667"/>
                    <a:pt x="4073" y="1679"/>
                  </a:cubicBezTo>
                  <a:cubicBezTo>
                    <a:pt x="4061" y="1691"/>
                    <a:pt x="4049" y="1703"/>
                    <a:pt x="4049" y="1715"/>
                  </a:cubicBezTo>
                  <a:cubicBezTo>
                    <a:pt x="4049" y="1727"/>
                    <a:pt x="4037" y="1751"/>
                    <a:pt x="4025" y="1751"/>
                  </a:cubicBezTo>
                  <a:cubicBezTo>
                    <a:pt x="4034" y="1742"/>
                    <a:pt x="4036" y="1734"/>
                    <a:pt x="4033" y="1734"/>
                  </a:cubicBezTo>
                  <a:lnTo>
                    <a:pt x="4033" y="1734"/>
                  </a:lnTo>
                  <a:cubicBezTo>
                    <a:pt x="4031" y="1734"/>
                    <a:pt x="4029" y="1735"/>
                    <a:pt x="4025" y="1739"/>
                  </a:cubicBezTo>
                  <a:lnTo>
                    <a:pt x="3978" y="1798"/>
                  </a:lnTo>
                  <a:cubicBezTo>
                    <a:pt x="3954" y="1810"/>
                    <a:pt x="3942" y="1822"/>
                    <a:pt x="3942" y="1846"/>
                  </a:cubicBezTo>
                  <a:lnTo>
                    <a:pt x="3942" y="1822"/>
                  </a:lnTo>
                  <a:cubicBezTo>
                    <a:pt x="3942" y="1822"/>
                    <a:pt x="3930" y="1834"/>
                    <a:pt x="3930" y="1846"/>
                  </a:cubicBezTo>
                  <a:cubicBezTo>
                    <a:pt x="3930" y="1846"/>
                    <a:pt x="3918" y="1858"/>
                    <a:pt x="3906" y="1870"/>
                  </a:cubicBezTo>
                  <a:cubicBezTo>
                    <a:pt x="3894" y="1870"/>
                    <a:pt x="3906" y="1870"/>
                    <a:pt x="3906" y="1882"/>
                  </a:cubicBezTo>
                  <a:cubicBezTo>
                    <a:pt x="3906" y="1882"/>
                    <a:pt x="3894" y="1893"/>
                    <a:pt x="3882" y="1893"/>
                  </a:cubicBezTo>
                  <a:lnTo>
                    <a:pt x="3871" y="1905"/>
                  </a:lnTo>
                  <a:cubicBezTo>
                    <a:pt x="3871" y="1905"/>
                    <a:pt x="3859" y="1929"/>
                    <a:pt x="3859" y="1929"/>
                  </a:cubicBezTo>
                  <a:cubicBezTo>
                    <a:pt x="3859" y="1941"/>
                    <a:pt x="3847" y="1941"/>
                    <a:pt x="3835" y="1953"/>
                  </a:cubicBezTo>
                  <a:cubicBezTo>
                    <a:pt x="3835" y="1953"/>
                    <a:pt x="3835" y="1948"/>
                    <a:pt x="3831" y="1948"/>
                  </a:cubicBezTo>
                  <a:cubicBezTo>
                    <a:pt x="3830" y="1948"/>
                    <a:pt x="3827" y="1949"/>
                    <a:pt x="3823" y="1953"/>
                  </a:cubicBezTo>
                  <a:lnTo>
                    <a:pt x="3811" y="1977"/>
                  </a:lnTo>
                  <a:cubicBezTo>
                    <a:pt x="3811" y="1977"/>
                    <a:pt x="3803" y="1992"/>
                    <a:pt x="3800" y="1992"/>
                  </a:cubicBezTo>
                  <a:cubicBezTo>
                    <a:pt x="3800" y="1992"/>
                    <a:pt x="3799" y="1991"/>
                    <a:pt x="3799" y="1989"/>
                  </a:cubicBezTo>
                  <a:cubicBezTo>
                    <a:pt x="3787" y="1989"/>
                    <a:pt x="3799" y="1989"/>
                    <a:pt x="3799" y="1977"/>
                  </a:cubicBezTo>
                  <a:lnTo>
                    <a:pt x="3799" y="1977"/>
                  </a:lnTo>
                  <a:cubicBezTo>
                    <a:pt x="3799" y="1977"/>
                    <a:pt x="3787" y="1989"/>
                    <a:pt x="3775" y="2001"/>
                  </a:cubicBezTo>
                  <a:cubicBezTo>
                    <a:pt x="3775" y="2012"/>
                    <a:pt x="3763" y="2024"/>
                    <a:pt x="3763" y="2024"/>
                  </a:cubicBezTo>
                  <a:cubicBezTo>
                    <a:pt x="3755" y="2024"/>
                    <a:pt x="3758" y="2019"/>
                    <a:pt x="3754" y="2019"/>
                  </a:cubicBezTo>
                  <a:cubicBezTo>
                    <a:pt x="3751" y="2019"/>
                    <a:pt x="3747" y="2020"/>
                    <a:pt x="3740" y="2024"/>
                  </a:cubicBezTo>
                  <a:cubicBezTo>
                    <a:pt x="3716" y="2036"/>
                    <a:pt x="3704" y="2048"/>
                    <a:pt x="3704" y="2048"/>
                  </a:cubicBezTo>
                  <a:cubicBezTo>
                    <a:pt x="3692" y="2060"/>
                    <a:pt x="3704" y="2060"/>
                    <a:pt x="3704" y="2060"/>
                  </a:cubicBezTo>
                  <a:cubicBezTo>
                    <a:pt x="3704" y="2072"/>
                    <a:pt x="3704" y="2084"/>
                    <a:pt x="3680" y="2084"/>
                  </a:cubicBezTo>
                  <a:cubicBezTo>
                    <a:pt x="3668" y="2084"/>
                    <a:pt x="3656" y="2096"/>
                    <a:pt x="3668" y="2096"/>
                  </a:cubicBezTo>
                  <a:cubicBezTo>
                    <a:pt x="3668" y="2108"/>
                    <a:pt x="3620" y="2132"/>
                    <a:pt x="3609" y="2143"/>
                  </a:cubicBezTo>
                  <a:cubicBezTo>
                    <a:pt x="3603" y="2149"/>
                    <a:pt x="3600" y="2149"/>
                    <a:pt x="3598" y="2149"/>
                  </a:cubicBezTo>
                  <a:cubicBezTo>
                    <a:pt x="3597" y="2149"/>
                    <a:pt x="3597" y="2149"/>
                    <a:pt x="3597" y="2155"/>
                  </a:cubicBezTo>
                  <a:cubicBezTo>
                    <a:pt x="3585" y="2167"/>
                    <a:pt x="3573" y="2179"/>
                    <a:pt x="3561" y="2191"/>
                  </a:cubicBezTo>
                  <a:cubicBezTo>
                    <a:pt x="3561" y="2191"/>
                    <a:pt x="3501" y="2239"/>
                    <a:pt x="3501" y="2239"/>
                  </a:cubicBezTo>
                  <a:lnTo>
                    <a:pt x="3513" y="2239"/>
                  </a:lnTo>
                  <a:lnTo>
                    <a:pt x="3525" y="2251"/>
                  </a:lnTo>
                  <a:cubicBezTo>
                    <a:pt x="3519" y="2257"/>
                    <a:pt x="3513" y="2260"/>
                    <a:pt x="3509" y="2260"/>
                  </a:cubicBezTo>
                  <a:cubicBezTo>
                    <a:pt x="3504" y="2260"/>
                    <a:pt x="3501" y="2257"/>
                    <a:pt x="3501" y="2251"/>
                  </a:cubicBezTo>
                  <a:lnTo>
                    <a:pt x="3501" y="2239"/>
                  </a:lnTo>
                  <a:cubicBezTo>
                    <a:pt x="3499" y="2236"/>
                    <a:pt x="3497" y="2235"/>
                    <a:pt x="3496" y="2235"/>
                  </a:cubicBezTo>
                  <a:cubicBezTo>
                    <a:pt x="3490" y="2235"/>
                    <a:pt x="3490" y="2253"/>
                    <a:pt x="3490" y="2263"/>
                  </a:cubicBezTo>
                  <a:cubicBezTo>
                    <a:pt x="3490" y="2263"/>
                    <a:pt x="3490" y="2274"/>
                    <a:pt x="3490" y="2286"/>
                  </a:cubicBezTo>
                  <a:lnTo>
                    <a:pt x="3466" y="2286"/>
                  </a:lnTo>
                  <a:cubicBezTo>
                    <a:pt x="3454" y="2286"/>
                    <a:pt x="3442" y="2298"/>
                    <a:pt x="3442" y="2310"/>
                  </a:cubicBezTo>
                  <a:cubicBezTo>
                    <a:pt x="3430" y="2322"/>
                    <a:pt x="3430" y="2322"/>
                    <a:pt x="3418" y="2334"/>
                  </a:cubicBezTo>
                  <a:lnTo>
                    <a:pt x="3406" y="2334"/>
                  </a:lnTo>
                  <a:cubicBezTo>
                    <a:pt x="3382" y="2346"/>
                    <a:pt x="3406" y="2370"/>
                    <a:pt x="3394" y="2370"/>
                  </a:cubicBezTo>
                  <a:cubicBezTo>
                    <a:pt x="3392" y="2372"/>
                    <a:pt x="3390" y="2373"/>
                    <a:pt x="3388" y="2373"/>
                  </a:cubicBezTo>
                  <a:cubicBezTo>
                    <a:pt x="3384" y="2373"/>
                    <a:pt x="3381" y="2366"/>
                    <a:pt x="3377" y="2366"/>
                  </a:cubicBezTo>
                  <a:cubicBezTo>
                    <a:pt x="3375" y="2366"/>
                    <a:pt x="3373" y="2367"/>
                    <a:pt x="3370" y="2370"/>
                  </a:cubicBezTo>
                  <a:cubicBezTo>
                    <a:pt x="3359" y="2393"/>
                    <a:pt x="3335" y="2417"/>
                    <a:pt x="3323" y="2441"/>
                  </a:cubicBezTo>
                  <a:cubicBezTo>
                    <a:pt x="3314" y="2458"/>
                    <a:pt x="3300" y="2475"/>
                    <a:pt x="3297" y="2475"/>
                  </a:cubicBezTo>
                  <a:cubicBezTo>
                    <a:pt x="3295" y="2475"/>
                    <a:pt x="3296" y="2472"/>
                    <a:pt x="3299" y="2465"/>
                  </a:cubicBezTo>
                  <a:cubicBezTo>
                    <a:pt x="3299" y="2459"/>
                    <a:pt x="3300" y="2454"/>
                    <a:pt x="3301" y="2451"/>
                  </a:cubicBezTo>
                  <a:lnTo>
                    <a:pt x="3301" y="2451"/>
                  </a:lnTo>
                  <a:cubicBezTo>
                    <a:pt x="3300" y="2452"/>
                    <a:pt x="3300" y="2452"/>
                    <a:pt x="3299" y="2453"/>
                  </a:cubicBezTo>
                  <a:cubicBezTo>
                    <a:pt x="3275" y="2465"/>
                    <a:pt x="3263" y="2477"/>
                    <a:pt x="3275" y="2477"/>
                  </a:cubicBezTo>
                  <a:cubicBezTo>
                    <a:pt x="3276" y="2478"/>
                    <a:pt x="3277" y="2479"/>
                    <a:pt x="3278" y="2479"/>
                  </a:cubicBezTo>
                  <a:lnTo>
                    <a:pt x="3278" y="2479"/>
                  </a:lnTo>
                  <a:cubicBezTo>
                    <a:pt x="3264" y="2484"/>
                    <a:pt x="3239" y="2492"/>
                    <a:pt x="3239" y="2501"/>
                  </a:cubicBezTo>
                  <a:cubicBezTo>
                    <a:pt x="3239" y="2513"/>
                    <a:pt x="3251" y="2513"/>
                    <a:pt x="3251" y="2513"/>
                  </a:cubicBezTo>
                  <a:lnTo>
                    <a:pt x="3275" y="2501"/>
                  </a:lnTo>
                  <a:cubicBezTo>
                    <a:pt x="3275" y="2501"/>
                    <a:pt x="3299" y="2477"/>
                    <a:pt x="3311" y="2465"/>
                  </a:cubicBezTo>
                  <a:cubicBezTo>
                    <a:pt x="3323" y="2453"/>
                    <a:pt x="3323" y="2429"/>
                    <a:pt x="3347" y="2429"/>
                  </a:cubicBezTo>
                  <a:cubicBezTo>
                    <a:pt x="3359" y="2429"/>
                    <a:pt x="3370" y="2417"/>
                    <a:pt x="3382" y="2393"/>
                  </a:cubicBezTo>
                  <a:lnTo>
                    <a:pt x="3382" y="2393"/>
                  </a:lnTo>
                  <a:cubicBezTo>
                    <a:pt x="3382" y="2393"/>
                    <a:pt x="3359" y="2394"/>
                    <a:pt x="3359" y="2405"/>
                  </a:cubicBezTo>
                  <a:cubicBezTo>
                    <a:pt x="3359" y="2393"/>
                    <a:pt x="3370" y="2393"/>
                    <a:pt x="3382" y="2382"/>
                  </a:cubicBezTo>
                  <a:lnTo>
                    <a:pt x="3406" y="2382"/>
                  </a:lnTo>
                  <a:cubicBezTo>
                    <a:pt x="3418" y="2370"/>
                    <a:pt x="3418" y="2358"/>
                    <a:pt x="3442" y="2346"/>
                  </a:cubicBezTo>
                  <a:cubicBezTo>
                    <a:pt x="3448" y="2340"/>
                    <a:pt x="3454" y="2340"/>
                    <a:pt x="3458" y="2340"/>
                  </a:cubicBezTo>
                  <a:cubicBezTo>
                    <a:pt x="3463" y="2340"/>
                    <a:pt x="3466" y="2340"/>
                    <a:pt x="3466" y="2334"/>
                  </a:cubicBezTo>
                  <a:cubicBezTo>
                    <a:pt x="3466" y="2310"/>
                    <a:pt x="3454" y="2310"/>
                    <a:pt x="3478" y="2310"/>
                  </a:cubicBezTo>
                  <a:cubicBezTo>
                    <a:pt x="3490" y="2304"/>
                    <a:pt x="3492" y="2304"/>
                    <a:pt x="3494" y="2304"/>
                  </a:cubicBezTo>
                  <a:cubicBezTo>
                    <a:pt x="3495" y="2304"/>
                    <a:pt x="3495" y="2304"/>
                    <a:pt x="3501" y="2298"/>
                  </a:cubicBezTo>
                  <a:cubicBezTo>
                    <a:pt x="3513" y="2286"/>
                    <a:pt x="3537" y="2263"/>
                    <a:pt x="3537" y="2263"/>
                  </a:cubicBezTo>
                  <a:cubicBezTo>
                    <a:pt x="3537" y="2263"/>
                    <a:pt x="3513" y="2263"/>
                    <a:pt x="3537" y="2251"/>
                  </a:cubicBezTo>
                  <a:cubicBezTo>
                    <a:pt x="3545" y="2243"/>
                    <a:pt x="3549" y="2240"/>
                    <a:pt x="3551" y="2240"/>
                  </a:cubicBezTo>
                  <a:cubicBezTo>
                    <a:pt x="3556" y="2240"/>
                    <a:pt x="3553" y="2251"/>
                    <a:pt x="3561" y="2251"/>
                  </a:cubicBezTo>
                  <a:lnTo>
                    <a:pt x="3561" y="2227"/>
                  </a:lnTo>
                  <a:cubicBezTo>
                    <a:pt x="3561" y="2215"/>
                    <a:pt x="3561" y="2215"/>
                    <a:pt x="3573" y="2215"/>
                  </a:cubicBezTo>
                  <a:cubicBezTo>
                    <a:pt x="3597" y="2203"/>
                    <a:pt x="3609" y="2191"/>
                    <a:pt x="3620" y="2179"/>
                  </a:cubicBezTo>
                  <a:cubicBezTo>
                    <a:pt x="3632" y="2167"/>
                    <a:pt x="3609" y="2155"/>
                    <a:pt x="3609" y="2155"/>
                  </a:cubicBezTo>
                  <a:lnTo>
                    <a:pt x="3632" y="2155"/>
                  </a:lnTo>
                  <a:cubicBezTo>
                    <a:pt x="3644" y="2155"/>
                    <a:pt x="3644" y="2143"/>
                    <a:pt x="3656" y="2132"/>
                  </a:cubicBezTo>
                  <a:cubicBezTo>
                    <a:pt x="3668" y="2132"/>
                    <a:pt x="3704" y="2120"/>
                    <a:pt x="3704" y="2108"/>
                  </a:cubicBezTo>
                  <a:cubicBezTo>
                    <a:pt x="3716" y="2096"/>
                    <a:pt x="3704" y="2084"/>
                    <a:pt x="3716" y="2084"/>
                  </a:cubicBezTo>
                  <a:lnTo>
                    <a:pt x="3740" y="2084"/>
                  </a:lnTo>
                  <a:cubicBezTo>
                    <a:pt x="3740" y="2084"/>
                    <a:pt x="3751" y="2048"/>
                    <a:pt x="3763" y="2036"/>
                  </a:cubicBezTo>
                  <a:cubicBezTo>
                    <a:pt x="3775" y="2012"/>
                    <a:pt x="3799" y="2024"/>
                    <a:pt x="3823" y="2012"/>
                  </a:cubicBezTo>
                  <a:cubicBezTo>
                    <a:pt x="3826" y="2010"/>
                    <a:pt x="3827" y="2008"/>
                    <a:pt x="3826" y="2007"/>
                  </a:cubicBezTo>
                  <a:lnTo>
                    <a:pt x="3826" y="2007"/>
                  </a:lnTo>
                  <a:cubicBezTo>
                    <a:pt x="3829" y="2006"/>
                    <a:pt x="3832" y="2004"/>
                    <a:pt x="3835" y="2001"/>
                  </a:cubicBezTo>
                  <a:cubicBezTo>
                    <a:pt x="3847" y="1977"/>
                    <a:pt x="3859" y="1977"/>
                    <a:pt x="3871" y="1965"/>
                  </a:cubicBezTo>
                  <a:cubicBezTo>
                    <a:pt x="3882" y="1953"/>
                    <a:pt x="3871" y="1953"/>
                    <a:pt x="3882" y="1941"/>
                  </a:cubicBezTo>
                  <a:cubicBezTo>
                    <a:pt x="3882" y="1941"/>
                    <a:pt x="3882" y="1929"/>
                    <a:pt x="3894" y="1929"/>
                  </a:cubicBezTo>
                  <a:cubicBezTo>
                    <a:pt x="3906" y="1917"/>
                    <a:pt x="3918" y="1905"/>
                    <a:pt x="3930" y="1882"/>
                  </a:cubicBezTo>
                  <a:cubicBezTo>
                    <a:pt x="3930" y="1882"/>
                    <a:pt x="3942" y="1858"/>
                    <a:pt x="3954" y="1858"/>
                  </a:cubicBezTo>
                  <a:cubicBezTo>
                    <a:pt x="3954" y="1864"/>
                    <a:pt x="3957" y="1870"/>
                    <a:pt x="3961" y="1870"/>
                  </a:cubicBezTo>
                  <a:cubicBezTo>
                    <a:pt x="3966" y="1870"/>
                    <a:pt x="3972" y="1864"/>
                    <a:pt x="3978" y="1846"/>
                  </a:cubicBezTo>
                  <a:cubicBezTo>
                    <a:pt x="3990" y="1822"/>
                    <a:pt x="3990" y="1810"/>
                    <a:pt x="4013" y="1798"/>
                  </a:cubicBezTo>
                  <a:cubicBezTo>
                    <a:pt x="4025" y="1798"/>
                    <a:pt x="4037" y="1786"/>
                    <a:pt x="4049" y="1786"/>
                  </a:cubicBezTo>
                  <a:cubicBezTo>
                    <a:pt x="4061" y="1774"/>
                    <a:pt x="4061" y="1774"/>
                    <a:pt x="4061" y="1762"/>
                  </a:cubicBezTo>
                  <a:cubicBezTo>
                    <a:pt x="4073" y="1751"/>
                    <a:pt x="4085" y="1762"/>
                    <a:pt x="4097" y="1739"/>
                  </a:cubicBezTo>
                  <a:cubicBezTo>
                    <a:pt x="4097" y="1727"/>
                    <a:pt x="4132" y="1715"/>
                    <a:pt x="4132" y="1703"/>
                  </a:cubicBezTo>
                  <a:cubicBezTo>
                    <a:pt x="4144" y="1703"/>
                    <a:pt x="4109" y="1691"/>
                    <a:pt x="4132" y="1679"/>
                  </a:cubicBezTo>
                  <a:cubicBezTo>
                    <a:pt x="4144" y="1679"/>
                    <a:pt x="4156" y="1679"/>
                    <a:pt x="4168" y="1667"/>
                  </a:cubicBezTo>
                  <a:lnTo>
                    <a:pt x="4180" y="1667"/>
                  </a:lnTo>
                  <a:cubicBezTo>
                    <a:pt x="4180" y="1667"/>
                    <a:pt x="4216" y="1620"/>
                    <a:pt x="4204" y="1608"/>
                  </a:cubicBezTo>
                  <a:cubicBezTo>
                    <a:pt x="4192" y="1596"/>
                    <a:pt x="4240" y="1584"/>
                    <a:pt x="4252" y="1572"/>
                  </a:cubicBezTo>
                  <a:cubicBezTo>
                    <a:pt x="4252" y="1572"/>
                    <a:pt x="4263" y="1560"/>
                    <a:pt x="4263" y="1548"/>
                  </a:cubicBezTo>
                  <a:lnTo>
                    <a:pt x="4263" y="1536"/>
                  </a:lnTo>
                  <a:cubicBezTo>
                    <a:pt x="4263" y="1536"/>
                    <a:pt x="4275" y="1548"/>
                    <a:pt x="4287" y="1548"/>
                  </a:cubicBezTo>
                  <a:cubicBezTo>
                    <a:pt x="4287" y="1543"/>
                    <a:pt x="4287" y="1531"/>
                    <a:pt x="4287" y="1524"/>
                  </a:cubicBezTo>
                  <a:cubicBezTo>
                    <a:pt x="4282" y="1519"/>
                    <a:pt x="4279" y="1513"/>
                    <a:pt x="4278" y="1509"/>
                  </a:cubicBezTo>
                  <a:lnTo>
                    <a:pt x="4278" y="1509"/>
                  </a:lnTo>
                  <a:cubicBezTo>
                    <a:pt x="4280" y="1507"/>
                    <a:pt x="4282" y="1504"/>
                    <a:pt x="4283" y="1501"/>
                  </a:cubicBezTo>
                  <a:lnTo>
                    <a:pt x="4283" y="1501"/>
                  </a:lnTo>
                  <a:cubicBezTo>
                    <a:pt x="4284" y="1501"/>
                    <a:pt x="4286" y="1501"/>
                    <a:pt x="4287" y="1501"/>
                  </a:cubicBezTo>
                  <a:cubicBezTo>
                    <a:pt x="4287" y="1501"/>
                    <a:pt x="4287" y="1512"/>
                    <a:pt x="4299" y="1512"/>
                  </a:cubicBezTo>
                  <a:cubicBezTo>
                    <a:pt x="4299" y="1512"/>
                    <a:pt x="4311" y="1489"/>
                    <a:pt x="4311" y="1489"/>
                  </a:cubicBezTo>
                  <a:cubicBezTo>
                    <a:pt x="4311" y="1477"/>
                    <a:pt x="4323" y="1477"/>
                    <a:pt x="4335" y="1477"/>
                  </a:cubicBezTo>
                  <a:cubicBezTo>
                    <a:pt x="4335" y="1477"/>
                    <a:pt x="4347" y="1477"/>
                    <a:pt x="4347" y="1465"/>
                  </a:cubicBezTo>
                  <a:cubicBezTo>
                    <a:pt x="4359" y="1453"/>
                    <a:pt x="4347" y="1441"/>
                    <a:pt x="4347" y="1441"/>
                  </a:cubicBezTo>
                  <a:lnTo>
                    <a:pt x="4359" y="1441"/>
                  </a:lnTo>
                  <a:lnTo>
                    <a:pt x="4382" y="1429"/>
                  </a:lnTo>
                  <a:cubicBezTo>
                    <a:pt x="4394" y="1417"/>
                    <a:pt x="4394" y="1405"/>
                    <a:pt x="4406" y="1393"/>
                  </a:cubicBezTo>
                  <a:cubicBezTo>
                    <a:pt x="4418" y="1370"/>
                    <a:pt x="4430" y="1381"/>
                    <a:pt x="4430" y="1370"/>
                  </a:cubicBezTo>
                  <a:cubicBezTo>
                    <a:pt x="4434" y="1366"/>
                    <a:pt x="4435" y="1363"/>
                    <a:pt x="4435" y="1361"/>
                  </a:cubicBezTo>
                  <a:lnTo>
                    <a:pt x="4435" y="1361"/>
                  </a:lnTo>
                  <a:cubicBezTo>
                    <a:pt x="4437" y="1362"/>
                    <a:pt x="4440" y="1363"/>
                    <a:pt x="4442" y="1363"/>
                  </a:cubicBezTo>
                  <a:cubicBezTo>
                    <a:pt x="4446" y="1363"/>
                    <a:pt x="4450" y="1362"/>
                    <a:pt x="4454" y="1358"/>
                  </a:cubicBezTo>
                  <a:cubicBezTo>
                    <a:pt x="4466" y="1346"/>
                    <a:pt x="4502" y="1310"/>
                    <a:pt x="4513" y="1298"/>
                  </a:cubicBezTo>
                  <a:cubicBezTo>
                    <a:pt x="4513" y="1292"/>
                    <a:pt x="4508" y="1292"/>
                    <a:pt x="4503" y="1292"/>
                  </a:cubicBezTo>
                  <a:cubicBezTo>
                    <a:pt x="4499" y="1292"/>
                    <a:pt x="4496" y="1292"/>
                    <a:pt x="4502" y="1286"/>
                  </a:cubicBezTo>
                  <a:cubicBezTo>
                    <a:pt x="4513" y="1274"/>
                    <a:pt x="4525" y="1274"/>
                    <a:pt x="4525" y="1274"/>
                  </a:cubicBezTo>
                  <a:cubicBezTo>
                    <a:pt x="4549" y="1250"/>
                    <a:pt x="4573" y="1227"/>
                    <a:pt x="4597" y="1203"/>
                  </a:cubicBezTo>
                  <a:cubicBezTo>
                    <a:pt x="4597" y="1191"/>
                    <a:pt x="4609" y="1179"/>
                    <a:pt x="4609" y="1167"/>
                  </a:cubicBezTo>
                  <a:cubicBezTo>
                    <a:pt x="4621" y="1155"/>
                    <a:pt x="4621" y="1155"/>
                    <a:pt x="4621" y="1131"/>
                  </a:cubicBezTo>
                  <a:cubicBezTo>
                    <a:pt x="4621" y="1125"/>
                    <a:pt x="4633" y="1125"/>
                    <a:pt x="4643" y="1125"/>
                  </a:cubicBezTo>
                  <a:cubicBezTo>
                    <a:pt x="4653" y="1125"/>
                    <a:pt x="4662" y="1125"/>
                    <a:pt x="4656" y="1120"/>
                  </a:cubicBezTo>
                  <a:cubicBezTo>
                    <a:pt x="4656" y="1117"/>
                    <a:pt x="4655" y="1116"/>
                    <a:pt x="4652" y="1116"/>
                  </a:cubicBezTo>
                  <a:cubicBezTo>
                    <a:pt x="4645" y="1116"/>
                    <a:pt x="4632" y="1123"/>
                    <a:pt x="4625" y="1123"/>
                  </a:cubicBezTo>
                  <a:cubicBezTo>
                    <a:pt x="4622" y="1123"/>
                    <a:pt x="4621" y="1122"/>
                    <a:pt x="4621" y="1120"/>
                  </a:cubicBezTo>
                  <a:lnTo>
                    <a:pt x="4656" y="1108"/>
                  </a:lnTo>
                  <a:cubicBezTo>
                    <a:pt x="4664" y="1108"/>
                    <a:pt x="4672" y="1102"/>
                    <a:pt x="4680" y="1102"/>
                  </a:cubicBezTo>
                  <a:cubicBezTo>
                    <a:pt x="4684" y="1102"/>
                    <a:pt x="4688" y="1104"/>
                    <a:pt x="4692" y="1108"/>
                  </a:cubicBezTo>
                  <a:cubicBezTo>
                    <a:pt x="4692" y="1109"/>
                    <a:pt x="4692" y="1110"/>
                    <a:pt x="4692" y="1110"/>
                  </a:cubicBezTo>
                  <a:cubicBezTo>
                    <a:pt x="4695" y="1110"/>
                    <a:pt x="4704" y="1071"/>
                    <a:pt x="4704" y="1060"/>
                  </a:cubicBezTo>
                  <a:cubicBezTo>
                    <a:pt x="4704" y="1046"/>
                    <a:pt x="4708" y="1040"/>
                    <a:pt x="4714" y="1040"/>
                  </a:cubicBezTo>
                  <a:cubicBezTo>
                    <a:pt x="4718" y="1040"/>
                    <a:pt x="4723" y="1043"/>
                    <a:pt x="4728" y="1048"/>
                  </a:cubicBezTo>
                  <a:cubicBezTo>
                    <a:pt x="4728" y="1051"/>
                    <a:pt x="4728" y="1052"/>
                    <a:pt x="4729" y="1052"/>
                  </a:cubicBezTo>
                  <a:cubicBezTo>
                    <a:pt x="4731" y="1052"/>
                    <a:pt x="4733" y="1048"/>
                    <a:pt x="4736" y="1046"/>
                  </a:cubicBezTo>
                  <a:lnTo>
                    <a:pt x="4736" y="1046"/>
                  </a:lnTo>
                  <a:lnTo>
                    <a:pt x="4740" y="1048"/>
                  </a:lnTo>
                  <a:cubicBezTo>
                    <a:pt x="4740" y="1046"/>
                    <a:pt x="4739" y="1045"/>
                    <a:pt x="4738" y="1045"/>
                  </a:cubicBezTo>
                  <a:cubicBezTo>
                    <a:pt x="4738" y="1045"/>
                    <a:pt x="4737" y="1045"/>
                    <a:pt x="4736" y="1046"/>
                  </a:cubicBezTo>
                  <a:lnTo>
                    <a:pt x="4736" y="1046"/>
                  </a:lnTo>
                  <a:lnTo>
                    <a:pt x="4716" y="1036"/>
                  </a:lnTo>
                  <a:cubicBezTo>
                    <a:pt x="4722" y="1024"/>
                    <a:pt x="4731" y="1021"/>
                    <a:pt x="4738" y="1021"/>
                  </a:cubicBezTo>
                  <a:cubicBezTo>
                    <a:pt x="4746" y="1021"/>
                    <a:pt x="4752" y="1024"/>
                    <a:pt x="4752" y="1024"/>
                  </a:cubicBezTo>
                  <a:cubicBezTo>
                    <a:pt x="4752" y="1012"/>
                    <a:pt x="4752" y="989"/>
                    <a:pt x="4775" y="977"/>
                  </a:cubicBezTo>
                  <a:cubicBezTo>
                    <a:pt x="4799" y="965"/>
                    <a:pt x="4823" y="929"/>
                    <a:pt x="4823" y="917"/>
                  </a:cubicBezTo>
                  <a:cubicBezTo>
                    <a:pt x="4811" y="893"/>
                    <a:pt x="4847" y="881"/>
                    <a:pt x="4847" y="869"/>
                  </a:cubicBezTo>
                  <a:cubicBezTo>
                    <a:pt x="4847" y="869"/>
                    <a:pt x="4859" y="858"/>
                    <a:pt x="4871" y="858"/>
                  </a:cubicBezTo>
                  <a:cubicBezTo>
                    <a:pt x="4883" y="846"/>
                    <a:pt x="4871" y="834"/>
                    <a:pt x="4883" y="822"/>
                  </a:cubicBezTo>
                  <a:cubicBezTo>
                    <a:pt x="4889" y="816"/>
                    <a:pt x="4891" y="813"/>
                    <a:pt x="4893" y="813"/>
                  </a:cubicBezTo>
                  <a:cubicBezTo>
                    <a:pt x="4894" y="813"/>
                    <a:pt x="4894" y="816"/>
                    <a:pt x="4894" y="822"/>
                  </a:cubicBezTo>
                  <a:cubicBezTo>
                    <a:pt x="4906" y="822"/>
                    <a:pt x="4906" y="798"/>
                    <a:pt x="4906" y="798"/>
                  </a:cubicBezTo>
                  <a:cubicBezTo>
                    <a:pt x="4906" y="798"/>
                    <a:pt x="4906" y="786"/>
                    <a:pt x="4918" y="774"/>
                  </a:cubicBezTo>
                  <a:cubicBezTo>
                    <a:pt x="4930" y="774"/>
                    <a:pt x="4883" y="762"/>
                    <a:pt x="4918" y="750"/>
                  </a:cubicBezTo>
                  <a:cubicBezTo>
                    <a:pt x="4930" y="750"/>
                    <a:pt x="4942" y="727"/>
                    <a:pt x="4942" y="703"/>
                  </a:cubicBezTo>
                  <a:cubicBezTo>
                    <a:pt x="4942" y="691"/>
                    <a:pt x="4942" y="667"/>
                    <a:pt x="4966" y="667"/>
                  </a:cubicBezTo>
                  <a:cubicBezTo>
                    <a:pt x="4978" y="667"/>
                    <a:pt x="4978" y="619"/>
                    <a:pt x="4978" y="608"/>
                  </a:cubicBezTo>
                  <a:cubicBezTo>
                    <a:pt x="4987" y="598"/>
                    <a:pt x="4974" y="565"/>
                    <a:pt x="4974" y="565"/>
                  </a:cubicBezTo>
                  <a:lnTo>
                    <a:pt x="4974" y="565"/>
                  </a:lnTo>
                  <a:cubicBezTo>
                    <a:pt x="4975" y="565"/>
                    <a:pt x="4975" y="567"/>
                    <a:pt x="4978" y="572"/>
                  </a:cubicBezTo>
                  <a:cubicBezTo>
                    <a:pt x="4982" y="576"/>
                    <a:pt x="4984" y="577"/>
                    <a:pt x="4986" y="577"/>
                  </a:cubicBezTo>
                  <a:cubicBezTo>
                    <a:pt x="4994" y="577"/>
                    <a:pt x="4978" y="534"/>
                    <a:pt x="4978" y="524"/>
                  </a:cubicBezTo>
                  <a:cubicBezTo>
                    <a:pt x="4978" y="512"/>
                    <a:pt x="4978" y="500"/>
                    <a:pt x="4978" y="488"/>
                  </a:cubicBezTo>
                  <a:lnTo>
                    <a:pt x="4978" y="477"/>
                  </a:lnTo>
                  <a:cubicBezTo>
                    <a:pt x="4978" y="465"/>
                    <a:pt x="4978" y="417"/>
                    <a:pt x="4966" y="417"/>
                  </a:cubicBezTo>
                  <a:cubicBezTo>
                    <a:pt x="4954" y="417"/>
                    <a:pt x="4978" y="417"/>
                    <a:pt x="4978" y="405"/>
                  </a:cubicBezTo>
                  <a:cubicBezTo>
                    <a:pt x="4978" y="381"/>
                    <a:pt x="4966" y="369"/>
                    <a:pt x="4966" y="369"/>
                  </a:cubicBezTo>
                  <a:cubicBezTo>
                    <a:pt x="4978" y="358"/>
                    <a:pt x="4966" y="358"/>
                    <a:pt x="4954" y="358"/>
                  </a:cubicBezTo>
                  <a:cubicBezTo>
                    <a:pt x="4954" y="358"/>
                    <a:pt x="4954" y="346"/>
                    <a:pt x="4954" y="346"/>
                  </a:cubicBezTo>
                  <a:cubicBezTo>
                    <a:pt x="4954" y="335"/>
                    <a:pt x="4954" y="296"/>
                    <a:pt x="4937" y="296"/>
                  </a:cubicBezTo>
                  <a:cubicBezTo>
                    <a:pt x="4937" y="296"/>
                    <a:pt x="4937" y="296"/>
                    <a:pt x="4936" y="296"/>
                  </a:cubicBezTo>
                  <a:lnTo>
                    <a:pt x="4936" y="296"/>
                  </a:lnTo>
                  <a:cubicBezTo>
                    <a:pt x="4938" y="293"/>
                    <a:pt x="4937" y="290"/>
                    <a:pt x="4930" y="286"/>
                  </a:cubicBezTo>
                  <a:cubicBezTo>
                    <a:pt x="4924" y="274"/>
                    <a:pt x="4921" y="274"/>
                    <a:pt x="4920" y="274"/>
                  </a:cubicBezTo>
                  <a:cubicBezTo>
                    <a:pt x="4918" y="274"/>
                    <a:pt x="4918" y="274"/>
                    <a:pt x="4918" y="262"/>
                  </a:cubicBezTo>
                  <a:lnTo>
                    <a:pt x="4918" y="262"/>
                  </a:lnTo>
                  <a:cubicBezTo>
                    <a:pt x="4918" y="266"/>
                    <a:pt x="4919" y="267"/>
                    <a:pt x="4920" y="267"/>
                  </a:cubicBezTo>
                  <a:cubicBezTo>
                    <a:pt x="4923" y="267"/>
                    <a:pt x="4927" y="259"/>
                    <a:pt x="4918" y="250"/>
                  </a:cubicBezTo>
                  <a:cubicBezTo>
                    <a:pt x="4918" y="238"/>
                    <a:pt x="4906" y="227"/>
                    <a:pt x="4906" y="215"/>
                  </a:cubicBezTo>
                  <a:cubicBezTo>
                    <a:pt x="4892" y="201"/>
                    <a:pt x="4887" y="195"/>
                    <a:pt x="4882" y="195"/>
                  </a:cubicBezTo>
                  <a:cubicBezTo>
                    <a:pt x="4878" y="195"/>
                    <a:pt x="4876" y="198"/>
                    <a:pt x="4871" y="203"/>
                  </a:cubicBezTo>
                  <a:cubicBezTo>
                    <a:pt x="4859" y="179"/>
                    <a:pt x="4859" y="191"/>
                    <a:pt x="4859" y="179"/>
                  </a:cubicBezTo>
                  <a:cubicBezTo>
                    <a:pt x="4859" y="175"/>
                    <a:pt x="4857" y="174"/>
                    <a:pt x="4856" y="174"/>
                  </a:cubicBezTo>
                  <a:cubicBezTo>
                    <a:pt x="4852" y="174"/>
                    <a:pt x="4847" y="179"/>
                    <a:pt x="4847" y="179"/>
                  </a:cubicBezTo>
                  <a:cubicBezTo>
                    <a:pt x="4847" y="167"/>
                    <a:pt x="4859" y="155"/>
                    <a:pt x="4859" y="143"/>
                  </a:cubicBezTo>
                  <a:cubicBezTo>
                    <a:pt x="4847" y="143"/>
                    <a:pt x="4835" y="143"/>
                    <a:pt x="4823" y="131"/>
                  </a:cubicBezTo>
                  <a:cubicBezTo>
                    <a:pt x="4799" y="131"/>
                    <a:pt x="4787" y="119"/>
                    <a:pt x="4763" y="96"/>
                  </a:cubicBezTo>
                  <a:cubicBezTo>
                    <a:pt x="4754" y="86"/>
                    <a:pt x="4736" y="69"/>
                    <a:pt x="4724" y="69"/>
                  </a:cubicBezTo>
                  <a:cubicBezTo>
                    <a:pt x="4721" y="69"/>
                    <a:pt x="4718" y="70"/>
                    <a:pt x="4716" y="72"/>
                  </a:cubicBezTo>
                  <a:cubicBezTo>
                    <a:pt x="4716" y="84"/>
                    <a:pt x="4704" y="84"/>
                    <a:pt x="4704" y="96"/>
                  </a:cubicBezTo>
                  <a:cubicBezTo>
                    <a:pt x="4692" y="84"/>
                    <a:pt x="4704" y="72"/>
                    <a:pt x="4704" y="72"/>
                  </a:cubicBezTo>
                  <a:cubicBezTo>
                    <a:pt x="4704" y="72"/>
                    <a:pt x="4692" y="60"/>
                    <a:pt x="4692" y="48"/>
                  </a:cubicBezTo>
                  <a:cubicBezTo>
                    <a:pt x="4692" y="48"/>
                    <a:pt x="4692" y="36"/>
                    <a:pt x="4692" y="36"/>
                  </a:cubicBezTo>
                  <a:lnTo>
                    <a:pt x="4680" y="60"/>
                  </a:lnTo>
                  <a:cubicBezTo>
                    <a:pt x="4680" y="49"/>
                    <a:pt x="4634" y="30"/>
                    <a:pt x="4606" y="25"/>
                  </a:cubicBezTo>
                  <a:lnTo>
                    <a:pt x="4606" y="25"/>
                  </a:lnTo>
                  <a:cubicBezTo>
                    <a:pt x="4609" y="26"/>
                    <a:pt x="4609" y="29"/>
                    <a:pt x="4609" y="36"/>
                  </a:cubicBezTo>
                  <a:cubicBezTo>
                    <a:pt x="4588" y="36"/>
                    <a:pt x="4577" y="10"/>
                    <a:pt x="4559" y="10"/>
                  </a:cubicBezTo>
                  <a:cubicBezTo>
                    <a:pt x="4556" y="10"/>
                    <a:pt x="4553" y="11"/>
                    <a:pt x="4549" y="12"/>
                  </a:cubicBezTo>
                  <a:cubicBezTo>
                    <a:pt x="4549" y="12"/>
                    <a:pt x="4539" y="18"/>
                    <a:pt x="4528" y="18"/>
                  </a:cubicBezTo>
                  <a:cubicBezTo>
                    <a:pt x="4523" y="18"/>
                    <a:pt x="4517" y="16"/>
                    <a:pt x="4513" y="12"/>
                  </a:cubicBezTo>
                  <a:cubicBezTo>
                    <a:pt x="4513" y="0"/>
                    <a:pt x="4537" y="0"/>
                    <a:pt x="4513" y="0"/>
                  </a:cubicBezTo>
                  <a:cubicBezTo>
                    <a:pt x="4506" y="0"/>
                    <a:pt x="4498" y="6"/>
                    <a:pt x="4486" y="6"/>
                  </a:cubicBezTo>
                  <a:cubicBezTo>
                    <a:pt x="4480" y="6"/>
                    <a:pt x="4474" y="4"/>
                    <a:pt x="4466" y="0"/>
                  </a:cubicBezTo>
                  <a:close/>
                  <a:moveTo>
                    <a:pt x="3226" y="2527"/>
                  </a:moveTo>
                  <a:cubicBezTo>
                    <a:pt x="3222" y="2527"/>
                    <a:pt x="3216" y="2530"/>
                    <a:pt x="3204" y="2536"/>
                  </a:cubicBezTo>
                  <a:cubicBezTo>
                    <a:pt x="3195" y="2545"/>
                    <a:pt x="3187" y="2559"/>
                    <a:pt x="3187" y="2567"/>
                  </a:cubicBezTo>
                  <a:lnTo>
                    <a:pt x="3187" y="2567"/>
                  </a:lnTo>
                  <a:cubicBezTo>
                    <a:pt x="3193" y="2563"/>
                    <a:pt x="3198" y="2560"/>
                    <a:pt x="3204" y="2560"/>
                  </a:cubicBezTo>
                  <a:cubicBezTo>
                    <a:pt x="3216" y="2560"/>
                    <a:pt x="3228" y="2548"/>
                    <a:pt x="3239" y="2536"/>
                  </a:cubicBezTo>
                  <a:cubicBezTo>
                    <a:pt x="3234" y="2530"/>
                    <a:pt x="3231" y="2527"/>
                    <a:pt x="3226" y="2527"/>
                  </a:cubicBezTo>
                  <a:close/>
                  <a:moveTo>
                    <a:pt x="3187" y="2567"/>
                  </a:moveTo>
                  <a:lnTo>
                    <a:pt x="3187" y="2567"/>
                  </a:lnTo>
                  <a:cubicBezTo>
                    <a:pt x="3184" y="2569"/>
                    <a:pt x="3180" y="2572"/>
                    <a:pt x="3177" y="2575"/>
                  </a:cubicBezTo>
                  <a:lnTo>
                    <a:pt x="3177" y="2575"/>
                  </a:lnTo>
                  <a:cubicBezTo>
                    <a:pt x="3175" y="2574"/>
                    <a:pt x="3172" y="2572"/>
                    <a:pt x="3168" y="2572"/>
                  </a:cubicBezTo>
                  <a:cubicBezTo>
                    <a:pt x="3156" y="2572"/>
                    <a:pt x="3144" y="2584"/>
                    <a:pt x="3132" y="2596"/>
                  </a:cubicBezTo>
                  <a:cubicBezTo>
                    <a:pt x="3120" y="2608"/>
                    <a:pt x="3132" y="2632"/>
                    <a:pt x="3109" y="2632"/>
                  </a:cubicBezTo>
                  <a:cubicBezTo>
                    <a:pt x="3073" y="2632"/>
                    <a:pt x="3097" y="2644"/>
                    <a:pt x="3085" y="2655"/>
                  </a:cubicBezTo>
                  <a:cubicBezTo>
                    <a:pt x="3073" y="2667"/>
                    <a:pt x="3049" y="2667"/>
                    <a:pt x="3049" y="2679"/>
                  </a:cubicBezTo>
                  <a:lnTo>
                    <a:pt x="3049" y="2703"/>
                  </a:lnTo>
                  <a:cubicBezTo>
                    <a:pt x="3055" y="2697"/>
                    <a:pt x="3061" y="2697"/>
                    <a:pt x="3065" y="2697"/>
                  </a:cubicBezTo>
                  <a:cubicBezTo>
                    <a:pt x="3070" y="2697"/>
                    <a:pt x="3073" y="2697"/>
                    <a:pt x="3073" y="2691"/>
                  </a:cubicBezTo>
                  <a:cubicBezTo>
                    <a:pt x="3073" y="2685"/>
                    <a:pt x="3070" y="2685"/>
                    <a:pt x="3068" y="2685"/>
                  </a:cubicBezTo>
                  <a:cubicBezTo>
                    <a:pt x="3067" y="2685"/>
                    <a:pt x="3067" y="2685"/>
                    <a:pt x="3073" y="2679"/>
                  </a:cubicBezTo>
                  <a:cubicBezTo>
                    <a:pt x="3073" y="2667"/>
                    <a:pt x="3073" y="2667"/>
                    <a:pt x="3085" y="2667"/>
                  </a:cubicBezTo>
                  <a:cubicBezTo>
                    <a:pt x="3093" y="2667"/>
                    <a:pt x="3090" y="2673"/>
                    <a:pt x="3091" y="2673"/>
                  </a:cubicBezTo>
                  <a:cubicBezTo>
                    <a:pt x="3091" y="2673"/>
                    <a:pt x="3093" y="2671"/>
                    <a:pt x="3097" y="2667"/>
                  </a:cubicBezTo>
                  <a:cubicBezTo>
                    <a:pt x="3109" y="2655"/>
                    <a:pt x="3120" y="2655"/>
                    <a:pt x="3120" y="2644"/>
                  </a:cubicBezTo>
                  <a:cubicBezTo>
                    <a:pt x="3120" y="2644"/>
                    <a:pt x="3120" y="2644"/>
                    <a:pt x="3120" y="2632"/>
                  </a:cubicBezTo>
                  <a:lnTo>
                    <a:pt x="3168" y="2596"/>
                  </a:lnTo>
                  <a:cubicBezTo>
                    <a:pt x="3176" y="2587"/>
                    <a:pt x="3179" y="2579"/>
                    <a:pt x="3175" y="2579"/>
                  </a:cubicBezTo>
                  <a:lnTo>
                    <a:pt x="3175" y="2579"/>
                  </a:lnTo>
                  <a:cubicBezTo>
                    <a:pt x="3174" y="2579"/>
                    <a:pt x="3172" y="2581"/>
                    <a:pt x="3168" y="2584"/>
                  </a:cubicBezTo>
                  <a:cubicBezTo>
                    <a:pt x="3171" y="2581"/>
                    <a:pt x="3174" y="2578"/>
                    <a:pt x="3177" y="2575"/>
                  </a:cubicBezTo>
                  <a:lnTo>
                    <a:pt x="3177" y="2575"/>
                  </a:lnTo>
                  <a:cubicBezTo>
                    <a:pt x="3180" y="2579"/>
                    <a:pt x="3180" y="2584"/>
                    <a:pt x="3180" y="2584"/>
                  </a:cubicBezTo>
                  <a:lnTo>
                    <a:pt x="3192" y="2572"/>
                  </a:lnTo>
                  <a:cubicBezTo>
                    <a:pt x="3188" y="2572"/>
                    <a:pt x="3187" y="2570"/>
                    <a:pt x="3187" y="2567"/>
                  </a:cubicBezTo>
                  <a:close/>
                  <a:moveTo>
                    <a:pt x="2995" y="2734"/>
                  </a:moveTo>
                  <a:cubicBezTo>
                    <a:pt x="2992" y="2734"/>
                    <a:pt x="2989" y="2735"/>
                    <a:pt x="2989" y="2739"/>
                  </a:cubicBezTo>
                  <a:lnTo>
                    <a:pt x="2989" y="2739"/>
                  </a:lnTo>
                  <a:cubicBezTo>
                    <a:pt x="2991" y="2737"/>
                    <a:pt x="2993" y="2735"/>
                    <a:pt x="2995" y="2734"/>
                  </a:cubicBezTo>
                  <a:close/>
                  <a:moveTo>
                    <a:pt x="3039" y="2698"/>
                  </a:moveTo>
                  <a:cubicBezTo>
                    <a:pt x="3037" y="2698"/>
                    <a:pt x="3033" y="2699"/>
                    <a:pt x="3025" y="2703"/>
                  </a:cubicBezTo>
                  <a:cubicBezTo>
                    <a:pt x="3001" y="2703"/>
                    <a:pt x="3001" y="2715"/>
                    <a:pt x="3001" y="2727"/>
                  </a:cubicBezTo>
                  <a:cubicBezTo>
                    <a:pt x="3001" y="2727"/>
                    <a:pt x="2999" y="2729"/>
                    <a:pt x="2995" y="2734"/>
                  </a:cubicBezTo>
                  <a:lnTo>
                    <a:pt x="2995" y="2734"/>
                  </a:lnTo>
                  <a:cubicBezTo>
                    <a:pt x="2995" y="2733"/>
                    <a:pt x="2995" y="2733"/>
                    <a:pt x="2996" y="2733"/>
                  </a:cubicBezTo>
                  <a:cubicBezTo>
                    <a:pt x="3003" y="2733"/>
                    <a:pt x="3013" y="2739"/>
                    <a:pt x="3013" y="2739"/>
                  </a:cubicBezTo>
                  <a:cubicBezTo>
                    <a:pt x="3013" y="2739"/>
                    <a:pt x="3013" y="2727"/>
                    <a:pt x="3013" y="2727"/>
                  </a:cubicBezTo>
                  <a:lnTo>
                    <a:pt x="3037" y="2727"/>
                  </a:lnTo>
                  <a:cubicBezTo>
                    <a:pt x="3037" y="2727"/>
                    <a:pt x="3037" y="2703"/>
                    <a:pt x="3049" y="2703"/>
                  </a:cubicBezTo>
                  <a:cubicBezTo>
                    <a:pt x="3041" y="2703"/>
                    <a:pt x="3044" y="2698"/>
                    <a:pt x="3039" y="2698"/>
                  </a:cubicBezTo>
                  <a:close/>
                  <a:moveTo>
                    <a:pt x="1430" y="1631"/>
                  </a:moveTo>
                  <a:lnTo>
                    <a:pt x="1430" y="1631"/>
                  </a:lnTo>
                  <a:cubicBezTo>
                    <a:pt x="1418" y="1643"/>
                    <a:pt x="1406" y="1643"/>
                    <a:pt x="1394" y="1643"/>
                  </a:cubicBezTo>
                  <a:cubicBezTo>
                    <a:pt x="1382" y="1643"/>
                    <a:pt x="1382" y="1655"/>
                    <a:pt x="1382" y="1655"/>
                  </a:cubicBezTo>
                  <a:cubicBezTo>
                    <a:pt x="1370" y="1667"/>
                    <a:pt x="1358" y="1667"/>
                    <a:pt x="1358" y="1667"/>
                  </a:cubicBezTo>
                  <a:lnTo>
                    <a:pt x="1346" y="1667"/>
                  </a:lnTo>
                  <a:cubicBezTo>
                    <a:pt x="1346" y="1667"/>
                    <a:pt x="1334" y="1679"/>
                    <a:pt x="1346" y="1679"/>
                  </a:cubicBezTo>
                  <a:cubicBezTo>
                    <a:pt x="1358" y="1679"/>
                    <a:pt x="1358" y="1679"/>
                    <a:pt x="1346" y="1691"/>
                  </a:cubicBezTo>
                  <a:cubicBezTo>
                    <a:pt x="1342" y="1695"/>
                    <a:pt x="1338" y="1696"/>
                    <a:pt x="1334" y="1696"/>
                  </a:cubicBezTo>
                  <a:cubicBezTo>
                    <a:pt x="1327" y="1696"/>
                    <a:pt x="1319" y="1691"/>
                    <a:pt x="1311" y="1691"/>
                  </a:cubicBezTo>
                  <a:cubicBezTo>
                    <a:pt x="1311" y="1703"/>
                    <a:pt x="1299" y="1703"/>
                    <a:pt x="1287" y="1715"/>
                  </a:cubicBezTo>
                  <a:cubicBezTo>
                    <a:pt x="1287" y="1727"/>
                    <a:pt x="1275" y="1727"/>
                    <a:pt x="1263" y="1727"/>
                  </a:cubicBezTo>
                  <a:lnTo>
                    <a:pt x="1251" y="1727"/>
                  </a:lnTo>
                  <a:cubicBezTo>
                    <a:pt x="1239" y="1739"/>
                    <a:pt x="1251" y="1739"/>
                    <a:pt x="1239" y="1751"/>
                  </a:cubicBezTo>
                  <a:cubicBezTo>
                    <a:pt x="1227" y="1751"/>
                    <a:pt x="1215" y="1751"/>
                    <a:pt x="1215" y="1762"/>
                  </a:cubicBezTo>
                  <a:cubicBezTo>
                    <a:pt x="1192" y="1774"/>
                    <a:pt x="1168" y="1786"/>
                    <a:pt x="1156" y="1798"/>
                  </a:cubicBezTo>
                  <a:cubicBezTo>
                    <a:pt x="1149" y="1805"/>
                    <a:pt x="1146" y="1812"/>
                    <a:pt x="1143" y="1812"/>
                  </a:cubicBezTo>
                  <a:cubicBezTo>
                    <a:pt x="1140" y="1812"/>
                    <a:pt x="1137" y="1808"/>
                    <a:pt x="1132" y="1798"/>
                  </a:cubicBezTo>
                  <a:cubicBezTo>
                    <a:pt x="1132" y="1794"/>
                    <a:pt x="1132" y="1793"/>
                    <a:pt x="1132" y="1793"/>
                  </a:cubicBezTo>
                  <a:cubicBezTo>
                    <a:pt x="1131" y="1793"/>
                    <a:pt x="1128" y="1798"/>
                    <a:pt x="1120" y="1798"/>
                  </a:cubicBezTo>
                  <a:cubicBezTo>
                    <a:pt x="1108" y="1810"/>
                    <a:pt x="1096" y="1822"/>
                    <a:pt x="1096" y="1822"/>
                  </a:cubicBezTo>
                  <a:cubicBezTo>
                    <a:pt x="1096" y="1822"/>
                    <a:pt x="1084" y="1834"/>
                    <a:pt x="1073" y="1846"/>
                  </a:cubicBezTo>
                  <a:cubicBezTo>
                    <a:pt x="1061" y="1846"/>
                    <a:pt x="1037" y="1858"/>
                    <a:pt x="1025" y="1858"/>
                  </a:cubicBezTo>
                  <a:cubicBezTo>
                    <a:pt x="1025" y="1870"/>
                    <a:pt x="1013" y="1893"/>
                    <a:pt x="1013" y="1893"/>
                  </a:cubicBezTo>
                  <a:cubicBezTo>
                    <a:pt x="1009" y="1889"/>
                    <a:pt x="1004" y="1888"/>
                    <a:pt x="998" y="1888"/>
                  </a:cubicBezTo>
                  <a:cubicBezTo>
                    <a:pt x="987" y="1888"/>
                    <a:pt x="973" y="1893"/>
                    <a:pt x="965" y="1893"/>
                  </a:cubicBezTo>
                  <a:cubicBezTo>
                    <a:pt x="942" y="1917"/>
                    <a:pt x="918" y="1929"/>
                    <a:pt x="894" y="1953"/>
                  </a:cubicBezTo>
                  <a:lnTo>
                    <a:pt x="858" y="1965"/>
                  </a:lnTo>
                  <a:cubicBezTo>
                    <a:pt x="858" y="1965"/>
                    <a:pt x="858" y="1977"/>
                    <a:pt x="846" y="1989"/>
                  </a:cubicBezTo>
                  <a:lnTo>
                    <a:pt x="823" y="1989"/>
                  </a:lnTo>
                  <a:cubicBezTo>
                    <a:pt x="811" y="1989"/>
                    <a:pt x="811" y="1989"/>
                    <a:pt x="799" y="2001"/>
                  </a:cubicBezTo>
                  <a:cubicBezTo>
                    <a:pt x="787" y="2001"/>
                    <a:pt x="775" y="2012"/>
                    <a:pt x="775" y="2024"/>
                  </a:cubicBezTo>
                  <a:cubicBezTo>
                    <a:pt x="787" y="2024"/>
                    <a:pt x="751" y="2036"/>
                    <a:pt x="751" y="2048"/>
                  </a:cubicBezTo>
                  <a:lnTo>
                    <a:pt x="715" y="2048"/>
                  </a:lnTo>
                  <a:cubicBezTo>
                    <a:pt x="703" y="2048"/>
                    <a:pt x="692" y="2060"/>
                    <a:pt x="680" y="2072"/>
                  </a:cubicBezTo>
                  <a:cubicBezTo>
                    <a:pt x="680" y="2072"/>
                    <a:pt x="680" y="2084"/>
                    <a:pt x="680" y="2084"/>
                  </a:cubicBezTo>
                  <a:lnTo>
                    <a:pt x="668" y="2096"/>
                  </a:lnTo>
                  <a:cubicBezTo>
                    <a:pt x="656" y="2096"/>
                    <a:pt x="656" y="2108"/>
                    <a:pt x="644" y="2108"/>
                  </a:cubicBezTo>
                  <a:lnTo>
                    <a:pt x="632" y="2108"/>
                  </a:lnTo>
                  <a:lnTo>
                    <a:pt x="608" y="2120"/>
                  </a:lnTo>
                  <a:cubicBezTo>
                    <a:pt x="596" y="2132"/>
                    <a:pt x="584" y="2143"/>
                    <a:pt x="572" y="2155"/>
                  </a:cubicBezTo>
                  <a:cubicBezTo>
                    <a:pt x="567" y="2165"/>
                    <a:pt x="565" y="2169"/>
                    <a:pt x="563" y="2169"/>
                  </a:cubicBezTo>
                  <a:cubicBezTo>
                    <a:pt x="561" y="2169"/>
                    <a:pt x="561" y="2162"/>
                    <a:pt x="561" y="2155"/>
                  </a:cubicBezTo>
                  <a:cubicBezTo>
                    <a:pt x="549" y="2155"/>
                    <a:pt x="549" y="2167"/>
                    <a:pt x="537" y="2179"/>
                  </a:cubicBezTo>
                  <a:lnTo>
                    <a:pt x="537" y="2191"/>
                  </a:lnTo>
                  <a:lnTo>
                    <a:pt x="525" y="2191"/>
                  </a:lnTo>
                  <a:cubicBezTo>
                    <a:pt x="515" y="2191"/>
                    <a:pt x="513" y="2200"/>
                    <a:pt x="506" y="2209"/>
                  </a:cubicBezTo>
                  <a:lnTo>
                    <a:pt x="506" y="2209"/>
                  </a:lnTo>
                  <a:cubicBezTo>
                    <a:pt x="505" y="2207"/>
                    <a:pt x="503" y="2204"/>
                    <a:pt x="500" y="2204"/>
                  </a:cubicBezTo>
                  <a:cubicBezTo>
                    <a:pt x="497" y="2204"/>
                    <a:pt x="493" y="2207"/>
                    <a:pt x="489" y="2215"/>
                  </a:cubicBezTo>
                  <a:cubicBezTo>
                    <a:pt x="477" y="2227"/>
                    <a:pt x="465" y="2239"/>
                    <a:pt x="465" y="2251"/>
                  </a:cubicBezTo>
                  <a:cubicBezTo>
                    <a:pt x="464" y="2248"/>
                    <a:pt x="461" y="2246"/>
                    <a:pt x="458" y="2246"/>
                  </a:cubicBezTo>
                  <a:cubicBezTo>
                    <a:pt x="439" y="2246"/>
                    <a:pt x="396" y="2291"/>
                    <a:pt x="377" y="2291"/>
                  </a:cubicBezTo>
                  <a:cubicBezTo>
                    <a:pt x="374" y="2291"/>
                    <a:pt x="372" y="2289"/>
                    <a:pt x="370" y="2286"/>
                  </a:cubicBezTo>
                  <a:cubicBezTo>
                    <a:pt x="368" y="2285"/>
                    <a:pt x="367" y="2284"/>
                    <a:pt x="365" y="2284"/>
                  </a:cubicBezTo>
                  <a:cubicBezTo>
                    <a:pt x="355" y="2284"/>
                    <a:pt x="343" y="2312"/>
                    <a:pt x="322" y="2322"/>
                  </a:cubicBezTo>
                  <a:lnTo>
                    <a:pt x="287" y="2358"/>
                  </a:lnTo>
                  <a:lnTo>
                    <a:pt x="227" y="2393"/>
                  </a:lnTo>
                  <a:lnTo>
                    <a:pt x="239" y="2393"/>
                  </a:lnTo>
                  <a:cubicBezTo>
                    <a:pt x="243" y="2390"/>
                    <a:pt x="246" y="2389"/>
                    <a:pt x="249" y="2389"/>
                  </a:cubicBezTo>
                  <a:cubicBezTo>
                    <a:pt x="255" y="2389"/>
                    <a:pt x="256" y="2397"/>
                    <a:pt x="239" y="2405"/>
                  </a:cubicBezTo>
                  <a:cubicBezTo>
                    <a:pt x="236" y="2409"/>
                    <a:pt x="231" y="2410"/>
                    <a:pt x="227" y="2410"/>
                  </a:cubicBezTo>
                  <a:cubicBezTo>
                    <a:pt x="220" y="2410"/>
                    <a:pt x="214" y="2405"/>
                    <a:pt x="219" y="2399"/>
                  </a:cubicBezTo>
                  <a:lnTo>
                    <a:pt x="219" y="2399"/>
                  </a:lnTo>
                  <a:cubicBezTo>
                    <a:pt x="213" y="2402"/>
                    <a:pt x="208" y="2400"/>
                    <a:pt x="191" y="2417"/>
                  </a:cubicBezTo>
                  <a:cubicBezTo>
                    <a:pt x="191" y="2417"/>
                    <a:pt x="180" y="2429"/>
                    <a:pt x="168" y="2429"/>
                  </a:cubicBezTo>
                  <a:lnTo>
                    <a:pt x="168" y="2441"/>
                  </a:lnTo>
                  <a:cubicBezTo>
                    <a:pt x="168" y="2447"/>
                    <a:pt x="165" y="2450"/>
                    <a:pt x="160" y="2450"/>
                  </a:cubicBezTo>
                  <a:cubicBezTo>
                    <a:pt x="156" y="2450"/>
                    <a:pt x="150" y="2447"/>
                    <a:pt x="144" y="2441"/>
                  </a:cubicBezTo>
                  <a:cubicBezTo>
                    <a:pt x="108" y="2489"/>
                    <a:pt x="72" y="2536"/>
                    <a:pt x="49" y="2584"/>
                  </a:cubicBezTo>
                  <a:cubicBezTo>
                    <a:pt x="37" y="2608"/>
                    <a:pt x="25" y="2620"/>
                    <a:pt x="13" y="2644"/>
                  </a:cubicBezTo>
                  <a:cubicBezTo>
                    <a:pt x="13" y="2667"/>
                    <a:pt x="13" y="2679"/>
                    <a:pt x="13" y="2703"/>
                  </a:cubicBezTo>
                  <a:cubicBezTo>
                    <a:pt x="13" y="2703"/>
                    <a:pt x="21" y="2718"/>
                    <a:pt x="24" y="2718"/>
                  </a:cubicBezTo>
                  <a:cubicBezTo>
                    <a:pt x="24" y="2718"/>
                    <a:pt x="25" y="2717"/>
                    <a:pt x="25" y="2715"/>
                  </a:cubicBezTo>
                  <a:lnTo>
                    <a:pt x="25" y="2715"/>
                  </a:lnTo>
                  <a:cubicBezTo>
                    <a:pt x="25" y="2739"/>
                    <a:pt x="13" y="2715"/>
                    <a:pt x="13" y="2751"/>
                  </a:cubicBezTo>
                  <a:cubicBezTo>
                    <a:pt x="13" y="2739"/>
                    <a:pt x="25" y="2739"/>
                    <a:pt x="37" y="2727"/>
                  </a:cubicBezTo>
                  <a:cubicBezTo>
                    <a:pt x="37" y="2715"/>
                    <a:pt x="37" y="2715"/>
                    <a:pt x="37" y="2715"/>
                  </a:cubicBezTo>
                  <a:lnTo>
                    <a:pt x="37" y="2691"/>
                  </a:lnTo>
                  <a:cubicBezTo>
                    <a:pt x="37" y="2679"/>
                    <a:pt x="37" y="2655"/>
                    <a:pt x="37" y="2644"/>
                  </a:cubicBezTo>
                  <a:cubicBezTo>
                    <a:pt x="37" y="2632"/>
                    <a:pt x="37" y="2632"/>
                    <a:pt x="37" y="2620"/>
                  </a:cubicBezTo>
                  <a:cubicBezTo>
                    <a:pt x="37" y="2620"/>
                    <a:pt x="43" y="2640"/>
                    <a:pt x="52" y="2640"/>
                  </a:cubicBezTo>
                  <a:cubicBezTo>
                    <a:pt x="55" y="2640"/>
                    <a:pt x="58" y="2638"/>
                    <a:pt x="61" y="2632"/>
                  </a:cubicBezTo>
                  <a:lnTo>
                    <a:pt x="96" y="2572"/>
                  </a:lnTo>
                  <a:lnTo>
                    <a:pt x="96" y="2572"/>
                  </a:lnTo>
                  <a:cubicBezTo>
                    <a:pt x="96" y="2572"/>
                    <a:pt x="84" y="2584"/>
                    <a:pt x="84" y="2584"/>
                  </a:cubicBezTo>
                  <a:cubicBezTo>
                    <a:pt x="84" y="2584"/>
                    <a:pt x="108" y="2548"/>
                    <a:pt x="96" y="2548"/>
                  </a:cubicBezTo>
                  <a:lnTo>
                    <a:pt x="96" y="2548"/>
                  </a:lnTo>
                  <a:cubicBezTo>
                    <a:pt x="96" y="2548"/>
                    <a:pt x="89" y="2564"/>
                    <a:pt x="86" y="2564"/>
                  </a:cubicBezTo>
                  <a:cubicBezTo>
                    <a:pt x="85" y="2564"/>
                    <a:pt x="84" y="2563"/>
                    <a:pt x="84" y="2560"/>
                  </a:cubicBezTo>
                  <a:cubicBezTo>
                    <a:pt x="84" y="2560"/>
                    <a:pt x="96" y="2524"/>
                    <a:pt x="108" y="2524"/>
                  </a:cubicBezTo>
                  <a:cubicBezTo>
                    <a:pt x="115" y="2531"/>
                    <a:pt x="114" y="2538"/>
                    <a:pt x="114" y="2538"/>
                  </a:cubicBezTo>
                  <a:cubicBezTo>
                    <a:pt x="114" y="2538"/>
                    <a:pt x="115" y="2535"/>
                    <a:pt x="120" y="2524"/>
                  </a:cubicBezTo>
                  <a:cubicBezTo>
                    <a:pt x="132" y="2513"/>
                    <a:pt x="156" y="2501"/>
                    <a:pt x="168" y="2489"/>
                  </a:cubicBezTo>
                  <a:cubicBezTo>
                    <a:pt x="180" y="2465"/>
                    <a:pt x="168" y="2477"/>
                    <a:pt x="156" y="2465"/>
                  </a:cubicBezTo>
                  <a:cubicBezTo>
                    <a:pt x="168" y="2453"/>
                    <a:pt x="191" y="2453"/>
                    <a:pt x="203" y="2441"/>
                  </a:cubicBezTo>
                  <a:lnTo>
                    <a:pt x="203" y="2441"/>
                  </a:lnTo>
                  <a:cubicBezTo>
                    <a:pt x="203" y="2441"/>
                    <a:pt x="191" y="2465"/>
                    <a:pt x="191" y="2465"/>
                  </a:cubicBezTo>
                  <a:cubicBezTo>
                    <a:pt x="203" y="2453"/>
                    <a:pt x="215" y="2453"/>
                    <a:pt x="239" y="2441"/>
                  </a:cubicBezTo>
                  <a:cubicBezTo>
                    <a:pt x="239" y="2441"/>
                    <a:pt x="251" y="2453"/>
                    <a:pt x="251" y="2453"/>
                  </a:cubicBezTo>
                  <a:cubicBezTo>
                    <a:pt x="251" y="2441"/>
                    <a:pt x="251" y="2429"/>
                    <a:pt x="263" y="2417"/>
                  </a:cubicBezTo>
                  <a:cubicBezTo>
                    <a:pt x="263" y="2405"/>
                    <a:pt x="275" y="2405"/>
                    <a:pt x="287" y="2393"/>
                  </a:cubicBezTo>
                  <a:cubicBezTo>
                    <a:pt x="299" y="2382"/>
                    <a:pt x="287" y="2382"/>
                    <a:pt x="299" y="2382"/>
                  </a:cubicBezTo>
                  <a:cubicBezTo>
                    <a:pt x="311" y="2382"/>
                    <a:pt x="299" y="2393"/>
                    <a:pt x="311" y="2405"/>
                  </a:cubicBezTo>
                  <a:cubicBezTo>
                    <a:pt x="322" y="2405"/>
                    <a:pt x="334" y="2393"/>
                    <a:pt x="334" y="2382"/>
                  </a:cubicBezTo>
                  <a:cubicBezTo>
                    <a:pt x="334" y="2382"/>
                    <a:pt x="334" y="2370"/>
                    <a:pt x="346" y="2370"/>
                  </a:cubicBezTo>
                  <a:lnTo>
                    <a:pt x="370" y="2346"/>
                  </a:lnTo>
                  <a:cubicBezTo>
                    <a:pt x="406" y="2334"/>
                    <a:pt x="430" y="2310"/>
                    <a:pt x="453" y="2286"/>
                  </a:cubicBezTo>
                  <a:cubicBezTo>
                    <a:pt x="453" y="2286"/>
                    <a:pt x="453" y="2274"/>
                    <a:pt x="465" y="2274"/>
                  </a:cubicBezTo>
                  <a:lnTo>
                    <a:pt x="489" y="2274"/>
                  </a:lnTo>
                  <a:cubicBezTo>
                    <a:pt x="525" y="2274"/>
                    <a:pt x="549" y="2251"/>
                    <a:pt x="561" y="2227"/>
                  </a:cubicBezTo>
                  <a:cubicBezTo>
                    <a:pt x="561" y="2227"/>
                    <a:pt x="561" y="2215"/>
                    <a:pt x="572" y="2215"/>
                  </a:cubicBezTo>
                  <a:cubicBezTo>
                    <a:pt x="580" y="2215"/>
                    <a:pt x="583" y="2220"/>
                    <a:pt x="587" y="2220"/>
                  </a:cubicBezTo>
                  <a:cubicBezTo>
                    <a:pt x="590" y="2220"/>
                    <a:pt x="592" y="2219"/>
                    <a:pt x="596" y="2215"/>
                  </a:cubicBezTo>
                  <a:cubicBezTo>
                    <a:pt x="596" y="2203"/>
                    <a:pt x="596" y="2203"/>
                    <a:pt x="596" y="2191"/>
                  </a:cubicBezTo>
                  <a:cubicBezTo>
                    <a:pt x="596" y="2191"/>
                    <a:pt x="620" y="2191"/>
                    <a:pt x="608" y="2179"/>
                  </a:cubicBezTo>
                  <a:cubicBezTo>
                    <a:pt x="608" y="2179"/>
                    <a:pt x="608" y="2167"/>
                    <a:pt x="620" y="2155"/>
                  </a:cubicBezTo>
                  <a:cubicBezTo>
                    <a:pt x="624" y="2148"/>
                    <a:pt x="629" y="2145"/>
                    <a:pt x="633" y="2145"/>
                  </a:cubicBezTo>
                  <a:cubicBezTo>
                    <a:pt x="643" y="2145"/>
                    <a:pt x="652" y="2159"/>
                    <a:pt x="644" y="2167"/>
                  </a:cubicBezTo>
                  <a:cubicBezTo>
                    <a:pt x="644" y="2167"/>
                    <a:pt x="632" y="2167"/>
                    <a:pt x="620" y="2179"/>
                  </a:cubicBezTo>
                  <a:cubicBezTo>
                    <a:pt x="620" y="2183"/>
                    <a:pt x="620" y="2184"/>
                    <a:pt x="621" y="2184"/>
                  </a:cubicBezTo>
                  <a:cubicBezTo>
                    <a:pt x="621" y="2184"/>
                    <a:pt x="624" y="2179"/>
                    <a:pt x="632" y="2179"/>
                  </a:cubicBezTo>
                  <a:cubicBezTo>
                    <a:pt x="644" y="2179"/>
                    <a:pt x="668" y="2143"/>
                    <a:pt x="680" y="2143"/>
                  </a:cubicBezTo>
                  <a:cubicBezTo>
                    <a:pt x="681" y="2145"/>
                    <a:pt x="683" y="2145"/>
                    <a:pt x="684" y="2145"/>
                  </a:cubicBezTo>
                  <a:cubicBezTo>
                    <a:pt x="699" y="2145"/>
                    <a:pt x="729" y="2106"/>
                    <a:pt x="739" y="2096"/>
                  </a:cubicBezTo>
                  <a:lnTo>
                    <a:pt x="727" y="2096"/>
                  </a:lnTo>
                  <a:cubicBezTo>
                    <a:pt x="721" y="2090"/>
                    <a:pt x="727" y="2090"/>
                    <a:pt x="735" y="2090"/>
                  </a:cubicBezTo>
                  <a:cubicBezTo>
                    <a:pt x="742" y="2090"/>
                    <a:pt x="751" y="2090"/>
                    <a:pt x="751" y="2084"/>
                  </a:cubicBezTo>
                  <a:cubicBezTo>
                    <a:pt x="763" y="2072"/>
                    <a:pt x="763" y="2060"/>
                    <a:pt x="775" y="2048"/>
                  </a:cubicBezTo>
                  <a:cubicBezTo>
                    <a:pt x="775" y="2048"/>
                    <a:pt x="814" y="2048"/>
                    <a:pt x="834" y="2044"/>
                  </a:cubicBezTo>
                  <a:lnTo>
                    <a:pt x="834" y="2044"/>
                  </a:lnTo>
                  <a:cubicBezTo>
                    <a:pt x="834" y="2046"/>
                    <a:pt x="834" y="2047"/>
                    <a:pt x="834" y="2048"/>
                  </a:cubicBezTo>
                  <a:cubicBezTo>
                    <a:pt x="834" y="2047"/>
                    <a:pt x="834" y="2046"/>
                    <a:pt x="834" y="2044"/>
                  </a:cubicBezTo>
                  <a:lnTo>
                    <a:pt x="834" y="2044"/>
                  </a:lnTo>
                  <a:cubicBezTo>
                    <a:pt x="834" y="2044"/>
                    <a:pt x="834" y="2044"/>
                    <a:pt x="834" y="2044"/>
                  </a:cubicBezTo>
                  <a:lnTo>
                    <a:pt x="834" y="2044"/>
                  </a:lnTo>
                  <a:cubicBezTo>
                    <a:pt x="834" y="2040"/>
                    <a:pt x="834" y="2036"/>
                    <a:pt x="834" y="2036"/>
                  </a:cubicBezTo>
                  <a:cubicBezTo>
                    <a:pt x="834" y="2024"/>
                    <a:pt x="846" y="2024"/>
                    <a:pt x="846" y="2012"/>
                  </a:cubicBezTo>
                  <a:cubicBezTo>
                    <a:pt x="850" y="2011"/>
                    <a:pt x="853" y="2010"/>
                    <a:pt x="855" y="2010"/>
                  </a:cubicBezTo>
                  <a:cubicBezTo>
                    <a:pt x="864" y="2010"/>
                    <a:pt x="864" y="2021"/>
                    <a:pt x="869" y="2021"/>
                  </a:cubicBezTo>
                  <a:cubicBezTo>
                    <a:pt x="872" y="2021"/>
                    <a:pt x="876" y="2019"/>
                    <a:pt x="882" y="2012"/>
                  </a:cubicBezTo>
                  <a:cubicBezTo>
                    <a:pt x="894" y="2012"/>
                    <a:pt x="906" y="2001"/>
                    <a:pt x="906" y="1989"/>
                  </a:cubicBezTo>
                  <a:cubicBezTo>
                    <a:pt x="918" y="1989"/>
                    <a:pt x="906" y="1977"/>
                    <a:pt x="918" y="1977"/>
                  </a:cubicBezTo>
                  <a:cubicBezTo>
                    <a:pt x="924" y="1971"/>
                    <a:pt x="930" y="1968"/>
                    <a:pt x="934" y="1968"/>
                  </a:cubicBezTo>
                  <a:cubicBezTo>
                    <a:pt x="939" y="1968"/>
                    <a:pt x="942" y="1971"/>
                    <a:pt x="942" y="1977"/>
                  </a:cubicBezTo>
                  <a:cubicBezTo>
                    <a:pt x="944" y="1979"/>
                    <a:pt x="945" y="1981"/>
                    <a:pt x="946" y="1981"/>
                  </a:cubicBezTo>
                  <a:lnTo>
                    <a:pt x="946" y="1981"/>
                  </a:lnTo>
                  <a:cubicBezTo>
                    <a:pt x="951" y="1974"/>
                    <a:pt x="959" y="1962"/>
                    <a:pt x="967" y="1953"/>
                  </a:cubicBezTo>
                  <a:lnTo>
                    <a:pt x="967" y="1953"/>
                  </a:lnTo>
                  <a:cubicBezTo>
                    <a:pt x="976" y="1952"/>
                    <a:pt x="977" y="1950"/>
                    <a:pt x="977" y="1943"/>
                  </a:cubicBezTo>
                  <a:lnTo>
                    <a:pt x="977" y="1943"/>
                  </a:lnTo>
                  <a:cubicBezTo>
                    <a:pt x="980" y="1941"/>
                    <a:pt x="983" y="1939"/>
                    <a:pt x="985" y="1939"/>
                  </a:cubicBezTo>
                  <a:cubicBezTo>
                    <a:pt x="987" y="1939"/>
                    <a:pt x="988" y="1940"/>
                    <a:pt x="989" y="1941"/>
                  </a:cubicBezTo>
                  <a:cubicBezTo>
                    <a:pt x="997" y="1941"/>
                    <a:pt x="1000" y="1946"/>
                    <a:pt x="1004" y="1946"/>
                  </a:cubicBezTo>
                  <a:cubicBezTo>
                    <a:pt x="1006" y="1946"/>
                    <a:pt x="1009" y="1945"/>
                    <a:pt x="1013" y="1941"/>
                  </a:cubicBezTo>
                  <a:lnTo>
                    <a:pt x="1037" y="1917"/>
                  </a:lnTo>
                  <a:lnTo>
                    <a:pt x="1037" y="1917"/>
                  </a:lnTo>
                  <a:cubicBezTo>
                    <a:pt x="1037" y="1917"/>
                    <a:pt x="1016" y="1923"/>
                    <a:pt x="1009" y="1923"/>
                  </a:cubicBezTo>
                  <a:cubicBezTo>
                    <a:pt x="1005" y="1923"/>
                    <a:pt x="1005" y="1921"/>
                    <a:pt x="1013" y="1917"/>
                  </a:cubicBezTo>
                  <a:lnTo>
                    <a:pt x="1049" y="1893"/>
                  </a:lnTo>
                  <a:lnTo>
                    <a:pt x="1073" y="1882"/>
                  </a:lnTo>
                  <a:lnTo>
                    <a:pt x="1073" y="1893"/>
                  </a:lnTo>
                  <a:cubicBezTo>
                    <a:pt x="1073" y="1893"/>
                    <a:pt x="1084" y="1882"/>
                    <a:pt x="1096" y="1882"/>
                  </a:cubicBezTo>
                  <a:cubicBezTo>
                    <a:pt x="1096" y="1882"/>
                    <a:pt x="1096" y="1870"/>
                    <a:pt x="1108" y="1870"/>
                  </a:cubicBezTo>
                  <a:cubicBezTo>
                    <a:pt x="1112" y="1866"/>
                    <a:pt x="1114" y="1864"/>
                    <a:pt x="1114" y="1864"/>
                  </a:cubicBezTo>
                  <a:lnTo>
                    <a:pt x="1114" y="1864"/>
                  </a:lnTo>
                  <a:cubicBezTo>
                    <a:pt x="1115" y="1864"/>
                    <a:pt x="1112" y="1870"/>
                    <a:pt x="1120" y="1870"/>
                  </a:cubicBezTo>
                  <a:cubicBezTo>
                    <a:pt x="1122" y="1871"/>
                    <a:pt x="1123" y="1872"/>
                    <a:pt x="1125" y="1872"/>
                  </a:cubicBezTo>
                  <a:cubicBezTo>
                    <a:pt x="1132" y="1872"/>
                    <a:pt x="1134" y="1844"/>
                    <a:pt x="1144" y="1834"/>
                  </a:cubicBezTo>
                  <a:cubicBezTo>
                    <a:pt x="1144" y="1834"/>
                    <a:pt x="1156" y="1822"/>
                    <a:pt x="1168" y="1822"/>
                  </a:cubicBezTo>
                  <a:lnTo>
                    <a:pt x="1180" y="1822"/>
                  </a:lnTo>
                  <a:cubicBezTo>
                    <a:pt x="1192" y="1822"/>
                    <a:pt x="1215" y="1810"/>
                    <a:pt x="1204" y="1798"/>
                  </a:cubicBezTo>
                  <a:cubicBezTo>
                    <a:pt x="1204" y="1798"/>
                    <a:pt x="1204" y="1786"/>
                    <a:pt x="1215" y="1786"/>
                  </a:cubicBezTo>
                  <a:lnTo>
                    <a:pt x="1227" y="1774"/>
                  </a:lnTo>
                  <a:lnTo>
                    <a:pt x="1227" y="1774"/>
                  </a:lnTo>
                  <a:cubicBezTo>
                    <a:pt x="1227" y="1774"/>
                    <a:pt x="1219" y="1801"/>
                    <a:pt x="1224" y="1801"/>
                  </a:cubicBezTo>
                  <a:cubicBezTo>
                    <a:pt x="1224" y="1801"/>
                    <a:pt x="1226" y="1800"/>
                    <a:pt x="1227" y="1798"/>
                  </a:cubicBezTo>
                  <a:cubicBezTo>
                    <a:pt x="1251" y="1786"/>
                    <a:pt x="1251" y="1774"/>
                    <a:pt x="1263" y="1774"/>
                  </a:cubicBezTo>
                  <a:cubicBezTo>
                    <a:pt x="1275" y="1762"/>
                    <a:pt x="1299" y="1751"/>
                    <a:pt x="1299" y="1739"/>
                  </a:cubicBezTo>
                  <a:cubicBezTo>
                    <a:pt x="1305" y="1733"/>
                    <a:pt x="1305" y="1733"/>
                    <a:pt x="1306" y="1733"/>
                  </a:cubicBezTo>
                  <a:cubicBezTo>
                    <a:pt x="1308" y="1733"/>
                    <a:pt x="1311" y="1733"/>
                    <a:pt x="1323" y="1727"/>
                  </a:cubicBezTo>
                  <a:cubicBezTo>
                    <a:pt x="1334" y="1727"/>
                    <a:pt x="1334" y="1715"/>
                    <a:pt x="1334" y="1715"/>
                  </a:cubicBezTo>
                  <a:cubicBezTo>
                    <a:pt x="1334" y="1715"/>
                    <a:pt x="1346" y="1691"/>
                    <a:pt x="1358" y="1691"/>
                  </a:cubicBezTo>
                  <a:cubicBezTo>
                    <a:pt x="1365" y="1698"/>
                    <a:pt x="1372" y="1705"/>
                    <a:pt x="1377" y="1705"/>
                  </a:cubicBezTo>
                  <a:cubicBezTo>
                    <a:pt x="1380" y="1705"/>
                    <a:pt x="1382" y="1701"/>
                    <a:pt x="1382" y="1691"/>
                  </a:cubicBezTo>
                  <a:cubicBezTo>
                    <a:pt x="1394" y="1679"/>
                    <a:pt x="1382" y="1679"/>
                    <a:pt x="1394" y="1679"/>
                  </a:cubicBezTo>
                  <a:cubicBezTo>
                    <a:pt x="1398" y="1675"/>
                    <a:pt x="1399" y="1674"/>
                    <a:pt x="1400" y="1674"/>
                  </a:cubicBezTo>
                  <a:lnTo>
                    <a:pt x="1400" y="1674"/>
                  </a:lnTo>
                  <a:cubicBezTo>
                    <a:pt x="1401" y="1674"/>
                    <a:pt x="1398" y="1679"/>
                    <a:pt x="1406" y="1679"/>
                  </a:cubicBezTo>
                  <a:cubicBezTo>
                    <a:pt x="1418" y="1679"/>
                    <a:pt x="1430" y="1667"/>
                    <a:pt x="1430" y="1667"/>
                  </a:cubicBezTo>
                  <a:lnTo>
                    <a:pt x="1430" y="1655"/>
                  </a:lnTo>
                  <a:lnTo>
                    <a:pt x="1406" y="1655"/>
                  </a:lnTo>
                  <a:cubicBezTo>
                    <a:pt x="1406" y="1655"/>
                    <a:pt x="1430" y="1643"/>
                    <a:pt x="1430" y="1631"/>
                  </a:cubicBezTo>
                  <a:close/>
                  <a:moveTo>
                    <a:pt x="13" y="2751"/>
                  </a:moveTo>
                  <a:lnTo>
                    <a:pt x="13" y="2774"/>
                  </a:lnTo>
                  <a:cubicBezTo>
                    <a:pt x="25" y="2774"/>
                    <a:pt x="13" y="2774"/>
                    <a:pt x="13" y="2751"/>
                  </a:cubicBezTo>
                  <a:close/>
                  <a:moveTo>
                    <a:pt x="2989" y="2739"/>
                  </a:moveTo>
                  <a:cubicBezTo>
                    <a:pt x="2986" y="2742"/>
                    <a:pt x="2982" y="2747"/>
                    <a:pt x="2978" y="2751"/>
                  </a:cubicBezTo>
                  <a:cubicBezTo>
                    <a:pt x="2966" y="2751"/>
                    <a:pt x="2978" y="2763"/>
                    <a:pt x="2966" y="2774"/>
                  </a:cubicBezTo>
                  <a:lnTo>
                    <a:pt x="2954" y="2763"/>
                  </a:lnTo>
                  <a:cubicBezTo>
                    <a:pt x="2954" y="2763"/>
                    <a:pt x="2942" y="2774"/>
                    <a:pt x="2942" y="2786"/>
                  </a:cubicBezTo>
                  <a:lnTo>
                    <a:pt x="2954" y="2786"/>
                  </a:lnTo>
                  <a:cubicBezTo>
                    <a:pt x="2951" y="2786"/>
                    <a:pt x="2949" y="2787"/>
                    <a:pt x="2947" y="2788"/>
                  </a:cubicBezTo>
                  <a:lnTo>
                    <a:pt x="2947" y="2788"/>
                  </a:lnTo>
                  <a:cubicBezTo>
                    <a:pt x="2946" y="2787"/>
                    <a:pt x="2945" y="2786"/>
                    <a:pt x="2942" y="2786"/>
                  </a:cubicBezTo>
                  <a:lnTo>
                    <a:pt x="2930" y="2786"/>
                  </a:lnTo>
                  <a:cubicBezTo>
                    <a:pt x="2930" y="2798"/>
                    <a:pt x="2930" y="2798"/>
                    <a:pt x="2930" y="2798"/>
                  </a:cubicBezTo>
                  <a:cubicBezTo>
                    <a:pt x="2939" y="2798"/>
                    <a:pt x="2941" y="2792"/>
                    <a:pt x="2947" y="2788"/>
                  </a:cubicBezTo>
                  <a:lnTo>
                    <a:pt x="2947" y="2788"/>
                  </a:lnTo>
                  <a:cubicBezTo>
                    <a:pt x="2948" y="2792"/>
                    <a:pt x="2939" y="2798"/>
                    <a:pt x="2930" y="2798"/>
                  </a:cubicBezTo>
                  <a:cubicBezTo>
                    <a:pt x="2906" y="2798"/>
                    <a:pt x="2918" y="2810"/>
                    <a:pt x="2930" y="2810"/>
                  </a:cubicBezTo>
                  <a:cubicBezTo>
                    <a:pt x="2942" y="2810"/>
                    <a:pt x="2930" y="2822"/>
                    <a:pt x="2918" y="2834"/>
                  </a:cubicBezTo>
                  <a:cubicBezTo>
                    <a:pt x="2927" y="2831"/>
                    <a:pt x="2936" y="2828"/>
                    <a:pt x="2942" y="2822"/>
                  </a:cubicBezTo>
                  <a:cubicBezTo>
                    <a:pt x="2930" y="2822"/>
                    <a:pt x="2989" y="2763"/>
                    <a:pt x="3001" y="2763"/>
                  </a:cubicBezTo>
                  <a:cubicBezTo>
                    <a:pt x="3001" y="2751"/>
                    <a:pt x="2989" y="2763"/>
                    <a:pt x="2989" y="2739"/>
                  </a:cubicBezTo>
                  <a:close/>
                  <a:moveTo>
                    <a:pt x="2906" y="2810"/>
                  </a:moveTo>
                  <a:cubicBezTo>
                    <a:pt x="2906" y="2810"/>
                    <a:pt x="2882" y="2846"/>
                    <a:pt x="2870" y="2858"/>
                  </a:cubicBezTo>
                  <a:cubicBezTo>
                    <a:pt x="2858" y="2858"/>
                    <a:pt x="2858" y="2858"/>
                    <a:pt x="2847" y="2870"/>
                  </a:cubicBezTo>
                  <a:cubicBezTo>
                    <a:pt x="2838" y="2874"/>
                    <a:pt x="2830" y="2879"/>
                    <a:pt x="2822" y="2884"/>
                  </a:cubicBezTo>
                  <a:lnTo>
                    <a:pt x="2822" y="2884"/>
                  </a:lnTo>
                  <a:cubicBezTo>
                    <a:pt x="2821" y="2883"/>
                    <a:pt x="2820" y="2883"/>
                    <a:pt x="2820" y="2883"/>
                  </a:cubicBezTo>
                  <a:cubicBezTo>
                    <a:pt x="2818" y="2883"/>
                    <a:pt x="2816" y="2885"/>
                    <a:pt x="2813" y="2890"/>
                  </a:cubicBezTo>
                  <a:lnTo>
                    <a:pt x="2813" y="2890"/>
                  </a:lnTo>
                  <a:cubicBezTo>
                    <a:pt x="2816" y="2888"/>
                    <a:pt x="2819" y="2886"/>
                    <a:pt x="2822" y="2884"/>
                  </a:cubicBezTo>
                  <a:lnTo>
                    <a:pt x="2822" y="2884"/>
                  </a:lnTo>
                  <a:cubicBezTo>
                    <a:pt x="2825" y="2886"/>
                    <a:pt x="2828" y="2894"/>
                    <a:pt x="2835" y="2894"/>
                  </a:cubicBezTo>
                  <a:cubicBezTo>
                    <a:pt x="2835" y="2896"/>
                    <a:pt x="2835" y="2897"/>
                    <a:pt x="2836" y="2897"/>
                  </a:cubicBezTo>
                  <a:cubicBezTo>
                    <a:pt x="2839" y="2897"/>
                    <a:pt x="2849" y="2882"/>
                    <a:pt x="2858" y="2882"/>
                  </a:cubicBezTo>
                  <a:cubicBezTo>
                    <a:pt x="2858" y="2876"/>
                    <a:pt x="2864" y="2876"/>
                    <a:pt x="2870" y="2876"/>
                  </a:cubicBezTo>
                  <a:cubicBezTo>
                    <a:pt x="2876" y="2876"/>
                    <a:pt x="2882" y="2876"/>
                    <a:pt x="2882" y="2870"/>
                  </a:cubicBezTo>
                  <a:cubicBezTo>
                    <a:pt x="2882" y="2858"/>
                    <a:pt x="2882" y="2858"/>
                    <a:pt x="2894" y="2846"/>
                  </a:cubicBezTo>
                  <a:cubicBezTo>
                    <a:pt x="2900" y="2840"/>
                    <a:pt x="2909" y="2837"/>
                    <a:pt x="2918" y="2834"/>
                  </a:cubicBezTo>
                  <a:lnTo>
                    <a:pt x="2906" y="2810"/>
                  </a:lnTo>
                  <a:close/>
                  <a:moveTo>
                    <a:pt x="88" y="3047"/>
                  </a:moveTo>
                  <a:lnTo>
                    <a:pt x="88" y="3047"/>
                  </a:lnTo>
                  <a:cubicBezTo>
                    <a:pt x="84" y="3047"/>
                    <a:pt x="84" y="3054"/>
                    <a:pt x="84" y="3060"/>
                  </a:cubicBezTo>
                  <a:cubicBezTo>
                    <a:pt x="84" y="3060"/>
                    <a:pt x="86" y="3054"/>
                    <a:pt x="88" y="3047"/>
                  </a:cubicBezTo>
                  <a:close/>
                  <a:moveTo>
                    <a:pt x="2511" y="3174"/>
                  </a:moveTo>
                  <a:lnTo>
                    <a:pt x="2511" y="3174"/>
                  </a:lnTo>
                  <a:cubicBezTo>
                    <a:pt x="2508" y="3174"/>
                    <a:pt x="2505" y="3179"/>
                    <a:pt x="2513" y="3179"/>
                  </a:cubicBezTo>
                  <a:cubicBezTo>
                    <a:pt x="2513" y="3175"/>
                    <a:pt x="2512" y="3174"/>
                    <a:pt x="2511" y="3174"/>
                  </a:cubicBezTo>
                  <a:close/>
                  <a:moveTo>
                    <a:pt x="2813" y="2890"/>
                  </a:moveTo>
                  <a:lnTo>
                    <a:pt x="2813" y="2890"/>
                  </a:lnTo>
                  <a:cubicBezTo>
                    <a:pt x="2781" y="2911"/>
                    <a:pt x="2754" y="2938"/>
                    <a:pt x="2728" y="2965"/>
                  </a:cubicBezTo>
                  <a:lnTo>
                    <a:pt x="2704" y="2965"/>
                  </a:lnTo>
                  <a:lnTo>
                    <a:pt x="2692" y="2989"/>
                  </a:lnTo>
                  <a:lnTo>
                    <a:pt x="2632" y="3048"/>
                  </a:lnTo>
                  <a:lnTo>
                    <a:pt x="2549" y="3120"/>
                  </a:lnTo>
                  <a:cubicBezTo>
                    <a:pt x="2537" y="3132"/>
                    <a:pt x="2525" y="3144"/>
                    <a:pt x="2525" y="3155"/>
                  </a:cubicBezTo>
                  <a:cubicBezTo>
                    <a:pt x="2525" y="3155"/>
                    <a:pt x="2513" y="3167"/>
                    <a:pt x="2513" y="3179"/>
                  </a:cubicBezTo>
                  <a:cubicBezTo>
                    <a:pt x="2489" y="3191"/>
                    <a:pt x="2477" y="3203"/>
                    <a:pt x="2454" y="3215"/>
                  </a:cubicBezTo>
                  <a:cubicBezTo>
                    <a:pt x="2454" y="3215"/>
                    <a:pt x="2430" y="3239"/>
                    <a:pt x="2430" y="3251"/>
                  </a:cubicBezTo>
                  <a:cubicBezTo>
                    <a:pt x="2430" y="3251"/>
                    <a:pt x="2435" y="3256"/>
                    <a:pt x="2438" y="3259"/>
                  </a:cubicBezTo>
                  <a:lnTo>
                    <a:pt x="2438" y="3259"/>
                  </a:lnTo>
                  <a:cubicBezTo>
                    <a:pt x="2447" y="3251"/>
                    <a:pt x="2454" y="3244"/>
                    <a:pt x="2454" y="3239"/>
                  </a:cubicBezTo>
                  <a:cubicBezTo>
                    <a:pt x="2458" y="3230"/>
                    <a:pt x="2462" y="3228"/>
                    <a:pt x="2466" y="3228"/>
                  </a:cubicBezTo>
                  <a:cubicBezTo>
                    <a:pt x="2470" y="3228"/>
                    <a:pt x="2474" y="3230"/>
                    <a:pt x="2476" y="3230"/>
                  </a:cubicBezTo>
                  <a:cubicBezTo>
                    <a:pt x="2477" y="3230"/>
                    <a:pt x="2477" y="3230"/>
                    <a:pt x="2477" y="3227"/>
                  </a:cubicBezTo>
                  <a:cubicBezTo>
                    <a:pt x="2489" y="3215"/>
                    <a:pt x="2489" y="3215"/>
                    <a:pt x="2501" y="3203"/>
                  </a:cubicBezTo>
                  <a:cubicBezTo>
                    <a:pt x="2513" y="3191"/>
                    <a:pt x="2525" y="3191"/>
                    <a:pt x="2537" y="3179"/>
                  </a:cubicBezTo>
                  <a:cubicBezTo>
                    <a:pt x="2549" y="3167"/>
                    <a:pt x="2537" y="3167"/>
                    <a:pt x="2549" y="3155"/>
                  </a:cubicBezTo>
                  <a:cubicBezTo>
                    <a:pt x="2573" y="3144"/>
                    <a:pt x="2608" y="3132"/>
                    <a:pt x="2597" y="3120"/>
                  </a:cubicBezTo>
                  <a:lnTo>
                    <a:pt x="2597" y="3120"/>
                  </a:lnTo>
                  <a:cubicBezTo>
                    <a:pt x="2597" y="3121"/>
                    <a:pt x="2599" y="3121"/>
                    <a:pt x="2600" y="3121"/>
                  </a:cubicBezTo>
                  <a:cubicBezTo>
                    <a:pt x="2617" y="3121"/>
                    <a:pt x="2669" y="3059"/>
                    <a:pt x="2680" y="3048"/>
                  </a:cubicBezTo>
                  <a:cubicBezTo>
                    <a:pt x="2692" y="3025"/>
                    <a:pt x="2728" y="3048"/>
                    <a:pt x="2728" y="3013"/>
                  </a:cubicBezTo>
                  <a:cubicBezTo>
                    <a:pt x="2728" y="2991"/>
                    <a:pt x="2728" y="2987"/>
                    <a:pt x="2730" y="2987"/>
                  </a:cubicBezTo>
                  <a:cubicBezTo>
                    <a:pt x="2732" y="2987"/>
                    <a:pt x="2735" y="2989"/>
                    <a:pt x="2739" y="2989"/>
                  </a:cubicBezTo>
                  <a:cubicBezTo>
                    <a:pt x="2751" y="2977"/>
                    <a:pt x="2763" y="2965"/>
                    <a:pt x="2775" y="2953"/>
                  </a:cubicBezTo>
                  <a:cubicBezTo>
                    <a:pt x="2775" y="2953"/>
                    <a:pt x="2787" y="2953"/>
                    <a:pt x="2787" y="2941"/>
                  </a:cubicBezTo>
                  <a:cubicBezTo>
                    <a:pt x="2811" y="2929"/>
                    <a:pt x="2835" y="2917"/>
                    <a:pt x="2847" y="2905"/>
                  </a:cubicBezTo>
                  <a:lnTo>
                    <a:pt x="2847" y="2905"/>
                  </a:lnTo>
                  <a:cubicBezTo>
                    <a:pt x="2840" y="2909"/>
                    <a:pt x="2834" y="2910"/>
                    <a:pt x="2829" y="2910"/>
                  </a:cubicBezTo>
                  <a:cubicBezTo>
                    <a:pt x="2817" y="2910"/>
                    <a:pt x="2811" y="2902"/>
                    <a:pt x="2811" y="2894"/>
                  </a:cubicBezTo>
                  <a:cubicBezTo>
                    <a:pt x="2812" y="2892"/>
                    <a:pt x="2812" y="2891"/>
                    <a:pt x="2813" y="2890"/>
                  </a:cubicBezTo>
                  <a:close/>
                  <a:moveTo>
                    <a:pt x="2263" y="3417"/>
                  </a:moveTo>
                  <a:cubicBezTo>
                    <a:pt x="2263" y="3421"/>
                    <a:pt x="2264" y="3423"/>
                    <a:pt x="2266" y="3423"/>
                  </a:cubicBezTo>
                  <a:cubicBezTo>
                    <a:pt x="2268" y="3423"/>
                    <a:pt x="2271" y="3417"/>
                    <a:pt x="2263" y="3417"/>
                  </a:cubicBezTo>
                  <a:close/>
                  <a:moveTo>
                    <a:pt x="2438" y="3259"/>
                  </a:moveTo>
                  <a:lnTo>
                    <a:pt x="2438" y="3259"/>
                  </a:lnTo>
                  <a:cubicBezTo>
                    <a:pt x="2434" y="3263"/>
                    <a:pt x="2429" y="3267"/>
                    <a:pt x="2425" y="3271"/>
                  </a:cubicBezTo>
                  <a:lnTo>
                    <a:pt x="2425" y="3271"/>
                  </a:lnTo>
                  <a:cubicBezTo>
                    <a:pt x="2421" y="3269"/>
                    <a:pt x="2418" y="3267"/>
                    <a:pt x="2418" y="3263"/>
                  </a:cubicBezTo>
                  <a:cubicBezTo>
                    <a:pt x="2406" y="3263"/>
                    <a:pt x="2394" y="3275"/>
                    <a:pt x="2382" y="3286"/>
                  </a:cubicBezTo>
                  <a:cubicBezTo>
                    <a:pt x="2370" y="3298"/>
                    <a:pt x="2347" y="3310"/>
                    <a:pt x="2323" y="3322"/>
                  </a:cubicBezTo>
                  <a:lnTo>
                    <a:pt x="2311" y="3322"/>
                  </a:lnTo>
                  <a:cubicBezTo>
                    <a:pt x="2311" y="3334"/>
                    <a:pt x="2299" y="3346"/>
                    <a:pt x="2299" y="3346"/>
                  </a:cubicBezTo>
                  <a:cubicBezTo>
                    <a:pt x="2287" y="3370"/>
                    <a:pt x="2263" y="3382"/>
                    <a:pt x="2251" y="3394"/>
                  </a:cubicBezTo>
                  <a:cubicBezTo>
                    <a:pt x="2227" y="3394"/>
                    <a:pt x="2227" y="3406"/>
                    <a:pt x="2227" y="3429"/>
                  </a:cubicBezTo>
                  <a:cubicBezTo>
                    <a:pt x="2227" y="3437"/>
                    <a:pt x="2226" y="3440"/>
                    <a:pt x="2224" y="3440"/>
                  </a:cubicBezTo>
                  <a:cubicBezTo>
                    <a:pt x="2220" y="3440"/>
                    <a:pt x="2212" y="3429"/>
                    <a:pt x="2204" y="3429"/>
                  </a:cubicBezTo>
                  <a:cubicBezTo>
                    <a:pt x="2204" y="3429"/>
                    <a:pt x="2192" y="3453"/>
                    <a:pt x="2192" y="3453"/>
                  </a:cubicBezTo>
                  <a:cubicBezTo>
                    <a:pt x="2192" y="3453"/>
                    <a:pt x="2168" y="3465"/>
                    <a:pt x="2156" y="3465"/>
                  </a:cubicBezTo>
                  <a:cubicBezTo>
                    <a:pt x="2132" y="3477"/>
                    <a:pt x="2120" y="3489"/>
                    <a:pt x="2108" y="3501"/>
                  </a:cubicBezTo>
                  <a:cubicBezTo>
                    <a:pt x="2108" y="3501"/>
                    <a:pt x="2061" y="3548"/>
                    <a:pt x="2061" y="3548"/>
                  </a:cubicBezTo>
                  <a:cubicBezTo>
                    <a:pt x="2049" y="3548"/>
                    <a:pt x="2037" y="3560"/>
                    <a:pt x="2025" y="3572"/>
                  </a:cubicBezTo>
                  <a:lnTo>
                    <a:pt x="1937" y="3671"/>
                  </a:lnTo>
                  <a:lnTo>
                    <a:pt x="1937" y="3671"/>
                  </a:lnTo>
                  <a:cubicBezTo>
                    <a:pt x="1942" y="3669"/>
                    <a:pt x="1948" y="3667"/>
                    <a:pt x="1954" y="3667"/>
                  </a:cubicBezTo>
                  <a:cubicBezTo>
                    <a:pt x="1966" y="3667"/>
                    <a:pt x="1966" y="3667"/>
                    <a:pt x="1977" y="3656"/>
                  </a:cubicBezTo>
                  <a:cubicBezTo>
                    <a:pt x="1989" y="3644"/>
                    <a:pt x="2001" y="3620"/>
                    <a:pt x="2001" y="3620"/>
                  </a:cubicBezTo>
                  <a:lnTo>
                    <a:pt x="2001" y="3620"/>
                  </a:lnTo>
                  <a:cubicBezTo>
                    <a:pt x="2001" y="3620"/>
                    <a:pt x="1989" y="3644"/>
                    <a:pt x="2001" y="3644"/>
                  </a:cubicBezTo>
                  <a:cubicBezTo>
                    <a:pt x="2013" y="3632"/>
                    <a:pt x="2025" y="3608"/>
                    <a:pt x="2025" y="3608"/>
                  </a:cubicBezTo>
                  <a:cubicBezTo>
                    <a:pt x="2037" y="3596"/>
                    <a:pt x="2049" y="3584"/>
                    <a:pt x="2061" y="3584"/>
                  </a:cubicBezTo>
                  <a:cubicBezTo>
                    <a:pt x="2073" y="3584"/>
                    <a:pt x="2073" y="3572"/>
                    <a:pt x="2085" y="3572"/>
                  </a:cubicBezTo>
                  <a:cubicBezTo>
                    <a:pt x="2096" y="3560"/>
                    <a:pt x="2108" y="3548"/>
                    <a:pt x="2120" y="3536"/>
                  </a:cubicBezTo>
                  <a:cubicBezTo>
                    <a:pt x="2132" y="3525"/>
                    <a:pt x="2132" y="3513"/>
                    <a:pt x="2144" y="3513"/>
                  </a:cubicBezTo>
                  <a:cubicBezTo>
                    <a:pt x="2156" y="3501"/>
                    <a:pt x="2180" y="3501"/>
                    <a:pt x="2180" y="3489"/>
                  </a:cubicBezTo>
                  <a:cubicBezTo>
                    <a:pt x="2192" y="3477"/>
                    <a:pt x="2180" y="3477"/>
                    <a:pt x="2180" y="3465"/>
                  </a:cubicBezTo>
                  <a:cubicBezTo>
                    <a:pt x="2180" y="3465"/>
                    <a:pt x="2227" y="3441"/>
                    <a:pt x="2239" y="3429"/>
                  </a:cubicBezTo>
                  <a:cubicBezTo>
                    <a:pt x="2239" y="3417"/>
                    <a:pt x="2251" y="3417"/>
                    <a:pt x="2263" y="3417"/>
                  </a:cubicBezTo>
                  <a:cubicBezTo>
                    <a:pt x="2263" y="3417"/>
                    <a:pt x="2275" y="3406"/>
                    <a:pt x="2275" y="3406"/>
                  </a:cubicBezTo>
                  <a:cubicBezTo>
                    <a:pt x="2287" y="3394"/>
                    <a:pt x="2287" y="3382"/>
                    <a:pt x="2311" y="3382"/>
                  </a:cubicBezTo>
                  <a:cubicBezTo>
                    <a:pt x="2311" y="3383"/>
                    <a:pt x="2311" y="3384"/>
                    <a:pt x="2311" y="3384"/>
                  </a:cubicBezTo>
                  <a:cubicBezTo>
                    <a:pt x="2314" y="3384"/>
                    <a:pt x="2323" y="3358"/>
                    <a:pt x="2323" y="3358"/>
                  </a:cubicBezTo>
                  <a:cubicBezTo>
                    <a:pt x="2335" y="3346"/>
                    <a:pt x="2358" y="3334"/>
                    <a:pt x="2370" y="3322"/>
                  </a:cubicBezTo>
                  <a:cubicBezTo>
                    <a:pt x="2382" y="3298"/>
                    <a:pt x="2394" y="3286"/>
                    <a:pt x="2406" y="3286"/>
                  </a:cubicBezTo>
                  <a:cubicBezTo>
                    <a:pt x="2410" y="3282"/>
                    <a:pt x="2417" y="3277"/>
                    <a:pt x="2425" y="3271"/>
                  </a:cubicBezTo>
                  <a:lnTo>
                    <a:pt x="2425" y="3271"/>
                  </a:lnTo>
                  <a:cubicBezTo>
                    <a:pt x="2426" y="3271"/>
                    <a:pt x="2428" y="3272"/>
                    <a:pt x="2430" y="3272"/>
                  </a:cubicBezTo>
                  <a:cubicBezTo>
                    <a:pt x="2436" y="3272"/>
                    <a:pt x="2442" y="3269"/>
                    <a:pt x="2442" y="3263"/>
                  </a:cubicBezTo>
                  <a:cubicBezTo>
                    <a:pt x="2442" y="3263"/>
                    <a:pt x="2440" y="3261"/>
                    <a:pt x="2438" y="3259"/>
                  </a:cubicBezTo>
                  <a:close/>
                  <a:moveTo>
                    <a:pt x="1937" y="3671"/>
                  </a:moveTo>
                  <a:cubicBezTo>
                    <a:pt x="1926" y="3676"/>
                    <a:pt x="1917" y="3684"/>
                    <a:pt x="1921" y="3689"/>
                  </a:cubicBezTo>
                  <a:lnTo>
                    <a:pt x="1921" y="3689"/>
                  </a:lnTo>
                  <a:cubicBezTo>
                    <a:pt x="1924" y="3686"/>
                    <a:pt x="1927" y="3682"/>
                    <a:pt x="1930" y="3679"/>
                  </a:cubicBezTo>
                  <a:lnTo>
                    <a:pt x="1937" y="3671"/>
                  </a:lnTo>
                  <a:close/>
                  <a:moveTo>
                    <a:pt x="1921" y="3689"/>
                  </a:moveTo>
                  <a:lnTo>
                    <a:pt x="1921" y="3689"/>
                  </a:lnTo>
                  <a:cubicBezTo>
                    <a:pt x="1916" y="3694"/>
                    <a:pt x="1911" y="3699"/>
                    <a:pt x="1909" y="3704"/>
                  </a:cubicBezTo>
                  <a:lnTo>
                    <a:pt x="1909" y="3704"/>
                  </a:lnTo>
                  <a:cubicBezTo>
                    <a:pt x="1907" y="3702"/>
                    <a:pt x="1904" y="3700"/>
                    <a:pt x="1901" y="3700"/>
                  </a:cubicBezTo>
                  <a:cubicBezTo>
                    <a:pt x="1899" y="3700"/>
                    <a:pt x="1896" y="3701"/>
                    <a:pt x="1894" y="3703"/>
                  </a:cubicBezTo>
                  <a:cubicBezTo>
                    <a:pt x="1870" y="3703"/>
                    <a:pt x="1882" y="3715"/>
                    <a:pt x="1870" y="3715"/>
                  </a:cubicBezTo>
                  <a:lnTo>
                    <a:pt x="1858" y="3727"/>
                  </a:lnTo>
                  <a:cubicBezTo>
                    <a:pt x="1835" y="3739"/>
                    <a:pt x="1823" y="3751"/>
                    <a:pt x="1799" y="3763"/>
                  </a:cubicBezTo>
                  <a:cubicBezTo>
                    <a:pt x="1787" y="3787"/>
                    <a:pt x="1775" y="3798"/>
                    <a:pt x="1763" y="3810"/>
                  </a:cubicBezTo>
                  <a:cubicBezTo>
                    <a:pt x="1763" y="3822"/>
                    <a:pt x="1775" y="3834"/>
                    <a:pt x="1775" y="3846"/>
                  </a:cubicBezTo>
                  <a:cubicBezTo>
                    <a:pt x="1787" y="3834"/>
                    <a:pt x="1787" y="3834"/>
                    <a:pt x="1799" y="3822"/>
                  </a:cubicBezTo>
                  <a:lnTo>
                    <a:pt x="1823" y="3798"/>
                  </a:lnTo>
                  <a:cubicBezTo>
                    <a:pt x="1829" y="3792"/>
                    <a:pt x="1829" y="3792"/>
                    <a:pt x="1827" y="3792"/>
                  </a:cubicBezTo>
                  <a:cubicBezTo>
                    <a:pt x="1826" y="3792"/>
                    <a:pt x="1823" y="3792"/>
                    <a:pt x="1823" y="3787"/>
                  </a:cubicBezTo>
                  <a:cubicBezTo>
                    <a:pt x="1823" y="3775"/>
                    <a:pt x="1858" y="3763"/>
                    <a:pt x="1858" y="3763"/>
                  </a:cubicBezTo>
                  <a:cubicBezTo>
                    <a:pt x="1870" y="3751"/>
                    <a:pt x="1882" y="3739"/>
                    <a:pt x="1894" y="3727"/>
                  </a:cubicBezTo>
                  <a:cubicBezTo>
                    <a:pt x="1894" y="3715"/>
                    <a:pt x="1882" y="3715"/>
                    <a:pt x="1906" y="3715"/>
                  </a:cubicBezTo>
                  <a:cubicBezTo>
                    <a:pt x="1908" y="3715"/>
                    <a:pt x="1910" y="3714"/>
                    <a:pt x="1910" y="3713"/>
                  </a:cubicBezTo>
                  <a:lnTo>
                    <a:pt x="1910" y="3713"/>
                  </a:lnTo>
                  <a:cubicBezTo>
                    <a:pt x="1931" y="3703"/>
                    <a:pt x="1941" y="3702"/>
                    <a:pt x="1930" y="3691"/>
                  </a:cubicBezTo>
                  <a:cubicBezTo>
                    <a:pt x="1925" y="3691"/>
                    <a:pt x="1922" y="3690"/>
                    <a:pt x="1921" y="3689"/>
                  </a:cubicBezTo>
                  <a:close/>
                  <a:moveTo>
                    <a:pt x="553" y="3963"/>
                  </a:moveTo>
                  <a:cubicBezTo>
                    <a:pt x="552" y="3964"/>
                    <a:pt x="550" y="3964"/>
                    <a:pt x="549" y="3965"/>
                  </a:cubicBezTo>
                  <a:cubicBezTo>
                    <a:pt x="551" y="3965"/>
                    <a:pt x="552" y="3964"/>
                    <a:pt x="553" y="3963"/>
                  </a:cubicBezTo>
                  <a:close/>
                  <a:moveTo>
                    <a:pt x="1422" y="4100"/>
                  </a:moveTo>
                  <a:lnTo>
                    <a:pt x="1422" y="4100"/>
                  </a:lnTo>
                  <a:cubicBezTo>
                    <a:pt x="1421" y="4100"/>
                    <a:pt x="1420" y="4101"/>
                    <a:pt x="1419" y="4102"/>
                  </a:cubicBezTo>
                  <a:lnTo>
                    <a:pt x="1419" y="4102"/>
                  </a:lnTo>
                  <a:cubicBezTo>
                    <a:pt x="1420" y="4102"/>
                    <a:pt x="1421" y="4101"/>
                    <a:pt x="1422" y="4100"/>
                  </a:cubicBezTo>
                  <a:close/>
                  <a:moveTo>
                    <a:pt x="1753" y="3837"/>
                  </a:moveTo>
                  <a:cubicBezTo>
                    <a:pt x="1748" y="3837"/>
                    <a:pt x="1739" y="3840"/>
                    <a:pt x="1727" y="3846"/>
                  </a:cubicBezTo>
                  <a:cubicBezTo>
                    <a:pt x="1704" y="3858"/>
                    <a:pt x="1704" y="3858"/>
                    <a:pt x="1704" y="3870"/>
                  </a:cubicBezTo>
                  <a:cubicBezTo>
                    <a:pt x="1704" y="3876"/>
                    <a:pt x="1704" y="3876"/>
                    <a:pt x="1702" y="3876"/>
                  </a:cubicBezTo>
                  <a:cubicBezTo>
                    <a:pt x="1701" y="3876"/>
                    <a:pt x="1698" y="3876"/>
                    <a:pt x="1692" y="3882"/>
                  </a:cubicBezTo>
                  <a:cubicBezTo>
                    <a:pt x="1683" y="3890"/>
                    <a:pt x="1663" y="3899"/>
                    <a:pt x="1652" y="3899"/>
                  </a:cubicBezTo>
                  <a:cubicBezTo>
                    <a:pt x="1647" y="3899"/>
                    <a:pt x="1644" y="3897"/>
                    <a:pt x="1644" y="3894"/>
                  </a:cubicBezTo>
                  <a:cubicBezTo>
                    <a:pt x="1644" y="3891"/>
                    <a:pt x="1644" y="3890"/>
                    <a:pt x="1644" y="3890"/>
                  </a:cubicBezTo>
                  <a:cubicBezTo>
                    <a:pt x="1643" y="3890"/>
                    <a:pt x="1639" y="3908"/>
                    <a:pt x="1620" y="3917"/>
                  </a:cubicBezTo>
                  <a:cubicBezTo>
                    <a:pt x="1616" y="3921"/>
                    <a:pt x="1612" y="3925"/>
                    <a:pt x="1608" y="3929"/>
                  </a:cubicBezTo>
                  <a:cubicBezTo>
                    <a:pt x="1608" y="3923"/>
                    <a:pt x="1605" y="3920"/>
                    <a:pt x="1601" y="3920"/>
                  </a:cubicBezTo>
                  <a:cubicBezTo>
                    <a:pt x="1596" y="3920"/>
                    <a:pt x="1590" y="3923"/>
                    <a:pt x="1585" y="3929"/>
                  </a:cubicBezTo>
                  <a:cubicBezTo>
                    <a:pt x="1585" y="3941"/>
                    <a:pt x="1585" y="3953"/>
                    <a:pt x="1585" y="3953"/>
                  </a:cubicBezTo>
                  <a:cubicBezTo>
                    <a:pt x="1592" y="3945"/>
                    <a:pt x="1600" y="3937"/>
                    <a:pt x="1608" y="3929"/>
                  </a:cubicBezTo>
                  <a:lnTo>
                    <a:pt x="1608" y="3929"/>
                  </a:lnTo>
                  <a:cubicBezTo>
                    <a:pt x="1608" y="3941"/>
                    <a:pt x="1596" y="3941"/>
                    <a:pt x="1585" y="3953"/>
                  </a:cubicBezTo>
                  <a:cubicBezTo>
                    <a:pt x="1585" y="3953"/>
                    <a:pt x="1585" y="3977"/>
                    <a:pt x="1573" y="3977"/>
                  </a:cubicBezTo>
                  <a:lnTo>
                    <a:pt x="1561" y="3977"/>
                  </a:lnTo>
                  <a:cubicBezTo>
                    <a:pt x="1549" y="3977"/>
                    <a:pt x="1549" y="4001"/>
                    <a:pt x="1537" y="4001"/>
                  </a:cubicBezTo>
                  <a:lnTo>
                    <a:pt x="1501" y="4025"/>
                  </a:lnTo>
                  <a:cubicBezTo>
                    <a:pt x="1489" y="4025"/>
                    <a:pt x="1489" y="4048"/>
                    <a:pt x="1489" y="4060"/>
                  </a:cubicBezTo>
                  <a:cubicBezTo>
                    <a:pt x="1489" y="4060"/>
                    <a:pt x="1489" y="4072"/>
                    <a:pt x="1477" y="4072"/>
                  </a:cubicBezTo>
                  <a:cubicBezTo>
                    <a:pt x="1475" y="4075"/>
                    <a:pt x="1473" y="4076"/>
                    <a:pt x="1471" y="4076"/>
                  </a:cubicBezTo>
                  <a:cubicBezTo>
                    <a:pt x="1467" y="4076"/>
                    <a:pt x="1464" y="4069"/>
                    <a:pt x="1460" y="4069"/>
                  </a:cubicBezTo>
                  <a:cubicBezTo>
                    <a:pt x="1458" y="4069"/>
                    <a:pt x="1456" y="4070"/>
                    <a:pt x="1454" y="4072"/>
                  </a:cubicBezTo>
                  <a:cubicBezTo>
                    <a:pt x="1445" y="4080"/>
                    <a:pt x="1434" y="4090"/>
                    <a:pt x="1422" y="4100"/>
                  </a:cubicBezTo>
                  <a:lnTo>
                    <a:pt x="1422" y="4100"/>
                  </a:lnTo>
                  <a:cubicBezTo>
                    <a:pt x="1422" y="4100"/>
                    <a:pt x="1422" y="4100"/>
                    <a:pt x="1423" y="4100"/>
                  </a:cubicBezTo>
                  <a:lnTo>
                    <a:pt x="1423" y="4100"/>
                  </a:lnTo>
                  <a:cubicBezTo>
                    <a:pt x="1426" y="4100"/>
                    <a:pt x="1430" y="4103"/>
                    <a:pt x="1430" y="4108"/>
                  </a:cubicBezTo>
                  <a:cubicBezTo>
                    <a:pt x="1430" y="4102"/>
                    <a:pt x="1433" y="4099"/>
                    <a:pt x="1437" y="4099"/>
                  </a:cubicBezTo>
                  <a:cubicBezTo>
                    <a:pt x="1442" y="4099"/>
                    <a:pt x="1448" y="4102"/>
                    <a:pt x="1454" y="4108"/>
                  </a:cubicBezTo>
                  <a:cubicBezTo>
                    <a:pt x="1454" y="4108"/>
                    <a:pt x="1465" y="4120"/>
                    <a:pt x="1477" y="4120"/>
                  </a:cubicBezTo>
                  <a:lnTo>
                    <a:pt x="1477" y="4108"/>
                  </a:lnTo>
                  <a:lnTo>
                    <a:pt x="1501" y="4096"/>
                  </a:lnTo>
                  <a:cubicBezTo>
                    <a:pt x="1510" y="4088"/>
                    <a:pt x="1518" y="4079"/>
                    <a:pt x="1522" y="4079"/>
                  </a:cubicBezTo>
                  <a:cubicBezTo>
                    <a:pt x="1524" y="4079"/>
                    <a:pt x="1525" y="4081"/>
                    <a:pt x="1525" y="4084"/>
                  </a:cubicBezTo>
                  <a:cubicBezTo>
                    <a:pt x="1537" y="4084"/>
                    <a:pt x="1549" y="4060"/>
                    <a:pt x="1549" y="4048"/>
                  </a:cubicBezTo>
                  <a:cubicBezTo>
                    <a:pt x="1547" y="4045"/>
                    <a:pt x="1546" y="4043"/>
                    <a:pt x="1545" y="4040"/>
                  </a:cubicBezTo>
                  <a:lnTo>
                    <a:pt x="1545" y="4040"/>
                  </a:lnTo>
                  <a:lnTo>
                    <a:pt x="1549" y="4037"/>
                  </a:lnTo>
                  <a:cubicBezTo>
                    <a:pt x="1547" y="4035"/>
                    <a:pt x="1545" y="4034"/>
                    <a:pt x="1544" y="4033"/>
                  </a:cubicBezTo>
                  <a:lnTo>
                    <a:pt x="1544" y="4033"/>
                  </a:lnTo>
                  <a:cubicBezTo>
                    <a:pt x="1543" y="4019"/>
                    <a:pt x="1552" y="4013"/>
                    <a:pt x="1561" y="4013"/>
                  </a:cubicBezTo>
                  <a:cubicBezTo>
                    <a:pt x="1577" y="4013"/>
                    <a:pt x="1577" y="4018"/>
                    <a:pt x="1578" y="4018"/>
                  </a:cubicBezTo>
                  <a:cubicBezTo>
                    <a:pt x="1579" y="4018"/>
                    <a:pt x="1581" y="4017"/>
                    <a:pt x="1585" y="4013"/>
                  </a:cubicBezTo>
                  <a:cubicBezTo>
                    <a:pt x="1596" y="4013"/>
                    <a:pt x="1608" y="4001"/>
                    <a:pt x="1608" y="4001"/>
                  </a:cubicBezTo>
                  <a:cubicBezTo>
                    <a:pt x="1596" y="3989"/>
                    <a:pt x="1608" y="3989"/>
                    <a:pt x="1620" y="3977"/>
                  </a:cubicBezTo>
                  <a:cubicBezTo>
                    <a:pt x="1632" y="3977"/>
                    <a:pt x="1656" y="3941"/>
                    <a:pt x="1680" y="3941"/>
                  </a:cubicBezTo>
                  <a:cubicBezTo>
                    <a:pt x="1704" y="3929"/>
                    <a:pt x="1692" y="3906"/>
                    <a:pt x="1704" y="3906"/>
                  </a:cubicBezTo>
                  <a:lnTo>
                    <a:pt x="1715" y="3906"/>
                  </a:lnTo>
                  <a:cubicBezTo>
                    <a:pt x="1715" y="3906"/>
                    <a:pt x="1715" y="3894"/>
                    <a:pt x="1715" y="3882"/>
                  </a:cubicBezTo>
                  <a:lnTo>
                    <a:pt x="1739" y="3882"/>
                  </a:lnTo>
                  <a:cubicBezTo>
                    <a:pt x="1739" y="3874"/>
                    <a:pt x="1744" y="3862"/>
                    <a:pt x="1753" y="3854"/>
                  </a:cubicBezTo>
                  <a:lnTo>
                    <a:pt x="1753" y="3854"/>
                  </a:lnTo>
                  <a:cubicBezTo>
                    <a:pt x="1755" y="3855"/>
                    <a:pt x="1757" y="3855"/>
                    <a:pt x="1759" y="3855"/>
                  </a:cubicBezTo>
                  <a:cubicBezTo>
                    <a:pt x="1766" y="3855"/>
                    <a:pt x="1775" y="3852"/>
                    <a:pt x="1775" y="3846"/>
                  </a:cubicBezTo>
                  <a:lnTo>
                    <a:pt x="1775" y="3846"/>
                  </a:lnTo>
                  <a:cubicBezTo>
                    <a:pt x="1766" y="3846"/>
                    <a:pt x="1759" y="3849"/>
                    <a:pt x="1753" y="3854"/>
                  </a:cubicBezTo>
                  <a:lnTo>
                    <a:pt x="1753" y="3854"/>
                  </a:lnTo>
                  <a:cubicBezTo>
                    <a:pt x="1749" y="3853"/>
                    <a:pt x="1747" y="3850"/>
                    <a:pt x="1751" y="3846"/>
                  </a:cubicBezTo>
                  <a:cubicBezTo>
                    <a:pt x="1757" y="3840"/>
                    <a:pt x="1757" y="3837"/>
                    <a:pt x="1753" y="3837"/>
                  </a:cubicBezTo>
                  <a:close/>
                  <a:moveTo>
                    <a:pt x="739" y="4155"/>
                  </a:moveTo>
                  <a:cubicBezTo>
                    <a:pt x="739" y="4155"/>
                    <a:pt x="739" y="4156"/>
                    <a:pt x="739" y="4156"/>
                  </a:cubicBezTo>
                  <a:cubicBezTo>
                    <a:pt x="739" y="4157"/>
                    <a:pt x="739" y="4158"/>
                    <a:pt x="739" y="4158"/>
                  </a:cubicBezTo>
                  <a:cubicBezTo>
                    <a:pt x="739" y="4158"/>
                    <a:pt x="739" y="4157"/>
                    <a:pt x="739" y="4155"/>
                  </a:cubicBezTo>
                  <a:close/>
                  <a:moveTo>
                    <a:pt x="1358" y="4156"/>
                  </a:moveTo>
                  <a:lnTo>
                    <a:pt x="1358" y="4168"/>
                  </a:lnTo>
                  <a:cubicBezTo>
                    <a:pt x="1358" y="4168"/>
                    <a:pt x="1346" y="4179"/>
                    <a:pt x="1334" y="4179"/>
                  </a:cubicBezTo>
                  <a:cubicBezTo>
                    <a:pt x="1334" y="4175"/>
                    <a:pt x="1334" y="4168"/>
                    <a:pt x="1334" y="4168"/>
                  </a:cubicBezTo>
                  <a:cubicBezTo>
                    <a:pt x="1346" y="4156"/>
                    <a:pt x="1358" y="4156"/>
                    <a:pt x="1358" y="4156"/>
                  </a:cubicBezTo>
                  <a:close/>
                  <a:moveTo>
                    <a:pt x="1419" y="4102"/>
                  </a:moveTo>
                  <a:cubicBezTo>
                    <a:pt x="1396" y="4121"/>
                    <a:pt x="1369" y="4141"/>
                    <a:pt x="1346" y="4156"/>
                  </a:cubicBezTo>
                  <a:cubicBezTo>
                    <a:pt x="1346" y="4156"/>
                    <a:pt x="1299" y="4179"/>
                    <a:pt x="1311" y="4179"/>
                  </a:cubicBezTo>
                  <a:cubicBezTo>
                    <a:pt x="1323" y="4191"/>
                    <a:pt x="1299" y="4203"/>
                    <a:pt x="1287" y="4203"/>
                  </a:cubicBezTo>
                  <a:lnTo>
                    <a:pt x="1263" y="4203"/>
                  </a:lnTo>
                  <a:cubicBezTo>
                    <a:pt x="1239" y="4203"/>
                    <a:pt x="1227" y="4203"/>
                    <a:pt x="1204" y="4215"/>
                  </a:cubicBezTo>
                  <a:cubicBezTo>
                    <a:pt x="1204" y="4215"/>
                    <a:pt x="1192" y="4215"/>
                    <a:pt x="1180" y="4227"/>
                  </a:cubicBezTo>
                  <a:cubicBezTo>
                    <a:pt x="1168" y="4227"/>
                    <a:pt x="1156" y="4239"/>
                    <a:pt x="1156" y="4239"/>
                  </a:cubicBezTo>
                  <a:cubicBezTo>
                    <a:pt x="1156" y="4239"/>
                    <a:pt x="1144" y="4239"/>
                    <a:pt x="1144" y="4227"/>
                  </a:cubicBezTo>
                  <a:cubicBezTo>
                    <a:pt x="1132" y="4227"/>
                    <a:pt x="1120" y="4215"/>
                    <a:pt x="1096" y="4215"/>
                  </a:cubicBezTo>
                  <a:lnTo>
                    <a:pt x="1025" y="4215"/>
                  </a:lnTo>
                  <a:cubicBezTo>
                    <a:pt x="1013" y="4215"/>
                    <a:pt x="1013" y="4215"/>
                    <a:pt x="1013" y="4227"/>
                  </a:cubicBezTo>
                  <a:cubicBezTo>
                    <a:pt x="993" y="4240"/>
                    <a:pt x="1013" y="4250"/>
                    <a:pt x="1033" y="4250"/>
                  </a:cubicBezTo>
                  <a:cubicBezTo>
                    <a:pt x="1050" y="4250"/>
                    <a:pt x="1066" y="4243"/>
                    <a:pt x="1061" y="4227"/>
                  </a:cubicBezTo>
                  <a:lnTo>
                    <a:pt x="1061" y="4227"/>
                  </a:lnTo>
                  <a:cubicBezTo>
                    <a:pt x="1061" y="4227"/>
                    <a:pt x="1108" y="4239"/>
                    <a:pt x="1120" y="4251"/>
                  </a:cubicBezTo>
                  <a:cubicBezTo>
                    <a:pt x="1128" y="4255"/>
                    <a:pt x="1132" y="4256"/>
                    <a:pt x="1134" y="4256"/>
                  </a:cubicBezTo>
                  <a:cubicBezTo>
                    <a:pt x="1139" y="4256"/>
                    <a:pt x="1136" y="4251"/>
                    <a:pt x="1144" y="4251"/>
                  </a:cubicBezTo>
                  <a:lnTo>
                    <a:pt x="1180" y="4251"/>
                  </a:lnTo>
                  <a:cubicBezTo>
                    <a:pt x="1239" y="4239"/>
                    <a:pt x="1299" y="4227"/>
                    <a:pt x="1346" y="4203"/>
                  </a:cubicBezTo>
                  <a:cubicBezTo>
                    <a:pt x="1382" y="4179"/>
                    <a:pt x="1442" y="4144"/>
                    <a:pt x="1430" y="4120"/>
                  </a:cubicBezTo>
                  <a:cubicBezTo>
                    <a:pt x="1420" y="4111"/>
                    <a:pt x="1418" y="4105"/>
                    <a:pt x="1419" y="4102"/>
                  </a:cubicBezTo>
                  <a:close/>
                  <a:moveTo>
                    <a:pt x="1" y="2769"/>
                  </a:moveTo>
                  <a:cubicBezTo>
                    <a:pt x="1" y="2769"/>
                    <a:pt x="1" y="2771"/>
                    <a:pt x="1" y="2774"/>
                  </a:cubicBezTo>
                  <a:cubicBezTo>
                    <a:pt x="1" y="2798"/>
                    <a:pt x="1" y="2822"/>
                    <a:pt x="13" y="2822"/>
                  </a:cubicBezTo>
                  <a:cubicBezTo>
                    <a:pt x="25" y="2822"/>
                    <a:pt x="13" y="2846"/>
                    <a:pt x="13" y="2846"/>
                  </a:cubicBezTo>
                  <a:cubicBezTo>
                    <a:pt x="1" y="2858"/>
                    <a:pt x="1" y="2870"/>
                    <a:pt x="13" y="2882"/>
                  </a:cubicBezTo>
                  <a:cubicBezTo>
                    <a:pt x="13" y="2882"/>
                    <a:pt x="25" y="2882"/>
                    <a:pt x="25" y="2905"/>
                  </a:cubicBezTo>
                  <a:cubicBezTo>
                    <a:pt x="37" y="2917"/>
                    <a:pt x="25" y="2929"/>
                    <a:pt x="37" y="2941"/>
                  </a:cubicBezTo>
                  <a:cubicBezTo>
                    <a:pt x="49" y="2953"/>
                    <a:pt x="49" y="2953"/>
                    <a:pt x="61" y="2965"/>
                  </a:cubicBezTo>
                  <a:cubicBezTo>
                    <a:pt x="61" y="2977"/>
                    <a:pt x="61" y="2989"/>
                    <a:pt x="72" y="3001"/>
                  </a:cubicBezTo>
                  <a:cubicBezTo>
                    <a:pt x="72" y="3018"/>
                    <a:pt x="79" y="3029"/>
                    <a:pt x="82" y="3029"/>
                  </a:cubicBezTo>
                  <a:cubicBezTo>
                    <a:pt x="83" y="3029"/>
                    <a:pt x="84" y="3028"/>
                    <a:pt x="84" y="3025"/>
                  </a:cubicBezTo>
                  <a:cubicBezTo>
                    <a:pt x="91" y="3025"/>
                    <a:pt x="90" y="3037"/>
                    <a:pt x="88" y="3047"/>
                  </a:cubicBezTo>
                  <a:lnTo>
                    <a:pt x="88" y="3047"/>
                  </a:lnTo>
                  <a:cubicBezTo>
                    <a:pt x="88" y="3047"/>
                    <a:pt x="89" y="3046"/>
                    <a:pt x="89" y="3046"/>
                  </a:cubicBezTo>
                  <a:cubicBezTo>
                    <a:pt x="92" y="3046"/>
                    <a:pt x="98" y="3050"/>
                    <a:pt x="108" y="3060"/>
                  </a:cubicBezTo>
                  <a:cubicBezTo>
                    <a:pt x="108" y="3060"/>
                    <a:pt x="108" y="3072"/>
                    <a:pt x="108" y="3084"/>
                  </a:cubicBezTo>
                  <a:cubicBezTo>
                    <a:pt x="108" y="3096"/>
                    <a:pt x="120" y="3132"/>
                    <a:pt x="132" y="3132"/>
                  </a:cubicBezTo>
                  <a:cubicBezTo>
                    <a:pt x="144" y="3132"/>
                    <a:pt x="132" y="3167"/>
                    <a:pt x="132" y="3167"/>
                  </a:cubicBezTo>
                  <a:cubicBezTo>
                    <a:pt x="132" y="3179"/>
                    <a:pt x="144" y="3167"/>
                    <a:pt x="156" y="3191"/>
                  </a:cubicBezTo>
                  <a:cubicBezTo>
                    <a:pt x="156" y="3195"/>
                    <a:pt x="156" y="3197"/>
                    <a:pt x="156" y="3197"/>
                  </a:cubicBezTo>
                  <a:cubicBezTo>
                    <a:pt x="157" y="3197"/>
                    <a:pt x="160" y="3191"/>
                    <a:pt x="168" y="3191"/>
                  </a:cubicBezTo>
                  <a:cubicBezTo>
                    <a:pt x="168" y="3203"/>
                    <a:pt x="180" y="3239"/>
                    <a:pt x="180" y="3251"/>
                  </a:cubicBezTo>
                  <a:cubicBezTo>
                    <a:pt x="191" y="3251"/>
                    <a:pt x="191" y="3251"/>
                    <a:pt x="191" y="3263"/>
                  </a:cubicBezTo>
                  <a:lnTo>
                    <a:pt x="215" y="3298"/>
                  </a:lnTo>
                  <a:cubicBezTo>
                    <a:pt x="227" y="3322"/>
                    <a:pt x="239" y="3334"/>
                    <a:pt x="263" y="3346"/>
                  </a:cubicBezTo>
                  <a:cubicBezTo>
                    <a:pt x="263" y="3346"/>
                    <a:pt x="252" y="3341"/>
                    <a:pt x="245" y="3341"/>
                  </a:cubicBezTo>
                  <a:cubicBezTo>
                    <a:pt x="242" y="3341"/>
                    <a:pt x="239" y="3342"/>
                    <a:pt x="239" y="3346"/>
                  </a:cubicBezTo>
                  <a:cubicBezTo>
                    <a:pt x="227" y="3346"/>
                    <a:pt x="251" y="3358"/>
                    <a:pt x="251" y="3358"/>
                  </a:cubicBezTo>
                  <a:cubicBezTo>
                    <a:pt x="263" y="3370"/>
                    <a:pt x="275" y="3382"/>
                    <a:pt x="263" y="3394"/>
                  </a:cubicBezTo>
                  <a:cubicBezTo>
                    <a:pt x="263" y="3406"/>
                    <a:pt x="299" y="3417"/>
                    <a:pt x="287" y="3429"/>
                  </a:cubicBezTo>
                  <a:cubicBezTo>
                    <a:pt x="276" y="3429"/>
                    <a:pt x="294" y="3467"/>
                    <a:pt x="306" y="3467"/>
                  </a:cubicBezTo>
                  <a:cubicBezTo>
                    <a:pt x="308" y="3467"/>
                    <a:pt x="309" y="3466"/>
                    <a:pt x="311" y="3465"/>
                  </a:cubicBezTo>
                  <a:cubicBezTo>
                    <a:pt x="322" y="3465"/>
                    <a:pt x="311" y="3477"/>
                    <a:pt x="311" y="3489"/>
                  </a:cubicBezTo>
                  <a:cubicBezTo>
                    <a:pt x="311" y="3489"/>
                    <a:pt x="311" y="3489"/>
                    <a:pt x="322" y="3501"/>
                  </a:cubicBezTo>
                  <a:cubicBezTo>
                    <a:pt x="334" y="3513"/>
                    <a:pt x="322" y="3525"/>
                    <a:pt x="334" y="3536"/>
                  </a:cubicBezTo>
                  <a:cubicBezTo>
                    <a:pt x="346" y="3536"/>
                    <a:pt x="346" y="3548"/>
                    <a:pt x="358" y="3560"/>
                  </a:cubicBezTo>
                  <a:lnTo>
                    <a:pt x="370" y="3596"/>
                  </a:lnTo>
                  <a:cubicBezTo>
                    <a:pt x="370" y="3608"/>
                    <a:pt x="382" y="3632"/>
                    <a:pt x="394" y="3644"/>
                  </a:cubicBezTo>
                  <a:cubicBezTo>
                    <a:pt x="394" y="3656"/>
                    <a:pt x="406" y="3656"/>
                    <a:pt x="406" y="3656"/>
                  </a:cubicBezTo>
                  <a:cubicBezTo>
                    <a:pt x="418" y="3667"/>
                    <a:pt x="406" y="3679"/>
                    <a:pt x="406" y="3679"/>
                  </a:cubicBezTo>
                  <a:cubicBezTo>
                    <a:pt x="406" y="3691"/>
                    <a:pt x="418" y="3691"/>
                    <a:pt x="430" y="3691"/>
                  </a:cubicBezTo>
                  <a:cubicBezTo>
                    <a:pt x="430" y="3691"/>
                    <a:pt x="442" y="3691"/>
                    <a:pt x="442" y="3703"/>
                  </a:cubicBezTo>
                  <a:cubicBezTo>
                    <a:pt x="442" y="3715"/>
                    <a:pt x="442" y="3727"/>
                    <a:pt x="442" y="3739"/>
                  </a:cubicBezTo>
                  <a:cubicBezTo>
                    <a:pt x="442" y="3763"/>
                    <a:pt x="477" y="3763"/>
                    <a:pt x="477" y="3787"/>
                  </a:cubicBezTo>
                  <a:cubicBezTo>
                    <a:pt x="477" y="3798"/>
                    <a:pt x="501" y="3834"/>
                    <a:pt x="501" y="3846"/>
                  </a:cubicBezTo>
                  <a:cubicBezTo>
                    <a:pt x="513" y="3858"/>
                    <a:pt x="525" y="3870"/>
                    <a:pt x="525" y="3882"/>
                  </a:cubicBezTo>
                  <a:cubicBezTo>
                    <a:pt x="525" y="3894"/>
                    <a:pt x="525" y="3906"/>
                    <a:pt x="525" y="3917"/>
                  </a:cubicBezTo>
                  <a:cubicBezTo>
                    <a:pt x="525" y="3917"/>
                    <a:pt x="525" y="3912"/>
                    <a:pt x="528" y="3912"/>
                  </a:cubicBezTo>
                  <a:cubicBezTo>
                    <a:pt x="530" y="3912"/>
                    <a:pt x="533" y="3914"/>
                    <a:pt x="537" y="3917"/>
                  </a:cubicBezTo>
                  <a:cubicBezTo>
                    <a:pt x="537" y="3917"/>
                    <a:pt x="549" y="3929"/>
                    <a:pt x="549" y="3929"/>
                  </a:cubicBezTo>
                  <a:cubicBezTo>
                    <a:pt x="549" y="3939"/>
                    <a:pt x="557" y="3958"/>
                    <a:pt x="553" y="3963"/>
                  </a:cubicBezTo>
                  <a:lnTo>
                    <a:pt x="553" y="3963"/>
                  </a:lnTo>
                  <a:cubicBezTo>
                    <a:pt x="554" y="3963"/>
                    <a:pt x="555" y="3963"/>
                    <a:pt x="556" y="3963"/>
                  </a:cubicBezTo>
                  <a:lnTo>
                    <a:pt x="556" y="3963"/>
                  </a:lnTo>
                  <a:cubicBezTo>
                    <a:pt x="567" y="3963"/>
                    <a:pt x="550" y="3991"/>
                    <a:pt x="561" y="4001"/>
                  </a:cubicBezTo>
                  <a:cubicBezTo>
                    <a:pt x="584" y="4025"/>
                    <a:pt x="584" y="4013"/>
                    <a:pt x="596" y="4037"/>
                  </a:cubicBezTo>
                  <a:cubicBezTo>
                    <a:pt x="596" y="4037"/>
                    <a:pt x="596" y="4048"/>
                    <a:pt x="596" y="4060"/>
                  </a:cubicBezTo>
                  <a:cubicBezTo>
                    <a:pt x="608" y="4084"/>
                    <a:pt x="620" y="4072"/>
                    <a:pt x="632" y="4096"/>
                  </a:cubicBezTo>
                  <a:cubicBezTo>
                    <a:pt x="632" y="4120"/>
                    <a:pt x="644" y="4132"/>
                    <a:pt x="656" y="4156"/>
                  </a:cubicBezTo>
                  <a:lnTo>
                    <a:pt x="680" y="4168"/>
                  </a:lnTo>
                  <a:cubicBezTo>
                    <a:pt x="703" y="4191"/>
                    <a:pt x="715" y="4227"/>
                    <a:pt x="751" y="4239"/>
                  </a:cubicBezTo>
                  <a:cubicBezTo>
                    <a:pt x="763" y="4243"/>
                    <a:pt x="767" y="4244"/>
                    <a:pt x="768" y="4244"/>
                  </a:cubicBezTo>
                  <a:cubicBezTo>
                    <a:pt x="770" y="4244"/>
                    <a:pt x="759" y="4239"/>
                    <a:pt x="775" y="4239"/>
                  </a:cubicBezTo>
                  <a:cubicBezTo>
                    <a:pt x="787" y="4251"/>
                    <a:pt x="787" y="4251"/>
                    <a:pt x="799" y="4263"/>
                  </a:cubicBezTo>
                  <a:lnTo>
                    <a:pt x="811" y="4263"/>
                  </a:lnTo>
                  <a:cubicBezTo>
                    <a:pt x="841" y="4273"/>
                    <a:pt x="899" y="4301"/>
                    <a:pt x="937" y="4301"/>
                  </a:cubicBezTo>
                  <a:cubicBezTo>
                    <a:pt x="943" y="4301"/>
                    <a:pt x="948" y="4300"/>
                    <a:pt x="953" y="4298"/>
                  </a:cubicBezTo>
                  <a:cubicBezTo>
                    <a:pt x="953" y="4275"/>
                    <a:pt x="930" y="4275"/>
                    <a:pt x="953" y="4275"/>
                  </a:cubicBezTo>
                  <a:lnTo>
                    <a:pt x="965" y="4275"/>
                  </a:lnTo>
                  <a:cubicBezTo>
                    <a:pt x="977" y="4275"/>
                    <a:pt x="989" y="4227"/>
                    <a:pt x="965" y="4227"/>
                  </a:cubicBezTo>
                  <a:lnTo>
                    <a:pt x="918" y="4227"/>
                  </a:lnTo>
                  <a:cubicBezTo>
                    <a:pt x="910" y="4227"/>
                    <a:pt x="907" y="4232"/>
                    <a:pt x="899" y="4232"/>
                  </a:cubicBezTo>
                  <a:cubicBezTo>
                    <a:pt x="895" y="4232"/>
                    <a:pt x="890" y="4231"/>
                    <a:pt x="882" y="4227"/>
                  </a:cubicBezTo>
                  <a:lnTo>
                    <a:pt x="811" y="4191"/>
                  </a:lnTo>
                  <a:lnTo>
                    <a:pt x="775" y="4191"/>
                  </a:lnTo>
                  <a:cubicBezTo>
                    <a:pt x="763" y="4191"/>
                    <a:pt x="775" y="4168"/>
                    <a:pt x="751" y="4156"/>
                  </a:cubicBezTo>
                  <a:cubicBezTo>
                    <a:pt x="743" y="4148"/>
                    <a:pt x="739" y="4145"/>
                    <a:pt x="737" y="4145"/>
                  </a:cubicBezTo>
                  <a:lnTo>
                    <a:pt x="737" y="4145"/>
                  </a:lnTo>
                  <a:cubicBezTo>
                    <a:pt x="737" y="4145"/>
                    <a:pt x="737" y="4145"/>
                    <a:pt x="737" y="4145"/>
                  </a:cubicBezTo>
                  <a:lnTo>
                    <a:pt x="737" y="4145"/>
                  </a:lnTo>
                  <a:cubicBezTo>
                    <a:pt x="735" y="4138"/>
                    <a:pt x="732" y="4132"/>
                    <a:pt x="727" y="4132"/>
                  </a:cubicBezTo>
                  <a:cubicBezTo>
                    <a:pt x="719" y="4132"/>
                    <a:pt x="706" y="4142"/>
                    <a:pt x="698" y="4142"/>
                  </a:cubicBezTo>
                  <a:cubicBezTo>
                    <a:pt x="694" y="4142"/>
                    <a:pt x="692" y="4140"/>
                    <a:pt x="692" y="4132"/>
                  </a:cubicBezTo>
                  <a:cubicBezTo>
                    <a:pt x="680" y="4108"/>
                    <a:pt x="703" y="4120"/>
                    <a:pt x="692" y="4108"/>
                  </a:cubicBezTo>
                  <a:cubicBezTo>
                    <a:pt x="692" y="4096"/>
                    <a:pt x="680" y="4096"/>
                    <a:pt x="680" y="4084"/>
                  </a:cubicBezTo>
                  <a:cubicBezTo>
                    <a:pt x="677" y="4081"/>
                    <a:pt x="675" y="4081"/>
                    <a:pt x="673" y="4081"/>
                  </a:cubicBezTo>
                  <a:cubicBezTo>
                    <a:pt x="670" y="4081"/>
                    <a:pt x="667" y="4083"/>
                    <a:pt x="662" y="4083"/>
                  </a:cubicBezTo>
                  <a:cubicBezTo>
                    <a:pt x="658" y="4083"/>
                    <a:pt x="653" y="4081"/>
                    <a:pt x="644" y="4072"/>
                  </a:cubicBezTo>
                  <a:cubicBezTo>
                    <a:pt x="644" y="4072"/>
                    <a:pt x="656" y="4060"/>
                    <a:pt x="656" y="4048"/>
                  </a:cubicBezTo>
                  <a:cubicBezTo>
                    <a:pt x="656" y="4039"/>
                    <a:pt x="648" y="4021"/>
                    <a:pt x="639" y="4021"/>
                  </a:cubicBezTo>
                  <a:cubicBezTo>
                    <a:pt x="638" y="4021"/>
                    <a:pt x="637" y="4022"/>
                    <a:pt x="637" y="4022"/>
                  </a:cubicBezTo>
                  <a:lnTo>
                    <a:pt x="637" y="4022"/>
                  </a:lnTo>
                  <a:cubicBezTo>
                    <a:pt x="639" y="4015"/>
                    <a:pt x="629" y="3998"/>
                    <a:pt x="620" y="3989"/>
                  </a:cubicBezTo>
                  <a:cubicBezTo>
                    <a:pt x="632" y="3989"/>
                    <a:pt x="584" y="3918"/>
                    <a:pt x="584" y="3917"/>
                  </a:cubicBezTo>
                  <a:lnTo>
                    <a:pt x="584" y="3917"/>
                  </a:lnTo>
                  <a:cubicBezTo>
                    <a:pt x="591" y="3931"/>
                    <a:pt x="590" y="3940"/>
                    <a:pt x="586" y="3940"/>
                  </a:cubicBezTo>
                  <a:cubicBezTo>
                    <a:pt x="583" y="3940"/>
                    <a:pt x="578" y="3934"/>
                    <a:pt x="572" y="3917"/>
                  </a:cubicBezTo>
                  <a:cubicBezTo>
                    <a:pt x="561" y="3894"/>
                    <a:pt x="549" y="3870"/>
                    <a:pt x="537" y="3846"/>
                  </a:cubicBezTo>
                  <a:lnTo>
                    <a:pt x="537" y="3846"/>
                  </a:lnTo>
                  <a:cubicBezTo>
                    <a:pt x="525" y="3846"/>
                    <a:pt x="561" y="3906"/>
                    <a:pt x="561" y="3929"/>
                  </a:cubicBezTo>
                  <a:lnTo>
                    <a:pt x="537" y="3882"/>
                  </a:lnTo>
                  <a:cubicBezTo>
                    <a:pt x="537" y="3870"/>
                    <a:pt x="525" y="3846"/>
                    <a:pt x="525" y="3834"/>
                  </a:cubicBezTo>
                  <a:cubicBezTo>
                    <a:pt x="537" y="3834"/>
                    <a:pt x="537" y="3834"/>
                    <a:pt x="537" y="3822"/>
                  </a:cubicBezTo>
                  <a:cubicBezTo>
                    <a:pt x="537" y="3810"/>
                    <a:pt x="513" y="3798"/>
                    <a:pt x="501" y="3763"/>
                  </a:cubicBezTo>
                  <a:cubicBezTo>
                    <a:pt x="489" y="3751"/>
                    <a:pt x="489" y="3727"/>
                    <a:pt x="489" y="3703"/>
                  </a:cubicBezTo>
                  <a:cubicBezTo>
                    <a:pt x="489" y="3703"/>
                    <a:pt x="465" y="3703"/>
                    <a:pt x="453" y="3691"/>
                  </a:cubicBezTo>
                  <a:cubicBezTo>
                    <a:pt x="442" y="3679"/>
                    <a:pt x="453" y="3679"/>
                    <a:pt x="453" y="3667"/>
                  </a:cubicBezTo>
                  <a:cubicBezTo>
                    <a:pt x="453" y="3644"/>
                    <a:pt x="442" y="3632"/>
                    <a:pt x="430" y="3620"/>
                  </a:cubicBezTo>
                  <a:cubicBezTo>
                    <a:pt x="430" y="3608"/>
                    <a:pt x="418" y="3584"/>
                    <a:pt x="406" y="3584"/>
                  </a:cubicBezTo>
                  <a:cubicBezTo>
                    <a:pt x="394" y="3584"/>
                    <a:pt x="394" y="3584"/>
                    <a:pt x="394" y="3572"/>
                  </a:cubicBezTo>
                  <a:cubicBezTo>
                    <a:pt x="382" y="3560"/>
                    <a:pt x="382" y="3560"/>
                    <a:pt x="394" y="3548"/>
                  </a:cubicBezTo>
                  <a:lnTo>
                    <a:pt x="394" y="3536"/>
                  </a:lnTo>
                  <a:cubicBezTo>
                    <a:pt x="382" y="3525"/>
                    <a:pt x="370" y="3513"/>
                    <a:pt x="358" y="3501"/>
                  </a:cubicBezTo>
                  <a:cubicBezTo>
                    <a:pt x="358" y="3489"/>
                    <a:pt x="346" y="3477"/>
                    <a:pt x="346" y="3465"/>
                  </a:cubicBezTo>
                  <a:lnTo>
                    <a:pt x="346" y="3441"/>
                  </a:lnTo>
                  <a:lnTo>
                    <a:pt x="346" y="3429"/>
                  </a:lnTo>
                  <a:lnTo>
                    <a:pt x="311" y="3382"/>
                  </a:lnTo>
                  <a:cubicBezTo>
                    <a:pt x="311" y="3361"/>
                    <a:pt x="293" y="3332"/>
                    <a:pt x="280" y="3332"/>
                  </a:cubicBezTo>
                  <a:cubicBezTo>
                    <a:pt x="280" y="3332"/>
                    <a:pt x="279" y="3332"/>
                    <a:pt x="278" y="3332"/>
                  </a:cubicBezTo>
                  <a:lnTo>
                    <a:pt x="278" y="3332"/>
                  </a:lnTo>
                  <a:cubicBezTo>
                    <a:pt x="284" y="3323"/>
                    <a:pt x="273" y="3285"/>
                    <a:pt x="263" y="3275"/>
                  </a:cubicBezTo>
                  <a:cubicBezTo>
                    <a:pt x="263" y="3263"/>
                    <a:pt x="239" y="3263"/>
                    <a:pt x="239" y="3239"/>
                  </a:cubicBezTo>
                  <a:cubicBezTo>
                    <a:pt x="235" y="3230"/>
                    <a:pt x="234" y="3228"/>
                    <a:pt x="234" y="3228"/>
                  </a:cubicBezTo>
                  <a:lnTo>
                    <a:pt x="234" y="3228"/>
                  </a:lnTo>
                  <a:cubicBezTo>
                    <a:pt x="234" y="3228"/>
                    <a:pt x="236" y="3230"/>
                    <a:pt x="238" y="3230"/>
                  </a:cubicBezTo>
                  <a:cubicBezTo>
                    <a:pt x="238" y="3230"/>
                    <a:pt x="239" y="3230"/>
                    <a:pt x="239" y="3227"/>
                  </a:cubicBezTo>
                  <a:cubicBezTo>
                    <a:pt x="239" y="3215"/>
                    <a:pt x="227" y="3203"/>
                    <a:pt x="227" y="3203"/>
                  </a:cubicBezTo>
                  <a:cubicBezTo>
                    <a:pt x="215" y="3191"/>
                    <a:pt x="215" y="3179"/>
                    <a:pt x="203" y="3167"/>
                  </a:cubicBezTo>
                  <a:lnTo>
                    <a:pt x="191" y="3167"/>
                  </a:lnTo>
                  <a:cubicBezTo>
                    <a:pt x="191" y="3167"/>
                    <a:pt x="180" y="3144"/>
                    <a:pt x="180" y="3132"/>
                  </a:cubicBezTo>
                  <a:cubicBezTo>
                    <a:pt x="168" y="3120"/>
                    <a:pt x="203" y="3120"/>
                    <a:pt x="191" y="3108"/>
                  </a:cubicBezTo>
                  <a:cubicBezTo>
                    <a:pt x="188" y="3100"/>
                    <a:pt x="182" y="3097"/>
                    <a:pt x="176" y="3097"/>
                  </a:cubicBezTo>
                  <a:cubicBezTo>
                    <a:pt x="165" y="3097"/>
                    <a:pt x="152" y="3108"/>
                    <a:pt x="144" y="3108"/>
                  </a:cubicBezTo>
                  <a:cubicBezTo>
                    <a:pt x="132" y="3108"/>
                    <a:pt x="144" y="3072"/>
                    <a:pt x="144" y="3072"/>
                  </a:cubicBezTo>
                  <a:cubicBezTo>
                    <a:pt x="144" y="3072"/>
                    <a:pt x="144" y="3072"/>
                    <a:pt x="132" y="3060"/>
                  </a:cubicBezTo>
                  <a:cubicBezTo>
                    <a:pt x="132" y="3060"/>
                    <a:pt x="120" y="3048"/>
                    <a:pt x="120" y="3048"/>
                  </a:cubicBezTo>
                  <a:lnTo>
                    <a:pt x="108" y="3048"/>
                  </a:lnTo>
                  <a:cubicBezTo>
                    <a:pt x="96" y="3048"/>
                    <a:pt x="108" y="3036"/>
                    <a:pt x="96" y="3025"/>
                  </a:cubicBezTo>
                  <a:cubicBezTo>
                    <a:pt x="96" y="3025"/>
                    <a:pt x="108" y="3025"/>
                    <a:pt x="96" y="3013"/>
                  </a:cubicBezTo>
                  <a:cubicBezTo>
                    <a:pt x="84" y="2989"/>
                    <a:pt x="84" y="2989"/>
                    <a:pt x="96" y="2977"/>
                  </a:cubicBezTo>
                  <a:cubicBezTo>
                    <a:pt x="108" y="2977"/>
                    <a:pt x="84" y="2953"/>
                    <a:pt x="72" y="2953"/>
                  </a:cubicBezTo>
                  <a:cubicBezTo>
                    <a:pt x="61" y="2941"/>
                    <a:pt x="49" y="2917"/>
                    <a:pt x="49" y="2905"/>
                  </a:cubicBezTo>
                  <a:lnTo>
                    <a:pt x="49" y="2870"/>
                  </a:lnTo>
                  <a:cubicBezTo>
                    <a:pt x="49" y="2858"/>
                    <a:pt x="49" y="2846"/>
                    <a:pt x="37" y="2834"/>
                  </a:cubicBezTo>
                  <a:cubicBezTo>
                    <a:pt x="37" y="2822"/>
                    <a:pt x="37" y="2798"/>
                    <a:pt x="37" y="2786"/>
                  </a:cubicBezTo>
                  <a:cubicBezTo>
                    <a:pt x="37" y="2781"/>
                    <a:pt x="36" y="2778"/>
                    <a:pt x="35" y="2778"/>
                  </a:cubicBezTo>
                  <a:cubicBezTo>
                    <a:pt x="31" y="2778"/>
                    <a:pt x="22" y="2801"/>
                    <a:pt x="13" y="2810"/>
                  </a:cubicBezTo>
                  <a:cubicBezTo>
                    <a:pt x="13" y="2810"/>
                    <a:pt x="13" y="2786"/>
                    <a:pt x="13" y="2786"/>
                  </a:cubicBezTo>
                  <a:lnTo>
                    <a:pt x="13" y="2774"/>
                  </a:lnTo>
                  <a:cubicBezTo>
                    <a:pt x="5" y="2774"/>
                    <a:pt x="2" y="2769"/>
                    <a:pt x="1" y="276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213" name="Google Shape;5213;p43"/>
            <p:cNvGrpSpPr/>
            <p:nvPr/>
          </p:nvGrpSpPr>
          <p:grpSpPr>
            <a:xfrm>
              <a:off x="6316813" y="3615835"/>
              <a:ext cx="530356" cy="471738"/>
              <a:chOff x="6316813" y="3615835"/>
              <a:chExt cx="530356" cy="471738"/>
            </a:xfrm>
          </p:grpSpPr>
          <p:sp>
            <p:nvSpPr>
              <p:cNvPr id="5214" name="Google Shape;5214;p43"/>
              <p:cNvSpPr/>
              <p:nvPr/>
            </p:nvSpPr>
            <p:spPr>
              <a:xfrm>
                <a:off x="6344612" y="3643432"/>
                <a:ext cx="471766" cy="415174"/>
              </a:xfrm>
              <a:custGeom>
                <a:avLst/>
                <a:gdLst/>
                <a:ahLst/>
                <a:cxnLst/>
                <a:rect l="l" t="t" r="r" b="b"/>
                <a:pathLst>
                  <a:path w="9300" h="8184" extrusionOk="0">
                    <a:moveTo>
                      <a:pt x="5727" y="0"/>
                    </a:moveTo>
                    <a:cubicBezTo>
                      <a:pt x="3572" y="572"/>
                      <a:pt x="3667" y="3048"/>
                      <a:pt x="3667" y="3048"/>
                    </a:cubicBezTo>
                    <a:cubicBezTo>
                      <a:pt x="3667" y="3048"/>
                      <a:pt x="286" y="5203"/>
                      <a:pt x="143" y="5394"/>
                    </a:cubicBezTo>
                    <a:cubicBezTo>
                      <a:pt x="0" y="5584"/>
                      <a:pt x="429" y="6585"/>
                      <a:pt x="762" y="7013"/>
                    </a:cubicBezTo>
                    <a:cubicBezTo>
                      <a:pt x="1014" y="7471"/>
                      <a:pt x="1807" y="8183"/>
                      <a:pt x="2078" y="8183"/>
                    </a:cubicBezTo>
                    <a:cubicBezTo>
                      <a:pt x="2089" y="8183"/>
                      <a:pt x="2099" y="8182"/>
                      <a:pt x="2108" y="8180"/>
                    </a:cubicBezTo>
                    <a:cubicBezTo>
                      <a:pt x="2346" y="8132"/>
                      <a:pt x="5680" y="5894"/>
                      <a:pt x="5680" y="5894"/>
                    </a:cubicBezTo>
                    <a:cubicBezTo>
                      <a:pt x="5680" y="5894"/>
                      <a:pt x="6372" y="6235"/>
                      <a:pt x="7226" y="6235"/>
                    </a:cubicBezTo>
                    <a:cubicBezTo>
                      <a:pt x="7903" y="6235"/>
                      <a:pt x="8683" y="6020"/>
                      <a:pt x="9299" y="5251"/>
                    </a:cubicBezTo>
                    <a:lnTo>
                      <a:pt x="572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5" name="Google Shape;5215;p43"/>
              <p:cNvSpPr/>
              <p:nvPr/>
            </p:nvSpPr>
            <p:spPr>
              <a:xfrm>
                <a:off x="6345221" y="3639830"/>
                <a:ext cx="478969" cy="422226"/>
              </a:xfrm>
              <a:custGeom>
                <a:avLst/>
                <a:gdLst/>
                <a:ahLst/>
                <a:cxnLst/>
                <a:rect l="l" t="t" r="r" b="b"/>
                <a:pathLst>
                  <a:path w="9442" h="8323" extrusionOk="0">
                    <a:moveTo>
                      <a:pt x="5705" y="150"/>
                    </a:moveTo>
                    <a:cubicBezTo>
                      <a:pt x="5709" y="150"/>
                      <a:pt x="5712" y="151"/>
                      <a:pt x="5715" y="155"/>
                    </a:cubicBezTo>
                    <a:cubicBezTo>
                      <a:pt x="5726" y="176"/>
                      <a:pt x="5697" y="228"/>
                      <a:pt x="5683" y="228"/>
                    </a:cubicBezTo>
                    <a:cubicBezTo>
                      <a:pt x="5682" y="228"/>
                      <a:pt x="5681" y="227"/>
                      <a:pt x="5680" y="226"/>
                    </a:cubicBezTo>
                    <a:lnTo>
                      <a:pt x="5680" y="214"/>
                    </a:lnTo>
                    <a:cubicBezTo>
                      <a:pt x="5669" y="204"/>
                      <a:pt x="5685" y="150"/>
                      <a:pt x="5705" y="150"/>
                    </a:cubicBezTo>
                    <a:close/>
                    <a:moveTo>
                      <a:pt x="5583" y="378"/>
                    </a:moveTo>
                    <a:lnTo>
                      <a:pt x="5584" y="381"/>
                    </a:lnTo>
                    <a:cubicBezTo>
                      <a:pt x="5584" y="380"/>
                      <a:pt x="5584" y="379"/>
                      <a:pt x="5583" y="378"/>
                    </a:cubicBezTo>
                    <a:close/>
                    <a:moveTo>
                      <a:pt x="6084" y="560"/>
                    </a:moveTo>
                    <a:cubicBezTo>
                      <a:pt x="6083" y="561"/>
                      <a:pt x="6082" y="562"/>
                      <a:pt x="6081" y="563"/>
                    </a:cubicBezTo>
                    <a:lnTo>
                      <a:pt x="6081" y="563"/>
                    </a:lnTo>
                    <a:cubicBezTo>
                      <a:pt x="6082" y="561"/>
                      <a:pt x="6084" y="560"/>
                      <a:pt x="6084" y="560"/>
                    </a:cubicBezTo>
                    <a:close/>
                    <a:moveTo>
                      <a:pt x="6071" y="652"/>
                    </a:moveTo>
                    <a:cubicBezTo>
                      <a:pt x="6071" y="653"/>
                      <a:pt x="6071" y="654"/>
                      <a:pt x="6072" y="655"/>
                    </a:cubicBezTo>
                    <a:cubicBezTo>
                      <a:pt x="6108" y="655"/>
                      <a:pt x="6096" y="679"/>
                      <a:pt x="6072" y="679"/>
                    </a:cubicBezTo>
                    <a:lnTo>
                      <a:pt x="6013" y="679"/>
                    </a:lnTo>
                    <a:cubicBezTo>
                      <a:pt x="6030" y="670"/>
                      <a:pt x="6054" y="655"/>
                      <a:pt x="6071" y="652"/>
                    </a:cubicBezTo>
                    <a:close/>
                    <a:moveTo>
                      <a:pt x="6430" y="1072"/>
                    </a:moveTo>
                    <a:lnTo>
                      <a:pt x="6430" y="1072"/>
                    </a:lnTo>
                    <a:cubicBezTo>
                      <a:pt x="6429" y="1072"/>
                      <a:pt x="6428" y="1073"/>
                      <a:pt x="6427" y="1074"/>
                    </a:cubicBezTo>
                    <a:lnTo>
                      <a:pt x="6427" y="1074"/>
                    </a:lnTo>
                    <a:cubicBezTo>
                      <a:pt x="6428" y="1073"/>
                      <a:pt x="6429" y="1072"/>
                      <a:pt x="6430" y="1072"/>
                    </a:cubicBezTo>
                    <a:close/>
                    <a:moveTo>
                      <a:pt x="6589" y="1325"/>
                    </a:moveTo>
                    <a:cubicBezTo>
                      <a:pt x="6596" y="1325"/>
                      <a:pt x="6602" y="1328"/>
                      <a:pt x="6608" y="1333"/>
                    </a:cubicBezTo>
                    <a:cubicBezTo>
                      <a:pt x="6608" y="1357"/>
                      <a:pt x="6632" y="1393"/>
                      <a:pt x="6596" y="1405"/>
                    </a:cubicBezTo>
                    <a:lnTo>
                      <a:pt x="6596" y="1393"/>
                    </a:lnTo>
                    <a:lnTo>
                      <a:pt x="6561" y="1333"/>
                    </a:lnTo>
                    <a:cubicBezTo>
                      <a:pt x="6573" y="1328"/>
                      <a:pt x="6581" y="1325"/>
                      <a:pt x="6589" y="1325"/>
                    </a:cubicBezTo>
                    <a:close/>
                    <a:moveTo>
                      <a:pt x="7073" y="1619"/>
                    </a:moveTo>
                    <a:cubicBezTo>
                      <a:pt x="7049" y="1631"/>
                      <a:pt x="7049" y="1631"/>
                      <a:pt x="7061" y="1655"/>
                    </a:cubicBezTo>
                    <a:cubicBezTo>
                      <a:pt x="7070" y="1665"/>
                      <a:pt x="7080" y="1682"/>
                      <a:pt x="7090" y="1682"/>
                    </a:cubicBezTo>
                    <a:cubicBezTo>
                      <a:pt x="7092" y="1682"/>
                      <a:pt x="7094" y="1681"/>
                      <a:pt x="7096" y="1679"/>
                    </a:cubicBezTo>
                    <a:cubicBezTo>
                      <a:pt x="7108" y="1643"/>
                      <a:pt x="7096" y="1631"/>
                      <a:pt x="7073" y="1619"/>
                    </a:cubicBezTo>
                    <a:close/>
                    <a:moveTo>
                      <a:pt x="3679" y="2691"/>
                    </a:moveTo>
                    <a:cubicBezTo>
                      <a:pt x="3679" y="2718"/>
                      <a:pt x="3666" y="2731"/>
                      <a:pt x="3639" y="2731"/>
                    </a:cubicBezTo>
                    <a:cubicBezTo>
                      <a:pt x="3630" y="2731"/>
                      <a:pt x="3620" y="2729"/>
                      <a:pt x="3608" y="2726"/>
                    </a:cubicBezTo>
                    <a:lnTo>
                      <a:pt x="3608" y="2703"/>
                    </a:lnTo>
                    <a:cubicBezTo>
                      <a:pt x="3632" y="2691"/>
                      <a:pt x="3655" y="2691"/>
                      <a:pt x="3679" y="2691"/>
                    </a:cubicBezTo>
                    <a:close/>
                    <a:moveTo>
                      <a:pt x="7501" y="3000"/>
                    </a:moveTo>
                    <a:cubicBezTo>
                      <a:pt x="7499" y="3000"/>
                      <a:pt x="7500" y="3002"/>
                      <a:pt x="7502" y="3004"/>
                    </a:cubicBezTo>
                    <a:lnTo>
                      <a:pt x="7502" y="3004"/>
                    </a:lnTo>
                    <a:cubicBezTo>
                      <a:pt x="7501" y="3003"/>
                      <a:pt x="7501" y="3002"/>
                      <a:pt x="7501" y="3000"/>
                    </a:cubicBezTo>
                    <a:close/>
                    <a:moveTo>
                      <a:pt x="7502" y="3004"/>
                    </a:moveTo>
                    <a:cubicBezTo>
                      <a:pt x="7503" y="3007"/>
                      <a:pt x="7504" y="3009"/>
                      <a:pt x="7507" y="3009"/>
                    </a:cubicBezTo>
                    <a:lnTo>
                      <a:pt x="7507" y="3009"/>
                    </a:lnTo>
                    <a:cubicBezTo>
                      <a:pt x="7505" y="3007"/>
                      <a:pt x="7503" y="3005"/>
                      <a:pt x="7502" y="3004"/>
                    </a:cubicBezTo>
                    <a:close/>
                    <a:moveTo>
                      <a:pt x="8138" y="3503"/>
                    </a:moveTo>
                    <a:cubicBezTo>
                      <a:pt x="8117" y="3503"/>
                      <a:pt x="8091" y="3522"/>
                      <a:pt x="8108" y="3548"/>
                    </a:cubicBezTo>
                    <a:cubicBezTo>
                      <a:pt x="8115" y="3557"/>
                      <a:pt x="8121" y="3561"/>
                      <a:pt x="8128" y="3561"/>
                    </a:cubicBezTo>
                    <a:cubicBezTo>
                      <a:pt x="8147" y="3561"/>
                      <a:pt x="8165" y="3530"/>
                      <a:pt x="8156" y="3512"/>
                    </a:cubicBezTo>
                    <a:cubicBezTo>
                      <a:pt x="8153" y="3506"/>
                      <a:pt x="8146" y="3503"/>
                      <a:pt x="8138" y="3503"/>
                    </a:cubicBezTo>
                    <a:close/>
                    <a:moveTo>
                      <a:pt x="8263" y="3608"/>
                    </a:moveTo>
                    <a:cubicBezTo>
                      <a:pt x="8239" y="3608"/>
                      <a:pt x="8216" y="3608"/>
                      <a:pt x="8192" y="3619"/>
                    </a:cubicBezTo>
                    <a:cubicBezTo>
                      <a:pt x="8207" y="3640"/>
                      <a:pt x="8219" y="3650"/>
                      <a:pt x="8228" y="3650"/>
                    </a:cubicBezTo>
                    <a:cubicBezTo>
                      <a:pt x="8240" y="3650"/>
                      <a:pt x="8250" y="3634"/>
                      <a:pt x="8263" y="3608"/>
                    </a:cubicBezTo>
                    <a:close/>
                    <a:moveTo>
                      <a:pt x="2703" y="3727"/>
                    </a:moveTo>
                    <a:lnTo>
                      <a:pt x="2739" y="3750"/>
                    </a:lnTo>
                    <a:cubicBezTo>
                      <a:pt x="2739" y="3774"/>
                      <a:pt x="2739" y="3798"/>
                      <a:pt x="2715" y="3798"/>
                    </a:cubicBezTo>
                    <a:cubicBezTo>
                      <a:pt x="2703" y="3774"/>
                      <a:pt x="2679" y="3750"/>
                      <a:pt x="2703" y="3727"/>
                    </a:cubicBezTo>
                    <a:close/>
                    <a:moveTo>
                      <a:pt x="8128" y="3913"/>
                    </a:moveTo>
                    <a:cubicBezTo>
                      <a:pt x="8126" y="3914"/>
                      <a:pt x="8123" y="3915"/>
                      <a:pt x="8120" y="3917"/>
                    </a:cubicBezTo>
                    <a:cubicBezTo>
                      <a:pt x="8123" y="3916"/>
                      <a:pt x="8125" y="3914"/>
                      <a:pt x="8128" y="3913"/>
                    </a:cubicBezTo>
                    <a:close/>
                    <a:moveTo>
                      <a:pt x="8239" y="3858"/>
                    </a:moveTo>
                    <a:lnTo>
                      <a:pt x="8251" y="3869"/>
                    </a:lnTo>
                    <a:lnTo>
                      <a:pt x="8239" y="3917"/>
                    </a:lnTo>
                    <a:cubicBezTo>
                      <a:pt x="8227" y="3893"/>
                      <a:pt x="8204" y="3881"/>
                      <a:pt x="8239" y="3858"/>
                    </a:cubicBezTo>
                    <a:close/>
                    <a:moveTo>
                      <a:pt x="107" y="5774"/>
                    </a:moveTo>
                    <a:cubicBezTo>
                      <a:pt x="131" y="5774"/>
                      <a:pt x="131" y="5810"/>
                      <a:pt x="131" y="5822"/>
                    </a:cubicBezTo>
                    <a:cubicBezTo>
                      <a:pt x="115" y="5822"/>
                      <a:pt x="94" y="5833"/>
                      <a:pt x="82" y="5833"/>
                    </a:cubicBezTo>
                    <a:cubicBezTo>
                      <a:pt x="76" y="5833"/>
                      <a:pt x="72" y="5830"/>
                      <a:pt x="72" y="5822"/>
                    </a:cubicBezTo>
                    <a:cubicBezTo>
                      <a:pt x="60" y="5810"/>
                      <a:pt x="72" y="5774"/>
                      <a:pt x="107" y="5774"/>
                    </a:cubicBezTo>
                    <a:close/>
                    <a:moveTo>
                      <a:pt x="7977" y="5941"/>
                    </a:moveTo>
                    <a:lnTo>
                      <a:pt x="7966" y="5977"/>
                    </a:lnTo>
                    <a:cubicBezTo>
                      <a:pt x="7979" y="5990"/>
                      <a:pt x="7989" y="5997"/>
                      <a:pt x="7996" y="5997"/>
                    </a:cubicBezTo>
                    <a:cubicBezTo>
                      <a:pt x="8007" y="5997"/>
                      <a:pt x="8009" y="5978"/>
                      <a:pt x="8001" y="5941"/>
                    </a:cubicBezTo>
                    <a:close/>
                    <a:moveTo>
                      <a:pt x="477" y="6060"/>
                    </a:moveTo>
                    <a:cubicBezTo>
                      <a:pt x="475" y="6061"/>
                      <a:pt x="474" y="6061"/>
                      <a:pt x="473" y="6061"/>
                    </a:cubicBezTo>
                    <a:lnTo>
                      <a:pt x="473" y="6061"/>
                    </a:lnTo>
                    <a:cubicBezTo>
                      <a:pt x="474" y="6061"/>
                      <a:pt x="475" y="6061"/>
                      <a:pt x="477" y="6060"/>
                    </a:cubicBezTo>
                    <a:close/>
                    <a:moveTo>
                      <a:pt x="6942" y="6120"/>
                    </a:moveTo>
                    <a:cubicBezTo>
                      <a:pt x="6942" y="6121"/>
                      <a:pt x="6941" y="6122"/>
                      <a:pt x="6941" y="6123"/>
                    </a:cubicBezTo>
                    <a:lnTo>
                      <a:pt x="6941" y="6123"/>
                    </a:lnTo>
                    <a:cubicBezTo>
                      <a:pt x="6941" y="6122"/>
                      <a:pt x="6942" y="6121"/>
                      <a:pt x="6942" y="6120"/>
                    </a:cubicBezTo>
                    <a:close/>
                    <a:moveTo>
                      <a:pt x="7235" y="6217"/>
                    </a:moveTo>
                    <a:lnTo>
                      <a:pt x="7235" y="6217"/>
                    </a:lnTo>
                    <a:cubicBezTo>
                      <a:pt x="7240" y="6219"/>
                      <a:pt x="7245" y="6220"/>
                      <a:pt x="7251" y="6220"/>
                    </a:cubicBezTo>
                    <a:cubicBezTo>
                      <a:pt x="7252" y="6220"/>
                      <a:pt x="7254" y="6220"/>
                      <a:pt x="7255" y="6219"/>
                    </a:cubicBezTo>
                    <a:lnTo>
                      <a:pt x="7255" y="6219"/>
                    </a:lnTo>
                    <a:cubicBezTo>
                      <a:pt x="7260" y="6238"/>
                      <a:pt x="7255" y="6267"/>
                      <a:pt x="7239" y="6275"/>
                    </a:cubicBezTo>
                    <a:cubicBezTo>
                      <a:pt x="7205" y="6275"/>
                      <a:pt x="7204" y="6231"/>
                      <a:pt x="7235" y="6217"/>
                    </a:cubicBezTo>
                    <a:close/>
                    <a:moveTo>
                      <a:pt x="6425" y="6155"/>
                    </a:moveTo>
                    <a:cubicBezTo>
                      <a:pt x="6432" y="6155"/>
                      <a:pt x="6437" y="6159"/>
                      <a:pt x="6442" y="6167"/>
                    </a:cubicBezTo>
                    <a:cubicBezTo>
                      <a:pt x="6451" y="6197"/>
                      <a:pt x="6445" y="6275"/>
                      <a:pt x="6423" y="6275"/>
                    </a:cubicBezTo>
                    <a:cubicBezTo>
                      <a:pt x="6418" y="6275"/>
                      <a:pt x="6412" y="6271"/>
                      <a:pt x="6406" y="6263"/>
                    </a:cubicBezTo>
                    <a:cubicBezTo>
                      <a:pt x="6394" y="6239"/>
                      <a:pt x="6394" y="6227"/>
                      <a:pt x="6394" y="6203"/>
                    </a:cubicBezTo>
                    <a:lnTo>
                      <a:pt x="6394" y="6191"/>
                    </a:lnTo>
                    <a:cubicBezTo>
                      <a:pt x="6402" y="6168"/>
                      <a:pt x="6414" y="6155"/>
                      <a:pt x="6425" y="6155"/>
                    </a:cubicBezTo>
                    <a:close/>
                    <a:moveTo>
                      <a:pt x="9370" y="5298"/>
                    </a:moveTo>
                    <a:lnTo>
                      <a:pt x="9370" y="5298"/>
                    </a:lnTo>
                    <a:cubicBezTo>
                      <a:pt x="9287" y="5310"/>
                      <a:pt x="9192" y="5322"/>
                      <a:pt x="9097" y="5334"/>
                    </a:cubicBezTo>
                    <a:cubicBezTo>
                      <a:pt x="9089" y="5334"/>
                      <a:pt x="9049" y="5323"/>
                      <a:pt x="9030" y="5323"/>
                    </a:cubicBezTo>
                    <a:cubicBezTo>
                      <a:pt x="9021" y="5323"/>
                      <a:pt x="9017" y="5326"/>
                      <a:pt x="9025" y="5334"/>
                    </a:cubicBezTo>
                    <a:cubicBezTo>
                      <a:pt x="9050" y="5342"/>
                      <a:pt x="9052" y="5351"/>
                      <a:pt x="9042" y="5351"/>
                    </a:cubicBezTo>
                    <a:cubicBezTo>
                      <a:pt x="9038" y="5351"/>
                      <a:pt x="9032" y="5349"/>
                      <a:pt x="9025" y="5346"/>
                    </a:cubicBezTo>
                    <a:cubicBezTo>
                      <a:pt x="9013" y="5346"/>
                      <a:pt x="8954" y="5346"/>
                      <a:pt x="8954" y="5393"/>
                    </a:cubicBezTo>
                    <a:cubicBezTo>
                      <a:pt x="8954" y="5423"/>
                      <a:pt x="8962" y="5444"/>
                      <a:pt x="8938" y="5444"/>
                    </a:cubicBezTo>
                    <a:cubicBezTo>
                      <a:pt x="8933" y="5444"/>
                      <a:pt x="8926" y="5443"/>
                      <a:pt x="8918" y="5441"/>
                    </a:cubicBezTo>
                    <a:cubicBezTo>
                      <a:pt x="8900" y="5459"/>
                      <a:pt x="8902" y="5530"/>
                      <a:pt x="8875" y="5530"/>
                    </a:cubicBezTo>
                    <a:cubicBezTo>
                      <a:pt x="8866" y="5530"/>
                      <a:pt x="8853" y="5522"/>
                      <a:pt x="8835" y="5501"/>
                    </a:cubicBezTo>
                    <a:lnTo>
                      <a:pt x="8835" y="5501"/>
                    </a:lnTo>
                    <a:cubicBezTo>
                      <a:pt x="8882" y="5560"/>
                      <a:pt x="8787" y="5572"/>
                      <a:pt x="8775" y="5596"/>
                    </a:cubicBezTo>
                    <a:cubicBezTo>
                      <a:pt x="8751" y="5620"/>
                      <a:pt x="8787" y="5632"/>
                      <a:pt x="8787" y="5667"/>
                    </a:cubicBezTo>
                    <a:cubicBezTo>
                      <a:pt x="8787" y="5673"/>
                      <a:pt x="8784" y="5675"/>
                      <a:pt x="8780" y="5675"/>
                    </a:cubicBezTo>
                    <a:cubicBezTo>
                      <a:pt x="8766" y="5675"/>
                      <a:pt x="8737" y="5653"/>
                      <a:pt x="8728" y="5644"/>
                    </a:cubicBezTo>
                    <a:cubicBezTo>
                      <a:pt x="8710" y="5619"/>
                      <a:pt x="8699" y="5610"/>
                      <a:pt x="8691" y="5610"/>
                    </a:cubicBezTo>
                    <a:cubicBezTo>
                      <a:pt x="8672" y="5610"/>
                      <a:pt x="8673" y="5662"/>
                      <a:pt x="8656" y="5679"/>
                    </a:cubicBezTo>
                    <a:cubicBezTo>
                      <a:pt x="8637" y="5698"/>
                      <a:pt x="8571" y="5718"/>
                      <a:pt x="8546" y="5718"/>
                    </a:cubicBezTo>
                    <a:lnTo>
                      <a:pt x="8546" y="5718"/>
                    </a:lnTo>
                    <a:cubicBezTo>
                      <a:pt x="8546" y="5718"/>
                      <a:pt x="8545" y="5718"/>
                      <a:pt x="8544" y="5718"/>
                    </a:cubicBezTo>
                    <a:cubicBezTo>
                      <a:pt x="8544" y="5718"/>
                      <a:pt x="8543" y="5718"/>
                      <a:pt x="8543" y="5718"/>
                    </a:cubicBezTo>
                    <a:lnTo>
                      <a:pt x="8543" y="5718"/>
                    </a:lnTo>
                    <a:cubicBezTo>
                      <a:pt x="8539" y="5718"/>
                      <a:pt x="8537" y="5717"/>
                      <a:pt x="8537" y="5715"/>
                    </a:cubicBezTo>
                    <a:lnTo>
                      <a:pt x="8537" y="5715"/>
                    </a:lnTo>
                    <a:cubicBezTo>
                      <a:pt x="8537" y="5718"/>
                      <a:pt x="8538" y="5719"/>
                      <a:pt x="8539" y="5719"/>
                    </a:cubicBezTo>
                    <a:cubicBezTo>
                      <a:pt x="8540" y="5719"/>
                      <a:pt x="8541" y="5718"/>
                      <a:pt x="8543" y="5718"/>
                    </a:cubicBezTo>
                    <a:lnTo>
                      <a:pt x="8543" y="5718"/>
                    </a:lnTo>
                    <a:cubicBezTo>
                      <a:pt x="8544" y="5718"/>
                      <a:pt x="8545" y="5718"/>
                      <a:pt x="8546" y="5718"/>
                    </a:cubicBezTo>
                    <a:cubicBezTo>
                      <a:pt x="8546" y="5718"/>
                      <a:pt x="8546" y="5718"/>
                      <a:pt x="8546" y="5718"/>
                    </a:cubicBezTo>
                    <a:lnTo>
                      <a:pt x="8546" y="5718"/>
                    </a:lnTo>
                    <a:cubicBezTo>
                      <a:pt x="8551" y="5719"/>
                      <a:pt x="8556" y="5723"/>
                      <a:pt x="8561" y="5739"/>
                    </a:cubicBezTo>
                    <a:cubicBezTo>
                      <a:pt x="8561" y="5774"/>
                      <a:pt x="8537" y="5763"/>
                      <a:pt x="8525" y="5774"/>
                    </a:cubicBezTo>
                    <a:cubicBezTo>
                      <a:pt x="8516" y="5774"/>
                      <a:pt x="8498" y="5790"/>
                      <a:pt x="8480" y="5790"/>
                    </a:cubicBezTo>
                    <a:cubicBezTo>
                      <a:pt x="8475" y="5790"/>
                      <a:pt x="8470" y="5789"/>
                      <a:pt x="8466" y="5786"/>
                    </a:cubicBezTo>
                    <a:cubicBezTo>
                      <a:pt x="8451" y="5779"/>
                      <a:pt x="8441" y="5768"/>
                      <a:pt x="8433" y="5768"/>
                    </a:cubicBezTo>
                    <a:cubicBezTo>
                      <a:pt x="8427" y="5768"/>
                      <a:pt x="8423" y="5772"/>
                      <a:pt x="8418" y="5786"/>
                    </a:cubicBezTo>
                    <a:cubicBezTo>
                      <a:pt x="8406" y="5822"/>
                      <a:pt x="8430" y="5846"/>
                      <a:pt x="8418" y="5858"/>
                    </a:cubicBezTo>
                    <a:cubicBezTo>
                      <a:pt x="8418" y="5866"/>
                      <a:pt x="8410" y="5868"/>
                      <a:pt x="8399" y="5868"/>
                    </a:cubicBezTo>
                    <a:cubicBezTo>
                      <a:pt x="8376" y="5868"/>
                      <a:pt x="8339" y="5858"/>
                      <a:pt x="8323" y="5858"/>
                    </a:cubicBezTo>
                    <a:cubicBezTo>
                      <a:pt x="8287" y="5858"/>
                      <a:pt x="8263" y="5858"/>
                      <a:pt x="8239" y="5870"/>
                    </a:cubicBezTo>
                    <a:cubicBezTo>
                      <a:pt x="8204" y="5882"/>
                      <a:pt x="8180" y="5905"/>
                      <a:pt x="8168" y="5929"/>
                    </a:cubicBezTo>
                    <a:cubicBezTo>
                      <a:pt x="8168" y="5953"/>
                      <a:pt x="8156" y="6001"/>
                      <a:pt x="8144" y="6013"/>
                    </a:cubicBezTo>
                    <a:cubicBezTo>
                      <a:pt x="8144" y="5989"/>
                      <a:pt x="8144" y="5965"/>
                      <a:pt x="8132" y="5941"/>
                    </a:cubicBezTo>
                    <a:cubicBezTo>
                      <a:pt x="8130" y="5939"/>
                      <a:pt x="8126" y="5938"/>
                      <a:pt x="8122" y="5938"/>
                    </a:cubicBezTo>
                    <a:cubicBezTo>
                      <a:pt x="8103" y="5938"/>
                      <a:pt x="8070" y="5955"/>
                      <a:pt x="8061" y="5965"/>
                    </a:cubicBezTo>
                    <a:cubicBezTo>
                      <a:pt x="8061" y="5965"/>
                      <a:pt x="8061" y="6001"/>
                      <a:pt x="8049" y="6013"/>
                    </a:cubicBezTo>
                    <a:cubicBezTo>
                      <a:pt x="8037" y="6019"/>
                      <a:pt x="8025" y="6022"/>
                      <a:pt x="8015" y="6022"/>
                    </a:cubicBezTo>
                    <a:cubicBezTo>
                      <a:pt x="8004" y="6022"/>
                      <a:pt x="7995" y="6019"/>
                      <a:pt x="7989" y="6013"/>
                    </a:cubicBezTo>
                    <a:cubicBezTo>
                      <a:pt x="7949" y="6005"/>
                      <a:pt x="7930" y="5980"/>
                      <a:pt x="7908" y="5980"/>
                    </a:cubicBezTo>
                    <a:cubicBezTo>
                      <a:pt x="7897" y="5980"/>
                      <a:pt x="7886" y="5985"/>
                      <a:pt x="7870" y="6001"/>
                    </a:cubicBezTo>
                    <a:cubicBezTo>
                      <a:pt x="7858" y="6048"/>
                      <a:pt x="7835" y="6048"/>
                      <a:pt x="7799" y="6048"/>
                    </a:cubicBezTo>
                    <a:cubicBezTo>
                      <a:pt x="7775" y="6060"/>
                      <a:pt x="7799" y="6120"/>
                      <a:pt x="7763" y="6120"/>
                    </a:cubicBezTo>
                    <a:cubicBezTo>
                      <a:pt x="7763" y="6109"/>
                      <a:pt x="7763" y="6044"/>
                      <a:pt x="7747" y="6044"/>
                    </a:cubicBezTo>
                    <a:cubicBezTo>
                      <a:pt x="7745" y="6044"/>
                      <a:pt x="7742" y="6045"/>
                      <a:pt x="7739" y="6048"/>
                    </a:cubicBezTo>
                    <a:cubicBezTo>
                      <a:pt x="7714" y="6065"/>
                      <a:pt x="7707" y="6088"/>
                      <a:pt x="7700" y="6108"/>
                    </a:cubicBezTo>
                    <a:lnTo>
                      <a:pt x="7700" y="6108"/>
                    </a:lnTo>
                    <a:cubicBezTo>
                      <a:pt x="7700" y="6100"/>
                      <a:pt x="7693" y="6097"/>
                      <a:pt x="7683" y="6097"/>
                    </a:cubicBezTo>
                    <a:cubicBezTo>
                      <a:pt x="7664" y="6097"/>
                      <a:pt x="7633" y="6108"/>
                      <a:pt x="7620" y="6108"/>
                    </a:cubicBezTo>
                    <a:cubicBezTo>
                      <a:pt x="7608" y="6108"/>
                      <a:pt x="7608" y="6048"/>
                      <a:pt x="7573" y="6048"/>
                    </a:cubicBezTo>
                    <a:cubicBezTo>
                      <a:pt x="7540" y="6059"/>
                      <a:pt x="7558" y="6193"/>
                      <a:pt x="7598" y="6203"/>
                    </a:cubicBezTo>
                    <a:lnTo>
                      <a:pt x="7573" y="6203"/>
                    </a:lnTo>
                    <a:cubicBezTo>
                      <a:pt x="7549" y="6239"/>
                      <a:pt x="7513" y="6298"/>
                      <a:pt x="7561" y="6310"/>
                    </a:cubicBezTo>
                    <a:lnTo>
                      <a:pt x="7549" y="6298"/>
                    </a:lnTo>
                    <a:cubicBezTo>
                      <a:pt x="7585" y="6298"/>
                      <a:pt x="7620" y="6286"/>
                      <a:pt x="7656" y="6275"/>
                    </a:cubicBezTo>
                    <a:cubicBezTo>
                      <a:pt x="7680" y="6263"/>
                      <a:pt x="7704" y="6239"/>
                      <a:pt x="7716" y="6215"/>
                    </a:cubicBezTo>
                    <a:cubicBezTo>
                      <a:pt x="7727" y="6167"/>
                      <a:pt x="7775" y="6215"/>
                      <a:pt x="7763" y="6144"/>
                    </a:cubicBezTo>
                    <a:lnTo>
                      <a:pt x="7763" y="6144"/>
                    </a:lnTo>
                    <a:cubicBezTo>
                      <a:pt x="7772" y="6197"/>
                      <a:pt x="7828" y="6204"/>
                      <a:pt x="7875" y="6204"/>
                    </a:cubicBezTo>
                    <a:cubicBezTo>
                      <a:pt x="7891" y="6204"/>
                      <a:pt x="7906" y="6203"/>
                      <a:pt x="7918" y="6203"/>
                    </a:cubicBezTo>
                    <a:cubicBezTo>
                      <a:pt x="7921" y="6200"/>
                      <a:pt x="7926" y="6198"/>
                      <a:pt x="7931" y="6198"/>
                    </a:cubicBezTo>
                    <a:cubicBezTo>
                      <a:pt x="7943" y="6198"/>
                      <a:pt x="7957" y="6207"/>
                      <a:pt x="7966" y="6215"/>
                    </a:cubicBezTo>
                    <a:cubicBezTo>
                      <a:pt x="7977" y="6239"/>
                      <a:pt x="8013" y="6263"/>
                      <a:pt x="8037" y="6263"/>
                    </a:cubicBezTo>
                    <a:lnTo>
                      <a:pt x="8013" y="6203"/>
                    </a:lnTo>
                    <a:cubicBezTo>
                      <a:pt x="8017" y="6202"/>
                      <a:pt x="8021" y="6201"/>
                      <a:pt x="8025" y="6201"/>
                    </a:cubicBezTo>
                    <a:cubicBezTo>
                      <a:pt x="8048" y="6201"/>
                      <a:pt x="8065" y="6222"/>
                      <a:pt x="8082" y="6222"/>
                    </a:cubicBezTo>
                    <a:cubicBezTo>
                      <a:pt x="8087" y="6222"/>
                      <a:pt x="8092" y="6220"/>
                      <a:pt x="8097" y="6215"/>
                    </a:cubicBezTo>
                    <a:cubicBezTo>
                      <a:pt x="8132" y="6191"/>
                      <a:pt x="8156" y="6155"/>
                      <a:pt x="8156" y="6120"/>
                    </a:cubicBezTo>
                    <a:cubicBezTo>
                      <a:pt x="8156" y="6096"/>
                      <a:pt x="8144" y="6096"/>
                      <a:pt x="8156" y="6096"/>
                    </a:cubicBezTo>
                    <a:cubicBezTo>
                      <a:pt x="8162" y="6090"/>
                      <a:pt x="8171" y="6087"/>
                      <a:pt x="8180" y="6087"/>
                    </a:cubicBezTo>
                    <a:cubicBezTo>
                      <a:pt x="8189" y="6087"/>
                      <a:pt x="8198" y="6090"/>
                      <a:pt x="8204" y="6096"/>
                    </a:cubicBezTo>
                    <a:cubicBezTo>
                      <a:pt x="8222" y="6102"/>
                      <a:pt x="8242" y="6108"/>
                      <a:pt x="8260" y="6108"/>
                    </a:cubicBezTo>
                    <a:cubicBezTo>
                      <a:pt x="8278" y="6108"/>
                      <a:pt x="8293" y="6102"/>
                      <a:pt x="8299" y="6084"/>
                    </a:cubicBezTo>
                    <a:cubicBezTo>
                      <a:pt x="8311" y="6048"/>
                      <a:pt x="8347" y="6013"/>
                      <a:pt x="8394" y="6013"/>
                    </a:cubicBezTo>
                    <a:cubicBezTo>
                      <a:pt x="8404" y="6013"/>
                      <a:pt x="8439" y="6054"/>
                      <a:pt x="8457" y="6054"/>
                    </a:cubicBezTo>
                    <a:cubicBezTo>
                      <a:pt x="8461" y="6054"/>
                      <a:pt x="8464" y="6052"/>
                      <a:pt x="8466" y="6048"/>
                    </a:cubicBezTo>
                    <a:cubicBezTo>
                      <a:pt x="8478" y="5989"/>
                      <a:pt x="8382" y="5965"/>
                      <a:pt x="8442" y="5929"/>
                    </a:cubicBezTo>
                    <a:cubicBezTo>
                      <a:pt x="8446" y="5928"/>
                      <a:pt x="8450" y="5927"/>
                      <a:pt x="8454" y="5927"/>
                    </a:cubicBezTo>
                    <a:cubicBezTo>
                      <a:pt x="8495" y="5927"/>
                      <a:pt x="8494" y="6030"/>
                      <a:pt x="8524" y="6030"/>
                    </a:cubicBezTo>
                    <a:cubicBezTo>
                      <a:pt x="8528" y="6030"/>
                      <a:pt x="8532" y="6028"/>
                      <a:pt x="8537" y="6025"/>
                    </a:cubicBezTo>
                    <a:cubicBezTo>
                      <a:pt x="8573" y="6001"/>
                      <a:pt x="8525" y="5977"/>
                      <a:pt x="8537" y="5953"/>
                    </a:cubicBezTo>
                    <a:cubicBezTo>
                      <a:pt x="8561" y="5929"/>
                      <a:pt x="8620" y="5905"/>
                      <a:pt x="8656" y="5894"/>
                    </a:cubicBezTo>
                    <a:cubicBezTo>
                      <a:pt x="8751" y="5882"/>
                      <a:pt x="8835" y="5834"/>
                      <a:pt x="8906" y="5774"/>
                    </a:cubicBezTo>
                    <a:cubicBezTo>
                      <a:pt x="8930" y="5751"/>
                      <a:pt x="8906" y="5727"/>
                      <a:pt x="8906" y="5691"/>
                    </a:cubicBezTo>
                    <a:cubicBezTo>
                      <a:pt x="8906" y="5671"/>
                      <a:pt x="8909" y="5665"/>
                      <a:pt x="8913" y="5665"/>
                    </a:cubicBezTo>
                    <a:cubicBezTo>
                      <a:pt x="8922" y="5665"/>
                      <a:pt x="8938" y="5691"/>
                      <a:pt x="8954" y="5691"/>
                    </a:cubicBezTo>
                    <a:cubicBezTo>
                      <a:pt x="8966" y="5691"/>
                      <a:pt x="9001" y="5644"/>
                      <a:pt x="9001" y="5620"/>
                    </a:cubicBezTo>
                    <a:cubicBezTo>
                      <a:pt x="8989" y="5584"/>
                      <a:pt x="8989" y="5572"/>
                      <a:pt x="8998" y="5572"/>
                    </a:cubicBezTo>
                    <a:cubicBezTo>
                      <a:pt x="9007" y="5572"/>
                      <a:pt x="9025" y="5584"/>
                      <a:pt x="9049" y="5596"/>
                    </a:cubicBezTo>
                    <a:cubicBezTo>
                      <a:pt x="9049" y="5596"/>
                      <a:pt x="9017" y="5539"/>
                      <a:pt x="8996" y="5508"/>
                    </a:cubicBezTo>
                    <a:lnTo>
                      <a:pt x="8996" y="5508"/>
                    </a:lnTo>
                    <a:cubicBezTo>
                      <a:pt x="9015" y="5518"/>
                      <a:pt x="9042" y="5529"/>
                      <a:pt x="9049" y="5536"/>
                    </a:cubicBezTo>
                    <a:cubicBezTo>
                      <a:pt x="9061" y="5536"/>
                      <a:pt x="9085" y="5501"/>
                      <a:pt x="9097" y="5489"/>
                    </a:cubicBezTo>
                    <a:cubicBezTo>
                      <a:pt x="9097" y="5470"/>
                      <a:pt x="9111" y="5410"/>
                      <a:pt x="9139" y="5410"/>
                    </a:cubicBezTo>
                    <a:cubicBezTo>
                      <a:pt x="9147" y="5410"/>
                      <a:pt x="9157" y="5415"/>
                      <a:pt x="9168" y="5429"/>
                    </a:cubicBezTo>
                    <a:cubicBezTo>
                      <a:pt x="9176" y="5437"/>
                      <a:pt x="9183" y="5440"/>
                      <a:pt x="9188" y="5440"/>
                    </a:cubicBezTo>
                    <a:cubicBezTo>
                      <a:pt x="9216" y="5440"/>
                      <a:pt x="9216" y="5358"/>
                      <a:pt x="9216" y="5358"/>
                    </a:cubicBezTo>
                    <a:cubicBezTo>
                      <a:pt x="9216" y="5346"/>
                      <a:pt x="9275" y="5334"/>
                      <a:pt x="9323" y="5334"/>
                    </a:cubicBezTo>
                    <a:cubicBezTo>
                      <a:pt x="9382" y="5334"/>
                      <a:pt x="9442" y="5322"/>
                      <a:pt x="9370" y="5298"/>
                    </a:cubicBezTo>
                    <a:close/>
                    <a:moveTo>
                      <a:pt x="4846" y="6310"/>
                    </a:moveTo>
                    <a:lnTo>
                      <a:pt x="4846" y="6310"/>
                    </a:lnTo>
                    <a:cubicBezTo>
                      <a:pt x="4848" y="6315"/>
                      <a:pt x="4851" y="6319"/>
                      <a:pt x="4853" y="6323"/>
                    </a:cubicBezTo>
                    <a:lnTo>
                      <a:pt x="4853" y="6323"/>
                    </a:lnTo>
                    <a:cubicBezTo>
                      <a:pt x="4853" y="6319"/>
                      <a:pt x="4851" y="6315"/>
                      <a:pt x="4846" y="6310"/>
                    </a:cubicBezTo>
                    <a:close/>
                    <a:moveTo>
                      <a:pt x="5168" y="6251"/>
                    </a:moveTo>
                    <a:lnTo>
                      <a:pt x="5215" y="6334"/>
                    </a:lnTo>
                    <a:cubicBezTo>
                      <a:pt x="5179" y="6322"/>
                      <a:pt x="5120" y="6275"/>
                      <a:pt x="5168" y="6251"/>
                    </a:cubicBezTo>
                    <a:close/>
                    <a:moveTo>
                      <a:pt x="417" y="6370"/>
                    </a:moveTo>
                    <a:cubicBezTo>
                      <a:pt x="441" y="6370"/>
                      <a:pt x="441" y="6394"/>
                      <a:pt x="453" y="6417"/>
                    </a:cubicBezTo>
                    <a:cubicBezTo>
                      <a:pt x="439" y="6424"/>
                      <a:pt x="421" y="6431"/>
                      <a:pt x="406" y="6431"/>
                    </a:cubicBezTo>
                    <a:cubicBezTo>
                      <a:pt x="396" y="6431"/>
                      <a:pt x="386" y="6427"/>
                      <a:pt x="381" y="6417"/>
                    </a:cubicBezTo>
                    <a:cubicBezTo>
                      <a:pt x="369" y="6382"/>
                      <a:pt x="369" y="6370"/>
                      <a:pt x="417" y="6370"/>
                    </a:cubicBezTo>
                    <a:close/>
                    <a:moveTo>
                      <a:pt x="4585" y="6626"/>
                    </a:moveTo>
                    <a:cubicBezTo>
                      <a:pt x="4606" y="6626"/>
                      <a:pt x="4626" y="6669"/>
                      <a:pt x="4596" y="6679"/>
                    </a:cubicBezTo>
                    <a:cubicBezTo>
                      <a:pt x="4572" y="6679"/>
                      <a:pt x="4537" y="6667"/>
                      <a:pt x="4572" y="6632"/>
                    </a:cubicBezTo>
                    <a:cubicBezTo>
                      <a:pt x="4576" y="6628"/>
                      <a:pt x="4580" y="6626"/>
                      <a:pt x="4585" y="6626"/>
                    </a:cubicBezTo>
                    <a:close/>
                    <a:moveTo>
                      <a:pt x="4306" y="6761"/>
                    </a:moveTo>
                    <a:cubicBezTo>
                      <a:pt x="4329" y="6761"/>
                      <a:pt x="4355" y="6801"/>
                      <a:pt x="4334" y="6822"/>
                    </a:cubicBezTo>
                    <a:cubicBezTo>
                      <a:pt x="4331" y="6824"/>
                      <a:pt x="4327" y="6825"/>
                      <a:pt x="4322" y="6825"/>
                    </a:cubicBezTo>
                    <a:cubicBezTo>
                      <a:pt x="4293" y="6825"/>
                      <a:pt x="4245" y="6794"/>
                      <a:pt x="4287" y="6763"/>
                    </a:cubicBezTo>
                    <a:lnTo>
                      <a:pt x="4298" y="6763"/>
                    </a:lnTo>
                    <a:cubicBezTo>
                      <a:pt x="4301" y="6761"/>
                      <a:pt x="4304" y="6761"/>
                      <a:pt x="4306" y="6761"/>
                    </a:cubicBezTo>
                    <a:close/>
                    <a:moveTo>
                      <a:pt x="5736" y="1"/>
                    </a:moveTo>
                    <a:cubicBezTo>
                      <a:pt x="5718" y="1"/>
                      <a:pt x="5695" y="16"/>
                      <a:pt x="5680" y="48"/>
                    </a:cubicBezTo>
                    <a:cubicBezTo>
                      <a:pt x="5669" y="70"/>
                      <a:pt x="5659" y="77"/>
                      <a:pt x="5649" y="77"/>
                    </a:cubicBezTo>
                    <a:cubicBezTo>
                      <a:pt x="5629" y="77"/>
                      <a:pt x="5610" y="46"/>
                      <a:pt x="5582" y="46"/>
                    </a:cubicBezTo>
                    <a:cubicBezTo>
                      <a:pt x="5579" y="46"/>
                      <a:pt x="5576" y="47"/>
                      <a:pt x="5572" y="48"/>
                    </a:cubicBezTo>
                    <a:cubicBezTo>
                      <a:pt x="5513" y="48"/>
                      <a:pt x="5572" y="131"/>
                      <a:pt x="5560" y="167"/>
                    </a:cubicBezTo>
                    <a:cubicBezTo>
                      <a:pt x="5559" y="172"/>
                      <a:pt x="5556" y="174"/>
                      <a:pt x="5552" y="174"/>
                    </a:cubicBezTo>
                    <a:cubicBezTo>
                      <a:pt x="5536" y="174"/>
                      <a:pt x="5502" y="124"/>
                      <a:pt x="5485" y="124"/>
                    </a:cubicBezTo>
                    <a:cubicBezTo>
                      <a:pt x="5482" y="124"/>
                      <a:pt x="5479" y="126"/>
                      <a:pt x="5477" y="131"/>
                    </a:cubicBezTo>
                    <a:cubicBezTo>
                      <a:pt x="5477" y="143"/>
                      <a:pt x="5501" y="155"/>
                      <a:pt x="5501" y="179"/>
                    </a:cubicBezTo>
                    <a:cubicBezTo>
                      <a:pt x="5489" y="190"/>
                      <a:pt x="5477" y="190"/>
                      <a:pt x="5465" y="190"/>
                    </a:cubicBezTo>
                    <a:cubicBezTo>
                      <a:pt x="5430" y="155"/>
                      <a:pt x="5453" y="107"/>
                      <a:pt x="5394" y="107"/>
                    </a:cubicBezTo>
                    <a:cubicBezTo>
                      <a:pt x="5322" y="107"/>
                      <a:pt x="5239" y="143"/>
                      <a:pt x="5191" y="202"/>
                    </a:cubicBezTo>
                    <a:cubicBezTo>
                      <a:pt x="5179" y="226"/>
                      <a:pt x="5179" y="226"/>
                      <a:pt x="5156" y="238"/>
                    </a:cubicBezTo>
                    <a:cubicBezTo>
                      <a:pt x="5153" y="253"/>
                      <a:pt x="5150" y="259"/>
                      <a:pt x="5147" y="259"/>
                    </a:cubicBezTo>
                    <a:cubicBezTo>
                      <a:pt x="5134" y="259"/>
                      <a:pt x="5117" y="179"/>
                      <a:pt x="5108" y="179"/>
                    </a:cubicBezTo>
                    <a:lnTo>
                      <a:pt x="5108" y="179"/>
                    </a:lnTo>
                    <a:cubicBezTo>
                      <a:pt x="5079" y="198"/>
                      <a:pt x="5120" y="263"/>
                      <a:pt x="5093" y="263"/>
                    </a:cubicBezTo>
                    <a:cubicBezTo>
                      <a:pt x="5087" y="263"/>
                      <a:pt x="5077" y="259"/>
                      <a:pt x="5060" y="250"/>
                    </a:cubicBezTo>
                    <a:cubicBezTo>
                      <a:pt x="5049" y="250"/>
                      <a:pt x="5049" y="274"/>
                      <a:pt x="5037" y="274"/>
                    </a:cubicBezTo>
                    <a:cubicBezTo>
                      <a:pt x="5026" y="284"/>
                      <a:pt x="4934" y="413"/>
                      <a:pt x="4895" y="413"/>
                    </a:cubicBezTo>
                    <a:cubicBezTo>
                      <a:pt x="4889" y="413"/>
                      <a:pt x="4885" y="411"/>
                      <a:pt x="4882" y="405"/>
                    </a:cubicBezTo>
                    <a:lnTo>
                      <a:pt x="4882" y="512"/>
                    </a:lnTo>
                    <a:cubicBezTo>
                      <a:pt x="4867" y="497"/>
                      <a:pt x="4848" y="487"/>
                      <a:pt x="4827" y="487"/>
                    </a:cubicBezTo>
                    <a:cubicBezTo>
                      <a:pt x="4814" y="487"/>
                      <a:pt x="4800" y="491"/>
                      <a:pt x="4787" y="500"/>
                    </a:cubicBezTo>
                    <a:cubicBezTo>
                      <a:pt x="4782" y="502"/>
                      <a:pt x="4778" y="503"/>
                      <a:pt x="4773" y="503"/>
                    </a:cubicBezTo>
                    <a:cubicBezTo>
                      <a:pt x="4754" y="503"/>
                      <a:pt x="4732" y="484"/>
                      <a:pt x="4703" y="464"/>
                    </a:cubicBezTo>
                    <a:cubicBezTo>
                      <a:pt x="4702" y="464"/>
                      <a:pt x="4701" y="463"/>
                      <a:pt x="4700" y="463"/>
                    </a:cubicBezTo>
                    <a:lnTo>
                      <a:pt x="4700" y="463"/>
                    </a:lnTo>
                    <a:cubicBezTo>
                      <a:pt x="4684" y="463"/>
                      <a:pt x="4726" y="573"/>
                      <a:pt x="4703" y="595"/>
                    </a:cubicBezTo>
                    <a:cubicBezTo>
                      <a:pt x="4691" y="583"/>
                      <a:pt x="4656" y="500"/>
                      <a:pt x="4644" y="500"/>
                    </a:cubicBezTo>
                    <a:cubicBezTo>
                      <a:pt x="4632" y="512"/>
                      <a:pt x="4596" y="571"/>
                      <a:pt x="4620" y="595"/>
                    </a:cubicBezTo>
                    <a:cubicBezTo>
                      <a:pt x="4644" y="631"/>
                      <a:pt x="4668" y="631"/>
                      <a:pt x="4656" y="643"/>
                    </a:cubicBezTo>
                    <a:cubicBezTo>
                      <a:pt x="4646" y="653"/>
                      <a:pt x="4640" y="657"/>
                      <a:pt x="4635" y="657"/>
                    </a:cubicBezTo>
                    <a:cubicBezTo>
                      <a:pt x="4628" y="657"/>
                      <a:pt x="4622" y="650"/>
                      <a:pt x="4608" y="643"/>
                    </a:cubicBezTo>
                    <a:cubicBezTo>
                      <a:pt x="4596" y="631"/>
                      <a:pt x="4560" y="583"/>
                      <a:pt x="4525" y="560"/>
                    </a:cubicBezTo>
                    <a:lnTo>
                      <a:pt x="4525" y="560"/>
                    </a:lnTo>
                    <a:lnTo>
                      <a:pt x="4548" y="619"/>
                    </a:lnTo>
                    <a:cubicBezTo>
                      <a:pt x="4548" y="631"/>
                      <a:pt x="4537" y="655"/>
                      <a:pt x="4525" y="667"/>
                    </a:cubicBezTo>
                    <a:cubicBezTo>
                      <a:pt x="4519" y="679"/>
                      <a:pt x="4513" y="679"/>
                      <a:pt x="4508" y="679"/>
                    </a:cubicBezTo>
                    <a:cubicBezTo>
                      <a:pt x="4504" y="679"/>
                      <a:pt x="4501" y="679"/>
                      <a:pt x="4501" y="691"/>
                    </a:cubicBezTo>
                    <a:cubicBezTo>
                      <a:pt x="4501" y="714"/>
                      <a:pt x="4501" y="738"/>
                      <a:pt x="4513" y="750"/>
                    </a:cubicBezTo>
                    <a:cubicBezTo>
                      <a:pt x="4513" y="759"/>
                      <a:pt x="4508" y="762"/>
                      <a:pt x="4502" y="762"/>
                    </a:cubicBezTo>
                    <a:cubicBezTo>
                      <a:pt x="4488" y="762"/>
                      <a:pt x="4466" y="750"/>
                      <a:pt x="4452" y="750"/>
                    </a:cubicBezTo>
                    <a:cubicBezTo>
                      <a:pt x="4446" y="750"/>
                      <a:pt x="4441" y="753"/>
                      <a:pt x="4441" y="762"/>
                    </a:cubicBezTo>
                    <a:cubicBezTo>
                      <a:pt x="4441" y="798"/>
                      <a:pt x="4465" y="798"/>
                      <a:pt x="4465" y="810"/>
                    </a:cubicBezTo>
                    <a:cubicBezTo>
                      <a:pt x="4453" y="833"/>
                      <a:pt x="4441" y="845"/>
                      <a:pt x="4429" y="857"/>
                    </a:cubicBezTo>
                    <a:cubicBezTo>
                      <a:pt x="4448" y="829"/>
                      <a:pt x="4452" y="771"/>
                      <a:pt x="4430" y="771"/>
                    </a:cubicBezTo>
                    <a:cubicBezTo>
                      <a:pt x="4424" y="771"/>
                      <a:pt x="4416" y="776"/>
                      <a:pt x="4406" y="786"/>
                    </a:cubicBezTo>
                    <a:cubicBezTo>
                      <a:pt x="4382" y="810"/>
                      <a:pt x="4358" y="857"/>
                      <a:pt x="4394" y="881"/>
                    </a:cubicBezTo>
                    <a:cubicBezTo>
                      <a:pt x="4384" y="875"/>
                      <a:pt x="4375" y="872"/>
                      <a:pt x="4365" y="872"/>
                    </a:cubicBezTo>
                    <a:cubicBezTo>
                      <a:pt x="4299" y="872"/>
                      <a:pt x="4224" y="994"/>
                      <a:pt x="4203" y="1036"/>
                    </a:cubicBezTo>
                    <a:cubicBezTo>
                      <a:pt x="4179" y="1083"/>
                      <a:pt x="4227" y="1083"/>
                      <a:pt x="4263" y="1107"/>
                    </a:cubicBezTo>
                    <a:cubicBezTo>
                      <a:pt x="4297" y="1133"/>
                      <a:pt x="4300" y="1153"/>
                      <a:pt x="4277" y="1153"/>
                    </a:cubicBezTo>
                    <a:cubicBezTo>
                      <a:pt x="4268" y="1153"/>
                      <a:pt x="4256" y="1150"/>
                      <a:pt x="4239" y="1143"/>
                    </a:cubicBezTo>
                    <a:cubicBezTo>
                      <a:pt x="4222" y="1132"/>
                      <a:pt x="4204" y="1127"/>
                      <a:pt x="4186" y="1127"/>
                    </a:cubicBezTo>
                    <a:cubicBezTo>
                      <a:pt x="4127" y="1127"/>
                      <a:pt x="4067" y="1178"/>
                      <a:pt x="4048" y="1214"/>
                    </a:cubicBezTo>
                    <a:cubicBezTo>
                      <a:pt x="4025" y="1238"/>
                      <a:pt x="4025" y="1274"/>
                      <a:pt x="4036" y="1298"/>
                    </a:cubicBezTo>
                    <a:cubicBezTo>
                      <a:pt x="4060" y="1345"/>
                      <a:pt x="4060" y="1369"/>
                      <a:pt x="4048" y="1405"/>
                    </a:cubicBezTo>
                    <a:cubicBezTo>
                      <a:pt x="4057" y="1380"/>
                      <a:pt x="4042" y="1349"/>
                      <a:pt x="4020" y="1349"/>
                    </a:cubicBezTo>
                    <a:cubicBezTo>
                      <a:pt x="4010" y="1349"/>
                      <a:pt x="4000" y="1355"/>
                      <a:pt x="3989" y="1369"/>
                    </a:cubicBezTo>
                    <a:lnTo>
                      <a:pt x="3929" y="1500"/>
                    </a:lnTo>
                    <a:cubicBezTo>
                      <a:pt x="3904" y="1534"/>
                      <a:pt x="3903" y="1573"/>
                      <a:pt x="3920" y="1601"/>
                    </a:cubicBezTo>
                    <a:lnTo>
                      <a:pt x="3920" y="1601"/>
                    </a:lnTo>
                    <a:cubicBezTo>
                      <a:pt x="3906" y="1591"/>
                      <a:pt x="3890" y="1583"/>
                      <a:pt x="3870" y="1583"/>
                    </a:cubicBezTo>
                    <a:cubicBezTo>
                      <a:pt x="3858" y="1583"/>
                      <a:pt x="3822" y="1607"/>
                      <a:pt x="3858" y="1619"/>
                    </a:cubicBezTo>
                    <a:cubicBezTo>
                      <a:pt x="3882" y="1631"/>
                      <a:pt x="3858" y="1655"/>
                      <a:pt x="3858" y="1679"/>
                    </a:cubicBezTo>
                    <a:cubicBezTo>
                      <a:pt x="3858" y="1703"/>
                      <a:pt x="3882" y="1703"/>
                      <a:pt x="3894" y="1714"/>
                    </a:cubicBezTo>
                    <a:cubicBezTo>
                      <a:pt x="3894" y="1738"/>
                      <a:pt x="3858" y="1738"/>
                      <a:pt x="3846" y="1750"/>
                    </a:cubicBezTo>
                    <a:cubicBezTo>
                      <a:pt x="3834" y="1762"/>
                      <a:pt x="3822" y="1786"/>
                      <a:pt x="3810" y="1798"/>
                    </a:cubicBezTo>
                    <a:cubicBezTo>
                      <a:pt x="3810" y="1822"/>
                      <a:pt x="3822" y="1845"/>
                      <a:pt x="3834" y="1857"/>
                    </a:cubicBezTo>
                    <a:cubicBezTo>
                      <a:pt x="3858" y="1869"/>
                      <a:pt x="3834" y="1881"/>
                      <a:pt x="3834" y="1905"/>
                    </a:cubicBezTo>
                    <a:cubicBezTo>
                      <a:pt x="3816" y="1899"/>
                      <a:pt x="3804" y="1893"/>
                      <a:pt x="3797" y="1893"/>
                    </a:cubicBezTo>
                    <a:cubicBezTo>
                      <a:pt x="3789" y="1893"/>
                      <a:pt x="3786" y="1899"/>
                      <a:pt x="3786" y="1917"/>
                    </a:cubicBezTo>
                    <a:cubicBezTo>
                      <a:pt x="3798" y="1953"/>
                      <a:pt x="3798" y="1976"/>
                      <a:pt x="3810" y="2000"/>
                    </a:cubicBezTo>
                    <a:cubicBezTo>
                      <a:pt x="3810" y="2000"/>
                      <a:pt x="3819" y="2026"/>
                      <a:pt x="3814" y="2026"/>
                    </a:cubicBezTo>
                    <a:cubicBezTo>
                      <a:pt x="3813" y="2026"/>
                      <a:pt x="3812" y="2026"/>
                      <a:pt x="3810" y="2024"/>
                    </a:cubicBezTo>
                    <a:cubicBezTo>
                      <a:pt x="3786" y="2012"/>
                      <a:pt x="3798" y="2012"/>
                      <a:pt x="3775" y="2012"/>
                    </a:cubicBezTo>
                    <a:cubicBezTo>
                      <a:pt x="3763" y="2036"/>
                      <a:pt x="3775" y="2036"/>
                      <a:pt x="3798" y="2060"/>
                    </a:cubicBezTo>
                    <a:cubicBezTo>
                      <a:pt x="3810" y="2095"/>
                      <a:pt x="3822" y="2119"/>
                      <a:pt x="3798" y="2131"/>
                    </a:cubicBezTo>
                    <a:cubicBezTo>
                      <a:pt x="3778" y="2131"/>
                      <a:pt x="3761" y="2123"/>
                      <a:pt x="3747" y="2123"/>
                    </a:cubicBezTo>
                    <a:cubicBezTo>
                      <a:pt x="3735" y="2123"/>
                      <a:pt x="3725" y="2128"/>
                      <a:pt x="3715" y="2143"/>
                    </a:cubicBezTo>
                    <a:cubicBezTo>
                      <a:pt x="3691" y="2167"/>
                      <a:pt x="3679" y="2191"/>
                      <a:pt x="3667" y="2226"/>
                    </a:cubicBezTo>
                    <a:cubicBezTo>
                      <a:pt x="3667" y="2250"/>
                      <a:pt x="3691" y="2238"/>
                      <a:pt x="3715" y="2250"/>
                    </a:cubicBezTo>
                    <a:cubicBezTo>
                      <a:pt x="3727" y="2250"/>
                      <a:pt x="3739" y="2286"/>
                      <a:pt x="3727" y="2286"/>
                    </a:cubicBezTo>
                    <a:cubicBezTo>
                      <a:pt x="3703" y="2298"/>
                      <a:pt x="3667" y="2334"/>
                      <a:pt x="3703" y="2345"/>
                    </a:cubicBezTo>
                    <a:cubicBezTo>
                      <a:pt x="3696" y="2344"/>
                      <a:pt x="3690" y="2343"/>
                      <a:pt x="3685" y="2343"/>
                    </a:cubicBezTo>
                    <a:cubicBezTo>
                      <a:pt x="3627" y="2343"/>
                      <a:pt x="3667" y="2455"/>
                      <a:pt x="3667" y="2476"/>
                    </a:cubicBezTo>
                    <a:cubicBezTo>
                      <a:pt x="3667" y="2500"/>
                      <a:pt x="3644" y="2500"/>
                      <a:pt x="3632" y="2512"/>
                    </a:cubicBezTo>
                    <a:cubicBezTo>
                      <a:pt x="3620" y="2548"/>
                      <a:pt x="3620" y="2572"/>
                      <a:pt x="3608" y="2596"/>
                    </a:cubicBezTo>
                    <a:cubicBezTo>
                      <a:pt x="3608" y="2619"/>
                      <a:pt x="3608" y="2750"/>
                      <a:pt x="3560" y="2750"/>
                    </a:cubicBezTo>
                    <a:cubicBezTo>
                      <a:pt x="3560" y="2786"/>
                      <a:pt x="3560" y="2786"/>
                      <a:pt x="3608" y="2798"/>
                    </a:cubicBezTo>
                    <a:cubicBezTo>
                      <a:pt x="3632" y="2798"/>
                      <a:pt x="3667" y="2834"/>
                      <a:pt x="3667" y="2846"/>
                    </a:cubicBezTo>
                    <a:cubicBezTo>
                      <a:pt x="3644" y="2846"/>
                      <a:pt x="3620" y="2846"/>
                      <a:pt x="3584" y="2857"/>
                    </a:cubicBezTo>
                    <a:cubicBezTo>
                      <a:pt x="3560" y="2881"/>
                      <a:pt x="3560" y="2905"/>
                      <a:pt x="3572" y="2929"/>
                    </a:cubicBezTo>
                    <a:cubicBezTo>
                      <a:pt x="3596" y="2953"/>
                      <a:pt x="3596" y="2977"/>
                      <a:pt x="3608" y="3000"/>
                    </a:cubicBezTo>
                    <a:lnTo>
                      <a:pt x="3560" y="3000"/>
                    </a:lnTo>
                    <a:cubicBezTo>
                      <a:pt x="3536" y="3012"/>
                      <a:pt x="3667" y="3060"/>
                      <a:pt x="3667" y="3096"/>
                    </a:cubicBezTo>
                    <a:lnTo>
                      <a:pt x="3667" y="3107"/>
                    </a:lnTo>
                    <a:cubicBezTo>
                      <a:pt x="3632" y="3107"/>
                      <a:pt x="3584" y="3060"/>
                      <a:pt x="3560" y="3060"/>
                    </a:cubicBezTo>
                    <a:cubicBezTo>
                      <a:pt x="3536" y="3060"/>
                      <a:pt x="3548" y="3143"/>
                      <a:pt x="3525" y="3191"/>
                    </a:cubicBezTo>
                    <a:cubicBezTo>
                      <a:pt x="3525" y="3191"/>
                      <a:pt x="3479" y="3236"/>
                      <a:pt x="3460" y="3236"/>
                    </a:cubicBezTo>
                    <a:cubicBezTo>
                      <a:pt x="3453" y="3236"/>
                      <a:pt x="3450" y="3230"/>
                      <a:pt x="3453" y="3215"/>
                    </a:cubicBezTo>
                    <a:cubicBezTo>
                      <a:pt x="3485" y="3193"/>
                      <a:pt x="3488" y="3153"/>
                      <a:pt x="3447" y="3153"/>
                    </a:cubicBezTo>
                    <a:cubicBezTo>
                      <a:pt x="3441" y="3153"/>
                      <a:pt x="3436" y="3154"/>
                      <a:pt x="3429" y="3155"/>
                    </a:cubicBezTo>
                    <a:cubicBezTo>
                      <a:pt x="3417" y="3155"/>
                      <a:pt x="3370" y="3191"/>
                      <a:pt x="3394" y="3227"/>
                    </a:cubicBezTo>
                    <a:cubicBezTo>
                      <a:pt x="3429" y="3250"/>
                      <a:pt x="3453" y="3250"/>
                      <a:pt x="3441" y="3274"/>
                    </a:cubicBezTo>
                    <a:cubicBezTo>
                      <a:pt x="3441" y="3275"/>
                      <a:pt x="3441" y="3275"/>
                      <a:pt x="3439" y="3275"/>
                    </a:cubicBezTo>
                    <a:cubicBezTo>
                      <a:pt x="3427" y="3275"/>
                      <a:pt x="3353" y="3236"/>
                      <a:pt x="3328" y="3236"/>
                    </a:cubicBezTo>
                    <a:cubicBezTo>
                      <a:pt x="3320" y="3236"/>
                      <a:pt x="3317" y="3240"/>
                      <a:pt x="3322" y="3250"/>
                    </a:cubicBezTo>
                    <a:cubicBezTo>
                      <a:pt x="3334" y="3286"/>
                      <a:pt x="3346" y="3298"/>
                      <a:pt x="3358" y="3322"/>
                    </a:cubicBezTo>
                    <a:cubicBezTo>
                      <a:pt x="3358" y="3346"/>
                      <a:pt x="3358" y="3369"/>
                      <a:pt x="3358" y="3381"/>
                    </a:cubicBezTo>
                    <a:cubicBezTo>
                      <a:pt x="3332" y="3346"/>
                      <a:pt x="3318" y="3324"/>
                      <a:pt x="3294" y="3324"/>
                    </a:cubicBezTo>
                    <a:cubicBezTo>
                      <a:pt x="3286" y="3324"/>
                      <a:pt x="3275" y="3327"/>
                      <a:pt x="3263" y="3334"/>
                    </a:cubicBezTo>
                    <a:cubicBezTo>
                      <a:pt x="3251" y="3334"/>
                      <a:pt x="3203" y="3405"/>
                      <a:pt x="3239" y="3417"/>
                    </a:cubicBezTo>
                    <a:lnTo>
                      <a:pt x="3203" y="3441"/>
                    </a:lnTo>
                    <a:cubicBezTo>
                      <a:pt x="3191" y="3429"/>
                      <a:pt x="3179" y="3393"/>
                      <a:pt x="3155" y="3381"/>
                    </a:cubicBezTo>
                    <a:cubicBezTo>
                      <a:pt x="3152" y="3378"/>
                      <a:pt x="3146" y="3376"/>
                      <a:pt x="3140" y="3376"/>
                    </a:cubicBezTo>
                    <a:cubicBezTo>
                      <a:pt x="3125" y="3376"/>
                      <a:pt x="3104" y="3385"/>
                      <a:pt x="3096" y="3393"/>
                    </a:cubicBezTo>
                    <a:cubicBezTo>
                      <a:pt x="3069" y="3430"/>
                      <a:pt x="3090" y="3500"/>
                      <a:pt x="3065" y="3500"/>
                    </a:cubicBezTo>
                    <a:cubicBezTo>
                      <a:pt x="3057" y="3500"/>
                      <a:pt x="3044" y="3494"/>
                      <a:pt x="3024" y="3477"/>
                    </a:cubicBezTo>
                    <a:cubicBezTo>
                      <a:pt x="3012" y="3452"/>
                      <a:pt x="3005" y="3442"/>
                      <a:pt x="3001" y="3442"/>
                    </a:cubicBezTo>
                    <a:lnTo>
                      <a:pt x="3001" y="3442"/>
                    </a:lnTo>
                    <a:cubicBezTo>
                      <a:pt x="2991" y="3442"/>
                      <a:pt x="3003" y="3519"/>
                      <a:pt x="2977" y="3536"/>
                    </a:cubicBezTo>
                    <a:cubicBezTo>
                      <a:pt x="2973" y="3538"/>
                      <a:pt x="2969" y="3539"/>
                      <a:pt x="2964" y="3539"/>
                    </a:cubicBezTo>
                    <a:cubicBezTo>
                      <a:pt x="2945" y="3539"/>
                      <a:pt x="2918" y="3528"/>
                      <a:pt x="2904" y="3528"/>
                    </a:cubicBezTo>
                    <a:cubicBezTo>
                      <a:pt x="2898" y="3528"/>
                      <a:pt x="2893" y="3530"/>
                      <a:pt x="2893" y="3536"/>
                    </a:cubicBezTo>
                    <a:cubicBezTo>
                      <a:pt x="2893" y="3560"/>
                      <a:pt x="2893" y="3584"/>
                      <a:pt x="2893" y="3608"/>
                    </a:cubicBezTo>
                    <a:cubicBezTo>
                      <a:pt x="2858" y="3584"/>
                      <a:pt x="2870" y="3560"/>
                      <a:pt x="2834" y="3560"/>
                    </a:cubicBezTo>
                    <a:cubicBezTo>
                      <a:pt x="2810" y="3560"/>
                      <a:pt x="2774" y="3560"/>
                      <a:pt x="2786" y="3596"/>
                    </a:cubicBezTo>
                    <a:cubicBezTo>
                      <a:pt x="2786" y="3643"/>
                      <a:pt x="2763" y="3631"/>
                      <a:pt x="2739" y="3643"/>
                    </a:cubicBezTo>
                    <a:cubicBezTo>
                      <a:pt x="2715" y="3655"/>
                      <a:pt x="2751" y="3715"/>
                      <a:pt x="2727" y="3727"/>
                    </a:cubicBezTo>
                    <a:lnTo>
                      <a:pt x="2691" y="3679"/>
                    </a:lnTo>
                    <a:cubicBezTo>
                      <a:pt x="2679" y="3679"/>
                      <a:pt x="2655" y="3703"/>
                      <a:pt x="2667" y="3727"/>
                    </a:cubicBezTo>
                    <a:cubicBezTo>
                      <a:pt x="2685" y="3744"/>
                      <a:pt x="2677" y="3755"/>
                      <a:pt x="2657" y="3755"/>
                    </a:cubicBezTo>
                    <a:cubicBezTo>
                      <a:pt x="2650" y="3755"/>
                      <a:pt x="2641" y="3754"/>
                      <a:pt x="2632" y="3750"/>
                    </a:cubicBezTo>
                    <a:cubicBezTo>
                      <a:pt x="2608" y="3762"/>
                      <a:pt x="2608" y="3762"/>
                      <a:pt x="2632" y="3786"/>
                    </a:cubicBezTo>
                    <a:cubicBezTo>
                      <a:pt x="2643" y="3810"/>
                      <a:pt x="2620" y="3834"/>
                      <a:pt x="2608" y="3834"/>
                    </a:cubicBezTo>
                    <a:lnTo>
                      <a:pt x="2548" y="3750"/>
                    </a:lnTo>
                    <a:lnTo>
                      <a:pt x="2548" y="3750"/>
                    </a:lnTo>
                    <a:cubicBezTo>
                      <a:pt x="2572" y="3786"/>
                      <a:pt x="2512" y="3834"/>
                      <a:pt x="2489" y="3846"/>
                    </a:cubicBezTo>
                    <a:cubicBezTo>
                      <a:pt x="2486" y="3848"/>
                      <a:pt x="2483" y="3849"/>
                      <a:pt x="2480" y="3849"/>
                    </a:cubicBezTo>
                    <a:cubicBezTo>
                      <a:pt x="2470" y="3849"/>
                      <a:pt x="2458" y="3842"/>
                      <a:pt x="2444" y="3842"/>
                    </a:cubicBezTo>
                    <a:cubicBezTo>
                      <a:pt x="2439" y="3842"/>
                      <a:pt x="2434" y="3843"/>
                      <a:pt x="2429" y="3846"/>
                    </a:cubicBezTo>
                    <a:cubicBezTo>
                      <a:pt x="2322" y="3869"/>
                      <a:pt x="2239" y="3917"/>
                      <a:pt x="2155" y="3977"/>
                    </a:cubicBezTo>
                    <a:cubicBezTo>
                      <a:pt x="2155" y="3977"/>
                      <a:pt x="2140" y="3961"/>
                      <a:pt x="2122" y="3961"/>
                    </a:cubicBezTo>
                    <a:cubicBezTo>
                      <a:pt x="2117" y="3961"/>
                      <a:pt x="2112" y="3962"/>
                      <a:pt x="2108" y="3965"/>
                    </a:cubicBezTo>
                    <a:cubicBezTo>
                      <a:pt x="2096" y="3977"/>
                      <a:pt x="2084" y="3989"/>
                      <a:pt x="2072" y="4000"/>
                    </a:cubicBezTo>
                    <a:lnTo>
                      <a:pt x="1953" y="4108"/>
                    </a:lnTo>
                    <a:cubicBezTo>
                      <a:pt x="1893" y="4155"/>
                      <a:pt x="1834" y="4203"/>
                      <a:pt x="1786" y="4250"/>
                    </a:cubicBezTo>
                    <a:cubicBezTo>
                      <a:pt x="1762" y="4274"/>
                      <a:pt x="1739" y="4298"/>
                      <a:pt x="1739" y="4322"/>
                    </a:cubicBezTo>
                    <a:cubicBezTo>
                      <a:pt x="1739" y="4358"/>
                      <a:pt x="1715" y="4358"/>
                      <a:pt x="1703" y="4370"/>
                    </a:cubicBezTo>
                    <a:cubicBezTo>
                      <a:pt x="1715" y="4358"/>
                      <a:pt x="1715" y="4334"/>
                      <a:pt x="1691" y="4334"/>
                    </a:cubicBezTo>
                    <a:cubicBezTo>
                      <a:pt x="1655" y="4358"/>
                      <a:pt x="1620" y="4381"/>
                      <a:pt x="1584" y="4405"/>
                    </a:cubicBezTo>
                    <a:cubicBezTo>
                      <a:pt x="1572" y="4417"/>
                      <a:pt x="1524" y="4429"/>
                      <a:pt x="1524" y="4465"/>
                    </a:cubicBezTo>
                    <a:cubicBezTo>
                      <a:pt x="1524" y="4489"/>
                      <a:pt x="1572" y="4536"/>
                      <a:pt x="1584" y="4548"/>
                    </a:cubicBezTo>
                    <a:cubicBezTo>
                      <a:pt x="1579" y="4553"/>
                      <a:pt x="1574" y="4555"/>
                      <a:pt x="1569" y="4555"/>
                    </a:cubicBezTo>
                    <a:cubicBezTo>
                      <a:pt x="1547" y="4555"/>
                      <a:pt x="1520" y="4518"/>
                      <a:pt x="1500" y="4489"/>
                    </a:cubicBezTo>
                    <a:cubicBezTo>
                      <a:pt x="1493" y="4482"/>
                      <a:pt x="1487" y="4479"/>
                      <a:pt x="1479" y="4479"/>
                    </a:cubicBezTo>
                    <a:cubicBezTo>
                      <a:pt x="1462" y="4479"/>
                      <a:pt x="1442" y="4496"/>
                      <a:pt x="1417" y="4512"/>
                    </a:cubicBezTo>
                    <a:cubicBezTo>
                      <a:pt x="1381" y="4536"/>
                      <a:pt x="1346" y="4560"/>
                      <a:pt x="1298" y="4572"/>
                    </a:cubicBezTo>
                    <a:cubicBezTo>
                      <a:pt x="1290" y="4572"/>
                      <a:pt x="1282" y="4567"/>
                      <a:pt x="1274" y="4567"/>
                    </a:cubicBezTo>
                    <a:cubicBezTo>
                      <a:pt x="1270" y="4567"/>
                      <a:pt x="1266" y="4568"/>
                      <a:pt x="1262" y="4572"/>
                    </a:cubicBezTo>
                    <a:cubicBezTo>
                      <a:pt x="1262" y="4584"/>
                      <a:pt x="1250" y="4620"/>
                      <a:pt x="1250" y="4643"/>
                    </a:cubicBezTo>
                    <a:cubicBezTo>
                      <a:pt x="1242" y="4675"/>
                      <a:pt x="1203" y="4675"/>
                      <a:pt x="1167" y="4675"/>
                    </a:cubicBezTo>
                    <a:lnTo>
                      <a:pt x="1167" y="4675"/>
                    </a:lnTo>
                    <a:cubicBezTo>
                      <a:pt x="1149" y="4675"/>
                      <a:pt x="1131" y="4675"/>
                      <a:pt x="1119" y="4679"/>
                    </a:cubicBezTo>
                    <a:cubicBezTo>
                      <a:pt x="1084" y="4691"/>
                      <a:pt x="1096" y="4739"/>
                      <a:pt x="1096" y="4786"/>
                    </a:cubicBezTo>
                    <a:cubicBezTo>
                      <a:pt x="1099" y="4809"/>
                      <a:pt x="1097" y="4818"/>
                      <a:pt x="1092" y="4818"/>
                    </a:cubicBezTo>
                    <a:cubicBezTo>
                      <a:pt x="1078" y="4818"/>
                      <a:pt x="1045" y="4759"/>
                      <a:pt x="1036" y="4751"/>
                    </a:cubicBezTo>
                    <a:cubicBezTo>
                      <a:pt x="1035" y="4750"/>
                      <a:pt x="1034" y="4749"/>
                      <a:pt x="1033" y="4749"/>
                    </a:cubicBezTo>
                    <a:cubicBezTo>
                      <a:pt x="1022" y="4749"/>
                      <a:pt x="1012" y="4811"/>
                      <a:pt x="1012" y="4822"/>
                    </a:cubicBezTo>
                    <a:cubicBezTo>
                      <a:pt x="1009" y="4836"/>
                      <a:pt x="1003" y="4840"/>
                      <a:pt x="994" y="4840"/>
                    </a:cubicBezTo>
                    <a:cubicBezTo>
                      <a:pt x="974" y="4840"/>
                      <a:pt x="943" y="4810"/>
                      <a:pt x="917" y="4810"/>
                    </a:cubicBezTo>
                    <a:cubicBezTo>
                      <a:pt x="893" y="4810"/>
                      <a:pt x="858" y="4846"/>
                      <a:pt x="834" y="4870"/>
                    </a:cubicBezTo>
                    <a:cubicBezTo>
                      <a:pt x="815" y="4888"/>
                      <a:pt x="767" y="4944"/>
                      <a:pt x="730" y="4944"/>
                    </a:cubicBezTo>
                    <a:cubicBezTo>
                      <a:pt x="720" y="4944"/>
                      <a:pt x="710" y="4939"/>
                      <a:pt x="703" y="4929"/>
                    </a:cubicBezTo>
                    <a:cubicBezTo>
                      <a:pt x="679" y="4929"/>
                      <a:pt x="667" y="4965"/>
                      <a:pt x="643" y="4989"/>
                    </a:cubicBezTo>
                    <a:cubicBezTo>
                      <a:pt x="584" y="5060"/>
                      <a:pt x="500" y="5108"/>
                      <a:pt x="441" y="5179"/>
                    </a:cubicBezTo>
                    <a:cubicBezTo>
                      <a:pt x="405" y="5215"/>
                      <a:pt x="405" y="5263"/>
                      <a:pt x="429" y="5286"/>
                    </a:cubicBezTo>
                    <a:cubicBezTo>
                      <a:pt x="405" y="5263"/>
                      <a:pt x="393" y="5227"/>
                      <a:pt x="357" y="5227"/>
                    </a:cubicBezTo>
                    <a:cubicBezTo>
                      <a:pt x="354" y="5225"/>
                      <a:pt x="351" y="5224"/>
                      <a:pt x="349" y="5224"/>
                    </a:cubicBezTo>
                    <a:cubicBezTo>
                      <a:pt x="336" y="5224"/>
                      <a:pt x="342" y="5251"/>
                      <a:pt x="322" y="5251"/>
                    </a:cubicBezTo>
                    <a:lnTo>
                      <a:pt x="298" y="5263"/>
                    </a:lnTo>
                    <a:cubicBezTo>
                      <a:pt x="250" y="5274"/>
                      <a:pt x="203" y="5298"/>
                      <a:pt x="167" y="5334"/>
                    </a:cubicBezTo>
                    <a:cubicBezTo>
                      <a:pt x="167" y="5370"/>
                      <a:pt x="84" y="5441"/>
                      <a:pt x="84" y="5441"/>
                    </a:cubicBezTo>
                    <a:cubicBezTo>
                      <a:pt x="143" y="5477"/>
                      <a:pt x="191" y="5513"/>
                      <a:pt x="250" y="5548"/>
                    </a:cubicBezTo>
                    <a:cubicBezTo>
                      <a:pt x="257" y="5548"/>
                      <a:pt x="237" y="5556"/>
                      <a:pt x="209" y="5556"/>
                    </a:cubicBezTo>
                    <a:cubicBezTo>
                      <a:pt x="188" y="5556"/>
                      <a:pt x="164" y="5552"/>
                      <a:pt x="143" y="5536"/>
                    </a:cubicBezTo>
                    <a:cubicBezTo>
                      <a:pt x="121" y="5520"/>
                      <a:pt x="104" y="5511"/>
                      <a:pt x="91" y="5511"/>
                    </a:cubicBezTo>
                    <a:cubicBezTo>
                      <a:pt x="76" y="5511"/>
                      <a:pt x="66" y="5523"/>
                      <a:pt x="60" y="5548"/>
                    </a:cubicBezTo>
                    <a:cubicBezTo>
                      <a:pt x="60" y="5572"/>
                      <a:pt x="60" y="5620"/>
                      <a:pt x="72" y="5632"/>
                    </a:cubicBezTo>
                    <a:cubicBezTo>
                      <a:pt x="96" y="5644"/>
                      <a:pt x="107" y="5632"/>
                      <a:pt x="107" y="5655"/>
                    </a:cubicBezTo>
                    <a:cubicBezTo>
                      <a:pt x="96" y="5691"/>
                      <a:pt x="36" y="5774"/>
                      <a:pt x="0" y="5774"/>
                    </a:cubicBezTo>
                    <a:cubicBezTo>
                      <a:pt x="48" y="5774"/>
                      <a:pt x="48" y="5786"/>
                      <a:pt x="60" y="5834"/>
                    </a:cubicBezTo>
                    <a:cubicBezTo>
                      <a:pt x="72" y="5870"/>
                      <a:pt x="84" y="5905"/>
                      <a:pt x="107" y="5917"/>
                    </a:cubicBezTo>
                    <a:cubicBezTo>
                      <a:pt x="107" y="5917"/>
                      <a:pt x="167" y="5953"/>
                      <a:pt x="155" y="5953"/>
                    </a:cubicBezTo>
                    <a:cubicBezTo>
                      <a:pt x="155" y="5965"/>
                      <a:pt x="119" y="5989"/>
                      <a:pt x="119" y="6001"/>
                    </a:cubicBezTo>
                    <a:cubicBezTo>
                      <a:pt x="119" y="6013"/>
                      <a:pt x="155" y="6036"/>
                      <a:pt x="155" y="6060"/>
                    </a:cubicBezTo>
                    <a:lnTo>
                      <a:pt x="191" y="6144"/>
                    </a:lnTo>
                    <a:cubicBezTo>
                      <a:pt x="173" y="6167"/>
                      <a:pt x="182" y="6173"/>
                      <a:pt x="200" y="6173"/>
                    </a:cubicBezTo>
                    <a:cubicBezTo>
                      <a:pt x="218" y="6173"/>
                      <a:pt x="244" y="6167"/>
                      <a:pt x="262" y="6167"/>
                    </a:cubicBezTo>
                    <a:cubicBezTo>
                      <a:pt x="265" y="6164"/>
                      <a:pt x="269" y="6163"/>
                      <a:pt x="274" y="6163"/>
                    </a:cubicBezTo>
                    <a:cubicBezTo>
                      <a:pt x="286" y="6163"/>
                      <a:pt x="301" y="6174"/>
                      <a:pt x="310" y="6191"/>
                    </a:cubicBezTo>
                    <a:cubicBezTo>
                      <a:pt x="250" y="6215"/>
                      <a:pt x="226" y="6215"/>
                      <a:pt x="238" y="6263"/>
                    </a:cubicBezTo>
                    <a:cubicBezTo>
                      <a:pt x="262" y="6346"/>
                      <a:pt x="298" y="6429"/>
                      <a:pt x="346" y="6513"/>
                    </a:cubicBezTo>
                    <a:cubicBezTo>
                      <a:pt x="346" y="6513"/>
                      <a:pt x="374" y="6588"/>
                      <a:pt x="397" y="6588"/>
                    </a:cubicBezTo>
                    <a:cubicBezTo>
                      <a:pt x="400" y="6588"/>
                      <a:pt x="402" y="6587"/>
                      <a:pt x="405" y="6584"/>
                    </a:cubicBezTo>
                    <a:cubicBezTo>
                      <a:pt x="409" y="6577"/>
                      <a:pt x="414" y="6574"/>
                      <a:pt x="420" y="6574"/>
                    </a:cubicBezTo>
                    <a:cubicBezTo>
                      <a:pt x="435" y="6574"/>
                      <a:pt x="453" y="6591"/>
                      <a:pt x="453" y="6608"/>
                    </a:cubicBezTo>
                    <a:cubicBezTo>
                      <a:pt x="453" y="6644"/>
                      <a:pt x="429" y="6632"/>
                      <a:pt x="417" y="6656"/>
                    </a:cubicBezTo>
                    <a:cubicBezTo>
                      <a:pt x="417" y="6667"/>
                      <a:pt x="417" y="6679"/>
                      <a:pt x="429" y="6691"/>
                    </a:cubicBezTo>
                    <a:cubicBezTo>
                      <a:pt x="441" y="6715"/>
                      <a:pt x="465" y="6787"/>
                      <a:pt x="500" y="6787"/>
                    </a:cubicBezTo>
                    <a:cubicBezTo>
                      <a:pt x="536" y="6787"/>
                      <a:pt x="524" y="6810"/>
                      <a:pt x="548" y="6834"/>
                    </a:cubicBezTo>
                    <a:cubicBezTo>
                      <a:pt x="560" y="6840"/>
                      <a:pt x="575" y="6840"/>
                      <a:pt x="587" y="6840"/>
                    </a:cubicBezTo>
                    <a:cubicBezTo>
                      <a:pt x="599" y="6840"/>
                      <a:pt x="607" y="6840"/>
                      <a:pt x="607" y="6846"/>
                    </a:cubicBezTo>
                    <a:cubicBezTo>
                      <a:pt x="619" y="6858"/>
                      <a:pt x="596" y="6870"/>
                      <a:pt x="584" y="6882"/>
                    </a:cubicBezTo>
                    <a:cubicBezTo>
                      <a:pt x="584" y="6917"/>
                      <a:pt x="596" y="6953"/>
                      <a:pt x="607" y="6977"/>
                    </a:cubicBezTo>
                    <a:cubicBezTo>
                      <a:pt x="643" y="7013"/>
                      <a:pt x="667" y="7048"/>
                      <a:pt x="703" y="7084"/>
                    </a:cubicBezTo>
                    <a:cubicBezTo>
                      <a:pt x="713" y="7094"/>
                      <a:pt x="723" y="7098"/>
                      <a:pt x="733" y="7098"/>
                    </a:cubicBezTo>
                    <a:cubicBezTo>
                      <a:pt x="734" y="7098"/>
                      <a:pt x="735" y="7098"/>
                      <a:pt x="737" y="7098"/>
                    </a:cubicBezTo>
                    <a:lnTo>
                      <a:pt x="737" y="7098"/>
                    </a:lnTo>
                    <a:cubicBezTo>
                      <a:pt x="714" y="7114"/>
                      <a:pt x="700" y="7131"/>
                      <a:pt x="703" y="7144"/>
                    </a:cubicBezTo>
                    <a:cubicBezTo>
                      <a:pt x="703" y="7168"/>
                      <a:pt x="738" y="7227"/>
                      <a:pt x="762" y="7227"/>
                    </a:cubicBezTo>
                    <a:cubicBezTo>
                      <a:pt x="786" y="7221"/>
                      <a:pt x="807" y="7212"/>
                      <a:pt x="822" y="7212"/>
                    </a:cubicBezTo>
                    <a:cubicBezTo>
                      <a:pt x="837" y="7212"/>
                      <a:pt x="846" y="7221"/>
                      <a:pt x="846" y="7251"/>
                    </a:cubicBezTo>
                    <a:cubicBezTo>
                      <a:pt x="858" y="7298"/>
                      <a:pt x="881" y="7346"/>
                      <a:pt x="917" y="7382"/>
                    </a:cubicBezTo>
                    <a:cubicBezTo>
                      <a:pt x="929" y="7394"/>
                      <a:pt x="953" y="7394"/>
                      <a:pt x="974" y="7394"/>
                    </a:cubicBezTo>
                    <a:cubicBezTo>
                      <a:pt x="994" y="7394"/>
                      <a:pt x="1012" y="7394"/>
                      <a:pt x="1012" y="7406"/>
                    </a:cubicBezTo>
                    <a:cubicBezTo>
                      <a:pt x="1024" y="7418"/>
                      <a:pt x="953" y="7513"/>
                      <a:pt x="977" y="7549"/>
                    </a:cubicBezTo>
                    <a:cubicBezTo>
                      <a:pt x="982" y="7560"/>
                      <a:pt x="988" y="7565"/>
                      <a:pt x="994" y="7565"/>
                    </a:cubicBezTo>
                    <a:cubicBezTo>
                      <a:pt x="1011" y="7565"/>
                      <a:pt x="1027" y="7522"/>
                      <a:pt x="1036" y="7513"/>
                    </a:cubicBezTo>
                    <a:lnTo>
                      <a:pt x="1036" y="7513"/>
                    </a:lnTo>
                    <a:cubicBezTo>
                      <a:pt x="1060" y="7525"/>
                      <a:pt x="1000" y="7596"/>
                      <a:pt x="1036" y="7596"/>
                    </a:cubicBezTo>
                    <a:cubicBezTo>
                      <a:pt x="1045" y="7596"/>
                      <a:pt x="1121" y="7536"/>
                      <a:pt x="1153" y="7536"/>
                    </a:cubicBezTo>
                    <a:cubicBezTo>
                      <a:pt x="1164" y="7536"/>
                      <a:pt x="1170" y="7543"/>
                      <a:pt x="1167" y="7560"/>
                    </a:cubicBezTo>
                    <a:cubicBezTo>
                      <a:pt x="1167" y="7584"/>
                      <a:pt x="1119" y="7596"/>
                      <a:pt x="1119" y="7632"/>
                    </a:cubicBezTo>
                    <a:cubicBezTo>
                      <a:pt x="1131" y="7656"/>
                      <a:pt x="1143" y="7668"/>
                      <a:pt x="1155" y="7679"/>
                    </a:cubicBezTo>
                    <a:cubicBezTo>
                      <a:pt x="1158" y="7680"/>
                      <a:pt x="1160" y="7681"/>
                      <a:pt x="1162" y="7681"/>
                    </a:cubicBezTo>
                    <a:cubicBezTo>
                      <a:pt x="1186" y="7681"/>
                      <a:pt x="1206" y="7641"/>
                      <a:pt x="1233" y="7641"/>
                    </a:cubicBezTo>
                    <a:cubicBezTo>
                      <a:pt x="1242" y="7641"/>
                      <a:pt x="1252" y="7645"/>
                      <a:pt x="1262" y="7656"/>
                    </a:cubicBezTo>
                    <a:cubicBezTo>
                      <a:pt x="1227" y="7679"/>
                      <a:pt x="1215" y="7703"/>
                      <a:pt x="1203" y="7739"/>
                    </a:cubicBezTo>
                    <a:cubicBezTo>
                      <a:pt x="1203" y="7764"/>
                      <a:pt x="1214" y="7795"/>
                      <a:pt x="1238" y="7795"/>
                    </a:cubicBezTo>
                    <a:cubicBezTo>
                      <a:pt x="1248" y="7795"/>
                      <a:pt x="1260" y="7789"/>
                      <a:pt x="1274" y="7775"/>
                    </a:cubicBezTo>
                    <a:lnTo>
                      <a:pt x="1274" y="7775"/>
                    </a:lnTo>
                    <a:cubicBezTo>
                      <a:pt x="1228" y="7821"/>
                      <a:pt x="1239" y="7838"/>
                      <a:pt x="1274" y="7838"/>
                    </a:cubicBezTo>
                    <a:cubicBezTo>
                      <a:pt x="1284" y="7838"/>
                      <a:pt x="1297" y="7837"/>
                      <a:pt x="1310" y="7834"/>
                    </a:cubicBezTo>
                    <a:lnTo>
                      <a:pt x="1310" y="7834"/>
                    </a:lnTo>
                    <a:cubicBezTo>
                      <a:pt x="1262" y="7882"/>
                      <a:pt x="1417" y="7941"/>
                      <a:pt x="1429" y="7953"/>
                    </a:cubicBezTo>
                    <a:cubicBezTo>
                      <a:pt x="1397" y="7922"/>
                      <a:pt x="1413" y="7885"/>
                      <a:pt x="1438" y="7885"/>
                    </a:cubicBezTo>
                    <a:cubicBezTo>
                      <a:pt x="1450" y="7885"/>
                      <a:pt x="1465" y="7894"/>
                      <a:pt x="1477" y="7918"/>
                    </a:cubicBezTo>
                    <a:cubicBezTo>
                      <a:pt x="1500" y="7953"/>
                      <a:pt x="1536" y="8001"/>
                      <a:pt x="1572" y="8025"/>
                    </a:cubicBezTo>
                    <a:cubicBezTo>
                      <a:pt x="1608" y="7977"/>
                      <a:pt x="1524" y="7882"/>
                      <a:pt x="1512" y="7846"/>
                    </a:cubicBezTo>
                    <a:lnTo>
                      <a:pt x="1512" y="7846"/>
                    </a:lnTo>
                    <a:cubicBezTo>
                      <a:pt x="1536" y="7870"/>
                      <a:pt x="1560" y="7894"/>
                      <a:pt x="1596" y="7918"/>
                    </a:cubicBezTo>
                    <a:cubicBezTo>
                      <a:pt x="1620" y="7941"/>
                      <a:pt x="1631" y="7977"/>
                      <a:pt x="1620" y="8001"/>
                    </a:cubicBezTo>
                    <a:cubicBezTo>
                      <a:pt x="1608" y="8037"/>
                      <a:pt x="1572" y="8037"/>
                      <a:pt x="1584" y="8072"/>
                    </a:cubicBezTo>
                    <a:cubicBezTo>
                      <a:pt x="1596" y="8114"/>
                      <a:pt x="1617" y="8120"/>
                      <a:pt x="1642" y="8120"/>
                    </a:cubicBezTo>
                    <a:cubicBezTo>
                      <a:pt x="1652" y="8120"/>
                      <a:pt x="1663" y="8119"/>
                      <a:pt x="1674" y="8119"/>
                    </a:cubicBezTo>
                    <a:cubicBezTo>
                      <a:pt x="1691" y="8119"/>
                      <a:pt x="1709" y="8121"/>
                      <a:pt x="1727" y="8132"/>
                    </a:cubicBezTo>
                    <a:cubicBezTo>
                      <a:pt x="1774" y="8156"/>
                      <a:pt x="1774" y="8203"/>
                      <a:pt x="1786" y="8263"/>
                    </a:cubicBezTo>
                    <a:cubicBezTo>
                      <a:pt x="1810" y="8227"/>
                      <a:pt x="1846" y="8203"/>
                      <a:pt x="1893" y="8191"/>
                    </a:cubicBezTo>
                    <a:cubicBezTo>
                      <a:pt x="1941" y="8191"/>
                      <a:pt x="1893" y="8239"/>
                      <a:pt x="1905" y="8251"/>
                    </a:cubicBezTo>
                    <a:cubicBezTo>
                      <a:pt x="1908" y="8251"/>
                      <a:pt x="1912" y="8249"/>
                      <a:pt x="1917" y="8244"/>
                    </a:cubicBezTo>
                    <a:lnTo>
                      <a:pt x="1917" y="8244"/>
                    </a:lnTo>
                    <a:cubicBezTo>
                      <a:pt x="1907" y="8260"/>
                      <a:pt x="1900" y="8276"/>
                      <a:pt x="1905" y="8287"/>
                    </a:cubicBezTo>
                    <a:cubicBezTo>
                      <a:pt x="1917" y="8299"/>
                      <a:pt x="1989" y="8322"/>
                      <a:pt x="2012" y="8322"/>
                    </a:cubicBezTo>
                    <a:cubicBezTo>
                      <a:pt x="2048" y="8322"/>
                      <a:pt x="2108" y="8322"/>
                      <a:pt x="2120" y="8275"/>
                    </a:cubicBezTo>
                    <a:cubicBezTo>
                      <a:pt x="2120" y="8227"/>
                      <a:pt x="2120" y="8239"/>
                      <a:pt x="2143" y="8227"/>
                    </a:cubicBezTo>
                    <a:cubicBezTo>
                      <a:pt x="2167" y="8227"/>
                      <a:pt x="2179" y="8239"/>
                      <a:pt x="2191" y="8251"/>
                    </a:cubicBezTo>
                    <a:cubicBezTo>
                      <a:pt x="2203" y="8257"/>
                      <a:pt x="2209" y="8260"/>
                      <a:pt x="2213" y="8260"/>
                    </a:cubicBezTo>
                    <a:cubicBezTo>
                      <a:pt x="2218" y="8260"/>
                      <a:pt x="2221" y="8257"/>
                      <a:pt x="2227" y="8251"/>
                    </a:cubicBezTo>
                    <a:cubicBezTo>
                      <a:pt x="2251" y="8239"/>
                      <a:pt x="2262" y="8191"/>
                      <a:pt x="2274" y="8168"/>
                    </a:cubicBezTo>
                    <a:cubicBezTo>
                      <a:pt x="2298" y="8156"/>
                      <a:pt x="2322" y="8132"/>
                      <a:pt x="2346" y="8120"/>
                    </a:cubicBezTo>
                    <a:cubicBezTo>
                      <a:pt x="2365" y="8120"/>
                      <a:pt x="2392" y="8135"/>
                      <a:pt x="2408" y="8135"/>
                    </a:cubicBezTo>
                    <a:cubicBezTo>
                      <a:pt x="2412" y="8135"/>
                      <a:pt x="2415" y="8134"/>
                      <a:pt x="2417" y="8132"/>
                    </a:cubicBezTo>
                    <a:cubicBezTo>
                      <a:pt x="2429" y="8132"/>
                      <a:pt x="2405" y="8108"/>
                      <a:pt x="2405" y="8108"/>
                    </a:cubicBezTo>
                    <a:lnTo>
                      <a:pt x="2429" y="8096"/>
                    </a:lnTo>
                    <a:lnTo>
                      <a:pt x="2524" y="8049"/>
                    </a:lnTo>
                    <a:cubicBezTo>
                      <a:pt x="2560" y="8025"/>
                      <a:pt x="2641" y="8002"/>
                      <a:pt x="2598" y="7944"/>
                    </a:cubicBezTo>
                    <a:lnTo>
                      <a:pt x="2598" y="7944"/>
                    </a:lnTo>
                    <a:cubicBezTo>
                      <a:pt x="2611" y="7960"/>
                      <a:pt x="2627" y="7965"/>
                      <a:pt x="2644" y="7965"/>
                    </a:cubicBezTo>
                    <a:cubicBezTo>
                      <a:pt x="2673" y="7965"/>
                      <a:pt x="2705" y="7949"/>
                      <a:pt x="2727" y="7941"/>
                    </a:cubicBezTo>
                    <a:cubicBezTo>
                      <a:pt x="2751" y="7930"/>
                      <a:pt x="2739" y="7882"/>
                      <a:pt x="2774" y="7858"/>
                    </a:cubicBezTo>
                    <a:cubicBezTo>
                      <a:pt x="2780" y="7857"/>
                      <a:pt x="2784" y="7856"/>
                      <a:pt x="2788" y="7856"/>
                    </a:cubicBezTo>
                    <a:cubicBezTo>
                      <a:pt x="2820" y="7856"/>
                      <a:pt x="2813" y="7895"/>
                      <a:pt x="2834" y="7906"/>
                    </a:cubicBezTo>
                    <a:cubicBezTo>
                      <a:pt x="2846" y="7906"/>
                      <a:pt x="2870" y="7894"/>
                      <a:pt x="2882" y="7882"/>
                    </a:cubicBezTo>
                    <a:cubicBezTo>
                      <a:pt x="2893" y="7870"/>
                      <a:pt x="2917" y="7846"/>
                      <a:pt x="2917" y="7822"/>
                    </a:cubicBezTo>
                    <a:cubicBezTo>
                      <a:pt x="2917" y="7812"/>
                      <a:pt x="2909" y="7794"/>
                      <a:pt x="2899" y="7782"/>
                    </a:cubicBezTo>
                    <a:lnTo>
                      <a:pt x="2899" y="7782"/>
                    </a:lnTo>
                    <a:cubicBezTo>
                      <a:pt x="2909" y="7792"/>
                      <a:pt x="2917" y="7796"/>
                      <a:pt x="2925" y="7796"/>
                    </a:cubicBezTo>
                    <a:cubicBezTo>
                      <a:pt x="2948" y="7796"/>
                      <a:pt x="2959" y="7751"/>
                      <a:pt x="2977" y="7751"/>
                    </a:cubicBezTo>
                    <a:cubicBezTo>
                      <a:pt x="2978" y="7750"/>
                      <a:pt x="2979" y="7750"/>
                      <a:pt x="2980" y="7750"/>
                    </a:cubicBezTo>
                    <a:cubicBezTo>
                      <a:pt x="3001" y="7750"/>
                      <a:pt x="3028" y="7829"/>
                      <a:pt x="3050" y="7829"/>
                    </a:cubicBezTo>
                    <a:cubicBezTo>
                      <a:pt x="3054" y="7829"/>
                      <a:pt x="3057" y="7827"/>
                      <a:pt x="3060" y="7822"/>
                    </a:cubicBezTo>
                    <a:cubicBezTo>
                      <a:pt x="3096" y="7775"/>
                      <a:pt x="3024" y="7703"/>
                      <a:pt x="3013" y="7644"/>
                    </a:cubicBezTo>
                    <a:cubicBezTo>
                      <a:pt x="3010" y="7632"/>
                      <a:pt x="3014" y="7628"/>
                      <a:pt x="3022" y="7628"/>
                    </a:cubicBezTo>
                    <a:cubicBezTo>
                      <a:pt x="3047" y="7628"/>
                      <a:pt x="3108" y="7670"/>
                      <a:pt x="3108" y="7679"/>
                    </a:cubicBezTo>
                    <a:cubicBezTo>
                      <a:pt x="3108" y="7656"/>
                      <a:pt x="3084" y="7644"/>
                      <a:pt x="3108" y="7620"/>
                    </a:cubicBezTo>
                    <a:cubicBezTo>
                      <a:pt x="3132" y="7608"/>
                      <a:pt x="3132" y="7608"/>
                      <a:pt x="3144" y="7596"/>
                    </a:cubicBezTo>
                    <a:cubicBezTo>
                      <a:pt x="3144" y="7584"/>
                      <a:pt x="3120" y="7572"/>
                      <a:pt x="3120" y="7560"/>
                    </a:cubicBezTo>
                    <a:cubicBezTo>
                      <a:pt x="3120" y="7537"/>
                      <a:pt x="3132" y="7537"/>
                      <a:pt x="3144" y="7525"/>
                    </a:cubicBezTo>
                    <a:cubicBezTo>
                      <a:pt x="3159" y="7548"/>
                      <a:pt x="3169" y="7566"/>
                      <a:pt x="3181" y="7566"/>
                    </a:cubicBezTo>
                    <a:cubicBezTo>
                      <a:pt x="3188" y="7566"/>
                      <a:pt x="3195" y="7561"/>
                      <a:pt x="3203" y="7549"/>
                    </a:cubicBezTo>
                    <a:cubicBezTo>
                      <a:pt x="3217" y="7534"/>
                      <a:pt x="3223" y="7516"/>
                      <a:pt x="3235" y="7516"/>
                    </a:cubicBezTo>
                    <a:cubicBezTo>
                      <a:pt x="3244" y="7516"/>
                      <a:pt x="3255" y="7524"/>
                      <a:pt x="3274" y="7549"/>
                    </a:cubicBezTo>
                    <a:cubicBezTo>
                      <a:pt x="3277" y="7554"/>
                      <a:pt x="3282" y="7557"/>
                      <a:pt x="3288" y="7557"/>
                    </a:cubicBezTo>
                    <a:cubicBezTo>
                      <a:pt x="3307" y="7557"/>
                      <a:pt x="3334" y="7534"/>
                      <a:pt x="3334" y="7525"/>
                    </a:cubicBezTo>
                    <a:cubicBezTo>
                      <a:pt x="3322" y="7501"/>
                      <a:pt x="3298" y="7501"/>
                      <a:pt x="3322" y="7477"/>
                    </a:cubicBezTo>
                    <a:cubicBezTo>
                      <a:pt x="3342" y="7457"/>
                      <a:pt x="3362" y="7446"/>
                      <a:pt x="3382" y="7435"/>
                    </a:cubicBezTo>
                    <a:lnTo>
                      <a:pt x="3382" y="7435"/>
                    </a:lnTo>
                    <a:lnTo>
                      <a:pt x="3382" y="7477"/>
                    </a:lnTo>
                    <a:cubicBezTo>
                      <a:pt x="3392" y="7480"/>
                      <a:pt x="3401" y="7481"/>
                      <a:pt x="3407" y="7481"/>
                    </a:cubicBezTo>
                    <a:cubicBezTo>
                      <a:pt x="3447" y="7481"/>
                      <a:pt x="3422" y="7435"/>
                      <a:pt x="3395" y="7429"/>
                    </a:cubicBezTo>
                    <a:lnTo>
                      <a:pt x="3395" y="7429"/>
                    </a:lnTo>
                    <a:cubicBezTo>
                      <a:pt x="3402" y="7427"/>
                      <a:pt x="3408" y="7426"/>
                      <a:pt x="3414" y="7426"/>
                    </a:cubicBezTo>
                    <a:cubicBezTo>
                      <a:pt x="3439" y="7426"/>
                      <a:pt x="3458" y="7441"/>
                      <a:pt x="3477" y="7441"/>
                    </a:cubicBezTo>
                    <a:cubicBezTo>
                      <a:pt x="3483" y="7443"/>
                      <a:pt x="3490" y="7444"/>
                      <a:pt x="3496" y="7444"/>
                    </a:cubicBezTo>
                    <a:cubicBezTo>
                      <a:pt x="3524" y="7444"/>
                      <a:pt x="3548" y="7423"/>
                      <a:pt x="3548" y="7394"/>
                    </a:cubicBezTo>
                    <a:cubicBezTo>
                      <a:pt x="3548" y="7372"/>
                      <a:pt x="3568" y="7365"/>
                      <a:pt x="3589" y="7365"/>
                    </a:cubicBezTo>
                    <a:cubicBezTo>
                      <a:pt x="3615" y="7365"/>
                      <a:pt x="3644" y="7375"/>
                      <a:pt x="3644" y="7382"/>
                    </a:cubicBezTo>
                    <a:cubicBezTo>
                      <a:pt x="3644" y="7322"/>
                      <a:pt x="3560" y="7310"/>
                      <a:pt x="3548" y="7287"/>
                    </a:cubicBezTo>
                    <a:cubicBezTo>
                      <a:pt x="3541" y="7273"/>
                      <a:pt x="3551" y="7267"/>
                      <a:pt x="3562" y="7267"/>
                    </a:cubicBezTo>
                    <a:cubicBezTo>
                      <a:pt x="3570" y="7267"/>
                      <a:pt x="3579" y="7270"/>
                      <a:pt x="3584" y="7275"/>
                    </a:cubicBezTo>
                    <a:cubicBezTo>
                      <a:pt x="3587" y="7278"/>
                      <a:pt x="3592" y="7279"/>
                      <a:pt x="3598" y="7279"/>
                    </a:cubicBezTo>
                    <a:cubicBezTo>
                      <a:pt x="3613" y="7279"/>
                      <a:pt x="3635" y="7268"/>
                      <a:pt x="3644" y="7251"/>
                    </a:cubicBezTo>
                    <a:cubicBezTo>
                      <a:pt x="3647" y="7238"/>
                      <a:pt x="3651" y="7233"/>
                      <a:pt x="3656" y="7233"/>
                    </a:cubicBezTo>
                    <a:cubicBezTo>
                      <a:pt x="3670" y="7233"/>
                      <a:pt x="3689" y="7266"/>
                      <a:pt x="3715" y="7275"/>
                    </a:cubicBezTo>
                    <a:cubicBezTo>
                      <a:pt x="3724" y="7279"/>
                      <a:pt x="3730" y="7281"/>
                      <a:pt x="3733" y="7281"/>
                    </a:cubicBezTo>
                    <a:cubicBezTo>
                      <a:pt x="3746" y="7281"/>
                      <a:pt x="3717" y="7249"/>
                      <a:pt x="3727" y="7239"/>
                    </a:cubicBezTo>
                    <a:cubicBezTo>
                      <a:pt x="3739" y="7239"/>
                      <a:pt x="3739" y="7203"/>
                      <a:pt x="3751" y="7191"/>
                    </a:cubicBezTo>
                    <a:cubicBezTo>
                      <a:pt x="3786" y="7168"/>
                      <a:pt x="3810" y="7179"/>
                      <a:pt x="3810" y="7120"/>
                    </a:cubicBezTo>
                    <a:cubicBezTo>
                      <a:pt x="3810" y="7120"/>
                      <a:pt x="3820" y="7082"/>
                      <a:pt x="3830" y="7082"/>
                    </a:cubicBezTo>
                    <a:cubicBezTo>
                      <a:pt x="3831" y="7082"/>
                      <a:pt x="3833" y="7083"/>
                      <a:pt x="3834" y="7084"/>
                    </a:cubicBezTo>
                    <a:cubicBezTo>
                      <a:pt x="3845" y="7084"/>
                      <a:pt x="3846" y="7169"/>
                      <a:pt x="3886" y="7169"/>
                    </a:cubicBezTo>
                    <a:cubicBezTo>
                      <a:pt x="3888" y="7169"/>
                      <a:pt x="3891" y="7168"/>
                      <a:pt x="3894" y="7168"/>
                    </a:cubicBezTo>
                    <a:cubicBezTo>
                      <a:pt x="3941" y="7156"/>
                      <a:pt x="3977" y="7132"/>
                      <a:pt x="4013" y="7096"/>
                    </a:cubicBezTo>
                    <a:lnTo>
                      <a:pt x="4013" y="7096"/>
                    </a:lnTo>
                    <a:cubicBezTo>
                      <a:pt x="4012" y="7096"/>
                      <a:pt x="4002" y="7107"/>
                      <a:pt x="3988" y="7107"/>
                    </a:cubicBezTo>
                    <a:cubicBezTo>
                      <a:pt x="3981" y="7107"/>
                      <a:pt x="3973" y="7104"/>
                      <a:pt x="3965" y="7096"/>
                    </a:cubicBezTo>
                    <a:cubicBezTo>
                      <a:pt x="3953" y="7084"/>
                      <a:pt x="4036" y="7060"/>
                      <a:pt x="4013" y="7037"/>
                    </a:cubicBezTo>
                    <a:lnTo>
                      <a:pt x="4013" y="7037"/>
                    </a:lnTo>
                    <a:cubicBezTo>
                      <a:pt x="4017" y="7041"/>
                      <a:pt x="4011" y="7042"/>
                      <a:pt x="4003" y="7042"/>
                    </a:cubicBezTo>
                    <a:cubicBezTo>
                      <a:pt x="3985" y="7042"/>
                      <a:pt x="3953" y="7037"/>
                      <a:pt x="3953" y="7037"/>
                    </a:cubicBezTo>
                    <a:cubicBezTo>
                      <a:pt x="3962" y="7037"/>
                      <a:pt x="3972" y="6971"/>
                      <a:pt x="3998" y="6971"/>
                    </a:cubicBezTo>
                    <a:cubicBezTo>
                      <a:pt x="4006" y="6971"/>
                      <a:pt x="4014" y="6976"/>
                      <a:pt x="4025" y="6989"/>
                    </a:cubicBezTo>
                    <a:cubicBezTo>
                      <a:pt x="4025" y="7009"/>
                      <a:pt x="4033" y="7039"/>
                      <a:pt x="4051" y="7039"/>
                    </a:cubicBezTo>
                    <a:cubicBezTo>
                      <a:pt x="4054" y="7039"/>
                      <a:pt x="4057" y="7038"/>
                      <a:pt x="4060" y="7037"/>
                    </a:cubicBezTo>
                    <a:cubicBezTo>
                      <a:pt x="4096" y="7025"/>
                      <a:pt x="4132" y="7001"/>
                      <a:pt x="4167" y="6977"/>
                    </a:cubicBezTo>
                    <a:cubicBezTo>
                      <a:pt x="4191" y="6953"/>
                      <a:pt x="4132" y="6917"/>
                      <a:pt x="4120" y="6894"/>
                    </a:cubicBezTo>
                    <a:cubicBezTo>
                      <a:pt x="4138" y="6888"/>
                      <a:pt x="4159" y="6885"/>
                      <a:pt x="4179" y="6885"/>
                    </a:cubicBezTo>
                    <a:cubicBezTo>
                      <a:pt x="4200" y="6885"/>
                      <a:pt x="4221" y="6888"/>
                      <a:pt x="4239" y="6894"/>
                    </a:cubicBezTo>
                    <a:cubicBezTo>
                      <a:pt x="4263" y="6906"/>
                      <a:pt x="4215" y="6953"/>
                      <a:pt x="4215" y="6953"/>
                    </a:cubicBezTo>
                    <a:cubicBezTo>
                      <a:pt x="4236" y="6943"/>
                      <a:pt x="4267" y="6904"/>
                      <a:pt x="4299" y="6904"/>
                    </a:cubicBezTo>
                    <a:cubicBezTo>
                      <a:pt x="4302" y="6904"/>
                      <a:pt x="4306" y="6904"/>
                      <a:pt x="4310" y="6906"/>
                    </a:cubicBezTo>
                    <a:cubicBezTo>
                      <a:pt x="4346" y="6929"/>
                      <a:pt x="4358" y="6977"/>
                      <a:pt x="4382" y="7001"/>
                    </a:cubicBezTo>
                    <a:cubicBezTo>
                      <a:pt x="4358" y="6941"/>
                      <a:pt x="4358" y="6894"/>
                      <a:pt x="4346" y="6834"/>
                    </a:cubicBezTo>
                    <a:cubicBezTo>
                      <a:pt x="4346" y="6810"/>
                      <a:pt x="4382" y="6810"/>
                      <a:pt x="4394" y="6787"/>
                    </a:cubicBezTo>
                    <a:cubicBezTo>
                      <a:pt x="4404" y="6766"/>
                      <a:pt x="4388" y="6737"/>
                      <a:pt x="4406" y="6737"/>
                    </a:cubicBezTo>
                    <a:cubicBezTo>
                      <a:pt x="4409" y="6737"/>
                      <a:pt x="4413" y="6737"/>
                      <a:pt x="4417" y="6739"/>
                    </a:cubicBezTo>
                    <a:cubicBezTo>
                      <a:pt x="4441" y="6763"/>
                      <a:pt x="4441" y="6822"/>
                      <a:pt x="4477" y="6858"/>
                    </a:cubicBezTo>
                    <a:cubicBezTo>
                      <a:pt x="4484" y="6863"/>
                      <a:pt x="4489" y="6864"/>
                      <a:pt x="4494" y="6864"/>
                    </a:cubicBezTo>
                    <a:cubicBezTo>
                      <a:pt x="4513" y="6864"/>
                      <a:pt x="4513" y="6830"/>
                      <a:pt x="4513" y="6810"/>
                    </a:cubicBezTo>
                    <a:cubicBezTo>
                      <a:pt x="4525" y="6798"/>
                      <a:pt x="4513" y="6775"/>
                      <a:pt x="4525" y="6763"/>
                    </a:cubicBezTo>
                    <a:cubicBezTo>
                      <a:pt x="4548" y="6739"/>
                      <a:pt x="4560" y="6727"/>
                      <a:pt x="4584" y="6715"/>
                    </a:cubicBezTo>
                    <a:cubicBezTo>
                      <a:pt x="4632" y="6691"/>
                      <a:pt x="4703" y="6656"/>
                      <a:pt x="4727" y="6596"/>
                    </a:cubicBezTo>
                    <a:cubicBezTo>
                      <a:pt x="4727" y="6584"/>
                      <a:pt x="4727" y="6560"/>
                      <a:pt x="4739" y="6560"/>
                    </a:cubicBezTo>
                    <a:cubicBezTo>
                      <a:pt x="4763" y="6560"/>
                      <a:pt x="4787" y="6584"/>
                      <a:pt x="4822" y="6596"/>
                    </a:cubicBezTo>
                    <a:cubicBezTo>
                      <a:pt x="4882" y="6596"/>
                      <a:pt x="4941" y="6560"/>
                      <a:pt x="4965" y="6513"/>
                    </a:cubicBezTo>
                    <a:lnTo>
                      <a:pt x="4965" y="6453"/>
                    </a:lnTo>
                    <a:cubicBezTo>
                      <a:pt x="4965" y="6453"/>
                      <a:pt x="5005" y="6502"/>
                      <a:pt x="5030" y="6502"/>
                    </a:cubicBezTo>
                    <a:cubicBezTo>
                      <a:pt x="5032" y="6502"/>
                      <a:pt x="5034" y="6502"/>
                      <a:pt x="5037" y="6501"/>
                    </a:cubicBezTo>
                    <a:cubicBezTo>
                      <a:pt x="5037" y="6501"/>
                      <a:pt x="5013" y="6453"/>
                      <a:pt x="5037" y="6429"/>
                    </a:cubicBezTo>
                    <a:cubicBezTo>
                      <a:pt x="5060" y="6417"/>
                      <a:pt x="5072" y="6417"/>
                      <a:pt x="5049" y="6394"/>
                    </a:cubicBezTo>
                    <a:cubicBezTo>
                      <a:pt x="5037" y="6358"/>
                      <a:pt x="5025" y="6322"/>
                      <a:pt x="5037" y="6286"/>
                    </a:cubicBezTo>
                    <a:lnTo>
                      <a:pt x="5037" y="6286"/>
                    </a:lnTo>
                    <a:cubicBezTo>
                      <a:pt x="5049" y="6286"/>
                      <a:pt x="5132" y="6358"/>
                      <a:pt x="5120" y="6358"/>
                    </a:cubicBezTo>
                    <a:cubicBezTo>
                      <a:pt x="5108" y="6358"/>
                      <a:pt x="5084" y="6358"/>
                      <a:pt x="5084" y="6382"/>
                    </a:cubicBezTo>
                    <a:cubicBezTo>
                      <a:pt x="5084" y="6406"/>
                      <a:pt x="5096" y="6406"/>
                      <a:pt x="5108" y="6406"/>
                    </a:cubicBezTo>
                    <a:cubicBezTo>
                      <a:pt x="5118" y="6406"/>
                      <a:pt x="5144" y="6349"/>
                      <a:pt x="5173" y="6349"/>
                    </a:cubicBezTo>
                    <a:cubicBezTo>
                      <a:pt x="5179" y="6349"/>
                      <a:pt x="5185" y="6352"/>
                      <a:pt x="5191" y="6358"/>
                    </a:cubicBezTo>
                    <a:cubicBezTo>
                      <a:pt x="5196" y="6360"/>
                      <a:pt x="5201" y="6361"/>
                      <a:pt x="5206" y="6361"/>
                    </a:cubicBezTo>
                    <a:cubicBezTo>
                      <a:pt x="5248" y="6361"/>
                      <a:pt x="5290" y="6272"/>
                      <a:pt x="5322" y="6251"/>
                    </a:cubicBezTo>
                    <a:cubicBezTo>
                      <a:pt x="5287" y="6203"/>
                      <a:pt x="5275" y="6227"/>
                      <a:pt x="5251" y="6179"/>
                    </a:cubicBezTo>
                    <a:cubicBezTo>
                      <a:pt x="5254" y="6178"/>
                      <a:pt x="5258" y="6177"/>
                      <a:pt x="5263" y="6177"/>
                    </a:cubicBezTo>
                    <a:cubicBezTo>
                      <a:pt x="5283" y="6177"/>
                      <a:pt x="5311" y="6194"/>
                      <a:pt x="5320" y="6194"/>
                    </a:cubicBezTo>
                    <a:cubicBezTo>
                      <a:pt x="5321" y="6194"/>
                      <a:pt x="5322" y="6193"/>
                      <a:pt x="5322" y="6191"/>
                    </a:cubicBezTo>
                    <a:cubicBezTo>
                      <a:pt x="5334" y="6179"/>
                      <a:pt x="5322" y="6120"/>
                      <a:pt x="5322" y="6096"/>
                    </a:cubicBezTo>
                    <a:lnTo>
                      <a:pt x="5322" y="6096"/>
                    </a:lnTo>
                    <a:cubicBezTo>
                      <a:pt x="5348" y="6113"/>
                      <a:pt x="5462" y="6165"/>
                      <a:pt x="5506" y="6165"/>
                    </a:cubicBezTo>
                    <a:cubicBezTo>
                      <a:pt x="5524" y="6165"/>
                      <a:pt x="5530" y="6156"/>
                      <a:pt x="5513" y="6132"/>
                    </a:cubicBezTo>
                    <a:lnTo>
                      <a:pt x="5513" y="6132"/>
                    </a:lnTo>
                    <a:cubicBezTo>
                      <a:pt x="5501" y="6132"/>
                      <a:pt x="5501" y="6144"/>
                      <a:pt x="5501" y="6155"/>
                    </a:cubicBezTo>
                    <a:cubicBezTo>
                      <a:pt x="5489" y="6155"/>
                      <a:pt x="5465" y="6096"/>
                      <a:pt x="5465" y="6084"/>
                    </a:cubicBezTo>
                    <a:cubicBezTo>
                      <a:pt x="5465" y="6072"/>
                      <a:pt x="5477" y="6048"/>
                      <a:pt x="5501" y="6048"/>
                    </a:cubicBezTo>
                    <a:cubicBezTo>
                      <a:pt x="5503" y="6048"/>
                      <a:pt x="5505" y="6047"/>
                      <a:pt x="5507" y="6047"/>
                    </a:cubicBezTo>
                    <a:cubicBezTo>
                      <a:pt x="5536" y="6047"/>
                      <a:pt x="5549" y="6121"/>
                      <a:pt x="5578" y="6121"/>
                    </a:cubicBezTo>
                    <a:cubicBezTo>
                      <a:pt x="5580" y="6121"/>
                      <a:pt x="5582" y="6120"/>
                      <a:pt x="5584" y="6120"/>
                    </a:cubicBezTo>
                    <a:cubicBezTo>
                      <a:pt x="5608" y="6120"/>
                      <a:pt x="5620" y="6108"/>
                      <a:pt x="5632" y="6084"/>
                    </a:cubicBezTo>
                    <a:cubicBezTo>
                      <a:pt x="5644" y="6060"/>
                      <a:pt x="5620" y="6025"/>
                      <a:pt x="5656" y="6001"/>
                    </a:cubicBezTo>
                    <a:cubicBezTo>
                      <a:pt x="5656" y="6001"/>
                      <a:pt x="5656" y="5995"/>
                      <a:pt x="5659" y="5995"/>
                    </a:cubicBezTo>
                    <a:cubicBezTo>
                      <a:pt x="5661" y="5995"/>
                      <a:pt x="5664" y="5997"/>
                      <a:pt x="5668" y="6001"/>
                    </a:cubicBezTo>
                    <a:cubicBezTo>
                      <a:pt x="5668" y="6001"/>
                      <a:pt x="5691" y="6013"/>
                      <a:pt x="5691" y="6036"/>
                    </a:cubicBezTo>
                    <a:cubicBezTo>
                      <a:pt x="5680" y="6060"/>
                      <a:pt x="5680" y="6072"/>
                      <a:pt x="5680" y="6084"/>
                    </a:cubicBezTo>
                    <a:cubicBezTo>
                      <a:pt x="5680" y="6086"/>
                      <a:pt x="5680" y="6087"/>
                      <a:pt x="5681" y="6087"/>
                    </a:cubicBezTo>
                    <a:cubicBezTo>
                      <a:pt x="5684" y="6087"/>
                      <a:pt x="5691" y="6075"/>
                      <a:pt x="5704" y="6061"/>
                    </a:cubicBezTo>
                    <a:lnTo>
                      <a:pt x="5704" y="6061"/>
                    </a:lnTo>
                    <a:cubicBezTo>
                      <a:pt x="5708" y="6080"/>
                      <a:pt x="5713" y="6090"/>
                      <a:pt x="5719" y="6090"/>
                    </a:cubicBezTo>
                    <a:cubicBezTo>
                      <a:pt x="5727" y="6090"/>
                      <a:pt x="5737" y="6071"/>
                      <a:pt x="5751" y="6038"/>
                    </a:cubicBezTo>
                    <a:lnTo>
                      <a:pt x="5751" y="6038"/>
                    </a:lnTo>
                    <a:cubicBezTo>
                      <a:pt x="5758" y="6036"/>
                      <a:pt x="5765" y="6035"/>
                      <a:pt x="5770" y="6035"/>
                    </a:cubicBezTo>
                    <a:cubicBezTo>
                      <a:pt x="5780" y="6035"/>
                      <a:pt x="5787" y="6038"/>
                      <a:pt x="5787" y="6048"/>
                    </a:cubicBezTo>
                    <a:cubicBezTo>
                      <a:pt x="5787" y="6084"/>
                      <a:pt x="5763" y="6120"/>
                      <a:pt x="5799" y="6144"/>
                    </a:cubicBezTo>
                    <a:cubicBezTo>
                      <a:pt x="5811" y="6155"/>
                      <a:pt x="5834" y="6155"/>
                      <a:pt x="5858" y="6155"/>
                    </a:cubicBezTo>
                    <a:cubicBezTo>
                      <a:pt x="5847" y="6155"/>
                      <a:pt x="5817" y="6057"/>
                      <a:pt x="5838" y="6057"/>
                    </a:cubicBezTo>
                    <a:cubicBezTo>
                      <a:pt x="5840" y="6057"/>
                      <a:pt x="5843" y="6058"/>
                      <a:pt x="5846" y="6060"/>
                    </a:cubicBezTo>
                    <a:cubicBezTo>
                      <a:pt x="5870" y="6072"/>
                      <a:pt x="5894" y="6096"/>
                      <a:pt x="5918" y="6108"/>
                    </a:cubicBezTo>
                    <a:lnTo>
                      <a:pt x="5965" y="6132"/>
                    </a:lnTo>
                    <a:lnTo>
                      <a:pt x="5989" y="6132"/>
                    </a:lnTo>
                    <a:cubicBezTo>
                      <a:pt x="6001" y="6132"/>
                      <a:pt x="5953" y="6191"/>
                      <a:pt x="5953" y="6203"/>
                    </a:cubicBezTo>
                    <a:cubicBezTo>
                      <a:pt x="5953" y="6211"/>
                      <a:pt x="5957" y="6214"/>
                      <a:pt x="5963" y="6214"/>
                    </a:cubicBezTo>
                    <a:cubicBezTo>
                      <a:pt x="5975" y="6214"/>
                      <a:pt x="5993" y="6203"/>
                      <a:pt x="6001" y="6203"/>
                    </a:cubicBezTo>
                    <a:cubicBezTo>
                      <a:pt x="6001" y="6194"/>
                      <a:pt x="6022" y="6171"/>
                      <a:pt x="6037" y="6171"/>
                    </a:cubicBezTo>
                    <a:cubicBezTo>
                      <a:pt x="6042" y="6171"/>
                      <a:pt x="6046" y="6174"/>
                      <a:pt x="6049" y="6179"/>
                    </a:cubicBezTo>
                    <a:cubicBezTo>
                      <a:pt x="6061" y="6203"/>
                      <a:pt x="6037" y="6227"/>
                      <a:pt x="6037" y="6251"/>
                    </a:cubicBezTo>
                    <a:cubicBezTo>
                      <a:pt x="6037" y="6215"/>
                      <a:pt x="6120" y="6179"/>
                      <a:pt x="6132" y="6179"/>
                    </a:cubicBezTo>
                    <a:cubicBezTo>
                      <a:pt x="6156" y="6179"/>
                      <a:pt x="6168" y="6179"/>
                      <a:pt x="6192" y="6203"/>
                    </a:cubicBezTo>
                    <a:cubicBezTo>
                      <a:pt x="6203" y="6215"/>
                      <a:pt x="6192" y="6227"/>
                      <a:pt x="6203" y="6239"/>
                    </a:cubicBezTo>
                    <a:cubicBezTo>
                      <a:pt x="6211" y="6246"/>
                      <a:pt x="6235" y="6258"/>
                      <a:pt x="6254" y="6258"/>
                    </a:cubicBezTo>
                    <a:cubicBezTo>
                      <a:pt x="6266" y="6258"/>
                      <a:pt x="6275" y="6253"/>
                      <a:pt x="6275" y="6239"/>
                    </a:cubicBezTo>
                    <a:cubicBezTo>
                      <a:pt x="6287" y="6203"/>
                      <a:pt x="6299" y="6203"/>
                      <a:pt x="6322" y="6203"/>
                    </a:cubicBezTo>
                    <a:cubicBezTo>
                      <a:pt x="6322" y="6203"/>
                      <a:pt x="6358" y="6203"/>
                      <a:pt x="6346" y="6215"/>
                    </a:cubicBezTo>
                    <a:cubicBezTo>
                      <a:pt x="6346" y="6227"/>
                      <a:pt x="6275" y="6286"/>
                      <a:pt x="6311" y="6310"/>
                    </a:cubicBezTo>
                    <a:cubicBezTo>
                      <a:pt x="6316" y="6314"/>
                      <a:pt x="6321" y="6315"/>
                      <a:pt x="6326" y="6315"/>
                    </a:cubicBezTo>
                    <a:cubicBezTo>
                      <a:pt x="6345" y="6315"/>
                      <a:pt x="6361" y="6293"/>
                      <a:pt x="6375" y="6293"/>
                    </a:cubicBezTo>
                    <a:cubicBezTo>
                      <a:pt x="6381" y="6293"/>
                      <a:pt x="6388" y="6298"/>
                      <a:pt x="6394" y="6310"/>
                    </a:cubicBezTo>
                    <a:cubicBezTo>
                      <a:pt x="6403" y="6323"/>
                      <a:pt x="6415" y="6328"/>
                      <a:pt x="6428" y="6328"/>
                    </a:cubicBezTo>
                    <a:cubicBezTo>
                      <a:pt x="6451" y="6328"/>
                      <a:pt x="6478" y="6313"/>
                      <a:pt x="6501" y="6298"/>
                    </a:cubicBezTo>
                    <a:cubicBezTo>
                      <a:pt x="6513" y="6294"/>
                      <a:pt x="6518" y="6293"/>
                      <a:pt x="6520" y="6293"/>
                    </a:cubicBezTo>
                    <a:lnTo>
                      <a:pt x="6520" y="6293"/>
                    </a:lnTo>
                    <a:cubicBezTo>
                      <a:pt x="6525" y="6293"/>
                      <a:pt x="6517" y="6298"/>
                      <a:pt x="6525" y="6298"/>
                    </a:cubicBezTo>
                    <a:lnTo>
                      <a:pt x="6573" y="6298"/>
                    </a:lnTo>
                    <a:cubicBezTo>
                      <a:pt x="6587" y="6284"/>
                      <a:pt x="6609" y="6266"/>
                      <a:pt x="6625" y="6266"/>
                    </a:cubicBezTo>
                    <a:cubicBezTo>
                      <a:pt x="6636" y="6266"/>
                      <a:pt x="6644" y="6274"/>
                      <a:pt x="6644" y="6298"/>
                    </a:cubicBezTo>
                    <a:cubicBezTo>
                      <a:pt x="6644" y="6308"/>
                      <a:pt x="6644" y="6386"/>
                      <a:pt x="6662" y="6386"/>
                    </a:cubicBezTo>
                    <a:cubicBezTo>
                      <a:pt x="6667" y="6386"/>
                      <a:pt x="6673" y="6382"/>
                      <a:pt x="6680" y="6370"/>
                    </a:cubicBezTo>
                    <a:cubicBezTo>
                      <a:pt x="6689" y="6350"/>
                      <a:pt x="6691" y="6331"/>
                      <a:pt x="6711" y="6331"/>
                    </a:cubicBezTo>
                    <a:cubicBezTo>
                      <a:pt x="6715" y="6331"/>
                      <a:pt x="6721" y="6332"/>
                      <a:pt x="6727" y="6334"/>
                    </a:cubicBezTo>
                    <a:cubicBezTo>
                      <a:pt x="6751" y="6346"/>
                      <a:pt x="6727" y="6370"/>
                      <a:pt x="6727" y="6382"/>
                    </a:cubicBezTo>
                    <a:cubicBezTo>
                      <a:pt x="6727" y="6394"/>
                      <a:pt x="6751" y="6406"/>
                      <a:pt x="6763" y="6406"/>
                    </a:cubicBezTo>
                    <a:lnTo>
                      <a:pt x="6775" y="6346"/>
                    </a:lnTo>
                    <a:cubicBezTo>
                      <a:pt x="6763" y="6334"/>
                      <a:pt x="6751" y="6310"/>
                      <a:pt x="6751" y="6298"/>
                    </a:cubicBezTo>
                    <a:cubicBezTo>
                      <a:pt x="6751" y="6280"/>
                      <a:pt x="6763" y="6275"/>
                      <a:pt x="6775" y="6275"/>
                    </a:cubicBezTo>
                    <a:cubicBezTo>
                      <a:pt x="6787" y="6275"/>
                      <a:pt x="6799" y="6280"/>
                      <a:pt x="6799" y="6286"/>
                    </a:cubicBezTo>
                    <a:cubicBezTo>
                      <a:pt x="6846" y="6286"/>
                      <a:pt x="6823" y="6322"/>
                      <a:pt x="6846" y="6346"/>
                    </a:cubicBezTo>
                    <a:cubicBezTo>
                      <a:pt x="6846" y="6346"/>
                      <a:pt x="6893" y="6384"/>
                      <a:pt x="6904" y="6384"/>
                    </a:cubicBezTo>
                    <a:cubicBezTo>
                      <a:pt x="6905" y="6384"/>
                      <a:pt x="6906" y="6383"/>
                      <a:pt x="6906" y="6382"/>
                    </a:cubicBezTo>
                    <a:cubicBezTo>
                      <a:pt x="6918" y="6370"/>
                      <a:pt x="6906" y="6334"/>
                      <a:pt x="6942" y="6334"/>
                    </a:cubicBezTo>
                    <a:cubicBezTo>
                      <a:pt x="6959" y="6334"/>
                      <a:pt x="6968" y="6337"/>
                      <a:pt x="6974" y="6337"/>
                    </a:cubicBezTo>
                    <a:cubicBezTo>
                      <a:pt x="6980" y="6337"/>
                      <a:pt x="6983" y="6334"/>
                      <a:pt x="6989" y="6322"/>
                    </a:cubicBezTo>
                    <a:cubicBezTo>
                      <a:pt x="6994" y="6307"/>
                      <a:pt x="7017" y="6302"/>
                      <a:pt x="7043" y="6302"/>
                    </a:cubicBezTo>
                    <a:cubicBezTo>
                      <a:pt x="7078" y="6302"/>
                      <a:pt x="7119" y="6310"/>
                      <a:pt x="7132" y="6310"/>
                    </a:cubicBezTo>
                    <a:cubicBezTo>
                      <a:pt x="7156" y="6310"/>
                      <a:pt x="7156" y="6322"/>
                      <a:pt x="7168" y="6358"/>
                    </a:cubicBezTo>
                    <a:cubicBezTo>
                      <a:pt x="7180" y="6382"/>
                      <a:pt x="7215" y="6382"/>
                      <a:pt x="7227" y="6382"/>
                    </a:cubicBezTo>
                    <a:cubicBezTo>
                      <a:pt x="7239" y="6382"/>
                      <a:pt x="7254" y="6388"/>
                      <a:pt x="7268" y="6388"/>
                    </a:cubicBezTo>
                    <a:cubicBezTo>
                      <a:pt x="7281" y="6388"/>
                      <a:pt x="7293" y="6382"/>
                      <a:pt x="7299" y="6358"/>
                    </a:cubicBezTo>
                    <a:cubicBezTo>
                      <a:pt x="7304" y="6343"/>
                      <a:pt x="7309" y="6338"/>
                      <a:pt x="7314" y="6338"/>
                    </a:cubicBezTo>
                    <a:cubicBezTo>
                      <a:pt x="7321" y="6338"/>
                      <a:pt x="7328" y="6346"/>
                      <a:pt x="7335" y="6346"/>
                    </a:cubicBezTo>
                    <a:cubicBezTo>
                      <a:pt x="7358" y="6346"/>
                      <a:pt x="7358" y="6322"/>
                      <a:pt x="7370" y="6310"/>
                    </a:cubicBezTo>
                    <a:lnTo>
                      <a:pt x="7442" y="6310"/>
                    </a:lnTo>
                    <a:cubicBezTo>
                      <a:pt x="7465" y="6310"/>
                      <a:pt x="7537" y="6179"/>
                      <a:pt x="7501" y="6167"/>
                    </a:cubicBezTo>
                    <a:lnTo>
                      <a:pt x="7501" y="6167"/>
                    </a:lnTo>
                    <a:cubicBezTo>
                      <a:pt x="7501" y="6167"/>
                      <a:pt x="7477" y="6179"/>
                      <a:pt x="7477" y="6179"/>
                    </a:cubicBezTo>
                    <a:cubicBezTo>
                      <a:pt x="7454" y="6179"/>
                      <a:pt x="7430" y="6167"/>
                      <a:pt x="7418" y="6144"/>
                    </a:cubicBezTo>
                    <a:cubicBezTo>
                      <a:pt x="7382" y="6132"/>
                      <a:pt x="7346" y="6120"/>
                      <a:pt x="7311" y="6120"/>
                    </a:cubicBezTo>
                    <a:cubicBezTo>
                      <a:pt x="7275" y="6120"/>
                      <a:pt x="7311" y="6203"/>
                      <a:pt x="7275" y="6215"/>
                    </a:cubicBezTo>
                    <a:cubicBezTo>
                      <a:pt x="7267" y="6218"/>
                      <a:pt x="7261" y="6219"/>
                      <a:pt x="7255" y="6219"/>
                    </a:cubicBezTo>
                    <a:lnTo>
                      <a:pt x="7255" y="6219"/>
                    </a:lnTo>
                    <a:cubicBezTo>
                      <a:pt x="7253" y="6210"/>
                      <a:pt x="7247" y="6203"/>
                      <a:pt x="7239" y="6203"/>
                    </a:cubicBezTo>
                    <a:lnTo>
                      <a:pt x="7239" y="6215"/>
                    </a:lnTo>
                    <a:cubicBezTo>
                      <a:pt x="7238" y="6215"/>
                      <a:pt x="7236" y="6216"/>
                      <a:pt x="7235" y="6217"/>
                    </a:cubicBezTo>
                    <a:lnTo>
                      <a:pt x="7235" y="6217"/>
                    </a:lnTo>
                    <a:cubicBezTo>
                      <a:pt x="7225" y="6212"/>
                      <a:pt x="7216" y="6203"/>
                      <a:pt x="7204" y="6191"/>
                    </a:cubicBezTo>
                    <a:cubicBezTo>
                      <a:pt x="7192" y="6155"/>
                      <a:pt x="7204" y="6155"/>
                      <a:pt x="7192" y="6155"/>
                    </a:cubicBezTo>
                    <a:cubicBezTo>
                      <a:pt x="7168" y="6155"/>
                      <a:pt x="7168" y="6155"/>
                      <a:pt x="7156" y="6191"/>
                    </a:cubicBezTo>
                    <a:cubicBezTo>
                      <a:pt x="7156" y="6206"/>
                      <a:pt x="7147" y="6216"/>
                      <a:pt x="7137" y="6216"/>
                    </a:cubicBezTo>
                    <a:cubicBezTo>
                      <a:pt x="7131" y="6216"/>
                      <a:pt x="7125" y="6212"/>
                      <a:pt x="7120" y="6203"/>
                    </a:cubicBezTo>
                    <a:cubicBezTo>
                      <a:pt x="7108" y="6191"/>
                      <a:pt x="7144" y="6120"/>
                      <a:pt x="7096" y="6120"/>
                    </a:cubicBezTo>
                    <a:cubicBezTo>
                      <a:pt x="7061" y="6120"/>
                      <a:pt x="7037" y="6144"/>
                      <a:pt x="7037" y="6179"/>
                    </a:cubicBezTo>
                    <a:lnTo>
                      <a:pt x="7001" y="6179"/>
                    </a:lnTo>
                    <a:cubicBezTo>
                      <a:pt x="6991" y="6179"/>
                      <a:pt x="6914" y="6217"/>
                      <a:pt x="6889" y="6217"/>
                    </a:cubicBezTo>
                    <a:cubicBezTo>
                      <a:pt x="6886" y="6217"/>
                      <a:pt x="6883" y="6216"/>
                      <a:pt x="6882" y="6215"/>
                    </a:cubicBezTo>
                    <a:cubicBezTo>
                      <a:pt x="6882" y="6204"/>
                      <a:pt x="6934" y="6141"/>
                      <a:pt x="6941" y="6123"/>
                    </a:cubicBezTo>
                    <a:lnTo>
                      <a:pt x="6941" y="6123"/>
                    </a:lnTo>
                    <a:cubicBezTo>
                      <a:pt x="6930" y="6144"/>
                      <a:pt x="6822" y="6145"/>
                      <a:pt x="6811" y="6167"/>
                    </a:cubicBezTo>
                    <a:cubicBezTo>
                      <a:pt x="6802" y="6172"/>
                      <a:pt x="6793" y="6175"/>
                      <a:pt x="6785" y="6175"/>
                    </a:cubicBezTo>
                    <a:cubicBezTo>
                      <a:pt x="6771" y="6175"/>
                      <a:pt x="6759" y="6166"/>
                      <a:pt x="6751" y="6144"/>
                    </a:cubicBezTo>
                    <a:cubicBezTo>
                      <a:pt x="6747" y="6132"/>
                      <a:pt x="6742" y="6128"/>
                      <a:pt x="6736" y="6128"/>
                    </a:cubicBezTo>
                    <a:cubicBezTo>
                      <a:pt x="6725" y="6128"/>
                      <a:pt x="6711" y="6144"/>
                      <a:pt x="6703" y="6144"/>
                    </a:cubicBezTo>
                    <a:cubicBezTo>
                      <a:pt x="6680" y="6144"/>
                      <a:pt x="6668" y="6144"/>
                      <a:pt x="6656" y="6120"/>
                    </a:cubicBezTo>
                    <a:cubicBezTo>
                      <a:pt x="6656" y="6108"/>
                      <a:pt x="6644" y="6108"/>
                      <a:pt x="6644" y="6108"/>
                    </a:cubicBezTo>
                    <a:cubicBezTo>
                      <a:pt x="6620" y="6120"/>
                      <a:pt x="6608" y="6144"/>
                      <a:pt x="6620" y="6155"/>
                    </a:cubicBezTo>
                    <a:cubicBezTo>
                      <a:pt x="6620" y="6176"/>
                      <a:pt x="6620" y="6205"/>
                      <a:pt x="6605" y="6205"/>
                    </a:cubicBezTo>
                    <a:cubicBezTo>
                      <a:pt x="6602" y="6205"/>
                      <a:pt x="6600" y="6205"/>
                      <a:pt x="6596" y="6203"/>
                    </a:cubicBezTo>
                    <a:cubicBezTo>
                      <a:pt x="6573" y="6179"/>
                      <a:pt x="6573" y="6144"/>
                      <a:pt x="6561" y="6132"/>
                    </a:cubicBezTo>
                    <a:cubicBezTo>
                      <a:pt x="6553" y="6124"/>
                      <a:pt x="6545" y="6121"/>
                      <a:pt x="6537" y="6121"/>
                    </a:cubicBezTo>
                    <a:cubicBezTo>
                      <a:pt x="6521" y="6121"/>
                      <a:pt x="6505" y="6132"/>
                      <a:pt x="6489" y="6132"/>
                    </a:cubicBezTo>
                    <a:cubicBezTo>
                      <a:pt x="6465" y="6132"/>
                      <a:pt x="6453" y="6120"/>
                      <a:pt x="6442" y="6108"/>
                    </a:cubicBezTo>
                    <a:cubicBezTo>
                      <a:pt x="6442" y="6096"/>
                      <a:pt x="6430" y="6084"/>
                      <a:pt x="6430" y="6084"/>
                    </a:cubicBezTo>
                    <a:cubicBezTo>
                      <a:pt x="6411" y="6084"/>
                      <a:pt x="6407" y="6099"/>
                      <a:pt x="6388" y="6099"/>
                    </a:cubicBezTo>
                    <a:cubicBezTo>
                      <a:pt x="6383" y="6099"/>
                      <a:pt x="6377" y="6098"/>
                      <a:pt x="6370" y="6096"/>
                    </a:cubicBezTo>
                    <a:cubicBezTo>
                      <a:pt x="6346" y="6096"/>
                      <a:pt x="6346" y="6084"/>
                      <a:pt x="6334" y="6072"/>
                    </a:cubicBezTo>
                    <a:cubicBezTo>
                      <a:pt x="6311" y="6060"/>
                      <a:pt x="6287" y="6054"/>
                      <a:pt x="6263" y="6054"/>
                    </a:cubicBezTo>
                    <a:cubicBezTo>
                      <a:pt x="6239" y="6054"/>
                      <a:pt x="6215" y="6060"/>
                      <a:pt x="6192" y="6072"/>
                    </a:cubicBezTo>
                    <a:cubicBezTo>
                      <a:pt x="6180" y="6076"/>
                      <a:pt x="6172" y="6079"/>
                      <a:pt x="6167" y="6079"/>
                    </a:cubicBezTo>
                    <a:cubicBezTo>
                      <a:pt x="6157" y="6079"/>
                      <a:pt x="6160" y="6068"/>
                      <a:pt x="6168" y="6036"/>
                    </a:cubicBezTo>
                    <a:cubicBezTo>
                      <a:pt x="6192" y="6013"/>
                      <a:pt x="6168" y="6013"/>
                      <a:pt x="6156" y="6001"/>
                    </a:cubicBezTo>
                    <a:cubicBezTo>
                      <a:pt x="6132" y="5989"/>
                      <a:pt x="6108" y="5989"/>
                      <a:pt x="6084" y="5989"/>
                    </a:cubicBezTo>
                    <a:cubicBezTo>
                      <a:pt x="6068" y="5989"/>
                      <a:pt x="6053" y="5999"/>
                      <a:pt x="6040" y="5999"/>
                    </a:cubicBezTo>
                    <a:cubicBezTo>
                      <a:pt x="6034" y="5999"/>
                      <a:pt x="6029" y="5997"/>
                      <a:pt x="6025" y="5989"/>
                    </a:cubicBezTo>
                    <a:cubicBezTo>
                      <a:pt x="6037" y="5941"/>
                      <a:pt x="5977" y="5929"/>
                      <a:pt x="5953" y="5929"/>
                    </a:cubicBezTo>
                    <a:cubicBezTo>
                      <a:pt x="5933" y="5939"/>
                      <a:pt x="5897" y="5982"/>
                      <a:pt x="5879" y="5982"/>
                    </a:cubicBezTo>
                    <a:cubicBezTo>
                      <a:pt x="5875" y="5982"/>
                      <a:pt x="5872" y="5981"/>
                      <a:pt x="5870" y="5977"/>
                    </a:cubicBezTo>
                    <a:cubicBezTo>
                      <a:pt x="5870" y="5929"/>
                      <a:pt x="5870" y="5905"/>
                      <a:pt x="5834" y="5882"/>
                    </a:cubicBezTo>
                    <a:cubicBezTo>
                      <a:pt x="5763" y="5858"/>
                      <a:pt x="5703" y="5822"/>
                      <a:pt x="5632" y="5786"/>
                    </a:cubicBezTo>
                    <a:cubicBezTo>
                      <a:pt x="5608" y="5810"/>
                      <a:pt x="5584" y="5834"/>
                      <a:pt x="5560" y="5846"/>
                    </a:cubicBezTo>
                    <a:cubicBezTo>
                      <a:pt x="5525" y="5870"/>
                      <a:pt x="5501" y="5894"/>
                      <a:pt x="5477" y="5917"/>
                    </a:cubicBezTo>
                    <a:cubicBezTo>
                      <a:pt x="5465" y="5941"/>
                      <a:pt x="5465" y="5965"/>
                      <a:pt x="5453" y="5977"/>
                    </a:cubicBezTo>
                    <a:cubicBezTo>
                      <a:pt x="5452" y="5979"/>
                      <a:pt x="5449" y="5979"/>
                      <a:pt x="5446" y="5979"/>
                    </a:cubicBezTo>
                    <a:cubicBezTo>
                      <a:pt x="5429" y="5979"/>
                      <a:pt x="5392" y="5953"/>
                      <a:pt x="5382" y="5953"/>
                    </a:cubicBezTo>
                    <a:lnTo>
                      <a:pt x="5310" y="5953"/>
                    </a:lnTo>
                    <a:cubicBezTo>
                      <a:pt x="5287" y="5965"/>
                      <a:pt x="5264" y="5988"/>
                      <a:pt x="5285" y="6022"/>
                    </a:cubicBezTo>
                    <a:lnTo>
                      <a:pt x="5285" y="6022"/>
                    </a:lnTo>
                    <a:cubicBezTo>
                      <a:pt x="5284" y="6020"/>
                      <a:pt x="5282" y="6020"/>
                      <a:pt x="5281" y="6020"/>
                    </a:cubicBezTo>
                    <a:cubicBezTo>
                      <a:pt x="5268" y="6020"/>
                      <a:pt x="5249" y="6075"/>
                      <a:pt x="5239" y="6096"/>
                    </a:cubicBezTo>
                    <a:cubicBezTo>
                      <a:pt x="5237" y="6098"/>
                      <a:pt x="5235" y="6098"/>
                      <a:pt x="5232" y="6098"/>
                    </a:cubicBezTo>
                    <a:cubicBezTo>
                      <a:pt x="5214" y="6098"/>
                      <a:pt x="5176" y="6072"/>
                      <a:pt x="5156" y="6072"/>
                    </a:cubicBezTo>
                    <a:cubicBezTo>
                      <a:pt x="5132" y="6084"/>
                      <a:pt x="5108" y="6096"/>
                      <a:pt x="5096" y="6120"/>
                    </a:cubicBezTo>
                    <a:cubicBezTo>
                      <a:pt x="5072" y="6144"/>
                      <a:pt x="5108" y="6167"/>
                      <a:pt x="5120" y="6191"/>
                    </a:cubicBezTo>
                    <a:cubicBezTo>
                      <a:pt x="5120" y="6191"/>
                      <a:pt x="5096" y="6215"/>
                      <a:pt x="5084" y="6215"/>
                    </a:cubicBezTo>
                    <a:cubicBezTo>
                      <a:pt x="5084" y="6203"/>
                      <a:pt x="5072" y="6203"/>
                      <a:pt x="5072" y="6191"/>
                    </a:cubicBezTo>
                    <a:cubicBezTo>
                      <a:pt x="5060" y="6191"/>
                      <a:pt x="5037" y="6203"/>
                      <a:pt x="5037" y="6203"/>
                    </a:cubicBezTo>
                    <a:cubicBezTo>
                      <a:pt x="5034" y="6205"/>
                      <a:pt x="5032" y="6206"/>
                      <a:pt x="5029" y="6206"/>
                    </a:cubicBezTo>
                    <a:cubicBezTo>
                      <a:pt x="5019" y="6206"/>
                      <a:pt x="5008" y="6191"/>
                      <a:pt x="4989" y="6191"/>
                    </a:cubicBezTo>
                    <a:cubicBezTo>
                      <a:pt x="4977" y="6203"/>
                      <a:pt x="4965" y="6203"/>
                      <a:pt x="4953" y="6215"/>
                    </a:cubicBezTo>
                    <a:cubicBezTo>
                      <a:pt x="4918" y="6251"/>
                      <a:pt x="4918" y="6286"/>
                      <a:pt x="4906" y="6334"/>
                    </a:cubicBezTo>
                    <a:cubicBezTo>
                      <a:pt x="4901" y="6352"/>
                      <a:pt x="4895" y="6360"/>
                      <a:pt x="4887" y="6360"/>
                    </a:cubicBezTo>
                    <a:cubicBezTo>
                      <a:pt x="4877" y="6360"/>
                      <a:pt x="4865" y="6345"/>
                      <a:pt x="4853" y="6323"/>
                    </a:cubicBezTo>
                    <a:lnTo>
                      <a:pt x="4853" y="6323"/>
                    </a:lnTo>
                    <a:cubicBezTo>
                      <a:pt x="4852" y="6335"/>
                      <a:pt x="4822" y="6339"/>
                      <a:pt x="4822" y="6358"/>
                    </a:cubicBezTo>
                    <a:cubicBezTo>
                      <a:pt x="4834" y="6382"/>
                      <a:pt x="4846" y="6394"/>
                      <a:pt x="4846" y="6394"/>
                    </a:cubicBezTo>
                    <a:cubicBezTo>
                      <a:pt x="4846" y="6394"/>
                      <a:pt x="4820" y="6367"/>
                      <a:pt x="4797" y="6367"/>
                    </a:cubicBezTo>
                    <a:cubicBezTo>
                      <a:pt x="4794" y="6367"/>
                      <a:pt x="4790" y="6368"/>
                      <a:pt x="4787" y="6370"/>
                    </a:cubicBezTo>
                    <a:cubicBezTo>
                      <a:pt x="4775" y="6382"/>
                      <a:pt x="4775" y="6429"/>
                      <a:pt x="4763" y="6453"/>
                    </a:cubicBezTo>
                    <a:cubicBezTo>
                      <a:pt x="4759" y="6460"/>
                      <a:pt x="4756" y="6463"/>
                      <a:pt x="4753" y="6463"/>
                    </a:cubicBezTo>
                    <a:cubicBezTo>
                      <a:pt x="4746" y="6463"/>
                      <a:pt x="4742" y="6446"/>
                      <a:pt x="4751" y="6429"/>
                    </a:cubicBezTo>
                    <a:cubicBezTo>
                      <a:pt x="4751" y="6403"/>
                      <a:pt x="4731" y="6369"/>
                      <a:pt x="4711" y="6369"/>
                    </a:cubicBezTo>
                    <a:cubicBezTo>
                      <a:pt x="4704" y="6369"/>
                      <a:pt x="4697" y="6373"/>
                      <a:pt x="4691" y="6382"/>
                    </a:cubicBezTo>
                    <a:cubicBezTo>
                      <a:pt x="4668" y="6417"/>
                      <a:pt x="4668" y="6451"/>
                      <a:pt x="4690" y="6486"/>
                    </a:cubicBezTo>
                    <a:lnTo>
                      <a:pt x="4690" y="6486"/>
                    </a:lnTo>
                    <a:cubicBezTo>
                      <a:pt x="4678" y="6469"/>
                      <a:pt x="4665" y="6463"/>
                      <a:pt x="4652" y="6463"/>
                    </a:cubicBezTo>
                    <a:cubicBezTo>
                      <a:pt x="4602" y="6463"/>
                      <a:pt x="4540" y="6548"/>
                      <a:pt x="4499" y="6548"/>
                    </a:cubicBezTo>
                    <a:cubicBezTo>
                      <a:pt x="4491" y="6548"/>
                      <a:pt x="4483" y="6544"/>
                      <a:pt x="4477" y="6536"/>
                    </a:cubicBezTo>
                    <a:cubicBezTo>
                      <a:pt x="4467" y="6530"/>
                      <a:pt x="4458" y="6528"/>
                      <a:pt x="4451" y="6528"/>
                    </a:cubicBezTo>
                    <a:cubicBezTo>
                      <a:pt x="4417" y="6528"/>
                      <a:pt x="4413" y="6590"/>
                      <a:pt x="4394" y="6620"/>
                    </a:cubicBezTo>
                    <a:cubicBezTo>
                      <a:pt x="4358" y="6644"/>
                      <a:pt x="4334" y="6656"/>
                      <a:pt x="4310" y="6667"/>
                    </a:cubicBezTo>
                    <a:cubicBezTo>
                      <a:pt x="4275" y="6703"/>
                      <a:pt x="4251" y="6739"/>
                      <a:pt x="4215" y="6763"/>
                    </a:cubicBezTo>
                    <a:cubicBezTo>
                      <a:pt x="4197" y="6775"/>
                      <a:pt x="4185" y="6775"/>
                      <a:pt x="4173" y="6775"/>
                    </a:cubicBezTo>
                    <a:cubicBezTo>
                      <a:pt x="4162" y="6775"/>
                      <a:pt x="4150" y="6775"/>
                      <a:pt x="4132" y="6787"/>
                    </a:cubicBezTo>
                    <a:cubicBezTo>
                      <a:pt x="4096" y="6798"/>
                      <a:pt x="4096" y="6810"/>
                      <a:pt x="4096" y="6822"/>
                    </a:cubicBezTo>
                    <a:cubicBezTo>
                      <a:pt x="4096" y="6846"/>
                      <a:pt x="4120" y="6858"/>
                      <a:pt x="4096" y="6858"/>
                    </a:cubicBezTo>
                    <a:cubicBezTo>
                      <a:pt x="4095" y="6859"/>
                      <a:pt x="4093" y="6860"/>
                      <a:pt x="4091" y="6860"/>
                    </a:cubicBezTo>
                    <a:cubicBezTo>
                      <a:pt x="4074" y="6860"/>
                      <a:pt x="4034" y="6820"/>
                      <a:pt x="4013" y="6798"/>
                    </a:cubicBezTo>
                    <a:lnTo>
                      <a:pt x="4013" y="6798"/>
                    </a:lnTo>
                    <a:cubicBezTo>
                      <a:pt x="4048" y="6858"/>
                      <a:pt x="3810" y="6977"/>
                      <a:pt x="3775" y="6989"/>
                    </a:cubicBezTo>
                    <a:cubicBezTo>
                      <a:pt x="3739" y="7001"/>
                      <a:pt x="3691" y="7001"/>
                      <a:pt x="3667" y="7025"/>
                    </a:cubicBezTo>
                    <a:cubicBezTo>
                      <a:pt x="3632" y="7048"/>
                      <a:pt x="3608" y="7084"/>
                      <a:pt x="3596" y="7108"/>
                    </a:cubicBezTo>
                    <a:cubicBezTo>
                      <a:pt x="3596" y="7120"/>
                      <a:pt x="3596" y="7203"/>
                      <a:pt x="3620" y="7203"/>
                    </a:cubicBezTo>
                    <a:cubicBezTo>
                      <a:pt x="3618" y="7204"/>
                      <a:pt x="3617" y="7204"/>
                      <a:pt x="3615" y="7204"/>
                    </a:cubicBezTo>
                    <a:cubicBezTo>
                      <a:pt x="3597" y="7204"/>
                      <a:pt x="3573" y="7154"/>
                      <a:pt x="3552" y="7154"/>
                    </a:cubicBezTo>
                    <a:cubicBezTo>
                      <a:pt x="3547" y="7154"/>
                      <a:pt x="3541" y="7158"/>
                      <a:pt x="3536" y="7168"/>
                    </a:cubicBezTo>
                    <a:cubicBezTo>
                      <a:pt x="3536" y="7168"/>
                      <a:pt x="3526" y="7228"/>
                      <a:pt x="3515" y="7228"/>
                    </a:cubicBezTo>
                    <a:cubicBezTo>
                      <a:pt x="3514" y="7228"/>
                      <a:pt x="3514" y="7228"/>
                      <a:pt x="3513" y="7227"/>
                    </a:cubicBezTo>
                    <a:cubicBezTo>
                      <a:pt x="3502" y="7227"/>
                      <a:pt x="3501" y="7163"/>
                      <a:pt x="3485" y="7163"/>
                    </a:cubicBezTo>
                    <a:cubicBezTo>
                      <a:pt x="3482" y="7163"/>
                      <a:pt x="3480" y="7165"/>
                      <a:pt x="3477" y="7168"/>
                    </a:cubicBezTo>
                    <a:cubicBezTo>
                      <a:pt x="3441" y="7191"/>
                      <a:pt x="3429" y="7239"/>
                      <a:pt x="3453" y="7275"/>
                    </a:cubicBezTo>
                    <a:cubicBezTo>
                      <a:pt x="3450" y="7280"/>
                      <a:pt x="3445" y="7283"/>
                      <a:pt x="3439" y="7283"/>
                    </a:cubicBezTo>
                    <a:cubicBezTo>
                      <a:pt x="3420" y="7283"/>
                      <a:pt x="3391" y="7260"/>
                      <a:pt x="3382" y="7251"/>
                    </a:cubicBezTo>
                    <a:cubicBezTo>
                      <a:pt x="3378" y="7247"/>
                      <a:pt x="3368" y="7246"/>
                      <a:pt x="3358" y="7246"/>
                    </a:cubicBezTo>
                    <a:cubicBezTo>
                      <a:pt x="3337" y="7246"/>
                      <a:pt x="3310" y="7251"/>
                      <a:pt x="3310" y="7251"/>
                    </a:cubicBezTo>
                    <a:cubicBezTo>
                      <a:pt x="3310" y="7251"/>
                      <a:pt x="3346" y="7310"/>
                      <a:pt x="3322" y="7334"/>
                    </a:cubicBezTo>
                    <a:cubicBezTo>
                      <a:pt x="3298" y="7358"/>
                      <a:pt x="3274" y="7334"/>
                      <a:pt x="3251" y="7370"/>
                    </a:cubicBezTo>
                    <a:cubicBezTo>
                      <a:pt x="3239" y="7394"/>
                      <a:pt x="3239" y="7406"/>
                      <a:pt x="3227" y="7418"/>
                    </a:cubicBezTo>
                    <a:cubicBezTo>
                      <a:pt x="3222" y="7420"/>
                      <a:pt x="3216" y="7421"/>
                      <a:pt x="3210" y="7421"/>
                    </a:cubicBezTo>
                    <a:cubicBezTo>
                      <a:pt x="3194" y="7421"/>
                      <a:pt x="3174" y="7414"/>
                      <a:pt x="3154" y="7414"/>
                    </a:cubicBezTo>
                    <a:cubicBezTo>
                      <a:pt x="3147" y="7414"/>
                      <a:pt x="3139" y="7415"/>
                      <a:pt x="3132" y="7418"/>
                    </a:cubicBezTo>
                    <a:cubicBezTo>
                      <a:pt x="3096" y="7429"/>
                      <a:pt x="3084" y="7465"/>
                      <a:pt x="3108" y="7489"/>
                    </a:cubicBezTo>
                    <a:cubicBezTo>
                      <a:pt x="3098" y="7489"/>
                      <a:pt x="3051" y="7474"/>
                      <a:pt x="3038" y="7474"/>
                    </a:cubicBezTo>
                    <a:cubicBezTo>
                      <a:pt x="3035" y="7474"/>
                      <a:pt x="3034" y="7475"/>
                      <a:pt x="3036" y="7477"/>
                    </a:cubicBezTo>
                    <a:cubicBezTo>
                      <a:pt x="3036" y="7489"/>
                      <a:pt x="3096" y="7525"/>
                      <a:pt x="3060" y="7537"/>
                    </a:cubicBezTo>
                    <a:cubicBezTo>
                      <a:pt x="3048" y="7545"/>
                      <a:pt x="3040" y="7547"/>
                      <a:pt x="3034" y="7547"/>
                    </a:cubicBezTo>
                    <a:cubicBezTo>
                      <a:pt x="3022" y="7547"/>
                      <a:pt x="3017" y="7537"/>
                      <a:pt x="3001" y="7537"/>
                    </a:cubicBezTo>
                    <a:cubicBezTo>
                      <a:pt x="2989" y="7537"/>
                      <a:pt x="2910" y="7570"/>
                      <a:pt x="2917" y="7616"/>
                    </a:cubicBezTo>
                    <a:lnTo>
                      <a:pt x="2917" y="7616"/>
                    </a:lnTo>
                    <a:cubicBezTo>
                      <a:pt x="2910" y="7601"/>
                      <a:pt x="2870" y="7591"/>
                      <a:pt x="2844" y="7591"/>
                    </a:cubicBezTo>
                    <a:cubicBezTo>
                      <a:pt x="2834" y="7591"/>
                      <a:pt x="2825" y="7593"/>
                      <a:pt x="2822" y="7596"/>
                    </a:cubicBezTo>
                    <a:cubicBezTo>
                      <a:pt x="2846" y="7632"/>
                      <a:pt x="2822" y="7632"/>
                      <a:pt x="2798" y="7644"/>
                    </a:cubicBezTo>
                    <a:cubicBezTo>
                      <a:pt x="2774" y="7656"/>
                      <a:pt x="2774" y="7644"/>
                      <a:pt x="2786" y="7679"/>
                    </a:cubicBezTo>
                    <a:cubicBezTo>
                      <a:pt x="2786" y="7715"/>
                      <a:pt x="2703" y="7703"/>
                      <a:pt x="2691" y="7715"/>
                    </a:cubicBezTo>
                    <a:cubicBezTo>
                      <a:pt x="2667" y="7727"/>
                      <a:pt x="2691" y="7739"/>
                      <a:pt x="2667" y="7751"/>
                    </a:cubicBezTo>
                    <a:cubicBezTo>
                      <a:pt x="2643" y="7775"/>
                      <a:pt x="2620" y="7787"/>
                      <a:pt x="2596" y="7799"/>
                    </a:cubicBezTo>
                    <a:cubicBezTo>
                      <a:pt x="2564" y="7814"/>
                      <a:pt x="2543" y="7846"/>
                      <a:pt x="2539" y="7879"/>
                    </a:cubicBezTo>
                    <a:lnTo>
                      <a:pt x="2539" y="7879"/>
                    </a:lnTo>
                    <a:cubicBezTo>
                      <a:pt x="2535" y="7868"/>
                      <a:pt x="2530" y="7857"/>
                      <a:pt x="2524" y="7846"/>
                    </a:cubicBezTo>
                    <a:cubicBezTo>
                      <a:pt x="2520" y="7842"/>
                      <a:pt x="2516" y="7840"/>
                      <a:pt x="2512" y="7840"/>
                    </a:cubicBezTo>
                    <a:cubicBezTo>
                      <a:pt x="2496" y="7840"/>
                      <a:pt x="2489" y="7872"/>
                      <a:pt x="2489" y="7882"/>
                    </a:cubicBezTo>
                    <a:cubicBezTo>
                      <a:pt x="2489" y="7920"/>
                      <a:pt x="2482" y="7934"/>
                      <a:pt x="2469" y="7934"/>
                    </a:cubicBezTo>
                    <a:cubicBezTo>
                      <a:pt x="2457" y="7934"/>
                      <a:pt x="2440" y="7923"/>
                      <a:pt x="2417" y="7906"/>
                    </a:cubicBezTo>
                    <a:cubicBezTo>
                      <a:pt x="2410" y="7900"/>
                      <a:pt x="2405" y="7898"/>
                      <a:pt x="2401" y="7898"/>
                    </a:cubicBezTo>
                    <a:cubicBezTo>
                      <a:pt x="2376" y="7898"/>
                      <a:pt x="2401" y="7989"/>
                      <a:pt x="2392" y="7989"/>
                    </a:cubicBezTo>
                    <a:cubicBezTo>
                      <a:pt x="2390" y="7989"/>
                      <a:pt x="2387" y="7986"/>
                      <a:pt x="2382" y="7977"/>
                    </a:cubicBezTo>
                    <a:cubicBezTo>
                      <a:pt x="2371" y="7964"/>
                      <a:pt x="2358" y="7958"/>
                      <a:pt x="2345" y="7958"/>
                    </a:cubicBezTo>
                    <a:cubicBezTo>
                      <a:pt x="2315" y="7958"/>
                      <a:pt x="2287" y="7991"/>
                      <a:pt x="2307" y="8032"/>
                    </a:cubicBezTo>
                    <a:lnTo>
                      <a:pt x="2307" y="8032"/>
                    </a:lnTo>
                    <a:cubicBezTo>
                      <a:pt x="2295" y="8011"/>
                      <a:pt x="2273" y="8001"/>
                      <a:pt x="2251" y="8001"/>
                    </a:cubicBezTo>
                    <a:cubicBezTo>
                      <a:pt x="2239" y="8001"/>
                      <a:pt x="2239" y="8013"/>
                      <a:pt x="2227" y="8025"/>
                    </a:cubicBezTo>
                    <a:lnTo>
                      <a:pt x="2155" y="8025"/>
                    </a:lnTo>
                    <a:cubicBezTo>
                      <a:pt x="2143" y="8037"/>
                      <a:pt x="2143" y="8072"/>
                      <a:pt x="2120" y="8072"/>
                    </a:cubicBezTo>
                    <a:cubicBezTo>
                      <a:pt x="2096" y="8084"/>
                      <a:pt x="2072" y="8096"/>
                      <a:pt x="2072" y="8096"/>
                    </a:cubicBezTo>
                    <a:cubicBezTo>
                      <a:pt x="2060" y="8084"/>
                      <a:pt x="2048" y="8072"/>
                      <a:pt x="2036" y="8072"/>
                    </a:cubicBezTo>
                    <a:cubicBezTo>
                      <a:pt x="2024" y="8084"/>
                      <a:pt x="2024" y="8120"/>
                      <a:pt x="2012" y="8120"/>
                    </a:cubicBezTo>
                    <a:cubicBezTo>
                      <a:pt x="2012" y="8120"/>
                      <a:pt x="2012" y="8072"/>
                      <a:pt x="2012" y="8060"/>
                    </a:cubicBezTo>
                    <a:cubicBezTo>
                      <a:pt x="2012" y="8058"/>
                      <a:pt x="2012" y="8057"/>
                      <a:pt x="2010" y="8057"/>
                    </a:cubicBezTo>
                    <a:cubicBezTo>
                      <a:pt x="2004" y="8057"/>
                      <a:pt x="1986" y="8075"/>
                      <a:pt x="1977" y="8084"/>
                    </a:cubicBezTo>
                    <a:cubicBezTo>
                      <a:pt x="1968" y="8102"/>
                      <a:pt x="1945" y="8148"/>
                      <a:pt x="1929" y="8148"/>
                    </a:cubicBezTo>
                    <a:cubicBezTo>
                      <a:pt x="1924" y="8148"/>
                      <a:pt x="1920" y="8143"/>
                      <a:pt x="1917" y="8132"/>
                    </a:cubicBezTo>
                    <a:cubicBezTo>
                      <a:pt x="1917" y="8096"/>
                      <a:pt x="1929" y="8060"/>
                      <a:pt x="1917" y="8037"/>
                    </a:cubicBezTo>
                    <a:cubicBezTo>
                      <a:pt x="1917" y="8034"/>
                      <a:pt x="1915" y="8032"/>
                      <a:pt x="1913" y="8032"/>
                    </a:cubicBezTo>
                    <a:cubicBezTo>
                      <a:pt x="1901" y="8032"/>
                      <a:pt x="1868" y="8054"/>
                      <a:pt x="1848" y="8054"/>
                    </a:cubicBezTo>
                    <a:cubicBezTo>
                      <a:pt x="1837" y="8054"/>
                      <a:pt x="1830" y="8047"/>
                      <a:pt x="1834" y="8025"/>
                    </a:cubicBezTo>
                    <a:cubicBezTo>
                      <a:pt x="1834" y="7977"/>
                      <a:pt x="1762" y="7953"/>
                      <a:pt x="1739" y="7941"/>
                    </a:cubicBezTo>
                    <a:cubicBezTo>
                      <a:pt x="1715" y="7930"/>
                      <a:pt x="1679" y="7930"/>
                      <a:pt x="1667" y="7906"/>
                    </a:cubicBezTo>
                    <a:cubicBezTo>
                      <a:pt x="1656" y="7873"/>
                      <a:pt x="1655" y="7821"/>
                      <a:pt x="1646" y="7821"/>
                    </a:cubicBezTo>
                    <a:cubicBezTo>
                      <a:pt x="1645" y="7821"/>
                      <a:pt x="1644" y="7821"/>
                      <a:pt x="1643" y="7822"/>
                    </a:cubicBezTo>
                    <a:cubicBezTo>
                      <a:pt x="1643" y="7834"/>
                      <a:pt x="1643" y="7870"/>
                      <a:pt x="1620" y="7870"/>
                    </a:cubicBezTo>
                    <a:cubicBezTo>
                      <a:pt x="1596" y="7870"/>
                      <a:pt x="1584" y="7858"/>
                      <a:pt x="1584" y="7846"/>
                    </a:cubicBezTo>
                    <a:cubicBezTo>
                      <a:pt x="1548" y="7822"/>
                      <a:pt x="1548" y="7787"/>
                      <a:pt x="1572" y="7763"/>
                    </a:cubicBezTo>
                    <a:lnTo>
                      <a:pt x="1572" y="7763"/>
                    </a:lnTo>
                    <a:cubicBezTo>
                      <a:pt x="1548" y="7786"/>
                      <a:pt x="1535" y="7795"/>
                      <a:pt x="1528" y="7795"/>
                    </a:cubicBezTo>
                    <a:cubicBezTo>
                      <a:pt x="1506" y="7795"/>
                      <a:pt x="1542" y="7712"/>
                      <a:pt x="1524" y="7703"/>
                    </a:cubicBezTo>
                    <a:cubicBezTo>
                      <a:pt x="1520" y="7702"/>
                      <a:pt x="1516" y="7701"/>
                      <a:pt x="1512" y="7701"/>
                    </a:cubicBezTo>
                    <a:cubicBezTo>
                      <a:pt x="1486" y="7701"/>
                      <a:pt x="1455" y="7722"/>
                      <a:pt x="1429" y="7722"/>
                    </a:cubicBezTo>
                    <a:cubicBezTo>
                      <a:pt x="1420" y="7722"/>
                      <a:pt x="1413" y="7720"/>
                      <a:pt x="1405" y="7715"/>
                    </a:cubicBezTo>
                    <a:cubicBezTo>
                      <a:pt x="1405" y="7715"/>
                      <a:pt x="1405" y="7668"/>
                      <a:pt x="1393" y="7656"/>
                    </a:cubicBezTo>
                    <a:cubicBezTo>
                      <a:pt x="1384" y="7631"/>
                      <a:pt x="1374" y="7627"/>
                      <a:pt x="1363" y="7627"/>
                    </a:cubicBezTo>
                    <a:cubicBezTo>
                      <a:pt x="1357" y="7627"/>
                      <a:pt x="1351" y="7628"/>
                      <a:pt x="1344" y="7628"/>
                    </a:cubicBezTo>
                    <a:cubicBezTo>
                      <a:pt x="1334" y="7628"/>
                      <a:pt x="1323" y="7625"/>
                      <a:pt x="1310" y="7608"/>
                    </a:cubicBezTo>
                    <a:cubicBezTo>
                      <a:pt x="1298" y="7572"/>
                      <a:pt x="1286" y="7537"/>
                      <a:pt x="1262" y="7513"/>
                    </a:cubicBezTo>
                    <a:cubicBezTo>
                      <a:pt x="1239" y="7513"/>
                      <a:pt x="1227" y="7501"/>
                      <a:pt x="1203" y="7501"/>
                    </a:cubicBezTo>
                    <a:cubicBezTo>
                      <a:pt x="1167" y="7453"/>
                      <a:pt x="1203" y="7334"/>
                      <a:pt x="1143" y="7322"/>
                    </a:cubicBezTo>
                    <a:cubicBezTo>
                      <a:pt x="1138" y="7321"/>
                      <a:pt x="1133" y="7320"/>
                      <a:pt x="1129" y="7320"/>
                    </a:cubicBezTo>
                    <a:cubicBezTo>
                      <a:pt x="1114" y="7320"/>
                      <a:pt x="1108" y="7331"/>
                      <a:pt x="1099" y="7331"/>
                    </a:cubicBezTo>
                    <a:cubicBezTo>
                      <a:pt x="1095" y="7331"/>
                      <a:pt x="1090" y="7329"/>
                      <a:pt x="1084" y="7322"/>
                    </a:cubicBezTo>
                    <a:cubicBezTo>
                      <a:pt x="1096" y="7298"/>
                      <a:pt x="1096" y="7287"/>
                      <a:pt x="1084" y="7263"/>
                    </a:cubicBezTo>
                    <a:cubicBezTo>
                      <a:pt x="1084" y="7263"/>
                      <a:pt x="1078" y="7268"/>
                      <a:pt x="1071" y="7268"/>
                    </a:cubicBezTo>
                    <a:cubicBezTo>
                      <a:pt x="1068" y="7268"/>
                      <a:pt x="1064" y="7267"/>
                      <a:pt x="1060" y="7263"/>
                    </a:cubicBezTo>
                    <a:cubicBezTo>
                      <a:pt x="988" y="7227"/>
                      <a:pt x="1012" y="7060"/>
                      <a:pt x="905" y="7048"/>
                    </a:cubicBezTo>
                    <a:cubicBezTo>
                      <a:pt x="905" y="7034"/>
                      <a:pt x="913" y="7028"/>
                      <a:pt x="920" y="7025"/>
                    </a:cubicBezTo>
                    <a:lnTo>
                      <a:pt x="929" y="7025"/>
                    </a:lnTo>
                    <a:cubicBezTo>
                      <a:pt x="929" y="7024"/>
                      <a:pt x="929" y="7024"/>
                      <a:pt x="929" y="7024"/>
                    </a:cubicBezTo>
                    <a:lnTo>
                      <a:pt x="929" y="7024"/>
                    </a:lnTo>
                    <a:cubicBezTo>
                      <a:pt x="927" y="7024"/>
                      <a:pt x="924" y="7025"/>
                      <a:pt x="920" y="7025"/>
                    </a:cubicBezTo>
                    <a:lnTo>
                      <a:pt x="920" y="7025"/>
                    </a:lnTo>
                    <a:cubicBezTo>
                      <a:pt x="923" y="7023"/>
                      <a:pt x="925" y="7023"/>
                      <a:pt x="927" y="7023"/>
                    </a:cubicBezTo>
                    <a:lnTo>
                      <a:pt x="927" y="7023"/>
                    </a:lnTo>
                    <a:cubicBezTo>
                      <a:pt x="928" y="7023"/>
                      <a:pt x="928" y="7024"/>
                      <a:pt x="929" y="7024"/>
                    </a:cubicBezTo>
                    <a:lnTo>
                      <a:pt x="929" y="7024"/>
                    </a:lnTo>
                    <a:cubicBezTo>
                      <a:pt x="931" y="7023"/>
                      <a:pt x="931" y="7023"/>
                      <a:pt x="928" y="7023"/>
                    </a:cubicBezTo>
                    <a:cubicBezTo>
                      <a:pt x="928" y="7023"/>
                      <a:pt x="928" y="7023"/>
                      <a:pt x="927" y="7023"/>
                    </a:cubicBezTo>
                    <a:lnTo>
                      <a:pt x="927" y="7023"/>
                    </a:lnTo>
                    <a:cubicBezTo>
                      <a:pt x="925" y="7021"/>
                      <a:pt x="922" y="7021"/>
                      <a:pt x="918" y="7021"/>
                    </a:cubicBezTo>
                    <a:cubicBezTo>
                      <a:pt x="900" y="7021"/>
                      <a:pt x="864" y="7032"/>
                      <a:pt x="825" y="7049"/>
                    </a:cubicBezTo>
                    <a:lnTo>
                      <a:pt x="825" y="7049"/>
                    </a:lnTo>
                    <a:cubicBezTo>
                      <a:pt x="846" y="7012"/>
                      <a:pt x="843" y="6958"/>
                      <a:pt x="808" y="6958"/>
                    </a:cubicBezTo>
                    <a:cubicBezTo>
                      <a:pt x="794" y="6958"/>
                      <a:pt x="775" y="6966"/>
                      <a:pt x="750" y="6989"/>
                    </a:cubicBezTo>
                    <a:cubicBezTo>
                      <a:pt x="774" y="6965"/>
                      <a:pt x="715" y="6870"/>
                      <a:pt x="750" y="6834"/>
                    </a:cubicBezTo>
                    <a:cubicBezTo>
                      <a:pt x="762" y="6816"/>
                      <a:pt x="762" y="6813"/>
                      <a:pt x="755" y="6813"/>
                    </a:cubicBezTo>
                    <a:cubicBezTo>
                      <a:pt x="751" y="6813"/>
                      <a:pt x="746" y="6814"/>
                      <a:pt x="739" y="6814"/>
                    </a:cubicBezTo>
                    <a:cubicBezTo>
                      <a:pt x="732" y="6814"/>
                      <a:pt x="724" y="6813"/>
                      <a:pt x="715" y="6810"/>
                    </a:cubicBezTo>
                    <a:cubicBezTo>
                      <a:pt x="691" y="6798"/>
                      <a:pt x="691" y="6775"/>
                      <a:pt x="679" y="6763"/>
                    </a:cubicBezTo>
                    <a:cubicBezTo>
                      <a:pt x="607" y="6679"/>
                      <a:pt x="548" y="6584"/>
                      <a:pt x="512" y="6489"/>
                    </a:cubicBezTo>
                    <a:cubicBezTo>
                      <a:pt x="492" y="6429"/>
                      <a:pt x="497" y="6309"/>
                      <a:pt x="421" y="6309"/>
                    </a:cubicBezTo>
                    <a:cubicBezTo>
                      <a:pt x="407" y="6309"/>
                      <a:pt x="390" y="6313"/>
                      <a:pt x="369" y="6322"/>
                    </a:cubicBezTo>
                    <a:cubicBezTo>
                      <a:pt x="369" y="6322"/>
                      <a:pt x="327" y="6333"/>
                      <a:pt x="306" y="6333"/>
                    </a:cubicBezTo>
                    <a:cubicBezTo>
                      <a:pt x="295" y="6333"/>
                      <a:pt x="290" y="6330"/>
                      <a:pt x="298" y="6322"/>
                    </a:cubicBezTo>
                    <a:cubicBezTo>
                      <a:pt x="310" y="6298"/>
                      <a:pt x="334" y="6275"/>
                      <a:pt x="369" y="6263"/>
                    </a:cubicBezTo>
                    <a:cubicBezTo>
                      <a:pt x="381" y="6263"/>
                      <a:pt x="524" y="6179"/>
                      <a:pt x="512" y="6179"/>
                    </a:cubicBezTo>
                    <a:cubicBezTo>
                      <a:pt x="512" y="6175"/>
                      <a:pt x="511" y="6174"/>
                      <a:pt x="508" y="6174"/>
                    </a:cubicBezTo>
                    <a:cubicBezTo>
                      <a:pt x="503" y="6174"/>
                      <a:pt x="492" y="6179"/>
                      <a:pt x="477" y="6179"/>
                    </a:cubicBezTo>
                    <a:cubicBezTo>
                      <a:pt x="465" y="6167"/>
                      <a:pt x="453" y="6144"/>
                      <a:pt x="453" y="6132"/>
                    </a:cubicBezTo>
                    <a:cubicBezTo>
                      <a:pt x="441" y="6109"/>
                      <a:pt x="430" y="6074"/>
                      <a:pt x="473" y="6061"/>
                    </a:cubicBezTo>
                    <a:lnTo>
                      <a:pt x="473" y="6061"/>
                    </a:lnTo>
                    <a:cubicBezTo>
                      <a:pt x="462" y="6064"/>
                      <a:pt x="454" y="6065"/>
                      <a:pt x="447" y="6065"/>
                    </a:cubicBezTo>
                    <a:cubicBezTo>
                      <a:pt x="406" y="6065"/>
                      <a:pt x="417" y="6023"/>
                      <a:pt x="382" y="6023"/>
                    </a:cubicBezTo>
                    <a:cubicBezTo>
                      <a:pt x="378" y="6023"/>
                      <a:pt x="374" y="6024"/>
                      <a:pt x="369" y="6025"/>
                    </a:cubicBezTo>
                    <a:cubicBezTo>
                      <a:pt x="357" y="6028"/>
                      <a:pt x="340" y="6031"/>
                      <a:pt x="324" y="6031"/>
                    </a:cubicBezTo>
                    <a:cubicBezTo>
                      <a:pt x="293" y="6031"/>
                      <a:pt x="266" y="6021"/>
                      <a:pt x="298" y="5989"/>
                    </a:cubicBezTo>
                    <a:cubicBezTo>
                      <a:pt x="303" y="5983"/>
                      <a:pt x="310" y="5979"/>
                      <a:pt x="316" y="5975"/>
                    </a:cubicBezTo>
                    <a:lnTo>
                      <a:pt x="316" y="5975"/>
                    </a:lnTo>
                    <a:cubicBezTo>
                      <a:pt x="315" y="5985"/>
                      <a:pt x="330" y="5991"/>
                      <a:pt x="344" y="5991"/>
                    </a:cubicBezTo>
                    <a:cubicBezTo>
                      <a:pt x="361" y="5991"/>
                      <a:pt x="378" y="5983"/>
                      <a:pt x="369" y="5965"/>
                    </a:cubicBezTo>
                    <a:cubicBezTo>
                      <a:pt x="369" y="5954"/>
                      <a:pt x="369" y="5953"/>
                      <a:pt x="369" y="5944"/>
                    </a:cubicBezTo>
                    <a:lnTo>
                      <a:pt x="369" y="5944"/>
                    </a:lnTo>
                    <a:cubicBezTo>
                      <a:pt x="374" y="5940"/>
                      <a:pt x="378" y="5935"/>
                      <a:pt x="381" y="5929"/>
                    </a:cubicBezTo>
                    <a:cubicBezTo>
                      <a:pt x="393" y="5905"/>
                      <a:pt x="381" y="5894"/>
                      <a:pt x="346" y="5894"/>
                    </a:cubicBezTo>
                    <a:cubicBezTo>
                      <a:pt x="322" y="5894"/>
                      <a:pt x="322" y="5894"/>
                      <a:pt x="322" y="5858"/>
                    </a:cubicBezTo>
                    <a:cubicBezTo>
                      <a:pt x="317" y="5849"/>
                      <a:pt x="318" y="5847"/>
                      <a:pt x="321" y="5847"/>
                    </a:cubicBezTo>
                    <a:lnTo>
                      <a:pt x="321" y="5847"/>
                    </a:lnTo>
                    <a:cubicBezTo>
                      <a:pt x="324" y="5847"/>
                      <a:pt x="330" y="5849"/>
                      <a:pt x="336" y="5849"/>
                    </a:cubicBezTo>
                    <a:cubicBezTo>
                      <a:pt x="340" y="5849"/>
                      <a:pt x="343" y="5849"/>
                      <a:pt x="346" y="5846"/>
                    </a:cubicBezTo>
                    <a:cubicBezTo>
                      <a:pt x="405" y="5810"/>
                      <a:pt x="274" y="5774"/>
                      <a:pt x="322" y="5727"/>
                    </a:cubicBezTo>
                    <a:cubicBezTo>
                      <a:pt x="322" y="5703"/>
                      <a:pt x="226" y="5691"/>
                      <a:pt x="238" y="5679"/>
                    </a:cubicBezTo>
                    <a:cubicBezTo>
                      <a:pt x="250" y="5667"/>
                      <a:pt x="298" y="5655"/>
                      <a:pt x="298" y="5644"/>
                    </a:cubicBezTo>
                    <a:cubicBezTo>
                      <a:pt x="286" y="5644"/>
                      <a:pt x="238" y="5644"/>
                      <a:pt x="226" y="5632"/>
                    </a:cubicBezTo>
                    <a:cubicBezTo>
                      <a:pt x="250" y="5620"/>
                      <a:pt x="286" y="5620"/>
                      <a:pt x="322" y="5608"/>
                    </a:cubicBezTo>
                    <a:cubicBezTo>
                      <a:pt x="274" y="5608"/>
                      <a:pt x="238" y="5584"/>
                      <a:pt x="274" y="5584"/>
                    </a:cubicBezTo>
                    <a:cubicBezTo>
                      <a:pt x="292" y="5578"/>
                      <a:pt x="301" y="5578"/>
                      <a:pt x="305" y="5578"/>
                    </a:cubicBezTo>
                    <a:cubicBezTo>
                      <a:pt x="310" y="5578"/>
                      <a:pt x="310" y="5578"/>
                      <a:pt x="310" y="5572"/>
                    </a:cubicBezTo>
                    <a:cubicBezTo>
                      <a:pt x="310" y="5560"/>
                      <a:pt x="298" y="5548"/>
                      <a:pt x="298" y="5548"/>
                    </a:cubicBezTo>
                    <a:lnTo>
                      <a:pt x="310" y="5536"/>
                    </a:lnTo>
                    <a:cubicBezTo>
                      <a:pt x="322" y="5536"/>
                      <a:pt x="310" y="5536"/>
                      <a:pt x="310" y="5513"/>
                    </a:cubicBezTo>
                    <a:cubicBezTo>
                      <a:pt x="310" y="5477"/>
                      <a:pt x="381" y="5489"/>
                      <a:pt x="393" y="5477"/>
                    </a:cubicBezTo>
                    <a:cubicBezTo>
                      <a:pt x="405" y="5477"/>
                      <a:pt x="453" y="5465"/>
                      <a:pt x="465" y="5429"/>
                    </a:cubicBezTo>
                    <a:cubicBezTo>
                      <a:pt x="465" y="5402"/>
                      <a:pt x="436" y="5374"/>
                      <a:pt x="456" y="5374"/>
                    </a:cubicBezTo>
                    <a:cubicBezTo>
                      <a:pt x="462" y="5374"/>
                      <a:pt x="472" y="5376"/>
                      <a:pt x="488" y="5382"/>
                    </a:cubicBezTo>
                    <a:cubicBezTo>
                      <a:pt x="503" y="5391"/>
                      <a:pt x="522" y="5397"/>
                      <a:pt x="535" y="5397"/>
                    </a:cubicBezTo>
                    <a:cubicBezTo>
                      <a:pt x="553" y="5397"/>
                      <a:pt x="559" y="5386"/>
                      <a:pt x="524" y="5358"/>
                    </a:cubicBezTo>
                    <a:cubicBezTo>
                      <a:pt x="493" y="5316"/>
                      <a:pt x="498" y="5284"/>
                      <a:pt x="539" y="5284"/>
                    </a:cubicBezTo>
                    <a:cubicBezTo>
                      <a:pt x="545" y="5284"/>
                      <a:pt x="552" y="5285"/>
                      <a:pt x="560" y="5286"/>
                    </a:cubicBezTo>
                    <a:cubicBezTo>
                      <a:pt x="588" y="5301"/>
                      <a:pt x="600" y="5319"/>
                      <a:pt x="609" y="5319"/>
                    </a:cubicBezTo>
                    <a:cubicBezTo>
                      <a:pt x="616" y="5319"/>
                      <a:pt x="622" y="5310"/>
                      <a:pt x="631" y="5286"/>
                    </a:cubicBezTo>
                    <a:cubicBezTo>
                      <a:pt x="631" y="5286"/>
                      <a:pt x="642" y="5202"/>
                      <a:pt x="653" y="5202"/>
                    </a:cubicBezTo>
                    <a:cubicBezTo>
                      <a:pt x="654" y="5202"/>
                      <a:pt x="654" y="5202"/>
                      <a:pt x="655" y="5203"/>
                    </a:cubicBezTo>
                    <a:cubicBezTo>
                      <a:pt x="667" y="5215"/>
                      <a:pt x="655" y="5263"/>
                      <a:pt x="679" y="5274"/>
                    </a:cubicBezTo>
                    <a:cubicBezTo>
                      <a:pt x="691" y="5274"/>
                      <a:pt x="703" y="5203"/>
                      <a:pt x="715" y="5191"/>
                    </a:cubicBezTo>
                    <a:cubicBezTo>
                      <a:pt x="727" y="5167"/>
                      <a:pt x="762" y="5167"/>
                      <a:pt x="786" y="5167"/>
                    </a:cubicBezTo>
                    <a:cubicBezTo>
                      <a:pt x="798" y="5173"/>
                      <a:pt x="810" y="5176"/>
                      <a:pt x="823" y="5176"/>
                    </a:cubicBezTo>
                    <a:cubicBezTo>
                      <a:pt x="837" y="5176"/>
                      <a:pt x="852" y="5173"/>
                      <a:pt x="869" y="5167"/>
                    </a:cubicBezTo>
                    <a:cubicBezTo>
                      <a:pt x="893" y="5155"/>
                      <a:pt x="917" y="5132"/>
                      <a:pt x="929" y="5096"/>
                    </a:cubicBezTo>
                    <a:cubicBezTo>
                      <a:pt x="948" y="5077"/>
                      <a:pt x="936" y="5042"/>
                      <a:pt x="956" y="5042"/>
                    </a:cubicBezTo>
                    <a:cubicBezTo>
                      <a:pt x="961" y="5042"/>
                      <a:pt x="967" y="5044"/>
                      <a:pt x="977" y="5048"/>
                    </a:cubicBezTo>
                    <a:cubicBezTo>
                      <a:pt x="987" y="5059"/>
                      <a:pt x="1003" y="5065"/>
                      <a:pt x="1019" y="5065"/>
                    </a:cubicBezTo>
                    <a:cubicBezTo>
                      <a:pt x="1038" y="5065"/>
                      <a:pt x="1059" y="5056"/>
                      <a:pt x="1072" y="5036"/>
                    </a:cubicBezTo>
                    <a:cubicBezTo>
                      <a:pt x="1096" y="5012"/>
                      <a:pt x="1060" y="4989"/>
                      <a:pt x="1048" y="4965"/>
                    </a:cubicBezTo>
                    <a:lnTo>
                      <a:pt x="1048" y="4965"/>
                    </a:lnTo>
                    <a:cubicBezTo>
                      <a:pt x="1062" y="4987"/>
                      <a:pt x="1079" y="4995"/>
                      <a:pt x="1095" y="4995"/>
                    </a:cubicBezTo>
                    <a:cubicBezTo>
                      <a:pt x="1132" y="4995"/>
                      <a:pt x="1167" y="4950"/>
                      <a:pt x="1167" y="4917"/>
                    </a:cubicBezTo>
                    <a:cubicBezTo>
                      <a:pt x="1167" y="4900"/>
                      <a:pt x="1186" y="4889"/>
                      <a:pt x="1201" y="4889"/>
                    </a:cubicBezTo>
                    <a:cubicBezTo>
                      <a:pt x="1207" y="4889"/>
                      <a:pt x="1212" y="4890"/>
                      <a:pt x="1215" y="4893"/>
                    </a:cubicBezTo>
                    <a:cubicBezTo>
                      <a:pt x="1239" y="4905"/>
                      <a:pt x="1215" y="4929"/>
                      <a:pt x="1250" y="4941"/>
                    </a:cubicBezTo>
                    <a:cubicBezTo>
                      <a:pt x="1254" y="4943"/>
                      <a:pt x="1256" y="4943"/>
                      <a:pt x="1258" y="4943"/>
                    </a:cubicBezTo>
                    <a:cubicBezTo>
                      <a:pt x="1271" y="4943"/>
                      <a:pt x="1262" y="4916"/>
                      <a:pt x="1262" y="4905"/>
                    </a:cubicBezTo>
                    <a:cubicBezTo>
                      <a:pt x="1271" y="4879"/>
                      <a:pt x="1294" y="4865"/>
                      <a:pt x="1319" y="4865"/>
                    </a:cubicBezTo>
                    <a:cubicBezTo>
                      <a:pt x="1328" y="4865"/>
                      <a:pt x="1337" y="4867"/>
                      <a:pt x="1346" y="4870"/>
                    </a:cubicBezTo>
                    <a:cubicBezTo>
                      <a:pt x="1350" y="4879"/>
                      <a:pt x="1354" y="4883"/>
                      <a:pt x="1357" y="4883"/>
                    </a:cubicBezTo>
                    <a:cubicBezTo>
                      <a:pt x="1369" y="4883"/>
                      <a:pt x="1369" y="4820"/>
                      <a:pt x="1369" y="4810"/>
                    </a:cubicBezTo>
                    <a:cubicBezTo>
                      <a:pt x="1381" y="4798"/>
                      <a:pt x="1453" y="4786"/>
                      <a:pt x="1465" y="4739"/>
                    </a:cubicBezTo>
                    <a:cubicBezTo>
                      <a:pt x="1477" y="4703"/>
                      <a:pt x="1500" y="4679"/>
                      <a:pt x="1548" y="4679"/>
                    </a:cubicBezTo>
                    <a:cubicBezTo>
                      <a:pt x="1584" y="4667"/>
                      <a:pt x="1643" y="4655"/>
                      <a:pt x="1655" y="4608"/>
                    </a:cubicBezTo>
                    <a:cubicBezTo>
                      <a:pt x="1655" y="4602"/>
                      <a:pt x="1658" y="4599"/>
                      <a:pt x="1663" y="4599"/>
                    </a:cubicBezTo>
                    <a:cubicBezTo>
                      <a:pt x="1677" y="4599"/>
                      <a:pt x="1706" y="4620"/>
                      <a:pt x="1715" y="4620"/>
                    </a:cubicBezTo>
                    <a:cubicBezTo>
                      <a:pt x="1727" y="4620"/>
                      <a:pt x="1727" y="4584"/>
                      <a:pt x="1750" y="4572"/>
                    </a:cubicBezTo>
                    <a:cubicBezTo>
                      <a:pt x="1774" y="4560"/>
                      <a:pt x="1798" y="4548"/>
                      <a:pt x="1822" y="4524"/>
                    </a:cubicBezTo>
                    <a:cubicBezTo>
                      <a:pt x="1846" y="4501"/>
                      <a:pt x="1822" y="4477"/>
                      <a:pt x="1858" y="4477"/>
                    </a:cubicBezTo>
                    <a:cubicBezTo>
                      <a:pt x="1868" y="4479"/>
                      <a:pt x="1880" y="4481"/>
                      <a:pt x="1892" y="4481"/>
                    </a:cubicBezTo>
                    <a:cubicBezTo>
                      <a:pt x="1935" y="4481"/>
                      <a:pt x="1978" y="4461"/>
                      <a:pt x="1941" y="4405"/>
                    </a:cubicBezTo>
                    <a:lnTo>
                      <a:pt x="1941" y="4405"/>
                    </a:lnTo>
                    <a:cubicBezTo>
                      <a:pt x="1955" y="4425"/>
                      <a:pt x="1972" y="4432"/>
                      <a:pt x="1992" y="4432"/>
                    </a:cubicBezTo>
                    <a:cubicBezTo>
                      <a:pt x="2055" y="4432"/>
                      <a:pt x="2134" y="4347"/>
                      <a:pt x="2143" y="4310"/>
                    </a:cubicBezTo>
                    <a:cubicBezTo>
                      <a:pt x="2146" y="4301"/>
                      <a:pt x="2151" y="4298"/>
                      <a:pt x="2159" y="4298"/>
                    </a:cubicBezTo>
                    <a:cubicBezTo>
                      <a:pt x="2180" y="4298"/>
                      <a:pt x="2215" y="4321"/>
                      <a:pt x="2236" y="4321"/>
                    </a:cubicBezTo>
                    <a:cubicBezTo>
                      <a:pt x="2251" y="4321"/>
                      <a:pt x="2258" y="4310"/>
                      <a:pt x="2251" y="4274"/>
                    </a:cubicBezTo>
                    <a:cubicBezTo>
                      <a:pt x="2240" y="4242"/>
                      <a:pt x="2229" y="4201"/>
                      <a:pt x="2261" y="4201"/>
                    </a:cubicBezTo>
                    <a:cubicBezTo>
                      <a:pt x="2265" y="4201"/>
                      <a:pt x="2269" y="4202"/>
                      <a:pt x="2274" y="4203"/>
                    </a:cubicBezTo>
                    <a:cubicBezTo>
                      <a:pt x="2284" y="4203"/>
                      <a:pt x="2326" y="4171"/>
                      <a:pt x="2334" y="4159"/>
                    </a:cubicBezTo>
                    <a:lnTo>
                      <a:pt x="2334" y="4159"/>
                    </a:lnTo>
                    <a:cubicBezTo>
                      <a:pt x="2335" y="4169"/>
                      <a:pt x="2339" y="4191"/>
                      <a:pt x="2358" y="4191"/>
                    </a:cubicBezTo>
                    <a:cubicBezTo>
                      <a:pt x="2382" y="4191"/>
                      <a:pt x="2393" y="4179"/>
                      <a:pt x="2405" y="4167"/>
                    </a:cubicBezTo>
                    <a:cubicBezTo>
                      <a:pt x="2441" y="4143"/>
                      <a:pt x="2501" y="4155"/>
                      <a:pt x="2524" y="4131"/>
                    </a:cubicBezTo>
                    <a:cubicBezTo>
                      <a:pt x="2465" y="4120"/>
                      <a:pt x="2429" y="4072"/>
                      <a:pt x="2429" y="4012"/>
                    </a:cubicBezTo>
                    <a:cubicBezTo>
                      <a:pt x="2433" y="4009"/>
                      <a:pt x="2437" y="4007"/>
                      <a:pt x="2441" y="4007"/>
                    </a:cubicBezTo>
                    <a:cubicBezTo>
                      <a:pt x="2460" y="4007"/>
                      <a:pt x="2477" y="4052"/>
                      <a:pt x="2477" y="4072"/>
                    </a:cubicBezTo>
                    <a:cubicBezTo>
                      <a:pt x="2479" y="4077"/>
                      <a:pt x="2482" y="4079"/>
                      <a:pt x="2486" y="4079"/>
                    </a:cubicBezTo>
                    <a:cubicBezTo>
                      <a:pt x="2502" y="4079"/>
                      <a:pt x="2529" y="4048"/>
                      <a:pt x="2548" y="4048"/>
                    </a:cubicBezTo>
                    <a:cubicBezTo>
                      <a:pt x="2558" y="4048"/>
                      <a:pt x="2598" y="4063"/>
                      <a:pt x="2613" y="4063"/>
                    </a:cubicBezTo>
                    <a:cubicBezTo>
                      <a:pt x="2617" y="4063"/>
                      <a:pt x="2620" y="4062"/>
                      <a:pt x="2620" y="4060"/>
                    </a:cubicBezTo>
                    <a:cubicBezTo>
                      <a:pt x="2620" y="4036"/>
                      <a:pt x="2608" y="4012"/>
                      <a:pt x="2632" y="4000"/>
                    </a:cubicBezTo>
                    <a:cubicBezTo>
                      <a:pt x="2647" y="4000"/>
                      <a:pt x="2674" y="4006"/>
                      <a:pt x="2700" y="4006"/>
                    </a:cubicBezTo>
                    <a:cubicBezTo>
                      <a:pt x="2714" y="4006"/>
                      <a:pt x="2727" y="4004"/>
                      <a:pt x="2739" y="4000"/>
                    </a:cubicBezTo>
                    <a:cubicBezTo>
                      <a:pt x="2703" y="3977"/>
                      <a:pt x="2858" y="3893"/>
                      <a:pt x="2870" y="3881"/>
                    </a:cubicBezTo>
                    <a:cubicBezTo>
                      <a:pt x="2870" y="3858"/>
                      <a:pt x="2822" y="3834"/>
                      <a:pt x="2822" y="3810"/>
                    </a:cubicBezTo>
                    <a:cubicBezTo>
                      <a:pt x="2825" y="3802"/>
                      <a:pt x="2830" y="3799"/>
                      <a:pt x="2836" y="3799"/>
                    </a:cubicBezTo>
                    <a:cubicBezTo>
                      <a:pt x="2857" y="3799"/>
                      <a:pt x="2893" y="3839"/>
                      <a:pt x="2893" y="3858"/>
                    </a:cubicBezTo>
                    <a:cubicBezTo>
                      <a:pt x="2893" y="3834"/>
                      <a:pt x="2882" y="3798"/>
                      <a:pt x="2893" y="3798"/>
                    </a:cubicBezTo>
                    <a:cubicBezTo>
                      <a:pt x="2917" y="3810"/>
                      <a:pt x="2941" y="3846"/>
                      <a:pt x="2953" y="3846"/>
                    </a:cubicBezTo>
                    <a:cubicBezTo>
                      <a:pt x="2977" y="3846"/>
                      <a:pt x="2941" y="3762"/>
                      <a:pt x="2965" y="3762"/>
                    </a:cubicBezTo>
                    <a:cubicBezTo>
                      <a:pt x="2973" y="3762"/>
                      <a:pt x="3013" y="3778"/>
                      <a:pt x="3031" y="3778"/>
                    </a:cubicBezTo>
                    <a:cubicBezTo>
                      <a:pt x="3040" y="3778"/>
                      <a:pt x="3044" y="3774"/>
                      <a:pt x="3036" y="3762"/>
                    </a:cubicBezTo>
                    <a:cubicBezTo>
                      <a:pt x="3024" y="3739"/>
                      <a:pt x="3001" y="3750"/>
                      <a:pt x="3013" y="3727"/>
                    </a:cubicBezTo>
                    <a:cubicBezTo>
                      <a:pt x="3013" y="3718"/>
                      <a:pt x="3019" y="3710"/>
                      <a:pt x="3026" y="3710"/>
                    </a:cubicBezTo>
                    <a:cubicBezTo>
                      <a:pt x="3029" y="3710"/>
                      <a:pt x="3033" y="3711"/>
                      <a:pt x="3036" y="3715"/>
                    </a:cubicBezTo>
                    <a:cubicBezTo>
                      <a:pt x="3058" y="3715"/>
                      <a:pt x="3070" y="3776"/>
                      <a:pt x="3091" y="3776"/>
                    </a:cubicBezTo>
                    <a:cubicBezTo>
                      <a:pt x="3092" y="3776"/>
                      <a:pt x="3094" y="3775"/>
                      <a:pt x="3096" y="3774"/>
                    </a:cubicBezTo>
                    <a:cubicBezTo>
                      <a:pt x="3120" y="3762"/>
                      <a:pt x="3144" y="3750"/>
                      <a:pt x="3155" y="3739"/>
                    </a:cubicBezTo>
                    <a:lnTo>
                      <a:pt x="3155" y="3703"/>
                    </a:lnTo>
                    <a:cubicBezTo>
                      <a:pt x="3191" y="3691"/>
                      <a:pt x="3215" y="3667"/>
                      <a:pt x="3239" y="3643"/>
                    </a:cubicBezTo>
                    <a:cubicBezTo>
                      <a:pt x="3270" y="3623"/>
                      <a:pt x="3265" y="3593"/>
                      <a:pt x="3232" y="3593"/>
                    </a:cubicBezTo>
                    <a:cubicBezTo>
                      <a:pt x="3227" y="3593"/>
                      <a:pt x="3221" y="3594"/>
                      <a:pt x="3215" y="3596"/>
                    </a:cubicBezTo>
                    <a:cubicBezTo>
                      <a:pt x="3232" y="3578"/>
                      <a:pt x="3256" y="3567"/>
                      <a:pt x="3282" y="3567"/>
                    </a:cubicBezTo>
                    <a:cubicBezTo>
                      <a:pt x="3291" y="3567"/>
                      <a:pt x="3301" y="3569"/>
                      <a:pt x="3310" y="3572"/>
                    </a:cubicBezTo>
                    <a:cubicBezTo>
                      <a:pt x="3330" y="3578"/>
                      <a:pt x="3353" y="3588"/>
                      <a:pt x="3372" y="3588"/>
                    </a:cubicBezTo>
                    <a:cubicBezTo>
                      <a:pt x="3387" y="3588"/>
                      <a:pt x="3400" y="3582"/>
                      <a:pt x="3405" y="3560"/>
                    </a:cubicBezTo>
                    <a:cubicBezTo>
                      <a:pt x="3417" y="3524"/>
                      <a:pt x="3405" y="3524"/>
                      <a:pt x="3429" y="3500"/>
                    </a:cubicBezTo>
                    <a:cubicBezTo>
                      <a:pt x="3453" y="3477"/>
                      <a:pt x="3465" y="3488"/>
                      <a:pt x="3465" y="3477"/>
                    </a:cubicBezTo>
                    <a:cubicBezTo>
                      <a:pt x="3477" y="3465"/>
                      <a:pt x="3453" y="3453"/>
                      <a:pt x="3453" y="3453"/>
                    </a:cubicBezTo>
                    <a:cubicBezTo>
                      <a:pt x="3477" y="3417"/>
                      <a:pt x="3525" y="3417"/>
                      <a:pt x="3536" y="3381"/>
                    </a:cubicBezTo>
                    <a:cubicBezTo>
                      <a:pt x="3557" y="3361"/>
                      <a:pt x="3560" y="3331"/>
                      <a:pt x="3591" y="3331"/>
                    </a:cubicBezTo>
                    <a:cubicBezTo>
                      <a:pt x="3596" y="3331"/>
                      <a:pt x="3601" y="3332"/>
                      <a:pt x="3608" y="3334"/>
                    </a:cubicBezTo>
                    <a:cubicBezTo>
                      <a:pt x="3615" y="3337"/>
                      <a:pt x="3624" y="3339"/>
                      <a:pt x="3632" y="3339"/>
                    </a:cubicBezTo>
                    <a:cubicBezTo>
                      <a:pt x="3676" y="3339"/>
                      <a:pt x="3725" y="3292"/>
                      <a:pt x="3715" y="3262"/>
                    </a:cubicBezTo>
                    <a:cubicBezTo>
                      <a:pt x="3715" y="3254"/>
                      <a:pt x="3707" y="3252"/>
                      <a:pt x="3696" y="3252"/>
                    </a:cubicBezTo>
                    <a:cubicBezTo>
                      <a:pt x="3674" y="3252"/>
                      <a:pt x="3640" y="3262"/>
                      <a:pt x="3632" y="3262"/>
                    </a:cubicBezTo>
                    <a:cubicBezTo>
                      <a:pt x="3655" y="3250"/>
                      <a:pt x="3679" y="3238"/>
                      <a:pt x="3715" y="3227"/>
                    </a:cubicBezTo>
                    <a:cubicBezTo>
                      <a:pt x="3725" y="3230"/>
                      <a:pt x="3736" y="3231"/>
                      <a:pt x="3746" y="3231"/>
                    </a:cubicBezTo>
                    <a:cubicBezTo>
                      <a:pt x="3772" y="3231"/>
                      <a:pt x="3797" y="3223"/>
                      <a:pt x="3822" y="3215"/>
                    </a:cubicBezTo>
                    <a:cubicBezTo>
                      <a:pt x="3834" y="3167"/>
                      <a:pt x="3786" y="3131"/>
                      <a:pt x="3810" y="3084"/>
                    </a:cubicBezTo>
                    <a:cubicBezTo>
                      <a:pt x="3822" y="3072"/>
                      <a:pt x="3917" y="3000"/>
                      <a:pt x="3846" y="3000"/>
                    </a:cubicBezTo>
                    <a:cubicBezTo>
                      <a:pt x="3810" y="3000"/>
                      <a:pt x="3751" y="2977"/>
                      <a:pt x="3798" y="2941"/>
                    </a:cubicBezTo>
                    <a:cubicBezTo>
                      <a:pt x="3834" y="2905"/>
                      <a:pt x="3846" y="2929"/>
                      <a:pt x="3858" y="2893"/>
                    </a:cubicBezTo>
                    <a:cubicBezTo>
                      <a:pt x="3882" y="2869"/>
                      <a:pt x="3894" y="2810"/>
                      <a:pt x="3858" y="2810"/>
                    </a:cubicBezTo>
                    <a:cubicBezTo>
                      <a:pt x="3848" y="2810"/>
                      <a:pt x="3831" y="2812"/>
                      <a:pt x="3815" y="2812"/>
                    </a:cubicBezTo>
                    <a:cubicBezTo>
                      <a:pt x="3790" y="2812"/>
                      <a:pt x="3767" y="2807"/>
                      <a:pt x="3775" y="2786"/>
                    </a:cubicBezTo>
                    <a:cubicBezTo>
                      <a:pt x="3783" y="2769"/>
                      <a:pt x="3793" y="2764"/>
                      <a:pt x="3803" y="2764"/>
                    </a:cubicBezTo>
                    <a:cubicBezTo>
                      <a:pt x="3818" y="2764"/>
                      <a:pt x="3835" y="2776"/>
                      <a:pt x="3849" y="2776"/>
                    </a:cubicBezTo>
                    <a:cubicBezTo>
                      <a:pt x="3852" y="2776"/>
                      <a:pt x="3855" y="2776"/>
                      <a:pt x="3858" y="2774"/>
                    </a:cubicBezTo>
                    <a:cubicBezTo>
                      <a:pt x="3834" y="2762"/>
                      <a:pt x="3822" y="2750"/>
                      <a:pt x="3798" y="2738"/>
                    </a:cubicBezTo>
                    <a:cubicBezTo>
                      <a:pt x="3775" y="2715"/>
                      <a:pt x="3798" y="2703"/>
                      <a:pt x="3822" y="2703"/>
                    </a:cubicBezTo>
                    <a:cubicBezTo>
                      <a:pt x="3858" y="2679"/>
                      <a:pt x="3882" y="2643"/>
                      <a:pt x="3882" y="2596"/>
                    </a:cubicBezTo>
                    <a:cubicBezTo>
                      <a:pt x="3870" y="2560"/>
                      <a:pt x="3751" y="2572"/>
                      <a:pt x="3763" y="2560"/>
                    </a:cubicBezTo>
                    <a:cubicBezTo>
                      <a:pt x="3763" y="2548"/>
                      <a:pt x="3798" y="2548"/>
                      <a:pt x="3810" y="2536"/>
                    </a:cubicBezTo>
                    <a:cubicBezTo>
                      <a:pt x="3834" y="2524"/>
                      <a:pt x="3846" y="2500"/>
                      <a:pt x="3858" y="2476"/>
                    </a:cubicBezTo>
                    <a:cubicBezTo>
                      <a:pt x="3870" y="2453"/>
                      <a:pt x="3953" y="2417"/>
                      <a:pt x="3941" y="2393"/>
                    </a:cubicBezTo>
                    <a:cubicBezTo>
                      <a:pt x="3929" y="2369"/>
                      <a:pt x="3882" y="2345"/>
                      <a:pt x="3906" y="2345"/>
                    </a:cubicBezTo>
                    <a:cubicBezTo>
                      <a:pt x="3929" y="2334"/>
                      <a:pt x="3941" y="2345"/>
                      <a:pt x="3941" y="2322"/>
                    </a:cubicBezTo>
                    <a:cubicBezTo>
                      <a:pt x="3965" y="2274"/>
                      <a:pt x="3870" y="2238"/>
                      <a:pt x="3882" y="2191"/>
                    </a:cubicBezTo>
                    <a:cubicBezTo>
                      <a:pt x="3882" y="2170"/>
                      <a:pt x="3902" y="2160"/>
                      <a:pt x="3927" y="2153"/>
                    </a:cubicBezTo>
                    <a:lnTo>
                      <a:pt x="3927" y="2153"/>
                    </a:lnTo>
                    <a:cubicBezTo>
                      <a:pt x="3933" y="2165"/>
                      <a:pt x="3952" y="2179"/>
                      <a:pt x="3969" y="2179"/>
                    </a:cubicBezTo>
                    <a:cubicBezTo>
                      <a:pt x="3977" y="2179"/>
                      <a:pt x="3984" y="2176"/>
                      <a:pt x="3989" y="2167"/>
                    </a:cubicBezTo>
                    <a:cubicBezTo>
                      <a:pt x="3989" y="2155"/>
                      <a:pt x="3989" y="2143"/>
                      <a:pt x="3989" y="2143"/>
                    </a:cubicBezTo>
                    <a:cubicBezTo>
                      <a:pt x="3984" y="2142"/>
                      <a:pt x="3979" y="2141"/>
                      <a:pt x="3975" y="2140"/>
                    </a:cubicBezTo>
                    <a:lnTo>
                      <a:pt x="3975" y="2140"/>
                    </a:lnTo>
                    <a:cubicBezTo>
                      <a:pt x="3988" y="2135"/>
                      <a:pt x="3998" y="2129"/>
                      <a:pt x="4001" y="2119"/>
                    </a:cubicBezTo>
                    <a:cubicBezTo>
                      <a:pt x="4005" y="2107"/>
                      <a:pt x="4001" y="2103"/>
                      <a:pt x="3994" y="2103"/>
                    </a:cubicBezTo>
                    <a:cubicBezTo>
                      <a:pt x="3980" y="2103"/>
                      <a:pt x="3953" y="2119"/>
                      <a:pt x="3953" y="2119"/>
                    </a:cubicBezTo>
                    <a:cubicBezTo>
                      <a:pt x="3965" y="2095"/>
                      <a:pt x="4013" y="2107"/>
                      <a:pt x="4013" y="2084"/>
                    </a:cubicBezTo>
                    <a:cubicBezTo>
                      <a:pt x="4013" y="2048"/>
                      <a:pt x="4013" y="2024"/>
                      <a:pt x="4013" y="1988"/>
                    </a:cubicBezTo>
                    <a:lnTo>
                      <a:pt x="4013" y="1953"/>
                    </a:lnTo>
                    <a:cubicBezTo>
                      <a:pt x="4013" y="1929"/>
                      <a:pt x="4013" y="1917"/>
                      <a:pt x="4025" y="1905"/>
                    </a:cubicBezTo>
                    <a:cubicBezTo>
                      <a:pt x="4060" y="1881"/>
                      <a:pt x="4072" y="1845"/>
                      <a:pt x="4060" y="1810"/>
                    </a:cubicBezTo>
                    <a:cubicBezTo>
                      <a:pt x="4060" y="1799"/>
                      <a:pt x="4020" y="1737"/>
                      <a:pt x="4042" y="1737"/>
                    </a:cubicBezTo>
                    <a:cubicBezTo>
                      <a:pt x="4043" y="1737"/>
                      <a:pt x="4046" y="1737"/>
                      <a:pt x="4048" y="1738"/>
                    </a:cubicBezTo>
                    <a:cubicBezTo>
                      <a:pt x="4072" y="1750"/>
                      <a:pt x="4099" y="1762"/>
                      <a:pt x="4115" y="1762"/>
                    </a:cubicBezTo>
                    <a:cubicBezTo>
                      <a:pt x="4132" y="1762"/>
                      <a:pt x="4138" y="1750"/>
                      <a:pt x="4120" y="1714"/>
                    </a:cubicBezTo>
                    <a:cubicBezTo>
                      <a:pt x="4106" y="1693"/>
                      <a:pt x="4079" y="1659"/>
                      <a:pt x="4072" y="1630"/>
                    </a:cubicBezTo>
                    <a:lnTo>
                      <a:pt x="4072" y="1630"/>
                    </a:lnTo>
                    <a:cubicBezTo>
                      <a:pt x="4083" y="1638"/>
                      <a:pt x="4097" y="1643"/>
                      <a:pt x="4108" y="1643"/>
                    </a:cubicBezTo>
                    <a:cubicBezTo>
                      <a:pt x="4120" y="1643"/>
                      <a:pt x="4120" y="1619"/>
                      <a:pt x="4096" y="1595"/>
                    </a:cubicBezTo>
                    <a:lnTo>
                      <a:pt x="4078" y="1595"/>
                    </a:lnTo>
                    <a:cubicBezTo>
                      <a:pt x="4082" y="1591"/>
                      <a:pt x="4088" y="1587"/>
                      <a:pt x="4096" y="1583"/>
                    </a:cubicBezTo>
                    <a:cubicBezTo>
                      <a:pt x="4132" y="1583"/>
                      <a:pt x="4179" y="1583"/>
                      <a:pt x="4203" y="1560"/>
                    </a:cubicBezTo>
                    <a:cubicBezTo>
                      <a:pt x="4227" y="1536"/>
                      <a:pt x="4203" y="1524"/>
                      <a:pt x="4215" y="1500"/>
                    </a:cubicBezTo>
                    <a:cubicBezTo>
                      <a:pt x="4215" y="1488"/>
                      <a:pt x="4275" y="1488"/>
                      <a:pt x="4287" y="1476"/>
                    </a:cubicBezTo>
                    <a:cubicBezTo>
                      <a:pt x="4287" y="1453"/>
                      <a:pt x="4263" y="1453"/>
                      <a:pt x="4251" y="1441"/>
                    </a:cubicBezTo>
                    <a:cubicBezTo>
                      <a:pt x="4227" y="1381"/>
                      <a:pt x="4334" y="1417"/>
                      <a:pt x="4358" y="1393"/>
                    </a:cubicBezTo>
                    <a:lnTo>
                      <a:pt x="4358" y="1393"/>
                    </a:lnTo>
                    <a:cubicBezTo>
                      <a:pt x="4357" y="1394"/>
                      <a:pt x="4355" y="1394"/>
                      <a:pt x="4353" y="1394"/>
                    </a:cubicBezTo>
                    <a:cubicBezTo>
                      <a:pt x="4327" y="1394"/>
                      <a:pt x="4221" y="1333"/>
                      <a:pt x="4298" y="1322"/>
                    </a:cubicBezTo>
                    <a:cubicBezTo>
                      <a:pt x="4346" y="1322"/>
                      <a:pt x="4346" y="1322"/>
                      <a:pt x="4370" y="1298"/>
                    </a:cubicBezTo>
                    <a:cubicBezTo>
                      <a:pt x="4373" y="1294"/>
                      <a:pt x="4377" y="1293"/>
                      <a:pt x="4381" y="1293"/>
                    </a:cubicBezTo>
                    <a:cubicBezTo>
                      <a:pt x="4390" y="1293"/>
                      <a:pt x="4401" y="1301"/>
                      <a:pt x="4417" y="1310"/>
                    </a:cubicBezTo>
                    <a:cubicBezTo>
                      <a:pt x="4346" y="1262"/>
                      <a:pt x="4465" y="1202"/>
                      <a:pt x="4406" y="1155"/>
                    </a:cubicBezTo>
                    <a:lnTo>
                      <a:pt x="4406" y="1155"/>
                    </a:lnTo>
                    <a:cubicBezTo>
                      <a:pt x="4411" y="1159"/>
                      <a:pt x="4417" y="1160"/>
                      <a:pt x="4423" y="1160"/>
                    </a:cubicBezTo>
                    <a:cubicBezTo>
                      <a:pt x="4452" y="1160"/>
                      <a:pt x="4479" y="1117"/>
                      <a:pt x="4489" y="1107"/>
                    </a:cubicBezTo>
                    <a:cubicBezTo>
                      <a:pt x="4501" y="1083"/>
                      <a:pt x="4501" y="1072"/>
                      <a:pt x="4513" y="1048"/>
                    </a:cubicBezTo>
                    <a:cubicBezTo>
                      <a:pt x="4513" y="1048"/>
                      <a:pt x="4477" y="1000"/>
                      <a:pt x="4489" y="1000"/>
                    </a:cubicBezTo>
                    <a:lnTo>
                      <a:pt x="4489" y="1000"/>
                    </a:lnTo>
                    <a:cubicBezTo>
                      <a:pt x="4489" y="1000"/>
                      <a:pt x="4548" y="1060"/>
                      <a:pt x="4572" y="1072"/>
                    </a:cubicBezTo>
                    <a:cubicBezTo>
                      <a:pt x="4560" y="1048"/>
                      <a:pt x="4572" y="1024"/>
                      <a:pt x="4537" y="1000"/>
                    </a:cubicBezTo>
                    <a:cubicBezTo>
                      <a:pt x="4513" y="964"/>
                      <a:pt x="4477" y="929"/>
                      <a:pt x="4501" y="905"/>
                    </a:cubicBezTo>
                    <a:lnTo>
                      <a:pt x="4501" y="905"/>
                    </a:lnTo>
                    <a:cubicBezTo>
                      <a:pt x="4525" y="917"/>
                      <a:pt x="4572" y="976"/>
                      <a:pt x="4584" y="976"/>
                    </a:cubicBezTo>
                    <a:cubicBezTo>
                      <a:pt x="4596" y="976"/>
                      <a:pt x="4584" y="929"/>
                      <a:pt x="4584" y="917"/>
                    </a:cubicBezTo>
                    <a:cubicBezTo>
                      <a:pt x="4596" y="893"/>
                      <a:pt x="4608" y="893"/>
                      <a:pt x="4632" y="893"/>
                    </a:cubicBezTo>
                    <a:cubicBezTo>
                      <a:pt x="4640" y="893"/>
                      <a:pt x="4658" y="898"/>
                      <a:pt x="4673" y="898"/>
                    </a:cubicBezTo>
                    <a:cubicBezTo>
                      <a:pt x="4681" y="898"/>
                      <a:pt x="4687" y="897"/>
                      <a:pt x="4691" y="893"/>
                    </a:cubicBezTo>
                    <a:cubicBezTo>
                      <a:pt x="4703" y="869"/>
                      <a:pt x="4656" y="821"/>
                      <a:pt x="4668" y="810"/>
                    </a:cubicBezTo>
                    <a:cubicBezTo>
                      <a:pt x="4691" y="810"/>
                      <a:pt x="4703" y="821"/>
                      <a:pt x="4703" y="821"/>
                    </a:cubicBezTo>
                    <a:cubicBezTo>
                      <a:pt x="4727" y="821"/>
                      <a:pt x="4727" y="810"/>
                      <a:pt x="4739" y="810"/>
                    </a:cubicBezTo>
                    <a:cubicBezTo>
                      <a:pt x="4763" y="786"/>
                      <a:pt x="4775" y="762"/>
                      <a:pt x="4787" y="738"/>
                    </a:cubicBezTo>
                    <a:cubicBezTo>
                      <a:pt x="4798" y="726"/>
                      <a:pt x="4810" y="726"/>
                      <a:pt x="4821" y="726"/>
                    </a:cubicBezTo>
                    <a:cubicBezTo>
                      <a:pt x="4831" y="726"/>
                      <a:pt x="4840" y="726"/>
                      <a:pt x="4846" y="714"/>
                    </a:cubicBezTo>
                    <a:cubicBezTo>
                      <a:pt x="4846" y="691"/>
                      <a:pt x="4846" y="679"/>
                      <a:pt x="4834" y="667"/>
                    </a:cubicBezTo>
                    <a:lnTo>
                      <a:pt x="4834" y="667"/>
                    </a:lnTo>
                    <a:cubicBezTo>
                      <a:pt x="4860" y="692"/>
                      <a:pt x="4873" y="712"/>
                      <a:pt x="4892" y="712"/>
                    </a:cubicBezTo>
                    <a:cubicBezTo>
                      <a:pt x="4899" y="712"/>
                      <a:pt x="4908" y="709"/>
                      <a:pt x="4918" y="702"/>
                    </a:cubicBezTo>
                    <a:lnTo>
                      <a:pt x="4894" y="679"/>
                    </a:lnTo>
                    <a:cubicBezTo>
                      <a:pt x="4918" y="667"/>
                      <a:pt x="5013" y="631"/>
                      <a:pt x="5001" y="595"/>
                    </a:cubicBezTo>
                    <a:cubicBezTo>
                      <a:pt x="5001" y="595"/>
                      <a:pt x="4941" y="548"/>
                      <a:pt x="4965" y="536"/>
                    </a:cubicBezTo>
                    <a:cubicBezTo>
                      <a:pt x="4989" y="536"/>
                      <a:pt x="5025" y="548"/>
                      <a:pt x="5049" y="548"/>
                    </a:cubicBezTo>
                    <a:cubicBezTo>
                      <a:pt x="5096" y="548"/>
                      <a:pt x="5156" y="524"/>
                      <a:pt x="5191" y="500"/>
                    </a:cubicBezTo>
                    <a:cubicBezTo>
                      <a:pt x="5215" y="488"/>
                      <a:pt x="5215" y="440"/>
                      <a:pt x="5239" y="429"/>
                    </a:cubicBezTo>
                    <a:cubicBezTo>
                      <a:pt x="5274" y="417"/>
                      <a:pt x="5275" y="394"/>
                      <a:pt x="5264" y="337"/>
                    </a:cubicBezTo>
                    <a:lnTo>
                      <a:pt x="5264" y="337"/>
                    </a:lnTo>
                    <a:cubicBezTo>
                      <a:pt x="5270" y="356"/>
                      <a:pt x="5320" y="392"/>
                      <a:pt x="5345" y="392"/>
                    </a:cubicBezTo>
                    <a:cubicBezTo>
                      <a:pt x="5355" y="392"/>
                      <a:pt x="5361" y="386"/>
                      <a:pt x="5358" y="369"/>
                    </a:cubicBezTo>
                    <a:cubicBezTo>
                      <a:pt x="5346" y="310"/>
                      <a:pt x="5263" y="310"/>
                      <a:pt x="5251" y="274"/>
                    </a:cubicBezTo>
                    <a:lnTo>
                      <a:pt x="5251" y="274"/>
                    </a:lnTo>
                    <a:lnTo>
                      <a:pt x="5334" y="310"/>
                    </a:lnTo>
                    <a:cubicBezTo>
                      <a:pt x="5382" y="321"/>
                      <a:pt x="5418" y="357"/>
                      <a:pt x="5430" y="393"/>
                    </a:cubicBezTo>
                    <a:cubicBezTo>
                      <a:pt x="5406" y="321"/>
                      <a:pt x="5477" y="345"/>
                      <a:pt x="5489" y="298"/>
                    </a:cubicBezTo>
                    <a:cubicBezTo>
                      <a:pt x="5498" y="295"/>
                      <a:pt x="5505" y="293"/>
                      <a:pt x="5510" y="293"/>
                    </a:cubicBezTo>
                    <a:cubicBezTo>
                      <a:pt x="5526" y="293"/>
                      <a:pt x="5528" y="307"/>
                      <a:pt x="5537" y="333"/>
                    </a:cubicBezTo>
                    <a:cubicBezTo>
                      <a:pt x="5548" y="380"/>
                      <a:pt x="5571" y="347"/>
                      <a:pt x="5583" y="378"/>
                    </a:cubicBezTo>
                    <a:lnTo>
                      <a:pt x="5583" y="378"/>
                    </a:lnTo>
                    <a:lnTo>
                      <a:pt x="5537" y="250"/>
                    </a:lnTo>
                    <a:cubicBezTo>
                      <a:pt x="5541" y="248"/>
                      <a:pt x="5545" y="247"/>
                      <a:pt x="5549" y="247"/>
                    </a:cubicBezTo>
                    <a:cubicBezTo>
                      <a:pt x="5584" y="247"/>
                      <a:pt x="5595" y="334"/>
                      <a:pt x="5596" y="334"/>
                    </a:cubicBezTo>
                    <a:cubicBezTo>
                      <a:pt x="5596" y="334"/>
                      <a:pt x="5596" y="334"/>
                      <a:pt x="5596" y="333"/>
                    </a:cubicBezTo>
                    <a:cubicBezTo>
                      <a:pt x="5596" y="333"/>
                      <a:pt x="5604" y="262"/>
                      <a:pt x="5614" y="262"/>
                    </a:cubicBezTo>
                    <a:cubicBezTo>
                      <a:pt x="5616" y="262"/>
                      <a:pt x="5618" y="265"/>
                      <a:pt x="5620" y="274"/>
                    </a:cubicBezTo>
                    <a:cubicBezTo>
                      <a:pt x="5628" y="299"/>
                      <a:pt x="5625" y="335"/>
                      <a:pt x="5634" y="335"/>
                    </a:cubicBezTo>
                    <a:cubicBezTo>
                      <a:pt x="5638" y="335"/>
                      <a:pt x="5645" y="328"/>
                      <a:pt x="5656" y="310"/>
                    </a:cubicBezTo>
                    <a:cubicBezTo>
                      <a:pt x="5661" y="304"/>
                      <a:pt x="5664" y="303"/>
                      <a:pt x="5665" y="303"/>
                    </a:cubicBezTo>
                    <a:cubicBezTo>
                      <a:pt x="5670" y="303"/>
                      <a:pt x="5667" y="316"/>
                      <a:pt x="5676" y="316"/>
                    </a:cubicBezTo>
                    <a:cubicBezTo>
                      <a:pt x="5679" y="316"/>
                      <a:pt x="5684" y="315"/>
                      <a:pt x="5691" y="310"/>
                    </a:cubicBezTo>
                    <a:cubicBezTo>
                      <a:pt x="5700" y="306"/>
                      <a:pt x="5705" y="305"/>
                      <a:pt x="5709" y="305"/>
                    </a:cubicBezTo>
                    <a:cubicBezTo>
                      <a:pt x="5729" y="305"/>
                      <a:pt x="5668" y="360"/>
                      <a:pt x="5668" y="381"/>
                    </a:cubicBezTo>
                    <a:cubicBezTo>
                      <a:pt x="5680" y="405"/>
                      <a:pt x="5727" y="393"/>
                      <a:pt x="5739" y="417"/>
                    </a:cubicBezTo>
                    <a:cubicBezTo>
                      <a:pt x="5751" y="440"/>
                      <a:pt x="5739" y="440"/>
                      <a:pt x="5703" y="464"/>
                    </a:cubicBezTo>
                    <a:cubicBezTo>
                      <a:pt x="5680" y="476"/>
                      <a:pt x="5727" y="500"/>
                      <a:pt x="5739" y="500"/>
                    </a:cubicBezTo>
                    <a:cubicBezTo>
                      <a:pt x="5763" y="500"/>
                      <a:pt x="5751" y="512"/>
                      <a:pt x="5751" y="524"/>
                    </a:cubicBezTo>
                    <a:cubicBezTo>
                      <a:pt x="5751" y="528"/>
                      <a:pt x="5753" y="530"/>
                      <a:pt x="5757" y="530"/>
                    </a:cubicBezTo>
                    <a:cubicBezTo>
                      <a:pt x="5775" y="530"/>
                      <a:pt x="5829" y="488"/>
                      <a:pt x="5845" y="488"/>
                    </a:cubicBezTo>
                    <a:cubicBezTo>
                      <a:pt x="5852" y="488"/>
                      <a:pt x="5851" y="497"/>
                      <a:pt x="5834" y="524"/>
                    </a:cubicBezTo>
                    <a:cubicBezTo>
                      <a:pt x="5799" y="583"/>
                      <a:pt x="5834" y="619"/>
                      <a:pt x="5882" y="619"/>
                    </a:cubicBezTo>
                    <a:cubicBezTo>
                      <a:pt x="5918" y="619"/>
                      <a:pt x="5965" y="631"/>
                      <a:pt x="5906" y="691"/>
                    </a:cubicBezTo>
                    <a:cubicBezTo>
                      <a:pt x="5870" y="726"/>
                      <a:pt x="6001" y="738"/>
                      <a:pt x="5965" y="786"/>
                    </a:cubicBezTo>
                    <a:cubicBezTo>
                      <a:pt x="5976" y="775"/>
                      <a:pt x="5995" y="771"/>
                      <a:pt x="6015" y="771"/>
                    </a:cubicBezTo>
                    <a:cubicBezTo>
                      <a:pt x="6063" y="771"/>
                      <a:pt x="6113" y="796"/>
                      <a:pt x="6037" y="821"/>
                    </a:cubicBezTo>
                    <a:cubicBezTo>
                      <a:pt x="5965" y="869"/>
                      <a:pt x="6061" y="869"/>
                      <a:pt x="6084" y="893"/>
                    </a:cubicBezTo>
                    <a:cubicBezTo>
                      <a:pt x="6096" y="917"/>
                      <a:pt x="6108" y="941"/>
                      <a:pt x="6108" y="952"/>
                    </a:cubicBezTo>
                    <a:cubicBezTo>
                      <a:pt x="6108" y="976"/>
                      <a:pt x="6096" y="976"/>
                      <a:pt x="6096" y="988"/>
                    </a:cubicBezTo>
                    <a:cubicBezTo>
                      <a:pt x="6106" y="998"/>
                      <a:pt x="6152" y="1053"/>
                      <a:pt x="6187" y="1053"/>
                    </a:cubicBezTo>
                    <a:cubicBezTo>
                      <a:pt x="6189" y="1053"/>
                      <a:pt x="6190" y="1052"/>
                      <a:pt x="6192" y="1052"/>
                    </a:cubicBezTo>
                    <a:lnTo>
                      <a:pt x="6192" y="1052"/>
                    </a:lnTo>
                    <a:cubicBezTo>
                      <a:pt x="6163" y="1065"/>
                      <a:pt x="6145" y="1086"/>
                      <a:pt x="6156" y="1107"/>
                    </a:cubicBezTo>
                    <a:cubicBezTo>
                      <a:pt x="6168" y="1143"/>
                      <a:pt x="6227" y="1119"/>
                      <a:pt x="6203" y="1155"/>
                    </a:cubicBezTo>
                    <a:cubicBezTo>
                      <a:pt x="6203" y="1155"/>
                      <a:pt x="6214" y="1160"/>
                      <a:pt x="6225" y="1160"/>
                    </a:cubicBezTo>
                    <a:cubicBezTo>
                      <a:pt x="6230" y="1160"/>
                      <a:pt x="6235" y="1159"/>
                      <a:pt x="6239" y="1155"/>
                    </a:cubicBezTo>
                    <a:cubicBezTo>
                      <a:pt x="6241" y="1153"/>
                      <a:pt x="6243" y="1152"/>
                      <a:pt x="6245" y="1152"/>
                    </a:cubicBezTo>
                    <a:cubicBezTo>
                      <a:pt x="6251" y="1152"/>
                      <a:pt x="6251" y="1169"/>
                      <a:pt x="6251" y="1179"/>
                    </a:cubicBezTo>
                    <a:cubicBezTo>
                      <a:pt x="6251" y="1205"/>
                      <a:pt x="6251" y="1249"/>
                      <a:pt x="6283" y="1249"/>
                    </a:cubicBezTo>
                    <a:cubicBezTo>
                      <a:pt x="6295" y="1249"/>
                      <a:pt x="6311" y="1243"/>
                      <a:pt x="6334" y="1226"/>
                    </a:cubicBezTo>
                    <a:lnTo>
                      <a:pt x="6334" y="1226"/>
                    </a:lnTo>
                    <a:cubicBezTo>
                      <a:pt x="6322" y="1238"/>
                      <a:pt x="6251" y="1274"/>
                      <a:pt x="6299" y="1286"/>
                    </a:cubicBezTo>
                    <a:cubicBezTo>
                      <a:pt x="6343" y="1286"/>
                      <a:pt x="6336" y="1286"/>
                      <a:pt x="6354" y="1296"/>
                    </a:cubicBezTo>
                    <a:lnTo>
                      <a:pt x="6354" y="1296"/>
                    </a:lnTo>
                    <a:cubicBezTo>
                      <a:pt x="6353" y="1295"/>
                      <a:pt x="6353" y="1295"/>
                      <a:pt x="6352" y="1295"/>
                    </a:cubicBezTo>
                    <a:cubicBezTo>
                      <a:pt x="6335" y="1295"/>
                      <a:pt x="6300" y="1326"/>
                      <a:pt x="6311" y="1357"/>
                    </a:cubicBezTo>
                    <a:cubicBezTo>
                      <a:pt x="6322" y="1369"/>
                      <a:pt x="6334" y="1393"/>
                      <a:pt x="6358" y="1405"/>
                    </a:cubicBezTo>
                    <a:cubicBezTo>
                      <a:pt x="6372" y="1414"/>
                      <a:pt x="6382" y="1418"/>
                      <a:pt x="6392" y="1418"/>
                    </a:cubicBezTo>
                    <a:cubicBezTo>
                      <a:pt x="6408" y="1418"/>
                      <a:pt x="6424" y="1408"/>
                      <a:pt x="6453" y="1393"/>
                    </a:cubicBezTo>
                    <a:lnTo>
                      <a:pt x="6453" y="1393"/>
                    </a:lnTo>
                    <a:cubicBezTo>
                      <a:pt x="6477" y="1429"/>
                      <a:pt x="6465" y="1429"/>
                      <a:pt x="6442" y="1464"/>
                    </a:cubicBezTo>
                    <a:cubicBezTo>
                      <a:pt x="6465" y="1453"/>
                      <a:pt x="6489" y="1453"/>
                      <a:pt x="6513" y="1441"/>
                    </a:cubicBezTo>
                    <a:lnTo>
                      <a:pt x="6513" y="1441"/>
                    </a:lnTo>
                    <a:cubicBezTo>
                      <a:pt x="6465" y="1464"/>
                      <a:pt x="6430" y="1500"/>
                      <a:pt x="6406" y="1536"/>
                    </a:cubicBezTo>
                    <a:lnTo>
                      <a:pt x="6513" y="1536"/>
                    </a:lnTo>
                    <a:cubicBezTo>
                      <a:pt x="6573" y="1536"/>
                      <a:pt x="6573" y="1583"/>
                      <a:pt x="6584" y="1619"/>
                    </a:cubicBezTo>
                    <a:cubicBezTo>
                      <a:pt x="6594" y="1659"/>
                      <a:pt x="6604" y="1708"/>
                      <a:pt x="6636" y="1708"/>
                    </a:cubicBezTo>
                    <a:cubicBezTo>
                      <a:pt x="6642" y="1708"/>
                      <a:pt x="6648" y="1706"/>
                      <a:pt x="6656" y="1703"/>
                    </a:cubicBezTo>
                    <a:cubicBezTo>
                      <a:pt x="6703" y="1679"/>
                      <a:pt x="6727" y="1655"/>
                      <a:pt x="6763" y="1631"/>
                    </a:cubicBezTo>
                    <a:lnTo>
                      <a:pt x="6763" y="1631"/>
                    </a:lnTo>
                    <a:cubicBezTo>
                      <a:pt x="6787" y="1655"/>
                      <a:pt x="6715" y="1691"/>
                      <a:pt x="6692" y="1703"/>
                    </a:cubicBezTo>
                    <a:cubicBezTo>
                      <a:pt x="6693" y="1702"/>
                      <a:pt x="6695" y="1701"/>
                      <a:pt x="6696" y="1701"/>
                    </a:cubicBezTo>
                    <a:lnTo>
                      <a:pt x="6696" y="1701"/>
                    </a:lnTo>
                    <a:cubicBezTo>
                      <a:pt x="6712" y="1701"/>
                      <a:pt x="6690" y="1763"/>
                      <a:pt x="6668" y="1774"/>
                    </a:cubicBezTo>
                    <a:cubicBezTo>
                      <a:pt x="6656" y="1786"/>
                      <a:pt x="6620" y="1810"/>
                      <a:pt x="6632" y="1834"/>
                    </a:cubicBezTo>
                    <a:lnTo>
                      <a:pt x="6748" y="1752"/>
                    </a:lnTo>
                    <a:lnTo>
                      <a:pt x="6748" y="1752"/>
                    </a:lnTo>
                    <a:cubicBezTo>
                      <a:pt x="6682" y="1801"/>
                      <a:pt x="6751" y="1905"/>
                      <a:pt x="6775" y="1929"/>
                    </a:cubicBezTo>
                    <a:cubicBezTo>
                      <a:pt x="6751" y="1905"/>
                      <a:pt x="6787" y="1881"/>
                      <a:pt x="6811" y="1869"/>
                    </a:cubicBezTo>
                    <a:lnTo>
                      <a:pt x="6811" y="1869"/>
                    </a:lnTo>
                    <a:cubicBezTo>
                      <a:pt x="6834" y="1917"/>
                      <a:pt x="6739" y="2000"/>
                      <a:pt x="6823" y="2000"/>
                    </a:cubicBezTo>
                    <a:cubicBezTo>
                      <a:pt x="6834" y="2000"/>
                      <a:pt x="6906" y="2000"/>
                      <a:pt x="6882" y="2024"/>
                    </a:cubicBezTo>
                    <a:cubicBezTo>
                      <a:pt x="6846" y="2048"/>
                      <a:pt x="6787" y="2048"/>
                      <a:pt x="6811" y="2072"/>
                    </a:cubicBezTo>
                    <a:cubicBezTo>
                      <a:pt x="6834" y="2095"/>
                      <a:pt x="6870" y="2084"/>
                      <a:pt x="6894" y="2131"/>
                    </a:cubicBezTo>
                    <a:cubicBezTo>
                      <a:pt x="6906" y="2179"/>
                      <a:pt x="6894" y="2203"/>
                      <a:pt x="6918" y="2238"/>
                    </a:cubicBezTo>
                    <a:cubicBezTo>
                      <a:pt x="6926" y="2246"/>
                      <a:pt x="6939" y="2250"/>
                      <a:pt x="6952" y="2250"/>
                    </a:cubicBezTo>
                    <a:cubicBezTo>
                      <a:pt x="6979" y="2250"/>
                      <a:pt x="7005" y="2234"/>
                      <a:pt x="6989" y="2203"/>
                    </a:cubicBezTo>
                    <a:lnTo>
                      <a:pt x="6989" y="2203"/>
                    </a:lnTo>
                    <a:cubicBezTo>
                      <a:pt x="7001" y="2226"/>
                      <a:pt x="7013" y="2250"/>
                      <a:pt x="7025" y="2274"/>
                    </a:cubicBezTo>
                    <a:cubicBezTo>
                      <a:pt x="7025" y="2286"/>
                      <a:pt x="7013" y="2310"/>
                      <a:pt x="7013" y="2334"/>
                    </a:cubicBezTo>
                    <a:cubicBezTo>
                      <a:pt x="7013" y="2357"/>
                      <a:pt x="7025" y="2357"/>
                      <a:pt x="7037" y="2357"/>
                    </a:cubicBezTo>
                    <a:cubicBezTo>
                      <a:pt x="7040" y="2361"/>
                      <a:pt x="7045" y="2362"/>
                      <a:pt x="7051" y="2362"/>
                    </a:cubicBezTo>
                    <a:cubicBezTo>
                      <a:pt x="7067" y="2362"/>
                      <a:pt x="7091" y="2351"/>
                      <a:pt x="7108" y="2334"/>
                    </a:cubicBezTo>
                    <a:cubicBezTo>
                      <a:pt x="7084" y="2334"/>
                      <a:pt x="7084" y="2310"/>
                      <a:pt x="7108" y="2310"/>
                    </a:cubicBezTo>
                    <a:cubicBezTo>
                      <a:pt x="7132" y="2310"/>
                      <a:pt x="7156" y="2322"/>
                      <a:pt x="7168" y="2345"/>
                    </a:cubicBezTo>
                    <a:cubicBezTo>
                      <a:pt x="7168" y="2357"/>
                      <a:pt x="7061" y="2369"/>
                      <a:pt x="7084" y="2405"/>
                    </a:cubicBezTo>
                    <a:cubicBezTo>
                      <a:pt x="7109" y="2430"/>
                      <a:pt x="7146" y="2461"/>
                      <a:pt x="7174" y="2461"/>
                    </a:cubicBezTo>
                    <a:cubicBezTo>
                      <a:pt x="7186" y="2461"/>
                      <a:pt x="7196" y="2455"/>
                      <a:pt x="7204" y="2441"/>
                    </a:cubicBezTo>
                    <a:cubicBezTo>
                      <a:pt x="7215" y="2405"/>
                      <a:pt x="7215" y="2393"/>
                      <a:pt x="7263" y="2393"/>
                    </a:cubicBezTo>
                    <a:cubicBezTo>
                      <a:pt x="7299" y="2393"/>
                      <a:pt x="7311" y="2405"/>
                      <a:pt x="7299" y="2441"/>
                    </a:cubicBezTo>
                    <a:cubicBezTo>
                      <a:pt x="7287" y="2465"/>
                      <a:pt x="7156" y="2524"/>
                      <a:pt x="7156" y="2536"/>
                    </a:cubicBezTo>
                    <a:cubicBezTo>
                      <a:pt x="7168" y="2560"/>
                      <a:pt x="7180" y="2572"/>
                      <a:pt x="7204" y="2584"/>
                    </a:cubicBezTo>
                    <a:cubicBezTo>
                      <a:pt x="7234" y="2584"/>
                      <a:pt x="7247" y="2557"/>
                      <a:pt x="7273" y="2557"/>
                    </a:cubicBezTo>
                    <a:cubicBezTo>
                      <a:pt x="7277" y="2557"/>
                      <a:pt x="7282" y="2558"/>
                      <a:pt x="7287" y="2560"/>
                    </a:cubicBezTo>
                    <a:cubicBezTo>
                      <a:pt x="7335" y="2572"/>
                      <a:pt x="7215" y="2631"/>
                      <a:pt x="7263" y="2643"/>
                    </a:cubicBezTo>
                    <a:cubicBezTo>
                      <a:pt x="7273" y="2646"/>
                      <a:pt x="7283" y="2648"/>
                      <a:pt x="7294" y="2648"/>
                    </a:cubicBezTo>
                    <a:cubicBezTo>
                      <a:pt x="7310" y="2648"/>
                      <a:pt x="7328" y="2644"/>
                      <a:pt x="7345" y="2638"/>
                    </a:cubicBezTo>
                    <a:lnTo>
                      <a:pt x="7345" y="2638"/>
                    </a:lnTo>
                    <a:cubicBezTo>
                      <a:pt x="7328" y="2650"/>
                      <a:pt x="7313" y="2664"/>
                      <a:pt x="7299" y="2679"/>
                    </a:cubicBezTo>
                    <a:cubicBezTo>
                      <a:pt x="7275" y="2715"/>
                      <a:pt x="7263" y="2774"/>
                      <a:pt x="7299" y="2798"/>
                    </a:cubicBezTo>
                    <a:cubicBezTo>
                      <a:pt x="7309" y="2798"/>
                      <a:pt x="7320" y="2760"/>
                      <a:pt x="7339" y="2760"/>
                    </a:cubicBezTo>
                    <a:cubicBezTo>
                      <a:pt x="7341" y="2760"/>
                      <a:pt x="7344" y="2761"/>
                      <a:pt x="7346" y="2762"/>
                    </a:cubicBezTo>
                    <a:cubicBezTo>
                      <a:pt x="7370" y="2762"/>
                      <a:pt x="7382" y="2786"/>
                      <a:pt x="7394" y="2810"/>
                    </a:cubicBezTo>
                    <a:cubicBezTo>
                      <a:pt x="7394" y="2834"/>
                      <a:pt x="7370" y="2869"/>
                      <a:pt x="7394" y="2881"/>
                    </a:cubicBezTo>
                    <a:cubicBezTo>
                      <a:pt x="7397" y="2884"/>
                      <a:pt x="7403" y="2885"/>
                      <a:pt x="7410" y="2885"/>
                    </a:cubicBezTo>
                    <a:cubicBezTo>
                      <a:pt x="7417" y="2885"/>
                      <a:pt x="7426" y="2884"/>
                      <a:pt x="7434" y="2884"/>
                    </a:cubicBezTo>
                    <a:cubicBezTo>
                      <a:pt x="7451" y="2884"/>
                      <a:pt x="7465" y="2887"/>
                      <a:pt x="7465" y="2905"/>
                    </a:cubicBezTo>
                    <a:cubicBezTo>
                      <a:pt x="7465" y="2941"/>
                      <a:pt x="7406" y="2965"/>
                      <a:pt x="7442" y="2977"/>
                    </a:cubicBezTo>
                    <a:cubicBezTo>
                      <a:pt x="7465" y="2977"/>
                      <a:pt x="7500" y="2955"/>
                      <a:pt x="7527" y="2955"/>
                    </a:cubicBezTo>
                    <a:cubicBezTo>
                      <a:pt x="7541" y="2955"/>
                      <a:pt x="7553" y="2961"/>
                      <a:pt x="7561" y="2977"/>
                    </a:cubicBezTo>
                    <a:lnTo>
                      <a:pt x="7525" y="3000"/>
                    </a:lnTo>
                    <a:cubicBezTo>
                      <a:pt x="7519" y="3006"/>
                      <a:pt x="7513" y="3009"/>
                      <a:pt x="7509" y="3009"/>
                    </a:cubicBezTo>
                    <a:cubicBezTo>
                      <a:pt x="7508" y="3009"/>
                      <a:pt x="7508" y="3009"/>
                      <a:pt x="7507" y="3009"/>
                    </a:cubicBezTo>
                    <a:lnTo>
                      <a:pt x="7507" y="3009"/>
                    </a:lnTo>
                    <a:cubicBezTo>
                      <a:pt x="7524" y="3023"/>
                      <a:pt x="7564" y="3051"/>
                      <a:pt x="7573" y="3060"/>
                    </a:cubicBezTo>
                    <a:cubicBezTo>
                      <a:pt x="7573" y="3060"/>
                      <a:pt x="7573" y="3096"/>
                      <a:pt x="7585" y="3119"/>
                    </a:cubicBezTo>
                    <a:cubicBezTo>
                      <a:pt x="7596" y="3131"/>
                      <a:pt x="7620" y="3119"/>
                      <a:pt x="7632" y="3143"/>
                    </a:cubicBezTo>
                    <a:cubicBezTo>
                      <a:pt x="7644" y="3167"/>
                      <a:pt x="7656" y="3179"/>
                      <a:pt x="7656" y="3203"/>
                    </a:cubicBezTo>
                    <a:cubicBezTo>
                      <a:pt x="7656" y="3250"/>
                      <a:pt x="7716" y="3227"/>
                      <a:pt x="7739" y="3250"/>
                    </a:cubicBezTo>
                    <a:cubicBezTo>
                      <a:pt x="7751" y="3286"/>
                      <a:pt x="7704" y="3334"/>
                      <a:pt x="7716" y="3358"/>
                    </a:cubicBezTo>
                    <a:cubicBezTo>
                      <a:pt x="7725" y="3371"/>
                      <a:pt x="7738" y="3374"/>
                      <a:pt x="7751" y="3374"/>
                    </a:cubicBezTo>
                    <a:cubicBezTo>
                      <a:pt x="7762" y="3374"/>
                      <a:pt x="7774" y="3372"/>
                      <a:pt x="7784" y="3372"/>
                    </a:cubicBezTo>
                    <a:cubicBezTo>
                      <a:pt x="7795" y="3372"/>
                      <a:pt x="7804" y="3374"/>
                      <a:pt x="7811" y="3381"/>
                    </a:cubicBezTo>
                    <a:cubicBezTo>
                      <a:pt x="7835" y="3393"/>
                      <a:pt x="7751" y="3453"/>
                      <a:pt x="7727" y="3465"/>
                    </a:cubicBezTo>
                    <a:lnTo>
                      <a:pt x="7835" y="3465"/>
                    </a:lnTo>
                    <a:cubicBezTo>
                      <a:pt x="7846" y="3463"/>
                      <a:pt x="7854" y="3462"/>
                      <a:pt x="7861" y="3462"/>
                    </a:cubicBezTo>
                    <a:cubicBezTo>
                      <a:pt x="7902" y="3462"/>
                      <a:pt x="7854" y="3493"/>
                      <a:pt x="7823" y="3524"/>
                    </a:cubicBezTo>
                    <a:cubicBezTo>
                      <a:pt x="7834" y="3515"/>
                      <a:pt x="7843" y="3512"/>
                      <a:pt x="7851" y="3512"/>
                    </a:cubicBezTo>
                    <a:cubicBezTo>
                      <a:pt x="7878" y="3512"/>
                      <a:pt x="7889" y="3555"/>
                      <a:pt x="7919" y="3555"/>
                    </a:cubicBezTo>
                    <a:cubicBezTo>
                      <a:pt x="7925" y="3555"/>
                      <a:pt x="7933" y="3553"/>
                      <a:pt x="7942" y="3548"/>
                    </a:cubicBezTo>
                    <a:lnTo>
                      <a:pt x="7942" y="3548"/>
                    </a:lnTo>
                    <a:cubicBezTo>
                      <a:pt x="7930" y="3584"/>
                      <a:pt x="7906" y="3619"/>
                      <a:pt x="7918" y="3643"/>
                    </a:cubicBezTo>
                    <a:cubicBezTo>
                      <a:pt x="7929" y="3636"/>
                      <a:pt x="7937" y="3633"/>
                      <a:pt x="7942" y="3633"/>
                    </a:cubicBezTo>
                    <a:cubicBezTo>
                      <a:pt x="7955" y="3633"/>
                      <a:pt x="7957" y="3647"/>
                      <a:pt x="7966" y="3655"/>
                    </a:cubicBezTo>
                    <a:cubicBezTo>
                      <a:pt x="7989" y="3679"/>
                      <a:pt x="8049" y="3679"/>
                      <a:pt x="8061" y="3703"/>
                    </a:cubicBezTo>
                    <a:cubicBezTo>
                      <a:pt x="8072" y="3725"/>
                      <a:pt x="7987" y="3823"/>
                      <a:pt x="8029" y="3823"/>
                    </a:cubicBezTo>
                    <a:cubicBezTo>
                      <a:pt x="8031" y="3823"/>
                      <a:pt x="8034" y="3822"/>
                      <a:pt x="8037" y="3822"/>
                    </a:cubicBezTo>
                    <a:cubicBezTo>
                      <a:pt x="8056" y="3822"/>
                      <a:pt x="8111" y="3756"/>
                      <a:pt x="8128" y="3756"/>
                    </a:cubicBezTo>
                    <a:cubicBezTo>
                      <a:pt x="8133" y="3756"/>
                      <a:pt x="8135" y="3761"/>
                      <a:pt x="8132" y="3774"/>
                    </a:cubicBezTo>
                    <a:cubicBezTo>
                      <a:pt x="8120" y="3822"/>
                      <a:pt x="8108" y="3822"/>
                      <a:pt x="8156" y="3822"/>
                    </a:cubicBezTo>
                    <a:cubicBezTo>
                      <a:pt x="8156" y="3822"/>
                      <a:pt x="8204" y="3810"/>
                      <a:pt x="8204" y="3810"/>
                    </a:cubicBezTo>
                    <a:lnTo>
                      <a:pt x="8204" y="3810"/>
                    </a:lnTo>
                    <a:cubicBezTo>
                      <a:pt x="8180" y="3846"/>
                      <a:pt x="8097" y="3846"/>
                      <a:pt x="8097" y="3869"/>
                    </a:cubicBezTo>
                    <a:cubicBezTo>
                      <a:pt x="8093" y="3877"/>
                      <a:pt x="8095" y="3880"/>
                      <a:pt x="8100" y="3880"/>
                    </a:cubicBezTo>
                    <a:cubicBezTo>
                      <a:pt x="8111" y="3880"/>
                      <a:pt x="8132" y="3869"/>
                      <a:pt x="8132" y="3869"/>
                    </a:cubicBezTo>
                    <a:cubicBezTo>
                      <a:pt x="8156" y="3869"/>
                      <a:pt x="8156" y="3881"/>
                      <a:pt x="8168" y="3905"/>
                    </a:cubicBezTo>
                    <a:cubicBezTo>
                      <a:pt x="8164" y="3898"/>
                      <a:pt x="8161" y="3895"/>
                      <a:pt x="8157" y="3895"/>
                    </a:cubicBezTo>
                    <a:cubicBezTo>
                      <a:pt x="8149" y="3895"/>
                      <a:pt x="8140" y="3905"/>
                      <a:pt x="8128" y="3913"/>
                    </a:cubicBezTo>
                    <a:lnTo>
                      <a:pt x="8128" y="3913"/>
                    </a:lnTo>
                    <a:cubicBezTo>
                      <a:pt x="8131" y="3911"/>
                      <a:pt x="8134" y="3911"/>
                      <a:pt x="8136" y="3911"/>
                    </a:cubicBezTo>
                    <a:cubicBezTo>
                      <a:pt x="8152" y="3911"/>
                      <a:pt x="8146" y="3943"/>
                      <a:pt x="8156" y="3953"/>
                    </a:cubicBezTo>
                    <a:cubicBezTo>
                      <a:pt x="8175" y="3953"/>
                      <a:pt x="8179" y="3938"/>
                      <a:pt x="8186" y="3938"/>
                    </a:cubicBezTo>
                    <a:cubicBezTo>
                      <a:pt x="8187" y="3938"/>
                      <a:pt x="8189" y="3939"/>
                      <a:pt x="8192" y="3941"/>
                    </a:cubicBezTo>
                    <a:cubicBezTo>
                      <a:pt x="8192" y="3941"/>
                      <a:pt x="8239" y="3977"/>
                      <a:pt x="8204" y="4000"/>
                    </a:cubicBezTo>
                    <a:cubicBezTo>
                      <a:pt x="8184" y="4020"/>
                      <a:pt x="8188" y="4070"/>
                      <a:pt x="8216" y="4070"/>
                    </a:cubicBezTo>
                    <a:cubicBezTo>
                      <a:pt x="8222" y="4070"/>
                      <a:pt x="8230" y="4067"/>
                      <a:pt x="8239" y="4060"/>
                    </a:cubicBezTo>
                    <a:cubicBezTo>
                      <a:pt x="8249" y="4070"/>
                      <a:pt x="8251" y="4113"/>
                      <a:pt x="8279" y="4113"/>
                    </a:cubicBezTo>
                    <a:cubicBezTo>
                      <a:pt x="8285" y="4113"/>
                      <a:pt x="8291" y="4112"/>
                      <a:pt x="8299" y="4108"/>
                    </a:cubicBezTo>
                    <a:lnTo>
                      <a:pt x="8299" y="4108"/>
                    </a:lnTo>
                    <a:cubicBezTo>
                      <a:pt x="8299" y="4163"/>
                      <a:pt x="8278" y="4301"/>
                      <a:pt x="8362" y="4301"/>
                    </a:cubicBezTo>
                    <a:cubicBezTo>
                      <a:pt x="8368" y="4301"/>
                      <a:pt x="8375" y="4300"/>
                      <a:pt x="8382" y="4298"/>
                    </a:cubicBezTo>
                    <a:lnTo>
                      <a:pt x="8382" y="4298"/>
                    </a:lnTo>
                    <a:cubicBezTo>
                      <a:pt x="8315" y="4341"/>
                      <a:pt x="8319" y="4352"/>
                      <a:pt x="8347" y="4352"/>
                    </a:cubicBezTo>
                    <a:cubicBezTo>
                      <a:pt x="8372" y="4352"/>
                      <a:pt x="8416" y="4343"/>
                      <a:pt x="8443" y="4343"/>
                    </a:cubicBezTo>
                    <a:cubicBezTo>
                      <a:pt x="8461" y="4343"/>
                      <a:pt x="8471" y="4347"/>
                      <a:pt x="8466" y="4358"/>
                    </a:cubicBezTo>
                    <a:cubicBezTo>
                      <a:pt x="8454" y="4393"/>
                      <a:pt x="8406" y="4441"/>
                      <a:pt x="8466" y="4453"/>
                    </a:cubicBezTo>
                    <a:cubicBezTo>
                      <a:pt x="8513" y="4441"/>
                      <a:pt x="8561" y="4441"/>
                      <a:pt x="8597" y="4429"/>
                    </a:cubicBezTo>
                    <a:lnTo>
                      <a:pt x="8597" y="4429"/>
                    </a:lnTo>
                    <a:cubicBezTo>
                      <a:pt x="8573" y="4465"/>
                      <a:pt x="8525" y="4465"/>
                      <a:pt x="8561" y="4512"/>
                    </a:cubicBezTo>
                    <a:cubicBezTo>
                      <a:pt x="8571" y="4520"/>
                      <a:pt x="8579" y="4523"/>
                      <a:pt x="8587" y="4523"/>
                    </a:cubicBezTo>
                    <a:cubicBezTo>
                      <a:pt x="8607" y="4523"/>
                      <a:pt x="8618" y="4502"/>
                      <a:pt x="8630" y="4502"/>
                    </a:cubicBezTo>
                    <a:cubicBezTo>
                      <a:pt x="8635" y="4502"/>
                      <a:pt x="8639" y="4505"/>
                      <a:pt x="8644" y="4512"/>
                    </a:cubicBezTo>
                    <a:cubicBezTo>
                      <a:pt x="8620" y="4524"/>
                      <a:pt x="8549" y="4560"/>
                      <a:pt x="8549" y="4584"/>
                    </a:cubicBezTo>
                    <a:cubicBezTo>
                      <a:pt x="8540" y="4610"/>
                      <a:pt x="8557" y="4629"/>
                      <a:pt x="8575" y="4629"/>
                    </a:cubicBezTo>
                    <a:cubicBezTo>
                      <a:pt x="8582" y="4629"/>
                      <a:pt x="8590" y="4626"/>
                      <a:pt x="8597" y="4620"/>
                    </a:cubicBezTo>
                    <a:cubicBezTo>
                      <a:pt x="8599" y="4619"/>
                      <a:pt x="8601" y="4618"/>
                      <a:pt x="8604" y="4618"/>
                    </a:cubicBezTo>
                    <a:cubicBezTo>
                      <a:pt x="8629" y="4618"/>
                      <a:pt x="8668" y="4668"/>
                      <a:pt x="8668" y="4679"/>
                    </a:cubicBezTo>
                    <a:cubicBezTo>
                      <a:pt x="8680" y="4679"/>
                      <a:pt x="8728" y="4739"/>
                      <a:pt x="8704" y="4774"/>
                    </a:cubicBezTo>
                    <a:cubicBezTo>
                      <a:pt x="8680" y="4798"/>
                      <a:pt x="8656" y="4846"/>
                      <a:pt x="8704" y="4870"/>
                    </a:cubicBezTo>
                    <a:cubicBezTo>
                      <a:pt x="8720" y="4870"/>
                      <a:pt x="8741" y="4864"/>
                      <a:pt x="8757" y="4864"/>
                    </a:cubicBezTo>
                    <a:cubicBezTo>
                      <a:pt x="8765" y="4864"/>
                      <a:pt x="8771" y="4866"/>
                      <a:pt x="8775" y="4870"/>
                    </a:cubicBezTo>
                    <a:cubicBezTo>
                      <a:pt x="8799" y="4893"/>
                      <a:pt x="8799" y="4917"/>
                      <a:pt x="8799" y="4941"/>
                    </a:cubicBezTo>
                    <a:cubicBezTo>
                      <a:pt x="8799" y="4941"/>
                      <a:pt x="8831" y="5037"/>
                      <a:pt x="8845" y="5037"/>
                    </a:cubicBezTo>
                    <a:cubicBezTo>
                      <a:pt x="8845" y="5037"/>
                      <a:pt x="8846" y="5037"/>
                      <a:pt x="8847" y="5036"/>
                    </a:cubicBezTo>
                    <a:cubicBezTo>
                      <a:pt x="8858" y="5019"/>
                      <a:pt x="8868" y="5012"/>
                      <a:pt x="8876" y="5012"/>
                    </a:cubicBezTo>
                    <a:cubicBezTo>
                      <a:pt x="8900" y="5012"/>
                      <a:pt x="8909" y="5078"/>
                      <a:pt x="8918" y="5096"/>
                    </a:cubicBezTo>
                    <a:cubicBezTo>
                      <a:pt x="8930" y="5120"/>
                      <a:pt x="8942" y="5143"/>
                      <a:pt x="8966" y="5167"/>
                    </a:cubicBezTo>
                    <a:cubicBezTo>
                      <a:pt x="8970" y="5171"/>
                      <a:pt x="8972" y="5173"/>
                      <a:pt x="8974" y="5173"/>
                    </a:cubicBezTo>
                    <a:cubicBezTo>
                      <a:pt x="8979" y="5173"/>
                      <a:pt x="8982" y="5167"/>
                      <a:pt x="8989" y="5167"/>
                    </a:cubicBezTo>
                    <a:cubicBezTo>
                      <a:pt x="8991" y="5166"/>
                      <a:pt x="8992" y="5165"/>
                      <a:pt x="8993" y="5165"/>
                    </a:cubicBezTo>
                    <a:cubicBezTo>
                      <a:pt x="9004" y="5165"/>
                      <a:pt x="9013" y="5203"/>
                      <a:pt x="9013" y="5203"/>
                    </a:cubicBezTo>
                    <a:cubicBezTo>
                      <a:pt x="9013" y="5203"/>
                      <a:pt x="9037" y="5227"/>
                      <a:pt x="9037" y="5227"/>
                    </a:cubicBezTo>
                    <a:cubicBezTo>
                      <a:pt x="9049" y="5227"/>
                      <a:pt x="9109" y="5239"/>
                      <a:pt x="9061" y="5251"/>
                    </a:cubicBezTo>
                    <a:cubicBezTo>
                      <a:pt x="9013" y="5263"/>
                      <a:pt x="9001" y="5274"/>
                      <a:pt x="9025" y="5274"/>
                    </a:cubicBezTo>
                    <a:cubicBezTo>
                      <a:pt x="9049" y="5286"/>
                      <a:pt x="9097" y="5274"/>
                      <a:pt x="9109" y="5298"/>
                    </a:cubicBezTo>
                    <a:cubicBezTo>
                      <a:pt x="9091" y="5292"/>
                      <a:pt x="9076" y="5289"/>
                      <a:pt x="9062" y="5289"/>
                    </a:cubicBezTo>
                    <a:cubicBezTo>
                      <a:pt x="9049" y="5289"/>
                      <a:pt x="9037" y="5292"/>
                      <a:pt x="9025" y="5298"/>
                    </a:cubicBezTo>
                    <a:cubicBezTo>
                      <a:pt x="9049" y="5310"/>
                      <a:pt x="9073" y="5310"/>
                      <a:pt x="9109" y="5310"/>
                    </a:cubicBezTo>
                    <a:cubicBezTo>
                      <a:pt x="9120" y="5312"/>
                      <a:pt x="9130" y="5313"/>
                      <a:pt x="9140" y="5313"/>
                    </a:cubicBezTo>
                    <a:cubicBezTo>
                      <a:pt x="9180" y="5313"/>
                      <a:pt x="9204" y="5296"/>
                      <a:pt x="9204" y="5286"/>
                    </a:cubicBezTo>
                    <a:lnTo>
                      <a:pt x="9192" y="5274"/>
                    </a:lnTo>
                    <a:cubicBezTo>
                      <a:pt x="9192" y="5263"/>
                      <a:pt x="9156" y="5227"/>
                      <a:pt x="9204" y="5215"/>
                    </a:cubicBezTo>
                    <a:cubicBezTo>
                      <a:pt x="9204" y="5203"/>
                      <a:pt x="9156" y="5167"/>
                      <a:pt x="9204" y="5155"/>
                    </a:cubicBezTo>
                    <a:lnTo>
                      <a:pt x="9204" y="5155"/>
                    </a:lnTo>
                    <a:cubicBezTo>
                      <a:pt x="9184" y="5155"/>
                      <a:pt x="9139" y="5197"/>
                      <a:pt x="9111" y="5197"/>
                    </a:cubicBezTo>
                    <a:cubicBezTo>
                      <a:pt x="9106" y="5197"/>
                      <a:pt x="9101" y="5195"/>
                      <a:pt x="9097" y="5191"/>
                    </a:cubicBezTo>
                    <a:cubicBezTo>
                      <a:pt x="9085" y="5179"/>
                      <a:pt x="9132" y="5096"/>
                      <a:pt x="9097" y="5096"/>
                    </a:cubicBezTo>
                    <a:cubicBezTo>
                      <a:pt x="9092" y="5094"/>
                      <a:pt x="9087" y="5093"/>
                      <a:pt x="9084" y="5093"/>
                    </a:cubicBezTo>
                    <a:cubicBezTo>
                      <a:pt x="9064" y="5093"/>
                      <a:pt x="9071" y="5120"/>
                      <a:pt x="9061" y="5120"/>
                    </a:cubicBezTo>
                    <a:cubicBezTo>
                      <a:pt x="9054" y="5127"/>
                      <a:pt x="9047" y="5130"/>
                      <a:pt x="9042" y="5130"/>
                    </a:cubicBezTo>
                    <a:cubicBezTo>
                      <a:pt x="9030" y="5130"/>
                      <a:pt x="9022" y="5116"/>
                      <a:pt x="9013" y="5108"/>
                    </a:cubicBezTo>
                    <a:cubicBezTo>
                      <a:pt x="9001" y="5084"/>
                      <a:pt x="8989" y="5036"/>
                      <a:pt x="9037" y="5024"/>
                    </a:cubicBezTo>
                    <a:cubicBezTo>
                      <a:pt x="9042" y="5023"/>
                      <a:pt x="9046" y="5023"/>
                      <a:pt x="9050" y="5023"/>
                    </a:cubicBezTo>
                    <a:cubicBezTo>
                      <a:pt x="9081" y="5023"/>
                      <a:pt x="9106" y="5048"/>
                      <a:pt x="9125" y="5048"/>
                    </a:cubicBezTo>
                    <a:cubicBezTo>
                      <a:pt x="9132" y="5048"/>
                      <a:pt x="9139" y="5045"/>
                      <a:pt x="9144" y="5036"/>
                    </a:cubicBezTo>
                    <a:cubicBezTo>
                      <a:pt x="9174" y="4997"/>
                      <a:pt x="9154" y="4974"/>
                      <a:pt x="9127" y="4974"/>
                    </a:cubicBezTo>
                    <a:cubicBezTo>
                      <a:pt x="9121" y="4974"/>
                      <a:pt x="9115" y="4975"/>
                      <a:pt x="9109" y="4977"/>
                    </a:cubicBezTo>
                    <a:cubicBezTo>
                      <a:pt x="9105" y="4979"/>
                      <a:pt x="9101" y="4980"/>
                      <a:pt x="9097" y="4980"/>
                    </a:cubicBezTo>
                    <a:cubicBezTo>
                      <a:pt x="9060" y="4980"/>
                      <a:pt x="9007" y="4890"/>
                      <a:pt x="9061" y="4858"/>
                    </a:cubicBezTo>
                    <a:lnTo>
                      <a:pt x="9061" y="4858"/>
                    </a:lnTo>
                    <a:cubicBezTo>
                      <a:pt x="9050" y="4858"/>
                      <a:pt x="9012" y="4895"/>
                      <a:pt x="8995" y="4895"/>
                    </a:cubicBezTo>
                    <a:cubicBezTo>
                      <a:pt x="8993" y="4895"/>
                      <a:pt x="8991" y="4895"/>
                      <a:pt x="8989" y="4893"/>
                    </a:cubicBezTo>
                    <a:cubicBezTo>
                      <a:pt x="8981" y="4877"/>
                      <a:pt x="8967" y="4860"/>
                      <a:pt x="8946" y="4860"/>
                    </a:cubicBezTo>
                    <a:cubicBezTo>
                      <a:pt x="8938" y="4860"/>
                      <a:pt x="8929" y="4863"/>
                      <a:pt x="8918" y="4870"/>
                    </a:cubicBezTo>
                    <a:cubicBezTo>
                      <a:pt x="8989" y="4822"/>
                      <a:pt x="8894" y="4679"/>
                      <a:pt x="8870" y="4643"/>
                    </a:cubicBezTo>
                    <a:cubicBezTo>
                      <a:pt x="8811" y="4584"/>
                      <a:pt x="8739" y="4560"/>
                      <a:pt x="8668" y="4560"/>
                    </a:cubicBezTo>
                    <a:cubicBezTo>
                      <a:pt x="8680" y="4560"/>
                      <a:pt x="8763" y="4560"/>
                      <a:pt x="8763" y="4536"/>
                    </a:cubicBezTo>
                    <a:lnTo>
                      <a:pt x="8751" y="4524"/>
                    </a:lnTo>
                    <a:cubicBezTo>
                      <a:pt x="8751" y="4512"/>
                      <a:pt x="8751" y="4524"/>
                      <a:pt x="8763" y="4501"/>
                    </a:cubicBezTo>
                    <a:cubicBezTo>
                      <a:pt x="8772" y="4483"/>
                      <a:pt x="8781" y="4452"/>
                      <a:pt x="8765" y="4452"/>
                    </a:cubicBezTo>
                    <a:cubicBezTo>
                      <a:pt x="8760" y="4452"/>
                      <a:pt x="8752" y="4456"/>
                      <a:pt x="8739" y="4465"/>
                    </a:cubicBezTo>
                    <a:cubicBezTo>
                      <a:pt x="8713" y="4478"/>
                      <a:pt x="8702" y="4487"/>
                      <a:pt x="8694" y="4487"/>
                    </a:cubicBezTo>
                    <a:cubicBezTo>
                      <a:pt x="8688" y="4487"/>
                      <a:pt x="8685" y="4481"/>
                      <a:pt x="8680" y="4465"/>
                    </a:cubicBezTo>
                    <a:cubicBezTo>
                      <a:pt x="8668" y="4453"/>
                      <a:pt x="8656" y="4441"/>
                      <a:pt x="8656" y="4429"/>
                    </a:cubicBezTo>
                    <a:cubicBezTo>
                      <a:pt x="8656" y="4417"/>
                      <a:pt x="8668" y="4405"/>
                      <a:pt x="8668" y="4393"/>
                    </a:cubicBezTo>
                    <a:lnTo>
                      <a:pt x="8620" y="4334"/>
                    </a:lnTo>
                    <a:cubicBezTo>
                      <a:pt x="8615" y="4323"/>
                      <a:pt x="8607" y="4319"/>
                      <a:pt x="8598" y="4319"/>
                    </a:cubicBezTo>
                    <a:cubicBezTo>
                      <a:pt x="8564" y="4319"/>
                      <a:pt x="8513" y="4372"/>
                      <a:pt x="8513" y="4381"/>
                    </a:cubicBezTo>
                    <a:cubicBezTo>
                      <a:pt x="8501" y="4358"/>
                      <a:pt x="8561" y="4250"/>
                      <a:pt x="8561" y="4227"/>
                    </a:cubicBezTo>
                    <a:cubicBezTo>
                      <a:pt x="8568" y="4213"/>
                      <a:pt x="8567" y="4199"/>
                      <a:pt x="8560" y="4199"/>
                    </a:cubicBezTo>
                    <a:cubicBezTo>
                      <a:pt x="8555" y="4199"/>
                      <a:pt x="8547" y="4207"/>
                      <a:pt x="8537" y="4227"/>
                    </a:cubicBezTo>
                    <a:cubicBezTo>
                      <a:pt x="8521" y="4258"/>
                      <a:pt x="8505" y="4285"/>
                      <a:pt x="8493" y="4285"/>
                    </a:cubicBezTo>
                    <a:cubicBezTo>
                      <a:pt x="8487" y="4285"/>
                      <a:pt x="8481" y="4278"/>
                      <a:pt x="8478" y="4262"/>
                    </a:cubicBezTo>
                    <a:cubicBezTo>
                      <a:pt x="8478" y="4227"/>
                      <a:pt x="8489" y="4203"/>
                      <a:pt x="8501" y="4167"/>
                    </a:cubicBezTo>
                    <a:cubicBezTo>
                      <a:pt x="8501" y="4167"/>
                      <a:pt x="8513" y="4143"/>
                      <a:pt x="8513" y="4131"/>
                    </a:cubicBezTo>
                    <a:lnTo>
                      <a:pt x="8513" y="4131"/>
                    </a:lnTo>
                    <a:cubicBezTo>
                      <a:pt x="8501" y="4131"/>
                      <a:pt x="8454" y="4191"/>
                      <a:pt x="8442" y="4203"/>
                    </a:cubicBezTo>
                    <a:cubicBezTo>
                      <a:pt x="8418" y="4203"/>
                      <a:pt x="8466" y="4108"/>
                      <a:pt x="8478" y="4096"/>
                    </a:cubicBezTo>
                    <a:cubicBezTo>
                      <a:pt x="8489" y="4066"/>
                      <a:pt x="8491" y="4055"/>
                      <a:pt x="8486" y="4055"/>
                    </a:cubicBezTo>
                    <a:lnTo>
                      <a:pt x="8486" y="4055"/>
                    </a:lnTo>
                    <a:cubicBezTo>
                      <a:pt x="8473" y="4055"/>
                      <a:pt x="8406" y="4155"/>
                      <a:pt x="8406" y="4155"/>
                    </a:cubicBezTo>
                    <a:cubicBezTo>
                      <a:pt x="8396" y="4155"/>
                      <a:pt x="8430" y="4065"/>
                      <a:pt x="8408" y="4065"/>
                    </a:cubicBezTo>
                    <a:cubicBezTo>
                      <a:pt x="8405" y="4065"/>
                      <a:pt x="8400" y="4067"/>
                      <a:pt x="8394" y="4072"/>
                    </a:cubicBezTo>
                    <a:cubicBezTo>
                      <a:pt x="8442" y="4036"/>
                      <a:pt x="8335" y="3905"/>
                      <a:pt x="8311" y="3881"/>
                    </a:cubicBezTo>
                    <a:cubicBezTo>
                      <a:pt x="8299" y="3858"/>
                      <a:pt x="8251" y="3846"/>
                      <a:pt x="8227" y="3822"/>
                    </a:cubicBezTo>
                    <a:cubicBezTo>
                      <a:pt x="8204" y="3798"/>
                      <a:pt x="8251" y="3762"/>
                      <a:pt x="8227" y="3750"/>
                    </a:cubicBezTo>
                    <a:lnTo>
                      <a:pt x="8144" y="3750"/>
                    </a:lnTo>
                    <a:cubicBezTo>
                      <a:pt x="8132" y="3750"/>
                      <a:pt x="8299" y="3715"/>
                      <a:pt x="8227" y="3703"/>
                    </a:cubicBezTo>
                    <a:cubicBezTo>
                      <a:pt x="8201" y="3703"/>
                      <a:pt x="8187" y="3683"/>
                      <a:pt x="8167" y="3683"/>
                    </a:cubicBezTo>
                    <a:cubicBezTo>
                      <a:pt x="8161" y="3683"/>
                      <a:pt x="8153" y="3685"/>
                      <a:pt x="8144" y="3691"/>
                    </a:cubicBezTo>
                    <a:cubicBezTo>
                      <a:pt x="8137" y="3694"/>
                      <a:pt x="8132" y="3696"/>
                      <a:pt x="8127" y="3696"/>
                    </a:cubicBezTo>
                    <a:cubicBezTo>
                      <a:pt x="8107" y="3696"/>
                      <a:pt x="8112" y="3662"/>
                      <a:pt x="8097" y="3662"/>
                    </a:cubicBezTo>
                    <a:cubicBezTo>
                      <a:pt x="8096" y="3662"/>
                      <a:pt x="8094" y="3662"/>
                      <a:pt x="8093" y="3663"/>
                    </a:cubicBezTo>
                    <a:lnTo>
                      <a:pt x="8093" y="3663"/>
                    </a:lnTo>
                    <a:cubicBezTo>
                      <a:pt x="8135" y="3640"/>
                      <a:pt x="8155" y="3617"/>
                      <a:pt x="8144" y="3584"/>
                    </a:cubicBezTo>
                    <a:cubicBezTo>
                      <a:pt x="8141" y="3573"/>
                      <a:pt x="8135" y="3569"/>
                      <a:pt x="8125" y="3569"/>
                    </a:cubicBezTo>
                    <a:cubicBezTo>
                      <a:pt x="8095" y="3569"/>
                      <a:pt x="8040" y="3609"/>
                      <a:pt x="8009" y="3609"/>
                    </a:cubicBezTo>
                    <a:cubicBezTo>
                      <a:pt x="8006" y="3609"/>
                      <a:pt x="8004" y="3608"/>
                      <a:pt x="8001" y="3608"/>
                    </a:cubicBezTo>
                    <a:cubicBezTo>
                      <a:pt x="7906" y="3572"/>
                      <a:pt x="8061" y="3465"/>
                      <a:pt x="8108" y="3441"/>
                    </a:cubicBezTo>
                    <a:lnTo>
                      <a:pt x="8108" y="3441"/>
                    </a:lnTo>
                    <a:cubicBezTo>
                      <a:pt x="8049" y="3453"/>
                      <a:pt x="7989" y="3453"/>
                      <a:pt x="7930" y="3453"/>
                    </a:cubicBezTo>
                    <a:cubicBezTo>
                      <a:pt x="7942" y="3417"/>
                      <a:pt x="7966" y="3393"/>
                      <a:pt x="7977" y="3358"/>
                    </a:cubicBezTo>
                    <a:lnTo>
                      <a:pt x="7977" y="3358"/>
                    </a:lnTo>
                    <a:cubicBezTo>
                      <a:pt x="7970" y="3362"/>
                      <a:pt x="7964" y="3364"/>
                      <a:pt x="7959" y="3364"/>
                    </a:cubicBezTo>
                    <a:cubicBezTo>
                      <a:pt x="7937" y="3364"/>
                      <a:pt x="7928" y="3331"/>
                      <a:pt x="7918" y="3322"/>
                    </a:cubicBezTo>
                    <a:cubicBezTo>
                      <a:pt x="7906" y="3316"/>
                      <a:pt x="7885" y="3313"/>
                      <a:pt x="7866" y="3313"/>
                    </a:cubicBezTo>
                    <a:cubicBezTo>
                      <a:pt x="7846" y="3313"/>
                      <a:pt x="7829" y="3316"/>
                      <a:pt x="7823" y="3322"/>
                    </a:cubicBezTo>
                    <a:cubicBezTo>
                      <a:pt x="7846" y="3286"/>
                      <a:pt x="7942" y="3262"/>
                      <a:pt x="7870" y="3227"/>
                    </a:cubicBezTo>
                    <a:cubicBezTo>
                      <a:pt x="7799" y="3191"/>
                      <a:pt x="7835" y="3179"/>
                      <a:pt x="7882" y="3155"/>
                    </a:cubicBezTo>
                    <a:cubicBezTo>
                      <a:pt x="7878" y="3147"/>
                      <a:pt x="7873" y="3145"/>
                      <a:pt x="7867" y="3145"/>
                    </a:cubicBezTo>
                    <a:cubicBezTo>
                      <a:pt x="7854" y="3145"/>
                      <a:pt x="7839" y="3155"/>
                      <a:pt x="7823" y="3155"/>
                    </a:cubicBezTo>
                    <a:cubicBezTo>
                      <a:pt x="7799" y="3155"/>
                      <a:pt x="7787" y="3107"/>
                      <a:pt x="7763" y="3096"/>
                    </a:cubicBezTo>
                    <a:cubicBezTo>
                      <a:pt x="7739" y="3096"/>
                      <a:pt x="7716" y="3119"/>
                      <a:pt x="7692" y="3131"/>
                    </a:cubicBezTo>
                    <a:cubicBezTo>
                      <a:pt x="7673" y="3131"/>
                      <a:pt x="7676" y="3101"/>
                      <a:pt x="7667" y="3101"/>
                    </a:cubicBezTo>
                    <a:cubicBezTo>
                      <a:pt x="7666" y="3101"/>
                      <a:pt x="7666" y="3101"/>
                      <a:pt x="7666" y="3101"/>
                    </a:cubicBezTo>
                    <a:lnTo>
                      <a:pt x="7666" y="3101"/>
                    </a:lnTo>
                    <a:cubicBezTo>
                      <a:pt x="7691" y="3083"/>
                      <a:pt x="7689" y="3081"/>
                      <a:pt x="7668" y="3060"/>
                    </a:cubicBezTo>
                    <a:lnTo>
                      <a:pt x="7632" y="3000"/>
                    </a:lnTo>
                    <a:cubicBezTo>
                      <a:pt x="7649" y="2992"/>
                      <a:pt x="7671" y="2978"/>
                      <a:pt x="7687" y="2978"/>
                    </a:cubicBezTo>
                    <a:cubicBezTo>
                      <a:pt x="7694" y="2978"/>
                      <a:pt x="7700" y="2981"/>
                      <a:pt x="7704" y="2988"/>
                    </a:cubicBezTo>
                    <a:cubicBezTo>
                      <a:pt x="7710" y="2994"/>
                      <a:pt x="7713" y="2997"/>
                      <a:pt x="7717" y="2997"/>
                    </a:cubicBezTo>
                    <a:cubicBezTo>
                      <a:pt x="7721" y="2997"/>
                      <a:pt x="7727" y="2994"/>
                      <a:pt x="7739" y="2988"/>
                    </a:cubicBezTo>
                    <a:cubicBezTo>
                      <a:pt x="7704" y="2929"/>
                      <a:pt x="7644" y="2965"/>
                      <a:pt x="7596" y="2941"/>
                    </a:cubicBezTo>
                    <a:cubicBezTo>
                      <a:pt x="7537" y="2917"/>
                      <a:pt x="7644" y="2905"/>
                      <a:pt x="7644" y="2905"/>
                    </a:cubicBezTo>
                    <a:cubicBezTo>
                      <a:pt x="7632" y="2893"/>
                      <a:pt x="7620" y="2893"/>
                      <a:pt x="7608" y="2881"/>
                    </a:cubicBezTo>
                    <a:cubicBezTo>
                      <a:pt x="7573" y="2881"/>
                      <a:pt x="7561" y="2881"/>
                      <a:pt x="7573" y="2846"/>
                    </a:cubicBezTo>
                    <a:cubicBezTo>
                      <a:pt x="7581" y="2821"/>
                      <a:pt x="7572" y="2779"/>
                      <a:pt x="7550" y="2779"/>
                    </a:cubicBezTo>
                    <a:cubicBezTo>
                      <a:pt x="7540" y="2779"/>
                      <a:pt x="7528" y="2788"/>
                      <a:pt x="7513" y="2810"/>
                    </a:cubicBezTo>
                    <a:cubicBezTo>
                      <a:pt x="7513" y="2798"/>
                      <a:pt x="7507" y="2795"/>
                      <a:pt x="7501" y="2795"/>
                    </a:cubicBezTo>
                    <a:cubicBezTo>
                      <a:pt x="7495" y="2795"/>
                      <a:pt x="7489" y="2798"/>
                      <a:pt x="7489" y="2798"/>
                    </a:cubicBezTo>
                    <a:cubicBezTo>
                      <a:pt x="7477" y="2786"/>
                      <a:pt x="7549" y="2762"/>
                      <a:pt x="7561" y="2750"/>
                    </a:cubicBezTo>
                    <a:cubicBezTo>
                      <a:pt x="7561" y="2738"/>
                      <a:pt x="7561" y="2726"/>
                      <a:pt x="7549" y="2726"/>
                    </a:cubicBezTo>
                    <a:cubicBezTo>
                      <a:pt x="7536" y="2719"/>
                      <a:pt x="7521" y="2716"/>
                      <a:pt x="7507" y="2716"/>
                    </a:cubicBezTo>
                    <a:cubicBezTo>
                      <a:pt x="7476" y="2716"/>
                      <a:pt x="7444" y="2727"/>
                      <a:pt x="7417" y="2727"/>
                    </a:cubicBezTo>
                    <a:cubicBezTo>
                      <a:pt x="7398" y="2727"/>
                      <a:pt x="7382" y="2722"/>
                      <a:pt x="7370" y="2703"/>
                    </a:cubicBezTo>
                    <a:cubicBezTo>
                      <a:pt x="7406" y="2691"/>
                      <a:pt x="7430" y="2667"/>
                      <a:pt x="7454" y="2643"/>
                    </a:cubicBezTo>
                    <a:cubicBezTo>
                      <a:pt x="7477" y="2611"/>
                      <a:pt x="7464" y="2596"/>
                      <a:pt x="7439" y="2596"/>
                    </a:cubicBezTo>
                    <a:cubicBezTo>
                      <a:pt x="7426" y="2596"/>
                      <a:pt x="7410" y="2599"/>
                      <a:pt x="7394" y="2607"/>
                    </a:cubicBezTo>
                    <a:cubicBezTo>
                      <a:pt x="7430" y="2584"/>
                      <a:pt x="7454" y="2548"/>
                      <a:pt x="7442" y="2524"/>
                    </a:cubicBezTo>
                    <a:lnTo>
                      <a:pt x="7442" y="2524"/>
                    </a:lnTo>
                    <a:cubicBezTo>
                      <a:pt x="7424" y="2533"/>
                      <a:pt x="7367" y="2581"/>
                      <a:pt x="7349" y="2581"/>
                    </a:cubicBezTo>
                    <a:cubicBezTo>
                      <a:pt x="7342" y="2581"/>
                      <a:pt x="7340" y="2575"/>
                      <a:pt x="7346" y="2560"/>
                    </a:cubicBezTo>
                    <a:cubicBezTo>
                      <a:pt x="7358" y="2524"/>
                      <a:pt x="7406" y="2488"/>
                      <a:pt x="7394" y="2465"/>
                    </a:cubicBezTo>
                    <a:cubicBezTo>
                      <a:pt x="7370" y="2429"/>
                      <a:pt x="7346" y="2453"/>
                      <a:pt x="7335" y="2429"/>
                    </a:cubicBezTo>
                    <a:cubicBezTo>
                      <a:pt x="7382" y="2405"/>
                      <a:pt x="7311" y="2322"/>
                      <a:pt x="7299" y="2310"/>
                    </a:cubicBezTo>
                    <a:cubicBezTo>
                      <a:pt x="7295" y="2306"/>
                      <a:pt x="7292" y="2305"/>
                      <a:pt x="7288" y="2305"/>
                    </a:cubicBezTo>
                    <a:cubicBezTo>
                      <a:pt x="7270" y="2305"/>
                      <a:pt x="7251" y="2347"/>
                      <a:pt x="7233" y="2347"/>
                    </a:cubicBezTo>
                    <a:cubicBezTo>
                      <a:pt x="7231" y="2347"/>
                      <a:pt x="7229" y="2346"/>
                      <a:pt x="7227" y="2345"/>
                    </a:cubicBezTo>
                    <a:cubicBezTo>
                      <a:pt x="7180" y="2345"/>
                      <a:pt x="7263" y="2262"/>
                      <a:pt x="7275" y="2250"/>
                    </a:cubicBezTo>
                    <a:cubicBezTo>
                      <a:pt x="7287" y="2238"/>
                      <a:pt x="7263" y="2191"/>
                      <a:pt x="7251" y="2179"/>
                    </a:cubicBezTo>
                    <a:cubicBezTo>
                      <a:pt x="7227" y="2143"/>
                      <a:pt x="7192" y="2107"/>
                      <a:pt x="7156" y="2084"/>
                    </a:cubicBezTo>
                    <a:cubicBezTo>
                      <a:pt x="7144" y="2084"/>
                      <a:pt x="7061" y="2048"/>
                      <a:pt x="7061" y="2036"/>
                    </a:cubicBezTo>
                    <a:cubicBezTo>
                      <a:pt x="7061" y="2024"/>
                      <a:pt x="7215" y="2024"/>
                      <a:pt x="7180" y="2000"/>
                    </a:cubicBezTo>
                    <a:cubicBezTo>
                      <a:pt x="7150" y="1990"/>
                      <a:pt x="7070" y="1947"/>
                      <a:pt x="7031" y="1947"/>
                    </a:cubicBezTo>
                    <a:cubicBezTo>
                      <a:pt x="7029" y="1947"/>
                      <a:pt x="7027" y="1947"/>
                      <a:pt x="7025" y="1947"/>
                    </a:cubicBezTo>
                    <a:lnTo>
                      <a:pt x="7025" y="1947"/>
                    </a:lnTo>
                    <a:cubicBezTo>
                      <a:pt x="7051" y="1932"/>
                      <a:pt x="7058" y="1901"/>
                      <a:pt x="7037" y="1869"/>
                    </a:cubicBezTo>
                    <a:cubicBezTo>
                      <a:pt x="7025" y="1845"/>
                      <a:pt x="7013" y="1834"/>
                      <a:pt x="6989" y="1822"/>
                    </a:cubicBezTo>
                    <a:cubicBezTo>
                      <a:pt x="6983" y="1816"/>
                      <a:pt x="6971" y="1816"/>
                      <a:pt x="6959" y="1816"/>
                    </a:cubicBezTo>
                    <a:cubicBezTo>
                      <a:pt x="6948" y="1816"/>
                      <a:pt x="6936" y="1816"/>
                      <a:pt x="6930" y="1810"/>
                    </a:cubicBezTo>
                    <a:cubicBezTo>
                      <a:pt x="6870" y="1774"/>
                      <a:pt x="6906" y="1714"/>
                      <a:pt x="6906" y="1655"/>
                    </a:cubicBezTo>
                    <a:cubicBezTo>
                      <a:pt x="6906" y="1651"/>
                      <a:pt x="6905" y="1650"/>
                      <a:pt x="6902" y="1650"/>
                    </a:cubicBezTo>
                    <a:cubicBezTo>
                      <a:pt x="6897" y="1650"/>
                      <a:pt x="6886" y="1655"/>
                      <a:pt x="6870" y="1655"/>
                    </a:cubicBezTo>
                    <a:cubicBezTo>
                      <a:pt x="6870" y="1643"/>
                      <a:pt x="6858" y="1631"/>
                      <a:pt x="6846" y="1619"/>
                    </a:cubicBezTo>
                    <a:cubicBezTo>
                      <a:pt x="6834" y="1595"/>
                      <a:pt x="6787" y="1583"/>
                      <a:pt x="6775" y="1560"/>
                    </a:cubicBezTo>
                    <a:cubicBezTo>
                      <a:pt x="6763" y="1536"/>
                      <a:pt x="6751" y="1512"/>
                      <a:pt x="6739" y="1476"/>
                    </a:cubicBezTo>
                    <a:cubicBezTo>
                      <a:pt x="6739" y="1464"/>
                      <a:pt x="6727" y="1441"/>
                      <a:pt x="6715" y="1441"/>
                    </a:cubicBezTo>
                    <a:cubicBezTo>
                      <a:pt x="6692" y="1441"/>
                      <a:pt x="6644" y="1357"/>
                      <a:pt x="6620" y="1333"/>
                    </a:cubicBezTo>
                    <a:cubicBezTo>
                      <a:pt x="6608" y="1310"/>
                      <a:pt x="6525" y="1274"/>
                      <a:pt x="6525" y="1274"/>
                    </a:cubicBezTo>
                    <a:cubicBezTo>
                      <a:pt x="6525" y="1262"/>
                      <a:pt x="6573" y="1250"/>
                      <a:pt x="6573" y="1250"/>
                    </a:cubicBezTo>
                    <a:lnTo>
                      <a:pt x="6525" y="1238"/>
                    </a:lnTo>
                    <a:lnTo>
                      <a:pt x="6442" y="1238"/>
                    </a:lnTo>
                    <a:cubicBezTo>
                      <a:pt x="6442" y="1226"/>
                      <a:pt x="6489" y="1202"/>
                      <a:pt x="6489" y="1191"/>
                    </a:cubicBezTo>
                    <a:cubicBezTo>
                      <a:pt x="6489" y="1179"/>
                      <a:pt x="6465" y="1155"/>
                      <a:pt x="6465" y="1131"/>
                    </a:cubicBezTo>
                    <a:cubicBezTo>
                      <a:pt x="6454" y="1119"/>
                      <a:pt x="6385" y="1108"/>
                      <a:pt x="6427" y="1074"/>
                    </a:cubicBezTo>
                    <a:lnTo>
                      <a:pt x="6427" y="1074"/>
                    </a:lnTo>
                    <a:cubicBezTo>
                      <a:pt x="6421" y="1077"/>
                      <a:pt x="6410" y="1077"/>
                      <a:pt x="6400" y="1077"/>
                    </a:cubicBezTo>
                    <a:cubicBezTo>
                      <a:pt x="6388" y="1077"/>
                      <a:pt x="6376" y="1077"/>
                      <a:pt x="6370" y="1083"/>
                    </a:cubicBezTo>
                    <a:cubicBezTo>
                      <a:pt x="6394" y="1048"/>
                      <a:pt x="6394" y="1036"/>
                      <a:pt x="6370" y="1000"/>
                    </a:cubicBezTo>
                    <a:cubicBezTo>
                      <a:pt x="6346" y="976"/>
                      <a:pt x="6346" y="964"/>
                      <a:pt x="6334" y="952"/>
                    </a:cubicBezTo>
                    <a:cubicBezTo>
                      <a:pt x="6319" y="952"/>
                      <a:pt x="6313" y="958"/>
                      <a:pt x="6308" y="958"/>
                    </a:cubicBezTo>
                    <a:cubicBezTo>
                      <a:pt x="6305" y="958"/>
                      <a:pt x="6303" y="956"/>
                      <a:pt x="6299" y="952"/>
                    </a:cubicBezTo>
                    <a:cubicBezTo>
                      <a:pt x="6299" y="941"/>
                      <a:pt x="6299" y="893"/>
                      <a:pt x="6275" y="857"/>
                    </a:cubicBezTo>
                    <a:cubicBezTo>
                      <a:pt x="6251" y="821"/>
                      <a:pt x="6215" y="774"/>
                      <a:pt x="6251" y="750"/>
                    </a:cubicBezTo>
                    <a:cubicBezTo>
                      <a:pt x="6246" y="743"/>
                      <a:pt x="6241" y="740"/>
                      <a:pt x="6235" y="740"/>
                    </a:cubicBezTo>
                    <a:cubicBezTo>
                      <a:pt x="6215" y="740"/>
                      <a:pt x="6192" y="775"/>
                      <a:pt x="6174" y="775"/>
                    </a:cubicBezTo>
                    <a:cubicBezTo>
                      <a:pt x="6172" y="775"/>
                      <a:pt x="6170" y="775"/>
                      <a:pt x="6168" y="774"/>
                    </a:cubicBezTo>
                    <a:cubicBezTo>
                      <a:pt x="6132" y="750"/>
                      <a:pt x="6180" y="726"/>
                      <a:pt x="6180" y="714"/>
                    </a:cubicBezTo>
                    <a:cubicBezTo>
                      <a:pt x="6192" y="702"/>
                      <a:pt x="6192" y="691"/>
                      <a:pt x="6180" y="679"/>
                    </a:cubicBezTo>
                    <a:cubicBezTo>
                      <a:pt x="6180" y="644"/>
                      <a:pt x="6045" y="598"/>
                      <a:pt x="6081" y="563"/>
                    </a:cubicBezTo>
                    <a:lnTo>
                      <a:pt x="6081" y="563"/>
                    </a:lnTo>
                    <a:cubicBezTo>
                      <a:pt x="6065" y="575"/>
                      <a:pt x="6016" y="602"/>
                      <a:pt x="5991" y="602"/>
                    </a:cubicBezTo>
                    <a:cubicBezTo>
                      <a:pt x="5985" y="602"/>
                      <a:pt x="5980" y="600"/>
                      <a:pt x="5977" y="595"/>
                    </a:cubicBezTo>
                    <a:cubicBezTo>
                      <a:pt x="5977" y="583"/>
                      <a:pt x="6001" y="560"/>
                      <a:pt x="6013" y="560"/>
                    </a:cubicBezTo>
                    <a:cubicBezTo>
                      <a:pt x="6013" y="548"/>
                      <a:pt x="6013" y="536"/>
                      <a:pt x="6013" y="524"/>
                    </a:cubicBezTo>
                    <a:cubicBezTo>
                      <a:pt x="6013" y="512"/>
                      <a:pt x="6001" y="488"/>
                      <a:pt x="5977" y="476"/>
                    </a:cubicBezTo>
                    <a:cubicBezTo>
                      <a:pt x="5977" y="476"/>
                      <a:pt x="5965" y="464"/>
                      <a:pt x="5965" y="452"/>
                    </a:cubicBezTo>
                    <a:cubicBezTo>
                      <a:pt x="5977" y="440"/>
                      <a:pt x="6049" y="429"/>
                      <a:pt x="6049" y="417"/>
                    </a:cubicBezTo>
                    <a:cubicBezTo>
                      <a:pt x="6061" y="405"/>
                      <a:pt x="5989" y="381"/>
                      <a:pt x="5977" y="381"/>
                    </a:cubicBezTo>
                    <a:cubicBezTo>
                      <a:pt x="5965" y="369"/>
                      <a:pt x="5953" y="286"/>
                      <a:pt x="5941" y="250"/>
                    </a:cubicBezTo>
                    <a:cubicBezTo>
                      <a:pt x="5939" y="242"/>
                      <a:pt x="5934" y="238"/>
                      <a:pt x="5926" y="238"/>
                    </a:cubicBezTo>
                    <a:cubicBezTo>
                      <a:pt x="5903" y="238"/>
                      <a:pt x="5861" y="269"/>
                      <a:pt x="5842" y="269"/>
                    </a:cubicBezTo>
                    <a:cubicBezTo>
                      <a:pt x="5832" y="269"/>
                      <a:pt x="5828" y="261"/>
                      <a:pt x="5834" y="238"/>
                    </a:cubicBezTo>
                    <a:cubicBezTo>
                      <a:pt x="5846" y="190"/>
                      <a:pt x="5858" y="143"/>
                      <a:pt x="5811" y="107"/>
                    </a:cubicBezTo>
                    <a:cubicBezTo>
                      <a:pt x="5808" y="103"/>
                      <a:pt x="5803" y="101"/>
                      <a:pt x="5797" y="101"/>
                    </a:cubicBezTo>
                    <a:cubicBezTo>
                      <a:pt x="5785" y="101"/>
                      <a:pt x="5766" y="108"/>
                      <a:pt x="5754" y="108"/>
                    </a:cubicBezTo>
                    <a:cubicBezTo>
                      <a:pt x="5742" y="108"/>
                      <a:pt x="5736" y="101"/>
                      <a:pt x="5751" y="71"/>
                    </a:cubicBezTo>
                    <a:cubicBezTo>
                      <a:pt x="5771" y="25"/>
                      <a:pt x="5758" y="1"/>
                      <a:pt x="573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6" name="Google Shape;5216;p43"/>
              <p:cNvSpPr/>
              <p:nvPr/>
            </p:nvSpPr>
            <p:spPr>
              <a:xfrm>
                <a:off x="6316813" y="3623597"/>
                <a:ext cx="520058" cy="454135"/>
              </a:xfrm>
              <a:custGeom>
                <a:avLst/>
                <a:gdLst/>
                <a:ahLst/>
                <a:cxnLst/>
                <a:rect l="l" t="t" r="r" b="b"/>
                <a:pathLst>
                  <a:path w="10252" h="8952" extrusionOk="0">
                    <a:moveTo>
                      <a:pt x="6109" y="820"/>
                    </a:moveTo>
                    <a:lnTo>
                      <a:pt x="9359" y="5594"/>
                    </a:lnTo>
                    <a:cubicBezTo>
                      <a:pt x="8861" y="6083"/>
                      <a:pt x="8271" y="6227"/>
                      <a:pt x="7748" y="6227"/>
                    </a:cubicBezTo>
                    <a:cubicBezTo>
                      <a:pt x="7021" y="6227"/>
                      <a:pt x="6424" y="5949"/>
                      <a:pt x="6382" y="5928"/>
                    </a:cubicBezTo>
                    <a:cubicBezTo>
                      <a:pt x="6328" y="5901"/>
                      <a:pt x="6266" y="5886"/>
                      <a:pt x="6204" y="5886"/>
                    </a:cubicBezTo>
                    <a:cubicBezTo>
                      <a:pt x="6132" y="5886"/>
                      <a:pt x="6059" y="5906"/>
                      <a:pt x="6001" y="5952"/>
                    </a:cubicBezTo>
                    <a:cubicBezTo>
                      <a:pt x="4608" y="6892"/>
                      <a:pt x="3025" y="7928"/>
                      <a:pt x="2596" y="8154"/>
                    </a:cubicBezTo>
                    <a:cubicBezTo>
                      <a:pt x="2215" y="7904"/>
                      <a:pt x="1894" y="7583"/>
                      <a:pt x="1644" y="7202"/>
                    </a:cubicBezTo>
                    <a:cubicBezTo>
                      <a:pt x="1632" y="7190"/>
                      <a:pt x="1620" y="7166"/>
                      <a:pt x="1608" y="7154"/>
                    </a:cubicBezTo>
                    <a:cubicBezTo>
                      <a:pt x="1360" y="6800"/>
                      <a:pt x="1159" y="6398"/>
                      <a:pt x="1039" y="5973"/>
                    </a:cubicBezTo>
                    <a:lnTo>
                      <a:pt x="1039" y="5973"/>
                    </a:lnTo>
                    <a:cubicBezTo>
                      <a:pt x="1448" y="5673"/>
                      <a:pt x="3016" y="4652"/>
                      <a:pt x="4418" y="3749"/>
                    </a:cubicBezTo>
                    <a:cubicBezTo>
                      <a:pt x="4525" y="3678"/>
                      <a:pt x="4596" y="3547"/>
                      <a:pt x="4596" y="3416"/>
                    </a:cubicBezTo>
                    <a:cubicBezTo>
                      <a:pt x="4596" y="3320"/>
                      <a:pt x="4549" y="1427"/>
                      <a:pt x="6109" y="820"/>
                    </a:cubicBezTo>
                    <a:close/>
                    <a:moveTo>
                      <a:pt x="6258" y="0"/>
                    </a:moveTo>
                    <a:cubicBezTo>
                      <a:pt x="6228" y="0"/>
                      <a:pt x="6198" y="4"/>
                      <a:pt x="6168" y="10"/>
                    </a:cubicBezTo>
                    <a:cubicBezTo>
                      <a:pt x="4382" y="499"/>
                      <a:pt x="3870" y="2213"/>
                      <a:pt x="3834" y="3225"/>
                    </a:cubicBezTo>
                    <a:cubicBezTo>
                      <a:pt x="560" y="5309"/>
                      <a:pt x="417" y="5487"/>
                      <a:pt x="370" y="5547"/>
                    </a:cubicBezTo>
                    <a:cubicBezTo>
                      <a:pt x="1" y="6047"/>
                      <a:pt x="810" y="7357"/>
                      <a:pt x="1001" y="7618"/>
                    </a:cubicBezTo>
                    <a:cubicBezTo>
                      <a:pt x="1215" y="7988"/>
                      <a:pt x="2060" y="8952"/>
                      <a:pt x="2632" y="8952"/>
                    </a:cubicBezTo>
                    <a:cubicBezTo>
                      <a:pt x="2668" y="8952"/>
                      <a:pt x="2703" y="8952"/>
                      <a:pt x="2739" y="8940"/>
                    </a:cubicBezTo>
                    <a:cubicBezTo>
                      <a:pt x="2811" y="8928"/>
                      <a:pt x="3025" y="8869"/>
                      <a:pt x="6251" y="6714"/>
                    </a:cubicBezTo>
                    <a:cubicBezTo>
                      <a:pt x="6636" y="6869"/>
                      <a:pt x="7161" y="6999"/>
                      <a:pt x="7727" y="6999"/>
                    </a:cubicBezTo>
                    <a:cubicBezTo>
                      <a:pt x="8546" y="6999"/>
                      <a:pt x="9450" y="6727"/>
                      <a:pt x="10133" y="5868"/>
                    </a:cubicBezTo>
                    <a:cubicBezTo>
                      <a:pt x="10240" y="5737"/>
                      <a:pt x="10252" y="5559"/>
                      <a:pt x="10157" y="5416"/>
                    </a:cubicBezTo>
                    <a:lnTo>
                      <a:pt x="6585" y="165"/>
                    </a:lnTo>
                    <a:cubicBezTo>
                      <a:pt x="6508" y="59"/>
                      <a:pt x="6384" y="0"/>
                      <a:pt x="625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7" name="Google Shape;5217;p43"/>
              <p:cNvSpPr/>
              <p:nvPr/>
            </p:nvSpPr>
            <p:spPr>
              <a:xfrm>
                <a:off x="6365766" y="3663977"/>
                <a:ext cx="430321" cy="375301"/>
              </a:xfrm>
              <a:custGeom>
                <a:avLst/>
                <a:gdLst/>
                <a:ahLst/>
                <a:cxnLst/>
                <a:rect l="l" t="t" r="r" b="b"/>
                <a:pathLst>
                  <a:path w="8483" h="7398" extrusionOk="0">
                    <a:moveTo>
                      <a:pt x="5062" y="327"/>
                    </a:moveTo>
                    <a:cubicBezTo>
                      <a:pt x="5054" y="348"/>
                      <a:pt x="5048" y="365"/>
                      <a:pt x="5048" y="381"/>
                    </a:cubicBezTo>
                    <a:cubicBezTo>
                      <a:pt x="5053" y="367"/>
                      <a:pt x="5058" y="347"/>
                      <a:pt x="5062" y="327"/>
                    </a:cubicBezTo>
                    <a:close/>
                    <a:moveTo>
                      <a:pt x="4958" y="410"/>
                    </a:moveTo>
                    <a:lnTo>
                      <a:pt x="4958" y="410"/>
                    </a:lnTo>
                    <a:cubicBezTo>
                      <a:pt x="4958" y="418"/>
                      <a:pt x="4960" y="428"/>
                      <a:pt x="4965" y="441"/>
                    </a:cubicBezTo>
                    <a:cubicBezTo>
                      <a:pt x="4961" y="429"/>
                      <a:pt x="4960" y="418"/>
                      <a:pt x="4958" y="410"/>
                    </a:cubicBezTo>
                    <a:close/>
                    <a:moveTo>
                      <a:pt x="4334" y="917"/>
                    </a:moveTo>
                    <a:lnTo>
                      <a:pt x="4334" y="929"/>
                    </a:lnTo>
                    <a:cubicBezTo>
                      <a:pt x="4334" y="929"/>
                      <a:pt x="4333" y="928"/>
                      <a:pt x="4333" y="928"/>
                    </a:cubicBezTo>
                    <a:lnTo>
                      <a:pt x="4333" y="928"/>
                    </a:lnTo>
                    <a:cubicBezTo>
                      <a:pt x="4334" y="925"/>
                      <a:pt x="4334" y="922"/>
                      <a:pt x="4334" y="917"/>
                    </a:cubicBezTo>
                    <a:close/>
                    <a:moveTo>
                      <a:pt x="5599" y="1189"/>
                    </a:moveTo>
                    <a:lnTo>
                      <a:pt x="5596" y="1191"/>
                    </a:lnTo>
                    <a:cubicBezTo>
                      <a:pt x="5597" y="1190"/>
                      <a:pt x="5598" y="1190"/>
                      <a:pt x="5599" y="1189"/>
                    </a:cubicBezTo>
                    <a:close/>
                    <a:moveTo>
                      <a:pt x="5903" y="1254"/>
                    </a:moveTo>
                    <a:cubicBezTo>
                      <a:pt x="5909" y="1254"/>
                      <a:pt x="5915" y="1257"/>
                      <a:pt x="5917" y="1262"/>
                    </a:cubicBezTo>
                    <a:cubicBezTo>
                      <a:pt x="5908" y="1271"/>
                      <a:pt x="5893" y="1294"/>
                      <a:pt x="5875" y="1294"/>
                    </a:cubicBezTo>
                    <a:cubicBezTo>
                      <a:pt x="5869" y="1294"/>
                      <a:pt x="5864" y="1292"/>
                      <a:pt x="5858" y="1286"/>
                    </a:cubicBezTo>
                    <a:lnTo>
                      <a:pt x="5858" y="1298"/>
                    </a:lnTo>
                    <a:cubicBezTo>
                      <a:pt x="5849" y="1280"/>
                      <a:pt x="5882" y="1254"/>
                      <a:pt x="5903" y="1254"/>
                    </a:cubicBezTo>
                    <a:close/>
                    <a:moveTo>
                      <a:pt x="3870" y="1277"/>
                    </a:moveTo>
                    <a:cubicBezTo>
                      <a:pt x="3882" y="1277"/>
                      <a:pt x="3893" y="1280"/>
                      <a:pt x="3905" y="1286"/>
                    </a:cubicBezTo>
                    <a:lnTo>
                      <a:pt x="3905" y="1298"/>
                    </a:lnTo>
                    <a:cubicBezTo>
                      <a:pt x="3898" y="1312"/>
                      <a:pt x="3887" y="1318"/>
                      <a:pt x="3870" y="1318"/>
                    </a:cubicBezTo>
                    <a:cubicBezTo>
                      <a:pt x="3857" y="1318"/>
                      <a:pt x="3842" y="1315"/>
                      <a:pt x="3822" y="1310"/>
                    </a:cubicBezTo>
                    <a:lnTo>
                      <a:pt x="3834" y="1286"/>
                    </a:lnTo>
                    <a:cubicBezTo>
                      <a:pt x="3846" y="1280"/>
                      <a:pt x="3858" y="1277"/>
                      <a:pt x="3870" y="1277"/>
                    </a:cubicBezTo>
                    <a:close/>
                    <a:moveTo>
                      <a:pt x="6243" y="1723"/>
                    </a:moveTo>
                    <a:cubicBezTo>
                      <a:pt x="6246" y="1723"/>
                      <a:pt x="6249" y="1724"/>
                      <a:pt x="6251" y="1727"/>
                    </a:cubicBezTo>
                    <a:cubicBezTo>
                      <a:pt x="6287" y="1727"/>
                      <a:pt x="6275" y="1750"/>
                      <a:pt x="6251" y="1750"/>
                    </a:cubicBezTo>
                    <a:lnTo>
                      <a:pt x="6191" y="1750"/>
                    </a:lnTo>
                    <a:cubicBezTo>
                      <a:pt x="6211" y="1741"/>
                      <a:pt x="6230" y="1723"/>
                      <a:pt x="6243" y="1723"/>
                    </a:cubicBezTo>
                    <a:close/>
                    <a:moveTo>
                      <a:pt x="6584" y="2108"/>
                    </a:moveTo>
                    <a:cubicBezTo>
                      <a:pt x="6581" y="2109"/>
                      <a:pt x="6579" y="2110"/>
                      <a:pt x="6577" y="2112"/>
                    </a:cubicBezTo>
                    <a:lnTo>
                      <a:pt x="6577" y="2112"/>
                    </a:lnTo>
                    <a:cubicBezTo>
                      <a:pt x="6580" y="2111"/>
                      <a:pt x="6582" y="2109"/>
                      <a:pt x="6584" y="2108"/>
                    </a:cubicBezTo>
                    <a:close/>
                    <a:moveTo>
                      <a:pt x="6714" y="2340"/>
                    </a:moveTo>
                    <a:cubicBezTo>
                      <a:pt x="6718" y="2340"/>
                      <a:pt x="6721" y="2346"/>
                      <a:pt x="6727" y="2358"/>
                    </a:cubicBezTo>
                    <a:cubicBezTo>
                      <a:pt x="6739" y="2370"/>
                      <a:pt x="6763" y="2381"/>
                      <a:pt x="6727" y="2393"/>
                    </a:cubicBezTo>
                    <a:lnTo>
                      <a:pt x="6727" y="2405"/>
                    </a:lnTo>
                    <a:lnTo>
                      <a:pt x="6691" y="2358"/>
                    </a:lnTo>
                    <a:cubicBezTo>
                      <a:pt x="6703" y="2346"/>
                      <a:pt x="6709" y="2340"/>
                      <a:pt x="6714" y="2340"/>
                    </a:cubicBezTo>
                    <a:close/>
                    <a:moveTo>
                      <a:pt x="7180" y="2572"/>
                    </a:moveTo>
                    <a:cubicBezTo>
                      <a:pt x="7156" y="2584"/>
                      <a:pt x="7156" y="2596"/>
                      <a:pt x="7168" y="2608"/>
                    </a:cubicBezTo>
                    <a:cubicBezTo>
                      <a:pt x="7177" y="2617"/>
                      <a:pt x="7179" y="2635"/>
                      <a:pt x="7186" y="2635"/>
                    </a:cubicBezTo>
                    <a:cubicBezTo>
                      <a:pt x="7187" y="2635"/>
                      <a:pt x="7189" y="2634"/>
                      <a:pt x="7191" y="2631"/>
                    </a:cubicBezTo>
                    <a:cubicBezTo>
                      <a:pt x="7215" y="2608"/>
                      <a:pt x="7191" y="2596"/>
                      <a:pt x="7180" y="2572"/>
                    </a:cubicBezTo>
                    <a:close/>
                    <a:moveTo>
                      <a:pt x="3667" y="2631"/>
                    </a:moveTo>
                    <a:cubicBezTo>
                      <a:pt x="3691" y="2643"/>
                      <a:pt x="3703" y="2655"/>
                      <a:pt x="3691" y="2679"/>
                    </a:cubicBezTo>
                    <a:cubicBezTo>
                      <a:pt x="3667" y="2679"/>
                      <a:pt x="3631" y="2679"/>
                      <a:pt x="3631" y="2655"/>
                    </a:cubicBezTo>
                    <a:lnTo>
                      <a:pt x="3667" y="2631"/>
                    </a:lnTo>
                    <a:close/>
                    <a:moveTo>
                      <a:pt x="3524" y="2798"/>
                    </a:moveTo>
                    <a:lnTo>
                      <a:pt x="3532" y="2801"/>
                    </a:lnTo>
                    <a:lnTo>
                      <a:pt x="3532" y="2801"/>
                    </a:lnTo>
                    <a:cubicBezTo>
                      <a:pt x="3530" y="2800"/>
                      <a:pt x="3527" y="2799"/>
                      <a:pt x="3524" y="2798"/>
                    </a:cubicBezTo>
                    <a:close/>
                    <a:moveTo>
                      <a:pt x="6844" y="2913"/>
                    </a:moveTo>
                    <a:cubicBezTo>
                      <a:pt x="6844" y="2914"/>
                      <a:pt x="6845" y="2916"/>
                      <a:pt x="6846" y="2917"/>
                    </a:cubicBezTo>
                    <a:cubicBezTo>
                      <a:pt x="6846" y="2916"/>
                      <a:pt x="6845" y="2914"/>
                      <a:pt x="6844" y="2913"/>
                    </a:cubicBezTo>
                    <a:close/>
                    <a:moveTo>
                      <a:pt x="8133" y="4283"/>
                    </a:moveTo>
                    <a:cubicBezTo>
                      <a:pt x="8113" y="4283"/>
                      <a:pt x="8077" y="4303"/>
                      <a:pt x="8096" y="4322"/>
                    </a:cubicBezTo>
                    <a:cubicBezTo>
                      <a:pt x="8099" y="4331"/>
                      <a:pt x="8105" y="4335"/>
                      <a:pt x="8111" y="4335"/>
                    </a:cubicBezTo>
                    <a:cubicBezTo>
                      <a:pt x="8129" y="4335"/>
                      <a:pt x="8153" y="4304"/>
                      <a:pt x="8144" y="4286"/>
                    </a:cubicBezTo>
                    <a:cubicBezTo>
                      <a:pt x="8142" y="4284"/>
                      <a:pt x="8138" y="4283"/>
                      <a:pt x="8133" y="4283"/>
                    </a:cubicBezTo>
                    <a:close/>
                    <a:moveTo>
                      <a:pt x="8239" y="4370"/>
                    </a:moveTo>
                    <a:cubicBezTo>
                      <a:pt x="8237" y="4373"/>
                      <a:pt x="8236" y="4376"/>
                      <a:pt x="8234" y="4380"/>
                    </a:cubicBezTo>
                    <a:lnTo>
                      <a:pt x="8234" y="4380"/>
                    </a:lnTo>
                    <a:cubicBezTo>
                      <a:pt x="8229" y="4378"/>
                      <a:pt x="8224" y="4377"/>
                      <a:pt x="8219" y="4377"/>
                    </a:cubicBezTo>
                    <a:cubicBezTo>
                      <a:pt x="8202" y="4377"/>
                      <a:pt x="8188" y="4385"/>
                      <a:pt x="8180" y="4394"/>
                    </a:cubicBezTo>
                    <a:cubicBezTo>
                      <a:pt x="8189" y="4408"/>
                      <a:pt x="8197" y="4414"/>
                      <a:pt x="8204" y="4414"/>
                    </a:cubicBezTo>
                    <a:cubicBezTo>
                      <a:pt x="8213" y="4414"/>
                      <a:pt x="8222" y="4402"/>
                      <a:pt x="8234" y="4380"/>
                    </a:cubicBezTo>
                    <a:lnTo>
                      <a:pt x="8234" y="4380"/>
                    </a:lnTo>
                    <a:cubicBezTo>
                      <a:pt x="8236" y="4380"/>
                      <a:pt x="8238" y="4381"/>
                      <a:pt x="8239" y="4382"/>
                    </a:cubicBezTo>
                    <a:lnTo>
                      <a:pt x="8239" y="4370"/>
                    </a:lnTo>
                    <a:close/>
                    <a:moveTo>
                      <a:pt x="1146" y="4416"/>
                    </a:moveTo>
                    <a:cubicBezTo>
                      <a:pt x="1160" y="4416"/>
                      <a:pt x="1171" y="4427"/>
                      <a:pt x="1179" y="4441"/>
                    </a:cubicBezTo>
                    <a:lnTo>
                      <a:pt x="1167" y="4453"/>
                    </a:lnTo>
                    <a:cubicBezTo>
                      <a:pt x="1167" y="4477"/>
                      <a:pt x="1155" y="4477"/>
                      <a:pt x="1143" y="4489"/>
                    </a:cubicBezTo>
                    <a:cubicBezTo>
                      <a:pt x="1131" y="4465"/>
                      <a:pt x="1107" y="4441"/>
                      <a:pt x="1119" y="4429"/>
                    </a:cubicBezTo>
                    <a:cubicBezTo>
                      <a:pt x="1128" y="4420"/>
                      <a:pt x="1137" y="4416"/>
                      <a:pt x="1146" y="4416"/>
                    </a:cubicBezTo>
                    <a:close/>
                    <a:moveTo>
                      <a:pt x="8203" y="4620"/>
                    </a:moveTo>
                    <a:lnTo>
                      <a:pt x="8215" y="4644"/>
                    </a:lnTo>
                    <a:cubicBezTo>
                      <a:pt x="8215" y="4644"/>
                      <a:pt x="8203" y="4656"/>
                      <a:pt x="8203" y="4667"/>
                    </a:cubicBezTo>
                    <a:cubicBezTo>
                      <a:pt x="8192" y="4656"/>
                      <a:pt x="8180" y="4644"/>
                      <a:pt x="8203" y="4620"/>
                    </a:cubicBezTo>
                    <a:close/>
                    <a:moveTo>
                      <a:pt x="691" y="4810"/>
                    </a:moveTo>
                    <a:cubicBezTo>
                      <a:pt x="705" y="4810"/>
                      <a:pt x="714" y="4823"/>
                      <a:pt x="714" y="4846"/>
                    </a:cubicBezTo>
                    <a:cubicBezTo>
                      <a:pt x="714" y="4870"/>
                      <a:pt x="703" y="4870"/>
                      <a:pt x="691" y="4882"/>
                    </a:cubicBezTo>
                    <a:cubicBezTo>
                      <a:pt x="667" y="4870"/>
                      <a:pt x="643" y="4834"/>
                      <a:pt x="667" y="4822"/>
                    </a:cubicBezTo>
                    <a:cubicBezTo>
                      <a:pt x="675" y="4814"/>
                      <a:pt x="684" y="4810"/>
                      <a:pt x="691" y="4810"/>
                    </a:cubicBezTo>
                    <a:close/>
                    <a:moveTo>
                      <a:pt x="5132" y="5037"/>
                    </a:moveTo>
                    <a:cubicBezTo>
                      <a:pt x="5167" y="5037"/>
                      <a:pt x="5167" y="5096"/>
                      <a:pt x="5144" y="5108"/>
                    </a:cubicBezTo>
                    <a:cubicBezTo>
                      <a:pt x="5120" y="5084"/>
                      <a:pt x="5084" y="5060"/>
                      <a:pt x="5120" y="5037"/>
                    </a:cubicBezTo>
                    <a:close/>
                    <a:moveTo>
                      <a:pt x="5917" y="5096"/>
                    </a:moveTo>
                    <a:lnTo>
                      <a:pt x="5894" y="5120"/>
                    </a:lnTo>
                    <a:cubicBezTo>
                      <a:pt x="5899" y="5140"/>
                      <a:pt x="5904" y="5149"/>
                      <a:pt x="5909" y="5149"/>
                    </a:cubicBezTo>
                    <a:cubicBezTo>
                      <a:pt x="5918" y="5149"/>
                      <a:pt x="5927" y="5131"/>
                      <a:pt x="5941" y="5096"/>
                    </a:cubicBezTo>
                    <a:close/>
                    <a:moveTo>
                      <a:pt x="256" y="5163"/>
                    </a:moveTo>
                    <a:cubicBezTo>
                      <a:pt x="264" y="5163"/>
                      <a:pt x="270" y="5170"/>
                      <a:pt x="262" y="5170"/>
                    </a:cubicBezTo>
                    <a:cubicBezTo>
                      <a:pt x="259" y="5170"/>
                      <a:pt x="256" y="5169"/>
                      <a:pt x="250" y="5168"/>
                    </a:cubicBezTo>
                    <a:cubicBezTo>
                      <a:pt x="250" y="5167"/>
                      <a:pt x="249" y="5166"/>
                      <a:pt x="247" y="5166"/>
                    </a:cubicBezTo>
                    <a:lnTo>
                      <a:pt x="247" y="5166"/>
                    </a:lnTo>
                    <a:cubicBezTo>
                      <a:pt x="250" y="5164"/>
                      <a:pt x="253" y="5163"/>
                      <a:pt x="256" y="5163"/>
                    </a:cubicBezTo>
                    <a:close/>
                    <a:moveTo>
                      <a:pt x="7152" y="5249"/>
                    </a:moveTo>
                    <a:cubicBezTo>
                      <a:pt x="7150" y="5249"/>
                      <a:pt x="7147" y="5249"/>
                      <a:pt x="7144" y="5251"/>
                    </a:cubicBezTo>
                    <a:cubicBezTo>
                      <a:pt x="7125" y="5251"/>
                      <a:pt x="7143" y="5281"/>
                      <a:pt x="7168" y="5310"/>
                    </a:cubicBezTo>
                    <a:lnTo>
                      <a:pt x="7168" y="5310"/>
                    </a:lnTo>
                    <a:cubicBezTo>
                      <a:pt x="7168" y="5279"/>
                      <a:pt x="7168" y="5249"/>
                      <a:pt x="7152" y="5249"/>
                    </a:cubicBezTo>
                    <a:close/>
                    <a:moveTo>
                      <a:pt x="5557" y="4988"/>
                    </a:moveTo>
                    <a:cubicBezTo>
                      <a:pt x="5532" y="4988"/>
                      <a:pt x="5465" y="5104"/>
                      <a:pt x="5493" y="5128"/>
                    </a:cubicBezTo>
                    <a:lnTo>
                      <a:pt x="5493" y="5128"/>
                    </a:lnTo>
                    <a:lnTo>
                      <a:pt x="5477" y="5120"/>
                    </a:lnTo>
                    <a:cubicBezTo>
                      <a:pt x="5472" y="5118"/>
                      <a:pt x="5467" y="5118"/>
                      <a:pt x="5462" y="5118"/>
                    </a:cubicBezTo>
                    <a:cubicBezTo>
                      <a:pt x="5427" y="5118"/>
                      <a:pt x="5386" y="5148"/>
                      <a:pt x="5417" y="5179"/>
                    </a:cubicBezTo>
                    <a:cubicBezTo>
                      <a:pt x="5441" y="5191"/>
                      <a:pt x="5465" y="5203"/>
                      <a:pt x="5501" y="5215"/>
                    </a:cubicBezTo>
                    <a:cubicBezTo>
                      <a:pt x="5525" y="5215"/>
                      <a:pt x="5560" y="5203"/>
                      <a:pt x="5572" y="5179"/>
                    </a:cubicBezTo>
                    <a:cubicBezTo>
                      <a:pt x="5579" y="5175"/>
                      <a:pt x="5585" y="5173"/>
                      <a:pt x="5590" y="5173"/>
                    </a:cubicBezTo>
                    <a:cubicBezTo>
                      <a:pt x="5602" y="5173"/>
                      <a:pt x="5611" y="5180"/>
                      <a:pt x="5620" y="5180"/>
                    </a:cubicBezTo>
                    <a:cubicBezTo>
                      <a:pt x="5630" y="5180"/>
                      <a:pt x="5641" y="5173"/>
                      <a:pt x="5656" y="5144"/>
                    </a:cubicBezTo>
                    <a:lnTo>
                      <a:pt x="5656" y="5144"/>
                    </a:lnTo>
                    <a:cubicBezTo>
                      <a:pt x="5632" y="5215"/>
                      <a:pt x="5703" y="5251"/>
                      <a:pt x="5727" y="5275"/>
                    </a:cubicBezTo>
                    <a:cubicBezTo>
                      <a:pt x="5763" y="5287"/>
                      <a:pt x="5763" y="5287"/>
                      <a:pt x="5763" y="5310"/>
                    </a:cubicBezTo>
                    <a:cubicBezTo>
                      <a:pt x="5775" y="5322"/>
                      <a:pt x="5763" y="5382"/>
                      <a:pt x="5787" y="5382"/>
                    </a:cubicBezTo>
                    <a:lnTo>
                      <a:pt x="5810" y="5322"/>
                    </a:lnTo>
                    <a:cubicBezTo>
                      <a:pt x="5834" y="5334"/>
                      <a:pt x="5822" y="5382"/>
                      <a:pt x="5858" y="5382"/>
                    </a:cubicBezTo>
                    <a:cubicBezTo>
                      <a:pt x="5894" y="5370"/>
                      <a:pt x="5929" y="5358"/>
                      <a:pt x="5953" y="5322"/>
                    </a:cubicBezTo>
                    <a:cubicBezTo>
                      <a:pt x="5962" y="5314"/>
                      <a:pt x="5958" y="5305"/>
                      <a:pt x="5964" y="5305"/>
                    </a:cubicBezTo>
                    <a:cubicBezTo>
                      <a:pt x="5966" y="5305"/>
                      <a:pt x="5970" y="5307"/>
                      <a:pt x="5977" y="5310"/>
                    </a:cubicBezTo>
                    <a:cubicBezTo>
                      <a:pt x="5989" y="5310"/>
                      <a:pt x="6001" y="5322"/>
                      <a:pt x="6013" y="5334"/>
                    </a:cubicBezTo>
                    <a:cubicBezTo>
                      <a:pt x="6022" y="5362"/>
                      <a:pt x="6038" y="5390"/>
                      <a:pt x="6062" y="5390"/>
                    </a:cubicBezTo>
                    <a:cubicBezTo>
                      <a:pt x="6069" y="5390"/>
                      <a:pt x="6076" y="5387"/>
                      <a:pt x="6084" y="5382"/>
                    </a:cubicBezTo>
                    <a:cubicBezTo>
                      <a:pt x="6098" y="5368"/>
                      <a:pt x="6120" y="5362"/>
                      <a:pt x="6143" y="5362"/>
                    </a:cubicBezTo>
                    <a:cubicBezTo>
                      <a:pt x="6160" y="5362"/>
                      <a:pt x="6177" y="5365"/>
                      <a:pt x="6191" y="5370"/>
                    </a:cubicBezTo>
                    <a:cubicBezTo>
                      <a:pt x="6202" y="5381"/>
                      <a:pt x="6203" y="5443"/>
                      <a:pt x="6213" y="5443"/>
                    </a:cubicBezTo>
                    <a:cubicBezTo>
                      <a:pt x="6213" y="5443"/>
                      <a:pt x="6214" y="5442"/>
                      <a:pt x="6215" y="5441"/>
                    </a:cubicBezTo>
                    <a:cubicBezTo>
                      <a:pt x="6259" y="5408"/>
                      <a:pt x="6222" y="5345"/>
                      <a:pt x="6254" y="5345"/>
                    </a:cubicBezTo>
                    <a:cubicBezTo>
                      <a:pt x="6256" y="5345"/>
                      <a:pt x="6259" y="5345"/>
                      <a:pt x="6263" y="5346"/>
                    </a:cubicBezTo>
                    <a:cubicBezTo>
                      <a:pt x="6322" y="5358"/>
                      <a:pt x="6227" y="5465"/>
                      <a:pt x="6287" y="5477"/>
                    </a:cubicBezTo>
                    <a:cubicBezTo>
                      <a:pt x="6322" y="5477"/>
                      <a:pt x="6298" y="5429"/>
                      <a:pt x="6322" y="5418"/>
                    </a:cubicBezTo>
                    <a:cubicBezTo>
                      <a:pt x="6327" y="5415"/>
                      <a:pt x="6333" y="5414"/>
                      <a:pt x="6339" y="5414"/>
                    </a:cubicBezTo>
                    <a:cubicBezTo>
                      <a:pt x="6368" y="5414"/>
                      <a:pt x="6412" y="5432"/>
                      <a:pt x="6441" y="5441"/>
                    </a:cubicBezTo>
                    <a:cubicBezTo>
                      <a:pt x="6513" y="5489"/>
                      <a:pt x="6596" y="5513"/>
                      <a:pt x="6679" y="5513"/>
                    </a:cubicBezTo>
                    <a:cubicBezTo>
                      <a:pt x="6703" y="5513"/>
                      <a:pt x="6715" y="5477"/>
                      <a:pt x="6727" y="5453"/>
                    </a:cubicBezTo>
                    <a:cubicBezTo>
                      <a:pt x="6736" y="5442"/>
                      <a:pt x="6741" y="5437"/>
                      <a:pt x="6744" y="5437"/>
                    </a:cubicBezTo>
                    <a:lnTo>
                      <a:pt x="6744" y="5437"/>
                    </a:lnTo>
                    <a:cubicBezTo>
                      <a:pt x="6753" y="5437"/>
                      <a:pt x="6742" y="5480"/>
                      <a:pt x="6751" y="5489"/>
                    </a:cubicBezTo>
                    <a:cubicBezTo>
                      <a:pt x="6754" y="5496"/>
                      <a:pt x="6762" y="5499"/>
                      <a:pt x="6771" y="5499"/>
                    </a:cubicBezTo>
                    <a:cubicBezTo>
                      <a:pt x="6794" y="5499"/>
                      <a:pt x="6826" y="5482"/>
                      <a:pt x="6834" y="5465"/>
                    </a:cubicBezTo>
                    <a:cubicBezTo>
                      <a:pt x="6844" y="5436"/>
                      <a:pt x="6850" y="5425"/>
                      <a:pt x="6854" y="5425"/>
                    </a:cubicBezTo>
                    <a:cubicBezTo>
                      <a:pt x="6860" y="5425"/>
                      <a:pt x="6863" y="5449"/>
                      <a:pt x="6870" y="5477"/>
                    </a:cubicBezTo>
                    <a:cubicBezTo>
                      <a:pt x="6894" y="5441"/>
                      <a:pt x="6894" y="5394"/>
                      <a:pt x="6894" y="5358"/>
                    </a:cubicBezTo>
                    <a:cubicBezTo>
                      <a:pt x="6906" y="5358"/>
                      <a:pt x="6918" y="5429"/>
                      <a:pt x="6918" y="5441"/>
                    </a:cubicBezTo>
                    <a:cubicBezTo>
                      <a:pt x="6922" y="5445"/>
                      <a:pt x="6928" y="5447"/>
                      <a:pt x="6936" y="5447"/>
                    </a:cubicBezTo>
                    <a:cubicBezTo>
                      <a:pt x="6951" y="5447"/>
                      <a:pt x="6969" y="5441"/>
                      <a:pt x="6977" y="5441"/>
                    </a:cubicBezTo>
                    <a:cubicBezTo>
                      <a:pt x="6985" y="5441"/>
                      <a:pt x="7025" y="5410"/>
                      <a:pt x="7047" y="5410"/>
                    </a:cubicBezTo>
                    <a:cubicBezTo>
                      <a:pt x="7058" y="5410"/>
                      <a:pt x="7064" y="5418"/>
                      <a:pt x="7060" y="5441"/>
                    </a:cubicBezTo>
                    <a:cubicBezTo>
                      <a:pt x="7060" y="5462"/>
                      <a:pt x="7067" y="5470"/>
                      <a:pt x="7076" y="5470"/>
                    </a:cubicBezTo>
                    <a:cubicBezTo>
                      <a:pt x="7097" y="5470"/>
                      <a:pt x="7135" y="5426"/>
                      <a:pt x="7144" y="5418"/>
                    </a:cubicBezTo>
                    <a:cubicBezTo>
                      <a:pt x="7145" y="5417"/>
                      <a:pt x="7147" y="5417"/>
                      <a:pt x="7149" y="5417"/>
                    </a:cubicBezTo>
                    <a:cubicBezTo>
                      <a:pt x="7184" y="5417"/>
                      <a:pt x="7199" y="5519"/>
                      <a:pt x="7222" y="5519"/>
                    </a:cubicBezTo>
                    <a:cubicBezTo>
                      <a:pt x="7227" y="5519"/>
                      <a:pt x="7233" y="5514"/>
                      <a:pt x="7239" y="5501"/>
                    </a:cubicBezTo>
                    <a:cubicBezTo>
                      <a:pt x="7215" y="5429"/>
                      <a:pt x="7168" y="5370"/>
                      <a:pt x="7120" y="5310"/>
                    </a:cubicBezTo>
                    <a:cubicBezTo>
                      <a:pt x="7120" y="5310"/>
                      <a:pt x="7082" y="5265"/>
                      <a:pt x="7067" y="5265"/>
                    </a:cubicBezTo>
                    <a:cubicBezTo>
                      <a:pt x="7063" y="5265"/>
                      <a:pt x="7060" y="5268"/>
                      <a:pt x="7060" y="5275"/>
                    </a:cubicBezTo>
                    <a:cubicBezTo>
                      <a:pt x="7067" y="5289"/>
                      <a:pt x="7062" y="5294"/>
                      <a:pt x="7052" y="5294"/>
                    </a:cubicBezTo>
                    <a:cubicBezTo>
                      <a:pt x="7044" y="5294"/>
                      <a:pt x="7035" y="5292"/>
                      <a:pt x="7025" y="5287"/>
                    </a:cubicBezTo>
                    <a:cubicBezTo>
                      <a:pt x="7007" y="5278"/>
                      <a:pt x="6982" y="5255"/>
                      <a:pt x="6960" y="5255"/>
                    </a:cubicBezTo>
                    <a:cubicBezTo>
                      <a:pt x="6954" y="5255"/>
                      <a:pt x="6947" y="5257"/>
                      <a:pt x="6941" y="5263"/>
                    </a:cubicBezTo>
                    <a:cubicBezTo>
                      <a:pt x="6926" y="5286"/>
                      <a:pt x="6921" y="5304"/>
                      <a:pt x="6912" y="5304"/>
                    </a:cubicBezTo>
                    <a:cubicBezTo>
                      <a:pt x="6908" y="5304"/>
                      <a:pt x="6902" y="5299"/>
                      <a:pt x="6894" y="5287"/>
                    </a:cubicBezTo>
                    <a:cubicBezTo>
                      <a:pt x="6872" y="5287"/>
                      <a:pt x="6841" y="5317"/>
                      <a:pt x="6821" y="5317"/>
                    </a:cubicBezTo>
                    <a:cubicBezTo>
                      <a:pt x="6808" y="5317"/>
                      <a:pt x="6799" y="5305"/>
                      <a:pt x="6799" y="5263"/>
                    </a:cubicBezTo>
                    <a:cubicBezTo>
                      <a:pt x="6799" y="5302"/>
                      <a:pt x="6780" y="5312"/>
                      <a:pt x="6759" y="5312"/>
                    </a:cubicBezTo>
                    <a:cubicBezTo>
                      <a:pt x="6734" y="5312"/>
                      <a:pt x="6704" y="5298"/>
                      <a:pt x="6691" y="5298"/>
                    </a:cubicBezTo>
                    <a:cubicBezTo>
                      <a:pt x="6668" y="5310"/>
                      <a:pt x="6691" y="5346"/>
                      <a:pt x="6668" y="5370"/>
                    </a:cubicBezTo>
                    <a:cubicBezTo>
                      <a:pt x="6664" y="5373"/>
                      <a:pt x="6661" y="5375"/>
                      <a:pt x="6658" y="5375"/>
                    </a:cubicBezTo>
                    <a:cubicBezTo>
                      <a:pt x="6641" y="5375"/>
                      <a:pt x="6634" y="5321"/>
                      <a:pt x="6644" y="5310"/>
                    </a:cubicBezTo>
                    <a:cubicBezTo>
                      <a:pt x="6644" y="5268"/>
                      <a:pt x="6636" y="5256"/>
                      <a:pt x="6625" y="5256"/>
                    </a:cubicBezTo>
                    <a:cubicBezTo>
                      <a:pt x="6608" y="5256"/>
                      <a:pt x="6582" y="5287"/>
                      <a:pt x="6560" y="5287"/>
                    </a:cubicBezTo>
                    <a:cubicBezTo>
                      <a:pt x="6558" y="5288"/>
                      <a:pt x="6554" y="5288"/>
                      <a:pt x="6551" y="5288"/>
                    </a:cubicBezTo>
                    <a:cubicBezTo>
                      <a:pt x="6519" y="5288"/>
                      <a:pt x="6455" y="5250"/>
                      <a:pt x="6465" y="5239"/>
                    </a:cubicBezTo>
                    <a:lnTo>
                      <a:pt x="6465" y="5239"/>
                    </a:lnTo>
                    <a:cubicBezTo>
                      <a:pt x="6453" y="5251"/>
                      <a:pt x="6477" y="5239"/>
                      <a:pt x="6465" y="5275"/>
                    </a:cubicBezTo>
                    <a:cubicBezTo>
                      <a:pt x="6455" y="5290"/>
                      <a:pt x="6447" y="5294"/>
                      <a:pt x="6440" y="5294"/>
                    </a:cubicBezTo>
                    <a:cubicBezTo>
                      <a:pt x="6431" y="5294"/>
                      <a:pt x="6424" y="5287"/>
                      <a:pt x="6418" y="5287"/>
                    </a:cubicBezTo>
                    <a:cubicBezTo>
                      <a:pt x="6418" y="5275"/>
                      <a:pt x="6382" y="5287"/>
                      <a:pt x="6370" y="5251"/>
                    </a:cubicBezTo>
                    <a:cubicBezTo>
                      <a:pt x="6362" y="5234"/>
                      <a:pt x="6365" y="5217"/>
                      <a:pt x="6359" y="5217"/>
                    </a:cubicBezTo>
                    <a:cubicBezTo>
                      <a:pt x="6357" y="5217"/>
                      <a:pt x="6353" y="5220"/>
                      <a:pt x="6346" y="5227"/>
                    </a:cubicBezTo>
                    <a:cubicBezTo>
                      <a:pt x="6310" y="5239"/>
                      <a:pt x="6310" y="5275"/>
                      <a:pt x="6298" y="5287"/>
                    </a:cubicBezTo>
                    <a:cubicBezTo>
                      <a:pt x="6287" y="5287"/>
                      <a:pt x="6239" y="5239"/>
                      <a:pt x="6227" y="5215"/>
                    </a:cubicBezTo>
                    <a:cubicBezTo>
                      <a:pt x="6203" y="5203"/>
                      <a:pt x="6179" y="5179"/>
                      <a:pt x="6156" y="5179"/>
                    </a:cubicBezTo>
                    <a:cubicBezTo>
                      <a:pt x="6120" y="5179"/>
                      <a:pt x="6096" y="5179"/>
                      <a:pt x="6072" y="5191"/>
                    </a:cubicBezTo>
                    <a:cubicBezTo>
                      <a:pt x="6061" y="5191"/>
                      <a:pt x="6031" y="5241"/>
                      <a:pt x="6017" y="5241"/>
                    </a:cubicBezTo>
                    <a:cubicBezTo>
                      <a:pt x="6015" y="5241"/>
                      <a:pt x="6014" y="5240"/>
                      <a:pt x="6013" y="5239"/>
                    </a:cubicBezTo>
                    <a:cubicBezTo>
                      <a:pt x="6025" y="5215"/>
                      <a:pt x="6037" y="5203"/>
                      <a:pt x="6037" y="5179"/>
                    </a:cubicBezTo>
                    <a:cubicBezTo>
                      <a:pt x="6037" y="5156"/>
                      <a:pt x="5989" y="5156"/>
                      <a:pt x="5977" y="5156"/>
                    </a:cubicBezTo>
                    <a:cubicBezTo>
                      <a:pt x="5965" y="5156"/>
                      <a:pt x="5965" y="5191"/>
                      <a:pt x="5941" y="5191"/>
                    </a:cubicBezTo>
                    <a:cubicBezTo>
                      <a:pt x="5917" y="5191"/>
                      <a:pt x="5894" y="5179"/>
                      <a:pt x="5882" y="5168"/>
                    </a:cubicBezTo>
                    <a:cubicBezTo>
                      <a:pt x="5853" y="5129"/>
                      <a:pt x="5855" y="5090"/>
                      <a:pt x="5825" y="5090"/>
                    </a:cubicBezTo>
                    <a:cubicBezTo>
                      <a:pt x="5818" y="5090"/>
                      <a:pt x="5809" y="5092"/>
                      <a:pt x="5798" y="5096"/>
                    </a:cubicBezTo>
                    <a:cubicBezTo>
                      <a:pt x="5788" y="5106"/>
                      <a:pt x="5778" y="5110"/>
                      <a:pt x="5768" y="5110"/>
                    </a:cubicBezTo>
                    <a:cubicBezTo>
                      <a:pt x="5754" y="5110"/>
                      <a:pt x="5741" y="5103"/>
                      <a:pt x="5727" y="5096"/>
                    </a:cubicBezTo>
                    <a:cubicBezTo>
                      <a:pt x="5724" y="5095"/>
                      <a:pt x="5721" y="5094"/>
                      <a:pt x="5718" y="5094"/>
                    </a:cubicBezTo>
                    <a:cubicBezTo>
                      <a:pt x="5692" y="5094"/>
                      <a:pt x="5680" y="5133"/>
                      <a:pt x="5662" y="5133"/>
                    </a:cubicBezTo>
                    <a:cubicBezTo>
                      <a:pt x="5660" y="5133"/>
                      <a:pt x="5658" y="5133"/>
                      <a:pt x="5656" y="5132"/>
                    </a:cubicBezTo>
                    <a:cubicBezTo>
                      <a:pt x="5656" y="5121"/>
                      <a:pt x="5696" y="5059"/>
                      <a:pt x="5674" y="5059"/>
                    </a:cubicBezTo>
                    <a:cubicBezTo>
                      <a:pt x="5672" y="5059"/>
                      <a:pt x="5670" y="5059"/>
                      <a:pt x="5667" y="5060"/>
                    </a:cubicBezTo>
                    <a:cubicBezTo>
                      <a:pt x="5643" y="5069"/>
                      <a:pt x="5629" y="5083"/>
                      <a:pt x="5616" y="5098"/>
                    </a:cubicBezTo>
                    <a:lnTo>
                      <a:pt x="5616" y="5098"/>
                    </a:lnTo>
                    <a:cubicBezTo>
                      <a:pt x="5628" y="5072"/>
                      <a:pt x="5570" y="5070"/>
                      <a:pt x="5560" y="5060"/>
                    </a:cubicBezTo>
                    <a:cubicBezTo>
                      <a:pt x="5548" y="5048"/>
                      <a:pt x="5572" y="5001"/>
                      <a:pt x="5560" y="4989"/>
                    </a:cubicBezTo>
                    <a:cubicBezTo>
                      <a:pt x="5559" y="4988"/>
                      <a:pt x="5558" y="4988"/>
                      <a:pt x="5557" y="4988"/>
                    </a:cubicBezTo>
                    <a:close/>
                    <a:moveTo>
                      <a:pt x="4573" y="5542"/>
                    </a:moveTo>
                    <a:cubicBezTo>
                      <a:pt x="4570" y="5549"/>
                      <a:pt x="4567" y="5556"/>
                      <a:pt x="4564" y="5561"/>
                    </a:cubicBezTo>
                    <a:lnTo>
                      <a:pt x="4564" y="5561"/>
                    </a:lnTo>
                    <a:cubicBezTo>
                      <a:pt x="4573" y="5559"/>
                      <a:pt x="4575" y="5552"/>
                      <a:pt x="4573" y="5542"/>
                    </a:cubicBezTo>
                    <a:close/>
                    <a:moveTo>
                      <a:pt x="4156" y="5738"/>
                    </a:moveTo>
                    <a:cubicBezTo>
                      <a:pt x="4156" y="5738"/>
                      <a:pt x="4158" y="5740"/>
                      <a:pt x="4159" y="5743"/>
                    </a:cubicBezTo>
                    <a:lnTo>
                      <a:pt x="4159" y="5743"/>
                    </a:lnTo>
                    <a:cubicBezTo>
                      <a:pt x="4158" y="5742"/>
                      <a:pt x="4157" y="5740"/>
                      <a:pt x="4155" y="5739"/>
                    </a:cubicBezTo>
                    <a:cubicBezTo>
                      <a:pt x="4155" y="5738"/>
                      <a:pt x="4155" y="5738"/>
                      <a:pt x="4156" y="5738"/>
                    </a:cubicBezTo>
                    <a:close/>
                    <a:moveTo>
                      <a:pt x="4120" y="5846"/>
                    </a:moveTo>
                    <a:lnTo>
                      <a:pt x="4120" y="5846"/>
                    </a:lnTo>
                    <a:cubicBezTo>
                      <a:pt x="4119" y="5847"/>
                      <a:pt x="4119" y="5847"/>
                      <a:pt x="4119" y="5847"/>
                    </a:cubicBezTo>
                    <a:lnTo>
                      <a:pt x="4119" y="5847"/>
                    </a:lnTo>
                    <a:cubicBezTo>
                      <a:pt x="4119" y="5847"/>
                      <a:pt x="4120" y="5847"/>
                      <a:pt x="4120" y="5846"/>
                    </a:cubicBezTo>
                    <a:close/>
                    <a:moveTo>
                      <a:pt x="4012" y="5882"/>
                    </a:moveTo>
                    <a:lnTo>
                      <a:pt x="4001" y="5894"/>
                    </a:lnTo>
                    <a:lnTo>
                      <a:pt x="4001" y="5941"/>
                    </a:lnTo>
                    <a:cubicBezTo>
                      <a:pt x="4009" y="5944"/>
                      <a:pt x="4015" y="5946"/>
                      <a:pt x="4021" y="5946"/>
                    </a:cubicBezTo>
                    <a:cubicBezTo>
                      <a:pt x="4039" y="5946"/>
                      <a:pt x="4040" y="5928"/>
                      <a:pt x="4012" y="5882"/>
                    </a:cubicBezTo>
                    <a:close/>
                    <a:moveTo>
                      <a:pt x="655" y="6047"/>
                    </a:moveTo>
                    <a:cubicBezTo>
                      <a:pt x="654" y="6047"/>
                      <a:pt x="654" y="6048"/>
                      <a:pt x="654" y="6049"/>
                    </a:cubicBezTo>
                    <a:lnTo>
                      <a:pt x="654" y="6049"/>
                    </a:lnTo>
                    <a:cubicBezTo>
                      <a:pt x="654" y="6049"/>
                      <a:pt x="655" y="6049"/>
                      <a:pt x="655" y="6049"/>
                    </a:cubicBezTo>
                    <a:cubicBezTo>
                      <a:pt x="655" y="6048"/>
                      <a:pt x="655" y="6047"/>
                      <a:pt x="655" y="6047"/>
                    </a:cubicBezTo>
                    <a:close/>
                    <a:moveTo>
                      <a:pt x="2405" y="6596"/>
                    </a:moveTo>
                    <a:cubicBezTo>
                      <a:pt x="2406" y="6597"/>
                      <a:pt x="2406" y="6598"/>
                      <a:pt x="2407" y="6599"/>
                    </a:cubicBezTo>
                    <a:lnTo>
                      <a:pt x="2407" y="6599"/>
                    </a:lnTo>
                    <a:cubicBezTo>
                      <a:pt x="2406" y="6598"/>
                      <a:pt x="2406" y="6597"/>
                      <a:pt x="2405" y="6596"/>
                    </a:cubicBezTo>
                    <a:close/>
                    <a:moveTo>
                      <a:pt x="2673" y="6607"/>
                    </a:moveTo>
                    <a:cubicBezTo>
                      <a:pt x="2695" y="6607"/>
                      <a:pt x="2713" y="6657"/>
                      <a:pt x="2691" y="6668"/>
                    </a:cubicBezTo>
                    <a:cubicBezTo>
                      <a:pt x="2690" y="6669"/>
                      <a:pt x="2688" y="6670"/>
                      <a:pt x="2686" y="6670"/>
                    </a:cubicBezTo>
                    <a:cubicBezTo>
                      <a:pt x="2670" y="6670"/>
                      <a:pt x="2637" y="6629"/>
                      <a:pt x="2679" y="6608"/>
                    </a:cubicBezTo>
                    <a:lnTo>
                      <a:pt x="2667" y="6608"/>
                    </a:lnTo>
                    <a:cubicBezTo>
                      <a:pt x="2669" y="6607"/>
                      <a:pt x="2671" y="6607"/>
                      <a:pt x="2673" y="6607"/>
                    </a:cubicBezTo>
                    <a:close/>
                    <a:moveTo>
                      <a:pt x="2405" y="6846"/>
                    </a:moveTo>
                    <a:cubicBezTo>
                      <a:pt x="2406" y="6848"/>
                      <a:pt x="2406" y="6850"/>
                      <a:pt x="2406" y="6852"/>
                    </a:cubicBezTo>
                    <a:lnTo>
                      <a:pt x="2406" y="6852"/>
                    </a:lnTo>
                    <a:cubicBezTo>
                      <a:pt x="2407" y="6850"/>
                      <a:pt x="2406" y="6848"/>
                      <a:pt x="2405" y="6846"/>
                    </a:cubicBezTo>
                    <a:close/>
                    <a:moveTo>
                      <a:pt x="1866" y="7223"/>
                    </a:moveTo>
                    <a:cubicBezTo>
                      <a:pt x="1863" y="7223"/>
                      <a:pt x="1860" y="7225"/>
                      <a:pt x="1857" y="7227"/>
                    </a:cubicBezTo>
                    <a:lnTo>
                      <a:pt x="1857" y="7263"/>
                    </a:lnTo>
                    <a:cubicBezTo>
                      <a:pt x="1869" y="7269"/>
                      <a:pt x="1877" y="7271"/>
                      <a:pt x="1883" y="7271"/>
                    </a:cubicBezTo>
                    <a:cubicBezTo>
                      <a:pt x="1910" y="7271"/>
                      <a:pt x="1886" y="7223"/>
                      <a:pt x="1866" y="7223"/>
                    </a:cubicBezTo>
                    <a:close/>
                    <a:moveTo>
                      <a:pt x="5155" y="0"/>
                    </a:moveTo>
                    <a:cubicBezTo>
                      <a:pt x="5132" y="24"/>
                      <a:pt x="5120" y="48"/>
                      <a:pt x="5108" y="72"/>
                    </a:cubicBezTo>
                    <a:cubicBezTo>
                      <a:pt x="5119" y="39"/>
                      <a:pt x="5108" y="28"/>
                      <a:pt x="5086" y="28"/>
                    </a:cubicBezTo>
                    <a:cubicBezTo>
                      <a:pt x="5037" y="28"/>
                      <a:pt x="4930" y="91"/>
                      <a:pt x="4905" y="107"/>
                    </a:cubicBezTo>
                    <a:cubicBezTo>
                      <a:pt x="4870" y="119"/>
                      <a:pt x="4905" y="155"/>
                      <a:pt x="4929" y="203"/>
                    </a:cubicBezTo>
                    <a:cubicBezTo>
                      <a:pt x="4943" y="229"/>
                      <a:pt x="4941" y="245"/>
                      <a:pt x="4931" y="245"/>
                    </a:cubicBezTo>
                    <a:cubicBezTo>
                      <a:pt x="4923" y="245"/>
                      <a:pt x="4909" y="235"/>
                      <a:pt x="4894" y="215"/>
                    </a:cubicBezTo>
                    <a:cubicBezTo>
                      <a:pt x="4863" y="177"/>
                      <a:pt x="4819" y="153"/>
                      <a:pt x="4775" y="153"/>
                    </a:cubicBezTo>
                    <a:cubicBezTo>
                      <a:pt x="4750" y="153"/>
                      <a:pt x="4725" y="161"/>
                      <a:pt x="4703" y="179"/>
                    </a:cubicBezTo>
                    <a:cubicBezTo>
                      <a:pt x="4679" y="191"/>
                      <a:pt x="4655" y="215"/>
                      <a:pt x="4655" y="250"/>
                    </a:cubicBezTo>
                    <a:cubicBezTo>
                      <a:pt x="4655" y="286"/>
                      <a:pt x="4655" y="322"/>
                      <a:pt x="4620" y="345"/>
                    </a:cubicBezTo>
                    <a:cubicBezTo>
                      <a:pt x="4650" y="326"/>
                      <a:pt x="4638" y="280"/>
                      <a:pt x="4605" y="280"/>
                    </a:cubicBezTo>
                    <a:cubicBezTo>
                      <a:pt x="4599" y="280"/>
                      <a:pt x="4592" y="282"/>
                      <a:pt x="4584" y="286"/>
                    </a:cubicBezTo>
                    <a:cubicBezTo>
                      <a:pt x="4536" y="322"/>
                      <a:pt x="4524" y="345"/>
                      <a:pt x="4489" y="369"/>
                    </a:cubicBezTo>
                    <a:cubicBezTo>
                      <a:pt x="4458" y="400"/>
                      <a:pt x="4435" y="423"/>
                      <a:pt x="4454" y="467"/>
                    </a:cubicBezTo>
                    <a:lnTo>
                      <a:pt x="4454" y="467"/>
                    </a:lnTo>
                    <a:cubicBezTo>
                      <a:pt x="4445" y="451"/>
                      <a:pt x="4434" y="434"/>
                      <a:pt x="4417" y="417"/>
                    </a:cubicBezTo>
                    <a:cubicBezTo>
                      <a:pt x="4411" y="414"/>
                      <a:pt x="4404" y="412"/>
                      <a:pt x="4397" y="412"/>
                    </a:cubicBezTo>
                    <a:cubicBezTo>
                      <a:pt x="4379" y="412"/>
                      <a:pt x="4364" y="423"/>
                      <a:pt x="4382" y="441"/>
                    </a:cubicBezTo>
                    <a:cubicBezTo>
                      <a:pt x="4393" y="453"/>
                      <a:pt x="4358" y="465"/>
                      <a:pt x="4346" y="488"/>
                    </a:cubicBezTo>
                    <a:cubicBezTo>
                      <a:pt x="4334" y="512"/>
                      <a:pt x="4370" y="524"/>
                      <a:pt x="4370" y="536"/>
                    </a:cubicBezTo>
                    <a:cubicBezTo>
                      <a:pt x="4370" y="545"/>
                      <a:pt x="4365" y="547"/>
                      <a:pt x="4358" y="547"/>
                    </a:cubicBezTo>
                    <a:cubicBezTo>
                      <a:pt x="4351" y="547"/>
                      <a:pt x="4341" y="544"/>
                      <a:pt x="4333" y="544"/>
                    </a:cubicBezTo>
                    <a:cubicBezTo>
                      <a:pt x="4329" y="544"/>
                      <a:pt x="4325" y="545"/>
                      <a:pt x="4322" y="548"/>
                    </a:cubicBezTo>
                    <a:cubicBezTo>
                      <a:pt x="4298" y="560"/>
                      <a:pt x="4286" y="560"/>
                      <a:pt x="4274" y="584"/>
                    </a:cubicBezTo>
                    <a:cubicBezTo>
                      <a:pt x="4263" y="596"/>
                      <a:pt x="4263" y="619"/>
                      <a:pt x="4274" y="631"/>
                    </a:cubicBezTo>
                    <a:cubicBezTo>
                      <a:pt x="4298" y="655"/>
                      <a:pt x="4274" y="667"/>
                      <a:pt x="4263" y="679"/>
                    </a:cubicBezTo>
                    <a:cubicBezTo>
                      <a:pt x="4243" y="660"/>
                      <a:pt x="4235" y="647"/>
                      <a:pt x="4229" y="647"/>
                    </a:cubicBezTo>
                    <a:cubicBezTo>
                      <a:pt x="4223" y="647"/>
                      <a:pt x="4220" y="657"/>
                      <a:pt x="4215" y="679"/>
                    </a:cubicBezTo>
                    <a:cubicBezTo>
                      <a:pt x="4215" y="703"/>
                      <a:pt x="4203" y="726"/>
                      <a:pt x="4203" y="750"/>
                    </a:cubicBezTo>
                    <a:cubicBezTo>
                      <a:pt x="4203" y="750"/>
                      <a:pt x="4203" y="777"/>
                      <a:pt x="4195" y="777"/>
                    </a:cubicBezTo>
                    <a:cubicBezTo>
                      <a:pt x="4194" y="777"/>
                      <a:pt x="4193" y="776"/>
                      <a:pt x="4191" y="774"/>
                    </a:cubicBezTo>
                    <a:cubicBezTo>
                      <a:pt x="4179" y="750"/>
                      <a:pt x="4191" y="750"/>
                      <a:pt x="4167" y="738"/>
                    </a:cubicBezTo>
                    <a:cubicBezTo>
                      <a:pt x="4155" y="762"/>
                      <a:pt x="4167" y="774"/>
                      <a:pt x="4167" y="798"/>
                    </a:cubicBezTo>
                    <a:cubicBezTo>
                      <a:pt x="4167" y="827"/>
                      <a:pt x="4175" y="849"/>
                      <a:pt x="4158" y="849"/>
                    </a:cubicBezTo>
                    <a:cubicBezTo>
                      <a:pt x="4155" y="849"/>
                      <a:pt x="4150" y="848"/>
                      <a:pt x="4143" y="846"/>
                    </a:cubicBezTo>
                    <a:cubicBezTo>
                      <a:pt x="4119" y="837"/>
                      <a:pt x="4111" y="823"/>
                      <a:pt x="4093" y="823"/>
                    </a:cubicBezTo>
                    <a:cubicBezTo>
                      <a:pt x="4085" y="823"/>
                      <a:pt x="4075" y="826"/>
                      <a:pt x="4060" y="834"/>
                    </a:cubicBezTo>
                    <a:cubicBezTo>
                      <a:pt x="4024" y="857"/>
                      <a:pt x="4001" y="857"/>
                      <a:pt x="3989" y="881"/>
                    </a:cubicBezTo>
                    <a:cubicBezTo>
                      <a:pt x="3989" y="905"/>
                      <a:pt x="4012" y="905"/>
                      <a:pt x="4036" y="917"/>
                    </a:cubicBezTo>
                    <a:cubicBezTo>
                      <a:pt x="4048" y="941"/>
                      <a:pt x="4048" y="965"/>
                      <a:pt x="4036" y="965"/>
                    </a:cubicBezTo>
                    <a:cubicBezTo>
                      <a:pt x="4012" y="965"/>
                      <a:pt x="3977" y="988"/>
                      <a:pt x="4001" y="1000"/>
                    </a:cubicBezTo>
                    <a:cubicBezTo>
                      <a:pt x="3991" y="996"/>
                      <a:pt x="3983" y="994"/>
                      <a:pt x="3976" y="994"/>
                    </a:cubicBezTo>
                    <a:cubicBezTo>
                      <a:pt x="3929" y="994"/>
                      <a:pt x="3929" y="1087"/>
                      <a:pt x="3929" y="1107"/>
                    </a:cubicBezTo>
                    <a:cubicBezTo>
                      <a:pt x="3917" y="1131"/>
                      <a:pt x="3905" y="1119"/>
                      <a:pt x="3893" y="1131"/>
                    </a:cubicBezTo>
                    <a:cubicBezTo>
                      <a:pt x="3870" y="1155"/>
                      <a:pt x="3858" y="1179"/>
                      <a:pt x="3846" y="1191"/>
                    </a:cubicBezTo>
                    <a:cubicBezTo>
                      <a:pt x="3846" y="1213"/>
                      <a:pt x="3806" y="1313"/>
                      <a:pt x="3772" y="1313"/>
                    </a:cubicBezTo>
                    <a:cubicBezTo>
                      <a:pt x="3769" y="1313"/>
                      <a:pt x="3766" y="1312"/>
                      <a:pt x="3762" y="1310"/>
                    </a:cubicBezTo>
                    <a:lnTo>
                      <a:pt x="3762" y="1310"/>
                    </a:lnTo>
                    <a:cubicBezTo>
                      <a:pt x="3751" y="1346"/>
                      <a:pt x="3751" y="1358"/>
                      <a:pt x="3798" y="1369"/>
                    </a:cubicBezTo>
                    <a:cubicBezTo>
                      <a:pt x="3810" y="1381"/>
                      <a:pt x="3846" y="1417"/>
                      <a:pt x="3834" y="1429"/>
                    </a:cubicBezTo>
                    <a:cubicBezTo>
                      <a:pt x="3810" y="1429"/>
                      <a:pt x="3786" y="1429"/>
                      <a:pt x="3751" y="1417"/>
                    </a:cubicBezTo>
                    <a:cubicBezTo>
                      <a:pt x="3727" y="1429"/>
                      <a:pt x="3715" y="1465"/>
                      <a:pt x="3727" y="1488"/>
                    </a:cubicBezTo>
                    <a:cubicBezTo>
                      <a:pt x="3727" y="1512"/>
                      <a:pt x="3739" y="1536"/>
                      <a:pt x="3727" y="1548"/>
                    </a:cubicBezTo>
                    <a:cubicBezTo>
                      <a:pt x="3727" y="1548"/>
                      <a:pt x="3691" y="1548"/>
                      <a:pt x="3691" y="1560"/>
                    </a:cubicBezTo>
                    <a:cubicBezTo>
                      <a:pt x="3643" y="1584"/>
                      <a:pt x="3774" y="1631"/>
                      <a:pt x="3762" y="1655"/>
                    </a:cubicBezTo>
                    <a:cubicBezTo>
                      <a:pt x="3762" y="1660"/>
                      <a:pt x="3759" y="1662"/>
                      <a:pt x="3753" y="1662"/>
                    </a:cubicBezTo>
                    <a:cubicBezTo>
                      <a:pt x="3736" y="1662"/>
                      <a:pt x="3702" y="1648"/>
                      <a:pt x="3677" y="1648"/>
                    </a:cubicBezTo>
                    <a:cubicBezTo>
                      <a:pt x="3668" y="1648"/>
                      <a:pt x="3660" y="1650"/>
                      <a:pt x="3655" y="1655"/>
                    </a:cubicBezTo>
                    <a:cubicBezTo>
                      <a:pt x="3631" y="1679"/>
                      <a:pt x="3691" y="1762"/>
                      <a:pt x="3703" y="1810"/>
                    </a:cubicBezTo>
                    <a:cubicBezTo>
                      <a:pt x="3703" y="1820"/>
                      <a:pt x="3703" y="1883"/>
                      <a:pt x="3684" y="1883"/>
                    </a:cubicBezTo>
                    <a:cubicBezTo>
                      <a:pt x="3680" y="1883"/>
                      <a:pt x="3674" y="1879"/>
                      <a:pt x="3667" y="1869"/>
                    </a:cubicBezTo>
                    <a:cubicBezTo>
                      <a:pt x="3674" y="1841"/>
                      <a:pt x="3664" y="1825"/>
                      <a:pt x="3650" y="1825"/>
                    </a:cubicBezTo>
                    <a:cubicBezTo>
                      <a:pt x="3640" y="1825"/>
                      <a:pt x="3629" y="1832"/>
                      <a:pt x="3620" y="1846"/>
                    </a:cubicBezTo>
                    <a:cubicBezTo>
                      <a:pt x="3608" y="1858"/>
                      <a:pt x="3596" y="1905"/>
                      <a:pt x="3643" y="1917"/>
                    </a:cubicBezTo>
                    <a:cubicBezTo>
                      <a:pt x="3651" y="1917"/>
                      <a:pt x="3675" y="1907"/>
                      <a:pt x="3690" y="1907"/>
                    </a:cubicBezTo>
                    <a:cubicBezTo>
                      <a:pt x="3698" y="1907"/>
                      <a:pt x="3703" y="1909"/>
                      <a:pt x="3703" y="1917"/>
                    </a:cubicBezTo>
                    <a:cubicBezTo>
                      <a:pt x="3715" y="1929"/>
                      <a:pt x="3560" y="1965"/>
                      <a:pt x="3608" y="1977"/>
                    </a:cubicBezTo>
                    <a:cubicBezTo>
                      <a:pt x="3643" y="2000"/>
                      <a:pt x="3655" y="1989"/>
                      <a:pt x="3679" y="2000"/>
                    </a:cubicBezTo>
                    <a:cubicBezTo>
                      <a:pt x="3703" y="2012"/>
                      <a:pt x="3715" y="2036"/>
                      <a:pt x="3727" y="2048"/>
                    </a:cubicBezTo>
                    <a:cubicBezTo>
                      <a:pt x="3700" y="2043"/>
                      <a:pt x="3681" y="2037"/>
                      <a:pt x="3666" y="2037"/>
                    </a:cubicBezTo>
                    <a:cubicBezTo>
                      <a:pt x="3648" y="2037"/>
                      <a:pt x="3638" y="2046"/>
                      <a:pt x="3631" y="2072"/>
                    </a:cubicBezTo>
                    <a:cubicBezTo>
                      <a:pt x="3631" y="2082"/>
                      <a:pt x="3641" y="2148"/>
                      <a:pt x="3667" y="2148"/>
                    </a:cubicBezTo>
                    <a:cubicBezTo>
                      <a:pt x="3671" y="2148"/>
                      <a:pt x="3675" y="2146"/>
                      <a:pt x="3679" y="2143"/>
                    </a:cubicBezTo>
                    <a:lnTo>
                      <a:pt x="3679" y="2191"/>
                    </a:lnTo>
                    <a:cubicBezTo>
                      <a:pt x="3660" y="2191"/>
                      <a:pt x="3641" y="2176"/>
                      <a:pt x="3622" y="2176"/>
                    </a:cubicBezTo>
                    <a:cubicBezTo>
                      <a:pt x="3617" y="2176"/>
                      <a:pt x="3612" y="2177"/>
                      <a:pt x="3608" y="2179"/>
                    </a:cubicBezTo>
                    <a:cubicBezTo>
                      <a:pt x="3584" y="2179"/>
                      <a:pt x="3572" y="2215"/>
                      <a:pt x="3572" y="2227"/>
                    </a:cubicBezTo>
                    <a:cubicBezTo>
                      <a:pt x="3596" y="2274"/>
                      <a:pt x="3703" y="2298"/>
                      <a:pt x="3596" y="2322"/>
                    </a:cubicBezTo>
                    <a:cubicBezTo>
                      <a:pt x="3584" y="2321"/>
                      <a:pt x="3576" y="2320"/>
                      <a:pt x="3569" y="2320"/>
                    </a:cubicBezTo>
                    <a:cubicBezTo>
                      <a:pt x="3515" y="2320"/>
                      <a:pt x="3618" y="2361"/>
                      <a:pt x="3608" y="2393"/>
                    </a:cubicBezTo>
                    <a:cubicBezTo>
                      <a:pt x="3608" y="2417"/>
                      <a:pt x="3548" y="2441"/>
                      <a:pt x="3560" y="2453"/>
                    </a:cubicBezTo>
                    <a:cubicBezTo>
                      <a:pt x="3584" y="2465"/>
                      <a:pt x="3608" y="2477"/>
                      <a:pt x="3631" y="2489"/>
                    </a:cubicBezTo>
                    <a:cubicBezTo>
                      <a:pt x="3596" y="2501"/>
                      <a:pt x="3572" y="2489"/>
                      <a:pt x="3548" y="2512"/>
                    </a:cubicBezTo>
                    <a:cubicBezTo>
                      <a:pt x="3524" y="2536"/>
                      <a:pt x="3524" y="2560"/>
                      <a:pt x="3548" y="2572"/>
                    </a:cubicBezTo>
                    <a:cubicBezTo>
                      <a:pt x="3584" y="2584"/>
                      <a:pt x="3572" y="2608"/>
                      <a:pt x="3572" y="2631"/>
                    </a:cubicBezTo>
                    <a:cubicBezTo>
                      <a:pt x="3572" y="2655"/>
                      <a:pt x="3631" y="2643"/>
                      <a:pt x="3631" y="2679"/>
                    </a:cubicBezTo>
                    <a:lnTo>
                      <a:pt x="3572" y="2679"/>
                    </a:lnTo>
                    <a:cubicBezTo>
                      <a:pt x="3572" y="2691"/>
                      <a:pt x="3572" y="2715"/>
                      <a:pt x="3596" y="2715"/>
                    </a:cubicBezTo>
                    <a:cubicBezTo>
                      <a:pt x="3620" y="2727"/>
                      <a:pt x="3620" y="2751"/>
                      <a:pt x="3584" y="2751"/>
                    </a:cubicBezTo>
                    <a:cubicBezTo>
                      <a:pt x="3584" y="2774"/>
                      <a:pt x="3584" y="2774"/>
                      <a:pt x="3608" y="2786"/>
                    </a:cubicBezTo>
                    <a:cubicBezTo>
                      <a:pt x="3643" y="2786"/>
                      <a:pt x="3631" y="2822"/>
                      <a:pt x="3631" y="2834"/>
                    </a:cubicBezTo>
                    <a:lnTo>
                      <a:pt x="3532" y="2801"/>
                    </a:lnTo>
                    <a:lnTo>
                      <a:pt x="3532" y="2801"/>
                    </a:lnTo>
                    <a:cubicBezTo>
                      <a:pt x="3569" y="2817"/>
                      <a:pt x="3547" y="2870"/>
                      <a:pt x="3524" y="2882"/>
                    </a:cubicBezTo>
                    <a:cubicBezTo>
                      <a:pt x="3520" y="2885"/>
                      <a:pt x="3515" y="2887"/>
                      <a:pt x="3509" y="2887"/>
                    </a:cubicBezTo>
                    <a:cubicBezTo>
                      <a:pt x="3497" y="2887"/>
                      <a:pt x="3481" y="2882"/>
                      <a:pt x="3465" y="2882"/>
                    </a:cubicBezTo>
                    <a:cubicBezTo>
                      <a:pt x="3381" y="2917"/>
                      <a:pt x="3310" y="2953"/>
                      <a:pt x="3239" y="3001"/>
                    </a:cubicBezTo>
                    <a:cubicBezTo>
                      <a:pt x="3239" y="3001"/>
                      <a:pt x="3223" y="2985"/>
                      <a:pt x="3211" y="2985"/>
                    </a:cubicBezTo>
                    <a:cubicBezTo>
                      <a:pt x="3208" y="2985"/>
                      <a:pt x="3205" y="2986"/>
                      <a:pt x="3203" y="2989"/>
                    </a:cubicBezTo>
                    <a:cubicBezTo>
                      <a:pt x="3191" y="3001"/>
                      <a:pt x="3179" y="3012"/>
                      <a:pt x="3167" y="3012"/>
                    </a:cubicBezTo>
                    <a:lnTo>
                      <a:pt x="3060" y="3120"/>
                    </a:lnTo>
                    <a:cubicBezTo>
                      <a:pt x="3000" y="3167"/>
                      <a:pt x="2953" y="3203"/>
                      <a:pt x="2905" y="3263"/>
                    </a:cubicBezTo>
                    <a:cubicBezTo>
                      <a:pt x="2893" y="3286"/>
                      <a:pt x="2869" y="3298"/>
                      <a:pt x="2869" y="3334"/>
                    </a:cubicBezTo>
                    <a:cubicBezTo>
                      <a:pt x="2881" y="3358"/>
                      <a:pt x="2846" y="3358"/>
                      <a:pt x="2846" y="3370"/>
                    </a:cubicBezTo>
                    <a:cubicBezTo>
                      <a:pt x="2834" y="3370"/>
                      <a:pt x="2846" y="3334"/>
                      <a:pt x="2834" y="3334"/>
                    </a:cubicBezTo>
                    <a:cubicBezTo>
                      <a:pt x="2798" y="3358"/>
                      <a:pt x="2762" y="3370"/>
                      <a:pt x="2727" y="3393"/>
                    </a:cubicBezTo>
                    <a:cubicBezTo>
                      <a:pt x="2715" y="3405"/>
                      <a:pt x="2667" y="3417"/>
                      <a:pt x="2679" y="3453"/>
                    </a:cubicBezTo>
                    <a:cubicBezTo>
                      <a:pt x="2679" y="3477"/>
                      <a:pt x="2727" y="3524"/>
                      <a:pt x="2739" y="3536"/>
                    </a:cubicBezTo>
                    <a:cubicBezTo>
                      <a:pt x="2734" y="3541"/>
                      <a:pt x="2729" y="3543"/>
                      <a:pt x="2724" y="3543"/>
                    </a:cubicBezTo>
                    <a:cubicBezTo>
                      <a:pt x="2702" y="3543"/>
                      <a:pt x="2675" y="3506"/>
                      <a:pt x="2655" y="3477"/>
                    </a:cubicBezTo>
                    <a:cubicBezTo>
                      <a:pt x="2648" y="3469"/>
                      <a:pt x="2640" y="3467"/>
                      <a:pt x="2633" y="3467"/>
                    </a:cubicBezTo>
                    <a:cubicBezTo>
                      <a:pt x="2617" y="3467"/>
                      <a:pt x="2600" y="3481"/>
                      <a:pt x="2584" y="3489"/>
                    </a:cubicBezTo>
                    <a:cubicBezTo>
                      <a:pt x="2548" y="3513"/>
                      <a:pt x="2512" y="3536"/>
                      <a:pt x="2477" y="3548"/>
                    </a:cubicBezTo>
                    <a:cubicBezTo>
                      <a:pt x="2469" y="3548"/>
                      <a:pt x="2455" y="3543"/>
                      <a:pt x="2447" y="3543"/>
                    </a:cubicBezTo>
                    <a:cubicBezTo>
                      <a:pt x="2444" y="3543"/>
                      <a:pt x="2441" y="3544"/>
                      <a:pt x="2441" y="3548"/>
                    </a:cubicBezTo>
                    <a:cubicBezTo>
                      <a:pt x="2441" y="3560"/>
                      <a:pt x="2429" y="3584"/>
                      <a:pt x="2429" y="3608"/>
                    </a:cubicBezTo>
                    <a:cubicBezTo>
                      <a:pt x="2421" y="3640"/>
                      <a:pt x="2387" y="3640"/>
                      <a:pt x="2354" y="3640"/>
                    </a:cubicBezTo>
                    <a:cubicBezTo>
                      <a:pt x="2338" y="3640"/>
                      <a:pt x="2322" y="3640"/>
                      <a:pt x="2310" y="3644"/>
                    </a:cubicBezTo>
                    <a:cubicBezTo>
                      <a:pt x="2274" y="3655"/>
                      <a:pt x="2286" y="3703"/>
                      <a:pt x="2286" y="3739"/>
                    </a:cubicBezTo>
                    <a:cubicBezTo>
                      <a:pt x="2293" y="3764"/>
                      <a:pt x="2293" y="3773"/>
                      <a:pt x="2289" y="3773"/>
                    </a:cubicBezTo>
                    <a:cubicBezTo>
                      <a:pt x="2279" y="3773"/>
                      <a:pt x="2247" y="3723"/>
                      <a:pt x="2238" y="3715"/>
                    </a:cubicBezTo>
                    <a:cubicBezTo>
                      <a:pt x="2237" y="3712"/>
                      <a:pt x="2235" y="3711"/>
                      <a:pt x="2234" y="3711"/>
                    </a:cubicBezTo>
                    <a:cubicBezTo>
                      <a:pt x="2224" y="3711"/>
                      <a:pt x="2215" y="3774"/>
                      <a:pt x="2215" y="3774"/>
                    </a:cubicBezTo>
                    <a:cubicBezTo>
                      <a:pt x="2211" y="3788"/>
                      <a:pt x="2205" y="3793"/>
                      <a:pt x="2197" y="3793"/>
                    </a:cubicBezTo>
                    <a:cubicBezTo>
                      <a:pt x="2177" y="3793"/>
                      <a:pt x="2148" y="3763"/>
                      <a:pt x="2131" y="3763"/>
                    </a:cubicBezTo>
                    <a:cubicBezTo>
                      <a:pt x="2096" y="3763"/>
                      <a:pt x="2072" y="3786"/>
                      <a:pt x="2048" y="3822"/>
                    </a:cubicBezTo>
                    <a:cubicBezTo>
                      <a:pt x="2030" y="3840"/>
                      <a:pt x="1991" y="3886"/>
                      <a:pt x="1963" y="3886"/>
                    </a:cubicBezTo>
                    <a:cubicBezTo>
                      <a:pt x="1954" y="3886"/>
                      <a:pt x="1947" y="3881"/>
                      <a:pt x="1941" y="3870"/>
                    </a:cubicBezTo>
                    <a:cubicBezTo>
                      <a:pt x="1905" y="3870"/>
                      <a:pt x="1893" y="3894"/>
                      <a:pt x="1881" y="3917"/>
                    </a:cubicBezTo>
                    <a:cubicBezTo>
                      <a:pt x="1822" y="3989"/>
                      <a:pt x="1750" y="4025"/>
                      <a:pt x="1691" y="4096"/>
                    </a:cubicBezTo>
                    <a:cubicBezTo>
                      <a:pt x="1672" y="4114"/>
                      <a:pt x="1661" y="4147"/>
                      <a:pt x="1668" y="4172"/>
                    </a:cubicBezTo>
                    <a:lnTo>
                      <a:pt x="1668" y="4172"/>
                    </a:lnTo>
                    <a:cubicBezTo>
                      <a:pt x="1655" y="4152"/>
                      <a:pt x="1637" y="4132"/>
                      <a:pt x="1619" y="4132"/>
                    </a:cubicBezTo>
                    <a:cubicBezTo>
                      <a:pt x="1616" y="4130"/>
                      <a:pt x="1613" y="4129"/>
                      <a:pt x="1611" y="4129"/>
                    </a:cubicBezTo>
                    <a:cubicBezTo>
                      <a:pt x="1598" y="4129"/>
                      <a:pt x="1604" y="4155"/>
                      <a:pt x="1584" y="4155"/>
                    </a:cubicBezTo>
                    <a:lnTo>
                      <a:pt x="1560" y="4155"/>
                    </a:lnTo>
                    <a:cubicBezTo>
                      <a:pt x="1512" y="4155"/>
                      <a:pt x="1476" y="4179"/>
                      <a:pt x="1441" y="4203"/>
                    </a:cubicBezTo>
                    <a:cubicBezTo>
                      <a:pt x="1441" y="4239"/>
                      <a:pt x="1369" y="4275"/>
                      <a:pt x="1369" y="4286"/>
                    </a:cubicBezTo>
                    <a:cubicBezTo>
                      <a:pt x="1393" y="4334"/>
                      <a:pt x="1441" y="4382"/>
                      <a:pt x="1453" y="4441"/>
                    </a:cubicBezTo>
                    <a:cubicBezTo>
                      <a:pt x="1453" y="4447"/>
                      <a:pt x="1448" y="4450"/>
                      <a:pt x="1441" y="4450"/>
                    </a:cubicBezTo>
                    <a:cubicBezTo>
                      <a:pt x="1420" y="4450"/>
                      <a:pt x="1378" y="4426"/>
                      <a:pt x="1369" y="4382"/>
                    </a:cubicBezTo>
                    <a:cubicBezTo>
                      <a:pt x="1369" y="4341"/>
                      <a:pt x="1353" y="4323"/>
                      <a:pt x="1331" y="4323"/>
                    </a:cubicBezTo>
                    <a:cubicBezTo>
                      <a:pt x="1320" y="4323"/>
                      <a:pt x="1309" y="4327"/>
                      <a:pt x="1298" y="4334"/>
                    </a:cubicBezTo>
                    <a:cubicBezTo>
                      <a:pt x="1262" y="4358"/>
                      <a:pt x="1262" y="4358"/>
                      <a:pt x="1262" y="4382"/>
                    </a:cubicBezTo>
                    <a:cubicBezTo>
                      <a:pt x="1262" y="4406"/>
                      <a:pt x="1274" y="4406"/>
                      <a:pt x="1250" y="4406"/>
                    </a:cubicBezTo>
                    <a:cubicBezTo>
                      <a:pt x="1246" y="4408"/>
                      <a:pt x="1240" y="4409"/>
                      <a:pt x="1232" y="4409"/>
                    </a:cubicBezTo>
                    <a:cubicBezTo>
                      <a:pt x="1195" y="4409"/>
                      <a:pt x="1129" y="4387"/>
                      <a:pt x="1119" y="4358"/>
                    </a:cubicBezTo>
                    <a:lnTo>
                      <a:pt x="1119" y="4358"/>
                    </a:lnTo>
                    <a:cubicBezTo>
                      <a:pt x="1131" y="4406"/>
                      <a:pt x="1119" y="4406"/>
                      <a:pt x="1084" y="4429"/>
                    </a:cubicBezTo>
                    <a:cubicBezTo>
                      <a:pt x="1060" y="4441"/>
                      <a:pt x="1036" y="4465"/>
                      <a:pt x="1024" y="4489"/>
                    </a:cubicBezTo>
                    <a:cubicBezTo>
                      <a:pt x="1024" y="4501"/>
                      <a:pt x="1024" y="4548"/>
                      <a:pt x="1012" y="4548"/>
                    </a:cubicBezTo>
                    <a:cubicBezTo>
                      <a:pt x="1000" y="4536"/>
                      <a:pt x="976" y="4513"/>
                      <a:pt x="964" y="4513"/>
                    </a:cubicBezTo>
                    <a:cubicBezTo>
                      <a:pt x="953" y="4525"/>
                      <a:pt x="941" y="4560"/>
                      <a:pt x="929" y="4572"/>
                    </a:cubicBezTo>
                    <a:lnTo>
                      <a:pt x="857" y="4608"/>
                    </a:lnTo>
                    <a:cubicBezTo>
                      <a:pt x="851" y="4605"/>
                      <a:pt x="846" y="4603"/>
                      <a:pt x="842" y="4603"/>
                    </a:cubicBezTo>
                    <a:cubicBezTo>
                      <a:pt x="819" y="4603"/>
                      <a:pt x="847" y="4659"/>
                      <a:pt x="857" y="4679"/>
                    </a:cubicBezTo>
                    <a:cubicBezTo>
                      <a:pt x="881" y="4703"/>
                      <a:pt x="857" y="4715"/>
                      <a:pt x="845" y="4727"/>
                    </a:cubicBezTo>
                    <a:cubicBezTo>
                      <a:pt x="816" y="4688"/>
                      <a:pt x="811" y="4664"/>
                      <a:pt x="783" y="4664"/>
                    </a:cubicBezTo>
                    <a:cubicBezTo>
                      <a:pt x="777" y="4664"/>
                      <a:pt x="770" y="4665"/>
                      <a:pt x="762" y="4667"/>
                    </a:cubicBezTo>
                    <a:cubicBezTo>
                      <a:pt x="691" y="4715"/>
                      <a:pt x="619" y="4751"/>
                      <a:pt x="560" y="4798"/>
                    </a:cubicBezTo>
                    <a:cubicBezTo>
                      <a:pt x="560" y="4798"/>
                      <a:pt x="476" y="4846"/>
                      <a:pt x="500" y="4858"/>
                    </a:cubicBezTo>
                    <a:cubicBezTo>
                      <a:pt x="536" y="4870"/>
                      <a:pt x="500" y="4906"/>
                      <a:pt x="488" y="4906"/>
                    </a:cubicBezTo>
                    <a:cubicBezTo>
                      <a:pt x="485" y="4907"/>
                      <a:pt x="482" y="4908"/>
                      <a:pt x="479" y="4908"/>
                    </a:cubicBezTo>
                    <a:cubicBezTo>
                      <a:pt x="464" y="4908"/>
                      <a:pt x="461" y="4882"/>
                      <a:pt x="441" y="4882"/>
                    </a:cubicBezTo>
                    <a:cubicBezTo>
                      <a:pt x="429" y="4882"/>
                      <a:pt x="417" y="4882"/>
                      <a:pt x="405" y="4894"/>
                    </a:cubicBezTo>
                    <a:cubicBezTo>
                      <a:pt x="393" y="4906"/>
                      <a:pt x="322" y="4929"/>
                      <a:pt x="333" y="4953"/>
                    </a:cubicBezTo>
                    <a:cubicBezTo>
                      <a:pt x="333" y="4989"/>
                      <a:pt x="310" y="4977"/>
                      <a:pt x="298" y="5001"/>
                    </a:cubicBezTo>
                    <a:cubicBezTo>
                      <a:pt x="286" y="5025"/>
                      <a:pt x="298" y="5060"/>
                      <a:pt x="298" y="5072"/>
                    </a:cubicBezTo>
                    <a:cubicBezTo>
                      <a:pt x="298" y="5072"/>
                      <a:pt x="262" y="5048"/>
                      <a:pt x="250" y="5048"/>
                    </a:cubicBezTo>
                    <a:cubicBezTo>
                      <a:pt x="243" y="5045"/>
                      <a:pt x="235" y="5044"/>
                      <a:pt x="227" y="5044"/>
                    </a:cubicBezTo>
                    <a:cubicBezTo>
                      <a:pt x="206" y="5044"/>
                      <a:pt x="184" y="5052"/>
                      <a:pt x="167" y="5060"/>
                    </a:cubicBezTo>
                    <a:cubicBezTo>
                      <a:pt x="131" y="5084"/>
                      <a:pt x="95" y="5120"/>
                      <a:pt x="72" y="5144"/>
                    </a:cubicBezTo>
                    <a:cubicBezTo>
                      <a:pt x="63" y="5160"/>
                      <a:pt x="61" y="5171"/>
                      <a:pt x="68" y="5188"/>
                    </a:cubicBezTo>
                    <a:lnTo>
                      <a:pt x="68" y="5188"/>
                    </a:lnTo>
                    <a:cubicBezTo>
                      <a:pt x="32" y="5198"/>
                      <a:pt x="4" y="5211"/>
                      <a:pt x="0" y="5227"/>
                    </a:cubicBezTo>
                    <a:cubicBezTo>
                      <a:pt x="0" y="5239"/>
                      <a:pt x="0" y="5298"/>
                      <a:pt x="24" y="5310"/>
                    </a:cubicBezTo>
                    <a:cubicBezTo>
                      <a:pt x="40" y="5310"/>
                      <a:pt x="56" y="5309"/>
                      <a:pt x="69" y="5309"/>
                    </a:cubicBezTo>
                    <a:cubicBezTo>
                      <a:pt x="95" y="5309"/>
                      <a:pt x="111" y="5314"/>
                      <a:pt x="95" y="5346"/>
                    </a:cubicBezTo>
                    <a:cubicBezTo>
                      <a:pt x="95" y="5394"/>
                      <a:pt x="95" y="5441"/>
                      <a:pt x="119" y="5489"/>
                    </a:cubicBezTo>
                    <a:cubicBezTo>
                      <a:pt x="131" y="5501"/>
                      <a:pt x="202" y="5501"/>
                      <a:pt x="202" y="5525"/>
                    </a:cubicBezTo>
                    <a:cubicBezTo>
                      <a:pt x="202" y="5549"/>
                      <a:pt x="119" y="5596"/>
                      <a:pt x="119" y="5644"/>
                    </a:cubicBezTo>
                    <a:cubicBezTo>
                      <a:pt x="123" y="5657"/>
                      <a:pt x="129" y="5662"/>
                      <a:pt x="136" y="5662"/>
                    </a:cubicBezTo>
                    <a:cubicBezTo>
                      <a:pt x="155" y="5662"/>
                      <a:pt x="182" y="5632"/>
                      <a:pt x="191" y="5632"/>
                    </a:cubicBezTo>
                    <a:lnTo>
                      <a:pt x="191" y="5632"/>
                    </a:lnTo>
                    <a:cubicBezTo>
                      <a:pt x="202" y="5644"/>
                      <a:pt x="131" y="5691"/>
                      <a:pt x="167" y="5703"/>
                    </a:cubicBezTo>
                    <a:cubicBezTo>
                      <a:pt x="167" y="5703"/>
                      <a:pt x="236" y="5677"/>
                      <a:pt x="271" y="5677"/>
                    </a:cubicBezTo>
                    <a:cubicBezTo>
                      <a:pt x="288" y="5677"/>
                      <a:pt x="298" y="5683"/>
                      <a:pt x="286" y="5703"/>
                    </a:cubicBezTo>
                    <a:cubicBezTo>
                      <a:pt x="274" y="5727"/>
                      <a:pt x="226" y="5727"/>
                      <a:pt x="226" y="5763"/>
                    </a:cubicBezTo>
                    <a:cubicBezTo>
                      <a:pt x="214" y="5775"/>
                      <a:pt x="226" y="5787"/>
                      <a:pt x="238" y="5799"/>
                    </a:cubicBezTo>
                    <a:cubicBezTo>
                      <a:pt x="242" y="5802"/>
                      <a:pt x="246" y="5804"/>
                      <a:pt x="251" y="5804"/>
                    </a:cubicBezTo>
                    <a:cubicBezTo>
                      <a:pt x="269" y="5804"/>
                      <a:pt x="294" y="5786"/>
                      <a:pt x="315" y="5786"/>
                    </a:cubicBezTo>
                    <a:cubicBezTo>
                      <a:pt x="327" y="5786"/>
                      <a:pt x="338" y="5792"/>
                      <a:pt x="345" y="5810"/>
                    </a:cubicBezTo>
                    <a:cubicBezTo>
                      <a:pt x="310" y="5822"/>
                      <a:pt x="286" y="5846"/>
                      <a:pt x="262" y="5870"/>
                    </a:cubicBezTo>
                    <a:cubicBezTo>
                      <a:pt x="262" y="5889"/>
                      <a:pt x="254" y="5924"/>
                      <a:pt x="283" y="5924"/>
                    </a:cubicBezTo>
                    <a:cubicBezTo>
                      <a:pt x="290" y="5924"/>
                      <a:pt x="298" y="5922"/>
                      <a:pt x="310" y="5918"/>
                    </a:cubicBezTo>
                    <a:lnTo>
                      <a:pt x="310" y="5918"/>
                    </a:lnTo>
                    <a:cubicBezTo>
                      <a:pt x="238" y="5953"/>
                      <a:pt x="262" y="5977"/>
                      <a:pt x="322" y="5989"/>
                    </a:cubicBezTo>
                    <a:cubicBezTo>
                      <a:pt x="262" y="6013"/>
                      <a:pt x="381" y="6108"/>
                      <a:pt x="393" y="6120"/>
                    </a:cubicBezTo>
                    <a:cubicBezTo>
                      <a:pt x="372" y="6085"/>
                      <a:pt x="393" y="6062"/>
                      <a:pt x="413" y="6062"/>
                    </a:cubicBezTo>
                    <a:cubicBezTo>
                      <a:pt x="427" y="6062"/>
                      <a:pt x="441" y="6072"/>
                      <a:pt x="441" y="6096"/>
                    </a:cubicBezTo>
                    <a:cubicBezTo>
                      <a:pt x="453" y="6144"/>
                      <a:pt x="464" y="6191"/>
                      <a:pt x="488" y="6227"/>
                    </a:cubicBezTo>
                    <a:cubicBezTo>
                      <a:pt x="548" y="6191"/>
                      <a:pt x="500" y="6096"/>
                      <a:pt x="500" y="6049"/>
                    </a:cubicBezTo>
                    <a:lnTo>
                      <a:pt x="500" y="6049"/>
                    </a:lnTo>
                    <a:cubicBezTo>
                      <a:pt x="512" y="6084"/>
                      <a:pt x="536" y="6108"/>
                      <a:pt x="548" y="6144"/>
                    </a:cubicBezTo>
                    <a:cubicBezTo>
                      <a:pt x="560" y="6168"/>
                      <a:pt x="560" y="6191"/>
                      <a:pt x="548" y="6227"/>
                    </a:cubicBezTo>
                    <a:cubicBezTo>
                      <a:pt x="524" y="6251"/>
                      <a:pt x="488" y="6239"/>
                      <a:pt x="488" y="6275"/>
                    </a:cubicBezTo>
                    <a:cubicBezTo>
                      <a:pt x="488" y="6346"/>
                      <a:pt x="560" y="6311"/>
                      <a:pt x="595" y="6358"/>
                    </a:cubicBezTo>
                    <a:cubicBezTo>
                      <a:pt x="619" y="6394"/>
                      <a:pt x="619" y="6441"/>
                      <a:pt x="583" y="6477"/>
                    </a:cubicBezTo>
                    <a:cubicBezTo>
                      <a:pt x="601" y="6471"/>
                      <a:pt x="622" y="6468"/>
                      <a:pt x="643" y="6468"/>
                    </a:cubicBezTo>
                    <a:cubicBezTo>
                      <a:pt x="664" y="6468"/>
                      <a:pt x="685" y="6471"/>
                      <a:pt x="703" y="6477"/>
                    </a:cubicBezTo>
                    <a:cubicBezTo>
                      <a:pt x="750" y="6501"/>
                      <a:pt x="679" y="6513"/>
                      <a:pt x="691" y="6525"/>
                    </a:cubicBezTo>
                    <a:cubicBezTo>
                      <a:pt x="691" y="6527"/>
                      <a:pt x="692" y="6528"/>
                      <a:pt x="695" y="6528"/>
                    </a:cubicBezTo>
                    <a:cubicBezTo>
                      <a:pt x="698" y="6528"/>
                      <a:pt x="702" y="6527"/>
                      <a:pt x="707" y="6526"/>
                    </a:cubicBezTo>
                    <a:lnTo>
                      <a:pt x="707" y="6526"/>
                    </a:lnTo>
                    <a:cubicBezTo>
                      <a:pt x="685" y="6536"/>
                      <a:pt x="667" y="6548"/>
                      <a:pt x="667" y="6561"/>
                    </a:cubicBezTo>
                    <a:cubicBezTo>
                      <a:pt x="667" y="6584"/>
                      <a:pt x="703" y="6620"/>
                      <a:pt x="714" y="6632"/>
                    </a:cubicBezTo>
                    <a:cubicBezTo>
                      <a:pt x="726" y="6656"/>
                      <a:pt x="762" y="6680"/>
                      <a:pt x="798" y="6680"/>
                    </a:cubicBezTo>
                    <a:cubicBezTo>
                      <a:pt x="825" y="6673"/>
                      <a:pt x="833" y="6666"/>
                      <a:pt x="837" y="6666"/>
                    </a:cubicBezTo>
                    <a:cubicBezTo>
                      <a:pt x="840" y="6666"/>
                      <a:pt x="840" y="6670"/>
                      <a:pt x="845" y="6680"/>
                    </a:cubicBezTo>
                    <a:cubicBezTo>
                      <a:pt x="857" y="6692"/>
                      <a:pt x="845" y="6715"/>
                      <a:pt x="834" y="6727"/>
                    </a:cubicBezTo>
                    <a:cubicBezTo>
                      <a:pt x="822" y="6751"/>
                      <a:pt x="834" y="6751"/>
                      <a:pt x="834" y="6763"/>
                    </a:cubicBezTo>
                    <a:cubicBezTo>
                      <a:pt x="834" y="6775"/>
                      <a:pt x="893" y="6775"/>
                      <a:pt x="917" y="6787"/>
                    </a:cubicBezTo>
                    <a:cubicBezTo>
                      <a:pt x="941" y="6799"/>
                      <a:pt x="964" y="6822"/>
                      <a:pt x="976" y="6846"/>
                    </a:cubicBezTo>
                    <a:cubicBezTo>
                      <a:pt x="976" y="6858"/>
                      <a:pt x="976" y="6894"/>
                      <a:pt x="976" y="6906"/>
                    </a:cubicBezTo>
                    <a:cubicBezTo>
                      <a:pt x="976" y="6908"/>
                      <a:pt x="977" y="6909"/>
                      <a:pt x="978" y="6909"/>
                    </a:cubicBezTo>
                    <a:cubicBezTo>
                      <a:pt x="981" y="6909"/>
                      <a:pt x="991" y="6894"/>
                      <a:pt x="1000" y="6894"/>
                    </a:cubicBezTo>
                    <a:lnTo>
                      <a:pt x="1012" y="6906"/>
                    </a:lnTo>
                    <a:lnTo>
                      <a:pt x="1084" y="6977"/>
                    </a:lnTo>
                    <a:cubicBezTo>
                      <a:pt x="1101" y="6994"/>
                      <a:pt x="1124" y="7036"/>
                      <a:pt x="1153" y="7036"/>
                    </a:cubicBezTo>
                    <a:cubicBezTo>
                      <a:pt x="1165" y="7036"/>
                      <a:pt x="1177" y="7030"/>
                      <a:pt x="1191" y="7013"/>
                    </a:cubicBezTo>
                    <a:lnTo>
                      <a:pt x="1191" y="7013"/>
                    </a:lnTo>
                    <a:cubicBezTo>
                      <a:pt x="1155" y="7061"/>
                      <a:pt x="1203" y="7108"/>
                      <a:pt x="1226" y="7132"/>
                    </a:cubicBezTo>
                    <a:cubicBezTo>
                      <a:pt x="1238" y="7144"/>
                      <a:pt x="1286" y="7132"/>
                      <a:pt x="1310" y="7156"/>
                    </a:cubicBezTo>
                    <a:cubicBezTo>
                      <a:pt x="1334" y="7180"/>
                      <a:pt x="1274" y="7192"/>
                      <a:pt x="1286" y="7215"/>
                    </a:cubicBezTo>
                    <a:cubicBezTo>
                      <a:pt x="1286" y="7227"/>
                      <a:pt x="1298" y="7239"/>
                      <a:pt x="1310" y="7251"/>
                    </a:cubicBezTo>
                    <a:cubicBezTo>
                      <a:pt x="1334" y="7263"/>
                      <a:pt x="1357" y="7263"/>
                      <a:pt x="1381" y="7263"/>
                    </a:cubicBezTo>
                    <a:cubicBezTo>
                      <a:pt x="1393" y="7263"/>
                      <a:pt x="1405" y="7239"/>
                      <a:pt x="1417" y="7227"/>
                    </a:cubicBezTo>
                    <a:lnTo>
                      <a:pt x="1417" y="7227"/>
                    </a:lnTo>
                    <a:cubicBezTo>
                      <a:pt x="1369" y="7287"/>
                      <a:pt x="1441" y="7275"/>
                      <a:pt x="1465" y="7287"/>
                    </a:cubicBezTo>
                    <a:cubicBezTo>
                      <a:pt x="1476" y="7299"/>
                      <a:pt x="1369" y="7382"/>
                      <a:pt x="1429" y="7394"/>
                    </a:cubicBezTo>
                    <a:cubicBezTo>
                      <a:pt x="1435" y="7396"/>
                      <a:pt x="1440" y="7397"/>
                      <a:pt x="1445" y="7397"/>
                    </a:cubicBezTo>
                    <a:cubicBezTo>
                      <a:pt x="1493" y="7397"/>
                      <a:pt x="1516" y="7307"/>
                      <a:pt x="1548" y="7275"/>
                    </a:cubicBezTo>
                    <a:cubicBezTo>
                      <a:pt x="1552" y="7271"/>
                      <a:pt x="1556" y="7269"/>
                      <a:pt x="1559" y="7269"/>
                    </a:cubicBezTo>
                    <a:cubicBezTo>
                      <a:pt x="1581" y="7269"/>
                      <a:pt x="1572" y="7372"/>
                      <a:pt x="1572" y="7382"/>
                    </a:cubicBezTo>
                    <a:cubicBezTo>
                      <a:pt x="1581" y="7363"/>
                      <a:pt x="1583" y="7343"/>
                      <a:pt x="1590" y="7343"/>
                    </a:cubicBezTo>
                    <a:cubicBezTo>
                      <a:pt x="1592" y="7343"/>
                      <a:pt x="1593" y="7344"/>
                      <a:pt x="1596" y="7346"/>
                    </a:cubicBezTo>
                    <a:cubicBezTo>
                      <a:pt x="1612" y="7355"/>
                      <a:pt x="1617" y="7363"/>
                      <a:pt x="1623" y="7363"/>
                    </a:cubicBezTo>
                    <a:cubicBezTo>
                      <a:pt x="1625" y="7363"/>
                      <a:pt x="1628" y="7362"/>
                      <a:pt x="1631" y="7358"/>
                    </a:cubicBezTo>
                    <a:cubicBezTo>
                      <a:pt x="1631" y="7346"/>
                      <a:pt x="1631" y="7323"/>
                      <a:pt x="1631" y="7311"/>
                    </a:cubicBezTo>
                    <a:cubicBezTo>
                      <a:pt x="1631" y="7287"/>
                      <a:pt x="1643" y="7275"/>
                      <a:pt x="1655" y="7275"/>
                    </a:cubicBezTo>
                    <a:cubicBezTo>
                      <a:pt x="1655" y="7310"/>
                      <a:pt x="1655" y="7332"/>
                      <a:pt x="1664" y="7332"/>
                    </a:cubicBezTo>
                    <a:cubicBezTo>
                      <a:pt x="1668" y="7332"/>
                      <a:pt x="1672" y="7329"/>
                      <a:pt x="1679" y="7323"/>
                    </a:cubicBezTo>
                    <a:cubicBezTo>
                      <a:pt x="1692" y="7303"/>
                      <a:pt x="1698" y="7286"/>
                      <a:pt x="1705" y="7286"/>
                    </a:cubicBezTo>
                    <a:cubicBezTo>
                      <a:pt x="1710" y="7286"/>
                      <a:pt x="1716" y="7296"/>
                      <a:pt x="1726" y="7323"/>
                    </a:cubicBezTo>
                    <a:cubicBezTo>
                      <a:pt x="1729" y="7325"/>
                      <a:pt x="1732" y="7326"/>
                      <a:pt x="1736" y="7326"/>
                    </a:cubicBezTo>
                    <a:cubicBezTo>
                      <a:pt x="1754" y="7326"/>
                      <a:pt x="1786" y="7306"/>
                      <a:pt x="1786" y="7287"/>
                    </a:cubicBezTo>
                    <a:cubicBezTo>
                      <a:pt x="1774" y="7275"/>
                      <a:pt x="1762" y="7263"/>
                      <a:pt x="1774" y="7239"/>
                    </a:cubicBezTo>
                    <a:cubicBezTo>
                      <a:pt x="1798" y="7227"/>
                      <a:pt x="1822" y="7203"/>
                      <a:pt x="1846" y="7203"/>
                    </a:cubicBezTo>
                    <a:cubicBezTo>
                      <a:pt x="1881" y="7203"/>
                      <a:pt x="1893" y="7215"/>
                      <a:pt x="1929" y="7227"/>
                    </a:cubicBezTo>
                    <a:cubicBezTo>
                      <a:pt x="1953" y="7227"/>
                      <a:pt x="1977" y="7203"/>
                      <a:pt x="1988" y="7180"/>
                    </a:cubicBezTo>
                    <a:cubicBezTo>
                      <a:pt x="1988" y="7158"/>
                      <a:pt x="2006" y="7151"/>
                      <a:pt x="2024" y="7151"/>
                    </a:cubicBezTo>
                    <a:cubicBezTo>
                      <a:pt x="2047" y="7151"/>
                      <a:pt x="2072" y="7161"/>
                      <a:pt x="2072" y="7168"/>
                    </a:cubicBezTo>
                    <a:cubicBezTo>
                      <a:pt x="2072" y="7108"/>
                      <a:pt x="1988" y="7096"/>
                      <a:pt x="1977" y="7073"/>
                    </a:cubicBezTo>
                    <a:cubicBezTo>
                      <a:pt x="1969" y="7058"/>
                      <a:pt x="1980" y="7048"/>
                      <a:pt x="1992" y="7048"/>
                    </a:cubicBezTo>
                    <a:cubicBezTo>
                      <a:pt x="2000" y="7048"/>
                      <a:pt x="2008" y="7052"/>
                      <a:pt x="2012" y="7061"/>
                    </a:cubicBezTo>
                    <a:cubicBezTo>
                      <a:pt x="2015" y="7064"/>
                      <a:pt x="2020" y="7065"/>
                      <a:pt x="2026" y="7065"/>
                    </a:cubicBezTo>
                    <a:cubicBezTo>
                      <a:pt x="2041" y="7065"/>
                      <a:pt x="2060" y="7054"/>
                      <a:pt x="2060" y="7037"/>
                    </a:cubicBezTo>
                    <a:cubicBezTo>
                      <a:pt x="2066" y="7024"/>
                      <a:pt x="2072" y="7019"/>
                      <a:pt x="2077" y="7019"/>
                    </a:cubicBezTo>
                    <a:cubicBezTo>
                      <a:pt x="2092" y="7019"/>
                      <a:pt x="2105" y="7055"/>
                      <a:pt x="2131" y="7073"/>
                    </a:cubicBezTo>
                    <a:cubicBezTo>
                      <a:pt x="2141" y="7077"/>
                      <a:pt x="2146" y="7079"/>
                      <a:pt x="2149" y="7079"/>
                    </a:cubicBezTo>
                    <a:cubicBezTo>
                      <a:pt x="2163" y="7079"/>
                      <a:pt x="2134" y="7046"/>
                      <a:pt x="2143" y="7037"/>
                    </a:cubicBezTo>
                    <a:cubicBezTo>
                      <a:pt x="2155" y="7037"/>
                      <a:pt x="2155" y="7001"/>
                      <a:pt x="2167" y="6989"/>
                    </a:cubicBezTo>
                    <a:cubicBezTo>
                      <a:pt x="2179" y="6977"/>
                      <a:pt x="2215" y="6989"/>
                      <a:pt x="2215" y="6918"/>
                    </a:cubicBezTo>
                    <a:cubicBezTo>
                      <a:pt x="2215" y="6918"/>
                      <a:pt x="2227" y="6882"/>
                      <a:pt x="2238" y="6882"/>
                    </a:cubicBezTo>
                    <a:cubicBezTo>
                      <a:pt x="2250" y="6882"/>
                      <a:pt x="2250" y="6978"/>
                      <a:pt x="2291" y="6978"/>
                    </a:cubicBezTo>
                    <a:cubicBezTo>
                      <a:pt x="2293" y="6978"/>
                      <a:pt x="2295" y="6978"/>
                      <a:pt x="2298" y="6977"/>
                    </a:cubicBezTo>
                    <a:cubicBezTo>
                      <a:pt x="2334" y="6965"/>
                      <a:pt x="2369" y="6942"/>
                      <a:pt x="2405" y="6918"/>
                    </a:cubicBezTo>
                    <a:lnTo>
                      <a:pt x="2405" y="6918"/>
                    </a:lnTo>
                    <a:cubicBezTo>
                      <a:pt x="2405" y="6918"/>
                      <a:pt x="2395" y="6923"/>
                      <a:pt x="2384" y="6923"/>
                    </a:cubicBezTo>
                    <a:cubicBezTo>
                      <a:pt x="2379" y="6923"/>
                      <a:pt x="2373" y="6922"/>
                      <a:pt x="2369" y="6918"/>
                    </a:cubicBezTo>
                    <a:cubicBezTo>
                      <a:pt x="2358" y="6895"/>
                      <a:pt x="2411" y="6883"/>
                      <a:pt x="2406" y="6852"/>
                    </a:cubicBezTo>
                    <a:lnTo>
                      <a:pt x="2406" y="6852"/>
                    </a:lnTo>
                    <a:cubicBezTo>
                      <a:pt x="2406" y="6855"/>
                      <a:pt x="2402" y="6856"/>
                      <a:pt x="2397" y="6856"/>
                    </a:cubicBezTo>
                    <a:cubicBezTo>
                      <a:pt x="2381" y="6856"/>
                      <a:pt x="2349" y="6843"/>
                      <a:pt x="2358" y="6834"/>
                    </a:cubicBezTo>
                    <a:cubicBezTo>
                      <a:pt x="2358" y="6834"/>
                      <a:pt x="2364" y="6774"/>
                      <a:pt x="2388" y="6774"/>
                    </a:cubicBezTo>
                    <a:cubicBezTo>
                      <a:pt x="2395" y="6774"/>
                      <a:pt x="2405" y="6781"/>
                      <a:pt x="2417" y="6799"/>
                    </a:cubicBezTo>
                    <a:cubicBezTo>
                      <a:pt x="2417" y="6822"/>
                      <a:pt x="2417" y="6858"/>
                      <a:pt x="2441" y="6858"/>
                    </a:cubicBezTo>
                    <a:cubicBezTo>
                      <a:pt x="2477" y="6846"/>
                      <a:pt x="2512" y="6822"/>
                      <a:pt x="2548" y="6787"/>
                    </a:cubicBezTo>
                    <a:cubicBezTo>
                      <a:pt x="2560" y="6775"/>
                      <a:pt x="2512" y="6739"/>
                      <a:pt x="2500" y="6715"/>
                    </a:cubicBezTo>
                    <a:cubicBezTo>
                      <a:pt x="2518" y="6703"/>
                      <a:pt x="2536" y="6697"/>
                      <a:pt x="2554" y="6697"/>
                    </a:cubicBezTo>
                    <a:cubicBezTo>
                      <a:pt x="2572" y="6697"/>
                      <a:pt x="2590" y="6703"/>
                      <a:pt x="2608" y="6715"/>
                    </a:cubicBezTo>
                    <a:cubicBezTo>
                      <a:pt x="2631" y="6727"/>
                      <a:pt x="2584" y="6763"/>
                      <a:pt x="2584" y="6775"/>
                    </a:cubicBezTo>
                    <a:cubicBezTo>
                      <a:pt x="2604" y="6754"/>
                      <a:pt x="2634" y="6725"/>
                      <a:pt x="2657" y="6725"/>
                    </a:cubicBezTo>
                    <a:cubicBezTo>
                      <a:pt x="2660" y="6725"/>
                      <a:pt x="2664" y="6726"/>
                      <a:pt x="2667" y="6727"/>
                    </a:cubicBezTo>
                    <a:cubicBezTo>
                      <a:pt x="2703" y="6751"/>
                      <a:pt x="2715" y="6799"/>
                      <a:pt x="2739" y="6822"/>
                    </a:cubicBezTo>
                    <a:cubicBezTo>
                      <a:pt x="2727" y="6775"/>
                      <a:pt x="2715" y="6715"/>
                      <a:pt x="2703" y="6668"/>
                    </a:cubicBezTo>
                    <a:cubicBezTo>
                      <a:pt x="2703" y="6644"/>
                      <a:pt x="2739" y="6644"/>
                      <a:pt x="2750" y="6620"/>
                    </a:cubicBezTo>
                    <a:cubicBezTo>
                      <a:pt x="2750" y="6600"/>
                      <a:pt x="2742" y="6570"/>
                      <a:pt x="2754" y="6570"/>
                    </a:cubicBezTo>
                    <a:cubicBezTo>
                      <a:pt x="2756" y="6570"/>
                      <a:pt x="2759" y="6571"/>
                      <a:pt x="2762" y="6572"/>
                    </a:cubicBezTo>
                    <a:cubicBezTo>
                      <a:pt x="2786" y="6596"/>
                      <a:pt x="2786" y="6668"/>
                      <a:pt x="2822" y="6692"/>
                    </a:cubicBezTo>
                    <a:cubicBezTo>
                      <a:pt x="2827" y="6696"/>
                      <a:pt x="2831" y="6698"/>
                      <a:pt x="2834" y="6698"/>
                    </a:cubicBezTo>
                    <a:cubicBezTo>
                      <a:pt x="2850" y="6698"/>
                      <a:pt x="2858" y="6665"/>
                      <a:pt x="2858" y="6656"/>
                    </a:cubicBezTo>
                    <a:cubicBezTo>
                      <a:pt x="2858" y="6632"/>
                      <a:pt x="2858" y="6620"/>
                      <a:pt x="2858" y="6596"/>
                    </a:cubicBezTo>
                    <a:cubicBezTo>
                      <a:pt x="2881" y="6584"/>
                      <a:pt x="2893" y="6572"/>
                      <a:pt x="2917" y="6561"/>
                    </a:cubicBezTo>
                    <a:cubicBezTo>
                      <a:pt x="2923" y="6556"/>
                      <a:pt x="2931" y="6552"/>
                      <a:pt x="2939" y="6548"/>
                    </a:cubicBezTo>
                    <a:lnTo>
                      <a:pt x="2939" y="6548"/>
                    </a:lnTo>
                    <a:cubicBezTo>
                      <a:pt x="2940" y="6548"/>
                      <a:pt x="2940" y="6548"/>
                      <a:pt x="2941" y="6549"/>
                    </a:cubicBezTo>
                    <a:cubicBezTo>
                      <a:pt x="2943" y="6547"/>
                      <a:pt x="2945" y="6546"/>
                      <a:pt x="2946" y="6544"/>
                    </a:cubicBezTo>
                    <a:lnTo>
                      <a:pt x="2946" y="6544"/>
                    </a:lnTo>
                    <a:cubicBezTo>
                      <a:pt x="2944" y="6545"/>
                      <a:pt x="2941" y="6546"/>
                      <a:pt x="2939" y="6548"/>
                    </a:cubicBezTo>
                    <a:lnTo>
                      <a:pt x="2939" y="6548"/>
                    </a:lnTo>
                    <a:cubicBezTo>
                      <a:pt x="2917" y="6537"/>
                      <a:pt x="2888" y="6526"/>
                      <a:pt x="2910" y="6498"/>
                    </a:cubicBezTo>
                    <a:lnTo>
                      <a:pt x="2910" y="6498"/>
                    </a:lnTo>
                    <a:cubicBezTo>
                      <a:pt x="2912" y="6496"/>
                      <a:pt x="2915" y="6495"/>
                      <a:pt x="2918" y="6495"/>
                    </a:cubicBezTo>
                    <a:cubicBezTo>
                      <a:pt x="2937" y="6495"/>
                      <a:pt x="2956" y="6529"/>
                      <a:pt x="2946" y="6544"/>
                    </a:cubicBezTo>
                    <a:lnTo>
                      <a:pt x="2946" y="6544"/>
                    </a:lnTo>
                    <a:cubicBezTo>
                      <a:pt x="2983" y="6524"/>
                      <a:pt x="3030" y="6499"/>
                      <a:pt x="3048" y="6453"/>
                    </a:cubicBezTo>
                    <a:cubicBezTo>
                      <a:pt x="3048" y="6443"/>
                      <a:pt x="3039" y="6415"/>
                      <a:pt x="3052" y="6415"/>
                    </a:cubicBezTo>
                    <a:cubicBezTo>
                      <a:pt x="3054" y="6415"/>
                      <a:pt x="3057" y="6416"/>
                      <a:pt x="3060" y="6418"/>
                    </a:cubicBezTo>
                    <a:cubicBezTo>
                      <a:pt x="3072" y="6418"/>
                      <a:pt x="3108" y="6441"/>
                      <a:pt x="3131" y="6453"/>
                    </a:cubicBezTo>
                    <a:cubicBezTo>
                      <a:pt x="3179" y="6453"/>
                      <a:pt x="3239" y="6430"/>
                      <a:pt x="3262" y="6382"/>
                    </a:cubicBezTo>
                    <a:lnTo>
                      <a:pt x="3262" y="6322"/>
                    </a:lnTo>
                    <a:cubicBezTo>
                      <a:pt x="3262" y="6322"/>
                      <a:pt x="3292" y="6372"/>
                      <a:pt x="3315" y="6372"/>
                    </a:cubicBezTo>
                    <a:cubicBezTo>
                      <a:pt x="3317" y="6372"/>
                      <a:pt x="3320" y="6371"/>
                      <a:pt x="3322" y="6370"/>
                    </a:cubicBezTo>
                    <a:cubicBezTo>
                      <a:pt x="3322" y="6370"/>
                      <a:pt x="3298" y="6322"/>
                      <a:pt x="3322" y="6311"/>
                    </a:cubicBezTo>
                    <a:cubicBezTo>
                      <a:pt x="3346" y="6299"/>
                      <a:pt x="3346" y="6299"/>
                      <a:pt x="3334" y="6263"/>
                    </a:cubicBezTo>
                    <a:cubicBezTo>
                      <a:pt x="3322" y="6239"/>
                      <a:pt x="3310" y="6191"/>
                      <a:pt x="3322" y="6156"/>
                    </a:cubicBezTo>
                    <a:lnTo>
                      <a:pt x="3322" y="6156"/>
                    </a:lnTo>
                    <a:cubicBezTo>
                      <a:pt x="3334" y="6156"/>
                      <a:pt x="3405" y="6239"/>
                      <a:pt x="3393" y="6239"/>
                    </a:cubicBezTo>
                    <a:cubicBezTo>
                      <a:pt x="3389" y="6239"/>
                      <a:pt x="3382" y="6237"/>
                      <a:pt x="3376" y="6237"/>
                    </a:cubicBezTo>
                    <a:cubicBezTo>
                      <a:pt x="3366" y="6237"/>
                      <a:pt x="3358" y="6241"/>
                      <a:pt x="3358" y="6263"/>
                    </a:cubicBezTo>
                    <a:cubicBezTo>
                      <a:pt x="3370" y="6287"/>
                      <a:pt x="3370" y="6287"/>
                      <a:pt x="3381" y="6287"/>
                    </a:cubicBezTo>
                    <a:cubicBezTo>
                      <a:pt x="3401" y="6287"/>
                      <a:pt x="3421" y="6230"/>
                      <a:pt x="3447" y="6230"/>
                    </a:cubicBezTo>
                    <a:cubicBezTo>
                      <a:pt x="3453" y="6230"/>
                      <a:pt x="3458" y="6233"/>
                      <a:pt x="3465" y="6239"/>
                    </a:cubicBezTo>
                    <a:cubicBezTo>
                      <a:pt x="3470" y="6244"/>
                      <a:pt x="3475" y="6246"/>
                      <a:pt x="3481" y="6246"/>
                    </a:cubicBezTo>
                    <a:cubicBezTo>
                      <a:pt x="3487" y="6246"/>
                      <a:pt x="3493" y="6243"/>
                      <a:pt x="3500" y="6239"/>
                    </a:cubicBezTo>
                    <a:lnTo>
                      <a:pt x="3500" y="6239"/>
                    </a:lnTo>
                    <a:cubicBezTo>
                      <a:pt x="3500" y="6239"/>
                      <a:pt x="3500" y="6239"/>
                      <a:pt x="3501" y="6239"/>
                    </a:cubicBezTo>
                    <a:lnTo>
                      <a:pt x="3500" y="6238"/>
                    </a:lnTo>
                    <a:lnTo>
                      <a:pt x="3500" y="6238"/>
                    </a:lnTo>
                    <a:cubicBezTo>
                      <a:pt x="3500" y="6238"/>
                      <a:pt x="3500" y="6239"/>
                      <a:pt x="3500" y="6239"/>
                    </a:cubicBezTo>
                    <a:lnTo>
                      <a:pt x="3500" y="6239"/>
                    </a:lnTo>
                    <a:cubicBezTo>
                      <a:pt x="3475" y="6226"/>
                      <a:pt x="3418" y="6179"/>
                      <a:pt x="3453" y="6156"/>
                    </a:cubicBezTo>
                    <a:lnTo>
                      <a:pt x="3453" y="6156"/>
                    </a:lnTo>
                    <a:lnTo>
                      <a:pt x="3500" y="6238"/>
                    </a:lnTo>
                    <a:lnTo>
                      <a:pt x="3500" y="6238"/>
                    </a:lnTo>
                    <a:cubicBezTo>
                      <a:pt x="3528" y="6217"/>
                      <a:pt x="3559" y="6160"/>
                      <a:pt x="3584" y="6144"/>
                    </a:cubicBezTo>
                    <a:cubicBezTo>
                      <a:pt x="3548" y="6108"/>
                      <a:pt x="3536" y="6120"/>
                      <a:pt x="3512" y="6084"/>
                    </a:cubicBezTo>
                    <a:cubicBezTo>
                      <a:pt x="3517" y="6079"/>
                      <a:pt x="3523" y="6078"/>
                      <a:pt x="3529" y="6078"/>
                    </a:cubicBezTo>
                    <a:cubicBezTo>
                      <a:pt x="3550" y="6078"/>
                      <a:pt x="3575" y="6098"/>
                      <a:pt x="3582" y="6098"/>
                    </a:cubicBezTo>
                    <a:cubicBezTo>
                      <a:pt x="3583" y="6098"/>
                      <a:pt x="3584" y="6098"/>
                      <a:pt x="3584" y="6096"/>
                    </a:cubicBezTo>
                    <a:cubicBezTo>
                      <a:pt x="3596" y="6084"/>
                      <a:pt x="3584" y="6025"/>
                      <a:pt x="3584" y="6001"/>
                    </a:cubicBezTo>
                    <a:lnTo>
                      <a:pt x="3584" y="6001"/>
                    </a:lnTo>
                    <a:cubicBezTo>
                      <a:pt x="3601" y="6018"/>
                      <a:pt x="3705" y="6075"/>
                      <a:pt x="3750" y="6075"/>
                    </a:cubicBezTo>
                    <a:cubicBezTo>
                      <a:pt x="3769" y="6075"/>
                      <a:pt x="3777" y="6065"/>
                      <a:pt x="3762" y="6037"/>
                    </a:cubicBezTo>
                    <a:cubicBezTo>
                      <a:pt x="3739" y="6037"/>
                      <a:pt x="3751" y="6060"/>
                      <a:pt x="3739" y="6060"/>
                    </a:cubicBezTo>
                    <a:cubicBezTo>
                      <a:pt x="3739" y="6061"/>
                      <a:pt x="3738" y="6062"/>
                      <a:pt x="3738" y="6062"/>
                    </a:cubicBezTo>
                    <a:cubicBezTo>
                      <a:pt x="3735" y="6062"/>
                      <a:pt x="3715" y="6001"/>
                      <a:pt x="3715" y="6001"/>
                    </a:cubicBezTo>
                    <a:cubicBezTo>
                      <a:pt x="3715" y="5977"/>
                      <a:pt x="3727" y="5965"/>
                      <a:pt x="3739" y="5953"/>
                    </a:cubicBezTo>
                    <a:cubicBezTo>
                      <a:pt x="3772" y="5953"/>
                      <a:pt x="3785" y="6026"/>
                      <a:pt x="3825" y="6026"/>
                    </a:cubicBezTo>
                    <a:cubicBezTo>
                      <a:pt x="3828" y="6026"/>
                      <a:pt x="3831" y="6026"/>
                      <a:pt x="3834" y="6025"/>
                    </a:cubicBezTo>
                    <a:cubicBezTo>
                      <a:pt x="3858" y="6025"/>
                      <a:pt x="3870" y="6013"/>
                      <a:pt x="3882" y="5989"/>
                    </a:cubicBezTo>
                    <a:cubicBezTo>
                      <a:pt x="3893" y="5965"/>
                      <a:pt x="3858" y="5941"/>
                      <a:pt x="3882" y="5918"/>
                    </a:cubicBezTo>
                    <a:cubicBezTo>
                      <a:pt x="3893" y="5912"/>
                      <a:pt x="3902" y="5906"/>
                      <a:pt x="3910" y="5906"/>
                    </a:cubicBezTo>
                    <a:cubicBezTo>
                      <a:pt x="3917" y="5906"/>
                      <a:pt x="3923" y="5912"/>
                      <a:pt x="3929" y="5930"/>
                    </a:cubicBezTo>
                    <a:cubicBezTo>
                      <a:pt x="3941" y="5941"/>
                      <a:pt x="3941" y="5965"/>
                      <a:pt x="3941" y="5977"/>
                    </a:cubicBezTo>
                    <a:cubicBezTo>
                      <a:pt x="3941" y="5978"/>
                      <a:pt x="3942" y="5978"/>
                      <a:pt x="3942" y="5978"/>
                    </a:cubicBezTo>
                    <a:cubicBezTo>
                      <a:pt x="3953" y="5978"/>
                      <a:pt x="3964" y="5841"/>
                      <a:pt x="3991" y="5841"/>
                    </a:cubicBezTo>
                    <a:cubicBezTo>
                      <a:pt x="3994" y="5841"/>
                      <a:pt x="3997" y="5843"/>
                      <a:pt x="4001" y="5846"/>
                    </a:cubicBezTo>
                    <a:cubicBezTo>
                      <a:pt x="4030" y="5876"/>
                      <a:pt x="4035" y="5897"/>
                      <a:pt x="4056" y="5897"/>
                    </a:cubicBezTo>
                    <a:cubicBezTo>
                      <a:pt x="4060" y="5897"/>
                      <a:pt x="4066" y="5896"/>
                      <a:pt x="4072" y="5894"/>
                    </a:cubicBezTo>
                    <a:cubicBezTo>
                      <a:pt x="4095" y="5882"/>
                      <a:pt x="4107" y="5870"/>
                      <a:pt x="4119" y="5847"/>
                    </a:cubicBezTo>
                    <a:lnTo>
                      <a:pt x="4119" y="5847"/>
                    </a:lnTo>
                    <a:cubicBezTo>
                      <a:pt x="4118" y="5848"/>
                      <a:pt x="4116" y="5849"/>
                      <a:pt x="4113" y="5849"/>
                    </a:cubicBezTo>
                    <a:cubicBezTo>
                      <a:pt x="4089" y="5849"/>
                      <a:pt x="4006" y="5821"/>
                      <a:pt x="4036" y="5810"/>
                    </a:cubicBezTo>
                    <a:cubicBezTo>
                      <a:pt x="4060" y="5799"/>
                      <a:pt x="4084" y="5787"/>
                      <a:pt x="4108" y="5775"/>
                    </a:cubicBezTo>
                    <a:lnTo>
                      <a:pt x="4155" y="5751"/>
                    </a:lnTo>
                    <a:cubicBezTo>
                      <a:pt x="4159" y="5754"/>
                      <a:pt x="4161" y="5756"/>
                      <a:pt x="4163" y="5756"/>
                    </a:cubicBezTo>
                    <a:cubicBezTo>
                      <a:pt x="4163" y="5756"/>
                      <a:pt x="4164" y="5755"/>
                      <a:pt x="4164" y="5755"/>
                    </a:cubicBezTo>
                    <a:lnTo>
                      <a:pt x="4164" y="5755"/>
                    </a:lnTo>
                    <a:cubicBezTo>
                      <a:pt x="4172" y="5774"/>
                      <a:pt x="4184" y="5803"/>
                      <a:pt x="4191" y="5810"/>
                    </a:cubicBezTo>
                    <a:cubicBezTo>
                      <a:pt x="4191" y="5810"/>
                      <a:pt x="4215" y="5787"/>
                      <a:pt x="4215" y="5775"/>
                    </a:cubicBezTo>
                    <a:cubicBezTo>
                      <a:pt x="4215" y="5764"/>
                      <a:pt x="4205" y="5725"/>
                      <a:pt x="4220" y="5725"/>
                    </a:cubicBezTo>
                    <a:cubicBezTo>
                      <a:pt x="4222" y="5725"/>
                      <a:pt x="4224" y="5726"/>
                      <a:pt x="4227" y="5727"/>
                    </a:cubicBezTo>
                    <a:cubicBezTo>
                      <a:pt x="4251" y="5727"/>
                      <a:pt x="4251" y="5763"/>
                      <a:pt x="4274" y="5775"/>
                    </a:cubicBezTo>
                    <a:cubicBezTo>
                      <a:pt x="4251" y="5751"/>
                      <a:pt x="4274" y="5679"/>
                      <a:pt x="4274" y="5668"/>
                    </a:cubicBezTo>
                    <a:cubicBezTo>
                      <a:pt x="4286" y="5644"/>
                      <a:pt x="4298" y="5644"/>
                      <a:pt x="4322" y="5632"/>
                    </a:cubicBezTo>
                    <a:cubicBezTo>
                      <a:pt x="4334" y="5632"/>
                      <a:pt x="4346" y="5656"/>
                      <a:pt x="4358" y="5656"/>
                    </a:cubicBezTo>
                    <a:cubicBezTo>
                      <a:pt x="4370" y="5656"/>
                      <a:pt x="4429" y="5632"/>
                      <a:pt x="4405" y="5608"/>
                    </a:cubicBezTo>
                    <a:cubicBezTo>
                      <a:pt x="4393" y="5572"/>
                      <a:pt x="4393" y="5572"/>
                      <a:pt x="4405" y="5549"/>
                    </a:cubicBezTo>
                    <a:cubicBezTo>
                      <a:pt x="4429" y="5537"/>
                      <a:pt x="4429" y="5537"/>
                      <a:pt x="4441" y="5537"/>
                    </a:cubicBezTo>
                    <a:cubicBezTo>
                      <a:pt x="4441" y="5548"/>
                      <a:pt x="4441" y="5633"/>
                      <a:pt x="4471" y="5633"/>
                    </a:cubicBezTo>
                    <a:cubicBezTo>
                      <a:pt x="4473" y="5633"/>
                      <a:pt x="4475" y="5633"/>
                      <a:pt x="4477" y="5632"/>
                    </a:cubicBezTo>
                    <a:cubicBezTo>
                      <a:pt x="4510" y="5632"/>
                      <a:pt x="4482" y="5571"/>
                      <a:pt x="4515" y="5571"/>
                    </a:cubicBezTo>
                    <a:cubicBezTo>
                      <a:pt x="4518" y="5571"/>
                      <a:pt x="4521" y="5571"/>
                      <a:pt x="4524" y="5572"/>
                    </a:cubicBezTo>
                    <a:cubicBezTo>
                      <a:pt x="4530" y="5574"/>
                      <a:pt x="4534" y="5574"/>
                      <a:pt x="4538" y="5574"/>
                    </a:cubicBezTo>
                    <a:cubicBezTo>
                      <a:pt x="4550" y="5574"/>
                      <a:pt x="4558" y="5569"/>
                      <a:pt x="4564" y="5561"/>
                    </a:cubicBezTo>
                    <a:lnTo>
                      <a:pt x="4564" y="5561"/>
                    </a:lnTo>
                    <a:cubicBezTo>
                      <a:pt x="4562" y="5561"/>
                      <a:pt x="4560" y="5562"/>
                      <a:pt x="4559" y="5562"/>
                    </a:cubicBezTo>
                    <a:cubicBezTo>
                      <a:pt x="4556" y="5562"/>
                      <a:pt x="4552" y="5561"/>
                      <a:pt x="4548" y="5560"/>
                    </a:cubicBezTo>
                    <a:cubicBezTo>
                      <a:pt x="4524" y="5549"/>
                      <a:pt x="4501" y="5537"/>
                      <a:pt x="4489" y="5513"/>
                    </a:cubicBezTo>
                    <a:lnTo>
                      <a:pt x="4489" y="5513"/>
                    </a:lnTo>
                    <a:lnTo>
                      <a:pt x="4501" y="5525"/>
                    </a:lnTo>
                    <a:cubicBezTo>
                      <a:pt x="4480" y="5494"/>
                      <a:pt x="4477" y="5463"/>
                      <a:pt x="4500" y="5463"/>
                    </a:cubicBezTo>
                    <a:cubicBezTo>
                      <a:pt x="4504" y="5463"/>
                      <a:pt x="4508" y="5464"/>
                      <a:pt x="4513" y="5465"/>
                    </a:cubicBezTo>
                    <a:cubicBezTo>
                      <a:pt x="4535" y="5480"/>
                      <a:pt x="4567" y="5518"/>
                      <a:pt x="4573" y="5542"/>
                    </a:cubicBezTo>
                    <a:lnTo>
                      <a:pt x="4573" y="5542"/>
                    </a:lnTo>
                    <a:cubicBezTo>
                      <a:pt x="4577" y="5529"/>
                      <a:pt x="4580" y="5514"/>
                      <a:pt x="4584" y="5501"/>
                    </a:cubicBezTo>
                    <a:cubicBezTo>
                      <a:pt x="4589" y="5486"/>
                      <a:pt x="4592" y="5481"/>
                      <a:pt x="4595" y="5481"/>
                    </a:cubicBezTo>
                    <a:cubicBezTo>
                      <a:pt x="4598" y="5481"/>
                      <a:pt x="4601" y="5489"/>
                      <a:pt x="4608" y="5489"/>
                    </a:cubicBezTo>
                    <a:cubicBezTo>
                      <a:pt x="4620" y="5489"/>
                      <a:pt x="4620" y="5453"/>
                      <a:pt x="4632" y="5453"/>
                    </a:cubicBezTo>
                    <a:cubicBezTo>
                      <a:pt x="4623" y="5427"/>
                      <a:pt x="4627" y="5388"/>
                      <a:pt x="4644" y="5388"/>
                    </a:cubicBezTo>
                    <a:cubicBezTo>
                      <a:pt x="4650" y="5388"/>
                      <a:pt x="4658" y="5393"/>
                      <a:pt x="4667" y="5406"/>
                    </a:cubicBezTo>
                    <a:cubicBezTo>
                      <a:pt x="4676" y="5414"/>
                      <a:pt x="4724" y="5463"/>
                      <a:pt x="4739" y="5463"/>
                    </a:cubicBezTo>
                    <a:cubicBezTo>
                      <a:pt x="4744" y="5463"/>
                      <a:pt x="4745" y="5457"/>
                      <a:pt x="4739" y="5441"/>
                    </a:cubicBezTo>
                    <a:cubicBezTo>
                      <a:pt x="4739" y="5406"/>
                      <a:pt x="4727" y="5394"/>
                      <a:pt x="4739" y="5382"/>
                    </a:cubicBezTo>
                    <a:cubicBezTo>
                      <a:pt x="4742" y="5380"/>
                      <a:pt x="4745" y="5379"/>
                      <a:pt x="4747" y="5379"/>
                    </a:cubicBezTo>
                    <a:cubicBezTo>
                      <a:pt x="4763" y="5379"/>
                      <a:pt x="4766" y="5407"/>
                      <a:pt x="4786" y="5418"/>
                    </a:cubicBezTo>
                    <a:cubicBezTo>
                      <a:pt x="4790" y="5421"/>
                      <a:pt x="4793" y="5422"/>
                      <a:pt x="4797" y="5422"/>
                    </a:cubicBezTo>
                    <a:cubicBezTo>
                      <a:pt x="4805" y="5422"/>
                      <a:pt x="4814" y="5414"/>
                      <a:pt x="4822" y="5406"/>
                    </a:cubicBezTo>
                    <a:lnTo>
                      <a:pt x="4786" y="5358"/>
                    </a:lnTo>
                    <a:cubicBezTo>
                      <a:pt x="4774" y="5358"/>
                      <a:pt x="4751" y="5346"/>
                      <a:pt x="4739" y="5334"/>
                    </a:cubicBezTo>
                    <a:cubicBezTo>
                      <a:pt x="4715" y="5310"/>
                      <a:pt x="4763" y="5298"/>
                      <a:pt x="4774" y="5287"/>
                    </a:cubicBezTo>
                    <a:cubicBezTo>
                      <a:pt x="4778" y="5285"/>
                      <a:pt x="4781" y="5284"/>
                      <a:pt x="4784" y="5284"/>
                    </a:cubicBezTo>
                    <a:cubicBezTo>
                      <a:pt x="4802" y="5284"/>
                      <a:pt x="4815" y="5310"/>
                      <a:pt x="4846" y="5310"/>
                    </a:cubicBezTo>
                    <a:lnTo>
                      <a:pt x="4905" y="5310"/>
                    </a:lnTo>
                    <a:cubicBezTo>
                      <a:pt x="4905" y="5310"/>
                      <a:pt x="4870" y="5275"/>
                      <a:pt x="4905" y="5251"/>
                    </a:cubicBezTo>
                    <a:cubicBezTo>
                      <a:pt x="4929" y="5239"/>
                      <a:pt x="4929" y="5251"/>
                      <a:pt x="4929" y="5227"/>
                    </a:cubicBezTo>
                    <a:cubicBezTo>
                      <a:pt x="4917" y="5179"/>
                      <a:pt x="5013" y="5144"/>
                      <a:pt x="5036" y="5144"/>
                    </a:cubicBezTo>
                    <a:cubicBezTo>
                      <a:pt x="5043" y="5141"/>
                      <a:pt x="5047" y="5139"/>
                      <a:pt x="5051" y="5139"/>
                    </a:cubicBezTo>
                    <a:cubicBezTo>
                      <a:pt x="5062" y="5139"/>
                      <a:pt x="5067" y="5150"/>
                      <a:pt x="5084" y="5168"/>
                    </a:cubicBezTo>
                    <a:cubicBezTo>
                      <a:pt x="5092" y="5175"/>
                      <a:pt x="5100" y="5178"/>
                      <a:pt x="5107" y="5178"/>
                    </a:cubicBezTo>
                    <a:cubicBezTo>
                      <a:pt x="5122" y="5178"/>
                      <a:pt x="5136" y="5168"/>
                      <a:pt x="5144" y="5168"/>
                    </a:cubicBezTo>
                    <a:cubicBezTo>
                      <a:pt x="5148" y="5168"/>
                      <a:pt x="5157" y="5169"/>
                      <a:pt x="5165" y="5169"/>
                    </a:cubicBezTo>
                    <a:cubicBezTo>
                      <a:pt x="5178" y="5169"/>
                      <a:pt x="5191" y="5165"/>
                      <a:pt x="5191" y="5144"/>
                    </a:cubicBezTo>
                    <a:cubicBezTo>
                      <a:pt x="5197" y="5120"/>
                      <a:pt x="5203" y="5114"/>
                      <a:pt x="5209" y="5114"/>
                    </a:cubicBezTo>
                    <a:cubicBezTo>
                      <a:pt x="5215" y="5114"/>
                      <a:pt x="5221" y="5120"/>
                      <a:pt x="5227" y="5120"/>
                    </a:cubicBezTo>
                    <a:cubicBezTo>
                      <a:pt x="5251" y="5120"/>
                      <a:pt x="5239" y="5096"/>
                      <a:pt x="5263" y="5096"/>
                    </a:cubicBezTo>
                    <a:cubicBezTo>
                      <a:pt x="5275" y="5096"/>
                      <a:pt x="5298" y="5108"/>
                      <a:pt x="5322" y="5120"/>
                    </a:cubicBezTo>
                    <a:cubicBezTo>
                      <a:pt x="5324" y="5121"/>
                      <a:pt x="5325" y="5121"/>
                      <a:pt x="5327" y="5121"/>
                    </a:cubicBezTo>
                    <a:cubicBezTo>
                      <a:pt x="5361" y="5121"/>
                      <a:pt x="5476" y="5034"/>
                      <a:pt x="5453" y="5001"/>
                    </a:cubicBezTo>
                    <a:lnTo>
                      <a:pt x="5406" y="5001"/>
                    </a:lnTo>
                    <a:cubicBezTo>
                      <a:pt x="5394" y="4989"/>
                      <a:pt x="5370" y="4965"/>
                      <a:pt x="5358" y="4953"/>
                    </a:cubicBezTo>
                    <a:cubicBezTo>
                      <a:pt x="5319" y="4924"/>
                      <a:pt x="5271" y="4902"/>
                      <a:pt x="5223" y="4902"/>
                    </a:cubicBezTo>
                    <a:cubicBezTo>
                      <a:pt x="5212" y="4902"/>
                      <a:pt x="5202" y="4903"/>
                      <a:pt x="5191" y="4906"/>
                    </a:cubicBezTo>
                    <a:cubicBezTo>
                      <a:pt x="5155" y="4917"/>
                      <a:pt x="5191" y="4977"/>
                      <a:pt x="5155" y="5001"/>
                    </a:cubicBezTo>
                    <a:cubicBezTo>
                      <a:pt x="5141" y="5006"/>
                      <a:pt x="5128" y="5009"/>
                      <a:pt x="5116" y="5009"/>
                    </a:cubicBezTo>
                    <a:cubicBezTo>
                      <a:pt x="5100" y="5009"/>
                      <a:pt x="5086" y="5003"/>
                      <a:pt x="5072" y="4989"/>
                    </a:cubicBezTo>
                    <a:cubicBezTo>
                      <a:pt x="5060" y="4965"/>
                      <a:pt x="5048" y="4965"/>
                      <a:pt x="5025" y="4965"/>
                    </a:cubicBezTo>
                    <a:cubicBezTo>
                      <a:pt x="5001" y="4977"/>
                      <a:pt x="5013" y="4977"/>
                      <a:pt x="5013" y="5025"/>
                    </a:cubicBezTo>
                    <a:cubicBezTo>
                      <a:pt x="5013" y="5037"/>
                      <a:pt x="5001" y="5060"/>
                      <a:pt x="4977" y="5060"/>
                    </a:cubicBezTo>
                    <a:cubicBezTo>
                      <a:pt x="4947" y="5051"/>
                      <a:pt x="4950" y="4992"/>
                      <a:pt x="4919" y="4992"/>
                    </a:cubicBezTo>
                    <a:cubicBezTo>
                      <a:pt x="4912" y="4992"/>
                      <a:pt x="4904" y="4995"/>
                      <a:pt x="4894" y="5001"/>
                    </a:cubicBezTo>
                    <a:cubicBezTo>
                      <a:pt x="4870" y="5025"/>
                      <a:pt x="4870" y="5060"/>
                      <a:pt x="4882" y="5084"/>
                    </a:cubicBezTo>
                    <a:cubicBezTo>
                      <a:pt x="4882" y="5096"/>
                      <a:pt x="4870" y="5096"/>
                      <a:pt x="4858" y="5096"/>
                    </a:cubicBezTo>
                    <a:cubicBezTo>
                      <a:pt x="4847" y="5107"/>
                      <a:pt x="4814" y="5192"/>
                      <a:pt x="4801" y="5192"/>
                    </a:cubicBezTo>
                    <a:cubicBezTo>
                      <a:pt x="4800" y="5192"/>
                      <a:pt x="4799" y="5192"/>
                      <a:pt x="4798" y="5191"/>
                    </a:cubicBezTo>
                    <a:cubicBezTo>
                      <a:pt x="4786" y="5191"/>
                      <a:pt x="4786" y="5108"/>
                      <a:pt x="4774" y="5084"/>
                    </a:cubicBezTo>
                    <a:lnTo>
                      <a:pt x="4774" y="5084"/>
                    </a:lnTo>
                    <a:cubicBezTo>
                      <a:pt x="4786" y="5108"/>
                      <a:pt x="4715" y="5179"/>
                      <a:pt x="4715" y="5203"/>
                    </a:cubicBezTo>
                    <a:cubicBezTo>
                      <a:pt x="4706" y="5221"/>
                      <a:pt x="4698" y="5232"/>
                      <a:pt x="4679" y="5232"/>
                    </a:cubicBezTo>
                    <a:cubicBezTo>
                      <a:pt x="4673" y="5232"/>
                      <a:pt x="4665" y="5230"/>
                      <a:pt x="4655" y="5227"/>
                    </a:cubicBezTo>
                    <a:cubicBezTo>
                      <a:pt x="4647" y="5221"/>
                      <a:pt x="4641" y="5219"/>
                      <a:pt x="4637" y="5219"/>
                    </a:cubicBezTo>
                    <a:cubicBezTo>
                      <a:pt x="4624" y="5219"/>
                      <a:pt x="4629" y="5242"/>
                      <a:pt x="4620" y="5251"/>
                    </a:cubicBezTo>
                    <a:cubicBezTo>
                      <a:pt x="4608" y="5257"/>
                      <a:pt x="4602" y="5260"/>
                      <a:pt x="4596" y="5260"/>
                    </a:cubicBezTo>
                    <a:cubicBezTo>
                      <a:pt x="4590" y="5260"/>
                      <a:pt x="4584" y="5257"/>
                      <a:pt x="4572" y="5251"/>
                    </a:cubicBezTo>
                    <a:lnTo>
                      <a:pt x="4548" y="5251"/>
                    </a:lnTo>
                    <a:cubicBezTo>
                      <a:pt x="4536" y="5275"/>
                      <a:pt x="4548" y="5298"/>
                      <a:pt x="4572" y="5310"/>
                    </a:cubicBezTo>
                    <a:cubicBezTo>
                      <a:pt x="4584" y="5322"/>
                      <a:pt x="4608" y="5358"/>
                      <a:pt x="4584" y="5358"/>
                    </a:cubicBezTo>
                    <a:cubicBezTo>
                      <a:pt x="4548" y="5358"/>
                      <a:pt x="4536" y="5322"/>
                      <a:pt x="4513" y="5322"/>
                    </a:cubicBezTo>
                    <a:cubicBezTo>
                      <a:pt x="4489" y="5322"/>
                      <a:pt x="4477" y="5358"/>
                      <a:pt x="4465" y="5370"/>
                    </a:cubicBezTo>
                    <a:cubicBezTo>
                      <a:pt x="4453" y="5382"/>
                      <a:pt x="4429" y="5394"/>
                      <a:pt x="4417" y="5394"/>
                    </a:cubicBezTo>
                    <a:cubicBezTo>
                      <a:pt x="4411" y="5388"/>
                      <a:pt x="4405" y="5385"/>
                      <a:pt x="4401" y="5385"/>
                    </a:cubicBezTo>
                    <a:cubicBezTo>
                      <a:pt x="4396" y="5385"/>
                      <a:pt x="4393" y="5388"/>
                      <a:pt x="4393" y="5394"/>
                    </a:cubicBezTo>
                    <a:cubicBezTo>
                      <a:pt x="4370" y="5406"/>
                      <a:pt x="4393" y="5418"/>
                      <a:pt x="4370" y="5441"/>
                    </a:cubicBezTo>
                    <a:cubicBezTo>
                      <a:pt x="4358" y="5447"/>
                      <a:pt x="4349" y="5447"/>
                      <a:pt x="4341" y="5447"/>
                    </a:cubicBezTo>
                    <a:cubicBezTo>
                      <a:pt x="4334" y="5447"/>
                      <a:pt x="4328" y="5447"/>
                      <a:pt x="4322" y="5453"/>
                    </a:cubicBezTo>
                    <a:cubicBezTo>
                      <a:pt x="4274" y="5465"/>
                      <a:pt x="4239" y="5501"/>
                      <a:pt x="4239" y="5549"/>
                    </a:cubicBezTo>
                    <a:cubicBezTo>
                      <a:pt x="4239" y="5566"/>
                      <a:pt x="4236" y="5575"/>
                      <a:pt x="4230" y="5575"/>
                    </a:cubicBezTo>
                    <a:cubicBezTo>
                      <a:pt x="4224" y="5575"/>
                      <a:pt x="4215" y="5566"/>
                      <a:pt x="4203" y="5549"/>
                    </a:cubicBezTo>
                    <a:cubicBezTo>
                      <a:pt x="4203" y="5531"/>
                      <a:pt x="4197" y="5525"/>
                      <a:pt x="4190" y="5525"/>
                    </a:cubicBezTo>
                    <a:cubicBezTo>
                      <a:pt x="4182" y="5525"/>
                      <a:pt x="4173" y="5531"/>
                      <a:pt x="4167" y="5537"/>
                    </a:cubicBezTo>
                    <a:cubicBezTo>
                      <a:pt x="4155" y="5537"/>
                      <a:pt x="4120" y="5549"/>
                      <a:pt x="4108" y="5572"/>
                    </a:cubicBezTo>
                    <a:cubicBezTo>
                      <a:pt x="4096" y="5596"/>
                      <a:pt x="4108" y="5620"/>
                      <a:pt x="4072" y="5620"/>
                    </a:cubicBezTo>
                    <a:cubicBezTo>
                      <a:pt x="4065" y="5609"/>
                      <a:pt x="4056" y="5605"/>
                      <a:pt x="4048" y="5605"/>
                    </a:cubicBezTo>
                    <a:cubicBezTo>
                      <a:pt x="4029" y="5605"/>
                      <a:pt x="4009" y="5627"/>
                      <a:pt x="4001" y="5644"/>
                    </a:cubicBezTo>
                    <a:cubicBezTo>
                      <a:pt x="3989" y="5655"/>
                      <a:pt x="3999" y="5728"/>
                      <a:pt x="3991" y="5728"/>
                    </a:cubicBezTo>
                    <a:cubicBezTo>
                      <a:pt x="3990" y="5728"/>
                      <a:pt x="3989" y="5728"/>
                      <a:pt x="3989" y="5727"/>
                    </a:cubicBezTo>
                    <a:cubicBezTo>
                      <a:pt x="3958" y="5704"/>
                      <a:pt x="3942" y="5691"/>
                      <a:pt x="3925" y="5691"/>
                    </a:cubicBezTo>
                    <a:cubicBezTo>
                      <a:pt x="3916" y="5691"/>
                      <a:pt x="3906" y="5695"/>
                      <a:pt x="3893" y="5703"/>
                    </a:cubicBezTo>
                    <a:cubicBezTo>
                      <a:pt x="3846" y="5727"/>
                      <a:pt x="3798" y="5751"/>
                      <a:pt x="3751" y="5787"/>
                    </a:cubicBezTo>
                    <a:cubicBezTo>
                      <a:pt x="3739" y="5810"/>
                      <a:pt x="3727" y="5822"/>
                      <a:pt x="3715" y="5834"/>
                    </a:cubicBezTo>
                    <a:cubicBezTo>
                      <a:pt x="3703" y="5846"/>
                      <a:pt x="3715" y="5870"/>
                      <a:pt x="3703" y="5882"/>
                    </a:cubicBezTo>
                    <a:cubicBezTo>
                      <a:pt x="3691" y="5882"/>
                      <a:pt x="3655" y="5858"/>
                      <a:pt x="3643" y="5858"/>
                    </a:cubicBezTo>
                    <a:cubicBezTo>
                      <a:pt x="3631" y="5852"/>
                      <a:pt x="3620" y="5849"/>
                      <a:pt x="3608" y="5849"/>
                    </a:cubicBezTo>
                    <a:cubicBezTo>
                      <a:pt x="3596" y="5849"/>
                      <a:pt x="3584" y="5852"/>
                      <a:pt x="3572" y="5858"/>
                    </a:cubicBezTo>
                    <a:cubicBezTo>
                      <a:pt x="3548" y="5858"/>
                      <a:pt x="3536" y="5882"/>
                      <a:pt x="3560" y="5918"/>
                    </a:cubicBezTo>
                    <a:cubicBezTo>
                      <a:pt x="3557" y="5914"/>
                      <a:pt x="3554" y="5913"/>
                      <a:pt x="3551" y="5913"/>
                    </a:cubicBezTo>
                    <a:cubicBezTo>
                      <a:pt x="3533" y="5913"/>
                      <a:pt x="3523" y="5967"/>
                      <a:pt x="3512" y="5977"/>
                    </a:cubicBezTo>
                    <a:cubicBezTo>
                      <a:pt x="3512" y="5980"/>
                      <a:pt x="3510" y="5980"/>
                      <a:pt x="3506" y="5980"/>
                    </a:cubicBezTo>
                    <a:cubicBezTo>
                      <a:pt x="3491" y="5980"/>
                      <a:pt x="3451" y="5965"/>
                      <a:pt x="3441" y="5965"/>
                    </a:cubicBezTo>
                    <a:cubicBezTo>
                      <a:pt x="3417" y="5965"/>
                      <a:pt x="3393" y="5977"/>
                      <a:pt x="3381" y="6001"/>
                    </a:cubicBezTo>
                    <a:cubicBezTo>
                      <a:pt x="3370" y="6013"/>
                      <a:pt x="3393" y="6049"/>
                      <a:pt x="3405" y="6072"/>
                    </a:cubicBezTo>
                    <a:cubicBezTo>
                      <a:pt x="3429" y="6096"/>
                      <a:pt x="3381" y="6096"/>
                      <a:pt x="3370" y="6096"/>
                    </a:cubicBezTo>
                    <a:cubicBezTo>
                      <a:pt x="3370" y="6084"/>
                      <a:pt x="3370" y="6072"/>
                      <a:pt x="3358" y="6072"/>
                    </a:cubicBezTo>
                    <a:cubicBezTo>
                      <a:pt x="3346" y="6072"/>
                      <a:pt x="3334" y="6084"/>
                      <a:pt x="3334" y="6084"/>
                    </a:cubicBezTo>
                    <a:cubicBezTo>
                      <a:pt x="3322" y="6084"/>
                      <a:pt x="3310" y="6072"/>
                      <a:pt x="3286" y="6072"/>
                    </a:cubicBezTo>
                    <a:cubicBezTo>
                      <a:pt x="3274" y="6072"/>
                      <a:pt x="3262" y="6084"/>
                      <a:pt x="3250" y="6084"/>
                    </a:cubicBezTo>
                    <a:cubicBezTo>
                      <a:pt x="3227" y="6120"/>
                      <a:pt x="3227" y="6156"/>
                      <a:pt x="3215" y="6203"/>
                    </a:cubicBezTo>
                    <a:cubicBezTo>
                      <a:pt x="3211" y="6215"/>
                      <a:pt x="3207" y="6221"/>
                      <a:pt x="3202" y="6221"/>
                    </a:cubicBezTo>
                    <a:cubicBezTo>
                      <a:pt x="3192" y="6221"/>
                      <a:pt x="3179" y="6199"/>
                      <a:pt x="3155" y="6168"/>
                    </a:cubicBezTo>
                    <a:lnTo>
                      <a:pt x="3155" y="6168"/>
                    </a:lnTo>
                    <a:cubicBezTo>
                      <a:pt x="3179" y="6203"/>
                      <a:pt x="3143" y="6191"/>
                      <a:pt x="3143" y="6215"/>
                    </a:cubicBezTo>
                    <a:cubicBezTo>
                      <a:pt x="3143" y="6239"/>
                      <a:pt x="3167" y="6251"/>
                      <a:pt x="3155" y="6251"/>
                    </a:cubicBezTo>
                    <a:cubicBezTo>
                      <a:pt x="3155" y="6251"/>
                      <a:pt x="3129" y="6225"/>
                      <a:pt x="3114" y="6225"/>
                    </a:cubicBezTo>
                    <a:cubicBezTo>
                      <a:pt x="3111" y="6225"/>
                      <a:pt x="3109" y="6225"/>
                      <a:pt x="3108" y="6227"/>
                    </a:cubicBezTo>
                    <a:cubicBezTo>
                      <a:pt x="3096" y="6239"/>
                      <a:pt x="3096" y="6287"/>
                      <a:pt x="3084" y="6299"/>
                    </a:cubicBezTo>
                    <a:cubicBezTo>
                      <a:pt x="3080" y="6306"/>
                      <a:pt x="3077" y="6308"/>
                      <a:pt x="3074" y="6308"/>
                    </a:cubicBezTo>
                    <a:cubicBezTo>
                      <a:pt x="3067" y="6308"/>
                      <a:pt x="3063" y="6292"/>
                      <a:pt x="3072" y="6275"/>
                    </a:cubicBezTo>
                    <a:cubicBezTo>
                      <a:pt x="3072" y="6256"/>
                      <a:pt x="3049" y="6221"/>
                      <a:pt x="3033" y="6221"/>
                    </a:cubicBezTo>
                    <a:cubicBezTo>
                      <a:pt x="3030" y="6221"/>
                      <a:pt x="3027" y="6223"/>
                      <a:pt x="3024" y="6227"/>
                    </a:cubicBezTo>
                    <a:cubicBezTo>
                      <a:pt x="3001" y="6262"/>
                      <a:pt x="3000" y="6297"/>
                      <a:pt x="3022" y="6331"/>
                    </a:cubicBezTo>
                    <a:lnTo>
                      <a:pt x="3022" y="6331"/>
                    </a:lnTo>
                    <a:cubicBezTo>
                      <a:pt x="3010" y="6314"/>
                      <a:pt x="2997" y="6307"/>
                      <a:pt x="2983" y="6307"/>
                    </a:cubicBezTo>
                    <a:cubicBezTo>
                      <a:pt x="2939" y="6307"/>
                      <a:pt x="2887" y="6375"/>
                      <a:pt x="2849" y="6375"/>
                    </a:cubicBezTo>
                    <a:cubicBezTo>
                      <a:pt x="2839" y="6375"/>
                      <a:pt x="2830" y="6370"/>
                      <a:pt x="2822" y="6358"/>
                    </a:cubicBezTo>
                    <a:cubicBezTo>
                      <a:pt x="2814" y="6355"/>
                      <a:pt x="2807" y="6353"/>
                      <a:pt x="2801" y="6353"/>
                    </a:cubicBezTo>
                    <a:cubicBezTo>
                      <a:pt x="2765" y="6353"/>
                      <a:pt x="2769" y="6411"/>
                      <a:pt x="2739" y="6441"/>
                    </a:cubicBezTo>
                    <a:cubicBezTo>
                      <a:pt x="2727" y="6453"/>
                      <a:pt x="2703" y="6477"/>
                      <a:pt x="2667" y="6489"/>
                    </a:cubicBezTo>
                    <a:cubicBezTo>
                      <a:pt x="2643" y="6513"/>
                      <a:pt x="2619" y="6561"/>
                      <a:pt x="2596" y="6572"/>
                    </a:cubicBezTo>
                    <a:cubicBezTo>
                      <a:pt x="2582" y="6581"/>
                      <a:pt x="2573" y="6584"/>
                      <a:pt x="2563" y="6584"/>
                    </a:cubicBezTo>
                    <a:cubicBezTo>
                      <a:pt x="2553" y="6584"/>
                      <a:pt x="2545" y="6581"/>
                      <a:pt x="2533" y="6581"/>
                    </a:cubicBezTo>
                    <a:cubicBezTo>
                      <a:pt x="2527" y="6581"/>
                      <a:pt x="2520" y="6582"/>
                      <a:pt x="2512" y="6584"/>
                    </a:cubicBezTo>
                    <a:cubicBezTo>
                      <a:pt x="2477" y="6608"/>
                      <a:pt x="2477" y="6608"/>
                      <a:pt x="2477" y="6632"/>
                    </a:cubicBezTo>
                    <a:cubicBezTo>
                      <a:pt x="2477" y="6644"/>
                      <a:pt x="2500" y="6656"/>
                      <a:pt x="2477" y="6668"/>
                    </a:cubicBezTo>
                    <a:cubicBezTo>
                      <a:pt x="2465" y="6668"/>
                      <a:pt x="2420" y="6623"/>
                      <a:pt x="2407" y="6599"/>
                    </a:cubicBezTo>
                    <a:lnTo>
                      <a:pt x="2407" y="6599"/>
                    </a:lnTo>
                    <a:cubicBezTo>
                      <a:pt x="2434" y="6659"/>
                      <a:pt x="2214" y="6751"/>
                      <a:pt x="2191" y="6775"/>
                    </a:cubicBezTo>
                    <a:cubicBezTo>
                      <a:pt x="2155" y="6787"/>
                      <a:pt x="2107" y="6787"/>
                      <a:pt x="2084" y="6799"/>
                    </a:cubicBezTo>
                    <a:cubicBezTo>
                      <a:pt x="2060" y="6822"/>
                      <a:pt x="2048" y="6846"/>
                      <a:pt x="2036" y="6882"/>
                    </a:cubicBezTo>
                    <a:cubicBezTo>
                      <a:pt x="2036" y="6893"/>
                      <a:pt x="2036" y="6962"/>
                      <a:pt x="2045" y="6966"/>
                    </a:cubicBezTo>
                    <a:lnTo>
                      <a:pt x="2045" y="6966"/>
                    </a:lnTo>
                    <a:cubicBezTo>
                      <a:pt x="2044" y="6966"/>
                      <a:pt x="2044" y="6966"/>
                      <a:pt x="2044" y="6966"/>
                    </a:cubicBezTo>
                    <a:cubicBezTo>
                      <a:pt x="2026" y="6966"/>
                      <a:pt x="2009" y="6916"/>
                      <a:pt x="1991" y="6916"/>
                    </a:cubicBezTo>
                    <a:cubicBezTo>
                      <a:pt x="1986" y="6916"/>
                      <a:pt x="1981" y="6920"/>
                      <a:pt x="1977" y="6930"/>
                    </a:cubicBezTo>
                    <a:cubicBezTo>
                      <a:pt x="1977" y="6930"/>
                      <a:pt x="1966" y="6991"/>
                      <a:pt x="1955" y="6991"/>
                    </a:cubicBezTo>
                    <a:cubicBezTo>
                      <a:pt x="1955" y="6991"/>
                      <a:pt x="1954" y="6990"/>
                      <a:pt x="1953" y="6989"/>
                    </a:cubicBezTo>
                    <a:cubicBezTo>
                      <a:pt x="1942" y="6978"/>
                      <a:pt x="1941" y="6916"/>
                      <a:pt x="1931" y="6916"/>
                    </a:cubicBezTo>
                    <a:cubicBezTo>
                      <a:pt x="1931" y="6916"/>
                      <a:pt x="1930" y="6917"/>
                      <a:pt x="1929" y="6918"/>
                    </a:cubicBezTo>
                    <a:cubicBezTo>
                      <a:pt x="1893" y="6953"/>
                      <a:pt x="1881" y="7001"/>
                      <a:pt x="1905" y="7037"/>
                    </a:cubicBezTo>
                    <a:cubicBezTo>
                      <a:pt x="1903" y="7038"/>
                      <a:pt x="1901" y="7039"/>
                      <a:pt x="1898" y="7039"/>
                    </a:cubicBezTo>
                    <a:cubicBezTo>
                      <a:pt x="1881" y="7039"/>
                      <a:pt x="1844" y="7011"/>
                      <a:pt x="1834" y="7001"/>
                    </a:cubicBezTo>
                    <a:cubicBezTo>
                      <a:pt x="1828" y="6995"/>
                      <a:pt x="1813" y="6992"/>
                      <a:pt x="1799" y="6992"/>
                    </a:cubicBezTo>
                    <a:cubicBezTo>
                      <a:pt x="1786" y="6992"/>
                      <a:pt x="1774" y="6995"/>
                      <a:pt x="1774" y="7001"/>
                    </a:cubicBezTo>
                    <a:cubicBezTo>
                      <a:pt x="1774" y="7013"/>
                      <a:pt x="1798" y="7073"/>
                      <a:pt x="1774" y="7084"/>
                    </a:cubicBezTo>
                    <a:cubicBezTo>
                      <a:pt x="1768" y="7096"/>
                      <a:pt x="1759" y="7096"/>
                      <a:pt x="1750" y="7096"/>
                    </a:cubicBezTo>
                    <a:cubicBezTo>
                      <a:pt x="1741" y="7096"/>
                      <a:pt x="1732" y="7096"/>
                      <a:pt x="1726" y="7108"/>
                    </a:cubicBezTo>
                    <a:cubicBezTo>
                      <a:pt x="1703" y="7132"/>
                      <a:pt x="1715" y="7156"/>
                      <a:pt x="1691" y="7156"/>
                    </a:cubicBezTo>
                    <a:cubicBezTo>
                      <a:pt x="1689" y="7158"/>
                      <a:pt x="1687" y="7158"/>
                      <a:pt x="1686" y="7158"/>
                    </a:cubicBezTo>
                    <a:cubicBezTo>
                      <a:pt x="1675" y="7158"/>
                      <a:pt x="1665" y="7132"/>
                      <a:pt x="1655" y="7132"/>
                    </a:cubicBezTo>
                    <a:cubicBezTo>
                      <a:pt x="1643" y="7132"/>
                      <a:pt x="1631" y="7144"/>
                      <a:pt x="1643" y="7192"/>
                    </a:cubicBezTo>
                    <a:cubicBezTo>
                      <a:pt x="1643" y="7192"/>
                      <a:pt x="1623" y="7142"/>
                      <a:pt x="1620" y="7142"/>
                    </a:cubicBezTo>
                    <a:cubicBezTo>
                      <a:pt x="1620" y="7142"/>
                      <a:pt x="1619" y="7143"/>
                      <a:pt x="1619" y="7144"/>
                    </a:cubicBezTo>
                    <a:cubicBezTo>
                      <a:pt x="1619" y="7155"/>
                      <a:pt x="1630" y="7228"/>
                      <a:pt x="1621" y="7228"/>
                    </a:cubicBezTo>
                    <a:cubicBezTo>
                      <a:pt x="1621" y="7228"/>
                      <a:pt x="1620" y="7228"/>
                      <a:pt x="1619" y="7227"/>
                    </a:cubicBezTo>
                    <a:cubicBezTo>
                      <a:pt x="1607" y="7215"/>
                      <a:pt x="1607" y="7192"/>
                      <a:pt x="1607" y="7180"/>
                    </a:cubicBezTo>
                    <a:cubicBezTo>
                      <a:pt x="1607" y="7166"/>
                      <a:pt x="1603" y="7152"/>
                      <a:pt x="1593" y="7152"/>
                    </a:cubicBezTo>
                    <a:cubicBezTo>
                      <a:pt x="1586" y="7152"/>
                      <a:pt x="1575" y="7160"/>
                      <a:pt x="1560" y="7180"/>
                    </a:cubicBezTo>
                    <a:cubicBezTo>
                      <a:pt x="1572" y="7156"/>
                      <a:pt x="1572" y="7144"/>
                      <a:pt x="1584" y="7132"/>
                    </a:cubicBezTo>
                    <a:cubicBezTo>
                      <a:pt x="1584" y="7120"/>
                      <a:pt x="1584" y="7096"/>
                      <a:pt x="1572" y="7084"/>
                    </a:cubicBezTo>
                    <a:cubicBezTo>
                      <a:pt x="1562" y="7098"/>
                      <a:pt x="1555" y="7103"/>
                      <a:pt x="1548" y="7103"/>
                    </a:cubicBezTo>
                    <a:cubicBezTo>
                      <a:pt x="1539" y="7103"/>
                      <a:pt x="1531" y="7092"/>
                      <a:pt x="1524" y="7084"/>
                    </a:cubicBezTo>
                    <a:cubicBezTo>
                      <a:pt x="1518" y="7078"/>
                      <a:pt x="1515" y="7075"/>
                      <a:pt x="1511" y="7075"/>
                    </a:cubicBezTo>
                    <a:cubicBezTo>
                      <a:pt x="1506" y="7075"/>
                      <a:pt x="1500" y="7078"/>
                      <a:pt x="1488" y="7084"/>
                    </a:cubicBezTo>
                    <a:cubicBezTo>
                      <a:pt x="1487" y="7085"/>
                      <a:pt x="1485" y="7086"/>
                      <a:pt x="1483" y="7086"/>
                    </a:cubicBezTo>
                    <a:cubicBezTo>
                      <a:pt x="1463" y="7086"/>
                      <a:pt x="1452" y="7024"/>
                      <a:pt x="1441" y="7013"/>
                    </a:cubicBezTo>
                    <a:cubicBezTo>
                      <a:pt x="1437" y="7009"/>
                      <a:pt x="1433" y="7008"/>
                      <a:pt x="1428" y="7008"/>
                    </a:cubicBezTo>
                    <a:cubicBezTo>
                      <a:pt x="1420" y="7008"/>
                      <a:pt x="1409" y="7013"/>
                      <a:pt x="1393" y="7013"/>
                    </a:cubicBezTo>
                    <a:cubicBezTo>
                      <a:pt x="1369" y="7001"/>
                      <a:pt x="1357" y="6977"/>
                      <a:pt x="1334" y="6965"/>
                    </a:cubicBezTo>
                    <a:cubicBezTo>
                      <a:pt x="1313" y="6945"/>
                      <a:pt x="1296" y="6932"/>
                      <a:pt x="1274" y="6932"/>
                    </a:cubicBezTo>
                    <a:cubicBezTo>
                      <a:pt x="1264" y="6932"/>
                      <a:pt x="1253" y="6934"/>
                      <a:pt x="1241" y="6940"/>
                    </a:cubicBezTo>
                    <a:lnTo>
                      <a:pt x="1241" y="6940"/>
                    </a:lnTo>
                    <a:cubicBezTo>
                      <a:pt x="1256" y="6931"/>
                      <a:pt x="1271" y="6921"/>
                      <a:pt x="1286" y="6906"/>
                    </a:cubicBezTo>
                    <a:cubicBezTo>
                      <a:pt x="1298" y="6894"/>
                      <a:pt x="1292" y="6891"/>
                      <a:pt x="1281" y="6891"/>
                    </a:cubicBezTo>
                    <a:cubicBezTo>
                      <a:pt x="1271" y="6891"/>
                      <a:pt x="1256" y="6894"/>
                      <a:pt x="1250" y="6894"/>
                    </a:cubicBezTo>
                    <a:cubicBezTo>
                      <a:pt x="1235" y="6900"/>
                      <a:pt x="1224" y="6903"/>
                      <a:pt x="1216" y="6903"/>
                    </a:cubicBezTo>
                    <a:cubicBezTo>
                      <a:pt x="1192" y="6903"/>
                      <a:pt x="1197" y="6876"/>
                      <a:pt x="1215" y="6822"/>
                    </a:cubicBezTo>
                    <a:cubicBezTo>
                      <a:pt x="1223" y="6809"/>
                      <a:pt x="1220" y="6804"/>
                      <a:pt x="1212" y="6804"/>
                    </a:cubicBezTo>
                    <a:cubicBezTo>
                      <a:pt x="1193" y="6804"/>
                      <a:pt x="1145" y="6829"/>
                      <a:pt x="1133" y="6829"/>
                    </a:cubicBezTo>
                    <a:cubicBezTo>
                      <a:pt x="1128" y="6829"/>
                      <a:pt x="1129" y="6824"/>
                      <a:pt x="1143" y="6811"/>
                    </a:cubicBezTo>
                    <a:cubicBezTo>
                      <a:pt x="1183" y="6779"/>
                      <a:pt x="1164" y="6752"/>
                      <a:pt x="1130" y="6752"/>
                    </a:cubicBezTo>
                    <a:cubicBezTo>
                      <a:pt x="1113" y="6752"/>
                      <a:pt x="1091" y="6759"/>
                      <a:pt x="1072" y="6775"/>
                    </a:cubicBezTo>
                    <a:cubicBezTo>
                      <a:pt x="1095" y="6751"/>
                      <a:pt x="1107" y="6739"/>
                      <a:pt x="1107" y="6715"/>
                    </a:cubicBezTo>
                    <a:cubicBezTo>
                      <a:pt x="1107" y="6703"/>
                      <a:pt x="1084" y="6703"/>
                      <a:pt x="1072" y="6692"/>
                    </a:cubicBezTo>
                    <a:cubicBezTo>
                      <a:pt x="1072" y="6680"/>
                      <a:pt x="1072" y="6656"/>
                      <a:pt x="1060" y="6632"/>
                    </a:cubicBezTo>
                    <a:cubicBezTo>
                      <a:pt x="1036" y="6620"/>
                      <a:pt x="1024" y="6620"/>
                      <a:pt x="1012" y="6608"/>
                    </a:cubicBezTo>
                    <a:cubicBezTo>
                      <a:pt x="988" y="6596"/>
                      <a:pt x="976" y="6572"/>
                      <a:pt x="976" y="6561"/>
                    </a:cubicBezTo>
                    <a:cubicBezTo>
                      <a:pt x="964" y="6525"/>
                      <a:pt x="964" y="6489"/>
                      <a:pt x="941" y="6477"/>
                    </a:cubicBezTo>
                    <a:cubicBezTo>
                      <a:pt x="929" y="6469"/>
                      <a:pt x="918" y="6467"/>
                      <a:pt x="909" y="6467"/>
                    </a:cubicBezTo>
                    <a:cubicBezTo>
                      <a:pt x="890" y="6467"/>
                      <a:pt x="877" y="6477"/>
                      <a:pt x="869" y="6477"/>
                    </a:cubicBezTo>
                    <a:cubicBezTo>
                      <a:pt x="869" y="6477"/>
                      <a:pt x="905" y="6430"/>
                      <a:pt x="917" y="6418"/>
                    </a:cubicBezTo>
                    <a:cubicBezTo>
                      <a:pt x="917" y="6414"/>
                      <a:pt x="913" y="6412"/>
                      <a:pt x="907" y="6412"/>
                    </a:cubicBezTo>
                    <a:cubicBezTo>
                      <a:pt x="894" y="6412"/>
                      <a:pt x="873" y="6418"/>
                      <a:pt x="857" y="6418"/>
                    </a:cubicBezTo>
                    <a:cubicBezTo>
                      <a:pt x="849" y="6418"/>
                      <a:pt x="809" y="6443"/>
                      <a:pt x="792" y="6443"/>
                    </a:cubicBezTo>
                    <a:cubicBezTo>
                      <a:pt x="786" y="6443"/>
                      <a:pt x="783" y="6439"/>
                      <a:pt x="786" y="6430"/>
                    </a:cubicBezTo>
                    <a:cubicBezTo>
                      <a:pt x="810" y="6394"/>
                      <a:pt x="834" y="6370"/>
                      <a:pt x="834" y="6334"/>
                    </a:cubicBezTo>
                    <a:cubicBezTo>
                      <a:pt x="822" y="6275"/>
                      <a:pt x="703" y="6322"/>
                      <a:pt x="738" y="6263"/>
                    </a:cubicBezTo>
                    <a:cubicBezTo>
                      <a:pt x="774" y="6215"/>
                      <a:pt x="703" y="6191"/>
                      <a:pt x="691" y="6168"/>
                    </a:cubicBezTo>
                    <a:cubicBezTo>
                      <a:pt x="667" y="6156"/>
                      <a:pt x="643" y="6144"/>
                      <a:pt x="643" y="6120"/>
                    </a:cubicBezTo>
                    <a:cubicBezTo>
                      <a:pt x="643" y="6101"/>
                      <a:pt x="651" y="6058"/>
                      <a:pt x="654" y="6049"/>
                    </a:cubicBezTo>
                    <a:lnTo>
                      <a:pt x="654" y="6049"/>
                    </a:lnTo>
                    <a:cubicBezTo>
                      <a:pt x="644" y="6050"/>
                      <a:pt x="634" y="6075"/>
                      <a:pt x="617" y="6075"/>
                    </a:cubicBezTo>
                    <a:cubicBezTo>
                      <a:pt x="614" y="6075"/>
                      <a:pt x="611" y="6074"/>
                      <a:pt x="607" y="6072"/>
                    </a:cubicBezTo>
                    <a:cubicBezTo>
                      <a:pt x="595" y="6072"/>
                      <a:pt x="583" y="6060"/>
                      <a:pt x="583" y="6049"/>
                    </a:cubicBezTo>
                    <a:cubicBezTo>
                      <a:pt x="560" y="6025"/>
                      <a:pt x="572" y="5989"/>
                      <a:pt x="607" y="5965"/>
                    </a:cubicBezTo>
                    <a:lnTo>
                      <a:pt x="607" y="5965"/>
                    </a:lnTo>
                    <a:cubicBezTo>
                      <a:pt x="578" y="5983"/>
                      <a:pt x="563" y="5989"/>
                      <a:pt x="557" y="5989"/>
                    </a:cubicBezTo>
                    <a:cubicBezTo>
                      <a:pt x="538" y="5989"/>
                      <a:pt x="601" y="5924"/>
                      <a:pt x="583" y="5906"/>
                    </a:cubicBezTo>
                    <a:cubicBezTo>
                      <a:pt x="566" y="5894"/>
                      <a:pt x="545" y="5894"/>
                      <a:pt x="525" y="5894"/>
                    </a:cubicBezTo>
                    <a:cubicBezTo>
                      <a:pt x="506" y="5894"/>
                      <a:pt x="488" y="5894"/>
                      <a:pt x="476" y="5882"/>
                    </a:cubicBezTo>
                    <a:cubicBezTo>
                      <a:pt x="453" y="5858"/>
                      <a:pt x="488" y="5834"/>
                      <a:pt x="488" y="5822"/>
                    </a:cubicBezTo>
                    <a:cubicBezTo>
                      <a:pt x="488" y="5775"/>
                      <a:pt x="441" y="5822"/>
                      <a:pt x="429" y="5763"/>
                    </a:cubicBezTo>
                    <a:cubicBezTo>
                      <a:pt x="429" y="5727"/>
                      <a:pt x="429" y="5703"/>
                      <a:pt x="405" y="5668"/>
                    </a:cubicBezTo>
                    <a:cubicBezTo>
                      <a:pt x="405" y="5668"/>
                      <a:pt x="369" y="5644"/>
                      <a:pt x="369" y="5644"/>
                    </a:cubicBezTo>
                    <a:cubicBezTo>
                      <a:pt x="345" y="5584"/>
                      <a:pt x="429" y="5489"/>
                      <a:pt x="369" y="5465"/>
                    </a:cubicBezTo>
                    <a:cubicBezTo>
                      <a:pt x="359" y="5458"/>
                      <a:pt x="351" y="5456"/>
                      <a:pt x="346" y="5456"/>
                    </a:cubicBezTo>
                    <a:cubicBezTo>
                      <a:pt x="340" y="5456"/>
                      <a:pt x="336" y="5458"/>
                      <a:pt x="333" y="5458"/>
                    </a:cubicBezTo>
                    <a:cubicBezTo>
                      <a:pt x="329" y="5458"/>
                      <a:pt x="326" y="5455"/>
                      <a:pt x="322" y="5441"/>
                    </a:cubicBezTo>
                    <a:cubicBezTo>
                      <a:pt x="322" y="5429"/>
                      <a:pt x="333" y="5418"/>
                      <a:pt x="333" y="5406"/>
                    </a:cubicBezTo>
                    <a:lnTo>
                      <a:pt x="298" y="5406"/>
                    </a:lnTo>
                    <a:cubicBezTo>
                      <a:pt x="255" y="5352"/>
                      <a:pt x="308" y="5231"/>
                      <a:pt x="259" y="5190"/>
                    </a:cubicBezTo>
                    <a:lnTo>
                      <a:pt x="259" y="5190"/>
                    </a:lnTo>
                    <a:cubicBezTo>
                      <a:pt x="271" y="5187"/>
                      <a:pt x="283" y="5186"/>
                      <a:pt x="294" y="5186"/>
                    </a:cubicBezTo>
                    <a:cubicBezTo>
                      <a:pt x="304" y="5186"/>
                      <a:pt x="313" y="5187"/>
                      <a:pt x="322" y="5191"/>
                    </a:cubicBezTo>
                    <a:cubicBezTo>
                      <a:pt x="332" y="5198"/>
                      <a:pt x="337" y="5201"/>
                      <a:pt x="340" y="5201"/>
                    </a:cubicBezTo>
                    <a:cubicBezTo>
                      <a:pt x="346" y="5201"/>
                      <a:pt x="337" y="5184"/>
                      <a:pt x="345" y="5168"/>
                    </a:cubicBezTo>
                    <a:cubicBezTo>
                      <a:pt x="345" y="5144"/>
                      <a:pt x="369" y="5144"/>
                      <a:pt x="381" y="5132"/>
                    </a:cubicBezTo>
                    <a:cubicBezTo>
                      <a:pt x="453" y="5048"/>
                      <a:pt x="536" y="5001"/>
                      <a:pt x="631" y="4965"/>
                    </a:cubicBezTo>
                    <a:cubicBezTo>
                      <a:pt x="679" y="4929"/>
                      <a:pt x="834" y="4917"/>
                      <a:pt x="750" y="4810"/>
                    </a:cubicBezTo>
                    <a:cubicBezTo>
                      <a:pt x="750" y="4810"/>
                      <a:pt x="713" y="4735"/>
                      <a:pt x="729" y="4735"/>
                    </a:cubicBezTo>
                    <a:lnTo>
                      <a:pt x="729" y="4735"/>
                    </a:lnTo>
                    <a:cubicBezTo>
                      <a:pt x="731" y="4735"/>
                      <a:pt x="734" y="4736"/>
                      <a:pt x="738" y="4739"/>
                    </a:cubicBezTo>
                    <a:cubicBezTo>
                      <a:pt x="762" y="4763"/>
                      <a:pt x="786" y="4775"/>
                      <a:pt x="798" y="4810"/>
                    </a:cubicBezTo>
                    <a:cubicBezTo>
                      <a:pt x="810" y="4822"/>
                      <a:pt x="917" y="4941"/>
                      <a:pt x="917" y="4941"/>
                    </a:cubicBezTo>
                    <a:cubicBezTo>
                      <a:pt x="917" y="4929"/>
                      <a:pt x="905" y="4917"/>
                      <a:pt x="917" y="4906"/>
                    </a:cubicBezTo>
                    <a:cubicBezTo>
                      <a:pt x="929" y="4894"/>
                      <a:pt x="941" y="4882"/>
                      <a:pt x="953" y="4870"/>
                    </a:cubicBezTo>
                    <a:cubicBezTo>
                      <a:pt x="967" y="4863"/>
                      <a:pt x="982" y="4851"/>
                      <a:pt x="999" y="4851"/>
                    </a:cubicBezTo>
                    <a:cubicBezTo>
                      <a:pt x="1010" y="4851"/>
                      <a:pt x="1022" y="4856"/>
                      <a:pt x="1036" y="4870"/>
                    </a:cubicBezTo>
                    <a:cubicBezTo>
                      <a:pt x="988" y="4798"/>
                      <a:pt x="1060" y="4822"/>
                      <a:pt x="1036" y="4763"/>
                    </a:cubicBezTo>
                    <a:cubicBezTo>
                      <a:pt x="1017" y="4744"/>
                      <a:pt x="999" y="4689"/>
                      <a:pt x="1020" y="4689"/>
                    </a:cubicBezTo>
                    <a:cubicBezTo>
                      <a:pt x="1026" y="4689"/>
                      <a:pt x="1035" y="4693"/>
                      <a:pt x="1048" y="4703"/>
                    </a:cubicBezTo>
                    <a:cubicBezTo>
                      <a:pt x="1049" y="4704"/>
                      <a:pt x="1051" y="4704"/>
                      <a:pt x="1052" y="4705"/>
                    </a:cubicBezTo>
                    <a:lnTo>
                      <a:pt x="1052" y="4705"/>
                    </a:lnTo>
                    <a:cubicBezTo>
                      <a:pt x="1052" y="4720"/>
                      <a:pt x="1064" y="4744"/>
                      <a:pt x="1081" y="4744"/>
                    </a:cubicBezTo>
                    <a:cubicBezTo>
                      <a:pt x="1085" y="4744"/>
                      <a:pt x="1090" y="4743"/>
                      <a:pt x="1095" y="4739"/>
                    </a:cubicBezTo>
                    <a:lnTo>
                      <a:pt x="1099" y="4739"/>
                    </a:lnTo>
                    <a:cubicBezTo>
                      <a:pt x="1108" y="4746"/>
                      <a:pt x="1118" y="4751"/>
                      <a:pt x="1131" y="4751"/>
                    </a:cubicBezTo>
                    <a:cubicBezTo>
                      <a:pt x="1137" y="4754"/>
                      <a:pt x="1142" y="4755"/>
                      <a:pt x="1147" y="4755"/>
                    </a:cubicBezTo>
                    <a:cubicBezTo>
                      <a:pt x="1159" y="4755"/>
                      <a:pt x="1164" y="4742"/>
                      <a:pt x="1155" y="4715"/>
                    </a:cubicBezTo>
                    <a:cubicBezTo>
                      <a:pt x="1143" y="4691"/>
                      <a:pt x="1155" y="4703"/>
                      <a:pt x="1167" y="4679"/>
                    </a:cubicBezTo>
                    <a:cubicBezTo>
                      <a:pt x="1170" y="4678"/>
                      <a:pt x="1173" y="4677"/>
                      <a:pt x="1176" y="4677"/>
                    </a:cubicBezTo>
                    <a:cubicBezTo>
                      <a:pt x="1191" y="4677"/>
                      <a:pt x="1192" y="4703"/>
                      <a:pt x="1203" y="4703"/>
                    </a:cubicBezTo>
                    <a:cubicBezTo>
                      <a:pt x="1210" y="4710"/>
                      <a:pt x="1215" y="4713"/>
                      <a:pt x="1220" y="4713"/>
                    </a:cubicBezTo>
                    <a:cubicBezTo>
                      <a:pt x="1245" y="4713"/>
                      <a:pt x="1247" y="4638"/>
                      <a:pt x="1280" y="4638"/>
                    </a:cubicBezTo>
                    <a:cubicBezTo>
                      <a:pt x="1285" y="4638"/>
                      <a:pt x="1291" y="4640"/>
                      <a:pt x="1298" y="4644"/>
                    </a:cubicBezTo>
                    <a:cubicBezTo>
                      <a:pt x="1320" y="4632"/>
                      <a:pt x="1300" y="4547"/>
                      <a:pt x="1318" y="4547"/>
                    </a:cubicBezTo>
                    <a:lnTo>
                      <a:pt x="1318" y="4547"/>
                    </a:lnTo>
                    <a:cubicBezTo>
                      <a:pt x="1319" y="4547"/>
                      <a:pt x="1320" y="4548"/>
                      <a:pt x="1322" y="4548"/>
                    </a:cubicBezTo>
                    <a:cubicBezTo>
                      <a:pt x="1332" y="4559"/>
                      <a:pt x="1360" y="4587"/>
                      <a:pt x="1367" y="4587"/>
                    </a:cubicBezTo>
                    <a:cubicBezTo>
                      <a:pt x="1369" y="4587"/>
                      <a:pt x="1369" y="4586"/>
                      <a:pt x="1369" y="4584"/>
                    </a:cubicBezTo>
                    <a:cubicBezTo>
                      <a:pt x="1381" y="4572"/>
                      <a:pt x="1345" y="4536"/>
                      <a:pt x="1357" y="4513"/>
                    </a:cubicBezTo>
                    <a:lnTo>
                      <a:pt x="1357" y="4513"/>
                    </a:lnTo>
                    <a:lnTo>
                      <a:pt x="1441" y="4584"/>
                    </a:lnTo>
                    <a:cubicBezTo>
                      <a:pt x="1419" y="4542"/>
                      <a:pt x="1427" y="4499"/>
                      <a:pt x="1463" y="4499"/>
                    </a:cubicBezTo>
                    <a:cubicBezTo>
                      <a:pt x="1467" y="4499"/>
                      <a:pt x="1471" y="4500"/>
                      <a:pt x="1476" y="4501"/>
                    </a:cubicBezTo>
                    <a:cubicBezTo>
                      <a:pt x="1500" y="4501"/>
                      <a:pt x="1524" y="4489"/>
                      <a:pt x="1548" y="4477"/>
                    </a:cubicBezTo>
                    <a:cubicBezTo>
                      <a:pt x="1548" y="4477"/>
                      <a:pt x="1557" y="4451"/>
                      <a:pt x="1552" y="4451"/>
                    </a:cubicBezTo>
                    <a:lnTo>
                      <a:pt x="1552" y="4451"/>
                    </a:lnTo>
                    <a:cubicBezTo>
                      <a:pt x="1552" y="4451"/>
                      <a:pt x="1552" y="4451"/>
                      <a:pt x="1552" y="4451"/>
                    </a:cubicBezTo>
                    <a:lnTo>
                      <a:pt x="1552" y="4451"/>
                    </a:lnTo>
                    <a:lnTo>
                      <a:pt x="1584" y="4429"/>
                    </a:lnTo>
                    <a:cubicBezTo>
                      <a:pt x="1619" y="4417"/>
                      <a:pt x="1584" y="4429"/>
                      <a:pt x="1584" y="4394"/>
                    </a:cubicBezTo>
                    <a:cubicBezTo>
                      <a:pt x="1584" y="4376"/>
                      <a:pt x="1601" y="4373"/>
                      <a:pt x="1621" y="4373"/>
                    </a:cubicBezTo>
                    <a:cubicBezTo>
                      <a:pt x="1630" y="4373"/>
                      <a:pt x="1641" y="4374"/>
                      <a:pt x="1649" y="4374"/>
                    </a:cubicBezTo>
                    <a:cubicBezTo>
                      <a:pt x="1657" y="4374"/>
                      <a:pt x="1664" y="4373"/>
                      <a:pt x="1667" y="4370"/>
                    </a:cubicBezTo>
                    <a:cubicBezTo>
                      <a:pt x="1691" y="4370"/>
                      <a:pt x="1738" y="4358"/>
                      <a:pt x="1738" y="4334"/>
                    </a:cubicBezTo>
                    <a:cubicBezTo>
                      <a:pt x="1738" y="4307"/>
                      <a:pt x="1712" y="4274"/>
                      <a:pt x="1728" y="4274"/>
                    </a:cubicBezTo>
                    <a:cubicBezTo>
                      <a:pt x="1734" y="4274"/>
                      <a:pt x="1744" y="4278"/>
                      <a:pt x="1762" y="4286"/>
                    </a:cubicBezTo>
                    <a:cubicBezTo>
                      <a:pt x="1777" y="4296"/>
                      <a:pt x="1794" y="4302"/>
                      <a:pt x="1805" y="4302"/>
                    </a:cubicBezTo>
                    <a:cubicBezTo>
                      <a:pt x="1821" y="4302"/>
                      <a:pt x="1826" y="4291"/>
                      <a:pt x="1798" y="4263"/>
                    </a:cubicBezTo>
                    <a:cubicBezTo>
                      <a:pt x="1768" y="4223"/>
                      <a:pt x="1771" y="4200"/>
                      <a:pt x="1800" y="4200"/>
                    </a:cubicBezTo>
                    <a:cubicBezTo>
                      <a:pt x="1806" y="4200"/>
                      <a:pt x="1814" y="4201"/>
                      <a:pt x="1822" y="4203"/>
                    </a:cubicBezTo>
                    <a:cubicBezTo>
                      <a:pt x="1851" y="4211"/>
                      <a:pt x="1867" y="4227"/>
                      <a:pt x="1878" y="4227"/>
                    </a:cubicBezTo>
                    <a:cubicBezTo>
                      <a:pt x="1884" y="4227"/>
                      <a:pt x="1889" y="4221"/>
                      <a:pt x="1893" y="4203"/>
                    </a:cubicBezTo>
                    <a:cubicBezTo>
                      <a:pt x="1893" y="4203"/>
                      <a:pt x="1904" y="4119"/>
                      <a:pt x="1915" y="4119"/>
                    </a:cubicBezTo>
                    <a:cubicBezTo>
                      <a:pt x="1916" y="4119"/>
                      <a:pt x="1916" y="4119"/>
                      <a:pt x="1917" y="4120"/>
                    </a:cubicBezTo>
                    <a:cubicBezTo>
                      <a:pt x="1917" y="4120"/>
                      <a:pt x="1917" y="4179"/>
                      <a:pt x="1941" y="4179"/>
                    </a:cubicBezTo>
                    <a:cubicBezTo>
                      <a:pt x="1942" y="4180"/>
                      <a:pt x="1943" y="4181"/>
                      <a:pt x="1944" y="4181"/>
                    </a:cubicBezTo>
                    <a:cubicBezTo>
                      <a:pt x="1955" y="4181"/>
                      <a:pt x="1965" y="4130"/>
                      <a:pt x="1965" y="4108"/>
                    </a:cubicBezTo>
                    <a:cubicBezTo>
                      <a:pt x="1988" y="4096"/>
                      <a:pt x="2012" y="4084"/>
                      <a:pt x="2036" y="4084"/>
                    </a:cubicBezTo>
                    <a:cubicBezTo>
                      <a:pt x="2048" y="4090"/>
                      <a:pt x="2060" y="4093"/>
                      <a:pt x="2072" y="4093"/>
                    </a:cubicBezTo>
                    <a:cubicBezTo>
                      <a:pt x="2084" y="4093"/>
                      <a:pt x="2096" y="4090"/>
                      <a:pt x="2107" y="4084"/>
                    </a:cubicBezTo>
                    <a:cubicBezTo>
                      <a:pt x="2131" y="4072"/>
                      <a:pt x="2155" y="4060"/>
                      <a:pt x="2167" y="4036"/>
                    </a:cubicBezTo>
                    <a:cubicBezTo>
                      <a:pt x="2185" y="4009"/>
                      <a:pt x="2175" y="3981"/>
                      <a:pt x="2186" y="3981"/>
                    </a:cubicBezTo>
                    <a:cubicBezTo>
                      <a:pt x="2190" y="3981"/>
                      <a:pt x="2195" y="3983"/>
                      <a:pt x="2203" y="3989"/>
                    </a:cubicBezTo>
                    <a:cubicBezTo>
                      <a:pt x="2216" y="3998"/>
                      <a:pt x="2230" y="4002"/>
                      <a:pt x="2243" y="4002"/>
                    </a:cubicBezTo>
                    <a:cubicBezTo>
                      <a:pt x="2264" y="4002"/>
                      <a:pt x="2283" y="3992"/>
                      <a:pt x="2298" y="3977"/>
                    </a:cubicBezTo>
                    <a:cubicBezTo>
                      <a:pt x="2310" y="3953"/>
                      <a:pt x="2286" y="3929"/>
                      <a:pt x="2274" y="3905"/>
                    </a:cubicBezTo>
                    <a:lnTo>
                      <a:pt x="2274" y="3905"/>
                    </a:lnTo>
                    <a:cubicBezTo>
                      <a:pt x="2290" y="3933"/>
                      <a:pt x="2307" y="3944"/>
                      <a:pt x="2323" y="3944"/>
                    </a:cubicBezTo>
                    <a:cubicBezTo>
                      <a:pt x="2355" y="3944"/>
                      <a:pt x="2381" y="3901"/>
                      <a:pt x="2381" y="3870"/>
                    </a:cubicBezTo>
                    <a:cubicBezTo>
                      <a:pt x="2381" y="3842"/>
                      <a:pt x="2389" y="3830"/>
                      <a:pt x="2401" y="3830"/>
                    </a:cubicBezTo>
                    <a:cubicBezTo>
                      <a:pt x="2409" y="3830"/>
                      <a:pt x="2419" y="3836"/>
                      <a:pt x="2429" y="3846"/>
                    </a:cubicBezTo>
                    <a:cubicBezTo>
                      <a:pt x="2453" y="3870"/>
                      <a:pt x="2429" y="3882"/>
                      <a:pt x="2453" y="3894"/>
                    </a:cubicBezTo>
                    <a:cubicBezTo>
                      <a:pt x="2456" y="3895"/>
                      <a:pt x="2459" y="3896"/>
                      <a:pt x="2461" y="3896"/>
                    </a:cubicBezTo>
                    <a:cubicBezTo>
                      <a:pt x="2477" y="3896"/>
                      <a:pt x="2477" y="3868"/>
                      <a:pt x="2477" y="3858"/>
                    </a:cubicBezTo>
                    <a:cubicBezTo>
                      <a:pt x="2477" y="3831"/>
                      <a:pt x="2497" y="3818"/>
                      <a:pt x="2522" y="3818"/>
                    </a:cubicBezTo>
                    <a:cubicBezTo>
                      <a:pt x="2530" y="3818"/>
                      <a:pt x="2539" y="3819"/>
                      <a:pt x="2548" y="3822"/>
                    </a:cubicBezTo>
                    <a:cubicBezTo>
                      <a:pt x="2553" y="3833"/>
                      <a:pt x="2557" y="3837"/>
                      <a:pt x="2559" y="3837"/>
                    </a:cubicBezTo>
                    <a:cubicBezTo>
                      <a:pt x="2568" y="3837"/>
                      <a:pt x="2563" y="3784"/>
                      <a:pt x="2572" y="3774"/>
                    </a:cubicBezTo>
                    <a:cubicBezTo>
                      <a:pt x="2584" y="3763"/>
                      <a:pt x="2643" y="3751"/>
                      <a:pt x="2643" y="3703"/>
                    </a:cubicBezTo>
                    <a:cubicBezTo>
                      <a:pt x="2655" y="3667"/>
                      <a:pt x="2691" y="3655"/>
                      <a:pt x="2727" y="3644"/>
                    </a:cubicBezTo>
                    <a:cubicBezTo>
                      <a:pt x="2750" y="3644"/>
                      <a:pt x="2822" y="3632"/>
                      <a:pt x="2822" y="3584"/>
                    </a:cubicBezTo>
                    <a:cubicBezTo>
                      <a:pt x="2822" y="3582"/>
                      <a:pt x="2824" y="3581"/>
                      <a:pt x="2826" y="3581"/>
                    </a:cubicBezTo>
                    <a:cubicBezTo>
                      <a:pt x="2839" y="3581"/>
                      <a:pt x="2872" y="3598"/>
                      <a:pt x="2881" y="3608"/>
                    </a:cubicBezTo>
                    <a:cubicBezTo>
                      <a:pt x="2893" y="3608"/>
                      <a:pt x="2893" y="3572"/>
                      <a:pt x="2917" y="3560"/>
                    </a:cubicBezTo>
                    <a:cubicBezTo>
                      <a:pt x="2941" y="3548"/>
                      <a:pt x="2953" y="3536"/>
                      <a:pt x="2977" y="3513"/>
                    </a:cubicBezTo>
                    <a:cubicBezTo>
                      <a:pt x="2997" y="3502"/>
                      <a:pt x="2982" y="3474"/>
                      <a:pt x="3001" y="3474"/>
                    </a:cubicBezTo>
                    <a:cubicBezTo>
                      <a:pt x="3004" y="3474"/>
                      <a:pt x="3007" y="3475"/>
                      <a:pt x="3012" y="3477"/>
                    </a:cubicBezTo>
                    <a:cubicBezTo>
                      <a:pt x="3022" y="3480"/>
                      <a:pt x="3036" y="3482"/>
                      <a:pt x="3049" y="3482"/>
                    </a:cubicBezTo>
                    <a:cubicBezTo>
                      <a:pt x="3084" y="3482"/>
                      <a:pt x="3118" y="3466"/>
                      <a:pt x="3084" y="3405"/>
                    </a:cubicBezTo>
                    <a:lnTo>
                      <a:pt x="3084" y="3405"/>
                    </a:lnTo>
                    <a:cubicBezTo>
                      <a:pt x="3096" y="3426"/>
                      <a:pt x="3112" y="3434"/>
                      <a:pt x="3130" y="3434"/>
                    </a:cubicBezTo>
                    <a:cubicBezTo>
                      <a:pt x="3184" y="3434"/>
                      <a:pt x="3253" y="3358"/>
                      <a:pt x="3262" y="3322"/>
                    </a:cubicBezTo>
                    <a:cubicBezTo>
                      <a:pt x="3262" y="3313"/>
                      <a:pt x="3266" y="3310"/>
                      <a:pt x="3272" y="3310"/>
                    </a:cubicBezTo>
                    <a:cubicBezTo>
                      <a:pt x="3290" y="3310"/>
                      <a:pt x="3327" y="3336"/>
                      <a:pt x="3347" y="3336"/>
                    </a:cubicBezTo>
                    <a:cubicBezTo>
                      <a:pt x="3359" y="3336"/>
                      <a:pt x="3365" y="3327"/>
                      <a:pt x="3358" y="3298"/>
                    </a:cubicBezTo>
                    <a:cubicBezTo>
                      <a:pt x="3358" y="3259"/>
                      <a:pt x="3342" y="3220"/>
                      <a:pt x="3362" y="3220"/>
                    </a:cubicBezTo>
                    <a:cubicBezTo>
                      <a:pt x="3366" y="3220"/>
                      <a:pt x="3373" y="3222"/>
                      <a:pt x="3381" y="3227"/>
                    </a:cubicBezTo>
                    <a:cubicBezTo>
                      <a:pt x="3391" y="3227"/>
                      <a:pt x="3424" y="3204"/>
                      <a:pt x="3436" y="3188"/>
                    </a:cubicBezTo>
                    <a:lnTo>
                      <a:pt x="3436" y="3188"/>
                    </a:lnTo>
                    <a:cubicBezTo>
                      <a:pt x="3437" y="3199"/>
                      <a:pt x="3445" y="3215"/>
                      <a:pt x="3453" y="3215"/>
                    </a:cubicBezTo>
                    <a:cubicBezTo>
                      <a:pt x="3477" y="3215"/>
                      <a:pt x="3489" y="3203"/>
                      <a:pt x="3501" y="3191"/>
                    </a:cubicBezTo>
                    <a:cubicBezTo>
                      <a:pt x="3512" y="3191"/>
                      <a:pt x="3584" y="3191"/>
                      <a:pt x="3631" y="3143"/>
                    </a:cubicBezTo>
                    <a:lnTo>
                      <a:pt x="3631" y="3143"/>
                    </a:lnTo>
                    <a:cubicBezTo>
                      <a:pt x="3627" y="3144"/>
                      <a:pt x="3623" y="3145"/>
                      <a:pt x="3618" y="3145"/>
                    </a:cubicBezTo>
                    <a:cubicBezTo>
                      <a:pt x="3563" y="3145"/>
                      <a:pt x="3512" y="3080"/>
                      <a:pt x="3512" y="3036"/>
                    </a:cubicBezTo>
                    <a:cubicBezTo>
                      <a:pt x="3518" y="3032"/>
                      <a:pt x="3524" y="3031"/>
                      <a:pt x="3529" y="3031"/>
                    </a:cubicBezTo>
                    <a:cubicBezTo>
                      <a:pt x="3555" y="3031"/>
                      <a:pt x="3572" y="3076"/>
                      <a:pt x="3572" y="3096"/>
                    </a:cubicBezTo>
                    <a:cubicBezTo>
                      <a:pt x="3574" y="3100"/>
                      <a:pt x="3577" y="3101"/>
                      <a:pt x="3580" y="3101"/>
                    </a:cubicBezTo>
                    <a:cubicBezTo>
                      <a:pt x="3599" y="3101"/>
                      <a:pt x="3633" y="3058"/>
                      <a:pt x="3643" y="3048"/>
                    </a:cubicBezTo>
                    <a:cubicBezTo>
                      <a:pt x="3667" y="3036"/>
                      <a:pt x="3739" y="3048"/>
                      <a:pt x="3727" y="3024"/>
                    </a:cubicBezTo>
                    <a:cubicBezTo>
                      <a:pt x="3727" y="2989"/>
                      <a:pt x="3703" y="2977"/>
                      <a:pt x="3727" y="2953"/>
                    </a:cubicBezTo>
                    <a:cubicBezTo>
                      <a:pt x="3762" y="2929"/>
                      <a:pt x="3810" y="2905"/>
                      <a:pt x="3834" y="2846"/>
                    </a:cubicBezTo>
                    <a:lnTo>
                      <a:pt x="3834" y="2846"/>
                    </a:lnTo>
                    <a:cubicBezTo>
                      <a:pt x="3831" y="2847"/>
                      <a:pt x="3829" y="2848"/>
                      <a:pt x="3828" y="2848"/>
                    </a:cubicBezTo>
                    <a:cubicBezTo>
                      <a:pt x="3813" y="2848"/>
                      <a:pt x="3823" y="2804"/>
                      <a:pt x="3834" y="2751"/>
                    </a:cubicBezTo>
                    <a:cubicBezTo>
                      <a:pt x="3846" y="2715"/>
                      <a:pt x="3846" y="2679"/>
                      <a:pt x="3834" y="2631"/>
                    </a:cubicBezTo>
                    <a:cubicBezTo>
                      <a:pt x="3834" y="2631"/>
                      <a:pt x="3807" y="2637"/>
                      <a:pt x="3783" y="2637"/>
                    </a:cubicBezTo>
                    <a:cubicBezTo>
                      <a:pt x="3770" y="2637"/>
                      <a:pt x="3758" y="2635"/>
                      <a:pt x="3751" y="2631"/>
                    </a:cubicBezTo>
                    <a:cubicBezTo>
                      <a:pt x="3727" y="2620"/>
                      <a:pt x="3810" y="2608"/>
                      <a:pt x="3834" y="2608"/>
                    </a:cubicBezTo>
                    <a:cubicBezTo>
                      <a:pt x="3810" y="2608"/>
                      <a:pt x="3774" y="2596"/>
                      <a:pt x="3798" y="2572"/>
                    </a:cubicBezTo>
                    <a:cubicBezTo>
                      <a:pt x="3804" y="2566"/>
                      <a:pt x="3819" y="2566"/>
                      <a:pt x="3834" y="2566"/>
                    </a:cubicBezTo>
                    <a:cubicBezTo>
                      <a:pt x="3849" y="2566"/>
                      <a:pt x="3864" y="2566"/>
                      <a:pt x="3870" y="2560"/>
                    </a:cubicBezTo>
                    <a:cubicBezTo>
                      <a:pt x="3882" y="2536"/>
                      <a:pt x="3786" y="2536"/>
                      <a:pt x="3798" y="2501"/>
                    </a:cubicBezTo>
                    <a:cubicBezTo>
                      <a:pt x="3810" y="2477"/>
                      <a:pt x="3882" y="2465"/>
                      <a:pt x="3846" y="2465"/>
                    </a:cubicBezTo>
                    <a:cubicBezTo>
                      <a:pt x="3838" y="2462"/>
                      <a:pt x="3832" y="2461"/>
                      <a:pt x="3827" y="2461"/>
                    </a:cubicBezTo>
                    <a:cubicBezTo>
                      <a:pt x="3814" y="2461"/>
                      <a:pt x="3808" y="2468"/>
                      <a:pt x="3799" y="2468"/>
                    </a:cubicBezTo>
                    <a:cubicBezTo>
                      <a:pt x="3795" y="2468"/>
                      <a:pt x="3791" y="2467"/>
                      <a:pt x="3786" y="2465"/>
                    </a:cubicBezTo>
                    <a:cubicBezTo>
                      <a:pt x="3786" y="2453"/>
                      <a:pt x="3786" y="2441"/>
                      <a:pt x="3786" y="2441"/>
                    </a:cubicBezTo>
                    <a:cubicBezTo>
                      <a:pt x="3792" y="2438"/>
                      <a:pt x="3799" y="2437"/>
                      <a:pt x="3807" y="2437"/>
                    </a:cubicBezTo>
                    <a:cubicBezTo>
                      <a:pt x="3821" y="2437"/>
                      <a:pt x="3839" y="2440"/>
                      <a:pt x="3853" y="2440"/>
                    </a:cubicBezTo>
                    <a:cubicBezTo>
                      <a:pt x="3866" y="2440"/>
                      <a:pt x="3877" y="2438"/>
                      <a:pt x="3882" y="2429"/>
                    </a:cubicBezTo>
                    <a:cubicBezTo>
                      <a:pt x="3882" y="2405"/>
                      <a:pt x="3882" y="2393"/>
                      <a:pt x="3882" y="2370"/>
                    </a:cubicBezTo>
                    <a:lnTo>
                      <a:pt x="3858" y="2358"/>
                    </a:lnTo>
                    <a:cubicBezTo>
                      <a:pt x="3858" y="2322"/>
                      <a:pt x="3858" y="2298"/>
                      <a:pt x="3858" y="2262"/>
                    </a:cubicBezTo>
                    <a:cubicBezTo>
                      <a:pt x="3858" y="2242"/>
                      <a:pt x="3850" y="2229"/>
                      <a:pt x="3838" y="2229"/>
                    </a:cubicBezTo>
                    <a:cubicBezTo>
                      <a:pt x="3830" y="2229"/>
                      <a:pt x="3820" y="2236"/>
                      <a:pt x="3810" y="2250"/>
                    </a:cubicBezTo>
                    <a:cubicBezTo>
                      <a:pt x="3810" y="2227"/>
                      <a:pt x="3810" y="2191"/>
                      <a:pt x="3846" y="2179"/>
                    </a:cubicBezTo>
                    <a:cubicBezTo>
                      <a:pt x="3893" y="2155"/>
                      <a:pt x="3929" y="2143"/>
                      <a:pt x="3905" y="2120"/>
                    </a:cubicBezTo>
                    <a:cubicBezTo>
                      <a:pt x="3882" y="2084"/>
                      <a:pt x="3870" y="2084"/>
                      <a:pt x="3870" y="2060"/>
                    </a:cubicBezTo>
                    <a:cubicBezTo>
                      <a:pt x="3870" y="2036"/>
                      <a:pt x="3882" y="2036"/>
                      <a:pt x="3870" y="2024"/>
                    </a:cubicBezTo>
                    <a:cubicBezTo>
                      <a:pt x="3864" y="2018"/>
                      <a:pt x="3858" y="2018"/>
                      <a:pt x="3853" y="2018"/>
                    </a:cubicBezTo>
                    <a:cubicBezTo>
                      <a:pt x="3849" y="2018"/>
                      <a:pt x="3846" y="2018"/>
                      <a:pt x="3846" y="2012"/>
                    </a:cubicBezTo>
                    <a:cubicBezTo>
                      <a:pt x="3834" y="2000"/>
                      <a:pt x="3858" y="1953"/>
                      <a:pt x="3846" y="1917"/>
                    </a:cubicBezTo>
                    <a:cubicBezTo>
                      <a:pt x="3846" y="1893"/>
                      <a:pt x="3822" y="1869"/>
                      <a:pt x="3858" y="1858"/>
                    </a:cubicBezTo>
                    <a:cubicBezTo>
                      <a:pt x="3905" y="1846"/>
                      <a:pt x="3905" y="1798"/>
                      <a:pt x="3882" y="1774"/>
                    </a:cubicBezTo>
                    <a:cubicBezTo>
                      <a:pt x="3877" y="1772"/>
                      <a:pt x="3872" y="1771"/>
                      <a:pt x="3867" y="1771"/>
                    </a:cubicBezTo>
                    <a:cubicBezTo>
                      <a:pt x="3845" y="1771"/>
                      <a:pt x="3822" y="1788"/>
                      <a:pt x="3822" y="1798"/>
                    </a:cubicBezTo>
                    <a:cubicBezTo>
                      <a:pt x="3822" y="1786"/>
                      <a:pt x="3834" y="1762"/>
                      <a:pt x="3858" y="1750"/>
                    </a:cubicBezTo>
                    <a:cubicBezTo>
                      <a:pt x="3870" y="1739"/>
                      <a:pt x="3905" y="1739"/>
                      <a:pt x="3917" y="1715"/>
                    </a:cubicBezTo>
                    <a:cubicBezTo>
                      <a:pt x="3929" y="1703"/>
                      <a:pt x="3893" y="1667"/>
                      <a:pt x="3929" y="1643"/>
                    </a:cubicBezTo>
                    <a:cubicBezTo>
                      <a:pt x="3953" y="1619"/>
                      <a:pt x="4036" y="1631"/>
                      <a:pt x="3977" y="1608"/>
                    </a:cubicBezTo>
                    <a:cubicBezTo>
                      <a:pt x="3929" y="1584"/>
                      <a:pt x="3893" y="1560"/>
                      <a:pt x="3941" y="1548"/>
                    </a:cubicBezTo>
                    <a:cubicBezTo>
                      <a:pt x="3965" y="1536"/>
                      <a:pt x="3977" y="1536"/>
                      <a:pt x="3986" y="1536"/>
                    </a:cubicBezTo>
                    <a:cubicBezTo>
                      <a:pt x="3995" y="1536"/>
                      <a:pt x="4001" y="1536"/>
                      <a:pt x="4012" y="1524"/>
                    </a:cubicBezTo>
                    <a:cubicBezTo>
                      <a:pt x="4036" y="1500"/>
                      <a:pt x="4060" y="1465"/>
                      <a:pt x="4036" y="1453"/>
                    </a:cubicBezTo>
                    <a:cubicBezTo>
                      <a:pt x="4012" y="1441"/>
                      <a:pt x="3941" y="1441"/>
                      <a:pt x="3965" y="1405"/>
                    </a:cubicBezTo>
                    <a:cubicBezTo>
                      <a:pt x="3971" y="1399"/>
                      <a:pt x="3977" y="1397"/>
                      <a:pt x="3983" y="1397"/>
                    </a:cubicBezTo>
                    <a:cubicBezTo>
                      <a:pt x="4001" y="1397"/>
                      <a:pt x="4021" y="1417"/>
                      <a:pt x="4048" y="1417"/>
                    </a:cubicBezTo>
                    <a:cubicBezTo>
                      <a:pt x="4024" y="1405"/>
                      <a:pt x="4012" y="1393"/>
                      <a:pt x="4001" y="1369"/>
                    </a:cubicBezTo>
                    <a:cubicBezTo>
                      <a:pt x="3977" y="1346"/>
                      <a:pt x="4001" y="1346"/>
                      <a:pt x="4024" y="1346"/>
                    </a:cubicBezTo>
                    <a:cubicBezTo>
                      <a:pt x="4048" y="1346"/>
                      <a:pt x="4108" y="1298"/>
                      <a:pt x="4108" y="1274"/>
                    </a:cubicBezTo>
                    <a:cubicBezTo>
                      <a:pt x="4108" y="1250"/>
                      <a:pt x="4001" y="1227"/>
                      <a:pt x="4001" y="1215"/>
                    </a:cubicBezTo>
                    <a:cubicBezTo>
                      <a:pt x="4005" y="1211"/>
                      <a:pt x="4010" y="1209"/>
                      <a:pt x="4016" y="1209"/>
                    </a:cubicBezTo>
                    <a:cubicBezTo>
                      <a:pt x="4028" y="1209"/>
                      <a:pt x="4044" y="1215"/>
                      <a:pt x="4060" y="1215"/>
                    </a:cubicBezTo>
                    <a:cubicBezTo>
                      <a:pt x="4084" y="1203"/>
                      <a:pt x="4096" y="1191"/>
                      <a:pt x="4120" y="1179"/>
                    </a:cubicBezTo>
                    <a:cubicBezTo>
                      <a:pt x="4132" y="1155"/>
                      <a:pt x="4227" y="1155"/>
                      <a:pt x="4215" y="1131"/>
                    </a:cubicBezTo>
                    <a:cubicBezTo>
                      <a:pt x="4215" y="1107"/>
                      <a:pt x="4179" y="1072"/>
                      <a:pt x="4203" y="1072"/>
                    </a:cubicBezTo>
                    <a:lnTo>
                      <a:pt x="4203" y="1072"/>
                    </a:lnTo>
                    <a:cubicBezTo>
                      <a:pt x="4209" y="1078"/>
                      <a:pt x="4215" y="1081"/>
                      <a:pt x="4221" y="1081"/>
                    </a:cubicBezTo>
                    <a:cubicBezTo>
                      <a:pt x="4227" y="1081"/>
                      <a:pt x="4233" y="1078"/>
                      <a:pt x="4239" y="1072"/>
                    </a:cubicBezTo>
                    <a:cubicBezTo>
                      <a:pt x="4251" y="1060"/>
                      <a:pt x="4203" y="977"/>
                      <a:pt x="4215" y="941"/>
                    </a:cubicBezTo>
                    <a:cubicBezTo>
                      <a:pt x="4222" y="930"/>
                      <a:pt x="4235" y="927"/>
                      <a:pt x="4251" y="927"/>
                    </a:cubicBezTo>
                    <a:cubicBezTo>
                      <a:pt x="4262" y="927"/>
                      <a:pt x="4274" y="929"/>
                      <a:pt x="4287" y="930"/>
                    </a:cubicBezTo>
                    <a:lnTo>
                      <a:pt x="4287" y="930"/>
                    </a:lnTo>
                    <a:cubicBezTo>
                      <a:pt x="4294" y="940"/>
                      <a:pt x="4303" y="947"/>
                      <a:pt x="4311" y="947"/>
                    </a:cubicBezTo>
                    <a:cubicBezTo>
                      <a:pt x="4315" y="947"/>
                      <a:pt x="4319" y="945"/>
                      <a:pt x="4322" y="941"/>
                    </a:cubicBezTo>
                    <a:cubicBezTo>
                      <a:pt x="4324" y="939"/>
                      <a:pt x="4326" y="937"/>
                      <a:pt x="4327" y="936"/>
                    </a:cubicBezTo>
                    <a:lnTo>
                      <a:pt x="4327" y="936"/>
                    </a:lnTo>
                    <a:cubicBezTo>
                      <a:pt x="4329" y="936"/>
                      <a:pt x="4331" y="936"/>
                      <a:pt x="4333" y="936"/>
                    </a:cubicBezTo>
                    <a:cubicBezTo>
                      <a:pt x="4344" y="936"/>
                      <a:pt x="4353" y="934"/>
                      <a:pt x="4358" y="929"/>
                    </a:cubicBezTo>
                    <a:cubicBezTo>
                      <a:pt x="4370" y="905"/>
                      <a:pt x="4310" y="905"/>
                      <a:pt x="4310" y="905"/>
                    </a:cubicBezTo>
                    <a:cubicBezTo>
                      <a:pt x="4313" y="903"/>
                      <a:pt x="4317" y="902"/>
                      <a:pt x="4322" y="902"/>
                    </a:cubicBezTo>
                    <a:cubicBezTo>
                      <a:pt x="4336" y="902"/>
                      <a:pt x="4356" y="909"/>
                      <a:pt x="4370" y="909"/>
                    </a:cubicBezTo>
                    <a:cubicBezTo>
                      <a:pt x="4375" y="909"/>
                      <a:pt x="4379" y="908"/>
                      <a:pt x="4382" y="905"/>
                    </a:cubicBezTo>
                    <a:cubicBezTo>
                      <a:pt x="4393" y="881"/>
                      <a:pt x="4393" y="846"/>
                      <a:pt x="4405" y="822"/>
                    </a:cubicBezTo>
                    <a:cubicBezTo>
                      <a:pt x="4405" y="824"/>
                      <a:pt x="4406" y="825"/>
                      <a:pt x="4406" y="825"/>
                    </a:cubicBezTo>
                    <a:cubicBezTo>
                      <a:pt x="4409" y="825"/>
                      <a:pt x="4415" y="808"/>
                      <a:pt x="4405" y="798"/>
                    </a:cubicBezTo>
                    <a:cubicBezTo>
                      <a:pt x="4393" y="774"/>
                      <a:pt x="4417" y="762"/>
                      <a:pt x="4441" y="762"/>
                    </a:cubicBezTo>
                    <a:cubicBezTo>
                      <a:pt x="4465" y="750"/>
                      <a:pt x="4489" y="726"/>
                      <a:pt x="4501" y="691"/>
                    </a:cubicBezTo>
                    <a:cubicBezTo>
                      <a:pt x="4501" y="680"/>
                      <a:pt x="4480" y="618"/>
                      <a:pt x="4496" y="618"/>
                    </a:cubicBezTo>
                    <a:lnTo>
                      <a:pt x="4496" y="618"/>
                    </a:lnTo>
                    <a:cubicBezTo>
                      <a:pt x="4497" y="618"/>
                      <a:pt x="4499" y="618"/>
                      <a:pt x="4501" y="619"/>
                    </a:cubicBezTo>
                    <a:cubicBezTo>
                      <a:pt x="4509" y="636"/>
                      <a:pt x="4545" y="674"/>
                      <a:pt x="4563" y="674"/>
                    </a:cubicBezTo>
                    <a:cubicBezTo>
                      <a:pt x="4571" y="674"/>
                      <a:pt x="4576" y="666"/>
                      <a:pt x="4572" y="643"/>
                    </a:cubicBezTo>
                    <a:cubicBezTo>
                      <a:pt x="4572" y="610"/>
                      <a:pt x="4555" y="560"/>
                      <a:pt x="4564" y="537"/>
                    </a:cubicBezTo>
                    <a:lnTo>
                      <a:pt x="4564" y="537"/>
                    </a:lnTo>
                    <a:cubicBezTo>
                      <a:pt x="4570" y="549"/>
                      <a:pt x="4578" y="560"/>
                      <a:pt x="4584" y="560"/>
                    </a:cubicBezTo>
                    <a:cubicBezTo>
                      <a:pt x="4586" y="561"/>
                      <a:pt x="4587" y="562"/>
                      <a:pt x="4589" y="562"/>
                    </a:cubicBezTo>
                    <a:cubicBezTo>
                      <a:pt x="4599" y="562"/>
                      <a:pt x="4610" y="545"/>
                      <a:pt x="4605" y="527"/>
                    </a:cubicBezTo>
                    <a:lnTo>
                      <a:pt x="4605" y="527"/>
                    </a:lnTo>
                    <a:cubicBezTo>
                      <a:pt x="4631" y="537"/>
                      <a:pt x="4657" y="551"/>
                      <a:pt x="4683" y="551"/>
                    </a:cubicBezTo>
                    <a:cubicBezTo>
                      <a:pt x="4689" y="551"/>
                      <a:pt x="4696" y="550"/>
                      <a:pt x="4703" y="548"/>
                    </a:cubicBezTo>
                    <a:cubicBezTo>
                      <a:pt x="4727" y="536"/>
                      <a:pt x="4703" y="512"/>
                      <a:pt x="4727" y="500"/>
                    </a:cubicBezTo>
                    <a:cubicBezTo>
                      <a:pt x="4729" y="499"/>
                      <a:pt x="4731" y="498"/>
                      <a:pt x="4734" y="498"/>
                    </a:cubicBezTo>
                    <a:cubicBezTo>
                      <a:pt x="4746" y="498"/>
                      <a:pt x="4768" y="515"/>
                      <a:pt x="4787" y="515"/>
                    </a:cubicBezTo>
                    <a:cubicBezTo>
                      <a:pt x="4791" y="515"/>
                      <a:pt x="4795" y="514"/>
                      <a:pt x="4798" y="512"/>
                    </a:cubicBezTo>
                    <a:cubicBezTo>
                      <a:pt x="4810" y="500"/>
                      <a:pt x="4786" y="488"/>
                      <a:pt x="4786" y="476"/>
                    </a:cubicBezTo>
                    <a:cubicBezTo>
                      <a:pt x="4786" y="460"/>
                      <a:pt x="4792" y="455"/>
                      <a:pt x="4801" y="455"/>
                    </a:cubicBezTo>
                    <a:cubicBezTo>
                      <a:pt x="4824" y="455"/>
                      <a:pt x="4864" y="490"/>
                      <a:pt x="4878" y="490"/>
                    </a:cubicBezTo>
                    <a:cubicBezTo>
                      <a:pt x="4880" y="490"/>
                      <a:pt x="4881" y="489"/>
                      <a:pt x="4882" y="488"/>
                    </a:cubicBezTo>
                    <a:cubicBezTo>
                      <a:pt x="4871" y="488"/>
                      <a:pt x="4812" y="402"/>
                      <a:pt x="4852" y="402"/>
                    </a:cubicBezTo>
                    <a:cubicBezTo>
                      <a:pt x="4857" y="402"/>
                      <a:pt x="4863" y="403"/>
                      <a:pt x="4870" y="405"/>
                    </a:cubicBezTo>
                    <a:cubicBezTo>
                      <a:pt x="4890" y="412"/>
                      <a:pt x="4895" y="419"/>
                      <a:pt x="4902" y="419"/>
                    </a:cubicBezTo>
                    <a:cubicBezTo>
                      <a:pt x="4908" y="419"/>
                      <a:pt x="4914" y="415"/>
                      <a:pt x="4929" y="405"/>
                    </a:cubicBezTo>
                    <a:cubicBezTo>
                      <a:pt x="4939" y="398"/>
                      <a:pt x="4946" y="395"/>
                      <a:pt x="4950" y="395"/>
                    </a:cubicBezTo>
                    <a:cubicBezTo>
                      <a:pt x="4955" y="395"/>
                      <a:pt x="4957" y="401"/>
                      <a:pt x="4958" y="410"/>
                    </a:cubicBezTo>
                    <a:lnTo>
                      <a:pt x="4958" y="410"/>
                    </a:lnTo>
                    <a:cubicBezTo>
                      <a:pt x="4961" y="369"/>
                      <a:pt x="5023" y="369"/>
                      <a:pt x="5019" y="331"/>
                    </a:cubicBezTo>
                    <a:lnTo>
                      <a:pt x="5019" y="331"/>
                    </a:lnTo>
                    <a:cubicBezTo>
                      <a:pt x="5023" y="341"/>
                      <a:pt x="5027" y="344"/>
                      <a:pt x="5030" y="344"/>
                    </a:cubicBezTo>
                    <a:cubicBezTo>
                      <a:pt x="5034" y="344"/>
                      <a:pt x="5036" y="339"/>
                      <a:pt x="5036" y="334"/>
                    </a:cubicBezTo>
                    <a:cubicBezTo>
                      <a:pt x="5048" y="334"/>
                      <a:pt x="5048" y="322"/>
                      <a:pt x="5060" y="310"/>
                    </a:cubicBezTo>
                    <a:cubicBezTo>
                      <a:pt x="5060" y="286"/>
                      <a:pt x="5060" y="274"/>
                      <a:pt x="5072" y="250"/>
                    </a:cubicBezTo>
                    <a:lnTo>
                      <a:pt x="5072" y="250"/>
                    </a:lnTo>
                    <a:cubicBezTo>
                      <a:pt x="5072" y="265"/>
                      <a:pt x="5068" y="296"/>
                      <a:pt x="5062" y="327"/>
                    </a:cubicBezTo>
                    <a:lnTo>
                      <a:pt x="5062" y="327"/>
                    </a:lnTo>
                    <a:cubicBezTo>
                      <a:pt x="5065" y="318"/>
                      <a:pt x="5069" y="309"/>
                      <a:pt x="5072" y="298"/>
                    </a:cubicBezTo>
                    <a:cubicBezTo>
                      <a:pt x="5082" y="257"/>
                      <a:pt x="5102" y="198"/>
                      <a:pt x="5114" y="198"/>
                    </a:cubicBezTo>
                    <a:cubicBezTo>
                      <a:pt x="5116" y="198"/>
                      <a:pt x="5118" y="199"/>
                      <a:pt x="5120" y="203"/>
                    </a:cubicBezTo>
                    <a:cubicBezTo>
                      <a:pt x="5132" y="226"/>
                      <a:pt x="5084" y="310"/>
                      <a:pt x="5072" y="322"/>
                    </a:cubicBezTo>
                    <a:cubicBezTo>
                      <a:pt x="5072" y="323"/>
                      <a:pt x="5073" y="324"/>
                      <a:pt x="5073" y="324"/>
                    </a:cubicBezTo>
                    <a:cubicBezTo>
                      <a:pt x="5079" y="324"/>
                      <a:pt x="5098" y="296"/>
                      <a:pt x="5108" y="286"/>
                    </a:cubicBezTo>
                    <a:cubicBezTo>
                      <a:pt x="5108" y="298"/>
                      <a:pt x="5108" y="310"/>
                      <a:pt x="5108" y="322"/>
                    </a:cubicBezTo>
                    <a:cubicBezTo>
                      <a:pt x="5108" y="334"/>
                      <a:pt x="5084" y="369"/>
                      <a:pt x="5084" y="369"/>
                    </a:cubicBezTo>
                    <a:cubicBezTo>
                      <a:pt x="5084" y="369"/>
                      <a:pt x="5131" y="332"/>
                      <a:pt x="5142" y="332"/>
                    </a:cubicBezTo>
                    <a:cubicBezTo>
                      <a:pt x="5143" y="332"/>
                      <a:pt x="5144" y="332"/>
                      <a:pt x="5144" y="334"/>
                    </a:cubicBezTo>
                    <a:cubicBezTo>
                      <a:pt x="5144" y="345"/>
                      <a:pt x="5120" y="357"/>
                      <a:pt x="5120" y="357"/>
                    </a:cubicBezTo>
                    <a:cubicBezTo>
                      <a:pt x="5120" y="357"/>
                      <a:pt x="5120" y="369"/>
                      <a:pt x="5120" y="381"/>
                    </a:cubicBezTo>
                    <a:cubicBezTo>
                      <a:pt x="5120" y="393"/>
                      <a:pt x="5167" y="417"/>
                      <a:pt x="5179" y="441"/>
                    </a:cubicBezTo>
                    <a:cubicBezTo>
                      <a:pt x="5203" y="465"/>
                      <a:pt x="5167" y="488"/>
                      <a:pt x="5203" y="500"/>
                    </a:cubicBezTo>
                    <a:cubicBezTo>
                      <a:pt x="5213" y="500"/>
                      <a:pt x="5232" y="500"/>
                      <a:pt x="5244" y="493"/>
                    </a:cubicBezTo>
                    <a:lnTo>
                      <a:pt x="5244" y="493"/>
                    </a:lnTo>
                    <a:cubicBezTo>
                      <a:pt x="5201" y="525"/>
                      <a:pt x="5180" y="538"/>
                      <a:pt x="5203" y="572"/>
                    </a:cubicBezTo>
                    <a:lnTo>
                      <a:pt x="5227" y="548"/>
                    </a:lnTo>
                    <a:cubicBezTo>
                      <a:pt x="5239" y="572"/>
                      <a:pt x="5275" y="655"/>
                      <a:pt x="5310" y="655"/>
                    </a:cubicBezTo>
                    <a:cubicBezTo>
                      <a:pt x="5310" y="655"/>
                      <a:pt x="5343" y="614"/>
                      <a:pt x="5361" y="614"/>
                    </a:cubicBezTo>
                    <a:cubicBezTo>
                      <a:pt x="5365" y="614"/>
                      <a:pt x="5368" y="615"/>
                      <a:pt x="5370" y="619"/>
                    </a:cubicBezTo>
                    <a:cubicBezTo>
                      <a:pt x="5370" y="643"/>
                      <a:pt x="5346" y="679"/>
                      <a:pt x="5346" y="703"/>
                    </a:cubicBezTo>
                    <a:cubicBezTo>
                      <a:pt x="5346" y="750"/>
                      <a:pt x="5370" y="810"/>
                      <a:pt x="5406" y="846"/>
                    </a:cubicBezTo>
                    <a:cubicBezTo>
                      <a:pt x="5429" y="869"/>
                      <a:pt x="5465" y="857"/>
                      <a:pt x="5477" y="881"/>
                    </a:cubicBezTo>
                    <a:cubicBezTo>
                      <a:pt x="5489" y="893"/>
                      <a:pt x="5501" y="899"/>
                      <a:pt x="5516" y="899"/>
                    </a:cubicBezTo>
                    <a:cubicBezTo>
                      <a:pt x="5530" y="899"/>
                      <a:pt x="5547" y="894"/>
                      <a:pt x="5569" y="883"/>
                    </a:cubicBezTo>
                    <a:lnTo>
                      <a:pt x="5569" y="883"/>
                    </a:lnTo>
                    <a:cubicBezTo>
                      <a:pt x="5555" y="895"/>
                      <a:pt x="5514" y="980"/>
                      <a:pt x="5547" y="980"/>
                    </a:cubicBezTo>
                    <a:cubicBezTo>
                      <a:pt x="5550" y="980"/>
                      <a:pt x="5555" y="979"/>
                      <a:pt x="5560" y="977"/>
                    </a:cubicBezTo>
                    <a:cubicBezTo>
                      <a:pt x="5608" y="965"/>
                      <a:pt x="5596" y="869"/>
                      <a:pt x="5632" y="857"/>
                    </a:cubicBezTo>
                    <a:lnTo>
                      <a:pt x="5632" y="857"/>
                    </a:lnTo>
                    <a:lnTo>
                      <a:pt x="5608" y="941"/>
                    </a:lnTo>
                    <a:cubicBezTo>
                      <a:pt x="5596" y="988"/>
                      <a:pt x="5572" y="1024"/>
                      <a:pt x="5536" y="1060"/>
                    </a:cubicBezTo>
                    <a:cubicBezTo>
                      <a:pt x="5554" y="1048"/>
                      <a:pt x="5568" y="1043"/>
                      <a:pt x="5579" y="1043"/>
                    </a:cubicBezTo>
                    <a:cubicBezTo>
                      <a:pt x="5611" y="1043"/>
                      <a:pt x="5620" y="1084"/>
                      <a:pt x="5656" y="1084"/>
                    </a:cubicBezTo>
                    <a:cubicBezTo>
                      <a:pt x="5667" y="1107"/>
                      <a:pt x="5667" y="1119"/>
                      <a:pt x="5620" y="1143"/>
                    </a:cubicBezTo>
                    <a:cubicBezTo>
                      <a:pt x="5586" y="1155"/>
                      <a:pt x="5616" y="1176"/>
                      <a:pt x="5599" y="1189"/>
                    </a:cubicBezTo>
                    <a:lnTo>
                      <a:pt x="5599" y="1189"/>
                    </a:lnTo>
                    <a:lnTo>
                      <a:pt x="5715" y="1119"/>
                    </a:lnTo>
                    <a:lnTo>
                      <a:pt x="5715" y="1119"/>
                    </a:lnTo>
                    <a:cubicBezTo>
                      <a:pt x="5727" y="1143"/>
                      <a:pt x="5644" y="1215"/>
                      <a:pt x="5656" y="1215"/>
                    </a:cubicBezTo>
                    <a:cubicBezTo>
                      <a:pt x="5679" y="1215"/>
                      <a:pt x="5763" y="1215"/>
                      <a:pt x="5739" y="1262"/>
                    </a:cubicBezTo>
                    <a:cubicBezTo>
                      <a:pt x="5728" y="1294"/>
                      <a:pt x="5727" y="1385"/>
                      <a:pt x="5779" y="1385"/>
                    </a:cubicBezTo>
                    <a:cubicBezTo>
                      <a:pt x="5785" y="1385"/>
                      <a:pt x="5791" y="1384"/>
                      <a:pt x="5798" y="1381"/>
                    </a:cubicBezTo>
                    <a:cubicBezTo>
                      <a:pt x="5802" y="1380"/>
                      <a:pt x="5805" y="1380"/>
                      <a:pt x="5807" y="1380"/>
                    </a:cubicBezTo>
                    <a:cubicBezTo>
                      <a:pt x="5832" y="1380"/>
                      <a:pt x="5827" y="1429"/>
                      <a:pt x="5870" y="1429"/>
                    </a:cubicBezTo>
                    <a:cubicBezTo>
                      <a:pt x="5929" y="1429"/>
                      <a:pt x="5846" y="1488"/>
                      <a:pt x="5858" y="1512"/>
                    </a:cubicBezTo>
                    <a:cubicBezTo>
                      <a:pt x="5858" y="1536"/>
                      <a:pt x="5906" y="1524"/>
                      <a:pt x="5917" y="1548"/>
                    </a:cubicBezTo>
                    <a:cubicBezTo>
                      <a:pt x="5929" y="1572"/>
                      <a:pt x="5917" y="1572"/>
                      <a:pt x="5882" y="1584"/>
                    </a:cubicBezTo>
                    <a:cubicBezTo>
                      <a:pt x="5858" y="1596"/>
                      <a:pt x="5906" y="1619"/>
                      <a:pt x="5906" y="1619"/>
                    </a:cubicBezTo>
                    <a:cubicBezTo>
                      <a:pt x="5941" y="1619"/>
                      <a:pt x="5929" y="1631"/>
                      <a:pt x="5929" y="1643"/>
                    </a:cubicBezTo>
                    <a:cubicBezTo>
                      <a:pt x="5929" y="1648"/>
                      <a:pt x="5932" y="1650"/>
                      <a:pt x="5935" y="1650"/>
                    </a:cubicBezTo>
                    <a:cubicBezTo>
                      <a:pt x="5954" y="1650"/>
                      <a:pt x="6007" y="1608"/>
                      <a:pt x="6018" y="1608"/>
                    </a:cubicBezTo>
                    <a:lnTo>
                      <a:pt x="6018" y="1608"/>
                    </a:lnTo>
                    <a:cubicBezTo>
                      <a:pt x="6024" y="1608"/>
                      <a:pt x="6021" y="1617"/>
                      <a:pt x="6001" y="1643"/>
                    </a:cubicBezTo>
                    <a:cubicBezTo>
                      <a:pt x="5965" y="1691"/>
                      <a:pt x="5989" y="1727"/>
                      <a:pt x="6048" y="1727"/>
                    </a:cubicBezTo>
                    <a:cubicBezTo>
                      <a:pt x="6096" y="1727"/>
                      <a:pt x="6120" y="1727"/>
                      <a:pt x="6072" y="1798"/>
                    </a:cubicBezTo>
                    <a:cubicBezTo>
                      <a:pt x="6037" y="1834"/>
                      <a:pt x="6156" y="1846"/>
                      <a:pt x="6120" y="1881"/>
                    </a:cubicBezTo>
                    <a:cubicBezTo>
                      <a:pt x="6131" y="1871"/>
                      <a:pt x="6151" y="1866"/>
                      <a:pt x="6172" y="1866"/>
                    </a:cubicBezTo>
                    <a:cubicBezTo>
                      <a:pt x="6219" y="1866"/>
                      <a:pt x="6266" y="1889"/>
                      <a:pt x="6191" y="1905"/>
                    </a:cubicBezTo>
                    <a:cubicBezTo>
                      <a:pt x="6108" y="1965"/>
                      <a:pt x="6203" y="1953"/>
                      <a:pt x="6227" y="1977"/>
                    </a:cubicBezTo>
                    <a:cubicBezTo>
                      <a:pt x="6239" y="2000"/>
                      <a:pt x="6251" y="2012"/>
                      <a:pt x="6251" y="2036"/>
                    </a:cubicBezTo>
                    <a:cubicBezTo>
                      <a:pt x="6251" y="2048"/>
                      <a:pt x="6239" y="2060"/>
                      <a:pt x="6239" y="2072"/>
                    </a:cubicBezTo>
                    <a:cubicBezTo>
                      <a:pt x="6249" y="2081"/>
                      <a:pt x="6281" y="2114"/>
                      <a:pt x="6312" y="2114"/>
                    </a:cubicBezTo>
                    <a:cubicBezTo>
                      <a:pt x="6320" y="2114"/>
                      <a:pt x="6327" y="2112"/>
                      <a:pt x="6334" y="2108"/>
                    </a:cubicBezTo>
                    <a:lnTo>
                      <a:pt x="6334" y="2108"/>
                    </a:lnTo>
                    <a:cubicBezTo>
                      <a:pt x="6310" y="2131"/>
                      <a:pt x="6275" y="2143"/>
                      <a:pt x="6287" y="2179"/>
                    </a:cubicBezTo>
                    <a:cubicBezTo>
                      <a:pt x="6298" y="2203"/>
                      <a:pt x="6358" y="2179"/>
                      <a:pt x="6334" y="2215"/>
                    </a:cubicBezTo>
                    <a:cubicBezTo>
                      <a:pt x="6334" y="2215"/>
                      <a:pt x="6345" y="2220"/>
                      <a:pt x="6355" y="2220"/>
                    </a:cubicBezTo>
                    <a:cubicBezTo>
                      <a:pt x="6361" y="2220"/>
                      <a:pt x="6366" y="2219"/>
                      <a:pt x="6370" y="2215"/>
                    </a:cubicBezTo>
                    <a:cubicBezTo>
                      <a:pt x="6372" y="2212"/>
                      <a:pt x="6374" y="2211"/>
                      <a:pt x="6376" y="2211"/>
                    </a:cubicBezTo>
                    <a:cubicBezTo>
                      <a:pt x="6382" y="2211"/>
                      <a:pt x="6382" y="2227"/>
                      <a:pt x="6382" y="2227"/>
                    </a:cubicBezTo>
                    <a:cubicBezTo>
                      <a:pt x="6382" y="2260"/>
                      <a:pt x="6382" y="2299"/>
                      <a:pt x="6406" y="2299"/>
                    </a:cubicBezTo>
                    <a:cubicBezTo>
                      <a:pt x="6417" y="2299"/>
                      <a:pt x="6432" y="2292"/>
                      <a:pt x="6453" y="2274"/>
                    </a:cubicBezTo>
                    <a:lnTo>
                      <a:pt x="6453" y="2274"/>
                    </a:lnTo>
                    <a:cubicBezTo>
                      <a:pt x="6441" y="2286"/>
                      <a:pt x="6382" y="2334"/>
                      <a:pt x="6418" y="2334"/>
                    </a:cubicBezTo>
                    <a:cubicBezTo>
                      <a:pt x="6441" y="2334"/>
                      <a:pt x="6453" y="2331"/>
                      <a:pt x="6461" y="2331"/>
                    </a:cubicBezTo>
                    <a:cubicBezTo>
                      <a:pt x="6468" y="2331"/>
                      <a:pt x="6471" y="2334"/>
                      <a:pt x="6477" y="2346"/>
                    </a:cubicBezTo>
                    <a:cubicBezTo>
                      <a:pt x="6475" y="2344"/>
                      <a:pt x="6473" y="2343"/>
                      <a:pt x="6470" y="2343"/>
                    </a:cubicBezTo>
                    <a:cubicBezTo>
                      <a:pt x="6453" y="2343"/>
                      <a:pt x="6419" y="2373"/>
                      <a:pt x="6429" y="2393"/>
                    </a:cubicBezTo>
                    <a:cubicBezTo>
                      <a:pt x="6429" y="2417"/>
                      <a:pt x="6453" y="2429"/>
                      <a:pt x="6465" y="2441"/>
                    </a:cubicBezTo>
                    <a:cubicBezTo>
                      <a:pt x="6483" y="2450"/>
                      <a:pt x="6496" y="2454"/>
                      <a:pt x="6508" y="2454"/>
                    </a:cubicBezTo>
                    <a:cubicBezTo>
                      <a:pt x="6527" y="2454"/>
                      <a:pt x="6543" y="2444"/>
                      <a:pt x="6572" y="2429"/>
                    </a:cubicBezTo>
                    <a:lnTo>
                      <a:pt x="6572" y="2429"/>
                    </a:lnTo>
                    <a:cubicBezTo>
                      <a:pt x="6584" y="2465"/>
                      <a:pt x="6572" y="2465"/>
                      <a:pt x="6549" y="2489"/>
                    </a:cubicBezTo>
                    <a:cubicBezTo>
                      <a:pt x="6572" y="2489"/>
                      <a:pt x="6596" y="2477"/>
                      <a:pt x="6620" y="2465"/>
                    </a:cubicBezTo>
                    <a:lnTo>
                      <a:pt x="6620" y="2465"/>
                    </a:lnTo>
                    <a:cubicBezTo>
                      <a:pt x="6572" y="2501"/>
                      <a:pt x="6537" y="2536"/>
                      <a:pt x="6513" y="2572"/>
                    </a:cubicBezTo>
                    <a:lnTo>
                      <a:pt x="6608" y="2572"/>
                    </a:lnTo>
                    <a:cubicBezTo>
                      <a:pt x="6616" y="2571"/>
                      <a:pt x="6622" y="2570"/>
                      <a:pt x="6629" y="2570"/>
                    </a:cubicBezTo>
                    <a:cubicBezTo>
                      <a:pt x="6679" y="2570"/>
                      <a:pt x="6679" y="2611"/>
                      <a:pt x="6679" y="2643"/>
                    </a:cubicBezTo>
                    <a:cubicBezTo>
                      <a:pt x="6689" y="2673"/>
                      <a:pt x="6700" y="2720"/>
                      <a:pt x="6731" y="2720"/>
                    </a:cubicBezTo>
                    <a:cubicBezTo>
                      <a:pt x="6737" y="2720"/>
                      <a:pt x="6743" y="2719"/>
                      <a:pt x="6751" y="2715"/>
                    </a:cubicBezTo>
                    <a:cubicBezTo>
                      <a:pt x="6787" y="2691"/>
                      <a:pt x="6822" y="2667"/>
                      <a:pt x="6858" y="2643"/>
                    </a:cubicBezTo>
                    <a:lnTo>
                      <a:pt x="6858" y="2643"/>
                    </a:lnTo>
                    <a:cubicBezTo>
                      <a:pt x="6870" y="2667"/>
                      <a:pt x="6799" y="2703"/>
                      <a:pt x="6775" y="2715"/>
                    </a:cubicBezTo>
                    <a:cubicBezTo>
                      <a:pt x="6778" y="2714"/>
                      <a:pt x="6781" y="2713"/>
                      <a:pt x="6783" y="2713"/>
                    </a:cubicBezTo>
                    <a:cubicBezTo>
                      <a:pt x="6804" y="2713"/>
                      <a:pt x="6774" y="2765"/>
                      <a:pt x="6763" y="2786"/>
                    </a:cubicBezTo>
                    <a:cubicBezTo>
                      <a:pt x="6739" y="2798"/>
                      <a:pt x="6703" y="2822"/>
                      <a:pt x="6715" y="2834"/>
                    </a:cubicBezTo>
                    <a:lnTo>
                      <a:pt x="6834" y="2762"/>
                    </a:lnTo>
                    <a:lnTo>
                      <a:pt x="6834" y="2762"/>
                    </a:lnTo>
                    <a:cubicBezTo>
                      <a:pt x="6778" y="2796"/>
                      <a:pt x="6828" y="2883"/>
                      <a:pt x="6844" y="2913"/>
                    </a:cubicBezTo>
                    <a:lnTo>
                      <a:pt x="6844" y="2913"/>
                    </a:lnTo>
                    <a:cubicBezTo>
                      <a:pt x="6842" y="2900"/>
                      <a:pt x="6873" y="2880"/>
                      <a:pt x="6894" y="2870"/>
                    </a:cubicBezTo>
                    <a:lnTo>
                      <a:pt x="6894" y="2870"/>
                    </a:lnTo>
                    <a:cubicBezTo>
                      <a:pt x="6906" y="2905"/>
                      <a:pt x="6810" y="2989"/>
                      <a:pt x="6894" y="2989"/>
                    </a:cubicBezTo>
                    <a:cubicBezTo>
                      <a:pt x="6899" y="2989"/>
                      <a:pt x="6913" y="2987"/>
                      <a:pt x="6926" y="2987"/>
                    </a:cubicBezTo>
                    <a:cubicBezTo>
                      <a:pt x="6946" y="2987"/>
                      <a:pt x="6963" y="2991"/>
                      <a:pt x="6941" y="3012"/>
                    </a:cubicBezTo>
                    <a:cubicBezTo>
                      <a:pt x="6918" y="3036"/>
                      <a:pt x="6858" y="3036"/>
                      <a:pt x="6882" y="3060"/>
                    </a:cubicBezTo>
                    <a:cubicBezTo>
                      <a:pt x="6894" y="3072"/>
                      <a:pt x="6941" y="3060"/>
                      <a:pt x="6953" y="3108"/>
                    </a:cubicBezTo>
                    <a:cubicBezTo>
                      <a:pt x="6953" y="3143"/>
                      <a:pt x="6953" y="3167"/>
                      <a:pt x="6965" y="3203"/>
                    </a:cubicBezTo>
                    <a:cubicBezTo>
                      <a:pt x="6972" y="3210"/>
                      <a:pt x="6983" y="3213"/>
                      <a:pt x="6995" y="3213"/>
                    </a:cubicBezTo>
                    <a:cubicBezTo>
                      <a:pt x="7026" y="3213"/>
                      <a:pt x="7062" y="3193"/>
                      <a:pt x="7037" y="3167"/>
                    </a:cubicBezTo>
                    <a:lnTo>
                      <a:pt x="7037" y="3167"/>
                    </a:lnTo>
                    <a:cubicBezTo>
                      <a:pt x="7060" y="3191"/>
                      <a:pt x="7060" y="3203"/>
                      <a:pt x="7072" y="3227"/>
                    </a:cubicBezTo>
                    <a:cubicBezTo>
                      <a:pt x="7072" y="3251"/>
                      <a:pt x="7060" y="3263"/>
                      <a:pt x="7060" y="3286"/>
                    </a:cubicBezTo>
                    <a:cubicBezTo>
                      <a:pt x="7049" y="3310"/>
                      <a:pt x="7072" y="3310"/>
                      <a:pt x="7084" y="3310"/>
                    </a:cubicBezTo>
                    <a:cubicBezTo>
                      <a:pt x="7096" y="3310"/>
                      <a:pt x="7120" y="3298"/>
                      <a:pt x="7156" y="3286"/>
                    </a:cubicBezTo>
                    <a:cubicBezTo>
                      <a:pt x="7120" y="3286"/>
                      <a:pt x="7132" y="3263"/>
                      <a:pt x="7156" y="3263"/>
                    </a:cubicBezTo>
                    <a:cubicBezTo>
                      <a:pt x="7180" y="3263"/>
                      <a:pt x="7203" y="3263"/>
                      <a:pt x="7203" y="3286"/>
                    </a:cubicBezTo>
                    <a:cubicBezTo>
                      <a:pt x="7203" y="3310"/>
                      <a:pt x="7108" y="3322"/>
                      <a:pt x="7132" y="3358"/>
                    </a:cubicBezTo>
                    <a:cubicBezTo>
                      <a:pt x="7148" y="3374"/>
                      <a:pt x="7182" y="3402"/>
                      <a:pt x="7209" y="3402"/>
                    </a:cubicBezTo>
                    <a:cubicBezTo>
                      <a:pt x="7221" y="3402"/>
                      <a:pt x="7232" y="3396"/>
                      <a:pt x="7239" y="3382"/>
                    </a:cubicBezTo>
                    <a:cubicBezTo>
                      <a:pt x="7251" y="3346"/>
                      <a:pt x="7251" y="3334"/>
                      <a:pt x="7287" y="3334"/>
                    </a:cubicBezTo>
                    <a:cubicBezTo>
                      <a:pt x="7334" y="3334"/>
                      <a:pt x="7346" y="3346"/>
                      <a:pt x="7334" y="3370"/>
                    </a:cubicBezTo>
                    <a:cubicBezTo>
                      <a:pt x="7322" y="3405"/>
                      <a:pt x="7191" y="3453"/>
                      <a:pt x="7191" y="3465"/>
                    </a:cubicBezTo>
                    <a:cubicBezTo>
                      <a:pt x="7191" y="3477"/>
                      <a:pt x="7215" y="3501"/>
                      <a:pt x="7227" y="3513"/>
                    </a:cubicBezTo>
                    <a:cubicBezTo>
                      <a:pt x="7248" y="3513"/>
                      <a:pt x="7268" y="3486"/>
                      <a:pt x="7296" y="3486"/>
                    </a:cubicBezTo>
                    <a:cubicBezTo>
                      <a:pt x="7301" y="3486"/>
                      <a:pt x="7305" y="3487"/>
                      <a:pt x="7311" y="3489"/>
                    </a:cubicBezTo>
                    <a:cubicBezTo>
                      <a:pt x="7358" y="3489"/>
                      <a:pt x="7239" y="3560"/>
                      <a:pt x="7275" y="3572"/>
                    </a:cubicBezTo>
                    <a:cubicBezTo>
                      <a:pt x="7311" y="3572"/>
                      <a:pt x="7341" y="3565"/>
                      <a:pt x="7369" y="3551"/>
                    </a:cubicBezTo>
                    <a:lnTo>
                      <a:pt x="7369" y="3551"/>
                    </a:lnTo>
                    <a:cubicBezTo>
                      <a:pt x="7349" y="3564"/>
                      <a:pt x="7327" y="3583"/>
                      <a:pt x="7311" y="3608"/>
                    </a:cubicBezTo>
                    <a:cubicBezTo>
                      <a:pt x="7287" y="3632"/>
                      <a:pt x="7275" y="3691"/>
                      <a:pt x="7311" y="3703"/>
                    </a:cubicBezTo>
                    <a:cubicBezTo>
                      <a:pt x="7314" y="3704"/>
                      <a:pt x="7318" y="3705"/>
                      <a:pt x="7321" y="3705"/>
                    </a:cubicBezTo>
                    <a:cubicBezTo>
                      <a:pt x="7344" y="3705"/>
                      <a:pt x="7338" y="3667"/>
                      <a:pt x="7370" y="3667"/>
                    </a:cubicBezTo>
                    <a:cubicBezTo>
                      <a:pt x="7382" y="3679"/>
                      <a:pt x="7394" y="3691"/>
                      <a:pt x="7406" y="3715"/>
                    </a:cubicBezTo>
                    <a:cubicBezTo>
                      <a:pt x="7406" y="3739"/>
                      <a:pt x="7382" y="3763"/>
                      <a:pt x="7406" y="3774"/>
                    </a:cubicBezTo>
                    <a:cubicBezTo>
                      <a:pt x="7409" y="3777"/>
                      <a:pt x="7415" y="3778"/>
                      <a:pt x="7422" y="3778"/>
                    </a:cubicBezTo>
                    <a:cubicBezTo>
                      <a:pt x="7429" y="3778"/>
                      <a:pt x="7438" y="3777"/>
                      <a:pt x="7446" y="3777"/>
                    </a:cubicBezTo>
                    <a:cubicBezTo>
                      <a:pt x="7462" y="3777"/>
                      <a:pt x="7477" y="3780"/>
                      <a:pt x="7477" y="3798"/>
                    </a:cubicBezTo>
                    <a:cubicBezTo>
                      <a:pt x="7465" y="3834"/>
                      <a:pt x="7406" y="3858"/>
                      <a:pt x="7453" y="3858"/>
                    </a:cubicBezTo>
                    <a:cubicBezTo>
                      <a:pt x="7477" y="3858"/>
                      <a:pt x="7512" y="3842"/>
                      <a:pt x="7535" y="3842"/>
                    </a:cubicBezTo>
                    <a:cubicBezTo>
                      <a:pt x="7547" y="3842"/>
                      <a:pt x="7557" y="3846"/>
                      <a:pt x="7561" y="3858"/>
                    </a:cubicBezTo>
                    <a:lnTo>
                      <a:pt x="7537" y="3882"/>
                    </a:lnTo>
                    <a:cubicBezTo>
                      <a:pt x="7531" y="3888"/>
                      <a:pt x="7525" y="3891"/>
                      <a:pt x="7519" y="3891"/>
                    </a:cubicBezTo>
                    <a:cubicBezTo>
                      <a:pt x="7513" y="3891"/>
                      <a:pt x="7507" y="3888"/>
                      <a:pt x="7501" y="3882"/>
                    </a:cubicBezTo>
                    <a:lnTo>
                      <a:pt x="7501" y="3882"/>
                    </a:lnTo>
                    <a:cubicBezTo>
                      <a:pt x="7489" y="3882"/>
                      <a:pt x="7561" y="3929"/>
                      <a:pt x="7572" y="3929"/>
                    </a:cubicBezTo>
                    <a:cubicBezTo>
                      <a:pt x="7572" y="3941"/>
                      <a:pt x="7572" y="3977"/>
                      <a:pt x="7584" y="3989"/>
                    </a:cubicBezTo>
                    <a:cubicBezTo>
                      <a:pt x="7596" y="4001"/>
                      <a:pt x="7620" y="3989"/>
                      <a:pt x="7632" y="4013"/>
                    </a:cubicBezTo>
                    <a:cubicBezTo>
                      <a:pt x="7644" y="4025"/>
                      <a:pt x="7644" y="4048"/>
                      <a:pt x="7644" y="4072"/>
                    </a:cubicBezTo>
                    <a:cubicBezTo>
                      <a:pt x="7644" y="4096"/>
                      <a:pt x="7659" y="4099"/>
                      <a:pt x="7677" y="4099"/>
                    </a:cubicBezTo>
                    <a:cubicBezTo>
                      <a:pt x="7683" y="4099"/>
                      <a:pt x="7689" y="4099"/>
                      <a:pt x="7695" y="4099"/>
                    </a:cubicBezTo>
                    <a:cubicBezTo>
                      <a:pt x="7707" y="4099"/>
                      <a:pt x="7719" y="4100"/>
                      <a:pt x="7727" y="4108"/>
                    </a:cubicBezTo>
                    <a:cubicBezTo>
                      <a:pt x="7739" y="4144"/>
                      <a:pt x="7692" y="4191"/>
                      <a:pt x="7703" y="4215"/>
                    </a:cubicBezTo>
                    <a:cubicBezTo>
                      <a:pt x="7708" y="4224"/>
                      <a:pt x="7717" y="4226"/>
                      <a:pt x="7728" y="4226"/>
                    </a:cubicBezTo>
                    <a:cubicBezTo>
                      <a:pt x="7740" y="4226"/>
                      <a:pt x="7755" y="4223"/>
                      <a:pt x="7768" y="4223"/>
                    </a:cubicBezTo>
                    <a:cubicBezTo>
                      <a:pt x="7775" y="4223"/>
                      <a:pt x="7781" y="4224"/>
                      <a:pt x="7787" y="4227"/>
                    </a:cubicBezTo>
                    <a:cubicBezTo>
                      <a:pt x="7811" y="4239"/>
                      <a:pt x="7727" y="4298"/>
                      <a:pt x="7703" y="4310"/>
                    </a:cubicBezTo>
                    <a:lnTo>
                      <a:pt x="7811" y="4310"/>
                    </a:lnTo>
                    <a:cubicBezTo>
                      <a:pt x="7826" y="4306"/>
                      <a:pt x="7837" y="4304"/>
                      <a:pt x="7844" y="4304"/>
                    </a:cubicBezTo>
                    <a:cubicBezTo>
                      <a:pt x="7872" y="4304"/>
                      <a:pt x="7825" y="4339"/>
                      <a:pt x="7787" y="4358"/>
                    </a:cubicBezTo>
                    <a:cubicBezTo>
                      <a:pt x="7798" y="4352"/>
                      <a:pt x="7808" y="4350"/>
                      <a:pt x="7817" y="4350"/>
                    </a:cubicBezTo>
                    <a:cubicBezTo>
                      <a:pt x="7851" y="4350"/>
                      <a:pt x="7862" y="4390"/>
                      <a:pt x="7886" y="4390"/>
                    </a:cubicBezTo>
                    <a:cubicBezTo>
                      <a:pt x="7892" y="4390"/>
                      <a:pt x="7898" y="4388"/>
                      <a:pt x="7906" y="4382"/>
                    </a:cubicBezTo>
                    <a:lnTo>
                      <a:pt x="7906" y="4382"/>
                    </a:lnTo>
                    <a:cubicBezTo>
                      <a:pt x="7894" y="4417"/>
                      <a:pt x="7870" y="4441"/>
                      <a:pt x="7882" y="4477"/>
                    </a:cubicBezTo>
                    <a:cubicBezTo>
                      <a:pt x="7893" y="4470"/>
                      <a:pt x="7901" y="4467"/>
                      <a:pt x="7906" y="4467"/>
                    </a:cubicBezTo>
                    <a:cubicBezTo>
                      <a:pt x="7919" y="4467"/>
                      <a:pt x="7921" y="4481"/>
                      <a:pt x="7930" y="4489"/>
                    </a:cubicBezTo>
                    <a:cubicBezTo>
                      <a:pt x="7942" y="4501"/>
                      <a:pt x="8001" y="4489"/>
                      <a:pt x="8013" y="4513"/>
                    </a:cubicBezTo>
                    <a:cubicBezTo>
                      <a:pt x="8036" y="4535"/>
                      <a:pt x="7940" y="4633"/>
                      <a:pt x="7981" y="4633"/>
                    </a:cubicBezTo>
                    <a:cubicBezTo>
                      <a:pt x="7983" y="4633"/>
                      <a:pt x="7986" y="4632"/>
                      <a:pt x="7989" y="4632"/>
                    </a:cubicBezTo>
                    <a:cubicBezTo>
                      <a:pt x="8009" y="4632"/>
                      <a:pt x="8068" y="4560"/>
                      <a:pt x="8082" y="4560"/>
                    </a:cubicBezTo>
                    <a:cubicBezTo>
                      <a:pt x="8086" y="4560"/>
                      <a:pt x="8087" y="4564"/>
                      <a:pt x="8084" y="4572"/>
                    </a:cubicBezTo>
                    <a:cubicBezTo>
                      <a:pt x="8073" y="4632"/>
                      <a:pt x="8049" y="4632"/>
                      <a:pt x="8096" y="4632"/>
                    </a:cubicBezTo>
                    <a:cubicBezTo>
                      <a:pt x="8096" y="4632"/>
                      <a:pt x="8134" y="4616"/>
                      <a:pt x="8144" y="4616"/>
                    </a:cubicBezTo>
                    <a:cubicBezTo>
                      <a:pt x="8146" y="4616"/>
                      <a:pt x="8146" y="4617"/>
                      <a:pt x="8144" y="4620"/>
                    </a:cubicBezTo>
                    <a:cubicBezTo>
                      <a:pt x="8132" y="4644"/>
                      <a:pt x="8049" y="4656"/>
                      <a:pt x="8037" y="4679"/>
                    </a:cubicBezTo>
                    <a:cubicBezTo>
                      <a:pt x="8037" y="4683"/>
                      <a:pt x="8041" y="4685"/>
                      <a:pt x="8046" y="4685"/>
                    </a:cubicBezTo>
                    <a:cubicBezTo>
                      <a:pt x="8057" y="4685"/>
                      <a:pt x="8073" y="4679"/>
                      <a:pt x="8073" y="4679"/>
                    </a:cubicBezTo>
                    <a:cubicBezTo>
                      <a:pt x="8096" y="4679"/>
                      <a:pt x="8096" y="4679"/>
                      <a:pt x="8108" y="4703"/>
                    </a:cubicBezTo>
                    <a:cubicBezTo>
                      <a:pt x="8105" y="4696"/>
                      <a:pt x="8101" y="4693"/>
                      <a:pt x="8097" y="4693"/>
                    </a:cubicBezTo>
                    <a:cubicBezTo>
                      <a:pt x="8089" y="4693"/>
                      <a:pt x="8081" y="4707"/>
                      <a:pt x="8073" y="4715"/>
                    </a:cubicBezTo>
                    <a:cubicBezTo>
                      <a:pt x="8076" y="4713"/>
                      <a:pt x="8079" y="4713"/>
                      <a:pt x="8081" y="4713"/>
                    </a:cubicBezTo>
                    <a:cubicBezTo>
                      <a:pt x="8093" y="4713"/>
                      <a:pt x="8086" y="4739"/>
                      <a:pt x="8096" y="4739"/>
                    </a:cubicBezTo>
                    <a:cubicBezTo>
                      <a:pt x="8101" y="4741"/>
                      <a:pt x="8105" y="4742"/>
                      <a:pt x="8109" y="4742"/>
                    </a:cubicBezTo>
                    <a:cubicBezTo>
                      <a:pt x="8117" y="4742"/>
                      <a:pt x="8121" y="4735"/>
                      <a:pt x="8126" y="4735"/>
                    </a:cubicBezTo>
                    <a:cubicBezTo>
                      <a:pt x="8128" y="4735"/>
                      <a:pt x="8130" y="4736"/>
                      <a:pt x="8132" y="4739"/>
                    </a:cubicBezTo>
                    <a:cubicBezTo>
                      <a:pt x="8132" y="4739"/>
                      <a:pt x="8156" y="4751"/>
                      <a:pt x="8132" y="4763"/>
                    </a:cubicBezTo>
                    <a:cubicBezTo>
                      <a:pt x="8103" y="4772"/>
                      <a:pt x="8082" y="4790"/>
                      <a:pt x="8107" y="4790"/>
                    </a:cubicBezTo>
                    <a:cubicBezTo>
                      <a:pt x="8112" y="4790"/>
                      <a:pt x="8121" y="4789"/>
                      <a:pt x="8132" y="4787"/>
                    </a:cubicBezTo>
                    <a:lnTo>
                      <a:pt x="8132" y="4787"/>
                    </a:lnTo>
                    <a:cubicBezTo>
                      <a:pt x="8144" y="4787"/>
                      <a:pt x="8108" y="4810"/>
                      <a:pt x="8180" y="4810"/>
                    </a:cubicBezTo>
                    <a:cubicBezTo>
                      <a:pt x="8144" y="4822"/>
                      <a:pt x="8120" y="4822"/>
                      <a:pt x="8084" y="4822"/>
                    </a:cubicBezTo>
                    <a:cubicBezTo>
                      <a:pt x="8049" y="4822"/>
                      <a:pt x="8049" y="4822"/>
                      <a:pt x="8096" y="4858"/>
                    </a:cubicBezTo>
                    <a:cubicBezTo>
                      <a:pt x="8043" y="4834"/>
                      <a:pt x="8022" y="4825"/>
                      <a:pt x="8019" y="4825"/>
                    </a:cubicBezTo>
                    <a:lnTo>
                      <a:pt x="8019" y="4825"/>
                    </a:lnTo>
                    <a:cubicBezTo>
                      <a:pt x="8016" y="4825"/>
                      <a:pt x="8031" y="4834"/>
                      <a:pt x="8049" y="4846"/>
                    </a:cubicBezTo>
                    <a:cubicBezTo>
                      <a:pt x="8070" y="4867"/>
                      <a:pt x="8110" y="4907"/>
                      <a:pt x="8102" y="4907"/>
                    </a:cubicBezTo>
                    <a:cubicBezTo>
                      <a:pt x="8101" y="4907"/>
                      <a:pt x="8099" y="4907"/>
                      <a:pt x="8096" y="4906"/>
                    </a:cubicBezTo>
                    <a:cubicBezTo>
                      <a:pt x="8088" y="4906"/>
                      <a:pt x="8049" y="4875"/>
                      <a:pt x="8036" y="4875"/>
                    </a:cubicBezTo>
                    <a:cubicBezTo>
                      <a:pt x="8031" y="4875"/>
                      <a:pt x="8030" y="4880"/>
                      <a:pt x="8037" y="4894"/>
                    </a:cubicBezTo>
                    <a:cubicBezTo>
                      <a:pt x="8049" y="4929"/>
                      <a:pt x="8061" y="4965"/>
                      <a:pt x="8073" y="5013"/>
                    </a:cubicBezTo>
                    <a:cubicBezTo>
                      <a:pt x="8046" y="4995"/>
                      <a:pt x="8033" y="4959"/>
                      <a:pt x="8014" y="4959"/>
                    </a:cubicBezTo>
                    <a:cubicBezTo>
                      <a:pt x="8007" y="4959"/>
                      <a:pt x="7999" y="4964"/>
                      <a:pt x="7989" y="4977"/>
                    </a:cubicBezTo>
                    <a:cubicBezTo>
                      <a:pt x="7965" y="5013"/>
                      <a:pt x="8025" y="5025"/>
                      <a:pt x="7989" y="5048"/>
                    </a:cubicBezTo>
                    <a:cubicBezTo>
                      <a:pt x="7977" y="5025"/>
                      <a:pt x="7942" y="4953"/>
                      <a:pt x="7918" y="4941"/>
                    </a:cubicBezTo>
                    <a:cubicBezTo>
                      <a:pt x="7894" y="4941"/>
                      <a:pt x="7882" y="4965"/>
                      <a:pt x="7894" y="4989"/>
                    </a:cubicBezTo>
                    <a:cubicBezTo>
                      <a:pt x="7918" y="5025"/>
                      <a:pt x="7858" y="5060"/>
                      <a:pt x="7846" y="5060"/>
                    </a:cubicBezTo>
                    <a:cubicBezTo>
                      <a:pt x="7846" y="5068"/>
                      <a:pt x="7819" y="5088"/>
                      <a:pt x="7793" y="5088"/>
                    </a:cubicBezTo>
                    <a:cubicBezTo>
                      <a:pt x="7782" y="5088"/>
                      <a:pt x="7771" y="5084"/>
                      <a:pt x="7763" y="5072"/>
                    </a:cubicBezTo>
                    <a:cubicBezTo>
                      <a:pt x="7748" y="5057"/>
                      <a:pt x="7728" y="5037"/>
                      <a:pt x="7709" y="5037"/>
                    </a:cubicBezTo>
                    <a:cubicBezTo>
                      <a:pt x="7698" y="5037"/>
                      <a:pt x="7688" y="5043"/>
                      <a:pt x="7680" y="5060"/>
                    </a:cubicBezTo>
                    <a:cubicBezTo>
                      <a:pt x="7680" y="5084"/>
                      <a:pt x="7680" y="5120"/>
                      <a:pt x="7668" y="5132"/>
                    </a:cubicBezTo>
                    <a:cubicBezTo>
                      <a:pt x="7662" y="5138"/>
                      <a:pt x="7653" y="5141"/>
                      <a:pt x="7642" y="5141"/>
                    </a:cubicBezTo>
                    <a:cubicBezTo>
                      <a:pt x="7632" y="5141"/>
                      <a:pt x="7620" y="5138"/>
                      <a:pt x="7608" y="5132"/>
                    </a:cubicBezTo>
                    <a:cubicBezTo>
                      <a:pt x="7608" y="5132"/>
                      <a:pt x="7513" y="5132"/>
                      <a:pt x="7525" y="5144"/>
                    </a:cubicBezTo>
                    <a:cubicBezTo>
                      <a:pt x="7553" y="5187"/>
                      <a:pt x="7531" y="5195"/>
                      <a:pt x="7503" y="5195"/>
                    </a:cubicBezTo>
                    <a:cubicBezTo>
                      <a:pt x="7484" y="5195"/>
                      <a:pt x="7463" y="5191"/>
                      <a:pt x="7453" y="5191"/>
                    </a:cubicBezTo>
                    <a:cubicBezTo>
                      <a:pt x="7441" y="5191"/>
                      <a:pt x="7418" y="5203"/>
                      <a:pt x="7394" y="5215"/>
                    </a:cubicBezTo>
                    <a:cubicBezTo>
                      <a:pt x="7382" y="5227"/>
                      <a:pt x="7382" y="5227"/>
                      <a:pt x="7394" y="5239"/>
                    </a:cubicBezTo>
                    <a:cubicBezTo>
                      <a:pt x="7398" y="5243"/>
                      <a:pt x="7397" y="5244"/>
                      <a:pt x="7393" y="5244"/>
                    </a:cubicBezTo>
                    <a:cubicBezTo>
                      <a:pt x="7385" y="5244"/>
                      <a:pt x="7366" y="5239"/>
                      <a:pt x="7358" y="5239"/>
                    </a:cubicBezTo>
                    <a:cubicBezTo>
                      <a:pt x="7346" y="5239"/>
                      <a:pt x="7334" y="5251"/>
                      <a:pt x="7322" y="5251"/>
                    </a:cubicBezTo>
                    <a:cubicBezTo>
                      <a:pt x="7314" y="5259"/>
                      <a:pt x="7293" y="5293"/>
                      <a:pt x="7277" y="5293"/>
                    </a:cubicBezTo>
                    <a:cubicBezTo>
                      <a:pt x="7271" y="5293"/>
                      <a:pt x="7266" y="5288"/>
                      <a:pt x="7263" y="5275"/>
                    </a:cubicBezTo>
                    <a:cubicBezTo>
                      <a:pt x="7255" y="5243"/>
                      <a:pt x="7236" y="5232"/>
                      <a:pt x="7218" y="5232"/>
                    </a:cubicBezTo>
                    <a:cubicBezTo>
                      <a:pt x="7209" y="5232"/>
                      <a:pt x="7199" y="5235"/>
                      <a:pt x="7191" y="5239"/>
                    </a:cubicBezTo>
                    <a:cubicBezTo>
                      <a:pt x="7168" y="5263"/>
                      <a:pt x="7203" y="5298"/>
                      <a:pt x="7168" y="5310"/>
                    </a:cubicBezTo>
                    <a:lnTo>
                      <a:pt x="7168" y="5310"/>
                    </a:lnTo>
                    <a:cubicBezTo>
                      <a:pt x="7168" y="5310"/>
                      <a:pt x="7168" y="5310"/>
                      <a:pt x="7168" y="5310"/>
                    </a:cubicBezTo>
                    <a:lnTo>
                      <a:pt x="7168" y="5310"/>
                    </a:lnTo>
                    <a:cubicBezTo>
                      <a:pt x="7168" y="5310"/>
                      <a:pt x="7168" y="5310"/>
                      <a:pt x="7168" y="5310"/>
                    </a:cubicBezTo>
                    <a:cubicBezTo>
                      <a:pt x="7168" y="5310"/>
                      <a:pt x="7168" y="5310"/>
                      <a:pt x="7168" y="5310"/>
                    </a:cubicBezTo>
                    <a:lnTo>
                      <a:pt x="7168" y="5310"/>
                    </a:lnTo>
                    <a:cubicBezTo>
                      <a:pt x="7190" y="5335"/>
                      <a:pt x="7216" y="5358"/>
                      <a:pt x="7227" y="5358"/>
                    </a:cubicBezTo>
                    <a:cubicBezTo>
                      <a:pt x="7243" y="5358"/>
                      <a:pt x="7259" y="5353"/>
                      <a:pt x="7272" y="5353"/>
                    </a:cubicBezTo>
                    <a:cubicBezTo>
                      <a:pt x="7288" y="5353"/>
                      <a:pt x="7299" y="5361"/>
                      <a:pt x="7299" y="5394"/>
                    </a:cubicBezTo>
                    <a:cubicBezTo>
                      <a:pt x="7313" y="5394"/>
                      <a:pt x="7331" y="5381"/>
                      <a:pt x="7347" y="5381"/>
                    </a:cubicBezTo>
                    <a:cubicBezTo>
                      <a:pt x="7357" y="5381"/>
                      <a:pt x="7365" y="5387"/>
                      <a:pt x="7370" y="5406"/>
                    </a:cubicBezTo>
                    <a:cubicBezTo>
                      <a:pt x="7370" y="5382"/>
                      <a:pt x="7322" y="5310"/>
                      <a:pt x="7346" y="5298"/>
                    </a:cubicBezTo>
                    <a:lnTo>
                      <a:pt x="7346" y="5298"/>
                    </a:lnTo>
                    <a:cubicBezTo>
                      <a:pt x="7367" y="5298"/>
                      <a:pt x="7413" y="5351"/>
                      <a:pt x="7434" y="5351"/>
                    </a:cubicBezTo>
                    <a:cubicBezTo>
                      <a:pt x="7437" y="5351"/>
                      <a:pt x="7440" y="5350"/>
                      <a:pt x="7441" y="5346"/>
                    </a:cubicBezTo>
                    <a:cubicBezTo>
                      <a:pt x="7465" y="5310"/>
                      <a:pt x="7430" y="5310"/>
                      <a:pt x="7430" y="5298"/>
                    </a:cubicBezTo>
                    <a:cubicBezTo>
                      <a:pt x="7418" y="5263"/>
                      <a:pt x="7441" y="5263"/>
                      <a:pt x="7453" y="5251"/>
                    </a:cubicBezTo>
                    <a:cubicBezTo>
                      <a:pt x="7458" y="5249"/>
                      <a:pt x="7463" y="5248"/>
                      <a:pt x="7468" y="5248"/>
                    </a:cubicBezTo>
                    <a:cubicBezTo>
                      <a:pt x="7498" y="5248"/>
                      <a:pt x="7523" y="5278"/>
                      <a:pt x="7513" y="5298"/>
                    </a:cubicBezTo>
                    <a:cubicBezTo>
                      <a:pt x="7513" y="5346"/>
                      <a:pt x="7453" y="5358"/>
                      <a:pt x="7477" y="5406"/>
                    </a:cubicBezTo>
                    <a:cubicBezTo>
                      <a:pt x="7491" y="5424"/>
                      <a:pt x="7504" y="5432"/>
                      <a:pt x="7515" y="5432"/>
                    </a:cubicBezTo>
                    <a:cubicBezTo>
                      <a:pt x="7533" y="5432"/>
                      <a:pt x="7544" y="5411"/>
                      <a:pt x="7537" y="5382"/>
                    </a:cubicBezTo>
                    <a:cubicBezTo>
                      <a:pt x="7537" y="5354"/>
                      <a:pt x="7573" y="5335"/>
                      <a:pt x="7608" y="5335"/>
                    </a:cubicBezTo>
                    <a:cubicBezTo>
                      <a:pt x="7633" y="5335"/>
                      <a:pt x="7658" y="5345"/>
                      <a:pt x="7668" y="5370"/>
                    </a:cubicBezTo>
                    <a:cubicBezTo>
                      <a:pt x="7668" y="5358"/>
                      <a:pt x="7632" y="5298"/>
                      <a:pt x="7656" y="5298"/>
                    </a:cubicBezTo>
                    <a:cubicBezTo>
                      <a:pt x="7667" y="5287"/>
                      <a:pt x="7699" y="5276"/>
                      <a:pt x="7684" y="5246"/>
                    </a:cubicBezTo>
                    <a:lnTo>
                      <a:pt x="7684" y="5246"/>
                    </a:lnTo>
                    <a:cubicBezTo>
                      <a:pt x="7696" y="5264"/>
                      <a:pt x="7717" y="5270"/>
                      <a:pt x="7741" y="5270"/>
                    </a:cubicBezTo>
                    <a:cubicBezTo>
                      <a:pt x="7797" y="5270"/>
                      <a:pt x="7870" y="5235"/>
                      <a:pt x="7894" y="5227"/>
                    </a:cubicBezTo>
                    <a:cubicBezTo>
                      <a:pt x="7953" y="5191"/>
                      <a:pt x="7965" y="5120"/>
                      <a:pt x="7965" y="5037"/>
                    </a:cubicBezTo>
                    <a:cubicBezTo>
                      <a:pt x="7965" y="5048"/>
                      <a:pt x="7965" y="5132"/>
                      <a:pt x="7989" y="5144"/>
                    </a:cubicBezTo>
                    <a:lnTo>
                      <a:pt x="8013" y="5120"/>
                    </a:lnTo>
                    <a:cubicBezTo>
                      <a:pt x="8025" y="5120"/>
                      <a:pt x="8013" y="5120"/>
                      <a:pt x="8025" y="5132"/>
                    </a:cubicBezTo>
                    <a:cubicBezTo>
                      <a:pt x="8037" y="5144"/>
                      <a:pt x="8055" y="5153"/>
                      <a:pt x="8065" y="5153"/>
                    </a:cubicBezTo>
                    <a:cubicBezTo>
                      <a:pt x="8075" y="5153"/>
                      <a:pt x="8078" y="5144"/>
                      <a:pt x="8061" y="5120"/>
                    </a:cubicBezTo>
                    <a:cubicBezTo>
                      <a:pt x="8037" y="5072"/>
                      <a:pt x="8025" y="5072"/>
                      <a:pt x="8049" y="5060"/>
                    </a:cubicBezTo>
                    <a:cubicBezTo>
                      <a:pt x="8061" y="5048"/>
                      <a:pt x="8073" y="5037"/>
                      <a:pt x="8096" y="5037"/>
                    </a:cubicBezTo>
                    <a:cubicBezTo>
                      <a:pt x="8106" y="5037"/>
                      <a:pt x="8115" y="5052"/>
                      <a:pt x="8119" y="5052"/>
                    </a:cubicBezTo>
                    <a:cubicBezTo>
                      <a:pt x="8120" y="5052"/>
                      <a:pt x="8120" y="5051"/>
                      <a:pt x="8120" y="5048"/>
                    </a:cubicBezTo>
                    <a:cubicBezTo>
                      <a:pt x="8144" y="5037"/>
                      <a:pt x="8168" y="5025"/>
                      <a:pt x="8180" y="5013"/>
                    </a:cubicBezTo>
                    <a:cubicBezTo>
                      <a:pt x="8213" y="4980"/>
                      <a:pt x="8144" y="4926"/>
                      <a:pt x="8124" y="4918"/>
                    </a:cubicBezTo>
                    <a:lnTo>
                      <a:pt x="8124" y="4918"/>
                    </a:lnTo>
                    <a:cubicBezTo>
                      <a:pt x="8170" y="4930"/>
                      <a:pt x="8217" y="4941"/>
                      <a:pt x="8275" y="4941"/>
                    </a:cubicBezTo>
                    <a:cubicBezTo>
                      <a:pt x="8311" y="4941"/>
                      <a:pt x="8323" y="4929"/>
                      <a:pt x="8275" y="4917"/>
                    </a:cubicBezTo>
                    <a:cubicBezTo>
                      <a:pt x="8239" y="4917"/>
                      <a:pt x="8168" y="4894"/>
                      <a:pt x="8215" y="4894"/>
                    </a:cubicBezTo>
                    <a:cubicBezTo>
                      <a:pt x="8251" y="4882"/>
                      <a:pt x="8287" y="4882"/>
                      <a:pt x="8323" y="4882"/>
                    </a:cubicBezTo>
                    <a:lnTo>
                      <a:pt x="8370" y="4882"/>
                    </a:lnTo>
                    <a:cubicBezTo>
                      <a:pt x="8323" y="4882"/>
                      <a:pt x="8287" y="4870"/>
                      <a:pt x="8251" y="4858"/>
                    </a:cubicBezTo>
                    <a:cubicBezTo>
                      <a:pt x="8299" y="4846"/>
                      <a:pt x="8358" y="4846"/>
                      <a:pt x="8406" y="4846"/>
                    </a:cubicBezTo>
                    <a:cubicBezTo>
                      <a:pt x="8481" y="4837"/>
                      <a:pt x="8482" y="4835"/>
                      <a:pt x="8455" y="4835"/>
                    </a:cubicBezTo>
                    <a:cubicBezTo>
                      <a:pt x="8426" y="4835"/>
                      <a:pt x="8362" y="4838"/>
                      <a:pt x="8322" y="4838"/>
                    </a:cubicBezTo>
                    <a:cubicBezTo>
                      <a:pt x="8299" y="4838"/>
                      <a:pt x="8284" y="4837"/>
                      <a:pt x="8287" y="4834"/>
                    </a:cubicBezTo>
                    <a:cubicBezTo>
                      <a:pt x="8287" y="4810"/>
                      <a:pt x="8323" y="4822"/>
                      <a:pt x="8358" y="4810"/>
                    </a:cubicBezTo>
                    <a:cubicBezTo>
                      <a:pt x="8394" y="4810"/>
                      <a:pt x="8382" y="4798"/>
                      <a:pt x="8346" y="4787"/>
                    </a:cubicBezTo>
                    <a:cubicBezTo>
                      <a:pt x="8418" y="4787"/>
                      <a:pt x="8299" y="4656"/>
                      <a:pt x="8287" y="4644"/>
                    </a:cubicBezTo>
                    <a:cubicBezTo>
                      <a:pt x="8275" y="4620"/>
                      <a:pt x="8227" y="4608"/>
                      <a:pt x="8203" y="4584"/>
                    </a:cubicBezTo>
                    <a:cubicBezTo>
                      <a:pt x="8180" y="4560"/>
                      <a:pt x="8227" y="4525"/>
                      <a:pt x="8203" y="4525"/>
                    </a:cubicBezTo>
                    <a:cubicBezTo>
                      <a:pt x="8196" y="4525"/>
                      <a:pt x="8166" y="4530"/>
                      <a:pt x="8148" y="4530"/>
                    </a:cubicBezTo>
                    <a:cubicBezTo>
                      <a:pt x="8139" y="4530"/>
                      <a:pt x="8132" y="4529"/>
                      <a:pt x="8132" y="4525"/>
                    </a:cubicBezTo>
                    <a:cubicBezTo>
                      <a:pt x="8120" y="4513"/>
                      <a:pt x="8287" y="4477"/>
                      <a:pt x="8215" y="4477"/>
                    </a:cubicBezTo>
                    <a:cubicBezTo>
                      <a:pt x="8189" y="4477"/>
                      <a:pt x="8175" y="4457"/>
                      <a:pt x="8155" y="4457"/>
                    </a:cubicBezTo>
                    <a:cubicBezTo>
                      <a:pt x="8148" y="4457"/>
                      <a:pt x="8141" y="4459"/>
                      <a:pt x="8132" y="4465"/>
                    </a:cubicBezTo>
                    <a:cubicBezTo>
                      <a:pt x="8125" y="4469"/>
                      <a:pt x="8120" y="4470"/>
                      <a:pt x="8116" y="4470"/>
                    </a:cubicBezTo>
                    <a:cubicBezTo>
                      <a:pt x="8097" y="4470"/>
                      <a:pt x="8109" y="4436"/>
                      <a:pt x="8096" y="4436"/>
                    </a:cubicBezTo>
                    <a:cubicBezTo>
                      <a:pt x="8093" y="4436"/>
                      <a:pt x="8090" y="4438"/>
                      <a:pt x="8084" y="4441"/>
                    </a:cubicBezTo>
                    <a:cubicBezTo>
                      <a:pt x="8120" y="4417"/>
                      <a:pt x="8144" y="4394"/>
                      <a:pt x="8144" y="4358"/>
                    </a:cubicBezTo>
                    <a:cubicBezTo>
                      <a:pt x="8142" y="4351"/>
                      <a:pt x="8135" y="4348"/>
                      <a:pt x="8126" y="4348"/>
                    </a:cubicBezTo>
                    <a:cubicBezTo>
                      <a:pt x="8095" y="4348"/>
                      <a:pt x="8032" y="4383"/>
                      <a:pt x="7999" y="4383"/>
                    </a:cubicBezTo>
                    <a:cubicBezTo>
                      <a:pt x="7995" y="4383"/>
                      <a:pt x="7992" y="4383"/>
                      <a:pt x="7989" y="4382"/>
                    </a:cubicBezTo>
                    <a:cubicBezTo>
                      <a:pt x="7906" y="4370"/>
                      <a:pt x="8061" y="4251"/>
                      <a:pt x="8108" y="4227"/>
                    </a:cubicBezTo>
                    <a:lnTo>
                      <a:pt x="8108" y="4227"/>
                    </a:lnTo>
                    <a:cubicBezTo>
                      <a:pt x="8049" y="4239"/>
                      <a:pt x="7989" y="4239"/>
                      <a:pt x="7930" y="4251"/>
                    </a:cubicBezTo>
                    <a:cubicBezTo>
                      <a:pt x="7953" y="4215"/>
                      <a:pt x="7965" y="4191"/>
                      <a:pt x="7989" y="4155"/>
                    </a:cubicBezTo>
                    <a:lnTo>
                      <a:pt x="7989" y="4155"/>
                    </a:lnTo>
                    <a:cubicBezTo>
                      <a:pt x="7981" y="4161"/>
                      <a:pt x="7973" y="4163"/>
                      <a:pt x="7967" y="4163"/>
                    </a:cubicBezTo>
                    <a:cubicBezTo>
                      <a:pt x="7948" y="4163"/>
                      <a:pt x="7939" y="4141"/>
                      <a:pt x="7930" y="4132"/>
                    </a:cubicBezTo>
                    <a:cubicBezTo>
                      <a:pt x="7918" y="4126"/>
                      <a:pt x="7897" y="4123"/>
                      <a:pt x="7878" y="4123"/>
                    </a:cubicBezTo>
                    <a:cubicBezTo>
                      <a:pt x="7858" y="4123"/>
                      <a:pt x="7840" y="4126"/>
                      <a:pt x="7834" y="4132"/>
                    </a:cubicBezTo>
                    <a:cubicBezTo>
                      <a:pt x="7870" y="4096"/>
                      <a:pt x="7953" y="4072"/>
                      <a:pt x="7882" y="4036"/>
                    </a:cubicBezTo>
                    <a:cubicBezTo>
                      <a:pt x="7822" y="4013"/>
                      <a:pt x="7846" y="4001"/>
                      <a:pt x="7894" y="3965"/>
                    </a:cubicBezTo>
                    <a:cubicBezTo>
                      <a:pt x="7890" y="3957"/>
                      <a:pt x="7886" y="3954"/>
                      <a:pt x="7882" y="3954"/>
                    </a:cubicBezTo>
                    <a:cubicBezTo>
                      <a:pt x="7873" y="3954"/>
                      <a:pt x="7862" y="3965"/>
                      <a:pt x="7846" y="3965"/>
                    </a:cubicBezTo>
                    <a:cubicBezTo>
                      <a:pt x="7822" y="3965"/>
                      <a:pt x="7811" y="3929"/>
                      <a:pt x="7787" y="3917"/>
                    </a:cubicBezTo>
                    <a:cubicBezTo>
                      <a:pt x="7763" y="3917"/>
                      <a:pt x="7739" y="3941"/>
                      <a:pt x="7715" y="3953"/>
                    </a:cubicBezTo>
                    <a:cubicBezTo>
                      <a:pt x="7695" y="3953"/>
                      <a:pt x="7701" y="3927"/>
                      <a:pt x="7688" y="3927"/>
                    </a:cubicBezTo>
                    <a:cubicBezTo>
                      <a:pt x="7686" y="3927"/>
                      <a:pt x="7683" y="3928"/>
                      <a:pt x="7680" y="3929"/>
                    </a:cubicBezTo>
                    <a:cubicBezTo>
                      <a:pt x="7715" y="3905"/>
                      <a:pt x="7715" y="3905"/>
                      <a:pt x="7703" y="3882"/>
                    </a:cubicBezTo>
                    <a:lnTo>
                      <a:pt x="7668" y="3834"/>
                    </a:lnTo>
                    <a:cubicBezTo>
                      <a:pt x="7684" y="3826"/>
                      <a:pt x="7706" y="3812"/>
                      <a:pt x="7722" y="3812"/>
                    </a:cubicBezTo>
                    <a:cubicBezTo>
                      <a:pt x="7729" y="3812"/>
                      <a:pt x="7735" y="3815"/>
                      <a:pt x="7739" y="3822"/>
                    </a:cubicBezTo>
                    <a:cubicBezTo>
                      <a:pt x="7745" y="3828"/>
                      <a:pt x="7748" y="3831"/>
                      <a:pt x="7753" y="3831"/>
                    </a:cubicBezTo>
                    <a:cubicBezTo>
                      <a:pt x="7757" y="3831"/>
                      <a:pt x="7763" y="3828"/>
                      <a:pt x="7775" y="3822"/>
                    </a:cubicBezTo>
                    <a:cubicBezTo>
                      <a:pt x="7757" y="3798"/>
                      <a:pt x="7733" y="3795"/>
                      <a:pt x="7706" y="3795"/>
                    </a:cubicBezTo>
                    <a:cubicBezTo>
                      <a:pt x="7697" y="3795"/>
                      <a:pt x="7688" y="3796"/>
                      <a:pt x="7679" y="3796"/>
                    </a:cubicBezTo>
                    <a:cubicBezTo>
                      <a:pt x="7660" y="3796"/>
                      <a:pt x="7640" y="3794"/>
                      <a:pt x="7620" y="3786"/>
                    </a:cubicBezTo>
                    <a:cubicBezTo>
                      <a:pt x="7572" y="3763"/>
                      <a:pt x="7680" y="3751"/>
                      <a:pt x="7680" y="3751"/>
                    </a:cubicBezTo>
                    <a:lnTo>
                      <a:pt x="7632" y="3727"/>
                    </a:lnTo>
                    <a:cubicBezTo>
                      <a:pt x="7608" y="3727"/>
                      <a:pt x="7596" y="3727"/>
                      <a:pt x="7608" y="3703"/>
                    </a:cubicBezTo>
                    <a:cubicBezTo>
                      <a:pt x="7625" y="3678"/>
                      <a:pt x="7618" y="3637"/>
                      <a:pt x="7593" y="3637"/>
                    </a:cubicBezTo>
                    <a:cubicBezTo>
                      <a:pt x="7582" y="3637"/>
                      <a:pt x="7567" y="3645"/>
                      <a:pt x="7549" y="3667"/>
                    </a:cubicBezTo>
                    <a:cubicBezTo>
                      <a:pt x="7549" y="3655"/>
                      <a:pt x="7546" y="3652"/>
                      <a:pt x="7541" y="3652"/>
                    </a:cubicBezTo>
                    <a:cubicBezTo>
                      <a:pt x="7537" y="3652"/>
                      <a:pt x="7531" y="3655"/>
                      <a:pt x="7525" y="3655"/>
                    </a:cubicBezTo>
                    <a:cubicBezTo>
                      <a:pt x="7525" y="3644"/>
                      <a:pt x="7584" y="3620"/>
                      <a:pt x="7596" y="3608"/>
                    </a:cubicBezTo>
                    <a:cubicBezTo>
                      <a:pt x="7608" y="3596"/>
                      <a:pt x="7596" y="3584"/>
                      <a:pt x="7584" y="3584"/>
                    </a:cubicBezTo>
                    <a:cubicBezTo>
                      <a:pt x="7574" y="3580"/>
                      <a:pt x="7563" y="3578"/>
                      <a:pt x="7552" y="3578"/>
                    </a:cubicBezTo>
                    <a:cubicBezTo>
                      <a:pt x="7516" y="3578"/>
                      <a:pt x="7479" y="3596"/>
                      <a:pt x="7449" y="3596"/>
                    </a:cubicBezTo>
                    <a:cubicBezTo>
                      <a:pt x="7437" y="3596"/>
                      <a:pt x="7426" y="3593"/>
                      <a:pt x="7418" y="3584"/>
                    </a:cubicBezTo>
                    <a:cubicBezTo>
                      <a:pt x="7453" y="3560"/>
                      <a:pt x="7477" y="3548"/>
                      <a:pt x="7501" y="3524"/>
                    </a:cubicBezTo>
                    <a:cubicBezTo>
                      <a:pt x="7525" y="3493"/>
                      <a:pt x="7512" y="3477"/>
                      <a:pt x="7490" y="3477"/>
                    </a:cubicBezTo>
                    <a:cubicBezTo>
                      <a:pt x="7479" y="3477"/>
                      <a:pt x="7465" y="3481"/>
                      <a:pt x="7453" y="3489"/>
                    </a:cubicBezTo>
                    <a:cubicBezTo>
                      <a:pt x="7477" y="3465"/>
                      <a:pt x="7513" y="3441"/>
                      <a:pt x="7501" y="3405"/>
                    </a:cubicBezTo>
                    <a:lnTo>
                      <a:pt x="7501" y="3405"/>
                    </a:lnTo>
                    <a:cubicBezTo>
                      <a:pt x="7483" y="3414"/>
                      <a:pt x="7426" y="3462"/>
                      <a:pt x="7408" y="3462"/>
                    </a:cubicBezTo>
                    <a:cubicBezTo>
                      <a:pt x="7401" y="3462"/>
                      <a:pt x="7400" y="3456"/>
                      <a:pt x="7406" y="3441"/>
                    </a:cubicBezTo>
                    <a:cubicBezTo>
                      <a:pt x="7418" y="3417"/>
                      <a:pt x="7465" y="3382"/>
                      <a:pt x="7453" y="3358"/>
                    </a:cubicBezTo>
                    <a:cubicBezTo>
                      <a:pt x="7441" y="3340"/>
                      <a:pt x="7430" y="3340"/>
                      <a:pt x="7421" y="3340"/>
                    </a:cubicBezTo>
                    <a:cubicBezTo>
                      <a:pt x="7412" y="3340"/>
                      <a:pt x="7406" y="3340"/>
                      <a:pt x="7406" y="3322"/>
                    </a:cubicBezTo>
                    <a:cubicBezTo>
                      <a:pt x="7441" y="3298"/>
                      <a:pt x="7382" y="3227"/>
                      <a:pt x="7370" y="3215"/>
                    </a:cubicBezTo>
                    <a:cubicBezTo>
                      <a:pt x="7368" y="3214"/>
                      <a:pt x="7366" y="3213"/>
                      <a:pt x="7364" y="3213"/>
                    </a:cubicBezTo>
                    <a:cubicBezTo>
                      <a:pt x="7342" y="3213"/>
                      <a:pt x="7320" y="3263"/>
                      <a:pt x="7299" y="3263"/>
                    </a:cubicBezTo>
                    <a:cubicBezTo>
                      <a:pt x="7251" y="3263"/>
                      <a:pt x="7334" y="3167"/>
                      <a:pt x="7346" y="3155"/>
                    </a:cubicBezTo>
                    <a:cubicBezTo>
                      <a:pt x="7358" y="3143"/>
                      <a:pt x="7346" y="3108"/>
                      <a:pt x="7334" y="3096"/>
                    </a:cubicBezTo>
                    <a:cubicBezTo>
                      <a:pt x="7311" y="3060"/>
                      <a:pt x="7275" y="3036"/>
                      <a:pt x="7239" y="3012"/>
                    </a:cubicBezTo>
                    <a:cubicBezTo>
                      <a:pt x="7239" y="3012"/>
                      <a:pt x="7156" y="2989"/>
                      <a:pt x="7156" y="2977"/>
                    </a:cubicBezTo>
                    <a:cubicBezTo>
                      <a:pt x="7156" y="2965"/>
                      <a:pt x="7299" y="2953"/>
                      <a:pt x="7275" y="2941"/>
                    </a:cubicBezTo>
                    <a:cubicBezTo>
                      <a:pt x="7254" y="2920"/>
                      <a:pt x="7172" y="2891"/>
                      <a:pt x="7126" y="2891"/>
                    </a:cubicBezTo>
                    <a:cubicBezTo>
                      <a:pt x="7119" y="2891"/>
                      <a:pt x="7113" y="2892"/>
                      <a:pt x="7108" y="2893"/>
                    </a:cubicBezTo>
                    <a:cubicBezTo>
                      <a:pt x="7144" y="2870"/>
                      <a:pt x="7156" y="2846"/>
                      <a:pt x="7144" y="2822"/>
                    </a:cubicBezTo>
                    <a:cubicBezTo>
                      <a:pt x="7132" y="2798"/>
                      <a:pt x="7108" y="2786"/>
                      <a:pt x="7096" y="2774"/>
                    </a:cubicBezTo>
                    <a:cubicBezTo>
                      <a:pt x="7088" y="2770"/>
                      <a:pt x="7080" y="2769"/>
                      <a:pt x="7073" y="2769"/>
                    </a:cubicBezTo>
                    <a:cubicBezTo>
                      <a:pt x="7058" y="2769"/>
                      <a:pt x="7045" y="2774"/>
                      <a:pt x="7037" y="2774"/>
                    </a:cubicBezTo>
                    <a:cubicBezTo>
                      <a:pt x="6977" y="2751"/>
                      <a:pt x="7013" y="2679"/>
                      <a:pt x="7013" y="2631"/>
                    </a:cubicBezTo>
                    <a:cubicBezTo>
                      <a:pt x="7013" y="2628"/>
                      <a:pt x="7012" y="2626"/>
                      <a:pt x="7009" y="2626"/>
                    </a:cubicBezTo>
                    <a:cubicBezTo>
                      <a:pt x="7005" y="2626"/>
                      <a:pt x="6997" y="2631"/>
                      <a:pt x="6989" y="2631"/>
                    </a:cubicBezTo>
                    <a:cubicBezTo>
                      <a:pt x="6977" y="2620"/>
                      <a:pt x="6977" y="2608"/>
                      <a:pt x="6965" y="2596"/>
                    </a:cubicBezTo>
                    <a:cubicBezTo>
                      <a:pt x="6953" y="2572"/>
                      <a:pt x="6918" y="2572"/>
                      <a:pt x="6894" y="2548"/>
                    </a:cubicBezTo>
                    <a:cubicBezTo>
                      <a:pt x="6882" y="2524"/>
                      <a:pt x="6870" y="2501"/>
                      <a:pt x="6870" y="2477"/>
                    </a:cubicBezTo>
                    <a:cubicBezTo>
                      <a:pt x="6870" y="2465"/>
                      <a:pt x="6858" y="2441"/>
                      <a:pt x="6846" y="2441"/>
                    </a:cubicBezTo>
                    <a:cubicBezTo>
                      <a:pt x="6822" y="2441"/>
                      <a:pt x="6775" y="2358"/>
                      <a:pt x="6763" y="2346"/>
                    </a:cubicBezTo>
                    <a:cubicBezTo>
                      <a:pt x="6739" y="2322"/>
                      <a:pt x="6668" y="2298"/>
                      <a:pt x="6668" y="2286"/>
                    </a:cubicBezTo>
                    <a:cubicBezTo>
                      <a:pt x="6668" y="2286"/>
                      <a:pt x="6715" y="2274"/>
                      <a:pt x="6715" y="2274"/>
                    </a:cubicBezTo>
                    <a:lnTo>
                      <a:pt x="6668" y="2250"/>
                    </a:lnTo>
                    <a:cubicBezTo>
                      <a:pt x="6660" y="2250"/>
                      <a:pt x="6631" y="2256"/>
                      <a:pt x="6612" y="2256"/>
                    </a:cubicBezTo>
                    <a:cubicBezTo>
                      <a:pt x="6603" y="2256"/>
                      <a:pt x="6596" y="2254"/>
                      <a:pt x="6596" y="2250"/>
                    </a:cubicBezTo>
                    <a:cubicBezTo>
                      <a:pt x="6584" y="2239"/>
                      <a:pt x="6632" y="2227"/>
                      <a:pt x="6632" y="2215"/>
                    </a:cubicBezTo>
                    <a:cubicBezTo>
                      <a:pt x="6632" y="2203"/>
                      <a:pt x="6620" y="2179"/>
                      <a:pt x="6608" y="2167"/>
                    </a:cubicBezTo>
                    <a:cubicBezTo>
                      <a:pt x="6608" y="2145"/>
                      <a:pt x="6545" y="2133"/>
                      <a:pt x="6577" y="2112"/>
                    </a:cubicBezTo>
                    <a:lnTo>
                      <a:pt x="6577" y="2112"/>
                    </a:lnTo>
                    <a:cubicBezTo>
                      <a:pt x="6571" y="2114"/>
                      <a:pt x="6563" y="2114"/>
                      <a:pt x="6554" y="2114"/>
                    </a:cubicBezTo>
                    <a:cubicBezTo>
                      <a:pt x="6543" y="2114"/>
                      <a:pt x="6531" y="2114"/>
                      <a:pt x="6525" y="2120"/>
                    </a:cubicBezTo>
                    <a:cubicBezTo>
                      <a:pt x="6560" y="2084"/>
                      <a:pt x="6549" y="2072"/>
                      <a:pt x="6525" y="2036"/>
                    </a:cubicBezTo>
                    <a:cubicBezTo>
                      <a:pt x="6513" y="2012"/>
                      <a:pt x="6513" y="2000"/>
                      <a:pt x="6489" y="2000"/>
                    </a:cubicBezTo>
                    <a:cubicBezTo>
                      <a:pt x="6481" y="2000"/>
                      <a:pt x="6478" y="2006"/>
                      <a:pt x="6474" y="2006"/>
                    </a:cubicBezTo>
                    <a:cubicBezTo>
                      <a:pt x="6472" y="2006"/>
                      <a:pt x="6469" y="2004"/>
                      <a:pt x="6465" y="2000"/>
                    </a:cubicBezTo>
                    <a:cubicBezTo>
                      <a:pt x="6465" y="1989"/>
                      <a:pt x="6465" y="1941"/>
                      <a:pt x="6441" y="1905"/>
                    </a:cubicBezTo>
                    <a:cubicBezTo>
                      <a:pt x="6429" y="1881"/>
                      <a:pt x="6382" y="1834"/>
                      <a:pt x="6418" y="1810"/>
                    </a:cubicBezTo>
                    <a:cubicBezTo>
                      <a:pt x="6414" y="1806"/>
                      <a:pt x="6409" y="1804"/>
                      <a:pt x="6405" y="1804"/>
                    </a:cubicBezTo>
                    <a:cubicBezTo>
                      <a:pt x="6388" y="1804"/>
                      <a:pt x="6369" y="1835"/>
                      <a:pt x="6344" y="1835"/>
                    </a:cubicBezTo>
                    <a:cubicBezTo>
                      <a:pt x="6341" y="1835"/>
                      <a:pt x="6338" y="1835"/>
                      <a:pt x="6334" y="1834"/>
                    </a:cubicBezTo>
                    <a:cubicBezTo>
                      <a:pt x="6310" y="1822"/>
                      <a:pt x="6358" y="1786"/>
                      <a:pt x="6358" y="1774"/>
                    </a:cubicBezTo>
                    <a:cubicBezTo>
                      <a:pt x="6358" y="1762"/>
                      <a:pt x="6358" y="1750"/>
                      <a:pt x="6358" y="1739"/>
                    </a:cubicBezTo>
                    <a:cubicBezTo>
                      <a:pt x="6358" y="1715"/>
                      <a:pt x="6227" y="1667"/>
                      <a:pt x="6275" y="1643"/>
                    </a:cubicBezTo>
                    <a:lnTo>
                      <a:pt x="6275" y="1643"/>
                    </a:lnTo>
                    <a:cubicBezTo>
                      <a:pt x="6264" y="1643"/>
                      <a:pt x="6197" y="1681"/>
                      <a:pt x="6174" y="1681"/>
                    </a:cubicBezTo>
                    <a:cubicBezTo>
                      <a:pt x="6171" y="1681"/>
                      <a:pt x="6169" y="1680"/>
                      <a:pt x="6168" y="1679"/>
                    </a:cubicBezTo>
                    <a:cubicBezTo>
                      <a:pt x="6156" y="1667"/>
                      <a:pt x="6191" y="1643"/>
                      <a:pt x="6191" y="1643"/>
                    </a:cubicBezTo>
                    <a:cubicBezTo>
                      <a:pt x="6191" y="1631"/>
                      <a:pt x="6191" y="1619"/>
                      <a:pt x="6191" y="1608"/>
                    </a:cubicBezTo>
                    <a:cubicBezTo>
                      <a:pt x="6191" y="1584"/>
                      <a:pt x="6191" y="1572"/>
                      <a:pt x="6168" y="1560"/>
                    </a:cubicBezTo>
                    <a:cubicBezTo>
                      <a:pt x="6144" y="1548"/>
                      <a:pt x="6156" y="1548"/>
                      <a:pt x="6168" y="1536"/>
                    </a:cubicBezTo>
                    <a:cubicBezTo>
                      <a:pt x="6168" y="1524"/>
                      <a:pt x="6239" y="1512"/>
                      <a:pt x="6239" y="1500"/>
                    </a:cubicBezTo>
                    <a:cubicBezTo>
                      <a:pt x="6251" y="1488"/>
                      <a:pt x="6179" y="1477"/>
                      <a:pt x="6168" y="1465"/>
                    </a:cubicBezTo>
                    <a:cubicBezTo>
                      <a:pt x="6156" y="1465"/>
                      <a:pt x="6144" y="1393"/>
                      <a:pt x="6144" y="1346"/>
                    </a:cubicBezTo>
                    <a:cubicBezTo>
                      <a:pt x="6142" y="1341"/>
                      <a:pt x="6138" y="1339"/>
                      <a:pt x="6133" y="1339"/>
                    </a:cubicBezTo>
                    <a:cubicBezTo>
                      <a:pt x="6112" y="1339"/>
                      <a:pt x="6064" y="1376"/>
                      <a:pt x="6044" y="1376"/>
                    </a:cubicBezTo>
                    <a:cubicBezTo>
                      <a:pt x="6034" y="1376"/>
                      <a:pt x="6030" y="1368"/>
                      <a:pt x="6037" y="1346"/>
                    </a:cubicBezTo>
                    <a:cubicBezTo>
                      <a:pt x="6048" y="1310"/>
                      <a:pt x="6072" y="1274"/>
                      <a:pt x="6037" y="1250"/>
                    </a:cubicBezTo>
                    <a:cubicBezTo>
                      <a:pt x="6025" y="1238"/>
                      <a:pt x="5917" y="1262"/>
                      <a:pt x="5977" y="1215"/>
                    </a:cubicBezTo>
                    <a:cubicBezTo>
                      <a:pt x="6037" y="1167"/>
                      <a:pt x="5965" y="1155"/>
                      <a:pt x="5929" y="1155"/>
                    </a:cubicBezTo>
                    <a:cubicBezTo>
                      <a:pt x="5858" y="1155"/>
                      <a:pt x="5917" y="1096"/>
                      <a:pt x="5906" y="1060"/>
                    </a:cubicBezTo>
                    <a:cubicBezTo>
                      <a:pt x="5903" y="1053"/>
                      <a:pt x="5899" y="1050"/>
                      <a:pt x="5892" y="1050"/>
                    </a:cubicBezTo>
                    <a:cubicBezTo>
                      <a:pt x="5867" y="1050"/>
                      <a:pt x="5818" y="1098"/>
                      <a:pt x="5798" y="1107"/>
                    </a:cubicBezTo>
                    <a:cubicBezTo>
                      <a:pt x="5797" y="1108"/>
                      <a:pt x="5796" y="1108"/>
                      <a:pt x="5795" y="1108"/>
                    </a:cubicBezTo>
                    <a:cubicBezTo>
                      <a:pt x="5783" y="1108"/>
                      <a:pt x="5837" y="1023"/>
                      <a:pt x="5815" y="1023"/>
                    </a:cubicBezTo>
                    <a:cubicBezTo>
                      <a:pt x="5814" y="1023"/>
                      <a:pt x="5812" y="1024"/>
                      <a:pt x="5810" y="1024"/>
                    </a:cubicBezTo>
                    <a:cubicBezTo>
                      <a:pt x="5798" y="1024"/>
                      <a:pt x="5798" y="1048"/>
                      <a:pt x="5775" y="1048"/>
                    </a:cubicBezTo>
                    <a:cubicBezTo>
                      <a:pt x="5763" y="1048"/>
                      <a:pt x="5751" y="1024"/>
                      <a:pt x="5751" y="1012"/>
                    </a:cubicBezTo>
                    <a:cubicBezTo>
                      <a:pt x="5775" y="977"/>
                      <a:pt x="5834" y="988"/>
                      <a:pt x="5822" y="941"/>
                    </a:cubicBezTo>
                    <a:cubicBezTo>
                      <a:pt x="5798" y="881"/>
                      <a:pt x="5751" y="822"/>
                      <a:pt x="5703" y="786"/>
                    </a:cubicBezTo>
                    <a:cubicBezTo>
                      <a:pt x="5679" y="774"/>
                      <a:pt x="5667" y="786"/>
                      <a:pt x="5656" y="762"/>
                    </a:cubicBezTo>
                    <a:cubicBezTo>
                      <a:pt x="5596" y="762"/>
                      <a:pt x="5715" y="715"/>
                      <a:pt x="5715" y="703"/>
                    </a:cubicBezTo>
                    <a:cubicBezTo>
                      <a:pt x="5712" y="699"/>
                      <a:pt x="5708" y="698"/>
                      <a:pt x="5703" y="698"/>
                    </a:cubicBezTo>
                    <a:cubicBezTo>
                      <a:pt x="5684" y="698"/>
                      <a:pt x="5656" y="717"/>
                      <a:pt x="5642" y="717"/>
                    </a:cubicBezTo>
                    <a:cubicBezTo>
                      <a:pt x="5633" y="717"/>
                      <a:pt x="5631" y="708"/>
                      <a:pt x="5644" y="679"/>
                    </a:cubicBezTo>
                    <a:cubicBezTo>
                      <a:pt x="5644" y="667"/>
                      <a:pt x="5620" y="667"/>
                      <a:pt x="5620" y="655"/>
                    </a:cubicBezTo>
                    <a:cubicBezTo>
                      <a:pt x="5608" y="655"/>
                      <a:pt x="5453" y="560"/>
                      <a:pt x="5501" y="524"/>
                    </a:cubicBezTo>
                    <a:lnTo>
                      <a:pt x="5394" y="524"/>
                    </a:lnTo>
                    <a:cubicBezTo>
                      <a:pt x="5417" y="500"/>
                      <a:pt x="5429" y="465"/>
                      <a:pt x="5406" y="441"/>
                    </a:cubicBezTo>
                    <a:cubicBezTo>
                      <a:pt x="5394" y="417"/>
                      <a:pt x="5429" y="393"/>
                      <a:pt x="5453" y="369"/>
                    </a:cubicBezTo>
                    <a:cubicBezTo>
                      <a:pt x="5456" y="361"/>
                      <a:pt x="5451" y="358"/>
                      <a:pt x="5442" y="358"/>
                    </a:cubicBezTo>
                    <a:cubicBezTo>
                      <a:pt x="5420" y="358"/>
                      <a:pt x="5372" y="375"/>
                      <a:pt x="5342" y="375"/>
                    </a:cubicBezTo>
                    <a:cubicBezTo>
                      <a:pt x="5334" y="375"/>
                      <a:pt x="5326" y="374"/>
                      <a:pt x="5322" y="369"/>
                    </a:cubicBezTo>
                    <a:cubicBezTo>
                      <a:pt x="5346" y="357"/>
                      <a:pt x="5429" y="310"/>
                      <a:pt x="5417" y="310"/>
                    </a:cubicBezTo>
                    <a:cubicBezTo>
                      <a:pt x="5417" y="301"/>
                      <a:pt x="5390" y="278"/>
                      <a:pt x="5361" y="278"/>
                    </a:cubicBezTo>
                    <a:cubicBezTo>
                      <a:pt x="5352" y="278"/>
                      <a:pt x="5343" y="280"/>
                      <a:pt x="5334" y="286"/>
                    </a:cubicBezTo>
                    <a:cubicBezTo>
                      <a:pt x="5316" y="295"/>
                      <a:pt x="5312" y="318"/>
                      <a:pt x="5300" y="318"/>
                    </a:cubicBezTo>
                    <a:cubicBezTo>
                      <a:pt x="5297" y="318"/>
                      <a:pt x="5292" y="316"/>
                      <a:pt x="5286" y="310"/>
                    </a:cubicBezTo>
                    <a:cubicBezTo>
                      <a:pt x="5275" y="286"/>
                      <a:pt x="5286" y="286"/>
                      <a:pt x="5286" y="274"/>
                    </a:cubicBezTo>
                    <a:cubicBezTo>
                      <a:pt x="5298" y="250"/>
                      <a:pt x="5358" y="226"/>
                      <a:pt x="5382" y="203"/>
                    </a:cubicBezTo>
                    <a:lnTo>
                      <a:pt x="5382" y="203"/>
                    </a:lnTo>
                    <a:lnTo>
                      <a:pt x="5334" y="215"/>
                    </a:lnTo>
                    <a:cubicBezTo>
                      <a:pt x="5310" y="215"/>
                      <a:pt x="5286" y="203"/>
                      <a:pt x="5275" y="179"/>
                    </a:cubicBezTo>
                    <a:cubicBezTo>
                      <a:pt x="5263" y="167"/>
                      <a:pt x="5275" y="155"/>
                      <a:pt x="5263" y="155"/>
                    </a:cubicBezTo>
                    <a:cubicBezTo>
                      <a:pt x="5256" y="152"/>
                      <a:pt x="5250" y="150"/>
                      <a:pt x="5244" y="150"/>
                    </a:cubicBezTo>
                    <a:cubicBezTo>
                      <a:pt x="5231" y="150"/>
                      <a:pt x="5220" y="158"/>
                      <a:pt x="5203" y="167"/>
                    </a:cubicBezTo>
                    <a:cubicBezTo>
                      <a:pt x="5202" y="168"/>
                      <a:pt x="5201" y="168"/>
                      <a:pt x="5200" y="168"/>
                    </a:cubicBezTo>
                    <a:cubicBezTo>
                      <a:pt x="5187" y="168"/>
                      <a:pt x="5231" y="94"/>
                      <a:pt x="5208" y="94"/>
                    </a:cubicBezTo>
                    <a:cubicBezTo>
                      <a:pt x="5207" y="94"/>
                      <a:pt x="5205" y="95"/>
                      <a:pt x="5203" y="95"/>
                    </a:cubicBezTo>
                    <a:cubicBezTo>
                      <a:pt x="5179" y="95"/>
                      <a:pt x="5179" y="119"/>
                      <a:pt x="5167" y="119"/>
                    </a:cubicBezTo>
                    <a:cubicBezTo>
                      <a:pt x="5155" y="107"/>
                      <a:pt x="5155" y="95"/>
                      <a:pt x="5144" y="84"/>
                    </a:cubicBezTo>
                    <a:lnTo>
                      <a:pt x="5144" y="84"/>
                    </a:lnTo>
                    <a:cubicBezTo>
                      <a:pt x="5151" y="91"/>
                      <a:pt x="5162" y="95"/>
                      <a:pt x="5173" y="95"/>
                    </a:cubicBezTo>
                    <a:cubicBezTo>
                      <a:pt x="5196" y="95"/>
                      <a:pt x="5216" y="77"/>
                      <a:pt x="5191" y="36"/>
                    </a:cubicBezTo>
                    <a:cubicBezTo>
                      <a:pt x="5179" y="24"/>
                      <a:pt x="5167" y="0"/>
                      <a:pt x="51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8" name="Google Shape;5218;p43"/>
              <p:cNvSpPr/>
              <p:nvPr/>
            </p:nvSpPr>
            <p:spPr>
              <a:xfrm>
                <a:off x="6318031" y="3615835"/>
                <a:ext cx="529139" cy="471738"/>
              </a:xfrm>
              <a:custGeom>
                <a:avLst/>
                <a:gdLst/>
                <a:ahLst/>
                <a:cxnLst/>
                <a:rect l="l" t="t" r="r" b="b"/>
                <a:pathLst>
                  <a:path w="10431" h="9299" extrusionOk="0">
                    <a:moveTo>
                      <a:pt x="6107" y="116"/>
                    </a:moveTo>
                    <a:cubicBezTo>
                      <a:pt x="6117" y="116"/>
                      <a:pt x="6126" y="122"/>
                      <a:pt x="6132" y="140"/>
                    </a:cubicBezTo>
                    <a:lnTo>
                      <a:pt x="6108" y="140"/>
                    </a:lnTo>
                    <a:lnTo>
                      <a:pt x="6073" y="128"/>
                    </a:lnTo>
                    <a:cubicBezTo>
                      <a:pt x="6085" y="122"/>
                      <a:pt x="6096" y="116"/>
                      <a:pt x="6107" y="116"/>
                    </a:cubicBezTo>
                    <a:close/>
                    <a:moveTo>
                      <a:pt x="6192" y="140"/>
                    </a:moveTo>
                    <a:lnTo>
                      <a:pt x="6192" y="140"/>
                    </a:lnTo>
                    <a:cubicBezTo>
                      <a:pt x="6192" y="140"/>
                      <a:pt x="6192" y="140"/>
                      <a:pt x="6192" y="140"/>
                    </a:cubicBezTo>
                    <a:cubicBezTo>
                      <a:pt x="6192" y="140"/>
                      <a:pt x="6192" y="140"/>
                      <a:pt x="6192" y="140"/>
                    </a:cubicBezTo>
                    <a:lnTo>
                      <a:pt x="6192" y="140"/>
                    </a:lnTo>
                    <a:cubicBezTo>
                      <a:pt x="6192" y="140"/>
                      <a:pt x="6192" y="140"/>
                      <a:pt x="6192" y="140"/>
                    </a:cubicBezTo>
                    <a:close/>
                    <a:moveTo>
                      <a:pt x="6249" y="67"/>
                    </a:moveTo>
                    <a:cubicBezTo>
                      <a:pt x="6241" y="67"/>
                      <a:pt x="6232" y="75"/>
                      <a:pt x="6216" y="92"/>
                    </a:cubicBezTo>
                    <a:cubicBezTo>
                      <a:pt x="6216" y="92"/>
                      <a:pt x="6192" y="138"/>
                      <a:pt x="6192" y="140"/>
                    </a:cubicBezTo>
                    <a:lnTo>
                      <a:pt x="6192" y="140"/>
                    </a:lnTo>
                    <a:cubicBezTo>
                      <a:pt x="6214" y="146"/>
                      <a:pt x="6225" y="169"/>
                      <a:pt x="6233" y="169"/>
                    </a:cubicBezTo>
                    <a:cubicBezTo>
                      <a:pt x="6235" y="169"/>
                      <a:pt x="6237" y="167"/>
                      <a:pt x="6239" y="163"/>
                    </a:cubicBezTo>
                    <a:cubicBezTo>
                      <a:pt x="6257" y="154"/>
                      <a:pt x="6275" y="125"/>
                      <a:pt x="6293" y="111"/>
                    </a:cubicBezTo>
                    <a:lnTo>
                      <a:pt x="6293" y="111"/>
                    </a:lnTo>
                    <a:cubicBezTo>
                      <a:pt x="6296" y="114"/>
                      <a:pt x="6298" y="115"/>
                      <a:pt x="6300" y="117"/>
                    </a:cubicBezTo>
                    <a:lnTo>
                      <a:pt x="6300" y="117"/>
                    </a:lnTo>
                    <a:cubicBezTo>
                      <a:pt x="6305" y="109"/>
                      <a:pt x="6309" y="104"/>
                      <a:pt x="6311" y="104"/>
                    </a:cubicBezTo>
                    <a:lnTo>
                      <a:pt x="6311" y="104"/>
                    </a:lnTo>
                    <a:cubicBezTo>
                      <a:pt x="6305" y="104"/>
                      <a:pt x="6299" y="107"/>
                      <a:pt x="6293" y="111"/>
                    </a:cubicBezTo>
                    <a:lnTo>
                      <a:pt x="6293" y="111"/>
                    </a:lnTo>
                    <a:cubicBezTo>
                      <a:pt x="6291" y="109"/>
                      <a:pt x="6289" y="107"/>
                      <a:pt x="6287" y="104"/>
                    </a:cubicBezTo>
                    <a:cubicBezTo>
                      <a:pt x="6268" y="78"/>
                      <a:pt x="6259" y="67"/>
                      <a:pt x="6249" y="67"/>
                    </a:cubicBezTo>
                    <a:close/>
                    <a:moveTo>
                      <a:pt x="6335" y="237"/>
                    </a:moveTo>
                    <a:cubicBezTo>
                      <a:pt x="6318" y="237"/>
                      <a:pt x="6314" y="260"/>
                      <a:pt x="6323" y="294"/>
                    </a:cubicBezTo>
                    <a:cubicBezTo>
                      <a:pt x="6335" y="282"/>
                      <a:pt x="6347" y="282"/>
                      <a:pt x="6358" y="247"/>
                    </a:cubicBezTo>
                    <a:cubicBezTo>
                      <a:pt x="6349" y="240"/>
                      <a:pt x="6341" y="237"/>
                      <a:pt x="6335" y="237"/>
                    </a:cubicBezTo>
                    <a:close/>
                    <a:moveTo>
                      <a:pt x="6763" y="318"/>
                    </a:moveTo>
                    <a:lnTo>
                      <a:pt x="6763" y="318"/>
                    </a:lnTo>
                    <a:cubicBezTo>
                      <a:pt x="6762" y="319"/>
                      <a:pt x="6760" y="321"/>
                      <a:pt x="6758" y="322"/>
                    </a:cubicBezTo>
                    <a:lnTo>
                      <a:pt x="6758" y="322"/>
                    </a:lnTo>
                    <a:cubicBezTo>
                      <a:pt x="6760" y="321"/>
                      <a:pt x="6762" y="320"/>
                      <a:pt x="6763" y="318"/>
                    </a:cubicBezTo>
                    <a:close/>
                    <a:moveTo>
                      <a:pt x="6454" y="265"/>
                    </a:moveTo>
                    <a:cubicBezTo>
                      <a:pt x="6435" y="265"/>
                      <a:pt x="6420" y="310"/>
                      <a:pt x="6430" y="330"/>
                    </a:cubicBezTo>
                    <a:cubicBezTo>
                      <a:pt x="6431" y="332"/>
                      <a:pt x="6434" y="332"/>
                      <a:pt x="6436" y="332"/>
                    </a:cubicBezTo>
                    <a:cubicBezTo>
                      <a:pt x="6453" y="332"/>
                      <a:pt x="6486" y="301"/>
                      <a:pt x="6466" y="271"/>
                    </a:cubicBezTo>
                    <a:cubicBezTo>
                      <a:pt x="6462" y="267"/>
                      <a:pt x="6458" y="265"/>
                      <a:pt x="6454" y="265"/>
                    </a:cubicBezTo>
                    <a:close/>
                    <a:moveTo>
                      <a:pt x="7102" y="869"/>
                    </a:moveTo>
                    <a:lnTo>
                      <a:pt x="7102" y="869"/>
                    </a:lnTo>
                    <a:cubicBezTo>
                      <a:pt x="7105" y="871"/>
                      <a:pt x="7107" y="873"/>
                      <a:pt x="7108" y="874"/>
                    </a:cubicBezTo>
                    <a:lnTo>
                      <a:pt x="7108" y="874"/>
                    </a:lnTo>
                    <a:cubicBezTo>
                      <a:pt x="7107" y="871"/>
                      <a:pt x="7105" y="869"/>
                      <a:pt x="7102" y="869"/>
                    </a:cubicBezTo>
                    <a:close/>
                    <a:moveTo>
                      <a:pt x="7108" y="874"/>
                    </a:moveTo>
                    <a:cubicBezTo>
                      <a:pt x="7108" y="875"/>
                      <a:pt x="7109" y="876"/>
                      <a:pt x="7109" y="878"/>
                    </a:cubicBezTo>
                    <a:cubicBezTo>
                      <a:pt x="7111" y="878"/>
                      <a:pt x="7110" y="876"/>
                      <a:pt x="7108" y="874"/>
                    </a:cubicBezTo>
                    <a:close/>
                    <a:moveTo>
                      <a:pt x="4953" y="878"/>
                    </a:moveTo>
                    <a:cubicBezTo>
                      <a:pt x="4958" y="883"/>
                      <a:pt x="4963" y="887"/>
                      <a:pt x="4965" y="890"/>
                    </a:cubicBezTo>
                    <a:cubicBezTo>
                      <a:pt x="4961" y="885"/>
                      <a:pt x="4957" y="881"/>
                      <a:pt x="4953" y="878"/>
                    </a:cubicBezTo>
                    <a:close/>
                    <a:moveTo>
                      <a:pt x="4676" y="1082"/>
                    </a:moveTo>
                    <a:cubicBezTo>
                      <a:pt x="4683" y="1086"/>
                      <a:pt x="4689" y="1090"/>
                      <a:pt x="4692" y="1092"/>
                    </a:cubicBezTo>
                    <a:cubicBezTo>
                      <a:pt x="4686" y="1086"/>
                      <a:pt x="4681" y="1083"/>
                      <a:pt x="4676" y="1082"/>
                    </a:cubicBezTo>
                    <a:close/>
                    <a:moveTo>
                      <a:pt x="6195" y="14"/>
                    </a:moveTo>
                    <a:cubicBezTo>
                      <a:pt x="6183" y="14"/>
                      <a:pt x="6168" y="44"/>
                      <a:pt x="6168" y="44"/>
                    </a:cubicBezTo>
                    <a:cubicBezTo>
                      <a:pt x="6144" y="68"/>
                      <a:pt x="6132" y="68"/>
                      <a:pt x="6108" y="68"/>
                    </a:cubicBezTo>
                    <a:cubicBezTo>
                      <a:pt x="6132" y="68"/>
                      <a:pt x="6108" y="44"/>
                      <a:pt x="6108" y="21"/>
                    </a:cubicBezTo>
                    <a:cubicBezTo>
                      <a:pt x="6108" y="56"/>
                      <a:pt x="6061" y="44"/>
                      <a:pt x="6049" y="56"/>
                    </a:cubicBezTo>
                    <a:cubicBezTo>
                      <a:pt x="6037" y="68"/>
                      <a:pt x="6049" y="80"/>
                      <a:pt x="6049" y="80"/>
                    </a:cubicBezTo>
                    <a:cubicBezTo>
                      <a:pt x="6049" y="87"/>
                      <a:pt x="6027" y="99"/>
                      <a:pt x="6007" y="99"/>
                    </a:cubicBezTo>
                    <a:cubicBezTo>
                      <a:pt x="5994" y="99"/>
                      <a:pt x="5982" y="94"/>
                      <a:pt x="5977" y="80"/>
                    </a:cubicBezTo>
                    <a:cubicBezTo>
                      <a:pt x="5972" y="65"/>
                      <a:pt x="5955" y="58"/>
                      <a:pt x="5937" y="58"/>
                    </a:cubicBezTo>
                    <a:cubicBezTo>
                      <a:pt x="5912" y="58"/>
                      <a:pt x="5887" y="71"/>
                      <a:pt x="5894" y="92"/>
                    </a:cubicBezTo>
                    <a:cubicBezTo>
                      <a:pt x="5882" y="116"/>
                      <a:pt x="5811" y="92"/>
                      <a:pt x="5835" y="151"/>
                    </a:cubicBezTo>
                    <a:cubicBezTo>
                      <a:pt x="5799" y="140"/>
                      <a:pt x="5739" y="122"/>
                      <a:pt x="5689" y="122"/>
                    </a:cubicBezTo>
                    <a:cubicBezTo>
                      <a:pt x="5638" y="122"/>
                      <a:pt x="5596" y="140"/>
                      <a:pt x="5596" y="199"/>
                    </a:cubicBezTo>
                    <a:cubicBezTo>
                      <a:pt x="5579" y="152"/>
                      <a:pt x="5567" y="135"/>
                      <a:pt x="5559" y="135"/>
                    </a:cubicBezTo>
                    <a:cubicBezTo>
                      <a:pt x="5534" y="135"/>
                      <a:pt x="5539" y="284"/>
                      <a:pt x="5517" y="284"/>
                    </a:cubicBezTo>
                    <a:cubicBezTo>
                      <a:pt x="5516" y="284"/>
                      <a:pt x="5514" y="283"/>
                      <a:pt x="5513" y="282"/>
                    </a:cubicBezTo>
                    <a:cubicBezTo>
                      <a:pt x="5490" y="267"/>
                      <a:pt x="5462" y="237"/>
                      <a:pt x="5438" y="237"/>
                    </a:cubicBezTo>
                    <a:cubicBezTo>
                      <a:pt x="5426" y="237"/>
                      <a:pt x="5414" y="245"/>
                      <a:pt x="5406" y="271"/>
                    </a:cubicBezTo>
                    <a:cubicBezTo>
                      <a:pt x="5406" y="318"/>
                      <a:pt x="5406" y="366"/>
                      <a:pt x="5406" y="413"/>
                    </a:cubicBezTo>
                    <a:cubicBezTo>
                      <a:pt x="5380" y="396"/>
                      <a:pt x="5373" y="360"/>
                      <a:pt x="5352" y="360"/>
                    </a:cubicBezTo>
                    <a:cubicBezTo>
                      <a:pt x="5345" y="360"/>
                      <a:pt x="5335" y="365"/>
                      <a:pt x="5323" y="378"/>
                    </a:cubicBezTo>
                    <a:cubicBezTo>
                      <a:pt x="5287" y="402"/>
                      <a:pt x="5346" y="437"/>
                      <a:pt x="5311" y="449"/>
                    </a:cubicBezTo>
                    <a:cubicBezTo>
                      <a:pt x="5299" y="425"/>
                      <a:pt x="5275" y="366"/>
                      <a:pt x="5239" y="354"/>
                    </a:cubicBezTo>
                    <a:cubicBezTo>
                      <a:pt x="5236" y="352"/>
                      <a:pt x="5233" y="352"/>
                      <a:pt x="5229" y="352"/>
                    </a:cubicBezTo>
                    <a:cubicBezTo>
                      <a:pt x="5207" y="352"/>
                      <a:pt x="5181" y="383"/>
                      <a:pt x="5192" y="413"/>
                    </a:cubicBezTo>
                    <a:cubicBezTo>
                      <a:pt x="5215" y="437"/>
                      <a:pt x="5144" y="485"/>
                      <a:pt x="5132" y="485"/>
                    </a:cubicBezTo>
                    <a:cubicBezTo>
                      <a:pt x="5122" y="495"/>
                      <a:pt x="5079" y="538"/>
                      <a:pt x="5044" y="538"/>
                    </a:cubicBezTo>
                    <a:cubicBezTo>
                      <a:pt x="5037" y="538"/>
                      <a:pt x="5031" y="536"/>
                      <a:pt x="5025" y="532"/>
                    </a:cubicBezTo>
                    <a:cubicBezTo>
                      <a:pt x="5007" y="521"/>
                      <a:pt x="4986" y="512"/>
                      <a:pt x="4967" y="512"/>
                    </a:cubicBezTo>
                    <a:cubicBezTo>
                      <a:pt x="4948" y="512"/>
                      <a:pt x="4930" y="521"/>
                      <a:pt x="4918" y="544"/>
                    </a:cubicBezTo>
                    <a:cubicBezTo>
                      <a:pt x="4906" y="580"/>
                      <a:pt x="4930" y="604"/>
                      <a:pt x="4906" y="628"/>
                    </a:cubicBezTo>
                    <a:cubicBezTo>
                      <a:pt x="4882" y="652"/>
                      <a:pt x="4858" y="663"/>
                      <a:pt x="4823" y="675"/>
                    </a:cubicBezTo>
                    <a:cubicBezTo>
                      <a:pt x="4823" y="675"/>
                      <a:pt x="4715" y="723"/>
                      <a:pt x="4727" y="735"/>
                    </a:cubicBezTo>
                    <a:cubicBezTo>
                      <a:pt x="4811" y="771"/>
                      <a:pt x="4692" y="806"/>
                      <a:pt x="4656" y="830"/>
                    </a:cubicBezTo>
                    <a:cubicBezTo>
                      <a:pt x="4632" y="842"/>
                      <a:pt x="4620" y="866"/>
                      <a:pt x="4608" y="890"/>
                    </a:cubicBezTo>
                    <a:cubicBezTo>
                      <a:pt x="4584" y="913"/>
                      <a:pt x="4596" y="913"/>
                      <a:pt x="4608" y="925"/>
                    </a:cubicBezTo>
                    <a:cubicBezTo>
                      <a:pt x="4608" y="925"/>
                      <a:pt x="4572" y="949"/>
                      <a:pt x="4561" y="961"/>
                    </a:cubicBezTo>
                    <a:cubicBezTo>
                      <a:pt x="4549" y="973"/>
                      <a:pt x="4537" y="985"/>
                      <a:pt x="4537" y="1009"/>
                    </a:cubicBezTo>
                    <a:cubicBezTo>
                      <a:pt x="4527" y="1019"/>
                      <a:pt x="4516" y="1073"/>
                      <a:pt x="4491" y="1073"/>
                    </a:cubicBezTo>
                    <a:cubicBezTo>
                      <a:pt x="4487" y="1073"/>
                      <a:pt x="4482" y="1072"/>
                      <a:pt x="4477" y="1068"/>
                    </a:cubicBezTo>
                    <a:cubicBezTo>
                      <a:pt x="4468" y="1062"/>
                      <a:pt x="4458" y="1059"/>
                      <a:pt x="4449" y="1059"/>
                    </a:cubicBezTo>
                    <a:cubicBezTo>
                      <a:pt x="4424" y="1059"/>
                      <a:pt x="4403" y="1081"/>
                      <a:pt x="4394" y="1116"/>
                    </a:cubicBezTo>
                    <a:cubicBezTo>
                      <a:pt x="4383" y="1148"/>
                      <a:pt x="4430" y="1151"/>
                      <a:pt x="4414" y="1177"/>
                    </a:cubicBezTo>
                    <a:lnTo>
                      <a:pt x="4414" y="1177"/>
                    </a:lnTo>
                    <a:cubicBezTo>
                      <a:pt x="4464" y="1176"/>
                      <a:pt x="4524" y="1170"/>
                      <a:pt x="4537" y="1164"/>
                    </a:cubicBezTo>
                    <a:cubicBezTo>
                      <a:pt x="4555" y="1154"/>
                      <a:pt x="4567" y="1117"/>
                      <a:pt x="4593" y="1117"/>
                    </a:cubicBezTo>
                    <a:cubicBezTo>
                      <a:pt x="4600" y="1117"/>
                      <a:pt x="4609" y="1120"/>
                      <a:pt x="4620" y="1128"/>
                    </a:cubicBezTo>
                    <a:cubicBezTo>
                      <a:pt x="4639" y="1119"/>
                      <a:pt x="4650" y="1081"/>
                      <a:pt x="4671" y="1081"/>
                    </a:cubicBezTo>
                    <a:cubicBezTo>
                      <a:pt x="4672" y="1081"/>
                      <a:pt x="4674" y="1081"/>
                      <a:pt x="4676" y="1082"/>
                    </a:cubicBezTo>
                    <a:lnTo>
                      <a:pt x="4676" y="1082"/>
                    </a:lnTo>
                    <a:cubicBezTo>
                      <a:pt x="4649" y="1066"/>
                      <a:pt x="4599" y="1039"/>
                      <a:pt x="4608" y="1021"/>
                    </a:cubicBezTo>
                    <a:cubicBezTo>
                      <a:pt x="4632" y="997"/>
                      <a:pt x="4727" y="1021"/>
                      <a:pt x="4727" y="985"/>
                    </a:cubicBezTo>
                    <a:cubicBezTo>
                      <a:pt x="4727" y="973"/>
                      <a:pt x="4692" y="961"/>
                      <a:pt x="4692" y="961"/>
                    </a:cubicBezTo>
                    <a:cubicBezTo>
                      <a:pt x="4680" y="961"/>
                      <a:pt x="4692" y="913"/>
                      <a:pt x="4703" y="902"/>
                    </a:cubicBezTo>
                    <a:cubicBezTo>
                      <a:pt x="4711" y="894"/>
                      <a:pt x="4732" y="878"/>
                      <a:pt x="4753" y="878"/>
                    </a:cubicBezTo>
                    <a:cubicBezTo>
                      <a:pt x="4765" y="878"/>
                      <a:pt x="4778" y="884"/>
                      <a:pt x="4787" y="902"/>
                    </a:cubicBezTo>
                    <a:cubicBezTo>
                      <a:pt x="4799" y="949"/>
                      <a:pt x="4751" y="997"/>
                      <a:pt x="4787" y="1021"/>
                    </a:cubicBezTo>
                    <a:cubicBezTo>
                      <a:pt x="4797" y="1026"/>
                      <a:pt x="4807" y="1028"/>
                      <a:pt x="4814" y="1028"/>
                    </a:cubicBezTo>
                    <a:cubicBezTo>
                      <a:pt x="4843" y="1028"/>
                      <a:pt x="4853" y="998"/>
                      <a:pt x="4834" y="961"/>
                    </a:cubicBezTo>
                    <a:cubicBezTo>
                      <a:pt x="4816" y="934"/>
                      <a:pt x="4876" y="871"/>
                      <a:pt x="4926" y="871"/>
                    </a:cubicBezTo>
                    <a:cubicBezTo>
                      <a:pt x="4935" y="871"/>
                      <a:pt x="4944" y="873"/>
                      <a:pt x="4953" y="878"/>
                    </a:cubicBezTo>
                    <a:lnTo>
                      <a:pt x="4953" y="878"/>
                    </a:lnTo>
                    <a:cubicBezTo>
                      <a:pt x="4935" y="862"/>
                      <a:pt x="4909" y="837"/>
                      <a:pt x="4918" y="818"/>
                    </a:cubicBezTo>
                    <a:cubicBezTo>
                      <a:pt x="4940" y="807"/>
                      <a:pt x="4963" y="774"/>
                      <a:pt x="4945" y="750"/>
                    </a:cubicBezTo>
                    <a:lnTo>
                      <a:pt x="4945" y="750"/>
                    </a:lnTo>
                    <a:cubicBezTo>
                      <a:pt x="4954" y="759"/>
                      <a:pt x="4966" y="763"/>
                      <a:pt x="4980" y="763"/>
                    </a:cubicBezTo>
                    <a:cubicBezTo>
                      <a:pt x="5045" y="763"/>
                      <a:pt x="5149" y="683"/>
                      <a:pt x="5168" y="663"/>
                    </a:cubicBezTo>
                    <a:cubicBezTo>
                      <a:pt x="5227" y="616"/>
                      <a:pt x="5263" y="532"/>
                      <a:pt x="5263" y="461"/>
                    </a:cubicBezTo>
                    <a:cubicBezTo>
                      <a:pt x="5263" y="473"/>
                      <a:pt x="5263" y="556"/>
                      <a:pt x="5287" y="556"/>
                    </a:cubicBezTo>
                    <a:lnTo>
                      <a:pt x="5311" y="544"/>
                    </a:lnTo>
                    <a:cubicBezTo>
                      <a:pt x="5323" y="544"/>
                      <a:pt x="5311" y="544"/>
                      <a:pt x="5334" y="556"/>
                    </a:cubicBezTo>
                    <a:cubicBezTo>
                      <a:pt x="5345" y="562"/>
                      <a:pt x="5358" y="567"/>
                      <a:pt x="5367" y="567"/>
                    </a:cubicBezTo>
                    <a:cubicBezTo>
                      <a:pt x="5378" y="567"/>
                      <a:pt x="5383" y="559"/>
                      <a:pt x="5370" y="532"/>
                    </a:cubicBezTo>
                    <a:cubicBezTo>
                      <a:pt x="5346" y="485"/>
                      <a:pt x="5346" y="485"/>
                      <a:pt x="5370" y="473"/>
                    </a:cubicBezTo>
                    <a:cubicBezTo>
                      <a:pt x="5382" y="461"/>
                      <a:pt x="5406" y="449"/>
                      <a:pt x="5418" y="449"/>
                    </a:cubicBezTo>
                    <a:cubicBezTo>
                      <a:pt x="5437" y="449"/>
                      <a:pt x="5441" y="464"/>
                      <a:pt x="5448" y="464"/>
                    </a:cubicBezTo>
                    <a:cubicBezTo>
                      <a:pt x="5449" y="464"/>
                      <a:pt x="5451" y="463"/>
                      <a:pt x="5454" y="461"/>
                    </a:cubicBezTo>
                    <a:lnTo>
                      <a:pt x="5525" y="425"/>
                    </a:lnTo>
                    <a:cubicBezTo>
                      <a:pt x="5570" y="403"/>
                      <a:pt x="5520" y="318"/>
                      <a:pt x="5504" y="317"/>
                    </a:cubicBezTo>
                    <a:lnTo>
                      <a:pt x="5504" y="317"/>
                    </a:lnTo>
                    <a:cubicBezTo>
                      <a:pt x="5506" y="317"/>
                      <a:pt x="5507" y="317"/>
                      <a:pt x="5509" y="317"/>
                    </a:cubicBezTo>
                    <a:cubicBezTo>
                      <a:pt x="5542" y="317"/>
                      <a:pt x="5622" y="367"/>
                      <a:pt x="5644" y="378"/>
                    </a:cubicBezTo>
                    <a:cubicBezTo>
                      <a:pt x="5650" y="381"/>
                      <a:pt x="5658" y="382"/>
                      <a:pt x="5664" y="382"/>
                    </a:cubicBezTo>
                    <a:cubicBezTo>
                      <a:pt x="5681" y="382"/>
                      <a:pt x="5691" y="371"/>
                      <a:pt x="5656" y="354"/>
                    </a:cubicBezTo>
                    <a:cubicBezTo>
                      <a:pt x="5608" y="330"/>
                      <a:pt x="5585" y="294"/>
                      <a:pt x="5632" y="294"/>
                    </a:cubicBezTo>
                    <a:cubicBezTo>
                      <a:pt x="5668" y="294"/>
                      <a:pt x="5704" y="306"/>
                      <a:pt x="5727" y="318"/>
                    </a:cubicBezTo>
                    <a:cubicBezTo>
                      <a:pt x="5727" y="318"/>
                      <a:pt x="5751" y="342"/>
                      <a:pt x="5763" y="342"/>
                    </a:cubicBezTo>
                    <a:cubicBezTo>
                      <a:pt x="5763" y="330"/>
                      <a:pt x="5715" y="271"/>
                      <a:pt x="5715" y="259"/>
                    </a:cubicBezTo>
                    <a:cubicBezTo>
                      <a:pt x="5715" y="258"/>
                      <a:pt x="5716" y="257"/>
                      <a:pt x="5717" y="257"/>
                    </a:cubicBezTo>
                    <a:cubicBezTo>
                      <a:pt x="5730" y="257"/>
                      <a:pt x="5800" y="306"/>
                      <a:pt x="5811" y="306"/>
                    </a:cubicBezTo>
                    <a:cubicBezTo>
                      <a:pt x="5832" y="321"/>
                      <a:pt x="5843" y="326"/>
                      <a:pt x="5847" y="326"/>
                    </a:cubicBezTo>
                    <a:cubicBezTo>
                      <a:pt x="5862" y="326"/>
                      <a:pt x="5763" y="235"/>
                      <a:pt x="5763" y="235"/>
                    </a:cubicBezTo>
                    <a:cubicBezTo>
                      <a:pt x="5763" y="234"/>
                      <a:pt x="5764" y="233"/>
                      <a:pt x="5765" y="233"/>
                    </a:cubicBezTo>
                    <a:cubicBezTo>
                      <a:pt x="5776" y="233"/>
                      <a:pt x="5824" y="259"/>
                      <a:pt x="5848" y="259"/>
                    </a:cubicBezTo>
                    <a:cubicBezTo>
                      <a:pt x="5860" y="259"/>
                      <a:pt x="5866" y="253"/>
                      <a:pt x="5858" y="235"/>
                    </a:cubicBezTo>
                    <a:lnTo>
                      <a:pt x="5858" y="235"/>
                    </a:lnTo>
                    <a:cubicBezTo>
                      <a:pt x="5864" y="247"/>
                      <a:pt x="5879" y="251"/>
                      <a:pt x="5897" y="251"/>
                    </a:cubicBezTo>
                    <a:cubicBezTo>
                      <a:pt x="5955" y="251"/>
                      <a:pt x="6055" y="208"/>
                      <a:pt x="6073" y="199"/>
                    </a:cubicBezTo>
                    <a:cubicBezTo>
                      <a:pt x="6108" y="187"/>
                      <a:pt x="6132" y="151"/>
                      <a:pt x="6168" y="140"/>
                    </a:cubicBezTo>
                    <a:cubicBezTo>
                      <a:pt x="6172" y="138"/>
                      <a:pt x="6176" y="138"/>
                      <a:pt x="6180" y="138"/>
                    </a:cubicBezTo>
                    <a:cubicBezTo>
                      <a:pt x="6184" y="138"/>
                      <a:pt x="6188" y="139"/>
                      <a:pt x="6192" y="140"/>
                    </a:cubicBezTo>
                    <a:lnTo>
                      <a:pt x="6192" y="140"/>
                    </a:lnTo>
                    <a:cubicBezTo>
                      <a:pt x="6168" y="104"/>
                      <a:pt x="6227" y="32"/>
                      <a:pt x="6204" y="21"/>
                    </a:cubicBezTo>
                    <a:cubicBezTo>
                      <a:pt x="6201" y="16"/>
                      <a:pt x="6198" y="14"/>
                      <a:pt x="6195" y="14"/>
                    </a:cubicBezTo>
                    <a:close/>
                    <a:moveTo>
                      <a:pt x="4365" y="1154"/>
                    </a:moveTo>
                    <a:cubicBezTo>
                      <a:pt x="4359" y="1154"/>
                      <a:pt x="4353" y="1157"/>
                      <a:pt x="4346" y="1164"/>
                    </a:cubicBezTo>
                    <a:cubicBezTo>
                      <a:pt x="4337" y="1173"/>
                      <a:pt x="4362" y="1177"/>
                      <a:pt x="4396" y="1177"/>
                    </a:cubicBezTo>
                    <a:lnTo>
                      <a:pt x="4396" y="1177"/>
                    </a:lnTo>
                    <a:cubicBezTo>
                      <a:pt x="4384" y="1164"/>
                      <a:pt x="4375" y="1154"/>
                      <a:pt x="4365" y="1154"/>
                    </a:cubicBezTo>
                    <a:close/>
                    <a:moveTo>
                      <a:pt x="4414" y="1177"/>
                    </a:moveTo>
                    <a:cubicBezTo>
                      <a:pt x="4410" y="1177"/>
                      <a:pt x="4406" y="1177"/>
                      <a:pt x="4402" y="1177"/>
                    </a:cubicBezTo>
                    <a:cubicBezTo>
                      <a:pt x="4400" y="1177"/>
                      <a:pt x="4398" y="1177"/>
                      <a:pt x="4396" y="1177"/>
                    </a:cubicBezTo>
                    <a:lnTo>
                      <a:pt x="4396" y="1177"/>
                    </a:lnTo>
                    <a:cubicBezTo>
                      <a:pt x="4399" y="1181"/>
                      <a:pt x="4402" y="1184"/>
                      <a:pt x="4406" y="1187"/>
                    </a:cubicBezTo>
                    <a:cubicBezTo>
                      <a:pt x="4410" y="1184"/>
                      <a:pt x="4412" y="1180"/>
                      <a:pt x="4414" y="1177"/>
                    </a:cubicBezTo>
                    <a:close/>
                    <a:moveTo>
                      <a:pt x="3910" y="1966"/>
                    </a:moveTo>
                    <a:cubicBezTo>
                      <a:pt x="3909" y="1967"/>
                      <a:pt x="3908" y="1968"/>
                      <a:pt x="3907" y="1969"/>
                    </a:cubicBezTo>
                    <a:lnTo>
                      <a:pt x="3907" y="1969"/>
                    </a:lnTo>
                    <a:cubicBezTo>
                      <a:pt x="3908" y="1968"/>
                      <a:pt x="3909" y="1967"/>
                      <a:pt x="3910" y="1966"/>
                    </a:cubicBezTo>
                    <a:close/>
                    <a:moveTo>
                      <a:pt x="3907" y="1969"/>
                    </a:moveTo>
                    <a:cubicBezTo>
                      <a:pt x="3903" y="1972"/>
                      <a:pt x="3899" y="1974"/>
                      <a:pt x="3896" y="1974"/>
                    </a:cubicBezTo>
                    <a:cubicBezTo>
                      <a:pt x="3895" y="1974"/>
                      <a:pt x="3895" y="1974"/>
                      <a:pt x="3894" y="1973"/>
                    </a:cubicBezTo>
                    <a:lnTo>
                      <a:pt x="3894" y="1973"/>
                    </a:lnTo>
                    <a:cubicBezTo>
                      <a:pt x="3896" y="1975"/>
                      <a:pt x="3897" y="1976"/>
                      <a:pt x="3899" y="1976"/>
                    </a:cubicBezTo>
                    <a:cubicBezTo>
                      <a:pt x="3902" y="1976"/>
                      <a:pt x="3904" y="1972"/>
                      <a:pt x="3907" y="1969"/>
                    </a:cubicBezTo>
                    <a:close/>
                    <a:moveTo>
                      <a:pt x="7894" y="2033"/>
                    </a:moveTo>
                    <a:cubicBezTo>
                      <a:pt x="7896" y="2036"/>
                      <a:pt x="7899" y="2039"/>
                      <a:pt x="7901" y="2043"/>
                    </a:cubicBezTo>
                    <a:lnTo>
                      <a:pt x="7901" y="2043"/>
                    </a:lnTo>
                    <a:cubicBezTo>
                      <a:pt x="7900" y="2040"/>
                      <a:pt x="7898" y="2036"/>
                      <a:pt x="7894" y="2033"/>
                    </a:cubicBezTo>
                    <a:close/>
                    <a:moveTo>
                      <a:pt x="7599" y="2275"/>
                    </a:moveTo>
                    <a:cubicBezTo>
                      <a:pt x="7597" y="2275"/>
                      <a:pt x="7597" y="2277"/>
                      <a:pt x="7597" y="2283"/>
                    </a:cubicBezTo>
                    <a:lnTo>
                      <a:pt x="7585" y="2283"/>
                    </a:lnTo>
                    <a:cubicBezTo>
                      <a:pt x="7573" y="2307"/>
                      <a:pt x="7585" y="2330"/>
                      <a:pt x="7609" y="2342"/>
                    </a:cubicBezTo>
                    <a:cubicBezTo>
                      <a:pt x="7632" y="2330"/>
                      <a:pt x="7632" y="2330"/>
                      <a:pt x="7620" y="2307"/>
                    </a:cubicBezTo>
                    <a:cubicBezTo>
                      <a:pt x="7611" y="2297"/>
                      <a:pt x="7602" y="2275"/>
                      <a:pt x="7599" y="2275"/>
                    </a:cubicBezTo>
                    <a:close/>
                    <a:moveTo>
                      <a:pt x="8109" y="2580"/>
                    </a:moveTo>
                    <a:lnTo>
                      <a:pt x="8109" y="2592"/>
                    </a:lnTo>
                    <a:lnTo>
                      <a:pt x="8144" y="2652"/>
                    </a:lnTo>
                    <a:cubicBezTo>
                      <a:pt x="8132" y="2658"/>
                      <a:pt x="8127" y="2661"/>
                      <a:pt x="8122" y="2661"/>
                    </a:cubicBezTo>
                    <a:cubicBezTo>
                      <a:pt x="8118" y="2661"/>
                      <a:pt x="8115" y="2658"/>
                      <a:pt x="8109" y="2652"/>
                    </a:cubicBezTo>
                    <a:cubicBezTo>
                      <a:pt x="8097" y="2640"/>
                      <a:pt x="8085" y="2604"/>
                      <a:pt x="8109" y="2580"/>
                    </a:cubicBezTo>
                    <a:close/>
                    <a:moveTo>
                      <a:pt x="3668" y="2652"/>
                    </a:moveTo>
                    <a:lnTo>
                      <a:pt x="3668" y="2676"/>
                    </a:lnTo>
                    <a:lnTo>
                      <a:pt x="3691" y="2711"/>
                    </a:lnTo>
                    <a:cubicBezTo>
                      <a:pt x="3739" y="2688"/>
                      <a:pt x="3727" y="2664"/>
                      <a:pt x="3668" y="2652"/>
                    </a:cubicBezTo>
                    <a:close/>
                    <a:moveTo>
                      <a:pt x="8289" y="2948"/>
                    </a:moveTo>
                    <a:cubicBezTo>
                      <a:pt x="8289" y="2948"/>
                      <a:pt x="8288" y="2949"/>
                      <a:pt x="8287" y="2949"/>
                    </a:cubicBezTo>
                    <a:cubicBezTo>
                      <a:pt x="8288" y="2949"/>
                      <a:pt x="8289" y="2948"/>
                      <a:pt x="8289" y="2948"/>
                    </a:cubicBezTo>
                    <a:close/>
                    <a:moveTo>
                      <a:pt x="4449" y="1230"/>
                    </a:moveTo>
                    <a:cubicBezTo>
                      <a:pt x="4430" y="1230"/>
                      <a:pt x="4412" y="1232"/>
                      <a:pt x="4394" y="1235"/>
                    </a:cubicBezTo>
                    <a:cubicBezTo>
                      <a:pt x="4394" y="1235"/>
                      <a:pt x="4287" y="1235"/>
                      <a:pt x="4311" y="1259"/>
                    </a:cubicBezTo>
                    <a:cubicBezTo>
                      <a:pt x="4334" y="1283"/>
                      <a:pt x="4311" y="1294"/>
                      <a:pt x="4287" y="1306"/>
                    </a:cubicBezTo>
                    <a:cubicBezTo>
                      <a:pt x="4263" y="1318"/>
                      <a:pt x="4203" y="1342"/>
                      <a:pt x="4203" y="1390"/>
                    </a:cubicBezTo>
                    <a:cubicBezTo>
                      <a:pt x="4203" y="1437"/>
                      <a:pt x="4227" y="1449"/>
                      <a:pt x="4180" y="1449"/>
                    </a:cubicBezTo>
                    <a:cubicBezTo>
                      <a:pt x="4151" y="1488"/>
                      <a:pt x="4176" y="1573"/>
                      <a:pt x="4137" y="1573"/>
                    </a:cubicBezTo>
                    <a:cubicBezTo>
                      <a:pt x="4128" y="1573"/>
                      <a:pt x="4115" y="1568"/>
                      <a:pt x="4096" y="1556"/>
                    </a:cubicBezTo>
                    <a:lnTo>
                      <a:pt x="4096" y="1556"/>
                    </a:lnTo>
                    <a:cubicBezTo>
                      <a:pt x="4168" y="1604"/>
                      <a:pt x="4072" y="1664"/>
                      <a:pt x="4061" y="1699"/>
                    </a:cubicBezTo>
                    <a:cubicBezTo>
                      <a:pt x="4061" y="1735"/>
                      <a:pt x="4096" y="1723"/>
                      <a:pt x="4108" y="1759"/>
                    </a:cubicBezTo>
                    <a:cubicBezTo>
                      <a:pt x="4113" y="1769"/>
                      <a:pt x="4105" y="1773"/>
                      <a:pt x="4093" y="1773"/>
                    </a:cubicBezTo>
                    <a:cubicBezTo>
                      <a:pt x="4076" y="1773"/>
                      <a:pt x="4050" y="1766"/>
                      <a:pt x="4037" y="1759"/>
                    </a:cubicBezTo>
                    <a:cubicBezTo>
                      <a:pt x="4023" y="1753"/>
                      <a:pt x="4012" y="1750"/>
                      <a:pt x="4005" y="1750"/>
                    </a:cubicBezTo>
                    <a:cubicBezTo>
                      <a:pt x="3968" y="1750"/>
                      <a:pt x="3999" y="1814"/>
                      <a:pt x="3989" y="1854"/>
                    </a:cubicBezTo>
                    <a:cubicBezTo>
                      <a:pt x="3980" y="1882"/>
                      <a:pt x="3936" y="1944"/>
                      <a:pt x="3910" y="1966"/>
                    </a:cubicBezTo>
                    <a:lnTo>
                      <a:pt x="3910" y="1966"/>
                    </a:lnTo>
                    <a:cubicBezTo>
                      <a:pt x="3912" y="1965"/>
                      <a:pt x="3913" y="1965"/>
                      <a:pt x="3915" y="1965"/>
                    </a:cubicBezTo>
                    <a:cubicBezTo>
                      <a:pt x="3919" y="1965"/>
                      <a:pt x="3923" y="1967"/>
                      <a:pt x="3930" y="1973"/>
                    </a:cubicBezTo>
                    <a:cubicBezTo>
                      <a:pt x="3953" y="1985"/>
                      <a:pt x="3930" y="2009"/>
                      <a:pt x="3930" y="2021"/>
                    </a:cubicBezTo>
                    <a:cubicBezTo>
                      <a:pt x="3930" y="2033"/>
                      <a:pt x="3918" y="2068"/>
                      <a:pt x="3882" y="2080"/>
                    </a:cubicBezTo>
                    <a:cubicBezTo>
                      <a:pt x="3858" y="2080"/>
                      <a:pt x="3834" y="2080"/>
                      <a:pt x="3846" y="2116"/>
                    </a:cubicBezTo>
                    <a:cubicBezTo>
                      <a:pt x="3846" y="2140"/>
                      <a:pt x="3882" y="2152"/>
                      <a:pt x="3894" y="2176"/>
                    </a:cubicBezTo>
                    <a:cubicBezTo>
                      <a:pt x="3894" y="2199"/>
                      <a:pt x="3834" y="2247"/>
                      <a:pt x="3810" y="2259"/>
                    </a:cubicBezTo>
                    <a:cubicBezTo>
                      <a:pt x="3763" y="2318"/>
                      <a:pt x="3739" y="2390"/>
                      <a:pt x="3763" y="2461"/>
                    </a:cubicBezTo>
                    <a:cubicBezTo>
                      <a:pt x="3763" y="2473"/>
                      <a:pt x="3810" y="2521"/>
                      <a:pt x="3810" y="2533"/>
                    </a:cubicBezTo>
                    <a:cubicBezTo>
                      <a:pt x="3787" y="2521"/>
                      <a:pt x="3763" y="2509"/>
                      <a:pt x="3739" y="2509"/>
                    </a:cubicBezTo>
                    <a:cubicBezTo>
                      <a:pt x="3715" y="2509"/>
                      <a:pt x="3715" y="2568"/>
                      <a:pt x="3715" y="2592"/>
                    </a:cubicBezTo>
                    <a:cubicBezTo>
                      <a:pt x="3715" y="2604"/>
                      <a:pt x="3751" y="2604"/>
                      <a:pt x="3751" y="2640"/>
                    </a:cubicBezTo>
                    <a:cubicBezTo>
                      <a:pt x="3751" y="2664"/>
                      <a:pt x="3739" y="2688"/>
                      <a:pt x="3727" y="2711"/>
                    </a:cubicBezTo>
                    <a:cubicBezTo>
                      <a:pt x="3691" y="2759"/>
                      <a:pt x="3632" y="2759"/>
                      <a:pt x="3656" y="2830"/>
                    </a:cubicBezTo>
                    <a:cubicBezTo>
                      <a:pt x="3691" y="2866"/>
                      <a:pt x="3680" y="2890"/>
                      <a:pt x="3668" y="2926"/>
                    </a:cubicBezTo>
                    <a:cubicBezTo>
                      <a:pt x="3668" y="2973"/>
                      <a:pt x="3727" y="2961"/>
                      <a:pt x="3727" y="2997"/>
                    </a:cubicBezTo>
                    <a:cubicBezTo>
                      <a:pt x="3711" y="2997"/>
                      <a:pt x="3674" y="2981"/>
                      <a:pt x="3655" y="2981"/>
                    </a:cubicBezTo>
                    <a:cubicBezTo>
                      <a:pt x="3645" y="2981"/>
                      <a:pt x="3640" y="2985"/>
                      <a:pt x="3644" y="2997"/>
                    </a:cubicBezTo>
                    <a:cubicBezTo>
                      <a:pt x="3662" y="3024"/>
                      <a:pt x="3680" y="3038"/>
                      <a:pt x="3698" y="3053"/>
                    </a:cubicBezTo>
                    <a:lnTo>
                      <a:pt x="3698" y="3053"/>
                    </a:lnTo>
                    <a:cubicBezTo>
                      <a:pt x="3697" y="3052"/>
                      <a:pt x="3695" y="3052"/>
                      <a:pt x="3693" y="3052"/>
                    </a:cubicBezTo>
                    <a:cubicBezTo>
                      <a:pt x="3671" y="3052"/>
                      <a:pt x="3677" y="3133"/>
                      <a:pt x="3668" y="3152"/>
                    </a:cubicBezTo>
                    <a:cubicBezTo>
                      <a:pt x="3656" y="3164"/>
                      <a:pt x="3608" y="3152"/>
                      <a:pt x="3608" y="3188"/>
                    </a:cubicBezTo>
                    <a:cubicBezTo>
                      <a:pt x="3601" y="3208"/>
                      <a:pt x="3647" y="3224"/>
                      <a:pt x="3690" y="3224"/>
                    </a:cubicBezTo>
                    <a:cubicBezTo>
                      <a:pt x="3725" y="3224"/>
                      <a:pt x="3758" y="3214"/>
                      <a:pt x="3763" y="3188"/>
                    </a:cubicBezTo>
                    <a:lnTo>
                      <a:pt x="3763" y="3223"/>
                    </a:lnTo>
                    <a:cubicBezTo>
                      <a:pt x="3763" y="3257"/>
                      <a:pt x="3793" y="3291"/>
                      <a:pt x="3814" y="3291"/>
                    </a:cubicBezTo>
                    <a:cubicBezTo>
                      <a:pt x="3823" y="3291"/>
                      <a:pt x="3831" y="3285"/>
                      <a:pt x="3834" y="3271"/>
                    </a:cubicBezTo>
                    <a:cubicBezTo>
                      <a:pt x="3846" y="3235"/>
                      <a:pt x="3846" y="3199"/>
                      <a:pt x="3834" y="3164"/>
                    </a:cubicBezTo>
                    <a:cubicBezTo>
                      <a:pt x="3834" y="3128"/>
                      <a:pt x="3822" y="3104"/>
                      <a:pt x="3799" y="3080"/>
                    </a:cubicBezTo>
                    <a:cubicBezTo>
                      <a:pt x="3751" y="3057"/>
                      <a:pt x="3821" y="3022"/>
                      <a:pt x="3742" y="3009"/>
                    </a:cubicBezTo>
                    <a:lnTo>
                      <a:pt x="3742" y="3009"/>
                    </a:lnTo>
                    <a:cubicBezTo>
                      <a:pt x="3744" y="3010"/>
                      <a:pt x="3747" y="3010"/>
                      <a:pt x="3750" y="3010"/>
                    </a:cubicBezTo>
                    <a:cubicBezTo>
                      <a:pt x="3813" y="3010"/>
                      <a:pt x="3835" y="2912"/>
                      <a:pt x="3846" y="2878"/>
                    </a:cubicBezTo>
                    <a:cubicBezTo>
                      <a:pt x="3846" y="2866"/>
                      <a:pt x="3870" y="2842"/>
                      <a:pt x="3882" y="2830"/>
                    </a:cubicBezTo>
                    <a:cubicBezTo>
                      <a:pt x="3918" y="2830"/>
                      <a:pt x="3941" y="2818"/>
                      <a:pt x="3953" y="2795"/>
                    </a:cubicBezTo>
                    <a:lnTo>
                      <a:pt x="3894" y="2783"/>
                    </a:lnTo>
                    <a:cubicBezTo>
                      <a:pt x="3894" y="2735"/>
                      <a:pt x="3953" y="2747"/>
                      <a:pt x="3953" y="2711"/>
                    </a:cubicBezTo>
                    <a:cubicBezTo>
                      <a:pt x="3941" y="2664"/>
                      <a:pt x="3930" y="2628"/>
                      <a:pt x="3894" y="2604"/>
                    </a:cubicBezTo>
                    <a:cubicBezTo>
                      <a:pt x="3882" y="2592"/>
                      <a:pt x="3870" y="2604"/>
                      <a:pt x="3882" y="2580"/>
                    </a:cubicBezTo>
                    <a:cubicBezTo>
                      <a:pt x="3882" y="2568"/>
                      <a:pt x="3894" y="2557"/>
                      <a:pt x="3906" y="2545"/>
                    </a:cubicBezTo>
                    <a:cubicBezTo>
                      <a:pt x="3941" y="2521"/>
                      <a:pt x="3989" y="2485"/>
                      <a:pt x="3965" y="2449"/>
                    </a:cubicBezTo>
                    <a:cubicBezTo>
                      <a:pt x="3941" y="2414"/>
                      <a:pt x="3941" y="2366"/>
                      <a:pt x="3965" y="2330"/>
                    </a:cubicBezTo>
                    <a:cubicBezTo>
                      <a:pt x="3977" y="2307"/>
                      <a:pt x="4049" y="2318"/>
                      <a:pt x="4037" y="2295"/>
                    </a:cubicBezTo>
                    <a:cubicBezTo>
                      <a:pt x="4013" y="2235"/>
                      <a:pt x="3930" y="2295"/>
                      <a:pt x="3953" y="2223"/>
                    </a:cubicBezTo>
                    <a:cubicBezTo>
                      <a:pt x="3959" y="2207"/>
                      <a:pt x="3967" y="2201"/>
                      <a:pt x="3977" y="2201"/>
                    </a:cubicBezTo>
                    <a:cubicBezTo>
                      <a:pt x="4003" y="2201"/>
                      <a:pt x="4040" y="2239"/>
                      <a:pt x="4064" y="2239"/>
                    </a:cubicBezTo>
                    <a:cubicBezTo>
                      <a:pt x="4073" y="2239"/>
                      <a:pt x="4080" y="2235"/>
                      <a:pt x="4084" y="2223"/>
                    </a:cubicBezTo>
                    <a:cubicBezTo>
                      <a:pt x="4108" y="2187"/>
                      <a:pt x="4049" y="2199"/>
                      <a:pt x="4049" y="2164"/>
                    </a:cubicBezTo>
                    <a:cubicBezTo>
                      <a:pt x="4049" y="2128"/>
                      <a:pt x="4061" y="2080"/>
                      <a:pt x="4096" y="2045"/>
                    </a:cubicBezTo>
                    <a:cubicBezTo>
                      <a:pt x="4168" y="1973"/>
                      <a:pt x="4227" y="1890"/>
                      <a:pt x="4263" y="1795"/>
                    </a:cubicBezTo>
                    <a:cubicBezTo>
                      <a:pt x="4275" y="1771"/>
                      <a:pt x="4251" y="1759"/>
                      <a:pt x="4239" y="1723"/>
                    </a:cubicBezTo>
                    <a:cubicBezTo>
                      <a:pt x="4230" y="1700"/>
                      <a:pt x="4231" y="1693"/>
                      <a:pt x="4238" y="1693"/>
                    </a:cubicBezTo>
                    <a:cubicBezTo>
                      <a:pt x="4248" y="1693"/>
                      <a:pt x="4272" y="1711"/>
                      <a:pt x="4287" y="1711"/>
                    </a:cubicBezTo>
                    <a:cubicBezTo>
                      <a:pt x="4299" y="1711"/>
                      <a:pt x="4311" y="1640"/>
                      <a:pt x="4311" y="1616"/>
                    </a:cubicBezTo>
                    <a:cubicBezTo>
                      <a:pt x="4282" y="1581"/>
                      <a:pt x="4279" y="1571"/>
                      <a:pt x="4294" y="1571"/>
                    </a:cubicBezTo>
                    <a:cubicBezTo>
                      <a:pt x="4304" y="1571"/>
                      <a:pt x="4322" y="1575"/>
                      <a:pt x="4346" y="1580"/>
                    </a:cubicBezTo>
                    <a:cubicBezTo>
                      <a:pt x="4346" y="1580"/>
                      <a:pt x="4272" y="1496"/>
                      <a:pt x="4254" y="1496"/>
                    </a:cubicBezTo>
                    <a:cubicBezTo>
                      <a:pt x="4253" y="1496"/>
                      <a:pt x="4252" y="1496"/>
                      <a:pt x="4251" y="1497"/>
                    </a:cubicBezTo>
                    <a:cubicBezTo>
                      <a:pt x="4254" y="1491"/>
                      <a:pt x="4260" y="1489"/>
                      <a:pt x="4267" y="1489"/>
                    </a:cubicBezTo>
                    <a:cubicBezTo>
                      <a:pt x="4290" y="1489"/>
                      <a:pt x="4325" y="1509"/>
                      <a:pt x="4334" y="1509"/>
                    </a:cubicBezTo>
                    <a:cubicBezTo>
                      <a:pt x="4336" y="1510"/>
                      <a:pt x="4337" y="1511"/>
                      <a:pt x="4339" y="1511"/>
                    </a:cubicBezTo>
                    <a:cubicBezTo>
                      <a:pt x="4351" y="1511"/>
                      <a:pt x="4370" y="1471"/>
                      <a:pt x="4370" y="1449"/>
                    </a:cubicBezTo>
                    <a:cubicBezTo>
                      <a:pt x="4370" y="1431"/>
                      <a:pt x="4385" y="1360"/>
                      <a:pt x="4414" y="1360"/>
                    </a:cubicBezTo>
                    <a:cubicBezTo>
                      <a:pt x="4422" y="1360"/>
                      <a:pt x="4431" y="1365"/>
                      <a:pt x="4442" y="1378"/>
                    </a:cubicBezTo>
                    <a:cubicBezTo>
                      <a:pt x="4449" y="1386"/>
                      <a:pt x="4456" y="1389"/>
                      <a:pt x="4461" y="1389"/>
                    </a:cubicBezTo>
                    <a:cubicBezTo>
                      <a:pt x="4486" y="1389"/>
                      <a:pt x="4479" y="1302"/>
                      <a:pt x="4489" y="1283"/>
                    </a:cubicBezTo>
                    <a:cubicBezTo>
                      <a:pt x="4494" y="1270"/>
                      <a:pt x="4504" y="1265"/>
                      <a:pt x="4515" y="1265"/>
                    </a:cubicBezTo>
                    <a:cubicBezTo>
                      <a:pt x="4545" y="1265"/>
                      <a:pt x="4587" y="1294"/>
                      <a:pt x="4608" y="1294"/>
                    </a:cubicBezTo>
                    <a:cubicBezTo>
                      <a:pt x="4618" y="1294"/>
                      <a:pt x="4623" y="1288"/>
                      <a:pt x="4620" y="1271"/>
                    </a:cubicBezTo>
                    <a:cubicBezTo>
                      <a:pt x="4567" y="1244"/>
                      <a:pt x="4506" y="1230"/>
                      <a:pt x="4449" y="1230"/>
                    </a:cubicBezTo>
                    <a:close/>
                    <a:moveTo>
                      <a:pt x="8680" y="3378"/>
                    </a:moveTo>
                    <a:cubicBezTo>
                      <a:pt x="8704" y="3390"/>
                      <a:pt x="8716" y="3390"/>
                      <a:pt x="8740" y="3390"/>
                    </a:cubicBezTo>
                    <a:cubicBezTo>
                      <a:pt x="8730" y="3400"/>
                      <a:pt x="8705" y="3417"/>
                      <a:pt x="8689" y="3417"/>
                    </a:cubicBezTo>
                    <a:cubicBezTo>
                      <a:pt x="8686" y="3417"/>
                      <a:pt x="8682" y="3416"/>
                      <a:pt x="8680" y="3414"/>
                    </a:cubicBezTo>
                    <a:cubicBezTo>
                      <a:pt x="8679" y="3413"/>
                      <a:pt x="8678" y="3413"/>
                      <a:pt x="8677" y="3413"/>
                    </a:cubicBezTo>
                    <a:lnTo>
                      <a:pt x="8677" y="3413"/>
                    </a:lnTo>
                    <a:cubicBezTo>
                      <a:pt x="8681" y="3412"/>
                      <a:pt x="8684" y="3410"/>
                      <a:pt x="8680" y="3402"/>
                    </a:cubicBezTo>
                    <a:cubicBezTo>
                      <a:pt x="8656" y="3402"/>
                      <a:pt x="8656" y="3378"/>
                      <a:pt x="8680" y="3378"/>
                    </a:cubicBezTo>
                    <a:close/>
                    <a:moveTo>
                      <a:pt x="3577" y="3432"/>
                    </a:moveTo>
                    <a:cubicBezTo>
                      <a:pt x="3603" y="3432"/>
                      <a:pt x="3616" y="3475"/>
                      <a:pt x="3596" y="3485"/>
                    </a:cubicBezTo>
                    <a:cubicBezTo>
                      <a:pt x="3572" y="3485"/>
                      <a:pt x="3537" y="3461"/>
                      <a:pt x="3560" y="3438"/>
                    </a:cubicBezTo>
                    <a:cubicBezTo>
                      <a:pt x="3566" y="3434"/>
                      <a:pt x="3572" y="3432"/>
                      <a:pt x="3577" y="3432"/>
                    </a:cubicBezTo>
                    <a:close/>
                    <a:moveTo>
                      <a:pt x="8660" y="3506"/>
                    </a:moveTo>
                    <a:cubicBezTo>
                      <a:pt x="8658" y="3507"/>
                      <a:pt x="8657" y="3508"/>
                      <a:pt x="8656" y="3509"/>
                    </a:cubicBezTo>
                    <a:cubicBezTo>
                      <a:pt x="8658" y="3508"/>
                      <a:pt x="8659" y="3507"/>
                      <a:pt x="8660" y="3506"/>
                    </a:cubicBezTo>
                    <a:close/>
                    <a:moveTo>
                      <a:pt x="9121" y="3925"/>
                    </a:moveTo>
                    <a:cubicBezTo>
                      <a:pt x="9128" y="3925"/>
                      <a:pt x="9135" y="3929"/>
                      <a:pt x="9144" y="3938"/>
                    </a:cubicBezTo>
                    <a:cubicBezTo>
                      <a:pt x="9162" y="3963"/>
                      <a:pt x="9136" y="3983"/>
                      <a:pt x="9111" y="3983"/>
                    </a:cubicBezTo>
                    <a:cubicBezTo>
                      <a:pt x="9101" y="3983"/>
                      <a:pt x="9092" y="3980"/>
                      <a:pt x="9085" y="3973"/>
                    </a:cubicBezTo>
                    <a:cubicBezTo>
                      <a:pt x="9094" y="3956"/>
                      <a:pt x="9103" y="3925"/>
                      <a:pt x="9121" y="3925"/>
                    </a:cubicBezTo>
                    <a:close/>
                    <a:moveTo>
                      <a:pt x="2845" y="3947"/>
                    </a:moveTo>
                    <a:cubicBezTo>
                      <a:pt x="2849" y="3947"/>
                      <a:pt x="2853" y="3948"/>
                      <a:pt x="2858" y="3950"/>
                    </a:cubicBezTo>
                    <a:cubicBezTo>
                      <a:pt x="2882" y="3961"/>
                      <a:pt x="2953" y="4033"/>
                      <a:pt x="2882" y="4033"/>
                    </a:cubicBezTo>
                    <a:cubicBezTo>
                      <a:pt x="2858" y="4033"/>
                      <a:pt x="2846" y="4021"/>
                      <a:pt x="2822" y="3997"/>
                    </a:cubicBezTo>
                    <a:cubicBezTo>
                      <a:pt x="2812" y="3977"/>
                      <a:pt x="2819" y="3947"/>
                      <a:pt x="2845" y="3947"/>
                    </a:cubicBezTo>
                    <a:close/>
                    <a:moveTo>
                      <a:pt x="9395" y="4128"/>
                    </a:moveTo>
                    <a:cubicBezTo>
                      <a:pt x="9392" y="4129"/>
                      <a:pt x="9390" y="4131"/>
                      <a:pt x="9389" y="4132"/>
                    </a:cubicBezTo>
                    <a:lnTo>
                      <a:pt x="9389" y="4132"/>
                    </a:lnTo>
                    <a:lnTo>
                      <a:pt x="9395" y="4128"/>
                    </a:lnTo>
                    <a:close/>
                    <a:moveTo>
                      <a:pt x="2370" y="4402"/>
                    </a:moveTo>
                    <a:lnTo>
                      <a:pt x="2370" y="4402"/>
                    </a:lnTo>
                    <a:cubicBezTo>
                      <a:pt x="2370" y="4402"/>
                      <a:pt x="2369" y="4403"/>
                      <a:pt x="2369" y="4403"/>
                    </a:cubicBezTo>
                    <a:lnTo>
                      <a:pt x="2369" y="4403"/>
                    </a:lnTo>
                    <a:cubicBezTo>
                      <a:pt x="2370" y="4403"/>
                      <a:pt x="2370" y="4403"/>
                      <a:pt x="2370" y="4402"/>
                    </a:cubicBezTo>
                    <a:close/>
                    <a:moveTo>
                      <a:pt x="2251" y="4438"/>
                    </a:moveTo>
                    <a:lnTo>
                      <a:pt x="2227" y="4450"/>
                    </a:lnTo>
                    <a:lnTo>
                      <a:pt x="2227" y="4497"/>
                    </a:lnTo>
                    <a:cubicBezTo>
                      <a:pt x="2238" y="4500"/>
                      <a:pt x="2247" y="4501"/>
                      <a:pt x="2254" y="4501"/>
                    </a:cubicBezTo>
                    <a:cubicBezTo>
                      <a:pt x="2278" y="4501"/>
                      <a:pt x="2278" y="4484"/>
                      <a:pt x="2251" y="4438"/>
                    </a:cubicBezTo>
                    <a:close/>
                    <a:moveTo>
                      <a:pt x="1584" y="4783"/>
                    </a:moveTo>
                    <a:lnTo>
                      <a:pt x="1632" y="4854"/>
                    </a:lnTo>
                    <a:cubicBezTo>
                      <a:pt x="1596" y="4843"/>
                      <a:pt x="1536" y="4807"/>
                      <a:pt x="1584" y="4783"/>
                    </a:cubicBezTo>
                    <a:close/>
                    <a:moveTo>
                      <a:pt x="946" y="5194"/>
                    </a:moveTo>
                    <a:cubicBezTo>
                      <a:pt x="971" y="5194"/>
                      <a:pt x="985" y="5237"/>
                      <a:pt x="965" y="5247"/>
                    </a:cubicBezTo>
                    <a:cubicBezTo>
                      <a:pt x="941" y="5247"/>
                      <a:pt x="893" y="5224"/>
                      <a:pt x="941" y="5200"/>
                    </a:cubicBezTo>
                    <a:lnTo>
                      <a:pt x="929" y="5200"/>
                    </a:lnTo>
                    <a:cubicBezTo>
                      <a:pt x="935" y="5196"/>
                      <a:pt x="941" y="5194"/>
                      <a:pt x="946" y="5194"/>
                    </a:cubicBezTo>
                    <a:close/>
                    <a:moveTo>
                      <a:pt x="658" y="5348"/>
                    </a:moveTo>
                    <a:cubicBezTo>
                      <a:pt x="679" y="5348"/>
                      <a:pt x="698" y="5383"/>
                      <a:pt x="679" y="5402"/>
                    </a:cubicBezTo>
                    <a:cubicBezTo>
                      <a:pt x="675" y="5404"/>
                      <a:pt x="670" y="5405"/>
                      <a:pt x="664" y="5405"/>
                    </a:cubicBezTo>
                    <a:cubicBezTo>
                      <a:pt x="638" y="5405"/>
                      <a:pt x="604" y="5384"/>
                      <a:pt x="643" y="5355"/>
                    </a:cubicBezTo>
                    <a:cubicBezTo>
                      <a:pt x="648" y="5350"/>
                      <a:pt x="653" y="5348"/>
                      <a:pt x="658" y="5348"/>
                    </a:cubicBezTo>
                    <a:close/>
                    <a:moveTo>
                      <a:pt x="381" y="5747"/>
                    </a:moveTo>
                    <a:lnTo>
                      <a:pt x="373" y="5764"/>
                    </a:lnTo>
                    <a:lnTo>
                      <a:pt x="373" y="5764"/>
                    </a:lnTo>
                    <a:cubicBezTo>
                      <a:pt x="378" y="5756"/>
                      <a:pt x="381" y="5747"/>
                      <a:pt x="381" y="5747"/>
                    </a:cubicBezTo>
                    <a:close/>
                    <a:moveTo>
                      <a:pt x="8871" y="6890"/>
                    </a:moveTo>
                    <a:cubicBezTo>
                      <a:pt x="8894" y="6902"/>
                      <a:pt x="8906" y="6914"/>
                      <a:pt x="8918" y="6938"/>
                    </a:cubicBezTo>
                    <a:cubicBezTo>
                      <a:pt x="8908" y="6945"/>
                      <a:pt x="8900" y="6948"/>
                      <a:pt x="8893" y="6948"/>
                    </a:cubicBezTo>
                    <a:cubicBezTo>
                      <a:pt x="8875" y="6948"/>
                      <a:pt x="8864" y="6928"/>
                      <a:pt x="8847" y="6902"/>
                    </a:cubicBezTo>
                    <a:lnTo>
                      <a:pt x="8871" y="6890"/>
                    </a:lnTo>
                    <a:close/>
                    <a:moveTo>
                      <a:pt x="7085" y="7057"/>
                    </a:moveTo>
                    <a:lnTo>
                      <a:pt x="7084" y="7065"/>
                    </a:lnTo>
                    <a:lnTo>
                      <a:pt x="7084" y="7065"/>
                    </a:lnTo>
                    <a:cubicBezTo>
                      <a:pt x="7084" y="7063"/>
                      <a:pt x="7085" y="7060"/>
                      <a:pt x="7085" y="7057"/>
                    </a:cubicBezTo>
                    <a:close/>
                    <a:moveTo>
                      <a:pt x="6608" y="7187"/>
                    </a:moveTo>
                    <a:cubicBezTo>
                      <a:pt x="6610" y="7188"/>
                      <a:pt x="6610" y="7188"/>
                      <a:pt x="6608" y="7188"/>
                    </a:cubicBezTo>
                    <a:cubicBezTo>
                      <a:pt x="6608" y="7188"/>
                      <a:pt x="6608" y="7188"/>
                      <a:pt x="6608" y="7187"/>
                    </a:cubicBezTo>
                    <a:close/>
                    <a:moveTo>
                      <a:pt x="7315" y="7340"/>
                    </a:moveTo>
                    <a:cubicBezTo>
                      <a:pt x="7313" y="7346"/>
                      <a:pt x="7311" y="7352"/>
                      <a:pt x="7311" y="7355"/>
                    </a:cubicBezTo>
                    <a:cubicBezTo>
                      <a:pt x="7313" y="7352"/>
                      <a:pt x="7315" y="7347"/>
                      <a:pt x="7315" y="7340"/>
                    </a:cubicBezTo>
                    <a:close/>
                    <a:moveTo>
                      <a:pt x="3968" y="8307"/>
                    </a:moveTo>
                    <a:cubicBezTo>
                      <a:pt x="3980" y="8307"/>
                      <a:pt x="3989" y="8313"/>
                      <a:pt x="3989" y="8331"/>
                    </a:cubicBezTo>
                    <a:lnTo>
                      <a:pt x="3989" y="8343"/>
                    </a:lnTo>
                    <a:cubicBezTo>
                      <a:pt x="3989" y="8367"/>
                      <a:pt x="3965" y="8379"/>
                      <a:pt x="3941" y="8391"/>
                    </a:cubicBezTo>
                    <a:cubicBezTo>
                      <a:pt x="3930" y="8367"/>
                      <a:pt x="3906" y="8331"/>
                      <a:pt x="3930" y="8319"/>
                    </a:cubicBezTo>
                    <a:cubicBezTo>
                      <a:pt x="3941" y="8313"/>
                      <a:pt x="3956" y="8307"/>
                      <a:pt x="3968" y="8307"/>
                    </a:cubicBezTo>
                    <a:close/>
                    <a:moveTo>
                      <a:pt x="3756" y="8796"/>
                    </a:moveTo>
                    <a:cubicBezTo>
                      <a:pt x="3758" y="8799"/>
                      <a:pt x="3760" y="8803"/>
                      <a:pt x="3763" y="8807"/>
                    </a:cubicBezTo>
                    <a:cubicBezTo>
                      <a:pt x="3761" y="8803"/>
                      <a:pt x="3758" y="8799"/>
                      <a:pt x="3756" y="8796"/>
                    </a:cubicBezTo>
                    <a:close/>
                    <a:moveTo>
                      <a:pt x="3393" y="8761"/>
                    </a:moveTo>
                    <a:cubicBezTo>
                      <a:pt x="3407" y="8761"/>
                      <a:pt x="3418" y="8769"/>
                      <a:pt x="3418" y="8795"/>
                    </a:cubicBezTo>
                    <a:cubicBezTo>
                      <a:pt x="3418" y="8831"/>
                      <a:pt x="3394" y="8831"/>
                      <a:pt x="3370" y="8843"/>
                    </a:cubicBezTo>
                    <a:cubicBezTo>
                      <a:pt x="3358" y="8819"/>
                      <a:pt x="3334" y="8784"/>
                      <a:pt x="3358" y="8772"/>
                    </a:cubicBezTo>
                    <a:cubicBezTo>
                      <a:pt x="3369" y="8766"/>
                      <a:pt x="3382" y="8761"/>
                      <a:pt x="3393" y="8761"/>
                    </a:cubicBezTo>
                    <a:close/>
                    <a:moveTo>
                      <a:pt x="2564" y="9289"/>
                    </a:moveTo>
                    <a:cubicBezTo>
                      <a:pt x="2560" y="9292"/>
                      <a:pt x="2560" y="9294"/>
                      <a:pt x="2560" y="9294"/>
                    </a:cubicBezTo>
                    <a:cubicBezTo>
                      <a:pt x="2561" y="9294"/>
                      <a:pt x="2563" y="9292"/>
                      <a:pt x="2564" y="9289"/>
                    </a:cubicBezTo>
                    <a:close/>
                    <a:moveTo>
                      <a:pt x="6340" y="0"/>
                    </a:moveTo>
                    <a:cubicBezTo>
                      <a:pt x="6335" y="0"/>
                      <a:pt x="6329" y="3"/>
                      <a:pt x="6323" y="9"/>
                    </a:cubicBezTo>
                    <a:cubicBezTo>
                      <a:pt x="6313" y="28"/>
                      <a:pt x="6327" y="119"/>
                      <a:pt x="6307" y="119"/>
                    </a:cubicBezTo>
                    <a:cubicBezTo>
                      <a:pt x="6305" y="119"/>
                      <a:pt x="6302" y="118"/>
                      <a:pt x="6300" y="117"/>
                    </a:cubicBezTo>
                    <a:lnTo>
                      <a:pt x="6300" y="117"/>
                    </a:lnTo>
                    <a:cubicBezTo>
                      <a:pt x="6282" y="145"/>
                      <a:pt x="6253" y="213"/>
                      <a:pt x="6268" y="213"/>
                    </a:cubicBezTo>
                    <a:cubicBezTo>
                      <a:pt x="6271" y="213"/>
                      <a:pt x="6277" y="209"/>
                      <a:pt x="6287" y="199"/>
                    </a:cubicBezTo>
                    <a:cubicBezTo>
                      <a:pt x="6311" y="187"/>
                      <a:pt x="6347" y="199"/>
                      <a:pt x="6358" y="151"/>
                    </a:cubicBezTo>
                    <a:cubicBezTo>
                      <a:pt x="6364" y="140"/>
                      <a:pt x="6370" y="136"/>
                      <a:pt x="6375" y="136"/>
                    </a:cubicBezTo>
                    <a:cubicBezTo>
                      <a:pt x="6388" y="136"/>
                      <a:pt x="6401" y="161"/>
                      <a:pt x="6410" y="161"/>
                    </a:cubicBezTo>
                    <a:cubicBezTo>
                      <a:pt x="6412" y="161"/>
                      <a:pt x="6413" y="160"/>
                      <a:pt x="6415" y="158"/>
                    </a:cubicBezTo>
                    <a:lnTo>
                      <a:pt x="6415" y="158"/>
                    </a:lnTo>
                    <a:cubicBezTo>
                      <a:pt x="6394" y="202"/>
                      <a:pt x="6395" y="236"/>
                      <a:pt x="6418" y="259"/>
                    </a:cubicBezTo>
                    <a:cubicBezTo>
                      <a:pt x="6423" y="264"/>
                      <a:pt x="6429" y="266"/>
                      <a:pt x="6435" y="266"/>
                    </a:cubicBezTo>
                    <a:cubicBezTo>
                      <a:pt x="6468" y="266"/>
                      <a:pt x="6514" y="198"/>
                      <a:pt x="6553" y="198"/>
                    </a:cubicBezTo>
                    <a:cubicBezTo>
                      <a:pt x="6556" y="198"/>
                      <a:pt x="6558" y="198"/>
                      <a:pt x="6561" y="199"/>
                    </a:cubicBezTo>
                    <a:cubicBezTo>
                      <a:pt x="6680" y="235"/>
                      <a:pt x="6525" y="354"/>
                      <a:pt x="6477" y="378"/>
                    </a:cubicBezTo>
                    <a:lnTo>
                      <a:pt x="6668" y="378"/>
                    </a:lnTo>
                    <a:cubicBezTo>
                      <a:pt x="6644" y="413"/>
                      <a:pt x="6620" y="437"/>
                      <a:pt x="6608" y="473"/>
                    </a:cubicBezTo>
                    <a:cubicBezTo>
                      <a:pt x="6615" y="468"/>
                      <a:pt x="6621" y="466"/>
                      <a:pt x="6627" y="466"/>
                    </a:cubicBezTo>
                    <a:cubicBezTo>
                      <a:pt x="6649" y="466"/>
                      <a:pt x="6661" y="499"/>
                      <a:pt x="6680" y="509"/>
                    </a:cubicBezTo>
                    <a:cubicBezTo>
                      <a:pt x="6687" y="516"/>
                      <a:pt x="6713" y="522"/>
                      <a:pt x="6737" y="522"/>
                    </a:cubicBezTo>
                    <a:cubicBezTo>
                      <a:pt x="6754" y="522"/>
                      <a:pt x="6770" y="519"/>
                      <a:pt x="6775" y="509"/>
                    </a:cubicBezTo>
                    <a:lnTo>
                      <a:pt x="6775" y="509"/>
                    </a:lnTo>
                    <a:cubicBezTo>
                      <a:pt x="6751" y="556"/>
                      <a:pt x="6656" y="568"/>
                      <a:pt x="6728" y="604"/>
                    </a:cubicBezTo>
                    <a:cubicBezTo>
                      <a:pt x="6799" y="652"/>
                      <a:pt x="6775" y="663"/>
                      <a:pt x="6728" y="699"/>
                    </a:cubicBezTo>
                    <a:cubicBezTo>
                      <a:pt x="6731" y="707"/>
                      <a:pt x="6737" y="710"/>
                      <a:pt x="6743" y="710"/>
                    </a:cubicBezTo>
                    <a:cubicBezTo>
                      <a:pt x="6755" y="710"/>
                      <a:pt x="6771" y="699"/>
                      <a:pt x="6787" y="699"/>
                    </a:cubicBezTo>
                    <a:cubicBezTo>
                      <a:pt x="6811" y="699"/>
                      <a:pt x="6823" y="735"/>
                      <a:pt x="6847" y="747"/>
                    </a:cubicBezTo>
                    <a:cubicBezTo>
                      <a:pt x="6850" y="749"/>
                      <a:pt x="6853" y="749"/>
                      <a:pt x="6857" y="749"/>
                    </a:cubicBezTo>
                    <a:cubicBezTo>
                      <a:pt x="6877" y="749"/>
                      <a:pt x="6898" y="723"/>
                      <a:pt x="6918" y="723"/>
                    </a:cubicBezTo>
                    <a:cubicBezTo>
                      <a:pt x="6937" y="723"/>
                      <a:pt x="6941" y="753"/>
                      <a:pt x="6954" y="753"/>
                    </a:cubicBezTo>
                    <a:cubicBezTo>
                      <a:pt x="6955" y="753"/>
                      <a:pt x="6955" y="753"/>
                      <a:pt x="6956" y="753"/>
                    </a:cubicBezTo>
                    <a:lnTo>
                      <a:pt x="6956" y="753"/>
                    </a:lnTo>
                    <a:cubicBezTo>
                      <a:pt x="6930" y="771"/>
                      <a:pt x="6931" y="773"/>
                      <a:pt x="6942" y="794"/>
                    </a:cubicBezTo>
                    <a:lnTo>
                      <a:pt x="6978" y="854"/>
                    </a:lnTo>
                    <a:cubicBezTo>
                      <a:pt x="6968" y="864"/>
                      <a:pt x="6943" y="881"/>
                      <a:pt x="6927" y="881"/>
                    </a:cubicBezTo>
                    <a:cubicBezTo>
                      <a:pt x="6923" y="881"/>
                      <a:pt x="6920" y="880"/>
                      <a:pt x="6918" y="878"/>
                    </a:cubicBezTo>
                    <a:cubicBezTo>
                      <a:pt x="6912" y="866"/>
                      <a:pt x="6909" y="860"/>
                      <a:pt x="6903" y="860"/>
                    </a:cubicBezTo>
                    <a:cubicBezTo>
                      <a:pt x="6897" y="860"/>
                      <a:pt x="6888" y="866"/>
                      <a:pt x="6870" y="878"/>
                    </a:cubicBezTo>
                    <a:cubicBezTo>
                      <a:pt x="6918" y="925"/>
                      <a:pt x="6978" y="902"/>
                      <a:pt x="7025" y="925"/>
                    </a:cubicBezTo>
                    <a:cubicBezTo>
                      <a:pt x="7073" y="949"/>
                      <a:pt x="6978" y="961"/>
                      <a:pt x="6978" y="961"/>
                    </a:cubicBezTo>
                    <a:cubicBezTo>
                      <a:pt x="6989" y="973"/>
                      <a:pt x="7001" y="973"/>
                      <a:pt x="7013" y="985"/>
                    </a:cubicBezTo>
                    <a:cubicBezTo>
                      <a:pt x="7049" y="985"/>
                      <a:pt x="7061" y="997"/>
                      <a:pt x="7049" y="1021"/>
                    </a:cubicBezTo>
                    <a:cubicBezTo>
                      <a:pt x="7040" y="1046"/>
                      <a:pt x="7050" y="1096"/>
                      <a:pt x="7074" y="1096"/>
                    </a:cubicBezTo>
                    <a:cubicBezTo>
                      <a:pt x="7083" y="1096"/>
                      <a:pt x="7095" y="1089"/>
                      <a:pt x="7109" y="1068"/>
                    </a:cubicBezTo>
                    <a:cubicBezTo>
                      <a:pt x="7109" y="1092"/>
                      <a:pt x="7132" y="1080"/>
                      <a:pt x="7132" y="1092"/>
                    </a:cubicBezTo>
                    <a:cubicBezTo>
                      <a:pt x="7144" y="1092"/>
                      <a:pt x="7073" y="1116"/>
                      <a:pt x="7073" y="1128"/>
                    </a:cubicBezTo>
                    <a:cubicBezTo>
                      <a:pt x="7061" y="1140"/>
                      <a:pt x="7073" y="1152"/>
                      <a:pt x="7085" y="1164"/>
                    </a:cubicBezTo>
                    <a:cubicBezTo>
                      <a:pt x="7095" y="1168"/>
                      <a:pt x="7107" y="1169"/>
                      <a:pt x="7119" y="1169"/>
                    </a:cubicBezTo>
                    <a:cubicBezTo>
                      <a:pt x="7153" y="1169"/>
                      <a:pt x="7189" y="1156"/>
                      <a:pt x="7219" y="1156"/>
                    </a:cubicBezTo>
                    <a:cubicBezTo>
                      <a:pt x="7237" y="1156"/>
                      <a:pt x="7252" y="1161"/>
                      <a:pt x="7263" y="1175"/>
                    </a:cubicBezTo>
                    <a:cubicBezTo>
                      <a:pt x="7228" y="1199"/>
                      <a:pt x="7204" y="1223"/>
                      <a:pt x="7180" y="1247"/>
                    </a:cubicBezTo>
                    <a:cubicBezTo>
                      <a:pt x="7156" y="1279"/>
                      <a:pt x="7175" y="1294"/>
                      <a:pt x="7200" y="1294"/>
                    </a:cubicBezTo>
                    <a:cubicBezTo>
                      <a:pt x="7213" y="1294"/>
                      <a:pt x="7228" y="1291"/>
                      <a:pt x="7239" y="1283"/>
                    </a:cubicBezTo>
                    <a:lnTo>
                      <a:pt x="7239" y="1283"/>
                    </a:lnTo>
                    <a:cubicBezTo>
                      <a:pt x="7204" y="1306"/>
                      <a:pt x="7180" y="1342"/>
                      <a:pt x="7192" y="1366"/>
                    </a:cubicBezTo>
                    <a:cubicBezTo>
                      <a:pt x="7209" y="1358"/>
                      <a:pt x="7261" y="1314"/>
                      <a:pt x="7282" y="1314"/>
                    </a:cubicBezTo>
                    <a:cubicBezTo>
                      <a:pt x="7291" y="1314"/>
                      <a:pt x="7294" y="1321"/>
                      <a:pt x="7287" y="1342"/>
                    </a:cubicBezTo>
                    <a:cubicBezTo>
                      <a:pt x="7275" y="1378"/>
                      <a:pt x="7228" y="1402"/>
                      <a:pt x="7251" y="1437"/>
                    </a:cubicBezTo>
                    <a:cubicBezTo>
                      <a:pt x="7275" y="1473"/>
                      <a:pt x="7299" y="1449"/>
                      <a:pt x="7299" y="1473"/>
                    </a:cubicBezTo>
                    <a:cubicBezTo>
                      <a:pt x="7263" y="1509"/>
                      <a:pt x="7335" y="1592"/>
                      <a:pt x="7359" y="1604"/>
                    </a:cubicBezTo>
                    <a:cubicBezTo>
                      <a:pt x="7360" y="1608"/>
                      <a:pt x="7362" y="1609"/>
                      <a:pt x="7364" y="1609"/>
                    </a:cubicBezTo>
                    <a:cubicBezTo>
                      <a:pt x="7376" y="1609"/>
                      <a:pt x="7394" y="1567"/>
                      <a:pt x="7413" y="1567"/>
                    </a:cubicBezTo>
                    <a:cubicBezTo>
                      <a:pt x="7414" y="1567"/>
                      <a:pt x="7416" y="1567"/>
                      <a:pt x="7418" y="1568"/>
                    </a:cubicBezTo>
                    <a:cubicBezTo>
                      <a:pt x="7466" y="1568"/>
                      <a:pt x="7382" y="1664"/>
                      <a:pt x="7370" y="1675"/>
                    </a:cubicBezTo>
                    <a:cubicBezTo>
                      <a:pt x="7359" y="1687"/>
                      <a:pt x="7394" y="1735"/>
                      <a:pt x="7406" y="1747"/>
                    </a:cubicBezTo>
                    <a:cubicBezTo>
                      <a:pt x="7430" y="1783"/>
                      <a:pt x="7466" y="1818"/>
                      <a:pt x="7501" y="1842"/>
                    </a:cubicBezTo>
                    <a:cubicBezTo>
                      <a:pt x="7513" y="1854"/>
                      <a:pt x="7609" y="1890"/>
                      <a:pt x="7597" y="1902"/>
                    </a:cubicBezTo>
                    <a:cubicBezTo>
                      <a:pt x="7597" y="1914"/>
                      <a:pt x="7454" y="1914"/>
                      <a:pt x="7490" y="1926"/>
                    </a:cubicBezTo>
                    <a:cubicBezTo>
                      <a:pt x="7511" y="1947"/>
                      <a:pt x="7612" y="1999"/>
                      <a:pt x="7648" y="1999"/>
                    </a:cubicBezTo>
                    <a:cubicBezTo>
                      <a:pt x="7650" y="1999"/>
                      <a:pt x="7652" y="1998"/>
                      <a:pt x="7654" y="1998"/>
                    </a:cubicBezTo>
                    <a:lnTo>
                      <a:pt x="7654" y="1998"/>
                    </a:lnTo>
                    <a:cubicBezTo>
                      <a:pt x="7620" y="2011"/>
                      <a:pt x="7609" y="2045"/>
                      <a:pt x="7632" y="2080"/>
                    </a:cubicBezTo>
                    <a:cubicBezTo>
                      <a:pt x="7644" y="2104"/>
                      <a:pt x="7668" y="2116"/>
                      <a:pt x="7692" y="2140"/>
                    </a:cubicBezTo>
                    <a:cubicBezTo>
                      <a:pt x="7698" y="2146"/>
                      <a:pt x="7707" y="2146"/>
                      <a:pt x="7717" y="2146"/>
                    </a:cubicBezTo>
                    <a:cubicBezTo>
                      <a:pt x="7728" y="2146"/>
                      <a:pt x="7740" y="2146"/>
                      <a:pt x="7751" y="2152"/>
                    </a:cubicBezTo>
                    <a:cubicBezTo>
                      <a:pt x="7811" y="2187"/>
                      <a:pt x="7775" y="2259"/>
                      <a:pt x="7787" y="2307"/>
                    </a:cubicBezTo>
                    <a:cubicBezTo>
                      <a:pt x="7787" y="2317"/>
                      <a:pt x="7789" y="2320"/>
                      <a:pt x="7793" y="2320"/>
                    </a:cubicBezTo>
                    <a:cubicBezTo>
                      <a:pt x="7797" y="2320"/>
                      <a:pt x="7804" y="2313"/>
                      <a:pt x="7811" y="2307"/>
                    </a:cubicBezTo>
                    <a:cubicBezTo>
                      <a:pt x="7823" y="2318"/>
                      <a:pt x="7835" y="2342"/>
                      <a:pt x="7847" y="2354"/>
                    </a:cubicBezTo>
                    <a:cubicBezTo>
                      <a:pt x="7859" y="2390"/>
                      <a:pt x="7906" y="2390"/>
                      <a:pt x="7918" y="2426"/>
                    </a:cubicBezTo>
                    <a:cubicBezTo>
                      <a:pt x="7930" y="2449"/>
                      <a:pt x="7942" y="2473"/>
                      <a:pt x="7954" y="2509"/>
                    </a:cubicBezTo>
                    <a:cubicBezTo>
                      <a:pt x="7954" y="2521"/>
                      <a:pt x="7966" y="2545"/>
                      <a:pt x="7990" y="2545"/>
                    </a:cubicBezTo>
                    <a:cubicBezTo>
                      <a:pt x="8013" y="2545"/>
                      <a:pt x="8061" y="2640"/>
                      <a:pt x="8085" y="2664"/>
                    </a:cubicBezTo>
                    <a:cubicBezTo>
                      <a:pt x="8109" y="2699"/>
                      <a:pt x="8192" y="2735"/>
                      <a:pt x="8192" y="2735"/>
                    </a:cubicBezTo>
                    <a:cubicBezTo>
                      <a:pt x="8192" y="2747"/>
                      <a:pt x="8144" y="2747"/>
                      <a:pt x="8132" y="2747"/>
                    </a:cubicBezTo>
                    <a:lnTo>
                      <a:pt x="8192" y="2771"/>
                    </a:lnTo>
                    <a:lnTo>
                      <a:pt x="8275" y="2771"/>
                    </a:lnTo>
                    <a:cubicBezTo>
                      <a:pt x="8275" y="2771"/>
                      <a:pt x="8228" y="2807"/>
                      <a:pt x="8228" y="2818"/>
                    </a:cubicBezTo>
                    <a:cubicBezTo>
                      <a:pt x="8228" y="2830"/>
                      <a:pt x="8252" y="2866"/>
                      <a:pt x="8252" y="2878"/>
                    </a:cubicBezTo>
                    <a:cubicBezTo>
                      <a:pt x="8263" y="2890"/>
                      <a:pt x="8333" y="2913"/>
                      <a:pt x="8289" y="2948"/>
                    </a:cubicBezTo>
                    <a:lnTo>
                      <a:pt x="8289" y="2948"/>
                    </a:lnTo>
                    <a:cubicBezTo>
                      <a:pt x="8296" y="2944"/>
                      <a:pt x="8310" y="2944"/>
                      <a:pt x="8321" y="2944"/>
                    </a:cubicBezTo>
                    <a:cubicBezTo>
                      <a:pt x="8331" y="2944"/>
                      <a:pt x="8340" y="2944"/>
                      <a:pt x="8344" y="2941"/>
                    </a:cubicBezTo>
                    <a:lnTo>
                      <a:pt x="8344" y="2941"/>
                    </a:lnTo>
                    <a:cubicBezTo>
                      <a:pt x="8323" y="2974"/>
                      <a:pt x="8324" y="2986"/>
                      <a:pt x="8347" y="3021"/>
                    </a:cubicBezTo>
                    <a:cubicBezTo>
                      <a:pt x="8371" y="3057"/>
                      <a:pt x="8371" y="3069"/>
                      <a:pt x="8394" y="3069"/>
                    </a:cubicBezTo>
                    <a:cubicBezTo>
                      <a:pt x="8399" y="3071"/>
                      <a:pt x="8403" y="3072"/>
                      <a:pt x="8405" y="3072"/>
                    </a:cubicBezTo>
                    <a:cubicBezTo>
                      <a:pt x="8412" y="3072"/>
                      <a:pt x="8411" y="3065"/>
                      <a:pt x="8413" y="3065"/>
                    </a:cubicBezTo>
                    <a:cubicBezTo>
                      <a:pt x="8414" y="3065"/>
                      <a:pt x="8416" y="3066"/>
                      <a:pt x="8418" y="3069"/>
                    </a:cubicBezTo>
                    <a:cubicBezTo>
                      <a:pt x="8442" y="3104"/>
                      <a:pt x="8418" y="3140"/>
                      <a:pt x="8454" y="3176"/>
                    </a:cubicBezTo>
                    <a:cubicBezTo>
                      <a:pt x="8478" y="3211"/>
                      <a:pt x="8525" y="3271"/>
                      <a:pt x="8490" y="3295"/>
                    </a:cubicBezTo>
                    <a:cubicBezTo>
                      <a:pt x="8495" y="3302"/>
                      <a:pt x="8500" y="3305"/>
                      <a:pt x="8505" y="3305"/>
                    </a:cubicBezTo>
                    <a:cubicBezTo>
                      <a:pt x="8520" y="3305"/>
                      <a:pt x="8537" y="3278"/>
                      <a:pt x="8558" y="3278"/>
                    </a:cubicBezTo>
                    <a:cubicBezTo>
                      <a:pt x="8563" y="3278"/>
                      <a:pt x="8568" y="3279"/>
                      <a:pt x="8573" y="3283"/>
                    </a:cubicBezTo>
                    <a:cubicBezTo>
                      <a:pt x="8597" y="3295"/>
                      <a:pt x="8561" y="3330"/>
                      <a:pt x="8549" y="3342"/>
                    </a:cubicBezTo>
                    <a:cubicBezTo>
                      <a:pt x="8549" y="3354"/>
                      <a:pt x="8549" y="3366"/>
                      <a:pt x="8549" y="3378"/>
                    </a:cubicBezTo>
                    <a:cubicBezTo>
                      <a:pt x="8561" y="3413"/>
                      <a:pt x="8696" y="3470"/>
                      <a:pt x="8660" y="3506"/>
                    </a:cubicBezTo>
                    <a:lnTo>
                      <a:pt x="8660" y="3506"/>
                    </a:lnTo>
                    <a:cubicBezTo>
                      <a:pt x="8677" y="3493"/>
                      <a:pt x="8736" y="3460"/>
                      <a:pt x="8757" y="3460"/>
                    </a:cubicBezTo>
                    <a:cubicBezTo>
                      <a:pt x="8760" y="3460"/>
                      <a:pt x="8762" y="3460"/>
                      <a:pt x="8763" y="3461"/>
                    </a:cubicBezTo>
                    <a:cubicBezTo>
                      <a:pt x="8775" y="3485"/>
                      <a:pt x="8740" y="3509"/>
                      <a:pt x="8740" y="3509"/>
                    </a:cubicBezTo>
                    <a:cubicBezTo>
                      <a:pt x="8740" y="3521"/>
                      <a:pt x="8740" y="3533"/>
                      <a:pt x="8740" y="3545"/>
                    </a:cubicBezTo>
                    <a:cubicBezTo>
                      <a:pt x="8740" y="3569"/>
                      <a:pt x="8752" y="3592"/>
                      <a:pt x="8763" y="3604"/>
                    </a:cubicBezTo>
                    <a:cubicBezTo>
                      <a:pt x="8775" y="3604"/>
                      <a:pt x="8787" y="3616"/>
                      <a:pt x="8775" y="3628"/>
                    </a:cubicBezTo>
                    <a:cubicBezTo>
                      <a:pt x="8775" y="3640"/>
                      <a:pt x="8704" y="3652"/>
                      <a:pt x="8704" y="3664"/>
                    </a:cubicBezTo>
                    <a:cubicBezTo>
                      <a:pt x="8692" y="3676"/>
                      <a:pt x="8763" y="3700"/>
                      <a:pt x="8775" y="3711"/>
                    </a:cubicBezTo>
                    <a:cubicBezTo>
                      <a:pt x="8799" y="3747"/>
                      <a:pt x="8811" y="3795"/>
                      <a:pt x="8823" y="3842"/>
                    </a:cubicBezTo>
                    <a:cubicBezTo>
                      <a:pt x="8825" y="3854"/>
                      <a:pt x="8832" y="3859"/>
                      <a:pt x="8841" y="3859"/>
                    </a:cubicBezTo>
                    <a:cubicBezTo>
                      <a:pt x="8864" y="3859"/>
                      <a:pt x="8902" y="3830"/>
                      <a:pt x="8921" y="3830"/>
                    </a:cubicBezTo>
                    <a:cubicBezTo>
                      <a:pt x="8932" y="3830"/>
                      <a:pt x="8937" y="3839"/>
                      <a:pt x="8930" y="3866"/>
                    </a:cubicBezTo>
                    <a:cubicBezTo>
                      <a:pt x="8918" y="3914"/>
                      <a:pt x="8894" y="3938"/>
                      <a:pt x="8942" y="3973"/>
                    </a:cubicBezTo>
                    <a:cubicBezTo>
                      <a:pt x="8954" y="3985"/>
                      <a:pt x="9061" y="3973"/>
                      <a:pt x="9002" y="4021"/>
                    </a:cubicBezTo>
                    <a:cubicBezTo>
                      <a:pt x="8942" y="4069"/>
                      <a:pt x="9025" y="4081"/>
                      <a:pt x="9061" y="4092"/>
                    </a:cubicBezTo>
                    <a:cubicBezTo>
                      <a:pt x="9133" y="4104"/>
                      <a:pt x="9085" y="4164"/>
                      <a:pt x="9097" y="4200"/>
                    </a:cubicBezTo>
                    <a:cubicBezTo>
                      <a:pt x="9102" y="4210"/>
                      <a:pt x="9109" y="4214"/>
                      <a:pt x="9117" y="4214"/>
                    </a:cubicBezTo>
                    <a:cubicBezTo>
                      <a:pt x="9145" y="4214"/>
                      <a:pt x="9185" y="4164"/>
                      <a:pt x="9204" y="4164"/>
                    </a:cubicBezTo>
                    <a:cubicBezTo>
                      <a:pt x="9206" y="4163"/>
                      <a:pt x="9207" y="4163"/>
                      <a:pt x="9209" y="4163"/>
                    </a:cubicBezTo>
                    <a:cubicBezTo>
                      <a:pt x="9233" y="4163"/>
                      <a:pt x="9170" y="4259"/>
                      <a:pt x="9204" y="4259"/>
                    </a:cubicBezTo>
                    <a:cubicBezTo>
                      <a:pt x="9216" y="4259"/>
                      <a:pt x="9228" y="4223"/>
                      <a:pt x="9240" y="4223"/>
                    </a:cubicBezTo>
                    <a:cubicBezTo>
                      <a:pt x="9252" y="4235"/>
                      <a:pt x="9264" y="4247"/>
                      <a:pt x="9264" y="4271"/>
                    </a:cubicBezTo>
                    <a:cubicBezTo>
                      <a:pt x="9252" y="4307"/>
                      <a:pt x="9192" y="4295"/>
                      <a:pt x="9204" y="4354"/>
                    </a:cubicBezTo>
                    <a:cubicBezTo>
                      <a:pt x="9240" y="4426"/>
                      <a:pt x="9287" y="4497"/>
                      <a:pt x="9359" y="4545"/>
                    </a:cubicBezTo>
                    <a:cubicBezTo>
                      <a:pt x="9383" y="4557"/>
                      <a:pt x="9395" y="4557"/>
                      <a:pt x="9406" y="4569"/>
                    </a:cubicBezTo>
                    <a:cubicBezTo>
                      <a:pt x="9478" y="4569"/>
                      <a:pt x="9347" y="4628"/>
                      <a:pt x="9347" y="4628"/>
                    </a:cubicBezTo>
                    <a:cubicBezTo>
                      <a:pt x="9352" y="4635"/>
                      <a:pt x="9359" y="4638"/>
                      <a:pt x="9368" y="4638"/>
                    </a:cubicBezTo>
                    <a:cubicBezTo>
                      <a:pt x="9386" y="4638"/>
                      <a:pt x="9409" y="4628"/>
                      <a:pt x="9423" y="4628"/>
                    </a:cubicBezTo>
                    <a:cubicBezTo>
                      <a:pt x="9438" y="4628"/>
                      <a:pt x="9445" y="4638"/>
                      <a:pt x="9430" y="4676"/>
                    </a:cubicBezTo>
                    <a:cubicBezTo>
                      <a:pt x="9430" y="4688"/>
                      <a:pt x="9454" y="4688"/>
                      <a:pt x="9454" y="4700"/>
                    </a:cubicBezTo>
                    <a:cubicBezTo>
                      <a:pt x="9466" y="4712"/>
                      <a:pt x="9645" y="4831"/>
                      <a:pt x="9597" y="4866"/>
                    </a:cubicBezTo>
                    <a:lnTo>
                      <a:pt x="9716" y="4878"/>
                    </a:lnTo>
                    <a:cubicBezTo>
                      <a:pt x="9680" y="4890"/>
                      <a:pt x="9680" y="4938"/>
                      <a:pt x="9704" y="4974"/>
                    </a:cubicBezTo>
                    <a:cubicBezTo>
                      <a:pt x="9716" y="4997"/>
                      <a:pt x="9680" y="5021"/>
                      <a:pt x="9668" y="5045"/>
                    </a:cubicBezTo>
                    <a:cubicBezTo>
                      <a:pt x="9665" y="5056"/>
                      <a:pt x="9673" y="5059"/>
                      <a:pt x="9686" y="5059"/>
                    </a:cubicBezTo>
                    <a:cubicBezTo>
                      <a:pt x="9708" y="5059"/>
                      <a:pt x="9746" y="5050"/>
                      <a:pt x="9772" y="5050"/>
                    </a:cubicBezTo>
                    <a:cubicBezTo>
                      <a:pt x="9784" y="5050"/>
                      <a:pt x="9794" y="5052"/>
                      <a:pt x="9799" y="5057"/>
                    </a:cubicBezTo>
                    <a:cubicBezTo>
                      <a:pt x="9787" y="5069"/>
                      <a:pt x="9704" y="5104"/>
                      <a:pt x="9704" y="5116"/>
                    </a:cubicBezTo>
                    <a:cubicBezTo>
                      <a:pt x="9704" y="5135"/>
                      <a:pt x="9739" y="5160"/>
                      <a:pt x="9772" y="5160"/>
                    </a:cubicBezTo>
                    <a:cubicBezTo>
                      <a:pt x="9781" y="5160"/>
                      <a:pt x="9791" y="5158"/>
                      <a:pt x="9799" y="5152"/>
                    </a:cubicBezTo>
                    <a:cubicBezTo>
                      <a:pt x="9817" y="5143"/>
                      <a:pt x="9822" y="5120"/>
                      <a:pt x="9833" y="5120"/>
                    </a:cubicBezTo>
                    <a:cubicBezTo>
                      <a:pt x="9837" y="5120"/>
                      <a:pt x="9841" y="5123"/>
                      <a:pt x="9847" y="5128"/>
                    </a:cubicBezTo>
                    <a:cubicBezTo>
                      <a:pt x="9859" y="5152"/>
                      <a:pt x="9859" y="5152"/>
                      <a:pt x="9847" y="5176"/>
                    </a:cubicBezTo>
                    <a:cubicBezTo>
                      <a:pt x="9835" y="5188"/>
                      <a:pt x="9776" y="5212"/>
                      <a:pt x="9752" y="5247"/>
                    </a:cubicBezTo>
                    <a:lnTo>
                      <a:pt x="9799" y="5247"/>
                    </a:lnTo>
                    <a:cubicBezTo>
                      <a:pt x="9823" y="5247"/>
                      <a:pt x="9847" y="5259"/>
                      <a:pt x="9859" y="5271"/>
                    </a:cubicBezTo>
                    <a:cubicBezTo>
                      <a:pt x="9871" y="5295"/>
                      <a:pt x="9859" y="5307"/>
                      <a:pt x="9871" y="5307"/>
                    </a:cubicBezTo>
                    <a:lnTo>
                      <a:pt x="9942" y="5307"/>
                    </a:lnTo>
                    <a:cubicBezTo>
                      <a:pt x="9978" y="5307"/>
                      <a:pt x="9906" y="5366"/>
                      <a:pt x="9942" y="5378"/>
                    </a:cubicBezTo>
                    <a:cubicBezTo>
                      <a:pt x="9966" y="5378"/>
                      <a:pt x="9974" y="5373"/>
                      <a:pt x="9984" y="5373"/>
                    </a:cubicBezTo>
                    <a:cubicBezTo>
                      <a:pt x="9989" y="5373"/>
                      <a:pt x="9994" y="5374"/>
                      <a:pt x="10002" y="5378"/>
                    </a:cubicBezTo>
                    <a:cubicBezTo>
                      <a:pt x="10011" y="5388"/>
                      <a:pt x="10013" y="5397"/>
                      <a:pt x="10019" y="5407"/>
                    </a:cubicBezTo>
                    <a:lnTo>
                      <a:pt x="10019" y="5407"/>
                    </a:lnTo>
                    <a:cubicBezTo>
                      <a:pt x="10006" y="5393"/>
                      <a:pt x="9984" y="5384"/>
                      <a:pt x="9968" y="5384"/>
                    </a:cubicBezTo>
                    <a:cubicBezTo>
                      <a:pt x="9948" y="5384"/>
                      <a:pt x="9936" y="5396"/>
                      <a:pt x="9954" y="5426"/>
                    </a:cubicBezTo>
                    <a:cubicBezTo>
                      <a:pt x="9964" y="5445"/>
                      <a:pt x="9997" y="5480"/>
                      <a:pt x="10028" y="5480"/>
                    </a:cubicBezTo>
                    <a:cubicBezTo>
                      <a:pt x="10035" y="5480"/>
                      <a:pt x="10043" y="5478"/>
                      <a:pt x="10049" y="5474"/>
                    </a:cubicBezTo>
                    <a:lnTo>
                      <a:pt x="10049" y="5474"/>
                    </a:lnTo>
                    <a:cubicBezTo>
                      <a:pt x="9978" y="5521"/>
                      <a:pt x="10121" y="5664"/>
                      <a:pt x="10121" y="5700"/>
                    </a:cubicBezTo>
                    <a:cubicBezTo>
                      <a:pt x="10121" y="5714"/>
                      <a:pt x="10128" y="5719"/>
                      <a:pt x="10140" y="5719"/>
                    </a:cubicBezTo>
                    <a:cubicBezTo>
                      <a:pt x="10158" y="5719"/>
                      <a:pt x="10187" y="5707"/>
                      <a:pt x="10216" y="5700"/>
                    </a:cubicBezTo>
                    <a:cubicBezTo>
                      <a:pt x="10276" y="5712"/>
                      <a:pt x="10287" y="5724"/>
                      <a:pt x="10228" y="5747"/>
                    </a:cubicBezTo>
                    <a:cubicBezTo>
                      <a:pt x="10145" y="5771"/>
                      <a:pt x="10109" y="5855"/>
                      <a:pt x="10085" y="5902"/>
                    </a:cubicBezTo>
                    <a:cubicBezTo>
                      <a:pt x="10073" y="5926"/>
                      <a:pt x="10073" y="5950"/>
                      <a:pt x="10085" y="5974"/>
                    </a:cubicBezTo>
                    <a:cubicBezTo>
                      <a:pt x="10115" y="6004"/>
                      <a:pt x="10111" y="6043"/>
                      <a:pt x="10095" y="6076"/>
                    </a:cubicBezTo>
                    <a:lnTo>
                      <a:pt x="10095" y="6076"/>
                    </a:lnTo>
                    <a:cubicBezTo>
                      <a:pt x="10106" y="6049"/>
                      <a:pt x="10096" y="6025"/>
                      <a:pt x="10075" y="6025"/>
                    </a:cubicBezTo>
                    <a:cubicBezTo>
                      <a:pt x="10064" y="6025"/>
                      <a:pt x="10051" y="6031"/>
                      <a:pt x="10037" y="6045"/>
                    </a:cubicBezTo>
                    <a:lnTo>
                      <a:pt x="9942" y="6152"/>
                    </a:lnTo>
                    <a:cubicBezTo>
                      <a:pt x="9904" y="6181"/>
                      <a:pt x="9889" y="6224"/>
                      <a:pt x="9902" y="6259"/>
                    </a:cubicBezTo>
                    <a:lnTo>
                      <a:pt x="9902" y="6259"/>
                    </a:lnTo>
                    <a:cubicBezTo>
                      <a:pt x="9890" y="6243"/>
                      <a:pt x="9874" y="6227"/>
                      <a:pt x="9859" y="6212"/>
                    </a:cubicBezTo>
                    <a:cubicBezTo>
                      <a:pt x="9857" y="6209"/>
                      <a:pt x="9853" y="6209"/>
                      <a:pt x="9850" y="6209"/>
                    </a:cubicBezTo>
                    <a:cubicBezTo>
                      <a:pt x="9835" y="6209"/>
                      <a:pt x="9814" y="6226"/>
                      <a:pt x="9823" y="6236"/>
                    </a:cubicBezTo>
                    <a:cubicBezTo>
                      <a:pt x="9847" y="6259"/>
                      <a:pt x="9811" y="6271"/>
                      <a:pt x="9787" y="6295"/>
                    </a:cubicBezTo>
                    <a:cubicBezTo>
                      <a:pt x="9776" y="6319"/>
                      <a:pt x="9811" y="6331"/>
                      <a:pt x="9811" y="6343"/>
                    </a:cubicBezTo>
                    <a:cubicBezTo>
                      <a:pt x="9811" y="6352"/>
                      <a:pt x="9805" y="6354"/>
                      <a:pt x="9796" y="6354"/>
                    </a:cubicBezTo>
                    <a:cubicBezTo>
                      <a:pt x="9786" y="6354"/>
                      <a:pt x="9774" y="6351"/>
                      <a:pt x="9764" y="6351"/>
                    </a:cubicBezTo>
                    <a:cubicBezTo>
                      <a:pt x="9759" y="6351"/>
                      <a:pt x="9754" y="6352"/>
                      <a:pt x="9752" y="6355"/>
                    </a:cubicBezTo>
                    <a:cubicBezTo>
                      <a:pt x="9728" y="6367"/>
                      <a:pt x="9716" y="6378"/>
                      <a:pt x="9704" y="6390"/>
                    </a:cubicBezTo>
                    <a:cubicBezTo>
                      <a:pt x="9680" y="6402"/>
                      <a:pt x="9680" y="6426"/>
                      <a:pt x="9692" y="6450"/>
                    </a:cubicBezTo>
                    <a:cubicBezTo>
                      <a:pt x="9704" y="6474"/>
                      <a:pt x="9680" y="6486"/>
                      <a:pt x="9656" y="6498"/>
                    </a:cubicBezTo>
                    <a:cubicBezTo>
                      <a:pt x="9643" y="6477"/>
                      <a:pt x="9637" y="6464"/>
                      <a:pt x="9630" y="6464"/>
                    </a:cubicBezTo>
                    <a:cubicBezTo>
                      <a:pt x="9625" y="6464"/>
                      <a:pt x="9619" y="6471"/>
                      <a:pt x="9609" y="6486"/>
                    </a:cubicBezTo>
                    <a:cubicBezTo>
                      <a:pt x="9597" y="6509"/>
                      <a:pt x="9585" y="6533"/>
                      <a:pt x="9573" y="6557"/>
                    </a:cubicBezTo>
                    <a:cubicBezTo>
                      <a:pt x="9573" y="6557"/>
                      <a:pt x="9565" y="6588"/>
                      <a:pt x="9556" y="6588"/>
                    </a:cubicBezTo>
                    <a:cubicBezTo>
                      <a:pt x="9554" y="6588"/>
                      <a:pt x="9552" y="6586"/>
                      <a:pt x="9549" y="6581"/>
                    </a:cubicBezTo>
                    <a:cubicBezTo>
                      <a:pt x="9549" y="6557"/>
                      <a:pt x="9549" y="6557"/>
                      <a:pt x="9537" y="6545"/>
                    </a:cubicBezTo>
                    <a:cubicBezTo>
                      <a:pt x="9514" y="6569"/>
                      <a:pt x="9525" y="6569"/>
                      <a:pt x="9514" y="6605"/>
                    </a:cubicBezTo>
                    <a:cubicBezTo>
                      <a:pt x="9514" y="6632"/>
                      <a:pt x="9506" y="6660"/>
                      <a:pt x="9487" y="6660"/>
                    </a:cubicBezTo>
                    <a:cubicBezTo>
                      <a:pt x="9481" y="6660"/>
                      <a:pt x="9474" y="6658"/>
                      <a:pt x="9466" y="6652"/>
                    </a:cubicBezTo>
                    <a:cubicBezTo>
                      <a:pt x="9447" y="6633"/>
                      <a:pt x="9443" y="6613"/>
                      <a:pt x="9416" y="6613"/>
                    </a:cubicBezTo>
                    <a:cubicBezTo>
                      <a:pt x="9410" y="6613"/>
                      <a:pt x="9403" y="6614"/>
                      <a:pt x="9395" y="6617"/>
                    </a:cubicBezTo>
                    <a:cubicBezTo>
                      <a:pt x="9359" y="6617"/>
                      <a:pt x="9335" y="6628"/>
                      <a:pt x="9299" y="6640"/>
                    </a:cubicBezTo>
                    <a:cubicBezTo>
                      <a:pt x="9275" y="6652"/>
                      <a:pt x="9311" y="6664"/>
                      <a:pt x="9323" y="6688"/>
                    </a:cubicBezTo>
                    <a:cubicBezTo>
                      <a:pt x="9323" y="6698"/>
                      <a:pt x="9323" y="6726"/>
                      <a:pt x="9300" y="6726"/>
                    </a:cubicBezTo>
                    <a:cubicBezTo>
                      <a:pt x="9297" y="6726"/>
                      <a:pt x="9292" y="6725"/>
                      <a:pt x="9287" y="6724"/>
                    </a:cubicBezTo>
                    <a:cubicBezTo>
                      <a:pt x="9281" y="6721"/>
                      <a:pt x="9273" y="6719"/>
                      <a:pt x="9265" y="6719"/>
                    </a:cubicBezTo>
                    <a:cubicBezTo>
                      <a:pt x="9246" y="6719"/>
                      <a:pt x="9228" y="6727"/>
                      <a:pt x="9235" y="6741"/>
                    </a:cubicBezTo>
                    <a:lnTo>
                      <a:pt x="9235" y="6741"/>
                    </a:lnTo>
                    <a:cubicBezTo>
                      <a:pt x="9225" y="6729"/>
                      <a:pt x="9216" y="6725"/>
                      <a:pt x="9206" y="6725"/>
                    </a:cubicBezTo>
                    <a:cubicBezTo>
                      <a:pt x="9166" y="6725"/>
                      <a:pt x="9124" y="6798"/>
                      <a:pt x="9097" y="6807"/>
                    </a:cubicBezTo>
                    <a:cubicBezTo>
                      <a:pt x="9089" y="6811"/>
                      <a:pt x="9084" y="6812"/>
                      <a:pt x="9079" y="6812"/>
                    </a:cubicBezTo>
                    <a:cubicBezTo>
                      <a:pt x="9070" y="6812"/>
                      <a:pt x="9065" y="6807"/>
                      <a:pt x="9049" y="6807"/>
                    </a:cubicBezTo>
                    <a:cubicBezTo>
                      <a:pt x="9025" y="6807"/>
                      <a:pt x="8990" y="6819"/>
                      <a:pt x="8966" y="6831"/>
                    </a:cubicBezTo>
                    <a:cubicBezTo>
                      <a:pt x="8957" y="6839"/>
                      <a:pt x="8888" y="6878"/>
                      <a:pt x="8845" y="6878"/>
                    </a:cubicBezTo>
                    <a:cubicBezTo>
                      <a:pt x="8828" y="6878"/>
                      <a:pt x="8815" y="6872"/>
                      <a:pt x="8811" y="6855"/>
                    </a:cubicBezTo>
                    <a:cubicBezTo>
                      <a:pt x="8775" y="6867"/>
                      <a:pt x="8763" y="6879"/>
                      <a:pt x="8775" y="6926"/>
                    </a:cubicBezTo>
                    <a:cubicBezTo>
                      <a:pt x="8775" y="6950"/>
                      <a:pt x="8775" y="6998"/>
                      <a:pt x="8752" y="6998"/>
                    </a:cubicBezTo>
                    <a:cubicBezTo>
                      <a:pt x="8740" y="6974"/>
                      <a:pt x="8728" y="6950"/>
                      <a:pt x="8716" y="6926"/>
                    </a:cubicBezTo>
                    <a:cubicBezTo>
                      <a:pt x="8706" y="6923"/>
                      <a:pt x="8697" y="6921"/>
                      <a:pt x="8688" y="6921"/>
                    </a:cubicBezTo>
                    <a:cubicBezTo>
                      <a:pt x="8663" y="6921"/>
                      <a:pt x="8641" y="6933"/>
                      <a:pt x="8633" y="6950"/>
                    </a:cubicBezTo>
                    <a:cubicBezTo>
                      <a:pt x="8621" y="6974"/>
                      <a:pt x="8597" y="6986"/>
                      <a:pt x="8573" y="6998"/>
                    </a:cubicBezTo>
                    <a:cubicBezTo>
                      <a:pt x="8573" y="6998"/>
                      <a:pt x="8549" y="6962"/>
                      <a:pt x="8537" y="6962"/>
                    </a:cubicBezTo>
                    <a:cubicBezTo>
                      <a:pt x="8533" y="6960"/>
                      <a:pt x="8530" y="6959"/>
                      <a:pt x="8527" y="6959"/>
                    </a:cubicBezTo>
                    <a:cubicBezTo>
                      <a:pt x="8495" y="6959"/>
                      <a:pt x="8522" y="7070"/>
                      <a:pt x="8490" y="7081"/>
                    </a:cubicBezTo>
                    <a:cubicBezTo>
                      <a:pt x="8488" y="7082"/>
                      <a:pt x="8486" y="7082"/>
                      <a:pt x="8484" y="7082"/>
                    </a:cubicBezTo>
                    <a:cubicBezTo>
                      <a:pt x="8455" y="7082"/>
                      <a:pt x="8464" y="6986"/>
                      <a:pt x="8430" y="6986"/>
                    </a:cubicBezTo>
                    <a:cubicBezTo>
                      <a:pt x="8427" y="6985"/>
                      <a:pt x="8425" y="6985"/>
                      <a:pt x="8422" y="6985"/>
                    </a:cubicBezTo>
                    <a:cubicBezTo>
                      <a:pt x="8377" y="6985"/>
                      <a:pt x="8332" y="7070"/>
                      <a:pt x="8287" y="7093"/>
                    </a:cubicBezTo>
                    <a:cubicBezTo>
                      <a:pt x="8279" y="7093"/>
                      <a:pt x="8229" y="7119"/>
                      <a:pt x="8211" y="7119"/>
                    </a:cubicBezTo>
                    <a:cubicBezTo>
                      <a:pt x="8201" y="7119"/>
                      <a:pt x="8200" y="7113"/>
                      <a:pt x="8216" y="7093"/>
                    </a:cubicBezTo>
                    <a:cubicBezTo>
                      <a:pt x="8263" y="7093"/>
                      <a:pt x="8263" y="7057"/>
                      <a:pt x="8216" y="7045"/>
                    </a:cubicBezTo>
                    <a:cubicBezTo>
                      <a:pt x="8192" y="7045"/>
                      <a:pt x="8132" y="7045"/>
                      <a:pt x="8144" y="7093"/>
                    </a:cubicBezTo>
                    <a:cubicBezTo>
                      <a:pt x="8144" y="7093"/>
                      <a:pt x="8180" y="7129"/>
                      <a:pt x="8168" y="7152"/>
                    </a:cubicBezTo>
                    <a:cubicBezTo>
                      <a:pt x="8168" y="7153"/>
                      <a:pt x="8168" y="7153"/>
                      <a:pt x="8168" y="7153"/>
                    </a:cubicBezTo>
                    <a:cubicBezTo>
                      <a:pt x="8160" y="7153"/>
                      <a:pt x="8090" y="7070"/>
                      <a:pt x="8068" y="7070"/>
                    </a:cubicBezTo>
                    <a:cubicBezTo>
                      <a:pt x="8064" y="7070"/>
                      <a:pt x="8061" y="7074"/>
                      <a:pt x="8061" y="7081"/>
                    </a:cubicBezTo>
                    <a:cubicBezTo>
                      <a:pt x="8049" y="7117"/>
                      <a:pt x="8061" y="7129"/>
                      <a:pt x="8061" y="7152"/>
                    </a:cubicBezTo>
                    <a:cubicBezTo>
                      <a:pt x="8061" y="7188"/>
                      <a:pt x="8037" y="7200"/>
                      <a:pt x="8025" y="7212"/>
                    </a:cubicBezTo>
                    <a:cubicBezTo>
                      <a:pt x="8025" y="7152"/>
                      <a:pt x="8025" y="7117"/>
                      <a:pt x="7966" y="7117"/>
                    </a:cubicBezTo>
                    <a:cubicBezTo>
                      <a:pt x="7954" y="7117"/>
                      <a:pt x="7871" y="7152"/>
                      <a:pt x="7894" y="7188"/>
                    </a:cubicBezTo>
                    <a:lnTo>
                      <a:pt x="7847" y="7188"/>
                    </a:lnTo>
                    <a:cubicBezTo>
                      <a:pt x="7847" y="7164"/>
                      <a:pt x="7847" y="7140"/>
                      <a:pt x="7847" y="7117"/>
                    </a:cubicBezTo>
                    <a:cubicBezTo>
                      <a:pt x="7829" y="7099"/>
                      <a:pt x="7812" y="7088"/>
                      <a:pt x="7794" y="7088"/>
                    </a:cubicBezTo>
                    <a:cubicBezTo>
                      <a:pt x="7788" y="7088"/>
                      <a:pt x="7782" y="7090"/>
                      <a:pt x="7775" y="7093"/>
                    </a:cubicBezTo>
                    <a:cubicBezTo>
                      <a:pt x="7742" y="7110"/>
                      <a:pt x="7720" y="7167"/>
                      <a:pt x="7698" y="7167"/>
                    </a:cubicBezTo>
                    <a:cubicBezTo>
                      <a:pt x="7688" y="7167"/>
                      <a:pt x="7679" y="7157"/>
                      <a:pt x="7668" y="7129"/>
                    </a:cubicBezTo>
                    <a:cubicBezTo>
                      <a:pt x="7668" y="7091"/>
                      <a:pt x="7665" y="7079"/>
                      <a:pt x="7659" y="7079"/>
                    </a:cubicBezTo>
                    <a:cubicBezTo>
                      <a:pt x="7646" y="7079"/>
                      <a:pt x="7621" y="7140"/>
                      <a:pt x="7597" y="7140"/>
                    </a:cubicBezTo>
                    <a:cubicBezTo>
                      <a:pt x="7567" y="7140"/>
                      <a:pt x="7545" y="7099"/>
                      <a:pt x="7525" y="7099"/>
                    </a:cubicBezTo>
                    <a:cubicBezTo>
                      <a:pt x="7521" y="7099"/>
                      <a:pt x="7517" y="7101"/>
                      <a:pt x="7513" y="7105"/>
                    </a:cubicBezTo>
                    <a:cubicBezTo>
                      <a:pt x="7501" y="7117"/>
                      <a:pt x="7490" y="7140"/>
                      <a:pt x="7478" y="7164"/>
                    </a:cubicBezTo>
                    <a:cubicBezTo>
                      <a:pt x="7454" y="7129"/>
                      <a:pt x="7478" y="7105"/>
                      <a:pt x="7442" y="7081"/>
                    </a:cubicBezTo>
                    <a:cubicBezTo>
                      <a:pt x="7424" y="7069"/>
                      <a:pt x="7412" y="7063"/>
                      <a:pt x="7403" y="7063"/>
                    </a:cubicBezTo>
                    <a:cubicBezTo>
                      <a:pt x="7394" y="7063"/>
                      <a:pt x="7388" y="7069"/>
                      <a:pt x="7382" y="7081"/>
                    </a:cubicBezTo>
                    <a:cubicBezTo>
                      <a:pt x="7377" y="7096"/>
                      <a:pt x="7368" y="7101"/>
                      <a:pt x="7357" y="7101"/>
                    </a:cubicBezTo>
                    <a:cubicBezTo>
                      <a:pt x="7342" y="7101"/>
                      <a:pt x="7325" y="7093"/>
                      <a:pt x="7311" y="7093"/>
                    </a:cubicBezTo>
                    <a:cubicBezTo>
                      <a:pt x="7288" y="7093"/>
                      <a:pt x="7287" y="7148"/>
                      <a:pt x="7255" y="7152"/>
                    </a:cubicBezTo>
                    <a:lnTo>
                      <a:pt x="7255" y="7152"/>
                    </a:lnTo>
                    <a:lnTo>
                      <a:pt x="7251" y="7140"/>
                    </a:lnTo>
                    <a:lnTo>
                      <a:pt x="7251" y="7152"/>
                    </a:lnTo>
                    <a:cubicBezTo>
                      <a:pt x="7253" y="7152"/>
                      <a:pt x="7254" y="7152"/>
                      <a:pt x="7255" y="7152"/>
                    </a:cubicBezTo>
                    <a:lnTo>
                      <a:pt x="7255" y="7152"/>
                    </a:lnTo>
                    <a:lnTo>
                      <a:pt x="7263" y="7176"/>
                    </a:lnTo>
                    <a:cubicBezTo>
                      <a:pt x="7255" y="7194"/>
                      <a:pt x="7246" y="7205"/>
                      <a:pt x="7232" y="7205"/>
                    </a:cubicBezTo>
                    <a:cubicBezTo>
                      <a:pt x="7228" y="7205"/>
                      <a:pt x="7222" y="7203"/>
                      <a:pt x="7216" y="7200"/>
                    </a:cubicBezTo>
                    <a:cubicBezTo>
                      <a:pt x="7216" y="7176"/>
                      <a:pt x="7216" y="7140"/>
                      <a:pt x="7251" y="7140"/>
                    </a:cubicBezTo>
                    <a:lnTo>
                      <a:pt x="7251" y="7081"/>
                    </a:lnTo>
                    <a:cubicBezTo>
                      <a:pt x="7239" y="7081"/>
                      <a:pt x="7204" y="7081"/>
                      <a:pt x="7204" y="7105"/>
                    </a:cubicBezTo>
                    <a:cubicBezTo>
                      <a:pt x="7198" y="7121"/>
                      <a:pt x="7191" y="7127"/>
                      <a:pt x="7183" y="7127"/>
                    </a:cubicBezTo>
                    <a:cubicBezTo>
                      <a:pt x="7173" y="7127"/>
                      <a:pt x="7163" y="7118"/>
                      <a:pt x="7156" y="7105"/>
                    </a:cubicBezTo>
                    <a:cubicBezTo>
                      <a:pt x="7132" y="7105"/>
                      <a:pt x="7132" y="7105"/>
                      <a:pt x="7120" y="7140"/>
                    </a:cubicBezTo>
                    <a:cubicBezTo>
                      <a:pt x="7120" y="7164"/>
                      <a:pt x="7085" y="7164"/>
                      <a:pt x="7073" y="7164"/>
                    </a:cubicBezTo>
                    <a:lnTo>
                      <a:pt x="7084" y="7065"/>
                    </a:lnTo>
                    <a:lnTo>
                      <a:pt x="7084" y="7065"/>
                    </a:lnTo>
                    <a:cubicBezTo>
                      <a:pt x="7079" y="7085"/>
                      <a:pt x="7056" y="7092"/>
                      <a:pt x="7032" y="7092"/>
                    </a:cubicBezTo>
                    <a:cubicBezTo>
                      <a:pt x="7011" y="7092"/>
                      <a:pt x="6988" y="7086"/>
                      <a:pt x="6978" y="7081"/>
                    </a:cubicBezTo>
                    <a:cubicBezTo>
                      <a:pt x="6954" y="7081"/>
                      <a:pt x="6954" y="7045"/>
                      <a:pt x="6930" y="7033"/>
                    </a:cubicBezTo>
                    <a:cubicBezTo>
                      <a:pt x="6823" y="6986"/>
                      <a:pt x="6728" y="6950"/>
                      <a:pt x="6620" y="6926"/>
                    </a:cubicBezTo>
                    <a:cubicBezTo>
                      <a:pt x="6620" y="6926"/>
                      <a:pt x="6620" y="6890"/>
                      <a:pt x="6597" y="6879"/>
                    </a:cubicBezTo>
                    <a:cubicBezTo>
                      <a:pt x="6585" y="6879"/>
                      <a:pt x="6561" y="6879"/>
                      <a:pt x="6549" y="6867"/>
                    </a:cubicBezTo>
                    <a:cubicBezTo>
                      <a:pt x="6489" y="6855"/>
                      <a:pt x="6442" y="6855"/>
                      <a:pt x="6370" y="6843"/>
                    </a:cubicBezTo>
                    <a:lnTo>
                      <a:pt x="6216" y="6795"/>
                    </a:lnTo>
                    <a:cubicBezTo>
                      <a:pt x="6168" y="6819"/>
                      <a:pt x="6132" y="6855"/>
                      <a:pt x="6096" y="6902"/>
                    </a:cubicBezTo>
                    <a:cubicBezTo>
                      <a:pt x="6061" y="6926"/>
                      <a:pt x="6049" y="6950"/>
                      <a:pt x="6049" y="6986"/>
                    </a:cubicBezTo>
                    <a:cubicBezTo>
                      <a:pt x="6049" y="7009"/>
                      <a:pt x="6025" y="7009"/>
                      <a:pt x="6001" y="7021"/>
                    </a:cubicBezTo>
                    <a:cubicBezTo>
                      <a:pt x="6020" y="7012"/>
                      <a:pt x="6016" y="6994"/>
                      <a:pt x="6008" y="6994"/>
                    </a:cubicBezTo>
                    <a:cubicBezTo>
                      <a:pt x="6006" y="6994"/>
                      <a:pt x="6004" y="6995"/>
                      <a:pt x="6001" y="6998"/>
                    </a:cubicBezTo>
                    <a:cubicBezTo>
                      <a:pt x="5954" y="7009"/>
                      <a:pt x="5918" y="7033"/>
                      <a:pt x="5882" y="7069"/>
                    </a:cubicBezTo>
                    <a:cubicBezTo>
                      <a:pt x="5858" y="7081"/>
                      <a:pt x="5811" y="7105"/>
                      <a:pt x="5811" y="7129"/>
                    </a:cubicBezTo>
                    <a:cubicBezTo>
                      <a:pt x="5823" y="7164"/>
                      <a:pt x="5870" y="7200"/>
                      <a:pt x="5882" y="7212"/>
                    </a:cubicBezTo>
                    <a:cubicBezTo>
                      <a:pt x="5875" y="7216"/>
                      <a:pt x="5869" y="7218"/>
                      <a:pt x="5862" y="7218"/>
                    </a:cubicBezTo>
                    <a:cubicBezTo>
                      <a:pt x="5833" y="7218"/>
                      <a:pt x="5806" y="7184"/>
                      <a:pt x="5787" y="7164"/>
                    </a:cubicBezTo>
                    <a:cubicBezTo>
                      <a:pt x="5779" y="7153"/>
                      <a:pt x="5771" y="7149"/>
                      <a:pt x="5761" y="7149"/>
                    </a:cubicBezTo>
                    <a:cubicBezTo>
                      <a:pt x="5742" y="7149"/>
                      <a:pt x="5720" y="7168"/>
                      <a:pt x="5704" y="7176"/>
                    </a:cubicBezTo>
                    <a:cubicBezTo>
                      <a:pt x="5656" y="7212"/>
                      <a:pt x="5620" y="7236"/>
                      <a:pt x="5573" y="7248"/>
                    </a:cubicBezTo>
                    <a:lnTo>
                      <a:pt x="5537" y="7248"/>
                    </a:lnTo>
                    <a:cubicBezTo>
                      <a:pt x="5537" y="7260"/>
                      <a:pt x="5525" y="7295"/>
                      <a:pt x="5513" y="7319"/>
                    </a:cubicBezTo>
                    <a:cubicBezTo>
                      <a:pt x="5501" y="7367"/>
                      <a:pt x="5418" y="7355"/>
                      <a:pt x="5370" y="7367"/>
                    </a:cubicBezTo>
                    <a:cubicBezTo>
                      <a:pt x="5334" y="7390"/>
                      <a:pt x="5346" y="7426"/>
                      <a:pt x="5346" y="7474"/>
                    </a:cubicBezTo>
                    <a:cubicBezTo>
                      <a:pt x="5346" y="7499"/>
                      <a:pt x="5342" y="7508"/>
                      <a:pt x="5336" y="7508"/>
                    </a:cubicBezTo>
                    <a:cubicBezTo>
                      <a:pt x="5321" y="7508"/>
                      <a:pt x="5295" y="7458"/>
                      <a:pt x="5287" y="7450"/>
                    </a:cubicBezTo>
                    <a:cubicBezTo>
                      <a:pt x="5285" y="7447"/>
                      <a:pt x="5284" y="7446"/>
                      <a:pt x="5282" y="7446"/>
                    </a:cubicBezTo>
                    <a:cubicBezTo>
                      <a:pt x="5272" y="7446"/>
                      <a:pt x="5263" y="7511"/>
                      <a:pt x="5263" y="7521"/>
                    </a:cubicBezTo>
                    <a:cubicBezTo>
                      <a:pt x="5255" y="7537"/>
                      <a:pt x="5245" y="7543"/>
                      <a:pt x="5233" y="7543"/>
                    </a:cubicBezTo>
                    <a:cubicBezTo>
                      <a:pt x="5209" y="7543"/>
                      <a:pt x="5180" y="7521"/>
                      <a:pt x="5156" y="7521"/>
                    </a:cubicBezTo>
                    <a:cubicBezTo>
                      <a:pt x="5120" y="7521"/>
                      <a:pt x="5084" y="7545"/>
                      <a:pt x="5061" y="7581"/>
                    </a:cubicBezTo>
                    <a:cubicBezTo>
                      <a:pt x="5051" y="7591"/>
                      <a:pt x="4996" y="7654"/>
                      <a:pt x="4956" y="7654"/>
                    </a:cubicBezTo>
                    <a:cubicBezTo>
                      <a:pt x="4946" y="7654"/>
                      <a:pt x="4937" y="7650"/>
                      <a:pt x="4930" y="7641"/>
                    </a:cubicBezTo>
                    <a:cubicBezTo>
                      <a:pt x="4906" y="7641"/>
                      <a:pt x="4882" y="7676"/>
                      <a:pt x="4870" y="7700"/>
                    </a:cubicBezTo>
                    <a:cubicBezTo>
                      <a:pt x="4799" y="7783"/>
                      <a:pt x="4703" y="7831"/>
                      <a:pt x="4632" y="7914"/>
                    </a:cubicBezTo>
                    <a:cubicBezTo>
                      <a:pt x="4600" y="7936"/>
                      <a:pt x="4587" y="7976"/>
                      <a:pt x="4602" y="8009"/>
                    </a:cubicBezTo>
                    <a:lnTo>
                      <a:pt x="4602" y="8009"/>
                    </a:lnTo>
                    <a:cubicBezTo>
                      <a:pt x="4589" y="7987"/>
                      <a:pt x="4569" y="7960"/>
                      <a:pt x="4549" y="7950"/>
                    </a:cubicBezTo>
                    <a:cubicBezTo>
                      <a:pt x="4513" y="7950"/>
                      <a:pt x="4525" y="7974"/>
                      <a:pt x="4513" y="7986"/>
                    </a:cubicBezTo>
                    <a:lnTo>
                      <a:pt x="4465" y="7986"/>
                    </a:lnTo>
                    <a:cubicBezTo>
                      <a:pt x="4418" y="7998"/>
                      <a:pt x="4370" y="8022"/>
                      <a:pt x="4334" y="8057"/>
                    </a:cubicBezTo>
                    <a:cubicBezTo>
                      <a:pt x="4334" y="8093"/>
                      <a:pt x="4251" y="8141"/>
                      <a:pt x="4251" y="8141"/>
                    </a:cubicBezTo>
                    <a:cubicBezTo>
                      <a:pt x="4263" y="8200"/>
                      <a:pt x="4311" y="8248"/>
                      <a:pt x="4322" y="8319"/>
                    </a:cubicBezTo>
                    <a:cubicBezTo>
                      <a:pt x="4322" y="8322"/>
                      <a:pt x="4318" y="8323"/>
                      <a:pt x="4311" y="8323"/>
                    </a:cubicBezTo>
                    <a:cubicBezTo>
                      <a:pt x="4286" y="8323"/>
                      <a:pt x="4230" y="8304"/>
                      <a:pt x="4239" y="8248"/>
                    </a:cubicBezTo>
                    <a:cubicBezTo>
                      <a:pt x="4239" y="8202"/>
                      <a:pt x="4225" y="8186"/>
                      <a:pt x="4202" y="8186"/>
                    </a:cubicBezTo>
                    <a:cubicBezTo>
                      <a:pt x="4189" y="8186"/>
                      <a:pt x="4173" y="8191"/>
                      <a:pt x="4156" y="8200"/>
                    </a:cubicBezTo>
                    <a:cubicBezTo>
                      <a:pt x="4144" y="8212"/>
                      <a:pt x="4108" y="8224"/>
                      <a:pt x="4108" y="8260"/>
                    </a:cubicBezTo>
                    <a:cubicBezTo>
                      <a:pt x="4108" y="8283"/>
                      <a:pt x="4120" y="8283"/>
                      <a:pt x="4096" y="8295"/>
                    </a:cubicBezTo>
                    <a:cubicBezTo>
                      <a:pt x="4072" y="8295"/>
                      <a:pt x="3953" y="8272"/>
                      <a:pt x="3941" y="8236"/>
                    </a:cubicBezTo>
                    <a:lnTo>
                      <a:pt x="3941" y="8236"/>
                    </a:lnTo>
                    <a:cubicBezTo>
                      <a:pt x="3953" y="8283"/>
                      <a:pt x="3941" y="8295"/>
                      <a:pt x="3906" y="8319"/>
                    </a:cubicBezTo>
                    <a:cubicBezTo>
                      <a:pt x="3870" y="8331"/>
                      <a:pt x="3846" y="8367"/>
                      <a:pt x="3834" y="8391"/>
                    </a:cubicBezTo>
                    <a:cubicBezTo>
                      <a:pt x="3834" y="8403"/>
                      <a:pt x="3822" y="8450"/>
                      <a:pt x="3810" y="8450"/>
                    </a:cubicBezTo>
                    <a:cubicBezTo>
                      <a:pt x="3800" y="8450"/>
                      <a:pt x="3773" y="8424"/>
                      <a:pt x="3757" y="8424"/>
                    </a:cubicBezTo>
                    <a:cubicBezTo>
                      <a:pt x="3755" y="8424"/>
                      <a:pt x="3753" y="8425"/>
                      <a:pt x="3751" y="8426"/>
                    </a:cubicBezTo>
                    <a:cubicBezTo>
                      <a:pt x="3739" y="8426"/>
                      <a:pt x="3727" y="8462"/>
                      <a:pt x="3703" y="8486"/>
                    </a:cubicBezTo>
                    <a:lnTo>
                      <a:pt x="3632" y="8522"/>
                    </a:lnTo>
                    <a:cubicBezTo>
                      <a:pt x="3625" y="8519"/>
                      <a:pt x="3619" y="8517"/>
                      <a:pt x="3614" y="8517"/>
                    </a:cubicBezTo>
                    <a:cubicBezTo>
                      <a:pt x="3581" y="8517"/>
                      <a:pt x="3608" y="8584"/>
                      <a:pt x="3608" y="8605"/>
                    </a:cubicBezTo>
                    <a:cubicBezTo>
                      <a:pt x="3620" y="8617"/>
                      <a:pt x="3608" y="8653"/>
                      <a:pt x="3596" y="8653"/>
                    </a:cubicBezTo>
                    <a:cubicBezTo>
                      <a:pt x="3570" y="8618"/>
                      <a:pt x="3557" y="8596"/>
                      <a:pt x="3533" y="8596"/>
                    </a:cubicBezTo>
                    <a:cubicBezTo>
                      <a:pt x="3524" y="8596"/>
                      <a:pt x="3514" y="8599"/>
                      <a:pt x="3501" y="8605"/>
                    </a:cubicBezTo>
                    <a:cubicBezTo>
                      <a:pt x="3418" y="8641"/>
                      <a:pt x="3334" y="8700"/>
                      <a:pt x="3251" y="8748"/>
                    </a:cubicBezTo>
                    <a:cubicBezTo>
                      <a:pt x="3251" y="8748"/>
                      <a:pt x="3156" y="8807"/>
                      <a:pt x="3179" y="8819"/>
                    </a:cubicBezTo>
                    <a:cubicBezTo>
                      <a:pt x="3215" y="8831"/>
                      <a:pt x="3179" y="8879"/>
                      <a:pt x="3156" y="8879"/>
                    </a:cubicBezTo>
                    <a:cubicBezTo>
                      <a:pt x="3132" y="8879"/>
                      <a:pt x="3132" y="8843"/>
                      <a:pt x="3108" y="8843"/>
                    </a:cubicBezTo>
                    <a:cubicBezTo>
                      <a:pt x="3096" y="8843"/>
                      <a:pt x="3084" y="8855"/>
                      <a:pt x="3072" y="8855"/>
                    </a:cubicBezTo>
                    <a:cubicBezTo>
                      <a:pt x="3048" y="8867"/>
                      <a:pt x="2977" y="8891"/>
                      <a:pt x="2977" y="8926"/>
                    </a:cubicBezTo>
                    <a:cubicBezTo>
                      <a:pt x="2977" y="8962"/>
                      <a:pt x="2941" y="8950"/>
                      <a:pt x="2918" y="8974"/>
                    </a:cubicBezTo>
                    <a:cubicBezTo>
                      <a:pt x="2906" y="9010"/>
                      <a:pt x="2918" y="9045"/>
                      <a:pt x="2906" y="9045"/>
                    </a:cubicBezTo>
                    <a:cubicBezTo>
                      <a:pt x="2894" y="9045"/>
                      <a:pt x="2882" y="9022"/>
                      <a:pt x="2870" y="9022"/>
                    </a:cubicBezTo>
                    <a:cubicBezTo>
                      <a:pt x="2859" y="9018"/>
                      <a:pt x="2849" y="9017"/>
                      <a:pt x="2839" y="9017"/>
                    </a:cubicBezTo>
                    <a:cubicBezTo>
                      <a:pt x="2814" y="9017"/>
                      <a:pt x="2791" y="9025"/>
                      <a:pt x="2775" y="9034"/>
                    </a:cubicBezTo>
                    <a:cubicBezTo>
                      <a:pt x="2727" y="9057"/>
                      <a:pt x="2691" y="9081"/>
                      <a:pt x="2644" y="9093"/>
                    </a:cubicBezTo>
                    <a:cubicBezTo>
                      <a:pt x="2629" y="9093"/>
                      <a:pt x="2619" y="9102"/>
                      <a:pt x="2614" y="9116"/>
                    </a:cubicBezTo>
                    <a:lnTo>
                      <a:pt x="2614" y="9116"/>
                    </a:lnTo>
                    <a:cubicBezTo>
                      <a:pt x="2611" y="9073"/>
                      <a:pt x="2602" y="9038"/>
                      <a:pt x="2584" y="9034"/>
                    </a:cubicBezTo>
                    <a:cubicBezTo>
                      <a:pt x="2577" y="9027"/>
                      <a:pt x="2555" y="9020"/>
                      <a:pt x="2534" y="9020"/>
                    </a:cubicBezTo>
                    <a:cubicBezTo>
                      <a:pt x="2519" y="9020"/>
                      <a:pt x="2506" y="9023"/>
                      <a:pt x="2501" y="9034"/>
                    </a:cubicBezTo>
                    <a:cubicBezTo>
                      <a:pt x="2485" y="9057"/>
                      <a:pt x="2475" y="9086"/>
                      <a:pt x="2456" y="9086"/>
                    </a:cubicBezTo>
                    <a:cubicBezTo>
                      <a:pt x="2446" y="9086"/>
                      <a:pt x="2434" y="9078"/>
                      <a:pt x="2417" y="9057"/>
                    </a:cubicBezTo>
                    <a:cubicBezTo>
                      <a:pt x="2382" y="9022"/>
                      <a:pt x="2334" y="8998"/>
                      <a:pt x="2286" y="8986"/>
                    </a:cubicBezTo>
                    <a:cubicBezTo>
                      <a:pt x="2282" y="8985"/>
                      <a:pt x="2278" y="8984"/>
                      <a:pt x="2274" y="8984"/>
                    </a:cubicBezTo>
                    <a:cubicBezTo>
                      <a:pt x="2248" y="8984"/>
                      <a:pt x="2219" y="9005"/>
                      <a:pt x="2197" y="9005"/>
                    </a:cubicBezTo>
                    <a:cubicBezTo>
                      <a:pt x="2190" y="9005"/>
                      <a:pt x="2184" y="9003"/>
                      <a:pt x="2179" y="8998"/>
                    </a:cubicBezTo>
                    <a:cubicBezTo>
                      <a:pt x="2156" y="8986"/>
                      <a:pt x="2191" y="8891"/>
                      <a:pt x="2156" y="8855"/>
                    </a:cubicBezTo>
                    <a:cubicBezTo>
                      <a:pt x="2151" y="8849"/>
                      <a:pt x="2148" y="8846"/>
                      <a:pt x="2144" y="8846"/>
                    </a:cubicBezTo>
                    <a:cubicBezTo>
                      <a:pt x="2128" y="8846"/>
                      <a:pt x="2118" y="8905"/>
                      <a:pt x="2108" y="8914"/>
                    </a:cubicBezTo>
                    <a:cubicBezTo>
                      <a:pt x="2097" y="8903"/>
                      <a:pt x="2127" y="8830"/>
                      <a:pt x="2102" y="8830"/>
                    </a:cubicBezTo>
                    <a:cubicBezTo>
                      <a:pt x="2100" y="8830"/>
                      <a:pt x="2098" y="8830"/>
                      <a:pt x="2096" y="8831"/>
                    </a:cubicBezTo>
                    <a:cubicBezTo>
                      <a:pt x="2087" y="8831"/>
                      <a:pt x="2026" y="8912"/>
                      <a:pt x="1994" y="8912"/>
                    </a:cubicBezTo>
                    <a:cubicBezTo>
                      <a:pt x="1986" y="8912"/>
                      <a:pt x="1979" y="8906"/>
                      <a:pt x="1977" y="8891"/>
                    </a:cubicBezTo>
                    <a:cubicBezTo>
                      <a:pt x="1977" y="8855"/>
                      <a:pt x="2025" y="8843"/>
                      <a:pt x="2001" y="8807"/>
                    </a:cubicBezTo>
                    <a:cubicBezTo>
                      <a:pt x="2001" y="8784"/>
                      <a:pt x="1977" y="8772"/>
                      <a:pt x="1965" y="8772"/>
                    </a:cubicBezTo>
                    <a:cubicBezTo>
                      <a:pt x="1962" y="8771"/>
                      <a:pt x="1959" y="8770"/>
                      <a:pt x="1956" y="8770"/>
                    </a:cubicBezTo>
                    <a:cubicBezTo>
                      <a:pt x="1927" y="8770"/>
                      <a:pt x="1917" y="8810"/>
                      <a:pt x="1890" y="8810"/>
                    </a:cubicBezTo>
                    <a:cubicBezTo>
                      <a:pt x="1882" y="8810"/>
                      <a:pt x="1871" y="8806"/>
                      <a:pt x="1858" y="8795"/>
                    </a:cubicBezTo>
                    <a:cubicBezTo>
                      <a:pt x="1882" y="8772"/>
                      <a:pt x="1894" y="8748"/>
                      <a:pt x="1894" y="8712"/>
                    </a:cubicBezTo>
                    <a:cubicBezTo>
                      <a:pt x="1894" y="8687"/>
                      <a:pt x="1882" y="8656"/>
                      <a:pt x="1863" y="8656"/>
                    </a:cubicBezTo>
                    <a:cubicBezTo>
                      <a:pt x="1855" y="8656"/>
                      <a:pt x="1846" y="8661"/>
                      <a:pt x="1837" y="8673"/>
                    </a:cubicBezTo>
                    <a:lnTo>
                      <a:pt x="1837" y="8673"/>
                    </a:lnTo>
                    <a:cubicBezTo>
                      <a:pt x="1870" y="8629"/>
                      <a:pt x="1857" y="8613"/>
                      <a:pt x="1822" y="8613"/>
                    </a:cubicBezTo>
                    <a:cubicBezTo>
                      <a:pt x="1812" y="8613"/>
                      <a:pt x="1800" y="8614"/>
                      <a:pt x="1786" y="8617"/>
                    </a:cubicBezTo>
                    <a:cubicBezTo>
                      <a:pt x="1834" y="8569"/>
                      <a:pt x="1667" y="8498"/>
                      <a:pt x="1655" y="8486"/>
                    </a:cubicBezTo>
                    <a:lnTo>
                      <a:pt x="1655" y="8486"/>
                    </a:lnTo>
                    <a:cubicBezTo>
                      <a:pt x="1694" y="8524"/>
                      <a:pt x="1678" y="8557"/>
                      <a:pt x="1652" y="8557"/>
                    </a:cubicBezTo>
                    <a:cubicBezTo>
                      <a:pt x="1638" y="8557"/>
                      <a:pt x="1621" y="8547"/>
                      <a:pt x="1608" y="8522"/>
                    </a:cubicBezTo>
                    <a:cubicBezTo>
                      <a:pt x="1584" y="8474"/>
                      <a:pt x="1560" y="8438"/>
                      <a:pt x="1524" y="8391"/>
                    </a:cubicBezTo>
                    <a:lnTo>
                      <a:pt x="1524" y="8391"/>
                    </a:lnTo>
                    <a:cubicBezTo>
                      <a:pt x="1465" y="8450"/>
                      <a:pt x="1560" y="8545"/>
                      <a:pt x="1572" y="8581"/>
                    </a:cubicBezTo>
                    <a:cubicBezTo>
                      <a:pt x="1548" y="8557"/>
                      <a:pt x="1513" y="8533"/>
                      <a:pt x="1489" y="8498"/>
                    </a:cubicBezTo>
                    <a:cubicBezTo>
                      <a:pt x="1477" y="8474"/>
                      <a:pt x="1441" y="8438"/>
                      <a:pt x="1465" y="8403"/>
                    </a:cubicBezTo>
                    <a:cubicBezTo>
                      <a:pt x="1477" y="8379"/>
                      <a:pt x="1513" y="8379"/>
                      <a:pt x="1513" y="8343"/>
                    </a:cubicBezTo>
                    <a:cubicBezTo>
                      <a:pt x="1501" y="8260"/>
                      <a:pt x="1429" y="8307"/>
                      <a:pt x="1382" y="8260"/>
                    </a:cubicBezTo>
                    <a:cubicBezTo>
                      <a:pt x="1346" y="8224"/>
                      <a:pt x="1334" y="8164"/>
                      <a:pt x="1358" y="8117"/>
                    </a:cubicBezTo>
                    <a:lnTo>
                      <a:pt x="1358" y="8117"/>
                    </a:lnTo>
                    <a:cubicBezTo>
                      <a:pt x="1337" y="8131"/>
                      <a:pt x="1312" y="8136"/>
                      <a:pt x="1285" y="8136"/>
                    </a:cubicBezTo>
                    <a:cubicBezTo>
                      <a:pt x="1266" y="8136"/>
                      <a:pt x="1247" y="8134"/>
                      <a:pt x="1227" y="8129"/>
                    </a:cubicBezTo>
                    <a:cubicBezTo>
                      <a:pt x="1179" y="8117"/>
                      <a:pt x="1251" y="8093"/>
                      <a:pt x="1239" y="8081"/>
                    </a:cubicBezTo>
                    <a:cubicBezTo>
                      <a:pt x="1236" y="8079"/>
                      <a:pt x="1233" y="8078"/>
                      <a:pt x="1229" y="8078"/>
                    </a:cubicBezTo>
                    <a:cubicBezTo>
                      <a:pt x="1226" y="8078"/>
                      <a:pt x="1222" y="8078"/>
                      <a:pt x="1219" y="8079"/>
                    </a:cubicBezTo>
                    <a:lnTo>
                      <a:pt x="1219" y="8079"/>
                    </a:lnTo>
                    <a:cubicBezTo>
                      <a:pt x="1236" y="8069"/>
                      <a:pt x="1251" y="8057"/>
                      <a:pt x="1251" y="8045"/>
                    </a:cubicBezTo>
                    <a:cubicBezTo>
                      <a:pt x="1251" y="8022"/>
                      <a:pt x="1215" y="7986"/>
                      <a:pt x="1191" y="7962"/>
                    </a:cubicBezTo>
                    <a:cubicBezTo>
                      <a:pt x="1181" y="7951"/>
                      <a:pt x="1142" y="7912"/>
                      <a:pt x="1108" y="7912"/>
                    </a:cubicBezTo>
                    <a:cubicBezTo>
                      <a:pt x="1104" y="7912"/>
                      <a:pt x="1100" y="7913"/>
                      <a:pt x="1096" y="7914"/>
                    </a:cubicBezTo>
                    <a:cubicBezTo>
                      <a:pt x="1082" y="7914"/>
                      <a:pt x="1073" y="7916"/>
                      <a:pt x="1067" y="7916"/>
                    </a:cubicBezTo>
                    <a:cubicBezTo>
                      <a:pt x="1058" y="7916"/>
                      <a:pt x="1055" y="7912"/>
                      <a:pt x="1048" y="7891"/>
                    </a:cubicBezTo>
                    <a:cubicBezTo>
                      <a:pt x="1048" y="7879"/>
                      <a:pt x="1048" y="7867"/>
                      <a:pt x="1060" y="7843"/>
                    </a:cubicBezTo>
                    <a:cubicBezTo>
                      <a:pt x="1072" y="7831"/>
                      <a:pt x="1060" y="7831"/>
                      <a:pt x="1060" y="7807"/>
                    </a:cubicBezTo>
                    <a:cubicBezTo>
                      <a:pt x="1060" y="7795"/>
                      <a:pt x="1001" y="7783"/>
                      <a:pt x="977" y="7760"/>
                    </a:cubicBezTo>
                    <a:cubicBezTo>
                      <a:pt x="953" y="7736"/>
                      <a:pt x="929" y="7712"/>
                      <a:pt x="917" y="7688"/>
                    </a:cubicBezTo>
                    <a:cubicBezTo>
                      <a:pt x="917" y="7664"/>
                      <a:pt x="929" y="7617"/>
                      <a:pt x="917" y="7617"/>
                    </a:cubicBezTo>
                    <a:cubicBezTo>
                      <a:pt x="915" y="7614"/>
                      <a:pt x="913" y="7613"/>
                      <a:pt x="911" y="7613"/>
                    </a:cubicBezTo>
                    <a:cubicBezTo>
                      <a:pt x="907" y="7613"/>
                      <a:pt x="904" y="7620"/>
                      <a:pt x="900" y="7620"/>
                    </a:cubicBezTo>
                    <a:cubicBezTo>
                      <a:pt x="898" y="7620"/>
                      <a:pt x="896" y="7619"/>
                      <a:pt x="893" y="7617"/>
                    </a:cubicBezTo>
                    <a:lnTo>
                      <a:pt x="882" y="7593"/>
                    </a:lnTo>
                    <a:lnTo>
                      <a:pt x="822" y="7498"/>
                    </a:lnTo>
                    <a:cubicBezTo>
                      <a:pt x="812" y="7468"/>
                      <a:pt x="786" y="7406"/>
                      <a:pt x="743" y="7406"/>
                    </a:cubicBezTo>
                    <a:cubicBezTo>
                      <a:pt x="734" y="7406"/>
                      <a:pt x="725" y="7408"/>
                      <a:pt x="715" y="7414"/>
                    </a:cubicBezTo>
                    <a:cubicBezTo>
                      <a:pt x="762" y="7379"/>
                      <a:pt x="727" y="7307"/>
                      <a:pt x="715" y="7283"/>
                    </a:cubicBezTo>
                    <a:cubicBezTo>
                      <a:pt x="703" y="7248"/>
                      <a:pt x="655" y="7248"/>
                      <a:pt x="643" y="7212"/>
                    </a:cubicBezTo>
                    <a:cubicBezTo>
                      <a:pt x="643" y="7188"/>
                      <a:pt x="679" y="7188"/>
                      <a:pt x="679" y="7164"/>
                    </a:cubicBezTo>
                    <a:cubicBezTo>
                      <a:pt x="679" y="7140"/>
                      <a:pt x="679" y="7129"/>
                      <a:pt x="667" y="7105"/>
                    </a:cubicBezTo>
                    <a:cubicBezTo>
                      <a:pt x="655" y="7093"/>
                      <a:pt x="632" y="7069"/>
                      <a:pt x="608" y="7057"/>
                    </a:cubicBezTo>
                    <a:cubicBezTo>
                      <a:pt x="596" y="7057"/>
                      <a:pt x="572" y="7069"/>
                      <a:pt x="548" y="7081"/>
                    </a:cubicBezTo>
                    <a:cubicBezTo>
                      <a:pt x="620" y="7045"/>
                      <a:pt x="548" y="7021"/>
                      <a:pt x="536" y="6986"/>
                    </a:cubicBezTo>
                    <a:cubicBezTo>
                      <a:pt x="524" y="6962"/>
                      <a:pt x="655" y="6938"/>
                      <a:pt x="620" y="6902"/>
                    </a:cubicBezTo>
                    <a:cubicBezTo>
                      <a:pt x="611" y="6894"/>
                      <a:pt x="600" y="6891"/>
                      <a:pt x="587" y="6891"/>
                    </a:cubicBezTo>
                    <a:cubicBezTo>
                      <a:pt x="542" y="6891"/>
                      <a:pt x="478" y="6926"/>
                      <a:pt x="441" y="6926"/>
                    </a:cubicBezTo>
                    <a:cubicBezTo>
                      <a:pt x="381" y="6926"/>
                      <a:pt x="477" y="6831"/>
                      <a:pt x="477" y="6831"/>
                    </a:cubicBezTo>
                    <a:cubicBezTo>
                      <a:pt x="463" y="6831"/>
                      <a:pt x="453" y="6839"/>
                      <a:pt x="445" y="6839"/>
                    </a:cubicBezTo>
                    <a:cubicBezTo>
                      <a:pt x="439" y="6839"/>
                      <a:pt x="434" y="6834"/>
                      <a:pt x="429" y="6819"/>
                    </a:cubicBezTo>
                    <a:cubicBezTo>
                      <a:pt x="417" y="6795"/>
                      <a:pt x="429" y="6783"/>
                      <a:pt x="417" y="6783"/>
                    </a:cubicBezTo>
                    <a:cubicBezTo>
                      <a:pt x="393" y="6783"/>
                      <a:pt x="381" y="6795"/>
                      <a:pt x="370" y="6795"/>
                    </a:cubicBezTo>
                    <a:cubicBezTo>
                      <a:pt x="346" y="6795"/>
                      <a:pt x="346" y="6771"/>
                      <a:pt x="334" y="6759"/>
                    </a:cubicBezTo>
                    <a:cubicBezTo>
                      <a:pt x="381" y="6748"/>
                      <a:pt x="393" y="6736"/>
                      <a:pt x="370" y="6700"/>
                    </a:cubicBezTo>
                    <a:cubicBezTo>
                      <a:pt x="346" y="6676"/>
                      <a:pt x="322" y="6664"/>
                      <a:pt x="381" y="6640"/>
                    </a:cubicBezTo>
                    <a:cubicBezTo>
                      <a:pt x="405" y="6628"/>
                      <a:pt x="381" y="6569"/>
                      <a:pt x="358" y="6569"/>
                    </a:cubicBezTo>
                    <a:cubicBezTo>
                      <a:pt x="350" y="6569"/>
                      <a:pt x="342" y="6574"/>
                      <a:pt x="334" y="6574"/>
                    </a:cubicBezTo>
                    <a:cubicBezTo>
                      <a:pt x="330" y="6574"/>
                      <a:pt x="326" y="6573"/>
                      <a:pt x="322" y="6569"/>
                    </a:cubicBezTo>
                    <a:cubicBezTo>
                      <a:pt x="298" y="6533"/>
                      <a:pt x="298" y="6498"/>
                      <a:pt x="298" y="6462"/>
                    </a:cubicBezTo>
                    <a:lnTo>
                      <a:pt x="298" y="6462"/>
                    </a:lnTo>
                    <a:lnTo>
                      <a:pt x="346" y="6474"/>
                    </a:lnTo>
                    <a:cubicBezTo>
                      <a:pt x="368" y="6440"/>
                      <a:pt x="359" y="6427"/>
                      <a:pt x="343" y="6427"/>
                    </a:cubicBezTo>
                    <a:cubicBezTo>
                      <a:pt x="325" y="6427"/>
                      <a:pt x="298" y="6443"/>
                      <a:pt x="298" y="6462"/>
                    </a:cubicBezTo>
                    <a:cubicBezTo>
                      <a:pt x="298" y="6426"/>
                      <a:pt x="322" y="6414"/>
                      <a:pt x="334" y="6390"/>
                    </a:cubicBezTo>
                    <a:cubicBezTo>
                      <a:pt x="346" y="6355"/>
                      <a:pt x="334" y="6319"/>
                      <a:pt x="310" y="6307"/>
                    </a:cubicBezTo>
                    <a:cubicBezTo>
                      <a:pt x="262" y="6283"/>
                      <a:pt x="322" y="6200"/>
                      <a:pt x="334" y="6200"/>
                    </a:cubicBezTo>
                    <a:cubicBezTo>
                      <a:pt x="326" y="6197"/>
                      <a:pt x="319" y="6196"/>
                      <a:pt x="312" y="6196"/>
                    </a:cubicBezTo>
                    <a:cubicBezTo>
                      <a:pt x="263" y="6196"/>
                      <a:pt x="225" y="6259"/>
                      <a:pt x="215" y="6259"/>
                    </a:cubicBezTo>
                    <a:cubicBezTo>
                      <a:pt x="191" y="6259"/>
                      <a:pt x="191" y="6224"/>
                      <a:pt x="215" y="6212"/>
                    </a:cubicBezTo>
                    <a:cubicBezTo>
                      <a:pt x="227" y="6212"/>
                      <a:pt x="227" y="6164"/>
                      <a:pt x="215" y="6140"/>
                    </a:cubicBezTo>
                    <a:cubicBezTo>
                      <a:pt x="179" y="6093"/>
                      <a:pt x="239" y="6117"/>
                      <a:pt x="274" y="6081"/>
                    </a:cubicBezTo>
                    <a:cubicBezTo>
                      <a:pt x="310" y="6057"/>
                      <a:pt x="262" y="6069"/>
                      <a:pt x="251" y="6057"/>
                    </a:cubicBezTo>
                    <a:cubicBezTo>
                      <a:pt x="215" y="6057"/>
                      <a:pt x="227" y="6021"/>
                      <a:pt x="227" y="5997"/>
                    </a:cubicBezTo>
                    <a:cubicBezTo>
                      <a:pt x="227" y="5950"/>
                      <a:pt x="251" y="5950"/>
                      <a:pt x="215" y="5890"/>
                    </a:cubicBezTo>
                    <a:cubicBezTo>
                      <a:pt x="215" y="5890"/>
                      <a:pt x="191" y="5855"/>
                      <a:pt x="215" y="5843"/>
                    </a:cubicBezTo>
                    <a:cubicBezTo>
                      <a:pt x="224" y="5843"/>
                      <a:pt x="264" y="5888"/>
                      <a:pt x="292" y="5888"/>
                    </a:cubicBezTo>
                    <a:cubicBezTo>
                      <a:pt x="299" y="5888"/>
                      <a:pt x="305" y="5886"/>
                      <a:pt x="310" y="5878"/>
                    </a:cubicBezTo>
                    <a:lnTo>
                      <a:pt x="373" y="5764"/>
                    </a:lnTo>
                    <a:lnTo>
                      <a:pt x="373" y="5764"/>
                    </a:lnTo>
                    <a:cubicBezTo>
                      <a:pt x="368" y="5769"/>
                      <a:pt x="363" y="5774"/>
                      <a:pt x="355" y="5774"/>
                    </a:cubicBezTo>
                    <a:cubicBezTo>
                      <a:pt x="352" y="5774"/>
                      <a:pt x="349" y="5773"/>
                      <a:pt x="346" y="5771"/>
                    </a:cubicBezTo>
                    <a:cubicBezTo>
                      <a:pt x="322" y="5747"/>
                      <a:pt x="381" y="5700"/>
                      <a:pt x="358" y="5676"/>
                    </a:cubicBezTo>
                    <a:lnTo>
                      <a:pt x="358" y="5676"/>
                    </a:lnTo>
                    <a:cubicBezTo>
                      <a:pt x="367" y="5686"/>
                      <a:pt x="322" y="5703"/>
                      <a:pt x="305" y="5703"/>
                    </a:cubicBezTo>
                    <a:cubicBezTo>
                      <a:pt x="301" y="5703"/>
                      <a:pt x="298" y="5702"/>
                      <a:pt x="298" y="5700"/>
                    </a:cubicBezTo>
                    <a:cubicBezTo>
                      <a:pt x="298" y="5672"/>
                      <a:pt x="305" y="5609"/>
                      <a:pt x="336" y="5609"/>
                    </a:cubicBezTo>
                    <a:cubicBezTo>
                      <a:pt x="345" y="5609"/>
                      <a:pt x="356" y="5615"/>
                      <a:pt x="370" y="5628"/>
                    </a:cubicBezTo>
                    <a:cubicBezTo>
                      <a:pt x="370" y="5647"/>
                      <a:pt x="377" y="5672"/>
                      <a:pt x="391" y="5672"/>
                    </a:cubicBezTo>
                    <a:cubicBezTo>
                      <a:pt x="395" y="5672"/>
                      <a:pt x="400" y="5670"/>
                      <a:pt x="405" y="5664"/>
                    </a:cubicBezTo>
                    <a:cubicBezTo>
                      <a:pt x="453" y="5652"/>
                      <a:pt x="489" y="5616"/>
                      <a:pt x="524" y="5581"/>
                    </a:cubicBezTo>
                    <a:cubicBezTo>
                      <a:pt x="536" y="5557"/>
                      <a:pt x="477" y="5533"/>
                      <a:pt x="465" y="5509"/>
                    </a:cubicBezTo>
                    <a:cubicBezTo>
                      <a:pt x="512" y="5485"/>
                      <a:pt x="548" y="5485"/>
                      <a:pt x="596" y="5485"/>
                    </a:cubicBezTo>
                    <a:cubicBezTo>
                      <a:pt x="620" y="5497"/>
                      <a:pt x="572" y="5545"/>
                      <a:pt x="560" y="5557"/>
                    </a:cubicBezTo>
                    <a:cubicBezTo>
                      <a:pt x="581" y="5536"/>
                      <a:pt x="621" y="5496"/>
                      <a:pt x="655" y="5496"/>
                    </a:cubicBezTo>
                    <a:cubicBezTo>
                      <a:pt x="659" y="5496"/>
                      <a:pt x="663" y="5496"/>
                      <a:pt x="667" y="5497"/>
                    </a:cubicBezTo>
                    <a:cubicBezTo>
                      <a:pt x="703" y="5509"/>
                      <a:pt x="727" y="5557"/>
                      <a:pt x="739" y="5581"/>
                    </a:cubicBezTo>
                    <a:cubicBezTo>
                      <a:pt x="727" y="5533"/>
                      <a:pt x="715" y="5485"/>
                      <a:pt x="703" y="5426"/>
                    </a:cubicBezTo>
                    <a:cubicBezTo>
                      <a:pt x="703" y="5402"/>
                      <a:pt x="739" y="5390"/>
                      <a:pt x="751" y="5366"/>
                    </a:cubicBezTo>
                    <a:cubicBezTo>
                      <a:pt x="761" y="5346"/>
                      <a:pt x="753" y="5316"/>
                      <a:pt x="766" y="5316"/>
                    </a:cubicBezTo>
                    <a:cubicBezTo>
                      <a:pt x="769" y="5316"/>
                      <a:pt x="771" y="5317"/>
                      <a:pt x="774" y="5319"/>
                    </a:cubicBezTo>
                    <a:cubicBezTo>
                      <a:pt x="810" y="5343"/>
                      <a:pt x="810" y="5402"/>
                      <a:pt x="846" y="5438"/>
                    </a:cubicBezTo>
                    <a:cubicBezTo>
                      <a:pt x="852" y="5442"/>
                      <a:pt x="857" y="5443"/>
                      <a:pt x="861" y="5443"/>
                    </a:cubicBezTo>
                    <a:cubicBezTo>
                      <a:pt x="882" y="5443"/>
                      <a:pt x="882" y="5400"/>
                      <a:pt x="882" y="5390"/>
                    </a:cubicBezTo>
                    <a:cubicBezTo>
                      <a:pt x="893" y="5366"/>
                      <a:pt x="882" y="5343"/>
                      <a:pt x="893" y="5331"/>
                    </a:cubicBezTo>
                    <a:cubicBezTo>
                      <a:pt x="917" y="5307"/>
                      <a:pt x="941" y="5295"/>
                      <a:pt x="953" y="5283"/>
                    </a:cubicBezTo>
                    <a:cubicBezTo>
                      <a:pt x="1013" y="5247"/>
                      <a:pt x="1096" y="5212"/>
                      <a:pt x="1120" y="5152"/>
                    </a:cubicBezTo>
                    <a:cubicBezTo>
                      <a:pt x="1120" y="5140"/>
                      <a:pt x="1108" y="5104"/>
                      <a:pt x="1132" y="5104"/>
                    </a:cubicBezTo>
                    <a:cubicBezTo>
                      <a:pt x="1155" y="5116"/>
                      <a:pt x="1179" y="5140"/>
                      <a:pt x="1215" y="5140"/>
                    </a:cubicBezTo>
                    <a:cubicBezTo>
                      <a:pt x="1274" y="5140"/>
                      <a:pt x="1334" y="5104"/>
                      <a:pt x="1358" y="5045"/>
                    </a:cubicBezTo>
                    <a:lnTo>
                      <a:pt x="1358" y="4985"/>
                    </a:lnTo>
                    <a:cubicBezTo>
                      <a:pt x="1358" y="4985"/>
                      <a:pt x="1393" y="5038"/>
                      <a:pt x="1418" y="5038"/>
                    </a:cubicBezTo>
                    <a:cubicBezTo>
                      <a:pt x="1422" y="5038"/>
                      <a:pt x="1426" y="5036"/>
                      <a:pt x="1429" y="5033"/>
                    </a:cubicBezTo>
                    <a:cubicBezTo>
                      <a:pt x="1429" y="5033"/>
                      <a:pt x="1405" y="4985"/>
                      <a:pt x="1429" y="4974"/>
                    </a:cubicBezTo>
                    <a:cubicBezTo>
                      <a:pt x="1453" y="4950"/>
                      <a:pt x="1465" y="4950"/>
                      <a:pt x="1453" y="4926"/>
                    </a:cubicBezTo>
                    <a:cubicBezTo>
                      <a:pt x="1429" y="4866"/>
                      <a:pt x="1441" y="4866"/>
                      <a:pt x="1441" y="4807"/>
                    </a:cubicBezTo>
                    <a:lnTo>
                      <a:pt x="1441" y="4807"/>
                    </a:lnTo>
                    <a:cubicBezTo>
                      <a:pt x="1453" y="4807"/>
                      <a:pt x="1536" y="4890"/>
                      <a:pt x="1524" y="4890"/>
                    </a:cubicBezTo>
                    <a:cubicBezTo>
                      <a:pt x="1513" y="4890"/>
                      <a:pt x="1477" y="4890"/>
                      <a:pt x="1477" y="4914"/>
                    </a:cubicBezTo>
                    <a:cubicBezTo>
                      <a:pt x="1477" y="4938"/>
                      <a:pt x="1501" y="4938"/>
                      <a:pt x="1513" y="4938"/>
                    </a:cubicBezTo>
                    <a:cubicBezTo>
                      <a:pt x="1523" y="4938"/>
                      <a:pt x="1552" y="4874"/>
                      <a:pt x="1583" y="4874"/>
                    </a:cubicBezTo>
                    <a:cubicBezTo>
                      <a:pt x="1587" y="4874"/>
                      <a:pt x="1591" y="4875"/>
                      <a:pt x="1596" y="4878"/>
                    </a:cubicBezTo>
                    <a:cubicBezTo>
                      <a:pt x="1602" y="4883"/>
                      <a:pt x="1608" y="4885"/>
                      <a:pt x="1615" y="4885"/>
                    </a:cubicBezTo>
                    <a:cubicBezTo>
                      <a:pt x="1658" y="4885"/>
                      <a:pt x="1708" y="4792"/>
                      <a:pt x="1739" y="4771"/>
                    </a:cubicBezTo>
                    <a:cubicBezTo>
                      <a:pt x="1715" y="4723"/>
                      <a:pt x="1691" y="4747"/>
                      <a:pt x="1667" y="4700"/>
                    </a:cubicBezTo>
                    <a:cubicBezTo>
                      <a:pt x="1671" y="4698"/>
                      <a:pt x="1675" y="4697"/>
                      <a:pt x="1679" y="4697"/>
                    </a:cubicBezTo>
                    <a:cubicBezTo>
                      <a:pt x="1700" y="4697"/>
                      <a:pt x="1728" y="4714"/>
                      <a:pt x="1743" y="4714"/>
                    </a:cubicBezTo>
                    <a:cubicBezTo>
                      <a:pt x="1746" y="4714"/>
                      <a:pt x="1749" y="4713"/>
                      <a:pt x="1751" y="4712"/>
                    </a:cubicBezTo>
                    <a:cubicBezTo>
                      <a:pt x="1763" y="4700"/>
                      <a:pt x="1751" y="4640"/>
                      <a:pt x="1751" y="4616"/>
                    </a:cubicBezTo>
                    <a:lnTo>
                      <a:pt x="1751" y="4616"/>
                    </a:lnTo>
                    <a:cubicBezTo>
                      <a:pt x="1775" y="4633"/>
                      <a:pt x="1882" y="4676"/>
                      <a:pt x="1929" y="4676"/>
                    </a:cubicBezTo>
                    <a:cubicBezTo>
                      <a:pt x="1951" y="4676"/>
                      <a:pt x="1960" y="4667"/>
                      <a:pt x="1941" y="4640"/>
                    </a:cubicBezTo>
                    <a:lnTo>
                      <a:pt x="1941" y="4640"/>
                    </a:lnTo>
                    <a:cubicBezTo>
                      <a:pt x="1929" y="4640"/>
                      <a:pt x="1929" y="4664"/>
                      <a:pt x="1929" y="4664"/>
                    </a:cubicBezTo>
                    <a:cubicBezTo>
                      <a:pt x="1929" y="4665"/>
                      <a:pt x="1929" y="4665"/>
                      <a:pt x="1929" y="4665"/>
                    </a:cubicBezTo>
                    <a:cubicBezTo>
                      <a:pt x="1924" y="4665"/>
                      <a:pt x="1894" y="4604"/>
                      <a:pt x="1905" y="4604"/>
                    </a:cubicBezTo>
                    <a:cubicBezTo>
                      <a:pt x="1905" y="4581"/>
                      <a:pt x="1917" y="4569"/>
                      <a:pt x="1929" y="4557"/>
                    </a:cubicBezTo>
                    <a:cubicBezTo>
                      <a:pt x="1932" y="4556"/>
                      <a:pt x="1935" y="4556"/>
                      <a:pt x="1937" y="4556"/>
                    </a:cubicBezTo>
                    <a:cubicBezTo>
                      <a:pt x="1972" y="4556"/>
                      <a:pt x="1979" y="4620"/>
                      <a:pt x="2010" y="4620"/>
                    </a:cubicBezTo>
                    <a:cubicBezTo>
                      <a:pt x="2014" y="4620"/>
                      <a:pt x="2019" y="4619"/>
                      <a:pt x="2025" y="4616"/>
                    </a:cubicBezTo>
                    <a:cubicBezTo>
                      <a:pt x="2060" y="4616"/>
                      <a:pt x="2084" y="4593"/>
                      <a:pt x="2096" y="4581"/>
                    </a:cubicBezTo>
                    <a:cubicBezTo>
                      <a:pt x="2108" y="4557"/>
                      <a:pt x="2072" y="4521"/>
                      <a:pt x="2108" y="4497"/>
                    </a:cubicBezTo>
                    <a:cubicBezTo>
                      <a:pt x="2120" y="4485"/>
                      <a:pt x="2129" y="4479"/>
                      <a:pt x="2136" y="4479"/>
                    </a:cubicBezTo>
                    <a:cubicBezTo>
                      <a:pt x="2144" y="4479"/>
                      <a:pt x="2150" y="4485"/>
                      <a:pt x="2156" y="4497"/>
                    </a:cubicBezTo>
                    <a:cubicBezTo>
                      <a:pt x="2156" y="4509"/>
                      <a:pt x="2156" y="4545"/>
                      <a:pt x="2167" y="4545"/>
                    </a:cubicBezTo>
                    <a:cubicBezTo>
                      <a:pt x="2168" y="4545"/>
                      <a:pt x="2168" y="4545"/>
                      <a:pt x="2169" y="4545"/>
                    </a:cubicBezTo>
                    <a:cubicBezTo>
                      <a:pt x="2180" y="4545"/>
                      <a:pt x="2200" y="4409"/>
                      <a:pt x="2229" y="4409"/>
                    </a:cubicBezTo>
                    <a:cubicBezTo>
                      <a:pt x="2232" y="4409"/>
                      <a:pt x="2236" y="4411"/>
                      <a:pt x="2239" y="4414"/>
                    </a:cubicBezTo>
                    <a:cubicBezTo>
                      <a:pt x="2275" y="4432"/>
                      <a:pt x="2284" y="4457"/>
                      <a:pt x="2302" y="4457"/>
                    </a:cubicBezTo>
                    <a:cubicBezTo>
                      <a:pt x="2308" y="4457"/>
                      <a:pt x="2314" y="4455"/>
                      <a:pt x="2322" y="4450"/>
                    </a:cubicBezTo>
                    <a:cubicBezTo>
                      <a:pt x="2346" y="4438"/>
                      <a:pt x="2357" y="4426"/>
                      <a:pt x="2369" y="4403"/>
                    </a:cubicBezTo>
                    <a:lnTo>
                      <a:pt x="2369" y="4403"/>
                    </a:lnTo>
                    <a:cubicBezTo>
                      <a:pt x="2368" y="4404"/>
                      <a:pt x="2366" y="4404"/>
                      <a:pt x="2364" y="4404"/>
                    </a:cubicBezTo>
                    <a:cubicBezTo>
                      <a:pt x="2340" y="4404"/>
                      <a:pt x="2256" y="4377"/>
                      <a:pt x="2286" y="4366"/>
                    </a:cubicBezTo>
                    <a:cubicBezTo>
                      <a:pt x="2322" y="4354"/>
                      <a:pt x="2346" y="4342"/>
                      <a:pt x="2382" y="4331"/>
                    </a:cubicBezTo>
                    <a:lnTo>
                      <a:pt x="2429" y="4295"/>
                    </a:lnTo>
                    <a:cubicBezTo>
                      <a:pt x="2441" y="4295"/>
                      <a:pt x="2441" y="4295"/>
                      <a:pt x="2441" y="4283"/>
                    </a:cubicBezTo>
                    <a:cubicBezTo>
                      <a:pt x="2441" y="4280"/>
                      <a:pt x="2442" y="4279"/>
                      <a:pt x="2442" y="4279"/>
                    </a:cubicBezTo>
                    <a:cubicBezTo>
                      <a:pt x="2447" y="4279"/>
                      <a:pt x="2465" y="4344"/>
                      <a:pt x="2465" y="4354"/>
                    </a:cubicBezTo>
                    <a:cubicBezTo>
                      <a:pt x="2477" y="4354"/>
                      <a:pt x="2501" y="4331"/>
                      <a:pt x="2501" y="4319"/>
                    </a:cubicBezTo>
                    <a:cubicBezTo>
                      <a:pt x="2501" y="4297"/>
                      <a:pt x="2501" y="4257"/>
                      <a:pt x="2518" y="4257"/>
                    </a:cubicBezTo>
                    <a:cubicBezTo>
                      <a:pt x="2520" y="4257"/>
                      <a:pt x="2522" y="4258"/>
                      <a:pt x="2525" y="4259"/>
                    </a:cubicBezTo>
                    <a:cubicBezTo>
                      <a:pt x="2548" y="4259"/>
                      <a:pt x="2548" y="4295"/>
                      <a:pt x="2572" y="4307"/>
                    </a:cubicBezTo>
                    <a:cubicBezTo>
                      <a:pt x="2548" y="4283"/>
                      <a:pt x="2572" y="4212"/>
                      <a:pt x="2596" y="4188"/>
                    </a:cubicBezTo>
                    <a:cubicBezTo>
                      <a:pt x="2596" y="4176"/>
                      <a:pt x="2620" y="4164"/>
                      <a:pt x="2644" y="4152"/>
                    </a:cubicBezTo>
                    <a:cubicBezTo>
                      <a:pt x="2656" y="4152"/>
                      <a:pt x="2656" y="4176"/>
                      <a:pt x="2679" y="4176"/>
                    </a:cubicBezTo>
                    <a:cubicBezTo>
                      <a:pt x="2703" y="4176"/>
                      <a:pt x="2763" y="4140"/>
                      <a:pt x="2739" y="4116"/>
                    </a:cubicBezTo>
                    <a:cubicBezTo>
                      <a:pt x="2727" y="4092"/>
                      <a:pt x="2727" y="4081"/>
                      <a:pt x="2739" y="4057"/>
                    </a:cubicBezTo>
                    <a:cubicBezTo>
                      <a:pt x="2756" y="4048"/>
                      <a:pt x="2767" y="4040"/>
                      <a:pt x="2772" y="4040"/>
                    </a:cubicBezTo>
                    <a:cubicBezTo>
                      <a:pt x="2774" y="4040"/>
                      <a:pt x="2775" y="4041"/>
                      <a:pt x="2775" y="4045"/>
                    </a:cubicBezTo>
                    <a:cubicBezTo>
                      <a:pt x="2775" y="4056"/>
                      <a:pt x="2764" y="4141"/>
                      <a:pt x="2803" y="4141"/>
                    </a:cubicBezTo>
                    <a:cubicBezTo>
                      <a:pt x="2805" y="4141"/>
                      <a:pt x="2808" y="4141"/>
                      <a:pt x="2810" y="4140"/>
                    </a:cubicBezTo>
                    <a:cubicBezTo>
                      <a:pt x="2858" y="4128"/>
                      <a:pt x="2822" y="4069"/>
                      <a:pt x="2870" y="4069"/>
                    </a:cubicBezTo>
                    <a:cubicBezTo>
                      <a:pt x="2918" y="4069"/>
                      <a:pt x="2929" y="4033"/>
                      <a:pt x="2953" y="3985"/>
                    </a:cubicBezTo>
                    <a:cubicBezTo>
                      <a:pt x="2958" y="3970"/>
                      <a:pt x="2961" y="3966"/>
                      <a:pt x="2964" y="3966"/>
                    </a:cubicBezTo>
                    <a:cubicBezTo>
                      <a:pt x="2967" y="3966"/>
                      <a:pt x="2970" y="3973"/>
                      <a:pt x="2977" y="3973"/>
                    </a:cubicBezTo>
                    <a:cubicBezTo>
                      <a:pt x="3001" y="3973"/>
                      <a:pt x="3001" y="3938"/>
                      <a:pt x="3013" y="3938"/>
                    </a:cubicBezTo>
                    <a:cubicBezTo>
                      <a:pt x="3013" y="3910"/>
                      <a:pt x="3020" y="3867"/>
                      <a:pt x="3040" y="3867"/>
                    </a:cubicBezTo>
                    <a:cubicBezTo>
                      <a:pt x="3046" y="3867"/>
                      <a:pt x="3053" y="3870"/>
                      <a:pt x="3060" y="3878"/>
                    </a:cubicBezTo>
                    <a:cubicBezTo>
                      <a:pt x="3069" y="3887"/>
                      <a:pt x="3117" y="3935"/>
                      <a:pt x="3137" y="3935"/>
                    </a:cubicBezTo>
                    <a:cubicBezTo>
                      <a:pt x="3144" y="3935"/>
                      <a:pt x="3147" y="3929"/>
                      <a:pt x="3144" y="3914"/>
                    </a:cubicBezTo>
                    <a:cubicBezTo>
                      <a:pt x="3144" y="3878"/>
                      <a:pt x="3120" y="3866"/>
                      <a:pt x="3156" y="3854"/>
                    </a:cubicBezTo>
                    <a:cubicBezTo>
                      <a:pt x="3160" y="3850"/>
                      <a:pt x="3164" y="3848"/>
                      <a:pt x="3167" y="3848"/>
                    </a:cubicBezTo>
                    <a:cubicBezTo>
                      <a:pt x="3180" y="3848"/>
                      <a:pt x="3182" y="3878"/>
                      <a:pt x="3191" y="3878"/>
                    </a:cubicBezTo>
                    <a:cubicBezTo>
                      <a:pt x="3195" y="3882"/>
                      <a:pt x="3199" y="3883"/>
                      <a:pt x="3204" y="3883"/>
                    </a:cubicBezTo>
                    <a:cubicBezTo>
                      <a:pt x="3216" y="3883"/>
                      <a:pt x="3231" y="3875"/>
                      <a:pt x="3239" y="3866"/>
                    </a:cubicBezTo>
                    <a:lnTo>
                      <a:pt x="3203" y="3819"/>
                    </a:lnTo>
                    <a:cubicBezTo>
                      <a:pt x="3179" y="3819"/>
                      <a:pt x="3168" y="3819"/>
                      <a:pt x="3144" y="3807"/>
                    </a:cubicBezTo>
                    <a:cubicBezTo>
                      <a:pt x="3120" y="3783"/>
                      <a:pt x="3179" y="3759"/>
                      <a:pt x="3191" y="3747"/>
                    </a:cubicBezTo>
                    <a:cubicBezTo>
                      <a:pt x="3199" y="3742"/>
                      <a:pt x="3204" y="3741"/>
                      <a:pt x="3209" y="3741"/>
                    </a:cubicBezTo>
                    <a:cubicBezTo>
                      <a:pt x="3229" y="3741"/>
                      <a:pt x="3234" y="3771"/>
                      <a:pt x="3263" y="3771"/>
                    </a:cubicBezTo>
                    <a:cubicBezTo>
                      <a:pt x="3275" y="3771"/>
                      <a:pt x="3334" y="3771"/>
                      <a:pt x="3334" y="3759"/>
                    </a:cubicBezTo>
                    <a:cubicBezTo>
                      <a:pt x="3334" y="3747"/>
                      <a:pt x="3310" y="3723"/>
                      <a:pt x="3334" y="3700"/>
                    </a:cubicBezTo>
                    <a:cubicBezTo>
                      <a:pt x="3370" y="3676"/>
                      <a:pt x="3370" y="3688"/>
                      <a:pt x="3370" y="3664"/>
                    </a:cubicBezTo>
                    <a:cubicBezTo>
                      <a:pt x="3370" y="3616"/>
                      <a:pt x="3477" y="3569"/>
                      <a:pt x="3501" y="3557"/>
                    </a:cubicBezTo>
                    <a:cubicBezTo>
                      <a:pt x="3507" y="3553"/>
                      <a:pt x="3512" y="3552"/>
                      <a:pt x="3516" y="3552"/>
                    </a:cubicBezTo>
                    <a:cubicBezTo>
                      <a:pt x="3526" y="3552"/>
                      <a:pt x="3531" y="3563"/>
                      <a:pt x="3549" y="3580"/>
                    </a:cubicBezTo>
                    <a:cubicBezTo>
                      <a:pt x="3554" y="3586"/>
                      <a:pt x="3561" y="3589"/>
                      <a:pt x="3567" y="3589"/>
                    </a:cubicBezTo>
                    <a:cubicBezTo>
                      <a:pt x="3588" y="3589"/>
                      <a:pt x="3611" y="3566"/>
                      <a:pt x="3620" y="3557"/>
                    </a:cubicBezTo>
                    <a:cubicBezTo>
                      <a:pt x="3632" y="3545"/>
                      <a:pt x="3691" y="3545"/>
                      <a:pt x="3680" y="3509"/>
                    </a:cubicBezTo>
                    <a:cubicBezTo>
                      <a:pt x="3672" y="3477"/>
                      <a:pt x="3680" y="3477"/>
                      <a:pt x="3689" y="3477"/>
                    </a:cubicBezTo>
                    <a:lnTo>
                      <a:pt x="3689" y="3477"/>
                    </a:lnTo>
                    <a:cubicBezTo>
                      <a:pt x="3694" y="3477"/>
                      <a:pt x="3699" y="3477"/>
                      <a:pt x="3703" y="3473"/>
                    </a:cubicBezTo>
                    <a:cubicBezTo>
                      <a:pt x="3727" y="3461"/>
                      <a:pt x="3703" y="3438"/>
                      <a:pt x="3715" y="3426"/>
                    </a:cubicBezTo>
                    <a:cubicBezTo>
                      <a:pt x="3727" y="3414"/>
                      <a:pt x="3763" y="3414"/>
                      <a:pt x="3787" y="3390"/>
                    </a:cubicBezTo>
                    <a:cubicBezTo>
                      <a:pt x="3787" y="3345"/>
                      <a:pt x="3683" y="3270"/>
                      <a:pt x="3650" y="3270"/>
                    </a:cubicBezTo>
                    <a:cubicBezTo>
                      <a:pt x="3647" y="3270"/>
                      <a:pt x="3645" y="3270"/>
                      <a:pt x="3644" y="3271"/>
                    </a:cubicBezTo>
                    <a:cubicBezTo>
                      <a:pt x="3644" y="3271"/>
                      <a:pt x="3644" y="3295"/>
                      <a:pt x="3644" y="3295"/>
                    </a:cubicBezTo>
                    <a:cubicBezTo>
                      <a:pt x="3636" y="3295"/>
                      <a:pt x="3633" y="3300"/>
                      <a:pt x="3625" y="3300"/>
                    </a:cubicBezTo>
                    <a:cubicBezTo>
                      <a:pt x="3621" y="3300"/>
                      <a:pt x="3616" y="3299"/>
                      <a:pt x="3608" y="3295"/>
                    </a:cubicBezTo>
                    <a:cubicBezTo>
                      <a:pt x="3594" y="3288"/>
                      <a:pt x="3581" y="3281"/>
                      <a:pt x="3569" y="3281"/>
                    </a:cubicBezTo>
                    <a:cubicBezTo>
                      <a:pt x="3561" y="3281"/>
                      <a:pt x="3554" y="3285"/>
                      <a:pt x="3549" y="3295"/>
                    </a:cubicBezTo>
                    <a:cubicBezTo>
                      <a:pt x="3549" y="3307"/>
                      <a:pt x="3596" y="3354"/>
                      <a:pt x="3560" y="3390"/>
                    </a:cubicBezTo>
                    <a:cubicBezTo>
                      <a:pt x="3553" y="3404"/>
                      <a:pt x="3538" y="3410"/>
                      <a:pt x="3522" y="3410"/>
                    </a:cubicBezTo>
                    <a:cubicBezTo>
                      <a:pt x="3511" y="3410"/>
                      <a:pt x="3499" y="3407"/>
                      <a:pt x="3489" y="3402"/>
                    </a:cubicBezTo>
                    <a:cubicBezTo>
                      <a:pt x="3482" y="3388"/>
                      <a:pt x="3475" y="3382"/>
                      <a:pt x="3468" y="3382"/>
                    </a:cubicBezTo>
                    <a:cubicBezTo>
                      <a:pt x="3463" y="3382"/>
                      <a:pt x="3458" y="3385"/>
                      <a:pt x="3453" y="3390"/>
                    </a:cubicBezTo>
                    <a:cubicBezTo>
                      <a:pt x="3429" y="3402"/>
                      <a:pt x="3429" y="3402"/>
                      <a:pt x="3453" y="3438"/>
                    </a:cubicBezTo>
                    <a:cubicBezTo>
                      <a:pt x="3453" y="3457"/>
                      <a:pt x="3445" y="3477"/>
                      <a:pt x="3429" y="3477"/>
                    </a:cubicBezTo>
                    <a:cubicBezTo>
                      <a:pt x="3426" y="3477"/>
                      <a:pt x="3422" y="3476"/>
                      <a:pt x="3418" y="3473"/>
                    </a:cubicBezTo>
                    <a:cubicBezTo>
                      <a:pt x="3408" y="3473"/>
                      <a:pt x="3398" y="3417"/>
                      <a:pt x="3368" y="3417"/>
                    </a:cubicBezTo>
                    <a:cubicBezTo>
                      <a:pt x="3362" y="3417"/>
                      <a:pt x="3355" y="3419"/>
                      <a:pt x="3346" y="3426"/>
                    </a:cubicBezTo>
                    <a:cubicBezTo>
                      <a:pt x="3310" y="3438"/>
                      <a:pt x="3310" y="3473"/>
                      <a:pt x="3322" y="3509"/>
                    </a:cubicBezTo>
                    <a:cubicBezTo>
                      <a:pt x="3322" y="3521"/>
                      <a:pt x="3299" y="3521"/>
                      <a:pt x="3287" y="3533"/>
                    </a:cubicBezTo>
                    <a:cubicBezTo>
                      <a:pt x="3275" y="3545"/>
                      <a:pt x="3215" y="3640"/>
                      <a:pt x="3203" y="3640"/>
                    </a:cubicBezTo>
                    <a:cubicBezTo>
                      <a:pt x="3191" y="3628"/>
                      <a:pt x="3203" y="3533"/>
                      <a:pt x="3191" y="3521"/>
                    </a:cubicBezTo>
                    <a:lnTo>
                      <a:pt x="3191" y="3521"/>
                    </a:lnTo>
                    <a:cubicBezTo>
                      <a:pt x="3203" y="3545"/>
                      <a:pt x="3108" y="3628"/>
                      <a:pt x="3108" y="3652"/>
                    </a:cubicBezTo>
                    <a:cubicBezTo>
                      <a:pt x="3099" y="3669"/>
                      <a:pt x="3084" y="3680"/>
                      <a:pt x="3063" y="3680"/>
                    </a:cubicBezTo>
                    <a:cubicBezTo>
                      <a:pt x="3055" y="3680"/>
                      <a:pt x="3046" y="3679"/>
                      <a:pt x="3037" y="3676"/>
                    </a:cubicBezTo>
                    <a:cubicBezTo>
                      <a:pt x="3032" y="3674"/>
                      <a:pt x="3028" y="3673"/>
                      <a:pt x="3024" y="3673"/>
                    </a:cubicBezTo>
                    <a:cubicBezTo>
                      <a:pt x="3003" y="3673"/>
                      <a:pt x="3009" y="3701"/>
                      <a:pt x="2989" y="3711"/>
                    </a:cubicBezTo>
                    <a:cubicBezTo>
                      <a:pt x="2965" y="3723"/>
                      <a:pt x="2965" y="3723"/>
                      <a:pt x="2941" y="3723"/>
                    </a:cubicBezTo>
                    <a:cubicBezTo>
                      <a:pt x="2935" y="3717"/>
                      <a:pt x="2929" y="3714"/>
                      <a:pt x="2925" y="3714"/>
                    </a:cubicBezTo>
                    <a:cubicBezTo>
                      <a:pt x="2920" y="3714"/>
                      <a:pt x="2918" y="3717"/>
                      <a:pt x="2918" y="3723"/>
                    </a:cubicBezTo>
                    <a:cubicBezTo>
                      <a:pt x="2906" y="3735"/>
                      <a:pt x="2906" y="3771"/>
                      <a:pt x="2929" y="3783"/>
                    </a:cubicBezTo>
                    <a:cubicBezTo>
                      <a:pt x="2941" y="3795"/>
                      <a:pt x="2965" y="3819"/>
                      <a:pt x="2941" y="3819"/>
                    </a:cubicBezTo>
                    <a:cubicBezTo>
                      <a:pt x="2936" y="3820"/>
                      <a:pt x="2931" y="3821"/>
                      <a:pt x="2927" y="3821"/>
                    </a:cubicBezTo>
                    <a:cubicBezTo>
                      <a:pt x="2899" y="3821"/>
                      <a:pt x="2878" y="3795"/>
                      <a:pt x="2858" y="3795"/>
                    </a:cubicBezTo>
                    <a:cubicBezTo>
                      <a:pt x="2834" y="3807"/>
                      <a:pt x="2810" y="3831"/>
                      <a:pt x="2798" y="3854"/>
                    </a:cubicBezTo>
                    <a:cubicBezTo>
                      <a:pt x="2787" y="3866"/>
                      <a:pt x="2763" y="3878"/>
                      <a:pt x="2751" y="3878"/>
                    </a:cubicBezTo>
                    <a:cubicBezTo>
                      <a:pt x="2745" y="3872"/>
                      <a:pt x="2739" y="3869"/>
                      <a:pt x="2733" y="3869"/>
                    </a:cubicBezTo>
                    <a:cubicBezTo>
                      <a:pt x="2727" y="3869"/>
                      <a:pt x="2721" y="3872"/>
                      <a:pt x="2715" y="3878"/>
                    </a:cubicBezTo>
                    <a:cubicBezTo>
                      <a:pt x="2691" y="3890"/>
                      <a:pt x="2715" y="3914"/>
                      <a:pt x="2691" y="3926"/>
                    </a:cubicBezTo>
                    <a:cubicBezTo>
                      <a:pt x="2678" y="3935"/>
                      <a:pt x="2670" y="3937"/>
                      <a:pt x="2663" y="3937"/>
                    </a:cubicBezTo>
                    <a:cubicBezTo>
                      <a:pt x="2656" y="3937"/>
                      <a:pt x="2651" y="3934"/>
                      <a:pt x="2645" y="3934"/>
                    </a:cubicBezTo>
                    <a:cubicBezTo>
                      <a:pt x="2641" y="3934"/>
                      <a:pt x="2637" y="3935"/>
                      <a:pt x="2632" y="3938"/>
                    </a:cubicBezTo>
                    <a:cubicBezTo>
                      <a:pt x="2584" y="3961"/>
                      <a:pt x="2537" y="3997"/>
                      <a:pt x="2525" y="4057"/>
                    </a:cubicBezTo>
                    <a:cubicBezTo>
                      <a:pt x="2518" y="4076"/>
                      <a:pt x="2515" y="4088"/>
                      <a:pt x="2508" y="4088"/>
                    </a:cubicBezTo>
                    <a:cubicBezTo>
                      <a:pt x="2502" y="4088"/>
                      <a:pt x="2494" y="4079"/>
                      <a:pt x="2477" y="4057"/>
                    </a:cubicBezTo>
                    <a:cubicBezTo>
                      <a:pt x="2477" y="4039"/>
                      <a:pt x="2471" y="4033"/>
                      <a:pt x="2464" y="4033"/>
                    </a:cubicBezTo>
                    <a:cubicBezTo>
                      <a:pt x="2456" y="4033"/>
                      <a:pt x="2447" y="4039"/>
                      <a:pt x="2441" y="4045"/>
                    </a:cubicBezTo>
                    <a:cubicBezTo>
                      <a:pt x="2417" y="4057"/>
                      <a:pt x="2394" y="4069"/>
                      <a:pt x="2370" y="4092"/>
                    </a:cubicBezTo>
                    <a:cubicBezTo>
                      <a:pt x="2358" y="4116"/>
                      <a:pt x="2370" y="4152"/>
                      <a:pt x="2334" y="4152"/>
                    </a:cubicBezTo>
                    <a:cubicBezTo>
                      <a:pt x="2327" y="4137"/>
                      <a:pt x="2316" y="4132"/>
                      <a:pt x="2304" y="4132"/>
                    </a:cubicBezTo>
                    <a:cubicBezTo>
                      <a:pt x="2278" y="4132"/>
                      <a:pt x="2247" y="4159"/>
                      <a:pt x="2239" y="4176"/>
                    </a:cubicBezTo>
                    <a:cubicBezTo>
                      <a:pt x="2228" y="4198"/>
                      <a:pt x="2237" y="4260"/>
                      <a:pt x="2220" y="4260"/>
                    </a:cubicBezTo>
                    <a:cubicBezTo>
                      <a:pt x="2218" y="4260"/>
                      <a:pt x="2217" y="4260"/>
                      <a:pt x="2215" y="4259"/>
                    </a:cubicBezTo>
                    <a:cubicBezTo>
                      <a:pt x="2186" y="4244"/>
                      <a:pt x="2170" y="4234"/>
                      <a:pt x="2154" y="4234"/>
                    </a:cubicBezTo>
                    <a:cubicBezTo>
                      <a:pt x="2144" y="4234"/>
                      <a:pt x="2133" y="4238"/>
                      <a:pt x="2120" y="4247"/>
                    </a:cubicBezTo>
                    <a:cubicBezTo>
                      <a:pt x="2048" y="4271"/>
                      <a:pt x="2001" y="4319"/>
                      <a:pt x="1941" y="4354"/>
                    </a:cubicBezTo>
                    <a:cubicBezTo>
                      <a:pt x="1929" y="4378"/>
                      <a:pt x="1905" y="4390"/>
                      <a:pt x="1894" y="4414"/>
                    </a:cubicBezTo>
                    <a:cubicBezTo>
                      <a:pt x="1882" y="4426"/>
                      <a:pt x="1894" y="4450"/>
                      <a:pt x="1882" y="4462"/>
                    </a:cubicBezTo>
                    <a:cubicBezTo>
                      <a:pt x="1858" y="4462"/>
                      <a:pt x="1822" y="4438"/>
                      <a:pt x="1810" y="4438"/>
                    </a:cubicBezTo>
                    <a:cubicBezTo>
                      <a:pt x="1786" y="4438"/>
                      <a:pt x="1751" y="4438"/>
                      <a:pt x="1727" y="4450"/>
                    </a:cubicBezTo>
                    <a:cubicBezTo>
                      <a:pt x="1704" y="4461"/>
                      <a:pt x="1680" y="4473"/>
                      <a:pt x="1702" y="4507"/>
                    </a:cubicBezTo>
                    <a:lnTo>
                      <a:pt x="1702" y="4507"/>
                    </a:lnTo>
                    <a:cubicBezTo>
                      <a:pt x="1700" y="4506"/>
                      <a:pt x="1699" y="4505"/>
                      <a:pt x="1698" y="4505"/>
                    </a:cubicBezTo>
                    <a:cubicBezTo>
                      <a:pt x="1683" y="4505"/>
                      <a:pt x="1655" y="4570"/>
                      <a:pt x="1655" y="4581"/>
                    </a:cubicBezTo>
                    <a:cubicBezTo>
                      <a:pt x="1653" y="4583"/>
                      <a:pt x="1649" y="4584"/>
                      <a:pt x="1643" y="4584"/>
                    </a:cubicBezTo>
                    <a:cubicBezTo>
                      <a:pt x="1622" y="4584"/>
                      <a:pt x="1582" y="4569"/>
                      <a:pt x="1572" y="4569"/>
                    </a:cubicBezTo>
                    <a:cubicBezTo>
                      <a:pt x="1536" y="4581"/>
                      <a:pt x="1513" y="4593"/>
                      <a:pt x="1489" y="4616"/>
                    </a:cubicBezTo>
                    <a:cubicBezTo>
                      <a:pt x="1477" y="4640"/>
                      <a:pt x="1513" y="4664"/>
                      <a:pt x="1524" y="4688"/>
                    </a:cubicBezTo>
                    <a:cubicBezTo>
                      <a:pt x="1513" y="4688"/>
                      <a:pt x="1489" y="4712"/>
                      <a:pt x="1477" y="4712"/>
                    </a:cubicBezTo>
                    <a:cubicBezTo>
                      <a:pt x="1477" y="4712"/>
                      <a:pt x="1477" y="4700"/>
                      <a:pt x="1465" y="4688"/>
                    </a:cubicBezTo>
                    <a:cubicBezTo>
                      <a:pt x="1453" y="4688"/>
                      <a:pt x="1441" y="4712"/>
                      <a:pt x="1429" y="4712"/>
                    </a:cubicBezTo>
                    <a:cubicBezTo>
                      <a:pt x="1417" y="4712"/>
                      <a:pt x="1405" y="4700"/>
                      <a:pt x="1382" y="4700"/>
                    </a:cubicBezTo>
                    <a:cubicBezTo>
                      <a:pt x="1370" y="4700"/>
                      <a:pt x="1358" y="4712"/>
                      <a:pt x="1346" y="4723"/>
                    </a:cubicBezTo>
                    <a:cubicBezTo>
                      <a:pt x="1310" y="4759"/>
                      <a:pt x="1310" y="4795"/>
                      <a:pt x="1286" y="4843"/>
                    </a:cubicBezTo>
                    <a:cubicBezTo>
                      <a:pt x="1277" y="4861"/>
                      <a:pt x="1270" y="4869"/>
                      <a:pt x="1263" y="4869"/>
                    </a:cubicBezTo>
                    <a:cubicBezTo>
                      <a:pt x="1252" y="4869"/>
                      <a:pt x="1242" y="4848"/>
                      <a:pt x="1227" y="4819"/>
                    </a:cubicBezTo>
                    <a:lnTo>
                      <a:pt x="1227" y="4819"/>
                    </a:lnTo>
                    <a:cubicBezTo>
                      <a:pt x="1239" y="4843"/>
                      <a:pt x="1203" y="4843"/>
                      <a:pt x="1203" y="4866"/>
                    </a:cubicBezTo>
                    <a:cubicBezTo>
                      <a:pt x="1203" y="4902"/>
                      <a:pt x="1227" y="4902"/>
                      <a:pt x="1215" y="4914"/>
                    </a:cubicBezTo>
                    <a:cubicBezTo>
                      <a:pt x="1215" y="4914"/>
                      <a:pt x="1189" y="4888"/>
                      <a:pt x="1166" y="4888"/>
                    </a:cubicBezTo>
                    <a:cubicBezTo>
                      <a:pt x="1162" y="4888"/>
                      <a:pt x="1159" y="4888"/>
                      <a:pt x="1155" y="4890"/>
                    </a:cubicBezTo>
                    <a:cubicBezTo>
                      <a:pt x="1143" y="4902"/>
                      <a:pt x="1143" y="4950"/>
                      <a:pt x="1132" y="4974"/>
                    </a:cubicBezTo>
                    <a:cubicBezTo>
                      <a:pt x="1128" y="4980"/>
                      <a:pt x="1125" y="4983"/>
                      <a:pt x="1122" y="4983"/>
                    </a:cubicBezTo>
                    <a:cubicBezTo>
                      <a:pt x="1114" y="4983"/>
                      <a:pt x="1108" y="4964"/>
                      <a:pt x="1108" y="4938"/>
                    </a:cubicBezTo>
                    <a:cubicBezTo>
                      <a:pt x="1117" y="4920"/>
                      <a:pt x="1099" y="4889"/>
                      <a:pt x="1080" y="4889"/>
                    </a:cubicBezTo>
                    <a:cubicBezTo>
                      <a:pt x="1073" y="4889"/>
                      <a:pt x="1066" y="4893"/>
                      <a:pt x="1060" y="4902"/>
                    </a:cubicBezTo>
                    <a:cubicBezTo>
                      <a:pt x="1037" y="4925"/>
                      <a:pt x="1025" y="4972"/>
                      <a:pt x="1047" y="5007"/>
                    </a:cubicBezTo>
                    <a:lnTo>
                      <a:pt x="1047" y="5007"/>
                    </a:lnTo>
                    <a:cubicBezTo>
                      <a:pt x="1037" y="4992"/>
                      <a:pt x="1024" y="4985"/>
                      <a:pt x="1010" y="4985"/>
                    </a:cubicBezTo>
                    <a:cubicBezTo>
                      <a:pt x="956" y="4985"/>
                      <a:pt x="881" y="5083"/>
                      <a:pt x="835" y="5083"/>
                    </a:cubicBezTo>
                    <a:cubicBezTo>
                      <a:pt x="825" y="5083"/>
                      <a:pt x="817" y="5079"/>
                      <a:pt x="810" y="5069"/>
                    </a:cubicBezTo>
                    <a:cubicBezTo>
                      <a:pt x="803" y="5066"/>
                      <a:pt x="796" y="5065"/>
                      <a:pt x="791" y="5065"/>
                    </a:cubicBezTo>
                    <a:cubicBezTo>
                      <a:pt x="750" y="5065"/>
                      <a:pt x="748" y="5133"/>
                      <a:pt x="727" y="5164"/>
                    </a:cubicBezTo>
                    <a:cubicBezTo>
                      <a:pt x="691" y="5188"/>
                      <a:pt x="667" y="5212"/>
                      <a:pt x="632" y="5224"/>
                    </a:cubicBezTo>
                    <a:cubicBezTo>
                      <a:pt x="596" y="5259"/>
                      <a:pt x="572" y="5307"/>
                      <a:pt x="536" y="5331"/>
                    </a:cubicBezTo>
                    <a:cubicBezTo>
                      <a:pt x="518" y="5343"/>
                      <a:pt x="504" y="5343"/>
                      <a:pt x="489" y="5343"/>
                    </a:cubicBezTo>
                    <a:cubicBezTo>
                      <a:pt x="474" y="5343"/>
                      <a:pt x="459" y="5343"/>
                      <a:pt x="441" y="5355"/>
                    </a:cubicBezTo>
                    <a:cubicBezTo>
                      <a:pt x="429" y="5366"/>
                      <a:pt x="405" y="5390"/>
                      <a:pt x="405" y="5414"/>
                    </a:cubicBezTo>
                    <a:cubicBezTo>
                      <a:pt x="405" y="5426"/>
                      <a:pt x="429" y="5438"/>
                      <a:pt x="417" y="5450"/>
                    </a:cubicBezTo>
                    <a:cubicBezTo>
                      <a:pt x="405" y="5450"/>
                      <a:pt x="346" y="5414"/>
                      <a:pt x="322" y="5390"/>
                    </a:cubicBezTo>
                    <a:lnTo>
                      <a:pt x="322" y="5390"/>
                    </a:lnTo>
                    <a:cubicBezTo>
                      <a:pt x="346" y="5414"/>
                      <a:pt x="286" y="5462"/>
                      <a:pt x="215" y="5545"/>
                    </a:cubicBezTo>
                    <a:cubicBezTo>
                      <a:pt x="155" y="5605"/>
                      <a:pt x="108" y="5688"/>
                      <a:pt x="60" y="5759"/>
                    </a:cubicBezTo>
                    <a:cubicBezTo>
                      <a:pt x="48" y="5807"/>
                      <a:pt x="0" y="5878"/>
                      <a:pt x="0" y="5926"/>
                    </a:cubicBezTo>
                    <a:cubicBezTo>
                      <a:pt x="0" y="5974"/>
                      <a:pt x="12" y="6021"/>
                      <a:pt x="24" y="6069"/>
                    </a:cubicBezTo>
                    <a:cubicBezTo>
                      <a:pt x="24" y="6078"/>
                      <a:pt x="78" y="6111"/>
                      <a:pt x="99" y="6111"/>
                    </a:cubicBezTo>
                    <a:cubicBezTo>
                      <a:pt x="103" y="6111"/>
                      <a:pt x="106" y="6110"/>
                      <a:pt x="107" y="6107"/>
                    </a:cubicBezTo>
                    <a:lnTo>
                      <a:pt x="107" y="6107"/>
                    </a:lnTo>
                    <a:cubicBezTo>
                      <a:pt x="101" y="6128"/>
                      <a:pt x="14" y="6118"/>
                      <a:pt x="48" y="6164"/>
                    </a:cubicBezTo>
                    <a:cubicBezTo>
                      <a:pt x="48" y="6164"/>
                      <a:pt x="96" y="6224"/>
                      <a:pt x="84" y="6236"/>
                    </a:cubicBezTo>
                    <a:cubicBezTo>
                      <a:pt x="82" y="6237"/>
                      <a:pt x="80" y="6238"/>
                      <a:pt x="77" y="6238"/>
                    </a:cubicBezTo>
                    <a:cubicBezTo>
                      <a:pt x="63" y="6238"/>
                      <a:pt x="33" y="6222"/>
                      <a:pt x="19" y="6222"/>
                    </a:cubicBezTo>
                    <a:cubicBezTo>
                      <a:pt x="12" y="6222"/>
                      <a:pt x="9" y="6225"/>
                      <a:pt x="12" y="6236"/>
                    </a:cubicBezTo>
                    <a:cubicBezTo>
                      <a:pt x="23" y="6258"/>
                      <a:pt x="55" y="6320"/>
                      <a:pt x="97" y="6320"/>
                    </a:cubicBezTo>
                    <a:cubicBezTo>
                      <a:pt x="100" y="6320"/>
                      <a:pt x="104" y="6320"/>
                      <a:pt x="108" y="6319"/>
                    </a:cubicBezTo>
                    <a:lnTo>
                      <a:pt x="108" y="6319"/>
                    </a:lnTo>
                    <a:cubicBezTo>
                      <a:pt x="120" y="6343"/>
                      <a:pt x="72" y="6378"/>
                      <a:pt x="60" y="6378"/>
                    </a:cubicBezTo>
                    <a:cubicBezTo>
                      <a:pt x="48" y="6390"/>
                      <a:pt x="36" y="6462"/>
                      <a:pt x="48" y="6474"/>
                    </a:cubicBezTo>
                    <a:cubicBezTo>
                      <a:pt x="53" y="6474"/>
                      <a:pt x="65" y="6472"/>
                      <a:pt x="79" y="6472"/>
                    </a:cubicBezTo>
                    <a:cubicBezTo>
                      <a:pt x="100" y="6472"/>
                      <a:pt x="124" y="6476"/>
                      <a:pt x="131" y="6498"/>
                    </a:cubicBezTo>
                    <a:cubicBezTo>
                      <a:pt x="143" y="6521"/>
                      <a:pt x="131" y="6545"/>
                      <a:pt x="143" y="6569"/>
                    </a:cubicBezTo>
                    <a:cubicBezTo>
                      <a:pt x="155" y="6593"/>
                      <a:pt x="179" y="6593"/>
                      <a:pt x="191" y="6628"/>
                    </a:cubicBezTo>
                    <a:cubicBezTo>
                      <a:pt x="203" y="6652"/>
                      <a:pt x="167" y="6688"/>
                      <a:pt x="167" y="6724"/>
                    </a:cubicBezTo>
                    <a:cubicBezTo>
                      <a:pt x="177" y="6753"/>
                      <a:pt x="195" y="6774"/>
                      <a:pt x="221" y="6774"/>
                    </a:cubicBezTo>
                    <a:cubicBezTo>
                      <a:pt x="226" y="6774"/>
                      <a:pt x="232" y="6773"/>
                      <a:pt x="239" y="6771"/>
                    </a:cubicBezTo>
                    <a:lnTo>
                      <a:pt x="239" y="6771"/>
                    </a:lnTo>
                    <a:cubicBezTo>
                      <a:pt x="239" y="6783"/>
                      <a:pt x="203" y="6855"/>
                      <a:pt x="215" y="6855"/>
                    </a:cubicBezTo>
                    <a:cubicBezTo>
                      <a:pt x="223" y="6846"/>
                      <a:pt x="251" y="6813"/>
                      <a:pt x="270" y="6813"/>
                    </a:cubicBezTo>
                    <a:cubicBezTo>
                      <a:pt x="277" y="6813"/>
                      <a:pt x="283" y="6818"/>
                      <a:pt x="286" y="6831"/>
                    </a:cubicBezTo>
                    <a:cubicBezTo>
                      <a:pt x="298" y="6879"/>
                      <a:pt x="274" y="6867"/>
                      <a:pt x="274" y="6890"/>
                    </a:cubicBezTo>
                    <a:cubicBezTo>
                      <a:pt x="274" y="6914"/>
                      <a:pt x="298" y="7009"/>
                      <a:pt x="346" y="7009"/>
                    </a:cubicBezTo>
                    <a:cubicBezTo>
                      <a:pt x="322" y="7009"/>
                      <a:pt x="298" y="7093"/>
                      <a:pt x="310" y="7105"/>
                    </a:cubicBezTo>
                    <a:cubicBezTo>
                      <a:pt x="319" y="7102"/>
                      <a:pt x="326" y="7100"/>
                      <a:pt x="331" y="7100"/>
                    </a:cubicBezTo>
                    <a:cubicBezTo>
                      <a:pt x="347" y="7100"/>
                      <a:pt x="349" y="7114"/>
                      <a:pt x="358" y="7140"/>
                    </a:cubicBezTo>
                    <a:cubicBezTo>
                      <a:pt x="364" y="7158"/>
                      <a:pt x="364" y="7164"/>
                      <a:pt x="367" y="7164"/>
                    </a:cubicBezTo>
                    <a:cubicBezTo>
                      <a:pt x="370" y="7164"/>
                      <a:pt x="376" y="7158"/>
                      <a:pt x="393" y="7152"/>
                    </a:cubicBezTo>
                    <a:cubicBezTo>
                      <a:pt x="429" y="7152"/>
                      <a:pt x="417" y="7248"/>
                      <a:pt x="429" y="7271"/>
                    </a:cubicBezTo>
                    <a:cubicBezTo>
                      <a:pt x="429" y="7295"/>
                      <a:pt x="453" y="7283"/>
                      <a:pt x="465" y="7295"/>
                    </a:cubicBezTo>
                    <a:cubicBezTo>
                      <a:pt x="489" y="7319"/>
                      <a:pt x="501" y="7355"/>
                      <a:pt x="512" y="7379"/>
                    </a:cubicBezTo>
                    <a:cubicBezTo>
                      <a:pt x="530" y="7422"/>
                      <a:pt x="560" y="7447"/>
                      <a:pt x="598" y="7452"/>
                    </a:cubicBezTo>
                    <a:lnTo>
                      <a:pt x="598" y="7452"/>
                    </a:lnTo>
                    <a:cubicBezTo>
                      <a:pt x="585" y="7453"/>
                      <a:pt x="571" y="7456"/>
                      <a:pt x="560" y="7462"/>
                    </a:cubicBezTo>
                    <a:cubicBezTo>
                      <a:pt x="536" y="7486"/>
                      <a:pt x="584" y="7498"/>
                      <a:pt x="596" y="7498"/>
                    </a:cubicBezTo>
                    <a:cubicBezTo>
                      <a:pt x="667" y="7498"/>
                      <a:pt x="655" y="7533"/>
                      <a:pt x="620" y="7593"/>
                    </a:cubicBezTo>
                    <a:cubicBezTo>
                      <a:pt x="601" y="7612"/>
                      <a:pt x="620" y="7616"/>
                      <a:pt x="645" y="7616"/>
                    </a:cubicBezTo>
                    <a:cubicBezTo>
                      <a:pt x="662" y="7616"/>
                      <a:pt x="681" y="7614"/>
                      <a:pt x="694" y="7614"/>
                    </a:cubicBezTo>
                    <a:cubicBezTo>
                      <a:pt x="710" y="7614"/>
                      <a:pt x="715" y="7617"/>
                      <a:pt x="691" y="7629"/>
                    </a:cubicBezTo>
                    <a:cubicBezTo>
                      <a:pt x="651" y="7649"/>
                      <a:pt x="687" y="7720"/>
                      <a:pt x="735" y="7720"/>
                    </a:cubicBezTo>
                    <a:cubicBezTo>
                      <a:pt x="743" y="7720"/>
                      <a:pt x="750" y="7718"/>
                      <a:pt x="758" y="7714"/>
                    </a:cubicBezTo>
                    <a:lnTo>
                      <a:pt x="758" y="7714"/>
                    </a:lnTo>
                    <a:cubicBezTo>
                      <a:pt x="737" y="7727"/>
                      <a:pt x="727" y="7749"/>
                      <a:pt x="727" y="7771"/>
                    </a:cubicBezTo>
                    <a:cubicBezTo>
                      <a:pt x="727" y="7783"/>
                      <a:pt x="751" y="7783"/>
                      <a:pt x="762" y="7795"/>
                    </a:cubicBezTo>
                    <a:cubicBezTo>
                      <a:pt x="774" y="7819"/>
                      <a:pt x="762" y="7843"/>
                      <a:pt x="786" y="7879"/>
                    </a:cubicBezTo>
                    <a:cubicBezTo>
                      <a:pt x="798" y="7891"/>
                      <a:pt x="822" y="7902"/>
                      <a:pt x="834" y="7914"/>
                    </a:cubicBezTo>
                    <a:cubicBezTo>
                      <a:pt x="846" y="7938"/>
                      <a:pt x="858" y="7962"/>
                      <a:pt x="870" y="7998"/>
                    </a:cubicBezTo>
                    <a:cubicBezTo>
                      <a:pt x="893" y="8033"/>
                      <a:pt x="893" y="8069"/>
                      <a:pt x="929" y="8105"/>
                    </a:cubicBezTo>
                    <a:cubicBezTo>
                      <a:pt x="942" y="8114"/>
                      <a:pt x="956" y="8116"/>
                      <a:pt x="967" y="8116"/>
                    </a:cubicBezTo>
                    <a:cubicBezTo>
                      <a:pt x="979" y="8116"/>
                      <a:pt x="990" y="8113"/>
                      <a:pt x="996" y="8113"/>
                    </a:cubicBezTo>
                    <a:cubicBezTo>
                      <a:pt x="999" y="8113"/>
                      <a:pt x="1001" y="8114"/>
                      <a:pt x="1001" y="8117"/>
                    </a:cubicBezTo>
                    <a:cubicBezTo>
                      <a:pt x="1013" y="8129"/>
                      <a:pt x="977" y="8164"/>
                      <a:pt x="977" y="8188"/>
                    </a:cubicBezTo>
                    <a:cubicBezTo>
                      <a:pt x="977" y="8198"/>
                      <a:pt x="983" y="8202"/>
                      <a:pt x="992" y="8202"/>
                    </a:cubicBezTo>
                    <a:cubicBezTo>
                      <a:pt x="1005" y="8202"/>
                      <a:pt x="1023" y="8195"/>
                      <a:pt x="1036" y="8188"/>
                    </a:cubicBezTo>
                    <a:cubicBezTo>
                      <a:pt x="1044" y="8180"/>
                      <a:pt x="1080" y="8156"/>
                      <a:pt x="1098" y="8156"/>
                    </a:cubicBezTo>
                    <a:cubicBezTo>
                      <a:pt x="1107" y="8156"/>
                      <a:pt x="1112" y="8161"/>
                      <a:pt x="1108" y="8176"/>
                    </a:cubicBezTo>
                    <a:cubicBezTo>
                      <a:pt x="1108" y="8224"/>
                      <a:pt x="1084" y="8248"/>
                      <a:pt x="1096" y="8283"/>
                    </a:cubicBezTo>
                    <a:cubicBezTo>
                      <a:pt x="1096" y="8319"/>
                      <a:pt x="1215" y="8272"/>
                      <a:pt x="1191" y="8343"/>
                    </a:cubicBezTo>
                    <a:cubicBezTo>
                      <a:pt x="1179" y="8391"/>
                      <a:pt x="1251" y="8438"/>
                      <a:pt x="1274" y="8462"/>
                    </a:cubicBezTo>
                    <a:cubicBezTo>
                      <a:pt x="1310" y="8474"/>
                      <a:pt x="1334" y="8486"/>
                      <a:pt x="1358" y="8522"/>
                    </a:cubicBezTo>
                    <a:cubicBezTo>
                      <a:pt x="1358" y="8522"/>
                      <a:pt x="1368" y="8606"/>
                      <a:pt x="1370" y="8606"/>
                    </a:cubicBezTo>
                    <a:cubicBezTo>
                      <a:pt x="1370" y="8606"/>
                      <a:pt x="1370" y="8606"/>
                      <a:pt x="1370" y="8605"/>
                    </a:cubicBezTo>
                    <a:cubicBezTo>
                      <a:pt x="1380" y="8595"/>
                      <a:pt x="1381" y="8567"/>
                      <a:pt x="1397" y="8567"/>
                    </a:cubicBezTo>
                    <a:cubicBezTo>
                      <a:pt x="1399" y="8567"/>
                      <a:pt x="1402" y="8568"/>
                      <a:pt x="1405" y="8569"/>
                    </a:cubicBezTo>
                    <a:cubicBezTo>
                      <a:pt x="1429" y="8569"/>
                      <a:pt x="1441" y="8581"/>
                      <a:pt x="1453" y="8593"/>
                    </a:cubicBezTo>
                    <a:cubicBezTo>
                      <a:pt x="1465" y="8605"/>
                      <a:pt x="1489" y="8653"/>
                      <a:pt x="1465" y="8688"/>
                    </a:cubicBezTo>
                    <a:cubicBezTo>
                      <a:pt x="1485" y="8665"/>
                      <a:pt x="1497" y="8656"/>
                      <a:pt x="1502" y="8656"/>
                    </a:cubicBezTo>
                    <a:cubicBezTo>
                      <a:pt x="1520" y="8656"/>
                      <a:pt x="1489" y="8742"/>
                      <a:pt x="1524" y="8760"/>
                    </a:cubicBezTo>
                    <a:cubicBezTo>
                      <a:pt x="1529" y="8761"/>
                      <a:pt x="1533" y="8762"/>
                      <a:pt x="1537" y="8762"/>
                    </a:cubicBezTo>
                    <a:cubicBezTo>
                      <a:pt x="1559" y="8762"/>
                      <a:pt x="1581" y="8746"/>
                      <a:pt x="1606" y="8746"/>
                    </a:cubicBezTo>
                    <a:cubicBezTo>
                      <a:pt x="1618" y="8746"/>
                      <a:pt x="1630" y="8750"/>
                      <a:pt x="1644" y="8760"/>
                    </a:cubicBezTo>
                    <a:cubicBezTo>
                      <a:pt x="1655" y="8760"/>
                      <a:pt x="1655" y="8807"/>
                      <a:pt x="1667" y="8819"/>
                    </a:cubicBezTo>
                    <a:cubicBezTo>
                      <a:pt x="1685" y="8849"/>
                      <a:pt x="1697" y="8849"/>
                      <a:pt x="1711" y="8849"/>
                    </a:cubicBezTo>
                    <a:cubicBezTo>
                      <a:pt x="1724" y="8849"/>
                      <a:pt x="1739" y="8849"/>
                      <a:pt x="1763" y="8879"/>
                    </a:cubicBezTo>
                    <a:cubicBezTo>
                      <a:pt x="1786" y="8914"/>
                      <a:pt x="1810" y="8938"/>
                      <a:pt x="1846" y="8962"/>
                    </a:cubicBezTo>
                    <a:cubicBezTo>
                      <a:pt x="1870" y="8962"/>
                      <a:pt x="1882" y="8974"/>
                      <a:pt x="1905" y="8974"/>
                    </a:cubicBezTo>
                    <a:cubicBezTo>
                      <a:pt x="1965" y="9022"/>
                      <a:pt x="1965" y="9153"/>
                      <a:pt x="2060" y="9153"/>
                    </a:cubicBezTo>
                    <a:cubicBezTo>
                      <a:pt x="2087" y="9153"/>
                      <a:pt x="2080" y="9133"/>
                      <a:pt x="2095" y="9133"/>
                    </a:cubicBezTo>
                    <a:cubicBezTo>
                      <a:pt x="2100" y="9133"/>
                      <a:pt x="2108" y="9135"/>
                      <a:pt x="2120" y="9141"/>
                    </a:cubicBezTo>
                    <a:cubicBezTo>
                      <a:pt x="2120" y="9165"/>
                      <a:pt x="2132" y="9176"/>
                      <a:pt x="2144" y="9188"/>
                    </a:cubicBezTo>
                    <a:cubicBezTo>
                      <a:pt x="2156" y="9188"/>
                      <a:pt x="2167" y="9176"/>
                      <a:pt x="2179" y="9176"/>
                    </a:cubicBezTo>
                    <a:cubicBezTo>
                      <a:pt x="2246" y="9176"/>
                      <a:pt x="2358" y="9298"/>
                      <a:pt x="2462" y="9298"/>
                    </a:cubicBezTo>
                    <a:cubicBezTo>
                      <a:pt x="2487" y="9298"/>
                      <a:pt x="2513" y="9291"/>
                      <a:pt x="2537" y="9272"/>
                    </a:cubicBezTo>
                    <a:cubicBezTo>
                      <a:pt x="2563" y="9277"/>
                      <a:pt x="2566" y="9285"/>
                      <a:pt x="2564" y="9289"/>
                    </a:cubicBezTo>
                    <a:lnTo>
                      <a:pt x="2564" y="9289"/>
                    </a:lnTo>
                    <a:cubicBezTo>
                      <a:pt x="2566" y="9288"/>
                      <a:pt x="2569" y="9286"/>
                      <a:pt x="2572" y="9284"/>
                    </a:cubicBezTo>
                    <a:cubicBezTo>
                      <a:pt x="2589" y="9284"/>
                      <a:pt x="2602" y="9253"/>
                      <a:pt x="2609" y="9213"/>
                    </a:cubicBezTo>
                    <a:lnTo>
                      <a:pt x="2609" y="9213"/>
                    </a:lnTo>
                    <a:cubicBezTo>
                      <a:pt x="2628" y="9236"/>
                      <a:pt x="2664" y="9253"/>
                      <a:pt x="2693" y="9253"/>
                    </a:cubicBezTo>
                    <a:cubicBezTo>
                      <a:pt x="2726" y="9253"/>
                      <a:pt x="2749" y="9231"/>
                      <a:pt x="2728" y="9169"/>
                    </a:cubicBezTo>
                    <a:lnTo>
                      <a:pt x="2728" y="9169"/>
                    </a:lnTo>
                    <a:cubicBezTo>
                      <a:pt x="2734" y="9180"/>
                      <a:pt x="2747" y="9184"/>
                      <a:pt x="2765" y="9184"/>
                    </a:cubicBezTo>
                    <a:cubicBezTo>
                      <a:pt x="2791" y="9184"/>
                      <a:pt x="2827" y="9176"/>
                      <a:pt x="2857" y="9176"/>
                    </a:cubicBezTo>
                    <a:cubicBezTo>
                      <a:pt x="2876" y="9176"/>
                      <a:pt x="2893" y="9179"/>
                      <a:pt x="2906" y="9188"/>
                    </a:cubicBezTo>
                    <a:cubicBezTo>
                      <a:pt x="2916" y="9195"/>
                      <a:pt x="2921" y="9198"/>
                      <a:pt x="2924" y="9198"/>
                    </a:cubicBezTo>
                    <a:cubicBezTo>
                      <a:pt x="2932" y="9198"/>
                      <a:pt x="2924" y="9178"/>
                      <a:pt x="2941" y="9153"/>
                    </a:cubicBezTo>
                    <a:cubicBezTo>
                      <a:pt x="2953" y="9129"/>
                      <a:pt x="2977" y="9129"/>
                      <a:pt x="3001" y="9117"/>
                    </a:cubicBezTo>
                    <a:cubicBezTo>
                      <a:pt x="3084" y="9034"/>
                      <a:pt x="3191" y="8974"/>
                      <a:pt x="3299" y="8926"/>
                    </a:cubicBezTo>
                    <a:cubicBezTo>
                      <a:pt x="3358" y="8891"/>
                      <a:pt x="3537" y="8867"/>
                      <a:pt x="3465" y="8748"/>
                    </a:cubicBezTo>
                    <a:cubicBezTo>
                      <a:pt x="3465" y="8748"/>
                      <a:pt x="3437" y="8673"/>
                      <a:pt x="3447" y="8673"/>
                    </a:cubicBezTo>
                    <a:lnTo>
                      <a:pt x="3447" y="8673"/>
                    </a:lnTo>
                    <a:cubicBezTo>
                      <a:pt x="3449" y="8673"/>
                      <a:pt x="3451" y="8674"/>
                      <a:pt x="3453" y="8676"/>
                    </a:cubicBezTo>
                    <a:cubicBezTo>
                      <a:pt x="3477" y="8688"/>
                      <a:pt x="3501" y="8712"/>
                      <a:pt x="3513" y="8736"/>
                    </a:cubicBezTo>
                    <a:cubicBezTo>
                      <a:pt x="3549" y="8784"/>
                      <a:pt x="3584" y="8831"/>
                      <a:pt x="3632" y="8879"/>
                    </a:cubicBezTo>
                    <a:cubicBezTo>
                      <a:pt x="3632" y="8867"/>
                      <a:pt x="3620" y="8855"/>
                      <a:pt x="3632" y="8843"/>
                    </a:cubicBezTo>
                    <a:cubicBezTo>
                      <a:pt x="3644" y="8831"/>
                      <a:pt x="3656" y="8807"/>
                      <a:pt x="3668" y="8807"/>
                    </a:cubicBezTo>
                    <a:cubicBezTo>
                      <a:pt x="3688" y="8794"/>
                      <a:pt x="3709" y="8780"/>
                      <a:pt x="3727" y="8780"/>
                    </a:cubicBezTo>
                    <a:cubicBezTo>
                      <a:pt x="3738" y="8780"/>
                      <a:pt x="3747" y="8784"/>
                      <a:pt x="3756" y="8796"/>
                    </a:cubicBezTo>
                    <a:lnTo>
                      <a:pt x="3756" y="8796"/>
                    </a:lnTo>
                    <a:cubicBezTo>
                      <a:pt x="3724" y="8737"/>
                      <a:pt x="3797" y="8744"/>
                      <a:pt x="3775" y="8688"/>
                    </a:cubicBezTo>
                    <a:cubicBezTo>
                      <a:pt x="3765" y="8659"/>
                      <a:pt x="3748" y="8607"/>
                      <a:pt x="3779" y="8607"/>
                    </a:cubicBezTo>
                    <a:cubicBezTo>
                      <a:pt x="3787" y="8607"/>
                      <a:pt x="3797" y="8610"/>
                      <a:pt x="3810" y="8617"/>
                    </a:cubicBezTo>
                    <a:cubicBezTo>
                      <a:pt x="3812" y="8618"/>
                      <a:pt x="3814" y="8619"/>
                      <a:pt x="3815" y="8620"/>
                    </a:cubicBezTo>
                    <a:lnTo>
                      <a:pt x="3815" y="8620"/>
                    </a:lnTo>
                    <a:cubicBezTo>
                      <a:pt x="3812" y="8637"/>
                      <a:pt x="3823" y="8667"/>
                      <a:pt x="3846" y="8667"/>
                    </a:cubicBezTo>
                    <a:cubicBezTo>
                      <a:pt x="3850" y="8667"/>
                      <a:pt x="3854" y="8666"/>
                      <a:pt x="3858" y="8664"/>
                    </a:cubicBezTo>
                    <a:cubicBezTo>
                      <a:pt x="3858" y="8664"/>
                      <a:pt x="3858" y="8663"/>
                      <a:pt x="3858" y="8663"/>
                    </a:cubicBezTo>
                    <a:lnTo>
                      <a:pt x="3858" y="8663"/>
                    </a:lnTo>
                    <a:cubicBezTo>
                      <a:pt x="3865" y="8669"/>
                      <a:pt x="3873" y="8673"/>
                      <a:pt x="3882" y="8676"/>
                    </a:cubicBezTo>
                    <a:cubicBezTo>
                      <a:pt x="3918" y="8676"/>
                      <a:pt x="3930" y="8664"/>
                      <a:pt x="3918" y="8629"/>
                    </a:cubicBezTo>
                    <a:cubicBezTo>
                      <a:pt x="3906" y="8605"/>
                      <a:pt x="3918" y="8605"/>
                      <a:pt x="3941" y="8593"/>
                    </a:cubicBezTo>
                    <a:cubicBezTo>
                      <a:pt x="3950" y="8587"/>
                      <a:pt x="3956" y="8585"/>
                      <a:pt x="3960" y="8585"/>
                    </a:cubicBezTo>
                    <a:cubicBezTo>
                      <a:pt x="3973" y="8585"/>
                      <a:pt x="3968" y="8608"/>
                      <a:pt x="3977" y="8617"/>
                    </a:cubicBezTo>
                    <a:cubicBezTo>
                      <a:pt x="3983" y="8621"/>
                      <a:pt x="3987" y="8623"/>
                      <a:pt x="3992" y="8623"/>
                    </a:cubicBezTo>
                    <a:cubicBezTo>
                      <a:pt x="4023" y="8623"/>
                      <a:pt x="4031" y="8531"/>
                      <a:pt x="4081" y="8531"/>
                    </a:cubicBezTo>
                    <a:cubicBezTo>
                      <a:pt x="4086" y="8531"/>
                      <a:pt x="4091" y="8532"/>
                      <a:pt x="4096" y="8533"/>
                    </a:cubicBezTo>
                    <a:cubicBezTo>
                      <a:pt x="4120" y="8522"/>
                      <a:pt x="4108" y="8426"/>
                      <a:pt x="4132" y="8426"/>
                    </a:cubicBezTo>
                    <a:cubicBezTo>
                      <a:pt x="4142" y="8437"/>
                      <a:pt x="4170" y="8464"/>
                      <a:pt x="4185" y="8464"/>
                    </a:cubicBezTo>
                    <a:cubicBezTo>
                      <a:pt x="4188" y="8464"/>
                      <a:pt x="4190" y="8464"/>
                      <a:pt x="4191" y="8462"/>
                    </a:cubicBezTo>
                    <a:cubicBezTo>
                      <a:pt x="4191" y="8450"/>
                      <a:pt x="4168" y="8414"/>
                      <a:pt x="4168" y="8391"/>
                    </a:cubicBezTo>
                    <a:lnTo>
                      <a:pt x="4168" y="8391"/>
                    </a:lnTo>
                    <a:lnTo>
                      <a:pt x="4251" y="8462"/>
                    </a:lnTo>
                    <a:cubicBezTo>
                      <a:pt x="4239" y="8403"/>
                      <a:pt x="4251" y="8367"/>
                      <a:pt x="4311" y="8367"/>
                    </a:cubicBezTo>
                    <a:cubicBezTo>
                      <a:pt x="4334" y="8367"/>
                      <a:pt x="4370" y="8355"/>
                      <a:pt x="4394" y="8343"/>
                    </a:cubicBezTo>
                    <a:cubicBezTo>
                      <a:pt x="4394" y="8343"/>
                      <a:pt x="4399" y="8323"/>
                      <a:pt x="4399" y="8315"/>
                    </a:cubicBezTo>
                    <a:lnTo>
                      <a:pt x="4399" y="8315"/>
                    </a:lnTo>
                    <a:lnTo>
                      <a:pt x="4442" y="8283"/>
                    </a:lnTo>
                    <a:cubicBezTo>
                      <a:pt x="4477" y="8260"/>
                      <a:pt x="4442" y="8283"/>
                      <a:pt x="4453" y="8248"/>
                    </a:cubicBezTo>
                    <a:cubicBezTo>
                      <a:pt x="4461" y="8216"/>
                      <a:pt x="4496" y="8216"/>
                      <a:pt x="4521" y="8216"/>
                    </a:cubicBezTo>
                    <a:lnTo>
                      <a:pt x="4521" y="8216"/>
                    </a:lnTo>
                    <a:cubicBezTo>
                      <a:pt x="4534" y="8216"/>
                      <a:pt x="4545" y="8216"/>
                      <a:pt x="4549" y="8212"/>
                    </a:cubicBezTo>
                    <a:cubicBezTo>
                      <a:pt x="4572" y="8212"/>
                      <a:pt x="4620" y="8188"/>
                      <a:pt x="4632" y="8164"/>
                    </a:cubicBezTo>
                    <a:cubicBezTo>
                      <a:pt x="4632" y="8135"/>
                      <a:pt x="4601" y="8098"/>
                      <a:pt x="4627" y="8098"/>
                    </a:cubicBezTo>
                    <a:cubicBezTo>
                      <a:pt x="4633" y="8098"/>
                      <a:pt x="4642" y="8100"/>
                      <a:pt x="4656" y="8105"/>
                    </a:cubicBezTo>
                    <a:cubicBezTo>
                      <a:pt x="4670" y="8119"/>
                      <a:pt x="4690" y="8126"/>
                      <a:pt x="4705" y="8126"/>
                    </a:cubicBezTo>
                    <a:cubicBezTo>
                      <a:pt x="4728" y="8126"/>
                      <a:pt x="4740" y="8110"/>
                      <a:pt x="4703" y="8081"/>
                    </a:cubicBezTo>
                    <a:cubicBezTo>
                      <a:pt x="4672" y="8040"/>
                      <a:pt x="4686" y="8007"/>
                      <a:pt x="4722" y="8007"/>
                    </a:cubicBezTo>
                    <a:cubicBezTo>
                      <a:pt x="4727" y="8007"/>
                      <a:pt x="4733" y="8008"/>
                      <a:pt x="4739" y="8010"/>
                    </a:cubicBezTo>
                    <a:cubicBezTo>
                      <a:pt x="4768" y="8024"/>
                      <a:pt x="4783" y="8042"/>
                      <a:pt x="4796" y="8042"/>
                    </a:cubicBezTo>
                    <a:cubicBezTo>
                      <a:pt x="4805" y="8042"/>
                      <a:pt x="4813" y="8034"/>
                      <a:pt x="4823" y="8010"/>
                    </a:cubicBezTo>
                    <a:cubicBezTo>
                      <a:pt x="4823" y="8010"/>
                      <a:pt x="4844" y="7925"/>
                      <a:pt x="4856" y="7925"/>
                    </a:cubicBezTo>
                    <a:cubicBezTo>
                      <a:pt x="4857" y="7925"/>
                      <a:pt x="4858" y="7926"/>
                      <a:pt x="4858" y="7926"/>
                    </a:cubicBezTo>
                    <a:cubicBezTo>
                      <a:pt x="4858" y="7926"/>
                      <a:pt x="4846" y="7986"/>
                      <a:pt x="4870" y="7998"/>
                    </a:cubicBezTo>
                    <a:cubicBezTo>
                      <a:pt x="4894" y="7998"/>
                      <a:pt x="4906" y="7926"/>
                      <a:pt x="4918" y="7914"/>
                    </a:cubicBezTo>
                    <a:cubicBezTo>
                      <a:pt x="4942" y="7891"/>
                      <a:pt x="4965" y="7879"/>
                      <a:pt x="5001" y="7879"/>
                    </a:cubicBezTo>
                    <a:cubicBezTo>
                      <a:pt x="5008" y="7882"/>
                      <a:pt x="5016" y="7884"/>
                      <a:pt x="5024" y="7884"/>
                    </a:cubicBezTo>
                    <a:cubicBezTo>
                      <a:pt x="5045" y="7884"/>
                      <a:pt x="5068" y="7875"/>
                      <a:pt x="5084" y="7867"/>
                    </a:cubicBezTo>
                    <a:cubicBezTo>
                      <a:pt x="5108" y="7855"/>
                      <a:pt x="5132" y="7831"/>
                      <a:pt x="5156" y="7807"/>
                    </a:cubicBezTo>
                    <a:cubicBezTo>
                      <a:pt x="5177" y="7776"/>
                      <a:pt x="5170" y="7745"/>
                      <a:pt x="5192" y="7745"/>
                    </a:cubicBezTo>
                    <a:cubicBezTo>
                      <a:pt x="5195" y="7745"/>
                      <a:pt x="5199" y="7746"/>
                      <a:pt x="5204" y="7748"/>
                    </a:cubicBezTo>
                    <a:cubicBezTo>
                      <a:pt x="5216" y="7756"/>
                      <a:pt x="5230" y="7760"/>
                      <a:pt x="5244" y="7760"/>
                    </a:cubicBezTo>
                    <a:cubicBezTo>
                      <a:pt x="5270" y="7760"/>
                      <a:pt x="5295" y="7747"/>
                      <a:pt x="5311" y="7724"/>
                    </a:cubicBezTo>
                    <a:cubicBezTo>
                      <a:pt x="5323" y="7712"/>
                      <a:pt x="5299" y="7676"/>
                      <a:pt x="5287" y="7652"/>
                    </a:cubicBezTo>
                    <a:lnTo>
                      <a:pt x="5287" y="7652"/>
                    </a:lnTo>
                    <a:cubicBezTo>
                      <a:pt x="5301" y="7678"/>
                      <a:pt x="5318" y="7688"/>
                      <a:pt x="5335" y="7688"/>
                    </a:cubicBezTo>
                    <a:cubicBezTo>
                      <a:pt x="5373" y="7688"/>
                      <a:pt x="5410" y="7638"/>
                      <a:pt x="5418" y="7605"/>
                    </a:cubicBezTo>
                    <a:cubicBezTo>
                      <a:pt x="5418" y="7588"/>
                      <a:pt x="5430" y="7571"/>
                      <a:pt x="5445" y="7571"/>
                    </a:cubicBezTo>
                    <a:cubicBezTo>
                      <a:pt x="5452" y="7571"/>
                      <a:pt x="5458" y="7574"/>
                      <a:pt x="5465" y="7581"/>
                    </a:cubicBezTo>
                    <a:cubicBezTo>
                      <a:pt x="5489" y="7593"/>
                      <a:pt x="5465" y="7617"/>
                      <a:pt x="5489" y="7629"/>
                    </a:cubicBezTo>
                    <a:cubicBezTo>
                      <a:pt x="5513" y="7629"/>
                      <a:pt x="5513" y="7593"/>
                      <a:pt x="5525" y="7581"/>
                    </a:cubicBezTo>
                    <a:cubicBezTo>
                      <a:pt x="5534" y="7554"/>
                      <a:pt x="5556" y="7541"/>
                      <a:pt x="5577" y="7541"/>
                    </a:cubicBezTo>
                    <a:cubicBezTo>
                      <a:pt x="5584" y="7541"/>
                      <a:pt x="5590" y="7542"/>
                      <a:pt x="5596" y="7545"/>
                    </a:cubicBezTo>
                    <a:cubicBezTo>
                      <a:pt x="5603" y="7555"/>
                      <a:pt x="5609" y="7559"/>
                      <a:pt x="5614" y="7559"/>
                    </a:cubicBezTo>
                    <a:cubicBezTo>
                      <a:pt x="5632" y="7559"/>
                      <a:pt x="5632" y="7495"/>
                      <a:pt x="5632" y="7486"/>
                    </a:cubicBezTo>
                    <a:cubicBezTo>
                      <a:pt x="5644" y="7474"/>
                      <a:pt x="5715" y="7450"/>
                      <a:pt x="5727" y="7402"/>
                    </a:cubicBezTo>
                    <a:cubicBezTo>
                      <a:pt x="5751" y="7367"/>
                      <a:pt x="5775" y="7343"/>
                      <a:pt x="5823" y="7331"/>
                    </a:cubicBezTo>
                    <a:cubicBezTo>
                      <a:pt x="5858" y="7319"/>
                      <a:pt x="5930" y="7307"/>
                      <a:pt x="5942" y="7260"/>
                    </a:cubicBezTo>
                    <a:cubicBezTo>
                      <a:pt x="5942" y="7254"/>
                      <a:pt x="5945" y="7251"/>
                      <a:pt x="5949" y="7251"/>
                    </a:cubicBezTo>
                    <a:cubicBezTo>
                      <a:pt x="5963" y="7251"/>
                      <a:pt x="5992" y="7271"/>
                      <a:pt x="6001" y="7271"/>
                    </a:cubicBezTo>
                    <a:cubicBezTo>
                      <a:pt x="6025" y="7271"/>
                      <a:pt x="6025" y="7236"/>
                      <a:pt x="6049" y="7224"/>
                    </a:cubicBezTo>
                    <a:cubicBezTo>
                      <a:pt x="6073" y="7212"/>
                      <a:pt x="6096" y="7188"/>
                      <a:pt x="6120" y="7164"/>
                    </a:cubicBezTo>
                    <a:cubicBezTo>
                      <a:pt x="6140" y="7145"/>
                      <a:pt x="6127" y="7125"/>
                      <a:pt x="6148" y="7125"/>
                    </a:cubicBezTo>
                    <a:cubicBezTo>
                      <a:pt x="6153" y="7125"/>
                      <a:pt x="6159" y="7126"/>
                      <a:pt x="6168" y="7129"/>
                    </a:cubicBezTo>
                    <a:cubicBezTo>
                      <a:pt x="6184" y="7129"/>
                      <a:pt x="6197" y="7138"/>
                      <a:pt x="6205" y="7138"/>
                    </a:cubicBezTo>
                    <a:cubicBezTo>
                      <a:pt x="6215" y="7138"/>
                      <a:pt x="6217" y="7123"/>
                      <a:pt x="6204" y="7057"/>
                    </a:cubicBezTo>
                    <a:lnTo>
                      <a:pt x="6204" y="7057"/>
                    </a:lnTo>
                    <a:cubicBezTo>
                      <a:pt x="6235" y="7121"/>
                      <a:pt x="6235" y="7131"/>
                      <a:pt x="6264" y="7131"/>
                    </a:cubicBezTo>
                    <a:cubicBezTo>
                      <a:pt x="6278" y="7131"/>
                      <a:pt x="6299" y="7129"/>
                      <a:pt x="6335" y="7129"/>
                    </a:cubicBezTo>
                    <a:cubicBezTo>
                      <a:pt x="6338" y="7127"/>
                      <a:pt x="6341" y="7126"/>
                      <a:pt x="6344" y="7126"/>
                    </a:cubicBezTo>
                    <a:cubicBezTo>
                      <a:pt x="6375" y="7126"/>
                      <a:pt x="6384" y="7218"/>
                      <a:pt x="6422" y="7218"/>
                    </a:cubicBezTo>
                    <a:cubicBezTo>
                      <a:pt x="6430" y="7218"/>
                      <a:pt x="6441" y="7213"/>
                      <a:pt x="6454" y="7200"/>
                    </a:cubicBezTo>
                    <a:cubicBezTo>
                      <a:pt x="6469" y="7177"/>
                      <a:pt x="6485" y="7148"/>
                      <a:pt x="6501" y="7148"/>
                    </a:cubicBezTo>
                    <a:cubicBezTo>
                      <a:pt x="6509" y="7148"/>
                      <a:pt x="6517" y="7156"/>
                      <a:pt x="6525" y="7176"/>
                    </a:cubicBezTo>
                    <a:cubicBezTo>
                      <a:pt x="6535" y="7176"/>
                      <a:pt x="6589" y="7184"/>
                      <a:pt x="6605" y="7187"/>
                    </a:cubicBezTo>
                    <a:lnTo>
                      <a:pt x="6605" y="7187"/>
                    </a:lnTo>
                    <a:cubicBezTo>
                      <a:pt x="6599" y="7192"/>
                      <a:pt x="6588" y="7215"/>
                      <a:pt x="6597" y="7224"/>
                    </a:cubicBezTo>
                    <a:cubicBezTo>
                      <a:pt x="6620" y="7236"/>
                      <a:pt x="6644" y="7236"/>
                      <a:pt x="6656" y="7248"/>
                    </a:cubicBezTo>
                    <a:cubicBezTo>
                      <a:pt x="6704" y="7260"/>
                      <a:pt x="6739" y="7307"/>
                      <a:pt x="6787" y="7307"/>
                    </a:cubicBezTo>
                    <a:cubicBezTo>
                      <a:pt x="6751" y="7260"/>
                      <a:pt x="6751" y="7188"/>
                      <a:pt x="6799" y="7152"/>
                    </a:cubicBezTo>
                    <a:cubicBezTo>
                      <a:pt x="6835" y="7164"/>
                      <a:pt x="6799" y="7212"/>
                      <a:pt x="6799" y="7236"/>
                    </a:cubicBezTo>
                    <a:cubicBezTo>
                      <a:pt x="6799" y="7260"/>
                      <a:pt x="6847" y="7260"/>
                      <a:pt x="6870" y="7271"/>
                    </a:cubicBezTo>
                    <a:cubicBezTo>
                      <a:pt x="6881" y="7271"/>
                      <a:pt x="6902" y="7321"/>
                      <a:pt x="6914" y="7321"/>
                    </a:cubicBezTo>
                    <a:cubicBezTo>
                      <a:pt x="6916" y="7321"/>
                      <a:pt x="6917" y="7320"/>
                      <a:pt x="6918" y="7319"/>
                    </a:cubicBezTo>
                    <a:cubicBezTo>
                      <a:pt x="6927" y="7310"/>
                      <a:pt x="6936" y="7287"/>
                      <a:pt x="6950" y="7287"/>
                    </a:cubicBezTo>
                    <a:cubicBezTo>
                      <a:pt x="6955" y="7287"/>
                      <a:pt x="6960" y="7290"/>
                      <a:pt x="6966" y="7295"/>
                    </a:cubicBezTo>
                    <a:cubicBezTo>
                      <a:pt x="6989" y="7307"/>
                      <a:pt x="7025" y="7355"/>
                      <a:pt x="7073" y="7367"/>
                    </a:cubicBezTo>
                    <a:cubicBezTo>
                      <a:pt x="7064" y="7354"/>
                      <a:pt x="7084" y="7350"/>
                      <a:pt x="7114" y="7350"/>
                    </a:cubicBezTo>
                    <a:cubicBezTo>
                      <a:pt x="7156" y="7350"/>
                      <a:pt x="7216" y="7357"/>
                      <a:pt x="7246" y="7357"/>
                    </a:cubicBezTo>
                    <a:cubicBezTo>
                      <a:pt x="7255" y="7357"/>
                      <a:pt x="7261" y="7357"/>
                      <a:pt x="7263" y="7355"/>
                    </a:cubicBezTo>
                    <a:cubicBezTo>
                      <a:pt x="7287" y="7355"/>
                      <a:pt x="7263" y="7295"/>
                      <a:pt x="7287" y="7271"/>
                    </a:cubicBezTo>
                    <a:cubicBezTo>
                      <a:pt x="7289" y="7271"/>
                      <a:pt x="7290" y="7270"/>
                      <a:pt x="7292" y="7270"/>
                    </a:cubicBezTo>
                    <a:cubicBezTo>
                      <a:pt x="7308" y="7270"/>
                      <a:pt x="7317" y="7315"/>
                      <a:pt x="7315" y="7340"/>
                    </a:cubicBezTo>
                    <a:lnTo>
                      <a:pt x="7315" y="7340"/>
                    </a:lnTo>
                    <a:cubicBezTo>
                      <a:pt x="7321" y="7327"/>
                      <a:pt x="7332" y="7312"/>
                      <a:pt x="7345" y="7312"/>
                    </a:cubicBezTo>
                    <a:cubicBezTo>
                      <a:pt x="7349" y="7312"/>
                      <a:pt x="7354" y="7314"/>
                      <a:pt x="7359" y="7319"/>
                    </a:cubicBezTo>
                    <a:cubicBezTo>
                      <a:pt x="7370" y="7343"/>
                      <a:pt x="7359" y="7379"/>
                      <a:pt x="7382" y="7390"/>
                    </a:cubicBezTo>
                    <a:cubicBezTo>
                      <a:pt x="7383" y="7391"/>
                      <a:pt x="7384" y="7392"/>
                      <a:pt x="7385" y="7392"/>
                    </a:cubicBezTo>
                    <a:cubicBezTo>
                      <a:pt x="7397" y="7392"/>
                      <a:pt x="7417" y="7330"/>
                      <a:pt x="7447" y="7330"/>
                    </a:cubicBezTo>
                    <a:cubicBezTo>
                      <a:pt x="7449" y="7330"/>
                      <a:pt x="7451" y="7330"/>
                      <a:pt x="7454" y="7331"/>
                    </a:cubicBezTo>
                    <a:cubicBezTo>
                      <a:pt x="7454" y="7331"/>
                      <a:pt x="7486" y="7387"/>
                      <a:pt x="7504" y="7387"/>
                    </a:cubicBezTo>
                    <a:cubicBezTo>
                      <a:pt x="7508" y="7387"/>
                      <a:pt x="7511" y="7385"/>
                      <a:pt x="7513" y="7379"/>
                    </a:cubicBezTo>
                    <a:cubicBezTo>
                      <a:pt x="7513" y="7343"/>
                      <a:pt x="7490" y="7343"/>
                      <a:pt x="7513" y="7331"/>
                    </a:cubicBezTo>
                    <a:cubicBezTo>
                      <a:pt x="7513" y="7325"/>
                      <a:pt x="7516" y="7322"/>
                      <a:pt x="7521" y="7322"/>
                    </a:cubicBezTo>
                    <a:cubicBezTo>
                      <a:pt x="7525" y="7322"/>
                      <a:pt x="7531" y="7325"/>
                      <a:pt x="7537" y="7331"/>
                    </a:cubicBezTo>
                    <a:cubicBezTo>
                      <a:pt x="7561" y="7355"/>
                      <a:pt x="7525" y="7414"/>
                      <a:pt x="7561" y="7414"/>
                    </a:cubicBezTo>
                    <a:cubicBezTo>
                      <a:pt x="7573" y="7420"/>
                      <a:pt x="7585" y="7423"/>
                      <a:pt x="7597" y="7423"/>
                    </a:cubicBezTo>
                    <a:cubicBezTo>
                      <a:pt x="7609" y="7423"/>
                      <a:pt x="7620" y="7420"/>
                      <a:pt x="7632" y="7414"/>
                    </a:cubicBezTo>
                    <a:cubicBezTo>
                      <a:pt x="7644" y="7414"/>
                      <a:pt x="7656" y="7390"/>
                      <a:pt x="7656" y="7390"/>
                    </a:cubicBezTo>
                    <a:lnTo>
                      <a:pt x="7775" y="7390"/>
                    </a:lnTo>
                    <a:cubicBezTo>
                      <a:pt x="7823" y="7379"/>
                      <a:pt x="7835" y="7355"/>
                      <a:pt x="7775" y="7331"/>
                    </a:cubicBezTo>
                    <a:cubicBezTo>
                      <a:pt x="7811" y="7331"/>
                      <a:pt x="7847" y="7331"/>
                      <a:pt x="7882" y="7355"/>
                    </a:cubicBezTo>
                    <a:cubicBezTo>
                      <a:pt x="7908" y="7380"/>
                      <a:pt x="7933" y="7405"/>
                      <a:pt x="7954" y="7405"/>
                    </a:cubicBezTo>
                    <a:cubicBezTo>
                      <a:pt x="7963" y="7405"/>
                      <a:pt x="7971" y="7401"/>
                      <a:pt x="7978" y="7390"/>
                    </a:cubicBezTo>
                    <a:cubicBezTo>
                      <a:pt x="8013" y="7367"/>
                      <a:pt x="8001" y="7355"/>
                      <a:pt x="8037" y="7355"/>
                    </a:cubicBezTo>
                    <a:lnTo>
                      <a:pt x="8097" y="7355"/>
                    </a:lnTo>
                    <a:lnTo>
                      <a:pt x="8097" y="7319"/>
                    </a:lnTo>
                    <a:cubicBezTo>
                      <a:pt x="8097" y="7319"/>
                      <a:pt x="8168" y="7307"/>
                      <a:pt x="8204" y="7295"/>
                    </a:cubicBezTo>
                    <a:cubicBezTo>
                      <a:pt x="8226" y="7280"/>
                      <a:pt x="8244" y="7265"/>
                      <a:pt x="8263" y="7265"/>
                    </a:cubicBezTo>
                    <a:cubicBezTo>
                      <a:pt x="8274" y="7265"/>
                      <a:pt x="8286" y="7270"/>
                      <a:pt x="8299" y="7283"/>
                    </a:cubicBezTo>
                    <a:cubicBezTo>
                      <a:pt x="8309" y="7287"/>
                      <a:pt x="8318" y="7288"/>
                      <a:pt x="8328" y="7288"/>
                    </a:cubicBezTo>
                    <a:cubicBezTo>
                      <a:pt x="8354" y="7288"/>
                      <a:pt x="8380" y="7277"/>
                      <a:pt x="8406" y="7260"/>
                    </a:cubicBezTo>
                    <a:cubicBezTo>
                      <a:pt x="8418" y="7224"/>
                      <a:pt x="8359" y="7224"/>
                      <a:pt x="8347" y="7224"/>
                    </a:cubicBezTo>
                    <a:cubicBezTo>
                      <a:pt x="8359" y="7218"/>
                      <a:pt x="8371" y="7215"/>
                      <a:pt x="8382" y="7215"/>
                    </a:cubicBezTo>
                    <a:cubicBezTo>
                      <a:pt x="8394" y="7215"/>
                      <a:pt x="8406" y="7218"/>
                      <a:pt x="8418" y="7224"/>
                    </a:cubicBezTo>
                    <a:cubicBezTo>
                      <a:pt x="8442" y="7236"/>
                      <a:pt x="8454" y="7248"/>
                      <a:pt x="8490" y="7260"/>
                    </a:cubicBezTo>
                    <a:cubicBezTo>
                      <a:pt x="8511" y="7260"/>
                      <a:pt x="8532" y="7222"/>
                      <a:pt x="8562" y="7222"/>
                    </a:cubicBezTo>
                    <a:cubicBezTo>
                      <a:pt x="8565" y="7222"/>
                      <a:pt x="8569" y="7222"/>
                      <a:pt x="8573" y="7224"/>
                    </a:cubicBezTo>
                    <a:cubicBezTo>
                      <a:pt x="8591" y="7224"/>
                      <a:pt x="8634" y="7269"/>
                      <a:pt x="8651" y="7269"/>
                    </a:cubicBezTo>
                    <a:cubicBezTo>
                      <a:pt x="8657" y="7269"/>
                      <a:pt x="8659" y="7263"/>
                      <a:pt x="8656" y="7248"/>
                    </a:cubicBezTo>
                    <a:cubicBezTo>
                      <a:pt x="8656" y="7217"/>
                      <a:pt x="8647" y="7160"/>
                      <a:pt x="8676" y="7160"/>
                    </a:cubicBezTo>
                    <a:cubicBezTo>
                      <a:pt x="8680" y="7160"/>
                      <a:pt x="8685" y="7161"/>
                      <a:pt x="8692" y="7164"/>
                    </a:cubicBezTo>
                    <a:cubicBezTo>
                      <a:pt x="8752" y="7200"/>
                      <a:pt x="8740" y="7212"/>
                      <a:pt x="8775" y="7212"/>
                    </a:cubicBezTo>
                    <a:cubicBezTo>
                      <a:pt x="8787" y="7212"/>
                      <a:pt x="8871" y="7200"/>
                      <a:pt x="8871" y="7176"/>
                    </a:cubicBezTo>
                    <a:cubicBezTo>
                      <a:pt x="8859" y="7152"/>
                      <a:pt x="8811" y="7093"/>
                      <a:pt x="8859" y="7093"/>
                    </a:cubicBezTo>
                    <a:cubicBezTo>
                      <a:pt x="8864" y="7092"/>
                      <a:pt x="8868" y="7091"/>
                      <a:pt x="8872" y="7091"/>
                    </a:cubicBezTo>
                    <a:cubicBezTo>
                      <a:pt x="8904" y="7091"/>
                      <a:pt x="8896" y="7131"/>
                      <a:pt x="8906" y="7152"/>
                    </a:cubicBezTo>
                    <a:cubicBezTo>
                      <a:pt x="8909" y="7155"/>
                      <a:pt x="8911" y="7156"/>
                      <a:pt x="8913" y="7156"/>
                    </a:cubicBezTo>
                    <a:cubicBezTo>
                      <a:pt x="8928" y="7156"/>
                      <a:pt x="8920" y="7081"/>
                      <a:pt x="8930" y="7081"/>
                    </a:cubicBezTo>
                    <a:cubicBezTo>
                      <a:pt x="8936" y="7065"/>
                      <a:pt x="8941" y="7058"/>
                      <a:pt x="8946" y="7058"/>
                    </a:cubicBezTo>
                    <a:cubicBezTo>
                      <a:pt x="8953" y="7058"/>
                      <a:pt x="8959" y="7068"/>
                      <a:pt x="8966" y="7081"/>
                    </a:cubicBezTo>
                    <a:cubicBezTo>
                      <a:pt x="8987" y="7092"/>
                      <a:pt x="9011" y="7098"/>
                      <a:pt x="9035" y="7098"/>
                    </a:cubicBezTo>
                    <a:cubicBezTo>
                      <a:pt x="9065" y="7098"/>
                      <a:pt x="9094" y="7089"/>
                      <a:pt x="9121" y="7069"/>
                    </a:cubicBezTo>
                    <a:cubicBezTo>
                      <a:pt x="9144" y="7033"/>
                      <a:pt x="9061" y="6962"/>
                      <a:pt x="9073" y="6950"/>
                    </a:cubicBezTo>
                    <a:cubicBezTo>
                      <a:pt x="9078" y="6948"/>
                      <a:pt x="9082" y="6947"/>
                      <a:pt x="9087" y="6947"/>
                    </a:cubicBezTo>
                    <a:cubicBezTo>
                      <a:pt x="9106" y="6947"/>
                      <a:pt x="9123" y="6964"/>
                      <a:pt x="9133" y="6974"/>
                    </a:cubicBezTo>
                    <a:cubicBezTo>
                      <a:pt x="9144" y="6980"/>
                      <a:pt x="9159" y="6983"/>
                      <a:pt x="9174" y="6983"/>
                    </a:cubicBezTo>
                    <a:cubicBezTo>
                      <a:pt x="9189" y="6983"/>
                      <a:pt x="9204" y="6980"/>
                      <a:pt x="9216" y="6974"/>
                    </a:cubicBezTo>
                    <a:cubicBezTo>
                      <a:pt x="9221" y="6972"/>
                      <a:pt x="9228" y="6971"/>
                      <a:pt x="9235" y="6971"/>
                    </a:cubicBezTo>
                    <a:cubicBezTo>
                      <a:pt x="9263" y="6971"/>
                      <a:pt x="9302" y="6982"/>
                      <a:pt x="9330" y="6982"/>
                    </a:cubicBezTo>
                    <a:cubicBezTo>
                      <a:pt x="9342" y="6982"/>
                      <a:pt x="9353" y="6980"/>
                      <a:pt x="9359" y="6974"/>
                    </a:cubicBezTo>
                    <a:cubicBezTo>
                      <a:pt x="9369" y="6942"/>
                      <a:pt x="9361" y="6900"/>
                      <a:pt x="9368" y="6900"/>
                    </a:cubicBezTo>
                    <a:lnTo>
                      <a:pt x="9368" y="6900"/>
                    </a:lnTo>
                    <a:cubicBezTo>
                      <a:pt x="9368" y="6900"/>
                      <a:pt x="9369" y="6901"/>
                      <a:pt x="9371" y="6902"/>
                    </a:cubicBezTo>
                    <a:cubicBezTo>
                      <a:pt x="9395" y="6914"/>
                      <a:pt x="9406" y="6926"/>
                      <a:pt x="9430" y="6926"/>
                    </a:cubicBezTo>
                    <a:cubicBezTo>
                      <a:pt x="9478" y="6902"/>
                      <a:pt x="9454" y="6807"/>
                      <a:pt x="9490" y="6771"/>
                    </a:cubicBezTo>
                    <a:cubicBezTo>
                      <a:pt x="9497" y="6764"/>
                      <a:pt x="9507" y="6761"/>
                      <a:pt x="9517" y="6761"/>
                    </a:cubicBezTo>
                    <a:cubicBezTo>
                      <a:pt x="9531" y="6761"/>
                      <a:pt x="9548" y="6766"/>
                      <a:pt x="9564" y="6772"/>
                    </a:cubicBezTo>
                    <a:lnTo>
                      <a:pt x="9564" y="6772"/>
                    </a:lnTo>
                    <a:cubicBezTo>
                      <a:pt x="9566" y="6786"/>
                      <a:pt x="9573" y="6800"/>
                      <a:pt x="9584" y="6800"/>
                    </a:cubicBezTo>
                    <a:cubicBezTo>
                      <a:pt x="9588" y="6800"/>
                      <a:pt x="9592" y="6799"/>
                      <a:pt x="9597" y="6795"/>
                    </a:cubicBezTo>
                    <a:cubicBezTo>
                      <a:pt x="9605" y="6795"/>
                      <a:pt x="9607" y="6790"/>
                      <a:pt x="9612" y="6787"/>
                    </a:cubicBezTo>
                    <a:lnTo>
                      <a:pt x="9612" y="6787"/>
                    </a:lnTo>
                    <a:cubicBezTo>
                      <a:pt x="9617" y="6788"/>
                      <a:pt x="9621" y="6788"/>
                      <a:pt x="9626" y="6788"/>
                    </a:cubicBezTo>
                    <a:cubicBezTo>
                      <a:pt x="9633" y="6788"/>
                      <a:pt x="9639" y="6787"/>
                      <a:pt x="9645" y="6783"/>
                    </a:cubicBezTo>
                    <a:cubicBezTo>
                      <a:pt x="9656" y="6771"/>
                      <a:pt x="9609" y="6748"/>
                      <a:pt x="9609" y="6748"/>
                    </a:cubicBezTo>
                    <a:cubicBezTo>
                      <a:pt x="9612" y="6746"/>
                      <a:pt x="9616" y="6745"/>
                      <a:pt x="9620" y="6745"/>
                    </a:cubicBezTo>
                    <a:cubicBezTo>
                      <a:pt x="9636" y="6745"/>
                      <a:pt x="9655" y="6756"/>
                      <a:pt x="9671" y="6756"/>
                    </a:cubicBezTo>
                    <a:cubicBezTo>
                      <a:pt x="9679" y="6756"/>
                      <a:pt x="9686" y="6754"/>
                      <a:pt x="9692" y="6748"/>
                    </a:cubicBezTo>
                    <a:cubicBezTo>
                      <a:pt x="9715" y="6736"/>
                      <a:pt x="9727" y="6702"/>
                      <a:pt x="9760" y="6678"/>
                    </a:cubicBezTo>
                    <a:lnTo>
                      <a:pt x="9760" y="6678"/>
                    </a:lnTo>
                    <a:cubicBezTo>
                      <a:pt x="9760" y="6678"/>
                      <a:pt x="9760" y="6678"/>
                      <a:pt x="9761" y="6678"/>
                    </a:cubicBezTo>
                    <a:cubicBezTo>
                      <a:pt x="9761" y="6678"/>
                      <a:pt x="9762" y="6678"/>
                      <a:pt x="9764" y="6676"/>
                    </a:cubicBezTo>
                    <a:lnTo>
                      <a:pt x="9764" y="6676"/>
                    </a:lnTo>
                    <a:cubicBezTo>
                      <a:pt x="9763" y="6677"/>
                      <a:pt x="9761" y="6678"/>
                      <a:pt x="9760" y="6678"/>
                    </a:cubicBezTo>
                    <a:lnTo>
                      <a:pt x="9760" y="6678"/>
                    </a:lnTo>
                    <a:cubicBezTo>
                      <a:pt x="9759" y="6676"/>
                      <a:pt x="9776" y="6648"/>
                      <a:pt x="9776" y="6628"/>
                    </a:cubicBezTo>
                    <a:cubicBezTo>
                      <a:pt x="9776" y="6605"/>
                      <a:pt x="9799" y="6605"/>
                      <a:pt x="9823" y="6593"/>
                    </a:cubicBezTo>
                    <a:cubicBezTo>
                      <a:pt x="9859" y="6581"/>
                      <a:pt x="9895" y="6545"/>
                      <a:pt x="9918" y="6498"/>
                    </a:cubicBezTo>
                    <a:cubicBezTo>
                      <a:pt x="9918" y="6487"/>
                      <a:pt x="9918" y="6422"/>
                      <a:pt x="9926" y="6422"/>
                    </a:cubicBezTo>
                    <a:cubicBezTo>
                      <a:pt x="9928" y="6422"/>
                      <a:pt x="9929" y="6423"/>
                      <a:pt x="9930" y="6426"/>
                    </a:cubicBezTo>
                    <a:cubicBezTo>
                      <a:pt x="9945" y="6441"/>
                      <a:pt x="9973" y="6469"/>
                      <a:pt x="9993" y="6469"/>
                    </a:cubicBezTo>
                    <a:cubicBezTo>
                      <a:pt x="10005" y="6469"/>
                      <a:pt x="10014" y="6458"/>
                      <a:pt x="10014" y="6426"/>
                    </a:cubicBezTo>
                    <a:cubicBezTo>
                      <a:pt x="10014" y="6390"/>
                      <a:pt x="9994" y="6328"/>
                      <a:pt x="10014" y="6299"/>
                    </a:cubicBezTo>
                    <a:lnTo>
                      <a:pt x="10014" y="6299"/>
                    </a:lnTo>
                    <a:cubicBezTo>
                      <a:pt x="10021" y="6314"/>
                      <a:pt x="10041" y="6334"/>
                      <a:pt x="10049" y="6343"/>
                    </a:cubicBezTo>
                    <a:cubicBezTo>
                      <a:pt x="10051" y="6344"/>
                      <a:pt x="10052" y="6345"/>
                      <a:pt x="10054" y="6345"/>
                    </a:cubicBezTo>
                    <a:cubicBezTo>
                      <a:pt x="10066" y="6345"/>
                      <a:pt x="10083" y="6304"/>
                      <a:pt x="10061" y="6283"/>
                    </a:cubicBezTo>
                    <a:lnTo>
                      <a:pt x="10049" y="6283"/>
                    </a:lnTo>
                    <a:cubicBezTo>
                      <a:pt x="10085" y="6283"/>
                      <a:pt x="10133" y="6283"/>
                      <a:pt x="10168" y="6271"/>
                    </a:cubicBezTo>
                    <a:cubicBezTo>
                      <a:pt x="10204" y="6247"/>
                      <a:pt x="10180" y="6224"/>
                      <a:pt x="10192" y="6212"/>
                    </a:cubicBezTo>
                    <a:cubicBezTo>
                      <a:pt x="10216" y="6188"/>
                      <a:pt x="10264" y="6212"/>
                      <a:pt x="10287" y="6176"/>
                    </a:cubicBezTo>
                    <a:cubicBezTo>
                      <a:pt x="10287" y="6176"/>
                      <a:pt x="10276" y="6140"/>
                      <a:pt x="10276" y="6128"/>
                    </a:cubicBezTo>
                    <a:cubicBezTo>
                      <a:pt x="10264" y="6057"/>
                      <a:pt x="10383" y="6069"/>
                      <a:pt x="10395" y="6009"/>
                    </a:cubicBezTo>
                    <a:lnTo>
                      <a:pt x="10395" y="6009"/>
                    </a:lnTo>
                    <a:cubicBezTo>
                      <a:pt x="10392" y="6014"/>
                      <a:pt x="10384" y="6017"/>
                      <a:pt x="10374" y="6017"/>
                    </a:cubicBezTo>
                    <a:cubicBezTo>
                      <a:pt x="10337" y="6017"/>
                      <a:pt x="10270" y="5985"/>
                      <a:pt x="10335" y="5938"/>
                    </a:cubicBezTo>
                    <a:cubicBezTo>
                      <a:pt x="10371" y="5890"/>
                      <a:pt x="10371" y="5914"/>
                      <a:pt x="10383" y="5831"/>
                    </a:cubicBezTo>
                    <a:cubicBezTo>
                      <a:pt x="10395" y="5795"/>
                      <a:pt x="10395" y="5795"/>
                      <a:pt x="10430" y="5795"/>
                    </a:cubicBezTo>
                    <a:cubicBezTo>
                      <a:pt x="10352" y="5795"/>
                      <a:pt x="10379" y="5626"/>
                      <a:pt x="10313" y="5626"/>
                    </a:cubicBezTo>
                    <a:cubicBezTo>
                      <a:pt x="10309" y="5626"/>
                      <a:pt x="10305" y="5627"/>
                      <a:pt x="10300" y="5628"/>
                    </a:cubicBezTo>
                    <a:lnTo>
                      <a:pt x="10300" y="5628"/>
                    </a:lnTo>
                    <a:cubicBezTo>
                      <a:pt x="10346" y="5614"/>
                      <a:pt x="10264" y="5474"/>
                      <a:pt x="10252" y="5474"/>
                    </a:cubicBezTo>
                    <a:cubicBezTo>
                      <a:pt x="10240" y="5462"/>
                      <a:pt x="10228" y="5450"/>
                      <a:pt x="10204" y="5438"/>
                    </a:cubicBezTo>
                    <a:cubicBezTo>
                      <a:pt x="10204" y="5438"/>
                      <a:pt x="10178" y="5443"/>
                      <a:pt x="10164" y="5443"/>
                    </a:cubicBezTo>
                    <a:cubicBezTo>
                      <a:pt x="10157" y="5443"/>
                      <a:pt x="10153" y="5442"/>
                      <a:pt x="10157" y="5438"/>
                    </a:cubicBezTo>
                    <a:cubicBezTo>
                      <a:pt x="10157" y="5426"/>
                      <a:pt x="10216" y="5390"/>
                      <a:pt x="10240" y="5378"/>
                    </a:cubicBezTo>
                    <a:cubicBezTo>
                      <a:pt x="10224" y="5378"/>
                      <a:pt x="10208" y="5368"/>
                      <a:pt x="10189" y="5368"/>
                    </a:cubicBezTo>
                    <a:cubicBezTo>
                      <a:pt x="10179" y="5368"/>
                      <a:pt x="10168" y="5370"/>
                      <a:pt x="10157" y="5378"/>
                    </a:cubicBezTo>
                    <a:cubicBezTo>
                      <a:pt x="10135" y="5386"/>
                      <a:pt x="10113" y="5397"/>
                      <a:pt x="10094" y="5397"/>
                    </a:cubicBezTo>
                    <a:cubicBezTo>
                      <a:pt x="10082" y="5397"/>
                      <a:pt x="10071" y="5392"/>
                      <a:pt x="10061" y="5378"/>
                    </a:cubicBezTo>
                    <a:cubicBezTo>
                      <a:pt x="10073" y="5366"/>
                      <a:pt x="10145" y="5331"/>
                      <a:pt x="10145" y="5319"/>
                    </a:cubicBezTo>
                    <a:cubicBezTo>
                      <a:pt x="10145" y="5307"/>
                      <a:pt x="10097" y="5295"/>
                      <a:pt x="10085" y="5295"/>
                    </a:cubicBezTo>
                    <a:cubicBezTo>
                      <a:pt x="10073" y="5283"/>
                      <a:pt x="10061" y="5259"/>
                      <a:pt x="10061" y="5247"/>
                    </a:cubicBezTo>
                    <a:cubicBezTo>
                      <a:pt x="10061" y="5235"/>
                      <a:pt x="10085" y="5200"/>
                      <a:pt x="10073" y="5188"/>
                    </a:cubicBezTo>
                    <a:cubicBezTo>
                      <a:pt x="10071" y="5185"/>
                      <a:pt x="10065" y="5184"/>
                      <a:pt x="10059" y="5184"/>
                    </a:cubicBezTo>
                    <a:cubicBezTo>
                      <a:pt x="10041" y="5184"/>
                      <a:pt x="10012" y="5191"/>
                      <a:pt x="9998" y="5191"/>
                    </a:cubicBezTo>
                    <a:cubicBezTo>
                      <a:pt x="9993" y="5191"/>
                      <a:pt x="9990" y="5190"/>
                      <a:pt x="9990" y="5188"/>
                    </a:cubicBezTo>
                    <a:cubicBezTo>
                      <a:pt x="9990" y="5164"/>
                      <a:pt x="10002" y="5152"/>
                      <a:pt x="10002" y="5140"/>
                    </a:cubicBezTo>
                    <a:cubicBezTo>
                      <a:pt x="10002" y="5128"/>
                      <a:pt x="10002" y="5116"/>
                      <a:pt x="9990" y="5104"/>
                    </a:cubicBezTo>
                    <a:cubicBezTo>
                      <a:pt x="9978" y="5069"/>
                      <a:pt x="9942" y="5069"/>
                      <a:pt x="9918" y="5033"/>
                    </a:cubicBezTo>
                    <a:cubicBezTo>
                      <a:pt x="9895" y="5009"/>
                      <a:pt x="9930" y="4985"/>
                      <a:pt x="9895" y="4974"/>
                    </a:cubicBezTo>
                    <a:cubicBezTo>
                      <a:pt x="9889" y="4968"/>
                      <a:pt x="9880" y="4965"/>
                      <a:pt x="9871" y="4965"/>
                    </a:cubicBezTo>
                    <a:cubicBezTo>
                      <a:pt x="9865" y="4965"/>
                      <a:pt x="9858" y="4966"/>
                      <a:pt x="9853" y="4969"/>
                    </a:cubicBezTo>
                    <a:lnTo>
                      <a:pt x="9853" y="4969"/>
                    </a:lnTo>
                    <a:cubicBezTo>
                      <a:pt x="9897" y="4937"/>
                      <a:pt x="9917" y="4924"/>
                      <a:pt x="9883" y="4890"/>
                    </a:cubicBezTo>
                    <a:lnTo>
                      <a:pt x="9883" y="4890"/>
                    </a:lnTo>
                    <a:lnTo>
                      <a:pt x="9859" y="4902"/>
                    </a:lnTo>
                    <a:cubicBezTo>
                      <a:pt x="9847" y="4878"/>
                      <a:pt x="9799" y="4771"/>
                      <a:pt x="9764" y="4771"/>
                    </a:cubicBezTo>
                    <a:cubicBezTo>
                      <a:pt x="9764" y="4771"/>
                      <a:pt x="9731" y="4812"/>
                      <a:pt x="9720" y="4812"/>
                    </a:cubicBezTo>
                    <a:cubicBezTo>
                      <a:pt x="9717" y="4812"/>
                      <a:pt x="9716" y="4811"/>
                      <a:pt x="9716" y="4807"/>
                    </a:cubicBezTo>
                    <a:cubicBezTo>
                      <a:pt x="9704" y="4783"/>
                      <a:pt x="9716" y="4747"/>
                      <a:pt x="9716" y="4723"/>
                    </a:cubicBezTo>
                    <a:cubicBezTo>
                      <a:pt x="9704" y="4652"/>
                      <a:pt x="9680" y="4593"/>
                      <a:pt x="9633" y="4545"/>
                    </a:cubicBezTo>
                    <a:cubicBezTo>
                      <a:pt x="9609" y="4521"/>
                      <a:pt x="9573" y="4521"/>
                      <a:pt x="9549" y="4497"/>
                    </a:cubicBezTo>
                    <a:cubicBezTo>
                      <a:pt x="9542" y="4483"/>
                      <a:pt x="9527" y="4478"/>
                      <a:pt x="9506" y="4478"/>
                    </a:cubicBezTo>
                    <a:cubicBezTo>
                      <a:pt x="9492" y="4478"/>
                      <a:pt x="9474" y="4480"/>
                      <a:pt x="9455" y="4485"/>
                    </a:cubicBezTo>
                    <a:lnTo>
                      <a:pt x="9455" y="4485"/>
                    </a:lnTo>
                    <a:cubicBezTo>
                      <a:pt x="9467" y="4480"/>
                      <a:pt x="9505" y="4375"/>
                      <a:pt x="9476" y="4375"/>
                    </a:cubicBezTo>
                    <a:cubicBezTo>
                      <a:pt x="9473" y="4375"/>
                      <a:pt x="9470" y="4376"/>
                      <a:pt x="9466" y="4378"/>
                    </a:cubicBezTo>
                    <a:cubicBezTo>
                      <a:pt x="9406" y="4390"/>
                      <a:pt x="9430" y="4497"/>
                      <a:pt x="9395" y="4509"/>
                    </a:cubicBezTo>
                    <a:lnTo>
                      <a:pt x="9406" y="4414"/>
                    </a:lnTo>
                    <a:cubicBezTo>
                      <a:pt x="9418" y="4366"/>
                      <a:pt x="9442" y="4319"/>
                      <a:pt x="9478" y="4283"/>
                    </a:cubicBezTo>
                    <a:lnTo>
                      <a:pt x="9478" y="4283"/>
                    </a:lnTo>
                    <a:cubicBezTo>
                      <a:pt x="9460" y="4295"/>
                      <a:pt x="9447" y="4299"/>
                      <a:pt x="9436" y="4299"/>
                    </a:cubicBezTo>
                    <a:cubicBezTo>
                      <a:pt x="9403" y="4299"/>
                      <a:pt x="9392" y="4256"/>
                      <a:pt x="9347" y="4247"/>
                    </a:cubicBezTo>
                    <a:cubicBezTo>
                      <a:pt x="9323" y="4212"/>
                      <a:pt x="9335" y="4212"/>
                      <a:pt x="9371" y="4188"/>
                    </a:cubicBezTo>
                    <a:cubicBezTo>
                      <a:pt x="9413" y="4166"/>
                      <a:pt x="9380" y="4145"/>
                      <a:pt x="9389" y="4132"/>
                    </a:cubicBezTo>
                    <a:lnTo>
                      <a:pt x="9389" y="4132"/>
                    </a:lnTo>
                    <a:lnTo>
                      <a:pt x="9287" y="4212"/>
                    </a:lnTo>
                    <a:cubicBezTo>
                      <a:pt x="9264" y="4176"/>
                      <a:pt x="9347" y="4092"/>
                      <a:pt x="9335" y="4092"/>
                    </a:cubicBezTo>
                    <a:cubicBezTo>
                      <a:pt x="9311" y="4081"/>
                      <a:pt x="9228" y="4092"/>
                      <a:pt x="9240" y="4045"/>
                    </a:cubicBezTo>
                    <a:cubicBezTo>
                      <a:pt x="9251" y="3988"/>
                      <a:pt x="9241" y="3889"/>
                      <a:pt x="9179" y="3889"/>
                    </a:cubicBezTo>
                    <a:cubicBezTo>
                      <a:pt x="9176" y="3889"/>
                      <a:pt x="9172" y="3889"/>
                      <a:pt x="9168" y="3890"/>
                    </a:cubicBezTo>
                    <a:cubicBezTo>
                      <a:pt x="9166" y="3891"/>
                      <a:pt x="9163" y="3891"/>
                      <a:pt x="9161" y="3891"/>
                    </a:cubicBezTo>
                    <a:cubicBezTo>
                      <a:pt x="9132" y="3891"/>
                      <a:pt x="9130" y="3831"/>
                      <a:pt x="9097" y="3831"/>
                    </a:cubicBezTo>
                    <a:cubicBezTo>
                      <a:pt x="9014" y="3831"/>
                      <a:pt x="9109" y="3759"/>
                      <a:pt x="9097" y="3735"/>
                    </a:cubicBezTo>
                    <a:cubicBezTo>
                      <a:pt x="9073" y="3711"/>
                      <a:pt x="9037" y="3723"/>
                      <a:pt x="9025" y="3688"/>
                    </a:cubicBezTo>
                    <a:cubicBezTo>
                      <a:pt x="9014" y="3664"/>
                      <a:pt x="9025" y="3652"/>
                      <a:pt x="9049" y="3652"/>
                    </a:cubicBezTo>
                    <a:cubicBezTo>
                      <a:pt x="9085" y="3640"/>
                      <a:pt x="9025" y="3604"/>
                      <a:pt x="9025" y="3604"/>
                    </a:cubicBezTo>
                    <a:cubicBezTo>
                      <a:pt x="8990" y="3604"/>
                      <a:pt x="9002" y="3592"/>
                      <a:pt x="9002" y="3580"/>
                    </a:cubicBezTo>
                    <a:cubicBezTo>
                      <a:pt x="9000" y="3573"/>
                      <a:pt x="8995" y="3570"/>
                      <a:pt x="8989" y="3570"/>
                    </a:cubicBezTo>
                    <a:cubicBezTo>
                      <a:pt x="8966" y="3570"/>
                      <a:pt x="8920" y="3609"/>
                      <a:pt x="8907" y="3609"/>
                    </a:cubicBezTo>
                    <a:cubicBezTo>
                      <a:pt x="8900" y="3609"/>
                      <a:pt x="8901" y="3599"/>
                      <a:pt x="8918" y="3569"/>
                    </a:cubicBezTo>
                    <a:cubicBezTo>
                      <a:pt x="8954" y="3509"/>
                      <a:pt x="8918" y="3473"/>
                      <a:pt x="8871" y="3473"/>
                    </a:cubicBezTo>
                    <a:cubicBezTo>
                      <a:pt x="8811" y="3461"/>
                      <a:pt x="8787" y="3450"/>
                      <a:pt x="8835" y="3390"/>
                    </a:cubicBezTo>
                    <a:cubicBezTo>
                      <a:pt x="8871" y="3342"/>
                      <a:pt x="8740" y="3330"/>
                      <a:pt x="8763" y="3283"/>
                    </a:cubicBezTo>
                    <a:lnTo>
                      <a:pt x="8763" y="3283"/>
                    </a:lnTo>
                    <a:cubicBezTo>
                      <a:pt x="8757" y="3292"/>
                      <a:pt x="8743" y="3296"/>
                      <a:pt x="8726" y="3296"/>
                    </a:cubicBezTo>
                    <a:cubicBezTo>
                      <a:pt x="8677" y="3296"/>
                      <a:pt x="8612" y="3265"/>
                      <a:pt x="8692" y="3247"/>
                    </a:cubicBezTo>
                    <a:cubicBezTo>
                      <a:pt x="8775" y="3188"/>
                      <a:pt x="8680" y="3188"/>
                      <a:pt x="8644" y="3164"/>
                    </a:cubicBezTo>
                    <a:cubicBezTo>
                      <a:pt x="8633" y="3140"/>
                      <a:pt x="8621" y="3116"/>
                      <a:pt x="8621" y="3092"/>
                    </a:cubicBezTo>
                    <a:cubicBezTo>
                      <a:pt x="8621" y="3080"/>
                      <a:pt x="8633" y="3080"/>
                      <a:pt x="8621" y="3057"/>
                    </a:cubicBezTo>
                    <a:cubicBezTo>
                      <a:pt x="8621" y="3046"/>
                      <a:pt x="8561" y="2996"/>
                      <a:pt x="8524" y="2996"/>
                    </a:cubicBezTo>
                    <a:cubicBezTo>
                      <a:pt x="8520" y="2996"/>
                      <a:pt x="8517" y="2996"/>
                      <a:pt x="8513" y="2997"/>
                    </a:cubicBezTo>
                    <a:cubicBezTo>
                      <a:pt x="8549" y="2985"/>
                      <a:pt x="8585" y="2961"/>
                      <a:pt x="8561" y="2938"/>
                    </a:cubicBezTo>
                    <a:cubicBezTo>
                      <a:pt x="8549" y="2902"/>
                      <a:pt x="8490" y="2914"/>
                      <a:pt x="8513" y="2890"/>
                    </a:cubicBezTo>
                    <a:cubicBezTo>
                      <a:pt x="8513" y="2890"/>
                      <a:pt x="8503" y="2885"/>
                      <a:pt x="8492" y="2885"/>
                    </a:cubicBezTo>
                    <a:cubicBezTo>
                      <a:pt x="8487" y="2885"/>
                      <a:pt x="8482" y="2886"/>
                      <a:pt x="8478" y="2890"/>
                    </a:cubicBezTo>
                    <a:cubicBezTo>
                      <a:pt x="8476" y="2892"/>
                      <a:pt x="8475" y="2892"/>
                      <a:pt x="8473" y="2892"/>
                    </a:cubicBezTo>
                    <a:cubicBezTo>
                      <a:pt x="8466" y="2892"/>
                      <a:pt x="8464" y="2866"/>
                      <a:pt x="8454" y="2866"/>
                    </a:cubicBezTo>
                    <a:cubicBezTo>
                      <a:pt x="8454" y="2831"/>
                      <a:pt x="8454" y="2784"/>
                      <a:pt x="8422" y="2784"/>
                    </a:cubicBezTo>
                    <a:cubicBezTo>
                      <a:pt x="8414" y="2784"/>
                      <a:pt x="8404" y="2787"/>
                      <a:pt x="8391" y="2794"/>
                    </a:cubicBezTo>
                    <a:lnTo>
                      <a:pt x="8391" y="2794"/>
                    </a:lnTo>
                    <a:cubicBezTo>
                      <a:pt x="8416" y="2775"/>
                      <a:pt x="8443" y="2747"/>
                      <a:pt x="8406" y="2747"/>
                    </a:cubicBezTo>
                    <a:cubicBezTo>
                      <a:pt x="8359" y="2735"/>
                      <a:pt x="8371" y="2747"/>
                      <a:pt x="8347" y="2723"/>
                    </a:cubicBezTo>
                    <a:lnTo>
                      <a:pt x="8347" y="2723"/>
                    </a:lnTo>
                    <a:cubicBezTo>
                      <a:pt x="8348" y="2725"/>
                      <a:pt x="8351" y="2726"/>
                      <a:pt x="8353" y="2726"/>
                    </a:cubicBezTo>
                    <a:cubicBezTo>
                      <a:pt x="8371" y="2726"/>
                      <a:pt x="8405" y="2696"/>
                      <a:pt x="8394" y="2676"/>
                    </a:cubicBezTo>
                    <a:cubicBezTo>
                      <a:pt x="8382" y="2652"/>
                      <a:pt x="8371" y="2628"/>
                      <a:pt x="8347" y="2616"/>
                    </a:cubicBezTo>
                    <a:cubicBezTo>
                      <a:pt x="8323" y="2604"/>
                      <a:pt x="8308" y="2598"/>
                      <a:pt x="8293" y="2598"/>
                    </a:cubicBezTo>
                    <a:cubicBezTo>
                      <a:pt x="8278" y="2598"/>
                      <a:pt x="8263" y="2604"/>
                      <a:pt x="8240" y="2616"/>
                    </a:cubicBezTo>
                    <a:cubicBezTo>
                      <a:pt x="8216" y="2580"/>
                      <a:pt x="8240" y="2580"/>
                      <a:pt x="8263" y="2545"/>
                    </a:cubicBezTo>
                    <a:cubicBezTo>
                      <a:pt x="8228" y="2545"/>
                      <a:pt x="8204" y="2557"/>
                      <a:pt x="8180" y="2568"/>
                    </a:cubicBezTo>
                    <a:cubicBezTo>
                      <a:pt x="8228" y="2533"/>
                      <a:pt x="8263" y="2497"/>
                      <a:pt x="8299" y="2461"/>
                    </a:cubicBezTo>
                    <a:lnTo>
                      <a:pt x="8180" y="2461"/>
                    </a:lnTo>
                    <a:cubicBezTo>
                      <a:pt x="8121" y="2461"/>
                      <a:pt x="8109" y="2414"/>
                      <a:pt x="8097" y="2366"/>
                    </a:cubicBezTo>
                    <a:cubicBezTo>
                      <a:pt x="8087" y="2326"/>
                      <a:pt x="8077" y="2277"/>
                      <a:pt x="8045" y="2277"/>
                    </a:cubicBezTo>
                    <a:cubicBezTo>
                      <a:pt x="8039" y="2277"/>
                      <a:pt x="8033" y="2279"/>
                      <a:pt x="8025" y="2283"/>
                    </a:cubicBezTo>
                    <a:cubicBezTo>
                      <a:pt x="7978" y="2307"/>
                      <a:pt x="7954" y="2330"/>
                      <a:pt x="7918" y="2354"/>
                    </a:cubicBezTo>
                    <a:cubicBezTo>
                      <a:pt x="7894" y="2330"/>
                      <a:pt x="7966" y="2295"/>
                      <a:pt x="7990" y="2271"/>
                    </a:cubicBezTo>
                    <a:lnTo>
                      <a:pt x="7990" y="2271"/>
                    </a:lnTo>
                    <a:cubicBezTo>
                      <a:pt x="7986" y="2274"/>
                      <a:pt x="7984" y="2276"/>
                      <a:pt x="7982" y="2276"/>
                    </a:cubicBezTo>
                    <a:cubicBezTo>
                      <a:pt x="7972" y="2276"/>
                      <a:pt x="7993" y="2220"/>
                      <a:pt x="8013" y="2199"/>
                    </a:cubicBezTo>
                    <a:cubicBezTo>
                      <a:pt x="8037" y="2187"/>
                      <a:pt x="8061" y="2176"/>
                      <a:pt x="8049" y="2152"/>
                    </a:cubicBezTo>
                    <a:lnTo>
                      <a:pt x="8049" y="2152"/>
                    </a:lnTo>
                    <a:lnTo>
                      <a:pt x="7930" y="2223"/>
                    </a:lnTo>
                    <a:cubicBezTo>
                      <a:pt x="7985" y="2190"/>
                      <a:pt x="7929" y="2088"/>
                      <a:pt x="7901" y="2043"/>
                    </a:cubicBezTo>
                    <a:lnTo>
                      <a:pt x="7901" y="2043"/>
                    </a:lnTo>
                    <a:cubicBezTo>
                      <a:pt x="7908" y="2063"/>
                      <a:pt x="7879" y="2082"/>
                      <a:pt x="7859" y="2092"/>
                    </a:cubicBezTo>
                    <a:cubicBezTo>
                      <a:pt x="7835" y="2045"/>
                      <a:pt x="7930" y="1961"/>
                      <a:pt x="7847" y="1949"/>
                    </a:cubicBezTo>
                    <a:cubicBezTo>
                      <a:pt x="7835" y="1949"/>
                      <a:pt x="7751" y="1949"/>
                      <a:pt x="7787" y="1926"/>
                    </a:cubicBezTo>
                    <a:cubicBezTo>
                      <a:pt x="7811" y="1902"/>
                      <a:pt x="7882" y="1914"/>
                      <a:pt x="7847" y="1878"/>
                    </a:cubicBezTo>
                    <a:cubicBezTo>
                      <a:pt x="7823" y="1854"/>
                      <a:pt x="7787" y="1866"/>
                      <a:pt x="7775" y="1818"/>
                    </a:cubicBezTo>
                    <a:cubicBezTo>
                      <a:pt x="7763" y="1783"/>
                      <a:pt x="7751" y="1747"/>
                      <a:pt x="7740" y="1711"/>
                    </a:cubicBezTo>
                    <a:cubicBezTo>
                      <a:pt x="7730" y="1697"/>
                      <a:pt x="7711" y="1690"/>
                      <a:pt x="7695" y="1690"/>
                    </a:cubicBezTo>
                    <a:cubicBezTo>
                      <a:pt x="7669" y="1690"/>
                      <a:pt x="7646" y="1706"/>
                      <a:pt x="7668" y="1735"/>
                    </a:cubicBezTo>
                    <a:cubicBezTo>
                      <a:pt x="7644" y="1711"/>
                      <a:pt x="7632" y="1687"/>
                      <a:pt x="7620" y="1664"/>
                    </a:cubicBezTo>
                    <a:cubicBezTo>
                      <a:pt x="7620" y="1640"/>
                      <a:pt x="7620" y="1628"/>
                      <a:pt x="7632" y="1592"/>
                    </a:cubicBezTo>
                    <a:cubicBezTo>
                      <a:pt x="7644" y="1568"/>
                      <a:pt x="7620" y="1580"/>
                      <a:pt x="7609" y="1568"/>
                    </a:cubicBezTo>
                    <a:cubicBezTo>
                      <a:pt x="7597" y="1568"/>
                      <a:pt x="7561" y="1568"/>
                      <a:pt x="7537" y="1592"/>
                    </a:cubicBezTo>
                    <a:cubicBezTo>
                      <a:pt x="7561" y="1592"/>
                      <a:pt x="7561" y="1616"/>
                      <a:pt x="7537" y="1616"/>
                    </a:cubicBezTo>
                    <a:cubicBezTo>
                      <a:pt x="7513" y="1616"/>
                      <a:pt x="7478" y="1604"/>
                      <a:pt x="7478" y="1580"/>
                    </a:cubicBezTo>
                    <a:cubicBezTo>
                      <a:pt x="7478" y="1556"/>
                      <a:pt x="7573" y="1556"/>
                      <a:pt x="7549" y="1521"/>
                    </a:cubicBezTo>
                    <a:cubicBezTo>
                      <a:pt x="7532" y="1487"/>
                      <a:pt x="7492" y="1453"/>
                      <a:pt x="7461" y="1453"/>
                    </a:cubicBezTo>
                    <a:cubicBezTo>
                      <a:pt x="7448" y="1453"/>
                      <a:pt x="7437" y="1459"/>
                      <a:pt x="7430" y="1473"/>
                    </a:cubicBezTo>
                    <a:cubicBezTo>
                      <a:pt x="7418" y="1521"/>
                      <a:pt x="7418" y="1521"/>
                      <a:pt x="7382" y="1521"/>
                    </a:cubicBezTo>
                    <a:cubicBezTo>
                      <a:pt x="7335" y="1521"/>
                      <a:pt x="7323" y="1509"/>
                      <a:pt x="7335" y="1473"/>
                    </a:cubicBezTo>
                    <a:cubicBezTo>
                      <a:pt x="7347" y="1449"/>
                      <a:pt x="7478" y="1402"/>
                      <a:pt x="7466" y="1378"/>
                    </a:cubicBezTo>
                    <a:cubicBezTo>
                      <a:pt x="7466" y="1354"/>
                      <a:pt x="7442" y="1342"/>
                      <a:pt x="7418" y="1330"/>
                    </a:cubicBezTo>
                    <a:cubicBezTo>
                      <a:pt x="7415" y="1329"/>
                      <a:pt x="7411" y="1328"/>
                      <a:pt x="7408" y="1328"/>
                    </a:cubicBezTo>
                    <a:cubicBezTo>
                      <a:pt x="7387" y="1328"/>
                      <a:pt x="7367" y="1354"/>
                      <a:pt x="7347" y="1354"/>
                    </a:cubicBezTo>
                    <a:cubicBezTo>
                      <a:pt x="7287" y="1342"/>
                      <a:pt x="7406" y="1271"/>
                      <a:pt x="7370" y="1259"/>
                    </a:cubicBezTo>
                    <a:cubicBezTo>
                      <a:pt x="7358" y="1256"/>
                      <a:pt x="7345" y="1254"/>
                      <a:pt x="7332" y="1254"/>
                    </a:cubicBezTo>
                    <a:cubicBezTo>
                      <a:pt x="7298" y="1254"/>
                      <a:pt x="7266" y="1265"/>
                      <a:pt x="7239" y="1283"/>
                    </a:cubicBezTo>
                    <a:cubicBezTo>
                      <a:pt x="7275" y="1259"/>
                      <a:pt x="7311" y="1247"/>
                      <a:pt x="7323" y="1211"/>
                    </a:cubicBezTo>
                    <a:cubicBezTo>
                      <a:pt x="7347" y="1187"/>
                      <a:pt x="7359" y="1116"/>
                      <a:pt x="7323" y="1104"/>
                    </a:cubicBezTo>
                    <a:cubicBezTo>
                      <a:pt x="7311" y="1104"/>
                      <a:pt x="7299" y="1140"/>
                      <a:pt x="7275" y="1140"/>
                    </a:cubicBezTo>
                    <a:cubicBezTo>
                      <a:pt x="7251" y="1128"/>
                      <a:pt x="7228" y="1104"/>
                      <a:pt x="7228" y="1080"/>
                    </a:cubicBezTo>
                    <a:cubicBezTo>
                      <a:pt x="7228" y="1056"/>
                      <a:pt x="7239" y="1021"/>
                      <a:pt x="7228" y="1009"/>
                    </a:cubicBezTo>
                    <a:cubicBezTo>
                      <a:pt x="7224" y="1001"/>
                      <a:pt x="7214" y="999"/>
                      <a:pt x="7204" y="999"/>
                    </a:cubicBezTo>
                    <a:cubicBezTo>
                      <a:pt x="7198" y="999"/>
                      <a:pt x="7193" y="1000"/>
                      <a:pt x="7187" y="1000"/>
                    </a:cubicBezTo>
                    <a:cubicBezTo>
                      <a:pt x="7171" y="1000"/>
                      <a:pt x="7156" y="997"/>
                      <a:pt x="7156" y="973"/>
                    </a:cubicBezTo>
                    <a:cubicBezTo>
                      <a:pt x="7156" y="937"/>
                      <a:pt x="7216" y="913"/>
                      <a:pt x="7168" y="902"/>
                    </a:cubicBezTo>
                    <a:cubicBezTo>
                      <a:pt x="7144" y="902"/>
                      <a:pt x="7110" y="917"/>
                      <a:pt x="7082" y="917"/>
                    </a:cubicBezTo>
                    <a:cubicBezTo>
                      <a:pt x="7069" y="917"/>
                      <a:pt x="7057" y="913"/>
                      <a:pt x="7049" y="902"/>
                    </a:cubicBezTo>
                    <a:lnTo>
                      <a:pt x="7085" y="878"/>
                    </a:lnTo>
                    <a:cubicBezTo>
                      <a:pt x="7091" y="872"/>
                      <a:pt x="7097" y="869"/>
                      <a:pt x="7101" y="869"/>
                    </a:cubicBezTo>
                    <a:cubicBezTo>
                      <a:pt x="7102" y="869"/>
                      <a:pt x="7102" y="869"/>
                      <a:pt x="7102" y="869"/>
                    </a:cubicBezTo>
                    <a:lnTo>
                      <a:pt x="7102" y="869"/>
                    </a:lnTo>
                    <a:cubicBezTo>
                      <a:pt x="7086" y="855"/>
                      <a:pt x="7046" y="830"/>
                      <a:pt x="7037" y="830"/>
                    </a:cubicBezTo>
                    <a:cubicBezTo>
                      <a:pt x="7037" y="818"/>
                      <a:pt x="7037" y="771"/>
                      <a:pt x="7025" y="759"/>
                    </a:cubicBezTo>
                    <a:cubicBezTo>
                      <a:pt x="7001" y="747"/>
                      <a:pt x="6978" y="747"/>
                      <a:pt x="6966" y="723"/>
                    </a:cubicBezTo>
                    <a:cubicBezTo>
                      <a:pt x="6954" y="711"/>
                      <a:pt x="6942" y="687"/>
                      <a:pt x="6942" y="663"/>
                    </a:cubicBezTo>
                    <a:cubicBezTo>
                      <a:pt x="6942" y="616"/>
                      <a:pt x="6882" y="640"/>
                      <a:pt x="6858" y="604"/>
                    </a:cubicBezTo>
                    <a:cubicBezTo>
                      <a:pt x="6835" y="568"/>
                      <a:pt x="6894" y="521"/>
                      <a:pt x="6870" y="497"/>
                    </a:cubicBezTo>
                    <a:cubicBezTo>
                      <a:pt x="6858" y="479"/>
                      <a:pt x="6841" y="476"/>
                      <a:pt x="6823" y="476"/>
                    </a:cubicBezTo>
                    <a:cubicBezTo>
                      <a:pt x="6814" y="476"/>
                      <a:pt x="6805" y="477"/>
                      <a:pt x="6797" y="477"/>
                    </a:cubicBezTo>
                    <a:cubicBezTo>
                      <a:pt x="6789" y="477"/>
                      <a:pt x="6781" y="476"/>
                      <a:pt x="6775" y="473"/>
                    </a:cubicBezTo>
                    <a:cubicBezTo>
                      <a:pt x="6751" y="449"/>
                      <a:pt x="6835" y="402"/>
                      <a:pt x="6858" y="378"/>
                    </a:cubicBezTo>
                    <a:lnTo>
                      <a:pt x="6751" y="378"/>
                    </a:lnTo>
                    <a:cubicBezTo>
                      <a:pt x="6739" y="379"/>
                      <a:pt x="6729" y="380"/>
                      <a:pt x="6721" y="380"/>
                    </a:cubicBezTo>
                    <a:cubicBezTo>
                      <a:pt x="6674" y="380"/>
                      <a:pt x="6718" y="352"/>
                      <a:pt x="6758" y="322"/>
                    </a:cubicBezTo>
                    <a:lnTo>
                      <a:pt x="6758" y="322"/>
                    </a:lnTo>
                    <a:cubicBezTo>
                      <a:pt x="6749" y="328"/>
                      <a:pt x="6742" y="331"/>
                      <a:pt x="6734" y="331"/>
                    </a:cubicBezTo>
                    <a:cubicBezTo>
                      <a:pt x="6703" y="331"/>
                      <a:pt x="6687" y="279"/>
                      <a:pt x="6658" y="279"/>
                    </a:cubicBezTo>
                    <a:cubicBezTo>
                      <a:pt x="6654" y="279"/>
                      <a:pt x="6649" y="280"/>
                      <a:pt x="6644" y="282"/>
                    </a:cubicBezTo>
                    <a:cubicBezTo>
                      <a:pt x="6656" y="247"/>
                      <a:pt x="6644" y="199"/>
                      <a:pt x="6620" y="163"/>
                    </a:cubicBezTo>
                    <a:cubicBezTo>
                      <a:pt x="6613" y="175"/>
                      <a:pt x="6606" y="179"/>
                      <a:pt x="6600" y="179"/>
                    </a:cubicBezTo>
                    <a:cubicBezTo>
                      <a:pt x="6587" y="179"/>
                      <a:pt x="6573" y="160"/>
                      <a:pt x="6549" y="151"/>
                    </a:cubicBezTo>
                    <a:cubicBezTo>
                      <a:pt x="6537" y="140"/>
                      <a:pt x="6513" y="140"/>
                      <a:pt x="6488" y="140"/>
                    </a:cubicBezTo>
                    <a:cubicBezTo>
                      <a:pt x="6463" y="140"/>
                      <a:pt x="6436" y="140"/>
                      <a:pt x="6418" y="128"/>
                    </a:cubicBezTo>
                    <a:cubicBezTo>
                      <a:pt x="6418" y="128"/>
                      <a:pt x="6381" y="0"/>
                      <a:pt x="63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19" name="Google Shape;5219;p43"/>
            <p:cNvGrpSpPr/>
            <p:nvPr/>
          </p:nvGrpSpPr>
          <p:grpSpPr>
            <a:xfrm>
              <a:off x="6380833" y="3788973"/>
              <a:ext cx="202403" cy="159647"/>
              <a:chOff x="6380833" y="3788973"/>
              <a:chExt cx="202403" cy="159647"/>
            </a:xfrm>
          </p:grpSpPr>
          <p:sp>
            <p:nvSpPr>
              <p:cNvPr id="5220" name="Google Shape;5220;p43"/>
              <p:cNvSpPr/>
              <p:nvPr/>
            </p:nvSpPr>
            <p:spPr>
              <a:xfrm>
                <a:off x="6465397" y="3788973"/>
                <a:ext cx="3094" cy="3095"/>
              </a:xfrm>
              <a:custGeom>
                <a:avLst/>
                <a:gdLst/>
                <a:ahLst/>
                <a:cxnLst/>
                <a:rect l="l" t="t" r="r" b="b"/>
                <a:pathLst>
                  <a:path w="61" h="61" extrusionOk="0">
                    <a:moveTo>
                      <a:pt x="1" y="1"/>
                    </a:moveTo>
                    <a:lnTo>
                      <a:pt x="1" y="25"/>
                    </a:lnTo>
                    <a:lnTo>
                      <a:pt x="13" y="60"/>
                    </a:lnTo>
                    <a:cubicBezTo>
                      <a:pt x="60" y="37"/>
                      <a:pt x="60" y="13"/>
                      <a:pt x="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1" name="Google Shape;5221;p43"/>
              <p:cNvSpPr/>
              <p:nvPr/>
            </p:nvSpPr>
            <p:spPr>
              <a:xfrm>
                <a:off x="6380833" y="3812257"/>
                <a:ext cx="202403" cy="127789"/>
              </a:xfrm>
              <a:custGeom>
                <a:avLst/>
                <a:gdLst/>
                <a:ahLst/>
                <a:cxnLst/>
                <a:rect l="l" t="t" r="r" b="b"/>
                <a:pathLst>
                  <a:path w="3990" h="2519" extrusionOk="0">
                    <a:moveTo>
                      <a:pt x="3429" y="0"/>
                    </a:moveTo>
                    <a:cubicBezTo>
                      <a:pt x="3357" y="0"/>
                      <a:pt x="3281" y="23"/>
                      <a:pt x="3204" y="78"/>
                    </a:cubicBezTo>
                    <a:lnTo>
                      <a:pt x="334" y="1804"/>
                    </a:lnTo>
                    <a:cubicBezTo>
                      <a:pt x="1" y="2006"/>
                      <a:pt x="144" y="2518"/>
                      <a:pt x="537" y="2518"/>
                    </a:cubicBezTo>
                    <a:cubicBezTo>
                      <a:pt x="596" y="2518"/>
                      <a:pt x="667" y="2495"/>
                      <a:pt x="727" y="2459"/>
                    </a:cubicBezTo>
                    <a:lnTo>
                      <a:pt x="3596" y="721"/>
                    </a:lnTo>
                    <a:cubicBezTo>
                      <a:pt x="3989" y="514"/>
                      <a:pt x="3766" y="0"/>
                      <a:pt x="342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2" name="Google Shape;5222;p43"/>
              <p:cNvSpPr/>
              <p:nvPr/>
            </p:nvSpPr>
            <p:spPr>
              <a:xfrm>
                <a:off x="6383876" y="3807590"/>
                <a:ext cx="197533" cy="141029"/>
              </a:xfrm>
              <a:custGeom>
                <a:avLst/>
                <a:gdLst/>
                <a:ahLst/>
                <a:cxnLst/>
                <a:rect l="l" t="t" r="r" b="b"/>
                <a:pathLst>
                  <a:path w="3894" h="2780" extrusionOk="0">
                    <a:moveTo>
                      <a:pt x="3275" y="8"/>
                    </a:moveTo>
                    <a:cubicBezTo>
                      <a:pt x="3274" y="8"/>
                      <a:pt x="3274" y="10"/>
                      <a:pt x="3274" y="15"/>
                    </a:cubicBezTo>
                    <a:cubicBezTo>
                      <a:pt x="3263" y="39"/>
                      <a:pt x="3274" y="74"/>
                      <a:pt x="3251" y="86"/>
                    </a:cubicBezTo>
                    <a:lnTo>
                      <a:pt x="3251" y="62"/>
                    </a:lnTo>
                    <a:lnTo>
                      <a:pt x="3251" y="39"/>
                    </a:lnTo>
                    <a:cubicBezTo>
                      <a:pt x="3251" y="39"/>
                      <a:pt x="3227" y="62"/>
                      <a:pt x="3227" y="62"/>
                    </a:cubicBezTo>
                    <a:cubicBezTo>
                      <a:pt x="3219" y="62"/>
                      <a:pt x="3211" y="57"/>
                      <a:pt x="3203" y="57"/>
                    </a:cubicBezTo>
                    <a:cubicBezTo>
                      <a:pt x="3199" y="57"/>
                      <a:pt x="3195" y="58"/>
                      <a:pt x="3191" y="62"/>
                    </a:cubicBezTo>
                    <a:cubicBezTo>
                      <a:pt x="3191" y="74"/>
                      <a:pt x="3191" y="86"/>
                      <a:pt x="3179" y="86"/>
                    </a:cubicBezTo>
                    <a:lnTo>
                      <a:pt x="3203" y="86"/>
                    </a:lnTo>
                    <a:cubicBezTo>
                      <a:pt x="3203" y="98"/>
                      <a:pt x="3215" y="122"/>
                      <a:pt x="3203" y="122"/>
                    </a:cubicBezTo>
                    <a:cubicBezTo>
                      <a:pt x="3191" y="122"/>
                      <a:pt x="3203" y="122"/>
                      <a:pt x="3203" y="146"/>
                    </a:cubicBezTo>
                    <a:cubicBezTo>
                      <a:pt x="3227" y="146"/>
                      <a:pt x="3215" y="98"/>
                      <a:pt x="3227" y="74"/>
                    </a:cubicBezTo>
                    <a:cubicBezTo>
                      <a:pt x="3231" y="70"/>
                      <a:pt x="3234" y="69"/>
                      <a:pt x="3236" y="69"/>
                    </a:cubicBezTo>
                    <a:cubicBezTo>
                      <a:pt x="3247" y="69"/>
                      <a:pt x="3239" y="110"/>
                      <a:pt x="3239" y="110"/>
                    </a:cubicBezTo>
                    <a:lnTo>
                      <a:pt x="3251" y="98"/>
                    </a:lnTo>
                    <a:cubicBezTo>
                      <a:pt x="3251" y="98"/>
                      <a:pt x="3251" y="88"/>
                      <a:pt x="3254" y="88"/>
                    </a:cubicBezTo>
                    <a:cubicBezTo>
                      <a:pt x="3256" y="88"/>
                      <a:pt x="3259" y="90"/>
                      <a:pt x="3263" y="98"/>
                    </a:cubicBezTo>
                    <a:cubicBezTo>
                      <a:pt x="3273" y="103"/>
                      <a:pt x="3281" y="109"/>
                      <a:pt x="3286" y="109"/>
                    </a:cubicBezTo>
                    <a:cubicBezTo>
                      <a:pt x="3292" y="109"/>
                      <a:pt x="3293" y="101"/>
                      <a:pt x="3286" y="74"/>
                    </a:cubicBezTo>
                    <a:lnTo>
                      <a:pt x="3298" y="62"/>
                    </a:lnTo>
                    <a:cubicBezTo>
                      <a:pt x="3298" y="86"/>
                      <a:pt x="3298" y="98"/>
                      <a:pt x="3298" y="110"/>
                    </a:cubicBezTo>
                    <a:cubicBezTo>
                      <a:pt x="3298" y="116"/>
                      <a:pt x="3298" y="119"/>
                      <a:pt x="3300" y="119"/>
                    </a:cubicBezTo>
                    <a:cubicBezTo>
                      <a:pt x="3301" y="119"/>
                      <a:pt x="3304" y="116"/>
                      <a:pt x="3310" y="110"/>
                    </a:cubicBezTo>
                    <a:cubicBezTo>
                      <a:pt x="3320" y="110"/>
                      <a:pt x="3322" y="53"/>
                      <a:pt x="3335" y="33"/>
                    </a:cubicBezTo>
                    <a:lnTo>
                      <a:pt x="3335" y="33"/>
                    </a:lnTo>
                    <a:cubicBezTo>
                      <a:pt x="3339" y="36"/>
                      <a:pt x="3342" y="39"/>
                      <a:pt x="3346" y="39"/>
                    </a:cubicBezTo>
                    <a:cubicBezTo>
                      <a:pt x="3346" y="35"/>
                      <a:pt x="3346" y="31"/>
                      <a:pt x="3346" y="27"/>
                    </a:cubicBezTo>
                    <a:cubicBezTo>
                      <a:pt x="3342" y="27"/>
                      <a:pt x="3338" y="29"/>
                      <a:pt x="3335" y="33"/>
                    </a:cubicBezTo>
                    <a:lnTo>
                      <a:pt x="3335" y="33"/>
                    </a:lnTo>
                    <a:cubicBezTo>
                      <a:pt x="3328" y="26"/>
                      <a:pt x="3322" y="15"/>
                      <a:pt x="3322" y="15"/>
                    </a:cubicBezTo>
                    <a:cubicBezTo>
                      <a:pt x="3312" y="15"/>
                      <a:pt x="3310" y="52"/>
                      <a:pt x="3302" y="52"/>
                    </a:cubicBezTo>
                    <a:cubicBezTo>
                      <a:pt x="3301" y="52"/>
                      <a:pt x="3300" y="52"/>
                      <a:pt x="3298" y="51"/>
                    </a:cubicBezTo>
                    <a:cubicBezTo>
                      <a:pt x="3279" y="41"/>
                      <a:pt x="3275" y="8"/>
                      <a:pt x="3275" y="8"/>
                    </a:cubicBezTo>
                    <a:close/>
                    <a:moveTo>
                      <a:pt x="3375" y="1"/>
                    </a:moveTo>
                    <a:cubicBezTo>
                      <a:pt x="3373" y="1"/>
                      <a:pt x="3371" y="1"/>
                      <a:pt x="3370" y="3"/>
                    </a:cubicBezTo>
                    <a:cubicBezTo>
                      <a:pt x="3358" y="15"/>
                      <a:pt x="3382" y="27"/>
                      <a:pt x="3370" y="39"/>
                    </a:cubicBezTo>
                    <a:cubicBezTo>
                      <a:pt x="3364" y="45"/>
                      <a:pt x="3358" y="48"/>
                      <a:pt x="3353" y="48"/>
                    </a:cubicBezTo>
                    <a:cubicBezTo>
                      <a:pt x="3349" y="48"/>
                      <a:pt x="3346" y="45"/>
                      <a:pt x="3346" y="39"/>
                    </a:cubicBezTo>
                    <a:cubicBezTo>
                      <a:pt x="3346" y="58"/>
                      <a:pt x="3346" y="78"/>
                      <a:pt x="3346" y="98"/>
                    </a:cubicBezTo>
                    <a:cubicBezTo>
                      <a:pt x="3346" y="107"/>
                      <a:pt x="3349" y="111"/>
                      <a:pt x="3353" y="111"/>
                    </a:cubicBezTo>
                    <a:cubicBezTo>
                      <a:pt x="3360" y="111"/>
                      <a:pt x="3370" y="97"/>
                      <a:pt x="3370" y="74"/>
                    </a:cubicBezTo>
                    <a:cubicBezTo>
                      <a:pt x="3370" y="98"/>
                      <a:pt x="3370" y="134"/>
                      <a:pt x="3382" y="134"/>
                    </a:cubicBezTo>
                    <a:cubicBezTo>
                      <a:pt x="3382" y="134"/>
                      <a:pt x="3382" y="66"/>
                      <a:pt x="3389" y="66"/>
                    </a:cubicBezTo>
                    <a:cubicBezTo>
                      <a:pt x="3390" y="66"/>
                      <a:pt x="3392" y="69"/>
                      <a:pt x="3394" y="74"/>
                    </a:cubicBezTo>
                    <a:cubicBezTo>
                      <a:pt x="3405" y="110"/>
                      <a:pt x="3394" y="134"/>
                      <a:pt x="3405" y="134"/>
                    </a:cubicBezTo>
                    <a:cubicBezTo>
                      <a:pt x="3417" y="134"/>
                      <a:pt x="3417" y="122"/>
                      <a:pt x="3429" y="122"/>
                    </a:cubicBezTo>
                    <a:cubicBezTo>
                      <a:pt x="3429" y="134"/>
                      <a:pt x="3453" y="158"/>
                      <a:pt x="3453" y="158"/>
                    </a:cubicBezTo>
                    <a:cubicBezTo>
                      <a:pt x="3465" y="158"/>
                      <a:pt x="3465" y="122"/>
                      <a:pt x="3477" y="110"/>
                    </a:cubicBezTo>
                    <a:cubicBezTo>
                      <a:pt x="3477" y="110"/>
                      <a:pt x="3477" y="121"/>
                      <a:pt x="3477" y="134"/>
                    </a:cubicBezTo>
                    <a:cubicBezTo>
                      <a:pt x="3477" y="122"/>
                      <a:pt x="3513" y="51"/>
                      <a:pt x="3501" y="39"/>
                    </a:cubicBezTo>
                    <a:lnTo>
                      <a:pt x="3477" y="39"/>
                    </a:lnTo>
                    <a:cubicBezTo>
                      <a:pt x="3465" y="51"/>
                      <a:pt x="3465" y="74"/>
                      <a:pt x="3453" y="86"/>
                    </a:cubicBezTo>
                    <a:cubicBezTo>
                      <a:pt x="3452" y="87"/>
                      <a:pt x="3451" y="88"/>
                      <a:pt x="3451" y="88"/>
                    </a:cubicBezTo>
                    <a:cubicBezTo>
                      <a:pt x="3444" y="88"/>
                      <a:pt x="3451" y="37"/>
                      <a:pt x="3444" y="37"/>
                    </a:cubicBezTo>
                    <a:cubicBezTo>
                      <a:pt x="3443" y="37"/>
                      <a:pt x="3442" y="38"/>
                      <a:pt x="3441" y="39"/>
                    </a:cubicBezTo>
                    <a:cubicBezTo>
                      <a:pt x="3417" y="51"/>
                      <a:pt x="3405" y="74"/>
                      <a:pt x="3405" y="110"/>
                    </a:cubicBezTo>
                    <a:cubicBezTo>
                      <a:pt x="3405" y="86"/>
                      <a:pt x="3405" y="62"/>
                      <a:pt x="3405" y="39"/>
                    </a:cubicBezTo>
                    <a:cubicBezTo>
                      <a:pt x="3405" y="28"/>
                      <a:pt x="3388" y="1"/>
                      <a:pt x="3375" y="1"/>
                    </a:cubicBezTo>
                    <a:close/>
                    <a:moveTo>
                      <a:pt x="2983" y="168"/>
                    </a:moveTo>
                    <a:cubicBezTo>
                      <a:pt x="2982" y="168"/>
                      <a:pt x="2980" y="169"/>
                      <a:pt x="2980" y="170"/>
                    </a:cubicBezTo>
                    <a:lnTo>
                      <a:pt x="2980" y="170"/>
                    </a:lnTo>
                    <a:cubicBezTo>
                      <a:pt x="2979" y="170"/>
                      <a:pt x="2978" y="170"/>
                      <a:pt x="2977" y="170"/>
                    </a:cubicBezTo>
                    <a:lnTo>
                      <a:pt x="2977" y="170"/>
                    </a:lnTo>
                    <a:cubicBezTo>
                      <a:pt x="2977" y="170"/>
                      <a:pt x="2978" y="171"/>
                      <a:pt x="2978" y="172"/>
                    </a:cubicBezTo>
                    <a:lnTo>
                      <a:pt x="2978" y="172"/>
                    </a:lnTo>
                    <a:cubicBezTo>
                      <a:pt x="2978" y="171"/>
                      <a:pt x="2979" y="170"/>
                      <a:pt x="2980" y="170"/>
                    </a:cubicBezTo>
                    <a:lnTo>
                      <a:pt x="2980" y="170"/>
                    </a:lnTo>
                    <a:cubicBezTo>
                      <a:pt x="2983" y="170"/>
                      <a:pt x="2988" y="171"/>
                      <a:pt x="2992" y="173"/>
                    </a:cubicBezTo>
                    <a:lnTo>
                      <a:pt x="2992" y="173"/>
                    </a:lnTo>
                    <a:cubicBezTo>
                      <a:pt x="2989" y="170"/>
                      <a:pt x="2985" y="168"/>
                      <a:pt x="2983" y="168"/>
                    </a:cubicBezTo>
                    <a:close/>
                    <a:moveTo>
                      <a:pt x="2978" y="172"/>
                    </a:moveTo>
                    <a:cubicBezTo>
                      <a:pt x="2977" y="174"/>
                      <a:pt x="2977" y="177"/>
                      <a:pt x="2977" y="181"/>
                    </a:cubicBezTo>
                    <a:cubicBezTo>
                      <a:pt x="2977" y="184"/>
                      <a:pt x="2978" y="187"/>
                      <a:pt x="2980" y="192"/>
                    </a:cubicBezTo>
                    <a:lnTo>
                      <a:pt x="2980" y="192"/>
                    </a:lnTo>
                    <a:cubicBezTo>
                      <a:pt x="2982" y="190"/>
                      <a:pt x="2984" y="185"/>
                      <a:pt x="2978" y="172"/>
                    </a:cubicBezTo>
                    <a:close/>
                    <a:moveTo>
                      <a:pt x="3167" y="62"/>
                    </a:moveTo>
                    <a:cubicBezTo>
                      <a:pt x="3167" y="86"/>
                      <a:pt x="3155" y="74"/>
                      <a:pt x="3155" y="86"/>
                    </a:cubicBezTo>
                    <a:cubicBezTo>
                      <a:pt x="3155" y="89"/>
                      <a:pt x="3156" y="92"/>
                      <a:pt x="3157" y="95"/>
                    </a:cubicBezTo>
                    <a:lnTo>
                      <a:pt x="3157" y="95"/>
                    </a:lnTo>
                    <a:cubicBezTo>
                      <a:pt x="3153" y="94"/>
                      <a:pt x="3148" y="91"/>
                      <a:pt x="3144" y="86"/>
                    </a:cubicBezTo>
                    <a:cubicBezTo>
                      <a:pt x="3132" y="86"/>
                      <a:pt x="3144" y="122"/>
                      <a:pt x="3132" y="134"/>
                    </a:cubicBezTo>
                    <a:cubicBezTo>
                      <a:pt x="3121" y="134"/>
                      <a:pt x="3102" y="108"/>
                      <a:pt x="3090" y="108"/>
                    </a:cubicBezTo>
                    <a:cubicBezTo>
                      <a:pt x="3088" y="108"/>
                      <a:pt x="3086" y="108"/>
                      <a:pt x="3084" y="110"/>
                    </a:cubicBezTo>
                    <a:cubicBezTo>
                      <a:pt x="3077" y="110"/>
                      <a:pt x="3078" y="121"/>
                      <a:pt x="3080" y="131"/>
                    </a:cubicBezTo>
                    <a:lnTo>
                      <a:pt x="3080" y="131"/>
                    </a:lnTo>
                    <a:cubicBezTo>
                      <a:pt x="3078" y="128"/>
                      <a:pt x="3075" y="125"/>
                      <a:pt x="3072" y="122"/>
                    </a:cubicBezTo>
                    <a:cubicBezTo>
                      <a:pt x="3072" y="128"/>
                      <a:pt x="3072" y="134"/>
                      <a:pt x="3072" y="139"/>
                    </a:cubicBezTo>
                    <a:lnTo>
                      <a:pt x="3072" y="139"/>
                    </a:lnTo>
                    <a:cubicBezTo>
                      <a:pt x="3061" y="127"/>
                      <a:pt x="3044" y="106"/>
                      <a:pt x="3036" y="98"/>
                    </a:cubicBezTo>
                    <a:lnTo>
                      <a:pt x="3036" y="98"/>
                    </a:lnTo>
                    <a:cubicBezTo>
                      <a:pt x="3036" y="110"/>
                      <a:pt x="3036" y="134"/>
                      <a:pt x="3048" y="158"/>
                    </a:cubicBezTo>
                    <a:cubicBezTo>
                      <a:pt x="3052" y="172"/>
                      <a:pt x="3052" y="178"/>
                      <a:pt x="3050" y="178"/>
                    </a:cubicBezTo>
                    <a:cubicBezTo>
                      <a:pt x="3047" y="178"/>
                      <a:pt x="3033" y="150"/>
                      <a:pt x="3024" y="134"/>
                    </a:cubicBezTo>
                    <a:lnTo>
                      <a:pt x="3024" y="134"/>
                    </a:lnTo>
                    <a:cubicBezTo>
                      <a:pt x="3033" y="150"/>
                      <a:pt x="3032" y="158"/>
                      <a:pt x="3030" y="163"/>
                    </a:cubicBezTo>
                    <a:lnTo>
                      <a:pt x="3030" y="163"/>
                    </a:lnTo>
                    <a:cubicBezTo>
                      <a:pt x="3028" y="161"/>
                      <a:pt x="3026" y="159"/>
                      <a:pt x="3024" y="158"/>
                    </a:cubicBezTo>
                    <a:lnTo>
                      <a:pt x="3024" y="158"/>
                    </a:lnTo>
                    <a:cubicBezTo>
                      <a:pt x="3025" y="160"/>
                      <a:pt x="3026" y="163"/>
                      <a:pt x="3027" y="166"/>
                    </a:cubicBezTo>
                    <a:lnTo>
                      <a:pt x="3027" y="166"/>
                    </a:lnTo>
                    <a:cubicBezTo>
                      <a:pt x="3028" y="165"/>
                      <a:pt x="3029" y="164"/>
                      <a:pt x="3030" y="163"/>
                    </a:cubicBezTo>
                    <a:lnTo>
                      <a:pt x="3030" y="163"/>
                    </a:lnTo>
                    <a:cubicBezTo>
                      <a:pt x="3050" y="183"/>
                      <a:pt x="3061" y="194"/>
                      <a:pt x="3072" y="205"/>
                    </a:cubicBezTo>
                    <a:cubicBezTo>
                      <a:pt x="3060" y="181"/>
                      <a:pt x="3072" y="181"/>
                      <a:pt x="3072" y="170"/>
                    </a:cubicBezTo>
                    <a:cubicBezTo>
                      <a:pt x="3072" y="161"/>
                      <a:pt x="3072" y="152"/>
                      <a:pt x="3072" y="139"/>
                    </a:cubicBezTo>
                    <a:lnTo>
                      <a:pt x="3072" y="139"/>
                    </a:lnTo>
                    <a:cubicBezTo>
                      <a:pt x="3077" y="144"/>
                      <a:pt x="3081" y="148"/>
                      <a:pt x="3083" y="148"/>
                    </a:cubicBezTo>
                    <a:cubicBezTo>
                      <a:pt x="3084" y="148"/>
                      <a:pt x="3084" y="147"/>
                      <a:pt x="3084" y="146"/>
                    </a:cubicBezTo>
                    <a:cubicBezTo>
                      <a:pt x="3084" y="146"/>
                      <a:pt x="3082" y="139"/>
                      <a:pt x="3080" y="131"/>
                    </a:cubicBezTo>
                    <a:lnTo>
                      <a:pt x="3080" y="131"/>
                    </a:lnTo>
                    <a:cubicBezTo>
                      <a:pt x="3093" y="149"/>
                      <a:pt x="3102" y="171"/>
                      <a:pt x="3110" y="171"/>
                    </a:cubicBezTo>
                    <a:cubicBezTo>
                      <a:pt x="3114" y="171"/>
                      <a:pt x="3117" y="167"/>
                      <a:pt x="3120" y="158"/>
                    </a:cubicBezTo>
                    <a:cubicBezTo>
                      <a:pt x="3120" y="149"/>
                      <a:pt x="3121" y="145"/>
                      <a:pt x="3124" y="145"/>
                    </a:cubicBezTo>
                    <a:cubicBezTo>
                      <a:pt x="3130" y="145"/>
                      <a:pt x="3140" y="158"/>
                      <a:pt x="3155" y="181"/>
                    </a:cubicBezTo>
                    <a:cubicBezTo>
                      <a:pt x="3155" y="181"/>
                      <a:pt x="3155" y="158"/>
                      <a:pt x="3155" y="146"/>
                    </a:cubicBezTo>
                    <a:cubicBezTo>
                      <a:pt x="3155" y="134"/>
                      <a:pt x="3167" y="134"/>
                      <a:pt x="3167" y="122"/>
                    </a:cubicBezTo>
                    <a:cubicBezTo>
                      <a:pt x="3167" y="113"/>
                      <a:pt x="3160" y="104"/>
                      <a:pt x="3157" y="95"/>
                    </a:cubicBezTo>
                    <a:lnTo>
                      <a:pt x="3157" y="95"/>
                    </a:lnTo>
                    <a:cubicBezTo>
                      <a:pt x="3159" y="95"/>
                      <a:pt x="3160" y="95"/>
                      <a:pt x="3161" y="95"/>
                    </a:cubicBezTo>
                    <a:cubicBezTo>
                      <a:pt x="3167" y="95"/>
                      <a:pt x="3173" y="92"/>
                      <a:pt x="3179" y="86"/>
                    </a:cubicBezTo>
                    <a:cubicBezTo>
                      <a:pt x="3167" y="86"/>
                      <a:pt x="3179" y="86"/>
                      <a:pt x="3167" y="62"/>
                    </a:cubicBezTo>
                    <a:close/>
                    <a:moveTo>
                      <a:pt x="2953" y="217"/>
                    </a:moveTo>
                    <a:lnTo>
                      <a:pt x="2953" y="217"/>
                    </a:lnTo>
                    <a:cubicBezTo>
                      <a:pt x="2955" y="222"/>
                      <a:pt x="2957" y="226"/>
                      <a:pt x="2960" y="229"/>
                    </a:cubicBezTo>
                    <a:lnTo>
                      <a:pt x="2960" y="229"/>
                    </a:lnTo>
                    <a:cubicBezTo>
                      <a:pt x="2963" y="229"/>
                      <a:pt x="2963" y="227"/>
                      <a:pt x="2953" y="217"/>
                    </a:cubicBezTo>
                    <a:close/>
                    <a:moveTo>
                      <a:pt x="2960" y="229"/>
                    </a:moveTo>
                    <a:lnTo>
                      <a:pt x="2960" y="229"/>
                    </a:lnTo>
                    <a:cubicBezTo>
                      <a:pt x="2959" y="229"/>
                      <a:pt x="2958" y="229"/>
                      <a:pt x="2957" y="229"/>
                    </a:cubicBezTo>
                    <a:cubicBezTo>
                      <a:pt x="2957" y="229"/>
                      <a:pt x="2957" y="229"/>
                      <a:pt x="2957" y="229"/>
                    </a:cubicBezTo>
                    <a:lnTo>
                      <a:pt x="2957" y="229"/>
                    </a:lnTo>
                    <a:cubicBezTo>
                      <a:pt x="2959" y="231"/>
                      <a:pt x="2961" y="232"/>
                      <a:pt x="2962" y="233"/>
                    </a:cubicBezTo>
                    <a:lnTo>
                      <a:pt x="2962" y="233"/>
                    </a:lnTo>
                    <a:cubicBezTo>
                      <a:pt x="2961" y="232"/>
                      <a:pt x="2961" y="231"/>
                      <a:pt x="2960" y="229"/>
                    </a:cubicBezTo>
                    <a:close/>
                    <a:moveTo>
                      <a:pt x="2882" y="241"/>
                    </a:moveTo>
                    <a:lnTo>
                      <a:pt x="2882" y="241"/>
                    </a:lnTo>
                    <a:cubicBezTo>
                      <a:pt x="2884" y="243"/>
                      <a:pt x="2885" y="245"/>
                      <a:pt x="2886" y="247"/>
                    </a:cubicBezTo>
                    <a:lnTo>
                      <a:pt x="2886" y="247"/>
                    </a:lnTo>
                    <a:cubicBezTo>
                      <a:pt x="2887" y="247"/>
                      <a:pt x="2887" y="246"/>
                      <a:pt x="2882" y="241"/>
                    </a:cubicBezTo>
                    <a:close/>
                    <a:moveTo>
                      <a:pt x="2980" y="192"/>
                    </a:moveTo>
                    <a:cubicBezTo>
                      <a:pt x="2978" y="193"/>
                      <a:pt x="2977" y="193"/>
                      <a:pt x="2977" y="193"/>
                    </a:cubicBezTo>
                    <a:cubicBezTo>
                      <a:pt x="2977" y="205"/>
                      <a:pt x="2977" y="229"/>
                      <a:pt x="2977" y="241"/>
                    </a:cubicBezTo>
                    <a:cubicBezTo>
                      <a:pt x="2974" y="241"/>
                      <a:pt x="2969" y="238"/>
                      <a:pt x="2962" y="233"/>
                    </a:cubicBezTo>
                    <a:lnTo>
                      <a:pt x="2962" y="233"/>
                    </a:lnTo>
                    <a:cubicBezTo>
                      <a:pt x="2972" y="246"/>
                      <a:pt x="2983" y="253"/>
                      <a:pt x="3001" y="253"/>
                    </a:cubicBezTo>
                    <a:cubicBezTo>
                      <a:pt x="3010" y="253"/>
                      <a:pt x="2988" y="213"/>
                      <a:pt x="2980" y="192"/>
                    </a:cubicBezTo>
                    <a:close/>
                    <a:moveTo>
                      <a:pt x="3027" y="166"/>
                    </a:moveTo>
                    <a:cubicBezTo>
                      <a:pt x="3021" y="172"/>
                      <a:pt x="3011" y="173"/>
                      <a:pt x="3024" y="193"/>
                    </a:cubicBezTo>
                    <a:cubicBezTo>
                      <a:pt x="3017" y="186"/>
                      <a:pt x="3004" y="178"/>
                      <a:pt x="2992" y="173"/>
                    </a:cubicBezTo>
                    <a:lnTo>
                      <a:pt x="2992" y="173"/>
                    </a:lnTo>
                    <a:cubicBezTo>
                      <a:pt x="3011" y="189"/>
                      <a:pt x="3040" y="237"/>
                      <a:pt x="3048" y="253"/>
                    </a:cubicBezTo>
                    <a:cubicBezTo>
                      <a:pt x="3037" y="231"/>
                      <a:pt x="3036" y="199"/>
                      <a:pt x="3027" y="166"/>
                    </a:cubicBezTo>
                    <a:close/>
                    <a:moveTo>
                      <a:pt x="2917" y="200"/>
                    </a:moveTo>
                    <a:cubicBezTo>
                      <a:pt x="2915" y="200"/>
                      <a:pt x="2915" y="201"/>
                      <a:pt x="2917" y="205"/>
                    </a:cubicBezTo>
                    <a:cubicBezTo>
                      <a:pt x="2926" y="230"/>
                      <a:pt x="2951" y="255"/>
                      <a:pt x="2958" y="264"/>
                    </a:cubicBezTo>
                    <a:lnTo>
                      <a:pt x="2958" y="264"/>
                    </a:lnTo>
                    <a:cubicBezTo>
                      <a:pt x="2959" y="258"/>
                      <a:pt x="2959" y="252"/>
                      <a:pt x="2953" y="241"/>
                    </a:cubicBezTo>
                    <a:cubicBezTo>
                      <a:pt x="2947" y="230"/>
                      <a:pt x="2953" y="229"/>
                      <a:pt x="2957" y="229"/>
                    </a:cubicBezTo>
                    <a:lnTo>
                      <a:pt x="2957" y="229"/>
                    </a:lnTo>
                    <a:cubicBezTo>
                      <a:pt x="2941" y="217"/>
                      <a:pt x="2921" y="200"/>
                      <a:pt x="2917" y="200"/>
                    </a:cubicBezTo>
                    <a:close/>
                    <a:moveTo>
                      <a:pt x="2888" y="257"/>
                    </a:moveTo>
                    <a:cubicBezTo>
                      <a:pt x="2888" y="262"/>
                      <a:pt x="2887" y="265"/>
                      <a:pt x="2893" y="265"/>
                    </a:cubicBezTo>
                    <a:lnTo>
                      <a:pt x="2882" y="265"/>
                    </a:lnTo>
                    <a:cubicBezTo>
                      <a:pt x="2882" y="265"/>
                      <a:pt x="2884" y="260"/>
                      <a:pt x="2888" y="257"/>
                    </a:cubicBezTo>
                    <a:close/>
                    <a:moveTo>
                      <a:pt x="2902" y="259"/>
                    </a:moveTo>
                    <a:cubicBezTo>
                      <a:pt x="2903" y="260"/>
                      <a:pt x="2904" y="262"/>
                      <a:pt x="2905" y="265"/>
                    </a:cubicBezTo>
                    <a:lnTo>
                      <a:pt x="2893" y="265"/>
                    </a:lnTo>
                    <a:cubicBezTo>
                      <a:pt x="2897" y="265"/>
                      <a:pt x="2900" y="262"/>
                      <a:pt x="2902" y="259"/>
                    </a:cubicBezTo>
                    <a:close/>
                    <a:moveTo>
                      <a:pt x="2929" y="271"/>
                    </a:moveTo>
                    <a:cubicBezTo>
                      <a:pt x="2930" y="280"/>
                      <a:pt x="2931" y="289"/>
                      <a:pt x="2941" y="289"/>
                    </a:cubicBezTo>
                    <a:cubicBezTo>
                      <a:pt x="2937" y="285"/>
                      <a:pt x="2933" y="278"/>
                      <a:pt x="2929" y="271"/>
                    </a:cubicBezTo>
                    <a:close/>
                    <a:moveTo>
                      <a:pt x="3030" y="250"/>
                    </a:moveTo>
                    <a:cubicBezTo>
                      <a:pt x="3028" y="250"/>
                      <a:pt x="3026" y="251"/>
                      <a:pt x="3024" y="253"/>
                    </a:cubicBezTo>
                    <a:cubicBezTo>
                      <a:pt x="3013" y="253"/>
                      <a:pt x="3036" y="289"/>
                      <a:pt x="3036" y="289"/>
                    </a:cubicBezTo>
                    <a:lnTo>
                      <a:pt x="3048" y="277"/>
                    </a:lnTo>
                    <a:cubicBezTo>
                      <a:pt x="3048" y="277"/>
                      <a:pt x="3040" y="250"/>
                      <a:pt x="3030" y="250"/>
                    </a:cubicBezTo>
                    <a:close/>
                    <a:moveTo>
                      <a:pt x="2936" y="254"/>
                    </a:moveTo>
                    <a:lnTo>
                      <a:pt x="2936" y="254"/>
                    </a:lnTo>
                    <a:cubicBezTo>
                      <a:pt x="2941" y="273"/>
                      <a:pt x="2948" y="297"/>
                      <a:pt x="2951" y="297"/>
                    </a:cubicBezTo>
                    <a:cubicBezTo>
                      <a:pt x="2952" y="297"/>
                      <a:pt x="2953" y="294"/>
                      <a:pt x="2953" y="289"/>
                    </a:cubicBezTo>
                    <a:cubicBezTo>
                      <a:pt x="2953" y="278"/>
                      <a:pt x="2955" y="272"/>
                      <a:pt x="2957" y="267"/>
                    </a:cubicBezTo>
                    <a:lnTo>
                      <a:pt x="2957" y="267"/>
                    </a:lnTo>
                    <a:cubicBezTo>
                      <a:pt x="2958" y="267"/>
                      <a:pt x="2959" y="267"/>
                      <a:pt x="2959" y="267"/>
                    </a:cubicBezTo>
                    <a:cubicBezTo>
                      <a:pt x="2960" y="267"/>
                      <a:pt x="2960" y="266"/>
                      <a:pt x="2958" y="264"/>
                    </a:cubicBezTo>
                    <a:lnTo>
                      <a:pt x="2958" y="264"/>
                    </a:lnTo>
                    <a:cubicBezTo>
                      <a:pt x="2958" y="265"/>
                      <a:pt x="2957" y="266"/>
                      <a:pt x="2957" y="267"/>
                    </a:cubicBezTo>
                    <a:lnTo>
                      <a:pt x="2957" y="267"/>
                    </a:lnTo>
                    <a:cubicBezTo>
                      <a:pt x="2956" y="266"/>
                      <a:pt x="2955" y="266"/>
                      <a:pt x="2953" y="265"/>
                    </a:cubicBezTo>
                    <a:cubicBezTo>
                      <a:pt x="2945" y="261"/>
                      <a:pt x="2939" y="257"/>
                      <a:pt x="2936" y="254"/>
                    </a:cubicBezTo>
                    <a:close/>
                    <a:moveTo>
                      <a:pt x="3001" y="289"/>
                    </a:moveTo>
                    <a:lnTo>
                      <a:pt x="3001" y="289"/>
                    </a:lnTo>
                    <a:cubicBezTo>
                      <a:pt x="2989" y="301"/>
                      <a:pt x="2989" y="312"/>
                      <a:pt x="3013" y="336"/>
                    </a:cubicBezTo>
                    <a:lnTo>
                      <a:pt x="3013" y="324"/>
                    </a:lnTo>
                    <a:cubicBezTo>
                      <a:pt x="3013" y="312"/>
                      <a:pt x="3013" y="301"/>
                      <a:pt x="3001" y="289"/>
                    </a:cubicBezTo>
                    <a:close/>
                    <a:moveTo>
                      <a:pt x="3536" y="348"/>
                    </a:moveTo>
                    <a:cubicBezTo>
                      <a:pt x="3525" y="360"/>
                      <a:pt x="3536" y="360"/>
                      <a:pt x="3536" y="360"/>
                    </a:cubicBezTo>
                    <a:lnTo>
                      <a:pt x="3536" y="348"/>
                    </a:lnTo>
                    <a:close/>
                    <a:moveTo>
                      <a:pt x="3548" y="348"/>
                    </a:moveTo>
                    <a:cubicBezTo>
                      <a:pt x="3548" y="348"/>
                      <a:pt x="3536" y="348"/>
                      <a:pt x="3536" y="360"/>
                    </a:cubicBezTo>
                    <a:cubicBezTo>
                      <a:pt x="3536" y="364"/>
                      <a:pt x="3537" y="365"/>
                      <a:pt x="3539" y="365"/>
                    </a:cubicBezTo>
                    <a:cubicBezTo>
                      <a:pt x="3542" y="365"/>
                      <a:pt x="3548" y="357"/>
                      <a:pt x="3548" y="348"/>
                    </a:cubicBezTo>
                    <a:close/>
                    <a:moveTo>
                      <a:pt x="2901" y="226"/>
                    </a:moveTo>
                    <a:cubicBezTo>
                      <a:pt x="2898" y="226"/>
                      <a:pt x="2905" y="241"/>
                      <a:pt x="2905" y="241"/>
                    </a:cubicBezTo>
                    <a:cubicBezTo>
                      <a:pt x="2905" y="241"/>
                      <a:pt x="2905" y="252"/>
                      <a:pt x="2902" y="259"/>
                    </a:cubicBezTo>
                    <a:lnTo>
                      <a:pt x="2902" y="259"/>
                    </a:lnTo>
                    <a:cubicBezTo>
                      <a:pt x="2899" y="256"/>
                      <a:pt x="2896" y="254"/>
                      <a:pt x="2894" y="254"/>
                    </a:cubicBezTo>
                    <a:cubicBezTo>
                      <a:pt x="2892" y="254"/>
                      <a:pt x="2889" y="255"/>
                      <a:pt x="2888" y="257"/>
                    </a:cubicBezTo>
                    <a:lnTo>
                      <a:pt x="2888" y="257"/>
                    </a:lnTo>
                    <a:cubicBezTo>
                      <a:pt x="2888" y="254"/>
                      <a:pt x="2887" y="251"/>
                      <a:pt x="2886" y="247"/>
                    </a:cubicBezTo>
                    <a:lnTo>
                      <a:pt x="2886" y="247"/>
                    </a:lnTo>
                    <a:cubicBezTo>
                      <a:pt x="2885" y="247"/>
                      <a:pt x="2885" y="247"/>
                      <a:pt x="2885" y="247"/>
                    </a:cubicBezTo>
                    <a:cubicBezTo>
                      <a:pt x="2882" y="247"/>
                      <a:pt x="2876" y="247"/>
                      <a:pt x="2870" y="253"/>
                    </a:cubicBezTo>
                    <a:cubicBezTo>
                      <a:pt x="2858" y="265"/>
                      <a:pt x="2870" y="265"/>
                      <a:pt x="2870" y="265"/>
                    </a:cubicBezTo>
                    <a:cubicBezTo>
                      <a:pt x="2870" y="272"/>
                      <a:pt x="2866" y="279"/>
                      <a:pt x="2860" y="279"/>
                    </a:cubicBezTo>
                    <a:cubicBezTo>
                      <a:pt x="2856" y="279"/>
                      <a:pt x="2851" y="275"/>
                      <a:pt x="2846" y="265"/>
                    </a:cubicBezTo>
                    <a:cubicBezTo>
                      <a:pt x="2840" y="259"/>
                      <a:pt x="2831" y="256"/>
                      <a:pt x="2825" y="256"/>
                    </a:cubicBezTo>
                    <a:cubicBezTo>
                      <a:pt x="2819" y="256"/>
                      <a:pt x="2816" y="259"/>
                      <a:pt x="2822" y="265"/>
                    </a:cubicBezTo>
                    <a:cubicBezTo>
                      <a:pt x="2834" y="289"/>
                      <a:pt x="2798" y="265"/>
                      <a:pt x="2810" y="301"/>
                    </a:cubicBezTo>
                    <a:cubicBezTo>
                      <a:pt x="2796" y="294"/>
                      <a:pt x="2767" y="279"/>
                      <a:pt x="2749" y="279"/>
                    </a:cubicBezTo>
                    <a:cubicBezTo>
                      <a:pt x="2736" y="279"/>
                      <a:pt x="2729" y="287"/>
                      <a:pt x="2739" y="312"/>
                    </a:cubicBezTo>
                    <a:cubicBezTo>
                      <a:pt x="2723" y="285"/>
                      <a:pt x="2716" y="274"/>
                      <a:pt x="2713" y="274"/>
                    </a:cubicBezTo>
                    <a:lnTo>
                      <a:pt x="2713" y="274"/>
                    </a:lnTo>
                    <a:cubicBezTo>
                      <a:pt x="2706" y="274"/>
                      <a:pt x="2733" y="349"/>
                      <a:pt x="2728" y="349"/>
                    </a:cubicBezTo>
                    <a:cubicBezTo>
                      <a:pt x="2728" y="349"/>
                      <a:pt x="2727" y="349"/>
                      <a:pt x="2727" y="348"/>
                    </a:cubicBezTo>
                    <a:cubicBezTo>
                      <a:pt x="2711" y="340"/>
                      <a:pt x="2694" y="321"/>
                      <a:pt x="2689" y="321"/>
                    </a:cubicBezTo>
                    <a:lnTo>
                      <a:pt x="2689" y="321"/>
                    </a:lnTo>
                    <a:cubicBezTo>
                      <a:pt x="2687" y="321"/>
                      <a:pt x="2687" y="325"/>
                      <a:pt x="2691" y="336"/>
                    </a:cubicBezTo>
                    <a:cubicBezTo>
                      <a:pt x="2691" y="341"/>
                      <a:pt x="2691" y="345"/>
                      <a:pt x="2692" y="350"/>
                    </a:cubicBezTo>
                    <a:lnTo>
                      <a:pt x="2692" y="350"/>
                    </a:lnTo>
                    <a:cubicBezTo>
                      <a:pt x="2691" y="349"/>
                      <a:pt x="2691" y="348"/>
                      <a:pt x="2691" y="348"/>
                    </a:cubicBezTo>
                    <a:lnTo>
                      <a:pt x="2691" y="348"/>
                    </a:lnTo>
                    <a:cubicBezTo>
                      <a:pt x="2688" y="348"/>
                      <a:pt x="2689" y="350"/>
                      <a:pt x="2693" y="353"/>
                    </a:cubicBezTo>
                    <a:lnTo>
                      <a:pt x="2693" y="353"/>
                    </a:lnTo>
                    <a:cubicBezTo>
                      <a:pt x="2696" y="371"/>
                      <a:pt x="2703" y="390"/>
                      <a:pt x="2703" y="408"/>
                    </a:cubicBezTo>
                    <a:cubicBezTo>
                      <a:pt x="2694" y="399"/>
                      <a:pt x="2685" y="376"/>
                      <a:pt x="2676" y="376"/>
                    </a:cubicBezTo>
                    <a:cubicBezTo>
                      <a:pt x="2673" y="376"/>
                      <a:pt x="2670" y="378"/>
                      <a:pt x="2667" y="384"/>
                    </a:cubicBezTo>
                    <a:cubicBezTo>
                      <a:pt x="2659" y="392"/>
                      <a:pt x="2673" y="400"/>
                      <a:pt x="2675" y="408"/>
                    </a:cubicBezTo>
                    <a:lnTo>
                      <a:pt x="2679" y="408"/>
                    </a:lnTo>
                    <a:cubicBezTo>
                      <a:pt x="2691" y="420"/>
                      <a:pt x="2691" y="420"/>
                      <a:pt x="2691" y="420"/>
                    </a:cubicBezTo>
                    <a:lnTo>
                      <a:pt x="2715" y="408"/>
                    </a:lnTo>
                    <a:cubicBezTo>
                      <a:pt x="2724" y="399"/>
                      <a:pt x="2707" y="371"/>
                      <a:pt x="2697" y="357"/>
                    </a:cubicBezTo>
                    <a:lnTo>
                      <a:pt x="2697" y="357"/>
                    </a:lnTo>
                    <a:cubicBezTo>
                      <a:pt x="2712" y="368"/>
                      <a:pt x="2742" y="388"/>
                      <a:pt x="2751" y="396"/>
                    </a:cubicBezTo>
                    <a:cubicBezTo>
                      <a:pt x="2763" y="396"/>
                      <a:pt x="2774" y="396"/>
                      <a:pt x="2751" y="384"/>
                    </a:cubicBezTo>
                    <a:cubicBezTo>
                      <a:pt x="2727" y="372"/>
                      <a:pt x="2715" y="348"/>
                      <a:pt x="2739" y="348"/>
                    </a:cubicBezTo>
                    <a:lnTo>
                      <a:pt x="2739" y="348"/>
                    </a:lnTo>
                    <a:cubicBezTo>
                      <a:pt x="2751" y="360"/>
                      <a:pt x="2763" y="360"/>
                      <a:pt x="2774" y="372"/>
                    </a:cubicBezTo>
                    <a:cubicBezTo>
                      <a:pt x="2774" y="372"/>
                      <a:pt x="2786" y="384"/>
                      <a:pt x="2786" y="384"/>
                    </a:cubicBezTo>
                    <a:cubicBezTo>
                      <a:pt x="2774" y="372"/>
                      <a:pt x="2763" y="348"/>
                      <a:pt x="2763" y="336"/>
                    </a:cubicBezTo>
                    <a:cubicBezTo>
                      <a:pt x="2763" y="335"/>
                      <a:pt x="2763" y="334"/>
                      <a:pt x="2764" y="334"/>
                    </a:cubicBezTo>
                    <a:cubicBezTo>
                      <a:pt x="2772" y="334"/>
                      <a:pt x="2798" y="362"/>
                      <a:pt x="2798" y="372"/>
                    </a:cubicBezTo>
                    <a:cubicBezTo>
                      <a:pt x="2809" y="378"/>
                      <a:pt x="2815" y="381"/>
                      <a:pt x="2818" y="381"/>
                    </a:cubicBezTo>
                    <a:cubicBezTo>
                      <a:pt x="2831" y="381"/>
                      <a:pt x="2775" y="324"/>
                      <a:pt x="2774" y="324"/>
                    </a:cubicBezTo>
                    <a:lnTo>
                      <a:pt x="2774" y="324"/>
                    </a:lnTo>
                    <a:cubicBezTo>
                      <a:pt x="2774" y="324"/>
                      <a:pt x="2796" y="340"/>
                      <a:pt x="2806" y="340"/>
                    </a:cubicBezTo>
                    <a:cubicBezTo>
                      <a:pt x="2811" y="340"/>
                      <a:pt x="2814" y="336"/>
                      <a:pt x="2810" y="324"/>
                    </a:cubicBezTo>
                    <a:lnTo>
                      <a:pt x="2810" y="324"/>
                    </a:lnTo>
                    <a:cubicBezTo>
                      <a:pt x="2813" y="330"/>
                      <a:pt x="2818" y="333"/>
                      <a:pt x="2825" y="333"/>
                    </a:cubicBezTo>
                    <a:cubicBezTo>
                      <a:pt x="2844" y="333"/>
                      <a:pt x="2873" y="312"/>
                      <a:pt x="2882" y="312"/>
                    </a:cubicBezTo>
                    <a:cubicBezTo>
                      <a:pt x="2882" y="301"/>
                      <a:pt x="2893" y="289"/>
                      <a:pt x="2893" y="277"/>
                    </a:cubicBezTo>
                    <a:cubicBezTo>
                      <a:pt x="2896" y="274"/>
                      <a:pt x="2899" y="273"/>
                      <a:pt x="2902" y="273"/>
                    </a:cubicBezTo>
                    <a:cubicBezTo>
                      <a:pt x="2911" y="273"/>
                      <a:pt x="2921" y="280"/>
                      <a:pt x="2926" y="280"/>
                    </a:cubicBezTo>
                    <a:cubicBezTo>
                      <a:pt x="2928" y="280"/>
                      <a:pt x="2929" y="279"/>
                      <a:pt x="2929" y="277"/>
                    </a:cubicBezTo>
                    <a:cubicBezTo>
                      <a:pt x="2929" y="274"/>
                      <a:pt x="2929" y="272"/>
                      <a:pt x="2929" y="270"/>
                    </a:cubicBezTo>
                    <a:lnTo>
                      <a:pt x="2929" y="270"/>
                    </a:lnTo>
                    <a:cubicBezTo>
                      <a:pt x="2929" y="270"/>
                      <a:pt x="2929" y="270"/>
                      <a:pt x="2929" y="271"/>
                    </a:cubicBezTo>
                    <a:lnTo>
                      <a:pt x="2929" y="271"/>
                    </a:lnTo>
                    <a:cubicBezTo>
                      <a:pt x="2929" y="269"/>
                      <a:pt x="2929" y="267"/>
                      <a:pt x="2929" y="265"/>
                    </a:cubicBezTo>
                    <a:cubicBezTo>
                      <a:pt x="2929" y="255"/>
                      <a:pt x="2929" y="251"/>
                      <a:pt x="2931" y="251"/>
                    </a:cubicBezTo>
                    <a:cubicBezTo>
                      <a:pt x="2932" y="251"/>
                      <a:pt x="2933" y="252"/>
                      <a:pt x="2936" y="254"/>
                    </a:cubicBezTo>
                    <a:lnTo>
                      <a:pt x="2936" y="254"/>
                    </a:lnTo>
                    <a:cubicBezTo>
                      <a:pt x="2932" y="240"/>
                      <a:pt x="2929" y="229"/>
                      <a:pt x="2929" y="229"/>
                    </a:cubicBezTo>
                    <a:cubicBezTo>
                      <a:pt x="2918" y="229"/>
                      <a:pt x="2927" y="249"/>
                      <a:pt x="2929" y="270"/>
                    </a:cubicBezTo>
                    <a:lnTo>
                      <a:pt x="2929" y="270"/>
                    </a:lnTo>
                    <a:cubicBezTo>
                      <a:pt x="2921" y="255"/>
                      <a:pt x="2913" y="237"/>
                      <a:pt x="2905" y="229"/>
                    </a:cubicBezTo>
                    <a:cubicBezTo>
                      <a:pt x="2903" y="227"/>
                      <a:pt x="2902" y="226"/>
                      <a:pt x="2901" y="226"/>
                    </a:cubicBezTo>
                    <a:close/>
                    <a:moveTo>
                      <a:pt x="3727" y="432"/>
                    </a:moveTo>
                    <a:lnTo>
                      <a:pt x="3727" y="443"/>
                    </a:lnTo>
                    <a:lnTo>
                      <a:pt x="3703" y="443"/>
                    </a:lnTo>
                    <a:cubicBezTo>
                      <a:pt x="3703" y="443"/>
                      <a:pt x="3703" y="443"/>
                      <a:pt x="3727" y="432"/>
                    </a:cubicBezTo>
                    <a:close/>
                    <a:moveTo>
                      <a:pt x="3679" y="551"/>
                    </a:moveTo>
                    <a:lnTo>
                      <a:pt x="3679" y="551"/>
                    </a:lnTo>
                    <a:cubicBezTo>
                      <a:pt x="3684" y="552"/>
                      <a:pt x="3688" y="553"/>
                      <a:pt x="3690" y="554"/>
                    </a:cubicBezTo>
                    <a:lnTo>
                      <a:pt x="3690" y="554"/>
                    </a:lnTo>
                    <a:cubicBezTo>
                      <a:pt x="3687" y="552"/>
                      <a:pt x="3683" y="551"/>
                      <a:pt x="3679" y="551"/>
                    </a:cubicBezTo>
                    <a:close/>
                    <a:moveTo>
                      <a:pt x="2072" y="641"/>
                    </a:moveTo>
                    <a:cubicBezTo>
                      <a:pt x="2072" y="641"/>
                      <a:pt x="2072" y="642"/>
                      <a:pt x="2072" y="646"/>
                    </a:cubicBezTo>
                    <a:cubicBezTo>
                      <a:pt x="2072" y="648"/>
                      <a:pt x="2074" y="650"/>
                      <a:pt x="2078" y="651"/>
                    </a:cubicBezTo>
                    <a:lnTo>
                      <a:pt x="2078" y="651"/>
                    </a:lnTo>
                    <a:cubicBezTo>
                      <a:pt x="2074" y="645"/>
                      <a:pt x="2073" y="641"/>
                      <a:pt x="2072" y="641"/>
                    </a:cubicBezTo>
                    <a:close/>
                    <a:moveTo>
                      <a:pt x="3644" y="717"/>
                    </a:moveTo>
                    <a:cubicBezTo>
                      <a:pt x="3646" y="717"/>
                      <a:pt x="3648" y="719"/>
                      <a:pt x="3649" y="722"/>
                    </a:cubicBezTo>
                    <a:lnTo>
                      <a:pt x="3649" y="722"/>
                    </a:lnTo>
                    <a:cubicBezTo>
                      <a:pt x="3647" y="721"/>
                      <a:pt x="3646" y="720"/>
                      <a:pt x="3645" y="720"/>
                    </a:cubicBezTo>
                    <a:cubicBezTo>
                      <a:pt x="3645" y="720"/>
                      <a:pt x="3644" y="721"/>
                      <a:pt x="3644" y="721"/>
                    </a:cubicBezTo>
                    <a:lnTo>
                      <a:pt x="3644" y="721"/>
                    </a:lnTo>
                    <a:cubicBezTo>
                      <a:pt x="3644" y="720"/>
                      <a:pt x="3644" y="719"/>
                      <a:pt x="3644" y="717"/>
                    </a:cubicBezTo>
                    <a:close/>
                    <a:moveTo>
                      <a:pt x="3596" y="729"/>
                    </a:moveTo>
                    <a:lnTo>
                      <a:pt x="3596" y="729"/>
                    </a:lnTo>
                    <a:cubicBezTo>
                      <a:pt x="3597" y="732"/>
                      <a:pt x="3599" y="734"/>
                      <a:pt x="3600" y="735"/>
                    </a:cubicBezTo>
                    <a:lnTo>
                      <a:pt x="3600" y="735"/>
                    </a:lnTo>
                    <a:cubicBezTo>
                      <a:pt x="3598" y="731"/>
                      <a:pt x="3596" y="729"/>
                      <a:pt x="3596" y="729"/>
                    </a:cubicBezTo>
                    <a:close/>
                    <a:moveTo>
                      <a:pt x="3644" y="721"/>
                    </a:moveTo>
                    <a:cubicBezTo>
                      <a:pt x="3645" y="725"/>
                      <a:pt x="3646" y="728"/>
                      <a:pt x="3648" y="731"/>
                    </a:cubicBezTo>
                    <a:lnTo>
                      <a:pt x="3648" y="731"/>
                    </a:lnTo>
                    <a:cubicBezTo>
                      <a:pt x="3649" y="728"/>
                      <a:pt x="3649" y="725"/>
                      <a:pt x="3649" y="722"/>
                    </a:cubicBezTo>
                    <a:lnTo>
                      <a:pt x="3649" y="722"/>
                    </a:lnTo>
                    <a:cubicBezTo>
                      <a:pt x="3650" y="724"/>
                      <a:pt x="3652" y="726"/>
                      <a:pt x="3655" y="729"/>
                    </a:cubicBezTo>
                    <a:lnTo>
                      <a:pt x="3667" y="753"/>
                    </a:lnTo>
                    <a:cubicBezTo>
                      <a:pt x="3660" y="746"/>
                      <a:pt x="3653" y="739"/>
                      <a:pt x="3648" y="731"/>
                    </a:cubicBezTo>
                    <a:lnTo>
                      <a:pt x="3648" y="731"/>
                    </a:lnTo>
                    <a:cubicBezTo>
                      <a:pt x="3647" y="738"/>
                      <a:pt x="3645" y="744"/>
                      <a:pt x="3644" y="744"/>
                    </a:cubicBezTo>
                    <a:cubicBezTo>
                      <a:pt x="3644" y="744"/>
                      <a:pt x="3644" y="743"/>
                      <a:pt x="3644" y="741"/>
                    </a:cubicBezTo>
                    <a:lnTo>
                      <a:pt x="3644" y="729"/>
                    </a:lnTo>
                    <a:cubicBezTo>
                      <a:pt x="3644" y="725"/>
                      <a:pt x="3644" y="723"/>
                      <a:pt x="3644" y="721"/>
                    </a:cubicBezTo>
                    <a:close/>
                    <a:moveTo>
                      <a:pt x="3477" y="872"/>
                    </a:moveTo>
                    <a:lnTo>
                      <a:pt x="3477" y="872"/>
                    </a:lnTo>
                    <a:cubicBezTo>
                      <a:pt x="3486" y="872"/>
                      <a:pt x="3502" y="892"/>
                      <a:pt x="3499" y="907"/>
                    </a:cubicBezTo>
                    <a:lnTo>
                      <a:pt x="3499" y="907"/>
                    </a:lnTo>
                    <a:cubicBezTo>
                      <a:pt x="3486" y="904"/>
                      <a:pt x="3466" y="872"/>
                      <a:pt x="3477" y="872"/>
                    </a:cubicBezTo>
                    <a:close/>
                    <a:moveTo>
                      <a:pt x="3498" y="911"/>
                    </a:moveTo>
                    <a:cubicBezTo>
                      <a:pt x="3496" y="914"/>
                      <a:pt x="3493" y="917"/>
                      <a:pt x="3489" y="920"/>
                    </a:cubicBezTo>
                    <a:lnTo>
                      <a:pt x="3498" y="911"/>
                    </a:lnTo>
                    <a:close/>
                    <a:moveTo>
                      <a:pt x="2632" y="360"/>
                    </a:moveTo>
                    <a:cubicBezTo>
                      <a:pt x="2620" y="360"/>
                      <a:pt x="2608" y="360"/>
                      <a:pt x="2620" y="384"/>
                    </a:cubicBezTo>
                    <a:cubicBezTo>
                      <a:pt x="2632" y="408"/>
                      <a:pt x="2608" y="408"/>
                      <a:pt x="2608" y="420"/>
                    </a:cubicBezTo>
                    <a:cubicBezTo>
                      <a:pt x="2600" y="420"/>
                      <a:pt x="2592" y="425"/>
                      <a:pt x="2584" y="425"/>
                    </a:cubicBezTo>
                    <a:cubicBezTo>
                      <a:pt x="2580" y="425"/>
                      <a:pt x="2576" y="424"/>
                      <a:pt x="2572" y="420"/>
                    </a:cubicBezTo>
                    <a:cubicBezTo>
                      <a:pt x="2557" y="405"/>
                      <a:pt x="2543" y="395"/>
                      <a:pt x="2533" y="395"/>
                    </a:cubicBezTo>
                    <a:cubicBezTo>
                      <a:pt x="2528" y="395"/>
                      <a:pt x="2524" y="399"/>
                      <a:pt x="2524" y="408"/>
                    </a:cubicBezTo>
                    <a:cubicBezTo>
                      <a:pt x="2524" y="432"/>
                      <a:pt x="2536" y="432"/>
                      <a:pt x="2524" y="443"/>
                    </a:cubicBezTo>
                    <a:cubicBezTo>
                      <a:pt x="2520" y="447"/>
                      <a:pt x="2518" y="449"/>
                      <a:pt x="2516" y="449"/>
                    </a:cubicBezTo>
                    <a:cubicBezTo>
                      <a:pt x="2511" y="449"/>
                      <a:pt x="2509" y="443"/>
                      <a:pt x="2501" y="443"/>
                    </a:cubicBezTo>
                    <a:cubicBezTo>
                      <a:pt x="2489" y="443"/>
                      <a:pt x="2453" y="443"/>
                      <a:pt x="2465" y="455"/>
                    </a:cubicBezTo>
                    <a:cubicBezTo>
                      <a:pt x="2486" y="477"/>
                      <a:pt x="2478" y="481"/>
                      <a:pt x="2465" y="481"/>
                    </a:cubicBezTo>
                    <a:cubicBezTo>
                      <a:pt x="2456" y="481"/>
                      <a:pt x="2446" y="479"/>
                      <a:pt x="2441" y="479"/>
                    </a:cubicBezTo>
                    <a:cubicBezTo>
                      <a:pt x="2429" y="479"/>
                      <a:pt x="2429" y="491"/>
                      <a:pt x="2417" y="491"/>
                    </a:cubicBezTo>
                    <a:lnTo>
                      <a:pt x="2417" y="515"/>
                    </a:lnTo>
                    <a:lnTo>
                      <a:pt x="2405" y="515"/>
                    </a:lnTo>
                    <a:cubicBezTo>
                      <a:pt x="2393" y="515"/>
                      <a:pt x="2393" y="515"/>
                      <a:pt x="2393" y="527"/>
                    </a:cubicBezTo>
                    <a:cubicBezTo>
                      <a:pt x="2393" y="527"/>
                      <a:pt x="2393" y="547"/>
                      <a:pt x="2383" y="547"/>
                    </a:cubicBezTo>
                    <a:cubicBezTo>
                      <a:pt x="2380" y="547"/>
                      <a:pt x="2376" y="545"/>
                      <a:pt x="2370" y="539"/>
                    </a:cubicBezTo>
                    <a:cubicBezTo>
                      <a:pt x="2356" y="525"/>
                      <a:pt x="2346" y="519"/>
                      <a:pt x="2340" y="519"/>
                    </a:cubicBezTo>
                    <a:cubicBezTo>
                      <a:pt x="2336" y="519"/>
                      <a:pt x="2334" y="522"/>
                      <a:pt x="2334" y="527"/>
                    </a:cubicBezTo>
                    <a:cubicBezTo>
                      <a:pt x="2334" y="535"/>
                      <a:pt x="2347" y="551"/>
                      <a:pt x="2344" y="558"/>
                    </a:cubicBezTo>
                    <a:lnTo>
                      <a:pt x="2344" y="558"/>
                    </a:lnTo>
                    <a:cubicBezTo>
                      <a:pt x="2341" y="555"/>
                      <a:pt x="2337" y="553"/>
                      <a:pt x="2334" y="551"/>
                    </a:cubicBezTo>
                    <a:cubicBezTo>
                      <a:pt x="2334" y="551"/>
                      <a:pt x="2328" y="548"/>
                      <a:pt x="2321" y="544"/>
                    </a:cubicBezTo>
                    <a:lnTo>
                      <a:pt x="2321" y="544"/>
                    </a:lnTo>
                    <a:cubicBezTo>
                      <a:pt x="2318" y="541"/>
                      <a:pt x="2315" y="539"/>
                      <a:pt x="2310" y="539"/>
                    </a:cubicBezTo>
                    <a:lnTo>
                      <a:pt x="2310" y="539"/>
                    </a:lnTo>
                    <a:cubicBezTo>
                      <a:pt x="2310" y="539"/>
                      <a:pt x="2310" y="539"/>
                      <a:pt x="2310" y="539"/>
                    </a:cubicBezTo>
                    <a:lnTo>
                      <a:pt x="2310" y="539"/>
                    </a:lnTo>
                    <a:cubicBezTo>
                      <a:pt x="2304" y="537"/>
                      <a:pt x="2299" y="535"/>
                      <a:pt x="2297" y="535"/>
                    </a:cubicBezTo>
                    <a:lnTo>
                      <a:pt x="2297" y="535"/>
                    </a:lnTo>
                    <a:cubicBezTo>
                      <a:pt x="2296" y="535"/>
                      <a:pt x="2296" y="536"/>
                      <a:pt x="2298" y="539"/>
                    </a:cubicBezTo>
                    <a:cubicBezTo>
                      <a:pt x="2298" y="551"/>
                      <a:pt x="2298" y="551"/>
                      <a:pt x="2286" y="551"/>
                    </a:cubicBezTo>
                    <a:cubicBezTo>
                      <a:pt x="2278" y="551"/>
                      <a:pt x="2265" y="545"/>
                      <a:pt x="2257" y="545"/>
                    </a:cubicBezTo>
                    <a:cubicBezTo>
                      <a:pt x="2253" y="545"/>
                      <a:pt x="2251" y="547"/>
                      <a:pt x="2251" y="551"/>
                    </a:cubicBezTo>
                    <a:cubicBezTo>
                      <a:pt x="2251" y="559"/>
                      <a:pt x="2251" y="573"/>
                      <a:pt x="2247" y="573"/>
                    </a:cubicBezTo>
                    <a:cubicBezTo>
                      <a:pt x="2245" y="573"/>
                      <a:pt x="2242" y="570"/>
                      <a:pt x="2239" y="562"/>
                    </a:cubicBezTo>
                    <a:cubicBezTo>
                      <a:pt x="2230" y="562"/>
                      <a:pt x="2234" y="598"/>
                      <a:pt x="2220" y="598"/>
                    </a:cubicBezTo>
                    <a:cubicBezTo>
                      <a:pt x="2214" y="598"/>
                      <a:pt x="2205" y="592"/>
                      <a:pt x="2191" y="574"/>
                    </a:cubicBezTo>
                    <a:lnTo>
                      <a:pt x="2191" y="574"/>
                    </a:lnTo>
                    <a:cubicBezTo>
                      <a:pt x="2215" y="622"/>
                      <a:pt x="2179" y="610"/>
                      <a:pt x="2167" y="622"/>
                    </a:cubicBezTo>
                    <a:cubicBezTo>
                      <a:pt x="2167" y="622"/>
                      <a:pt x="2179" y="634"/>
                      <a:pt x="2179" y="658"/>
                    </a:cubicBezTo>
                    <a:cubicBezTo>
                      <a:pt x="2179" y="660"/>
                      <a:pt x="2178" y="661"/>
                      <a:pt x="2177" y="661"/>
                    </a:cubicBezTo>
                    <a:cubicBezTo>
                      <a:pt x="2171" y="661"/>
                      <a:pt x="2155" y="644"/>
                      <a:pt x="2155" y="634"/>
                    </a:cubicBezTo>
                    <a:cubicBezTo>
                      <a:pt x="2144" y="619"/>
                      <a:pt x="2137" y="613"/>
                      <a:pt x="2133" y="613"/>
                    </a:cubicBezTo>
                    <a:cubicBezTo>
                      <a:pt x="2125" y="613"/>
                      <a:pt x="2128" y="638"/>
                      <a:pt x="2120" y="646"/>
                    </a:cubicBezTo>
                    <a:cubicBezTo>
                      <a:pt x="2120" y="646"/>
                      <a:pt x="2098" y="651"/>
                      <a:pt x="2084" y="651"/>
                    </a:cubicBezTo>
                    <a:cubicBezTo>
                      <a:pt x="2082" y="651"/>
                      <a:pt x="2080" y="651"/>
                      <a:pt x="2078" y="651"/>
                    </a:cubicBezTo>
                    <a:lnTo>
                      <a:pt x="2078" y="651"/>
                    </a:lnTo>
                    <a:cubicBezTo>
                      <a:pt x="2079" y="653"/>
                      <a:pt x="2081" y="655"/>
                      <a:pt x="2084" y="658"/>
                    </a:cubicBezTo>
                    <a:cubicBezTo>
                      <a:pt x="2096" y="670"/>
                      <a:pt x="2084" y="670"/>
                      <a:pt x="2072" y="670"/>
                    </a:cubicBezTo>
                    <a:cubicBezTo>
                      <a:pt x="2072" y="670"/>
                      <a:pt x="2067" y="675"/>
                      <a:pt x="2060" y="675"/>
                    </a:cubicBezTo>
                    <a:cubicBezTo>
                      <a:pt x="2056" y="675"/>
                      <a:pt x="2052" y="674"/>
                      <a:pt x="2048" y="670"/>
                    </a:cubicBezTo>
                    <a:cubicBezTo>
                      <a:pt x="2040" y="661"/>
                      <a:pt x="2037" y="653"/>
                      <a:pt x="2032" y="653"/>
                    </a:cubicBezTo>
                    <a:cubicBezTo>
                      <a:pt x="2030" y="653"/>
                      <a:pt x="2028" y="654"/>
                      <a:pt x="2024" y="658"/>
                    </a:cubicBezTo>
                    <a:cubicBezTo>
                      <a:pt x="2024" y="682"/>
                      <a:pt x="2036" y="693"/>
                      <a:pt x="2036" y="705"/>
                    </a:cubicBezTo>
                    <a:cubicBezTo>
                      <a:pt x="2036" y="709"/>
                      <a:pt x="2033" y="710"/>
                      <a:pt x="2029" y="710"/>
                    </a:cubicBezTo>
                    <a:cubicBezTo>
                      <a:pt x="2017" y="710"/>
                      <a:pt x="1997" y="702"/>
                      <a:pt x="1989" y="693"/>
                    </a:cubicBezTo>
                    <a:lnTo>
                      <a:pt x="1965" y="693"/>
                    </a:lnTo>
                    <a:cubicBezTo>
                      <a:pt x="1953" y="705"/>
                      <a:pt x="1941" y="717"/>
                      <a:pt x="1941" y="729"/>
                    </a:cubicBezTo>
                    <a:lnTo>
                      <a:pt x="1941" y="765"/>
                    </a:lnTo>
                    <a:cubicBezTo>
                      <a:pt x="1941" y="753"/>
                      <a:pt x="1929" y="741"/>
                      <a:pt x="1929" y="729"/>
                    </a:cubicBezTo>
                    <a:cubicBezTo>
                      <a:pt x="1926" y="726"/>
                      <a:pt x="1922" y="724"/>
                      <a:pt x="1919" y="724"/>
                    </a:cubicBezTo>
                    <a:cubicBezTo>
                      <a:pt x="1911" y="724"/>
                      <a:pt x="1905" y="733"/>
                      <a:pt x="1905" y="741"/>
                    </a:cubicBezTo>
                    <a:cubicBezTo>
                      <a:pt x="1905" y="753"/>
                      <a:pt x="1917" y="765"/>
                      <a:pt x="1905" y="777"/>
                    </a:cubicBezTo>
                    <a:lnTo>
                      <a:pt x="1884" y="777"/>
                    </a:lnTo>
                    <a:cubicBezTo>
                      <a:pt x="1881" y="771"/>
                      <a:pt x="1876" y="763"/>
                      <a:pt x="1870" y="753"/>
                    </a:cubicBezTo>
                    <a:lnTo>
                      <a:pt x="1870" y="774"/>
                    </a:lnTo>
                    <a:lnTo>
                      <a:pt x="1870" y="774"/>
                    </a:lnTo>
                    <a:cubicBezTo>
                      <a:pt x="1858" y="770"/>
                      <a:pt x="1847" y="761"/>
                      <a:pt x="1841" y="761"/>
                    </a:cubicBezTo>
                    <a:cubicBezTo>
                      <a:pt x="1836" y="761"/>
                      <a:pt x="1834" y="765"/>
                      <a:pt x="1834" y="777"/>
                    </a:cubicBezTo>
                    <a:cubicBezTo>
                      <a:pt x="1822" y="801"/>
                      <a:pt x="1834" y="801"/>
                      <a:pt x="1810" y="801"/>
                    </a:cubicBezTo>
                    <a:cubicBezTo>
                      <a:pt x="1798" y="813"/>
                      <a:pt x="1822" y="836"/>
                      <a:pt x="1810" y="848"/>
                    </a:cubicBezTo>
                    <a:cubicBezTo>
                      <a:pt x="1800" y="848"/>
                      <a:pt x="1790" y="807"/>
                      <a:pt x="1787" y="807"/>
                    </a:cubicBezTo>
                    <a:cubicBezTo>
                      <a:pt x="1787" y="807"/>
                      <a:pt x="1786" y="809"/>
                      <a:pt x="1786" y="813"/>
                    </a:cubicBezTo>
                    <a:cubicBezTo>
                      <a:pt x="1786" y="824"/>
                      <a:pt x="1786" y="836"/>
                      <a:pt x="1786" y="860"/>
                    </a:cubicBezTo>
                    <a:cubicBezTo>
                      <a:pt x="1786" y="848"/>
                      <a:pt x="1784" y="844"/>
                      <a:pt x="1780" y="844"/>
                    </a:cubicBezTo>
                    <a:cubicBezTo>
                      <a:pt x="1772" y="844"/>
                      <a:pt x="1758" y="860"/>
                      <a:pt x="1750" y="860"/>
                    </a:cubicBezTo>
                    <a:cubicBezTo>
                      <a:pt x="1750" y="860"/>
                      <a:pt x="1742" y="834"/>
                      <a:pt x="1732" y="834"/>
                    </a:cubicBezTo>
                    <a:cubicBezTo>
                      <a:pt x="1730" y="834"/>
                      <a:pt x="1728" y="835"/>
                      <a:pt x="1727" y="836"/>
                    </a:cubicBezTo>
                    <a:cubicBezTo>
                      <a:pt x="1716" y="836"/>
                      <a:pt x="1750" y="898"/>
                      <a:pt x="1768" y="908"/>
                    </a:cubicBezTo>
                    <a:lnTo>
                      <a:pt x="1762" y="908"/>
                    </a:lnTo>
                    <a:cubicBezTo>
                      <a:pt x="1773" y="950"/>
                      <a:pt x="1774" y="993"/>
                      <a:pt x="1791" y="993"/>
                    </a:cubicBezTo>
                    <a:cubicBezTo>
                      <a:pt x="1793" y="993"/>
                      <a:pt x="1796" y="992"/>
                      <a:pt x="1798" y="991"/>
                    </a:cubicBezTo>
                    <a:lnTo>
                      <a:pt x="1798" y="979"/>
                    </a:lnTo>
                    <a:cubicBezTo>
                      <a:pt x="1810" y="979"/>
                      <a:pt x="1822" y="967"/>
                      <a:pt x="1822" y="955"/>
                    </a:cubicBezTo>
                    <a:cubicBezTo>
                      <a:pt x="1834" y="955"/>
                      <a:pt x="1834" y="943"/>
                      <a:pt x="1822" y="920"/>
                    </a:cubicBezTo>
                    <a:cubicBezTo>
                      <a:pt x="1810" y="896"/>
                      <a:pt x="1846" y="920"/>
                      <a:pt x="1822" y="872"/>
                    </a:cubicBezTo>
                    <a:lnTo>
                      <a:pt x="1822" y="872"/>
                    </a:lnTo>
                    <a:cubicBezTo>
                      <a:pt x="1838" y="904"/>
                      <a:pt x="1859" y="909"/>
                      <a:pt x="1875" y="909"/>
                    </a:cubicBezTo>
                    <a:cubicBezTo>
                      <a:pt x="1883" y="909"/>
                      <a:pt x="1889" y="908"/>
                      <a:pt x="1893" y="908"/>
                    </a:cubicBezTo>
                    <a:cubicBezTo>
                      <a:pt x="1899" y="902"/>
                      <a:pt x="1902" y="899"/>
                      <a:pt x="1905" y="899"/>
                    </a:cubicBezTo>
                    <a:cubicBezTo>
                      <a:pt x="1908" y="899"/>
                      <a:pt x="1911" y="902"/>
                      <a:pt x="1917" y="908"/>
                    </a:cubicBezTo>
                    <a:cubicBezTo>
                      <a:pt x="1929" y="920"/>
                      <a:pt x="1941" y="932"/>
                      <a:pt x="1953" y="932"/>
                    </a:cubicBezTo>
                    <a:lnTo>
                      <a:pt x="1929" y="896"/>
                    </a:lnTo>
                    <a:lnTo>
                      <a:pt x="1929" y="896"/>
                    </a:lnTo>
                    <a:cubicBezTo>
                      <a:pt x="1937" y="896"/>
                      <a:pt x="1945" y="906"/>
                      <a:pt x="1953" y="906"/>
                    </a:cubicBezTo>
                    <a:cubicBezTo>
                      <a:pt x="1957" y="906"/>
                      <a:pt x="1961" y="904"/>
                      <a:pt x="1965" y="896"/>
                    </a:cubicBezTo>
                    <a:cubicBezTo>
                      <a:pt x="1965" y="884"/>
                      <a:pt x="1965" y="860"/>
                      <a:pt x="1965" y="848"/>
                    </a:cubicBezTo>
                    <a:cubicBezTo>
                      <a:pt x="1965" y="836"/>
                      <a:pt x="1953" y="836"/>
                      <a:pt x="1965" y="824"/>
                    </a:cubicBezTo>
                    <a:lnTo>
                      <a:pt x="1989" y="824"/>
                    </a:lnTo>
                    <a:cubicBezTo>
                      <a:pt x="1997" y="824"/>
                      <a:pt x="2010" y="835"/>
                      <a:pt x="2018" y="835"/>
                    </a:cubicBezTo>
                    <a:cubicBezTo>
                      <a:pt x="2022" y="835"/>
                      <a:pt x="2024" y="832"/>
                      <a:pt x="2024" y="824"/>
                    </a:cubicBezTo>
                    <a:cubicBezTo>
                      <a:pt x="2024" y="813"/>
                      <a:pt x="2024" y="789"/>
                      <a:pt x="2048" y="789"/>
                    </a:cubicBezTo>
                    <a:cubicBezTo>
                      <a:pt x="2058" y="798"/>
                      <a:pt x="2067" y="816"/>
                      <a:pt x="2071" y="816"/>
                    </a:cubicBezTo>
                    <a:cubicBezTo>
                      <a:pt x="2072" y="816"/>
                      <a:pt x="2072" y="815"/>
                      <a:pt x="2072" y="813"/>
                    </a:cubicBezTo>
                    <a:cubicBezTo>
                      <a:pt x="2072" y="801"/>
                      <a:pt x="2036" y="765"/>
                      <a:pt x="2060" y="753"/>
                    </a:cubicBezTo>
                    <a:cubicBezTo>
                      <a:pt x="2061" y="752"/>
                      <a:pt x="2062" y="752"/>
                      <a:pt x="2062" y="752"/>
                    </a:cubicBezTo>
                    <a:cubicBezTo>
                      <a:pt x="2073" y="752"/>
                      <a:pt x="2084" y="814"/>
                      <a:pt x="2103" y="814"/>
                    </a:cubicBezTo>
                    <a:cubicBezTo>
                      <a:pt x="2105" y="814"/>
                      <a:pt x="2106" y="813"/>
                      <a:pt x="2108" y="813"/>
                    </a:cubicBezTo>
                    <a:cubicBezTo>
                      <a:pt x="2131" y="801"/>
                      <a:pt x="2096" y="789"/>
                      <a:pt x="2096" y="777"/>
                    </a:cubicBezTo>
                    <a:cubicBezTo>
                      <a:pt x="2096" y="765"/>
                      <a:pt x="2120" y="765"/>
                      <a:pt x="2143" y="753"/>
                    </a:cubicBezTo>
                    <a:cubicBezTo>
                      <a:pt x="2155" y="753"/>
                      <a:pt x="2215" y="753"/>
                      <a:pt x="2239" y="741"/>
                    </a:cubicBezTo>
                    <a:cubicBezTo>
                      <a:pt x="2251" y="717"/>
                      <a:pt x="2239" y="717"/>
                      <a:pt x="2239" y="693"/>
                    </a:cubicBezTo>
                    <a:cubicBezTo>
                      <a:pt x="2239" y="690"/>
                      <a:pt x="2240" y="689"/>
                      <a:pt x="2241" y="689"/>
                    </a:cubicBezTo>
                    <a:cubicBezTo>
                      <a:pt x="2245" y="689"/>
                      <a:pt x="2251" y="697"/>
                      <a:pt x="2251" y="705"/>
                    </a:cubicBezTo>
                    <a:cubicBezTo>
                      <a:pt x="2253" y="708"/>
                      <a:pt x="2255" y="709"/>
                      <a:pt x="2257" y="709"/>
                    </a:cubicBezTo>
                    <a:cubicBezTo>
                      <a:pt x="2267" y="709"/>
                      <a:pt x="2274" y="691"/>
                      <a:pt x="2274" y="682"/>
                    </a:cubicBezTo>
                    <a:cubicBezTo>
                      <a:pt x="2269" y="665"/>
                      <a:pt x="2268" y="659"/>
                      <a:pt x="2271" y="659"/>
                    </a:cubicBezTo>
                    <a:lnTo>
                      <a:pt x="2271" y="659"/>
                    </a:lnTo>
                    <a:cubicBezTo>
                      <a:pt x="2273" y="659"/>
                      <a:pt x="2280" y="668"/>
                      <a:pt x="2286" y="682"/>
                    </a:cubicBezTo>
                    <a:cubicBezTo>
                      <a:pt x="2286" y="658"/>
                      <a:pt x="2274" y="634"/>
                      <a:pt x="2262" y="610"/>
                    </a:cubicBezTo>
                    <a:lnTo>
                      <a:pt x="2262" y="610"/>
                    </a:lnTo>
                    <a:cubicBezTo>
                      <a:pt x="2263" y="610"/>
                      <a:pt x="2286" y="646"/>
                      <a:pt x="2286" y="646"/>
                    </a:cubicBezTo>
                    <a:cubicBezTo>
                      <a:pt x="2290" y="649"/>
                      <a:pt x="2293" y="651"/>
                      <a:pt x="2296" y="651"/>
                    </a:cubicBezTo>
                    <a:cubicBezTo>
                      <a:pt x="2304" y="651"/>
                      <a:pt x="2310" y="642"/>
                      <a:pt x="2310" y="634"/>
                    </a:cubicBezTo>
                    <a:cubicBezTo>
                      <a:pt x="2310" y="627"/>
                      <a:pt x="2319" y="610"/>
                      <a:pt x="2329" y="610"/>
                    </a:cubicBezTo>
                    <a:cubicBezTo>
                      <a:pt x="2335" y="610"/>
                      <a:pt x="2341" y="616"/>
                      <a:pt x="2346" y="634"/>
                    </a:cubicBezTo>
                    <a:cubicBezTo>
                      <a:pt x="2349" y="642"/>
                      <a:pt x="2351" y="645"/>
                      <a:pt x="2352" y="645"/>
                    </a:cubicBezTo>
                    <a:cubicBezTo>
                      <a:pt x="2358" y="645"/>
                      <a:pt x="2360" y="610"/>
                      <a:pt x="2370" y="610"/>
                    </a:cubicBezTo>
                    <a:cubicBezTo>
                      <a:pt x="2370" y="609"/>
                      <a:pt x="2370" y="609"/>
                      <a:pt x="2370" y="609"/>
                    </a:cubicBezTo>
                    <a:cubicBezTo>
                      <a:pt x="2376" y="609"/>
                      <a:pt x="2406" y="649"/>
                      <a:pt x="2416" y="649"/>
                    </a:cubicBezTo>
                    <a:cubicBezTo>
                      <a:pt x="2419" y="649"/>
                      <a:pt x="2420" y="645"/>
                      <a:pt x="2417" y="634"/>
                    </a:cubicBezTo>
                    <a:cubicBezTo>
                      <a:pt x="2403" y="620"/>
                      <a:pt x="2389" y="602"/>
                      <a:pt x="2372" y="584"/>
                    </a:cubicBezTo>
                    <a:lnTo>
                      <a:pt x="2372" y="584"/>
                    </a:lnTo>
                    <a:cubicBezTo>
                      <a:pt x="2377" y="585"/>
                      <a:pt x="2380" y="586"/>
                      <a:pt x="2382" y="586"/>
                    </a:cubicBezTo>
                    <a:lnTo>
                      <a:pt x="2382" y="574"/>
                    </a:lnTo>
                    <a:cubicBezTo>
                      <a:pt x="2387" y="574"/>
                      <a:pt x="2393" y="571"/>
                      <a:pt x="2399" y="571"/>
                    </a:cubicBezTo>
                    <a:cubicBezTo>
                      <a:pt x="2405" y="571"/>
                      <a:pt x="2411" y="574"/>
                      <a:pt x="2417" y="586"/>
                    </a:cubicBezTo>
                    <a:cubicBezTo>
                      <a:pt x="2425" y="586"/>
                      <a:pt x="2428" y="576"/>
                      <a:pt x="2432" y="576"/>
                    </a:cubicBezTo>
                    <a:cubicBezTo>
                      <a:pt x="2434" y="576"/>
                      <a:pt x="2437" y="578"/>
                      <a:pt x="2441" y="586"/>
                    </a:cubicBezTo>
                    <a:cubicBezTo>
                      <a:pt x="2441" y="574"/>
                      <a:pt x="2405" y="539"/>
                      <a:pt x="2417" y="527"/>
                    </a:cubicBezTo>
                    <a:cubicBezTo>
                      <a:pt x="2419" y="525"/>
                      <a:pt x="2420" y="525"/>
                      <a:pt x="2422" y="525"/>
                    </a:cubicBezTo>
                    <a:cubicBezTo>
                      <a:pt x="2433" y="525"/>
                      <a:pt x="2453" y="545"/>
                      <a:pt x="2461" y="545"/>
                    </a:cubicBezTo>
                    <a:cubicBezTo>
                      <a:pt x="2463" y="545"/>
                      <a:pt x="2465" y="544"/>
                      <a:pt x="2465" y="539"/>
                    </a:cubicBezTo>
                    <a:cubicBezTo>
                      <a:pt x="2465" y="527"/>
                      <a:pt x="2453" y="527"/>
                      <a:pt x="2441" y="515"/>
                    </a:cubicBezTo>
                    <a:cubicBezTo>
                      <a:pt x="2441" y="515"/>
                      <a:pt x="2441" y="503"/>
                      <a:pt x="2441" y="491"/>
                    </a:cubicBezTo>
                    <a:cubicBezTo>
                      <a:pt x="2441" y="491"/>
                      <a:pt x="2465" y="491"/>
                      <a:pt x="2477" y="515"/>
                    </a:cubicBezTo>
                    <a:cubicBezTo>
                      <a:pt x="2489" y="539"/>
                      <a:pt x="2465" y="551"/>
                      <a:pt x="2477" y="574"/>
                    </a:cubicBezTo>
                    <a:cubicBezTo>
                      <a:pt x="2481" y="583"/>
                      <a:pt x="2488" y="587"/>
                      <a:pt x="2493" y="587"/>
                    </a:cubicBezTo>
                    <a:cubicBezTo>
                      <a:pt x="2502" y="587"/>
                      <a:pt x="2508" y="577"/>
                      <a:pt x="2501" y="562"/>
                    </a:cubicBezTo>
                    <a:cubicBezTo>
                      <a:pt x="2493" y="547"/>
                      <a:pt x="2505" y="532"/>
                      <a:pt x="2520" y="532"/>
                    </a:cubicBezTo>
                    <a:cubicBezTo>
                      <a:pt x="2529" y="532"/>
                      <a:pt x="2539" y="537"/>
                      <a:pt x="2548" y="551"/>
                    </a:cubicBezTo>
                    <a:cubicBezTo>
                      <a:pt x="2548" y="539"/>
                      <a:pt x="2524" y="515"/>
                      <a:pt x="2524" y="515"/>
                    </a:cubicBezTo>
                    <a:cubicBezTo>
                      <a:pt x="2532" y="507"/>
                      <a:pt x="2535" y="499"/>
                      <a:pt x="2532" y="491"/>
                    </a:cubicBezTo>
                    <a:lnTo>
                      <a:pt x="2532" y="491"/>
                    </a:lnTo>
                    <a:cubicBezTo>
                      <a:pt x="2541" y="500"/>
                      <a:pt x="2551" y="503"/>
                      <a:pt x="2562" y="503"/>
                    </a:cubicBezTo>
                    <a:cubicBezTo>
                      <a:pt x="2586" y="503"/>
                      <a:pt x="2612" y="487"/>
                      <a:pt x="2620" y="479"/>
                    </a:cubicBezTo>
                    <a:cubicBezTo>
                      <a:pt x="2632" y="467"/>
                      <a:pt x="2632" y="432"/>
                      <a:pt x="2632" y="384"/>
                    </a:cubicBezTo>
                    <a:cubicBezTo>
                      <a:pt x="2632" y="384"/>
                      <a:pt x="2643" y="432"/>
                      <a:pt x="2655" y="443"/>
                    </a:cubicBezTo>
                    <a:cubicBezTo>
                      <a:pt x="2662" y="450"/>
                      <a:pt x="2673" y="457"/>
                      <a:pt x="2676" y="457"/>
                    </a:cubicBezTo>
                    <a:cubicBezTo>
                      <a:pt x="2679" y="457"/>
                      <a:pt x="2677" y="453"/>
                      <a:pt x="2667" y="443"/>
                    </a:cubicBezTo>
                    <a:cubicBezTo>
                      <a:pt x="2657" y="423"/>
                      <a:pt x="2656" y="420"/>
                      <a:pt x="2663" y="412"/>
                    </a:cubicBezTo>
                    <a:lnTo>
                      <a:pt x="2663" y="412"/>
                    </a:lnTo>
                    <a:cubicBezTo>
                      <a:pt x="2665" y="414"/>
                      <a:pt x="2666" y="417"/>
                      <a:pt x="2667" y="420"/>
                    </a:cubicBezTo>
                    <a:cubicBezTo>
                      <a:pt x="2675" y="416"/>
                      <a:pt x="2677" y="412"/>
                      <a:pt x="2675" y="408"/>
                    </a:cubicBezTo>
                    <a:lnTo>
                      <a:pt x="2667" y="408"/>
                    </a:lnTo>
                    <a:cubicBezTo>
                      <a:pt x="2666" y="409"/>
                      <a:pt x="2664" y="411"/>
                      <a:pt x="2663" y="412"/>
                    </a:cubicBezTo>
                    <a:lnTo>
                      <a:pt x="2663" y="412"/>
                    </a:lnTo>
                    <a:cubicBezTo>
                      <a:pt x="2653" y="391"/>
                      <a:pt x="2642" y="371"/>
                      <a:pt x="2632" y="360"/>
                    </a:cubicBezTo>
                    <a:close/>
                    <a:moveTo>
                      <a:pt x="3458" y="1040"/>
                    </a:moveTo>
                    <a:lnTo>
                      <a:pt x="3465" y="1051"/>
                    </a:lnTo>
                    <a:cubicBezTo>
                      <a:pt x="3462" y="1045"/>
                      <a:pt x="3460" y="1042"/>
                      <a:pt x="3458" y="1040"/>
                    </a:cubicBezTo>
                    <a:close/>
                    <a:moveTo>
                      <a:pt x="3398" y="1049"/>
                    </a:moveTo>
                    <a:lnTo>
                      <a:pt x="3398" y="1049"/>
                    </a:lnTo>
                    <a:cubicBezTo>
                      <a:pt x="3400" y="1053"/>
                      <a:pt x="3402" y="1057"/>
                      <a:pt x="3405" y="1063"/>
                    </a:cubicBezTo>
                    <a:cubicBezTo>
                      <a:pt x="3403" y="1058"/>
                      <a:pt x="3400" y="1053"/>
                      <a:pt x="3398" y="1049"/>
                    </a:cubicBezTo>
                    <a:close/>
                    <a:moveTo>
                      <a:pt x="1262" y="1324"/>
                    </a:moveTo>
                    <a:lnTo>
                      <a:pt x="1262" y="1327"/>
                    </a:lnTo>
                    <a:lnTo>
                      <a:pt x="1262" y="1327"/>
                    </a:lnTo>
                    <a:cubicBezTo>
                      <a:pt x="1260" y="1325"/>
                      <a:pt x="1260" y="1324"/>
                      <a:pt x="1262" y="1324"/>
                    </a:cubicBezTo>
                    <a:close/>
                    <a:moveTo>
                      <a:pt x="1036" y="1420"/>
                    </a:moveTo>
                    <a:cubicBezTo>
                      <a:pt x="1032" y="1420"/>
                      <a:pt x="1032" y="1425"/>
                      <a:pt x="1035" y="1430"/>
                    </a:cubicBezTo>
                    <a:lnTo>
                      <a:pt x="1035" y="1430"/>
                    </a:lnTo>
                    <a:cubicBezTo>
                      <a:pt x="1039" y="1428"/>
                      <a:pt x="1042" y="1425"/>
                      <a:pt x="1036" y="1420"/>
                    </a:cubicBezTo>
                    <a:close/>
                    <a:moveTo>
                      <a:pt x="1746" y="952"/>
                    </a:moveTo>
                    <a:cubicBezTo>
                      <a:pt x="1742" y="952"/>
                      <a:pt x="1748" y="967"/>
                      <a:pt x="1739" y="967"/>
                    </a:cubicBezTo>
                    <a:lnTo>
                      <a:pt x="1715" y="967"/>
                    </a:lnTo>
                    <a:cubicBezTo>
                      <a:pt x="1709" y="961"/>
                      <a:pt x="1703" y="958"/>
                      <a:pt x="1695" y="958"/>
                    </a:cubicBezTo>
                    <a:cubicBezTo>
                      <a:pt x="1688" y="958"/>
                      <a:pt x="1679" y="961"/>
                      <a:pt x="1667" y="967"/>
                    </a:cubicBezTo>
                    <a:cubicBezTo>
                      <a:pt x="1667" y="967"/>
                      <a:pt x="1672" y="974"/>
                      <a:pt x="1677" y="983"/>
                    </a:cubicBezTo>
                    <a:lnTo>
                      <a:pt x="1677" y="983"/>
                    </a:lnTo>
                    <a:cubicBezTo>
                      <a:pt x="1673" y="980"/>
                      <a:pt x="1670" y="979"/>
                      <a:pt x="1667" y="979"/>
                    </a:cubicBezTo>
                    <a:lnTo>
                      <a:pt x="1667" y="991"/>
                    </a:lnTo>
                    <a:cubicBezTo>
                      <a:pt x="1655" y="1015"/>
                      <a:pt x="1679" y="1015"/>
                      <a:pt x="1691" y="1015"/>
                    </a:cubicBezTo>
                    <a:cubicBezTo>
                      <a:pt x="1691" y="1008"/>
                      <a:pt x="1683" y="994"/>
                      <a:pt x="1677" y="983"/>
                    </a:cubicBezTo>
                    <a:lnTo>
                      <a:pt x="1677" y="983"/>
                    </a:lnTo>
                    <a:cubicBezTo>
                      <a:pt x="1688" y="990"/>
                      <a:pt x="1700" y="1006"/>
                      <a:pt x="1691" y="1015"/>
                    </a:cubicBezTo>
                    <a:cubicBezTo>
                      <a:pt x="1687" y="1019"/>
                      <a:pt x="1683" y="1020"/>
                      <a:pt x="1679" y="1020"/>
                    </a:cubicBezTo>
                    <a:cubicBezTo>
                      <a:pt x="1671" y="1020"/>
                      <a:pt x="1663" y="1015"/>
                      <a:pt x="1655" y="1015"/>
                    </a:cubicBezTo>
                    <a:cubicBezTo>
                      <a:pt x="1643" y="1015"/>
                      <a:pt x="1655" y="1003"/>
                      <a:pt x="1643" y="1003"/>
                    </a:cubicBezTo>
                    <a:cubicBezTo>
                      <a:pt x="1643" y="1015"/>
                      <a:pt x="1643" y="1003"/>
                      <a:pt x="1643" y="1027"/>
                    </a:cubicBezTo>
                    <a:lnTo>
                      <a:pt x="1643" y="1051"/>
                    </a:lnTo>
                    <a:cubicBezTo>
                      <a:pt x="1643" y="1039"/>
                      <a:pt x="1620" y="1003"/>
                      <a:pt x="1608" y="1003"/>
                    </a:cubicBezTo>
                    <a:cubicBezTo>
                      <a:pt x="1584" y="1015"/>
                      <a:pt x="1596" y="1027"/>
                      <a:pt x="1608" y="1051"/>
                    </a:cubicBezTo>
                    <a:cubicBezTo>
                      <a:pt x="1612" y="1055"/>
                      <a:pt x="1612" y="1056"/>
                      <a:pt x="1610" y="1056"/>
                    </a:cubicBezTo>
                    <a:cubicBezTo>
                      <a:pt x="1606" y="1056"/>
                      <a:pt x="1596" y="1051"/>
                      <a:pt x="1596" y="1051"/>
                    </a:cubicBezTo>
                    <a:cubicBezTo>
                      <a:pt x="1596" y="1051"/>
                      <a:pt x="1584" y="1098"/>
                      <a:pt x="1572" y="1098"/>
                    </a:cubicBezTo>
                    <a:cubicBezTo>
                      <a:pt x="1572" y="1086"/>
                      <a:pt x="1560" y="1039"/>
                      <a:pt x="1560" y="1027"/>
                    </a:cubicBezTo>
                    <a:cubicBezTo>
                      <a:pt x="1560" y="1027"/>
                      <a:pt x="1536" y="1074"/>
                      <a:pt x="1536" y="1086"/>
                    </a:cubicBezTo>
                    <a:cubicBezTo>
                      <a:pt x="1536" y="1092"/>
                      <a:pt x="1536" y="1095"/>
                      <a:pt x="1533" y="1095"/>
                    </a:cubicBezTo>
                    <a:cubicBezTo>
                      <a:pt x="1530" y="1095"/>
                      <a:pt x="1524" y="1092"/>
                      <a:pt x="1512" y="1086"/>
                    </a:cubicBezTo>
                    <a:cubicBezTo>
                      <a:pt x="1505" y="1083"/>
                      <a:pt x="1502" y="1081"/>
                      <a:pt x="1502" y="1081"/>
                    </a:cubicBezTo>
                    <a:lnTo>
                      <a:pt x="1502" y="1081"/>
                    </a:lnTo>
                    <a:cubicBezTo>
                      <a:pt x="1499" y="1081"/>
                      <a:pt x="1509" y="1090"/>
                      <a:pt x="1500" y="1098"/>
                    </a:cubicBezTo>
                    <a:cubicBezTo>
                      <a:pt x="1496" y="1102"/>
                      <a:pt x="1494" y="1104"/>
                      <a:pt x="1492" y="1104"/>
                    </a:cubicBezTo>
                    <a:cubicBezTo>
                      <a:pt x="1487" y="1104"/>
                      <a:pt x="1485" y="1098"/>
                      <a:pt x="1477" y="1098"/>
                    </a:cubicBezTo>
                    <a:lnTo>
                      <a:pt x="1465" y="1098"/>
                    </a:lnTo>
                    <a:cubicBezTo>
                      <a:pt x="1465" y="1110"/>
                      <a:pt x="1477" y="1122"/>
                      <a:pt x="1489" y="1134"/>
                    </a:cubicBezTo>
                    <a:cubicBezTo>
                      <a:pt x="1489" y="1134"/>
                      <a:pt x="1500" y="1158"/>
                      <a:pt x="1489" y="1158"/>
                    </a:cubicBezTo>
                    <a:cubicBezTo>
                      <a:pt x="1477" y="1158"/>
                      <a:pt x="1465" y="1134"/>
                      <a:pt x="1453" y="1134"/>
                    </a:cubicBezTo>
                    <a:cubicBezTo>
                      <a:pt x="1453" y="1134"/>
                      <a:pt x="1447" y="1140"/>
                      <a:pt x="1443" y="1148"/>
                    </a:cubicBezTo>
                    <a:lnTo>
                      <a:pt x="1443" y="1148"/>
                    </a:lnTo>
                    <a:cubicBezTo>
                      <a:pt x="1442" y="1147"/>
                      <a:pt x="1442" y="1147"/>
                      <a:pt x="1441" y="1146"/>
                    </a:cubicBezTo>
                    <a:cubicBezTo>
                      <a:pt x="1439" y="1144"/>
                      <a:pt x="1437" y="1143"/>
                      <a:pt x="1435" y="1143"/>
                    </a:cubicBezTo>
                    <a:lnTo>
                      <a:pt x="1435" y="1143"/>
                    </a:lnTo>
                    <a:cubicBezTo>
                      <a:pt x="1432" y="1143"/>
                      <a:pt x="1431" y="1150"/>
                      <a:pt x="1434" y="1158"/>
                    </a:cubicBezTo>
                    <a:lnTo>
                      <a:pt x="1441" y="1158"/>
                    </a:lnTo>
                    <a:cubicBezTo>
                      <a:pt x="1441" y="1155"/>
                      <a:pt x="1442" y="1151"/>
                      <a:pt x="1443" y="1148"/>
                    </a:cubicBezTo>
                    <a:lnTo>
                      <a:pt x="1443" y="1148"/>
                    </a:lnTo>
                    <a:cubicBezTo>
                      <a:pt x="1456" y="1162"/>
                      <a:pt x="1491" y="1207"/>
                      <a:pt x="1472" y="1207"/>
                    </a:cubicBezTo>
                    <a:cubicBezTo>
                      <a:pt x="1470" y="1207"/>
                      <a:pt x="1468" y="1206"/>
                      <a:pt x="1465" y="1205"/>
                    </a:cubicBezTo>
                    <a:cubicBezTo>
                      <a:pt x="1453" y="1194"/>
                      <a:pt x="1453" y="1194"/>
                      <a:pt x="1441" y="1194"/>
                    </a:cubicBezTo>
                    <a:lnTo>
                      <a:pt x="1441" y="1170"/>
                    </a:lnTo>
                    <a:cubicBezTo>
                      <a:pt x="1438" y="1166"/>
                      <a:pt x="1435" y="1162"/>
                      <a:pt x="1434" y="1158"/>
                    </a:cubicBezTo>
                    <a:lnTo>
                      <a:pt x="1429" y="1158"/>
                    </a:lnTo>
                    <a:cubicBezTo>
                      <a:pt x="1429" y="1158"/>
                      <a:pt x="1424" y="1153"/>
                      <a:pt x="1420" y="1153"/>
                    </a:cubicBezTo>
                    <a:cubicBezTo>
                      <a:pt x="1418" y="1153"/>
                      <a:pt x="1417" y="1154"/>
                      <a:pt x="1417" y="1158"/>
                    </a:cubicBezTo>
                    <a:cubicBezTo>
                      <a:pt x="1417" y="1158"/>
                      <a:pt x="1417" y="1170"/>
                      <a:pt x="1417" y="1182"/>
                    </a:cubicBezTo>
                    <a:lnTo>
                      <a:pt x="1393" y="1182"/>
                    </a:lnTo>
                    <a:cubicBezTo>
                      <a:pt x="1369" y="1182"/>
                      <a:pt x="1358" y="1205"/>
                      <a:pt x="1358" y="1217"/>
                    </a:cubicBezTo>
                    <a:cubicBezTo>
                      <a:pt x="1358" y="1229"/>
                      <a:pt x="1358" y="1235"/>
                      <a:pt x="1356" y="1235"/>
                    </a:cubicBezTo>
                    <a:cubicBezTo>
                      <a:pt x="1355" y="1235"/>
                      <a:pt x="1352" y="1229"/>
                      <a:pt x="1346" y="1217"/>
                    </a:cubicBezTo>
                    <a:cubicBezTo>
                      <a:pt x="1334" y="1205"/>
                      <a:pt x="1334" y="1205"/>
                      <a:pt x="1334" y="1205"/>
                    </a:cubicBezTo>
                    <a:cubicBezTo>
                      <a:pt x="1322" y="1217"/>
                      <a:pt x="1310" y="1205"/>
                      <a:pt x="1310" y="1229"/>
                    </a:cubicBezTo>
                    <a:cubicBezTo>
                      <a:pt x="1310" y="1241"/>
                      <a:pt x="1310" y="1253"/>
                      <a:pt x="1298" y="1253"/>
                    </a:cubicBezTo>
                    <a:cubicBezTo>
                      <a:pt x="1292" y="1247"/>
                      <a:pt x="1283" y="1244"/>
                      <a:pt x="1276" y="1244"/>
                    </a:cubicBezTo>
                    <a:cubicBezTo>
                      <a:pt x="1268" y="1244"/>
                      <a:pt x="1262" y="1247"/>
                      <a:pt x="1262" y="1253"/>
                    </a:cubicBezTo>
                    <a:cubicBezTo>
                      <a:pt x="1262" y="1253"/>
                      <a:pt x="1272" y="1291"/>
                      <a:pt x="1265" y="1291"/>
                    </a:cubicBezTo>
                    <a:cubicBezTo>
                      <a:pt x="1265" y="1291"/>
                      <a:pt x="1264" y="1290"/>
                      <a:pt x="1262" y="1289"/>
                    </a:cubicBezTo>
                    <a:cubicBezTo>
                      <a:pt x="1253" y="1289"/>
                      <a:pt x="1243" y="1274"/>
                      <a:pt x="1228" y="1274"/>
                    </a:cubicBezTo>
                    <a:cubicBezTo>
                      <a:pt x="1224" y="1274"/>
                      <a:pt x="1219" y="1274"/>
                      <a:pt x="1215" y="1277"/>
                    </a:cubicBezTo>
                    <a:cubicBezTo>
                      <a:pt x="1203" y="1277"/>
                      <a:pt x="1179" y="1289"/>
                      <a:pt x="1167" y="1301"/>
                    </a:cubicBezTo>
                    <a:cubicBezTo>
                      <a:pt x="1155" y="1313"/>
                      <a:pt x="1155" y="1324"/>
                      <a:pt x="1155" y="1324"/>
                    </a:cubicBezTo>
                    <a:lnTo>
                      <a:pt x="1155" y="1348"/>
                    </a:lnTo>
                    <a:cubicBezTo>
                      <a:pt x="1155" y="1348"/>
                      <a:pt x="1131" y="1324"/>
                      <a:pt x="1119" y="1324"/>
                    </a:cubicBezTo>
                    <a:lnTo>
                      <a:pt x="1096" y="1324"/>
                    </a:lnTo>
                    <a:cubicBezTo>
                      <a:pt x="1085" y="1324"/>
                      <a:pt x="1074" y="1334"/>
                      <a:pt x="1090" y="1354"/>
                    </a:cubicBezTo>
                    <a:lnTo>
                      <a:pt x="1090" y="1354"/>
                    </a:lnTo>
                    <a:cubicBezTo>
                      <a:pt x="1085" y="1354"/>
                      <a:pt x="1083" y="1369"/>
                      <a:pt x="1078" y="1378"/>
                    </a:cubicBezTo>
                    <a:lnTo>
                      <a:pt x="1078" y="1378"/>
                    </a:lnTo>
                    <a:cubicBezTo>
                      <a:pt x="1076" y="1376"/>
                      <a:pt x="1074" y="1374"/>
                      <a:pt x="1072" y="1372"/>
                    </a:cubicBezTo>
                    <a:lnTo>
                      <a:pt x="1072" y="1372"/>
                    </a:lnTo>
                    <a:cubicBezTo>
                      <a:pt x="1074" y="1374"/>
                      <a:pt x="1076" y="1377"/>
                      <a:pt x="1077" y="1380"/>
                    </a:cubicBezTo>
                    <a:lnTo>
                      <a:pt x="1077" y="1380"/>
                    </a:lnTo>
                    <a:cubicBezTo>
                      <a:pt x="1078" y="1380"/>
                      <a:pt x="1078" y="1379"/>
                      <a:pt x="1078" y="1378"/>
                    </a:cubicBezTo>
                    <a:lnTo>
                      <a:pt x="1078" y="1378"/>
                    </a:lnTo>
                    <a:cubicBezTo>
                      <a:pt x="1101" y="1399"/>
                      <a:pt x="1150" y="1436"/>
                      <a:pt x="1161" y="1436"/>
                    </a:cubicBezTo>
                    <a:cubicBezTo>
                      <a:pt x="1165" y="1436"/>
                      <a:pt x="1164" y="1431"/>
                      <a:pt x="1155" y="1420"/>
                    </a:cubicBezTo>
                    <a:cubicBezTo>
                      <a:pt x="1155" y="1421"/>
                      <a:pt x="1155" y="1422"/>
                      <a:pt x="1155" y="1422"/>
                    </a:cubicBezTo>
                    <a:cubicBezTo>
                      <a:pt x="1152" y="1422"/>
                      <a:pt x="1142" y="1394"/>
                      <a:pt x="1131" y="1384"/>
                    </a:cubicBezTo>
                    <a:cubicBezTo>
                      <a:pt x="1131" y="1384"/>
                      <a:pt x="1131" y="1372"/>
                      <a:pt x="1143" y="1372"/>
                    </a:cubicBezTo>
                    <a:cubicBezTo>
                      <a:pt x="1155" y="1372"/>
                      <a:pt x="1167" y="1420"/>
                      <a:pt x="1191" y="1420"/>
                    </a:cubicBezTo>
                    <a:cubicBezTo>
                      <a:pt x="1203" y="1420"/>
                      <a:pt x="1215" y="1408"/>
                      <a:pt x="1215" y="1408"/>
                    </a:cubicBezTo>
                    <a:cubicBezTo>
                      <a:pt x="1215" y="1396"/>
                      <a:pt x="1203" y="1372"/>
                      <a:pt x="1215" y="1360"/>
                    </a:cubicBezTo>
                    <a:cubicBezTo>
                      <a:pt x="1227" y="1360"/>
                      <a:pt x="1227" y="1360"/>
                      <a:pt x="1239" y="1372"/>
                    </a:cubicBezTo>
                    <a:cubicBezTo>
                      <a:pt x="1239" y="1384"/>
                      <a:pt x="1239" y="1396"/>
                      <a:pt x="1239" y="1396"/>
                    </a:cubicBezTo>
                    <a:cubicBezTo>
                      <a:pt x="1239" y="1397"/>
                      <a:pt x="1239" y="1397"/>
                      <a:pt x="1239" y="1397"/>
                    </a:cubicBezTo>
                    <a:cubicBezTo>
                      <a:pt x="1239" y="1397"/>
                      <a:pt x="1239" y="1333"/>
                      <a:pt x="1247" y="1333"/>
                    </a:cubicBezTo>
                    <a:cubicBezTo>
                      <a:pt x="1248" y="1333"/>
                      <a:pt x="1249" y="1334"/>
                      <a:pt x="1250" y="1336"/>
                    </a:cubicBezTo>
                    <a:cubicBezTo>
                      <a:pt x="1262" y="1360"/>
                      <a:pt x="1274" y="1372"/>
                      <a:pt x="1298" y="1372"/>
                    </a:cubicBezTo>
                    <a:cubicBezTo>
                      <a:pt x="1298" y="1372"/>
                      <a:pt x="1310" y="1360"/>
                      <a:pt x="1310" y="1348"/>
                    </a:cubicBezTo>
                    <a:cubicBezTo>
                      <a:pt x="1310" y="1348"/>
                      <a:pt x="1288" y="1339"/>
                      <a:pt x="1273" y="1333"/>
                    </a:cubicBezTo>
                    <a:lnTo>
                      <a:pt x="1273" y="1333"/>
                    </a:lnTo>
                    <a:cubicBezTo>
                      <a:pt x="1272" y="1330"/>
                      <a:pt x="1271" y="1327"/>
                      <a:pt x="1269" y="1324"/>
                    </a:cubicBezTo>
                    <a:lnTo>
                      <a:pt x="1298" y="1324"/>
                    </a:lnTo>
                    <a:lnTo>
                      <a:pt x="1322" y="1313"/>
                    </a:lnTo>
                    <a:lnTo>
                      <a:pt x="1322" y="1301"/>
                    </a:lnTo>
                    <a:cubicBezTo>
                      <a:pt x="1322" y="1299"/>
                      <a:pt x="1322" y="1299"/>
                      <a:pt x="1322" y="1299"/>
                    </a:cubicBezTo>
                    <a:cubicBezTo>
                      <a:pt x="1324" y="1299"/>
                      <a:pt x="1334" y="1338"/>
                      <a:pt x="1334" y="1348"/>
                    </a:cubicBezTo>
                    <a:cubicBezTo>
                      <a:pt x="1346" y="1348"/>
                      <a:pt x="1346" y="1336"/>
                      <a:pt x="1346" y="1336"/>
                    </a:cubicBezTo>
                    <a:cubicBezTo>
                      <a:pt x="1346" y="1324"/>
                      <a:pt x="1334" y="1301"/>
                      <a:pt x="1346" y="1301"/>
                    </a:cubicBezTo>
                    <a:cubicBezTo>
                      <a:pt x="1358" y="1313"/>
                      <a:pt x="1358" y="1324"/>
                      <a:pt x="1369" y="1336"/>
                    </a:cubicBezTo>
                    <a:cubicBezTo>
                      <a:pt x="1369" y="1324"/>
                      <a:pt x="1369" y="1301"/>
                      <a:pt x="1369" y="1277"/>
                    </a:cubicBezTo>
                    <a:cubicBezTo>
                      <a:pt x="1369" y="1277"/>
                      <a:pt x="1381" y="1265"/>
                      <a:pt x="1393" y="1265"/>
                    </a:cubicBezTo>
                    <a:cubicBezTo>
                      <a:pt x="1393" y="1277"/>
                      <a:pt x="1393" y="1289"/>
                      <a:pt x="1405" y="1289"/>
                    </a:cubicBezTo>
                    <a:cubicBezTo>
                      <a:pt x="1417" y="1289"/>
                      <a:pt x="1429" y="1289"/>
                      <a:pt x="1429" y="1265"/>
                    </a:cubicBezTo>
                    <a:cubicBezTo>
                      <a:pt x="1417" y="1241"/>
                      <a:pt x="1417" y="1241"/>
                      <a:pt x="1429" y="1241"/>
                    </a:cubicBezTo>
                    <a:cubicBezTo>
                      <a:pt x="1435" y="1235"/>
                      <a:pt x="1435" y="1232"/>
                      <a:pt x="1435" y="1232"/>
                    </a:cubicBezTo>
                    <a:cubicBezTo>
                      <a:pt x="1435" y="1232"/>
                      <a:pt x="1435" y="1235"/>
                      <a:pt x="1441" y="1241"/>
                    </a:cubicBezTo>
                    <a:cubicBezTo>
                      <a:pt x="1441" y="1241"/>
                      <a:pt x="1441" y="1289"/>
                      <a:pt x="1465" y="1289"/>
                    </a:cubicBezTo>
                    <a:cubicBezTo>
                      <a:pt x="1475" y="1289"/>
                      <a:pt x="1468" y="1263"/>
                      <a:pt x="1473" y="1263"/>
                    </a:cubicBezTo>
                    <a:lnTo>
                      <a:pt x="1473" y="1263"/>
                    </a:lnTo>
                    <a:cubicBezTo>
                      <a:pt x="1474" y="1263"/>
                      <a:pt x="1475" y="1263"/>
                      <a:pt x="1477" y="1265"/>
                    </a:cubicBezTo>
                    <a:cubicBezTo>
                      <a:pt x="1479" y="1267"/>
                      <a:pt x="1481" y="1268"/>
                      <a:pt x="1483" y="1268"/>
                    </a:cubicBezTo>
                    <a:cubicBezTo>
                      <a:pt x="1493" y="1268"/>
                      <a:pt x="1500" y="1249"/>
                      <a:pt x="1500" y="1229"/>
                    </a:cubicBezTo>
                    <a:cubicBezTo>
                      <a:pt x="1500" y="1225"/>
                      <a:pt x="1500" y="1224"/>
                      <a:pt x="1501" y="1224"/>
                    </a:cubicBezTo>
                    <a:cubicBezTo>
                      <a:pt x="1502" y="1224"/>
                      <a:pt x="1504" y="1229"/>
                      <a:pt x="1512" y="1229"/>
                    </a:cubicBezTo>
                    <a:cubicBezTo>
                      <a:pt x="1515" y="1232"/>
                      <a:pt x="1516" y="1233"/>
                      <a:pt x="1517" y="1233"/>
                    </a:cubicBezTo>
                    <a:cubicBezTo>
                      <a:pt x="1520" y="1233"/>
                      <a:pt x="1512" y="1217"/>
                      <a:pt x="1512" y="1217"/>
                    </a:cubicBezTo>
                    <a:cubicBezTo>
                      <a:pt x="1522" y="1217"/>
                      <a:pt x="1516" y="1187"/>
                      <a:pt x="1526" y="1187"/>
                    </a:cubicBezTo>
                    <a:cubicBezTo>
                      <a:pt x="1528" y="1187"/>
                      <a:pt x="1531" y="1189"/>
                      <a:pt x="1536" y="1194"/>
                    </a:cubicBezTo>
                    <a:cubicBezTo>
                      <a:pt x="1545" y="1211"/>
                      <a:pt x="1567" y="1242"/>
                      <a:pt x="1568" y="1242"/>
                    </a:cubicBezTo>
                    <a:cubicBezTo>
                      <a:pt x="1568" y="1242"/>
                      <a:pt x="1566" y="1238"/>
                      <a:pt x="1560" y="1229"/>
                    </a:cubicBezTo>
                    <a:cubicBezTo>
                      <a:pt x="1548" y="1194"/>
                      <a:pt x="1548" y="1194"/>
                      <a:pt x="1560" y="1194"/>
                    </a:cubicBezTo>
                    <a:cubicBezTo>
                      <a:pt x="1584" y="1194"/>
                      <a:pt x="1584" y="1205"/>
                      <a:pt x="1584" y="1217"/>
                    </a:cubicBezTo>
                    <a:lnTo>
                      <a:pt x="1596" y="1217"/>
                    </a:lnTo>
                    <a:lnTo>
                      <a:pt x="1584" y="1182"/>
                    </a:lnTo>
                    <a:cubicBezTo>
                      <a:pt x="1572" y="1182"/>
                      <a:pt x="1572" y="1182"/>
                      <a:pt x="1560" y="1170"/>
                    </a:cubicBezTo>
                    <a:cubicBezTo>
                      <a:pt x="1548" y="1158"/>
                      <a:pt x="1560" y="1146"/>
                      <a:pt x="1572" y="1146"/>
                    </a:cubicBezTo>
                    <a:cubicBezTo>
                      <a:pt x="1572" y="1146"/>
                      <a:pt x="1584" y="1158"/>
                      <a:pt x="1608" y="1170"/>
                    </a:cubicBezTo>
                    <a:cubicBezTo>
                      <a:pt x="1616" y="1170"/>
                      <a:pt x="1623" y="1175"/>
                      <a:pt x="1628" y="1175"/>
                    </a:cubicBezTo>
                    <a:cubicBezTo>
                      <a:pt x="1630" y="1175"/>
                      <a:pt x="1631" y="1174"/>
                      <a:pt x="1631" y="1170"/>
                    </a:cubicBezTo>
                    <a:cubicBezTo>
                      <a:pt x="1631" y="1158"/>
                      <a:pt x="1608" y="1146"/>
                      <a:pt x="1631" y="1134"/>
                    </a:cubicBezTo>
                    <a:cubicBezTo>
                      <a:pt x="1643" y="1134"/>
                      <a:pt x="1643" y="1134"/>
                      <a:pt x="1643" y="1122"/>
                    </a:cubicBezTo>
                    <a:cubicBezTo>
                      <a:pt x="1631" y="1110"/>
                      <a:pt x="1667" y="1086"/>
                      <a:pt x="1679" y="1086"/>
                    </a:cubicBezTo>
                    <a:cubicBezTo>
                      <a:pt x="1691" y="1086"/>
                      <a:pt x="1691" y="1086"/>
                      <a:pt x="1703" y="1110"/>
                    </a:cubicBezTo>
                    <a:cubicBezTo>
                      <a:pt x="1707" y="1114"/>
                      <a:pt x="1711" y="1115"/>
                      <a:pt x="1714" y="1115"/>
                    </a:cubicBezTo>
                    <a:cubicBezTo>
                      <a:pt x="1721" y="1115"/>
                      <a:pt x="1727" y="1110"/>
                      <a:pt x="1727" y="1110"/>
                    </a:cubicBezTo>
                    <a:cubicBezTo>
                      <a:pt x="1727" y="1110"/>
                      <a:pt x="1750" y="1110"/>
                      <a:pt x="1739" y="1086"/>
                    </a:cubicBezTo>
                    <a:cubicBezTo>
                      <a:pt x="1733" y="1074"/>
                      <a:pt x="1733" y="1071"/>
                      <a:pt x="1736" y="1071"/>
                    </a:cubicBezTo>
                    <a:lnTo>
                      <a:pt x="1736" y="1071"/>
                    </a:lnTo>
                    <a:cubicBezTo>
                      <a:pt x="1739" y="1071"/>
                      <a:pt x="1745" y="1074"/>
                      <a:pt x="1750" y="1074"/>
                    </a:cubicBezTo>
                    <a:cubicBezTo>
                      <a:pt x="1750" y="1063"/>
                      <a:pt x="1750" y="1051"/>
                      <a:pt x="1750" y="1051"/>
                    </a:cubicBezTo>
                    <a:cubicBezTo>
                      <a:pt x="1750" y="1051"/>
                      <a:pt x="1762" y="1051"/>
                      <a:pt x="1774" y="1039"/>
                    </a:cubicBezTo>
                    <a:cubicBezTo>
                      <a:pt x="1786" y="1039"/>
                      <a:pt x="1762" y="955"/>
                      <a:pt x="1750" y="955"/>
                    </a:cubicBezTo>
                    <a:cubicBezTo>
                      <a:pt x="1748" y="953"/>
                      <a:pt x="1747" y="952"/>
                      <a:pt x="1746" y="952"/>
                    </a:cubicBezTo>
                    <a:close/>
                    <a:moveTo>
                      <a:pt x="2370" y="1479"/>
                    </a:moveTo>
                    <a:cubicBezTo>
                      <a:pt x="2379" y="1479"/>
                      <a:pt x="2388" y="1486"/>
                      <a:pt x="2392" y="1500"/>
                    </a:cubicBezTo>
                    <a:lnTo>
                      <a:pt x="2392" y="1500"/>
                    </a:lnTo>
                    <a:cubicBezTo>
                      <a:pt x="2387" y="1497"/>
                      <a:pt x="2381" y="1491"/>
                      <a:pt x="2370" y="1479"/>
                    </a:cubicBezTo>
                    <a:close/>
                    <a:moveTo>
                      <a:pt x="822" y="1515"/>
                    </a:moveTo>
                    <a:cubicBezTo>
                      <a:pt x="834" y="1515"/>
                      <a:pt x="846" y="1551"/>
                      <a:pt x="846" y="1551"/>
                    </a:cubicBezTo>
                    <a:cubicBezTo>
                      <a:pt x="842" y="1554"/>
                      <a:pt x="838" y="1556"/>
                      <a:pt x="833" y="1556"/>
                    </a:cubicBezTo>
                    <a:cubicBezTo>
                      <a:pt x="823" y="1556"/>
                      <a:pt x="813" y="1547"/>
                      <a:pt x="822" y="1539"/>
                    </a:cubicBezTo>
                    <a:lnTo>
                      <a:pt x="822" y="1515"/>
                    </a:lnTo>
                    <a:close/>
                    <a:moveTo>
                      <a:pt x="619" y="1729"/>
                    </a:moveTo>
                    <a:lnTo>
                      <a:pt x="619" y="1729"/>
                    </a:lnTo>
                    <a:cubicBezTo>
                      <a:pt x="613" y="1732"/>
                      <a:pt x="608" y="1735"/>
                      <a:pt x="603" y="1738"/>
                    </a:cubicBezTo>
                    <a:lnTo>
                      <a:pt x="603" y="1738"/>
                    </a:lnTo>
                    <a:cubicBezTo>
                      <a:pt x="608" y="1738"/>
                      <a:pt x="614" y="1735"/>
                      <a:pt x="619" y="1729"/>
                    </a:cubicBezTo>
                    <a:close/>
                    <a:moveTo>
                      <a:pt x="1858" y="1765"/>
                    </a:moveTo>
                    <a:lnTo>
                      <a:pt x="1860" y="1769"/>
                    </a:lnTo>
                    <a:lnTo>
                      <a:pt x="1860" y="1769"/>
                    </a:lnTo>
                    <a:cubicBezTo>
                      <a:pt x="1860" y="1767"/>
                      <a:pt x="1859" y="1766"/>
                      <a:pt x="1858" y="1765"/>
                    </a:cubicBezTo>
                    <a:close/>
                    <a:moveTo>
                      <a:pt x="1036" y="1372"/>
                    </a:moveTo>
                    <a:cubicBezTo>
                      <a:pt x="1036" y="1372"/>
                      <a:pt x="1024" y="1372"/>
                      <a:pt x="1012" y="1384"/>
                    </a:cubicBezTo>
                    <a:cubicBezTo>
                      <a:pt x="1012" y="1384"/>
                      <a:pt x="1024" y="1408"/>
                      <a:pt x="1036" y="1420"/>
                    </a:cubicBezTo>
                    <a:lnTo>
                      <a:pt x="1036" y="1396"/>
                    </a:lnTo>
                    <a:lnTo>
                      <a:pt x="1060" y="1444"/>
                    </a:lnTo>
                    <a:cubicBezTo>
                      <a:pt x="1058" y="1445"/>
                      <a:pt x="1056" y="1446"/>
                      <a:pt x="1054" y="1446"/>
                    </a:cubicBezTo>
                    <a:cubicBezTo>
                      <a:pt x="1047" y="1446"/>
                      <a:pt x="1039" y="1437"/>
                      <a:pt x="1035" y="1430"/>
                    </a:cubicBezTo>
                    <a:lnTo>
                      <a:pt x="1035" y="1430"/>
                    </a:lnTo>
                    <a:cubicBezTo>
                      <a:pt x="1031" y="1432"/>
                      <a:pt x="1024" y="1432"/>
                      <a:pt x="1024" y="1432"/>
                    </a:cubicBezTo>
                    <a:lnTo>
                      <a:pt x="1012" y="1420"/>
                    </a:lnTo>
                    <a:lnTo>
                      <a:pt x="1000" y="1420"/>
                    </a:lnTo>
                    <a:cubicBezTo>
                      <a:pt x="1000" y="1420"/>
                      <a:pt x="988" y="1408"/>
                      <a:pt x="988" y="1408"/>
                    </a:cubicBezTo>
                    <a:lnTo>
                      <a:pt x="965" y="1408"/>
                    </a:lnTo>
                    <a:cubicBezTo>
                      <a:pt x="953" y="1420"/>
                      <a:pt x="965" y="1432"/>
                      <a:pt x="965" y="1455"/>
                    </a:cubicBezTo>
                    <a:cubicBezTo>
                      <a:pt x="965" y="1463"/>
                      <a:pt x="964" y="1466"/>
                      <a:pt x="962" y="1466"/>
                    </a:cubicBezTo>
                    <a:cubicBezTo>
                      <a:pt x="957" y="1466"/>
                      <a:pt x="949" y="1452"/>
                      <a:pt x="941" y="1444"/>
                    </a:cubicBezTo>
                    <a:cubicBezTo>
                      <a:pt x="941" y="1450"/>
                      <a:pt x="938" y="1450"/>
                      <a:pt x="936" y="1450"/>
                    </a:cubicBezTo>
                    <a:cubicBezTo>
                      <a:pt x="935" y="1450"/>
                      <a:pt x="935" y="1450"/>
                      <a:pt x="941" y="1455"/>
                    </a:cubicBezTo>
                    <a:lnTo>
                      <a:pt x="941" y="1479"/>
                    </a:lnTo>
                    <a:cubicBezTo>
                      <a:pt x="941" y="1479"/>
                      <a:pt x="933" y="1464"/>
                      <a:pt x="924" y="1464"/>
                    </a:cubicBezTo>
                    <a:cubicBezTo>
                      <a:pt x="922" y="1464"/>
                      <a:pt x="919" y="1465"/>
                      <a:pt x="917" y="1467"/>
                    </a:cubicBezTo>
                    <a:cubicBezTo>
                      <a:pt x="917" y="1467"/>
                      <a:pt x="917" y="1491"/>
                      <a:pt x="917" y="1503"/>
                    </a:cubicBezTo>
                    <a:cubicBezTo>
                      <a:pt x="917" y="1503"/>
                      <a:pt x="905" y="1503"/>
                      <a:pt x="905" y="1479"/>
                    </a:cubicBezTo>
                    <a:cubicBezTo>
                      <a:pt x="905" y="1470"/>
                      <a:pt x="897" y="1452"/>
                      <a:pt x="888" y="1452"/>
                    </a:cubicBezTo>
                    <a:cubicBezTo>
                      <a:pt x="886" y="1452"/>
                      <a:pt x="884" y="1453"/>
                      <a:pt x="881" y="1455"/>
                    </a:cubicBezTo>
                    <a:cubicBezTo>
                      <a:pt x="881" y="1467"/>
                      <a:pt x="881" y="1491"/>
                      <a:pt x="893" y="1515"/>
                    </a:cubicBezTo>
                    <a:cubicBezTo>
                      <a:pt x="883" y="1494"/>
                      <a:pt x="874" y="1488"/>
                      <a:pt x="865" y="1488"/>
                    </a:cubicBezTo>
                    <a:cubicBezTo>
                      <a:pt x="849" y="1488"/>
                      <a:pt x="835" y="1511"/>
                      <a:pt x="822" y="1511"/>
                    </a:cubicBezTo>
                    <a:cubicBezTo>
                      <a:pt x="818" y="1511"/>
                      <a:pt x="814" y="1509"/>
                      <a:pt x="810" y="1503"/>
                    </a:cubicBezTo>
                    <a:cubicBezTo>
                      <a:pt x="804" y="1491"/>
                      <a:pt x="800" y="1487"/>
                      <a:pt x="796" y="1487"/>
                    </a:cubicBezTo>
                    <a:cubicBezTo>
                      <a:pt x="785" y="1487"/>
                      <a:pt x="783" y="1530"/>
                      <a:pt x="774" y="1539"/>
                    </a:cubicBezTo>
                    <a:cubicBezTo>
                      <a:pt x="774" y="1539"/>
                      <a:pt x="762" y="1551"/>
                      <a:pt x="750" y="1551"/>
                    </a:cubicBezTo>
                    <a:cubicBezTo>
                      <a:pt x="745" y="1556"/>
                      <a:pt x="742" y="1565"/>
                      <a:pt x="739" y="1572"/>
                    </a:cubicBezTo>
                    <a:lnTo>
                      <a:pt x="739" y="1572"/>
                    </a:lnTo>
                    <a:cubicBezTo>
                      <a:pt x="734" y="1562"/>
                      <a:pt x="727" y="1551"/>
                      <a:pt x="727" y="1551"/>
                    </a:cubicBezTo>
                    <a:lnTo>
                      <a:pt x="715" y="1575"/>
                    </a:lnTo>
                    <a:cubicBezTo>
                      <a:pt x="705" y="1575"/>
                      <a:pt x="719" y="1582"/>
                      <a:pt x="731" y="1585"/>
                    </a:cubicBezTo>
                    <a:lnTo>
                      <a:pt x="731" y="1585"/>
                    </a:lnTo>
                    <a:cubicBezTo>
                      <a:pt x="734" y="1583"/>
                      <a:pt x="736" y="1578"/>
                      <a:pt x="739" y="1572"/>
                    </a:cubicBezTo>
                    <a:lnTo>
                      <a:pt x="739" y="1572"/>
                    </a:lnTo>
                    <a:cubicBezTo>
                      <a:pt x="742" y="1580"/>
                      <a:pt x="744" y="1586"/>
                      <a:pt x="738" y="1586"/>
                    </a:cubicBezTo>
                    <a:cubicBezTo>
                      <a:pt x="736" y="1586"/>
                      <a:pt x="733" y="1586"/>
                      <a:pt x="731" y="1585"/>
                    </a:cubicBezTo>
                    <a:lnTo>
                      <a:pt x="731" y="1585"/>
                    </a:lnTo>
                    <a:cubicBezTo>
                      <a:pt x="729" y="1586"/>
                      <a:pt x="728" y="1586"/>
                      <a:pt x="727" y="1586"/>
                    </a:cubicBezTo>
                    <a:cubicBezTo>
                      <a:pt x="723" y="1590"/>
                      <a:pt x="719" y="1592"/>
                      <a:pt x="715" y="1592"/>
                    </a:cubicBezTo>
                    <a:cubicBezTo>
                      <a:pt x="707" y="1592"/>
                      <a:pt x="699" y="1586"/>
                      <a:pt x="691" y="1586"/>
                    </a:cubicBezTo>
                    <a:cubicBezTo>
                      <a:pt x="679" y="1598"/>
                      <a:pt x="679" y="1598"/>
                      <a:pt x="679" y="1610"/>
                    </a:cubicBezTo>
                    <a:cubicBezTo>
                      <a:pt x="679" y="1610"/>
                      <a:pt x="691" y="1622"/>
                      <a:pt x="679" y="1634"/>
                    </a:cubicBezTo>
                    <a:cubicBezTo>
                      <a:pt x="667" y="1634"/>
                      <a:pt x="643" y="1598"/>
                      <a:pt x="631" y="1586"/>
                    </a:cubicBezTo>
                    <a:lnTo>
                      <a:pt x="631" y="1586"/>
                    </a:lnTo>
                    <a:cubicBezTo>
                      <a:pt x="655" y="1622"/>
                      <a:pt x="572" y="1646"/>
                      <a:pt x="560" y="1658"/>
                    </a:cubicBezTo>
                    <a:lnTo>
                      <a:pt x="512" y="1658"/>
                    </a:lnTo>
                    <a:cubicBezTo>
                      <a:pt x="500" y="1658"/>
                      <a:pt x="500" y="1682"/>
                      <a:pt x="488" y="1694"/>
                    </a:cubicBezTo>
                    <a:cubicBezTo>
                      <a:pt x="488" y="1694"/>
                      <a:pt x="491" y="1704"/>
                      <a:pt x="495" y="1715"/>
                    </a:cubicBezTo>
                    <a:lnTo>
                      <a:pt x="495" y="1715"/>
                    </a:lnTo>
                    <a:cubicBezTo>
                      <a:pt x="488" y="1708"/>
                      <a:pt x="482" y="1703"/>
                      <a:pt x="478" y="1703"/>
                    </a:cubicBezTo>
                    <a:cubicBezTo>
                      <a:pt x="477" y="1703"/>
                      <a:pt x="477" y="1704"/>
                      <a:pt x="477" y="1705"/>
                    </a:cubicBezTo>
                    <a:cubicBezTo>
                      <a:pt x="477" y="1729"/>
                      <a:pt x="477" y="1741"/>
                      <a:pt x="477" y="1741"/>
                    </a:cubicBezTo>
                    <a:cubicBezTo>
                      <a:pt x="477" y="1729"/>
                      <a:pt x="453" y="1694"/>
                      <a:pt x="453" y="1694"/>
                    </a:cubicBezTo>
                    <a:cubicBezTo>
                      <a:pt x="443" y="1712"/>
                      <a:pt x="441" y="1731"/>
                      <a:pt x="447" y="1744"/>
                    </a:cubicBezTo>
                    <a:lnTo>
                      <a:pt x="447" y="1744"/>
                    </a:lnTo>
                    <a:cubicBezTo>
                      <a:pt x="447" y="1744"/>
                      <a:pt x="448" y="1744"/>
                      <a:pt x="448" y="1744"/>
                    </a:cubicBezTo>
                    <a:cubicBezTo>
                      <a:pt x="453" y="1744"/>
                      <a:pt x="459" y="1747"/>
                      <a:pt x="465" y="1753"/>
                    </a:cubicBezTo>
                    <a:cubicBezTo>
                      <a:pt x="465" y="1757"/>
                      <a:pt x="466" y="1758"/>
                      <a:pt x="468" y="1758"/>
                    </a:cubicBezTo>
                    <a:cubicBezTo>
                      <a:pt x="471" y="1758"/>
                      <a:pt x="477" y="1753"/>
                      <a:pt x="477" y="1753"/>
                    </a:cubicBezTo>
                    <a:cubicBezTo>
                      <a:pt x="477" y="1753"/>
                      <a:pt x="500" y="1765"/>
                      <a:pt x="512" y="1789"/>
                    </a:cubicBezTo>
                    <a:cubicBezTo>
                      <a:pt x="516" y="1791"/>
                      <a:pt x="518" y="1791"/>
                      <a:pt x="520" y="1791"/>
                    </a:cubicBezTo>
                    <a:cubicBezTo>
                      <a:pt x="530" y="1791"/>
                      <a:pt x="512" y="1765"/>
                      <a:pt x="512" y="1765"/>
                    </a:cubicBezTo>
                    <a:lnTo>
                      <a:pt x="512" y="1741"/>
                    </a:lnTo>
                    <a:cubicBezTo>
                      <a:pt x="512" y="1741"/>
                      <a:pt x="536" y="1741"/>
                      <a:pt x="536" y="1705"/>
                    </a:cubicBezTo>
                    <a:lnTo>
                      <a:pt x="536" y="1694"/>
                    </a:lnTo>
                    <a:cubicBezTo>
                      <a:pt x="536" y="1694"/>
                      <a:pt x="548" y="1753"/>
                      <a:pt x="572" y="1753"/>
                    </a:cubicBezTo>
                    <a:cubicBezTo>
                      <a:pt x="581" y="1753"/>
                      <a:pt x="589" y="1747"/>
                      <a:pt x="603" y="1738"/>
                    </a:cubicBezTo>
                    <a:lnTo>
                      <a:pt x="603" y="1738"/>
                    </a:lnTo>
                    <a:cubicBezTo>
                      <a:pt x="603" y="1738"/>
                      <a:pt x="603" y="1738"/>
                      <a:pt x="603" y="1738"/>
                    </a:cubicBezTo>
                    <a:cubicBezTo>
                      <a:pt x="599" y="1738"/>
                      <a:pt x="596" y="1735"/>
                      <a:pt x="596" y="1729"/>
                    </a:cubicBezTo>
                    <a:cubicBezTo>
                      <a:pt x="596" y="1717"/>
                      <a:pt x="619" y="1717"/>
                      <a:pt x="607" y="1705"/>
                    </a:cubicBezTo>
                    <a:cubicBezTo>
                      <a:pt x="607" y="1705"/>
                      <a:pt x="584" y="1705"/>
                      <a:pt x="584" y="1694"/>
                    </a:cubicBezTo>
                    <a:cubicBezTo>
                      <a:pt x="584" y="1685"/>
                      <a:pt x="584" y="1661"/>
                      <a:pt x="591" y="1661"/>
                    </a:cubicBezTo>
                    <a:cubicBezTo>
                      <a:pt x="595" y="1661"/>
                      <a:pt x="600" y="1666"/>
                      <a:pt x="607" y="1682"/>
                    </a:cubicBezTo>
                    <a:cubicBezTo>
                      <a:pt x="607" y="1694"/>
                      <a:pt x="619" y="1705"/>
                      <a:pt x="631" y="1705"/>
                    </a:cubicBezTo>
                    <a:cubicBezTo>
                      <a:pt x="643" y="1705"/>
                      <a:pt x="655" y="1694"/>
                      <a:pt x="667" y="1682"/>
                    </a:cubicBezTo>
                    <a:cubicBezTo>
                      <a:pt x="667" y="1670"/>
                      <a:pt x="643" y="1646"/>
                      <a:pt x="631" y="1634"/>
                    </a:cubicBezTo>
                    <a:cubicBezTo>
                      <a:pt x="655" y="1634"/>
                      <a:pt x="667" y="1646"/>
                      <a:pt x="691" y="1646"/>
                    </a:cubicBezTo>
                    <a:cubicBezTo>
                      <a:pt x="691" y="1658"/>
                      <a:pt x="691" y="1682"/>
                      <a:pt x="691" y="1682"/>
                    </a:cubicBezTo>
                    <a:cubicBezTo>
                      <a:pt x="691" y="1682"/>
                      <a:pt x="698" y="1666"/>
                      <a:pt x="714" y="1666"/>
                    </a:cubicBezTo>
                    <a:cubicBezTo>
                      <a:pt x="717" y="1666"/>
                      <a:pt x="722" y="1667"/>
                      <a:pt x="727" y="1670"/>
                    </a:cubicBezTo>
                    <a:cubicBezTo>
                      <a:pt x="738" y="1682"/>
                      <a:pt x="750" y="1705"/>
                      <a:pt x="762" y="1729"/>
                    </a:cubicBezTo>
                    <a:cubicBezTo>
                      <a:pt x="750" y="1694"/>
                      <a:pt x="738" y="1670"/>
                      <a:pt x="738" y="1634"/>
                    </a:cubicBezTo>
                    <a:cubicBezTo>
                      <a:pt x="738" y="1622"/>
                      <a:pt x="738" y="1622"/>
                      <a:pt x="750" y="1622"/>
                    </a:cubicBezTo>
                    <a:cubicBezTo>
                      <a:pt x="750" y="1613"/>
                      <a:pt x="743" y="1595"/>
                      <a:pt x="746" y="1595"/>
                    </a:cubicBezTo>
                    <a:lnTo>
                      <a:pt x="746" y="1595"/>
                    </a:lnTo>
                    <a:cubicBezTo>
                      <a:pt x="747" y="1595"/>
                      <a:pt x="748" y="1596"/>
                      <a:pt x="750" y="1598"/>
                    </a:cubicBezTo>
                    <a:cubicBezTo>
                      <a:pt x="762" y="1610"/>
                      <a:pt x="762" y="1646"/>
                      <a:pt x="786" y="1658"/>
                    </a:cubicBezTo>
                    <a:cubicBezTo>
                      <a:pt x="790" y="1665"/>
                      <a:pt x="792" y="1668"/>
                      <a:pt x="794" y="1668"/>
                    </a:cubicBezTo>
                    <a:cubicBezTo>
                      <a:pt x="798" y="1668"/>
                      <a:pt x="798" y="1654"/>
                      <a:pt x="798" y="1646"/>
                    </a:cubicBezTo>
                    <a:cubicBezTo>
                      <a:pt x="798" y="1634"/>
                      <a:pt x="798" y="1622"/>
                      <a:pt x="798" y="1622"/>
                    </a:cubicBezTo>
                    <a:cubicBezTo>
                      <a:pt x="798" y="1610"/>
                      <a:pt x="810" y="1610"/>
                      <a:pt x="822" y="1598"/>
                    </a:cubicBezTo>
                    <a:cubicBezTo>
                      <a:pt x="834" y="1598"/>
                      <a:pt x="858" y="1586"/>
                      <a:pt x="869" y="1563"/>
                    </a:cubicBezTo>
                    <a:cubicBezTo>
                      <a:pt x="869" y="1539"/>
                      <a:pt x="858" y="1539"/>
                      <a:pt x="869" y="1539"/>
                    </a:cubicBezTo>
                    <a:cubicBezTo>
                      <a:pt x="881" y="1551"/>
                      <a:pt x="893" y="1563"/>
                      <a:pt x="905" y="1563"/>
                    </a:cubicBezTo>
                    <a:cubicBezTo>
                      <a:pt x="908" y="1566"/>
                      <a:pt x="913" y="1567"/>
                      <a:pt x="919" y="1567"/>
                    </a:cubicBezTo>
                    <a:cubicBezTo>
                      <a:pt x="934" y="1567"/>
                      <a:pt x="953" y="1556"/>
                      <a:pt x="953" y="1539"/>
                    </a:cubicBezTo>
                    <a:cubicBezTo>
                      <a:pt x="957" y="1531"/>
                      <a:pt x="958" y="1526"/>
                      <a:pt x="958" y="1522"/>
                    </a:cubicBezTo>
                    <a:lnTo>
                      <a:pt x="958" y="1522"/>
                    </a:lnTo>
                    <a:cubicBezTo>
                      <a:pt x="966" y="1533"/>
                      <a:pt x="980" y="1551"/>
                      <a:pt x="988" y="1551"/>
                    </a:cubicBezTo>
                    <a:cubicBezTo>
                      <a:pt x="1000" y="1539"/>
                      <a:pt x="977" y="1515"/>
                      <a:pt x="988" y="1515"/>
                    </a:cubicBezTo>
                    <a:cubicBezTo>
                      <a:pt x="1000" y="1503"/>
                      <a:pt x="1000" y="1515"/>
                      <a:pt x="988" y="1491"/>
                    </a:cubicBezTo>
                    <a:cubicBezTo>
                      <a:pt x="977" y="1479"/>
                      <a:pt x="977" y="1455"/>
                      <a:pt x="977" y="1432"/>
                    </a:cubicBezTo>
                    <a:lnTo>
                      <a:pt x="977" y="1432"/>
                    </a:lnTo>
                    <a:cubicBezTo>
                      <a:pt x="988" y="1444"/>
                      <a:pt x="1000" y="1467"/>
                      <a:pt x="1012" y="1479"/>
                    </a:cubicBezTo>
                    <a:cubicBezTo>
                      <a:pt x="1012" y="1479"/>
                      <a:pt x="1000" y="1479"/>
                      <a:pt x="1000" y="1491"/>
                    </a:cubicBezTo>
                    <a:cubicBezTo>
                      <a:pt x="1000" y="1503"/>
                      <a:pt x="1012" y="1503"/>
                      <a:pt x="1012" y="1503"/>
                    </a:cubicBezTo>
                    <a:cubicBezTo>
                      <a:pt x="1012" y="1503"/>
                      <a:pt x="1019" y="1483"/>
                      <a:pt x="1032" y="1483"/>
                    </a:cubicBezTo>
                    <a:cubicBezTo>
                      <a:pt x="1037" y="1483"/>
                      <a:pt x="1042" y="1485"/>
                      <a:pt x="1048" y="1491"/>
                    </a:cubicBezTo>
                    <a:cubicBezTo>
                      <a:pt x="1050" y="1495"/>
                      <a:pt x="1052" y="1497"/>
                      <a:pt x="1054" y="1497"/>
                    </a:cubicBezTo>
                    <a:cubicBezTo>
                      <a:pt x="1064" y="1497"/>
                      <a:pt x="1074" y="1455"/>
                      <a:pt x="1084" y="1455"/>
                    </a:cubicBezTo>
                    <a:cubicBezTo>
                      <a:pt x="1072" y="1432"/>
                      <a:pt x="1060" y="1432"/>
                      <a:pt x="1048" y="1408"/>
                    </a:cubicBezTo>
                    <a:cubicBezTo>
                      <a:pt x="1046" y="1403"/>
                      <a:pt x="1046" y="1401"/>
                      <a:pt x="1047" y="1401"/>
                    </a:cubicBezTo>
                    <a:lnTo>
                      <a:pt x="1047" y="1401"/>
                    </a:lnTo>
                    <a:cubicBezTo>
                      <a:pt x="1053" y="1401"/>
                      <a:pt x="1076" y="1422"/>
                      <a:pt x="1082" y="1422"/>
                    </a:cubicBezTo>
                    <a:cubicBezTo>
                      <a:pt x="1083" y="1422"/>
                      <a:pt x="1084" y="1421"/>
                      <a:pt x="1084" y="1420"/>
                    </a:cubicBezTo>
                    <a:cubicBezTo>
                      <a:pt x="1084" y="1420"/>
                      <a:pt x="1084" y="1396"/>
                      <a:pt x="1077" y="1380"/>
                    </a:cubicBezTo>
                    <a:lnTo>
                      <a:pt x="1077" y="1380"/>
                    </a:lnTo>
                    <a:cubicBezTo>
                      <a:pt x="1076" y="1383"/>
                      <a:pt x="1074" y="1384"/>
                      <a:pt x="1072" y="1384"/>
                    </a:cubicBezTo>
                    <a:cubicBezTo>
                      <a:pt x="1072" y="1386"/>
                      <a:pt x="1071" y="1387"/>
                      <a:pt x="1069" y="1387"/>
                    </a:cubicBezTo>
                    <a:cubicBezTo>
                      <a:pt x="1063" y="1387"/>
                      <a:pt x="1046" y="1372"/>
                      <a:pt x="1036" y="1372"/>
                    </a:cubicBezTo>
                    <a:close/>
                    <a:moveTo>
                      <a:pt x="1953" y="1789"/>
                    </a:moveTo>
                    <a:lnTo>
                      <a:pt x="1965" y="1801"/>
                    </a:lnTo>
                    <a:lnTo>
                      <a:pt x="1965" y="1825"/>
                    </a:lnTo>
                    <a:cubicBezTo>
                      <a:pt x="1965" y="1825"/>
                      <a:pt x="1941" y="1789"/>
                      <a:pt x="1953" y="1789"/>
                    </a:cubicBezTo>
                    <a:close/>
                    <a:moveTo>
                      <a:pt x="399" y="1724"/>
                    </a:moveTo>
                    <a:cubicBezTo>
                      <a:pt x="396" y="1724"/>
                      <a:pt x="393" y="1725"/>
                      <a:pt x="393" y="1729"/>
                    </a:cubicBezTo>
                    <a:cubicBezTo>
                      <a:pt x="393" y="1741"/>
                      <a:pt x="405" y="1765"/>
                      <a:pt x="405" y="1777"/>
                    </a:cubicBezTo>
                    <a:cubicBezTo>
                      <a:pt x="401" y="1781"/>
                      <a:pt x="397" y="1782"/>
                      <a:pt x="394" y="1782"/>
                    </a:cubicBezTo>
                    <a:cubicBezTo>
                      <a:pt x="387" y="1782"/>
                      <a:pt x="381" y="1777"/>
                      <a:pt x="381" y="1777"/>
                    </a:cubicBezTo>
                    <a:cubicBezTo>
                      <a:pt x="369" y="1777"/>
                      <a:pt x="381" y="1801"/>
                      <a:pt x="369" y="1801"/>
                    </a:cubicBezTo>
                    <a:cubicBezTo>
                      <a:pt x="357" y="1801"/>
                      <a:pt x="346" y="1789"/>
                      <a:pt x="334" y="1789"/>
                    </a:cubicBezTo>
                    <a:cubicBezTo>
                      <a:pt x="322" y="1789"/>
                      <a:pt x="310" y="1801"/>
                      <a:pt x="334" y="1825"/>
                    </a:cubicBezTo>
                    <a:cubicBezTo>
                      <a:pt x="334" y="1825"/>
                      <a:pt x="311" y="1809"/>
                      <a:pt x="302" y="1809"/>
                    </a:cubicBezTo>
                    <a:cubicBezTo>
                      <a:pt x="299" y="1809"/>
                      <a:pt x="298" y="1810"/>
                      <a:pt x="298" y="1813"/>
                    </a:cubicBezTo>
                    <a:cubicBezTo>
                      <a:pt x="310" y="1813"/>
                      <a:pt x="334" y="1836"/>
                      <a:pt x="322" y="1848"/>
                    </a:cubicBezTo>
                    <a:cubicBezTo>
                      <a:pt x="310" y="1848"/>
                      <a:pt x="310" y="1836"/>
                      <a:pt x="298" y="1836"/>
                    </a:cubicBezTo>
                    <a:lnTo>
                      <a:pt x="298" y="1836"/>
                    </a:lnTo>
                    <a:cubicBezTo>
                      <a:pt x="307" y="1854"/>
                      <a:pt x="315" y="1865"/>
                      <a:pt x="324" y="1865"/>
                    </a:cubicBezTo>
                    <a:cubicBezTo>
                      <a:pt x="327" y="1865"/>
                      <a:pt x="330" y="1863"/>
                      <a:pt x="334" y="1860"/>
                    </a:cubicBezTo>
                    <a:cubicBezTo>
                      <a:pt x="334" y="1853"/>
                      <a:pt x="334" y="1847"/>
                      <a:pt x="338" y="1847"/>
                    </a:cubicBezTo>
                    <a:cubicBezTo>
                      <a:pt x="342" y="1847"/>
                      <a:pt x="347" y="1850"/>
                      <a:pt x="357" y="1860"/>
                    </a:cubicBezTo>
                    <a:cubicBezTo>
                      <a:pt x="361" y="1864"/>
                      <a:pt x="364" y="1865"/>
                      <a:pt x="368" y="1865"/>
                    </a:cubicBezTo>
                    <a:cubicBezTo>
                      <a:pt x="375" y="1865"/>
                      <a:pt x="381" y="1857"/>
                      <a:pt x="381" y="1848"/>
                    </a:cubicBezTo>
                    <a:cubicBezTo>
                      <a:pt x="381" y="1836"/>
                      <a:pt x="369" y="1836"/>
                      <a:pt x="369" y="1825"/>
                    </a:cubicBezTo>
                    <a:cubicBezTo>
                      <a:pt x="381" y="1825"/>
                      <a:pt x="381" y="1813"/>
                      <a:pt x="393" y="1813"/>
                    </a:cubicBezTo>
                    <a:cubicBezTo>
                      <a:pt x="405" y="1813"/>
                      <a:pt x="417" y="1825"/>
                      <a:pt x="441" y="1836"/>
                    </a:cubicBezTo>
                    <a:cubicBezTo>
                      <a:pt x="453" y="1836"/>
                      <a:pt x="465" y="1836"/>
                      <a:pt x="453" y="1813"/>
                    </a:cubicBezTo>
                    <a:cubicBezTo>
                      <a:pt x="453" y="1809"/>
                      <a:pt x="458" y="1807"/>
                      <a:pt x="465" y="1807"/>
                    </a:cubicBezTo>
                    <a:cubicBezTo>
                      <a:pt x="479" y="1807"/>
                      <a:pt x="500" y="1813"/>
                      <a:pt x="500" y="1813"/>
                    </a:cubicBezTo>
                    <a:cubicBezTo>
                      <a:pt x="500" y="1789"/>
                      <a:pt x="453" y="1765"/>
                      <a:pt x="441" y="1753"/>
                    </a:cubicBezTo>
                    <a:cubicBezTo>
                      <a:pt x="441" y="1751"/>
                      <a:pt x="441" y="1749"/>
                      <a:pt x="442" y="1747"/>
                    </a:cubicBezTo>
                    <a:lnTo>
                      <a:pt x="442" y="1747"/>
                    </a:lnTo>
                    <a:cubicBezTo>
                      <a:pt x="448" y="1751"/>
                      <a:pt x="453" y="1753"/>
                      <a:pt x="453" y="1753"/>
                    </a:cubicBezTo>
                    <a:cubicBezTo>
                      <a:pt x="450" y="1751"/>
                      <a:pt x="448" y="1748"/>
                      <a:pt x="447" y="1744"/>
                    </a:cubicBezTo>
                    <a:lnTo>
                      <a:pt x="447" y="1744"/>
                    </a:lnTo>
                    <a:cubicBezTo>
                      <a:pt x="445" y="1745"/>
                      <a:pt x="443" y="1746"/>
                      <a:pt x="442" y="1747"/>
                    </a:cubicBezTo>
                    <a:lnTo>
                      <a:pt x="442" y="1747"/>
                    </a:lnTo>
                    <a:cubicBezTo>
                      <a:pt x="434" y="1743"/>
                      <a:pt x="424" y="1736"/>
                      <a:pt x="417" y="1729"/>
                    </a:cubicBezTo>
                    <a:cubicBezTo>
                      <a:pt x="417" y="1729"/>
                      <a:pt x="406" y="1724"/>
                      <a:pt x="399" y="1724"/>
                    </a:cubicBezTo>
                    <a:close/>
                    <a:moveTo>
                      <a:pt x="296" y="1914"/>
                    </a:moveTo>
                    <a:cubicBezTo>
                      <a:pt x="297" y="1918"/>
                      <a:pt x="298" y="1920"/>
                      <a:pt x="298" y="1920"/>
                    </a:cubicBezTo>
                    <a:cubicBezTo>
                      <a:pt x="298" y="1918"/>
                      <a:pt x="297" y="1916"/>
                      <a:pt x="296" y="1914"/>
                    </a:cubicBezTo>
                    <a:close/>
                    <a:moveTo>
                      <a:pt x="1929" y="1950"/>
                    </a:moveTo>
                    <a:cubicBezTo>
                      <a:pt x="1929" y="1952"/>
                      <a:pt x="1929" y="1954"/>
                      <a:pt x="1929" y="1956"/>
                    </a:cubicBezTo>
                    <a:cubicBezTo>
                      <a:pt x="1933" y="1956"/>
                      <a:pt x="1932" y="1953"/>
                      <a:pt x="1929" y="1950"/>
                    </a:cubicBezTo>
                    <a:close/>
                    <a:moveTo>
                      <a:pt x="128" y="2093"/>
                    </a:moveTo>
                    <a:cubicBezTo>
                      <a:pt x="125" y="2093"/>
                      <a:pt x="119" y="2098"/>
                      <a:pt x="119" y="2098"/>
                    </a:cubicBezTo>
                    <a:lnTo>
                      <a:pt x="131" y="2098"/>
                    </a:lnTo>
                    <a:cubicBezTo>
                      <a:pt x="131" y="2094"/>
                      <a:pt x="130" y="2093"/>
                      <a:pt x="128" y="2093"/>
                    </a:cubicBezTo>
                    <a:close/>
                    <a:moveTo>
                      <a:pt x="298" y="1836"/>
                    </a:moveTo>
                    <a:lnTo>
                      <a:pt x="298" y="1836"/>
                    </a:lnTo>
                    <a:cubicBezTo>
                      <a:pt x="286" y="1836"/>
                      <a:pt x="262" y="1836"/>
                      <a:pt x="262" y="1872"/>
                    </a:cubicBezTo>
                    <a:cubicBezTo>
                      <a:pt x="262" y="1860"/>
                      <a:pt x="226" y="1848"/>
                      <a:pt x="215" y="1848"/>
                    </a:cubicBezTo>
                    <a:cubicBezTo>
                      <a:pt x="215" y="1848"/>
                      <a:pt x="215" y="1872"/>
                      <a:pt x="215" y="1872"/>
                    </a:cubicBezTo>
                    <a:lnTo>
                      <a:pt x="215" y="1896"/>
                    </a:lnTo>
                    <a:cubicBezTo>
                      <a:pt x="215" y="1908"/>
                      <a:pt x="179" y="1908"/>
                      <a:pt x="179" y="1908"/>
                    </a:cubicBezTo>
                    <a:cubicBezTo>
                      <a:pt x="167" y="1920"/>
                      <a:pt x="179" y="1932"/>
                      <a:pt x="179" y="1932"/>
                    </a:cubicBezTo>
                    <a:cubicBezTo>
                      <a:pt x="167" y="1944"/>
                      <a:pt x="155" y="1956"/>
                      <a:pt x="155" y="1967"/>
                    </a:cubicBezTo>
                    <a:cubicBezTo>
                      <a:pt x="139" y="1975"/>
                      <a:pt x="134" y="1988"/>
                      <a:pt x="139" y="2003"/>
                    </a:cubicBezTo>
                    <a:lnTo>
                      <a:pt x="139" y="2003"/>
                    </a:lnTo>
                    <a:cubicBezTo>
                      <a:pt x="134" y="1999"/>
                      <a:pt x="127" y="1995"/>
                      <a:pt x="119" y="1991"/>
                    </a:cubicBezTo>
                    <a:cubicBezTo>
                      <a:pt x="117" y="1989"/>
                      <a:pt x="116" y="1988"/>
                      <a:pt x="115" y="1988"/>
                    </a:cubicBezTo>
                    <a:lnTo>
                      <a:pt x="115" y="1988"/>
                    </a:lnTo>
                    <a:cubicBezTo>
                      <a:pt x="112" y="1988"/>
                      <a:pt x="119" y="2005"/>
                      <a:pt x="119" y="2015"/>
                    </a:cubicBezTo>
                    <a:cubicBezTo>
                      <a:pt x="134" y="2036"/>
                      <a:pt x="135" y="2041"/>
                      <a:pt x="126" y="2041"/>
                    </a:cubicBezTo>
                    <a:cubicBezTo>
                      <a:pt x="120" y="2041"/>
                      <a:pt x="110" y="2039"/>
                      <a:pt x="96" y="2039"/>
                    </a:cubicBezTo>
                    <a:cubicBezTo>
                      <a:pt x="93" y="2038"/>
                      <a:pt x="91" y="2038"/>
                      <a:pt x="89" y="2038"/>
                    </a:cubicBezTo>
                    <a:cubicBezTo>
                      <a:pt x="75" y="2038"/>
                      <a:pt x="121" y="2079"/>
                      <a:pt x="116" y="2079"/>
                    </a:cubicBezTo>
                    <a:cubicBezTo>
                      <a:pt x="115" y="2079"/>
                      <a:pt x="113" y="2078"/>
                      <a:pt x="107" y="2075"/>
                    </a:cubicBezTo>
                    <a:cubicBezTo>
                      <a:pt x="98" y="2070"/>
                      <a:pt x="91" y="2068"/>
                      <a:pt x="85" y="2068"/>
                    </a:cubicBezTo>
                    <a:cubicBezTo>
                      <a:pt x="62" y="2068"/>
                      <a:pt x="69" y="2101"/>
                      <a:pt x="107" y="2110"/>
                    </a:cubicBezTo>
                    <a:cubicBezTo>
                      <a:pt x="107" y="2106"/>
                      <a:pt x="107" y="2102"/>
                      <a:pt x="107" y="2098"/>
                    </a:cubicBezTo>
                    <a:lnTo>
                      <a:pt x="119" y="2098"/>
                    </a:lnTo>
                    <a:cubicBezTo>
                      <a:pt x="131" y="2086"/>
                      <a:pt x="131" y="2075"/>
                      <a:pt x="143" y="2063"/>
                    </a:cubicBezTo>
                    <a:cubicBezTo>
                      <a:pt x="143" y="2051"/>
                      <a:pt x="167" y="2039"/>
                      <a:pt x="143" y="2015"/>
                    </a:cubicBezTo>
                    <a:lnTo>
                      <a:pt x="143" y="2015"/>
                    </a:lnTo>
                    <a:cubicBezTo>
                      <a:pt x="145" y="2016"/>
                      <a:pt x="146" y="2018"/>
                      <a:pt x="148" y="2019"/>
                    </a:cubicBezTo>
                    <a:lnTo>
                      <a:pt x="148" y="2019"/>
                    </a:lnTo>
                    <a:cubicBezTo>
                      <a:pt x="150" y="2021"/>
                      <a:pt x="152" y="2024"/>
                      <a:pt x="155" y="2027"/>
                    </a:cubicBezTo>
                    <a:cubicBezTo>
                      <a:pt x="155" y="2025"/>
                      <a:pt x="155" y="2024"/>
                      <a:pt x="154" y="2022"/>
                    </a:cubicBezTo>
                    <a:lnTo>
                      <a:pt x="154" y="2022"/>
                    </a:lnTo>
                    <a:cubicBezTo>
                      <a:pt x="158" y="2023"/>
                      <a:pt x="163" y="2024"/>
                      <a:pt x="167" y="2024"/>
                    </a:cubicBezTo>
                    <a:cubicBezTo>
                      <a:pt x="176" y="2024"/>
                      <a:pt x="185" y="2021"/>
                      <a:pt x="191" y="2015"/>
                    </a:cubicBezTo>
                    <a:cubicBezTo>
                      <a:pt x="203" y="2003"/>
                      <a:pt x="179" y="1979"/>
                      <a:pt x="191" y="1979"/>
                    </a:cubicBezTo>
                    <a:cubicBezTo>
                      <a:pt x="193" y="1977"/>
                      <a:pt x="196" y="1976"/>
                      <a:pt x="198" y="1976"/>
                    </a:cubicBezTo>
                    <a:cubicBezTo>
                      <a:pt x="207" y="1976"/>
                      <a:pt x="215" y="1991"/>
                      <a:pt x="215" y="1991"/>
                    </a:cubicBezTo>
                    <a:cubicBezTo>
                      <a:pt x="219" y="1995"/>
                      <a:pt x="223" y="1997"/>
                      <a:pt x="226" y="1997"/>
                    </a:cubicBezTo>
                    <a:cubicBezTo>
                      <a:pt x="233" y="1997"/>
                      <a:pt x="238" y="1991"/>
                      <a:pt x="238" y="1991"/>
                    </a:cubicBezTo>
                    <a:cubicBezTo>
                      <a:pt x="238" y="1979"/>
                      <a:pt x="238" y="1967"/>
                      <a:pt x="238" y="1967"/>
                    </a:cubicBezTo>
                    <a:cubicBezTo>
                      <a:pt x="238" y="1956"/>
                      <a:pt x="227" y="1944"/>
                      <a:pt x="215" y="1932"/>
                    </a:cubicBezTo>
                    <a:lnTo>
                      <a:pt x="215" y="1932"/>
                    </a:lnTo>
                    <a:cubicBezTo>
                      <a:pt x="227" y="1944"/>
                      <a:pt x="233" y="1948"/>
                      <a:pt x="237" y="1948"/>
                    </a:cubicBezTo>
                    <a:cubicBezTo>
                      <a:pt x="245" y="1948"/>
                      <a:pt x="242" y="1932"/>
                      <a:pt x="250" y="1932"/>
                    </a:cubicBezTo>
                    <a:cubicBezTo>
                      <a:pt x="250" y="1932"/>
                      <a:pt x="277" y="1984"/>
                      <a:pt x="284" y="1984"/>
                    </a:cubicBezTo>
                    <a:cubicBezTo>
                      <a:pt x="285" y="1984"/>
                      <a:pt x="286" y="1983"/>
                      <a:pt x="286" y="1979"/>
                    </a:cubicBezTo>
                    <a:cubicBezTo>
                      <a:pt x="298" y="1967"/>
                      <a:pt x="262" y="1920"/>
                      <a:pt x="250" y="1884"/>
                    </a:cubicBezTo>
                    <a:cubicBezTo>
                      <a:pt x="248" y="1879"/>
                      <a:pt x="248" y="1878"/>
                      <a:pt x="251" y="1878"/>
                    </a:cubicBezTo>
                    <a:cubicBezTo>
                      <a:pt x="258" y="1878"/>
                      <a:pt x="287" y="1901"/>
                      <a:pt x="296" y="1914"/>
                    </a:cubicBezTo>
                    <a:lnTo>
                      <a:pt x="296" y="1914"/>
                    </a:lnTo>
                    <a:cubicBezTo>
                      <a:pt x="293" y="1906"/>
                      <a:pt x="290" y="1892"/>
                      <a:pt x="298" y="1884"/>
                    </a:cubicBezTo>
                    <a:lnTo>
                      <a:pt x="310" y="1884"/>
                    </a:lnTo>
                    <a:cubicBezTo>
                      <a:pt x="310" y="1872"/>
                      <a:pt x="298" y="1860"/>
                      <a:pt x="298" y="1848"/>
                    </a:cubicBezTo>
                    <a:cubicBezTo>
                      <a:pt x="286" y="1848"/>
                      <a:pt x="298" y="1836"/>
                      <a:pt x="298" y="1836"/>
                    </a:cubicBezTo>
                    <a:close/>
                    <a:moveTo>
                      <a:pt x="905" y="2372"/>
                    </a:moveTo>
                    <a:cubicBezTo>
                      <a:pt x="905" y="2372"/>
                      <a:pt x="917" y="2372"/>
                      <a:pt x="917" y="2396"/>
                    </a:cubicBezTo>
                    <a:lnTo>
                      <a:pt x="929" y="2396"/>
                    </a:lnTo>
                    <a:cubicBezTo>
                      <a:pt x="929" y="2408"/>
                      <a:pt x="929" y="2408"/>
                      <a:pt x="917" y="2408"/>
                    </a:cubicBezTo>
                    <a:cubicBezTo>
                      <a:pt x="916" y="2409"/>
                      <a:pt x="914" y="2410"/>
                      <a:pt x="913" y="2410"/>
                    </a:cubicBezTo>
                    <a:cubicBezTo>
                      <a:pt x="903" y="2410"/>
                      <a:pt x="895" y="2372"/>
                      <a:pt x="905" y="2372"/>
                    </a:cubicBezTo>
                    <a:close/>
                    <a:moveTo>
                      <a:pt x="125" y="2543"/>
                    </a:moveTo>
                    <a:cubicBezTo>
                      <a:pt x="120" y="2545"/>
                      <a:pt x="114" y="2547"/>
                      <a:pt x="107" y="2551"/>
                    </a:cubicBezTo>
                    <a:cubicBezTo>
                      <a:pt x="116" y="2551"/>
                      <a:pt x="122" y="2548"/>
                      <a:pt x="125" y="2543"/>
                    </a:cubicBezTo>
                    <a:close/>
                    <a:moveTo>
                      <a:pt x="735" y="2534"/>
                    </a:moveTo>
                    <a:cubicBezTo>
                      <a:pt x="739" y="2534"/>
                      <a:pt x="742" y="2542"/>
                      <a:pt x="750" y="2551"/>
                    </a:cubicBezTo>
                    <a:cubicBezTo>
                      <a:pt x="750" y="2575"/>
                      <a:pt x="750" y="2563"/>
                      <a:pt x="738" y="2575"/>
                    </a:cubicBezTo>
                    <a:cubicBezTo>
                      <a:pt x="727" y="2575"/>
                      <a:pt x="727" y="2539"/>
                      <a:pt x="727" y="2539"/>
                    </a:cubicBezTo>
                    <a:cubicBezTo>
                      <a:pt x="730" y="2535"/>
                      <a:pt x="733" y="2534"/>
                      <a:pt x="735" y="2534"/>
                    </a:cubicBezTo>
                    <a:close/>
                    <a:moveTo>
                      <a:pt x="3545" y="70"/>
                    </a:moveTo>
                    <a:cubicBezTo>
                      <a:pt x="3527" y="70"/>
                      <a:pt x="3504" y="81"/>
                      <a:pt x="3513" y="98"/>
                    </a:cubicBezTo>
                    <a:cubicBezTo>
                      <a:pt x="3513" y="122"/>
                      <a:pt x="3513" y="122"/>
                      <a:pt x="3501" y="134"/>
                    </a:cubicBezTo>
                    <a:cubicBezTo>
                      <a:pt x="3495" y="146"/>
                      <a:pt x="3489" y="152"/>
                      <a:pt x="3484" y="152"/>
                    </a:cubicBezTo>
                    <a:cubicBezTo>
                      <a:pt x="3480" y="152"/>
                      <a:pt x="3477" y="146"/>
                      <a:pt x="3477" y="134"/>
                    </a:cubicBezTo>
                    <a:cubicBezTo>
                      <a:pt x="3477" y="150"/>
                      <a:pt x="3477" y="170"/>
                      <a:pt x="3477" y="170"/>
                    </a:cubicBezTo>
                    <a:cubicBezTo>
                      <a:pt x="3477" y="181"/>
                      <a:pt x="3477" y="193"/>
                      <a:pt x="3489" y="193"/>
                    </a:cubicBezTo>
                    <a:lnTo>
                      <a:pt x="3525" y="193"/>
                    </a:lnTo>
                    <a:cubicBezTo>
                      <a:pt x="3525" y="193"/>
                      <a:pt x="3546" y="188"/>
                      <a:pt x="3560" y="188"/>
                    </a:cubicBezTo>
                    <a:cubicBezTo>
                      <a:pt x="3567" y="188"/>
                      <a:pt x="3572" y="189"/>
                      <a:pt x="3572" y="193"/>
                    </a:cubicBezTo>
                    <a:cubicBezTo>
                      <a:pt x="3572" y="205"/>
                      <a:pt x="3513" y="241"/>
                      <a:pt x="3513" y="241"/>
                    </a:cubicBezTo>
                    <a:cubicBezTo>
                      <a:pt x="3548" y="241"/>
                      <a:pt x="3572" y="229"/>
                      <a:pt x="3596" y="217"/>
                    </a:cubicBezTo>
                    <a:lnTo>
                      <a:pt x="3596" y="217"/>
                    </a:lnTo>
                    <a:cubicBezTo>
                      <a:pt x="3572" y="241"/>
                      <a:pt x="3572" y="253"/>
                      <a:pt x="3572" y="265"/>
                    </a:cubicBezTo>
                    <a:cubicBezTo>
                      <a:pt x="3584" y="265"/>
                      <a:pt x="3584" y="277"/>
                      <a:pt x="3596" y="277"/>
                    </a:cubicBezTo>
                    <a:lnTo>
                      <a:pt x="3620" y="277"/>
                    </a:lnTo>
                    <a:cubicBezTo>
                      <a:pt x="3632" y="277"/>
                      <a:pt x="3620" y="312"/>
                      <a:pt x="3608" y="324"/>
                    </a:cubicBezTo>
                    <a:cubicBezTo>
                      <a:pt x="3608" y="332"/>
                      <a:pt x="3608" y="335"/>
                      <a:pt x="3609" y="335"/>
                    </a:cubicBezTo>
                    <a:cubicBezTo>
                      <a:pt x="3611" y="335"/>
                      <a:pt x="3616" y="324"/>
                      <a:pt x="3632" y="324"/>
                    </a:cubicBezTo>
                    <a:cubicBezTo>
                      <a:pt x="3632" y="336"/>
                      <a:pt x="3632" y="336"/>
                      <a:pt x="3632" y="348"/>
                    </a:cubicBezTo>
                    <a:cubicBezTo>
                      <a:pt x="3632" y="348"/>
                      <a:pt x="3644" y="348"/>
                      <a:pt x="3655" y="360"/>
                    </a:cubicBezTo>
                    <a:cubicBezTo>
                      <a:pt x="3655" y="372"/>
                      <a:pt x="3655" y="384"/>
                      <a:pt x="3655" y="384"/>
                    </a:cubicBezTo>
                    <a:cubicBezTo>
                      <a:pt x="3655" y="396"/>
                      <a:pt x="3655" y="408"/>
                      <a:pt x="3655" y="408"/>
                    </a:cubicBezTo>
                    <a:cubicBezTo>
                      <a:pt x="3667" y="408"/>
                      <a:pt x="3667" y="443"/>
                      <a:pt x="3679" y="443"/>
                    </a:cubicBezTo>
                    <a:cubicBezTo>
                      <a:pt x="3679" y="455"/>
                      <a:pt x="3703" y="479"/>
                      <a:pt x="3703" y="479"/>
                    </a:cubicBezTo>
                    <a:lnTo>
                      <a:pt x="3679" y="479"/>
                    </a:lnTo>
                    <a:lnTo>
                      <a:pt x="3691" y="491"/>
                    </a:lnTo>
                    <a:cubicBezTo>
                      <a:pt x="3691" y="491"/>
                      <a:pt x="3727" y="515"/>
                      <a:pt x="3727" y="515"/>
                    </a:cubicBezTo>
                    <a:lnTo>
                      <a:pt x="3691" y="515"/>
                    </a:lnTo>
                    <a:cubicBezTo>
                      <a:pt x="3691" y="515"/>
                      <a:pt x="3691" y="527"/>
                      <a:pt x="3691" y="527"/>
                    </a:cubicBezTo>
                    <a:cubicBezTo>
                      <a:pt x="3691" y="536"/>
                      <a:pt x="3707" y="554"/>
                      <a:pt x="3694" y="554"/>
                    </a:cubicBezTo>
                    <a:cubicBezTo>
                      <a:pt x="3693" y="554"/>
                      <a:pt x="3692" y="554"/>
                      <a:pt x="3690" y="554"/>
                    </a:cubicBezTo>
                    <a:lnTo>
                      <a:pt x="3690" y="554"/>
                    </a:lnTo>
                    <a:cubicBezTo>
                      <a:pt x="3698" y="557"/>
                      <a:pt x="3703" y="562"/>
                      <a:pt x="3703" y="562"/>
                    </a:cubicBezTo>
                    <a:cubicBezTo>
                      <a:pt x="3679" y="562"/>
                      <a:pt x="3679" y="562"/>
                      <a:pt x="3679" y="586"/>
                    </a:cubicBezTo>
                    <a:cubicBezTo>
                      <a:pt x="3667" y="598"/>
                      <a:pt x="3667" y="598"/>
                      <a:pt x="3679" y="610"/>
                    </a:cubicBezTo>
                    <a:lnTo>
                      <a:pt x="3691" y="610"/>
                    </a:lnTo>
                    <a:cubicBezTo>
                      <a:pt x="3679" y="622"/>
                      <a:pt x="3667" y="622"/>
                      <a:pt x="3655" y="634"/>
                    </a:cubicBezTo>
                    <a:cubicBezTo>
                      <a:pt x="3655" y="644"/>
                      <a:pt x="3648" y="661"/>
                      <a:pt x="3632" y="661"/>
                    </a:cubicBezTo>
                    <a:cubicBezTo>
                      <a:pt x="3628" y="661"/>
                      <a:pt x="3624" y="660"/>
                      <a:pt x="3620" y="658"/>
                    </a:cubicBezTo>
                    <a:lnTo>
                      <a:pt x="3620" y="658"/>
                    </a:lnTo>
                    <a:cubicBezTo>
                      <a:pt x="3620" y="670"/>
                      <a:pt x="3655" y="670"/>
                      <a:pt x="3655" y="693"/>
                    </a:cubicBezTo>
                    <a:cubicBezTo>
                      <a:pt x="3655" y="697"/>
                      <a:pt x="3653" y="699"/>
                      <a:pt x="3649" y="699"/>
                    </a:cubicBezTo>
                    <a:cubicBezTo>
                      <a:pt x="3642" y="699"/>
                      <a:pt x="3632" y="693"/>
                      <a:pt x="3632" y="693"/>
                    </a:cubicBezTo>
                    <a:lnTo>
                      <a:pt x="3608" y="693"/>
                    </a:lnTo>
                    <a:cubicBezTo>
                      <a:pt x="3608" y="693"/>
                      <a:pt x="3608" y="735"/>
                      <a:pt x="3601" y="735"/>
                    </a:cubicBezTo>
                    <a:cubicBezTo>
                      <a:pt x="3601" y="735"/>
                      <a:pt x="3600" y="735"/>
                      <a:pt x="3600" y="735"/>
                    </a:cubicBezTo>
                    <a:lnTo>
                      <a:pt x="3600" y="735"/>
                    </a:lnTo>
                    <a:cubicBezTo>
                      <a:pt x="3609" y="747"/>
                      <a:pt x="3632" y="777"/>
                      <a:pt x="3632" y="777"/>
                    </a:cubicBezTo>
                    <a:cubicBezTo>
                      <a:pt x="3628" y="780"/>
                      <a:pt x="3625" y="782"/>
                      <a:pt x="3622" y="782"/>
                    </a:cubicBezTo>
                    <a:cubicBezTo>
                      <a:pt x="3614" y="782"/>
                      <a:pt x="3608" y="773"/>
                      <a:pt x="3608" y="765"/>
                    </a:cubicBezTo>
                    <a:lnTo>
                      <a:pt x="3596" y="765"/>
                    </a:lnTo>
                    <a:cubicBezTo>
                      <a:pt x="3584" y="765"/>
                      <a:pt x="3572" y="765"/>
                      <a:pt x="3572" y="777"/>
                    </a:cubicBezTo>
                    <a:cubicBezTo>
                      <a:pt x="3560" y="777"/>
                      <a:pt x="3548" y="741"/>
                      <a:pt x="3536" y="741"/>
                    </a:cubicBezTo>
                    <a:cubicBezTo>
                      <a:pt x="3536" y="748"/>
                      <a:pt x="3536" y="768"/>
                      <a:pt x="3536" y="777"/>
                    </a:cubicBezTo>
                    <a:lnTo>
                      <a:pt x="3489" y="777"/>
                    </a:lnTo>
                    <a:cubicBezTo>
                      <a:pt x="3468" y="777"/>
                      <a:pt x="3518" y="829"/>
                      <a:pt x="3503" y="829"/>
                    </a:cubicBezTo>
                    <a:cubicBezTo>
                      <a:pt x="3500" y="829"/>
                      <a:pt x="3496" y="828"/>
                      <a:pt x="3489" y="824"/>
                    </a:cubicBezTo>
                    <a:cubicBezTo>
                      <a:pt x="3461" y="810"/>
                      <a:pt x="3453" y="805"/>
                      <a:pt x="3450" y="805"/>
                    </a:cubicBezTo>
                    <a:cubicBezTo>
                      <a:pt x="3447" y="805"/>
                      <a:pt x="3446" y="808"/>
                      <a:pt x="3441" y="813"/>
                    </a:cubicBezTo>
                    <a:cubicBezTo>
                      <a:pt x="3432" y="821"/>
                      <a:pt x="3443" y="849"/>
                      <a:pt x="3440" y="849"/>
                    </a:cubicBezTo>
                    <a:cubicBezTo>
                      <a:pt x="3439" y="849"/>
                      <a:pt x="3436" y="846"/>
                      <a:pt x="3429" y="836"/>
                    </a:cubicBezTo>
                    <a:cubicBezTo>
                      <a:pt x="3422" y="825"/>
                      <a:pt x="3417" y="821"/>
                      <a:pt x="3413" y="821"/>
                    </a:cubicBezTo>
                    <a:cubicBezTo>
                      <a:pt x="3405" y="821"/>
                      <a:pt x="3405" y="844"/>
                      <a:pt x="3405" y="860"/>
                    </a:cubicBezTo>
                    <a:cubicBezTo>
                      <a:pt x="3409" y="868"/>
                      <a:pt x="3408" y="871"/>
                      <a:pt x="3404" y="871"/>
                    </a:cubicBezTo>
                    <a:cubicBezTo>
                      <a:pt x="3396" y="871"/>
                      <a:pt x="3378" y="860"/>
                      <a:pt x="3370" y="860"/>
                    </a:cubicBezTo>
                    <a:cubicBezTo>
                      <a:pt x="3358" y="860"/>
                      <a:pt x="3394" y="908"/>
                      <a:pt x="3394" y="920"/>
                    </a:cubicBezTo>
                    <a:cubicBezTo>
                      <a:pt x="3395" y="921"/>
                      <a:pt x="3395" y="922"/>
                      <a:pt x="3395" y="922"/>
                    </a:cubicBezTo>
                    <a:cubicBezTo>
                      <a:pt x="3395" y="922"/>
                      <a:pt x="3373" y="901"/>
                      <a:pt x="3363" y="901"/>
                    </a:cubicBezTo>
                    <a:cubicBezTo>
                      <a:pt x="3360" y="901"/>
                      <a:pt x="3358" y="903"/>
                      <a:pt x="3358" y="908"/>
                    </a:cubicBezTo>
                    <a:cubicBezTo>
                      <a:pt x="3370" y="920"/>
                      <a:pt x="3370" y="920"/>
                      <a:pt x="3370" y="932"/>
                    </a:cubicBezTo>
                    <a:lnTo>
                      <a:pt x="3358" y="932"/>
                    </a:lnTo>
                    <a:cubicBezTo>
                      <a:pt x="3358" y="920"/>
                      <a:pt x="3346" y="884"/>
                      <a:pt x="3322" y="884"/>
                    </a:cubicBezTo>
                    <a:cubicBezTo>
                      <a:pt x="3298" y="884"/>
                      <a:pt x="3274" y="908"/>
                      <a:pt x="3263" y="932"/>
                    </a:cubicBezTo>
                    <a:cubicBezTo>
                      <a:pt x="3263" y="932"/>
                      <a:pt x="3263" y="943"/>
                      <a:pt x="3251" y="943"/>
                    </a:cubicBezTo>
                    <a:cubicBezTo>
                      <a:pt x="3251" y="951"/>
                      <a:pt x="3250" y="953"/>
                      <a:pt x="3248" y="953"/>
                    </a:cubicBezTo>
                    <a:cubicBezTo>
                      <a:pt x="3242" y="953"/>
                      <a:pt x="3227" y="909"/>
                      <a:pt x="3227" y="908"/>
                    </a:cubicBezTo>
                    <a:lnTo>
                      <a:pt x="3227" y="908"/>
                    </a:lnTo>
                    <a:cubicBezTo>
                      <a:pt x="3227" y="909"/>
                      <a:pt x="3242" y="953"/>
                      <a:pt x="3230" y="953"/>
                    </a:cubicBezTo>
                    <a:cubicBezTo>
                      <a:pt x="3227" y="953"/>
                      <a:pt x="3222" y="951"/>
                      <a:pt x="3215" y="943"/>
                    </a:cubicBezTo>
                    <a:lnTo>
                      <a:pt x="3215" y="955"/>
                    </a:lnTo>
                    <a:cubicBezTo>
                      <a:pt x="3205" y="965"/>
                      <a:pt x="3188" y="1013"/>
                      <a:pt x="3169" y="1013"/>
                    </a:cubicBezTo>
                    <a:cubicBezTo>
                      <a:pt x="3165" y="1013"/>
                      <a:pt x="3160" y="1010"/>
                      <a:pt x="3155" y="1003"/>
                    </a:cubicBezTo>
                    <a:lnTo>
                      <a:pt x="3155" y="1003"/>
                    </a:lnTo>
                    <a:lnTo>
                      <a:pt x="3167" y="1063"/>
                    </a:lnTo>
                    <a:cubicBezTo>
                      <a:pt x="3155" y="1039"/>
                      <a:pt x="3132" y="1039"/>
                      <a:pt x="3132" y="1039"/>
                    </a:cubicBezTo>
                    <a:cubicBezTo>
                      <a:pt x="3120" y="1039"/>
                      <a:pt x="3108" y="1027"/>
                      <a:pt x="3096" y="1015"/>
                    </a:cubicBezTo>
                    <a:cubicBezTo>
                      <a:pt x="3095" y="1014"/>
                      <a:pt x="3094" y="1014"/>
                      <a:pt x="3094" y="1014"/>
                    </a:cubicBezTo>
                    <a:lnTo>
                      <a:pt x="3094" y="1014"/>
                    </a:lnTo>
                    <a:cubicBezTo>
                      <a:pt x="3088" y="1014"/>
                      <a:pt x="3108" y="1074"/>
                      <a:pt x="3108" y="1074"/>
                    </a:cubicBezTo>
                    <a:cubicBezTo>
                      <a:pt x="3096" y="1063"/>
                      <a:pt x="3084" y="1039"/>
                      <a:pt x="3072" y="1015"/>
                    </a:cubicBezTo>
                    <a:cubicBezTo>
                      <a:pt x="3060" y="1015"/>
                      <a:pt x="3060" y="1039"/>
                      <a:pt x="3072" y="1063"/>
                    </a:cubicBezTo>
                    <a:cubicBezTo>
                      <a:pt x="3084" y="1074"/>
                      <a:pt x="3096" y="1086"/>
                      <a:pt x="3084" y="1086"/>
                    </a:cubicBezTo>
                    <a:cubicBezTo>
                      <a:pt x="3080" y="1090"/>
                      <a:pt x="3077" y="1092"/>
                      <a:pt x="3075" y="1092"/>
                    </a:cubicBezTo>
                    <a:cubicBezTo>
                      <a:pt x="3071" y="1092"/>
                      <a:pt x="3068" y="1086"/>
                      <a:pt x="3060" y="1086"/>
                    </a:cubicBezTo>
                    <a:cubicBezTo>
                      <a:pt x="3060" y="1086"/>
                      <a:pt x="3036" y="1051"/>
                      <a:pt x="3024" y="1039"/>
                    </a:cubicBezTo>
                    <a:lnTo>
                      <a:pt x="3024" y="1039"/>
                    </a:lnTo>
                    <a:cubicBezTo>
                      <a:pt x="3025" y="1039"/>
                      <a:pt x="3036" y="1051"/>
                      <a:pt x="3036" y="1063"/>
                    </a:cubicBezTo>
                    <a:lnTo>
                      <a:pt x="3036" y="1086"/>
                    </a:lnTo>
                    <a:lnTo>
                      <a:pt x="3024" y="1086"/>
                    </a:lnTo>
                    <a:cubicBezTo>
                      <a:pt x="3024" y="1098"/>
                      <a:pt x="3024" y="1110"/>
                      <a:pt x="3024" y="1122"/>
                    </a:cubicBezTo>
                    <a:cubicBezTo>
                      <a:pt x="3024" y="1124"/>
                      <a:pt x="3024" y="1125"/>
                      <a:pt x="3023" y="1125"/>
                    </a:cubicBezTo>
                    <a:cubicBezTo>
                      <a:pt x="3019" y="1125"/>
                      <a:pt x="3006" y="1108"/>
                      <a:pt x="3002" y="1108"/>
                    </a:cubicBezTo>
                    <a:cubicBezTo>
                      <a:pt x="3001" y="1108"/>
                      <a:pt x="3001" y="1108"/>
                      <a:pt x="3001" y="1110"/>
                    </a:cubicBezTo>
                    <a:cubicBezTo>
                      <a:pt x="3001" y="1134"/>
                      <a:pt x="3001" y="1134"/>
                      <a:pt x="3001" y="1146"/>
                    </a:cubicBezTo>
                    <a:lnTo>
                      <a:pt x="2978" y="1146"/>
                    </a:lnTo>
                    <a:cubicBezTo>
                      <a:pt x="2980" y="1139"/>
                      <a:pt x="2985" y="1109"/>
                      <a:pt x="2980" y="1109"/>
                    </a:cubicBezTo>
                    <a:lnTo>
                      <a:pt x="2980" y="1109"/>
                    </a:lnTo>
                    <a:cubicBezTo>
                      <a:pt x="2979" y="1109"/>
                      <a:pt x="2978" y="1109"/>
                      <a:pt x="2977" y="1110"/>
                    </a:cubicBezTo>
                    <a:cubicBezTo>
                      <a:pt x="2957" y="1120"/>
                      <a:pt x="2954" y="1130"/>
                      <a:pt x="2968" y="1148"/>
                    </a:cubicBezTo>
                    <a:lnTo>
                      <a:pt x="2968" y="1148"/>
                    </a:lnTo>
                    <a:cubicBezTo>
                      <a:pt x="2959" y="1140"/>
                      <a:pt x="2949" y="1137"/>
                      <a:pt x="2940" y="1137"/>
                    </a:cubicBezTo>
                    <a:cubicBezTo>
                      <a:pt x="2914" y="1137"/>
                      <a:pt x="2890" y="1162"/>
                      <a:pt x="2882" y="1170"/>
                    </a:cubicBezTo>
                    <a:cubicBezTo>
                      <a:pt x="2870" y="1170"/>
                      <a:pt x="2882" y="1194"/>
                      <a:pt x="2905" y="1217"/>
                    </a:cubicBezTo>
                    <a:cubicBezTo>
                      <a:pt x="2920" y="1232"/>
                      <a:pt x="2921" y="1242"/>
                      <a:pt x="2914" y="1242"/>
                    </a:cubicBezTo>
                    <a:cubicBezTo>
                      <a:pt x="2910" y="1242"/>
                      <a:pt x="2903" y="1238"/>
                      <a:pt x="2893" y="1229"/>
                    </a:cubicBezTo>
                    <a:cubicBezTo>
                      <a:pt x="2876" y="1187"/>
                      <a:pt x="2847" y="1181"/>
                      <a:pt x="2828" y="1181"/>
                    </a:cubicBezTo>
                    <a:cubicBezTo>
                      <a:pt x="2820" y="1181"/>
                      <a:pt x="2814" y="1182"/>
                      <a:pt x="2810" y="1182"/>
                    </a:cubicBezTo>
                    <a:cubicBezTo>
                      <a:pt x="2798" y="1194"/>
                      <a:pt x="2786" y="1205"/>
                      <a:pt x="2798" y="1217"/>
                    </a:cubicBezTo>
                    <a:cubicBezTo>
                      <a:pt x="2798" y="1241"/>
                      <a:pt x="2798" y="1253"/>
                      <a:pt x="2786" y="1265"/>
                    </a:cubicBezTo>
                    <a:cubicBezTo>
                      <a:pt x="2797" y="1255"/>
                      <a:pt x="2789" y="1227"/>
                      <a:pt x="2779" y="1227"/>
                    </a:cubicBezTo>
                    <a:cubicBezTo>
                      <a:pt x="2778" y="1227"/>
                      <a:pt x="2776" y="1228"/>
                      <a:pt x="2774" y="1229"/>
                    </a:cubicBezTo>
                    <a:lnTo>
                      <a:pt x="2727" y="1253"/>
                    </a:lnTo>
                    <a:cubicBezTo>
                      <a:pt x="2717" y="1263"/>
                      <a:pt x="2707" y="1273"/>
                      <a:pt x="2711" y="1296"/>
                    </a:cubicBezTo>
                    <a:lnTo>
                      <a:pt x="2711" y="1296"/>
                    </a:lnTo>
                    <a:cubicBezTo>
                      <a:pt x="2706" y="1285"/>
                      <a:pt x="2699" y="1273"/>
                      <a:pt x="2691" y="1265"/>
                    </a:cubicBezTo>
                    <a:cubicBezTo>
                      <a:pt x="2691" y="1259"/>
                      <a:pt x="2688" y="1256"/>
                      <a:pt x="2685" y="1256"/>
                    </a:cubicBezTo>
                    <a:cubicBezTo>
                      <a:pt x="2682" y="1256"/>
                      <a:pt x="2679" y="1259"/>
                      <a:pt x="2679" y="1265"/>
                    </a:cubicBezTo>
                    <a:cubicBezTo>
                      <a:pt x="2691" y="1277"/>
                      <a:pt x="2679" y="1277"/>
                      <a:pt x="2667" y="1289"/>
                    </a:cubicBezTo>
                    <a:cubicBezTo>
                      <a:pt x="2655" y="1289"/>
                      <a:pt x="2679" y="1301"/>
                      <a:pt x="2679" y="1313"/>
                    </a:cubicBezTo>
                    <a:cubicBezTo>
                      <a:pt x="2679" y="1316"/>
                      <a:pt x="2677" y="1318"/>
                      <a:pt x="2674" y="1318"/>
                    </a:cubicBezTo>
                    <a:cubicBezTo>
                      <a:pt x="2667" y="1318"/>
                      <a:pt x="2655" y="1309"/>
                      <a:pt x="2655" y="1301"/>
                    </a:cubicBezTo>
                    <a:lnTo>
                      <a:pt x="2632" y="1301"/>
                    </a:lnTo>
                    <a:cubicBezTo>
                      <a:pt x="2632" y="1313"/>
                      <a:pt x="2632" y="1324"/>
                      <a:pt x="2632" y="1336"/>
                    </a:cubicBezTo>
                    <a:cubicBezTo>
                      <a:pt x="2632" y="1348"/>
                      <a:pt x="2632" y="1348"/>
                      <a:pt x="2632" y="1348"/>
                    </a:cubicBezTo>
                    <a:cubicBezTo>
                      <a:pt x="2617" y="1334"/>
                      <a:pt x="2611" y="1323"/>
                      <a:pt x="2609" y="1323"/>
                    </a:cubicBezTo>
                    <a:cubicBezTo>
                      <a:pt x="2608" y="1323"/>
                      <a:pt x="2608" y="1327"/>
                      <a:pt x="2608" y="1336"/>
                    </a:cubicBezTo>
                    <a:cubicBezTo>
                      <a:pt x="2608" y="1348"/>
                      <a:pt x="2596" y="1348"/>
                      <a:pt x="2596" y="1360"/>
                    </a:cubicBezTo>
                    <a:cubicBezTo>
                      <a:pt x="2596" y="1360"/>
                      <a:pt x="2596" y="1368"/>
                      <a:pt x="2596" y="1372"/>
                    </a:cubicBezTo>
                    <a:cubicBezTo>
                      <a:pt x="2584" y="1360"/>
                      <a:pt x="2584" y="1360"/>
                      <a:pt x="2584" y="1348"/>
                    </a:cubicBezTo>
                    <a:cubicBezTo>
                      <a:pt x="2572" y="1348"/>
                      <a:pt x="2584" y="1360"/>
                      <a:pt x="2584" y="1372"/>
                    </a:cubicBezTo>
                    <a:cubicBezTo>
                      <a:pt x="2584" y="1390"/>
                      <a:pt x="2584" y="1401"/>
                      <a:pt x="2579" y="1401"/>
                    </a:cubicBezTo>
                    <a:cubicBezTo>
                      <a:pt x="2578" y="1401"/>
                      <a:pt x="2575" y="1399"/>
                      <a:pt x="2572" y="1396"/>
                    </a:cubicBezTo>
                    <a:cubicBezTo>
                      <a:pt x="2548" y="1372"/>
                      <a:pt x="2548" y="1360"/>
                      <a:pt x="2536" y="1360"/>
                    </a:cubicBezTo>
                    <a:lnTo>
                      <a:pt x="2501" y="1360"/>
                    </a:lnTo>
                    <a:cubicBezTo>
                      <a:pt x="2489" y="1360"/>
                      <a:pt x="2501" y="1384"/>
                      <a:pt x="2512" y="1384"/>
                    </a:cubicBezTo>
                    <a:cubicBezTo>
                      <a:pt x="2522" y="1394"/>
                      <a:pt x="2516" y="1411"/>
                      <a:pt x="2514" y="1411"/>
                    </a:cubicBezTo>
                    <a:cubicBezTo>
                      <a:pt x="2513" y="1411"/>
                      <a:pt x="2512" y="1410"/>
                      <a:pt x="2512" y="1408"/>
                    </a:cubicBezTo>
                    <a:cubicBezTo>
                      <a:pt x="2512" y="1402"/>
                      <a:pt x="2504" y="1399"/>
                      <a:pt x="2496" y="1399"/>
                    </a:cubicBezTo>
                    <a:cubicBezTo>
                      <a:pt x="2491" y="1399"/>
                      <a:pt x="2486" y="1400"/>
                      <a:pt x="2486" y="1403"/>
                    </a:cubicBezTo>
                    <a:lnTo>
                      <a:pt x="2486" y="1403"/>
                    </a:lnTo>
                    <a:cubicBezTo>
                      <a:pt x="2480" y="1393"/>
                      <a:pt x="2475" y="1389"/>
                      <a:pt x="2471" y="1389"/>
                    </a:cubicBezTo>
                    <a:cubicBezTo>
                      <a:pt x="2458" y="1389"/>
                      <a:pt x="2450" y="1420"/>
                      <a:pt x="2441" y="1420"/>
                    </a:cubicBezTo>
                    <a:cubicBezTo>
                      <a:pt x="2441" y="1424"/>
                      <a:pt x="2441" y="1425"/>
                      <a:pt x="2441" y="1425"/>
                    </a:cubicBezTo>
                    <a:cubicBezTo>
                      <a:pt x="2440" y="1425"/>
                      <a:pt x="2437" y="1420"/>
                      <a:pt x="2429" y="1420"/>
                    </a:cubicBezTo>
                    <a:cubicBezTo>
                      <a:pt x="2417" y="1420"/>
                      <a:pt x="2405" y="1432"/>
                      <a:pt x="2405" y="1432"/>
                    </a:cubicBezTo>
                    <a:cubicBezTo>
                      <a:pt x="2405" y="1432"/>
                      <a:pt x="2379" y="1452"/>
                      <a:pt x="2360" y="1452"/>
                    </a:cubicBezTo>
                    <a:cubicBezTo>
                      <a:pt x="2354" y="1452"/>
                      <a:pt x="2349" y="1450"/>
                      <a:pt x="2346" y="1444"/>
                    </a:cubicBezTo>
                    <a:cubicBezTo>
                      <a:pt x="2334" y="1444"/>
                      <a:pt x="2334" y="1455"/>
                      <a:pt x="2346" y="1479"/>
                    </a:cubicBezTo>
                    <a:cubicBezTo>
                      <a:pt x="2358" y="1503"/>
                      <a:pt x="2358" y="1515"/>
                      <a:pt x="2346" y="1515"/>
                    </a:cubicBezTo>
                    <a:cubicBezTo>
                      <a:pt x="2334" y="1515"/>
                      <a:pt x="2322" y="1479"/>
                      <a:pt x="2310" y="1479"/>
                    </a:cubicBezTo>
                    <a:cubicBezTo>
                      <a:pt x="2310" y="1479"/>
                      <a:pt x="2286" y="1479"/>
                      <a:pt x="2286" y="1491"/>
                    </a:cubicBezTo>
                    <a:cubicBezTo>
                      <a:pt x="2286" y="1503"/>
                      <a:pt x="2286" y="1503"/>
                      <a:pt x="2274" y="1515"/>
                    </a:cubicBezTo>
                    <a:lnTo>
                      <a:pt x="2262" y="1503"/>
                    </a:lnTo>
                    <a:cubicBezTo>
                      <a:pt x="2261" y="1502"/>
                      <a:pt x="2259" y="1502"/>
                      <a:pt x="2258" y="1502"/>
                    </a:cubicBezTo>
                    <a:lnTo>
                      <a:pt x="2258" y="1502"/>
                    </a:lnTo>
                    <a:cubicBezTo>
                      <a:pt x="2244" y="1502"/>
                      <a:pt x="2274" y="1563"/>
                      <a:pt x="2274" y="1563"/>
                    </a:cubicBezTo>
                    <a:cubicBezTo>
                      <a:pt x="2273" y="1564"/>
                      <a:pt x="2272" y="1564"/>
                      <a:pt x="2271" y="1564"/>
                    </a:cubicBezTo>
                    <a:cubicBezTo>
                      <a:pt x="2258" y="1564"/>
                      <a:pt x="2238" y="1515"/>
                      <a:pt x="2227" y="1515"/>
                    </a:cubicBezTo>
                    <a:cubicBezTo>
                      <a:pt x="2215" y="1515"/>
                      <a:pt x="2215" y="1563"/>
                      <a:pt x="2203" y="1586"/>
                    </a:cubicBezTo>
                    <a:cubicBezTo>
                      <a:pt x="2203" y="1599"/>
                      <a:pt x="2196" y="1609"/>
                      <a:pt x="2189" y="1609"/>
                    </a:cubicBezTo>
                    <a:cubicBezTo>
                      <a:pt x="2184" y="1609"/>
                      <a:pt x="2179" y="1603"/>
                      <a:pt x="2179" y="1586"/>
                    </a:cubicBezTo>
                    <a:cubicBezTo>
                      <a:pt x="2191" y="1575"/>
                      <a:pt x="2179" y="1563"/>
                      <a:pt x="2167" y="1551"/>
                    </a:cubicBezTo>
                    <a:cubicBezTo>
                      <a:pt x="2155" y="1551"/>
                      <a:pt x="2143" y="1563"/>
                      <a:pt x="2155" y="1586"/>
                    </a:cubicBezTo>
                    <a:cubicBezTo>
                      <a:pt x="2179" y="1610"/>
                      <a:pt x="2191" y="1610"/>
                      <a:pt x="2191" y="1622"/>
                    </a:cubicBezTo>
                    <a:cubicBezTo>
                      <a:pt x="2191" y="1623"/>
                      <a:pt x="2191" y="1623"/>
                      <a:pt x="2190" y="1623"/>
                    </a:cubicBezTo>
                    <a:cubicBezTo>
                      <a:pt x="2182" y="1623"/>
                      <a:pt x="2138" y="1582"/>
                      <a:pt x="2131" y="1582"/>
                    </a:cubicBezTo>
                    <a:lnTo>
                      <a:pt x="2131" y="1582"/>
                    </a:lnTo>
                    <a:cubicBezTo>
                      <a:pt x="2130" y="1582"/>
                      <a:pt x="2130" y="1583"/>
                      <a:pt x="2131" y="1586"/>
                    </a:cubicBezTo>
                    <a:cubicBezTo>
                      <a:pt x="2143" y="1610"/>
                      <a:pt x="2143" y="1622"/>
                      <a:pt x="2155" y="1634"/>
                    </a:cubicBezTo>
                    <a:cubicBezTo>
                      <a:pt x="2155" y="1646"/>
                      <a:pt x="2155" y="1658"/>
                      <a:pt x="2155" y="1670"/>
                    </a:cubicBezTo>
                    <a:cubicBezTo>
                      <a:pt x="2131" y="1634"/>
                      <a:pt x="2120" y="1622"/>
                      <a:pt x="2108" y="1622"/>
                    </a:cubicBezTo>
                    <a:cubicBezTo>
                      <a:pt x="2096" y="1634"/>
                      <a:pt x="2096" y="1658"/>
                      <a:pt x="2108" y="1670"/>
                    </a:cubicBezTo>
                    <a:lnTo>
                      <a:pt x="2096" y="1682"/>
                    </a:lnTo>
                    <a:cubicBezTo>
                      <a:pt x="2084" y="1670"/>
                      <a:pt x="2084" y="1658"/>
                      <a:pt x="2072" y="1646"/>
                    </a:cubicBezTo>
                    <a:cubicBezTo>
                      <a:pt x="2066" y="1640"/>
                      <a:pt x="2060" y="1637"/>
                      <a:pt x="2056" y="1637"/>
                    </a:cubicBezTo>
                    <a:cubicBezTo>
                      <a:pt x="2051" y="1637"/>
                      <a:pt x="2048" y="1640"/>
                      <a:pt x="2048" y="1646"/>
                    </a:cubicBezTo>
                    <a:cubicBezTo>
                      <a:pt x="2048" y="1646"/>
                      <a:pt x="2062" y="1686"/>
                      <a:pt x="2048" y="1686"/>
                    </a:cubicBezTo>
                    <a:cubicBezTo>
                      <a:pt x="2044" y="1686"/>
                      <a:pt x="2036" y="1682"/>
                      <a:pt x="2024" y="1670"/>
                    </a:cubicBezTo>
                    <a:cubicBezTo>
                      <a:pt x="2016" y="1662"/>
                      <a:pt x="2012" y="1658"/>
                      <a:pt x="2010" y="1658"/>
                    </a:cubicBezTo>
                    <a:lnTo>
                      <a:pt x="2010" y="1658"/>
                    </a:lnTo>
                    <a:cubicBezTo>
                      <a:pt x="2003" y="1658"/>
                      <a:pt x="2022" y="1694"/>
                      <a:pt x="2012" y="1694"/>
                    </a:cubicBezTo>
                    <a:cubicBezTo>
                      <a:pt x="2011" y="1695"/>
                      <a:pt x="2009" y="1696"/>
                      <a:pt x="2006" y="1696"/>
                    </a:cubicBezTo>
                    <a:cubicBezTo>
                      <a:pt x="1998" y="1696"/>
                      <a:pt x="1987" y="1685"/>
                      <a:pt x="1981" y="1685"/>
                    </a:cubicBezTo>
                    <a:cubicBezTo>
                      <a:pt x="1978" y="1685"/>
                      <a:pt x="1977" y="1687"/>
                      <a:pt x="1977" y="1694"/>
                    </a:cubicBezTo>
                    <a:lnTo>
                      <a:pt x="1989" y="1729"/>
                    </a:lnTo>
                    <a:cubicBezTo>
                      <a:pt x="1977" y="1717"/>
                      <a:pt x="1977" y="1705"/>
                      <a:pt x="1953" y="1694"/>
                    </a:cubicBezTo>
                    <a:cubicBezTo>
                      <a:pt x="1941" y="1694"/>
                      <a:pt x="1929" y="1694"/>
                      <a:pt x="1941" y="1705"/>
                    </a:cubicBezTo>
                    <a:cubicBezTo>
                      <a:pt x="1953" y="1729"/>
                      <a:pt x="1941" y="1729"/>
                      <a:pt x="1929" y="1729"/>
                    </a:cubicBezTo>
                    <a:cubicBezTo>
                      <a:pt x="1905" y="1729"/>
                      <a:pt x="1941" y="1765"/>
                      <a:pt x="1929" y="1777"/>
                    </a:cubicBezTo>
                    <a:lnTo>
                      <a:pt x="1905" y="1741"/>
                    </a:lnTo>
                    <a:cubicBezTo>
                      <a:pt x="1905" y="1741"/>
                      <a:pt x="1893" y="1741"/>
                      <a:pt x="1905" y="1765"/>
                    </a:cubicBezTo>
                    <a:cubicBezTo>
                      <a:pt x="1910" y="1775"/>
                      <a:pt x="1911" y="1779"/>
                      <a:pt x="1909" y="1779"/>
                    </a:cubicBezTo>
                    <a:cubicBezTo>
                      <a:pt x="1907" y="1779"/>
                      <a:pt x="1900" y="1772"/>
                      <a:pt x="1893" y="1765"/>
                    </a:cubicBezTo>
                    <a:cubicBezTo>
                      <a:pt x="1890" y="1762"/>
                      <a:pt x="1889" y="1760"/>
                      <a:pt x="1888" y="1760"/>
                    </a:cubicBezTo>
                    <a:lnTo>
                      <a:pt x="1888" y="1760"/>
                    </a:lnTo>
                    <a:cubicBezTo>
                      <a:pt x="1887" y="1760"/>
                      <a:pt x="1893" y="1771"/>
                      <a:pt x="1893" y="1789"/>
                    </a:cubicBezTo>
                    <a:lnTo>
                      <a:pt x="1893" y="1813"/>
                    </a:lnTo>
                    <a:lnTo>
                      <a:pt x="1860" y="1769"/>
                    </a:lnTo>
                    <a:lnTo>
                      <a:pt x="1860" y="1769"/>
                    </a:lnTo>
                    <a:cubicBezTo>
                      <a:pt x="1867" y="1781"/>
                      <a:pt x="1857" y="1801"/>
                      <a:pt x="1846" y="1801"/>
                    </a:cubicBezTo>
                    <a:cubicBezTo>
                      <a:pt x="1834" y="1801"/>
                      <a:pt x="1822" y="1789"/>
                      <a:pt x="1822" y="1789"/>
                    </a:cubicBezTo>
                    <a:cubicBezTo>
                      <a:pt x="1786" y="1789"/>
                      <a:pt x="1750" y="1801"/>
                      <a:pt x="1715" y="1825"/>
                    </a:cubicBezTo>
                    <a:cubicBezTo>
                      <a:pt x="1715" y="1825"/>
                      <a:pt x="1703" y="1813"/>
                      <a:pt x="1703" y="1813"/>
                    </a:cubicBezTo>
                    <a:lnTo>
                      <a:pt x="1691" y="1825"/>
                    </a:lnTo>
                    <a:lnTo>
                      <a:pt x="1643" y="1872"/>
                    </a:lnTo>
                    <a:cubicBezTo>
                      <a:pt x="1620" y="1884"/>
                      <a:pt x="1608" y="1908"/>
                      <a:pt x="1596" y="1920"/>
                    </a:cubicBezTo>
                    <a:cubicBezTo>
                      <a:pt x="1584" y="1932"/>
                      <a:pt x="1584" y="1944"/>
                      <a:pt x="1584" y="1956"/>
                    </a:cubicBezTo>
                    <a:cubicBezTo>
                      <a:pt x="1584" y="1967"/>
                      <a:pt x="1584" y="1967"/>
                      <a:pt x="1572" y="1979"/>
                    </a:cubicBezTo>
                    <a:cubicBezTo>
                      <a:pt x="1560" y="1979"/>
                      <a:pt x="1572" y="1956"/>
                      <a:pt x="1572" y="1956"/>
                    </a:cubicBezTo>
                    <a:lnTo>
                      <a:pt x="1572" y="1956"/>
                    </a:lnTo>
                    <a:cubicBezTo>
                      <a:pt x="1560" y="1967"/>
                      <a:pt x="1536" y="1967"/>
                      <a:pt x="1524" y="1979"/>
                    </a:cubicBezTo>
                    <a:cubicBezTo>
                      <a:pt x="1524" y="1979"/>
                      <a:pt x="1512" y="1979"/>
                      <a:pt x="1512" y="2003"/>
                    </a:cubicBezTo>
                    <a:cubicBezTo>
                      <a:pt x="1524" y="2015"/>
                      <a:pt x="1536" y="2039"/>
                      <a:pt x="1548" y="2051"/>
                    </a:cubicBezTo>
                    <a:cubicBezTo>
                      <a:pt x="1536" y="2051"/>
                      <a:pt x="1512" y="2027"/>
                      <a:pt x="1500" y="2015"/>
                    </a:cubicBezTo>
                    <a:cubicBezTo>
                      <a:pt x="1495" y="2005"/>
                      <a:pt x="1490" y="2001"/>
                      <a:pt x="1486" y="2001"/>
                    </a:cubicBezTo>
                    <a:cubicBezTo>
                      <a:pt x="1481" y="2001"/>
                      <a:pt x="1477" y="2008"/>
                      <a:pt x="1477" y="2015"/>
                    </a:cubicBezTo>
                    <a:cubicBezTo>
                      <a:pt x="1453" y="2027"/>
                      <a:pt x="1441" y="2027"/>
                      <a:pt x="1429" y="2027"/>
                    </a:cubicBezTo>
                    <a:lnTo>
                      <a:pt x="1417" y="2027"/>
                    </a:lnTo>
                    <a:lnTo>
                      <a:pt x="1417" y="2063"/>
                    </a:lnTo>
                    <a:cubicBezTo>
                      <a:pt x="1417" y="2067"/>
                      <a:pt x="1413" y="2068"/>
                      <a:pt x="1407" y="2068"/>
                    </a:cubicBezTo>
                    <a:cubicBezTo>
                      <a:pt x="1396" y="2068"/>
                      <a:pt x="1377" y="2063"/>
                      <a:pt x="1369" y="2063"/>
                    </a:cubicBezTo>
                    <a:cubicBezTo>
                      <a:pt x="1346" y="2063"/>
                      <a:pt x="1369" y="2086"/>
                      <a:pt x="1369" y="2110"/>
                    </a:cubicBezTo>
                    <a:cubicBezTo>
                      <a:pt x="1369" y="2116"/>
                      <a:pt x="1368" y="2118"/>
                      <a:pt x="1366" y="2118"/>
                    </a:cubicBezTo>
                    <a:cubicBezTo>
                      <a:pt x="1359" y="2118"/>
                      <a:pt x="1343" y="2096"/>
                      <a:pt x="1334" y="2086"/>
                    </a:cubicBezTo>
                    <a:cubicBezTo>
                      <a:pt x="1334" y="2094"/>
                      <a:pt x="1334" y="2122"/>
                      <a:pt x="1334" y="2122"/>
                    </a:cubicBezTo>
                    <a:cubicBezTo>
                      <a:pt x="1334" y="2122"/>
                      <a:pt x="1310" y="2110"/>
                      <a:pt x="1298" y="2110"/>
                    </a:cubicBezTo>
                    <a:cubicBezTo>
                      <a:pt x="1295" y="2107"/>
                      <a:pt x="1291" y="2105"/>
                      <a:pt x="1288" y="2105"/>
                    </a:cubicBezTo>
                    <a:cubicBezTo>
                      <a:pt x="1279" y="2105"/>
                      <a:pt x="1271" y="2114"/>
                      <a:pt x="1262" y="2122"/>
                    </a:cubicBezTo>
                    <a:cubicBezTo>
                      <a:pt x="1262" y="2130"/>
                      <a:pt x="1251" y="2150"/>
                      <a:pt x="1240" y="2150"/>
                    </a:cubicBezTo>
                    <a:cubicBezTo>
                      <a:pt x="1235" y="2150"/>
                      <a:pt x="1230" y="2145"/>
                      <a:pt x="1227" y="2134"/>
                    </a:cubicBezTo>
                    <a:cubicBezTo>
                      <a:pt x="1215" y="2134"/>
                      <a:pt x="1203" y="2146"/>
                      <a:pt x="1203" y="2158"/>
                    </a:cubicBezTo>
                    <a:cubicBezTo>
                      <a:pt x="1179" y="2194"/>
                      <a:pt x="1155" y="2206"/>
                      <a:pt x="1131" y="2229"/>
                    </a:cubicBezTo>
                    <a:cubicBezTo>
                      <a:pt x="1119" y="2253"/>
                      <a:pt x="1119" y="2265"/>
                      <a:pt x="1131" y="2289"/>
                    </a:cubicBezTo>
                    <a:cubicBezTo>
                      <a:pt x="1119" y="2265"/>
                      <a:pt x="1108" y="2241"/>
                      <a:pt x="1096" y="2241"/>
                    </a:cubicBezTo>
                    <a:cubicBezTo>
                      <a:pt x="1093" y="2239"/>
                      <a:pt x="1092" y="2238"/>
                      <a:pt x="1091" y="2238"/>
                    </a:cubicBezTo>
                    <a:lnTo>
                      <a:pt x="1091" y="2238"/>
                    </a:lnTo>
                    <a:cubicBezTo>
                      <a:pt x="1088" y="2238"/>
                      <a:pt x="1093" y="2253"/>
                      <a:pt x="1084" y="2253"/>
                    </a:cubicBezTo>
                    <a:lnTo>
                      <a:pt x="1072" y="2253"/>
                    </a:lnTo>
                    <a:cubicBezTo>
                      <a:pt x="1060" y="2253"/>
                      <a:pt x="1036" y="2253"/>
                      <a:pt x="1024" y="2265"/>
                    </a:cubicBezTo>
                    <a:cubicBezTo>
                      <a:pt x="1024" y="2289"/>
                      <a:pt x="1000" y="2301"/>
                      <a:pt x="1000" y="2301"/>
                    </a:cubicBezTo>
                    <a:cubicBezTo>
                      <a:pt x="1012" y="2337"/>
                      <a:pt x="1036" y="2360"/>
                      <a:pt x="1048" y="2396"/>
                    </a:cubicBezTo>
                    <a:cubicBezTo>
                      <a:pt x="1048" y="2398"/>
                      <a:pt x="1047" y="2399"/>
                      <a:pt x="1045" y="2399"/>
                    </a:cubicBezTo>
                    <a:cubicBezTo>
                      <a:pt x="1036" y="2399"/>
                      <a:pt x="1012" y="2378"/>
                      <a:pt x="1012" y="2348"/>
                    </a:cubicBezTo>
                    <a:cubicBezTo>
                      <a:pt x="1000" y="2313"/>
                      <a:pt x="988" y="2313"/>
                      <a:pt x="977" y="2313"/>
                    </a:cubicBezTo>
                    <a:cubicBezTo>
                      <a:pt x="965" y="2325"/>
                      <a:pt x="953" y="2313"/>
                      <a:pt x="965" y="2337"/>
                    </a:cubicBezTo>
                    <a:cubicBezTo>
                      <a:pt x="965" y="2341"/>
                      <a:pt x="965" y="2345"/>
                      <a:pt x="965" y="2348"/>
                    </a:cubicBezTo>
                    <a:cubicBezTo>
                      <a:pt x="953" y="2348"/>
                      <a:pt x="905" y="2325"/>
                      <a:pt x="893" y="2313"/>
                    </a:cubicBezTo>
                    <a:lnTo>
                      <a:pt x="893" y="2313"/>
                    </a:lnTo>
                    <a:cubicBezTo>
                      <a:pt x="905" y="2337"/>
                      <a:pt x="893" y="2337"/>
                      <a:pt x="893" y="2337"/>
                    </a:cubicBezTo>
                    <a:cubicBezTo>
                      <a:pt x="881" y="2348"/>
                      <a:pt x="881" y="2360"/>
                      <a:pt x="881" y="2372"/>
                    </a:cubicBezTo>
                    <a:lnTo>
                      <a:pt x="881" y="2396"/>
                    </a:lnTo>
                    <a:cubicBezTo>
                      <a:pt x="881" y="2396"/>
                      <a:pt x="858" y="2372"/>
                      <a:pt x="846" y="2372"/>
                    </a:cubicBezTo>
                    <a:cubicBezTo>
                      <a:pt x="846" y="2372"/>
                      <a:pt x="846" y="2396"/>
                      <a:pt x="834" y="2396"/>
                    </a:cubicBezTo>
                    <a:lnTo>
                      <a:pt x="810" y="2408"/>
                    </a:lnTo>
                    <a:cubicBezTo>
                      <a:pt x="807" y="2406"/>
                      <a:pt x="804" y="2406"/>
                      <a:pt x="803" y="2406"/>
                    </a:cubicBezTo>
                    <a:lnTo>
                      <a:pt x="803" y="2406"/>
                    </a:lnTo>
                    <a:cubicBezTo>
                      <a:pt x="792" y="2406"/>
                      <a:pt x="810" y="2435"/>
                      <a:pt x="810" y="2456"/>
                    </a:cubicBezTo>
                    <a:lnTo>
                      <a:pt x="810" y="2479"/>
                    </a:lnTo>
                    <a:cubicBezTo>
                      <a:pt x="801" y="2453"/>
                      <a:pt x="792" y="2439"/>
                      <a:pt x="783" y="2439"/>
                    </a:cubicBezTo>
                    <a:cubicBezTo>
                      <a:pt x="780" y="2439"/>
                      <a:pt x="777" y="2441"/>
                      <a:pt x="774" y="2444"/>
                    </a:cubicBezTo>
                    <a:cubicBezTo>
                      <a:pt x="738" y="2456"/>
                      <a:pt x="715" y="2467"/>
                      <a:pt x="691" y="2479"/>
                    </a:cubicBezTo>
                    <a:cubicBezTo>
                      <a:pt x="691" y="2479"/>
                      <a:pt x="655" y="2491"/>
                      <a:pt x="667" y="2503"/>
                    </a:cubicBezTo>
                    <a:cubicBezTo>
                      <a:pt x="679" y="2515"/>
                      <a:pt x="667" y="2539"/>
                      <a:pt x="667" y="2539"/>
                    </a:cubicBezTo>
                    <a:cubicBezTo>
                      <a:pt x="667" y="2539"/>
                      <a:pt x="655" y="2515"/>
                      <a:pt x="655" y="2515"/>
                    </a:cubicBezTo>
                    <a:lnTo>
                      <a:pt x="643" y="2515"/>
                    </a:lnTo>
                    <a:cubicBezTo>
                      <a:pt x="643" y="2515"/>
                      <a:pt x="607" y="2515"/>
                      <a:pt x="607" y="2539"/>
                    </a:cubicBezTo>
                    <a:cubicBezTo>
                      <a:pt x="607" y="2545"/>
                      <a:pt x="605" y="2545"/>
                      <a:pt x="602" y="2545"/>
                    </a:cubicBezTo>
                    <a:cubicBezTo>
                      <a:pt x="599" y="2545"/>
                      <a:pt x="596" y="2545"/>
                      <a:pt x="596" y="2551"/>
                    </a:cubicBezTo>
                    <a:cubicBezTo>
                      <a:pt x="584" y="2563"/>
                      <a:pt x="596" y="2587"/>
                      <a:pt x="596" y="2587"/>
                    </a:cubicBezTo>
                    <a:cubicBezTo>
                      <a:pt x="596" y="2587"/>
                      <a:pt x="584" y="2563"/>
                      <a:pt x="584" y="2563"/>
                    </a:cubicBezTo>
                    <a:cubicBezTo>
                      <a:pt x="572" y="2551"/>
                      <a:pt x="560" y="2551"/>
                      <a:pt x="548" y="2551"/>
                    </a:cubicBezTo>
                    <a:cubicBezTo>
                      <a:pt x="536" y="2551"/>
                      <a:pt x="524" y="2563"/>
                      <a:pt x="512" y="2563"/>
                    </a:cubicBezTo>
                    <a:cubicBezTo>
                      <a:pt x="512" y="2563"/>
                      <a:pt x="500" y="2587"/>
                      <a:pt x="500" y="2598"/>
                    </a:cubicBezTo>
                    <a:cubicBezTo>
                      <a:pt x="485" y="2629"/>
                      <a:pt x="509" y="2669"/>
                      <a:pt x="525" y="2669"/>
                    </a:cubicBezTo>
                    <a:cubicBezTo>
                      <a:pt x="533" y="2669"/>
                      <a:pt x="540" y="2658"/>
                      <a:pt x="537" y="2627"/>
                    </a:cubicBezTo>
                    <a:lnTo>
                      <a:pt x="537" y="2627"/>
                    </a:lnTo>
                    <a:cubicBezTo>
                      <a:pt x="541" y="2645"/>
                      <a:pt x="573" y="2636"/>
                      <a:pt x="584" y="2658"/>
                    </a:cubicBezTo>
                    <a:cubicBezTo>
                      <a:pt x="592" y="2666"/>
                      <a:pt x="596" y="2669"/>
                      <a:pt x="598" y="2669"/>
                    </a:cubicBezTo>
                    <a:cubicBezTo>
                      <a:pt x="602" y="2669"/>
                      <a:pt x="600" y="2658"/>
                      <a:pt x="607" y="2658"/>
                    </a:cubicBezTo>
                    <a:cubicBezTo>
                      <a:pt x="607" y="2658"/>
                      <a:pt x="619" y="2646"/>
                      <a:pt x="631" y="2646"/>
                    </a:cubicBezTo>
                    <a:cubicBezTo>
                      <a:pt x="655" y="2622"/>
                      <a:pt x="703" y="2598"/>
                      <a:pt x="738" y="2587"/>
                    </a:cubicBezTo>
                    <a:cubicBezTo>
                      <a:pt x="762" y="2575"/>
                      <a:pt x="822" y="2587"/>
                      <a:pt x="786" y="2515"/>
                    </a:cubicBezTo>
                    <a:cubicBezTo>
                      <a:pt x="786" y="2515"/>
                      <a:pt x="767" y="2477"/>
                      <a:pt x="771" y="2477"/>
                    </a:cubicBezTo>
                    <a:lnTo>
                      <a:pt x="771" y="2477"/>
                    </a:lnTo>
                    <a:cubicBezTo>
                      <a:pt x="772" y="2477"/>
                      <a:pt x="773" y="2478"/>
                      <a:pt x="774" y="2479"/>
                    </a:cubicBezTo>
                    <a:cubicBezTo>
                      <a:pt x="786" y="2491"/>
                      <a:pt x="798" y="2503"/>
                      <a:pt x="810" y="2515"/>
                    </a:cubicBezTo>
                    <a:lnTo>
                      <a:pt x="869" y="2610"/>
                    </a:lnTo>
                    <a:lnTo>
                      <a:pt x="869" y="2587"/>
                    </a:lnTo>
                    <a:cubicBezTo>
                      <a:pt x="869" y="2587"/>
                      <a:pt x="869" y="2575"/>
                      <a:pt x="881" y="2575"/>
                    </a:cubicBezTo>
                    <a:cubicBezTo>
                      <a:pt x="881" y="2575"/>
                      <a:pt x="884" y="2572"/>
                      <a:pt x="889" y="2572"/>
                    </a:cubicBezTo>
                    <a:cubicBezTo>
                      <a:pt x="893" y="2572"/>
                      <a:pt x="899" y="2575"/>
                      <a:pt x="905" y="2587"/>
                    </a:cubicBezTo>
                    <a:cubicBezTo>
                      <a:pt x="885" y="2546"/>
                      <a:pt x="907" y="2557"/>
                      <a:pt x="908" y="2540"/>
                    </a:cubicBezTo>
                    <a:lnTo>
                      <a:pt x="908" y="2540"/>
                    </a:lnTo>
                    <a:cubicBezTo>
                      <a:pt x="908" y="2540"/>
                      <a:pt x="909" y="2540"/>
                      <a:pt x="910" y="2540"/>
                    </a:cubicBezTo>
                    <a:cubicBezTo>
                      <a:pt x="912" y="2540"/>
                      <a:pt x="915" y="2540"/>
                      <a:pt x="917" y="2539"/>
                    </a:cubicBezTo>
                    <a:cubicBezTo>
                      <a:pt x="925" y="2535"/>
                      <a:pt x="926" y="2534"/>
                      <a:pt x="925" y="2534"/>
                    </a:cubicBezTo>
                    <a:lnTo>
                      <a:pt x="925" y="2534"/>
                    </a:lnTo>
                    <a:cubicBezTo>
                      <a:pt x="923" y="2534"/>
                      <a:pt x="918" y="2535"/>
                      <a:pt x="916" y="2537"/>
                    </a:cubicBezTo>
                    <a:lnTo>
                      <a:pt x="916" y="2537"/>
                    </a:lnTo>
                    <a:cubicBezTo>
                      <a:pt x="912" y="2531"/>
                      <a:pt x="908" y="2526"/>
                      <a:pt x="905" y="2522"/>
                    </a:cubicBezTo>
                    <a:lnTo>
                      <a:pt x="905" y="2522"/>
                    </a:lnTo>
                    <a:cubicBezTo>
                      <a:pt x="904" y="2499"/>
                      <a:pt x="893" y="2482"/>
                      <a:pt x="895" y="2482"/>
                    </a:cubicBezTo>
                    <a:lnTo>
                      <a:pt x="895" y="2482"/>
                    </a:lnTo>
                    <a:cubicBezTo>
                      <a:pt x="896" y="2482"/>
                      <a:pt x="898" y="2485"/>
                      <a:pt x="905" y="2491"/>
                    </a:cubicBezTo>
                    <a:cubicBezTo>
                      <a:pt x="941" y="2515"/>
                      <a:pt x="929" y="2527"/>
                      <a:pt x="953" y="2527"/>
                    </a:cubicBezTo>
                    <a:cubicBezTo>
                      <a:pt x="956" y="2531"/>
                      <a:pt x="959" y="2532"/>
                      <a:pt x="960" y="2532"/>
                    </a:cubicBezTo>
                    <a:cubicBezTo>
                      <a:pt x="964" y="2532"/>
                      <a:pt x="961" y="2524"/>
                      <a:pt x="953" y="2515"/>
                    </a:cubicBezTo>
                    <a:cubicBezTo>
                      <a:pt x="953" y="2503"/>
                      <a:pt x="953" y="2503"/>
                      <a:pt x="953" y="2503"/>
                    </a:cubicBezTo>
                    <a:cubicBezTo>
                      <a:pt x="953" y="2500"/>
                      <a:pt x="954" y="2498"/>
                      <a:pt x="956" y="2498"/>
                    </a:cubicBezTo>
                    <a:cubicBezTo>
                      <a:pt x="960" y="2498"/>
                      <a:pt x="968" y="2507"/>
                      <a:pt x="977" y="2515"/>
                    </a:cubicBezTo>
                    <a:cubicBezTo>
                      <a:pt x="977" y="2516"/>
                      <a:pt x="977" y="2517"/>
                      <a:pt x="977" y="2517"/>
                    </a:cubicBezTo>
                    <a:cubicBezTo>
                      <a:pt x="977" y="2517"/>
                      <a:pt x="979" y="2486"/>
                      <a:pt x="997" y="2486"/>
                    </a:cubicBezTo>
                    <a:cubicBezTo>
                      <a:pt x="1001" y="2486"/>
                      <a:pt x="1006" y="2487"/>
                      <a:pt x="1012" y="2491"/>
                    </a:cubicBezTo>
                    <a:cubicBezTo>
                      <a:pt x="1021" y="2491"/>
                      <a:pt x="1016" y="2456"/>
                      <a:pt x="1014" y="2445"/>
                    </a:cubicBezTo>
                    <a:lnTo>
                      <a:pt x="1014" y="2445"/>
                    </a:lnTo>
                    <a:cubicBezTo>
                      <a:pt x="1019" y="2450"/>
                      <a:pt x="1036" y="2467"/>
                      <a:pt x="1036" y="2467"/>
                    </a:cubicBezTo>
                    <a:cubicBezTo>
                      <a:pt x="1036" y="2456"/>
                      <a:pt x="1024" y="2432"/>
                      <a:pt x="1024" y="2420"/>
                    </a:cubicBezTo>
                    <a:lnTo>
                      <a:pt x="1024" y="2420"/>
                    </a:lnTo>
                    <a:lnTo>
                      <a:pt x="1060" y="2467"/>
                    </a:lnTo>
                    <a:cubicBezTo>
                      <a:pt x="1050" y="2448"/>
                      <a:pt x="1048" y="2429"/>
                      <a:pt x="1061" y="2429"/>
                    </a:cubicBezTo>
                    <a:cubicBezTo>
                      <a:pt x="1064" y="2429"/>
                      <a:pt x="1067" y="2430"/>
                      <a:pt x="1072" y="2432"/>
                    </a:cubicBezTo>
                    <a:cubicBezTo>
                      <a:pt x="1080" y="2436"/>
                      <a:pt x="1085" y="2437"/>
                      <a:pt x="1089" y="2437"/>
                    </a:cubicBezTo>
                    <a:cubicBezTo>
                      <a:pt x="1097" y="2437"/>
                      <a:pt x="1100" y="2432"/>
                      <a:pt x="1108" y="2432"/>
                    </a:cubicBezTo>
                    <a:cubicBezTo>
                      <a:pt x="1108" y="2432"/>
                      <a:pt x="1108" y="2424"/>
                      <a:pt x="1108" y="2420"/>
                    </a:cubicBezTo>
                    <a:lnTo>
                      <a:pt x="1119" y="2408"/>
                    </a:lnTo>
                    <a:cubicBezTo>
                      <a:pt x="1131" y="2408"/>
                      <a:pt x="1119" y="2408"/>
                      <a:pt x="1119" y="2384"/>
                    </a:cubicBezTo>
                    <a:cubicBezTo>
                      <a:pt x="1119" y="2380"/>
                      <a:pt x="1122" y="2379"/>
                      <a:pt x="1126" y="2379"/>
                    </a:cubicBezTo>
                    <a:cubicBezTo>
                      <a:pt x="1134" y="2379"/>
                      <a:pt x="1147" y="2384"/>
                      <a:pt x="1155" y="2384"/>
                    </a:cubicBezTo>
                    <a:cubicBezTo>
                      <a:pt x="1155" y="2384"/>
                      <a:pt x="1179" y="2384"/>
                      <a:pt x="1179" y="2372"/>
                    </a:cubicBezTo>
                    <a:cubicBezTo>
                      <a:pt x="1179" y="2363"/>
                      <a:pt x="1165" y="2340"/>
                      <a:pt x="1169" y="2340"/>
                    </a:cubicBezTo>
                    <a:lnTo>
                      <a:pt x="1169" y="2340"/>
                    </a:lnTo>
                    <a:cubicBezTo>
                      <a:pt x="1170" y="2340"/>
                      <a:pt x="1173" y="2343"/>
                      <a:pt x="1179" y="2348"/>
                    </a:cubicBezTo>
                    <a:cubicBezTo>
                      <a:pt x="1191" y="2360"/>
                      <a:pt x="1203" y="2366"/>
                      <a:pt x="1207" y="2366"/>
                    </a:cubicBezTo>
                    <a:cubicBezTo>
                      <a:pt x="1212" y="2366"/>
                      <a:pt x="1209" y="2360"/>
                      <a:pt x="1191" y="2348"/>
                    </a:cubicBezTo>
                    <a:cubicBezTo>
                      <a:pt x="1173" y="2322"/>
                      <a:pt x="1175" y="2308"/>
                      <a:pt x="1188" y="2308"/>
                    </a:cubicBezTo>
                    <a:cubicBezTo>
                      <a:pt x="1192" y="2308"/>
                      <a:pt x="1197" y="2310"/>
                      <a:pt x="1203" y="2313"/>
                    </a:cubicBezTo>
                    <a:cubicBezTo>
                      <a:pt x="1219" y="2321"/>
                      <a:pt x="1224" y="2335"/>
                      <a:pt x="1230" y="2335"/>
                    </a:cubicBezTo>
                    <a:cubicBezTo>
                      <a:pt x="1232" y="2335"/>
                      <a:pt x="1235" y="2332"/>
                      <a:pt x="1239" y="2325"/>
                    </a:cubicBezTo>
                    <a:cubicBezTo>
                      <a:pt x="1239" y="2301"/>
                      <a:pt x="1239" y="2277"/>
                      <a:pt x="1239" y="2277"/>
                    </a:cubicBezTo>
                    <a:cubicBezTo>
                      <a:pt x="1239" y="2289"/>
                      <a:pt x="1239" y="2313"/>
                      <a:pt x="1250" y="2325"/>
                    </a:cubicBezTo>
                    <a:cubicBezTo>
                      <a:pt x="1262" y="2325"/>
                      <a:pt x="1262" y="2289"/>
                      <a:pt x="1262" y="2289"/>
                    </a:cubicBezTo>
                    <a:cubicBezTo>
                      <a:pt x="1268" y="2283"/>
                      <a:pt x="1274" y="2280"/>
                      <a:pt x="1279" y="2280"/>
                    </a:cubicBezTo>
                    <a:cubicBezTo>
                      <a:pt x="1283" y="2280"/>
                      <a:pt x="1286" y="2283"/>
                      <a:pt x="1286" y="2289"/>
                    </a:cubicBezTo>
                    <a:cubicBezTo>
                      <a:pt x="1302" y="2289"/>
                      <a:pt x="1307" y="2294"/>
                      <a:pt x="1313" y="2294"/>
                    </a:cubicBezTo>
                    <a:cubicBezTo>
                      <a:pt x="1315" y="2294"/>
                      <a:pt x="1318" y="2293"/>
                      <a:pt x="1322" y="2289"/>
                    </a:cubicBezTo>
                    <a:cubicBezTo>
                      <a:pt x="1334" y="2277"/>
                      <a:pt x="1346" y="2277"/>
                      <a:pt x="1346" y="2265"/>
                    </a:cubicBezTo>
                    <a:cubicBezTo>
                      <a:pt x="1346" y="2255"/>
                      <a:pt x="1346" y="2238"/>
                      <a:pt x="1352" y="2238"/>
                    </a:cubicBezTo>
                    <a:cubicBezTo>
                      <a:pt x="1353" y="2238"/>
                      <a:pt x="1355" y="2239"/>
                      <a:pt x="1358" y="2241"/>
                    </a:cubicBezTo>
                    <a:cubicBezTo>
                      <a:pt x="1364" y="2247"/>
                      <a:pt x="1372" y="2250"/>
                      <a:pt x="1380" y="2250"/>
                    </a:cubicBezTo>
                    <a:cubicBezTo>
                      <a:pt x="1387" y="2250"/>
                      <a:pt x="1393" y="2247"/>
                      <a:pt x="1393" y="2241"/>
                    </a:cubicBezTo>
                    <a:cubicBezTo>
                      <a:pt x="1398" y="2236"/>
                      <a:pt x="1399" y="2231"/>
                      <a:pt x="1397" y="2226"/>
                    </a:cubicBezTo>
                    <a:lnTo>
                      <a:pt x="1397" y="2226"/>
                    </a:lnTo>
                    <a:cubicBezTo>
                      <a:pt x="1400" y="2228"/>
                      <a:pt x="1403" y="2229"/>
                      <a:pt x="1406" y="2229"/>
                    </a:cubicBezTo>
                    <a:cubicBezTo>
                      <a:pt x="1419" y="2229"/>
                      <a:pt x="1429" y="2209"/>
                      <a:pt x="1429" y="2194"/>
                    </a:cubicBezTo>
                    <a:cubicBezTo>
                      <a:pt x="1423" y="2182"/>
                      <a:pt x="1423" y="2176"/>
                      <a:pt x="1426" y="2176"/>
                    </a:cubicBezTo>
                    <a:lnTo>
                      <a:pt x="1426" y="2176"/>
                    </a:lnTo>
                    <a:cubicBezTo>
                      <a:pt x="1429" y="2176"/>
                      <a:pt x="1435" y="2182"/>
                      <a:pt x="1441" y="2194"/>
                    </a:cubicBezTo>
                    <a:cubicBezTo>
                      <a:pt x="1465" y="2217"/>
                      <a:pt x="1441" y="2217"/>
                      <a:pt x="1465" y="2217"/>
                    </a:cubicBezTo>
                    <a:cubicBezTo>
                      <a:pt x="1467" y="2220"/>
                      <a:pt x="1469" y="2221"/>
                      <a:pt x="1469" y="2221"/>
                    </a:cubicBezTo>
                    <a:cubicBezTo>
                      <a:pt x="1472" y="2221"/>
                      <a:pt x="1465" y="2206"/>
                      <a:pt x="1465" y="2206"/>
                    </a:cubicBezTo>
                    <a:cubicBezTo>
                      <a:pt x="1465" y="2197"/>
                      <a:pt x="1471" y="2189"/>
                      <a:pt x="1478" y="2189"/>
                    </a:cubicBezTo>
                    <a:cubicBezTo>
                      <a:pt x="1482" y="2189"/>
                      <a:pt x="1485" y="2190"/>
                      <a:pt x="1489" y="2194"/>
                    </a:cubicBezTo>
                    <a:cubicBezTo>
                      <a:pt x="1491" y="2196"/>
                      <a:pt x="1492" y="2197"/>
                      <a:pt x="1493" y="2197"/>
                    </a:cubicBezTo>
                    <a:cubicBezTo>
                      <a:pt x="1497" y="2197"/>
                      <a:pt x="1491" y="2179"/>
                      <a:pt x="1500" y="2170"/>
                    </a:cubicBezTo>
                    <a:cubicBezTo>
                      <a:pt x="1500" y="2170"/>
                      <a:pt x="1524" y="2170"/>
                      <a:pt x="1524" y="2146"/>
                    </a:cubicBezTo>
                    <a:cubicBezTo>
                      <a:pt x="1524" y="2122"/>
                      <a:pt x="1536" y="2122"/>
                      <a:pt x="1548" y="2122"/>
                    </a:cubicBezTo>
                    <a:cubicBezTo>
                      <a:pt x="1560" y="2122"/>
                      <a:pt x="1596" y="2122"/>
                      <a:pt x="1596" y="2098"/>
                    </a:cubicBezTo>
                    <a:cubicBezTo>
                      <a:pt x="1596" y="2092"/>
                      <a:pt x="1597" y="2090"/>
                      <a:pt x="1599" y="2090"/>
                    </a:cubicBezTo>
                    <a:cubicBezTo>
                      <a:pt x="1606" y="2090"/>
                      <a:pt x="1620" y="2110"/>
                      <a:pt x="1620" y="2110"/>
                    </a:cubicBezTo>
                    <a:cubicBezTo>
                      <a:pt x="1631" y="2110"/>
                      <a:pt x="1620" y="2098"/>
                      <a:pt x="1631" y="2098"/>
                    </a:cubicBezTo>
                    <a:cubicBezTo>
                      <a:pt x="1643" y="2086"/>
                      <a:pt x="1643" y="2086"/>
                      <a:pt x="1655" y="2075"/>
                    </a:cubicBezTo>
                    <a:cubicBezTo>
                      <a:pt x="1655" y="2075"/>
                      <a:pt x="1655" y="2059"/>
                      <a:pt x="1661" y="2059"/>
                    </a:cubicBezTo>
                    <a:cubicBezTo>
                      <a:pt x="1663" y="2059"/>
                      <a:pt x="1665" y="2060"/>
                      <a:pt x="1667" y="2063"/>
                    </a:cubicBezTo>
                    <a:cubicBezTo>
                      <a:pt x="1672" y="2068"/>
                      <a:pt x="1683" y="2072"/>
                      <a:pt x="1691" y="2072"/>
                    </a:cubicBezTo>
                    <a:cubicBezTo>
                      <a:pt x="1704" y="2072"/>
                      <a:pt x="1712" y="2062"/>
                      <a:pt x="1691" y="2027"/>
                    </a:cubicBezTo>
                    <a:lnTo>
                      <a:pt x="1691" y="2027"/>
                    </a:lnTo>
                    <a:cubicBezTo>
                      <a:pt x="1702" y="2046"/>
                      <a:pt x="1713" y="2053"/>
                      <a:pt x="1724" y="2053"/>
                    </a:cubicBezTo>
                    <a:cubicBezTo>
                      <a:pt x="1746" y="2053"/>
                      <a:pt x="1762" y="2019"/>
                      <a:pt x="1762" y="2003"/>
                    </a:cubicBezTo>
                    <a:cubicBezTo>
                      <a:pt x="1762" y="2000"/>
                      <a:pt x="1763" y="1999"/>
                      <a:pt x="1765" y="1999"/>
                    </a:cubicBezTo>
                    <a:cubicBezTo>
                      <a:pt x="1773" y="1999"/>
                      <a:pt x="1796" y="2025"/>
                      <a:pt x="1806" y="2025"/>
                    </a:cubicBezTo>
                    <a:cubicBezTo>
                      <a:pt x="1811" y="2025"/>
                      <a:pt x="1813" y="2019"/>
                      <a:pt x="1810" y="2003"/>
                    </a:cubicBezTo>
                    <a:cubicBezTo>
                      <a:pt x="1800" y="1984"/>
                      <a:pt x="1791" y="1964"/>
                      <a:pt x="1800" y="1964"/>
                    </a:cubicBezTo>
                    <a:cubicBezTo>
                      <a:pt x="1802" y="1964"/>
                      <a:pt x="1806" y="1965"/>
                      <a:pt x="1810" y="1967"/>
                    </a:cubicBezTo>
                    <a:cubicBezTo>
                      <a:pt x="1816" y="1973"/>
                      <a:pt x="1820" y="1976"/>
                      <a:pt x="1824" y="1976"/>
                    </a:cubicBezTo>
                    <a:cubicBezTo>
                      <a:pt x="1831" y="1976"/>
                      <a:pt x="1833" y="1966"/>
                      <a:pt x="1833" y="1960"/>
                    </a:cubicBezTo>
                    <a:lnTo>
                      <a:pt x="1833" y="1960"/>
                    </a:lnTo>
                    <a:cubicBezTo>
                      <a:pt x="1837" y="1964"/>
                      <a:pt x="1841" y="1967"/>
                      <a:pt x="1846" y="1967"/>
                    </a:cubicBezTo>
                    <a:cubicBezTo>
                      <a:pt x="1850" y="1971"/>
                      <a:pt x="1852" y="1973"/>
                      <a:pt x="1854" y="1973"/>
                    </a:cubicBezTo>
                    <a:cubicBezTo>
                      <a:pt x="1858" y="1973"/>
                      <a:pt x="1858" y="1967"/>
                      <a:pt x="1858" y="1967"/>
                    </a:cubicBezTo>
                    <a:lnTo>
                      <a:pt x="1905" y="1967"/>
                    </a:lnTo>
                    <a:cubicBezTo>
                      <a:pt x="1881" y="1956"/>
                      <a:pt x="1858" y="1932"/>
                      <a:pt x="1846" y="1896"/>
                    </a:cubicBezTo>
                    <a:lnTo>
                      <a:pt x="1846" y="1896"/>
                    </a:lnTo>
                    <a:cubicBezTo>
                      <a:pt x="1858" y="1896"/>
                      <a:pt x="1870" y="1932"/>
                      <a:pt x="1881" y="1932"/>
                    </a:cubicBezTo>
                    <a:cubicBezTo>
                      <a:pt x="1881" y="1936"/>
                      <a:pt x="1883" y="1937"/>
                      <a:pt x="1885" y="1937"/>
                    </a:cubicBezTo>
                    <a:cubicBezTo>
                      <a:pt x="1889" y="1937"/>
                      <a:pt x="1897" y="1932"/>
                      <a:pt x="1905" y="1932"/>
                    </a:cubicBezTo>
                    <a:cubicBezTo>
                      <a:pt x="1905" y="1932"/>
                      <a:pt x="1923" y="1943"/>
                      <a:pt x="1929" y="1950"/>
                    </a:cubicBezTo>
                    <a:lnTo>
                      <a:pt x="1929" y="1950"/>
                    </a:lnTo>
                    <a:cubicBezTo>
                      <a:pt x="1929" y="1938"/>
                      <a:pt x="1929" y="1920"/>
                      <a:pt x="1929" y="1920"/>
                    </a:cubicBezTo>
                    <a:cubicBezTo>
                      <a:pt x="1937" y="1928"/>
                      <a:pt x="1952" y="1937"/>
                      <a:pt x="1964" y="1937"/>
                    </a:cubicBezTo>
                    <a:cubicBezTo>
                      <a:pt x="1969" y="1937"/>
                      <a:pt x="1973" y="1935"/>
                      <a:pt x="1977" y="1932"/>
                    </a:cubicBezTo>
                    <a:cubicBezTo>
                      <a:pt x="1965" y="1920"/>
                      <a:pt x="2012" y="1896"/>
                      <a:pt x="2024" y="1884"/>
                    </a:cubicBezTo>
                    <a:cubicBezTo>
                      <a:pt x="2024" y="1884"/>
                      <a:pt x="2001" y="1860"/>
                      <a:pt x="2001" y="1848"/>
                    </a:cubicBezTo>
                    <a:cubicBezTo>
                      <a:pt x="2001" y="1847"/>
                      <a:pt x="2001" y="1846"/>
                      <a:pt x="2002" y="1846"/>
                    </a:cubicBezTo>
                    <a:cubicBezTo>
                      <a:pt x="2007" y="1846"/>
                      <a:pt x="2026" y="1874"/>
                      <a:pt x="2036" y="1884"/>
                    </a:cubicBezTo>
                    <a:cubicBezTo>
                      <a:pt x="2036" y="1884"/>
                      <a:pt x="2012" y="1848"/>
                      <a:pt x="2036" y="1848"/>
                    </a:cubicBezTo>
                    <a:cubicBezTo>
                      <a:pt x="2048" y="1860"/>
                      <a:pt x="2048" y="1884"/>
                      <a:pt x="2060" y="1884"/>
                    </a:cubicBezTo>
                    <a:cubicBezTo>
                      <a:pt x="2072" y="1884"/>
                      <a:pt x="2048" y="1836"/>
                      <a:pt x="2060" y="1836"/>
                    </a:cubicBezTo>
                    <a:lnTo>
                      <a:pt x="2060" y="1836"/>
                    </a:lnTo>
                    <a:cubicBezTo>
                      <a:pt x="2069" y="1836"/>
                      <a:pt x="2085" y="1857"/>
                      <a:pt x="2087" y="1857"/>
                    </a:cubicBezTo>
                    <a:cubicBezTo>
                      <a:pt x="2088" y="1857"/>
                      <a:pt x="2087" y="1854"/>
                      <a:pt x="2084" y="1848"/>
                    </a:cubicBezTo>
                    <a:cubicBezTo>
                      <a:pt x="2072" y="1836"/>
                      <a:pt x="2072" y="1836"/>
                      <a:pt x="2072" y="1825"/>
                    </a:cubicBezTo>
                    <a:cubicBezTo>
                      <a:pt x="2072" y="1821"/>
                      <a:pt x="2072" y="1819"/>
                      <a:pt x="2072" y="1819"/>
                    </a:cubicBezTo>
                    <a:cubicBezTo>
                      <a:pt x="2073" y="1819"/>
                      <a:pt x="2076" y="1825"/>
                      <a:pt x="2084" y="1825"/>
                    </a:cubicBezTo>
                    <a:cubicBezTo>
                      <a:pt x="2084" y="1825"/>
                      <a:pt x="2108" y="1872"/>
                      <a:pt x="2120" y="1872"/>
                    </a:cubicBezTo>
                    <a:cubicBezTo>
                      <a:pt x="2120" y="1872"/>
                      <a:pt x="2131" y="1860"/>
                      <a:pt x="2131" y="1860"/>
                    </a:cubicBezTo>
                    <a:cubicBezTo>
                      <a:pt x="2131" y="1848"/>
                      <a:pt x="2131" y="1848"/>
                      <a:pt x="2131" y="1836"/>
                    </a:cubicBezTo>
                    <a:cubicBezTo>
                      <a:pt x="2143" y="1836"/>
                      <a:pt x="2155" y="1825"/>
                      <a:pt x="2167" y="1825"/>
                    </a:cubicBezTo>
                    <a:cubicBezTo>
                      <a:pt x="2179" y="1813"/>
                      <a:pt x="2167" y="1789"/>
                      <a:pt x="2143" y="1789"/>
                    </a:cubicBezTo>
                    <a:cubicBezTo>
                      <a:pt x="2149" y="1783"/>
                      <a:pt x="2158" y="1780"/>
                      <a:pt x="2167" y="1780"/>
                    </a:cubicBezTo>
                    <a:cubicBezTo>
                      <a:pt x="2176" y="1780"/>
                      <a:pt x="2185" y="1783"/>
                      <a:pt x="2191" y="1789"/>
                    </a:cubicBezTo>
                    <a:cubicBezTo>
                      <a:pt x="2199" y="1797"/>
                      <a:pt x="2214" y="1806"/>
                      <a:pt x="2222" y="1806"/>
                    </a:cubicBezTo>
                    <a:cubicBezTo>
                      <a:pt x="2225" y="1806"/>
                      <a:pt x="2227" y="1804"/>
                      <a:pt x="2227" y="1801"/>
                    </a:cubicBezTo>
                    <a:cubicBezTo>
                      <a:pt x="2227" y="1777"/>
                      <a:pt x="2227" y="1777"/>
                      <a:pt x="2227" y="1765"/>
                    </a:cubicBezTo>
                    <a:cubicBezTo>
                      <a:pt x="2227" y="1759"/>
                      <a:pt x="2230" y="1759"/>
                      <a:pt x="2233" y="1759"/>
                    </a:cubicBezTo>
                    <a:cubicBezTo>
                      <a:pt x="2236" y="1759"/>
                      <a:pt x="2239" y="1759"/>
                      <a:pt x="2239" y="1753"/>
                    </a:cubicBezTo>
                    <a:cubicBezTo>
                      <a:pt x="2239" y="1753"/>
                      <a:pt x="2239" y="1741"/>
                      <a:pt x="2239" y="1741"/>
                    </a:cubicBezTo>
                    <a:cubicBezTo>
                      <a:pt x="2239" y="1741"/>
                      <a:pt x="2262" y="1729"/>
                      <a:pt x="2262" y="1717"/>
                    </a:cubicBezTo>
                    <a:cubicBezTo>
                      <a:pt x="2262" y="1709"/>
                      <a:pt x="2262" y="1695"/>
                      <a:pt x="2270" y="1695"/>
                    </a:cubicBezTo>
                    <a:cubicBezTo>
                      <a:pt x="2274" y="1695"/>
                      <a:pt x="2279" y="1698"/>
                      <a:pt x="2286" y="1705"/>
                    </a:cubicBezTo>
                    <a:cubicBezTo>
                      <a:pt x="2289" y="1709"/>
                      <a:pt x="2294" y="1710"/>
                      <a:pt x="2297" y="1710"/>
                    </a:cubicBezTo>
                    <a:cubicBezTo>
                      <a:pt x="2308" y="1710"/>
                      <a:pt x="2319" y="1699"/>
                      <a:pt x="2310" y="1682"/>
                    </a:cubicBezTo>
                    <a:cubicBezTo>
                      <a:pt x="2310" y="1670"/>
                      <a:pt x="2298" y="1670"/>
                      <a:pt x="2286" y="1670"/>
                    </a:cubicBezTo>
                    <a:lnTo>
                      <a:pt x="2310" y="1670"/>
                    </a:lnTo>
                    <a:cubicBezTo>
                      <a:pt x="2322" y="1670"/>
                      <a:pt x="2334" y="1682"/>
                      <a:pt x="2334" y="1682"/>
                    </a:cubicBezTo>
                    <a:cubicBezTo>
                      <a:pt x="2343" y="1682"/>
                      <a:pt x="2338" y="1666"/>
                      <a:pt x="2347" y="1666"/>
                    </a:cubicBezTo>
                    <a:cubicBezTo>
                      <a:pt x="2350" y="1666"/>
                      <a:pt x="2353" y="1667"/>
                      <a:pt x="2358" y="1670"/>
                    </a:cubicBezTo>
                    <a:cubicBezTo>
                      <a:pt x="2374" y="1670"/>
                      <a:pt x="2389" y="1686"/>
                      <a:pt x="2395" y="1686"/>
                    </a:cubicBezTo>
                    <a:cubicBezTo>
                      <a:pt x="2397" y="1686"/>
                      <a:pt x="2397" y="1682"/>
                      <a:pt x="2393" y="1670"/>
                    </a:cubicBezTo>
                    <a:cubicBezTo>
                      <a:pt x="2376" y="1643"/>
                      <a:pt x="2371" y="1630"/>
                      <a:pt x="2380" y="1630"/>
                    </a:cubicBezTo>
                    <a:cubicBezTo>
                      <a:pt x="2383" y="1630"/>
                      <a:pt x="2387" y="1631"/>
                      <a:pt x="2393" y="1634"/>
                    </a:cubicBezTo>
                    <a:cubicBezTo>
                      <a:pt x="2417" y="1646"/>
                      <a:pt x="2417" y="1658"/>
                      <a:pt x="2429" y="1658"/>
                    </a:cubicBezTo>
                    <a:cubicBezTo>
                      <a:pt x="2441" y="1658"/>
                      <a:pt x="2465" y="1658"/>
                      <a:pt x="2453" y="1634"/>
                    </a:cubicBezTo>
                    <a:cubicBezTo>
                      <a:pt x="2441" y="1622"/>
                      <a:pt x="2417" y="1598"/>
                      <a:pt x="2429" y="1586"/>
                    </a:cubicBezTo>
                    <a:lnTo>
                      <a:pt x="2429" y="1586"/>
                    </a:lnTo>
                    <a:cubicBezTo>
                      <a:pt x="2441" y="1586"/>
                      <a:pt x="2453" y="1610"/>
                      <a:pt x="2465" y="1622"/>
                    </a:cubicBezTo>
                    <a:lnTo>
                      <a:pt x="2453" y="1586"/>
                    </a:lnTo>
                    <a:cubicBezTo>
                      <a:pt x="2453" y="1580"/>
                      <a:pt x="2453" y="1577"/>
                      <a:pt x="2454" y="1577"/>
                    </a:cubicBezTo>
                    <a:cubicBezTo>
                      <a:pt x="2456" y="1577"/>
                      <a:pt x="2459" y="1580"/>
                      <a:pt x="2465" y="1586"/>
                    </a:cubicBezTo>
                    <a:cubicBezTo>
                      <a:pt x="2472" y="1593"/>
                      <a:pt x="2487" y="1600"/>
                      <a:pt x="2498" y="1600"/>
                    </a:cubicBezTo>
                    <a:cubicBezTo>
                      <a:pt x="2506" y="1600"/>
                      <a:pt x="2512" y="1596"/>
                      <a:pt x="2512" y="1586"/>
                    </a:cubicBezTo>
                    <a:cubicBezTo>
                      <a:pt x="2524" y="1575"/>
                      <a:pt x="2477" y="1527"/>
                      <a:pt x="2477" y="1515"/>
                    </a:cubicBezTo>
                    <a:lnTo>
                      <a:pt x="2477" y="1515"/>
                    </a:lnTo>
                    <a:cubicBezTo>
                      <a:pt x="2489" y="1515"/>
                      <a:pt x="2501" y="1539"/>
                      <a:pt x="2501" y="1539"/>
                    </a:cubicBezTo>
                    <a:cubicBezTo>
                      <a:pt x="2512" y="1551"/>
                      <a:pt x="2524" y="1551"/>
                      <a:pt x="2536" y="1551"/>
                    </a:cubicBezTo>
                    <a:cubicBezTo>
                      <a:pt x="2546" y="1551"/>
                      <a:pt x="2571" y="1566"/>
                      <a:pt x="2580" y="1566"/>
                    </a:cubicBezTo>
                    <a:cubicBezTo>
                      <a:pt x="2582" y="1566"/>
                      <a:pt x="2584" y="1565"/>
                      <a:pt x="2584" y="1563"/>
                    </a:cubicBezTo>
                    <a:cubicBezTo>
                      <a:pt x="2584" y="1552"/>
                      <a:pt x="2575" y="1524"/>
                      <a:pt x="2580" y="1524"/>
                    </a:cubicBezTo>
                    <a:lnTo>
                      <a:pt x="2580" y="1524"/>
                    </a:lnTo>
                    <a:cubicBezTo>
                      <a:pt x="2581" y="1524"/>
                      <a:pt x="2582" y="1525"/>
                      <a:pt x="2584" y="1527"/>
                    </a:cubicBezTo>
                    <a:cubicBezTo>
                      <a:pt x="2596" y="1539"/>
                      <a:pt x="2596" y="1539"/>
                      <a:pt x="2608" y="1539"/>
                    </a:cubicBezTo>
                    <a:cubicBezTo>
                      <a:pt x="2620" y="1539"/>
                      <a:pt x="2608" y="1479"/>
                      <a:pt x="2608" y="1479"/>
                    </a:cubicBezTo>
                    <a:cubicBezTo>
                      <a:pt x="2608" y="1478"/>
                      <a:pt x="2608" y="1477"/>
                      <a:pt x="2609" y="1477"/>
                    </a:cubicBezTo>
                    <a:cubicBezTo>
                      <a:pt x="2611" y="1477"/>
                      <a:pt x="2613" y="1478"/>
                      <a:pt x="2617" y="1480"/>
                    </a:cubicBezTo>
                    <a:lnTo>
                      <a:pt x="2617" y="1480"/>
                    </a:lnTo>
                    <a:cubicBezTo>
                      <a:pt x="2619" y="1489"/>
                      <a:pt x="2628" y="1504"/>
                      <a:pt x="2639" y="1504"/>
                    </a:cubicBezTo>
                    <a:cubicBezTo>
                      <a:pt x="2640" y="1504"/>
                      <a:pt x="2642" y="1504"/>
                      <a:pt x="2643" y="1503"/>
                    </a:cubicBezTo>
                    <a:cubicBezTo>
                      <a:pt x="2641" y="1500"/>
                      <a:pt x="2639" y="1497"/>
                      <a:pt x="2637" y="1494"/>
                    </a:cubicBezTo>
                    <a:lnTo>
                      <a:pt x="2637" y="1494"/>
                    </a:lnTo>
                    <a:cubicBezTo>
                      <a:pt x="2646" y="1500"/>
                      <a:pt x="2656" y="1505"/>
                      <a:pt x="2662" y="1505"/>
                    </a:cubicBezTo>
                    <a:cubicBezTo>
                      <a:pt x="2664" y="1505"/>
                      <a:pt x="2666" y="1504"/>
                      <a:pt x="2667" y="1503"/>
                    </a:cubicBezTo>
                    <a:cubicBezTo>
                      <a:pt x="2679" y="1503"/>
                      <a:pt x="2656" y="1480"/>
                      <a:pt x="2655" y="1479"/>
                    </a:cubicBezTo>
                    <a:lnTo>
                      <a:pt x="2655" y="1479"/>
                    </a:lnTo>
                    <a:cubicBezTo>
                      <a:pt x="2656" y="1480"/>
                      <a:pt x="2679" y="1503"/>
                      <a:pt x="2691" y="1503"/>
                    </a:cubicBezTo>
                    <a:cubicBezTo>
                      <a:pt x="2691" y="1491"/>
                      <a:pt x="2691" y="1479"/>
                      <a:pt x="2703" y="1467"/>
                    </a:cubicBezTo>
                    <a:cubicBezTo>
                      <a:pt x="2715" y="1467"/>
                      <a:pt x="2703" y="1467"/>
                      <a:pt x="2703" y="1455"/>
                    </a:cubicBezTo>
                    <a:cubicBezTo>
                      <a:pt x="2703" y="1444"/>
                      <a:pt x="2703" y="1444"/>
                      <a:pt x="2715" y="1444"/>
                    </a:cubicBezTo>
                    <a:cubicBezTo>
                      <a:pt x="2739" y="1444"/>
                      <a:pt x="2751" y="1444"/>
                      <a:pt x="2751" y="1420"/>
                    </a:cubicBezTo>
                    <a:lnTo>
                      <a:pt x="2751" y="1396"/>
                    </a:lnTo>
                    <a:cubicBezTo>
                      <a:pt x="2751" y="1405"/>
                      <a:pt x="2770" y="1433"/>
                      <a:pt x="2780" y="1433"/>
                    </a:cubicBezTo>
                    <a:cubicBezTo>
                      <a:pt x="2784" y="1433"/>
                      <a:pt x="2786" y="1429"/>
                      <a:pt x="2786" y="1420"/>
                    </a:cubicBezTo>
                    <a:cubicBezTo>
                      <a:pt x="2786" y="1401"/>
                      <a:pt x="2784" y="1384"/>
                      <a:pt x="2784" y="1371"/>
                    </a:cubicBezTo>
                    <a:lnTo>
                      <a:pt x="2784" y="1371"/>
                    </a:lnTo>
                    <a:cubicBezTo>
                      <a:pt x="2784" y="1372"/>
                      <a:pt x="2785" y="1372"/>
                      <a:pt x="2786" y="1372"/>
                    </a:cubicBezTo>
                    <a:cubicBezTo>
                      <a:pt x="2790" y="1376"/>
                      <a:pt x="2792" y="1377"/>
                      <a:pt x="2794" y="1377"/>
                    </a:cubicBezTo>
                    <a:cubicBezTo>
                      <a:pt x="2797" y="1377"/>
                      <a:pt x="2795" y="1369"/>
                      <a:pt x="2786" y="1360"/>
                    </a:cubicBezTo>
                    <a:lnTo>
                      <a:pt x="2786" y="1353"/>
                    </a:lnTo>
                    <a:lnTo>
                      <a:pt x="2786" y="1353"/>
                    </a:lnTo>
                    <a:cubicBezTo>
                      <a:pt x="2787" y="1353"/>
                      <a:pt x="2787" y="1353"/>
                      <a:pt x="2787" y="1353"/>
                    </a:cubicBezTo>
                    <a:cubicBezTo>
                      <a:pt x="2790" y="1353"/>
                      <a:pt x="2793" y="1355"/>
                      <a:pt x="2798" y="1360"/>
                    </a:cubicBezTo>
                    <a:cubicBezTo>
                      <a:pt x="2822" y="1372"/>
                      <a:pt x="2834" y="1384"/>
                      <a:pt x="2846" y="1384"/>
                    </a:cubicBezTo>
                    <a:cubicBezTo>
                      <a:pt x="2858" y="1384"/>
                      <a:pt x="2846" y="1372"/>
                      <a:pt x="2858" y="1372"/>
                    </a:cubicBezTo>
                    <a:cubicBezTo>
                      <a:pt x="2870" y="1372"/>
                      <a:pt x="2882" y="1384"/>
                      <a:pt x="2893" y="1384"/>
                    </a:cubicBezTo>
                    <a:cubicBezTo>
                      <a:pt x="2893" y="1372"/>
                      <a:pt x="2893" y="1372"/>
                      <a:pt x="2893" y="1360"/>
                    </a:cubicBezTo>
                    <a:cubicBezTo>
                      <a:pt x="2893" y="1352"/>
                      <a:pt x="2895" y="1349"/>
                      <a:pt x="2899" y="1349"/>
                    </a:cubicBezTo>
                    <a:cubicBezTo>
                      <a:pt x="2908" y="1349"/>
                      <a:pt x="2927" y="1374"/>
                      <a:pt x="2937" y="1374"/>
                    </a:cubicBezTo>
                    <a:cubicBezTo>
                      <a:pt x="2939" y="1374"/>
                      <a:pt x="2940" y="1373"/>
                      <a:pt x="2941" y="1372"/>
                    </a:cubicBezTo>
                    <a:cubicBezTo>
                      <a:pt x="2941" y="1372"/>
                      <a:pt x="2897" y="1320"/>
                      <a:pt x="2907" y="1320"/>
                    </a:cubicBezTo>
                    <a:lnTo>
                      <a:pt x="2907" y="1320"/>
                    </a:lnTo>
                    <a:cubicBezTo>
                      <a:pt x="2909" y="1320"/>
                      <a:pt x="2912" y="1321"/>
                      <a:pt x="2917" y="1324"/>
                    </a:cubicBezTo>
                    <a:cubicBezTo>
                      <a:pt x="2932" y="1335"/>
                      <a:pt x="2939" y="1338"/>
                      <a:pt x="2942" y="1338"/>
                    </a:cubicBezTo>
                    <a:cubicBezTo>
                      <a:pt x="2947" y="1338"/>
                      <a:pt x="2946" y="1331"/>
                      <a:pt x="2953" y="1324"/>
                    </a:cubicBezTo>
                    <a:cubicBezTo>
                      <a:pt x="2956" y="1321"/>
                      <a:pt x="2959" y="1320"/>
                      <a:pt x="2960" y="1320"/>
                    </a:cubicBezTo>
                    <a:cubicBezTo>
                      <a:pt x="2966" y="1320"/>
                      <a:pt x="2968" y="1331"/>
                      <a:pt x="2977" y="1348"/>
                    </a:cubicBezTo>
                    <a:cubicBezTo>
                      <a:pt x="2953" y="1301"/>
                      <a:pt x="3001" y="1324"/>
                      <a:pt x="2977" y="1277"/>
                    </a:cubicBezTo>
                    <a:lnTo>
                      <a:pt x="2977" y="1277"/>
                    </a:lnTo>
                    <a:cubicBezTo>
                      <a:pt x="2981" y="1285"/>
                      <a:pt x="2986" y="1287"/>
                      <a:pt x="2992" y="1287"/>
                    </a:cubicBezTo>
                    <a:cubicBezTo>
                      <a:pt x="3003" y="1287"/>
                      <a:pt x="3017" y="1277"/>
                      <a:pt x="3024" y="1277"/>
                    </a:cubicBezTo>
                    <a:cubicBezTo>
                      <a:pt x="3024" y="1277"/>
                      <a:pt x="3024" y="1265"/>
                      <a:pt x="3024" y="1253"/>
                    </a:cubicBezTo>
                    <a:cubicBezTo>
                      <a:pt x="3024" y="1253"/>
                      <a:pt x="3024" y="1241"/>
                      <a:pt x="3024" y="1229"/>
                    </a:cubicBezTo>
                    <a:cubicBezTo>
                      <a:pt x="3036" y="1253"/>
                      <a:pt x="3048" y="1265"/>
                      <a:pt x="3060" y="1289"/>
                    </a:cubicBezTo>
                    <a:cubicBezTo>
                      <a:pt x="3060" y="1277"/>
                      <a:pt x="3048" y="1253"/>
                      <a:pt x="3048" y="1241"/>
                    </a:cubicBezTo>
                    <a:cubicBezTo>
                      <a:pt x="3036" y="1229"/>
                      <a:pt x="3024" y="1194"/>
                      <a:pt x="3036" y="1194"/>
                    </a:cubicBezTo>
                    <a:lnTo>
                      <a:pt x="3036" y="1194"/>
                    </a:lnTo>
                    <a:cubicBezTo>
                      <a:pt x="3048" y="1205"/>
                      <a:pt x="3060" y="1229"/>
                      <a:pt x="3072" y="1253"/>
                    </a:cubicBezTo>
                    <a:cubicBezTo>
                      <a:pt x="3084" y="1253"/>
                      <a:pt x="3072" y="1229"/>
                      <a:pt x="3072" y="1217"/>
                    </a:cubicBezTo>
                    <a:lnTo>
                      <a:pt x="3084" y="1217"/>
                    </a:lnTo>
                    <a:cubicBezTo>
                      <a:pt x="3084" y="1217"/>
                      <a:pt x="3108" y="1229"/>
                      <a:pt x="3108" y="1229"/>
                    </a:cubicBezTo>
                    <a:cubicBezTo>
                      <a:pt x="3120" y="1229"/>
                      <a:pt x="3096" y="1194"/>
                      <a:pt x="3108" y="1194"/>
                    </a:cubicBezTo>
                    <a:lnTo>
                      <a:pt x="3108" y="1194"/>
                    </a:lnTo>
                    <a:cubicBezTo>
                      <a:pt x="3108" y="1194"/>
                      <a:pt x="3120" y="1194"/>
                      <a:pt x="3120" y="1205"/>
                    </a:cubicBezTo>
                    <a:lnTo>
                      <a:pt x="3132" y="1205"/>
                    </a:lnTo>
                    <a:cubicBezTo>
                      <a:pt x="3144" y="1205"/>
                      <a:pt x="3144" y="1182"/>
                      <a:pt x="3155" y="1182"/>
                    </a:cubicBezTo>
                    <a:cubicBezTo>
                      <a:pt x="3158" y="1179"/>
                      <a:pt x="3160" y="1178"/>
                      <a:pt x="3163" y="1178"/>
                    </a:cubicBezTo>
                    <a:cubicBezTo>
                      <a:pt x="3169" y="1178"/>
                      <a:pt x="3175" y="1185"/>
                      <a:pt x="3178" y="1185"/>
                    </a:cubicBezTo>
                    <a:cubicBezTo>
                      <a:pt x="3179" y="1185"/>
                      <a:pt x="3179" y="1184"/>
                      <a:pt x="3179" y="1182"/>
                    </a:cubicBezTo>
                    <a:cubicBezTo>
                      <a:pt x="3179" y="1174"/>
                      <a:pt x="3179" y="1166"/>
                      <a:pt x="3176" y="1159"/>
                    </a:cubicBezTo>
                    <a:lnTo>
                      <a:pt x="3176" y="1159"/>
                    </a:lnTo>
                    <a:cubicBezTo>
                      <a:pt x="3189" y="1177"/>
                      <a:pt x="3198" y="1186"/>
                      <a:pt x="3206" y="1186"/>
                    </a:cubicBezTo>
                    <a:cubicBezTo>
                      <a:pt x="3209" y="1186"/>
                      <a:pt x="3212" y="1185"/>
                      <a:pt x="3215" y="1182"/>
                    </a:cubicBezTo>
                    <a:lnTo>
                      <a:pt x="3203" y="1170"/>
                    </a:lnTo>
                    <a:cubicBezTo>
                      <a:pt x="3215" y="1170"/>
                      <a:pt x="3251" y="1158"/>
                      <a:pt x="3239" y="1134"/>
                    </a:cubicBezTo>
                    <a:cubicBezTo>
                      <a:pt x="3239" y="1122"/>
                      <a:pt x="3215" y="1098"/>
                      <a:pt x="3227" y="1098"/>
                    </a:cubicBezTo>
                    <a:lnTo>
                      <a:pt x="3227" y="1098"/>
                    </a:lnTo>
                    <a:cubicBezTo>
                      <a:pt x="3227" y="1098"/>
                      <a:pt x="3251" y="1122"/>
                      <a:pt x="3263" y="1122"/>
                    </a:cubicBezTo>
                    <a:cubicBezTo>
                      <a:pt x="3274" y="1122"/>
                      <a:pt x="3298" y="1122"/>
                      <a:pt x="3322" y="1110"/>
                    </a:cubicBezTo>
                    <a:cubicBezTo>
                      <a:pt x="3322" y="1098"/>
                      <a:pt x="3322" y="1074"/>
                      <a:pt x="3334" y="1074"/>
                    </a:cubicBezTo>
                    <a:cubicBezTo>
                      <a:pt x="3346" y="1063"/>
                      <a:pt x="3334" y="1051"/>
                      <a:pt x="3334" y="1027"/>
                    </a:cubicBezTo>
                    <a:lnTo>
                      <a:pt x="3334" y="1027"/>
                    </a:lnTo>
                    <a:cubicBezTo>
                      <a:pt x="3334" y="1036"/>
                      <a:pt x="3368" y="1059"/>
                      <a:pt x="3374" y="1059"/>
                    </a:cubicBezTo>
                    <a:cubicBezTo>
                      <a:pt x="3376" y="1059"/>
                      <a:pt x="3375" y="1056"/>
                      <a:pt x="3370" y="1051"/>
                    </a:cubicBezTo>
                    <a:cubicBezTo>
                      <a:pt x="3358" y="1015"/>
                      <a:pt x="3322" y="1003"/>
                      <a:pt x="3310" y="991"/>
                    </a:cubicBezTo>
                    <a:lnTo>
                      <a:pt x="3310" y="991"/>
                    </a:lnTo>
                    <a:lnTo>
                      <a:pt x="3358" y="1015"/>
                    </a:lnTo>
                    <a:cubicBezTo>
                      <a:pt x="3377" y="1024"/>
                      <a:pt x="3388" y="1034"/>
                      <a:pt x="3398" y="1049"/>
                    </a:cubicBezTo>
                    <a:lnTo>
                      <a:pt x="3398" y="1049"/>
                    </a:lnTo>
                    <a:cubicBezTo>
                      <a:pt x="3388" y="1026"/>
                      <a:pt x="3405" y="1023"/>
                      <a:pt x="3405" y="1003"/>
                    </a:cubicBezTo>
                    <a:cubicBezTo>
                      <a:pt x="3405" y="996"/>
                      <a:pt x="3407" y="993"/>
                      <a:pt x="3411" y="993"/>
                    </a:cubicBezTo>
                    <a:cubicBezTo>
                      <a:pt x="3418" y="993"/>
                      <a:pt x="3433" y="1010"/>
                      <a:pt x="3441" y="1027"/>
                    </a:cubicBezTo>
                    <a:cubicBezTo>
                      <a:pt x="3447" y="1039"/>
                      <a:pt x="3450" y="1039"/>
                      <a:pt x="3453" y="1039"/>
                    </a:cubicBezTo>
                    <a:cubicBezTo>
                      <a:pt x="3455" y="1039"/>
                      <a:pt x="3456" y="1039"/>
                      <a:pt x="3458" y="1040"/>
                    </a:cubicBezTo>
                    <a:lnTo>
                      <a:pt x="3458" y="1040"/>
                    </a:lnTo>
                    <a:lnTo>
                      <a:pt x="3417" y="979"/>
                    </a:lnTo>
                    <a:lnTo>
                      <a:pt x="3417" y="979"/>
                    </a:lnTo>
                    <a:cubicBezTo>
                      <a:pt x="3429" y="979"/>
                      <a:pt x="3477" y="1027"/>
                      <a:pt x="3477" y="1027"/>
                    </a:cubicBezTo>
                    <a:cubicBezTo>
                      <a:pt x="3477" y="1027"/>
                      <a:pt x="3467" y="978"/>
                      <a:pt x="3483" y="978"/>
                    </a:cubicBezTo>
                    <a:cubicBezTo>
                      <a:pt x="3485" y="978"/>
                      <a:pt x="3487" y="978"/>
                      <a:pt x="3489" y="979"/>
                    </a:cubicBezTo>
                    <a:cubicBezTo>
                      <a:pt x="3501" y="985"/>
                      <a:pt x="3516" y="991"/>
                      <a:pt x="3526" y="991"/>
                    </a:cubicBezTo>
                    <a:cubicBezTo>
                      <a:pt x="3536" y="991"/>
                      <a:pt x="3542" y="985"/>
                      <a:pt x="3536" y="967"/>
                    </a:cubicBezTo>
                    <a:cubicBezTo>
                      <a:pt x="3525" y="932"/>
                      <a:pt x="3560" y="955"/>
                      <a:pt x="3548" y="932"/>
                    </a:cubicBezTo>
                    <a:cubicBezTo>
                      <a:pt x="3548" y="930"/>
                      <a:pt x="3549" y="929"/>
                      <a:pt x="3550" y="929"/>
                    </a:cubicBezTo>
                    <a:cubicBezTo>
                      <a:pt x="3558" y="929"/>
                      <a:pt x="3584" y="955"/>
                      <a:pt x="3584" y="955"/>
                    </a:cubicBezTo>
                    <a:cubicBezTo>
                      <a:pt x="3596" y="955"/>
                      <a:pt x="3584" y="932"/>
                      <a:pt x="3596" y="920"/>
                    </a:cubicBezTo>
                    <a:cubicBezTo>
                      <a:pt x="3608" y="920"/>
                      <a:pt x="3620" y="920"/>
                      <a:pt x="3620" y="943"/>
                    </a:cubicBezTo>
                    <a:cubicBezTo>
                      <a:pt x="3623" y="949"/>
                      <a:pt x="3625" y="952"/>
                      <a:pt x="3627" y="952"/>
                    </a:cubicBezTo>
                    <a:cubicBezTo>
                      <a:pt x="3632" y="952"/>
                      <a:pt x="3632" y="932"/>
                      <a:pt x="3632" y="932"/>
                    </a:cubicBezTo>
                    <a:cubicBezTo>
                      <a:pt x="3632" y="932"/>
                      <a:pt x="3632" y="920"/>
                      <a:pt x="3655" y="920"/>
                    </a:cubicBezTo>
                    <a:cubicBezTo>
                      <a:pt x="3665" y="920"/>
                      <a:pt x="3624" y="869"/>
                      <a:pt x="3633" y="869"/>
                    </a:cubicBezTo>
                    <a:lnTo>
                      <a:pt x="3633" y="869"/>
                    </a:lnTo>
                    <a:cubicBezTo>
                      <a:pt x="3635" y="869"/>
                      <a:pt x="3642" y="873"/>
                      <a:pt x="3655" y="884"/>
                    </a:cubicBezTo>
                    <a:cubicBezTo>
                      <a:pt x="3662" y="891"/>
                      <a:pt x="3669" y="894"/>
                      <a:pt x="3676" y="894"/>
                    </a:cubicBezTo>
                    <a:cubicBezTo>
                      <a:pt x="3690" y="894"/>
                      <a:pt x="3700" y="877"/>
                      <a:pt x="3691" y="860"/>
                    </a:cubicBezTo>
                    <a:cubicBezTo>
                      <a:pt x="3683" y="843"/>
                      <a:pt x="3680" y="826"/>
                      <a:pt x="3696" y="826"/>
                    </a:cubicBezTo>
                    <a:cubicBezTo>
                      <a:pt x="3703" y="826"/>
                      <a:pt x="3713" y="829"/>
                      <a:pt x="3727" y="836"/>
                    </a:cubicBezTo>
                    <a:cubicBezTo>
                      <a:pt x="3733" y="843"/>
                      <a:pt x="3737" y="845"/>
                      <a:pt x="3740" y="845"/>
                    </a:cubicBezTo>
                    <a:cubicBezTo>
                      <a:pt x="3751" y="845"/>
                      <a:pt x="3734" y="799"/>
                      <a:pt x="3747" y="799"/>
                    </a:cubicBezTo>
                    <a:lnTo>
                      <a:pt x="3747" y="799"/>
                    </a:lnTo>
                    <a:cubicBezTo>
                      <a:pt x="3748" y="799"/>
                      <a:pt x="3749" y="800"/>
                      <a:pt x="3751" y="801"/>
                    </a:cubicBezTo>
                    <a:cubicBezTo>
                      <a:pt x="3742" y="792"/>
                      <a:pt x="3726" y="749"/>
                      <a:pt x="3734" y="749"/>
                    </a:cubicBezTo>
                    <a:lnTo>
                      <a:pt x="3734" y="749"/>
                    </a:lnTo>
                    <a:cubicBezTo>
                      <a:pt x="3737" y="749"/>
                      <a:pt x="3742" y="753"/>
                      <a:pt x="3751" y="765"/>
                    </a:cubicBezTo>
                    <a:cubicBezTo>
                      <a:pt x="3764" y="778"/>
                      <a:pt x="3771" y="783"/>
                      <a:pt x="3776" y="783"/>
                    </a:cubicBezTo>
                    <a:cubicBezTo>
                      <a:pt x="3788" y="783"/>
                      <a:pt x="3778" y="747"/>
                      <a:pt x="3786" y="729"/>
                    </a:cubicBezTo>
                    <a:cubicBezTo>
                      <a:pt x="3786" y="729"/>
                      <a:pt x="3786" y="717"/>
                      <a:pt x="3798" y="705"/>
                    </a:cubicBezTo>
                    <a:lnTo>
                      <a:pt x="3822" y="705"/>
                    </a:lnTo>
                    <a:cubicBezTo>
                      <a:pt x="3822" y="705"/>
                      <a:pt x="3822" y="670"/>
                      <a:pt x="3798" y="658"/>
                    </a:cubicBezTo>
                    <a:cubicBezTo>
                      <a:pt x="3814" y="658"/>
                      <a:pt x="3830" y="663"/>
                      <a:pt x="3839" y="663"/>
                    </a:cubicBezTo>
                    <a:cubicBezTo>
                      <a:pt x="3843" y="663"/>
                      <a:pt x="3846" y="662"/>
                      <a:pt x="3846" y="658"/>
                    </a:cubicBezTo>
                    <a:cubicBezTo>
                      <a:pt x="3858" y="646"/>
                      <a:pt x="3822" y="622"/>
                      <a:pt x="3846" y="622"/>
                    </a:cubicBezTo>
                    <a:cubicBezTo>
                      <a:pt x="3846" y="622"/>
                      <a:pt x="3846" y="610"/>
                      <a:pt x="3834" y="610"/>
                    </a:cubicBezTo>
                    <a:cubicBezTo>
                      <a:pt x="3822" y="610"/>
                      <a:pt x="3834" y="598"/>
                      <a:pt x="3834" y="598"/>
                    </a:cubicBezTo>
                    <a:cubicBezTo>
                      <a:pt x="3834" y="598"/>
                      <a:pt x="3882" y="562"/>
                      <a:pt x="3822" y="562"/>
                    </a:cubicBezTo>
                    <a:lnTo>
                      <a:pt x="3858" y="562"/>
                    </a:lnTo>
                    <a:cubicBezTo>
                      <a:pt x="3834" y="551"/>
                      <a:pt x="3834" y="551"/>
                      <a:pt x="3834" y="539"/>
                    </a:cubicBezTo>
                    <a:lnTo>
                      <a:pt x="3882" y="539"/>
                    </a:lnTo>
                    <a:cubicBezTo>
                      <a:pt x="3882" y="527"/>
                      <a:pt x="3882" y="515"/>
                      <a:pt x="3882" y="503"/>
                    </a:cubicBezTo>
                    <a:cubicBezTo>
                      <a:pt x="3870" y="479"/>
                      <a:pt x="3858" y="479"/>
                      <a:pt x="3822" y="479"/>
                    </a:cubicBezTo>
                    <a:cubicBezTo>
                      <a:pt x="3822" y="467"/>
                      <a:pt x="3822" y="467"/>
                      <a:pt x="3858" y="455"/>
                    </a:cubicBezTo>
                    <a:lnTo>
                      <a:pt x="3810" y="455"/>
                    </a:lnTo>
                    <a:cubicBezTo>
                      <a:pt x="3846" y="455"/>
                      <a:pt x="3870" y="443"/>
                      <a:pt x="3894" y="443"/>
                    </a:cubicBezTo>
                    <a:cubicBezTo>
                      <a:pt x="3882" y="432"/>
                      <a:pt x="3858" y="420"/>
                      <a:pt x="3846" y="420"/>
                    </a:cubicBezTo>
                    <a:cubicBezTo>
                      <a:pt x="3810" y="420"/>
                      <a:pt x="3810" y="396"/>
                      <a:pt x="3822" y="372"/>
                    </a:cubicBezTo>
                    <a:cubicBezTo>
                      <a:pt x="3822" y="362"/>
                      <a:pt x="3822" y="334"/>
                      <a:pt x="3807" y="334"/>
                    </a:cubicBezTo>
                    <a:cubicBezTo>
                      <a:pt x="3805" y="334"/>
                      <a:pt x="3802" y="335"/>
                      <a:pt x="3798" y="336"/>
                    </a:cubicBezTo>
                    <a:lnTo>
                      <a:pt x="3727" y="360"/>
                    </a:lnTo>
                    <a:cubicBezTo>
                      <a:pt x="3727" y="360"/>
                      <a:pt x="3763" y="336"/>
                      <a:pt x="3786" y="336"/>
                    </a:cubicBezTo>
                    <a:cubicBezTo>
                      <a:pt x="3763" y="336"/>
                      <a:pt x="3786" y="312"/>
                      <a:pt x="3798" y="301"/>
                    </a:cubicBezTo>
                    <a:cubicBezTo>
                      <a:pt x="3822" y="289"/>
                      <a:pt x="3834" y="289"/>
                      <a:pt x="3834" y="277"/>
                    </a:cubicBezTo>
                    <a:lnTo>
                      <a:pt x="3834" y="277"/>
                    </a:lnTo>
                    <a:lnTo>
                      <a:pt x="3751" y="312"/>
                    </a:lnTo>
                    <a:cubicBezTo>
                      <a:pt x="3798" y="289"/>
                      <a:pt x="3775" y="241"/>
                      <a:pt x="3751" y="229"/>
                    </a:cubicBezTo>
                    <a:cubicBezTo>
                      <a:pt x="3749" y="227"/>
                      <a:pt x="3748" y="227"/>
                      <a:pt x="3746" y="227"/>
                    </a:cubicBezTo>
                    <a:cubicBezTo>
                      <a:pt x="3739" y="227"/>
                      <a:pt x="3737" y="255"/>
                      <a:pt x="3727" y="265"/>
                    </a:cubicBezTo>
                    <a:cubicBezTo>
                      <a:pt x="3727" y="241"/>
                      <a:pt x="3775" y="193"/>
                      <a:pt x="3727" y="193"/>
                    </a:cubicBezTo>
                    <a:cubicBezTo>
                      <a:pt x="3727" y="193"/>
                      <a:pt x="3706" y="204"/>
                      <a:pt x="3699" y="204"/>
                    </a:cubicBezTo>
                    <a:cubicBezTo>
                      <a:pt x="3695" y="204"/>
                      <a:pt x="3695" y="201"/>
                      <a:pt x="3703" y="193"/>
                    </a:cubicBezTo>
                    <a:cubicBezTo>
                      <a:pt x="3715" y="181"/>
                      <a:pt x="3751" y="170"/>
                      <a:pt x="3739" y="170"/>
                    </a:cubicBezTo>
                    <a:cubicBezTo>
                      <a:pt x="3727" y="158"/>
                      <a:pt x="3703" y="170"/>
                      <a:pt x="3691" y="146"/>
                    </a:cubicBezTo>
                    <a:cubicBezTo>
                      <a:pt x="3691" y="134"/>
                      <a:pt x="3691" y="110"/>
                      <a:pt x="3667" y="98"/>
                    </a:cubicBezTo>
                    <a:cubicBezTo>
                      <a:pt x="3655" y="98"/>
                      <a:pt x="3620" y="122"/>
                      <a:pt x="3632" y="134"/>
                    </a:cubicBezTo>
                    <a:cubicBezTo>
                      <a:pt x="3632" y="134"/>
                      <a:pt x="3620" y="122"/>
                      <a:pt x="3608" y="122"/>
                    </a:cubicBezTo>
                    <a:cubicBezTo>
                      <a:pt x="3608" y="110"/>
                      <a:pt x="3608" y="98"/>
                      <a:pt x="3608" y="86"/>
                    </a:cubicBezTo>
                    <a:cubicBezTo>
                      <a:pt x="3608" y="78"/>
                      <a:pt x="3608" y="76"/>
                      <a:pt x="3607" y="76"/>
                    </a:cubicBezTo>
                    <a:cubicBezTo>
                      <a:pt x="3607" y="76"/>
                      <a:pt x="3604" y="86"/>
                      <a:pt x="3596" y="86"/>
                    </a:cubicBezTo>
                    <a:cubicBezTo>
                      <a:pt x="3596" y="86"/>
                      <a:pt x="3584" y="98"/>
                      <a:pt x="3572" y="122"/>
                    </a:cubicBezTo>
                    <a:cubicBezTo>
                      <a:pt x="3576" y="118"/>
                      <a:pt x="3578" y="117"/>
                      <a:pt x="3580" y="117"/>
                    </a:cubicBezTo>
                    <a:lnTo>
                      <a:pt x="3580" y="117"/>
                    </a:lnTo>
                    <a:cubicBezTo>
                      <a:pt x="3583" y="117"/>
                      <a:pt x="3581" y="125"/>
                      <a:pt x="3572" y="134"/>
                    </a:cubicBezTo>
                    <a:cubicBezTo>
                      <a:pt x="3566" y="140"/>
                      <a:pt x="3560" y="143"/>
                      <a:pt x="3554" y="143"/>
                    </a:cubicBezTo>
                    <a:cubicBezTo>
                      <a:pt x="3548" y="143"/>
                      <a:pt x="3542" y="140"/>
                      <a:pt x="3536" y="134"/>
                    </a:cubicBezTo>
                    <a:cubicBezTo>
                      <a:pt x="3536" y="110"/>
                      <a:pt x="3572" y="74"/>
                      <a:pt x="3560" y="74"/>
                    </a:cubicBezTo>
                    <a:cubicBezTo>
                      <a:pt x="3557" y="71"/>
                      <a:pt x="3551" y="70"/>
                      <a:pt x="3545" y="70"/>
                    </a:cubicBezTo>
                    <a:close/>
                    <a:moveTo>
                      <a:pt x="60" y="2110"/>
                    </a:moveTo>
                    <a:lnTo>
                      <a:pt x="60" y="2122"/>
                    </a:lnTo>
                    <a:cubicBezTo>
                      <a:pt x="60" y="2134"/>
                      <a:pt x="48" y="2134"/>
                      <a:pt x="48" y="2146"/>
                    </a:cubicBezTo>
                    <a:cubicBezTo>
                      <a:pt x="36" y="2158"/>
                      <a:pt x="48" y="2170"/>
                      <a:pt x="48" y="2182"/>
                    </a:cubicBezTo>
                    <a:cubicBezTo>
                      <a:pt x="36" y="2194"/>
                      <a:pt x="36" y="2206"/>
                      <a:pt x="36" y="2217"/>
                    </a:cubicBezTo>
                    <a:cubicBezTo>
                      <a:pt x="24" y="2229"/>
                      <a:pt x="12" y="2241"/>
                      <a:pt x="12" y="2253"/>
                    </a:cubicBezTo>
                    <a:cubicBezTo>
                      <a:pt x="24" y="2277"/>
                      <a:pt x="48" y="2277"/>
                      <a:pt x="48" y="2277"/>
                    </a:cubicBezTo>
                    <a:cubicBezTo>
                      <a:pt x="48" y="2289"/>
                      <a:pt x="12" y="2289"/>
                      <a:pt x="12" y="2301"/>
                    </a:cubicBezTo>
                    <a:cubicBezTo>
                      <a:pt x="0" y="2301"/>
                      <a:pt x="24" y="2313"/>
                      <a:pt x="36" y="2313"/>
                    </a:cubicBezTo>
                    <a:cubicBezTo>
                      <a:pt x="48" y="2313"/>
                      <a:pt x="96" y="2313"/>
                      <a:pt x="72" y="2325"/>
                    </a:cubicBezTo>
                    <a:cubicBezTo>
                      <a:pt x="60" y="2337"/>
                      <a:pt x="36" y="2337"/>
                      <a:pt x="36" y="2360"/>
                    </a:cubicBezTo>
                    <a:cubicBezTo>
                      <a:pt x="24" y="2372"/>
                      <a:pt x="96" y="2372"/>
                      <a:pt x="60" y="2396"/>
                    </a:cubicBezTo>
                    <a:cubicBezTo>
                      <a:pt x="24" y="2420"/>
                      <a:pt x="60" y="2444"/>
                      <a:pt x="72" y="2444"/>
                    </a:cubicBezTo>
                    <a:cubicBezTo>
                      <a:pt x="84" y="2456"/>
                      <a:pt x="96" y="2467"/>
                      <a:pt x="96" y="2479"/>
                    </a:cubicBezTo>
                    <a:cubicBezTo>
                      <a:pt x="96" y="2491"/>
                      <a:pt x="72" y="2515"/>
                      <a:pt x="84" y="2515"/>
                    </a:cubicBezTo>
                    <a:cubicBezTo>
                      <a:pt x="84" y="2515"/>
                      <a:pt x="96" y="2503"/>
                      <a:pt x="107" y="2503"/>
                    </a:cubicBezTo>
                    <a:cubicBezTo>
                      <a:pt x="119" y="2503"/>
                      <a:pt x="119" y="2503"/>
                      <a:pt x="119" y="2515"/>
                    </a:cubicBezTo>
                    <a:cubicBezTo>
                      <a:pt x="127" y="2523"/>
                      <a:pt x="130" y="2535"/>
                      <a:pt x="125" y="2543"/>
                    </a:cubicBezTo>
                    <a:lnTo>
                      <a:pt x="125" y="2543"/>
                    </a:lnTo>
                    <a:cubicBezTo>
                      <a:pt x="130" y="2541"/>
                      <a:pt x="134" y="2540"/>
                      <a:pt x="137" y="2540"/>
                    </a:cubicBezTo>
                    <a:cubicBezTo>
                      <a:pt x="151" y="2540"/>
                      <a:pt x="113" y="2577"/>
                      <a:pt x="131" y="2587"/>
                    </a:cubicBezTo>
                    <a:cubicBezTo>
                      <a:pt x="134" y="2589"/>
                      <a:pt x="137" y="2590"/>
                      <a:pt x="140" y="2590"/>
                    </a:cubicBezTo>
                    <a:cubicBezTo>
                      <a:pt x="150" y="2590"/>
                      <a:pt x="162" y="2583"/>
                      <a:pt x="176" y="2583"/>
                    </a:cubicBezTo>
                    <a:cubicBezTo>
                      <a:pt x="181" y="2583"/>
                      <a:pt x="186" y="2584"/>
                      <a:pt x="191" y="2587"/>
                    </a:cubicBezTo>
                    <a:cubicBezTo>
                      <a:pt x="203" y="2598"/>
                      <a:pt x="191" y="2610"/>
                      <a:pt x="191" y="2622"/>
                    </a:cubicBezTo>
                    <a:cubicBezTo>
                      <a:pt x="191" y="2622"/>
                      <a:pt x="197" y="2619"/>
                      <a:pt x="204" y="2619"/>
                    </a:cubicBezTo>
                    <a:cubicBezTo>
                      <a:pt x="212" y="2619"/>
                      <a:pt x="221" y="2622"/>
                      <a:pt x="226" y="2634"/>
                    </a:cubicBezTo>
                    <a:cubicBezTo>
                      <a:pt x="226" y="2658"/>
                      <a:pt x="238" y="2670"/>
                      <a:pt x="250" y="2670"/>
                    </a:cubicBezTo>
                    <a:lnTo>
                      <a:pt x="286" y="2670"/>
                    </a:lnTo>
                    <a:cubicBezTo>
                      <a:pt x="297" y="2692"/>
                      <a:pt x="298" y="2755"/>
                      <a:pt x="326" y="2755"/>
                    </a:cubicBezTo>
                    <a:cubicBezTo>
                      <a:pt x="328" y="2755"/>
                      <a:pt x="331" y="2754"/>
                      <a:pt x="334" y="2753"/>
                    </a:cubicBezTo>
                    <a:cubicBezTo>
                      <a:pt x="369" y="2729"/>
                      <a:pt x="346" y="2729"/>
                      <a:pt x="357" y="2729"/>
                    </a:cubicBezTo>
                    <a:cubicBezTo>
                      <a:pt x="357" y="2741"/>
                      <a:pt x="369" y="2753"/>
                      <a:pt x="369" y="2753"/>
                    </a:cubicBezTo>
                    <a:cubicBezTo>
                      <a:pt x="369" y="2753"/>
                      <a:pt x="369" y="2741"/>
                      <a:pt x="381" y="2741"/>
                    </a:cubicBezTo>
                    <a:cubicBezTo>
                      <a:pt x="384" y="2741"/>
                      <a:pt x="386" y="2740"/>
                      <a:pt x="389" y="2740"/>
                    </a:cubicBezTo>
                    <a:cubicBezTo>
                      <a:pt x="416" y="2740"/>
                      <a:pt x="453" y="2780"/>
                      <a:pt x="479" y="2780"/>
                    </a:cubicBezTo>
                    <a:cubicBezTo>
                      <a:pt x="488" y="2780"/>
                      <a:pt x="495" y="2776"/>
                      <a:pt x="500" y="2765"/>
                    </a:cubicBezTo>
                    <a:cubicBezTo>
                      <a:pt x="465" y="2718"/>
                      <a:pt x="453" y="2729"/>
                      <a:pt x="465" y="2718"/>
                    </a:cubicBezTo>
                    <a:lnTo>
                      <a:pt x="465" y="2694"/>
                    </a:lnTo>
                    <a:cubicBezTo>
                      <a:pt x="477" y="2694"/>
                      <a:pt x="477" y="2551"/>
                      <a:pt x="465" y="2551"/>
                    </a:cubicBezTo>
                    <a:cubicBezTo>
                      <a:pt x="453" y="2545"/>
                      <a:pt x="447" y="2542"/>
                      <a:pt x="444" y="2542"/>
                    </a:cubicBezTo>
                    <a:cubicBezTo>
                      <a:pt x="441" y="2542"/>
                      <a:pt x="441" y="2545"/>
                      <a:pt x="441" y="2551"/>
                    </a:cubicBezTo>
                    <a:cubicBezTo>
                      <a:pt x="432" y="2560"/>
                      <a:pt x="430" y="2583"/>
                      <a:pt x="419" y="2583"/>
                    </a:cubicBezTo>
                    <a:cubicBezTo>
                      <a:pt x="415" y="2583"/>
                      <a:pt x="411" y="2580"/>
                      <a:pt x="405" y="2575"/>
                    </a:cubicBezTo>
                    <a:cubicBezTo>
                      <a:pt x="393" y="2551"/>
                      <a:pt x="381" y="2551"/>
                      <a:pt x="369" y="2551"/>
                    </a:cubicBezTo>
                    <a:cubicBezTo>
                      <a:pt x="349" y="2551"/>
                      <a:pt x="337" y="2577"/>
                      <a:pt x="334" y="2577"/>
                    </a:cubicBezTo>
                    <a:cubicBezTo>
                      <a:pt x="334" y="2577"/>
                      <a:pt x="334" y="2576"/>
                      <a:pt x="334" y="2575"/>
                    </a:cubicBezTo>
                    <a:cubicBezTo>
                      <a:pt x="322" y="2575"/>
                      <a:pt x="334" y="2515"/>
                      <a:pt x="334" y="2503"/>
                    </a:cubicBezTo>
                    <a:cubicBezTo>
                      <a:pt x="332" y="2502"/>
                      <a:pt x="330" y="2501"/>
                      <a:pt x="329" y="2501"/>
                    </a:cubicBezTo>
                    <a:cubicBezTo>
                      <a:pt x="319" y="2501"/>
                      <a:pt x="310" y="2529"/>
                      <a:pt x="310" y="2539"/>
                    </a:cubicBezTo>
                    <a:cubicBezTo>
                      <a:pt x="309" y="2540"/>
                      <a:pt x="308" y="2541"/>
                      <a:pt x="307" y="2541"/>
                    </a:cubicBezTo>
                    <a:cubicBezTo>
                      <a:pt x="303" y="2541"/>
                      <a:pt x="317" y="2502"/>
                      <a:pt x="312" y="2502"/>
                    </a:cubicBezTo>
                    <a:lnTo>
                      <a:pt x="312" y="2502"/>
                    </a:lnTo>
                    <a:cubicBezTo>
                      <a:pt x="312" y="2502"/>
                      <a:pt x="311" y="2502"/>
                      <a:pt x="310" y="2503"/>
                    </a:cubicBezTo>
                    <a:cubicBezTo>
                      <a:pt x="300" y="2503"/>
                      <a:pt x="266" y="2560"/>
                      <a:pt x="254" y="2560"/>
                    </a:cubicBezTo>
                    <a:cubicBezTo>
                      <a:pt x="252" y="2560"/>
                      <a:pt x="250" y="2557"/>
                      <a:pt x="250" y="2551"/>
                    </a:cubicBezTo>
                    <a:cubicBezTo>
                      <a:pt x="262" y="2515"/>
                      <a:pt x="274" y="2515"/>
                      <a:pt x="274" y="2503"/>
                    </a:cubicBezTo>
                    <a:cubicBezTo>
                      <a:pt x="274" y="2491"/>
                      <a:pt x="274" y="2491"/>
                      <a:pt x="262" y="2491"/>
                    </a:cubicBezTo>
                    <a:cubicBezTo>
                      <a:pt x="252" y="2491"/>
                      <a:pt x="241" y="2529"/>
                      <a:pt x="222" y="2529"/>
                    </a:cubicBezTo>
                    <a:cubicBezTo>
                      <a:pt x="220" y="2529"/>
                      <a:pt x="217" y="2528"/>
                      <a:pt x="215" y="2527"/>
                    </a:cubicBezTo>
                    <a:cubicBezTo>
                      <a:pt x="226" y="2503"/>
                      <a:pt x="238" y="2491"/>
                      <a:pt x="250" y="2467"/>
                    </a:cubicBezTo>
                    <a:cubicBezTo>
                      <a:pt x="250" y="2461"/>
                      <a:pt x="250" y="2454"/>
                      <a:pt x="246" y="2454"/>
                    </a:cubicBezTo>
                    <a:cubicBezTo>
                      <a:pt x="242" y="2454"/>
                      <a:pt x="237" y="2457"/>
                      <a:pt x="226" y="2467"/>
                    </a:cubicBezTo>
                    <a:cubicBezTo>
                      <a:pt x="249" y="2445"/>
                      <a:pt x="248" y="2437"/>
                      <a:pt x="241" y="2437"/>
                    </a:cubicBezTo>
                    <a:cubicBezTo>
                      <a:pt x="237" y="2437"/>
                      <a:pt x="231" y="2439"/>
                      <a:pt x="226" y="2444"/>
                    </a:cubicBezTo>
                    <a:cubicBezTo>
                      <a:pt x="250" y="2420"/>
                      <a:pt x="191" y="2408"/>
                      <a:pt x="191" y="2408"/>
                    </a:cubicBezTo>
                    <a:lnTo>
                      <a:pt x="191" y="2408"/>
                    </a:lnTo>
                    <a:cubicBezTo>
                      <a:pt x="199" y="2416"/>
                      <a:pt x="179" y="2435"/>
                      <a:pt x="166" y="2435"/>
                    </a:cubicBezTo>
                    <a:cubicBezTo>
                      <a:pt x="160" y="2435"/>
                      <a:pt x="155" y="2431"/>
                      <a:pt x="155" y="2420"/>
                    </a:cubicBezTo>
                    <a:cubicBezTo>
                      <a:pt x="155" y="2408"/>
                      <a:pt x="155" y="2384"/>
                      <a:pt x="155" y="2372"/>
                    </a:cubicBezTo>
                    <a:cubicBezTo>
                      <a:pt x="107" y="2384"/>
                      <a:pt x="131" y="2432"/>
                      <a:pt x="131" y="2444"/>
                    </a:cubicBezTo>
                    <a:cubicBezTo>
                      <a:pt x="119" y="2444"/>
                      <a:pt x="107" y="2420"/>
                      <a:pt x="107" y="2408"/>
                    </a:cubicBezTo>
                    <a:cubicBezTo>
                      <a:pt x="107" y="2396"/>
                      <a:pt x="107" y="2384"/>
                      <a:pt x="119" y="2372"/>
                    </a:cubicBezTo>
                    <a:cubicBezTo>
                      <a:pt x="143" y="2360"/>
                      <a:pt x="155" y="2360"/>
                      <a:pt x="167" y="2348"/>
                    </a:cubicBezTo>
                    <a:cubicBezTo>
                      <a:pt x="167" y="2337"/>
                      <a:pt x="131" y="2337"/>
                      <a:pt x="119" y="2313"/>
                    </a:cubicBezTo>
                    <a:cubicBezTo>
                      <a:pt x="119" y="2301"/>
                      <a:pt x="131" y="2289"/>
                      <a:pt x="167" y="2277"/>
                    </a:cubicBezTo>
                    <a:cubicBezTo>
                      <a:pt x="143" y="2277"/>
                      <a:pt x="119" y="2277"/>
                      <a:pt x="96" y="2265"/>
                    </a:cubicBezTo>
                    <a:cubicBezTo>
                      <a:pt x="72" y="2253"/>
                      <a:pt x="119" y="2253"/>
                      <a:pt x="119" y="2253"/>
                    </a:cubicBezTo>
                    <a:lnTo>
                      <a:pt x="131" y="2253"/>
                    </a:lnTo>
                    <a:cubicBezTo>
                      <a:pt x="143" y="2241"/>
                      <a:pt x="131" y="2229"/>
                      <a:pt x="131" y="2217"/>
                    </a:cubicBezTo>
                    <a:cubicBezTo>
                      <a:pt x="131" y="2206"/>
                      <a:pt x="119" y="2194"/>
                      <a:pt x="107" y="2194"/>
                    </a:cubicBezTo>
                    <a:cubicBezTo>
                      <a:pt x="96" y="2194"/>
                      <a:pt x="84" y="2194"/>
                      <a:pt x="96" y="2170"/>
                    </a:cubicBezTo>
                    <a:cubicBezTo>
                      <a:pt x="96" y="2166"/>
                      <a:pt x="97" y="2165"/>
                      <a:pt x="99" y="2165"/>
                    </a:cubicBezTo>
                    <a:cubicBezTo>
                      <a:pt x="103" y="2165"/>
                      <a:pt x="111" y="2170"/>
                      <a:pt x="119" y="2170"/>
                    </a:cubicBezTo>
                    <a:cubicBezTo>
                      <a:pt x="131" y="2170"/>
                      <a:pt x="119" y="2170"/>
                      <a:pt x="131" y="2158"/>
                    </a:cubicBezTo>
                    <a:cubicBezTo>
                      <a:pt x="131" y="2158"/>
                      <a:pt x="107" y="2134"/>
                      <a:pt x="107" y="2134"/>
                    </a:cubicBezTo>
                    <a:cubicBezTo>
                      <a:pt x="107" y="2126"/>
                      <a:pt x="107" y="2118"/>
                      <a:pt x="107" y="211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223" name="Google Shape;5223;p43"/>
          <p:cNvGrpSpPr/>
          <p:nvPr/>
        </p:nvGrpSpPr>
        <p:grpSpPr>
          <a:xfrm>
            <a:off x="3967091" y="3776384"/>
            <a:ext cx="1955061" cy="1007400"/>
            <a:chOff x="3358469" y="5211814"/>
            <a:chExt cx="1487077" cy="766259"/>
          </a:xfrm>
        </p:grpSpPr>
        <p:sp>
          <p:nvSpPr>
            <p:cNvPr id="5224" name="Google Shape;5224;p43"/>
            <p:cNvSpPr/>
            <p:nvPr/>
          </p:nvSpPr>
          <p:spPr>
            <a:xfrm>
              <a:off x="3758313" y="5548095"/>
              <a:ext cx="5479" cy="3399"/>
            </a:xfrm>
            <a:custGeom>
              <a:avLst/>
              <a:gdLst/>
              <a:ahLst/>
              <a:cxnLst/>
              <a:rect l="l" t="t" r="r" b="b"/>
              <a:pathLst>
                <a:path w="108" h="67" extrusionOk="0">
                  <a:moveTo>
                    <a:pt x="41" y="0"/>
                  </a:moveTo>
                  <a:cubicBezTo>
                    <a:pt x="25" y="0"/>
                    <a:pt x="12" y="15"/>
                    <a:pt x="1" y="42"/>
                  </a:cubicBezTo>
                  <a:lnTo>
                    <a:pt x="48" y="66"/>
                  </a:lnTo>
                  <a:lnTo>
                    <a:pt x="108" y="66"/>
                  </a:lnTo>
                  <a:cubicBezTo>
                    <a:pt x="82" y="21"/>
                    <a:pt x="60" y="0"/>
                    <a:pt x="41" y="0"/>
                  </a:cubicBezTo>
                  <a:close/>
                </a:path>
              </a:pathLst>
            </a:custGeom>
            <a:solidFill>
              <a:srgbClr val="B3B3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5" name="Google Shape;5225;p43"/>
            <p:cNvSpPr/>
            <p:nvPr/>
          </p:nvSpPr>
          <p:spPr>
            <a:xfrm>
              <a:off x="4717034" y="5977261"/>
              <a:ext cx="3094" cy="812"/>
            </a:xfrm>
            <a:custGeom>
              <a:avLst/>
              <a:gdLst/>
              <a:ahLst/>
              <a:cxnLst/>
              <a:rect l="l" t="t" r="r" b="b"/>
              <a:pathLst>
                <a:path w="61" h="16" extrusionOk="0">
                  <a:moveTo>
                    <a:pt x="21" y="0"/>
                  </a:moveTo>
                  <a:cubicBezTo>
                    <a:pt x="1" y="12"/>
                    <a:pt x="1" y="16"/>
                    <a:pt x="8" y="16"/>
                  </a:cubicBezTo>
                  <a:cubicBezTo>
                    <a:pt x="21" y="16"/>
                    <a:pt x="61" y="0"/>
                    <a:pt x="21" y="0"/>
                  </a:cubicBezTo>
                  <a:close/>
                </a:path>
              </a:pathLst>
            </a:custGeom>
            <a:solidFill>
              <a:srgbClr val="B3B3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6" name="Google Shape;5226;p43"/>
            <p:cNvSpPr/>
            <p:nvPr/>
          </p:nvSpPr>
          <p:spPr>
            <a:xfrm>
              <a:off x="4789627" y="5854650"/>
              <a:ext cx="6544" cy="5834"/>
            </a:xfrm>
            <a:custGeom>
              <a:avLst/>
              <a:gdLst/>
              <a:ahLst/>
              <a:cxnLst/>
              <a:rect l="l" t="t" r="r" b="b"/>
              <a:pathLst>
                <a:path w="129" h="115" extrusionOk="0">
                  <a:moveTo>
                    <a:pt x="90" y="0"/>
                  </a:moveTo>
                  <a:lnTo>
                    <a:pt x="90" y="0"/>
                  </a:lnTo>
                  <a:cubicBezTo>
                    <a:pt x="1" y="33"/>
                    <a:pt x="66" y="115"/>
                    <a:pt x="102" y="115"/>
                  </a:cubicBezTo>
                  <a:cubicBezTo>
                    <a:pt x="119" y="115"/>
                    <a:pt x="129" y="97"/>
                    <a:pt x="114" y="48"/>
                  </a:cubicBezTo>
                  <a:cubicBezTo>
                    <a:pt x="102" y="36"/>
                    <a:pt x="90" y="12"/>
                    <a:pt x="90" y="0"/>
                  </a:cubicBezTo>
                  <a:close/>
                </a:path>
              </a:pathLst>
            </a:custGeom>
            <a:solidFill>
              <a:srgbClr val="B3B3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7" name="Google Shape;5227;p43"/>
            <p:cNvSpPr/>
            <p:nvPr/>
          </p:nvSpPr>
          <p:spPr>
            <a:xfrm>
              <a:off x="4145829" y="5533283"/>
              <a:ext cx="7355" cy="4058"/>
            </a:xfrm>
            <a:custGeom>
              <a:avLst/>
              <a:gdLst/>
              <a:ahLst/>
              <a:cxnLst/>
              <a:rect l="l" t="t" r="r" b="b"/>
              <a:pathLst>
                <a:path w="145" h="80" extrusionOk="0">
                  <a:moveTo>
                    <a:pt x="29" y="1"/>
                  </a:moveTo>
                  <a:cubicBezTo>
                    <a:pt x="1" y="59"/>
                    <a:pt x="41" y="80"/>
                    <a:pt x="76" y="80"/>
                  </a:cubicBezTo>
                  <a:cubicBezTo>
                    <a:pt x="114" y="80"/>
                    <a:pt x="145" y="56"/>
                    <a:pt x="77" y="25"/>
                  </a:cubicBezTo>
                  <a:cubicBezTo>
                    <a:pt x="65" y="13"/>
                    <a:pt x="41" y="1"/>
                    <a:pt x="29" y="1"/>
                  </a:cubicBezTo>
                  <a:close/>
                </a:path>
              </a:pathLst>
            </a:custGeom>
            <a:solidFill>
              <a:srgbClr val="B3B3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8" name="Google Shape;5228;p43"/>
            <p:cNvSpPr/>
            <p:nvPr/>
          </p:nvSpPr>
          <p:spPr>
            <a:xfrm>
              <a:off x="4289645" y="5325548"/>
              <a:ext cx="659" cy="862"/>
            </a:xfrm>
            <a:custGeom>
              <a:avLst/>
              <a:gdLst/>
              <a:ahLst/>
              <a:cxnLst/>
              <a:rect l="l" t="t" r="r" b="b"/>
              <a:pathLst>
                <a:path w="13" h="17" extrusionOk="0">
                  <a:moveTo>
                    <a:pt x="4" y="0"/>
                  </a:moveTo>
                  <a:cubicBezTo>
                    <a:pt x="0" y="12"/>
                    <a:pt x="0" y="16"/>
                    <a:pt x="2" y="16"/>
                  </a:cubicBezTo>
                  <a:cubicBezTo>
                    <a:pt x="4" y="16"/>
                    <a:pt x="12" y="0"/>
                    <a:pt x="4" y="0"/>
                  </a:cubicBezTo>
                  <a:close/>
                </a:path>
              </a:pathLst>
            </a:custGeom>
            <a:solidFill>
              <a:srgbClr val="B3B3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9" name="Google Shape;5229;p43"/>
            <p:cNvSpPr/>
            <p:nvPr/>
          </p:nvSpPr>
          <p:spPr>
            <a:xfrm>
              <a:off x="3358469" y="5301249"/>
              <a:ext cx="2790" cy="1978"/>
            </a:xfrm>
            <a:custGeom>
              <a:avLst/>
              <a:gdLst/>
              <a:ahLst/>
              <a:cxnLst/>
              <a:rect l="l" t="t" r="r" b="b"/>
              <a:pathLst>
                <a:path w="55" h="39" extrusionOk="0">
                  <a:moveTo>
                    <a:pt x="47" y="0"/>
                  </a:moveTo>
                  <a:cubicBezTo>
                    <a:pt x="40" y="0"/>
                    <a:pt x="25" y="9"/>
                    <a:pt x="1" y="27"/>
                  </a:cubicBezTo>
                  <a:lnTo>
                    <a:pt x="1" y="39"/>
                  </a:lnTo>
                  <a:lnTo>
                    <a:pt x="48" y="27"/>
                  </a:lnTo>
                  <a:cubicBezTo>
                    <a:pt x="54" y="9"/>
                    <a:pt x="54" y="0"/>
                    <a:pt x="47" y="0"/>
                  </a:cubicBezTo>
                  <a:close/>
                </a:path>
              </a:pathLst>
            </a:custGeom>
            <a:solidFill>
              <a:srgbClr val="B3B3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0" name="Google Shape;5230;p43"/>
            <p:cNvSpPr/>
            <p:nvPr/>
          </p:nvSpPr>
          <p:spPr>
            <a:xfrm>
              <a:off x="3420105" y="5243367"/>
              <a:ext cx="1423617" cy="667455"/>
            </a:xfrm>
            <a:custGeom>
              <a:avLst/>
              <a:gdLst/>
              <a:ahLst/>
              <a:cxnLst/>
              <a:rect l="l" t="t" r="r" b="b"/>
              <a:pathLst>
                <a:path w="28064" h="13157" extrusionOk="0">
                  <a:moveTo>
                    <a:pt x="0" y="1"/>
                  </a:moveTo>
                  <a:lnTo>
                    <a:pt x="3977" y="3025"/>
                  </a:lnTo>
                  <a:lnTo>
                    <a:pt x="24670" y="12479"/>
                  </a:lnTo>
                  <a:cubicBezTo>
                    <a:pt x="24670" y="12479"/>
                    <a:pt x="25639" y="13157"/>
                    <a:pt x="26425" y="13157"/>
                  </a:cubicBezTo>
                  <a:cubicBezTo>
                    <a:pt x="26775" y="13157"/>
                    <a:pt x="27089" y="13022"/>
                    <a:pt x="27266" y="12634"/>
                  </a:cubicBezTo>
                  <a:cubicBezTo>
                    <a:pt x="28063" y="10907"/>
                    <a:pt x="25551" y="10371"/>
                    <a:pt x="25551" y="10371"/>
                  </a:cubicBezTo>
                  <a:lnTo>
                    <a:pt x="5156" y="1061"/>
                  </a:lnTo>
                  <a:lnTo>
                    <a:pt x="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1" name="Google Shape;5231;p43"/>
            <p:cNvSpPr/>
            <p:nvPr/>
          </p:nvSpPr>
          <p:spPr>
            <a:xfrm>
              <a:off x="3411024" y="5240374"/>
              <a:ext cx="1401144" cy="674100"/>
            </a:xfrm>
            <a:custGeom>
              <a:avLst/>
              <a:gdLst/>
              <a:ahLst/>
              <a:cxnLst/>
              <a:rect l="l" t="t" r="r" b="b"/>
              <a:pathLst>
                <a:path w="27621" h="13288" extrusionOk="0">
                  <a:moveTo>
                    <a:pt x="1429" y="1024"/>
                  </a:moveTo>
                  <a:cubicBezTo>
                    <a:pt x="1465" y="1024"/>
                    <a:pt x="1501" y="1060"/>
                    <a:pt x="1537" y="1084"/>
                  </a:cubicBezTo>
                  <a:cubicBezTo>
                    <a:pt x="1528" y="1101"/>
                    <a:pt x="1514" y="1123"/>
                    <a:pt x="1490" y="1123"/>
                  </a:cubicBezTo>
                  <a:cubicBezTo>
                    <a:pt x="1480" y="1123"/>
                    <a:pt x="1468" y="1119"/>
                    <a:pt x="1453" y="1108"/>
                  </a:cubicBezTo>
                  <a:cubicBezTo>
                    <a:pt x="1406" y="1072"/>
                    <a:pt x="1370" y="1024"/>
                    <a:pt x="1429" y="1024"/>
                  </a:cubicBezTo>
                  <a:close/>
                  <a:moveTo>
                    <a:pt x="2001" y="1203"/>
                  </a:moveTo>
                  <a:lnTo>
                    <a:pt x="2001" y="1203"/>
                  </a:lnTo>
                  <a:cubicBezTo>
                    <a:pt x="1947" y="1263"/>
                    <a:pt x="1999" y="1293"/>
                    <a:pt x="2036" y="1293"/>
                  </a:cubicBezTo>
                  <a:cubicBezTo>
                    <a:pt x="2064" y="1293"/>
                    <a:pt x="2084" y="1275"/>
                    <a:pt x="2037" y="1239"/>
                  </a:cubicBezTo>
                  <a:cubicBezTo>
                    <a:pt x="2025" y="1227"/>
                    <a:pt x="2013" y="1215"/>
                    <a:pt x="2001" y="1203"/>
                  </a:cubicBezTo>
                  <a:close/>
                  <a:moveTo>
                    <a:pt x="6384" y="1612"/>
                  </a:moveTo>
                  <a:cubicBezTo>
                    <a:pt x="6393" y="1612"/>
                    <a:pt x="6404" y="1614"/>
                    <a:pt x="6418" y="1620"/>
                  </a:cubicBezTo>
                  <a:lnTo>
                    <a:pt x="6454" y="1667"/>
                  </a:lnTo>
                  <a:cubicBezTo>
                    <a:pt x="6440" y="1671"/>
                    <a:pt x="6427" y="1672"/>
                    <a:pt x="6415" y="1672"/>
                  </a:cubicBezTo>
                  <a:cubicBezTo>
                    <a:pt x="6385" y="1672"/>
                    <a:pt x="6360" y="1664"/>
                    <a:pt x="6335" y="1655"/>
                  </a:cubicBezTo>
                  <a:cubicBezTo>
                    <a:pt x="6344" y="1637"/>
                    <a:pt x="6353" y="1612"/>
                    <a:pt x="6384" y="1612"/>
                  </a:cubicBezTo>
                  <a:close/>
                  <a:moveTo>
                    <a:pt x="2715" y="1905"/>
                  </a:moveTo>
                  <a:cubicBezTo>
                    <a:pt x="2751" y="1905"/>
                    <a:pt x="2787" y="1941"/>
                    <a:pt x="2822" y="1965"/>
                  </a:cubicBezTo>
                  <a:cubicBezTo>
                    <a:pt x="2814" y="1982"/>
                    <a:pt x="2800" y="2004"/>
                    <a:pt x="2776" y="2004"/>
                  </a:cubicBezTo>
                  <a:cubicBezTo>
                    <a:pt x="2766" y="2004"/>
                    <a:pt x="2754" y="2000"/>
                    <a:pt x="2739" y="1989"/>
                  </a:cubicBezTo>
                  <a:cubicBezTo>
                    <a:pt x="2703" y="1953"/>
                    <a:pt x="2656" y="1905"/>
                    <a:pt x="2715" y="1905"/>
                  </a:cubicBezTo>
                  <a:close/>
                  <a:moveTo>
                    <a:pt x="4289" y="2951"/>
                  </a:moveTo>
                  <a:cubicBezTo>
                    <a:pt x="4278" y="2951"/>
                    <a:pt x="4270" y="2954"/>
                    <a:pt x="4280" y="2961"/>
                  </a:cubicBezTo>
                  <a:lnTo>
                    <a:pt x="4280" y="2961"/>
                  </a:lnTo>
                  <a:cubicBezTo>
                    <a:pt x="4280" y="2961"/>
                    <a:pt x="4280" y="2961"/>
                    <a:pt x="4281" y="2961"/>
                  </a:cubicBezTo>
                  <a:cubicBezTo>
                    <a:pt x="4286" y="2961"/>
                    <a:pt x="4291" y="2962"/>
                    <a:pt x="4295" y="2964"/>
                  </a:cubicBezTo>
                  <a:lnTo>
                    <a:pt x="4295" y="2964"/>
                  </a:lnTo>
                  <a:cubicBezTo>
                    <a:pt x="4325" y="2957"/>
                    <a:pt x="4305" y="2951"/>
                    <a:pt x="4289" y="2951"/>
                  </a:cubicBezTo>
                  <a:close/>
                  <a:moveTo>
                    <a:pt x="9657" y="3025"/>
                  </a:moveTo>
                  <a:lnTo>
                    <a:pt x="9704" y="3048"/>
                  </a:lnTo>
                  <a:cubicBezTo>
                    <a:pt x="9728" y="3084"/>
                    <a:pt x="9740" y="3108"/>
                    <a:pt x="9728" y="3132"/>
                  </a:cubicBezTo>
                  <a:cubicBezTo>
                    <a:pt x="9657" y="3096"/>
                    <a:pt x="9645" y="3072"/>
                    <a:pt x="9657" y="3025"/>
                  </a:cubicBezTo>
                  <a:close/>
                  <a:moveTo>
                    <a:pt x="10919" y="3839"/>
                  </a:moveTo>
                  <a:cubicBezTo>
                    <a:pt x="10882" y="3839"/>
                    <a:pt x="10851" y="3863"/>
                    <a:pt x="10919" y="3894"/>
                  </a:cubicBezTo>
                  <a:cubicBezTo>
                    <a:pt x="10931" y="3906"/>
                    <a:pt x="10943" y="3906"/>
                    <a:pt x="10966" y="3918"/>
                  </a:cubicBezTo>
                  <a:cubicBezTo>
                    <a:pt x="10995" y="3860"/>
                    <a:pt x="10954" y="3839"/>
                    <a:pt x="10919" y="3839"/>
                  </a:cubicBezTo>
                  <a:close/>
                  <a:moveTo>
                    <a:pt x="6419" y="4210"/>
                  </a:moveTo>
                  <a:cubicBezTo>
                    <a:pt x="6423" y="4212"/>
                    <a:pt x="6426" y="4213"/>
                    <a:pt x="6430" y="4215"/>
                  </a:cubicBezTo>
                  <a:cubicBezTo>
                    <a:pt x="6428" y="4214"/>
                    <a:pt x="6424" y="4212"/>
                    <a:pt x="6419" y="4210"/>
                  </a:cubicBezTo>
                  <a:close/>
                  <a:moveTo>
                    <a:pt x="12161" y="4342"/>
                  </a:moveTo>
                  <a:cubicBezTo>
                    <a:pt x="12141" y="4342"/>
                    <a:pt x="12118" y="4355"/>
                    <a:pt x="12109" y="4382"/>
                  </a:cubicBezTo>
                  <a:cubicBezTo>
                    <a:pt x="12134" y="4390"/>
                    <a:pt x="12169" y="4409"/>
                    <a:pt x="12193" y="4409"/>
                  </a:cubicBezTo>
                  <a:cubicBezTo>
                    <a:pt x="12204" y="4409"/>
                    <a:pt x="12213" y="4405"/>
                    <a:pt x="12217" y="4394"/>
                  </a:cubicBezTo>
                  <a:cubicBezTo>
                    <a:pt x="12205" y="4382"/>
                    <a:pt x="12193" y="4358"/>
                    <a:pt x="12181" y="4346"/>
                  </a:cubicBezTo>
                  <a:cubicBezTo>
                    <a:pt x="12175" y="4343"/>
                    <a:pt x="12168" y="4342"/>
                    <a:pt x="12161" y="4342"/>
                  </a:cubicBezTo>
                  <a:close/>
                  <a:moveTo>
                    <a:pt x="13129" y="4933"/>
                  </a:moveTo>
                  <a:cubicBezTo>
                    <a:pt x="13126" y="4935"/>
                    <a:pt x="13124" y="4938"/>
                    <a:pt x="13121" y="4942"/>
                  </a:cubicBezTo>
                  <a:cubicBezTo>
                    <a:pt x="13124" y="4938"/>
                    <a:pt x="13127" y="4936"/>
                    <a:pt x="13129" y="4933"/>
                  </a:cubicBezTo>
                  <a:close/>
                  <a:moveTo>
                    <a:pt x="11228" y="6335"/>
                  </a:moveTo>
                  <a:cubicBezTo>
                    <a:pt x="11256" y="6381"/>
                    <a:pt x="11283" y="6396"/>
                    <a:pt x="11302" y="6396"/>
                  </a:cubicBezTo>
                  <a:cubicBezTo>
                    <a:pt x="11332" y="6396"/>
                    <a:pt x="11339" y="6356"/>
                    <a:pt x="11288" y="6335"/>
                  </a:cubicBezTo>
                  <a:close/>
                  <a:moveTo>
                    <a:pt x="11788" y="6644"/>
                  </a:moveTo>
                  <a:lnTo>
                    <a:pt x="11788" y="6644"/>
                  </a:lnTo>
                  <a:cubicBezTo>
                    <a:pt x="11788" y="6644"/>
                    <a:pt x="11788" y="6644"/>
                    <a:pt x="11788" y="6644"/>
                  </a:cubicBezTo>
                  <a:cubicBezTo>
                    <a:pt x="11788" y="6644"/>
                    <a:pt x="11788" y="6644"/>
                    <a:pt x="11788" y="6644"/>
                  </a:cubicBezTo>
                  <a:close/>
                  <a:moveTo>
                    <a:pt x="17337" y="6657"/>
                  </a:moveTo>
                  <a:cubicBezTo>
                    <a:pt x="17347" y="6657"/>
                    <a:pt x="17359" y="6660"/>
                    <a:pt x="17372" y="6668"/>
                  </a:cubicBezTo>
                  <a:cubicBezTo>
                    <a:pt x="17391" y="6697"/>
                    <a:pt x="17418" y="6734"/>
                    <a:pt x="17383" y="6734"/>
                  </a:cubicBezTo>
                  <a:cubicBezTo>
                    <a:pt x="17375" y="6734"/>
                    <a:pt x="17364" y="6732"/>
                    <a:pt x="17348" y="6727"/>
                  </a:cubicBezTo>
                  <a:cubicBezTo>
                    <a:pt x="17292" y="6700"/>
                    <a:pt x="17302" y="6657"/>
                    <a:pt x="17337" y="6657"/>
                  </a:cubicBezTo>
                  <a:close/>
                  <a:moveTo>
                    <a:pt x="13288" y="7013"/>
                  </a:moveTo>
                  <a:lnTo>
                    <a:pt x="13288" y="7013"/>
                  </a:lnTo>
                  <a:cubicBezTo>
                    <a:pt x="13288" y="7014"/>
                    <a:pt x="13288" y="7014"/>
                    <a:pt x="13287" y="7015"/>
                  </a:cubicBezTo>
                  <a:lnTo>
                    <a:pt x="13287" y="7015"/>
                  </a:lnTo>
                  <a:cubicBezTo>
                    <a:pt x="13288" y="7014"/>
                    <a:pt x="13288" y="7014"/>
                    <a:pt x="13288" y="7013"/>
                  </a:cubicBezTo>
                  <a:close/>
                  <a:moveTo>
                    <a:pt x="12756" y="7066"/>
                  </a:moveTo>
                  <a:cubicBezTo>
                    <a:pt x="12765" y="7070"/>
                    <a:pt x="12773" y="7073"/>
                    <a:pt x="12776" y="7073"/>
                  </a:cubicBezTo>
                  <a:cubicBezTo>
                    <a:pt x="12769" y="7070"/>
                    <a:pt x="12762" y="7068"/>
                    <a:pt x="12756" y="7066"/>
                  </a:cubicBezTo>
                  <a:close/>
                  <a:moveTo>
                    <a:pt x="18610" y="7156"/>
                  </a:moveTo>
                  <a:cubicBezTo>
                    <a:pt x="18609" y="7158"/>
                    <a:pt x="18609" y="7159"/>
                    <a:pt x="18609" y="7161"/>
                  </a:cubicBezTo>
                  <a:lnTo>
                    <a:pt x="18609" y="7161"/>
                  </a:lnTo>
                  <a:cubicBezTo>
                    <a:pt x="18610" y="7159"/>
                    <a:pt x="18610" y="7157"/>
                    <a:pt x="18610" y="7156"/>
                  </a:cubicBezTo>
                  <a:close/>
                  <a:moveTo>
                    <a:pt x="18718" y="7267"/>
                  </a:moveTo>
                  <a:cubicBezTo>
                    <a:pt x="18727" y="7267"/>
                    <a:pt x="18739" y="7269"/>
                    <a:pt x="18753" y="7275"/>
                  </a:cubicBezTo>
                  <a:cubicBezTo>
                    <a:pt x="18789" y="7275"/>
                    <a:pt x="18836" y="7299"/>
                    <a:pt x="18777" y="7299"/>
                  </a:cubicBezTo>
                  <a:lnTo>
                    <a:pt x="18670" y="7299"/>
                  </a:lnTo>
                  <a:cubicBezTo>
                    <a:pt x="18679" y="7290"/>
                    <a:pt x="18688" y="7267"/>
                    <a:pt x="18718" y="7267"/>
                  </a:cubicBezTo>
                  <a:close/>
                  <a:moveTo>
                    <a:pt x="13324" y="7287"/>
                  </a:moveTo>
                  <a:cubicBezTo>
                    <a:pt x="13328" y="7291"/>
                    <a:pt x="13347" y="7300"/>
                    <a:pt x="13370" y="7308"/>
                  </a:cubicBezTo>
                  <a:lnTo>
                    <a:pt x="13370" y="7308"/>
                  </a:lnTo>
                  <a:cubicBezTo>
                    <a:pt x="13352" y="7300"/>
                    <a:pt x="13335" y="7293"/>
                    <a:pt x="13324" y="7287"/>
                  </a:cubicBezTo>
                  <a:close/>
                  <a:moveTo>
                    <a:pt x="13644" y="7341"/>
                  </a:moveTo>
                  <a:cubicBezTo>
                    <a:pt x="13661" y="7341"/>
                    <a:pt x="13686" y="7346"/>
                    <a:pt x="13717" y="7359"/>
                  </a:cubicBezTo>
                  <a:cubicBezTo>
                    <a:pt x="13773" y="7386"/>
                    <a:pt x="13763" y="7429"/>
                    <a:pt x="13727" y="7429"/>
                  </a:cubicBezTo>
                  <a:cubicBezTo>
                    <a:pt x="13718" y="7429"/>
                    <a:pt x="13706" y="7426"/>
                    <a:pt x="13693" y="7418"/>
                  </a:cubicBezTo>
                  <a:cubicBezTo>
                    <a:pt x="13605" y="7383"/>
                    <a:pt x="13595" y="7341"/>
                    <a:pt x="13644" y="7341"/>
                  </a:cubicBezTo>
                  <a:close/>
                  <a:moveTo>
                    <a:pt x="18765" y="7453"/>
                  </a:moveTo>
                  <a:lnTo>
                    <a:pt x="18765" y="7453"/>
                  </a:lnTo>
                  <a:cubicBezTo>
                    <a:pt x="18765" y="7453"/>
                    <a:pt x="18765" y="7453"/>
                    <a:pt x="18765" y="7454"/>
                  </a:cubicBezTo>
                  <a:cubicBezTo>
                    <a:pt x="18765" y="7453"/>
                    <a:pt x="18765" y="7453"/>
                    <a:pt x="18765" y="7453"/>
                  </a:cubicBezTo>
                  <a:close/>
                  <a:moveTo>
                    <a:pt x="14301" y="7674"/>
                  </a:moveTo>
                  <a:cubicBezTo>
                    <a:pt x="14309" y="7674"/>
                    <a:pt x="14320" y="7676"/>
                    <a:pt x="14336" y="7680"/>
                  </a:cubicBezTo>
                  <a:cubicBezTo>
                    <a:pt x="14392" y="7708"/>
                    <a:pt x="14382" y="7751"/>
                    <a:pt x="14347" y="7751"/>
                  </a:cubicBezTo>
                  <a:cubicBezTo>
                    <a:pt x="14337" y="7751"/>
                    <a:pt x="14325" y="7747"/>
                    <a:pt x="14312" y="7740"/>
                  </a:cubicBezTo>
                  <a:cubicBezTo>
                    <a:pt x="14293" y="7710"/>
                    <a:pt x="14265" y="7674"/>
                    <a:pt x="14301" y="7674"/>
                  </a:cubicBezTo>
                  <a:close/>
                  <a:moveTo>
                    <a:pt x="19920" y="7763"/>
                  </a:moveTo>
                  <a:lnTo>
                    <a:pt x="19920" y="7763"/>
                  </a:lnTo>
                  <a:cubicBezTo>
                    <a:pt x="19920" y="7764"/>
                    <a:pt x="19919" y="7765"/>
                    <a:pt x="19919" y="7765"/>
                  </a:cubicBezTo>
                  <a:lnTo>
                    <a:pt x="19919" y="7765"/>
                  </a:lnTo>
                  <a:cubicBezTo>
                    <a:pt x="19920" y="7765"/>
                    <a:pt x="19920" y="7764"/>
                    <a:pt x="19920" y="7763"/>
                  </a:cubicBezTo>
                  <a:close/>
                  <a:moveTo>
                    <a:pt x="20573" y="8067"/>
                  </a:moveTo>
                  <a:cubicBezTo>
                    <a:pt x="20584" y="8067"/>
                    <a:pt x="20599" y="8073"/>
                    <a:pt x="20622" y="8085"/>
                  </a:cubicBezTo>
                  <a:cubicBezTo>
                    <a:pt x="20658" y="8109"/>
                    <a:pt x="20718" y="8121"/>
                    <a:pt x="20706" y="8156"/>
                  </a:cubicBezTo>
                  <a:lnTo>
                    <a:pt x="20551" y="8085"/>
                  </a:lnTo>
                  <a:cubicBezTo>
                    <a:pt x="20557" y="8073"/>
                    <a:pt x="20563" y="8067"/>
                    <a:pt x="20573" y="8067"/>
                  </a:cubicBezTo>
                  <a:close/>
                  <a:moveTo>
                    <a:pt x="21753" y="8323"/>
                  </a:moveTo>
                  <a:lnTo>
                    <a:pt x="21753" y="8323"/>
                  </a:lnTo>
                  <a:cubicBezTo>
                    <a:pt x="21742" y="8347"/>
                    <a:pt x="21742" y="8359"/>
                    <a:pt x="21789" y="8382"/>
                  </a:cubicBezTo>
                  <a:cubicBezTo>
                    <a:pt x="21789" y="8382"/>
                    <a:pt x="21850" y="8413"/>
                    <a:pt x="21868" y="8413"/>
                  </a:cubicBezTo>
                  <a:cubicBezTo>
                    <a:pt x="21873" y="8413"/>
                    <a:pt x="21875" y="8411"/>
                    <a:pt x="21872" y="8406"/>
                  </a:cubicBezTo>
                  <a:cubicBezTo>
                    <a:pt x="21849" y="8359"/>
                    <a:pt x="21801" y="8347"/>
                    <a:pt x="21753" y="8323"/>
                  </a:cubicBezTo>
                  <a:close/>
                  <a:moveTo>
                    <a:pt x="21304" y="8520"/>
                  </a:moveTo>
                  <a:lnTo>
                    <a:pt x="21304" y="8520"/>
                  </a:lnTo>
                  <a:cubicBezTo>
                    <a:pt x="21303" y="8521"/>
                    <a:pt x="21302" y="8523"/>
                    <a:pt x="21301" y="8525"/>
                  </a:cubicBezTo>
                  <a:cubicBezTo>
                    <a:pt x="21302" y="8524"/>
                    <a:pt x="21303" y="8522"/>
                    <a:pt x="21304" y="8520"/>
                  </a:cubicBezTo>
                  <a:close/>
                  <a:moveTo>
                    <a:pt x="21748" y="8791"/>
                  </a:moveTo>
                  <a:lnTo>
                    <a:pt x="21748" y="8791"/>
                  </a:lnTo>
                  <a:cubicBezTo>
                    <a:pt x="21753" y="8794"/>
                    <a:pt x="21759" y="8796"/>
                    <a:pt x="21765" y="8799"/>
                  </a:cubicBezTo>
                  <a:cubicBezTo>
                    <a:pt x="21760" y="8797"/>
                    <a:pt x="21755" y="8794"/>
                    <a:pt x="21748" y="8791"/>
                  </a:cubicBezTo>
                  <a:close/>
                  <a:moveTo>
                    <a:pt x="17217" y="9097"/>
                  </a:moveTo>
                  <a:lnTo>
                    <a:pt x="17158" y="9109"/>
                  </a:lnTo>
                  <a:cubicBezTo>
                    <a:pt x="17184" y="9141"/>
                    <a:pt x="17206" y="9160"/>
                    <a:pt x="17225" y="9160"/>
                  </a:cubicBezTo>
                  <a:cubicBezTo>
                    <a:pt x="17241" y="9160"/>
                    <a:pt x="17254" y="9147"/>
                    <a:pt x="17265" y="9121"/>
                  </a:cubicBezTo>
                  <a:lnTo>
                    <a:pt x="17217" y="9097"/>
                  </a:lnTo>
                  <a:close/>
                  <a:moveTo>
                    <a:pt x="17514" y="9275"/>
                  </a:moveTo>
                  <a:lnTo>
                    <a:pt x="17514" y="9275"/>
                  </a:lnTo>
                  <a:cubicBezTo>
                    <a:pt x="17514" y="9275"/>
                    <a:pt x="17515" y="9275"/>
                    <a:pt x="17515" y="9275"/>
                  </a:cubicBezTo>
                  <a:cubicBezTo>
                    <a:pt x="17514" y="9275"/>
                    <a:pt x="17514" y="9275"/>
                    <a:pt x="17514" y="9275"/>
                  </a:cubicBezTo>
                  <a:close/>
                  <a:moveTo>
                    <a:pt x="18746" y="9702"/>
                  </a:moveTo>
                  <a:cubicBezTo>
                    <a:pt x="18767" y="9702"/>
                    <a:pt x="18793" y="9714"/>
                    <a:pt x="18813" y="9740"/>
                  </a:cubicBezTo>
                  <a:cubicBezTo>
                    <a:pt x="18838" y="9774"/>
                    <a:pt x="18833" y="9837"/>
                    <a:pt x="18790" y="9837"/>
                  </a:cubicBezTo>
                  <a:cubicBezTo>
                    <a:pt x="18772" y="9837"/>
                    <a:pt x="18748" y="9827"/>
                    <a:pt x="18717" y="9799"/>
                  </a:cubicBezTo>
                  <a:cubicBezTo>
                    <a:pt x="18705" y="9775"/>
                    <a:pt x="18694" y="9752"/>
                    <a:pt x="18705" y="9728"/>
                  </a:cubicBezTo>
                  <a:cubicBezTo>
                    <a:pt x="18711" y="9711"/>
                    <a:pt x="18727" y="9702"/>
                    <a:pt x="18746" y="9702"/>
                  </a:cubicBezTo>
                  <a:close/>
                  <a:moveTo>
                    <a:pt x="20515" y="10472"/>
                  </a:moveTo>
                  <a:cubicBezTo>
                    <a:pt x="20523" y="10472"/>
                    <a:pt x="20535" y="10473"/>
                    <a:pt x="20551" y="10478"/>
                  </a:cubicBezTo>
                  <a:lnTo>
                    <a:pt x="20539" y="10478"/>
                  </a:lnTo>
                  <a:cubicBezTo>
                    <a:pt x="20597" y="10507"/>
                    <a:pt x="20584" y="10544"/>
                    <a:pt x="20546" y="10544"/>
                  </a:cubicBezTo>
                  <a:cubicBezTo>
                    <a:pt x="20537" y="10544"/>
                    <a:pt x="20526" y="10542"/>
                    <a:pt x="20515" y="10537"/>
                  </a:cubicBezTo>
                  <a:cubicBezTo>
                    <a:pt x="20496" y="10508"/>
                    <a:pt x="20476" y="10472"/>
                    <a:pt x="20515" y="10472"/>
                  </a:cubicBezTo>
                  <a:close/>
                  <a:moveTo>
                    <a:pt x="26302" y="10519"/>
                  </a:moveTo>
                  <a:cubicBezTo>
                    <a:pt x="26257" y="10519"/>
                    <a:pt x="26246" y="10556"/>
                    <a:pt x="26314" y="10585"/>
                  </a:cubicBezTo>
                  <a:cubicBezTo>
                    <a:pt x="26325" y="10589"/>
                    <a:pt x="26335" y="10591"/>
                    <a:pt x="26343" y="10591"/>
                  </a:cubicBezTo>
                  <a:cubicBezTo>
                    <a:pt x="26387" y="10591"/>
                    <a:pt x="26387" y="10546"/>
                    <a:pt x="26337" y="10526"/>
                  </a:cubicBezTo>
                  <a:cubicBezTo>
                    <a:pt x="26324" y="10521"/>
                    <a:pt x="26312" y="10519"/>
                    <a:pt x="26302" y="10519"/>
                  </a:cubicBezTo>
                  <a:close/>
                  <a:moveTo>
                    <a:pt x="25841" y="10648"/>
                  </a:moveTo>
                  <a:cubicBezTo>
                    <a:pt x="25840" y="10651"/>
                    <a:pt x="25838" y="10653"/>
                    <a:pt x="25837" y="10657"/>
                  </a:cubicBezTo>
                  <a:cubicBezTo>
                    <a:pt x="25839" y="10654"/>
                    <a:pt x="25840" y="10651"/>
                    <a:pt x="25841" y="10648"/>
                  </a:cubicBezTo>
                  <a:close/>
                  <a:moveTo>
                    <a:pt x="26647" y="10633"/>
                  </a:moveTo>
                  <a:cubicBezTo>
                    <a:pt x="26611" y="10633"/>
                    <a:pt x="26575" y="10633"/>
                    <a:pt x="26575" y="10668"/>
                  </a:cubicBezTo>
                  <a:cubicBezTo>
                    <a:pt x="26614" y="10687"/>
                    <a:pt x="26640" y="10697"/>
                    <a:pt x="26655" y="10697"/>
                  </a:cubicBezTo>
                  <a:cubicBezTo>
                    <a:pt x="26678" y="10697"/>
                    <a:pt x="26675" y="10676"/>
                    <a:pt x="26647" y="10633"/>
                  </a:cubicBezTo>
                  <a:close/>
                  <a:moveTo>
                    <a:pt x="4280" y="2961"/>
                  </a:moveTo>
                  <a:cubicBezTo>
                    <a:pt x="4207" y="2962"/>
                    <a:pt x="4104" y="3137"/>
                    <a:pt x="4192" y="3191"/>
                  </a:cubicBezTo>
                  <a:cubicBezTo>
                    <a:pt x="4213" y="3202"/>
                    <a:pt x="4316" y="3267"/>
                    <a:pt x="4365" y="3267"/>
                  </a:cubicBezTo>
                  <a:cubicBezTo>
                    <a:pt x="4372" y="3267"/>
                    <a:pt x="4378" y="3266"/>
                    <a:pt x="4382" y="3263"/>
                  </a:cubicBezTo>
                  <a:cubicBezTo>
                    <a:pt x="4407" y="3250"/>
                    <a:pt x="4426" y="3234"/>
                    <a:pt x="4452" y="3234"/>
                  </a:cubicBezTo>
                  <a:cubicBezTo>
                    <a:pt x="4475" y="3234"/>
                    <a:pt x="4504" y="3247"/>
                    <a:pt x="4549" y="3287"/>
                  </a:cubicBezTo>
                  <a:cubicBezTo>
                    <a:pt x="4644" y="3358"/>
                    <a:pt x="4739" y="3406"/>
                    <a:pt x="4847" y="3453"/>
                  </a:cubicBezTo>
                  <a:cubicBezTo>
                    <a:pt x="4866" y="3460"/>
                    <a:pt x="4887" y="3462"/>
                    <a:pt x="4907" y="3462"/>
                  </a:cubicBezTo>
                  <a:cubicBezTo>
                    <a:pt x="4940" y="3462"/>
                    <a:pt x="4972" y="3457"/>
                    <a:pt x="4998" y="3457"/>
                  </a:cubicBezTo>
                  <a:cubicBezTo>
                    <a:pt x="5014" y="3457"/>
                    <a:pt x="5027" y="3459"/>
                    <a:pt x="5037" y="3465"/>
                  </a:cubicBezTo>
                  <a:cubicBezTo>
                    <a:pt x="5120" y="3525"/>
                    <a:pt x="5085" y="3608"/>
                    <a:pt x="5180" y="3668"/>
                  </a:cubicBezTo>
                  <a:cubicBezTo>
                    <a:pt x="5188" y="3674"/>
                    <a:pt x="5195" y="3676"/>
                    <a:pt x="5200" y="3676"/>
                  </a:cubicBezTo>
                  <a:cubicBezTo>
                    <a:pt x="5224" y="3676"/>
                    <a:pt x="5218" y="3618"/>
                    <a:pt x="5228" y="3608"/>
                  </a:cubicBezTo>
                  <a:cubicBezTo>
                    <a:pt x="5275" y="3632"/>
                    <a:pt x="5263" y="3715"/>
                    <a:pt x="5323" y="3715"/>
                  </a:cubicBezTo>
                  <a:cubicBezTo>
                    <a:pt x="5341" y="3715"/>
                    <a:pt x="5392" y="3635"/>
                    <a:pt x="5442" y="3635"/>
                  </a:cubicBezTo>
                  <a:cubicBezTo>
                    <a:pt x="5458" y="3635"/>
                    <a:pt x="5475" y="3644"/>
                    <a:pt x="5489" y="3668"/>
                  </a:cubicBezTo>
                  <a:cubicBezTo>
                    <a:pt x="5513" y="3703"/>
                    <a:pt x="5454" y="3715"/>
                    <a:pt x="5513" y="3775"/>
                  </a:cubicBezTo>
                  <a:cubicBezTo>
                    <a:pt x="5549" y="3799"/>
                    <a:pt x="5585" y="3810"/>
                    <a:pt x="5632" y="3822"/>
                  </a:cubicBezTo>
                  <a:cubicBezTo>
                    <a:pt x="5640" y="3825"/>
                    <a:pt x="5647" y="3826"/>
                    <a:pt x="5652" y="3826"/>
                  </a:cubicBezTo>
                  <a:cubicBezTo>
                    <a:pt x="5691" y="3826"/>
                    <a:pt x="5675" y="3775"/>
                    <a:pt x="5717" y="3775"/>
                  </a:cubicBezTo>
                  <a:cubicBezTo>
                    <a:pt x="5732" y="3775"/>
                    <a:pt x="5753" y="3782"/>
                    <a:pt x="5787" y="3799"/>
                  </a:cubicBezTo>
                  <a:cubicBezTo>
                    <a:pt x="5763" y="3834"/>
                    <a:pt x="5763" y="3882"/>
                    <a:pt x="5787" y="3906"/>
                  </a:cubicBezTo>
                  <a:cubicBezTo>
                    <a:pt x="5821" y="3939"/>
                    <a:pt x="5871" y="3978"/>
                    <a:pt x="5907" y="3978"/>
                  </a:cubicBezTo>
                  <a:cubicBezTo>
                    <a:pt x="5919" y="3978"/>
                    <a:pt x="5930" y="3974"/>
                    <a:pt x="5937" y="3963"/>
                  </a:cubicBezTo>
                  <a:lnTo>
                    <a:pt x="5937" y="3963"/>
                  </a:lnTo>
                  <a:cubicBezTo>
                    <a:pt x="5902" y="4038"/>
                    <a:pt x="5993" y="4049"/>
                    <a:pt x="6073" y="4049"/>
                  </a:cubicBezTo>
                  <a:cubicBezTo>
                    <a:pt x="6051" y="4093"/>
                    <a:pt x="6351" y="4179"/>
                    <a:pt x="6419" y="4210"/>
                  </a:cubicBezTo>
                  <a:lnTo>
                    <a:pt x="6419" y="4210"/>
                  </a:lnTo>
                  <a:cubicBezTo>
                    <a:pt x="6336" y="4165"/>
                    <a:pt x="6326" y="4127"/>
                    <a:pt x="6367" y="4127"/>
                  </a:cubicBezTo>
                  <a:cubicBezTo>
                    <a:pt x="6390" y="4127"/>
                    <a:pt x="6428" y="4139"/>
                    <a:pt x="6478" y="4168"/>
                  </a:cubicBezTo>
                  <a:cubicBezTo>
                    <a:pt x="6573" y="4227"/>
                    <a:pt x="6668" y="4287"/>
                    <a:pt x="6775" y="4334"/>
                  </a:cubicBezTo>
                  <a:cubicBezTo>
                    <a:pt x="6799" y="4275"/>
                    <a:pt x="6549" y="4144"/>
                    <a:pt x="6478" y="4096"/>
                  </a:cubicBezTo>
                  <a:lnTo>
                    <a:pt x="6478" y="4096"/>
                  </a:lnTo>
                  <a:cubicBezTo>
                    <a:pt x="6549" y="4132"/>
                    <a:pt x="6632" y="4168"/>
                    <a:pt x="6716" y="4203"/>
                  </a:cubicBezTo>
                  <a:cubicBezTo>
                    <a:pt x="6763" y="4227"/>
                    <a:pt x="6847" y="4275"/>
                    <a:pt x="6847" y="4322"/>
                  </a:cubicBezTo>
                  <a:cubicBezTo>
                    <a:pt x="6859" y="4358"/>
                    <a:pt x="6799" y="4358"/>
                    <a:pt x="6847" y="4406"/>
                  </a:cubicBezTo>
                  <a:cubicBezTo>
                    <a:pt x="6966" y="4513"/>
                    <a:pt x="7037" y="4441"/>
                    <a:pt x="7168" y="4501"/>
                  </a:cubicBezTo>
                  <a:cubicBezTo>
                    <a:pt x="7252" y="4537"/>
                    <a:pt x="7323" y="4608"/>
                    <a:pt x="7383" y="4692"/>
                  </a:cubicBezTo>
                  <a:cubicBezTo>
                    <a:pt x="7394" y="4656"/>
                    <a:pt x="7502" y="4644"/>
                    <a:pt x="7561" y="4644"/>
                  </a:cubicBezTo>
                  <a:cubicBezTo>
                    <a:pt x="7656" y="4656"/>
                    <a:pt x="7585" y="4703"/>
                    <a:pt x="7609" y="4715"/>
                  </a:cubicBezTo>
                  <a:cubicBezTo>
                    <a:pt x="7620" y="4720"/>
                    <a:pt x="7630" y="4722"/>
                    <a:pt x="7638" y="4722"/>
                  </a:cubicBezTo>
                  <a:cubicBezTo>
                    <a:pt x="7639" y="4722"/>
                    <a:pt x="7641" y="4722"/>
                    <a:pt x="7642" y="4722"/>
                  </a:cubicBezTo>
                  <a:lnTo>
                    <a:pt x="7642" y="4722"/>
                  </a:lnTo>
                  <a:cubicBezTo>
                    <a:pt x="7630" y="4737"/>
                    <a:pt x="7622" y="4752"/>
                    <a:pt x="7633" y="4763"/>
                  </a:cubicBezTo>
                  <a:cubicBezTo>
                    <a:pt x="7692" y="4811"/>
                    <a:pt x="7764" y="4834"/>
                    <a:pt x="7835" y="4858"/>
                  </a:cubicBezTo>
                  <a:cubicBezTo>
                    <a:pt x="7895" y="4894"/>
                    <a:pt x="7966" y="4906"/>
                    <a:pt x="8037" y="4906"/>
                  </a:cubicBezTo>
                  <a:cubicBezTo>
                    <a:pt x="8052" y="4901"/>
                    <a:pt x="8067" y="4898"/>
                    <a:pt x="8081" y="4898"/>
                  </a:cubicBezTo>
                  <a:cubicBezTo>
                    <a:pt x="8101" y="4898"/>
                    <a:pt x="8119" y="4904"/>
                    <a:pt x="8133" y="4918"/>
                  </a:cubicBezTo>
                  <a:cubicBezTo>
                    <a:pt x="8156" y="4930"/>
                    <a:pt x="8180" y="4953"/>
                    <a:pt x="8180" y="4977"/>
                  </a:cubicBezTo>
                  <a:cubicBezTo>
                    <a:pt x="8192" y="5001"/>
                    <a:pt x="8204" y="5001"/>
                    <a:pt x="8240" y="5025"/>
                  </a:cubicBezTo>
                  <a:cubicBezTo>
                    <a:pt x="8311" y="5037"/>
                    <a:pt x="8371" y="5049"/>
                    <a:pt x="8430" y="5061"/>
                  </a:cubicBezTo>
                  <a:cubicBezTo>
                    <a:pt x="8502" y="5084"/>
                    <a:pt x="8561" y="5108"/>
                    <a:pt x="8621" y="5144"/>
                  </a:cubicBezTo>
                  <a:cubicBezTo>
                    <a:pt x="8657" y="5168"/>
                    <a:pt x="8692" y="5227"/>
                    <a:pt x="8716" y="5239"/>
                  </a:cubicBezTo>
                  <a:cubicBezTo>
                    <a:pt x="8719" y="5241"/>
                    <a:pt x="8721" y="5241"/>
                    <a:pt x="8722" y="5241"/>
                  </a:cubicBezTo>
                  <a:cubicBezTo>
                    <a:pt x="8734" y="5241"/>
                    <a:pt x="8722" y="5213"/>
                    <a:pt x="8734" y="5213"/>
                  </a:cubicBezTo>
                  <a:cubicBezTo>
                    <a:pt x="8735" y="5213"/>
                    <a:pt x="8737" y="5214"/>
                    <a:pt x="8740" y="5215"/>
                  </a:cubicBezTo>
                  <a:lnTo>
                    <a:pt x="8788" y="5239"/>
                  </a:lnTo>
                  <a:lnTo>
                    <a:pt x="9026" y="5346"/>
                  </a:lnTo>
                  <a:cubicBezTo>
                    <a:pt x="9079" y="5382"/>
                    <a:pt x="9178" y="5443"/>
                    <a:pt x="9240" y="5443"/>
                  </a:cubicBezTo>
                  <a:cubicBezTo>
                    <a:pt x="9261" y="5443"/>
                    <a:pt x="9278" y="5436"/>
                    <a:pt x="9288" y="5418"/>
                  </a:cubicBezTo>
                  <a:lnTo>
                    <a:pt x="9288" y="5418"/>
                  </a:lnTo>
                  <a:cubicBezTo>
                    <a:pt x="9264" y="5465"/>
                    <a:pt x="9430" y="5549"/>
                    <a:pt x="9490" y="5573"/>
                  </a:cubicBezTo>
                  <a:cubicBezTo>
                    <a:pt x="9585" y="5620"/>
                    <a:pt x="9609" y="5584"/>
                    <a:pt x="9692" y="5632"/>
                  </a:cubicBezTo>
                  <a:cubicBezTo>
                    <a:pt x="9728" y="5656"/>
                    <a:pt x="9680" y="5680"/>
                    <a:pt x="9716" y="5704"/>
                  </a:cubicBezTo>
                  <a:cubicBezTo>
                    <a:pt x="9752" y="5739"/>
                    <a:pt x="9788" y="5751"/>
                    <a:pt x="9823" y="5763"/>
                  </a:cubicBezTo>
                  <a:cubicBezTo>
                    <a:pt x="9871" y="5787"/>
                    <a:pt x="9931" y="5799"/>
                    <a:pt x="9978" y="5811"/>
                  </a:cubicBezTo>
                  <a:cubicBezTo>
                    <a:pt x="10002" y="5811"/>
                    <a:pt x="10002" y="5775"/>
                    <a:pt x="10014" y="5763"/>
                  </a:cubicBezTo>
                  <a:lnTo>
                    <a:pt x="10014" y="5763"/>
                  </a:lnTo>
                  <a:cubicBezTo>
                    <a:pt x="9978" y="5835"/>
                    <a:pt x="10121" y="5835"/>
                    <a:pt x="10169" y="5858"/>
                  </a:cubicBezTo>
                  <a:cubicBezTo>
                    <a:pt x="10228" y="5882"/>
                    <a:pt x="10097" y="5965"/>
                    <a:pt x="10204" y="5989"/>
                  </a:cubicBezTo>
                  <a:cubicBezTo>
                    <a:pt x="10223" y="5994"/>
                    <a:pt x="10238" y="5996"/>
                    <a:pt x="10251" y="5996"/>
                  </a:cubicBezTo>
                  <a:cubicBezTo>
                    <a:pt x="10333" y="5996"/>
                    <a:pt x="10332" y="5913"/>
                    <a:pt x="10383" y="5882"/>
                  </a:cubicBezTo>
                  <a:cubicBezTo>
                    <a:pt x="10388" y="5880"/>
                    <a:pt x="10393" y="5880"/>
                    <a:pt x="10398" y="5880"/>
                  </a:cubicBezTo>
                  <a:cubicBezTo>
                    <a:pt x="10459" y="5880"/>
                    <a:pt x="10490" y="6013"/>
                    <a:pt x="10490" y="6013"/>
                  </a:cubicBezTo>
                  <a:cubicBezTo>
                    <a:pt x="10507" y="6005"/>
                    <a:pt x="10506" y="5991"/>
                    <a:pt x="10524" y="5991"/>
                  </a:cubicBezTo>
                  <a:cubicBezTo>
                    <a:pt x="10531" y="5991"/>
                    <a:pt x="10543" y="5994"/>
                    <a:pt x="10562" y="6001"/>
                  </a:cubicBezTo>
                  <a:cubicBezTo>
                    <a:pt x="10597" y="6025"/>
                    <a:pt x="10621" y="6037"/>
                    <a:pt x="10645" y="6037"/>
                  </a:cubicBezTo>
                  <a:cubicBezTo>
                    <a:pt x="10669" y="6037"/>
                    <a:pt x="10657" y="6013"/>
                    <a:pt x="10681" y="6001"/>
                  </a:cubicBezTo>
                  <a:cubicBezTo>
                    <a:pt x="10716" y="6001"/>
                    <a:pt x="10752" y="6013"/>
                    <a:pt x="10776" y="6037"/>
                  </a:cubicBezTo>
                  <a:cubicBezTo>
                    <a:pt x="10752" y="6073"/>
                    <a:pt x="10752" y="6096"/>
                    <a:pt x="10823" y="6120"/>
                  </a:cubicBezTo>
                  <a:cubicBezTo>
                    <a:pt x="10931" y="6144"/>
                    <a:pt x="10954" y="6132"/>
                    <a:pt x="10943" y="6204"/>
                  </a:cubicBezTo>
                  <a:cubicBezTo>
                    <a:pt x="10943" y="6214"/>
                    <a:pt x="11031" y="6265"/>
                    <a:pt x="11065" y="6265"/>
                  </a:cubicBezTo>
                  <a:cubicBezTo>
                    <a:pt x="11069" y="6265"/>
                    <a:pt x="11071" y="6264"/>
                    <a:pt x="11074" y="6263"/>
                  </a:cubicBezTo>
                  <a:cubicBezTo>
                    <a:pt x="11091" y="6263"/>
                    <a:pt x="11082" y="6243"/>
                    <a:pt x="11102" y="6243"/>
                  </a:cubicBezTo>
                  <a:cubicBezTo>
                    <a:pt x="11108" y="6243"/>
                    <a:pt x="11118" y="6245"/>
                    <a:pt x="11133" y="6251"/>
                  </a:cubicBezTo>
                  <a:cubicBezTo>
                    <a:pt x="11193" y="6263"/>
                    <a:pt x="11264" y="6299"/>
                    <a:pt x="11324" y="6335"/>
                  </a:cubicBezTo>
                  <a:cubicBezTo>
                    <a:pt x="11383" y="6382"/>
                    <a:pt x="11383" y="6406"/>
                    <a:pt x="11431" y="6454"/>
                  </a:cubicBezTo>
                  <a:cubicBezTo>
                    <a:pt x="11478" y="6489"/>
                    <a:pt x="11538" y="6525"/>
                    <a:pt x="11609" y="6525"/>
                  </a:cubicBezTo>
                  <a:cubicBezTo>
                    <a:pt x="11680" y="6525"/>
                    <a:pt x="11797" y="6641"/>
                    <a:pt x="11788" y="6644"/>
                  </a:cubicBezTo>
                  <a:lnTo>
                    <a:pt x="11788" y="6644"/>
                  </a:lnTo>
                  <a:cubicBezTo>
                    <a:pt x="11871" y="6632"/>
                    <a:pt x="11752" y="6513"/>
                    <a:pt x="11764" y="6501"/>
                  </a:cubicBezTo>
                  <a:cubicBezTo>
                    <a:pt x="11764" y="6497"/>
                    <a:pt x="11767" y="6495"/>
                    <a:pt x="11772" y="6495"/>
                  </a:cubicBezTo>
                  <a:cubicBezTo>
                    <a:pt x="11792" y="6495"/>
                    <a:pt x="11845" y="6530"/>
                    <a:pt x="11836" y="6549"/>
                  </a:cubicBezTo>
                  <a:cubicBezTo>
                    <a:pt x="11836" y="6561"/>
                    <a:pt x="11919" y="6608"/>
                    <a:pt x="11966" y="6608"/>
                  </a:cubicBezTo>
                  <a:cubicBezTo>
                    <a:pt x="12074" y="6632"/>
                    <a:pt x="12014" y="6668"/>
                    <a:pt x="12038" y="6727"/>
                  </a:cubicBezTo>
                  <a:cubicBezTo>
                    <a:pt x="12050" y="6747"/>
                    <a:pt x="12060" y="6754"/>
                    <a:pt x="12070" y="6754"/>
                  </a:cubicBezTo>
                  <a:cubicBezTo>
                    <a:pt x="12088" y="6754"/>
                    <a:pt x="12101" y="6727"/>
                    <a:pt x="12109" y="6727"/>
                  </a:cubicBezTo>
                  <a:cubicBezTo>
                    <a:pt x="12113" y="6716"/>
                    <a:pt x="12123" y="6712"/>
                    <a:pt x="12136" y="6712"/>
                  </a:cubicBezTo>
                  <a:cubicBezTo>
                    <a:pt x="12163" y="6712"/>
                    <a:pt x="12204" y="6731"/>
                    <a:pt x="12228" y="6739"/>
                  </a:cubicBezTo>
                  <a:cubicBezTo>
                    <a:pt x="12307" y="6779"/>
                    <a:pt x="12321" y="6802"/>
                    <a:pt x="12384" y="6802"/>
                  </a:cubicBezTo>
                  <a:cubicBezTo>
                    <a:pt x="12397" y="6802"/>
                    <a:pt x="12412" y="6801"/>
                    <a:pt x="12431" y="6799"/>
                  </a:cubicBezTo>
                  <a:cubicBezTo>
                    <a:pt x="12431" y="6799"/>
                    <a:pt x="12502" y="6799"/>
                    <a:pt x="12514" y="6823"/>
                  </a:cubicBezTo>
                  <a:cubicBezTo>
                    <a:pt x="12526" y="6847"/>
                    <a:pt x="12383" y="6870"/>
                    <a:pt x="12478" y="6930"/>
                  </a:cubicBezTo>
                  <a:cubicBezTo>
                    <a:pt x="12568" y="6974"/>
                    <a:pt x="12657" y="7029"/>
                    <a:pt x="12756" y="7066"/>
                  </a:cubicBezTo>
                  <a:lnTo>
                    <a:pt x="12756" y="7066"/>
                  </a:lnTo>
                  <a:cubicBezTo>
                    <a:pt x="12731" y="7054"/>
                    <a:pt x="12696" y="7030"/>
                    <a:pt x="12705" y="7013"/>
                  </a:cubicBezTo>
                  <a:cubicBezTo>
                    <a:pt x="12706" y="7011"/>
                    <a:pt x="12709" y="7009"/>
                    <a:pt x="12713" y="7009"/>
                  </a:cubicBezTo>
                  <a:cubicBezTo>
                    <a:pt x="12741" y="7009"/>
                    <a:pt x="12825" y="7065"/>
                    <a:pt x="12860" y="7065"/>
                  </a:cubicBezTo>
                  <a:cubicBezTo>
                    <a:pt x="12864" y="7065"/>
                    <a:pt x="12868" y="7064"/>
                    <a:pt x="12870" y="7062"/>
                  </a:cubicBezTo>
                  <a:lnTo>
                    <a:pt x="12870" y="7062"/>
                  </a:lnTo>
                  <a:cubicBezTo>
                    <a:pt x="12870" y="7062"/>
                    <a:pt x="12870" y="7062"/>
                    <a:pt x="12870" y="7062"/>
                  </a:cubicBezTo>
                  <a:cubicBezTo>
                    <a:pt x="12871" y="7062"/>
                    <a:pt x="12871" y="7062"/>
                    <a:pt x="12871" y="7061"/>
                  </a:cubicBezTo>
                  <a:lnTo>
                    <a:pt x="12871" y="7061"/>
                  </a:lnTo>
                  <a:cubicBezTo>
                    <a:pt x="12871" y="7061"/>
                    <a:pt x="12871" y="7062"/>
                    <a:pt x="12870" y="7062"/>
                  </a:cubicBezTo>
                  <a:lnTo>
                    <a:pt x="12870" y="7062"/>
                  </a:lnTo>
                  <a:cubicBezTo>
                    <a:pt x="12859" y="7061"/>
                    <a:pt x="12766" y="6978"/>
                    <a:pt x="12800" y="6978"/>
                  </a:cubicBezTo>
                  <a:cubicBezTo>
                    <a:pt x="12871" y="7001"/>
                    <a:pt x="12990" y="6978"/>
                    <a:pt x="12967" y="7061"/>
                  </a:cubicBezTo>
                  <a:cubicBezTo>
                    <a:pt x="12931" y="7073"/>
                    <a:pt x="12895" y="7085"/>
                    <a:pt x="12943" y="7120"/>
                  </a:cubicBezTo>
                  <a:cubicBezTo>
                    <a:pt x="13026" y="7168"/>
                    <a:pt x="13121" y="7216"/>
                    <a:pt x="13217" y="7239"/>
                  </a:cubicBezTo>
                  <a:cubicBezTo>
                    <a:pt x="13227" y="7243"/>
                    <a:pt x="13234" y="7244"/>
                    <a:pt x="13241" y="7244"/>
                  </a:cubicBezTo>
                  <a:cubicBezTo>
                    <a:pt x="13279" y="7244"/>
                    <a:pt x="13254" y="7189"/>
                    <a:pt x="13264" y="7168"/>
                  </a:cubicBezTo>
                  <a:lnTo>
                    <a:pt x="13264" y="7168"/>
                  </a:lnTo>
                  <a:cubicBezTo>
                    <a:pt x="13336" y="7204"/>
                    <a:pt x="13407" y="7251"/>
                    <a:pt x="13455" y="7311"/>
                  </a:cubicBezTo>
                  <a:cubicBezTo>
                    <a:pt x="13458" y="7320"/>
                    <a:pt x="13451" y="7324"/>
                    <a:pt x="13439" y="7324"/>
                  </a:cubicBezTo>
                  <a:cubicBezTo>
                    <a:pt x="13422" y="7324"/>
                    <a:pt x="13394" y="7316"/>
                    <a:pt x="13370" y="7308"/>
                  </a:cubicBezTo>
                  <a:lnTo>
                    <a:pt x="13370" y="7308"/>
                  </a:lnTo>
                  <a:cubicBezTo>
                    <a:pt x="13429" y="7334"/>
                    <a:pt x="13511" y="7370"/>
                    <a:pt x="13538" y="7406"/>
                  </a:cubicBezTo>
                  <a:cubicBezTo>
                    <a:pt x="13574" y="7454"/>
                    <a:pt x="13526" y="7489"/>
                    <a:pt x="13514" y="7513"/>
                  </a:cubicBezTo>
                  <a:cubicBezTo>
                    <a:pt x="13574" y="7478"/>
                    <a:pt x="13633" y="7454"/>
                    <a:pt x="13705" y="7442"/>
                  </a:cubicBezTo>
                  <a:cubicBezTo>
                    <a:pt x="13741" y="7442"/>
                    <a:pt x="13800" y="7478"/>
                    <a:pt x="13848" y="7489"/>
                  </a:cubicBezTo>
                  <a:cubicBezTo>
                    <a:pt x="13860" y="7489"/>
                    <a:pt x="13880" y="7484"/>
                    <a:pt x="13901" y="7484"/>
                  </a:cubicBezTo>
                  <a:cubicBezTo>
                    <a:pt x="13922" y="7484"/>
                    <a:pt x="13943" y="7489"/>
                    <a:pt x="13955" y="7513"/>
                  </a:cubicBezTo>
                  <a:cubicBezTo>
                    <a:pt x="13967" y="7549"/>
                    <a:pt x="13871" y="7561"/>
                    <a:pt x="13871" y="7609"/>
                  </a:cubicBezTo>
                  <a:cubicBezTo>
                    <a:pt x="13880" y="7651"/>
                    <a:pt x="13931" y="7657"/>
                    <a:pt x="13968" y="7657"/>
                  </a:cubicBezTo>
                  <a:cubicBezTo>
                    <a:pt x="13983" y="7657"/>
                    <a:pt x="13996" y="7656"/>
                    <a:pt x="14002" y="7656"/>
                  </a:cubicBezTo>
                  <a:cubicBezTo>
                    <a:pt x="14026" y="7656"/>
                    <a:pt x="14045" y="7651"/>
                    <a:pt x="14069" y="7651"/>
                  </a:cubicBezTo>
                  <a:cubicBezTo>
                    <a:pt x="14080" y="7651"/>
                    <a:pt x="14094" y="7652"/>
                    <a:pt x="14110" y="7656"/>
                  </a:cubicBezTo>
                  <a:cubicBezTo>
                    <a:pt x="14157" y="7680"/>
                    <a:pt x="14205" y="7704"/>
                    <a:pt x="14252" y="7728"/>
                  </a:cubicBezTo>
                  <a:cubicBezTo>
                    <a:pt x="14383" y="7799"/>
                    <a:pt x="14526" y="7859"/>
                    <a:pt x="14669" y="7894"/>
                  </a:cubicBezTo>
                  <a:cubicBezTo>
                    <a:pt x="14685" y="7894"/>
                    <a:pt x="14701" y="7884"/>
                    <a:pt x="14717" y="7884"/>
                  </a:cubicBezTo>
                  <a:cubicBezTo>
                    <a:pt x="14725" y="7884"/>
                    <a:pt x="14733" y="7886"/>
                    <a:pt x="14741" y="7894"/>
                  </a:cubicBezTo>
                  <a:cubicBezTo>
                    <a:pt x="14776" y="7918"/>
                    <a:pt x="14776" y="7966"/>
                    <a:pt x="14812" y="8001"/>
                  </a:cubicBezTo>
                  <a:cubicBezTo>
                    <a:pt x="14919" y="8097"/>
                    <a:pt x="15038" y="8156"/>
                    <a:pt x="15157" y="8180"/>
                  </a:cubicBezTo>
                  <a:cubicBezTo>
                    <a:pt x="15176" y="8180"/>
                    <a:pt x="15218" y="8165"/>
                    <a:pt x="15240" y="8165"/>
                  </a:cubicBezTo>
                  <a:cubicBezTo>
                    <a:pt x="15246" y="8165"/>
                    <a:pt x="15250" y="8166"/>
                    <a:pt x="15253" y="8168"/>
                  </a:cubicBezTo>
                  <a:cubicBezTo>
                    <a:pt x="15288" y="8192"/>
                    <a:pt x="15217" y="8240"/>
                    <a:pt x="15288" y="8263"/>
                  </a:cubicBezTo>
                  <a:cubicBezTo>
                    <a:pt x="15303" y="8249"/>
                    <a:pt x="15322" y="8238"/>
                    <a:pt x="15343" y="8238"/>
                  </a:cubicBezTo>
                  <a:cubicBezTo>
                    <a:pt x="15356" y="8238"/>
                    <a:pt x="15370" y="8242"/>
                    <a:pt x="15384" y="8251"/>
                  </a:cubicBezTo>
                  <a:cubicBezTo>
                    <a:pt x="15408" y="8260"/>
                    <a:pt x="15433" y="8274"/>
                    <a:pt x="15454" y="8274"/>
                  </a:cubicBezTo>
                  <a:cubicBezTo>
                    <a:pt x="15463" y="8274"/>
                    <a:pt x="15471" y="8271"/>
                    <a:pt x="15479" y="8263"/>
                  </a:cubicBezTo>
                  <a:cubicBezTo>
                    <a:pt x="15515" y="8216"/>
                    <a:pt x="15526" y="8228"/>
                    <a:pt x="15622" y="8216"/>
                  </a:cubicBezTo>
                  <a:cubicBezTo>
                    <a:pt x="15633" y="8237"/>
                    <a:pt x="15653" y="8338"/>
                    <a:pt x="15639" y="8338"/>
                  </a:cubicBezTo>
                  <a:cubicBezTo>
                    <a:pt x="15638" y="8338"/>
                    <a:pt x="15636" y="8337"/>
                    <a:pt x="15634" y="8335"/>
                  </a:cubicBezTo>
                  <a:cubicBezTo>
                    <a:pt x="15613" y="8325"/>
                    <a:pt x="15584" y="8297"/>
                    <a:pt x="15553" y="8297"/>
                  </a:cubicBezTo>
                  <a:cubicBezTo>
                    <a:pt x="15548" y="8297"/>
                    <a:pt x="15543" y="8297"/>
                    <a:pt x="15538" y="8299"/>
                  </a:cubicBezTo>
                  <a:cubicBezTo>
                    <a:pt x="15491" y="8299"/>
                    <a:pt x="15526" y="8323"/>
                    <a:pt x="15550" y="8335"/>
                  </a:cubicBezTo>
                  <a:cubicBezTo>
                    <a:pt x="15562" y="8347"/>
                    <a:pt x="15741" y="8371"/>
                    <a:pt x="15753" y="8430"/>
                  </a:cubicBezTo>
                  <a:cubicBezTo>
                    <a:pt x="15755" y="8442"/>
                    <a:pt x="15768" y="8454"/>
                    <a:pt x="15788" y="8466"/>
                  </a:cubicBezTo>
                  <a:lnTo>
                    <a:pt x="15788" y="8466"/>
                  </a:lnTo>
                  <a:cubicBezTo>
                    <a:pt x="15779" y="8437"/>
                    <a:pt x="15762" y="8380"/>
                    <a:pt x="15796" y="8380"/>
                  </a:cubicBezTo>
                  <a:cubicBezTo>
                    <a:pt x="15804" y="8380"/>
                    <a:pt x="15816" y="8383"/>
                    <a:pt x="15831" y="8391"/>
                  </a:cubicBezTo>
                  <a:lnTo>
                    <a:pt x="15831" y="8391"/>
                  </a:lnTo>
                  <a:lnTo>
                    <a:pt x="15788" y="8466"/>
                  </a:lnTo>
                  <a:lnTo>
                    <a:pt x="15788" y="8466"/>
                  </a:lnTo>
                  <a:cubicBezTo>
                    <a:pt x="15788" y="8466"/>
                    <a:pt x="15788" y="8466"/>
                    <a:pt x="15788" y="8466"/>
                  </a:cubicBezTo>
                  <a:lnTo>
                    <a:pt x="15788" y="8466"/>
                  </a:lnTo>
                  <a:cubicBezTo>
                    <a:pt x="15788" y="8466"/>
                    <a:pt x="15788" y="8466"/>
                    <a:pt x="15788" y="8466"/>
                  </a:cubicBezTo>
                  <a:lnTo>
                    <a:pt x="15788" y="8466"/>
                  </a:lnTo>
                  <a:lnTo>
                    <a:pt x="15788" y="8466"/>
                  </a:lnTo>
                  <a:cubicBezTo>
                    <a:pt x="15865" y="8509"/>
                    <a:pt x="16041" y="8547"/>
                    <a:pt x="16098" y="8585"/>
                  </a:cubicBezTo>
                  <a:cubicBezTo>
                    <a:pt x="16122" y="8537"/>
                    <a:pt x="16074" y="8513"/>
                    <a:pt x="16098" y="8478"/>
                  </a:cubicBezTo>
                  <a:lnTo>
                    <a:pt x="16098" y="8478"/>
                  </a:lnTo>
                  <a:cubicBezTo>
                    <a:pt x="16157" y="8502"/>
                    <a:pt x="16181" y="8573"/>
                    <a:pt x="16205" y="8585"/>
                  </a:cubicBezTo>
                  <a:cubicBezTo>
                    <a:pt x="16214" y="8587"/>
                    <a:pt x="16222" y="8587"/>
                    <a:pt x="16230" y="8587"/>
                  </a:cubicBezTo>
                  <a:cubicBezTo>
                    <a:pt x="16278" y="8587"/>
                    <a:pt x="16319" y="8561"/>
                    <a:pt x="16360" y="8561"/>
                  </a:cubicBezTo>
                  <a:cubicBezTo>
                    <a:pt x="16360" y="8602"/>
                    <a:pt x="16502" y="8830"/>
                    <a:pt x="16571" y="8830"/>
                  </a:cubicBezTo>
                  <a:cubicBezTo>
                    <a:pt x="16582" y="8830"/>
                    <a:pt x="16592" y="8824"/>
                    <a:pt x="16598" y="8811"/>
                  </a:cubicBezTo>
                  <a:cubicBezTo>
                    <a:pt x="16580" y="8799"/>
                    <a:pt x="16568" y="8796"/>
                    <a:pt x="16559" y="8796"/>
                  </a:cubicBezTo>
                  <a:cubicBezTo>
                    <a:pt x="16550" y="8796"/>
                    <a:pt x="16544" y="8799"/>
                    <a:pt x="16538" y="8799"/>
                  </a:cubicBezTo>
                  <a:cubicBezTo>
                    <a:pt x="16515" y="8787"/>
                    <a:pt x="16574" y="8740"/>
                    <a:pt x="16586" y="8740"/>
                  </a:cubicBezTo>
                  <a:cubicBezTo>
                    <a:pt x="16622" y="8740"/>
                    <a:pt x="16658" y="8752"/>
                    <a:pt x="16693" y="8775"/>
                  </a:cubicBezTo>
                  <a:cubicBezTo>
                    <a:pt x="16777" y="8823"/>
                    <a:pt x="16646" y="8847"/>
                    <a:pt x="16741" y="8906"/>
                  </a:cubicBezTo>
                  <a:cubicBezTo>
                    <a:pt x="16789" y="8942"/>
                    <a:pt x="16836" y="8966"/>
                    <a:pt x="16884" y="8978"/>
                  </a:cubicBezTo>
                  <a:cubicBezTo>
                    <a:pt x="16891" y="8979"/>
                    <a:pt x="16896" y="8980"/>
                    <a:pt x="16901" y="8980"/>
                  </a:cubicBezTo>
                  <a:cubicBezTo>
                    <a:pt x="16930" y="8980"/>
                    <a:pt x="16931" y="8959"/>
                    <a:pt x="16963" y="8959"/>
                  </a:cubicBezTo>
                  <a:cubicBezTo>
                    <a:pt x="16973" y="8959"/>
                    <a:pt x="16986" y="8961"/>
                    <a:pt x="17003" y="8966"/>
                  </a:cubicBezTo>
                  <a:cubicBezTo>
                    <a:pt x="17050" y="8990"/>
                    <a:pt x="17086" y="9002"/>
                    <a:pt x="17074" y="9037"/>
                  </a:cubicBezTo>
                  <a:cubicBezTo>
                    <a:pt x="17062" y="9037"/>
                    <a:pt x="17027" y="9049"/>
                    <a:pt x="17027" y="9061"/>
                  </a:cubicBezTo>
                  <a:cubicBezTo>
                    <a:pt x="17027" y="9073"/>
                    <a:pt x="17300" y="9049"/>
                    <a:pt x="17324" y="9109"/>
                  </a:cubicBezTo>
                  <a:cubicBezTo>
                    <a:pt x="17336" y="9168"/>
                    <a:pt x="17289" y="9180"/>
                    <a:pt x="17384" y="9228"/>
                  </a:cubicBezTo>
                  <a:cubicBezTo>
                    <a:pt x="17431" y="9251"/>
                    <a:pt x="17467" y="9263"/>
                    <a:pt x="17514" y="9275"/>
                  </a:cubicBezTo>
                  <a:lnTo>
                    <a:pt x="17514" y="9275"/>
                  </a:lnTo>
                  <a:cubicBezTo>
                    <a:pt x="17499" y="9269"/>
                    <a:pt x="17403" y="9148"/>
                    <a:pt x="17425" y="9148"/>
                  </a:cubicBezTo>
                  <a:cubicBezTo>
                    <a:pt x="17429" y="9148"/>
                    <a:pt x="17434" y="9150"/>
                    <a:pt x="17443" y="9156"/>
                  </a:cubicBezTo>
                  <a:cubicBezTo>
                    <a:pt x="17527" y="9192"/>
                    <a:pt x="17562" y="9228"/>
                    <a:pt x="17634" y="9264"/>
                  </a:cubicBezTo>
                  <a:lnTo>
                    <a:pt x="17741" y="9311"/>
                  </a:lnTo>
                  <a:cubicBezTo>
                    <a:pt x="17753" y="9317"/>
                    <a:pt x="17762" y="9320"/>
                    <a:pt x="17768" y="9320"/>
                  </a:cubicBezTo>
                  <a:cubicBezTo>
                    <a:pt x="17774" y="9320"/>
                    <a:pt x="17777" y="9317"/>
                    <a:pt x="17777" y="9311"/>
                  </a:cubicBezTo>
                  <a:cubicBezTo>
                    <a:pt x="17812" y="9311"/>
                    <a:pt x="17729" y="9371"/>
                    <a:pt x="17729" y="9371"/>
                  </a:cubicBezTo>
                  <a:cubicBezTo>
                    <a:pt x="17729" y="9406"/>
                    <a:pt x="17801" y="9406"/>
                    <a:pt x="17824" y="9406"/>
                  </a:cubicBezTo>
                  <a:cubicBezTo>
                    <a:pt x="17830" y="9400"/>
                    <a:pt x="17848" y="9394"/>
                    <a:pt x="17869" y="9394"/>
                  </a:cubicBezTo>
                  <a:cubicBezTo>
                    <a:pt x="17890" y="9394"/>
                    <a:pt x="17914" y="9400"/>
                    <a:pt x="17932" y="9418"/>
                  </a:cubicBezTo>
                  <a:cubicBezTo>
                    <a:pt x="17967" y="9454"/>
                    <a:pt x="17920" y="9466"/>
                    <a:pt x="17932" y="9490"/>
                  </a:cubicBezTo>
                  <a:cubicBezTo>
                    <a:pt x="17926" y="9468"/>
                    <a:pt x="17957" y="9461"/>
                    <a:pt x="17997" y="9461"/>
                  </a:cubicBezTo>
                  <a:cubicBezTo>
                    <a:pt x="18044" y="9461"/>
                    <a:pt x="18102" y="9471"/>
                    <a:pt x="18122" y="9478"/>
                  </a:cubicBezTo>
                  <a:cubicBezTo>
                    <a:pt x="18170" y="9490"/>
                    <a:pt x="18205" y="9502"/>
                    <a:pt x="18241" y="9525"/>
                  </a:cubicBezTo>
                  <a:cubicBezTo>
                    <a:pt x="18265" y="9549"/>
                    <a:pt x="18241" y="9561"/>
                    <a:pt x="18277" y="9585"/>
                  </a:cubicBezTo>
                  <a:cubicBezTo>
                    <a:pt x="18306" y="9604"/>
                    <a:pt x="18381" y="9654"/>
                    <a:pt x="18421" y="9654"/>
                  </a:cubicBezTo>
                  <a:cubicBezTo>
                    <a:pt x="18431" y="9654"/>
                    <a:pt x="18439" y="9651"/>
                    <a:pt x="18443" y="9645"/>
                  </a:cubicBezTo>
                  <a:cubicBezTo>
                    <a:pt x="18457" y="9631"/>
                    <a:pt x="18467" y="9625"/>
                    <a:pt x="18483" y="9625"/>
                  </a:cubicBezTo>
                  <a:cubicBezTo>
                    <a:pt x="18493" y="9625"/>
                    <a:pt x="18507" y="9628"/>
                    <a:pt x="18527" y="9633"/>
                  </a:cubicBezTo>
                  <a:cubicBezTo>
                    <a:pt x="18527" y="9633"/>
                    <a:pt x="18598" y="9668"/>
                    <a:pt x="18598" y="9680"/>
                  </a:cubicBezTo>
                  <a:cubicBezTo>
                    <a:pt x="18598" y="9680"/>
                    <a:pt x="18432" y="9692"/>
                    <a:pt x="18515" y="9740"/>
                  </a:cubicBezTo>
                  <a:cubicBezTo>
                    <a:pt x="18557" y="9770"/>
                    <a:pt x="18586" y="9770"/>
                    <a:pt x="18615" y="9770"/>
                  </a:cubicBezTo>
                  <a:cubicBezTo>
                    <a:pt x="18643" y="9770"/>
                    <a:pt x="18670" y="9770"/>
                    <a:pt x="18705" y="9799"/>
                  </a:cubicBezTo>
                  <a:cubicBezTo>
                    <a:pt x="18765" y="9847"/>
                    <a:pt x="18836" y="9871"/>
                    <a:pt x="18920" y="9871"/>
                  </a:cubicBezTo>
                  <a:cubicBezTo>
                    <a:pt x="18979" y="9871"/>
                    <a:pt x="18967" y="9883"/>
                    <a:pt x="18991" y="9906"/>
                  </a:cubicBezTo>
                  <a:cubicBezTo>
                    <a:pt x="19015" y="9918"/>
                    <a:pt x="19063" y="9918"/>
                    <a:pt x="19086" y="9930"/>
                  </a:cubicBezTo>
                  <a:cubicBezTo>
                    <a:pt x="19097" y="9927"/>
                    <a:pt x="19115" y="9924"/>
                    <a:pt x="19135" y="9924"/>
                  </a:cubicBezTo>
                  <a:cubicBezTo>
                    <a:pt x="19178" y="9924"/>
                    <a:pt x="19229" y="9937"/>
                    <a:pt x="19229" y="9978"/>
                  </a:cubicBezTo>
                  <a:cubicBezTo>
                    <a:pt x="19229" y="9988"/>
                    <a:pt x="19229" y="10091"/>
                    <a:pt x="19278" y="10091"/>
                  </a:cubicBezTo>
                  <a:cubicBezTo>
                    <a:pt x="19285" y="10091"/>
                    <a:pt x="19292" y="10089"/>
                    <a:pt x="19301" y="10085"/>
                  </a:cubicBezTo>
                  <a:cubicBezTo>
                    <a:pt x="19322" y="10078"/>
                    <a:pt x="19331" y="10066"/>
                    <a:pt x="19350" y="10066"/>
                  </a:cubicBezTo>
                  <a:cubicBezTo>
                    <a:pt x="19363" y="10066"/>
                    <a:pt x="19380" y="10071"/>
                    <a:pt x="19408" y="10085"/>
                  </a:cubicBezTo>
                  <a:cubicBezTo>
                    <a:pt x="19432" y="10109"/>
                    <a:pt x="19408" y="10121"/>
                    <a:pt x="19408" y="10145"/>
                  </a:cubicBezTo>
                  <a:cubicBezTo>
                    <a:pt x="19408" y="10168"/>
                    <a:pt x="19456" y="10180"/>
                    <a:pt x="19491" y="10192"/>
                  </a:cubicBezTo>
                  <a:lnTo>
                    <a:pt x="19515" y="10145"/>
                  </a:lnTo>
                  <a:cubicBezTo>
                    <a:pt x="19491" y="10121"/>
                    <a:pt x="19456" y="10097"/>
                    <a:pt x="19456" y="10073"/>
                  </a:cubicBezTo>
                  <a:cubicBezTo>
                    <a:pt x="19456" y="10068"/>
                    <a:pt x="19460" y="10067"/>
                    <a:pt x="19467" y="10067"/>
                  </a:cubicBezTo>
                  <a:cubicBezTo>
                    <a:pt x="19498" y="10067"/>
                    <a:pt x="19577" y="10099"/>
                    <a:pt x="19586" y="10109"/>
                  </a:cubicBezTo>
                  <a:cubicBezTo>
                    <a:pt x="19670" y="10145"/>
                    <a:pt x="19610" y="10156"/>
                    <a:pt x="19670" y="10204"/>
                  </a:cubicBezTo>
                  <a:cubicBezTo>
                    <a:pt x="19682" y="10216"/>
                    <a:pt x="19777" y="10299"/>
                    <a:pt x="19789" y="10299"/>
                  </a:cubicBezTo>
                  <a:cubicBezTo>
                    <a:pt x="19816" y="10290"/>
                    <a:pt x="19816" y="10268"/>
                    <a:pt x="19845" y="10268"/>
                  </a:cubicBezTo>
                  <a:cubicBezTo>
                    <a:pt x="19855" y="10268"/>
                    <a:pt x="19867" y="10270"/>
                    <a:pt x="19884" y="10276"/>
                  </a:cubicBezTo>
                  <a:cubicBezTo>
                    <a:pt x="19915" y="10286"/>
                    <a:pt x="19937" y="10314"/>
                    <a:pt x="19957" y="10314"/>
                  </a:cubicBezTo>
                  <a:cubicBezTo>
                    <a:pt x="19961" y="10314"/>
                    <a:pt x="19964" y="10313"/>
                    <a:pt x="19967" y="10311"/>
                  </a:cubicBezTo>
                  <a:cubicBezTo>
                    <a:pt x="19973" y="10309"/>
                    <a:pt x="19979" y="10308"/>
                    <a:pt x="19987" y="10308"/>
                  </a:cubicBezTo>
                  <a:cubicBezTo>
                    <a:pt x="20064" y="10308"/>
                    <a:pt x="20247" y="10410"/>
                    <a:pt x="20301" y="10442"/>
                  </a:cubicBezTo>
                  <a:cubicBezTo>
                    <a:pt x="20360" y="10466"/>
                    <a:pt x="20348" y="10478"/>
                    <a:pt x="20348" y="10514"/>
                  </a:cubicBezTo>
                  <a:cubicBezTo>
                    <a:pt x="20360" y="10549"/>
                    <a:pt x="20456" y="10585"/>
                    <a:pt x="20479" y="10597"/>
                  </a:cubicBezTo>
                  <a:cubicBezTo>
                    <a:pt x="20509" y="10607"/>
                    <a:pt x="20572" y="10650"/>
                    <a:pt x="20613" y="10650"/>
                  </a:cubicBezTo>
                  <a:cubicBezTo>
                    <a:pt x="20621" y="10650"/>
                    <a:pt x="20628" y="10649"/>
                    <a:pt x="20634" y="10645"/>
                  </a:cubicBezTo>
                  <a:cubicBezTo>
                    <a:pt x="20644" y="10638"/>
                    <a:pt x="20652" y="10635"/>
                    <a:pt x="20660" y="10635"/>
                  </a:cubicBezTo>
                  <a:cubicBezTo>
                    <a:pt x="20679" y="10635"/>
                    <a:pt x="20695" y="10655"/>
                    <a:pt x="20729" y="10680"/>
                  </a:cubicBezTo>
                  <a:cubicBezTo>
                    <a:pt x="20741" y="10688"/>
                    <a:pt x="20749" y="10691"/>
                    <a:pt x="20756" y="10691"/>
                  </a:cubicBezTo>
                  <a:cubicBezTo>
                    <a:pt x="20770" y="10691"/>
                    <a:pt x="20781" y="10680"/>
                    <a:pt x="20813" y="10680"/>
                  </a:cubicBezTo>
                  <a:cubicBezTo>
                    <a:pt x="20860" y="10692"/>
                    <a:pt x="20908" y="10728"/>
                    <a:pt x="20956" y="10752"/>
                  </a:cubicBezTo>
                  <a:cubicBezTo>
                    <a:pt x="20973" y="10761"/>
                    <a:pt x="20998" y="10764"/>
                    <a:pt x="21026" y="10764"/>
                  </a:cubicBezTo>
                  <a:cubicBezTo>
                    <a:pt x="21111" y="10764"/>
                    <a:pt x="21218" y="10728"/>
                    <a:pt x="21182" y="10692"/>
                  </a:cubicBezTo>
                  <a:cubicBezTo>
                    <a:pt x="21158" y="10692"/>
                    <a:pt x="21134" y="10680"/>
                    <a:pt x="21110" y="10668"/>
                  </a:cubicBezTo>
                  <a:cubicBezTo>
                    <a:pt x="21075" y="10645"/>
                    <a:pt x="21039" y="10621"/>
                    <a:pt x="21015" y="10597"/>
                  </a:cubicBezTo>
                  <a:cubicBezTo>
                    <a:pt x="20944" y="10526"/>
                    <a:pt x="20860" y="10478"/>
                    <a:pt x="20765" y="10442"/>
                  </a:cubicBezTo>
                  <a:cubicBezTo>
                    <a:pt x="20758" y="10440"/>
                    <a:pt x="20753" y="10438"/>
                    <a:pt x="20748" y="10438"/>
                  </a:cubicBezTo>
                  <a:cubicBezTo>
                    <a:pt x="20715" y="10438"/>
                    <a:pt x="20718" y="10494"/>
                    <a:pt x="20671" y="10494"/>
                  </a:cubicBezTo>
                  <a:cubicBezTo>
                    <a:pt x="20664" y="10494"/>
                    <a:pt x="20656" y="10493"/>
                    <a:pt x="20646" y="10490"/>
                  </a:cubicBezTo>
                  <a:cubicBezTo>
                    <a:pt x="20587" y="10478"/>
                    <a:pt x="20551" y="10442"/>
                    <a:pt x="20515" y="10395"/>
                  </a:cubicBezTo>
                  <a:cubicBezTo>
                    <a:pt x="20527" y="10371"/>
                    <a:pt x="20527" y="10371"/>
                    <a:pt x="20479" y="10347"/>
                  </a:cubicBezTo>
                  <a:cubicBezTo>
                    <a:pt x="20453" y="10334"/>
                    <a:pt x="20441" y="10329"/>
                    <a:pt x="20435" y="10329"/>
                  </a:cubicBezTo>
                  <a:cubicBezTo>
                    <a:pt x="20425" y="10329"/>
                    <a:pt x="20431" y="10344"/>
                    <a:pt x="20408" y="10359"/>
                  </a:cubicBezTo>
                  <a:cubicBezTo>
                    <a:pt x="20398" y="10362"/>
                    <a:pt x="20389" y="10364"/>
                    <a:pt x="20380" y="10364"/>
                  </a:cubicBezTo>
                  <a:cubicBezTo>
                    <a:pt x="20354" y="10364"/>
                    <a:pt x="20330" y="10352"/>
                    <a:pt x="20313" y="10335"/>
                  </a:cubicBezTo>
                  <a:cubicBezTo>
                    <a:pt x="20277" y="10287"/>
                    <a:pt x="20396" y="10276"/>
                    <a:pt x="20289" y="10216"/>
                  </a:cubicBezTo>
                  <a:cubicBezTo>
                    <a:pt x="20261" y="10209"/>
                    <a:pt x="20214" y="10202"/>
                    <a:pt x="20177" y="10202"/>
                  </a:cubicBezTo>
                  <a:cubicBezTo>
                    <a:pt x="20149" y="10202"/>
                    <a:pt x="20127" y="10206"/>
                    <a:pt x="20122" y="10216"/>
                  </a:cubicBezTo>
                  <a:cubicBezTo>
                    <a:pt x="20110" y="10216"/>
                    <a:pt x="20075" y="10192"/>
                    <a:pt x="20051" y="10192"/>
                  </a:cubicBezTo>
                  <a:cubicBezTo>
                    <a:pt x="19956" y="10168"/>
                    <a:pt x="19872" y="10145"/>
                    <a:pt x="19789" y="10121"/>
                  </a:cubicBezTo>
                  <a:cubicBezTo>
                    <a:pt x="19753" y="10073"/>
                    <a:pt x="19920" y="10085"/>
                    <a:pt x="19932" y="10073"/>
                  </a:cubicBezTo>
                  <a:cubicBezTo>
                    <a:pt x="19825" y="10049"/>
                    <a:pt x="19717" y="10026"/>
                    <a:pt x="19622" y="10002"/>
                  </a:cubicBezTo>
                  <a:cubicBezTo>
                    <a:pt x="19563" y="10002"/>
                    <a:pt x="19515" y="9966"/>
                    <a:pt x="19503" y="9930"/>
                  </a:cubicBezTo>
                  <a:cubicBezTo>
                    <a:pt x="19470" y="9883"/>
                    <a:pt x="19451" y="9878"/>
                    <a:pt x="19433" y="9878"/>
                  </a:cubicBezTo>
                  <a:cubicBezTo>
                    <a:pt x="19428" y="9878"/>
                    <a:pt x="19422" y="9878"/>
                    <a:pt x="19416" y="9878"/>
                  </a:cubicBezTo>
                  <a:cubicBezTo>
                    <a:pt x="19407" y="9878"/>
                    <a:pt x="19397" y="9877"/>
                    <a:pt x="19384" y="9871"/>
                  </a:cubicBezTo>
                  <a:cubicBezTo>
                    <a:pt x="19336" y="9847"/>
                    <a:pt x="19325" y="9847"/>
                    <a:pt x="19289" y="9811"/>
                  </a:cubicBezTo>
                  <a:cubicBezTo>
                    <a:pt x="19277" y="9799"/>
                    <a:pt x="19265" y="9787"/>
                    <a:pt x="19253" y="9775"/>
                  </a:cubicBezTo>
                  <a:cubicBezTo>
                    <a:pt x="19242" y="9773"/>
                    <a:pt x="19231" y="9771"/>
                    <a:pt x="19222" y="9771"/>
                  </a:cubicBezTo>
                  <a:cubicBezTo>
                    <a:pt x="19192" y="9771"/>
                    <a:pt x="19175" y="9787"/>
                    <a:pt x="19194" y="9823"/>
                  </a:cubicBezTo>
                  <a:cubicBezTo>
                    <a:pt x="19201" y="9846"/>
                    <a:pt x="19199" y="9865"/>
                    <a:pt x="19180" y="9865"/>
                  </a:cubicBezTo>
                  <a:cubicBezTo>
                    <a:pt x="19170" y="9865"/>
                    <a:pt x="19155" y="9859"/>
                    <a:pt x="19134" y="9847"/>
                  </a:cubicBezTo>
                  <a:cubicBezTo>
                    <a:pt x="19086" y="9811"/>
                    <a:pt x="19098" y="9775"/>
                    <a:pt x="19063" y="9740"/>
                  </a:cubicBezTo>
                  <a:cubicBezTo>
                    <a:pt x="19015" y="9704"/>
                    <a:pt x="18955" y="9680"/>
                    <a:pt x="18896" y="9680"/>
                  </a:cubicBezTo>
                  <a:cubicBezTo>
                    <a:pt x="18860" y="9668"/>
                    <a:pt x="18824" y="9645"/>
                    <a:pt x="18789" y="9621"/>
                  </a:cubicBezTo>
                  <a:cubicBezTo>
                    <a:pt x="18789" y="9609"/>
                    <a:pt x="18777" y="9597"/>
                    <a:pt x="18765" y="9585"/>
                  </a:cubicBezTo>
                  <a:cubicBezTo>
                    <a:pt x="18735" y="9573"/>
                    <a:pt x="18720" y="9573"/>
                    <a:pt x="18705" y="9573"/>
                  </a:cubicBezTo>
                  <a:cubicBezTo>
                    <a:pt x="18691" y="9573"/>
                    <a:pt x="18676" y="9573"/>
                    <a:pt x="18646" y="9561"/>
                  </a:cubicBezTo>
                  <a:cubicBezTo>
                    <a:pt x="18610" y="9537"/>
                    <a:pt x="18574" y="9525"/>
                    <a:pt x="18539" y="9502"/>
                  </a:cubicBezTo>
                  <a:cubicBezTo>
                    <a:pt x="18443" y="9442"/>
                    <a:pt x="18336" y="9406"/>
                    <a:pt x="18229" y="9394"/>
                  </a:cubicBezTo>
                  <a:cubicBezTo>
                    <a:pt x="18170" y="9394"/>
                    <a:pt x="18146" y="9394"/>
                    <a:pt x="18170" y="9347"/>
                  </a:cubicBezTo>
                  <a:cubicBezTo>
                    <a:pt x="18229" y="9347"/>
                    <a:pt x="18170" y="9311"/>
                    <a:pt x="18134" y="9287"/>
                  </a:cubicBezTo>
                  <a:cubicBezTo>
                    <a:pt x="18074" y="9264"/>
                    <a:pt x="18027" y="9240"/>
                    <a:pt x="17967" y="9216"/>
                  </a:cubicBezTo>
                  <a:cubicBezTo>
                    <a:pt x="17920" y="9216"/>
                    <a:pt x="17884" y="9216"/>
                    <a:pt x="17836" y="9180"/>
                  </a:cubicBezTo>
                  <a:cubicBezTo>
                    <a:pt x="17848" y="9133"/>
                    <a:pt x="17717" y="9085"/>
                    <a:pt x="17658" y="9073"/>
                  </a:cubicBezTo>
                  <a:cubicBezTo>
                    <a:pt x="17650" y="9071"/>
                    <a:pt x="17642" y="9071"/>
                    <a:pt x="17633" y="9071"/>
                  </a:cubicBezTo>
                  <a:cubicBezTo>
                    <a:pt x="17599" y="9071"/>
                    <a:pt x="17554" y="9081"/>
                    <a:pt x="17527" y="9081"/>
                  </a:cubicBezTo>
                  <a:cubicBezTo>
                    <a:pt x="17515" y="9081"/>
                    <a:pt x="17506" y="9079"/>
                    <a:pt x="17503" y="9073"/>
                  </a:cubicBezTo>
                  <a:cubicBezTo>
                    <a:pt x="17491" y="9013"/>
                    <a:pt x="17443" y="8966"/>
                    <a:pt x="17384" y="8942"/>
                  </a:cubicBezTo>
                  <a:cubicBezTo>
                    <a:pt x="17253" y="8871"/>
                    <a:pt x="17122" y="8811"/>
                    <a:pt x="16991" y="8763"/>
                  </a:cubicBezTo>
                  <a:cubicBezTo>
                    <a:pt x="16931" y="8740"/>
                    <a:pt x="16884" y="8728"/>
                    <a:pt x="16836" y="8716"/>
                  </a:cubicBezTo>
                  <a:cubicBezTo>
                    <a:pt x="16819" y="8707"/>
                    <a:pt x="16806" y="8705"/>
                    <a:pt x="16796" y="8705"/>
                  </a:cubicBezTo>
                  <a:cubicBezTo>
                    <a:pt x="16784" y="8705"/>
                    <a:pt x="16776" y="8707"/>
                    <a:pt x="16768" y="8707"/>
                  </a:cubicBezTo>
                  <a:cubicBezTo>
                    <a:pt x="16763" y="8707"/>
                    <a:pt x="16758" y="8707"/>
                    <a:pt x="16753" y="8704"/>
                  </a:cubicBezTo>
                  <a:cubicBezTo>
                    <a:pt x="16729" y="8692"/>
                    <a:pt x="16705" y="8632"/>
                    <a:pt x="16681" y="8609"/>
                  </a:cubicBezTo>
                  <a:cubicBezTo>
                    <a:pt x="16646" y="8573"/>
                    <a:pt x="16610" y="8537"/>
                    <a:pt x="16562" y="8513"/>
                  </a:cubicBezTo>
                  <a:cubicBezTo>
                    <a:pt x="16525" y="8498"/>
                    <a:pt x="16487" y="8483"/>
                    <a:pt x="16461" y="8483"/>
                  </a:cubicBezTo>
                  <a:cubicBezTo>
                    <a:pt x="16447" y="8483"/>
                    <a:pt x="16436" y="8488"/>
                    <a:pt x="16432" y="8500"/>
                  </a:cubicBezTo>
                  <a:lnTo>
                    <a:pt x="16432" y="8500"/>
                  </a:lnTo>
                  <a:cubicBezTo>
                    <a:pt x="16437" y="8477"/>
                    <a:pt x="16276" y="8466"/>
                    <a:pt x="16253" y="8454"/>
                  </a:cubicBezTo>
                  <a:cubicBezTo>
                    <a:pt x="16217" y="8454"/>
                    <a:pt x="16181" y="8371"/>
                    <a:pt x="16146" y="8347"/>
                  </a:cubicBezTo>
                  <a:cubicBezTo>
                    <a:pt x="16098" y="8311"/>
                    <a:pt x="16038" y="8287"/>
                    <a:pt x="15979" y="8263"/>
                  </a:cubicBezTo>
                  <a:cubicBezTo>
                    <a:pt x="15974" y="8262"/>
                    <a:pt x="15969" y="8262"/>
                    <a:pt x="15965" y="8262"/>
                  </a:cubicBezTo>
                  <a:cubicBezTo>
                    <a:pt x="15931" y="8262"/>
                    <a:pt x="15930" y="8302"/>
                    <a:pt x="15919" y="8323"/>
                  </a:cubicBezTo>
                  <a:cubicBezTo>
                    <a:pt x="15884" y="8311"/>
                    <a:pt x="15860" y="8299"/>
                    <a:pt x="15824" y="8275"/>
                  </a:cubicBezTo>
                  <a:cubicBezTo>
                    <a:pt x="15836" y="8275"/>
                    <a:pt x="15836" y="8263"/>
                    <a:pt x="15824" y="8251"/>
                  </a:cubicBezTo>
                  <a:cubicBezTo>
                    <a:pt x="15800" y="8240"/>
                    <a:pt x="15776" y="8216"/>
                    <a:pt x="15753" y="8216"/>
                  </a:cubicBezTo>
                  <a:cubicBezTo>
                    <a:pt x="15729" y="8204"/>
                    <a:pt x="15729" y="8180"/>
                    <a:pt x="15705" y="8156"/>
                  </a:cubicBezTo>
                  <a:cubicBezTo>
                    <a:pt x="15681" y="8132"/>
                    <a:pt x="15646" y="8121"/>
                    <a:pt x="15610" y="8109"/>
                  </a:cubicBezTo>
                  <a:cubicBezTo>
                    <a:pt x="15526" y="8085"/>
                    <a:pt x="15443" y="8073"/>
                    <a:pt x="15360" y="8073"/>
                  </a:cubicBezTo>
                  <a:cubicBezTo>
                    <a:pt x="15241" y="8061"/>
                    <a:pt x="15276" y="8037"/>
                    <a:pt x="15300" y="7990"/>
                  </a:cubicBezTo>
                  <a:lnTo>
                    <a:pt x="15300" y="7990"/>
                  </a:lnTo>
                  <a:cubicBezTo>
                    <a:pt x="15298" y="7994"/>
                    <a:pt x="15294" y="7996"/>
                    <a:pt x="15289" y="7996"/>
                  </a:cubicBezTo>
                  <a:cubicBezTo>
                    <a:pt x="15272" y="7996"/>
                    <a:pt x="15243" y="7976"/>
                    <a:pt x="15218" y="7976"/>
                  </a:cubicBezTo>
                  <a:cubicBezTo>
                    <a:pt x="15213" y="7976"/>
                    <a:pt x="15209" y="7976"/>
                    <a:pt x="15205" y="7978"/>
                  </a:cubicBezTo>
                  <a:cubicBezTo>
                    <a:pt x="15205" y="7978"/>
                    <a:pt x="15181" y="8001"/>
                    <a:pt x="15169" y="8001"/>
                  </a:cubicBezTo>
                  <a:cubicBezTo>
                    <a:pt x="15134" y="7978"/>
                    <a:pt x="15157" y="7942"/>
                    <a:pt x="15122" y="7930"/>
                  </a:cubicBezTo>
                  <a:cubicBezTo>
                    <a:pt x="15104" y="7918"/>
                    <a:pt x="15077" y="7918"/>
                    <a:pt x="15049" y="7918"/>
                  </a:cubicBezTo>
                  <a:cubicBezTo>
                    <a:pt x="15020" y="7918"/>
                    <a:pt x="14991" y="7918"/>
                    <a:pt x="14967" y="7906"/>
                  </a:cubicBezTo>
                  <a:cubicBezTo>
                    <a:pt x="14884" y="7894"/>
                    <a:pt x="14943" y="7882"/>
                    <a:pt x="14979" y="7882"/>
                  </a:cubicBezTo>
                  <a:cubicBezTo>
                    <a:pt x="15014" y="7882"/>
                    <a:pt x="15050" y="7823"/>
                    <a:pt x="14979" y="7799"/>
                  </a:cubicBezTo>
                  <a:cubicBezTo>
                    <a:pt x="14952" y="7794"/>
                    <a:pt x="14918" y="7788"/>
                    <a:pt x="14887" y="7788"/>
                  </a:cubicBezTo>
                  <a:cubicBezTo>
                    <a:pt x="14848" y="7788"/>
                    <a:pt x="14813" y="7797"/>
                    <a:pt x="14800" y="7823"/>
                  </a:cubicBezTo>
                  <a:cubicBezTo>
                    <a:pt x="14848" y="7716"/>
                    <a:pt x="14360" y="7620"/>
                    <a:pt x="14395" y="7537"/>
                  </a:cubicBezTo>
                  <a:cubicBezTo>
                    <a:pt x="14336" y="7454"/>
                    <a:pt x="14229" y="7478"/>
                    <a:pt x="14133" y="7454"/>
                  </a:cubicBezTo>
                  <a:cubicBezTo>
                    <a:pt x="14062" y="7418"/>
                    <a:pt x="14002" y="7382"/>
                    <a:pt x="13931" y="7359"/>
                  </a:cubicBezTo>
                  <a:cubicBezTo>
                    <a:pt x="13836" y="7311"/>
                    <a:pt x="13729" y="7299"/>
                    <a:pt x="13645" y="7263"/>
                  </a:cubicBezTo>
                  <a:cubicBezTo>
                    <a:pt x="13562" y="7216"/>
                    <a:pt x="13574" y="7192"/>
                    <a:pt x="13490" y="7144"/>
                  </a:cubicBezTo>
                  <a:cubicBezTo>
                    <a:pt x="13455" y="7132"/>
                    <a:pt x="13407" y="7120"/>
                    <a:pt x="13371" y="7108"/>
                  </a:cubicBezTo>
                  <a:cubicBezTo>
                    <a:pt x="13351" y="7108"/>
                    <a:pt x="13348" y="7135"/>
                    <a:pt x="13333" y="7135"/>
                  </a:cubicBezTo>
                  <a:cubicBezTo>
                    <a:pt x="13330" y="7135"/>
                    <a:pt x="13327" y="7134"/>
                    <a:pt x="13324" y="7132"/>
                  </a:cubicBezTo>
                  <a:cubicBezTo>
                    <a:pt x="13277" y="7109"/>
                    <a:pt x="13265" y="7050"/>
                    <a:pt x="13287" y="7015"/>
                  </a:cubicBezTo>
                  <a:lnTo>
                    <a:pt x="13287" y="7015"/>
                  </a:lnTo>
                  <a:cubicBezTo>
                    <a:pt x="13285" y="7017"/>
                    <a:pt x="13280" y="7019"/>
                    <a:pt x="13274" y="7019"/>
                  </a:cubicBezTo>
                  <a:cubicBezTo>
                    <a:pt x="13181" y="7019"/>
                    <a:pt x="12699" y="6772"/>
                    <a:pt x="12633" y="6739"/>
                  </a:cubicBezTo>
                  <a:cubicBezTo>
                    <a:pt x="12550" y="6692"/>
                    <a:pt x="12467" y="6632"/>
                    <a:pt x="12395" y="6597"/>
                  </a:cubicBezTo>
                  <a:cubicBezTo>
                    <a:pt x="12324" y="6561"/>
                    <a:pt x="12252" y="6537"/>
                    <a:pt x="12169" y="6525"/>
                  </a:cubicBezTo>
                  <a:cubicBezTo>
                    <a:pt x="12146" y="6525"/>
                    <a:pt x="12027" y="6546"/>
                    <a:pt x="12056" y="6569"/>
                  </a:cubicBezTo>
                  <a:lnTo>
                    <a:pt x="12056" y="6569"/>
                  </a:lnTo>
                  <a:cubicBezTo>
                    <a:pt x="12021" y="6542"/>
                    <a:pt x="12081" y="6477"/>
                    <a:pt x="11990" y="6466"/>
                  </a:cubicBezTo>
                  <a:cubicBezTo>
                    <a:pt x="11978" y="6466"/>
                    <a:pt x="11871" y="6466"/>
                    <a:pt x="11859" y="6442"/>
                  </a:cubicBezTo>
                  <a:cubicBezTo>
                    <a:pt x="11847" y="6430"/>
                    <a:pt x="11955" y="6394"/>
                    <a:pt x="11907" y="6382"/>
                  </a:cubicBezTo>
                  <a:cubicBezTo>
                    <a:pt x="11870" y="6375"/>
                    <a:pt x="11805" y="6358"/>
                    <a:pt x="11756" y="6358"/>
                  </a:cubicBezTo>
                  <a:cubicBezTo>
                    <a:pt x="11726" y="6358"/>
                    <a:pt x="11702" y="6364"/>
                    <a:pt x="11693" y="6382"/>
                  </a:cubicBezTo>
                  <a:cubicBezTo>
                    <a:pt x="11645" y="6370"/>
                    <a:pt x="11621" y="6299"/>
                    <a:pt x="11621" y="6275"/>
                  </a:cubicBezTo>
                  <a:cubicBezTo>
                    <a:pt x="11609" y="6263"/>
                    <a:pt x="11502" y="6180"/>
                    <a:pt x="11490" y="6180"/>
                  </a:cubicBezTo>
                  <a:cubicBezTo>
                    <a:pt x="11481" y="6189"/>
                    <a:pt x="11456" y="6222"/>
                    <a:pt x="11415" y="6222"/>
                  </a:cubicBezTo>
                  <a:cubicBezTo>
                    <a:pt x="11405" y="6222"/>
                    <a:pt x="11395" y="6220"/>
                    <a:pt x="11383" y="6216"/>
                  </a:cubicBezTo>
                  <a:cubicBezTo>
                    <a:pt x="11312" y="6192"/>
                    <a:pt x="11300" y="6156"/>
                    <a:pt x="11240" y="6144"/>
                  </a:cubicBezTo>
                  <a:cubicBezTo>
                    <a:pt x="11181" y="6120"/>
                    <a:pt x="11169" y="6144"/>
                    <a:pt x="11109" y="6108"/>
                  </a:cubicBezTo>
                  <a:cubicBezTo>
                    <a:pt x="11050" y="6085"/>
                    <a:pt x="11038" y="6037"/>
                    <a:pt x="10954" y="5989"/>
                  </a:cubicBezTo>
                  <a:cubicBezTo>
                    <a:pt x="10924" y="5974"/>
                    <a:pt x="10879" y="5954"/>
                    <a:pt x="10847" y="5954"/>
                  </a:cubicBezTo>
                  <a:cubicBezTo>
                    <a:pt x="10829" y="5954"/>
                    <a:pt x="10816" y="5960"/>
                    <a:pt x="10812" y="5977"/>
                  </a:cubicBezTo>
                  <a:cubicBezTo>
                    <a:pt x="10800" y="5966"/>
                    <a:pt x="10725" y="5869"/>
                    <a:pt x="10717" y="5869"/>
                  </a:cubicBezTo>
                  <a:cubicBezTo>
                    <a:pt x="10717" y="5869"/>
                    <a:pt x="10716" y="5870"/>
                    <a:pt x="10716" y="5870"/>
                  </a:cubicBezTo>
                  <a:cubicBezTo>
                    <a:pt x="10716" y="5889"/>
                    <a:pt x="10738" y="5944"/>
                    <a:pt x="10708" y="5944"/>
                  </a:cubicBezTo>
                  <a:cubicBezTo>
                    <a:pt x="10699" y="5944"/>
                    <a:pt x="10687" y="5940"/>
                    <a:pt x="10669" y="5930"/>
                  </a:cubicBezTo>
                  <a:cubicBezTo>
                    <a:pt x="10633" y="5906"/>
                    <a:pt x="10621" y="5882"/>
                    <a:pt x="10585" y="5858"/>
                  </a:cubicBezTo>
                  <a:cubicBezTo>
                    <a:pt x="10524" y="5807"/>
                    <a:pt x="10417" y="5746"/>
                    <a:pt x="10351" y="5746"/>
                  </a:cubicBezTo>
                  <a:cubicBezTo>
                    <a:pt x="10341" y="5746"/>
                    <a:pt x="10331" y="5748"/>
                    <a:pt x="10323" y="5751"/>
                  </a:cubicBezTo>
                  <a:cubicBezTo>
                    <a:pt x="10347" y="5739"/>
                    <a:pt x="10240" y="5632"/>
                    <a:pt x="10204" y="5620"/>
                  </a:cubicBezTo>
                  <a:cubicBezTo>
                    <a:pt x="10200" y="5633"/>
                    <a:pt x="10192" y="5638"/>
                    <a:pt x="10182" y="5638"/>
                  </a:cubicBezTo>
                  <a:cubicBezTo>
                    <a:pt x="10163" y="5638"/>
                    <a:pt x="10135" y="5623"/>
                    <a:pt x="10097" y="5608"/>
                  </a:cubicBezTo>
                  <a:cubicBezTo>
                    <a:pt x="10076" y="5592"/>
                    <a:pt x="10066" y="5586"/>
                    <a:pt x="10060" y="5586"/>
                  </a:cubicBezTo>
                  <a:cubicBezTo>
                    <a:pt x="10053" y="5586"/>
                    <a:pt x="10051" y="5595"/>
                    <a:pt x="10038" y="5608"/>
                  </a:cubicBezTo>
                  <a:cubicBezTo>
                    <a:pt x="10036" y="5609"/>
                    <a:pt x="10034" y="5609"/>
                    <a:pt x="10032" y="5609"/>
                  </a:cubicBezTo>
                  <a:cubicBezTo>
                    <a:pt x="9990" y="5609"/>
                    <a:pt x="9869" y="5500"/>
                    <a:pt x="9823" y="5477"/>
                  </a:cubicBezTo>
                  <a:cubicBezTo>
                    <a:pt x="9806" y="5469"/>
                    <a:pt x="9795" y="5466"/>
                    <a:pt x="9785" y="5466"/>
                  </a:cubicBezTo>
                  <a:cubicBezTo>
                    <a:pt x="9775" y="5466"/>
                    <a:pt x="9767" y="5469"/>
                    <a:pt x="9754" y="5469"/>
                  </a:cubicBezTo>
                  <a:cubicBezTo>
                    <a:pt x="9747" y="5469"/>
                    <a:pt x="9739" y="5468"/>
                    <a:pt x="9728" y="5465"/>
                  </a:cubicBezTo>
                  <a:cubicBezTo>
                    <a:pt x="9692" y="5454"/>
                    <a:pt x="9609" y="5418"/>
                    <a:pt x="9550" y="5382"/>
                  </a:cubicBezTo>
                  <a:cubicBezTo>
                    <a:pt x="9470" y="5350"/>
                    <a:pt x="9417" y="5329"/>
                    <a:pt x="9366" y="5329"/>
                  </a:cubicBezTo>
                  <a:cubicBezTo>
                    <a:pt x="9340" y="5329"/>
                    <a:pt x="9315" y="5334"/>
                    <a:pt x="9288" y="5346"/>
                  </a:cubicBezTo>
                  <a:cubicBezTo>
                    <a:pt x="9311" y="5334"/>
                    <a:pt x="9371" y="5323"/>
                    <a:pt x="9371" y="5299"/>
                  </a:cubicBezTo>
                  <a:cubicBezTo>
                    <a:pt x="9371" y="5263"/>
                    <a:pt x="9288" y="5263"/>
                    <a:pt x="9276" y="5263"/>
                  </a:cubicBezTo>
                  <a:cubicBezTo>
                    <a:pt x="9254" y="5268"/>
                    <a:pt x="9235" y="5270"/>
                    <a:pt x="9219" y="5270"/>
                  </a:cubicBezTo>
                  <a:cubicBezTo>
                    <a:pt x="9155" y="5270"/>
                    <a:pt x="9130" y="5234"/>
                    <a:pt x="9121" y="5168"/>
                  </a:cubicBezTo>
                  <a:cubicBezTo>
                    <a:pt x="9115" y="5154"/>
                    <a:pt x="9101" y="5149"/>
                    <a:pt x="9083" y="5149"/>
                  </a:cubicBezTo>
                  <a:cubicBezTo>
                    <a:pt x="9045" y="5149"/>
                    <a:pt x="8991" y="5170"/>
                    <a:pt x="8965" y="5170"/>
                  </a:cubicBezTo>
                  <a:cubicBezTo>
                    <a:pt x="8951" y="5170"/>
                    <a:pt x="8945" y="5163"/>
                    <a:pt x="8954" y="5144"/>
                  </a:cubicBezTo>
                  <a:cubicBezTo>
                    <a:pt x="8972" y="5109"/>
                    <a:pt x="8871" y="5047"/>
                    <a:pt x="8804" y="5047"/>
                  </a:cubicBezTo>
                  <a:cubicBezTo>
                    <a:pt x="8780" y="5047"/>
                    <a:pt x="8761" y="5054"/>
                    <a:pt x="8752" y="5073"/>
                  </a:cubicBezTo>
                  <a:cubicBezTo>
                    <a:pt x="8764" y="5037"/>
                    <a:pt x="8740" y="5013"/>
                    <a:pt x="8716" y="4977"/>
                  </a:cubicBezTo>
                  <a:cubicBezTo>
                    <a:pt x="8680" y="4953"/>
                    <a:pt x="8657" y="4965"/>
                    <a:pt x="8633" y="4953"/>
                  </a:cubicBezTo>
                  <a:cubicBezTo>
                    <a:pt x="8597" y="4942"/>
                    <a:pt x="8561" y="4894"/>
                    <a:pt x="8514" y="4870"/>
                  </a:cubicBezTo>
                  <a:cubicBezTo>
                    <a:pt x="8454" y="4846"/>
                    <a:pt x="8407" y="4858"/>
                    <a:pt x="8359" y="4834"/>
                  </a:cubicBezTo>
                  <a:cubicBezTo>
                    <a:pt x="8311" y="4799"/>
                    <a:pt x="8252" y="4775"/>
                    <a:pt x="8204" y="4751"/>
                  </a:cubicBezTo>
                  <a:cubicBezTo>
                    <a:pt x="8133" y="4692"/>
                    <a:pt x="8061" y="4656"/>
                    <a:pt x="7990" y="4620"/>
                  </a:cubicBezTo>
                  <a:cubicBezTo>
                    <a:pt x="7974" y="4616"/>
                    <a:pt x="7957" y="4615"/>
                    <a:pt x="7940" y="4615"/>
                  </a:cubicBezTo>
                  <a:cubicBezTo>
                    <a:pt x="7906" y="4615"/>
                    <a:pt x="7875" y="4620"/>
                    <a:pt x="7859" y="4620"/>
                  </a:cubicBezTo>
                  <a:cubicBezTo>
                    <a:pt x="7847" y="4620"/>
                    <a:pt x="7835" y="4561"/>
                    <a:pt x="7811" y="4537"/>
                  </a:cubicBezTo>
                  <a:cubicBezTo>
                    <a:pt x="7801" y="4527"/>
                    <a:pt x="7785" y="4523"/>
                    <a:pt x="7768" y="4523"/>
                  </a:cubicBezTo>
                  <a:cubicBezTo>
                    <a:pt x="7746" y="4523"/>
                    <a:pt x="7723" y="4530"/>
                    <a:pt x="7716" y="4537"/>
                  </a:cubicBezTo>
                  <a:cubicBezTo>
                    <a:pt x="7698" y="4537"/>
                    <a:pt x="7674" y="4582"/>
                    <a:pt x="7644" y="4582"/>
                  </a:cubicBezTo>
                  <a:cubicBezTo>
                    <a:pt x="7633" y="4582"/>
                    <a:pt x="7621" y="4576"/>
                    <a:pt x="7609" y="4561"/>
                  </a:cubicBezTo>
                  <a:cubicBezTo>
                    <a:pt x="7573" y="4501"/>
                    <a:pt x="7573" y="4465"/>
                    <a:pt x="7514" y="4418"/>
                  </a:cubicBezTo>
                  <a:cubicBezTo>
                    <a:pt x="7499" y="4409"/>
                    <a:pt x="7482" y="4407"/>
                    <a:pt x="7464" y="4407"/>
                  </a:cubicBezTo>
                  <a:cubicBezTo>
                    <a:pt x="7441" y="4407"/>
                    <a:pt x="7416" y="4410"/>
                    <a:pt x="7392" y="4410"/>
                  </a:cubicBezTo>
                  <a:cubicBezTo>
                    <a:pt x="7355" y="4410"/>
                    <a:pt x="7321" y="4402"/>
                    <a:pt x="7299" y="4358"/>
                  </a:cubicBezTo>
                  <a:cubicBezTo>
                    <a:pt x="7264" y="4311"/>
                    <a:pt x="7085" y="4239"/>
                    <a:pt x="7025" y="4227"/>
                  </a:cubicBezTo>
                  <a:cubicBezTo>
                    <a:pt x="6954" y="4203"/>
                    <a:pt x="6894" y="4180"/>
                    <a:pt x="6835" y="4156"/>
                  </a:cubicBezTo>
                  <a:cubicBezTo>
                    <a:pt x="6824" y="4144"/>
                    <a:pt x="6727" y="4048"/>
                    <a:pt x="6717" y="4048"/>
                  </a:cubicBezTo>
                  <a:cubicBezTo>
                    <a:pt x="6716" y="4048"/>
                    <a:pt x="6716" y="4048"/>
                    <a:pt x="6716" y="4049"/>
                  </a:cubicBezTo>
                  <a:cubicBezTo>
                    <a:pt x="6716" y="4049"/>
                    <a:pt x="6752" y="4096"/>
                    <a:pt x="6704" y="4096"/>
                  </a:cubicBezTo>
                  <a:cubicBezTo>
                    <a:pt x="6668" y="4084"/>
                    <a:pt x="6644" y="4084"/>
                    <a:pt x="6609" y="4060"/>
                  </a:cubicBezTo>
                  <a:cubicBezTo>
                    <a:pt x="6561" y="4037"/>
                    <a:pt x="6478" y="3977"/>
                    <a:pt x="6490" y="3941"/>
                  </a:cubicBezTo>
                  <a:lnTo>
                    <a:pt x="6490" y="3941"/>
                  </a:lnTo>
                  <a:cubicBezTo>
                    <a:pt x="6475" y="3971"/>
                    <a:pt x="6462" y="3982"/>
                    <a:pt x="6451" y="3982"/>
                  </a:cubicBezTo>
                  <a:cubicBezTo>
                    <a:pt x="6415" y="3982"/>
                    <a:pt x="6386" y="3876"/>
                    <a:pt x="6323" y="3858"/>
                  </a:cubicBezTo>
                  <a:cubicBezTo>
                    <a:pt x="6308" y="3854"/>
                    <a:pt x="6295" y="3852"/>
                    <a:pt x="6284" y="3852"/>
                  </a:cubicBezTo>
                  <a:cubicBezTo>
                    <a:pt x="6245" y="3852"/>
                    <a:pt x="6220" y="3870"/>
                    <a:pt x="6184" y="3870"/>
                  </a:cubicBezTo>
                  <a:cubicBezTo>
                    <a:pt x="6169" y="3870"/>
                    <a:pt x="6153" y="3867"/>
                    <a:pt x="6132" y="3858"/>
                  </a:cubicBezTo>
                  <a:cubicBezTo>
                    <a:pt x="6097" y="3834"/>
                    <a:pt x="6061" y="3799"/>
                    <a:pt x="6025" y="3775"/>
                  </a:cubicBezTo>
                  <a:cubicBezTo>
                    <a:pt x="5980" y="3740"/>
                    <a:pt x="5958" y="3734"/>
                    <a:pt x="5939" y="3734"/>
                  </a:cubicBezTo>
                  <a:cubicBezTo>
                    <a:pt x="5930" y="3734"/>
                    <a:pt x="5922" y="3735"/>
                    <a:pt x="5912" y="3735"/>
                  </a:cubicBezTo>
                  <a:cubicBezTo>
                    <a:pt x="5893" y="3735"/>
                    <a:pt x="5869" y="3731"/>
                    <a:pt x="5823" y="3703"/>
                  </a:cubicBezTo>
                  <a:cubicBezTo>
                    <a:pt x="5751" y="3656"/>
                    <a:pt x="5680" y="3608"/>
                    <a:pt x="5609" y="3584"/>
                  </a:cubicBezTo>
                  <a:cubicBezTo>
                    <a:pt x="5585" y="3572"/>
                    <a:pt x="5489" y="3560"/>
                    <a:pt x="5489" y="3560"/>
                  </a:cubicBezTo>
                  <a:cubicBezTo>
                    <a:pt x="5359" y="3489"/>
                    <a:pt x="5275" y="3322"/>
                    <a:pt x="5120" y="3310"/>
                  </a:cubicBezTo>
                  <a:cubicBezTo>
                    <a:pt x="5112" y="3309"/>
                    <a:pt x="5105" y="3308"/>
                    <a:pt x="5100" y="3308"/>
                  </a:cubicBezTo>
                  <a:cubicBezTo>
                    <a:pt x="5072" y="3308"/>
                    <a:pt x="5076" y="3324"/>
                    <a:pt x="5063" y="3324"/>
                  </a:cubicBezTo>
                  <a:cubicBezTo>
                    <a:pt x="5056" y="3324"/>
                    <a:pt x="5045" y="3320"/>
                    <a:pt x="5025" y="3310"/>
                  </a:cubicBezTo>
                  <a:cubicBezTo>
                    <a:pt x="5001" y="3275"/>
                    <a:pt x="4978" y="3251"/>
                    <a:pt x="4942" y="3239"/>
                  </a:cubicBezTo>
                  <a:cubicBezTo>
                    <a:pt x="4939" y="3236"/>
                    <a:pt x="4937" y="3236"/>
                    <a:pt x="4934" y="3236"/>
                  </a:cubicBezTo>
                  <a:cubicBezTo>
                    <a:pt x="4927" y="3236"/>
                    <a:pt x="4919" y="3242"/>
                    <a:pt x="4908" y="3242"/>
                  </a:cubicBezTo>
                  <a:cubicBezTo>
                    <a:pt x="4904" y="3242"/>
                    <a:pt x="4899" y="3241"/>
                    <a:pt x="4894" y="3239"/>
                  </a:cubicBezTo>
                  <a:cubicBezTo>
                    <a:pt x="4735" y="3193"/>
                    <a:pt x="4489" y="2964"/>
                    <a:pt x="4312" y="2964"/>
                  </a:cubicBezTo>
                  <a:cubicBezTo>
                    <a:pt x="4307" y="2964"/>
                    <a:pt x="4302" y="2964"/>
                    <a:pt x="4297" y="2964"/>
                  </a:cubicBezTo>
                  <a:lnTo>
                    <a:pt x="4297" y="2964"/>
                  </a:lnTo>
                  <a:cubicBezTo>
                    <a:pt x="4296" y="2964"/>
                    <a:pt x="4296" y="2964"/>
                    <a:pt x="4295" y="2964"/>
                  </a:cubicBezTo>
                  <a:lnTo>
                    <a:pt x="4295" y="2964"/>
                  </a:lnTo>
                  <a:cubicBezTo>
                    <a:pt x="4293" y="2964"/>
                    <a:pt x="4290" y="2965"/>
                    <a:pt x="4287" y="2965"/>
                  </a:cubicBezTo>
                  <a:cubicBezTo>
                    <a:pt x="4284" y="2964"/>
                    <a:pt x="4281" y="2962"/>
                    <a:pt x="4280" y="2961"/>
                  </a:cubicBezTo>
                  <a:close/>
                  <a:moveTo>
                    <a:pt x="26674" y="10858"/>
                  </a:moveTo>
                  <a:cubicBezTo>
                    <a:pt x="26672" y="10859"/>
                    <a:pt x="26671" y="10859"/>
                    <a:pt x="26671" y="10859"/>
                  </a:cubicBezTo>
                  <a:cubicBezTo>
                    <a:pt x="26672" y="10860"/>
                    <a:pt x="26674" y="10860"/>
                    <a:pt x="26676" y="10861"/>
                  </a:cubicBezTo>
                  <a:lnTo>
                    <a:pt x="26676" y="10861"/>
                  </a:lnTo>
                  <a:cubicBezTo>
                    <a:pt x="26675" y="10860"/>
                    <a:pt x="26675" y="10859"/>
                    <a:pt x="26674" y="10858"/>
                  </a:cubicBezTo>
                  <a:close/>
                  <a:moveTo>
                    <a:pt x="25" y="0"/>
                  </a:moveTo>
                  <a:cubicBezTo>
                    <a:pt x="1" y="0"/>
                    <a:pt x="120" y="60"/>
                    <a:pt x="144" y="84"/>
                  </a:cubicBezTo>
                  <a:cubicBezTo>
                    <a:pt x="155" y="96"/>
                    <a:pt x="155" y="108"/>
                    <a:pt x="167" y="120"/>
                  </a:cubicBezTo>
                  <a:cubicBezTo>
                    <a:pt x="251" y="203"/>
                    <a:pt x="346" y="286"/>
                    <a:pt x="441" y="358"/>
                  </a:cubicBezTo>
                  <a:cubicBezTo>
                    <a:pt x="548" y="417"/>
                    <a:pt x="656" y="477"/>
                    <a:pt x="751" y="560"/>
                  </a:cubicBezTo>
                  <a:cubicBezTo>
                    <a:pt x="858" y="572"/>
                    <a:pt x="965" y="572"/>
                    <a:pt x="1072" y="572"/>
                  </a:cubicBezTo>
                  <a:cubicBezTo>
                    <a:pt x="1084" y="572"/>
                    <a:pt x="1084" y="584"/>
                    <a:pt x="1072" y="608"/>
                  </a:cubicBezTo>
                  <a:cubicBezTo>
                    <a:pt x="1055" y="625"/>
                    <a:pt x="1031" y="636"/>
                    <a:pt x="1010" y="636"/>
                  </a:cubicBezTo>
                  <a:cubicBezTo>
                    <a:pt x="1003" y="636"/>
                    <a:pt x="995" y="635"/>
                    <a:pt x="989" y="631"/>
                  </a:cubicBezTo>
                  <a:cubicBezTo>
                    <a:pt x="952" y="622"/>
                    <a:pt x="926" y="618"/>
                    <a:pt x="909" y="618"/>
                  </a:cubicBezTo>
                  <a:cubicBezTo>
                    <a:pt x="858" y="618"/>
                    <a:pt x="885" y="656"/>
                    <a:pt x="965" y="727"/>
                  </a:cubicBezTo>
                  <a:cubicBezTo>
                    <a:pt x="1013" y="751"/>
                    <a:pt x="1084" y="810"/>
                    <a:pt x="1120" y="810"/>
                  </a:cubicBezTo>
                  <a:cubicBezTo>
                    <a:pt x="1134" y="810"/>
                    <a:pt x="1141" y="808"/>
                    <a:pt x="1147" y="808"/>
                  </a:cubicBezTo>
                  <a:cubicBezTo>
                    <a:pt x="1156" y="808"/>
                    <a:pt x="1163" y="812"/>
                    <a:pt x="1191" y="834"/>
                  </a:cubicBezTo>
                  <a:cubicBezTo>
                    <a:pt x="1227" y="882"/>
                    <a:pt x="1322" y="1048"/>
                    <a:pt x="1275" y="1060"/>
                  </a:cubicBezTo>
                  <a:cubicBezTo>
                    <a:pt x="1288" y="1057"/>
                    <a:pt x="1300" y="1056"/>
                    <a:pt x="1310" y="1056"/>
                  </a:cubicBezTo>
                  <a:cubicBezTo>
                    <a:pt x="1347" y="1056"/>
                    <a:pt x="1374" y="1073"/>
                    <a:pt x="1429" y="1120"/>
                  </a:cubicBezTo>
                  <a:cubicBezTo>
                    <a:pt x="1489" y="1167"/>
                    <a:pt x="1549" y="1203"/>
                    <a:pt x="1620" y="1239"/>
                  </a:cubicBezTo>
                  <a:cubicBezTo>
                    <a:pt x="1644" y="1239"/>
                    <a:pt x="1715" y="1263"/>
                    <a:pt x="1727" y="1274"/>
                  </a:cubicBezTo>
                  <a:cubicBezTo>
                    <a:pt x="1727" y="1286"/>
                    <a:pt x="1727" y="1346"/>
                    <a:pt x="1751" y="1358"/>
                  </a:cubicBezTo>
                  <a:cubicBezTo>
                    <a:pt x="1775" y="1382"/>
                    <a:pt x="1846" y="1405"/>
                    <a:pt x="1894" y="1441"/>
                  </a:cubicBezTo>
                  <a:lnTo>
                    <a:pt x="2037" y="1560"/>
                  </a:lnTo>
                  <a:cubicBezTo>
                    <a:pt x="2052" y="1596"/>
                    <a:pt x="2073" y="1607"/>
                    <a:pt x="2095" y="1607"/>
                  </a:cubicBezTo>
                  <a:cubicBezTo>
                    <a:pt x="2124" y="1607"/>
                    <a:pt x="2154" y="1586"/>
                    <a:pt x="2168" y="1572"/>
                  </a:cubicBezTo>
                  <a:cubicBezTo>
                    <a:pt x="2174" y="1569"/>
                    <a:pt x="2180" y="1568"/>
                    <a:pt x="2188" y="1568"/>
                  </a:cubicBezTo>
                  <a:cubicBezTo>
                    <a:pt x="2210" y="1568"/>
                    <a:pt x="2239" y="1581"/>
                    <a:pt x="2275" y="1608"/>
                  </a:cubicBezTo>
                  <a:cubicBezTo>
                    <a:pt x="2227" y="1667"/>
                    <a:pt x="2203" y="1667"/>
                    <a:pt x="2287" y="1739"/>
                  </a:cubicBezTo>
                  <a:cubicBezTo>
                    <a:pt x="2453" y="1882"/>
                    <a:pt x="2620" y="2001"/>
                    <a:pt x="2775" y="2120"/>
                  </a:cubicBezTo>
                  <a:cubicBezTo>
                    <a:pt x="2785" y="2130"/>
                    <a:pt x="2918" y="2237"/>
                    <a:pt x="2948" y="2237"/>
                  </a:cubicBezTo>
                  <a:cubicBezTo>
                    <a:pt x="2953" y="2237"/>
                    <a:pt x="2955" y="2234"/>
                    <a:pt x="2953" y="2227"/>
                  </a:cubicBezTo>
                  <a:cubicBezTo>
                    <a:pt x="2950" y="2207"/>
                    <a:pt x="2955" y="2199"/>
                    <a:pt x="2965" y="2199"/>
                  </a:cubicBezTo>
                  <a:cubicBezTo>
                    <a:pt x="2991" y="2199"/>
                    <a:pt x="3047" y="2249"/>
                    <a:pt x="3073" y="2275"/>
                  </a:cubicBezTo>
                  <a:cubicBezTo>
                    <a:pt x="3096" y="2310"/>
                    <a:pt x="3061" y="2310"/>
                    <a:pt x="3073" y="2346"/>
                  </a:cubicBezTo>
                  <a:cubicBezTo>
                    <a:pt x="3096" y="2370"/>
                    <a:pt x="3120" y="2394"/>
                    <a:pt x="3144" y="2406"/>
                  </a:cubicBezTo>
                  <a:cubicBezTo>
                    <a:pt x="3192" y="2441"/>
                    <a:pt x="3299" y="2560"/>
                    <a:pt x="3358" y="2560"/>
                  </a:cubicBezTo>
                  <a:cubicBezTo>
                    <a:pt x="3406" y="2560"/>
                    <a:pt x="3430" y="2596"/>
                    <a:pt x="3489" y="2632"/>
                  </a:cubicBezTo>
                  <a:cubicBezTo>
                    <a:pt x="3525" y="2656"/>
                    <a:pt x="3584" y="2644"/>
                    <a:pt x="3596" y="2656"/>
                  </a:cubicBezTo>
                  <a:cubicBezTo>
                    <a:pt x="3620" y="2667"/>
                    <a:pt x="3608" y="2703"/>
                    <a:pt x="3620" y="2715"/>
                  </a:cubicBezTo>
                  <a:cubicBezTo>
                    <a:pt x="3656" y="2775"/>
                    <a:pt x="3715" y="2834"/>
                    <a:pt x="3775" y="2870"/>
                  </a:cubicBezTo>
                  <a:cubicBezTo>
                    <a:pt x="3858" y="2929"/>
                    <a:pt x="3954" y="3001"/>
                    <a:pt x="4049" y="3060"/>
                  </a:cubicBezTo>
                  <a:cubicBezTo>
                    <a:pt x="4073" y="3072"/>
                    <a:pt x="4090" y="3078"/>
                    <a:pt x="4105" y="3078"/>
                  </a:cubicBezTo>
                  <a:cubicBezTo>
                    <a:pt x="4120" y="3078"/>
                    <a:pt x="4132" y="3072"/>
                    <a:pt x="4144" y="3060"/>
                  </a:cubicBezTo>
                  <a:cubicBezTo>
                    <a:pt x="4146" y="3061"/>
                    <a:pt x="4149" y="3061"/>
                    <a:pt x="4151" y="3061"/>
                  </a:cubicBezTo>
                  <a:cubicBezTo>
                    <a:pt x="4244" y="3061"/>
                    <a:pt x="4121" y="2863"/>
                    <a:pt x="4039" y="2863"/>
                  </a:cubicBezTo>
                  <a:cubicBezTo>
                    <a:pt x="4020" y="2863"/>
                    <a:pt x="4003" y="2874"/>
                    <a:pt x="3991" y="2901"/>
                  </a:cubicBezTo>
                  <a:lnTo>
                    <a:pt x="3991" y="2901"/>
                  </a:lnTo>
                  <a:cubicBezTo>
                    <a:pt x="3992" y="2867"/>
                    <a:pt x="3799" y="2723"/>
                    <a:pt x="3799" y="2656"/>
                  </a:cubicBezTo>
                  <a:cubicBezTo>
                    <a:pt x="3792" y="2616"/>
                    <a:pt x="3782" y="2609"/>
                    <a:pt x="3766" y="2609"/>
                  </a:cubicBezTo>
                  <a:cubicBezTo>
                    <a:pt x="3758" y="2609"/>
                    <a:pt x="3749" y="2611"/>
                    <a:pt x="3738" y="2611"/>
                  </a:cubicBezTo>
                  <a:cubicBezTo>
                    <a:pt x="3731" y="2611"/>
                    <a:pt x="3724" y="2610"/>
                    <a:pt x="3715" y="2608"/>
                  </a:cubicBezTo>
                  <a:cubicBezTo>
                    <a:pt x="3680" y="2584"/>
                    <a:pt x="3632" y="2548"/>
                    <a:pt x="3584" y="2525"/>
                  </a:cubicBezTo>
                  <a:cubicBezTo>
                    <a:pt x="3370" y="2394"/>
                    <a:pt x="3168" y="2239"/>
                    <a:pt x="2977" y="2072"/>
                  </a:cubicBezTo>
                  <a:cubicBezTo>
                    <a:pt x="2877" y="1992"/>
                    <a:pt x="2701" y="1786"/>
                    <a:pt x="2591" y="1786"/>
                  </a:cubicBezTo>
                  <a:cubicBezTo>
                    <a:pt x="2570" y="1786"/>
                    <a:pt x="2552" y="1793"/>
                    <a:pt x="2537" y="1810"/>
                  </a:cubicBezTo>
                  <a:cubicBezTo>
                    <a:pt x="2537" y="1810"/>
                    <a:pt x="2480" y="1845"/>
                    <a:pt x="2454" y="1845"/>
                  </a:cubicBezTo>
                  <a:cubicBezTo>
                    <a:pt x="2447" y="1845"/>
                    <a:pt x="2441" y="1842"/>
                    <a:pt x="2441" y="1834"/>
                  </a:cubicBezTo>
                  <a:cubicBezTo>
                    <a:pt x="2441" y="1798"/>
                    <a:pt x="2441" y="1763"/>
                    <a:pt x="2453" y="1727"/>
                  </a:cubicBezTo>
                  <a:cubicBezTo>
                    <a:pt x="2489" y="1679"/>
                    <a:pt x="2513" y="1620"/>
                    <a:pt x="2525" y="1560"/>
                  </a:cubicBezTo>
                  <a:cubicBezTo>
                    <a:pt x="2517" y="1560"/>
                    <a:pt x="2514" y="1571"/>
                    <a:pt x="2503" y="1571"/>
                  </a:cubicBezTo>
                  <a:cubicBezTo>
                    <a:pt x="2497" y="1571"/>
                    <a:pt x="2489" y="1568"/>
                    <a:pt x="2477" y="1560"/>
                  </a:cubicBezTo>
                  <a:cubicBezTo>
                    <a:pt x="2441" y="1548"/>
                    <a:pt x="2406" y="1524"/>
                    <a:pt x="2370" y="1501"/>
                  </a:cubicBezTo>
                  <a:cubicBezTo>
                    <a:pt x="2322" y="1465"/>
                    <a:pt x="2251" y="1405"/>
                    <a:pt x="2275" y="1370"/>
                  </a:cubicBezTo>
                  <a:lnTo>
                    <a:pt x="2275" y="1370"/>
                  </a:lnTo>
                  <a:cubicBezTo>
                    <a:pt x="2266" y="1381"/>
                    <a:pt x="2256" y="1385"/>
                    <a:pt x="2245" y="1385"/>
                  </a:cubicBezTo>
                  <a:cubicBezTo>
                    <a:pt x="2207" y="1385"/>
                    <a:pt x="2161" y="1328"/>
                    <a:pt x="2119" y="1328"/>
                  </a:cubicBezTo>
                  <a:cubicBezTo>
                    <a:pt x="2111" y="1328"/>
                    <a:pt x="2104" y="1330"/>
                    <a:pt x="2096" y="1334"/>
                  </a:cubicBezTo>
                  <a:cubicBezTo>
                    <a:pt x="2079" y="1345"/>
                    <a:pt x="2051" y="1359"/>
                    <a:pt x="2024" y="1359"/>
                  </a:cubicBezTo>
                  <a:cubicBezTo>
                    <a:pt x="1995" y="1359"/>
                    <a:pt x="1966" y="1342"/>
                    <a:pt x="1953" y="1286"/>
                  </a:cubicBezTo>
                  <a:cubicBezTo>
                    <a:pt x="1941" y="1239"/>
                    <a:pt x="1977" y="1227"/>
                    <a:pt x="1953" y="1179"/>
                  </a:cubicBezTo>
                  <a:cubicBezTo>
                    <a:pt x="1935" y="1133"/>
                    <a:pt x="1909" y="1116"/>
                    <a:pt x="1882" y="1116"/>
                  </a:cubicBezTo>
                  <a:cubicBezTo>
                    <a:pt x="1874" y="1116"/>
                    <a:pt x="1866" y="1117"/>
                    <a:pt x="1858" y="1120"/>
                  </a:cubicBezTo>
                  <a:cubicBezTo>
                    <a:pt x="1850" y="1122"/>
                    <a:pt x="1843" y="1124"/>
                    <a:pt x="1837" y="1124"/>
                  </a:cubicBezTo>
                  <a:cubicBezTo>
                    <a:pt x="1819" y="1124"/>
                    <a:pt x="1808" y="1108"/>
                    <a:pt x="1763" y="1072"/>
                  </a:cubicBezTo>
                  <a:cubicBezTo>
                    <a:pt x="1739" y="1060"/>
                    <a:pt x="1763" y="1060"/>
                    <a:pt x="1763" y="1036"/>
                  </a:cubicBezTo>
                  <a:cubicBezTo>
                    <a:pt x="1763" y="953"/>
                    <a:pt x="1560" y="941"/>
                    <a:pt x="1525" y="846"/>
                  </a:cubicBezTo>
                  <a:cubicBezTo>
                    <a:pt x="1465" y="810"/>
                    <a:pt x="1334" y="822"/>
                    <a:pt x="1334" y="786"/>
                  </a:cubicBezTo>
                  <a:cubicBezTo>
                    <a:pt x="1322" y="762"/>
                    <a:pt x="1346" y="715"/>
                    <a:pt x="1322" y="703"/>
                  </a:cubicBezTo>
                  <a:cubicBezTo>
                    <a:pt x="1302" y="703"/>
                    <a:pt x="1281" y="729"/>
                    <a:pt x="1246" y="729"/>
                  </a:cubicBezTo>
                  <a:cubicBezTo>
                    <a:pt x="1240" y="729"/>
                    <a:pt x="1234" y="728"/>
                    <a:pt x="1227" y="727"/>
                  </a:cubicBezTo>
                  <a:cubicBezTo>
                    <a:pt x="1227" y="727"/>
                    <a:pt x="1239" y="608"/>
                    <a:pt x="1227" y="608"/>
                  </a:cubicBezTo>
                  <a:cubicBezTo>
                    <a:pt x="1212" y="618"/>
                    <a:pt x="1193" y="623"/>
                    <a:pt x="1176" y="623"/>
                  </a:cubicBezTo>
                  <a:cubicBezTo>
                    <a:pt x="1152" y="623"/>
                    <a:pt x="1132" y="612"/>
                    <a:pt x="1132" y="584"/>
                  </a:cubicBezTo>
                  <a:cubicBezTo>
                    <a:pt x="1132" y="572"/>
                    <a:pt x="1144" y="560"/>
                    <a:pt x="1132" y="548"/>
                  </a:cubicBezTo>
                  <a:cubicBezTo>
                    <a:pt x="1124" y="548"/>
                    <a:pt x="1100" y="543"/>
                    <a:pt x="1089" y="543"/>
                  </a:cubicBezTo>
                  <a:cubicBezTo>
                    <a:pt x="1083" y="543"/>
                    <a:pt x="1080" y="544"/>
                    <a:pt x="1084" y="548"/>
                  </a:cubicBezTo>
                  <a:lnTo>
                    <a:pt x="1048" y="524"/>
                  </a:lnTo>
                  <a:cubicBezTo>
                    <a:pt x="1025" y="501"/>
                    <a:pt x="1037" y="524"/>
                    <a:pt x="965" y="489"/>
                  </a:cubicBezTo>
                  <a:cubicBezTo>
                    <a:pt x="913" y="471"/>
                    <a:pt x="937" y="460"/>
                    <a:pt x="954" y="460"/>
                  </a:cubicBezTo>
                  <a:cubicBezTo>
                    <a:pt x="960" y="460"/>
                    <a:pt x="965" y="462"/>
                    <a:pt x="965" y="465"/>
                  </a:cubicBezTo>
                  <a:cubicBezTo>
                    <a:pt x="965" y="465"/>
                    <a:pt x="1001" y="465"/>
                    <a:pt x="894" y="405"/>
                  </a:cubicBezTo>
                  <a:cubicBezTo>
                    <a:pt x="825" y="371"/>
                    <a:pt x="688" y="318"/>
                    <a:pt x="693" y="318"/>
                  </a:cubicBezTo>
                  <a:lnTo>
                    <a:pt x="693" y="318"/>
                  </a:lnTo>
                  <a:cubicBezTo>
                    <a:pt x="695" y="318"/>
                    <a:pt x="718" y="326"/>
                    <a:pt x="775" y="346"/>
                  </a:cubicBezTo>
                  <a:lnTo>
                    <a:pt x="870" y="381"/>
                  </a:lnTo>
                  <a:cubicBezTo>
                    <a:pt x="917" y="402"/>
                    <a:pt x="948" y="416"/>
                    <a:pt x="950" y="416"/>
                  </a:cubicBezTo>
                  <a:cubicBezTo>
                    <a:pt x="952" y="416"/>
                    <a:pt x="906" y="394"/>
                    <a:pt x="787" y="334"/>
                  </a:cubicBezTo>
                  <a:cubicBezTo>
                    <a:pt x="653" y="274"/>
                    <a:pt x="598" y="243"/>
                    <a:pt x="607" y="243"/>
                  </a:cubicBezTo>
                  <a:cubicBezTo>
                    <a:pt x="615" y="243"/>
                    <a:pt x="661" y="262"/>
                    <a:pt x="739" y="298"/>
                  </a:cubicBezTo>
                  <a:cubicBezTo>
                    <a:pt x="836" y="337"/>
                    <a:pt x="940" y="391"/>
                    <a:pt x="957" y="391"/>
                  </a:cubicBezTo>
                  <a:cubicBezTo>
                    <a:pt x="961" y="391"/>
                    <a:pt x="960" y="388"/>
                    <a:pt x="953" y="381"/>
                  </a:cubicBezTo>
                  <a:cubicBezTo>
                    <a:pt x="943" y="381"/>
                    <a:pt x="866" y="306"/>
                    <a:pt x="874" y="306"/>
                  </a:cubicBezTo>
                  <a:lnTo>
                    <a:pt x="874" y="306"/>
                  </a:lnTo>
                  <a:cubicBezTo>
                    <a:pt x="875" y="306"/>
                    <a:pt x="878" y="307"/>
                    <a:pt x="882" y="310"/>
                  </a:cubicBezTo>
                  <a:cubicBezTo>
                    <a:pt x="929" y="346"/>
                    <a:pt x="965" y="381"/>
                    <a:pt x="1013" y="405"/>
                  </a:cubicBezTo>
                  <a:cubicBezTo>
                    <a:pt x="1021" y="409"/>
                    <a:pt x="1025" y="411"/>
                    <a:pt x="1028" y="411"/>
                  </a:cubicBezTo>
                  <a:cubicBezTo>
                    <a:pt x="1043" y="411"/>
                    <a:pt x="1003" y="368"/>
                    <a:pt x="1013" y="358"/>
                  </a:cubicBezTo>
                  <a:cubicBezTo>
                    <a:pt x="1060" y="358"/>
                    <a:pt x="1096" y="381"/>
                    <a:pt x="1144" y="405"/>
                  </a:cubicBezTo>
                  <a:cubicBezTo>
                    <a:pt x="1168" y="429"/>
                    <a:pt x="1191" y="441"/>
                    <a:pt x="1227" y="465"/>
                  </a:cubicBezTo>
                  <a:lnTo>
                    <a:pt x="1334" y="465"/>
                  </a:lnTo>
                  <a:cubicBezTo>
                    <a:pt x="1382" y="465"/>
                    <a:pt x="1414" y="449"/>
                    <a:pt x="1440" y="449"/>
                  </a:cubicBezTo>
                  <a:cubicBezTo>
                    <a:pt x="1453" y="449"/>
                    <a:pt x="1465" y="453"/>
                    <a:pt x="1477" y="465"/>
                  </a:cubicBezTo>
                  <a:cubicBezTo>
                    <a:pt x="1537" y="524"/>
                    <a:pt x="1608" y="548"/>
                    <a:pt x="1691" y="560"/>
                  </a:cubicBezTo>
                  <a:cubicBezTo>
                    <a:pt x="1727" y="560"/>
                    <a:pt x="1736" y="534"/>
                    <a:pt x="1738" y="511"/>
                  </a:cubicBezTo>
                  <a:lnTo>
                    <a:pt x="1738" y="511"/>
                  </a:lnTo>
                  <a:cubicBezTo>
                    <a:pt x="1748" y="563"/>
                    <a:pt x="1848" y="588"/>
                    <a:pt x="1930" y="588"/>
                  </a:cubicBezTo>
                  <a:cubicBezTo>
                    <a:pt x="1969" y="588"/>
                    <a:pt x="2004" y="582"/>
                    <a:pt x="2025" y="572"/>
                  </a:cubicBezTo>
                  <a:cubicBezTo>
                    <a:pt x="2037" y="569"/>
                    <a:pt x="2049" y="567"/>
                    <a:pt x="2060" y="567"/>
                  </a:cubicBezTo>
                  <a:cubicBezTo>
                    <a:pt x="2095" y="567"/>
                    <a:pt x="2126" y="581"/>
                    <a:pt x="2144" y="608"/>
                  </a:cubicBezTo>
                  <a:cubicBezTo>
                    <a:pt x="2156" y="631"/>
                    <a:pt x="2096" y="631"/>
                    <a:pt x="2132" y="655"/>
                  </a:cubicBezTo>
                  <a:cubicBezTo>
                    <a:pt x="2140" y="667"/>
                    <a:pt x="2150" y="671"/>
                    <a:pt x="2162" y="671"/>
                  </a:cubicBezTo>
                  <a:cubicBezTo>
                    <a:pt x="2185" y="671"/>
                    <a:pt x="2211" y="655"/>
                    <a:pt x="2227" y="655"/>
                  </a:cubicBezTo>
                  <a:cubicBezTo>
                    <a:pt x="2287" y="655"/>
                    <a:pt x="2358" y="667"/>
                    <a:pt x="2406" y="715"/>
                  </a:cubicBezTo>
                  <a:cubicBezTo>
                    <a:pt x="2402" y="731"/>
                    <a:pt x="2412" y="736"/>
                    <a:pt x="2430" y="736"/>
                  </a:cubicBezTo>
                  <a:cubicBezTo>
                    <a:pt x="2464" y="736"/>
                    <a:pt x="2525" y="715"/>
                    <a:pt x="2549" y="715"/>
                  </a:cubicBezTo>
                  <a:cubicBezTo>
                    <a:pt x="2632" y="727"/>
                    <a:pt x="2715" y="751"/>
                    <a:pt x="2811" y="751"/>
                  </a:cubicBezTo>
                  <a:cubicBezTo>
                    <a:pt x="2826" y="748"/>
                    <a:pt x="2841" y="747"/>
                    <a:pt x="2856" y="747"/>
                  </a:cubicBezTo>
                  <a:cubicBezTo>
                    <a:pt x="2924" y="747"/>
                    <a:pt x="2990" y="767"/>
                    <a:pt x="3049" y="786"/>
                  </a:cubicBezTo>
                  <a:cubicBezTo>
                    <a:pt x="3144" y="834"/>
                    <a:pt x="3239" y="858"/>
                    <a:pt x="3346" y="858"/>
                  </a:cubicBezTo>
                  <a:cubicBezTo>
                    <a:pt x="3350" y="857"/>
                    <a:pt x="3353" y="856"/>
                    <a:pt x="3356" y="856"/>
                  </a:cubicBezTo>
                  <a:cubicBezTo>
                    <a:pt x="3388" y="856"/>
                    <a:pt x="3420" y="906"/>
                    <a:pt x="3442" y="917"/>
                  </a:cubicBezTo>
                  <a:cubicBezTo>
                    <a:pt x="3454" y="923"/>
                    <a:pt x="3471" y="923"/>
                    <a:pt x="3494" y="923"/>
                  </a:cubicBezTo>
                  <a:cubicBezTo>
                    <a:pt x="3516" y="923"/>
                    <a:pt x="3543" y="923"/>
                    <a:pt x="3573" y="929"/>
                  </a:cubicBezTo>
                  <a:cubicBezTo>
                    <a:pt x="3632" y="941"/>
                    <a:pt x="3704" y="953"/>
                    <a:pt x="3763" y="965"/>
                  </a:cubicBezTo>
                  <a:cubicBezTo>
                    <a:pt x="3806" y="965"/>
                    <a:pt x="3819" y="952"/>
                    <a:pt x="3838" y="952"/>
                  </a:cubicBezTo>
                  <a:cubicBezTo>
                    <a:pt x="3850" y="952"/>
                    <a:pt x="3865" y="958"/>
                    <a:pt x="3894" y="977"/>
                  </a:cubicBezTo>
                  <a:cubicBezTo>
                    <a:pt x="3940" y="1007"/>
                    <a:pt x="4025" y="1053"/>
                    <a:pt x="4084" y="1053"/>
                  </a:cubicBezTo>
                  <a:cubicBezTo>
                    <a:pt x="4116" y="1053"/>
                    <a:pt x="4140" y="1039"/>
                    <a:pt x="4144" y="1001"/>
                  </a:cubicBezTo>
                  <a:lnTo>
                    <a:pt x="4144" y="1001"/>
                  </a:lnTo>
                  <a:cubicBezTo>
                    <a:pt x="4133" y="1097"/>
                    <a:pt x="4470" y="1145"/>
                    <a:pt x="4607" y="1145"/>
                  </a:cubicBezTo>
                  <a:cubicBezTo>
                    <a:pt x="4622" y="1145"/>
                    <a:pt x="4635" y="1145"/>
                    <a:pt x="4644" y="1143"/>
                  </a:cubicBezTo>
                  <a:cubicBezTo>
                    <a:pt x="4650" y="1142"/>
                    <a:pt x="4656" y="1141"/>
                    <a:pt x="4662" y="1141"/>
                  </a:cubicBezTo>
                  <a:cubicBezTo>
                    <a:pt x="4731" y="1141"/>
                    <a:pt x="4775" y="1244"/>
                    <a:pt x="4845" y="1244"/>
                  </a:cubicBezTo>
                  <a:cubicBezTo>
                    <a:pt x="4860" y="1244"/>
                    <a:pt x="4876" y="1239"/>
                    <a:pt x="4894" y="1227"/>
                  </a:cubicBezTo>
                  <a:cubicBezTo>
                    <a:pt x="4925" y="1203"/>
                    <a:pt x="4946" y="1175"/>
                    <a:pt x="4977" y="1175"/>
                  </a:cubicBezTo>
                  <a:cubicBezTo>
                    <a:pt x="4994" y="1175"/>
                    <a:pt x="5013" y="1183"/>
                    <a:pt x="5037" y="1203"/>
                  </a:cubicBezTo>
                  <a:cubicBezTo>
                    <a:pt x="5097" y="1215"/>
                    <a:pt x="5156" y="1227"/>
                    <a:pt x="5216" y="1239"/>
                  </a:cubicBezTo>
                  <a:cubicBezTo>
                    <a:pt x="5216" y="1239"/>
                    <a:pt x="5168" y="1251"/>
                    <a:pt x="5204" y="1274"/>
                  </a:cubicBezTo>
                  <a:cubicBezTo>
                    <a:pt x="5228" y="1286"/>
                    <a:pt x="5251" y="1286"/>
                    <a:pt x="5263" y="1286"/>
                  </a:cubicBezTo>
                  <a:lnTo>
                    <a:pt x="5275" y="1286"/>
                  </a:lnTo>
                  <a:cubicBezTo>
                    <a:pt x="5370" y="1334"/>
                    <a:pt x="5442" y="1417"/>
                    <a:pt x="5537" y="1441"/>
                  </a:cubicBezTo>
                  <a:cubicBezTo>
                    <a:pt x="5466" y="1382"/>
                    <a:pt x="5466" y="1286"/>
                    <a:pt x="5549" y="1274"/>
                  </a:cubicBezTo>
                  <a:cubicBezTo>
                    <a:pt x="5632" y="1310"/>
                    <a:pt x="5549" y="1346"/>
                    <a:pt x="5549" y="1370"/>
                  </a:cubicBezTo>
                  <a:cubicBezTo>
                    <a:pt x="5537" y="1382"/>
                    <a:pt x="5644" y="1417"/>
                    <a:pt x="5680" y="1441"/>
                  </a:cubicBezTo>
                  <a:cubicBezTo>
                    <a:pt x="5713" y="1463"/>
                    <a:pt x="5747" y="1538"/>
                    <a:pt x="5770" y="1538"/>
                  </a:cubicBezTo>
                  <a:cubicBezTo>
                    <a:pt x="5772" y="1538"/>
                    <a:pt x="5774" y="1537"/>
                    <a:pt x="5775" y="1536"/>
                  </a:cubicBezTo>
                  <a:cubicBezTo>
                    <a:pt x="5791" y="1536"/>
                    <a:pt x="5807" y="1526"/>
                    <a:pt x="5830" y="1526"/>
                  </a:cubicBezTo>
                  <a:cubicBezTo>
                    <a:pt x="5841" y="1526"/>
                    <a:pt x="5855" y="1528"/>
                    <a:pt x="5870" y="1536"/>
                  </a:cubicBezTo>
                  <a:cubicBezTo>
                    <a:pt x="5930" y="1596"/>
                    <a:pt x="6001" y="1644"/>
                    <a:pt x="6073" y="1691"/>
                  </a:cubicBezTo>
                  <a:cubicBezTo>
                    <a:pt x="6066" y="1683"/>
                    <a:pt x="6068" y="1679"/>
                    <a:pt x="6076" y="1679"/>
                  </a:cubicBezTo>
                  <a:cubicBezTo>
                    <a:pt x="6124" y="1679"/>
                    <a:pt x="6399" y="1810"/>
                    <a:pt x="6430" y="1810"/>
                  </a:cubicBezTo>
                  <a:cubicBezTo>
                    <a:pt x="6434" y="1811"/>
                    <a:pt x="6437" y="1812"/>
                    <a:pt x="6439" y="1812"/>
                  </a:cubicBezTo>
                  <a:cubicBezTo>
                    <a:pt x="6471" y="1812"/>
                    <a:pt x="6434" y="1751"/>
                    <a:pt x="6478" y="1751"/>
                  </a:cubicBezTo>
                  <a:cubicBezTo>
                    <a:pt x="6537" y="1751"/>
                    <a:pt x="6537" y="1834"/>
                    <a:pt x="6525" y="1858"/>
                  </a:cubicBezTo>
                  <a:cubicBezTo>
                    <a:pt x="6537" y="1840"/>
                    <a:pt x="6552" y="1831"/>
                    <a:pt x="6567" y="1831"/>
                  </a:cubicBezTo>
                  <a:cubicBezTo>
                    <a:pt x="6582" y="1831"/>
                    <a:pt x="6597" y="1840"/>
                    <a:pt x="6609" y="1858"/>
                  </a:cubicBezTo>
                  <a:cubicBezTo>
                    <a:pt x="6632" y="1882"/>
                    <a:pt x="6597" y="1917"/>
                    <a:pt x="6632" y="1941"/>
                  </a:cubicBezTo>
                  <a:cubicBezTo>
                    <a:pt x="6636" y="1945"/>
                    <a:pt x="6640" y="1946"/>
                    <a:pt x="6645" y="1946"/>
                  </a:cubicBezTo>
                  <a:cubicBezTo>
                    <a:pt x="6667" y="1946"/>
                    <a:pt x="6701" y="1919"/>
                    <a:pt x="6739" y="1919"/>
                  </a:cubicBezTo>
                  <a:cubicBezTo>
                    <a:pt x="6751" y="1919"/>
                    <a:pt x="6763" y="1922"/>
                    <a:pt x="6775" y="1929"/>
                  </a:cubicBezTo>
                  <a:cubicBezTo>
                    <a:pt x="6796" y="1940"/>
                    <a:pt x="6844" y="2031"/>
                    <a:pt x="6872" y="2031"/>
                  </a:cubicBezTo>
                  <a:cubicBezTo>
                    <a:pt x="6876" y="2031"/>
                    <a:pt x="6879" y="2029"/>
                    <a:pt x="6883" y="2025"/>
                  </a:cubicBezTo>
                  <a:cubicBezTo>
                    <a:pt x="6892" y="2005"/>
                    <a:pt x="6862" y="1986"/>
                    <a:pt x="6883" y="1986"/>
                  </a:cubicBezTo>
                  <a:cubicBezTo>
                    <a:pt x="6888" y="1986"/>
                    <a:pt x="6895" y="1987"/>
                    <a:pt x="6906" y="1989"/>
                  </a:cubicBezTo>
                  <a:cubicBezTo>
                    <a:pt x="6930" y="1989"/>
                    <a:pt x="6942" y="1989"/>
                    <a:pt x="6954" y="2013"/>
                  </a:cubicBezTo>
                  <a:cubicBezTo>
                    <a:pt x="6990" y="2048"/>
                    <a:pt x="6906" y="2084"/>
                    <a:pt x="6966" y="2108"/>
                  </a:cubicBezTo>
                  <a:cubicBezTo>
                    <a:pt x="7013" y="2132"/>
                    <a:pt x="7061" y="2155"/>
                    <a:pt x="7109" y="2167"/>
                  </a:cubicBezTo>
                  <a:lnTo>
                    <a:pt x="7144" y="2167"/>
                  </a:lnTo>
                  <a:cubicBezTo>
                    <a:pt x="7228" y="2203"/>
                    <a:pt x="7299" y="2239"/>
                    <a:pt x="7383" y="2263"/>
                  </a:cubicBezTo>
                  <a:cubicBezTo>
                    <a:pt x="7409" y="2274"/>
                    <a:pt x="7431" y="2279"/>
                    <a:pt x="7446" y="2279"/>
                  </a:cubicBezTo>
                  <a:cubicBezTo>
                    <a:pt x="7477" y="2279"/>
                    <a:pt x="7475" y="2255"/>
                    <a:pt x="7418" y="2215"/>
                  </a:cubicBezTo>
                  <a:lnTo>
                    <a:pt x="7418" y="2215"/>
                  </a:lnTo>
                  <a:cubicBezTo>
                    <a:pt x="7490" y="2239"/>
                    <a:pt x="7549" y="2286"/>
                    <a:pt x="7597" y="2334"/>
                  </a:cubicBezTo>
                  <a:cubicBezTo>
                    <a:pt x="7633" y="2382"/>
                    <a:pt x="7680" y="2453"/>
                    <a:pt x="7752" y="2453"/>
                  </a:cubicBezTo>
                  <a:cubicBezTo>
                    <a:pt x="7799" y="2453"/>
                    <a:pt x="7847" y="2453"/>
                    <a:pt x="7895" y="2477"/>
                  </a:cubicBezTo>
                  <a:cubicBezTo>
                    <a:pt x="7918" y="2489"/>
                    <a:pt x="7954" y="2501"/>
                    <a:pt x="7990" y="2513"/>
                  </a:cubicBezTo>
                  <a:cubicBezTo>
                    <a:pt x="7990" y="2513"/>
                    <a:pt x="7990" y="2501"/>
                    <a:pt x="8014" y="2501"/>
                  </a:cubicBezTo>
                  <a:cubicBezTo>
                    <a:pt x="8073" y="2513"/>
                    <a:pt x="8156" y="2572"/>
                    <a:pt x="8240" y="2584"/>
                  </a:cubicBezTo>
                  <a:cubicBezTo>
                    <a:pt x="8311" y="2608"/>
                    <a:pt x="8371" y="2608"/>
                    <a:pt x="8407" y="2667"/>
                  </a:cubicBezTo>
                  <a:cubicBezTo>
                    <a:pt x="8454" y="2715"/>
                    <a:pt x="8526" y="2751"/>
                    <a:pt x="8609" y="2751"/>
                  </a:cubicBezTo>
                  <a:cubicBezTo>
                    <a:pt x="8645" y="2751"/>
                    <a:pt x="8549" y="2679"/>
                    <a:pt x="8526" y="2667"/>
                  </a:cubicBezTo>
                  <a:lnTo>
                    <a:pt x="8526" y="2667"/>
                  </a:lnTo>
                  <a:cubicBezTo>
                    <a:pt x="8573" y="2679"/>
                    <a:pt x="8621" y="2715"/>
                    <a:pt x="8668" y="2751"/>
                  </a:cubicBezTo>
                  <a:cubicBezTo>
                    <a:pt x="8704" y="2775"/>
                    <a:pt x="8716" y="2810"/>
                    <a:pt x="8752" y="2834"/>
                  </a:cubicBezTo>
                  <a:cubicBezTo>
                    <a:pt x="8823" y="2882"/>
                    <a:pt x="8871" y="2858"/>
                    <a:pt x="8942" y="2917"/>
                  </a:cubicBezTo>
                  <a:cubicBezTo>
                    <a:pt x="8962" y="2928"/>
                    <a:pt x="9000" y="3023"/>
                    <a:pt x="9040" y="3023"/>
                  </a:cubicBezTo>
                  <a:cubicBezTo>
                    <a:pt x="9047" y="3023"/>
                    <a:pt x="9054" y="3020"/>
                    <a:pt x="9061" y="3013"/>
                  </a:cubicBezTo>
                  <a:cubicBezTo>
                    <a:pt x="9081" y="2981"/>
                    <a:pt x="9097" y="2959"/>
                    <a:pt x="9118" y="2959"/>
                  </a:cubicBezTo>
                  <a:cubicBezTo>
                    <a:pt x="9137" y="2959"/>
                    <a:pt x="9160" y="2974"/>
                    <a:pt x="9192" y="3013"/>
                  </a:cubicBezTo>
                  <a:cubicBezTo>
                    <a:pt x="9228" y="3060"/>
                    <a:pt x="9216" y="3072"/>
                    <a:pt x="9276" y="3120"/>
                  </a:cubicBezTo>
                  <a:cubicBezTo>
                    <a:pt x="9297" y="3130"/>
                    <a:pt x="9422" y="3207"/>
                    <a:pt x="9457" y="3207"/>
                  </a:cubicBezTo>
                  <a:cubicBezTo>
                    <a:pt x="9462" y="3207"/>
                    <a:pt x="9465" y="3206"/>
                    <a:pt x="9466" y="3203"/>
                  </a:cubicBezTo>
                  <a:cubicBezTo>
                    <a:pt x="9485" y="3185"/>
                    <a:pt x="9467" y="3129"/>
                    <a:pt x="9499" y="3129"/>
                  </a:cubicBezTo>
                  <a:cubicBezTo>
                    <a:pt x="9507" y="3129"/>
                    <a:pt x="9520" y="3133"/>
                    <a:pt x="9538" y="3144"/>
                  </a:cubicBezTo>
                  <a:cubicBezTo>
                    <a:pt x="9609" y="3179"/>
                    <a:pt x="9538" y="3203"/>
                    <a:pt x="9550" y="3239"/>
                  </a:cubicBezTo>
                  <a:cubicBezTo>
                    <a:pt x="9585" y="3227"/>
                    <a:pt x="9621" y="3215"/>
                    <a:pt x="9657" y="3215"/>
                  </a:cubicBezTo>
                  <a:cubicBezTo>
                    <a:pt x="9716" y="3215"/>
                    <a:pt x="9716" y="3227"/>
                    <a:pt x="9728" y="3263"/>
                  </a:cubicBezTo>
                  <a:cubicBezTo>
                    <a:pt x="9788" y="3334"/>
                    <a:pt x="9871" y="3394"/>
                    <a:pt x="9954" y="3418"/>
                  </a:cubicBezTo>
                  <a:cubicBezTo>
                    <a:pt x="9958" y="3418"/>
                    <a:pt x="9962" y="3418"/>
                    <a:pt x="9965" y="3418"/>
                  </a:cubicBezTo>
                  <a:cubicBezTo>
                    <a:pt x="10031" y="3418"/>
                    <a:pt x="10006" y="3321"/>
                    <a:pt x="10033" y="3321"/>
                  </a:cubicBezTo>
                  <a:cubicBezTo>
                    <a:pt x="10034" y="3321"/>
                    <a:pt x="10036" y="3322"/>
                    <a:pt x="10038" y="3322"/>
                  </a:cubicBezTo>
                  <a:cubicBezTo>
                    <a:pt x="10073" y="3334"/>
                    <a:pt x="10073" y="3370"/>
                    <a:pt x="10085" y="3394"/>
                  </a:cubicBezTo>
                  <a:cubicBezTo>
                    <a:pt x="10121" y="3429"/>
                    <a:pt x="10169" y="3465"/>
                    <a:pt x="10204" y="3489"/>
                  </a:cubicBezTo>
                  <a:cubicBezTo>
                    <a:pt x="10264" y="3525"/>
                    <a:pt x="10359" y="3644"/>
                    <a:pt x="10419" y="3656"/>
                  </a:cubicBezTo>
                  <a:cubicBezTo>
                    <a:pt x="10435" y="3656"/>
                    <a:pt x="10472" y="3640"/>
                    <a:pt x="10498" y="3640"/>
                  </a:cubicBezTo>
                  <a:cubicBezTo>
                    <a:pt x="10511" y="3640"/>
                    <a:pt x="10522" y="3644"/>
                    <a:pt x="10526" y="3656"/>
                  </a:cubicBezTo>
                  <a:cubicBezTo>
                    <a:pt x="10538" y="3679"/>
                    <a:pt x="10526" y="3691"/>
                    <a:pt x="10573" y="3715"/>
                  </a:cubicBezTo>
                  <a:cubicBezTo>
                    <a:pt x="10609" y="3735"/>
                    <a:pt x="10641" y="3740"/>
                    <a:pt x="10671" y="3740"/>
                  </a:cubicBezTo>
                  <a:cubicBezTo>
                    <a:pt x="10706" y="3740"/>
                    <a:pt x="10739" y="3733"/>
                    <a:pt x="10774" y="3733"/>
                  </a:cubicBezTo>
                  <a:cubicBezTo>
                    <a:pt x="10801" y="3733"/>
                    <a:pt x="10829" y="3737"/>
                    <a:pt x="10859" y="3751"/>
                  </a:cubicBezTo>
                  <a:cubicBezTo>
                    <a:pt x="10966" y="3787"/>
                    <a:pt x="10966" y="3906"/>
                    <a:pt x="11050" y="3941"/>
                  </a:cubicBezTo>
                  <a:cubicBezTo>
                    <a:pt x="11052" y="3942"/>
                    <a:pt x="11054" y="3943"/>
                    <a:pt x="11055" y="3943"/>
                  </a:cubicBezTo>
                  <a:cubicBezTo>
                    <a:pt x="11069" y="3943"/>
                    <a:pt x="11050" y="3893"/>
                    <a:pt x="11050" y="3882"/>
                  </a:cubicBezTo>
                  <a:lnTo>
                    <a:pt x="11050" y="3882"/>
                  </a:lnTo>
                  <a:cubicBezTo>
                    <a:pt x="11109" y="3918"/>
                    <a:pt x="11097" y="3965"/>
                    <a:pt x="11145" y="3989"/>
                  </a:cubicBezTo>
                  <a:cubicBezTo>
                    <a:pt x="11204" y="4013"/>
                    <a:pt x="11276" y="4025"/>
                    <a:pt x="11359" y="4060"/>
                  </a:cubicBezTo>
                  <a:cubicBezTo>
                    <a:pt x="11352" y="4056"/>
                    <a:pt x="11350" y="4054"/>
                    <a:pt x="11351" y="4054"/>
                  </a:cubicBezTo>
                  <a:lnTo>
                    <a:pt x="11351" y="4054"/>
                  </a:lnTo>
                  <a:cubicBezTo>
                    <a:pt x="11355" y="4054"/>
                    <a:pt x="11398" y="4074"/>
                    <a:pt x="11429" y="4074"/>
                  </a:cubicBezTo>
                  <a:cubicBezTo>
                    <a:pt x="11434" y="4074"/>
                    <a:pt x="11439" y="4074"/>
                    <a:pt x="11443" y="4072"/>
                  </a:cubicBezTo>
                  <a:cubicBezTo>
                    <a:pt x="11478" y="4072"/>
                    <a:pt x="11514" y="4096"/>
                    <a:pt x="11538" y="4120"/>
                  </a:cubicBezTo>
                  <a:cubicBezTo>
                    <a:pt x="11609" y="4168"/>
                    <a:pt x="11693" y="4203"/>
                    <a:pt x="11776" y="4227"/>
                  </a:cubicBezTo>
                  <a:cubicBezTo>
                    <a:pt x="11794" y="4227"/>
                    <a:pt x="11833" y="4224"/>
                    <a:pt x="11865" y="4224"/>
                  </a:cubicBezTo>
                  <a:cubicBezTo>
                    <a:pt x="11898" y="4224"/>
                    <a:pt x="11925" y="4227"/>
                    <a:pt x="11919" y="4239"/>
                  </a:cubicBezTo>
                  <a:cubicBezTo>
                    <a:pt x="11908" y="4293"/>
                    <a:pt x="11877" y="4348"/>
                    <a:pt x="11972" y="4348"/>
                  </a:cubicBezTo>
                  <a:cubicBezTo>
                    <a:pt x="11981" y="4348"/>
                    <a:pt x="11991" y="4347"/>
                    <a:pt x="12002" y="4346"/>
                  </a:cubicBezTo>
                  <a:cubicBezTo>
                    <a:pt x="12041" y="4346"/>
                    <a:pt x="12087" y="4339"/>
                    <a:pt x="12132" y="4339"/>
                  </a:cubicBezTo>
                  <a:cubicBezTo>
                    <a:pt x="12185" y="4339"/>
                    <a:pt x="12238" y="4349"/>
                    <a:pt x="12276" y="4394"/>
                  </a:cubicBezTo>
                  <a:cubicBezTo>
                    <a:pt x="12312" y="4453"/>
                    <a:pt x="12347" y="4501"/>
                    <a:pt x="12395" y="4549"/>
                  </a:cubicBezTo>
                  <a:cubicBezTo>
                    <a:pt x="12467" y="4584"/>
                    <a:pt x="12478" y="4561"/>
                    <a:pt x="12526" y="4584"/>
                  </a:cubicBezTo>
                  <a:cubicBezTo>
                    <a:pt x="12574" y="4608"/>
                    <a:pt x="12586" y="4668"/>
                    <a:pt x="12645" y="4692"/>
                  </a:cubicBezTo>
                  <a:cubicBezTo>
                    <a:pt x="12657" y="4692"/>
                    <a:pt x="12681" y="4668"/>
                    <a:pt x="12693" y="4668"/>
                  </a:cubicBezTo>
                  <a:cubicBezTo>
                    <a:pt x="12788" y="4668"/>
                    <a:pt x="12812" y="4787"/>
                    <a:pt x="12871" y="4822"/>
                  </a:cubicBezTo>
                  <a:cubicBezTo>
                    <a:pt x="12846" y="4805"/>
                    <a:pt x="12863" y="4733"/>
                    <a:pt x="12910" y="4733"/>
                  </a:cubicBezTo>
                  <a:cubicBezTo>
                    <a:pt x="12928" y="4733"/>
                    <a:pt x="12952" y="4745"/>
                    <a:pt x="12979" y="4775"/>
                  </a:cubicBezTo>
                  <a:cubicBezTo>
                    <a:pt x="13002" y="4822"/>
                    <a:pt x="13050" y="4858"/>
                    <a:pt x="13098" y="4870"/>
                  </a:cubicBezTo>
                  <a:cubicBezTo>
                    <a:pt x="13139" y="4901"/>
                    <a:pt x="13144" y="4914"/>
                    <a:pt x="13129" y="4933"/>
                  </a:cubicBezTo>
                  <a:lnTo>
                    <a:pt x="13129" y="4933"/>
                  </a:lnTo>
                  <a:cubicBezTo>
                    <a:pt x="13138" y="4926"/>
                    <a:pt x="13149" y="4923"/>
                    <a:pt x="13162" y="4923"/>
                  </a:cubicBezTo>
                  <a:cubicBezTo>
                    <a:pt x="13224" y="4923"/>
                    <a:pt x="13325" y="4984"/>
                    <a:pt x="13377" y="4984"/>
                  </a:cubicBezTo>
                  <a:cubicBezTo>
                    <a:pt x="13392" y="4984"/>
                    <a:pt x="13403" y="4978"/>
                    <a:pt x="13407" y="4965"/>
                  </a:cubicBezTo>
                  <a:lnTo>
                    <a:pt x="13407" y="4965"/>
                  </a:lnTo>
                  <a:cubicBezTo>
                    <a:pt x="13395" y="5013"/>
                    <a:pt x="13562" y="5084"/>
                    <a:pt x="13621" y="5108"/>
                  </a:cubicBezTo>
                  <a:cubicBezTo>
                    <a:pt x="13657" y="5120"/>
                    <a:pt x="13705" y="5132"/>
                    <a:pt x="13741" y="5144"/>
                  </a:cubicBezTo>
                  <a:cubicBezTo>
                    <a:pt x="13741" y="5144"/>
                    <a:pt x="13793" y="5118"/>
                    <a:pt x="13808" y="5118"/>
                  </a:cubicBezTo>
                  <a:cubicBezTo>
                    <a:pt x="13810" y="5118"/>
                    <a:pt x="13812" y="5118"/>
                    <a:pt x="13812" y="5120"/>
                  </a:cubicBezTo>
                  <a:cubicBezTo>
                    <a:pt x="13824" y="5156"/>
                    <a:pt x="13776" y="5192"/>
                    <a:pt x="13764" y="5227"/>
                  </a:cubicBezTo>
                  <a:cubicBezTo>
                    <a:pt x="13812" y="5227"/>
                    <a:pt x="13871" y="5227"/>
                    <a:pt x="13895" y="5203"/>
                  </a:cubicBezTo>
                  <a:cubicBezTo>
                    <a:pt x="13911" y="5172"/>
                    <a:pt x="13943" y="5156"/>
                    <a:pt x="13976" y="5156"/>
                  </a:cubicBezTo>
                  <a:cubicBezTo>
                    <a:pt x="13993" y="5156"/>
                    <a:pt x="14010" y="5160"/>
                    <a:pt x="14026" y="5168"/>
                  </a:cubicBezTo>
                  <a:cubicBezTo>
                    <a:pt x="14026" y="5192"/>
                    <a:pt x="13967" y="5239"/>
                    <a:pt x="13979" y="5263"/>
                  </a:cubicBezTo>
                  <a:cubicBezTo>
                    <a:pt x="13989" y="5273"/>
                    <a:pt x="14009" y="5277"/>
                    <a:pt x="14031" y="5277"/>
                  </a:cubicBezTo>
                  <a:cubicBezTo>
                    <a:pt x="14060" y="5277"/>
                    <a:pt x="14091" y="5270"/>
                    <a:pt x="14098" y="5263"/>
                  </a:cubicBezTo>
                  <a:cubicBezTo>
                    <a:pt x="14133" y="5275"/>
                    <a:pt x="14169" y="5299"/>
                    <a:pt x="14205" y="5323"/>
                  </a:cubicBezTo>
                  <a:cubicBezTo>
                    <a:pt x="14229" y="5346"/>
                    <a:pt x="14241" y="5394"/>
                    <a:pt x="14276" y="5406"/>
                  </a:cubicBezTo>
                  <a:cubicBezTo>
                    <a:pt x="14278" y="5407"/>
                    <a:pt x="14281" y="5407"/>
                    <a:pt x="14284" y="5407"/>
                  </a:cubicBezTo>
                  <a:cubicBezTo>
                    <a:pt x="14306" y="5407"/>
                    <a:pt x="14344" y="5376"/>
                    <a:pt x="14375" y="5376"/>
                  </a:cubicBezTo>
                  <a:cubicBezTo>
                    <a:pt x="14383" y="5376"/>
                    <a:pt x="14389" y="5378"/>
                    <a:pt x="14395" y="5382"/>
                  </a:cubicBezTo>
                  <a:cubicBezTo>
                    <a:pt x="14395" y="5382"/>
                    <a:pt x="14407" y="5430"/>
                    <a:pt x="14431" y="5442"/>
                  </a:cubicBezTo>
                  <a:cubicBezTo>
                    <a:pt x="14455" y="5454"/>
                    <a:pt x="14479" y="5477"/>
                    <a:pt x="14503" y="5489"/>
                  </a:cubicBezTo>
                  <a:cubicBezTo>
                    <a:pt x="14574" y="5525"/>
                    <a:pt x="14633" y="5525"/>
                    <a:pt x="14705" y="5549"/>
                  </a:cubicBezTo>
                  <a:cubicBezTo>
                    <a:pt x="14764" y="5584"/>
                    <a:pt x="14764" y="5620"/>
                    <a:pt x="14812" y="5632"/>
                  </a:cubicBezTo>
                  <a:cubicBezTo>
                    <a:pt x="14871" y="5632"/>
                    <a:pt x="14872" y="5632"/>
                    <a:pt x="14883" y="5609"/>
                  </a:cubicBezTo>
                  <a:lnTo>
                    <a:pt x="14883" y="5609"/>
                  </a:lnTo>
                  <a:cubicBezTo>
                    <a:pt x="14860" y="5656"/>
                    <a:pt x="14848" y="5680"/>
                    <a:pt x="14943" y="5727"/>
                  </a:cubicBezTo>
                  <a:cubicBezTo>
                    <a:pt x="14955" y="5715"/>
                    <a:pt x="14955" y="5715"/>
                    <a:pt x="14967" y="5704"/>
                  </a:cubicBezTo>
                  <a:cubicBezTo>
                    <a:pt x="15024" y="5726"/>
                    <a:pt x="15199" y="5835"/>
                    <a:pt x="15267" y="5835"/>
                  </a:cubicBezTo>
                  <a:cubicBezTo>
                    <a:pt x="15270" y="5835"/>
                    <a:pt x="15274" y="5835"/>
                    <a:pt x="15276" y="5835"/>
                  </a:cubicBezTo>
                  <a:cubicBezTo>
                    <a:pt x="15276" y="5835"/>
                    <a:pt x="15267" y="5771"/>
                    <a:pt x="15297" y="5771"/>
                  </a:cubicBezTo>
                  <a:cubicBezTo>
                    <a:pt x="15301" y="5771"/>
                    <a:pt x="15306" y="5772"/>
                    <a:pt x="15312" y="5775"/>
                  </a:cubicBezTo>
                  <a:cubicBezTo>
                    <a:pt x="15360" y="5811"/>
                    <a:pt x="15384" y="5858"/>
                    <a:pt x="15419" y="5894"/>
                  </a:cubicBezTo>
                  <a:cubicBezTo>
                    <a:pt x="15538" y="5977"/>
                    <a:pt x="15646" y="6037"/>
                    <a:pt x="15776" y="6096"/>
                  </a:cubicBezTo>
                  <a:cubicBezTo>
                    <a:pt x="15848" y="6120"/>
                    <a:pt x="15896" y="6108"/>
                    <a:pt x="15967" y="6132"/>
                  </a:cubicBezTo>
                  <a:cubicBezTo>
                    <a:pt x="16007" y="6152"/>
                    <a:pt x="16033" y="6160"/>
                    <a:pt x="16053" y="6160"/>
                  </a:cubicBezTo>
                  <a:cubicBezTo>
                    <a:pt x="16081" y="6160"/>
                    <a:pt x="16099" y="6146"/>
                    <a:pt x="16134" y="6132"/>
                  </a:cubicBezTo>
                  <a:lnTo>
                    <a:pt x="16134" y="6132"/>
                  </a:lnTo>
                  <a:cubicBezTo>
                    <a:pt x="16112" y="6143"/>
                    <a:pt x="16198" y="6280"/>
                    <a:pt x="16249" y="6280"/>
                  </a:cubicBezTo>
                  <a:cubicBezTo>
                    <a:pt x="16255" y="6280"/>
                    <a:pt x="16260" y="6278"/>
                    <a:pt x="16265" y="6275"/>
                  </a:cubicBezTo>
                  <a:cubicBezTo>
                    <a:pt x="16312" y="6227"/>
                    <a:pt x="16146" y="6108"/>
                    <a:pt x="16181" y="6085"/>
                  </a:cubicBezTo>
                  <a:lnTo>
                    <a:pt x="16181" y="6085"/>
                  </a:lnTo>
                  <a:lnTo>
                    <a:pt x="16300" y="6216"/>
                  </a:lnTo>
                  <a:cubicBezTo>
                    <a:pt x="16336" y="6263"/>
                    <a:pt x="16384" y="6335"/>
                    <a:pt x="16360" y="6382"/>
                  </a:cubicBezTo>
                  <a:cubicBezTo>
                    <a:pt x="16370" y="6362"/>
                    <a:pt x="16386" y="6355"/>
                    <a:pt x="16406" y="6355"/>
                  </a:cubicBezTo>
                  <a:cubicBezTo>
                    <a:pt x="16455" y="6355"/>
                    <a:pt x="16525" y="6395"/>
                    <a:pt x="16583" y="6395"/>
                  </a:cubicBezTo>
                  <a:cubicBezTo>
                    <a:pt x="16588" y="6395"/>
                    <a:pt x="16593" y="6395"/>
                    <a:pt x="16598" y="6394"/>
                  </a:cubicBezTo>
                  <a:cubicBezTo>
                    <a:pt x="16681" y="6442"/>
                    <a:pt x="16681" y="6442"/>
                    <a:pt x="16646" y="6477"/>
                  </a:cubicBezTo>
                  <a:cubicBezTo>
                    <a:pt x="16622" y="6513"/>
                    <a:pt x="16705" y="6537"/>
                    <a:pt x="16693" y="6561"/>
                  </a:cubicBezTo>
                  <a:lnTo>
                    <a:pt x="16753" y="6442"/>
                  </a:lnTo>
                  <a:cubicBezTo>
                    <a:pt x="16836" y="6477"/>
                    <a:pt x="16812" y="6585"/>
                    <a:pt x="16824" y="6585"/>
                  </a:cubicBezTo>
                  <a:cubicBezTo>
                    <a:pt x="16848" y="6585"/>
                    <a:pt x="16881" y="6581"/>
                    <a:pt x="16916" y="6581"/>
                  </a:cubicBezTo>
                  <a:cubicBezTo>
                    <a:pt x="16968" y="6581"/>
                    <a:pt x="17022" y="6589"/>
                    <a:pt x="17050" y="6632"/>
                  </a:cubicBezTo>
                  <a:cubicBezTo>
                    <a:pt x="17102" y="6683"/>
                    <a:pt x="17232" y="6797"/>
                    <a:pt x="17313" y="6797"/>
                  </a:cubicBezTo>
                  <a:cubicBezTo>
                    <a:pt x="17326" y="6797"/>
                    <a:pt x="17338" y="6794"/>
                    <a:pt x="17348" y="6787"/>
                  </a:cubicBezTo>
                  <a:cubicBezTo>
                    <a:pt x="17350" y="6786"/>
                    <a:pt x="17353" y="6786"/>
                    <a:pt x="17355" y="6786"/>
                  </a:cubicBezTo>
                  <a:cubicBezTo>
                    <a:pt x="17395" y="6786"/>
                    <a:pt x="17492" y="6859"/>
                    <a:pt x="17541" y="6859"/>
                  </a:cubicBezTo>
                  <a:cubicBezTo>
                    <a:pt x="17545" y="6859"/>
                    <a:pt x="17548" y="6859"/>
                    <a:pt x="17551" y="6858"/>
                  </a:cubicBezTo>
                  <a:cubicBezTo>
                    <a:pt x="17561" y="6856"/>
                    <a:pt x="17570" y="6855"/>
                    <a:pt x="17578" y="6855"/>
                  </a:cubicBezTo>
                  <a:cubicBezTo>
                    <a:pt x="17651" y="6855"/>
                    <a:pt x="17627" y="6944"/>
                    <a:pt x="17670" y="6966"/>
                  </a:cubicBezTo>
                  <a:cubicBezTo>
                    <a:pt x="17693" y="6983"/>
                    <a:pt x="17720" y="6983"/>
                    <a:pt x="17748" y="6983"/>
                  </a:cubicBezTo>
                  <a:cubicBezTo>
                    <a:pt x="17777" y="6983"/>
                    <a:pt x="17806" y="6983"/>
                    <a:pt x="17836" y="7001"/>
                  </a:cubicBezTo>
                  <a:cubicBezTo>
                    <a:pt x="17884" y="7037"/>
                    <a:pt x="17872" y="7049"/>
                    <a:pt x="17848" y="7073"/>
                  </a:cubicBezTo>
                  <a:cubicBezTo>
                    <a:pt x="17836" y="7085"/>
                    <a:pt x="17943" y="7108"/>
                    <a:pt x="17955" y="7108"/>
                  </a:cubicBezTo>
                  <a:cubicBezTo>
                    <a:pt x="18003" y="7108"/>
                    <a:pt x="18003" y="7132"/>
                    <a:pt x="18027" y="7144"/>
                  </a:cubicBezTo>
                  <a:cubicBezTo>
                    <a:pt x="18036" y="7152"/>
                    <a:pt x="18045" y="7155"/>
                    <a:pt x="18052" y="7155"/>
                  </a:cubicBezTo>
                  <a:cubicBezTo>
                    <a:pt x="18085" y="7155"/>
                    <a:pt x="18099" y="7087"/>
                    <a:pt x="18122" y="7087"/>
                  </a:cubicBezTo>
                  <a:cubicBezTo>
                    <a:pt x="18131" y="7087"/>
                    <a:pt x="18143" y="7099"/>
                    <a:pt x="18158" y="7132"/>
                  </a:cubicBezTo>
                  <a:cubicBezTo>
                    <a:pt x="18190" y="7207"/>
                    <a:pt x="18260" y="7253"/>
                    <a:pt x="18335" y="7253"/>
                  </a:cubicBezTo>
                  <a:cubicBezTo>
                    <a:pt x="18343" y="7253"/>
                    <a:pt x="18352" y="7253"/>
                    <a:pt x="18360" y="7251"/>
                  </a:cubicBezTo>
                  <a:cubicBezTo>
                    <a:pt x="18379" y="7249"/>
                    <a:pt x="18397" y="7248"/>
                    <a:pt x="18413" y="7248"/>
                  </a:cubicBezTo>
                  <a:cubicBezTo>
                    <a:pt x="18477" y="7248"/>
                    <a:pt x="18517" y="7270"/>
                    <a:pt x="18527" y="7347"/>
                  </a:cubicBezTo>
                  <a:cubicBezTo>
                    <a:pt x="18539" y="7394"/>
                    <a:pt x="18751" y="7394"/>
                    <a:pt x="18765" y="7453"/>
                  </a:cubicBezTo>
                  <a:lnTo>
                    <a:pt x="18765" y="7453"/>
                  </a:lnTo>
                  <a:cubicBezTo>
                    <a:pt x="18762" y="7435"/>
                    <a:pt x="18802" y="7428"/>
                    <a:pt x="18846" y="7428"/>
                  </a:cubicBezTo>
                  <a:cubicBezTo>
                    <a:pt x="18920" y="7428"/>
                    <a:pt x="19005" y="7448"/>
                    <a:pt x="18932" y="7478"/>
                  </a:cubicBezTo>
                  <a:cubicBezTo>
                    <a:pt x="18884" y="7573"/>
                    <a:pt x="19027" y="7549"/>
                    <a:pt x="19110" y="7573"/>
                  </a:cubicBezTo>
                  <a:cubicBezTo>
                    <a:pt x="19158" y="7597"/>
                    <a:pt x="19205" y="7620"/>
                    <a:pt x="19241" y="7656"/>
                  </a:cubicBezTo>
                  <a:cubicBezTo>
                    <a:pt x="19265" y="7668"/>
                    <a:pt x="19241" y="7680"/>
                    <a:pt x="19277" y="7692"/>
                  </a:cubicBezTo>
                  <a:cubicBezTo>
                    <a:pt x="19305" y="7710"/>
                    <a:pt x="19426" y="7751"/>
                    <a:pt x="19485" y="7751"/>
                  </a:cubicBezTo>
                  <a:cubicBezTo>
                    <a:pt x="19501" y="7751"/>
                    <a:pt x="19512" y="7747"/>
                    <a:pt x="19515" y="7740"/>
                  </a:cubicBezTo>
                  <a:lnTo>
                    <a:pt x="19515" y="7740"/>
                  </a:lnTo>
                  <a:cubicBezTo>
                    <a:pt x="19503" y="7775"/>
                    <a:pt x="19479" y="7799"/>
                    <a:pt x="19551" y="7835"/>
                  </a:cubicBezTo>
                  <a:cubicBezTo>
                    <a:pt x="19586" y="7859"/>
                    <a:pt x="19682" y="7835"/>
                    <a:pt x="19694" y="7882"/>
                  </a:cubicBezTo>
                  <a:cubicBezTo>
                    <a:pt x="19694" y="7882"/>
                    <a:pt x="19715" y="7888"/>
                    <a:pt x="19732" y="7888"/>
                  </a:cubicBezTo>
                  <a:cubicBezTo>
                    <a:pt x="19741" y="7888"/>
                    <a:pt x="19749" y="7886"/>
                    <a:pt x="19753" y="7882"/>
                  </a:cubicBezTo>
                  <a:cubicBezTo>
                    <a:pt x="19755" y="7881"/>
                    <a:pt x="19757" y="7880"/>
                    <a:pt x="19759" y="7880"/>
                  </a:cubicBezTo>
                  <a:cubicBezTo>
                    <a:pt x="19775" y="7880"/>
                    <a:pt x="19802" y="7908"/>
                    <a:pt x="19813" y="7918"/>
                  </a:cubicBezTo>
                  <a:cubicBezTo>
                    <a:pt x="19854" y="7951"/>
                    <a:pt x="19912" y="8001"/>
                    <a:pt x="19960" y="8001"/>
                  </a:cubicBezTo>
                  <a:cubicBezTo>
                    <a:pt x="19977" y="8001"/>
                    <a:pt x="19993" y="7995"/>
                    <a:pt x="20006" y="7979"/>
                  </a:cubicBezTo>
                  <a:lnTo>
                    <a:pt x="20006" y="7979"/>
                  </a:lnTo>
                  <a:cubicBezTo>
                    <a:pt x="19993" y="8003"/>
                    <a:pt x="19981" y="8049"/>
                    <a:pt x="20039" y="8049"/>
                  </a:cubicBezTo>
                  <a:cubicBezTo>
                    <a:pt x="20075" y="8043"/>
                    <a:pt x="20090" y="8037"/>
                    <a:pt x="20104" y="8037"/>
                  </a:cubicBezTo>
                  <a:cubicBezTo>
                    <a:pt x="20119" y="8037"/>
                    <a:pt x="20134" y="8043"/>
                    <a:pt x="20170" y="8061"/>
                  </a:cubicBezTo>
                  <a:cubicBezTo>
                    <a:pt x="20163" y="8058"/>
                    <a:pt x="20157" y="8056"/>
                    <a:pt x="20152" y="8056"/>
                  </a:cubicBezTo>
                  <a:cubicBezTo>
                    <a:pt x="20120" y="8056"/>
                    <a:pt x="20119" y="8112"/>
                    <a:pt x="20170" y="8132"/>
                  </a:cubicBezTo>
                  <a:cubicBezTo>
                    <a:pt x="20218" y="8168"/>
                    <a:pt x="20265" y="8180"/>
                    <a:pt x="20313" y="8192"/>
                  </a:cubicBezTo>
                  <a:cubicBezTo>
                    <a:pt x="20348" y="8200"/>
                    <a:pt x="20374" y="8204"/>
                    <a:pt x="20393" y="8204"/>
                  </a:cubicBezTo>
                  <a:cubicBezTo>
                    <a:pt x="20430" y="8204"/>
                    <a:pt x="20444" y="8188"/>
                    <a:pt x="20468" y="8156"/>
                  </a:cubicBezTo>
                  <a:cubicBezTo>
                    <a:pt x="20551" y="8204"/>
                    <a:pt x="20527" y="8204"/>
                    <a:pt x="20539" y="8251"/>
                  </a:cubicBezTo>
                  <a:cubicBezTo>
                    <a:pt x="20539" y="8251"/>
                    <a:pt x="20610" y="8228"/>
                    <a:pt x="20622" y="8216"/>
                  </a:cubicBezTo>
                  <a:lnTo>
                    <a:pt x="20622" y="8216"/>
                  </a:lnTo>
                  <a:cubicBezTo>
                    <a:pt x="20599" y="8263"/>
                    <a:pt x="20599" y="8311"/>
                    <a:pt x="20610" y="8359"/>
                  </a:cubicBezTo>
                  <a:cubicBezTo>
                    <a:pt x="20658" y="8359"/>
                    <a:pt x="20718" y="8347"/>
                    <a:pt x="20765" y="8335"/>
                  </a:cubicBezTo>
                  <a:cubicBezTo>
                    <a:pt x="20777" y="8332"/>
                    <a:pt x="20788" y="8330"/>
                    <a:pt x="20800" y="8330"/>
                  </a:cubicBezTo>
                  <a:cubicBezTo>
                    <a:pt x="20874" y="8330"/>
                    <a:pt x="20954" y="8389"/>
                    <a:pt x="21015" y="8430"/>
                  </a:cubicBezTo>
                  <a:cubicBezTo>
                    <a:pt x="21056" y="8460"/>
                    <a:pt x="21164" y="8533"/>
                    <a:pt x="21218" y="8533"/>
                  </a:cubicBezTo>
                  <a:cubicBezTo>
                    <a:pt x="21228" y="8533"/>
                    <a:pt x="21236" y="8531"/>
                    <a:pt x="21241" y="8525"/>
                  </a:cubicBezTo>
                  <a:cubicBezTo>
                    <a:pt x="21265" y="8490"/>
                    <a:pt x="21289" y="8442"/>
                    <a:pt x="21301" y="8406"/>
                  </a:cubicBezTo>
                  <a:cubicBezTo>
                    <a:pt x="21368" y="8440"/>
                    <a:pt x="21320" y="8493"/>
                    <a:pt x="21304" y="8520"/>
                  </a:cubicBezTo>
                  <a:lnTo>
                    <a:pt x="21304" y="8520"/>
                  </a:lnTo>
                  <a:cubicBezTo>
                    <a:pt x="21306" y="8518"/>
                    <a:pt x="21308" y="8517"/>
                    <a:pt x="21310" y="8517"/>
                  </a:cubicBezTo>
                  <a:cubicBezTo>
                    <a:pt x="21333" y="8517"/>
                    <a:pt x="21382" y="8589"/>
                    <a:pt x="21372" y="8609"/>
                  </a:cubicBezTo>
                  <a:cubicBezTo>
                    <a:pt x="21361" y="8644"/>
                    <a:pt x="21349" y="8668"/>
                    <a:pt x="21396" y="8692"/>
                  </a:cubicBezTo>
                  <a:lnTo>
                    <a:pt x="21454" y="8576"/>
                  </a:lnTo>
                  <a:lnTo>
                    <a:pt x="21454" y="8576"/>
                  </a:lnTo>
                  <a:cubicBezTo>
                    <a:pt x="21431" y="8633"/>
                    <a:pt x="21660" y="8747"/>
                    <a:pt x="21748" y="8791"/>
                  </a:cubicBezTo>
                  <a:lnTo>
                    <a:pt x="21748" y="8791"/>
                  </a:lnTo>
                  <a:cubicBezTo>
                    <a:pt x="21711" y="8767"/>
                    <a:pt x="21731" y="8737"/>
                    <a:pt x="21742" y="8716"/>
                  </a:cubicBezTo>
                  <a:lnTo>
                    <a:pt x="21742" y="8716"/>
                  </a:lnTo>
                  <a:cubicBezTo>
                    <a:pt x="21833" y="8761"/>
                    <a:pt x="21837" y="8883"/>
                    <a:pt x="21941" y="8883"/>
                  </a:cubicBezTo>
                  <a:cubicBezTo>
                    <a:pt x="21946" y="8883"/>
                    <a:pt x="21951" y="8883"/>
                    <a:pt x="21956" y="8883"/>
                  </a:cubicBezTo>
                  <a:cubicBezTo>
                    <a:pt x="21962" y="8883"/>
                    <a:pt x="21995" y="8877"/>
                    <a:pt x="22026" y="8877"/>
                  </a:cubicBezTo>
                  <a:cubicBezTo>
                    <a:pt x="22057" y="8877"/>
                    <a:pt x="22087" y="8883"/>
                    <a:pt x="22087" y="8906"/>
                  </a:cubicBezTo>
                  <a:cubicBezTo>
                    <a:pt x="22087" y="8930"/>
                    <a:pt x="21980" y="8954"/>
                    <a:pt x="22051" y="8978"/>
                  </a:cubicBezTo>
                  <a:cubicBezTo>
                    <a:pt x="22123" y="9002"/>
                    <a:pt x="22170" y="8978"/>
                    <a:pt x="22253" y="9037"/>
                  </a:cubicBezTo>
                  <a:cubicBezTo>
                    <a:pt x="22325" y="9085"/>
                    <a:pt x="22384" y="9133"/>
                    <a:pt x="22456" y="9168"/>
                  </a:cubicBezTo>
                  <a:cubicBezTo>
                    <a:pt x="22480" y="9178"/>
                    <a:pt x="22504" y="9183"/>
                    <a:pt x="22525" y="9183"/>
                  </a:cubicBezTo>
                  <a:cubicBezTo>
                    <a:pt x="22572" y="9183"/>
                    <a:pt x="22599" y="9160"/>
                    <a:pt x="22547" y="9130"/>
                  </a:cubicBezTo>
                  <a:lnTo>
                    <a:pt x="22547" y="9130"/>
                  </a:lnTo>
                  <a:cubicBezTo>
                    <a:pt x="22588" y="9151"/>
                    <a:pt x="22629" y="9172"/>
                    <a:pt x="22670" y="9192"/>
                  </a:cubicBezTo>
                  <a:cubicBezTo>
                    <a:pt x="22718" y="9216"/>
                    <a:pt x="22730" y="9252"/>
                    <a:pt x="22754" y="9287"/>
                  </a:cubicBezTo>
                  <a:cubicBezTo>
                    <a:pt x="22777" y="9299"/>
                    <a:pt x="22813" y="9311"/>
                    <a:pt x="22837" y="9311"/>
                  </a:cubicBezTo>
                  <a:cubicBezTo>
                    <a:pt x="22847" y="9313"/>
                    <a:pt x="22856" y="9314"/>
                    <a:pt x="22863" y="9314"/>
                  </a:cubicBezTo>
                  <a:cubicBezTo>
                    <a:pt x="22897" y="9314"/>
                    <a:pt x="22899" y="9293"/>
                    <a:pt x="22908" y="9264"/>
                  </a:cubicBezTo>
                  <a:cubicBezTo>
                    <a:pt x="22861" y="9264"/>
                    <a:pt x="22837" y="9240"/>
                    <a:pt x="22885" y="9228"/>
                  </a:cubicBezTo>
                  <a:cubicBezTo>
                    <a:pt x="22932" y="9228"/>
                    <a:pt x="22968" y="9240"/>
                    <a:pt x="23004" y="9264"/>
                  </a:cubicBezTo>
                  <a:cubicBezTo>
                    <a:pt x="23075" y="9311"/>
                    <a:pt x="22908" y="9323"/>
                    <a:pt x="23004" y="9359"/>
                  </a:cubicBezTo>
                  <a:cubicBezTo>
                    <a:pt x="23029" y="9376"/>
                    <a:pt x="23153" y="9418"/>
                    <a:pt x="23208" y="9418"/>
                  </a:cubicBezTo>
                  <a:cubicBezTo>
                    <a:pt x="23229" y="9418"/>
                    <a:pt x="23240" y="9411"/>
                    <a:pt x="23230" y="9394"/>
                  </a:cubicBezTo>
                  <a:cubicBezTo>
                    <a:pt x="23182" y="9323"/>
                    <a:pt x="23170" y="9323"/>
                    <a:pt x="23242" y="9311"/>
                  </a:cubicBezTo>
                  <a:cubicBezTo>
                    <a:pt x="23289" y="9311"/>
                    <a:pt x="23337" y="9323"/>
                    <a:pt x="23373" y="9359"/>
                  </a:cubicBezTo>
                  <a:cubicBezTo>
                    <a:pt x="23420" y="9418"/>
                    <a:pt x="23277" y="9490"/>
                    <a:pt x="23301" y="9514"/>
                  </a:cubicBezTo>
                  <a:cubicBezTo>
                    <a:pt x="23337" y="9549"/>
                    <a:pt x="23396" y="9561"/>
                    <a:pt x="23444" y="9561"/>
                  </a:cubicBezTo>
                  <a:cubicBezTo>
                    <a:pt x="23504" y="9561"/>
                    <a:pt x="23480" y="9525"/>
                    <a:pt x="23527" y="9525"/>
                  </a:cubicBezTo>
                  <a:cubicBezTo>
                    <a:pt x="23623" y="9525"/>
                    <a:pt x="23551" y="9633"/>
                    <a:pt x="23635" y="9645"/>
                  </a:cubicBezTo>
                  <a:cubicBezTo>
                    <a:pt x="23648" y="9650"/>
                    <a:pt x="23661" y="9652"/>
                    <a:pt x="23673" y="9652"/>
                  </a:cubicBezTo>
                  <a:cubicBezTo>
                    <a:pt x="23712" y="9652"/>
                    <a:pt x="23746" y="9631"/>
                    <a:pt x="23768" y="9601"/>
                  </a:cubicBezTo>
                  <a:lnTo>
                    <a:pt x="23768" y="9601"/>
                  </a:lnTo>
                  <a:cubicBezTo>
                    <a:pt x="23753" y="9624"/>
                    <a:pt x="23732" y="9652"/>
                    <a:pt x="23742" y="9680"/>
                  </a:cubicBezTo>
                  <a:cubicBezTo>
                    <a:pt x="23777" y="9752"/>
                    <a:pt x="23837" y="9811"/>
                    <a:pt x="23908" y="9835"/>
                  </a:cubicBezTo>
                  <a:cubicBezTo>
                    <a:pt x="23932" y="9835"/>
                    <a:pt x="23885" y="9775"/>
                    <a:pt x="23944" y="9775"/>
                  </a:cubicBezTo>
                  <a:cubicBezTo>
                    <a:pt x="23992" y="9787"/>
                    <a:pt x="24039" y="9799"/>
                    <a:pt x="24075" y="9835"/>
                  </a:cubicBezTo>
                  <a:cubicBezTo>
                    <a:pt x="24123" y="9859"/>
                    <a:pt x="24135" y="9906"/>
                    <a:pt x="24182" y="9930"/>
                  </a:cubicBezTo>
                  <a:cubicBezTo>
                    <a:pt x="24195" y="9935"/>
                    <a:pt x="24206" y="9936"/>
                    <a:pt x="24217" y="9936"/>
                  </a:cubicBezTo>
                  <a:cubicBezTo>
                    <a:pt x="24246" y="9936"/>
                    <a:pt x="24266" y="9923"/>
                    <a:pt x="24286" y="9923"/>
                  </a:cubicBezTo>
                  <a:cubicBezTo>
                    <a:pt x="24298" y="9923"/>
                    <a:pt x="24311" y="9928"/>
                    <a:pt x="24325" y="9942"/>
                  </a:cubicBezTo>
                  <a:cubicBezTo>
                    <a:pt x="24361" y="9966"/>
                    <a:pt x="24325" y="10037"/>
                    <a:pt x="24397" y="10037"/>
                  </a:cubicBezTo>
                  <a:cubicBezTo>
                    <a:pt x="24450" y="10037"/>
                    <a:pt x="24477" y="9997"/>
                    <a:pt x="24522" y="9997"/>
                  </a:cubicBezTo>
                  <a:cubicBezTo>
                    <a:pt x="24537" y="9997"/>
                    <a:pt x="24554" y="10002"/>
                    <a:pt x="24575" y="10014"/>
                  </a:cubicBezTo>
                  <a:lnTo>
                    <a:pt x="24563" y="10049"/>
                  </a:lnTo>
                  <a:cubicBezTo>
                    <a:pt x="24563" y="10058"/>
                    <a:pt x="24557" y="10066"/>
                    <a:pt x="24545" y="10066"/>
                  </a:cubicBezTo>
                  <a:cubicBezTo>
                    <a:pt x="24540" y="10066"/>
                    <a:pt x="24535" y="10065"/>
                    <a:pt x="24528" y="10061"/>
                  </a:cubicBezTo>
                  <a:lnTo>
                    <a:pt x="24528" y="10061"/>
                  </a:lnTo>
                  <a:cubicBezTo>
                    <a:pt x="24516" y="10073"/>
                    <a:pt x="24694" y="10109"/>
                    <a:pt x="24718" y="10121"/>
                  </a:cubicBezTo>
                  <a:cubicBezTo>
                    <a:pt x="24766" y="10133"/>
                    <a:pt x="24778" y="10180"/>
                    <a:pt x="24825" y="10192"/>
                  </a:cubicBezTo>
                  <a:cubicBezTo>
                    <a:pt x="24873" y="10192"/>
                    <a:pt x="24920" y="10204"/>
                    <a:pt x="24956" y="10216"/>
                  </a:cubicBezTo>
                  <a:cubicBezTo>
                    <a:pt x="25004" y="10240"/>
                    <a:pt x="25051" y="10264"/>
                    <a:pt x="25087" y="10299"/>
                  </a:cubicBezTo>
                  <a:cubicBezTo>
                    <a:pt x="25117" y="10329"/>
                    <a:pt x="25150" y="10332"/>
                    <a:pt x="25184" y="10332"/>
                  </a:cubicBezTo>
                  <a:cubicBezTo>
                    <a:pt x="25192" y="10332"/>
                    <a:pt x="25201" y="10332"/>
                    <a:pt x="25210" y="10332"/>
                  </a:cubicBezTo>
                  <a:cubicBezTo>
                    <a:pt x="25236" y="10332"/>
                    <a:pt x="25263" y="10334"/>
                    <a:pt x="25290" y="10347"/>
                  </a:cubicBezTo>
                  <a:cubicBezTo>
                    <a:pt x="25361" y="10383"/>
                    <a:pt x="25349" y="10454"/>
                    <a:pt x="25421" y="10490"/>
                  </a:cubicBezTo>
                  <a:cubicBezTo>
                    <a:pt x="25444" y="10506"/>
                    <a:pt x="25464" y="10511"/>
                    <a:pt x="25482" y="10511"/>
                  </a:cubicBezTo>
                  <a:cubicBezTo>
                    <a:pt x="25518" y="10511"/>
                    <a:pt x="25548" y="10490"/>
                    <a:pt x="25587" y="10490"/>
                  </a:cubicBezTo>
                  <a:cubicBezTo>
                    <a:pt x="25671" y="10514"/>
                    <a:pt x="25611" y="10597"/>
                    <a:pt x="25587" y="10621"/>
                  </a:cubicBezTo>
                  <a:cubicBezTo>
                    <a:pt x="25592" y="10618"/>
                    <a:pt x="25599" y="10617"/>
                    <a:pt x="25607" y="10617"/>
                  </a:cubicBezTo>
                  <a:cubicBezTo>
                    <a:pt x="25627" y="10617"/>
                    <a:pt x="25656" y="10624"/>
                    <a:pt x="25681" y="10624"/>
                  </a:cubicBezTo>
                  <a:cubicBezTo>
                    <a:pt x="25690" y="10624"/>
                    <a:pt x="25699" y="10623"/>
                    <a:pt x="25706" y="10621"/>
                  </a:cubicBezTo>
                  <a:cubicBezTo>
                    <a:pt x="25730" y="10621"/>
                    <a:pt x="25754" y="10609"/>
                    <a:pt x="25778" y="10597"/>
                  </a:cubicBezTo>
                  <a:cubicBezTo>
                    <a:pt x="25803" y="10581"/>
                    <a:pt x="25821" y="10574"/>
                    <a:pt x="25833" y="10574"/>
                  </a:cubicBezTo>
                  <a:cubicBezTo>
                    <a:pt x="25863" y="10574"/>
                    <a:pt x="25856" y="10615"/>
                    <a:pt x="25841" y="10648"/>
                  </a:cubicBezTo>
                  <a:lnTo>
                    <a:pt x="25841" y="10648"/>
                  </a:lnTo>
                  <a:cubicBezTo>
                    <a:pt x="25849" y="10636"/>
                    <a:pt x="25864" y="10631"/>
                    <a:pt x="25883" y="10631"/>
                  </a:cubicBezTo>
                  <a:cubicBezTo>
                    <a:pt x="25929" y="10631"/>
                    <a:pt x="25995" y="10657"/>
                    <a:pt x="26034" y="10657"/>
                  </a:cubicBezTo>
                  <a:cubicBezTo>
                    <a:pt x="26048" y="10657"/>
                    <a:pt x="26059" y="10654"/>
                    <a:pt x="26063" y="10645"/>
                  </a:cubicBezTo>
                  <a:cubicBezTo>
                    <a:pt x="26099" y="10692"/>
                    <a:pt x="26135" y="10728"/>
                    <a:pt x="26183" y="10752"/>
                  </a:cubicBezTo>
                  <a:cubicBezTo>
                    <a:pt x="26192" y="10738"/>
                    <a:pt x="26201" y="10733"/>
                    <a:pt x="26212" y="10733"/>
                  </a:cubicBezTo>
                  <a:cubicBezTo>
                    <a:pt x="26229" y="10733"/>
                    <a:pt x="26249" y="10745"/>
                    <a:pt x="26278" y="10752"/>
                  </a:cubicBezTo>
                  <a:cubicBezTo>
                    <a:pt x="26308" y="10764"/>
                    <a:pt x="26340" y="10764"/>
                    <a:pt x="26375" y="10764"/>
                  </a:cubicBezTo>
                  <a:cubicBezTo>
                    <a:pt x="26409" y="10764"/>
                    <a:pt x="26444" y="10764"/>
                    <a:pt x="26480" y="10776"/>
                  </a:cubicBezTo>
                  <a:cubicBezTo>
                    <a:pt x="26491" y="10786"/>
                    <a:pt x="26542" y="10947"/>
                    <a:pt x="26596" y="10947"/>
                  </a:cubicBezTo>
                  <a:cubicBezTo>
                    <a:pt x="26601" y="10947"/>
                    <a:pt x="26606" y="10945"/>
                    <a:pt x="26611" y="10942"/>
                  </a:cubicBezTo>
                  <a:cubicBezTo>
                    <a:pt x="26629" y="10933"/>
                    <a:pt x="26627" y="10840"/>
                    <a:pt x="26651" y="10840"/>
                  </a:cubicBezTo>
                  <a:cubicBezTo>
                    <a:pt x="26657" y="10840"/>
                    <a:pt x="26664" y="10845"/>
                    <a:pt x="26674" y="10858"/>
                  </a:cubicBezTo>
                  <a:lnTo>
                    <a:pt x="26674" y="10858"/>
                  </a:lnTo>
                  <a:cubicBezTo>
                    <a:pt x="26698" y="10850"/>
                    <a:pt x="26851" y="10798"/>
                    <a:pt x="26730" y="10788"/>
                  </a:cubicBezTo>
                  <a:cubicBezTo>
                    <a:pt x="26687" y="10788"/>
                    <a:pt x="26637" y="10762"/>
                    <a:pt x="26604" y="10762"/>
                  </a:cubicBezTo>
                  <a:cubicBezTo>
                    <a:pt x="26592" y="10762"/>
                    <a:pt x="26582" y="10766"/>
                    <a:pt x="26575" y="10776"/>
                  </a:cubicBezTo>
                  <a:cubicBezTo>
                    <a:pt x="26569" y="10785"/>
                    <a:pt x="26561" y="10788"/>
                    <a:pt x="26553" y="10788"/>
                  </a:cubicBezTo>
                  <a:cubicBezTo>
                    <a:pt x="26525" y="10788"/>
                    <a:pt x="26491" y="10744"/>
                    <a:pt x="26469" y="10744"/>
                  </a:cubicBezTo>
                  <a:cubicBezTo>
                    <a:pt x="26464" y="10744"/>
                    <a:pt x="26460" y="10747"/>
                    <a:pt x="26456" y="10752"/>
                  </a:cubicBezTo>
                  <a:cubicBezTo>
                    <a:pt x="26480" y="10716"/>
                    <a:pt x="26480" y="10668"/>
                    <a:pt x="26409" y="10621"/>
                  </a:cubicBezTo>
                  <a:cubicBezTo>
                    <a:pt x="26402" y="10618"/>
                    <a:pt x="26396" y="10617"/>
                    <a:pt x="26389" y="10617"/>
                  </a:cubicBezTo>
                  <a:cubicBezTo>
                    <a:pt x="26336" y="10617"/>
                    <a:pt x="26282" y="10692"/>
                    <a:pt x="26218" y="10692"/>
                  </a:cubicBezTo>
                  <a:cubicBezTo>
                    <a:pt x="26040" y="10692"/>
                    <a:pt x="26099" y="10514"/>
                    <a:pt x="26123" y="10466"/>
                  </a:cubicBezTo>
                  <a:lnTo>
                    <a:pt x="26123" y="10466"/>
                  </a:lnTo>
                  <a:cubicBezTo>
                    <a:pt x="26040" y="10502"/>
                    <a:pt x="25944" y="10526"/>
                    <a:pt x="25861" y="10549"/>
                  </a:cubicBezTo>
                  <a:cubicBezTo>
                    <a:pt x="25849" y="10502"/>
                    <a:pt x="25813" y="10466"/>
                    <a:pt x="25790" y="10430"/>
                  </a:cubicBezTo>
                  <a:cubicBezTo>
                    <a:pt x="25786" y="10442"/>
                    <a:pt x="25774" y="10446"/>
                    <a:pt x="25758" y="10446"/>
                  </a:cubicBezTo>
                  <a:cubicBezTo>
                    <a:pt x="25723" y="10446"/>
                    <a:pt x="25671" y="10427"/>
                    <a:pt x="25647" y="10418"/>
                  </a:cubicBezTo>
                  <a:cubicBezTo>
                    <a:pt x="25633" y="10415"/>
                    <a:pt x="25614" y="10413"/>
                    <a:pt x="25594" y="10413"/>
                  </a:cubicBezTo>
                  <a:cubicBezTo>
                    <a:pt x="25546" y="10413"/>
                    <a:pt x="25492" y="10422"/>
                    <a:pt x="25492" y="10430"/>
                  </a:cubicBezTo>
                  <a:cubicBezTo>
                    <a:pt x="25468" y="10371"/>
                    <a:pt x="25575" y="10323"/>
                    <a:pt x="25421" y="10299"/>
                  </a:cubicBezTo>
                  <a:cubicBezTo>
                    <a:pt x="25301" y="10276"/>
                    <a:pt x="25278" y="10240"/>
                    <a:pt x="25313" y="10192"/>
                  </a:cubicBezTo>
                  <a:cubicBezTo>
                    <a:pt x="25297" y="10182"/>
                    <a:pt x="25286" y="10179"/>
                    <a:pt x="25278" y="10179"/>
                  </a:cubicBezTo>
                  <a:cubicBezTo>
                    <a:pt x="25257" y="10179"/>
                    <a:pt x="25256" y="10204"/>
                    <a:pt x="25230" y="10204"/>
                  </a:cubicBezTo>
                  <a:cubicBezTo>
                    <a:pt x="25227" y="10205"/>
                    <a:pt x="25223" y="10206"/>
                    <a:pt x="25219" y="10206"/>
                  </a:cubicBezTo>
                  <a:cubicBezTo>
                    <a:pt x="25179" y="10206"/>
                    <a:pt x="25107" y="10156"/>
                    <a:pt x="25063" y="10156"/>
                  </a:cubicBezTo>
                  <a:cubicBezTo>
                    <a:pt x="25058" y="10155"/>
                    <a:pt x="25054" y="10155"/>
                    <a:pt x="25050" y="10155"/>
                  </a:cubicBezTo>
                  <a:cubicBezTo>
                    <a:pt x="25018" y="10155"/>
                    <a:pt x="25024" y="10193"/>
                    <a:pt x="24992" y="10204"/>
                  </a:cubicBezTo>
                  <a:cubicBezTo>
                    <a:pt x="24963" y="10204"/>
                    <a:pt x="24927" y="10174"/>
                    <a:pt x="24908" y="10174"/>
                  </a:cubicBezTo>
                  <a:cubicBezTo>
                    <a:pt x="24904" y="10174"/>
                    <a:pt x="24901" y="10175"/>
                    <a:pt x="24899" y="10177"/>
                  </a:cubicBezTo>
                  <a:lnTo>
                    <a:pt x="24899" y="10177"/>
                  </a:lnTo>
                  <a:cubicBezTo>
                    <a:pt x="24921" y="10145"/>
                    <a:pt x="24930" y="10143"/>
                    <a:pt x="24861" y="10109"/>
                  </a:cubicBezTo>
                  <a:lnTo>
                    <a:pt x="24718" y="10049"/>
                  </a:lnTo>
                  <a:cubicBezTo>
                    <a:pt x="24727" y="10031"/>
                    <a:pt x="24736" y="10006"/>
                    <a:pt x="24767" y="10006"/>
                  </a:cubicBezTo>
                  <a:cubicBezTo>
                    <a:pt x="24776" y="10006"/>
                    <a:pt x="24788" y="10008"/>
                    <a:pt x="24801" y="10014"/>
                  </a:cubicBezTo>
                  <a:cubicBezTo>
                    <a:pt x="24817" y="10014"/>
                    <a:pt x="24833" y="10024"/>
                    <a:pt x="24846" y="10024"/>
                  </a:cubicBezTo>
                  <a:cubicBezTo>
                    <a:pt x="24852" y="10024"/>
                    <a:pt x="24857" y="10022"/>
                    <a:pt x="24861" y="10014"/>
                  </a:cubicBezTo>
                  <a:cubicBezTo>
                    <a:pt x="24808" y="9989"/>
                    <a:pt x="24768" y="9983"/>
                    <a:pt x="24732" y="9983"/>
                  </a:cubicBezTo>
                  <a:cubicBezTo>
                    <a:pt x="24690" y="9983"/>
                    <a:pt x="24653" y="9992"/>
                    <a:pt x="24603" y="9992"/>
                  </a:cubicBezTo>
                  <a:cubicBezTo>
                    <a:pt x="24591" y="9992"/>
                    <a:pt x="24578" y="9991"/>
                    <a:pt x="24563" y="9990"/>
                  </a:cubicBezTo>
                  <a:cubicBezTo>
                    <a:pt x="24444" y="9966"/>
                    <a:pt x="24587" y="9930"/>
                    <a:pt x="24587" y="9930"/>
                  </a:cubicBezTo>
                  <a:cubicBezTo>
                    <a:pt x="24551" y="9918"/>
                    <a:pt x="24516" y="9918"/>
                    <a:pt x="24492" y="9918"/>
                  </a:cubicBezTo>
                  <a:cubicBezTo>
                    <a:pt x="24432" y="9918"/>
                    <a:pt x="24420" y="9918"/>
                    <a:pt x="24397" y="9871"/>
                  </a:cubicBezTo>
                  <a:cubicBezTo>
                    <a:pt x="24372" y="9838"/>
                    <a:pt x="24291" y="9782"/>
                    <a:pt x="24250" y="9782"/>
                  </a:cubicBezTo>
                  <a:cubicBezTo>
                    <a:pt x="24232" y="9782"/>
                    <a:pt x="24223" y="9794"/>
                    <a:pt x="24230" y="9823"/>
                  </a:cubicBezTo>
                  <a:cubicBezTo>
                    <a:pt x="24206" y="9811"/>
                    <a:pt x="24194" y="9811"/>
                    <a:pt x="24170" y="9811"/>
                  </a:cubicBezTo>
                  <a:cubicBezTo>
                    <a:pt x="24158" y="9811"/>
                    <a:pt x="24206" y="9752"/>
                    <a:pt x="24218" y="9740"/>
                  </a:cubicBezTo>
                  <a:cubicBezTo>
                    <a:pt x="24218" y="9728"/>
                    <a:pt x="24182" y="9716"/>
                    <a:pt x="24158" y="9704"/>
                  </a:cubicBezTo>
                  <a:cubicBezTo>
                    <a:pt x="24150" y="9703"/>
                    <a:pt x="24142" y="9703"/>
                    <a:pt x="24134" y="9703"/>
                  </a:cubicBezTo>
                  <a:cubicBezTo>
                    <a:pt x="24045" y="9703"/>
                    <a:pt x="24012" y="9748"/>
                    <a:pt x="23950" y="9748"/>
                  </a:cubicBezTo>
                  <a:cubicBezTo>
                    <a:pt x="23929" y="9748"/>
                    <a:pt x="23904" y="9742"/>
                    <a:pt x="23873" y="9728"/>
                  </a:cubicBezTo>
                  <a:cubicBezTo>
                    <a:pt x="23885" y="9692"/>
                    <a:pt x="23897" y="9656"/>
                    <a:pt x="23897" y="9621"/>
                  </a:cubicBezTo>
                  <a:cubicBezTo>
                    <a:pt x="23883" y="9586"/>
                    <a:pt x="23845" y="9567"/>
                    <a:pt x="23810" y="9567"/>
                  </a:cubicBezTo>
                  <a:cubicBezTo>
                    <a:pt x="23786" y="9567"/>
                    <a:pt x="23764" y="9577"/>
                    <a:pt x="23754" y="9597"/>
                  </a:cubicBezTo>
                  <a:cubicBezTo>
                    <a:pt x="23766" y="9561"/>
                    <a:pt x="23766" y="9502"/>
                    <a:pt x="23694" y="9466"/>
                  </a:cubicBezTo>
                  <a:cubicBezTo>
                    <a:pt x="23685" y="9484"/>
                    <a:pt x="23676" y="9565"/>
                    <a:pt x="23646" y="9565"/>
                  </a:cubicBezTo>
                  <a:cubicBezTo>
                    <a:pt x="23636" y="9565"/>
                    <a:pt x="23625" y="9557"/>
                    <a:pt x="23611" y="9537"/>
                  </a:cubicBezTo>
                  <a:cubicBezTo>
                    <a:pt x="23575" y="9490"/>
                    <a:pt x="23599" y="9430"/>
                    <a:pt x="23516" y="9394"/>
                  </a:cubicBezTo>
                  <a:cubicBezTo>
                    <a:pt x="23468" y="9371"/>
                    <a:pt x="23444" y="9394"/>
                    <a:pt x="23385" y="9359"/>
                  </a:cubicBezTo>
                  <a:cubicBezTo>
                    <a:pt x="23408" y="9323"/>
                    <a:pt x="23182" y="9228"/>
                    <a:pt x="23135" y="9216"/>
                  </a:cubicBezTo>
                  <a:cubicBezTo>
                    <a:pt x="23125" y="9213"/>
                    <a:pt x="23118" y="9212"/>
                    <a:pt x="23113" y="9212"/>
                  </a:cubicBezTo>
                  <a:cubicBezTo>
                    <a:pt x="23068" y="9212"/>
                    <a:pt x="23131" y="9287"/>
                    <a:pt x="23099" y="9287"/>
                  </a:cubicBezTo>
                  <a:cubicBezTo>
                    <a:pt x="23027" y="9287"/>
                    <a:pt x="23015" y="9156"/>
                    <a:pt x="23015" y="9144"/>
                  </a:cubicBezTo>
                  <a:cubicBezTo>
                    <a:pt x="23015" y="9121"/>
                    <a:pt x="22908" y="9061"/>
                    <a:pt x="22873" y="9049"/>
                  </a:cubicBezTo>
                  <a:cubicBezTo>
                    <a:pt x="22777" y="9013"/>
                    <a:pt x="22682" y="8978"/>
                    <a:pt x="22587" y="8954"/>
                  </a:cubicBezTo>
                  <a:cubicBezTo>
                    <a:pt x="22515" y="8942"/>
                    <a:pt x="22444" y="8930"/>
                    <a:pt x="22373" y="8906"/>
                  </a:cubicBezTo>
                  <a:cubicBezTo>
                    <a:pt x="22361" y="8883"/>
                    <a:pt x="22563" y="8859"/>
                    <a:pt x="22504" y="8835"/>
                  </a:cubicBezTo>
                  <a:cubicBezTo>
                    <a:pt x="22446" y="8825"/>
                    <a:pt x="22273" y="8793"/>
                    <a:pt x="22195" y="8793"/>
                  </a:cubicBezTo>
                  <a:cubicBezTo>
                    <a:pt x="22176" y="8793"/>
                    <a:pt x="22163" y="8795"/>
                    <a:pt x="22158" y="8799"/>
                  </a:cubicBezTo>
                  <a:cubicBezTo>
                    <a:pt x="22182" y="8763"/>
                    <a:pt x="22146" y="8728"/>
                    <a:pt x="22087" y="8692"/>
                  </a:cubicBezTo>
                  <a:cubicBezTo>
                    <a:pt x="22027" y="8668"/>
                    <a:pt x="21980" y="8644"/>
                    <a:pt x="21920" y="8632"/>
                  </a:cubicBezTo>
                  <a:cubicBezTo>
                    <a:pt x="21910" y="8630"/>
                    <a:pt x="21901" y="8629"/>
                    <a:pt x="21893" y="8629"/>
                  </a:cubicBezTo>
                  <a:cubicBezTo>
                    <a:pt x="21870" y="8629"/>
                    <a:pt x="21853" y="8636"/>
                    <a:pt x="21834" y="8636"/>
                  </a:cubicBezTo>
                  <a:cubicBezTo>
                    <a:pt x="21828" y="8636"/>
                    <a:pt x="21820" y="8635"/>
                    <a:pt x="21813" y="8632"/>
                  </a:cubicBezTo>
                  <a:cubicBezTo>
                    <a:pt x="21682" y="8609"/>
                    <a:pt x="21634" y="8513"/>
                    <a:pt x="21539" y="8442"/>
                  </a:cubicBezTo>
                  <a:cubicBezTo>
                    <a:pt x="21529" y="8432"/>
                    <a:pt x="21521" y="8428"/>
                    <a:pt x="21515" y="8428"/>
                  </a:cubicBezTo>
                  <a:cubicBezTo>
                    <a:pt x="21507" y="8428"/>
                    <a:pt x="21503" y="8435"/>
                    <a:pt x="21503" y="8442"/>
                  </a:cubicBezTo>
                  <a:cubicBezTo>
                    <a:pt x="21468" y="8430"/>
                    <a:pt x="21432" y="8406"/>
                    <a:pt x="21396" y="8394"/>
                  </a:cubicBezTo>
                  <a:cubicBezTo>
                    <a:pt x="21325" y="8359"/>
                    <a:pt x="21253" y="8359"/>
                    <a:pt x="21182" y="8335"/>
                  </a:cubicBezTo>
                  <a:cubicBezTo>
                    <a:pt x="21122" y="8299"/>
                    <a:pt x="21075" y="8275"/>
                    <a:pt x="21027" y="8240"/>
                  </a:cubicBezTo>
                  <a:cubicBezTo>
                    <a:pt x="21007" y="8219"/>
                    <a:pt x="20959" y="8190"/>
                    <a:pt x="20932" y="8190"/>
                  </a:cubicBezTo>
                  <a:cubicBezTo>
                    <a:pt x="20927" y="8190"/>
                    <a:pt x="20923" y="8190"/>
                    <a:pt x="20920" y="8192"/>
                  </a:cubicBezTo>
                  <a:cubicBezTo>
                    <a:pt x="20918" y="8193"/>
                    <a:pt x="20916" y="8193"/>
                    <a:pt x="20913" y="8193"/>
                  </a:cubicBezTo>
                  <a:cubicBezTo>
                    <a:pt x="20864" y="8193"/>
                    <a:pt x="20679" y="8095"/>
                    <a:pt x="20622" y="8061"/>
                  </a:cubicBezTo>
                  <a:cubicBezTo>
                    <a:pt x="20587" y="8049"/>
                    <a:pt x="20372" y="8013"/>
                    <a:pt x="20372" y="8001"/>
                  </a:cubicBezTo>
                  <a:cubicBezTo>
                    <a:pt x="20360" y="8001"/>
                    <a:pt x="20420" y="7978"/>
                    <a:pt x="20420" y="7978"/>
                  </a:cubicBezTo>
                  <a:lnTo>
                    <a:pt x="20313" y="7954"/>
                  </a:lnTo>
                  <a:cubicBezTo>
                    <a:pt x="20265" y="7966"/>
                    <a:pt x="20229" y="7966"/>
                    <a:pt x="20194" y="7978"/>
                  </a:cubicBezTo>
                  <a:cubicBezTo>
                    <a:pt x="20182" y="7978"/>
                    <a:pt x="20206" y="7930"/>
                    <a:pt x="20194" y="7906"/>
                  </a:cubicBezTo>
                  <a:cubicBezTo>
                    <a:pt x="20146" y="7882"/>
                    <a:pt x="20110" y="7859"/>
                    <a:pt x="20063" y="7847"/>
                  </a:cubicBezTo>
                  <a:cubicBezTo>
                    <a:pt x="20004" y="7835"/>
                    <a:pt x="19899" y="7823"/>
                    <a:pt x="19919" y="7765"/>
                  </a:cubicBezTo>
                  <a:lnTo>
                    <a:pt x="19919" y="7765"/>
                  </a:lnTo>
                  <a:cubicBezTo>
                    <a:pt x="19911" y="7775"/>
                    <a:pt x="19848" y="7776"/>
                    <a:pt x="19848" y="7787"/>
                  </a:cubicBezTo>
                  <a:cubicBezTo>
                    <a:pt x="19837" y="7740"/>
                    <a:pt x="19813" y="7728"/>
                    <a:pt x="19729" y="7680"/>
                  </a:cubicBezTo>
                  <a:cubicBezTo>
                    <a:pt x="19682" y="7656"/>
                    <a:pt x="19634" y="7644"/>
                    <a:pt x="19586" y="7632"/>
                  </a:cubicBezTo>
                  <a:cubicBezTo>
                    <a:pt x="19571" y="7632"/>
                    <a:pt x="19571" y="7643"/>
                    <a:pt x="19565" y="7643"/>
                  </a:cubicBezTo>
                  <a:cubicBezTo>
                    <a:pt x="19563" y="7643"/>
                    <a:pt x="19559" y="7640"/>
                    <a:pt x="19551" y="7632"/>
                  </a:cubicBezTo>
                  <a:cubicBezTo>
                    <a:pt x="19467" y="7597"/>
                    <a:pt x="19456" y="7549"/>
                    <a:pt x="19360" y="7513"/>
                  </a:cubicBezTo>
                  <a:cubicBezTo>
                    <a:pt x="19325" y="7489"/>
                    <a:pt x="19134" y="7418"/>
                    <a:pt x="19158" y="7382"/>
                  </a:cubicBezTo>
                  <a:cubicBezTo>
                    <a:pt x="19139" y="7373"/>
                    <a:pt x="19126" y="7369"/>
                    <a:pt x="19117" y="7369"/>
                  </a:cubicBezTo>
                  <a:cubicBezTo>
                    <a:pt x="19084" y="7369"/>
                    <a:pt x="19104" y="7419"/>
                    <a:pt x="19062" y="7419"/>
                  </a:cubicBezTo>
                  <a:cubicBezTo>
                    <a:pt x="19059" y="7419"/>
                    <a:pt x="19055" y="7419"/>
                    <a:pt x="19051" y="7418"/>
                  </a:cubicBezTo>
                  <a:cubicBezTo>
                    <a:pt x="19015" y="7418"/>
                    <a:pt x="19003" y="7359"/>
                    <a:pt x="18991" y="7335"/>
                  </a:cubicBezTo>
                  <a:cubicBezTo>
                    <a:pt x="18979" y="7323"/>
                    <a:pt x="18955" y="7299"/>
                    <a:pt x="18932" y="7287"/>
                  </a:cubicBezTo>
                  <a:cubicBezTo>
                    <a:pt x="18874" y="7253"/>
                    <a:pt x="18605" y="7207"/>
                    <a:pt x="18609" y="7161"/>
                  </a:cubicBezTo>
                  <a:lnTo>
                    <a:pt x="18609" y="7161"/>
                  </a:lnTo>
                  <a:cubicBezTo>
                    <a:pt x="18601" y="7179"/>
                    <a:pt x="18560" y="7232"/>
                    <a:pt x="18521" y="7232"/>
                  </a:cubicBezTo>
                  <a:cubicBezTo>
                    <a:pt x="18515" y="7232"/>
                    <a:pt x="18509" y="7230"/>
                    <a:pt x="18503" y="7228"/>
                  </a:cubicBezTo>
                  <a:cubicBezTo>
                    <a:pt x="18467" y="7204"/>
                    <a:pt x="18491" y="7180"/>
                    <a:pt x="18479" y="7168"/>
                  </a:cubicBezTo>
                  <a:cubicBezTo>
                    <a:pt x="18467" y="7156"/>
                    <a:pt x="18455" y="7132"/>
                    <a:pt x="18432" y="7132"/>
                  </a:cubicBezTo>
                  <a:cubicBezTo>
                    <a:pt x="18396" y="7097"/>
                    <a:pt x="18360" y="7073"/>
                    <a:pt x="18313" y="7061"/>
                  </a:cubicBezTo>
                  <a:cubicBezTo>
                    <a:pt x="18289" y="7061"/>
                    <a:pt x="18265" y="7049"/>
                    <a:pt x="18265" y="7037"/>
                  </a:cubicBezTo>
                  <a:cubicBezTo>
                    <a:pt x="18253" y="7013"/>
                    <a:pt x="18336" y="6978"/>
                    <a:pt x="18324" y="6966"/>
                  </a:cubicBezTo>
                  <a:cubicBezTo>
                    <a:pt x="18313" y="6942"/>
                    <a:pt x="18182" y="6942"/>
                    <a:pt x="18146" y="6930"/>
                  </a:cubicBezTo>
                  <a:cubicBezTo>
                    <a:pt x="18062" y="6882"/>
                    <a:pt x="17967" y="6835"/>
                    <a:pt x="17896" y="6763"/>
                  </a:cubicBezTo>
                  <a:cubicBezTo>
                    <a:pt x="17884" y="6757"/>
                    <a:pt x="17874" y="6755"/>
                    <a:pt x="17865" y="6755"/>
                  </a:cubicBezTo>
                  <a:cubicBezTo>
                    <a:pt x="17821" y="6755"/>
                    <a:pt x="17807" y="6817"/>
                    <a:pt x="17773" y="6817"/>
                  </a:cubicBezTo>
                  <a:cubicBezTo>
                    <a:pt x="17759" y="6817"/>
                    <a:pt x="17742" y="6806"/>
                    <a:pt x="17717" y="6775"/>
                  </a:cubicBezTo>
                  <a:cubicBezTo>
                    <a:pt x="17658" y="6716"/>
                    <a:pt x="17646" y="6668"/>
                    <a:pt x="17539" y="6632"/>
                  </a:cubicBezTo>
                  <a:cubicBezTo>
                    <a:pt x="17534" y="6631"/>
                    <a:pt x="17528" y="6630"/>
                    <a:pt x="17521" y="6630"/>
                  </a:cubicBezTo>
                  <a:cubicBezTo>
                    <a:pt x="17500" y="6630"/>
                    <a:pt x="17471" y="6635"/>
                    <a:pt x="17445" y="6635"/>
                  </a:cubicBezTo>
                  <a:cubicBezTo>
                    <a:pt x="17411" y="6635"/>
                    <a:pt x="17384" y="6626"/>
                    <a:pt x="17396" y="6585"/>
                  </a:cubicBezTo>
                  <a:cubicBezTo>
                    <a:pt x="17408" y="6513"/>
                    <a:pt x="17265" y="6513"/>
                    <a:pt x="17205" y="6513"/>
                  </a:cubicBezTo>
                  <a:cubicBezTo>
                    <a:pt x="17086" y="6513"/>
                    <a:pt x="17086" y="6442"/>
                    <a:pt x="17003" y="6382"/>
                  </a:cubicBezTo>
                  <a:cubicBezTo>
                    <a:pt x="16989" y="6374"/>
                    <a:pt x="16978" y="6371"/>
                    <a:pt x="16970" y="6371"/>
                  </a:cubicBezTo>
                  <a:cubicBezTo>
                    <a:pt x="16926" y="6371"/>
                    <a:pt x="16937" y="6456"/>
                    <a:pt x="16908" y="6466"/>
                  </a:cubicBezTo>
                  <a:cubicBezTo>
                    <a:pt x="16906" y="6466"/>
                    <a:pt x="16905" y="6466"/>
                    <a:pt x="16904" y="6466"/>
                  </a:cubicBezTo>
                  <a:cubicBezTo>
                    <a:pt x="16871" y="6466"/>
                    <a:pt x="16830" y="6344"/>
                    <a:pt x="16796" y="6344"/>
                  </a:cubicBezTo>
                  <a:cubicBezTo>
                    <a:pt x="16794" y="6344"/>
                    <a:pt x="16791" y="6345"/>
                    <a:pt x="16789" y="6346"/>
                  </a:cubicBezTo>
                  <a:cubicBezTo>
                    <a:pt x="16765" y="6346"/>
                    <a:pt x="16800" y="6382"/>
                    <a:pt x="16765" y="6394"/>
                  </a:cubicBezTo>
                  <a:cubicBezTo>
                    <a:pt x="16741" y="6382"/>
                    <a:pt x="16705" y="6370"/>
                    <a:pt x="16681" y="6346"/>
                  </a:cubicBezTo>
                  <a:cubicBezTo>
                    <a:pt x="16646" y="6299"/>
                    <a:pt x="16753" y="6299"/>
                    <a:pt x="16646" y="6227"/>
                  </a:cubicBezTo>
                  <a:cubicBezTo>
                    <a:pt x="16503" y="6132"/>
                    <a:pt x="16348" y="6073"/>
                    <a:pt x="16181" y="6025"/>
                  </a:cubicBezTo>
                  <a:cubicBezTo>
                    <a:pt x="16146" y="6025"/>
                    <a:pt x="16110" y="6013"/>
                    <a:pt x="16074" y="6001"/>
                  </a:cubicBezTo>
                  <a:cubicBezTo>
                    <a:pt x="16068" y="6002"/>
                    <a:pt x="16062" y="6002"/>
                    <a:pt x="16058" y="6002"/>
                  </a:cubicBezTo>
                  <a:cubicBezTo>
                    <a:pt x="15980" y="6002"/>
                    <a:pt x="16085" y="5917"/>
                    <a:pt x="16074" y="5906"/>
                  </a:cubicBezTo>
                  <a:cubicBezTo>
                    <a:pt x="16064" y="5901"/>
                    <a:pt x="16054" y="5900"/>
                    <a:pt x="16045" y="5900"/>
                  </a:cubicBezTo>
                  <a:cubicBezTo>
                    <a:pt x="16009" y="5900"/>
                    <a:pt x="15988" y="5933"/>
                    <a:pt x="15959" y="5933"/>
                  </a:cubicBezTo>
                  <a:cubicBezTo>
                    <a:pt x="15942" y="5933"/>
                    <a:pt x="15923" y="5921"/>
                    <a:pt x="15896" y="5882"/>
                  </a:cubicBezTo>
                  <a:cubicBezTo>
                    <a:pt x="15872" y="5870"/>
                    <a:pt x="15848" y="5858"/>
                    <a:pt x="15824" y="5846"/>
                  </a:cubicBezTo>
                  <a:cubicBezTo>
                    <a:pt x="15765" y="5835"/>
                    <a:pt x="15372" y="5739"/>
                    <a:pt x="15395" y="5680"/>
                  </a:cubicBezTo>
                  <a:lnTo>
                    <a:pt x="15395" y="5680"/>
                  </a:lnTo>
                  <a:lnTo>
                    <a:pt x="15205" y="5692"/>
                  </a:lnTo>
                  <a:cubicBezTo>
                    <a:pt x="15229" y="5656"/>
                    <a:pt x="15157" y="5608"/>
                    <a:pt x="15098" y="5573"/>
                  </a:cubicBezTo>
                  <a:cubicBezTo>
                    <a:pt x="15038" y="5549"/>
                    <a:pt x="15062" y="5513"/>
                    <a:pt x="15038" y="5465"/>
                  </a:cubicBezTo>
                  <a:cubicBezTo>
                    <a:pt x="15034" y="5459"/>
                    <a:pt x="15027" y="5456"/>
                    <a:pt x="15017" y="5456"/>
                  </a:cubicBezTo>
                  <a:cubicBezTo>
                    <a:pt x="14980" y="5456"/>
                    <a:pt x="14911" y="5494"/>
                    <a:pt x="14861" y="5494"/>
                  </a:cubicBezTo>
                  <a:cubicBezTo>
                    <a:pt x="14852" y="5494"/>
                    <a:pt x="14844" y="5492"/>
                    <a:pt x="14836" y="5489"/>
                  </a:cubicBezTo>
                  <a:cubicBezTo>
                    <a:pt x="14836" y="5465"/>
                    <a:pt x="14907" y="5406"/>
                    <a:pt x="14884" y="5382"/>
                  </a:cubicBezTo>
                  <a:cubicBezTo>
                    <a:pt x="14857" y="5362"/>
                    <a:pt x="14813" y="5354"/>
                    <a:pt x="14775" y="5354"/>
                  </a:cubicBezTo>
                  <a:cubicBezTo>
                    <a:pt x="14743" y="5354"/>
                    <a:pt x="14716" y="5359"/>
                    <a:pt x="14705" y="5370"/>
                  </a:cubicBezTo>
                  <a:cubicBezTo>
                    <a:pt x="14696" y="5398"/>
                    <a:pt x="14715" y="5426"/>
                    <a:pt x="14697" y="5426"/>
                  </a:cubicBezTo>
                  <a:cubicBezTo>
                    <a:pt x="14691" y="5426"/>
                    <a:pt x="14683" y="5423"/>
                    <a:pt x="14669" y="5418"/>
                  </a:cubicBezTo>
                  <a:cubicBezTo>
                    <a:pt x="14610" y="5382"/>
                    <a:pt x="14622" y="5382"/>
                    <a:pt x="14610" y="5358"/>
                  </a:cubicBezTo>
                  <a:cubicBezTo>
                    <a:pt x="14598" y="5334"/>
                    <a:pt x="14669" y="5287"/>
                    <a:pt x="14645" y="5251"/>
                  </a:cubicBezTo>
                  <a:cubicBezTo>
                    <a:pt x="14645" y="5249"/>
                    <a:pt x="14643" y="5248"/>
                    <a:pt x="14638" y="5248"/>
                  </a:cubicBezTo>
                  <a:cubicBezTo>
                    <a:pt x="14620" y="5248"/>
                    <a:pt x="14576" y="5263"/>
                    <a:pt x="14586" y="5263"/>
                  </a:cubicBezTo>
                  <a:cubicBezTo>
                    <a:pt x="14538" y="5263"/>
                    <a:pt x="14491" y="5263"/>
                    <a:pt x="14455" y="5239"/>
                  </a:cubicBezTo>
                  <a:cubicBezTo>
                    <a:pt x="14419" y="5227"/>
                    <a:pt x="14419" y="5203"/>
                    <a:pt x="14395" y="5203"/>
                  </a:cubicBezTo>
                  <a:cubicBezTo>
                    <a:pt x="14360" y="5203"/>
                    <a:pt x="14324" y="5215"/>
                    <a:pt x="14288" y="5227"/>
                  </a:cubicBezTo>
                  <a:cubicBezTo>
                    <a:pt x="14286" y="5228"/>
                    <a:pt x="14284" y="5228"/>
                    <a:pt x="14282" y="5228"/>
                  </a:cubicBezTo>
                  <a:cubicBezTo>
                    <a:pt x="14254" y="5228"/>
                    <a:pt x="14261" y="5144"/>
                    <a:pt x="14205" y="5144"/>
                  </a:cubicBezTo>
                  <a:cubicBezTo>
                    <a:pt x="14169" y="5144"/>
                    <a:pt x="14157" y="5156"/>
                    <a:pt x="14122" y="5156"/>
                  </a:cubicBezTo>
                  <a:cubicBezTo>
                    <a:pt x="14086" y="5144"/>
                    <a:pt x="14050" y="5132"/>
                    <a:pt x="14014" y="5108"/>
                  </a:cubicBezTo>
                  <a:lnTo>
                    <a:pt x="14014" y="5108"/>
                  </a:lnTo>
                  <a:cubicBezTo>
                    <a:pt x="14051" y="5124"/>
                    <a:pt x="14098" y="5133"/>
                    <a:pt x="14130" y="5133"/>
                  </a:cubicBezTo>
                  <a:cubicBezTo>
                    <a:pt x="14170" y="5133"/>
                    <a:pt x="14183" y="5118"/>
                    <a:pt x="14110" y="5084"/>
                  </a:cubicBezTo>
                  <a:cubicBezTo>
                    <a:pt x="14068" y="5059"/>
                    <a:pt x="13997" y="5029"/>
                    <a:pt x="13950" y="5029"/>
                  </a:cubicBezTo>
                  <a:cubicBezTo>
                    <a:pt x="13931" y="5029"/>
                    <a:pt x="13916" y="5034"/>
                    <a:pt x="13908" y="5047"/>
                  </a:cubicBezTo>
                  <a:lnTo>
                    <a:pt x="13908" y="5047"/>
                  </a:lnTo>
                  <a:cubicBezTo>
                    <a:pt x="13950" y="4964"/>
                    <a:pt x="13549" y="4822"/>
                    <a:pt x="13455" y="4775"/>
                  </a:cubicBezTo>
                  <a:cubicBezTo>
                    <a:pt x="13430" y="4762"/>
                    <a:pt x="13413" y="4757"/>
                    <a:pt x="13402" y="4757"/>
                  </a:cubicBezTo>
                  <a:cubicBezTo>
                    <a:pt x="13369" y="4757"/>
                    <a:pt x="13377" y="4799"/>
                    <a:pt x="13360" y="4834"/>
                  </a:cubicBezTo>
                  <a:cubicBezTo>
                    <a:pt x="13334" y="4847"/>
                    <a:pt x="13316" y="4854"/>
                    <a:pt x="13303" y="4854"/>
                  </a:cubicBezTo>
                  <a:cubicBezTo>
                    <a:pt x="13280" y="4854"/>
                    <a:pt x="13272" y="4833"/>
                    <a:pt x="13264" y="4787"/>
                  </a:cubicBezTo>
                  <a:cubicBezTo>
                    <a:pt x="13300" y="4703"/>
                    <a:pt x="13098" y="4572"/>
                    <a:pt x="12979" y="4525"/>
                  </a:cubicBezTo>
                  <a:cubicBezTo>
                    <a:pt x="12939" y="4495"/>
                    <a:pt x="12884" y="4474"/>
                    <a:pt x="12832" y="4474"/>
                  </a:cubicBezTo>
                  <a:cubicBezTo>
                    <a:pt x="12821" y="4474"/>
                    <a:pt x="12810" y="4475"/>
                    <a:pt x="12800" y="4477"/>
                  </a:cubicBezTo>
                  <a:cubicBezTo>
                    <a:pt x="12779" y="4480"/>
                    <a:pt x="12759" y="4482"/>
                    <a:pt x="12739" y="4482"/>
                  </a:cubicBezTo>
                  <a:cubicBezTo>
                    <a:pt x="12681" y="4482"/>
                    <a:pt x="12627" y="4468"/>
                    <a:pt x="12574" y="4441"/>
                  </a:cubicBezTo>
                  <a:lnTo>
                    <a:pt x="12574" y="4441"/>
                  </a:lnTo>
                  <a:cubicBezTo>
                    <a:pt x="12604" y="4455"/>
                    <a:pt x="12632" y="4461"/>
                    <a:pt x="12653" y="4461"/>
                  </a:cubicBezTo>
                  <a:cubicBezTo>
                    <a:pt x="12705" y="4461"/>
                    <a:pt x="12715" y="4424"/>
                    <a:pt x="12621" y="4382"/>
                  </a:cubicBezTo>
                  <a:lnTo>
                    <a:pt x="12324" y="4251"/>
                  </a:lnTo>
                  <a:cubicBezTo>
                    <a:pt x="12244" y="4219"/>
                    <a:pt x="12191" y="4198"/>
                    <a:pt x="12140" y="4198"/>
                  </a:cubicBezTo>
                  <a:cubicBezTo>
                    <a:pt x="12123" y="4198"/>
                    <a:pt x="12106" y="4200"/>
                    <a:pt x="12088" y="4206"/>
                  </a:cubicBezTo>
                  <a:lnTo>
                    <a:pt x="12088" y="4206"/>
                  </a:lnTo>
                  <a:cubicBezTo>
                    <a:pt x="12113" y="4195"/>
                    <a:pt x="12133" y="4179"/>
                    <a:pt x="12133" y="4144"/>
                  </a:cubicBezTo>
                  <a:cubicBezTo>
                    <a:pt x="12133" y="4116"/>
                    <a:pt x="12090" y="4088"/>
                    <a:pt x="12065" y="4088"/>
                  </a:cubicBezTo>
                  <a:cubicBezTo>
                    <a:pt x="12058" y="4088"/>
                    <a:pt x="12053" y="4091"/>
                    <a:pt x="12050" y="4096"/>
                  </a:cubicBezTo>
                  <a:cubicBezTo>
                    <a:pt x="12045" y="4101"/>
                    <a:pt x="12039" y="4103"/>
                    <a:pt x="12032" y="4103"/>
                  </a:cubicBezTo>
                  <a:cubicBezTo>
                    <a:pt x="12003" y="4103"/>
                    <a:pt x="11955" y="4070"/>
                    <a:pt x="11907" y="4060"/>
                  </a:cubicBezTo>
                  <a:cubicBezTo>
                    <a:pt x="11904" y="4059"/>
                    <a:pt x="11900" y="4058"/>
                    <a:pt x="11897" y="4058"/>
                  </a:cubicBezTo>
                  <a:cubicBezTo>
                    <a:pt x="11879" y="4058"/>
                    <a:pt x="11866" y="4084"/>
                    <a:pt x="11836" y="4084"/>
                  </a:cubicBezTo>
                  <a:cubicBezTo>
                    <a:pt x="11812" y="4084"/>
                    <a:pt x="11776" y="4025"/>
                    <a:pt x="11752" y="4001"/>
                  </a:cubicBezTo>
                  <a:cubicBezTo>
                    <a:pt x="11716" y="3977"/>
                    <a:pt x="11693" y="3965"/>
                    <a:pt x="11645" y="3953"/>
                  </a:cubicBezTo>
                  <a:cubicBezTo>
                    <a:pt x="11619" y="3936"/>
                    <a:pt x="11586" y="3925"/>
                    <a:pt x="11561" y="3925"/>
                  </a:cubicBezTo>
                  <a:cubicBezTo>
                    <a:pt x="11552" y="3925"/>
                    <a:pt x="11544" y="3926"/>
                    <a:pt x="11538" y="3930"/>
                  </a:cubicBezTo>
                  <a:cubicBezTo>
                    <a:pt x="11529" y="3935"/>
                    <a:pt x="11521" y="3938"/>
                    <a:pt x="11512" y="3938"/>
                  </a:cubicBezTo>
                  <a:cubicBezTo>
                    <a:pt x="11485" y="3938"/>
                    <a:pt x="11458" y="3915"/>
                    <a:pt x="11431" y="3906"/>
                  </a:cubicBezTo>
                  <a:cubicBezTo>
                    <a:pt x="11443" y="3858"/>
                    <a:pt x="11478" y="3858"/>
                    <a:pt x="11383" y="3846"/>
                  </a:cubicBezTo>
                  <a:cubicBezTo>
                    <a:pt x="11335" y="3822"/>
                    <a:pt x="11288" y="3822"/>
                    <a:pt x="11240" y="3810"/>
                  </a:cubicBezTo>
                  <a:cubicBezTo>
                    <a:pt x="11240" y="3810"/>
                    <a:pt x="11145" y="3799"/>
                    <a:pt x="11169" y="3787"/>
                  </a:cubicBezTo>
                  <a:cubicBezTo>
                    <a:pt x="11181" y="3775"/>
                    <a:pt x="11190" y="3775"/>
                    <a:pt x="11196" y="3775"/>
                  </a:cubicBezTo>
                  <a:cubicBezTo>
                    <a:pt x="11202" y="3775"/>
                    <a:pt x="11204" y="3775"/>
                    <a:pt x="11204" y="3763"/>
                  </a:cubicBezTo>
                  <a:cubicBezTo>
                    <a:pt x="11162" y="3741"/>
                    <a:pt x="11144" y="3737"/>
                    <a:pt x="11127" y="3737"/>
                  </a:cubicBezTo>
                  <a:cubicBezTo>
                    <a:pt x="11116" y="3737"/>
                    <a:pt x="11104" y="3739"/>
                    <a:pt x="11085" y="3739"/>
                  </a:cubicBezTo>
                  <a:cubicBezTo>
                    <a:pt x="11026" y="3739"/>
                    <a:pt x="10954" y="3739"/>
                    <a:pt x="10943" y="3691"/>
                  </a:cubicBezTo>
                  <a:cubicBezTo>
                    <a:pt x="10931" y="3644"/>
                    <a:pt x="10990" y="3644"/>
                    <a:pt x="10895" y="3584"/>
                  </a:cubicBezTo>
                  <a:cubicBezTo>
                    <a:pt x="10847" y="3549"/>
                    <a:pt x="10788" y="3513"/>
                    <a:pt x="10728" y="3477"/>
                  </a:cubicBezTo>
                  <a:cubicBezTo>
                    <a:pt x="10715" y="3469"/>
                    <a:pt x="10706" y="3466"/>
                    <a:pt x="10699" y="3466"/>
                  </a:cubicBezTo>
                  <a:cubicBezTo>
                    <a:pt x="10678" y="3466"/>
                    <a:pt x="10690" y="3504"/>
                    <a:pt x="10681" y="3513"/>
                  </a:cubicBezTo>
                  <a:cubicBezTo>
                    <a:pt x="10671" y="3516"/>
                    <a:pt x="10661" y="3517"/>
                    <a:pt x="10652" y="3517"/>
                  </a:cubicBezTo>
                  <a:cubicBezTo>
                    <a:pt x="10627" y="3517"/>
                    <a:pt x="10603" y="3506"/>
                    <a:pt x="10585" y="3489"/>
                  </a:cubicBezTo>
                  <a:cubicBezTo>
                    <a:pt x="10566" y="3470"/>
                    <a:pt x="10508" y="3420"/>
                    <a:pt x="10480" y="3420"/>
                  </a:cubicBezTo>
                  <a:cubicBezTo>
                    <a:pt x="10474" y="3420"/>
                    <a:pt x="10470" y="3422"/>
                    <a:pt x="10467" y="3427"/>
                  </a:cubicBezTo>
                  <a:lnTo>
                    <a:pt x="10467" y="3427"/>
                  </a:lnTo>
                  <a:cubicBezTo>
                    <a:pt x="10498" y="3345"/>
                    <a:pt x="10240" y="3298"/>
                    <a:pt x="10181" y="3275"/>
                  </a:cubicBezTo>
                  <a:cubicBezTo>
                    <a:pt x="10121" y="3251"/>
                    <a:pt x="10145" y="3251"/>
                    <a:pt x="10097" y="3215"/>
                  </a:cubicBezTo>
                  <a:cubicBezTo>
                    <a:pt x="10050" y="3179"/>
                    <a:pt x="10002" y="3156"/>
                    <a:pt x="9942" y="3132"/>
                  </a:cubicBezTo>
                  <a:cubicBezTo>
                    <a:pt x="9895" y="3108"/>
                    <a:pt x="9609" y="2989"/>
                    <a:pt x="9633" y="2953"/>
                  </a:cubicBezTo>
                  <a:cubicBezTo>
                    <a:pt x="9591" y="2935"/>
                    <a:pt x="9564" y="2926"/>
                    <a:pt x="9545" y="2926"/>
                  </a:cubicBezTo>
                  <a:cubicBezTo>
                    <a:pt x="9526" y="2926"/>
                    <a:pt x="9514" y="2935"/>
                    <a:pt x="9502" y="2953"/>
                  </a:cubicBezTo>
                  <a:cubicBezTo>
                    <a:pt x="9481" y="2967"/>
                    <a:pt x="9460" y="2973"/>
                    <a:pt x="9437" y="2973"/>
                  </a:cubicBezTo>
                  <a:cubicBezTo>
                    <a:pt x="9420" y="2973"/>
                    <a:pt x="9403" y="2970"/>
                    <a:pt x="9383" y="2965"/>
                  </a:cubicBezTo>
                  <a:cubicBezTo>
                    <a:pt x="9395" y="2941"/>
                    <a:pt x="9395" y="2906"/>
                    <a:pt x="9383" y="2870"/>
                  </a:cubicBezTo>
                  <a:cubicBezTo>
                    <a:pt x="9347" y="2834"/>
                    <a:pt x="9299" y="2798"/>
                    <a:pt x="9240" y="2798"/>
                  </a:cubicBezTo>
                  <a:cubicBezTo>
                    <a:pt x="9192" y="2787"/>
                    <a:pt x="9145" y="2775"/>
                    <a:pt x="9085" y="2763"/>
                  </a:cubicBezTo>
                  <a:cubicBezTo>
                    <a:pt x="9085" y="2763"/>
                    <a:pt x="9073" y="2703"/>
                    <a:pt x="9061" y="2691"/>
                  </a:cubicBezTo>
                  <a:cubicBezTo>
                    <a:pt x="9047" y="2679"/>
                    <a:pt x="9033" y="2674"/>
                    <a:pt x="9019" y="2674"/>
                  </a:cubicBezTo>
                  <a:cubicBezTo>
                    <a:pt x="8971" y="2674"/>
                    <a:pt x="8927" y="2730"/>
                    <a:pt x="8879" y="2730"/>
                  </a:cubicBezTo>
                  <a:cubicBezTo>
                    <a:pt x="8872" y="2730"/>
                    <a:pt x="8866" y="2729"/>
                    <a:pt x="8859" y="2727"/>
                  </a:cubicBezTo>
                  <a:cubicBezTo>
                    <a:pt x="8764" y="2679"/>
                    <a:pt x="8907" y="2644"/>
                    <a:pt x="8847" y="2596"/>
                  </a:cubicBezTo>
                  <a:cubicBezTo>
                    <a:pt x="8740" y="2525"/>
                    <a:pt x="8585" y="2548"/>
                    <a:pt x="8490" y="2525"/>
                  </a:cubicBezTo>
                  <a:cubicBezTo>
                    <a:pt x="8466" y="2525"/>
                    <a:pt x="8228" y="2441"/>
                    <a:pt x="8347" y="2441"/>
                  </a:cubicBezTo>
                  <a:cubicBezTo>
                    <a:pt x="8382" y="2459"/>
                    <a:pt x="8410" y="2467"/>
                    <a:pt x="8428" y="2467"/>
                  </a:cubicBezTo>
                  <a:cubicBezTo>
                    <a:pt x="8458" y="2467"/>
                    <a:pt x="8455" y="2443"/>
                    <a:pt x="8395" y="2406"/>
                  </a:cubicBezTo>
                  <a:cubicBezTo>
                    <a:pt x="8368" y="2388"/>
                    <a:pt x="8295" y="2357"/>
                    <a:pt x="8260" y="2357"/>
                  </a:cubicBezTo>
                  <a:cubicBezTo>
                    <a:pt x="8248" y="2357"/>
                    <a:pt x="8240" y="2361"/>
                    <a:pt x="8240" y="2370"/>
                  </a:cubicBezTo>
                  <a:cubicBezTo>
                    <a:pt x="8240" y="2382"/>
                    <a:pt x="8276" y="2453"/>
                    <a:pt x="8240" y="2453"/>
                  </a:cubicBezTo>
                  <a:cubicBezTo>
                    <a:pt x="8240" y="2453"/>
                    <a:pt x="8123" y="2273"/>
                    <a:pt x="8080" y="2273"/>
                  </a:cubicBezTo>
                  <a:cubicBezTo>
                    <a:pt x="8077" y="2273"/>
                    <a:pt x="8075" y="2273"/>
                    <a:pt x="8073" y="2275"/>
                  </a:cubicBezTo>
                  <a:cubicBezTo>
                    <a:pt x="8037" y="2298"/>
                    <a:pt x="8049" y="2322"/>
                    <a:pt x="8026" y="2334"/>
                  </a:cubicBezTo>
                  <a:cubicBezTo>
                    <a:pt x="7990" y="2346"/>
                    <a:pt x="7954" y="2346"/>
                    <a:pt x="7918" y="2346"/>
                  </a:cubicBezTo>
                  <a:cubicBezTo>
                    <a:pt x="7942" y="2286"/>
                    <a:pt x="7966" y="2275"/>
                    <a:pt x="7859" y="2215"/>
                  </a:cubicBezTo>
                  <a:cubicBezTo>
                    <a:pt x="7835" y="2207"/>
                    <a:pt x="7744" y="2182"/>
                    <a:pt x="7700" y="2182"/>
                  </a:cubicBezTo>
                  <a:cubicBezTo>
                    <a:pt x="7679" y="2182"/>
                    <a:pt x="7669" y="2188"/>
                    <a:pt x="7680" y="2203"/>
                  </a:cubicBezTo>
                  <a:lnTo>
                    <a:pt x="7585" y="2167"/>
                  </a:lnTo>
                  <a:cubicBezTo>
                    <a:pt x="7585" y="2144"/>
                    <a:pt x="7633" y="2120"/>
                    <a:pt x="7621" y="2096"/>
                  </a:cubicBezTo>
                  <a:cubicBezTo>
                    <a:pt x="7585" y="2048"/>
                    <a:pt x="7537" y="2025"/>
                    <a:pt x="7490" y="2013"/>
                  </a:cubicBezTo>
                  <a:cubicBezTo>
                    <a:pt x="7475" y="2009"/>
                    <a:pt x="7460" y="2008"/>
                    <a:pt x="7447" y="2008"/>
                  </a:cubicBezTo>
                  <a:cubicBezTo>
                    <a:pt x="7409" y="2008"/>
                    <a:pt x="7377" y="2017"/>
                    <a:pt x="7350" y="2017"/>
                  </a:cubicBezTo>
                  <a:cubicBezTo>
                    <a:pt x="7317" y="2017"/>
                    <a:pt x="7292" y="2003"/>
                    <a:pt x="7275" y="1941"/>
                  </a:cubicBezTo>
                  <a:cubicBezTo>
                    <a:pt x="7294" y="1903"/>
                    <a:pt x="7285" y="1894"/>
                    <a:pt x="7261" y="1894"/>
                  </a:cubicBezTo>
                  <a:cubicBezTo>
                    <a:pt x="7238" y="1894"/>
                    <a:pt x="7200" y="1903"/>
                    <a:pt x="7163" y="1903"/>
                  </a:cubicBezTo>
                  <a:cubicBezTo>
                    <a:pt x="7144" y="1903"/>
                    <a:pt x="7125" y="1901"/>
                    <a:pt x="7109" y="1894"/>
                  </a:cubicBezTo>
                  <a:cubicBezTo>
                    <a:pt x="7061" y="1870"/>
                    <a:pt x="7013" y="1786"/>
                    <a:pt x="6966" y="1786"/>
                  </a:cubicBezTo>
                  <a:cubicBezTo>
                    <a:pt x="6942" y="1786"/>
                    <a:pt x="6906" y="1798"/>
                    <a:pt x="6871" y="1810"/>
                  </a:cubicBezTo>
                  <a:cubicBezTo>
                    <a:pt x="6847" y="1763"/>
                    <a:pt x="6906" y="1763"/>
                    <a:pt x="6835" y="1715"/>
                  </a:cubicBezTo>
                  <a:cubicBezTo>
                    <a:pt x="6806" y="1696"/>
                    <a:pt x="6762" y="1661"/>
                    <a:pt x="6727" y="1661"/>
                  </a:cubicBezTo>
                  <a:cubicBezTo>
                    <a:pt x="6718" y="1661"/>
                    <a:pt x="6711" y="1663"/>
                    <a:pt x="6704" y="1667"/>
                  </a:cubicBezTo>
                  <a:cubicBezTo>
                    <a:pt x="6700" y="1669"/>
                    <a:pt x="6696" y="1669"/>
                    <a:pt x="6692" y="1669"/>
                  </a:cubicBezTo>
                  <a:cubicBezTo>
                    <a:pt x="6655" y="1669"/>
                    <a:pt x="6602" y="1629"/>
                    <a:pt x="6549" y="1608"/>
                  </a:cubicBezTo>
                  <a:cubicBezTo>
                    <a:pt x="6542" y="1604"/>
                    <a:pt x="6535" y="1603"/>
                    <a:pt x="6529" y="1603"/>
                  </a:cubicBezTo>
                  <a:cubicBezTo>
                    <a:pt x="6504" y="1603"/>
                    <a:pt x="6485" y="1625"/>
                    <a:pt x="6459" y="1625"/>
                  </a:cubicBezTo>
                  <a:cubicBezTo>
                    <a:pt x="6447" y="1625"/>
                    <a:pt x="6434" y="1620"/>
                    <a:pt x="6418" y="1608"/>
                  </a:cubicBezTo>
                  <a:lnTo>
                    <a:pt x="6442" y="1560"/>
                  </a:lnTo>
                  <a:cubicBezTo>
                    <a:pt x="6417" y="1543"/>
                    <a:pt x="6380" y="1527"/>
                    <a:pt x="6356" y="1527"/>
                  </a:cubicBezTo>
                  <a:cubicBezTo>
                    <a:pt x="6346" y="1527"/>
                    <a:pt x="6338" y="1529"/>
                    <a:pt x="6335" y="1536"/>
                  </a:cubicBezTo>
                  <a:cubicBezTo>
                    <a:pt x="6275" y="1536"/>
                    <a:pt x="6263" y="1536"/>
                    <a:pt x="6240" y="1501"/>
                  </a:cubicBezTo>
                  <a:cubicBezTo>
                    <a:pt x="6216" y="1489"/>
                    <a:pt x="6201" y="1483"/>
                    <a:pt x="6190" y="1483"/>
                  </a:cubicBezTo>
                  <a:cubicBezTo>
                    <a:pt x="6180" y="1483"/>
                    <a:pt x="6174" y="1489"/>
                    <a:pt x="6168" y="1501"/>
                  </a:cubicBezTo>
                  <a:cubicBezTo>
                    <a:pt x="6165" y="1504"/>
                    <a:pt x="6158" y="1505"/>
                    <a:pt x="6150" y="1505"/>
                  </a:cubicBezTo>
                  <a:cubicBezTo>
                    <a:pt x="6126" y="1505"/>
                    <a:pt x="6087" y="1494"/>
                    <a:pt x="6061" y="1477"/>
                  </a:cubicBezTo>
                  <a:lnTo>
                    <a:pt x="6109" y="1382"/>
                  </a:lnTo>
                  <a:lnTo>
                    <a:pt x="6109" y="1382"/>
                  </a:lnTo>
                  <a:cubicBezTo>
                    <a:pt x="6103" y="1389"/>
                    <a:pt x="6092" y="1393"/>
                    <a:pt x="6076" y="1393"/>
                  </a:cubicBezTo>
                  <a:cubicBezTo>
                    <a:pt x="6022" y="1393"/>
                    <a:pt x="5919" y="1353"/>
                    <a:pt x="5882" y="1334"/>
                  </a:cubicBezTo>
                  <a:cubicBezTo>
                    <a:pt x="5835" y="1310"/>
                    <a:pt x="5835" y="1274"/>
                    <a:pt x="5787" y="1239"/>
                  </a:cubicBezTo>
                  <a:cubicBezTo>
                    <a:pt x="5656" y="1155"/>
                    <a:pt x="5513" y="1072"/>
                    <a:pt x="5370" y="1012"/>
                  </a:cubicBezTo>
                  <a:lnTo>
                    <a:pt x="5108" y="965"/>
                  </a:lnTo>
                  <a:cubicBezTo>
                    <a:pt x="5108" y="965"/>
                    <a:pt x="5108" y="929"/>
                    <a:pt x="5061" y="917"/>
                  </a:cubicBezTo>
                  <a:lnTo>
                    <a:pt x="4942" y="893"/>
                  </a:lnTo>
                  <a:lnTo>
                    <a:pt x="4561" y="846"/>
                  </a:lnTo>
                  <a:cubicBezTo>
                    <a:pt x="4394" y="822"/>
                    <a:pt x="4216" y="786"/>
                    <a:pt x="4049" y="774"/>
                  </a:cubicBezTo>
                  <a:cubicBezTo>
                    <a:pt x="4019" y="768"/>
                    <a:pt x="3989" y="765"/>
                    <a:pt x="3960" y="765"/>
                  </a:cubicBezTo>
                  <a:cubicBezTo>
                    <a:pt x="3930" y="765"/>
                    <a:pt x="3900" y="768"/>
                    <a:pt x="3870" y="774"/>
                  </a:cubicBezTo>
                  <a:cubicBezTo>
                    <a:pt x="3835" y="774"/>
                    <a:pt x="3787" y="774"/>
                    <a:pt x="3751" y="762"/>
                  </a:cubicBezTo>
                  <a:cubicBezTo>
                    <a:pt x="3787" y="762"/>
                    <a:pt x="3811" y="751"/>
                    <a:pt x="3775" y="739"/>
                  </a:cubicBezTo>
                  <a:cubicBezTo>
                    <a:pt x="3680" y="715"/>
                    <a:pt x="3573" y="691"/>
                    <a:pt x="3477" y="667"/>
                  </a:cubicBezTo>
                  <a:cubicBezTo>
                    <a:pt x="3442" y="667"/>
                    <a:pt x="3372" y="647"/>
                    <a:pt x="3325" y="647"/>
                  </a:cubicBezTo>
                  <a:cubicBezTo>
                    <a:pt x="3309" y="647"/>
                    <a:pt x="3296" y="649"/>
                    <a:pt x="3287" y="655"/>
                  </a:cubicBezTo>
                  <a:cubicBezTo>
                    <a:pt x="3251" y="667"/>
                    <a:pt x="3287" y="739"/>
                    <a:pt x="3275" y="762"/>
                  </a:cubicBezTo>
                  <a:cubicBezTo>
                    <a:pt x="3227" y="751"/>
                    <a:pt x="3192" y="691"/>
                    <a:pt x="3192" y="643"/>
                  </a:cubicBezTo>
                  <a:cubicBezTo>
                    <a:pt x="3192" y="596"/>
                    <a:pt x="3108" y="596"/>
                    <a:pt x="3037" y="584"/>
                  </a:cubicBezTo>
                  <a:cubicBezTo>
                    <a:pt x="2930" y="560"/>
                    <a:pt x="2822" y="536"/>
                    <a:pt x="2727" y="501"/>
                  </a:cubicBezTo>
                  <a:cubicBezTo>
                    <a:pt x="2703" y="501"/>
                    <a:pt x="2680" y="477"/>
                    <a:pt x="2668" y="465"/>
                  </a:cubicBezTo>
                  <a:cubicBezTo>
                    <a:pt x="2632" y="465"/>
                    <a:pt x="2584" y="477"/>
                    <a:pt x="2537" y="489"/>
                  </a:cubicBezTo>
                  <a:cubicBezTo>
                    <a:pt x="2530" y="489"/>
                    <a:pt x="2524" y="490"/>
                    <a:pt x="2518" y="490"/>
                  </a:cubicBezTo>
                  <a:cubicBezTo>
                    <a:pt x="2427" y="490"/>
                    <a:pt x="2328" y="416"/>
                    <a:pt x="2239" y="393"/>
                  </a:cubicBezTo>
                  <a:cubicBezTo>
                    <a:pt x="2212" y="387"/>
                    <a:pt x="2191" y="384"/>
                    <a:pt x="2174" y="384"/>
                  </a:cubicBezTo>
                  <a:cubicBezTo>
                    <a:pt x="2128" y="384"/>
                    <a:pt x="2103" y="403"/>
                    <a:pt x="2060" y="429"/>
                  </a:cubicBezTo>
                  <a:cubicBezTo>
                    <a:pt x="2039" y="441"/>
                    <a:pt x="2024" y="446"/>
                    <a:pt x="2013" y="446"/>
                  </a:cubicBezTo>
                  <a:cubicBezTo>
                    <a:pt x="1970" y="446"/>
                    <a:pt x="2001" y="367"/>
                    <a:pt x="2001" y="358"/>
                  </a:cubicBezTo>
                  <a:cubicBezTo>
                    <a:pt x="1998" y="344"/>
                    <a:pt x="1985" y="339"/>
                    <a:pt x="1969" y="339"/>
                  </a:cubicBezTo>
                  <a:cubicBezTo>
                    <a:pt x="1930" y="339"/>
                    <a:pt x="1867" y="370"/>
                    <a:pt x="1858" y="370"/>
                  </a:cubicBezTo>
                  <a:cubicBezTo>
                    <a:pt x="1846" y="372"/>
                    <a:pt x="1836" y="374"/>
                    <a:pt x="1827" y="374"/>
                  </a:cubicBezTo>
                  <a:cubicBezTo>
                    <a:pt x="1759" y="374"/>
                    <a:pt x="1745" y="307"/>
                    <a:pt x="1703" y="286"/>
                  </a:cubicBezTo>
                  <a:cubicBezTo>
                    <a:pt x="1632" y="250"/>
                    <a:pt x="1549" y="227"/>
                    <a:pt x="1465" y="227"/>
                  </a:cubicBezTo>
                  <a:cubicBezTo>
                    <a:pt x="1429" y="227"/>
                    <a:pt x="1132" y="203"/>
                    <a:pt x="1096" y="131"/>
                  </a:cubicBezTo>
                  <a:cubicBezTo>
                    <a:pt x="1013" y="108"/>
                    <a:pt x="941" y="96"/>
                    <a:pt x="858" y="96"/>
                  </a:cubicBezTo>
                  <a:cubicBezTo>
                    <a:pt x="608" y="72"/>
                    <a:pt x="322" y="12"/>
                    <a:pt x="155" y="0"/>
                  </a:cubicBezTo>
                  <a:cubicBezTo>
                    <a:pt x="120" y="0"/>
                    <a:pt x="96" y="0"/>
                    <a:pt x="132" y="24"/>
                  </a:cubicBezTo>
                  <a:cubicBezTo>
                    <a:pt x="203" y="60"/>
                    <a:pt x="275" y="96"/>
                    <a:pt x="358" y="143"/>
                  </a:cubicBezTo>
                  <a:cubicBezTo>
                    <a:pt x="251" y="84"/>
                    <a:pt x="132" y="36"/>
                    <a:pt x="25" y="0"/>
                  </a:cubicBezTo>
                  <a:close/>
                  <a:moveTo>
                    <a:pt x="26980" y="11026"/>
                  </a:moveTo>
                  <a:lnTo>
                    <a:pt x="27016" y="11061"/>
                  </a:lnTo>
                  <a:cubicBezTo>
                    <a:pt x="27028" y="11085"/>
                    <a:pt x="27040" y="11097"/>
                    <a:pt x="27040" y="11121"/>
                  </a:cubicBezTo>
                  <a:cubicBezTo>
                    <a:pt x="26992" y="11085"/>
                    <a:pt x="26945" y="11061"/>
                    <a:pt x="26980" y="11026"/>
                  </a:cubicBezTo>
                  <a:close/>
                  <a:moveTo>
                    <a:pt x="22361" y="11157"/>
                  </a:moveTo>
                  <a:lnTo>
                    <a:pt x="22301" y="11169"/>
                  </a:lnTo>
                  <a:cubicBezTo>
                    <a:pt x="22327" y="11201"/>
                    <a:pt x="22350" y="11220"/>
                    <a:pt x="22369" y="11220"/>
                  </a:cubicBezTo>
                  <a:cubicBezTo>
                    <a:pt x="22384" y="11220"/>
                    <a:pt x="22398" y="11207"/>
                    <a:pt x="22408" y="11180"/>
                  </a:cubicBezTo>
                  <a:lnTo>
                    <a:pt x="22361" y="11157"/>
                  </a:lnTo>
                  <a:close/>
                  <a:moveTo>
                    <a:pt x="21334" y="10722"/>
                  </a:moveTo>
                  <a:cubicBezTo>
                    <a:pt x="21270" y="10722"/>
                    <a:pt x="21233" y="10827"/>
                    <a:pt x="21299" y="10875"/>
                  </a:cubicBezTo>
                  <a:lnTo>
                    <a:pt x="21299" y="10875"/>
                  </a:lnTo>
                  <a:lnTo>
                    <a:pt x="21253" y="10847"/>
                  </a:lnTo>
                  <a:cubicBezTo>
                    <a:pt x="21235" y="10839"/>
                    <a:pt x="21211" y="10836"/>
                    <a:pt x="21190" y="10836"/>
                  </a:cubicBezTo>
                  <a:cubicBezTo>
                    <a:pt x="21145" y="10836"/>
                    <a:pt x="21113" y="10854"/>
                    <a:pt x="21170" y="10895"/>
                  </a:cubicBezTo>
                  <a:cubicBezTo>
                    <a:pt x="21241" y="10930"/>
                    <a:pt x="21313" y="10966"/>
                    <a:pt x="21384" y="10990"/>
                  </a:cubicBezTo>
                  <a:cubicBezTo>
                    <a:pt x="21419" y="11004"/>
                    <a:pt x="21454" y="11010"/>
                    <a:pt x="21487" y="11010"/>
                  </a:cubicBezTo>
                  <a:cubicBezTo>
                    <a:pt x="21510" y="11010"/>
                    <a:pt x="21531" y="11007"/>
                    <a:pt x="21551" y="11002"/>
                  </a:cubicBezTo>
                  <a:cubicBezTo>
                    <a:pt x="21555" y="11001"/>
                    <a:pt x="21560" y="11001"/>
                    <a:pt x="21564" y="11001"/>
                  </a:cubicBezTo>
                  <a:cubicBezTo>
                    <a:pt x="21608" y="11001"/>
                    <a:pt x="21647" y="11036"/>
                    <a:pt x="21678" y="11036"/>
                  </a:cubicBezTo>
                  <a:cubicBezTo>
                    <a:pt x="21693" y="11036"/>
                    <a:pt x="21707" y="11028"/>
                    <a:pt x="21718" y="11002"/>
                  </a:cubicBezTo>
                  <a:lnTo>
                    <a:pt x="21718" y="11002"/>
                  </a:lnTo>
                  <a:cubicBezTo>
                    <a:pt x="21694" y="11073"/>
                    <a:pt x="21884" y="11169"/>
                    <a:pt x="21956" y="11216"/>
                  </a:cubicBezTo>
                  <a:cubicBezTo>
                    <a:pt x="21992" y="11228"/>
                    <a:pt x="22027" y="11264"/>
                    <a:pt x="22063" y="11288"/>
                  </a:cubicBezTo>
                  <a:cubicBezTo>
                    <a:pt x="22051" y="11323"/>
                    <a:pt x="22075" y="11371"/>
                    <a:pt x="22134" y="11395"/>
                  </a:cubicBezTo>
                  <a:lnTo>
                    <a:pt x="22158" y="11335"/>
                  </a:lnTo>
                  <a:cubicBezTo>
                    <a:pt x="22230" y="11371"/>
                    <a:pt x="22218" y="11419"/>
                    <a:pt x="22301" y="11442"/>
                  </a:cubicBezTo>
                  <a:cubicBezTo>
                    <a:pt x="22343" y="11456"/>
                    <a:pt x="22385" y="11462"/>
                    <a:pt x="22424" y="11462"/>
                  </a:cubicBezTo>
                  <a:cubicBezTo>
                    <a:pt x="22452" y="11462"/>
                    <a:pt x="22479" y="11459"/>
                    <a:pt x="22504" y="11454"/>
                  </a:cubicBezTo>
                  <a:cubicBezTo>
                    <a:pt x="22517" y="11447"/>
                    <a:pt x="22519" y="11441"/>
                    <a:pt x="22525" y="11441"/>
                  </a:cubicBezTo>
                  <a:cubicBezTo>
                    <a:pt x="22529" y="11441"/>
                    <a:pt x="22536" y="11444"/>
                    <a:pt x="22551" y="11454"/>
                  </a:cubicBezTo>
                  <a:cubicBezTo>
                    <a:pt x="22587" y="11466"/>
                    <a:pt x="22611" y="11490"/>
                    <a:pt x="22646" y="11526"/>
                  </a:cubicBezTo>
                  <a:cubicBezTo>
                    <a:pt x="22694" y="11573"/>
                    <a:pt x="22754" y="11633"/>
                    <a:pt x="22825" y="11633"/>
                  </a:cubicBezTo>
                  <a:cubicBezTo>
                    <a:pt x="22920" y="11645"/>
                    <a:pt x="23004" y="11669"/>
                    <a:pt x="23075" y="11716"/>
                  </a:cubicBezTo>
                  <a:cubicBezTo>
                    <a:pt x="23111" y="11740"/>
                    <a:pt x="23111" y="11811"/>
                    <a:pt x="23158" y="11811"/>
                  </a:cubicBezTo>
                  <a:cubicBezTo>
                    <a:pt x="23235" y="11811"/>
                    <a:pt x="23174" y="11735"/>
                    <a:pt x="23219" y="11735"/>
                  </a:cubicBezTo>
                  <a:cubicBezTo>
                    <a:pt x="23231" y="11735"/>
                    <a:pt x="23249" y="11740"/>
                    <a:pt x="23277" y="11752"/>
                  </a:cubicBezTo>
                  <a:cubicBezTo>
                    <a:pt x="23408" y="11823"/>
                    <a:pt x="23170" y="11847"/>
                    <a:pt x="23313" y="11919"/>
                  </a:cubicBezTo>
                  <a:cubicBezTo>
                    <a:pt x="23330" y="11926"/>
                    <a:pt x="23342" y="11929"/>
                    <a:pt x="23351" y="11929"/>
                  </a:cubicBezTo>
                  <a:cubicBezTo>
                    <a:pt x="23382" y="11929"/>
                    <a:pt x="23373" y="11893"/>
                    <a:pt x="23399" y="11893"/>
                  </a:cubicBezTo>
                  <a:cubicBezTo>
                    <a:pt x="23401" y="11893"/>
                    <a:pt x="23405" y="11894"/>
                    <a:pt x="23408" y="11895"/>
                  </a:cubicBezTo>
                  <a:cubicBezTo>
                    <a:pt x="23504" y="11919"/>
                    <a:pt x="23587" y="11966"/>
                    <a:pt x="23670" y="12026"/>
                  </a:cubicBezTo>
                  <a:cubicBezTo>
                    <a:pt x="23849" y="12145"/>
                    <a:pt x="24039" y="12240"/>
                    <a:pt x="24230" y="12335"/>
                  </a:cubicBezTo>
                  <a:cubicBezTo>
                    <a:pt x="24250" y="12339"/>
                    <a:pt x="24266" y="12341"/>
                    <a:pt x="24280" y="12341"/>
                  </a:cubicBezTo>
                  <a:cubicBezTo>
                    <a:pt x="24308" y="12341"/>
                    <a:pt x="24329" y="12335"/>
                    <a:pt x="24361" y="12335"/>
                  </a:cubicBezTo>
                  <a:cubicBezTo>
                    <a:pt x="24480" y="12335"/>
                    <a:pt x="24385" y="12359"/>
                    <a:pt x="24409" y="12395"/>
                  </a:cubicBezTo>
                  <a:cubicBezTo>
                    <a:pt x="24468" y="12431"/>
                    <a:pt x="24539" y="12454"/>
                    <a:pt x="24611" y="12454"/>
                  </a:cubicBezTo>
                  <a:cubicBezTo>
                    <a:pt x="24637" y="12443"/>
                    <a:pt x="24653" y="12438"/>
                    <a:pt x="24664" y="12438"/>
                  </a:cubicBezTo>
                  <a:cubicBezTo>
                    <a:pt x="24689" y="12438"/>
                    <a:pt x="24686" y="12465"/>
                    <a:pt x="24694" y="12514"/>
                  </a:cubicBezTo>
                  <a:cubicBezTo>
                    <a:pt x="24694" y="12514"/>
                    <a:pt x="24825" y="12442"/>
                    <a:pt x="24801" y="12431"/>
                  </a:cubicBezTo>
                  <a:lnTo>
                    <a:pt x="24801" y="12431"/>
                  </a:lnTo>
                  <a:cubicBezTo>
                    <a:pt x="24837" y="12442"/>
                    <a:pt x="24813" y="12502"/>
                    <a:pt x="24825" y="12526"/>
                  </a:cubicBezTo>
                  <a:cubicBezTo>
                    <a:pt x="24825" y="12538"/>
                    <a:pt x="24920" y="12585"/>
                    <a:pt x="24956" y="12597"/>
                  </a:cubicBezTo>
                  <a:cubicBezTo>
                    <a:pt x="24992" y="12609"/>
                    <a:pt x="25218" y="12693"/>
                    <a:pt x="25135" y="12728"/>
                  </a:cubicBezTo>
                  <a:cubicBezTo>
                    <a:pt x="25063" y="12764"/>
                    <a:pt x="25290" y="12800"/>
                    <a:pt x="25337" y="12823"/>
                  </a:cubicBezTo>
                  <a:cubicBezTo>
                    <a:pt x="25444" y="12859"/>
                    <a:pt x="25349" y="13002"/>
                    <a:pt x="25468" y="13002"/>
                  </a:cubicBezTo>
                  <a:cubicBezTo>
                    <a:pt x="25504" y="12943"/>
                    <a:pt x="25397" y="12776"/>
                    <a:pt x="25349" y="12704"/>
                  </a:cubicBezTo>
                  <a:cubicBezTo>
                    <a:pt x="25349" y="12704"/>
                    <a:pt x="25289" y="12594"/>
                    <a:pt x="25270" y="12594"/>
                  </a:cubicBezTo>
                  <a:cubicBezTo>
                    <a:pt x="25268" y="12594"/>
                    <a:pt x="25267" y="12595"/>
                    <a:pt x="25266" y="12597"/>
                  </a:cubicBezTo>
                  <a:cubicBezTo>
                    <a:pt x="25259" y="12599"/>
                    <a:pt x="25252" y="12600"/>
                    <a:pt x="25245" y="12600"/>
                  </a:cubicBezTo>
                  <a:cubicBezTo>
                    <a:pt x="25213" y="12600"/>
                    <a:pt x="25178" y="12581"/>
                    <a:pt x="25159" y="12562"/>
                  </a:cubicBezTo>
                  <a:cubicBezTo>
                    <a:pt x="25111" y="12502"/>
                    <a:pt x="25063" y="12431"/>
                    <a:pt x="24992" y="12407"/>
                  </a:cubicBezTo>
                  <a:cubicBezTo>
                    <a:pt x="24956" y="12395"/>
                    <a:pt x="24920" y="12395"/>
                    <a:pt x="24885" y="12383"/>
                  </a:cubicBezTo>
                  <a:cubicBezTo>
                    <a:pt x="24873" y="12383"/>
                    <a:pt x="24861" y="12371"/>
                    <a:pt x="24837" y="12347"/>
                  </a:cubicBezTo>
                  <a:cubicBezTo>
                    <a:pt x="24742" y="12300"/>
                    <a:pt x="24551" y="12311"/>
                    <a:pt x="24599" y="12216"/>
                  </a:cubicBezTo>
                  <a:lnTo>
                    <a:pt x="24599" y="12216"/>
                  </a:lnTo>
                  <a:cubicBezTo>
                    <a:pt x="24591" y="12231"/>
                    <a:pt x="24579" y="12237"/>
                    <a:pt x="24563" y="12237"/>
                  </a:cubicBezTo>
                  <a:cubicBezTo>
                    <a:pt x="24502" y="12237"/>
                    <a:pt x="24393" y="12152"/>
                    <a:pt x="24337" y="12133"/>
                  </a:cubicBezTo>
                  <a:cubicBezTo>
                    <a:pt x="24325" y="12129"/>
                    <a:pt x="24316" y="12127"/>
                    <a:pt x="24309" y="12127"/>
                  </a:cubicBezTo>
                  <a:cubicBezTo>
                    <a:pt x="24275" y="12127"/>
                    <a:pt x="24291" y="12169"/>
                    <a:pt x="24242" y="12169"/>
                  </a:cubicBezTo>
                  <a:cubicBezTo>
                    <a:pt x="24182" y="12157"/>
                    <a:pt x="24182" y="12097"/>
                    <a:pt x="24194" y="12073"/>
                  </a:cubicBezTo>
                  <a:cubicBezTo>
                    <a:pt x="24230" y="11990"/>
                    <a:pt x="24087" y="12014"/>
                    <a:pt x="24016" y="11978"/>
                  </a:cubicBezTo>
                  <a:cubicBezTo>
                    <a:pt x="23920" y="11942"/>
                    <a:pt x="23837" y="11883"/>
                    <a:pt x="23754" y="11835"/>
                  </a:cubicBezTo>
                  <a:cubicBezTo>
                    <a:pt x="23730" y="11835"/>
                    <a:pt x="23801" y="11847"/>
                    <a:pt x="23754" y="11859"/>
                  </a:cubicBezTo>
                  <a:cubicBezTo>
                    <a:pt x="23718" y="11859"/>
                    <a:pt x="23694" y="11847"/>
                    <a:pt x="23658" y="11835"/>
                  </a:cubicBezTo>
                  <a:cubicBezTo>
                    <a:pt x="23623" y="11811"/>
                    <a:pt x="23551" y="11788"/>
                    <a:pt x="23527" y="11752"/>
                  </a:cubicBezTo>
                  <a:cubicBezTo>
                    <a:pt x="23504" y="11716"/>
                    <a:pt x="23527" y="11692"/>
                    <a:pt x="23456" y="11680"/>
                  </a:cubicBezTo>
                  <a:cubicBezTo>
                    <a:pt x="23448" y="11679"/>
                    <a:pt x="23441" y="11679"/>
                    <a:pt x="23434" y="11679"/>
                  </a:cubicBezTo>
                  <a:cubicBezTo>
                    <a:pt x="23390" y="11679"/>
                    <a:pt x="23381" y="11706"/>
                    <a:pt x="23351" y="11706"/>
                  </a:cubicBezTo>
                  <a:cubicBezTo>
                    <a:pt x="23347" y="11706"/>
                    <a:pt x="23342" y="11706"/>
                    <a:pt x="23337" y="11704"/>
                  </a:cubicBezTo>
                  <a:cubicBezTo>
                    <a:pt x="23277" y="11692"/>
                    <a:pt x="23206" y="11609"/>
                    <a:pt x="23158" y="11573"/>
                  </a:cubicBezTo>
                  <a:cubicBezTo>
                    <a:pt x="23099" y="11526"/>
                    <a:pt x="23039" y="11490"/>
                    <a:pt x="22968" y="11466"/>
                  </a:cubicBezTo>
                  <a:cubicBezTo>
                    <a:pt x="22908" y="11430"/>
                    <a:pt x="22837" y="11407"/>
                    <a:pt x="22765" y="11407"/>
                  </a:cubicBezTo>
                  <a:cubicBezTo>
                    <a:pt x="22742" y="11407"/>
                    <a:pt x="22702" y="11412"/>
                    <a:pt x="22668" y="11412"/>
                  </a:cubicBezTo>
                  <a:cubicBezTo>
                    <a:pt x="22650" y="11412"/>
                    <a:pt x="22634" y="11411"/>
                    <a:pt x="22623" y="11407"/>
                  </a:cubicBezTo>
                  <a:cubicBezTo>
                    <a:pt x="22634" y="11407"/>
                    <a:pt x="22682" y="11371"/>
                    <a:pt x="22682" y="11347"/>
                  </a:cubicBezTo>
                  <a:cubicBezTo>
                    <a:pt x="22682" y="11335"/>
                    <a:pt x="22551" y="11276"/>
                    <a:pt x="22527" y="11276"/>
                  </a:cubicBezTo>
                  <a:cubicBezTo>
                    <a:pt x="22522" y="11274"/>
                    <a:pt x="22517" y="11273"/>
                    <a:pt x="22513" y="11273"/>
                  </a:cubicBezTo>
                  <a:cubicBezTo>
                    <a:pt x="22495" y="11273"/>
                    <a:pt x="22482" y="11284"/>
                    <a:pt x="22458" y="11284"/>
                  </a:cubicBezTo>
                  <a:cubicBezTo>
                    <a:pt x="22448" y="11284"/>
                    <a:pt x="22436" y="11282"/>
                    <a:pt x="22420" y="11276"/>
                  </a:cubicBezTo>
                  <a:cubicBezTo>
                    <a:pt x="22373" y="11252"/>
                    <a:pt x="22337" y="11228"/>
                    <a:pt x="22289" y="11204"/>
                  </a:cubicBezTo>
                  <a:cubicBezTo>
                    <a:pt x="22182" y="11121"/>
                    <a:pt x="22206" y="11061"/>
                    <a:pt x="22051" y="11049"/>
                  </a:cubicBezTo>
                  <a:cubicBezTo>
                    <a:pt x="21992" y="11049"/>
                    <a:pt x="21920" y="11038"/>
                    <a:pt x="21861" y="11002"/>
                  </a:cubicBezTo>
                  <a:cubicBezTo>
                    <a:pt x="21856" y="10998"/>
                    <a:pt x="21851" y="10996"/>
                    <a:pt x="21846" y="10996"/>
                  </a:cubicBezTo>
                  <a:cubicBezTo>
                    <a:pt x="21827" y="10996"/>
                    <a:pt x="21800" y="11014"/>
                    <a:pt x="21766" y="11014"/>
                  </a:cubicBezTo>
                  <a:cubicBezTo>
                    <a:pt x="21751" y="11014"/>
                    <a:pt x="21735" y="11010"/>
                    <a:pt x="21718" y="11002"/>
                  </a:cubicBezTo>
                  <a:lnTo>
                    <a:pt x="21718" y="11002"/>
                  </a:lnTo>
                  <a:cubicBezTo>
                    <a:pt x="21718" y="11002"/>
                    <a:pt x="21718" y="11002"/>
                    <a:pt x="21718" y="11002"/>
                  </a:cubicBezTo>
                  <a:cubicBezTo>
                    <a:pt x="21718" y="10978"/>
                    <a:pt x="21801" y="10930"/>
                    <a:pt x="21718" y="10918"/>
                  </a:cubicBezTo>
                  <a:cubicBezTo>
                    <a:pt x="21704" y="10915"/>
                    <a:pt x="21690" y="10914"/>
                    <a:pt x="21676" y="10914"/>
                  </a:cubicBezTo>
                  <a:cubicBezTo>
                    <a:pt x="21652" y="10914"/>
                    <a:pt x="21628" y="10918"/>
                    <a:pt x="21605" y="10923"/>
                  </a:cubicBezTo>
                  <a:lnTo>
                    <a:pt x="21605" y="10923"/>
                  </a:lnTo>
                  <a:cubicBezTo>
                    <a:pt x="21639" y="10901"/>
                    <a:pt x="21462" y="10844"/>
                    <a:pt x="21420" y="10823"/>
                  </a:cubicBezTo>
                  <a:cubicBezTo>
                    <a:pt x="21361" y="10776"/>
                    <a:pt x="21444" y="10764"/>
                    <a:pt x="21361" y="10728"/>
                  </a:cubicBezTo>
                  <a:cubicBezTo>
                    <a:pt x="21351" y="10724"/>
                    <a:pt x="21343" y="10722"/>
                    <a:pt x="21334" y="10722"/>
                  </a:cubicBezTo>
                  <a:close/>
                  <a:moveTo>
                    <a:pt x="25840" y="13073"/>
                  </a:moveTo>
                  <a:lnTo>
                    <a:pt x="25840" y="13073"/>
                  </a:lnTo>
                  <a:cubicBezTo>
                    <a:pt x="25840" y="13078"/>
                    <a:pt x="25839" y="13082"/>
                    <a:pt x="25837" y="13085"/>
                  </a:cubicBezTo>
                  <a:cubicBezTo>
                    <a:pt x="25840" y="13081"/>
                    <a:pt x="25840" y="13077"/>
                    <a:pt x="25840" y="13073"/>
                  </a:cubicBezTo>
                  <a:close/>
                  <a:moveTo>
                    <a:pt x="26802" y="10859"/>
                  </a:moveTo>
                  <a:cubicBezTo>
                    <a:pt x="26770" y="10859"/>
                    <a:pt x="26733" y="10864"/>
                    <a:pt x="26705" y="10864"/>
                  </a:cubicBezTo>
                  <a:cubicBezTo>
                    <a:pt x="26693" y="10864"/>
                    <a:pt x="26684" y="10863"/>
                    <a:pt x="26676" y="10861"/>
                  </a:cubicBezTo>
                  <a:lnTo>
                    <a:pt x="26676" y="10861"/>
                  </a:lnTo>
                  <a:cubicBezTo>
                    <a:pt x="26678" y="10864"/>
                    <a:pt x="26680" y="10867"/>
                    <a:pt x="26683" y="10871"/>
                  </a:cubicBezTo>
                  <a:cubicBezTo>
                    <a:pt x="26718" y="10918"/>
                    <a:pt x="26706" y="10942"/>
                    <a:pt x="26778" y="10942"/>
                  </a:cubicBezTo>
                  <a:cubicBezTo>
                    <a:pt x="26778" y="10942"/>
                    <a:pt x="26824" y="10927"/>
                    <a:pt x="26842" y="10927"/>
                  </a:cubicBezTo>
                  <a:cubicBezTo>
                    <a:pt x="26846" y="10927"/>
                    <a:pt x="26849" y="10928"/>
                    <a:pt x="26849" y="10930"/>
                  </a:cubicBezTo>
                  <a:cubicBezTo>
                    <a:pt x="26861" y="10966"/>
                    <a:pt x="26742" y="10990"/>
                    <a:pt x="26754" y="11014"/>
                  </a:cubicBezTo>
                  <a:cubicBezTo>
                    <a:pt x="26758" y="11026"/>
                    <a:pt x="26766" y="11030"/>
                    <a:pt x="26775" y="11030"/>
                  </a:cubicBezTo>
                  <a:cubicBezTo>
                    <a:pt x="26792" y="11030"/>
                    <a:pt x="26814" y="11014"/>
                    <a:pt x="26814" y="11014"/>
                  </a:cubicBezTo>
                  <a:cubicBezTo>
                    <a:pt x="26861" y="11014"/>
                    <a:pt x="26873" y="11038"/>
                    <a:pt x="26909" y="11061"/>
                  </a:cubicBezTo>
                  <a:cubicBezTo>
                    <a:pt x="26900" y="11056"/>
                    <a:pt x="26894" y="11053"/>
                    <a:pt x="26889" y="11053"/>
                  </a:cubicBezTo>
                  <a:cubicBezTo>
                    <a:pt x="26872" y="11053"/>
                    <a:pt x="26870" y="11076"/>
                    <a:pt x="26861" y="11085"/>
                  </a:cubicBezTo>
                  <a:cubicBezTo>
                    <a:pt x="26865" y="11081"/>
                    <a:pt x="26869" y="11080"/>
                    <a:pt x="26874" y="11080"/>
                  </a:cubicBezTo>
                  <a:cubicBezTo>
                    <a:pt x="26896" y="11080"/>
                    <a:pt x="26925" y="11123"/>
                    <a:pt x="26945" y="11133"/>
                  </a:cubicBezTo>
                  <a:cubicBezTo>
                    <a:pt x="26945" y="11133"/>
                    <a:pt x="26952" y="11118"/>
                    <a:pt x="26967" y="11118"/>
                  </a:cubicBezTo>
                  <a:cubicBezTo>
                    <a:pt x="26971" y="11118"/>
                    <a:pt x="26975" y="11118"/>
                    <a:pt x="26980" y="11121"/>
                  </a:cubicBezTo>
                  <a:cubicBezTo>
                    <a:pt x="27028" y="11133"/>
                    <a:pt x="27087" y="11192"/>
                    <a:pt x="27064" y="11228"/>
                  </a:cubicBezTo>
                  <a:cubicBezTo>
                    <a:pt x="27053" y="11249"/>
                    <a:pt x="27119" y="11339"/>
                    <a:pt x="27150" y="11339"/>
                  </a:cubicBezTo>
                  <a:cubicBezTo>
                    <a:pt x="27154" y="11339"/>
                    <a:pt x="27156" y="11338"/>
                    <a:pt x="27159" y="11335"/>
                  </a:cubicBezTo>
                  <a:cubicBezTo>
                    <a:pt x="27191" y="11356"/>
                    <a:pt x="27222" y="11434"/>
                    <a:pt x="27263" y="11434"/>
                  </a:cubicBezTo>
                  <a:cubicBezTo>
                    <a:pt x="27268" y="11434"/>
                    <a:pt x="27273" y="11433"/>
                    <a:pt x="27278" y="11430"/>
                  </a:cubicBezTo>
                  <a:cubicBezTo>
                    <a:pt x="27302" y="11478"/>
                    <a:pt x="27302" y="11573"/>
                    <a:pt x="27326" y="11645"/>
                  </a:cubicBezTo>
                  <a:cubicBezTo>
                    <a:pt x="27349" y="11716"/>
                    <a:pt x="27349" y="11800"/>
                    <a:pt x="27421" y="11823"/>
                  </a:cubicBezTo>
                  <a:cubicBezTo>
                    <a:pt x="27218" y="11847"/>
                    <a:pt x="27504" y="11954"/>
                    <a:pt x="27468" y="12014"/>
                  </a:cubicBezTo>
                  <a:cubicBezTo>
                    <a:pt x="27445" y="12073"/>
                    <a:pt x="27373" y="12073"/>
                    <a:pt x="27409" y="12157"/>
                  </a:cubicBezTo>
                  <a:cubicBezTo>
                    <a:pt x="27433" y="12216"/>
                    <a:pt x="27468" y="12264"/>
                    <a:pt x="27516" y="12312"/>
                  </a:cubicBezTo>
                  <a:cubicBezTo>
                    <a:pt x="27503" y="12317"/>
                    <a:pt x="27492" y="12318"/>
                    <a:pt x="27483" y="12318"/>
                  </a:cubicBezTo>
                  <a:cubicBezTo>
                    <a:pt x="27475" y="12318"/>
                    <a:pt x="27467" y="12317"/>
                    <a:pt x="27461" y="12317"/>
                  </a:cubicBezTo>
                  <a:cubicBezTo>
                    <a:pt x="27442" y="12317"/>
                    <a:pt x="27430" y="12326"/>
                    <a:pt x="27409" y="12395"/>
                  </a:cubicBezTo>
                  <a:cubicBezTo>
                    <a:pt x="27385" y="12466"/>
                    <a:pt x="27468" y="12419"/>
                    <a:pt x="27433" y="12502"/>
                  </a:cubicBezTo>
                  <a:cubicBezTo>
                    <a:pt x="27415" y="12493"/>
                    <a:pt x="27376" y="12470"/>
                    <a:pt x="27343" y="12470"/>
                  </a:cubicBezTo>
                  <a:cubicBezTo>
                    <a:pt x="27332" y="12470"/>
                    <a:pt x="27322" y="12472"/>
                    <a:pt x="27314" y="12478"/>
                  </a:cubicBezTo>
                  <a:cubicBezTo>
                    <a:pt x="27278" y="12514"/>
                    <a:pt x="27266" y="12597"/>
                    <a:pt x="27290" y="12609"/>
                  </a:cubicBezTo>
                  <a:cubicBezTo>
                    <a:pt x="27326" y="12621"/>
                    <a:pt x="27242" y="12740"/>
                    <a:pt x="27230" y="12764"/>
                  </a:cubicBezTo>
                  <a:cubicBezTo>
                    <a:pt x="27230" y="12787"/>
                    <a:pt x="27134" y="12884"/>
                    <a:pt x="27094" y="12884"/>
                  </a:cubicBezTo>
                  <a:cubicBezTo>
                    <a:pt x="27091" y="12884"/>
                    <a:pt x="27089" y="12884"/>
                    <a:pt x="27087" y="12883"/>
                  </a:cubicBezTo>
                  <a:cubicBezTo>
                    <a:pt x="27070" y="12877"/>
                    <a:pt x="27043" y="12868"/>
                    <a:pt x="27014" y="12868"/>
                  </a:cubicBezTo>
                  <a:cubicBezTo>
                    <a:pt x="26986" y="12868"/>
                    <a:pt x="26956" y="12877"/>
                    <a:pt x="26933" y="12907"/>
                  </a:cubicBezTo>
                  <a:cubicBezTo>
                    <a:pt x="26921" y="12943"/>
                    <a:pt x="26921" y="12978"/>
                    <a:pt x="26873" y="12990"/>
                  </a:cubicBezTo>
                  <a:cubicBezTo>
                    <a:pt x="26845" y="13004"/>
                    <a:pt x="26817" y="13010"/>
                    <a:pt x="26789" y="13010"/>
                  </a:cubicBezTo>
                  <a:cubicBezTo>
                    <a:pt x="26770" y="13010"/>
                    <a:pt x="26750" y="13007"/>
                    <a:pt x="26730" y="13002"/>
                  </a:cubicBezTo>
                  <a:cubicBezTo>
                    <a:pt x="26659" y="13002"/>
                    <a:pt x="26599" y="12990"/>
                    <a:pt x="26528" y="12990"/>
                  </a:cubicBezTo>
                  <a:cubicBezTo>
                    <a:pt x="26546" y="13022"/>
                    <a:pt x="26528" y="13033"/>
                    <a:pt x="26494" y="13033"/>
                  </a:cubicBezTo>
                  <a:cubicBezTo>
                    <a:pt x="26441" y="13033"/>
                    <a:pt x="26350" y="13005"/>
                    <a:pt x="26314" y="12990"/>
                  </a:cubicBezTo>
                  <a:cubicBezTo>
                    <a:pt x="26254" y="12978"/>
                    <a:pt x="26218" y="12966"/>
                    <a:pt x="26159" y="12954"/>
                  </a:cubicBezTo>
                  <a:cubicBezTo>
                    <a:pt x="26146" y="12951"/>
                    <a:pt x="26137" y="12950"/>
                    <a:pt x="26132" y="12950"/>
                  </a:cubicBezTo>
                  <a:cubicBezTo>
                    <a:pt x="26117" y="12950"/>
                    <a:pt x="26123" y="12961"/>
                    <a:pt x="26123" y="12978"/>
                  </a:cubicBezTo>
                  <a:cubicBezTo>
                    <a:pt x="26123" y="12980"/>
                    <a:pt x="26122" y="12980"/>
                    <a:pt x="26120" y="12980"/>
                  </a:cubicBezTo>
                  <a:cubicBezTo>
                    <a:pt x="26105" y="12980"/>
                    <a:pt x="26038" y="12943"/>
                    <a:pt x="26028" y="12943"/>
                  </a:cubicBezTo>
                  <a:cubicBezTo>
                    <a:pt x="25992" y="12931"/>
                    <a:pt x="25956" y="12919"/>
                    <a:pt x="25921" y="12907"/>
                  </a:cubicBezTo>
                  <a:cubicBezTo>
                    <a:pt x="25885" y="12907"/>
                    <a:pt x="25742" y="12907"/>
                    <a:pt x="25766" y="12859"/>
                  </a:cubicBezTo>
                  <a:cubicBezTo>
                    <a:pt x="25778" y="12812"/>
                    <a:pt x="25682" y="12764"/>
                    <a:pt x="25623" y="12752"/>
                  </a:cubicBezTo>
                  <a:cubicBezTo>
                    <a:pt x="25612" y="12748"/>
                    <a:pt x="25604" y="12747"/>
                    <a:pt x="25598" y="12747"/>
                  </a:cubicBezTo>
                  <a:cubicBezTo>
                    <a:pt x="25571" y="12747"/>
                    <a:pt x="25579" y="12774"/>
                    <a:pt x="25553" y="12774"/>
                  </a:cubicBezTo>
                  <a:cubicBezTo>
                    <a:pt x="25545" y="12774"/>
                    <a:pt x="25533" y="12771"/>
                    <a:pt x="25516" y="12764"/>
                  </a:cubicBezTo>
                  <a:cubicBezTo>
                    <a:pt x="25540" y="12728"/>
                    <a:pt x="25563" y="12716"/>
                    <a:pt x="25504" y="12681"/>
                  </a:cubicBezTo>
                  <a:cubicBezTo>
                    <a:pt x="25495" y="12678"/>
                    <a:pt x="25488" y="12676"/>
                    <a:pt x="25482" y="12676"/>
                  </a:cubicBezTo>
                  <a:cubicBezTo>
                    <a:pt x="25414" y="12676"/>
                    <a:pt x="25509" y="12850"/>
                    <a:pt x="25563" y="12883"/>
                  </a:cubicBezTo>
                  <a:cubicBezTo>
                    <a:pt x="25611" y="12919"/>
                    <a:pt x="25718" y="12943"/>
                    <a:pt x="25694" y="12990"/>
                  </a:cubicBezTo>
                  <a:cubicBezTo>
                    <a:pt x="25738" y="13023"/>
                    <a:pt x="25839" y="13035"/>
                    <a:pt x="25840" y="13073"/>
                  </a:cubicBezTo>
                  <a:lnTo>
                    <a:pt x="25840" y="13073"/>
                  </a:lnTo>
                  <a:cubicBezTo>
                    <a:pt x="25844" y="13043"/>
                    <a:pt x="25836" y="12986"/>
                    <a:pt x="25868" y="12986"/>
                  </a:cubicBezTo>
                  <a:cubicBezTo>
                    <a:pt x="25873" y="12986"/>
                    <a:pt x="25878" y="12988"/>
                    <a:pt x="25885" y="12990"/>
                  </a:cubicBezTo>
                  <a:cubicBezTo>
                    <a:pt x="25956" y="13002"/>
                    <a:pt x="26004" y="13109"/>
                    <a:pt x="26075" y="13109"/>
                  </a:cubicBezTo>
                  <a:cubicBezTo>
                    <a:pt x="26099" y="13109"/>
                    <a:pt x="26075" y="13073"/>
                    <a:pt x="26075" y="13062"/>
                  </a:cubicBezTo>
                  <a:cubicBezTo>
                    <a:pt x="26075" y="13048"/>
                    <a:pt x="26086" y="13043"/>
                    <a:pt x="26102" y="13043"/>
                  </a:cubicBezTo>
                  <a:cubicBezTo>
                    <a:pt x="26126" y="13043"/>
                    <a:pt x="26161" y="13054"/>
                    <a:pt x="26183" y="13062"/>
                  </a:cubicBezTo>
                  <a:cubicBezTo>
                    <a:pt x="26218" y="13073"/>
                    <a:pt x="26325" y="13109"/>
                    <a:pt x="26278" y="13145"/>
                  </a:cubicBezTo>
                  <a:cubicBezTo>
                    <a:pt x="26230" y="13181"/>
                    <a:pt x="26075" y="13145"/>
                    <a:pt x="26099" y="13193"/>
                  </a:cubicBezTo>
                  <a:cubicBezTo>
                    <a:pt x="26114" y="13230"/>
                    <a:pt x="26148" y="13248"/>
                    <a:pt x="26182" y="13248"/>
                  </a:cubicBezTo>
                  <a:cubicBezTo>
                    <a:pt x="26203" y="13248"/>
                    <a:pt x="26224" y="13242"/>
                    <a:pt x="26242" y="13228"/>
                  </a:cubicBezTo>
                  <a:cubicBezTo>
                    <a:pt x="26259" y="13215"/>
                    <a:pt x="26293" y="13209"/>
                    <a:pt x="26332" y="13209"/>
                  </a:cubicBezTo>
                  <a:cubicBezTo>
                    <a:pt x="26430" y="13209"/>
                    <a:pt x="26563" y="13245"/>
                    <a:pt x="26564" y="13287"/>
                  </a:cubicBezTo>
                  <a:lnTo>
                    <a:pt x="26564" y="13287"/>
                  </a:lnTo>
                  <a:cubicBezTo>
                    <a:pt x="26563" y="13274"/>
                    <a:pt x="26552" y="13216"/>
                    <a:pt x="26599" y="13216"/>
                  </a:cubicBezTo>
                  <a:cubicBezTo>
                    <a:pt x="26635" y="13216"/>
                    <a:pt x="26730" y="13193"/>
                    <a:pt x="26730" y="13157"/>
                  </a:cubicBezTo>
                  <a:cubicBezTo>
                    <a:pt x="26730" y="13186"/>
                    <a:pt x="26770" y="13201"/>
                    <a:pt x="26824" y="13201"/>
                  </a:cubicBezTo>
                  <a:cubicBezTo>
                    <a:pt x="26860" y="13201"/>
                    <a:pt x="26902" y="13195"/>
                    <a:pt x="26945" y="13181"/>
                  </a:cubicBezTo>
                  <a:cubicBezTo>
                    <a:pt x="27040" y="13157"/>
                    <a:pt x="27135" y="13109"/>
                    <a:pt x="27206" y="13050"/>
                  </a:cubicBezTo>
                  <a:cubicBezTo>
                    <a:pt x="27313" y="12965"/>
                    <a:pt x="27362" y="12842"/>
                    <a:pt x="27363" y="12706"/>
                  </a:cubicBezTo>
                  <a:lnTo>
                    <a:pt x="27363" y="12706"/>
                  </a:lnTo>
                  <a:cubicBezTo>
                    <a:pt x="27366" y="12742"/>
                    <a:pt x="27374" y="12782"/>
                    <a:pt x="27394" y="12782"/>
                  </a:cubicBezTo>
                  <a:cubicBezTo>
                    <a:pt x="27398" y="12782"/>
                    <a:pt x="27403" y="12780"/>
                    <a:pt x="27409" y="12776"/>
                  </a:cubicBezTo>
                  <a:lnTo>
                    <a:pt x="27433" y="12716"/>
                  </a:lnTo>
                  <a:cubicBezTo>
                    <a:pt x="27441" y="12708"/>
                    <a:pt x="27444" y="12705"/>
                    <a:pt x="27445" y="12705"/>
                  </a:cubicBezTo>
                  <a:cubicBezTo>
                    <a:pt x="27446" y="12705"/>
                    <a:pt x="27446" y="12708"/>
                    <a:pt x="27452" y="12708"/>
                  </a:cubicBezTo>
                  <a:cubicBezTo>
                    <a:pt x="27455" y="12708"/>
                    <a:pt x="27460" y="12707"/>
                    <a:pt x="27468" y="12704"/>
                  </a:cubicBezTo>
                  <a:cubicBezTo>
                    <a:pt x="27504" y="12693"/>
                    <a:pt x="27552" y="12645"/>
                    <a:pt x="27504" y="12609"/>
                  </a:cubicBezTo>
                  <a:cubicBezTo>
                    <a:pt x="27457" y="12585"/>
                    <a:pt x="27445" y="12597"/>
                    <a:pt x="27468" y="12538"/>
                  </a:cubicBezTo>
                  <a:cubicBezTo>
                    <a:pt x="27480" y="12490"/>
                    <a:pt x="27504" y="12454"/>
                    <a:pt x="27516" y="12419"/>
                  </a:cubicBezTo>
                  <a:cubicBezTo>
                    <a:pt x="27528" y="12395"/>
                    <a:pt x="27552" y="12407"/>
                    <a:pt x="27564" y="12395"/>
                  </a:cubicBezTo>
                  <a:cubicBezTo>
                    <a:pt x="27576" y="12335"/>
                    <a:pt x="27576" y="12264"/>
                    <a:pt x="27587" y="12204"/>
                  </a:cubicBezTo>
                  <a:cubicBezTo>
                    <a:pt x="27600" y="12148"/>
                    <a:pt x="27573" y="12131"/>
                    <a:pt x="27543" y="12131"/>
                  </a:cubicBezTo>
                  <a:cubicBezTo>
                    <a:pt x="27516" y="12131"/>
                    <a:pt x="27486" y="12145"/>
                    <a:pt x="27480" y="12157"/>
                  </a:cubicBezTo>
                  <a:cubicBezTo>
                    <a:pt x="27504" y="12109"/>
                    <a:pt x="27587" y="11990"/>
                    <a:pt x="27599" y="11931"/>
                  </a:cubicBezTo>
                  <a:cubicBezTo>
                    <a:pt x="27615" y="11890"/>
                    <a:pt x="27621" y="11850"/>
                    <a:pt x="27611" y="11850"/>
                  </a:cubicBezTo>
                  <a:cubicBezTo>
                    <a:pt x="27607" y="11850"/>
                    <a:pt x="27599" y="11860"/>
                    <a:pt x="27587" y="11883"/>
                  </a:cubicBezTo>
                  <a:cubicBezTo>
                    <a:pt x="27573" y="11904"/>
                    <a:pt x="27546" y="11934"/>
                    <a:pt x="27529" y="11934"/>
                  </a:cubicBezTo>
                  <a:cubicBezTo>
                    <a:pt x="27518" y="11934"/>
                    <a:pt x="27511" y="11921"/>
                    <a:pt x="27516" y="11883"/>
                  </a:cubicBezTo>
                  <a:cubicBezTo>
                    <a:pt x="27540" y="11823"/>
                    <a:pt x="27528" y="11776"/>
                    <a:pt x="27540" y="11740"/>
                  </a:cubicBezTo>
                  <a:cubicBezTo>
                    <a:pt x="27552" y="11716"/>
                    <a:pt x="27552" y="11692"/>
                    <a:pt x="27552" y="11680"/>
                  </a:cubicBezTo>
                  <a:lnTo>
                    <a:pt x="27552" y="11680"/>
                  </a:lnTo>
                  <a:cubicBezTo>
                    <a:pt x="27552" y="11691"/>
                    <a:pt x="27505" y="11730"/>
                    <a:pt x="27486" y="11730"/>
                  </a:cubicBezTo>
                  <a:cubicBezTo>
                    <a:pt x="27484" y="11730"/>
                    <a:pt x="27482" y="11729"/>
                    <a:pt x="27480" y="11728"/>
                  </a:cubicBezTo>
                  <a:cubicBezTo>
                    <a:pt x="27457" y="11716"/>
                    <a:pt x="27504" y="11573"/>
                    <a:pt x="27504" y="11561"/>
                  </a:cubicBezTo>
                  <a:cubicBezTo>
                    <a:pt x="27507" y="11506"/>
                    <a:pt x="27504" y="11487"/>
                    <a:pt x="27498" y="11487"/>
                  </a:cubicBezTo>
                  <a:cubicBezTo>
                    <a:pt x="27482" y="11487"/>
                    <a:pt x="27444" y="11621"/>
                    <a:pt x="27434" y="11621"/>
                  </a:cubicBezTo>
                  <a:cubicBezTo>
                    <a:pt x="27433" y="11621"/>
                    <a:pt x="27433" y="11621"/>
                    <a:pt x="27433" y="11621"/>
                  </a:cubicBezTo>
                  <a:cubicBezTo>
                    <a:pt x="27422" y="11610"/>
                    <a:pt x="27431" y="11438"/>
                    <a:pt x="27386" y="11438"/>
                  </a:cubicBezTo>
                  <a:cubicBezTo>
                    <a:pt x="27382" y="11438"/>
                    <a:pt x="27378" y="11439"/>
                    <a:pt x="27373" y="11442"/>
                  </a:cubicBezTo>
                  <a:cubicBezTo>
                    <a:pt x="27409" y="11419"/>
                    <a:pt x="27349" y="11347"/>
                    <a:pt x="27290" y="11252"/>
                  </a:cubicBezTo>
                  <a:cubicBezTo>
                    <a:pt x="27230" y="11192"/>
                    <a:pt x="27171" y="11133"/>
                    <a:pt x="27111" y="11085"/>
                  </a:cubicBezTo>
                  <a:cubicBezTo>
                    <a:pt x="27040" y="11038"/>
                    <a:pt x="26968" y="11002"/>
                    <a:pt x="26909" y="10966"/>
                  </a:cubicBezTo>
                  <a:cubicBezTo>
                    <a:pt x="26861" y="10942"/>
                    <a:pt x="26849" y="10871"/>
                    <a:pt x="26802" y="10859"/>
                  </a:cubicBezTo>
                  <a:close/>
                  <a:moveTo>
                    <a:pt x="26564" y="13287"/>
                  </a:moveTo>
                  <a:cubicBezTo>
                    <a:pt x="26564" y="13287"/>
                    <a:pt x="26564" y="13288"/>
                    <a:pt x="26564" y="13288"/>
                  </a:cubicBezTo>
                  <a:lnTo>
                    <a:pt x="26564" y="13288"/>
                  </a:lnTo>
                  <a:cubicBezTo>
                    <a:pt x="26564" y="13288"/>
                    <a:pt x="26564" y="13287"/>
                    <a:pt x="26564" y="13287"/>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2" name="Google Shape;5232;p43"/>
            <p:cNvSpPr/>
            <p:nvPr/>
          </p:nvSpPr>
          <p:spPr>
            <a:xfrm>
              <a:off x="3393523" y="5224192"/>
              <a:ext cx="1442335" cy="706009"/>
            </a:xfrm>
            <a:custGeom>
              <a:avLst/>
              <a:gdLst/>
              <a:ahLst/>
              <a:cxnLst/>
              <a:rect l="l" t="t" r="r" b="b"/>
              <a:pathLst>
                <a:path w="28433" h="13917" extrusionOk="0">
                  <a:moveTo>
                    <a:pt x="2084" y="1093"/>
                  </a:moveTo>
                  <a:lnTo>
                    <a:pt x="5561" y="1796"/>
                  </a:lnTo>
                  <a:lnTo>
                    <a:pt x="25908" y="11095"/>
                  </a:lnTo>
                  <a:cubicBezTo>
                    <a:pt x="25944" y="11107"/>
                    <a:pt x="25968" y="11118"/>
                    <a:pt x="25992" y="11130"/>
                  </a:cubicBezTo>
                  <a:cubicBezTo>
                    <a:pt x="26313" y="11190"/>
                    <a:pt x="27206" y="11488"/>
                    <a:pt x="27480" y="12035"/>
                  </a:cubicBezTo>
                  <a:cubicBezTo>
                    <a:pt x="27599" y="12261"/>
                    <a:pt x="27587" y="12535"/>
                    <a:pt x="27444" y="12857"/>
                  </a:cubicBezTo>
                  <a:cubicBezTo>
                    <a:pt x="27397" y="12988"/>
                    <a:pt x="27278" y="13083"/>
                    <a:pt x="27147" y="13131"/>
                  </a:cubicBezTo>
                  <a:cubicBezTo>
                    <a:pt x="27085" y="13148"/>
                    <a:pt x="27017" y="13155"/>
                    <a:pt x="26944" y="13155"/>
                  </a:cubicBezTo>
                  <a:cubicBezTo>
                    <a:pt x="26458" y="13155"/>
                    <a:pt x="25771" y="12806"/>
                    <a:pt x="25408" y="12547"/>
                  </a:cubicBezTo>
                  <a:cubicBezTo>
                    <a:pt x="25385" y="12535"/>
                    <a:pt x="25373" y="12523"/>
                    <a:pt x="25349" y="12511"/>
                  </a:cubicBezTo>
                  <a:lnTo>
                    <a:pt x="4703" y="3082"/>
                  </a:lnTo>
                  <a:lnTo>
                    <a:pt x="2084" y="1093"/>
                  </a:lnTo>
                  <a:close/>
                  <a:moveTo>
                    <a:pt x="521" y="1"/>
                  </a:moveTo>
                  <a:cubicBezTo>
                    <a:pt x="172" y="1"/>
                    <a:pt x="0" y="457"/>
                    <a:pt x="298" y="689"/>
                  </a:cubicBezTo>
                  <a:lnTo>
                    <a:pt x="4275" y="3713"/>
                  </a:lnTo>
                  <a:cubicBezTo>
                    <a:pt x="4299" y="3725"/>
                    <a:pt x="4322" y="3737"/>
                    <a:pt x="4346" y="3748"/>
                  </a:cubicBezTo>
                  <a:lnTo>
                    <a:pt x="25004" y="13190"/>
                  </a:lnTo>
                  <a:cubicBezTo>
                    <a:pt x="25206" y="13333"/>
                    <a:pt x="26123" y="13916"/>
                    <a:pt x="26956" y="13916"/>
                  </a:cubicBezTo>
                  <a:cubicBezTo>
                    <a:pt x="27075" y="13916"/>
                    <a:pt x="27206" y="13904"/>
                    <a:pt x="27337" y="13881"/>
                  </a:cubicBezTo>
                  <a:cubicBezTo>
                    <a:pt x="27694" y="13773"/>
                    <a:pt x="27992" y="13523"/>
                    <a:pt x="28135" y="13178"/>
                  </a:cubicBezTo>
                  <a:cubicBezTo>
                    <a:pt x="28433" y="12511"/>
                    <a:pt x="28313" y="11999"/>
                    <a:pt x="28159" y="11690"/>
                  </a:cubicBezTo>
                  <a:cubicBezTo>
                    <a:pt x="27706" y="10785"/>
                    <a:pt x="26468" y="10464"/>
                    <a:pt x="26194" y="10392"/>
                  </a:cubicBezTo>
                  <a:lnTo>
                    <a:pt x="5834" y="1093"/>
                  </a:lnTo>
                  <a:cubicBezTo>
                    <a:pt x="5811" y="1081"/>
                    <a:pt x="5775" y="1070"/>
                    <a:pt x="5751" y="1070"/>
                  </a:cubicBezTo>
                  <a:lnTo>
                    <a:pt x="608" y="10"/>
                  </a:lnTo>
                  <a:cubicBezTo>
                    <a:pt x="578" y="4"/>
                    <a:pt x="549" y="1"/>
                    <a:pt x="52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3" name="Google Shape;5233;p43"/>
            <p:cNvSpPr/>
            <p:nvPr/>
          </p:nvSpPr>
          <p:spPr>
            <a:xfrm>
              <a:off x="3473268" y="5269341"/>
              <a:ext cx="1320843" cy="624791"/>
            </a:xfrm>
            <a:custGeom>
              <a:avLst/>
              <a:gdLst/>
              <a:ahLst/>
              <a:cxnLst/>
              <a:rect l="l" t="t" r="r" b="b"/>
              <a:pathLst>
                <a:path w="26038" h="12316" extrusionOk="0">
                  <a:moveTo>
                    <a:pt x="0" y="1"/>
                  </a:moveTo>
                  <a:cubicBezTo>
                    <a:pt x="22" y="16"/>
                    <a:pt x="53" y="30"/>
                    <a:pt x="84" y="42"/>
                  </a:cubicBezTo>
                  <a:lnTo>
                    <a:pt x="84" y="42"/>
                  </a:lnTo>
                  <a:cubicBezTo>
                    <a:pt x="56" y="27"/>
                    <a:pt x="27" y="13"/>
                    <a:pt x="0" y="1"/>
                  </a:cubicBezTo>
                  <a:close/>
                  <a:moveTo>
                    <a:pt x="429" y="199"/>
                  </a:moveTo>
                  <a:cubicBezTo>
                    <a:pt x="442" y="199"/>
                    <a:pt x="483" y="213"/>
                    <a:pt x="572" y="251"/>
                  </a:cubicBezTo>
                  <a:cubicBezTo>
                    <a:pt x="619" y="275"/>
                    <a:pt x="679" y="311"/>
                    <a:pt x="714" y="346"/>
                  </a:cubicBezTo>
                  <a:cubicBezTo>
                    <a:pt x="619" y="322"/>
                    <a:pt x="536" y="275"/>
                    <a:pt x="452" y="227"/>
                  </a:cubicBezTo>
                  <a:cubicBezTo>
                    <a:pt x="430" y="210"/>
                    <a:pt x="418" y="199"/>
                    <a:pt x="429" y="199"/>
                  </a:cubicBezTo>
                  <a:close/>
                  <a:moveTo>
                    <a:pt x="1548" y="715"/>
                  </a:moveTo>
                  <a:cubicBezTo>
                    <a:pt x="1545" y="716"/>
                    <a:pt x="1543" y="716"/>
                    <a:pt x="1541" y="717"/>
                  </a:cubicBezTo>
                  <a:lnTo>
                    <a:pt x="1541" y="717"/>
                  </a:lnTo>
                  <a:cubicBezTo>
                    <a:pt x="1543" y="716"/>
                    <a:pt x="1546" y="716"/>
                    <a:pt x="1548" y="715"/>
                  </a:cubicBezTo>
                  <a:close/>
                  <a:moveTo>
                    <a:pt x="1880" y="1126"/>
                  </a:moveTo>
                  <a:cubicBezTo>
                    <a:pt x="1888" y="1133"/>
                    <a:pt x="1896" y="1140"/>
                    <a:pt x="1903" y="1147"/>
                  </a:cubicBezTo>
                  <a:lnTo>
                    <a:pt x="1903" y="1147"/>
                  </a:lnTo>
                  <a:cubicBezTo>
                    <a:pt x="1904" y="1146"/>
                    <a:pt x="1904" y="1145"/>
                    <a:pt x="1905" y="1144"/>
                  </a:cubicBezTo>
                  <a:cubicBezTo>
                    <a:pt x="1897" y="1138"/>
                    <a:pt x="1889" y="1132"/>
                    <a:pt x="1880" y="1126"/>
                  </a:cubicBezTo>
                  <a:close/>
                  <a:moveTo>
                    <a:pt x="7096" y="2263"/>
                  </a:moveTo>
                  <a:lnTo>
                    <a:pt x="7092" y="2271"/>
                  </a:lnTo>
                  <a:lnTo>
                    <a:pt x="7092" y="2271"/>
                  </a:lnTo>
                  <a:cubicBezTo>
                    <a:pt x="7094" y="2269"/>
                    <a:pt x="7095" y="2266"/>
                    <a:pt x="7096" y="2263"/>
                  </a:cubicBezTo>
                  <a:close/>
                  <a:moveTo>
                    <a:pt x="7384" y="2473"/>
                  </a:moveTo>
                  <a:lnTo>
                    <a:pt x="7382" y="2477"/>
                  </a:lnTo>
                  <a:cubicBezTo>
                    <a:pt x="7388" y="2481"/>
                    <a:pt x="7394" y="2484"/>
                    <a:pt x="7400" y="2486"/>
                  </a:cubicBezTo>
                  <a:lnTo>
                    <a:pt x="7400" y="2486"/>
                  </a:lnTo>
                  <a:lnTo>
                    <a:pt x="7394" y="2477"/>
                  </a:lnTo>
                  <a:cubicBezTo>
                    <a:pt x="7390" y="2476"/>
                    <a:pt x="7387" y="2474"/>
                    <a:pt x="7384" y="2473"/>
                  </a:cubicBezTo>
                  <a:close/>
                  <a:moveTo>
                    <a:pt x="10394" y="3775"/>
                  </a:moveTo>
                  <a:lnTo>
                    <a:pt x="10442" y="3799"/>
                  </a:lnTo>
                  <a:cubicBezTo>
                    <a:pt x="10466" y="3823"/>
                    <a:pt x="10466" y="3847"/>
                    <a:pt x="10466" y="3870"/>
                  </a:cubicBezTo>
                  <a:cubicBezTo>
                    <a:pt x="10394" y="3847"/>
                    <a:pt x="10382" y="3823"/>
                    <a:pt x="10394" y="3775"/>
                  </a:cubicBezTo>
                  <a:close/>
                  <a:moveTo>
                    <a:pt x="9727" y="5192"/>
                  </a:moveTo>
                  <a:lnTo>
                    <a:pt x="9668" y="5204"/>
                  </a:lnTo>
                  <a:cubicBezTo>
                    <a:pt x="9694" y="5243"/>
                    <a:pt x="9718" y="5257"/>
                    <a:pt x="9735" y="5257"/>
                  </a:cubicBezTo>
                  <a:cubicBezTo>
                    <a:pt x="9765" y="5257"/>
                    <a:pt x="9773" y="5215"/>
                    <a:pt x="9727" y="5192"/>
                  </a:cubicBezTo>
                  <a:close/>
                  <a:moveTo>
                    <a:pt x="10180" y="5454"/>
                  </a:moveTo>
                  <a:cubicBezTo>
                    <a:pt x="10180" y="5454"/>
                    <a:pt x="10180" y="5454"/>
                    <a:pt x="10180" y="5454"/>
                  </a:cubicBezTo>
                  <a:cubicBezTo>
                    <a:pt x="10180" y="5454"/>
                    <a:pt x="10180" y="5454"/>
                    <a:pt x="10180" y="5454"/>
                  </a:cubicBezTo>
                  <a:close/>
                  <a:moveTo>
                    <a:pt x="13333" y="5501"/>
                  </a:moveTo>
                  <a:cubicBezTo>
                    <a:pt x="13334" y="5501"/>
                    <a:pt x="13334" y="5501"/>
                    <a:pt x="13335" y="5502"/>
                  </a:cubicBezTo>
                  <a:cubicBezTo>
                    <a:pt x="13334" y="5501"/>
                    <a:pt x="13334" y="5501"/>
                    <a:pt x="13333" y="5501"/>
                  </a:cubicBezTo>
                  <a:close/>
                  <a:moveTo>
                    <a:pt x="11561" y="5764"/>
                  </a:moveTo>
                  <a:lnTo>
                    <a:pt x="11561" y="5764"/>
                  </a:lnTo>
                  <a:cubicBezTo>
                    <a:pt x="11561" y="5764"/>
                    <a:pt x="11560" y="5764"/>
                    <a:pt x="11560" y="5765"/>
                  </a:cubicBezTo>
                  <a:lnTo>
                    <a:pt x="11560" y="5765"/>
                  </a:lnTo>
                  <a:cubicBezTo>
                    <a:pt x="11560" y="5765"/>
                    <a:pt x="11561" y="5764"/>
                    <a:pt x="11561" y="5764"/>
                  </a:cubicBezTo>
                  <a:close/>
                  <a:moveTo>
                    <a:pt x="11071" y="5825"/>
                  </a:moveTo>
                  <a:lnTo>
                    <a:pt x="11071" y="5825"/>
                  </a:lnTo>
                  <a:cubicBezTo>
                    <a:pt x="11083" y="5831"/>
                    <a:pt x="11093" y="5835"/>
                    <a:pt x="11097" y="5835"/>
                  </a:cubicBezTo>
                  <a:cubicBezTo>
                    <a:pt x="11088" y="5832"/>
                    <a:pt x="11080" y="5829"/>
                    <a:pt x="11071" y="5825"/>
                  </a:cubicBezTo>
                  <a:close/>
                  <a:moveTo>
                    <a:pt x="11585" y="6037"/>
                  </a:moveTo>
                  <a:lnTo>
                    <a:pt x="11585" y="6037"/>
                  </a:lnTo>
                  <a:cubicBezTo>
                    <a:pt x="11593" y="6041"/>
                    <a:pt x="11612" y="6050"/>
                    <a:pt x="11634" y="6057"/>
                  </a:cubicBezTo>
                  <a:lnTo>
                    <a:pt x="11634" y="6057"/>
                  </a:lnTo>
                  <a:cubicBezTo>
                    <a:pt x="11615" y="6050"/>
                    <a:pt x="11599" y="6043"/>
                    <a:pt x="11585" y="6037"/>
                  </a:cubicBezTo>
                  <a:close/>
                  <a:moveTo>
                    <a:pt x="11881" y="6108"/>
                  </a:moveTo>
                  <a:cubicBezTo>
                    <a:pt x="11897" y="6108"/>
                    <a:pt x="11922" y="6115"/>
                    <a:pt x="11954" y="6133"/>
                  </a:cubicBezTo>
                  <a:cubicBezTo>
                    <a:pt x="11999" y="6148"/>
                    <a:pt x="12001" y="6177"/>
                    <a:pt x="11982" y="6188"/>
                  </a:cubicBezTo>
                  <a:lnTo>
                    <a:pt x="11982" y="6188"/>
                  </a:lnTo>
                  <a:cubicBezTo>
                    <a:pt x="11969" y="6183"/>
                    <a:pt x="11955" y="6180"/>
                    <a:pt x="11942" y="6180"/>
                  </a:cubicBezTo>
                  <a:cubicBezTo>
                    <a:pt x="11940" y="6181"/>
                    <a:pt x="11937" y="6182"/>
                    <a:pt x="11935" y="6183"/>
                  </a:cubicBezTo>
                  <a:lnTo>
                    <a:pt x="11935" y="6183"/>
                  </a:lnTo>
                  <a:cubicBezTo>
                    <a:pt x="11933" y="6182"/>
                    <a:pt x="11932" y="6181"/>
                    <a:pt x="11930" y="6180"/>
                  </a:cubicBezTo>
                  <a:cubicBezTo>
                    <a:pt x="11855" y="6147"/>
                    <a:pt x="11844" y="6108"/>
                    <a:pt x="11881" y="6108"/>
                  </a:cubicBezTo>
                  <a:close/>
                  <a:moveTo>
                    <a:pt x="16860" y="7120"/>
                  </a:moveTo>
                  <a:lnTo>
                    <a:pt x="16859" y="7121"/>
                  </a:lnTo>
                  <a:cubicBezTo>
                    <a:pt x="16859" y="7121"/>
                    <a:pt x="16860" y="7120"/>
                    <a:pt x="16860" y="7120"/>
                  </a:cubicBezTo>
                  <a:close/>
                  <a:moveTo>
                    <a:pt x="17488" y="7138"/>
                  </a:moveTo>
                  <a:cubicBezTo>
                    <a:pt x="17496" y="7138"/>
                    <a:pt x="17505" y="7140"/>
                    <a:pt x="17514" y="7145"/>
                  </a:cubicBezTo>
                  <a:cubicBezTo>
                    <a:pt x="17534" y="7165"/>
                    <a:pt x="17562" y="7210"/>
                    <a:pt x="17522" y="7210"/>
                  </a:cubicBezTo>
                  <a:cubicBezTo>
                    <a:pt x="17514" y="7210"/>
                    <a:pt x="17504" y="7208"/>
                    <a:pt x="17490" y="7204"/>
                  </a:cubicBezTo>
                  <a:cubicBezTo>
                    <a:pt x="17432" y="7175"/>
                    <a:pt x="17453" y="7138"/>
                    <a:pt x="17488" y="7138"/>
                  </a:cubicBezTo>
                  <a:close/>
                  <a:moveTo>
                    <a:pt x="18681" y="7585"/>
                  </a:moveTo>
                  <a:lnTo>
                    <a:pt x="18681" y="7585"/>
                  </a:lnTo>
                  <a:cubicBezTo>
                    <a:pt x="18680" y="7587"/>
                    <a:pt x="18680" y="7588"/>
                    <a:pt x="18680" y="7590"/>
                  </a:cubicBezTo>
                  <a:lnTo>
                    <a:pt x="18680" y="7590"/>
                  </a:lnTo>
                  <a:cubicBezTo>
                    <a:pt x="18680" y="7588"/>
                    <a:pt x="18681" y="7586"/>
                    <a:pt x="18681" y="7585"/>
                  </a:cubicBezTo>
                  <a:close/>
                  <a:moveTo>
                    <a:pt x="18770" y="7690"/>
                  </a:moveTo>
                  <a:cubicBezTo>
                    <a:pt x="18773" y="7690"/>
                    <a:pt x="18776" y="7690"/>
                    <a:pt x="18780" y="7691"/>
                  </a:cubicBezTo>
                  <a:lnTo>
                    <a:pt x="18780" y="7691"/>
                  </a:lnTo>
                  <a:cubicBezTo>
                    <a:pt x="18774" y="7693"/>
                    <a:pt x="18773" y="7697"/>
                    <a:pt x="18788" y="7704"/>
                  </a:cubicBezTo>
                  <a:cubicBezTo>
                    <a:pt x="18836" y="7704"/>
                    <a:pt x="18871" y="7728"/>
                    <a:pt x="18812" y="7728"/>
                  </a:cubicBezTo>
                  <a:cubicBezTo>
                    <a:pt x="18792" y="7732"/>
                    <a:pt x="18779" y="7733"/>
                    <a:pt x="18769" y="7733"/>
                  </a:cubicBezTo>
                  <a:cubicBezTo>
                    <a:pt x="18748" y="7733"/>
                    <a:pt x="18740" y="7728"/>
                    <a:pt x="18717" y="7728"/>
                  </a:cubicBezTo>
                  <a:cubicBezTo>
                    <a:pt x="18727" y="7718"/>
                    <a:pt x="18737" y="7690"/>
                    <a:pt x="18770" y="7690"/>
                  </a:cubicBezTo>
                  <a:close/>
                  <a:moveTo>
                    <a:pt x="15204" y="7752"/>
                  </a:moveTo>
                  <a:lnTo>
                    <a:pt x="15145" y="7764"/>
                  </a:lnTo>
                  <a:cubicBezTo>
                    <a:pt x="15164" y="7797"/>
                    <a:pt x="15184" y="7815"/>
                    <a:pt x="15204" y="7815"/>
                  </a:cubicBezTo>
                  <a:cubicBezTo>
                    <a:pt x="15220" y="7815"/>
                    <a:pt x="15236" y="7803"/>
                    <a:pt x="15252" y="7776"/>
                  </a:cubicBezTo>
                  <a:lnTo>
                    <a:pt x="15204" y="7752"/>
                  </a:lnTo>
                  <a:close/>
                  <a:moveTo>
                    <a:pt x="15465" y="7882"/>
                  </a:moveTo>
                  <a:cubicBezTo>
                    <a:pt x="15465" y="7883"/>
                    <a:pt x="15466" y="7883"/>
                    <a:pt x="15466" y="7883"/>
                  </a:cubicBezTo>
                  <a:cubicBezTo>
                    <a:pt x="15466" y="7883"/>
                    <a:pt x="15465" y="7883"/>
                    <a:pt x="15465" y="7882"/>
                  </a:cubicBezTo>
                  <a:close/>
                  <a:moveTo>
                    <a:pt x="18764" y="7941"/>
                  </a:moveTo>
                  <a:cubicBezTo>
                    <a:pt x="18764" y="7941"/>
                    <a:pt x="18764" y="7942"/>
                    <a:pt x="18764" y="7942"/>
                  </a:cubicBezTo>
                  <a:cubicBezTo>
                    <a:pt x="18764" y="7942"/>
                    <a:pt x="18764" y="7941"/>
                    <a:pt x="18764" y="7941"/>
                  </a:cubicBezTo>
                  <a:close/>
                  <a:moveTo>
                    <a:pt x="20477" y="8425"/>
                  </a:moveTo>
                  <a:cubicBezTo>
                    <a:pt x="20485" y="8425"/>
                    <a:pt x="20497" y="8431"/>
                    <a:pt x="20515" y="8442"/>
                  </a:cubicBezTo>
                  <a:cubicBezTo>
                    <a:pt x="20562" y="8454"/>
                    <a:pt x="20610" y="8478"/>
                    <a:pt x="20598" y="8514"/>
                  </a:cubicBezTo>
                  <a:lnTo>
                    <a:pt x="20467" y="8442"/>
                  </a:lnTo>
                  <a:cubicBezTo>
                    <a:pt x="20467" y="8431"/>
                    <a:pt x="20470" y="8425"/>
                    <a:pt x="20477" y="8425"/>
                  </a:cubicBezTo>
                  <a:close/>
                  <a:moveTo>
                    <a:pt x="17705" y="8585"/>
                  </a:moveTo>
                  <a:cubicBezTo>
                    <a:pt x="17703" y="8587"/>
                    <a:pt x="17700" y="8588"/>
                    <a:pt x="17695" y="8589"/>
                  </a:cubicBezTo>
                  <a:lnTo>
                    <a:pt x="17695" y="8589"/>
                  </a:lnTo>
                  <a:cubicBezTo>
                    <a:pt x="17700" y="8589"/>
                    <a:pt x="17703" y="8588"/>
                    <a:pt x="17705" y="8585"/>
                  </a:cubicBezTo>
                  <a:close/>
                  <a:moveTo>
                    <a:pt x="21574" y="8657"/>
                  </a:moveTo>
                  <a:lnTo>
                    <a:pt x="21574" y="8657"/>
                  </a:lnTo>
                  <a:cubicBezTo>
                    <a:pt x="21562" y="8681"/>
                    <a:pt x="21562" y="8693"/>
                    <a:pt x="21610" y="8704"/>
                  </a:cubicBezTo>
                  <a:cubicBezTo>
                    <a:pt x="21610" y="8704"/>
                    <a:pt x="21663" y="8735"/>
                    <a:pt x="21678" y="8735"/>
                  </a:cubicBezTo>
                  <a:cubicBezTo>
                    <a:pt x="21682" y="8735"/>
                    <a:pt x="21684" y="8733"/>
                    <a:pt x="21681" y="8728"/>
                  </a:cubicBezTo>
                  <a:cubicBezTo>
                    <a:pt x="21669" y="8693"/>
                    <a:pt x="21622" y="8681"/>
                    <a:pt x="21574" y="8657"/>
                  </a:cubicBezTo>
                  <a:close/>
                  <a:moveTo>
                    <a:pt x="20484" y="8786"/>
                  </a:moveTo>
                  <a:cubicBezTo>
                    <a:pt x="20474" y="8787"/>
                    <a:pt x="20465" y="8788"/>
                    <a:pt x="20455" y="8788"/>
                  </a:cubicBezTo>
                  <a:cubicBezTo>
                    <a:pt x="20460" y="8789"/>
                    <a:pt x="20465" y="8789"/>
                    <a:pt x="20469" y="8789"/>
                  </a:cubicBezTo>
                  <a:cubicBezTo>
                    <a:pt x="20475" y="8789"/>
                    <a:pt x="20480" y="8788"/>
                    <a:pt x="20484" y="8786"/>
                  </a:cubicBezTo>
                  <a:close/>
                  <a:moveTo>
                    <a:pt x="18230" y="9003"/>
                  </a:moveTo>
                  <a:cubicBezTo>
                    <a:pt x="18238" y="9003"/>
                    <a:pt x="18249" y="9006"/>
                    <a:pt x="18264" y="9014"/>
                  </a:cubicBezTo>
                  <a:lnTo>
                    <a:pt x="18276" y="9026"/>
                  </a:lnTo>
                  <a:cubicBezTo>
                    <a:pt x="18334" y="9045"/>
                    <a:pt x="18322" y="9080"/>
                    <a:pt x="18283" y="9080"/>
                  </a:cubicBezTo>
                  <a:cubicBezTo>
                    <a:pt x="18274" y="9080"/>
                    <a:pt x="18264" y="9078"/>
                    <a:pt x="18252" y="9074"/>
                  </a:cubicBezTo>
                  <a:cubicBezTo>
                    <a:pt x="18224" y="9046"/>
                    <a:pt x="18204" y="9003"/>
                    <a:pt x="18230" y="9003"/>
                  </a:cubicBezTo>
                  <a:close/>
                  <a:moveTo>
                    <a:pt x="19895" y="9633"/>
                  </a:moveTo>
                  <a:cubicBezTo>
                    <a:pt x="19920" y="9670"/>
                    <a:pt x="19942" y="9688"/>
                    <a:pt x="19960" y="9688"/>
                  </a:cubicBezTo>
                  <a:cubicBezTo>
                    <a:pt x="19977" y="9688"/>
                    <a:pt x="19991" y="9673"/>
                    <a:pt x="20003" y="9645"/>
                  </a:cubicBezTo>
                  <a:lnTo>
                    <a:pt x="19955" y="9633"/>
                  </a:lnTo>
                  <a:close/>
                  <a:moveTo>
                    <a:pt x="21229" y="10252"/>
                  </a:moveTo>
                  <a:cubicBezTo>
                    <a:pt x="21217" y="10252"/>
                    <a:pt x="21229" y="10255"/>
                    <a:pt x="21238" y="10260"/>
                  </a:cubicBezTo>
                  <a:lnTo>
                    <a:pt x="21238" y="10260"/>
                  </a:lnTo>
                  <a:cubicBezTo>
                    <a:pt x="21235" y="10257"/>
                    <a:pt x="21232" y="10255"/>
                    <a:pt x="21229" y="10252"/>
                  </a:cubicBezTo>
                  <a:close/>
                  <a:moveTo>
                    <a:pt x="21238" y="10260"/>
                  </a:moveTo>
                  <a:cubicBezTo>
                    <a:pt x="21241" y="10262"/>
                    <a:pt x="21243" y="10264"/>
                    <a:pt x="21245" y="10266"/>
                  </a:cubicBezTo>
                  <a:lnTo>
                    <a:pt x="21245" y="10266"/>
                  </a:lnTo>
                  <a:cubicBezTo>
                    <a:pt x="21244" y="10264"/>
                    <a:pt x="21242" y="10262"/>
                    <a:pt x="21238" y="10260"/>
                  </a:cubicBezTo>
                  <a:close/>
                  <a:moveTo>
                    <a:pt x="22015" y="10609"/>
                  </a:moveTo>
                  <a:cubicBezTo>
                    <a:pt x="22014" y="10611"/>
                    <a:pt x="22013" y="10612"/>
                    <a:pt x="22013" y="10614"/>
                  </a:cubicBezTo>
                  <a:lnTo>
                    <a:pt x="22013" y="10614"/>
                  </a:lnTo>
                  <a:cubicBezTo>
                    <a:pt x="22013" y="10612"/>
                    <a:pt x="22014" y="10611"/>
                    <a:pt x="22015" y="10609"/>
                  </a:cubicBezTo>
                  <a:close/>
                  <a:moveTo>
                    <a:pt x="25739" y="10797"/>
                  </a:moveTo>
                  <a:cubicBezTo>
                    <a:pt x="25710" y="10797"/>
                    <a:pt x="25695" y="10825"/>
                    <a:pt x="25729" y="10859"/>
                  </a:cubicBezTo>
                  <a:cubicBezTo>
                    <a:pt x="25745" y="10872"/>
                    <a:pt x="25758" y="10877"/>
                    <a:pt x="25768" y="10877"/>
                  </a:cubicBezTo>
                  <a:cubicBezTo>
                    <a:pt x="25797" y="10877"/>
                    <a:pt x="25804" y="10835"/>
                    <a:pt x="25777" y="10800"/>
                  </a:cubicBezTo>
                  <a:lnTo>
                    <a:pt x="25777" y="10800"/>
                  </a:lnTo>
                  <a:lnTo>
                    <a:pt x="25777" y="10812"/>
                  </a:lnTo>
                  <a:cubicBezTo>
                    <a:pt x="25764" y="10802"/>
                    <a:pt x="25750" y="10797"/>
                    <a:pt x="25739" y="10797"/>
                  </a:cubicBezTo>
                  <a:close/>
                  <a:moveTo>
                    <a:pt x="25941" y="11028"/>
                  </a:moveTo>
                  <a:cubicBezTo>
                    <a:pt x="25934" y="11028"/>
                    <a:pt x="25927" y="11031"/>
                    <a:pt x="25920" y="11038"/>
                  </a:cubicBezTo>
                  <a:cubicBezTo>
                    <a:pt x="25944" y="11080"/>
                    <a:pt x="25965" y="11101"/>
                    <a:pt x="25979" y="11101"/>
                  </a:cubicBezTo>
                  <a:cubicBezTo>
                    <a:pt x="25991" y="11101"/>
                    <a:pt x="25999" y="11087"/>
                    <a:pt x="26002" y="11061"/>
                  </a:cubicBezTo>
                  <a:lnTo>
                    <a:pt x="26002" y="11061"/>
                  </a:lnTo>
                  <a:cubicBezTo>
                    <a:pt x="26003" y="11061"/>
                    <a:pt x="26003" y="11062"/>
                    <a:pt x="26003" y="11062"/>
                  </a:cubicBezTo>
                  <a:lnTo>
                    <a:pt x="26003" y="11038"/>
                  </a:lnTo>
                  <a:cubicBezTo>
                    <a:pt x="26003" y="11047"/>
                    <a:pt x="26003" y="11054"/>
                    <a:pt x="26002" y="11061"/>
                  </a:cubicBezTo>
                  <a:lnTo>
                    <a:pt x="26002" y="11061"/>
                  </a:lnTo>
                  <a:cubicBezTo>
                    <a:pt x="25977" y="11045"/>
                    <a:pt x="25958" y="11028"/>
                    <a:pt x="25941" y="11028"/>
                  </a:cubicBezTo>
                  <a:close/>
                  <a:moveTo>
                    <a:pt x="22823" y="11019"/>
                  </a:moveTo>
                  <a:cubicBezTo>
                    <a:pt x="22818" y="11019"/>
                    <a:pt x="22839" y="11064"/>
                    <a:pt x="22867" y="11110"/>
                  </a:cubicBezTo>
                  <a:lnTo>
                    <a:pt x="22867" y="11110"/>
                  </a:lnTo>
                  <a:cubicBezTo>
                    <a:pt x="22881" y="11090"/>
                    <a:pt x="22898" y="11070"/>
                    <a:pt x="22848" y="11050"/>
                  </a:cubicBezTo>
                  <a:cubicBezTo>
                    <a:pt x="22834" y="11028"/>
                    <a:pt x="22826" y="11019"/>
                    <a:pt x="22823" y="11019"/>
                  </a:cubicBezTo>
                  <a:close/>
                  <a:moveTo>
                    <a:pt x="22867" y="11110"/>
                  </a:moveTo>
                  <a:cubicBezTo>
                    <a:pt x="22864" y="11114"/>
                    <a:pt x="22862" y="11118"/>
                    <a:pt x="22860" y="11121"/>
                  </a:cubicBezTo>
                  <a:cubicBezTo>
                    <a:pt x="22867" y="11124"/>
                    <a:pt x="22873" y="11127"/>
                    <a:pt x="22879" y="11128"/>
                  </a:cubicBezTo>
                  <a:lnTo>
                    <a:pt x="22879" y="11128"/>
                  </a:lnTo>
                  <a:cubicBezTo>
                    <a:pt x="22875" y="11122"/>
                    <a:pt x="22871" y="11116"/>
                    <a:pt x="22867" y="11110"/>
                  </a:cubicBezTo>
                  <a:close/>
                  <a:moveTo>
                    <a:pt x="19015" y="9223"/>
                  </a:moveTo>
                  <a:cubicBezTo>
                    <a:pt x="18957" y="9223"/>
                    <a:pt x="18911" y="9328"/>
                    <a:pt x="18977" y="9375"/>
                  </a:cubicBezTo>
                  <a:lnTo>
                    <a:pt x="18977" y="9375"/>
                  </a:lnTo>
                  <a:lnTo>
                    <a:pt x="18931" y="9347"/>
                  </a:lnTo>
                  <a:cubicBezTo>
                    <a:pt x="18913" y="9341"/>
                    <a:pt x="18892" y="9338"/>
                    <a:pt x="18874" y="9338"/>
                  </a:cubicBezTo>
                  <a:cubicBezTo>
                    <a:pt x="18822" y="9338"/>
                    <a:pt x="18786" y="9363"/>
                    <a:pt x="18848" y="9407"/>
                  </a:cubicBezTo>
                  <a:lnTo>
                    <a:pt x="18860" y="9407"/>
                  </a:lnTo>
                  <a:cubicBezTo>
                    <a:pt x="18919" y="9443"/>
                    <a:pt x="18991" y="9466"/>
                    <a:pt x="19050" y="9490"/>
                  </a:cubicBezTo>
                  <a:cubicBezTo>
                    <a:pt x="19078" y="9504"/>
                    <a:pt x="19110" y="9510"/>
                    <a:pt x="19141" y="9510"/>
                  </a:cubicBezTo>
                  <a:cubicBezTo>
                    <a:pt x="19163" y="9510"/>
                    <a:pt x="19185" y="9507"/>
                    <a:pt x="19205" y="9502"/>
                  </a:cubicBezTo>
                  <a:cubicBezTo>
                    <a:pt x="19212" y="9499"/>
                    <a:pt x="19219" y="9498"/>
                    <a:pt x="19226" y="9498"/>
                  </a:cubicBezTo>
                  <a:cubicBezTo>
                    <a:pt x="19261" y="9498"/>
                    <a:pt x="19296" y="9529"/>
                    <a:pt x="19324" y="9529"/>
                  </a:cubicBezTo>
                  <a:cubicBezTo>
                    <a:pt x="19337" y="9529"/>
                    <a:pt x="19349" y="9522"/>
                    <a:pt x="19360" y="9502"/>
                  </a:cubicBezTo>
                  <a:lnTo>
                    <a:pt x="19360" y="9502"/>
                  </a:lnTo>
                  <a:cubicBezTo>
                    <a:pt x="19324" y="9574"/>
                    <a:pt x="19502" y="9645"/>
                    <a:pt x="19574" y="9705"/>
                  </a:cubicBezTo>
                  <a:cubicBezTo>
                    <a:pt x="19610" y="9716"/>
                    <a:pt x="19645" y="9740"/>
                    <a:pt x="19669" y="9776"/>
                  </a:cubicBezTo>
                  <a:cubicBezTo>
                    <a:pt x="19657" y="9800"/>
                    <a:pt x="19681" y="9847"/>
                    <a:pt x="19729" y="9871"/>
                  </a:cubicBezTo>
                  <a:lnTo>
                    <a:pt x="19764" y="9812"/>
                  </a:lnTo>
                  <a:cubicBezTo>
                    <a:pt x="19824" y="9847"/>
                    <a:pt x="19812" y="9895"/>
                    <a:pt x="19895" y="9919"/>
                  </a:cubicBezTo>
                  <a:cubicBezTo>
                    <a:pt x="19925" y="9925"/>
                    <a:pt x="19955" y="9928"/>
                    <a:pt x="19985" y="9928"/>
                  </a:cubicBezTo>
                  <a:cubicBezTo>
                    <a:pt x="20014" y="9928"/>
                    <a:pt x="20044" y="9925"/>
                    <a:pt x="20074" y="9919"/>
                  </a:cubicBezTo>
                  <a:cubicBezTo>
                    <a:pt x="20091" y="9910"/>
                    <a:pt x="20090" y="9902"/>
                    <a:pt x="20100" y="9902"/>
                  </a:cubicBezTo>
                  <a:cubicBezTo>
                    <a:pt x="20105" y="9902"/>
                    <a:pt x="20111" y="9903"/>
                    <a:pt x="20122" y="9907"/>
                  </a:cubicBezTo>
                  <a:cubicBezTo>
                    <a:pt x="20145" y="9931"/>
                    <a:pt x="20181" y="9943"/>
                    <a:pt x="20205" y="9966"/>
                  </a:cubicBezTo>
                  <a:cubicBezTo>
                    <a:pt x="20253" y="10014"/>
                    <a:pt x="20300" y="10086"/>
                    <a:pt x="20372" y="10086"/>
                  </a:cubicBezTo>
                  <a:cubicBezTo>
                    <a:pt x="20455" y="10086"/>
                    <a:pt x="20538" y="10109"/>
                    <a:pt x="20610" y="10157"/>
                  </a:cubicBezTo>
                  <a:cubicBezTo>
                    <a:pt x="20634" y="10169"/>
                    <a:pt x="20634" y="10252"/>
                    <a:pt x="20681" y="10252"/>
                  </a:cubicBezTo>
                  <a:cubicBezTo>
                    <a:pt x="20757" y="10252"/>
                    <a:pt x="20704" y="10176"/>
                    <a:pt x="20741" y="10176"/>
                  </a:cubicBezTo>
                  <a:cubicBezTo>
                    <a:pt x="20750" y="10176"/>
                    <a:pt x="20765" y="10181"/>
                    <a:pt x="20788" y="10193"/>
                  </a:cubicBezTo>
                  <a:cubicBezTo>
                    <a:pt x="20919" y="10252"/>
                    <a:pt x="20693" y="10288"/>
                    <a:pt x="20824" y="10336"/>
                  </a:cubicBezTo>
                  <a:cubicBezTo>
                    <a:pt x="20839" y="10343"/>
                    <a:pt x="20849" y="10346"/>
                    <a:pt x="20856" y="10346"/>
                  </a:cubicBezTo>
                  <a:cubicBezTo>
                    <a:pt x="20882" y="10346"/>
                    <a:pt x="20872" y="10310"/>
                    <a:pt x="20898" y="10310"/>
                  </a:cubicBezTo>
                  <a:cubicBezTo>
                    <a:pt x="20900" y="10310"/>
                    <a:pt x="20904" y="10311"/>
                    <a:pt x="20907" y="10312"/>
                  </a:cubicBezTo>
                  <a:cubicBezTo>
                    <a:pt x="21003" y="10336"/>
                    <a:pt x="21086" y="10371"/>
                    <a:pt x="21157" y="10431"/>
                  </a:cubicBezTo>
                  <a:cubicBezTo>
                    <a:pt x="21312" y="10550"/>
                    <a:pt x="21491" y="10645"/>
                    <a:pt x="21669" y="10728"/>
                  </a:cubicBezTo>
                  <a:cubicBezTo>
                    <a:pt x="21685" y="10732"/>
                    <a:pt x="21699" y="10734"/>
                    <a:pt x="21711" y="10734"/>
                  </a:cubicBezTo>
                  <a:cubicBezTo>
                    <a:pt x="21736" y="10734"/>
                    <a:pt x="21757" y="10728"/>
                    <a:pt x="21788" y="10728"/>
                  </a:cubicBezTo>
                  <a:cubicBezTo>
                    <a:pt x="21896" y="10728"/>
                    <a:pt x="21812" y="10752"/>
                    <a:pt x="21836" y="10788"/>
                  </a:cubicBezTo>
                  <a:cubicBezTo>
                    <a:pt x="21884" y="10824"/>
                    <a:pt x="21955" y="10836"/>
                    <a:pt x="22015" y="10836"/>
                  </a:cubicBezTo>
                  <a:cubicBezTo>
                    <a:pt x="22040" y="10825"/>
                    <a:pt x="22057" y="10819"/>
                    <a:pt x="22068" y="10819"/>
                  </a:cubicBezTo>
                  <a:cubicBezTo>
                    <a:pt x="22093" y="10819"/>
                    <a:pt x="22090" y="10846"/>
                    <a:pt x="22098" y="10895"/>
                  </a:cubicBezTo>
                  <a:cubicBezTo>
                    <a:pt x="22098" y="10896"/>
                    <a:pt x="22099" y="10896"/>
                    <a:pt x="22100" y="10896"/>
                  </a:cubicBezTo>
                  <a:cubicBezTo>
                    <a:pt x="22115" y="10896"/>
                    <a:pt x="22227" y="10823"/>
                    <a:pt x="22205" y="10812"/>
                  </a:cubicBezTo>
                  <a:lnTo>
                    <a:pt x="22205" y="10812"/>
                  </a:lnTo>
                  <a:cubicBezTo>
                    <a:pt x="22241" y="10824"/>
                    <a:pt x="22217" y="10883"/>
                    <a:pt x="22217" y="10907"/>
                  </a:cubicBezTo>
                  <a:cubicBezTo>
                    <a:pt x="22229" y="10943"/>
                    <a:pt x="22312" y="10955"/>
                    <a:pt x="22348" y="10955"/>
                  </a:cubicBezTo>
                  <a:cubicBezTo>
                    <a:pt x="22384" y="10967"/>
                    <a:pt x="22598" y="11014"/>
                    <a:pt x="22527" y="11062"/>
                  </a:cubicBezTo>
                  <a:cubicBezTo>
                    <a:pt x="22455" y="11109"/>
                    <a:pt x="22670" y="11109"/>
                    <a:pt x="22717" y="11133"/>
                  </a:cubicBezTo>
                  <a:cubicBezTo>
                    <a:pt x="22820" y="11156"/>
                    <a:pt x="22736" y="11301"/>
                    <a:pt x="22825" y="11301"/>
                  </a:cubicBezTo>
                  <a:cubicBezTo>
                    <a:pt x="22829" y="11301"/>
                    <a:pt x="22832" y="11300"/>
                    <a:pt x="22836" y="11300"/>
                  </a:cubicBezTo>
                  <a:cubicBezTo>
                    <a:pt x="22872" y="11229"/>
                    <a:pt x="22765" y="11086"/>
                    <a:pt x="22729" y="11014"/>
                  </a:cubicBezTo>
                  <a:cubicBezTo>
                    <a:pt x="22729" y="11014"/>
                    <a:pt x="22660" y="10916"/>
                    <a:pt x="22639" y="10916"/>
                  </a:cubicBezTo>
                  <a:cubicBezTo>
                    <a:pt x="22637" y="10916"/>
                    <a:pt x="22635" y="10917"/>
                    <a:pt x="22634" y="10919"/>
                  </a:cubicBezTo>
                  <a:cubicBezTo>
                    <a:pt x="22625" y="10922"/>
                    <a:pt x="22616" y="10923"/>
                    <a:pt x="22607" y="10923"/>
                  </a:cubicBezTo>
                  <a:cubicBezTo>
                    <a:pt x="22581" y="10923"/>
                    <a:pt x="22556" y="10910"/>
                    <a:pt x="22539" y="10883"/>
                  </a:cubicBezTo>
                  <a:cubicBezTo>
                    <a:pt x="22491" y="10848"/>
                    <a:pt x="22431" y="10776"/>
                    <a:pt x="22348" y="10776"/>
                  </a:cubicBezTo>
                  <a:cubicBezTo>
                    <a:pt x="22277" y="10764"/>
                    <a:pt x="22277" y="10788"/>
                    <a:pt x="22229" y="10728"/>
                  </a:cubicBezTo>
                  <a:cubicBezTo>
                    <a:pt x="22159" y="10693"/>
                    <a:pt x="21973" y="10704"/>
                    <a:pt x="22013" y="10614"/>
                  </a:cubicBezTo>
                  <a:lnTo>
                    <a:pt x="22013" y="10614"/>
                  </a:lnTo>
                  <a:cubicBezTo>
                    <a:pt x="22004" y="10630"/>
                    <a:pt x="21991" y="10637"/>
                    <a:pt x="21974" y="10637"/>
                  </a:cubicBezTo>
                  <a:cubicBezTo>
                    <a:pt x="21915" y="10637"/>
                    <a:pt x="21819" y="10556"/>
                    <a:pt x="21765" y="10538"/>
                  </a:cubicBezTo>
                  <a:cubicBezTo>
                    <a:pt x="21758" y="10537"/>
                    <a:pt x="21753" y="10536"/>
                    <a:pt x="21748" y="10536"/>
                  </a:cubicBezTo>
                  <a:cubicBezTo>
                    <a:pt x="21712" y="10536"/>
                    <a:pt x="21734" y="10574"/>
                    <a:pt x="21681" y="10574"/>
                  </a:cubicBezTo>
                  <a:cubicBezTo>
                    <a:pt x="21622" y="10574"/>
                    <a:pt x="21634" y="10502"/>
                    <a:pt x="21634" y="10490"/>
                  </a:cubicBezTo>
                  <a:cubicBezTo>
                    <a:pt x="21681" y="10407"/>
                    <a:pt x="21538" y="10431"/>
                    <a:pt x="21467" y="10395"/>
                  </a:cubicBezTo>
                  <a:cubicBezTo>
                    <a:pt x="21390" y="10362"/>
                    <a:pt x="21313" y="10319"/>
                    <a:pt x="21245" y="10266"/>
                  </a:cubicBezTo>
                  <a:lnTo>
                    <a:pt x="21245" y="10266"/>
                  </a:lnTo>
                  <a:cubicBezTo>
                    <a:pt x="21247" y="10269"/>
                    <a:pt x="21243" y="10272"/>
                    <a:pt x="21229" y="10276"/>
                  </a:cubicBezTo>
                  <a:cubicBezTo>
                    <a:pt x="21205" y="10276"/>
                    <a:pt x="21169" y="10264"/>
                    <a:pt x="21146" y="10252"/>
                  </a:cubicBezTo>
                  <a:cubicBezTo>
                    <a:pt x="21122" y="10240"/>
                    <a:pt x="21038" y="10217"/>
                    <a:pt x="21026" y="10181"/>
                  </a:cubicBezTo>
                  <a:cubicBezTo>
                    <a:pt x="21015" y="10145"/>
                    <a:pt x="21026" y="10121"/>
                    <a:pt x="20955" y="10121"/>
                  </a:cubicBezTo>
                  <a:cubicBezTo>
                    <a:pt x="20947" y="10120"/>
                    <a:pt x="20939" y="10119"/>
                    <a:pt x="20933" y="10119"/>
                  </a:cubicBezTo>
                  <a:cubicBezTo>
                    <a:pt x="20895" y="10119"/>
                    <a:pt x="20889" y="10145"/>
                    <a:pt x="20848" y="10145"/>
                  </a:cubicBezTo>
                  <a:cubicBezTo>
                    <a:pt x="20788" y="10133"/>
                    <a:pt x="20729" y="10050"/>
                    <a:pt x="20693" y="10014"/>
                  </a:cubicBezTo>
                  <a:cubicBezTo>
                    <a:pt x="20634" y="9966"/>
                    <a:pt x="20574" y="9931"/>
                    <a:pt x="20515" y="9907"/>
                  </a:cubicBezTo>
                  <a:cubicBezTo>
                    <a:pt x="20455" y="9883"/>
                    <a:pt x="20395" y="9859"/>
                    <a:pt x="20336" y="9859"/>
                  </a:cubicBezTo>
                  <a:cubicBezTo>
                    <a:pt x="20312" y="9859"/>
                    <a:pt x="20272" y="9870"/>
                    <a:pt x="20242" y="9870"/>
                  </a:cubicBezTo>
                  <a:cubicBezTo>
                    <a:pt x="20226" y="9870"/>
                    <a:pt x="20213" y="9867"/>
                    <a:pt x="20205" y="9859"/>
                  </a:cubicBezTo>
                  <a:cubicBezTo>
                    <a:pt x="20205" y="9859"/>
                    <a:pt x="20253" y="9824"/>
                    <a:pt x="20253" y="9812"/>
                  </a:cubicBezTo>
                  <a:cubicBezTo>
                    <a:pt x="20253" y="9800"/>
                    <a:pt x="20134" y="9740"/>
                    <a:pt x="20110" y="9728"/>
                  </a:cubicBezTo>
                  <a:cubicBezTo>
                    <a:pt x="20083" y="9728"/>
                    <a:pt x="20076" y="9748"/>
                    <a:pt x="20049" y="9748"/>
                  </a:cubicBezTo>
                  <a:cubicBezTo>
                    <a:pt x="20040" y="9748"/>
                    <a:pt x="20029" y="9746"/>
                    <a:pt x="20014" y="9740"/>
                  </a:cubicBezTo>
                  <a:cubicBezTo>
                    <a:pt x="19967" y="9728"/>
                    <a:pt x="19931" y="9705"/>
                    <a:pt x="19895" y="9681"/>
                  </a:cubicBezTo>
                  <a:cubicBezTo>
                    <a:pt x="19788" y="9597"/>
                    <a:pt x="19812" y="9550"/>
                    <a:pt x="19669" y="9526"/>
                  </a:cubicBezTo>
                  <a:cubicBezTo>
                    <a:pt x="19610" y="9526"/>
                    <a:pt x="19550" y="9514"/>
                    <a:pt x="19491" y="9478"/>
                  </a:cubicBezTo>
                  <a:cubicBezTo>
                    <a:pt x="19488" y="9477"/>
                    <a:pt x="19485" y="9476"/>
                    <a:pt x="19482" y="9476"/>
                  </a:cubicBezTo>
                  <a:cubicBezTo>
                    <a:pt x="19464" y="9476"/>
                    <a:pt x="19439" y="9497"/>
                    <a:pt x="19399" y="9497"/>
                  </a:cubicBezTo>
                  <a:cubicBezTo>
                    <a:pt x="19387" y="9497"/>
                    <a:pt x="19374" y="9495"/>
                    <a:pt x="19360" y="9490"/>
                  </a:cubicBezTo>
                  <a:cubicBezTo>
                    <a:pt x="19360" y="9466"/>
                    <a:pt x="19443" y="9419"/>
                    <a:pt x="19360" y="9407"/>
                  </a:cubicBezTo>
                  <a:cubicBezTo>
                    <a:pt x="19323" y="9407"/>
                    <a:pt x="19286" y="9407"/>
                    <a:pt x="19255" y="9412"/>
                  </a:cubicBezTo>
                  <a:lnTo>
                    <a:pt x="19255" y="9412"/>
                  </a:lnTo>
                  <a:cubicBezTo>
                    <a:pt x="19286" y="9393"/>
                    <a:pt x="19119" y="9344"/>
                    <a:pt x="19098" y="9324"/>
                  </a:cubicBezTo>
                  <a:cubicBezTo>
                    <a:pt x="19038" y="9288"/>
                    <a:pt x="19121" y="9264"/>
                    <a:pt x="19038" y="9228"/>
                  </a:cubicBezTo>
                  <a:cubicBezTo>
                    <a:pt x="19030" y="9224"/>
                    <a:pt x="19023" y="9223"/>
                    <a:pt x="19015" y="9223"/>
                  </a:cubicBezTo>
                  <a:close/>
                  <a:moveTo>
                    <a:pt x="25956" y="11526"/>
                  </a:moveTo>
                  <a:lnTo>
                    <a:pt x="25956" y="11574"/>
                  </a:lnTo>
                  <a:lnTo>
                    <a:pt x="25908" y="11610"/>
                  </a:lnTo>
                  <a:cubicBezTo>
                    <a:pt x="25920" y="11562"/>
                    <a:pt x="25908" y="11526"/>
                    <a:pt x="25956" y="11526"/>
                  </a:cubicBezTo>
                  <a:close/>
                  <a:moveTo>
                    <a:pt x="25645" y="12264"/>
                  </a:moveTo>
                  <a:cubicBezTo>
                    <a:pt x="25648" y="12265"/>
                    <a:pt x="25650" y="12266"/>
                    <a:pt x="25652" y="12266"/>
                  </a:cubicBezTo>
                  <a:cubicBezTo>
                    <a:pt x="25654" y="12266"/>
                    <a:pt x="25656" y="12265"/>
                    <a:pt x="25658" y="12264"/>
                  </a:cubicBezTo>
                  <a:cubicBezTo>
                    <a:pt x="25654" y="12264"/>
                    <a:pt x="25649" y="12264"/>
                    <a:pt x="25645" y="12264"/>
                  </a:cubicBezTo>
                  <a:close/>
                  <a:moveTo>
                    <a:pt x="84" y="42"/>
                  </a:moveTo>
                  <a:cubicBezTo>
                    <a:pt x="167" y="86"/>
                    <a:pt x="254" y="141"/>
                    <a:pt x="333" y="203"/>
                  </a:cubicBezTo>
                  <a:cubicBezTo>
                    <a:pt x="417" y="275"/>
                    <a:pt x="524" y="334"/>
                    <a:pt x="631" y="394"/>
                  </a:cubicBezTo>
                  <a:cubicBezTo>
                    <a:pt x="655" y="406"/>
                    <a:pt x="822" y="489"/>
                    <a:pt x="810" y="489"/>
                  </a:cubicBezTo>
                  <a:cubicBezTo>
                    <a:pt x="798" y="489"/>
                    <a:pt x="726" y="489"/>
                    <a:pt x="750" y="501"/>
                  </a:cubicBezTo>
                  <a:cubicBezTo>
                    <a:pt x="762" y="525"/>
                    <a:pt x="893" y="596"/>
                    <a:pt x="941" y="632"/>
                  </a:cubicBezTo>
                  <a:lnTo>
                    <a:pt x="1107" y="763"/>
                  </a:lnTo>
                  <a:cubicBezTo>
                    <a:pt x="1116" y="817"/>
                    <a:pt x="1192" y="823"/>
                    <a:pt x="1245" y="823"/>
                  </a:cubicBezTo>
                  <a:cubicBezTo>
                    <a:pt x="1262" y="823"/>
                    <a:pt x="1277" y="822"/>
                    <a:pt x="1286" y="822"/>
                  </a:cubicBezTo>
                  <a:cubicBezTo>
                    <a:pt x="1292" y="820"/>
                    <a:pt x="1299" y="819"/>
                    <a:pt x="1306" y="819"/>
                  </a:cubicBezTo>
                  <a:cubicBezTo>
                    <a:pt x="1335" y="819"/>
                    <a:pt x="1364" y="839"/>
                    <a:pt x="1393" y="858"/>
                  </a:cubicBezTo>
                  <a:cubicBezTo>
                    <a:pt x="1334" y="894"/>
                    <a:pt x="1298" y="894"/>
                    <a:pt x="1405" y="977"/>
                  </a:cubicBezTo>
                  <a:cubicBezTo>
                    <a:pt x="1548" y="1108"/>
                    <a:pt x="1703" y="1215"/>
                    <a:pt x="1846" y="1334"/>
                  </a:cubicBezTo>
                  <a:cubicBezTo>
                    <a:pt x="1856" y="1345"/>
                    <a:pt x="1974" y="1436"/>
                    <a:pt x="2005" y="1436"/>
                  </a:cubicBezTo>
                  <a:cubicBezTo>
                    <a:pt x="2010" y="1436"/>
                    <a:pt x="2012" y="1434"/>
                    <a:pt x="2012" y="1430"/>
                  </a:cubicBezTo>
                  <a:cubicBezTo>
                    <a:pt x="2009" y="1408"/>
                    <a:pt x="2014" y="1399"/>
                    <a:pt x="2024" y="1399"/>
                  </a:cubicBezTo>
                  <a:cubicBezTo>
                    <a:pt x="2047" y="1399"/>
                    <a:pt x="2095" y="1441"/>
                    <a:pt x="2119" y="1465"/>
                  </a:cubicBezTo>
                  <a:cubicBezTo>
                    <a:pt x="2143" y="1501"/>
                    <a:pt x="2107" y="1501"/>
                    <a:pt x="2119" y="1537"/>
                  </a:cubicBezTo>
                  <a:cubicBezTo>
                    <a:pt x="2131" y="1561"/>
                    <a:pt x="2155" y="1584"/>
                    <a:pt x="2179" y="1596"/>
                  </a:cubicBezTo>
                  <a:cubicBezTo>
                    <a:pt x="2215" y="1632"/>
                    <a:pt x="2334" y="1727"/>
                    <a:pt x="2369" y="1727"/>
                  </a:cubicBezTo>
                  <a:cubicBezTo>
                    <a:pt x="2417" y="1727"/>
                    <a:pt x="2441" y="1775"/>
                    <a:pt x="2500" y="1799"/>
                  </a:cubicBezTo>
                  <a:cubicBezTo>
                    <a:pt x="2512" y="1805"/>
                    <a:pt x="2533" y="1805"/>
                    <a:pt x="2554" y="1805"/>
                  </a:cubicBezTo>
                  <a:cubicBezTo>
                    <a:pt x="2575" y="1805"/>
                    <a:pt x="2596" y="1805"/>
                    <a:pt x="2608" y="1811"/>
                  </a:cubicBezTo>
                  <a:cubicBezTo>
                    <a:pt x="2619" y="1835"/>
                    <a:pt x="2608" y="1858"/>
                    <a:pt x="2619" y="1882"/>
                  </a:cubicBezTo>
                  <a:cubicBezTo>
                    <a:pt x="2655" y="1930"/>
                    <a:pt x="2691" y="1977"/>
                    <a:pt x="2750" y="2013"/>
                  </a:cubicBezTo>
                  <a:cubicBezTo>
                    <a:pt x="2834" y="2073"/>
                    <a:pt x="2917" y="2144"/>
                    <a:pt x="3000" y="2192"/>
                  </a:cubicBezTo>
                  <a:cubicBezTo>
                    <a:pt x="3024" y="2204"/>
                    <a:pt x="3042" y="2210"/>
                    <a:pt x="3057" y="2210"/>
                  </a:cubicBezTo>
                  <a:cubicBezTo>
                    <a:pt x="3072" y="2210"/>
                    <a:pt x="3084" y="2204"/>
                    <a:pt x="3096" y="2192"/>
                  </a:cubicBezTo>
                  <a:cubicBezTo>
                    <a:pt x="3098" y="2192"/>
                    <a:pt x="3101" y="2192"/>
                    <a:pt x="3103" y="2192"/>
                  </a:cubicBezTo>
                  <a:cubicBezTo>
                    <a:pt x="3119" y="2192"/>
                    <a:pt x="3130" y="2186"/>
                    <a:pt x="3135" y="2176"/>
                  </a:cubicBezTo>
                  <a:lnTo>
                    <a:pt x="3135" y="2176"/>
                  </a:lnTo>
                  <a:cubicBezTo>
                    <a:pt x="3121" y="2220"/>
                    <a:pt x="3123" y="2264"/>
                    <a:pt x="3155" y="2287"/>
                  </a:cubicBezTo>
                  <a:cubicBezTo>
                    <a:pt x="3177" y="2298"/>
                    <a:pt x="3280" y="2360"/>
                    <a:pt x="3315" y="2360"/>
                  </a:cubicBezTo>
                  <a:cubicBezTo>
                    <a:pt x="3318" y="2360"/>
                    <a:pt x="3320" y="2359"/>
                    <a:pt x="3322" y="2358"/>
                  </a:cubicBezTo>
                  <a:cubicBezTo>
                    <a:pt x="3356" y="2345"/>
                    <a:pt x="3375" y="2323"/>
                    <a:pt x="3402" y="2323"/>
                  </a:cubicBezTo>
                  <a:cubicBezTo>
                    <a:pt x="3423" y="2323"/>
                    <a:pt x="3448" y="2335"/>
                    <a:pt x="3489" y="2370"/>
                  </a:cubicBezTo>
                  <a:cubicBezTo>
                    <a:pt x="3572" y="2430"/>
                    <a:pt x="3667" y="2489"/>
                    <a:pt x="3762" y="2525"/>
                  </a:cubicBezTo>
                  <a:cubicBezTo>
                    <a:pt x="3775" y="2530"/>
                    <a:pt x="3789" y="2532"/>
                    <a:pt x="3803" y="2532"/>
                  </a:cubicBezTo>
                  <a:cubicBezTo>
                    <a:pt x="3841" y="2532"/>
                    <a:pt x="3882" y="2518"/>
                    <a:pt x="3913" y="2518"/>
                  </a:cubicBezTo>
                  <a:cubicBezTo>
                    <a:pt x="3924" y="2518"/>
                    <a:pt x="3933" y="2520"/>
                    <a:pt x="3941" y="2525"/>
                  </a:cubicBezTo>
                  <a:cubicBezTo>
                    <a:pt x="4012" y="2585"/>
                    <a:pt x="3977" y="2668"/>
                    <a:pt x="4060" y="2727"/>
                  </a:cubicBezTo>
                  <a:cubicBezTo>
                    <a:pt x="4068" y="2731"/>
                    <a:pt x="4075" y="2732"/>
                    <a:pt x="4081" y="2732"/>
                  </a:cubicBezTo>
                  <a:cubicBezTo>
                    <a:pt x="4117" y="2732"/>
                    <a:pt x="4109" y="2678"/>
                    <a:pt x="4120" y="2668"/>
                  </a:cubicBezTo>
                  <a:cubicBezTo>
                    <a:pt x="4155" y="2680"/>
                    <a:pt x="4143" y="2775"/>
                    <a:pt x="4203" y="2775"/>
                  </a:cubicBezTo>
                  <a:cubicBezTo>
                    <a:pt x="4221" y="2775"/>
                    <a:pt x="4275" y="2689"/>
                    <a:pt x="4321" y="2689"/>
                  </a:cubicBezTo>
                  <a:cubicBezTo>
                    <a:pt x="4334" y="2689"/>
                    <a:pt x="4347" y="2697"/>
                    <a:pt x="4358" y="2716"/>
                  </a:cubicBezTo>
                  <a:cubicBezTo>
                    <a:pt x="4382" y="2751"/>
                    <a:pt x="4322" y="2763"/>
                    <a:pt x="4382" y="2823"/>
                  </a:cubicBezTo>
                  <a:cubicBezTo>
                    <a:pt x="4405" y="2835"/>
                    <a:pt x="4441" y="2858"/>
                    <a:pt x="4477" y="2870"/>
                  </a:cubicBezTo>
                  <a:cubicBezTo>
                    <a:pt x="4481" y="2871"/>
                    <a:pt x="4485" y="2871"/>
                    <a:pt x="4489" y="2871"/>
                  </a:cubicBezTo>
                  <a:cubicBezTo>
                    <a:pt x="4539" y="2871"/>
                    <a:pt x="4523" y="2817"/>
                    <a:pt x="4569" y="2817"/>
                  </a:cubicBezTo>
                  <a:cubicBezTo>
                    <a:pt x="4583" y="2817"/>
                    <a:pt x="4603" y="2822"/>
                    <a:pt x="4632" y="2835"/>
                  </a:cubicBezTo>
                  <a:cubicBezTo>
                    <a:pt x="4608" y="2870"/>
                    <a:pt x="4608" y="2906"/>
                    <a:pt x="4632" y="2942"/>
                  </a:cubicBezTo>
                  <a:cubicBezTo>
                    <a:pt x="4657" y="2975"/>
                    <a:pt x="4699" y="3014"/>
                    <a:pt x="4735" y="3014"/>
                  </a:cubicBezTo>
                  <a:cubicBezTo>
                    <a:pt x="4750" y="3014"/>
                    <a:pt x="4764" y="3007"/>
                    <a:pt x="4774" y="2989"/>
                  </a:cubicBezTo>
                  <a:lnTo>
                    <a:pt x="4774" y="2989"/>
                  </a:lnTo>
                  <a:cubicBezTo>
                    <a:pt x="4745" y="3049"/>
                    <a:pt x="4798" y="3076"/>
                    <a:pt x="4865" y="3076"/>
                  </a:cubicBezTo>
                  <a:cubicBezTo>
                    <a:pt x="4878" y="3076"/>
                    <a:pt x="4892" y="3075"/>
                    <a:pt x="4905" y="3073"/>
                  </a:cubicBezTo>
                  <a:lnTo>
                    <a:pt x="4905" y="3073"/>
                  </a:lnTo>
                  <a:cubicBezTo>
                    <a:pt x="4870" y="3120"/>
                    <a:pt x="5203" y="3216"/>
                    <a:pt x="5239" y="3216"/>
                  </a:cubicBezTo>
                  <a:cubicBezTo>
                    <a:pt x="5146" y="3177"/>
                    <a:pt x="5134" y="3134"/>
                    <a:pt x="5172" y="3134"/>
                  </a:cubicBezTo>
                  <a:cubicBezTo>
                    <a:pt x="5193" y="3134"/>
                    <a:pt x="5228" y="3146"/>
                    <a:pt x="5275" y="3180"/>
                  </a:cubicBezTo>
                  <a:cubicBezTo>
                    <a:pt x="5358" y="3228"/>
                    <a:pt x="5453" y="3287"/>
                    <a:pt x="5548" y="3323"/>
                  </a:cubicBezTo>
                  <a:cubicBezTo>
                    <a:pt x="5572" y="3263"/>
                    <a:pt x="5346" y="3144"/>
                    <a:pt x="5275" y="3097"/>
                  </a:cubicBezTo>
                  <a:lnTo>
                    <a:pt x="5275" y="3097"/>
                  </a:lnTo>
                  <a:cubicBezTo>
                    <a:pt x="5346" y="3132"/>
                    <a:pt x="5417" y="3156"/>
                    <a:pt x="5489" y="3192"/>
                  </a:cubicBezTo>
                  <a:cubicBezTo>
                    <a:pt x="5536" y="3216"/>
                    <a:pt x="5608" y="3263"/>
                    <a:pt x="5620" y="3311"/>
                  </a:cubicBezTo>
                  <a:cubicBezTo>
                    <a:pt x="5620" y="3347"/>
                    <a:pt x="5560" y="3347"/>
                    <a:pt x="5620" y="3394"/>
                  </a:cubicBezTo>
                  <a:cubicBezTo>
                    <a:pt x="5715" y="3489"/>
                    <a:pt x="5786" y="3430"/>
                    <a:pt x="5906" y="3478"/>
                  </a:cubicBezTo>
                  <a:cubicBezTo>
                    <a:pt x="5989" y="3513"/>
                    <a:pt x="6060" y="3573"/>
                    <a:pt x="6108" y="3656"/>
                  </a:cubicBezTo>
                  <a:cubicBezTo>
                    <a:pt x="6120" y="3620"/>
                    <a:pt x="6215" y="3609"/>
                    <a:pt x="6275" y="3609"/>
                  </a:cubicBezTo>
                  <a:cubicBezTo>
                    <a:pt x="6358" y="3620"/>
                    <a:pt x="6298" y="3668"/>
                    <a:pt x="6322" y="3680"/>
                  </a:cubicBezTo>
                  <a:cubicBezTo>
                    <a:pt x="6328" y="3683"/>
                    <a:pt x="6334" y="3685"/>
                    <a:pt x="6339" y="3686"/>
                  </a:cubicBezTo>
                  <a:lnTo>
                    <a:pt x="6339" y="3686"/>
                  </a:lnTo>
                  <a:cubicBezTo>
                    <a:pt x="6330" y="3697"/>
                    <a:pt x="6325" y="3707"/>
                    <a:pt x="6334" y="3716"/>
                  </a:cubicBezTo>
                  <a:cubicBezTo>
                    <a:pt x="6394" y="3763"/>
                    <a:pt x="6453" y="3787"/>
                    <a:pt x="6525" y="3811"/>
                  </a:cubicBezTo>
                  <a:cubicBezTo>
                    <a:pt x="6584" y="3835"/>
                    <a:pt x="6656" y="3847"/>
                    <a:pt x="6715" y="3847"/>
                  </a:cubicBezTo>
                  <a:cubicBezTo>
                    <a:pt x="6727" y="3841"/>
                    <a:pt x="6742" y="3838"/>
                    <a:pt x="6757" y="3838"/>
                  </a:cubicBezTo>
                  <a:cubicBezTo>
                    <a:pt x="6772" y="3838"/>
                    <a:pt x="6787" y="3841"/>
                    <a:pt x="6799" y="3847"/>
                  </a:cubicBezTo>
                  <a:cubicBezTo>
                    <a:pt x="6822" y="3859"/>
                    <a:pt x="6846" y="3882"/>
                    <a:pt x="6846" y="3906"/>
                  </a:cubicBezTo>
                  <a:cubicBezTo>
                    <a:pt x="6846" y="3942"/>
                    <a:pt x="6870" y="3930"/>
                    <a:pt x="6906" y="3954"/>
                  </a:cubicBezTo>
                  <a:cubicBezTo>
                    <a:pt x="6965" y="3966"/>
                    <a:pt x="7025" y="3978"/>
                    <a:pt x="7084" y="3990"/>
                  </a:cubicBezTo>
                  <a:cubicBezTo>
                    <a:pt x="7144" y="4001"/>
                    <a:pt x="7191" y="4025"/>
                    <a:pt x="7251" y="4061"/>
                  </a:cubicBezTo>
                  <a:cubicBezTo>
                    <a:pt x="7287" y="4085"/>
                    <a:pt x="7322" y="4132"/>
                    <a:pt x="7334" y="4144"/>
                  </a:cubicBezTo>
                  <a:cubicBezTo>
                    <a:pt x="7338" y="4146"/>
                    <a:pt x="7340" y="4147"/>
                    <a:pt x="7342" y="4147"/>
                  </a:cubicBezTo>
                  <a:cubicBezTo>
                    <a:pt x="7350" y="4147"/>
                    <a:pt x="7342" y="4130"/>
                    <a:pt x="7350" y="4130"/>
                  </a:cubicBezTo>
                  <a:cubicBezTo>
                    <a:pt x="7352" y="4130"/>
                    <a:pt x="7355" y="4131"/>
                    <a:pt x="7358" y="4132"/>
                  </a:cubicBezTo>
                  <a:lnTo>
                    <a:pt x="7406" y="4156"/>
                  </a:lnTo>
                  <a:lnTo>
                    <a:pt x="7620" y="4251"/>
                  </a:lnTo>
                  <a:cubicBezTo>
                    <a:pt x="7673" y="4278"/>
                    <a:pt x="7771" y="4337"/>
                    <a:pt x="7829" y="4337"/>
                  </a:cubicBezTo>
                  <a:cubicBezTo>
                    <a:pt x="7847" y="4337"/>
                    <a:pt x="7861" y="4331"/>
                    <a:pt x="7868" y="4315"/>
                  </a:cubicBezTo>
                  <a:lnTo>
                    <a:pt x="7868" y="4315"/>
                  </a:lnTo>
                  <a:cubicBezTo>
                    <a:pt x="7855" y="4363"/>
                    <a:pt x="8003" y="4431"/>
                    <a:pt x="8061" y="4466"/>
                  </a:cubicBezTo>
                  <a:cubicBezTo>
                    <a:pt x="8144" y="4502"/>
                    <a:pt x="8168" y="4466"/>
                    <a:pt x="8251" y="4513"/>
                  </a:cubicBezTo>
                  <a:cubicBezTo>
                    <a:pt x="8275" y="4525"/>
                    <a:pt x="8239" y="4561"/>
                    <a:pt x="8263" y="4585"/>
                  </a:cubicBezTo>
                  <a:cubicBezTo>
                    <a:pt x="8299" y="4609"/>
                    <a:pt x="8334" y="4632"/>
                    <a:pt x="8370" y="4644"/>
                  </a:cubicBezTo>
                  <a:cubicBezTo>
                    <a:pt x="8418" y="4656"/>
                    <a:pt x="8465" y="4668"/>
                    <a:pt x="8513" y="4668"/>
                  </a:cubicBezTo>
                  <a:cubicBezTo>
                    <a:pt x="8537" y="4668"/>
                    <a:pt x="8537" y="4644"/>
                    <a:pt x="8549" y="4632"/>
                  </a:cubicBezTo>
                  <a:lnTo>
                    <a:pt x="8549" y="4632"/>
                  </a:lnTo>
                  <a:cubicBezTo>
                    <a:pt x="8513" y="4704"/>
                    <a:pt x="8644" y="4692"/>
                    <a:pt x="8692" y="4716"/>
                  </a:cubicBezTo>
                  <a:cubicBezTo>
                    <a:pt x="8751" y="4740"/>
                    <a:pt x="8632" y="4823"/>
                    <a:pt x="8727" y="4847"/>
                  </a:cubicBezTo>
                  <a:cubicBezTo>
                    <a:pt x="8737" y="4849"/>
                    <a:pt x="8745" y="4850"/>
                    <a:pt x="8753" y="4850"/>
                  </a:cubicBezTo>
                  <a:cubicBezTo>
                    <a:pt x="8825" y="4850"/>
                    <a:pt x="8840" y="4761"/>
                    <a:pt x="8894" y="4740"/>
                  </a:cubicBezTo>
                  <a:cubicBezTo>
                    <a:pt x="8899" y="4738"/>
                    <a:pt x="8903" y="4737"/>
                    <a:pt x="8907" y="4737"/>
                  </a:cubicBezTo>
                  <a:cubicBezTo>
                    <a:pt x="8959" y="4737"/>
                    <a:pt x="8988" y="4860"/>
                    <a:pt x="8977" y="4871"/>
                  </a:cubicBezTo>
                  <a:cubicBezTo>
                    <a:pt x="8999" y="4856"/>
                    <a:pt x="9003" y="4846"/>
                    <a:pt x="9017" y="4846"/>
                  </a:cubicBezTo>
                  <a:cubicBezTo>
                    <a:pt x="9026" y="4846"/>
                    <a:pt x="9038" y="4850"/>
                    <a:pt x="9061" y="4859"/>
                  </a:cubicBezTo>
                  <a:cubicBezTo>
                    <a:pt x="9073" y="4859"/>
                    <a:pt x="9120" y="4883"/>
                    <a:pt x="9132" y="4883"/>
                  </a:cubicBezTo>
                  <a:cubicBezTo>
                    <a:pt x="9156" y="4883"/>
                    <a:pt x="9144" y="4859"/>
                    <a:pt x="9168" y="4847"/>
                  </a:cubicBezTo>
                  <a:cubicBezTo>
                    <a:pt x="9192" y="4847"/>
                    <a:pt x="9227" y="4859"/>
                    <a:pt x="9251" y="4871"/>
                  </a:cubicBezTo>
                  <a:cubicBezTo>
                    <a:pt x="9227" y="4906"/>
                    <a:pt x="9227" y="4930"/>
                    <a:pt x="9299" y="4954"/>
                  </a:cubicBezTo>
                  <a:cubicBezTo>
                    <a:pt x="9394" y="4978"/>
                    <a:pt x="9418" y="4966"/>
                    <a:pt x="9394" y="5037"/>
                  </a:cubicBezTo>
                  <a:cubicBezTo>
                    <a:pt x="9394" y="5048"/>
                    <a:pt x="9483" y="5098"/>
                    <a:pt x="9517" y="5098"/>
                  </a:cubicBezTo>
                  <a:cubicBezTo>
                    <a:pt x="9520" y="5098"/>
                    <a:pt x="9523" y="5098"/>
                    <a:pt x="9525" y="5097"/>
                  </a:cubicBezTo>
                  <a:cubicBezTo>
                    <a:pt x="9544" y="5087"/>
                    <a:pt x="9532" y="5070"/>
                    <a:pt x="9552" y="5070"/>
                  </a:cubicBezTo>
                  <a:cubicBezTo>
                    <a:pt x="9557" y="5070"/>
                    <a:pt x="9564" y="5071"/>
                    <a:pt x="9573" y="5073"/>
                  </a:cubicBezTo>
                  <a:cubicBezTo>
                    <a:pt x="9644" y="5097"/>
                    <a:pt x="9704" y="5121"/>
                    <a:pt x="9751" y="5156"/>
                  </a:cubicBezTo>
                  <a:cubicBezTo>
                    <a:pt x="9811" y="5192"/>
                    <a:pt x="9811" y="5228"/>
                    <a:pt x="9847" y="5264"/>
                  </a:cubicBezTo>
                  <a:cubicBezTo>
                    <a:pt x="9894" y="5311"/>
                    <a:pt x="9954" y="5335"/>
                    <a:pt x="10025" y="5335"/>
                  </a:cubicBezTo>
                  <a:cubicBezTo>
                    <a:pt x="10028" y="5334"/>
                    <a:pt x="10031" y="5334"/>
                    <a:pt x="10035" y="5334"/>
                  </a:cubicBezTo>
                  <a:cubicBezTo>
                    <a:pt x="10104" y="5334"/>
                    <a:pt x="10189" y="5451"/>
                    <a:pt x="10180" y="5454"/>
                  </a:cubicBezTo>
                  <a:lnTo>
                    <a:pt x="10180" y="5454"/>
                  </a:lnTo>
                  <a:cubicBezTo>
                    <a:pt x="10263" y="5442"/>
                    <a:pt x="10144" y="5323"/>
                    <a:pt x="10156" y="5299"/>
                  </a:cubicBezTo>
                  <a:cubicBezTo>
                    <a:pt x="10158" y="5295"/>
                    <a:pt x="10163" y="5293"/>
                    <a:pt x="10168" y="5293"/>
                  </a:cubicBezTo>
                  <a:cubicBezTo>
                    <a:pt x="10193" y="5293"/>
                    <a:pt x="10239" y="5328"/>
                    <a:pt x="10239" y="5347"/>
                  </a:cubicBezTo>
                  <a:cubicBezTo>
                    <a:pt x="10228" y="5371"/>
                    <a:pt x="10311" y="5406"/>
                    <a:pt x="10358" y="5406"/>
                  </a:cubicBezTo>
                  <a:cubicBezTo>
                    <a:pt x="10454" y="5418"/>
                    <a:pt x="10394" y="5454"/>
                    <a:pt x="10418" y="5514"/>
                  </a:cubicBezTo>
                  <a:cubicBezTo>
                    <a:pt x="10430" y="5533"/>
                    <a:pt x="10439" y="5540"/>
                    <a:pt x="10447" y="5540"/>
                  </a:cubicBezTo>
                  <a:cubicBezTo>
                    <a:pt x="10463" y="5540"/>
                    <a:pt x="10474" y="5514"/>
                    <a:pt x="10489" y="5514"/>
                  </a:cubicBezTo>
                  <a:cubicBezTo>
                    <a:pt x="10493" y="5507"/>
                    <a:pt x="10501" y="5504"/>
                    <a:pt x="10510" y="5504"/>
                  </a:cubicBezTo>
                  <a:cubicBezTo>
                    <a:pt x="10534" y="5504"/>
                    <a:pt x="10571" y="5521"/>
                    <a:pt x="10597" y="5537"/>
                  </a:cubicBezTo>
                  <a:cubicBezTo>
                    <a:pt x="10665" y="5567"/>
                    <a:pt x="10677" y="5588"/>
                    <a:pt x="10733" y="5588"/>
                  </a:cubicBezTo>
                  <a:cubicBezTo>
                    <a:pt x="10744" y="5588"/>
                    <a:pt x="10758" y="5587"/>
                    <a:pt x="10775" y="5585"/>
                  </a:cubicBezTo>
                  <a:cubicBezTo>
                    <a:pt x="10787" y="5585"/>
                    <a:pt x="10859" y="5585"/>
                    <a:pt x="10859" y="5597"/>
                  </a:cubicBezTo>
                  <a:cubicBezTo>
                    <a:pt x="10870" y="5621"/>
                    <a:pt x="10739" y="5645"/>
                    <a:pt x="10823" y="5704"/>
                  </a:cubicBezTo>
                  <a:cubicBezTo>
                    <a:pt x="10899" y="5747"/>
                    <a:pt x="10985" y="5791"/>
                    <a:pt x="11071" y="5825"/>
                  </a:cubicBezTo>
                  <a:lnTo>
                    <a:pt x="11071" y="5825"/>
                  </a:lnTo>
                  <a:cubicBezTo>
                    <a:pt x="11048" y="5813"/>
                    <a:pt x="11021" y="5792"/>
                    <a:pt x="11037" y="5775"/>
                  </a:cubicBezTo>
                  <a:cubicBezTo>
                    <a:pt x="11038" y="5775"/>
                    <a:pt x="11039" y="5774"/>
                    <a:pt x="11041" y="5774"/>
                  </a:cubicBezTo>
                  <a:cubicBezTo>
                    <a:pt x="11061" y="5774"/>
                    <a:pt x="11140" y="5820"/>
                    <a:pt x="11169" y="5820"/>
                  </a:cubicBezTo>
                  <a:cubicBezTo>
                    <a:pt x="11176" y="5820"/>
                    <a:pt x="11180" y="5818"/>
                    <a:pt x="11180" y="5811"/>
                  </a:cubicBezTo>
                  <a:lnTo>
                    <a:pt x="11180" y="5811"/>
                  </a:lnTo>
                  <a:cubicBezTo>
                    <a:pt x="11180" y="5814"/>
                    <a:pt x="11179" y="5815"/>
                    <a:pt x="11177" y="5815"/>
                  </a:cubicBezTo>
                  <a:cubicBezTo>
                    <a:pt x="11160" y="5815"/>
                    <a:pt x="11087" y="5740"/>
                    <a:pt x="11109" y="5740"/>
                  </a:cubicBezTo>
                  <a:cubicBezTo>
                    <a:pt x="11180" y="5764"/>
                    <a:pt x="11299" y="5740"/>
                    <a:pt x="11263" y="5811"/>
                  </a:cubicBezTo>
                  <a:cubicBezTo>
                    <a:pt x="11240" y="5823"/>
                    <a:pt x="11192" y="5847"/>
                    <a:pt x="11240" y="5871"/>
                  </a:cubicBezTo>
                  <a:cubicBezTo>
                    <a:pt x="11323" y="5918"/>
                    <a:pt x="11406" y="5966"/>
                    <a:pt x="11490" y="5990"/>
                  </a:cubicBezTo>
                  <a:cubicBezTo>
                    <a:pt x="11497" y="5993"/>
                    <a:pt x="11503" y="5994"/>
                    <a:pt x="11508" y="5994"/>
                  </a:cubicBezTo>
                  <a:cubicBezTo>
                    <a:pt x="11544" y="5994"/>
                    <a:pt x="11528" y="5929"/>
                    <a:pt x="11549" y="5918"/>
                  </a:cubicBezTo>
                  <a:cubicBezTo>
                    <a:pt x="11609" y="5954"/>
                    <a:pt x="11668" y="6002"/>
                    <a:pt x="11716" y="6061"/>
                  </a:cubicBezTo>
                  <a:cubicBezTo>
                    <a:pt x="11719" y="6071"/>
                    <a:pt x="11713" y="6074"/>
                    <a:pt x="11702" y="6074"/>
                  </a:cubicBezTo>
                  <a:cubicBezTo>
                    <a:pt x="11686" y="6074"/>
                    <a:pt x="11658" y="6066"/>
                    <a:pt x="11634" y="6057"/>
                  </a:cubicBezTo>
                  <a:lnTo>
                    <a:pt x="11634" y="6057"/>
                  </a:lnTo>
                  <a:cubicBezTo>
                    <a:pt x="11694" y="6083"/>
                    <a:pt x="11769" y="6120"/>
                    <a:pt x="11787" y="6156"/>
                  </a:cubicBezTo>
                  <a:cubicBezTo>
                    <a:pt x="11823" y="6204"/>
                    <a:pt x="11775" y="6240"/>
                    <a:pt x="11763" y="6264"/>
                  </a:cubicBezTo>
                  <a:cubicBezTo>
                    <a:pt x="11821" y="6229"/>
                    <a:pt x="11878" y="6206"/>
                    <a:pt x="11935" y="6183"/>
                  </a:cubicBezTo>
                  <a:lnTo>
                    <a:pt x="11935" y="6183"/>
                  </a:lnTo>
                  <a:cubicBezTo>
                    <a:pt x="11946" y="6189"/>
                    <a:pt x="11957" y="6191"/>
                    <a:pt x="11965" y="6191"/>
                  </a:cubicBezTo>
                  <a:cubicBezTo>
                    <a:pt x="11972" y="6191"/>
                    <a:pt x="11978" y="6190"/>
                    <a:pt x="11982" y="6188"/>
                  </a:cubicBezTo>
                  <a:lnTo>
                    <a:pt x="11982" y="6188"/>
                  </a:lnTo>
                  <a:cubicBezTo>
                    <a:pt x="12016" y="6199"/>
                    <a:pt x="12047" y="6219"/>
                    <a:pt x="12073" y="6228"/>
                  </a:cubicBezTo>
                  <a:cubicBezTo>
                    <a:pt x="12087" y="6228"/>
                    <a:pt x="12114" y="6215"/>
                    <a:pt x="12136" y="6215"/>
                  </a:cubicBezTo>
                  <a:cubicBezTo>
                    <a:pt x="12151" y="6215"/>
                    <a:pt x="12163" y="6221"/>
                    <a:pt x="12168" y="6240"/>
                  </a:cubicBezTo>
                  <a:cubicBezTo>
                    <a:pt x="12192" y="6287"/>
                    <a:pt x="12085" y="6299"/>
                    <a:pt x="12097" y="6347"/>
                  </a:cubicBezTo>
                  <a:cubicBezTo>
                    <a:pt x="12097" y="6379"/>
                    <a:pt x="12139" y="6389"/>
                    <a:pt x="12174" y="6389"/>
                  </a:cubicBezTo>
                  <a:cubicBezTo>
                    <a:pt x="12192" y="6389"/>
                    <a:pt x="12208" y="6387"/>
                    <a:pt x="12216" y="6383"/>
                  </a:cubicBezTo>
                  <a:cubicBezTo>
                    <a:pt x="12240" y="6383"/>
                    <a:pt x="12253" y="6377"/>
                    <a:pt x="12273" y="6377"/>
                  </a:cubicBezTo>
                  <a:cubicBezTo>
                    <a:pt x="12283" y="6377"/>
                    <a:pt x="12295" y="6379"/>
                    <a:pt x="12311" y="6383"/>
                  </a:cubicBezTo>
                  <a:cubicBezTo>
                    <a:pt x="12359" y="6407"/>
                    <a:pt x="12406" y="6418"/>
                    <a:pt x="12454" y="6442"/>
                  </a:cubicBezTo>
                  <a:cubicBezTo>
                    <a:pt x="12465" y="6449"/>
                    <a:pt x="12477" y="6456"/>
                    <a:pt x="12489" y="6463"/>
                  </a:cubicBezTo>
                  <a:lnTo>
                    <a:pt x="12489" y="6463"/>
                  </a:lnTo>
                  <a:cubicBezTo>
                    <a:pt x="12476" y="6444"/>
                    <a:pt x="12470" y="6424"/>
                    <a:pt x="12494" y="6424"/>
                  </a:cubicBezTo>
                  <a:cubicBezTo>
                    <a:pt x="12502" y="6424"/>
                    <a:pt x="12512" y="6426"/>
                    <a:pt x="12525" y="6430"/>
                  </a:cubicBezTo>
                  <a:cubicBezTo>
                    <a:pt x="12581" y="6449"/>
                    <a:pt x="12572" y="6489"/>
                    <a:pt x="12537" y="6489"/>
                  </a:cubicBezTo>
                  <a:lnTo>
                    <a:pt x="12537" y="6489"/>
                  </a:lnTo>
                  <a:cubicBezTo>
                    <a:pt x="12521" y="6480"/>
                    <a:pt x="12505" y="6472"/>
                    <a:pt x="12489" y="6463"/>
                  </a:cubicBezTo>
                  <a:lnTo>
                    <a:pt x="12489" y="6463"/>
                  </a:lnTo>
                  <a:cubicBezTo>
                    <a:pt x="12493" y="6468"/>
                    <a:pt x="12497" y="6473"/>
                    <a:pt x="12502" y="6478"/>
                  </a:cubicBezTo>
                  <a:cubicBezTo>
                    <a:pt x="12515" y="6486"/>
                    <a:pt x="12527" y="6489"/>
                    <a:pt x="12537" y="6489"/>
                  </a:cubicBezTo>
                  <a:cubicBezTo>
                    <a:pt x="12537" y="6489"/>
                    <a:pt x="12537" y="6489"/>
                    <a:pt x="12537" y="6489"/>
                  </a:cubicBezTo>
                  <a:lnTo>
                    <a:pt x="12537" y="6489"/>
                  </a:lnTo>
                  <a:cubicBezTo>
                    <a:pt x="12633" y="6540"/>
                    <a:pt x="12734" y="6581"/>
                    <a:pt x="12835" y="6609"/>
                  </a:cubicBezTo>
                  <a:cubicBezTo>
                    <a:pt x="12851" y="6609"/>
                    <a:pt x="12867" y="6593"/>
                    <a:pt x="12883" y="6593"/>
                  </a:cubicBezTo>
                  <a:cubicBezTo>
                    <a:pt x="12891" y="6593"/>
                    <a:pt x="12898" y="6597"/>
                    <a:pt x="12906" y="6609"/>
                  </a:cubicBezTo>
                  <a:cubicBezTo>
                    <a:pt x="12942" y="6633"/>
                    <a:pt x="12942" y="6668"/>
                    <a:pt x="12978" y="6704"/>
                  </a:cubicBezTo>
                  <a:cubicBezTo>
                    <a:pt x="13061" y="6788"/>
                    <a:pt x="13180" y="6847"/>
                    <a:pt x="13299" y="6871"/>
                  </a:cubicBezTo>
                  <a:cubicBezTo>
                    <a:pt x="13309" y="6871"/>
                    <a:pt x="13349" y="6856"/>
                    <a:pt x="13371" y="6856"/>
                  </a:cubicBezTo>
                  <a:cubicBezTo>
                    <a:pt x="13376" y="6856"/>
                    <a:pt x="13380" y="6857"/>
                    <a:pt x="13383" y="6859"/>
                  </a:cubicBezTo>
                  <a:cubicBezTo>
                    <a:pt x="13406" y="6883"/>
                    <a:pt x="13347" y="6918"/>
                    <a:pt x="13406" y="6954"/>
                  </a:cubicBezTo>
                  <a:cubicBezTo>
                    <a:pt x="13424" y="6937"/>
                    <a:pt x="13448" y="6926"/>
                    <a:pt x="13469" y="6926"/>
                  </a:cubicBezTo>
                  <a:cubicBezTo>
                    <a:pt x="13476" y="6926"/>
                    <a:pt x="13483" y="6927"/>
                    <a:pt x="13490" y="6930"/>
                  </a:cubicBezTo>
                  <a:cubicBezTo>
                    <a:pt x="13514" y="6939"/>
                    <a:pt x="13539" y="6952"/>
                    <a:pt x="13560" y="6952"/>
                  </a:cubicBezTo>
                  <a:cubicBezTo>
                    <a:pt x="13569" y="6952"/>
                    <a:pt x="13578" y="6950"/>
                    <a:pt x="13585" y="6942"/>
                  </a:cubicBezTo>
                  <a:cubicBezTo>
                    <a:pt x="13621" y="6895"/>
                    <a:pt x="13633" y="6907"/>
                    <a:pt x="13716" y="6895"/>
                  </a:cubicBezTo>
                  <a:cubicBezTo>
                    <a:pt x="13727" y="6916"/>
                    <a:pt x="13738" y="7017"/>
                    <a:pt x="13722" y="7017"/>
                  </a:cubicBezTo>
                  <a:cubicBezTo>
                    <a:pt x="13720" y="7017"/>
                    <a:pt x="13718" y="7016"/>
                    <a:pt x="13716" y="7014"/>
                  </a:cubicBezTo>
                  <a:cubicBezTo>
                    <a:pt x="13696" y="7003"/>
                    <a:pt x="13675" y="6976"/>
                    <a:pt x="13647" y="6976"/>
                  </a:cubicBezTo>
                  <a:cubicBezTo>
                    <a:pt x="13642" y="6976"/>
                    <a:pt x="13638" y="6976"/>
                    <a:pt x="13633" y="6978"/>
                  </a:cubicBezTo>
                  <a:cubicBezTo>
                    <a:pt x="13585" y="6990"/>
                    <a:pt x="13621" y="7002"/>
                    <a:pt x="13633" y="7014"/>
                  </a:cubicBezTo>
                  <a:cubicBezTo>
                    <a:pt x="13645" y="7026"/>
                    <a:pt x="13811" y="7049"/>
                    <a:pt x="13823" y="7109"/>
                  </a:cubicBezTo>
                  <a:cubicBezTo>
                    <a:pt x="13823" y="7127"/>
                    <a:pt x="13847" y="7144"/>
                    <a:pt x="13882" y="7158"/>
                  </a:cubicBezTo>
                  <a:lnTo>
                    <a:pt x="13882" y="7158"/>
                  </a:lnTo>
                  <a:cubicBezTo>
                    <a:pt x="13861" y="7116"/>
                    <a:pt x="13851" y="7071"/>
                    <a:pt x="13880" y="7071"/>
                  </a:cubicBezTo>
                  <a:cubicBezTo>
                    <a:pt x="13889" y="7071"/>
                    <a:pt x="13901" y="7075"/>
                    <a:pt x="13918" y="7085"/>
                  </a:cubicBezTo>
                  <a:lnTo>
                    <a:pt x="13930" y="7085"/>
                  </a:lnTo>
                  <a:lnTo>
                    <a:pt x="13900" y="7165"/>
                  </a:lnTo>
                  <a:lnTo>
                    <a:pt x="13900" y="7165"/>
                  </a:lnTo>
                  <a:cubicBezTo>
                    <a:pt x="13894" y="7163"/>
                    <a:pt x="13888" y="7161"/>
                    <a:pt x="13882" y="7158"/>
                  </a:cubicBezTo>
                  <a:lnTo>
                    <a:pt x="13882" y="7158"/>
                  </a:lnTo>
                  <a:cubicBezTo>
                    <a:pt x="13886" y="7166"/>
                    <a:pt x="13890" y="7173"/>
                    <a:pt x="13895" y="7180"/>
                  </a:cubicBezTo>
                  <a:lnTo>
                    <a:pt x="13900" y="7165"/>
                  </a:lnTo>
                  <a:lnTo>
                    <a:pt x="13900" y="7165"/>
                  </a:lnTo>
                  <a:cubicBezTo>
                    <a:pt x="13980" y="7194"/>
                    <a:pt x="14099" y="7217"/>
                    <a:pt x="14145" y="7240"/>
                  </a:cubicBezTo>
                  <a:cubicBezTo>
                    <a:pt x="14168" y="7192"/>
                    <a:pt x="14121" y="7180"/>
                    <a:pt x="14145" y="7133"/>
                  </a:cubicBezTo>
                  <a:lnTo>
                    <a:pt x="14145" y="7133"/>
                  </a:lnTo>
                  <a:cubicBezTo>
                    <a:pt x="14192" y="7157"/>
                    <a:pt x="14216" y="7228"/>
                    <a:pt x="14240" y="7240"/>
                  </a:cubicBezTo>
                  <a:cubicBezTo>
                    <a:pt x="14288" y="7240"/>
                    <a:pt x="14335" y="7216"/>
                    <a:pt x="14383" y="7204"/>
                  </a:cubicBezTo>
                  <a:cubicBezTo>
                    <a:pt x="14383" y="7245"/>
                    <a:pt x="14516" y="7473"/>
                    <a:pt x="14575" y="7473"/>
                  </a:cubicBezTo>
                  <a:cubicBezTo>
                    <a:pt x="14585" y="7473"/>
                    <a:pt x="14592" y="7467"/>
                    <a:pt x="14597" y="7454"/>
                  </a:cubicBezTo>
                  <a:cubicBezTo>
                    <a:pt x="14585" y="7442"/>
                    <a:pt x="14576" y="7439"/>
                    <a:pt x="14569" y="7439"/>
                  </a:cubicBezTo>
                  <a:cubicBezTo>
                    <a:pt x="14561" y="7439"/>
                    <a:pt x="14555" y="7442"/>
                    <a:pt x="14549" y="7442"/>
                  </a:cubicBezTo>
                  <a:cubicBezTo>
                    <a:pt x="14538" y="7430"/>
                    <a:pt x="14585" y="7383"/>
                    <a:pt x="14597" y="7383"/>
                  </a:cubicBezTo>
                  <a:cubicBezTo>
                    <a:pt x="14633" y="7383"/>
                    <a:pt x="14669" y="7383"/>
                    <a:pt x="14692" y="7407"/>
                  </a:cubicBezTo>
                  <a:cubicBezTo>
                    <a:pt x="14764" y="7454"/>
                    <a:pt x="14645" y="7490"/>
                    <a:pt x="14728" y="7538"/>
                  </a:cubicBezTo>
                  <a:cubicBezTo>
                    <a:pt x="14776" y="7573"/>
                    <a:pt x="14823" y="7597"/>
                    <a:pt x="14883" y="7609"/>
                  </a:cubicBezTo>
                  <a:cubicBezTo>
                    <a:pt x="14888" y="7610"/>
                    <a:pt x="14893" y="7611"/>
                    <a:pt x="14898" y="7611"/>
                  </a:cubicBezTo>
                  <a:cubicBezTo>
                    <a:pt x="14928" y="7611"/>
                    <a:pt x="14929" y="7586"/>
                    <a:pt x="14953" y="7586"/>
                  </a:cubicBezTo>
                  <a:cubicBezTo>
                    <a:pt x="14962" y="7586"/>
                    <a:pt x="14973" y="7589"/>
                    <a:pt x="14990" y="7597"/>
                  </a:cubicBezTo>
                  <a:cubicBezTo>
                    <a:pt x="15038" y="7621"/>
                    <a:pt x="15073" y="7621"/>
                    <a:pt x="15050" y="7657"/>
                  </a:cubicBezTo>
                  <a:cubicBezTo>
                    <a:pt x="15050" y="7657"/>
                    <a:pt x="15014" y="7680"/>
                    <a:pt x="15014" y="7692"/>
                  </a:cubicBezTo>
                  <a:cubicBezTo>
                    <a:pt x="15014" y="7694"/>
                    <a:pt x="15021" y="7695"/>
                    <a:pt x="15033" y="7695"/>
                  </a:cubicBezTo>
                  <a:cubicBezTo>
                    <a:pt x="15058" y="7695"/>
                    <a:pt x="15102" y="7692"/>
                    <a:pt x="15146" y="7692"/>
                  </a:cubicBezTo>
                  <a:cubicBezTo>
                    <a:pt x="15213" y="7692"/>
                    <a:pt x="15282" y="7698"/>
                    <a:pt x="15288" y="7728"/>
                  </a:cubicBezTo>
                  <a:cubicBezTo>
                    <a:pt x="15300" y="7788"/>
                    <a:pt x="15264" y="7800"/>
                    <a:pt x="15335" y="7835"/>
                  </a:cubicBezTo>
                  <a:cubicBezTo>
                    <a:pt x="15382" y="7859"/>
                    <a:pt x="15429" y="7871"/>
                    <a:pt x="15465" y="7882"/>
                  </a:cubicBezTo>
                  <a:lnTo>
                    <a:pt x="15465" y="7882"/>
                  </a:lnTo>
                  <a:cubicBezTo>
                    <a:pt x="15448" y="7874"/>
                    <a:pt x="15360" y="7758"/>
                    <a:pt x="15390" y="7758"/>
                  </a:cubicBezTo>
                  <a:cubicBezTo>
                    <a:pt x="15394" y="7758"/>
                    <a:pt x="15399" y="7760"/>
                    <a:pt x="15407" y="7764"/>
                  </a:cubicBezTo>
                  <a:cubicBezTo>
                    <a:pt x="15478" y="7811"/>
                    <a:pt x="15514" y="7835"/>
                    <a:pt x="15573" y="7871"/>
                  </a:cubicBezTo>
                  <a:lnTo>
                    <a:pt x="15669" y="7907"/>
                  </a:lnTo>
                  <a:cubicBezTo>
                    <a:pt x="15681" y="7919"/>
                    <a:pt x="15690" y="7925"/>
                    <a:pt x="15695" y="7925"/>
                  </a:cubicBezTo>
                  <a:cubicBezTo>
                    <a:pt x="15701" y="7925"/>
                    <a:pt x="15704" y="7919"/>
                    <a:pt x="15704" y="7907"/>
                  </a:cubicBezTo>
                  <a:cubicBezTo>
                    <a:pt x="15740" y="7907"/>
                    <a:pt x="15657" y="7966"/>
                    <a:pt x="15657" y="7978"/>
                  </a:cubicBezTo>
                  <a:cubicBezTo>
                    <a:pt x="15657" y="8000"/>
                    <a:pt x="15682" y="8004"/>
                    <a:pt x="15708" y="8004"/>
                  </a:cubicBezTo>
                  <a:cubicBezTo>
                    <a:pt x="15725" y="8004"/>
                    <a:pt x="15742" y="8002"/>
                    <a:pt x="15752" y="8002"/>
                  </a:cubicBezTo>
                  <a:cubicBezTo>
                    <a:pt x="15760" y="8002"/>
                    <a:pt x="15789" y="7991"/>
                    <a:pt x="15815" y="7991"/>
                  </a:cubicBezTo>
                  <a:cubicBezTo>
                    <a:pt x="15827" y="7991"/>
                    <a:pt x="15839" y="7994"/>
                    <a:pt x="15847" y="8002"/>
                  </a:cubicBezTo>
                  <a:cubicBezTo>
                    <a:pt x="15883" y="8026"/>
                    <a:pt x="15835" y="8050"/>
                    <a:pt x="15847" y="8073"/>
                  </a:cubicBezTo>
                  <a:cubicBezTo>
                    <a:pt x="15847" y="8056"/>
                    <a:pt x="15886" y="8050"/>
                    <a:pt x="15928" y="8050"/>
                  </a:cubicBezTo>
                  <a:cubicBezTo>
                    <a:pt x="15969" y="8050"/>
                    <a:pt x="16014" y="8056"/>
                    <a:pt x="16026" y="8061"/>
                  </a:cubicBezTo>
                  <a:cubicBezTo>
                    <a:pt x="16073" y="8073"/>
                    <a:pt x="16109" y="8085"/>
                    <a:pt x="16145" y="8109"/>
                  </a:cubicBezTo>
                  <a:cubicBezTo>
                    <a:pt x="16169" y="8133"/>
                    <a:pt x="16145" y="8145"/>
                    <a:pt x="16169" y="8157"/>
                  </a:cubicBezTo>
                  <a:cubicBezTo>
                    <a:pt x="16198" y="8176"/>
                    <a:pt x="16273" y="8226"/>
                    <a:pt x="16307" y="8226"/>
                  </a:cubicBezTo>
                  <a:cubicBezTo>
                    <a:pt x="16315" y="8226"/>
                    <a:pt x="16321" y="8223"/>
                    <a:pt x="16324" y="8216"/>
                  </a:cubicBezTo>
                  <a:cubicBezTo>
                    <a:pt x="16337" y="8202"/>
                    <a:pt x="16347" y="8197"/>
                    <a:pt x="16363" y="8197"/>
                  </a:cubicBezTo>
                  <a:cubicBezTo>
                    <a:pt x="16374" y="8197"/>
                    <a:pt x="16387" y="8199"/>
                    <a:pt x="16407" y="8204"/>
                  </a:cubicBezTo>
                  <a:cubicBezTo>
                    <a:pt x="16407" y="8204"/>
                    <a:pt x="16466" y="8228"/>
                    <a:pt x="16466" y="8240"/>
                  </a:cubicBezTo>
                  <a:cubicBezTo>
                    <a:pt x="16466" y="8252"/>
                    <a:pt x="16312" y="8264"/>
                    <a:pt x="16383" y="8312"/>
                  </a:cubicBezTo>
                  <a:cubicBezTo>
                    <a:pt x="16419" y="8335"/>
                    <a:pt x="16449" y="8335"/>
                    <a:pt x="16477" y="8335"/>
                  </a:cubicBezTo>
                  <a:cubicBezTo>
                    <a:pt x="16505" y="8335"/>
                    <a:pt x="16532" y="8335"/>
                    <a:pt x="16562" y="8359"/>
                  </a:cubicBezTo>
                  <a:cubicBezTo>
                    <a:pt x="16565" y="8362"/>
                    <a:pt x="16568" y="8364"/>
                    <a:pt x="16571" y="8366"/>
                  </a:cubicBezTo>
                  <a:lnTo>
                    <a:pt x="16571" y="8366"/>
                  </a:lnTo>
                  <a:cubicBezTo>
                    <a:pt x="16565" y="8351"/>
                    <a:pt x="16562" y="8336"/>
                    <a:pt x="16562" y="8323"/>
                  </a:cubicBezTo>
                  <a:lnTo>
                    <a:pt x="16562" y="8323"/>
                  </a:lnTo>
                  <a:lnTo>
                    <a:pt x="16574" y="8335"/>
                  </a:lnTo>
                  <a:cubicBezTo>
                    <a:pt x="16585" y="8319"/>
                    <a:pt x="16603" y="8310"/>
                    <a:pt x="16623" y="8310"/>
                  </a:cubicBezTo>
                  <a:cubicBezTo>
                    <a:pt x="16645" y="8310"/>
                    <a:pt x="16668" y="8322"/>
                    <a:pt x="16681" y="8347"/>
                  </a:cubicBezTo>
                  <a:cubicBezTo>
                    <a:pt x="16692" y="8364"/>
                    <a:pt x="16695" y="8397"/>
                    <a:pt x="16686" y="8418"/>
                  </a:cubicBezTo>
                  <a:lnTo>
                    <a:pt x="16686" y="8418"/>
                  </a:lnTo>
                  <a:cubicBezTo>
                    <a:pt x="16645" y="8410"/>
                    <a:pt x="16606" y="8393"/>
                    <a:pt x="16571" y="8366"/>
                  </a:cubicBezTo>
                  <a:lnTo>
                    <a:pt x="16571" y="8366"/>
                  </a:lnTo>
                  <a:cubicBezTo>
                    <a:pt x="16577" y="8381"/>
                    <a:pt x="16586" y="8395"/>
                    <a:pt x="16597" y="8407"/>
                  </a:cubicBezTo>
                  <a:cubicBezTo>
                    <a:pt x="16623" y="8429"/>
                    <a:pt x="16642" y="8438"/>
                    <a:pt x="16657" y="8438"/>
                  </a:cubicBezTo>
                  <a:cubicBezTo>
                    <a:pt x="16671" y="8438"/>
                    <a:pt x="16680" y="8430"/>
                    <a:pt x="16686" y="8418"/>
                  </a:cubicBezTo>
                  <a:lnTo>
                    <a:pt x="16686" y="8418"/>
                  </a:lnTo>
                  <a:cubicBezTo>
                    <a:pt x="16699" y="8420"/>
                    <a:pt x="16713" y="8422"/>
                    <a:pt x="16727" y="8422"/>
                  </a:cubicBezTo>
                  <a:cubicBezTo>
                    <a:pt x="16740" y="8422"/>
                    <a:pt x="16752" y="8421"/>
                    <a:pt x="16764" y="8419"/>
                  </a:cubicBezTo>
                  <a:cubicBezTo>
                    <a:pt x="16824" y="8419"/>
                    <a:pt x="16800" y="8431"/>
                    <a:pt x="16824" y="8454"/>
                  </a:cubicBezTo>
                  <a:cubicBezTo>
                    <a:pt x="16847" y="8478"/>
                    <a:pt x="16895" y="8466"/>
                    <a:pt x="16919" y="8478"/>
                  </a:cubicBezTo>
                  <a:cubicBezTo>
                    <a:pt x="16932" y="8474"/>
                    <a:pt x="16954" y="8469"/>
                    <a:pt x="16976" y="8469"/>
                  </a:cubicBezTo>
                  <a:cubicBezTo>
                    <a:pt x="17013" y="8469"/>
                    <a:pt x="17050" y="8481"/>
                    <a:pt x="17050" y="8526"/>
                  </a:cubicBezTo>
                  <a:cubicBezTo>
                    <a:pt x="17050" y="8536"/>
                    <a:pt x="17041" y="8628"/>
                    <a:pt x="17086" y="8628"/>
                  </a:cubicBezTo>
                  <a:cubicBezTo>
                    <a:pt x="17092" y="8628"/>
                    <a:pt x="17100" y="8626"/>
                    <a:pt x="17109" y="8621"/>
                  </a:cubicBezTo>
                  <a:cubicBezTo>
                    <a:pt x="17131" y="8614"/>
                    <a:pt x="17144" y="8602"/>
                    <a:pt x="17164" y="8602"/>
                  </a:cubicBezTo>
                  <a:cubicBezTo>
                    <a:pt x="17177" y="8602"/>
                    <a:pt x="17193" y="8607"/>
                    <a:pt x="17216" y="8621"/>
                  </a:cubicBezTo>
                  <a:cubicBezTo>
                    <a:pt x="17240" y="8645"/>
                    <a:pt x="17216" y="8669"/>
                    <a:pt x="17216" y="8681"/>
                  </a:cubicBezTo>
                  <a:cubicBezTo>
                    <a:pt x="17216" y="8704"/>
                    <a:pt x="17264" y="8716"/>
                    <a:pt x="17288" y="8728"/>
                  </a:cubicBezTo>
                  <a:lnTo>
                    <a:pt x="17312" y="8681"/>
                  </a:lnTo>
                  <a:cubicBezTo>
                    <a:pt x="17300" y="8657"/>
                    <a:pt x="17264" y="8633"/>
                    <a:pt x="17264" y="8609"/>
                  </a:cubicBezTo>
                  <a:cubicBezTo>
                    <a:pt x="17264" y="8605"/>
                    <a:pt x="17268" y="8603"/>
                    <a:pt x="17275" y="8603"/>
                  </a:cubicBezTo>
                  <a:cubicBezTo>
                    <a:pt x="17302" y="8603"/>
                    <a:pt x="17374" y="8635"/>
                    <a:pt x="17383" y="8645"/>
                  </a:cubicBezTo>
                  <a:cubicBezTo>
                    <a:pt x="17467" y="8681"/>
                    <a:pt x="17407" y="8693"/>
                    <a:pt x="17467" y="8740"/>
                  </a:cubicBezTo>
                  <a:cubicBezTo>
                    <a:pt x="17478" y="8752"/>
                    <a:pt x="17562" y="8823"/>
                    <a:pt x="17574" y="8823"/>
                  </a:cubicBezTo>
                  <a:cubicBezTo>
                    <a:pt x="17583" y="8814"/>
                    <a:pt x="17585" y="8792"/>
                    <a:pt x="17617" y="8792"/>
                  </a:cubicBezTo>
                  <a:cubicBezTo>
                    <a:pt x="17627" y="8792"/>
                    <a:pt x="17640" y="8794"/>
                    <a:pt x="17657" y="8800"/>
                  </a:cubicBezTo>
                  <a:cubicBezTo>
                    <a:pt x="17693" y="8812"/>
                    <a:pt x="17717" y="8835"/>
                    <a:pt x="17740" y="8835"/>
                  </a:cubicBezTo>
                  <a:cubicBezTo>
                    <a:pt x="17745" y="8833"/>
                    <a:pt x="17751" y="8832"/>
                    <a:pt x="17759" y="8832"/>
                  </a:cubicBezTo>
                  <a:cubicBezTo>
                    <a:pt x="17826" y="8832"/>
                    <a:pt x="17995" y="8922"/>
                    <a:pt x="18038" y="8954"/>
                  </a:cubicBezTo>
                  <a:cubicBezTo>
                    <a:pt x="18086" y="8978"/>
                    <a:pt x="18074" y="8990"/>
                    <a:pt x="18086" y="9014"/>
                  </a:cubicBezTo>
                  <a:cubicBezTo>
                    <a:pt x="18086" y="9050"/>
                    <a:pt x="18169" y="9085"/>
                    <a:pt x="18205" y="9097"/>
                  </a:cubicBezTo>
                  <a:cubicBezTo>
                    <a:pt x="18235" y="9107"/>
                    <a:pt x="18281" y="9151"/>
                    <a:pt x="18323" y="9151"/>
                  </a:cubicBezTo>
                  <a:cubicBezTo>
                    <a:pt x="18332" y="9151"/>
                    <a:pt x="18340" y="9149"/>
                    <a:pt x="18348" y="9145"/>
                  </a:cubicBezTo>
                  <a:cubicBezTo>
                    <a:pt x="18358" y="9138"/>
                    <a:pt x="18366" y="9135"/>
                    <a:pt x="18374" y="9135"/>
                  </a:cubicBezTo>
                  <a:cubicBezTo>
                    <a:pt x="18392" y="9135"/>
                    <a:pt x="18406" y="9152"/>
                    <a:pt x="18431" y="9169"/>
                  </a:cubicBezTo>
                  <a:cubicBezTo>
                    <a:pt x="18443" y="9177"/>
                    <a:pt x="18451" y="9179"/>
                    <a:pt x="18457" y="9179"/>
                  </a:cubicBezTo>
                  <a:cubicBezTo>
                    <a:pt x="18471" y="9179"/>
                    <a:pt x="18479" y="9169"/>
                    <a:pt x="18502" y="9169"/>
                  </a:cubicBezTo>
                  <a:cubicBezTo>
                    <a:pt x="18550" y="9181"/>
                    <a:pt x="18598" y="9216"/>
                    <a:pt x="18645" y="9240"/>
                  </a:cubicBezTo>
                  <a:cubicBezTo>
                    <a:pt x="18658" y="9248"/>
                    <a:pt x="18677" y="9251"/>
                    <a:pt x="18698" y="9251"/>
                  </a:cubicBezTo>
                  <a:cubicBezTo>
                    <a:pt x="18776" y="9251"/>
                    <a:pt x="18888" y="9206"/>
                    <a:pt x="18860" y="9169"/>
                  </a:cubicBezTo>
                  <a:cubicBezTo>
                    <a:pt x="18836" y="9169"/>
                    <a:pt x="18812" y="9157"/>
                    <a:pt x="18788" y="9157"/>
                  </a:cubicBezTo>
                  <a:cubicBezTo>
                    <a:pt x="18752" y="9133"/>
                    <a:pt x="18729" y="9109"/>
                    <a:pt x="18705" y="9074"/>
                  </a:cubicBezTo>
                  <a:cubicBezTo>
                    <a:pt x="18633" y="9014"/>
                    <a:pt x="18562" y="8966"/>
                    <a:pt x="18479" y="8943"/>
                  </a:cubicBezTo>
                  <a:cubicBezTo>
                    <a:pt x="18472" y="8940"/>
                    <a:pt x="18466" y="8939"/>
                    <a:pt x="18461" y="8939"/>
                  </a:cubicBezTo>
                  <a:cubicBezTo>
                    <a:pt x="18430" y="8939"/>
                    <a:pt x="18431" y="8986"/>
                    <a:pt x="18392" y="8986"/>
                  </a:cubicBezTo>
                  <a:cubicBezTo>
                    <a:pt x="18384" y="8986"/>
                    <a:pt x="18373" y="8984"/>
                    <a:pt x="18359" y="8978"/>
                  </a:cubicBezTo>
                  <a:cubicBezTo>
                    <a:pt x="18312" y="8966"/>
                    <a:pt x="18276" y="8943"/>
                    <a:pt x="18240" y="8895"/>
                  </a:cubicBezTo>
                  <a:cubicBezTo>
                    <a:pt x="18252" y="8871"/>
                    <a:pt x="18252" y="8871"/>
                    <a:pt x="18217" y="8847"/>
                  </a:cubicBezTo>
                  <a:cubicBezTo>
                    <a:pt x="18190" y="8834"/>
                    <a:pt x="18179" y="8829"/>
                    <a:pt x="18172" y="8829"/>
                  </a:cubicBezTo>
                  <a:cubicBezTo>
                    <a:pt x="18162" y="8829"/>
                    <a:pt x="18168" y="8844"/>
                    <a:pt x="18145" y="8859"/>
                  </a:cubicBezTo>
                  <a:cubicBezTo>
                    <a:pt x="18136" y="8862"/>
                    <a:pt x="18126" y="8864"/>
                    <a:pt x="18117" y="8864"/>
                  </a:cubicBezTo>
                  <a:cubicBezTo>
                    <a:pt x="18092" y="8864"/>
                    <a:pt x="18071" y="8853"/>
                    <a:pt x="18062" y="8835"/>
                  </a:cubicBezTo>
                  <a:cubicBezTo>
                    <a:pt x="18026" y="8788"/>
                    <a:pt x="18133" y="8776"/>
                    <a:pt x="18026" y="8728"/>
                  </a:cubicBezTo>
                  <a:cubicBezTo>
                    <a:pt x="18008" y="8716"/>
                    <a:pt x="17976" y="8710"/>
                    <a:pt x="17946" y="8710"/>
                  </a:cubicBezTo>
                  <a:cubicBezTo>
                    <a:pt x="17916" y="8710"/>
                    <a:pt x="17889" y="8716"/>
                    <a:pt x="17883" y="8728"/>
                  </a:cubicBezTo>
                  <a:cubicBezTo>
                    <a:pt x="17859" y="8728"/>
                    <a:pt x="17836" y="8704"/>
                    <a:pt x="17812" y="8693"/>
                  </a:cubicBezTo>
                  <a:cubicBezTo>
                    <a:pt x="17728" y="8681"/>
                    <a:pt x="17645" y="8657"/>
                    <a:pt x="17562" y="8633"/>
                  </a:cubicBezTo>
                  <a:cubicBezTo>
                    <a:pt x="17541" y="8601"/>
                    <a:pt x="17659" y="8598"/>
                    <a:pt x="17695" y="8589"/>
                  </a:cubicBezTo>
                  <a:lnTo>
                    <a:pt x="17695" y="8589"/>
                  </a:lnTo>
                  <a:cubicBezTo>
                    <a:pt x="17694" y="8589"/>
                    <a:pt x="17693" y="8589"/>
                    <a:pt x="17692" y="8589"/>
                  </a:cubicBezTo>
                  <a:cubicBezTo>
                    <a:pt x="17643" y="8589"/>
                    <a:pt x="17465" y="8525"/>
                    <a:pt x="17415" y="8525"/>
                  </a:cubicBezTo>
                  <a:cubicBezTo>
                    <a:pt x="17412" y="8525"/>
                    <a:pt x="17409" y="8525"/>
                    <a:pt x="17407" y="8526"/>
                  </a:cubicBezTo>
                  <a:cubicBezTo>
                    <a:pt x="17359" y="8526"/>
                    <a:pt x="17312" y="8502"/>
                    <a:pt x="17300" y="8454"/>
                  </a:cubicBezTo>
                  <a:cubicBezTo>
                    <a:pt x="17276" y="8419"/>
                    <a:pt x="17258" y="8413"/>
                    <a:pt x="17242" y="8413"/>
                  </a:cubicBezTo>
                  <a:cubicBezTo>
                    <a:pt x="17234" y="8413"/>
                    <a:pt x="17226" y="8414"/>
                    <a:pt x="17218" y="8414"/>
                  </a:cubicBezTo>
                  <a:cubicBezTo>
                    <a:pt x="17210" y="8414"/>
                    <a:pt x="17202" y="8413"/>
                    <a:pt x="17193" y="8407"/>
                  </a:cubicBezTo>
                  <a:cubicBezTo>
                    <a:pt x="17145" y="8383"/>
                    <a:pt x="17133" y="8383"/>
                    <a:pt x="17109" y="8347"/>
                  </a:cubicBezTo>
                  <a:cubicBezTo>
                    <a:pt x="17097" y="8335"/>
                    <a:pt x="17086" y="8323"/>
                    <a:pt x="17062" y="8323"/>
                  </a:cubicBezTo>
                  <a:cubicBezTo>
                    <a:pt x="17053" y="8320"/>
                    <a:pt x="17044" y="8319"/>
                    <a:pt x="17036" y="8319"/>
                  </a:cubicBezTo>
                  <a:cubicBezTo>
                    <a:pt x="17012" y="8319"/>
                    <a:pt x="16996" y="8332"/>
                    <a:pt x="17014" y="8359"/>
                  </a:cubicBezTo>
                  <a:cubicBezTo>
                    <a:pt x="17022" y="8376"/>
                    <a:pt x="17019" y="8398"/>
                    <a:pt x="17000" y="8398"/>
                  </a:cubicBezTo>
                  <a:cubicBezTo>
                    <a:pt x="16992" y="8398"/>
                    <a:pt x="16981" y="8394"/>
                    <a:pt x="16966" y="8383"/>
                  </a:cubicBezTo>
                  <a:cubicBezTo>
                    <a:pt x="16919" y="8347"/>
                    <a:pt x="16931" y="8312"/>
                    <a:pt x="16895" y="8276"/>
                  </a:cubicBezTo>
                  <a:cubicBezTo>
                    <a:pt x="16847" y="8252"/>
                    <a:pt x="16800" y="8240"/>
                    <a:pt x="16740" y="8228"/>
                  </a:cubicBezTo>
                  <a:cubicBezTo>
                    <a:pt x="16705" y="8216"/>
                    <a:pt x="16669" y="8192"/>
                    <a:pt x="16645" y="8169"/>
                  </a:cubicBezTo>
                  <a:cubicBezTo>
                    <a:pt x="16645" y="8157"/>
                    <a:pt x="16633" y="8145"/>
                    <a:pt x="16621" y="8145"/>
                  </a:cubicBezTo>
                  <a:cubicBezTo>
                    <a:pt x="16598" y="8131"/>
                    <a:pt x="16584" y="8128"/>
                    <a:pt x="16572" y="8128"/>
                  </a:cubicBezTo>
                  <a:cubicBezTo>
                    <a:pt x="16562" y="8128"/>
                    <a:pt x="16553" y="8130"/>
                    <a:pt x="16543" y="8130"/>
                  </a:cubicBezTo>
                  <a:cubicBezTo>
                    <a:pt x="16532" y="8130"/>
                    <a:pt x="16520" y="8128"/>
                    <a:pt x="16502" y="8121"/>
                  </a:cubicBezTo>
                  <a:cubicBezTo>
                    <a:pt x="16478" y="8097"/>
                    <a:pt x="16443" y="8085"/>
                    <a:pt x="16407" y="8061"/>
                  </a:cubicBezTo>
                  <a:cubicBezTo>
                    <a:pt x="16324" y="8002"/>
                    <a:pt x="16228" y="7978"/>
                    <a:pt x="16121" y="7966"/>
                  </a:cubicBezTo>
                  <a:cubicBezTo>
                    <a:pt x="16062" y="7966"/>
                    <a:pt x="16050" y="7966"/>
                    <a:pt x="16073" y="7919"/>
                  </a:cubicBezTo>
                  <a:cubicBezTo>
                    <a:pt x="16121" y="7919"/>
                    <a:pt x="16073" y="7883"/>
                    <a:pt x="16038" y="7871"/>
                  </a:cubicBezTo>
                  <a:cubicBezTo>
                    <a:pt x="15990" y="7835"/>
                    <a:pt x="15931" y="7823"/>
                    <a:pt x="15883" y="7800"/>
                  </a:cubicBezTo>
                  <a:cubicBezTo>
                    <a:pt x="15847" y="7800"/>
                    <a:pt x="15800" y="7800"/>
                    <a:pt x="15764" y="7776"/>
                  </a:cubicBezTo>
                  <a:cubicBezTo>
                    <a:pt x="15776" y="7728"/>
                    <a:pt x="15645" y="7680"/>
                    <a:pt x="15609" y="7669"/>
                  </a:cubicBezTo>
                  <a:cubicBezTo>
                    <a:pt x="15604" y="7667"/>
                    <a:pt x="15597" y="7666"/>
                    <a:pt x="15589" y="7666"/>
                  </a:cubicBezTo>
                  <a:cubicBezTo>
                    <a:pt x="15560" y="7666"/>
                    <a:pt x="15517" y="7677"/>
                    <a:pt x="15490" y="7677"/>
                  </a:cubicBezTo>
                  <a:cubicBezTo>
                    <a:pt x="15478" y="7677"/>
                    <a:pt x="15469" y="7675"/>
                    <a:pt x="15466" y="7669"/>
                  </a:cubicBezTo>
                  <a:cubicBezTo>
                    <a:pt x="15442" y="7609"/>
                    <a:pt x="15407" y="7561"/>
                    <a:pt x="15347" y="7538"/>
                  </a:cubicBezTo>
                  <a:cubicBezTo>
                    <a:pt x="15228" y="7478"/>
                    <a:pt x="15109" y="7419"/>
                    <a:pt x="14978" y="7371"/>
                  </a:cubicBezTo>
                  <a:cubicBezTo>
                    <a:pt x="14942" y="7359"/>
                    <a:pt x="14895" y="7347"/>
                    <a:pt x="14847" y="7335"/>
                  </a:cubicBezTo>
                  <a:cubicBezTo>
                    <a:pt x="14831" y="7331"/>
                    <a:pt x="14819" y="7330"/>
                    <a:pt x="14810" y="7330"/>
                  </a:cubicBezTo>
                  <a:cubicBezTo>
                    <a:pt x="14790" y="7330"/>
                    <a:pt x="14780" y="7335"/>
                    <a:pt x="14764" y="7335"/>
                  </a:cubicBezTo>
                  <a:cubicBezTo>
                    <a:pt x="14740" y="7335"/>
                    <a:pt x="14716" y="7264"/>
                    <a:pt x="14704" y="7240"/>
                  </a:cubicBezTo>
                  <a:cubicBezTo>
                    <a:pt x="14669" y="7204"/>
                    <a:pt x="14633" y="7180"/>
                    <a:pt x="14597" y="7157"/>
                  </a:cubicBezTo>
                  <a:cubicBezTo>
                    <a:pt x="14563" y="7136"/>
                    <a:pt x="14532" y="7123"/>
                    <a:pt x="14508" y="7123"/>
                  </a:cubicBezTo>
                  <a:cubicBezTo>
                    <a:pt x="14490" y="7123"/>
                    <a:pt x="14476" y="7130"/>
                    <a:pt x="14466" y="7145"/>
                  </a:cubicBezTo>
                  <a:cubicBezTo>
                    <a:pt x="14478" y="7121"/>
                    <a:pt x="14335" y="7109"/>
                    <a:pt x="14299" y="7109"/>
                  </a:cubicBezTo>
                  <a:cubicBezTo>
                    <a:pt x="14276" y="7097"/>
                    <a:pt x="14240" y="7026"/>
                    <a:pt x="14204" y="7002"/>
                  </a:cubicBezTo>
                  <a:cubicBezTo>
                    <a:pt x="14168" y="6966"/>
                    <a:pt x="14121" y="6942"/>
                    <a:pt x="14061" y="6930"/>
                  </a:cubicBezTo>
                  <a:cubicBezTo>
                    <a:pt x="14056" y="6929"/>
                    <a:pt x="14052" y="6929"/>
                    <a:pt x="14047" y="6929"/>
                  </a:cubicBezTo>
                  <a:cubicBezTo>
                    <a:pt x="14014" y="6929"/>
                    <a:pt x="14012" y="6969"/>
                    <a:pt x="14002" y="6990"/>
                  </a:cubicBezTo>
                  <a:cubicBezTo>
                    <a:pt x="13978" y="6978"/>
                    <a:pt x="13942" y="6954"/>
                    <a:pt x="13918" y="6942"/>
                  </a:cubicBezTo>
                  <a:cubicBezTo>
                    <a:pt x="13918" y="6930"/>
                    <a:pt x="13918" y="6918"/>
                    <a:pt x="13918" y="6918"/>
                  </a:cubicBezTo>
                  <a:cubicBezTo>
                    <a:pt x="13907" y="6895"/>
                    <a:pt x="13859" y="6883"/>
                    <a:pt x="13847" y="6883"/>
                  </a:cubicBezTo>
                  <a:cubicBezTo>
                    <a:pt x="13823" y="6871"/>
                    <a:pt x="13823" y="6847"/>
                    <a:pt x="13799" y="6823"/>
                  </a:cubicBezTo>
                  <a:cubicBezTo>
                    <a:pt x="13776" y="6811"/>
                    <a:pt x="13752" y="6788"/>
                    <a:pt x="13716" y="6776"/>
                  </a:cubicBezTo>
                  <a:cubicBezTo>
                    <a:pt x="13664" y="6758"/>
                    <a:pt x="13605" y="6747"/>
                    <a:pt x="13545" y="6747"/>
                  </a:cubicBezTo>
                  <a:cubicBezTo>
                    <a:pt x="13523" y="6747"/>
                    <a:pt x="13500" y="6749"/>
                    <a:pt x="13478" y="6752"/>
                  </a:cubicBezTo>
                  <a:cubicBezTo>
                    <a:pt x="13371" y="6740"/>
                    <a:pt x="13406" y="6716"/>
                    <a:pt x="13430" y="6668"/>
                  </a:cubicBezTo>
                  <a:lnTo>
                    <a:pt x="13430" y="6668"/>
                  </a:lnTo>
                  <a:cubicBezTo>
                    <a:pt x="13428" y="6673"/>
                    <a:pt x="13424" y="6675"/>
                    <a:pt x="13419" y="6675"/>
                  </a:cubicBezTo>
                  <a:cubicBezTo>
                    <a:pt x="13402" y="6675"/>
                    <a:pt x="13373" y="6655"/>
                    <a:pt x="13348" y="6655"/>
                  </a:cubicBezTo>
                  <a:cubicBezTo>
                    <a:pt x="13343" y="6655"/>
                    <a:pt x="13339" y="6655"/>
                    <a:pt x="13335" y="6657"/>
                  </a:cubicBezTo>
                  <a:cubicBezTo>
                    <a:pt x="13335" y="6657"/>
                    <a:pt x="13311" y="6692"/>
                    <a:pt x="13311" y="6692"/>
                  </a:cubicBezTo>
                  <a:cubicBezTo>
                    <a:pt x="13264" y="6668"/>
                    <a:pt x="13299" y="6633"/>
                    <a:pt x="13264" y="6609"/>
                  </a:cubicBezTo>
                  <a:cubicBezTo>
                    <a:pt x="13246" y="6603"/>
                    <a:pt x="13222" y="6603"/>
                    <a:pt x="13195" y="6603"/>
                  </a:cubicBezTo>
                  <a:cubicBezTo>
                    <a:pt x="13168" y="6603"/>
                    <a:pt x="13139" y="6603"/>
                    <a:pt x="13109" y="6597"/>
                  </a:cubicBezTo>
                  <a:cubicBezTo>
                    <a:pt x="13037" y="6585"/>
                    <a:pt x="13097" y="6573"/>
                    <a:pt x="13121" y="6573"/>
                  </a:cubicBezTo>
                  <a:cubicBezTo>
                    <a:pt x="13156" y="6573"/>
                    <a:pt x="13192" y="6514"/>
                    <a:pt x="13121" y="6490"/>
                  </a:cubicBezTo>
                  <a:cubicBezTo>
                    <a:pt x="13099" y="6485"/>
                    <a:pt x="13074" y="6483"/>
                    <a:pt x="13050" y="6483"/>
                  </a:cubicBezTo>
                  <a:cubicBezTo>
                    <a:pt x="13008" y="6483"/>
                    <a:pt x="12969" y="6491"/>
                    <a:pt x="12954" y="6514"/>
                  </a:cubicBezTo>
                  <a:cubicBezTo>
                    <a:pt x="13002" y="6418"/>
                    <a:pt x="12549" y="6335"/>
                    <a:pt x="12585" y="6252"/>
                  </a:cubicBezTo>
                  <a:cubicBezTo>
                    <a:pt x="12537" y="6168"/>
                    <a:pt x="12442" y="6204"/>
                    <a:pt x="12347" y="6168"/>
                  </a:cubicBezTo>
                  <a:cubicBezTo>
                    <a:pt x="12252" y="6133"/>
                    <a:pt x="12216" y="6109"/>
                    <a:pt x="12144" y="6085"/>
                  </a:cubicBezTo>
                  <a:cubicBezTo>
                    <a:pt x="12061" y="6049"/>
                    <a:pt x="11966" y="6037"/>
                    <a:pt x="11894" y="6002"/>
                  </a:cubicBezTo>
                  <a:cubicBezTo>
                    <a:pt x="11811" y="5954"/>
                    <a:pt x="11823" y="5930"/>
                    <a:pt x="11740" y="5895"/>
                  </a:cubicBezTo>
                  <a:cubicBezTo>
                    <a:pt x="11704" y="5871"/>
                    <a:pt x="11668" y="5859"/>
                    <a:pt x="11632" y="5859"/>
                  </a:cubicBezTo>
                  <a:cubicBezTo>
                    <a:pt x="11622" y="5859"/>
                    <a:pt x="11612" y="5885"/>
                    <a:pt x="11594" y="5885"/>
                  </a:cubicBezTo>
                  <a:cubicBezTo>
                    <a:pt x="11591" y="5885"/>
                    <a:pt x="11588" y="5884"/>
                    <a:pt x="11585" y="5883"/>
                  </a:cubicBezTo>
                  <a:cubicBezTo>
                    <a:pt x="11550" y="5859"/>
                    <a:pt x="11537" y="5801"/>
                    <a:pt x="11560" y="5765"/>
                  </a:cubicBezTo>
                  <a:lnTo>
                    <a:pt x="11560" y="5765"/>
                  </a:lnTo>
                  <a:cubicBezTo>
                    <a:pt x="11558" y="5768"/>
                    <a:pt x="11553" y="5769"/>
                    <a:pt x="11545" y="5769"/>
                  </a:cubicBezTo>
                  <a:cubicBezTo>
                    <a:pt x="11454" y="5769"/>
                    <a:pt x="11008" y="5546"/>
                    <a:pt x="10954" y="5514"/>
                  </a:cubicBezTo>
                  <a:cubicBezTo>
                    <a:pt x="10882" y="5466"/>
                    <a:pt x="10799" y="5406"/>
                    <a:pt x="10728" y="5383"/>
                  </a:cubicBezTo>
                  <a:cubicBezTo>
                    <a:pt x="10668" y="5347"/>
                    <a:pt x="10597" y="5335"/>
                    <a:pt x="10525" y="5323"/>
                  </a:cubicBezTo>
                  <a:cubicBezTo>
                    <a:pt x="10504" y="5323"/>
                    <a:pt x="10405" y="5342"/>
                    <a:pt x="10412" y="5355"/>
                  </a:cubicBezTo>
                  <a:lnTo>
                    <a:pt x="10412" y="5355"/>
                  </a:lnTo>
                  <a:cubicBezTo>
                    <a:pt x="10378" y="5329"/>
                    <a:pt x="10449" y="5275"/>
                    <a:pt x="10358" y="5264"/>
                  </a:cubicBezTo>
                  <a:cubicBezTo>
                    <a:pt x="10347" y="5264"/>
                    <a:pt x="10251" y="5264"/>
                    <a:pt x="10239" y="5240"/>
                  </a:cubicBezTo>
                  <a:cubicBezTo>
                    <a:pt x="10228" y="5228"/>
                    <a:pt x="10335" y="5192"/>
                    <a:pt x="10275" y="5180"/>
                  </a:cubicBezTo>
                  <a:cubicBezTo>
                    <a:pt x="10245" y="5173"/>
                    <a:pt x="10183" y="5156"/>
                    <a:pt x="10135" y="5156"/>
                  </a:cubicBezTo>
                  <a:cubicBezTo>
                    <a:pt x="10106" y="5156"/>
                    <a:pt x="10082" y="5162"/>
                    <a:pt x="10073" y="5180"/>
                  </a:cubicBezTo>
                  <a:cubicBezTo>
                    <a:pt x="10037" y="5168"/>
                    <a:pt x="10013" y="5097"/>
                    <a:pt x="10013" y="5085"/>
                  </a:cubicBezTo>
                  <a:cubicBezTo>
                    <a:pt x="10013" y="5061"/>
                    <a:pt x="9906" y="4990"/>
                    <a:pt x="9894" y="4990"/>
                  </a:cubicBezTo>
                  <a:cubicBezTo>
                    <a:pt x="9884" y="4990"/>
                    <a:pt x="9866" y="5031"/>
                    <a:pt x="9819" y="5031"/>
                  </a:cubicBezTo>
                  <a:cubicBezTo>
                    <a:pt x="9809" y="5031"/>
                    <a:pt x="9799" y="5029"/>
                    <a:pt x="9787" y="5025"/>
                  </a:cubicBezTo>
                  <a:cubicBezTo>
                    <a:pt x="9727" y="5002"/>
                    <a:pt x="9716" y="4966"/>
                    <a:pt x="9668" y="4954"/>
                  </a:cubicBezTo>
                  <a:cubicBezTo>
                    <a:pt x="9608" y="4942"/>
                    <a:pt x="9596" y="4954"/>
                    <a:pt x="9537" y="4930"/>
                  </a:cubicBezTo>
                  <a:cubicBezTo>
                    <a:pt x="9489" y="4906"/>
                    <a:pt x="9477" y="4859"/>
                    <a:pt x="9406" y="4811"/>
                  </a:cubicBezTo>
                  <a:cubicBezTo>
                    <a:pt x="9371" y="4790"/>
                    <a:pt x="9337" y="4778"/>
                    <a:pt x="9312" y="4778"/>
                  </a:cubicBezTo>
                  <a:cubicBezTo>
                    <a:pt x="9293" y="4778"/>
                    <a:pt x="9280" y="4784"/>
                    <a:pt x="9275" y="4799"/>
                  </a:cubicBezTo>
                  <a:cubicBezTo>
                    <a:pt x="9264" y="4788"/>
                    <a:pt x="9189" y="4703"/>
                    <a:pt x="9181" y="4703"/>
                  </a:cubicBezTo>
                  <a:cubicBezTo>
                    <a:pt x="9180" y="4703"/>
                    <a:pt x="9180" y="4703"/>
                    <a:pt x="9180" y="4704"/>
                  </a:cubicBezTo>
                  <a:cubicBezTo>
                    <a:pt x="9180" y="4723"/>
                    <a:pt x="9203" y="4773"/>
                    <a:pt x="9175" y="4773"/>
                  </a:cubicBezTo>
                  <a:cubicBezTo>
                    <a:pt x="9168" y="4773"/>
                    <a:pt x="9158" y="4770"/>
                    <a:pt x="9144" y="4763"/>
                  </a:cubicBezTo>
                  <a:cubicBezTo>
                    <a:pt x="9108" y="4740"/>
                    <a:pt x="9096" y="4716"/>
                    <a:pt x="9061" y="4692"/>
                  </a:cubicBezTo>
                  <a:cubicBezTo>
                    <a:pt x="9012" y="4653"/>
                    <a:pt x="8917" y="4599"/>
                    <a:pt x="8851" y="4599"/>
                  </a:cubicBezTo>
                  <a:cubicBezTo>
                    <a:pt x="8836" y="4599"/>
                    <a:pt x="8822" y="4602"/>
                    <a:pt x="8811" y="4609"/>
                  </a:cubicBezTo>
                  <a:cubicBezTo>
                    <a:pt x="8846" y="4585"/>
                    <a:pt x="8739" y="4490"/>
                    <a:pt x="8715" y="4478"/>
                  </a:cubicBezTo>
                  <a:cubicBezTo>
                    <a:pt x="8708" y="4489"/>
                    <a:pt x="8701" y="4493"/>
                    <a:pt x="8693" y="4493"/>
                  </a:cubicBezTo>
                  <a:cubicBezTo>
                    <a:pt x="8674" y="4493"/>
                    <a:pt x="8650" y="4470"/>
                    <a:pt x="8608" y="4454"/>
                  </a:cubicBezTo>
                  <a:cubicBezTo>
                    <a:pt x="8588" y="4444"/>
                    <a:pt x="8581" y="4440"/>
                    <a:pt x="8576" y="4440"/>
                  </a:cubicBezTo>
                  <a:cubicBezTo>
                    <a:pt x="8570" y="4440"/>
                    <a:pt x="8569" y="4447"/>
                    <a:pt x="8549" y="4454"/>
                  </a:cubicBezTo>
                  <a:cubicBezTo>
                    <a:pt x="8546" y="4456"/>
                    <a:pt x="8543" y="4457"/>
                    <a:pt x="8539" y="4457"/>
                  </a:cubicBezTo>
                  <a:cubicBezTo>
                    <a:pt x="8502" y="4457"/>
                    <a:pt x="8401" y="4368"/>
                    <a:pt x="8358" y="4347"/>
                  </a:cubicBezTo>
                  <a:cubicBezTo>
                    <a:pt x="8341" y="4338"/>
                    <a:pt x="8330" y="4336"/>
                    <a:pt x="8321" y="4336"/>
                  </a:cubicBezTo>
                  <a:cubicBezTo>
                    <a:pt x="8311" y="4336"/>
                    <a:pt x="8304" y="4338"/>
                    <a:pt x="8295" y="4338"/>
                  </a:cubicBezTo>
                  <a:cubicBezTo>
                    <a:pt x="8289" y="4338"/>
                    <a:pt x="8283" y="4338"/>
                    <a:pt x="8275" y="4335"/>
                  </a:cubicBezTo>
                  <a:cubicBezTo>
                    <a:pt x="8239" y="4323"/>
                    <a:pt x="8156" y="4287"/>
                    <a:pt x="8108" y="4263"/>
                  </a:cubicBezTo>
                  <a:cubicBezTo>
                    <a:pt x="8037" y="4232"/>
                    <a:pt x="7981" y="4210"/>
                    <a:pt x="7931" y="4210"/>
                  </a:cubicBezTo>
                  <a:cubicBezTo>
                    <a:pt x="7916" y="4210"/>
                    <a:pt x="7902" y="4212"/>
                    <a:pt x="7888" y="4216"/>
                  </a:cubicBezTo>
                  <a:lnTo>
                    <a:pt x="7888" y="4216"/>
                  </a:lnTo>
                  <a:cubicBezTo>
                    <a:pt x="7913" y="4207"/>
                    <a:pt x="7942" y="4196"/>
                    <a:pt x="7942" y="4180"/>
                  </a:cubicBezTo>
                  <a:cubicBezTo>
                    <a:pt x="7942" y="4157"/>
                    <a:pt x="7913" y="4149"/>
                    <a:pt x="7886" y="4149"/>
                  </a:cubicBezTo>
                  <a:cubicBezTo>
                    <a:pt x="7870" y="4149"/>
                    <a:pt x="7855" y="4152"/>
                    <a:pt x="7846" y="4156"/>
                  </a:cubicBezTo>
                  <a:cubicBezTo>
                    <a:pt x="7829" y="4160"/>
                    <a:pt x="7814" y="4162"/>
                    <a:pt x="7801" y="4162"/>
                  </a:cubicBezTo>
                  <a:cubicBezTo>
                    <a:pt x="7739" y="4162"/>
                    <a:pt x="7713" y="4120"/>
                    <a:pt x="7703" y="4061"/>
                  </a:cubicBezTo>
                  <a:cubicBezTo>
                    <a:pt x="7701" y="4047"/>
                    <a:pt x="7688" y="4042"/>
                    <a:pt x="7672" y="4042"/>
                  </a:cubicBezTo>
                  <a:cubicBezTo>
                    <a:pt x="7638" y="4042"/>
                    <a:pt x="7585" y="4063"/>
                    <a:pt x="7559" y="4063"/>
                  </a:cubicBezTo>
                  <a:cubicBezTo>
                    <a:pt x="7545" y="4063"/>
                    <a:pt x="7539" y="4057"/>
                    <a:pt x="7549" y="4037"/>
                  </a:cubicBezTo>
                  <a:cubicBezTo>
                    <a:pt x="7567" y="4001"/>
                    <a:pt x="7469" y="3945"/>
                    <a:pt x="7405" y="3945"/>
                  </a:cubicBezTo>
                  <a:cubicBezTo>
                    <a:pt x="7384" y="3945"/>
                    <a:pt x="7367" y="3951"/>
                    <a:pt x="7358" y="3966"/>
                  </a:cubicBezTo>
                  <a:cubicBezTo>
                    <a:pt x="7370" y="3942"/>
                    <a:pt x="7358" y="3918"/>
                    <a:pt x="7322" y="3882"/>
                  </a:cubicBezTo>
                  <a:cubicBezTo>
                    <a:pt x="7299" y="3859"/>
                    <a:pt x="7287" y="3870"/>
                    <a:pt x="7251" y="3859"/>
                  </a:cubicBezTo>
                  <a:cubicBezTo>
                    <a:pt x="7227" y="3847"/>
                    <a:pt x="7191" y="3811"/>
                    <a:pt x="7144" y="3787"/>
                  </a:cubicBezTo>
                  <a:cubicBezTo>
                    <a:pt x="7096" y="3763"/>
                    <a:pt x="7049" y="3763"/>
                    <a:pt x="7013" y="3751"/>
                  </a:cubicBezTo>
                  <a:cubicBezTo>
                    <a:pt x="6953" y="3728"/>
                    <a:pt x="6906" y="3704"/>
                    <a:pt x="6858" y="3668"/>
                  </a:cubicBezTo>
                  <a:cubicBezTo>
                    <a:pt x="6799" y="3620"/>
                    <a:pt x="6727" y="3585"/>
                    <a:pt x="6656" y="3561"/>
                  </a:cubicBezTo>
                  <a:cubicBezTo>
                    <a:pt x="6644" y="3553"/>
                    <a:pt x="6629" y="3550"/>
                    <a:pt x="6615" y="3550"/>
                  </a:cubicBezTo>
                  <a:cubicBezTo>
                    <a:pt x="6586" y="3550"/>
                    <a:pt x="6556" y="3561"/>
                    <a:pt x="6548" y="3561"/>
                  </a:cubicBezTo>
                  <a:cubicBezTo>
                    <a:pt x="6525" y="3549"/>
                    <a:pt x="6525" y="3489"/>
                    <a:pt x="6501" y="3466"/>
                  </a:cubicBezTo>
                  <a:cubicBezTo>
                    <a:pt x="6493" y="3458"/>
                    <a:pt x="6482" y="3455"/>
                    <a:pt x="6471" y="3455"/>
                  </a:cubicBezTo>
                  <a:cubicBezTo>
                    <a:pt x="6448" y="3455"/>
                    <a:pt x="6421" y="3466"/>
                    <a:pt x="6406" y="3466"/>
                  </a:cubicBezTo>
                  <a:cubicBezTo>
                    <a:pt x="6397" y="3466"/>
                    <a:pt x="6369" y="3511"/>
                    <a:pt x="6340" y="3511"/>
                  </a:cubicBezTo>
                  <a:cubicBezTo>
                    <a:pt x="6330" y="3511"/>
                    <a:pt x="6320" y="3505"/>
                    <a:pt x="6310" y="3489"/>
                  </a:cubicBezTo>
                  <a:cubicBezTo>
                    <a:pt x="6275" y="3442"/>
                    <a:pt x="6287" y="3406"/>
                    <a:pt x="6227" y="3359"/>
                  </a:cubicBezTo>
                  <a:cubicBezTo>
                    <a:pt x="6216" y="3350"/>
                    <a:pt x="6202" y="3348"/>
                    <a:pt x="6186" y="3348"/>
                  </a:cubicBezTo>
                  <a:cubicBezTo>
                    <a:pt x="6161" y="3348"/>
                    <a:pt x="6133" y="3353"/>
                    <a:pt x="6106" y="3353"/>
                  </a:cubicBezTo>
                  <a:cubicBezTo>
                    <a:pt x="6074" y="3353"/>
                    <a:pt x="6044" y="3345"/>
                    <a:pt x="6025" y="3311"/>
                  </a:cubicBezTo>
                  <a:cubicBezTo>
                    <a:pt x="6001" y="3251"/>
                    <a:pt x="5822" y="3204"/>
                    <a:pt x="5763" y="3180"/>
                  </a:cubicBezTo>
                  <a:cubicBezTo>
                    <a:pt x="5715" y="3168"/>
                    <a:pt x="5656" y="3144"/>
                    <a:pt x="5596" y="3108"/>
                  </a:cubicBezTo>
                  <a:cubicBezTo>
                    <a:pt x="5585" y="3108"/>
                    <a:pt x="5499" y="3012"/>
                    <a:pt x="5490" y="3012"/>
                  </a:cubicBezTo>
                  <a:cubicBezTo>
                    <a:pt x="5489" y="3012"/>
                    <a:pt x="5489" y="3013"/>
                    <a:pt x="5489" y="3013"/>
                  </a:cubicBezTo>
                  <a:cubicBezTo>
                    <a:pt x="5489" y="3025"/>
                    <a:pt x="5525" y="3061"/>
                    <a:pt x="5465" y="3061"/>
                  </a:cubicBezTo>
                  <a:cubicBezTo>
                    <a:pt x="5441" y="3061"/>
                    <a:pt x="5417" y="3049"/>
                    <a:pt x="5394" y="3037"/>
                  </a:cubicBezTo>
                  <a:cubicBezTo>
                    <a:pt x="5334" y="3013"/>
                    <a:pt x="5263" y="2954"/>
                    <a:pt x="5275" y="2918"/>
                  </a:cubicBezTo>
                  <a:lnTo>
                    <a:pt x="5275" y="2918"/>
                  </a:lnTo>
                  <a:cubicBezTo>
                    <a:pt x="5263" y="2947"/>
                    <a:pt x="5253" y="2959"/>
                    <a:pt x="5243" y="2959"/>
                  </a:cubicBezTo>
                  <a:cubicBezTo>
                    <a:pt x="5212" y="2959"/>
                    <a:pt x="5185" y="2853"/>
                    <a:pt x="5132" y="2835"/>
                  </a:cubicBezTo>
                  <a:cubicBezTo>
                    <a:pt x="5119" y="2830"/>
                    <a:pt x="5108" y="2829"/>
                    <a:pt x="5097" y="2829"/>
                  </a:cubicBezTo>
                  <a:cubicBezTo>
                    <a:pt x="5061" y="2829"/>
                    <a:pt x="5032" y="2846"/>
                    <a:pt x="4995" y="2846"/>
                  </a:cubicBezTo>
                  <a:cubicBezTo>
                    <a:pt x="4979" y="2846"/>
                    <a:pt x="4961" y="2843"/>
                    <a:pt x="4941" y="2835"/>
                  </a:cubicBezTo>
                  <a:cubicBezTo>
                    <a:pt x="4929" y="2835"/>
                    <a:pt x="4882" y="2775"/>
                    <a:pt x="4858" y="2751"/>
                  </a:cubicBezTo>
                  <a:cubicBezTo>
                    <a:pt x="4813" y="2722"/>
                    <a:pt x="4789" y="2717"/>
                    <a:pt x="4769" y="2717"/>
                  </a:cubicBezTo>
                  <a:cubicBezTo>
                    <a:pt x="4758" y="2717"/>
                    <a:pt x="4749" y="2718"/>
                    <a:pt x="4738" y="2718"/>
                  </a:cubicBezTo>
                  <a:cubicBezTo>
                    <a:pt x="4719" y="2718"/>
                    <a:pt x="4695" y="2714"/>
                    <a:pt x="4655" y="2692"/>
                  </a:cubicBezTo>
                  <a:cubicBezTo>
                    <a:pt x="4596" y="2644"/>
                    <a:pt x="4536" y="2608"/>
                    <a:pt x="4465" y="2585"/>
                  </a:cubicBezTo>
                  <a:cubicBezTo>
                    <a:pt x="4441" y="2573"/>
                    <a:pt x="4358" y="2561"/>
                    <a:pt x="4358" y="2561"/>
                  </a:cubicBezTo>
                  <a:cubicBezTo>
                    <a:pt x="4239" y="2501"/>
                    <a:pt x="4155" y="2335"/>
                    <a:pt x="4012" y="2323"/>
                  </a:cubicBezTo>
                  <a:cubicBezTo>
                    <a:pt x="4006" y="2321"/>
                    <a:pt x="4000" y="2321"/>
                    <a:pt x="3996" y="2321"/>
                  </a:cubicBezTo>
                  <a:cubicBezTo>
                    <a:pt x="3973" y="2321"/>
                    <a:pt x="3979" y="2336"/>
                    <a:pt x="3962" y="2336"/>
                  </a:cubicBezTo>
                  <a:cubicBezTo>
                    <a:pt x="3954" y="2336"/>
                    <a:pt x="3941" y="2333"/>
                    <a:pt x="3917" y="2323"/>
                  </a:cubicBezTo>
                  <a:cubicBezTo>
                    <a:pt x="3905" y="2299"/>
                    <a:pt x="3881" y="2275"/>
                    <a:pt x="3858" y="2251"/>
                  </a:cubicBezTo>
                  <a:cubicBezTo>
                    <a:pt x="3839" y="2251"/>
                    <a:pt x="3835" y="2266"/>
                    <a:pt x="3822" y="2266"/>
                  </a:cubicBezTo>
                  <a:cubicBezTo>
                    <a:pt x="3819" y="2266"/>
                    <a:pt x="3815" y="2266"/>
                    <a:pt x="3810" y="2263"/>
                  </a:cubicBezTo>
                  <a:cubicBezTo>
                    <a:pt x="3651" y="2229"/>
                    <a:pt x="3438" y="2011"/>
                    <a:pt x="3275" y="2011"/>
                  </a:cubicBezTo>
                  <a:cubicBezTo>
                    <a:pt x="3266" y="2011"/>
                    <a:pt x="3258" y="2012"/>
                    <a:pt x="3250" y="2013"/>
                  </a:cubicBezTo>
                  <a:cubicBezTo>
                    <a:pt x="3215" y="2037"/>
                    <a:pt x="3310" y="2049"/>
                    <a:pt x="3262" y="2061"/>
                  </a:cubicBezTo>
                  <a:cubicBezTo>
                    <a:pt x="3257" y="2058"/>
                    <a:pt x="3251" y="2057"/>
                    <a:pt x="3244" y="2057"/>
                  </a:cubicBezTo>
                  <a:cubicBezTo>
                    <a:pt x="3205" y="2057"/>
                    <a:pt x="3159" y="2110"/>
                    <a:pt x="3138" y="2167"/>
                  </a:cubicBezTo>
                  <a:lnTo>
                    <a:pt x="3138" y="2167"/>
                  </a:lnTo>
                  <a:cubicBezTo>
                    <a:pt x="3148" y="2114"/>
                    <a:pt x="3069" y="1999"/>
                    <a:pt x="3010" y="1999"/>
                  </a:cubicBezTo>
                  <a:cubicBezTo>
                    <a:pt x="2993" y="1999"/>
                    <a:pt x="2978" y="2009"/>
                    <a:pt x="2967" y="2033"/>
                  </a:cubicBezTo>
                  <a:lnTo>
                    <a:pt x="2967" y="2033"/>
                  </a:lnTo>
                  <a:cubicBezTo>
                    <a:pt x="2969" y="1999"/>
                    <a:pt x="2786" y="1867"/>
                    <a:pt x="2774" y="1799"/>
                  </a:cubicBezTo>
                  <a:cubicBezTo>
                    <a:pt x="2774" y="1739"/>
                    <a:pt x="2750" y="1775"/>
                    <a:pt x="2703" y="1751"/>
                  </a:cubicBezTo>
                  <a:cubicBezTo>
                    <a:pt x="2667" y="1727"/>
                    <a:pt x="2619" y="1704"/>
                    <a:pt x="2584" y="1680"/>
                  </a:cubicBezTo>
                  <a:cubicBezTo>
                    <a:pt x="2381" y="1561"/>
                    <a:pt x="2203" y="1418"/>
                    <a:pt x="2024" y="1263"/>
                  </a:cubicBezTo>
                  <a:cubicBezTo>
                    <a:pt x="1991" y="1234"/>
                    <a:pt x="1949" y="1191"/>
                    <a:pt x="1903" y="1147"/>
                  </a:cubicBezTo>
                  <a:lnTo>
                    <a:pt x="1903" y="1147"/>
                  </a:lnTo>
                  <a:cubicBezTo>
                    <a:pt x="1895" y="1164"/>
                    <a:pt x="1881" y="1183"/>
                    <a:pt x="1859" y="1183"/>
                  </a:cubicBezTo>
                  <a:cubicBezTo>
                    <a:pt x="1848" y="1183"/>
                    <a:pt x="1836" y="1179"/>
                    <a:pt x="1822" y="1168"/>
                  </a:cubicBezTo>
                  <a:cubicBezTo>
                    <a:pt x="1786" y="1132"/>
                    <a:pt x="1750" y="1096"/>
                    <a:pt x="1798" y="1084"/>
                  </a:cubicBezTo>
                  <a:cubicBezTo>
                    <a:pt x="1825" y="1084"/>
                    <a:pt x="1853" y="1106"/>
                    <a:pt x="1880" y="1126"/>
                  </a:cubicBezTo>
                  <a:lnTo>
                    <a:pt x="1880" y="1126"/>
                  </a:lnTo>
                  <a:cubicBezTo>
                    <a:pt x="1808" y="1059"/>
                    <a:pt x="1730" y="999"/>
                    <a:pt x="1672" y="999"/>
                  </a:cubicBezTo>
                  <a:cubicBezTo>
                    <a:pt x="1652" y="999"/>
                    <a:pt x="1634" y="1007"/>
                    <a:pt x="1619" y="1025"/>
                  </a:cubicBezTo>
                  <a:cubicBezTo>
                    <a:pt x="1619" y="1025"/>
                    <a:pt x="1563" y="1060"/>
                    <a:pt x="1537" y="1060"/>
                  </a:cubicBezTo>
                  <a:cubicBezTo>
                    <a:pt x="1529" y="1060"/>
                    <a:pt x="1524" y="1057"/>
                    <a:pt x="1524" y="1049"/>
                  </a:cubicBezTo>
                  <a:cubicBezTo>
                    <a:pt x="1524" y="1013"/>
                    <a:pt x="1536" y="977"/>
                    <a:pt x="1548" y="953"/>
                  </a:cubicBezTo>
                  <a:cubicBezTo>
                    <a:pt x="1572" y="894"/>
                    <a:pt x="1607" y="846"/>
                    <a:pt x="1619" y="787"/>
                  </a:cubicBezTo>
                  <a:cubicBezTo>
                    <a:pt x="1611" y="787"/>
                    <a:pt x="1609" y="792"/>
                    <a:pt x="1597" y="792"/>
                  </a:cubicBezTo>
                  <a:cubicBezTo>
                    <a:pt x="1592" y="792"/>
                    <a:pt x="1584" y="791"/>
                    <a:pt x="1572" y="787"/>
                  </a:cubicBezTo>
                  <a:cubicBezTo>
                    <a:pt x="1536" y="763"/>
                    <a:pt x="1536" y="763"/>
                    <a:pt x="1524" y="751"/>
                  </a:cubicBezTo>
                  <a:cubicBezTo>
                    <a:pt x="1513" y="751"/>
                    <a:pt x="1490" y="729"/>
                    <a:pt x="1541" y="717"/>
                  </a:cubicBezTo>
                  <a:lnTo>
                    <a:pt x="1541" y="717"/>
                  </a:lnTo>
                  <a:cubicBezTo>
                    <a:pt x="1512" y="723"/>
                    <a:pt x="1497" y="726"/>
                    <a:pt x="1486" y="726"/>
                  </a:cubicBezTo>
                  <a:cubicBezTo>
                    <a:pt x="1460" y="726"/>
                    <a:pt x="1463" y="712"/>
                    <a:pt x="1381" y="703"/>
                  </a:cubicBezTo>
                  <a:cubicBezTo>
                    <a:pt x="1322" y="703"/>
                    <a:pt x="1143" y="668"/>
                    <a:pt x="1238" y="656"/>
                  </a:cubicBezTo>
                  <a:cubicBezTo>
                    <a:pt x="1269" y="656"/>
                    <a:pt x="1316" y="661"/>
                    <a:pt x="1357" y="668"/>
                  </a:cubicBezTo>
                  <a:lnTo>
                    <a:pt x="1357" y="668"/>
                  </a:lnTo>
                  <a:cubicBezTo>
                    <a:pt x="1369" y="672"/>
                    <a:pt x="1384" y="674"/>
                    <a:pt x="1399" y="676"/>
                  </a:cubicBezTo>
                  <a:lnTo>
                    <a:pt x="1399" y="676"/>
                  </a:lnTo>
                  <a:cubicBezTo>
                    <a:pt x="1405" y="677"/>
                    <a:pt x="1411" y="678"/>
                    <a:pt x="1417" y="680"/>
                  </a:cubicBezTo>
                  <a:cubicBezTo>
                    <a:pt x="1439" y="680"/>
                    <a:pt x="1446" y="680"/>
                    <a:pt x="1438" y="676"/>
                  </a:cubicBezTo>
                  <a:lnTo>
                    <a:pt x="1438" y="676"/>
                  </a:lnTo>
                  <a:cubicBezTo>
                    <a:pt x="1450" y="675"/>
                    <a:pt x="1457" y="672"/>
                    <a:pt x="1453" y="668"/>
                  </a:cubicBezTo>
                  <a:cubicBezTo>
                    <a:pt x="1445" y="664"/>
                    <a:pt x="1441" y="662"/>
                    <a:pt x="1439" y="662"/>
                  </a:cubicBezTo>
                  <a:cubicBezTo>
                    <a:pt x="1435" y="662"/>
                    <a:pt x="1441" y="668"/>
                    <a:pt x="1441" y="668"/>
                  </a:cubicBezTo>
                  <a:cubicBezTo>
                    <a:pt x="1420" y="663"/>
                    <a:pt x="1402" y="659"/>
                    <a:pt x="1387" y="656"/>
                  </a:cubicBezTo>
                  <a:lnTo>
                    <a:pt x="1387" y="656"/>
                  </a:lnTo>
                  <a:cubicBezTo>
                    <a:pt x="1378" y="653"/>
                    <a:pt x="1368" y="649"/>
                    <a:pt x="1357" y="644"/>
                  </a:cubicBezTo>
                  <a:cubicBezTo>
                    <a:pt x="1274" y="620"/>
                    <a:pt x="1286" y="632"/>
                    <a:pt x="1274" y="608"/>
                  </a:cubicBezTo>
                  <a:lnTo>
                    <a:pt x="1274" y="608"/>
                  </a:lnTo>
                  <a:cubicBezTo>
                    <a:pt x="1310" y="620"/>
                    <a:pt x="1345" y="632"/>
                    <a:pt x="1369" y="644"/>
                  </a:cubicBezTo>
                  <a:cubicBezTo>
                    <a:pt x="1399" y="652"/>
                    <a:pt x="1412" y="656"/>
                    <a:pt x="1414" y="656"/>
                  </a:cubicBezTo>
                  <a:cubicBezTo>
                    <a:pt x="1417" y="656"/>
                    <a:pt x="1384" y="643"/>
                    <a:pt x="1345" y="620"/>
                  </a:cubicBezTo>
                  <a:cubicBezTo>
                    <a:pt x="1304" y="604"/>
                    <a:pt x="1257" y="581"/>
                    <a:pt x="1264" y="581"/>
                  </a:cubicBezTo>
                  <a:cubicBezTo>
                    <a:pt x="1267" y="581"/>
                    <a:pt x="1281" y="585"/>
                    <a:pt x="1310" y="596"/>
                  </a:cubicBezTo>
                  <a:lnTo>
                    <a:pt x="1143" y="513"/>
                  </a:lnTo>
                  <a:cubicBezTo>
                    <a:pt x="1081" y="482"/>
                    <a:pt x="1019" y="451"/>
                    <a:pt x="1035" y="451"/>
                  </a:cubicBezTo>
                  <a:cubicBezTo>
                    <a:pt x="1037" y="451"/>
                    <a:pt x="1041" y="452"/>
                    <a:pt x="1048" y="453"/>
                  </a:cubicBezTo>
                  <a:lnTo>
                    <a:pt x="1286" y="572"/>
                  </a:lnTo>
                  <a:cubicBezTo>
                    <a:pt x="1250" y="549"/>
                    <a:pt x="1107" y="477"/>
                    <a:pt x="1072" y="453"/>
                  </a:cubicBezTo>
                  <a:lnTo>
                    <a:pt x="1072" y="453"/>
                  </a:lnTo>
                  <a:lnTo>
                    <a:pt x="1429" y="632"/>
                  </a:lnTo>
                  <a:cubicBezTo>
                    <a:pt x="1322" y="574"/>
                    <a:pt x="1266" y="534"/>
                    <a:pt x="1281" y="534"/>
                  </a:cubicBezTo>
                  <a:cubicBezTo>
                    <a:pt x="1288" y="534"/>
                    <a:pt x="1309" y="542"/>
                    <a:pt x="1345" y="561"/>
                  </a:cubicBezTo>
                  <a:cubicBezTo>
                    <a:pt x="1369" y="584"/>
                    <a:pt x="1405" y="596"/>
                    <a:pt x="1441" y="608"/>
                  </a:cubicBezTo>
                  <a:cubicBezTo>
                    <a:pt x="1441" y="608"/>
                    <a:pt x="1429" y="584"/>
                    <a:pt x="1405" y="584"/>
                  </a:cubicBezTo>
                  <a:lnTo>
                    <a:pt x="1453" y="584"/>
                  </a:lnTo>
                  <a:cubicBezTo>
                    <a:pt x="1476" y="584"/>
                    <a:pt x="1453" y="584"/>
                    <a:pt x="1441" y="561"/>
                  </a:cubicBezTo>
                  <a:cubicBezTo>
                    <a:pt x="1438" y="554"/>
                    <a:pt x="1441" y="551"/>
                    <a:pt x="1446" y="551"/>
                  </a:cubicBezTo>
                  <a:cubicBezTo>
                    <a:pt x="1467" y="551"/>
                    <a:pt x="1536" y="599"/>
                    <a:pt x="1536" y="608"/>
                  </a:cubicBezTo>
                  <a:cubicBezTo>
                    <a:pt x="1561" y="617"/>
                    <a:pt x="1569" y="625"/>
                    <a:pt x="1592" y="625"/>
                  </a:cubicBezTo>
                  <a:cubicBezTo>
                    <a:pt x="1601" y="625"/>
                    <a:pt x="1614" y="624"/>
                    <a:pt x="1631" y="620"/>
                  </a:cubicBezTo>
                  <a:cubicBezTo>
                    <a:pt x="1669" y="612"/>
                    <a:pt x="1668" y="580"/>
                    <a:pt x="1682" y="580"/>
                  </a:cubicBezTo>
                  <a:cubicBezTo>
                    <a:pt x="1689" y="580"/>
                    <a:pt x="1701" y="590"/>
                    <a:pt x="1726" y="620"/>
                  </a:cubicBezTo>
                  <a:cubicBezTo>
                    <a:pt x="1742" y="650"/>
                    <a:pt x="1795" y="686"/>
                    <a:pt x="1823" y="686"/>
                  </a:cubicBezTo>
                  <a:cubicBezTo>
                    <a:pt x="1839" y="686"/>
                    <a:pt x="1847" y="674"/>
                    <a:pt x="1834" y="644"/>
                  </a:cubicBezTo>
                  <a:cubicBezTo>
                    <a:pt x="1840" y="614"/>
                    <a:pt x="1860" y="599"/>
                    <a:pt x="1887" y="599"/>
                  </a:cubicBezTo>
                  <a:cubicBezTo>
                    <a:pt x="1914" y="599"/>
                    <a:pt x="1947" y="614"/>
                    <a:pt x="1976" y="644"/>
                  </a:cubicBezTo>
                  <a:cubicBezTo>
                    <a:pt x="2026" y="694"/>
                    <a:pt x="2010" y="718"/>
                    <a:pt x="2065" y="718"/>
                  </a:cubicBezTo>
                  <a:cubicBezTo>
                    <a:pt x="2076" y="718"/>
                    <a:pt x="2090" y="717"/>
                    <a:pt x="2107" y="715"/>
                  </a:cubicBezTo>
                  <a:cubicBezTo>
                    <a:pt x="2118" y="715"/>
                    <a:pt x="2223" y="678"/>
                    <a:pt x="2254" y="678"/>
                  </a:cubicBezTo>
                  <a:cubicBezTo>
                    <a:pt x="2258" y="678"/>
                    <a:pt x="2261" y="678"/>
                    <a:pt x="2262" y="680"/>
                  </a:cubicBezTo>
                  <a:cubicBezTo>
                    <a:pt x="2274" y="703"/>
                    <a:pt x="2167" y="715"/>
                    <a:pt x="2203" y="739"/>
                  </a:cubicBezTo>
                  <a:cubicBezTo>
                    <a:pt x="2218" y="750"/>
                    <a:pt x="2238" y="755"/>
                    <a:pt x="2259" y="755"/>
                  </a:cubicBezTo>
                  <a:cubicBezTo>
                    <a:pt x="2304" y="755"/>
                    <a:pt x="2353" y="735"/>
                    <a:pt x="2369" y="727"/>
                  </a:cubicBezTo>
                  <a:cubicBezTo>
                    <a:pt x="2429" y="739"/>
                    <a:pt x="2488" y="763"/>
                    <a:pt x="2536" y="787"/>
                  </a:cubicBezTo>
                  <a:cubicBezTo>
                    <a:pt x="2584" y="822"/>
                    <a:pt x="2619" y="846"/>
                    <a:pt x="2679" y="858"/>
                  </a:cubicBezTo>
                  <a:cubicBezTo>
                    <a:pt x="2738" y="870"/>
                    <a:pt x="2810" y="882"/>
                    <a:pt x="2869" y="882"/>
                  </a:cubicBezTo>
                  <a:cubicBezTo>
                    <a:pt x="2912" y="882"/>
                    <a:pt x="2942" y="869"/>
                    <a:pt x="2967" y="869"/>
                  </a:cubicBezTo>
                  <a:cubicBezTo>
                    <a:pt x="2984" y="869"/>
                    <a:pt x="2998" y="875"/>
                    <a:pt x="3012" y="894"/>
                  </a:cubicBezTo>
                  <a:cubicBezTo>
                    <a:pt x="3054" y="935"/>
                    <a:pt x="3104" y="968"/>
                    <a:pt x="3163" y="968"/>
                  </a:cubicBezTo>
                  <a:cubicBezTo>
                    <a:pt x="3172" y="968"/>
                    <a:pt x="3182" y="967"/>
                    <a:pt x="3191" y="965"/>
                  </a:cubicBezTo>
                  <a:cubicBezTo>
                    <a:pt x="3250" y="965"/>
                    <a:pt x="3239" y="930"/>
                    <a:pt x="3250" y="906"/>
                  </a:cubicBezTo>
                  <a:lnTo>
                    <a:pt x="3250" y="906"/>
                  </a:lnTo>
                  <a:cubicBezTo>
                    <a:pt x="3233" y="974"/>
                    <a:pt x="3339" y="1000"/>
                    <a:pt x="3422" y="1000"/>
                  </a:cubicBezTo>
                  <a:cubicBezTo>
                    <a:pt x="3455" y="1000"/>
                    <a:pt x="3484" y="996"/>
                    <a:pt x="3500" y="989"/>
                  </a:cubicBezTo>
                  <a:cubicBezTo>
                    <a:pt x="3512" y="986"/>
                    <a:pt x="3524" y="985"/>
                    <a:pt x="3536" y="985"/>
                  </a:cubicBezTo>
                  <a:cubicBezTo>
                    <a:pt x="3570" y="985"/>
                    <a:pt x="3602" y="998"/>
                    <a:pt x="3620" y="1025"/>
                  </a:cubicBezTo>
                  <a:cubicBezTo>
                    <a:pt x="3631" y="1049"/>
                    <a:pt x="3584" y="1049"/>
                    <a:pt x="3608" y="1073"/>
                  </a:cubicBezTo>
                  <a:cubicBezTo>
                    <a:pt x="3616" y="1080"/>
                    <a:pt x="3625" y="1083"/>
                    <a:pt x="3635" y="1083"/>
                  </a:cubicBezTo>
                  <a:cubicBezTo>
                    <a:pt x="3654" y="1083"/>
                    <a:pt x="3675" y="1073"/>
                    <a:pt x="3691" y="1073"/>
                  </a:cubicBezTo>
                  <a:cubicBezTo>
                    <a:pt x="3702" y="1070"/>
                    <a:pt x="3712" y="1069"/>
                    <a:pt x="3723" y="1069"/>
                  </a:cubicBezTo>
                  <a:cubicBezTo>
                    <a:pt x="3771" y="1069"/>
                    <a:pt x="3818" y="1091"/>
                    <a:pt x="3858" y="1120"/>
                  </a:cubicBezTo>
                  <a:cubicBezTo>
                    <a:pt x="3852" y="1132"/>
                    <a:pt x="3864" y="1138"/>
                    <a:pt x="3877" y="1138"/>
                  </a:cubicBezTo>
                  <a:cubicBezTo>
                    <a:pt x="3890" y="1138"/>
                    <a:pt x="3905" y="1132"/>
                    <a:pt x="3905" y="1120"/>
                  </a:cubicBezTo>
                  <a:cubicBezTo>
                    <a:pt x="3905" y="1114"/>
                    <a:pt x="3911" y="1111"/>
                    <a:pt x="3920" y="1111"/>
                  </a:cubicBezTo>
                  <a:cubicBezTo>
                    <a:pt x="3929" y="1111"/>
                    <a:pt x="3941" y="1114"/>
                    <a:pt x="3953" y="1120"/>
                  </a:cubicBezTo>
                  <a:cubicBezTo>
                    <a:pt x="4024" y="1132"/>
                    <a:pt x="4108" y="1203"/>
                    <a:pt x="4179" y="1203"/>
                  </a:cubicBezTo>
                  <a:cubicBezTo>
                    <a:pt x="4251" y="1215"/>
                    <a:pt x="4322" y="1239"/>
                    <a:pt x="4382" y="1287"/>
                  </a:cubicBezTo>
                  <a:cubicBezTo>
                    <a:pt x="4465" y="1346"/>
                    <a:pt x="4548" y="1394"/>
                    <a:pt x="4643" y="1406"/>
                  </a:cubicBezTo>
                  <a:cubicBezTo>
                    <a:pt x="4679" y="1406"/>
                    <a:pt x="4691" y="1465"/>
                    <a:pt x="4715" y="1489"/>
                  </a:cubicBezTo>
                  <a:cubicBezTo>
                    <a:pt x="4739" y="1513"/>
                    <a:pt x="4774" y="1501"/>
                    <a:pt x="4834" y="1525"/>
                  </a:cubicBezTo>
                  <a:cubicBezTo>
                    <a:pt x="4882" y="1549"/>
                    <a:pt x="4941" y="1573"/>
                    <a:pt x="5001" y="1596"/>
                  </a:cubicBezTo>
                  <a:cubicBezTo>
                    <a:pt x="5015" y="1602"/>
                    <a:pt x="5026" y="1604"/>
                    <a:pt x="5034" y="1604"/>
                  </a:cubicBezTo>
                  <a:cubicBezTo>
                    <a:pt x="5047" y="1604"/>
                    <a:pt x="5055" y="1601"/>
                    <a:pt x="5064" y="1601"/>
                  </a:cubicBezTo>
                  <a:cubicBezTo>
                    <a:pt x="5075" y="1601"/>
                    <a:pt x="5087" y="1606"/>
                    <a:pt x="5108" y="1632"/>
                  </a:cubicBezTo>
                  <a:cubicBezTo>
                    <a:pt x="5152" y="1676"/>
                    <a:pt x="5228" y="1746"/>
                    <a:pt x="5284" y="1746"/>
                  </a:cubicBezTo>
                  <a:cubicBezTo>
                    <a:pt x="5304" y="1746"/>
                    <a:pt x="5322" y="1737"/>
                    <a:pt x="5334" y="1715"/>
                  </a:cubicBezTo>
                  <a:lnTo>
                    <a:pt x="5334" y="1715"/>
                  </a:lnTo>
                  <a:cubicBezTo>
                    <a:pt x="5286" y="1799"/>
                    <a:pt x="5667" y="1942"/>
                    <a:pt x="5751" y="1942"/>
                  </a:cubicBezTo>
                  <a:cubicBezTo>
                    <a:pt x="5754" y="1941"/>
                    <a:pt x="5756" y="1941"/>
                    <a:pt x="5759" y="1941"/>
                  </a:cubicBezTo>
                  <a:cubicBezTo>
                    <a:pt x="5834" y="1941"/>
                    <a:pt x="5847" y="2072"/>
                    <a:pt x="5915" y="2072"/>
                  </a:cubicBezTo>
                  <a:cubicBezTo>
                    <a:pt x="5926" y="2072"/>
                    <a:pt x="5939" y="2069"/>
                    <a:pt x="5953" y="2061"/>
                  </a:cubicBezTo>
                  <a:cubicBezTo>
                    <a:pt x="5980" y="2054"/>
                    <a:pt x="6006" y="2036"/>
                    <a:pt x="6033" y="2036"/>
                  </a:cubicBezTo>
                  <a:cubicBezTo>
                    <a:pt x="6054" y="2036"/>
                    <a:pt x="6075" y="2048"/>
                    <a:pt x="6096" y="2085"/>
                  </a:cubicBezTo>
                  <a:cubicBezTo>
                    <a:pt x="6144" y="2108"/>
                    <a:pt x="6191" y="2120"/>
                    <a:pt x="6251" y="2144"/>
                  </a:cubicBezTo>
                  <a:cubicBezTo>
                    <a:pt x="6251" y="2144"/>
                    <a:pt x="6191" y="2144"/>
                    <a:pt x="6227" y="2168"/>
                  </a:cubicBezTo>
                  <a:cubicBezTo>
                    <a:pt x="6251" y="2192"/>
                    <a:pt x="6287" y="2216"/>
                    <a:pt x="6322" y="2227"/>
                  </a:cubicBezTo>
                  <a:cubicBezTo>
                    <a:pt x="6406" y="2263"/>
                    <a:pt x="6477" y="2335"/>
                    <a:pt x="6560" y="2370"/>
                  </a:cubicBezTo>
                  <a:cubicBezTo>
                    <a:pt x="6501" y="2311"/>
                    <a:pt x="6501" y="2227"/>
                    <a:pt x="6584" y="2204"/>
                  </a:cubicBezTo>
                  <a:lnTo>
                    <a:pt x="6584" y="2204"/>
                  </a:lnTo>
                  <a:cubicBezTo>
                    <a:pt x="6656" y="2239"/>
                    <a:pt x="6584" y="2275"/>
                    <a:pt x="6572" y="2299"/>
                  </a:cubicBezTo>
                  <a:cubicBezTo>
                    <a:pt x="6560" y="2311"/>
                    <a:pt x="6668" y="2346"/>
                    <a:pt x="6691" y="2370"/>
                  </a:cubicBezTo>
                  <a:cubicBezTo>
                    <a:pt x="6727" y="2394"/>
                    <a:pt x="6763" y="2466"/>
                    <a:pt x="6787" y="2466"/>
                  </a:cubicBezTo>
                  <a:cubicBezTo>
                    <a:pt x="6801" y="2458"/>
                    <a:pt x="6816" y="2447"/>
                    <a:pt x="6833" y="2447"/>
                  </a:cubicBezTo>
                  <a:cubicBezTo>
                    <a:pt x="6844" y="2447"/>
                    <a:pt x="6856" y="2452"/>
                    <a:pt x="6870" y="2466"/>
                  </a:cubicBezTo>
                  <a:cubicBezTo>
                    <a:pt x="6929" y="2513"/>
                    <a:pt x="6989" y="2561"/>
                    <a:pt x="7049" y="2597"/>
                  </a:cubicBezTo>
                  <a:cubicBezTo>
                    <a:pt x="7044" y="2591"/>
                    <a:pt x="7045" y="2588"/>
                    <a:pt x="7051" y="2588"/>
                  </a:cubicBezTo>
                  <a:cubicBezTo>
                    <a:pt x="7092" y="2588"/>
                    <a:pt x="7352" y="2716"/>
                    <a:pt x="7394" y="2716"/>
                  </a:cubicBezTo>
                  <a:cubicBezTo>
                    <a:pt x="7396" y="2716"/>
                    <a:pt x="7398" y="2717"/>
                    <a:pt x="7400" y="2717"/>
                  </a:cubicBezTo>
                  <a:cubicBezTo>
                    <a:pt x="7425" y="2717"/>
                    <a:pt x="7397" y="2644"/>
                    <a:pt x="7441" y="2644"/>
                  </a:cubicBezTo>
                  <a:cubicBezTo>
                    <a:pt x="7489" y="2644"/>
                    <a:pt x="7477" y="2739"/>
                    <a:pt x="7477" y="2751"/>
                  </a:cubicBezTo>
                  <a:cubicBezTo>
                    <a:pt x="7483" y="2739"/>
                    <a:pt x="7498" y="2733"/>
                    <a:pt x="7513" y="2733"/>
                  </a:cubicBezTo>
                  <a:cubicBezTo>
                    <a:pt x="7528" y="2733"/>
                    <a:pt x="7543" y="2739"/>
                    <a:pt x="7549" y="2751"/>
                  </a:cubicBezTo>
                  <a:cubicBezTo>
                    <a:pt x="7584" y="2787"/>
                    <a:pt x="7549" y="2811"/>
                    <a:pt x="7572" y="2835"/>
                  </a:cubicBezTo>
                  <a:cubicBezTo>
                    <a:pt x="7578" y="2838"/>
                    <a:pt x="7583" y="2840"/>
                    <a:pt x="7589" y="2840"/>
                  </a:cubicBezTo>
                  <a:cubicBezTo>
                    <a:pt x="7615" y="2840"/>
                    <a:pt x="7646" y="2813"/>
                    <a:pt x="7686" y="2813"/>
                  </a:cubicBezTo>
                  <a:cubicBezTo>
                    <a:pt x="7699" y="2813"/>
                    <a:pt x="7712" y="2815"/>
                    <a:pt x="7727" y="2823"/>
                  </a:cubicBezTo>
                  <a:cubicBezTo>
                    <a:pt x="7738" y="2833"/>
                    <a:pt x="7787" y="2921"/>
                    <a:pt x="7806" y="2921"/>
                  </a:cubicBezTo>
                  <a:cubicBezTo>
                    <a:pt x="7808" y="2921"/>
                    <a:pt x="7809" y="2920"/>
                    <a:pt x="7811" y="2918"/>
                  </a:cubicBezTo>
                  <a:cubicBezTo>
                    <a:pt x="7820" y="2889"/>
                    <a:pt x="7798" y="2867"/>
                    <a:pt x="7816" y="2867"/>
                  </a:cubicBezTo>
                  <a:cubicBezTo>
                    <a:pt x="7820" y="2867"/>
                    <a:pt x="7826" y="2868"/>
                    <a:pt x="7834" y="2870"/>
                  </a:cubicBezTo>
                  <a:cubicBezTo>
                    <a:pt x="7858" y="2870"/>
                    <a:pt x="7870" y="2882"/>
                    <a:pt x="7882" y="2894"/>
                  </a:cubicBezTo>
                  <a:cubicBezTo>
                    <a:pt x="7918" y="2930"/>
                    <a:pt x="7834" y="2966"/>
                    <a:pt x="7882" y="2989"/>
                  </a:cubicBezTo>
                  <a:cubicBezTo>
                    <a:pt x="7930" y="3025"/>
                    <a:pt x="7965" y="3037"/>
                    <a:pt x="8013" y="3049"/>
                  </a:cubicBezTo>
                  <a:cubicBezTo>
                    <a:pt x="8025" y="3049"/>
                    <a:pt x="8049" y="3037"/>
                    <a:pt x="8061" y="3037"/>
                  </a:cubicBezTo>
                  <a:cubicBezTo>
                    <a:pt x="8120" y="3073"/>
                    <a:pt x="8192" y="3108"/>
                    <a:pt x="8275" y="3132"/>
                  </a:cubicBezTo>
                  <a:cubicBezTo>
                    <a:pt x="8302" y="3144"/>
                    <a:pt x="8322" y="3149"/>
                    <a:pt x="8335" y="3149"/>
                  </a:cubicBezTo>
                  <a:cubicBezTo>
                    <a:pt x="8362" y="3149"/>
                    <a:pt x="8355" y="3125"/>
                    <a:pt x="8299" y="3085"/>
                  </a:cubicBezTo>
                  <a:lnTo>
                    <a:pt x="8299" y="3085"/>
                  </a:lnTo>
                  <a:cubicBezTo>
                    <a:pt x="8370" y="3108"/>
                    <a:pt x="8430" y="3144"/>
                    <a:pt x="8465" y="3204"/>
                  </a:cubicBezTo>
                  <a:cubicBezTo>
                    <a:pt x="8501" y="3239"/>
                    <a:pt x="8537" y="3311"/>
                    <a:pt x="8620" y="3311"/>
                  </a:cubicBezTo>
                  <a:cubicBezTo>
                    <a:pt x="8656" y="3311"/>
                    <a:pt x="8704" y="3311"/>
                    <a:pt x="8739" y="3323"/>
                  </a:cubicBezTo>
                  <a:cubicBezTo>
                    <a:pt x="8775" y="3347"/>
                    <a:pt x="8799" y="3359"/>
                    <a:pt x="8834" y="3370"/>
                  </a:cubicBezTo>
                  <a:cubicBezTo>
                    <a:pt x="8834" y="3359"/>
                    <a:pt x="8834" y="3347"/>
                    <a:pt x="8858" y="3347"/>
                  </a:cubicBezTo>
                  <a:cubicBezTo>
                    <a:pt x="8918" y="3359"/>
                    <a:pt x="9001" y="3418"/>
                    <a:pt x="9061" y="3430"/>
                  </a:cubicBezTo>
                  <a:cubicBezTo>
                    <a:pt x="9132" y="3442"/>
                    <a:pt x="9192" y="3442"/>
                    <a:pt x="9215" y="3501"/>
                  </a:cubicBezTo>
                  <a:cubicBezTo>
                    <a:pt x="9263" y="3549"/>
                    <a:pt x="9323" y="3573"/>
                    <a:pt x="9394" y="3585"/>
                  </a:cubicBezTo>
                  <a:cubicBezTo>
                    <a:pt x="9437" y="3574"/>
                    <a:pt x="9364" y="3515"/>
                    <a:pt x="9340" y="3503"/>
                  </a:cubicBezTo>
                  <a:lnTo>
                    <a:pt x="9340" y="3503"/>
                  </a:lnTo>
                  <a:cubicBezTo>
                    <a:pt x="9375" y="3516"/>
                    <a:pt x="9420" y="3539"/>
                    <a:pt x="9454" y="3573"/>
                  </a:cubicBezTo>
                  <a:cubicBezTo>
                    <a:pt x="9489" y="3597"/>
                    <a:pt x="9501" y="3632"/>
                    <a:pt x="9537" y="3656"/>
                  </a:cubicBezTo>
                  <a:cubicBezTo>
                    <a:pt x="9608" y="3704"/>
                    <a:pt x="9644" y="3680"/>
                    <a:pt x="9704" y="3728"/>
                  </a:cubicBezTo>
                  <a:cubicBezTo>
                    <a:pt x="9724" y="3748"/>
                    <a:pt x="9760" y="3834"/>
                    <a:pt x="9792" y="3834"/>
                  </a:cubicBezTo>
                  <a:cubicBezTo>
                    <a:pt x="9799" y="3834"/>
                    <a:pt x="9805" y="3831"/>
                    <a:pt x="9811" y="3823"/>
                  </a:cubicBezTo>
                  <a:cubicBezTo>
                    <a:pt x="9839" y="3795"/>
                    <a:pt x="9859" y="3771"/>
                    <a:pt x="9883" y="3771"/>
                  </a:cubicBezTo>
                  <a:cubicBezTo>
                    <a:pt x="9899" y="3771"/>
                    <a:pt x="9918" y="3782"/>
                    <a:pt x="9942" y="3811"/>
                  </a:cubicBezTo>
                  <a:cubicBezTo>
                    <a:pt x="9977" y="3859"/>
                    <a:pt x="9966" y="3882"/>
                    <a:pt x="10013" y="3918"/>
                  </a:cubicBezTo>
                  <a:cubicBezTo>
                    <a:pt x="10034" y="3929"/>
                    <a:pt x="10146" y="3994"/>
                    <a:pt x="10182" y="3994"/>
                  </a:cubicBezTo>
                  <a:cubicBezTo>
                    <a:pt x="10187" y="3994"/>
                    <a:pt x="10190" y="3992"/>
                    <a:pt x="10192" y="3990"/>
                  </a:cubicBezTo>
                  <a:cubicBezTo>
                    <a:pt x="10201" y="3980"/>
                    <a:pt x="10188" y="3917"/>
                    <a:pt x="10225" y="3917"/>
                  </a:cubicBezTo>
                  <a:cubicBezTo>
                    <a:pt x="10234" y="3917"/>
                    <a:pt x="10247" y="3921"/>
                    <a:pt x="10263" y="3930"/>
                  </a:cubicBezTo>
                  <a:cubicBezTo>
                    <a:pt x="10347" y="3990"/>
                    <a:pt x="10263" y="3990"/>
                    <a:pt x="10275" y="4025"/>
                  </a:cubicBezTo>
                  <a:cubicBezTo>
                    <a:pt x="10299" y="4013"/>
                    <a:pt x="10335" y="4001"/>
                    <a:pt x="10370" y="4001"/>
                  </a:cubicBezTo>
                  <a:cubicBezTo>
                    <a:pt x="10418" y="4001"/>
                    <a:pt x="10430" y="4013"/>
                    <a:pt x="10442" y="4049"/>
                  </a:cubicBezTo>
                  <a:cubicBezTo>
                    <a:pt x="10489" y="4121"/>
                    <a:pt x="10561" y="4168"/>
                    <a:pt x="10644" y="4192"/>
                  </a:cubicBezTo>
                  <a:cubicBezTo>
                    <a:pt x="10647" y="4192"/>
                    <a:pt x="10650" y="4193"/>
                    <a:pt x="10653" y="4193"/>
                  </a:cubicBezTo>
                  <a:cubicBezTo>
                    <a:pt x="10711" y="4193"/>
                    <a:pt x="10695" y="4084"/>
                    <a:pt x="10723" y="4084"/>
                  </a:cubicBezTo>
                  <a:cubicBezTo>
                    <a:pt x="10725" y="4084"/>
                    <a:pt x="10726" y="4084"/>
                    <a:pt x="10728" y="4085"/>
                  </a:cubicBezTo>
                  <a:cubicBezTo>
                    <a:pt x="10751" y="4097"/>
                    <a:pt x="10751" y="4144"/>
                    <a:pt x="10775" y="4168"/>
                  </a:cubicBezTo>
                  <a:cubicBezTo>
                    <a:pt x="10799" y="4204"/>
                    <a:pt x="10835" y="4228"/>
                    <a:pt x="10882" y="4251"/>
                  </a:cubicBezTo>
                  <a:cubicBezTo>
                    <a:pt x="10930" y="4287"/>
                    <a:pt x="11013" y="4406"/>
                    <a:pt x="11073" y="4406"/>
                  </a:cubicBezTo>
                  <a:cubicBezTo>
                    <a:pt x="11089" y="4406"/>
                    <a:pt x="11120" y="4396"/>
                    <a:pt x="11143" y="4396"/>
                  </a:cubicBezTo>
                  <a:cubicBezTo>
                    <a:pt x="11155" y="4396"/>
                    <a:pt x="11164" y="4398"/>
                    <a:pt x="11168" y="4406"/>
                  </a:cubicBezTo>
                  <a:cubicBezTo>
                    <a:pt x="11180" y="4442"/>
                    <a:pt x="11168" y="4454"/>
                    <a:pt x="11216" y="4478"/>
                  </a:cubicBezTo>
                  <a:cubicBezTo>
                    <a:pt x="11241" y="4490"/>
                    <a:pt x="11266" y="4495"/>
                    <a:pt x="11290" y="4495"/>
                  </a:cubicBezTo>
                  <a:cubicBezTo>
                    <a:pt x="11336" y="4495"/>
                    <a:pt x="11380" y="4479"/>
                    <a:pt x="11424" y="4479"/>
                  </a:cubicBezTo>
                  <a:cubicBezTo>
                    <a:pt x="11442" y="4479"/>
                    <a:pt x="11460" y="4482"/>
                    <a:pt x="11478" y="4490"/>
                  </a:cubicBezTo>
                  <a:cubicBezTo>
                    <a:pt x="11505" y="4500"/>
                    <a:pt x="11524" y="4517"/>
                    <a:pt x="11540" y="4537"/>
                  </a:cubicBezTo>
                  <a:lnTo>
                    <a:pt x="11540" y="4537"/>
                  </a:lnTo>
                  <a:cubicBezTo>
                    <a:pt x="11511" y="4543"/>
                    <a:pt x="11493" y="4569"/>
                    <a:pt x="11549" y="4597"/>
                  </a:cubicBezTo>
                  <a:cubicBezTo>
                    <a:pt x="11560" y="4597"/>
                    <a:pt x="11571" y="4607"/>
                    <a:pt x="11583" y="4609"/>
                  </a:cubicBezTo>
                  <a:lnTo>
                    <a:pt x="11583" y="4609"/>
                  </a:lnTo>
                  <a:cubicBezTo>
                    <a:pt x="11599" y="4639"/>
                    <a:pt x="11616" y="4666"/>
                    <a:pt x="11644" y="4680"/>
                  </a:cubicBezTo>
                  <a:cubicBezTo>
                    <a:pt x="11646" y="4681"/>
                    <a:pt x="11648" y="4682"/>
                    <a:pt x="11650" y="4682"/>
                  </a:cubicBezTo>
                  <a:cubicBezTo>
                    <a:pt x="11664" y="4682"/>
                    <a:pt x="11644" y="4631"/>
                    <a:pt x="11644" y="4621"/>
                  </a:cubicBezTo>
                  <a:lnTo>
                    <a:pt x="11644" y="4621"/>
                  </a:lnTo>
                  <a:cubicBezTo>
                    <a:pt x="11704" y="4656"/>
                    <a:pt x="11692" y="4704"/>
                    <a:pt x="11740" y="4728"/>
                  </a:cubicBezTo>
                  <a:cubicBezTo>
                    <a:pt x="11798" y="4739"/>
                    <a:pt x="11868" y="4751"/>
                    <a:pt x="11927" y="4785"/>
                  </a:cubicBezTo>
                  <a:lnTo>
                    <a:pt x="11927" y="4785"/>
                  </a:lnTo>
                  <a:cubicBezTo>
                    <a:pt x="11926" y="4785"/>
                    <a:pt x="11925" y="4785"/>
                    <a:pt x="11925" y="4785"/>
                  </a:cubicBezTo>
                  <a:lnTo>
                    <a:pt x="11925" y="4785"/>
                  </a:lnTo>
                  <a:cubicBezTo>
                    <a:pt x="11925" y="4785"/>
                    <a:pt x="11927" y="4786"/>
                    <a:pt x="11930" y="4787"/>
                  </a:cubicBezTo>
                  <a:cubicBezTo>
                    <a:pt x="11929" y="4787"/>
                    <a:pt x="11928" y="4786"/>
                    <a:pt x="11927" y="4785"/>
                  </a:cubicBezTo>
                  <a:lnTo>
                    <a:pt x="11927" y="4785"/>
                  </a:lnTo>
                  <a:cubicBezTo>
                    <a:pt x="11934" y="4788"/>
                    <a:pt x="11968" y="4802"/>
                    <a:pt x="11996" y="4802"/>
                  </a:cubicBezTo>
                  <a:cubicBezTo>
                    <a:pt x="12002" y="4802"/>
                    <a:pt x="12008" y="4801"/>
                    <a:pt x="12013" y="4799"/>
                  </a:cubicBezTo>
                  <a:cubicBezTo>
                    <a:pt x="12049" y="4799"/>
                    <a:pt x="12085" y="4823"/>
                    <a:pt x="12109" y="4847"/>
                  </a:cubicBezTo>
                  <a:cubicBezTo>
                    <a:pt x="12168" y="4894"/>
                    <a:pt x="12252" y="4930"/>
                    <a:pt x="12323" y="4942"/>
                  </a:cubicBezTo>
                  <a:cubicBezTo>
                    <a:pt x="12343" y="4942"/>
                    <a:pt x="12387" y="4934"/>
                    <a:pt x="12419" y="4934"/>
                  </a:cubicBezTo>
                  <a:cubicBezTo>
                    <a:pt x="12442" y="4934"/>
                    <a:pt x="12459" y="4939"/>
                    <a:pt x="12454" y="4954"/>
                  </a:cubicBezTo>
                  <a:cubicBezTo>
                    <a:pt x="12443" y="4997"/>
                    <a:pt x="12422" y="5051"/>
                    <a:pt x="12509" y="5051"/>
                  </a:cubicBezTo>
                  <a:cubicBezTo>
                    <a:pt x="12518" y="5051"/>
                    <a:pt x="12527" y="5050"/>
                    <a:pt x="12537" y="5049"/>
                  </a:cubicBezTo>
                  <a:cubicBezTo>
                    <a:pt x="12569" y="5049"/>
                    <a:pt x="12609" y="5040"/>
                    <a:pt x="12649" y="5038"/>
                  </a:cubicBezTo>
                  <a:lnTo>
                    <a:pt x="12649" y="5038"/>
                  </a:lnTo>
                  <a:cubicBezTo>
                    <a:pt x="12648" y="5041"/>
                    <a:pt x="12646" y="5045"/>
                    <a:pt x="12644" y="5049"/>
                  </a:cubicBezTo>
                  <a:cubicBezTo>
                    <a:pt x="12668" y="5049"/>
                    <a:pt x="12703" y="5065"/>
                    <a:pt x="12726" y="5065"/>
                  </a:cubicBezTo>
                  <a:cubicBezTo>
                    <a:pt x="12735" y="5065"/>
                    <a:pt x="12743" y="5063"/>
                    <a:pt x="12748" y="5057"/>
                  </a:cubicBezTo>
                  <a:lnTo>
                    <a:pt x="12748" y="5057"/>
                  </a:lnTo>
                  <a:cubicBezTo>
                    <a:pt x="12749" y="5057"/>
                    <a:pt x="12749" y="5058"/>
                    <a:pt x="12750" y="5058"/>
                  </a:cubicBezTo>
                  <a:lnTo>
                    <a:pt x="12750" y="5058"/>
                  </a:lnTo>
                  <a:cubicBezTo>
                    <a:pt x="12750" y="5057"/>
                    <a:pt x="12749" y="5056"/>
                    <a:pt x="12749" y="5055"/>
                  </a:cubicBezTo>
                  <a:lnTo>
                    <a:pt x="12749" y="5055"/>
                  </a:lnTo>
                  <a:cubicBezTo>
                    <a:pt x="12750" y="5054"/>
                    <a:pt x="12751" y="5052"/>
                    <a:pt x="12752" y="5049"/>
                  </a:cubicBezTo>
                  <a:lnTo>
                    <a:pt x="12752" y="5059"/>
                  </a:lnTo>
                  <a:lnTo>
                    <a:pt x="12752" y="5059"/>
                  </a:lnTo>
                  <a:cubicBezTo>
                    <a:pt x="12751" y="5059"/>
                    <a:pt x="12751" y="5059"/>
                    <a:pt x="12750" y="5058"/>
                  </a:cubicBezTo>
                  <a:lnTo>
                    <a:pt x="12750" y="5058"/>
                  </a:lnTo>
                  <a:cubicBezTo>
                    <a:pt x="12751" y="5059"/>
                    <a:pt x="12751" y="5060"/>
                    <a:pt x="12752" y="5061"/>
                  </a:cubicBezTo>
                  <a:lnTo>
                    <a:pt x="12752" y="5059"/>
                  </a:lnTo>
                  <a:lnTo>
                    <a:pt x="12752" y="5059"/>
                  </a:lnTo>
                  <a:cubicBezTo>
                    <a:pt x="12765" y="5068"/>
                    <a:pt x="12777" y="5080"/>
                    <a:pt x="12787" y="5097"/>
                  </a:cubicBezTo>
                  <a:cubicBezTo>
                    <a:pt x="12811" y="5144"/>
                    <a:pt x="12859" y="5204"/>
                    <a:pt x="12895" y="5240"/>
                  </a:cubicBezTo>
                  <a:cubicBezTo>
                    <a:pt x="12954" y="5275"/>
                    <a:pt x="12978" y="5252"/>
                    <a:pt x="13025" y="5275"/>
                  </a:cubicBezTo>
                  <a:cubicBezTo>
                    <a:pt x="13061" y="5299"/>
                    <a:pt x="13073" y="5347"/>
                    <a:pt x="13121" y="5371"/>
                  </a:cubicBezTo>
                  <a:cubicBezTo>
                    <a:pt x="13133" y="5371"/>
                    <a:pt x="13156" y="5359"/>
                    <a:pt x="13168" y="5359"/>
                  </a:cubicBezTo>
                  <a:cubicBezTo>
                    <a:pt x="13262" y="5359"/>
                    <a:pt x="13275" y="5475"/>
                    <a:pt x="13333" y="5501"/>
                  </a:cubicBezTo>
                  <a:lnTo>
                    <a:pt x="13333" y="5501"/>
                  </a:lnTo>
                  <a:cubicBezTo>
                    <a:pt x="13311" y="5489"/>
                    <a:pt x="13328" y="5424"/>
                    <a:pt x="13369" y="5424"/>
                  </a:cubicBezTo>
                  <a:cubicBezTo>
                    <a:pt x="13385" y="5424"/>
                    <a:pt x="13406" y="5435"/>
                    <a:pt x="13430" y="5466"/>
                  </a:cubicBezTo>
                  <a:cubicBezTo>
                    <a:pt x="13478" y="5525"/>
                    <a:pt x="13466" y="5514"/>
                    <a:pt x="13549" y="5549"/>
                  </a:cubicBezTo>
                  <a:cubicBezTo>
                    <a:pt x="13585" y="5585"/>
                    <a:pt x="13585" y="5597"/>
                    <a:pt x="13573" y="5621"/>
                  </a:cubicBezTo>
                  <a:cubicBezTo>
                    <a:pt x="13580" y="5608"/>
                    <a:pt x="13592" y="5602"/>
                    <a:pt x="13607" y="5602"/>
                  </a:cubicBezTo>
                  <a:cubicBezTo>
                    <a:pt x="13659" y="5602"/>
                    <a:pt x="13750" y="5663"/>
                    <a:pt x="13802" y="5663"/>
                  </a:cubicBezTo>
                  <a:cubicBezTo>
                    <a:pt x="13816" y="5663"/>
                    <a:pt x="13827" y="5658"/>
                    <a:pt x="13834" y="5647"/>
                  </a:cubicBezTo>
                  <a:lnTo>
                    <a:pt x="13834" y="5647"/>
                  </a:lnTo>
                  <a:cubicBezTo>
                    <a:pt x="13818" y="5683"/>
                    <a:pt x="13991" y="5752"/>
                    <a:pt x="14026" y="5764"/>
                  </a:cubicBezTo>
                  <a:cubicBezTo>
                    <a:pt x="14061" y="5787"/>
                    <a:pt x="14109" y="5787"/>
                    <a:pt x="14145" y="5799"/>
                  </a:cubicBezTo>
                  <a:cubicBezTo>
                    <a:pt x="14145" y="5799"/>
                    <a:pt x="14188" y="5773"/>
                    <a:pt x="14201" y="5773"/>
                  </a:cubicBezTo>
                  <a:cubicBezTo>
                    <a:pt x="14203" y="5773"/>
                    <a:pt x="14204" y="5774"/>
                    <a:pt x="14204" y="5775"/>
                  </a:cubicBezTo>
                  <a:cubicBezTo>
                    <a:pt x="14216" y="5811"/>
                    <a:pt x="14168" y="5847"/>
                    <a:pt x="14157" y="5883"/>
                  </a:cubicBezTo>
                  <a:cubicBezTo>
                    <a:pt x="14204" y="5883"/>
                    <a:pt x="14252" y="5883"/>
                    <a:pt x="14276" y="5859"/>
                  </a:cubicBezTo>
                  <a:cubicBezTo>
                    <a:pt x="14292" y="5827"/>
                    <a:pt x="14323" y="5806"/>
                    <a:pt x="14357" y="5806"/>
                  </a:cubicBezTo>
                  <a:cubicBezTo>
                    <a:pt x="14374" y="5806"/>
                    <a:pt x="14391" y="5811"/>
                    <a:pt x="14407" y="5823"/>
                  </a:cubicBezTo>
                  <a:cubicBezTo>
                    <a:pt x="14395" y="5835"/>
                    <a:pt x="14347" y="5895"/>
                    <a:pt x="14359" y="5918"/>
                  </a:cubicBezTo>
                  <a:cubicBezTo>
                    <a:pt x="14365" y="5924"/>
                    <a:pt x="14389" y="5927"/>
                    <a:pt x="14413" y="5927"/>
                  </a:cubicBezTo>
                  <a:cubicBezTo>
                    <a:pt x="14436" y="5927"/>
                    <a:pt x="14460" y="5924"/>
                    <a:pt x="14466" y="5918"/>
                  </a:cubicBezTo>
                  <a:cubicBezTo>
                    <a:pt x="14502" y="5930"/>
                    <a:pt x="14538" y="5954"/>
                    <a:pt x="14561" y="5978"/>
                  </a:cubicBezTo>
                  <a:cubicBezTo>
                    <a:pt x="14585" y="5990"/>
                    <a:pt x="14597" y="6037"/>
                    <a:pt x="14621" y="6049"/>
                  </a:cubicBezTo>
                  <a:cubicBezTo>
                    <a:pt x="14623" y="6050"/>
                    <a:pt x="14626" y="6051"/>
                    <a:pt x="14628" y="6051"/>
                  </a:cubicBezTo>
                  <a:cubicBezTo>
                    <a:pt x="14650" y="6051"/>
                    <a:pt x="14689" y="6020"/>
                    <a:pt x="14720" y="6020"/>
                  </a:cubicBezTo>
                  <a:cubicBezTo>
                    <a:pt x="14727" y="6020"/>
                    <a:pt x="14734" y="6021"/>
                    <a:pt x="14740" y="6026"/>
                  </a:cubicBezTo>
                  <a:cubicBezTo>
                    <a:pt x="14740" y="6026"/>
                    <a:pt x="14752" y="6061"/>
                    <a:pt x="14776" y="6073"/>
                  </a:cubicBezTo>
                  <a:cubicBezTo>
                    <a:pt x="14788" y="6097"/>
                    <a:pt x="14811" y="6109"/>
                    <a:pt x="14835" y="6121"/>
                  </a:cubicBezTo>
                  <a:cubicBezTo>
                    <a:pt x="14895" y="6145"/>
                    <a:pt x="14954" y="6168"/>
                    <a:pt x="15026" y="6180"/>
                  </a:cubicBezTo>
                  <a:cubicBezTo>
                    <a:pt x="15073" y="6204"/>
                    <a:pt x="15073" y="6252"/>
                    <a:pt x="15133" y="6252"/>
                  </a:cubicBezTo>
                  <a:cubicBezTo>
                    <a:pt x="15146" y="6255"/>
                    <a:pt x="15155" y="6256"/>
                    <a:pt x="15162" y="6256"/>
                  </a:cubicBezTo>
                  <a:cubicBezTo>
                    <a:pt x="15181" y="6256"/>
                    <a:pt x="15184" y="6245"/>
                    <a:pt x="15192" y="6228"/>
                  </a:cubicBezTo>
                  <a:lnTo>
                    <a:pt x="15192" y="6228"/>
                  </a:lnTo>
                  <a:cubicBezTo>
                    <a:pt x="15169" y="6287"/>
                    <a:pt x="15157" y="6299"/>
                    <a:pt x="15252" y="6347"/>
                  </a:cubicBezTo>
                  <a:cubicBezTo>
                    <a:pt x="15252" y="6335"/>
                    <a:pt x="15252" y="6335"/>
                    <a:pt x="15264" y="6323"/>
                  </a:cubicBezTo>
                  <a:cubicBezTo>
                    <a:pt x="15320" y="6346"/>
                    <a:pt x="15484" y="6443"/>
                    <a:pt x="15541" y="6443"/>
                  </a:cubicBezTo>
                  <a:cubicBezTo>
                    <a:pt x="15544" y="6443"/>
                    <a:pt x="15547" y="6443"/>
                    <a:pt x="15550" y="6442"/>
                  </a:cubicBezTo>
                  <a:cubicBezTo>
                    <a:pt x="15550" y="6442"/>
                    <a:pt x="15550" y="6378"/>
                    <a:pt x="15574" y="6378"/>
                  </a:cubicBezTo>
                  <a:cubicBezTo>
                    <a:pt x="15577" y="6378"/>
                    <a:pt x="15581" y="6380"/>
                    <a:pt x="15585" y="6383"/>
                  </a:cubicBezTo>
                  <a:cubicBezTo>
                    <a:pt x="15621" y="6418"/>
                    <a:pt x="15657" y="6466"/>
                    <a:pt x="15692" y="6490"/>
                  </a:cubicBezTo>
                  <a:cubicBezTo>
                    <a:pt x="15788" y="6573"/>
                    <a:pt x="15895" y="6633"/>
                    <a:pt x="16014" y="6680"/>
                  </a:cubicBezTo>
                  <a:cubicBezTo>
                    <a:pt x="16073" y="6704"/>
                    <a:pt x="16121" y="6692"/>
                    <a:pt x="16181" y="6716"/>
                  </a:cubicBezTo>
                  <a:cubicBezTo>
                    <a:pt x="16223" y="6735"/>
                    <a:pt x="16249" y="6743"/>
                    <a:pt x="16268" y="6743"/>
                  </a:cubicBezTo>
                  <a:cubicBezTo>
                    <a:pt x="16297" y="6743"/>
                    <a:pt x="16311" y="6726"/>
                    <a:pt x="16347" y="6705"/>
                  </a:cubicBezTo>
                  <a:lnTo>
                    <a:pt x="16347" y="6705"/>
                  </a:lnTo>
                  <a:cubicBezTo>
                    <a:pt x="16328" y="6718"/>
                    <a:pt x="16402" y="6852"/>
                    <a:pt x="16451" y="6852"/>
                  </a:cubicBezTo>
                  <a:cubicBezTo>
                    <a:pt x="16457" y="6852"/>
                    <a:pt x="16462" y="6850"/>
                    <a:pt x="16466" y="6847"/>
                  </a:cubicBezTo>
                  <a:cubicBezTo>
                    <a:pt x="16514" y="6799"/>
                    <a:pt x="16359" y="6692"/>
                    <a:pt x="16395" y="6668"/>
                  </a:cubicBezTo>
                  <a:lnTo>
                    <a:pt x="16395" y="6668"/>
                  </a:lnTo>
                  <a:lnTo>
                    <a:pt x="16490" y="6788"/>
                  </a:lnTo>
                  <a:cubicBezTo>
                    <a:pt x="16526" y="6835"/>
                    <a:pt x="16574" y="6907"/>
                    <a:pt x="16550" y="6954"/>
                  </a:cubicBezTo>
                  <a:cubicBezTo>
                    <a:pt x="16561" y="6932"/>
                    <a:pt x="16578" y="6925"/>
                    <a:pt x="16600" y="6925"/>
                  </a:cubicBezTo>
                  <a:cubicBezTo>
                    <a:pt x="16643" y="6925"/>
                    <a:pt x="16701" y="6955"/>
                    <a:pt x="16749" y="6955"/>
                  </a:cubicBezTo>
                  <a:cubicBezTo>
                    <a:pt x="16754" y="6955"/>
                    <a:pt x="16759" y="6955"/>
                    <a:pt x="16764" y="6954"/>
                  </a:cubicBezTo>
                  <a:cubicBezTo>
                    <a:pt x="16847" y="6990"/>
                    <a:pt x="16847" y="7002"/>
                    <a:pt x="16812" y="7038"/>
                  </a:cubicBezTo>
                  <a:cubicBezTo>
                    <a:pt x="16788" y="7073"/>
                    <a:pt x="16869" y="7097"/>
                    <a:pt x="16860" y="7120"/>
                  </a:cubicBezTo>
                  <a:lnTo>
                    <a:pt x="16860" y="7120"/>
                  </a:lnTo>
                  <a:lnTo>
                    <a:pt x="16919" y="6990"/>
                  </a:lnTo>
                  <a:cubicBezTo>
                    <a:pt x="16990" y="7026"/>
                    <a:pt x="16978" y="7145"/>
                    <a:pt x="16978" y="7145"/>
                  </a:cubicBezTo>
                  <a:cubicBezTo>
                    <a:pt x="17008" y="7145"/>
                    <a:pt x="17050" y="7136"/>
                    <a:pt x="17090" y="7136"/>
                  </a:cubicBezTo>
                  <a:cubicBezTo>
                    <a:pt x="17130" y="7136"/>
                    <a:pt x="17169" y="7145"/>
                    <a:pt x="17193" y="7180"/>
                  </a:cubicBezTo>
                  <a:cubicBezTo>
                    <a:pt x="17233" y="7231"/>
                    <a:pt x="17351" y="7334"/>
                    <a:pt x="17430" y="7334"/>
                  </a:cubicBezTo>
                  <a:cubicBezTo>
                    <a:pt x="17443" y="7334"/>
                    <a:pt x="17456" y="7330"/>
                    <a:pt x="17467" y="7323"/>
                  </a:cubicBezTo>
                  <a:cubicBezTo>
                    <a:pt x="17471" y="7321"/>
                    <a:pt x="17475" y="7319"/>
                    <a:pt x="17481" y="7319"/>
                  </a:cubicBezTo>
                  <a:cubicBezTo>
                    <a:pt x="17520" y="7319"/>
                    <a:pt x="17593" y="7384"/>
                    <a:pt x="17646" y="7384"/>
                  </a:cubicBezTo>
                  <a:cubicBezTo>
                    <a:pt x="17650" y="7384"/>
                    <a:pt x="17653" y="7384"/>
                    <a:pt x="17657" y="7383"/>
                  </a:cubicBezTo>
                  <a:cubicBezTo>
                    <a:pt x="17666" y="7380"/>
                    <a:pt x="17675" y="7379"/>
                    <a:pt x="17682" y="7379"/>
                  </a:cubicBezTo>
                  <a:cubicBezTo>
                    <a:pt x="17746" y="7379"/>
                    <a:pt x="17721" y="7469"/>
                    <a:pt x="17764" y="7490"/>
                  </a:cubicBezTo>
                  <a:cubicBezTo>
                    <a:pt x="17782" y="7508"/>
                    <a:pt x="17806" y="7508"/>
                    <a:pt x="17831" y="7508"/>
                  </a:cubicBezTo>
                  <a:cubicBezTo>
                    <a:pt x="17856" y="7508"/>
                    <a:pt x="17883" y="7508"/>
                    <a:pt x="17907" y="7526"/>
                  </a:cubicBezTo>
                  <a:cubicBezTo>
                    <a:pt x="17967" y="7550"/>
                    <a:pt x="17943" y="7561"/>
                    <a:pt x="17931" y="7585"/>
                  </a:cubicBezTo>
                  <a:cubicBezTo>
                    <a:pt x="17907" y="7609"/>
                    <a:pt x="18014" y="7621"/>
                    <a:pt x="18014" y="7621"/>
                  </a:cubicBezTo>
                  <a:cubicBezTo>
                    <a:pt x="18062" y="7621"/>
                    <a:pt x="18062" y="7645"/>
                    <a:pt x="18086" y="7657"/>
                  </a:cubicBezTo>
                  <a:cubicBezTo>
                    <a:pt x="18093" y="7662"/>
                    <a:pt x="18100" y="7664"/>
                    <a:pt x="18107" y="7664"/>
                  </a:cubicBezTo>
                  <a:cubicBezTo>
                    <a:pt x="18142" y="7664"/>
                    <a:pt x="18155" y="7593"/>
                    <a:pt x="18174" y="7593"/>
                  </a:cubicBezTo>
                  <a:cubicBezTo>
                    <a:pt x="18182" y="7593"/>
                    <a:pt x="18192" y="7606"/>
                    <a:pt x="18205" y="7645"/>
                  </a:cubicBezTo>
                  <a:cubicBezTo>
                    <a:pt x="18237" y="7709"/>
                    <a:pt x="18297" y="7754"/>
                    <a:pt x="18370" y="7754"/>
                  </a:cubicBezTo>
                  <a:cubicBezTo>
                    <a:pt x="18378" y="7754"/>
                    <a:pt x="18387" y="7753"/>
                    <a:pt x="18395" y="7752"/>
                  </a:cubicBezTo>
                  <a:cubicBezTo>
                    <a:pt x="18418" y="7746"/>
                    <a:pt x="18439" y="7743"/>
                    <a:pt x="18456" y="7743"/>
                  </a:cubicBezTo>
                  <a:cubicBezTo>
                    <a:pt x="18511" y="7743"/>
                    <a:pt x="18541" y="7772"/>
                    <a:pt x="18550" y="7835"/>
                  </a:cubicBezTo>
                  <a:cubicBezTo>
                    <a:pt x="18550" y="7894"/>
                    <a:pt x="18750" y="7871"/>
                    <a:pt x="18764" y="7941"/>
                  </a:cubicBezTo>
                  <a:lnTo>
                    <a:pt x="18764" y="7941"/>
                  </a:lnTo>
                  <a:cubicBezTo>
                    <a:pt x="18762" y="7922"/>
                    <a:pt x="18807" y="7913"/>
                    <a:pt x="18854" y="7913"/>
                  </a:cubicBezTo>
                  <a:cubicBezTo>
                    <a:pt x="18920" y="7913"/>
                    <a:pt x="18988" y="7932"/>
                    <a:pt x="18919" y="7966"/>
                  </a:cubicBezTo>
                  <a:cubicBezTo>
                    <a:pt x="18871" y="8050"/>
                    <a:pt x="19014" y="8026"/>
                    <a:pt x="19086" y="8050"/>
                  </a:cubicBezTo>
                  <a:cubicBezTo>
                    <a:pt x="19133" y="8061"/>
                    <a:pt x="19169" y="8085"/>
                    <a:pt x="19217" y="8121"/>
                  </a:cubicBezTo>
                  <a:cubicBezTo>
                    <a:pt x="19229" y="8145"/>
                    <a:pt x="19217" y="8145"/>
                    <a:pt x="19241" y="8169"/>
                  </a:cubicBezTo>
                  <a:cubicBezTo>
                    <a:pt x="19268" y="8178"/>
                    <a:pt x="19374" y="8216"/>
                    <a:pt x="19432" y="8216"/>
                  </a:cubicBezTo>
                  <a:cubicBezTo>
                    <a:pt x="19449" y="8216"/>
                    <a:pt x="19461" y="8212"/>
                    <a:pt x="19467" y="8204"/>
                  </a:cubicBezTo>
                  <a:lnTo>
                    <a:pt x="19467" y="8204"/>
                  </a:lnTo>
                  <a:cubicBezTo>
                    <a:pt x="19443" y="8240"/>
                    <a:pt x="19419" y="8264"/>
                    <a:pt x="19491" y="8300"/>
                  </a:cubicBezTo>
                  <a:cubicBezTo>
                    <a:pt x="19526" y="8323"/>
                    <a:pt x="19622" y="8300"/>
                    <a:pt x="19622" y="8335"/>
                  </a:cubicBezTo>
                  <a:cubicBezTo>
                    <a:pt x="19622" y="8335"/>
                    <a:pt x="19643" y="8341"/>
                    <a:pt x="19657" y="8341"/>
                  </a:cubicBezTo>
                  <a:cubicBezTo>
                    <a:pt x="19664" y="8341"/>
                    <a:pt x="19669" y="8339"/>
                    <a:pt x="19669" y="8335"/>
                  </a:cubicBezTo>
                  <a:cubicBezTo>
                    <a:pt x="19681" y="8335"/>
                    <a:pt x="19717" y="8359"/>
                    <a:pt x="19729" y="8359"/>
                  </a:cubicBezTo>
                  <a:cubicBezTo>
                    <a:pt x="19769" y="8399"/>
                    <a:pt x="19820" y="8450"/>
                    <a:pt x="19863" y="8450"/>
                  </a:cubicBezTo>
                  <a:cubicBezTo>
                    <a:pt x="19884" y="8450"/>
                    <a:pt x="19904" y="8438"/>
                    <a:pt x="19919" y="8407"/>
                  </a:cubicBezTo>
                  <a:lnTo>
                    <a:pt x="19919" y="8407"/>
                  </a:lnTo>
                  <a:cubicBezTo>
                    <a:pt x="19907" y="8431"/>
                    <a:pt x="19872" y="8490"/>
                    <a:pt x="19943" y="8490"/>
                  </a:cubicBezTo>
                  <a:cubicBezTo>
                    <a:pt x="19979" y="8484"/>
                    <a:pt x="19991" y="8478"/>
                    <a:pt x="20003" y="8478"/>
                  </a:cubicBezTo>
                  <a:cubicBezTo>
                    <a:pt x="20014" y="8478"/>
                    <a:pt x="20026" y="8484"/>
                    <a:pt x="20062" y="8502"/>
                  </a:cubicBezTo>
                  <a:cubicBezTo>
                    <a:pt x="20055" y="8499"/>
                    <a:pt x="20049" y="8497"/>
                    <a:pt x="20044" y="8497"/>
                  </a:cubicBezTo>
                  <a:cubicBezTo>
                    <a:pt x="20013" y="8497"/>
                    <a:pt x="20011" y="8553"/>
                    <a:pt x="20062" y="8573"/>
                  </a:cubicBezTo>
                  <a:cubicBezTo>
                    <a:pt x="20098" y="8597"/>
                    <a:pt x="20145" y="8621"/>
                    <a:pt x="20193" y="8621"/>
                  </a:cubicBezTo>
                  <a:cubicBezTo>
                    <a:pt x="20225" y="8629"/>
                    <a:pt x="20247" y="8633"/>
                    <a:pt x="20264" y="8633"/>
                  </a:cubicBezTo>
                  <a:cubicBezTo>
                    <a:pt x="20299" y="8633"/>
                    <a:pt x="20312" y="8617"/>
                    <a:pt x="20336" y="8585"/>
                  </a:cubicBezTo>
                  <a:cubicBezTo>
                    <a:pt x="20407" y="8633"/>
                    <a:pt x="20384" y="8633"/>
                    <a:pt x="20395" y="8681"/>
                  </a:cubicBezTo>
                  <a:cubicBezTo>
                    <a:pt x="20404" y="8661"/>
                    <a:pt x="20416" y="8653"/>
                    <a:pt x="20427" y="8653"/>
                  </a:cubicBezTo>
                  <a:cubicBezTo>
                    <a:pt x="20472" y="8653"/>
                    <a:pt x="20525" y="8766"/>
                    <a:pt x="20484" y="8786"/>
                  </a:cubicBezTo>
                  <a:lnTo>
                    <a:pt x="20484" y="8786"/>
                  </a:lnTo>
                  <a:cubicBezTo>
                    <a:pt x="20522" y="8783"/>
                    <a:pt x="20560" y="8773"/>
                    <a:pt x="20598" y="8764"/>
                  </a:cubicBezTo>
                  <a:cubicBezTo>
                    <a:pt x="20611" y="8760"/>
                    <a:pt x="20624" y="8759"/>
                    <a:pt x="20637" y="8759"/>
                  </a:cubicBezTo>
                  <a:cubicBezTo>
                    <a:pt x="20707" y="8759"/>
                    <a:pt x="20776" y="8807"/>
                    <a:pt x="20836" y="8847"/>
                  </a:cubicBezTo>
                  <a:cubicBezTo>
                    <a:pt x="20866" y="8867"/>
                    <a:pt x="20973" y="8939"/>
                    <a:pt x="21020" y="8939"/>
                  </a:cubicBezTo>
                  <a:cubicBezTo>
                    <a:pt x="21028" y="8939"/>
                    <a:pt x="21035" y="8936"/>
                    <a:pt x="21038" y="8931"/>
                  </a:cubicBezTo>
                  <a:cubicBezTo>
                    <a:pt x="21062" y="8895"/>
                    <a:pt x="21086" y="8847"/>
                    <a:pt x="21098" y="8812"/>
                  </a:cubicBezTo>
                  <a:cubicBezTo>
                    <a:pt x="21169" y="8835"/>
                    <a:pt x="21110" y="8907"/>
                    <a:pt x="21098" y="8931"/>
                  </a:cubicBezTo>
                  <a:cubicBezTo>
                    <a:pt x="21102" y="8925"/>
                    <a:pt x="21106" y="8923"/>
                    <a:pt x="21111" y="8923"/>
                  </a:cubicBezTo>
                  <a:cubicBezTo>
                    <a:pt x="21138" y="8923"/>
                    <a:pt x="21179" y="8994"/>
                    <a:pt x="21169" y="9014"/>
                  </a:cubicBezTo>
                  <a:cubicBezTo>
                    <a:pt x="21157" y="9038"/>
                    <a:pt x="21134" y="9074"/>
                    <a:pt x="21181" y="9097"/>
                  </a:cubicBezTo>
                  <a:lnTo>
                    <a:pt x="21253" y="8966"/>
                  </a:lnTo>
                  <a:lnTo>
                    <a:pt x="21253" y="8966"/>
                  </a:lnTo>
                  <a:cubicBezTo>
                    <a:pt x="21217" y="9038"/>
                    <a:pt x="21455" y="9157"/>
                    <a:pt x="21527" y="9181"/>
                  </a:cubicBezTo>
                  <a:cubicBezTo>
                    <a:pt x="21479" y="9157"/>
                    <a:pt x="21503" y="9133"/>
                    <a:pt x="21515" y="9109"/>
                  </a:cubicBezTo>
                  <a:lnTo>
                    <a:pt x="21515" y="9109"/>
                  </a:lnTo>
                  <a:cubicBezTo>
                    <a:pt x="21591" y="9153"/>
                    <a:pt x="21587" y="9267"/>
                    <a:pt x="21678" y="9267"/>
                  </a:cubicBezTo>
                  <a:cubicBezTo>
                    <a:pt x="21686" y="9267"/>
                    <a:pt x="21695" y="9266"/>
                    <a:pt x="21705" y="9264"/>
                  </a:cubicBezTo>
                  <a:cubicBezTo>
                    <a:pt x="21711" y="9264"/>
                    <a:pt x="21741" y="9258"/>
                    <a:pt x="21769" y="9258"/>
                  </a:cubicBezTo>
                  <a:cubicBezTo>
                    <a:pt x="21797" y="9258"/>
                    <a:pt x="21824" y="9264"/>
                    <a:pt x="21824" y="9288"/>
                  </a:cubicBezTo>
                  <a:cubicBezTo>
                    <a:pt x="21824" y="9300"/>
                    <a:pt x="21717" y="9335"/>
                    <a:pt x="21788" y="9359"/>
                  </a:cubicBezTo>
                  <a:cubicBezTo>
                    <a:pt x="21860" y="9383"/>
                    <a:pt x="21908" y="9359"/>
                    <a:pt x="21979" y="9407"/>
                  </a:cubicBezTo>
                  <a:cubicBezTo>
                    <a:pt x="22039" y="9455"/>
                    <a:pt x="22098" y="9502"/>
                    <a:pt x="22158" y="9526"/>
                  </a:cubicBezTo>
                  <a:cubicBezTo>
                    <a:pt x="22181" y="9536"/>
                    <a:pt x="22206" y="9540"/>
                    <a:pt x="22226" y="9540"/>
                  </a:cubicBezTo>
                  <a:cubicBezTo>
                    <a:pt x="22274" y="9540"/>
                    <a:pt x="22300" y="9518"/>
                    <a:pt x="22249" y="9488"/>
                  </a:cubicBezTo>
                  <a:lnTo>
                    <a:pt x="22249" y="9488"/>
                  </a:lnTo>
                  <a:cubicBezTo>
                    <a:pt x="22290" y="9509"/>
                    <a:pt x="22331" y="9529"/>
                    <a:pt x="22372" y="9550"/>
                  </a:cubicBezTo>
                  <a:cubicBezTo>
                    <a:pt x="22408" y="9574"/>
                    <a:pt x="22420" y="9609"/>
                    <a:pt x="22443" y="9633"/>
                  </a:cubicBezTo>
                  <a:cubicBezTo>
                    <a:pt x="22467" y="9657"/>
                    <a:pt x="22491" y="9657"/>
                    <a:pt x="22527" y="9657"/>
                  </a:cubicBezTo>
                  <a:cubicBezTo>
                    <a:pt x="22535" y="9659"/>
                    <a:pt x="22542" y="9660"/>
                    <a:pt x="22548" y="9660"/>
                  </a:cubicBezTo>
                  <a:cubicBezTo>
                    <a:pt x="22575" y="9660"/>
                    <a:pt x="22576" y="9639"/>
                    <a:pt x="22586" y="9609"/>
                  </a:cubicBezTo>
                  <a:cubicBezTo>
                    <a:pt x="22539" y="9609"/>
                    <a:pt x="22527" y="9585"/>
                    <a:pt x="22562" y="9585"/>
                  </a:cubicBezTo>
                  <a:cubicBezTo>
                    <a:pt x="22575" y="9582"/>
                    <a:pt x="22587" y="9581"/>
                    <a:pt x="22598" y="9581"/>
                  </a:cubicBezTo>
                  <a:cubicBezTo>
                    <a:pt x="22629" y="9581"/>
                    <a:pt x="22655" y="9592"/>
                    <a:pt x="22681" y="9609"/>
                  </a:cubicBezTo>
                  <a:cubicBezTo>
                    <a:pt x="22741" y="9657"/>
                    <a:pt x="22586" y="9669"/>
                    <a:pt x="22670" y="9705"/>
                  </a:cubicBezTo>
                  <a:cubicBezTo>
                    <a:pt x="22694" y="9721"/>
                    <a:pt x="22803" y="9754"/>
                    <a:pt x="22857" y="9754"/>
                  </a:cubicBezTo>
                  <a:cubicBezTo>
                    <a:pt x="22882" y="9754"/>
                    <a:pt x="22895" y="9747"/>
                    <a:pt x="22884" y="9728"/>
                  </a:cubicBezTo>
                  <a:cubicBezTo>
                    <a:pt x="22848" y="9669"/>
                    <a:pt x="22836" y="9657"/>
                    <a:pt x="22896" y="9645"/>
                  </a:cubicBezTo>
                  <a:cubicBezTo>
                    <a:pt x="22943" y="9645"/>
                    <a:pt x="22991" y="9657"/>
                    <a:pt x="23027" y="9693"/>
                  </a:cubicBezTo>
                  <a:cubicBezTo>
                    <a:pt x="23062" y="9752"/>
                    <a:pt x="22931" y="9824"/>
                    <a:pt x="22943" y="9847"/>
                  </a:cubicBezTo>
                  <a:cubicBezTo>
                    <a:pt x="22979" y="9871"/>
                    <a:pt x="23027" y="9895"/>
                    <a:pt x="23074" y="9895"/>
                  </a:cubicBezTo>
                  <a:cubicBezTo>
                    <a:pt x="23134" y="9895"/>
                    <a:pt x="23110" y="9847"/>
                    <a:pt x="23158" y="9847"/>
                  </a:cubicBezTo>
                  <a:cubicBezTo>
                    <a:pt x="23241" y="9847"/>
                    <a:pt x="23170" y="9966"/>
                    <a:pt x="23253" y="9966"/>
                  </a:cubicBezTo>
                  <a:cubicBezTo>
                    <a:pt x="23259" y="9968"/>
                    <a:pt x="23266" y="9969"/>
                    <a:pt x="23272" y="9969"/>
                  </a:cubicBezTo>
                  <a:cubicBezTo>
                    <a:pt x="23316" y="9969"/>
                    <a:pt x="23363" y="9936"/>
                    <a:pt x="23384" y="9895"/>
                  </a:cubicBezTo>
                  <a:lnTo>
                    <a:pt x="23384" y="9895"/>
                  </a:lnTo>
                  <a:cubicBezTo>
                    <a:pt x="23372" y="9931"/>
                    <a:pt x="23336" y="9966"/>
                    <a:pt x="23348" y="10002"/>
                  </a:cubicBezTo>
                  <a:cubicBezTo>
                    <a:pt x="23372" y="10062"/>
                    <a:pt x="23432" y="10121"/>
                    <a:pt x="23503" y="10133"/>
                  </a:cubicBezTo>
                  <a:cubicBezTo>
                    <a:pt x="23527" y="10133"/>
                    <a:pt x="23479" y="10074"/>
                    <a:pt x="23527" y="10074"/>
                  </a:cubicBezTo>
                  <a:cubicBezTo>
                    <a:pt x="23574" y="10086"/>
                    <a:pt x="23622" y="10109"/>
                    <a:pt x="23658" y="10133"/>
                  </a:cubicBezTo>
                  <a:cubicBezTo>
                    <a:pt x="23693" y="10157"/>
                    <a:pt x="23717" y="10205"/>
                    <a:pt x="23753" y="10228"/>
                  </a:cubicBezTo>
                  <a:cubicBezTo>
                    <a:pt x="23762" y="10232"/>
                    <a:pt x="23770" y="10233"/>
                    <a:pt x="23778" y="10233"/>
                  </a:cubicBezTo>
                  <a:cubicBezTo>
                    <a:pt x="23805" y="10233"/>
                    <a:pt x="23825" y="10216"/>
                    <a:pt x="23849" y="10216"/>
                  </a:cubicBezTo>
                  <a:cubicBezTo>
                    <a:pt x="23862" y="10216"/>
                    <a:pt x="23877" y="10222"/>
                    <a:pt x="23896" y="10240"/>
                  </a:cubicBezTo>
                  <a:cubicBezTo>
                    <a:pt x="23918" y="10262"/>
                    <a:pt x="23899" y="10325"/>
                    <a:pt x="23943" y="10325"/>
                  </a:cubicBezTo>
                  <a:cubicBezTo>
                    <a:pt x="23947" y="10325"/>
                    <a:pt x="23951" y="10325"/>
                    <a:pt x="23955" y="10324"/>
                  </a:cubicBezTo>
                  <a:cubicBezTo>
                    <a:pt x="24003" y="10324"/>
                    <a:pt x="24028" y="10278"/>
                    <a:pt x="24078" y="10278"/>
                  </a:cubicBezTo>
                  <a:cubicBezTo>
                    <a:pt x="24091" y="10278"/>
                    <a:pt x="24105" y="10281"/>
                    <a:pt x="24122" y="10288"/>
                  </a:cubicBezTo>
                  <a:lnTo>
                    <a:pt x="24110" y="10324"/>
                  </a:lnTo>
                  <a:cubicBezTo>
                    <a:pt x="24110" y="10341"/>
                    <a:pt x="24104" y="10352"/>
                    <a:pt x="24091" y="10352"/>
                  </a:cubicBezTo>
                  <a:cubicBezTo>
                    <a:pt x="24086" y="10352"/>
                    <a:pt x="24081" y="10351"/>
                    <a:pt x="24074" y="10347"/>
                  </a:cubicBezTo>
                  <a:lnTo>
                    <a:pt x="24074" y="10347"/>
                  </a:lnTo>
                  <a:cubicBezTo>
                    <a:pt x="24063" y="10359"/>
                    <a:pt x="24229" y="10383"/>
                    <a:pt x="24253" y="10395"/>
                  </a:cubicBezTo>
                  <a:cubicBezTo>
                    <a:pt x="24306" y="10416"/>
                    <a:pt x="24340" y="10457"/>
                    <a:pt x="24381" y="10457"/>
                  </a:cubicBezTo>
                  <a:cubicBezTo>
                    <a:pt x="24386" y="10457"/>
                    <a:pt x="24391" y="10456"/>
                    <a:pt x="24396" y="10455"/>
                  </a:cubicBezTo>
                  <a:cubicBezTo>
                    <a:pt x="24428" y="10455"/>
                    <a:pt x="24444" y="10449"/>
                    <a:pt x="24468" y="10449"/>
                  </a:cubicBezTo>
                  <a:cubicBezTo>
                    <a:pt x="24481" y="10449"/>
                    <a:pt x="24495" y="10451"/>
                    <a:pt x="24515" y="10455"/>
                  </a:cubicBezTo>
                  <a:cubicBezTo>
                    <a:pt x="24551" y="10467"/>
                    <a:pt x="24598" y="10490"/>
                    <a:pt x="24634" y="10514"/>
                  </a:cubicBezTo>
                  <a:cubicBezTo>
                    <a:pt x="24656" y="10532"/>
                    <a:pt x="24676" y="10536"/>
                    <a:pt x="24697" y="10536"/>
                  </a:cubicBezTo>
                  <a:cubicBezTo>
                    <a:pt x="24719" y="10536"/>
                    <a:pt x="24742" y="10531"/>
                    <a:pt x="24767" y="10531"/>
                  </a:cubicBezTo>
                  <a:cubicBezTo>
                    <a:pt x="24782" y="10531"/>
                    <a:pt x="24796" y="10533"/>
                    <a:pt x="24813" y="10538"/>
                  </a:cubicBezTo>
                  <a:cubicBezTo>
                    <a:pt x="24872" y="10562"/>
                    <a:pt x="24872" y="10645"/>
                    <a:pt x="24932" y="10669"/>
                  </a:cubicBezTo>
                  <a:cubicBezTo>
                    <a:pt x="24947" y="10675"/>
                    <a:pt x="24962" y="10677"/>
                    <a:pt x="24976" y="10677"/>
                  </a:cubicBezTo>
                  <a:cubicBezTo>
                    <a:pt x="25008" y="10677"/>
                    <a:pt x="25037" y="10666"/>
                    <a:pt x="25065" y="10666"/>
                  </a:cubicBezTo>
                  <a:cubicBezTo>
                    <a:pt x="25072" y="10666"/>
                    <a:pt x="25079" y="10667"/>
                    <a:pt x="25087" y="10669"/>
                  </a:cubicBezTo>
                  <a:cubicBezTo>
                    <a:pt x="25158" y="10681"/>
                    <a:pt x="25087" y="10776"/>
                    <a:pt x="25087" y="10788"/>
                  </a:cubicBezTo>
                  <a:cubicBezTo>
                    <a:pt x="25134" y="10788"/>
                    <a:pt x="25182" y="10788"/>
                    <a:pt x="25229" y="10776"/>
                  </a:cubicBezTo>
                  <a:cubicBezTo>
                    <a:pt x="25250" y="10768"/>
                    <a:pt x="25264" y="10765"/>
                    <a:pt x="25274" y="10765"/>
                  </a:cubicBezTo>
                  <a:cubicBezTo>
                    <a:pt x="25310" y="10765"/>
                    <a:pt x="25284" y="10810"/>
                    <a:pt x="25265" y="10848"/>
                  </a:cubicBezTo>
                  <a:cubicBezTo>
                    <a:pt x="25274" y="10834"/>
                    <a:pt x="25286" y="10828"/>
                    <a:pt x="25300" y="10828"/>
                  </a:cubicBezTo>
                  <a:cubicBezTo>
                    <a:pt x="25346" y="10828"/>
                    <a:pt x="25409" y="10893"/>
                    <a:pt x="25441" y="10893"/>
                  </a:cubicBezTo>
                  <a:cubicBezTo>
                    <a:pt x="25447" y="10893"/>
                    <a:pt x="25452" y="10890"/>
                    <a:pt x="25456" y="10883"/>
                  </a:cubicBezTo>
                  <a:cubicBezTo>
                    <a:pt x="25468" y="10931"/>
                    <a:pt x="25491" y="10979"/>
                    <a:pt x="25527" y="11014"/>
                  </a:cubicBezTo>
                  <a:cubicBezTo>
                    <a:pt x="25534" y="11008"/>
                    <a:pt x="25539" y="11005"/>
                    <a:pt x="25545" y="11005"/>
                  </a:cubicBezTo>
                  <a:cubicBezTo>
                    <a:pt x="25559" y="11005"/>
                    <a:pt x="25573" y="11024"/>
                    <a:pt x="25598" y="11050"/>
                  </a:cubicBezTo>
                  <a:cubicBezTo>
                    <a:pt x="25634" y="11074"/>
                    <a:pt x="25706" y="11086"/>
                    <a:pt x="25753" y="11133"/>
                  </a:cubicBezTo>
                  <a:cubicBezTo>
                    <a:pt x="25765" y="11157"/>
                    <a:pt x="25694" y="11312"/>
                    <a:pt x="25753" y="11312"/>
                  </a:cubicBezTo>
                  <a:cubicBezTo>
                    <a:pt x="25770" y="11312"/>
                    <a:pt x="25818" y="11256"/>
                    <a:pt x="25840" y="11256"/>
                  </a:cubicBezTo>
                  <a:cubicBezTo>
                    <a:pt x="25848" y="11256"/>
                    <a:pt x="25852" y="11265"/>
                    <a:pt x="25849" y="11288"/>
                  </a:cubicBezTo>
                  <a:cubicBezTo>
                    <a:pt x="25837" y="11348"/>
                    <a:pt x="25825" y="11348"/>
                    <a:pt x="25872" y="11395"/>
                  </a:cubicBezTo>
                  <a:cubicBezTo>
                    <a:pt x="25872" y="11395"/>
                    <a:pt x="25920" y="11419"/>
                    <a:pt x="25920" y="11431"/>
                  </a:cubicBezTo>
                  <a:cubicBezTo>
                    <a:pt x="25912" y="11431"/>
                    <a:pt x="25867" y="11415"/>
                    <a:pt x="25834" y="11415"/>
                  </a:cubicBezTo>
                  <a:cubicBezTo>
                    <a:pt x="25818" y="11415"/>
                    <a:pt x="25805" y="11419"/>
                    <a:pt x="25801" y="11431"/>
                  </a:cubicBezTo>
                  <a:cubicBezTo>
                    <a:pt x="25777" y="11455"/>
                    <a:pt x="25825" y="11467"/>
                    <a:pt x="25825" y="11467"/>
                  </a:cubicBezTo>
                  <a:cubicBezTo>
                    <a:pt x="25849" y="11490"/>
                    <a:pt x="25849" y="11502"/>
                    <a:pt x="25849" y="11550"/>
                  </a:cubicBezTo>
                  <a:cubicBezTo>
                    <a:pt x="25849" y="11529"/>
                    <a:pt x="25840" y="11524"/>
                    <a:pt x="25828" y="11524"/>
                  </a:cubicBezTo>
                  <a:cubicBezTo>
                    <a:pt x="25820" y="11524"/>
                    <a:pt x="25810" y="11526"/>
                    <a:pt x="25801" y="11526"/>
                  </a:cubicBezTo>
                  <a:cubicBezTo>
                    <a:pt x="25837" y="11526"/>
                    <a:pt x="25801" y="11574"/>
                    <a:pt x="25813" y="11610"/>
                  </a:cubicBezTo>
                  <a:cubicBezTo>
                    <a:pt x="25813" y="11610"/>
                    <a:pt x="25837" y="11610"/>
                    <a:pt x="25837" y="11621"/>
                  </a:cubicBezTo>
                  <a:cubicBezTo>
                    <a:pt x="25848" y="11665"/>
                    <a:pt x="25838" y="11730"/>
                    <a:pt x="25799" y="11730"/>
                  </a:cubicBezTo>
                  <a:cubicBezTo>
                    <a:pt x="25796" y="11730"/>
                    <a:pt x="25793" y="11729"/>
                    <a:pt x="25789" y="11729"/>
                  </a:cubicBezTo>
                  <a:cubicBezTo>
                    <a:pt x="25753" y="11729"/>
                    <a:pt x="25706" y="11836"/>
                    <a:pt x="25741" y="11848"/>
                  </a:cubicBezTo>
                  <a:cubicBezTo>
                    <a:pt x="25741" y="11895"/>
                    <a:pt x="25670" y="11967"/>
                    <a:pt x="25718" y="11991"/>
                  </a:cubicBezTo>
                  <a:cubicBezTo>
                    <a:pt x="25670" y="12026"/>
                    <a:pt x="25622" y="12050"/>
                    <a:pt x="25575" y="12050"/>
                  </a:cubicBezTo>
                  <a:cubicBezTo>
                    <a:pt x="25515" y="12050"/>
                    <a:pt x="25479" y="12086"/>
                    <a:pt x="25468" y="12133"/>
                  </a:cubicBezTo>
                  <a:cubicBezTo>
                    <a:pt x="25455" y="12078"/>
                    <a:pt x="25446" y="12057"/>
                    <a:pt x="25435" y="12057"/>
                  </a:cubicBezTo>
                  <a:cubicBezTo>
                    <a:pt x="25425" y="12057"/>
                    <a:pt x="25413" y="12075"/>
                    <a:pt x="25396" y="12098"/>
                  </a:cubicBezTo>
                  <a:cubicBezTo>
                    <a:pt x="25366" y="12128"/>
                    <a:pt x="25328" y="12175"/>
                    <a:pt x="25302" y="12175"/>
                  </a:cubicBezTo>
                  <a:cubicBezTo>
                    <a:pt x="25297" y="12175"/>
                    <a:pt x="25293" y="12173"/>
                    <a:pt x="25289" y="12169"/>
                  </a:cubicBezTo>
                  <a:cubicBezTo>
                    <a:pt x="25269" y="12159"/>
                    <a:pt x="25249" y="12090"/>
                    <a:pt x="25193" y="12090"/>
                  </a:cubicBezTo>
                  <a:cubicBezTo>
                    <a:pt x="25183" y="12090"/>
                    <a:pt x="25171" y="12092"/>
                    <a:pt x="25158" y="12098"/>
                  </a:cubicBezTo>
                  <a:cubicBezTo>
                    <a:pt x="25110" y="12133"/>
                    <a:pt x="25063" y="12157"/>
                    <a:pt x="25015" y="12205"/>
                  </a:cubicBezTo>
                  <a:cubicBezTo>
                    <a:pt x="24991" y="12145"/>
                    <a:pt x="25063" y="12122"/>
                    <a:pt x="24944" y="12098"/>
                  </a:cubicBezTo>
                  <a:cubicBezTo>
                    <a:pt x="24938" y="12097"/>
                    <a:pt x="24933" y="12096"/>
                    <a:pt x="24929" y="12096"/>
                  </a:cubicBezTo>
                  <a:cubicBezTo>
                    <a:pt x="24887" y="12096"/>
                    <a:pt x="24905" y="12138"/>
                    <a:pt x="24865" y="12138"/>
                  </a:cubicBezTo>
                  <a:cubicBezTo>
                    <a:pt x="24858" y="12138"/>
                    <a:pt x="24849" y="12137"/>
                    <a:pt x="24836" y="12133"/>
                  </a:cubicBezTo>
                  <a:cubicBezTo>
                    <a:pt x="24848" y="12098"/>
                    <a:pt x="24884" y="12038"/>
                    <a:pt x="24860" y="12014"/>
                  </a:cubicBezTo>
                  <a:cubicBezTo>
                    <a:pt x="24837" y="11991"/>
                    <a:pt x="24799" y="11973"/>
                    <a:pt x="24771" y="11973"/>
                  </a:cubicBezTo>
                  <a:cubicBezTo>
                    <a:pt x="24757" y="11973"/>
                    <a:pt x="24745" y="11978"/>
                    <a:pt x="24741" y="11991"/>
                  </a:cubicBezTo>
                  <a:cubicBezTo>
                    <a:pt x="24739" y="11999"/>
                    <a:pt x="24729" y="12002"/>
                    <a:pt x="24716" y="12002"/>
                  </a:cubicBezTo>
                  <a:cubicBezTo>
                    <a:pt x="24671" y="12002"/>
                    <a:pt x="24581" y="11964"/>
                    <a:pt x="24563" y="11955"/>
                  </a:cubicBezTo>
                  <a:cubicBezTo>
                    <a:pt x="24527" y="11943"/>
                    <a:pt x="24396" y="11883"/>
                    <a:pt x="24396" y="11848"/>
                  </a:cubicBezTo>
                  <a:cubicBezTo>
                    <a:pt x="24384" y="11800"/>
                    <a:pt x="24348" y="11729"/>
                    <a:pt x="24265" y="11717"/>
                  </a:cubicBezTo>
                  <a:cubicBezTo>
                    <a:pt x="24233" y="11717"/>
                    <a:pt x="24212" y="11727"/>
                    <a:pt x="24187" y="11727"/>
                  </a:cubicBezTo>
                  <a:cubicBezTo>
                    <a:pt x="24175" y="11727"/>
                    <a:pt x="24162" y="11725"/>
                    <a:pt x="24146" y="11717"/>
                  </a:cubicBezTo>
                  <a:cubicBezTo>
                    <a:pt x="24098" y="11693"/>
                    <a:pt x="24051" y="11657"/>
                    <a:pt x="24027" y="11621"/>
                  </a:cubicBezTo>
                  <a:lnTo>
                    <a:pt x="23944" y="11550"/>
                  </a:lnTo>
                  <a:cubicBezTo>
                    <a:pt x="23908" y="11526"/>
                    <a:pt x="23884" y="11502"/>
                    <a:pt x="23848" y="11490"/>
                  </a:cubicBezTo>
                  <a:cubicBezTo>
                    <a:pt x="23836" y="11485"/>
                    <a:pt x="23830" y="11482"/>
                    <a:pt x="23827" y="11482"/>
                  </a:cubicBezTo>
                  <a:cubicBezTo>
                    <a:pt x="23824" y="11482"/>
                    <a:pt x="23824" y="11485"/>
                    <a:pt x="23824" y="11490"/>
                  </a:cubicBezTo>
                  <a:cubicBezTo>
                    <a:pt x="23828" y="11515"/>
                    <a:pt x="23819" y="11525"/>
                    <a:pt x="23803" y="11525"/>
                  </a:cubicBezTo>
                  <a:cubicBezTo>
                    <a:pt x="23758" y="11525"/>
                    <a:pt x="23657" y="11446"/>
                    <a:pt x="23622" y="11419"/>
                  </a:cubicBezTo>
                  <a:cubicBezTo>
                    <a:pt x="23574" y="11395"/>
                    <a:pt x="23515" y="11371"/>
                    <a:pt x="23467" y="11348"/>
                  </a:cubicBezTo>
                  <a:cubicBezTo>
                    <a:pt x="23453" y="11344"/>
                    <a:pt x="23444" y="11343"/>
                    <a:pt x="23439" y="11343"/>
                  </a:cubicBezTo>
                  <a:cubicBezTo>
                    <a:pt x="23426" y="11343"/>
                    <a:pt x="23432" y="11351"/>
                    <a:pt x="23432" y="11360"/>
                  </a:cubicBezTo>
                  <a:cubicBezTo>
                    <a:pt x="23432" y="11361"/>
                    <a:pt x="23431" y="11361"/>
                    <a:pt x="23430" y="11361"/>
                  </a:cubicBezTo>
                  <a:cubicBezTo>
                    <a:pt x="23417" y="11361"/>
                    <a:pt x="23348" y="11312"/>
                    <a:pt x="23348" y="11312"/>
                  </a:cubicBezTo>
                  <a:cubicBezTo>
                    <a:pt x="23312" y="11300"/>
                    <a:pt x="23277" y="11288"/>
                    <a:pt x="23241" y="11276"/>
                  </a:cubicBezTo>
                  <a:cubicBezTo>
                    <a:pt x="23205" y="11264"/>
                    <a:pt x="23074" y="11252"/>
                    <a:pt x="23098" y="11217"/>
                  </a:cubicBezTo>
                  <a:cubicBezTo>
                    <a:pt x="23110" y="11169"/>
                    <a:pt x="23027" y="11121"/>
                    <a:pt x="22955" y="11098"/>
                  </a:cubicBezTo>
                  <a:cubicBezTo>
                    <a:pt x="22951" y="11097"/>
                    <a:pt x="22947" y="11096"/>
                    <a:pt x="22943" y="11096"/>
                  </a:cubicBezTo>
                  <a:cubicBezTo>
                    <a:pt x="22911" y="11096"/>
                    <a:pt x="22925" y="11131"/>
                    <a:pt x="22897" y="11131"/>
                  </a:cubicBezTo>
                  <a:cubicBezTo>
                    <a:pt x="22892" y="11131"/>
                    <a:pt x="22886" y="11131"/>
                    <a:pt x="22879" y="11128"/>
                  </a:cubicBezTo>
                  <a:lnTo>
                    <a:pt x="22879" y="11128"/>
                  </a:lnTo>
                  <a:cubicBezTo>
                    <a:pt x="22896" y="11155"/>
                    <a:pt x="22915" y="11180"/>
                    <a:pt x="22931" y="11193"/>
                  </a:cubicBezTo>
                  <a:cubicBezTo>
                    <a:pt x="22979" y="11229"/>
                    <a:pt x="23086" y="11240"/>
                    <a:pt x="23062" y="11288"/>
                  </a:cubicBezTo>
                  <a:cubicBezTo>
                    <a:pt x="23098" y="11324"/>
                    <a:pt x="23205" y="11336"/>
                    <a:pt x="23182" y="11383"/>
                  </a:cubicBezTo>
                  <a:cubicBezTo>
                    <a:pt x="23192" y="11373"/>
                    <a:pt x="23184" y="11285"/>
                    <a:pt x="23217" y="11285"/>
                  </a:cubicBezTo>
                  <a:cubicBezTo>
                    <a:pt x="23220" y="11285"/>
                    <a:pt x="23224" y="11286"/>
                    <a:pt x="23229" y="11288"/>
                  </a:cubicBezTo>
                  <a:cubicBezTo>
                    <a:pt x="23289" y="11312"/>
                    <a:pt x="23324" y="11431"/>
                    <a:pt x="23384" y="11431"/>
                  </a:cubicBezTo>
                  <a:cubicBezTo>
                    <a:pt x="23408" y="11431"/>
                    <a:pt x="23396" y="11395"/>
                    <a:pt x="23396" y="11383"/>
                  </a:cubicBezTo>
                  <a:cubicBezTo>
                    <a:pt x="23396" y="11380"/>
                    <a:pt x="23402" y="11378"/>
                    <a:pt x="23412" y="11378"/>
                  </a:cubicBezTo>
                  <a:cubicBezTo>
                    <a:pt x="23435" y="11378"/>
                    <a:pt x="23478" y="11387"/>
                    <a:pt x="23503" y="11395"/>
                  </a:cubicBezTo>
                  <a:cubicBezTo>
                    <a:pt x="23539" y="11407"/>
                    <a:pt x="23634" y="11467"/>
                    <a:pt x="23574" y="11490"/>
                  </a:cubicBezTo>
                  <a:cubicBezTo>
                    <a:pt x="23564" y="11498"/>
                    <a:pt x="23549" y="11501"/>
                    <a:pt x="23532" y="11501"/>
                  </a:cubicBezTo>
                  <a:cubicBezTo>
                    <a:pt x="23496" y="11501"/>
                    <a:pt x="23452" y="11490"/>
                    <a:pt x="23424" y="11490"/>
                  </a:cubicBezTo>
                  <a:cubicBezTo>
                    <a:pt x="23404" y="11490"/>
                    <a:pt x="23392" y="11495"/>
                    <a:pt x="23396" y="11514"/>
                  </a:cubicBezTo>
                  <a:cubicBezTo>
                    <a:pt x="23404" y="11557"/>
                    <a:pt x="23444" y="11588"/>
                    <a:pt x="23484" y="11588"/>
                  </a:cubicBezTo>
                  <a:cubicBezTo>
                    <a:pt x="23499" y="11588"/>
                    <a:pt x="23514" y="11584"/>
                    <a:pt x="23527" y="11574"/>
                  </a:cubicBezTo>
                  <a:cubicBezTo>
                    <a:pt x="23536" y="11567"/>
                    <a:pt x="23548" y="11564"/>
                    <a:pt x="23564" y="11564"/>
                  </a:cubicBezTo>
                  <a:cubicBezTo>
                    <a:pt x="23651" y="11564"/>
                    <a:pt x="23817" y="11666"/>
                    <a:pt x="23777" y="11717"/>
                  </a:cubicBezTo>
                  <a:cubicBezTo>
                    <a:pt x="23787" y="11707"/>
                    <a:pt x="23797" y="11663"/>
                    <a:pt x="23821" y="11663"/>
                  </a:cubicBezTo>
                  <a:cubicBezTo>
                    <a:pt x="23825" y="11663"/>
                    <a:pt x="23830" y="11665"/>
                    <a:pt x="23836" y="11669"/>
                  </a:cubicBezTo>
                  <a:cubicBezTo>
                    <a:pt x="23863" y="11678"/>
                    <a:pt x="23908" y="11706"/>
                    <a:pt x="23940" y="11706"/>
                  </a:cubicBezTo>
                  <a:cubicBezTo>
                    <a:pt x="23951" y="11706"/>
                    <a:pt x="23961" y="11702"/>
                    <a:pt x="23967" y="11693"/>
                  </a:cubicBezTo>
                  <a:lnTo>
                    <a:pt x="23967" y="11693"/>
                  </a:lnTo>
                  <a:cubicBezTo>
                    <a:pt x="23920" y="11764"/>
                    <a:pt x="24253" y="11955"/>
                    <a:pt x="24325" y="11991"/>
                  </a:cubicBezTo>
                  <a:cubicBezTo>
                    <a:pt x="24413" y="12031"/>
                    <a:pt x="24502" y="12055"/>
                    <a:pt x="24595" y="12055"/>
                  </a:cubicBezTo>
                  <a:cubicBezTo>
                    <a:pt x="24626" y="12055"/>
                    <a:pt x="24658" y="12052"/>
                    <a:pt x="24690" y="12047"/>
                  </a:cubicBezTo>
                  <a:lnTo>
                    <a:pt x="24690" y="12047"/>
                  </a:lnTo>
                  <a:cubicBezTo>
                    <a:pt x="24649" y="12059"/>
                    <a:pt x="24597" y="12084"/>
                    <a:pt x="24622" y="12110"/>
                  </a:cubicBezTo>
                  <a:lnTo>
                    <a:pt x="24682" y="12122"/>
                  </a:lnTo>
                  <a:cubicBezTo>
                    <a:pt x="24706" y="12133"/>
                    <a:pt x="24682" y="12122"/>
                    <a:pt x="24694" y="12157"/>
                  </a:cubicBezTo>
                  <a:cubicBezTo>
                    <a:pt x="24702" y="12174"/>
                    <a:pt x="24727" y="12207"/>
                    <a:pt x="24749" y="12207"/>
                  </a:cubicBezTo>
                  <a:cubicBezTo>
                    <a:pt x="24760" y="12207"/>
                    <a:pt x="24769" y="12200"/>
                    <a:pt x="24777" y="12181"/>
                  </a:cubicBezTo>
                  <a:cubicBezTo>
                    <a:pt x="24791" y="12153"/>
                    <a:pt x="24793" y="12142"/>
                    <a:pt x="24804" y="12142"/>
                  </a:cubicBezTo>
                  <a:cubicBezTo>
                    <a:pt x="24811" y="12142"/>
                    <a:pt x="24824" y="12147"/>
                    <a:pt x="24848" y="12157"/>
                  </a:cubicBezTo>
                  <a:cubicBezTo>
                    <a:pt x="24884" y="12157"/>
                    <a:pt x="24920" y="12169"/>
                    <a:pt x="24956" y="12193"/>
                  </a:cubicBezTo>
                  <a:cubicBezTo>
                    <a:pt x="24979" y="12205"/>
                    <a:pt x="24967" y="12217"/>
                    <a:pt x="24979" y="12229"/>
                  </a:cubicBezTo>
                  <a:cubicBezTo>
                    <a:pt x="25039" y="12241"/>
                    <a:pt x="25098" y="12252"/>
                    <a:pt x="25146" y="12264"/>
                  </a:cubicBezTo>
                  <a:cubicBezTo>
                    <a:pt x="25156" y="12267"/>
                    <a:pt x="25164" y="12268"/>
                    <a:pt x="25172" y="12268"/>
                  </a:cubicBezTo>
                  <a:cubicBezTo>
                    <a:pt x="25249" y="12268"/>
                    <a:pt x="25227" y="12169"/>
                    <a:pt x="25206" y="12169"/>
                  </a:cubicBezTo>
                  <a:lnTo>
                    <a:pt x="25206" y="12169"/>
                  </a:lnTo>
                  <a:cubicBezTo>
                    <a:pt x="25253" y="12169"/>
                    <a:pt x="25360" y="12288"/>
                    <a:pt x="25408" y="12300"/>
                  </a:cubicBezTo>
                  <a:cubicBezTo>
                    <a:pt x="25428" y="12310"/>
                    <a:pt x="25449" y="12316"/>
                    <a:pt x="25463" y="12316"/>
                  </a:cubicBezTo>
                  <a:cubicBezTo>
                    <a:pt x="25482" y="12316"/>
                    <a:pt x="25486" y="12304"/>
                    <a:pt x="25444" y="12276"/>
                  </a:cubicBezTo>
                  <a:cubicBezTo>
                    <a:pt x="25424" y="12256"/>
                    <a:pt x="25379" y="12211"/>
                    <a:pt x="25414" y="12211"/>
                  </a:cubicBezTo>
                  <a:cubicBezTo>
                    <a:pt x="25421" y="12211"/>
                    <a:pt x="25430" y="12213"/>
                    <a:pt x="25444" y="12217"/>
                  </a:cubicBezTo>
                  <a:cubicBezTo>
                    <a:pt x="25503" y="12229"/>
                    <a:pt x="25539" y="12241"/>
                    <a:pt x="25598" y="12252"/>
                  </a:cubicBezTo>
                  <a:cubicBezTo>
                    <a:pt x="25608" y="12262"/>
                    <a:pt x="25626" y="12264"/>
                    <a:pt x="25645" y="12264"/>
                  </a:cubicBezTo>
                  <a:lnTo>
                    <a:pt x="25645" y="12264"/>
                  </a:lnTo>
                  <a:cubicBezTo>
                    <a:pt x="25621" y="12255"/>
                    <a:pt x="25588" y="12203"/>
                    <a:pt x="25598" y="12193"/>
                  </a:cubicBezTo>
                  <a:cubicBezTo>
                    <a:pt x="25602" y="12187"/>
                    <a:pt x="25613" y="12185"/>
                    <a:pt x="25628" y="12185"/>
                  </a:cubicBezTo>
                  <a:cubicBezTo>
                    <a:pt x="25662" y="12185"/>
                    <a:pt x="25716" y="12195"/>
                    <a:pt x="25741" y="12195"/>
                  </a:cubicBezTo>
                  <a:cubicBezTo>
                    <a:pt x="25747" y="12195"/>
                    <a:pt x="25751" y="12195"/>
                    <a:pt x="25753" y="12193"/>
                  </a:cubicBezTo>
                  <a:cubicBezTo>
                    <a:pt x="25956" y="12145"/>
                    <a:pt x="25670" y="12157"/>
                    <a:pt x="25682" y="12133"/>
                  </a:cubicBezTo>
                  <a:cubicBezTo>
                    <a:pt x="25694" y="12110"/>
                    <a:pt x="25872" y="12086"/>
                    <a:pt x="25813" y="12038"/>
                  </a:cubicBezTo>
                  <a:lnTo>
                    <a:pt x="25813" y="12038"/>
                  </a:lnTo>
                  <a:cubicBezTo>
                    <a:pt x="25817" y="12041"/>
                    <a:pt x="25822" y="12043"/>
                    <a:pt x="25827" y="12043"/>
                  </a:cubicBezTo>
                  <a:cubicBezTo>
                    <a:pt x="25899" y="12043"/>
                    <a:pt x="26003" y="11725"/>
                    <a:pt x="26003" y="11669"/>
                  </a:cubicBezTo>
                  <a:cubicBezTo>
                    <a:pt x="26003" y="11598"/>
                    <a:pt x="26003" y="11526"/>
                    <a:pt x="25979" y="11455"/>
                  </a:cubicBezTo>
                  <a:cubicBezTo>
                    <a:pt x="25968" y="11407"/>
                    <a:pt x="26027" y="11360"/>
                    <a:pt x="25991" y="11324"/>
                  </a:cubicBezTo>
                  <a:cubicBezTo>
                    <a:pt x="25968" y="11276"/>
                    <a:pt x="25920" y="11264"/>
                    <a:pt x="25908" y="11229"/>
                  </a:cubicBezTo>
                  <a:lnTo>
                    <a:pt x="25908" y="11229"/>
                  </a:lnTo>
                  <a:cubicBezTo>
                    <a:pt x="25908" y="11229"/>
                    <a:pt x="25985" y="11262"/>
                    <a:pt x="26017" y="11262"/>
                  </a:cubicBezTo>
                  <a:cubicBezTo>
                    <a:pt x="26035" y="11262"/>
                    <a:pt x="26038" y="11251"/>
                    <a:pt x="26003" y="11217"/>
                  </a:cubicBezTo>
                  <a:cubicBezTo>
                    <a:pt x="25972" y="11176"/>
                    <a:pt x="25942" y="11117"/>
                    <a:pt x="25903" y="11117"/>
                  </a:cubicBezTo>
                  <a:cubicBezTo>
                    <a:pt x="25897" y="11117"/>
                    <a:pt x="25891" y="11118"/>
                    <a:pt x="25884" y="11121"/>
                  </a:cubicBezTo>
                  <a:cubicBezTo>
                    <a:pt x="25880" y="11124"/>
                    <a:pt x="25876" y="11125"/>
                    <a:pt x="25873" y="11125"/>
                  </a:cubicBezTo>
                  <a:cubicBezTo>
                    <a:pt x="25842" y="11125"/>
                    <a:pt x="25844" y="11047"/>
                    <a:pt x="25822" y="11047"/>
                  </a:cubicBezTo>
                  <a:cubicBezTo>
                    <a:pt x="25819" y="11047"/>
                    <a:pt x="25816" y="11048"/>
                    <a:pt x="25813" y="11050"/>
                  </a:cubicBezTo>
                  <a:cubicBezTo>
                    <a:pt x="25849" y="11026"/>
                    <a:pt x="25872" y="10990"/>
                    <a:pt x="25825" y="10919"/>
                  </a:cubicBezTo>
                  <a:cubicBezTo>
                    <a:pt x="25815" y="10907"/>
                    <a:pt x="25802" y="10902"/>
                    <a:pt x="25786" y="10902"/>
                  </a:cubicBezTo>
                  <a:cubicBezTo>
                    <a:pt x="25751" y="10902"/>
                    <a:pt x="25703" y="10924"/>
                    <a:pt x="25663" y="10924"/>
                  </a:cubicBezTo>
                  <a:cubicBezTo>
                    <a:pt x="25653" y="10924"/>
                    <a:pt x="25643" y="10923"/>
                    <a:pt x="25634" y="10919"/>
                  </a:cubicBezTo>
                  <a:cubicBezTo>
                    <a:pt x="25479" y="10859"/>
                    <a:pt x="25598" y="10717"/>
                    <a:pt x="25634" y="10681"/>
                  </a:cubicBezTo>
                  <a:cubicBezTo>
                    <a:pt x="25539" y="10681"/>
                    <a:pt x="25468" y="10693"/>
                    <a:pt x="25372" y="10693"/>
                  </a:cubicBezTo>
                  <a:cubicBezTo>
                    <a:pt x="25372" y="10645"/>
                    <a:pt x="25360" y="10598"/>
                    <a:pt x="25337" y="10562"/>
                  </a:cubicBezTo>
                  <a:cubicBezTo>
                    <a:pt x="25334" y="10570"/>
                    <a:pt x="25328" y="10573"/>
                    <a:pt x="25320" y="10573"/>
                  </a:cubicBezTo>
                  <a:cubicBezTo>
                    <a:pt x="25294" y="10573"/>
                    <a:pt x="25242" y="10535"/>
                    <a:pt x="25206" y="10526"/>
                  </a:cubicBezTo>
                  <a:cubicBezTo>
                    <a:pt x="25195" y="10523"/>
                    <a:pt x="25179" y="10521"/>
                    <a:pt x="25161" y="10521"/>
                  </a:cubicBezTo>
                  <a:cubicBezTo>
                    <a:pt x="25121" y="10521"/>
                    <a:pt x="25074" y="10528"/>
                    <a:pt x="25074" y="10536"/>
                  </a:cubicBezTo>
                  <a:lnTo>
                    <a:pt x="25074" y="10536"/>
                  </a:lnTo>
                  <a:cubicBezTo>
                    <a:pt x="25054" y="10489"/>
                    <a:pt x="25156" y="10442"/>
                    <a:pt x="25003" y="10419"/>
                  </a:cubicBezTo>
                  <a:cubicBezTo>
                    <a:pt x="24896" y="10395"/>
                    <a:pt x="24884" y="10371"/>
                    <a:pt x="24896" y="10312"/>
                  </a:cubicBezTo>
                  <a:cubicBezTo>
                    <a:pt x="24889" y="10310"/>
                    <a:pt x="24884" y="10309"/>
                    <a:pt x="24879" y="10309"/>
                  </a:cubicBezTo>
                  <a:cubicBezTo>
                    <a:pt x="24851" y="10309"/>
                    <a:pt x="24855" y="10336"/>
                    <a:pt x="24825" y="10336"/>
                  </a:cubicBezTo>
                  <a:cubicBezTo>
                    <a:pt x="24821" y="10337"/>
                    <a:pt x="24817" y="10338"/>
                    <a:pt x="24811" y="10338"/>
                  </a:cubicBezTo>
                  <a:cubicBezTo>
                    <a:pt x="24778" y="10338"/>
                    <a:pt x="24711" y="10312"/>
                    <a:pt x="24670" y="10312"/>
                  </a:cubicBezTo>
                  <a:cubicBezTo>
                    <a:pt x="24622" y="10312"/>
                    <a:pt x="24646" y="10347"/>
                    <a:pt x="24610" y="10371"/>
                  </a:cubicBezTo>
                  <a:cubicBezTo>
                    <a:pt x="24606" y="10373"/>
                    <a:pt x="24602" y="10373"/>
                    <a:pt x="24597" y="10373"/>
                  </a:cubicBezTo>
                  <a:cubicBezTo>
                    <a:pt x="24575" y="10373"/>
                    <a:pt x="24550" y="10358"/>
                    <a:pt x="24533" y="10358"/>
                  </a:cubicBezTo>
                  <a:cubicBezTo>
                    <a:pt x="24525" y="10358"/>
                    <a:pt x="24518" y="10361"/>
                    <a:pt x="24515" y="10371"/>
                  </a:cubicBezTo>
                  <a:cubicBezTo>
                    <a:pt x="24527" y="10324"/>
                    <a:pt x="24539" y="10324"/>
                    <a:pt x="24479" y="10312"/>
                  </a:cubicBezTo>
                  <a:cubicBezTo>
                    <a:pt x="24432" y="10300"/>
                    <a:pt x="24372" y="10288"/>
                    <a:pt x="24325" y="10264"/>
                  </a:cubicBezTo>
                  <a:cubicBezTo>
                    <a:pt x="24334" y="10246"/>
                    <a:pt x="24350" y="10221"/>
                    <a:pt x="24378" y="10221"/>
                  </a:cubicBezTo>
                  <a:cubicBezTo>
                    <a:pt x="24387" y="10221"/>
                    <a:pt x="24397" y="10223"/>
                    <a:pt x="24408" y="10228"/>
                  </a:cubicBezTo>
                  <a:cubicBezTo>
                    <a:pt x="24413" y="10228"/>
                    <a:pt x="24419" y="10230"/>
                    <a:pt x="24426" y="10230"/>
                  </a:cubicBezTo>
                  <a:cubicBezTo>
                    <a:pt x="24437" y="10230"/>
                    <a:pt x="24448" y="10226"/>
                    <a:pt x="24455" y="10205"/>
                  </a:cubicBezTo>
                  <a:cubicBezTo>
                    <a:pt x="24416" y="10197"/>
                    <a:pt x="24384" y="10194"/>
                    <a:pt x="24355" y="10194"/>
                  </a:cubicBezTo>
                  <a:cubicBezTo>
                    <a:pt x="24298" y="10194"/>
                    <a:pt x="24253" y="10205"/>
                    <a:pt x="24182" y="10205"/>
                  </a:cubicBezTo>
                  <a:cubicBezTo>
                    <a:pt x="24074" y="10205"/>
                    <a:pt x="24205" y="10145"/>
                    <a:pt x="24205" y="10145"/>
                  </a:cubicBezTo>
                  <a:cubicBezTo>
                    <a:pt x="24170" y="10145"/>
                    <a:pt x="24146" y="10133"/>
                    <a:pt x="24122" y="10133"/>
                  </a:cubicBezTo>
                  <a:cubicBezTo>
                    <a:pt x="24063" y="10133"/>
                    <a:pt x="24051" y="10133"/>
                    <a:pt x="24027" y="10097"/>
                  </a:cubicBezTo>
                  <a:cubicBezTo>
                    <a:pt x="24011" y="10066"/>
                    <a:pt x="23942" y="10018"/>
                    <a:pt x="23905" y="10018"/>
                  </a:cubicBezTo>
                  <a:cubicBezTo>
                    <a:pt x="23887" y="10018"/>
                    <a:pt x="23876" y="10030"/>
                    <a:pt x="23884" y="10062"/>
                  </a:cubicBezTo>
                  <a:cubicBezTo>
                    <a:pt x="23866" y="10050"/>
                    <a:pt x="23854" y="10047"/>
                    <a:pt x="23845" y="10047"/>
                  </a:cubicBezTo>
                  <a:cubicBezTo>
                    <a:pt x="23836" y="10047"/>
                    <a:pt x="23830" y="10050"/>
                    <a:pt x="23824" y="10050"/>
                  </a:cubicBezTo>
                  <a:cubicBezTo>
                    <a:pt x="23813" y="10050"/>
                    <a:pt x="23860" y="9990"/>
                    <a:pt x="23860" y="9978"/>
                  </a:cubicBezTo>
                  <a:cubicBezTo>
                    <a:pt x="23872" y="9966"/>
                    <a:pt x="23836" y="9943"/>
                    <a:pt x="23813" y="9943"/>
                  </a:cubicBezTo>
                  <a:cubicBezTo>
                    <a:pt x="23805" y="9942"/>
                    <a:pt x="23797" y="9942"/>
                    <a:pt x="23790" y="9942"/>
                  </a:cubicBezTo>
                  <a:cubicBezTo>
                    <a:pt x="23707" y="9942"/>
                    <a:pt x="23670" y="9986"/>
                    <a:pt x="23611" y="9986"/>
                  </a:cubicBezTo>
                  <a:cubicBezTo>
                    <a:pt x="23591" y="9986"/>
                    <a:pt x="23567" y="9981"/>
                    <a:pt x="23539" y="9966"/>
                  </a:cubicBezTo>
                  <a:cubicBezTo>
                    <a:pt x="23563" y="9943"/>
                    <a:pt x="23563" y="9907"/>
                    <a:pt x="23563" y="9871"/>
                  </a:cubicBezTo>
                  <a:cubicBezTo>
                    <a:pt x="23555" y="9834"/>
                    <a:pt x="23520" y="9815"/>
                    <a:pt x="23486" y="9815"/>
                  </a:cubicBezTo>
                  <a:cubicBezTo>
                    <a:pt x="23465" y="9815"/>
                    <a:pt x="23445" y="9822"/>
                    <a:pt x="23432" y="9836"/>
                  </a:cubicBezTo>
                  <a:cubicBezTo>
                    <a:pt x="23455" y="9800"/>
                    <a:pt x="23432" y="9740"/>
                    <a:pt x="23384" y="9728"/>
                  </a:cubicBezTo>
                  <a:cubicBezTo>
                    <a:pt x="23375" y="9737"/>
                    <a:pt x="23359" y="9815"/>
                    <a:pt x="23331" y="9815"/>
                  </a:cubicBezTo>
                  <a:cubicBezTo>
                    <a:pt x="23322" y="9815"/>
                    <a:pt x="23312" y="9808"/>
                    <a:pt x="23301" y="9788"/>
                  </a:cubicBezTo>
                  <a:cubicBezTo>
                    <a:pt x="23277" y="9740"/>
                    <a:pt x="23301" y="9693"/>
                    <a:pt x="23217" y="9657"/>
                  </a:cubicBezTo>
                  <a:cubicBezTo>
                    <a:pt x="23170" y="9633"/>
                    <a:pt x="23146" y="9657"/>
                    <a:pt x="23098" y="9621"/>
                  </a:cubicBezTo>
                  <a:cubicBezTo>
                    <a:pt x="23122" y="9585"/>
                    <a:pt x="22908" y="9502"/>
                    <a:pt x="22860" y="9490"/>
                  </a:cubicBezTo>
                  <a:cubicBezTo>
                    <a:pt x="22853" y="9488"/>
                    <a:pt x="22848" y="9486"/>
                    <a:pt x="22844" y="9486"/>
                  </a:cubicBezTo>
                  <a:cubicBezTo>
                    <a:pt x="22813" y="9486"/>
                    <a:pt x="22857" y="9562"/>
                    <a:pt x="22836" y="9562"/>
                  </a:cubicBezTo>
                  <a:cubicBezTo>
                    <a:pt x="22833" y="9562"/>
                    <a:pt x="22831" y="9562"/>
                    <a:pt x="22828" y="9562"/>
                  </a:cubicBezTo>
                  <a:cubicBezTo>
                    <a:pt x="22765" y="9562"/>
                    <a:pt x="22765" y="9430"/>
                    <a:pt x="22765" y="9419"/>
                  </a:cubicBezTo>
                  <a:cubicBezTo>
                    <a:pt x="22765" y="9395"/>
                    <a:pt x="22658" y="9347"/>
                    <a:pt x="22634" y="9335"/>
                  </a:cubicBezTo>
                  <a:cubicBezTo>
                    <a:pt x="22539" y="9300"/>
                    <a:pt x="22455" y="9264"/>
                    <a:pt x="22372" y="9252"/>
                  </a:cubicBezTo>
                  <a:cubicBezTo>
                    <a:pt x="22300" y="9240"/>
                    <a:pt x="22229" y="9228"/>
                    <a:pt x="22169" y="9216"/>
                  </a:cubicBezTo>
                  <a:cubicBezTo>
                    <a:pt x="22146" y="9193"/>
                    <a:pt x="22348" y="9157"/>
                    <a:pt x="22289" y="9133"/>
                  </a:cubicBezTo>
                  <a:cubicBezTo>
                    <a:pt x="22234" y="9124"/>
                    <a:pt x="22091" y="9101"/>
                    <a:pt x="22014" y="9101"/>
                  </a:cubicBezTo>
                  <a:cubicBezTo>
                    <a:pt x="21990" y="9101"/>
                    <a:pt x="21973" y="9103"/>
                    <a:pt x="21967" y="9109"/>
                  </a:cubicBezTo>
                  <a:cubicBezTo>
                    <a:pt x="21991" y="9074"/>
                    <a:pt x="21955" y="9038"/>
                    <a:pt x="21896" y="9002"/>
                  </a:cubicBezTo>
                  <a:cubicBezTo>
                    <a:pt x="21848" y="8978"/>
                    <a:pt x="21800" y="8966"/>
                    <a:pt x="21753" y="8954"/>
                  </a:cubicBezTo>
                  <a:cubicBezTo>
                    <a:pt x="21743" y="8952"/>
                    <a:pt x="21734" y="8951"/>
                    <a:pt x="21725" y="8951"/>
                  </a:cubicBezTo>
                  <a:cubicBezTo>
                    <a:pt x="21703" y="8951"/>
                    <a:pt x="21686" y="8958"/>
                    <a:pt x="21667" y="8958"/>
                  </a:cubicBezTo>
                  <a:cubicBezTo>
                    <a:pt x="21660" y="8958"/>
                    <a:pt x="21653" y="8957"/>
                    <a:pt x="21646" y="8954"/>
                  </a:cubicBezTo>
                  <a:cubicBezTo>
                    <a:pt x="21527" y="8931"/>
                    <a:pt x="21479" y="8835"/>
                    <a:pt x="21396" y="8764"/>
                  </a:cubicBezTo>
                  <a:cubicBezTo>
                    <a:pt x="21388" y="8760"/>
                    <a:pt x="21382" y="8759"/>
                    <a:pt x="21378" y="8759"/>
                  </a:cubicBezTo>
                  <a:cubicBezTo>
                    <a:pt x="21370" y="8759"/>
                    <a:pt x="21368" y="8764"/>
                    <a:pt x="21360" y="8764"/>
                  </a:cubicBezTo>
                  <a:cubicBezTo>
                    <a:pt x="21324" y="8752"/>
                    <a:pt x="21300" y="8740"/>
                    <a:pt x="21265" y="8716"/>
                  </a:cubicBezTo>
                  <a:cubicBezTo>
                    <a:pt x="21205" y="8693"/>
                    <a:pt x="21134" y="8693"/>
                    <a:pt x="21074" y="8669"/>
                  </a:cubicBezTo>
                  <a:cubicBezTo>
                    <a:pt x="21015" y="8645"/>
                    <a:pt x="20967" y="8609"/>
                    <a:pt x="20919" y="8573"/>
                  </a:cubicBezTo>
                  <a:cubicBezTo>
                    <a:pt x="20899" y="8563"/>
                    <a:pt x="20861" y="8535"/>
                    <a:pt x="20828" y="8535"/>
                  </a:cubicBezTo>
                  <a:cubicBezTo>
                    <a:pt x="20822" y="8535"/>
                    <a:pt x="20817" y="8536"/>
                    <a:pt x="20812" y="8538"/>
                  </a:cubicBezTo>
                  <a:cubicBezTo>
                    <a:pt x="20811" y="8538"/>
                    <a:pt x="20809" y="8539"/>
                    <a:pt x="20807" y="8539"/>
                  </a:cubicBezTo>
                  <a:cubicBezTo>
                    <a:pt x="20769" y="8539"/>
                    <a:pt x="20595" y="8441"/>
                    <a:pt x="20538" y="8419"/>
                  </a:cubicBezTo>
                  <a:cubicBezTo>
                    <a:pt x="20515" y="8407"/>
                    <a:pt x="20312" y="8371"/>
                    <a:pt x="20312" y="8371"/>
                  </a:cubicBezTo>
                  <a:cubicBezTo>
                    <a:pt x="20300" y="8359"/>
                    <a:pt x="20348" y="8335"/>
                    <a:pt x="20360" y="8335"/>
                  </a:cubicBezTo>
                  <a:lnTo>
                    <a:pt x="20253" y="8323"/>
                  </a:lnTo>
                  <a:cubicBezTo>
                    <a:pt x="20217" y="8335"/>
                    <a:pt x="20181" y="8347"/>
                    <a:pt x="20145" y="8347"/>
                  </a:cubicBezTo>
                  <a:cubicBezTo>
                    <a:pt x="20134" y="8347"/>
                    <a:pt x="20157" y="8300"/>
                    <a:pt x="20145" y="8276"/>
                  </a:cubicBezTo>
                  <a:cubicBezTo>
                    <a:pt x="20110" y="8252"/>
                    <a:pt x="20062" y="8228"/>
                    <a:pt x="20026" y="8216"/>
                  </a:cubicBezTo>
                  <a:cubicBezTo>
                    <a:pt x="19967" y="8204"/>
                    <a:pt x="19872" y="8192"/>
                    <a:pt x="19895" y="8145"/>
                  </a:cubicBezTo>
                  <a:lnTo>
                    <a:pt x="19895" y="8145"/>
                  </a:lnTo>
                  <a:cubicBezTo>
                    <a:pt x="19883" y="8157"/>
                    <a:pt x="19824" y="8157"/>
                    <a:pt x="19824" y="8169"/>
                  </a:cubicBezTo>
                  <a:cubicBezTo>
                    <a:pt x="19812" y="8121"/>
                    <a:pt x="19788" y="8109"/>
                    <a:pt x="19705" y="8073"/>
                  </a:cubicBezTo>
                  <a:cubicBezTo>
                    <a:pt x="19669" y="8050"/>
                    <a:pt x="19633" y="8038"/>
                    <a:pt x="19586" y="8026"/>
                  </a:cubicBezTo>
                  <a:cubicBezTo>
                    <a:pt x="19570" y="8026"/>
                    <a:pt x="19570" y="8031"/>
                    <a:pt x="19565" y="8031"/>
                  </a:cubicBezTo>
                  <a:cubicBezTo>
                    <a:pt x="19562" y="8031"/>
                    <a:pt x="19558" y="8030"/>
                    <a:pt x="19550" y="8026"/>
                  </a:cubicBezTo>
                  <a:cubicBezTo>
                    <a:pt x="19467" y="7990"/>
                    <a:pt x="19455" y="7942"/>
                    <a:pt x="19372" y="7907"/>
                  </a:cubicBezTo>
                  <a:cubicBezTo>
                    <a:pt x="19336" y="7895"/>
                    <a:pt x="19169" y="7823"/>
                    <a:pt x="19181" y="7788"/>
                  </a:cubicBezTo>
                  <a:cubicBezTo>
                    <a:pt x="19164" y="7778"/>
                    <a:pt x="19153" y="7774"/>
                    <a:pt x="19146" y="7774"/>
                  </a:cubicBezTo>
                  <a:cubicBezTo>
                    <a:pt x="19119" y="7774"/>
                    <a:pt x="19139" y="7824"/>
                    <a:pt x="19097" y="7824"/>
                  </a:cubicBezTo>
                  <a:cubicBezTo>
                    <a:pt x="19094" y="7824"/>
                    <a:pt x="19090" y="7824"/>
                    <a:pt x="19086" y="7823"/>
                  </a:cubicBezTo>
                  <a:cubicBezTo>
                    <a:pt x="19050" y="7823"/>
                    <a:pt x="19038" y="7764"/>
                    <a:pt x="19038" y="7752"/>
                  </a:cubicBezTo>
                  <a:cubicBezTo>
                    <a:pt x="19014" y="7728"/>
                    <a:pt x="19002" y="7716"/>
                    <a:pt x="18979" y="7704"/>
                  </a:cubicBezTo>
                  <a:cubicBezTo>
                    <a:pt x="18933" y="7670"/>
                    <a:pt x="18675" y="7635"/>
                    <a:pt x="18680" y="7590"/>
                  </a:cubicBezTo>
                  <a:lnTo>
                    <a:pt x="18680" y="7590"/>
                  </a:lnTo>
                  <a:cubicBezTo>
                    <a:pt x="18671" y="7608"/>
                    <a:pt x="18627" y="7658"/>
                    <a:pt x="18594" y="7658"/>
                  </a:cubicBezTo>
                  <a:cubicBezTo>
                    <a:pt x="18591" y="7658"/>
                    <a:pt x="18588" y="7658"/>
                    <a:pt x="18586" y="7657"/>
                  </a:cubicBezTo>
                  <a:cubicBezTo>
                    <a:pt x="18550" y="7645"/>
                    <a:pt x="18562" y="7609"/>
                    <a:pt x="18562" y="7597"/>
                  </a:cubicBezTo>
                  <a:cubicBezTo>
                    <a:pt x="18550" y="7585"/>
                    <a:pt x="18538" y="7573"/>
                    <a:pt x="18526" y="7561"/>
                  </a:cubicBezTo>
                  <a:cubicBezTo>
                    <a:pt x="18490" y="7526"/>
                    <a:pt x="18443" y="7514"/>
                    <a:pt x="18407" y="7502"/>
                  </a:cubicBezTo>
                  <a:cubicBezTo>
                    <a:pt x="18383" y="7502"/>
                    <a:pt x="18359" y="7490"/>
                    <a:pt x="18359" y="7466"/>
                  </a:cubicBezTo>
                  <a:cubicBezTo>
                    <a:pt x="18348" y="7454"/>
                    <a:pt x="18431" y="7419"/>
                    <a:pt x="18419" y="7407"/>
                  </a:cubicBezTo>
                  <a:cubicBezTo>
                    <a:pt x="18407" y="7383"/>
                    <a:pt x="18288" y="7383"/>
                    <a:pt x="18264" y="7371"/>
                  </a:cubicBezTo>
                  <a:cubicBezTo>
                    <a:pt x="18181" y="7335"/>
                    <a:pt x="18098" y="7288"/>
                    <a:pt x="18026" y="7228"/>
                  </a:cubicBezTo>
                  <a:cubicBezTo>
                    <a:pt x="18014" y="7220"/>
                    <a:pt x="18004" y="7216"/>
                    <a:pt x="17996" y="7216"/>
                  </a:cubicBezTo>
                  <a:cubicBezTo>
                    <a:pt x="17959" y="7216"/>
                    <a:pt x="17947" y="7280"/>
                    <a:pt x="17914" y="7280"/>
                  </a:cubicBezTo>
                  <a:cubicBezTo>
                    <a:pt x="17900" y="7280"/>
                    <a:pt x="17883" y="7269"/>
                    <a:pt x="17859" y="7240"/>
                  </a:cubicBezTo>
                  <a:cubicBezTo>
                    <a:pt x="17800" y="7180"/>
                    <a:pt x="17800" y="7133"/>
                    <a:pt x="17693" y="7109"/>
                  </a:cubicBezTo>
                  <a:cubicBezTo>
                    <a:pt x="17688" y="7108"/>
                    <a:pt x="17683" y="7107"/>
                    <a:pt x="17676" y="7107"/>
                  </a:cubicBezTo>
                  <a:cubicBezTo>
                    <a:pt x="17654" y="7107"/>
                    <a:pt x="17621" y="7114"/>
                    <a:pt x="17595" y="7114"/>
                  </a:cubicBezTo>
                  <a:cubicBezTo>
                    <a:pt x="17566" y="7114"/>
                    <a:pt x="17544" y="7106"/>
                    <a:pt x="17550" y="7073"/>
                  </a:cubicBezTo>
                  <a:cubicBezTo>
                    <a:pt x="17562" y="7002"/>
                    <a:pt x="17431" y="7002"/>
                    <a:pt x="17371" y="7002"/>
                  </a:cubicBezTo>
                  <a:cubicBezTo>
                    <a:pt x="17364" y="7003"/>
                    <a:pt x="17358" y="7003"/>
                    <a:pt x="17352" y="7003"/>
                  </a:cubicBezTo>
                  <a:cubicBezTo>
                    <a:pt x="17265" y="7003"/>
                    <a:pt x="17271" y="6927"/>
                    <a:pt x="17193" y="6883"/>
                  </a:cubicBezTo>
                  <a:cubicBezTo>
                    <a:pt x="17179" y="6875"/>
                    <a:pt x="17168" y="6872"/>
                    <a:pt x="17159" y="6872"/>
                  </a:cubicBezTo>
                  <a:cubicBezTo>
                    <a:pt x="17116" y="6872"/>
                    <a:pt x="17127" y="6956"/>
                    <a:pt x="17097" y="6966"/>
                  </a:cubicBezTo>
                  <a:cubicBezTo>
                    <a:pt x="17096" y="6967"/>
                    <a:pt x="17095" y="6967"/>
                    <a:pt x="17094" y="6967"/>
                  </a:cubicBezTo>
                  <a:cubicBezTo>
                    <a:pt x="17071" y="6967"/>
                    <a:pt x="17028" y="6846"/>
                    <a:pt x="16995" y="6846"/>
                  </a:cubicBezTo>
                  <a:cubicBezTo>
                    <a:pt x="16993" y="6846"/>
                    <a:pt x="16992" y="6847"/>
                    <a:pt x="16990" y="6847"/>
                  </a:cubicBezTo>
                  <a:cubicBezTo>
                    <a:pt x="16966" y="6847"/>
                    <a:pt x="17002" y="6883"/>
                    <a:pt x="16966" y="6895"/>
                  </a:cubicBezTo>
                  <a:cubicBezTo>
                    <a:pt x="16943" y="6883"/>
                    <a:pt x="16919" y="6871"/>
                    <a:pt x="16895" y="6859"/>
                  </a:cubicBezTo>
                  <a:cubicBezTo>
                    <a:pt x="16859" y="6799"/>
                    <a:pt x="16955" y="6799"/>
                    <a:pt x="16859" y="6740"/>
                  </a:cubicBezTo>
                  <a:cubicBezTo>
                    <a:pt x="16728" y="6657"/>
                    <a:pt x="16585" y="6585"/>
                    <a:pt x="16431" y="6549"/>
                  </a:cubicBezTo>
                  <a:cubicBezTo>
                    <a:pt x="16395" y="6549"/>
                    <a:pt x="16359" y="6537"/>
                    <a:pt x="16335" y="6526"/>
                  </a:cubicBezTo>
                  <a:cubicBezTo>
                    <a:pt x="16329" y="6526"/>
                    <a:pt x="16324" y="6527"/>
                    <a:pt x="16319" y="6527"/>
                  </a:cubicBezTo>
                  <a:cubicBezTo>
                    <a:pt x="16240" y="6527"/>
                    <a:pt x="16335" y="6442"/>
                    <a:pt x="16335" y="6442"/>
                  </a:cubicBezTo>
                  <a:cubicBezTo>
                    <a:pt x="16324" y="6437"/>
                    <a:pt x="16314" y="6435"/>
                    <a:pt x="16304" y="6435"/>
                  </a:cubicBezTo>
                  <a:cubicBezTo>
                    <a:pt x="16269" y="6435"/>
                    <a:pt x="16249" y="6464"/>
                    <a:pt x="16224" y="6464"/>
                  </a:cubicBezTo>
                  <a:cubicBezTo>
                    <a:pt x="16209" y="6464"/>
                    <a:pt x="16192" y="6453"/>
                    <a:pt x="16169" y="6418"/>
                  </a:cubicBezTo>
                  <a:cubicBezTo>
                    <a:pt x="16145" y="6407"/>
                    <a:pt x="16121" y="6395"/>
                    <a:pt x="16097" y="6395"/>
                  </a:cubicBezTo>
                  <a:cubicBezTo>
                    <a:pt x="16050" y="6371"/>
                    <a:pt x="15669" y="6287"/>
                    <a:pt x="15704" y="6228"/>
                  </a:cubicBezTo>
                  <a:lnTo>
                    <a:pt x="15704" y="6228"/>
                  </a:lnTo>
                  <a:lnTo>
                    <a:pt x="15526" y="6252"/>
                  </a:lnTo>
                  <a:cubicBezTo>
                    <a:pt x="15550" y="6204"/>
                    <a:pt x="15490" y="6168"/>
                    <a:pt x="15431" y="6145"/>
                  </a:cubicBezTo>
                  <a:cubicBezTo>
                    <a:pt x="15371" y="6109"/>
                    <a:pt x="15395" y="6073"/>
                    <a:pt x="15371" y="6037"/>
                  </a:cubicBezTo>
                  <a:cubicBezTo>
                    <a:pt x="15369" y="6031"/>
                    <a:pt x="15363" y="6028"/>
                    <a:pt x="15355" y="6028"/>
                  </a:cubicBezTo>
                  <a:cubicBezTo>
                    <a:pt x="15324" y="6028"/>
                    <a:pt x="15256" y="6066"/>
                    <a:pt x="15206" y="6066"/>
                  </a:cubicBezTo>
                  <a:cubicBezTo>
                    <a:pt x="15197" y="6066"/>
                    <a:pt x="15188" y="6064"/>
                    <a:pt x="15181" y="6061"/>
                  </a:cubicBezTo>
                  <a:cubicBezTo>
                    <a:pt x="15181" y="6037"/>
                    <a:pt x="15252" y="5978"/>
                    <a:pt x="15228" y="5954"/>
                  </a:cubicBezTo>
                  <a:cubicBezTo>
                    <a:pt x="15208" y="5934"/>
                    <a:pt x="15167" y="5926"/>
                    <a:pt x="15132" y="5926"/>
                  </a:cubicBezTo>
                  <a:cubicBezTo>
                    <a:pt x="15103" y="5926"/>
                    <a:pt x="15079" y="5931"/>
                    <a:pt x="15073" y="5942"/>
                  </a:cubicBezTo>
                  <a:cubicBezTo>
                    <a:pt x="15055" y="5970"/>
                    <a:pt x="15072" y="5998"/>
                    <a:pt x="15053" y="5998"/>
                  </a:cubicBezTo>
                  <a:cubicBezTo>
                    <a:pt x="15048" y="5998"/>
                    <a:pt x="15039" y="5995"/>
                    <a:pt x="15026" y="5990"/>
                  </a:cubicBezTo>
                  <a:cubicBezTo>
                    <a:pt x="14978" y="5966"/>
                    <a:pt x="14990" y="5966"/>
                    <a:pt x="14978" y="5942"/>
                  </a:cubicBezTo>
                  <a:cubicBezTo>
                    <a:pt x="14966" y="5906"/>
                    <a:pt x="15026" y="5871"/>
                    <a:pt x="15014" y="5823"/>
                  </a:cubicBezTo>
                  <a:cubicBezTo>
                    <a:pt x="15014" y="5821"/>
                    <a:pt x="15012" y="5821"/>
                    <a:pt x="15010" y="5821"/>
                  </a:cubicBezTo>
                  <a:cubicBezTo>
                    <a:pt x="14995" y="5821"/>
                    <a:pt x="14944" y="5847"/>
                    <a:pt x="14954" y="5847"/>
                  </a:cubicBezTo>
                  <a:cubicBezTo>
                    <a:pt x="14907" y="5847"/>
                    <a:pt x="14871" y="5847"/>
                    <a:pt x="14835" y="5823"/>
                  </a:cubicBezTo>
                  <a:cubicBezTo>
                    <a:pt x="14800" y="5811"/>
                    <a:pt x="14811" y="5787"/>
                    <a:pt x="14776" y="5787"/>
                  </a:cubicBezTo>
                  <a:cubicBezTo>
                    <a:pt x="14740" y="5787"/>
                    <a:pt x="14716" y="5799"/>
                    <a:pt x="14680" y="5811"/>
                  </a:cubicBezTo>
                  <a:cubicBezTo>
                    <a:pt x="14678" y="5812"/>
                    <a:pt x="14676" y="5812"/>
                    <a:pt x="14675" y="5812"/>
                  </a:cubicBezTo>
                  <a:cubicBezTo>
                    <a:pt x="14646" y="5812"/>
                    <a:pt x="14653" y="5728"/>
                    <a:pt x="14597" y="5728"/>
                  </a:cubicBezTo>
                  <a:cubicBezTo>
                    <a:pt x="14573" y="5728"/>
                    <a:pt x="14561" y="5752"/>
                    <a:pt x="14526" y="5752"/>
                  </a:cubicBezTo>
                  <a:cubicBezTo>
                    <a:pt x="14490" y="5740"/>
                    <a:pt x="14466" y="5728"/>
                    <a:pt x="14430" y="5704"/>
                  </a:cubicBezTo>
                  <a:lnTo>
                    <a:pt x="14430" y="5704"/>
                  </a:lnTo>
                  <a:cubicBezTo>
                    <a:pt x="14460" y="5719"/>
                    <a:pt x="14502" y="5728"/>
                    <a:pt x="14531" y="5728"/>
                  </a:cubicBezTo>
                  <a:cubicBezTo>
                    <a:pt x="14573" y="5728"/>
                    <a:pt x="14590" y="5710"/>
                    <a:pt x="14514" y="5668"/>
                  </a:cubicBezTo>
                  <a:cubicBezTo>
                    <a:pt x="14481" y="5652"/>
                    <a:pt x="14413" y="5629"/>
                    <a:pt x="14371" y="5629"/>
                  </a:cubicBezTo>
                  <a:cubicBezTo>
                    <a:pt x="14354" y="5629"/>
                    <a:pt x="14341" y="5633"/>
                    <a:pt x="14336" y="5642"/>
                  </a:cubicBezTo>
                  <a:lnTo>
                    <a:pt x="14336" y="5642"/>
                  </a:lnTo>
                  <a:cubicBezTo>
                    <a:pt x="14362" y="5570"/>
                    <a:pt x="14001" y="5442"/>
                    <a:pt x="13907" y="5394"/>
                  </a:cubicBezTo>
                  <a:cubicBezTo>
                    <a:pt x="13885" y="5382"/>
                    <a:pt x="13870" y="5377"/>
                    <a:pt x="13859" y="5377"/>
                  </a:cubicBezTo>
                  <a:cubicBezTo>
                    <a:pt x="13828" y="5377"/>
                    <a:pt x="13832" y="5419"/>
                    <a:pt x="13823" y="5454"/>
                  </a:cubicBezTo>
                  <a:cubicBezTo>
                    <a:pt x="13796" y="5467"/>
                    <a:pt x="13778" y="5474"/>
                    <a:pt x="13765" y="5474"/>
                  </a:cubicBezTo>
                  <a:cubicBezTo>
                    <a:pt x="13743" y="5474"/>
                    <a:pt x="13735" y="5456"/>
                    <a:pt x="13728" y="5418"/>
                  </a:cubicBezTo>
                  <a:cubicBezTo>
                    <a:pt x="13776" y="5323"/>
                    <a:pt x="13585" y="5204"/>
                    <a:pt x="13478" y="5156"/>
                  </a:cubicBezTo>
                  <a:cubicBezTo>
                    <a:pt x="13430" y="5121"/>
                    <a:pt x="13371" y="5109"/>
                    <a:pt x="13311" y="5109"/>
                  </a:cubicBezTo>
                  <a:cubicBezTo>
                    <a:pt x="13286" y="5117"/>
                    <a:pt x="13259" y="5121"/>
                    <a:pt x="13232" y="5121"/>
                  </a:cubicBezTo>
                  <a:cubicBezTo>
                    <a:pt x="13184" y="5121"/>
                    <a:pt x="13135" y="5108"/>
                    <a:pt x="13097" y="5085"/>
                  </a:cubicBezTo>
                  <a:lnTo>
                    <a:pt x="13097" y="5085"/>
                  </a:lnTo>
                  <a:cubicBezTo>
                    <a:pt x="13125" y="5099"/>
                    <a:pt x="13151" y="5105"/>
                    <a:pt x="13170" y="5105"/>
                  </a:cubicBezTo>
                  <a:cubicBezTo>
                    <a:pt x="13218" y="5105"/>
                    <a:pt x="13229" y="5071"/>
                    <a:pt x="13145" y="5037"/>
                  </a:cubicBezTo>
                  <a:lnTo>
                    <a:pt x="12871" y="4906"/>
                  </a:lnTo>
                  <a:cubicBezTo>
                    <a:pt x="12799" y="4877"/>
                    <a:pt x="12753" y="4862"/>
                    <a:pt x="12712" y="4862"/>
                  </a:cubicBezTo>
                  <a:cubicBezTo>
                    <a:pt x="12685" y="4862"/>
                    <a:pt x="12661" y="4868"/>
                    <a:pt x="12633" y="4883"/>
                  </a:cubicBezTo>
                  <a:cubicBezTo>
                    <a:pt x="12668" y="4859"/>
                    <a:pt x="12692" y="4859"/>
                    <a:pt x="12692" y="4811"/>
                  </a:cubicBezTo>
                  <a:cubicBezTo>
                    <a:pt x="12692" y="4782"/>
                    <a:pt x="12652" y="4760"/>
                    <a:pt x="12624" y="4760"/>
                  </a:cubicBezTo>
                  <a:cubicBezTo>
                    <a:pt x="12618" y="4760"/>
                    <a:pt x="12613" y="4761"/>
                    <a:pt x="12609" y="4763"/>
                  </a:cubicBezTo>
                  <a:cubicBezTo>
                    <a:pt x="12606" y="4769"/>
                    <a:pt x="12601" y="4771"/>
                    <a:pt x="12593" y="4771"/>
                  </a:cubicBezTo>
                  <a:cubicBezTo>
                    <a:pt x="12570" y="4771"/>
                    <a:pt x="12526" y="4746"/>
                    <a:pt x="12490" y="4728"/>
                  </a:cubicBezTo>
                  <a:cubicBezTo>
                    <a:pt x="12466" y="4728"/>
                    <a:pt x="12454" y="4752"/>
                    <a:pt x="12418" y="4752"/>
                  </a:cubicBezTo>
                  <a:cubicBezTo>
                    <a:pt x="12394" y="4752"/>
                    <a:pt x="12371" y="4704"/>
                    <a:pt x="12335" y="4680"/>
                  </a:cubicBezTo>
                  <a:cubicBezTo>
                    <a:pt x="12311" y="4656"/>
                    <a:pt x="12275" y="4644"/>
                    <a:pt x="12252" y="4632"/>
                  </a:cubicBezTo>
                  <a:cubicBezTo>
                    <a:pt x="12227" y="4624"/>
                    <a:pt x="12197" y="4610"/>
                    <a:pt x="12172" y="4610"/>
                  </a:cubicBezTo>
                  <a:cubicBezTo>
                    <a:pt x="12161" y="4610"/>
                    <a:pt x="12152" y="4613"/>
                    <a:pt x="12144" y="4621"/>
                  </a:cubicBezTo>
                  <a:cubicBezTo>
                    <a:pt x="12140" y="4623"/>
                    <a:pt x="12135" y="4624"/>
                    <a:pt x="12130" y="4624"/>
                  </a:cubicBezTo>
                  <a:cubicBezTo>
                    <a:pt x="12107" y="4624"/>
                    <a:pt x="12076" y="4604"/>
                    <a:pt x="12037" y="4585"/>
                  </a:cubicBezTo>
                  <a:cubicBezTo>
                    <a:pt x="12049" y="4549"/>
                    <a:pt x="12085" y="4549"/>
                    <a:pt x="12002" y="4525"/>
                  </a:cubicBezTo>
                  <a:cubicBezTo>
                    <a:pt x="11954" y="4513"/>
                    <a:pt x="11906" y="4513"/>
                    <a:pt x="11859" y="4502"/>
                  </a:cubicBezTo>
                  <a:cubicBezTo>
                    <a:pt x="11859" y="4502"/>
                    <a:pt x="11763" y="4490"/>
                    <a:pt x="11787" y="4478"/>
                  </a:cubicBezTo>
                  <a:cubicBezTo>
                    <a:pt x="11811" y="4466"/>
                    <a:pt x="11823" y="4478"/>
                    <a:pt x="11823" y="4454"/>
                  </a:cubicBezTo>
                  <a:cubicBezTo>
                    <a:pt x="11792" y="4439"/>
                    <a:pt x="11777" y="4434"/>
                    <a:pt x="11765" y="4434"/>
                  </a:cubicBezTo>
                  <a:cubicBezTo>
                    <a:pt x="11749" y="4434"/>
                    <a:pt x="11738" y="4442"/>
                    <a:pt x="11704" y="4442"/>
                  </a:cubicBezTo>
                  <a:cubicBezTo>
                    <a:pt x="11656" y="4442"/>
                    <a:pt x="11597" y="4442"/>
                    <a:pt x="11585" y="4394"/>
                  </a:cubicBezTo>
                  <a:cubicBezTo>
                    <a:pt x="11573" y="4347"/>
                    <a:pt x="11621" y="4347"/>
                    <a:pt x="11537" y="4299"/>
                  </a:cubicBezTo>
                  <a:cubicBezTo>
                    <a:pt x="11490" y="4251"/>
                    <a:pt x="11442" y="4216"/>
                    <a:pt x="11394" y="4192"/>
                  </a:cubicBezTo>
                  <a:cubicBezTo>
                    <a:pt x="11380" y="4186"/>
                    <a:pt x="11371" y="4184"/>
                    <a:pt x="11365" y="4184"/>
                  </a:cubicBezTo>
                  <a:cubicBezTo>
                    <a:pt x="11344" y="4184"/>
                    <a:pt x="11356" y="4209"/>
                    <a:pt x="11347" y="4228"/>
                  </a:cubicBezTo>
                  <a:cubicBezTo>
                    <a:pt x="11334" y="4232"/>
                    <a:pt x="11321" y="4235"/>
                    <a:pt x="11308" y="4235"/>
                  </a:cubicBezTo>
                  <a:cubicBezTo>
                    <a:pt x="11286" y="4235"/>
                    <a:pt x="11267" y="4227"/>
                    <a:pt x="11251" y="4204"/>
                  </a:cubicBezTo>
                  <a:cubicBezTo>
                    <a:pt x="11242" y="4185"/>
                    <a:pt x="11197" y="4145"/>
                    <a:pt x="11166" y="4145"/>
                  </a:cubicBezTo>
                  <a:cubicBezTo>
                    <a:pt x="11157" y="4145"/>
                    <a:pt x="11150" y="4148"/>
                    <a:pt x="11144" y="4156"/>
                  </a:cubicBezTo>
                  <a:cubicBezTo>
                    <a:pt x="11192" y="4073"/>
                    <a:pt x="10942" y="4037"/>
                    <a:pt x="10882" y="4013"/>
                  </a:cubicBezTo>
                  <a:cubicBezTo>
                    <a:pt x="10835" y="3990"/>
                    <a:pt x="10847" y="3978"/>
                    <a:pt x="10811" y="3954"/>
                  </a:cubicBezTo>
                  <a:cubicBezTo>
                    <a:pt x="10763" y="3930"/>
                    <a:pt x="10716" y="3894"/>
                    <a:pt x="10668" y="3870"/>
                  </a:cubicBezTo>
                  <a:cubicBezTo>
                    <a:pt x="10620" y="3859"/>
                    <a:pt x="10358" y="3751"/>
                    <a:pt x="10370" y="3704"/>
                  </a:cubicBezTo>
                  <a:cubicBezTo>
                    <a:pt x="10341" y="3686"/>
                    <a:pt x="10320" y="3677"/>
                    <a:pt x="10303" y="3677"/>
                  </a:cubicBezTo>
                  <a:cubicBezTo>
                    <a:pt x="10287" y="3677"/>
                    <a:pt x="10275" y="3686"/>
                    <a:pt x="10263" y="3704"/>
                  </a:cubicBezTo>
                  <a:cubicBezTo>
                    <a:pt x="10237" y="3721"/>
                    <a:pt x="10211" y="3732"/>
                    <a:pt x="10180" y="3732"/>
                  </a:cubicBezTo>
                  <a:cubicBezTo>
                    <a:pt x="10169" y="3732"/>
                    <a:pt x="10157" y="3731"/>
                    <a:pt x="10144" y="3728"/>
                  </a:cubicBezTo>
                  <a:cubicBezTo>
                    <a:pt x="10156" y="3692"/>
                    <a:pt x="10156" y="3668"/>
                    <a:pt x="10144" y="3632"/>
                  </a:cubicBezTo>
                  <a:cubicBezTo>
                    <a:pt x="10108" y="3585"/>
                    <a:pt x="10061" y="3561"/>
                    <a:pt x="10001" y="3561"/>
                  </a:cubicBezTo>
                  <a:cubicBezTo>
                    <a:pt x="9954" y="3549"/>
                    <a:pt x="9894" y="3537"/>
                    <a:pt x="9847" y="3525"/>
                  </a:cubicBezTo>
                  <a:cubicBezTo>
                    <a:pt x="9847" y="3525"/>
                    <a:pt x="9835" y="3478"/>
                    <a:pt x="9823" y="3466"/>
                  </a:cubicBezTo>
                  <a:cubicBezTo>
                    <a:pt x="9811" y="3454"/>
                    <a:pt x="9798" y="3449"/>
                    <a:pt x="9786" y="3449"/>
                  </a:cubicBezTo>
                  <a:cubicBezTo>
                    <a:pt x="9744" y="3449"/>
                    <a:pt x="9703" y="3505"/>
                    <a:pt x="9661" y="3505"/>
                  </a:cubicBezTo>
                  <a:cubicBezTo>
                    <a:pt x="9655" y="3505"/>
                    <a:pt x="9650" y="3504"/>
                    <a:pt x="9644" y="3501"/>
                  </a:cubicBezTo>
                  <a:cubicBezTo>
                    <a:pt x="9549" y="3454"/>
                    <a:pt x="9680" y="3418"/>
                    <a:pt x="9632" y="3370"/>
                  </a:cubicBezTo>
                  <a:cubicBezTo>
                    <a:pt x="9537" y="3311"/>
                    <a:pt x="9382" y="3335"/>
                    <a:pt x="9287" y="3311"/>
                  </a:cubicBezTo>
                  <a:cubicBezTo>
                    <a:pt x="9275" y="3311"/>
                    <a:pt x="9061" y="3239"/>
                    <a:pt x="9156" y="3239"/>
                  </a:cubicBezTo>
                  <a:cubicBezTo>
                    <a:pt x="9186" y="3251"/>
                    <a:pt x="9211" y="3256"/>
                    <a:pt x="9227" y="3256"/>
                  </a:cubicBezTo>
                  <a:cubicBezTo>
                    <a:pt x="9262" y="3256"/>
                    <a:pt x="9260" y="3232"/>
                    <a:pt x="9204" y="3192"/>
                  </a:cubicBezTo>
                  <a:cubicBezTo>
                    <a:pt x="9186" y="3183"/>
                    <a:pt x="9117" y="3155"/>
                    <a:pt x="9082" y="3155"/>
                  </a:cubicBezTo>
                  <a:cubicBezTo>
                    <a:pt x="9069" y="3155"/>
                    <a:pt x="9061" y="3159"/>
                    <a:pt x="9061" y="3168"/>
                  </a:cubicBezTo>
                  <a:cubicBezTo>
                    <a:pt x="9061" y="3180"/>
                    <a:pt x="9096" y="3239"/>
                    <a:pt x="9061" y="3239"/>
                  </a:cubicBezTo>
                  <a:cubicBezTo>
                    <a:pt x="9061" y="3239"/>
                    <a:pt x="8955" y="3071"/>
                    <a:pt x="8913" y="3071"/>
                  </a:cubicBezTo>
                  <a:cubicBezTo>
                    <a:pt x="8910" y="3071"/>
                    <a:pt x="8908" y="3071"/>
                    <a:pt x="8906" y="3073"/>
                  </a:cubicBezTo>
                  <a:cubicBezTo>
                    <a:pt x="8870" y="3108"/>
                    <a:pt x="8882" y="3132"/>
                    <a:pt x="8858" y="3144"/>
                  </a:cubicBezTo>
                  <a:cubicBezTo>
                    <a:pt x="8823" y="3156"/>
                    <a:pt x="8787" y="3156"/>
                    <a:pt x="8751" y="3156"/>
                  </a:cubicBezTo>
                  <a:cubicBezTo>
                    <a:pt x="8787" y="3097"/>
                    <a:pt x="8811" y="3073"/>
                    <a:pt x="8704" y="3025"/>
                  </a:cubicBezTo>
                  <a:cubicBezTo>
                    <a:pt x="8689" y="3018"/>
                    <a:pt x="8618" y="3001"/>
                    <a:pt x="8576" y="3001"/>
                  </a:cubicBezTo>
                  <a:cubicBezTo>
                    <a:pt x="8551" y="3001"/>
                    <a:pt x="8535" y="3007"/>
                    <a:pt x="8549" y="3025"/>
                  </a:cubicBezTo>
                  <a:lnTo>
                    <a:pt x="8453" y="2989"/>
                  </a:lnTo>
                  <a:cubicBezTo>
                    <a:pt x="8453" y="2966"/>
                    <a:pt x="8501" y="2942"/>
                    <a:pt x="8489" y="2918"/>
                  </a:cubicBezTo>
                  <a:cubicBezTo>
                    <a:pt x="8453" y="2882"/>
                    <a:pt x="8418" y="2847"/>
                    <a:pt x="8370" y="2847"/>
                  </a:cubicBezTo>
                  <a:cubicBezTo>
                    <a:pt x="8353" y="2840"/>
                    <a:pt x="8336" y="2838"/>
                    <a:pt x="8320" y="2838"/>
                  </a:cubicBezTo>
                  <a:cubicBezTo>
                    <a:pt x="8287" y="2838"/>
                    <a:pt x="8256" y="2847"/>
                    <a:pt x="8231" y="2847"/>
                  </a:cubicBezTo>
                  <a:cubicBezTo>
                    <a:pt x="8201" y="2847"/>
                    <a:pt x="8178" y="2834"/>
                    <a:pt x="8168" y="2775"/>
                  </a:cubicBezTo>
                  <a:cubicBezTo>
                    <a:pt x="8186" y="2738"/>
                    <a:pt x="8178" y="2728"/>
                    <a:pt x="8157" y="2728"/>
                  </a:cubicBezTo>
                  <a:cubicBezTo>
                    <a:pt x="8132" y="2728"/>
                    <a:pt x="8088" y="2744"/>
                    <a:pt x="8052" y="2744"/>
                  </a:cubicBezTo>
                  <a:cubicBezTo>
                    <a:pt x="8042" y="2744"/>
                    <a:pt x="8033" y="2743"/>
                    <a:pt x="8025" y="2739"/>
                  </a:cubicBezTo>
                  <a:cubicBezTo>
                    <a:pt x="7953" y="2704"/>
                    <a:pt x="7930" y="2632"/>
                    <a:pt x="7894" y="2632"/>
                  </a:cubicBezTo>
                  <a:cubicBezTo>
                    <a:pt x="7858" y="2632"/>
                    <a:pt x="7822" y="2644"/>
                    <a:pt x="7799" y="2656"/>
                  </a:cubicBezTo>
                  <a:cubicBezTo>
                    <a:pt x="7775" y="2608"/>
                    <a:pt x="7822" y="2620"/>
                    <a:pt x="7763" y="2561"/>
                  </a:cubicBezTo>
                  <a:cubicBezTo>
                    <a:pt x="7742" y="2540"/>
                    <a:pt x="7695" y="2511"/>
                    <a:pt x="7660" y="2511"/>
                  </a:cubicBezTo>
                  <a:cubicBezTo>
                    <a:pt x="7654" y="2511"/>
                    <a:pt x="7649" y="2512"/>
                    <a:pt x="7644" y="2513"/>
                  </a:cubicBezTo>
                  <a:cubicBezTo>
                    <a:pt x="7637" y="2518"/>
                    <a:pt x="7629" y="2520"/>
                    <a:pt x="7622" y="2520"/>
                  </a:cubicBezTo>
                  <a:cubicBezTo>
                    <a:pt x="7590" y="2520"/>
                    <a:pt x="7551" y="2487"/>
                    <a:pt x="7513" y="2477"/>
                  </a:cubicBezTo>
                  <a:cubicBezTo>
                    <a:pt x="7504" y="2473"/>
                    <a:pt x="7497" y="2472"/>
                    <a:pt x="7490" y="2472"/>
                  </a:cubicBezTo>
                  <a:cubicBezTo>
                    <a:pt x="7466" y="2472"/>
                    <a:pt x="7446" y="2489"/>
                    <a:pt x="7420" y="2489"/>
                  </a:cubicBezTo>
                  <a:cubicBezTo>
                    <a:pt x="7414" y="2489"/>
                    <a:pt x="7407" y="2488"/>
                    <a:pt x="7400" y="2486"/>
                  </a:cubicBezTo>
                  <a:lnTo>
                    <a:pt x="7400" y="2486"/>
                  </a:lnTo>
                  <a:lnTo>
                    <a:pt x="7430" y="2525"/>
                  </a:lnTo>
                  <a:cubicBezTo>
                    <a:pt x="7415" y="2530"/>
                    <a:pt x="7400" y="2533"/>
                    <a:pt x="7385" y="2533"/>
                  </a:cubicBezTo>
                  <a:cubicBezTo>
                    <a:pt x="7364" y="2533"/>
                    <a:pt x="7343" y="2527"/>
                    <a:pt x="7322" y="2513"/>
                  </a:cubicBezTo>
                  <a:cubicBezTo>
                    <a:pt x="7332" y="2495"/>
                    <a:pt x="7341" y="2470"/>
                    <a:pt x="7366" y="2470"/>
                  </a:cubicBezTo>
                  <a:cubicBezTo>
                    <a:pt x="7371" y="2470"/>
                    <a:pt x="7377" y="2471"/>
                    <a:pt x="7384" y="2473"/>
                  </a:cubicBezTo>
                  <a:lnTo>
                    <a:pt x="7384" y="2473"/>
                  </a:lnTo>
                  <a:lnTo>
                    <a:pt x="7406" y="2430"/>
                  </a:lnTo>
                  <a:cubicBezTo>
                    <a:pt x="7380" y="2413"/>
                    <a:pt x="7349" y="2396"/>
                    <a:pt x="7325" y="2396"/>
                  </a:cubicBezTo>
                  <a:cubicBezTo>
                    <a:pt x="7315" y="2396"/>
                    <a:pt x="7306" y="2399"/>
                    <a:pt x="7299" y="2406"/>
                  </a:cubicBezTo>
                  <a:cubicBezTo>
                    <a:pt x="7251" y="2406"/>
                    <a:pt x="7239" y="2406"/>
                    <a:pt x="7215" y="2370"/>
                  </a:cubicBezTo>
                  <a:cubicBezTo>
                    <a:pt x="7199" y="2360"/>
                    <a:pt x="7188" y="2354"/>
                    <a:pt x="7179" y="2354"/>
                  </a:cubicBezTo>
                  <a:cubicBezTo>
                    <a:pt x="7169" y="2354"/>
                    <a:pt x="7162" y="2363"/>
                    <a:pt x="7156" y="2382"/>
                  </a:cubicBezTo>
                  <a:cubicBezTo>
                    <a:pt x="7152" y="2389"/>
                    <a:pt x="7145" y="2392"/>
                    <a:pt x="7135" y="2392"/>
                  </a:cubicBezTo>
                  <a:cubicBezTo>
                    <a:pt x="7111" y="2392"/>
                    <a:pt x="7074" y="2375"/>
                    <a:pt x="7049" y="2358"/>
                  </a:cubicBezTo>
                  <a:lnTo>
                    <a:pt x="7092" y="2271"/>
                  </a:lnTo>
                  <a:lnTo>
                    <a:pt x="7092" y="2271"/>
                  </a:lnTo>
                  <a:cubicBezTo>
                    <a:pt x="7086" y="2278"/>
                    <a:pt x="7075" y="2281"/>
                    <a:pt x="7060" y="2281"/>
                  </a:cubicBezTo>
                  <a:cubicBezTo>
                    <a:pt x="7009" y="2281"/>
                    <a:pt x="6920" y="2245"/>
                    <a:pt x="6894" y="2227"/>
                  </a:cubicBezTo>
                  <a:cubicBezTo>
                    <a:pt x="6846" y="2204"/>
                    <a:pt x="6846" y="2168"/>
                    <a:pt x="6799" y="2132"/>
                  </a:cubicBezTo>
                  <a:cubicBezTo>
                    <a:pt x="6608" y="2025"/>
                    <a:pt x="6418" y="1918"/>
                    <a:pt x="6203" y="1835"/>
                  </a:cubicBezTo>
                  <a:cubicBezTo>
                    <a:pt x="6203" y="1811"/>
                    <a:pt x="6191" y="1787"/>
                    <a:pt x="6179" y="1787"/>
                  </a:cubicBezTo>
                  <a:lnTo>
                    <a:pt x="6072" y="1739"/>
                  </a:lnTo>
                  <a:lnTo>
                    <a:pt x="5739" y="1620"/>
                  </a:lnTo>
                  <a:cubicBezTo>
                    <a:pt x="5596" y="1561"/>
                    <a:pt x="5441" y="1489"/>
                    <a:pt x="5298" y="1454"/>
                  </a:cubicBezTo>
                  <a:cubicBezTo>
                    <a:pt x="5251" y="1430"/>
                    <a:pt x="5191" y="1418"/>
                    <a:pt x="5132" y="1418"/>
                  </a:cubicBezTo>
                  <a:cubicBezTo>
                    <a:pt x="5108" y="1418"/>
                    <a:pt x="5060" y="1394"/>
                    <a:pt x="5025" y="1382"/>
                  </a:cubicBezTo>
                  <a:lnTo>
                    <a:pt x="5025" y="1382"/>
                  </a:lnTo>
                  <a:cubicBezTo>
                    <a:pt x="5035" y="1386"/>
                    <a:pt x="5045" y="1387"/>
                    <a:pt x="5054" y="1387"/>
                  </a:cubicBezTo>
                  <a:cubicBezTo>
                    <a:pt x="5074" y="1387"/>
                    <a:pt x="5082" y="1379"/>
                    <a:pt x="5048" y="1370"/>
                  </a:cubicBezTo>
                  <a:cubicBezTo>
                    <a:pt x="4977" y="1323"/>
                    <a:pt x="4882" y="1275"/>
                    <a:pt x="4798" y="1239"/>
                  </a:cubicBezTo>
                  <a:cubicBezTo>
                    <a:pt x="4766" y="1229"/>
                    <a:pt x="4687" y="1190"/>
                    <a:pt x="4645" y="1190"/>
                  </a:cubicBezTo>
                  <a:cubicBezTo>
                    <a:pt x="4640" y="1190"/>
                    <a:pt x="4635" y="1190"/>
                    <a:pt x="4632" y="1192"/>
                  </a:cubicBezTo>
                  <a:cubicBezTo>
                    <a:pt x="4596" y="1203"/>
                    <a:pt x="4608" y="1263"/>
                    <a:pt x="4596" y="1287"/>
                  </a:cubicBezTo>
                  <a:cubicBezTo>
                    <a:pt x="4548" y="1263"/>
                    <a:pt x="4536" y="1203"/>
                    <a:pt x="4560" y="1156"/>
                  </a:cubicBezTo>
                  <a:cubicBezTo>
                    <a:pt x="4572" y="1108"/>
                    <a:pt x="4489" y="1096"/>
                    <a:pt x="4429" y="1061"/>
                  </a:cubicBezTo>
                  <a:cubicBezTo>
                    <a:pt x="4334" y="1025"/>
                    <a:pt x="4239" y="989"/>
                    <a:pt x="4155" y="930"/>
                  </a:cubicBezTo>
                  <a:cubicBezTo>
                    <a:pt x="4143" y="918"/>
                    <a:pt x="4132" y="894"/>
                    <a:pt x="4120" y="894"/>
                  </a:cubicBezTo>
                  <a:cubicBezTo>
                    <a:pt x="4084" y="882"/>
                    <a:pt x="4036" y="882"/>
                    <a:pt x="4001" y="882"/>
                  </a:cubicBezTo>
                  <a:lnTo>
                    <a:pt x="3989" y="882"/>
                  </a:lnTo>
                  <a:cubicBezTo>
                    <a:pt x="3893" y="882"/>
                    <a:pt x="3798" y="811"/>
                    <a:pt x="3727" y="787"/>
                  </a:cubicBezTo>
                  <a:cubicBezTo>
                    <a:pt x="3703" y="780"/>
                    <a:pt x="3684" y="777"/>
                    <a:pt x="3666" y="777"/>
                  </a:cubicBezTo>
                  <a:cubicBezTo>
                    <a:pt x="3622" y="777"/>
                    <a:pt x="3591" y="797"/>
                    <a:pt x="3548" y="822"/>
                  </a:cubicBezTo>
                  <a:cubicBezTo>
                    <a:pt x="3528" y="835"/>
                    <a:pt x="3514" y="840"/>
                    <a:pt x="3505" y="840"/>
                  </a:cubicBezTo>
                  <a:cubicBezTo>
                    <a:pt x="3471" y="840"/>
                    <a:pt x="3500" y="770"/>
                    <a:pt x="3500" y="751"/>
                  </a:cubicBezTo>
                  <a:cubicBezTo>
                    <a:pt x="3498" y="739"/>
                    <a:pt x="3488" y="735"/>
                    <a:pt x="3475" y="735"/>
                  </a:cubicBezTo>
                  <a:cubicBezTo>
                    <a:pt x="3436" y="735"/>
                    <a:pt x="3367" y="775"/>
                    <a:pt x="3358" y="775"/>
                  </a:cubicBezTo>
                  <a:cubicBezTo>
                    <a:pt x="3351" y="776"/>
                    <a:pt x="3345" y="776"/>
                    <a:pt x="3340" y="776"/>
                  </a:cubicBezTo>
                  <a:cubicBezTo>
                    <a:pt x="3272" y="776"/>
                    <a:pt x="3259" y="713"/>
                    <a:pt x="3215" y="680"/>
                  </a:cubicBezTo>
                  <a:cubicBezTo>
                    <a:pt x="3143" y="656"/>
                    <a:pt x="3072" y="644"/>
                    <a:pt x="3000" y="632"/>
                  </a:cubicBezTo>
                  <a:cubicBezTo>
                    <a:pt x="2953" y="632"/>
                    <a:pt x="2703" y="620"/>
                    <a:pt x="2715" y="561"/>
                  </a:cubicBezTo>
                  <a:cubicBezTo>
                    <a:pt x="2667" y="537"/>
                    <a:pt x="2608" y="537"/>
                    <a:pt x="2548" y="537"/>
                  </a:cubicBezTo>
                  <a:cubicBezTo>
                    <a:pt x="2346" y="525"/>
                    <a:pt x="2143" y="477"/>
                    <a:pt x="1929" y="453"/>
                  </a:cubicBezTo>
                  <a:cubicBezTo>
                    <a:pt x="1869" y="453"/>
                    <a:pt x="1786" y="453"/>
                    <a:pt x="1762" y="501"/>
                  </a:cubicBezTo>
                  <a:cubicBezTo>
                    <a:pt x="1762" y="477"/>
                    <a:pt x="1798" y="441"/>
                    <a:pt x="1750" y="406"/>
                  </a:cubicBezTo>
                  <a:cubicBezTo>
                    <a:pt x="1737" y="397"/>
                    <a:pt x="1727" y="395"/>
                    <a:pt x="1717" y="395"/>
                  </a:cubicBezTo>
                  <a:cubicBezTo>
                    <a:pt x="1707" y="395"/>
                    <a:pt x="1697" y="397"/>
                    <a:pt x="1683" y="397"/>
                  </a:cubicBezTo>
                  <a:cubicBezTo>
                    <a:pt x="1675" y="397"/>
                    <a:pt x="1666" y="397"/>
                    <a:pt x="1655" y="394"/>
                  </a:cubicBezTo>
                  <a:lnTo>
                    <a:pt x="1584" y="358"/>
                  </a:lnTo>
                  <a:cubicBezTo>
                    <a:pt x="1453" y="322"/>
                    <a:pt x="1322" y="287"/>
                    <a:pt x="1203" y="263"/>
                  </a:cubicBezTo>
                  <a:cubicBezTo>
                    <a:pt x="1179" y="269"/>
                    <a:pt x="1155" y="272"/>
                    <a:pt x="1131" y="272"/>
                  </a:cubicBezTo>
                  <a:cubicBezTo>
                    <a:pt x="1107" y="272"/>
                    <a:pt x="1084" y="269"/>
                    <a:pt x="1060" y="263"/>
                  </a:cubicBezTo>
                  <a:cubicBezTo>
                    <a:pt x="1000" y="251"/>
                    <a:pt x="941" y="239"/>
                    <a:pt x="941" y="239"/>
                  </a:cubicBezTo>
                  <a:lnTo>
                    <a:pt x="941" y="239"/>
                  </a:lnTo>
                  <a:cubicBezTo>
                    <a:pt x="1012" y="322"/>
                    <a:pt x="1179" y="418"/>
                    <a:pt x="1286" y="501"/>
                  </a:cubicBezTo>
                  <a:cubicBezTo>
                    <a:pt x="1179" y="453"/>
                    <a:pt x="1072" y="406"/>
                    <a:pt x="988" y="334"/>
                  </a:cubicBezTo>
                  <a:cubicBezTo>
                    <a:pt x="905" y="263"/>
                    <a:pt x="810" y="215"/>
                    <a:pt x="703" y="203"/>
                  </a:cubicBezTo>
                  <a:cubicBezTo>
                    <a:pt x="674" y="196"/>
                    <a:pt x="623" y="185"/>
                    <a:pt x="598" y="185"/>
                  </a:cubicBezTo>
                  <a:cubicBezTo>
                    <a:pt x="582" y="185"/>
                    <a:pt x="577" y="189"/>
                    <a:pt x="595" y="203"/>
                  </a:cubicBezTo>
                  <a:cubicBezTo>
                    <a:pt x="618" y="226"/>
                    <a:pt x="646" y="240"/>
                    <a:pt x="641" y="240"/>
                  </a:cubicBezTo>
                  <a:cubicBezTo>
                    <a:pt x="638" y="240"/>
                    <a:pt x="625" y="236"/>
                    <a:pt x="595" y="227"/>
                  </a:cubicBezTo>
                  <a:lnTo>
                    <a:pt x="143" y="60"/>
                  </a:lnTo>
                  <a:cubicBezTo>
                    <a:pt x="124" y="56"/>
                    <a:pt x="104" y="49"/>
                    <a:pt x="84" y="42"/>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4" name="Google Shape;5234;p43"/>
            <p:cNvSpPr/>
            <p:nvPr/>
          </p:nvSpPr>
          <p:spPr>
            <a:xfrm>
              <a:off x="3389312" y="5217851"/>
              <a:ext cx="1456234" cy="721736"/>
            </a:xfrm>
            <a:custGeom>
              <a:avLst/>
              <a:gdLst/>
              <a:ahLst/>
              <a:cxnLst/>
              <a:rect l="l" t="t" r="r" b="b"/>
              <a:pathLst>
                <a:path w="28707" h="14227" extrusionOk="0">
                  <a:moveTo>
                    <a:pt x="1228" y="171"/>
                  </a:moveTo>
                  <a:cubicBezTo>
                    <a:pt x="1237" y="173"/>
                    <a:pt x="1245" y="174"/>
                    <a:pt x="1253" y="175"/>
                  </a:cubicBezTo>
                  <a:lnTo>
                    <a:pt x="1253" y="175"/>
                  </a:lnTo>
                  <a:cubicBezTo>
                    <a:pt x="1247" y="173"/>
                    <a:pt x="1239" y="172"/>
                    <a:pt x="1228" y="171"/>
                  </a:cubicBezTo>
                  <a:close/>
                  <a:moveTo>
                    <a:pt x="680" y="937"/>
                  </a:moveTo>
                  <a:cubicBezTo>
                    <a:pt x="648" y="937"/>
                    <a:pt x="637" y="970"/>
                    <a:pt x="679" y="1004"/>
                  </a:cubicBezTo>
                  <a:cubicBezTo>
                    <a:pt x="698" y="1017"/>
                    <a:pt x="712" y="1022"/>
                    <a:pt x="723" y="1022"/>
                  </a:cubicBezTo>
                  <a:cubicBezTo>
                    <a:pt x="753" y="1022"/>
                    <a:pt x="753" y="983"/>
                    <a:pt x="726" y="956"/>
                  </a:cubicBezTo>
                  <a:cubicBezTo>
                    <a:pt x="709" y="942"/>
                    <a:pt x="693" y="937"/>
                    <a:pt x="680" y="937"/>
                  </a:cubicBezTo>
                  <a:close/>
                  <a:moveTo>
                    <a:pt x="5560" y="1111"/>
                  </a:moveTo>
                  <a:lnTo>
                    <a:pt x="5560" y="1129"/>
                  </a:lnTo>
                  <a:lnTo>
                    <a:pt x="5560" y="1129"/>
                  </a:lnTo>
                  <a:cubicBezTo>
                    <a:pt x="5558" y="1124"/>
                    <a:pt x="5558" y="1118"/>
                    <a:pt x="5560" y="1111"/>
                  </a:cubicBezTo>
                  <a:close/>
                  <a:moveTo>
                    <a:pt x="4330" y="1115"/>
                  </a:moveTo>
                  <a:cubicBezTo>
                    <a:pt x="4323" y="1115"/>
                    <a:pt x="4319" y="1117"/>
                    <a:pt x="4322" y="1123"/>
                  </a:cubicBezTo>
                  <a:cubicBezTo>
                    <a:pt x="4346" y="1159"/>
                    <a:pt x="4405" y="1159"/>
                    <a:pt x="4465" y="1171"/>
                  </a:cubicBezTo>
                  <a:cubicBezTo>
                    <a:pt x="4465" y="1147"/>
                    <a:pt x="4465" y="1135"/>
                    <a:pt x="4417" y="1135"/>
                  </a:cubicBezTo>
                  <a:cubicBezTo>
                    <a:pt x="4408" y="1135"/>
                    <a:pt x="4353" y="1115"/>
                    <a:pt x="4330" y="1115"/>
                  </a:cubicBezTo>
                  <a:close/>
                  <a:moveTo>
                    <a:pt x="5563" y="1136"/>
                  </a:moveTo>
                  <a:lnTo>
                    <a:pt x="5715" y="1171"/>
                  </a:lnTo>
                  <a:cubicBezTo>
                    <a:pt x="5715" y="1185"/>
                    <a:pt x="5711" y="1190"/>
                    <a:pt x="5698" y="1190"/>
                  </a:cubicBezTo>
                  <a:cubicBezTo>
                    <a:pt x="5689" y="1190"/>
                    <a:pt x="5675" y="1188"/>
                    <a:pt x="5656" y="1183"/>
                  </a:cubicBezTo>
                  <a:cubicBezTo>
                    <a:pt x="5620" y="1174"/>
                    <a:pt x="5577" y="1158"/>
                    <a:pt x="5563" y="1136"/>
                  </a:cubicBezTo>
                  <a:close/>
                  <a:moveTo>
                    <a:pt x="943" y="1127"/>
                  </a:moveTo>
                  <a:cubicBezTo>
                    <a:pt x="931" y="1127"/>
                    <a:pt x="922" y="1132"/>
                    <a:pt x="917" y="1147"/>
                  </a:cubicBezTo>
                  <a:cubicBezTo>
                    <a:pt x="961" y="1180"/>
                    <a:pt x="989" y="1195"/>
                    <a:pt x="1004" y="1195"/>
                  </a:cubicBezTo>
                  <a:cubicBezTo>
                    <a:pt x="1021" y="1195"/>
                    <a:pt x="1020" y="1174"/>
                    <a:pt x="1000" y="1135"/>
                  </a:cubicBezTo>
                  <a:cubicBezTo>
                    <a:pt x="980" y="1135"/>
                    <a:pt x="959" y="1127"/>
                    <a:pt x="943" y="1127"/>
                  </a:cubicBezTo>
                  <a:close/>
                  <a:moveTo>
                    <a:pt x="6408" y="1450"/>
                  </a:moveTo>
                  <a:lnTo>
                    <a:pt x="6408" y="1450"/>
                  </a:lnTo>
                  <a:cubicBezTo>
                    <a:pt x="6406" y="1452"/>
                    <a:pt x="6406" y="1454"/>
                    <a:pt x="6406" y="1456"/>
                  </a:cubicBezTo>
                  <a:cubicBezTo>
                    <a:pt x="6406" y="1454"/>
                    <a:pt x="6407" y="1452"/>
                    <a:pt x="6408" y="1450"/>
                  </a:cubicBezTo>
                  <a:close/>
                  <a:moveTo>
                    <a:pt x="1298" y="1564"/>
                  </a:moveTo>
                  <a:lnTo>
                    <a:pt x="1345" y="1599"/>
                  </a:lnTo>
                  <a:lnTo>
                    <a:pt x="1369" y="1659"/>
                  </a:lnTo>
                  <a:cubicBezTo>
                    <a:pt x="1322" y="1623"/>
                    <a:pt x="1274" y="1587"/>
                    <a:pt x="1298" y="1564"/>
                  </a:cubicBezTo>
                  <a:close/>
                  <a:moveTo>
                    <a:pt x="7692" y="1945"/>
                  </a:moveTo>
                  <a:cubicBezTo>
                    <a:pt x="7683" y="1953"/>
                    <a:pt x="7674" y="1982"/>
                    <a:pt x="7651" y="1982"/>
                  </a:cubicBezTo>
                  <a:cubicBezTo>
                    <a:pt x="7643" y="1982"/>
                    <a:pt x="7634" y="1978"/>
                    <a:pt x="7623" y="1971"/>
                  </a:cubicBezTo>
                  <a:lnTo>
                    <a:pt x="7623" y="1971"/>
                  </a:lnTo>
                  <a:cubicBezTo>
                    <a:pt x="7633" y="1969"/>
                    <a:pt x="7637" y="1965"/>
                    <a:pt x="7620" y="1957"/>
                  </a:cubicBezTo>
                  <a:lnTo>
                    <a:pt x="7620" y="1957"/>
                  </a:lnTo>
                  <a:lnTo>
                    <a:pt x="7620" y="1968"/>
                  </a:lnTo>
                  <a:cubicBezTo>
                    <a:pt x="7572" y="1968"/>
                    <a:pt x="7537" y="1945"/>
                    <a:pt x="7584" y="1945"/>
                  </a:cubicBezTo>
                  <a:close/>
                  <a:moveTo>
                    <a:pt x="2072" y="2052"/>
                  </a:moveTo>
                  <a:lnTo>
                    <a:pt x="2072" y="2052"/>
                  </a:lnTo>
                  <a:cubicBezTo>
                    <a:pt x="2074" y="2054"/>
                    <a:pt x="2076" y="2057"/>
                    <a:pt x="2078" y="2059"/>
                  </a:cubicBezTo>
                  <a:lnTo>
                    <a:pt x="2078" y="2059"/>
                  </a:lnTo>
                  <a:cubicBezTo>
                    <a:pt x="2077" y="2056"/>
                    <a:pt x="2075" y="2053"/>
                    <a:pt x="2072" y="2052"/>
                  </a:cubicBezTo>
                  <a:close/>
                  <a:moveTo>
                    <a:pt x="7776" y="2083"/>
                  </a:moveTo>
                  <a:cubicBezTo>
                    <a:pt x="7775" y="2085"/>
                    <a:pt x="7775" y="2087"/>
                    <a:pt x="7775" y="2088"/>
                  </a:cubicBezTo>
                  <a:cubicBezTo>
                    <a:pt x="7775" y="2086"/>
                    <a:pt x="7776" y="2085"/>
                    <a:pt x="7776" y="2083"/>
                  </a:cubicBezTo>
                  <a:close/>
                  <a:moveTo>
                    <a:pt x="9038" y="2522"/>
                  </a:moveTo>
                  <a:cubicBezTo>
                    <a:pt x="9046" y="2522"/>
                    <a:pt x="9057" y="2524"/>
                    <a:pt x="9073" y="2528"/>
                  </a:cubicBezTo>
                  <a:lnTo>
                    <a:pt x="9073" y="2552"/>
                  </a:lnTo>
                  <a:cubicBezTo>
                    <a:pt x="9126" y="2579"/>
                    <a:pt x="9120" y="2612"/>
                    <a:pt x="9088" y="2612"/>
                  </a:cubicBezTo>
                  <a:cubicBezTo>
                    <a:pt x="9077" y="2612"/>
                    <a:pt x="9064" y="2608"/>
                    <a:pt x="9049" y="2599"/>
                  </a:cubicBezTo>
                  <a:cubicBezTo>
                    <a:pt x="9029" y="2561"/>
                    <a:pt x="9002" y="2522"/>
                    <a:pt x="9038" y="2522"/>
                  </a:cubicBezTo>
                  <a:close/>
                  <a:moveTo>
                    <a:pt x="3846" y="3361"/>
                  </a:moveTo>
                  <a:cubicBezTo>
                    <a:pt x="3843" y="3366"/>
                    <a:pt x="3842" y="3371"/>
                    <a:pt x="3842" y="3377"/>
                  </a:cubicBezTo>
                  <a:lnTo>
                    <a:pt x="3842" y="3377"/>
                  </a:lnTo>
                  <a:cubicBezTo>
                    <a:pt x="3844" y="3370"/>
                    <a:pt x="3846" y="3364"/>
                    <a:pt x="3846" y="3361"/>
                  </a:cubicBezTo>
                  <a:close/>
                  <a:moveTo>
                    <a:pt x="576" y="0"/>
                  </a:moveTo>
                  <a:cubicBezTo>
                    <a:pt x="468" y="0"/>
                    <a:pt x="432" y="81"/>
                    <a:pt x="357" y="123"/>
                  </a:cubicBezTo>
                  <a:cubicBezTo>
                    <a:pt x="262" y="171"/>
                    <a:pt x="179" y="171"/>
                    <a:pt x="119" y="278"/>
                  </a:cubicBezTo>
                  <a:cubicBezTo>
                    <a:pt x="48" y="373"/>
                    <a:pt x="107" y="433"/>
                    <a:pt x="119" y="504"/>
                  </a:cubicBezTo>
                  <a:cubicBezTo>
                    <a:pt x="128" y="589"/>
                    <a:pt x="81" y="601"/>
                    <a:pt x="41" y="601"/>
                  </a:cubicBezTo>
                  <a:cubicBezTo>
                    <a:pt x="25" y="601"/>
                    <a:pt x="10" y="599"/>
                    <a:pt x="0" y="599"/>
                  </a:cubicBezTo>
                  <a:cubicBezTo>
                    <a:pt x="36" y="671"/>
                    <a:pt x="83" y="730"/>
                    <a:pt x="143" y="778"/>
                  </a:cubicBezTo>
                  <a:cubicBezTo>
                    <a:pt x="262" y="849"/>
                    <a:pt x="214" y="873"/>
                    <a:pt x="167" y="909"/>
                  </a:cubicBezTo>
                  <a:cubicBezTo>
                    <a:pt x="172" y="906"/>
                    <a:pt x="177" y="904"/>
                    <a:pt x="183" y="904"/>
                  </a:cubicBezTo>
                  <a:cubicBezTo>
                    <a:pt x="219" y="904"/>
                    <a:pt x="270" y="961"/>
                    <a:pt x="322" y="992"/>
                  </a:cubicBezTo>
                  <a:cubicBezTo>
                    <a:pt x="364" y="1018"/>
                    <a:pt x="389" y="1037"/>
                    <a:pt x="408" y="1037"/>
                  </a:cubicBezTo>
                  <a:cubicBezTo>
                    <a:pt x="415" y="1037"/>
                    <a:pt x="422" y="1035"/>
                    <a:pt x="429" y="1028"/>
                  </a:cubicBezTo>
                  <a:cubicBezTo>
                    <a:pt x="441" y="1087"/>
                    <a:pt x="476" y="1135"/>
                    <a:pt x="524" y="1183"/>
                  </a:cubicBezTo>
                  <a:cubicBezTo>
                    <a:pt x="531" y="1172"/>
                    <a:pt x="538" y="1168"/>
                    <a:pt x="545" y="1168"/>
                  </a:cubicBezTo>
                  <a:cubicBezTo>
                    <a:pt x="564" y="1168"/>
                    <a:pt x="586" y="1193"/>
                    <a:pt x="619" y="1218"/>
                  </a:cubicBezTo>
                  <a:cubicBezTo>
                    <a:pt x="667" y="1254"/>
                    <a:pt x="750" y="1254"/>
                    <a:pt x="810" y="1290"/>
                  </a:cubicBezTo>
                  <a:cubicBezTo>
                    <a:pt x="821" y="1301"/>
                    <a:pt x="855" y="1493"/>
                    <a:pt x="923" y="1493"/>
                  </a:cubicBezTo>
                  <a:cubicBezTo>
                    <a:pt x="925" y="1493"/>
                    <a:pt x="927" y="1493"/>
                    <a:pt x="929" y="1492"/>
                  </a:cubicBezTo>
                  <a:cubicBezTo>
                    <a:pt x="947" y="1492"/>
                    <a:pt x="951" y="1391"/>
                    <a:pt x="980" y="1391"/>
                  </a:cubicBezTo>
                  <a:cubicBezTo>
                    <a:pt x="989" y="1391"/>
                    <a:pt x="999" y="1400"/>
                    <a:pt x="1012" y="1421"/>
                  </a:cubicBezTo>
                  <a:cubicBezTo>
                    <a:pt x="1036" y="1480"/>
                    <a:pt x="1036" y="1504"/>
                    <a:pt x="1107" y="1516"/>
                  </a:cubicBezTo>
                  <a:cubicBezTo>
                    <a:pt x="1107" y="1516"/>
                    <a:pt x="1139" y="1511"/>
                    <a:pt x="1160" y="1511"/>
                  </a:cubicBezTo>
                  <a:cubicBezTo>
                    <a:pt x="1171" y="1511"/>
                    <a:pt x="1179" y="1512"/>
                    <a:pt x="1179" y="1516"/>
                  </a:cubicBezTo>
                  <a:cubicBezTo>
                    <a:pt x="1191" y="1564"/>
                    <a:pt x="1060" y="1564"/>
                    <a:pt x="1072" y="1587"/>
                  </a:cubicBezTo>
                  <a:cubicBezTo>
                    <a:pt x="1072" y="1599"/>
                    <a:pt x="1143" y="1611"/>
                    <a:pt x="1143" y="1611"/>
                  </a:cubicBezTo>
                  <a:cubicBezTo>
                    <a:pt x="1179" y="1611"/>
                    <a:pt x="1203" y="1635"/>
                    <a:pt x="1238" y="1659"/>
                  </a:cubicBezTo>
                  <a:cubicBezTo>
                    <a:pt x="1228" y="1652"/>
                    <a:pt x="1220" y="1649"/>
                    <a:pt x="1215" y="1649"/>
                  </a:cubicBezTo>
                  <a:cubicBezTo>
                    <a:pt x="1202" y="1649"/>
                    <a:pt x="1199" y="1666"/>
                    <a:pt x="1191" y="1683"/>
                  </a:cubicBezTo>
                  <a:cubicBezTo>
                    <a:pt x="1195" y="1679"/>
                    <a:pt x="1199" y="1677"/>
                    <a:pt x="1203" y="1677"/>
                  </a:cubicBezTo>
                  <a:cubicBezTo>
                    <a:pt x="1226" y="1677"/>
                    <a:pt x="1256" y="1722"/>
                    <a:pt x="1286" y="1742"/>
                  </a:cubicBezTo>
                  <a:cubicBezTo>
                    <a:pt x="1286" y="1742"/>
                    <a:pt x="1294" y="1727"/>
                    <a:pt x="1309" y="1727"/>
                  </a:cubicBezTo>
                  <a:cubicBezTo>
                    <a:pt x="1313" y="1727"/>
                    <a:pt x="1317" y="1728"/>
                    <a:pt x="1322" y="1730"/>
                  </a:cubicBezTo>
                  <a:cubicBezTo>
                    <a:pt x="1369" y="1754"/>
                    <a:pt x="1441" y="1802"/>
                    <a:pt x="1429" y="1837"/>
                  </a:cubicBezTo>
                  <a:cubicBezTo>
                    <a:pt x="1408" y="1858"/>
                    <a:pt x="1496" y="1951"/>
                    <a:pt x="1534" y="1951"/>
                  </a:cubicBezTo>
                  <a:cubicBezTo>
                    <a:pt x="1540" y="1951"/>
                    <a:pt x="1545" y="1949"/>
                    <a:pt x="1548" y="1945"/>
                  </a:cubicBezTo>
                  <a:cubicBezTo>
                    <a:pt x="1586" y="1964"/>
                    <a:pt x="1640" y="2029"/>
                    <a:pt x="1678" y="2029"/>
                  </a:cubicBezTo>
                  <a:cubicBezTo>
                    <a:pt x="1687" y="2029"/>
                    <a:pt x="1696" y="2025"/>
                    <a:pt x="1703" y="2016"/>
                  </a:cubicBezTo>
                  <a:cubicBezTo>
                    <a:pt x="1770" y="2116"/>
                    <a:pt x="1910" y="2353"/>
                    <a:pt x="2054" y="2353"/>
                  </a:cubicBezTo>
                  <a:cubicBezTo>
                    <a:pt x="2064" y="2353"/>
                    <a:pt x="2074" y="2352"/>
                    <a:pt x="2084" y="2349"/>
                  </a:cubicBezTo>
                  <a:lnTo>
                    <a:pt x="2084" y="2349"/>
                  </a:lnTo>
                  <a:cubicBezTo>
                    <a:pt x="1941" y="2504"/>
                    <a:pt x="2262" y="2409"/>
                    <a:pt x="2286" y="2469"/>
                  </a:cubicBezTo>
                  <a:cubicBezTo>
                    <a:pt x="2310" y="2528"/>
                    <a:pt x="2286" y="2599"/>
                    <a:pt x="2393" y="2623"/>
                  </a:cubicBezTo>
                  <a:cubicBezTo>
                    <a:pt x="2453" y="2623"/>
                    <a:pt x="2524" y="2611"/>
                    <a:pt x="2584" y="2599"/>
                  </a:cubicBezTo>
                  <a:lnTo>
                    <a:pt x="2584" y="2599"/>
                  </a:lnTo>
                  <a:cubicBezTo>
                    <a:pt x="2596" y="2659"/>
                    <a:pt x="2512" y="2659"/>
                    <a:pt x="2631" y="2742"/>
                  </a:cubicBezTo>
                  <a:cubicBezTo>
                    <a:pt x="2647" y="2753"/>
                    <a:pt x="2658" y="2756"/>
                    <a:pt x="2666" y="2756"/>
                  </a:cubicBezTo>
                  <a:cubicBezTo>
                    <a:pt x="2687" y="2756"/>
                    <a:pt x="2693" y="2734"/>
                    <a:pt x="2711" y="2734"/>
                  </a:cubicBezTo>
                  <a:cubicBezTo>
                    <a:pt x="2720" y="2734"/>
                    <a:pt x="2732" y="2739"/>
                    <a:pt x="2750" y="2754"/>
                  </a:cubicBezTo>
                  <a:cubicBezTo>
                    <a:pt x="2739" y="2778"/>
                    <a:pt x="2667" y="2814"/>
                    <a:pt x="2691" y="2861"/>
                  </a:cubicBezTo>
                  <a:cubicBezTo>
                    <a:pt x="2710" y="2900"/>
                    <a:pt x="2769" y="2939"/>
                    <a:pt x="2803" y="2939"/>
                  </a:cubicBezTo>
                  <a:cubicBezTo>
                    <a:pt x="2811" y="2939"/>
                    <a:pt x="2817" y="2937"/>
                    <a:pt x="2822" y="2933"/>
                  </a:cubicBezTo>
                  <a:cubicBezTo>
                    <a:pt x="2825" y="2928"/>
                    <a:pt x="2830" y="2926"/>
                    <a:pt x="2837" y="2926"/>
                  </a:cubicBezTo>
                  <a:cubicBezTo>
                    <a:pt x="2881" y="2926"/>
                    <a:pt x="2992" y="3018"/>
                    <a:pt x="3012" y="3028"/>
                  </a:cubicBezTo>
                  <a:cubicBezTo>
                    <a:pt x="3036" y="3040"/>
                    <a:pt x="3179" y="3147"/>
                    <a:pt x="3179" y="3195"/>
                  </a:cubicBezTo>
                  <a:cubicBezTo>
                    <a:pt x="3179" y="3242"/>
                    <a:pt x="3203" y="3326"/>
                    <a:pt x="3310" y="3361"/>
                  </a:cubicBezTo>
                  <a:cubicBezTo>
                    <a:pt x="3322" y="3364"/>
                    <a:pt x="3332" y="3365"/>
                    <a:pt x="3342" y="3365"/>
                  </a:cubicBezTo>
                  <a:cubicBezTo>
                    <a:pt x="3352" y="3365"/>
                    <a:pt x="3361" y="3364"/>
                    <a:pt x="3371" y="3364"/>
                  </a:cubicBezTo>
                  <a:cubicBezTo>
                    <a:pt x="3390" y="3364"/>
                    <a:pt x="3411" y="3367"/>
                    <a:pt x="3441" y="3385"/>
                  </a:cubicBezTo>
                  <a:cubicBezTo>
                    <a:pt x="3489" y="3421"/>
                    <a:pt x="3536" y="3457"/>
                    <a:pt x="3572" y="3504"/>
                  </a:cubicBezTo>
                  <a:cubicBezTo>
                    <a:pt x="3583" y="3516"/>
                    <a:pt x="3730" y="3673"/>
                    <a:pt x="3749" y="3673"/>
                  </a:cubicBezTo>
                  <a:cubicBezTo>
                    <a:pt x="3750" y="3673"/>
                    <a:pt x="3751" y="3673"/>
                    <a:pt x="3751" y="3671"/>
                  </a:cubicBezTo>
                  <a:cubicBezTo>
                    <a:pt x="3751" y="3647"/>
                    <a:pt x="3758" y="3638"/>
                    <a:pt x="3771" y="3638"/>
                  </a:cubicBezTo>
                  <a:cubicBezTo>
                    <a:pt x="3815" y="3638"/>
                    <a:pt x="3919" y="3756"/>
                    <a:pt x="3965" y="3802"/>
                  </a:cubicBezTo>
                  <a:cubicBezTo>
                    <a:pt x="4012" y="3838"/>
                    <a:pt x="4060" y="3873"/>
                    <a:pt x="4108" y="3909"/>
                  </a:cubicBezTo>
                  <a:cubicBezTo>
                    <a:pt x="4135" y="3925"/>
                    <a:pt x="4147" y="3932"/>
                    <a:pt x="4152" y="3932"/>
                  </a:cubicBezTo>
                  <a:cubicBezTo>
                    <a:pt x="4159" y="3932"/>
                    <a:pt x="4155" y="3922"/>
                    <a:pt x="4155" y="3909"/>
                  </a:cubicBezTo>
                  <a:cubicBezTo>
                    <a:pt x="4155" y="3906"/>
                    <a:pt x="4156" y="3905"/>
                    <a:pt x="4158" y="3905"/>
                  </a:cubicBezTo>
                  <a:cubicBezTo>
                    <a:pt x="4172" y="3905"/>
                    <a:pt x="4228" y="3970"/>
                    <a:pt x="4239" y="3981"/>
                  </a:cubicBezTo>
                  <a:cubicBezTo>
                    <a:pt x="4274" y="4004"/>
                    <a:pt x="4322" y="4040"/>
                    <a:pt x="4370" y="4052"/>
                  </a:cubicBezTo>
                  <a:cubicBezTo>
                    <a:pt x="4417" y="4064"/>
                    <a:pt x="4560" y="4088"/>
                    <a:pt x="4536" y="4123"/>
                  </a:cubicBezTo>
                  <a:cubicBezTo>
                    <a:pt x="4524" y="4171"/>
                    <a:pt x="4620" y="4231"/>
                    <a:pt x="4691" y="4243"/>
                  </a:cubicBezTo>
                  <a:cubicBezTo>
                    <a:pt x="4702" y="4246"/>
                    <a:pt x="4710" y="4248"/>
                    <a:pt x="4716" y="4248"/>
                  </a:cubicBezTo>
                  <a:cubicBezTo>
                    <a:pt x="4743" y="4248"/>
                    <a:pt x="4735" y="4220"/>
                    <a:pt x="4761" y="4220"/>
                  </a:cubicBezTo>
                  <a:cubicBezTo>
                    <a:pt x="4769" y="4220"/>
                    <a:pt x="4781" y="4223"/>
                    <a:pt x="4798" y="4231"/>
                  </a:cubicBezTo>
                  <a:cubicBezTo>
                    <a:pt x="4786" y="4266"/>
                    <a:pt x="4751" y="4278"/>
                    <a:pt x="4822" y="4314"/>
                  </a:cubicBezTo>
                  <a:cubicBezTo>
                    <a:pt x="4905" y="4314"/>
                    <a:pt x="4798" y="4112"/>
                    <a:pt x="4727" y="4076"/>
                  </a:cubicBezTo>
                  <a:cubicBezTo>
                    <a:pt x="4667" y="4028"/>
                    <a:pt x="4560" y="4004"/>
                    <a:pt x="4584" y="3957"/>
                  </a:cubicBezTo>
                  <a:cubicBezTo>
                    <a:pt x="4536" y="3933"/>
                    <a:pt x="4417" y="3909"/>
                    <a:pt x="4441" y="3862"/>
                  </a:cubicBezTo>
                  <a:lnTo>
                    <a:pt x="4441" y="3862"/>
                  </a:lnTo>
                  <a:cubicBezTo>
                    <a:pt x="4430" y="3872"/>
                    <a:pt x="4449" y="3960"/>
                    <a:pt x="4400" y="3960"/>
                  </a:cubicBezTo>
                  <a:cubicBezTo>
                    <a:pt x="4395" y="3960"/>
                    <a:pt x="4389" y="3959"/>
                    <a:pt x="4382" y="3957"/>
                  </a:cubicBezTo>
                  <a:cubicBezTo>
                    <a:pt x="4322" y="3921"/>
                    <a:pt x="4286" y="3790"/>
                    <a:pt x="4227" y="3766"/>
                  </a:cubicBezTo>
                  <a:cubicBezTo>
                    <a:pt x="4203" y="3766"/>
                    <a:pt x="4203" y="3802"/>
                    <a:pt x="4203" y="3814"/>
                  </a:cubicBezTo>
                  <a:cubicBezTo>
                    <a:pt x="4203" y="3816"/>
                    <a:pt x="4202" y="3816"/>
                    <a:pt x="4199" y="3816"/>
                  </a:cubicBezTo>
                  <a:cubicBezTo>
                    <a:pt x="4184" y="3816"/>
                    <a:pt x="4127" y="3787"/>
                    <a:pt x="4096" y="3766"/>
                  </a:cubicBezTo>
                  <a:cubicBezTo>
                    <a:pt x="4060" y="3742"/>
                    <a:pt x="3977" y="3659"/>
                    <a:pt x="4036" y="3647"/>
                  </a:cubicBezTo>
                  <a:cubicBezTo>
                    <a:pt x="4039" y="3647"/>
                    <a:pt x="4043" y="3646"/>
                    <a:pt x="4046" y="3646"/>
                  </a:cubicBezTo>
                  <a:cubicBezTo>
                    <a:pt x="4095" y="3646"/>
                    <a:pt x="4175" y="3701"/>
                    <a:pt x="4210" y="3701"/>
                  </a:cubicBezTo>
                  <a:cubicBezTo>
                    <a:pt x="4220" y="3701"/>
                    <a:pt x="4227" y="3696"/>
                    <a:pt x="4227" y="3683"/>
                  </a:cubicBezTo>
                  <a:cubicBezTo>
                    <a:pt x="4227" y="3624"/>
                    <a:pt x="4178" y="3582"/>
                    <a:pt x="4128" y="3582"/>
                  </a:cubicBezTo>
                  <a:cubicBezTo>
                    <a:pt x="4117" y="3582"/>
                    <a:pt x="4106" y="3583"/>
                    <a:pt x="4096" y="3588"/>
                  </a:cubicBezTo>
                  <a:cubicBezTo>
                    <a:pt x="4092" y="3589"/>
                    <a:pt x="4087" y="3590"/>
                    <a:pt x="4082" y="3590"/>
                  </a:cubicBezTo>
                  <a:cubicBezTo>
                    <a:pt x="4007" y="3590"/>
                    <a:pt x="3841" y="3443"/>
                    <a:pt x="3842" y="3377"/>
                  </a:cubicBezTo>
                  <a:lnTo>
                    <a:pt x="3842" y="3377"/>
                  </a:lnTo>
                  <a:cubicBezTo>
                    <a:pt x="3835" y="3393"/>
                    <a:pt x="3822" y="3415"/>
                    <a:pt x="3803" y="3415"/>
                  </a:cubicBezTo>
                  <a:cubicBezTo>
                    <a:pt x="3798" y="3415"/>
                    <a:pt x="3792" y="3413"/>
                    <a:pt x="3786" y="3409"/>
                  </a:cubicBezTo>
                  <a:cubicBezTo>
                    <a:pt x="3756" y="3389"/>
                    <a:pt x="3693" y="3344"/>
                    <a:pt x="3652" y="3344"/>
                  </a:cubicBezTo>
                  <a:cubicBezTo>
                    <a:pt x="3644" y="3344"/>
                    <a:pt x="3637" y="3346"/>
                    <a:pt x="3631" y="3350"/>
                  </a:cubicBezTo>
                  <a:cubicBezTo>
                    <a:pt x="3691" y="3290"/>
                    <a:pt x="3346" y="3040"/>
                    <a:pt x="3274" y="2980"/>
                  </a:cubicBezTo>
                  <a:cubicBezTo>
                    <a:pt x="3155" y="2885"/>
                    <a:pt x="3012" y="2826"/>
                    <a:pt x="2858" y="2814"/>
                  </a:cubicBezTo>
                  <a:cubicBezTo>
                    <a:pt x="2867" y="2814"/>
                    <a:pt x="2894" y="2816"/>
                    <a:pt x="2921" y="2816"/>
                  </a:cubicBezTo>
                  <a:cubicBezTo>
                    <a:pt x="2961" y="2816"/>
                    <a:pt x="3003" y="2811"/>
                    <a:pt x="2989" y="2790"/>
                  </a:cubicBezTo>
                  <a:lnTo>
                    <a:pt x="2929" y="2754"/>
                  </a:lnTo>
                  <a:cubicBezTo>
                    <a:pt x="2905" y="2730"/>
                    <a:pt x="2929" y="2754"/>
                    <a:pt x="2929" y="2719"/>
                  </a:cubicBezTo>
                  <a:cubicBezTo>
                    <a:pt x="2929" y="2690"/>
                    <a:pt x="2906" y="2637"/>
                    <a:pt x="2871" y="2637"/>
                  </a:cubicBezTo>
                  <a:cubicBezTo>
                    <a:pt x="2863" y="2637"/>
                    <a:pt x="2855" y="2640"/>
                    <a:pt x="2846" y="2647"/>
                  </a:cubicBezTo>
                  <a:cubicBezTo>
                    <a:pt x="2828" y="2671"/>
                    <a:pt x="2822" y="2683"/>
                    <a:pt x="2813" y="2683"/>
                  </a:cubicBezTo>
                  <a:cubicBezTo>
                    <a:pt x="2804" y="2683"/>
                    <a:pt x="2792" y="2671"/>
                    <a:pt x="2762" y="2647"/>
                  </a:cubicBezTo>
                  <a:cubicBezTo>
                    <a:pt x="2727" y="2623"/>
                    <a:pt x="2691" y="2599"/>
                    <a:pt x="2667" y="2576"/>
                  </a:cubicBezTo>
                  <a:cubicBezTo>
                    <a:pt x="2643" y="2552"/>
                    <a:pt x="2667" y="2540"/>
                    <a:pt x="2655" y="2528"/>
                  </a:cubicBezTo>
                  <a:lnTo>
                    <a:pt x="2500" y="2409"/>
                  </a:lnTo>
                  <a:cubicBezTo>
                    <a:pt x="2480" y="2392"/>
                    <a:pt x="2463" y="2385"/>
                    <a:pt x="2448" y="2385"/>
                  </a:cubicBezTo>
                  <a:cubicBezTo>
                    <a:pt x="2403" y="2385"/>
                    <a:pt x="2387" y="2451"/>
                    <a:pt x="2405" y="2469"/>
                  </a:cubicBezTo>
                  <a:cubicBezTo>
                    <a:pt x="2358" y="2433"/>
                    <a:pt x="2310" y="2278"/>
                    <a:pt x="2286" y="2230"/>
                  </a:cubicBezTo>
                  <a:cubicBezTo>
                    <a:pt x="2264" y="2201"/>
                    <a:pt x="2241" y="2175"/>
                    <a:pt x="2234" y="2175"/>
                  </a:cubicBezTo>
                  <a:cubicBezTo>
                    <a:pt x="2229" y="2175"/>
                    <a:pt x="2230" y="2184"/>
                    <a:pt x="2238" y="2207"/>
                  </a:cubicBezTo>
                  <a:cubicBezTo>
                    <a:pt x="2247" y="2240"/>
                    <a:pt x="2249" y="2290"/>
                    <a:pt x="2230" y="2290"/>
                  </a:cubicBezTo>
                  <a:cubicBezTo>
                    <a:pt x="2222" y="2290"/>
                    <a:pt x="2209" y="2280"/>
                    <a:pt x="2191" y="2254"/>
                  </a:cubicBezTo>
                  <a:cubicBezTo>
                    <a:pt x="2155" y="2207"/>
                    <a:pt x="2119" y="2159"/>
                    <a:pt x="2096" y="2099"/>
                  </a:cubicBezTo>
                  <a:cubicBezTo>
                    <a:pt x="2096" y="2090"/>
                    <a:pt x="2088" y="2072"/>
                    <a:pt x="2078" y="2059"/>
                  </a:cubicBezTo>
                  <a:lnTo>
                    <a:pt x="2078" y="2059"/>
                  </a:lnTo>
                  <a:cubicBezTo>
                    <a:pt x="2086" y="2082"/>
                    <a:pt x="2057" y="2135"/>
                    <a:pt x="2036" y="2135"/>
                  </a:cubicBezTo>
                  <a:cubicBezTo>
                    <a:pt x="2036" y="2136"/>
                    <a:pt x="2035" y="2136"/>
                    <a:pt x="2035" y="2136"/>
                  </a:cubicBezTo>
                  <a:cubicBezTo>
                    <a:pt x="2021" y="2136"/>
                    <a:pt x="1976" y="1992"/>
                    <a:pt x="1965" y="1980"/>
                  </a:cubicBezTo>
                  <a:cubicBezTo>
                    <a:pt x="1946" y="1927"/>
                    <a:pt x="1935" y="1908"/>
                    <a:pt x="1930" y="1908"/>
                  </a:cubicBezTo>
                  <a:cubicBezTo>
                    <a:pt x="1915" y="1908"/>
                    <a:pt x="1941" y="2064"/>
                    <a:pt x="1941" y="2064"/>
                  </a:cubicBezTo>
                  <a:cubicBezTo>
                    <a:pt x="1909" y="2064"/>
                    <a:pt x="1849" y="1913"/>
                    <a:pt x="1811" y="1913"/>
                  </a:cubicBezTo>
                  <a:cubicBezTo>
                    <a:pt x="1806" y="1913"/>
                    <a:pt x="1802" y="1916"/>
                    <a:pt x="1798" y="1921"/>
                  </a:cubicBezTo>
                  <a:cubicBezTo>
                    <a:pt x="1834" y="1873"/>
                    <a:pt x="1500" y="1647"/>
                    <a:pt x="1453" y="1599"/>
                  </a:cubicBezTo>
                  <a:cubicBezTo>
                    <a:pt x="1393" y="1564"/>
                    <a:pt x="1310" y="1528"/>
                    <a:pt x="1238" y="1480"/>
                  </a:cubicBezTo>
                  <a:cubicBezTo>
                    <a:pt x="1167" y="1445"/>
                    <a:pt x="1191" y="1385"/>
                    <a:pt x="1143" y="1373"/>
                  </a:cubicBezTo>
                  <a:cubicBezTo>
                    <a:pt x="1095" y="1361"/>
                    <a:pt x="1036" y="1373"/>
                    <a:pt x="1000" y="1337"/>
                  </a:cubicBezTo>
                  <a:cubicBezTo>
                    <a:pt x="1000" y="1337"/>
                    <a:pt x="1215" y="1302"/>
                    <a:pt x="1072" y="1278"/>
                  </a:cubicBezTo>
                  <a:cubicBezTo>
                    <a:pt x="1035" y="1269"/>
                    <a:pt x="984" y="1231"/>
                    <a:pt x="946" y="1231"/>
                  </a:cubicBezTo>
                  <a:cubicBezTo>
                    <a:pt x="935" y="1231"/>
                    <a:pt x="925" y="1234"/>
                    <a:pt x="917" y="1242"/>
                  </a:cubicBezTo>
                  <a:cubicBezTo>
                    <a:pt x="912" y="1247"/>
                    <a:pt x="907" y="1249"/>
                    <a:pt x="902" y="1249"/>
                  </a:cubicBezTo>
                  <a:cubicBezTo>
                    <a:pt x="874" y="1249"/>
                    <a:pt x="842" y="1188"/>
                    <a:pt x="820" y="1188"/>
                  </a:cubicBezTo>
                  <a:cubicBezTo>
                    <a:pt x="818" y="1188"/>
                    <a:pt x="816" y="1188"/>
                    <a:pt x="814" y="1190"/>
                  </a:cubicBezTo>
                  <a:lnTo>
                    <a:pt x="814" y="1190"/>
                  </a:lnTo>
                  <a:cubicBezTo>
                    <a:pt x="845" y="1155"/>
                    <a:pt x="843" y="1108"/>
                    <a:pt x="786" y="1040"/>
                  </a:cubicBezTo>
                  <a:cubicBezTo>
                    <a:pt x="776" y="1030"/>
                    <a:pt x="764" y="1026"/>
                    <a:pt x="751" y="1026"/>
                  </a:cubicBezTo>
                  <a:cubicBezTo>
                    <a:pt x="708" y="1026"/>
                    <a:pt x="651" y="1067"/>
                    <a:pt x="605" y="1067"/>
                  </a:cubicBezTo>
                  <a:cubicBezTo>
                    <a:pt x="598" y="1067"/>
                    <a:pt x="590" y="1066"/>
                    <a:pt x="583" y="1064"/>
                  </a:cubicBezTo>
                  <a:cubicBezTo>
                    <a:pt x="405" y="992"/>
                    <a:pt x="512" y="837"/>
                    <a:pt x="548" y="802"/>
                  </a:cubicBezTo>
                  <a:lnTo>
                    <a:pt x="548" y="802"/>
                  </a:lnTo>
                  <a:cubicBezTo>
                    <a:pt x="524" y="805"/>
                    <a:pt x="500" y="806"/>
                    <a:pt x="477" y="806"/>
                  </a:cubicBezTo>
                  <a:cubicBezTo>
                    <a:pt x="406" y="806"/>
                    <a:pt x="336" y="793"/>
                    <a:pt x="274" y="766"/>
                  </a:cubicBezTo>
                  <a:lnTo>
                    <a:pt x="298" y="623"/>
                  </a:lnTo>
                  <a:lnTo>
                    <a:pt x="298" y="623"/>
                  </a:lnTo>
                  <a:cubicBezTo>
                    <a:pt x="295" y="624"/>
                    <a:pt x="292" y="624"/>
                    <a:pt x="290" y="624"/>
                  </a:cubicBezTo>
                  <a:cubicBezTo>
                    <a:pt x="249" y="624"/>
                    <a:pt x="238" y="537"/>
                    <a:pt x="238" y="492"/>
                  </a:cubicBezTo>
                  <a:cubicBezTo>
                    <a:pt x="227" y="469"/>
                    <a:pt x="205" y="348"/>
                    <a:pt x="192" y="348"/>
                  </a:cubicBezTo>
                  <a:cubicBezTo>
                    <a:pt x="192" y="348"/>
                    <a:pt x="192" y="348"/>
                    <a:pt x="192" y="348"/>
                  </a:cubicBezTo>
                  <a:lnTo>
                    <a:pt x="192" y="348"/>
                  </a:lnTo>
                  <a:cubicBezTo>
                    <a:pt x="201" y="343"/>
                    <a:pt x="210" y="341"/>
                    <a:pt x="218" y="341"/>
                  </a:cubicBezTo>
                  <a:cubicBezTo>
                    <a:pt x="238" y="341"/>
                    <a:pt x="255" y="353"/>
                    <a:pt x="272" y="353"/>
                  </a:cubicBezTo>
                  <a:cubicBezTo>
                    <a:pt x="292" y="353"/>
                    <a:pt x="312" y="337"/>
                    <a:pt x="333" y="266"/>
                  </a:cubicBezTo>
                  <a:cubicBezTo>
                    <a:pt x="367" y="206"/>
                    <a:pt x="396" y="183"/>
                    <a:pt x="420" y="183"/>
                  </a:cubicBezTo>
                  <a:cubicBezTo>
                    <a:pt x="439" y="183"/>
                    <a:pt x="454" y="197"/>
                    <a:pt x="464" y="218"/>
                  </a:cubicBezTo>
                  <a:cubicBezTo>
                    <a:pt x="512" y="194"/>
                    <a:pt x="488" y="183"/>
                    <a:pt x="500" y="159"/>
                  </a:cubicBezTo>
                  <a:cubicBezTo>
                    <a:pt x="524" y="123"/>
                    <a:pt x="619" y="123"/>
                    <a:pt x="679" y="111"/>
                  </a:cubicBezTo>
                  <a:cubicBezTo>
                    <a:pt x="726" y="111"/>
                    <a:pt x="703" y="63"/>
                    <a:pt x="726" y="52"/>
                  </a:cubicBezTo>
                  <a:cubicBezTo>
                    <a:pt x="732" y="50"/>
                    <a:pt x="738" y="49"/>
                    <a:pt x="745" y="49"/>
                  </a:cubicBezTo>
                  <a:cubicBezTo>
                    <a:pt x="770" y="49"/>
                    <a:pt x="803" y="60"/>
                    <a:pt x="821" y="60"/>
                  </a:cubicBezTo>
                  <a:cubicBezTo>
                    <a:pt x="826" y="60"/>
                    <a:pt x="831" y="59"/>
                    <a:pt x="832" y="56"/>
                  </a:cubicBezTo>
                  <a:lnTo>
                    <a:pt x="832" y="56"/>
                  </a:lnTo>
                  <a:cubicBezTo>
                    <a:pt x="821" y="99"/>
                    <a:pt x="812" y="100"/>
                    <a:pt x="893" y="111"/>
                  </a:cubicBezTo>
                  <a:lnTo>
                    <a:pt x="1036" y="147"/>
                  </a:lnTo>
                  <a:cubicBezTo>
                    <a:pt x="1036" y="167"/>
                    <a:pt x="1027" y="197"/>
                    <a:pt x="994" y="197"/>
                  </a:cubicBezTo>
                  <a:cubicBezTo>
                    <a:pt x="989" y="197"/>
                    <a:pt x="983" y="196"/>
                    <a:pt x="976" y="194"/>
                  </a:cubicBezTo>
                  <a:cubicBezTo>
                    <a:pt x="970" y="197"/>
                    <a:pt x="964" y="198"/>
                    <a:pt x="957" y="198"/>
                  </a:cubicBezTo>
                  <a:cubicBezTo>
                    <a:pt x="950" y="198"/>
                    <a:pt x="943" y="197"/>
                    <a:pt x="936" y="197"/>
                  </a:cubicBezTo>
                  <a:cubicBezTo>
                    <a:pt x="923" y="197"/>
                    <a:pt x="911" y="200"/>
                    <a:pt x="905" y="218"/>
                  </a:cubicBezTo>
                  <a:cubicBezTo>
                    <a:pt x="930" y="222"/>
                    <a:pt x="953" y="224"/>
                    <a:pt x="972" y="224"/>
                  </a:cubicBezTo>
                  <a:cubicBezTo>
                    <a:pt x="1074" y="224"/>
                    <a:pt x="1115" y="181"/>
                    <a:pt x="1215" y="171"/>
                  </a:cubicBezTo>
                  <a:cubicBezTo>
                    <a:pt x="1219" y="171"/>
                    <a:pt x="1224" y="171"/>
                    <a:pt x="1228" y="171"/>
                  </a:cubicBezTo>
                  <a:lnTo>
                    <a:pt x="1228" y="171"/>
                  </a:lnTo>
                  <a:cubicBezTo>
                    <a:pt x="1227" y="171"/>
                    <a:pt x="1227" y="171"/>
                    <a:pt x="1226" y="171"/>
                  </a:cubicBezTo>
                  <a:lnTo>
                    <a:pt x="1238" y="135"/>
                  </a:lnTo>
                  <a:cubicBezTo>
                    <a:pt x="1231" y="120"/>
                    <a:pt x="1233" y="110"/>
                    <a:pt x="1240" y="107"/>
                  </a:cubicBezTo>
                  <a:lnTo>
                    <a:pt x="1240" y="107"/>
                  </a:lnTo>
                  <a:cubicBezTo>
                    <a:pt x="1248" y="108"/>
                    <a:pt x="1255" y="110"/>
                    <a:pt x="1262" y="111"/>
                  </a:cubicBezTo>
                  <a:cubicBezTo>
                    <a:pt x="1256" y="108"/>
                    <a:pt x="1250" y="106"/>
                    <a:pt x="1246" y="106"/>
                  </a:cubicBezTo>
                  <a:cubicBezTo>
                    <a:pt x="1244" y="106"/>
                    <a:pt x="1242" y="107"/>
                    <a:pt x="1240" y="107"/>
                  </a:cubicBezTo>
                  <a:lnTo>
                    <a:pt x="1240" y="107"/>
                  </a:lnTo>
                  <a:cubicBezTo>
                    <a:pt x="1186" y="99"/>
                    <a:pt x="1124" y="99"/>
                    <a:pt x="1072" y="99"/>
                  </a:cubicBezTo>
                  <a:cubicBezTo>
                    <a:pt x="1012" y="87"/>
                    <a:pt x="988" y="52"/>
                    <a:pt x="941" y="52"/>
                  </a:cubicBezTo>
                  <a:lnTo>
                    <a:pt x="798" y="52"/>
                  </a:lnTo>
                  <a:lnTo>
                    <a:pt x="619" y="4"/>
                  </a:lnTo>
                  <a:cubicBezTo>
                    <a:pt x="604" y="1"/>
                    <a:pt x="590" y="0"/>
                    <a:pt x="576" y="0"/>
                  </a:cubicBezTo>
                  <a:close/>
                  <a:moveTo>
                    <a:pt x="13752" y="4552"/>
                  </a:moveTo>
                  <a:cubicBezTo>
                    <a:pt x="13753" y="4552"/>
                    <a:pt x="13753" y="4553"/>
                    <a:pt x="13754" y="4553"/>
                  </a:cubicBezTo>
                  <a:lnTo>
                    <a:pt x="13754" y="4553"/>
                  </a:lnTo>
                  <a:cubicBezTo>
                    <a:pt x="13753" y="4553"/>
                    <a:pt x="13753" y="4552"/>
                    <a:pt x="13752" y="4552"/>
                  </a:cubicBezTo>
                  <a:close/>
                  <a:moveTo>
                    <a:pt x="14422" y="4937"/>
                  </a:moveTo>
                  <a:cubicBezTo>
                    <a:pt x="14415" y="4937"/>
                    <a:pt x="14409" y="4939"/>
                    <a:pt x="14407" y="4945"/>
                  </a:cubicBezTo>
                  <a:cubicBezTo>
                    <a:pt x="14407" y="4969"/>
                    <a:pt x="14419" y="4981"/>
                    <a:pt x="14442" y="5005"/>
                  </a:cubicBezTo>
                  <a:cubicBezTo>
                    <a:pt x="14448" y="5008"/>
                    <a:pt x="14455" y="5009"/>
                    <a:pt x="14462" y="5009"/>
                  </a:cubicBezTo>
                  <a:cubicBezTo>
                    <a:pt x="14483" y="5009"/>
                    <a:pt x="14505" y="4996"/>
                    <a:pt x="14514" y="4969"/>
                  </a:cubicBezTo>
                  <a:cubicBezTo>
                    <a:pt x="14487" y="4960"/>
                    <a:pt x="14446" y="4937"/>
                    <a:pt x="14422" y="4937"/>
                  </a:cubicBezTo>
                  <a:close/>
                  <a:moveTo>
                    <a:pt x="8079" y="5740"/>
                  </a:moveTo>
                  <a:cubicBezTo>
                    <a:pt x="8062" y="5740"/>
                    <a:pt x="8047" y="5753"/>
                    <a:pt x="8037" y="5778"/>
                  </a:cubicBezTo>
                  <a:lnTo>
                    <a:pt x="8084" y="5802"/>
                  </a:lnTo>
                  <a:lnTo>
                    <a:pt x="8156" y="5802"/>
                  </a:lnTo>
                  <a:cubicBezTo>
                    <a:pt x="8129" y="5762"/>
                    <a:pt x="8102" y="5740"/>
                    <a:pt x="8079" y="5740"/>
                  </a:cubicBezTo>
                  <a:close/>
                  <a:moveTo>
                    <a:pt x="4836" y="3956"/>
                  </a:moveTo>
                  <a:cubicBezTo>
                    <a:pt x="4831" y="3956"/>
                    <a:pt x="4827" y="3956"/>
                    <a:pt x="4822" y="3957"/>
                  </a:cubicBezTo>
                  <a:cubicBezTo>
                    <a:pt x="4798" y="4016"/>
                    <a:pt x="4905" y="4183"/>
                    <a:pt x="4965" y="4243"/>
                  </a:cubicBezTo>
                  <a:cubicBezTo>
                    <a:pt x="4965" y="4243"/>
                    <a:pt x="5045" y="4353"/>
                    <a:pt x="5068" y="4353"/>
                  </a:cubicBezTo>
                  <a:cubicBezTo>
                    <a:pt x="5070" y="4353"/>
                    <a:pt x="5071" y="4352"/>
                    <a:pt x="5072" y="4350"/>
                  </a:cubicBezTo>
                  <a:cubicBezTo>
                    <a:pt x="5108" y="4350"/>
                    <a:pt x="5155" y="4362"/>
                    <a:pt x="5179" y="4385"/>
                  </a:cubicBezTo>
                  <a:cubicBezTo>
                    <a:pt x="5239" y="4457"/>
                    <a:pt x="5310" y="4493"/>
                    <a:pt x="5394" y="4516"/>
                  </a:cubicBezTo>
                  <a:cubicBezTo>
                    <a:pt x="5414" y="4516"/>
                    <a:pt x="5430" y="4515"/>
                    <a:pt x="5442" y="4515"/>
                  </a:cubicBezTo>
                  <a:cubicBezTo>
                    <a:pt x="5475" y="4515"/>
                    <a:pt x="5491" y="4521"/>
                    <a:pt x="5525" y="4564"/>
                  </a:cubicBezTo>
                  <a:cubicBezTo>
                    <a:pt x="5620" y="4612"/>
                    <a:pt x="5822" y="4600"/>
                    <a:pt x="5775" y="4695"/>
                  </a:cubicBezTo>
                  <a:cubicBezTo>
                    <a:pt x="5782" y="4681"/>
                    <a:pt x="5794" y="4675"/>
                    <a:pt x="5810" y="4675"/>
                  </a:cubicBezTo>
                  <a:cubicBezTo>
                    <a:pt x="5873" y="4675"/>
                    <a:pt x="5991" y="4769"/>
                    <a:pt x="6048" y="4778"/>
                  </a:cubicBezTo>
                  <a:cubicBezTo>
                    <a:pt x="6063" y="4783"/>
                    <a:pt x="6072" y="4785"/>
                    <a:pt x="6079" y="4785"/>
                  </a:cubicBezTo>
                  <a:cubicBezTo>
                    <a:pt x="6106" y="4785"/>
                    <a:pt x="6087" y="4755"/>
                    <a:pt x="6144" y="4755"/>
                  </a:cubicBezTo>
                  <a:cubicBezTo>
                    <a:pt x="6203" y="4755"/>
                    <a:pt x="6203" y="4826"/>
                    <a:pt x="6191" y="4838"/>
                  </a:cubicBezTo>
                  <a:cubicBezTo>
                    <a:pt x="6156" y="4933"/>
                    <a:pt x="6298" y="4909"/>
                    <a:pt x="6382" y="4945"/>
                  </a:cubicBezTo>
                  <a:cubicBezTo>
                    <a:pt x="6477" y="4981"/>
                    <a:pt x="6572" y="5040"/>
                    <a:pt x="6644" y="5100"/>
                  </a:cubicBezTo>
                  <a:cubicBezTo>
                    <a:pt x="6679" y="5100"/>
                    <a:pt x="6596" y="5076"/>
                    <a:pt x="6644" y="5076"/>
                  </a:cubicBezTo>
                  <a:cubicBezTo>
                    <a:pt x="6679" y="5076"/>
                    <a:pt x="6715" y="5088"/>
                    <a:pt x="6751" y="5100"/>
                  </a:cubicBezTo>
                  <a:cubicBezTo>
                    <a:pt x="6787" y="5124"/>
                    <a:pt x="6858" y="5147"/>
                    <a:pt x="6882" y="5183"/>
                  </a:cubicBezTo>
                  <a:cubicBezTo>
                    <a:pt x="6906" y="5219"/>
                    <a:pt x="6882" y="5243"/>
                    <a:pt x="6965" y="5255"/>
                  </a:cubicBezTo>
                  <a:cubicBezTo>
                    <a:pt x="6975" y="5256"/>
                    <a:pt x="6984" y="5257"/>
                    <a:pt x="6992" y="5257"/>
                  </a:cubicBezTo>
                  <a:cubicBezTo>
                    <a:pt x="7037" y="5257"/>
                    <a:pt x="7042" y="5231"/>
                    <a:pt x="7072" y="5231"/>
                  </a:cubicBezTo>
                  <a:cubicBezTo>
                    <a:pt x="7144" y="5243"/>
                    <a:pt x="7227" y="5338"/>
                    <a:pt x="7263" y="5374"/>
                  </a:cubicBezTo>
                  <a:cubicBezTo>
                    <a:pt x="7322" y="5421"/>
                    <a:pt x="7382" y="5457"/>
                    <a:pt x="7453" y="5481"/>
                  </a:cubicBezTo>
                  <a:cubicBezTo>
                    <a:pt x="7525" y="5517"/>
                    <a:pt x="7596" y="5528"/>
                    <a:pt x="7668" y="5540"/>
                  </a:cubicBezTo>
                  <a:cubicBezTo>
                    <a:pt x="7692" y="5540"/>
                    <a:pt x="7731" y="5535"/>
                    <a:pt x="7766" y="5535"/>
                  </a:cubicBezTo>
                  <a:cubicBezTo>
                    <a:pt x="7783" y="5535"/>
                    <a:pt x="7799" y="5536"/>
                    <a:pt x="7811" y="5540"/>
                  </a:cubicBezTo>
                  <a:cubicBezTo>
                    <a:pt x="7811" y="5540"/>
                    <a:pt x="7751" y="5576"/>
                    <a:pt x="7751" y="5600"/>
                  </a:cubicBezTo>
                  <a:cubicBezTo>
                    <a:pt x="7763" y="5612"/>
                    <a:pt x="7894" y="5671"/>
                    <a:pt x="7918" y="5683"/>
                  </a:cubicBezTo>
                  <a:cubicBezTo>
                    <a:pt x="7942" y="5683"/>
                    <a:pt x="7949" y="5667"/>
                    <a:pt x="7973" y="5667"/>
                  </a:cubicBezTo>
                  <a:cubicBezTo>
                    <a:pt x="7985" y="5667"/>
                    <a:pt x="8001" y="5671"/>
                    <a:pt x="8025" y="5683"/>
                  </a:cubicBezTo>
                  <a:cubicBezTo>
                    <a:pt x="8073" y="5695"/>
                    <a:pt x="8120" y="5719"/>
                    <a:pt x="8156" y="5755"/>
                  </a:cubicBezTo>
                  <a:cubicBezTo>
                    <a:pt x="8275" y="5838"/>
                    <a:pt x="8251" y="5886"/>
                    <a:pt x="8406" y="5909"/>
                  </a:cubicBezTo>
                  <a:cubicBezTo>
                    <a:pt x="8477" y="5909"/>
                    <a:pt x="8549" y="5933"/>
                    <a:pt x="8608" y="5969"/>
                  </a:cubicBezTo>
                  <a:cubicBezTo>
                    <a:pt x="8611" y="5970"/>
                    <a:pt x="8614" y="5971"/>
                    <a:pt x="8618" y="5971"/>
                  </a:cubicBezTo>
                  <a:cubicBezTo>
                    <a:pt x="8635" y="5971"/>
                    <a:pt x="8661" y="5955"/>
                    <a:pt x="8696" y="5955"/>
                  </a:cubicBezTo>
                  <a:cubicBezTo>
                    <a:pt x="8713" y="5955"/>
                    <a:pt x="8731" y="5959"/>
                    <a:pt x="8751" y="5969"/>
                  </a:cubicBezTo>
                  <a:cubicBezTo>
                    <a:pt x="8751" y="5993"/>
                    <a:pt x="8668" y="6040"/>
                    <a:pt x="8751" y="6052"/>
                  </a:cubicBezTo>
                  <a:cubicBezTo>
                    <a:pt x="8769" y="6056"/>
                    <a:pt x="8785" y="6057"/>
                    <a:pt x="8801" y="6057"/>
                  </a:cubicBezTo>
                  <a:cubicBezTo>
                    <a:pt x="8827" y="6057"/>
                    <a:pt x="8852" y="6053"/>
                    <a:pt x="8876" y="6048"/>
                  </a:cubicBezTo>
                  <a:lnTo>
                    <a:pt x="8876" y="6048"/>
                  </a:lnTo>
                  <a:cubicBezTo>
                    <a:pt x="8841" y="6070"/>
                    <a:pt x="9018" y="6127"/>
                    <a:pt x="9049" y="6148"/>
                  </a:cubicBezTo>
                  <a:cubicBezTo>
                    <a:pt x="9120" y="6195"/>
                    <a:pt x="9025" y="6207"/>
                    <a:pt x="9120" y="6243"/>
                  </a:cubicBezTo>
                  <a:cubicBezTo>
                    <a:pt x="9132" y="6249"/>
                    <a:pt x="9143" y="6252"/>
                    <a:pt x="9153" y="6252"/>
                  </a:cubicBezTo>
                  <a:cubicBezTo>
                    <a:pt x="9217" y="6252"/>
                    <a:pt x="9250" y="6141"/>
                    <a:pt x="9168" y="6100"/>
                  </a:cubicBezTo>
                  <a:lnTo>
                    <a:pt x="9168" y="6100"/>
                  </a:lnTo>
                  <a:lnTo>
                    <a:pt x="9239" y="6136"/>
                  </a:lnTo>
                  <a:cubicBezTo>
                    <a:pt x="9258" y="6143"/>
                    <a:pt x="9283" y="6147"/>
                    <a:pt x="9305" y="6147"/>
                  </a:cubicBezTo>
                  <a:cubicBezTo>
                    <a:pt x="9353" y="6147"/>
                    <a:pt x="9388" y="6129"/>
                    <a:pt x="9323" y="6088"/>
                  </a:cubicBezTo>
                  <a:cubicBezTo>
                    <a:pt x="9251" y="6052"/>
                    <a:pt x="9168" y="6017"/>
                    <a:pt x="9096" y="5993"/>
                  </a:cubicBezTo>
                  <a:cubicBezTo>
                    <a:pt x="9066" y="5970"/>
                    <a:pt x="9031" y="5962"/>
                    <a:pt x="8995" y="5962"/>
                  </a:cubicBezTo>
                  <a:cubicBezTo>
                    <a:pt x="8973" y="5962"/>
                    <a:pt x="8952" y="5965"/>
                    <a:pt x="8930" y="5969"/>
                  </a:cubicBezTo>
                  <a:cubicBezTo>
                    <a:pt x="8922" y="5971"/>
                    <a:pt x="8915" y="5972"/>
                    <a:pt x="8908" y="5972"/>
                  </a:cubicBezTo>
                  <a:cubicBezTo>
                    <a:pt x="8862" y="5972"/>
                    <a:pt x="8818" y="5932"/>
                    <a:pt x="8785" y="5932"/>
                  </a:cubicBezTo>
                  <a:cubicBezTo>
                    <a:pt x="8773" y="5932"/>
                    <a:pt x="8762" y="5938"/>
                    <a:pt x="8753" y="5954"/>
                  </a:cubicBezTo>
                  <a:lnTo>
                    <a:pt x="8753" y="5954"/>
                  </a:lnTo>
                  <a:cubicBezTo>
                    <a:pt x="8780" y="5894"/>
                    <a:pt x="8583" y="5801"/>
                    <a:pt x="8501" y="5743"/>
                  </a:cubicBezTo>
                  <a:cubicBezTo>
                    <a:pt x="8465" y="5719"/>
                    <a:pt x="8430" y="5695"/>
                    <a:pt x="8394" y="5671"/>
                  </a:cubicBezTo>
                  <a:cubicBezTo>
                    <a:pt x="8418" y="5636"/>
                    <a:pt x="8382" y="5588"/>
                    <a:pt x="8323" y="5564"/>
                  </a:cubicBezTo>
                  <a:lnTo>
                    <a:pt x="8299" y="5624"/>
                  </a:lnTo>
                  <a:cubicBezTo>
                    <a:pt x="8215" y="5588"/>
                    <a:pt x="8227" y="5540"/>
                    <a:pt x="8144" y="5517"/>
                  </a:cubicBezTo>
                  <a:cubicBezTo>
                    <a:pt x="8100" y="5499"/>
                    <a:pt x="8050" y="5488"/>
                    <a:pt x="7999" y="5488"/>
                  </a:cubicBezTo>
                  <a:cubicBezTo>
                    <a:pt x="7980" y="5488"/>
                    <a:pt x="7961" y="5490"/>
                    <a:pt x="7942" y="5493"/>
                  </a:cubicBezTo>
                  <a:cubicBezTo>
                    <a:pt x="7928" y="5500"/>
                    <a:pt x="7926" y="5506"/>
                    <a:pt x="7920" y="5506"/>
                  </a:cubicBezTo>
                  <a:cubicBezTo>
                    <a:pt x="7916" y="5506"/>
                    <a:pt x="7909" y="5503"/>
                    <a:pt x="7894" y="5493"/>
                  </a:cubicBezTo>
                  <a:cubicBezTo>
                    <a:pt x="7858" y="5481"/>
                    <a:pt x="7834" y="5457"/>
                    <a:pt x="7799" y="5433"/>
                  </a:cubicBezTo>
                  <a:cubicBezTo>
                    <a:pt x="7751" y="5374"/>
                    <a:pt x="7680" y="5326"/>
                    <a:pt x="7608" y="5314"/>
                  </a:cubicBezTo>
                  <a:cubicBezTo>
                    <a:pt x="7513" y="5302"/>
                    <a:pt x="7430" y="5278"/>
                    <a:pt x="7346" y="5231"/>
                  </a:cubicBezTo>
                  <a:cubicBezTo>
                    <a:pt x="7322" y="5207"/>
                    <a:pt x="7311" y="5124"/>
                    <a:pt x="7263" y="5124"/>
                  </a:cubicBezTo>
                  <a:cubicBezTo>
                    <a:pt x="7188" y="5124"/>
                    <a:pt x="7246" y="5204"/>
                    <a:pt x="7204" y="5204"/>
                  </a:cubicBezTo>
                  <a:cubicBezTo>
                    <a:pt x="7193" y="5204"/>
                    <a:pt x="7174" y="5198"/>
                    <a:pt x="7144" y="5183"/>
                  </a:cubicBezTo>
                  <a:cubicBezTo>
                    <a:pt x="7001" y="5124"/>
                    <a:pt x="7251" y="5088"/>
                    <a:pt x="7096" y="5028"/>
                  </a:cubicBezTo>
                  <a:cubicBezTo>
                    <a:pt x="7080" y="5018"/>
                    <a:pt x="7069" y="5014"/>
                    <a:pt x="7062" y="5014"/>
                  </a:cubicBezTo>
                  <a:cubicBezTo>
                    <a:pt x="7038" y="5014"/>
                    <a:pt x="7045" y="5053"/>
                    <a:pt x="7012" y="5053"/>
                  </a:cubicBezTo>
                  <a:cubicBezTo>
                    <a:pt x="7009" y="5053"/>
                    <a:pt x="7005" y="5053"/>
                    <a:pt x="7001" y="5052"/>
                  </a:cubicBezTo>
                  <a:cubicBezTo>
                    <a:pt x="6906" y="5016"/>
                    <a:pt x="6810" y="4969"/>
                    <a:pt x="6727" y="4909"/>
                  </a:cubicBezTo>
                  <a:cubicBezTo>
                    <a:pt x="6549" y="4790"/>
                    <a:pt x="6358" y="4683"/>
                    <a:pt x="6156" y="4588"/>
                  </a:cubicBezTo>
                  <a:cubicBezTo>
                    <a:pt x="6132" y="4584"/>
                    <a:pt x="6115" y="4583"/>
                    <a:pt x="6100" y="4583"/>
                  </a:cubicBezTo>
                  <a:cubicBezTo>
                    <a:pt x="6071" y="4583"/>
                    <a:pt x="6052" y="4588"/>
                    <a:pt x="6013" y="4588"/>
                  </a:cubicBezTo>
                  <a:cubicBezTo>
                    <a:pt x="5894" y="4588"/>
                    <a:pt x="5989" y="4564"/>
                    <a:pt x="5965" y="4528"/>
                  </a:cubicBezTo>
                  <a:cubicBezTo>
                    <a:pt x="5906" y="4493"/>
                    <a:pt x="5834" y="4469"/>
                    <a:pt x="5763" y="4469"/>
                  </a:cubicBezTo>
                  <a:cubicBezTo>
                    <a:pt x="5736" y="4479"/>
                    <a:pt x="5718" y="4483"/>
                    <a:pt x="5706" y="4483"/>
                  </a:cubicBezTo>
                  <a:cubicBezTo>
                    <a:pt x="5672" y="4483"/>
                    <a:pt x="5676" y="4452"/>
                    <a:pt x="5667" y="4409"/>
                  </a:cubicBezTo>
                  <a:cubicBezTo>
                    <a:pt x="5667" y="4408"/>
                    <a:pt x="5667" y="4408"/>
                    <a:pt x="5666" y="4408"/>
                  </a:cubicBezTo>
                  <a:cubicBezTo>
                    <a:pt x="5650" y="4408"/>
                    <a:pt x="5533" y="4478"/>
                    <a:pt x="5547" y="4492"/>
                  </a:cubicBezTo>
                  <a:lnTo>
                    <a:pt x="5547" y="4492"/>
                  </a:lnTo>
                  <a:cubicBezTo>
                    <a:pt x="5513" y="4467"/>
                    <a:pt x="5536" y="4409"/>
                    <a:pt x="5536" y="4385"/>
                  </a:cubicBezTo>
                  <a:cubicBezTo>
                    <a:pt x="5525" y="4350"/>
                    <a:pt x="5429" y="4338"/>
                    <a:pt x="5382" y="4326"/>
                  </a:cubicBezTo>
                  <a:cubicBezTo>
                    <a:pt x="5346" y="4326"/>
                    <a:pt x="5108" y="4254"/>
                    <a:pt x="5179" y="4219"/>
                  </a:cubicBezTo>
                  <a:cubicBezTo>
                    <a:pt x="5251" y="4171"/>
                    <a:pt x="5025" y="4147"/>
                    <a:pt x="4977" y="4135"/>
                  </a:cubicBezTo>
                  <a:cubicBezTo>
                    <a:pt x="4851" y="4101"/>
                    <a:pt x="4945" y="3956"/>
                    <a:pt x="4836" y="3956"/>
                  </a:cubicBezTo>
                  <a:close/>
                  <a:moveTo>
                    <a:pt x="16987" y="6270"/>
                  </a:moveTo>
                  <a:lnTo>
                    <a:pt x="16987" y="6270"/>
                  </a:lnTo>
                  <a:cubicBezTo>
                    <a:pt x="17063" y="6304"/>
                    <a:pt x="17073" y="6328"/>
                    <a:pt x="17062" y="6374"/>
                  </a:cubicBezTo>
                  <a:lnTo>
                    <a:pt x="17002" y="6350"/>
                  </a:lnTo>
                  <a:cubicBezTo>
                    <a:pt x="17002" y="6321"/>
                    <a:pt x="16987" y="6293"/>
                    <a:pt x="16987" y="6270"/>
                  </a:cubicBezTo>
                  <a:close/>
                  <a:moveTo>
                    <a:pt x="9960" y="6446"/>
                  </a:moveTo>
                  <a:cubicBezTo>
                    <a:pt x="9971" y="6446"/>
                    <a:pt x="9986" y="6449"/>
                    <a:pt x="10001" y="6457"/>
                  </a:cubicBezTo>
                  <a:cubicBezTo>
                    <a:pt x="10019" y="6483"/>
                    <a:pt x="10043" y="6522"/>
                    <a:pt x="10021" y="6522"/>
                  </a:cubicBezTo>
                  <a:cubicBezTo>
                    <a:pt x="10013" y="6522"/>
                    <a:pt x="10000" y="6517"/>
                    <a:pt x="9978" y="6505"/>
                  </a:cubicBezTo>
                  <a:cubicBezTo>
                    <a:pt x="9913" y="6486"/>
                    <a:pt x="9920" y="6446"/>
                    <a:pt x="9960" y="6446"/>
                  </a:cubicBezTo>
                  <a:close/>
                  <a:moveTo>
                    <a:pt x="11788" y="7181"/>
                  </a:moveTo>
                  <a:cubicBezTo>
                    <a:pt x="11805" y="7181"/>
                    <a:pt x="11828" y="7192"/>
                    <a:pt x="11859" y="7219"/>
                  </a:cubicBezTo>
                  <a:cubicBezTo>
                    <a:pt x="11883" y="7243"/>
                    <a:pt x="11894" y="7279"/>
                    <a:pt x="11883" y="7291"/>
                  </a:cubicBezTo>
                  <a:cubicBezTo>
                    <a:pt x="11877" y="7307"/>
                    <a:pt x="11859" y="7316"/>
                    <a:pt x="11837" y="7316"/>
                  </a:cubicBezTo>
                  <a:cubicBezTo>
                    <a:pt x="11812" y="7316"/>
                    <a:pt x="11783" y="7304"/>
                    <a:pt x="11763" y="7279"/>
                  </a:cubicBezTo>
                  <a:cubicBezTo>
                    <a:pt x="11747" y="7245"/>
                    <a:pt x="11748" y="7181"/>
                    <a:pt x="11788" y="7181"/>
                  </a:cubicBezTo>
                  <a:close/>
                  <a:moveTo>
                    <a:pt x="13109" y="7779"/>
                  </a:moveTo>
                  <a:lnTo>
                    <a:pt x="13109" y="7779"/>
                  </a:lnTo>
                  <a:cubicBezTo>
                    <a:pt x="13110" y="7779"/>
                    <a:pt x="13111" y="7779"/>
                    <a:pt x="13112" y="7779"/>
                  </a:cubicBezTo>
                  <a:lnTo>
                    <a:pt x="13112" y="7779"/>
                  </a:lnTo>
                  <a:cubicBezTo>
                    <a:pt x="13111" y="7779"/>
                    <a:pt x="13110" y="7779"/>
                    <a:pt x="13109" y="7779"/>
                  </a:cubicBezTo>
                  <a:close/>
                  <a:moveTo>
                    <a:pt x="20426" y="7786"/>
                  </a:moveTo>
                  <a:cubicBezTo>
                    <a:pt x="20456" y="7786"/>
                    <a:pt x="20488" y="7797"/>
                    <a:pt x="20515" y="7814"/>
                  </a:cubicBezTo>
                  <a:cubicBezTo>
                    <a:pt x="20505" y="7823"/>
                    <a:pt x="20490" y="7846"/>
                    <a:pt x="20462" y="7846"/>
                  </a:cubicBezTo>
                  <a:cubicBezTo>
                    <a:pt x="20453" y="7846"/>
                    <a:pt x="20443" y="7844"/>
                    <a:pt x="20431" y="7838"/>
                  </a:cubicBezTo>
                  <a:lnTo>
                    <a:pt x="20395" y="7791"/>
                  </a:lnTo>
                  <a:cubicBezTo>
                    <a:pt x="20405" y="7787"/>
                    <a:pt x="20415" y="7786"/>
                    <a:pt x="20426" y="7786"/>
                  </a:cubicBezTo>
                  <a:close/>
                  <a:moveTo>
                    <a:pt x="13413" y="7883"/>
                  </a:moveTo>
                  <a:cubicBezTo>
                    <a:pt x="13396" y="7883"/>
                    <a:pt x="13381" y="7896"/>
                    <a:pt x="13371" y="7922"/>
                  </a:cubicBezTo>
                  <a:lnTo>
                    <a:pt x="13418" y="7945"/>
                  </a:lnTo>
                  <a:lnTo>
                    <a:pt x="13490" y="7945"/>
                  </a:lnTo>
                  <a:cubicBezTo>
                    <a:pt x="13463" y="7905"/>
                    <a:pt x="13436" y="7883"/>
                    <a:pt x="13413" y="7883"/>
                  </a:cubicBezTo>
                  <a:close/>
                  <a:moveTo>
                    <a:pt x="20802" y="8097"/>
                  </a:moveTo>
                  <a:cubicBezTo>
                    <a:pt x="20801" y="8098"/>
                    <a:pt x="20801" y="8099"/>
                    <a:pt x="20800" y="8100"/>
                  </a:cubicBezTo>
                  <a:lnTo>
                    <a:pt x="20802" y="8097"/>
                  </a:lnTo>
                  <a:close/>
                  <a:moveTo>
                    <a:pt x="14895" y="8600"/>
                  </a:moveTo>
                  <a:lnTo>
                    <a:pt x="14894" y="8602"/>
                  </a:lnTo>
                  <a:lnTo>
                    <a:pt x="14894" y="8602"/>
                  </a:lnTo>
                  <a:cubicBezTo>
                    <a:pt x="14895" y="8602"/>
                    <a:pt x="14896" y="8602"/>
                    <a:pt x="14897" y="8603"/>
                  </a:cubicBezTo>
                  <a:lnTo>
                    <a:pt x="14897" y="8603"/>
                  </a:lnTo>
                  <a:cubicBezTo>
                    <a:pt x="14896" y="8602"/>
                    <a:pt x="14895" y="8601"/>
                    <a:pt x="14895" y="8600"/>
                  </a:cubicBezTo>
                  <a:close/>
                  <a:moveTo>
                    <a:pt x="16414" y="9351"/>
                  </a:moveTo>
                  <a:cubicBezTo>
                    <a:pt x="16425" y="9351"/>
                    <a:pt x="16439" y="9354"/>
                    <a:pt x="16455" y="9362"/>
                  </a:cubicBezTo>
                  <a:cubicBezTo>
                    <a:pt x="16474" y="9391"/>
                    <a:pt x="16501" y="9428"/>
                    <a:pt x="16466" y="9428"/>
                  </a:cubicBezTo>
                  <a:cubicBezTo>
                    <a:pt x="16458" y="9428"/>
                    <a:pt x="16446" y="9426"/>
                    <a:pt x="16431" y="9422"/>
                  </a:cubicBezTo>
                  <a:lnTo>
                    <a:pt x="16419" y="9422"/>
                  </a:lnTo>
                  <a:cubicBezTo>
                    <a:pt x="16363" y="9394"/>
                    <a:pt x="16373" y="9351"/>
                    <a:pt x="16414" y="9351"/>
                  </a:cubicBezTo>
                  <a:close/>
                  <a:moveTo>
                    <a:pt x="17057" y="9685"/>
                  </a:moveTo>
                  <a:cubicBezTo>
                    <a:pt x="17068" y="9685"/>
                    <a:pt x="17082" y="9688"/>
                    <a:pt x="17097" y="9696"/>
                  </a:cubicBezTo>
                  <a:cubicBezTo>
                    <a:pt x="17182" y="9738"/>
                    <a:pt x="17194" y="9780"/>
                    <a:pt x="17153" y="9780"/>
                  </a:cubicBezTo>
                  <a:cubicBezTo>
                    <a:pt x="17135" y="9780"/>
                    <a:pt x="17109" y="9773"/>
                    <a:pt x="17074" y="9755"/>
                  </a:cubicBezTo>
                  <a:lnTo>
                    <a:pt x="17062" y="9755"/>
                  </a:lnTo>
                  <a:cubicBezTo>
                    <a:pt x="17006" y="9727"/>
                    <a:pt x="17016" y="9685"/>
                    <a:pt x="17057" y="9685"/>
                  </a:cubicBezTo>
                  <a:close/>
                  <a:moveTo>
                    <a:pt x="18038" y="10065"/>
                  </a:moveTo>
                  <a:lnTo>
                    <a:pt x="18038" y="10065"/>
                  </a:lnTo>
                  <a:cubicBezTo>
                    <a:pt x="18052" y="10071"/>
                    <a:pt x="18066" y="10077"/>
                    <a:pt x="18079" y="10083"/>
                  </a:cubicBezTo>
                  <a:lnTo>
                    <a:pt x="18079" y="10083"/>
                  </a:lnTo>
                  <a:cubicBezTo>
                    <a:pt x="18062" y="10072"/>
                    <a:pt x="18044" y="10065"/>
                    <a:pt x="18038" y="10065"/>
                  </a:cubicBezTo>
                  <a:close/>
                  <a:moveTo>
                    <a:pt x="17528" y="10098"/>
                  </a:moveTo>
                  <a:cubicBezTo>
                    <a:pt x="17527" y="10098"/>
                    <a:pt x="17526" y="10099"/>
                    <a:pt x="17526" y="10100"/>
                  </a:cubicBezTo>
                  <a:cubicBezTo>
                    <a:pt x="17527" y="10099"/>
                    <a:pt x="17527" y="10099"/>
                    <a:pt x="17528" y="10098"/>
                  </a:cubicBezTo>
                  <a:close/>
                  <a:moveTo>
                    <a:pt x="19566" y="10753"/>
                  </a:moveTo>
                  <a:cubicBezTo>
                    <a:pt x="19537" y="10753"/>
                    <a:pt x="19535" y="10793"/>
                    <a:pt x="19586" y="10815"/>
                  </a:cubicBezTo>
                  <a:lnTo>
                    <a:pt x="19645" y="10815"/>
                  </a:lnTo>
                  <a:cubicBezTo>
                    <a:pt x="19613" y="10769"/>
                    <a:pt x="19585" y="10753"/>
                    <a:pt x="19566" y="10753"/>
                  </a:cubicBezTo>
                  <a:close/>
                  <a:moveTo>
                    <a:pt x="20419" y="11160"/>
                  </a:moveTo>
                  <a:lnTo>
                    <a:pt x="20419" y="11160"/>
                  </a:lnTo>
                  <a:cubicBezTo>
                    <a:pt x="20419" y="11160"/>
                    <a:pt x="20419" y="11160"/>
                    <a:pt x="20419" y="11160"/>
                  </a:cubicBezTo>
                  <a:lnTo>
                    <a:pt x="20419" y="11160"/>
                  </a:lnTo>
                  <a:cubicBezTo>
                    <a:pt x="20419" y="11160"/>
                    <a:pt x="20419" y="11160"/>
                    <a:pt x="20419" y="11160"/>
                  </a:cubicBezTo>
                  <a:close/>
                  <a:moveTo>
                    <a:pt x="27921" y="11397"/>
                  </a:moveTo>
                  <a:cubicBezTo>
                    <a:pt x="27924" y="11397"/>
                    <a:pt x="27928" y="11397"/>
                    <a:pt x="27932" y="11398"/>
                  </a:cubicBezTo>
                  <a:cubicBezTo>
                    <a:pt x="27980" y="11398"/>
                    <a:pt x="28004" y="11458"/>
                    <a:pt x="28039" y="11493"/>
                  </a:cubicBezTo>
                  <a:cubicBezTo>
                    <a:pt x="28025" y="11501"/>
                    <a:pt x="28010" y="11512"/>
                    <a:pt x="27993" y="11512"/>
                  </a:cubicBezTo>
                  <a:cubicBezTo>
                    <a:pt x="27982" y="11512"/>
                    <a:pt x="27970" y="11507"/>
                    <a:pt x="27956" y="11493"/>
                  </a:cubicBezTo>
                  <a:cubicBezTo>
                    <a:pt x="27913" y="11450"/>
                    <a:pt x="27889" y="11397"/>
                    <a:pt x="27921" y="11397"/>
                  </a:cubicBezTo>
                  <a:close/>
                  <a:moveTo>
                    <a:pt x="28414" y="12869"/>
                  </a:moveTo>
                  <a:cubicBezTo>
                    <a:pt x="28420" y="12869"/>
                    <a:pt x="28426" y="12874"/>
                    <a:pt x="28432" y="12886"/>
                  </a:cubicBezTo>
                  <a:cubicBezTo>
                    <a:pt x="28456" y="12922"/>
                    <a:pt x="28432" y="12982"/>
                    <a:pt x="28420" y="13029"/>
                  </a:cubicBezTo>
                  <a:cubicBezTo>
                    <a:pt x="28396" y="13029"/>
                    <a:pt x="28361" y="13017"/>
                    <a:pt x="28373" y="12958"/>
                  </a:cubicBezTo>
                  <a:cubicBezTo>
                    <a:pt x="28382" y="12914"/>
                    <a:pt x="28397" y="12869"/>
                    <a:pt x="28414" y="12869"/>
                  </a:cubicBezTo>
                  <a:close/>
                  <a:moveTo>
                    <a:pt x="24610" y="13029"/>
                  </a:moveTo>
                  <a:cubicBezTo>
                    <a:pt x="24611" y="13030"/>
                    <a:pt x="24613" y="13030"/>
                    <a:pt x="24614" y="13031"/>
                  </a:cubicBezTo>
                  <a:lnTo>
                    <a:pt x="24614" y="13031"/>
                  </a:lnTo>
                  <a:cubicBezTo>
                    <a:pt x="24613" y="13030"/>
                    <a:pt x="24612" y="13030"/>
                    <a:pt x="24610" y="13029"/>
                  </a:cubicBezTo>
                  <a:close/>
                  <a:moveTo>
                    <a:pt x="24589" y="13287"/>
                  </a:moveTo>
                  <a:cubicBezTo>
                    <a:pt x="24588" y="13288"/>
                    <a:pt x="24587" y="13290"/>
                    <a:pt x="24586" y="13291"/>
                  </a:cubicBezTo>
                  <a:cubicBezTo>
                    <a:pt x="24587" y="13290"/>
                    <a:pt x="24588" y="13288"/>
                    <a:pt x="24589" y="13287"/>
                  </a:cubicBezTo>
                  <a:close/>
                  <a:moveTo>
                    <a:pt x="1420" y="98"/>
                  </a:moveTo>
                  <a:cubicBezTo>
                    <a:pt x="1415" y="98"/>
                    <a:pt x="1410" y="98"/>
                    <a:pt x="1405" y="99"/>
                  </a:cubicBezTo>
                  <a:cubicBezTo>
                    <a:pt x="1354" y="120"/>
                    <a:pt x="1338" y="175"/>
                    <a:pt x="1266" y="175"/>
                  </a:cubicBezTo>
                  <a:cubicBezTo>
                    <a:pt x="1262" y="175"/>
                    <a:pt x="1257" y="175"/>
                    <a:pt x="1253" y="175"/>
                  </a:cubicBezTo>
                  <a:lnTo>
                    <a:pt x="1253" y="175"/>
                  </a:lnTo>
                  <a:cubicBezTo>
                    <a:pt x="1301" y="190"/>
                    <a:pt x="1215" y="242"/>
                    <a:pt x="1215" y="242"/>
                  </a:cubicBezTo>
                  <a:lnTo>
                    <a:pt x="1310" y="242"/>
                  </a:lnTo>
                  <a:cubicBezTo>
                    <a:pt x="1322" y="234"/>
                    <a:pt x="1337" y="230"/>
                    <a:pt x="1351" y="230"/>
                  </a:cubicBezTo>
                  <a:cubicBezTo>
                    <a:pt x="1376" y="230"/>
                    <a:pt x="1402" y="243"/>
                    <a:pt x="1417" y="266"/>
                  </a:cubicBezTo>
                  <a:cubicBezTo>
                    <a:pt x="1451" y="293"/>
                    <a:pt x="1521" y="321"/>
                    <a:pt x="1565" y="321"/>
                  </a:cubicBezTo>
                  <a:cubicBezTo>
                    <a:pt x="1597" y="321"/>
                    <a:pt x="1616" y="306"/>
                    <a:pt x="1596" y="266"/>
                  </a:cubicBezTo>
                  <a:lnTo>
                    <a:pt x="1596" y="266"/>
                  </a:lnTo>
                  <a:cubicBezTo>
                    <a:pt x="1607" y="270"/>
                    <a:pt x="1617" y="271"/>
                    <a:pt x="1624" y="271"/>
                  </a:cubicBezTo>
                  <a:cubicBezTo>
                    <a:pt x="1639" y="271"/>
                    <a:pt x="1647" y="266"/>
                    <a:pt x="1655" y="266"/>
                  </a:cubicBezTo>
                  <a:cubicBezTo>
                    <a:pt x="1679" y="266"/>
                    <a:pt x="1631" y="325"/>
                    <a:pt x="1631" y="337"/>
                  </a:cubicBezTo>
                  <a:cubicBezTo>
                    <a:pt x="1631" y="349"/>
                    <a:pt x="1679" y="361"/>
                    <a:pt x="1703" y="361"/>
                  </a:cubicBezTo>
                  <a:cubicBezTo>
                    <a:pt x="1830" y="351"/>
                    <a:pt x="1844" y="274"/>
                    <a:pt x="1946" y="274"/>
                  </a:cubicBezTo>
                  <a:cubicBezTo>
                    <a:pt x="1959" y="274"/>
                    <a:pt x="1973" y="275"/>
                    <a:pt x="1988" y="278"/>
                  </a:cubicBezTo>
                  <a:cubicBezTo>
                    <a:pt x="1977" y="313"/>
                    <a:pt x="1977" y="349"/>
                    <a:pt x="1988" y="385"/>
                  </a:cubicBezTo>
                  <a:cubicBezTo>
                    <a:pt x="2005" y="413"/>
                    <a:pt x="2035" y="425"/>
                    <a:pt x="2064" y="425"/>
                  </a:cubicBezTo>
                  <a:cubicBezTo>
                    <a:pt x="2096" y="425"/>
                    <a:pt x="2125" y="410"/>
                    <a:pt x="2131" y="385"/>
                  </a:cubicBezTo>
                  <a:cubicBezTo>
                    <a:pt x="2131" y="421"/>
                    <a:pt x="2143" y="468"/>
                    <a:pt x="2227" y="492"/>
                  </a:cubicBezTo>
                  <a:cubicBezTo>
                    <a:pt x="2227" y="473"/>
                    <a:pt x="2219" y="388"/>
                    <a:pt x="2257" y="388"/>
                  </a:cubicBezTo>
                  <a:cubicBezTo>
                    <a:pt x="2267" y="388"/>
                    <a:pt x="2280" y="394"/>
                    <a:pt x="2298" y="409"/>
                  </a:cubicBezTo>
                  <a:cubicBezTo>
                    <a:pt x="2334" y="456"/>
                    <a:pt x="2334" y="504"/>
                    <a:pt x="2417" y="528"/>
                  </a:cubicBezTo>
                  <a:cubicBezTo>
                    <a:pt x="2426" y="530"/>
                    <a:pt x="2434" y="530"/>
                    <a:pt x="2442" y="530"/>
                  </a:cubicBezTo>
                  <a:cubicBezTo>
                    <a:pt x="2472" y="530"/>
                    <a:pt x="2493" y="519"/>
                    <a:pt x="2524" y="519"/>
                  </a:cubicBezTo>
                  <a:cubicBezTo>
                    <a:pt x="2538" y="519"/>
                    <a:pt x="2553" y="522"/>
                    <a:pt x="2572" y="528"/>
                  </a:cubicBezTo>
                  <a:cubicBezTo>
                    <a:pt x="2560" y="575"/>
                    <a:pt x="2810" y="611"/>
                    <a:pt x="2869" y="611"/>
                  </a:cubicBezTo>
                  <a:cubicBezTo>
                    <a:pt x="2941" y="611"/>
                    <a:pt x="2846" y="552"/>
                    <a:pt x="2881" y="540"/>
                  </a:cubicBezTo>
                  <a:cubicBezTo>
                    <a:pt x="2887" y="538"/>
                    <a:pt x="2893" y="537"/>
                    <a:pt x="2898" y="537"/>
                  </a:cubicBezTo>
                  <a:cubicBezTo>
                    <a:pt x="2959" y="537"/>
                    <a:pt x="2989" y="648"/>
                    <a:pt x="2989" y="659"/>
                  </a:cubicBezTo>
                  <a:cubicBezTo>
                    <a:pt x="3000" y="683"/>
                    <a:pt x="3131" y="706"/>
                    <a:pt x="3167" y="718"/>
                  </a:cubicBezTo>
                  <a:cubicBezTo>
                    <a:pt x="3262" y="730"/>
                    <a:pt x="3370" y="742"/>
                    <a:pt x="3465" y="754"/>
                  </a:cubicBezTo>
                  <a:cubicBezTo>
                    <a:pt x="3506" y="748"/>
                    <a:pt x="3545" y="745"/>
                    <a:pt x="3584" y="745"/>
                  </a:cubicBezTo>
                  <a:cubicBezTo>
                    <a:pt x="3623" y="745"/>
                    <a:pt x="3661" y="748"/>
                    <a:pt x="3703" y="754"/>
                  </a:cubicBezTo>
                  <a:cubicBezTo>
                    <a:pt x="3727" y="766"/>
                    <a:pt x="3512" y="837"/>
                    <a:pt x="3584" y="849"/>
                  </a:cubicBezTo>
                  <a:cubicBezTo>
                    <a:pt x="3667" y="849"/>
                    <a:pt x="3929" y="849"/>
                    <a:pt x="3941" y="802"/>
                  </a:cubicBezTo>
                  <a:lnTo>
                    <a:pt x="3941" y="802"/>
                  </a:lnTo>
                  <a:cubicBezTo>
                    <a:pt x="3929" y="849"/>
                    <a:pt x="3977" y="873"/>
                    <a:pt x="4048" y="897"/>
                  </a:cubicBezTo>
                  <a:cubicBezTo>
                    <a:pt x="4108" y="909"/>
                    <a:pt x="4167" y="921"/>
                    <a:pt x="4227" y="921"/>
                  </a:cubicBezTo>
                  <a:cubicBezTo>
                    <a:pt x="4274" y="921"/>
                    <a:pt x="4286" y="897"/>
                    <a:pt x="4334" y="897"/>
                  </a:cubicBezTo>
                  <a:cubicBezTo>
                    <a:pt x="4477" y="897"/>
                    <a:pt x="4548" y="980"/>
                    <a:pt x="4655" y="1028"/>
                  </a:cubicBezTo>
                  <a:cubicBezTo>
                    <a:pt x="4662" y="1031"/>
                    <a:pt x="4668" y="1033"/>
                    <a:pt x="4673" y="1033"/>
                  </a:cubicBezTo>
                  <a:cubicBezTo>
                    <a:pt x="4685" y="1033"/>
                    <a:pt x="4691" y="1024"/>
                    <a:pt x="4691" y="1016"/>
                  </a:cubicBezTo>
                  <a:cubicBezTo>
                    <a:pt x="4727" y="1016"/>
                    <a:pt x="4774" y="1028"/>
                    <a:pt x="4810" y="1040"/>
                  </a:cubicBezTo>
                  <a:cubicBezTo>
                    <a:pt x="4846" y="1046"/>
                    <a:pt x="4885" y="1046"/>
                    <a:pt x="4923" y="1046"/>
                  </a:cubicBezTo>
                  <a:cubicBezTo>
                    <a:pt x="4962" y="1046"/>
                    <a:pt x="5001" y="1046"/>
                    <a:pt x="5036" y="1052"/>
                  </a:cubicBezTo>
                  <a:cubicBezTo>
                    <a:pt x="5096" y="1075"/>
                    <a:pt x="5155" y="1087"/>
                    <a:pt x="5215" y="1111"/>
                  </a:cubicBezTo>
                  <a:cubicBezTo>
                    <a:pt x="5263" y="1135"/>
                    <a:pt x="5298" y="1135"/>
                    <a:pt x="5346" y="1135"/>
                  </a:cubicBezTo>
                  <a:cubicBezTo>
                    <a:pt x="5453" y="1135"/>
                    <a:pt x="5572" y="1159"/>
                    <a:pt x="5679" y="1195"/>
                  </a:cubicBezTo>
                  <a:cubicBezTo>
                    <a:pt x="5763" y="1195"/>
                    <a:pt x="5846" y="1195"/>
                    <a:pt x="5941" y="1206"/>
                  </a:cubicBezTo>
                  <a:cubicBezTo>
                    <a:pt x="5941" y="1218"/>
                    <a:pt x="5894" y="1242"/>
                    <a:pt x="5894" y="1242"/>
                  </a:cubicBezTo>
                  <a:cubicBezTo>
                    <a:pt x="5929" y="1242"/>
                    <a:pt x="5965" y="1242"/>
                    <a:pt x="6001" y="1254"/>
                  </a:cubicBezTo>
                  <a:cubicBezTo>
                    <a:pt x="6037" y="1242"/>
                    <a:pt x="6084" y="1242"/>
                    <a:pt x="6120" y="1242"/>
                  </a:cubicBezTo>
                  <a:cubicBezTo>
                    <a:pt x="6132" y="1242"/>
                    <a:pt x="6108" y="1278"/>
                    <a:pt x="6120" y="1302"/>
                  </a:cubicBezTo>
                  <a:cubicBezTo>
                    <a:pt x="6168" y="1326"/>
                    <a:pt x="6203" y="1349"/>
                    <a:pt x="6251" y="1373"/>
                  </a:cubicBezTo>
                  <a:cubicBezTo>
                    <a:pt x="6320" y="1385"/>
                    <a:pt x="6422" y="1396"/>
                    <a:pt x="6408" y="1450"/>
                  </a:cubicBezTo>
                  <a:lnTo>
                    <a:pt x="6408" y="1450"/>
                  </a:lnTo>
                  <a:cubicBezTo>
                    <a:pt x="6419" y="1435"/>
                    <a:pt x="6477" y="1442"/>
                    <a:pt x="6477" y="1421"/>
                  </a:cubicBezTo>
                  <a:cubicBezTo>
                    <a:pt x="6489" y="1480"/>
                    <a:pt x="6525" y="1492"/>
                    <a:pt x="6608" y="1540"/>
                  </a:cubicBezTo>
                  <a:cubicBezTo>
                    <a:pt x="6656" y="1564"/>
                    <a:pt x="6703" y="1576"/>
                    <a:pt x="6751" y="1587"/>
                  </a:cubicBezTo>
                  <a:cubicBezTo>
                    <a:pt x="6767" y="1587"/>
                    <a:pt x="6767" y="1582"/>
                    <a:pt x="6772" y="1582"/>
                  </a:cubicBezTo>
                  <a:cubicBezTo>
                    <a:pt x="6775" y="1582"/>
                    <a:pt x="6779" y="1583"/>
                    <a:pt x="6787" y="1587"/>
                  </a:cubicBezTo>
                  <a:cubicBezTo>
                    <a:pt x="6882" y="1635"/>
                    <a:pt x="6894" y="1671"/>
                    <a:pt x="6989" y="1718"/>
                  </a:cubicBezTo>
                  <a:cubicBezTo>
                    <a:pt x="7025" y="1742"/>
                    <a:pt x="7227" y="1814"/>
                    <a:pt x="7203" y="1849"/>
                  </a:cubicBezTo>
                  <a:cubicBezTo>
                    <a:pt x="7223" y="1859"/>
                    <a:pt x="7236" y="1863"/>
                    <a:pt x="7245" y="1863"/>
                  </a:cubicBezTo>
                  <a:cubicBezTo>
                    <a:pt x="7277" y="1863"/>
                    <a:pt x="7257" y="1813"/>
                    <a:pt x="7299" y="1813"/>
                  </a:cubicBezTo>
                  <a:cubicBezTo>
                    <a:pt x="7302" y="1813"/>
                    <a:pt x="7306" y="1813"/>
                    <a:pt x="7311" y="1814"/>
                  </a:cubicBezTo>
                  <a:cubicBezTo>
                    <a:pt x="7346" y="1826"/>
                    <a:pt x="7370" y="1885"/>
                    <a:pt x="7370" y="1897"/>
                  </a:cubicBezTo>
                  <a:cubicBezTo>
                    <a:pt x="7394" y="1921"/>
                    <a:pt x="7418" y="1933"/>
                    <a:pt x="7441" y="1957"/>
                  </a:cubicBezTo>
                  <a:cubicBezTo>
                    <a:pt x="7500" y="1991"/>
                    <a:pt x="7784" y="2026"/>
                    <a:pt x="7776" y="2083"/>
                  </a:cubicBezTo>
                  <a:lnTo>
                    <a:pt x="7776" y="2083"/>
                  </a:lnTo>
                  <a:cubicBezTo>
                    <a:pt x="7783" y="2065"/>
                    <a:pt x="7825" y="2012"/>
                    <a:pt x="7864" y="2012"/>
                  </a:cubicBezTo>
                  <a:cubicBezTo>
                    <a:pt x="7870" y="2012"/>
                    <a:pt x="7876" y="2013"/>
                    <a:pt x="7882" y="2016"/>
                  </a:cubicBezTo>
                  <a:cubicBezTo>
                    <a:pt x="7918" y="2028"/>
                    <a:pt x="7906" y="2064"/>
                    <a:pt x="7906" y="2076"/>
                  </a:cubicBezTo>
                  <a:cubicBezTo>
                    <a:pt x="7918" y="2088"/>
                    <a:pt x="7930" y="2099"/>
                    <a:pt x="7953" y="2111"/>
                  </a:cubicBezTo>
                  <a:cubicBezTo>
                    <a:pt x="7989" y="2147"/>
                    <a:pt x="8037" y="2171"/>
                    <a:pt x="8084" y="2183"/>
                  </a:cubicBezTo>
                  <a:cubicBezTo>
                    <a:pt x="8096" y="2183"/>
                    <a:pt x="8132" y="2195"/>
                    <a:pt x="8132" y="2218"/>
                  </a:cubicBezTo>
                  <a:cubicBezTo>
                    <a:pt x="8144" y="2230"/>
                    <a:pt x="8061" y="2266"/>
                    <a:pt x="8073" y="2278"/>
                  </a:cubicBezTo>
                  <a:cubicBezTo>
                    <a:pt x="8084" y="2302"/>
                    <a:pt x="8215" y="2302"/>
                    <a:pt x="8251" y="2314"/>
                  </a:cubicBezTo>
                  <a:cubicBezTo>
                    <a:pt x="8346" y="2361"/>
                    <a:pt x="8430" y="2421"/>
                    <a:pt x="8513" y="2480"/>
                  </a:cubicBezTo>
                  <a:cubicBezTo>
                    <a:pt x="8527" y="2489"/>
                    <a:pt x="8538" y="2492"/>
                    <a:pt x="8548" y="2492"/>
                  </a:cubicBezTo>
                  <a:cubicBezTo>
                    <a:pt x="8589" y="2492"/>
                    <a:pt x="8604" y="2433"/>
                    <a:pt x="8639" y="2433"/>
                  </a:cubicBezTo>
                  <a:cubicBezTo>
                    <a:pt x="8655" y="2433"/>
                    <a:pt x="8675" y="2445"/>
                    <a:pt x="8704" y="2480"/>
                  </a:cubicBezTo>
                  <a:cubicBezTo>
                    <a:pt x="8763" y="2552"/>
                    <a:pt x="8763" y="2599"/>
                    <a:pt x="8882" y="2635"/>
                  </a:cubicBezTo>
                  <a:cubicBezTo>
                    <a:pt x="8887" y="2637"/>
                    <a:pt x="8892" y="2637"/>
                    <a:pt x="8900" y="2637"/>
                  </a:cubicBezTo>
                  <a:cubicBezTo>
                    <a:pt x="8924" y="2637"/>
                    <a:pt x="8961" y="2631"/>
                    <a:pt x="8992" y="2631"/>
                  </a:cubicBezTo>
                  <a:cubicBezTo>
                    <a:pt x="9024" y="2631"/>
                    <a:pt x="9048" y="2638"/>
                    <a:pt x="9037" y="2671"/>
                  </a:cubicBezTo>
                  <a:cubicBezTo>
                    <a:pt x="9025" y="2754"/>
                    <a:pt x="9168" y="2754"/>
                    <a:pt x="9227" y="2754"/>
                  </a:cubicBezTo>
                  <a:cubicBezTo>
                    <a:pt x="9358" y="2754"/>
                    <a:pt x="9358" y="2838"/>
                    <a:pt x="9442" y="2885"/>
                  </a:cubicBezTo>
                  <a:cubicBezTo>
                    <a:pt x="9457" y="2893"/>
                    <a:pt x="9470" y="2896"/>
                    <a:pt x="9479" y="2896"/>
                  </a:cubicBezTo>
                  <a:cubicBezTo>
                    <a:pt x="9527" y="2896"/>
                    <a:pt x="9507" y="2812"/>
                    <a:pt x="9537" y="2802"/>
                  </a:cubicBezTo>
                  <a:cubicBezTo>
                    <a:pt x="9538" y="2801"/>
                    <a:pt x="9539" y="2801"/>
                    <a:pt x="9541" y="2801"/>
                  </a:cubicBezTo>
                  <a:cubicBezTo>
                    <a:pt x="9574" y="2801"/>
                    <a:pt x="9616" y="2935"/>
                    <a:pt x="9658" y="2935"/>
                  </a:cubicBezTo>
                  <a:cubicBezTo>
                    <a:pt x="9662" y="2935"/>
                    <a:pt x="9665" y="2934"/>
                    <a:pt x="9668" y="2933"/>
                  </a:cubicBezTo>
                  <a:cubicBezTo>
                    <a:pt x="9692" y="2933"/>
                    <a:pt x="9656" y="2885"/>
                    <a:pt x="9692" y="2885"/>
                  </a:cubicBezTo>
                  <a:cubicBezTo>
                    <a:pt x="9716" y="2897"/>
                    <a:pt x="9751" y="2909"/>
                    <a:pt x="9775" y="2933"/>
                  </a:cubicBezTo>
                  <a:cubicBezTo>
                    <a:pt x="9811" y="2980"/>
                    <a:pt x="9704" y="2980"/>
                    <a:pt x="9811" y="3052"/>
                  </a:cubicBezTo>
                  <a:cubicBezTo>
                    <a:pt x="9966" y="3147"/>
                    <a:pt x="10120" y="3207"/>
                    <a:pt x="10299" y="3254"/>
                  </a:cubicBezTo>
                  <a:cubicBezTo>
                    <a:pt x="10335" y="3266"/>
                    <a:pt x="10370" y="3278"/>
                    <a:pt x="10406" y="3290"/>
                  </a:cubicBezTo>
                  <a:cubicBezTo>
                    <a:pt x="10412" y="3289"/>
                    <a:pt x="10418" y="3289"/>
                    <a:pt x="10423" y="3289"/>
                  </a:cubicBezTo>
                  <a:cubicBezTo>
                    <a:pt x="10501" y="3289"/>
                    <a:pt x="10406" y="3373"/>
                    <a:pt x="10406" y="3373"/>
                  </a:cubicBezTo>
                  <a:cubicBezTo>
                    <a:pt x="10422" y="3381"/>
                    <a:pt x="10436" y="3384"/>
                    <a:pt x="10448" y="3384"/>
                  </a:cubicBezTo>
                  <a:cubicBezTo>
                    <a:pt x="10483" y="3384"/>
                    <a:pt x="10505" y="3358"/>
                    <a:pt x="10531" y="3358"/>
                  </a:cubicBezTo>
                  <a:cubicBezTo>
                    <a:pt x="10549" y="3358"/>
                    <a:pt x="10569" y="3369"/>
                    <a:pt x="10597" y="3409"/>
                  </a:cubicBezTo>
                  <a:cubicBezTo>
                    <a:pt x="10620" y="3421"/>
                    <a:pt x="10644" y="3433"/>
                    <a:pt x="10668" y="3445"/>
                  </a:cubicBezTo>
                  <a:cubicBezTo>
                    <a:pt x="10728" y="3457"/>
                    <a:pt x="11144" y="3564"/>
                    <a:pt x="11121" y="3623"/>
                  </a:cubicBezTo>
                  <a:lnTo>
                    <a:pt x="11311" y="3612"/>
                  </a:lnTo>
                  <a:lnTo>
                    <a:pt x="11311" y="3612"/>
                  </a:lnTo>
                  <a:cubicBezTo>
                    <a:pt x="11287" y="3647"/>
                    <a:pt x="11359" y="3695"/>
                    <a:pt x="11418" y="3731"/>
                  </a:cubicBezTo>
                  <a:cubicBezTo>
                    <a:pt x="11478" y="3754"/>
                    <a:pt x="11466" y="3790"/>
                    <a:pt x="11490" y="3838"/>
                  </a:cubicBezTo>
                  <a:cubicBezTo>
                    <a:pt x="11495" y="3848"/>
                    <a:pt x="11504" y="3851"/>
                    <a:pt x="11516" y="3851"/>
                  </a:cubicBezTo>
                  <a:cubicBezTo>
                    <a:pt x="11551" y="3851"/>
                    <a:pt x="11613" y="3818"/>
                    <a:pt x="11665" y="3818"/>
                  </a:cubicBezTo>
                  <a:cubicBezTo>
                    <a:pt x="11679" y="3818"/>
                    <a:pt x="11692" y="3820"/>
                    <a:pt x="11704" y="3826"/>
                  </a:cubicBezTo>
                  <a:cubicBezTo>
                    <a:pt x="11692" y="3838"/>
                    <a:pt x="11621" y="3909"/>
                    <a:pt x="11644" y="3921"/>
                  </a:cubicBezTo>
                  <a:cubicBezTo>
                    <a:pt x="11675" y="3944"/>
                    <a:pt x="11736" y="3957"/>
                    <a:pt x="11778" y="3957"/>
                  </a:cubicBezTo>
                  <a:cubicBezTo>
                    <a:pt x="11801" y="3957"/>
                    <a:pt x="11819" y="3953"/>
                    <a:pt x="11823" y="3945"/>
                  </a:cubicBezTo>
                  <a:cubicBezTo>
                    <a:pt x="11841" y="3917"/>
                    <a:pt x="11817" y="3890"/>
                    <a:pt x="11838" y="3890"/>
                  </a:cubicBezTo>
                  <a:cubicBezTo>
                    <a:pt x="11844" y="3890"/>
                    <a:pt x="11854" y="3892"/>
                    <a:pt x="11871" y="3897"/>
                  </a:cubicBezTo>
                  <a:cubicBezTo>
                    <a:pt x="11930" y="3933"/>
                    <a:pt x="11918" y="3933"/>
                    <a:pt x="11930" y="3957"/>
                  </a:cubicBezTo>
                  <a:cubicBezTo>
                    <a:pt x="11942" y="3981"/>
                    <a:pt x="11883" y="4028"/>
                    <a:pt x="11894" y="4064"/>
                  </a:cubicBezTo>
                  <a:cubicBezTo>
                    <a:pt x="11894" y="4066"/>
                    <a:pt x="11897" y="4067"/>
                    <a:pt x="11902" y="4067"/>
                  </a:cubicBezTo>
                  <a:cubicBezTo>
                    <a:pt x="11920" y="4067"/>
                    <a:pt x="11966" y="4052"/>
                    <a:pt x="11966" y="4052"/>
                  </a:cubicBezTo>
                  <a:cubicBezTo>
                    <a:pt x="12002" y="4052"/>
                    <a:pt x="12049" y="4052"/>
                    <a:pt x="12085" y="4076"/>
                  </a:cubicBezTo>
                  <a:cubicBezTo>
                    <a:pt x="12133" y="4088"/>
                    <a:pt x="12121" y="4112"/>
                    <a:pt x="12156" y="4112"/>
                  </a:cubicBezTo>
                  <a:cubicBezTo>
                    <a:pt x="12192" y="4112"/>
                    <a:pt x="12228" y="4112"/>
                    <a:pt x="12264" y="4100"/>
                  </a:cubicBezTo>
                  <a:cubicBezTo>
                    <a:pt x="12266" y="4099"/>
                    <a:pt x="12268" y="4099"/>
                    <a:pt x="12269" y="4099"/>
                  </a:cubicBezTo>
                  <a:cubicBezTo>
                    <a:pt x="12298" y="4099"/>
                    <a:pt x="12292" y="4183"/>
                    <a:pt x="12359" y="4183"/>
                  </a:cubicBezTo>
                  <a:cubicBezTo>
                    <a:pt x="12387" y="4183"/>
                    <a:pt x="12401" y="4168"/>
                    <a:pt x="12423" y="4168"/>
                  </a:cubicBezTo>
                  <a:cubicBezTo>
                    <a:pt x="12429" y="4168"/>
                    <a:pt x="12435" y="4169"/>
                    <a:pt x="12442" y="4171"/>
                  </a:cubicBezTo>
                  <a:cubicBezTo>
                    <a:pt x="12478" y="4183"/>
                    <a:pt x="12514" y="4195"/>
                    <a:pt x="12537" y="4219"/>
                  </a:cubicBezTo>
                  <a:cubicBezTo>
                    <a:pt x="12501" y="4203"/>
                    <a:pt x="12453" y="4194"/>
                    <a:pt x="12422" y="4194"/>
                  </a:cubicBezTo>
                  <a:cubicBezTo>
                    <a:pt x="12381" y="4194"/>
                    <a:pt x="12368" y="4209"/>
                    <a:pt x="12442" y="4243"/>
                  </a:cubicBezTo>
                  <a:cubicBezTo>
                    <a:pt x="12492" y="4268"/>
                    <a:pt x="12565" y="4298"/>
                    <a:pt x="12613" y="4298"/>
                  </a:cubicBezTo>
                  <a:cubicBezTo>
                    <a:pt x="12633" y="4298"/>
                    <a:pt x="12649" y="4293"/>
                    <a:pt x="12656" y="4278"/>
                  </a:cubicBezTo>
                  <a:lnTo>
                    <a:pt x="12656" y="4278"/>
                  </a:lnTo>
                  <a:cubicBezTo>
                    <a:pt x="12621" y="4362"/>
                    <a:pt x="13026" y="4516"/>
                    <a:pt x="13133" y="4564"/>
                  </a:cubicBezTo>
                  <a:cubicBezTo>
                    <a:pt x="13157" y="4576"/>
                    <a:pt x="13174" y="4582"/>
                    <a:pt x="13186" y="4582"/>
                  </a:cubicBezTo>
                  <a:cubicBezTo>
                    <a:pt x="13219" y="4582"/>
                    <a:pt x="13210" y="4540"/>
                    <a:pt x="13228" y="4504"/>
                  </a:cubicBezTo>
                  <a:cubicBezTo>
                    <a:pt x="13254" y="4496"/>
                    <a:pt x="13272" y="4490"/>
                    <a:pt x="13286" y="4490"/>
                  </a:cubicBezTo>
                  <a:cubicBezTo>
                    <a:pt x="13310" y="4490"/>
                    <a:pt x="13320" y="4507"/>
                    <a:pt x="13335" y="4552"/>
                  </a:cubicBezTo>
                  <a:cubicBezTo>
                    <a:pt x="13287" y="4635"/>
                    <a:pt x="13502" y="4778"/>
                    <a:pt x="13621" y="4826"/>
                  </a:cubicBezTo>
                  <a:cubicBezTo>
                    <a:pt x="13680" y="4862"/>
                    <a:pt x="13740" y="4885"/>
                    <a:pt x="13811" y="4885"/>
                  </a:cubicBezTo>
                  <a:cubicBezTo>
                    <a:pt x="13839" y="4878"/>
                    <a:pt x="13867" y="4874"/>
                    <a:pt x="13894" y="4874"/>
                  </a:cubicBezTo>
                  <a:cubicBezTo>
                    <a:pt x="13949" y="4874"/>
                    <a:pt x="14002" y="4889"/>
                    <a:pt x="14049" y="4921"/>
                  </a:cubicBezTo>
                  <a:cubicBezTo>
                    <a:pt x="14011" y="4906"/>
                    <a:pt x="13978" y="4899"/>
                    <a:pt x="13955" y="4899"/>
                  </a:cubicBezTo>
                  <a:cubicBezTo>
                    <a:pt x="13907" y="4899"/>
                    <a:pt x="13905" y="4929"/>
                    <a:pt x="14002" y="4969"/>
                  </a:cubicBezTo>
                  <a:lnTo>
                    <a:pt x="14311" y="5124"/>
                  </a:lnTo>
                  <a:cubicBezTo>
                    <a:pt x="14391" y="5155"/>
                    <a:pt x="14444" y="5177"/>
                    <a:pt x="14495" y="5177"/>
                  </a:cubicBezTo>
                  <a:cubicBezTo>
                    <a:pt x="14512" y="5177"/>
                    <a:pt x="14528" y="5174"/>
                    <a:pt x="14545" y="5169"/>
                  </a:cubicBezTo>
                  <a:lnTo>
                    <a:pt x="14545" y="5169"/>
                  </a:lnTo>
                  <a:cubicBezTo>
                    <a:pt x="14521" y="5179"/>
                    <a:pt x="14502" y="5193"/>
                    <a:pt x="14502" y="5219"/>
                  </a:cubicBezTo>
                  <a:cubicBezTo>
                    <a:pt x="14502" y="5258"/>
                    <a:pt x="14551" y="5281"/>
                    <a:pt x="14581" y="5281"/>
                  </a:cubicBezTo>
                  <a:cubicBezTo>
                    <a:pt x="14588" y="5281"/>
                    <a:pt x="14593" y="5280"/>
                    <a:pt x="14597" y="5278"/>
                  </a:cubicBezTo>
                  <a:cubicBezTo>
                    <a:pt x="14599" y="5274"/>
                    <a:pt x="14604" y="5272"/>
                    <a:pt x="14610" y="5272"/>
                  </a:cubicBezTo>
                  <a:cubicBezTo>
                    <a:pt x="14636" y="5272"/>
                    <a:pt x="14690" y="5305"/>
                    <a:pt x="14728" y="5314"/>
                  </a:cubicBezTo>
                  <a:cubicBezTo>
                    <a:pt x="14735" y="5316"/>
                    <a:pt x="14741" y="5317"/>
                    <a:pt x="14747" y="5317"/>
                  </a:cubicBezTo>
                  <a:cubicBezTo>
                    <a:pt x="14769" y="5317"/>
                    <a:pt x="14780" y="5302"/>
                    <a:pt x="14800" y="5302"/>
                  </a:cubicBezTo>
                  <a:cubicBezTo>
                    <a:pt x="14835" y="5302"/>
                    <a:pt x="14871" y="5350"/>
                    <a:pt x="14895" y="5374"/>
                  </a:cubicBezTo>
                  <a:cubicBezTo>
                    <a:pt x="14931" y="5397"/>
                    <a:pt x="14966" y="5421"/>
                    <a:pt x="15002" y="5433"/>
                  </a:cubicBezTo>
                  <a:cubicBezTo>
                    <a:pt x="15035" y="5441"/>
                    <a:pt x="15068" y="5455"/>
                    <a:pt x="15093" y="5455"/>
                  </a:cubicBezTo>
                  <a:cubicBezTo>
                    <a:pt x="15104" y="5455"/>
                    <a:pt x="15114" y="5452"/>
                    <a:pt x="15121" y="5445"/>
                  </a:cubicBezTo>
                  <a:cubicBezTo>
                    <a:pt x="15125" y="5443"/>
                    <a:pt x="15131" y="5442"/>
                    <a:pt x="15136" y="5442"/>
                  </a:cubicBezTo>
                  <a:cubicBezTo>
                    <a:pt x="15162" y="5442"/>
                    <a:pt x="15201" y="5461"/>
                    <a:pt x="15240" y="5481"/>
                  </a:cubicBezTo>
                  <a:cubicBezTo>
                    <a:pt x="15216" y="5517"/>
                    <a:pt x="15192" y="5517"/>
                    <a:pt x="15276" y="5540"/>
                  </a:cubicBezTo>
                  <a:cubicBezTo>
                    <a:pt x="15335" y="5552"/>
                    <a:pt x="15383" y="5564"/>
                    <a:pt x="15431" y="5576"/>
                  </a:cubicBezTo>
                  <a:cubicBezTo>
                    <a:pt x="15431" y="5576"/>
                    <a:pt x="15538" y="5588"/>
                    <a:pt x="15514" y="5612"/>
                  </a:cubicBezTo>
                  <a:cubicBezTo>
                    <a:pt x="15478" y="5624"/>
                    <a:pt x="15466" y="5612"/>
                    <a:pt x="15478" y="5636"/>
                  </a:cubicBezTo>
                  <a:cubicBezTo>
                    <a:pt x="15509" y="5651"/>
                    <a:pt x="15524" y="5655"/>
                    <a:pt x="15536" y="5655"/>
                  </a:cubicBezTo>
                  <a:cubicBezTo>
                    <a:pt x="15553" y="5655"/>
                    <a:pt x="15563" y="5647"/>
                    <a:pt x="15597" y="5647"/>
                  </a:cubicBezTo>
                  <a:cubicBezTo>
                    <a:pt x="15657" y="5647"/>
                    <a:pt x="15728" y="5659"/>
                    <a:pt x="15740" y="5707"/>
                  </a:cubicBezTo>
                  <a:cubicBezTo>
                    <a:pt x="15752" y="5743"/>
                    <a:pt x="15693" y="5743"/>
                    <a:pt x="15788" y="5802"/>
                  </a:cubicBezTo>
                  <a:cubicBezTo>
                    <a:pt x="15847" y="5850"/>
                    <a:pt x="15907" y="5886"/>
                    <a:pt x="15966" y="5921"/>
                  </a:cubicBezTo>
                  <a:cubicBezTo>
                    <a:pt x="15978" y="5926"/>
                    <a:pt x="15986" y="5928"/>
                    <a:pt x="15993" y="5928"/>
                  </a:cubicBezTo>
                  <a:cubicBezTo>
                    <a:pt x="16018" y="5928"/>
                    <a:pt x="16004" y="5895"/>
                    <a:pt x="16014" y="5886"/>
                  </a:cubicBezTo>
                  <a:cubicBezTo>
                    <a:pt x="16027" y="5877"/>
                    <a:pt x="16039" y="5873"/>
                    <a:pt x="16052" y="5873"/>
                  </a:cubicBezTo>
                  <a:cubicBezTo>
                    <a:pt x="16075" y="5873"/>
                    <a:pt x="16098" y="5886"/>
                    <a:pt x="16121" y="5909"/>
                  </a:cubicBezTo>
                  <a:cubicBezTo>
                    <a:pt x="16131" y="5929"/>
                    <a:pt x="16187" y="5979"/>
                    <a:pt x="16221" y="5979"/>
                  </a:cubicBezTo>
                  <a:cubicBezTo>
                    <a:pt x="16229" y="5979"/>
                    <a:pt x="16236" y="5976"/>
                    <a:pt x="16240" y="5969"/>
                  </a:cubicBezTo>
                  <a:lnTo>
                    <a:pt x="16240" y="5969"/>
                  </a:lnTo>
                  <a:cubicBezTo>
                    <a:pt x="16193" y="6052"/>
                    <a:pt x="16466" y="6100"/>
                    <a:pt x="16538" y="6124"/>
                  </a:cubicBezTo>
                  <a:cubicBezTo>
                    <a:pt x="16597" y="6136"/>
                    <a:pt x="16574" y="6148"/>
                    <a:pt x="16621" y="6183"/>
                  </a:cubicBezTo>
                  <a:cubicBezTo>
                    <a:pt x="16669" y="6219"/>
                    <a:pt x="16728" y="6243"/>
                    <a:pt x="16788" y="6267"/>
                  </a:cubicBezTo>
                  <a:cubicBezTo>
                    <a:pt x="16836" y="6290"/>
                    <a:pt x="17133" y="6421"/>
                    <a:pt x="17109" y="6457"/>
                  </a:cubicBezTo>
                  <a:cubicBezTo>
                    <a:pt x="17151" y="6475"/>
                    <a:pt x="17178" y="6484"/>
                    <a:pt x="17197" y="6484"/>
                  </a:cubicBezTo>
                  <a:cubicBezTo>
                    <a:pt x="17217" y="6484"/>
                    <a:pt x="17228" y="6475"/>
                    <a:pt x="17240" y="6457"/>
                  </a:cubicBezTo>
                  <a:cubicBezTo>
                    <a:pt x="17261" y="6443"/>
                    <a:pt x="17286" y="6437"/>
                    <a:pt x="17311" y="6437"/>
                  </a:cubicBezTo>
                  <a:cubicBezTo>
                    <a:pt x="17328" y="6437"/>
                    <a:pt x="17345" y="6440"/>
                    <a:pt x="17359" y="6445"/>
                  </a:cubicBezTo>
                  <a:cubicBezTo>
                    <a:pt x="17359" y="6469"/>
                    <a:pt x="17359" y="6505"/>
                    <a:pt x="17371" y="6540"/>
                  </a:cubicBezTo>
                  <a:cubicBezTo>
                    <a:pt x="17407" y="6576"/>
                    <a:pt x="17467" y="6612"/>
                    <a:pt x="17526" y="6624"/>
                  </a:cubicBezTo>
                  <a:cubicBezTo>
                    <a:pt x="17586" y="6624"/>
                    <a:pt x="17645" y="6636"/>
                    <a:pt x="17693" y="6660"/>
                  </a:cubicBezTo>
                  <a:cubicBezTo>
                    <a:pt x="17705" y="6660"/>
                    <a:pt x="17717" y="6707"/>
                    <a:pt x="17728" y="6719"/>
                  </a:cubicBezTo>
                  <a:cubicBezTo>
                    <a:pt x="17745" y="6736"/>
                    <a:pt x="17762" y="6742"/>
                    <a:pt x="17777" y="6742"/>
                  </a:cubicBezTo>
                  <a:cubicBezTo>
                    <a:pt x="17822" y="6742"/>
                    <a:pt x="17865" y="6692"/>
                    <a:pt x="17911" y="6692"/>
                  </a:cubicBezTo>
                  <a:cubicBezTo>
                    <a:pt x="17918" y="6692"/>
                    <a:pt x="17924" y="6693"/>
                    <a:pt x="17931" y="6695"/>
                  </a:cubicBezTo>
                  <a:cubicBezTo>
                    <a:pt x="18026" y="6743"/>
                    <a:pt x="17883" y="6779"/>
                    <a:pt x="17943" y="6826"/>
                  </a:cubicBezTo>
                  <a:cubicBezTo>
                    <a:pt x="18050" y="6898"/>
                    <a:pt x="18217" y="6874"/>
                    <a:pt x="18324" y="6910"/>
                  </a:cubicBezTo>
                  <a:cubicBezTo>
                    <a:pt x="18348" y="6910"/>
                    <a:pt x="18586" y="6993"/>
                    <a:pt x="18467" y="6993"/>
                  </a:cubicBezTo>
                  <a:cubicBezTo>
                    <a:pt x="18429" y="6974"/>
                    <a:pt x="18398" y="6964"/>
                    <a:pt x="18381" y="6964"/>
                  </a:cubicBezTo>
                  <a:cubicBezTo>
                    <a:pt x="18356" y="6964"/>
                    <a:pt x="18362" y="6986"/>
                    <a:pt x="18419" y="7029"/>
                  </a:cubicBezTo>
                  <a:cubicBezTo>
                    <a:pt x="18446" y="7046"/>
                    <a:pt x="18525" y="7077"/>
                    <a:pt x="18564" y="7077"/>
                  </a:cubicBezTo>
                  <a:cubicBezTo>
                    <a:pt x="18577" y="7077"/>
                    <a:pt x="18586" y="7073"/>
                    <a:pt x="18586" y="7064"/>
                  </a:cubicBezTo>
                  <a:cubicBezTo>
                    <a:pt x="18586" y="7052"/>
                    <a:pt x="18538" y="6981"/>
                    <a:pt x="18574" y="6981"/>
                  </a:cubicBezTo>
                  <a:cubicBezTo>
                    <a:pt x="18574" y="6981"/>
                    <a:pt x="18696" y="7164"/>
                    <a:pt x="18742" y="7164"/>
                  </a:cubicBezTo>
                  <a:cubicBezTo>
                    <a:pt x="18746" y="7164"/>
                    <a:pt x="18750" y="7162"/>
                    <a:pt x="18752" y="7160"/>
                  </a:cubicBezTo>
                  <a:cubicBezTo>
                    <a:pt x="18788" y="7136"/>
                    <a:pt x="18776" y="7112"/>
                    <a:pt x="18800" y="7100"/>
                  </a:cubicBezTo>
                  <a:cubicBezTo>
                    <a:pt x="18824" y="7094"/>
                    <a:pt x="18845" y="7091"/>
                    <a:pt x="18864" y="7091"/>
                  </a:cubicBezTo>
                  <a:cubicBezTo>
                    <a:pt x="18883" y="7091"/>
                    <a:pt x="18901" y="7094"/>
                    <a:pt x="18919" y="7100"/>
                  </a:cubicBezTo>
                  <a:cubicBezTo>
                    <a:pt x="18883" y="7160"/>
                    <a:pt x="18860" y="7171"/>
                    <a:pt x="18979" y="7231"/>
                  </a:cubicBezTo>
                  <a:cubicBezTo>
                    <a:pt x="19003" y="7239"/>
                    <a:pt x="19092" y="7269"/>
                    <a:pt x="19137" y="7269"/>
                  </a:cubicBezTo>
                  <a:cubicBezTo>
                    <a:pt x="19158" y="7269"/>
                    <a:pt x="19169" y="7262"/>
                    <a:pt x="19157" y="7243"/>
                  </a:cubicBezTo>
                  <a:lnTo>
                    <a:pt x="19157" y="7243"/>
                  </a:lnTo>
                  <a:lnTo>
                    <a:pt x="19252" y="7291"/>
                  </a:lnTo>
                  <a:cubicBezTo>
                    <a:pt x="19252" y="7314"/>
                    <a:pt x="19217" y="7326"/>
                    <a:pt x="19229" y="7362"/>
                  </a:cubicBezTo>
                  <a:cubicBezTo>
                    <a:pt x="19264" y="7398"/>
                    <a:pt x="19312" y="7433"/>
                    <a:pt x="19360" y="7445"/>
                  </a:cubicBezTo>
                  <a:cubicBezTo>
                    <a:pt x="19375" y="7449"/>
                    <a:pt x="19389" y="7450"/>
                    <a:pt x="19403" y="7450"/>
                  </a:cubicBezTo>
                  <a:cubicBezTo>
                    <a:pt x="19442" y="7450"/>
                    <a:pt x="19476" y="7441"/>
                    <a:pt x="19505" y="7441"/>
                  </a:cubicBezTo>
                  <a:cubicBezTo>
                    <a:pt x="19541" y="7441"/>
                    <a:pt x="19569" y="7455"/>
                    <a:pt x="19586" y="7517"/>
                  </a:cubicBezTo>
                  <a:cubicBezTo>
                    <a:pt x="19567" y="7555"/>
                    <a:pt x="19576" y="7564"/>
                    <a:pt x="19600" y="7564"/>
                  </a:cubicBezTo>
                  <a:cubicBezTo>
                    <a:pt x="19624" y="7564"/>
                    <a:pt x="19661" y="7555"/>
                    <a:pt x="19699" y="7555"/>
                  </a:cubicBezTo>
                  <a:cubicBezTo>
                    <a:pt x="19717" y="7555"/>
                    <a:pt x="19736" y="7557"/>
                    <a:pt x="19753" y="7564"/>
                  </a:cubicBezTo>
                  <a:cubicBezTo>
                    <a:pt x="19800" y="7588"/>
                    <a:pt x="19848" y="7683"/>
                    <a:pt x="19895" y="7683"/>
                  </a:cubicBezTo>
                  <a:cubicBezTo>
                    <a:pt x="19931" y="7672"/>
                    <a:pt x="19967" y="7672"/>
                    <a:pt x="20003" y="7660"/>
                  </a:cubicBezTo>
                  <a:lnTo>
                    <a:pt x="20003" y="7660"/>
                  </a:lnTo>
                  <a:cubicBezTo>
                    <a:pt x="20026" y="7707"/>
                    <a:pt x="19967" y="7695"/>
                    <a:pt x="20038" y="7755"/>
                  </a:cubicBezTo>
                  <a:cubicBezTo>
                    <a:pt x="20070" y="7776"/>
                    <a:pt x="20130" y="7816"/>
                    <a:pt x="20168" y="7816"/>
                  </a:cubicBezTo>
                  <a:cubicBezTo>
                    <a:pt x="20173" y="7816"/>
                    <a:pt x="20177" y="7816"/>
                    <a:pt x="20181" y="7814"/>
                  </a:cubicBezTo>
                  <a:cubicBezTo>
                    <a:pt x="20188" y="7810"/>
                    <a:pt x="20196" y="7808"/>
                    <a:pt x="20204" y="7808"/>
                  </a:cubicBezTo>
                  <a:cubicBezTo>
                    <a:pt x="20239" y="7808"/>
                    <a:pt x="20286" y="7843"/>
                    <a:pt x="20324" y="7862"/>
                  </a:cubicBezTo>
                  <a:cubicBezTo>
                    <a:pt x="20335" y="7866"/>
                    <a:pt x="20344" y="7868"/>
                    <a:pt x="20353" y="7868"/>
                  </a:cubicBezTo>
                  <a:cubicBezTo>
                    <a:pt x="20381" y="7868"/>
                    <a:pt x="20403" y="7850"/>
                    <a:pt x="20434" y="7850"/>
                  </a:cubicBezTo>
                  <a:cubicBezTo>
                    <a:pt x="20447" y="7850"/>
                    <a:pt x="20461" y="7853"/>
                    <a:pt x="20479" y="7862"/>
                  </a:cubicBezTo>
                  <a:lnTo>
                    <a:pt x="20443" y="7922"/>
                  </a:lnTo>
                  <a:cubicBezTo>
                    <a:pt x="20476" y="7930"/>
                    <a:pt x="20514" y="7949"/>
                    <a:pt x="20538" y="7949"/>
                  </a:cubicBezTo>
                  <a:cubicBezTo>
                    <a:pt x="20550" y="7949"/>
                    <a:pt x="20558" y="7945"/>
                    <a:pt x="20562" y="7933"/>
                  </a:cubicBezTo>
                  <a:cubicBezTo>
                    <a:pt x="20571" y="7931"/>
                    <a:pt x="20579" y="7930"/>
                    <a:pt x="20586" y="7930"/>
                  </a:cubicBezTo>
                  <a:cubicBezTo>
                    <a:pt x="20622" y="7930"/>
                    <a:pt x="20650" y="7952"/>
                    <a:pt x="20669" y="7981"/>
                  </a:cubicBezTo>
                  <a:cubicBezTo>
                    <a:pt x="20687" y="7993"/>
                    <a:pt x="20699" y="7999"/>
                    <a:pt x="20708" y="7999"/>
                  </a:cubicBezTo>
                  <a:cubicBezTo>
                    <a:pt x="20717" y="7999"/>
                    <a:pt x="20723" y="7993"/>
                    <a:pt x="20729" y="7981"/>
                  </a:cubicBezTo>
                  <a:cubicBezTo>
                    <a:pt x="20732" y="7974"/>
                    <a:pt x="20741" y="7971"/>
                    <a:pt x="20752" y="7971"/>
                  </a:cubicBezTo>
                  <a:cubicBezTo>
                    <a:pt x="20780" y="7971"/>
                    <a:pt x="20823" y="7988"/>
                    <a:pt x="20848" y="8005"/>
                  </a:cubicBezTo>
                  <a:lnTo>
                    <a:pt x="20802" y="8097"/>
                  </a:lnTo>
                  <a:lnTo>
                    <a:pt x="20802" y="8097"/>
                  </a:lnTo>
                  <a:cubicBezTo>
                    <a:pt x="20806" y="8091"/>
                    <a:pt x="20815" y="8089"/>
                    <a:pt x="20828" y="8089"/>
                  </a:cubicBezTo>
                  <a:cubicBezTo>
                    <a:pt x="20880" y="8089"/>
                    <a:pt x="20989" y="8129"/>
                    <a:pt x="21027" y="8148"/>
                  </a:cubicBezTo>
                  <a:cubicBezTo>
                    <a:pt x="21074" y="8172"/>
                    <a:pt x="21086" y="8219"/>
                    <a:pt x="21134" y="8243"/>
                  </a:cubicBezTo>
                  <a:cubicBezTo>
                    <a:pt x="21348" y="8374"/>
                    <a:pt x="21562" y="8493"/>
                    <a:pt x="21800" y="8588"/>
                  </a:cubicBezTo>
                  <a:cubicBezTo>
                    <a:pt x="21800" y="8588"/>
                    <a:pt x="21800" y="8624"/>
                    <a:pt x="21836" y="8636"/>
                  </a:cubicBezTo>
                  <a:lnTo>
                    <a:pt x="21943" y="8684"/>
                  </a:lnTo>
                  <a:lnTo>
                    <a:pt x="22312" y="8838"/>
                  </a:lnTo>
                  <a:cubicBezTo>
                    <a:pt x="22479" y="8898"/>
                    <a:pt x="22658" y="8969"/>
                    <a:pt x="22824" y="9029"/>
                  </a:cubicBezTo>
                  <a:cubicBezTo>
                    <a:pt x="22884" y="9053"/>
                    <a:pt x="22943" y="9065"/>
                    <a:pt x="23003" y="9065"/>
                  </a:cubicBezTo>
                  <a:cubicBezTo>
                    <a:pt x="23039" y="9065"/>
                    <a:pt x="23086" y="9088"/>
                    <a:pt x="23122" y="9100"/>
                  </a:cubicBezTo>
                  <a:cubicBezTo>
                    <a:pt x="23112" y="9097"/>
                    <a:pt x="23103" y="9096"/>
                    <a:pt x="23095" y="9096"/>
                  </a:cubicBezTo>
                  <a:cubicBezTo>
                    <a:pt x="23073" y="9096"/>
                    <a:pt x="23063" y="9107"/>
                    <a:pt x="23098" y="9124"/>
                  </a:cubicBezTo>
                  <a:cubicBezTo>
                    <a:pt x="23182" y="9172"/>
                    <a:pt x="23277" y="9219"/>
                    <a:pt x="23384" y="9255"/>
                  </a:cubicBezTo>
                  <a:cubicBezTo>
                    <a:pt x="23416" y="9277"/>
                    <a:pt x="23508" y="9328"/>
                    <a:pt x="23551" y="9328"/>
                  </a:cubicBezTo>
                  <a:cubicBezTo>
                    <a:pt x="23556" y="9328"/>
                    <a:pt x="23559" y="9328"/>
                    <a:pt x="23563" y="9327"/>
                  </a:cubicBezTo>
                  <a:cubicBezTo>
                    <a:pt x="23598" y="9315"/>
                    <a:pt x="23586" y="9243"/>
                    <a:pt x="23598" y="9219"/>
                  </a:cubicBezTo>
                  <a:cubicBezTo>
                    <a:pt x="23646" y="9243"/>
                    <a:pt x="23682" y="9303"/>
                    <a:pt x="23658" y="9362"/>
                  </a:cubicBezTo>
                  <a:cubicBezTo>
                    <a:pt x="23634" y="9410"/>
                    <a:pt x="23729" y="9422"/>
                    <a:pt x="23801" y="9457"/>
                  </a:cubicBezTo>
                  <a:cubicBezTo>
                    <a:pt x="23908" y="9505"/>
                    <a:pt x="24003" y="9553"/>
                    <a:pt x="24098" y="9612"/>
                  </a:cubicBezTo>
                  <a:cubicBezTo>
                    <a:pt x="24122" y="9624"/>
                    <a:pt x="24134" y="9648"/>
                    <a:pt x="24146" y="9648"/>
                  </a:cubicBezTo>
                  <a:cubicBezTo>
                    <a:pt x="24171" y="9656"/>
                    <a:pt x="24202" y="9665"/>
                    <a:pt x="24235" y="9665"/>
                  </a:cubicBezTo>
                  <a:cubicBezTo>
                    <a:pt x="24249" y="9665"/>
                    <a:pt x="24263" y="9663"/>
                    <a:pt x="24277" y="9660"/>
                  </a:cubicBezTo>
                  <a:cubicBezTo>
                    <a:pt x="24384" y="9672"/>
                    <a:pt x="24467" y="9779"/>
                    <a:pt x="24551" y="9827"/>
                  </a:cubicBezTo>
                  <a:cubicBezTo>
                    <a:pt x="24585" y="9847"/>
                    <a:pt x="24624" y="9860"/>
                    <a:pt x="24664" y="9860"/>
                  </a:cubicBezTo>
                  <a:cubicBezTo>
                    <a:pt x="24693" y="9860"/>
                    <a:pt x="24723" y="9853"/>
                    <a:pt x="24753" y="9838"/>
                  </a:cubicBezTo>
                  <a:cubicBezTo>
                    <a:pt x="24770" y="9833"/>
                    <a:pt x="24782" y="9831"/>
                    <a:pt x="24791" y="9831"/>
                  </a:cubicBezTo>
                  <a:cubicBezTo>
                    <a:pt x="24840" y="9831"/>
                    <a:pt x="24789" y="9902"/>
                    <a:pt x="24789" y="9922"/>
                  </a:cubicBezTo>
                  <a:cubicBezTo>
                    <a:pt x="24789" y="9946"/>
                    <a:pt x="24828" y="9952"/>
                    <a:pt x="24866" y="9952"/>
                  </a:cubicBezTo>
                  <a:cubicBezTo>
                    <a:pt x="24905" y="9952"/>
                    <a:pt x="24944" y="9946"/>
                    <a:pt x="24944" y="9946"/>
                  </a:cubicBezTo>
                  <a:cubicBezTo>
                    <a:pt x="25039" y="9946"/>
                    <a:pt x="25027" y="10029"/>
                    <a:pt x="25075" y="10065"/>
                  </a:cubicBezTo>
                  <a:cubicBezTo>
                    <a:pt x="25146" y="10112"/>
                    <a:pt x="25218" y="10148"/>
                    <a:pt x="25301" y="10172"/>
                  </a:cubicBezTo>
                  <a:cubicBezTo>
                    <a:pt x="25348" y="10196"/>
                    <a:pt x="25622" y="10279"/>
                    <a:pt x="25587" y="10327"/>
                  </a:cubicBezTo>
                  <a:cubicBezTo>
                    <a:pt x="25646" y="10350"/>
                    <a:pt x="25706" y="10386"/>
                    <a:pt x="25777" y="10398"/>
                  </a:cubicBezTo>
                  <a:cubicBezTo>
                    <a:pt x="25884" y="10434"/>
                    <a:pt x="25991" y="10470"/>
                    <a:pt x="26099" y="10517"/>
                  </a:cubicBezTo>
                  <a:lnTo>
                    <a:pt x="26265" y="10577"/>
                  </a:lnTo>
                  <a:cubicBezTo>
                    <a:pt x="26313" y="10600"/>
                    <a:pt x="26372" y="10612"/>
                    <a:pt x="26444" y="10624"/>
                  </a:cubicBezTo>
                  <a:cubicBezTo>
                    <a:pt x="26473" y="10629"/>
                    <a:pt x="26506" y="10634"/>
                    <a:pt x="26536" y="10634"/>
                  </a:cubicBezTo>
                  <a:cubicBezTo>
                    <a:pt x="26579" y="10634"/>
                    <a:pt x="26615" y="10624"/>
                    <a:pt x="26622" y="10589"/>
                  </a:cubicBezTo>
                  <a:lnTo>
                    <a:pt x="26622" y="10589"/>
                  </a:lnTo>
                  <a:cubicBezTo>
                    <a:pt x="26622" y="10624"/>
                    <a:pt x="26587" y="10660"/>
                    <a:pt x="26622" y="10696"/>
                  </a:cubicBezTo>
                  <a:cubicBezTo>
                    <a:pt x="26646" y="10708"/>
                    <a:pt x="26664" y="10708"/>
                    <a:pt x="26680" y="10708"/>
                  </a:cubicBezTo>
                  <a:cubicBezTo>
                    <a:pt x="26697" y="10708"/>
                    <a:pt x="26712" y="10708"/>
                    <a:pt x="26730" y="10720"/>
                  </a:cubicBezTo>
                  <a:cubicBezTo>
                    <a:pt x="26765" y="10743"/>
                    <a:pt x="26777" y="10743"/>
                    <a:pt x="26801" y="10755"/>
                  </a:cubicBezTo>
                  <a:cubicBezTo>
                    <a:pt x="26896" y="10815"/>
                    <a:pt x="26992" y="10862"/>
                    <a:pt x="27099" y="10910"/>
                  </a:cubicBezTo>
                  <a:cubicBezTo>
                    <a:pt x="27182" y="10934"/>
                    <a:pt x="27265" y="10958"/>
                    <a:pt x="27349" y="11005"/>
                  </a:cubicBezTo>
                  <a:cubicBezTo>
                    <a:pt x="27408" y="10981"/>
                    <a:pt x="27408" y="10898"/>
                    <a:pt x="27492" y="10874"/>
                  </a:cubicBezTo>
                  <a:cubicBezTo>
                    <a:pt x="27515" y="10874"/>
                    <a:pt x="27611" y="11017"/>
                    <a:pt x="27515" y="11017"/>
                  </a:cubicBezTo>
                  <a:cubicBezTo>
                    <a:pt x="27408" y="11017"/>
                    <a:pt x="27444" y="11065"/>
                    <a:pt x="27539" y="11124"/>
                  </a:cubicBezTo>
                  <a:cubicBezTo>
                    <a:pt x="27575" y="11160"/>
                    <a:pt x="27623" y="11184"/>
                    <a:pt x="27682" y="11196"/>
                  </a:cubicBezTo>
                  <a:cubicBezTo>
                    <a:pt x="27690" y="11196"/>
                    <a:pt x="27695" y="11194"/>
                    <a:pt x="27700" y="11194"/>
                  </a:cubicBezTo>
                  <a:cubicBezTo>
                    <a:pt x="27710" y="11194"/>
                    <a:pt x="27718" y="11200"/>
                    <a:pt x="27742" y="11232"/>
                  </a:cubicBezTo>
                  <a:cubicBezTo>
                    <a:pt x="27789" y="11267"/>
                    <a:pt x="27861" y="11446"/>
                    <a:pt x="27825" y="11446"/>
                  </a:cubicBezTo>
                  <a:cubicBezTo>
                    <a:pt x="27885" y="11446"/>
                    <a:pt x="27908" y="11470"/>
                    <a:pt x="27968" y="11541"/>
                  </a:cubicBezTo>
                  <a:cubicBezTo>
                    <a:pt x="28015" y="11601"/>
                    <a:pt x="28075" y="11648"/>
                    <a:pt x="28123" y="11696"/>
                  </a:cubicBezTo>
                  <a:cubicBezTo>
                    <a:pt x="28146" y="11708"/>
                    <a:pt x="28206" y="11755"/>
                    <a:pt x="28206" y="11767"/>
                  </a:cubicBezTo>
                  <a:cubicBezTo>
                    <a:pt x="28206" y="11779"/>
                    <a:pt x="28194" y="11839"/>
                    <a:pt x="28206" y="11863"/>
                  </a:cubicBezTo>
                  <a:cubicBezTo>
                    <a:pt x="28230" y="11910"/>
                    <a:pt x="28277" y="11946"/>
                    <a:pt x="28301" y="11994"/>
                  </a:cubicBezTo>
                  <a:cubicBezTo>
                    <a:pt x="28313" y="12053"/>
                    <a:pt x="28337" y="12113"/>
                    <a:pt x="28349" y="12172"/>
                  </a:cubicBezTo>
                  <a:cubicBezTo>
                    <a:pt x="28325" y="12255"/>
                    <a:pt x="28396" y="12267"/>
                    <a:pt x="28432" y="12267"/>
                  </a:cubicBezTo>
                  <a:cubicBezTo>
                    <a:pt x="28468" y="12279"/>
                    <a:pt x="28480" y="12327"/>
                    <a:pt x="28480" y="12375"/>
                  </a:cubicBezTo>
                  <a:cubicBezTo>
                    <a:pt x="28470" y="12375"/>
                    <a:pt x="28461" y="12374"/>
                    <a:pt x="28453" y="12374"/>
                  </a:cubicBezTo>
                  <a:cubicBezTo>
                    <a:pt x="28413" y="12374"/>
                    <a:pt x="28396" y="12382"/>
                    <a:pt x="28396" y="12482"/>
                  </a:cubicBezTo>
                  <a:cubicBezTo>
                    <a:pt x="28396" y="12684"/>
                    <a:pt x="28361" y="12886"/>
                    <a:pt x="28289" y="13089"/>
                  </a:cubicBezTo>
                  <a:cubicBezTo>
                    <a:pt x="28289" y="13100"/>
                    <a:pt x="28211" y="13292"/>
                    <a:pt x="28239" y="13292"/>
                  </a:cubicBezTo>
                  <a:cubicBezTo>
                    <a:pt x="28240" y="13292"/>
                    <a:pt x="28241" y="13292"/>
                    <a:pt x="28242" y="13291"/>
                  </a:cubicBezTo>
                  <a:cubicBezTo>
                    <a:pt x="28249" y="13287"/>
                    <a:pt x="28255" y="13285"/>
                    <a:pt x="28260" y="13285"/>
                  </a:cubicBezTo>
                  <a:cubicBezTo>
                    <a:pt x="28289" y="13285"/>
                    <a:pt x="28249" y="13379"/>
                    <a:pt x="28218" y="13410"/>
                  </a:cubicBezTo>
                  <a:cubicBezTo>
                    <a:pt x="28205" y="13423"/>
                    <a:pt x="28197" y="13427"/>
                    <a:pt x="28190" y="13427"/>
                  </a:cubicBezTo>
                  <a:cubicBezTo>
                    <a:pt x="28181" y="13427"/>
                    <a:pt x="28174" y="13420"/>
                    <a:pt x="28161" y="13420"/>
                  </a:cubicBezTo>
                  <a:cubicBezTo>
                    <a:pt x="28157" y="13420"/>
                    <a:pt x="28152" y="13420"/>
                    <a:pt x="28146" y="13422"/>
                  </a:cubicBezTo>
                  <a:cubicBezTo>
                    <a:pt x="28123" y="13446"/>
                    <a:pt x="28111" y="13470"/>
                    <a:pt x="28087" y="13494"/>
                  </a:cubicBezTo>
                  <a:cubicBezTo>
                    <a:pt x="28063" y="13541"/>
                    <a:pt x="27944" y="13648"/>
                    <a:pt x="27944" y="13696"/>
                  </a:cubicBezTo>
                  <a:cubicBezTo>
                    <a:pt x="27932" y="13744"/>
                    <a:pt x="27885" y="13756"/>
                    <a:pt x="27837" y="13803"/>
                  </a:cubicBezTo>
                  <a:cubicBezTo>
                    <a:pt x="27789" y="13851"/>
                    <a:pt x="27801" y="13898"/>
                    <a:pt x="27777" y="13910"/>
                  </a:cubicBezTo>
                  <a:cubicBezTo>
                    <a:pt x="27772" y="13913"/>
                    <a:pt x="27767" y="13914"/>
                    <a:pt x="27762" y="13914"/>
                  </a:cubicBezTo>
                  <a:cubicBezTo>
                    <a:pt x="27749" y="13914"/>
                    <a:pt x="27735" y="13907"/>
                    <a:pt x="27721" y="13907"/>
                  </a:cubicBezTo>
                  <a:cubicBezTo>
                    <a:pt x="27716" y="13907"/>
                    <a:pt x="27711" y="13908"/>
                    <a:pt x="27706" y="13910"/>
                  </a:cubicBezTo>
                  <a:cubicBezTo>
                    <a:pt x="27634" y="13910"/>
                    <a:pt x="27575" y="13934"/>
                    <a:pt x="27515" y="13958"/>
                  </a:cubicBezTo>
                  <a:cubicBezTo>
                    <a:pt x="27408" y="13982"/>
                    <a:pt x="27301" y="14018"/>
                    <a:pt x="27182" y="14029"/>
                  </a:cubicBezTo>
                  <a:cubicBezTo>
                    <a:pt x="27134" y="14041"/>
                    <a:pt x="27111" y="14053"/>
                    <a:pt x="27111" y="14089"/>
                  </a:cubicBezTo>
                  <a:cubicBezTo>
                    <a:pt x="27051" y="14125"/>
                    <a:pt x="27111" y="14172"/>
                    <a:pt x="27194" y="14184"/>
                  </a:cubicBezTo>
                  <a:cubicBezTo>
                    <a:pt x="27217" y="14190"/>
                    <a:pt x="27239" y="14193"/>
                    <a:pt x="27260" y="14193"/>
                  </a:cubicBezTo>
                  <a:cubicBezTo>
                    <a:pt x="27319" y="14193"/>
                    <a:pt x="27359" y="14167"/>
                    <a:pt x="27341" y="14111"/>
                  </a:cubicBezTo>
                  <a:lnTo>
                    <a:pt x="27341" y="14111"/>
                  </a:lnTo>
                  <a:cubicBezTo>
                    <a:pt x="27348" y="14119"/>
                    <a:pt x="27366" y="14123"/>
                    <a:pt x="27389" y="14123"/>
                  </a:cubicBezTo>
                  <a:cubicBezTo>
                    <a:pt x="27467" y="14123"/>
                    <a:pt x="27611" y="14088"/>
                    <a:pt x="27677" y="14088"/>
                  </a:cubicBezTo>
                  <a:cubicBezTo>
                    <a:pt x="27683" y="14088"/>
                    <a:pt x="27689" y="14088"/>
                    <a:pt x="27694" y="14089"/>
                  </a:cubicBezTo>
                  <a:cubicBezTo>
                    <a:pt x="27705" y="14091"/>
                    <a:pt x="27713" y="14092"/>
                    <a:pt x="27720" y="14092"/>
                  </a:cubicBezTo>
                  <a:cubicBezTo>
                    <a:pt x="27751" y="14092"/>
                    <a:pt x="27748" y="14071"/>
                    <a:pt x="27777" y="14041"/>
                  </a:cubicBezTo>
                  <a:cubicBezTo>
                    <a:pt x="27825" y="14006"/>
                    <a:pt x="27885" y="13982"/>
                    <a:pt x="27932" y="13934"/>
                  </a:cubicBezTo>
                  <a:cubicBezTo>
                    <a:pt x="28146" y="13756"/>
                    <a:pt x="28313" y="13517"/>
                    <a:pt x="28420" y="13267"/>
                  </a:cubicBezTo>
                  <a:cubicBezTo>
                    <a:pt x="28504" y="13113"/>
                    <a:pt x="28647" y="12744"/>
                    <a:pt x="28492" y="12720"/>
                  </a:cubicBezTo>
                  <a:cubicBezTo>
                    <a:pt x="28492" y="12720"/>
                    <a:pt x="28396" y="12672"/>
                    <a:pt x="28432" y="12660"/>
                  </a:cubicBezTo>
                  <a:cubicBezTo>
                    <a:pt x="28456" y="12636"/>
                    <a:pt x="28492" y="12613"/>
                    <a:pt x="28527" y="12613"/>
                  </a:cubicBezTo>
                  <a:cubicBezTo>
                    <a:pt x="28587" y="12601"/>
                    <a:pt x="28647" y="12589"/>
                    <a:pt x="28706" y="12565"/>
                  </a:cubicBezTo>
                  <a:cubicBezTo>
                    <a:pt x="28694" y="12541"/>
                    <a:pt x="28682" y="12565"/>
                    <a:pt x="28670" y="12517"/>
                  </a:cubicBezTo>
                  <a:cubicBezTo>
                    <a:pt x="28658" y="12458"/>
                    <a:pt x="28658" y="12422"/>
                    <a:pt x="28658" y="12363"/>
                  </a:cubicBezTo>
                  <a:cubicBezTo>
                    <a:pt x="28658" y="12291"/>
                    <a:pt x="28623" y="12184"/>
                    <a:pt x="28670" y="12172"/>
                  </a:cubicBezTo>
                  <a:lnTo>
                    <a:pt x="28670" y="12172"/>
                  </a:lnTo>
                  <a:cubicBezTo>
                    <a:pt x="28667" y="12173"/>
                    <a:pt x="28665" y="12173"/>
                    <a:pt x="28662" y="12173"/>
                  </a:cubicBezTo>
                  <a:cubicBezTo>
                    <a:pt x="28589" y="12173"/>
                    <a:pt x="28608" y="12017"/>
                    <a:pt x="28539" y="12017"/>
                  </a:cubicBezTo>
                  <a:cubicBezTo>
                    <a:pt x="28492" y="12017"/>
                    <a:pt x="28409" y="11982"/>
                    <a:pt x="28432" y="11888"/>
                  </a:cubicBezTo>
                  <a:lnTo>
                    <a:pt x="28432" y="11888"/>
                  </a:lnTo>
                  <a:cubicBezTo>
                    <a:pt x="28443" y="11899"/>
                    <a:pt x="28455" y="11905"/>
                    <a:pt x="28464" y="11905"/>
                  </a:cubicBezTo>
                  <a:cubicBezTo>
                    <a:pt x="28479" y="11905"/>
                    <a:pt x="28487" y="11887"/>
                    <a:pt x="28468" y="11839"/>
                  </a:cubicBezTo>
                  <a:cubicBezTo>
                    <a:pt x="28468" y="11836"/>
                    <a:pt x="28467" y="11833"/>
                    <a:pt x="28466" y="11830"/>
                  </a:cubicBezTo>
                  <a:lnTo>
                    <a:pt x="28466" y="11830"/>
                  </a:lnTo>
                  <a:cubicBezTo>
                    <a:pt x="28478" y="11817"/>
                    <a:pt x="28486" y="11802"/>
                    <a:pt x="28480" y="11767"/>
                  </a:cubicBezTo>
                  <a:cubicBezTo>
                    <a:pt x="28480" y="11720"/>
                    <a:pt x="28444" y="11672"/>
                    <a:pt x="28408" y="11672"/>
                  </a:cubicBezTo>
                  <a:cubicBezTo>
                    <a:pt x="28373" y="11660"/>
                    <a:pt x="28373" y="11648"/>
                    <a:pt x="28337" y="11589"/>
                  </a:cubicBezTo>
                  <a:cubicBezTo>
                    <a:pt x="28313" y="11553"/>
                    <a:pt x="28349" y="11565"/>
                    <a:pt x="28349" y="11541"/>
                  </a:cubicBezTo>
                  <a:cubicBezTo>
                    <a:pt x="28373" y="11458"/>
                    <a:pt x="28146" y="11374"/>
                    <a:pt x="28123" y="11267"/>
                  </a:cubicBezTo>
                  <a:cubicBezTo>
                    <a:pt x="28063" y="11208"/>
                    <a:pt x="27932" y="11208"/>
                    <a:pt x="27920" y="11184"/>
                  </a:cubicBezTo>
                  <a:cubicBezTo>
                    <a:pt x="27920" y="11148"/>
                    <a:pt x="27932" y="11101"/>
                    <a:pt x="27908" y="11089"/>
                  </a:cubicBezTo>
                  <a:cubicBezTo>
                    <a:pt x="27906" y="11087"/>
                    <a:pt x="27903" y="11087"/>
                    <a:pt x="27900" y="11087"/>
                  </a:cubicBezTo>
                  <a:cubicBezTo>
                    <a:pt x="27884" y="11087"/>
                    <a:pt x="27866" y="11107"/>
                    <a:pt x="27840" y="11107"/>
                  </a:cubicBezTo>
                  <a:cubicBezTo>
                    <a:pt x="27832" y="11107"/>
                    <a:pt x="27823" y="11105"/>
                    <a:pt x="27813" y="11101"/>
                  </a:cubicBezTo>
                  <a:lnTo>
                    <a:pt x="27813" y="10981"/>
                  </a:lnTo>
                  <a:cubicBezTo>
                    <a:pt x="27802" y="10983"/>
                    <a:pt x="27792" y="10984"/>
                    <a:pt x="27781" y="10984"/>
                  </a:cubicBezTo>
                  <a:cubicBezTo>
                    <a:pt x="27706" y="10984"/>
                    <a:pt x="27628" y="10949"/>
                    <a:pt x="27587" y="10886"/>
                  </a:cubicBezTo>
                  <a:cubicBezTo>
                    <a:pt x="27539" y="10839"/>
                    <a:pt x="27492" y="10803"/>
                    <a:pt x="27432" y="10767"/>
                  </a:cubicBezTo>
                  <a:cubicBezTo>
                    <a:pt x="27424" y="10767"/>
                    <a:pt x="27390" y="10757"/>
                    <a:pt x="27382" y="10757"/>
                  </a:cubicBezTo>
                  <a:cubicBezTo>
                    <a:pt x="27378" y="10757"/>
                    <a:pt x="27380" y="10759"/>
                    <a:pt x="27396" y="10767"/>
                  </a:cubicBezTo>
                  <a:cubicBezTo>
                    <a:pt x="27361" y="10755"/>
                    <a:pt x="27313" y="10731"/>
                    <a:pt x="27277" y="10708"/>
                  </a:cubicBezTo>
                  <a:cubicBezTo>
                    <a:pt x="27250" y="10696"/>
                    <a:pt x="27238" y="10692"/>
                    <a:pt x="27232" y="10692"/>
                  </a:cubicBezTo>
                  <a:cubicBezTo>
                    <a:pt x="27222" y="10692"/>
                    <a:pt x="27238" y="10708"/>
                    <a:pt x="27206" y="10708"/>
                  </a:cubicBezTo>
                  <a:cubicBezTo>
                    <a:pt x="27134" y="10672"/>
                    <a:pt x="27063" y="10636"/>
                    <a:pt x="27003" y="10589"/>
                  </a:cubicBezTo>
                  <a:cubicBezTo>
                    <a:pt x="26944" y="10553"/>
                    <a:pt x="26872" y="10529"/>
                    <a:pt x="26801" y="10517"/>
                  </a:cubicBezTo>
                  <a:cubicBezTo>
                    <a:pt x="26771" y="10517"/>
                    <a:pt x="26760" y="10546"/>
                    <a:pt x="26735" y="10546"/>
                  </a:cubicBezTo>
                  <a:cubicBezTo>
                    <a:pt x="26720" y="10546"/>
                    <a:pt x="26701" y="10536"/>
                    <a:pt x="26670" y="10505"/>
                  </a:cubicBezTo>
                  <a:cubicBezTo>
                    <a:pt x="26662" y="10467"/>
                    <a:pt x="26605" y="10428"/>
                    <a:pt x="26575" y="10428"/>
                  </a:cubicBezTo>
                  <a:cubicBezTo>
                    <a:pt x="26559" y="10428"/>
                    <a:pt x="26550" y="10440"/>
                    <a:pt x="26563" y="10470"/>
                  </a:cubicBezTo>
                  <a:cubicBezTo>
                    <a:pt x="26558" y="10496"/>
                    <a:pt x="26538" y="10509"/>
                    <a:pt x="26511" y="10509"/>
                  </a:cubicBezTo>
                  <a:cubicBezTo>
                    <a:pt x="26478" y="10509"/>
                    <a:pt x="26435" y="10490"/>
                    <a:pt x="26396" y="10458"/>
                  </a:cubicBezTo>
                  <a:cubicBezTo>
                    <a:pt x="26349" y="10422"/>
                    <a:pt x="26408" y="10386"/>
                    <a:pt x="26289" y="10362"/>
                  </a:cubicBezTo>
                  <a:cubicBezTo>
                    <a:pt x="26230" y="10362"/>
                    <a:pt x="26170" y="10362"/>
                    <a:pt x="26110" y="10350"/>
                  </a:cubicBezTo>
                  <a:cubicBezTo>
                    <a:pt x="26110" y="10339"/>
                    <a:pt x="26218" y="10350"/>
                    <a:pt x="26194" y="10315"/>
                  </a:cubicBezTo>
                  <a:cubicBezTo>
                    <a:pt x="26170" y="10283"/>
                    <a:pt x="26109" y="10278"/>
                    <a:pt x="26061" y="10278"/>
                  </a:cubicBezTo>
                  <a:cubicBezTo>
                    <a:pt x="26036" y="10278"/>
                    <a:pt x="26015" y="10279"/>
                    <a:pt x="26003" y="10279"/>
                  </a:cubicBezTo>
                  <a:cubicBezTo>
                    <a:pt x="25944" y="10255"/>
                    <a:pt x="25884" y="10219"/>
                    <a:pt x="25837" y="10172"/>
                  </a:cubicBezTo>
                  <a:cubicBezTo>
                    <a:pt x="25801" y="10124"/>
                    <a:pt x="25753" y="10100"/>
                    <a:pt x="25706" y="10077"/>
                  </a:cubicBezTo>
                  <a:cubicBezTo>
                    <a:pt x="25634" y="10041"/>
                    <a:pt x="25563" y="10005"/>
                    <a:pt x="25491" y="9993"/>
                  </a:cubicBezTo>
                  <a:cubicBezTo>
                    <a:pt x="25420" y="9981"/>
                    <a:pt x="25372" y="9993"/>
                    <a:pt x="25348" y="9946"/>
                  </a:cubicBezTo>
                  <a:cubicBezTo>
                    <a:pt x="25301" y="9874"/>
                    <a:pt x="25229" y="9827"/>
                    <a:pt x="25158" y="9815"/>
                  </a:cubicBezTo>
                  <a:cubicBezTo>
                    <a:pt x="25147" y="9810"/>
                    <a:pt x="25137" y="9808"/>
                    <a:pt x="25130" y="9808"/>
                  </a:cubicBezTo>
                  <a:cubicBezTo>
                    <a:pt x="25098" y="9808"/>
                    <a:pt x="25096" y="9843"/>
                    <a:pt x="25087" y="9862"/>
                  </a:cubicBezTo>
                  <a:cubicBezTo>
                    <a:pt x="25122" y="9779"/>
                    <a:pt x="24908" y="9708"/>
                    <a:pt x="24825" y="9708"/>
                  </a:cubicBezTo>
                  <a:cubicBezTo>
                    <a:pt x="24816" y="9710"/>
                    <a:pt x="24808" y="9711"/>
                    <a:pt x="24800" y="9711"/>
                  </a:cubicBezTo>
                  <a:cubicBezTo>
                    <a:pt x="24761" y="9711"/>
                    <a:pt x="24725" y="9687"/>
                    <a:pt x="24706" y="9648"/>
                  </a:cubicBezTo>
                  <a:cubicBezTo>
                    <a:pt x="24706" y="9624"/>
                    <a:pt x="24753" y="9636"/>
                    <a:pt x="24729" y="9600"/>
                  </a:cubicBezTo>
                  <a:cubicBezTo>
                    <a:pt x="24717" y="9577"/>
                    <a:pt x="24670" y="9588"/>
                    <a:pt x="24634" y="9577"/>
                  </a:cubicBezTo>
                  <a:cubicBezTo>
                    <a:pt x="24575" y="9577"/>
                    <a:pt x="24515" y="9541"/>
                    <a:pt x="24467" y="9493"/>
                  </a:cubicBezTo>
                  <a:cubicBezTo>
                    <a:pt x="24479" y="9463"/>
                    <a:pt x="24453" y="9457"/>
                    <a:pt x="24418" y="9457"/>
                  </a:cubicBezTo>
                  <a:cubicBezTo>
                    <a:pt x="24395" y="9457"/>
                    <a:pt x="24369" y="9460"/>
                    <a:pt x="24349" y="9460"/>
                  </a:cubicBezTo>
                  <a:cubicBezTo>
                    <a:pt x="24339" y="9460"/>
                    <a:pt x="24330" y="9459"/>
                    <a:pt x="24325" y="9457"/>
                  </a:cubicBezTo>
                  <a:cubicBezTo>
                    <a:pt x="24241" y="9410"/>
                    <a:pt x="24158" y="9374"/>
                    <a:pt x="24063" y="9350"/>
                  </a:cubicBezTo>
                  <a:cubicBezTo>
                    <a:pt x="23979" y="9338"/>
                    <a:pt x="23908" y="9303"/>
                    <a:pt x="23836" y="9255"/>
                  </a:cubicBezTo>
                  <a:cubicBezTo>
                    <a:pt x="23753" y="9184"/>
                    <a:pt x="23646" y="9136"/>
                    <a:pt x="23539" y="9124"/>
                  </a:cubicBezTo>
                  <a:cubicBezTo>
                    <a:pt x="23503" y="9124"/>
                    <a:pt x="23479" y="9053"/>
                    <a:pt x="23455" y="9041"/>
                  </a:cubicBezTo>
                  <a:cubicBezTo>
                    <a:pt x="23432" y="9017"/>
                    <a:pt x="23384" y="9017"/>
                    <a:pt x="23324" y="8993"/>
                  </a:cubicBezTo>
                  <a:cubicBezTo>
                    <a:pt x="23265" y="8957"/>
                    <a:pt x="23205" y="8934"/>
                    <a:pt x="23134" y="8910"/>
                  </a:cubicBezTo>
                  <a:cubicBezTo>
                    <a:pt x="23074" y="8886"/>
                    <a:pt x="23074" y="8922"/>
                    <a:pt x="23015" y="8862"/>
                  </a:cubicBezTo>
                  <a:cubicBezTo>
                    <a:pt x="22971" y="8818"/>
                    <a:pt x="22875" y="8748"/>
                    <a:pt x="22813" y="8748"/>
                  </a:cubicBezTo>
                  <a:cubicBezTo>
                    <a:pt x="22793" y="8748"/>
                    <a:pt x="22776" y="8756"/>
                    <a:pt x="22766" y="8776"/>
                  </a:cubicBezTo>
                  <a:lnTo>
                    <a:pt x="22766" y="8776"/>
                  </a:lnTo>
                  <a:cubicBezTo>
                    <a:pt x="22805" y="8681"/>
                    <a:pt x="22383" y="8529"/>
                    <a:pt x="22289" y="8529"/>
                  </a:cubicBezTo>
                  <a:cubicBezTo>
                    <a:pt x="22204" y="8529"/>
                    <a:pt x="22185" y="8378"/>
                    <a:pt x="22098" y="8378"/>
                  </a:cubicBezTo>
                  <a:cubicBezTo>
                    <a:pt x="22087" y="8378"/>
                    <a:pt x="22076" y="8381"/>
                    <a:pt x="22062" y="8386"/>
                  </a:cubicBezTo>
                  <a:cubicBezTo>
                    <a:pt x="22029" y="8393"/>
                    <a:pt x="22003" y="8410"/>
                    <a:pt x="21979" y="8410"/>
                  </a:cubicBezTo>
                  <a:cubicBezTo>
                    <a:pt x="21959" y="8410"/>
                    <a:pt x="21941" y="8399"/>
                    <a:pt x="21919" y="8362"/>
                  </a:cubicBezTo>
                  <a:cubicBezTo>
                    <a:pt x="21860" y="8326"/>
                    <a:pt x="21800" y="8314"/>
                    <a:pt x="21741" y="8291"/>
                  </a:cubicBezTo>
                  <a:cubicBezTo>
                    <a:pt x="21741" y="8291"/>
                    <a:pt x="21800" y="8291"/>
                    <a:pt x="21765" y="8255"/>
                  </a:cubicBezTo>
                  <a:cubicBezTo>
                    <a:pt x="21729" y="8231"/>
                    <a:pt x="21693" y="8219"/>
                    <a:pt x="21646" y="8207"/>
                  </a:cubicBezTo>
                  <a:cubicBezTo>
                    <a:pt x="21562" y="8160"/>
                    <a:pt x="21479" y="8076"/>
                    <a:pt x="21384" y="8041"/>
                  </a:cubicBezTo>
                  <a:lnTo>
                    <a:pt x="21384" y="8041"/>
                  </a:lnTo>
                  <a:cubicBezTo>
                    <a:pt x="21455" y="8100"/>
                    <a:pt x="21455" y="8207"/>
                    <a:pt x="21372" y="8207"/>
                  </a:cubicBezTo>
                  <a:cubicBezTo>
                    <a:pt x="21288" y="8172"/>
                    <a:pt x="21372" y="8136"/>
                    <a:pt x="21372" y="8124"/>
                  </a:cubicBezTo>
                  <a:cubicBezTo>
                    <a:pt x="21384" y="8100"/>
                    <a:pt x="21265" y="8064"/>
                    <a:pt x="21229" y="8041"/>
                  </a:cubicBezTo>
                  <a:cubicBezTo>
                    <a:pt x="21196" y="8018"/>
                    <a:pt x="21162" y="7944"/>
                    <a:pt x="21139" y="7944"/>
                  </a:cubicBezTo>
                  <a:cubicBezTo>
                    <a:pt x="21137" y="7944"/>
                    <a:pt x="21135" y="7945"/>
                    <a:pt x="21134" y="7945"/>
                  </a:cubicBezTo>
                  <a:cubicBezTo>
                    <a:pt x="21118" y="7945"/>
                    <a:pt x="21097" y="7956"/>
                    <a:pt x="21070" y="7956"/>
                  </a:cubicBezTo>
                  <a:cubicBezTo>
                    <a:pt x="21057" y="7956"/>
                    <a:pt x="21042" y="7953"/>
                    <a:pt x="21027" y="7945"/>
                  </a:cubicBezTo>
                  <a:cubicBezTo>
                    <a:pt x="20967" y="7886"/>
                    <a:pt x="20907" y="7838"/>
                    <a:pt x="20824" y="7791"/>
                  </a:cubicBezTo>
                  <a:lnTo>
                    <a:pt x="20824" y="7791"/>
                  </a:lnTo>
                  <a:cubicBezTo>
                    <a:pt x="20831" y="7799"/>
                    <a:pt x="20829" y="7803"/>
                    <a:pt x="20821" y="7803"/>
                  </a:cubicBezTo>
                  <a:cubicBezTo>
                    <a:pt x="20770" y="7803"/>
                    <a:pt x="20486" y="7670"/>
                    <a:pt x="20455" y="7660"/>
                  </a:cubicBezTo>
                  <a:cubicBezTo>
                    <a:pt x="20452" y="7659"/>
                    <a:pt x="20449" y="7658"/>
                    <a:pt x="20447" y="7658"/>
                  </a:cubicBezTo>
                  <a:cubicBezTo>
                    <a:pt x="20413" y="7658"/>
                    <a:pt x="20452" y="7731"/>
                    <a:pt x="20407" y="7731"/>
                  </a:cubicBezTo>
                  <a:cubicBezTo>
                    <a:pt x="20348" y="7719"/>
                    <a:pt x="20348" y="7636"/>
                    <a:pt x="20360" y="7612"/>
                  </a:cubicBezTo>
                  <a:lnTo>
                    <a:pt x="20360" y="7612"/>
                  </a:lnTo>
                  <a:cubicBezTo>
                    <a:pt x="20348" y="7630"/>
                    <a:pt x="20330" y="7639"/>
                    <a:pt x="20312" y="7639"/>
                  </a:cubicBezTo>
                  <a:cubicBezTo>
                    <a:pt x="20294" y="7639"/>
                    <a:pt x="20276" y="7630"/>
                    <a:pt x="20265" y="7612"/>
                  </a:cubicBezTo>
                  <a:cubicBezTo>
                    <a:pt x="20241" y="7588"/>
                    <a:pt x="20276" y="7552"/>
                    <a:pt x="20241" y="7529"/>
                  </a:cubicBezTo>
                  <a:cubicBezTo>
                    <a:pt x="20237" y="7525"/>
                    <a:pt x="20232" y="7524"/>
                    <a:pt x="20227" y="7524"/>
                  </a:cubicBezTo>
                  <a:cubicBezTo>
                    <a:pt x="20205" y="7524"/>
                    <a:pt x="20170" y="7545"/>
                    <a:pt x="20134" y="7545"/>
                  </a:cubicBezTo>
                  <a:cubicBezTo>
                    <a:pt x="20118" y="7545"/>
                    <a:pt x="20101" y="7541"/>
                    <a:pt x="20086" y="7529"/>
                  </a:cubicBezTo>
                  <a:cubicBezTo>
                    <a:pt x="20076" y="7518"/>
                    <a:pt x="20020" y="7427"/>
                    <a:pt x="19990" y="7427"/>
                  </a:cubicBezTo>
                  <a:cubicBezTo>
                    <a:pt x="19986" y="7427"/>
                    <a:pt x="19982" y="7429"/>
                    <a:pt x="19979" y="7433"/>
                  </a:cubicBezTo>
                  <a:cubicBezTo>
                    <a:pt x="19969" y="7463"/>
                    <a:pt x="19999" y="7484"/>
                    <a:pt x="19977" y="7484"/>
                  </a:cubicBezTo>
                  <a:cubicBezTo>
                    <a:pt x="19973" y="7484"/>
                    <a:pt x="19965" y="7483"/>
                    <a:pt x="19955" y="7481"/>
                  </a:cubicBezTo>
                  <a:cubicBezTo>
                    <a:pt x="19943" y="7469"/>
                    <a:pt x="19919" y="7469"/>
                    <a:pt x="19907" y="7445"/>
                  </a:cubicBezTo>
                  <a:cubicBezTo>
                    <a:pt x="19872" y="7410"/>
                    <a:pt x="19955" y="7386"/>
                    <a:pt x="19895" y="7350"/>
                  </a:cubicBezTo>
                  <a:cubicBezTo>
                    <a:pt x="19848" y="7326"/>
                    <a:pt x="19800" y="7302"/>
                    <a:pt x="19741" y="7291"/>
                  </a:cubicBezTo>
                  <a:lnTo>
                    <a:pt x="19693" y="7291"/>
                  </a:lnTo>
                  <a:cubicBezTo>
                    <a:pt x="19622" y="7255"/>
                    <a:pt x="19538" y="7219"/>
                    <a:pt x="19455" y="7183"/>
                  </a:cubicBezTo>
                  <a:cubicBezTo>
                    <a:pt x="19428" y="7176"/>
                    <a:pt x="19407" y="7172"/>
                    <a:pt x="19392" y="7172"/>
                  </a:cubicBezTo>
                  <a:cubicBezTo>
                    <a:pt x="19361" y="7172"/>
                    <a:pt x="19362" y="7190"/>
                    <a:pt x="19419" y="7231"/>
                  </a:cubicBezTo>
                  <a:cubicBezTo>
                    <a:pt x="19348" y="7207"/>
                    <a:pt x="19288" y="7171"/>
                    <a:pt x="19229" y="7112"/>
                  </a:cubicBezTo>
                  <a:cubicBezTo>
                    <a:pt x="19193" y="7064"/>
                    <a:pt x="19145" y="6993"/>
                    <a:pt x="19062" y="6993"/>
                  </a:cubicBezTo>
                  <a:cubicBezTo>
                    <a:pt x="19026" y="6993"/>
                    <a:pt x="18979" y="6993"/>
                    <a:pt x="18931" y="6969"/>
                  </a:cubicBezTo>
                  <a:cubicBezTo>
                    <a:pt x="18895" y="6957"/>
                    <a:pt x="18860" y="6933"/>
                    <a:pt x="18824" y="6921"/>
                  </a:cubicBezTo>
                  <a:cubicBezTo>
                    <a:pt x="18824" y="6933"/>
                    <a:pt x="18824" y="6945"/>
                    <a:pt x="18800" y="6945"/>
                  </a:cubicBezTo>
                  <a:cubicBezTo>
                    <a:pt x="18729" y="6933"/>
                    <a:pt x="18645" y="6874"/>
                    <a:pt x="18574" y="6850"/>
                  </a:cubicBezTo>
                  <a:cubicBezTo>
                    <a:pt x="18490" y="6826"/>
                    <a:pt x="18419" y="6826"/>
                    <a:pt x="18395" y="6779"/>
                  </a:cubicBezTo>
                  <a:cubicBezTo>
                    <a:pt x="18336" y="6719"/>
                    <a:pt x="18264" y="6683"/>
                    <a:pt x="18181" y="6683"/>
                  </a:cubicBezTo>
                  <a:cubicBezTo>
                    <a:pt x="18145" y="6683"/>
                    <a:pt x="18240" y="6755"/>
                    <a:pt x="18264" y="6767"/>
                  </a:cubicBezTo>
                  <a:cubicBezTo>
                    <a:pt x="18217" y="6743"/>
                    <a:pt x="18169" y="6719"/>
                    <a:pt x="18121" y="6683"/>
                  </a:cubicBezTo>
                  <a:cubicBezTo>
                    <a:pt x="18086" y="6660"/>
                    <a:pt x="18074" y="6624"/>
                    <a:pt x="18026" y="6588"/>
                  </a:cubicBezTo>
                  <a:cubicBezTo>
                    <a:pt x="17955" y="6540"/>
                    <a:pt x="17907" y="6576"/>
                    <a:pt x="17836" y="6517"/>
                  </a:cubicBezTo>
                  <a:cubicBezTo>
                    <a:pt x="17816" y="6497"/>
                    <a:pt x="17781" y="6406"/>
                    <a:pt x="17742" y="6406"/>
                  </a:cubicBezTo>
                  <a:cubicBezTo>
                    <a:pt x="17734" y="6406"/>
                    <a:pt x="17725" y="6411"/>
                    <a:pt x="17717" y="6421"/>
                  </a:cubicBezTo>
                  <a:cubicBezTo>
                    <a:pt x="17690" y="6448"/>
                    <a:pt x="17671" y="6466"/>
                    <a:pt x="17648" y="6466"/>
                  </a:cubicBezTo>
                  <a:cubicBezTo>
                    <a:pt x="17628" y="6466"/>
                    <a:pt x="17606" y="6454"/>
                    <a:pt x="17574" y="6421"/>
                  </a:cubicBezTo>
                  <a:cubicBezTo>
                    <a:pt x="17538" y="6374"/>
                    <a:pt x="17550" y="6350"/>
                    <a:pt x="17478" y="6302"/>
                  </a:cubicBezTo>
                  <a:cubicBezTo>
                    <a:pt x="17468" y="6292"/>
                    <a:pt x="17335" y="6215"/>
                    <a:pt x="17297" y="6215"/>
                  </a:cubicBezTo>
                  <a:cubicBezTo>
                    <a:pt x="17292" y="6215"/>
                    <a:pt x="17289" y="6216"/>
                    <a:pt x="17288" y="6219"/>
                  </a:cubicBezTo>
                  <a:cubicBezTo>
                    <a:pt x="17279" y="6238"/>
                    <a:pt x="17291" y="6293"/>
                    <a:pt x="17257" y="6293"/>
                  </a:cubicBezTo>
                  <a:cubicBezTo>
                    <a:pt x="17247" y="6293"/>
                    <a:pt x="17234" y="6289"/>
                    <a:pt x="17217" y="6279"/>
                  </a:cubicBezTo>
                  <a:cubicBezTo>
                    <a:pt x="17145" y="6243"/>
                    <a:pt x="17217" y="6219"/>
                    <a:pt x="17205" y="6183"/>
                  </a:cubicBezTo>
                  <a:lnTo>
                    <a:pt x="17205" y="6183"/>
                  </a:lnTo>
                  <a:cubicBezTo>
                    <a:pt x="17169" y="6195"/>
                    <a:pt x="17133" y="6195"/>
                    <a:pt x="17097" y="6207"/>
                  </a:cubicBezTo>
                  <a:cubicBezTo>
                    <a:pt x="17038" y="6207"/>
                    <a:pt x="17026" y="6183"/>
                    <a:pt x="17014" y="6159"/>
                  </a:cubicBezTo>
                  <a:cubicBezTo>
                    <a:pt x="16955" y="6076"/>
                    <a:pt x="16871" y="6028"/>
                    <a:pt x="16776" y="5993"/>
                  </a:cubicBezTo>
                  <a:cubicBezTo>
                    <a:pt x="16773" y="5992"/>
                    <a:pt x="16770" y="5992"/>
                    <a:pt x="16767" y="5992"/>
                  </a:cubicBezTo>
                  <a:cubicBezTo>
                    <a:pt x="16712" y="5992"/>
                    <a:pt x="16724" y="6091"/>
                    <a:pt x="16710" y="6091"/>
                  </a:cubicBezTo>
                  <a:cubicBezTo>
                    <a:pt x="16708" y="6091"/>
                    <a:pt x="16707" y="6090"/>
                    <a:pt x="16705" y="6088"/>
                  </a:cubicBezTo>
                  <a:cubicBezTo>
                    <a:pt x="16669" y="6076"/>
                    <a:pt x="16657" y="6040"/>
                    <a:pt x="16645" y="6017"/>
                  </a:cubicBezTo>
                  <a:cubicBezTo>
                    <a:pt x="16609" y="5969"/>
                    <a:pt x="16562" y="5945"/>
                    <a:pt x="16526" y="5921"/>
                  </a:cubicBezTo>
                  <a:cubicBezTo>
                    <a:pt x="16455" y="5886"/>
                    <a:pt x="16359" y="5755"/>
                    <a:pt x="16300" y="5755"/>
                  </a:cubicBezTo>
                  <a:cubicBezTo>
                    <a:pt x="16284" y="5755"/>
                    <a:pt x="16247" y="5765"/>
                    <a:pt x="16220" y="5765"/>
                  </a:cubicBezTo>
                  <a:cubicBezTo>
                    <a:pt x="16207" y="5765"/>
                    <a:pt x="16197" y="5763"/>
                    <a:pt x="16193" y="5755"/>
                  </a:cubicBezTo>
                  <a:cubicBezTo>
                    <a:pt x="16181" y="5719"/>
                    <a:pt x="16193" y="5707"/>
                    <a:pt x="16145" y="5683"/>
                  </a:cubicBezTo>
                  <a:cubicBezTo>
                    <a:pt x="16109" y="5663"/>
                    <a:pt x="16076" y="5658"/>
                    <a:pt x="16044" y="5658"/>
                  </a:cubicBezTo>
                  <a:cubicBezTo>
                    <a:pt x="16007" y="5658"/>
                    <a:pt x="15972" y="5665"/>
                    <a:pt x="15934" y="5665"/>
                  </a:cubicBezTo>
                  <a:cubicBezTo>
                    <a:pt x="15907" y="5665"/>
                    <a:pt x="15878" y="5661"/>
                    <a:pt x="15847" y="5647"/>
                  </a:cubicBezTo>
                  <a:cubicBezTo>
                    <a:pt x="15784" y="5626"/>
                    <a:pt x="15754" y="5576"/>
                    <a:pt x="15722" y="5531"/>
                  </a:cubicBezTo>
                  <a:lnTo>
                    <a:pt x="15722" y="5531"/>
                  </a:lnTo>
                  <a:cubicBezTo>
                    <a:pt x="15731" y="5534"/>
                    <a:pt x="15742" y="5536"/>
                    <a:pt x="15751" y="5536"/>
                  </a:cubicBezTo>
                  <a:cubicBezTo>
                    <a:pt x="15789" y="5536"/>
                    <a:pt x="15820" y="5512"/>
                    <a:pt x="15752" y="5481"/>
                  </a:cubicBezTo>
                  <a:cubicBezTo>
                    <a:pt x="15740" y="5469"/>
                    <a:pt x="15716" y="5457"/>
                    <a:pt x="15704" y="5457"/>
                  </a:cubicBezTo>
                  <a:cubicBezTo>
                    <a:pt x="15697" y="5472"/>
                    <a:pt x="15694" y="5484"/>
                    <a:pt x="15695" y="5495"/>
                  </a:cubicBezTo>
                  <a:lnTo>
                    <a:pt x="15695" y="5495"/>
                  </a:lnTo>
                  <a:cubicBezTo>
                    <a:pt x="15681" y="5479"/>
                    <a:pt x="15665" y="5466"/>
                    <a:pt x="15645" y="5457"/>
                  </a:cubicBezTo>
                  <a:cubicBezTo>
                    <a:pt x="15643" y="5456"/>
                    <a:pt x="15641" y="5455"/>
                    <a:pt x="15640" y="5455"/>
                  </a:cubicBezTo>
                  <a:cubicBezTo>
                    <a:pt x="15625" y="5455"/>
                    <a:pt x="15645" y="5505"/>
                    <a:pt x="15645" y="5505"/>
                  </a:cubicBezTo>
                  <a:cubicBezTo>
                    <a:pt x="15585" y="5481"/>
                    <a:pt x="15597" y="5421"/>
                    <a:pt x="15538" y="5409"/>
                  </a:cubicBezTo>
                  <a:cubicBezTo>
                    <a:pt x="15478" y="5386"/>
                    <a:pt x="15407" y="5362"/>
                    <a:pt x="15323" y="5326"/>
                  </a:cubicBezTo>
                  <a:lnTo>
                    <a:pt x="15323" y="5326"/>
                  </a:lnTo>
                  <a:cubicBezTo>
                    <a:pt x="15331" y="5331"/>
                    <a:pt x="15333" y="5333"/>
                    <a:pt x="15332" y="5333"/>
                  </a:cubicBezTo>
                  <a:cubicBezTo>
                    <a:pt x="15328" y="5333"/>
                    <a:pt x="15284" y="5312"/>
                    <a:pt x="15254" y="5312"/>
                  </a:cubicBezTo>
                  <a:cubicBezTo>
                    <a:pt x="15249" y="5312"/>
                    <a:pt x="15244" y="5313"/>
                    <a:pt x="15240" y="5314"/>
                  </a:cubicBezTo>
                  <a:cubicBezTo>
                    <a:pt x="15204" y="5302"/>
                    <a:pt x="15169" y="5290"/>
                    <a:pt x="15133" y="5266"/>
                  </a:cubicBezTo>
                  <a:cubicBezTo>
                    <a:pt x="15061" y="5207"/>
                    <a:pt x="14978" y="5171"/>
                    <a:pt x="14883" y="5147"/>
                  </a:cubicBezTo>
                  <a:cubicBezTo>
                    <a:pt x="14871" y="5147"/>
                    <a:pt x="14835" y="5150"/>
                    <a:pt x="14803" y="5150"/>
                  </a:cubicBezTo>
                  <a:cubicBezTo>
                    <a:pt x="14770" y="5150"/>
                    <a:pt x="14740" y="5147"/>
                    <a:pt x="14740" y="5136"/>
                  </a:cubicBezTo>
                  <a:cubicBezTo>
                    <a:pt x="14752" y="5076"/>
                    <a:pt x="14788" y="5028"/>
                    <a:pt x="14645" y="5028"/>
                  </a:cubicBezTo>
                  <a:cubicBezTo>
                    <a:pt x="14606" y="5028"/>
                    <a:pt x="14560" y="5036"/>
                    <a:pt x="14515" y="5036"/>
                  </a:cubicBezTo>
                  <a:cubicBezTo>
                    <a:pt x="14462" y="5036"/>
                    <a:pt x="14409" y="5026"/>
                    <a:pt x="14371" y="4981"/>
                  </a:cubicBezTo>
                  <a:cubicBezTo>
                    <a:pt x="14335" y="4921"/>
                    <a:pt x="14288" y="4874"/>
                    <a:pt x="14240" y="4826"/>
                  </a:cubicBezTo>
                  <a:cubicBezTo>
                    <a:pt x="14169" y="4790"/>
                    <a:pt x="14157" y="4814"/>
                    <a:pt x="14097" y="4790"/>
                  </a:cubicBezTo>
                  <a:cubicBezTo>
                    <a:pt x="14049" y="4766"/>
                    <a:pt x="14038" y="4707"/>
                    <a:pt x="13978" y="4683"/>
                  </a:cubicBezTo>
                  <a:cubicBezTo>
                    <a:pt x="13978" y="4683"/>
                    <a:pt x="13942" y="4695"/>
                    <a:pt x="13930" y="4695"/>
                  </a:cubicBezTo>
                  <a:cubicBezTo>
                    <a:pt x="13825" y="4695"/>
                    <a:pt x="13812" y="4579"/>
                    <a:pt x="13754" y="4553"/>
                  </a:cubicBezTo>
                  <a:lnTo>
                    <a:pt x="13754" y="4553"/>
                  </a:lnTo>
                  <a:cubicBezTo>
                    <a:pt x="13776" y="4565"/>
                    <a:pt x="13759" y="4630"/>
                    <a:pt x="13710" y="4630"/>
                  </a:cubicBezTo>
                  <a:cubicBezTo>
                    <a:pt x="13689" y="4630"/>
                    <a:pt x="13663" y="4619"/>
                    <a:pt x="13633" y="4588"/>
                  </a:cubicBezTo>
                  <a:cubicBezTo>
                    <a:pt x="13609" y="4540"/>
                    <a:pt x="13561" y="4504"/>
                    <a:pt x="13502" y="4493"/>
                  </a:cubicBezTo>
                  <a:cubicBezTo>
                    <a:pt x="13466" y="4457"/>
                    <a:pt x="13466" y="4445"/>
                    <a:pt x="13478" y="4421"/>
                  </a:cubicBezTo>
                  <a:lnTo>
                    <a:pt x="13478" y="4421"/>
                  </a:lnTo>
                  <a:cubicBezTo>
                    <a:pt x="13472" y="4433"/>
                    <a:pt x="13460" y="4438"/>
                    <a:pt x="13444" y="4438"/>
                  </a:cubicBezTo>
                  <a:cubicBezTo>
                    <a:pt x="13385" y="4438"/>
                    <a:pt x="13273" y="4368"/>
                    <a:pt x="13214" y="4368"/>
                  </a:cubicBezTo>
                  <a:cubicBezTo>
                    <a:pt x="13199" y="4368"/>
                    <a:pt x="13188" y="4373"/>
                    <a:pt x="13181" y="4383"/>
                  </a:cubicBezTo>
                  <a:lnTo>
                    <a:pt x="13181" y="4383"/>
                  </a:lnTo>
                  <a:cubicBezTo>
                    <a:pt x="13197" y="4347"/>
                    <a:pt x="13013" y="4266"/>
                    <a:pt x="12966" y="4254"/>
                  </a:cubicBezTo>
                  <a:cubicBezTo>
                    <a:pt x="12930" y="4231"/>
                    <a:pt x="12883" y="4219"/>
                    <a:pt x="12835" y="4207"/>
                  </a:cubicBezTo>
                  <a:cubicBezTo>
                    <a:pt x="12835" y="4207"/>
                    <a:pt x="12791" y="4233"/>
                    <a:pt x="12771" y="4233"/>
                  </a:cubicBezTo>
                  <a:cubicBezTo>
                    <a:pt x="12768" y="4233"/>
                    <a:pt x="12765" y="4232"/>
                    <a:pt x="12764" y="4231"/>
                  </a:cubicBezTo>
                  <a:cubicBezTo>
                    <a:pt x="12752" y="4195"/>
                    <a:pt x="12799" y="4159"/>
                    <a:pt x="12811" y="4123"/>
                  </a:cubicBezTo>
                  <a:cubicBezTo>
                    <a:pt x="12764" y="4123"/>
                    <a:pt x="12704" y="4123"/>
                    <a:pt x="12680" y="4147"/>
                  </a:cubicBezTo>
                  <a:cubicBezTo>
                    <a:pt x="12666" y="4176"/>
                    <a:pt x="12634" y="4192"/>
                    <a:pt x="12600" y="4192"/>
                  </a:cubicBezTo>
                  <a:cubicBezTo>
                    <a:pt x="12579" y="4192"/>
                    <a:pt x="12556" y="4185"/>
                    <a:pt x="12537" y="4171"/>
                  </a:cubicBezTo>
                  <a:cubicBezTo>
                    <a:pt x="12537" y="4159"/>
                    <a:pt x="12609" y="4100"/>
                    <a:pt x="12585" y="4076"/>
                  </a:cubicBezTo>
                  <a:cubicBezTo>
                    <a:pt x="12573" y="4070"/>
                    <a:pt x="12546" y="4067"/>
                    <a:pt x="12521" y="4067"/>
                  </a:cubicBezTo>
                  <a:cubicBezTo>
                    <a:pt x="12496" y="4067"/>
                    <a:pt x="12472" y="4070"/>
                    <a:pt x="12466" y="4076"/>
                  </a:cubicBezTo>
                  <a:cubicBezTo>
                    <a:pt x="12418" y="4052"/>
                    <a:pt x="12383" y="4028"/>
                    <a:pt x="12359" y="4004"/>
                  </a:cubicBezTo>
                  <a:cubicBezTo>
                    <a:pt x="12335" y="3993"/>
                    <a:pt x="12311" y="3945"/>
                    <a:pt x="12287" y="3933"/>
                  </a:cubicBezTo>
                  <a:cubicBezTo>
                    <a:pt x="12277" y="3929"/>
                    <a:pt x="12267" y="3927"/>
                    <a:pt x="12258" y="3927"/>
                  </a:cubicBezTo>
                  <a:cubicBezTo>
                    <a:pt x="12224" y="3927"/>
                    <a:pt x="12199" y="3951"/>
                    <a:pt x="12175" y="3951"/>
                  </a:cubicBezTo>
                  <a:cubicBezTo>
                    <a:pt x="12169" y="3951"/>
                    <a:pt x="12163" y="3949"/>
                    <a:pt x="12156" y="3945"/>
                  </a:cubicBezTo>
                  <a:cubicBezTo>
                    <a:pt x="12156" y="3945"/>
                    <a:pt x="12133" y="3909"/>
                    <a:pt x="12121" y="3897"/>
                  </a:cubicBezTo>
                  <a:cubicBezTo>
                    <a:pt x="12097" y="3873"/>
                    <a:pt x="12073" y="3862"/>
                    <a:pt x="12049" y="3850"/>
                  </a:cubicBezTo>
                  <a:cubicBezTo>
                    <a:pt x="11978" y="3802"/>
                    <a:pt x="11906" y="3802"/>
                    <a:pt x="11835" y="3778"/>
                  </a:cubicBezTo>
                  <a:cubicBezTo>
                    <a:pt x="11763" y="3742"/>
                    <a:pt x="11775" y="3707"/>
                    <a:pt x="11716" y="3695"/>
                  </a:cubicBezTo>
                  <a:cubicBezTo>
                    <a:pt x="11700" y="3692"/>
                    <a:pt x="11688" y="3690"/>
                    <a:pt x="11679" y="3690"/>
                  </a:cubicBezTo>
                  <a:cubicBezTo>
                    <a:pt x="11655" y="3690"/>
                    <a:pt x="11653" y="3701"/>
                    <a:pt x="11644" y="3719"/>
                  </a:cubicBezTo>
                  <a:cubicBezTo>
                    <a:pt x="11668" y="3659"/>
                    <a:pt x="11680" y="3635"/>
                    <a:pt x="11585" y="3588"/>
                  </a:cubicBezTo>
                  <a:cubicBezTo>
                    <a:pt x="11573" y="3600"/>
                    <a:pt x="11573" y="3612"/>
                    <a:pt x="11573" y="3623"/>
                  </a:cubicBezTo>
                  <a:cubicBezTo>
                    <a:pt x="11466" y="3552"/>
                    <a:pt x="11359" y="3504"/>
                    <a:pt x="11240" y="3481"/>
                  </a:cubicBezTo>
                  <a:lnTo>
                    <a:pt x="11240" y="3481"/>
                  </a:lnTo>
                  <a:cubicBezTo>
                    <a:pt x="11240" y="3481"/>
                    <a:pt x="11249" y="3544"/>
                    <a:pt x="11219" y="3544"/>
                  </a:cubicBezTo>
                  <a:cubicBezTo>
                    <a:pt x="11215" y="3544"/>
                    <a:pt x="11210" y="3543"/>
                    <a:pt x="11204" y="3540"/>
                  </a:cubicBezTo>
                  <a:cubicBezTo>
                    <a:pt x="11156" y="3504"/>
                    <a:pt x="11132" y="3457"/>
                    <a:pt x="11085" y="3421"/>
                  </a:cubicBezTo>
                  <a:cubicBezTo>
                    <a:pt x="10978" y="3338"/>
                    <a:pt x="10859" y="3266"/>
                    <a:pt x="10728" y="3219"/>
                  </a:cubicBezTo>
                  <a:cubicBezTo>
                    <a:pt x="10656" y="3183"/>
                    <a:pt x="10597" y="3195"/>
                    <a:pt x="10537" y="3171"/>
                  </a:cubicBezTo>
                  <a:cubicBezTo>
                    <a:pt x="10487" y="3151"/>
                    <a:pt x="10458" y="3143"/>
                    <a:pt x="10436" y="3143"/>
                  </a:cubicBezTo>
                  <a:cubicBezTo>
                    <a:pt x="10407" y="3143"/>
                    <a:pt x="10393" y="3157"/>
                    <a:pt x="10359" y="3171"/>
                  </a:cubicBezTo>
                  <a:cubicBezTo>
                    <a:pt x="10381" y="3160"/>
                    <a:pt x="10278" y="3014"/>
                    <a:pt x="10226" y="3014"/>
                  </a:cubicBezTo>
                  <a:cubicBezTo>
                    <a:pt x="10222" y="3014"/>
                    <a:pt x="10219" y="3015"/>
                    <a:pt x="10216" y="3016"/>
                  </a:cubicBezTo>
                  <a:cubicBezTo>
                    <a:pt x="10168" y="3052"/>
                    <a:pt x="10335" y="3183"/>
                    <a:pt x="10299" y="3207"/>
                  </a:cubicBezTo>
                  <a:lnTo>
                    <a:pt x="10180" y="3076"/>
                  </a:lnTo>
                  <a:cubicBezTo>
                    <a:pt x="10144" y="3028"/>
                    <a:pt x="10097" y="2945"/>
                    <a:pt x="10108" y="2909"/>
                  </a:cubicBezTo>
                  <a:lnTo>
                    <a:pt x="10108" y="2909"/>
                  </a:lnTo>
                  <a:cubicBezTo>
                    <a:pt x="10099" y="2929"/>
                    <a:pt x="10084" y="2936"/>
                    <a:pt x="10065" y="2936"/>
                  </a:cubicBezTo>
                  <a:cubicBezTo>
                    <a:pt x="10015" y="2936"/>
                    <a:pt x="9940" y="2885"/>
                    <a:pt x="9870" y="2885"/>
                  </a:cubicBezTo>
                  <a:cubicBezTo>
                    <a:pt x="9775" y="2850"/>
                    <a:pt x="9787" y="2838"/>
                    <a:pt x="9811" y="2802"/>
                  </a:cubicBezTo>
                  <a:cubicBezTo>
                    <a:pt x="9847" y="2766"/>
                    <a:pt x="9751" y="2754"/>
                    <a:pt x="9763" y="2719"/>
                  </a:cubicBezTo>
                  <a:lnTo>
                    <a:pt x="9763" y="2719"/>
                  </a:lnTo>
                  <a:lnTo>
                    <a:pt x="9704" y="2850"/>
                  </a:lnTo>
                  <a:cubicBezTo>
                    <a:pt x="9620" y="2814"/>
                    <a:pt x="9644" y="2695"/>
                    <a:pt x="9632" y="2695"/>
                  </a:cubicBezTo>
                  <a:cubicBezTo>
                    <a:pt x="9608" y="2695"/>
                    <a:pt x="9575" y="2699"/>
                    <a:pt x="9540" y="2699"/>
                  </a:cubicBezTo>
                  <a:cubicBezTo>
                    <a:pt x="9487" y="2699"/>
                    <a:pt x="9430" y="2690"/>
                    <a:pt x="9394" y="2647"/>
                  </a:cubicBezTo>
                  <a:cubicBezTo>
                    <a:pt x="9352" y="2584"/>
                    <a:pt x="9208" y="2474"/>
                    <a:pt x="9117" y="2474"/>
                  </a:cubicBezTo>
                  <a:cubicBezTo>
                    <a:pt x="9105" y="2474"/>
                    <a:pt x="9094" y="2476"/>
                    <a:pt x="9085" y="2480"/>
                  </a:cubicBezTo>
                  <a:cubicBezTo>
                    <a:pt x="9081" y="2483"/>
                    <a:pt x="9076" y="2484"/>
                    <a:pt x="9070" y="2484"/>
                  </a:cubicBezTo>
                  <a:cubicBezTo>
                    <a:pt x="9028" y="2484"/>
                    <a:pt x="8947" y="2420"/>
                    <a:pt x="8893" y="2420"/>
                  </a:cubicBezTo>
                  <a:cubicBezTo>
                    <a:pt x="8889" y="2420"/>
                    <a:pt x="8886" y="2420"/>
                    <a:pt x="8882" y="2421"/>
                  </a:cubicBezTo>
                  <a:cubicBezTo>
                    <a:pt x="8875" y="2422"/>
                    <a:pt x="8869" y="2422"/>
                    <a:pt x="8863" y="2422"/>
                  </a:cubicBezTo>
                  <a:cubicBezTo>
                    <a:pt x="8767" y="2422"/>
                    <a:pt x="8796" y="2335"/>
                    <a:pt x="8751" y="2302"/>
                  </a:cubicBezTo>
                  <a:cubicBezTo>
                    <a:pt x="8704" y="2266"/>
                    <a:pt x="8644" y="2290"/>
                    <a:pt x="8584" y="2266"/>
                  </a:cubicBezTo>
                  <a:cubicBezTo>
                    <a:pt x="8525" y="2230"/>
                    <a:pt x="8549" y="2218"/>
                    <a:pt x="8573" y="2195"/>
                  </a:cubicBezTo>
                  <a:cubicBezTo>
                    <a:pt x="8596" y="2171"/>
                    <a:pt x="8477" y="2159"/>
                    <a:pt x="8465" y="2159"/>
                  </a:cubicBezTo>
                  <a:cubicBezTo>
                    <a:pt x="8418" y="2159"/>
                    <a:pt x="8406" y="2135"/>
                    <a:pt x="8382" y="2123"/>
                  </a:cubicBezTo>
                  <a:cubicBezTo>
                    <a:pt x="8372" y="2115"/>
                    <a:pt x="8364" y="2112"/>
                    <a:pt x="8357" y="2112"/>
                  </a:cubicBezTo>
                  <a:cubicBezTo>
                    <a:pt x="8325" y="2112"/>
                    <a:pt x="8312" y="2175"/>
                    <a:pt x="8294" y="2175"/>
                  </a:cubicBezTo>
                  <a:cubicBezTo>
                    <a:pt x="8285" y="2175"/>
                    <a:pt x="8276" y="2162"/>
                    <a:pt x="8263" y="2123"/>
                  </a:cubicBezTo>
                  <a:cubicBezTo>
                    <a:pt x="8220" y="2048"/>
                    <a:pt x="8149" y="2002"/>
                    <a:pt x="8066" y="2002"/>
                  </a:cubicBezTo>
                  <a:cubicBezTo>
                    <a:pt x="8056" y="2002"/>
                    <a:pt x="8047" y="2003"/>
                    <a:pt x="8037" y="2004"/>
                  </a:cubicBezTo>
                  <a:cubicBezTo>
                    <a:pt x="8018" y="2007"/>
                    <a:pt x="8001" y="2008"/>
                    <a:pt x="7985" y="2008"/>
                  </a:cubicBezTo>
                  <a:cubicBezTo>
                    <a:pt x="7923" y="2008"/>
                    <a:pt x="7889" y="1985"/>
                    <a:pt x="7870" y="1909"/>
                  </a:cubicBezTo>
                  <a:cubicBezTo>
                    <a:pt x="7858" y="1849"/>
                    <a:pt x="7644" y="1849"/>
                    <a:pt x="7620" y="1790"/>
                  </a:cubicBezTo>
                  <a:lnTo>
                    <a:pt x="7620" y="1790"/>
                  </a:lnTo>
                  <a:cubicBezTo>
                    <a:pt x="7624" y="1807"/>
                    <a:pt x="7586" y="1815"/>
                    <a:pt x="7541" y="1815"/>
                  </a:cubicBezTo>
                  <a:cubicBezTo>
                    <a:pt x="7464" y="1815"/>
                    <a:pt x="7370" y="1792"/>
                    <a:pt x="7453" y="1754"/>
                  </a:cubicBezTo>
                  <a:cubicBezTo>
                    <a:pt x="7489" y="1671"/>
                    <a:pt x="7346" y="1695"/>
                    <a:pt x="7263" y="1659"/>
                  </a:cubicBezTo>
                  <a:cubicBezTo>
                    <a:pt x="7215" y="1647"/>
                    <a:pt x="7168" y="1623"/>
                    <a:pt x="7120" y="1587"/>
                  </a:cubicBezTo>
                  <a:cubicBezTo>
                    <a:pt x="7096" y="1564"/>
                    <a:pt x="7120" y="1552"/>
                    <a:pt x="7084" y="1540"/>
                  </a:cubicBezTo>
                  <a:cubicBezTo>
                    <a:pt x="7057" y="1522"/>
                    <a:pt x="6941" y="1476"/>
                    <a:pt x="6876" y="1476"/>
                  </a:cubicBezTo>
                  <a:cubicBezTo>
                    <a:pt x="6858" y="1476"/>
                    <a:pt x="6844" y="1480"/>
                    <a:pt x="6837" y="1488"/>
                  </a:cubicBezTo>
                  <a:lnTo>
                    <a:pt x="6837" y="1488"/>
                  </a:lnTo>
                  <a:cubicBezTo>
                    <a:pt x="6860" y="1454"/>
                    <a:pt x="6879" y="1431"/>
                    <a:pt x="6810" y="1385"/>
                  </a:cubicBezTo>
                  <a:cubicBezTo>
                    <a:pt x="6763" y="1361"/>
                    <a:pt x="6656" y="1385"/>
                    <a:pt x="6656" y="1337"/>
                  </a:cubicBezTo>
                  <a:cubicBezTo>
                    <a:pt x="6656" y="1337"/>
                    <a:pt x="6634" y="1332"/>
                    <a:pt x="6617" y="1332"/>
                  </a:cubicBezTo>
                  <a:cubicBezTo>
                    <a:pt x="6608" y="1332"/>
                    <a:pt x="6600" y="1333"/>
                    <a:pt x="6596" y="1337"/>
                  </a:cubicBezTo>
                  <a:cubicBezTo>
                    <a:pt x="6594" y="1340"/>
                    <a:pt x="6591" y="1341"/>
                    <a:pt x="6587" y="1341"/>
                  </a:cubicBezTo>
                  <a:cubicBezTo>
                    <a:pt x="6571" y="1341"/>
                    <a:pt x="6546" y="1323"/>
                    <a:pt x="6537" y="1314"/>
                  </a:cubicBezTo>
                  <a:cubicBezTo>
                    <a:pt x="6487" y="1272"/>
                    <a:pt x="6426" y="1214"/>
                    <a:pt x="6377" y="1214"/>
                  </a:cubicBezTo>
                  <a:cubicBezTo>
                    <a:pt x="6361" y="1214"/>
                    <a:pt x="6346" y="1220"/>
                    <a:pt x="6334" y="1236"/>
                  </a:cubicBezTo>
                  <a:lnTo>
                    <a:pt x="6334" y="1236"/>
                  </a:lnTo>
                  <a:cubicBezTo>
                    <a:pt x="6345" y="1211"/>
                    <a:pt x="6352" y="1171"/>
                    <a:pt x="6298" y="1171"/>
                  </a:cubicBezTo>
                  <a:cubicBezTo>
                    <a:pt x="6257" y="1177"/>
                    <a:pt x="6242" y="1183"/>
                    <a:pt x="6229" y="1183"/>
                  </a:cubicBezTo>
                  <a:cubicBezTo>
                    <a:pt x="6216" y="1183"/>
                    <a:pt x="6205" y="1178"/>
                    <a:pt x="6175" y="1162"/>
                  </a:cubicBezTo>
                  <a:lnTo>
                    <a:pt x="6175" y="1162"/>
                  </a:lnTo>
                  <a:cubicBezTo>
                    <a:pt x="6177" y="1163"/>
                    <a:pt x="6179" y="1164"/>
                    <a:pt x="6182" y="1164"/>
                  </a:cubicBezTo>
                  <a:cubicBezTo>
                    <a:pt x="6208" y="1164"/>
                    <a:pt x="6219" y="1108"/>
                    <a:pt x="6168" y="1087"/>
                  </a:cubicBezTo>
                  <a:cubicBezTo>
                    <a:pt x="6108" y="1052"/>
                    <a:pt x="6048" y="1028"/>
                    <a:pt x="5989" y="1016"/>
                  </a:cubicBezTo>
                  <a:cubicBezTo>
                    <a:pt x="5941" y="1010"/>
                    <a:pt x="5912" y="1007"/>
                    <a:pt x="5892" y="1007"/>
                  </a:cubicBezTo>
                  <a:cubicBezTo>
                    <a:pt x="5873" y="1007"/>
                    <a:pt x="5864" y="1010"/>
                    <a:pt x="5858" y="1016"/>
                  </a:cubicBezTo>
                  <a:cubicBezTo>
                    <a:pt x="5834" y="1040"/>
                    <a:pt x="5834" y="1052"/>
                    <a:pt x="5822" y="1075"/>
                  </a:cubicBezTo>
                  <a:cubicBezTo>
                    <a:pt x="5727" y="1052"/>
                    <a:pt x="5751" y="1040"/>
                    <a:pt x="5727" y="1004"/>
                  </a:cubicBezTo>
                  <a:cubicBezTo>
                    <a:pt x="5727" y="1004"/>
                    <a:pt x="5662" y="1037"/>
                    <a:pt x="5656" y="1050"/>
                  </a:cubicBezTo>
                  <a:lnTo>
                    <a:pt x="5656" y="1050"/>
                  </a:lnTo>
                  <a:cubicBezTo>
                    <a:pt x="5667" y="1003"/>
                    <a:pt x="5655" y="956"/>
                    <a:pt x="5632" y="909"/>
                  </a:cubicBezTo>
                  <a:cubicBezTo>
                    <a:pt x="5584" y="921"/>
                    <a:pt x="5536" y="945"/>
                    <a:pt x="5489" y="968"/>
                  </a:cubicBezTo>
                  <a:cubicBezTo>
                    <a:pt x="5465" y="978"/>
                    <a:pt x="5440" y="983"/>
                    <a:pt x="5413" y="983"/>
                  </a:cubicBezTo>
                  <a:cubicBezTo>
                    <a:pt x="5346" y="983"/>
                    <a:pt x="5271" y="955"/>
                    <a:pt x="5203" y="921"/>
                  </a:cubicBezTo>
                  <a:cubicBezTo>
                    <a:pt x="5167" y="912"/>
                    <a:pt x="5063" y="869"/>
                    <a:pt x="5004" y="869"/>
                  </a:cubicBezTo>
                  <a:cubicBezTo>
                    <a:pt x="4985" y="869"/>
                    <a:pt x="4971" y="873"/>
                    <a:pt x="4965" y="885"/>
                  </a:cubicBezTo>
                  <a:cubicBezTo>
                    <a:pt x="4953" y="933"/>
                    <a:pt x="4941" y="968"/>
                    <a:pt x="4929" y="1016"/>
                  </a:cubicBezTo>
                  <a:cubicBezTo>
                    <a:pt x="4858" y="1004"/>
                    <a:pt x="4894" y="933"/>
                    <a:pt x="4905" y="897"/>
                  </a:cubicBezTo>
                  <a:lnTo>
                    <a:pt x="4905" y="897"/>
                  </a:lnTo>
                  <a:cubicBezTo>
                    <a:pt x="4903" y="904"/>
                    <a:pt x="4898" y="907"/>
                    <a:pt x="4891" y="907"/>
                  </a:cubicBezTo>
                  <a:cubicBezTo>
                    <a:pt x="4861" y="907"/>
                    <a:pt x="4798" y="854"/>
                    <a:pt x="4798" y="825"/>
                  </a:cubicBezTo>
                  <a:cubicBezTo>
                    <a:pt x="4810" y="802"/>
                    <a:pt x="4822" y="766"/>
                    <a:pt x="4763" y="754"/>
                  </a:cubicBezTo>
                  <a:lnTo>
                    <a:pt x="4728" y="882"/>
                  </a:lnTo>
                  <a:lnTo>
                    <a:pt x="4728" y="882"/>
                  </a:lnTo>
                  <a:cubicBezTo>
                    <a:pt x="4743" y="812"/>
                    <a:pt x="4452" y="754"/>
                    <a:pt x="4370" y="742"/>
                  </a:cubicBezTo>
                  <a:lnTo>
                    <a:pt x="4370" y="742"/>
                  </a:lnTo>
                  <a:cubicBezTo>
                    <a:pt x="4429" y="754"/>
                    <a:pt x="4417" y="790"/>
                    <a:pt x="4405" y="814"/>
                  </a:cubicBezTo>
                  <a:cubicBezTo>
                    <a:pt x="4311" y="793"/>
                    <a:pt x="4281" y="688"/>
                    <a:pt x="4186" y="688"/>
                  </a:cubicBezTo>
                  <a:cubicBezTo>
                    <a:pt x="4173" y="688"/>
                    <a:pt x="4159" y="690"/>
                    <a:pt x="4143" y="694"/>
                  </a:cubicBezTo>
                  <a:cubicBezTo>
                    <a:pt x="4135" y="703"/>
                    <a:pt x="4083" y="727"/>
                    <a:pt x="4047" y="727"/>
                  </a:cubicBezTo>
                  <a:cubicBezTo>
                    <a:pt x="4030" y="727"/>
                    <a:pt x="4016" y="722"/>
                    <a:pt x="4012" y="706"/>
                  </a:cubicBezTo>
                  <a:cubicBezTo>
                    <a:pt x="4012" y="683"/>
                    <a:pt x="4108" y="635"/>
                    <a:pt x="4036" y="623"/>
                  </a:cubicBezTo>
                  <a:cubicBezTo>
                    <a:pt x="4023" y="621"/>
                    <a:pt x="4011" y="621"/>
                    <a:pt x="4000" y="621"/>
                  </a:cubicBezTo>
                  <a:cubicBezTo>
                    <a:pt x="3963" y="621"/>
                    <a:pt x="3932" y="628"/>
                    <a:pt x="3897" y="628"/>
                  </a:cubicBezTo>
                  <a:cubicBezTo>
                    <a:pt x="3872" y="628"/>
                    <a:pt x="3844" y="624"/>
                    <a:pt x="3810" y="611"/>
                  </a:cubicBezTo>
                  <a:cubicBezTo>
                    <a:pt x="3739" y="575"/>
                    <a:pt x="3655" y="552"/>
                    <a:pt x="3584" y="528"/>
                  </a:cubicBezTo>
                  <a:cubicBezTo>
                    <a:pt x="3574" y="527"/>
                    <a:pt x="3563" y="526"/>
                    <a:pt x="3554" y="526"/>
                  </a:cubicBezTo>
                  <a:cubicBezTo>
                    <a:pt x="3471" y="526"/>
                    <a:pt x="3407" y="567"/>
                    <a:pt x="3524" y="599"/>
                  </a:cubicBezTo>
                  <a:cubicBezTo>
                    <a:pt x="3465" y="587"/>
                    <a:pt x="3405" y="575"/>
                    <a:pt x="3346" y="552"/>
                  </a:cubicBezTo>
                  <a:cubicBezTo>
                    <a:pt x="3310" y="540"/>
                    <a:pt x="3274" y="516"/>
                    <a:pt x="3239" y="480"/>
                  </a:cubicBezTo>
                  <a:cubicBezTo>
                    <a:pt x="3215" y="468"/>
                    <a:pt x="3179" y="468"/>
                    <a:pt x="3155" y="468"/>
                  </a:cubicBezTo>
                  <a:cubicBezTo>
                    <a:pt x="3084" y="468"/>
                    <a:pt x="3108" y="504"/>
                    <a:pt x="3096" y="540"/>
                  </a:cubicBezTo>
                  <a:cubicBezTo>
                    <a:pt x="3110" y="533"/>
                    <a:pt x="3122" y="530"/>
                    <a:pt x="3131" y="530"/>
                  </a:cubicBezTo>
                  <a:cubicBezTo>
                    <a:pt x="3152" y="530"/>
                    <a:pt x="3157" y="547"/>
                    <a:pt x="3131" y="564"/>
                  </a:cubicBezTo>
                  <a:cubicBezTo>
                    <a:pt x="3108" y="569"/>
                    <a:pt x="3084" y="572"/>
                    <a:pt x="3061" y="572"/>
                  </a:cubicBezTo>
                  <a:cubicBezTo>
                    <a:pt x="3039" y="572"/>
                    <a:pt x="3018" y="569"/>
                    <a:pt x="3000" y="564"/>
                  </a:cubicBezTo>
                  <a:cubicBezTo>
                    <a:pt x="2917" y="528"/>
                    <a:pt x="3084" y="480"/>
                    <a:pt x="2977" y="456"/>
                  </a:cubicBezTo>
                  <a:cubicBezTo>
                    <a:pt x="2953" y="450"/>
                    <a:pt x="2881" y="441"/>
                    <a:pt x="2823" y="441"/>
                  </a:cubicBezTo>
                  <a:cubicBezTo>
                    <a:pt x="2765" y="441"/>
                    <a:pt x="2721" y="450"/>
                    <a:pt x="2750" y="480"/>
                  </a:cubicBezTo>
                  <a:cubicBezTo>
                    <a:pt x="2798" y="528"/>
                    <a:pt x="2822" y="540"/>
                    <a:pt x="2750" y="552"/>
                  </a:cubicBezTo>
                  <a:cubicBezTo>
                    <a:pt x="2732" y="561"/>
                    <a:pt x="2712" y="565"/>
                    <a:pt x="2692" y="565"/>
                  </a:cubicBezTo>
                  <a:cubicBezTo>
                    <a:pt x="2659" y="565"/>
                    <a:pt x="2625" y="554"/>
                    <a:pt x="2596" y="540"/>
                  </a:cubicBezTo>
                  <a:cubicBezTo>
                    <a:pt x="2536" y="492"/>
                    <a:pt x="2667" y="385"/>
                    <a:pt x="2643" y="373"/>
                  </a:cubicBezTo>
                  <a:cubicBezTo>
                    <a:pt x="2596" y="349"/>
                    <a:pt x="2536" y="349"/>
                    <a:pt x="2477" y="349"/>
                  </a:cubicBezTo>
                  <a:cubicBezTo>
                    <a:pt x="2429" y="361"/>
                    <a:pt x="2465" y="409"/>
                    <a:pt x="2405" y="409"/>
                  </a:cubicBezTo>
                  <a:cubicBezTo>
                    <a:pt x="2397" y="411"/>
                    <a:pt x="2390" y="412"/>
                    <a:pt x="2384" y="412"/>
                  </a:cubicBezTo>
                  <a:cubicBezTo>
                    <a:pt x="2320" y="412"/>
                    <a:pt x="2348" y="313"/>
                    <a:pt x="2284" y="313"/>
                  </a:cubicBezTo>
                  <a:cubicBezTo>
                    <a:pt x="2281" y="313"/>
                    <a:pt x="2278" y="313"/>
                    <a:pt x="2274" y="313"/>
                  </a:cubicBezTo>
                  <a:cubicBezTo>
                    <a:pt x="2207" y="323"/>
                    <a:pt x="2171" y="348"/>
                    <a:pt x="2153" y="382"/>
                  </a:cubicBezTo>
                  <a:lnTo>
                    <a:pt x="2153" y="382"/>
                  </a:lnTo>
                  <a:cubicBezTo>
                    <a:pt x="2163" y="355"/>
                    <a:pt x="2170" y="328"/>
                    <a:pt x="2143" y="302"/>
                  </a:cubicBezTo>
                  <a:cubicBezTo>
                    <a:pt x="2096" y="242"/>
                    <a:pt x="2024" y="206"/>
                    <a:pt x="1953" y="194"/>
                  </a:cubicBezTo>
                  <a:cubicBezTo>
                    <a:pt x="1917" y="194"/>
                    <a:pt x="1988" y="254"/>
                    <a:pt x="1929" y="266"/>
                  </a:cubicBezTo>
                  <a:cubicBezTo>
                    <a:pt x="1881" y="266"/>
                    <a:pt x="1834" y="254"/>
                    <a:pt x="1786" y="230"/>
                  </a:cubicBezTo>
                  <a:cubicBezTo>
                    <a:pt x="1738" y="218"/>
                    <a:pt x="1703" y="171"/>
                    <a:pt x="1655" y="159"/>
                  </a:cubicBezTo>
                  <a:cubicBezTo>
                    <a:pt x="1649" y="158"/>
                    <a:pt x="1644" y="157"/>
                    <a:pt x="1639" y="157"/>
                  </a:cubicBezTo>
                  <a:cubicBezTo>
                    <a:pt x="1594" y="157"/>
                    <a:pt x="1575" y="193"/>
                    <a:pt x="1537" y="193"/>
                  </a:cubicBezTo>
                  <a:cubicBezTo>
                    <a:pt x="1527" y="193"/>
                    <a:pt x="1515" y="190"/>
                    <a:pt x="1500" y="183"/>
                  </a:cubicBezTo>
                  <a:cubicBezTo>
                    <a:pt x="1467" y="161"/>
                    <a:pt x="1475" y="98"/>
                    <a:pt x="1420" y="98"/>
                  </a:cubicBezTo>
                  <a:close/>
                  <a:moveTo>
                    <a:pt x="9475" y="6218"/>
                  </a:moveTo>
                  <a:cubicBezTo>
                    <a:pt x="9387" y="6218"/>
                    <a:pt x="9275" y="6252"/>
                    <a:pt x="9311" y="6279"/>
                  </a:cubicBezTo>
                  <a:cubicBezTo>
                    <a:pt x="9335" y="6290"/>
                    <a:pt x="9370" y="6302"/>
                    <a:pt x="9394" y="6314"/>
                  </a:cubicBezTo>
                  <a:cubicBezTo>
                    <a:pt x="9430" y="6326"/>
                    <a:pt x="9466" y="6362"/>
                    <a:pt x="9489" y="6386"/>
                  </a:cubicBezTo>
                  <a:cubicBezTo>
                    <a:pt x="9573" y="6457"/>
                    <a:pt x="9656" y="6505"/>
                    <a:pt x="9751" y="6540"/>
                  </a:cubicBezTo>
                  <a:cubicBezTo>
                    <a:pt x="9758" y="6543"/>
                    <a:pt x="9764" y="6544"/>
                    <a:pt x="9769" y="6544"/>
                  </a:cubicBezTo>
                  <a:cubicBezTo>
                    <a:pt x="9802" y="6544"/>
                    <a:pt x="9798" y="6489"/>
                    <a:pt x="9846" y="6489"/>
                  </a:cubicBezTo>
                  <a:cubicBezTo>
                    <a:pt x="9853" y="6489"/>
                    <a:pt x="9861" y="6490"/>
                    <a:pt x="9870" y="6493"/>
                  </a:cubicBezTo>
                  <a:cubicBezTo>
                    <a:pt x="9930" y="6517"/>
                    <a:pt x="9978" y="6540"/>
                    <a:pt x="10001" y="6588"/>
                  </a:cubicBezTo>
                  <a:cubicBezTo>
                    <a:pt x="9989" y="6612"/>
                    <a:pt x="10001" y="6624"/>
                    <a:pt x="10049" y="6636"/>
                  </a:cubicBezTo>
                  <a:cubicBezTo>
                    <a:pt x="10079" y="6651"/>
                    <a:pt x="10090" y="6657"/>
                    <a:pt x="10095" y="6657"/>
                  </a:cubicBezTo>
                  <a:cubicBezTo>
                    <a:pt x="10103" y="6657"/>
                    <a:pt x="10100" y="6645"/>
                    <a:pt x="10120" y="6624"/>
                  </a:cubicBezTo>
                  <a:cubicBezTo>
                    <a:pt x="10156" y="6624"/>
                    <a:pt x="10192" y="6636"/>
                    <a:pt x="10216" y="6660"/>
                  </a:cubicBezTo>
                  <a:cubicBezTo>
                    <a:pt x="10251" y="6707"/>
                    <a:pt x="10132" y="6719"/>
                    <a:pt x="10251" y="6767"/>
                  </a:cubicBezTo>
                  <a:cubicBezTo>
                    <a:pt x="10271" y="6780"/>
                    <a:pt x="10312" y="6789"/>
                    <a:pt x="10347" y="6789"/>
                  </a:cubicBezTo>
                  <a:cubicBezTo>
                    <a:pt x="10376" y="6789"/>
                    <a:pt x="10401" y="6783"/>
                    <a:pt x="10406" y="6767"/>
                  </a:cubicBezTo>
                  <a:cubicBezTo>
                    <a:pt x="10430" y="6767"/>
                    <a:pt x="10466" y="6802"/>
                    <a:pt x="10489" y="6802"/>
                  </a:cubicBezTo>
                  <a:cubicBezTo>
                    <a:pt x="10585" y="6826"/>
                    <a:pt x="10680" y="6850"/>
                    <a:pt x="10763" y="6874"/>
                  </a:cubicBezTo>
                  <a:cubicBezTo>
                    <a:pt x="10799" y="6921"/>
                    <a:pt x="10620" y="6910"/>
                    <a:pt x="10620" y="6921"/>
                  </a:cubicBezTo>
                  <a:cubicBezTo>
                    <a:pt x="10728" y="6945"/>
                    <a:pt x="10835" y="6969"/>
                    <a:pt x="10942" y="7005"/>
                  </a:cubicBezTo>
                  <a:cubicBezTo>
                    <a:pt x="11001" y="7005"/>
                    <a:pt x="11049" y="7029"/>
                    <a:pt x="11073" y="7076"/>
                  </a:cubicBezTo>
                  <a:cubicBezTo>
                    <a:pt x="11100" y="7116"/>
                    <a:pt x="11119" y="7123"/>
                    <a:pt x="11139" y="7123"/>
                  </a:cubicBezTo>
                  <a:cubicBezTo>
                    <a:pt x="11148" y="7123"/>
                    <a:pt x="11158" y="7121"/>
                    <a:pt x="11169" y="7121"/>
                  </a:cubicBezTo>
                  <a:cubicBezTo>
                    <a:pt x="11176" y="7121"/>
                    <a:pt x="11184" y="7122"/>
                    <a:pt x="11192" y="7124"/>
                  </a:cubicBezTo>
                  <a:cubicBezTo>
                    <a:pt x="11240" y="7148"/>
                    <a:pt x="11251" y="7160"/>
                    <a:pt x="11287" y="7195"/>
                  </a:cubicBezTo>
                  <a:cubicBezTo>
                    <a:pt x="11299" y="7207"/>
                    <a:pt x="11311" y="7219"/>
                    <a:pt x="11335" y="7219"/>
                  </a:cubicBezTo>
                  <a:cubicBezTo>
                    <a:pt x="11344" y="7222"/>
                    <a:pt x="11353" y="7224"/>
                    <a:pt x="11361" y="7224"/>
                  </a:cubicBezTo>
                  <a:cubicBezTo>
                    <a:pt x="11385" y="7224"/>
                    <a:pt x="11400" y="7210"/>
                    <a:pt x="11382" y="7183"/>
                  </a:cubicBezTo>
                  <a:cubicBezTo>
                    <a:pt x="11375" y="7160"/>
                    <a:pt x="11377" y="7142"/>
                    <a:pt x="11396" y="7142"/>
                  </a:cubicBezTo>
                  <a:cubicBezTo>
                    <a:pt x="11406" y="7142"/>
                    <a:pt x="11421" y="7147"/>
                    <a:pt x="11442" y="7160"/>
                  </a:cubicBezTo>
                  <a:cubicBezTo>
                    <a:pt x="11490" y="7207"/>
                    <a:pt x="11478" y="7243"/>
                    <a:pt x="11525" y="7279"/>
                  </a:cubicBezTo>
                  <a:cubicBezTo>
                    <a:pt x="11573" y="7302"/>
                    <a:pt x="11632" y="7326"/>
                    <a:pt x="11692" y="7326"/>
                  </a:cubicBezTo>
                  <a:cubicBezTo>
                    <a:pt x="11728" y="7350"/>
                    <a:pt x="11763" y="7374"/>
                    <a:pt x="11799" y="7398"/>
                  </a:cubicBezTo>
                  <a:cubicBezTo>
                    <a:pt x="11799" y="7410"/>
                    <a:pt x="11811" y="7422"/>
                    <a:pt x="11823" y="7433"/>
                  </a:cubicBezTo>
                  <a:cubicBezTo>
                    <a:pt x="11859" y="7445"/>
                    <a:pt x="11874" y="7445"/>
                    <a:pt x="11888" y="7445"/>
                  </a:cubicBezTo>
                  <a:cubicBezTo>
                    <a:pt x="11903" y="7445"/>
                    <a:pt x="11918" y="7445"/>
                    <a:pt x="11954" y="7457"/>
                  </a:cubicBezTo>
                  <a:cubicBezTo>
                    <a:pt x="11990" y="7481"/>
                    <a:pt x="12025" y="7505"/>
                    <a:pt x="12061" y="7529"/>
                  </a:cubicBezTo>
                  <a:cubicBezTo>
                    <a:pt x="12156" y="7588"/>
                    <a:pt x="12264" y="7624"/>
                    <a:pt x="12383" y="7636"/>
                  </a:cubicBezTo>
                  <a:cubicBezTo>
                    <a:pt x="12454" y="7636"/>
                    <a:pt x="12466" y="7636"/>
                    <a:pt x="12442" y="7683"/>
                  </a:cubicBezTo>
                  <a:cubicBezTo>
                    <a:pt x="12383" y="7683"/>
                    <a:pt x="12442" y="7719"/>
                    <a:pt x="12490" y="7743"/>
                  </a:cubicBezTo>
                  <a:cubicBezTo>
                    <a:pt x="12537" y="7767"/>
                    <a:pt x="12597" y="7791"/>
                    <a:pt x="12656" y="7814"/>
                  </a:cubicBezTo>
                  <a:cubicBezTo>
                    <a:pt x="12667" y="7812"/>
                    <a:pt x="12678" y="7811"/>
                    <a:pt x="12688" y="7811"/>
                  </a:cubicBezTo>
                  <a:cubicBezTo>
                    <a:pt x="12733" y="7811"/>
                    <a:pt x="12770" y="7831"/>
                    <a:pt x="12799" y="7850"/>
                  </a:cubicBezTo>
                  <a:cubicBezTo>
                    <a:pt x="12775" y="7898"/>
                    <a:pt x="12930" y="7945"/>
                    <a:pt x="12978" y="7957"/>
                  </a:cubicBezTo>
                  <a:cubicBezTo>
                    <a:pt x="12988" y="7962"/>
                    <a:pt x="13000" y="7964"/>
                    <a:pt x="13013" y="7964"/>
                  </a:cubicBezTo>
                  <a:cubicBezTo>
                    <a:pt x="13049" y="7964"/>
                    <a:pt x="13091" y="7950"/>
                    <a:pt x="13115" y="7950"/>
                  </a:cubicBezTo>
                  <a:cubicBezTo>
                    <a:pt x="13124" y="7950"/>
                    <a:pt x="13130" y="7952"/>
                    <a:pt x="13133" y="7957"/>
                  </a:cubicBezTo>
                  <a:cubicBezTo>
                    <a:pt x="13156" y="8029"/>
                    <a:pt x="13204" y="8076"/>
                    <a:pt x="13264" y="8100"/>
                  </a:cubicBezTo>
                  <a:cubicBezTo>
                    <a:pt x="13395" y="8172"/>
                    <a:pt x="13537" y="8231"/>
                    <a:pt x="13680" y="8279"/>
                  </a:cubicBezTo>
                  <a:cubicBezTo>
                    <a:pt x="13728" y="8303"/>
                    <a:pt x="13776" y="8314"/>
                    <a:pt x="13823" y="8338"/>
                  </a:cubicBezTo>
                  <a:cubicBezTo>
                    <a:pt x="13839" y="8342"/>
                    <a:pt x="13852" y="8344"/>
                    <a:pt x="13864" y="8344"/>
                  </a:cubicBezTo>
                  <a:cubicBezTo>
                    <a:pt x="13887" y="8344"/>
                    <a:pt x="13903" y="8338"/>
                    <a:pt x="13918" y="8338"/>
                  </a:cubicBezTo>
                  <a:cubicBezTo>
                    <a:pt x="13942" y="8350"/>
                    <a:pt x="13966" y="8422"/>
                    <a:pt x="13990" y="8445"/>
                  </a:cubicBezTo>
                  <a:cubicBezTo>
                    <a:pt x="14026" y="8481"/>
                    <a:pt x="14073" y="8505"/>
                    <a:pt x="14109" y="8529"/>
                  </a:cubicBezTo>
                  <a:cubicBezTo>
                    <a:pt x="14148" y="8552"/>
                    <a:pt x="14187" y="8570"/>
                    <a:pt x="14215" y="8570"/>
                  </a:cubicBezTo>
                  <a:cubicBezTo>
                    <a:pt x="14231" y="8570"/>
                    <a:pt x="14244" y="8565"/>
                    <a:pt x="14252" y="8553"/>
                  </a:cubicBezTo>
                  <a:lnTo>
                    <a:pt x="14252" y="8553"/>
                  </a:lnTo>
                  <a:cubicBezTo>
                    <a:pt x="14240" y="8576"/>
                    <a:pt x="14395" y="8588"/>
                    <a:pt x="14430" y="8600"/>
                  </a:cubicBezTo>
                  <a:cubicBezTo>
                    <a:pt x="14466" y="8612"/>
                    <a:pt x="14502" y="8684"/>
                    <a:pt x="14538" y="8707"/>
                  </a:cubicBezTo>
                  <a:cubicBezTo>
                    <a:pt x="14597" y="8755"/>
                    <a:pt x="14657" y="8779"/>
                    <a:pt x="14716" y="8791"/>
                  </a:cubicBezTo>
                  <a:cubicBezTo>
                    <a:pt x="14724" y="8795"/>
                    <a:pt x="14731" y="8796"/>
                    <a:pt x="14736" y="8796"/>
                  </a:cubicBezTo>
                  <a:cubicBezTo>
                    <a:pt x="14764" y="8796"/>
                    <a:pt x="14766" y="8753"/>
                    <a:pt x="14776" y="8743"/>
                  </a:cubicBezTo>
                  <a:cubicBezTo>
                    <a:pt x="14811" y="8755"/>
                    <a:pt x="14847" y="8767"/>
                    <a:pt x="14883" y="8791"/>
                  </a:cubicBezTo>
                  <a:cubicBezTo>
                    <a:pt x="14871" y="8791"/>
                    <a:pt x="14871" y="8803"/>
                    <a:pt x="14883" y="8815"/>
                  </a:cubicBezTo>
                  <a:cubicBezTo>
                    <a:pt x="14907" y="8838"/>
                    <a:pt x="14931" y="8850"/>
                    <a:pt x="14954" y="8850"/>
                  </a:cubicBezTo>
                  <a:cubicBezTo>
                    <a:pt x="14978" y="8862"/>
                    <a:pt x="14978" y="8898"/>
                    <a:pt x="15002" y="8910"/>
                  </a:cubicBezTo>
                  <a:cubicBezTo>
                    <a:pt x="15038" y="8934"/>
                    <a:pt x="15073" y="8946"/>
                    <a:pt x="15097" y="8957"/>
                  </a:cubicBezTo>
                  <a:cubicBezTo>
                    <a:pt x="15192" y="8993"/>
                    <a:pt x="15276" y="9005"/>
                    <a:pt x="15359" y="9005"/>
                  </a:cubicBezTo>
                  <a:cubicBezTo>
                    <a:pt x="15490" y="9017"/>
                    <a:pt x="15442" y="9041"/>
                    <a:pt x="15419" y="9088"/>
                  </a:cubicBezTo>
                  <a:cubicBezTo>
                    <a:pt x="15421" y="9083"/>
                    <a:pt x="15426" y="9082"/>
                    <a:pt x="15431" y="9082"/>
                  </a:cubicBezTo>
                  <a:cubicBezTo>
                    <a:pt x="15451" y="9082"/>
                    <a:pt x="15485" y="9102"/>
                    <a:pt x="15513" y="9102"/>
                  </a:cubicBezTo>
                  <a:cubicBezTo>
                    <a:pt x="15517" y="9102"/>
                    <a:pt x="15522" y="9102"/>
                    <a:pt x="15526" y="9100"/>
                  </a:cubicBezTo>
                  <a:cubicBezTo>
                    <a:pt x="15536" y="9100"/>
                    <a:pt x="15546" y="9074"/>
                    <a:pt x="15556" y="9074"/>
                  </a:cubicBezTo>
                  <a:cubicBezTo>
                    <a:pt x="15558" y="9074"/>
                    <a:pt x="15560" y="9075"/>
                    <a:pt x="15562" y="9076"/>
                  </a:cubicBezTo>
                  <a:cubicBezTo>
                    <a:pt x="15597" y="9088"/>
                    <a:pt x="15573" y="9136"/>
                    <a:pt x="15609" y="9148"/>
                  </a:cubicBezTo>
                  <a:cubicBezTo>
                    <a:pt x="15633" y="9160"/>
                    <a:pt x="15660" y="9160"/>
                    <a:pt x="15688" y="9160"/>
                  </a:cubicBezTo>
                  <a:cubicBezTo>
                    <a:pt x="15716" y="9160"/>
                    <a:pt x="15746" y="9160"/>
                    <a:pt x="15776" y="9172"/>
                  </a:cubicBezTo>
                  <a:cubicBezTo>
                    <a:pt x="15859" y="9196"/>
                    <a:pt x="15800" y="9196"/>
                    <a:pt x="15764" y="9196"/>
                  </a:cubicBezTo>
                  <a:cubicBezTo>
                    <a:pt x="15728" y="9196"/>
                    <a:pt x="15693" y="9255"/>
                    <a:pt x="15764" y="9279"/>
                  </a:cubicBezTo>
                  <a:cubicBezTo>
                    <a:pt x="15794" y="9289"/>
                    <a:pt x="15827" y="9295"/>
                    <a:pt x="15857" y="9295"/>
                  </a:cubicBezTo>
                  <a:cubicBezTo>
                    <a:pt x="15897" y="9295"/>
                    <a:pt x="15930" y="9285"/>
                    <a:pt x="15940" y="9261"/>
                  </a:cubicBezTo>
                  <a:lnTo>
                    <a:pt x="15940" y="9261"/>
                  </a:lnTo>
                  <a:cubicBezTo>
                    <a:pt x="15914" y="9366"/>
                    <a:pt x="16394" y="9471"/>
                    <a:pt x="16359" y="9553"/>
                  </a:cubicBezTo>
                  <a:cubicBezTo>
                    <a:pt x="16431" y="9636"/>
                    <a:pt x="16538" y="9612"/>
                    <a:pt x="16633" y="9648"/>
                  </a:cubicBezTo>
                  <a:cubicBezTo>
                    <a:pt x="16705" y="9672"/>
                    <a:pt x="16788" y="9708"/>
                    <a:pt x="16859" y="9743"/>
                  </a:cubicBezTo>
                  <a:cubicBezTo>
                    <a:pt x="16955" y="9791"/>
                    <a:pt x="17062" y="9803"/>
                    <a:pt x="17157" y="9838"/>
                  </a:cubicBezTo>
                  <a:cubicBezTo>
                    <a:pt x="17252" y="9886"/>
                    <a:pt x="17228" y="9910"/>
                    <a:pt x="17324" y="9958"/>
                  </a:cubicBezTo>
                  <a:cubicBezTo>
                    <a:pt x="17359" y="9981"/>
                    <a:pt x="17395" y="9993"/>
                    <a:pt x="17443" y="9993"/>
                  </a:cubicBezTo>
                  <a:cubicBezTo>
                    <a:pt x="17452" y="9993"/>
                    <a:pt x="17461" y="9973"/>
                    <a:pt x="17475" y="9973"/>
                  </a:cubicBezTo>
                  <a:cubicBezTo>
                    <a:pt x="17479" y="9973"/>
                    <a:pt x="17484" y="9975"/>
                    <a:pt x="17490" y="9981"/>
                  </a:cubicBezTo>
                  <a:cubicBezTo>
                    <a:pt x="17537" y="10005"/>
                    <a:pt x="17549" y="10062"/>
                    <a:pt x="17528" y="10098"/>
                  </a:cubicBezTo>
                  <a:lnTo>
                    <a:pt x="17528" y="10098"/>
                  </a:lnTo>
                  <a:cubicBezTo>
                    <a:pt x="17531" y="10094"/>
                    <a:pt x="17536" y="10093"/>
                    <a:pt x="17544" y="10093"/>
                  </a:cubicBezTo>
                  <a:cubicBezTo>
                    <a:pt x="17648" y="10093"/>
                    <a:pt x="18141" y="10354"/>
                    <a:pt x="18217" y="10386"/>
                  </a:cubicBezTo>
                  <a:cubicBezTo>
                    <a:pt x="18288" y="10434"/>
                    <a:pt x="18371" y="10493"/>
                    <a:pt x="18455" y="10541"/>
                  </a:cubicBezTo>
                  <a:cubicBezTo>
                    <a:pt x="18526" y="10565"/>
                    <a:pt x="18610" y="10589"/>
                    <a:pt x="18693" y="10600"/>
                  </a:cubicBezTo>
                  <a:cubicBezTo>
                    <a:pt x="18714" y="10600"/>
                    <a:pt x="18812" y="10581"/>
                    <a:pt x="18806" y="10569"/>
                  </a:cubicBezTo>
                  <a:lnTo>
                    <a:pt x="18806" y="10569"/>
                  </a:lnTo>
                  <a:cubicBezTo>
                    <a:pt x="18841" y="10596"/>
                    <a:pt x="18781" y="10661"/>
                    <a:pt x="18871" y="10672"/>
                  </a:cubicBezTo>
                  <a:cubicBezTo>
                    <a:pt x="18883" y="10672"/>
                    <a:pt x="18991" y="10672"/>
                    <a:pt x="19014" y="10696"/>
                  </a:cubicBezTo>
                  <a:cubicBezTo>
                    <a:pt x="19026" y="10720"/>
                    <a:pt x="18907" y="10743"/>
                    <a:pt x="18967" y="10755"/>
                  </a:cubicBezTo>
                  <a:cubicBezTo>
                    <a:pt x="19005" y="10771"/>
                    <a:pt x="19077" y="10791"/>
                    <a:pt x="19127" y="10791"/>
                  </a:cubicBezTo>
                  <a:cubicBezTo>
                    <a:pt x="19156" y="10791"/>
                    <a:pt x="19177" y="10784"/>
                    <a:pt x="19181" y="10767"/>
                  </a:cubicBezTo>
                  <a:cubicBezTo>
                    <a:pt x="19229" y="10779"/>
                    <a:pt x="19252" y="10851"/>
                    <a:pt x="19264" y="10862"/>
                  </a:cubicBezTo>
                  <a:cubicBezTo>
                    <a:pt x="19300" y="10910"/>
                    <a:pt x="19348" y="10934"/>
                    <a:pt x="19395" y="10970"/>
                  </a:cubicBezTo>
                  <a:cubicBezTo>
                    <a:pt x="19424" y="10960"/>
                    <a:pt x="19437" y="10927"/>
                    <a:pt x="19479" y="10927"/>
                  </a:cubicBezTo>
                  <a:cubicBezTo>
                    <a:pt x="19489" y="10927"/>
                    <a:pt x="19500" y="10929"/>
                    <a:pt x="19514" y="10934"/>
                  </a:cubicBezTo>
                  <a:cubicBezTo>
                    <a:pt x="19562" y="10970"/>
                    <a:pt x="19610" y="10993"/>
                    <a:pt x="19657" y="11017"/>
                  </a:cubicBezTo>
                  <a:cubicBezTo>
                    <a:pt x="19705" y="11017"/>
                    <a:pt x="19753" y="11029"/>
                    <a:pt x="19800" y="11041"/>
                  </a:cubicBezTo>
                  <a:cubicBezTo>
                    <a:pt x="19872" y="11077"/>
                    <a:pt x="19872" y="11124"/>
                    <a:pt x="19943" y="11160"/>
                  </a:cubicBezTo>
                  <a:cubicBezTo>
                    <a:pt x="19974" y="11183"/>
                    <a:pt x="20025" y="11202"/>
                    <a:pt x="20061" y="11202"/>
                  </a:cubicBezTo>
                  <a:cubicBezTo>
                    <a:pt x="20079" y="11202"/>
                    <a:pt x="20094" y="11196"/>
                    <a:pt x="20098" y="11184"/>
                  </a:cubicBezTo>
                  <a:cubicBezTo>
                    <a:pt x="20098" y="11195"/>
                    <a:pt x="20183" y="11292"/>
                    <a:pt x="20192" y="11292"/>
                  </a:cubicBezTo>
                  <a:cubicBezTo>
                    <a:pt x="20193" y="11292"/>
                    <a:pt x="20193" y="11292"/>
                    <a:pt x="20193" y="11291"/>
                  </a:cubicBezTo>
                  <a:cubicBezTo>
                    <a:pt x="20193" y="11272"/>
                    <a:pt x="20171" y="11217"/>
                    <a:pt x="20202" y="11217"/>
                  </a:cubicBezTo>
                  <a:cubicBezTo>
                    <a:pt x="20210" y="11217"/>
                    <a:pt x="20223" y="11221"/>
                    <a:pt x="20241" y="11232"/>
                  </a:cubicBezTo>
                  <a:cubicBezTo>
                    <a:pt x="20276" y="11255"/>
                    <a:pt x="20288" y="11291"/>
                    <a:pt x="20324" y="11315"/>
                  </a:cubicBezTo>
                  <a:cubicBezTo>
                    <a:pt x="20386" y="11356"/>
                    <a:pt x="20510" y="11415"/>
                    <a:pt x="20573" y="11415"/>
                  </a:cubicBezTo>
                  <a:cubicBezTo>
                    <a:pt x="20583" y="11415"/>
                    <a:pt x="20591" y="11413"/>
                    <a:pt x="20598" y="11410"/>
                  </a:cubicBezTo>
                  <a:lnTo>
                    <a:pt x="20598" y="11410"/>
                  </a:lnTo>
                  <a:cubicBezTo>
                    <a:pt x="20574" y="11422"/>
                    <a:pt x="20681" y="11529"/>
                    <a:pt x="20717" y="11553"/>
                  </a:cubicBezTo>
                  <a:cubicBezTo>
                    <a:pt x="20726" y="11540"/>
                    <a:pt x="20736" y="11535"/>
                    <a:pt x="20749" y="11535"/>
                  </a:cubicBezTo>
                  <a:cubicBezTo>
                    <a:pt x="20770" y="11535"/>
                    <a:pt x="20798" y="11550"/>
                    <a:pt x="20836" y="11565"/>
                  </a:cubicBezTo>
                  <a:cubicBezTo>
                    <a:pt x="20863" y="11581"/>
                    <a:pt x="20873" y="11587"/>
                    <a:pt x="20878" y="11587"/>
                  </a:cubicBezTo>
                  <a:cubicBezTo>
                    <a:pt x="20884" y="11587"/>
                    <a:pt x="20882" y="11578"/>
                    <a:pt x="20896" y="11565"/>
                  </a:cubicBezTo>
                  <a:cubicBezTo>
                    <a:pt x="20897" y="11564"/>
                    <a:pt x="20899" y="11564"/>
                    <a:pt x="20901" y="11564"/>
                  </a:cubicBezTo>
                  <a:cubicBezTo>
                    <a:pt x="20945" y="11564"/>
                    <a:pt x="21076" y="11673"/>
                    <a:pt x="21122" y="11696"/>
                  </a:cubicBezTo>
                  <a:cubicBezTo>
                    <a:pt x="21135" y="11705"/>
                    <a:pt x="21145" y="11707"/>
                    <a:pt x="21155" y="11707"/>
                  </a:cubicBezTo>
                  <a:cubicBezTo>
                    <a:pt x="21165" y="11707"/>
                    <a:pt x="21176" y="11704"/>
                    <a:pt x="21189" y="11704"/>
                  </a:cubicBezTo>
                  <a:cubicBezTo>
                    <a:pt x="21197" y="11704"/>
                    <a:pt x="21206" y="11705"/>
                    <a:pt x="21217" y="11708"/>
                  </a:cubicBezTo>
                  <a:cubicBezTo>
                    <a:pt x="21265" y="11720"/>
                    <a:pt x="21336" y="11767"/>
                    <a:pt x="21408" y="11791"/>
                  </a:cubicBezTo>
                  <a:cubicBezTo>
                    <a:pt x="21488" y="11832"/>
                    <a:pt x="21547" y="11856"/>
                    <a:pt x="21603" y="11856"/>
                  </a:cubicBezTo>
                  <a:cubicBezTo>
                    <a:pt x="21617" y="11856"/>
                    <a:pt x="21631" y="11854"/>
                    <a:pt x="21644" y="11851"/>
                  </a:cubicBezTo>
                  <a:lnTo>
                    <a:pt x="21644" y="11851"/>
                  </a:lnTo>
                  <a:cubicBezTo>
                    <a:pt x="21620" y="11860"/>
                    <a:pt x="21598" y="11870"/>
                    <a:pt x="21598" y="11886"/>
                  </a:cubicBezTo>
                  <a:cubicBezTo>
                    <a:pt x="21598" y="11904"/>
                    <a:pt x="21636" y="11915"/>
                    <a:pt x="21666" y="11915"/>
                  </a:cubicBezTo>
                  <a:cubicBezTo>
                    <a:pt x="21677" y="11915"/>
                    <a:pt x="21687" y="11913"/>
                    <a:pt x="21693" y="11910"/>
                  </a:cubicBezTo>
                  <a:cubicBezTo>
                    <a:pt x="21706" y="11906"/>
                    <a:pt x="21719" y="11904"/>
                    <a:pt x="21731" y="11904"/>
                  </a:cubicBezTo>
                  <a:cubicBezTo>
                    <a:pt x="21792" y="11904"/>
                    <a:pt x="21850" y="11948"/>
                    <a:pt x="21860" y="12017"/>
                  </a:cubicBezTo>
                  <a:cubicBezTo>
                    <a:pt x="21863" y="12033"/>
                    <a:pt x="21879" y="12038"/>
                    <a:pt x="21900" y="12038"/>
                  </a:cubicBezTo>
                  <a:cubicBezTo>
                    <a:pt x="21933" y="12038"/>
                    <a:pt x="21980" y="12025"/>
                    <a:pt x="22008" y="12025"/>
                  </a:cubicBezTo>
                  <a:cubicBezTo>
                    <a:pt x="22028" y="12025"/>
                    <a:pt x="22037" y="12031"/>
                    <a:pt x="22027" y="12053"/>
                  </a:cubicBezTo>
                  <a:cubicBezTo>
                    <a:pt x="22009" y="12089"/>
                    <a:pt x="22119" y="12145"/>
                    <a:pt x="22190" y="12145"/>
                  </a:cubicBezTo>
                  <a:cubicBezTo>
                    <a:pt x="22213" y="12145"/>
                    <a:pt x="22232" y="12139"/>
                    <a:pt x="22241" y="12124"/>
                  </a:cubicBezTo>
                  <a:lnTo>
                    <a:pt x="22241" y="12124"/>
                  </a:lnTo>
                  <a:cubicBezTo>
                    <a:pt x="22229" y="12148"/>
                    <a:pt x="22241" y="12172"/>
                    <a:pt x="22277" y="12208"/>
                  </a:cubicBezTo>
                  <a:cubicBezTo>
                    <a:pt x="22312" y="12244"/>
                    <a:pt x="22324" y="12220"/>
                    <a:pt x="22360" y="12244"/>
                  </a:cubicBezTo>
                  <a:cubicBezTo>
                    <a:pt x="22420" y="12267"/>
                    <a:pt x="22431" y="12291"/>
                    <a:pt x="22491" y="12327"/>
                  </a:cubicBezTo>
                  <a:cubicBezTo>
                    <a:pt x="22539" y="12351"/>
                    <a:pt x="22586" y="12351"/>
                    <a:pt x="22634" y="12363"/>
                  </a:cubicBezTo>
                  <a:cubicBezTo>
                    <a:pt x="22693" y="12398"/>
                    <a:pt x="22753" y="12422"/>
                    <a:pt x="22801" y="12458"/>
                  </a:cubicBezTo>
                  <a:cubicBezTo>
                    <a:pt x="22872" y="12505"/>
                    <a:pt x="22955" y="12553"/>
                    <a:pt x="23027" y="12577"/>
                  </a:cubicBezTo>
                  <a:cubicBezTo>
                    <a:pt x="23043" y="12585"/>
                    <a:pt x="23060" y="12587"/>
                    <a:pt x="23077" y="12587"/>
                  </a:cubicBezTo>
                  <a:cubicBezTo>
                    <a:pt x="23110" y="12587"/>
                    <a:pt x="23142" y="12577"/>
                    <a:pt x="23158" y="12577"/>
                  </a:cubicBezTo>
                  <a:cubicBezTo>
                    <a:pt x="23182" y="12577"/>
                    <a:pt x="23182" y="12648"/>
                    <a:pt x="23205" y="12672"/>
                  </a:cubicBezTo>
                  <a:cubicBezTo>
                    <a:pt x="23223" y="12684"/>
                    <a:pt x="23241" y="12690"/>
                    <a:pt x="23259" y="12690"/>
                  </a:cubicBezTo>
                  <a:cubicBezTo>
                    <a:pt x="23277" y="12690"/>
                    <a:pt x="23295" y="12684"/>
                    <a:pt x="23313" y="12672"/>
                  </a:cubicBezTo>
                  <a:cubicBezTo>
                    <a:pt x="23321" y="12664"/>
                    <a:pt x="23348" y="12625"/>
                    <a:pt x="23379" y="12625"/>
                  </a:cubicBezTo>
                  <a:cubicBezTo>
                    <a:pt x="23392" y="12625"/>
                    <a:pt x="23406" y="12631"/>
                    <a:pt x="23420" y="12648"/>
                  </a:cubicBezTo>
                  <a:cubicBezTo>
                    <a:pt x="23455" y="12708"/>
                    <a:pt x="23455" y="12744"/>
                    <a:pt x="23515" y="12791"/>
                  </a:cubicBezTo>
                  <a:cubicBezTo>
                    <a:pt x="23531" y="12804"/>
                    <a:pt x="23551" y="12807"/>
                    <a:pt x="23572" y="12807"/>
                  </a:cubicBezTo>
                  <a:cubicBezTo>
                    <a:pt x="23598" y="12807"/>
                    <a:pt x="23627" y="12802"/>
                    <a:pt x="23653" y="12802"/>
                  </a:cubicBezTo>
                  <a:cubicBezTo>
                    <a:pt x="23689" y="12802"/>
                    <a:pt x="23721" y="12811"/>
                    <a:pt x="23741" y="12851"/>
                  </a:cubicBezTo>
                  <a:cubicBezTo>
                    <a:pt x="23777" y="12910"/>
                    <a:pt x="23967" y="12970"/>
                    <a:pt x="24039" y="13006"/>
                  </a:cubicBezTo>
                  <a:cubicBezTo>
                    <a:pt x="24098" y="13017"/>
                    <a:pt x="24158" y="13041"/>
                    <a:pt x="24217" y="13077"/>
                  </a:cubicBezTo>
                  <a:cubicBezTo>
                    <a:pt x="24265" y="13113"/>
                    <a:pt x="24301" y="13148"/>
                    <a:pt x="24348" y="13184"/>
                  </a:cubicBezTo>
                  <a:cubicBezTo>
                    <a:pt x="24348" y="13164"/>
                    <a:pt x="24322" y="13134"/>
                    <a:pt x="24353" y="13134"/>
                  </a:cubicBezTo>
                  <a:cubicBezTo>
                    <a:pt x="24358" y="13134"/>
                    <a:pt x="24364" y="13135"/>
                    <a:pt x="24372" y="13137"/>
                  </a:cubicBezTo>
                  <a:cubicBezTo>
                    <a:pt x="24396" y="13137"/>
                    <a:pt x="24432" y="13148"/>
                    <a:pt x="24456" y="13160"/>
                  </a:cubicBezTo>
                  <a:cubicBezTo>
                    <a:pt x="24513" y="13195"/>
                    <a:pt x="24602" y="13251"/>
                    <a:pt x="24589" y="13287"/>
                  </a:cubicBezTo>
                  <a:lnTo>
                    <a:pt x="24589" y="13287"/>
                  </a:lnTo>
                  <a:cubicBezTo>
                    <a:pt x="24602" y="13261"/>
                    <a:pt x="24614" y="13251"/>
                    <a:pt x="24625" y="13251"/>
                  </a:cubicBezTo>
                  <a:cubicBezTo>
                    <a:pt x="24661" y="13251"/>
                    <a:pt x="24690" y="13357"/>
                    <a:pt x="24753" y="13375"/>
                  </a:cubicBezTo>
                  <a:cubicBezTo>
                    <a:pt x="24776" y="13383"/>
                    <a:pt x="24795" y="13386"/>
                    <a:pt x="24812" y="13386"/>
                  </a:cubicBezTo>
                  <a:cubicBezTo>
                    <a:pt x="24851" y="13386"/>
                    <a:pt x="24878" y="13369"/>
                    <a:pt x="24916" y="13369"/>
                  </a:cubicBezTo>
                  <a:cubicBezTo>
                    <a:pt x="24928" y="13369"/>
                    <a:pt x="24941" y="13370"/>
                    <a:pt x="24956" y="13375"/>
                  </a:cubicBezTo>
                  <a:cubicBezTo>
                    <a:pt x="24979" y="13387"/>
                    <a:pt x="25003" y="13398"/>
                    <a:pt x="25015" y="13422"/>
                  </a:cubicBezTo>
                  <a:cubicBezTo>
                    <a:pt x="25027" y="13434"/>
                    <a:pt x="25027" y="13446"/>
                    <a:pt x="25039" y="13458"/>
                  </a:cubicBezTo>
                  <a:cubicBezTo>
                    <a:pt x="25146" y="13553"/>
                    <a:pt x="25134" y="13470"/>
                    <a:pt x="25253" y="13565"/>
                  </a:cubicBezTo>
                  <a:cubicBezTo>
                    <a:pt x="25325" y="13625"/>
                    <a:pt x="25396" y="13672"/>
                    <a:pt x="25468" y="13720"/>
                  </a:cubicBezTo>
                  <a:cubicBezTo>
                    <a:pt x="25515" y="13732"/>
                    <a:pt x="25551" y="13744"/>
                    <a:pt x="25599" y="13744"/>
                  </a:cubicBezTo>
                  <a:cubicBezTo>
                    <a:pt x="25729" y="13815"/>
                    <a:pt x="25825" y="13994"/>
                    <a:pt x="25991" y="14006"/>
                  </a:cubicBezTo>
                  <a:cubicBezTo>
                    <a:pt x="26001" y="14007"/>
                    <a:pt x="26009" y="14008"/>
                    <a:pt x="26015" y="14008"/>
                  </a:cubicBezTo>
                  <a:cubicBezTo>
                    <a:pt x="26048" y="14008"/>
                    <a:pt x="26040" y="13992"/>
                    <a:pt x="26056" y="13992"/>
                  </a:cubicBezTo>
                  <a:cubicBezTo>
                    <a:pt x="26063" y="13992"/>
                    <a:pt x="26075" y="13996"/>
                    <a:pt x="26099" y="14006"/>
                  </a:cubicBezTo>
                  <a:cubicBezTo>
                    <a:pt x="26134" y="14041"/>
                    <a:pt x="26158" y="14053"/>
                    <a:pt x="26194" y="14077"/>
                  </a:cubicBezTo>
                  <a:cubicBezTo>
                    <a:pt x="26213" y="14077"/>
                    <a:pt x="26217" y="14062"/>
                    <a:pt x="26230" y="14062"/>
                  </a:cubicBezTo>
                  <a:cubicBezTo>
                    <a:pt x="26233" y="14062"/>
                    <a:pt x="26237" y="14063"/>
                    <a:pt x="26241" y="14065"/>
                  </a:cubicBezTo>
                  <a:cubicBezTo>
                    <a:pt x="26396" y="14085"/>
                    <a:pt x="26653" y="14221"/>
                    <a:pt x="26846" y="14221"/>
                  </a:cubicBezTo>
                  <a:cubicBezTo>
                    <a:pt x="26890" y="14221"/>
                    <a:pt x="26932" y="14214"/>
                    <a:pt x="26968" y="14196"/>
                  </a:cubicBezTo>
                  <a:lnTo>
                    <a:pt x="26968" y="14196"/>
                  </a:lnTo>
                  <a:cubicBezTo>
                    <a:pt x="26981" y="14203"/>
                    <a:pt x="26981" y="14210"/>
                    <a:pt x="26976" y="14215"/>
                  </a:cubicBezTo>
                  <a:lnTo>
                    <a:pt x="26976" y="14215"/>
                  </a:lnTo>
                  <a:cubicBezTo>
                    <a:pt x="27044" y="14182"/>
                    <a:pt x="27066" y="13981"/>
                    <a:pt x="26968" y="13970"/>
                  </a:cubicBezTo>
                  <a:cubicBezTo>
                    <a:pt x="26932" y="13970"/>
                    <a:pt x="26843" y="13950"/>
                    <a:pt x="26790" y="13950"/>
                  </a:cubicBezTo>
                  <a:cubicBezTo>
                    <a:pt x="26773" y="13950"/>
                    <a:pt x="26759" y="13952"/>
                    <a:pt x="26753" y="13958"/>
                  </a:cubicBezTo>
                  <a:cubicBezTo>
                    <a:pt x="26724" y="13980"/>
                    <a:pt x="26713" y="14007"/>
                    <a:pt x="26680" y="14007"/>
                  </a:cubicBezTo>
                  <a:cubicBezTo>
                    <a:pt x="26660" y="14007"/>
                    <a:pt x="26632" y="13997"/>
                    <a:pt x="26587" y="13970"/>
                  </a:cubicBezTo>
                  <a:cubicBezTo>
                    <a:pt x="26480" y="13934"/>
                    <a:pt x="26361" y="13887"/>
                    <a:pt x="26253" y="13863"/>
                  </a:cubicBezTo>
                  <a:cubicBezTo>
                    <a:pt x="26238" y="13858"/>
                    <a:pt x="26223" y="13856"/>
                    <a:pt x="26207" y="13856"/>
                  </a:cubicBezTo>
                  <a:cubicBezTo>
                    <a:pt x="26164" y="13856"/>
                    <a:pt x="26120" y="13870"/>
                    <a:pt x="26085" y="13870"/>
                  </a:cubicBezTo>
                  <a:cubicBezTo>
                    <a:pt x="26073" y="13870"/>
                    <a:pt x="26061" y="13868"/>
                    <a:pt x="26051" y="13863"/>
                  </a:cubicBezTo>
                  <a:cubicBezTo>
                    <a:pt x="25968" y="13815"/>
                    <a:pt x="26003" y="13720"/>
                    <a:pt x="25908" y="13660"/>
                  </a:cubicBezTo>
                  <a:cubicBezTo>
                    <a:pt x="25898" y="13654"/>
                    <a:pt x="25889" y="13652"/>
                    <a:pt x="25883" y="13652"/>
                  </a:cubicBezTo>
                  <a:cubicBezTo>
                    <a:pt x="25852" y="13652"/>
                    <a:pt x="25858" y="13710"/>
                    <a:pt x="25849" y="13720"/>
                  </a:cubicBezTo>
                  <a:cubicBezTo>
                    <a:pt x="25801" y="13696"/>
                    <a:pt x="25813" y="13613"/>
                    <a:pt x="25753" y="13613"/>
                  </a:cubicBezTo>
                  <a:cubicBezTo>
                    <a:pt x="25735" y="13613"/>
                    <a:pt x="25676" y="13688"/>
                    <a:pt x="25628" y="13688"/>
                  </a:cubicBezTo>
                  <a:cubicBezTo>
                    <a:pt x="25612" y="13688"/>
                    <a:pt x="25598" y="13680"/>
                    <a:pt x="25587" y="13660"/>
                  </a:cubicBezTo>
                  <a:cubicBezTo>
                    <a:pt x="25551" y="13613"/>
                    <a:pt x="25610" y="13601"/>
                    <a:pt x="25551" y="13541"/>
                  </a:cubicBezTo>
                  <a:cubicBezTo>
                    <a:pt x="25527" y="13517"/>
                    <a:pt x="25491" y="13494"/>
                    <a:pt x="25444" y="13482"/>
                  </a:cubicBezTo>
                  <a:cubicBezTo>
                    <a:pt x="25433" y="13477"/>
                    <a:pt x="25425" y="13475"/>
                    <a:pt x="25418" y="13475"/>
                  </a:cubicBezTo>
                  <a:cubicBezTo>
                    <a:pt x="25385" y="13475"/>
                    <a:pt x="25391" y="13522"/>
                    <a:pt x="25352" y="13522"/>
                  </a:cubicBezTo>
                  <a:cubicBezTo>
                    <a:pt x="25336" y="13522"/>
                    <a:pt x="25313" y="13515"/>
                    <a:pt x="25277" y="13494"/>
                  </a:cubicBezTo>
                  <a:cubicBezTo>
                    <a:pt x="25301" y="13458"/>
                    <a:pt x="25301" y="13410"/>
                    <a:pt x="25277" y="13375"/>
                  </a:cubicBezTo>
                  <a:cubicBezTo>
                    <a:pt x="25250" y="13338"/>
                    <a:pt x="25201" y="13287"/>
                    <a:pt x="25164" y="13287"/>
                  </a:cubicBezTo>
                  <a:cubicBezTo>
                    <a:pt x="25155" y="13287"/>
                    <a:pt x="25146" y="13291"/>
                    <a:pt x="25139" y="13298"/>
                  </a:cubicBezTo>
                  <a:lnTo>
                    <a:pt x="25139" y="13298"/>
                  </a:lnTo>
                  <a:cubicBezTo>
                    <a:pt x="25156" y="13274"/>
                    <a:pt x="25144" y="13242"/>
                    <a:pt x="25110" y="13220"/>
                  </a:cubicBezTo>
                  <a:cubicBezTo>
                    <a:pt x="25075" y="13208"/>
                    <a:pt x="25027" y="13208"/>
                    <a:pt x="24991" y="13208"/>
                  </a:cubicBezTo>
                  <a:cubicBezTo>
                    <a:pt x="25015" y="13150"/>
                    <a:pt x="24674" y="13057"/>
                    <a:pt x="24614" y="13031"/>
                  </a:cubicBezTo>
                  <a:lnTo>
                    <a:pt x="24614" y="13031"/>
                  </a:lnTo>
                  <a:cubicBezTo>
                    <a:pt x="24712" y="13077"/>
                    <a:pt x="24726" y="13123"/>
                    <a:pt x="24684" y="13123"/>
                  </a:cubicBezTo>
                  <a:cubicBezTo>
                    <a:pt x="24662" y="13123"/>
                    <a:pt x="24624" y="13110"/>
                    <a:pt x="24575" y="13077"/>
                  </a:cubicBezTo>
                  <a:cubicBezTo>
                    <a:pt x="24479" y="13006"/>
                    <a:pt x="24372" y="12958"/>
                    <a:pt x="24277" y="12910"/>
                  </a:cubicBezTo>
                  <a:lnTo>
                    <a:pt x="24277" y="12910"/>
                  </a:lnTo>
                  <a:cubicBezTo>
                    <a:pt x="24241" y="12970"/>
                    <a:pt x="24503" y="13101"/>
                    <a:pt x="24586" y="13160"/>
                  </a:cubicBezTo>
                  <a:cubicBezTo>
                    <a:pt x="24503" y="13113"/>
                    <a:pt x="24420" y="13077"/>
                    <a:pt x="24336" y="13041"/>
                  </a:cubicBezTo>
                  <a:cubicBezTo>
                    <a:pt x="24289" y="13017"/>
                    <a:pt x="24205" y="12970"/>
                    <a:pt x="24194" y="12922"/>
                  </a:cubicBezTo>
                  <a:cubicBezTo>
                    <a:pt x="24182" y="12875"/>
                    <a:pt x="24253" y="12886"/>
                    <a:pt x="24194" y="12839"/>
                  </a:cubicBezTo>
                  <a:cubicBezTo>
                    <a:pt x="24075" y="12732"/>
                    <a:pt x="23991" y="12791"/>
                    <a:pt x="23872" y="12732"/>
                  </a:cubicBezTo>
                  <a:cubicBezTo>
                    <a:pt x="23777" y="12696"/>
                    <a:pt x="23694" y="12625"/>
                    <a:pt x="23634" y="12541"/>
                  </a:cubicBezTo>
                  <a:cubicBezTo>
                    <a:pt x="23625" y="12568"/>
                    <a:pt x="23563" y="12581"/>
                    <a:pt x="23507" y="12581"/>
                  </a:cubicBezTo>
                  <a:cubicBezTo>
                    <a:pt x="23488" y="12581"/>
                    <a:pt x="23470" y="12580"/>
                    <a:pt x="23455" y="12577"/>
                  </a:cubicBezTo>
                  <a:cubicBezTo>
                    <a:pt x="23360" y="12565"/>
                    <a:pt x="23420" y="12517"/>
                    <a:pt x="23396" y="12505"/>
                  </a:cubicBezTo>
                  <a:cubicBezTo>
                    <a:pt x="23387" y="12501"/>
                    <a:pt x="23379" y="12499"/>
                    <a:pt x="23372" y="12499"/>
                  </a:cubicBezTo>
                  <a:cubicBezTo>
                    <a:pt x="23371" y="12499"/>
                    <a:pt x="23370" y="12499"/>
                    <a:pt x="23370" y="12499"/>
                  </a:cubicBezTo>
                  <a:lnTo>
                    <a:pt x="23370" y="12499"/>
                  </a:lnTo>
                  <a:cubicBezTo>
                    <a:pt x="23378" y="12486"/>
                    <a:pt x="23381" y="12472"/>
                    <a:pt x="23372" y="12458"/>
                  </a:cubicBezTo>
                  <a:cubicBezTo>
                    <a:pt x="23313" y="12422"/>
                    <a:pt x="23241" y="12386"/>
                    <a:pt x="23170" y="12363"/>
                  </a:cubicBezTo>
                  <a:cubicBezTo>
                    <a:pt x="23098" y="12327"/>
                    <a:pt x="23027" y="12315"/>
                    <a:pt x="22955" y="12315"/>
                  </a:cubicBezTo>
                  <a:cubicBezTo>
                    <a:pt x="22941" y="12320"/>
                    <a:pt x="22926" y="12323"/>
                    <a:pt x="22912" y="12323"/>
                  </a:cubicBezTo>
                  <a:cubicBezTo>
                    <a:pt x="22892" y="12323"/>
                    <a:pt x="22874" y="12317"/>
                    <a:pt x="22860" y="12303"/>
                  </a:cubicBezTo>
                  <a:cubicBezTo>
                    <a:pt x="22824" y="12291"/>
                    <a:pt x="22801" y="12267"/>
                    <a:pt x="22801" y="12244"/>
                  </a:cubicBezTo>
                  <a:cubicBezTo>
                    <a:pt x="22801" y="12220"/>
                    <a:pt x="22789" y="12208"/>
                    <a:pt x="22741" y="12196"/>
                  </a:cubicBezTo>
                  <a:cubicBezTo>
                    <a:pt x="22681" y="12172"/>
                    <a:pt x="22610" y="12160"/>
                    <a:pt x="22551" y="12148"/>
                  </a:cubicBezTo>
                  <a:cubicBezTo>
                    <a:pt x="22479" y="12124"/>
                    <a:pt x="22420" y="12101"/>
                    <a:pt x="22348" y="12065"/>
                  </a:cubicBezTo>
                  <a:cubicBezTo>
                    <a:pt x="22312" y="12041"/>
                    <a:pt x="22277" y="11982"/>
                    <a:pt x="22253" y="11970"/>
                  </a:cubicBezTo>
                  <a:cubicBezTo>
                    <a:pt x="22249" y="11968"/>
                    <a:pt x="22247" y="11967"/>
                    <a:pt x="22245" y="11967"/>
                  </a:cubicBezTo>
                  <a:cubicBezTo>
                    <a:pt x="22235" y="11967"/>
                    <a:pt x="22249" y="11994"/>
                    <a:pt x="22229" y="11994"/>
                  </a:cubicBezTo>
                  <a:lnTo>
                    <a:pt x="22181" y="11970"/>
                  </a:lnTo>
                  <a:lnTo>
                    <a:pt x="21931" y="11851"/>
                  </a:lnTo>
                  <a:cubicBezTo>
                    <a:pt x="21867" y="11823"/>
                    <a:pt x="21753" y="11760"/>
                    <a:pt x="21694" y="11760"/>
                  </a:cubicBezTo>
                  <a:cubicBezTo>
                    <a:pt x="21677" y="11760"/>
                    <a:pt x="21664" y="11765"/>
                    <a:pt x="21658" y="11777"/>
                  </a:cubicBezTo>
                  <a:lnTo>
                    <a:pt x="21658" y="11777"/>
                  </a:lnTo>
                  <a:cubicBezTo>
                    <a:pt x="21677" y="11729"/>
                    <a:pt x="21502" y="11648"/>
                    <a:pt x="21443" y="11613"/>
                  </a:cubicBezTo>
                  <a:cubicBezTo>
                    <a:pt x="21348" y="11577"/>
                    <a:pt x="21312" y="11601"/>
                    <a:pt x="21229" y="11565"/>
                  </a:cubicBezTo>
                  <a:cubicBezTo>
                    <a:pt x="21193" y="11541"/>
                    <a:pt x="21241" y="11517"/>
                    <a:pt x="21205" y="11482"/>
                  </a:cubicBezTo>
                  <a:cubicBezTo>
                    <a:pt x="21169" y="11458"/>
                    <a:pt x="21134" y="11434"/>
                    <a:pt x="21086" y="11422"/>
                  </a:cubicBezTo>
                  <a:cubicBezTo>
                    <a:pt x="21038" y="11398"/>
                    <a:pt x="20991" y="11386"/>
                    <a:pt x="20943" y="11386"/>
                  </a:cubicBezTo>
                  <a:cubicBezTo>
                    <a:pt x="20926" y="11386"/>
                    <a:pt x="20917" y="11392"/>
                    <a:pt x="20912" y="11399"/>
                  </a:cubicBezTo>
                  <a:lnTo>
                    <a:pt x="20912" y="11399"/>
                  </a:lnTo>
                  <a:cubicBezTo>
                    <a:pt x="20906" y="11353"/>
                    <a:pt x="20782" y="11358"/>
                    <a:pt x="20741" y="11327"/>
                  </a:cubicBezTo>
                  <a:cubicBezTo>
                    <a:pt x="20681" y="11303"/>
                    <a:pt x="20812" y="11220"/>
                    <a:pt x="20705" y="11196"/>
                  </a:cubicBezTo>
                  <a:cubicBezTo>
                    <a:pt x="20687" y="11191"/>
                    <a:pt x="20671" y="11189"/>
                    <a:pt x="20657" y="11189"/>
                  </a:cubicBezTo>
                  <a:cubicBezTo>
                    <a:pt x="20573" y="11189"/>
                    <a:pt x="20566" y="11271"/>
                    <a:pt x="20515" y="11291"/>
                  </a:cubicBezTo>
                  <a:cubicBezTo>
                    <a:pt x="20509" y="11294"/>
                    <a:pt x="20503" y="11296"/>
                    <a:pt x="20498" y="11296"/>
                  </a:cubicBezTo>
                  <a:cubicBezTo>
                    <a:pt x="20448" y="11296"/>
                    <a:pt x="20410" y="11167"/>
                    <a:pt x="20419" y="11160"/>
                  </a:cubicBezTo>
                  <a:lnTo>
                    <a:pt x="20419" y="11160"/>
                  </a:lnTo>
                  <a:cubicBezTo>
                    <a:pt x="20395" y="11169"/>
                    <a:pt x="20392" y="11182"/>
                    <a:pt x="20374" y="11182"/>
                  </a:cubicBezTo>
                  <a:cubicBezTo>
                    <a:pt x="20366" y="11182"/>
                    <a:pt x="20354" y="11179"/>
                    <a:pt x="20336" y="11172"/>
                  </a:cubicBezTo>
                  <a:cubicBezTo>
                    <a:pt x="20312" y="11160"/>
                    <a:pt x="20276" y="11148"/>
                    <a:pt x="20253" y="11136"/>
                  </a:cubicBezTo>
                  <a:cubicBezTo>
                    <a:pt x="20229" y="11136"/>
                    <a:pt x="20241" y="11172"/>
                    <a:pt x="20217" y="11172"/>
                  </a:cubicBezTo>
                  <a:cubicBezTo>
                    <a:pt x="20181" y="11172"/>
                    <a:pt x="20145" y="11160"/>
                    <a:pt x="20110" y="11136"/>
                  </a:cubicBezTo>
                  <a:cubicBezTo>
                    <a:pt x="20134" y="11101"/>
                    <a:pt x="20134" y="11077"/>
                    <a:pt x="20062" y="11053"/>
                  </a:cubicBezTo>
                  <a:cubicBezTo>
                    <a:pt x="19955" y="11029"/>
                    <a:pt x="19931" y="11041"/>
                    <a:pt x="19943" y="10970"/>
                  </a:cubicBezTo>
                  <a:cubicBezTo>
                    <a:pt x="19943" y="10948"/>
                    <a:pt x="19844" y="10897"/>
                    <a:pt x="19809" y="10897"/>
                  </a:cubicBezTo>
                  <a:cubicBezTo>
                    <a:pt x="19805" y="10897"/>
                    <a:pt x="19802" y="10897"/>
                    <a:pt x="19800" y="10898"/>
                  </a:cubicBezTo>
                  <a:cubicBezTo>
                    <a:pt x="19782" y="10907"/>
                    <a:pt x="19791" y="10930"/>
                    <a:pt x="19771" y="10930"/>
                  </a:cubicBezTo>
                  <a:cubicBezTo>
                    <a:pt x="19764" y="10930"/>
                    <a:pt x="19755" y="10928"/>
                    <a:pt x="19741" y="10922"/>
                  </a:cubicBezTo>
                  <a:cubicBezTo>
                    <a:pt x="19681" y="10898"/>
                    <a:pt x="19610" y="10862"/>
                    <a:pt x="19550" y="10827"/>
                  </a:cubicBezTo>
                  <a:cubicBezTo>
                    <a:pt x="19479" y="10779"/>
                    <a:pt x="19479" y="10755"/>
                    <a:pt x="19431" y="10708"/>
                  </a:cubicBezTo>
                  <a:cubicBezTo>
                    <a:pt x="19383" y="10660"/>
                    <a:pt x="19312" y="10636"/>
                    <a:pt x="19241" y="10624"/>
                  </a:cubicBezTo>
                  <a:cubicBezTo>
                    <a:pt x="19169" y="10624"/>
                    <a:pt x="19050" y="10505"/>
                    <a:pt x="19062" y="10505"/>
                  </a:cubicBezTo>
                  <a:cubicBezTo>
                    <a:pt x="18967" y="10505"/>
                    <a:pt x="19098" y="10636"/>
                    <a:pt x="19086" y="10660"/>
                  </a:cubicBezTo>
                  <a:cubicBezTo>
                    <a:pt x="19086" y="10661"/>
                    <a:pt x="19085" y="10662"/>
                    <a:pt x="19083" y="10662"/>
                  </a:cubicBezTo>
                  <a:cubicBezTo>
                    <a:pt x="19069" y="10662"/>
                    <a:pt x="19002" y="10622"/>
                    <a:pt x="19002" y="10600"/>
                  </a:cubicBezTo>
                  <a:cubicBezTo>
                    <a:pt x="19014" y="10589"/>
                    <a:pt x="18919" y="10541"/>
                    <a:pt x="18871" y="10529"/>
                  </a:cubicBezTo>
                  <a:cubicBezTo>
                    <a:pt x="18764" y="10517"/>
                    <a:pt x="18836" y="10481"/>
                    <a:pt x="18800" y="10422"/>
                  </a:cubicBezTo>
                  <a:cubicBezTo>
                    <a:pt x="18788" y="10402"/>
                    <a:pt x="18778" y="10395"/>
                    <a:pt x="18768" y="10395"/>
                  </a:cubicBezTo>
                  <a:cubicBezTo>
                    <a:pt x="18750" y="10395"/>
                    <a:pt x="18737" y="10422"/>
                    <a:pt x="18729" y="10422"/>
                  </a:cubicBezTo>
                  <a:cubicBezTo>
                    <a:pt x="18721" y="10433"/>
                    <a:pt x="18711" y="10437"/>
                    <a:pt x="18699" y="10437"/>
                  </a:cubicBezTo>
                  <a:cubicBezTo>
                    <a:pt x="18671" y="10437"/>
                    <a:pt x="18634" y="10415"/>
                    <a:pt x="18610" y="10398"/>
                  </a:cubicBezTo>
                  <a:cubicBezTo>
                    <a:pt x="18517" y="10367"/>
                    <a:pt x="18504" y="10336"/>
                    <a:pt x="18433" y="10336"/>
                  </a:cubicBezTo>
                  <a:cubicBezTo>
                    <a:pt x="18422" y="10336"/>
                    <a:pt x="18410" y="10337"/>
                    <a:pt x="18395" y="10339"/>
                  </a:cubicBezTo>
                  <a:cubicBezTo>
                    <a:pt x="18383" y="10339"/>
                    <a:pt x="18312" y="10327"/>
                    <a:pt x="18300" y="10315"/>
                  </a:cubicBezTo>
                  <a:cubicBezTo>
                    <a:pt x="18300" y="10303"/>
                    <a:pt x="18431" y="10279"/>
                    <a:pt x="18348" y="10219"/>
                  </a:cubicBezTo>
                  <a:cubicBezTo>
                    <a:pt x="18254" y="10168"/>
                    <a:pt x="18170" y="10125"/>
                    <a:pt x="18079" y="10083"/>
                  </a:cubicBezTo>
                  <a:lnTo>
                    <a:pt x="18079" y="10083"/>
                  </a:lnTo>
                  <a:cubicBezTo>
                    <a:pt x="18099" y="10095"/>
                    <a:pt x="18116" y="10112"/>
                    <a:pt x="18109" y="10124"/>
                  </a:cubicBezTo>
                  <a:cubicBezTo>
                    <a:pt x="18107" y="10127"/>
                    <a:pt x="18103" y="10128"/>
                    <a:pt x="18097" y="10128"/>
                  </a:cubicBezTo>
                  <a:cubicBezTo>
                    <a:pt x="18060" y="10128"/>
                    <a:pt x="17969" y="10073"/>
                    <a:pt x="17940" y="10073"/>
                  </a:cubicBezTo>
                  <a:cubicBezTo>
                    <a:pt x="17935" y="10073"/>
                    <a:pt x="17932" y="10074"/>
                    <a:pt x="17931" y="10077"/>
                  </a:cubicBezTo>
                  <a:cubicBezTo>
                    <a:pt x="17932" y="10076"/>
                    <a:pt x="17932" y="10076"/>
                    <a:pt x="17934" y="10076"/>
                  </a:cubicBezTo>
                  <a:cubicBezTo>
                    <a:pt x="17953" y="10076"/>
                    <a:pt x="18038" y="10161"/>
                    <a:pt x="18019" y="10161"/>
                  </a:cubicBezTo>
                  <a:cubicBezTo>
                    <a:pt x="18018" y="10161"/>
                    <a:pt x="18016" y="10161"/>
                    <a:pt x="18014" y="10160"/>
                  </a:cubicBezTo>
                  <a:cubicBezTo>
                    <a:pt x="17931" y="10136"/>
                    <a:pt x="17800" y="10148"/>
                    <a:pt x="17836" y="10077"/>
                  </a:cubicBezTo>
                  <a:cubicBezTo>
                    <a:pt x="17871" y="10065"/>
                    <a:pt x="17907" y="10053"/>
                    <a:pt x="17859" y="10017"/>
                  </a:cubicBezTo>
                  <a:cubicBezTo>
                    <a:pt x="17776" y="9969"/>
                    <a:pt x="17681" y="9922"/>
                    <a:pt x="17574" y="9886"/>
                  </a:cubicBezTo>
                  <a:cubicBezTo>
                    <a:pt x="17565" y="9883"/>
                    <a:pt x="17558" y="9882"/>
                    <a:pt x="17552" y="9882"/>
                  </a:cubicBezTo>
                  <a:cubicBezTo>
                    <a:pt x="17510" y="9882"/>
                    <a:pt x="17537" y="9949"/>
                    <a:pt x="17526" y="9969"/>
                  </a:cubicBezTo>
                  <a:cubicBezTo>
                    <a:pt x="17455" y="9922"/>
                    <a:pt x="17383" y="9874"/>
                    <a:pt x="17324" y="9803"/>
                  </a:cubicBezTo>
                  <a:cubicBezTo>
                    <a:pt x="17321" y="9798"/>
                    <a:pt x="17325" y="9796"/>
                    <a:pt x="17332" y="9796"/>
                  </a:cubicBezTo>
                  <a:cubicBezTo>
                    <a:pt x="17363" y="9796"/>
                    <a:pt x="17459" y="9829"/>
                    <a:pt x="17478" y="9838"/>
                  </a:cubicBezTo>
                  <a:cubicBezTo>
                    <a:pt x="17419" y="9803"/>
                    <a:pt x="17276" y="9767"/>
                    <a:pt x="17240" y="9708"/>
                  </a:cubicBezTo>
                  <a:cubicBezTo>
                    <a:pt x="17217" y="9660"/>
                    <a:pt x="17264" y="9624"/>
                    <a:pt x="17276" y="9600"/>
                  </a:cubicBezTo>
                  <a:lnTo>
                    <a:pt x="17276" y="9600"/>
                  </a:lnTo>
                  <a:cubicBezTo>
                    <a:pt x="17205" y="9636"/>
                    <a:pt x="17145" y="9660"/>
                    <a:pt x="17074" y="9672"/>
                  </a:cubicBezTo>
                  <a:cubicBezTo>
                    <a:pt x="17026" y="9672"/>
                    <a:pt x="16978" y="9636"/>
                    <a:pt x="16919" y="9624"/>
                  </a:cubicBezTo>
                  <a:cubicBezTo>
                    <a:pt x="16907" y="9624"/>
                    <a:pt x="16886" y="9630"/>
                    <a:pt x="16867" y="9630"/>
                  </a:cubicBezTo>
                  <a:cubicBezTo>
                    <a:pt x="16847" y="9630"/>
                    <a:pt x="16830" y="9624"/>
                    <a:pt x="16824" y="9600"/>
                  </a:cubicBezTo>
                  <a:cubicBezTo>
                    <a:pt x="16800" y="9565"/>
                    <a:pt x="16907" y="9553"/>
                    <a:pt x="16895" y="9493"/>
                  </a:cubicBezTo>
                  <a:cubicBezTo>
                    <a:pt x="16883" y="9446"/>
                    <a:pt x="16800" y="9446"/>
                    <a:pt x="16764" y="9446"/>
                  </a:cubicBezTo>
                  <a:cubicBezTo>
                    <a:pt x="16740" y="9446"/>
                    <a:pt x="16727" y="9456"/>
                    <a:pt x="16703" y="9456"/>
                  </a:cubicBezTo>
                  <a:cubicBezTo>
                    <a:pt x="16691" y="9456"/>
                    <a:pt x="16677" y="9454"/>
                    <a:pt x="16657" y="9446"/>
                  </a:cubicBezTo>
                  <a:cubicBezTo>
                    <a:pt x="16609" y="9422"/>
                    <a:pt x="16550" y="9410"/>
                    <a:pt x="16502" y="9374"/>
                  </a:cubicBezTo>
                  <a:cubicBezTo>
                    <a:pt x="16371" y="9303"/>
                    <a:pt x="16228" y="9243"/>
                    <a:pt x="16074" y="9207"/>
                  </a:cubicBezTo>
                  <a:cubicBezTo>
                    <a:pt x="16058" y="9207"/>
                    <a:pt x="16042" y="9218"/>
                    <a:pt x="16022" y="9218"/>
                  </a:cubicBezTo>
                  <a:cubicBezTo>
                    <a:pt x="16013" y="9218"/>
                    <a:pt x="16002" y="9215"/>
                    <a:pt x="15990" y="9207"/>
                  </a:cubicBezTo>
                  <a:cubicBezTo>
                    <a:pt x="15966" y="9184"/>
                    <a:pt x="15954" y="9124"/>
                    <a:pt x="15919" y="9088"/>
                  </a:cubicBezTo>
                  <a:cubicBezTo>
                    <a:pt x="15812" y="9005"/>
                    <a:pt x="15693" y="8946"/>
                    <a:pt x="15562" y="8910"/>
                  </a:cubicBezTo>
                  <a:cubicBezTo>
                    <a:pt x="15542" y="8910"/>
                    <a:pt x="15501" y="8925"/>
                    <a:pt x="15478" y="8925"/>
                  </a:cubicBezTo>
                  <a:cubicBezTo>
                    <a:pt x="15473" y="8925"/>
                    <a:pt x="15469" y="8924"/>
                    <a:pt x="15466" y="8922"/>
                  </a:cubicBezTo>
                  <a:cubicBezTo>
                    <a:pt x="15431" y="8886"/>
                    <a:pt x="15490" y="8850"/>
                    <a:pt x="15431" y="8826"/>
                  </a:cubicBezTo>
                  <a:cubicBezTo>
                    <a:pt x="15417" y="8840"/>
                    <a:pt x="15399" y="8846"/>
                    <a:pt x="15379" y="8846"/>
                  </a:cubicBezTo>
                  <a:cubicBezTo>
                    <a:pt x="15365" y="8846"/>
                    <a:pt x="15350" y="8843"/>
                    <a:pt x="15335" y="8838"/>
                  </a:cubicBezTo>
                  <a:cubicBezTo>
                    <a:pt x="15311" y="8830"/>
                    <a:pt x="15280" y="8816"/>
                    <a:pt x="15260" y="8816"/>
                  </a:cubicBezTo>
                  <a:cubicBezTo>
                    <a:pt x="15251" y="8816"/>
                    <a:pt x="15244" y="8819"/>
                    <a:pt x="15240" y="8826"/>
                  </a:cubicBezTo>
                  <a:cubicBezTo>
                    <a:pt x="15208" y="8858"/>
                    <a:pt x="15192" y="8863"/>
                    <a:pt x="15157" y="8863"/>
                  </a:cubicBezTo>
                  <a:cubicBezTo>
                    <a:pt x="15140" y="8863"/>
                    <a:pt x="15117" y="8862"/>
                    <a:pt x="15085" y="8862"/>
                  </a:cubicBezTo>
                  <a:cubicBezTo>
                    <a:pt x="15074" y="8851"/>
                    <a:pt x="15053" y="8740"/>
                    <a:pt x="15068" y="8740"/>
                  </a:cubicBezTo>
                  <a:cubicBezTo>
                    <a:pt x="15070" y="8740"/>
                    <a:pt x="15071" y="8741"/>
                    <a:pt x="15073" y="8743"/>
                  </a:cubicBezTo>
                  <a:cubicBezTo>
                    <a:pt x="15095" y="8754"/>
                    <a:pt x="15125" y="8793"/>
                    <a:pt x="15165" y="8793"/>
                  </a:cubicBezTo>
                  <a:cubicBezTo>
                    <a:pt x="15170" y="8793"/>
                    <a:pt x="15175" y="8792"/>
                    <a:pt x="15181" y="8791"/>
                  </a:cubicBezTo>
                  <a:cubicBezTo>
                    <a:pt x="15216" y="8779"/>
                    <a:pt x="15192" y="8767"/>
                    <a:pt x="15169" y="8755"/>
                  </a:cubicBezTo>
                  <a:cubicBezTo>
                    <a:pt x="15145" y="8731"/>
                    <a:pt x="14966" y="8707"/>
                    <a:pt x="14954" y="8648"/>
                  </a:cubicBezTo>
                  <a:cubicBezTo>
                    <a:pt x="14948" y="8633"/>
                    <a:pt x="14927" y="8618"/>
                    <a:pt x="14897" y="8603"/>
                  </a:cubicBezTo>
                  <a:lnTo>
                    <a:pt x="14897" y="8603"/>
                  </a:lnTo>
                  <a:cubicBezTo>
                    <a:pt x="14924" y="8640"/>
                    <a:pt x="14943" y="8698"/>
                    <a:pt x="14904" y="8698"/>
                  </a:cubicBezTo>
                  <a:cubicBezTo>
                    <a:pt x="14894" y="8698"/>
                    <a:pt x="14879" y="8694"/>
                    <a:pt x="14859" y="8684"/>
                  </a:cubicBezTo>
                  <a:lnTo>
                    <a:pt x="14894" y="8602"/>
                  </a:lnTo>
                  <a:lnTo>
                    <a:pt x="14894" y="8602"/>
                  </a:lnTo>
                  <a:cubicBezTo>
                    <a:pt x="14806" y="8559"/>
                    <a:pt x="14647" y="8519"/>
                    <a:pt x="14585" y="8493"/>
                  </a:cubicBezTo>
                  <a:lnTo>
                    <a:pt x="14585" y="8493"/>
                  </a:lnTo>
                  <a:cubicBezTo>
                    <a:pt x="14561" y="8541"/>
                    <a:pt x="14609" y="8565"/>
                    <a:pt x="14597" y="8600"/>
                  </a:cubicBezTo>
                  <a:cubicBezTo>
                    <a:pt x="14538" y="8576"/>
                    <a:pt x="14514" y="8505"/>
                    <a:pt x="14478" y="8493"/>
                  </a:cubicBezTo>
                  <a:cubicBezTo>
                    <a:pt x="14430" y="8493"/>
                    <a:pt x="14383" y="8505"/>
                    <a:pt x="14335" y="8517"/>
                  </a:cubicBezTo>
                  <a:cubicBezTo>
                    <a:pt x="14335" y="8476"/>
                    <a:pt x="14183" y="8237"/>
                    <a:pt x="14111" y="8237"/>
                  </a:cubicBezTo>
                  <a:cubicBezTo>
                    <a:pt x="14100" y="8237"/>
                    <a:pt x="14091" y="8242"/>
                    <a:pt x="14085" y="8255"/>
                  </a:cubicBezTo>
                  <a:cubicBezTo>
                    <a:pt x="14121" y="8279"/>
                    <a:pt x="14133" y="8267"/>
                    <a:pt x="14145" y="8279"/>
                  </a:cubicBezTo>
                  <a:cubicBezTo>
                    <a:pt x="14169" y="8279"/>
                    <a:pt x="14109" y="8326"/>
                    <a:pt x="14097" y="8326"/>
                  </a:cubicBezTo>
                  <a:cubicBezTo>
                    <a:pt x="14061" y="8326"/>
                    <a:pt x="14026" y="8314"/>
                    <a:pt x="13990" y="8303"/>
                  </a:cubicBezTo>
                  <a:cubicBezTo>
                    <a:pt x="13907" y="8243"/>
                    <a:pt x="14038" y="8219"/>
                    <a:pt x="13942" y="8160"/>
                  </a:cubicBezTo>
                  <a:cubicBezTo>
                    <a:pt x="13895" y="8124"/>
                    <a:pt x="13835" y="8100"/>
                    <a:pt x="13776" y="8088"/>
                  </a:cubicBezTo>
                  <a:cubicBezTo>
                    <a:pt x="13765" y="8084"/>
                    <a:pt x="13757" y="8082"/>
                    <a:pt x="13751" y="8082"/>
                  </a:cubicBezTo>
                  <a:cubicBezTo>
                    <a:pt x="13730" y="8082"/>
                    <a:pt x="13726" y="8100"/>
                    <a:pt x="13701" y="8100"/>
                  </a:cubicBezTo>
                  <a:cubicBezTo>
                    <a:pt x="13691" y="8100"/>
                    <a:pt x="13677" y="8097"/>
                    <a:pt x="13657" y="8088"/>
                  </a:cubicBezTo>
                  <a:cubicBezTo>
                    <a:pt x="13597" y="8064"/>
                    <a:pt x="13561" y="8053"/>
                    <a:pt x="13585" y="8029"/>
                  </a:cubicBezTo>
                  <a:cubicBezTo>
                    <a:pt x="13597" y="8029"/>
                    <a:pt x="13633" y="8005"/>
                    <a:pt x="13633" y="7993"/>
                  </a:cubicBezTo>
                  <a:cubicBezTo>
                    <a:pt x="13633" y="7981"/>
                    <a:pt x="13335" y="7993"/>
                    <a:pt x="13323" y="7945"/>
                  </a:cubicBezTo>
                  <a:cubicBezTo>
                    <a:pt x="13311" y="7886"/>
                    <a:pt x="13347" y="7874"/>
                    <a:pt x="13264" y="7826"/>
                  </a:cubicBezTo>
                  <a:cubicBezTo>
                    <a:pt x="13217" y="7803"/>
                    <a:pt x="13170" y="7791"/>
                    <a:pt x="13112" y="7779"/>
                  </a:cubicBezTo>
                  <a:lnTo>
                    <a:pt x="13112" y="7779"/>
                  </a:lnTo>
                  <a:cubicBezTo>
                    <a:pt x="13137" y="7788"/>
                    <a:pt x="13232" y="7906"/>
                    <a:pt x="13210" y="7906"/>
                  </a:cubicBezTo>
                  <a:cubicBezTo>
                    <a:pt x="13207" y="7906"/>
                    <a:pt x="13201" y="7904"/>
                    <a:pt x="13192" y="7898"/>
                  </a:cubicBezTo>
                  <a:cubicBezTo>
                    <a:pt x="13109" y="7850"/>
                    <a:pt x="13061" y="7826"/>
                    <a:pt x="12990" y="7791"/>
                  </a:cubicBezTo>
                  <a:lnTo>
                    <a:pt x="12883" y="7743"/>
                  </a:lnTo>
                  <a:cubicBezTo>
                    <a:pt x="12871" y="7731"/>
                    <a:pt x="12862" y="7725"/>
                    <a:pt x="12856" y="7725"/>
                  </a:cubicBezTo>
                  <a:cubicBezTo>
                    <a:pt x="12850" y="7725"/>
                    <a:pt x="12847" y="7731"/>
                    <a:pt x="12847" y="7743"/>
                  </a:cubicBezTo>
                  <a:cubicBezTo>
                    <a:pt x="12811" y="7743"/>
                    <a:pt x="12895" y="7683"/>
                    <a:pt x="12895" y="7672"/>
                  </a:cubicBezTo>
                  <a:cubicBezTo>
                    <a:pt x="12895" y="7650"/>
                    <a:pt x="12865" y="7646"/>
                    <a:pt x="12838" y="7646"/>
                  </a:cubicBezTo>
                  <a:cubicBezTo>
                    <a:pt x="12820" y="7646"/>
                    <a:pt x="12804" y="7648"/>
                    <a:pt x="12799" y="7648"/>
                  </a:cubicBezTo>
                  <a:cubicBezTo>
                    <a:pt x="12786" y="7648"/>
                    <a:pt x="12760" y="7656"/>
                    <a:pt x="12735" y="7656"/>
                  </a:cubicBezTo>
                  <a:cubicBezTo>
                    <a:pt x="12715" y="7656"/>
                    <a:pt x="12696" y="7651"/>
                    <a:pt x="12680" y="7636"/>
                  </a:cubicBezTo>
                  <a:cubicBezTo>
                    <a:pt x="12656" y="7600"/>
                    <a:pt x="12692" y="7588"/>
                    <a:pt x="12680" y="7564"/>
                  </a:cubicBezTo>
                  <a:lnTo>
                    <a:pt x="12680" y="7564"/>
                  </a:lnTo>
                  <a:cubicBezTo>
                    <a:pt x="12685" y="7578"/>
                    <a:pt x="12662" y="7583"/>
                    <a:pt x="12630" y="7583"/>
                  </a:cubicBezTo>
                  <a:cubicBezTo>
                    <a:pt x="12581" y="7583"/>
                    <a:pt x="12511" y="7572"/>
                    <a:pt x="12490" y="7564"/>
                  </a:cubicBezTo>
                  <a:cubicBezTo>
                    <a:pt x="12442" y="7552"/>
                    <a:pt x="12406" y="7529"/>
                    <a:pt x="12359" y="7505"/>
                  </a:cubicBezTo>
                  <a:cubicBezTo>
                    <a:pt x="12335" y="7481"/>
                    <a:pt x="12359" y="7469"/>
                    <a:pt x="12323" y="7445"/>
                  </a:cubicBezTo>
                  <a:cubicBezTo>
                    <a:pt x="12294" y="7426"/>
                    <a:pt x="12211" y="7376"/>
                    <a:pt x="12174" y="7376"/>
                  </a:cubicBezTo>
                  <a:cubicBezTo>
                    <a:pt x="12165" y="7376"/>
                    <a:pt x="12159" y="7379"/>
                    <a:pt x="12156" y="7386"/>
                  </a:cubicBezTo>
                  <a:cubicBezTo>
                    <a:pt x="12142" y="7400"/>
                    <a:pt x="12133" y="7406"/>
                    <a:pt x="12117" y="7406"/>
                  </a:cubicBezTo>
                  <a:cubicBezTo>
                    <a:pt x="12106" y="7406"/>
                    <a:pt x="12093" y="7403"/>
                    <a:pt x="12073" y="7398"/>
                  </a:cubicBezTo>
                  <a:cubicBezTo>
                    <a:pt x="12073" y="7398"/>
                    <a:pt x="11990" y="7362"/>
                    <a:pt x="12002" y="7350"/>
                  </a:cubicBezTo>
                  <a:cubicBezTo>
                    <a:pt x="12002" y="7350"/>
                    <a:pt x="12168" y="7338"/>
                    <a:pt x="12085" y="7291"/>
                  </a:cubicBezTo>
                  <a:cubicBezTo>
                    <a:pt x="12043" y="7261"/>
                    <a:pt x="12011" y="7261"/>
                    <a:pt x="11981" y="7261"/>
                  </a:cubicBezTo>
                  <a:cubicBezTo>
                    <a:pt x="11951" y="7261"/>
                    <a:pt x="11924" y="7261"/>
                    <a:pt x="11894" y="7231"/>
                  </a:cubicBezTo>
                  <a:cubicBezTo>
                    <a:pt x="11823" y="7171"/>
                    <a:pt x="11740" y="7148"/>
                    <a:pt x="11656" y="7148"/>
                  </a:cubicBezTo>
                  <a:cubicBezTo>
                    <a:pt x="11597" y="7148"/>
                    <a:pt x="11621" y="7136"/>
                    <a:pt x="11585" y="7124"/>
                  </a:cubicBezTo>
                  <a:cubicBezTo>
                    <a:pt x="11561" y="7100"/>
                    <a:pt x="11513" y="7100"/>
                    <a:pt x="11490" y="7088"/>
                  </a:cubicBezTo>
                  <a:cubicBezTo>
                    <a:pt x="11479" y="7092"/>
                    <a:pt x="11461" y="7094"/>
                    <a:pt x="11441" y="7094"/>
                  </a:cubicBezTo>
                  <a:cubicBezTo>
                    <a:pt x="11398" y="7094"/>
                    <a:pt x="11347" y="7082"/>
                    <a:pt x="11347" y="7041"/>
                  </a:cubicBezTo>
                  <a:cubicBezTo>
                    <a:pt x="11347" y="7020"/>
                    <a:pt x="11347" y="6927"/>
                    <a:pt x="11299" y="6927"/>
                  </a:cubicBezTo>
                  <a:cubicBezTo>
                    <a:pt x="11293" y="6927"/>
                    <a:pt x="11284" y="6929"/>
                    <a:pt x="11275" y="6933"/>
                  </a:cubicBezTo>
                  <a:cubicBezTo>
                    <a:pt x="11254" y="6941"/>
                    <a:pt x="11241" y="6952"/>
                    <a:pt x="11221" y="6952"/>
                  </a:cubicBezTo>
                  <a:cubicBezTo>
                    <a:pt x="11208" y="6952"/>
                    <a:pt x="11191" y="6947"/>
                    <a:pt x="11168" y="6933"/>
                  </a:cubicBezTo>
                  <a:cubicBezTo>
                    <a:pt x="11132" y="6910"/>
                    <a:pt x="11168" y="6898"/>
                    <a:pt x="11156" y="6874"/>
                  </a:cubicBezTo>
                  <a:cubicBezTo>
                    <a:pt x="11144" y="6850"/>
                    <a:pt x="11097" y="6826"/>
                    <a:pt x="11073" y="6814"/>
                  </a:cubicBezTo>
                  <a:lnTo>
                    <a:pt x="11037" y="6874"/>
                  </a:lnTo>
                  <a:cubicBezTo>
                    <a:pt x="11061" y="6886"/>
                    <a:pt x="11097" y="6921"/>
                    <a:pt x="11097" y="6945"/>
                  </a:cubicBezTo>
                  <a:cubicBezTo>
                    <a:pt x="11097" y="6947"/>
                    <a:pt x="11095" y="6947"/>
                    <a:pt x="11093" y="6947"/>
                  </a:cubicBezTo>
                  <a:cubicBezTo>
                    <a:pt x="11072" y="6947"/>
                    <a:pt x="10976" y="6910"/>
                    <a:pt x="10966" y="6910"/>
                  </a:cubicBezTo>
                  <a:cubicBezTo>
                    <a:pt x="10882" y="6874"/>
                    <a:pt x="10942" y="6850"/>
                    <a:pt x="10870" y="6802"/>
                  </a:cubicBezTo>
                  <a:cubicBezTo>
                    <a:pt x="10859" y="6791"/>
                    <a:pt x="10776" y="6718"/>
                    <a:pt x="10755" y="6718"/>
                  </a:cubicBezTo>
                  <a:cubicBezTo>
                    <a:pt x="10753" y="6718"/>
                    <a:pt x="10752" y="6718"/>
                    <a:pt x="10751" y="6719"/>
                  </a:cubicBezTo>
                  <a:cubicBezTo>
                    <a:pt x="10727" y="6727"/>
                    <a:pt x="10730" y="6746"/>
                    <a:pt x="10708" y="6746"/>
                  </a:cubicBezTo>
                  <a:cubicBezTo>
                    <a:pt x="10698" y="6746"/>
                    <a:pt x="10683" y="6742"/>
                    <a:pt x="10656" y="6731"/>
                  </a:cubicBezTo>
                  <a:cubicBezTo>
                    <a:pt x="10625" y="6721"/>
                    <a:pt x="10595" y="6693"/>
                    <a:pt x="10572" y="6693"/>
                  </a:cubicBezTo>
                  <a:cubicBezTo>
                    <a:pt x="10568" y="6693"/>
                    <a:pt x="10564" y="6694"/>
                    <a:pt x="10561" y="6695"/>
                  </a:cubicBezTo>
                  <a:cubicBezTo>
                    <a:pt x="10557" y="6697"/>
                    <a:pt x="10552" y="6698"/>
                    <a:pt x="10546" y="6698"/>
                  </a:cubicBezTo>
                  <a:cubicBezTo>
                    <a:pt x="10477" y="6698"/>
                    <a:pt x="10282" y="6586"/>
                    <a:pt x="10228" y="6564"/>
                  </a:cubicBezTo>
                  <a:cubicBezTo>
                    <a:pt x="10168" y="6529"/>
                    <a:pt x="10180" y="6517"/>
                    <a:pt x="10168" y="6481"/>
                  </a:cubicBezTo>
                  <a:cubicBezTo>
                    <a:pt x="10168" y="6445"/>
                    <a:pt x="10073" y="6421"/>
                    <a:pt x="10037" y="6398"/>
                  </a:cubicBezTo>
                  <a:cubicBezTo>
                    <a:pt x="10007" y="6388"/>
                    <a:pt x="9944" y="6344"/>
                    <a:pt x="9903" y="6344"/>
                  </a:cubicBezTo>
                  <a:cubicBezTo>
                    <a:pt x="9895" y="6344"/>
                    <a:pt x="9888" y="6346"/>
                    <a:pt x="9882" y="6350"/>
                  </a:cubicBezTo>
                  <a:cubicBezTo>
                    <a:pt x="9874" y="6355"/>
                    <a:pt x="9867" y="6358"/>
                    <a:pt x="9860" y="6358"/>
                  </a:cubicBezTo>
                  <a:cubicBezTo>
                    <a:pt x="9839" y="6358"/>
                    <a:pt x="9824" y="6333"/>
                    <a:pt x="9787" y="6314"/>
                  </a:cubicBezTo>
                  <a:cubicBezTo>
                    <a:pt x="9771" y="6310"/>
                    <a:pt x="9761" y="6309"/>
                    <a:pt x="9752" y="6309"/>
                  </a:cubicBezTo>
                  <a:cubicBezTo>
                    <a:pt x="9735" y="6309"/>
                    <a:pt x="9727" y="6314"/>
                    <a:pt x="9704" y="6314"/>
                  </a:cubicBezTo>
                  <a:cubicBezTo>
                    <a:pt x="9644" y="6290"/>
                    <a:pt x="9597" y="6255"/>
                    <a:pt x="9549" y="6231"/>
                  </a:cubicBezTo>
                  <a:cubicBezTo>
                    <a:pt x="9531" y="6222"/>
                    <a:pt x="9504" y="6218"/>
                    <a:pt x="9475" y="6218"/>
                  </a:cubicBezTo>
                  <a:close/>
                  <a:moveTo>
                    <a:pt x="26956" y="14208"/>
                  </a:moveTo>
                  <a:cubicBezTo>
                    <a:pt x="26934" y="14221"/>
                    <a:pt x="26936" y="14226"/>
                    <a:pt x="26945" y="14226"/>
                  </a:cubicBezTo>
                  <a:cubicBezTo>
                    <a:pt x="26954" y="14226"/>
                    <a:pt x="26969" y="14222"/>
                    <a:pt x="26976" y="14215"/>
                  </a:cubicBezTo>
                  <a:lnTo>
                    <a:pt x="26976" y="14215"/>
                  </a:lnTo>
                  <a:cubicBezTo>
                    <a:pt x="26969" y="14218"/>
                    <a:pt x="26963" y="14220"/>
                    <a:pt x="26956" y="14220"/>
                  </a:cubicBezTo>
                  <a:lnTo>
                    <a:pt x="26956" y="14208"/>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5" name="Google Shape;5235;p43"/>
            <p:cNvSpPr/>
            <p:nvPr/>
          </p:nvSpPr>
          <p:spPr>
            <a:xfrm>
              <a:off x="4671581" y="5770693"/>
              <a:ext cx="167350" cy="140116"/>
            </a:xfrm>
            <a:custGeom>
              <a:avLst/>
              <a:gdLst/>
              <a:ahLst/>
              <a:cxnLst/>
              <a:rect l="l" t="t" r="r" b="b"/>
              <a:pathLst>
                <a:path w="3299" h="2762" extrusionOk="0">
                  <a:moveTo>
                    <a:pt x="988" y="0"/>
                  </a:moveTo>
                  <a:lnTo>
                    <a:pt x="822" y="286"/>
                  </a:lnTo>
                  <a:lnTo>
                    <a:pt x="0" y="2084"/>
                  </a:lnTo>
                  <a:cubicBezTo>
                    <a:pt x="0" y="2084"/>
                    <a:pt x="969" y="2762"/>
                    <a:pt x="1755" y="2762"/>
                  </a:cubicBezTo>
                  <a:cubicBezTo>
                    <a:pt x="2105" y="2762"/>
                    <a:pt x="2419" y="2627"/>
                    <a:pt x="2596" y="2239"/>
                  </a:cubicBezTo>
                  <a:cubicBezTo>
                    <a:pt x="3298" y="726"/>
                    <a:pt x="1453" y="131"/>
                    <a:pt x="98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6" name="Google Shape;5236;p43"/>
            <p:cNvSpPr/>
            <p:nvPr/>
          </p:nvSpPr>
          <p:spPr>
            <a:xfrm>
              <a:off x="4674574" y="5770846"/>
              <a:ext cx="135950" cy="136058"/>
            </a:xfrm>
            <a:custGeom>
              <a:avLst/>
              <a:gdLst/>
              <a:ahLst/>
              <a:cxnLst/>
              <a:rect l="l" t="t" r="r" b="b"/>
              <a:pathLst>
                <a:path w="2680" h="2682" extrusionOk="0">
                  <a:moveTo>
                    <a:pt x="921" y="30"/>
                  </a:moveTo>
                  <a:cubicBezTo>
                    <a:pt x="920" y="30"/>
                    <a:pt x="919" y="31"/>
                    <a:pt x="916" y="33"/>
                  </a:cubicBezTo>
                  <a:lnTo>
                    <a:pt x="917" y="33"/>
                  </a:lnTo>
                  <a:cubicBezTo>
                    <a:pt x="920" y="30"/>
                    <a:pt x="921" y="30"/>
                    <a:pt x="921" y="30"/>
                  </a:cubicBezTo>
                  <a:close/>
                  <a:moveTo>
                    <a:pt x="905" y="33"/>
                  </a:moveTo>
                  <a:cubicBezTo>
                    <a:pt x="905" y="33"/>
                    <a:pt x="905" y="40"/>
                    <a:pt x="900" y="43"/>
                  </a:cubicBezTo>
                  <a:lnTo>
                    <a:pt x="900" y="43"/>
                  </a:lnTo>
                  <a:cubicBezTo>
                    <a:pt x="906" y="41"/>
                    <a:pt x="912" y="36"/>
                    <a:pt x="916" y="33"/>
                  </a:cubicBezTo>
                  <a:close/>
                  <a:moveTo>
                    <a:pt x="900" y="43"/>
                  </a:moveTo>
                  <a:cubicBezTo>
                    <a:pt x="898" y="44"/>
                    <a:pt x="895" y="45"/>
                    <a:pt x="894" y="45"/>
                  </a:cubicBezTo>
                  <a:cubicBezTo>
                    <a:pt x="896" y="45"/>
                    <a:pt x="898" y="44"/>
                    <a:pt x="900" y="43"/>
                  </a:cubicBezTo>
                  <a:close/>
                  <a:moveTo>
                    <a:pt x="886" y="30"/>
                  </a:moveTo>
                  <a:cubicBezTo>
                    <a:pt x="885" y="30"/>
                    <a:pt x="884" y="30"/>
                    <a:pt x="882" y="33"/>
                  </a:cubicBezTo>
                  <a:cubicBezTo>
                    <a:pt x="882" y="33"/>
                    <a:pt x="882" y="45"/>
                    <a:pt x="882" y="45"/>
                  </a:cubicBezTo>
                  <a:lnTo>
                    <a:pt x="870" y="45"/>
                  </a:lnTo>
                  <a:cubicBezTo>
                    <a:pt x="858" y="45"/>
                    <a:pt x="858" y="69"/>
                    <a:pt x="858" y="69"/>
                  </a:cubicBezTo>
                  <a:cubicBezTo>
                    <a:pt x="858" y="69"/>
                    <a:pt x="858" y="80"/>
                    <a:pt x="858" y="80"/>
                  </a:cubicBezTo>
                  <a:cubicBezTo>
                    <a:pt x="850" y="80"/>
                    <a:pt x="848" y="85"/>
                    <a:pt x="846" y="92"/>
                  </a:cubicBezTo>
                  <a:lnTo>
                    <a:pt x="846" y="92"/>
                  </a:lnTo>
                  <a:lnTo>
                    <a:pt x="858" y="80"/>
                  </a:lnTo>
                  <a:lnTo>
                    <a:pt x="858" y="80"/>
                  </a:lnTo>
                  <a:cubicBezTo>
                    <a:pt x="870" y="80"/>
                    <a:pt x="846" y="104"/>
                    <a:pt x="858" y="116"/>
                  </a:cubicBezTo>
                  <a:cubicBezTo>
                    <a:pt x="858" y="120"/>
                    <a:pt x="860" y="121"/>
                    <a:pt x="863" y="121"/>
                  </a:cubicBezTo>
                  <a:cubicBezTo>
                    <a:pt x="870" y="121"/>
                    <a:pt x="882" y="113"/>
                    <a:pt x="882" y="104"/>
                  </a:cubicBezTo>
                  <a:lnTo>
                    <a:pt x="882" y="92"/>
                  </a:lnTo>
                  <a:cubicBezTo>
                    <a:pt x="882" y="92"/>
                    <a:pt x="876" y="98"/>
                    <a:pt x="873" y="98"/>
                  </a:cubicBezTo>
                  <a:cubicBezTo>
                    <a:pt x="871" y="98"/>
                    <a:pt x="870" y="96"/>
                    <a:pt x="870" y="92"/>
                  </a:cubicBezTo>
                  <a:cubicBezTo>
                    <a:pt x="870" y="80"/>
                    <a:pt x="894" y="80"/>
                    <a:pt x="894" y="69"/>
                  </a:cubicBezTo>
                  <a:cubicBezTo>
                    <a:pt x="894" y="62"/>
                    <a:pt x="886" y="59"/>
                    <a:pt x="880" y="58"/>
                  </a:cubicBezTo>
                  <a:lnTo>
                    <a:pt x="880" y="58"/>
                  </a:lnTo>
                  <a:cubicBezTo>
                    <a:pt x="883" y="53"/>
                    <a:pt x="886" y="45"/>
                    <a:pt x="894" y="45"/>
                  </a:cubicBezTo>
                  <a:cubicBezTo>
                    <a:pt x="884" y="45"/>
                    <a:pt x="890" y="30"/>
                    <a:pt x="886" y="30"/>
                  </a:cubicBezTo>
                  <a:close/>
                  <a:moveTo>
                    <a:pt x="921" y="1"/>
                  </a:moveTo>
                  <a:cubicBezTo>
                    <a:pt x="919" y="1"/>
                    <a:pt x="917" y="3"/>
                    <a:pt x="917" y="9"/>
                  </a:cubicBezTo>
                  <a:cubicBezTo>
                    <a:pt x="929" y="9"/>
                    <a:pt x="953" y="21"/>
                    <a:pt x="953" y="45"/>
                  </a:cubicBezTo>
                  <a:cubicBezTo>
                    <a:pt x="965" y="57"/>
                    <a:pt x="965" y="57"/>
                    <a:pt x="965" y="57"/>
                  </a:cubicBezTo>
                  <a:cubicBezTo>
                    <a:pt x="965" y="53"/>
                    <a:pt x="965" y="51"/>
                    <a:pt x="965" y="51"/>
                  </a:cubicBezTo>
                  <a:cubicBezTo>
                    <a:pt x="966" y="51"/>
                    <a:pt x="969" y="57"/>
                    <a:pt x="977" y="57"/>
                  </a:cubicBezTo>
                  <a:cubicBezTo>
                    <a:pt x="989" y="57"/>
                    <a:pt x="989" y="69"/>
                    <a:pt x="1001" y="69"/>
                  </a:cubicBezTo>
                  <a:lnTo>
                    <a:pt x="1025" y="69"/>
                  </a:lnTo>
                  <a:cubicBezTo>
                    <a:pt x="1025" y="69"/>
                    <a:pt x="1060" y="69"/>
                    <a:pt x="1060" y="80"/>
                  </a:cubicBezTo>
                  <a:cubicBezTo>
                    <a:pt x="1060" y="77"/>
                    <a:pt x="1063" y="75"/>
                    <a:pt x="1067" y="75"/>
                  </a:cubicBezTo>
                  <a:cubicBezTo>
                    <a:pt x="1075" y="75"/>
                    <a:pt x="1088" y="80"/>
                    <a:pt x="1096" y="80"/>
                  </a:cubicBezTo>
                  <a:cubicBezTo>
                    <a:pt x="1108" y="80"/>
                    <a:pt x="1096" y="80"/>
                    <a:pt x="1108" y="69"/>
                  </a:cubicBezTo>
                  <a:cubicBezTo>
                    <a:pt x="1120" y="69"/>
                    <a:pt x="1120" y="80"/>
                    <a:pt x="1108" y="80"/>
                  </a:cubicBezTo>
                  <a:cubicBezTo>
                    <a:pt x="1096" y="92"/>
                    <a:pt x="1120" y="92"/>
                    <a:pt x="1132" y="92"/>
                  </a:cubicBezTo>
                  <a:cubicBezTo>
                    <a:pt x="1144" y="104"/>
                    <a:pt x="1167" y="116"/>
                    <a:pt x="1167" y="116"/>
                  </a:cubicBezTo>
                  <a:lnTo>
                    <a:pt x="1179" y="116"/>
                  </a:lnTo>
                  <a:cubicBezTo>
                    <a:pt x="1179" y="116"/>
                    <a:pt x="1203" y="116"/>
                    <a:pt x="1203" y="128"/>
                  </a:cubicBezTo>
                  <a:cubicBezTo>
                    <a:pt x="1203" y="140"/>
                    <a:pt x="1203" y="140"/>
                    <a:pt x="1215" y="140"/>
                  </a:cubicBezTo>
                  <a:cubicBezTo>
                    <a:pt x="1215" y="140"/>
                    <a:pt x="1215" y="128"/>
                    <a:pt x="1227" y="128"/>
                  </a:cubicBezTo>
                  <a:cubicBezTo>
                    <a:pt x="1227" y="128"/>
                    <a:pt x="1251" y="140"/>
                    <a:pt x="1251" y="152"/>
                  </a:cubicBezTo>
                  <a:cubicBezTo>
                    <a:pt x="1263" y="152"/>
                    <a:pt x="1263" y="164"/>
                    <a:pt x="1275" y="164"/>
                  </a:cubicBezTo>
                  <a:lnTo>
                    <a:pt x="1322" y="164"/>
                  </a:lnTo>
                  <a:cubicBezTo>
                    <a:pt x="1334" y="164"/>
                    <a:pt x="1322" y="176"/>
                    <a:pt x="1322" y="176"/>
                  </a:cubicBezTo>
                  <a:cubicBezTo>
                    <a:pt x="1322" y="176"/>
                    <a:pt x="1334" y="188"/>
                    <a:pt x="1334" y="188"/>
                  </a:cubicBezTo>
                  <a:lnTo>
                    <a:pt x="1343" y="188"/>
                  </a:lnTo>
                  <a:cubicBezTo>
                    <a:pt x="1340" y="190"/>
                    <a:pt x="1337" y="193"/>
                    <a:pt x="1334" y="200"/>
                  </a:cubicBezTo>
                  <a:lnTo>
                    <a:pt x="1358" y="200"/>
                  </a:lnTo>
                  <a:cubicBezTo>
                    <a:pt x="1358" y="195"/>
                    <a:pt x="1356" y="190"/>
                    <a:pt x="1353" y="188"/>
                  </a:cubicBezTo>
                  <a:lnTo>
                    <a:pt x="1370" y="188"/>
                  </a:lnTo>
                  <a:cubicBezTo>
                    <a:pt x="1382" y="200"/>
                    <a:pt x="1382" y="211"/>
                    <a:pt x="1406" y="211"/>
                  </a:cubicBezTo>
                  <a:lnTo>
                    <a:pt x="1453" y="211"/>
                  </a:lnTo>
                  <a:cubicBezTo>
                    <a:pt x="1465" y="223"/>
                    <a:pt x="1441" y="235"/>
                    <a:pt x="1453" y="235"/>
                  </a:cubicBezTo>
                  <a:lnTo>
                    <a:pt x="1477" y="235"/>
                  </a:lnTo>
                  <a:cubicBezTo>
                    <a:pt x="1453" y="235"/>
                    <a:pt x="1489" y="247"/>
                    <a:pt x="1489" y="247"/>
                  </a:cubicBezTo>
                  <a:cubicBezTo>
                    <a:pt x="1501" y="247"/>
                    <a:pt x="1489" y="259"/>
                    <a:pt x="1489" y="259"/>
                  </a:cubicBezTo>
                  <a:cubicBezTo>
                    <a:pt x="1489" y="261"/>
                    <a:pt x="1490" y="261"/>
                    <a:pt x="1491" y="261"/>
                  </a:cubicBezTo>
                  <a:cubicBezTo>
                    <a:pt x="1498" y="261"/>
                    <a:pt x="1521" y="235"/>
                    <a:pt x="1501" y="235"/>
                  </a:cubicBezTo>
                  <a:lnTo>
                    <a:pt x="1513" y="235"/>
                  </a:lnTo>
                  <a:cubicBezTo>
                    <a:pt x="1525" y="223"/>
                    <a:pt x="1548" y="223"/>
                    <a:pt x="1536" y="211"/>
                  </a:cubicBezTo>
                  <a:lnTo>
                    <a:pt x="1513" y="211"/>
                  </a:lnTo>
                  <a:cubicBezTo>
                    <a:pt x="1513" y="211"/>
                    <a:pt x="1501" y="200"/>
                    <a:pt x="1489" y="200"/>
                  </a:cubicBezTo>
                  <a:lnTo>
                    <a:pt x="1465" y="200"/>
                  </a:lnTo>
                  <a:cubicBezTo>
                    <a:pt x="1457" y="200"/>
                    <a:pt x="1449" y="194"/>
                    <a:pt x="1445" y="194"/>
                  </a:cubicBezTo>
                  <a:cubicBezTo>
                    <a:pt x="1443" y="194"/>
                    <a:pt x="1441" y="196"/>
                    <a:pt x="1441" y="200"/>
                  </a:cubicBezTo>
                  <a:cubicBezTo>
                    <a:pt x="1441" y="188"/>
                    <a:pt x="1417" y="176"/>
                    <a:pt x="1406" y="164"/>
                  </a:cubicBezTo>
                  <a:cubicBezTo>
                    <a:pt x="1406" y="164"/>
                    <a:pt x="1394" y="164"/>
                    <a:pt x="1394" y="152"/>
                  </a:cubicBezTo>
                  <a:cubicBezTo>
                    <a:pt x="1394" y="152"/>
                    <a:pt x="1394" y="140"/>
                    <a:pt x="1382" y="140"/>
                  </a:cubicBezTo>
                  <a:lnTo>
                    <a:pt x="1382" y="152"/>
                  </a:lnTo>
                  <a:cubicBezTo>
                    <a:pt x="1370" y="152"/>
                    <a:pt x="1382" y="140"/>
                    <a:pt x="1370" y="128"/>
                  </a:cubicBezTo>
                  <a:lnTo>
                    <a:pt x="1322" y="128"/>
                  </a:lnTo>
                  <a:cubicBezTo>
                    <a:pt x="1322" y="116"/>
                    <a:pt x="1310" y="104"/>
                    <a:pt x="1298" y="104"/>
                  </a:cubicBezTo>
                  <a:cubicBezTo>
                    <a:pt x="1292" y="110"/>
                    <a:pt x="1286" y="113"/>
                    <a:pt x="1280" y="113"/>
                  </a:cubicBezTo>
                  <a:cubicBezTo>
                    <a:pt x="1275" y="113"/>
                    <a:pt x="1269" y="110"/>
                    <a:pt x="1263" y="104"/>
                  </a:cubicBezTo>
                  <a:cubicBezTo>
                    <a:pt x="1263" y="104"/>
                    <a:pt x="1263" y="92"/>
                    <a:pt x="1251" y="92"/>
                  </a:cubicBezTo>
                  <a:cubicBezTo>
                    <a:pt x="1241" y="92"/>
                    <a:pt x="1247" y="108"/>
                    <a:pt x="1243" y="108"/>
                  </a:cubicBezTo>
                  <a:cubicBezTo>
                    <a:pt x="1243" y="108"/>
                    <a:pt x="1241" y="107"/>
                    <a:pt x="1239" y="104"/>
                  </a:cubicBezTo>
                  <a:cubicBezTo>
                    <a:pt x="1215" y="104"/>
                    <a:pt x="1251" y="92"/>
                    <a:pt x="1239" y="80"/>
                  </a:cubicBezTo>
                  <a:cubicBezTo>
                    <a:pt x="1234" y="78"/>
                    <a:pt x="1231" y="77"/>
                    <a:pt x="1229" y="77"/>
                  </a:cubicBezTo>
                  <a:cubicBezTo>
                    <a:pt x="1223" y="77"/>
                    <a:pt x="1234" y="92"/>
                    <a:pt x="1215" y="92"/>
                  </a:cubicBezTo>
                  <a:cubicBezTo>
                    <a:pt x="1203" y="80"/>
                    <a:pt x="1191" y="80"/>
                    <a:pt x="1179" y="69"/>
                  </a:cubicBezTo>
                  <a:cubicBezTo>
                    <a:pt x="1155" y="57"/>
                    <a:pt x="1132" y="45"/>
                    <a:pt x="1108" y="33"/>
                  </a:cubicBezTo>
                  <a:lnTo>
                    <a:pt x="1084" y="33"/>
                  </a:lnTo>
                  <a:cubicBezTo>
                    <a:pt x="1072" y="33"/>
                    <a:pt x="1084" y="33"/>
                    <a:pt x="1084" y="21"/>
                  </a:cubicBezTo>
                  <a:lnTo>
                    <a:pt x="1036" y="21"/>
                  </a:lnTo>
                  <a:cubicBezTo>
                    <a:pt x="1036" y="21"/>
                    <a:pt x="1025" y="45"/>
                    <a:pt x="1025" y="45"/>
                  </a:cubicBezTo>
                  <a:cubicBezTo>
                    <a:pt x="1025" y="45"/>
                    <a:pt x="1025" y="33"/>
                    <a:pt x="1025" y="33"/>
                  </a:cubicBezTo>
                  <a:cubicBezTo>
                    <a:pt x="1025" y="29"/>
                    <a:pt x="1023" y="28"/>
                    <a:pt x="1021" y="28"/>
                  </a:cubicBezTo>
                  <a:cubicBezTo>
                    <a:pt x="1017" y="28"/>
                    <a:pt x="1009" y="33"/>
                    <a:pt x="1001" y="33"/>
                  </a:cubicBezTo>
                  <a:cubicBezTo>
                    <a:pt x="1001" y="33"/>
                    <a:pt x="965" y="33"/>
                    <a:pt x="977" y="21"/>
                  </a:cubicBezTo>
                  <a:cubicBezTo>
                    <a:pt x="981" y="17"/>
                    <a:pt x="980" y="16"/>
                    <a:pt x="976" y="16"/>
                  </a:cubicBezTo>
                  <a:cubicBezTo>
                    <a:pt x="969" y="16"/>
                    <a:pt x="953" y="21"/>
                    <a:pt x="953" y="21"/>
                  </a:cubicBezTo>
                  <a:cubicBezTo>
                    <a:pt x="944" y="21"/>
                    <a:pt x="929" y="1"/>
                    <a:pt x="921" y="1"/>
                  </a:cubicBezTo>
                  <a:close/>
                  <a:moveTo>
                    <a:pt x="1596" y="259"/>
                  </a:moveTo>
                  <a:cubicBezTo>
                    <a:pt x="1596" y="259"/>
                    <a:pt x="1584" y="271"/>
                    <a:pt x="1596" y="271"/>
                  </a:cubicBezTo>
                  <a:lnTo>
                    <a:pt x="1606" y="271"/>
                  </a:lnTo>
                  <a:cubicBezTo>
                    <a:pt x="1601" y="268"/>
                    <a:pt x="1596" y="263"/>
                    <a:pt x="1596" y="259"/>
                  </a:cubicBezTo>
                  <a:close/>
                  <a:moveTo>
                    <a:pt x="1606" y="271"/>
                  </a:moveTo>
                  <a:cubicBezTo>
                    <a:pt x="1611" y="274"/>
                    <a:pt x="1617" y="276"/>
                    <a:pt x="1620" y="276"/>
                  </a:cubicBezTo>
                  <a:cubicBezTo>
                    <a:pt x="1623" y="276"/>
                    <a:pt x="1623" y="274"/>
                    <a:pt x="1620" y="271"/>
                  </a:cubicBezTo>
                  <a:close/>
                  <a:moveTo>
                    <a:pt x="846" y="92"/>
                  </a:moveTo>
                  <a:lnTo>
                    <a:pt x="846" y="92"/>
                  </a:lnTo>
                  <a:cubicBezTo>
                    <a:pt x="846" y="104"/>
                    <a:pt x="846" y="104"/>
                    <a:pt x="834" y="116"/>
                  </a:cubicBezTo>
                  <a:cubicBezTo>
                    <a:pt x="825" y="116"/>
                    <a:pt x="823" y="130"/>
                    <a:pt x="822" y="136"/>
                  </a:cubicBezTo>
                  <a:lnTo>
                    <a:pt x="822" y="136"/>
                  </a:lnTo>
                  <a:cubicBezTo>
                    <a:pt x="821" y="135"/>
                    <a:pt x="820" y="135"/>
                    <a:pt x="819" y="135"/>
                  </a:cubicBezTo>
                  <a:lnTo>
                    <a:pt x="819" y="135"/>
                  </a:lnTo>
                  <a:cubicBezTo>
                    <a:pt x="818" y="135"/>
                    <a:pt x="819" y="137"/>
                    <a:pt x="822" y="140"/>
                  </a:cubicBezTo>
                  <a:cubicBezTo>
                    <a:pt x="834" y="140"/>
                    <a:pt x="810" y="164"/>
                    <a:pt x="810" y="164"/>
                  </a:cubicBezTo>
                  <a:cubicBezTo>
                    <a:pt x="798" y="176"/>
                    <a:pt x="798" y="176"/>
                    <a:pt x="786" y="188"/>
                  </a:cubicBezTo>
                  <a:lnTo>
                    <a:pt x="786" y="200"/>
                  </a:lnTo>
                  <a:cubicBezTo>
                    <a:pt x="786" y="223"/>
                    <a:pt x="774" y="223"/>
                    <a:pt x="763" y="223"/>
                  </a:cubicBezTo>
                  <a:cubicBezTo>
                    <a:pt x="763" y="223"/>
                    <a:pt x="751" y="247"/>
                    <a:pt x="751" y="247"/>
                  </a:cubicBezTo>
                  <a:cubicBezTo>
                    <a:pt x="739" y="247"/>
                    <a:pt x="739" y="271"/>
                    <a:pt x="739" y="271"/>
                  </a:cubicBezTo>
                  <a:cubicBezTo>
                    <a:pt x="739" y="271"/>
                    <a:pt x="751" y="283"/>
                    <a:pt x="739" y="283"/>
                  </a:cubicBezTo>
                  <a:cubicBezTo>
                    <a:pt x="737" y="285"/>
                    <a:pt x="735" y="285"/>
                    <a:pt x="734" y="285"/>
                  </a:cubicBezTo>
                  <a:cubicBezTo>
                    <a:pt x="729" y="285"/>
                    <a:pt x="727" y="274"/>
                    <a:pt x="722" y="274"/>
                  </a:cubicBezTo>
                  <a:cubicBezTo>
                    <a:pt x="720" y="274"/>
                    <a:pt x="718" y="277"/>
                    <a:pt x="715" y="283"/>
                  </a:cubicBezTo>
                  <a:cubicBezTo>
                    <a:pt x="714" y="284"/>
                    <a:pt x="714" y="284"/>
                    <a:pt x="713" y="284"/>
                  </a:cubicBezTo>
                  <a:lnTo>
                    <a:pt x="713" y="284"/>
                  </a:lnTo>
                  <a:cubicBezTo>
                    <a:pt x="713" y="284"/>
                    <a:pt x="712" y="284"/>
                    <a:pt x="712" y="284"/>
                  </a:cubicBezTo>
                  <a:cubicBezTo>
                    <a:pt x="710" y="284"/>
                    <a:pt x="709" y="286"/>
                    <a:pt x="710" y="286"/>
                  </a:cubicBezTo>
                  <a:cubicBezTo>
                    <a:pt x="711" y="286"/>
                    <a:pt x="712" y="286"/>
                    <a:pt x="713" y="284"/>
                  </a:cubicBezTo>
                  <a:lnTo>
                    <a:pt x="713" y="284"/>
                  </a:lnTo>
                  <a:cubicBezTo>
                    <a:pt x="714" y="286"/>
                    <a:pt x="715" y="289"/>
                    <a:pt x="715" y="295"/>
                  </a:cubicBezTo>
                  <a:cubicBezTo>
                    <a:pt x="709" y="307"/>
                    <a:pt x="706" y="310"/>
                    <a:pt x="703" y="310"/>
                  </a:cubicBezTo>
                  <a:cubicBezTo>
                    <a:pt x="700" y="310"/>
                    <a:pt x="697" y="307"/>
                    <a:pt x="691" y="307"/>
                  </a:cubicBezTo>
                  <a:cubicBezTo>
                    <a:pt x="703" y="319"/>
                    <a:pt x="703" y="319"/>
                    <a:pt x="703" y="331"/>
                  </a:cubicBezTo>
                  <a:cubicBezTo>
                    <a:pt x="715" y="354"/>
                    <a:pt x="691" y="342"/>
                    <a:pt x="691" y="354"/>
                  </a:cubicBezTo>
                  <a:cubicBezTo>
                    <a:pt x="691" y="354"/>
                    <a:pt x="714" y="385"/>
                    <a:pt x="705" y="385"/>
                  </a:cubicBezTo>
                  <a:cubicBezTo>
                    <a:pt x="703" y="385"/>
                    <a:pt x="698" y="383"/>
                    <a:pt x="691" y="378"/>
                  </a:cubicBezTo>
                  <a:lnTo>
                    <a:pt x="691" y="378"/>
                  </a:lnTo>
                  <a:cubicBezTo>
                    <a:pt x="693" y="382"/>
                    <a:pt x="694" y="386"/>
                    <a:pt x="693" y="390"/>
                  </a:cubicBezTo>
                  <a:lnTo>
                    <a:pt x="693" y="390"/>
                  </a:lnTo>
                  <a:cubicBezTo>
                    <a:pt x="706" y="389"/>
                    <a:pt x="726" y="378"/>
                    <a:pt x="715" y="378"/>
                  </a:cubicBezTo>
                  <a:cubicBezTo>
                    <a:pt x="715" y="378"/>
                    <a:pt x="727" y="366"/>
                    <a:pt x="727" y="366"/>
                  </a:cubicBezTo>
                  <a:cubicBezTo>
                    <a:pt x="734" y="366"/>
                    <a:pt x="733" y="362"/>
                    <a:pt x="728" y="361"/>
                  </a:cubicBezTo>
                  <a:lnTo>
                    <a:pt x="728" y="361"/>
                  </a:lnTo>
                  <a:cubicBezTo>
                    <a:pt x="735" y="357"/>
                    <a:pt x="742" y="351"/>
                    <a:pt x="746" y="347"/>
                  </a:cubicBezTo>
                  <a:lnTo>
                    <a:pt x="746" y="347"/>
                  </a:lnTo>
                  <a:cubicBezTo>
                    <a:pt x="747" y="347"/>
                    <a:pt x="748" y="347"/>
                    <a:pt x="748" y="347"/>
                  </a:cubicBezTo>
                  <a:cubicBezTo>
                    <a:pt x="750" y="347"/>
                    <a:pt x="751" y="346"/>
                    <a:pt x="751" y="342"/>
                  </a:cubicBezTo>
                  <a:lnTo>
                    <a:pt x="751" y="342"/>
                  </a:lnTo>
                  <a:cubicBezTo>
                    <a:pt x="751" y="342"/>
                    <a:pt x="749" y="344"/>
                    <a:pt x="746" y="347"/>
                  </a:cubicBezTo>
                  <a:lnTo>
                    <a:pt x="746" y="347"/>
                  </a:lnTo>
                  <a:cubicBezTo>
                    <a:pt x="743" y="344"/>
                    <a:pt x="739" y="337"/>
                    <a:pt x="739" y="331"/>
                  </a:cubicBezTo>
                  <a:lnTo>
                    <a:pt x="751" y="307"/>
                  </a:lnTo>
                  <a:cubicBezTo>
                    <a:pt x="763" y="307"/>
                    <a:pt x="763" y="295"/>
                    <a:pt x="763" y="295"/>
                  </a:cubicBezTo>
                  <a:cubicBezTo>
                    <a:pt x="769" y="289"/>
                    <a:pt x="769" y="289"/>
                    <a:pt x="767" y="289"/>
                  </a:cubicBezTo>
                  <a:cubicBezTo>
                    <a:pt x="766" y="289"/>
                    <a:pt x="763" y="289"/>
                    <a:pt x="763" y="283"/>
                  </a:cubicBezTo>
                  <a:lnTo>
                    <a:pt x="763" y="271"/>
                  </a:lnTo>
                  <a:lnTo>
                    <a:pt x="763" y="259"/>
                  </a:lnTo>
                  <a:cubicBezTo>
                    <a:pt x="774" y="259"/>
                    <a:pt x="774" y="283"/>
                    <a:pt x="774" y="283"/>
                  </a:cubicBezTo>
                  <a:cubicBezTo>
                    <a:pt x="774" y="259"/>
                    <a:pt x="774" y="235"/>
                    <a:pt x="786" y="223"/>
                  </a:cubicBezTo>
                  <a:cubicBezTo>
                    <a:pt x="786" y="211"/>
                    <a:pt x="846" y="176"/>
                    <a:pt x="834" y="164"/>
                  </a:cubicBezTo>
                  <a:cubicBezTo>
                    <a:pt x="822" y="164"/>
                    <a:pt x="834" y="164"/>
                    <a:pt x="834" y="152"/>
                  </a:cubicBezTo>
                  <a:cubicBezTo>
                    <a:pt x="834" y="147"/>
                    <a:pt x="830" y="142"/>
                    <a:pt x="826" y="139"/>
                  </a:cubicBezTo>
                  <a:lnTo>
                    <a:pt x="826" y="139"/>
                  </a:lnTo>
                  <a:cubicBezTo>
                    <a:pt x="839" y="133"/>
                    <a:pt x="857" y="104"/>
                    <a:pt x="846" y="104"/>
                  </a:cubicBezTo>
                  <a:cubicBezTo>
                    <a:pt x="846" y="100"/>
                    <a:pt x="846" y="96"/>
                    <a:pt x="846" y="92"/>
                  </a:cubicBezTo>
                  <a:close/>
                  <a:moveTo>
                    <a:pt x="1838" y="373"/>
                  </a:moveTo>
                  <a:cubicBezTo>
                    <a:pt x="1834" y="373"/>
                    <a:pt x="1834" y="382"/>
                    <a:pt x="1834" y="390"/>
                  </a:cubicBezTo>
                  <a:cubicBezTo>
                    <a:pt x="1834" y="396"/>
                    <a:pt x="1837" y="399"/>
                    <a:pt x="1840" y="399"/>
                  </a:cubicBezTo>
                  <a:cubicBezTo>
                    <a:pt x="1843" y="399"/>
                    <a:pt x="1846" y="396"/>
                    <a:pt x="1846" y="390"/>
                  </a:cubicBezTo>
                  <a:lnTo>
                    <a:pt x="1858" y="390"/>
                  </a:lnTo>
                  <a:cubicBezTo>
                    <a:pt x="1858" y="378"/>
                    <a:pt x="1858" y="378"/>
                    <a:pt x="1846" y="378"/>
                  </a:cubicBezTo>
                  <a:cubicBezTo>
                    <a:pt x="1843" y="375"/>
                    <a:pt x="1840" y="373"/>
                    <a:pt x="1838" y="373"/>
                  </a:cubicBezTo>
                  <a:close/>
                  <a:moveTo>
                    <a:pt x="2042" y="488"/>
                  </a:moveTo>
                  <a:cubicBezTo>
                    <a:pt x="2040" y="488"/>
                    <a:pt x="2037" y="491"/>
                    <a:pt x="2037" y="497"/>
                  </a:cubicBezTo>
                  <a:lnTo>
                    <a:pt x="2048" y="497"/>
                  </a:lnTo>
                  <a:cubicBezTo>
                    <a:pt x="2048" y="491"/>
                    <a:pt x="2045" y="488"/>
                    <a:pt x="2042" y="488"/>
                  </a:cubicBezTo>
                  <a:close/>
                  <a:moveTo>
                    <a:pt x="693" y="390"/>
                  </a:moveTo>
                  <a:cubicBezTo>
                    <a:pt x="693" y="390"/>
                    <a:pt x="692" y="390"/>
                    <a:pt x="691" y="390"/>
                  </a:cubicBezTo>
                  <a:cubicBezTo>
                    <a:pt x="683" y="394"/>
                    <a:pt x="683" y="395"/>
                    <a:pt x="687" y="395"/>
                  </a:cubicBezTo>
                  <a:cubicBezTo>
                    <a:pt x="688" y="395"/>
                    <a:pt x="690" y="395"/>
                    <a:pt x="693" y="395"/>
                  </a:cubicBezTo>
                  <a:lnTo>
                    <a:pt x="693" y="395"/>
                  </a:lnTo>
                  <a:cubicBezTo>
                    <a:pt x="688" y="412"/>
                    <a:pt x="665" y="429"/>
                    <a:pt x="655" y="438"/>
                  </a:cubicBezTo>
                  <a:cubicBezTo>
                    <a:pt x="667" y="438"/>
                    <a:pt x="644" y="461"/>
                    <a:pt x="655" y="461"/>
                  </a:cubicBezTo>
                  <a:cubicBezTo>
                    <a:pt x="667" y="461"/>
                    <a:pt x="655" y="485"/>
                    <a:pt x="644" y="485"/>
                  </a:cubicBezTo>
                  <a:cubicBezTo>
                    <a:pt x="641" y="483"/>
                    <a:pt x="639" y="482"/>
                    <a:pt x="638" y="482"/>
                  </a:cubicBezTo>
                  <a:cubicBezTo>
                    <a:pt x="632" y="482"/>
                    <a:pt x="632" y="497"/>
                    <a:pt x="632" y="497"/>
                  </a:cubicBezTo>
                  <a:lnTo>
                    <a:pt x="632" y="509"/>
                  </a:lnTo>
                  <a:lnTo>
                    <a:pt x="632" y="521"/>
                  </a:lnTo>
                  <a:cubicBezTo>
                    <a:pt x="632" y="519"/>
                    <a:pt x="633" y="518"/>
                    <a:pt x="634" y="518"/>
                  </a:cubicBezTo>
                  <a:cubicBezTo>
                    <a:pt x="640" y="518"/>
                    <a:pt x="655" y="533"/>
                    <a:pt x="655" y="533"/>
                  </a:cubicBezTo>
                  <a:cubicBezTo>
                    <a:pt x="655" y="533"/>
                    <a:pt x="655" y="521"/>
                    <a:pt x="655" y="509"/>
                  </a:cubicBezTo>
                  <a:cubicBezTo>
                    <a:pt x="644" y="509"/>
                    <a:pt x="667" y="509"/>
                    <a:pt x="667" y="497"/>
                  </a:cubicBezTo>
                  <a:cubicBezTo>
                    <a:pt x="667" y="485"/>
                    <a:pt x="667" y="473"/>
                    <a:pt x="667" y="461"/>
                  </a:cubicBezTo>
                  <a:cubicBezTo>
                    <a:pt x="667" y="461"/>
                    <a:pt x="703" y="414"/>
                    <a:pt x="691" y="414"/>
                  </a:cubicBezTo>
                  <a:cubicBezTo>
                    <a:pt x="679" y="414"/>
                    <a:pt x="715" y="390"/>
                    <a:pt x="715" y="390"/>
                  </a:cubicBezTo>
                  <a:lnTo>
                    <a:pt x="715" y="390"/>
                  </a:lnTo>
                  <a:cubicBezTo>
                    <a:pt x="715" y="390"/>
                    <a:pt x="702" y="393"/>
                    <a:pt x="693" y="395"/>
                  </a:cubicBezTo>
                  <a:lnTo>
                    <a:pt x="693" y="395"/>
                  </a:lnTo>
                  <a:cubicBezTo>
                    <a:pt x="693" y="393"/>
                    <a:pt x="693" y="392"/>
                    <a:pt x="693" y="390"/>
                  </a:cubicBezTo>
                  <a:close/>
                  <a:moveTo>
                    <a:pt x="608" y="521"/>
                  </a:moveTo>
                  <a:lnTo>
                    <a:pt x="608" y="533"/>
                  </a:lnTo>
                  <a:cubicBezTo>
                    <a:pt x="608" y="539"/>
                    <a:pt x="608" y="539"/>
                    <a:pt x="606" y="539"/>
                  </a:cubicBezTo>
                  <a:cubicBezTo>
                    <a:pt x="605" y="539"/>
                    <a:pt x="602" y="539"/>
                    <a:pt x="596" y="545"/>
                  </a:cubicBezTo>
                  <a:cubicBezTo>
                    <a:pt x="590" y="551"/>
                    <a:pt x="593" y="551"/>
                    <a:pt x="599" y="551"/>
                  </a:cubicBezTo>
                  <a:cubicBezTo>
                    <a:pt x="605" y="551"/>
                    <a:pt x="614" y="551"/>
                    <a:pt x="620" y="557"/>
                  </a:cubicBezTo>
                  <a:cubicBezTo>
                    <a:pt x="621" y="558"/>
                    <a:pt x="622" y="559"/>
                    <a:pt x="622" y="560"/>
                  </a:cubicBezTo>
                  <a:lnTo>
                    <a:pt x="622" y="560"/>
                  </a:lnTo>
                  <a:cubicBezTo>
                    <a:pt x="623" y="560"/>
                    <a:pt x="623" y="560"/>
                    <a:pt x="624" y="560"/>
                  </a:cubicBezTo>
                  <a:cubicBezTo>
                    <a:pt x="625" y="560"/>
                    <a:pt x="626" y="560"/>
                    <a:pt x="626" y="560"/>
                  </a:cubicBezTo>
                  <a:lnTo>
                    <a:pt x="626" y="560"/>
                  </a:lnTo>
                  <a:cubicBezTo>
                    <a:pt x="626" y="555"/>
                    <a:pt x="632" y="553"/>
                    <a:pt x="632" y="545"/>
                  </a:cubicBezTo>
                  <a:cubicBezTo>
                    <a:pt x="632" y="545"/>
                    <a:pt x="644" y="545"/>
                    <a:pt x="632" y="521"/>
                  </a:cubicBezTo>
                  <a:lnTo>
                    <a:pt x="632" y="533"/>
                  </a:lnTo>
                  <a:cubicBezTo>
                    <a:pt x="620" y="533"/>
                    <a:pt x="620" y="521"/>
                    <a:pt x="608" y="521"/>
                  </a:cubicBezTo>
                  <a:close/>
                  <a:moveTo>
                    <a:pt x="626" y="560"/>
                  </a:moveTo>
                  <a:lnTo>
                    <a:pt x="626" y="560"/>
                  </a:lnTo>
                  <a:cubicBezTo>
                    <a:pt x="626" y="562"/>
                    <a:pt x="628" y="565"/>
                    <a:pt x="632" y="569"/>
                  </a:cubicBezTo>
                  <a:cubicBezTo>
                    <a:pt x="632" y="564"/>
                    <a:pt x="630" y="561"/>
                    <a:pt x="626" y="560"/>
                  </a:cubicBezTo>
                  <a:close/>
                  <a:moveTo>
                    <a:pt x="622" y="560"/>
                  </a:moveTo>
                  <a:lnTo>
                    <a:pt x="622" y="560"/>
                  </a:lnTo>
                  <a:cubicBezTo>
                    <a:pt x="619" y="561"/>
                    <a:pt x="615" y="563"/>
                    <a:pt x="611" y="566"/>
                  </a:cubicBezTo>
                  <a:lnTo>
                    <a:pt x="611" y="566"/>
                  </a:lnTo>
                  <a:cubicBezTo>
                    <a:pt x="610" y="565"/>
                    <a:pt x="609" y="565"/>
                    <a:pt x="607" y="565"/>
                  </a:cubicBezTo>
                  <a:cubicBezTo>
                    <a:pt x="604" y="565"/>
                    <a:pt x="601" y="566"/>
                    <a:pt x="596" y="569"/>
                  </a:cubicBezTo>
                  <a:cubicBezTo>
                    <a:pt x="596" y="569"/>
                    <a:pt x="596" y="572"/>
                    <a:pt x="598" y="576"/>
                  </a:cubicBezTo>
                  <a:lnTo>
                    <a:pt x="598" y="576"/>
                  </a:lnTo>
                  <a:cubicBezTo>
                    <a:pt x="601" y="573"/>
                    <a:pt x="605" y="571"/>
                    <a:pt x="610" y="570"/>
                  </a:cubicBezTo>
                  <a:lnTo>
                    <a:pt x="610" y="570"/>
                  </a:lnTo>
                  <a:cubicBezTo>
                    <a:pt x="611" y="570"/>
                    <a:pt x="613" y="572"/>
                    <a:pt x="616" y="573"/>
                  </a:cubicBezTo>
                  <a:lnTo>
                    <a:pt x="616" y="573"/>
                  </a:lnTo>
                  <a:cubicBezTo>
                    <a:pt x="616" y="571"/>
                    <a:pt x="615" y="569"/>
                    <a:pt x="614" y="568"/>
                  </a:cubicBezTo>
                  <a:lnTo>
                    <a:pt x="614" y="568"/>
                  </a:lnTo>
                  <a:cubicBezTo>
                    <a:pt x="619" y="566"/>
                    <a:pt x="623" y="563"/>
                    <a:pt x="622" y="560"/>
                  </a:cubicBezTo>
                  <a:close/>
                  <a:moveTo>
                    <a:pt x="616" y="573"/>
                  </a:moveTo>
                  <a:cubicBezTo>
                    <a:pt x="615" y="577"/>
                    <a:pt x="612" y="581"/>
                    <a:pt x="608" y="581"/>
                  </a:cubicBezTo>
                  <a:cubicBezTo>
                    <a:pt x="603" y="581"/>
                    <a:pt x="600" y="578"/>
                    <a:pt x="598" y="576"/>
                  </a:cubicBezTo>
                  <a:lnTo>
                    <a:pt x="598" y="576"/>
                  </a:lnTo>
                  <a:cubicBezTo>
                    <a:pt x="597" y="577"/>
                    <a:pt x="596" y="579"/>
                    <a:pt x="596" y="581"/>
                  </a:cubicBezTo>
                  <a:lnTo>
                    <a:pt x="596" y="599"/>
                  </a:lnTo>
                  <a:lnTo>
                    <a:pt x="596" y="599"/>
                  </a:lnTo>
                  <a:cubicBezTo>
                    <a:pt x="591" y="597"/>
                    <a:pt x="587" y="595"/>
                    <a:pt x="584" y="592"/>
                  </a:cubicBezTo>
                  <a:lnTo>
                    <a:pt x="584" y="592"/>
                  </a:lnTo>
                  <a:cubicBezTo>
                    <a:pt x="589" y="598"/>
                    <a:pt x="592" y="603"/>
                    <a:pt x="594" y="608"/>
                  </a:cubicBezTo>
                  <a:lnTo>
                    <a:pt x="594" y="608"/>
                  </a:lnTo>
                  <a:cubicBezTo>
                    <a:pt x="594" y="607"/>
                    <a:pt x="595" y="606"/>
                    <a:pt x="596" y="604"/>
                  </a:cubicBezTo>
                  <a:lnTo>
                    <a:pt x="596" y="599"/>
                  </a:lnTo>
                  <a:lnTo>
                    <a:pt x="596" y="599"/>
                  </a:lnTo>
                  <a:cubicBezTo>
                    <a:pt x="601" y="601"/>
                    <a:pt x="607" y="601"/>
                    <a:pt x="612" y="601"/>
                  </a:cubicBezTo>
                  <a:cubicBezTo>
                    <a:pt x="623" y="601"/>
                    <a:pt x="632" y="598"/>
                    <a:pt x="632" y="592"/>
                  </a:cubicBezTo>
                  <a:cubicBezTo>
                    <a:pt x="632" y="585"/>
                    <a:pt x="623" y="578"/>
                    <a:pt x="616" y="573"/>
                  </a:cubicBezTo>
                  <a:close/>
                  <a:moveTo>
                    <a:pt x="595" y="616"/>
                  </a:moveTo>
                  <a:cubicBezTo>
                    <a:pt x="595" y="616"/>
                    <a:pt x="595" y="616"/>
                    <a:pt x="595" y="617"/>
                  </a:cubicBezTo>
                  <a:lnTo>
                    <a:pt x="595" y="617"/>
                  </a:lnTo>
                  <a:cubicBezTo>
                    <a:pt x="596" y="617"/>
                    <a:pt x="596" y="616"/>
                    <a:pt x="596" y="616"/>
                  </a:cubicBezTo>
                  <a:lnTo>
                    <a:pt x="595" y="616"/>
                  </a:lnTo>
                  <a:close/>
                  <a:moveTo>
                    <a:pt x="584" y="604"/>
                  </a:moveTo>
                  <a:cubicBezTo>
                    <a:pt x="584" y="611"/>
                    <a:pt x="584" y="618"/>
                    <a:pt x="586" y="618"/>
                  </a:cubicBezTo>
                  <a:cubicBezTo>
                    <a:pt x="587" y="618"/>
                    <a:pt x="589" y="616"/>
                    <a:pt x="592" y="612"/>
                  </a:cubicBezTo>
                  <a:lnTo>
                    <a:pt x="592" y="612"/>
                  </a:lnTo>
                  <a:lnTo>
                    <a:pt x="595" y="616"/>
                  </a:lnTo>
                  <a:lnTo>
                    <a:pt x="595" y="616"/>
                  </a:lnTo>
                  <a:cubicBezTo>
                    <a:pt x="595" y="613"/>
                    <a:pt x="595" y="611"/>
                    <a:pt x="594" y="608"/>
                  </a:cubicBezTo>
                  <a:lnTo>
                    <a:pt x="594" y="608"/>
                  </a:lnTo>
                  <a:cubicBezTo>
                    <a:pt x="593" y="610"/>
                    <a:pt x="592" y="611"/>
                    <a:pt x="592" y="612"/>
                  </a:cubicBezTo>
                  <a:lnTo>
                    <a:pt x="592" y="612"/>
                  </a:lnTo>
                  <a:lnTo>
                    <a:pt x="584" y="604"/>
                  </a:lnTo>
                  <a:close/>
                  <a:moveTo>
                    <a:pt x="595" y="617"/>
                  </a:moveTo>
                  <a:lnTo>
                    <a:pt x="595" y="617"/>
                  </a:lnTo>
                  <a:cubicBezTo>
                    <a:pt x="590" y="622"/>
                    <a:pt x="584" y="625"/>
                    <a:pt x="580" y="628"/>
                  </a:cubicBezTo>
                  <a:lnTo>
                    <a:pt x="596" y="628"/>
                  </a:lnTo>
                  <a:cubicBezTo>
                    <a:pt x="596" y="624"/>
                    <a:pt x="596" y="620"/>
                    <a:pt x="595" y="617"/>
                  </a:cubicBezTo>
                  <a:close/>
                  <a:moveTo>
                    <a:pt x="572" y="628"/>
                  </a:moveTo>
                  <a:cubicBezTo>
                    <a:pt x="574" y="628"/>
                    <a:pt x="576" y="629"/>
                    <a:pt x="577" y="630"/>
                  </a:cubicBezTo>
                  <a:lnTo>
                    <a:pt x="577" y="630"/>
                  </a:lnTo>
                  <a:cubicBezTo>
                    <a:pt x="577" y="630"/>
                    <a:pt x="578" y="629"/>
                    <a:pt x="580" y="628"/>
                  </a:cubicBezTo>
                  <a:close/>
                  <a:moveTo>
                    <a:pt x="577" y="630"/>
                  </a:moveTo>
                  <a:cubicBezTo>
                    <a:pt x="574" y="633"/>
                    <a:pt x="572" y="636"/>
                    <a:pt x="572" y="640"/>
                  </a:cubicBezTo>
                  <a:cubicBezTo>
                    <a:pt x="575" y="640"/>
                    <a:pt x="576" y="642"/>
                    <a:pt x="575" y="644"/>
                  </a:cubicBezTo>
                  <a:lnTo>
                    <a:pt x="575" y="644"/>
                  </a:lnTo>
                  <a:cubicBezTo>
                    <a:pt x="577" y="639"/>
                    <a:pt x="578" y="633"/>
                    <a:pt x="577" y="630"/>
                  </a:cubicBezTo>
                  <a:close/>
                  <a:moveTo>
                    <a:pt x="575" y="644"/>
                  </a:moveTo>
                  <a:lnTo>
                    <a:pt x="575" y="644"/>
                  </a:lnTo>
                  <a:cubicBezTo>
                    <a:pt x="574" y="648"/>
                    <a:pt x="572" y="652"/>
                    <a:pt x="572" y="652"/>
                  </a:cubicBezTo>
                  <a:cubicBezTo>
                    <a:pt x="574" y="649"/>
                    <a:pt x="575" y="646"/>
                    <a:pt x="575" y="644"/>
                  </a:cubicBezTo>
                  <a:close/>
                  <a:moveTo>
                    <a:pt x="2215" y="628"/>
                  </a:moveTo>
                  <a:lnTo>
                    <a:pt x="2191" y="652"/>
                  </a:lnTo>
                  <a:lnTo>
                    <a:pt x="2215" y="652"/>
                  </a:lnTo>
                  <a:cubicBezTo>
                    <a:pt x="2227" y="652"/>
                    <a:pt x="2227" y="640"/>
                    <a:pt x="2215" y="628"/>
                  </a:cubicBezTo>
                  <a:close/>
                  <a:moveTo>
                    <a:pt x="572" y="652"/>
                  </a:moveTo>
                  <a:cubicBezTo>
                    <a:pt x="570" y="655"/>
                    <a:pt x="569" y="658"/>
                    <a:pt x="569" y="661"/>
                  </a:cubicBezTo>
                  <a:lnTo>
                    <a:pt x="569" y="661"/>
                  </a:lnTo>
                  <a:cubicBezTo>
                    <a:pt x="564" y="657"/>
                    <a:pt x="560" y="655"/>
                    <a:pt x="557" y="655"/>
                  </a:cubicBezTo>
                  <a:cubicBezTo>
                    <a:pt x="554" y="655"/>
                    <a:pt x="554" y="658"/>
                    <a:pt x="560" y="664"/>
                  </a:cubicBezTo>
                  <a:cubicBezTo>
                    <a:pt x="560" y="667"/>
                    <a:pt x="560" y="671"/>
                    <a:pt x="560" y="674"/>
                  </a:cubicBezTo>
                  <a:lnTo>
                    <a:pt x="560" y="674"/>
                  </a:lnTo>
                  <a:cubicBezTo>
                    <a:pt x="562" y="673"/>
                    <a:pt x="563" y="673"/>
                    <a:pt x="565" y="673"/>
                  </a:cubicBezTo>
                  <a:cubicBezTo>
                    <a:pt x="569" y="673"/>
                    <a:pt x="572" y="676"/>
                    <a:pt x="572" y="676"/>
                  </a:cubicBezTo>
                  <a:lnTo>
                    <a:pt x="572" y="652"/>
                  </a:lnTo>
                  <a:close/>
                  <a:moveTo>
                    <a:pt x="560" y="674"/>
                  </a:moveTo>
                  <a:cubicBezTo>
                    <a:pt x="557" y="675"/>
                    <a:pt x="552" y="679"/>
                    <a:pt x="548" y="688"/>
                  </a:cubicBezTo>
                  <a:lnTo>
                    <a:pt x="560" y="688"/>
                  </a:lnTo>
                  <a:cubicBezTo>
                    <a:pt x="560" y="688"/>
                    <a:pt x="560" y="682"/>
                    <a:pt x="560" y="674"/>
                  </a:cubicBezTo>
                  <a:close/>
                  <a:moveTo>
                    <a:pt x="536" y="688"/>
                  </a:moveTo>
                  <a:cubicBezTo>
                    <a:pt x="536" y="692"/>
                    <a:pt x="538" y="696"/>
                    <a:pt x="539" y="700"/>
                  </a:cubicBezTo>
                  <a:lnTo>
                    <a:pt x="539" y="700"/>
                  </a:lnTo>
                  <a:cubicBezTo>
                    <a:pt x="538" y="700"/>
                    <a:pt x="537" y="700"/>
                    <a:pt x="536" y="700"/>
                  </a:cubicBezTo>
                  <a:cubicBezTo>
                    <a:pt x="529" y="696"/>
                    <a:pt x="526" y="695"/>
                    <a:pt x="526" y="695"/>
                  </a:cubicBezTo>
                  <a:lnTo>
                    <a:pt x="526" y="695"/>
                  </a:lnTo>
                  <a:cubicBezTo>
                    <a:pt x="524" y="695"/>
                    <a:pt x="536" y="703"/>
                    <a:pt x="536" y="712"/>
                  </a:cubicBezTo>
                  <a:lnTo>
                    <a:pt x="536" y="723"/>
                  </a:lnTo>
                  <a:cubicBezTo>
                    <a:pt x="544" y="716"/>
                    <a:pt x="542" y="708"/>
                    <a:pt x="539" y="700"/>
                  </a:cubicBezTo>
                  <a:lnTo>
                    <a:pt x="539" y="700"/>
                  </a:lnTo>
                  <a:cubicBezTo>
                    <a:pt x="543" y="701"/>
                    <a:pt x="546" y="703"/>
                    <a:pt x="547" y="703"/>
                  </a:cubicBezTo>
                  <a:cubicBezTo>
                    <a:pt x="548" y="703"/>
                    <a:pt x="548" y="700"/>
                    <a:pt x="548" y="688"/>
                  </a:cubicBezTo>
                  <a:close/>
                  <a:moveTo>
                    <a:pt x="2359" y="798"/>
                  </a:moveTo>
                  <a:cubicBezTo>
                    <a:pt x="2358" y="798"/>
                    <a:pt x="2358" y="801"/>
                    <a:pt x="2358" y="807"/>
                  </a:cubicBezTo>
                  <a:lnTo>
                    <a:pt x="2370" y="807"/>
                  </a:lnTo>
                  <a:cubicBezTo>
                    <a:pt x="2364" y="801"/>
                    <a:pt x="2361" y="798"/>
                    <a:pt x="2359" y="798"/>
                  </a:cubicBezTo>
                  <a:close/>
                  <a:moveTo>
                    <a:pt x="2370" y="807"/>
                  </a:moveTo>
                  <a:cubicBezTo>
                    <a:pt x="2370" y="807"/>
                    <a:pt x="2375" y="812"/>
                    <a:pt x="2379" y="812"/>
                  </a:cubicBezTo>
                  <a:cubicBezTo>
                    <a:pt x="2380" y="812"/>
                    <a:pt x="2382" y="811"/>
                    <a:pt x="2382" y="807"/>
                  </a:cubicBezTo>
                  <a:close/>
                  <a:moveTo>
                    <a:pt x="536" y="723"/>
                  </a:moveTo>
                  <a:cubicBezTo>
                    <a:pt x="536" y="723"/>
                    <a:pt x="513" y="723"/>
                    <a:pt x="513" y="735"/>
                  </a:cubicBezTo>
                  <a:cubicBezTo>
                    <a:pt x="513" y="747"/>
                    <a:pt x="524" y="759"/>
                    <a:pt x="513" y="759"/>
                  </a:cubicBezTo>
                  <a:cubicBezTo>
                    <a:pt x="513" y="771"/>
                    <a:pt x="513" y="771"/>
                    <a:pt x="501" y="783"/>
                  </a:cubicBezTo>
                  <a:cubicBezTo>
                    <a:pt x="501" y="783"/>
                    <a:pt x="513" y="795"/>
                    <a:pt x="501" y="795"/>
                  </a:cubicBezTo>
                  <a:cubicBezTo>
                    <a:pt x="501" y="807"/>
                    <a:pt x="489" y="807"/>
                    <a:pt x="489" y="819"/>
                  </a:cubicBezTo>
                  <a:lnTo>
                    <a:pt x="489" y="842"/>
                  </a:lnTo>
                  <a:cubicBezTo>
                    <a:pt x="489" y="854"/>
                    <a:pt x="501" y="854"/>
                    <a:pt x="501" y="866"/>
                  </a:cubicBezTo>
                  <a:lnTo>
                    <a:pt x="501" y="854"/>
                  </a:lnTo>
                  <a:lnTo>
                    <a:pt x="501" y="807"/>
                  </a:lnTo>
                  <a:cubicBezTo>
                    <a:pt x="501" y="807"/>
                    <a:pt x="506" y="812"/>
                    <a:pt x="509" y="812"/>
                  </a:cubicBezTo>
                  <a:cubicBezTo>
                    <a:pt x="511" y="812"/>
                    <a:pt x="513" y="811"/>
                    <a:pt x="513" y="807"/>
                  </a:cubicBezTo>
                  <a:lnTo>
                    <a:pt x="513" y="771"/>
                  </a:lnTo>
                  <a:cubicBezTo>
                    <a:pt x="513" y="783"/>
                    <a:pt x="524" y="783"/>
                    <a:pt x="524" y="783"/>
                  </a:cubicBezTo>
                  <a:lnTo>
                    <a:pt x="536" y="759"/>
                  </a:lnTo>
                  <a:lnTo>
                    <a:pt x="548" y="759"/>
                  </a:lnTo>
                  <a:cubicBezTo>
                    <a:pt x="548" y="759"/>
                    <a:pt x="548" y="759"/>
                    <a:pt x="548" y="747"/>
                  </a:cubicBezTo>
                  <a:cubicBezTo>
                    <a:pt x="548" y="741"/>
                    <a:pt x="545" y="741"/>
                    <a:pt x="542" y="741"/>
                  </a:cubicBezTo>
                  <a:cubicBezTo>
                    <a:pt x="539" y="741"/>
                    <a:pt x="536" y="741"/>
                    <a:pt x="536" y="735"/>
                  </a:cubicBezTo>
                  <a:lnTo>
                    <a:pt x="536" y="723"/>
                  </a:lnTo>
                  <a:close/>
                  <a:moveTo>
                    <a:pt x="501" y="866"/>
                  </a:moveTo>
                  <a:lnTo>
                    <a:pt x="501" y="866"/>
                  </a:lnTo>
                  <a:cubicBezTo>
                    <a:pt x="501" y="866"/>
                    <a:pt x="497" y="869"/>
                    <a:pt x="495" y="873"/>
                  </a:cubicBezTo>
                  <a:lnTo>
                    <a:pt x="495" y="873"/>
                  </a:lnTo>
                  <a:cubicBezTo>
                    <a:pt x="497" y="872"/>
                    <a:pt x="498" y="872"/>
                    <a:pt x="499" y="872"/>
                  </a:cubicBezTo>
                  <a:cubicBezTo>
                    <a:pt x="501" y="872"/>
                    <a:pt x="501" y="872"/>
                    <a:pt x="501" y="866"/>
                  </a:cubicBezTo>
                  <a:close/>
                  <a:moveTo>
                    <a:pt x="2418" y="878"/>
                  </a:moveTo>
                  <a:cubicBezTo>
                    <a:pt x="2418" y="881"/>
                    <a:pt x="2418" y="886"/>
                    <a:pt x="2418" y="890"/>
                  </a:cubicBezTo>
                  <a:lnTo>
                    <a:pt x="2429" y="890"/>
                  </a:lnTo>
                  <a:cubicBezTo>
                    <a:pt x="2426" y="887"/>
                    <a:pt x="2422" y="883"/>
                    <a:pt x="2418" y="878"/>
                  </a:cubicBezTo>
                  <a:close/>
                  <a:moveTo>
                    <a:pt x="495" y="873"/>
                  </a:moveTo>
                  <a:cubicBezTo>
                    <a:pt x="493" y="874"/>
                    <a:pt x="491" y="876"/>
                    <a:pt x="489" y="878"/>
                  </a:cubicBezTo>
                  <a:cubicBezTo>
                    <a:pt x="477" y="878"/>
                    <a:pt x="489" y="890"/>
                    <a:pt x="489" y="902"/>
                  </a:cubicBezTo>
                  <a:cubicBezTo>
                    <a:pt x="489" y="890"/>
                    <a:pt x="489" y="890"/>
                    <a:pt x="489" y="890"/>
                  </a:cubicBezTo>
                  <a:cubicBezTo>
                    <a:pt x="489" y="902"/>
                    <a:pt x="501" y="902"/>
                    <a:pt x="501" y="902"/>
                  </a:cubicBezTo>
                  <a:cubicBezTo>
                    <a:pt x="501" y="890"/>
                    <a:pt x="524" y="890"/>
                    <a:pt x="501" y="890"/>
                  </a:cubicBezTo>
                  <a:cubicBezTo>
                    <a:pt x="486" y="890"/>
                    <a:pt x="490" y="881"/>
                    <a:pt x="495" y="873"/>
                  </a:cubicBezTo>
                  <a:close/>
                  <a:moveTo>
                    <a:pt x="489" y="902"/>
                  </a:moveTo>
                  <a:cubicBezTo>
                    <a:pt x="489" y="902"/>
                    <a:pt x="477" y="914"/>
                    <a:pt x="477" y="914"/>
                  </a:cubicBezTo>
                  <a:cubicBezTo>
                    <a:pt x="465" y="914"/>
                    <a:pt x="465" y="926"/>
                    <a:pt x="465" y="926"/>
                  </a:cubicBezTo>
                  <a:cubicBezTo>
                    <a:pt x="465" y="926"/>
                    <a:pt x="470" y="921"/>
                    <a:pt x="474" y="921"/>
                  </a:cubicBezTo>
                  <a:cubicBezTo>
                    <a:pt x="475" y="921"/>
                    <a:pt x="477" y="922"/>
                    <a:pt x="477" y="926"/>
                  </a:cubicBezTo>
                  <a:cubicBezTo>
                    <a:pt x="477" y="938"/>
                    <a:pt x="465" y="938"/>
                    <a:pt x="453" y="950"/>
                  </a:cubicBezTo>
                  <a:cubicBezTo>
                    <a:pt x="450" y="953"/>
                    <a:pt x="446" y="954"/>
                    <a:pt x="443" y="955"/>
                  </a:cubicBezTo>
                  <a:lnTo>
                    <a:pt x="443" y="955"/>
                  </a:lnTo>
                  <a:cubicBezTo>
                    <a:pt x="439" y="952"/>
                    <a:pt x="434" y="950"/>
                    <a:pt x="429" y="950"/>
                  </a:cubicBezTo>
                  <a:cubicBezTo>
                    <a:pt x="429" y="950"/>
                    <a:pt x="434" y="955"/>
                    <a:pt x="442" y="955"/>
                  </a:cubicBezTo>
                  <a:cubicBezTo>
                    <a:pt x="442" y="955"/>
                    <a:pt x="443" y="955"/>
                    <a:pt x="443" y="955"/>
                  </a:cubicBezTo>
                  <a:lnTo>
                    <a:pt x="443" y="955"/>
                  </a:lnTo>
                  <a:cubicBezTo>
                    <a:pt x="449" y="959"/>
                    <a:pt x="453" y="966"/>
                    <a:pt x="453" y="973"/>
                  </a:cubicBezTo>
                  <a:cubicBezTo>
                    <a:pt x="453" y="979"/>
                    <a:pt x="447" y="979"/>
                    <a:pt x="441" y="979"/>
                  </a:cubicBezTo>
                  <a:cubicBezTo>
                    <a:pt x="435" y="979"/>
                    <a:pt x="429" y="979"/>
                    <a:pt x="429" y="985"/>
                  </a:cubicBezTo>
                  <a:cubicBezTo>
                    <a:pt x="429" y="991"/>
                    <a:pt x="432" y="991"/>
                    <a:pt x="435" y="991"/>
                  </a:cubicBezTo>
                  <a:cubicBezTo>
                    <a:pt x="438" y="991"/>
                    <a:pt x="441" y="991"/>
                    <a:pt x="441" y="997"/>
                  </a:cubicBezTo>
                  <a:cubicBezTo>
                    <a:pt x="441" y="1009"/>
                    <a:pt x="441" y="1009"/>
                    <a:pt x="441" y="1021"/>
                  </a:cubicBezTo>
                  <a:cubicBezTo>
                    <a:pt x="441" y="1021"/>
                    <a:pt x="417" y="997"/>
                    <a:pt x="405" y="997"/>
                  </a:cubicBezTo>
                  <a:cubicBezTo>
                    <a:pt x="405" y="1009"/>
                    <a:pt x="405" y="1021"/>
                    <a:pt x="405" y="1021"/>
                  </a:cubicBezTo>
                  <a:lnTo>
                    <a:pt x="429" y="1021"/>
                  </a:lnTo>
                  <a:cubicBezTo>
                    <a:pt x="429" y="1021"/>
                    <a:pt x="429" y="1029"/>
                    <a:pt x="429" y="1045"/>
                  </a:cubicBezTo>
                  <a:cubicBezTo>
                    <a:pt x="429" y="1033"/>
                    <a:pt x="453" y="1021"/>
                    <a:pt x="453" y="1009"/>
                  </a:cubicBezTo>
                  <a:cubicBezTo>
                    <a:pt x="453" y="997"/>
                    <a:pt x="441" y="997"/>
                    <a:pt x="453" y="985"/>
                  </a:cubicBezTo>
                  <a:cubicBezTo>
                    <a:pt x="453" y="979"/>
                    <a:pt x="453" y="979"/>
                    <a:pt x="456" y="979"/>
                  </a:cubicBezTo>
                  <a:cubicBezTo>
                    <a:pt x="459" y="979"/>
                    <a:pt x="465" y="979"/>
                    <a:pt x="477" y="973"/>
                  </a:cubicBezTo>
                  <a:cubicBezTo>
                    <a:pt x="489" y="973"/>
                    <a:pt x="453" y="962"/>
                    <a:pt x="453" y="962"/>
                  </a:cubicBezTo>
                  <a:lnTo>
                    <a:pt x="477" y="962"/>
                  </a:lnTo>
                  <a:cubicBezTo>
                    <a:pt x="477" y="962"/>
                    <a:pt x="477" y="950"/>
                    <a:pt x="477" y="938"/>
                  </a:cubicBezTo>
                  <a:lnTo>
                    <a:pt x="501" y="938"/>
                  </a:lnTo>
                  <a:cubicBezTo>
                    <a:pt x="501" y="926"/>
                    <a:pt x="489" y="914"/>
                    <a:pt x="489" y="902"/>
                  </a:cubicBezTo>
                  <a:close/>
                  <a:moveTo>
                    <a:pt x="429" y="1045"/>
                  </a:moveTo>
                  <a:cubicBezTo>
                    <a:pt x="429" y="1047"/>
                    <a:pt x="429" y="1049"/>
                    <a:pt x="429" y="1051"/>
                  </a:cubicBezTo>
                  <a:lnTo>
                    <a:pt x="429" y="1051"/>
                  </a:lnTo>
                  <a:cubicBezTo>
                    <a:pt x="435" y="1048"/>
                    <a:pt x="441" y="1045"/>
                    <a:pt x="441" y="1045"/>
                  </a:cubicBezTo>
                  <a:close/>
                  <a:moveTo>
                    <a:pt x="429" y="1051"/>
                  </a:moveTo>
                  <a:cubicBezTo>
                    <a:pt x="423" y="1054"/>
                    <a:pt x="417" y="1057"/>
                    <a:pt x="417" y="1057"/>
                  </a:cubicBezTo>
                  <a:cubicBezTo>
                    <a:pt x="416" y="1055"/>
                    <a:pt x="414" y="1053"/>
                    <a:pt x="412" y="1053"/>
                  </a:cubicBezTo>
                  <a:cubicBezTo>
                    <a:pt x="410" y="1053"/>
                    <a:pt x="408" y="1054"/>
                    <a:pt x="405" y="1057"/>
                  </a:cubicBezTo>
                  <a:cubicBezTo>
                    <a:pt x="405" y="1057"/>
                    <a:pt x="405" y="1069"/>
                    <a:pt x="405" y="1069"/>
                  </a:cubicBezTo>
                  <a:cubicBezTo>
                    <a:pt x="405" y="1069"/>
                    <a:pt x="417" y="1057"/>
                    <a:pt x="417" y="1057"/>
                  </a:cubicBezTo>
                  <a:lnTo>
                    <a:pt x="417" y="1057"/>
                  </a:lnTo>
                  <a:cubicBezTo>
                    <a:pt x="419" y="1059"/>
                    <a:pt x="421" y="1060"/>
                    <a:pt x="423" y="1060"/>
                  </a:cubicBezTo>
                  <a:cubicBezTo>
                    <a:pt x="425" y="1060"/>
                    <a:pt x="427" y="1059"/>
                    <a:pt x="429" y="1057"/>
                  </a:cubicBezTo>
                  <a:cubicBezTo>
                    <a:pt x="429" y="1055"/>
                    <a:pt x="429" y="1053"/>
                    <a:pt x="429" y="1051"/>
                  </a:cubicBezTo>
                  <a:close/>
                  <a:moveTo>
                    <a:pt x="405" y="1069"/>
                  </a:moveTo>
                  <a:cubicBezTo>
                    <a:pt x="399" y="1069"/>
                    <a:pt x="399" y="1072"/>
                    <a:pt x="401" y="1073"/>
                  </a:cubicBezTo>
                  <a:lnTo>
                    <a:pt x="401" y="1073"/>
                  </a:lnTo>
                  <a:cubicBezTo>
                    <a:pt x="393" y="1084"/>
                    <a:pt x="393" y="1094"/>
                    <a:pt x="393" y="1104"/>
                  </a:cubicBezTo>
                  <a:cubicBezTo>
                    <a:pt x="393" y="1112"/>
                    <a:pt x="393" y="1120"/>
                    <a:pt x="393" y="1128"/>
                  </a:cubicBezTo>
                  <a:cubicBezTo>
                    <a:pt x="393" y="1116"/>
                    <a:pt x="393" y="1116"/>
                    <a:pt x="405" y="1104"/>
                  </a:cubicBezTo>
                  <a:cubicBezTo>
                    <a:pt x="405" y="1104"/>
                    <a:pt x="417" y="1104"/>
                    <a:pt x="417" y="1093"/>
                  </a:cubicBezTo>
                  <a:cubicBezTo>
                    <a:pt x="417" y="1087"/>
                    <a:pt x="417" y="1087"/>
                    <a:pt x="417" y="1087"/>
                  </a:cubicBezTo>
                  <a:cubicBezTo>
                    <a:pt x="417" y="1087"/>
                    <a:pt x="417" y="1087"/>
                    <a:pt x="417" y="1081"/>
                  </a:cubicBezTo>
                  <a:cubicBezTo>
                    <a:pt x="417" y="1081"/>
                    <a:pt x="417" y="1069"/>
                    <a:pt x="405" y="1069"/>
                  </a:cubicBezTo>
                  <a:close/>
                  <a:moveTo>
                    <a:pt x="2602" y="1182"/>
                  </a:moveTo>
                  <a:cubicBezTo>
                    <a:pt x="2599" y="1182"/>
                    <a:pt x="2596" y="1188"/>
                    <a:pt x="2596" y="1200"/>
                  </a:cubicBezTo>
                  <a:lnTo>
                    <a:pt x="2608" y="1200"/>
                  </a:lnTo>
                  <a:cubicBezTo>
                    <a:pt x="2608" y="1188"/>
                    <a:pt x="2605" y="1182"/>
                    <a:pt x="2602" y="1182"/>
                  </a:cubicBezTo>
                  <a:close/>
                  <a:moveTo>
                    <a:pt x="280" y="1220"/>
                  </a:moveTo>
                  <a:cubicBezTo>
                    <a:pt x="279" y="1220"/>
                    <a:pt x="277" y="1221"/>
                    <a:pt x="274" y="1223"/>
                  </a:cubicBezTo>
                  <a:cubicBezTo>
                    <a:pt x="274" y="1223"/>
                    <a:pt x="274" y="1223"/>
                    <a:pt x="263" y="1235"/>
                  </a:cubicBezTo>
                  <a:lnTo>
                    <a:pt x="274" y="1235"/>
                  </a:lnTo>
                  <a:cubicBezTo>
                    <a:pt x="284" y="1235"/>
                    <a:pt x="286" y="1220"/>
                    <a:pt x="280" y="1220"/>
                  </a:cubicBezTo>
                  <a:close/>
                  <a:moveTo>
                    <a:pt x="371" y="1114"/>
                  </a:moveTo>
                  <a:cubicBezTo>
                    <a:pt x="370" y="1114"/>
                    <a:pt x="370" y="1115"/>
                    <a:pt x="370" y="1116"/>
                  </a:cubicBezTo>
                  <a:cubicBezTo>
                    <a:pt x="370" y="1128"/>
                    <a:pt x="370" y="1164"/>
                    <a:pt x="370" y="1164"/>
                  </a:cubicBezTo>
                  <a:cubicBezTo>
                    <a:pt x="370" y="1170"/>
                    <a:pt x="367" y="1170"/>
                    <a:pt x="364" y="1170"/>
                  </a:cubicBezTo>
                  <a:cubicBezTo>
                    <a:pt x="361" y="1170"/>
                    <a:pt x="358" y="1170"/>
                    <a:pt x="358" y="1176"/>
                  </a:cubicBezTo>
                  <a:cubicBezTo>
                    <a:pt x="346" y="1188"/>
                    <a:pt x="346" y="1188"/>
                    <a:pt x="346" y="1200"/>
                  </a:cubicBezTo>
                  <a:lnTo>
                    <a:pt x="346" y="1212"/>
                  </a:lnTo>
                  <a:cubicBezTo>
                    <a:pt x="346" y="1223"/>
                    <a:pt x="322" y="1235"/>
                    <a:pt x="322" y="1247"/>
                  </a:cubicBezTo>
                  <a:lnTo>
                    <a:pt x="322" y="1271"/>
                  </a:lnTo>
                  <a:lnTo>
                    <a:pt x="322" y="1283"/>
                  </a:lnTo>
                  <a:cubicBezTo>
                    <a:pt x="334" y="1283"/>
                    <a:pt x="346" y="1247"/>
                    <a:pt x="358" y="1235"/>
                  </a:cubicBezTo>
                  <a:lnTo>
                    <a:pt x="346" y="1235"/>
                  </a:lnTo>
                  <a:cubicBezTo>
                    <a:pt x="334" y="1235"/>
                    <a:pt x="370" y="1235"/>
                    <a:pt x="370" y="1212"/>
                  </a:cubicBezTo>
                  <a:cubicBezTo>
                    <a:pt x="363" y="1198"/>
                    <a:pt x="360" y="1192"/>
                    <a:pt x="361" y="1192"/>
                  </a:cubicBezTo>
                  <a:lnTo>
                    <a:pt x="361" y="1192"/>
                  </a:lnTo>
                  <a:cubicBezTo>
                    <a:pt x="362" y="1192"/>
                    <a:pt x="365" y="1195"/>
                    <a:pt x="370" y="1200"/>
                  </a:cubicBezTo>
                  <a:cubicBezTo>
                    <a:pt x="370" y="1200"/>
                    <a:pt x="375" y="1205"/>
                    <a:pt x="378" y="1205"/>
                  </a:cubicBezTo>
                  <a:cubicBezTo>
                    <a:pt x="380" y="1205"/>
                    <a:pt x="382" y="1204"/>
                    <a:pt x="382" y="1200"/>
                  </a:cubicBezTo>
                  <a:cubicBezTo>
                    <a:pt x="382" y="1176"/>
                    <a:pt x="382" y="1176"/>
                    <a:pt x="382" y="1164"/>
                  </a:cubicBezTo>
                  <a:cubicBezTo>
                    <a:pt x="393" y="1152"/>
                    <a:pt x="393" y="1152"/>
                    <a:pt x="405" y="1140"/>
                  </a:cubicBezTo>
                  <a:cubicBezTo>
                    <a:pt x="405" y="1132"/>
                    <a:pt x="405" y="1123"/>
                    <a:pt x="401" y="1123"/>
                  </a:cubicBezTo>
                  <a:cubicBezTo>
                    <a:pt x="399" y="1123"/>
                    <a:pt x="397" y="1125"/>
                    <a:pt x="393" y="1128"/>
                  </a:cubicBezTo>
                  <a:cubicBezTo>
                    <a:pt x="393" y="1132"/>
                    <a:pt x="393" y="1136"/>
                    <a:pt x="393" y="1140"/>
                  </a:cubicBezTo>
                  <a:cubicBezTo>
                    <a:pt x="393" y="1140"/>
                    <a:pt x="376" y="1114"/>
                    <a:pt x="371" y="1114"/>
                  </a:cubicBezTo>
                  <a:close/>
                  <a:moveTo>
                    <a:pt x="1572" y="331"/>
                  </a:moveTo>
                  <a:cubicBezTo>
                    <a:pt x="1560" y="331"/>
                    <a:pt x="1536" y="331"/>
                    <a:pt x="1536" y="342"/>
                  </a:cubicBezTo>
                  <a:lnTo>
                    <a:pt x="1548" y="342"/>
                  </a:lnTo>
                  <a:cubicBezTo>
                    <a:pt x="1548" y="342"/>
                    <a:pt x="1560" y="354"/>
                    <a:pt x="1560" y="354"/>
                  </a:cubicBezTo>
                  <a:cubicBezTo>
                    <a:pt x="1572" y="366"/>
                    <a:pt x="1584" y="378"/>
                    <a:pt x="1596" y="378"/>
                  </a:cubicBezTo>
                  <a:cubicBezTo>
                    <a:pt x="1608" y="378"/>
                    <a:pt x="1596" y="366"/>
                    <a:pt x="1608" y="366"/>
                  </a:cubicBezTo>
                  <a:cubicBezTo>
                    <a:pt x="1620" y="366"/>
                    <a:pt x="1620" y="378"/>
                    <a:pt x="1632" y="378"/>
                  </a:cubicBezTo>
                  <a:lnTo>
                    <a:pt x="1632" y="390"/>
                  </a:lnTo>
                  <a:cubicBezTo>
                    <a:pt x="1632" y="394"/>
                    <a:pt x="1632" y="395"/>
                    <a:pt x="1632" y="395"/>
                  </a:cubicBezTo>
                  <a:cubicBezTo>
                    <a:pt x="1633" y="395"/>
                    <a:pt x="1636" y="390"/>
                    <a:pt x="1644" y="390"/>
                  </a:cubicBezTo>
                  <a:lnTo>
                    <a:pt x="1656" y="390"/>
                  </a:lnTo>
                  <a:cubicBezTo>
                    <a:pt x="1656" y="402"/>
                    <a:pt x="1644" y="402"/>
                    <a:pt x="1656" y="414"/>
                  </a:cubicBezTo>
                  <a:lnTo>
                    <a:pt x="1727" y="414"/>
                  </a:lnTo>
                  <a:cubicBezTo>
                    <a:pt x="1727" y="414"/>
                    <a:pt x="1703" y="414"/>
                    <a:pt x="1703" y="426"/>
                  </a:cubicBezTo>
                  <a:cubicBezTo>
                    <a:pt x="1703" y="438"/>
                    <a:pt x="1739" y="438"/>
                    <a:pt x="1751" y="438"/>
                  </a:cubicBezTo>
                  <a:cubicBezTo>
                    <a:pt x="1751" y="438"/>
                    <a:pt x="1763" y="438"/>
                    <a:pt x="1763" y="450"/>
                  </a:cubicBezTo>
                  <a:cubicBezTo>
                    <a:pt x="1763" y="456"/>
                    <a:pt x="1766" y="456"/>
                    <a:pt x="1769" y="456"/>
                  </a:cubicBezTo>
                  <a:cubicBezTo>
                    <a:pt x="1772" y="456"/>
                    <a:pt x="1775" y="456"/>
                    <a:pt x="1775" y="461"/>
                  </a:cubicBezTo>
                  <a:cubicBezTo>
                    <a:pt x="1787" y="461"/>
                    <a:pt x="1787" y="461"/>
                    <a:pt x="1787" y="473"/>
                  </a:cubicBezTo>
                  <a:cubicBezTo>
                    <a:pt x="1787" y="473"/>
                    <a:pt x="1798" y="473"/>
                    <a:pt x="1798" y="461"/>
                  </a:cubicBezTo>
                  <a:cubicBezTo>
                    <a:pt x="1798" y="456"/>
                    <a:pt x="1798" y="453"/>
                    <a:pt x="1800" y="453"/>
                  </a:cubicBezTo>
                  <a:cubicBezTo>
                    <a:pt x="1801" y="453"/>
                    <a:pt x="1804" y="456"/>
                    <a:pt x="1810" y="461"/>
                  </a:cubicBezTo>
                  <a:cubicBezTo>
                    <a:pt x="1810" y="473"/>
                    <a:pt x="1810" y="473"/>
                    <a:pt x="1810" y="485"/>
                  </a:cubicBezTo>
                  <a:lnTo>
                    <a:pt x="1834" y="485"/>
                  </a:lnTo>
                  <a:cubicBezTo>
                    <a:pt x="1834" y="497"/>
                    <a:pt x="1846" y="497"/>
                    <a:pt x="1846" y="497"/>
                  </a:cubicBezTo>
                  <a:lnTo>
                    <a:pt x="1858" y="497"/>
                  </a:lnTo>
                  <a:cubicBezTo>
                    <a:pt x="1870" y="497"/>
                    <a:pt x="1858" y="509"/>
                    <a:pt x="1870" y="509"/>
                  </a:cubicBezTo>
                  <a:cubicBezTo>
                    <a:pt x="1882" y="521"/>
                    <a:pt x="1906" y="533"/>
                    <a:pt x="1917" y="533"/>
                  </a:cubicBezTo>
                  <a:cubicBezTo>
                    <a:pt x="1912" y="539"/>
                    <a:pt x="1912" y="539"/>
                    <a:pt x="1913" y="539"/>
                  </a:cubicBezTo>
                  <a:cubicBezTo>
                    <a:pt x="1915" y="539"/>
                    <a:pt x="1917" y="539"/>
                    <a:pt x="1917" y="545"/>
                  </a:cubicBezTo>
                  <a:cubicBezTo>
                    <a:pt x="1917" y="557"/>
                    <a:pt x="1929" y="557"/>
                    <a:pt x="1941" y="557"/>
                  </a:cubicBezTo>
                  <a:lnTo>
                    <a:pt x="1953" y="557"/>
                  </a:lnTo>
                  <a:cubicBezTo>
                    <a:pt x="1965" y="557"/>
                    <a:pt x="1965" y="581"/>
                    <a:pt x="1977" y="581"/>
                  </a:cubicBezTo>
                  <a:lnTo>
                    <a:pt x="2001" y="581"/>
                  </a:lnTo>
                  <a:cubicBezTo>
                    <a:pt x="2001" y="592"/>
                    <a:pt x="2001" y="604"/>
                    <a:pt x="2013" y="604"/>
                  </a:cubicBezTo>
                  <a:cubicBezTo>
                    <a:pt x="2025" y="616"/>
                    <a:pt x="2037" y="628"/>
                    <a:pt x="2060" y="640"/>
                  </a:cubicBezTo>
                  <a:lnTo>
                    <a:pt x="2072" y="652"/>
                  </a:lnTo>
                  <a:lnTo>
                    <a:pt x="2084" y="652"/>
                  </a:lnTo>
                  <a:cubicBezTo>
                    <a:pt x="2096" y="652"/>
                    <a:pt x="2084" y="664"/>
                    <a:pt x="2084" y="664"/>
                  </a:cubicBezTo>
                  <a:cubicBezTo>
                    <a:pt x="2084" y="676"/>
                    <a:pt x="2096" y="676"/>
                    <a:pt x="2096" y="688"/>
                  </a:cubicBezTo>
                  <a:cubicBezTo>
                    <a:pt x="2096" y="688"/>
                    <a:pt x="2101" y="693"/>
                    <a:pt x="2108" y="693"/>
                  </a:cubicBezTo>
                  <a:cubicBezTo>
                    <a:pt x="2112" y="693"/>
                    <a:pt x="2116" y="692"/>
                    <a:pt x="2120" y="688"/>
                  </a:cubicBezTo>
                  <a:cubicBezTo>
                    <a:pt x="2120" y="684"/>
                    <a:pt x="2122" y="683"/>
                    <a:pt x="2125" y="683"/>
                  </a:cubicBezTo>
                  <a:cubicBezTo>
                    <a:pt x="2132" y="683"/>
                    <a:pt x="2144" y="691"/>
                    <a:pt x="2144" y="700"/>
                  </a:cubicBezTo>
                  <a:cubicBezTo>
                    <a:pt x="2144" y="700"/>
                    <a:pt x="2144" y="712"/>
                    <a:pt x="2144" y="712"/>
                  </a:cubicBezTo>
                  <a:cubicBezTo>
                    <a:pt x="2144" y="723"/>
                    <a:pt x="2156" y="723"/>
                    <a:pt x="2156" y="735"/>
                  </a:cubicBezTo>
                  <a:cubicBezTo>
                    <a:pt x="2156" y="735"/>
                    <a:pt x="2168" y="735"/>
                    <a:pt x="2168" y="723"/>
                  </a:cubicBezTo>
                  <a:lnTo>
                    <a:pt x="2179" y="735"/>
                  </a:lnTo>
                  <a:lnTo>
                    <a:pt x="2191" y="747"/>
                  </a:lnTo>
                  <a:cubicBezTo>
                    <a:pt x="2203" y="747"/>
                    <a:pt x="2191" y="747"/>
                    <a:pt x="2191" y="759"/>
                  </a:cubicBezTo>
                  <a:lnTo>
                    <a:pt x="2203" y="759"/>
                  </a:lnTo>
                  <a:cubicBezTo>
                    <a:pt x="2215" y="771"/>
                    <a:pt x="2227" y="771"/>
                    <a:pt x="2239" y="771"/>
                  </a:cubicBezTo>
                  <a:cubicBezTo>
                    <a:pt x="2251" y="771"/>
                    <a:pt x="2239" y="783"/>
                    <a:pt x="2239" y="795"/>
                  </a:cubicBezTo>
                  <a:lnTo>
                    <a:pt x="2251" y="795"/>
                  </a:lnTo>
                  <a:lnTo>
                    <a:pt x="2251" y="807"/>
                  </a:lnTo>
                  <a:lnTo>
                    <a:pt x="2275" y="807"/>
                  </a:lnTo>
                  <a:cubicBezTo>
                    <a:pt x="2275" y="807"/>
                    <a:pt x="2263" y="807"/>
                    <a:pt x="2275" y="819"/>
                  </a:cubicBezTo>
                  <a:cubicBezTo>
                    <a:pt x="2291" y="819"/>
                    <a:pt x="2296" y="824"/>
                    <a:pt x="2301" y="824"/>
                  </a:cubicBezTo>
                  <a:cubicBezTo>
                    <a:pt x="2303" y="824"/>
                    <a:pt x="2304" y="824"/>
                    <a:pt x="2306" y="822"/>
                  </a:cubicBezTo>
                  <a:lnTo>
                    <a:pt x="2306" y="822"/>
                  </a:lnTo>
                  <a:cubicBezTo>
                    <a:pt x="2297" y="837"/>
                    <a:pt x="2345" y="867"/>
                    <a:pt x="2334" y="878"/>
                  </a:cubicBezTo>
                  <a:cubicBezTo>
                    <a:pt x="2322" y="890"/>
                    <a:pt x="2346" y="890"/>
                    <a:pt x="2358" y="902"/>
                  </a:cubicBezTo>
                  <a:lnTo>
                    <a:pt x="2382" y="926"/>
                  </a:lnTo>
                  <a:cubicBezTo>
                    <a:pt x="2394" y="938"/>
                    <a:pt x="2406" y="938"/>
                    <a:pt x="2418" y="950"/>
                  </a:cubicBezTo>
                  <a:cubicBezTo>
                    <a:pt x="2418" y="962"/>
                    <a:pt x="2418" y="962"/>
                    <a:pt x="2429" y="973"/>
                  </a:cubicBezTo>
                  <a:cubicBezTo>
                    <a:pt x="2429" y="985"/>
                    <a:pt x="2429" y="985"/>
                    <a:pt x="2441" y="985"/>
                  </a:cubicBezTo>
                  <a:cubicBezTo>
                    <a:pt x="2453" y="985"/>
                    <a:pt x="2441" y="1009"/>
                    <a:pt x="2429" y="1009"/>
                  </a:cubicBezTo>
                  <a:cubicBezTo>
                    <a:pt x="2418" y="1021"/>
                    <a:pt x="2477" y="1081"/>
                    <a:pt x="2489" y="1093"/>
                  </a:cubicBezTo>
                  <a:cubicBezTo>
                    <a:pt x="2489" y="1093"/>
                    <a:pt x="2501" y="1116"/>
                    <a:pt x="2501" y="1116"/>
                  </a:cubicBezTo>
                  <a:cubicBezTo>
                    <a:pt x="2513" y="1128"/>
                    <a:pt x="2513" y="1140"/>
                    <a:pt x="2525" y="1140"/>
                  </a:cubicBezTo>
                  <a:cubicBezTo>
                    <a:pt x="2525" y="1140"/>
                    <a:pt x="2529" y="1143"/>
                    <a:pt x="2534" y="1144"/>
                  </a:cubicBezTo>
                  <a:lnTo>
                    <a:pt x="2534" y="1144"/>
                  </a:lnTo>
                  <a:cubicBezTo>
                    <a:pt x="2531" y="1149"/>
                    <a:pt x="2529" y="1156"/>
                    <a:pt x="2537" y="1164"/>
                  </a:cubicBezTo>
                  <a:cubicBezTo>
                    <a:pt x="2560" y="1176"/>
                    <a:pt x="2560" y="1176"/>
                    <a:pt x="2560" y="1176"/>
                  </a:cubicBezTo>
                  <a:lnTo>
                    <a:pt x="2537" y="1176"/>
                  </a:lnTo>
                  <a:cubicBezTo>
                    <a:pt x="2549" y="1176"/>
                    <a:pt x="2560" y="1200"/>
                    <a:pt x="2560" y="1200"/>
                  </a:cubicBezTo>
                  <a:cubicBezTo>
                    <a:pt x="2563" y="1197"/>
                    <a:pt x="2564" y="1196"/>
                    <a:pt x="2565" y="1196"/>
                  </a:cubicBezTo>
                  <a:lnTo>
                    <a:pt x="2565" y="1196"/>
                  </a:lnTo>
                  <a:cubicBezTo>
                    <a:pt x="2568" y="1196"/>
                    <a:pt x="2560" y="1212"/>
                    <a:pt x="2560" y="1212"/>
                  </a:cubicBezTo>
                  <a:lnTo>
                    <a:pt x="2560" y="1235"/>
                  </a:lnTo>
                  <a:lnTo>
                    <a:pt x="2584" y="1235"/>
                  </a:lnTo>
                  <a:cubicBezTo>
                    <a:pt x="2584" y="1235"/>
                    <a:pt x="2584" y="1247"/>
                    <a:pt x="2584" y="1259"/>
                  </a:cubicBezTo>
                  <a:cubicBezTo>
                    <a:pt x="2584" y="1259"/>
                    <a:pt x="2596" y="1259"/>
                    <a:pt x="2596" y="1271"/>
                  </a:cubicBezTo>
                  <a:cubicBezTo>
                    <a:pt x="2596" y="1283"/>
                    <a:pt x="2596" y="1283"/>
                    <a:pt x="2596" y="1295"/>
                  </a:cubicBezTo>
                  <a:cubicBezTo>
                    <a:pt x="2596" y="1303"/>
                    <a:pt x="2602" y="1312"/>
                    <a:pt x="2606" y="1312"/>
                  </a:cubicBezTo>
                  <a:cubicBezTo>
                    <a:pt x="2607" y="1312"/>
                    <a:pt x="2608" y="1310"/>
                    <a:pt x="2608" y="1307"/>
                  </a:cubicBezTo>
                  <a:cubicBezTo>
                    <a:pt x="2608" y="1307"/>
                    <a:pt x="2608" y="1295"/>
                    <a:pt x="2608" y="1295"/>
                  </a:cubicBezTo>
                  <a:cubicBezTo>
                    <a:pt x="2608" y="1283"/>
                    <a:pt x="2620" y="1295"/>
                    <a:pt x="2608" y="1271"/>
                  </a:cubicBezTo>
                  <a:cubicBezTo>
                    <a:pt x="2596" y="1259"/>
                    <a:pt x="2596" y="1259"/>
                    <a:pt x="2608" y="1259"/>
                  </a:cubicBezTo>
                  <a:cubicBezTo>
                    <a:pt x="2620" y="1247"/>
                    <a:pt x="2608" y="1235"/>
                    <a:pt x="2608" y="1235"/>
                  </a:cubicBezTo>
                  <a:lnTo>
                    <a:pt x="2596" y="1235"/>
                  </a:lnTo>
                  <a:cubicBezTo>
                    <a:pt x="2596" y="1223"/>
                    <a:pt x="2596" y="1223"/>
                    <a:pt x="2596" y="1212"/>
                  </a:cubicBezTo>
                  <a:lnTo>
                    <a:pt x="2596" y="1188"/>
                  </a:lnTo>
                  <a:cubicBezTo>
                    <a:pt x="2596" y="1176"/>
                    <a:pt x="2584" y="1164"/>
                    <a:pt x="2584" y="1164"/>
                  </a:cubicBezTo>
                  <a:cubicBezTo>
                    <a:pt x="2572" y="1164"/>
                    <a:pt x="2584" y="1128"/>
                    <a:pt x="2584" y="1128"/>
                  </a:cubicBezTo>
                  <a:lnTo>
                    <a:pt x="2584" y="1128"/>
                  </a:lnTo>
                  <a:cubicBezTo>
                    <a:pt x="2584" y="1128"/>
                    <a:pt x="2560" y="1152"/>
                    <a:pt x="2560" y="1152"/>
                  </a:cubicBezTo>
                  <a:cubicBezTo>
                    <a:pt x="2560" y="1152"/>
                    <a:pt x="2560" y="1140"/>
                    <a:pt x="2560" y="1140"/>
                  </a:cubicBezTo>
                  <a:lnTo>
                    <a:pt x="2560" y="1116"/>
                  </a:lnTo>
                  <a:lnTo>
                    <a:pt x="2560" y="1104"/>
                  </a:lnTo>
                  <a:cubicBezTo>
                    <a:pt x="2560" y="1100"/>
                    <a:pt x="2560" y="1099"/>
                    <a:pt x="2560" y="1099"/>
                  </a:cubicBezTo>
                  <a:cubicBezTo>
                    <a:pt x="2559" y="1099"/>
                    <a:pt x="2556" y="1104"/>
                    <a:pt x="2549" y="1104"/>
                  </a:cubicBezTo>
                  <a:cubicBezTo>
                    <a:pt x="2549" y="1104"/>
                    <a:pt x="2537" y="1104"/>
                    <a:pt x="2537" y="1093"/>
                  </a:cubicBezTo>
                  <a:cubicBezTo>
                    <a:pt x="2537" y="1081"/>
                    <a:pt x="2537" y="1069"/>
                    <a:pt x="2513" y="1069"/>
                  </a:cubicBezTo>
                  <a:cubicBezTo>
                    <a:pt x="2501" y="1069"/>
                    <a:pt x="2513" y="1069"/>
                    <a:pt x="2513" y="1057"/>
                  </a:cubicBezTo>
                  <a:cubicBezTo>
                    <a:pt x="2513" y="1057"/>
                    <a:pt x="2537" y="1057"/>
                    <a:pt x="2525" y="1045"/>
                  </a:cubicBezTo>
                  <a:cubicBezTo>
                    <a:pt x="2525" y="1033"/>
                    <a:pt x="2513" y="1021"/>
                    <a:pt x="2501" y="1009"/>
                  </a:cubicBezTo>
                  <a:lnTo>
                    <a:pt x="2501" y="1021"/>
                  </a:lnTo>
                  <a:cubicBezTo>
                    <a:pt x="2501" y="1021"/>
                    <a:pt x="2493" y="1006"/>
                    <a:pt x="2490" y="1006"/>
                  </a:cubicBezTo>
                  <a:cubicBezTo>
                    <a:pt x="2489" y="1006"/>
                    <a:pt x="2489" y="1007"/>
                    <a:pt x="2489" y="1009"/>
                  </a:cubicBezTo>
                  <a:cubicBezTo>
                    <a:pt x="2477" y="1009"/>
                    <a:pt x="2489" y="1021"/>
                    <a:pt x="2489" y="1021"/>
                  </a:cubicBezTo>
                  <a:cubicBezTo>
                    <a:pt x="2489" y="1021"/>
                    <a:pt x="2465" y="1009"/>
                    <a:pt x="2477" y="997"/>
                  </a:cubicBezTo>
                  <a:cubicBezTo>
                    <a:pt x="2477" y="985"/>
                    <a:pt x="2465" y="973"/>
                    <a:pt x="2465" y="962"/>
                  </a:cubicBezTo>
                  <a:cubicBezTo>
                    <a:pt x="2465" y="962"/>
                    <a:pt x="2453" y="962"/>
                    <a:pt x="2441" y="973"/>
                  </a:cubicBezTo>
                  <a:cubicBezTo>
                    <a:pt x="2441" y="962"/>
                    <a:pt x="2441" y="950"/>
                    <a:pt x="2441" y="938"/>
                  </a:cubicBezTo>
                  <a:cubicBezTo>
                    <a:pt x="2441" y="938"/>
                    <a:pt x="2465" y="950"/>
                    <a:pt x="2465" y="950"/>
                  </a:cubicBezTo>
                  <a:cubicBezTo>
                    <a:pt x="2453" y="938"/>
                    <a:pt x="2441" y="938"/>
                    <a:pt x="2441" y="926"/>
                  </a:cubicBezTo>
                  <a:cubicBezTo>
                    <a:pt x="2441" y="926"/>
                    <a:pt x="2453" y="914"/>
                    <a:pt x="2465" y="902"/>
                  </a:cubicBezTo>
                  <a:lnTo>
                    <a:pt x="2465" y="902"/>
                  </a:lnTo>
                  <a:cubicBezTo>
                    <a:pt x="2453" y="908"/>
                    <a:pt x="2444" y="911"/>
                    <a:pt x="2437" y="911"/>
                  </a:cubicBezTo>
                  <a:cubicBezTo>
                    <a:pt x="2429" y="911"/>
                    <a:pt x="2423" y="908"/>
                    <a:pt x="2418" y="902"/>
                  </a:cubicBezTo>
                  <a:cubicBezTo>
                    <a:pt x="2418" y="902"/>
                    <a:pt x="2418" y="902"/>
                    <a:pt x="2406" y="890"/>
                  </a:cubicBezTo>
                  <a:lnTo>
                    <a:pt x="2394" y="890"/>
                  </a:lnTo>
                  <a:cubicBezTo>
                    <a:pt x="2394" y="890"/>
                    <a:pt x="2418" y="890"/>
                    <a:pt x="2418" y="878"/>
                  </a:cubicBezTo>
                  <a:cubicBezTo>
                    <a:pt x="2418" y="866"/>
                    <a:pt x="2406" y="866"/>
                    <a:pt x="2406" y="866"/>
                  </a:cubicBezTo>
                  <a:lnTo>
                    <a:pt x="2382" y="866"/>
                  </a:lnTo>
                  <a:lnTo>
                    <a:pt x="2370" y="854"/>
                  </a:lnTo>
                  <a:cubicBezTo>
                    <a:pt x="2358" y="831"/>
                    <a:pt x="2346" y="819"/>
                    <a:pt x="2334" y="807"/>
                  </a:cubicBezTo>
                  <a:lnTo>
                    <a:pt x="2322" y="807"/>
                  </a:lnTo>
                  <a:cubicBezTo>
                    <a:pt x="2322" y="807"/>
                    <a:pt x="2322" y="795"/>
                    <a:pt x="2322" y="783"/>
                  </a:cubicBezTo>
                  <a:cubicBezTo>
                    <a:pt x="2310" y="771"/>
                    <a:pt x="2298" y="759"/>
                    <a:pt x="2287" y="747"/>
                  </a:cubicBezTo>
                  <a:lnTo>
                    <a:pt x="2263" y="747"/>
                  </a:lnTo>
                  <a:cubicBezTo>
                    <a:pt x="2263" y="747"/>
                    <a:pt x="2275" y="735"/>
                    <a:pt x="2263" y="735"/>
                  </a:cubicBezTo>
                  <a:cubicBezTo>
                    <a:pt x="2259" y="731"/>
                    <a:pt x="2257" y="730"/>
                    <a:pt x="2257" y="730"/>
                  </a:cubicBezTo>
                  <a:lnTo>
                    <a:pt x="2257" y="730"/>
                  </a:lnTo>
                  <a:cubicBezTo>
                    <a:pt x="2256" y="730"/>
                    <a:pt x="2259" y="735"/>
                    <a:pt x="2251" y="735"/>
                  </a:cubicBezTo>
                  <a:cubicBezTo>
                    <a:pt x="2251" y="735"/>
                    <a:pt x="2246" y="730"/>
                    <a:pt x="2242" y="730"/>
                  </a:cubicBezTo>
                  <a:cubicBezTo>
                    <a:pt x="2240" y="730"/>
                    <a:pt x="2239" y="731"/>
                    <a:pt x="2239" y="735"/>
                  </a:cubicBezTo>
                  <a:lnTo>
                    <a:pt x="2215" y="735"/>
                  </a:lnTo>
                  <a:cubicBezTo>
                    <a:pt x="2208" y="735"/>
                    <a:pt x="2210" y="722"/>
                    <a:pt x="2215" y="714"/>
                  </a:cubicBezTo>
                  <a:lnTo>
                    <a:pt x="2215" y="714"/>
                  </a:lnTo>
                  <a:cubicBezTo>
                    <a:pt x="2219" y="720"/>
                    <a:pt x="2227" y="723"/>
                    <a:pt x="2227" y="723"/>
                  </a:cubicBezTo>
                  <a:cubicBezTo>
                    <a:pt x="2227" y="723"/>
                    <a:pt x="2227" y="712"/>
                    <a:pt x="2227" y="712"/>
                  </a:cubicBezTo>
                  <a:cubicBezTo>
                    <a:pt x="2225" y="710"/>
                    <a:pt x="2224" y="709"/>
                    <a:pt x="2222" y="709"/>
                  </a:cubicBezTo>
                  <a:cubicBezTo>
                    <a:pt x="2219" y="709"/>
                    <a:pt x="2217" y="711"/>
                    <a:pt x="2215" y="714"/>
                  </a:cubicBezTo>
                  <a:lnTo>
                    <a:pt x="2215" y="714"/>
                  </a:lnTo>
                  <a:cubicBezTo>
                    <a:pt x="2211" y="710"/>
                    <a:pt x="2210" y="705"/>
                    <a:pt x="2215" y="700"/>
                  </a:cubicBezTo>
                  <a:cubicBezTo>
                    <a:pt x="2215" y="688"/>
                    <a:pt x="2179" y="676"/>
                    <a:pt x="2168" y="664"/>
                  </a:cubicBezTo>
                  <a:lnTo>
                    <a:pt x="2144" y="664"/>
                  </a:lnTo>
                  <a:cubicBezTo>
                    <a:pt x="2144" y="664"/>
                    <a:pt x="2144" y="615"/>
                    <a:pt x="2135" y="615"/>
                  </a:cubicBezTo>
                  <a:cubicBezTo>
                    <a:pt x="2134" y="615"/>
                    <a:pt x="2133" y="615"/>
                    <a:pt x="2132" y="616"/>
                  </a:cubicBezTo>
                  <a:cubicBezTo>
                    <a:pt x="2144" y="616"/>
                    <a:pt x="2132" y="628"/>
                    <a:pt x="2120" y="628"/>
                  </a:cubicBezTo>
                  <a:lnTo>
                    <a:pt x="2108" y="628"/>
                  </a:lnTo>
                  <a:cubicBezTo>
                    <a:pt x="2096" y="616"/>
                    <a:pt x="2120" y="616"/>
                    <a:pt x="2108" y="604"/>
                  </a:cubicBezTo>
                  <a:cubicBezTo>
                    <a:pt x="2108" y="592"/>
                    <a:pt x="2096" y="592"/>
                    <a:pt x="2084" y="581"/>
                  </a:cubicBezTo>
                  <a:lnTo>
                    <a:pt x="2072" y="581"/>
                  </a:lnTo>
                  <a:cubicBezTo>
                    <a:pt x="2060" y="581"/>
                    <a:pt x="2060" y="581"/>
                    <a:pt x="2072" y="569"/>
                  </a:cubicBezTo>
                  <a:cubicBezTo>
                    <a:pt x="2072" y="568"/>
                    <a:pt x="2073" y="568"/>
                    <a:pt x="2073" y="568"/>
                  </a:cubicBezTo>
                  <a:lnTo>
                    <a:pt x="2073" y="568"/>
                  </a:lnTo>
                  <a:cubicBezTo>
                    <a:pt x="2079" y="569"/>
                    <a:pt x="2084" y="569"/>
                    <a:pt x="2084" y="569"/>
                  </a:cubicBezTo>
                  <a:cubicBezTo>
                    <a:pt x="2084" y="569"/>
                    <a:pt x="2084" y="563"/>
                    <a:pt x="2081" y="563"/>
                  </a:cubicBezTo>
                  <a:cubicBezTo>
                    <a:pt x="2079" y="563"/>
                    <a:pt x="2076" y="565"/>
                    <a:pt x="2073" y="568"/>
                  </a:cubicBezTo>
                  <a:lnTo>
                    <a:pt x="2073" y="568"/>
                  </a:lnTo>
                  <a:cubicBezTo>
                    <a:pt x="2059" y="567"/>
                    <a:pt x="2037" y="565"/>
                    <a:pt x="2037" y="557"/>
                  </a:cubicBezTo>
                  <a:cubicBezTo>
                    <a:pt x="2037" y="545"/>
                    <a:pt x="2048" y="545"/>
                    <a:pt x="2037" y="533"/>
                  </a:cubicBezTo>
                  <a:lnTo>
                    <a:pt x="2025" y="533"/>
                  </a:lnTo>
                  <a:cubicBezTo>
                    <a:pt x="2025" y="533"/>
                    <a:pt x="2037" y="557"/>
                    <a:pt x="2025" y="557"/>
                  </a:cubicBezTo>
                  <a:cubicBezTo>
                    <a:pt x="2013" y="545"/>
                    <a:pt x="2001" y="533"/>
                    <a:pt x="2001" y="533"/>
                  </a:cubicBezTo>
                  <a:lnTo>
                    <a:pt x="1989" y="521"/>
                  </a:lnTo>
                  <a:lnTo>
                    <a:pt x="2001" y="509"/>
                  </a:lnTo>
                  <a:lnTo>
                    <a:pt x="1965" y="509"/>
                  </a:lnTo>
                  <a:cubicBezTo>
                    <a:pt x="1965" y="509"/>
                    <a:pt x="1965" y="497"/>
                    <a:pt x="1965" y="497"/>
                  </a:cubicBezTo>
                  <a:lnTo>
                    <a:pt x="1941" y="497"/>
                  </a:lnTo>
                  <a:cubicBezTo>
                    <a:pt x="1929" y="497"/>
                    <a:pt x="1929" y="485"/>
                    <a:pt x="1929" y="485"/>
                  </a:cubicBezTo>
                  <a:lnTo>
                    <a:pt x="1929" y="473"/>
                  </a:lnTo>
                  <a:cubicBezTo>
                    <a:pt x="1929" y="461"/>
                    <a:pt x="1906" y="461"/>
                    <a:pt x="1906" y="461"/>
                  </a:cubicBezTo>
                  <a:cubicBezTo>
                    <a:pt x="1902" y="465"/>
                    <a:pt x="1900" y="467"/>
                    <a:pt x="1900" y="467"/>
                  </a:cubicBezTo>
                  <a:cubicBezTo>
                    <a:pt x="1899" y="467"/>
                    <a:pt x="1902" y="461"/>
                    <a:pt x="1894" y="461"/>
                  </a:cubicBezTo>
                  <a:lnTo>
                    <a:pt x="1882" y="461"/>
                  </a:lnTo>
                  <a:cubicBezTo>
                    <a:pt x="1882" y="461"/>
                    <a:pt x="1906" y="461"/>
                    <a:pt x="1894" y="450"/>
                  </a:cubicBezTo>
                  <a:cubicBezTo>
                    <a:pt x="1888" y="444"/>
                    <a:pt x="1885" y="444"/>
                    <a:pt x="1882" y="444"/>
                  </a:cubicBezTo>
                  <a:cubicBezTo>
                    <a:pt x="1879" y="444"/>
                    <a:pt x="1876" y="444"/>
                    <a:pt x="1870" y="438"/>
                  </a:cubicBezTo>
                  <a:cubicBezTo>
                    <a:pt x="1870" y="438"/>
                    <a:pt x="1858" y="438"/>
                    <a:pt x="1846" y="426"/>
                  </a:cubicBezTo>
                  <a:lnTo>
                    <a:pt x="1798" y="426"/>
                  </a:lnTo>
                  <a:cubicBezTo>
                    <a:pt x="1798" y="426"/>
                    <a:pt x="1798" y="418"/>
                    <a:pt x="1798" y="414"/>
                  </a:cubicBezTo>
                  <a:lnTo>
                    <a:pt x="1787" y="414"/>
                  </a:lnTo>
                  <a:cubicBezTo>
                    <a:pt x="1781" y="408"/>
                    <a:pt x="1781" y="408"/>
                    <a:pt x="1782" y="408"/>
                  </a:cubicBezTo>
                  <a:cubicBezTo>
                    <a:pt x="1784" y="408"/>
                    <a:pt x="1787" y="408"/>
                    <a:pt x="1787" y="402"/>
                  </a:cubicBezTo>
                  <a:cubicBezTo>
                    <a:pt x="1787" y="396"/>
                    <a:pt x="1787" y="396"/>
                    <a:pt x="1785" y="396"/>
                  </a:cubicBezTo>
                  <a:cubicBezTo>
                    <a:pt x="1784" y="396"/>
                    <a:pt x="1781" y="396"/>
                    <a:pt x="1775" y="390"/>
                  </a:cubicBezTo>
                  <a:lnTo>
                    <a:pt x="1775" y="402"/>
                  </a:lnTo>
                  <a:lnTo>
                    <a:pt x="1775" y="414"/>
                  </a:lnTo>
                  <a:lnTo>
                    <a:pt x="1751" y="414"/>
                  </a:lnTo>
                  <a:cubicBezTo>
                    <a:pt x="1751" y="414"/>
                    <a:pt x="1751" y="402"/>
                    <a:pt x="1739" y="402"/>
                  </a:cubicBezTo>
                  <a:cubicBezTo>
                    <a:pt x="1739" y="390"/>
                    <a:pt x="1727" y="378"/>
                    <a:pt x="1727" y="378"/>
                  </a:cubicBezTo>
                  <a:cubicBezTo>
                    <a:pt x="1727" y="384"/>
                    <a:pt x="1727" y="387"/>
                    <a:pt x="1725" y="387"/>
                  </a:cubicBezTo>
                  <a:cubicBezTo>
                    <a:pt x="1724" y="387"/>
                    <a:pt x="1721" y="384"/>
                    <a:pt x="1715" y="378"/>
                  </a:cubicBezTo>
                  <a:lnTo>
                    <a:pt x="1703" y="378"/>
                  </a:lnTo>
                  <a:cubicBezTo>
                    <a:pt x="1703" y="378"/>
                    <a:pt x="1667" y="366"/>
                    <a:pt x="1656" y="366"/>
                  </a:cubicBezTo>
                  <a:cubicBezTo>
                    <a:pt x="1656" y="360"/>
                    <a:pt x="1656" y="360"/>
                    <a:pt x="1656" y="360"/>
                  </a:cubicBezTo>
                  <a:cubicBezTo>
                    <a:pt x="1656" y="360"/>
                    <a:pt x="1656" y="360"/>
                    <a:pt x="1656" y="354"/>
                  </a:cubicBezTo>
                  <a:cubicBezTo>
                    <a:pt x="1656" y="342"/>
                    <a:pt x="1644" y="342"/>
                    <a:pt x="1644" y="342"/>
                  </a:cubicBezTo>
                  <a:cubicBezTo>
                    <a:pt x="1636" y="342"/>
                    <a:pt x="1633" y="337"/>
                    <a:pt x="1629" y="337"/>
                  </a:cubicBezTo>
                  <a:cubicBezTo>
                    <a:pt x="1626" y="337"/>
                    <a:pt x="1624" y="338"/>
                    <a:pt x="1620" y="342"/>
                  </a:cubicBezTo>
                  <a:cubicBezTo>
                    <a:pt x="1620" y="346"/>
                    <a:pt x="1618" y="348"/>
                    <a:pt x="1617" y="348"/>
                  </a:cubicBezTo>
                  <a:cubicBezTo>
                    <a:pt x="1613" y="348"/>
                    <a:pt x="1608" y="342"/>
                    <a:pt x="1608" y="342"/>
                  </a:cubicBezTo>
                  <a:lnTo>
                    <a:pt x="1596" y="342"/>
                  </a:lnTo>
                  <a:cubicBezTo>
                    <a:pt x="1584" y="331"/>
                    <a:pt x="1584" y="331"/>
                    <a:pt x="1572" y="331"/>
                  </a:cubicBezTo>
                  <a:close/>
                  <a:moveTo>
                    <a:pt x="2620" y="1302"/>
                  </a:moveTo>
                  <a:cubicBezTo>
                    <a:pt x="2619" y="1302"/>
                    <a:pt x="2616" y="1307"/>
                    <a:pt x="2608" y="1307"/>
                  </a:cubicBezTo>
                  <a:cubicBezTo>
                    <a:pt x="2620" y="1307"/>
                    <a:pt x="2608" y="1331"/>
                    <a:pt x="2608" y="1331"/>
                  </a:cubicBezTo>
                  <a:cubicBezTo>
                    <a:pt x="2615" y="1331"/>
                    <a:pt x="2618" y="1326"/>
                    <a:pt x="2622" y="1325"/>
                  </a:cubicBezTo>
                  <a:lnTo>
                    <a:pt x="2622" y="1325"/>
                  </a:lnTo>
                  <a:cubicBezTo>
                    <a:pt x="2617" y="1330"/>
                    <a:pt x="2614" y="1336"/>
                    <a:pt x="2620" y="1343"/>
                  </a:cubicBezTo>
                  <a:cubicBezTo>
                    <a:pt x="2623" y="1343"/>
                    <a:pt x="2627" y="1342"/>
                    <a:pt x="2632" y="1341"/>
                  </a:cubicBezTo>
                  <a:lnTo>
                    <a:pt x="2632" y="1341"/>
                  </a:lnTo>
                  <a:cubicBezTo>
                    <a:pt x="2632" y="1343"/>
                    <a:pt x="2632" y="1343"/>
                    <a:pt x="2632" y="1343"/>
                  </a:cubicBezTo>
                  <a:cubicBezTo>
                    <a:pt x="2632" y="1348"/>
                    <a:pt x="2632" y="1356"/>
                    <a:pt x="2633" y="1363"/>
                  </a:cubicBezTo>
                  <a:lnTo>
                    <a:pt x="2633" y="1363"/>
                  </a:lnTo>
                  <a:cubicBezTo>
                    <a:pt x="2639" y="1357"/>
                    <a:pt x="2666" y="1364"/>
                    <a:pt x="2656" y="1343"/>
                  </a:cubicBezTo>
                  <a:cubicBezTo>
                    <a:pt x="2656" y="1339"/>
                    <a:pt x="2653" y="1337"/>
                    <a:pt x="2649" y="1337"/>
                  </a:cubicBezTo>
                  <a:cubicBezTo>
                    <a:pt x="2644" y="1337"/>
                    <a:pt x="2638" y="1339"/>
                    <a:pt x="2632" y="1341"/>
                  </a:cubicBezTo>
                  <a:lnTo>
                    <a:pt x="2632" y="1341"/>
                  </a:lnTo>
                  <a:cubicBezTo>
                    <a:pt x="2632" y="1339"/>
                    <a:pt x="2632" y="1336"/>
                    <a:pt x="2632" y="1331"/>
                  </a:cubicBezTo>
                  <a:cubicBezTo>
                    <a:pt x="2628" y="1327"/>
                    <a:pt x="2625" y="1325"/>
                    <a:pt x="2623" y="1325"/>
                  </a:cubicBezTo>
                  <a:cubicBezTo>
                    <a:pt x="2623" y="1325"/>
                    <a:pt x="2622" y="1325"/>
                    <a:pt x="2622" y="1325"/>
                  </a:cubicBezTo>
                  <a:lnTo>
                    <a:pt x="2622" y="1325"/>
                  </a:lnTo>
                  <a:cubicBezTo>
                    <a:pt x="2627" y="1321"/>
                    <a:pt x="2632" y="1319"/>
                    <a:pt x="2632" y="1319"/>
                  </a:cubicBezTo>
                  <a:lnTo>
                    <a:pt x="2620" y="1319"/>
                  </a:lnTo>
                  <a:cubicBezTo>
                    <a:pt x="2620" y="1319"/>
                    <a:pt x="2620" y="1307"/>
                    <a:pt x="2620" y="1307"/>
                  </a:cubicBezTo>
                  <a:cubicBezTo>
                    <a:pt x="2620" y="1303"/>
                    <a:pt x="2620" y="1302"/>
                    <a:pt x="2620" y="1302"/>
                  </a:cubicBezTo>
                  <a:close/>
                  <a:moveTo>
                    <a:pt x="2633" y="1363"/>
                  </a:moveTo>
                  <a:cubicBezTo>
                    <a:pt x="2632" y="1364"/>
                    <a:pt x="2632" y="1365"/>
                    <a:pt x="2632" y="1366"/>
                  </a:cubicBezTo>
                  <a:cubicBezTo>
                    <a:pt x="2632" y="1366"/>
                    <a:pt x="2632" y="1390"/>
                    <a:pt x="2632" y="1390"/>
                  </a:cubicBezTo>
                  <a:lnTo>
                    <a:pt x="2644" y="1390"/>
                  </a:lnTo>
                  <a:cubicBezTo>
                    <a:pt x="2644" y="1390"/>
                    <a:pt x="2645" y="1390"/>
                    <a:pt x="2646" y="1390"/>
                  </a:cubicBezTo>
                  <a:lnTo>
                    <a:pt x="2646" y="1390"/>
                  </a:lnTo>
                  <a:cubicBezTo>
                    <a:pt x="2648" y="1387"/>
                    <a:pt x="2648" y="1382"/>
                    <a:pt x="2644" y="1378"/>
                  </a:cubicBezTo>
                  <a:cubicBezTo>
                    <a:pt x="2637" y="1378"/>
                    <a:pt x="2634" y="1371"/>
                    <a:pt x="2633" y="1363"/>
                  </a:cubicBezTo>
                  <a:close/>
                  <a:moveTo>
                    <a:pt x="251" y="1385"/>
                  </a:moveTo>
                  <a:cubicBezTo>
                    <a:pt x="244" y="1385"/>
                    <a:pt x="239" y="1390"/>
                    <a:pt x="239" y="1390"/>
                  </a:cubicBezTo>
                  <a:lnTo>
                    <a:pt x="239" y="1402"/>
                  </a:lnTo>
                  <a:lnTo>
                    <a:pt x="251" y="1390"/>
                  </a:lnTo>
                  <a:lnTo>
                    <a:pt x="263" y="1390"/>
                  </a:lnTo>
                  <a:cubicBezTo>
                    <a:pt x="259" y="1386"/>
                    <a:pt x="255" y="1385"/>
                    <a:pt x="251" y="1385"/>
                  </a:cubicBezTo>
                  <a:close/>
                  <a:moveTo>
                    <a:pt x="2646" y="1390"/>
                  </a:moveTo>
                  <a:cubicBezTo>
                    <a:pt x="2642" y="1397"/>
                    <a:pt x="2632" y="1402"/>
                    <a:pt x="2632" y="1402"/>
                  </a:cubicBezTo>
                  <a:cubicBezTo>
                    <a:pt x="2632" y="1408"/>
                    <a:pt x="2632" y="1408"/>
                    <a:pt x="2632" y="1408"/>
                  </a:cubicBezTo>
                  <a:cubicBezTo>
                    <a:pt x="2632" y="1408"/>
                    <a:pt x="2632" y="1408"/>
                    <a:pt x="2632" y="1414"/>
                  </a:cubicBezTo>
                  <a:lnTo>
                    <a:pt x="2632" y="1450"/>
                  </a:lnTo>
                  <a:cubicBezTo>
                    <a:pt x="2632" y="1456"/>
                    <a:pt x="2632" y="1456"/>
                    <a:pt x="2633" y="1456"/>
                  </a:cubicBezTo>
                  <a:cubicBezTo>
                    <a:pt x="2635" y="1456"/>
                    <a:pt x="2638" y="1456"/>
                    <a:pt x="2644" y="1462"/>
                  </a:cubicBezTo>
                  <a:cubicBezTo>
                    <a:pt x="2644" y="1474"/>
                    <a:pt x="2644" y="1474"/>
                    <a:pt x="2644" y="1485"/>
                  </a:cubicBezTo>
                  <a:cubicBezTo>
                    <a:pt x="2644" y="1497"/>
                    <a:pt x="2655" y="1509"/>
                    <a:pt x="2667" y="1521"/>
                  </a:cubicBezTo>
                  <a:lnTo>
                    <a:pt x="2667" y="1521"/>
                  </a:lnTo>
                  <a:cubicBezTo>
                    <a:pt x="2667" y="1510"/>
                    <a:pt x="2664" y="1497"/>
                    <a:pt x="2656" y="1497"/>
                  </a:cubicBezTo>
                  <a:cubicBezTo>
                    <a:pt x="2668" y="1497"/>
                    <a:pt x="2656" y="1474"/>
                    <a:pt x="2656" y="1462"/>
                  </a:cubicBezTo>
                  <a:cubicBezTo>
                    <a:pt x="2656" y="1450"/>
                    <a:pt x="2644" y="1450"/>
                    <a:pt x="2644" y="1438"/>
                  </a:cubicBezTo>
                  <a:cubicBezTo>
                    <a:pt x="2644" y="1432"/>
                    <a:pt x="2647" y="1432"/>
                    <a:pt x="2650" y="1432"/>
                  </a:cubicBezTo>
                  <a:cubicBezTo>
                    <a:pt x="2653" y="1432"/>
                    <a:pt x="2656" y="1432"/>
                    <a:pt x="2656" y="1426"/>
                  </a:cubicBezTo>
                  <a:cubicBezTo>
                    <a:pt x="2656" y="1414"/>
                    <a:pt x="2656" y="1414"/>
                    <a:pt x="2656" y="1402"/>
                  </a:cubicBezTo>
                  <a:cubicBezTo>
                    <a:pt x="2656" y="1402"/>
                    <a:pt x="2656" y="1391"/>
                    <a:pt x="2646" y="1390"/>
                  </a:cubicBezTo>
                  <a:close/>
                  <a:moveTo>
                    <a:pt x="2655" y="1516"/>
                  </a:moveTo>
                  <a:cubicBezTo>
                    <a:pt x="2652" y="1516"/>
                    <a:pt x="2648" y="1517"/>
                    <a:pt x="2644" y="1521"/>
                  </a:cubicBezTo>
                  <a:cubicBezTo>
                    <a:pt x="2644" y="1533"/>
                    <a:pt x="2644" y="1533"/>
                    <a:pt x="2644" y="1533"/>
                  </a:cubicBezTo>
                  <a:cubicBezTo>
                    <a:pt x="2644" y="1533"/>
                    <a:pt x="2656" y="1557"/>
                    <a:pt x="2644" y="1557"/>
                  </a:cubicBezTo>
                  <a:cubicBezTo>
                    <a:pt x="2644" y="1569"/>
                    <a:pt x="2668" y="1581"/>
                    <a:pt x="2656" y="1581"/>
                  </a:cubicBezTo>
                  <a:cubicBezTo>
                    <a:pt x="2644" y="1581"/>
                    <a:pt x="2644" y="1604"/>
                    <a:pt x="2656" y="1604"/>
                  </a:cubicBezTo>
                  <a:cubicBezTo>
                    <a:pt x="2656" y="1601"/>
                    <a:pt x="2656" y="1597"/>
                    <a:pt x="2656" y="1593"/>
                  </a:cubicBezTo>
                  <a:cubicBezTo>
                    <a:pt x="2656" y="1593"/>
                    <a:pt x="2668" y="1581"/>
                    <a:pt x="2668" y="1581"/>
                  </a:cubicBezTo>
                  <a:lnTo>
                    <a:pt x="2668" y="1533"/>
                  </a:lnTo>
                  <a:cubicBezTo>
                    <a:pt x="2668" y="1530"/>
                    <a:pt x="2668" y="1525"/>
                    <a:pt x="2667" y="1521"/>
                  </a:cubicBezTo>
                  <a:lnTo>
                    <a:pt x="2667" y="1521"/>
                  </a:lnTo>
                  <a:cubicBezTo>
                    <a:pt x="2667" y="1521"/>
                    <a:pt x="2668" y="1521"/>
                    <a:pt x="2668" y="1521"/>
                  </a:cubicBezTo>
                  <a:cubicBezTo>
                    <a:pt x="2667" y="1521"/>
                    <a:pt x="2667" y="1521"/>
                    <a:pt x="2667" y="1521"/>
                  </a:cubicBezTo>
                  <a:lnTo>
                    <a:pt x="2667" y="1521"/>
                  </a:lnTo>
                  <a:cubicBezTo>
                    <a:pt x="2667" y="1521"/>
                    <a:pt x="2667" y="1521"/>
                    <a:pt x="2667" y="1521"/>
                  </a:cubicBezTo>
                  <a:lnTo>
                    <a:pt x="2667" y="1521"/>
                  </a:lnTo>
                  <a:cubicBezTo>
                    <a:pt x="2666" y="1520"/>
                    <a:pt x="2661" y="1516"/>
                    <a:pt x="2655" y="1516"/>
                  </a:cubicBezTo>
                  <a:close/>
                  <a:moveTo>
                    <a:pt x="2656" y="1604"/>
                  </a:moveTo>
                  <a:cubicBezTo>
                    <a:pt x="2656" y="1605"/>
                    <a:pt x="2656" y="1605"/>
                    <a:pt x="2656" y="1605"/>
                  </a:cubicBezTo>
                  <a:lnTo>
                    <a:pt x="2656" y="1605"/>
                  </a:lnTo>
                  <a:cubicBezTo>
                    <a:pt x="2659" y="1604"/>
                    <a:pt x="2661" y="1604"/>
                    <a:pt x="2656" y="1604"/>
                  </a:cubicBezTo>
                  <a:close/>
                  <a:moveTo>
                    <a:pt x="121" y="1649"/>
                  </a:moveTo>
                  <a:cubicBezTo>
                    <a:pt x="120" y="1649"/>
                    <a:pt x="120" y="1650"/>
                    <a:pt x="120" y="1652"/>
                  </a:cubicBezTo>
                  <a:cubicBezTo>
                    <a:pt x="120" y="1664"/>
                    <a:pt x="132" y="1664"/>
                    <a:pt x="132" y="1664"/>
                  </a:cubicBezTo>
                  <a:lnTo>
                    <a:pt x="132" y="1655"/>
                  </a:lnTo>
                  <a:lnTo>
                    <a:pt x="132" y="1655"/>
                  </a:lnTo>
                  <a:cubicBezTo>
                    <a:pt x="133" y="1655"/>
                    <a:pt x="134" y="1656"/>
                    <a:pt x="136" y="1656"/>
                  </a:cubicBezTo>
                  <a:cubicBezTo>
                    <a:pt x="138" y="1656"/>
                    <a:pt x="141" y="1655"/>
                    <a:pt x="143" y="1652"/>
                  </a:cubicBezTo>
                  <a:lnTo>
                    <a:pt x="132" y="1652"/>
                  </a:lnTo>
                  <a:lnTo>
                    <a:pt x="132" y="1655"/>
                  </a:lnTo>
                  <a:lnTo>
                    <a:pt x="132" y="1655"/>
                  </a:lnTo>
                  <a:cubicBezTo>
                    <a:pt x="127" y="1653"/>
                    <a:pt x="123" y="1649"/>
                    <a:pt x="121" y="1649"/>
                  </a:cubicBezTo>
                  <a:close/>
                  <a:moveTo>
                    <a:pt x="48" y="1843"/>
                  </a:moveTo>
                  <a:cubicBezTo>
                    <a:pt x="40" y="1843"/>
                    <a:pt x="48" y="1848"/>
                    <a:pt x="54" y="1848"/>
                  </a:cubicBezTo>
                  <a:cubicBezTo>
                    <a:pt x="57" y="1848"/>
                    <a:pt x="59" y="1847"/>
                    <a:pt x="60" y="1844"/>
                  </a:cubicBezTo>
                  <a:lnTo>
                    <a:pt x="60" y="1844"/>
                  </a:lnTo>
                  <a:cubicBezTo>
                    <a:pt x="61" y="1844"/>
                    <a:pt x="61" y="1844"/>
                    <a:pt x="62" y="1845"/>
                  </a:cubicBezTo>
                  <a:lnTo>
                    <a:pt x="62" y="1845"/>
                  </a:lnTo>
                  <a:lnTo>
                    <a:pt x="60" y="1843"/>
                  </a:lnTo>
                  <a:cubicBezTo>
                    <a:pt x="60" y="1843"/>
                    <a:pt x="60" y="1844"/>
                    <a:pt x="60" y="1844"/>
                  </a:cubicBezTo>
                  <a:lnTo>
                    <a:pt x="60" y="1844"/>
                  </a:lnTo>
                  <a:cubicBezTo>
                    <a:pt x="54" y="1843"/>
                    <a:pt x="48" y="1843"/>
                    <a:pt x="48" y="1843"/>
                  </a:cubicBezTo>
                  <a:close/>
                  <a:moveTo>
                    <a:pt x="69" y="1848"/>
                  </a:moveTo>
                  <a:lnTo>
                    <a:pt x="69" y="1848"/>
                  </a:lnTo>
                  <a:cubicBezTo>
                    <a:pt x="70" y="1849"/>
                    <a:pt x="72" y="1851"/>
                    <a:pt x="72" y="1853"/>
                  </a:cubicBezTo>
                  <a:lnTo>
                    <a:pt x="72" y="1853"/>
                  </a:lnTo>
                  <a:cubicBezTo>
                    <a:pt x="70" y="1852"/>
                    <a:pt x="68" y="1850"/>
                    <a:pt x="69" y="1848"/>
                  </a:cubicBezTo>
                  <a:close/>
                  <a:moveTo>
                    <a:pt x="2656" y="1605"/>
                  </a:moveTo>
                  <a:cubicBezTo>
                    <a:pt x="2651" y="1607"/>
                    <a:pt x="2644" y="1610"/>
                    <a:pt x="2644" y="1616"/>
                  </a:cubicBezTo>
                  <a:cubicBezTo>
                    <a:pt x="2644" y="1622"/>
                    <a:pt x="2644" y="1622"/>
                    <a:pt x="2644" y="1622"/>
                  </a:cubicBezTo>
                  <a:cubicBezTo>
                    <a:pt x="2644" y="1622"/>
                    <a:pt x="2644" y="1622"/>
                    <a:pt x="2644" y="1628"/>
                  </a:cubicBezTo>
                  <a:lnTo>
                    <a:pt x="2644" y="1652"/>
                  </a:lnTo>
                  <a:lnTo>
                    <a:pt x="2644" y="1664"/>
                  </a:lnTo>
                  <a:cubicBezTo>
                    <a:pt x="2644" y="1676"/>
                    <a:pt x="2644" y="1688"/>
                    <a:pt x="2644" y="1688"/>
                  </a:cubicBezTo>
                  <a:cubicBezTo>
                    <a:pt x="2644" y="1700"/>
                    <a:pt x="2644" y="1712"/>
                    <a:pt x="2644" y="1724"/>
                  </a:cubicBezTo>
                  <a:cubicBezTo>
                    <a:pt x="2644" y="1724"/>
                    <a:pt x="2656" y="1735"/>
                    <a:pt x="2656" y="1747"/>
                  </a:cubicBezTo>
                  <a:lnTo>
                    <a:pt x="2644" y="1747"/>
                  </a:lnTo>
                  <a:cubicBezTo>
                    <a:pt x="2644" y="1759"/>
                    <a:pt x="2644" y="1759"/>
                    <a:pt x="2644" y="1759"/>
                  </a:cubicBezTo>
                  <a:cubicBezTo>
                    <a:pt x="2644" y="1765"/>
                    <a:pt x="2647" y="1765"/>
                    <a:pt x="2650" y="1765"/>
                  </a:cubicBezTo>
                  <a:cubicBezTo>
                    <a:pt x="2653" y="1765"/>
                    <a:pt x="2656" y="1765"/>
                    <a:pt x="2656" y="1771"/>
                  </a:cubicBezTo>
                  <a:cubicBezTo>
                    <a:pt x="2644" y="1783"/>
                    <a:pt x="2632" y="1783"/>
                    <a:pt x="2632" y="1795"/>
                  </a:cubicBezTo>
                  <a:cubicBezTo>
                    <a:pt x="2620" y="1807"/>
                    <a:pt x="2644" y="1819"/>
                    <a:pt x="2632" y="1819"/>
                  </a:cubicBezTo>
                  <a:cubicBezTo>
                    <a:pt x="2620" y="1831"/>
                    <a:pt x="2620" y="1855"/>
                    <a:pt x="2620" y="1866"/>
                  </a:cubicBezTo>
                  <a:cubicBezTo>
                    <a:pt x="2620" y="1866"/>
                    <a:pt x="2620" y="1871"/>
                    <a:pt x="2620" y="1878"/>
                  </a:cubicBezTo>
                  <a:cubicBezTo>
                    <a:pt x="2620" y="1878"/>
                    <a:pt x="2620" y="1866"/>
                    <a:pt x="2632" y="1866"/>
                  </a:cubicBezTo>
                  <a:cubicBezTo>
                    <a:pt x="2640" y="1862"/>
                    <a:pt x="2644" y="1861"/>
                    <a:pt x="2646" y="1861"/>
                  </a:cubicBezTo>
                  <a:cubicBezTo>
                    <a:pt x="2650" y="1861"/>
                    <a:pt x="2648" y="1866"/>
                    <a:pt x="2656" y="1866"/>
                  </a:cubicBezTo>
                  <a:cubicBezTo>
                    <a:pt x="2656" y="1866"/>
                    <a:pt x="2656" y="1831"/>
                    <a:pt x="2656" y="1819"/>
                  </a:cubicBezTo>
                  <a:cubicBezTo>
                    <a:pt x="2656" y="1807"/>
                    <a:pt x="2668" y="1783"/>
                    <a:pt x="2679" y="1783"/>
                  </a:cubicBezTo>
                  <a:cubicBezTo>
                    <a:pt x="2668" y="1783"/>
                    <a:pt x="2656" y="1771"/>
                    <a:pt x="2656" y="1759"/>
                  </a:cubicBezTo>
                  <a:cubicBezTo>
                    <a:pt x="2656" y="1753"/>
                    <a:pt x="2659" y="1753"/>
                    <a:pt x="2662" y="1753"/>
                  </a:cubicBezTo>
                  <a:cubicBezTo>
                    <a:pt x="2665" y="1753"/>
                    <a:pt x="2668" y="1753"/>
                    <a:pt x="2668" y="1747"/>
                  </a:cubicBezTo>
                  <a:lnTo>
                    <a:pt x="2679" y="1747"/>
                  </a:lnTo>
                  <a:cubicBezTo>
                    <a:pt x="2679" y="1735"/>
                    <a:pt x="2679" y="1724"/>
                    <a:pt x="2679" y="1712"/>
                  </a:cubicBezTo>
                  <a:cubicBezTo>
                    <a:pt x="2679" y="1700"/>
                    <a:pt x="2679" y="1688"/>
                    <a:pt x="2668" y="1688"/>
                  </a:cubicBezTo>
                  <a:cubicBezTo>
                    <a:pt x="2662" y="1682"/>
                    <a:pt x="2662" y="1682"/>
                    <a:pt x="2663" y="1682"/>
                  </a:cubicBezTo>
                  <a:cubicBezTo>
                    <a:pt x="2665" y="1682"/>
                    <a:pt x="2668" y="1682"/>
                    <a:pt x="2668" y="1676"/>
                  </a:cubicBezTo>
                  <a:cubicBezTo>
                    <a:pt x="2668" y="1664"/>
                    <a:pt x="2668" y="1664"/>
                    <a:pt x="2668" y="1664"/>
                  </a:cubicBezTo>
                  <a:lnTo>
                    <a:pt x="2668" y="1652"/>
                  </a:lnTo>
                  <a:cubicBezTo>
                    <a:pt x="2668" y="1640"/>
                    <a:pt x="2668" y="1628"/>
                    <a:pt x="2656" y="1628"/>
                  </a:cubicBezTo>
                  <a:cubicBezTo>
                    <a:pt x="2656" y="1621"/>
                    <a:pt x="2656" y="1613"/>
                    <a:pt x="2656" y="1605"/>
                  </a:cubicBezTo>
                  <a:close/>
                  <a:moveTo>
                    <a:pt x="2611" y="1909"/>
                  </a:moveTo>
                  <a:cubicBezTo>
                    <a:pt x="2609" y="1909"/>
                    <a:pt x="2608" y="1910"/>
                    <a:pt x="2608" y="1914"/>
                  </a:cubicBezTo>
                  <a:cubicBezTo>
                    <a:pt x="2608" y="1914"/>
                    <a:pt x="2609" y="1912"/>
                    <a:pt x="2611" y="1909"/>
                  </a:cubicBezTo>
                  <a:close/>
                  <a:moveTo>
                    <a:pt x="2620" y="1890"/>
                  </a:moveTo>
                  <a:cubicBezTo>
                    <a:pt x="2620" y="1890"/>
                    <a:pt x="2614" y="1902"/>
                    <a:pt x="2611" y="1909"/>
                  </a:cubicBezTo>
                  <a:lnTo>
                    <a:pt x="2611" y="1909"/>
                  </a:lnTo>
                  <a:cubicBezTo>
                    <a:pt x="2611" y="1909"/>
                    <a:pt x="2611" y="1909"/>
                    <a:pt x="2611" y="1909"/>
                  </a:cubicBezTo>
                  <a:cubicBezTo>
                    <a:pt x="2615" y="1909"/>
                    <a:pt x="2620" y="1914"/>
                    <a:pt x="2620" y="1914"/>
                  </a:cubicBezTo>
                  <a:lnTo>
                    <a:pt x="2620" y="1890"/>
                  </a:lnTo>
                  <a:close/>
                  <a:moveTo>
                    <a:pt x="2644" y="1914"/>
                  </a:moveTo>
                  <a:lnTo>
                    <a:pt x="2644" y="1914"/>
                  </a:lnTo>
                  <a:cubicBezTo>
                    <a:pt x="2644" y="1917"/>
                    <a:pt x="2643" y="1922"/>
                    <a:pt x="2642" y="1926"/>
                  </a:cubicBezTo>
                  <a:lnTo>
                    <a:pt x="2642" y="1926"/>
                  </a:lnTo>
                  <a:cubicBezTo>
                    <a:pt x="2643" y="1924"/>
                    <a:pt x="2644" y="1921"/>
                    <a:pt x="2644" y="1914"/>
                  </a:cubicBezTo>
                  <a:close/>
                  <a:moveTo>
                    <a:pt x="382" y="2319"/>
                  </a:moveTo>
                  <a:lnTo>
                    <a:pt x="382" y="2331"/>
                  </a:lnTo>
                  <a:cubicBezTo>
                    <a:pt x="382" y="2331"/>
                    <a:pt x="393" y="2331"/>
                    <a:pt x="393" y="2319"/>
                  </a:cubicBezTo>
                  <a:close/>
                  <a:moveTo>
                    <a:pt x="2656" y="1866"/>
                  </a:moveTo>
                  <a:lnTo>
                    <a:pt x="2656" y="1866"/>
                  </a:lnTo>
                  <a:cubicBezTo>
                    <a:pt x="2644" y="1866"/>
                    <a:pt x="2632" y="1902"/>
                    <a:pt x="2620" y="1914"/>
                  </a:cubicBezTo>
                  <a:cubicBezTo>
                    <a:pt x="2620" y="1914"/>
                    <a:pt x="2620" y="1914"/>
                    <a:pt x="2620" y="1926"/>
                  </a:cubicBezTo>
                  <a:cubicBezTo>
                    <a:pt x="2620" y="1926"/>
                    <a:pt x="2608" y="1938"/>
                    <a:pt x="2596" y="1938"/>
                  </a:cubicBezTo>
                  <a:cubicBezTo>
                    <a:pt x="2632" y="1938"/>
                    <a:pt x="2596" y="1950"/>
                    <a:pt x="2596" y="1962"/>
                  </a:cubicBezTo>
                  <a:cubicBezTo>
                    <a:pt x="2596" y="1974"/>
                    <a:pt x="2608" y="1974"/>
                    <a:pt x="2608" y="1985"/>
                  </a:cubicBezTo>
                  <a:cubicBezTo>
                    <a:pt x="2608" y="2009"/>
                    <a:pt x="2596" y="1997"/>
                    <a:pt x="2596" y="2009"/>
                  </a:cubicBezTo>
                  <a:cubicBezTo>
                    <a:pt x="2596" y="2009"/>
                    <a:pt x="2596" y="2021"/>
                    <a:pt x="2596" y="2033"/>
                  </a:cubicBezTo>
                  <a:cubicBezTo>
                    <a:pt x="2596" y="2045"/>
                    <a:pt x="2584" y="2057"/>
                    <a:pt x="2584" y="2069"/>
                  </a:cubicBezTo>
                  <a:cubicBezTo>
                    <a:pt x="2584" y="2069"/>
                    <a:pt x="2584" y="2081"/>
                    <a:pt x="2584" y="2081"/>
                  </a:cubicBezTo>
                  <a:cubicBezTo>
                    <a:pt x="2572" y="2105"/>
                    <a:pt x="2549" y="2116"/>
                    <a:pt x="2549" y="2128"/>
                  </a:cubicBezTo>
                  <a:cubicBezTo>
                    <a:pt x="2549" y="2140"/>
                    <a:pt x="2549" y="2140"/>
                    <a:pt x="2549" y="2140"/>
                  </a:cubicBezTo>
                  <a:cubicBezTo>
                    <a:pt x="2549" y="2140"/>
                    <a:pt x="2549" y="2140"/>
                    <a:pt x="2549" y="2145"/>
                  </a:cubicBezTo>
                  <a:lnTo>
                    <a:pt x="2549" y="2145"/>
                  </a:lnTo>
                  <a:cubicBezTo>
                    <a:pt x="2547" y="2147"/>
                    <a:pt x="2547" y="2150"/>
                    <a:pt x="2547" y="2152"/>
                  </a:cubicBezTo>
                  <a:lnTo>
                    <a:pt x="2537" y="2152"/>
                  </a:lnTo>
                  <a:lnTo>
                    <a:pt x="2537" y="2164"/>
                  </a:lnTo>
                  <a:cubicBezTo>
                    <a:pt x="2537" y="2168"/>
                    <a:pt x="2532" y="2177"/>
                    <a:pt x="2527" y="2188"/>
                  </a:cubicBezTo>
                  <a:lnTo>
                    <a:pt x="2527" y="2188"/>
                  </a:lnTo>
                  <a:cubicBezTo>
                    <a:pt x="2526" y="2188"/>
                    <a:pt x="2525" y="2188"/>
                    <a:pt x="2525" y="2188"/>
                  </a:cubicBezTo>
                  <a:cubicBezTo>
                    <a:pt x="2515" y="2188"/>
                    <a:pt x="2521" y="2188"/>
                    <a:pt x="2524" y="2194"/>
                  </a:cubicBezTo>
                  <a:lnTo>
                    <a:pt x="2524" y="2194"/>
                  </a:lnTo>
                  <a:cubicBezTo>
                    <a:pt x="2520" y="2201"/>
                    <a:pt x="2517" y="2207"/>
                    <a:pt x="2515" y="2214"/>
                  </a:cubicBezTo>
                  <a:lnTo>
                    <a:pt x="2515" y="2214"/>
                  </a:lnTo>
                  <a:cubicBezTo>
                    <a:pt x="2514" y="2216"/>
                    <a:pt x="2514" y="2217"/>
                    <a:pt x="2513" y="2219"/>
                  </a:cubicBezTo>
                  <a:lnTo>
                    <a:pt x="2513" y="2219"/>
                  </a:lnTo>
                  <a:cubicBezTo>
                    <a:pt x="2513" y="2219"/>
                    <a:pt x="2513" y="2220"/>
                    <a:pt x="2513" y="2221"/>
                  </a:cubicBezTo>
                  <a:lnTo>
                    <a:pt x="2513" y="2221"/>
                  </a:lnTo>
                  <a:cubicBezTo>
                    <a:pt x="2513" y="2217"/>
                    <a:pt x="2513" y="2213"/>
                    <a:pt x="2513" y="2212"/>
                  </a:cubicBezTo>
                  <a:lnTo>
                    <a:pt x="2501" y="2212"/>
                  </a:lnTo>
                  <a:cubicBezTo>
                    <a:pt x="2501" y="2216"/>
                    <a:pt x="2505" y="2221"/>
                    <a:pt x="2511" y="2226"/>
                  </a:cubicBezTo>
                  <a:lnTo>
                    <a:pt x="2511" y="2226"/>
                  </a:lnTo>
                  <a:cubicBezTo>
                    <a:pt x="2499" y="2250"/>
                    <a:pt x="2477" y="2284"/>
                    <a:pt x="2465" y="2307"/>
                  </a:cubicBezTo>
                  <a:cubicBezTo>
                    <a:pt x="2453" y="2331"/>
                    <a:pt x="2406" y="2343"/>
                    <a:pt x="2429" y="2366"/>
                  </a:cubicBezTo>
                  <a:cubicBezTo>
                    <a:pt x="2435" y="2372"/>
                    <a:pt x="2439" y="2376"/>
                    <a:pt x="2441" y="2378"/>
                  </a:cubicBezTo>
                  <a:lnTo>
                    <a:pt x="2441" y="2378"/>
                  </a:lnTo>
                  <a:cubicBezTo>
                    <a:pt x="2456" y="2362"/>
                    <a:pt x="2469" y="2347"/>
                    <a:pt x="2477" y="2331"/>
                  </a:cubicBezTo>
                  <a:cubicBezTo>
                    <a:pt x="2477" y="2331"/>
                    <a:pt x="2501" y="2307"/>
                    <a:pt x="2489" y="2307"/>
                  </a:cubicBezTo>
                  <a:cubicBezTo>
                    <a:pt x="2489" y="2307"/>
                    <a:pt x="2489" y="2295"/>
                    <a:pt x="2489" y="2295"/>
                  </a:cubicBezTo>
                  <a:cubicBezTo>
                    <a:pt x="2489" y="2291"/>
                    <a:pt x="2489" y="2290"/>
                    <a:pt x="2489" y="2290"/>
                  </a:cubicBezTo>
                  <a:cubicBezTo>
                    <a:pt x="2490" y="2290"/>
                    <a:pt x="2493" y="2295"/>
                    <a:pt x="2501" y="2295"/>
                  </a:cubicBezTo>
                  <a:cubicBezTo>
                    <a:pt x="2501" y="2295"/>
                    <a:pt x="2513" y="2283"/>
                    <a:pt x="2513" y="2283"/>
                  </a:cubicBezTo>
                  <a:cubicBezTo>
                    <a:pt x="2513" y="2283"/>
                    <a:pt x="2525" y="2259"/>
                    <a:pt x="2525" y="2247"/>
                  </a:cubicBezTo>
                  <a:cubicBezTo>
                    <a:pt x="2525" y="2247"/>
                    <a:pt x="2525" y="2236"/>
                    <a:pt x="2525" y="2236"/>
                  </a:cubicBezTo>
                  <a:lnTo>
                    <a:pt x="2525" y="2235"/>
                  </a:lnTo>
                  <a:lnTo>
                    <a:pt x="2525" y="2235"/>
                  </a:lnTo>
                  <a:cubicBezTo>
                    <a:pt x="2530" y="2237"/>
                    <a:pt x="2535" y="2239"/>
                    <a:pt x="2539" y="2239"/>
                  </a:cubicBezTo>
                  <a:cubicBezTo>
                    <a:pt x="2543" y="2239"/>
                    <a:pt x="2546" y="2238"/>
                    <a:pt x="2549" y="2236"/>
                  </a:cubicBezTo>
                  <a:cubicBezTo>
                    <a:pt x="2560" y="2224"/>
                    <a:pt x="2560" y="2212"/>
                    <a:pt x="2560" y="2212"/>
                  </a:cubicBezTo>
                  <a:cubicBezTo>
                    <a:pt x="2556" y="2208"/>
                    <a:pt x="2552" y="2205"/>
                    <a:pt x="2550" y="2202"/>
                  </a:cubicBezTo>
                  <a:lnTo>
                    <a:pt x="2550" y="2202"/>
                  </a:lnTo>
                  <a:cubicBezTo>
                    <a:pt x="2552" y="2198"/>
                    <a:pt x="2555" y="2193"/>
                    <a:pt x="2560" y="2188"/>
                  </a:cubicBezTo>
                  <a:cubicBezTo>
                    <a:pt x="2560" y="2176"/>
                    <a:pt x="2572" y="2164"/>
                    <a:pt x="2572" y="2152"/>
                  </a:cubicBezTo>
                  <a:cubicBezTo>
                    <a:pt x="2584" y="2152"/>
                    <a:pt x="2584" y="2140"/>
                    <a:pt x="2572" y="2140"/>
                  </a:cubicBezTo>
                  <a:cubicBezTo>
                    <a:pt x="2572" y="2128"/>
                    <a:pt x="2572" y="2116"/>
                    <a:pt x="2572" y="2116"/>
                  </a:cubicBezTo>
                  <a:cubicBezTo>
                    <a:pt x="2584" y="2105"/>
                    <a:pt x="2596" y="2116"/>
                    <a:pt x="2608" y="2093"/>
                  </a:cubicBezTo>
                  <a:cubicBezTo>
                    <a:pt x="2614" y="2087"/>
                    <a:pt x="2611" y="2087"/>
                    <a:pt x="2607" y="2087"/>
                  </a:cubicBezTo>
                  <a:cubicBezTo>
                    <a:pt x="2602" y="2087"/>
                    <a:pt x="2596" y="2087"/>
                    <a:pt x="2596" y="2081"/>
                  </a:cubicBezTo>
                  <a:cubicBezTo>
                    <a:pt x="2596" y="2081"/>
                    <a:pt x="2620" y="2081"/>
                    <a:pt x="2608" y="2069"/>
                  </a:cubicBezTo>
                  <a:cubicBezTo>
                    <a:pt x="2608" y="2057"/>
                    <a:pt x="2584" y="2057"/>
                    <a:pt x="2596" y="2045"/>
                  </a:cubicBezTo>
                  <a:lnTo>
                    <a:pt x="2620" y="2045"/>
                  </a:lnTo>
                  <a:cubicBezTo>
                    <a:pt x="2620" y="2045"/>
                    <a:pt x="2620" y="2033"/>
                    <a:pt x="2620" y="2033"/>
                  </a:cubicBezTo>
                  <a:cubicBezTo>
                    <a:pt x="2620" y="2021"/>
                    <a:pt x="2596" y="2033"/>
                    <a:pt x="2608" y="2009"/>
                  </a:cubicBezTo>
                  <a:lnTo>
                    <a:pt x="2632" y="2009"/>
                  </a:lnTo>
                  <a:cubicBezTo>
                    <a:pt x="2632" y="2009"/>
                    <a:pt x="2644" y="1997"/>
                    <a:pt x="2632" y="1985"/>
                  </a:cubicBezTo>
                  <a:cubicBezTo>
                    <a:pt x="2644" y="1985"/>
                    <a:pt x="2644" y="1985"/>
                    <a:pt x="2644" y="1974"/>
                  </a:cubicBezTo>
                  <a:cubicBezTo>
                    <a:pt x="2635" y="1956"/>
                    <a:pt x="2639" y="1939"/>
                    <a:pt x="2642" y="1926"/>
                  </a:cubicBezTo>
                  <a:lnTo>
                    <a:pt x="2642" y="1926"/>
                  </a:lnTo>
                  <a:cubicBezTo>
                    <a:pt x="2641" y="1927"/>
                    <a:pt x="2641" y="1928"/>
                    <a:pt x="2640" y="1928"/>
                  </a:cubicBezTo>
                  <a:cubicBezTo>
                    <a:pt x="2638" y="1928"/>
                    <a:pt x="2637" y="1921"/>
                    <a:pt x="2644" y="1914"/>
                  </a:cubicBezTo>
                  <a:lnTo>
                    <a:pt x="2644" y="1914"/>
                  </a:lnTo>
                  <a:cubicBezTo>
                    <a:pt x="2644" y="1914"/>
                    <a:pt x="2644" y="1914"/>
                    <a:pt x="2644" y="1914"/>
                  </a:cubicBezTo>
                  <a:cubicBezTo>
                    <a:pt x="2644" y="1902"/>
                    <a:pt x="2656" y="1890"/>
                    <a:pt x="2656" y="1866"/>
                  </a:cubicBezTo>
                  <a:close/>
                  <a:moveTo>
                    <a:pt x="548" y="2390"/>
                  </a:moveTo>
                  <a:cubicBezTo>
                    <a:pt x="543" y="2400"/>
                    <a:pt x="547" y="2404"/>
                    <a:pt x="551" y="2404"/>
                  </a:cubicBezTo>
                  <a:cubicBezTo>
                    <a:pt x="556" y="2404"/>
                    <a:pt x="562" y="2397"/>
                    <a:pt x="548" y="2390"/>
                  </a:cubicBezTo>
                  <a:close/>
                  <a:moveTo>
                    <a:pt x="2394" y="2438"/>
                  </a:moveTo>
                  <a:cubicBezTo>
                    <a:pt x="2388" y="2444"/>
                    <a:pt x="2388" y="2447"/>
                    <a:pt x="2389" y="2447"/>
                  </a:cubicBezTo>
                  <a:cubicBezTo>
                    <a:pt x="2391" y="2447"/>
                    <a:pt x="2394" y="2444"/>
                    <a:pt x="2394" y="2438"/>
                  </a:cubicBezTo>
                  <a:close/>
                  <a:moveTo>
                    <a:pt x="2239" y="2509"/>
                  </a:moveTo>
                  <a:lnTo>
                    <a:pt x="2244" y="2512"/>
                  </a:lnTo>
                  <a:cubicBezTo>
                    <a:pt x="2244" y="2510"/>
                    <a:pt x="2242" y="2509"/>
                    <a:pt x="2239" y="2509"/>
                  </a:cubicBezTo>
                  <a:close/>
                  <a:moveTo>
                    <a:pt x="703" y="2509"/>
                  </a:moveTo>
                  <a:cubicBezTo>
                    <a:pt x="715" y="2509"/>
                    <a:pt x="715" y="2521"/>
                    <a:pt x="715" y="2521"/>
                  </a:cubicBezTo>
                  <a:cubicBezTo>
                    <a:pt x="715" y="2521"/>
                    <a:pt x="715" y="2509"/>
                    <a:pt x="715" y="2509"/>
                  </a:cubicBezTo>
                  <a:close/>
                  <a:moveTo>
                    <a:pt x="2251" y="2581"/>
                  </a:moveTo>
                  <a:cubicBezTo>
                    <a:pt x="2251" y="2593"/>
                    <a:pt x="2239" y="2593"/>
                    <a:pt x="2239" y="2593"/>
                  </a:cubicBezTo>
                  <a:lnTo>
                    <a:pt x="2251" y="2605"/>
                  </a:lnTo>
                  <a:cubicBezTo>
                    <a:pt x="2263" y="2593"/>
                    <a:pt x="2251" y="2581"/>
                    <a:pt x="2251" y="2581"/>
                  </a:cubicBezTo>
                  <a:close/>
                  <a:moveTo>
                    <a:pt x="417" y="1223"/>
                  </a:moveTo>
                  <a:lnTo>
                    <a:pt x="328" y="1286"/>
                  </a:lnTo>
                  <a:lnTo>
                    <a:pt x="328" y="1286"/>
                  </a:lnTo>
                  <a:lnTo>
                    <a:pt x="322" y="1283"/>
                  </a:lnTo>
                  <a:lnTo>
                    <a:pt x="322" y="1290"/>
                  </a:lnTo>
                  <a:lnTo>
                    <a:pt x="304" y="1302"/>
                  </a:lnTo>
                  <a:lnTo>
                    <a:pt x="304" y="1302"/>
                  </a:lnTo>
                  <a:cubicBezTo>
                    <a:pt x="303" y="1302"/>
                    <a:pt x="302" y="1302"/>
                    <a:pt x="301" y="1302"/>
                  </a:cubicBezTo>
                  <a:cubicBezTo>
                    <a:pt x="300" y="1302"/>
                    <a:pt x="298" y="1303"/>
                    <a:pt x="298" y="1307"/>
                  </a:cubicBezTo>
                  <a:lnTo>
                    <a:pt x="304" y="1302"/>
                  </a:lnTo>
                  <a:lnTo>
                    <a:pt x="304" y="1302"/>
                  </a:lnTo>
                  <a:cubicBezTo>
                    <a:pt x="307" y="1304"/>
                    <a:pt x="310" y="1307"/>
                    <a:pt x="310" y="1307"/>
                  </a:cubicBezTo>
                  <a:cubicBezTo>
                    <a:pt x="307" y="1310"/>
                    <a:pt x="304" y="1313"/>
                    <a:pt x="298" y="1319"/>
                  </a:cubicBezTo>
                  <a:cubicBezTo>
                    <a:pt x="298" y="1319"/>
                    <a:pt x="298" y="1331"/>
                    <a:pt x="298" y="1331"/>
                  </a:cubicBezTo>
                  <a:cubicBezTo>
                    <a:pt x="310" y="1343"/>
                    <a:pt x="286" y="1366"/>
                    <a:pt x="286" y="1378"/>
                  </a:cubicBezTo>
                  <a:lnTo>
                    <a:pt x="286" y="1414"/>
                  </a:lnTo>
                  <a:lnTo>
                    <a:pt x="286" y="1438"/>
                  </a:lnTo>
                  <a:lnTo>
                    <a:pt x="274" y="1438"/>
                  </a:lnTo>
                  <a:cubicBezTo>
                    <a:pt x="274" y="1438"/>
                    <a:pt x="263" y="1450"/>
                    <a:pt x="263" y="1450"/>
                  </a:cubicBezTo>
                  <a:cubicBezTo>
                    <a:pt x="263" y="1462"/>
                    <a:pt x="263" y="1474"/>
                    <a:pt x="251" y="1474"/>
                  </a:cubicBezTo>
                  <a:cubicBezTo>
                    <a:pt x="248" y="1471"/>
                    <a:pt x="247" y="1470"/>
                    <a:pt x="246" y="1470"/>
                  </a:cubicBezTo>
                  <a:lnTo>
                    <a:pt x="246" y="1470"/>
                  </a:lnTo>
                  <a:cubicBezTo>
                    <a:pt x="243" y="1470"/>
                    <a:pt x="251" y="1485"/>
                    <a:pt x="251" y="1485"/>
                  </a:cubicBezTo>
                  <a:cubicBezTo>
                    <a:pt x="251" y="1485"/>
                    <a:pt x="239" y="1485"/>
                    <a:pt x="239" y="1497"/>
                  </a:cubicBezTo>
                  <a:cubicBezTo>
                    <a:pt x="239" y="1509"/>
                    <a:pt x="239" y="1509"/>
                    <a:pt x="239" y="1521"/>
                  </a:cubicBezTo>
                  <a:cubicBezTo>
                    <a:pt x="239" y="1521"/>
                    <a:pt x="227" y="1533"/>
                    <a:pt x="215" y="1545"/>
                  </a:cubicBezTo>
                  <a:cubicBezTo>
                    <a:pt x="215" y="1557"/>
                    <a:pt x="203" y="1569"/>
                    <a:pt x="191" y="1569"/>
                  </a:cubicBezTo>
                  <a:cubicBezTo>
                    <a:pt x="191" y="1569"/>
                    <a:pt x="203" y="1569"/>
                    <a:pt x="203" y="1593"/>
                  </a:cubicBezTo>
                  <a:cubicBezTo>
                    <a:pt x="203" y="1597"/>
                    <a:pt x="202" y="1598"/>
                    <a:pt x="200" y="1598"/>
                  </a:cubicBezTo>
                  <a:cubicBezTo>
                    <a:pt x="196" y="1598"/>
                    <a:pt x="191" y="1593"/>
                    <a:pt x="191" y="1593"/>
                  </a:cubicBezTo>
                  <a:lnTo>
                    <a:pt x="179" y="1593"/>
                  </a:lnTo>
                  <a:cubicBezTo>
                    <a:pt x="179" y="1603"/>
                    <a:pt x="179" y="1642"/>
                    <a:pt x="171" y="1642"/>
                  </a:cubicBezTo>
                  <a:cubicBezTo>
                    <a:pt x="170" y="1642"/>
                    <a:pt x="169" y="1641"/>
                    <a:pt x="167" y="1640"/>
                  </a:cubicBezTo>
                  <a:cubicBezTo>
                    <a:pt x="143" y="1640"/>
                    <a:pt x="179" y="1652"/>
                    <a:pt x="179" y="1652"/>
                  </a:cubicBezTo>
                  <a:cubicBezTo>
                    <a:pt x="179" y="1656"/>
                    <a:pt x="178" y="1657"/>
                    <a:pt x="176" y="1657"/>
                  </a:cubicBezTo>
                  <a:cubicBezTo>
                    <a:pt x="173" y="1657"/>
                    <a:pt x="167" y="1652"/>
                    <a:pt x="167" y="1652"/>
                  </a:cubicBezTo>
                  <a:cubicBezTo>
                    <a:pt x="167" y="1664"/>
                    <a:pt x="167" y="1664"/>
                    <a:pt x="167" y="1676"/>
                  </a:cubicBezTo>
                  <a:cubicBezTo>
                    <a:pt x="167" y="1676"/>
                    <a:pt x="155" y="1664"/>
                    <a:pt x="143" y="1664"/>
                  </a:cubicBezTo>
                  <a:cubicBezTo>
                    <a:pt x="143" y="1664"/>
                    <a:pt x="143" y="1688"/>
                    <a:pt x="143" y="1688"/>
                  </a:cubicBezTo>
                  <a:cubicBezTo>
                    <a:pt x="143" y="1700"/>
                    <a:pt x="132" y="1712"/>
                    <a:pt x="120" y="1724"/>
                  </a:cubicBezTo>
                  <a:cubicBezTo>
                    <a:pt x="108" y="1735"/>
                    <a:pt x="143" y="1735"/>
                    <a:pt x="120" y="1747"/>
                  </a:cubicBezTo>
                  <a:cubicBezTo>
                    <a:pt x="96" y="1759"/>
                    <a:pt x="108" y="1747"/>
                    <a:pt x="96" y="1771"/>
                  </a:cubicBezTo>
                  <a:cubicBezTo>
                    <a:pt x="96" y="1795"/>
                    <a:pt x="108" y="1795"/>
                    <a:pt x="96" y="1795"/>
                  </a:cubicBezTo>
                  <a:cubicBezTo>
                    <a:pt x="84" y="1795"/>
                    <a:pt x="84" y="1807"/>
                    <a:pt x="84" y="1819"/>
                  </a:cubicBezTo>
                  <a:cubicBezTo>
                    <a:pt x="96" y="1831"/>
                    <a:pt x="72" y="1831"/>
                    <a:pt x="72" y="1843"/>
                  </a:cubicBezTo>
                  <a:cubicBezTo>
                    <a:pt x="70" y="1845"/>
                    <a:pt x="69" y="1846"/>
                    <a:pt x="69" y="1848"/>
                  </a:cubicBezTo>
                  <a:lnTo>
                    <a:pt x="69" y="1848"/>
                  </a:lnTo>
                  <a:cubicBezTo>
                    <a:pt x="67" y="1846"/>
                    <a:pt x="65" y="1845"/>
                    <a:pt x="62" y="1845"/>
                  </a:cubicBezTo>
                  <a:lnTo>
                    <a:pt x="62" y="1845"/>
                  </a:lnTo>
                  <a:lnTo>
                    <a:pt x="72" y="1855"/>
                  </a:lnTo>
                  <a:cubicBezTo>
                    <a:pt x="72" y="1854"/>
                    <a:pt x="72" y="1854"/>
                    <a:pt x="72" y="1853"/>
                  </a:cubicBezTo>
                  <a:lnTo>
                    <a:pt x="72" y="1853"/>
                  </a:lnTo>
                  <a:cubicBezTo>
                    <a:pt x="76" y="1857"/>
                    <a:pt x="84" y="1860"/>
                    <a:pt x="84" y="1866"/>
                  </a:cubicBezTo>
                  <a:cubicBezTo>
                    <a:pt x="84" y="1866"/>
                    <a:pt x="60" y="1866"/>
                    <a:pt x="60" y="1878"/>
                  </a:cubicBezTo>
                  <a:cubicBezTo>
                    <a:pt x="64" y="1882"/>
                    <a:pt x="65" y="1884"/>
                    <a:pt x="66" y="1884"/>
                  </a:cubicBezTo>
                  <a:cubicBezTo>
                    <a:pt x="67" y="1884"/>
                    <a:pt x="64" y="1878"/>
                    <a:pt x="72" y="1878"/>
                  </a:cubicBezTo>
                  <a:cubicBezTo>
                    <a:pt x="72" y="1878"/>
                    <a:pt x="72" y="1890"/>
                    <a:pt x="72" y="1890"/>
                  </a:cubicBezTo>
                  <a:cubicBezTo>
                    <a:pt x="64" y="1890"/>
                    <a:pt x="61" y="1885"/>
                    <a:pt x="57" y="1885"/>
                  </a:cubicBezTo>
                  <a:cubicBezTo>
                    <a:pt x="55" y="1885"/>
                    <a:pt x="52" y="1886"/>
                    <a:pt x="48" y="1890"/>
                  </a:cubicBezTo>
                  <a:cubicBezTo>
                    <a:pt x="36" y="1914"/>
                    <a:pt x="24" y="1926"/>
                    <a:pt x="24" y="1950"/>
                  </a:cubicBezTo>
                  <a:cubicBezTo>
                    <a:pt x="24" y="1962"/>
                    <a:pt x="24" y="1962"/>
                    <a:pt x="24" y="1974"/>
                  </a:cubicBezTo>
                  <a:cubicBezTo>
                    <a:pt x="24" y="1978"/>
                    <a:pt x="23" y="1979"/>
                    <a:pt x="21" y="1979"/>
                  </a:cubicBezTo>
                  <a:cubicBezTo>
                    <a:pt x="18" y="1979"/>
                    <a:pt x="13" y="1974"/>
                    <a:pt x="12" y="1974"/>
                  </a:cubicBezTo>
                  <a:lnTo>
                    <a:pt x="12" y="1974"/>
                  </a:lnTo>
                  <a:cubicBezTo>
                    <a:pt x="13" y="1974"/>
                    <a:pt x="24" y="1986"/>
                    <a:pt x="12" y="1997"/>
                  </a:cubicBezTo>
                  <a:cubicBezTo>
                    <a:pt x="12" y="1997"/>
                    <a:pt x="12" y="2009"/>
                    <a:pt x="12" y="2009"/>
                  </a:cubicBezTo>
                  <a:cubicBezTo>
                    <a:pt x="12" y="2009"/>
                    <a:pt x="1" y="2033"/>
                    <a:pt x="12" y="2045"/>
                  </a:cubicBezTo>
                  <a:cubicBezTo>
                    <a:pt x="24" y="2057"/>
                    <a:pt x="36" y="2057"/>
                    <a:pt x="36" y="2057"/>
                  </a:cubicBezTo>
                  <a:lnTo>
                    <a:pt x="60" y="2057"/>
                  </a:lnTo>
                  <a:cubicBezTo>
                    <a:pt x="60" y="2069"/>
                    <a:pt x="60" y="2081"/>
                    <a:pt x="72" y="2081"/>
                  </a:cubicBezTo>
                  <a:cubicBezTo>
                    <a:pt x="84" y="2093"/>
                    <a:pt x="72" y="2093"/>
                    <a:pt x="72" y="2105"/>
                  </a:cubicBezTo>
                  <a:cubicBezTo>
                    <a:pt x="72" y="2107"/>
                    <a:pt x="73" y="2108"/>
                    <a:pt x="75" y="2108"/>
                  </a:cubicBezTo>
                  <a:cubicBezTo>
                    <a:pt x="80" y="2108"/>
                    <a:pt x="90" y="2101"/>
                    <a:pt x="99" y="2101"/>
                  </a:cubicBezTo>
                  <a:cubicBezTo>
                    <a:pt x="102" y="2101"/>
                    <a:pt x="105" y="2102"/>
                    <a:pt x="108" y="2105"/>
                  </a:cubicBezTo>
                  <a:cubicBezTo>
                    <a:pt x="108" y="2116"/>
                    <a:pt x="84" y="2116"/>
                    <a:pt x="96" y="2128"/>
                  </a:cubicBezTo>
                  <a:lnTo>
                    <a:pt x="120" y="2128"/>
                  </a:lnTo>
                  <a:cubicBezTo>
                    <a:pt x="120" y="2116"/>
                    <a:pt x="120" y="2116"/>
                    <a:pt x="120" y="2116"/>
                  </a:cubicBezTo>
                  <a:cubicBezTo>
                    <a:pt x="132" y="2116"/>
                    <a:pt x="132" y="2128"/>
                    <a:pt x="120" y="2128"/>
                  </a:cubicBezTo>
                  <a:cubicBezTo>
                    <a:pt x="120" y="2140"/>
                    <a:pt x="108" y="2140"/>
                    <a:pt x="108" y="2152"/>
                  </a:cubicBezTo>
                  <a:lnTo>
                    <a:pt x="120" y="2152"/>
                  </a:lnTo>
                  <a:cubicBezTo>
                    <a:pt x="126" y="2146"/>
                    <a:pt x="129" y="2143"/>
                    <a:pt x="132" y="2143"/>
                  </a:cubicBezTo>
                  <a:cubicBezTo>
                    <a:pt x="135" y="2143"/>
                    <a:pt x="137" y="2146"/>
                    <a:pt x="143" y="2152"/>
                  </a:cubicBezTo>
                  <a:lnTo>
                    <a:pt x="167" y="2152"/>
                  </a:lnTo>
                  <a:cubicBezTo>
                    <a:pt x="167" y="2152"/>
                    <a:pt x="167" y="2164"/>
                    <a:pt x="179" y="2164"/>
                  </a:cubicBezTo>
                  <a:lnTo>
                    <a:pt x="191" y="2164"/>
                  </a:lnTo>
                  <a:cubicBezTo>
                    <a:pt x="199" y="2164"/>
                    <a:pt x="207" y="2169"/>
                    <a:pt x="211" y="2169"/>
                  </a:cubicBezTo>
                  <a:cubicBezTo>
                    <a:pt x="212" y="2169"/>
                    <a:pt x="213" y="2169"/>
                    <a:pt x="213" y="2169"/>
                  </a:cubicBezTo>
                  <a:lnTo>
                    <a:pt x="213" y="2169"/>
                  </a:lnTo>
                  <a:cubicBezTo>
                    <a:pt x="216" y="2181"/>
                    <a:pt x="264" y="2201"/>
                    <a:pt x="274" y="2212"/>
                  </a:cubicBezTo>
                  <a:cubicBezTo>
                    <a:pt x="286" y="2212"/>
                    <a:pt x="286" y="2212"/>
                    <a:pt x="286" y="2200"/>
                  </a:cubicBezTo>
                  <a:cubicBezTo>
                    <a:pt x="286" y="2196"/>
                    <a:pt x="288" y="2194"/>
                    <a:pt x="289" y="2194"/>
                  </a:cubicBezTo>
                  <a:cubicBezTo>
                    <a:pt x="293" y="2194"/>
                    <a:pt x="298" y="2200"/>
                    <a:pt x="298" y="2200"/>
                  </a:cubicBezTo>
                  <a:cubicBezTo>
                    <a:pt x="298" y="2212"/>
                    <a:pt x="310" y="2247"/>
                    <a:pt x="334" y="2247"/>
                  </a:cubicBezTo>
                  <a:cubicBezTo>
                    <a:pt x="334" y="2253"/>
                    <a:pt x="337" y="2256"/>
                    <a:pt x="341" y="2256"/>
                  </a:cubicBezTo>
                  <a:cubicBezTo>
                    <a:pt x="346" y="2256"/>
                    <a:pt x="352" y="2253"/>
                    <a:pt x="358" y="2247"/>
                  </a:cubicBezTo>
                  <a:lnTo>
                    <a:pt x="393" y="2247"/>
                  </a:lnTo>
                  <a:cubicBezTo>
                    <a:pt x="382" y="2247"/>
                    <a:pt x="370" y="2247"/>
                    <a:pt x="382" y="2259"/>
                  </a:cubicBezTo>
                  <a:lnTo>
                    <a:pt x="417" y="2283"/>
                  </a:lnTo>
                  <a:cubicBezTo>
                    <a:pt x="429" y="2289"/>
                    <a:pt x="435" y="2292"/>
                    <a:pt x="440" y="2292"/>
                  </a:cubicBezTo>
                  <a:cubicBezTo>
                    <a:pt x="440" y="2292"/>
                    <a:pt x="441" y="2292"/>
                    <a:pt x="442" y="2292"/>
                  </a:cubicBezTo>
                  <a:lnTo>
                    <a:pt x="442" y="2292"/>
                  </a:lnTo>
                  <a:cubicBezTo>
                    <a:pt x="441" y="2293"/>
                    <a:pt x="441" y="2294"/>
                    <a:pt x="441" y="2295"/>
                  </a:cubicBezTo>
                  <a:cubicBezTo>
                    <a:pt x="441" y="2307"/>
                    <a:pt x="453" y="2307"/>
                    <a:pt x="453" y="2307"/>
                  </a:cubicBezTo>
                  <a:cubicBezTo>
                    <a:pt x="457" y="2303"/>
                    <a:pt x="460" y="2302"/>
                    <a:pt x="462" y="2302"/>
                  </a:cubicBezTo>
                  <a:cubicBezTo>
                    <a:pt x="466" y="2302"/>
                    <a:pt x="469" y="2307"/>
                    <a:pt x="477" y="2307"/>
                  </a:cubicBezTo>
                  <a:lnTo>
                    <a:pt x="489" y="2307"/>
                  </a:lnTo>
                  <a:cubicBezTo>
                    <a:pt x="501" y="2307"/>
                    <a:pt x="489" y="2319"/>
                    <a:pt x="501" y="2319"/>
                  </a:cubicBezTo>
                  <a:lnTo>
                    <a:pt x="513" y="2331"/>
                  </a:lnTo>
                  <a:lnTo>
                    <a:pt x="608" y="2331"/>
                  </a:lnTo>
                  <a:cubicBezTo>
                    <a:pt x="608" y="2331"/>
                    <a:pt x="608" y="2343"/>
                    <a:pt x="608" y="2355"/>
                  </a:cubicBezTo>
                  <a:cubicBezTo>
                    <a:pt x="620" y="2366"/>
                    <a:pt x="620" y="2366"/>
                    <a:pt x="632" y="2378"/>
                  </a:cubicBezTo>
                  <a:lnTo>
                    <a:pt x="644" y="2378"/>
                  </a:lnTo>
                  <a:cubicBezTo>
                    <a:pt x="644" y="2372"/>
                    <a:pt x="646" y="2369"/>
                    <a:pt x="649" y="2369"/>
                  </a:cubicBezTo>
                  <a:cubicBezTo>
                    <a:pt x="652" y="2369"/>
                    <a:pt x="655" y="2372"/>
                    <a:pt x="655" y="2378"/>
                  </a:cubicBezTo>
                  <a:cubicBezTo>
                    <a:pt x="655" y="2378"/>
                    <a:pt x="661" y="2384"/>
                    <a:pt x="664" y="2384"/>
                  </a:cubicBezTo>
                  <a:cubicBezTo>
                    <a:pt x="666" y="2384"/>
                    <a:pt x="667" y="2382"/>
                    <a:pt x="667" y="2378"/>
                  </a:cubicBezTo>
                  <a:cubicBezTo>
                    <a:pt x="667" y="2378"/>
                    <a:pt x="703" y="2402"/>
                    <a:pt x="703" y="2402"/>
                  </a:cubicBezTo>
                  <a:cubicBezTo>
                    <a:pt x="715" y="2402"/>
                    <a:pt x="703" y="2402"/>
                    <a:pt x="715" y="2414"/>
                  </a:cubicBezTo>
                  <a:cubicBezTo>
                    <a:pt x="727" y="2414"/>
                    <a:pt x="727" y="2414"/>
                    <a:pt x="739" y="2426"/>
                  </a:cubicBezTo>
                  <a:cubicBezTo>
                    <a:pt x="739" y="2426"/>
                    <a:pt x="786" y="2438"/>
                    <a:pt x="786" y="2450"/>
                  </a:cubicBezTo>
                  <a:cubicBezTo>
                    <a:pt x="782" y="2454"/>
                    <a:pt x="782" y="2455"/>
                    <a:pt x="784" y="2455"/>
                  </a:cubicBezTo>
                  <a:cubicBezTo>
                    <a:pt x="788" y="2455"/>
                    <a:pt x="798" y="2450"/>
                    <a:pt x="798" y="2450"/>
                  </a:cubicBezTo>
                  <a:lnTo>
                    <a:pt x="822" y="2450"/>
                  </a:lnTo>
                  <a:cubicBezTo>
                    <a:pt x="822" y="2450"/>
                    <a:pt x="822" y="2462"/>
                    <a:pt x="822" y="2462"/>
                  </a:cubicBezTo>
                  <a:cubicBezTo>
                    <a:pt x="822" y="2474"/>
                    <a:pt x="834" y="2474"/>
                    <a:pt x="834" y="2474"/>
                  </a:cubicBezTo>
                  <a:lnTo>
                    <a:pt x="858" y="2474"/>
                  </a:lnTo>
                  <a:lnTo>
                    <a:pt x="858" y="2486"/>
                  </a:lnTo>
                  <a:cubicBezTo>
                    <a:pt x="860" y="2488"/>
                    <a:pt x="863" y="2489"/>
                    <a:pt x="865" y="2489"/>
                  </a:cubicBezTo>
                  <a:cubicBezTo>
                    <a:pt x="874" y="2489"/>
                    <a:pt x="884" y="2474"/>
                    <a:pt x="894" y="2474"/>
                  </a:cubicBezTo>
                  <a:cubicBezTo>
                    <a:pt x="894" y="2486"/>
                    <a:pt x="894" y="2497"/>
                    <a:pt x="894" y="2497"/>
                  </a:cubicBezTo>
                  <a:cubicBezTo>
                    <a:pt x="894" y="2501"/>
                    <a:pt x="898" y="2503"/>
                    <a:pt x="903" y="2503"/>
                  </a:cubicBezTo>
                  <a:cubicBezTo>
                    <a:pt x="915" y="2503"/>
                    <a:pt x="933" y="2497"/>
                    <a:pt x="941" y="2497"/>
                  </a:cubicBezTo>
                  <a:cubicBezTo>
                    <a:pt x="953" y="2497"/>
                    <a:pt x="977" y="2497"/>
                    <a:pt x="965" y="2509"/>
                  </a:cubicBezTo>
                  <a:cubicBezTo>
                    <a:pt x="953" y="2515"/>
                    <a:pt x="947" y="2515"/>
                    <a:pt x="947" y="2515"/>
                  </a:cubicBezTo>
                  <a:cubicBezTo>
                    <a:pt x="947" y="2515"/>
                    <a:pt x="953" y="2515"/>
                    <a:pt x="965" y="2521"/>
                  </a:cubicBezTo>
                  <a:cubicBezTo>
                    <a:pt x="971" y="2527"/>
                    <a:pt x="974" y="2530"/>
                    <a:pt x="977" y="2530"/>
                  </a:cubicBezTo>
                  <a:cubicBezTo>
                    <a:pt x="980" y="2530"/>
                    <a:pt x="983" y="2527"/>
                    <a:pt x="989" y="2521"/>
                  </a:cubicBezTo>
                  <a:cubicBezTo>
                    <a:pt x="989" y="2509"/>
                    <a:pt x="989" y="2509"/>
                    <a:pt x="989" y="2509"/>
                  </a:cubicBezTo>
                  <a:cubicBezTo>
                    <a:pt x="989" y="2508"/>
                    <a:pt x="989" y="2507"/>
                    <a:pt x="989" y="2507"/>
                  </a:cubicBezTo>
                  <a:cubicBezTo>
                    <a:pt x="992" y="2507"/>
                    <a:pt x="1002" y="2533"/>
                    <a:pt x="1013" y="2533"/>
                  </a:cubicBezTo>
                  <a:cubicBezTo>
                    <a:pt x="1013" y="2521"/>
                    <a:pt x="1013" y="2521"/>
                    <a:pt x="1013" y="2521"/>
                  </a:cubicBezTo>
                  <a:cubicBezTo>
                    <a:pt x="1017" y="2517"/>
                    <a:pt x="1019" y="2516"/>
                    <a:pt x="1021" y="2516"/>
                  </a:cubicBezTo>
                  <a:cubicBezTo>
                    <a:pt x="1026" y="2516"/>
                    <a:pt x="1028" y="2521"/>
                    <a:pt x="1036" y="2521"/>
                  </a:cubicBezTo>
                  <a:cubicBezTo>
                    <a:pt x="1036" y="2521"/>
                    <a:pt x="1025" y="2533"/>
                    <a:pt x="1036" y="2545"/>
                  </a:cubicBezTo>
                  <a:lnTo>
                    <a:pt x="1072" y="2545"/>
                  </a:lnTo>
                  <a:lnTo>
                    <a:pt x="1072" y="2557"/>
                  </a:lnTo>
                  <a:cubicBezTo>
                    <a:pt x="1084" y="2557"/>
                    <a:pt x="1084" y="2569"/>
                    <a:pt x="1096" y="2569"/>
                  </a:cubicBezTo>
                  <a:cubicBezTo>
                    <a:pt x="1104" y="2569"/>
                    <a:pt x="1112" y="2558"/>
                    <a:pt x="1116" y="2558"/>
                  </a:cubicBezTo>
                  <a:cubicBezTo>
                    <a:pt x="1118" y="2558"/>
                    <a:pt x="1120" y="2561"/>
                    <a:pt x="1120" y="2569"/>
                  </a:cubicBezTo>
                  <a:cubicBezTo>
                    <a:pt x="1124" y="2573"/>
                    <a:pt x="1128" y="2574"/>
                    <a:pt x="1131" y="2574"/>
                  </a:cubicBezTo>
                  <a:cubicBezTo>
                    <a:pt x="1138" y="2574"/>
                    <a:pt x="1144" y="2569"/>
                    <a:pt x="1144" y="2569"/>
                  </a:cubicBezTo>
                  <a:cubicBezTo>
                    <a:pt x="1155" y="2569"/>
                    <a:pt x="1167" y="2581"/>
                    <a:pt x="1167" y="2581"/>
                  </a:cubicBezTo>
                  <a:lnTo>
                    <a:pt x="1179" y="2569"/>
                  </a:lnTo>
                  <a:lnTo>
                    <a:pt x="1179" y="2581"/>
                  </a:lnTo>
                  <a:cubicBezTo>
                    <a:pt x="1179" y="2587"/>
                    <a:pt x="1185" y="2590"/>
                    <a:pt x="1191" y="2590"/>
                  </a:cubicBezTo>
                  <a:cubicBezTo>
                    <a:pt x="1197" y="2590"/>
                    <a:pt x="1203" y="2587"/>
                    <a:pt x="1203" y="2581"/>
                  </a:cubicBezTo>
                  <a:lnTo>
                    <a:pt x="1239" y="2581"/>
                  </a:lnTo>
                  <a:lnTo>
                    <a:pt x="1239" y="2593"/>
                  </a:lnTo>
                  <a:lnTo>
                    <a:pt x="1298" y="2593"/>
                  </a:lnTo>
                  <a:lnTo>
                    <a:pt x="1298" y="2616"/>
                  </a:lnTo>
                  <a:lnTo>
                    <a:pt x="1334" y="2616"/>
                  </a:lnTo>
                  <a:cubicBezTo>
                    <a:pt x="1334" y="2616"/>
                    <a:pt x="1346" y="2628"/>
                    <a:pt x="1346" y="2628"/>
                  </a:cubicBezTo>
                  <a:cubicBezTo>
                    <a:pt x="1382" y="2640"/>
                    <a:pt x="1406" y="2652"/>
                    <a:pt x="1441" y="2652"/>
                  </a:cubicBezTo>
                  <a:cubicBezTo>
                    <a:pt x="1441" y="2664"/>
                    <a:pt x="1441" y="2664"/>
                    <a:pt x="1441" y="2664"/>
                  </a:cubicBezTo>
                  <a:lnTo>
                    <a:pt x="1691" y="2664"/>
                  </a:lnTo>
                  <a:cubicBezTo>
                    <a:pt x="1691" y="2664"/>
                    <a:pt x="1691" y="2640"/>
                    <a:pt x="1691" y="2640"/>
                  </a:cubicBezTo>
                  <a:cubicBezTo>
                    <a:pt x="1691" y="2640"/>
                    <a:pt x="1703" y="2652"/>
                    <a:pt x="1703" y="2664"/>
                  </a:cubicBezTo>
                  <a:lnTo>
                    <a:pt x="1727" y="2664"/>
                  </a:lnTo>
                  <a:cubicBezTo>
                    <a:pt x="1731" y="2668"/>
                    <a:pt x="1736" y="2669"/>
                    <a:pt x="1742" y="2669"/>
                  </a:cubicBezTo>
                  <a:cubicBezTo>
                    <a:pt x="1753" y="2669"/>
                    <a:pt x="1767" y="2664"/>
                    <a:pt x="1775" y="2664"/>
                  </a:cubicBezTo>
                  <a:lnTo>
                    <a:pt x="1798" y="2664"/>
                  </a:lnTo>
                  <a:cubicBezTo>
                    <a:pt x="1802" y="2660"/>
                    <a:pt x="1808" y="2659"/>
                    <a:pt x="1813" y="2659"/>
                  </a:cubicBezTo>
                  <a:cubicBezTo>
                    <a:pt x="1825" y="2659"/>
                    <a:pt x="1838" y="2664"/>
                    <a:pt x="1846" y="2664"/>
                  </a:cubicBezTo>
                  <a:cubicBezTo>
                    <a:pt x="1858" y="2664"/>
                    <a:pt x="1858" y="2664"/>
                    <a:pt x="1870" y="2640"/>
                  </a:cubicBezTo>
                  <a:cubicBezTo>
                    <a:pt x="1870" y="2638"/>
                    <a:pt x="1870" y="2637"/>
                    <a:pt x="1870" y="2637"/>
                  </a:cubicBezTo>
                  <a:cubicBezTo>
                    <a:pt x="1870" y="2637"/>
                    <a:pt x="1872" y="2652"/>
                    <a:pt x="1882" y="2652"/>
                  </a:cubicBezTo>
                  <a:cubicBezTo>
                    <a:pt x="1882" y="2652"/>
                    <a:pt x="1894" y="2640"/>
                    <a:pt x="1894" y="2640"/>
                  </a:cubicBezTo>
                  <a:cubicBezTo>
                    <a:pt x="1894" y="2640"/>
                    <a:pt x="1917" y="2640"/>
                    <a:pt x="1917" y="2652"/>
                  </a:cubicBezTo>
                  <a:lnTo>
                    <a:pt x="1953" y="2652"/>
                  </a:lnTo>
                  <a:cubicBezTo>
                    <a:pt x="1953" y="2652"/>
                    <a:pt x="1974" y="2647"/>
                    <a:pt x="1988" y="2647"/>
                  </a:cubicBezTo>
                  <a:cubicBezTo>
                    <a:pt x="1996" y="2647"/>
                    <a:pt x="2001" y="2648"/>
                    <a:pt x="2001" y="2652"/>
                  </a:cubicBezTo>
                  <a:cubicBezTo>
                    <a:pt x="2013" y="2652"/>
                    <a:pt x="2013" y="2652"/>
                    <a:pt x="2025" y="2640"/>
                  </a:cubicBezTo>
                  <a:lnTo>
                    <a:pt x="2108" y="2605"/>
                  </a:lnTo>
                  <a:cubicBezTo>
                    <a:pt x="2116" y="2605"/>
                    <a:pt x="2124" y="2600"/>
                    <a:pt x="2128" y="2596"/>
                  </a:cubicBezTo>
                  <a:lnTo>
                    <a:pt x="2128" y="2596"/>
                  </a:lnTo>
                  <a:cubicBezTo>
                    <a:pt x="2130" y="2600"/>
                    <a:pt x="2132" y="2605"/>
                    <a:pt x="2132" y="2605"/>
                  </a:cubicBezTo>
                  <a:lnTo>
                    <a:pt x="2156" y="2605"/>
                  </a:lnTo>
                  <a:cubicBezTo>
                    <a:pt x="2179" y="2605"/>
                    <a:pt x="2191" y="2593"/>
                    <a:pt x="2203" y="2593"/>
                  </a:cubicBezTo>
                  <a:cubicBezTo>
                    <a:pt x="2203" y="2581"/>
                    <a:pt x="2227" y="2569"/>
                    <a:pt x="2227" y="2569"/>
                  </a:cubicBezTo>
                  <a:cubicBezTo>
                    <a:pt x="2227" y="2569"/>
                    <a:pt x="2215" y="2545"/>
                    <a:pt x="2215" y="2533"/>
                  </a:cubicBezTo>
                  <a:cubicBezTo>
                    <a:pt x="2215" y="2526"/>
                    <a:pt x="2217" y="2523"/>
                    <a:pt x="2221" y="2523"/>
                  </a:cubicBezTo>
                  <a:cubicBezTo>
                    <a:pt x="2228" y="2523"/>
                    <a:pt x="2239" y="2537"/>
                    <a:pt x="2239" y="2545"/>
                  </a:cubicBezTo>
                  <a:cubicBezTo>
                    <a:pt x="2239" y="2551"/>
                    <a:pt x="2239" y="2554"/>
                    <a:pt x="2242" y="2554"/>
                  </a:cubicBezTo>
                  <a:cubicBezTo>
                    <a:pt x="2245" y="2554"/>
                    <a:pt x="2251" y="2551"/>
                    <a:pt x="2263" y="2545"/>
                  </a:cubicBezTo>
                  <a:cubicBezTo>
                    <a:pt x="2275" y="2545"/>
                    <a:pt x="2275" y="2545"/>
                    <a:pt x="2275" y="2533"/>
                  </a:cubicBezTo>
                  <a:cubicBezTo>
                    <a:pt x="2275" y="2527"/>
                    <a:pt x="2275" y="2527"/>
                    <a:pt x="2275" y="2527"/>
                  </a:cubicBezTo>
                  <a:cubicBezTo>
                    <a:pt x="2275" y="2527"/>
                    <a:pt x="2275" y="2527"/>
                    <a:pt x="2275" y="2521"/>
                  </a:cubicBezTo>
                  <a:lnTo>
                    <a:pt x="2287" y="2521"/>
                  </a:lnTo>
                  <a:cubicBezTo>
                    <a:pt x="2289" y="2526"/>
                    <a:pt x="2291" y="2528"/>
                    <a:pt x="2293" y="2528"/>
                  </a:cubicBezTo>
                  <a:cubicBezTo>
                    <a:pt x="2295" y="2528"/>
                    <a:pt x="2296" y="2525"/>
                    <a:pt x="2296" y="2521"/>
                  </a:cubicBezTo>
                  <a:lnTo>
                    <a:pt x="2310" y="2521"/>
                  </a:lnTo>
                  <a:cubicBezTo>
                    <a:pt x="2310" y="2521"/>
                    <a:pt x="2310" y="2509"/>
                    <a:pt x="2322" y="2509"/>
                  </a:cubicBezTo>
                  <a:cubicBezTo>
                    <a:pt x="2334" y="2497"/>
                    <a:pt x="2346" y="2497"/>
                    <a:pt x="2346" y="2486"/>
                  </a:cubicBezTo>
                  <a:lnTo>
                    <a:pt x="2346" y="2474"/>
                  </a:lnTo>
                  <a:lnTo>
                    <a:pt x="2358" y="2474"/>
                  </a:lnTo>
                  <a:cubicBezTo>
                    <a:pt x="2370" y="2474"/>
                    <a:pt x="2370" y="2450"/>
                    <a:pt x="2370" y="2450"/>
                  </a:cubicBezTo>
                  <a:lnTo>
                    <a:pt x="2382" y="2438"/>
                  </a:lnTo>
                  <a:lnTo>
                    <a:pt x="2394" y="2438"/>
                  </a:lnTo>
                  <a:cubicBezTo>
                    <a:pt x="2406" y="2438"/>
                    <a:pt x="2406" y="2426"/>
                    <a:pt x="2394" y="2426"/>
                  </a:cubicBezTo>
                  <a:cubicBezTo>
                    <a:pt x="2406" y="2426"/>
                    <a:pt x="2394" y="2414"/>
                    <a:pt x="2394" y="2414"/>
                  </a:cubicBezTo>
                  <a:lnTo>
                    <a:pt x="2394" y="2402"/>
                  </a:lnTo>
                  <a:cubicBezTo>
                    <a:pt x="2394" y="2400"/>
                    <a:pt x="2394" y="2399"/>
                    <a:pt x="2395" y="2399"/>
                  </a:cubicBezTo>
                  <a:cubicBezTo>
                    <a:pt x="2398" y="2399"/>
                    <a:pt x="2404" y="2406"/>
                    <a:pt x="2410" y="2406"/>
                  </a:cubicBezTo>
                  <a:cubicBezTo>
                    <a:pt x="2413" y="2406"/>
                    <a:pt x="2415" y="2405"/>
                    <a:pt x="2418" y="2402"/>
                  </a:cubicBezTo>
                  <a:cubicBezTo>
                    <a:pt x="2425" y="2395"/>
                    <a:pt x="2432" y="2388"/>
                    <a:pt x="2439" y="2380"/>
                  </a:cubicBezTo>
                  <a:lnTo>
                    <a:pt x="2439" y="2380"/>
                  </a:lnTo>
                  <a:cubicBezTo>
                    <a:pt x="2441" y="2381"/>
                    <a:pt x="2442" y="2381"/>
                    <a:pt x="2443" y="2381"/>
                  </a:cubicBezTo>
                  <a:cubicBezTo>
                    <a:pt x="2444" y="2381"/>
                    <a:pt x="2443" y="2381"/>
                    <a:pt x="2441" y="2378"/>
                  </a:cubicBezTo>
                  <a:lnTo>
                    <a:pt x="2441" y="2378"/>
                  </a:lnTo>
                  <a:cubicBezTo>
                    <a:pt x="2440" y="2379"/>
                    <a:pt x="2440" y="2380"/>
                    <a:pt x="2439" y="2380"/>
                  </a:cubicBezTo>
                  <a:lnTo>
                    <a:pt x="2439" y="2380"/>
                  </a:lnTo>
                  <a:cubicBezTo>
                    <a:pt x="2437" y="2379"/>
                    <a:pt x="2433" y="2378"/>
                    <a:pt x="2429" y="2378"/>
                  </a:cubicBezTo>
                  <a:lnTo>
                    <a:pt x="2406" y="2378"/>
                  </a:lnTo>
                  <a:lnTo>
                    <a:pt x="2382" y="2355"/>
                  </a:lnTo>
                  <a:lnTo>
                    <a:pt x="2382" y="2366"/>
                  </a:lnTo>
                  <a:cubicBezTo>
                    <a:pt x="2382" y="2366"/>
                    <a:pt x="2370" y="2366"/>
                    <a:pt x="2370" y="2378"/>
                  </a:cubicBezTo>
                  <a:cubicBezTo>
                    <a:pt x="2370" y="2378"/>
                    <a:pt x="2365" y="2384"/>
                    <a:pt x="2358" y="2384"/>
                  </a:cubicBezTo>
                  <a:cubicBezTo>
                    <a:pt x="2354" y="2384"/>
                    <a:pt x="2350" y="2382"/>
                    <a:pt x="2346" y="2378"/>
                  </a:cubicBezTo>
                  <a:cubicBezTo>
                    <a:pt x="2346" y="2378"/>
                    <a:pt x="2334" y="2402"/>
                    <a:pt x="2346" y="2414"/>
                  </a:cubicBezTo>
                  <a:cubicBezTo>
                    <a:pt x="2358" y="2414"/>
                    <a:pt x="2358" y="2426"/>
                    <a:pt x="2346" y="2426"/>
                  </a:cubicBezTo>
                  <a:lnTo>
                    <a:pt x="2334" y="2426"/>
                  </a:lnTo>
                  <a:cubicBezTo>
                    <a:pt x="2322" y="2426"/>
                    <a:pt x="2322" y="2438"/>
                    <a:pt x="2322" y="2438"/>
                  </a:cubicBezTo>
                  <a:lnTo>
                    <a:pt x="2322" y="2450"/>
                  </a:lnTo>
                  <a:cubicBezTo>
                    <a:pt x="2322" y="2450"/>
                    <a:pt x="2314" y="2476"/>
                    <a:pt x="2296" y="2476"/>
                  </a:cubicBezTo>
                  <a:cubicBezTo>
                    <a:pt x="2293" y="2476"/>
                    <a:pt x="2290" y="2475"/>
                    <a:pt x="2287" y="2474"/>
                  </a:cubicBezTo>
                  <a:cubicBezTo>
                    <a:pt x="2275" y="2474"/>
                    <a:pt x="2287" y="2497"/>
                    <a:pt x="2275" y="2497"/>
                  </a:cubicBezTo>
                  <a:lnTo>
                    <a:pt x="2263" y="2497"/>
                  </a:lnTo>
                  <a:cubicBezTo>
                    <a:pt x="2263" y="2509"/>
                    <a:pt x="2263" y="2509"/>
                    <a:pt x="2263" y="2521"/>
                  </a:cubicBezTo>
                  <a:lnTo>
                    <a:pt x="2244" y="2512"/>
                  </a:lnTo>
                  <a:lnTo>
                    <a:pt x="2244" y="2512"/>
                  </a:lnTo>
                  <a:cubicBezTo>
                    <a:pt x="2244" y="2515"/>
                    <a:pt x="2235" y="2521"/>
                    <a:pt x="2227" y="2521"/>
                  </a:cubicBezTo>
                  <a:lnTo>
                    <a:pt x="2203" y="2521"/>
                  </a:lnTo>
                  <a:lnTo>
                    <a:pt x="2191" y="2533"/>
                  </a:lnTo>
                  <a:cubicBezTo>
                    <a:pt x="2179" y="2533"/>
                    <a:pt x="2191" y="2533"/>
                    <a:pt x="2191" y="2545"/>
                  </a:cubicBezTo>
                  <a:lnTo>
                    <a:pt x="2168" y="2545"/>
                  </a:lnTo>
                  <a:cubicBezTo>
                    <a:pt x="2156" y="2557"/>
                    <a:pt x="2144" y="2557"/>
                    <a:pt x="2144" y="2557"/>
                  </a:cubicBezTo>
                  <a:cubicBezTo>
                    <a:pt x="2144" y="2557"/>
                    <a:pt x="2144" y="2572"/>
                    <a:pt x="2138" y="2572"/>
                  </a:cubicBezTo>
                  <a:cubicBezTo>
                    <a:pt x="2136" y="2572"/>
                    <a:pt x="2134" y="2571"/>
                    <a:pt x="2132" y="2569"/>
                  </a:cubicBezTo>
                  <a:lnTo>
                    <a:pt x="2108" y="2569"/>
                  </a:lnTo>
                  <a:cubicBezTo>
                    <a:pt x="2116" y="2577"/>
                    <a:pt x="2113" y="2586"/>
                    <a:pt x="2106" y="2586"/>
                  </a:cubicBezTo>
                  <a:cubicBezTo>
                    <a:pt x="2103" y="2586"/>
                    <a:pt x="2100" y="2584"/>
                    <a:pt x="2096" y="2581"/>
                  </a:cubicBezTo>
                  <a:cubicBezTo>
                    <a:pt x="2080" y="2581"/>
                    <a:pt x="2080" y="2575"/>
                    <a:pt x="2078" y="2575"/>
                  </a:cubicBezTo>
                  <a:cubicBezTo>
                    <a:pt x="2078" y="2575"/>
                    <a:pt x="2076" y="2577"/>
                    <a:pt x="2072" y="2581"/>
                  </a:cubicBezTo>
                  <a:cubicBezTo>
                    <a:pt x="2060" y="2593"/>
                    <a:pt x="2060" y="2605"/>
                    <a:pt x="2060" y="2605"/>
                  </a:cubicBezTo>
                  <a:cubicBezTo>
                    <a:pt x="2048" y="2605"/>
                    <a:pt x="2060" y="2593"/>
                    <a:pt x="2060" y="2581"/>
                  </a:cubicBezTo>
                  <a:cubicBezTo>
                    <a:pt x="2048" y="2581"/>
                    <a:pt x="2037" y="2593"/>
                    <a:pt x="2037" y="2605"/>
                  </a:cubicBezTo>
                  <a:lnTo>
                    <a:pt x="1989" y="2605"/>
                  </a:lnTo>
                  <a:cubicBezTo>
                    <a:pt x="1977" y="2605"/>
                    <a:pt x="1965" y="2605"/>
                    <a:pt x="1965" y="2616"/>
                  </a:cubicBezTo>
                  <a:cubicBezTo>
                    <a:pt x="1957" y="2616"/>
                    <a:pt x="1955" y="2622"/>
                    <a:pt x="1950" y="2622"/>
                  </a:cubicBezTo>
                  <a:cubicBezTo>
                    <a:pt x="1948" y="2622"/>
                    <a:pt x="1945" y="2620"/>
                    <a:pt x="1941" y="2616"/>
                  </a:cubicBezTo>
                  <a:cubicBezTo>
                    <a:pt x="1935" y="2611"/>
                    <a:pt x="1929" y="2608"/>
                    <a:pt x="1925" y="2608"/>
                  </a:cubicBezTo>
                  <a:cubicBezTo>
                    <a:pt x="1920" y="2608"/>
                    <a:pt x="1917" y="2611"/>
                    <a:pt x="1917" y="2616"/>
                  </a:cubicBezTo>
                  <a:lnTo>
                    <a:pt x="1917" y="2628"/>
                  </a:lnTo>
                  <a:cubicBezTo>
                    <a:pt x="1917" y="2618"/>
                    <a:pt x="1911" y="2615"/>
                    <a:pt x="1903" y="2615"/>
                  </a:cubicBezTo>
                  <a:cubicBezTo>
                    <a:pt x="1892" y="2615"/>
                    <a:pt x="1877" y="2622"/>
                    <a:pt x="1870" y="2628"/>
                  </a:cubicBezTo>
                  <a:lnTo>
                    <a:pt x="1858" y="2628"/>
                  </a:lnTo>
                  <a:lnTo>
                    <a:pt x="1858" y="2616"/>
                  </a:lnTo>
                  <a:cubicBezTo>
                    <a:pt x="1858" y="2613"/>
                    <a:pt x="1857" y="2611"/>
                    <a:pt x="1855" y="2611"/>
                  </a:cubicBezTo>
                  <a:cubicBezTo>
                    <a:pt x="1851" y="2611"/>
                    <a:pt x="1846" y="2616"/>
                    <a:pt x="1846" y="2616"/>
                  </a:cubicBezTo>
                  <a:lnTo>
                    <a:pt x="1822" y="2616"/>
                  </a:lnTo>
                  <a:cubicBezTo>
                    <a:pt x="1822" y="2613"/>
                    <a:pt x="1820" y="2611"/>
                    <a:pt x="1816" y="2611"/>
                  </a:cubicBezTo>
                  <a:cubicBezTo>
                    <a:pt x="1809" y="2611"/>
                    <a:pt x="1798" y="2616"/>
                    <a:pt x="1798" y="2616"/>
                  </a:cubicBezTo>
                  <a:lnTo>
                    <a:pt x="1727" y="2616"/>
                  </a:lnTo>
                  <a:cubicBezTo>
                    <a:pt x="1719" y="2616"/>
                    <a:pt x="1711" y="2611"/>
                    <a:pt x="1703" y="2611"/>
                  </a:cubicBezTo>
                  <a:cubicBezTo>
                    <a:pt x="1699" y="2611"/>
                    <a:pt x="1695" y="2613"/>
                    <a:pt x="1691" y="2616"/>
                  </a:cubicBezTo>
                  <a:cubicBezTo>
                    <a:pt x="1689" y="2619"/>
                    <a:pt x="1687" y="2620"/>
                    <a:pt x="1685" y="2620"/>
                  </a:cubicBezTo>
                  <a:cubicBezTo>
                    <a:pt x="1679" y="2620"/>
                    <a:pt x="1679" y="2605"/>
                    <a:pt x="1679" y="2605"/>
                  </a:cubicBezTo>
                  <a:lnTo>
                    <a:pt x="1632" y="2605"/>
                  </a:lnTo>
                  <a:cubicBezTo>
                    <a:pt x="1624" y="2605"/>
                    <a:pt x="1621" y="2610"/>
                    <a:pt x="1617" y="2610"/>
                  </a:cubicBezTo>
                  <a:cubicBezTo>
                    <a:pt x="1615" y="2610"/>
                    <a:pt x="1612" y="2609"/>
                    <a:pt x="1608" y="2605"/>
                  </a:cubicBezTo>
                  <a:cubicBezTo>
                    <a:pt x="1608" y="2599"/>
                    <a:pt x="1602" y="2596"/>
                    <a:pt x="1596" y="2596"/>
                  </a:cubicBezTo>
                  <a:cubicBezTo>
                    <a:pt x="1590" y="2596"/>
                    <a:pt x="1584" y="2599"/>
                    <a:pt x="1584" y="2605"/>
                  </a:cubicBezTo>
                  <a:cubicBezTo>
                    <a:pt x="1584" y="2591"/>
                    <a:pt x="1564" y="2585"/>
                    <a:pt x="1544" y="2585"/>
                  </a:cubicBezTo>
                  <a:cubicBezTo>
                    <a:pt x="1531" y="2585"/>
                    <a:pt x="1518" y="2588"/>
                    <a:pt x="1513" y="2593"/>
                  </a:cubicBezTo>
                  <a:cubicBezTo>
                    <a:pt x="1504" y="2593"/>
                    <a:pt x="1495" y="2573"/>
                    <a:pt x="1486" y="2573"/>
                  </a:cubicBezTo>
                  <a:cubicBezTo>
                    <a:pt x="1483" y="2573"/>
                    <a:pt x="1480" y="2575"/>
                    <a:pt x="1477" y="2581"/>
                  </a:cubicBezTo>
                  <a:cubicBezTo>
                    <a:pt x="1471" y="2587"/>
                    <a:pt x="1468" y="2590"/>
                    <a:pt x="1465" y="2590"/>
                  </a:cubicBezTo>
                  <a:cubicBezTo>
                    <a:pt x="1462" y="2590"/>
                    <a:pt x="1459" y="2587"/>
                    <a:pt x="1453" y="2581"/>
                  </a:cubicBezTo>
                  <a:lnTo>
                    <a:pt x="1429" y="2581"/>
                  </a:lnTo>
                  <a:cubicBezTo>
                    <a:pt x="1429" y="2581"/>
                    <a:pt x="1441" y="2581"/>
                    <a:pt x="1429" y="2569"/>
                  </a:cubicBezTo>
                  <a:lnTo>
                    <a:pt x="1417" y="2569"/>
                  </a:lnTo>
                  <a:cubicBezTo>
                    <a:pt x="1406" y="2569"/>
                    <a:pt x="1394" y="2557"/>
                    <a:pt x="1382" y="2557"/>
                  </a:cubicBezTo>
                  <a:cubicBezTo>
                    <a:pt x="1394" y="2569"/>
                    <a:pt x="1394" y="2581"/>
                    <a:pt x="1382" y="2593"/>
                  </a:cubicBezTo>
                  <a:cubicBezTo>
                    <a:pt x="1370" y="2593"/>
                    <a:pt x="1382" y="2569"/>
                    <a:pt x="1382" y="2569"/>
                  </a:cubicBezTo>
                  <a:lnTo>
                    <a:pt x="1358" y="2569"/>
                  </a:lnTo>
                  <a:cubicBezTo>
                    <a:pt x="1358" y="2569"/>
                    <a:pt x="1346" y="2557"/>
                    <a:pt x="1346" y="2557"/>
                  </a:cubicBezTo>
                  <a:cubicBezTo>
                    <a:pt x="1346" y="2557"/>
                    <a:pt x="1346" y="2562"/>
                    <a:pt x="1342" y="2562"/>
                  </a:cubicBezTo>
                  <a:cubicBezTo>
                    <a:pt x="1341" y="2562"/>
                    <a:pt x="1338" y="2561"/>
                    <a:pt x="1334" y="2557"/>
                  </a:cubicBezTo>
                  <a:cubicBezTo>
                    <a:pt x="1322" y="2545"/>
                    <a:pt x="1310" y="2545"/>
                    <a:pt x="1298" y="2533"/>
                  </a:cubicBezTo>
                  <a:lnTo>
                    <a:pt x="1251" y="2533"/>
                  </a:lnTo>
                  <a:cubicBezTo>
                    <a:pt x="1251" y="2533"/>
                    <a:pt x="1251" y="2545"/>
                    <a:pt x="1251" y="2545"/>
                  </a:cubicBezTo>
                  <a:cubicBezTo>
                    <a:pt x="1251" y="2545"/>
                    <a:pt x="1239" y="2533"/>
                    <a:pt x="1251" y="2533"/>
                  </a:cubicBezTo>
                  <a:cubicBezTo>
                    <a:pt x="1255" y="2529"/>
                    <a:pt x="1255" y="2528"/>
                    <a:pt x="1253" y="2528"/>
                  </a:cubicBezTo>
                  <a:cubicBezTo>
                    <a:pt x="1249" y="2528"/>
                    <a:pt x="1239" y="2533"/>
                    <a:pt x="1239" y="2533"/>
                  </a:cubicBezTo>
                  <a:cubicBezTo>
                    <a:pt x="1239" y="2521"/>
                    <a:pt x="1239" y="2521"/>
                    <a:pt x="1239" y="2509"/>
                  </a:cubicBezTo>
                  <a:cubicBezTo>
                    <a:pt x="1239" y="2509"/>
                    <a:pt x="1227" y="2521"/>
                    <a:pt x="1215" y="2521"/>
                  </a:cubicBezTo>
                  <a:cubicBezTo>
                    <a:pt x="1205" y="2521"/>
                    <a:pt x="1204" y="2506"/>
                    <a:pt x="1203" y="2506"/>
                  </a:cubicBezTo>
                  <a:cubicBezTo>
                    <a:pt x="1203" y="2506"/>
                    <a:pt x="1203" y="2507"/>
                    <a:pt x="1203" y="2509"/>
                  </a:cubicBezTo>
                  <a:lnTo>
                    <a:pt x="1203" y="2497"/>
                  </a:lnTo>
                  <a:lnTo>
                    <a:pt x="1179" y="2497"/>
                  </a:lnTo>
                  <a:lnTo>
                    <a:pt x="1155" y="2486"/>
                  </a:lnTo>
                  <a:cubicBezTo>
                    <a:pt x="1144" y="2486"/>
                    <a:pt x="1132" y="2486"/>
                    <a:pt x="1155" y="2497"/>
                  </a:cubicBezTo>
                  <a:cubicBezTo>
                    <a:pt x="1144" y="2497"/>
                    <a:pt x="1132" y="2497"/>
                    <a:pt x="1132" y="2486"/>
                  </a:cubicBezTo>
                  <a:cubicBezTo>
                    <a:pt x="1132" y="2474"/>
                    <a:pt x="1120" y="2462"/>
                    <a:pt x="1108" y="2462"/>
                  </a:cubicBezTo>
                  <a:cubicBezTo>
                    <a:pt x="1104" y="2466"/>
                    <a:pt x="1101" y="2467"/>
                    <a:pt x="1099" y="2467"/>
                  </a:cubicBezTo>
                  <a:cubicBezTo>
                    <a:pt x="1095" y="2467"/>
                    <a:pt x="1092" y="2462"/>
                    <a:pt x="1084" y="2462"/>
                  </a:cubicBezTo>
                  <a:lnTo>
                    <a:pt x="1036" y="2462"/>
                  </a:lnTo>
                  <a:cubicBezTo>
                    <a:pt x="1025" y="2462"/>
                    <a:pt x="1025" y="2462"/>
                    <a:pt x="1013" y="2450"/>
                  </a:cubicBezTo>
                  <a:cubicBezTo>
                    <a:pt x="1013" y="2438"/>
                    <a:pt x="1001" y="2438"/>
                    <a:pt x="989" y="2438"/>
                  </a:cubicBezTo>
                  <a:cubicBezTo>
                    <a:pt x="989" y="2438"/>
                    <a:pt x="989" y="2450"/>
                    <a:pt x="1001" y="2450"/>
                  </a:cubicBezTo>
                  <a:cubicBezTo>
                    <a:pt x="989" y="2450"/>
                    <a:pt x="989" y="2450"/>
                    <a:pt x="977" y="2438"/>
                  </a:cubicBezTo>
                  <a:cubicBezTo>
                    <a:pt x="977" y="2438"/>
                    <a:pt x="977" y="2426"/>
                    <a:pt x="965" y="2426"/>
                  </a:cubicBezTo>
                  <a:cubicBezTo>
                    <a:pt x="953" y="2426"/>
                    <a:pt x="953" y="2426"/>
                    <a:pt x="941" y="2414"/>
                  </a:cubicBezTo>
                  <a:cubicBezTo>
                    <a:pt x="932" y="2414"/>
                    <a:pt x="930" y="2399"/>
                    <a:pt x="929" y="2399"/>
                  </a:cubicBezTo>
                  <a:cubicBezTo>
                    <a:pt x="929" y="2399"/>
                    <a:pt x="929" y="2400"/>
                    <a:pt x="929" y="2402"/>
                  </a:cubicBezTo>
                  <a:cubicBezTo>
                    <a:pt x="922" y="2409"/>
                    <a:pt x="919" y="2416"/>
                    <a:pt x="916" y="2416"/>
                  </a:cubicBezTo>
                  <a:cubicBezTo>
                    <a:pt x="913" y="2416"/>
                    <a:pt x="910" y="2412"/>
                    <a:pt x="905" y="2402"/>
                  </a:cubicBezTo>
                  <a:cubicBezTo>
                    <a:pt x="894" y="2390"/>
                    <a:pt x="905" y="2390"/>
                    <a:pt x="894" y="2390"/>
                  </a:cubicBezTo>
                  <a:cubicBezTo>
                    <a:pt x="885" y="2382"/>
                    <a:pt x="877" y="2373"/>
                    <a:pt x="872" y="2373"/>
                  </a:cubicBezTo>
                  <a:cubicBezTo>
                    <a:pt x="871" y="2373"/>
                    <a:pt x="870" y="2375"/>
                    <a:pt x="870" y="2378"/>
                  </a:cubicBezTo>
                  <a:cubicBezTo>
                    <a:pt x="870" y="2378"/>
                    <a:pt x="870" y="2394"/>
                    <a:pt x="864" y="2394"/>
                  </a:cubicBezTo>
                  <a:cubicBezTo>
                    <a:pt x="862" y="2394"/>
                    <a:pt x="860" y="2393"/>
                    <a:pt x="858" y="2390"/>
                  </a:cubicBezTo>
                  <a:cubicBezTo>
                    <a:pt x="846" y="2378"/>
                    <a:pt x="858" y="2378"/>
                    <a:pt x="858" y="2378"/>
                  </a:cubicBezTo>
                  <a:lnTo>
                    <a:pt x="834" y="2378"/>
                  </a:lnTo>
                  <a:cubicBezTo>
                    <a:pt x="822" y="2366"/>
                    <a:pt x="810" y="2355"/>
                    <a:pt x="798" y="2355"/>
                  </a:cubicBezTo>
                  <a:cubicBezTo>
                    <a:pt x="786" y="2355"/>
                    <a:pt x="786" y="2366"/>
                    <a:pt x="786" y="2366"/>
                  </a:cubicBezTo>
                  <a:cubicBezTo>
                    <a:pt x="786" y="2366"/>
                    <a:pt x="786" y="2366"/>
                    <a:pt x="786" y="2355"/>
                  </a:cubicBezTo>
                  <a:cubicBezTo>
                    <a:pt x="786" y="2355"/>
                    <a:pt x="774" y="2343"/>
                    <a:pt x="774" y="2343"/>
                  </a:cubicBezTo>
                  <a:cubicBezTo>
                    <a:pt x="763" y="2343"/>
                    <a:pt x="751" y="2319"/>
                    <a:pt x="739" y="2319"/>
                  </a:cubicBezTo>
                  <a:lnTo>
                    <a:pt x="727" y="2319"/>
                  </a:lnTo>
                  <a:cubicBezTo>
                    <a:pt x="727" y="2319"/>
                    <a:pt x="727" y="2307"/>
                    <a:pt x="727" y="2307"/>
                  </a:cubicBezTo>
                  <a:cubicBezTo>
                    <a:pt x="727" y="2303"/>
                    <a:pt x="724" y="2302"/>
                    <a:pt x="720" y="2302"/>
                  </a:cubicBezTo>
                  <a:cubicBezTo>
                    <a:pt x="712" y="2302"/>
                    <a:pt x="699" y="2307"/>
                    <a:pt x="691" y="2307"/>
                  </a:cubicBezTo>
                  <a:cubicBezTo>
                    <a:pt x="667" y="2307"/>
                    <a:pt x="679" y="2271"/>
                    <a:pt x="667" y="2271"/>
                  </a:cubicBezTo>
                  <a:cubicBezTo>
                    <a:pt x="664" y="2271"/>
                    <a:pt x="663" y="2272"/>
                    <a:pt x="662" y="2273"/>
                  </a:cubicBezTo>
                  <a:lnTo>
                    <a:pt x="662" y="2273"/>
                  </a:lnTo>
                  <a:cubicBezTo>
                    <a:pt x="661" y="2272"/>
                    <a:pt x="658" y="2271"/>
                    <a:pt x="655" y="2271"/>
                  </a:cubicBezTo>
                  <a:cubicBezTo>
                    <a:pt x="644" y="2259"/>
                    <a:pt x="632" y="2259"/>
                    <a:pt x="620" y="2259"/>
                  </a:cubicBezTo>
                  <a:lnTo>
                    <a:pt x="596" y="2259"/>
                  </a:lnTo>
                  <a:cubicBezTo>
                    <a:pt x="584" y="2247"/>
                    <a:pt x="584" y="2247"/>
                    <a:pt x="560" y="2247"/>
                  </a:cubicBezTo>
                  <a:lnTo>
                    <a:pt x="548" y="2247"/>
                  </a:lnTo>
                  <a:cubicBezTo>
                    <a:pt x="548" y="2247"/>
                    <a:pt x="560" y="2224"/>
                    <a:pt x="536" y="2224"/>
                  </a:cubicBezTo>
                  <a:cubicBezTo>
                    <a:pt x="520" y="2224"/>
                    <a:pt x="510" y="2229"/>
                    <a:pt x="505" y="2229"/>
                  </a:cubicBezTo>
                  <a:cubicBezTo>
                    <a:pt x="502" y="2229"/>
                    <a:pt x="501" y="2228"/>
                    <a:pt x="501" y="2224"/>
                  </a:cubicBezTo>
                  <a:cubicBezTo>
                    <a:pt x="489" y="2212"/>
                    <a:pt x="501" y="2200"/>
                    <a:pt x="489" y="2200"/>
                  </a:cubicBezTo>
                  <a:cubicBezTo>
                    <a:pt x="481" y="2196"/>
                    <a:pt x="477" y="2194"/>
                    <a:pt x="475" y="2194"/>
                  </a:cubicBezTo>
                  <a:cubicBezTo>
                    <a:pt x="470" y="2194"/>
                    <a:pt x="473" y="2200"/>
                    <a:pt x="465" y="2200"/>
                  </a:cubicBezTo>
                  <a:cubicBezTo>
                    <a:pt x="465" y="2200"/>
                    <a:pt x="465" y="2188"/>
                    <a:pt x="453" y="2176"/>
                  </a:cubicBezTo>
                  <a:lnTo>
                    <a:pt x="441" y="2176"/>
                  </a:lnTo>
                  <a:cubicBezTo>
                    <a:pt x="429" y="2176"/>
                    <a:pt x="429" y="2164"/>
                    <a:pt x="429" y="2152"/>
                  </a:cubicBezTo>
                  <a:cubicBezTo>
                    <a:pt x="420" y="2152"/>
                    <a:pt x="418" y="2172"/>
                    <a:pt x="412" y="2172"/>
                  </a:cubicBezTo>
                  <a:cubicBezTo>
                    <a:pt x="411" y="2172"/>
                    <a:pt x="408" y="2170"/>
                    <a:pt x="405" y="2164"/>
                  </a:cubicBezTo>
                  <a:cubicBezTo>
                    <a:pt x="399" y="2152"/>
                    <a:pt x="399" y="2149"/>
                    <a:pt x="399" y="2149"/>
                  </a:cubicBezTo>
                  <a:cubicBezTo>
                    <a:pt x="399" y="2149"/>
                    <a:pt x="399" y="2152"/>
                    <a:pt x="393" y="2152"/>
                  </a:cubicBezTo>
                  <a:cubicBezTo>
                    <a:pt x="382" y="2140"/>
                    <a:pt x="393" y="2152"/>
                    <a:pt x="393" y="2128"/>
                  </a:cubicBezTo>
                  <a:cubicBezTo>
                    <a:pt x="393" y="2122"/>
                    <a:pt x="385" y="2119"/>
                    <a:pt x="374" y="2119"/>
                  </a:cubicBezTo>
                  <a:cubicBezTo>
                    <a:pt x="364" y="2119"/>
                    <a:pt x="352" y="2122"/>
                    <a:pt x="346" y="2128"/>
                  </a:cubicBezTo>
                  <a:cubicBezTo>
                    <a:pt x="346" y="2134"/>
                    <a:pt x="345" y="2137"/>
                    <a:pt x="344" y="2137"/>
                  </a:cubicBezTo>
                  <a:cubicBezTo>
                    <a:pt x="340" y="2137"/>
                    <a:pt x="331" y="2116"/>
                    <a:pt x="322" y="2116"/>
                  </a:cubicBezTo>
                  <a:lnTo>
                    <a:pt x="298" y="2116"/>
                  </a:lnTo>
                  <a:cubicBezTo>
                    <a:pt x="298" y="2116"/>
                    <a:pt x="310" y="2093"/>
                    <a:pt x="310" y="2093"/>
                  </a:cubicBezTo>
                  <a:lnTo>
                    <a:pt x="286" y="2093"/>
                  </a:lnTo>
                  <a:cubicBezTo>
                    <a:pt x="286" y="2093"/>
                    <a:pt x="281" y="2098"/>
                    <a:pt x="274" y="2098"/>
                  </a:cubicBezTo>
                  <a:cubicBezTo>
                    <a:pt x="270" y="2098"/>
                    <a:pt x="266" y="2097"/>
                    <a:pt x="263" y="2093"/>
                  </a:cubicBezTo>
                  <a:cubicBezTo>
                    <a:pt x="251" y="2081"/>
                    <a:pt x="274" y="2081"/>
                    <a:pt x="274" y="2069"/>
                  </a:cubicBezTo>
                  <a:lnTo>
                    <a:pt x="251" y="2069"/>
                  </a:lnTo>
                  <a:lnTo>
                    <a:pt x="251" y="2045"/>
                  </a:lnTo>
                  <a:cubicBezTo>
                    <a:pt x="251" y="2045"/>
                    <a:pt x="240" y="2050"/>
                    <a:pt x="233" y="2050"/>
                  </a:cubicBezTo>
                  <a:cubicBezTo>
                    <a:pt x="229" y="2050"/>
                    <a:pt x="227" y="2049"/>
                    <a:pt x="227" y="2045"/>
                  </a:cubicBezTo>
                  <a:lnTo>
                    <a:pt x="215" y="2033"/>
                  </a:lnTo>
                  <a:cubicBezTo>
                    <a:pt x="215" y="2033"/>
                    <a:pt x="203" y="2021"/>
                    <a:pt x="191" y="2021"/>
                  </a:cubicBezTo>
                  <a:cubicBezTo>
                    <a:pt x="179" y="2021"/>
                    <a:pt x="191" y="2009"/>
                    <a:pt x="179" y="2009"/>
                  </a:cubicBezTo>
                  <a:lnTo>
                    <a:pt x="167" y="2009"/>
                  </a:lnTo>
                  <a:cubicBezTo>
                    <a:pt x="167" y="1997"/>
                    <a:pt x="179" y="1997"/>
                    <a:pt x="167" y="1985"/>
                  </a:cubicBezTo>
                  <a:cubicBezTo>
                    <a:pt x="167" y="1985"/>
                    <a:pt x="132" y="1962"/>
                    <a:pt x="132" y="1962"/>
                  </a:cubicBezTo>
                  <a:cubicBezTo>
                    <a:pt x="132" y="1974"/>
                    <a:pt x="132" y="1974"/>
                    <a:pt x="120" y="1974"/>
                  </a:cubicBezTo>
                  <a:cubicBezTo>
                    <a:pt x="108" y="1974"/>
                    <a:pt x="120" y="1962"/>
                    <a:pt x="120" y="1962"/>
                  </a:cubicBezTo>
                  <a:cubicBezTo>
                    <a:pt x="120" y="1962"/>
                    <a:pt x="132" y="1950"/>
                    <a:pt x="132" y="1950"/>
                  </a:cubicBezTo>
                  <a:cubicBezTo>
                    <a:pt x="132" y="1938"/>
                    <a:pt x="132" y="1926"/>
                    <a:pt x="132" y="1926"/>
                  </a:cubicBezTo>
                  <a:lnTo>
                    <a:pt x="132" y="1902"/>
                  </a:lnTo>
                  <a:cubicBezTo>
                    <a:pt x="132" y="1890"/>
                    <a:pt x="155" y="1890"/>
                    <a:pt x="155" y="1878"/>
                  </a:cubicBezTo>
                  <a:cubicBezTo>
                    <a:pt x="147" y="1878"/>
                    <a:pt x="134" y="1884"/>
                    <a:pt x="126" y="1884"/>
                  </a:cubicBezTo>
                  <a:cubicBezTo>
                    <a:pt x="122" y="1884"/>
                    <a:pt x="120" y="1882"/>
                    <a:pt x="120" y="1878"/>
                  </a:cubicBezTo>
                  <a:lnTo>
                    <a:pt x="143" y="1866"/>
                  </a:lnTo>
                  <a:cubicBezTo>
                    <a:pt x="150" y="1866"/>
                    <a:pt x="157" y="1862"/>
                    <a:pt x="162" y="1861"/>
                  </a:cubicBezTo>
                  <a:lnTo>
                    <a:pt x="162" y="1861"/>
                  </a:lnTo>
                  <a:cubicBezTo>
                    <a:pt x="162" y="1864"/>
                    <a:pt x="164" y="1866"/>
                    <a:pt x="167" y="1866"/>
                  </a:cubicBezTo>
                  <a:cubicBezTo>
                    <a:pt x="167" y="1862"/>
                    <a:pt x="166" y="1861"/>
                    <a:pt x="164" y="1861"/>
                  </a:cubicBezTo>
                  <a:cubicBezTo>
                    <a:pt x="163" y="1861"/>
                    <a:pt x="163" y="1861"/>
                    <a:pt x="162" y="1861"/>
                  </a:cubicBezTo>
                  <a:lnTo>
                    <a:pt x="162" y="1861"/>
                  </a:lnTo>
                  <a:cubicBezTo>
                    <a:pt x="161" y="1854"/>
                    <a:pt x="167" y="1839"/>
                    <a:pt x="167" y="1831"/>
                  </a:cubicBezTo>
                  <a:cubicBezTo>
                    <a:pt x="167" y="1825"/>
                    <a:pt x="167" y="1822"/>
                    <a:pt x="170" y="1822"/>
                  </a:cubicBezTo>
                  <a:cubicBezTo>
                    <a:pt x="173" y="1822"/>
                    <a:pt x="179" y="1825"/>
                    <a:pt x="191" y="1831"/>
                  </a:cubicBezTo>
                  <a:cubicBezTo>
                    <a:pt x="195" y="1835"/>
                    <a:pt x="196" y="1836"/>
                    <a:pt x="197" y="1836"/>
                  </a:cubicBezTo>
                  <a:cubicBezTo>
                    <a:pt x="198" y="1836"/>
                    <a:pt x="195" y="1831"/>
                    <a:pt x="203" y="1831"/>
                  </a:cubicBezTo>
                  <a:lnTo>
                    <a:pt x="179" y="1819"/>
                  </a:lnTo>
                  <a:cubicBezTo>
                    <a:pt x="179" y="1815"/>
                    <a:pt x="182" y="1813"/>
                    <a:pt x="185" y="1813"/>
                  </a:cubicBezTo>
                  <a:cubicBezTo>
                    <a:pt x="192" y="1813"/>
                    <a:pt x="203" y="1819"/>
                    <a:pt x="203" y="1819"/>
                  </a:cubicBezTo>
                  <a:cubicBezTo>
                    <a:pt x="203" y="1819"/>
                    <a:pt x="191" y="1795"/>
                    <a:pt x="203" y="1783"/>
                  </a:cubicBezTo>
                  <a:cubicBezTo>
                    <a:pt x="215" y="1783"/>
                    <a:pt x="239" y="1759"/>
                    <a:pt x="227" y="1747"/>
                  </a:cubicBezTo>
                  <a:cubicBezTo>
                    <a:pt x="215" y="1735"/>
                    <a:pt x="239" y="1724"/>
                    <a:pt x="227" y="1724"/>
                  </a:cubicBezTo>
                  <a:cubicBezTo>
                    <a:pt x="215" y="1712"/>
                    <a:pt x="239" y="1712"/>
                    <a:pt x="239" y="1700"/>
                  </a:cubicBezTo>
                  <a:cubicBezTo>
                    <a:pt x="251" y="1700"/>
                    <a:pt x="239" y="1688"/>
                    <a:pt x="239" y="1688"/>
                  </a:cubicBezTo>
                  <a:cubicBezTo>
                    <a:pt x="239" y="1684"/>
                    <a:pt x="239" y="1683"/>
                    <a:pt x="239" y="1683"/>
                  </a:cubicBezTo>
                  <a:cubicBezTo>
                    <a:pt x="240" y="1683"/>
                    <a:pt x="243" y="1688"/>
                    <a:pt x="251" y="1688"/>
                  </a:cubicBezTo>
                  <a:cubicBezTo>
                    <a:pt x="263" y="1688"/>
                    <a:pt x="251" y="1664"/>
                    <a:pt x="251" y="1664"/>
                  </a:cubicBezTo>
                  <a:cubicBezTo>
                    <a:pt x="251" y="1652"/>
                    <a:pt x="227" y="1640"/>
                    <a:pt x="251" y="1640"/>
                  </a:cubicBezTo>
                  <a:cubicBezTo>
                    <a:pt x="274" y="1640"/>
                    <a:pt x="274" y="1628"/>
                    <a:pt x="274" y="1616"/>
                  </a:cubicBezTo>
                  <a:cubicBezTo>
                    <a:pt x="274" y="1604"/>
                    <a:pt x="274" y="1593"/>
                    <a:pt x="286" y="1593"/>
                  </a:cubicBezTo>
                  <a:cubicBezTo>
                    <a:pt x="298" y="1593"/>
                    <a:pt x="286" y="1557"/>
                    <a:pt x="298" y="1557"/>
                  </a:cubicBezTo>
                  <a:cubicBezTo>
                    <a:pt x="308" y="1557"/>
                    <a:pt x="308" y="1549"/>
                    <a:pt x="305" y="1541"/>
                  </a:cubicBezTo>
                  <a:lnTo>
                    <a:pt x="305" y="1541"/>
                  </a:lnTo>
                  <a:cubicBezTo>
                    <a:pt x="305" y="1541"/>
                    <a:pt x="305" y="1541"/>
                    <a:pt x="305" y="1541"/>
                  </a:cubicBezTo>
                  <a:cubicBezTo>
                    <a:pt x="310" y="1541"/>
                    <a:pt x="310" y="1518"/>
                    <a:pt x="310" y="1509"/>
                  </a:cubicBezTo>
                  <a:cubicBezTo>
                    <a:pt x="322" y="1509"/>
                    <a:pt x="322" y="1497"/>
                    <a:pt x="322" y="1485"/>
                  </a:cubicBezTo>
                  <a:lnTo>
                    <a:pt x="334" y="1485"/>
                  </a:lnTo>
                  <a:cubicBezTo>
                    <a:pt x="346" y="1485"/>
                    <a:pt x="346" y="1462"/>
                    <a:pt x="334" y="1462"/>
                  </a:cubicBezTo>
                  <a:cubicBezTo>
                    <a:pt x="330" y="1458"/>
                    <a:pt x="330" y="1456"/>
                    <a:pt x="332" y="1456"/>
                  </a:cubicBezTo>
                  <a:cubicBezTo>
                    <a:pt x="335" y="1456"/>
                    <a:pt x="346" y="1462"/>
                    <a:pt x="346" y="1462"/>
                  </a:cubicBezTo>
                  <a:cubicBezTo>
                    <a:pt x="358" y="1450"/>
                    <a:pt x="346" y="1438"/>
                    <a:pt x="346" y="1438"/>
                  </a:cubicBezTo>
                  <a:lnTo>
                    <a:pt x="346" y="1426"/>
                  </a:lnTo>
                  <a:cubicBezTo>
                    <a:pt x="346" y="1414"/>
                    <a:pt x="370" y="1402"/>
                    <a:pt x="346" y="1390"/>
                  </a:cubicBezTo>
                  <a:cubicBezTo>
                    <a:pt x="343" y="1388"/>
                    <a:pt x="343" y="1387"/>
                    <a:pt x="344" y="1387"/>
                  </a:cubicBezTo>
                  <a:lnTo>
                    <a:pt x="344" y="1387"/>
                  </a:lnTo>
                  <a:cubicBezTo>
                    <a:pt x="346" y="1387"/>
                    <a:pt x="359" y="1394"/>
                    <a:pt x="366" y="1394"/>
                  </a:cubicBezTo>
                  <a:cubicBezTo>
                    <a:pt x="368" y="1394"/>
                    <a:pt x="370" y="1393"/>
                    <a:pt x="370" y="1390"/>
                  </a:cubicBezTo>
                  <a:cubicBezTo>
                    <a:pt x="370" y="1378"/>
                    <a:pt x="370" y="1378"/>
                    <a:pt x="370" y="1378"/>
                  </a:cubicBezTo>
                  <a:cubicBezTo>
                    <a:pt x="370" y="1374"/>
                    <a:pt x="371" y="1373"/>
                    <a:pt x="373" y="1373"/>
                  </a:cubicBezTo>
                  <a:cubicBezTo>
                    <a:pt x="376" y="1373"/>
                    <a:pt x="382" y="1378"/>
                    <a:pt x="382" y="1378"/>
                  </a:cubicBezTo>
                  <a:cubicBezTo>
                    <a:pt x="382" y="1366"/>
                    <a:pt x="382" y="1354"/>
                    <a:pt x="382" y="1354"/>
                  </a:cubicBezTo>
                  <a:cubicBezTo>
                    <a:pt x="382" y="1343"/>
                    <a:pt x="382" y="1331"/>
                    <a:pt x="370" y="1331"/>
                  </a:cubicBezTo>
                  <a:cubicBezTo>
                    <a:pt x="358" y="1319"/>
                    <a:pt x="370" y="1319"/>
                    <a:pt x="393" y="1319"/>
                  </a:cubicBezTo>
                  <a:cubicBezTo>
                    <a:pt x="382" y="1319"/>
                    <a:pt x="382" y="1319"/>
                    <a:pt x="382" y="1307"/>
                  </a:cubicBezTo>
                  <a:lnTo>
                    <a:pt x="405" y="1307"/>
                  </a:lnTo>
                  <a:cubicBezTo>
                    <a:pt x="405" y="1307"/>
                    <a:pt x="405" y="1295"/>
                    <a:pt x="393" y="1283"/>
                  </a:cubicBezTo>
                  <a:cubicBezTo>
                    <a:pt x="393" y="1271"/>
                    <a:pt x="393" y="1259"/>
                    <a:pt x="405" y="1247"/>
                  </a:cubicBezTo>
                  <a:cubicBezTo>
                    <a:pt x="417" y="1235"/>
                    <a:pt x="429" y="1223"/>
                    <a:pt x="417" y="1223"/>
                  </a:cubicBezTo>
                  <a:close/>
                  <a:moveTo>
                    <a:pt x="1179" y="2676"/>
                  </a:moveTo>
                  <a:cubicBezTo>
                    <a:pt x="1179" y="2680"/>
                    <a:pt x="1181" y="2681"/>
                    <a:pt x="1182" y="2681"/>
                  </a:cubicBezTo>
                  <a:cubicBezTo>
                    <a:pt x="1185" y="2681"/>
                    <a:pt x="1187" y="2676"/>
                    <a:pt x="1179" y="2676"/>
                  </a:cubicBezTo>
                  <a:close/>
                </a:path>
              </a:pathLst>
            </a:custGeom>
            <a:solidFill>
              <a:srgbClr val="4A352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7" name="Google Shape;5237;p43"/>
            <p:cNvSpPr/>
            <p:nvPr/>
          </p:nvSpPr>
          <p:spPr>
            <a:xfrm>
              <a:off x="4649818" y="5751822"/>
              <a:ext cx="183634" cy="178367"/>
            </a:xfrm>
            <a:custGeom>
              <a:avLst/>
              <a:gdLst/>
              <a:ahLst/>
              <a:cxnLst/>
              <a:rect l="l" t="t" r="r" b="b"/>
              <a:pathLst>
                <a:path w="3620" h="3516" extrusionOk="0">
                  <a:moveTo>
                    <a:pt x="1584" y="836"/>
                  </a:moveTo>
                  <a:cubicBezTo>
                    <a:pt x="2060" y="991"/>
                    <a:pt x="2548" y="1277"/>
                    <a:pt x="2727" y="1646"/>
                  </a:cubicBezTo>
                  <a:cubicBezTo>
                    <a:pt x="2834" y="1908"/>
                    <a:pt x="2810" y="2206"/>
                    <a:pt x="2679" y="2456"/>
                  </a:cubicBezTo>
                  <a:cubicBezTo>
                    <a:pt x="2632" y="2587"/>
                    <a:pt x="2513" y="2682"/>
                    <a:pt x="2382" y="2730"/>
                  </a:cubicBezTo>
                  <a:cubicBezTo>
                    <a:pt x="2322" y="2746"/>
                    <a:pt x="2255" y="2754"/>
                    <a:pt x="2184" y="2754"/>
                  </a:cubicBezTo>
                  <a:cubicBezTo>
                    <a:pt x="1803" y="2754"/>
                    <a:pt x="1286" y="2534"/>
                    <a:pt x="905" y="2313"/>
                  </a:cubicBezTo>
                  <a:lnTo>
                    <a:pt x="1584" y="836"/>
                  </a:lnTo>
                  <a:close/>
                  <a:moveTo>
                    <a:pt x="1398" y="0"/>
                  </a:moveTo>
                  <a:cubicBezTo>
                    <a:pt x="1269" y="0"/>
                    <a:pt x="1150" y="71"/>
                    <a:pt x="1084" y="194"/>
                  </a:cubicBezTo>
                  <a:lnTo>
                    <a:pt x="917" y="455"/>
                  </a:lnTo>
                  <a:cubicBezTo>
                    <a:pt x="917" y="467"/>
                    <a:pt x="905" y="479"/>
                    <a:pt x="905" y="491"/>
                  </a:cubicBezTo>
                  <a:lnTo>
                    <a:pt x="72" y="2301"/>
                  </a:lnTo>
                  <a:cubicBezTo>
                    <a:pt x="0" y="2468"/>
                    <a:pt x="48" y="2670"/>
                    <a:pt x="203" y="2765"/>
                  </a:cubicBezTo>
                  <a:cubicBezTo>
                    <a:pt x="334" y="2861"/>
                    <a:pt x="1298" y="3515"/>
                    <a:pt x="2191" y="3515"/>
                  </a:cubicBezTo>
                  <a:cubicBezTo>
                    <a:pt x="2310" y="3515"/>
                    <a:pt x="2441" y="3503"/>
                    <a:pt x="2572" y="3468"/>
                  </a:cubicBezTo>
                  <a:cubicBezTo>
                    <a:pt x="2929" y="3372"/>
                    <a:pt x="3227" y="3111"/>
                    <a:pt x="3370" y="2777"/>
                  </a:cubicBezTo>
                  <a:cubicBezTo>
                    <a:pt x="3608" y="2253"/>
                    <a:pt x="3620" y="1777"/>
                    <a:pt x="3418" y="1325"/>
                  </a:cubicBezTo>
                  <a:cubicBezTo>
                    <a:pt x="3025" y="491"/>
                    <a:pt x="1953" y="134"/>
                    <a:pt x="1501" y="15"/>
                  </a:cubicBezTo>
                  <a:cubicBezTo>
                    <a:pt x="1466" y="5"/>
                    <a:pt x="1432" y="0"/>
                    <a:pt x="139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8" name="Google Shape;5238;p43"/>
            <p:cNvSpPr/>
            <p:nvPr/>
          </p:nvSpPr>
          <p:spPr>
            <a:xfrm>
              <a:off x="4696337" y="5796667"/>
              <a:ext cx="96687" cy="95119"/>
            </a:xfrm>
            <a:custGeom>
              <a:avLst/>
              <a:gdLst/>
              <a:ahLst/>
              <a:cxnLst/>
              <a:rect l="l" t="t" r="r" b="b"/>
              <a:pathLst>
                <a:path w="1906" h="1875" extrusionOk="0">
                  <a:moveTo>
                    <a:pt x="675" y="9"/>
                  </a:moveTo>
                  <a:cubicBezTo>
                    <a:pt x="667" y="9"/>
                    <a:pt x="674" y="15"/>
                    <a:pt x="682" y="15"/>
                  </a:cubicBezTo>
                  <a:cubicBezTo>
                    <a:pt x="685" y="15"/>
                    <a:pt x="688" y="15"/>
                    <a:pt x="691" y="12"/>
                  </a:cubicBezTo>
                  <a:cubicBezTo>
                    <a:pt x="683" y="9"/>
                    <a:pt x="678" y="9"/>
                    <a:pt x="675" y="9"/>
                  </a:cubicBezTo>
                  <a:close/>
                  <a:moveTo>
                    <a:pt x="581" y="114"/>
                  </a:moveTo>
                  <a:cubicBezTo>
                    <a:pt x="578" y="114"/>
                    <a:pt x="576" y="115"/>
                    <a:pt x="572" y="119"/>
                  </a:cubicBezTo>
                  <a:lnTo>
                    <a:pt x="596" y="119"/>
                  </a:lnTo>
                  <a:cubicBezTo>
                    <a:pt x="588" y="119"/>
                    <a:pt x="585" y="114"/>
                    <a:pt x="581" y="114"/>
                  </a:cubicBezTo>
                  <a:close/>
                  <a:moveTo>
                    <a:pt x="1215" y="203"/>
                  </a:moveTo>
                  <a:lnTo>
                    <a:pt x="1215" y="214"/>
                  </a:lnTo>
                  <a:cubicBezTo>
                    <a:pt x="1217" y="217"/>
                    <a:pt x="1218" y="218"/>
                    <a:pt x="1219" y="218"/>
                  </a:cubicBezTo>
                  <a:cubicBezTo>
                    <a:pt x="1222" y="218"/>
                    <a:pt x="1215" y="203"/>
                    <a:pt x="1215" y="203"/>
                  </a:cubicBezTo>
                  <a:close/>
                  <a:moveTo>
                    <a:pt x="1346" y="262"/>
                  </a:moveTo>
                  <a:cubicBezTo>
                    <a:pt x="1334" y="262"/>
                    <a:pt x="1334" y="274"/>
                    <a:pt x="1334" y="274"/>
                  </a:cubicBezTo>
                  <a:lnTo>
                    <a:pt x="1358" y="274"/>
                  </a:lnTo>
                  <a:cubicBezTo>
                    <a:pt x="1346" y="274"/>
                    <a:pt x="1358" y="262"/>
                    <a:pt x="1346" y="262"/>
                  </a:cubicBezTo>
                  <a:close/>
                  <a:moveTo>
                    <a:pt x="1488" y="381"/>
                  </a:moveTo>
                  <a:lnTo>
                    <a:pt x="1500" y="393"/>
                  </a:lnTo>
                  <a:lnTo>
                    <a:pt x="1512" y="393"/>
                  </a:lnTo>
                  <a:cubicBezTo>
                    <a:pt x="1512" y="393"/>
                    <a:pt x="1512" y="381"/>
                    <a:pt x="1500" y="381"/>
                  </a:cubicBezTo>
                  <a:close/>
                  <a:moveTo>
                    <a:pt x="441" y="429"/>
                  </a:moveTo>
                  <a:cubicBezTo>
                    <a:pt x="441" y="441"/>
                    <a:pt x="453" y="441"/>
                    <a:pt x="453" y="441"/>
                  </a:cubicBezTo>
                  <a:lnTo>
                    <a:pt x="453" y="429"/>
                  </a:lnTo>
                  <a:close/>
                  <a:moveTo>
                    <a:pt x="1619" y="429"/>
                  </a:moveTo>
                  <a:lnTo>
                    <a:pt x="1619" y="441"/>
                  </a:lnTo>
                  <a:lnTo>
                    <a:pt x="1631" y="441"/>
                  </a:lnTo>
                  <a:cubicBezTo>
                    <a:pt x="1631" y="441"/>
                    <a:pt x="1619" y="441"/>
                    <a:pt x="1619" y="429"/>
                  </a:cubicBezTo>
                  <a:close/>
                  <a:moveTo>
                    <a:pt x="1750" y="745"/>
                  </a:moveTo>
                  <a:cubicBezTo>
                    <a:pt x="1750" y="750"/>
                    <a:pt x="1750" y="750"/>
                    <a:pt x="1750" y="750"/>
                  </a:cubicBezTo>
                  <a:lnTo>
                    <a:pt x="1762" y="750"/>
                  </a:lnTo>
                  <a:cubicBezTo>
                    <a:pt x="1762" y="750"/>
                    <a:pt x="1755" y="746"/>
                    <a:pt x="1750" y="745"/>
                  </a:cubicBezTo>
                  <a:close/>
                  <a:moveTo>
                    <a:pt x="1869" y="881"/>
                  </a:moveTo>
                  <a:cubicBezTo>
                    <a:pt x="1862" y="881"/>
                    <a:pt x="1869" y="886"/>
                    <a:pt x="1876" y="886"/>
                  </a:cubicBezTo>
                  <a:cubicBezTo>
                    <a:pt x="1879" y="886"/>
                    <a:pt x="1881" y="885"/>
                    <a:pt x="1881" y="881"/>
                  </a:cubicBezTo>
                  <a:close/>
                  <a:moveTo>
                    <a:pt x="1852" y="925"/>
                  </a:moveTo>
                  <a:cubicBezTo>
                    <a:pt x="1852" y="927"/>
                    <a:pt x="1853" y="929"/>
                    <a:pt x="1858" y="929"/>
                  </a:cubicBezTo>
                  <a:cubicBezTo>
                    <a:pt x="1863" y="929"/>
                    <a:pt x="1858" y="926"/>
                    <a:pt x="1852" y="925"/>
                  </a:cubicBezTo>
                  <a:close/>
                  <a:moveTo>
                    <a:pt x="119" y="1119"/>
                  </a:moveTo>
                  <a:lnTo>
                    <a:pt x="119" y="1127"/>
                  </a:lnTo>
                  <a:cubicBezTo>
                    <a:pt x="118" y="1126"/>
                    <a:pt x="117" y="1126"/>
                    <a:pt x="116" y="1126"/>
                  </a:cubicBezTo>
                  <a:cubicBezTo>
                    <a:pt x="114" y="1126"/>
                    <a:pt x="111" y="1127"/>
                    <a:pt x="107" y="1131"/>
                  </a:cubicBezTo>
                  <a:cubicBezTo>
                    <a:pt x="107" y="1131"/>
                    <a:pt x="113" y="1136"/>
                    <a:pt x="116" y="1136"/>
                  </a:cubicBezTo>
                  <a:cubicBezTo>
                    <a:pt x="118" y="1136"/>
                    <a:pt x="119" y="1135"/>
                    <a:pt x="119" y="1131"/>
                  </a:cubicBezTo>
                  <a:lnTo>
                    <a:pt x="119" y="1127"/>
                  </a:lnTo>
                  <a:lnTo>
                    <a:pt x="119" y="1127"/>
                  </a:lnTo>
                  <a:cubicBezTo>
                    <a:pt x="122" y="1128"/>
                    <a:pt x="125" y="1131"/>
                    <a:pt x="131" y="1131"/>
                  </a:cubicBezTo>
                  <a:lnTo>
                    <a:pt x="119" y="1119"/>
                  </a:lnTo>
                  <a:close/>
                  <a:moveTo>
                    <a:pt x="132" y="1199"/>
                  </a:moveTo>
                  <a:cubicBezTo>
                    <a:pt x="126" y="1199"/>
                    <a:pt x="130" y="1206"/>
                    <a:pt x="136" y="1206"/>
                  </a:cubicBezTo>
                  <a:cubicBezTo>
                    <a:pt x="138" y="1206"/>
                    <a:pt x="141" y="1205"/>
                    <a:pt x="143" y="1203"/>
                  </a:cubicBezTo>
                  <a:cubicBezTo>
                    <a:pt x="138" y="1200"/>
                    <a:pt x="135" y="1199"/>
                    <a:pt x="132" y="1199"/>
                  </a:cubicBezTo>
                  <a:close/>
                  <a:moveTo>
                    <a:pt x="73" y="1265"/>
                  </a:moveTo>
                  <a:cubicBezTo>
                    <a:pt x="72" y="1265"/>
                    <a:pt x="72" y="1268"/>
                    <a:pt x="72" y="1274"/>
                  </a:cubicBezTo>
                  <a:lnTo>
                    <a:pt x="84" y="1274"/>
                  </a:lnTo>
                  <a:cubicBezTo>
                    <a:pt x="78" y="1268"/>
                    <a:pt x="75" y="1265"/>
                    <a:pt x="73" y="1265"/>
                  </a:cubicBezTo>
                  <a:close/>
                  <a:moveTo>
                    <a:pt x="72" y="1274"/>
                  </a:moveTo>
                  <a:cubicBezTo>
                    <a:pt x="60" y="1286"/>
                    <a:pt x="72" y="1286"/>
                    <a:pt x="72" y="1286"/>
                  </a:cubicBezTo>
                  <a:lnTo>
                    <a:pt x="72" y="1274"/>
                  </a:lnTo>
                  <a:close/>
                  <a:moveTo>
                    <a:pt x="1853" y="1283"/>
                  </a:moveTo>
                  <a:cubicBezTo>
                    <a:pt x="1852" y="1283"/>
                    <a:pt x="1852" y="1284"/>
                    <a:pt x="1852" y="1286"/>
                  </a:cubicBezTo>
                  <a:lnTo>
                    <a:pt x="1858" y="1286"/>
                  </a:lnTo>
                  <a:cubicBezTo>
                    <a:pt x="1855" y="1284"/>
                    <a:pt x="1854" y="1283"/>
                    <a:pt x="1853" y="1283"/>
                  </a:cubicBezTo>
                  <a:close/>
                  <a:moveTo>
                    <a:pt x="155" y="1286"/>
                  </a:moveTo>
                  <a:cubicBezTo>
                    <a:pt x="151" y="1286"/>
                    <a:pt x="151" y="1287"/>
                    <a:pt x="152" y="1289"/>
                  </a:cubicBezTo>
                  <a:lnTo>
                    <a:pt x="152" y="1289"/>
                  </a:lnTo>
                  <a:cubicBezTo>
                    <a:pt x="153" y="1288"/>
                    <a:pt x="154" y="1287"/>
                    <a:pt x="155" y="1286"/>
                  </a:cubicBezTo>
                  <a:close/>
                  <a:moveTo>
                    <a:pt x="715" y="0"/>
                  </a:moveTo>
                  <a:cubicBezTo>
                    <a:pt x="715" y="0"/>
                    <a:pt x="703" y="0"/>
                    <a:pt x="715" y="12"/>
                  </a:cubicBezTo>
                  <a:cubicBezTo>
                    <a:pt x="726" y="24"/>
                    <a:pt x="715" y="24"/>
                    <a:pt x="715" y="24"/>
                  </a:cubicBezTo>
                  <a:cubicBezTo>
                    <a:pt x="715" y="26"/>
                    <a:pt x="715" y="27"/>
                    <a:pt x="714" y="27"/>
                  </a:cubicBezTo>
                  <a:cubicBezTo>
                    <a:pt x="714" y="27"/>
                    <a:pt x="713" y="20"/>
                    <a:pt x="709" y="20"/>
                  </a:cubicBezTo>
                  <a:cubicBezTo>
                    <a:pt x="707" y="20"/>
                    <a:pt x="705" y="21"/>
                    <a:pt x="703" y="24"/>
                  </a:cubicBezTo>
                  <a:cubicBezTo>
                    <a:pt x="703" y="36"/>
                    <a:pt x="703" y="36"/>
                    <a:pt x="703" y="48"/>
                  </a:cubicBezTo>
                  <a:lnTo>
                    <a:pt x="703" y="60"/>
                  </a:lnTo>
                  <a:lnTo>
                    <a:pt x="703" y="72"/>
                  </a:lnTo>
                  <a:lnTo>
                    <a:pt x="691" y="72"/>
                  </a:lnTo>
                  <a:cubicBezTo>
                    <a:pt x="679" y="72"/>
                    <a:pt x="679" y="83"/>
                    <a:pt x="679" y="83"/>
                  </a:cubicBezTo>
                  <a:cubicBezTo>
                    <a:pt x="691" y="83"/>
                    <a:pt x="679" y="95"/>
                    <a:pt x="679" y="95"/>
                  </a:cubicBezTo>
                  <a:cubicBezTo>
                    <a:pt x="679" y="95"/>
                    <a:pt x="667" y="107"/>
                    <a:pt x="679" y="107"/>
                  </a:cubicBezTo>
                  <a:cubicBezTo>
                    <a:pt x="691" y="107"/>
                    <a:pt x="667" y="131"/>
                    <a:pt x="667" y="131"/>
                  </a:cubicBezTo>
                  <a:cubicBezTo>
                    <a:pt x="667" y="135"/>
                    <a:pt x="667" y="136"/>
                    <a:pt x="667" y="136"/>
                  </a:cubicBezTo>
                  <a:cubicBezTo>
                    <a:pt x="666" y="136"/>
                    <a:pt x="663" y="131"/>
                    <a:pt x="655" y="131"/>
                  </a:cubicBezTo>
                  <a:cubicBezTo>
                    <a:pt x="655" y="143"/>
                    <a:pt x="655" y="143"/>
                    <a:pt x="655" y="155"/>
                  </a:cubicBezTo>
                  <a:cubicBezTo>
                    <a:pt x="655" y="155"/>
                    <a:pt x="643" y="179"/>
                    <a:pt x="631" y="179"/>
                  </a:cubicBezTo>
                  <a:cubicBezTo>
                    <a:pt x="619" y="179"/>
                    <a:pt x="631" y="191"/>
                    <a:pt x="631" y="191"/>
                  </a:cubicBezTo>
                  <a:cubicBezTo>
                    <a:pt x="631" y="203"/>
                    <a:pt x="643" y="203"/>
                    <a:pt x="631" y="203"/>
                  </a:cubicBezTo>
                  <a:lnTo>
                    <a:pt x="619" y="203"/>
                  </a:lnTo>
                  <a:cubicBezTo>
                    <a:pt x="607" y="203"/>
                    <a:pt x="607" y="214"/>
                    <a:pt x="607" y="226"/>
                  </a:cubicBezTo>
                  <a:cubicBezTo>
                    <a:pt x="607" y="226"/>
                    <a:pt x="607" y="226"/>
                    <a:pt x="607" y="238"/>
                  </a:cubicBezTo>
                  <a:lnTo>
                    <a:pt x="596" y="238"/>
                  </a:lnTo>
                  <a:cubicBezTo>
                    <a:pt x="596" y="238"/>
                    <a:pt x="619" y="250"/>
                    <a:pt x="607" y="262"/>
                  </a:cubicBezTo>
                  <a:cubicBezTo>
                    <a:pt x="607" y="262"/>
                    <a:pt x="602" y="257"/>
                    <a:pt x="599" y="257"/>
                  </a:cubicBezTo>
                  <a:cubicBezTo>
                    <a:pt x="597" y="257"/>
                    <a:pt x="596" y="258"/>
                    <a:pt x="596" y="262"/>
                  </a:cubicBezTo>
                  <a:cubicBezTo>
                    <a:pt x="584" y="262"/>
                    <a:pt x="596" y="286"/>
                    <a:pt x="596" y="298"/>
                  </a:cubicBezTo>
                  <a:cubicBezTo>
                    <a:pt x="596" y="306"/>
                    <a:pt x="596" y="315"/>
                    <a:pt x="591" y="315"/>
                  </a:cubicBezTo>
                  <a:cubicBezTo>
                    <a:pt x="590" y="315"/>
                    <a:pt x="587" y="313"/>
                    <a:pt x="584" y="310"/>
                  </a:cubicBezTo>
                  <a:cubicBezTo>
                    <a:pt x="578" y="304"/>
                    <a:pt x="578" y="301"/>
                    <a:pt x="578" y="301"/>
                  </a:cubicBezTo>
                  <a:cubicBezTo>
                    <a:pt x="578" y="301"/>
                    <a:pt x="578" y="304"/>
                    <a:pt x="572" y="310"/>
                  </a:cubicBezTo>
                  <a:cubicBezTo>
                    <a:pt x="560" y="322"/>
                    <a:pt x="572" y="322"/>
                    <a:pt x="572" y="333"/>
                  </a:cubicBezTo>
                  <a:lnTo>
                    <a:pt x="584" y="333"/>
                  </a:lnTo>
                  <a:cubicBezTo>
                    <a:pt x="584" y="333"/>
                    <a:pt x="560" y="333"/>
                    <a:pt x="560" y="345"/>
                  </a:cubicBezTo>
                  <a:cubicBezTo>
                    <a:pt x="564" y="349"/>
                    <a:pt x="566" y="351"/>
                    <a:pt x="568" y="351"/>
                  </a:cubicBezTo>
                  <a:cubicBezTo>
                    <a:pt x="572" y="351"/>
                    <a:pt x="572" y="345"/>
                    <a:pt x="572" y="345"/>
                  </a:cubicBezTo>
                  <a:cubicBezTo>
                    <a:pt x="572" y="357"/>
                    <a:pt x="572" y="357"/>
                    <a:pt x="572" y="357"/>
                  </a:cubicBezTo>
                  <a:cubicBezTo>
                    <a:pt x="572" y="361"/>
                    <a:pt x="570" y="363"/>
                    <a:pt x="568" y="363"/>
                  </a:cubicBezTo>
                  <a:cubicBezTo>
                    <a:pt x="564" y="363"/>
                    <a:pt x="556" y="357"/>
                    <a:pt x="548" y="357"/>
                  </a:cubicBezTo>
                  <a:cubicBezTo>
                    <a:pt x="548" y="369"/>
                    <a:pt x="548" y="381"/>
                    <a:pt x="548" y="381"/>
                  </a:cubicBezTo>
                  <a:lnTo>
                    <a:pt x="548" y="393"/>
                  </a:lnTo>
                  <a:lnTo>
                    <a:pt x="536" y="393"/>
                  </a:lnTo>
                  <a:cubicBezTo>
                    <a:pt x="536" y="393"/>
                    <a:pt x="524" y="393"/>
                    <a:pt x="524" y="405"/>
                  </a:cubicBezTo>
                  <a:cubicBezTo>
                    <a:pt x="524" y="417"/>
                    <a:pt x="548" y="429"/>
                    <a:pt x="524" y="429"/>
                  </a:cubicBezTo>
                  <a:cubicBezTo>
                    <a:pt x="521" y="425"/>
                    <a:pt x="519" y="424"/>
                    <a:pt x="519" y="424"/>
                  </a:cubicBezTo>
                  <a:lnTo>
                    <a:pt x="519" y="424"/>
                  </a:lnTo>
                  <a:cubicBezTo>
                    <a:pt x="518" y="424"/>
                    <a:pt x="524" y="432"/>
                    <a:pt x="524" y="441"/>
                  </a:cubicBezTo>
                  <a:cubicBezTo>
                    <a:pt x="524" y="447"/>
                    <a:pt x="521" y="447"/>
                    <a:pt x="518" y="447"/>
                  </a:cubicBezTo>
                  <a:cubicBezTo>
                    <a:pt x="515" y="447"/>
                    <a:pt x="512" y="447"/>
                    <a:pt x="512" y="453"/>
                  </a:cubicBezTo>
                  <a:lnTo>
                    <a:pt x="524" y="464"/>
                  </a:lnTo>
                  <a:lnTo>
                    <a:pt x="500" y="464"/>
                  </a:lnTo>
                  <a:cubicBezTo>
                    <a:pt x="500" y="464"/>
                    <a:pt x="500" y="476"/>
                    <a:pt x="500" y="476"/>
                  </a:cubicBezTo>
                  <a:cubicBezTo>
                    <a:pt x="512" y="476"/>
                    <a:pt x="500" y="488"/>
                    <a:pt x="500" y="488"/>
                  </a:cubicBezTo>
                  <a:cubicBezTo>
                    <a:pt x="500" y="500"/>
                    <a:pt x="512" y="500"/>
                    <a:pt x="500" y="512"/>
                  </a:cubicBezTo>
                  <a:lnTo>
                    <a:pt x="488" y="512"/>
                  </a:lnTo>
                  <a:lnTo>
                    <a:pt x="488" y="524"/>
                  </a:lnTo>
                  <a:lnTo>
                    <a:pt x="488" y="536"/>
                  </a:lnTo>
                  <a:lnTo>
                    <a:pt x="476" y="536"/>
                  </a:lnTo>
                  <a:cubicBezTo>
                    <a:pt x="476" y="536"/>
                    <a:pt x="476" y="548"/>
                    <a:pt x="476" y="560"/>
                  </a:cubicBezTo>
                  <a:lnTo>
                    <a:pt x="465" y="560"/>
                  </a:lnTo>
                  <a:cubicBezTo>
                    <a:pt x="441" y="572"/>
                    <a:pt x="429" y="595"/>
                    <a:pt x="429" y="619"/>
                  </a:cubicBezTo>
                  <a:lnTo>
                    <a:pt x="417" y="619"/>
                  </a:lnTo>
                  <a:lnTo>
                    <a:pt x="417" y="631"/>
                  </a:lnTo>
                  <a:lnTo>
                    <a:pt x="405" y="655"/>
                  </a:lnTo>
                  <a:cubicBezTo>
                    <a:pt x="405" y="679"/>
                    <a:pt x="393" y="691"/>
                    <a:pt x="393" y="703"/>
                  </a:cubicBezTo>
                  <a:cubicBezTo>
                    <a:pt x="393" y="714"/>
                    <a:pt x="393" y="714"/>
                    <a:pt x="393" y="726"/>
                  </a:cubicBezTo>
                  <a:lnTo>
                    <a:pt x="393" y="738"/>
                  </a:lnTo>
                  <a:cubicBezTo>
                    <a:pt x="393" y="750"/>
                    <a:pt x="381" y="750"/>
                    <a:pt x="381" y="762"/>
                  </a:cubicBezTo>
                  <a:cubicBezTo>
                    <a:pt x="381" y="762"/>
                    <a:pt x="369" y="774"/>
                    <a:pt x="381" y="786"/>
                  </a:cubicBezTo>
                  <a:lnTo>
                    <a:pt x="405" y="786"/>
                  </a:lnTo>
                  <a:cubicBezTo>
                    <a:pt x="405" y="790"/>
                    <a:pt x="404" y="791"/>
                    <a:pt x="401" y="791"/>
                  </a:cubicBezTo>
                  <a:cubicBezTo>
                    <a:pt x="397" y="791"/>
                    <a:pt x="389" y="786"/>
                    <a:pt x="381" y="786"/>
                  </a:cubicBezTo>
                  <a:cubicBezTo>
                    <a:pt x="369" y="786"/>
                    <a:pt x="369" y="786"/>
                    <a:pt x="369" y="798"/>
                  </a:cubicBezTo>
                  <a:cubicBezTo>
                    <a:pt x="369" y="810"/>
                    <a:pt x="357" y="822"/>
                    <a:pt x="357" y="822"/>
                  </a:cubicBezTo>
                  <a:lnTo>
                    <a:pt x="357" y="845"/>
                  </a:lnTo>
                  <a:cubicBezTo>
                    <a:pt x="357" y="845"/>
                    <a:pt x="345" y="857"/>
                    <a:pt x="334" y="869"/>
                  </a:cubicBezTo>
                  <a:cubicBezTo>
                    <a:pt x="334" y="869"/>
                    <a:pt x="334" y="881"/>
                    <a:pt x="334" y="881"/>
                  </a:cubicBezTo>
                  <a:cubicBezTo>
                    <a:pt x="334" y="885"/>
                    <a:pt x="332" y="886"/>
                    <a:pt x="330" y="886"/>
                  </a:cubicBezTo>
                  <a:cubicBezTo>
                    <a:pt x="327" y="886"/>
                    <a:pt x="322" y="881"/>
                    <a:pt x="322" y="881"/>
                  </a:cubicBezTo>
                  <a:cubicBezTo>
                    <a:pt x="322" y="881"/>
                    <a:pt x="322" y="905"/>
                    <a:pt x="322" y="905"/>
                  </a:cubicBezTo>
                  <a:cubicBezTo>
                    <a:pt x="322" y="905"/>
                    <a:pt x="310" y="905"/>
                    <a:pt x="310" y="917"/>
                  </a:cubicBezTo>
                  <a:cubicBezTo>
                    <a:pt x="298" y="917"/>
                    <a:pt x="298" y="929"/>
                    <a:pt x="298" y="929"/>
                  </a:cubicBezTo>
                  <a:cubicBezTo>
                    <a:pt x="298" y="929"/>
                    <a:pt x="298" y="965"/>
                    <a:pt x="274" y="965"/>
                  </a:cubicBezTo>
                  <a:cubicBezTo>
                    <a:pt x="272" y="962"/>
                    <a:pt x="270" y="961"/>
                    <a:pt x="269" y="961"/>
                  </a:cubicBezTo>
                  <a:lnTo>
                    <a:pt x="269" y="961"/>
                  </a:lnTo>
                  <a:cubicBezTo>
                    <a:pt x="266" y="961"/>
                    <a:pt x="274" y="976"/>
                    <a:pt x="274" y="976"/>
                  </a:cubicBezTo>
                  <a:cubicBezTo>
                    <a:pt x="274" y="988"/>
                    <a:pt x="262" y="1012"/>
                    <a:pt x="262" y="1036"/>
                  </a:cubicBezTo>
                  <a:cubicBezTo>
                    <a:pt x="262" y="1048"/>
                    <a:pt x="262" y="1060"/>
                    <a:pt x="262" y="1060"/>
                  </a:cubicBezTo>
                  <a:lnTo>
                    <a:pt x="250" y="1060"/>
                  </a:lnTo>
                  <a:cubicBezTo>
                    <a:pt x="238" y="1060"/>
                    <a:pt x="250" y="1060"/>
                    <a:pt x="250" y="1072"/>
                  </a:cubicBezTo>
                  <a:cubicBezTo>
                    <a:pt x="238" y="1072"/>
                    <a:pt x="238" y="1084"/>
                    <a:pt x="238" y="1095"/>
                  </a:cubicBezTo>
                  <a:lnTo>
                    <a:pt x="238" y="1119"/>
                  </a:lnTo>
                  <a:cubicBezTo>
                    <a:pt x="238" y="1119"/>
                    <a:pt x="250" y="1131"/>
                    <a:pt x="262" y="1143"/>
                  </a:cubicBezTo>
                  <a:cubicBezTo>
                    <a:pt x="268" y="1149"/>
                    <a:pt x="265" y="1152"/>
                    <a:pt x="259" y="1152"/>
                  </a:cubicBezTo>
                  <a:cubicBezTo>
                    <a:pt x="253" y="1152"/>
                    <a:pt x="244" y="1149"/>
                    <a:pt x="238" y="1143"/>
                  </a:cubicBezTo>
                  <a:cubicBezTo>
                    <a:pt x="238" y="1137"/>
                    <a:pt x="235" y="1134"/>
                    <a:pt x="232" y="1134"/>
                  </a:cubicBezTo>
                  <a:cubicBezTo>
                    <a:pt x="229" y="1134"/>
                    <a:pt x="226" y="1137"/>
                    <a:pt x="226" y="1143"/>
                  </a:cubicBezTo>
                  <a:cubicBezTo>
                    <a:pt x="215" y="1155"/>
                    <a:pt x="226" y="1155"/>
                    <a:pt x="226" y="1155"/>
                  </a:cubicBezTo>
                  <a:lnTo>
                    <a:pt x="226" y="1167"/>
                  </a:lnTo>
                  <a:cubicBezTo>
                    <a:pt x="226" y="1167"/>
                    <a:pt x="216" y="1172"/>
                    <a:pt x="205" y="1172"/>
                  </a:cubicBezTo>
                  <a:cubicBezTo>
                    <a:pt x="200" y="1172"/>
                    <a:pt x="195" y="1171"/>
                    <a:pt x="191" y="1167"/>
                  </a:cubicBezTo>
                  <a:cubicBezTo>
                    <a:pt x="191" y="1167"/>
                    <a:pt x="191" y="1179"/>
                    <a:pt x="191" y="1191"/>
                  </a:cubicBezTo>
                  <a:cubicBezTo>
                    <a:pt x="191" y="1191"/>
                    <a:pt x="191" y="1203"/>
                    <a:pt x="191" y="1215"/>
                  </a:cubicBezTo>
                  <a:lnTo>
                    <a:pt x="191" y="1226"/>
                  </a:lnTo>
                  <a:lnTo>
                    <a:pt x="179" y="1226"/>
                  </a:lnTo>
                  <a:cubicBezTo>
                    <a:pt x="179" y="1226"/>
                    <a:pt x="179" y="1238"/>
                    <a:pt x="179" y="1238"/>
                  </a:cubicBezTo>
                  <a:lnTo>
                    <a:pt x="179" y="1250"/>
                  </a:lnTo>
                  <a:cubicBezTo>
                    <a:pt x="167" y="1250"/>
                    <a:pt x="179" y="1262"/>
                    <a:pt x="179" y="1274"/>
                  </a:cubicBezTo>
                  <a:cubicBezTo>
                    <a:pt x="179" y="1274"/>
                    <a:pt x="179" y="1274"/>
                    <a:pt x="179" y="1286"/>
                  </a:cubicBezTo>
                  <a:cubicBezTo>
                    <a:pt x="171" y="1286"/>
                    <a:pt x="163" y="1281"/>
                    <a:pt x="159" y="1281"/>
                  </a:cubicBezTo>
                  <a:cubicBezTo>
                    <a:pt x="156" y="1281"/>
                    <a:pt x="155" y="1282"/>
                    <a:pt x="155" y="1286"/>
                  </a:cubicBezTo>
                  <a:lnTo>
                    <a:pt x="167" y="1286"/>
                  </a:lnTo>
                  <a:lnTo>
                    <a:pt x="203" y="1298"/>
                  </a:lnTo>
                  <a:cubicBezTo>
                    <a:pt x="203" y="1298"/>
                    <a:pt x="203" y="1286"/>
                    <a:pt x="203" y="1286"/>
                  </a:cubicBezTo>
                  <a:cubicBezTo>
                    <a:pt x="203" y="1286"/>
                    <a:pt x="203" y="1274"/>
                    <a:pt x="215" y="1274"/>
                  </a:cubicBezTo>
                  <a:cubicBezTo>
                    <a:pt x="203" y="1274"/>
                    <a:pt x="215" y="1262"/>
                    <a:pt x="215" y="1250"/>
                  </a:cubicBezTo>
                  <a:cubicBezTo>
                    <a:pt x="203" y="1250"/>
                    <a:pt x="191" y="1238"/>
                    <a:pt x="215" y="1238"/>
                  </a:cubicBezTo>
                  <a:lnTo>
                    <a:pt x="226" y="1238"/>
                  </a:lnTo>
                  <a:lnTo>
                    <a:pt x="226" y="1226"/>
                  </a:lnTo>
                  <a:lnTo>
                    <a:pt x="226" y="1215"/>
                  </a:lnTo>
                  <a:cubicBezTo>
                    <a:pt x="226" y="1211"/>
                    <a:pt x="226" y="1209"/>
                    <a:pt x="227" y="1209"/>
                  </a:cubicBezTo>
                  <a:cubicBezTo>
                    <a:pt x="228" y="1209"/>
                    <a:pt x="230" y="1215"/>
                    <a:pt x="238" y="1215"/>
                  </a:cubicBezTo>
                  <a:cubicBezTo>
                    <a:pt x="238" y="1215"/>
                    <a:pt x="238" y="1191"/>
                    <a:pt x="250" y="1191"/>
                  </a:cubicBezTo>
                  <a:cubicBezTo>
                    <a:pt x="262" y="1191"/>
                    <a:pt x="238" y="1167"/>
                    <a:pt x="250" y="1167"/>
                  </a:cubicBezTo>
                  <a:lnTo>
                    <a:pt x="262" y="1167"/>
                  </a:lnTo>
                  <a:cubicBezTo>
                    <a:pt x="262" y="1167"/>
                    <a:pt x="250" y="1167"/>
                    <a:pt x="250" y="1155"/>
                  </a:cubicBezTo>
                  <a:lnTo>
                    <a:pt x="274" y="1155"/>
                  </a:lnTo>
                  <a:cubicBezTo>
                    <a:pt x="274" y="1155"/>
                    <a:pt x="262" y="1143"/>
                    <a:pt x="274" y="1131"/>
                  </a:cubicBezTo>
                  <a:cubicBezTo>
                    <a:pt x="274" y="1131"/>
                    <a:pt x="274" y="1131"/>
                    <a:pt x="286" y="1119"/>
                  </a:cubicBezTo>
                  <a:lnTo>
                    <a:pt x="286" y="1107"/>
                  </a:lnTo>
                  <a:cubicBezTo>
                    <a:pt x="286" y="1095"/>
                    <a:pt x="298" y="1095"/>
                    <a:pt x="298" y="1095"/>
                  </a:cubicBezTo>
                  <a:cubicBezTo>
                    <a:pt x="298" y="1084"/>
                    <a:pt x="310" y="1084"/>
                    <a:pt x="298" y="1072"/>
                  </a:cubicBezTo>
                  <a:cubicBezTo>
                    <a:pt x="298" y="1072"/>
                    <a:pt x="286" y="1060"/>
                    <a:pt x="298" y="1060"/>
                  </a:cubicBezTo>
                  <a:cubicBezTo>
                    <a:pt x="322" y="1060"/>
                    <a:pt x="322" y="1048"/>
                    <a:pt x="298" y="1048"/>
                  </a:cubicBezTo>
                  <a:cubicBezTo>
                    <a:pt x="286" y="1048"/>
                    <a:pt x="298" y="1036"/>
                    <a:pt x="298" y="1036"/>
                  </a:cubicBezTo>
                  <a:cubicBezTo>
                    <a:pt x="310" y="1036"/>
                    <a:pt x="322" y="1036"/>
                    <a:pt x="322" y="1024"/>
                  </a:cubicBezTo>
                  <a:lnTo>
                    <a:pt x="322" y="1012"/>
                  </a:lnTo>
                  <a:cubicBezTo>
                    <a:pt x="322" y="1012"/>
                    <a:pt x="322" y="1017"/>
                    <a:pt x="325" y="1017"/>
                  </a:cubicBezTo>
                  <a:cubicBezTo>
                    <a:pt x="327" y="1017"/>
                    <a:pt x="330" y="1016"/>
                    <a:pt x="334" y="1012"/>
                  </a:cubicBezTo>
                  <a:cubicBezTo>
                    <a:pt x="334" y="1012"/>
                    <a:pt x="334" y="1000"/>
                    <a:pt x="334" y="1000"/>
                  </a:cubicBezTo>
                  <a:cubicBezTo>
                    <a:pt x="334" y="988"/>
                    <a:pt x="334" y="988"/>
                    <a:pt x="345" y="988"/>
                  </a:cubicBezTo>
                  <a:cubicBezTo>
                    <a:pt x="345" y="976"/>
                    <a:pt x="345" y="976"/>
                    <a:pt x="357" y="976"/>
                  </a:cubicBezTo>
                  <a:cubicBezTo>
                    <a:pt x="357" y="965"/>
                    <a:pt x="357" y="965"/>
                    <a:pt x="357" y="953"/>
                  </a:cubicBezTo>
                  <a:lnTo>
                    <a:pt x="357" y="941"/>
                  </a:lnTo>
                  <a:cubicBezTo>
                    <a:pt x="357" y="941"/>
                    <a:pt x="369" y="929"/>
                    <a:pt x="369" y="929"/>
                  </a:cubicBezTo>
                  <a:lnTo>
                    <a:pt x="357" y="917"/>
                  </a:lnTo>
                  <a:cubicBezTo>
                    <a:pt x="345" y="905"/>
                    <a:pt x="381" y="905"/>
                    <a:pt x="369" y="893"/>
                  </a:cubicBezTo>
                  <a:lnTo>
                    <a:pt x="369" y="881"/>
                  </a:lnTo>
                  <a:lnTo>
                    <a:pt x="381" y="881"/>
                  </a:lnTo>
                  <a:cubicBezTo>
                    <a:pt x="393" y="881"/>
                    <a:pt x="381" y="881"/>
                    <a:pt x="381" y="869"/>
                  </a:cubicBezTo>
                  <a:cubicBezTo>
                    <a:pt x="381" y="869"/>
                    <a:pt x="381" y="857"/>
                    <a:pt x="393" y="857"/>
                  </a:cubicBezTo>
                  <a:cubicBezTo>
                    <a:pt x="405" y="857"/>
                    <a:pt x="393" y="845"/>
                    <a:pt x="393" y="845"/>
                  </a:cubicBezTo>
                  <a:cubicBezTo>
                    <a:pt x="393" y="845"/>
                    <a:pt x="405" y="834"/>
                    <a:pt x="405" y="822"/>
                  </a:cubicBezTo>
                  <a:cubicBezTo>
                    <a:pt x="405" y="810"/>
                    <a:pt x="405" y="798"/>
                    <a:pt x="405" y="798"/>
                  </a:cubicBezTo>
                  <a:cubicBezTo>
                    <a:pt x="405" y="798"/>
                    <a:pt x="429" y="786"/>
                    <a:pt x="417" y="774"/>
                  </a:cubicBezTo>
                  <a:cubicBezTo>
                    <a:pt x="417" y="770"/>
                    <a:pt x="418" y="769"/>
                    <a:pt x="420" y="769"/>
                  </a:cubicBezTo>
                  <a:cubicBezTo>
                    <a:pt x="424" y="769"/>
                    <a:pt x="429" y="774"/>
                    <a:pt x="429" y="774"/>
                  </a:cubicBezTo>
                  <a:cubicBezTo>
                    <a:pt x="441" y="774"/>
                    <a:pt x="429" y="762"/>
                    <a:pt x="429" y="762"/>
                  </a:cubicBezTo>
                  <a:cubicBezTo>
                    <a:pt x="441" y="750"/>
                    <a:pt x="441" y="750"/>
                    <a:pt x="441" y="738"/>
                  </a:cubicBezTo>
                  <a:lnTo>
                    <a:pt x="441" y="726"/>
                  </a:lnTo>
                  <a:cubicBezTo>
                    <a:pt x="441" y="726"/>
                    <a:pt x="465" y="714"/>
                    <a:pt x="441" y="703"/>
                  </a:cubicBezTo>
                  <a:lnTo>
                    <a:pt x="441" y="703"/>
                  </a:lnTo>
                  <a:cubicBezTo>
                    <a:pt x="444" y="704"/>
                    <a:pt x="447" y="705"/>
                    <a:pt x="450" y="705"/>
                  </a:cubicBezTo>
                  <a:cubicBezTo>
                    <a:pt x="467" y="705"/>
                    <a:pt x="475" y="677"/>
                    <a:pt x="465" y="667"/>
                  </a:cubicBezTo>
                  <a:cubicBezTo>
                    <a:pt x="465" y="655"/>
                    <a:pt x="500" y="667"/>
                    <a:pt x="488" y="643"/>
                  </a:cubicBezTo>
                  <a:cubicBezTo>
                    <a:pt x="476" y="631"/>
                    <a:pt x="465" y="631"/>
                    <a:pt x="488" y="631"/>
                  </a:cubicBezTo>
                  <a:lnTo>
                    <a:pt x="488" y="607"/>
                  </a:lnTo>
                  <a:cubicBezTo>
                    <a:pt x="488" y="595"/>
                    <a:pt x="500" y="584"/>
                    <a:pt x="500" y="584"/>
                  </a:cubicBezTo>
                  <a:cubicBezTo>
                    <a:pt x="488" y="584"/>
                    <a:pt x="476" y="584"/>
                    <a:pt x="476" y="572"/>
                  </a:cubicBezTo>
                  <a:cubicBezTo>
                    <a:pt x="476" y="568"/>
                    <a:pt x="478" y="566"/>
                    <a:pt x="480" y="566"/>
                  </a:cubicBezTo>
                  <a:cubicBezTo>
                    <a:pt x="483" y="566"/>
                    <a:pt x="488" y="572"/>
                    <a:pt x="488" y="572"/>
                  </a:cubicBezTo>
                  <a:cubicBezTo>
                    <a:pt x="488" y="572"/>
                    <a:pt x="488" y="560"/>
                    <a:pt x="500" y="560"/>
                  </a:cubicBezTo>
                  <a:lnTo>
                    <a:pt x="512" y="560"/>
                  </a:lnTo>
                  <a:cubicBezTo>
                    <a:pt x="512" y="560"/>
                    <a:pt x="500" y="560"/>
                    <a:pt x="512" y="548"/>
                  </a:cubicBezTo>
                  <a:cubicBezTo>
                    <a:pt x="512" y="536"/>
                    <a:pt x="524" y="536"/>
                    <a:pt x="524" y="536"/>
                  </a:cubicBezTo>
                  <a:cubicBezTo>
                    <a:pt x="536" y="524"/>
                    <a:pt x="536" y="500"/>
                    <a:pt x="536" y="500"/>
                  </a:cubicBezTo>
                  <a:cubicBezTo>
                    <a:pt x="536" y="494"/>
                    <a:pt x="533" y="494"/>
                    <a:pt x="530" y="494"/>
                  </a:cubicBezTo>
                  <a:cubicBezTo>
                    <a:pt x="527" y="494"/>
                    <a:pt x="524" y="494"/>
                    <a:pt x="524" y="488"/>
                  </a:cubicBezTo>
                  <a:cubicBezTo>
                    <a:pt x="524" y="484"/>
                    <a:pt x="525" y="483"/>
                    <a:pt x="527" y="483"/>
                  </a:cubicBezTo>
                  <a:cubicBezTo>
                    <a:pt x="531" y="483"/>
                    <a:pt x="536" y="488"/>
                    <a:pt x="536" y="488"/>
                  </a:cubicBezTo>
                  <a:cubicBezTo>
                    <a:pt x="548" y="488"/>
                    <a:pt x="536" y="476"/>
                    <a:pt x="536" y="476"/>
                  </a:cubicBezTo>
                  <a:lnTo>
                    <a:pt x="560" y="476"/>
                  </a:lnTo>
                  <a:cubicBezTo>
                    <a:pt x="560" y="476"/>
                    <a:pt x="548" y="464"/>
                    <a:pt x="560" y="453"/>
                  </a:cubicBezTo>
                  <a:cubicBezTo>
                    <a:pt x="560" y="453"/>
                    <a:pt x="565" y="458"/>
                    <a:pt x="572" y="458"/>
                  </a:cubicBezTo>
                  <a:cubicBezTo>
                    <a:pt x="576" y="458"/>
                    <a:pt x="580" y="457"/>
                    <a:pt x="584" y="453"/>
                  </a:cubicBezTo>
                  <a:cubicBezTo>
                    <a:pt x="584" y="453"/>
                    <a:pt x="584" y="453"/>
                    <a:pt x="584" y="441"/>
                  </a:cubicBezTo>
                  <a:cubicBezTo>
                    <a:pt x="584" y="441"/>
                    <a:pt x="584" y="429"/>
                    <a:pt x="584" y="417"/>
                  </a:cubicBezTo>
                  <a:cubicBezTo>
                    <a:pt x="584" y="417"/>
                    <a:pt x="584" y="412"/>
                    <a:pt x="580" y="412"/>
                  </a:cubicBezTo>
                  <a:lnTo>
                    <a:pt x="580" y="412"/>
                  </a:lnTo>
                  <a:cubicBezTo>
                    <a:pt x="584" y="408"/>
                    <a:pt x="589" y="405"/>
                    <a:pt x="596" y="405"/>
                  </a:cubicBezTo>
                  <a:cubicBezTo>
                    <a:pt x="607" y="405"/>
                    <a:pt x="607" y="405"/>
                    <a:pt x="607" y="393"/>
                  </a:cubicBezTo>
                  <a:cubicBezTo>
                    <a:pt x="607" y="381"/>
                    <a:pt x="607" y="381"/>
                    <a:pt x="607" y="381"/>
                  </a:cubicBezTo>
                  <a:cubicBezTo>
                    <a:pt x="607" y="369"/>
                    <a:pt x="607" y="369"/>
                    <a:pt x="607" y="369"/>
                  </a:cubicBezTo>
                  <a:cubicBezTo>
                    <a:pt x="607" y="369"/>
                    <a:pt x="607" y="357"/>
                    <a:pt x="619" y="345"/>
                  </a:cubicBezTo>
                  <a:cubicBezTo>
                    <a:pt x="619" y="333"/>
                    <a:pt x="619" y="333"/>
                    <a:pt x="619" y="333"/>
                  </a:cubicBezTo>
                  <a:cubicBezTo>
                    <a:pt x="619" y="333"/>
                    <a:pt x="631" y="310"/>
                    <a:pt x="619" y="310"/>
                  </a:cubicBezTo>
                  <a:lnTo>
                    <a:pt x="607" y="310"/>
                  </a:lnTo>
                  <a:cubicBezTo>
                    <a:pt x="607" y="310"/>
                    <a:pt x="619" y="298"/>
                    <a:pt x="619" y="298"/>
                  </a:cubicBezTo>
                  <a:lnTo>
                    <a:pt x="631" y="298"/>
                  </a:lnTo>
                  <a:cubicBezTo>
                    <a:pt x="631" y="298"/>
                    <a:pt x="631" y="286"/>
                    <a:pt x="631" y="286"/>
                  </a:cubicBezTo>
                  <a:cubicBezTo>
                    <a:pt x="631" y="280"/>
                    <a:pt x="637" y="280"/>
                    <a:pt x="642" y="280"/>
                  </a:cubicBezTo>
                  <a:cubicBezTo>
                    <a:pt x="646" y="280"/>
                    <a:pt x="649" y="280"/>
                    <a:pt x="643" y="274"/>
                  </a:cubicBezTo>
                  <a:cubicBezTo>
                    <a:pt x="631" y="262"/>
                    <a:pt x="631" y="262"/>
                    <a:pt x="643" y="250"/>
                  </a:cubicBezTo>
                  <a:lnTo>
                    <a:pt x="667" y="250"/>
                  </a:lnTo>
                  <a:cubicBezTo>
                    <a:pt x="667" y="250"/>
                    <a:pt x="679" y="238"/>
                    <a:pt x="667" y="238"/>
                  </a:cubicBezTo>
                  <a:cubicBezTo>
                    <a:pt x="667" y="238"/>
                    <a:pt x="655" y="238"/>
                    <a:pt x="655" y="226"/>
                  </a:cubicBezTo>
                  <a:cubicBezTo>
                    <a:pt x="659" y="222"/>
                    <a:pt x="662" y="221"/>
                    <a:pt x="663" y="221"/>
                  </a:cubicBezTo>
                  <a:cubicBezTo>
                    <a:pt x="667" y="221"/>
                    <a:pt x="667" y="226"/>
                    <a:pt x="667" y="226"/>
                  </a:cubicBezTo>
                  <a:lnTo>
                    <a:pt x="667" y="214"/>
                  </a:lnTo>
                  <a:cubicBezTo>
                    <a:pt x="667" y="214"/>
                    <a:pt x="679" y="203"/>
                    <a:pt x="679" y="191"/>
                  </a:cubicBezTo>
                  <a:cubicBezTo>
                    <a:pt x="679" y="191"/>
                    <a:pt x="655" y="191"/>
                    <a:pt x="667" y="179"/>
                  </a:cubicBezTo>
                  <a:lnTo>
                    <a:pt x="691" y="179"/>
                  </a:lnTo>
                  <a:cubicBezTo>
                    <a:pt x="691" y="179"/>
                    <a:pt x="703" y="167"/>
                    <a:pt x="703" y="155"/>
                  </a:cubicBezTo>
                  <a:cubicBezTo>
                    <a:pt x="703" y="155"/>
                    <a:pt x="703" y="143"/>
                    <a:pt x="703" y="143"/>
                  </a:cubicBezTo>
                  <a:lnTo>
                    <a:pt x="715" y="143"/>
                  </a:lnTo>
                  <a:cubicBezTo>
                    <a:pt x="726" y="143"/>
                    <a:pt x="703" y="119"/>
                    <a:pt x="715" y="107"/>
                  </a:cubicBezTo>
                  <a:lnTo>
                    <a:pt x="750" y="107"/>
                  </a:lnTo>
                  <a:cubicBezTo>
                    <a:pt x="756" y="101"/>
                    <a:pt x="762" y="98"/>
                    <a:pt x="768" y="98"/>
                  </a:cubicBezTo>
                  <a:cubicBezTo>
                    <a:pt x="774" y="98"/>
                    <a:pt x="780" y="101"/>
                    <a:pt x="786" y="107"/>
                  </a:cubicBezTo>
                  <a:cubicBezTo>
                    <a:pt x="786" y="131"/>
                    <a:pt x="786" y="119"/>
                    <a:pt x="798" y="131"/>
                  </a:cubicBezTo>
                  <a:lnTo>
                    <a:pt x="810" y="131"/>
                  </a:lnTo>
                  <a:cubicBezTo>
                    <a:pt x="810" y="131"/>
                    <a:pt x="810" y="143"/>
                    <a:pt x="810" y="143"/>
                  </a:cubicBezTo>
                  <a:cubicBezTo>
                    <a:pt x="822" y="143"/>
                    <a:pt x="822" y="155"/>
                    <a:pt x="834" y="167"/>
                  </a:cubicBezTo>
                  <a:cubicBezTo>
                    <a:pt x="834" y="167"/>
                    <a:pt x="834" y="147"/>
                    <a:pt x="839" y="147"/>
                  </a:cubicBezTo>
                  <a:cubicBezTo>
                    <a:pt x="840" y="147"/>
                    <a:pt x="843" y="149"/>
                    <a:pt x="846" y="155"/>
                  </a:cubicBezTo>
                  <a:cubicBezTo>
                    <a:pt x="851" y="161"/>
                    <a:pt x="851" y="161"/>
                    <a:pt x="851" y="161"/>
                  </a:cubicBezTo>
                  <a:cubicBezTo>
                    <a:pt x="851" y="161"/>
                    <a:pt x="851" y="161"/>
                    <a:pt x="857" y="167"/>
                  </a:cubicBezTo>
                  <a:cubicBezTo>
                    <a:pt x="869" y="167"/>
                    <a:pt x="857" y="167"/>
                    <a:pt x="857" y="179"/>
                  </a:cubicBezTo>
                  <a:cubicBezTo>
                    <a:pt x="857" y="182"/>
                    <a:pt x="859" y="184"/>
                    <a:pt x="862" y="184"/>
                  </a:cubicBezTo>
                  <a:cubicBezTo>
                    <a:pt x="869" y="184"/>
                    <a:pt x="881" y="175"/>
                    <a:pt x="881" y="167"/>
                  </a:cubicBezTo>
                  <a:cubicBezTo>
                    <a:pt x="881" y="179"/>
                    <a:pt x="893" y="179"/>
                    <a:pt x="905" y="179"/>
                  </a:cubicBezTo>
                  <a:lnTo>
                    <a:pt x="929" y="179"/>
                  </a:lnTo>
                  <a:cubicBezTo>
                    <a:pt x="917" y="191"/>
                    <a:pt x="917" y="203"/>
                    <a:pt x="917" y="203"/>
                  </a:cubicBezTo>
                  <a:cubicBezTo>
                    <a:pt x="917" y="203"/>
                    <a:pt x="929" y="203"/>
                    <a:pt x="929" y="191"/>
                  </a:cubicBezTo>
                  <a:cubicBezTo>
                    <a:pt x="929" y="191"/>
                    <a:pt x="941" y="179"/>
                    <a:pt x="941" y="179"/>
                  </a:cubicBezTo>
                  <a:cubicBezTo>
                    <a:pt x="953" y="191"/>
                    <a:pt x="941" y="203"/>
                    <a:pt x="941" y="203"/>
                  </a:cubicBezTo>
                  <a:lnTo>
                    <a:pt x="965" y="203"/>
                  </a:lnTo>
                  <a:lnTo>
                    <a:pt x="965" y="214"/>
                  </a:lnTo>
                  <a:cubicBezTo>
                    <a:pt x="965" y="214"/>
                    <a:pt x="977" y="203"/>
                    <a:pt x="977" y="203"/>
                  </a:cubicBezTo>
                  <a:lnTo>
                    <a:pt x="977" y="214"/>
                  </a:lnTo>
                  <a:lnTo>
                    <a:pt x="988" y="214"/>
                  </a:lnTo>
                  <a:cubicBezTo>
                    <a:pt x="1000" y="214"/>
                    <a:pt x="988" y="226"/>
                    <a:pt x="1000" y="226"/>
                  </a:cubicBezTo>
                  <a:lnTo>
                    <a:pt x="1012" y="226"/>
                  </a:lnTo>
                  <a:lnTo>
                    <a:pt x="1012" y="238"/>
                  </a:lnTo>
                  <a:cubicBezTo>
                    <a:pt x="1012" y="238"/>
                    <a:pt x="1027" y="253"/>
                    <a:pt x="1034" y="253"/>
                  </a:cubicBezTo>
                  <a:cubicBezTo>
                    <a:pt x="1035" y="253"/>
                    <a:pt x="1036" y="253"/>
                    <a:pt x="1036" y="250"/>
                  </a:cubicBezTo>
                  <a:cubicBezTo>
                    <a:pt x="1037" y="250"/>
                    <a:pt x="1037" y="250"/>
                    <a:pt x="1037" y="250"/>
                  </a:cubicBezTo>
                  <a:lnTo>
                    <a:pt x="1037" y="250"/>
                  </a:lnTo>
                  <a:cubicBezTo>
                    <a:pt x="1039" y="253"/>
                    <a:pt x="1042" y="256"/>
                    <a:pt x="1048" y="262"/>
                  </a:cubicBezTo>
                  <a:cubicBezTo>
                    <a:pt x="1060" y="274"/>
                    <a:pt x="1072" y="274"/>
                    <a:pt x="1084" y="286"/>
                  </a:cubicBezTo>
                  <a:lnTo>
                    <a:pt x="1119" y="286"/>
                  </a:lnTo>
                  <a:cubicBezTo>
                    <a:pt x="1131" y="286"/>
                    <a:pt x="1119" y="310"/>
                    <a:pt x="1131" y="310"/>
                  </a:cubicBezTo>
                  <a:cubicBezTo>
                    <a:pt x="1131" y="313"/>
                    <a:pt x="1131" y="317"/>
                    <a:pt x="1131" y="322"/>
                  </a:cubicBezTo>
                  <a:cubicBezTo>
                    <a:pt x="1131" y="318"/>
                    <a:pt x="1133" y="316"/>
                    <a:pt x="1135" y="316"/>
                  </a:cubicBezTo>
                  <a:cubicBezTo>
                    <a:pt x="1139" y="316"/>
                    <a:pt x="1147" y="322"/>
                    <a:pt x="1155" y="322"/>
                  </a:cubicBezTo>
                  <a:cubicBezTo>
                    <a:pt x="1167" y="322"/>
                    <a:pt x="1155" y="322"/>
                    <a:pt x="1155" y="333"/>
                  </a:cubicBezTo>
                  <a:lnTo>
                    <a:pt x="1155" y="345"/>
                  </a:lnTo>
                  <a:lnTo>
                    <a:pt x="1167" y="322"/>
                  </a:lnTo>
                  <a:cubicBezTo>
                    <a:pt x="1179" y="322"/>
                    <a:pt x="1167" y="345"/>
                    <a:pt x="1167" y="345"/>
                  </a:cubicBezTo>
                  <a:cubicBezTo>
                    <a:pt x="1167" y="345"/>
                    <a:pt x="1178" y="340"/>
                    <a:pt x="1185" y="340"/>
                  </a:cubicBezTo>
                  <a:cubicBezTo>
                    <a:pt x="1188" y="340"/>
                    <a:pt x="1191" y="341"/>
                    <a:pt x="1191" y="345"/>
                  </a:cubicBezTo>
                  <a:cubicBezTo>
                    <a:pt x="1191" y="355"/>
                    <a:pt x="1199" y="372"/>
                    <a:pt x="1208" y="372"/>
                  </a:cubicBezTo>
                  <a:cubicBezTo>
                    <a:pt x="1210" y="372"/>
                    <a:pt x="1212" y="371"/>
                    <a:pt x="1215" y="369"/>
                  </a:cubicBezTo>
                  <a:cubicBezTo>
                    <a:pt x="1217" y="367"/>
                    <a:pt x="1219" y="366"/>
                    <a:pt x="1221" y="366"/>
                  </a:cubicBezTo>
                  <a:cubicBezTo>
                    <a:pt x="1225" y="366"/>
                    <a:pt x="1228" y="373"/>
                    <a:pt x="1232" y="373"/>
                  </a:cubicBezTo>
                  <a:cubicBezTo>
                    <a:pt x="1234" y="373"/>
                    <a:pt x="1236" y="372"/>
                    <a:pt x="1238" y="369"/>
                  </a:cubicBezTo>
                  <a:cubicBezTo>
                    <a:pt x="1238" y="374"/>
                    <a:pt x="1238" y="381"/>
                    <a:pt x="1238" y="381"/>
                  </a:cubicBezTo>
                  <a:cubicBezTo>
                    <a:pt x="1238" y="385"/>
                    <a:pt x="1240" y="386"/>
                    <a:pt x="1242" y="386"/>
                  </a:cubicBezTo>
                  <a:cubicBezTo>
                    <a:pt x="1245" y="386"/>
                    <a:pt x="1250" y="381"/>
                    <a:pt x="1250" y="381"/>
                  </a:cubicBezTo>
                  <a:cubicBezTo>
                    <a:pt x="1250" y="381"/>
                    <a:pt x="1250" y="381"/>
                    <a:pt x="1250" y="393"/>
                  </a:cubicBezTo>
                  <a:cubicBezTo>
                    <a:pt x="1250" y="397"/>
                    <a:pt x="1252" y="398"/>
                    <a:pt x="1253" y="398"/>
                  </a:cubicBezTo>
                  <a:cubicBezTo>
                    <a:pt x="1257" y="398"/>
                    <a:pt x="1262" y="393"/>
                    <a:pt x="1262" y="393"/>
                  </a:cubicBezTo>
                  <a:cubicBezTo>
                    <a:pt x="1262" y="393"/>
                    <a:pt x="1268" y="382"/>
                    <a:pt x="1271" y="382"/>
                  </a:cubicBezTo>
                  <a:cubicBezTo>
                    <a:pt x="1273" y="382"/>
                    <a:pt x="1274" y="385"/>
                    <a:pt x="1274" y="393"/>
                  </a:cubicBezTo>
                  <a:cubicBezTo>
                    <a:pt x="1274" y="414"/>
                    <a:pt x="1274" y="419"/>
                    <a:pt x="1279" y="419"/>
                  </a:cubicBezTo>
                  <a:cubicBezTo>
                    <a:pt x="1283" y="419"/>
                    <a:pt x="1288" y="417"/>
                    <a:pt x="1298" y="417"/>
                  </a:cubicBezTo>
                  <a:cubicBezTo>
                    <a:pt x="1301" y="413"/>
                    <a:pt x="1304" y="412"/>
                    <a:pt x="1306" y="412"/>
                  </a:cubicBezTo>
                  <a:cubicBezTo>
                    <a:pt x="1310" y="412"/>
                    <a:pt x="1310" y="420"/>
                    <a:pt x="1310" y="429"/>
                  </a:cubicBezTo>
                  <a:cubicBezTo>
                    <a:pt x="1304" y="435"/>
                    <a:pt x="1307" y="435"/>
                    <a:pt x="1311" y="435"/>
                  </a:cubicBezTo>
                  <a:cubicBezTo>
                    <a:pt x="1316" y="435"/>
                    <a:pt x="1322" y="435"/>
                    <a:pt x="1322" y="441"/>
                  </a:cubicBezTo>
                  <a:cubicBezTo>
                    <a:pt x="1322" y="443"/>
                    <a:pt x="1323" y="444"/>
                    <a:pt x="1326" y="444"/>
                  </a:cubicBezTo>
                  <a:cubicBezTo>
                    <a:pt x="1332" y="444"/>
                    <a:pt x="1345" y="437"/>
                    <a:pt x="1348" y="437"/>
                  </a:cubicBezTo>
                  <a:lnTo>
                    <a:pt x="1348" y="437"/>
                  </a:lnTo>
                  <a:cubicBezTo>
                    <a:pt x="1349" y="437"/>
                    <a:pt x="1348" y="438"/>
                    <a:pt x="1346" y="441"/>
                  </a:cubicBezTo>
                  <a:cubicBezTo>
                    <a:pt x="1334" y="447"/>
                    <a:pt x="1334" y="447"/>
                    <a:pt x="1338" y="447"/>
                  </a:cubicBezTo>
                  <a:cubicBezTo>
                    <a:pt x="1343" y="447"/>
                    <a:pt x="1352" y="447"/>
                    <a:pt x="1358" y="453"/>
                  </a:cubicBezTo>
                  <a:cubicBezTo>
                    <a:pt x="1358" y="453"/>
                    <a:pt x="1369" y="453"/>
                    <a:pt x="1369" y="464"/>
                  </a:cubicBezTo>
                  <a:cubicBezTo>
                    <a:pt x="1369" y="464"/>
                    <a:pt x="1375" y="470"/>
                    <a:pt x="1382" y="470"/>
                  </a:cubicBezTo>
                  <a:cubicBezTo>
                    <a:pt x="1384" y="470"/>
                    <a:pt x="1386" y="469"/>
                    <a:pt x="1388" y="468"/>
                  </a:cubicBezTo>
                  <a:lnTo>
                    <a:pt x="1388" y="468"/>
                  </a:lnTo>
                  <a:cubicBezTo>
                    <a:pt x="1387" y="472"/>
                    <a:pt x="1388" y="476"/>
                    <a:pt x="1393" y="476"/>
                  </a:cubicBezTo>
                  <a:cubicBezTo>
                    <a:pt x="1397" y="480"/>
                    <a:pt x="1400" y="482"/>
                    <a:pt x="1402" y="482"/>
                  </a:cubicBezTo>
                  <a:cubicBezTo>
                    <a:pt x="1405" y="482"/>
                    <a:pt x="1405" y="476"/>
                    <a:pt x="1405" y="476"/>
                  </a:cubicBezTo>
                  <a:cubicBezTo>
                    <a:pt x="1405" y="476"/>
                    <a:pt x="1410" y="487"/>
                    <a:pt x="1417" y="487"/>
                  </a:cubicBezTo>
                  <a:cubicBezTo>
                    <a:pt x="1420" y="487"/>
                    <a:pt x="1423" y="485"/>
                    <a:pt x="1426" y="481"/>
                  </a:cubicBezTo>
                  <a:lnTo>
                    <a:pt x="1426" y="481"/>
                  </a:lnTo>
                  <a:cubicBezTo>
                    <a:pt x="1425" y="485"/>
                    <a:pt x="1425" y="488"/>
                    <a:pt x="1429" y="488"/>
                  </a:cubicBezTo>
                  <a:lnTo>
                    <a:pt x="1441" y="488"/>
                  </a:lnTo>
                  <a:cubicBezTo>
                    <a:pt x="1441" y="488"/>
                    <a:pt x="1429" y="500"/>
                    <a:pt x="1441" y="500"/>
                  </a:cubicBezTo>
                  <a:lnTo>
                    <a:pt x="1465" y="500"/>
                  </a:lnTo>
                  <a:cubicBezTo>
                    <a:pt x="1477" y="500"/>
                    <a:pt x="1465" y="500"/>
                    <a:pt x="1465" y="524"/>
                  </a:cubicBezTo>
                  <a:lnTo>
                    <a:pt x="1488" y="512"/>
                  </a:lnTo>
                  <a:lnTo>
                    <a:pt x="1488" y="512"/>
                  </a:lnTo>
                  <a:cubicBezTo>
                    <a:pt x="1477" y="524"/>
                    <a:pt x="1477" y="524"/>
                    <a:pt x="1465" y="536"/>
                  </a:cubicBezTo>
                  <a:lnTo>
                    <a:pt x="1488" y="536"/>
                  </a:lnTo>
                  <a:cubicBezTo>
                    <a:pt x="1500" y="536"/>
                    <a:pt x="1500" y="536"/>
                    <a:pt x="1512" y="548"/>
                  </a:cubicBezTo>
                  <a:cubicBezTo>
                    <a:pt x="1512" y="556"/>
                    <a:pt x="1518" y="565"/>
                    <a:pt x="1522" y="565"/>
                  </a:cubicBezTo>
                  <a:cubicBezTo>
                    <a:pt x="1523" y="565"/>
                    <a:pt x="1524" y="563"/>
                    <a:pt x="1524" y="560"/>
                  </a:cubicBezTo>
                  <a:lnTo>
                    <a:pt x="1548" y="548"/>
                  </a:lnTo>
                  <a:lnTo>
                    <a:pt x="1548" y="548"/>
                  </a:lnTo>
                  <a:cubicBezTo>
                    <a:pt x="1548" y="548"/>
                    <a:pt x="1548" y="560"/>
                    <a:pt x="1536" y="560"/>
                  </a:cubicBezTo>
                  <a:cubicBezTo>
                    <a:pt x="1524" y="572"/>
                    <a:pt x="1536" y="572"/>
                    <a:pt x="1536" y="584"/>
                  </a:cubicBezTo>
                  <a:cubicBezTo>
                    <a:pt x="1536" y="584"/>
                    <a:pt x="1524" y="584"/>
                    <a:pt x="1536" y="595"/>
                  </a:cubicBezTo>
                  <a:lnTo>
                    <a:pt x="1560" y="572"/>
                  </a:lnTo>
                  <a:lnTo>
                    <a:pt x="1560" y="572"/>
                  </a:lnTo>
                  <a:cubicBezTo>
                    <a:pt x="1549" y="582"/>
                    <a:pt x="1558" y="593"/>
                    <a:pt x="1568" y="604"/>
                  </a:cubicBezTo>
                  <a:lnTo>
                    <a:pt x="1568" y="604"/>
                  </a:lnTo>
                  <a:cubicBezTo>
                    <a:pt x="1566" y="611"/>
                    <a:pt x="1565" y="619"/>
                    <a:pt x="1572" y="619"/>
                  </a:cubicBezTo>
                  <a:lnTo>
                    <a:pt x="1596" y="619"/>
                  </a:lnTo>
                  <a:cubicBezTo>
                    <a:pt x="1584" y="619"/>
                    <a:pt x="1572" y="619"/>
                    <a:pt x="1584" y="631"/>
                  </a:cubicBezTo>
                  <a:cubicBezTo>
                    <a:pt x="1584" y="637"/>
                    <a:pt x="1587" y="637"/>
                    <a:pt x="1590" y="637"/>
                  </a:cubicBezTo>
                  <a:cubicBezTo>
                    <a:pt x="1593" y="637"/>
                    <a:pt x="1596" y="637"/>
                    <a:pt x="1596" y="643"/>
                  </a:cubicBezTo>
                  <a:cubicBezTo>
                    <a:pt x="1596" y="655"/>
                    <a:pt x="1596" y="655"/>
                    <a:pt x="1608" y="667"/>
                  </a:cubicBezTo>
                  <a:lnTo>
                    <a:pt x="1619" y="667"/>
                  </a:lnTo>
                  <a:cubicBezTo>
                    <a:pt x="1619" y="667"/>
                    <a:pt x="1619" y="667"/>
                    <a:pt x="1631" y="679"/>
                  </a:cubicBezTo>
                  <a:lnTo>
                    <a:pt x="1631" y="691"/>
                  </a:lnTo>
                  <a:lnTo>
                    <a:pt x="1655" y="691"/>
                  </a:lnTo>
                  <a:cubicBezTo>
                    <a:pt x="1655" y="691"/>
                    <a:pt x="1631" y="703"/>
                    <a:pt x="1643" y="703"/>
                  </a:cubicBezTo>
                  <a:cubicBezTo>
                    <a:pt x="1643" y="709"/>
                    <a:pt x="1647" y="716"/>
                    <a:pt x="1653" y="716"/>
                  </a:cubicBezTo>
                  <a:cubicBezTo>
                    <a:pt x="1657" y="716"/>
                    <a:pt x="1662" y="713"/>
                    <a:pt x="1667" y="703"/>
                  </a:cubicBezTo>
                  <a:cubicBezTo>
                    <a:pt x="1667" y="691"/>
                    <a:pt x="1667" y="691"/>
                    <a:pt x="1667" y="691"/>
                  </a:cubicBezTo>
                  <a:cubicBezTo>
                    <a:pt x="1679" y="691"/>
                    <a:pt x="1679" y="691"/>
                    <a:pt x="1679" y="703"/>
                  </a:cubicBezTo>
                  <a:cubicBezTo>
                    <a:pt x="1679" y="714"/>
                    <a:pt x="1655" y="726"/>
                    <a:pt x="1655" y="726"/>
                  </a:cubicBezTo>
                  <a:cubicBezTo>
                    <a:pt x="1655" y="726"/>
                    <a:pt x="1667" y="738"/>
                    <a:pt x="1667" y="738"/>
                  </a:cubicBezTo>
                  <a:lnTo>
                    <a:pt x="1679" y="738"/>
                  </a:lnTo>
                  <a:cubicBezTo>
                    <a:pt x="1691" y="738"/>
                    <a:pt x="1667" y="750"/>
                    <a:pt x="1679" y="750"/>
                  </a:cubicBezTo>
                  <a:cubicBezTo>
                    <a:pt x="1684" y="756"/>
                    <a:pt x="1690" y="758"/>
                    <a:pt x="1694" y="759"/>
                  </a:cubicBezTo>
                  <a:lnTo>
                    <a:pt x="1694" y="759"/>
                  </a:lnTo>
                  <a:cubicBezTo>
                    <a:pt x="1692" y="761"/>
                    <a:pt x="1691" y="762"/>
                    <a:pt x="1691" y="762"/>
                  </a:cubicBezTo>
                  <a:cubicBezTo>
                    <a:pt x="1691" y="774"/>
                    <a:pt x="1691" y="786"/>
                    <a:pt x="1691" y="786"/>
                  </a:cubicBezTo>
                  <a:cubicBezTo>
                    <a:pt x="1691" y="790"/>
                    <a:pt x="1691" y="791"/>
                    <a:pt x="1691" y="791"/>
                  </a:cubicBezTo>
                  <a:cubicBezTo>
                    <a:pt x="1692" y="791"/>
                    <a:pt x="1695" y="786"/>
                    <a:pt x="1703" y="786"/>
                  </a:cubicBezTo>
                  <a:cubicBezTo>
                    <a:pt x="1703" y="786"/>
                    <a:pt x="1703" y="798"/>
                    <a:pt x="1703" y="798"/>
                  </a:cubicBezTo>
                  <a:lnTo>
                    <a:pt x="1703" y="810"/>
                  </a:lnTo>
                  <a:cubicBezTo>
                    <a:pt x="1703" y="814"/>
                    <a:pt x="1705" y="815"/>
                    <a:pt x="1709" y="815"/>
                  </a:cubicBezTo>
                  <a:cubicBezTo>
                    <a:pt x="1716" y="815"/>
                    <a:pt x="1727" y="810"/>
                    <a:pt x="1727" y="810"/>
                  </a:cubicBezTo>
                  <a:lnTo>
                    <a:pt x="1727" y="810"/>
                  </a:lnTo>
                  <a:cubicBezTo>
                    <a:pt x="1727" y="810"/>
                    <a:pt x="1715" y="822"/>
                    <a:pt x="1727" y="834"/>
                  </a:cubicBezTo>
                  <a:lnTo>
                    <a:pt x="1750" y="834"/>
                  </a:lnTo>
                  <a:cubicBezTo>
                    <a:pt x="1750" y="834"/>
                    <a:pt x="1762" y="834"/>
                    <a:pt x="1762" y="845"/>
                  </a:cubicBezTo>
                  <a:lnTo>
                    <a:pt x="1762" y="857"/>
                  </a:lnTo>
                  <a:lnTo>
                    <a:pt x="1774" y="857"/>
                  </a:lnTo>
                  <a:cubicBezTo>
                    <a:pt x="1774" y="869"/>
                    <a:pt x="1774" y="869"/>
                    <a:pt x="1774" y="881"/>
                  </a:cubicBezTo>
                  <a:cubicBezTo>
                    <a:pt x="1774" y="881"/>
                    <a:pt x="1786" y="881"/>
                    <a:pt x="1786" y="893"/>
                  </a:cubicBezTo>
                  <a:cubicBezTo>
                    <a:pt x="1786" y="905"/>
                    <a:pt x="1774" y="905"/>
                    <a:pt x="1786" y="905"/>
                  </a:cubicBezTo>
                  <a:cubicBezTo>
                    <a:pt x="1792" y="911"/>
                    <a:pt x="1795" y="911"/>
                    <a:pt x="1798" y="911"/>
                  </a:cubicBezTo>
                  <a:cubicBezTo>
                    <a:pt x="1801" y="911"/>
                    <a:pt x="1804" y="911"/>
                    <a:pt x="1810" y="917"/>
                  </a:cubicBezTo>
                  <a:cubicBezTo>
                    <a:pt x="1810" y="929"/>
                    <a:pt x="1786" y="929"/>
                    <a:pt x="1786" y="929"/>
                  </a:cubicBezTo>
                  <a:lnTo>
                    <a:pt x="1810" y="929"/>
                  </a:lnTo>
                  <a:cubicBezTo>
                    <a:pt x="1822" y="929"/>
                    <a:pt x="1810" y="929"/>
                    <a:pt x="1810" y="941"/>
                  </a:cubicBezTo>
                  <a:cubicBezTo>
                    <a:pt x="1822" y="941"/>
                    <a:pt x="1822" y="953"/>
                    <a:pt x="1834" y="953"/>
                  </a:cubicBezTo>
                  <a:cubicBezTo>
                    <a:pt x="1846" y="953"/>
                    <a:pt x="1822" y="965"/>
                    <a:pt x="1822" y="976"/>
                  </a:cubicBezTo>
                  <a:lnTo>
                    <a:pt x="1834" y="976"/>
                  </a:lnTo>
                  <a:cubicBezTo>
                    <a:pt x="1834" y="976"/>
                    <a:pt x="1846" y="976"/>
                    <a:pt x="1846" y="988"/>
                  </a:cubicBezTo>
                  <a:cubicBezTo>
                    <a:pt x="1846" y="1000"/>
                    <a:pt x="1822" y="1012"/>
                    <a:pt x="1834" y="1012"/>
                  </a:cubicBezTo>
                  <a:cubicBezTo>
                    <a:pt x="1842" y="1012"/>
                    <a:pt x="1850" y="1007"/>
                    <a:pt x="1854" y="1007"/>
                  </a:cubicBezTo>
                  <a:cubicBezTo>
                    <a:pt x="1856" y="1007"/>
                    <a:pt x="1858" y="1008"/>
                    <a:pt x="1858" y="1012"/>
                  </a:cubicBezTo>
                  <a:cubicBezTo>
                    <a:pt x="1869" y="1012"/>
                    <a:pt x="1858" y="976"/>
                    <a:pt x="1858" y="976"/>
                  </a:cubicBezTo>
                  <a:cubicBezTo>
                    <a:pt x="1858" y="965"/>
                    <a:pt x="1858" y="953"/>
                    <a:pt x="1846" y="953"/>
                  </a:cubicBezTo>
                  <a:cubicBezTo>
                    <a:pt x="1846" y="953"/>
                    <a:pt x="1858" y="941"/>
                    <a:pt x="1846" y="941"/>
                  </a:cubicBezTo>
                  <a:cubicBezTo>
                    <a:pt x="1846" y="935"/>
                    <a:pt x="1843" y="935"/>
                    <a:pt x="1840" y="935"/>
                  </a:cubicBezTo>
                  <a:cubicBezTo>
                    <a:pt x="1837" y="935"/>
                    <a:pt x="1834" y="935"/>
                    <a:pt x="1834" y="929"/>
                  </a:cubicBezTo>
                  <a:cubicBezTo>
                    <a:pt x="1834" y="925"/>
                    <a:pt x="1838" y="923"/>
                    <a:pt x="1843" y="923"/>
                  </a:cubicBezTo>
                  <a:cubicBezTo>
                    <a:pt x="1846" y="923"/>
                    <a:pt x="1849" y="924"/>
                    <a:pt x="1852" y="925"/>
                  </a:cubicBezTo>
                  <a:lnTo>
                    <a:pt x="1852" y="925"/>
                  </a:lnTo>
                  <a:cubicBezTo>
                    <a:pt x="1851" y="921"/>
                    <a:pt x="1853" y="917"/>
                    <a:pt x="1846" y="917"/>
                  </a:cubicBezTo>
                  <a:cubicBezTo>
                    <a:pt x="1827" y="917"/>
                    <a:pt x="1838" y="910"/>
                    <a:pt x="1837" y="906"/>
                  </a:cubicBezTo>
                  <a:lnTo>
                    <a:pt x="1837" y="906"/>
                  </a:lnTo>
                  <a:cubicBezTo>
                    <a:pt x="1841" y="903"/>
                    <a:pt x="1846" y="898"/>
                    <a:pt x="1846" y="893"/>
                  </a:cubicBezTo>
                  <a:cubicBezTo>
                    <a:pt x="1846" y="889"/>
                    <a:pt x="1843" y="888"/>
                    <a:pt x="1839" y="888"/>
                  </a:cubicBezTo>
                  <a:cubicBezTo>
                    <a:pt x="1832" y="888"/>
                    <a:pt x="1822" y="893"/>
                    <a:pt x="1822" y="893"/>
                  </a:cubicBezTo>
                  <a:cubicBezTo>
                    <a:pt x="1810" y="893"/>
                    <a:pt x="1834" y="869"/>
                    <a:pt x="1846" y="869"/>
                  </a:cubicBezTo>
                  <a:lnTo>
                    <a:pt x="1810" y="857"/>
                  </a:lnTo>
                  <a:cubicBezTo>
                    <a:pt x="1810" y="857"/>
                    <a:pt x="1822" y="845"/>
                    <a:pt x="1822" y="845"/>
                  </a:cubicBezTo>
                  <a:cubicBezTo>
                    <a:pt x="1822" y="845"/>
                    <a:pt x="1822" y="845"/>
                    <a:pt x="1810" y="834"/>
                  </a:cubicBezTo>
                  <a:cubicBezTo>
                    <a:pt x="1810" y="832"/>
                    <a:pt x="1810" y="831"/>
                    <a:pt x="1809" y="830"/>
                  </a:cubicBezTo>
                  <a:lnTo>
                    <a:pt x="1809" y="830"/>
                  </a:lnTo>
                  <a:cubicBezTo>
                    <a:pt x="1813" y="827"/>
                    <a:pt x="1815" y="821"/>
                    <a:pt x="1810" y="810"/>
                  </a:cubicBezTo>
                  <a:cubicBezTo>
                    <a:pt x="1798" y="798"/>
                    <a:pt x="1810" y="798"/>
                    <a:pt x="1810" y="798"/>
                  </a:cubicBezTo>
                  <a:cubicBezTo>
                    <a:pt x="1810" y="794"/>
                    <a:pt x="1810" y="793"/>
                    <a:pt x="1810" y="793"/>
                  </a:cubicBezTo>
                  <a:cubicBezTo>
                    <a:pt x="1809" y="793"/>
                    <a:pt x="1806" y="798"/>
                    <a:pt x="1798" y="798"/>
                  </a:cubicBezTo>
                  <a:cubicBezTo>
                    <a:pt x="1786" y="798"/>
                    <a:pt x="1798" y="786"/>
                    <a:pt x="1786" y="786"/>
                  </a:cubicBezTo>
                  <a:lnTo>
                    <a:pt x="1774" y="786"/>
                  </a:lnTo>
                  <a:cubicBezTo>
                    <a:pt x="1766" y="786"/>
                    <a:pt x="1769" y="781"/>
                    <a:pt x="1768" y="781"/>
                  </a:cubicBezTo>
                  <a:lnTo>
                    <a:pt x="1768" y="781"/>
                  </a:lnTo>
                  <a:cubicBezTo>
                    <a:pt x="1768" y="781"/>
                    <a:pt x="1767" y="781"/>
                    <a:pt x="1766" y="783"/>
                  </a:cubicBezTo>
                  <a:lnTo>
                    <a:pt x="1766" y="783"/>
                  </a:lnTo>
                  <a:cubicBezTo>
                    <a:pt x="1766" y="780"/>
                    <a:pt x="1765" y="777"/>
                    <a:pt x="1762" y="774"/>
                  </a:cubicBezTo>
                  <a:lnTo>
                    <a:pt x="1762" y="762"/>
                  </a:lnTo>
                  <a:lnTo>
                    <a:pt x="1786" y="762"/>
                  </a:lnTo>
                  <a:cubicBezTo>
                    <a:pt x="1786" y="762"/>
                    <a:pt x="1762" y="750"/>
                    <a:pt x="1750" y="750"/>
                  </a:cubicBezTo>
                  <a:cubicBezTo>
                    <a:pt x="1746" y="746"/>
                    <a:pt x="1746" y="745"/>
                    <a:pt x="1748" y="745"/>
                  </a:cubicBezTo>
                  <a:cubicBezTo>
                    <a:pt x="1749" y="745"/>
                    <a:pt x="1750" y="745"/>
                    <a:pt x="1750" y="745"/>
                  </a:cubicBezTo>
                  <a:lnTo>
                    <a:pt x="1750" y="745"/>
                  </a:lnTo>
                  <a:cubicBezTo>
                    <a:pt x="1750" y="744"/>
                    <a:pt x="1750" y="741"/>
                    <a:pt x="1750" y="738"/>
                  </a:cubicBezTo>
                  <a:cubicBezTo>
                    <a:pt x="1759" y="730"/>
                    <a:pt x="1755" y="721"/>
                    <a:pt x="1748" y="721"/>
                  </a:cubicBezTo>
                  <a:cubicBezTo>
                    <a:pt x="1745" y="721"/>
                    <a:pt x="1742" y="723"/>
                    <a:pt x="1739" y="726"/>
                  </a:cubicBezTo>
                  <a:lnTo>
                    <a:pt x="1715" y="726"/>
                  </a:lnTo>
                  <a:cubicBezTo>
                    <a:pt x="1727" y="714"/>
                    <a:pt x="1727" y="714"/>
                    <a:pt x="1739" y="714"/>
                  </a:cubicBezTo>
                  <a:cubicBezTo>
                    <a:pt x="1739" y="706"/>
                    <a:pt x="1739" y="698"/>
                    <a:pt x="1734" y="698"/>
                  </a:cubicBezTo>
                  <a:cubicBezTo>
                    <a:pt x="1733" y="698"/>
                    <a:pt x="1730" y="699"/>
                    <a:pt x="1727" y="703"/>
                  </a:cubicBezTo>
                  <a:cubicBezTo>
                    <a:pt x="1715" y="703"/>
                    <a:pt x="1739" y="691"/>
                    <a:pt x="1727" y="679"/>
                  </a:cubicBezTo>
                  <a:lnTo>
                    <a:pt x="1727" y="679"/>
                  </a:lnTo>
                  <a:cubicBezTo>
                    <a:pt x="1727" y="679"/>
                    <a:pt x="1716" y="689"/>
                    <a:pt x="1712" y="689"/>
                  </a:cubicBezTo>
                  <a:cubicBezTo>
                    <a:pt x="1711" y="689"/>
                    <a:pt x="1711" y="687"/>
                    <a:pt x="1715" y="679"/>
                  </a:cubicBezTo>
                  <a:cubicBezTo>
                    <a:pt x="1715" y="667"/>
                    <a:pt x="1727" y="667"/>
                    <a:pt x="1715" y="667"/>
                  </a:cubicBezTo>
                  <a:cubicBezTo>
                    <a:pt x="1709" y="661"/>
                    <a:pt x="1706" y="661"/>
                    <a:pt x="1704" y="661"/>
                  </a:cubicBezTo>
                  <a:cubicBezTo>
                    <a:pt x="1703" y="661"/>
                    <a:pt x="1703" y="661"/>
                    <a:pt x="1703" y="655"/>
                  </a:cubicBezTo>
                  <a:cubicBezTo>
                    <a:pt x="1703" y="643"/>
                    <a:pt x="1691" y="631"/>
                    <a:pt x="1691" y="631"/>
                  </a:cubicBezTo>
                  <a:cubicBezTo>
                    <a:pt x="1691" y="631"/>
                    <a:pt x="1679" y="643"/>
                    <a:pt x="1679" y="643"/>
                  </a:cubicBezTo>
                  <a:cubicBezTo>
                    <a:pt x="1679" y="643"/>
                    <a:pt x="1679" y="619"/>
                    <a:pt x="1679" y="619"/>
                  </a:cubicBezTo>
                  <a:cubicBezTo>
                    <a:pt x="1679" y="619"/>
                    <a:pt x="1679" y="607"/>
                    <a:pt x="1667" y="607"/>
                  </a:cubicBezTo>
                  <a:cubicBezTo>
                    <a:pt x="1667" y="595"/>
                    <a:pt x="1655" y="584"/>
                    <a:pt x="1643" y="584"/>
                  </a:cubicBezTo>
                  <a:cubicBezTo>
                    <a:pt x="1643" y="584"/>
                    <a:pt x="1619" y="584"/>
                    <a:pt x="1619" y="572"/>
                  </a:cubicBezTo>
                  <a:lnTo>
                    <a:pt x="1643" y="572"/>
                  </a:lnTo>
                  <a:cubicBezTo>
                    <a:pt x="1643" y="563"/>
                    <a:pt x="1631" y="555"/>
                    <a:pt x="1620" y="555"/>
                  </a:cubicBezTo>
                  <a:cubicBezTo>
                    <a:pt x="1616" y="555"/>
                    <a:pt x="1611" y="556"/>
                    <a:pt x="1608" y="560"/>
                  </a:cubicBezTo>
                  <a:cubicBezTo>
                    <a:pt x="1619" y="548"/>
                    <a:pt x="1619" y="548"/>
                    <a:pt x="1608" y="536"/>
                  </a:cubicBezTo>
                  <a:lnTo>
                    <a:pt x="1584" y="536"/>
                  </a:lnTo>
                  <a:cubicBezTo>
                    <a:pt x="1584" y="536"/>
                    <a:pt x="1572" y="512"/>
                    <a:pt x="1572" y="500"/>
                  </a:cubicBezTo>
                  <a:lnTo>
                    <a:pt x="1560" y="488"/>
                  </a:lnTo>
                  <a:cubicBezTo>
                    <a:pt x="1560" y="488"/>
                    <a:pt x="1548" y="488"/>
                    <a:pt x="1548" y="476"/>
                  </a:cubicBezTo>
                  <a:cubicBezTo>
                    <a:pt x="1536" y="476"/>
                    <a:pt x="1536" y="476"/>
                    <a:pt x="1536" y="464"/>
                  </a:cubicBezTo>
                  <a:lnTo>
                    <a:pt x="1524" y="464"/>
                  </a:lnTo>
                  <a:cubicBezTo>
                    <a:pt x="1522" y="467"/>
                    <a:pt x="1519" y="468"/>
                    <a:pt x="1517" y="468"/>
                  </a:cubicBezTo>
                  <a:cubicBezTo>
                    <a:pt x="1508" y="468"/>
                    <a:pt x="1500" y="453"/>
                    <a:pt x="1500" y="453"/>
                  </a:cubicBezTo>
                  <a:cubicBezTo>
                    <a:pt x="1488" y="441"/>
                    <a:pt x="1477" y="441"/>
                    <a:pt x="1477" y="441"/>
                  </a:cubicBezTo>
                  <a:lnTo>
                    <a:pt x="1453" y="441"/>
                  </a:lnTo>
                  <a:lnTo>
                    <a:pt x="1453" y="429"/>
                  </a:lnTo>
                  <a:cubicBezTo>
                    <a:pt x="1453" y="429"/>
                    <a:pt x="1453" y="417"/>
                    <a:pt x="1441" y="417"/>
                  </a:cubicBezTo>
                  <a:cubicBezTo>
                    <a:pt x="1441" y="417"/>
                    <a:pt x="1429" y="417"/>
                    <a:pt x="1429" y="405"/>
                  </a:cubicBezTo>
                  <a:lnTo>
                    <a:pt x="1429" y="393"/>
                  </a:lnTo>
                  <a:cubicBezTo>
                    <a:pt x="1429" y="389"/>
                    <a:pt x="1428" y="388"/>
                    <a:pt x="1426" y="388"/>
                  </a:cubicBezTo>
                  <a:cubicBezTo>
                    <a:pt x="1422" y="388"/>
                    <a:pt x="1417" y="393"/>
                    <a:pt x="1417" y="393"/>
                  </a:cubicBezTo>
                  <a:cubicBezTo>
                    <a:pt x="1417" y="393"/>
                    <a:pt x="1417" y="381"/>
                    <a:pt x="1393" y="369"/>
                  </a:cubicBezTo>
                  <a:cubicBezTo>
                    <a:pt x="1381" y="369"/>
                    <a:pt x="1381" y="357"/>
                    <a:pt x="1381" y="357"/>
                  </a:cubicBezTo>
                  <a:cubicBezTo>
                    <a:pt x="1385" y="353"/>
                    <a:pt x="1387" y="352"/>
                    <a:pt x="1386" y="352"/>
                  </a:cubicBezTo>
                  <a:lnTo>
                    <a:pt x="1386" y="352"/>
                  </a:lnTo>
                  <a:cubicBezTo>
                    <a:pt x="1385" y="352"/>
                    <a:pt x="1377" y="357"/>
                    <a:pt x="1369" y="357"/>
                  </a:cubicBezTo>
                  <a:cubicBezTo>
                    <a:pt x="1358" y="357"/>
                    <a:pt x="1369" y="357"/>
                    <a:pt x="1369" y="345"/>
                  </a:cubicBezTo>
                  <a:cubicBezTo>
                    <a:pt x="1369" y="345"/>
                    <a:pt x="1334" y="345"/>
                    <a:pt x="1334" y="333"/>
                  </a:cubicBezTo>
                  <a:cubicBezTo>
                    <a:pt x="1337" y="328"/>
                    <a:pt x="1337" y="325"/>
                    <a:pt x="1337" y="325"/>
                  </a:cubicBezTo>
                  <a:lnTo>
                    <a:pt x="1337" y="325"/>
                  </a:lnTo>
                  <a:cubicBezTo>
                    <a:pt x="1335" y="325"/>
                    <a:pt x="1322" y="345"/>
                    <a:pt x="1322" y="345"/>
                  </a:cubicBezTo>
                  <a:cubicBezTo>
                    <a:pt x="1322" y="345"/>
                    <a:pt x="1322" y="333"/>
                    <a:pt x="1322" y="333"/>
                  </a:cubicBezTo>
                  <a:cubicBezTo>
                    <a:pt x="1322" y="322"/>
                    <a:pt x="1322" y="322"/>
                    <a:pt x="1310" y="322"/>
                  </a:cubicBezTo>
                  <a:cubicBezTo>
                    <a:pt x="1310" y="322"/>
                    <a:pt x="1322" y="310"/>
                    <a:pt x="1322" y="310"/>
                  </a:cubicBezTo>
                  <a:lnTo>
                    <a:pt x="1310" y="310"/>
                  </a:lnTo>
                  <a:cubicBezTo>
                    <a:pt x="1298" y="310"/>
                    <a:pt x="1298" y="298"/>
                    <a:pt x="1286" y="286"/>
                  </a:cubicBezTo>
                  <a:cubicBezTo>
                    <a:pt x="1286" y="286"/>
                    <a:pt x="1281" y="296"/>
                    <a:pt x="1274" y="296"/>
                  </a:cubicBezTo>
                  <a:cubicBezTo>
                    <a:pt x="1270" y="296"/>
                    <a:pt x="1266" y="294"/>
                    <a:pt x="1262" y="286"/>
                  </a:cubicBezTo>
                  <a:cubicBezTo>
                    <a:pt x="1262" y="262"/>
                    <a:pt x="1262" y="274"/>
                    <a:pt x="1250" y="262"/>
                  </a:cubicBezTo>
                  <a:cubicBezTo>
                    <a:pt x="1242" y="262"/>
                    <a:pt x="1234" y="267"/>
                    <a:pt x="1234" y="267"/>
                  </a:cubicBezTo>
                  <a:cubicBezTo>
                    <a:pt x="1233" y="267"/>
                    <a:pt x="1234" y="266"/>
                    <a:pt x="1238" y="262"/>
                  </a:cubicBezTo>
                  <a:cubicBezTo>
                    <a:pt x="1238" y="258"/>
                    <a:pt x="1237" y="257"/>
                    <a:pt x="1235" y="257"/>
                  </a:cubicBezTo>
                  <a:cubicBezTo>
                    <a:pt x="1231" y="257"/>
                    <a:pt x="1223" y="262"/>
                    <a:pt x="1215" y="262"/>
                  </a:cubicBezTo>
                  <a:cubicBezTo>
                    <a:pt x="1215" y="262"/>
                    <a:pt x="1215" y="250"/>
                    <a:pt x="1203" y="238"/>
                  </a:cubicBezTo>
                  <a:cubicBezTo>
                    <a:pt x="1191" y="238"/>
                    <a:pt x="1191" y="250"/>
                    <a:pt x="1191" y="262"/>
                  </a:cubicBezTo>
                  <a:cubicBezTo>
                    <a:pt x="1179" y="262"/>
                    <a:pt x="1191" y="238"/>
                    <a:pt x="1179" y="238"/>
                  </a:cubicBezTo>
                  <a:cubicBezTo>
                    <a:pt x="1173" y="244"/>
                    <a:pt x="1173" y="244"/>
                    <a:pt x="1174" y="244"/>
                  </a:cubicBezTo>
                  <a:cubicBezTo>
                    <a:pt x="1176" y="244"/>
                    <a:pt x="1179" y="244"/>
                    <a:pt x="1179" y="250"/>
                  </a:cubicBezTo>
                  <a:lnTo>
                    <a:pt x="1167" y="250"/>
                  </a:lnTo>
                  <a:cubicBezTo>
                    <a:pt x="1167" y="238"/>
                    <a:pt x="1179" y="238"/>
                    <a:pt x="1167" y="226"/>
                  </a:cubicBezTo>
                  <a:cubicBezTo>
                    <a:pt x="1155" y="214"/>
                    <a:pt x="1143" y="214"/>
                    <a:pt x="1131" y="203"/>
                  </a:cubicBezTo>
                  <a:lnTo>
                    <a:pt x="1119" y="203"/>
                  </a:lnTo>
                  <a:cubicBezTo>
                    <a:pt x="1108" y="203"/>
                    <a:pt x="1119" y="191"/>
                    <a:pt x="1119" y="191"/>
                  </a:cubicBezTo>
                  <a:lnTo>
                    <a:pt x="1119" y="191"/>
                  </a:lnTo>
                  <a:cubicBezTo>
                    <a:pt x="1119" y="191"/>
                    <a:pt x="1109" y="201"/>
                    <a:pt x="1102" y="201"/>
                  </a:cubicBezTo>
                  <a:cubicBezTo>
                    <a:pt x="1098" y="201"/>
                    <a:pt x="1096" y="199"/>
                    <a:pt x="1096" y="191"/>
                  </a:cubicBezTo>
                  <a:cubicBezTo>
                    <a:pt x="1096" y="191"/>
                    <a:pt x="1048" y="191"/>
                    <a:pt x="1060" y="179"/>
                  </a:cubicBezTo>
                  <a:lnTo>
                    <a:pt x="1060" y="179"/>
                  </a:lnTo>
                  <a:lnTo>
                    <a:pt x="1036" y="191"/>
                  </a:lnTo>
                  <a:lnTo>
                    <a:pt x="1036" y="167"/>
                  </a:lnTo>
                  <a:lnTo>
                    <a:pt x="1036" y="155"/>
                  </a:lnTo>
                  <a:cubicBezTo>
                    <a:pt x="1036" y="152"/>
                    <a:pt x="1035" y="152"/>
                    <a:pt x="1034" y="152"/>
                  </a:cubicBezTo>
                  <a:cubicBezTo>
                    <a:pt x="1027" y="152"/>
                    <a:pt x="1012" y="167"/>
                    <a:pt x="1012" y="167"/>
                  </a:cubicBezTo>
                  <a:cubicBezTo>
                    <a:pt x="1000" y="155"/>
                    <a:pt x="1024" y="143"/>
                    <a:pt x="1024" y="143"/>
                  </a:cubicBezTo>
                  <a:cubicBezTo>
                    <a:pt x="1018" y="137"/>
                    <a:pt x="1012" y="134"/>
                    <a:pt x="1008" y="134"/>
                  </a:cubicBezTo>
                  <a:cubicBezTo>
                    <a:pt x="1003" y="134"/>
                    <a:pt x="1000" y="137"/>
                    <a:pt x="1000" y="143"/>
                  </a:cubicBezTo>
                  <a:lnTo>
                    <a:pt x="1000" y="143"/>
                  </a:lnTo>
                  <a:cubicBezTo>
                    <a:pt x="1001" y="131"/>
                    <a:pt x="1012" y="131"/>
                    <a:pt x="1012" y="119"/>
                  </a:cubicBezTo>
                  <a:lnTo>
                    <a:pt x="977" y="119"/>
                  </a:lnTo>
                  <a:cubicBezTo>
                    <a:pt x="977" y="119"/>
                    <a:pt x="977" y="107"/>
                    <a:pt x="965" y="107"/>
                  </a:cubicBezTo>
                  <a:lnTo>
                    <a:pt x="953" y="107"/>
                  </a:lnTo>
                  <a:cubicBezTo>
                    <a:pt x="953" y="107"/>
                    <a:pt x="977" y="107"/>
                    <a:pt x="965" y="95"/>
                  </a:cubicBezTo>
                  <a:cubicBezTo>
                    <a:pt x="961" y="91"/>
                    <a:pt x="957" y="90"/>
                    <a:pt x="953" y="90"/>
                  </a:cubicBezTo>
                  <a:cubicBezTo>
                    <a:pt x="946" y="90"/>
                    <a:pt x="941" y="95"/>
                    <a:pt x="941" y="95"/>
                  </a:cubicBezTo>
                  <a:cubicBezTo>
                    <a:pt x="941" y="83"/>
                    <a:pt x="905" y="72"/>
                    <a:pt x="893" y="72"/>
                  </a:cubicBezTo>
                  <a:cubicBezTo>
                    <a:pt x="890" y="68"/>
                    <a:pt x="887" y="67"/>
                    <a:pt x="885" y="67"/>
                  </a:cubicBezTo>
                  <a:cubicBezTo>
                    <a:pt x="881" y="67"/>
                    <a:pt x="881" y="75"/>
                    <a:pt x="881" y="83"/>
                  </a:cubicBezTo>
                  <a:cubicBezTo>
                    <a:pt x="881" y="89"/>
                    <a:pt x="878" y="92"/>
                    <a:pt x="875" y="92"/>
                  </a:cubicBezTo>
                  <a:cubicBezTo>
                    <a:pt x="872" y="92"/>
                    <a:pt x="869" y="89"/>
                    <a:pt x="869" y="83"/>
                  </a:cubicBezTo>
                  <a:cubicBezTo>
                    <a:pt x="869" y="72"/>
                    <a:pt x="857" y="48"/>
                    <a:pt x="857" y="48"/>
                  </a:cubicBezTo>
                  <a:cubicBezTo>
                    <a:pt x="851" y="42"/>
                    <a:pt x="846" y="39"/>
                    <a:pt x="841" y="39"/>
                  </a:cubicBezTo>
                  <a:cubicBezTo>
                    <a:pt x="837" y="39"/>
                    <a:pt x="834" y="42"/>
                    <a:pt x="834" y="48"/>
                  </a:cubicBezTo>
                  <a:lnTo>
                    <a:pt x="810" y="48"/>
                  </a:lnTo>
                  <a:cubicBezTo>
                    <a:pt x="822" y="48"/>
                    <a:pt x="834" y="48"/>
                    <a:pt x="810" y="36"/>
                  </a:cubicBezTo>
                  <a:lnTo>
                    <a:pt x="774" y="24"/>
                  </a:lnTo>
                  <a:lnTo>
                    <a:pt x="750" y="24"/>
                  </a:lnTo>
                  <a:cubicBezTo>
                    <a:pt x="762" y="24"/>
                    <a:pt x="762" y="12"/>
                    <a:pt x="762" y="12"/>
                  </a:cubicBezTo>
                  <a:cubicBezTo>
                    <a:pt x="762" y="12"/>
                    <a:pt x="762" y="7"/>
                    <a:pt x="759" y="7"/>
                  </a:cubicBezTo>
                  <a:cubicBezTo>
                    <a:pt x="757" y="7"/>
                    <a:pt x="754" y="8"/>
                    <a:pt x="750" y="12"/>
                  </a:cubicBezTo>
                  <a:lnTo>
                    <a:pt x="738" y="12"/>
                  </a:lnTo>
                  <a:cubicBezTo>
                    <a:pt x="738" y="15"/>
                    <a:pt x="737" y="17"/>
                    <a:pt x="736" y="17"/>
                  </a:cubicBezTo>
                  <a:cubicBezTo>
                    <a:pt x="732" y="17"/>
                    <a:pt x="726" y="9"/>
                    <a:pt x="726" y="0"/>
                  </a:cubicBezTo>
                  <a:close/>
                  <a:moveTo>
                    <a:pt x="1822" y="1377"/>
                  </a:moveTo>
                  <a:lnTo>
                    <a:pt x="1822" y="1381"/>
                  </a:lnTo>
                  <a:cubicBezTo>
                    <a:pt x="1822" y="1381"/>
                    <a:pt x="1821" y="1381"/>
                    <a:pt x="1820" y="1382"/>
                  </a:cubicBezTo>
                  <a:lnTo>
                    <a:pt x="1820" y="1382"/>
                  </a:lnTo>
                  <a:cubicBezTo>
                    <a:pt x="1821" y="1380"/>
                    <a:pt x="1821" y="1379"/>
                    <a:pt x="1822" y="1377"/>
                  </a:cubicBezTo>
                  <a:close/>
                  <a:moveTo>
                    <a:pt x="17" y="1403"/>
                  </a:moveTo>
                  <a:lnTo>
                    <a:pt x="12" y="1405"/>
                  </a:lnTo>
                  <a:cubicBezTo>
                    <a:pt x="14" y="1405"/>
                    <a:pt x="15" y="1404"/>
                    <a:pt x="17" y="1403"/>
                  </a:cubicBezTo>
                  <a:close/>
                  <a:moveTo>
                    <a:pt x="1822" y="1405"/>
                  </a:moveTo>
                  <a:lnTo>
                    <a:pt x="1822" y="1405"/>
                  </a:lnTo>
                  <a:cubicBezTo>
                    <a:pt x="1822" y="1409"/>
                    <a:pt x="1821" y="1410"/>
                    <a:pt x="1819" y="1410"/>
                  </a:cubicBezTo>
                  <a:cubicBezTo>
                    <a:pt x="1818" y="1410"/>
                    <a:pt x="1817" y="1410"/>
                    <a:pt x="1816" y="1409"/>
                  </a:cubicBezTo>
                  <a:lnTo>
                    <a:pt x="1816" y="1409"/>
                  </a:lnTo>
                  <a:cubicBezTo>
                    <a:pt x="1819" y="1408"/>
                    <a:pt x="1822" y="1405"/>
                    <a:pt x="1822" y="1405"/>
                  </a:cubicBezTo>
                  <a:close/>
                  <a:moveTo>
                    <a:pt x="1858" y="1012"/>
                  </a:moveTo>
                  <a:cubicBezTo>
                    <a:pt x="1846" y="1024"/>
                    <a:pt x="1846" y="1024"/>
                    <a:pt x="1858" y="1024"/>
                  </a:cubicBezTo>
                  <a:lnTo>
                    <a:pt x="1846" y="1024"/>
                  </a:lnTo>
                  <a:lnTo>
                    <a:pt x="1846" y="1036"/>
                  </a:lnTo>
                  <a:lnTo>
                    <a:pt x="1834" y="1036"/>
                  </a:lnTo>
                  <a:lnTo>
                    <a:pt x="1834" y="1048"/>
                  </a:lnTo>
                  <a:cubicBezTo>
                    <a:pt x="1834" y="1060"/>
                    <a:pt x="1822" y="1072"/>
                    <a:pt x="1834" y="1072"/>
                  </a:cubicBezTo>
                  <a:cubicBezTo>
                    <a:pt x="1846" y="1072"/>
                    <a:pt x="1834" y="1084"/>
                    <a:pt x="1846" y="1084"/>
                  </a:cubicBezTo>
                  <a:cubicBezTo>
                    <a:pt x="1846" y="1084"/>
                    <a:pt x="1810" y="1119"/>
                    <a:pt x="1846" y="1131"/>
                  </a:cubicBezTo>
                  <a:cubicBezTo>
                    <a:pt x="1798" y="1131"/>
                    <a:pt x="1858" y="1143"/>
                    <a:pt x="1846" y="1143"/>
                  </a:cubicBezTo>
                  <a:cubicBezTo>
                    <a:pt x="1846" y="1155"/>
                    <a:pt x="1834" y="1143"/>
                    <a:pt x="1834" y="1167"/>
                  </a:cubicBezTo>
                  <a:lnTo>
                    <a:pt x="1858" y="1179"/>
                  </a:lnTo>
                  <a:cubicBezTo>
                    <a:pt x="1858" y="1179"/>
                    <a:pt x="1846" y="1179"/>
                    <a:pt x="1846" y="1191"/>
                  </a:cubicBezTo>
                  <a:lnTo>
                    <a:pt x="1858" y="1191"/>
                  </a:lnTo>
                  <a:cubicBezTo>
                    <a:pt x="1858" y="1195"/>
                    <a:pt x="1855" y="1196"/>
                    <a:pt x="1851" y="1196"/>
                  </a:cubicBezTo>
                  <a:cubicBezTo>
                    <a:pt x="1844" y="1196"/>
                    <a:pt x="1834" y="1191"/>
                    <a:pt x="1834" y="1191"/>
                  </a:cubicBezTo>
                  <a:cubicBezTo>
                    <a:pt x="1834" y="1191"/>
                    <a:pt x="1834" y="1203"/>
                    <a:pt x="1834" y="1203"/>
                  </a:cubicBezTo>
                  <a:lnTo>
                    <a:pt x="1834" y="1226"/>
                  </a:lnTo>
                  <a:cubicBezTo>
                    <a:pt x="1834" y="1226"/>
                    <a:pt x="1834" y="1250"/>
                    <a:pt x="1822" y="1250"/>
                  </a:cubicBezTo>
                  <a:cubicBezTo>
                    <a:pt x="1822" y="1250"/>
                    <a:pt x="1810" y="1250"/>
                    <a:pt x="1810" y="1262"/>
                  </a:cubicBezTo>
                  <a:cubicBezTo>
                    <a:pt x="1814" y="1271"/>
                    <a:pt x="1817" y="1273"/>
                    <a:pt x="1819" y="1273"/>
                  </a:cubicBezTo>
                  <a:cubicBezTo>
                    <a:pt x="1821" y="1273"/>
                    <a:pt x="1821" y="1271"/>
                    <a:pt x="1822" y="1271"/>
                  </a:cubicBezTo>
                  <a:cubicBezTo>
                    <a:pt x="1822" y="1271"/>
                    <a:pt x="1822" y="1271"/>
                    <a:pt x="1822" y="1274"/>
                  </a:cubicBezTo>
                  <a:cubicBezTo>
                    <a:pt x="1822" y="1286"/>
                    <a:pt x="1822" y="1286"/>
                    <a:pt x="1822" y="1286"/>
                  </a:cubicBezTo>
                  <a:cubicBezTo>
                    <a:pt x="1822" y="1286"/>
                    <a:pt x="1810" y="1310"/>
                    <a:pt x="1822" y="1310"/>
                  </a:cubicBezTo>
                  <a:cubicBezTo>
                    <a:pt x="1834" y="1310"/>
                    <a:pt x="1822" y="1322"/>
                    <a:pt x="1822" y="1334"/>
                  </a:cubicBezTo>
                  <a:cubicBezTo>
                    <a:pt x="1822" y="1334"/>
                    <a:pt x="1822" y="1346"/>
                    <a:pt x="1822" y="1346"/>
                  </a:cubicBezTo>
                  <a:lnTo>
                    <a:pt x="1822" y="1357"/>
                  </a:lnTo>
                  <a:cubicBezTo>
                    <a:pt x="1822" y="1357"/>
                    <a:pt x="1822" y="1361"/>
                    <a:pt x="1822" y="1364"/>
                  </a:cubicBezTo>
                  <a:lnTo>
                    <a:pt x="1822" y="1364"/>
                  </a:lnTo>
                  <a:cubicBezTo>
                    <a:pt x="1818" y="1365"/>
                    <a:pt x="1814" y="1367"/>
                    <a:pt x="1810" y="1369"/>
                  </a:cubicBezTo>
                  <a:lnTo>
                    <a:pt x="1798" y="1369"/>
                  </a:lnTo>
                  <a:cubicBezTo>
                    <a:pt x="1804" y="1375"/>
                    <a:pt x="1804" y="1375"/>
                    <a:pt x="1803" y="1375"/>
                  </a:cubicBezTo>
                  <a:cubicBezTo>
                    <a:pt x="1801" y="1375"/>
                    <a:pt x="1798" y="1375"/>
                    <a:pt x="1798" y="1381"/>
                  </a:cubicBezTo>
                  <a:cubicBezTo>
                    <a:pt x="1798" y="1393"/>
                    <a:pt x="1786" y="1393"/>
                    <a:pt x="1786" y="1405"/>
                  </a:cubicBezTo>
                  <a:cubicBezTo>
                    <a:pt x="1786" y="1417"/>
                    <a:pt x="1798" y="1417"/>
                    <a:pt x="1786" y="1417"/>
                  </a:cubicBezTo>
                  <a:cubicBezTo>
                    <a:pt x="1786" y="1417"/>
                    <a:pt x="1798" y="1441"/>
                    <a:pt x="1774" y="1441"/>
                  </a:cubicBezTo>
                  <a:cubicBezTo>
                    <a:pt x="1798" y="1441"/>
                    <a:pt x="1774" y="1453"/>
                    <a:pt x="1774" y="1465"/>
                  </a:cubicBezTo>
                  <a:cubicBezTo>
                    <a:pt x="1774" y="1471"/>
                    <a:pt x="1777" y="1471"/>
                    <a:pt x="1780" y="1471"/>
                  </a:cubicBezTo>
                  <a:cubicBezTo>
                    <a:pt x="1783" y="1471"/>
                    <a:pt x="1786" y="1471"/>
                    <a:pt x="1786" y="1476"/>
                  </a:cubicBezTo>
                  <a:cubicBezTo>
                    <a:pt x="1786" y="1480"/>
                    <a:pt x="1785" y="1482"/>
                    <a:pt x="1783" y="1482"/>
                  </a:cubicBezTo>
                  <a:cubicBezTo>
                    <a:pt x="1780" y="1482"/>
                    <a:pt x="1774" y="1476"/>
                    <a:pt x="1774" y="1476"/>
                  </a:cubicBezTo>
                  <a:cubicBezTo>
                    <a:pt x="1774" y="1476"/>
                    <a:pt x="1762" y="1488"/>
                    <a:pt x="1762" y="1488"/>
                  </a:cubicBezTo>
                  <a:cubicBezTo>
                    <a:pt x="1762" y="1500"/>
                    <a:pt x="1750" y="1512"/>
                    <a:pt x="1750" y="1512"/>
                  </a:cubicBezTo>
                  <a:lnTo>
                    <a:pt x="1750" y="1524"/>
                  </a:lnTo>
                  <a:cubicBezTo>
                    <a:pt x="1750" y="1536"/>
                    <a:pt x="1750" y="1536"/>
                    <a:pt x="1739" y="1536"/>
                  </a:cubicBezTo>
                  <a:lnTo>
                    <a:pt x="1727" y="1536"/>
                  </a:lnTo>
                  <a:cubicBezTo>
                    <a:pt x="1739" y="1536"/>
                    <a:pt x="1739" y="1548"/>
                    <a:pt x="1739" y="1548"/>
                  </a:cubicBezTo>
                  <a:cubicBezTo>
                    <a:pt x="1739" y="1560"/>
                    <a:pt x="1727" y="1560"/>
                    <a:pt x="1727" y="1560"/>
                  </a:cubicBezTo>
                  <a:cubicBezTo>
                    <a:pt x="1715" y="1572"/>
                    <a:pt x="1715" y="1572"/>
                    <a:pt x="1715" y="1584"/>
                  </a:cubicBezTo>
                  <a:cubicBezTo>
                    <a:pt x="1715" y="1584"/>
                    <a:pt x="1715" y="1596"/>
                    <a:pt x="1715" y="1596"/>
                  </a:cubicBezTo>
                  <a:lnTo>
                    <a:pt x="1715" y="1619"/>
                  </a:lnTo>
                  <a:cubicBezTo>
                    <a:pt x="1715" y="1619"/>
                    <a:pt x="1703" y="1607"/>
                    <a:pt x="1703" y="1607"/>
                  </a:cubicBezTo>
                  <a:cubicBezTo>
                    <a:pt x="1703" y="1607"/>
                    <a:pt x="1700" y="1610"/>
                    <a:pt x="1697" y="1613"/>
                  </a:cubicBezTo>
                  <a:lnTo>
                    <a:pt x="1697" y="1613"/>
                  </a:lnTo>
                  <a:cubicBezTo>
                    <a:pt x="1695" y="1612"/>
                    <a:pt x="1693" y="1610"/>
                    <a:pt x="1691" y="1607"/>
                  </a:cubicBezTo>
                  <a:lnTo>
                    <a:pt x="1691" y="1619"/>
                  </a:lnTo>
                  <a:lnTo>
                    <a:pt x="1691" y="1631"/>
                  </a:lnTo>
                  <a:cubicBezTo>
                    <a:pt x="1691" y="1631"/>
                    <a:pt x="1691" y="1643"/>
                    <a:pt x="1679" y="1643"/>
                  </a:cubicBezTo>
                  <a:cubicBezTo>
                    <a:pt x="1667" y="1643"/>
                    <a:pt x="1667" y="1643"/>
                    <a:pt x="1667" y="1655"/>
                  </a:cubicBezTo>
                  <a:lnTo>
                    <a:pt x="1667" y="1679"/>
                  </a:lnTo>
                  <a:cubicBezTo>
                    <a:pt x="1667" y="1679"/>
                    <a:pt x="1667" y="1691"/>
                    <a:pt x="1667" y="1691"/>
                  </a:cubicBezTo>
                  <a:cubicBezTo>
                    <a:pt x="1665" y="1693"/>
                    <a:pt x="1663" y="1694"/>
                    <a:pt x="1661" y="1694"/>
                  </a:cubicBezTo>
                  <a:cubicBezTo>
                    <a:pt x="1657" y="1694"/>
                    <a:pt x="1656" y="1687"/>
                    <a:pt x="1655" y="1687"/>
                  </a:cubicBezTo>
                  <a:cubicBezTo>
                    <a:pt x="1655" y="1687"/>
                    <a:pt x="1655" y="1688"/>
                    <a:pt x="1655" y="1691"/>
                  </a:cubicBezTo>
                  <a:cubicBezTo>
                    <a:pt x="1643" y="1703"/>
                    <a:pt x="1655" y="1703"/>
                    <a:pt x="1655" y="1715"/>
                  </a:cubicBezTo>
                  <a:lnTo>
                    <a:pt x="1631" y="1715"/>
                  </a:lnTo>
                  <a:cubicBezTo>
                    <a:pt x="1631" y="1715"/>
                    <a:pt x="1626" y="1709"/>
                    <a:pt x="1623" y="1709"/>
                  </a:cubicBezTo>
                  <a:cubicBezTo>
                    <a:pt x="1621" y="1709"/>
                    <a:pt x="1619" y="1711"/>
                    <a:pt x="1619" y="1715"/>
                  </a:cubicBezTo>
                  <a:cubicBezTo>
                    <a:pt x="1610" y="1715"/>
                    <a:pt x="1623" y="1730"/>
                    <a:pt x="1635" y="1730"/>
                  </a:cubicBezTo>
                  <a:cubicBezTo>
                    <a:pt x="1638" y="1730"/>
                    <a:pt x="1641" y="1729"/>
                    <a:pt x="1643" y="1727"/>
                  </a:cubicBezTo>
                  <a:cubicBezTo>
                    <a:pt x="1643" y="1727"/>
                    <a:pt x="1655" y="1738"/>
                    <a:pt x="1655" y="1738"/>
                  </a:cubicBezTo>
                  <a:lnTo>
                    <a:pt x="1655" y="1727"/>
                  </a:lnTo>
                  <a:cubicBezTo>
                    <a:pt x="1667" y="1715"/>
                    <a:pt x="1667" y="1715"/>
                    <a:pt x="1679" y="1703"/>
                  </a:cubicBezTo>
                  <a:cubicBezTo>
                    <a:pt x="1679" y="1703"/>
                    <a:pt x="1679" y="1691"/>
                    <a:pt x="1679" y="1691"/>
                  </a:cubicBezTo>
                  <a:cubicBezTo>
                    <a:pt x="1679" y="1679"/>
                    <a:pt x="1691" y="1679"/>
                    <a:pt x="1679" y="1667"/>
                  </a:cubicBezTo>
                  <a:lnTo>
                    <a:pt x="1679" y="1667"/>
                  </a:lnTo>
                  <a:cubicBezTo>
                    <a:pt x="1682" y="1670"/>
                    <a:pt x="1686" y="1672"/>
                    <a:pt x="1689" y="1672"/>
                  </a:cubicBezTo>
                  <a:cubicBezTo>
                    <a:pt x="1697" y="1672"/>
                    <a:pt x="1703" y="1663"/>
                    <a:pt x="1703" y="1655"/>
                  </a:cubicBezTo>
                  <a:lnTo>
                    <a:pt x="1715" y="1655"/>
                  </a:lnTo>
                  <a:cubicBezTo>
                    <a:pt x="1721" y="1661"/>
                    <a:pt x="1724" y="1664"/>
                    <a:pt x="1727" y="1664"/>
                  </a:cubicBezTo>
                  <a:cubicBezTo>
                    <a:pt x="1730" y="1664"/>
                    <a:pt x="1733" y="1661"/>
                    <a:pt x="1739" y="1655"/>
                  </a:cubicBezTo>
                  <a:lnTo>
                    <a:pt x="1727" y="1655"/>
                  </a:lnTo>
                  <a:cubicBezTo>
                    <a:pt x="1727" y="1655"/>
                    <a:pt x="1739" y="1655"/>
                    <a:pt x="1739" y="1643"/>
                  </a:cubicBezTo>
                  <a:cubicBezTo>
                    <a:pt x="1739" y="1643"/>
                    <a:pt x="1739" y="1631"/>
                    <a:pt x="1739" y="1631"/>
                  </a:cubicBezTo>
                  <a:cubicBezTo>
                    <a:pt x="1739" y="1625"/>
                    <a:pt x="1741" y="1622"/>
                    <a:pt x="1744" y="1622"/>
                  </a:cubicBezTo>
                  <a:cubicBezTo>
                    <a:pt x="1747" y="1622"/>
                    <a:pt x="1750" y="1625"/>
                    <a:pt x="1750" y="1631"/>
                  </a:cubicBezTo>
                  <a:cubicBezTo>
                    <a:pt x="1750" y="1631"/>
                    <a:pt x="1762" y="1631"/>
                    <a:pt x="1762" y="1607"/>
                  </a:cubicBezTo>
                  <a:cubicBezTo>
                    <a:pt x="1762" y="1607"/>
                    <a:pt x="1762" y="1596"/>
                    <a:pt x="1762" y="1584"/>
                  </a:cubicBezTo>
                  <a:lnTo>
                    <a:pt x="1774" y="1584"/>
                  </a:lnTo>
                  <a:cubicBezTo>
                    <a:pt x="1774" y="1584"/>
                    <a:pt x="1750" y="1584"/>
                    <a:pt x="1762" y="1572"/>
                  </a:cubicBezTo>
                  <a:cubicBezTo>
                    <a:pt x="1762" y="1565"/>
                    <a:pt x="1764" y="1563"/>
                    <a:pt x="1766" y="1563"/>
                  </a:cubicBezTo>
                  <a:cubicBezTo>
                    <a:pt x="1772" y="1563"/>
                    <a:pt x="1781" y="1574"/>
                    <a:pt x="1785" y="1574"/>
                  </a:cubicBezTo>
                  <a:cubicBezTo>
                    <a:pt x="1786" y="1574"/>
                    <a:pt x="1786" y="1574"/>
                    <a:pt x="1786" y="1572"/>
                  </a:cubicBezTo>
                  <a:cubicBezTo>
                    <a:pt x="1792" y="1566"/>
                    <a:pt x="1789" y="1566"/>
                    <a:pt x="1785" y="1566"/>
                  </a:cubicBezTo>
                  <a:cubicBezTo>
                    <a:pt x="1780" y="1566"/>
                    <a:pt x="1774" y="1566"/>
                    <a:pt x="1774" y="1560"/>
                  </a:cubicBezTo>
                  <a:cubicBezTo>
                    <a:pt x="1774" y="1548"/>
                    <a:pt x="1786" y="1536"/>
                    <a:pt x="1786" y="1536"/>
                  </a:cubicBezTo>
                  <a:cubicBezTo>
                    <a:pt x="1810" y="1512"/>
                    <a:pt x="1810" y="1500"/>
                    <a:pt x="1822" y="1476"/>
                  </a:cubicBezTo>
                  <a:lnTo>
                    <a:pt x="1822" y="1465"/>
                  </a:lnTo>
                  <a:cubicBezTo>
                    <a:pt x="1822" y="1461"/>
                    <a:pt x="1822" y="1459"/>
                    <a:pt x="1822" y="1459"/>
                  </a:cubicBezTo>
                  <a:cubicBezTo>
                    <a:pt x="1823" y="1459"/>
                    <a:pt x="1826" y="1465"/>
                    <a:pt x="1834" y="1465"/>
                  </a:cubicBezTo>
                  <a:cubicBezTo>
                    <a:pt x="1834" y="1465"/>
                    <a:pt x="1834" y="1453"/>
                    <a:pt x="1834" y="1441"/>
                  </a:cubicBezTo>
                  <a:cubicBezTo>
                    <a:pt x="1834" y="1441"/>
                    <a:pt x="1822" y="1429"/>
                    <a:pt x="1815" y="1422"/>
                  </a:cubicBezTo>
                  <a:lnTo>
                    <a:pt x="1815" y="1422"/>
                  </a:lnTo>
                  <a:cubicBezTo>
                    <a:pt x="1818" y="1421"/>
                    <a:pt x="1822" y="1417"/>
                    <a:pt x="1822" y="1417"/>
                  </a:cubicBezTo>
                  <a:cubicBezTo>
                    <a:pt x="1834" y="1417"/>
                    <a:pt x="1822" y="1417"/>
                    <a:pt x="1822" y="1405"/>
                  </a:cubicBezTo>
                  <a:cubicBezTo>
                    <a:pt x="1822" y="1405"/>
                    <a:pt x="1822" y="1390"/>
                    <a:pt x="1828" y="1390"/>
                  </a:cubicBezTo>
                  <a:cubicBezTo>
                    <a:pt x="1829" y="1390"/>
                    <a:pt x="1831" y="1391"/>
                    <a:pt x="1834" y="1393"/>
                  </a:cubicBezTo>
                  <a:cubicBezTo>
                    <a:pt x="1846" y="1393"/>
                    <a:pt x="1834" y="1369"/>
                    <a:pt x="1834" y="1369"/>
                  </a:cubicBezTo>
                  <a:cubicBezTo>
                    <a:pt x="1834" y="1369"/>
                    <a:pt x="1869" y="1369"/>
                    <a:pt x="1858" y="1357"/>
                  </a:cubicBezTo>
                  <a:cubicBezTo>
                    <a:pt x="1849" y="1357"/>
                    <a:pt x="1841" y="1357"/>
                    <a:pt x="1829" y="1361"/>
                  </a:cubicBezTo>
                  <a:lnTo>
                    <a:pt x="1829" y="1361"/>
                  </a:lnTo>
                  <a:cubicBezTo>
                    <a:pt x="1837" y="1341"/>
                    <a:pt x="1846" y="1322"/>
                    <a:pt x="1846" y="1322"/>
                  </a:cubicBezTo>
                  <a:lnTo>
                    <a:pt x="1834" y="1310"/>
                  </a:lnTo>
                  <a:cubicBezTo>
                    <a:pt x="1834" y="1310"/>
                    <a:pt x="1834" y="1298"/>
                    <a:pt x="1846" y="1298"/>
                  </a:cubicBezTo>
                  <a:cubicBezTo>
                    <a:pt x="1852" y="1298"/>
                    <a:pt x="1852" y="1290"/>
                    <a:pt x="1852" y="1286"/>
                  </a:cubicBezTo>
                  <a:lnTo>
                    <a:pt x="1846" y="1286"/>
                  </a:lnTo>
                  <a:cubicBezTo>
                    <a:pt x="1846" y="1286"/>
                    <a:pt x="1858" y="1274"/>
                    <a:pt x="1858" y="1262"/>
                  </a:cubicBezTo>
                  <a:lnTo>
                    <a:pt x="1846" y="1262"/>
                  </a:lnTo>
                  <a:lnTo>
                    <a:pt x="1846" y="1250"/>
                  </a:lnTo>
                  <a:cubicBezTo>
                    <a:pt x="1846" y="1250"/>
                    <a:pt x="1846" y="1245"/>
                    <a:pt x="1849" y="1245"/>
                  </a:cubicBezTo>
                  <a:cubicBezTo>
                    <a:pt x="1851" y="1245"/>
                    <a:pt x="1854" y="1246"/>
                    <a:pt x="1858" y="1250"/>
                  </a:cubicBezTo>
                  <a:cubicBezTo>
                    <a:pt x="1881" y="1250"/>
                    <a:pt x="1858" y="1262"/>
                    <a:pt x="1881" y="1262"/>
                  </a:cubicBezTo>
                  <a:cubicBezTo>
                    <a:pt x="1893" y="1262"/>
                    <a:pt x="1893" y="1250"/>
                    <a:pt x="1881" y="1250"/>
                  </a:cubicBezTo>
                  <a:cubicBezTo>
                    <a:pt x="1872" y="1250"/>
                    <a:pt x="1877" y="1230"/>
                    <a:pt x="1885" y="1220"/>
                  </a:cubicBezTo>
                  <a:lnTo>
                    <a:pt x="1885" y="1220"/>
                  </a:lnTo>
                  <a:cubicBezTo>
                    <a:pt x="1886" y="1220"/>
                    <a:pt x="1886" y="1220"/>
                    <a:pt x="1887" y="1220"/>
                  </a:cubicBezTo>
                  <a:cubicBezTo>
                    <a:pt x="1891" y="1220"/>
                    <a:pt x="1893" y="1219"/>
                    <a:pt x="1893" y="1215"/>
                  </a:cubicBezTo>
                  <a:lnTo>
                    <a:pt x="1893" y="1215"/>
                  </a:lnTo>
                  <a:cubicBezTo>
                    <a:pt x="1890" y="1215"/>
                    <a:pt x="1888" y="1217"/>
                    <a:pt x="1885" y="1220"/>
                  </a:cubicBezTo>
                  <a:lnTo>
                    <a:pt x="1885" y="1220"/>
                  </a:lnTo>
                  <a:cubicBezTo>
                    <a:pt x="1878" y="1219"/>
                    <a:pt x="1869" y="1215"/>
                    <a:pt x="1869" y="1215"/>
                  </a:cubicBezTo>
                  <a:lnTo>
                    <a:pt x="1869" y="1203"/>
                  </a:lnTo>
                  <a:cubicBezTo>
                    <a:pt x="1893" y="1203"/>
                    <a:pt x="1893" y="1167"/>
                    <a:pt x="1893" y="1155"/>
                  </a:cubicBezTo>
                  <a:cubicBezTo>
                    <a:pt x="1893" y="1143"/>
                    <a:pt x="1881" y="1131"/>
                    <a:pt x="1869" y="1119"/>
                  </a:cubicBezTo>
                  <a:lnTo>
                    <a:pt x="1869" y="1119"/>
                  </a:lnTo>
                  <a:cubicBezTo>
                    <a:pt x="1870" y="1119"/>
                    <a:pt x="1893" y="1131"/>
                    <a:pt x="1893" y="1131"/>
                  </a:cubicBezTo>
                  <a:cubicBezTo>
                    <a:pt x="1893" y="1131"/>
                    <a:pt x="1905" y="1119"/>
                    <a:pt x="1893" y="1119"/>
                  </a:cubicBezTo>
                  <a:lnTo>
                    <a:pt x="1881" y="1119"/>
                  </a:lnTo>
                  <a:cubicBezTo>
                    <a:pt x="1881" y="1119"/>
                    <a:pt x="1881" y="1107"/>
                    <a:pt x="1881" y="1107"/>
                  </a:cubicBezTo>
                  <a:lnTo>
                    <a:pt x="1881" y="1084"/>
                  </a:lnTo>
                  <a:lnTo>
                    <a:pt x="1858" y="1084"/>
                  </a:lnTo>
                  <a:cubicBezTo>
                    <a:pt x="1858" y="1084"/>
                    <a:pt x="1881" y="1072"/>
                    <a:pt x="1881" y="1072"/>
                  </a:cubicBezTo>
                  <a:lnTo>
                    <a:pt x="1869" y="1072"/>
                  </a:lnTo>
                  <a:cubicBezTo>
                    <a:pt x="1869" y="1060"/>
                    <a:pt x="1881" y="1060"/>
                    <a:pt x="1881" y="1048"/>
                  </a:cubicBezTo>
                  <a:lnTo>
                    <a:pt x="1858" y="1048"/>
                  </a:lnTo>
                  <a:cubicBezTo>
                    <a:pt x="1858" y="1048"/>
                    <a:pt x="1881" y="1036"/>
                    <a:pt x="1881" y="1036"/>
                  </a:cubicBezTo>
                  <a:lnTo>
                    <a:pt x="1858" y="1036"/>
                  </a:lnTo>
                  <a:cubicBezTo>
                    <a:pt x="1858" y="1036"/>
                    <a:pt x="1881" y="1012"/>
                    <a:pt x="1858" y="1012"/>
                  </a:cubicBezTo>
                  <a:close/>
                  <a:moveTo>
                    <a:pt x="667" y="1738"/>
                  </a:moveTo>
                  <a:cubicBezTo>
                    <a:pt x="667" y="1746"/>
                    <a:pt x="668" y="1749"/>
                    <a:pt x="670" y="1749"/>
                  </a:cubicBezTo>
                  <a:cubicBezTo>
                    <a:pt x="672" y="1749"/>
                    <a:pt x="675" y="1738"/>
                    <a:pt x="667" y="1738"/>
                  </a:cubicBezTo>
                  <a:close/>
                  <a:moveTo>
                    <a:pt x="769" y="1746"/>
                  </a:moveTo>
                  <a:cubicBezTo>
                    <a:pt x="768" y="1750"/>
                    <a:pt x="774" y="1750"/>
                    <a:pt x="774" y="1750"/>
                  </a:cubicBezTo>
                  <a:cubicBezTo>
                    <a:pt x="772" y="1749"/>
                    <a:pt x="771" y="1747"/>
                    <a:pt x="769" y="1746"/>
                  </a:cubicBezTo>
                  <a:close/>
                  <a:moveTo>
                    <a:pt x="929" y="1786"/>
                  </a:moveTo>
                  <a:lnTo>
                    <a:pt x="917" y="1798"/>
                  </a:lnTo>
                  <a:lnTo>
                    <a:pt x="929" y="1798"/>
                  </a:lnTo>
                  <a:lnTo>
                    <a:pt x="929" y="1786"/>
                  </a:lnTo>
                  <a:close/>
                  <a:moveTo>
                    <a:pt x="988" y="1810"/>
                  </a:moveTo>
                  <a:lnTo>
                    <a:pt x="977" y="1822"/>
                  </a:lnTo>
                  <a:lnTo>
                    <a:pt x="988" y="1822"/>
                  </a:lnTo>
                  <a:lnTo>
                    <a:pt x="988" y="1810"/>
                  </a:lnTo>
                  <a:close/>
                  <a:moveTo>
                    <a:pt x="152" y="1289"/>
                  </a:moveTo>
                  <a:cubicBezTo>
                    <a:pt x="141" y="1300"/>
                    <a:pt x="131" y="1312"/>
                    <a:pt x="131" y="1334"/>
                  </a:cubicBezTo>
                  <a:cubicBezTo>
                    <a:pt x="131" y="1334"/>
                    <a:pt x="119" y="1357"/>
                    <a:pt x="131" y="1357"/>
                  </a:cubicBezTo>
                  <a:cubicBezTo>
                    <a:pt x="143" y="1357"/>
                    <a:pt x="131" y="1369"/>
                    <a:pt x="131" y="1369"/>
                  </a:cubicBezTo>
                  <a:lnTo>
                    <a:pt x="119" y="1369"/>
                  </a:lnTo>
                  <a:cubicBezTo>
                    <a:pt x="119" y="1369"/>
                    <a:pt x="107" y="1381"/>
                    <a:pt x="107" y="1393"/>
                  </a:cubicBezTo>
                  <a:cubicBezTo>
                    <a:pt x="107" y="1393"/>
                    <a:pt x="107" y="1393"/>
                    <a:pt x="107" y="1381"/>
                  </a:cubicBezTo>
                  <a:cubicBezTo>
                    <a:pt x="97" y="1381"/>
                    <a:pt x="87" y="1355"/>
                    <a:pt x="69" y="1355"/>
                  </a:cubicBezTo>
                  <a:cubicBezTo>
                    <a:pt x="66" y="1355"/>
                    <a:pt x="63" y="1356"/>
                    <a:pt x="60" y="1357"/>
                  </a:cubicBezTo>
                  <a:cubicBezTo>
                    <a:pt x="39" y="1357"/>
                    <a:pt x="28" y="1393"/>
                    <a:pt x="17" y="1403"/>
                  </a:cubicBezTo>
                  <a:lnTo>
                    <a:pt x="17" y="1403"/>
                  </a:lnTo>
                  <a:lnTo>
                    <a:pt x="36" y="1393"/>
                  </a:lnTo>
                  <a:lnTo>
                    <a:pt x="36" y="1393"/>
                  </a:lnTo>
                  <a:cubicBezTo>
                    <a:pt x="36" y="1393"/>
                    <a:pt x="0" y="1429"/>
                    <a:pt x="0" y="1429"/>
                  </a:cubicBezTo>
                  <a:cubicBezTo>
                    <a:pt x="12" y="1441"/>
                    <a:pt x="12" y="1441"/>
                    <a:pt x="24" y="1441"/>
                  </a:cubicBezTo>
                  <a:cubicBezTo>
                    <a:pt x="24" y="1441"/>
                    <a:pt x="29" y="1435"/>
                    <a:pt x="33" y="1435"/>
                  </a:cubicBezTo>
                  <a:cubicBezTo>
                    <a:pt x="35" y="1435"/>
                    <a:pt x="36" y="1437"/>
                    <a:pt x="36" y="1441"/>
                  </a:cubicBezTo>
                  <a:cubicBezTo>
                    <a:pt x="48" y="1453"/>
                    <a:pt x="60" y="1453"/>
                    <a:pt x="72" y="1465"/>
                  </a:cubicBezTo>
                  <a:cubicBezTo>
                    <a:pt x="72" y="1465"/>
                    <a:pt x="72" y="1476"/>
                    <a:pt x="84" y="1476"/>
                  </a:cubicBezTo>
                  <a:cubicBezTo>
                    <a:pt x="87" y="1476"/>
                    <a:pt x="91" y="1476"/>
                    <a:pt x="95" y="1476"/>
                  </a:cubicBezTo>
                  <a:lnTo>
                    <a:pt x="95" y="1476"/>
                  </a:lnTo>
                  <a:cubicBezTo>
                    <a:pt x="95" y="1480"/>
                    <a:pt x="95" y="1484"/>
                    <a:pt x="95" y="1488"/>
                  </a:cubicBezTo>
                  <a:cubicBezTo>
                    <a:pt x="98" y="1486"/>
                    <a:pt x="99" y="1485"/>
                    <a:pt x="100" y="1485"/>
                  </a:cubicBezTo>
                  <a:lnTo>
                    <a:pt x="100" y="1485"/>
                  </a:lnTo>
                  <a:cubicBezTo>
                    <a:pt x="103" y="1485"/>
                    <a:pt x="95" y="1500"/>
                    <a:pt x="95" y="1500"/>
                  </a:cubicBezTo>
                  <a:cubicBezTo>
                    <a:pt x="95" y="1500"/>
                    <a:pt x="111" y="1485"/>
                    <a:pt x="117" y="1485"/>
                  </a:cubicBezTo>
                  <a:cubicBezTo>
                    <a:pt x="118" y="1485"/>
                    <a:pt x="119" y="1486"/>
                    <a:pt x="119" y="1488"/>
                  </a:cubicBezTo>
                  <a:cubicBezTo>
                    <a:pt x="119" y="1500"/>
                    <a:pt x="119" y="1500"/>
                    <a:pt x="119" y="1500"/>
                  </a:cubicBezTo>
                  <a:lnTo>
                    <a:pt x="131" y="1500"/>
                  </a:lnTo>
                  <a:cubicBezTo>
                    <a:pt x="143" y="1500"/>
                    <a:pt x="131" y="1488"/>
                    <a:pt x="155" y="1488"/>
                  </a:cubicBezTo>
                  <a:cubicBezTo>
                    <a:pt x="143" y="1500"/>
                    <a:pt x="143" y="1500"/>
                    <a:pt x="155" y="1512"/>
                  </a:cubicBezTo>
                  <a:cubicBezTo>
                    <a:pt x="155" y="1512"/>
                    <a:pt x="155" y="1517"/>
                    <a:pt x="159" y="1517"/>
                  </a:cubicBezTo>
                  <a:cubicBezTo>
                    <a:pt x="160" y="1517"/>
                    <a:pt x="163" y="1516"/>
                    <a:pt x="167" y="1512"/>
                  </a:cubicBezTo>
                  <a:lnTo>
                    <a:pt x="167" y="1512"/>
                  </a:lnTo>
                  <a:cubicBezTo>
                    <a:pt x="155" y="1524"/>
                    <a:pt x="167" y="1524"/>
                    <a:pt x="179" y="1524"/>
                  </a:cubicBezTo>
                  <a:cubicBezTo>
                    <a:pt x="181" y="1522"/>
                    <a:pt x="184" y="1521"/>
                    <a:pt x="186" y="1521"/>
                  </a:cubicBezTo>
                  <a:cubicBezTo>
                    <a:pt x="195" y="1521"/>
                    <a:pt x="205" y="1536"/>
                    <a:pt x="215" y="1536"/>
                  </a:cubicBezTo>
                  <a:cubicBezTo>
                    <a:pt x="215" y="1536"/>
                    <a:pt x="226" y="1548"/>
                    <a:pt x="238" y="1548"/>
                  </a:cubicBezTo>
                  <a:cubicBezTo>
                    <a:pt x="238" y="1536"/>
                    <a:pt x="226" y="1524"/>
                    <a:pt x="215" y="1512"/>
                  </a:cubicBezTo>
                  <a:lnTo>
                    <a:pt x="215" y="1512"/>
                  </a:lnTo>
                  <a:lnTo>
                    <a:pt x="238" y="1524"/>
                  </a:lnTo>
                  <a:cubicBezTo>
                    <a:pt x="238" y="1524"/>
                    <a:pt x="250" y="1536"/>
                    <a:pt x="250" y="1548"/>
                  </a:cubicBezTo>
                  <a:cubicBezTo>
                    <a:pt x="250" y="1548"/>
                    <a:pt x="238" y="1548"/>
                    <a:pt x="250" y="1560"/>
                  </a:cubicBezTo>
                  <a:cubicBezTo>
                    <a:pt x="250" y="1564"/>
                    <a:pt x="252" y="1565"/>
                    <a:pt x="254" y="1565"/>
                  </a:cubicBezTo>
                  <a:cubicBezTo>
                    <a:pt x="258" y="1565"/>
                    <a:pt x="266" y="1560"/>
                    <a:pt x="274" y="1560"/>
                  </a:cubicBezTo>
                  <a:cubicBezTo>
                    <a:pt x="286" y="1560"/>
                    <a:pt x="298" y="1572"/>
                    <a:pt x="298" y="1584"/>
                  </a:cubicBezTo>
                  <a:cubicBezTo>
                    <a:pt x="298" y="1572"/>
                    <a:pt x="310" y="1572"/>
                    <a:pt x="322" y="1572"/>
                  </a:cubicBezTo>
                  <a:cubicBezTo>
                    <a:pt x="325" y="1572"/>
                    <a:pt x="327" y="1573"/>
                    <a:pt x="327" y="1574"/>
                  </a:cubicBezTo>
                  <a:lnTo>
                    <a:pt x="327" y="1574"/>
                  </a:lnTo>
                  <a:cubicBezTo>
                    <a:pt x="324" y="1579"/>
                    <a:pt x="322" y="1584"/>
                    <a:pt x="322" y="1584"/>
                  </a:cubicBezTo>
                  <a:cubicBezTo>
                    <a:pt x="322" y="1596"/>
                    <a:pt x="334" y="1596"/>
                    <a:pt x="334" y="1596"/>
                  </a:cubicBezTo>
                  <a:lnTo>
                    <a:pt x="369" y="1596"/>
                  </a:lnTo>
                  <a:cubicBezTo>
                    <a:pt x="369" y="1596"/>
                    <a:pt x="369" y="1607"/>
                    <a:pt x="369" y="1607"/>
                  </a:cubicBezTo>
                  <a:lnTo>
                    <a:pt x="405" y="1607"/>
                  </a:lnTo>
                  <a:cubicBezTo>
                    <a:pt x="405" y="1607"/>
                    <a:pt x="405" y="1619"/>
                    <a:pt x="417" y="1619"/>
                  </a:cubicBezTo>
                  <a:lnTo>
                    <a:pt x="441" y="1631"/>
                  </a:lnTo>
                  <a:cubicBezTo>
                    <a:pt x="441" y="1631"/>
                    <a:pt x="451" y="1637"/>
                    <a:pt x="458" y="1637"/>
                  </a:cubicBezTo>
                  <a:cubicBezTo>
                    <a:pt x="462" y="1637"/>
                    <a:pt x="465" y="1635"/>
                    <a:pt x="465" y="1631"/>
                  </a:cubicBezTo>
                  <a:cubicBezTo>
                    <a:pt x="465" y="1643"/>
                    <a:pt x="476" y="1655"/>
                    <a:pt x="488" y="1655"/>
                  </a:cubicBezTo>
                  <a:lnTo>
                    <a:pt x="500" y="1655"/>
                  </a:lnTo>
                  <a:cubicBezTo>
                    <a:pt x="512" y="1655"/>
                    <a:pt x="500" y="1667"/>
                    <a:pt x="500" y="1667"/>
                  </a:cubicBezTo>
                  <a:lnTo>
                    <a:pt x="524" y="1667"/>
                  </a:lnTo>
                  <a:lnTo>
                    <a:pt x="524" y="1655"/>
                  </a:lnTo>
                  <a:cubicBezTo>
                    <a:pt x="524" y="1653"/>
                    <a:pt x="525" y="1652"/>
                    <a:pt x="525" y="1652"/>
                  </a:cubicBezTo>
                  <a:cubicBezTo>
                    <a:pt x="529" y="1652"/>
                    <a:pt x="538" y="1667"/>
                    <a:pt x="548" y="1667"/>
                  </a:cubicBezTo>
                  <a:cubicBezTo>
                    <a:pt x="548" y="1667"/>
                    <a:pt x="536" y="1691"/>
                    <a:pt x="548" y="1691"/>
                  </a:cubicBezTo>
                  <a:cubicBezTo>
                    <a:pt x="548" y="1691"/>
                    <a:pt x="560" y="1667"/>
                    <a:pt x="572" y="1667"/>
                  </a:cubicBezTo>
                  <a:cubicBezTo>
                    <a:pt x="572" y="1671"/>
                    <a:pt x="572" y="1679"/>
                    <a:pt x="572" y="1679"/>
                  </a:cubicBezTo>
                  <a:cubicBezTo>
                    <a:pt x="576" y="1683"/>
                    <a:pt x="577" y="1684"/>
                    <a:pt x="577" y="1684"/>
                  </a:cubicBezTo>
                  <a:cubicBezTo>
                    <a:pt x="578" y="1684"/>
                    <a:pt x="576" y="1679"/>
                    <a:pt x="584" y="1679"/>
                  </a:cubicBezTo>
                  <a:cubicBezTo>
                    <a:pt x="584" y="1675"/>
                    <a:pt x="584" y="1674"/>
                    <a:pt x="584" y="1674"/>
                  </a:cubicBezTo>
                  <a:cubicBezTo>
                    <a:pt x="585" y="1674"/>
                    <a:pt x="588" y="1679"/>
                    <a:pt x="596" y="1679"/>
                  </a:cubicBezTo>
                  <a:cubicBezTo>
                    <a:pt x="596" y="1679"/>
                    <a:pt x="596" y="1691"/>
                    <a:pt x="596" y="1691"/>
                  </a:cubicBezTo>
                  <a:cubicBezTo>
                    <a:pt x="596" y="1697"/>
                    <a:pt x="598" y="1700"/>
                    <a:pt x="603" y="1700"/>
                  </a:cubicBezTo>
                  <a:cubicBezTo>
                    <a:pt x="607" y="1700"/>
                    <a:pt x="613" y="1697"/>
                    <a:pt x="619" y="1691"/>
                  </a:cubicBezTo>
                  <a:lnTo>
                    <a:pt x="631" y="1691"/>
                  </a:lnTo>
                  <a:cubicBezTo>
                    <a:pt x="631" y="1691"/>
                    <a:pt x="631" y="1703"/>
                    <a:pt x="643" y="1715"/>
                  </a:cubicBezTo>
                  <a:lnTo>
                    <a:pt x="655" y="1715"/>
                  </a:lnTo>
                  <a:cubicBezTo>
                    <a:pt x="667" y="1715"/>
                    <a:pt x="679" y="1727"/>
                    <a:pt x="679" y="1727"/>
                  </a:cubicBezTo>
                  <a:lnTo>
                    <a:pt x="679" y="1703"/>
                  </a:lnTo>
                  <a:cubicBezTo>
                    <a:pt x="679" y="1699"/>
                    <a:pt x="680" y="1697"/>
                    <a:pt x="681" y="1697"/>
                  </a:cubicBezTo>
                  <a:lnTo>
                    <a:pt x="681" y="1697"/>
                  </a:lnTo>
                  <a:cubicBezTo>
                    <a:pt x="684" y="1697"/>
                    <a:pt x="687" y="1703"/>
                    <a:pt x="679" y="1703"/>
                  </a:cubicBezTo>
                  <a:lnTo>
                    <a:pt x="703" y="1703"/>
                  </a:lnTo>
                  <a:cubicBezTo>
                    <a:pt x="703" y="1703"/>
                    <a:pt x="703" y="1703"/>
                    <a:pt x="703" y="1715"/>
                  </a:cubicBezTo>
                  <a:lnTo>
                    <a:pt x="738" y="1715"/>
                  </a:lnTo>
                  <a:cubicBezTo>
                    <a:pt x="738" y="1715"/>
                    <a:pt x="726" y="1727"/>
                    <a:pt x="738" y="1738"/>
                  </a:cubicBezTo>
                  <a:cubicBezTo>
                    <a:pt x="749" y="1738"/>
                    <a:pt x="759" y="1738"/>
                    <a:pt x="769" y="1746"/>
                  </a:cubicBezTo>
                  <a:lnTo>
                    <a:pt x="769" y="1746"/>
                  </a:lnTo>
                  <a:cubicBezTo>
                    <a:pt x="769" y="1744"/>
                    <a:pt x="771" y="1742"/>
                    <a:pt x="774" y="1738"/>
                  </a:cubicBezTo>
                  <a:cubicBezTo>
                    <a:pt x="774" y="1734"/>
                    <a:pt x="775" y="1733"/>
                    <a:pt x="777" y="1733"/>
                  </a:cubicBezTo>
                  <a:cubicBezTo>
                    <a:pt x="781" y="1733"/>
                    <a:pt x="786" y="1738"/>
                    <a:pt x="786" y="1738"/>
                  </a:cubicBezTo>
                  <a:cubicBezTo>
                    <a:pt x="786" y="1738"/>
                    <a:pt x="774" y="1727"/>
                    <a:pt x="786" y="1727"/>
                  </a:cubicBezTo>
                  <a:cubicBezTo>
                    <a:pt x="794" y="1727"/>
                    <a:pt x="802" y="1721"/>
                    <a:pt x="803" y="1721"/>
                  </a:cubicBezTo>
                  <a:lnTo>
                    <a:pt x="803" y="1721"/>
                  </a:lnTo>
                  <a:cubicBezTo>
                    <a:pt x="803" y="1721"/>
                    <a:pt x="802" y="1723"/>
                    <a:pt x="798" y="1727"/>
                  </a:cubicBezTo>
                  <a:cubicBezTo>
                    <a:pt x="798" y="1738"/>
                    <a:pt x="798" y="1738"/>
                    <a:pt x="798" y="1738"/>
                  </a:cubicBezTo>
                  <a:cubicBezTo>
                    <a:pt x="810" y="1738"/>
                    <a:pt x="822" y="1750"/>
                    <a:pt x="834" y="1750"/>
                  </a:cubicBezTo>
                  <a:lnTo>
                    <a:pt x="834" y="1727"/>
                  </a:lnTo>
                  <a:cubicBezTo>
                    <a:pt x="834" y="1727"/>
                    <a:pt x="846" y="1738"/>
                    <a:pt x="846" y="1750"/>
                  </a:cubicBezTo>
                  <a:lnTo>
                    <a:pt x="834" y="1750"/>
                  </a:lnTo>
                  <a:cubicBezTo>
                    <a:pt x="834" y="1750"/>
                    <a:pt x="857" y="1750"/>
                    <a:pt x="857" y="1762"/>
                  </a:cubicBezTo>
                  <a:cubicBezTo>
                    <a:pt x="857" y="1762"/>
                    <a:pt x="857" y="1774"/>
                    <a:pt x="857" y="1774"/>
                  </a:cubicBezTo>
                  <a:cubicBezTo>
                    <a:pt x="869" y="1774"/>
                    <a:pt x="869" y="1762"/>
                    <a:pt x="881" y="1750"/>
                  </a:cubicBezTo>
                  <a:lnTo>
                    <a:pt x="905" y="1750"/>
                  </a:lnTo>
                  <a:cubicBezTo>
                    <a:pt x="905" y="1762"/>
                    <a:pt x="893" y="1774"/>
                    <a:pt x="893" y="1774"/>
                  </a:cubicBezTo>
                  <a:cubicBezTo>
                    <a:pt x="893" y="1778"/>
                    <a:pt x="894" y="1779"/>
                    <a:pt x="896" y="1779"/>
                  </a:cubicBezTo>
                  <a:cubicBezTo>
                    <a:pt x="900" y="1779"/>
                    <a:pt x="905" y="1774"/>
                    <a:pt x="905" y="1774"/>
                  </a:cubicBezTo>
                  <a:lnTo>
                    <a:pt x="941" y="1774"/>
                  </a:lnTo>
                  <a:cubicBezTo>
                    <a:pt x="949" y="1774"/>
                    <a:pt x="957" y="1779"/>
                    <a:pt x="965" y="1779"/>
                  </a:cubicBezTo>
                  <a:cubicBezTo>
                    <a:pt x="969" y="1779"/>
                    <a:pt x="973" y="1778"/>
                    <a:pt x="977" y="1774"/>
                  </a:cubicBezTo>
                  <a:cubicBezTo>
                    <a:pt x="980" y="1770"/>
                    <a:pt x="982" y="1769"/>
                    <a:pt x="982" y="1769"/>
                  </a:cubicBezTo>
                  <a:lnTo>
                    <a:pt x="982" y="1769"/>
                  </a:lnTo>
                  <a:cubicBezTo>
                    <a:pt x="983" y="1769"/>
                    <a:pt x="980" y="1774"/>
                    <a:pt x="988" y="1774"/>
                  </a:cubicBezTo>
                  <a:cubicBezTo>
                    <a:pt x="988" y="1786"/>
                    <a:pt x="988" y="1786"/>
                    <a:pt x="988" y="1798"/>
                  </a:cubicBezTo>
                  <a:cubicBezTo>
                    <a:pt x="996" y="1798"/>
                    <a:pt x="1004" y="1803"/>
                    <a:pt x="1012" y="1803"/>
                  </a:cubicBezTo>
                  <a:cubicBezTo>
                    <a:pt x="1016" y="1803"/>
                    <a:pt x="1020" y="1802"/>
                    <a:pt x="1024" y="1798"/>
                  </a:cubicBezTo>
                  <a:lnTo>
                    <a:pt x="1036" y="1798"/>
                  </a:lnTo>
                  <a:lnTo>
                    <a:pt x="1036" y="1810"/>
                  </a:lnTo>
                  <a:cubicBezTo>
                    <a:pt x="1036" y="1810"/>
                    <a:pt x="1036" y="1798"/>
                    <a:pt x="1048" y="1798"/>
                  </a:cubicBezTo>
                  <a:lnTo>
                    <a:pt x="1060" y="1798"/>
                  </a:lnTo>
                  <a:cubicBezTo>
                    <a:pt x="1060" y="1798"/>
                    <a:pt x="1060" y="1786"/>
                    <a:pt x="1072" y="1786"/>
                  </a:cubicBezTo>
                  <a:cubicBezTo>
                    <a:pt x="1073" y="1784"/>
                    <a:pt x="1075" y="1784"/>
                    <a:pt x="1076" y="1784"/>
                  </a:cubicBezTo>
                  <a:lnTo>
                    <a:pt x="1076" y="1784"/>
                  </a:lnTo>
                  <a:cubicBezTo>
                    <a:pt x="1081" y="1784"/>
                    <a:pt x="1072" y="1810"/>
                    <a:pt x="1072" y="1810"/>
                  </a:cubicBezTo>
                  <a:lnTo>
                    <a:pt x="1119" y="1810"/>
                  </a:lnTo>
                  <a:cubicBezTo>
                    <a:pt x="1131" y="1810"/>
                    <a:pt x="1119" y="1798"/>
                    <a:pt x="1119" y="1786"/>
                  </a:cubicBezTo>
                  <a:cubicBezTo>
                    <a:pt x="1119" y="1784"/>
                    <a:pt x="1120" y="1783"/>
                    <a:pt x="1121" y="1783"/>
                  </a:cubicBezTo>
                  <a:cubicBezTo>
                    <a:pt x="1124" y="1783"/>
                    <a:pt x="1131" y="1798"/>
                    <a:pt x="1131" y="1798"/>
                  </a:cubicBezTo>
                  <a:cubicBezTo>
                    <a:pt x="1131" y="1798"/>
                    <a:pt x="1143" y="1786"/>
                    <a:pt x="1143" y="1786"/>
                  </a:cubicBezTo>
                  <a:cubicBezTo>
                    <a:pt x="1143" y="1786"/>
                    <a:pt x="1158" y="1817"/>
                    <a:pt x="1165" y="1817"/>
                  </a:cubicBezTo>
                  <a:cubicBezTo>
                    <a:pt x="1166" y="1817"/>
                    <a:pt x="1167" y="1815"/>
                    <a:pt x="1167" y="1810"/>
                  </a:cubicBezTo>
                  <a:lnTo>
                    <a:pt x="1167" y="1798"/>
                  </a:lnTo>
                  <a:lnTo>
                    <a:pt x="1179" y="1798"/>
                  </a:lnTo>
                  <a:cubicBezTo>
                    <a:pt x="1191" y="1798"/>
                    <a:pt x="1179" y="1822"/>
                    <a:pt x="1191" y="1822"/>
                  </a:cubicBezTo>
                  <a:lnTo>
                    <a:pt x="1203" y="1822"/>
                  </a:lnTo>
                  <a:cubicBezTo>
                    <a:pt x="1203" y="1822"/>
                    <a:pt x="1203" y="1810"/>
                    <a:pt x="1215" y="1810"/>
                  </a:cubicBezTo>
                  <a:lnTo>
                    <a:pt x="1227" y="1810"/>
                  </a:lnTo>
                  <a:lnTo>
                    <a:pt x="1227" y="1822"/>
                  </a:lnTo>
                  <a:cubicBezTo>
                    <a:pt x="1227" y="1822"/>
                    <a:pt x="1250" y="1798"/>
                    <a:pt x="1250" y="1798"/>
                  </a:cubicBezTo>
                  <a:cubicBezTo>
                    <a:pt x="1262" y="1810"/>
                    <a:pt x="1250" y="1822"/>
                    <a:pt x="1262" y="1822"/>
                  </a:cubicBezTo>
                  <a:lnTo>
                    <a:pt x="1274" y="1822"/>
                  </a:lnTo>
                  <a:cubicBezTo>
                    <a:pt x="1274" y="1822"/>
                    <a:pt x="1262" y="1798"/>
                    <a:pt x="1262" y="1798"/>
                  </a:cubicBezTo>
                  <a:lnTo>
                    <a:pt x="1298" y="1798"/>
                  </a:lnTo>
                  <a:lnTo>
                    <a:pt x="1298" y="1822"/>
                  </a:lnTo>
                  <a:lnTo>
                    <a:pt x="1310" y="1822"/>
                  </a:lnTo>
                  <a:cubicBezTo>
                    <a:pt x="1310" y="1822"/>
                    <a:pt x="1310" y="1810"/>
                    <a:pt x="1310" y="1810"/>
                  </a:cubicBezTo>
                  <a:cubicBezTo>
                    <a:pt x="1322" y="1810"/>
                    <a:pt x="1310" y="1822"/>
                    <a:pt x="1310" y="1822"/>
                  </a:cubicBezTo>
                  <a:cubicBezTo>
                    <a:pt x="1310" y="1822"/>
                    <a:pt x="1322" y="1810"/>
                    <a:pt x="1334" y="1798"/>
                  </a:cubicBezTo>
                  <a:lnTo>
                    <a:pt x="1369" y="1798"/>
                  </a:lnTo>
                  <a:cubicBezTo>
                    <a:pt x="1369" y="1798"/>
                    <a:pt x="1358" y="1810"/>
                    <a:pt x="1369" y="1810"/>
                  </a:cubicBezTo>
                  <a:cubicBezTo>
                    <a:pt x="1377" y="1810"/>
                    <a:pt x="1375" y="1805"/>
                    <a:pt x="1376" y="1805"/>
                  </a:cubicBezTo>
                  <a:lnTo>
                    <a:pt x="1376" y="1805"/>
                  </a:lnTo>
                  <a:cubicBezTo>
                    <a:pt x="1376" y="1805"/>
                    <a:pt x="1377" y="1806"/>
                    <a:pt x="1381" y="1810"/>
                  </a:cubicBezTo>
                  <a:cubicBezTo>
                    <a:pt x="1393" y="1810"/>
                    <a:pt x="1393" y="1810"/>
                    <a:pt x="1405" y="1798"/>
                  </a:cubicBezTo>
                  <a:lnTo>
                    <a:pt x="1417" y="1798"/>
                  </a:lnTo>
                  <a:cubicBezTo>
                    <a:pt x="1417" y="1798"/>
                    <a:pt x="1417" y="1783"/>
                    <a:pt x="1423" y="1783"/>
                  </a:cubicBezTo>
                  <a:cubicBezTo>
                    <a:pt x="1425" y="1783"/>
                    <a:pt x="1427" y="1784"/>
                    <a:pt x="1429" y="1786"/>
                  </a:cubicBezTo>
                  <a:cubicBezTo>
                    <a:pt x="1437" y="1794"/>
                    <a:pt x="1440" y="1803"/>
                    <a:pt x="1441" y="1803"/>
                  </a:cubicBezTo>
                  <a:cubicBezTo>
                    <a:pt x="1441" y="1803"/>
                    <a:pt x="1441" y="1801"/>
                    <a:pt x="1441" y="1798"/>
                  </a:cubicBezTo>
                  <a:lnTo>
                    <a:pt x="1453" y="1798"/>
                  </a:lnTo>
                  <a:lnTo>
                    <a:pt x="1453" y="1786"/>
                  </a:lnTo>
                  <a:lnTo>
                    <a:pt x="1441" y="1786"/>
                  </a:lnTo>
                  <a:lnTo>
                    <a:pt x="1453" y="1774"/>
                  </a:lnTo>
                  <a:lnTo>
                    <a:pt x="1477" y="1774"/>
                  </a:lnTo>
                  <a:lnTo>
                    <a:pt x="1477" y="1762"/>
                  </a:lnTo>
                  <a:lnTo>
                    <a:pt x="1488" y="1762"/>
                  </a:lnTo>
                  <a:cubicBezTo>
                    <a:pt x="1488" y="1762"/>
                    <a:pt x="1512" y="1750"/>
                    <a:pt x="1512" y="1738"/>
                  </a:cubicBezTo>
                  <a:lnTo>
                    <a:pt x="1536" y="1738"/>
                  </a:lnTo>
                  <a:cubicBezTo>
                    <a:pt x="1548" y="1738"/>
                    <a:pt x="1548" y="1738"/>
                    <a:pt x="1548" y="1727"/>
                  </a:cubicBezTo>
                  <a:lnTo>
                    <a:pt x="1548" y="1715"/>
                  </a:lnTo>
                  <a:cubicBezTo>
                    <a:pt x="1548" y="1709"/>
                    <a:pt x="1551" y="1709"/>
                    <a:pt x="1554" y="1709"/>
                  </a:cubicBezTo>
                  <a:cubicBezTo>
                    <a:pt x="1557" y="1709"/>
                    <a:pt x="1560" y="1709"/>
                    <a:pt x="1560" y="1703"/>
                  </a:cubicBezTo>
                  <a:cubicBezTo>
                    <a:pt x="1572" y="1691"/>
                    <a:pt x="1560" y="1667"/>
                    <a:pt x="1560" y="1667"/>
                  </a:cubicBezTo>
                  <a:cubicBezTo>
                    <a:pt x="1554" y="1673"/>
                    <a:pt x="1551" y="1676"/>
                    <a:pt x="1549" y="1676"/>
                  </a:cubicBezTo>
                  <a:cubicBezTo>
                    <a:pt x="1548" y="1676"/>
                    <a:pt x="1548" y="1673"/>
                    <a:pt x="1548" y="1667"/>
                  </a:cubicBezTo>
                  <a:cubicBezTo>
                    <a:pt x="1536" y="1667"/>
                    <a:pt x="1524" y="1679"/>
                    <a:pt x="1524" y="1679"/>
                  </a:cubicBezTo>
                  <a:cubicBezTo>
                    <a:pt x="1524" y="1679"/>
                    <a:pt x="1524" y="1691"/>
                    <a:pt x="1524" y="1703"/>
                  </a:cubicBezTo>
                  <a:lnTo>
                    <a:pt x="1500" y="1703"/>
                  </a:lnTo>
                  <a:cubicBezTo>
                    <a:pt x="1500" y="1703"/>
                    <a:pt x="1500" y="1703"/>
                    <a:pt x="1499" y="1703"/>
                  </a:cubicBezTo>
                  <a:lnTo>
                    <a:pt x="1499" y="1703"/>
                  </a:lnTo>
                  <a:cubicBezTo>
                    <a:pt x="1498" y="1700"/>
                    <a:pt x="1496" y="1698"/>
                    <a:pt x="1492" y="1698"/>
                  </a:cubicBezTo>
                  <a:cubicBezTo>
                    <a:pt x="1488" y="1698"/>
                    <a:pt x="1484" y="1699"/>
                    <a:pt x="1477" y="1703"/>
                  </a:cubicBezTo>
                  <a:cubicBezTo>
                    <a:pt x="1477" y="1703"/>
                    <a:pt x="1477" y="1715"/>
                    <a:pt x="1477" y="1715"/>
                  </a:cubicBezTo>
                  <a:cubicBezTo>
                    <a:pt x="1477" y="1715"/>
                    <a:pt x="1465" y="1738"/>
                    <a:pt x="1465" y="1738"/>
                  </a:cubicBezTo>
                  <a:cubicBezTo>
                    <a:pt x="1465" y="1738"/>
                    <a:pt x="1465" y="1715"/>
                    <a:pt x="1465" y="1715"/>
                  </a:cubicBezTo>
                  <a:cubicBezTo>
                    <a:pt x="1465" y="1715"/>
                    <a:pt x="1441" y="1727"/>
                    <a:pt x="1441" y="1738"/>
                  </a:cubicBezTo>
                  <a:lnTo>
                    <a:pt x="1405" y="1738"/>
                  </a:lnTo>
                  <a:cubicBezTo>
                    <a:pt x="1405" y="1738"/>
                    <a:pt x="1405" y="1750"/>
                    <a:pt x="1405" y="1750"/>
                  </a:cubicBezTo>
                  <a:lnTo>
                    <a:pt x="1405" y="1762"/>
                  </a:lnTo>
                  <a:cubicBezTo>
                    <a:pt x="1405" y="1750"/>
                    <a:pt x="1405" y="1750"/>
                    <a:pt x="1393" y="1750"/>
                  </a:cubicBezTo>
                  <a:lnTo>
                    <a:pt x="1358" y="1750"/>
                  </a:lnTo>
                  <a:cubicBezTo>
                    <a:pt x="1358" y="1754"/>
                    <a:pt x="1358" y="1756"/>
                    <a:pt x="1357" y="1756"/>
                  </a:cubicBezTo>
                  <a:cubicBezTo>
                    <a:pt x="1356" y="1756"/>
                    <a:pt x="1354" y="1750"/>
                    <a:pt x="1346" y="1750"/>
                  </a:cubicBezTo>
                  <a:cubicBezTo>
                    <a:pt x="1346" y="1750"/>
                    <a:pt x="1334" y="1762"/>
                    <a:pt x="1322" y="1762"/>
                  </a:cubicBezTo>
                  <a:lnTo>
                    <a:pt x="1298" y="1762"/>
                  </a:lnTo>
                  <a:cubicBezTo>
                    <a:pt x="1298" y="1762"/>
                    <a:pt x="1298" y="1768"/>
                    <a:pt x="1294" y="1768"/>
                  </a:cubicBezTo>
                  <a:cubicBezTo>
                    <a:pt x="1293" y="1768"/>
                    <a:pt x="1290" y="1766"/>
                    <a:pt x="1286" y="1762"/>
                  </a:cubicBezTo>
                  <a:lnTo>
                    <a:pt x="1274" y="1762"/>
                  </a:lnTo>
                  <a:cubicBezTo>
                    <a:pt x="1262" y="1762"/>
                    <a:pt x="1262" y="1786"/>
                    <a:pt x="1262" y="1786"/>
                  </a:cubicBezTo>
                  <a:cubicBezTo>
                    <a:pt x="1250" y="1774"/>
                    <a:pt x="1262" y="1762"/>
                    <a:pt x="1238" y="1762"/>
                  </a:cubicBezTo>
                  <a:lnTo>
                    <a:pt x="1179" y="1762"/>
                  </a:lnTo>
                  <a:cubicBezTo>
                    <a:pt x="1167" y="1762"/>
                    <a:pt x="1179" y="1762"/>
                    <a:pt x="1167" y="1750"/>
                  </a:cubicBezTo>
                  <a:lnTo>
                    <a:pt x="1143" y="1750"/>
                  </a:lnTo>
                  <a:cubicBezTo>
                    <a:pt x="1143" y="1754"/>
                    <a:pt x="1142" y="1756"/>
                    <a:pt x="1140" y="1756"/>
                  </a:cubicBezTo>
                  <a:cubicBezTo>
                    <a:pt x="1137" y="1756"/>
                    <a:pt x="1131" y="1750"/>
                    <a:pt x="1131" y="1750"/>
                  </a:cubicBezTo>
                  <a:cubicBezTo>
                    <a:pt x="1119" y="1750"/>
                    <a:pt x="1119" y="1750"/>
                    <a:pt x="1119" y="1738"/>
                  </a:cubicBezTo>
                  <a:lnTo>
                    <a:pt x="1096" y="1738"/>
                  </a:lnTo>
                  <a:lnTo>
                    <a:pt x="1096" y="1762"/>
                  </a:lnTo>
                  <a:lnTo>
                    <a:pt x="1072" y="1762"/>
                  </a:lnTo>
                  <a:cubicBezTo>
                    <a:pt x="1060" y="1762"/>
                    <a:pt x="1060" y="1762"/>
                    <a:pt x="1048" y="1774"/>
                  </a:cubicBezTo>
                  <a:cubicBezTo>
                    <a:pt x="1036" y="1774"/>
                    <a:pt x="1036" y="1774"/>
                    <a:pt x="1048" y="1762"/>
                  </a:cubicBezTo>
                  <a:cubicBezTo>
                    <a:pt x="1048" y="1758"/>
                    <a:pt x="1048" y="1757"/>
                    <a:pt x="1048" y="1757"/>
                  </a:cubicBezTo>
                  <a:cubicBezTo>
                    <a:pt x="1047" y="1757"/>
                    <a:pt x="1044" y="1762"/>
                    <a:pt x="1036" y="1762"/>
                  </a:cubicBezTo>
                  <a:lnTo>
                    <a:pt x="1036" y="1750"/>
                  </a:lnTo>
                  <a:cubicBezTo>
                    <a:pt x="1036" y="1750"/>
                    <a:pt x="1024" y="1750"/>
                    <a:pt x="1024" y="1762"/>
                  </a:cubicBezTo>
                  <a:lnTo>
                    <a:pt x="1024" y="1750"/>
                  </a:lnTo>
                  <a:cubicBezTo>
                    <a:pt x="1012" y="1750"/>
                    <a:pt x="1000" y="1750"/>
                    <a:pt x="1000" y="1762"/>
                  </a:cubicBezTo>
                  <a:cubicBezTo>
                    <a:pt x="1000" y="1738"/>
                    <a:pt x="953" y="1750"/>
                    <a:pt x="965" y="1738"/>
                  </a:cubicBezTo>
                  <a:cubicBezTo>
                    <a:pt x="965" y="1734"/>
                    <a:pt x="962" y="1733"/>
                    <a:pt x="958" y="1733"/>
                  </a:cubicBezTo>
                  <a:cubicBezTo>
                    <a:pt x="951" y="1733"/>
                    <a:pt x="941" y="1738"/>
                    <a:pt x="941" y="1738"/>
                  </a:cubicBezTo>
                  <a:lnTo>
                    <a:pt x="881" y="1738"/>
                  </a:lnTo>
                  <a:cubicBezTo>
                    <a:pt x="881" y="1738"/>
                    <a:pt x="881" y="1727"/>
                    <a:pt x="869" y="1727"/>
                  </a:cubicBezTo>
                  <a:lnTo>
                    <a:pt x="857" y="1727"/>
                  </a:lnTo>
                  <a:lnTo>
                    <a:pt x="857" y="1703"/>
                  </a:lnTo>
                  <a:cubicBezTo>
                    <a:pt x="857" y="1703"/>
                    <a:pt x="798" y="1691"/>
                    <a:pt x="798" y="1691"/>
                  </a:cubicBezTo>
                  <a:cubicBezTo>
                    <a:pt x="786" y="1691"/>
                    <a:pt x="774" y="1679"/>
                    <a:pt x="774" y="1679"/>
                  </a:cubicBezTo>
                  <a:lnTo>
                    <a:pt x="750" y="1679"/>
                  </a:lnTo>
                  <a:cubicBezTo>
                    <a:pt x="750" y="1679"/>
                    <a:pt x="743" y="1683"/>
                    <a:pt x="738" y="1686"/>
                  </a:cubicBezTo>
                  <a:lnTo>
                    <a:pt x="738" y="1686"/>
                  </a:lnTo>
                  <a:cubicBezTo>
                    <a:pt x="738" y="1683"/>
                    <a:pt x="738" y="1679"/>
                    <a:pt x="738" y="1679"/>
                  </a:cubicBezTo>
                  <a:lnTo>
                    <a:pt x="726" y="1679"/>
                  </a:lnTo>
                  <a:cubicBezTo>
                    <a:pt x="715" y="1679"/>
                    <a:pt x="738" y="1667"/>
                    <a:pt x="726" y="1667"/>
                  </a:cubicBezTo>
                  <a:cubicBezTo>
                    <a:pt x="715" y="1667"/>
                    <a:pt x="703" y="1667"/>
                    <a:pt x="703" y="1679"/>
                  </a:cubicBezTo>
                  <a:cubicBezTo>
                    <a:pt x="691" y="1679"/>
                    <a:pt x="703" y="1667"/>
                    <a:pt x="703" y="1655"/>
                  </a:cubicBezTo>
                  <a:cubicBezTo>
                    <a:pt x="703" y="1655"/>
                    <a:pt x="691" y="1643"/>
                    <a:pt x="691" y="1643"/>
                  </a:cubicBezTo>
                  <a:cubicBezTo>
                    <a:pt x="691" y="1643"/>
                    <a:pt x="691" y="1655"/>
                    <a:pt x="679" y="1655"/>
                  </a:cubicBezTo>
                  <a:lnTo>
                    <a:pt x="643" y="1655"/>
                  </a:lnTo>
                  <a:cubicBezTo>
                    <a:pt x="643" y="1655"/>
                    <a:pt x="643" y="1643"/>
                    <a:pt x="631" y="1643"/>
                  </a:cubicBezTo>
                  <a:lnTo>
                    <a:pt x="619" y="1643"/>
                  </a:lnTo>
                  <a:cubicBezTo>
                    <a:pt x="619" y="1643"/>
                    <a:pt x="619" y="1631"/>
                    <a:pt x="607" y="1631"/>
                  </a:cubicBezTo>
                  <a:cubicBezTo>
                    <a:pt x="607" y="1625"/>
                    <a:pt x="604" y="1622"/>
                    <a:pt x="600" y="1622"/>
                  </a:cubicBezTo>
                  <a:cubicBezTo>
                    <a:pt x="596" y="1622"/>
                    <a:pt x="590" y="1625"/>
                    <a:pt x="584" y="1631"/>
                  </a:cubicBezTo>
                  <a:cubicBezTo>
                    <a:pt x="584" y="1634"/>
                    <a:pt x="584" y="1634"/>
                    <a:pt x="584" y="1634"/>
                  </a:cubicBezTo>
                  <a:cubicBezTo>
                    <a:pt x="583" y="1634"/>
                    <a:pt x="581" y="1617"/>
                    <a:pt x="572" y="1607"/>
                  </a:cubicBezTo>
                  <a:lnTo>
                    <a:pt x="560" y="1607"/>
                  </a:lnTo>
                  <a:cubicBezTo>
                    <a:pt x="560" y="1607"/>
                    <a:pt x="548" y="1607"/>
                    <a:pt x="548" y="1596"/>
                  </a:cubicBezTo>
                  <a:lnTo>
                    <a:pt x="488" y="1596"/>
                  </a:lnTo>
                  <a:cubicBezTo>
                    <a:pt x="488" y="1596"/>
                    <a:pt x="500" y="1596"/>
                    <a:pt x="500" y="1584"/>
                  </a:cubicBezTo>
                  <a:lnTo>
                    <a:pt x="488" y="1584"/>
                  </a:lnTo>
                  <a:cubicBezTo>
                    <a:pt x="488" y="1584"/>
                    <a:pt x="476" y="1584"/>
                    <a:pt x="476" y="1572"/>
                  </a:cubicBezTo>
                  <a:cubicBezTo>
                    <a:pt x="476" y="1570"/>
                    <a:pt x="476" y="1569"/>
                    <a:pt x="475" y="1569"/>
                  </a:cubicBezTo>
                  <a:cubicBezTo>
                    <a:pt x="472" y="1569"/>
                    <a:pt x="463" y="1580"/>
                    <a:pt x="461" y="1580"/>
                  </a:cubicBezTo>
                  <a:cubicBezTo>
                    <a:pt x="461" y="1580"/>
                    <a:pt x="461" y="1578"/>
                    <a:pt x="465" y="1572"/>
                  </a:cubicBezTo>
                  <a:cubicBezTo>
                    <a:pt x="465" y="1566"/>
                    <a:pt x="459" y="1563"/>
                    <a:pt x="453" y="1563"/>
                  </a:cubicBezTo>
                  <a:cubicBezTo>
                    <a:pt x="447" y="1563"/>
                    <a:pt x="441" y="1566"/>
                    <a:pt x="441" y="1572"/>
                  </a:cubicBezTo>
                  <a:cubicBezTo>
                    <a:pt x="441" y="1572"/>
                    <a:pt x="441" y="1560"/>
                    <a:pt x="441" y="1560"/>
                  </a:cubicBezTo>
                  <a:lnTo>
                    <a:pt x="429" y="1560"/>
                  </a:lnTo>
                  <a:cubicBezTo>
                    <a:pt x="429" y="1560"/>
                    <a:pt x="429" y="1560"/>
                    <a:pt x="417" y="1548"/>
                  </a:cubicBezTo>
                  <a:cubicBezTo>
                    <a:pt x="413" y="1544"/>
                    <a:pt x="410" y="1543"/>
                    <a:pt x="409" y="1543"/>
                  </a:cubicBezTo>
                  <a:cubicBezTo>
                    <a:pt x="405" y="1543"/>
                    <a:pt x="405" y="1548"/>
                    <a:pt x="405" y="1548"/>
                  </a:cubicBezTo>
                  <a:lnTo>
                    <a:pt x="393" y="1536"/>
                  </a:lnTo>
                  <a:cubicBezTo>
                    <a:pt x="393" y="1536"/>
                    <a:pt x="381" y="1524"/>
                    <a:pt x="369" y="1524"/>
                  </a:cubicBezTo>
                  <a:lnTo>
                    <a:pt x="357" y="1524"/>
                  </a:lnTo>
                  <a:cubicBezTo>
                    <a:pt x="357" y="1524"/>
                    <a:pt x="357" y="1512"/>
                    <a:pt x="357" y="1512"/>
                  </a:cubicBezTo>
                  <a:lnTo>
                    <a:pt x="345" y="1512"/>
                  </a:lnTo>
                  <a:cubicBezTo>
                    <a:pt x="345" y="1512"/>
                    <a:pt x="334" y="1524"/>
                    <a:pt x="334" y="1524"/>
                  </a:cubicBezTo>
                  <a:cubicBezTo>
                    <a:pt x="334" y="1512"/>
                    <a:pt x="334" y="1500"/>
                    <a:pt x="334" y="1500"/>
                  </a:cubicBezTo>
                  <a:cubicBezTo>
                    <a:pt x="334" y="1498"/>
                    <a:pt x="333" y="1497"/>
                    <a:pt x="331" y="1497"/>
                  </a:cubicBezTo>
                  <a:cubicBezTo>
                    <a:pt x="326" y="1497"/>
                    <a:pt x="317" y="1504"/>
                    <a:pt x="312" y="1504"/>
                  </a:cubicBezTo>
                  <a:cubicBezTo>
                    <a:pt x="311" y="1504"/>
                    <a:pt x="310" y="1503"/>
                    <a:pt x="310" y="1500"/>
                  </a:cubicBezTo>
                  <a:cubicBezTo>
                    <a:pt x="310" y="1488"/>
                    <a:pt x="286" y="1488"/>
                    <a:pt x="286" y="1488"/>
                  </a:cubicBezTo>
                  <a:lnTo>
                    <a:pt x="262" y="1488"/>
                  </a:lnTo>
                  <a:cubicBezTo>
                    <a:pt x="262" y="1488"/>
                    <a:pt x="262" y="1482"/>
                    <a:pt x="262" y="1476"/>
                  </a:cubicBezTo>
                  <a:lnTo>
                    <a:pt x="250" y="1476"/>
                  </a:lnTo>
                  <a:cubicBezTo>
                    <a:pt x="250" y="1476"/>
                    <a:pt x="238" y="1465"/>
                    <a:pt x="238" y="1465"/>
                  </a:cubicBezTo>
                  <a:cubicBezTo>
                    <a:pt x="235" y="1471"/>
                    <a:pt x="234" y="1473"/>
                    <a:pt x="233" y="1473"/>
                  </a:cubicBezTo>
                  <a:cubicBezTo>
                    <a:pt x="231" y="1473"/>
                    <a:pt x="235" y="1453"/>
                    <a:pt x="226" y="1453"/>
                  </a:cubicBezTo>
                  <a:cubicBezTo>
                    <a:pt x="218" y="1453"/>
                    <a:pt x="216" y="1458"/>
                    <a:pt x="211" y="1458"/>
                  </a:cubicBezTo>
                  <a:cubicBezTo>
                    <a:pt x="209" y="1458"/>
                    <a:pt x="207" y="1457"/>
                    <a:pt x="203" y="1453"/>
                  </a:cubicBezTo>
                  <a:cubicBezTo>
                    <a:pt x="191" y="1441"/>
                    <a:pt x="203" y="1441"/>
                    <a:pt x="203" y="1441"/>
                  </a:cubicBezTo>
                  <a:lnTo>
                    <a:pt x="179" y="1441"/>
                  </a:lnTo>
                  <a:cubicBezTo>
                    <a:pt x="179" y="1441"/>
                    <a:pt x="167" y="1429"/>
                    <a:pt x="167" y="1429"/>
                  </a:cubicBezTo>
                  <a:lnTo>
                    <a:pt x="155" y="1429"/>
                  </a:lnTo>
                  <a:cubicBezTo>
                    <a:pt x="146" y="1420"/>
                    <a:pt x="144" y="1405"/>
                    <a:pt x="134" y="1397"/>
                  </a:cubicBezTo>
                  <a:lnTo>
                    <a:pt x="134" y="1397"/>
                  </a:lnTo>
                  <a:cubicBezTo>
                    <a:pt x="138" y="1380"/>
                    <a:pt x="146" y="1363"/>
                    <a:pt x="155" y="1346"/>
                  </a:cubicBezTo>
                  <a:cubicBezTo>
                    <a:pt x="167" y="1334"/>
                    <a:pt x="191" y="1310"/>
                    <a:pt x="167" y="1298"/>
                  </a:cubicBezTo>
                  <a:cubicBezTo>
                    <a:pt x="167" y="1298"/>
                    <a:pt x="155" y="1292"/>
                    <a:pt x="152" y="1289"/>
                  </a:cubicBezTo>
                  <a:close/>
                  <a:moveTo>
                    <a:pt x="1441" y="1834"/>
                  </a:moveTo>
                  <a:cubicBezTo>
                    <a:pt x="1429" y="1834"/>
                    <a:pt x="1429" y="1846"/>
                    <a:pt x="1429" y="1846"/>
                  </a:cubicBezTo>
                  <a:cubicBezTo>
                    <a:pt x="1429" y="1846"/>
                    <a:pt x="1441" y="1857"/>
                    <a:pt x="1441" y="1857"/>
                  </a:cubicBezTo>
                  <a:cubicBezTo>
                    <a:pt x="1453" y="1857"/>
                    <a:pt x="1453" y="1846"/>
                    <a:pt x="1441" y="1834"/>
                  </a:cubicBezTo>
                  <a:close/>
                  <a:moveTo>
                    <a:pt x="1274" y="1869"/>
                  </a:moveTo>
                  <a:cubicBezTo>
                    <a:pt x="1274" y="1873"/>
                    <a:pt x="1275" y="1875"/>
                    <a:pt x="1277" y="1875"/>
                  </a:cubicBezTo>
                  <a:cubicBezTo>
                    <a:pt x="1281" y="1875"/>
                    <a:pt x="1286" y="1869"/>
                    <a:pt x="1286" y="1869"/>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9" name="Google Shape;5239;p43"/>
            <p:cNvSpPr/>
            <p:nvPr/>
          </p:nvSpPr>
          <p:spPr>
            <a:xfrm>
              <a:off x="4649818" y="5752380"/>
              <a:ext cx="180032" cy="180142"/>
            </a:xfrm>
            <a:custGeom>
              <a:avLst/>
              <a:gdLst/>
              <a:ahLst/>
              <a:cxnLst/>
              <a:rect l="l" t="t" r="r" b="b"/>
              <a:pathLst>
                <a:path w="3549" h="3551" extrusionOk="0">
                  <a:moveTo>
                    <a:pt x="1453" y="4"/>
                  </a:moveTo>
                  <a:cubicBezTo>
                    <a:pt x="1423" y="4"/>
                    <a:pt x="1418" y="21"/>
                    <a:pt x="1410" y="26"/>
                  </a:cubicBezTo>
                  <a:lnTo>
                    <a:pt x="1410" y="26"/>
                  </a:lnTo>
                  <a:cubicBezTo>
                    <a:pt x="1405" y="23"/>
                    <a:pt x="1403" y="16"/>
                    <a:pt x="1393" y="16"/>
                  </a:cubicBezTo>
                  <a:cubicBezTo>
                    <a:pt x="1393" y="16"/>
                    <a:pt x="1393" y="28"/>
                    <a:pt x="1393" y="28"/>
                  </a:cubicBezTo>
                  <a:lnTo>
                    <a:pt x="1405" y="28"/>
                  </a:lnTo>
                  <a:cubicBezTo>
                    <a:pt x="1407" y="28"/>
                    <a:pt x="1409" y="27"/>
                    <a:pt x="1410" y="26"/>
                  </a:cubicBezTo>
                  <a:lnTo>
                    <a:pt x="1410" y="26"/>
                  </a:lnTo>
                  <a:cubicBezTo>
                    <a:pt x="1412" y="27"/>
                    <a:pt x="1414" y="28"/>
                    <a:pt x="1417" y="28"/>
                  </a:cubicBezTo>
                  <a:cubicBezTo>
                    <a:pt x="1420" y="30"/>
                    <a:pt x="1422" y="31"/>
                    <a:pt x="1423" y="31"/>
                  </a:cubicBezTo>
                  <a:cubicBezTo>
                    <a:pt x="1430" y="31"/>
                    <a:pt x="1432" y="16"/>
                    <a:pt x="1441" y="16"/>
                  </a:cubicBezTo>
                  <a:cubicBezTo>
                    <a:pt x="1442" y="16"/>
                    <a:pt x="1443" y="16"/>
                    <a:pt x="1444" y="16"/>
                  </a:cubicBezTo>
                  <a:lnTo>
                    <a:pt x="1444" y="16"/>
                  </a:lnTo>
                  <a:cubicBezTo>
                    <a:pt x="1444" y="13"/>
                    <a:pt x="1447" y="10"/>
                    <a:pt x="1453" y="4"/>
                  </a:cubicBezTo>
                  <a:close/>
                  <a:moveTo>
                    <a:pt x="1444" y="16"/>
                  </a:moveTo>
                  <a:cubicBezTo>
                    <a:pt x="1444" y="19"/>
                    <a:pt x="1447" y="22"/>
                    <a:pt x="1453" y="28"/>
                  </a:cubicBezTo>
                  <a:cubicBezTo>
                    <a:pt x="1453" y="34"/>
                    <a:pt x="1456" y="37"/>
                    <a:pt x="1460" y="37"/>
                  </a:cubicBezTo>
                  <a:cubicBezTo>
                    <a:pt x="1465" y="37"/>
                    <a:pt x="1471" y="34"/>
                    <a:pt x="1477" y="28"/>
                  </a:cubicBezTo>
                  <a:lnTo>
                    <a:pt x="1465" y="28"/>
                  </a:lnTo>
                  <a:cubicBezTo>
                    <a:pt x="1454" y="28"/>
                    <a:pt x="1453" y="18"/>
                    <a:pt x="1444" y="16"/>
                  </a:cubicBezTo>
                  <a:close/>
                  <a:moveTo>
                    <a:pt x="1143" y="87"/>
                  </a:moveTo>
                  <a:cubicBezTo>
                    <a:pt x="1139" y="87"/>
                    <a:pt x="1138" y="90"/>
                    <a:pt x="1139" y="93"/>
                  </a:cubicBezTo>
                  <a:lnTo>
                    <a:pt x="1139" y="93"/>
                  </a:lnTo>
                  <a:cubicBezTo>
                    <a:pt x="1141" y="89"/>
                    <a:pt x="1143" y="87"/>
                    <a:pt x="1143" y="87"/>
                  </a:cubicBezTo>
                  <a:close/>
                  <a:moveTo>
                    <a:pt x="1917" y="135"/>
                  </a:moveTo>
                  <a:cubicBezTo>
                    <a:pt x="1918" y="135"/>
                    <a:pt x="1919" y="135"/>
                    <a:pt x="1920" y="135"/>
                  </a:cubicBezTo>
                  <a:lnTo>
                    <a:pt x="1920" y="135"/>
                  </a:lnTo>
                  <a:cubicBezTo>
                    <a:pt x="1919" y="135"/>
                    <a:pt x="1918" y="135"/>
                    <a:pt x="1917" y="135"/>
                  </a:cubicBezTo>
                  <a:close/>
                  <a:moveTo>
                    <a:pt x="1858" y="147"/>
                  </a:moveTo>
                  <a:cubicBezTo>
                    <a:pt x="1858" y="149"/>
                    <a:pt x="1858" y="151"/>
                    <a:pt x="1859" y="153"/>
                  </a:cubicBezTo>
                  <a:lnTo>
                    <a:pt x="1859" y="153"/>
                  </a:lnTo>
                  <a:cubicBezTo>
                    <a:pt x="1858" y="154"/>
                    <a:pt x="1858" y="156"/>
                    <a:pt x="1858" y="159"/>
                  </a:cubicBezTo>
                  <a:lnTo>
                    <a:pt x="1858" y="147"/>
                  </a:lnTo>
                  <a:close/>
                  <a:moveTo>
                    <a:pt x="1977" y="147"/>
                  </a:moveTo>
                  <a:lnTo>
                    <a:pt x="1977" y="159"/>
                  </a:lnTo>
                  <a:cubicBezTo>
                    <a:pt x="1989" y="159"/>
                    <a:pt x="1977" y="147"/>
                    <a:pt x="1977" y="147"/>
                  </a:cubicBezTo>
                  <a:close/>
                  <a:moveTo>
                    <a:pt x="2060" y="171"/>
                  </a:moveTo>
                  <a:lnTo>
                    <a:pt x="2060" y="183"/>
                  </a:lnTo>
                  <a:lnTo>
                    <a:pt x="2084" y="183"/>
                  </a:lnTo>
                  <a:lnTo>
                    <a:pt x="2060" y="171"/>
                  </a:lnTo>
                  <a:close/>
                  <a:moveTo>
                    <a:pt x="1071" y="216"/>
                  </a:moveTo>
                  <a:cubicBezTo>
                    <a:pt x="1072" y="216"/>
                    <a:pt x="1072" y="217"/>
                    <a:pt x="1072" y="218"/>
                  </a:cubicBezTo>
                  <a:lnTo>
                    <a:pt x="1072" y="230"/>
                  </a:lnTo>
                  <a:lnTo>
                    <a:pt x="1084" y="230"/>
                  </a:lnTo>
                  <a:cubicBezTo>
                    <a:pt x="1080" y="232"/>
                    <a:pt x="1078" y="233"/>
                    <a:pt x="1076" y="233"/>
                  </a:cubicBezTo>
                  <a:cubicBezTo>
                    <a:pt x="1065" y="233"/>
                    <a:pt x="1070" y="216"/>
                    <a:pt x="1071" y="216"/>
                  </a:cubicBezTo>
                  <a:close/>
                  <a:moveTo>
                    <a:pt x="2405" y="337"/>
                  </a:moveTo>
                  <a:cubicBezTo>
                    <a:pt x="2409" y="341"/>
                    <a:pt x="2412" y="343"/>
                    <a:pt x="2414" y="343"/>
                  </a:cubicBezTo>
                  <a:cubicBezTo>
                    <a:pt x="2417" y="343"/>
                    <a:pt x="2417" y="337"/>
                    <a:pt x="2417" y="337"/>
                  </a:cubicBezTo>
                  <a:close/>
                  <a:moveTo>
                    <a:pt x="2644" y="456"/>
                  </a:moveTo>
                  <a:cubicBezTo>
                    <a:pt x="2632" y="456"/>
                    <a:pt x="2644" y="456"/>
                    <a:pt x="2644" y="468"/>
                  </a:cubicBezTo>
                  <a:cubicBezTo>
                    <a:pt x="2644" y="468"/>
                    <a:pt x="2656" y="456"/>
                    <a:pt x="2644" y="456"/>
                  </a:cubicBezTo>
                  <a:close/>
                  <a:moveTo>
                    <a:pt x="822" y="587"/>
                  </a:moveTo>
                  <a:cubicBezTo>
                    <a:pt x="822" y="587"/>
                    <a:pt x="822" y="600"/>
                    <a:pt x="827" y="602"/>
                  </a:cubicBezTo>
                  <a:lnTo>
                    <a:pt x="827" y="602"/>
                  </a:lnTo>
                  <a:cubicBezTo>
                    <a:pt x="826" y="597"/>
                    <a:pt x="824" y="592"/>
                    <a:pt x="822" y="587"/>
                  </a:cubicBezTo>
                  <a:close/>
                  <a:moveTo>
                    <a:pt x="715" y="885"/>
                  </a:moveTo>
                  <a:cubicBezTo>
                    <a:pt x="718" y="885"/>
                    <a:pt x="719" y="885"/>
                    <a:pt x="715" y="885"/>
                  </a:cubicBezTo>
                  <a:cubicBezTo>
                    <a:pt x="715" y="885"/>
                    <a:pt x="715" y="885"/>
                    <a:pt x="715" y="885"/>
                  </a:cubicBezTo>
                  <a:close/>
                  <a:moveTo>
                    <a:pt x="1501" y="16"/>
                  </a:moveTo>
                  <a:cubicBezTo>
                    <a:pt x="1501" y="16"/>
                    <a:pt x="1501" y="28"/>
                    <a:pt x="1501" y="28"/>
                  </a:cubicBezTo>
                  <a:lnTo>
                    <a:pt x="1477" y="28"/>
                  </a:lnTo>
                  <a:cubicBezTo>
                    <a:pt x="1477" y="40"/>
                    <a:pt x="1477" y="52"/>
                    <a:pt x="1489" y="52"/>
                  </a:cubicBezTo>
                  <a:cubicBezTo>
                    <a:pt x="1489" y="52"/>
                    <a:pt x="1489" y="31"/>
                    <a:pt x="1494" y="31"/>
                  </a:cubicBezTo>
                  <a:cubicBezTo>
                    <a:pt x="1495" y="31"/>
                    <a:pt x="1498" y="34"/>
                    <a:pt x="1501" y="40"/>
                  </a:cubicBezTo>
                  <a:cubicBezTo>
                    <a:pt x="1513" y="52"/>
                    <a:pt x="1501" y="52"/>
                    <a:pt x="1513" y="52"/>
                  </a:cubicBezTo>
                  <a:cubicBezTo>
                    <a:pt x="1520" y="56"/>
                    <a:pt x="1526" y="57"/>
                    <a:pt x="1530" y="57"/>
                  </a:cubicBezTo>
                  <a:cubicBezTo>
                    <a:pt x="1538" y="57"/>
                    <a:pt x="1540" y="52"/>
                    <a:pt x="1548" y="52"/>
                  </a:cubicBezTo>
                  <a:cubicBezTo>
                    <a:pt x="1548" y="52"/>
                    <a:pt x="1584" y="75"/>
                    <a:pt x="1584" y="75"/>
                  </a:cubicBezTo>
                  <a:cubicBezTo>
                    <a:pt x="1596" y="75"/>
                    <a:pt x="1584" y="64"/>
                    <a:pt x="1584" y="63"/>
                  </a:cubicBezTo>
                  <a:lnTo>
                    <a:pt x="1584" y="63"/>
                  </a:lnTo>
                  <a:cubicBezTo>
                    <a:pt x="1584" y="64"/>
                    <a:pt x="1608" y="87"/>
                    <a:pt x="1608" y="87"/>
                  </a:cubicBezTo>
                  <a:cubicBezTo>
                    <a:pt x="1608" y="87"/>
                    <a:pt x="1632" y="99"/>
                    <a:pt x="1632" y="99"/>
                  </a:cubicBezTo>
                  <a:lnTo>
                    <a:pt x="1679" y="111"/>
                  </a:lnTo>
                  <a:lnTo>
                    <a:pt x="1727" y="111"/>
                  </a:lnTo>
                  <a:cubicBezTo>
                    <a:pt x="1727" y="111"/>
                    <a:pt x="1691" y="123"/>
                    <a:pt x="1703" y="123"/>
                  </a:cubicBezTo>
                  <a:cubicBezTo>
                    <a:pt x="1707" y="127"/>
                    <a:pt x="1715" y="128"/>
                    <a:pt x="1724" y="128"/>
                  </a:cubicBezTo>
                  <a:cubicBezTo>
                    <a:pt x="1741" y="128"/>
                    <a:pt x="1763" y="123"/>
                    <a:pt x="1763" y="123"/>
                  </a:cubicBezTo>
                  <a:cubicBezTo>
                    <a:pt x="1763" y="123"/>
                    <a:pt x="1763" y="147"/>
                    <a:pt x="1774" y="147"/>
                  </a:cubicBezTo>
                  <a:cubicBezTo>
                    <a:pt x="1786" y="147"/>
                    <a:pt x="1798" y="159"/>
                    <a:pt x="1810" y="159"/>
                  </a:cubicBezTo>
                  <a:lnTo>
                    <a:pt x="1834" y="159"/>
                  </a:lnTo>
                  <a:cubicBezTo>
                    <a:pt x="1846" y="159"/>
                    <a:pt x="1858" y="171"/>
                    <a:pt x="1882" y="183"/>
                  </a:cubicBezTo>
                  <a:lnTo>
                    <a:pt x="1894" y="194"/>
                  </a:lnTo>
                  <a:cubicBezTo>
                    <a:pt x="1905" y="194"/>
                    <a:pt x="1917" y="194"/>
                    <a:pt x="1941" y="206"/>
                  </a:cubicBezTo>
                  <a:cubicBezTo>
                    <a:pt x="1941" y="206"/>
                    <a:pt x="1953" y="206"/>
                    <a:pt x="1965" y="218"/>
                  </a:cubicBezTo>
                  <a:cubicBezTo>
                    <a:pt x="1965" y="218"/>
                    <a:pt x="1970" y="224"/>
                    <a:pt x="1977" y="224"/>
                  </a:cubicBezTo>
                  <a:cubicBezTo>
                    <a:pt x="1981" y="224"/>
                    <a:pt x="1985" y="222"/>
                    <a:pt x="1989" y="218"/>
                  </a:cubicBezTo>
                  <a:cubicBezTo>
                    <a:pt x="1989" y="216"/>
                    <a:pt x="1990" y="215"/>
                    <a:pt x="1993" y="215"/>
                  </a:cubicBezTo>
                  <a:cubicBezTo>
                    <a:pt x="2002" y="215"/>
                    <a:pt x="2027" y="230"/>
                    <a:pt x="2036" y="230"/>
                  </a:cubicBezTo>
                  <a:lnTo>
                    <a:pt x="2084" y="242"/>
                  </a:lnTo>
                  <a:lnTo>
                    <a:pt x="2120" y="242"/>
                  </a:lnTo>
                  <a:cubicBezTo>
                    <a:pt x="2120" y="242"/>
                    <a:pt x="2120" y="254"/>
                    <a:pt x="2120" y="254"/>
                  </a:cubicBezTo>
                  <a:cubicBezTo>
                    <a:pt x="2120" y="266"/>
                    <a:pt x="2132" y="266"/>
                    <a:pt x="2144" y="266"/>
                  </a:cubicBezTo>
                  <a:cubicBezTo>
                    <a:pt x="2155" y="266"/>
                    <a:pt x="2167" y="266"/>
                    <a:pt x="2167" y="278"/>
                  </a:cubicBezTo>
                  <a:cubicBezTo>
                    <a:pt x="2163" y="286"/>
                    <a:pt x="2163" y="288"/>
                    <a:pt x="2165" y="288"/>
                  </a:cubicBezTo>
                  <a:cubicBezTo>
                    <a:pt x="2169" y="288"/>
                    <a:pt x="2179" y="278"/>
                    <a:pt x="2179" y="278"/>
                  </a:cubicBezTo>
                  <a:cubicBezTo>
                    <a:pt x="2179" y="278"/>
                    <a:pt x="2179" y="302"/>
                    <a:pt x="2203" y="302"/>
                  </a:cubicBezTo>
                  <a:cubicBezTo>
                    <a:pt x="2203" y="302"/>
                    <a:pt x="2215" y="314"/>
                    <a:pt x="2227" y="314"/>
                  </a:cubicBezTo>
                  <a:cubicBezTo>
                    <a:pt x="2227" y="314"/>
                    <a:pt x="2239" y="325"/>
                    <a:pt x="2251" y="337"/>
                  </a:cubicBezTo>
                  <a:cubicBezTo>
                    <a:pt x="2275" y="337"/>
                    <a:pt x="2298" y="349"/>
                    <a:pt x="2286" y="361"/>
                  </a:cubicBezTo>
                  <a:cubicBezTo>
                    <a:pt x="2286" y="364"/>
                    <a:pt x="2286" y="365"/>
                    <a:pt x="2287" y="365"/>
                  </a:cubicBezTo>
                  <a:cubicBezTo>
                    <a:pt x="2287" y="365"/>
                    <a:pt x="2290" y="358"/>
                    <a:pt x="2298" y="358"/>
                  </a:cubicBezTo>
                  <a:cubicBezTo>
                    <a:pt x="2301" y="358"/>
                    <a:pt x="2305" y="359"/>
                    <a:pt x="2310" y="361"/>
                  </a:cubicBezTo>
                  <a:cubicBezTo>
                    <a:pt x="2334" y="373"/>
                    <a:pt x="2322" y="373"/>
                    <a:pt x="2322" y="373"/>
                  </a:cubicBezTo>
                  <a:lnTo>
                    <a:pt x="2334" y="385"/>
                  </a:lnTo>
                  <a:cubicBezTo>
                    <a:pt x="2334" y="397"/>
                    <a:pt x="2394" y="397"/>
                    <a:pt x="2382" y="409"/>
                  </a:cubicBezTo>
                  <a:cubicBezTo>
                    <a:pt x="2382" y="411"/>
                    <a:pt x="2382" y="412"/>
                    <a:pt x="2383" y="412"/>
                  </a:cubicBezTo>
                  <a:cubicBezTo>
                    <a:pt x="2386" y="412"/>
                    <a:pt x="2396" y="397"/>
                    <a:pt x="2405" y="397"/>
                  </a:cubicBezTo>
                  <a:cubicBezTo>
                    <a:pt x="2405" y="397"/>
                    <a:pt x="2405" y="409"/>
                    <a:pt x="2405" y="409"/>
                  </a:cubicBezTo>
                  <a:lnTo>
                    <a:pt x="2417" y="421"/>
                  </a:lnTo>
                  <a:cubicBezTo>
                    <a:pt x="2417" y="421"/>
                    <a:pt x="2429" y="433"/>
                    <a:pt x="2429" y="433"/>
                  </a:cubicBezTo>
                  <a:lnTo>
                    <a:pt x="2441" y="433"/>
                  </a:lnTo>
                  <a:cubicBezTo>
                    <a:pt x="2441" y="433"/>
                    <a:pt x="2429" y="433"/>
                    <a:pt x="2429" y="444"/>
                  </a:cubicBezTo>
                  <a:lnTo>
                    <a:pt x="2453" y="444"/>
                  </a:lnTo>
                  <a:cubicBezTo>
                    <a:pt x="2477" y="456"/>
                    <a:pt x="2489" y="468"/>
                    <a:pt x="2501" y="480"/>
                  </a:cubicBezTo>
                  <a:cubicBezTo>
                    <a:pt x="2503" y="482"/>
                    <a:pt x="2504" y="483"/>
                    <a:pt x="2505" y="483"/>
                  </a:cubicBezTo>
                  <a:cubicBezTo>
                    <a:pt x="2511" y="483"/>
                    <a:pt x="2514" y="472"/>
                    <a:pt x="2522" y="472"/>
                  </a:cubicBezTo>
                  <a:cubicBezTo>
                    <a:pt x="2526" y="472"/>
                    <a:pt x="2530" y="474"/>
                    <a:pt x="2536" y="480"/>
                  </a:cubicBezTo>
                  <a:cubicBezTo>
                    <a:pt x="2548" y="504"/>
                    <a:pt x="2536" y="504"/>
                    <a:pt x="2560" y="516"/>
                  </a:cubicBezTo>
                  <a:cubicBezTo>
                    <a:pt x="2572" y="522"/>
                    <a:pt x="2581" y="522"/>
                    <a:pt x="2586" y="522"/>
                  </a:cubicBezTo>
                  <a:cubicBezTo>
                    <a:pt x="2590" y="522"/>
                    <a:pt x="2590" y="522"/>
                    <a:pt x="2584" y="528"/>
                  </a:cubicBezTo>
                  <a:cubicBezTo>
                    <a:pt x="2584" y="528"/>
                    <a:pt x="2608" y="540"/>
                    <a:pt x="2620" y="540"/>
                  </a:cubicBezTo>
                  <a:cubicBezTo>
                    <a:pt x="2620" y="540"/>
                    <a:pt x="2632" y="564"/>
                    <a:pt x="2644" y="575"/>
                  </a:cubicBezTo>
                  <a:cubicBezTo>
                    <a:pt x="2646" y="578"/>
                    <a:pt x="2648" y="579"/>
                    <a:pt x="2649" y="579"/>
                  </a:cubicBezTo>
                  <a:cubicBezTo>
                    <a:pt x="2656" y="579"/>
                    <a:pt x="2658" y="561"/>
                    <a:pt x="2667" y="552"/>
                  </a:cubicBezTo>
                  <a:cubicBezTo>
                    <a:pt x="2679" y="552"/>
                    <a:pt x="2679" y="587"/>
                    <a:pt x="2679" y="587"/>
                  </a:cubicBezTo>
                  <a:cubicBezTo>
                    <a:pt x="2691" y="575"/>
                    <a:pt x="2679" y="575"/>
                    <a:pt x="2679" y="575"/>
                  </a:cubicBezTo>
                  <a:cubicBezTo>
                    <a:pt x="2691" y="575"/>
                    <a:pt x="2691" y="575"/>
                    <a:pt x="2703" y="587"/>
                  </a:cubicBezTo>
                  <a:cubicBezTo>
                    <a:pt x="2703" y="599"/>
                    <a:pt x="2679" y="587"/>
                    <a:pt x="2703" y="611"/>
                  </a:cubicBezTo>
                  <a:cubicBezTo>
                    <a:pt x="2715" y="635"/>
                    <a:pt x="2739" y="647"/>
                    <a:pt x="2775" y="659"/>
                  </a:cubicBezTo>
                  <a:cubicBezTo>
                    <a:pt x="2775" y="659"/>
                    <a:pt x="2786" y="671"/>
                    <a:pt x="2786" y="671"/>
                  </a:cubicBezTo>
                  <a:cubicBezTo>
                    <a:pt x="2810" y="671"/>
                    <a:pt x="2786" y="683"/>
                    <a:pt x="2786" y="683"/>
                  </a:cubicBezTo>
                  <a:cubicBezTo>
                    <a:pt x="2786" y="683"/>
                    <a:pt x="2792" y="680"/>
                    <a:pt x="2800" y="680"/>
                  </a:cubicBezTo>
                  <a:cubicBezTo>
                    <a:pt x="2807" y="680"/>
                    <a:pt x="2816" y="683"/>
                    <a:pt x="2822" y="695"/>
                  </a:cubicBezTo>
                  <a:lnTo>
                    <a:pt x="2834" y="695"/>
                  </a:lnTo>
                  <a:cubicBezTo>
                    <a:pt x="2834" y="695"/>
                    <a:pt x="2906" y="742"/>
                    <a:pt x="2894" y="742"/>
                  </a:cubicBezTo>
                  <a:lnTo>
                    <a:pt x="2929" y="742"/>
                  </a:lnTo>
                  <a:cubicBezTo>
                    <a:pt x="2929" y="742"/>
                    <a:pt x="2929" y="766"/>
                    <a:pt x="2941" y="778"/>
                  </a:cubicBezTo>
                  <a:cubicBezTo>
                    <a:pt x="2953" y="778"/>
                    <a:pt x="2941" y="790"/>
                    <a:pt x="2941" y="790"/>
                  </a:cubicBezTo>
                  <a:cubicBezTo>
                    <a:pt x="2941" y="794"/>
                    <a:pt x="2944" y="795"/>
                    <a:pt x="2948" y="795"/>
                  </a:cubicBezTo>
                  <a:cubicBezTo>
                    <a:pt x="2956" y="795"/>
                    <a:pt x="2969" y="790"/>
                    <a:pt x="2977" y="790"/>
                  </a:cubicBezTo>
                  <a:cubicBezTo>
                    <a:pt x="2989" y="790"/>
                    <a:pt x="2953" y="802"/>
                    <a:pt x="2965" y="814"/>
                  </a:cubicBezTo>
                  <a:cubicBezTo>
                    <a:pt x="2965" y="814"/>
                    <a:pt x="2989" y="825"/>
                    <a:pt x="2989" y="825"/>
                  </a:cubicBezTo>
                  <a:cubicBezTo>
                    <a:pt x="2989" y="820"/>
                    <a:pt x="2989" y="817"/>
                    <a:pt x="2990" y="817"/>
                  </a:cubicBezTo>
                  <a:cubicBezTo>
                    <a:pt x="2992" y="817"/>
                    <a:pt x="2995" y="820"/>
                    <a:pt x="3001" y="825"/>
                  </a:cubicBezTo>
                  <a:cubicBezTo>
                    <a:pt x="3001" y="825"/>
                    <a:pt x="3001" y="837"/>
                    <a:pt x="3001" y="837"/>
                  </a:cubicBezTo>
                  <a:cubicBezTo>
                    <a:pt x="3001" y="849"/>
                    <a:pt x="2989" y="849"/>
                    <a:pt x="2989" y="849"/>
                  </a:cubicBezTo>
                  <a:lnTo>
                    <a:pt x="3001" y="849"/>
                  </a:lnTo>
                  <a:cubicBezTo>
                    <a:pt x="3001" y="861"/>
                    <a:pt x="3013" y="861"/>
                    <a:pt x="3013" y="861"/>
                  </a:cubicBezTo>
                  <a:cubicBezTo>
                    <a:pt x="3013" y="861"/>
                    <a:pt x="3013" y="873"/>
                    <a:pt x="3025" y="873"/>
                  </a:cubicBezTo>
                  <a:lnTo>
                    <a:pt x="3037" y="873"/>
                  </a:lnTo>
                  <a:cubicBezTo>
                    <a:pt x="3048" y="873"/>
                    <a:pt x="3037" y="897"/>
                    <a:pt x="3048" y="897"/>
                  </a:cubicBezTo>
                  <a:lnTo>
                    <a:pt x="3057" y="897"/>
                  </a:lnTo>
                  <a:cubicBezTo>
                    <a:pt x="3057" y="899"/>
                    <a:pt x="3057" y="903"/>
                    <a:pt x="3060" y="909"/>
                  </a:cubicBezTo>
                  <a:cubicBezTo>
                    <a:pt x="3072" y="933"/>
                    <a:pt x="3084" y="933"/>
                    <a:pt x="3096" y="933"/>
                  </a:cubicBezTo>
                  <a:cubicBezTo>
                    <a:pt x="3096" y="932"/>
                    <a:pt x="3096" y="931"/>
                    <a:pt x="3097" y="931"/>
                  </a:cubicBezTo>
                  <a:cubicBezTo>
                    <a:pt x="3101" y="931"/>
                    <a:pt x="3133" y="993"/>
                    <a:pt x="3144" y="1004"/>
                  </a:cubicBezTo>
                  <a:cubicBezTo>
                    <a:pt x="3148" y="1008"/>
                    <a:pt x="3150" y="1009"/>
                    <a:pt x="3152" y="1009"/>
                  </a:cubicBezTo>
                  <a:cubicBezTo>
                    <a:pt x="3157" y="1009"/>
                    <a:pt x="3160" y="1004"/>
                    <a:pt x="3167" y="1004"/>
                  </a:cubicBezTo>
                  <a:cubicBezTo>
                    <a:pt x="3167" y="1004"/>
                    <a:pt x="3179" y="1004"/>
                    <a:pt x="3179" y="1016"/>
                  </a:cubicBezTo>
                  <a:cubicBezTo>
                    <a:pt x="3167" y="1040"/>
                    <a:pt x="3179" y="1076"/>
                    <a:pt x="3191" y="1087"/>
                  </a:cubicBezTo>
                  <a:cubicBezTo>
                    <a:pt x="3215" y="1111"/>
                    <a:pt x="3203" y="1111"/>
                    <a:pt x="3215" y="1111"/>
                  </a:cubicBezTo>
                  <a:cubicBezTo>
                    <a:pt x="3223" y="1111"/>
                    <a:pt x="3231" y="1117"/>
                    <a:pt x="3239" y="1124"/>
                  </a:cubicBezTo>
                  <a:lnTo>
                    <a:pt x="3239" y="1124"/>
                  </a:lnTo>
                  <a:cubicBezTo>
                    <a:pt x="3239" y="1115"/>
                    <a:pt x="3239" y="1107"/>
                    <a:pt x="3239" y="1099"/>
                  </a:cubicBezTo>
                  <a:lnTo>
                    <a:pt x="3310" y="1099"/>
                  </a:lnTo>
                  <a:cubicBezTo>
                    <a:pt x="3298" y="1099"/>
                    <a:pt x="3310" y="1076"/>
                    <a:pt x="3298" y="1064"/>
                  </a:cubicBezTo>
                  <a:cubicBezTo>
                    <a:pt x="3297" y="1062"/>
                    <a:pt x="3295" y="1061"/>
                    <a:pt x="3294" y="1061"/>
                  </a:cubicBezTo>
                  <a:cubicBezTo>
                    <a:pt x="3289" y="1061"/>
                    <a:pt x="3286" y="1072"/>
                    <a:pt x="3282" y="1072"/>
                  </a:cubicBezTo>
                  <a:cubicBezTo>
                    <a:pt x="3280" y="1072"/>
                    <a:pt x="3278" y="1070"/>
                    <a:pt x="3275" y="1064"/>
                  </a:cubicBezTo>
                  <a:cubicBezTo>
                    <a:pt x="3275" y="1040"/>
                    <a:pt x="3275" y="1052"/>
                    <a:pt x="3263" y="1040"/>
                  </a:cubicBezTo>
                  <a:cubicBezTo>
                    <a:pt x="3257" y="1028"/>
                    <a:pt x="3257" y="1025"/>
                    <a:pt x="3258" y="1025"/>
                  </a:cubicBezTo>
                  <a:lnTo>
                    <a:pt x="3258" y="1025"/>
                  </a:lnTo>
                  <a:cubicBezTo>
                    <a:pt x="3260" y="1025"/>
                    <a:pt x="3263" y="1028"/>
                    <a:pt x="3263" y="1028"/>
                  </a:cubicBezTo>
                  <a:cubicBezTo>
                    <a:pt x="3263" y="1016"/>
                    <a:pt x="3239" y="992"/>
                    <a:pt x="3215" y="992"/>
                  </a:cubicBezTo>
                  <a:cubicBezTo>
                    <a:pt x="3213" y="994"/>
                    <a:pt x="3212" y="995"/>
                    <a:pt x="3211" y="995"/>
                  </a:cubicBezTo>
                  <a:cubicBezTo>
                    <a:pt x="3203" y="995"/>
                    <a:pt x="3203" y="967"/>
                    <a:pt x="3203" y="956"/>
                  </a:cubicBezTo>
                  <a:lnTo>
                    <a:pt x="3179" y="945"/>
                  </a:lnTo>
                  <a:lnTo>
                    <a:pt x="3167" y="945"/>
                  </a:lnTo>
                  <a:cubicBezTo>
                    <a:pt x="3167" y="945"/>
                    <a:pt x="3179" y="933"/>
                    <a:pt x="3179" y="933"/>
                  </a:cubicBezTo>
                  <a:cubicBezTo>
                    <a:pt x="3185" y="927"/>
                    <a:pt x="3182" y="924"/>
                    <a:pt x="3176" y="924"/>
                  </a:cubicBezTo>
                  <a:cubicBezTo>
                    <a:pt x="3170" y="924"/>
                    <a:pt x="3162" y="927"/>
                    <a:pt x="3156" y="933"/>
                  </a:cubicBezTo>
                  <a:lnTo>
                    <a:pt x="3132" y="933"/>
                  </a:lnTo>
                  <a:cubicBezTo>
                    <a:pt x="3132" y="933"/>
                    <a:pt x="3156" y="921"/>
                    <a:pt x="3156" y="909"/>
                  </a:cubicBezTo>
                  <a:lnTo>
                    <a:pt x="3132" y="909"/>
                  </a:lnTo>
                  <a:cubicBezTo>
                    <a:pt x="3120" y="897"/>
                    <a:pt x="3120" y="897"/>
                    <a:pt x="3120" y="885"/>
                  </a:cubicBezTo>
                  <a:lnTo>
                    <a:pt x="3120" y="873"/>
                  </a:lnTo>
                  <a:cubicBezTo>
                    <a:pt x="3120" y="869"/>
                    <a:pt x="3117" y="868"/>
                    <a:pt x="3114" y="868"/>
                  </a:cubicBezTo>
                  <a:cubicBezTo>
                    <a:pt x="3107" y="868"/>
                    <a:pt x="3096" y="873"/>
                    <a:pt x="3096" y="873"/>
                  </a:cubicBezTo>
                  <a:cubicBezTo>
                    <a:pt x="3096" y="861"/>
                    <a:pt x="3096" y="861"/>
                    <a:pt x="3096" y="861"/>
                  </a:cubicBezTo>
                  <a:lnTo>
                    <a:pt x="3084" y="849"/>
                  </a:lnTo>
                  <a:cubicBezTo>
                    <a:pt x="3072" y="837"/>
                    <a:pt x="3060" y="825"/>
                    <a:pt x="3060" y="825"/>
                  </a:cubicBezTo>
                  <a:cubicBezTo>
                    <a:pt x="3048" y="814"/>
                    <a:pt x="3060" y="802"/>
                    <a:pt x="3037" y="802"/>
                  </a:cubicBezTo>
                  <a:cubicBezTo>
                    <a:pt x="3033" y="798"/>
                    <a:pt x="3031" y="796"/>
                    <a:pt x="3031" y="796"/>
                  </a:cubicBezTo>
                  <a:lnTo>
                    <a:pt x="3031" y="796"/>
                  </a:lnTo>
                  <a:cubicBezTo>
                    <a:pt x="3030" y="796"/>
                    <a:pt x="3033" y="802"/>
                    <a:pt x="3025" y="802"/>
                  </a:cubicBezTo>
                  <a:cubicBezTo>
                    <a:pt x="3025" y="802"/>
                    <a:pt x="3037" y="790"/>
                    <a:pt x="3025" y="778"/>
                  </a:cubicBezTo>
                  <a:cubicBezTo>
                    <a:pt x="3025" y="766"/>
                    <a:pt x="2989" y="730"/>
                    <a:pt x="2977" y="730"/>
                  </a:cubicBezTo>
                  <a:cubicBezTo>
                    <a:pt x="2977" y="730"/>
                    <a:pt x="2977" y="738"/>
                    <a:pt x="2977" y="742"/>
                  </a:cubicBezTo>
                  <a:cubicBezTo>
                    <a:pt x="2965" y="742"/>
                    <a:pt x="2965" y="730"/>
                    <a:pt x="2965" y="718"/>
                  </a:cubicBezTo>
                  <a:cubicBezTo>
                    <a:pt x="2941" y="695"/>
                    <a:pt x="2929" y="683"/>
                    <a:pt x="2906" y="671"/>
                  </a:cubicBezTo>
                  <a:cubicBezTo>
                    <a:pt x="2894" y="671"/>
                    <a:pt x="2894" y="671"/>
                    <a:pt x="2882" y="647"/>
                  </a:cubicBezTo>
                  <a:cubicBezTo>
                    <a:pt x="2878" y="643"/>
                    <a:pt x="2874" y="642"/>
                    <a:pt x="2870" y="642"/>
                  </a:cubicBezTo>
                  <a:cubicBezTo>
                    <a:pt x="2862" y="642"/>
                    <a:pt x="2854" y="647"/>
                    <a:pt x="2846" y="647"/>
                  </a:cubicBezTo>
                  <a:cubicBezTo>
                    <a:pt x="2845" y="648"/>
                    <a:pt x="2844" y="649"/>
                    <a:pt x="2843" y="649"/>
                  </a:cubicBezTo>
                  <a:cubicBezTo>
                    <a:pt x="2837" y="649"/>
                    <a:pt x="2843" y="621"/>
                    <a:pt x="2837" y="621"/>
                  </a:cubicBezTo>
                  <a:cubicBezTo>
                    <a:pt x="2836" y="621"/>
                    <a:pt x="2835" y="622"/>
                    <a:pt x="2834" y="623"/>
                  </a:cubicBezTo>
                  <a:cubicBezTo>
                    <a:pt x="2810" y="623"/>
                    <a:pt x="2846" y="659"/>
                    <a:pt x="2834" y="659"/>
                  </a:cubicBezTo>
                  <a:lnTo>
                    <a:pt x="2822" y="635"/>
                  </a:lnTo>
                  <a:cubicBezTo>
                    <a:pt x="2822" y="623"/>
                    <a:pt x="2810" y="599"/>
                    <a:pt x="2822" y="599"/>
                  </a:cubicBezTo>
                  <a:cubicBezTo>
                    <a:pt x="2822" y="587"/>
                    <a:pt x="2798" y="587"/>
                    <a:pt x="2775" y="587"/>
                  </a:cubicBezTo>
                  <a:cubicBezTo>
                    <a:pt x="2763" y="587"/>
                    <a:pt x="2763" y="575"/>
                    <a:pt x="2775" y="564"/>
                  </a:cubicBezTo>
                  <a:cubicBezTo>
                    <a:pt x="2786" y="564"/>
                    <a:pt x="2775" y="552"/>
                    <a:pt x="2775" y="552"/>
                  </a:cubicBezTo>
                  <a:lnTo>
                    <a:pt x="2763" y="575"/>
                  </a:lnTo>
                  <a:cubicBezTo>
                    <a:pt x="2751" y="564"/>
                    <a:pt x="2763" y="540"/>
                    <a:pt x="2763" y="540"/>
                  </a:cubicBezTo>
                  <a:cubicBezTo>
                    <a:pt x="2763" y="540"/>
                    <a:pt x="2727" y="540"/>
                    <a:pt x="2727" y="528"/>
                  </a:cubicBezTo>
                  <a:cubicBezTo>
                    <a:pt x="2717" y="518"/>
                    <a:pt x="2698" y="490"/>
                    <a:pt x="2685" y="490"/>
                  </a:cubicBezTo>
                  <a:cubicBezTo>
                    <a:pt x="2683" y="490"/>
                    <a:pt x="2681" y="490"/>
                    <a:pt x="2679" y="492"/>
                  </a:cubicBezTo>
                  <a:cubicBezTo>
                    <a:pt x="2675" y="494"/>
                    <a:pt x="2671" y="495"/>
                    <a:pt x="2668" y="495"/>
                  </a:cubicBezTo>
                  <a:cubicBezTo>
                    <a:pt x="2655" y="495"/>
                    <a:pt x="2653" y="480"/>
                    <a:pt x="2644" y="480"/>
                  </a:cubicBezTo>
                  <a:cubicBezTo>
                    <a:pt x="2632" y="480"/>
                    <a:pt x="2632" y="456"/>
                    <a:pt x="2620" y="456"/>
                  </a:cubicBezTo>
                  <a:cubicBezTo>
                    <a:pt x="2620" y="450"/>
                    <a:pt x="2617" y="450"/>
                    <a:pt x="2612" y="450"/>
                  </a:cubicBezTo>
                  <a:cubicBezTo>
                    <a:pt x="2608" y="450"/>
                    <a:pt x="2602" y="450"/>
                    <a:pt x="2596" y="444"/>
                  </a:cubicBezTo>
                  <a:cubicBezTo>
                    <a:pt x="2584" y="433"/>
                    <a:pt x="2596" y="433"/>
                    <a:pt x="2596" y="433"/>
                  </a:cubicBezTo>
                  <a:cubicBezTo>
                    <a:pt x="2596" y="433"/>
                    <a:pt x="2584" y="421"/>
                    <a:pt x="2584" y="421"/>
                  </a:cubicBezTo>
                  <a:lnTo>
                    <a:pt x="2560" y="421"/>
                  </a:lnTo>
                  <a:cubicBezTo>
                    <a:pt x="2560" y="419"/>
                    <a:pt x="2560" y="418"/>
                    <a:pt x="2560" y="418"/>
                  </a:cubicBezTo>
                  <a:cubicBezTo>
                    <a:pt x="2558" y="418"/>
                    <a:pt x="2553" y="429"/>
                    <a:pt x="2550" y="429"/>
                  </a:cubicBezTo>
                  <a:cubicBezTo>
                    <a:pt x="2549" y="429"/>
                    <a:pt x="2548" y="427"/>
                    <a:pt x="2548" y="421"/>
                  </a:cubicBezTo>
                  <a:cubicBezTo>
                    <a:pt x="2540" y="403"/>
                    <a:pt x="2531" y="392"/>
                    <a:pt x="2522" y="392"/>
                  </a:cubicBezTo>
                  <a:cubicBezTo>
                    <a:pt x="2519" y="392"/>
                    <a:pt x="2516" y="394"/>
                    <a:pt x="2513" y="397"/>
                  </a:cubicBezTo>
                  <a:cubicBezTo>
                    <a:pt x="2489" y="397"/>
                    <a:pt x="2477" y="397"/>
                    <a:pt x="2477" y="373"/>
                  </a:cubicBezTo>
                  <a:cubicBezTo>
                    <a:pt x="2477" y="349"/>
                    <a:pt x="2441" y="361"/>
                    <a:pt x="2441" y="349"/>
                  </a:cubicBezTo>
                  <a:cubicBezTo>
                    <a:pt x="2441" y="353"/>
                    <a:pt x="2435" y="355"/>
                    <a:pt x="2427" y="355"/>
                  </a:cubicBezTo>
                  <a:cubicBezTo>
                    <a:pt x="2411" y="355"/>
                    <a:pt x="2390" y="349"/>
                    <a:pt x="2405" y="349"/>
                  </a:cubicBezTo>
                  <a:cubicBezTo>
                    <a:pt x="2429" y="349"/>
                    <a:pt x="2394" y="337"/>
                    <a:pt x="2382" y="337"/>
                  </a:cubicBezTo>
                  <a:cubicBezTo>
                    <a:pt x="2370" y="325"/>
                    <a:pt x="2358" y="325"/>
                    <a:pt x="2358" y="325"/>
                  </a:cubicBezTo>
                  <a:lnTo>
                    <a:pt x="2358" y="314"/>
                  </a:lnTo>
                  <a:cubicBezTo>
                    <a:pt x="2358" y="305"/>
                    <a:pt x="2334" y="297"/>
                    <a:pt x="2320" y="297"/>
                  </a:cubicBezTo>
                  <a:cubicBezTo>
                    <a:pt x="2318" y="297"/>
                    <a:pt x="2317" y="297"/>
                    <a:pt x="2315" y="297"/>
                  </a:cubicBezTo>
                  <a:lnTo>
                    <a:pt x="2315" y="297"/>
                  </a:lnTo>
                  <a:cubicBezTo>
                    <a:pt x="2316" y="293"/>
                    <a:pt x="2315" y="290"/>
                    <a:pt x="2310" y="290"/>
                  </a:cubicBezTo>
                  <a:cubicBezTo>
                    <a:pt x="2304" y="284"/>
                    <a:pt x="2298" y="284"/>
                    <a:pt x="2294" y="284"/>
                  </a:cubicBezTo>
                  <a:cubicBezTo>
                    <a:pt x="2289" y="284"/>
                    <a:pt x="2286" y="284"/>
                    <a:pt x="2286" y="278"/>
                  </a:cubicBezTo>
                  <a:cubicBezTo>
                    <a:pt x="2286" y="274"/>
                    <a:pt x="2285" y="272"/>
                    <a:pt x="2283" y="272"/>
                  </a:cubicBezTo>
                  <a:cubicBezTo>
                    <a:pt x="2280" y="272"/>
                    <a:pt x="2275" y="278"/>
                    <a:pt x="2275" y="278"/>
                  </a:cubicBezTo>
                  <a:lnTo>
                    <a:pt x="2263" y="278"/>
                  </a:lnTo>
                  <a:cubicBezTo>
                    <a:pt x="2263" y="278"/>
                    <a:pt x="2247" y="263"/>
                    <a:pt x="2235" y="263"/>
                  </a:cubicBezTo>
                  <a:cubicBezTo>
                    <a:pt x="2233" y="263"/>
                    <a:pt x="2231" y="263"/>
                    <a:pt x="2229" y="264"/>
                  </a:cubicBezTo>
                  <a:lnTo>
                    <a:pt x="2229" y="264"/>
                  </a:lnTo>
                  <a:cubicBezTo>
                    <a:pt x="2231" y="259"/>
                    <a:pt x="2231" y="254"/>
                    <a:pt x="2227" y="254"/>
                  </a:cubicBezTo>
                  <a:lnTo>
                    <a:pt x="2203" y="254"/>
                  </a:lnTo>
                  <a:cubicBezTo>
                    <a:pt x="2191" y="254"/>
                    <a:pt x="2215" y="242"/>
                    <a:pt x="2203" y="242"/>
                  </a:cubicBezTo>
                  <a:cubicBezTo>
                    <a:pt x="2191" y="230"/>
                    <a:pt x="2191" y="230"/>
                    <a:pt x="2179" y="230"/>
                  </a:cubicBezTo>
                  <a:cubicBezTo>
                    <a:pt x="2155" y="230"/>
                    <a:pt x="2155" y="230"/>
                    <a:pt x="2155" y="242"/>
                  </a:cubicBezTo>
                  <a:cubicBezTo>
                    <a:pt x="2144" y="242"/>
                    <a:pt x="2144" y="230"/>
                    <a:pt x="2132" y="218"/>
                  </a:cubicBezTo>
                  <a:cubicBezTo>
                    <a:pt x="2132" y="215"/>
                    <a:pt x="2131" y="213"/>
                    <a:pt x="2129" y="213"/>
                  </a:cubicBezTo>
                  <a:cubicBezTo>
                    <a:pt x="2126" y="213"/>
                    <a:pt x="2120" y="222"/>
                    <a:pt x="2120" y="230"/>
                  </a:cubicBezTo>
                  <a:cubicBezTo>
                    <a:pt x="2120" y="218"/>
                    <a:pt x="2120" y="206"/>
                    <a:pt x="2120" y="194"/>
                  </a:cubicBezTo>
                  <a:lnTo>
                    <a:pt x="2096" y="206"/>
                  </a:lnTo>
                  <a:cubicBezTo>
                    <a:pt x="2072" y="206"/>
                    <a:pt x="2060" y="206"/>
                    <a:pt x="2048" y="194"/>
                  </a:cubicBezTo>
                  <a:cubicBezTo>
                    <a:pt x="2041" y="180"/>
                    <a:pt x="2030" y="175"/>
                    <a:pt x="2020" y="175"/>
                  </a:cubicBezTo>
                  <a:cubicBezTo>
                    <a:pt x="2013" y="175"/>
                    <a:pt x="2006" y="178"/>
                    <a:pt x="2001" y="183"/>
                  </a:cubicBezTo>
                  <a:cubicBezTo>
                    <a:pt x="2001" y="183"/>
                    <a:pt x="2001" y="194"/>
                    <a:pt x="2001" y="206"/>
                  </a:cubicBezTo>
                  <a:cubicBezTo>
                    <a:pt x="1989" y="206"/>
                    <a:pt x="2001" y="183"/>
                    <a:pt x="2001" y="183"/>
                  </a:cubicBezTo>
                  <a:cubicBezTo>
                    <a:pt x="2001" y="171"/>
                    <a:pt x="1977" y="171"/>
                    <a:pt x="1977" y="159"/>
                  </a:cubicBezTo>
                  <a:lnTo>
                    <a:pt x="1977" y="171"/>
                  </a:lnTo>
                  <a:cubicBezTo>
                    <a:pt x="1977" y="159"/>
                    <a:pt x="1935" y="138"/>
                    <a:pt x="1920" y="135"/>
                  </a:cubicBezTo>
                  <a:lnTo>
                    <a:pt x="1920" y="135"/>
                  </a:lnTo>
                  <a:cubicBezTo>
                    <a:pt x="1927" y="137"/>
                    <a:pt x="1917" y="147"/>
                    <a:pt x="1917" y="147"/>
                  </a:cubicBezTo>
                  <a:cubicBezTo>
                    <a:pt x="1917" y="148"/>
                    <a:pt x="1917" y="149"/>
                    <a:pt x="1916" y="149"/>
                  </a:cubicBezTo>
                  <a:cubicBezTo>
                    <a:pt x="1913" y="149"/>
                    <a:pt x="1896" y="121"/>
                    <a:pt x="1878" y="121"/>
                  </a:cubicBezTo>
                  <a:cubicBezTo>
                    <a:pt x="1875" y="121"/>
                    <a:pt x="1872" y="122"/>
                    <a:pt x="1870" y="123"/>
                  </a:cubicBezTo>
                  <a:cubicBezTo>
                    <a:pt x="1862" y="123"/>
                    <a:pt x="1859" y="128"/>
                    <a:pt x="1858" y="128"/>
                  </a:cubicBezTo>
                  <a:cubicBezTo>
                    <a:pt x="1858" y="128"/>
                    <a:pt x="1858" y="127"/>
                    <a:pt x="1858" y="123"/>
                  </a:cubicBezTo>
                  <a:cubicBezTo>
                    <a:pt x="1858" y="111"/>
                    <a:pt x="1870" y="111"/>
                    <a:pt x="1858" y="111"/>
                  </a:cubicBezTo>
                  <a:cubicBezTo>
                    <a:pt x="1850" y="107"/>
                    <a:pt x="1845" y="106"/>
                    <a:pt x="1840" y="106"/>
                  </a:cubicBezTo>
                  <a:cubicBezTo>
                    <a:pt x="1831" y="106"/>
                    <a:pt x="1826" y="111"/>
                    <a:pt x="1810" y="111"/>
                  </a:cubicBezTo>
                  <a:cubicBezTo>
                    <a:pt x="1798" y="99"/>
                    <a:pt x="1786" y="87"/>
                    <a:pt x="1774" y="87"/>
                  </a:cubicBezTo>
                  <a:cubicBezTo>
                    <a:pt x="1763" y="87"/>
                    <a:pt x="1751" y="87"/>
                    <a:pt x="1763" y="99"/>
                  </a:cubicBezTo>
                  <a:lnTo>
                    <a:pt x="1739" y="87"/>
                  </a:lnTo>
                  <a:cubicBezTo>
                    <a:pt x="1727" y="87"/>
                    <a:pt x="1727" y="75"/>
                    <a:pt x="1727" y="75"/>
                  </a:cubicBezTo>
                  <a:lnTo>
                    <a:pt x="1703" y="75"/>
                  </a:lnTo>
                  <a:cubicBezTo>
                    <a:pt x="1691" y="75"/>
                    <a:pt x="1703" y="75"/>
                    <a:pt x="1691" y="87"/>
                  </a:cubicBezTo>
                  <a:lnTo>
                    <a:pt x="1667" y="87"/>
                  </a:lnTo>
                  <a:cubicBezTo>
                    <a:pt x="1655" y="75"/>
                    <a:pt x="1691" y="75"/>
                    <a:pt x="1667" y="63"/>
                  </a:cubicBezTo>
                  <a:cubicBezTo>
                    <a:pt x="1659" y="63"/>
                    <a:pt x="1641" y="58"/>
                    <a:pt x="1633" y="58"/>
                  </a:cubicBezTo>
                  <a:cubicBezTo>
                    <a:pt x="1629" y="58"/>
                    <a:pt x="1628" y="60"/>
                    <a:pt x="1632" y="63"/>
                  </a:cubicBezTo>
                  <a:cubicBezTo>
                    <a:pt x="1643" y="75"/>
                    <a:pt x="1643" y="75"/>
                    <a:pt x="1632" y="75"/>
                  </a:cubicBezTo>
                  <a:cubicBezTo>
                    <a:pt x="1626" y="81"/>
                    <a:pt x="1623" y="84"/>
                    <a:pt x="1620" y="84"/>
                  </a:cubicBezTo>
                  <a:cubicBezTo>
                    <a:pt x="1617" y="84"/>
                    <a:pt x="1614" y="81"/>
                    <a:pt x="1608" y="75"/>
                  </a:cubicBezTo>
                  <a:cubicBezTo>
                    <a:pt x="1596" y="63"/>
                    <a:pt x="1620" y="52"/>
                    <a:pt x="1620" y="52"/>
                  </a:cubicBezTo>
                  <a:cubicBezTo>
                    <a:pt x="1614" y="46"/>
                    <a:pt x="1608" y="43"/>
                    <a:pt x="1603" y="43"/>
                  </a:cubicBezTo>
                  <a:cubicBezTo>
                    <a:pt x="1599" y="43"/>
                    <a:pt x="1596" y="46"/>
                    <a:pt x="1596" y="52"/>
                  </a:cubicBezTo>
                  <a:cubicBezTo>
                    <a:pt x="1584" y="52"/>
                    <a:pt x="1596" y="52"/>
                    <a:pt x="1572" y="63"/>
                  </a:cubicBezTo>
                  <a:cubicBezTo>
                    <a:pt x="1560" y="63"/>
                    <a:pt x="1572" y="40"/>
                    <a:pt x="1560" y="40"/>
                  </a:cubicBezTo>
                  <a:cubicBezTo>
                    <a:pt x="1548" y="40"/>
                    <a:pt x="1536" y="40"/>
                    <a:pt x="1536" y="52"/>
                  </a:cubicBezTo>
                  <a:lnTo>
                    <a:pt x="1536" y="40"/>
                  </a:lnTo>
                  <a:cubicBezTo>
                    <a:pt x="1524" y="16"/>
                    <a:pt x="1513" y="16"/>
                    <a:pt x="1501" y="16"/>
                  </a:cubicBezTo>
                  <a:close/>
                  <a:moveTo>
                    <a:pt x="3239" y="1124"/>
                  </a:moveTo>
                  <a:cubicBezTo>
                    <a:pt x="3239" y="1125"/>
                    <a:pt x="3239" y="1126"/>
                    <a:pt x="3239" y="1127"/>
                  </a:cubicBezTo>
                  <a:lnTo>
                    <a:pt x="3239" y="1127"/>
                  </a:lnTo>
                  <a:cubicBezTo>
                    <a:pt x="3238" y="1126"/>
                    <a:pt x="3237" y="1126"/>
                    <a:pt x="3236" y="1126"/>
                  </a:cubicBezTo>
                  <a:cubicBezTo>
                    <a:pt x="3233" y="1126"/>
                    <a:pt x="3233" y="1129"/>
                    <a:pt x="3239" y="1135"/>
                  </a:cubicBezTo>
                  <a:cubicBezTo>
                    <a:pt x="3239" y="1132"/>
                    <a:pt x="3239" y="1130"/>
                    <a:pt x="3239" y="1127"/>
                  </a:cubicBezTo>
                  <a:lnTo>
                    <a:pt x="3239" y="1127"/>
                  </a:lnTo>
                  <a:cubicBezTo>
                    <a:pt x="3242" y="1128"/>
                    <a:pt x="3246" y="1131"/>
                    <a:pt x="3251" y="1135"/>
                  </a:cubicBezTo>
                  <a:cubicBezTo>
                    <a:pt x="3247" y="1131"/>
                    <a:pt x="3243" y="1127"/>
                    <a:pt x="3239" y="1124"/>
                  </a:cubicBezTo>
                  <a:close/>
                  <a:moveTo>
                    <a:pt x="3358" y="1147"/>
                  </a:moveTo>
                  <a:lnTo>
                    <a:pt x="3358" y="1159"/>
                  </a:lnTo>
                  <a:lnTo>
                    <a:pt x="3370" y="1159"/>
                  </a:lnTo>
                  <a:cubicBezTo>
                    <a:pt x="3370" y="1159"/>
                    <a:pt x="3370" y="1147"/>
                    <a:pt x="3358" y="1147"/>
                  </a:cubicBezTo>
                  <a:close/>
                  <a:moveTo>
                    <a:pt x="3239" y="1135"/>
                  </a:moveTo>
                  <a:lnTo>
                    <a:pt x="3260" y="1163"/>
                  </a:lnTo>
                  <a:lnTo>
                    <a:pt x="3260" y="1163"/>
                  </a:lnTo>
                  <a:cubicBezTo>
                    <a:pt x="3259" y="1157"/>
                    <a:pt x="3256" y="1152"/>
                    <a:pt x="3251" y="1147"/>
                  </a:cubicBezTo>
                  <a:cubicBezTo>
                    <a:pt x="3251" y="1135"/>
                    <a:pt x="3239" y="1135"/>
                    <a:pt x="3239" y="1135"/>
                  </a:cubicBezTo>
                  <a:close/>
                  <a:moveTo>
                    <a:pt x="3260" y="1163"/>
                  </a:moveTo>
                  <a:cubicBezTo>
                    <a:pt x="3260" y="1169"/>
                    <a:pt x="3257" y="1176"/>
                    <a:pt x="3251" y="1183"/>
                  </a:cubicBezTo>
                  <a:cubicBezTo>
                    <a:pt x="3251" y="1206"/>
                    <a:pt x="3275" y="1206"/>
                    <a:pt x="3287" y="1218"/>
                  </a:cubicBezTo>
                  <a:lnTo>
                    <a:pt x="3298" y="1218"/>
                  </a:lnTo>
                  <a:cubicBezTo>
                    <a:pt x="3287" y="1218"/>
                    <a:pt x="3287" y="1206"/>
                    <a:pt x="3275" y="1183"/>
                  </a:cubicBezTo>
                  <a:lnTo>
                    <a:pt x="3260" y="1163"/>
                  </a:lnTo>
                  <a:close/>
                  <a:moveTo>
                    <a:pt x="3287" y="1218"/>
                  </a:moveTo>
                  <a:cubicBezTo>
                    <a:pt x="3275" y="1218"/>
                    <a:pt x="3287" y="1230"/>
                    <a:pt x="3287" y="1230"/>
                  </a:cubicBezTo>
                  <a:cubicBezTo>
                    <a:pt x="3287" y="1230"/>
                    <a:pt x="3291" y="1235"/>
                    <a:pt x="3294" y="1240"/>
                  </a:cubicBezTo>
                  <a:lnTo>
                    <a:pt x="3294" y="1240"/>
                  </a:lnTo>
                  <a:cubicBezTo>
                    <a:pt x="3302" y="1237"/>
                    <a:pt x="3305" y="1228"/>
                    <a:pt x="3287" y="1218"/>
                  </a:cubicBezTo>
                  <a:close/>
                  <a:moveTo>
                    <a:pt x="3294" y="1240"/>
                  </a:moveTo>
                  <a:cubicBezTo>
                    <a:pt x="3292" y="1242"/>
                    <a:pt x="3289" y="1242"/>
                    <a:pt x="3287" y="1242"/>
                  </a:cubicBezTo>
                  <a:cubicBezTo>
                    <a:pt x="3287" y="1242"/>
                    <a:pt x="3292" y="1245"/>
                    <a:pt x="3297" y="1248"/>
                  </a:cubicBezTo>
                  <a:lnTo>
                    <a:pt x="3297" y="1248"/>
                  </a:lnTo>
                  <a:cubicBezTo>
                    <a:pt x="3297" y="1245"/>
                    <a:pt x="3295" y="1243"/>
                    <a:pt x="3294" y="1240"/>
                  </a:cubicBezTo>
                  <a:close/>
                  <a:moveTo>
                    <a:pt x="3297" y="1248"/>
                  </a:moveTo>
                  <a:cubicBezTo>
                    <a:pt x="3298" y="1250"/>
                    <a:pt x="3298" y="1252"/>
                    <a:pt x="3298" y="1254"/>
                  </a:cubicBezTo>
                  <a:lnTo>
                    <a:pt x="3310" y="1254"/>
                  </a:lnTo>
                  <a:cubicBezTo>
                    <a:pt x="3310" y="1254"/>
                    <a:pt x="3304" y="1251"/>
                    <a:pt x="3297" y="1248"/>
                  </a:cubicBezTo>
                  <a:close/>
                  <a:moveTo>
                    <a:pt x="3310" y="1254"/>
                  </a:moveTo>
                  <a:cubicBezTo>
                    <a:pt x="3312" y="1256"/>
                    <a:pt x="3314" y="1258"/>
                    <a:pt x="3315" y="1259"/>
                  </a:cubicBezTo>
                  <a:lnTo>
                    <a:pt x="3315" y="1259"/>
                  </a:lnTo>
                  <a:cubicBezTo>
                    <a:pt x="3316" y="1256"/>
                    <a:pt x="3315" y="1254"/>
                    <a:pt x="3310" y="1254"/>
                  </a:cubicBezTo>
                  <a:close/>
                  <a:moveTo>
                    <a:pt x="3315" y="1259"/>
                  </a:moveTo>
                  <a:cubicBezTo>
                    <a:pt x="3315" y="1264"/>
                    <a:pt x="3310" y="1271"/>
                    <a:pt x="3310" y="1278"/>
                  </a:cubicBezTo>
                  <a:cubicBezTo>
                    <a:pt x="3310" y="1278"/>
                    <a:pt x="3322" y="1290"/>
                    <a:pt x="3322" y="1290"/>
                  </a:cubicBezTo>
                  <a:cubicBezTo>
                    <a:pt x="3322" y="1290"/>
                    <a:pt x="3334" y="1302"/>
                    <a:pt x="3334" y="1302"/>
                  </a:cubicBezTo>
                  <a:cubicBezTo>
                    <a:pt x="3334" y="1281"/>
                    <a:pt x="3325" y="1270"/>
                    <a:pt x="3315" y="1259"/>
                  </a:cubicBezTo>
                  <a:close/>
                  <a:moveTo>
                    <a:pt x="3334" y="1302"/>
                  </a:moveTo>
                  <a:cubicBezTo>
                    <a:pt x="3334" y="1302"/>
                    <a:pt x="3334" y="1313"/>
                    <a:pt x="3346" y="1314"/>
                  </a:cubicBezTo>
                  <a:lnTo>
                    <a:pt x="3346" y="1314"/>
                  </a:lnTo>
                  <a:cubicBezTo>
                    <a:pt x="3345" y="1307"/>
                    <a:pt x="3342" y="1302"/>
                    <a:pt x="3334" y="1302"/>
                  </a:cubicBezTo>
                  <a:close/>
                  <a:moveTo>
                    <a:pt x="3346" y="1314"/>
                  </a:moveTo>
                  <a:cubicBezTo>
                    <a:pt x="3346" y="1317"/>
                    <a:pt x="3346" y="1321"/>
                    <a:pt x="3346" y="1326"/>
                  </a:cubicBezTo>
                  <a:cubicBezTo>
                    <a:pt x="3346" y="1326"/>
                    <a:pt x="3346" y="1314"/>
                    <a:pt x="3346" y="1314"/>
                  </a:cubicBezTo>
                  <a:cubicBezTo>
                    <a:pt x="3346" y="1314"/>
                    <a:pt x="3346" y="1314"/>
                    <a:pt x="3346" y="1314"/>
                  </a:cubicBezTo>
                  <a:close/>
                  <a:moveTo>
                    <a:pt x="3346" y="1326"/>
                  </a:moveTo>
                  <a:lnTo>
                    <a:pt x="3347" y="1327"/>
                  </a:lnTo>
                  <a:lnTo>
                    <a:pt x="3347" y="1327"/>
                  </a:lnTo>
                  <a:cubicBezTo>
                    <a:pt x="3349" y="1326"/>
                    <a:pt x="3352" y="1326"/>
                    <a:pt x="3346" y="1326"/>
                  </a:cubicBezTo>
                  <a:close/>
                  <a:moveTo>
                    <a:pt x="3347" y="1327"/>
                  </a:moveTo>
                  <a:cubicBezTo>
                    <a:pt x="3344" y="1328"/>
                    <a:pt x="3340" y="1331"/>
                    <a:pt x="3346" y="1337"/>
                  </a:cubicBezTo>
                  <a:lnTo>
                    <a:pt x="3358" y="1343"/>
                  </a:lnTo>
                  <a:lnTo>
                    <a:pt x="3347" y="1327"/>
                  </a:lnTo>
                  <a:close/>
                  <a:moveTo>
                    <a:pt x="3358" y="1343"/>
                  </a:moveTo>
                  <a:lnTo>
                    <a:pt x="3370" y="1361"/>
                  </a:lnTo>
                  <a:cubicBezTo>
                    <a:pt x="3372" y="1364"/>
                    <a:pt x="3374" y="1365"/>
                    <a:pt x="3374" y="1365"/>
                  </a:cubicBezTo>
                  <a:cubicBezTo>
                    <a:pt x="3378" y="1365"/>
                    <a:pt x="3370" y="1349"/>
                    <a:pt x="3370" y="1349"/>
                  </a:cubicBezTo>
                  <a:lnTo>
                    <a:pt x="3358" y="1343"/>
                  </a:lnTo>
                  <a:close/>
                  <a:moveTo>
                    <a:pt x="3489" y="1349"/>
                  </a:moveTo>
                  <a:cubicBezTo>
                    <a:pt x="3473" y="1358"/>
                    <a:pt x="3484" y="1371"/>
                    <a:pt x="3489" y="1371"/>
                  </a:cubicBezTo>
                  <a:cubicBezTo>
                    <a:pt x="3492" y="1371"/>
                    <a:pt x="3493" y="1369"/>
                    <a:pt x="3489" y="1361"/>
                  </a:cubicBezTo>
                  <a:lnTo>
                    <a:pt x="3489" y="1349"/>
                  </a:lnTo>
                  <a:close/>
                  <a:moveTo>
                    <a:pt x="3358" y="1361"/>
                  </a:moveTo>
                  <a:cubicBezTo>
                    <a:pt x="3346" y="1361"/>
                    <a:pt x="3358" y="1373"/>
                    <a:pt x="3370" y="1385"/>
                  </a:cubicBezTo>
                  <a:lnTo>
                    <a:pt x="3370" y="1361"/>
                  </a:lnTo>
                  <a:close/>
                  <a:moveTo>
                    <a:pt x="3370" y="1385"/>
                  </a:moveTo>
                  <a:cubicBezTo>
                    <a:pt x="3370" y="1397"/>
                    <a:pt x="3358" y="1409"/>
                    <a:pt x="3370" y="1433"/>
                  </a:cubicBezTo>
                  <a:cubicBezTo>
                    <a:pt x="3373" y="1436"/>
                    <a:pt x="3377" y="1439"/>
                    <a:pt x="3382" y="1443"/>
                  </a:cubicBezTo>
                  <a:lnTo>
                    <a:pt x="3382" y="1443"/>
                  </a:lnTo>
                  <a:cubicBezTo>
                    <a:pt x="3382" y="1435"/>
                    <a:pt x="3382" y="1428"/>
                    <a:pt x="3382" y="1421"/>
                  </a:cubicBezTo>
                  <a:cubicBezTo>
                    <a:pt x="3370" y="1409"/>
                    <a:pt x="3382" y="1409"/>
                    <a:pt x="3382" y="1409"/>
                  </a:cubicBezTo>
                  <a:cubicBezTo>
                    <a:pt x="3394" y="1397"/>
                    <a:pt x="3394" y="1385"/>
                    <a:pt x="3370" y="1385"/>
                  </a:cubicBezTo>
                  <a:close/>
                  <a:moveTo>
                    <a:pt x="3382" y="1443"/>
                  </a:moveTo>
                  <a:cubicBezTo>
                    <a:pt x="3382" y="1447"/>
                    <a:pt x="3382" y="1452"/>
                    <a:pt x="3382" y="1457"/>
                  </a:cubicBezTo>
                  <a:cubicBezTo>
                    <a:pt x="3382" y="1460"/>
                    <a:pt x="3382" y="1462"/>
                    <a:pt x="3382" y="1462"/>
                  </a:cubicBezTo>
                  <a:cubicBezTo>
                    <a:pt x="3383" y="1462"/>
                    <a:pt x="3386" y="1457"/>
                    <a:pt x="3394" y="1457"/>
                  </a:cubicBezTo>
                  <a:cubicBezTo>
                    <a:pt x="3394" y="1457"/>
                    <a:pt x="3406" y="1468"/>
                    <a:pt x="3406" y="1468"/>
                  </a:cubicBezTo>
                  <a:cubicBezTo>
                    <a:pt x="3406" y="1460"/>
                    <a:pt x="3393" y="1451"/>
                    <a:pt x="3382" y="1443"/>
                  </a:cubicBezTo>
                  <a:close/>
                  <a:moveTo>
                    <a:pt x="381" y="1492"/>
                  </a:moveTo>
                  <a:lnTo>
                    <a:pt x="381" y="1504"/>
                  </a:lnTo>
                  <a:cubicBezTo>
                    <a:pt x="393" y="1504"/>
                    <a:pt x="393" y="1492"/>
                    <a:pt x="381" y="1492"/>
                  </a:cubicBezTo>
                  <a:close/>
                  <a:moveTo>
                    <a:pt x="3406" y="1480"/>
                  </a:moveTo>
                  <a:lnTo>
                    <a:pt x="3406" y="1492"/>
                  </a:lnTo>
                  <a:cubicBezTo>
                    <a:pt x="3382" y="1492"/>
                    <a:pt x="3406" y="1540"/>
                    <a:pt x="3418" y="1552"/>
                  </a:cubicBezTo>
                  <a:lnTo>
                    <a:pt x="3418" y="1492"/>
                  </a:lnTo>
                  <a:cubicBezTo>
                    <a:pt x="3418" y="1492"/>
                    <a:pt x="3406" y="1492"/>
                    <a:pt x="3406" y="1480"/>
                  </a:cubicBezTo>
                  <a:close/>
                  <a:moveTo>
                    <a:pt x="1327" y="1"/>
                  </a:moveTo>
                  <a:cubicBezTo>
                    <a:pt x="1326" y="1"/>
                    <a:pt x="1324" y="2"/>
                    <a:pt x="1322" y="4"/>
                  </a:cubicBezTo>
                  <a:cubicBezTo>
                    <a:pt x="1302" y="14"/>
                    <a:pt x="1290" y="42"/>
                    <a:pt x="1279" y="42"/>
                  </a:cubicBezTo>
                  <a:cubicBezTo>
                    <a:pt x="1278" y="42"/>
                    <a:pt x="1276" y="41"/>
                    <a:pt x="1274" y="40"/>
                  </a:cubicBezTo>
                  <a:cubicBezTo>
                    <a:pt x="1268" y="34"/>
                    <a:pt x="1268" y="34"/>
                    <a:pt x="1270" y="34"/>
                  </a:cubicBezTo>
                  <a:cubicBezTo>
                    <a:pt x="1271" y="34"/>
                    <a:pt x="1274" y="34"/>
                    <a:pt x="1274" y="28"/>
                  </a:cubicBezTo>
                  <a:lnTo>
                    <a:pt x="1274" y="16"/>
                  </a:lnTo>
                  <a:lnTo>
                    <a:pt x="1251" y="28"/>
                  </a:lnTo>
                  <a:cubicBezTo>
                    <a:pt x="1243" y="28"/>
                    <a:pt x="1235" y="22"/>
                    <a:pt x="1234" y="22"/>
                  </a:cubicBezTo>
                  <a:lnTo>
                    <a:pt x="1234" y="22"/>
                  </a:lnTo>
                  <a:cubicBezTo>
                    <a:pt x="1233" y="22"/>
                    <a:pt x="1235" y="24"/>
                    <a:pt x="1239" y="28"/>
                  </a:cubicBezTo>
                  <a:cubicBezTo>
                    <a:pt x="1239" y="34"/>
                    <a:pt x="1233" y="34"/>
                    <a:pt x="1227" y="34"/>
                  </a:cubicBezTo>
                  <a:cubicBezTo>
                    <a:pt x="1221" y="34"/>
                    <a:pt x="1215" y="34"/>
                    <a:pt x="1215" y="40"/>
                  </a:cubicBezTo>
                  <a:cubicBezTo>
                    <a:pt x="1215" y="40"/>
                    <a:pt x="1227" y="52"/>
                    <a:pt x="1215" y="52"/>
                  </a:cubicBezTo>
                  <a:cubicBezTo>
                    <a:pt x="1215" y="63"/>
                    <a:pt x="1191" y="63"/>
                    <a:pt x="1191" y="75"/>
                  </a:cubicBezTo>
                  <a:cubicBezTo>
                    <a:pt x="1191" y="75"/>
                    <a:pt x="1199" y="91"/>
                    <a:pt x="1196" y="91"/>
                  </a:cubicBezTo>
                  <a:cubicBezTo>
                    <a:pt x="1195" y="91"/>
                    <a:pt x="1193" y="90"/>
                    <a:pt x="1191" y="87"/>
                  </a:cubicBezTo>
                  <a:cubicBezTo>
                    <a:pt x="1191" y="75"/>
                    <a:pt x="1188" y="69"/>
                    <a:pt x="1184" y="69"/>
                  </a:cubicBezTo>
                  <a:cubicBezTo>
                    <a:pt x="1179" y="69"/>
                    <a:pt x="1173" y="75"/>
                    <a:pt x="1167" y="87"/>
                  </a:cubicBezTo>
                  <a:cubicBezTo>
                    <a:pt x="1159" y="95"/>
                    <a:pt x="1153" y="98"/>
                    <a:pt x="1148" y="98"/>
                  </a:cubicBezTo>
                  <a:cubicBezTo>
                    <a:pt x="1143" y="98"/>
                    <a:pt x="1140" y="95"/>
                    <a:pt x="1139" y="93"/>
                  </a:cubicBezTo>
                  <a:lnTo>
                    <a:pt x="1139" y="93"/>
                  </a:lnTo>
                  <a:cubicBezTo>
                    <a:pt x="1136" y="97"/>
                    <a:pt x="1132" y="104"/>
                    <a:pt x="1132" y="111"/>
                  </a:cubicBezTo>
                  <a:lnTo>
                    <a:pt x="1120" y="135"/>
                  </a:lnTo>
                  <a:lnTo>
                    <a:pt x="1096" y="135"/>
                  </a:lnTo>
                  <a:cubicBezTo>
                    <a:pt x="1087" y="144"/>
                    <a:pt x="1085" y="153"/>
                    <a:pt x="1089" y="166"/>
                  </a:cubicBezTo>
                  <a:lnTo>
                    <a:pt x="1089" y="166"/>
                  </a:lnTo>
                  <a:cubicBezTo>
                    <a:pt x="1090" y="166"/>
                    <a:pt x="1091" y="165"/>
                    <a:pt x="1092" y="165"/>
                  </a:cubicBezTo>
                  <a:cubicBezTo>
                    <a:pt x="1096" y="165"/>
                    <a:pt x="1096" y="171"/>
                    <a:pt x="1096" y="171"/>
                  </a:cubicBezTo>
                  <a:lnTo>
                    <a:pt x="1096" y="183"/>
                  </a:lnTo>
                  <a:cubicBezTo>
                    <a:pt x="1096" y="187"/>
                    <a:pt x="1094" y="190"/>
                    <a:pt x="1091" y="190"/>
                  </a:cubicBezTo>
                  <a:cubicBezTo>
                    <a:pt x="1088" y="190"/>
                    <a:pt x="1085" y="186"/>
                    <a:pt x="1084" y="176"/>
                  </a:cubicBezTo>
                  <a:lnTo>
                    <a:pt x="1084" y="176"/>
                  </a:lnTo>
                  <a:cubicBezTo>
                    <a:pt x="1089" y="178"/>
                    <a:pt x="1093" y="180"/>
                    <a:pt x="1096" y="183"/>
                  </a:cubicBezTo>
                  <a:cubicBezTo>
                    <a:pt x="1093" y="176"/>
                    <a:pt x="1090" y="171"/>
                    <a:pt x="1089" y="166"/>
                  </a:cubicBezTo>
                  <a:lnTo>
                    <a:pt x="1089" y="166"/>
                  </a:lnTo>
                  <a:cubicBezTo>
                    <a:pt x="1088" y="167"/>
                    <a:pt x="1086" y="169"/>
                    <a:pt x="1084" y="171"/>
                  </a:cubicBezTo>
                  <a:cubicBezTo>
                    <a:pt x="1084" y="173"/>
                    <a:pt x="1084" y="174"/>
                    <a:pt x="1084" y="176"/>
                  </a:cubicBezTo>
                  <a:lnTo>
                    <a:pt x="1084" y="176"/>
                  </a:lnTo>
                  <a:cubicBezTo>
                    <a:pt x="1079" y="174"/>
                    <a:pt x="1073" y="174"/>
                    <a:pt x="1068" y="174"/>
                  </a:cubicBezTo>
                  <a:cubicBezTo>
                    <a:pt x="1057" y="174"/>
                    <a:pt x="1048" y="177"/>
                    <a:pt x="1048" y="183"/>
                  </a:cubicBezTo>
                  <a:cubicBezTo>
                    <a:pt x="1036" y="194"/>
                    <a:pt x="1060" y="218"/>
                    <a:pt x="1048" y="218"/>
                  </a:cubicBezTo>
                  <a:lnTo>
                    <a:pt x="1024" y="218"/>
                  </a:lnTo>
                  <a:cubicBezTo>
                    <a:pt x="1036" y="218"/>
                    <a:pt x="1012" y="230"/>
                    <a:pt x="1024" y="242"/>
                  </a:cubicBezTo>
                  <a:cubicBezTo>
                    <a:pt x="1036" y="242"/>
                    <a:pt x="1024" y="242"/>
                    <a:pt x="1024" y="266"/>
                  </a:cubicBezTo>
                  <a:cubicBezTo>
                    <a:pt x="1024" y="271"/>
                    <a:pt x="1024" y="273"/>
                    <a:pt x="1023" y="273"/>
                  </a:cubicBezTo>
                  <a:cubicBezTo>
                    <a:pt x="1020" y="273"/>
                    <a:pt x="1015" y="252"/>
                    <a:pt x="1013" y="252"/>
                  </a:cubicBezTo>
                  <a:cubicBezTo>
                    <a:pt x="1013" y="252"/>
                    <a:pt x="1012" y="253"/>
                    <a:pt x="1012" y="254"/>
                  </a:cubicBezTo>
                  <a:lnTo>
                    <a:pt x="1012" y="278"/>
                  </a:lnTo>
                  <a:cubicBezTo>
                    <a:pt x="1012" y="284"/>
                    <a:pt x="1006" y="287"/>
                    <a:pt x="1001" y="288"/>
                  </a:cubicBezTo>
                  <a:lnTo>
                    <a:pt x="1001" y="288"/>
                  </a:lnTo>
                  <a:lnTo>
                    <a:pt x="1001" y="278"/>
                  </a:lnTo>
                  <a:cubicBezTo>
                    <a:pt x="993" y="278"/>
                    <a:pt x="990" y="283"/>
                    <a:pt x="989" y="290"/>
                  </a:cubicBezTo>
                  <a:lnTo>
                    <a:pt x="989" y="290"/>
                  </a:lnTo>
                  <a:cubicBezTo>
                    <a:pt x="989" y="290"/>
                    <a:pt x="989" y="290"/>
                    <a:pt x="989" y="290"/>
                  </a:cubicBezTo>
                  <a:cubicBezTo>
                    <a:pt x="989" y="302"/>
                    <a:pt x="989" y="325"/>
                    <a:pt x="977" y="337"/>
                  </a:cubicBezTo>
                  <a:cubicBezTo>
                    <a:pt x="977" y="337"/>
                    <a:pt x="917" y="397"/>
                    <a:pt x="929" y="397"/>
                  </a:cubicBezTo>
                  <a:cubicBezTo>
                    <a:pt x="941" y="397"/>
                    <a:pt x="905" y="421"/>
                    <a:pt x="905" y="421"/>
                  </a:cubicBezTo>
                  <a:cubicBezTo>
                    <a:pt x="905" y="421"/>
                    <a:pt x="932" y="415"/>
                    <a:pt x="939" y="415"/>
                  </a:cubicBezTo>
                  <a:cubicBezTo>
                    <a:pt x="942" y="415"/>
                    <a:pt x="941" y="417"/>
                    <a:pt x="929" y="421"/>
                  </a:cubicBezTo>
                  <a:cubicBezTo>
                    <a:pt x="917" y="421"/>
                    <a:pt x="893" y="433"/>
                    <a:pt x="893" y="433"/>
                  </a:cubicBezTo>
                  <a:lnTo>
                    <a:pt x="905" y="433"/>
                  </a:lnTo>
                  <a:cubicBezTo>
                    <a:pt x="893" y="444"/>
                    <a:pt x="893" y="444"/>
                    <a:pt x="881" y="456"/>
                  </a:cubicBezTo>
                  <a:cubicBezTo>
                    <a:pt x="874" y="456"/>
                    <a:pt x="876" y="462"/>
                    <a:pt x="882" y="462"/>
                  </a:cubicBezTo>
                  <a:cubicBezTo>
                    <a:pt x="885" y="462"/>
                    <a:pt x="889" y="460"/>
                    <a:pt x="893" y="456"/>
                  </a:cubicBezTo>
                  <a:cubicBezTo>
                    <a:pt x="905" y="456"/>
                    <a:pt x="905" y="468"/>
                    <a:pt x="893" y="468"/>
                  </a:cubicBezTo>
                  <a:cubicBezTo>
                    <a:pt x="886" y="476"/>
                    <a:pt x="869" y="488"/>
                    <a:pt x="857" y="493"/>
                  </a:cubicBezTo>
                  <a:lnTo>
                    <a:pt x="857" y="493"/>
                  </a:lnTo>
                  <a:cubicBezTo>
                    <a:pt x="854" y="492"/>
                    <a:pt x="850" y="492"/>
                    <a:pt x="846" y="492"/>
                  </a:cubicBezTo>
                  <a:cubicBezTo>
                    <a:pt x="846" y="494"/>
                    <a:pt x="847" y="495"/>
                    <a:pt x="849" y="495"/>
                  </a:cubicBezTo>
                  <a:cubicBezTo>
                    <a:pt x="851" y="495"/>
                    <a:pt x="854" y="494"/>
                    <a:pt x="857" y="493"/>
                  </a:cubicBezTo>
                  <a:lnTo>
                    <a:pt x="857" y="493"/>
                  </a:lnTo>
                  <a:cubicBezTo>
                    <a:pt x="864" y="495"/>
                    <a:pt x="870" y="500"/>
                    <a:pt x="870" y="516"/>
                  </a:cubicBezTo>
                  <a:lnTo>
                    <a:pt x="858" y="540"/>
                  </a:lnTo>
                  <a:lnTo>
                    <a:pt x="846" y="540"/>
                  </a:lnTo>
                  <a:cubicBezTo>
                    <a:pt x="846" y="552"/>
                    <a:pt x="834" y="552"/>
                    <a:pt x="834" y="564"/>
                  </a:cubicBezTo>
                  <a:cubicBezTo>
                    <a:pt x="822" y="575"/>
                    <a:pt x="822" y="575"/>
                    <a:pt x="834" y="575"/>
                  </a:cubicBezTo>
                  <a:cubicBezTo>
                    <a:pt x="858" y="587"/>
                    <a:pt x="834" y="587"/>
                    <a:pt x="834" y="587"/>
                  </a:cubicBezTo>
                  <a:lnTo>
                    <a:pt x="834" y="599"/>
                  </a:lnTo>
                  <a:cubicBezTo>
                    <a:pt x="831" y="602"/>
                    <a:pt x="830" y="603"/>
                    <a:pt x="828" y="603"/>
                  </a:cubicBezTo>
                  <a:cubicBezTo>
                    <a:pt x="828" y="603"/>
                    <a:pt x="827" y="602"/>
                    <a:pt x="827" y="602"/>
                  </a:cubicBezTo>
                  <a:lnTo>
                    <a:pt x="827" y="602"/>
                  </a:lnTo>
                  <a:cubicBezTo>
                    <a:pt x="829" y="621"/>
                    <a:pt x="822" y="640"/>
                    <a:pt x="822" y="659"/>
                  </a:cubicBezTo>
                  <a:cubicBezTo>
                    <a:pt x="810" y="671"/>
                    <a:pt x="762" y="730"/>
                    <a:pt x="762" y="730"/>
                  </a:cubicBezTo>
                  <a:cubicBezTo>
                    <a:pt x="774" y="730"/>
                    <a:pt x="774" y="742"/>
                    <a:pt x="762" y="754"/>
                  </a:cubicBezTo>
                  <a:cubicBezTo>
                    <a:pt x="762" y="759"/>
                    <a:pt x="766" y="764"/>
                    <a:pt x="770" y="767"/>
                  </a:cubicBezTo>
                  <a:lnTo>
                    <a:pt x="770" y="767"/>
                  </a:lnTo>
                  <a:cubicBezTo>
                    <a:pt x="758" y="773"/>
                    <a:pt x="740" y="803"/>
                    <a:pt x="751" y="814"/>
                  </a:cubicBezTo>
                  <a:cubicBezTo>
                    <a:pt x="751" y="825"/>
                    <a:pt x="751" y="837"/>
                    <a:pt x="739" y="837"/>
                  </a:cubicBezTo>
                  <a:cubicBezTo>
                    <a:pt x="737" y="839"/>
                    <a:pt x="736" y="840"/>
                    <a:pt x="735" y="840"/>
                  </a:cubicBezTo>
                  <a:cubicBezTo>
                    <a:pt x="730" y="840"/>
                    <a:pt x="739" y="814"/>
                    <a:pt x="739" y="814"/>
                  </a:cubicBezTo>
                  <a:cubicBezTo>
                    <a:pt x="739" y="810"/>
                    <a:pt x="737" y="809"/>
                    <a:pt x="734" y="809"/>
                  </a:cubicBezTo>
                  <a:cubicBezTo>
                    <a:pt x="727" y="809"/>
                    <a:pt x="715" y="817"/>
                    <a:pt x="715" y="825"/>
                  </a:cubicBezTo>
                  <a:cubicBezTo>
                    <a:pt x="715" y="825"/>
                    <a:pt x="715" y="837"/>
                    <a:pt x="715" y="837"/>
                  </a:cubicBezTo>
                  <a:cubicBezTo>
                    <a:pt x="723" y="837"/>
                    <a:pt x="725" y="832"/>
                    <a:pt x="726" y="832"/>
                  </a:cubicBezTo>
                  <a:cubicBezTo>
                    <a:pt x="727" y="832"/>
                    <a:pt x="727" y="833"/>
                    <a:pt x="727" y="837"/>
                  </a:cubicBezTo>
                  <a:cubicBezTo>
                    <a:pt x="727" y="849"/>
                    <a:pt x="703" y="861"/>
                    <a:pt x="703" y="873"/>
                  </a:cubicBezTo>
                  <a:cubicBezTo>
                    <a:pt x="695" y="881"/>
                    <a:pt x="708" y="884"/>
                    <a:pt x="715" y="885"/>
                  </a:cubicBezTo>
                  <a:lnTo>
                    <a:pt x="715" y="885"/>
                  </a:lnTo>
                  <a:cubicBezTo>
                    <a:pt x="714" y="891"/>
                    <a:pt x="711" y="909"/>
                    <a:pt x="703" y="909"/>
                  </a:cubicBezTo>
                  <a:cubicBezTo>
                    <a:pt x="701" y="907"/>
                    <a:pt x="698" y="906"/>
                    <a:pt x="696" y="906"/>
                  </a:cubicBezTo>
                  <a:cubicBezTo>
                    <a:pt x="687" y="906"/>
                    <a:pt x="679" y="923"/>
                    <a:pt x="679" y="933"/>
                  </a:cubicBezTo>
                  <a:cubicBezTo>
                    <a:pt x="679" y="936"/>
                    <a:pt x="680" y="945"/>
                    <a:pt x="681" y="956"/>
                  </a:cubicBezTo>
                  <a:lnTo>
                    <a:pt x="681" y="956"/>
                  </a:lnTo>
                  <a:cubicBezTo>
                    <a:pt x="688" y="952"/>
                    <a:pt x="693" y="948"/>
                    <a:pt x="698" y="948"/>
                  </a:cubicBezTo>
                  <a:cubicBezTo>
                    <a:pt x="701" y="948"/>
                    <a:pt x="703" y="951"/>
                    <a:pt x="703" y="956"/>
                  </a:cubicBezTo>
                  <a:cubicBezTo>
                    <a:pt x="703" y="971"/>
                    <a:pt x="694" y="977"/>
                    <a:pt x="684" y="979"/>
                  </a:cubicBezTo>
                  <a:lnTo>
                    <a:pt x="684" y="979"/>
                  </a:lnTo>
                  <a:cubicBezTo>
                    <a:pt x="683" y="971"/>
                    <a:pt x="682" y="964"/>
                    <a:pt x="681" y="956"/>
                  </a:cubicBezTo>
                  <a:lnTo>
                    <a:pt x="681" y="956"/>
                  </a:lnTo>
                  <a:cubicBezTo>
                    <a:pt x="672" y="964"/>
                    <a:pt x="661" y="975"/>
                    <a:pt x="655" y="980"/>
                  </a:cubicBezTo>
                  <a:cubicBezTo>
                    <a:pt x="631" y="992"/>
                    <a:pt x="631" y="992"/>
                    <a:pt x="631" y="1004"/>
                  </a:cubicBezTo>
                  <a:cubicBezTo>
                    <a:pt x="631" y="1004"/>
                    <a:pt x="631" y="1016"/>
                    <a:pt x="631" y="1016"/>
                  </a:cubicBezTo>
                  <a:cubicBezTo>
                    <a:pt x="620" y="1028"/>
                    <a:pt x="608" y="1040"/>
                    <a:pt x="608" y="1052"/>
                  </a:cubicBezTo>
                  <a:cubicBezTo>
                    <a:pt x="608" y="1064"/>
                    <a:pt x="608" y="1064"/>
                    <a:pt x="596" y="1076"/>
                  </a:cubicBezTo>
                  <a:cubicBezTo>
                    <a:pt x="596" y="1087"/>
                    <a:pt x="596" y="1123"/>
                    <a:pt x="584" y="1123"/>
                  </a:cubicBezTo>
                  <a:cubicBezTo>
                    <a:pt x="596" y="1123"/>
                    <a:pt x="572" y="1147"/>
                    <a:pt x="560" y="1171"/>
                  </a:cubicBezTo>
                  <a:cubicBezTo>
                    <a:pt x="560" y="1177"/>
                    <a:pt x="560" y="1177"/>
                    <a:pt x="560" y="1177"/>
                  </a:cubicBezTo>
                  <a:cubicBezTo>
                    <a:pt x="560" y="1177"/>
                    <a:pt x="560" y="1177"/>
                    <a:pt x="560" y="1183"/>
                  </a:cubicBezTo>
                  <a:cubicBezTo>
                    <a:pt x="560" y="1195"/>
                    <a:pt x="548" y="1195"/>
                    <a:pt x="548" y="1195"/>
                  </a:cubicBezTo>
                  <a:cubicBezTo>
                    <a:pt x="548" y="1192"/>
                    <a:pt x="548" y="1191"/>
                    <a:pt x="547" y="1191"/>
                  </a:cubicBezTo>
                  <a:cubicBezTo>
                    <a:pt x="544" y="1191"/>
                    <a:pt x="534" y="1209"/>
                    <a:pt x="524" y="1218"/>
                  </a:cubicBezTo>
                  <a:cubicBezTo>
                    <a:pt x="524" y="1242"/>
                    <a:pt x="512" y="1254"/>
                    <a:pt x="500" y="1266"/>
                  </a:cubicBezTo>
                  <a:lnTo>
                    <a:pt x="500" y="1278"/>
                  </a:lnTo>
                  <a:cubicBezTo>
                    <a:pt x="500" y="1290"/>
                    <a:pt x="489" y="1302"/>
                    <a:pt x="489" y="1302"/>
                  </a:cubicBezTo>
                  <a:cubicBezTo>
                    <a:pt x="477" y="1302"/>
                    <a:pt x="477" y="1302"/>
                    <a:pt x="477" y="1314"/>
                  </a:cubicBezTo>
                  <a:cubicBezTo>
                    <a:pt x="477" y="1337"/>
                    <a:pt x="477" y="1337"/>
                    <a:pt x="477" y="1337"/>
                  </a:cubicBezTo>
                  <a:cubicBezTo>
                    <a:pt x="477" y="1349"/>
                    <a:pt x="453" y="1361"/>
                    <a:pt x="453" y="1373"/>
                  </a:cubicBezTo>
                  <a:cubicBezTo>
                    <a:pt x="441" y="1385"/>
                    <a:pt x="429" y="1385"/>
                    <a:pt x="429" y="1397"/>
                  </a:cubicBezTo>
                  <a:cubicBezTo>
                    <a:pt x="429" y="1409"/>
                    <a:pt x="417" y="1421"/>
                    <a:pt x="417" y="1433"/>
                  </a:cubicBezTo>
                  <a:lnTo>
                    <a:pt x="417" y="1468"/>
                  </a:lnTo>
                  <a:cubicBezTo>
                    <a:pt x="417" y="1468"/>
                    <a:pt x="417" y="1457"/>
                    <a:pt x="405" y="1457"/>
                  </a:cubicBezTo>
                  <a:cubicBezTo>
                    <a:pt x="405" y="1457"/>
                    <a:pt x="393" y="1468"/>
                    <a:pt x="393" y="1480"/>
                  </a:cubicBezTo>
                  <a:cubicBezTo>
                    <a:pt x="393" y="1492"/>
                    <a:pt x="393" y="1480"/>
                    <a:pt x="393" y="1504"/>
                  </a:cubicBezTo>
                  <a:cubicBezTo>
                    <a:pt x="393" y="1504"/>
                    <a:pt x="381" y="1516"/>
                    <a:pt x="381" y="1528"/>
                  </a:cubicBezTo>
                  <a:cubicBezTo>
                    <a:pt x="370" y="1540"/>
                    <a:pt x="358" y="1540"/>
                    <a:pt x="358" y="1564"/>
                  </a:cubicBezTo>
                  <a:cubicBezTo>
                    <a:pt x="358" y="1576"/>
                    <a:pt x="346" y="1587"/>
                    <a:pt x="346" y="1599"/>
                  </a:cubicBezTo>
                  <a:cubicBezTo>
                    <a:pt x="346" y="1599"/>
                    <a:pt x="358" y="1611"/>
                    <a:pt x="346" y="1623"/>
                  </a:cubicBezTo>
                  <a:cubicBezTo>
                    <a:pt x="343" y="1626"/>
                    <a:pt x="341" y="1627"/>
                    <a:pt x="340" y="1627"/>
                  </a:cubicBezTo>
                  <a:cubicBezTo>
                    <a:pt x="335" y="1627"/>
                    <a:pt x="334" y="1620"/>
                    <a:pt x="334" y="1620"/>
                  </a:cubicBezTo>
                  <a:cubicBezTo>
                    <a:pt x="334" y="1620"/>
                    <a:pt x="334" y="1621"/>
                    <a:pt x="334" y="1623"/>
                  </a:cubicBezTo>
                  <a:cubicBezTo>
                    <a:pt x="325" y="1631"/>
                    <a:pt x="323" y="1640"/>
                    <a:pt x="326" y="1644"/>
                  </a:cubicBezTo>
                  <a:lnTo>
                    <a:pt x="326" y="1644"/>
                  </a:lnTo>
                  <a:cubicBezTo>
                    <a:pt x="319" y="1652"/>
                    <a:pt x="310" y="1671"/>
                    <a:pt x="310" y="1671"/>
                  </a:cubicBezTo>
                  <a:cubicBezTo>
                    <a:pt x="310" y="1677"/>
                    <a:pt x="307" y="1677"/>
                    <a:pt x="303" y="1677"/>
                  </a:cubicBezTo>
                  <a:cubicBezTo>
                    <a:pt x="298" y="1677"/>
                    <a:pt x="292" y="1677"/>
                    <a:pt x="286" y="1683"/>
                  </a:cubicBezTo>
                  <a:cubicBezTo>
                    <a:pt x="286" y="1691"/>
                    <a:pt x="297" y="1705"/>
                    <a:pt x="308" y="1705"/>
                  </a:cubicBezTo>
                  <a:cubicBezTo>
                    <a:pt x="313" y="1705"/>
                    <a:pt x="318" y="1702"/>
                    <a:pt x="322" y="1695"/>
                  </a:cubicBezTo>
                  <a:lnTo>
                    <a:pt x="322" y="1707"/>
                  </a:lnTo>
                  <a:cubicBezTo>
                    <a:pt x="330" y="1715"/>
                    <a:pt x="333" y="1723"/>
                    <a:pt x="338" y="1723"/>
                  </a:cubicBezTo>
                  <a:cubicBezTo>
                    <a:pt x="340" y="1723"/>
                    <a:pt x="342" y="1722"/>
                    <a:pt x="346" y="1718"/>
                  </a:cubicBezTo>
                  <a:lnTo>
                    <a:pt x="346" y="1707"/>
                  </a:lnTo>
                  <a:cubicBezTo>
                    <a:pt x="346" y="1695"/>
                    <a:pt x="358" y="1683"/>
                    <a:pt x="358" y="1671"/>
                  </a:cubicBezTo>
                  <a:cubicBezTo>
                    <a:pt x="358" y="1659"/>
                    <a:pt x="358" y="1647"/>
                    <a:pt x="358" y="1635"/>
                  </a:cubicBezTo>
                  <a:cubicBezTo>
                    <a:pt x="358" y="1623"/>
                    <a:pt x="370" y="1611"/>
                    <a:pt x="358" y="1611"/>
                  </a:cubicBezTo>
                  <a:cubicBezTo>
                    <a:pt x="370" y="1611"/>
                    <a:pt x="381" y="1587"/>
                    <a:pt x="393" y="1564"/>
                  </a:cubicBezTo>
                  <a:cubicBezTo>
                    <a:pt x="393" y="1564"/>
                    <a:pt x="405" y="1552"/>
                    <a:pt x="405" y="1552"/>
                  </a:cubicBezTo>
                  <a:cubicBezTo>
                    <a:pt x="405" y="1552"/>
                    <a:pt x="417" y="1552"/>
                    <a:pt x="429" y="1540"/>
                  </a:cubicBezTo>
                  <a:lnTo>
                    <a:pt x="417" y="1540"/>
                  </a:lnTo>
                  <a:cubicBezTo>
                    <a:pt x="417" y="1528"/>
                    <a:pt x="429" y="1528"/>
                    <a:pt x="441" y="1516"/>
                  </a:cubicBezTo>
                  <a:cubicBezTo>
                    <a:pt x="441" y="1504"/>
                    <a:pt x="441" y="1492"/>
                    <a:pt x="441" y="1480"/>
                  </a:cubicBezTo>
                  <a:lnTo>
                    <a:pt x="441" y="1468"/>
                  </a:lnTo>
                  <a:cubicBezTo>
                    <a:pt x="441" y="1468"/>
                    <a:pt x="441" y="1457"/>
                    <a:pt x="453" y="1457"/>
                  </a:cubicBezTo>
                  <a:cubicBezTo>
                    <a:pt x="453" y="1445"/>
                    <a:pt x="465" y="1433"/>
                    <a:pt x="465" y="1421"/>
                  </a:cubicBezTo>
                  <a:cubicBezTo>
                    <a:pt x="465" y="1409"/>
                    <a:pt x="477" y="1397"/>
                    <a:pt x="477" y="1385"/>
                  </a:cubicBezTo>
                  <a:cubicBezTo>
                    <a:pt x="477" y="1385"/>
                    <a:pt x="500" y="1385"/>
                    <a:pt x="500" y="1361"/>
                  </a:cubicBezTo>
                  <a:cubicBezTo>
                    <a:pt x="500" y="1349"/>
                    <a:pt x="477" y="1361"/>
                    <a:pt x="489" y="1337"/>
                  </a:cubicBezTo>
                  <a:cubicBezTo>
                    <a:pt x="490" y="1336"/>
                    <a:pt x="492" y="1335"/>
                    <a:pt x="494" y="1335"/>
                  </a:cubicBezTo>
                  <a:cubicBezTo>
                    <a:pt x="501" y="1335"/>
                    <a:pt x="508" y="1346"/>
                    <a:pt x="515" y="1346"/>
                  </a:cubicBezTo>
                  <a:cubicBezTo>
                    <a:pt x="518" y="1346"/>
                    <a:pt x="521" y="1344"/>
                    <a:pt x="524" y="1337"/>
                  </a:cubicBezTo>
                  <a:cubicBezTo>
                    <a:pt x="530" y="1331"/>
                    <a:pt x="530" y="1331"/>
                    <a:pt x="529" y="1331"/>
                  </a:cubicBezTo>
                  <a:cubicBezTo>
                    <a:pt x="527" y="1331"/>
                    <a:pt x="524" y="1331"/>
                    <a:pt x="524" y="1326"/>
                  </a:cubicBezTo>
                  <a:cubicBezTo>
                    <a:pt x="524" y="1314"/>
                    <a:pt x="536" y="1290"/>
                    <a:pt x="536" y="1278"/>
                  </a:cubicBezTo>
                  <a:cubicBezTo>
                    <a:pt x="560" y="1254"/>
                    <a:pt x="584" y="1218"/>
                    <a:pt x="596" y="1183"/>
                  </a:cubicBezTo>
                  <a:lnTo>
                    <a:pt x="596" y="1159"/>
                  </a:lnTo>
                  <a:cubicBezTo>
                    <a:pt x="596" y="1153"/>
                    <a:pt x="596" y="1153"/>
                    <a:pt x="597" y="1153"/>
                  </a:cubicBezTo>
                  <a:cubicBezTo>
                    <a:pt x="599" y="1153"/>
                    <a:pt x="602" y="1153"/>
                    <a:pt x="608" y="1147"/>
                  </a:cubicBezTo>
                  <a:cubicBezTo>
                    <a:pt x="620" y="1147"/>
                    <a:pt x="620" y="1123"/>
                    <a:pt x="620" y="1111"/>
                  </a:cubicBezTo>
                  <a:cubicBezTo>
                    <a:pt x="620" y="1111"/>
                    <a:pt x="620" y="1099"/>
                    <a:pt x="631" y="1099"/>
                  </a:cubicBezTo>
                  <a:cubicBezTo>
                    <a:pt x="640" y="1099"/>
                    <a:pt x="630" y="1087"/>
                    <a:pt x="619" y="1080"/>
                  </a:cubicBezTo>
                  <a:lnTo>
                    <a:pt x="619" y="1080"/>
                  </a:lnTo>
                  <a:cubicBezTo>
                    <a:pt x="625" y="1079"/>
                    <a:pt x="631" y="1076"/>
                    <a:pt x="631" y="1076"/>
                  </a:cubicBezTo>
                  <a:cubicBezTo>
                    <a:pt x="631" y="1076"/>
                    <a:pt x="643" y="1064"/>
                    <a:pt x="643" y="1052"/>
                  </a:cubicBezTo>
                  <a:cubicBezTo>
                    <a:pt x="643" y="1052"/>
                    <a:pt x="653" y="1014"/>
                    <a:pt x="655" y="1014"/>
                  </a:cubicBezTo>
                  <a:cubicBezTo>
                    <a:pt x="655" y="1014"/>
                    <a:pt x="655" y="1015"/>
                    <a:pt x="655" y="1016"/>
                  </a:cubicBezTo>
                  <a:cubicBezTo>
                    <a:pt x="658" y="1021"/>
                    <a:pt x="659" y="1023"/>
                    <a:pt x="661" y="1023"/>
                  </a:cubicBezTo>
                  <a:cubicBezTo>
                    <a:pt x="667" y="1023"/>
                    <a:pt x="667" y="990"/>
                    <a:pt x="667" y="980"/>
                  </a:cubicBezTo>
                  <a:cubicBezTo>
                    <a:pt x="672" y="980"/>
                    <a:pt x="678" y="980"/>
                    <a:pt x="684" y="979"/>
                  </a:cubicBezTo>
                  <a:lnTo>
                    <a:pt x="684" y="979"/>
                  </a:lnTo>
                  <a:cubicBezTo>
                    <a:pt x="687" y="999"/>
                    <a:pt x="690" y="1017"/>
                    <a:pt x="691" y="1017"/>
                  </a:cubicBezTo>
                  <a:cubicBezTo>
                    <a:pt x="691" y="1017"/>
                    <a:pt x="691" y="1017"/>
                    <a:pt x="691" y="1016"/>
                  </a:cubicBezTo>
                  <a:cubicBezTo>
                    <a:pt x="699" y="1016"/>
                    <a:pt x="702" y="1027"/>
                    <a:pt x="706" y="1027"/>
                  </a:cubicBezTo>
                  <a:cubicBezTo>
                    <a:pt x="708" y="1027"/>
                    <a:pt x="711" y="1024"/>
                    <a:pt x="715" y="1016"/>
                  </a:cubicBezTo>
                  <a:cubicBezTo>
                    <a:pt x="721" y="1010"/>
                    <a:pt x="721" y="1010"/>
                    <a:pt x="719" y="1010"/>
                  </a:cubicBezTo>
                  <a:cubicBezTo>
                    <a:pt x="718" y="1010"/>
                    <a:pt x="715" y="1010"/>
                    <a:pt x="715" y="1004"/>
                  </a:cubicBezTo>
                  <a:cubicBezTo>
                    <a:pt x="715" y="994"/>
                    <a:pt x="715" y="977"/>
                    <a:pt x="721" y="977"/>
                  </a:cubicBezTo>
                  <a:cubicBezTo>
                    <a:pt x="723" y="977"/>
                    <a:pt x="724" y="978"/>
                    <a:pt x="727" y="980"/>
                  </a:cubicBezTo>
                  <a:cubicBezTo>
                    <a:pt x="739" y="980"/>
                    <a:pt x="739" y="945"/>
                    <a:pt x="739" y="945"/>
                  </a:cubicBezTo>
                  <a:cubicBezTo>
                    <a:pt x="739" y="945"/>
                    <a:pt x="739" y="933"/>
                    <a:pt x="739" y="933"/>
                  </a:cubicBezTo>
                  <a:lnTo>
                    <a:pt x="751" y="909"/>
                  </a:lnTo>
                  <a:cubicBezTo>
                    <a:pt x="751" y="897"/>
                    <a:pt x="762" y="885"/>
                    <a:pt x="762" y="873"/>
                  </a:cubicBezTo>
                  <a:cubicBezTo>
                    <a:pt x="774" y="861"/>
                    <a:pt x="786" y="837"/>
                    <a:pt x="774" y="837"/>
                  </a:cubicBezTo>
                  <a:cubicBezTo>
                    <a:pt x="774" y="837"/>
                    <a:pt x="798" y="802"/>
                    <a:pt x="798" y="802"/>
                  </a:cubicBezTo>
                  <a:cubicBezTo>
                    <a:pt x="810" y="790"/>
                    <a:pt x="810" y="790"/>
                    <a:pt x="810" y="778"/>
                  </a:cubicBezTo>
                  <a:cubicBezTo>
                    <a:pt x="810" y="766"/>
                    <a:pt x="810" y="766"/>
                    <a:pt x="810" y="754"/>
                  </a:cubicBezTo>
                  <a:cubicBezTo>
                    <a:pt x="822" y="730"/>
                    <a:pt x="834" y="730"/>
                    <a:pt x="834" y="730"/>
                  </a:cubicBezTo>
                  <a:cubicBezTo>
                    <a:pt x="846" y="718"/>
                    <a:pt x="858" y="695"/>
                    <a:pt x="858" y="695"/>
                  </a:cubicBezTo>
                  <a:cubicBezTo>
                    <a:pt x="870" y="683"/>
                    <a:pt x="881" y="659"/>
                    <a:pt x="870" y="659"/>
                  </a:cubicBezTo>
                  <a:cubicBezTo>
                    <a:pt x="858" y="647"/>
                    <a:pt x="858" y="647"/>
                    <a:pt x="870" y="635"/>
                  </a:cubicBezTo>
                  <a:cubicBezTo>
                    <a:pt x="872" y="632"/>
                    <a:pt x="874" y="632"/>
                    <a:pt x="876" y="632"/>
                  </a:cubicBezTo>
                  <a:cubicBezTo>
                    <a:pt x="880" y="632"/>
                    <a:pt x="883" y="638"/>
                    <a:pt x="887" y="638"/>
                  </a:cubicBezTo>
                  <a:cubicBezTo>
                    <a:pt x="889" y="638"/>
                    <a:pt x="891" y="637"/>
                    <a:pt x="893" y="635"/>
                  </a:cubicBezTo>
                  <a:cubicBezTo>
                    <a:pt x="899" y="623"/>
                    <a:pt x="896" y="623"/>
                    <a:pt x="893" y="623"/>
                  </a:cubicBezTo>
                  <a:cubicBezTo>
                    <a:pt x="890" y="623"/>
                    <a:pt x="887" y="623"/>
                    <a:pt x="893" y="611"/>
                  </a:cubicBezTo>
                  <a:cubicBezTo>
                    <a:pt x="899" y="599"/>
                    <a:pt x="902" y="596"/>
                    <a:pt x="905" y="596"/>
                  </a:cubicBezTo>
                  <a:cubicBezTo>
                    <a:pt x="908" y="596"/>
                    <a:pt x="911" y="599"/>
                    <a:pt x="917" y="599"/>
                  </a:cubicBezTo>
                  <a:cubicBezTo>
                    <a:pt x="905" y="587"/>
                    <a:pt x="905" y="575"/>
                    <a:pt x="905" y="564"/>
                  </a:cubicBezTo>
                  <a:cubicBezTo>
                    <a:pt x="905" y="540"/>
                    <a:pt x="917" y="552"/>
                    <a:pt x="929" y="540"/>
                  </a:cubicBezTo>
                  <a:cubicBezTo>
                    <a:pt x="939" y="540"/>
                    <a:pt x="916" y="498"/>
                    <a:pt x="929" y="498"/>
                  </a:cubicBezTo>
                  <a:cubicBezTo>
                    <a:pt x="931" y="498"/>
                    <a:pt x="935" y="500"/>
                    <a:pt x="941" y="504"/>
                  </a:cubicBezTo>
                  <a:cubicBezTo>
                    <a:pt x="929" y="468"/>
                    <a:pt x="977" y="444"/>
                    <a:pt x="989" y="433"/>
                  </a:cubicBezTo>
                  <a:cubicBezTo>
                    <a:pt x="977" y="421"/>
                    <a:pt x="1001" y="409"/>
                    <a:pt x="1001" y="397"/>
                  </a:cubicBezTo>
                  <a:cubicBezTo>
                    <a:pt x="989" y="397"/>
                    <a:pt x="1012" y="373"/>
                    <a:pt x="1012" y="373"/>
                  </a:cubicBezTo>
                  <a:cubicBezTo>
                    <a:pt x="1015" y="375"/>
                    <a:pt x="1017" y="376"/>
                    <a:pt x="1018" y="376"/>
                  </a:cubicBezTo>
                  <a:cubicBezTo>
                    <a:pt x="1024" y="376"/>
                    <a:pt x="1024" y="361"/>
                    <a:pt x="1024" y="361"/>
                  </a:cubicBezTo>
                  <a:cubicBezTo>
                    <a:pt x="1036" y="349"/>
                    <a:pt x="1036" y="337"/>
                    <a:pt x="1036" y="337"/>
                  </a:cubicBezTo>
                  <a:lnTo>
                    <a:pt x="1036" y="325"/>
                  </a:lnTo>
                  <a:cubicBezTo>
                    <a:pt x="1036" y="325"/>
                    <a:pt x="1036" y="314"/>
                    <a:pt x="1036" y="314"/>
                  </a:cubicBezTo>
                  <a:cubicBezTo>
                    <a:pt x="1048" y="314"/>
                    <a:pt x="1048" y="337"/>
                    <a:pt x="1060" y="337"/>
                  </a:cubicBezTo>
                  <a:lnTo>
                    <a:pt x="1060" y="325"/>
                  </a:lnTo>
                  <a:cubicBezTo>
                    <a:pt x="1054" y="314"/>
                    <a:pt x="1051" y="314"/>
                    <a:pt x="1053" y="314"/>
                  </a:cubicBezTo>
                  <a:cubicBezTo>
                    <a:pt x="1054" y="314"/>
                    <a:pt x="1060" y="314"/>
                    <a:pt x="1072" y="302"/>
                  </a:cubicBezTo>
                  <a:cubicBezTo>
                    <a:pt x="1078" y="296"/>
                    <a:pt x="1075" y="296"/>
                    <a:pt x="1069" y="296"/>
                  </a:cubicBezTo>
                  <a:cubicBezTo>
                    <a:pt x="1063" y="296"/>
                    <a:pt x="1054" y="296"/>
                    <a:pt x="1048" y="290"/>
                  </a:cubicBezTo>
                  <a:cubicBezTo>
                    <a:pt x="1048" y="278"/>
                    <a:pt x="1072" y="278"/>
                    <a:pt x="1084" y="266"/>
                  </a:cubicBezTo>
                  <a:cubicBezTo>
                    <a:pt x="1096" y="254"/>
                    <a:pt x="1096" y="242"/>
                    <a:pt x="1096" y="230"/>
                  </a:cubicBezTo>
                  <a:lnTo>
                    <a:pt x="1096" y="218"/>
                  </a:lnTo>
                  <a:cubicBezTo>
                    <a:pt x="1096" y="206"/>
                    <a:pt x="1108" y="194"/>
                    <a:pt x="1120" y="194"/>
                  </a:cubicBezTo>
                  <a:cubicBezTo>
                    <a:pt x="1109" y="194"/>
                    <a:pt x="1127" y="157"/>
                    <a:pt x="1131" y="157"/>
                  </a:cubicBezTo>
                  <a:cubicBezTo>
                    <a:pt x="1131" y="157"/>
                    <a:pt x="1132" y="157"/>
                    <a:pt x="1132" y="159"/>
                  </a:cubicBezTo>
                  <a:cubicBezTo>
                    <a:pt x="1138" y="166"/>
                    <a:pt x="1145" y="172"/>
                    <a:pt x="1150" y="172"/>
                  </a:cubicBezTo>
                  <a:cubicBezTo>
                    <a:pt x="1153" y="172"/>
                    <a:pt x="1155" y="169"/>
                    <a:pt x="1155" y="159"/>
                  </a:cubicBezTo>
                  <a:cubicBezTo>
                    <a:pt x="1155" y="147"/>
                    <a:pt x="1155" y="135"/>
                    <a:pt x="1155" y="123"/>
                  </a:cubicBezTo>
                  <a:cubicBezTo>
                    <a:pt x="1155" y="131"/>
                    <a:pt x="1161" y="140"/>
                    <a:pt x="1169" y="140"/>
                  </a:cubicBezTo>
                  <a:cubicBezTo>
                    <a:pt x="1172" y="140"/>
                    <a:pt x="1176" y="138"/>
                    <a:pt x="1179" y="135"/>
                  </a:cubicBezTo>
                  <a:cubicBezTo>
                    <a:pt x="1179" y="123"/>
                    <a:pt x="1179" y="111"/>
                    <a:pt x="1191" y="111"/>
                  </a:cubicBezTo>
                  <a:cubicBezTo>
                    <a:pt x="1197" y="105"/>
                    <a:pt x="1203" y="105"/>
                    <a:pt x="1209" y="105"/>
                  </a:cubicBezTo>
                  <a:cubicBezTo>
                    <a:pt x="1215" y="105"/>
                    <a:pt x="1221" y="105"/>
                    <a:pt x="1227" y="99"/>
                  </a:cubicBezTo>
                  <a:cubicBezTo>
                    <a:pt x="1239" y="87"/>
                    <a:pt x="1239" y="75"/>
                    <a:pt x="1262" y="75"/>
                  </a:cubicBezTo>
                  <a:cubicBezTo>
                    <a:pt x="1274" y="75"/>
                    <a:pt x="1274" y="63"/>
                    <a:pt x="1286" y="63"/>
                  </a:cubicBezTo>
                  <a:cubicBezTo>
                    <a:pt x="1298" y="63"/>
                    <a:pt x="1298" y="52"/>
                    <a:pt x="1310" y="52"/>
                  </a:cubicBezTo>
                  <a:lnTo>
                    <a:pt x="1334" y="52"/>
                  </a:lnTo>
                  <a:cubicBezTo>
                    <a:pt x="1334" y="52"/>
                    <a:pt x="1370" y="40"/>
                    <a:pt x="1370" y="40"/>
                  </a:cubicBezTo>
                  <a:lnTo>
                    <a:pt x="1370" y="52"/>
                  </a:lnTo>
                  <a:cubicBezTo>
                    <a:pt x="1393" y="40"/>
                    <a:pt x="1382" y="28"/>
                    <a:pt x="1393" y="16"/>
                  </a:cubicBezTo>
                  <a:cubicBezTo>
                    <a:pt x="1393" y="16"/>
                    <a:pt x="1383" y="5"/>
                    <a:pt x="1379" y="5"/>
                  </a:cubicBezTo>
                  <a:lnTo>
                    <a:pt x="1379" y="5"/>
                  </a:lnTo>
                  <a:cubicBezTo>
                    <a:pt x="1378" y="5"/>
                    <a:pt x="1378" y="8"/>
                    <a:pt x="1382" y="16"/>
                  </a:cubicBezTo>
                  <a:cubicBezTo>
                    <a:pt x="1386" y="20"/>
                    <a:pt x="1384" y="21"/>
                    <a:pt x="1380" y="21"/>
                  </a:cubicBezTo>
                  <a:cubicBezTo>
                    <a:pt x="1372" y="21"/>
                    <a:pt x="1354" y="16"/>
                    <a:pt x="1346" y="16"/>
                  </a:cubicBezTo>
                  <a:lnTo>
                    <a:pt x="1322" y="16"/>
                  </a:lnTo>
                  <a:cubicBezTo>
                    <a:pt x="1322" y="16"/>
                    <a:pt x="1330" y="1"/>
                    <a:pt x="1327" y="1"/>
                  </a:cubicBezTo>
                  <a:close/>
                  <a:moveTo>
                    <a:pt x="268" y="1808"/>
                  </a:moveTo>
                  <a:cubicBezTo>
                    <a:pt x="265" y="1808"/>
                    <a:pt x="262" y="1810"/>
                    <a:pt x="262" y="1814"/>
                  </a:cubicBezTo>
                  <a:lnTo>
                    <a:pt x="263" y="1814"/>
                  </a:lnTo>
                  <a:lnTo>
                    <a:pt x="263" y="1814"/>
                  </a:lnTo>
                  <a:cubicBezTo>
                    <a:pt x="264" y="1812"/>
                    <a:pt x="266" y="1810"/>
                    <a:pt x="268" y="1808"/>
                  </a:cubicBezTo>
                  <a:close/>
                  <a:moveTo>
                    <a:pt x="3435" y="1582"/>
                  </a:moveTo>
                  <a:cubicBezTo>
                    <a:pt x="3428" y="1582"/>
                    <a:pt x="3418" y="1587"/>
                    <a:pt x="3418" y="1587"/>
                  </a:cubicBezTo>
                  <a:lnTo>
                    <a:pt x="3418" y="1599"/>
                  </a:lnTo>
                  <a:cubicBezTo>
                    <a:pt x="3418" y="1611"/>
                    <a:pt x="3429" y="1659"/>
                    <a:pt x="3418" y="1659"/>
                  </a:cubicBezTo>
                  <a:cubicBezTo>
                    <a:pt x="3406" y="1659"/>
                    <a:pt x="3418" y="1683"/>
                    <a:pt x="3441" y="1683"/>
                  </a:cubicBezTo>
                  <a:cubicBezTo>
                    <a:pt x="3453" y="1683"/>
                    <a:pt x="3453" y="1683"/>
                    <a:pt x="3453" y="1695"/>
                  </a:cubicBezTo>
                  <a:cubicBezTo>
                    <a:pt x="3453" y="1707"/>
                    <a:pt x="3441" y="1707"/>
                    <a:pt x="3441" y="1707"/>
                  </a:cubicBezTo>
                  <a:cubicBezTo>
                    <a:pt x="3429" y="1718"/>
                    <a:pt x="3429" y="1718"/>
                    <a:pt x="3441" y="1730"/>
                  </a:cubicBezTo>
                  <a:cubicBezTo>
                    <a:pt x="3441" y="1742"/>
                    <a:pt x="3441" y="1754"/>
                    <a:pt x="3441" y="1766"/>
                  </a:cubicBezTo>
                  <a:cubicBezTo>
                    <a:pt x="3441" y="1790"/>
                    <a:pt x="3465" y="1778"/>
                    <a:pt x="3465" y="1802"/>
                  </a:cubicBezTo>
                  <a:cubicBezTo>
                    <a:pt x="3471" y="1808"/>
                    <a:pt x="3468" y="1808"/>
                    <a:pt x="3464" y="1808"/>
                  </a:cubicBezTo>
                  <a:cubicBezTo>
                    <a:pt x="3459" y="1808"/>
                    <a:pt x="3453" y="1808"/>
                    <a:pt x="3453" y="1814"/>
                  </a:cubicBezTo>
                  <a:cubicBezTo>
                    <a:pt x="3453" y="1826"/>
                    <a:pt x="3465" y="1849"/>
                    <a:pt x="3477" y="1873"/>
                  </a:cubicBezTo>
                  <a:cubicBezTo>
                    <a:pt x="3477" y="1879"/>
                    <a:pt x="3477" y="1890"/>
                    <a:pt x="3477" y="1897"/>
                  </a:cubicBezTo>
                  <a:cubicBezTo>
                    <a:pt x="3489" y="1885"/>
                    <a:pt x="3489" y="1873"/>
                    <a:pt x="3477" y="1861"/>
                  </a:cubicBezTo>
                  <a:cubicBezTo>
                    <a:pt x="3477" y="1858"/>
                    <a:pt x="3477" y="1855"/>
                    <a:pt x="3477" y="1849"/>
                  </a:cubicBezTo>
                  <a:cubicBezTo>
                    <a:pt x="3477" y="1838"/>
                    <a:pt x="3477" y="1826"/>
                    <a:pt x="3477" y="1826"/>
                  </a:cubicBezTo>
                  <a:cubicBezTo>
                    <a:pt x="3477" y="1814"/>
                    <a:pt x="3465" y="1802"/>
                    <a:pt x="3477" y="1790"/>
                  </a:cubicBezTo>
                  <a:cubicBezTo>
                    <a:pt x="3477" y="1778"/>
                    <a:pt x="3489" y="1766"/>
                    <a:pt x="3477" y="1766"/>
                  </a:cubicBezTo>
                  <a:cubicBezTo>
                    <a:pt x="3453" y="1754"/>
                    <a:pt x="3453" y="1766"/>
                    <a:pt x="3453" y="1742"/>
                  </a:cubicBezTo>
                  <a:cubicBezTo>
                    <a:pt x="3465" y="1718"/>
                    <a:pt x="3465" y="1730"/>
                    <a:pt x="3465" y="1718"/>
                  </a:cubicBezTo>
                  <a:lnTo>
                    <a:pt x="3465" y="1683"/>
                  </a:lnTo>
                  <a:cubicBezTo>
                    <a:pt x="3465" y="1683"/>
                    <a:pt x="3460" y="1688"/>
                    <a:pt x="3456" y="1688"/>
                  </a:cubicBezTo>
                  <a:cubicBezTo>
                    <a:pt x="3455" y="1688"/>
                    <a:pt x="3453" y="1687"/>
                    <a:pt x="3453" y="1683"/>
                  </a:cubicBezTo>
                  <a:cubicBezTo>
                    <a:pt x="3447" y="1677"/>
                    <a:pt x="3447" y="1677"/>
                    <a:pt x="3450" y="1677"/>
                  </a:cubicBezTo>
                  <a:cubicBezTo>
                    <a:pt x="3453" y="1677"/>
                    <a:pt x="3459" y="1677"/>
                    <a:pt x="3465" y="1671"/>
                  </a:cubicBezTo>
                  <a:lnTo>
                    <a:pt x="3441" y="1659"/>
                  </a:lnTo>
                  <a:cubicBezTo>
                    <a:pt x="3441" y="1647"/>
                    <a:pt x="3441" y="1647"/>
                    <a:pt x="3441" y="1635"/>
                  </a:cubicBezTo>
                  <a:cubicBezTo>
                    <a:pt x="3453" y="1623"/>
                    <a:pt x="3453" y="1611"/>
                    <a:pt x="3441" y="1587"/>
                  </a:cubicBezTo>
                  <a:cubicBezTo>
                    <a:pt x="3441" y="1584"/>
                    <a:pt x="3439" y="1582"/>
                    <a:pt x="3435" y="1582"/>
                  </a:cubicBezTo>
                  <a:close/>
                  <a:moveTo>
                    <a:pt x="3466" y="1883"/>
                  </a:moveTo>
                  <a:cubicBezTo>
                    <a:pt x="3465" y="1883"/>
                    <a:pt x="3465" y="1887"/>
                    <a:pt x="3465" y="1897"/>
                  </a:cubicBezTo>
                  <a:cubicBezTo>
                    <a:pt x="3453" y="1921"/>
                    <a:pt x="3465" y="1933"/>
                    <a:pt x="3465" y="1933"/>
                  </a:cubicBezTo>
                  <a:cubicBezTo>
                    <a:pt x="3471" y="1927"/>
                    <a:pt x="3474" y="1924"/>
                    <a:pt x="3477" y="1924"/>
                  </a:cubicBezTo>
                  <a:cubicBezTo>
                    <a:pt x="3477" y="1915"/>
                    <a:pt x="3477" y="1906"/>
                    <a:pt x="3477" y="1897"/>
                  </a:cubicBezTo>
                  <a:cubicBezTo>
                    <a:pt x="3470" y="1890"/>
                    <a:pt x="3467" y="1883"/>
                    <a:pt x="3466" y="1883"/>
                  </a:cubicBezTo>
                  <a:close/>
                  <a:moveTo>
                    <a:pt x="3477" y="1924"/>
                  </a:moveTo>
                  <a:cubicBezTo>
                    <a:pt x="3477" y="1927"/>
                    <a:pt x="3477" y="1930"/>
                    <a:pt x="3477" y="1933"/>
                  </a:cubicBezTo>
                  <a:lnTo>
                    <a:pt x="3477" y="1951"/>
                  </a:lnTo>
                  <a:lnTo>
                    <a:pt x="3477" y="1951"/>
                  </a:lnTo>
                  <a:cubicBezTo>
                    <a:pt x="3483" y="1944"/>
                    <a:pt x="3489" y="1938"/>
                    <a:pt x="3489" y="1933"/>
                  </a:cubicBezTo>
                  <a:cubicBezTo>
                    <a:pt x="3483" y="1927"/>
                    <a:pt x="3480" y="1924"/>
                    <a:pt x="3477" y="1924"/>
                  </a:cubicBezTo>
                  <a:close/>
                  <a:moveTo>
                    <a:pt x="3477" y="1951"/>
                  </a:moveTo>
                  <a:lnTo>
                    <a:pt x="3477" y="1951"/>
                  </a:lnTo>
                  <a:cubicBezTo>
                    <a:pt x="3468" y="1960"/>
                    <a:pt x="3458" y="1968"/>
                    <a:pt x="3465" y="1968"/>
                  </a:cubicBezTo>
                  <a:lnTo>
                    <a:pt x="3477" y="1968"/>
                  </a:lnTo>
                  <a:lnTo>
                    <a:pt x="3477" y="1951"/>
                  </a:lnTo>
                  <a:close/>
                  <a:moveTo>
                    <a:pt x="3477" y="1968"/>
                  </a:moveTo>
                  <a:cubicBezTo>
                    <a:pt x="3480" y="1971"/>
                    <a:pt x="3482" y="1973"/>
                    <a:pt x="3483" y="1975"/>
                  </a:cubicBezTo>
                  <a:lnTo>
                    <a:pt x="3483" y="1975"/>
                  </a:lnTo>
                  <a:cubicBezTo>
                    <a:pt x="3483" y="1972"/>
                    <a:pt x="3483" y="1968"/>
                    <a:pt x="3477" y="1968"/>
                  </a:cubicBezTo>
                  <a:close/>
                  <a:moveTo>
                    <a:pt x="3483" y="1975"/>
                  </a:moveTo>
                  <a:cubicBezTo>
                    <a:pt x="3483" y="1977"/>
                    <a:pt x="3483" y="1979"/>
                    <a:pt x="3486" y="1980"/>
                  </a:cubicBezTo>
                  <a:lnTo>
                    <a:pt x="3486" y="1980"/>
                  </a:lnTo>
                  <a:cubicBezTo>
                    <a:pt x="3486" y="1978"/>
                    <a:pt x="3485" y="1977"/>
                    <a:pt x="3483" y="1975"/>
                  </a:cubicBezTo>
                  <a:close/>
                  <a:moveTo>
                    <a:pt x="3486" y="1980"/>
                  </a:moveTo>
                  <a:cubicBezTo>
                    <a:pt x="3486" y="1983"/>
                    <a:pt x="3483" y="1986"/>
                    <a:pt x="3477" y="1992"/>
                  </a:cubicBezTo>
                  <a:cubicBezTo>
                    <a:pt x="3478" y="1993"/>
                    <a:pt x="3478" y="1994"/>
                    <a:pt x="3479" y="1994"/>
                  </a:cubicBezTo>
                  <a:lnTo>
                    <a:pt x="3479" y="1994"/>
                  </a:lnTo>
                  <a:cubicBezTo>
                    <a:pt x="3485" y="1984"/>
                    <a:pt x="3499" y="1990"/>
                    <a:pt x="3489" y="1980"/>
                  </a:cubicBezTo>
                  <a:cubicBezTo>
                    <a:pt x="3488" y="1980"/>
                    <a:pt x="3487" y="1980"/>
                    <a:pt x="3486" y="1980"/>
                  </a:cubicBezTo>
                  <a:close/>
                  <a:moveTo>
                    <a:pt x="3479" y="1994"/>
                  </a:moveTo>
                  <a:cubicBezTo>
                    <a:pt x="3478" y="1997"/>
                    <a:pt x="3477" y="2000"/>
                    <a:pt x="3477" y="2004"/>
                  </a:cubicBezTo>
                  <a:cubicBezTo>
                    <a:pt x="3477" y="2022"/>
                    <a:pt x="3477" y="2033"/>
                    <a:pt x="3482" y="2033"/>
                  </a:cubicBezTo>
                  <a:cubicBezTo>
                    <a:pt x="3483" y="2033"/>
                    <a:pt x="3486" y="2031"/>
                    <a:pt x="3488" y="2028"/>
                  </a:cubicBezTo>
                  <a:lnTo>
                    <a:pt x="3488" y="2028"/>
                  </a:lnTo>
                  <a:cubicBezTo>
                    <a:pt x="3488" y="2036"/>
                    <a:pt x="3485" y="2044"/>
                    <a:pt x="3477" y="2052"/>
                  </a:cubicBezTo>
                  <a:lnTo>
                    <a:pt x="3489" y="2052"/>
                  </a:lnTo>
                  <a:lnTo>
                    <a:pt x="3489" y="2028"/>
                  </a:lnTo>
                  <a:cubicBezTo>
                    <a:pt x="3489" y="2028"/>
                    <a:pt x="3489" y="2028"/>
                    <a:pt x="3488" y="2028"/>
                  </a:cubicBezTo>
                  <a:lnTo>
                    <a:pt x="3488" y="2028"/>
                  </a:lnTo>
                  <a:cubicBezTo>
                    <a:pt x="3489" y="2024"/>
                    <a:pt x="3489" y="2020"/>
                    <a:pt x="3489" y="2016"/>
                  </a:cubicBezTo>
                  <a:cubicBezTo>
                    <a:pt x="3489" y="2005"/>
                    <a:pt x="3489" y="2004"/>
                    <a:pt x="3479" y="1994"/>
                  </a:cubicBezTo>
                  <a:close/>
                  <a:moveTo>
                    <a:pt x="143" y="2099"/>
                  </a:moveTo>
                  <a:cubicBezTo>
                    <a:pt x="135" y="2099"/>
                    <a:pt x="138" y="2105"/>
                    <a:pt x="141" y="2105"/>
                  </a:cubicBezTo>
                  <a:cubicBezTo>
                    <a:pt x="142" y="2105"/>
                    <a:pt x="143" y="2103"/>
                    <a:pt x="143" y="2099"/>
                  </a:cubicBezTo>
                  <a:close/>
                  <a:moveTo>
                    <a:pt x="131" y="2123"/>
                  </a:moveTo>
                  <a:cubicBezTo>
                    <a:pt x="131" y="2123"/>
                    <a:pt x="167" y="2123"/>
                    <a:pt x="143" y="2135"/>
                  </a:cubicBezTo>
                  <a:cubicBezTo>
                    <a:pt x="143" y="2147"/>
                    <a:pt x="143" y="2147"/>
                    <a:pt x="143" y="2159"/>
                  </a:cubicBezTo>
                  <a:lnTo>
                    <a:pt x="131" y="2147"/>
                  </a:lnTo>
                  <a:lnTo>
                    <a:pt x="131" y="2123"/>
                  </a:lnTo>
                  <a:close/>
                  <a:moveTo>
                    <a:pt x="3465" y="2052"/>
                  </a:moveTo>
                  <a:cubicBezTo>
                    <a:pt x="3465" y="2064"/>
                    <a:pt x="3465" y="2064"/>
                    <a:pt x="3465" y="2076"/>
                  </a:cubicBezTo>
                  <a:cubicBezTo>
                    <a:pt x="3465" y="2099"/>
                    <a:pt x="3489" y="2099"/>
                    <a:pt x="3465" y="2111"/>
                  </a:cubicBezTo>
                  <a:cubicBezTo>
                    <a:pt x="3441" y="2135"/>
                    <a:pt x="3465" y="2135"/>
                    <a:pt x="3465" y="2147"/>
                  </a:cubicBezTo>
                  <a:cubicBezTo>
                    <a:pt x="3465" y="2159"/>
                    <a:pt x="3453" y="2171"/>
                    <a:pt x="3453" y="2171"/>
                  </a:cubicBezTo>
                  <a:lnTo>
                    <a:pt x="3465" y="2195"/>
                  </a:lnTo>
                  <a:cubicBezTo>
                    <a:pt x="3465" y="2183"/>
                    <a:pt x="3477" y="2171"/>
                    <a:pt x="3477" y="2171"/>
                  </a:cubicBezTo>
                  <a:cubicBezTo>
                    <a:pt x="3469" y="2171"/>
                    <a:pt x="3466" y="2176"/>
                    <a:pt x="3466" y="2176"/>
                  </a:cubicBezTo>
                  <a:cubicBezTo>
                    <a:pt x="3465" y="2176"/>
                    <a:pt x="3465" y="2175"/>
                    <a:pt x="3465" y="2171"/>
                  </a:cubicBezTo>
                  <a:cubicBezTo>
                    <a:pt x="3465" y="2171"/>
                    <a:pt x="3465" y="2159"/>
                    <a:pt x="3465" y="2159"/>
                  </a:cubicBezTo>
                  <a:lnTo>
                    <a:pt x="3489" y="2159"/>
                  </a:lnTo>
                  <a:cubicBezTo>
                    <a:pt x="3489" y="2147"/>
                    <a:pt x="3489" y="2147"/>
                    <a:pt x="3489" y="2135"/>
                  </a:cubicBezTo>
                  <a:cubicBezTo>
                    <a:pt x="3489" y="2123"/>
                    <a:pt x="3489" y="2099"/>
                    <a:pt x="3489" y="2088"/>
                  </a:cubicBezTo>
                  <a:cubicBezTo>
                    <a:pt x="3489" y="2081"/>
                    <a:pt x="3489" y="2074"/>
                    <a:pt x="3487" y="2074"/>
                  </a:cubicBezTo>
                  <a:cubicBezTo>
                    <a:pt x="3485" y="2074"/>
                    <a:pt x="3482" y="2077"/>
                    <a:pt x="3477" y="2088"/>
                  </a:cubicBezTo>
                  <a:cubicBezTo>
                    <a:pt x="3477" y="2076"/>
                    <a:pt x="3477" y="2064"/>
                    <a:pt x="3477" y="2052"/>
                  </a:cubicBezTo>
                  <a:close/>
                  <a:moveTo>
                    <a:pt x="3465" y="2195"/>
                  </a:moveTo>
                  <a:cubicBezTo>
                    <a:pt x="3465" y="2195"/>
                    <a:pt x="3453" y="2195"/>
                    <a:pt x="3453" y="2207"/>
                  </a:cubicBezTo>
                  <a:cubicBezTo>
                    <a:pt x="3441" y="2219"/>
                    <a:pt x="3441" y="2219"/>
                    <a:pt x="3453" y="2230"/>
                  </a:cubicBezTo>
                  <a:cubicBezTo>
                    <a:pt x="3453" y="2230"/>
                    <a:pt x="3465" y="2230"/>
                    <a:pt x="3477" y="2219"/>
                  </a:cubicBezTo>
                  <a:cubicBezTo>
                    <a:pt x="3477" y="2219"/>
                    <a:pt x="3465" y="2207"/>
                    <a:pt x="3465" y="2195"/>
                  </a:cubicBezTo>
                  <a:close/>
                  <a:moveTo>
                    <a:pt x="3453" y="2230"/>
                  </a:moveTo>
                  <a:cubicBezTo>
                    <a:pt x="3453" y="2230"/>
                    <a:pt x="3453" y="2242"/>
                    <a:pt x="3453" y="2242"/>
                  </a:cubicBezTo>
                  <a:cubicBezTo>
                    <a:pt x="3453" y="2242"/>
                    <a:pt x="3441" y="2254"/>
                    <a:pt x="3441" y="2254"/>
                  </a:cubicBezTo>
                  <a:cubicBezTo>
                    <a:pt x="3441" y="2254"/>
                    <a:pt x="3447" y="2249"/>
                    <a:pt x="3450" y="2249"/>
                  </a:cubicBezTo>
                  <a:cubicBezTo>
                    <a:pt x="3452" y="2249"/>
                    <a:pt x="3453" y="2250"/>
                    <a:pt x="3453" y="2254"/>
                  </a:cubicBezTo>
                  <a:cubicBezTo>
                    <a:pt x="3453" y="2242"/>
                    <a:pt x="3465" y="2230"/>
                    <a:pt x="3453" y="2230"/>
                  </a:cubicBezTo>
                  <a:close/>
                  <a:moveTo>
                    <a:pt x="3453" y="2254"/>
                  </a:moveTo>
                  <a:lnTo>
                    <a:pt x="3453" y="2254"/>
                  </a:lnTo>
                  <a:cubicBezTo>
                    <a:pt x="3453" y="2259"/>
                    <a:pt x="3455" y="2262"/>
                    <a:pt x="3457" y="2264"/>
                  </a:cubicBezTo>
                  <a:lnTo>
                    <a:pt x="3457" y="2264"/>
                  </a:lnTo>
                  <a:cubicBezTo>
                    <a:pt x="3456" y="2260"/>
                    <a:pt x="3455" y="2256"/>
                    <a:pt x="3453" y="2254"/>
                  </a:cubicBezTo>
                  <a:close/>
                  <a:moveTo>
                    <a:pt x="3548" y="2242"/>
                  </a:moveTo>
                  <a:lnTo>
                    <a:pt x="3537" y="2254"/>
                  </a:lnTo>
                  <a:cubicBezTo>
                    <a:pt x="3537" y="2266"/>
                    <a:pt x="3548" y="2266"/>
                    <a:pt x="3548" y="2266"/>
                  </a:cubicBezTo>
                  <a:cubicBezTo>
                    <a:pt x="3548" y="2254"/>
                    <a:pt x="3548" y="2254"/>
                    <a:pt x="3548" y="2242"/>
                  </a:cubicBezTo>
                  <a:close/>
                  <a:moveTo>
                    <a:pt x="3457" y="2264"/>
                  </a:moveTo>
                  <a:lnTo>
                    <a:pt x="3457" y="2264"/>
                  </a:lnTo>
                  <a:cubicBezTo>
                    <a:pt x="3458" y="2268"/>
                    <a:pt x="3458" y="2273"/>
                    <a:pt x="3458" y="2278"/>
                  </a:cubicBezTo>
                  <a:lnTo>
                    <a:pt x="3465" y="2278"/>
                  </a:lnTo>
                  <a:cubicBezTo>
                    <a:pt x="3465" y="2271"/>
                    <a:pt x="3461" y="2268"/>
                    <a:pt x="3457" y="2264"/>
                  </a:cubicBezTo>
                  <a:close/>
                  <a:moveTo>
                    <a:pt x="3453" y="2278"/>
                  </a:moveTo>
                  <a:lnTo>
                    <a:pt x="3453" y="2302"/>
                  </a:lnTo>
                  <a:lnTo>
                    <a:pt x="3453" y="2314"/>
                  </a:lnTo>
                  <a:lnTo>
                    <a:pt x="3453" y="2326"/>
                  </a:lnTo>
                  <a:cubicBezTo>
                    <a:pt x="3453" y="2327"/>
                    <a:pt x="3453" y="2327"/>
                    <a:pt x="3453" y="2327"/>
                  </a:cubicBezTo>
                  <a:cubicBezTo>
                    <a:pt x="3454" y="2327"/>
                    <a:pt x="3459" y="2300"/>
                    <a:pt x="3458" y="2278"/>
                  </a:cubicBezTo>
                  <a:close/>
                  <a:moveTo>
                    <a:pt x="3453" y="2326"/>
                  </a:moveTo>
                  <a:cubicBezTo>
                    <a:pt x="3453" y="2334"/>
                    <a:pt x="3448" y="2342"/>
                    <a:pt x="3444" y="2349"/>
                  </a:cubicBezTo>
                  <a:lnTo>
                    <a:pt x="3453" y="2349"/>
                  </a:lnTo>
                  <a:lnTo>
                    <a:pt x="3453" y="2326"/>
                  </a:lnTo>
                  <a:close/>
                  <a:moveTo>
                    <a:pt x="3429" y="2349"/>
                  </a:moveTo>
                  <a:cubicBezTo>
                    <a:pt x="3441" y="2349"/>
                    <a:pt x="3429" y="2373"/>
                    <a:pt x="3429" y="2385"/>
                  </a:cubicBezTo>
                  <a:cubicBezTo>
                    <a:pt x="3429" y="2390"/>
                    <a:pt x="3427" y="2393"/>
                    <a:pt x="3425" y="2396"/>
                  </a:cubicBezTo>
                  <a:lnTo>
                    <a:pt x="3425" y="2396"/>
                  </a:lnTo>
                  <a:cubicBezTo>
                    <a:pt x="3434" y="2393"/>
                    <a:pt x="3441" y="2385"/>
                    <a:pt x="3441" y="2385"/>
                  </a:cubicBezTo>
                  <a:cubicBezTo>
                    <a:pt x="3441" y="2373"/>
                    <a:pt x="3429" y="2373"/>
                    <a:pt x="3441" y="2361"/>
                  </a:cubicBezTo>
                  <a:cubicBezTo>
                    <a:pt x="3441" y="2357"/>
                    <a:pt x="3443" y="2353"/>
                    <a:pt x="3444" y="2349"/>
                  </a:cubicBezTo>
                  <a:close/>
                  <a:moveTo>
                    <a:pt x="3425" y="2396"/>
                  </a:moveTo>
                  <a:cubicBezTo>
                    <a:pt x="3422" y="2397"/>
                    <a:pt x="3420" y="2397"/>
                    <a:pt x="3418" y="2397"/>
                  </a:cubicBezTo>
                  <a:cubicBezTo>
                    <a:pt x="3418" y="2400"/>
                    <a:pt x="3418" y="2405"/>
                    <a:pt x="3418" y="2409"/>
                  </a:cubicBezTo>
                  <a:cubicBezTo>
                    <a:pt x="3418" y="2402"/>
                    <a:pt x="3421" y="2399"/>
                    <a:pt x="3425" y="2396"/>
                  </a:cubicBezTo>
                  <a:close/>
                  <a:moveTo>
                    <a:pt x="3418" y="2409"/>
                  </a:moveTo>
                  <a:cubicBezTo>
                    <a:pt x="3415" y="2416"/>
                    <a:pt x="3412" y="2423"/>
                    <a:pt x="3409" y="2430"/>
                  </a:cubicBezTo>
                  <a:lnTo>
                    <a:pt x="3409" y="2430"/>
                  </a:lnTo>
                  <a:cubicBezTo>
                    <a:pt x="3404" y="2427"/>
                    <a:pt x="3400" y="2422"/>
                    <a:pt x="3397" y="2422"/>
                  </a:cubicBezTo>
                  <a:cubicBezTo>
                    <a:pt x="3395" y="2422"/>
                    <a:pt x="3394" y="2425"/>
                    <a:pt x="3394" y="2433"/>
                  </a:cubicBezTo>
                  <a:cubicBezTo>
                    <a:pt x="3394" y="2438"/>
                    <a:pt x="3398" y="2441"/>
                    <a:pt x="3404" y="2442"/>
                  </a:cubicBezTo>
                  <a:lnTo>
                    <a:pt x="3404" y="2442"/>
                  </a:lnTo>
                  <a:cubicBezTo>
                    <a:pt x="3406" y="2438"/>
                    <a:pt x="3408" y="2434"/>
                    <a:pt x="3409" y="2430"/>
                  </a:cubicBezTo>
                  <a:lnTo>
                    <a:pt x="3409" y="2430"/>
                  </a:lnTo>
                  <a:cubicBezTo>
                    <a:pt x="3412" y="2432"/>
                    <a:pt x="3415" y="2433"/>
                    <a:pt x="3418" y="2433"/>
                  </a:cubicBezTo>
                  <a:cubicBezTo>
                    <a:pt x="3418" y="2433"/>
                    <a:pt x="3418" y="2420"/>
                    <a:pt x="3418" y="2409"/>
                  </a:cubicBezTo>
                  <a:close/>
                  <a:moveTo>
                    <a:pt x="119" y="2659"/>
                  </a:moveTo>
                  <a:lnTo>
                    <a:pt x="108" y="2671"/>
                  </a:lnTo>
                  <a:lnTo>
                    <a:pt x="108" y="2683"/>
                  </a:lnTo>
                  <a:cubicBezTo>
                    <a:pt x="109" y="2684"/>
                    <a:pt x="111" y="2686"/>
                    <a:pt x="112" y="2686"/>
                  </a:cubicBezTo>
                  <a:lnTo>
                    <a:pt x="112" y="2686"/>
                  </a:lnTo>
                  <a:cubicBezTo>
                    <a:pt x="115" y="2677"/>
                    <a:pt x="112" y="2668"/>
                    <a:pt x="115" y="2668"/>
                  </a:cubicBezTo>
                  <a:lnTo>
                    <a:pt x="115" y="2668"/>
                  </a:lnTo>
                  <a:cubicBezTo>
                    <a:pt x="116" y="2668"/>
                    <a:pt x="117" y="2669"/>
                    <a:pt x="119" y="2671"/>
                  </a:cubicBezTo>
                  <a:cubicBezTo>
                    <a:pt x="119" y="2674"/>
                    <a:pt x="121" y="2677"/>
                    <a:pt x="124" y="2682"/>
                  </a:cubicBezTo>
                  <a:lnTo>
                    <a:pt x="124" y="2682"/>
                  </a:lnTo>
                  <a:cubicBezTo>
                    <a:pt x="125" y="2677"/>
                    <a:pt x="124" y="2669"/>
                    <a:pt x="119" y="2659"/>
                  </a:cubicBezTo>
                  <a:close/>
                  <a:moveTo>
                    <a:pt x="3429" y="2433"/>
                  </a:moveTo>
                  <a:cubicBezTo>
                    <a:pt x="3423" y="2439"/>
                    <a:pt x="3415" y="2442"/>
                    <a:pt x="3407" y="2442"/>
                  </a:cubicBezTo>
                  <a:cubicBezTo>
                    <a:pt x="3406" y="2442"/>
                    <a:pt x="3405" y="2442"/>
                    <a:pt x="3404" y="2442"/>
                  </a:cubicBezTo>
                  <a:lnTo>
                    <a:pt x="3404" y="2442"/>
                  </a:lnTo>
                  <a:cubicBezTo>
                    <a:pt x="3392" y="2467"/>
                    <a:pt x="3378" y="2495"/>
                    <a:pt x="3370" y="2528"/>
                  </a:cubicBezTo>
                  <a:lnTo>
                    <a:pt x="3370" y="2540"/>
                  </a:lnTo>
                  <a:lnTo>
                    <a:pt x="3346" y="2611"/>
                  </a:lnTo>
                  <a:lnTo>
                    <a:pt x="3322" y="2695"/>
                  </a:lnTo>
                  <a:cubicBezTo>
                    <a:pt x="3322" y="2703"/>
                    <a:pt x="3322" y="2711"/>
                    <a:pt x="3322" y="2719"/>
                  </a:cubicBezTo>
                  <a:cubicBezTo>
                    <a:pt x="3322" y="2719"/>
                    <a:pt x="3351" y="2690"/>
                    <a:pt x="3340" y="2684"/>
                  </a:cubicBezTo>
                  <a:lnTo>
                    <a:pt x="3340" y="2684"/>
                  </a:lnTo>
                  <a:cubicBezTo>
                    <a:pt x="3362" y="2682"/>
                    <a:pt x="3382" y="2610"/>
                    <a:pt x="3382" y="2600"/>
                  </a:cubicBezTo>
                  <a:cubicBezTo>
                    <a:pt x="3382" y="2576"/>
                    <a:pt x="3406" y="2576"/>
                    <a:pt x="3394" y="2552"/>
                  </a:cubicBezTo>
                  <a:cubicBezTo>
                    <a:pt x="3382" y="2528"/>
                    <a:pt x="3382" y="2540"/>
                    <a:pt x="3394" y="2528"/>
                  </a:cubicBezTo>
                  <a:cubicBezTo>
                    <a:pt x="3406" y="2516"/>
                    <a:pt x="3406" y="2504"/>
                    <a:pt x="3406" y="2492"/>
                  </a:cubicBezTo>
                  <a:cubicBezTo>
                    <a:pt x="3406" y="2492"/>
                    <a:pt x="3406" y="2480"/>
                    <a:pt x="3406" y="2480"/>
                  </a:cubicBezTo>
                  <a:cubicBezTo>
                    <a:pt x="3406" y="2457"/>
                    <a:pt x="3429" y="2445"/>
                    <a:pt x="3429" y="2433"/>
                  </a:cubicBezTo>
                  <a:close/>
                  <a:moveTo>
                    <a:pt x="173" y="2751"/>
                  </a:moveTo>
                  <a:lnTo>
                    <a:pt x="173" y="2751"/>
                  </a:lnTo>
                  <a:cubicBezTo>
                    <a:pt x="174" y="2753"/>
                    <a:pt x="175" y="2754"/>
                    <a:pt x="179" y="2754"/>
                  </a:cubicBezTo>
                  <a:cubicBezTo>
                    <a:pt x="179" y="2754"/>
                    <a:pt x="177" y="2753"/>
                    <a:pt x="173" y="2751"/>
                  </a:cubicBezTo>
                  <a:close/>
                  <a:moveTo>
                    <a:pt x="3322" y="2742"/>
                  </a:moveTo>
                  <a:lnTo>
                    <a:pt x="3322" y="2742"/>
                  </a:lnTo>
                  <a:cubicBezTo>
                    <a:pt x="3322" y="2754"/>
                    <a:pt x="3310" y="2778"/>
                    <a:pt x="3298" y="2790"/>
                  </a:cubicBezTo>
                  <a:cubicBezTo>
                    <a:pt x="3287" y="2814"/>
                    <a:pt x="3287" y="2814"/>
                    <a:pt x="3287" y="2826"/>
                  </a:cubicBezTo>
                  <a:cubicBezTo>
                    <a:pt x="3287" y="2832"/>
                    <a:pt x="3290" y="2832"/>
                    <a:pt x="3294" y="2832"/>
                  </a:cubicBezTo>
                  <a:cubicBezTo>
                    <a:pt x="3295" y="2832"/>
                    <a:pt x="3295" y="2832"/>
                    <a:pt x="3296" y="2832"/>
                  </a:cubicBezTo>
                  <a:lnTo>
                    <a:pt x="3296" y="2832"/>
                  </a:lnTo>
                  <a:cubicBezTo>
                    <a:pt x="3297" y="2827"/>
                    <a:pt x="3298" y="2821"/>
                    <a:pt x="3298" y="2814"/>
                  </a:cubicBezTo>
                  <a:cubicBezTo>
                    <a:pt x="3298" y="2814"/>
                    <a:pt x="3310" y="2802"/>
                    <a:pt x="3310" y="2802"/>
                  </a:cubicBezTo>
                  <a:cubicBezTo>
                    <a:pt x="3322" y="2802"/>
                    <a:pt x="3310" y="2790"/>
                    <a:pt x="3310" y="2778"/>
                  </a:cubicBezTo>
                  <a:cubicBezTo>
                    <a:pt x="3322" y="2766"/>
                    <a:pt x="3322" y="2754"/>
                    <a:pt x="3322" y="2742"/>
                  </a:cubicBezTo>
                  <a:close/>
                  <a:moveTo>
                    <a:pt x="3296" y="2832"/>
                  </a:moveTo>
                  <a:lnTo>
                    <a:pt x="3296" y="2832"/>
                  </a:lnTo>
                  <a:cubicBezTo>
                    <a:pt x="3294" y="2836"/>
                    <a:pt x="3293" y="2839"/>
                    <a:pt x="3291" y="2842"/>
                  </a:cubicBezTo>
                  <a:lnTo>
                    <a:pt x="3291" y="2842"/>
                  </a:lnTo>
                  <a:cubicBezTo>
                    <a:pt x="3297" y="2841"/>
                    <a:pt x="3304" y="2838"/>
                    <a:pt x="3310" y="2838"/>
                  </a:cubicBezTo>
                  <a:cubicBezTo>
                    <a:pt x="3305" y="2832"/>
                    <a:pt x="3300" y="2832"/>
                    <a:pt x="3296" y="2832"/>
                  </a:cubicBezTo>
                  <a:close/>
                  <a:moveTo>
                    <a:pt x="490" y="3027"/>
                  </a:moveTo>
                  <a:cubicBezTo>
                    <a:pt x="489" y="3027"/>
                    <a:pt x="489" y="3027"/>
                    <a:pt x="489" y="3028"/>
                  </a:cubicBezTo>
                  <a:cubicBezTo>
                    <a:pt x="489" y="3028"/>
                    <a:pt x="490" y="3027"/>
                    <a:pt x="490" y="3027"/>
                  </a:cubicBezTo>
                  <a:close/>
                  <a:moveTo>
                    <a:pt x="859" y="3125"/>
                  </a:moveTo>
                  <a:cubicBezTo>
                    <a:pt x="852" y="3125"/>
                    <a:pt x="850" y="3135"/>
                    <a:pt x="858" y="3135"/>
                  </a:cubicBezTo>
                  <a:lnTo>
                    <a:pt x="870" y="3135"/>
                  </a:lnTo>
                  <a:cubicBezTo>
                    <a:pt x="866" y="3127"/>
                    <a:pt x="862" y="3125"/>
                    <a:pt x="859" y="3125"/>
                  </a:cubicBezTo>
                  <a:close/>
                  <a:moveTo>
                    <a:pt x="3275" y="2838"/>
                  </a:moveTo>
                  <a:cubicBezTo>
                    <a:pt x="3275" y="2838"/>
                    <a:pt x="3263" y="2850"/>
                    <a:pt x="3263" y="2861"/>
                  </a:cubicBezTo>
                  <a:cubicBezTo>
                    <a:pt x="3251" y="2885"/>
                    <a:pt x="3239" y="2897"/>
                    <a:pt x="3227" y="2909"/>
                  </a:cubicBezTo>
                  <a:cubicBezTo>
                    <a:pt x="3227" y="2921"/>
                    <a:pt x="3227" y="2921"/>
                    <a:pt x="3227" y="2933"/>
                  </a:cubicBezTo>
                  <a:cubicBezTo>
                    <a:pt x="3227" y="2957"/>
                    <a:pt x="3203" y="2969"/>
                    <a:pt x="3191" y="2980"/>
                  </a:cubicBezTo>
                  <a:cubicBezTo>
                    <a:pt x="3179" y="2980"/>
                    <a:pt x="3191" y="2992"/>
                    <a:pt x="3191" y="3004"/>
                  </a:cubicBezTo>
                  <a:cubicBezTo>
                    <a:pt x="3191" y="3008"/>
                    <a:pt x="3189" y="3010"/>
                    <a:pt x="3185" y="3010"/>
                  </a:cubicBezTo>
                  <a:cubicBezTo>
                    <a:pt x="3178" y="3010"/>
                    <a:pt x="3167" y="3004"/>
                    <a:pt x="3167" y="3004"/>
                  </a:cubicBezTo>
                  <a:cubicBezTo>
                    <a:pt x="3167" y="3004"/>
                    <a:pt x="3167" y="3028"/>
                    <a:pt x="3167" y="3028"/>
                  </a:cubicBezTo>
                  <a:cubicBezTo>
                    <a:pt x="3167" y="3040"/>
                    <a:pt x="3144" y="3040"/>
                    <a:pt x="3132" y="3052"/>
                  </a:cubicBezTo>
                  <a:cubicBezTo>
                    <a:pt x="3120" y="3064"/>
                    <a:pt x="3120" y="3064"/>
                    <a:pt x="3108" y="3088"/>
                  </a:cubicBezTo>
                  <a:cubicBezTo>
                    <a:pt x="3108" y="3088"/>
                    <a:pt x="3072" y="3123"/>
                    <a:pt x="3072" y="3123"/>
                  </a:cubicBezTo>
                  <a:cubicBezTo>
                    <a:pt x="3060" y="3123"/>
                    <a:pt x="3048" y="3135"/>
                    <a:pt x="3048" y="3147"/>
                  </a:cubicBezTo>
                  <a:cubicBezTo>
                    <a:pt x="3025" y="3171"/>
                    <a:pt x="3001" y="3207"/>
                    <a:pt x="2965" y="3231"/>
                  </a:cubicBezTo>
                  <a:cubicBezTo>
                    <a:pt x="2965" y="3239"/>
                    <a:pt x="2959" y="3247"/>
                    <a:pt x="2956" y="3255"/>
                  </a:cubicBezTo>
                  <a:lnTo>
                    <a:pt x="2956" y="3255"/>
                  </a:lnTo>
                  <a:cubicBezTo>
                    <a:pt x="2954" y="3253"/>
                    <a:pt x="2951" y="3251"/>
                    <a:pt x="2948" y="3251"/>
                  </a:cubicBezTo>
                  <a:cubicBezTo>
                    <a:pt x="2946" y="3251"/>
                    <a:pt x="2944" y="3252"/>
                    <a:pt x="2941" y="3254"/>
                  </a:cubicBezTo>
                  <a:cubicBezTo>
                    <a:pt x="2929" y="3254"/>
                    <a:pt x="2929" y="3254"/>
                    <a:pt x="2929" y="3266"/>
                  </a:cubicBezTo>
                  <a:lnTo>
                    <a:pt x="2917" y="3266"/>
                  </a:lnTo>
                  <a:cubicBezTo>
                    <a:pt x="2894" y="3266"/>
                    <a:pt x="2882" y="3278"/>
                    <a:pt x="2870" y="3290"/>
                  </a:cubicBezTo>
                  <a:cubicBezTo>
                    <a:pt x="2870" y="3302"/>
                    <a:pt x="2834" y="3314"/>
                    <a:pt x="2834" y="3314"/>
                  </a:cubicBezTo>
                  <a:cubicBezTo>
                    <a:pt x="2834" y="3314"/>
                    <a:pt x="2846" y="3338"/>
                    <a:pt x="2834" y="3361"/>
                  </a:cubicBezTo>
                  <a:lnTo>
                    <a:pt x="2858" y="3350"/>
                  </a:lnTo>
                  <a:cubicBezTo>
                    <a:pt x="2864" y="3344"/>
                    <a:pt x="2864" y="3344"/>
                    <a:pt x="2862" y="3344"/>
                  </a:cubicBezTo>
                  <a:cubicBezTo>
                    <a:pt x="2861" y="3344"/>
                    <a:pt x="2858" y="3344"/>
                    <a:pt x="2858" y="3338"/>
                  </a:cubicBezTo>
                  <a:cubicBezTo>
                    <a:pt x="2858" y="3326"/>
                    <a:pt x="2894" y="3326"/>
                    <a:pt x="2894" y="3326"/>
                  </a:cubicBezTo>
                  <a:cubicBezTo>
                    <a:pt x="2906" y="3314"/>
                    <a:pt x="2917" y="3314"/>
                    <a:pt x="2929" y="3302"/>
                  </a:cubicBezTo>
                  <a:cubicBezTo>
                    <a:pt x="2929" y="3290"/>
                    <a:pt x="2917" y="3290"/>
                    <a:pt x="2941" y="3290"/>
                  </a:cubicBezTo>
                  <a:cubicBezTo>
                    <a:pt x="2965" y="3278"/>
                    <a:pt x="2965" y="3278"/>
                    <a:pt x="2953" y="3278"/>
                  </a:cubicBezTo>
                  <a:cubicBezTo>
                    <a:pt x="2945" y="3270"/>
                    <a:pt x="2948" y="3261"/>
                    <a:pt x="2955" y="3257"/>
                  </a:cubicBezTo>
                  <a:lnTo>
                    <a:pt x="2955" y="3257"/>
                  </a:lnTo>
                  <a:cubicBezTo>
                    <a:pt x="2954" y="3260"/>
                    <a:pt x="2953" y="3263"/>
                    <a:pt x="2953" y="3266"/>
                  </a:cubicBezTo>
                  <a:cubicBezTo>
                    <a:pt x="2959" y="3266"/>
                    <a:pt x="2959" y="3261"/>
                    <a:pt x="2956" y="3256"/>
                  </a:cubicBezTo>
                  <a:lnTo>
                    <a:pt x="2956" y="3256"/>
                  </a:lnTo>
                  <a:cubicBezTo>
                    <a:pt x="2959" y="3255"/>
                    <a:pt x="2962" y="3254"/>
                    <a:pt x="2965" y="3254"/>
                  </a:cubicBezTo>
                  <a:cubicBezTo>
                    <a:pt x="2989" y="3254"/>
                    <a:pt x="2989" y="3254"/>
                    <a:pt x="3001" y="3242"/>
                  </a:cubicBezTo>
                  <a:cubicBezTo>
                    <a:pt x="3001" y="3231"/>
                    <a:pt x="3001" y="3207"/>
                    <a:pt x="3013" y="3207"/>
                  </a:cubicBezTo>
                  <a:cubicBezTo>
                    <a:pt x="3013" y="3219"/>
                    <a:pt x="3013" y="3231"/>
                    <a:pt x="3013" y="3231"/>
                  </a:cubicBezTo>
                  <a:cubicBezTo>
                    <a:pt x="3013" y="3231"/>
                    <a:pt x="3025" y="3207"/>
                    <a:pt x="3025" y="3195"/>
                  </a:cubicBezTo>
                  <a:cubicBezTo>
                    <a:pt x="3037" y="3195"/>
                    <a:pt x="3048" y="3183"/>
                    <a:pt x="3048" y="3183"/>
                  </a:cubicBezTo>
                  <a:cubicBezTo>
                    <a:pt x="3060" y="3171"/>
                    <a:pt x="3072" y="3171"/>
                    <a:pt x="3084" y="3159"/>
                  </a:cubicBezTo>
                  <a:cubicBezTo>
                    <a:pt x="3084" y="3159"/>
                    <a:pt x="3096" y="3147"/>
                    <a:pt x="3108" y="3135"/>
                  </a:cubicBezTo>
                  <a:cubicBezTo>
                    <a:pt x="3108" y="3123"/>
                    <a:pt x="3108" y="3111"/>
                    <a:pt x="3120" y="3111"/>
                  </a:cubicBezTo>
                  <a:cubicBezTo>
                    <a:pt x="3132" y="3111"/>
                    <a:pt x="3144" y="3100"/>
                    <a:pt x="3144" y="3088"/>
                  </a:cubicBezTo>
                  <a:lnTo>
                    <a:pt x="3144" y="3076"/>
                  </a:lnTo>
                  <a:cubicBezTo>
                    <a:pt x="3144" y="3064"/>
                    <a:pt x="3179" y="3052"/>
                    <a:pt x="3179" y="3028"/>
                  </a:cubicBezTo>
                  <a:cubicBezTo>
                    <a:pt x="3179" y="3016"/>
                    <a:pt x="3191" y="3016"/>
                    <a:pt x="3203" y="3016"/>
                  </a:cubicBezTo>
                  <a:lnTo>
                    <a:pt x="3203" y="2992"/>
                  </a:lnTo>
                  <a:cubicBezTo>
                    <a:pt x="3203" y="2980"/>
                    <a:pt x="3215" y="2980"/>
                    <a:pt x="3215" y="2969"/>
                  </a:cubicBezTo>
                  <a:cubicBezTo>
                    <a:pt x="3227" y="2969"/>
                    <a:pt x="3215" y="2957"/>
                    <a:pt x="3227" y="2945"/>
                  </a:cubicBezTo>
                  <a:cubicBezTo>
                    <a:pt x="3239" y="2945"/>
                    <a:pt x="3251" y="2921"/>
                    <a:pt x="3251" y="2897"/>
                  </a:cubicBezTo>
                  <a:cubicBezTo>
                    <a:pt x="3251" y="2885"/>
                    <a:pt x="3263" y="2873"/>
                    <a:pt x="3275" y="2861"/>
                  </a:cubicBezTo>
                  <a:cubicBezTo>
                    <a:pt x="3280" y="2856"/>
                    <a:pt x="3286" y="2850"/>
                    <a:pt x="3291" y="2842"/>
                  </a:cubicBezTo>
                  <a:lnTo>
                    <a:pt x="3291" y="2842"/>
                  </a:lnTo>
                  <a:cubicBezTo>
                    <a:pt x="3289" y="2843"/>
                    <a:pt x="3288" y="2843"/>
                    <a:pt x="3287" y="2843"/>
                  </a:cubicBezTo>
                  <a:cubicBezTo>
                    <a:pt x="3283" y="2843"/>
                    <a:pt x="3279" y="2842"/>
                    <a:pt x="3275" y="2838"/>
                  </a:cubicBezTo>
                  <a:close/>
                  <a:moveTo>
                    <a:pt x="2727" y="3373"/>
                  </a:moveTo>
                  <a:cubicBezTo>
                    <a:pt x="2724" y="3373"/>
                    <a:pt x="2724" y="3374"/>
                    <a:pt x="2727" y="3375"/>
                  </a:cubicBezTo>
                  <a:lnTo>
                    <a:pt x="2727" y="3375"/>
                  </a:lnTo>
                  <a:cubicBezTo>
                    <a:pt x="2727" y="3374"/>
                    <a:pt x="2727" y="3373"/>
                    <a:pt x="2727" y="3373"/>
                  </a:cubicBezTo>
                  <a:close/>
                  <a:moveTo>
                    <a:pt x="2170" y="3527"/>
                  </a:moveTo>
                  <a:cubicBezTo>
                    <a:pt x="2170" y="3533"/>
                    <a:pt x="2167" y="3540"/>
                    <a:pt x="2167" y="3540"/>
                  </a:cubicBezTo>
                  <a:lnTo>
                    <a:pt x="2167" y="3528"/>
                  </a:lnTo>
                  <a:cubicBezTo>
                    <a:pt x="2168" y="3528"/>
                    <a:pt x="2169" y="3528"/>
                    <a:pt x="2170" y="3527"/>
                  </a:cubicBezTo>
                  <a:close/>
                  <a:moveTo>
                    <a:pt x="286" y="1766"/>
                  </a:moveTo>
                  <a:cubicBezTo>
                    <a:pt x="286" y="1778"/>
                    <a:pt x="286" y="1778"/>
                    <a:pt x="286" y="1790"/>
                  </a:cubicBezTo>
                  <a:cubicBezTo>
                    <a:pt x="286" y="1790"/>
                    <a:pt x="274" y="1802"/>
                    <a:pt x="274" y="1802"/>
                  </a:cubicBezTo>
                  <a:cubicBezTo>
                    <a:pt x="272" y="1804"/>
                    <a:pt x="270" y="1806"/>
                    <a:pt x="268" y="1808"/>
                  </a:cubicBezTo>
                  <a:lnTo>
                    <a:pt x="268" y="1808"/>
                  </a:lnTo>
                  <a:cubicBezTo>
                    <a:pt x="268" y="1808"/>
                    <a:pt x="268" y="1808"/>
                    <a:pt x="268" y="1808"/>
                  </a:cubicBezTo>
                  <a:cubicBezTo>
                    <a:pt x="274" y="1808"/>
                    <a:pt x="282" y="1814"/>
                    <a:pt x="274" y="1814"/>
                  </a:cubicBezTo>
                  <a:cubicBezTo>
                    <a:pt x="274" y="1814"/>
                    <a:pt x="272" y="1818"/>
                    <a:pt x="271" y="1822"/>
                  </a:cubicBezTo>
                  <a:lnTo>
                    <a:pt x="271" y="1822"/>
                  </a:lnTo>
                  <a:lnTo>
                    <a:pt x="263" y="1814"/>
                  </a:lnTo>
                  <a:lnTo>
                    <a:pt x="263" y="1814"/>
                  </a:lnTo>
                  <a:cubicBezTo>
                    <a:pt x="256" y="1823"/>
                    <a:pt x="250" y="1834"/>
                    <a:pt x="250" y="1849"/>
                  </a:cubicBezTo>
                  <a:cubicBezTo>
                    <a:pt x="250" y="1855"/>
                    <a:pt x="253" y="1855"/>
                    <a:pt x="255" y="1855"/>
                  </a:cubicBezTo>
                  <a:cubicBezTo>
                    <a:pt x="256" y="1855"/>
                    <a:pt x="256" y="1855"/>
                    <a:pt x="250" y="1861"/>
                  </a:cubicBezTo>
                  <a:cubicBezTo>
                    <a:pt x="250" y="1873"/>
                    <a:pt x="250" y="1885"/>
                    <a:pt x="239" y="1885"/>
                  </a:cubicBezTo>
                  <a:lnTo>
                    <a:pt x="227" y="1885"/>
                  </a:lnTo>
                  <a:cubicBezTo>
                    <a:pt x="215" y="1885"/>
                    <a:pt x="227" y="1885"/>
                    <a:pt x="227" y="1897"/>
                  </a:cubicBezTo>
                  <a:cubicBezTo>
                    <a:pt x="239" y="1909"/>
                    <a:pt x="239" y="1909"/>
                    <a:pt x="227" y="1921"/>
                  </a:cubicBezTo>
                  <a:cubicBezTo>
                    <a:pt x="219" y="1921"/>
                    <a:pt x="216" y="1916"/>
                    <a:pt x="212" y="1916"/>
                  </a:cubicBezTo>
                  <a:cubicBezTo>
                    <a:pt x="209" y="1916"/>
                    <a:pt x="207" y="1917"/>
                    <a:pt x="203" y="1921"/>
                  </a:cubicBezTo>
                  <a:cubicBezTo>
                    <a:pt x="203" y="1933"/>
                    <a:pt x="203" y="1945"/>
                    <a:pt x="203" y="1945"/>
                  </a:cubicBezTo>
                  <a:cubicBezTo>
                    <a:pt x="203" y="1957"/>
                    <a:pt x="203" y="1957"/>
                    <a:pt x="203" y="1957"/>
                  </a:cubicBezTo>
                  <a:cubicBezTo>
                    <a:pt x="203" y="1980"/>
                    <a:pt x="203" y="1992"/>
                    <a:pt x="191" y="2004"/>
                  </a:cubicBezTo>
                  <a:cubicBezTo>
                    <a:pt x="191" y="2004"/>
                    <a:pt x="191" y="1980"/>
                    <a:pt x="179" y="1980"/>
                  </a:cubicBezTo>
                  <a:cubicBezTo>
                    <a:pt x="179" y="1980"/>
                    <a:pt x="167" y="2028"/>
                    <a:pt x="167" y="2040"/>
                  </a:cubicBezTo>
                  <a:cubicBezTo>
                    <a:pt x="179" y="2040"/>
                    <a:pt x="167" y="2052"/>
                    <a:pt x="155" y="2064"/>
                  </a:cubicBezTo>
                  <a:cubicBezTo>
                    <a:pt x="143" y="2064"/>
                    <a:pt x="155" y="2076"/>
                    <a:pt x="155" y="2076"/>
                  </a:cubicBezTo>
                  <a:cubicBezTo>
                    <a:pt x="143" y="2088"/>
                    <a:pt x="155" y="2088"/>
                    <a:pt x="143" y="2099"/>
                  </a:cubicBezTo>
                  <a:cubicBezTo>
                    <a:pt x="155" y="2099"/>
                    <a:pt x="155" y="2099"/>
                    <a:pt x="143" y="2111"/>
                  </a:cubicBezTo>
                  <a:cubicBezTo>
                    <a:pt x="137" y="2117"/>
                    <a:pt x="134" y="2117"/>
                    <a:pt x="131" y="2117"/>
                  </a:cubicBezTo>
                  <a:cubicBezTo>
                    <a:pt x="128" y="2117"/>
                    <a:pt x="125" y="2117"/>
                    <a:pt x="119" y="2123"/>
                  </a:cubicBezTo>
                  <a:cubicBezTo>
                    <a:pt x="119" y="2135"/>
                    <a:pt x="119" y="2147"/>
                    <a:pt x="119" y="2159"/>
                  </a:cubicBezTo>
                  <a:cubicBezTo>
                    <a:pt x="119" y="2159"/>
                    <a:pt x="108" y="2171"/>
                    <a:pt x="108" y="2171"/>
                  </a:cubicBezTo>
                  <a:lnTo>
                    <a:pt x="108" y="2195"/>
                  </a:lnTo>
                  <a:cubicBezTo>
                    <a:pt x="96" y="2207"/>
                    <a:pt x="96" y="2207"/>
                    <a:pt x="96" y="2219"/>
                  </a:cubicBezTo>
                  <a:cubicBezTo>
                    <a:pt x="84" y="2230"/>
                    <a:pt x="72" y="2254"/>
                    <a:pt x="72" y="2266"/>
                  </a:cubicBezTo>
                  <a:cubicBezTo>
                    <a:pt x="72" y="2278"/>
                    <a:pt x="72" y="2278"/>
                    <a:pt x="60" y="2278"/>
                  </a:cubicBezTo>
                  <a:cubicBezTo>
                    <a:pt x="48" y="2290"/>
                    <a:pt x="48" y="2302"/>
                    <a:pt x="48" y="2314"/>
                  </a:cubicBezTo>
                  <a:lnTo>
                    <a:pt x="48" y="2338"/>
                  </a:lnTo>
                  <a:cubicBezTo>
                    <a:pt x="48" y="2338"/>
                    <a:pt x="24" y="2361"/>
                    <a:pt x="24" y="2373"/>
                  </a:cubicBezTo>
                  <a:cubicBezTo>
                    <a:pt x="24" y="2373"/>
                    <a:pt x="36" y="2397"/>
                    <a:pt x="24" y="2397"/>
                  </a:cubicBezTo>
                  <a:cubicBezTo>
                    <a:pt x="12" y="2409"/>
                    <a:pt x="12" y="2409"/>
                    <a:pt x="12" y="2433"/>
                  </a:cubicBezTo>
                  <a:cubicBezTo>
                    <a:pt x="0" y="2457"/>
                    <a:pt x="0" y="2480"/>
                    <a:pt x="12" y="2516"/>
                  </a:cubicBezTo>
                  <a:cubicBezTo>
                    <a:pt x="12" y="2516"/>
                    <a:pt x="12" y="2528"/>
                    <a:pt x="12" y="2540"/>
                  </a:cubicBezTo>
                  <a:cubicBezTo>
                    <a:pt x="12" y="2540"/>
                    <a:pt x="12" y="2552"/>
                    <a:pt x="12" y="2552"/>
                  </a:cubicBezTo>
                  <a:cubicBezTo>
                    <a:pt x="24" y="2564"/>
                    <a:pt x="12" y="2576"/>
                    <a:pt x="12" y="2576"/>
                  </a:cubicBezTo>
                  <a:cubicBezTo>
                    <a:pt x="12" y="2588"/>
                    <a:pt x="12" y="2600"/>
                    <a:pt x="12" y="2600"/>
                  </a:cubicBezTo>
                  <a:cubicBezTo>
                    <a:pt x="12" y="2623"/>
                    <a:pt x="24" y="2623"/>
                    <a:pt x="36" y="2623"/>
                  </a:cubicBezTo>
                  <a:cubicBezTo>
                    <a:pt x="36" y="2623"/>
                    <a:pt x="48" y="2647"/>
                    <a:pt x="48" y="2659"/>
                  </a:cubicBezTo>
                  <a:cubicBezTo>
                    <a:pt x="60" y="2659"/>
                    <a:pt x="48" y="2671"/>
                    <a:pt x="48" y="2683"/>
                  </a:cubicBezTo>
                  <a:cubicBezTo>
                    <a:pt x="60" y="2695"/>
                    <a:pt x="60" y="2707"/>
                    <a:pt x="72" y="2719"/>
                  </a:cubicBezTo>
                  <a:lnTo>
                    <a:pt x="84" y="2719"/>
                  </a:lnTo>
                  <a:cubicBezTo>
                    <a:pt x="96" y="2719"/>
                    <a:pt x="96" y="2730"/>
                    <a:pt x="96" y="2730"/>
                  </a:cubicBezTo>
                  <a:cubicBezTo>
                    <a:pt x="96" y="2742"/>
                    <a:pt x="108" y="2742"/>
                    <a:pt x="108" y="2742"/>
                  </a:cubicBezTo>
                  <a:lnTo>
                    <a:pt x="108" y="2754"/>
                  </a:lnTo>
                  <a:cubicBezTo>
                    <a:pt x="108" y="2766"/>
                    <a:pt x="119" y="2766"/>
                    <a:pt x="119" y="2778"/>
                  </a:cubicBezTo>
                  <a:cubicBezTo>
                    <a:pt x="131" y="2790"/>
                    <a:pt x="155" y="2790"/>
                    <a:pt x="167" y="2802"/>
                  </a:cubicBezTo>
                  <a:cubicBezTo>
                    <a:pt x="191" y="2802"/>
                    <a:pt x="179" y="2802"/>
                    <a:pt x="167" y="2814"/>
                  </a:cubicBezTo>
                  <a:cubicBezTo>
                    <a:pt x="161" y="2820"/>
                    <a:pt x="164" y="2823"/>
                    <a:pt x="169" y="2823"/>
                  </a:cubicBezTo>
                  <a:cubicBezTo>
                    <a:pt x="173" y="2823"/>
                    <a:pt x="179" y="2820"/>
                    <a:pt x="179" y="2814"/>
                  </a:cubicBezTo>
                  <a:lnTo>
                    <a:pt x="179" y="2826"/>
                  </a:lnTo>
                  <a:cubicBezTo>
                    <a:pt x="179" y="2830"/>
                    <a:pt x="182" y="2831"/>
                    <a:pt x="186" y="2831"/>
                  </a:cubicBezTo>
                  <a:cubicBezTo>
                    <a:pt x="194" y="2831"/>
                    <a:pt x="207" y="2826"/>
                    <a:pt x="215" y="2826"/>
                  </a:cubicBezTo>
                  <a:cubicBezTo>
                    <a:pt x="215" y="2826"/>
                    <a:pt x="191" y="2838"/>
                    <a:pt x="215" y="2850"/>
                  </a:cubicBezTo>
                  <a:lnTo>
                    <a:pt x="250" y="2850"/>
                  </a:lnTo>
                  <a:cubicBezTo>
                    <a:pt x="227" y="2861"/>
                    <a:pt x="322" y="2897"/>
                    <a:pt x="310" y="2909"/>
                  </a:cubicBezTo>
                  <a:cubicBezTo>
                    <a:pt x="298" y="2921"/>
                    <a:pt x="334" y="2921"/>
                    <a:pt x="358" y="2933"/>
                  </a:cubicBezTo>
                  <a:lnTo>
                    <a:pt x="393" y="2945"/>
                  </a:lnTo>
                  <a:cubicBezTo>
                    <a:pt x="405" y="2957"/>
                    <a:pt x="417" y="2969"/>
                    <a:pt x="441" y="2969"/>
                  </a:cubicBezTo>
                  <a:cubicBezTo>
                    <a:pt x="453" y="2980"/>
                    <a:pt x="453" y="2992"/>
                    <a:pt x="465" y="2992"/>
                  </a:cubicBezTo>
                  <a:cubicBezTo>
                    <a:pt x="465" y="2992"/>
                    <a:pt x="477" y="3004"/>
                    <a:pt x="489" y="3004"/>
                  </a:cubicBezTo>
                  <a:cubicBezTo>
                    <a:pt x="500" y="3004"/>
                    <a:pt x="500" y="3015"/>
                    <a:pt x="490" y="3027"/>
                  </a:cubicBezTo>
                  <a:lnTo>
                    <a:pt x="490" y="3027"/>
                  </a:lnTo>
                  <a:cubicBezTo>
                    <a:pt x="490" y="3027"/>
                    <a:pt x="491" y="3027"/>
                    <a:pt x="491" y="3027"/>
                  </a:cubicBezTo>
                  <a:cubicBezTo>
                    <a:pt x="507" y="3027"/>
                    <a:pt x="597" y="3077"/>
                    <a:pt x="608" y="3088"/>
                  </a:cubicBezTo>
                  <a:cubicBezTo>
                    <a:pt x="620" y="3088"/>
                    <a:pt x="631" y="3100"/>
                    <a:pt x="643" y="3111"/>
                  </a:cubicBezTo>
                  <a:cubicBezTo>
                    <a:pt x="655" y="3123"/>
                    <a:pt x="667" y="3123"/>
                    <a:pt x="691" y="3123"/>
                  </a:cubicBezTo>
                  <a:lnTo>
                    <a:pt x="703" y="3123"/>
                  </a:lnTo>
                  <a:cubicBezTo>
                    <a:pt x="703" y="3121"/>
                    <a:pt x="703" y="3120"/>
                    <a:pt x="703" y="3120"/>
                  </a:cubicBezTo>
                  <a:cubicBezTo>
                    <a:pt x="703" y="3120"/>
                    <a:pt x="705" y="3135"/>
                    <a:pt x="715" y="3135"/>
                  </a:cubicBezTo>
                  <a:cubicBezTo>
                    <a:pt x="719" y="3139"/>
                    <a:pt x="723" y="3141"/>
                    <a:pt x="726" y="3141"/>
                  </a:cubicBezTo>
                  <a:cubicBezTo>
                    <a:pt x="733" y="3141"/>
                    <a:pt x="738" y="3135"/>
                    <a:pt x="739" y="3135"/>
                  </a:cubicBezTo>
                  <a:lnTo>
                    <a:pt x="739" y="3135"/>
                  </a:lnTo>
                  <a:cubicBezTo>
                    <a:pt x="738" y="3136"/>
                    <a:pt x="727" y="3147"/>
                    <a:pt x="727" y="3147"/>
                  </a:cubicBezTo>
                  <a:cubicBezTo>
                    <a:pt x="733" y="3153"/>
                    <a:pt x="742" y="3156"/>
                    <a:pt x="751" y="3156"/>
                  </a:cubicBezTo>
                  <a:cubicBezTo>
                    <a:pt x="759" y="3156"/>
                    <a:pt x="768" y="3153"/>
                    <a:pt x="774" y="3147"/>
                  </a:cubicBezTo>
                  <a:cubicBezTo>
                    <a:pt x="774" y="3147"/>
                    <a:pt x="786" y="3171"/>
                    <a:pt x="786" y="3171"/>
                  </a:cubicBezTo>
                  <a:cubicBezTo>
                    <a:pt x="786" y="3171"/>
                    <a:pt x="794" y="3186"/>
                    <a:pt x="797" y="3186"/>
                  </a:cubicBezTo>
                  <a:cubicBezTo>
                    <a:pt x="798" y="3186"/>
                    <a:pt x="798" y="3185"/>
                    <a:pt x="798" y="3183"/>
                  </a:cubicBezTo>
                  <a:cubicBezTo>
                    <a:pt x="806" y="3183"/>
                    <a:pt x="809" y="3178"/>
                    <a:pt x="813" y="3178"/>
                  </a:cubicBezTo>
                  <a:cubicBezTo>
                    <a:pt x="815" y="3178"/>
                    <a:pt x="818" y="3179"/>
                    <a:pt x="822" y="3183"/>
                  </a:cubicBezTo>
                  <a:cubicBezTo>
                    <a:pt x="834" y="3195"/>
                    <a:pt x="834" y="3195"/>
                    <a:pt x="846" y="3207"/>
                  </a:cubicBezTo>
                  <a:lnTo>
                    <a:pt x="870" y="3207"/>
                  </a:lnTo>
                  <a:cubicBezTo>
                    <a:pt x="881" y="3207"/>
                    <a:pt x="881" y="3219"/>
                    <a:pt x="893" y="3231"/>
                  </a:cubicBezTo>
                  <a:lnTo>
                    <a:pt x="929" y="3231"/>
                  </a:lnTo>
                  <a:cubicBezTo>
                    <a:pt x="929" y="3228"/>
                    <a:pt x="930" y="3227"/>
                    <a:pt x="930" y="3227"/>
                  </a:cubicBezTo>
                  <a:cubicBezTo>
                    <a:pt x="933" y="3227"/>
                    <a:pt x="941" y="3242"/>
                    <a:pt x="941" y="3242"/>
                  </a:cubicBezTo>
                  <a:cubicBezTo>
                    <a:pt x="941" y="3242"/>
                    <a:pt x="941" y="3227"/>
                    <a:pt x="947" y="3227"/>
                  </a:cubicBezTo>
                  <a:cubicBezTo>
                    <a:pt x="949" y="3227"/>
                    <a:pt x="951" y="3228"/>
                    <a:pt x="953" y="3231"/>
                  </a:cubicBezTo>
                  <a:cubicBezTo>
                    <a:pt x="953" y="3242"/>
                    <a:pt x="953" y="3242"/>
                    <a:pt x="965" y="3242"/>
                  </a:cubicBezTo>
                  <a:cubicBezTo>
                    <a:pt x="965" y="3254"/>
                    <a:pt x="1001" y="3266"/>
                    <a:pt x="1012" y="3266"/>
                  </a:cubicBezTo>
                  <a:cubicBezTo>
                    <a:pt x="1014" y="3265"/>
                    <a:pt x="1016" y="3264"/>
                    <a:pt x="1017" y="3264"/>
                  </a:cubicBezTo>
                  <a:cubicBezTo>
                    <a:pt x="1025" y="3264"/>
                    <a:pt x="1026" y="3290"/>
                    <a:pt x="1036" y="3290"/>
                  </a:cubicBezTo>
                  <a:lnTo>
                    <a:pt x="1060" y="3290"/>
                  </a:lnTo>
                  <a:cubicBezTo>
                    <a:pt x="1072" y="3290"/>
                    <a:pt x="1096" y="3302"/>
                    <a:pt x="1096" y="3314"/>
                  </a:cubicBezTo>
                  <a:lnTo>
                    <a:pt x="1120" y="3314"/>
                  </a:lnTo>
                  <a:lnTo>
                    <a:pt x="1143" y="3326"/>
                  </a:lnTo>
                  <a:cubicBezTo>
                    <a:pt x="1159" y="3326"/>
                    <a:pt x="1170" y="3331"/>
                    <a:pt x="1179" y="3331"/>
                  </a:cubicBezTo>
                  <a:cubicBezTo>
                    <a:pt x="1180" y="3331"/>
                    <a:pt x="1181" y="3331"/>
                    <a:pt x="1183" y="3331"/>
                  </a:cubicBezTo>
                  <a:lnTo>
                    <a:pt x="1183" y="3331"/>
                  </a:lnTo>
                  <a:cubicBezTo>
                    <a:pt x="1181" y="3333"/>
                    <a:pt x="1179" y="3335"/>
                    <a:pt x="1179" y="3338"/>
                  </a:cubicBezTo>
                  <a:cubicBezTo>
                    <a:pt x="1179" y="3342"/>
                    <a:pt x="1180" y="3343"/>
                    <a:pt x="1183" y="3343"/>
                  </a:cubicBezTo>
                  <a:cubicBezTo>
                    <a:pt x="1187" y="3343"/>
                    <a:pt x="1195" y="3338"/>
                    <a:pt x="1203" y="3338"/>
                  </a:cubicBezTo>
                  <a:cubicBezTo>
                    <a:pt x="1203" y="3338"/>
                    <a:pt x="1227" y="3338"/>
                    <a:pt x="1227" y="3350"/>
                  </a:cubicBezTo>
                  <a:cubicBezTo>
                    <a:pt x="1229" y="3352"/>
                    <a:pt x="1232" y="3353"/>
                    <a:pt x="1236" y="3353"/>
                  </a:cubicBezTo>
                  <a:cubicBezTo>
                    <a:pt x="1244" y="3353"/>
                    <a:pt x="1255" y="3346"/>
                    <a:pt x="1260" y="3346"/>
                  </a:cubicBezTo>
                  <a:cubicBezTo>
                    <a:pt x="1261" y="3346"/>
                    <a:pt x="1262" y="3347"/>
                    <a:pt x="1262" y="3350"/>
                  </a:cubicBezTo>
                  <a:cubicBezTo>
                    <a:pt x="1254" y="3358"/>
                    <a:pt x="1269" y="3366"/>
                    <a:pt x="1283" y="3366"/>
                  </a:cubicBezTo>
                  <a:cubicBezTo>
                    <a:pt x="1289" y="3366"/>
                    <a:pt x="1295" y="3365"/>
                    <a:pt x="1298" y="3361"/>
                  </a:cubicBezTo>
                  <a:cubicBezTo>
                    <a:pt x="1298" y="3366"/>
                    <a:pt x="1298" y="3373"/>
                    <a:pt x="1298" y="3373"/>
                  </a:cubicBezTo>
                  <a:cubicBezTo>
                    <a:pt x="1302" y="3377"/>
                    <a:pt x="1305" y="3379"/>
                    <a:pt x="1307" y="3379"/>
                  </a:cubicBezTo>
                  <a:cubicBezTo>
                    <a:pt x="1311" y="3379"/>
                    <a:pt x="1314" y="3373"/>
                    <a:pt x="1322" y="3373"/>
                  </a:cubicBezTo>
                  <a:cubicBezTo>
                    <a:pt x="1322" y="3373"/>
                    <a:pt x="1334" y="3385"/>
                    <a:pt x="1346" y="3385"/>
                  </a:cubicBezTo>
                  <a:cubicBezTo>
                    <a:pt x="1346" y="3389"/>
                    <a:pt x="1347" y="3391"/>
                    <a:pt x="1349" y="3391"/>
                  </a:cubicBezTo>
                  <a:cubicBezTo>
                    <a:pt x="1354" y="3391"/>
                    <a:pt x="1362" y="3385"/>
                    <a:pt x="1370" y="3385"/>
                  </a:cubicBezTo>
                  <a:lnTo>
                    <a:pt x="1393" y="3397"/>
                  </a:lnTo>
                  <a:cubicBezTo>
                    <a:pt x="1405" y="3409"/>
                    <a:pt x="1429" y="3409"/>
                    <a:pt x="1441" y="3421"/>
                  </a:cubicBezTo>
                  <a:lnTo>
                    <a:pt x="1465" y="3421"/>
                  </a:lnTo>
                  <a:cubicBezTo>
                    <a:pt x="1465" y="3421"/>
                    <a:pt x="1465" y="3433"/>
                    <a:pt x="1477" y="3433"/>
                  </a:cubicBezTo>
                  <a:lnTo>
                    <a:pt x="1489" y="3433"/>
                  </a:lnTo>
                  <a:cubicBezTo>
                    <a:pt x="1489" y="3433"/>
                    <a:pt x="1501" y="3421"/>
                    <a:pt x="1501" y="3421"/>
                  </a:cubicBezTo>
                  <a:cubicBezTo>
                    <a:pt x="1513" y="3433"/>
                    <a:pt x="1513" y="3445"/>
                    <a:pt x="1524" y="3445"/>
                  </a:cubicBezTo>
                  <a:cubicBezTo>
                    <a:pt x="1527" y="3447"/>
                    <a:pt x="1530" y="3448"/>
                    <a:pt x="1533" y="3448"/>
                  </a:cubicBezTo>
                  <a:cubicBezTo>
                    <a:pt x="1542" y="3448"/>
                    <a:pt x="1554" y="3441"/>
                    <a:pt x="1563" y="3441"/>
                  </a:cubicBezTo>
                  <a:cubicBezTo>
                    <a:pt x="1566" y="3441"/>
                    <a:pt x="1570" y="3442"/>
                    <a:pt x="1572" y="3445"/>
                  </a:cubicBezTo>
                  <a:cubicBezTo>
                    <a:pt x="1572" y="3457"/>
                    <a:pt x="1608" y="3469"/>
                    <a:pt x="1620" y="3469"/>
                  </a:cubicBezTo>
                  <a:cubicBezTo>
                    <a:pt x="1626" y="3463"/>
                    <a:pt x="1632" y="3460"/>
                    <a:pt x="1638" y="3460"/>
                  </a:cubicBezTo>
                  <a:cubicBezTo>
                    <a:pt x="1643" y="3460"/>
                    <a:pt x="1649" y="3463"/>
                    <a:pt x="1655" y="3469"/>
                  </a:cubicBezTo>
                  <a:cubicBezTo>
                    <a:pt x="1667" y="3469"/>
                    <a:pt x="1667" y="3481"/>
                    <a:pt x="1679" y="3481"/>
                  </a:cubicBezTo>
                  <a:cubicBezTo>
                    <a:pt x="1679" y="3481"/>
                    <a:pt x="1667" y="3469"/>
                    <a:pt x="1679" y="3469"/>
                  </a:cubicBezTo>
                  <a:lnTo>
                    <a:pt x="1691" y="3469"/>
                  </a:lnTo>
                  <a:cubicBezTo>
                    <a:pt x="1703" y="3469"/>
                    <a:pt x="1727" y="3481"/>
                    <a:pt x="1727" y="3492"/>
                  </a:cubicBezTo>
                  <a:cubicBezTo>
                    <a:pt x="1727" y="3481"/>
                    <a:pt x="1728" y="3477"/>
                    <a:pt x="1730" y="3477"/>
                  </a:cubicBezTo>
                  <a:cubicBezTo>
                    <a:pt x="1735" y="3477"/>
                    <a:pt x="1743" y="3492"/>
                    <a:pt x="1751" y="3492"/>
                  </a:cubicBezTo>
                  <a:cubicBezTo>
                    <a:pt x="1755" y="3495"/>
                    <a:pt x="1759" y="3496"/>
                    <a:pt x="1762" y="3496"/>
                  </a:cubicBezTo>
                  <a:cubicBezTo>
                    <a:pt x="1775" y="3496"/>
                    <a:pt x="1777" y="3481"/>
                    <a:pt x="1786" y="3481"/>
                  </a:cubicBezTo>
                  <a:cubicBezTo>
                    <a:pt x="1798" y="3492"/>
                    <a:pt x="1798" y="3492"/>
                    <a:pt x="1810" y="3492"/>
                  </a:cubicBezTo>
                  <a:cubicBezTo>
                    <a:pt x="1818" y="3496"/>
                    <a:pt x="1822" y="3498"/>
                    <a:pt x="1825" y="3498"/>
                  </a:cubicBezTo>
                  <a:cubicBezTo>
                    <a:pt x="1830" y="3498"/>
                    <a:pt x="1830" y="3492"/>
                    <a:pt x="1846" y="3492"/>
                  </a:cubicBezTo>
                  <a:cubicBezTo>
                    <a:pt x="1870" y="3504"/>
                    <a:pt x="1882" y="3504"/>
                    <a:pt x="1894" y="3504"/>
                  </a:cubicBezTo>
                  <a:lnTo>
                    <a:pt x="1917" y="3504"/>
                  </a:lnTo>
                  <a:cubicBezTo>
                    <a:pt x="1938" y="3504"/>
                    <a:pt x="1958" y="3531"/>
                    <a:pt x="1979" y="3531"/>
                  </a:cubicBezTo>
                  <a:cubicBezTo>
                    <a:pt x="1982" y="3531"/>
                    <a:pt x="1985" y="3530"/>
                    <a:pt x="1989" y="3528"/>
                  </a:cubicBezTo>
                  <a:lnTo>
                    <a:pt x="2036" y="3528"/>
                  </a:lnTo>
                  <a:cubicBezTo>
                    <a:pt x="2052" y="3528"/>
                    <a:pt x="2084" y="3539"/>
                    <a:pt x="2114" y="3539"/>
                  </a:cubicBezTo>
                  <a:cubicBezTo>
                    <a:pt x="2125" y="3539"/>
                    <a:pt x="2136" y="3537"/>
                    <a:pt x="2146" y="3533"/>
                  </a:cubicBezTo>
                  <a:lnTo>
                    <a:pt x="2146" y="3533"/>
                  </a:lnTo>
                  <a:cubicBezTo>
                    <a:pt x="2151" y="3540"/>
                    <a:pt x="2164" y="3547"/>
                    <a:pt x="2172" y="3547"/>
                  </a:cubicBezTo>
                  <a:cubicBezTo>
                    <a:pt x="2179" y="3547"/>
                    <a:pt x="2183" y="3543"/>
                    <a:pt x="2180" y="3530"/>
                  </a:cubicBezTo>
                  <a:lnTo>
                    <a:pt x="2180" y="3530"/>
                  </a:lnTo>
                  <a:cubicBezTo>
                    <a:pt x="2183" y="3534"/>
                    <a:pt x="2193" y="3534"/>
                    <a:pt x="2203" y="3534"/>
                  </a:cubicBezTo>
                  <a:cubicBezTo>
                    <a:pt x="2215" y="3534"/>
                    <a:pt x="2227" y="3534"/>
                    <a:pt x="2227" y="3540"/>
                  </a:cubicBezTo>
                  <a:cubicBezTo>
                    <a:pt x="2231" y="3548"/>
                    <a:pt x="2233" y="3551"/>
                    <a:pt x="2236" y="3551"/>
                  </a:cubicBezTo>
                  <a:cubicBezTo>
                    <a:pt x="2240" y="3551"/>
                    <a:pt x="2243" y="3540"/>
                    <a:pt x="2251" y="3540"/>
                  </a:cubicBezTo>
                  <a:lnTo>
                    <a:pt x="2275" y="3540"/>
                  </a:lnTo>
                  <a:cubicBezTo>
                    <a:pt x="2322" y="3540"/>
                    <a:pt x="2370" y="3528"/>
                    <a:pt x="2405" y="3528"/>
                  </a:cubicBezTo>
                  <a:cubicBezTo>
                    <a:pt x="2453" y="3516"/>
                    <a:pt x="2501" y="3528"/>
                    <a:pt x="2501" y="3492"/>
                  </a:cubicBezTo>
                  <a:lnTo>
                    <a:pt x="2501" y="3481"/>
                  </a:lnTo>
                  <a:lnTo>
                    <a:pt x="2489" y="3481"/>
                  </a:lnTo>
                  <a:cubicBezTo>
                    <a:pt x="2486" y="3483"/>
                    <a:pt x="2485" y="3484"/>
                    <a:pt x="2484" y="3484"/>
                  </a:cubicBezTo>
                  <a:cubicBezTo>
                    <a:pt x="2481" y="3484"/>
                    <a:pt x="2489" y="3469"/>
                    <a:pt x="2489" y="3469"/>
                  </a:cubicBezTo>
                  <a:cubicBezTo>
                    <a:pt x="2489" y="3469"/>
                    <a:pt x="2525" y="3481"/>
                    <a:pt x="2513" y="3481"/>
                  </a:cubicBezTo>
                  <a:lnTo>
                    <a:pt x="2501" y="3481"/>
                  </a:lnTo>
                  <a:cubicBezTo>
                    <a:pt x="2501" y="3481"/>
                    <a:pt x="2501" y="3492"/>
                    <a:pt x="2513" y="3492"/>
                  </a:cubicBezTo>
                  <a:lnTo>
                    <a:pt x="2525" y="3528"/>
                  </a:lnTo>
                  <a:lnTo>
                    <a:pt x="2525" y="3516"/>
                  </a:lnTo>
                  <a:lnTo>
                    <a:pt x="2548" y="3504"/>
                  </a:lnTo>
                  <a:lnTo>
                    <a:pt x="2572" y="3504"/>
                  </a:lnTo>
                  <a:cubicBezTo>
                    <a:pt x="2572" y="3492"/>
                    <a:pt x="2596" y="3492"/>
                    <a:pt x="2596" y="3481"/>
                  </a:cubicBezTo>
                  <a:cubicBezTo>
                    <a:pt x="2596" y="3472"/>
                    <a:pt x="2596" y="3464"/>
                    <a:pt x="2604" y="3464"/>
                  </a:cubicBezTo>
                  <a:cubicBezTo>
                    <a:pt x="2608" y="3464"/>
                    <a:pt x="2613" y="3465"/>
                    <a:pt x="2620" y="3469"/>
                  </a:cubicBezTo>
                  <a:cubicBezTo>
                    <a:pt x="2644" y="3469"/>
                    <a:pt x="2620" y="3481"/>
                    <a:pt x="2632" y="3481"/>
                  </a:cubicBezTo>
                  <a:cubicBezTo>
                    <a:pt x="2656" y="3481"/>
                    <a:pt x="2656" y="3481"/>
                    <a:pt x="2656" y="3469"/>
                  </a:cubicBezTo>
                  <a:cubicBezTo>
                    <a:pt x="2656" y="3463"/>
                    <a:pt x="2656" y="3463"/>
                    <a:pt x="2657" y="3463"/>
                  </a:cubicBezTo>
                  <a:cubicBezTo>
                    <a:pt x="2658" y="3463"/>
                    <a:pt x="2661" y="3463"/>
                    <a:pt x="2667" y="3457"/>
                  </a:cubicBezTo>
                  <a:cubicBezTo>
                    <a:pt x="2667" y="3457"/>
                    <a:pt x="2668" y="3456"/>
                    <a:pt x="2669" y="3456"/>
                  </a:cubicBezTo>
                  <a:lnTo>
                    <a:pt x="2669" y="3456"/>
                  </a:lnTo>
                  <a:cubicBezTo>
                    <a:pt x="2669" y="3457"/>
                    <a:pt x="2671" y="3459"/>
                    <a:pt x="2673" y="3459"/>
                  </a:cubicBezTo>
                  <a:cubicBezTo>
                    <a:pt x="2674" y="3459"/>
                    <a:pt x="2677" y="3458"/>
                    <a:pt x="2679" y="3457"/>
                  </a:cubicBezTo>
                  <a:lnTo>
                    <a:pt x="2691" y="3457"/>
                  </a:lnTo>
                  <a:cubicBezTo>
                    <a:pt x="2690" y="3452"/>
                    <a:pt x="2688" y="3448"/>
                    <a:pt x="2686" y="3446"/>
                  </a:cubicBezTo>
                  <a:lnTo>
                    <a:pt x="2686" y="3446"/>
                  </a:lnTo>
                  <a:cubicBezTo>
                    <a:pt x="2698" y="3440"/>
                    <a:pt x="2714" y="3433"/>
                    <a:pt x="2727" y="3433"/>
                  </a:cubicBezTo>
                  <a:cubicBezTo>
                    <a:pt x="2729" y="3435"/>
                    <a:pt x="2730" y="3435"/>
                    <a:pt x="2731" y="3435"/>
                  </a:cubicBezTo>
                  <a:cubicBezTo>
                    <a:pt x="2739" y="3435"/>
                    <a:pt x="2741" y="3409"/>
                    <a:pt x="2751" y="3409"/>
                  </a:cubicBezTo>
                  <a:cubicBezTo>
                    <a:pt x="2751" y="3409"/>
                    <a:pt x="2756" y="3414"/>
                    <a:pt x="2760" y="3414"/>
                  </a:cubicBezTo>
                  <a:cubicBezTo>
                    <a:pt x="2761" y="3414"/>
                    <a:pt x="2763" y="3413"/>
                    <a:pt x="2763" y="3409"/>
                  </a:cubicBezTo>
                  <a:cubicBezTo>
                    <a:pt x="2763" y="3397"/>
                    <a:pt x="2763" y="3397"/>
                    <a:pt x="2763" y="3385"/>
                  </a:cubicBezTo>
                  <a:lnTo>
                    <a:pt x="2786" y="3397"/>
                  </a:lnTo>
                  <a:cubicBezTo>
                    <a:pt x="2786" y="3385"/>
                    <a:pt x="2798" y="3373"/>
                    <a:pt x="2810" y="3373"/>
                  </a:cubicBezTo>
                  <a:cubicBezTo>
                    <a:pt x="2822" y="3373"/>
                    <a:pt x="2834" y="3373"/>
                    <a:pt x="2834" y="3362"/>
                  </a:cubicBezTo>
                  <a:lnTo>
                    <a:pt x="2834" y="3362"/>
                  </a:lnTo>
                  <a:cubicBezTo>
                    <a:pt x="2834" y="3365"/>
                    <a:pt x="2832" y="3366"/>
                    <a:pt x="2829" y="3366"/>
                  </a:cubicBezTo>
                  <a:cubicBezTo>
                    <a:pt x="2822" y="3366"/>
                    <a:pt x="2810" y="3358"/>
                    <a:pt x="2810" y="3350"/>
                  </a:cubicBezTo>
                  <a:cubicBezTo>
                    <a:pt x="2817" y="3343"/>
                    <a:pt x="2816" y="3336"/>
                    <a:pt x="2812" y="3336"/>
                  </a:cubicBezTo>
                  <a:cubicBezTo>
                    <a:pt x="2808" y="3336"/>
                    <a:pt x="2803" y="3340"/>
                    <a:pt x="2798" y="3350"/>
                  </a:cubicBezTo>
                  <a:cubicBezTo>
                    <a:pt x="2775" y="3361"/>
                    <a:pt x="2775" y="3361"/>
                    <a:pt x="2775" y="3361"/>
                  </a:cubicBezTo>
                  <a:cubicBezTo>
                    <a:pt x="2775" y="3367"/>
                    <a:pt x="2775" y="3367"/>
                    <a:pt x="2773" y="3367"/>
                  </a:cubicBezTo>
                  <a:cubicBezTo>
                    <a:pt x="2772" y="3367"/>
                    <a:pt x="2769" y="3367"/>
                    <a:pt x="2763" y="3373"/>
                  </a:cubicBezTo>
                  <a:cubicBezTo>
                    <a:pt x="2762" y="3374"/>
                    <a:pt x="2762" y="3374"/>
                    <a:pt x="2761" y="3375"/>
                  </a:cubicBezTo>
                  <a:lnTo>
                    <a:pt x="2761" y="3375"/>
                  </a:lnTo>
                  <a:cubicBezTo>
                    <a:pt x="2756" y="3373"/>
                    <a:pt x="2751" y="3373"/>
                    <a:pt x="2751" y="3373"/>
                  </a:cubicBezTo>
                  <a:cubicBezTo>
                    <a:pt x="2751" y="3373"/>
                    <a:pt x="2748" y="3376"/>
                    <a:pt x="2747" y="3379"/>
                  </a:cubicBezTo>
                  <a:lnTo>
                    <a:pt x="2747" y="3379"/>
                  </a:lnTo>
                  <a:cubicBezTo>
                    <a:pt x="2752" y="3379"/>
                    <a:pt x="2758" y="3377"/>
                    <a:pt x="2761" y="3375"/>
                  </a:cubicBezTo>
                  <a:lnTo>
                    <a:pt x="2761" y="3375"/>
                  </a:lnTo>
                  <a:cubicBezTo>
                    <a:pt x="2764" y="3375"/>
                    <a:pt x="2767" y="3376"/>
                    <a:pt x="2770" y="3378"/>
                  </a:cubicBezTo>
                  <a:lnTo>
                    <a:pt x="2770" y="3378"/>
                  </a:lnTo>
                  <a:cubicBezTo>
                    <a:pt x="2765" y="3381"/>
                    <a:pt x="2758" y="3385"/>
                    <a:pt x="2751" y="3385"/>
                  </a:cubicBezTo>
                  <a:cubicBezTo>
                    <a:pt x="2744" y="3385"/>
                    <a:pt x="2745" y="3382"/>
                    <a:pt x="2747" y="3379"/>
                  </a:cubicBezTo>
                  <a:lnTo>
                    <a:pt x="2747" y="3379"/>
                  </a:lnTo>
                  <a:cubicBezTo>
                    <a:pt x="2746" y="3379"/>
                    <a:pt x="2746" y="3379"/>
                    <a:pt x="2745" y="3379"/>
                  </a:cubicBezTo>
                  <a:cubicBezTo>
                    <a:pt x="2738" y="3379"/>
                    <a:pt x="2730" y="3377"/>
                    <a:pt x="2727" y="3375"/>
                  </a:cubicBezTo>
                  <a:lnTo>
                    <a:pt x="2727" y="3375"/>
                  </a:lnTo>
                  <a:cubicBezTo>
                    <a:pt x="2725" y="3379"/>
                    <a:pt x="2721" y="3385"/>
                    <a:pt x="2703" y="3385"/>
                  </a:cubicBezTo>
                  <a:cubicBezTo>
                    <a:pt x="2691" y="3397"/>
                    <a:pt x="2679" y="3397"/>
                    <a:pt x="2667" y="3409"/>
                  </a:cubicBezTo>
                  <a:cubicBezTo>
                    <a:pt x="2667" y="3409"/>
                    <a:pt x="2656" y="3421"/>
                    <a:pt x="2656" y="3421"/>
                  </a:cubicBezTo>
                  <a:lnTo>
                    <a:pt x="2632" y="3421"/>
                  </a:lnTo>
                  <a:cubicBezTo>
                    <a:pt x="2632" y="3421"/>
                    <a:pt x="2620" y="3433"/>
                    <a:pt x="2608" y="3433"/>
                  </a:cubicBezTo>
                  <a:lnTo>
                    <a:pt x="2584" y="3445"/>
                  </a:lnTo>
                  <a:cubicBezTo>
                    <a:pt x="2560" y="3445"/>
                    <a:pt x="2560" y="3457"/>
                    <a:pt x="2560" y="3469"/>
                  </a:cubicBezTo>
                  <a:cubicBezTo>
                    <a:pt x="2560" y="3469"/>
                    <a:pt x="2560" y="3469"/>
                    <a:pt x="2548" y="3481"/>
                  </a:cubicBezTo>
                  <a:cubicBezTo>
                    <a:pt x="2536" y="3481"/>
                    <a:pt x="2548" y="3457"/>
                    <a:pt x="2525" y="3457"/>
                  </a:cubicBezTo>
                  <a:lnTo>
                    <a:pt x="2417" y="3481"/>
                  </a:lnTo>
                  <a:cubicBezTo>
                    <a:pt x="2417" y="3481"/>
                    <a:pt x="2382" y="3481"/>
                    <a:pt x="2394" y="3492"/>
                  </a:cubicBezTo>
                  <a:cubicBezTo>
                    <a:pt x="2394" y="3504"/>
                    <a:pt x="2382" y="3504"/>
                    <a:pt x="2370" y="3504"/>
                  </a:cubicBezTo>
                  <a:cubicBezTo>
                    <a:pt x="2358" y="3504"/>
                    <a:pt x="2370" y="3504"/>
                    <a:pt x="2358" y="3492"/>
                  </a:cubicBezTo>
                  <a:lnTo>
                    <a:pt x="2346" y="3492"/>
                  </a:lnTo>
                  <a:cubicBezTo>
                    <a:pt x="2334" y="3492"/>
                    <a:pt x="2310" y="3492"/>
                    <a:pt x="2298" y="3504"/>
                  </a:cubicBezTo>
                  <a:cubicBezTo>
                    <a:pt x="2294" y="3508"/>
                    <a:pt x="2292" y="3510"/>
                    <a:pt x="2290" y="3510"/>
                  </a:cubicBezTo>
                  <a:cubicBezTo>
                    <a:pt x="2285" y="3510"/>
                    <a:pt x="2282" y="3504"/>
                    <a:pt x="2275" y="3504"/>
                  </a:cubicBezTo>
                  <a:cubicBezTo>
                    <a:pt x="2263" y="3504"/>
                    <a:pt x="2263" y="3516"/>
                    <a:pt x="2251" y="3516"/>
                  </a:cubicBezTo>
                  <a:lnTo>
                    <a:pt x="2178" y="3516"/>
                  </a:lnTo>
                  <a:cubicBezTo>
                    <a:pt x="2183" y="3502"/>
                    <a:pt x="2183" y="3481"/>
                    <a:pt x="2167" y="3481"/>
                  </a:cubicBezTo>
                  <a:cubicBezTo>
                    <a:pt x="2163" y="3477"/>
                    <a:pt x="2158" y="3475"/>
                    <a:pt x="2153" y="3475"/>
                  </a:cubicBezTo>
                  <a:cubicBezTo>
                    <a:pt x="2142" y="3475"/>
                    <a:pt x="2132" y="3481"/>
                    <a:pt x="2132" y="3481"/>
                  </a:cubicBezTo>
                  <a:cubicBezTo>
                    <a:pt x="2132" y="3481"/>
                    <a:pt x="2132" y="3486"/>
                    <a:pt x="2125" y="3486"/>
                  </a:cubicBezTo>
                  <a:cubicBezTo>
                    <a:pt x="2121" y="3486"/>
                    <a:pt x="2116" y="3485"/>
                    <a:pt x="2108" y="3481"/>
                  </a:cubicBezTo>
                  <a:lnTo>
                    <a:pt x="2048" y="3481"/>
                  </a:lnTo>
                  <a:cubicBezTo>
                    <a:pt x="2039" y="3481"/>
                    <a:pt x="2029" y="3496"/>
                    <a:pt x="2020" y="3496"/>
                  </a:cubicBezTo>
                  <a:cubicBezTo>
                    <a:pt x="2017" y="3496"/>
                    <a:pt x="2015" y="3495"/>
                    <a:pt x="2013" y="3492"/>
                  </a:cubicBezTo>
                  <a:cubicBezTo>
                    <a:pt x="2001" y="3492"/>
                    <a:pt x="2001" y="3469"/>
                    <a:pt x="1977" y="3469"/>
                  </a:cubicBezTo>
                  <a:cubicBezTo>
                    <a:pt x="1972" y="3466"/>
                    <a:pt x="1969" y="3465"/>
                    <a:pt x="1968" y="3465"/>
                  </a:cubicBezTo>
                  <a:cubicBezTo>
                    <a:pt x="1962" y="3465"/>
                    <a:pt x="1977" y="3481"/>
                    <a:pt x="1977" y="3481"/>
                  </a:cubicBezTo>
                  <a:cubicBezTo>
                    <a:pt x="1977" y="3481"/>
                    <a:pt x="1965" y="3469"/>
                    <a:pt x="1953" y="3469"/>
                  </a:cubicBezTo>
                  <a:cubicBezTo>
                    <a:pt x="1943" y="3469"/>
                    <a:pt x="1941" y="3495"/>
                    <a:pt x="1934" y="3495"/>
                  </a:cubicBezTo>
                  <a:cubicBezTo>
                    <a:pt x="1932" y="3495"/>
                    <a:pt x="1931" y="3494"/>
                    <a:pt x="1929" y="3492"/>
                  </a:cubicBezTo>
                  <a:cubicBezTo>
                    <a:pt x="1917" y="3481"/>
                    <a:pt x="1929" y="3481"/>
                    <a:pt x="1917" y="3469"/>
                  </a:cubicBezTo>
                  <a:lnTo>
                    <a:pt x="1894" y="3469"/>
                  </a:lnTo>
                  <a:cubicBezTo>
                    <a:pt x="1884" y="3469"/>
                    <a:pt x="1890" y="3484"/>
                    <a:pt x="1880" y="3484"/>
                  </a:cubicBezTo>
                  <a:cubicBezTo>
                    <a:pt x="1878" y="3484"/>
                    <a:pt x="1874" y="3483"/>
                    <a:pt x="1870" y="3481"/>
                  </a:cubicBezTo>
                  <a:cubicBezTo>
                    <a:pt x="1882" y="3481"/>
                    <a:pt x="1882" y="3469"/>
                    <a:pt x="1870" y="3469"/>
                  </a:cubicBezTo>
                  <a:cubicBezTo>
                    <a:pt x="1862" y="3469"/>
                    <a:pt x="1854" y="3463"/>
                    <a:pt x="1849" y="3463"/>
                  </a:cubicBezTo>
                  <a:cubicBezTo>
                    <a:pt x="1847" y="3463"/>
                    <a:pt x="1846" y="3465"/>
                    <a:pt x="1846" y="3469"/>
                  </a:cubicBezTo>
                  <a:cubicBezTo>
                    <a:pt x="1846" y="3455"/>
                    <a:pt x="1842" y="3449"/>
                    <a:pt x="1836" y="3449"/>
                  </a:cubicBezTo>
                  <a:cubicBezTo>
                    <a:pt x="1832" y="3449"/>
                    <a:pt x="1827" y="3452"/>
                    <a:pt x="1822" y="3457"/>
                  </a:cubicBezTo>
                  <a:cubicBezTo>
                    <a:pt x="1808" y="3457"/>
                    <a:pt x="1784" y="3452"/>
                    <a:pt x="1768" y="3449"/>
                  </a:cubicBezTo>
                  <a:lnTo>
                    <a:pt x="1768" y="3449"/>
                  </a:lnTo>
                  <a:cubicBezTo>
                    <a:pt x="1769" y="3450"/>
                    <a:pt x="1768" y="3450"/>
                    <a:pt x="1767" y="3450"/>
                  </a:cubicBezTo>
                  <a:cubicBezTo>
                    <a:pt x="1764" y="3450"/>
                    <a:pt x="1759" y="3449"/>
                    <a:pt x="1751" y="3445"/>
                  </a:cubicBezTo>
                  <a:lnTo>
                    <a:pt x="1751" y="3445"/>
                  </a:lnTo>
                  <a:cubicBezTo>
                    <a:pt x="1751" y="3445"/>
                    <a:pt x="1758" y="3447"/>
                    <a:pt x="1768" y="3449"/>
                  </a:cubicBezTo>
                  <a:lnTo>
                    <a:pt x="1768" y="3449"/>
                  </a:lnTo>
                  <a:cubicBezTo>
                    <a:pt x="1767" y="3447"/>
                    <a:pt x="1762" y="3445"/>
                    <a:pt x="1751" y="3445"/>
                  </a:cubicBezTo>
                  <a:cubicBezTo>
                    <a:pt x="1727" y="3445"/>
                    <a:pt x="1715" y="3433"/>
                    <a:pt x="1691" y="3433"/>
                  </a:cubicBezTo>
                  <a:cubicBezTo>
                    <a:pt x="1691" y="3445"/>
                    <a:pt x="1739" y="3457"/>
                    <a:pt x="1751" y="3469"/>
                  </a:cubicBezTo>
                  <a:lnTo>
                    <a:pt x="1703" y="3457"/>
                  </a:lnTo>
                  <a:cubicBezTo>
                    <a:pt x="1703" y="3457"/>
                    <a:pt x="1679" y="3445"/>
                    <a:pt x="1679" y="3445"/>
                  </a:cubicBezTo>
                  <a:cubicBezTo>
                    <a:pt x="1679" y="3433"/>
                    <a:pt x="1691" y="3433"/>
                    <a:pt x="1679" y="3421"/>
                  </a:cubicBezTo>
                  <a:lnTo>
                    <a:pt x="1620" y="3421"/>
                  </a:lnTo>
                  <a:cubicBezTo>
                    <a:pt x="1608" y="3421"/>
                    <a:pt x="1596" y="3409"/>
                    <a:pt x="1584" y="3397"/>
                  </a:cubicBezTo>
                  <a:cubicBezTo>
                    <a:pt x="1584" y="3397"/>
                    <a:pt x="1560" y="3409"/>
                    <a:pt x="1548" y="3409"/>
                  </a:cubicBezTo>
                  <a:cubicBezTo>
                    <a:pt x="1536" y="3409"/>
                    <a:pt x="1548" y="3397"/>
                    <a:pt x="1536" y="3397"/>
                  </a:cubicBezTo>
                  <a:cubicBezTo>
                    <a:pt x="1533" y="3397"/>
                    <a:pt x="1531" y="3397"/>
                    <a:pt x="1530" y="3397"/>
                  </a:cubicBezTo>
                  <a:lnTo>
                    <a:pt x="1530" y="3397"/>
                  </a:lnTo>
                  <a:cubicBezTo>
                    <a:pt x="1529" y="3393"/>
                    <a:pt x="1528" y="3389"/>
                    <a:pt x="1524" y="3385"/>
                  </a:cubicBezTo>
                  <a:cubicBezTo>
                    <a:pt x="1513" y="3385"/>
                    <a:pt x="1501" y="3373"/>
                    <a:pt x="1489" y="3373"/>
                  </a:cubicBezTo>
                  <a:lnTo>
                    <a:pt x="1453" y="3373"/>
                  </a:lnTo>
                  <a:cubicBezTo>
                    <a:pt x="1453" y="3379"/>
                    <a:pt x="1450" y="3382"/>
                    <a:pt x="1447" y="3382"/>
                  </a:cubicBezTo>
                  <a:cubicBezTo>
                    <a:pt x="1444" y="3382"/>
                    <a:pt x="1441" y="3379"/>
                    <a:pt x="1441" y="3373"/>
                  </a:cubicBezTo>
                  <a:cubicBezTo>
                    <a:pt x="1441" y="3373"/>
                    <a:pt x="1429" y="3373"/>
                    <a:pt x="1429" y="3361"/>
                  </a:cubicBezTo>
                  <a:cubicBezTo>
                    <a:pt x="1429" y="3358"/>
                    <a:pt x="1429" y="3356"/>
                    <a:pt x="1429" y="3356"/>
                  </a:cubicBezTo>
                  <a:cubicBezTo>
                    <a:pt x="1428" y="3356"/>
                    <a:pt x="1425" y="3361"/>
                    <a:pt x="1417" y="3361"/>
                  </a:cubicBezTo>
                  <a:lnTo>
                    <a:pt x="1382" y="3361"/>
                  </a:lnTo>
                  <a:cubicBezTo>
                    <a:pt x="1370" y="3361"/>
                    <a:pt x="1358" y="3361"/>
                    <a:pt x="1346" y="3350"/>
                  </a:cubicBezTo>
                  <a:cubicBezTo>
                    <a:pt x="1346" y="3350"/>
                    <a:pt x="1334" y="3338"/>
                    <a:pt x="1334" y="3338"/>
                  </a:cubicBezTo>
                  <a:lnTo>
                    <a:pt x="1322" y="3338"/>
                  </a:lnTo>
                  <a:lnTo>
                    <a:pt x="1274" y="3326"/>
                  </a:lnTo>
                  <a:cubicBezTo>
                    <a:pt x="1266" y="3326"/>
                    <a:pt x="1253" y="3315"/>
                    <a:pt x="1242" y="3315"/>
                  </a:cubicBezTo>
                  <a:cubicBezTo>
                    <a:pt x="1236" y="3315"/>
                    <a:pt x="1231" y="3318"/>
                    <a:pt x="1227" y="3326"/>
                  </a:cubicBezTo>
                  <a:cubicBezTo>
                    <a:pt x="1227" y="3314"/>
                    <a:pt x="1203" y="3302"/>
                    <a:pt x="1191" y="3290"/>
                  </a:cubicBezTo>
                  <a:lnTo>
                    <a:pt x="1155" y="3290"/>
                  </a:lnTo>
                  <a:cubicBezTo>
                    <a:pt x="1132" y="3278"/>
                    <a:pt x="1155" y="3278"/>
                    <a:pt x="1155" y="3278"/>
                  </a:cubicBezTo>
                  <a:cubicBezTo>
                    <a:pt x="1143" y="3266"/>
                    <a:pt x="1143" y="3266"/>
                    <a:pt x="1132" y="3266"/>
                  </a:cubicBezTo>
                  <a:lnTo>
                    <a:pt x="1108" y="3266"/>
                  </a:lnTo>
                  <a:cubicBezTo>
                    <a:pt x="1108" y="3269"/>
                    <a:pt x="1107" y="3270"/>
                    <a:pt x="1105" y="3270"/>
                  </a:cubicBezTo>
                  <a:cubicBezTo>
                    <a:pt x="1099" y="3270"/>
                    <a:pt x="1084" y="3254"/>
                    <a:pt x="1084" y="3254"/>
                  </a:cubicBezTo>
                  <a:cubicBezTo>
                    <a:pt x="1072" y="3254"/>
                    <a:pt x="1096" y="3231"/>
                    <a:pt x="1084" y="3231"/>
                  </a:cubicBezTo>
                  <a:cubicBezTo>
                    <a:pt x="1079" y="3228"/>
                    <a:pt x="1076" y="3227"/>
                    <a:pt x="1073" y="3227"/>
                  </a:cubicBezTo>
                  <a:cubicBezTo>
                    <a:pt x="1060" y="3227"/>
                    <a:pt x="1058" y="3245"/>
                    <a:pt x="1048" y="3254"/>
                  </a:cubicBezTo>
                  <a:cubicBezTo>
                    <a:pt x="1036" y="3254"/>
                    <a:pt x="1024" y="3231"/>
                    <a:pt x="1024" y="3231"/>
                  </a:cubicBezTo>
                  <a:lnTo>
                    <a:pt x="989" y="3231"/>
                  </a:lnTo>
                  <a:cubicBezTo>
                    <a:pt x="977" y="3231"/>
                    <a:pt x="989" y="3219"/>
                    <a:pt x="977" y="3207"/>
                  </a:cubicBezTo>
                  <a:cubicBezTo>
                    <a:pt x="965" y="3207"/>
                    <a:pt x="953" y="3207"/>
                    <a:pt x="953" y="3195"/>
                  </a:cubicBezTo>
                  <a:cubicBezTo>
                    <a:pt x="953" y="3183"/>
                    <a:pt x="929" y="3183"/>
                    <a:pt x="929" y="3183"/>
                  </a:cubicBezTo>
                  <a:cubicBezTo>
                    <a:pt x="929" y="3183"/>
                    <a:pt x="929" y="3188"/>
                    <a:pt x="926" y="3188"/>
                  </a:cubicBezTo>
                  <a:cubicBezTo>
                    <a:pt x="924" y="3188"/>
                    <a:pt x="921" y="3187"/>
                    <a:pt x="917" y="3183"/>
                  </a:cubicBezTo>
                  <a:cubicBezTo>
                    <a:pt x="905" y="3183"/>
                    <a:pt x="893" y="3171"/>
                    <a:pt x="881" y="3159"/>
                  </a:cubicBezTo>
                  <a:cubicBezTo>
                    <a:pt x="881" y="3159"/>
                    <a:pt x="881" y="3147"/>
                    <a:pt x="870" y="3147"/>
                  </a:cubicBezTo>
                  <a:cubicBezTo>
                    <a:pt x="858" y="3135"/>
                    <a:pt x="846" y="3135"/>
                    <a:pt x="834" y="3123"/>
                  </a:cubicBezTo>
                  <a:cubicBezTo>
                    <a:pt x="822" y="3123"/>
                    <a:pt x="810" y="3111"/>
                    <a:pt x="810" y="3111"/>
                  </a:cubicBezTo>
                  <a:cubicBezTo>
                    <a:pt x="810" y="3111"/>
                    <a:pt x="810" y="3135"/>
                    <a:pt x="810" y="3135"/>
                  </a:cubicBezTo>
                  <a:cubicBezTo>
                    <a:pt x="810" y="3135"/>
                    <a:pt x="798" y="3135"/>
                    <a:pt x="798" y="3123"/>
                  </a:cubicBezTo>
                  <a:cubicBezTo>
                    <a:pt x="798" y="3123"/>
                    <a:pt x="786" y="3111"/>
                    <a:pt x="774" y="3111"/>
                  </a:cubicBezTo>
                  <a:cubicBezTo>
                    <a:pt x="762" y="3111"/>
                    <a:pt x="774" y="3100"/>
                    <a:pt x="762" y="3088"/>
                  </a:cubicBezTo>
                  <a:cubicBezTo>
                    <a:pt x="758" y="3084"/>
                    <a:pt x="756" y="3082"/>
                    <a:pt x="754" y="3082"/>
                  </a:cubicBezTo>
                  <a:cubicBezTo>
                    <a:pt x="751" y="3082"/>
                    <a:pt x="751" y="3088"/>
                    <a:pt x="751" y="3088"/>
                  </a:cubicBezTo>
                  <a:lnTo>
                    <a:pt x="727" y="3088"/>
                  </a:lnTo>
                  <a:cubicBezTo>
                    <a:pt x="727" y="3088"/>
                    <a:pt x="715" y="3076"/>
                    <a:pt x="691" y="3076"/>
                  </a:cubicBezTo>
                  <a:lnTo>
                    <a:pt x="679" y="3076"/>
                  </a:lnTo>
                  <a:cubicBezTo>
                    <a:pt x="679" y="3076"/>
                    <a:pt x="703" y="3076"/>
                    <a:pt x="691" y="3064"/>
                  </a:cubicBezTo>
                  <a:cubicBezTo>
                    <a:pt x="667" y="3052"/>
                    <a:pt x="655" y="3040"/>
                    <a:pt x="631" y="3028"/>
                  </a:cubicBezTo>
                  <a:lnTo>
                    <a:pt x="631" y="3028"/>
                  </a:lnTo>
                  <a:cubicBezTo>
                    <a:pt x="632" y="3028"/>
                    <a:pt x="655" y="3040"/>
                    <a:pt x="643" y="3040"/>
                  </a:cubicBezTo>
                  <a:cubicBezTo>
                    <a:pt x="643" y="3042"/>
                    <a:pt x="642" y="3043"/>
                    <a:pt x="641" y="3043"/>
                  </a:cubicBezTo>
                  <a:cubicBezTo>
                    <a:pt x="635" y="3043"/>
                    <a:pt x="620" y="3028"/>
                    <a:pt x="620" y="3028"/>
                  </a:cubicBezTo>
                  <a:lnTo>
                    <a:pt x="620" y="3028"/>
                  </a:lnTo>
                  <a:cubicBezTo>
                    <a:pt x="608" y="3040"/>
                    <a:pt x="631" y="3052"/>
                    <a:pt x="631" y="3052"/>
                  </a:cubicBezTo>
                  <a:cubicBezTo>
                    <a:pt x="620" y="3052"/>
                    <a:pt x="596" y="3052"/>
                    <a:pt x="596" y="3028"/>
                  </a:cubicBezTo>
                  <a:cubicBezTo>
                    <a:pt x="602" y="3022"/>
                    <a:pt x="608" y="3022"/>
                    <a:pt x="609" y="3022"/>
                  </a:cubicBezTo>
                  <a:cubicBezTo>
                    <a:pt x="611" y="3022"/>
                    <a:pt x="608" y="3022"/>
                    <a:pt x="596" y="3016"/>
                  </a:cubicBezTo>
                  <a:cubicBezTo>
                    <a:pt x="584" y="3016"/>
                    <a:pt x="572" y="3004"/>
                    <a:pt x="560" y="2992"/>
                  </a:cubicBezTo>
                  <a:cubicBezTo>
                    <a:pt x="548" y="2992"/>
                    <a:pt x="560" y="3004"/>
                    <a:pt x="548" y="3004"/>
                  </a:cubicBezTo>
                  <a:cubicBezTo>
                    <a:pt x="536" y="3004"/>
                    <a:pt x="524" y="2992"/>
                    <a:pt x="512" y="2980"/>
                  </a:cubicBezTo>
                  <a:lnTo>
                    <a:pt x="536" y="2980"/>
                  </a:lnTo>
                  <a:cubicBezTo>
                    <a:pt x="536" y="2980"/>
                    <a:pt x="500" y="2957"/>
                    <a:pt x="500" y="2957"/>
                  </a:cubicBezTo>
                  <a:cubicBezTo>
                    <a:pt x="500" y="2945"/>
                    <a:pt x="500" y="2933"/>
                    <a:pt x="512" y="2933"/>
                  </a:cubicBezTo>
                  <a:lnTo>
                    <a:pt x="512" y="2933"/>
                  </a:lnTo>
                  <a:cubicBezTo>
                    <a:pt x="500" y="2933"/>
                    <a:pt x="489" y="2945"/>
                    <a:pt x="477" y="2945"/>
                  </a:cubicBezTo>
                  <a:cubicBezTo>
                    <a:pt x="465" y="2945"/>
                    <a:pt x="453" y="2933"/>
                    <a:pt x="453" y="2933"/>
                  </a:cubicBezTo>
                  <a:lnTo>
                    <a:pt x="451" y="2933"/>
                  </a:lnTo>
                  <a:cubicBezTo>
                    <a:pt x="452" y="2935"/>
                    <a:pt x="452" y="2936"/>
                    <a:pt x="450" y="2936"/>
                  </a:cubicBezTo>
                  <a:cubicBezTo>
                    <a:pt x="448" y="2936"/>
                    <a:pt x="445" y="2935"/>
                    <a:pt x="441" y="2933"/>
                  </a:cubicBezTo>
                  <a:lnTo>
                    <a:pt x="429" y="2933"/>
                  </a:lnTo>
                  <a:cubicBezTo>
                    <a:pt x="429" y="2933"/>
                    <a:pt x="435" y="2930"/>
                    <a:pt x="441" y="2925"/>
                  </a:cubicBezTo>
                  <a:lnTo>
                    <a:pt x="441" y="2925"/>
                  </a:lnTo>
                  <a:lnTo>
                    <a:pt x="441" y="2933"/>
                  </a:lnTo>
                  <a:lnTo>
                    <a:pt x="451" y="2933"/>
                  </a:lnTo>
                  <a:cubicBezTo>
                    <a:pt x="450" y="2930"/>
                    <a:pt x="448" y="2926"/>
                    <a:pt x="445" y="2922"/>
                  </a:cubicBezTo>
                  <a:lnTo>
                    <a:pt x="445" y="2922"/>
                  </a:lnTo>
                  <a:cubicBezTo>
                    <a:pt x="444" y="2923"/>
                    <a:pt x="442" y="2924"/>
                    <a:pt x="441" y="2925"/>
                  </a:cubicBezTo>
                  <a:lnTo>
                    <a:pt x="441" y="2925"/>
                  </a:lnTo>
                  <a:lnTo>
                    <a:pt x="441" y="2921"/>
                  </a:lnTo>
                  <a:cubicBezTo>
                    <a:pt x="429" y="2921"/>
                    <a:pt x="441" y="2909"/>
                    <a:pt x="441" y="2909"/>
                  </a:cubicBezTo>
                  <a:cubicBezTo>
                    <a:pt x="441" y="2913"/>
                    <a:pt x="443" y="2917"/>
                    <a:pt x="445" y="2922"/>
                  </a:cubicBezTo>
                  <a:lnTo>
                    <a:pt x="445" y="2922"/>
                  </a:lnTo>
                  <a:cubicBezTo>
                    <a:pt x="450" y="2918"/>
                    <a:pt x="453" y="2913"/>
                    <a:pt x="453" y="2909"/>
                  </a:cubicBezTo>
                  <a:cubicBezTo>
                    <a:pt x="453" y="2897"/>
                    <a:pt x="429" y="2897"/>
                    <a:pt x="429" y="2897"/>
                  </a:cubicBezTo>
                  <a:lnTo>
                    <a:pt x="405" y="2897"/>
                  </a:lnTo>
                  <a:lnTo>
                    <a:pt x="381" y="2885"/>
                  </a:lnTo>
                  <a:cubicBezTo>
                    <a:pt x="374" y="2878"/>
                    <a:pt x="362" y="2870"/>
                    <a:pt x="347" y="2863"/>
                  </a:cubicBezTo>
                  <a:lnTo>
                    <a:pt x="347" y="2863"/>
                  </a:lnTo>
                  <a:cubicBezTo>
                    <a:pt x="348" y="2864"/>
                    <a:pt x="349" y="2865"/>
                    <a:pt x="349" y="2865"/>
                  </a:cubicBezTo>
                  <a:cubicBezTo>
                    <a:pt x="349" y="2865"/>
                    <a:pt x="348" y="2864"/>
                    <a:pt x="346" y="2862"/>
                  </a:cubicBezTo>
                  <a:lnTo>
                    <a:pt x="346" y="2862"/>
                  </a:lnTo>
                  <a:cubicBezTo>
                    <a:pt x="347" y="2862"/>
                    <a:pt x="347" y="2862"/>
                    <a:pt x="347" y="2863"/>
                  </a:cubicBezTo>
                  <a:lnTo>
                    <a:pt x="347" y="2863"/>
                  </a:lnTo>
                  <a:cubicBezTo>
                    <a:pt x="343" y="2858"/>
                    <a:pt x="334" y="2845"/>
                    <a:pt x="334" y="2838"/>
                  </a:cubicBezTo>
                  <a:cubicBezTo>
                    <a:pt x="334" y="2838"/>
                    <a:pt x="322" y="2850"/>
                    <a:pt x="334" y="2850"/>
                  </a:cubicBezTo>
                  <a:lnTo>
                    <a:pt x="346" y="2861"/>
                  </a:lnTo>
                  <a:cubicBezTo>
                    <a:pt x="346" y="2862"/>
                    <a:pt x="346" y="2862"/>
                    <a:pt x="346" y="2862"/>
                  </a:cubicBezTo>
                  <a:lnTo>
                    <a:pt x="346" y="2862"/>
                  </a:lnTo>
                  <a:cubicBezTo>
                    <a:pt x="338" y="2858"/>
                    <a:pt x="330" y="2854"/>
                    <a:pt x="322" y="2850"/>
                  </a:cubicBezTo>
                  <a:lnTo>
                    <a:pt x="298" y="2850"/>
                  </a:lnTo>
                  <a:cubicBezTo>
                    <a:pt x="298" y="2850"/>
                    <a:pt x="298" y="2838"/>
                    <a:pt x="298" y="2826"/>
                  </a:cubicBezTo>
                  <a:cubicBezTo>
                    <a:pt x="274" y="2802"/>
                    <a:pt x="262" y="2790"/>
                    <a:pt x="239" y="2790"/>
                  </a:cubicBezTo>
                  <a:lnTo>
                    <a:pt x="227" y="2790"/>
                  </a:lnTo>
                  <a:cubicBezTo>
                    <a:pt x="215" y="2790"/>
                    <a:pt x="227" y="2778"/>
                    <a:pt x="227" y="2766"/>
                  </a:cubicBezTo>
                  <a:lnTo>
                    <a:pt x="203" y="2766"/>
                  </a:lnTo>
                  <a:cubicBezTo>
                    <a:pt x="203" y="2766"/>
                    <a:pt x="198" y="2761"/>
                    <a:pt x="194" y="2761"/>
                  </a:cubicBezTo>
                  <a:cubicBezTo>
                    <a:pt x="192" y="2761"/>
                    <a:pt x="191" y="2762"/>
                    <a:pt x="191" y="2766"/>
                  </a:cubicBezTo>
                  <a:cubicBezTo>
                    <a:pt x="191" y="2770"/>
                    <a:pt x="190" y="2771"/>
                    <a:pt x="187" y="2771"/>
                  </a:cubicBezTo>
                  <a:cubicBezTo>
                    <a:pt x="183" y="2771"/>
                    <a:pt x="175" y="2766"/>
                    <a:pt x="167" y="2766"/>
                  </a:cubicBezTo>
                  <a:cubicBezTo>
                    <a:pt x="148" y="2766"/>
                    <a:pt x="159" y="2751"/>
                    <a:pt x="165" y="2745"/>
                  </a:cubicBezTo>
                  <a:lnTo>
                    <a:pt x="165" y="2745"/>
                  </a:lnTo>
                  <a:cubicBezTo>
                    <a:pt x="168" y="2747"/>
                    <a:pt x="171" y="2749"/>
                    <a:pt x="173" y="2751"/>
                  </a:cubicBezTo>
                  <a:lnTo>
                    <a:pt x="173" y="2751"/>
                  </a:lnTo>
                  <a:cubicBezTo>
                    <a:pt x="172" y="2747"/>
                    <a:pt x="175" y="2742"/>
                    <a:pt x="167" y="2742"/>
                  </a:cubicBezTo>
                  <a:cubicBezTo>
                    <a:pt x="167" y="2742"/>
                    <a:pt x="166" y="2743"/>
                    <a:pt x="165" y="2745"/>
                  </a:cubicBezTo>
                  <a:lnTo>
                    <a:pt x="165" y="2745"/>
                  </a:lnTo>
                  <a:cubicBezTo>
                    <a:pt x="160" y="2741"/>
                    <a:pt x="155" y="2736"/>
                    <a:pt x="155" y="2730"/>
                  </a:cubicBezTo>
                  <a:cubicBezTo>
                    <a:pt x="155" y="2721"/>
                    <a:pt x="133" y="2697"/>
                    <a:pt x="124" y="2682"/>
                  </a:cubicBezTo>
                  <a:lnTo>
                    <a:pt x="124" y="2682"/>
                  </a:lnTo>
                  <a:cubicBezTo>
                    <a:pt x="123" y="2685"/>
                    <a:pt x="120" y="2688"/>
                    <a:pt x="117" y="2688"/>
                  </a:cubicBezTo>
                  <a:cubicBezTo>
                    <a:pt x="115" y="2688"/>
                    <a:pt x="114" y="2687"/>
                    <a:pt x="112" y="2686"/>
                  </a:cubicBezTo>
                  <a:lnTo>
                    <a:pt x="112" y="2686"/>
                  </a:lnTo>
                  <a:cubicBezTo>
                    <a:pt x="111" y="2689"/>
                    <a:pt x="110" y="2692"/>
                    <a:pt x="108" y="2695"/>
                  </a:cubicBezTo>
                  <a:cubicBezTo>
                    <a:pt x="96" y="2695"/>
                    <a:pt x="108" y="2671"/>
                    <a:pt x="108" y="2659"/>
                  </a:cubicBezTo>
                  <a:cubicBezTo>
                    <a:pt x="108" y="2659"/>
                    <a:pt x="96" y="2647"/>
                    <a:pt x="84" y="2647"/>
                  </a:cubicBezTo>
                  <a:cubicBezTo>
                    <a:pt x="73" y="2647"/>
                    <a:pt x="102" y="2586"/>
                    <a:pt x="88" y="2586"/>
                  </a:cubicBezTo>
                  <a:cubicBezTo>
                    <a:pt x="87" y="2586"/>
                    <a:pt x="86" y="2587"/>
                    <a:pt x="84" y="2588"/>
                  </a:cubicBezTo>
                  <a:cubicBezTo>
                    <a:pt x="60" y="2588"/>
                    <a:pt x="84" y="2588"/>
                    <a:pt x="84" y="2600"/>
                  </a:cubicBezTo>
                  <a:lnTo>
                    <a:pt x="72" y="2600"/>
                  </a:lnTo>
                  <a:cubicBezTo>
                    <a:pt x="60" y="2588"/>
                    <a:pt x="60" y="2588"/>
                    <a:pt x="60" y="2576"/>
                  </a:cubicBezTo>
                  <a:cubicBezTo>
                    <a:pt x="60" y="2564"/>
                    <a:pt x="84" y="2576"/>
                    <a:pt x="84" y="2552"/>
                  </a:cubicBezTo>
                  <a:cubicBezTo>
                    <a:pt x="84" y="2552"/>
                    <a:pt x="84" y="2540"/>
                    <a:pt x="84" y="2528"/>
                  </a:cubicBezTo>
                  <a:cubicBezTo>
                    <a:pt x="84" y="2516"/>
                    <a:pt x="72" y="2528"/>
                    <a:pt x="72" y="2504"/>
                  </a:cubicBezTo>
                  <a:lnTo>
                    <a:pt x="72" y="2492"/>
                  </a:lnTo>
                  <a:cubicBezTo>
                    <a:pt x="84" y="2492"/>
                    <a:pt x="48" y="2445"/>
                    <a:pt x="60" y="2445"/>
                  </a:cubicBezTo>
                  <a:cubicBezTo>
                    <a:pt x="66" y="2439"/>
                    <a:pt x="69" y="2439"/>
                    <a:pt x="72" y="2439"/>
                  </a:cubicBezTo>
                  <a:cubicBezTo>
                    <a:pt x="75" y="2439"/>
                    <a:pt x="78" y="2439"/>
                    <a:pt x="84" y="2433"/>
                  </a:cubicBezTo>
                  <a:cubicBezTo>
                    <a:pt x="84" y="2421"/>
                    <a:pt x="84" y="2409"/>
                    <a:pt x="84" y="2409"/>
                  </a:cubicBezTo>
                  <a:cubicBezTo>
                    <a:pt x="84" y="2409"/>
                    <a:pt x="69" y="2424"/>
                    <a:pt x="62" y="2424"/>
                  </a:cubicBezTo>
                  <a:cubicBezTo>
                    <a:pt x="61" y="2424"/>
                    <a:pt x="60" y="2423"/>
                    <a:pt x="60" y="2421"/>
                  </a:cubicBezTo>
                  <a:lnTo>
                    <a:pt x="72" y="2385"/>
                  </a:lnTo>
                  <a:lnTo>
                    <a:pt x="72" y="2361"/>
                  </a:lnTo>
                  <a:lnTo>
                    <a:pt x="84" y="2373"/>
                  </a:lnTo>
                  <a:lnTo>
                    <a:pt x="84" y="2361"/>
                  </a:lnTo>
                  <a:lnTo>
                    <a:pt x="84" y="2338"/>
                  </a:lnTo>
                  <a:lnTo>
                    <a:pt x="96" y="2338"/>
                  </a:lnTo>
                  <a:cubicBezTo>
                    <a:pt x="108" y="2338"/>
                    <a:pt x="96" y="2314"/>
                    <a:pt x="96" y="2302"/>
                  </a:cubicBezTo>
                  <a:cubicBezTo>
                    <a:pt x="108" y="2302"/>
                    <a:pt x="108" y="2290"/>
                    <a:pt x="108" y="2278"/>
                  </a:cubicBezTo>
                  <a:lnTo>
                    <a:pt x="119" y="2278"/>
                  </a:lnTo>
                  <a:cubicBezTo>
                    <a:pt x="131" y="2278"/>
                    <a:pt x="131" y="2254"/>
                    <a:pt x="131" y="2254"/>
                  </a:cubicBezTo>
                  <a:cubicBezTo>
                    <a:pt x="119" y="2254"/>
                    <a:pt x="131" y="2254"/>
                    <a:pt x="131" y="2242"/>
                  </a:cubicBezTo>
                  <a:lnTo>
                    <a:pt x="131" y="2230"/>
                  </a:lnTo>
                  <a:cubicBezTo>
                    <a:pt x="131" y="2230"/>
                    <a:pt x="131" y="2246"/>
                    <a:pt x="137" y="2246"/>
                  </a:cubicBezTo>
                  <a:cubicBezTo>
                    <a:pt x="139" y="2246"/>
                    <a:pt x="141" y="2245"/>
                    <a:pt x="143" y="2242"/>
                  </a:cubicBezTo>
                  <a:cubicBezTo>
                    <a:pt x="155" y="2230"/>
                    <a:pt x="143" y="2219"/>
                    <a:pt x="155" y="2207"/>
                  </a:cubicBezTo>
                  <a:cubicBezTo>
                    <a:pt x="167" y="2195"/>
                    <a:pt x="167" y="2183"/>
                    <a:pt x="167" y="2171"/>
                  </a:cubicBezTo>
                  <a:cubicBezTo>
                    <a:pt x="167" y="2159"/>
                    <a:pt x="167" y="2159"/>
                    <a:pt x="167" y="2159"/>
                  </a:cubicBezTo>
                  <a:lnTo>
                    <a:pt x="167" y="2147"/>
                  </a:lnTo>
                  <a:cubicBezTo>
                    <a:pt x="167" y="2135"/>
                    <a:pt x="167" y="2111"/>
                    <a:pt x="179" y="2111"/>
                  </a:cubicBezTo>
                  <a:cubicBezTo>
                    <a:pt x="179" y="2111"/>
                    <a:pt x="203" y="2111"/>
                    <a:pt x="191" y="2099"/>
                  </a:cubicBezTo>
                  <a:cubicBezTo>
                    <a:pt x="191" y="2099"/>
                    <a:pt x="191" y="2099"/>
                    <a:pt x="191" y="2088"/>
                  </a:cubicBezTo>
                  <a:cubicBezTo>
                    <a:pt x="195" y="2084"/>
                    <a:pt x="196" y="2082"/>
                    <a:pt x="197" y="2082"/>
                  </a:cubicBezTo>
                  <a:lnTo>
                    <a:pt x="197" y="2082"/>
                  </a:lnTo>
                  <a:cubicBezTo>
                    <a:pt x="198" y="2082"/>
                    <a:pt x="195" y="2088"/>
                    <a:pt x="203" y="2088"/>
                  </a:cubicBezTo>
                  <a:cubicBezTo>
                    <a:pt x="215" y="2088"/>
                    <a:pt x="215" y="2076"/>
                    <a:pt x="215" y="2076"/>
                  </a:cubicBezTo>
                  <a:lnTo>
                    <a:pt x="191" y="2076"/>
                  </a:lnTo>
                  <a:cubicBezTo>
                    <a:pt x="191" y="2076"/>
                    <a:pt x="191" y="2064"/>
                    <a:pt x="191" y="2052"/>
                  </a:cubicBezTo>
                  <a:cubicBezTo>
                    <a:pt x="191" y="2052"/>
                    <a:pt x="203" y="2052"/>
                    <a:pt x="215" y="2040"/>
                  </a:cubicBezTo>
                  <a:cubicBezTo>
                    <a:pt x="215" y="2028"/>
                    <a:pt x="227" y="2028"/>
                    <a:pt x="227" y="2016"/>
                  </a:cubicBezTo>
                  <a:cubicBezTo>
                    <a:pt x="227" y="2016"/>
                    <a:pt x="215" y="2016"/>
                    <a:pt x="227" y="2004"/>
                  </a:cubicBezTo>
                  <a:cubicBezTo>
                    <a:pt x="239" y="1992"/>
                    <a:pt x="239" y="1992"/>
                    <a:pt x="227" y="1992"/>
                  </a:cubicBezTo>
                  <a:cubicBezTo>
                    <a:pt x="215" y="1980"/>
                    <a:pt x="239" y="1945"/>
                    <a:pt x="250" y="1933"/>
                  </a:cubicBezTo>
                  <a:cubicBezTo>
                    <a:pt x="250" y="1927"/>
                    <a:pt x="250" y="1927"/>
                    <a:pt x="252" y="1927"/>
                  </a:cubicBezTo>
                  <a:cubicBezTo>
                    <a:pt x="253" y="1927"/>
                    <a:pt x="256" y="1927"/>
                    <a:pt x="262" y="1921"/>
                  </a:cubicBezTo>
                  <a:cubicBezTo>
                    <a:pt x="274" y="1909"/>
                    <a:pt x="274" y="1909"/>
                    <a:pt x="274" y="1897"/>
                  </a:cubicBezTo>
                  <a:cubicBezTo>
                    <a:pt x="274" y="1897"/>
                    <a:pt x="286" y="1873"/>
                    <a:pt x="286" y="1873"/>
                  </a:cubicBezTo>
                  <a:cubicBezTo>
                    <a:pt x="274" y="1861"/>
                    <a:pt x="286" y="1861"/>
                    <a:pt x="286" y="1849"/>
                  </a:cubicBezTo>
                  <a:lnTo>
                    <a:pt x="286" y="1838"/>
                  </a:lnTo>
                  <a:cubicBezTo>
                    <a:pt x="286" y="1826"/>
                    <a:pt x="298" y="1826"/>
                    <a:pt x="298" y="1814"/>
                  </a:cubicBezTo>
                  <a:cubicBezTo>
                    <a:pt x="298" y="1802"/>
                    <a:pt x="298" y="1766"/>
                    <a:pt x="286" y="1766"/>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0" name="Google Shape;5240;p43"/>
            <p:cNvSpPr/>
            <p:nvPr/>
          </p:nvSpPr>
          <p:spPr>
            <a:xfrm>
              <a:off x="3420105" y="5243367"/>
              <a:ext cx="248869" cy="153509"/>
            </a:xfrm>
            <a:custGeom>
              <a:avLst/>
              <a:gdLst/>
              <a:ahLst/>
              <a:cxnLst/>
              <a:rect l="l" t="t" r="r" b="b"/>
              <a:pathLst>
                <a:path w="4906" h="3026" extrusionOk="0">
                  <a:moveTo>
                    <a:pt x="0" y="1"/>
                  </a:moveTo>
                  <a:lnTo>
                    <a:pt x="3977" y="3025"/>
                  </a:lnTo>
                  <a:cubicBezTo>
                    <a:pt x="4453" y="2561"/>
                    <a:pt x="4906" y="1644"/>
                    <a:pt x="4810" y="989"/>
                  </a:cubicBezTo>
                  <a:lnTo>
                    <a:pt x="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1" name="Google Shape;5241;p43"/>
            <p:cNvSpPr/>
            <p:nvPr/>
          </p:nvSpPr>
          <p:spPr>
            <a:xfrm>
              <a:off x="3393523" y="5224192"/>
              <a:ext cx="295386" cy="192013"/>
            </a:xfrm>
            <a:custGeom>
              <a:avLst/>
              <a:gdLst/>
              <a:ahLst/>
              <a:cxnLst/>
              <a:rect l="l" t="t" r="r" b="b"/>
              <a:pathLst>
                <a:path w="5823" h="3785" extrusionOk="0">
                  <a:moveTo>
                    <a:pt x="2084" y="1093"/>
                  </a:moveTo>
                  <a:lnTo>
                    <a:pt x="4953" y="1677"/>
                  </a:lnTo>
                  <a:cubicBezTo>
                    <a:pt x="4894" y="2117"/>
                    <a:pt x="4715" y="2534"/>
                    <a:pt x="4441" y="2879"/>
                  </a:cubicBezTo>
                  <a:lnTo>
                    <a:pt x="2084" y="1093"/>
                  </a:lnTo>
                  <a:close/>
                  <a:moveTo>
                    <a:pt x="521" y="1"/>
                  </a:moveTo>
                  <a:cubicBezTo>
                    <a:pt x="172" y="1"/>
                    <a:pt x="0" y="457"/>
                    <a:pt x="298" y="689"/>
                  </a:cubicBezTo>
                  <a:lnTo>
                    <a:pt x="4275" y="3713"/>
                  </a:lnTo>
                  <a:cubicBezTo>
                    <a:pt x="4334" y="3760"/>
                    <a:pt x="4418" y="3784"/>
                    <a:pt x="4501" y="3784"/>
                  </a:cubicBezTo>
                  <a:cubicBezTo>
                    <a:pt x="4596" y="3784"/>
                    <a:pt x="4703" y="3748"/>
                    <a:pt x="4775" y="3677"/>
                  </a:cubicBezTo>
                  <a:cubicBezTo>
                    <a:pt x="5323" y="3129"/>
                    <a:pt x="5823" y="2093"/>
                    <a:pt x="5715" y="1308"/>
                  </a:cubicBezTo>
                  <a:cubicBezTo>
                    <a:pt x="5704" y="1272"/>
                    <a:pt x="5692" y="1236"/>
                    <a:pt x="5680" y="1201"/>
                  </a:cubicBezTo>
                  <a:cubicBezTo>
                    <a:pt x="5632" y="1093"/>
                    <a:pt x="5525" y="1010"/>
                    <a:pt x="5406" y="986"/>
                  </a:cubicBezTo>
                  <a:lnTo>
                    <a:pt x="608" y="10"/>
                  </a:lnTo>
                  <a:cubicBezTo>
                    <a:pt x="578" y="4"/>
                    <a:pt x="549" y="1"/>
                    <a:pt x="52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2" name="Google Shape;5242;p43"/>
            <p:cNvSpPr/>
            <p:nvPr/>
          </p:nvSpPr>
          <p:spPr>
            <a:xfrm>
              <a:off x="3498024" y="5274363"/>
              <a:ext cx="151016" cy="97148"/>
            </a:xfrm>
            <a:custGeom>
              <a:avLst/>
              <a:gdLst/>
              <a:ahLst/>
              <a:cxnLst/>
              <a:rect l="l" t="t" r="r" b="b"/>
              <a:pathLst>
                <a:path w="2977" h="1915" extrusionOk="0">
                  <a:moveTo>
                    <a:pt x="80" y="0"/>
                  </a:moveTo>
                  <a:cubicBezTo>
                    <a:pt x="75" y="0"/>
                    <a:pt x="68" y="3"/>
                    <a:pt x="60" y="9"/>
                  </a:cubicBezTo>
                  <a:cubicBezTo>
                    <a:pt x="75" y="14"/>
                    <a:pt x="89" y="15"/>
                    <a:pt x="97" y="15"/>
                  </a:cubicBezTo>
                  <a:lnTo>
                    <a:pt x="97" y="15"/>
                  </a:lnTo>
                  <a:cubicBezTo>
                    <a:pt x="93" y="7"/>
                    <a:pt x="88" y="0"/>
                    <a:pt x="80" y="0"/>
                  </a:cubicBezTo>
                  <a:close/>
                  <a:moveTo>
                    <a:pt x="97" y="15"/>
                  </a:moveTo>
                  <a:lnTo>
                    <a:pt x="97" y="15"/>
                  </a:lnTo>
                  <a:cubicBezTo>
                    <a:pt x="97" y="16"/>
                    <a:pt x="98" y="18"/>
                    <a:pt x="98" y="20"/>
                  </a:cubicBezTo>
                  <a:lnTo>
                    <a:pt x="98" y="20"/>
                  </a:lnTo>
                  <a:cubicBezTo>
                    <a:pt x="107" y="15"/>
                    <a:pt x="107" y="15"/>
                    <a:pt x="100" y="15"/>
                  </a:cubicBezTo>
                  <a:cubicBezTo>
                    <a:pt x="99" y="15"/>
                    <a:pt x="98" y="15"/>
                    <a:pt x="97" y="15"/>
                  </a:cubicBezTo>
                  <a:close/>
                  <a:moveTo>
                    <a:pt x="238" y="152"/>
                  </a:moveTo>
                  <a:cubicBezTo>
                    <a:pt x="248" y="152"/>
                    <a:pt x="242" y="160"/>
                    <a:pt x="239" y="175"/>
                  </a:cubicBezTo>
                  <a:lnTo>
                    <a:pt x="239" y="175"/>
                  </a:lnTo>
                  <a:cubicBezTo>
                    <a:pt x="239" y="175"/>
                    <a:pt x="238" y="176"/>
                    <a:pt x="238" y="176"/>
                  </a:cubicBezTo>
                  <a:cubicBezTo>
                    <a:pt x="226" y="164"/>
                    <a:pt x="238" y="152"/>
                    <a:pt x="238" y="152"/>
                  </a:cubicBezTo>
                  <a:lnTo>
                    <a:pt x="238" y="152"/>
                  </a:lnTo>
                  <a:cubicBezTo>
                    <a:pt x="238" y="152"/>
                    <a:pt x="238" y="152"/>
                    <a:pt x="238" y="152"/>
                  </a:cubicBezTo>
                  <a:close/>
                  <a:moveTo>
                    <a:pt x="298" y="164"/>
                  </a:moveTo>
                  <a:lnTo>
                    <a:pt x="298" y="164"/>
                  </a:lnTo>
                  <a:cubicBezTo>
                    <a:pt x="294" y="169"/>
                    <a:pt x="291" y="173"/>
                    <a:pt x="288" y="176"/>
                  </a:cubicBezTo>
                  <a:lnTo>
                    <a:pt x="288" y="176"/>
                  </a:lnTo>
                  <a:cubicBezTo>
                    <a:pt x="290" y="173"/>
                    <a:pt x="293" y="168"/>
                    <a:pt x="298" y="164"/>
                  </a:cubicBezTo>
                  <a:close/>
                  <a:moveTo>
                    <a:pt x="429" y="140"/>
                  </a:moveTo>
                  <a:cubicBezTo>
                    <a:pt x="441" y="140"/>
                    <a:pt x="429" y="152"/>
                    <a:pt x="417" y="176"/>
                  </a:cubicBezTo>
                  <a:lnTo>
                    <a:pt x="429" y="176"/>
                  </a:lnTo>
                  <a:cubicBezTo>
                    <a:pt x="429" y="180"/>
                    <a:pt x="427" y="181"/>
                    <a:pt x="426" y="181"/>
                  </a:cubicBezTo>
                  <a:cubicBezTo>
                    <a:pt x="422" y="181"/>
                    <a:pt x="417" y="176"/>
                    <a:pt x="417" y="176"/>
                  </a:cubicBezTo>
                  <a:cubicBezTo>
                    <a:pt x="417" y="176"/>
                    <a:pt x="417" y="140"/>
                    <a:pt x="429" y="140"/>
                  </a:cubicBezTo>
                  <a:close/>
                  <a:moveTo>
                    <a:pt x="286" y="121"/>
                  </a:moveTo>
                  <a:cubicBezTo>
                    <a:pt x="286" y="134"/>
                    <a:pt x="286" y="153"/>
                    <a:pt x="286" y="164"/>
                  </a:cubicBezTo>
                  <a:lnTo>
                    <a:pt x="284" y="181"/>
                  </a:lnTo>
                  <a:lnTo>
                    <a:pt x="284" y="181"/>
                  </a:lnTo>
                  <a:cubicBezTo>
                    <a:pt x="280" y="186"/>
                    <a:pt x="277" y="188"/>
                    <a:pt x="276" y="188"/>
                  </a:cubicBezTo>
                  <a:cubicBezTo>
                    <a:pt x="272" y="188"/>
                    <a:pt x="291" y="152"/>
                    <a:pt x="274" y="152"/>
                  </a:cubicBezTo>
                  <a:lnTo>
                    <a:pt x="274" y="152"/>
                  </a:lnTo>
                  <a:cubicBezTo>
                    <a:pt x="274" y="152"/>
                    <a:pt x="274" y="152"/>
                    <a:pt x="274" y="152"/>
                  </a:cubicBezTo>
                  <a:cubicBezTo>
                    <a:pt x="274" y="152"/>
                    <a:pt x="281" y="133"/>
                    <a:pt x="286" y="121"/>
                  </a:cubicBezTo>
                  <a:close/>
                  <a:moveTo>
                    <a:pt x="322" y="176"/>
                  </a:moveTo>
                  <a:cubicBezTo>
                    <a:pt x="322" y="180"/>
                    <a:pt x="320" y="185"/>
                    <a:pt x="317" y="188"/>
                  </a:cubicBezTo>
                  <a:lnTo>
                    <a:pt x="317" y="188"/>
                  </a:lnTo>
                  <a:cubicBezTo>
                    <a:pt x="319" y="181"/>
                    <a:pt x="322" y="176"/>
                    <a:pt x="322" y="176"/>
                  </a:cubicBezTo>
                  <a:close/>
                  <a:moveTo>
                    <a:pt x="283" y="186"/>
                  </a:moveTo>
                  <a:lnTo>
                    <a:pt x="283" y="191"/>
                  </a:lnTo>
                  <a:cubicBezTo>
                    <a:pt x="283" y="189"/>
                    <a:pt x="283" y="188"/>
                    <a:pt x="283" y="186"/>
                  </a:cubicBezTo>
                  <a:close/>
                  <a:moveTo>
                    <a:pt x="917" y="212"/>
                  </a:moveTo>
                  <a:cubicBezTo>
                    <a:pt x="909" y="212"/>
                    <a:pt x="906" y="212"/>
                    <a:pt x="909" y="215"/>
                  </a:cubicBezTo>
                  <a:lnTo>
                    <a:pt x="909" y="215"/>
                  </a:lnTo>
                  <a:cubicBezTo>
                    <a:pt x="914" y="213"/>
                    <a:pt x="917" y="212"/>
                    <a:pt x="917" y="212"/>
                  </a:cubicBezTo>
                  <a:close/>
                  <a:moveTo>
                    <a:pt x="354" y="194"/>
                  </a:moveTo>
                  <a:cubicBezTo>
                    <a:pt x="356" y="194"/>
                    <a:pt x="357" y="199"/>
                    <a:pt x="357" y="212"/>
                  </a:cubicBezTo>
                  <a:cubicBezTo>
                    <a:pt x="357" y="215"/>
                    <a:pt x="357" y="218"/>
                    <a:pt x="357" y="222"/>
                  </a:cubicBezTo>
                  <a:lnTo>
                    <a:pt x="357" y="222"/>
                  </a:lnTo>
                  <a:cubicBezTo>
                    <a:pt x="357" y="222"/>
                    <a:pt x="357" y="222"/>
                    <a:pt x="357" y="222"/>
                  </a:cubicBezTo>
                  <a:cubicBezTo>
                    <a:pt x="352" y="222"/>
                    <a:pt x="347" y="223"/>
                    <a:pt x="346" y="223"/>
                  </a:cubicBezTo>
                  <a:lnTo>
                    <a:pt x="346" y="223"/>
                  </a:lnTo>
                  <a:cubicBezTo>
                    <a:pt x="347" y="206"/>
                    <a:pt x="351" y="194"/>
                    <a:pt x="354" y="194"/>
                  </a:cubicBezTo>
                  <a:close/>
                  <a:moveTo>
                    <a:pt x="274" y="269"/>
                  </a:moveTo>
                  <a:lnTo>
                    <a:pt x="274" y="271"/>
                  </a:lnTo>
                  <a:cubicBezTo>
                    <a:pt x="274" y="271"/>
                    <a:pt x="274" y="270"/>
                    <a:pt x="274" y="269"/>
                  </a:cubicBezTo>
                  <a:close/>
                  <a:moveTo>
                    <a:pt x="313" y="272"/>
                  </a:moveTo>
                  <a:lnTo>
                    <a:pt x="313" y="272"/>
                  </a:lnTo>
                  <a:cubicBezTo>
                    <a:pt x="313" y="275"/>
                    <a:pt x="312" y="279"/>
                    <a:pt x="310" y="283"/>
                  </a:cubicBezTo>
                  <a:cubicBezTo>
                    <a:pt x="311" y="279"/>
                    <a:pt x="312" y="275"/>
                    <a:pt x="313" y="272"/>
                  </a:cubicBezTo>
                  <a:close/>
                  <a:moveTo>
                    <a:pt x="393" y="259"/>
                  </a:moveTo>
                  <a:cubicBezTo>
                    <a:pt x="405" y="271"/>
                    <a:pt x="393" y="271"/>
                    <a:pt x="393" y="283"/>
                  </a:cubicBezTo>
                  <a:cubicBezTo>
                    <a:pt x="393" y="288"/>
                    <a:pt x="394" y="291"/>
                    <a:pt x="395" y="292"/>
                  </a:cubicBezTo>
                  <a:lnTo>
                    <a:pt x="395" y="292"/>
                  </a:lnTo>
                  <a:cubicBezTo>
                    <a:pt x="388" y="298"/>
                    <a:pt x="382" y="303"/>
                    <a:pt x="380" y="303"/>
                  </a:cubicBezTo>
                  <a:cubicBezTo>
                    <a:pt x="378" y="303"/>
                    <a:pt x="378" y="301"/>
                    <a:pt x="381" y="295"/>
                  </a:cubicBezTo>
                  <a:cubicBezTo>
                    <a:pt x="391" y="285"/>
                    <a:pt x="393" y="275"/>
                    <a:pt x="393" y="259"/>
                  </a:cubicBezTo>
                  <a:lnTo>
                    <a:pt x="393" y="259"/>
                  </a:lnTo>
                  <a:cubicBezTo>
                    <a:pt x="393" y="259"/>
                    <a:pt x="393" y="259"/>
                    <a:pt x="393" y="259"/>
                  </a:cubicBezTo>
                  <a:close/>
                  <a:moveTo>
                    <a:pt x="1583" y="419"/>
                  </a:moveTo>
                  <a:cubicBezTo>
                    <a:pt x="1583" y="421"/>
                    <a:pt x="1584" y="424"/>
                    <a:pt x="1584" y="426"/>
                  </a:cubicBezTo>
                  <a:cubicBezTo>
                    <a:pt x="1584" y="426"/>
                    <a:pt x="1583" y="423"/>
                    <a:pt x="1583" y="419"/>
                  </a:cubicBezTo>
                  <a:close/>
                  <a:moveTo>
                    <a:pt x="2072" y="569"/>
                  </a:moveTo>
                  <a:cubicBezTo>
                    <a:pt x="2072" y="569"/>
                    <a:pt x="2067" y="582"/>
                    <a:pt x="2064" y="593"/>
                  </a:cubicBezTo>
                  <a:lnTo>
                    <a:pt x="2072" y="593"/>
                  </a:lnTo>
                  <a:lnTo>
                    <a:pt x="2072" y="569"/>
                  </a:lnTo>
                  <a:close/>
                  <a:moveTo>
                    <a:pt x="2060" y="593"/>
                  </a:moveTo>
                  <a:cubicBezTo>
                    <a:pt x="2060" y="597"/>
                    <a:pt x="2060" y="601"/>
                    <a:pt x="2060" y="604"/>
                  </a:cubicBezTo>
                  <a:cubicBezTo>
                    <a:pt x="2060" y="604"/>
                    <a:pt x="2062" y="599"/>
                    <a:pt x="2064" y="593"/>
                  </a:cubicBezTo>
                  <a:close/>
                  <a:moveTo>
                    <a:pt x="1905" y="579"/>
                  </a:moveTo>
                  <a:cubicBezTo>
                    <a:pt x="1900" y="579"/>
                    <a:pt x="1889" y="616"/>
                    <a:pt x="1905" y="616"/>
                  </a:cubicBezTo>
                  <a:cubicBezTo>
                    <a:pt x="1909" y="589"/>
                    <a:pt x="1908" y="579"/>
                    <a:pt x="1905" y="579"/>
                  </a:cubicBezTo>
                  <a:close/>
                  <a:moveTo>
                    <a:pt x="2226" y="608"/>
                  </a:moveTo>
                  <a:cubicBezTo>
                    <a:pt x="2224" y="613"/>
                    <a:pt x="2223" y="616"/>
                    <a:pt x="2221" y="619"/>
                  </a:cubicBezTo>
                  <a:lnTo>
                    <a:pt x="2221" y="619"/>
                  </a:lnTo>
                  <a:cubicBezTo>
                    <a:pt x="2223" y="619"/>
                    <a:pt x="2225" y="615"/>
                    <a:pt x="2226" y="608"/>
                  </a:cubicBezTo>
                  <a:close/>
                  <a:moveTo>
                    <a:pt x="2572" y="604"/>
                  </a:moveTo>
                  <a:cubicBezTo>
                    <a:pt x="2568" y="608"/>
                    <a:pt x="2568" y="615"/>
                    <a:pt x="2569" y="623"/>
                  </a:cubicBezTo>
                  <a:lnTo>
                    <a:pt x="2569" y="623"/>
                  </a:lnTo>
                  <a:cubicBezTo>
                    <a:pt x="2570" y="622"/>
                    <a:pt x="2571" y="620"/>
                    <a:pt x="2572" y="616"/>
                  </a:cubicBezTo>
                  <a:cubicBezTo>
                    <a:pt x="2574" y="619"/>
                    <a:pt x="2576" y="620"/>
                    <a:pt x="2577" y="621"/>
                  </a:cubicBezTo>
                  <a:lnTo>
                    <a:pt x="2577" y="621"/>
                  </a:lnTo>
                  <a:lnTo>
                    <a:pt x="2572" y="604"/>
                  </a:lnTo>
                  <a:close/>
                  <a:moveTo>
                    <a:pt x="762" y="652"/>
                  </a:moveTo>
                  <a:lnTo>
                    <a:pt x="738" y="664"/>
                  </a:lnTo>
                  <a:cubicBezTo>
                    <a:pt x="735" y="675"/>
                    <a:pt x="736" y="679"/>
                    <a:pt x="739" y="679"/>
                  </a:cubicBezTo>
                  <a:cubicBezTo>
                    <a:pt x="746" y="679"/>
                    <a:pt x="762" y="660"/>
                    <a:pt x="762" y="652"/>
                  </a:cubicBezTo>
                  <a:close/>
                  <a:moveTo>
                    <a:pt x="2905" y="676"/>
                  </a:moveTo>
                  <a:cubicBezTo>
                    <a:pt x="2897" y="679"/>
                    <a:pt x="2896" y="679"/>
                    <a:pt x="2898" y="679"/>
                  </a:cubicBezTo>
                  <a:lnTo>
                    <a:pt x="2898" y="679"/>
                  </a:lnTo>
                  <a:cubicBezTo>
                    <a:pt x="2901" y="678"/>
                    <a:pt x="2903" y="677"/>
                    <a:pt x="2905" y="676"/>
                  </a:cubicBezTo>
                  <a:close/>
                  <a:moveTo>
                    <a:pt x="2405" y="521"/>
                  </a:moveTo>
                  <a:lnTo>
                    <a:pt x="2405" y="521"/>
                  </a:lnTo>
                  <a:cubicBezTo>
                    <a:pt x="2405" y="533"/>
                    <a:pt x="2393" y="545"/>
                    <a:pt x="2393" y="545"/>
                  </a:cubicBezTo>
                  <a:cubicBezTo>
                    <a:pt x="2393" y="557"/>
                    <a:pt x="2381" y="569"/>
                    <a:pt x="2370" y="569"/>
                  </a:cubicBezTo>
                  <a:cubicBezTo>
                    <a:pt x="2358" y="569"/>
                    <a:pt x="2358" y="581"/>
                    <a:pt x="2346" y="593"/>
                  </a:cubicBezTo>
                  <a:cubicBezTo>
                    <a:pt x="2346" y="587"/>
                    <a:pt x="2346" y="574"/>
                    <a:pt x="2346" y="569"/>
                  </a:cubicBezTo>
                  <a:cubicBezTo>
                    <a:pt x="2334" y="581"/>
                    <a:pt x="2334" y="593"/>
                    <a:pt x="2334" y="593"/>
                  </a:cubicBezTo>
                  <a:cubicBezTo>
                    <a:pt x="2330" y="596"/>
                    <a:pt x="2327" y="598"/>
                    <a:pt x="2325" y="598"/>
                  </a:cubicBezTo>
                  <a:cubicBezTo>
                    <a:pt x="2321" y="598"/>
                    <a:pt x="2318" y="593"/>
                    <a:pt x="2310" y="593"/>
                  </a:cubicBezTo>
                  <a:cubicBezTo>
                    <a:pt x="2310" y="593"/>
                    <a:pt x="2346" y="569"/>
                    <a:pt x="2334" y="557"/>
                  </a:cubicBezTo>
                  <a:cubicBezTo>
                    <a:pt x="2327" y="554"/>
                    <a:pt x="2323" y="552"/>
                    <a:pt x="2319" y="552"/>
                  </a:cubicBezTo>
                  <a:cubicBezTo>
                    <a:pt x="2309" y="552"/>
                    <a:pt x="2307" y="563"/>
                    <a:pt x="2298" y="581"/>
                  </a:cubicBezTo>
                  <a:cubicBezTo>
                    <a:pt x="2306" y="549"/>
                    <a:pt x="2288" y="544"/>
                    <a:pt x="2271" y="544"/>
                  </a:cubicBezTo>
                  <a:cubicBezTo>
                    <a:pt x="2262" y="544"/>
                    <a:pt x="2254" y="545"/>
                    <a:pt x="2250" y="545"/>
                  </a:cubicBezTo>
                  <a:cubicBezTo>
                    <a:pt x="2249" y="543"/>
                    <a:pt x="2247" y="543"/>
                    <a:pt x="2246" y="543"/>
                  </a:cubicBezTo>
                  <a:cubicBezTo>
                    <a:pt x="2238" y="543"/>
                    <a:pt x="2237" y="572"/>
                    <a:pt x="2227" y="593"/>
                  </a:cubicBezTo>
                  <a:cubicBezTo>
                    <a:pt x="2227" y="599"/>
                    <a:pt x="2226" y="604"/>
                    <a:pt x="2226" y="608"/>
                  </a:cubicBezTo>
                  <a:lnTo>
                    <a:pt x="2226" y="608"/>
                  </a:lnTo>
                  <a:cubicBezTo>
                    <a:pt x="2226" y="607"/>
                    <a:pt x="2226" y="606"/>
                    <a:pt x="2227" y="604"/>
                  </a:cubicBezTo>
                  <a:cubicBezTo>
                    <a:pt x="2227" y="628"/>
                    <a:pt x="2239" y="628"/>
                    <a:pt x="2250" y="628"/>
                  </a:cubicBezTo>
                  <a:lnTo>
                    <a:pt x="2262" y="628"/>
                  </a:lnTo>
                  <a:cubicBezTo>
                    <a:pt x="2274" y="616"/>
                    <a:pt x="2274" y="605"/>
                    <a:pt x="2274" y="593"/>
                  </a:cubicBezTo>
                  <a:lnTo>
                    <a:pt x="2274" y="593"/>
                  </a:lnTo>
                  <a:cubicBezTo>
                    <a:pt x="2274" y="617"/>
                    <a:pt x="2274" y="640"/>
                    <a:pt x="2262" y="664"/>
                  </a:cubicBezTo>
                  <a:cubicBezTo>
                    <a:pt x="2274" y="652"/>
                    <a:pt x="2274" y="640"/>
                    <a:pt x="2286" y="628"/>
                  </a:cubicBezTo>
                  <a:cubicBezTo>
                    <a:pt x="2286" y="608"/>
                    <a:pt x="2295" y="578"/>
                    <a:pt x="2305" y="578"/>
                  </a:cubicBezTo>
                  <a:cubicBezTo>
                    <a:pt x="2307" y="578"/>
                    <a:pt x="2308" y="579"/>
                    <a:pt x="2310" y="581"/>
                  </a:cubicBezTo>
                  <a:cubicBezTo>
                    <a:pt x="2298" y="593"/>
                    <a:pt x="2298" y="616"/>
                    <a:pt x="2298" y="640"/>
                  </a:cubicBezTo>
                  <a:cubicBezTo>
                    <a:pt x="2298" y="642"/>
                    <a:pt x="2299" y="643"/>
                    <a:pt x="2299" y="643"/>
                  </a:cubicBezTo>
                  <a:cubicBezTo>
                    <a:pt x="2302" y="643"/>
                    <a:pt x="2310" y="626"/>
                    <a:pt x="2310" y="616"/>
                  </a:cubicBezTo>
                  <a:cubicBezTo>
                    <a:pt x="2322" y="616"/>
                    <a:pt x="2322" y="616"/>
                    <a:pt x="2322" y="628"/>
                  </a:cubicBezTo>
                  <a:lnTo>
                    <a:pt x="2322" y="652"/>
                  </a:lnTo>
                  <a:cubicBezTo>
                    <a:pt x="2322" y="652"/>
                    <a:pt x="2346" y="616"/>
                    <a:pt x="2346" y="616"/>
                  </a:cubicBezTo>
                  <a:lnTo>
                    <a:pt x="2346" y="640"/>
                  </a:lnTo>
                  <a:lnTo>
                    <a:pt x="2381" y="640"/>
                  </a:lnTo>
                  <a:cubicBezTo>
                    <a:pt x="2393" y="640"/>
                    <a:pt x="2381" y="664"/>
                    <a:pt x="2393" y="664"/>
                  </a:cubicBezTo>
                  <a:cubicBezTo>
                    <a:pt x="2405" y="652"/>
                    <a:pt x="2405" y="640"/>
                    <a:pt x="2405" y="640"/>
                  </a:cubicBezTo>
                  <a:lnTo>
                    <a:pt x="2405" y="640"/>
                  </a:lnTo>
                  <a:cubicBezTo>
                    <a:pt x="2405" y="664"/>
                    <a:pt x="2393" y="688"/>
                    <a:pt x="2405" y="688"/>
                  </a:cubicBezTo>
                  <a:lnTo>
                    <a:pt x="2405" y="664"/>
                  </a:lnTo>
                  <a:cubicBezTo>
                    <a:pt x="2405" y="664"/>
                    <a:pt x="2421" y="675"/>
                    <a:pt x="2432" y="675"/>
                  </a:cubicBezTo>
                  <a:cubicBezTo>
                    <a:pt x="2437" y="675"/>
                    <a:pt x="2441" y="672"/>
                    <a:pt x="2441" y="664"/>
                  </a:cubicBezTo>
                  <a:cubicBezTo>
                    <a:pt x="2453" y="652"/>
                    <a:pt x="2441" y="629"/>
                    <a:pt x="2453" y="628"/>
                  </a:cubicBezTo>
                  <a:lnTo>
                    <a:pt x="2453" y="628"/>
                  </a:lnTo>
                  <a:cubicBezTo>
                    <a:pt x="2452" y="611"/>
                    <a:pt x="2450" y="604"/>
                    <a:pt x="2441" y="604"/>
                  </a:cubicBezTo>
                  <a:cubicBezTo>
                    <a:pt x="2441" y="604"/>
                    <a:pt x="2441" y="581"/>
                    <a:pt x="2441" y="557"/>
                  </a:cubicBezTo>
                  <a:cubicBezTo>
                    <a:pt x="2441" y="556"/>
                    <a:pt x="2441" y="555"/>
                    <a:pt x="2441" y="555"/>
                  </a:cubicBezTo>
                  <a:cubicBezTo>
                    <a:pt x="2437" y="555"/>
                    <a:pt x="2417" y="616"/>
                    <a:pt x="2417" y="616"/>
                  </a:cubicBezTo>
                  <a:cubicBezTo>
                    <a:pt x="2417" y="593"/>
                    <a:pt x="2429" y="569"/>
                    <a:pt x="2429" y="545"/>
                  </a:cubicBezTo>
                  <a:lnTo>
                    <a:pt x="2429" y="545"/>
                  </a:lnTo>
                  <a:cubicBezTo>
                    <a:pt x="2429" y="545"/>
                    <a:pt x="2405" y="557"/>
                    <a:pt x="2405" y="581"/>
                  </a:cubicBezTo>
                  <a:cubicBezTo>
                    <a:pt x="2393" y="593"/>
                    <a:pt x="2405" y="604"/>
                    <a:pt x="2393" y="604"/>
                  </a:cubicBezTo>
                  <a:cubicBezTo>
                    <a:pt x="2381" y="604"/>
                    <a:pt x="2393" y="604"/>
                    <a:pt x="2393" y="593"/>
                  </a:cubicBezTo>
                  <a:cubicBezTo>
                    <a:pt x="2393" y="581"/>
                    <a:pt x="2405" y="545"/>
                    <a:pt x="2405" y="521"/>
                  </a:cubicBezTo>
                  <a:close/>
                  <a:moveTo>
                    <a:pt x="2846" y="688"/>
                  </a:moveTo>
                  <a:cubicBezTo>
                    <a:pt x="2842" y="692"/>
                    <a:pt x="2839" y="693"/>
                    <a:pt x="2838" y="693"/>
                  </a:cubicBezTo>
                  <a:cubicBezTo>
                    <a:pt x="2835" y="693"/>
                    <a:pt x="2838" y="688"/>
                    <a:pt x="2846" y="688"/>
                  </a:cubicBezTo>
                  <a:close/>
                  <a:moveTo>
                    <a:pt x="2572" y="569"/>
                  </a:moveTo>
                  <a:cubicBezTo>
                    <a:pt x="2572" y="569"/>
                    <a:pt x="2559" y="609"/>
                    <a:pt x="2552" y="609"/>
                  </a:cubicBezTo>
                  <a:cubicBezTo>
                    <a:pt x="2550" y="609"/>
                    <a:pt x="2548" y="604"/>
                    <a:pt x="2548" y="593"/>
                  </a:cubicBezTo>
                  <a:lnTo>
                    <a:pt x="2536" y="593"/>
                  </a:lnTo>
                  <a:cubicBezTo>
                    <a:pt x="2536" y="593"/>
                    <a:pt x="2510" y="608"/>
                    <a:pt x="2496" y="608"/>
                  </a:cubicBezTo>
                  <a:cubicBezTo>
                    <a:pt x="2489" y="608"/>
                    <a:pt x="2485" y="604"/>
                    <a:pt x="2489" y="593"/>
                  </a:cubicBezTo>
                  <a:lnTo>
                    <a:pt x="2489" y="593"/>
                  </a:lnTo>
                  <a:lnTo>
                    <a:pt x="2459" y="643"/>
                  </a:lnTo>
                  <a:lnTo>
                    <a:pt x="2459" y="643"/>
                  </a:lnTo>
                  <a:cubicBezTo>
                    <a:pt x="2458" y="637"/>
                    <a:pt x="2457" y="632"/>
                    <a:pt x="2453" y="628"/>
                  </a:cubicBezTo>
                  <a:cubicBezTo>
                    <a:pt x="2453" y="628"/>
                    <a:pt x="2453" y="628"/>
                    <a:pt x="2453" y="628"/>
                  </a:cubicBezTo>
                  <a:lnTo>
                    <a:pt x="2453" y="628"/>
                  </a:lnTo>
                  <a:cubicBezTo>
                    <a:pt x="2453" y="635"/>
                    <a:pt x="2453" y="642"/>
                    <a:pt x="2453" y="652"/>
                  </a:cubicBezTo>
                  <a:lnTo>
                    <a:pt x="2459" y="643"/>
                  </a:lnTo>
                  <a:lnTo>
                    <a:pt x="2459" y="643"/>
                  </a:lnTo>
                  <a:cubicBezTo>
                    <a:pt x="2460" y="653"/>
                    <a:pt x="2457" y="664"/>
                    <a:pt x="2465" y="664"/>
                  </a:cubicBezTo>
                  <a:cubicBezTo>
                    <a:pt x="2477" y="676"/>
                    <a:pt x="2489" y="700"/>
                    <a:pt x="2501" y="700"/>
                  </a:cubicBezTo>
                  <a:cubicBezTo>
                    <a:pt x="2524" y="688"/>
                    <a:pt x="2524" y="676"/>
                    <a:pt x="2536" y="676"/>
                  </a:cubicBezTo>
                  <a:cubicBezTo>
                    <a:pt x="2536" y="676"/>
                    <a:pt x="2548" y="664"/>
                    <a:pt x="2560" y="640"/>
                  </a:cubicBezTo>
                  <a:cubicBezTo>
                    <a:pt x="2560" y="650"/>
                    <a:pt x="2560" y="693"/>
                    <a:pt x="2567" y="693"/>
                  </a:cubicBezTo>
                  <a:cubicBezTo>
                    <a:pt x="2568" y="693"/>
                    <a:pt x="2570" y="692"/>
                    <a:pt x="2572" y="688"/>
                  </a:cubicBezTo>
                  <a:cubicBezTo>
                    <a:pt x="2580" y="664"/>
                    <a:pt x="2572" y="640"/>
                    <a:pt x="2569" y="623"/>
                  </a:cubicBezTo>
                  <a:lnTo>
                    <a:pt x="2569" y="623"/>
                  </a:lnTo>
                  <a:cubicBezTo>
                    <a:pt x="2569" y="625"/>
                    <a:pt x="2568" y="625"/>
                    <a:pt x="2568" y="625"/>
                  </a:cubicBezTo>
                  <a:cubicBezTo>
                    <a:pt x="2564" y="625"/>
                    <a:pt x="2572" y="569"/>
                    <a:pt x="2572" y="569"/>
                  </a:cubicBezTo>
                  <a:close/>
                  <a:moveTo>
                    <a:pt x="2727" y="676"/>
                  </a:moveTo>
                  <a:cubicBezTo>
                    <a:pt x="2736" y="676"/>
                    <a:pt x="2731" y="698"/>
                    <a:pt x="2722" y="708"/>
                  </a:cubicBezTo>
                  <a:lnTo>
                    <a:pt x="2722" y="708"/>
                  </a:lnTo>
                  <a:cubicBezTo>
                    <a:pt x="2719" y="698"/>
                    <a:pt x="2727" y="676"/>
                    <a:pt x="2727" y="676"/>
                  </a:cubicBezTo>
                  <a:close/>
                  <a:moveTo>
                    <a:pt x="2904" y="695"/>
                  </a:moveTo>
                  <a:cubicBezTo>
                    <a:pt x="2904" y="695"/>
                    <a:pt x="2890" y="703"/>
                    <a:pt x="2882" y="712"/>
                  </a:cubicBezTo>
                  <a:lnTo>
                    <a:pt x="2846" y="723"/>
                  </a:lnTo>
                  <a:cubicBezTo>
                    <a:pt x="2858" y="712"/>
                    <a:pt x="2882" y="700"/>
                    <a:pt x="2893" y="700"/>
                  </a:cubicBezTo>
                  <a:cubicBezTo>
                    <a:pt x="2900" y="696"/>
                    <a:pt x="2903" y="695"/>
                    <a:pt x="2904" y="695"/>
                  </a:cubicBezTo>
                  <a:close/>
                  <a:moveTo>
                    <a:pt x="2633" y="721"/>
                  </a:moveTo>
                  <a:lnTo>
                    <a:pt x="2633" y="721"/>
                  </a:lnTo>
                  <a:cubicBezTo>
                    <a:pt x="2632" y="723"/>
                    <a:pt x="2631" y="723"/>
                    <a:pt x="2631" y="723"/>
                  </a:cubicBezTo>
                  <a:cubicBezTo>
                    <a:pt x="2631" y="724"/>
                    <a:pt x="2632" y="725"/>
                    <a:pt x="2632" y="725"/>
                  </a:cubicBezTo>
                  <a:cubicBezTo>
                    <a:pt x="2632" y="725"/>
                    <a:pt x="2632" y="723"/>
                    <a:pt x="2633" y="721"/>
                  </a:cubicBezTo>
                  <a:close/>
                  <a:moveTo>
                    <a:pt x="1030" y="804"/>
                  </a:moveTo>
                  <a:cubicBezTo>
                    <a:pt x="1032" y="804"/>
                    <a:pt x="1034" y="805"/>
                    <a:pt x="1036" y="807"/>
                  </a:cubicBezTo>
                  <a:cubicBezTo>
                    <a:pt x="1036" y="807"/>
                    <a:pt x="1019" y="833"/>
                    <a:pt x="1014" y="833"/>
                  </a:cubicBezTo>
                  <a:cubicBezTo>
                    <a:pt x="1013" y="833"/>
                    <a:pt x="1012" y="832"/>
                    <a:pt x="1012" y="831"/>
                  </a:cubicBezTo>
                  <a:cubicBezTo>
                    <a:pt x="1002" y="831"/>
                    <a:pt x="1018" y="804"/>
                    <a:pt x="1030" y="804"/>
                  </a:cubicBezTo>
                  <a:close/>
                  <a:moveTo>
                    <a:pt x="1084" y="866"/>
                  </a:moveTo>
                  <a:cubicBezTo>
                    <a:pt x="1084" y="866"/>
                    <a:pt x="1072" y="902"/>
                    <a:pt x="1060" y="902"/>
                  </a:cubicBezTo>
                  <a:cubicBezTo>
                    <a:pt x="1048" y="890"/>
                    <a:pt x="1072" y="866"/>
                    <a:pt x="1084" y="866"/>
                  </a:cubicBezTo>
                  <a:close/>
                  <a:moveTo>
                    <a:pt x="2889" y="905"/>
                  </a:moveTo>
                  <a:lnTo>
                    <a:pt x="2893" y="914"/>
                  </a:lnTo>
                  <a:cubicBezTo>
                    <a:pt x="2893" y="909"/>
                    <a:pt x="2892" y="907"/>
                    <a:pt x="2889" y="905"/>
                  </a:cubicBezTo>
                  <a:close/>
                  <a:moveTo>
                    <a:pt x="2880" y="914"/>
                  </a:moveTo>
                  <a:cubicBezTo>
                    <a:pt x="2880" y="914"/>
                    <a:pt x="2881" y="914"/>
                    <a:pt x="2881" y="915"/>
                  </a:cubicBezTo>
                  <a:lnTo>
                    <a:pt x="2881" y="915"/>
                  </a:lnTo>
                  <a:cubicBezTo>
                    <a:pt x="2881" y="914"/>
                    <a:pt x="2881" y="914"/>
                    <a:pt x="2882" y="914"/>
                  </a:cubicBezTo>
                  <a:close/>
                  <a:moveTo>
                    <a:pt x="2751" y="938"/>
                  </a:moveTo>
                  <a:cubicBezTo>
                    <a:pt x="2752" y="938"/>
                    <a:pt x="2754" y="938"/>
                    <a:pt x="2756" y="938"/>
                  </a:cubicBezTo>
                  <a:lnTo>
                    <a:pt x="2756" y="938"/>
                  </a:lnTo>
                  <a:cubicBezTo>
                    <a:pt x="2755" y="938"/>
                    <a:pt x="2753" y="938"/>
                    <a:pt x="2751" y="938"/>
                  </a:cubicBezTo>
                  <a:close/>
                  <a:moveTo>
                    <a:pt x="1233" y="995"/>
                  </a:moveTo>
                  <a:cubicBezTo>
                    <a:pt x="1235" y="995"/>
                    <a:pt x="1237" y="996"/>
                    <a:pt x="1238" y="997"/>
                  </a:cubicBezTo>
                  <a:lnTo>
                    <a:pt x="1227" y="997"/>
                  </a:lnTo>
                  <a:lnTo>
                    <a:pt x="1203" y="1033"/>
                  </a:lnTo>
                  <a:cubicBezTo>
                    <a:pt x="1203" y="1023"/>
                    <a:pt x="1220" y="995"/>
                    <a:pt x="1233" y="995"/>
                  </a:cubicBezTo>
                  <a:close/>
                  <a:moveTo>
                    <a:pt x="2973" y="1087"/>
                  </a:moveTo>
                  <a:cubicBezTo>
                    <a:pt x="2969" y="1087"/>
                    <a:pt x="2961" y="1093"/>
                    <a:pt x="2953" y="1093"/>
                  </a:cubicBezTo>
                  <a:cubicBezTo>
                    <a:pt x="2953" y="1093"/>
                    <a:pt x="2953" y="1104"/>
                    <a:pt x="2953" y="1104"/>
                  </a:cubicBezTo>
                  <a:lnTo>
                    <a:pt x="2965" y="1104"/>
                  </a:lnTo>
                  <a:cubicBezTo>
                    <a:pt x="2977" y="1104"/>
                    <a:pt x="2977" y="1104"/>
                    <a:pt x="2977" y="1093"/>
                  </a:cubicBezTo>
                  <a:cubicBezTo>
                    <a:pt x="2977" y="1089"/>
                    <a:pt x="2975" y="1087"/>
                    <a:pt x="2973" y="1087"/>
                  </a:cubicBezTo>
                  <a:close/>
                  <a:moveTo>
                    <a:pt x="1500" y="1271"/>
                  </a:moveTo>
                  <a:cubicBezTo>
                    <a:pt x="1500" y="1277"/>
                    <a:pt x="1502" y="1279"/>
                    <a:pt x="1505" y="1279"/>
                  </a:cubicBezTo>
                  <a:cubicBezTo>
                    <a:pt x="1509" y="1279"/>
                    <a:pt x="1513" y="1276"/>
                    <a:pt x="1518" y="1271"/>
                  </a:cubicBezTo>
                  <a:close/>
                  <a:moveTo>
                    <a:pt x="1724" y="1337"/>
                  </a:moveTo>
                  <a:cubicBezTo>
                    <a:pt x="1720" y="1347"/>
                    <a:pt x="1711" y="1366"/>
                    <a:pt x="1703" y="1366"/>
                  </a:cubicBezTo>
                  <a:cubicBezTo>
                    <a:pt x="1703" y="1358"/>
                    <a:pt x="1714" y="1345"/>
                    <a:pt x="1724" y="1337"/>
                  </a:cubicBezTo>
                  <a:close/>
                  <a:moveTo>
                    <a:pt x="1895" y="1376"/>
                  </a:moveTo>
                  <a:cubicBezTo>
                    <a:pt x="1895" y="1376"/>
                    <a:pt x="1893" y="1377"/>
                    <a:pt x="1891" y="1378"/>
                  </a:cubicBezTo>
                  <a:lnTo>
                    <a:pt x="1891" y="1378"/>
                  </a:lnTo>
                  <a:cubicBezTo>
                    <a:pt x="1892" y="1378"/>
                    <a:pt x="1893" y="1378"/>
                    <a:pt x="1893" y="1378"/>
                  </a:cubicBezTo>
                  <a:cubicBezTo>
                    <a:pt x="1895" y="1377"/>
                    <a:pt x="1895" y="1376"/>
                    <a:pt x="1895" y="1376"/>
                  </a:cubicBezTo>
                  <a:close/>
                  <a:moveTo>
                    <a:pt x="98" y="20"/>
                  </a:moveTo>
                  <a:lnTo>
                    <a:pt x="98" y="20"/>
                  </a:lnTo>
                  <a:cubicBezTo>
                    <a:pt x="98" y="20"/>
                    <a:pt x="97" y="20"/>
                    <a:pt x="95" y="21"/>
                  </a:cubicBezTo>
                  <a:cubicBezTo>
                    <a:pt x="85" y="32"/>
                    <a:pt x="74" y="42"/>
                    <a:pt x="64" y="53"/>
                  </a:cubicBezTo>
                  <a:lnTo>
                    <a:pt x="64" y="53"/>
                  </a:lnTo>
                  <a:cubicBezTo>
                    <a:pt x="63" y="54"/>
                    <a:pt x="61" y="55"/>
                    <a:pt x="60" y="57"/>
                  </a:cubicBezTo>
                  <a:cubicBezTo>
                    <a:pt x="60" y="57"/>
                    <a:pt x="57" y="60"/>
                    <a:pt x="54" y="64"/>
                  </a:cubicBezTo>
                  <a:lnTo>
                    <a:pt x="54" y="64"/>
                  </a:lnTo>
                  <a:cubicBezTo>
                    <a:pt x="33" y="87"/>
                    <a:pt x="15" y="111"/>
                    <a:pt x="0" y="140"/>
                  </a:cubicBezTo>
                  <a:cubicBezTo>
                    <a:pt x="0" y="140"/>
                    <a:pt x="8" y="155"/>
                    <a:pt x="17" y="155"/>
                  </a:cubicBezTo>
                  <a:cubicBezTo>
                    <a:pt x="19" y="155"/>
                    <a:pt x="22" y="154"/>
                    <a:pt x="24" y="152"/>
                  </a:cubicBezTo>
                  <a:cubicBezTo>
                    <a:pt x="30" y="146"/>
                    <a:pt x="38" y="138"/>
                    <a:pt x="45" y="133"/>
                  </a:cubicBezTo>
                  <a:lnTo>
                    <a:pt x="45" y="133"/>
                  </a:lnTo>
                  <a:cubicBezTo>
                    <a:pt x="47" y="141"/>
                    <a:pt x="50" y="146"/>
                    <a:pt x="53" y="146"/>
                  </a:cubicBezTo>
                  <a:cubicBezTo>
                    <a:pt x="55" y="146"/>
                    <a:pt x="57" y="144"/>
                    <a:pt x="60" y="139"/>
                  </a:cubicBezTo>
                  <a:lnTo>
                    <a:pt x="60" y="139"/>
                  </a:lnTo>
                  <a:cubicBezTo>
                    <a:pt x="60" y="140"/>
                    <a:pt x="60" y="140"/>
                    <a:pt x="60" y="140"/>
                  </a:cubicBezTo>
                  <a:cubicBezTo>
                    <a:pt x="60" y="164"/>
                    <a:pt x="72" y="176"/>
                    <a:pt x="84" y="176"/>
                  </a:cubicBezTo>
                  <a:cubicBezTo>
                    <a:pt x="87" y="176"/>
                    <a:pt x="91" y="174"/>
                    <a:pt x="95" y="171"/>
                  </a:cubicBezTo>
                  <a:lnTo>
                    <a:pt x="95" y="171"/>
                  </a:lnTo>
                  <a:cubicBezTo>
                    <a:pt x="96" y="174"/>
                    <a:pt x="96" y="174"/>
                    <a:pt x="96" y="174"/>
                  </a:cubicBezTo>
                  <a:cubicBezTo>
                    <a:pt x="96" y="174"/>
                    <a:pt x="97" y="172"/>
                    <a:pt x="99" y="169"/>
                  </a:cubicBezTo>
                  <a:lnTo>
                    <a:pt x="99" y="169"/>
                  </a:lnTo>
                  <a:cubicBezTo>
                    <a:pt x="101" y="167"/>
                    <a:pt x="104" y="166"/>
                    <a:pt x="106" y="164"/>
                  </a:cubicBezTo>
                  <a:lnTo>
                    <a:pt x="106" y="164"/>
                  </a:lnTo>
                  <a:cubicBezTo>
                    <a:pt x="106" y="164"/>
                    <a:pt x="107" y="164"/>
                    <a:pt x="107" y="164"/>
                  </a:cubicBezTo>
                  <a:lnTo>
                    <a:pt x="116" y="164"/>
                  </a:lnTo>
                  <a:cubicBezTo>
                    <a:pt x="110" y="183"/>
                    <a:pt x="95" y="217"/>
                    <a:pt x="95" y="235"/>
                  </a:cubicBezTo>
                  <a:cubicBezTo>
                    <a:pt x="97" y="237"/>
                    <a:pt x="98" y="237"/>
                    <a:pt x="99" y="237"/>
                  </a:cubicBezTo>
                  <a:cubicBezTo>
                    <a:pt x="109" y="237"/>
                    <a:pt x="119" y="206"/>
                    <a:pt x="128" y="200"/>
                  </a:cubicBezTo>
                  <a:lnTo>
                    <a:pt x="128" y="200"/>
                  </a:lnTo>
                  <a:cubicBezTo>
                    <a:pt x="123" y="209"/>
                    <a:pt x="113" y="237"/>
                    <a:pt x="117" y="237"/>
                  </a:cubicBezTo>
                  <a:cubicBezTo>
                    <a:pt x="117" y="237"/>
                    <a:pt x="118" y="236"/>
                    <a:pt x="119" y="235"/>
                  </a:cubicBezTo>
                  <a:cubicBezTo>
                    <a:pt x="129" y="226"/>
                    <a:pt x="161" y="178"/>
                    <a:pt x="168" y="178"/>
                  </a:cubicBezTo>
                  <a:lnTo>
                    <a:pt x="168" y="178"/>
                  </a:lnTo>
                  <a:cubicBezTo>
                    <a:pt x="169" y="178"/>
                    <a:pt x="169" y="181"/>
                    <a:pt x="167" y="188"/>
                  </a:cubicBezTo>
                  <a:cubicBezTo>
                    <a:pt x="155" y="223"/>
                    <a:pt x="143" y="212"/>
                    <a:pt x="143" y="235"/>
                  </a:cubicBezTo>
                  <a:cubicBezTo>
                    <a:pt x="143" y="235"/>
                    <a:pt x="143" y="247"/>
                    <a:pt x="155" y="247"/>
                  </a:cubicBezTo>
                  <a:cubicBezTo>
                    <a:pt x="166" y="247"/>
                    <a:pt x="186" y="210"/>
                    <a:pt x="198" y="210"/>
                  </a:cubicBezTo>
                  <a:cubicBezTo>
                    <a:pt x="200" y="210"/>
                    <a:pt x="201" y="210"/>
                    <a:pt x="203" y="212"/>
                  </a:cubicBezTo>
                  <a:cubicBezTo>
                    <a:pt x="191" y="223"/>
                    <a:pt x="179" y="235"/>
                    <a:pt x="167" y="259"/>
                  </a:cubicBezTo>
                  <a:cubicBezTo>
                    <a:pt x="167" y="266"/>
                    <a:pt x="167" y="278"/>
                    <a:pt x="172" y="278"/>
                  </a:cubicBezTo>
                  <a:cubicBezTo>
                    <a:pt x="176" y="278"/>
                    <a:pt x="181" y="273"/>
                    <a:pt x="191" y="259"/>
                  </a:cubicBezTo>
                  <a:lnTo>
                    <a:pt x="191" y="259"/>
                  </a:lnTo>
                  <a:cubicBezTo>
                    <a:pt x="176" y="282"/>
                    <a:pt x="175" y="290"/>
                    <a:pt x="179" y="290"/>
                  </a:cubicBezTo>
                  <a:cubicBezTo>
                    <a:pt x="182" y="290"/>
                    <a:pt x="186" y="287"/>
                    <a:pt x="191" y="283"/>
                  </a:cubicBezTo>
                  <a:lnTo>
                    <a:pt x="191" y="283"/>
                  </a:lnTo>
                  <a:cubicBezTo>
                    <a:pt x="167" y="307"/>
                    <a:pt x="226" y="307"/>
                    <a:pt x="226" y="307"/>
                  </a:cubicBezTo>
                  <a:cubicBezTo>
                    <a:pt x="228" y="308"/>
                    <a:pt x="229" y="308"/>
                    <a:pt x="230" y="308"/>
                  </a:cubicBezTo>
                  <a:cubicBezTo>
                    <a:pt x="238" y="308"/>
                    <a:pt x="247" y="277"/>
                    <a:pt x="249" y="277"/>
                  </a:cubicBezTo>
                  <a:cubicBezTo>
                    <a:pt x="250" y="277"/>
                    <a:pt x="250" y="279"/>
                    <a:pt x="250" y="283"/>
                  </a:cubicBezTo>
                  <a:cubicBezTo>
                    <a:pt x="250" y="298"/>
                    <a:pt x="254" y="303"/>
                    <a:pt x="259" y="303"/>
                  </a:cubicBezTo>
                  <a:cubicBezTo>
                    <a:pt x="269" y="303"/>
                    <a:pt x="284" y="282"/>
                    <a:pt x="291" y="265"/>
                  </a:cubicBezTo>
                  <a:lnTo>
                    <a:pt x="291" y="265"/>
                  </a:lnTo>
                  <a:cubicBezTo>
                    <a:pt x="293" y="266"/>
                    <a:pt x="295" y="268"/>
                    <a:pt x="298" y="271"/>
                  </a:cubicBezTo>
                  <a:cubicBezTo>
                    <a:pt x="298" y="271"/>
                    <a:pt x="310" y="283"/>
                    <a:pt x="298" y="307"/>
                  </a:cubicBezTo>
                  <a:cubicBezTo>
                    <a:pt x="286" y="319"/>
                    <a:pt x="274" y="331"/>
                    <a:pt x="274" y="342"/>
                  </a:cubicBezTo>
                  <a:cubicBezTo>
                    <a:pt x="274" y="346"/>
                    <a:pt x="278" y="348"/>
                    <a:pt x="284" y="348"/>
                  </a:cubicBezTo>
                  <a:cubicBezTo>
                    <a:pt x="295" y="348"/>
                    <a:pt x="314" y="342"/>
                    <a:pt x="322" y="342"/>
                  </a:cubicBezTo>
                  <a:cubicBezTo>
                    <a:pt x="334" y="342"/>
                    <a:pt x="322" y="366"/>
                    <a:pt x="322" y="402"/>
                  </a:cubicBezTo>
                  <a:cubicBezTo>
                    <a:pt x="334" y="378"/>
                    <a:pt x="345" y="366"/>
                    <a:pt x="369" y="354"/>
                  </a:cubicBezTo>
                  <a:cubicBezTo>
                    <a:pt x="393" y="354"/>
                    <a:pt x="357" y="378"/>
                    <a:pt x="369" y="378"/>
                  </a:cubicBezTo>
                  <a:cubicBezTo>
                    <a:pt x="369" y="378"/>
                    <a:pt x="381" y="366"/>
                    <a:pt x="393" y="354"/>
                  </a:cubicBezTo>
                  <a:lnTo>
                    <a:pt x="393" y="354"/>
                  </a:lnTo>
                  <a:cubicBezTo>
                    <a:pt x="381" y="366"/>
                    <a:pt x="369" y="390"/>
                    <a:pt x="357" y="402"/>
                  </a:cubicBezTo>
                  <a:cubicBezTo>
                    <a:pt x="357" y="414"/>
                    <a:pt x="369" y="414"/>
                    <a:pt x="369" y="414"/>
                  </a:cubicBezTo>
                  <a:cubicBezTo>
                    <a:pt x="375" y="420"/>
                    <a:pt x="381" y="423"/>
                    <a:pt x="387" y="423"/>
                  </a:cubicBezTo>
                  <a:cubicBezTo>
                    <a:pt x="393" y="423"/>
                    <a:pt x="399" y="420"/>
                    <a:pt x="405" y="414"/>
                  </a:cubicBezTo>
                  <a:cubicBezTo>
                    <a:pt x="413" y="414"/>
                    <a:pt x="421" y="409"/>
                    <a:pt x="425" y="409"/>
                  </a:cubicBezTo>
                  <a:cubicBezTo>
                    <a:pt x="427" y="409"/>
                    <a:pt x="429" y="410"/>
                    <a:pt x="429" y="414"/>
                  </a:cubicBezTo>
                  <a:cubicBezTo>
                    <a:pt x="429" y="414"/>
                    <a:pt x="429" y="426"/>
                    <a:pt x="429" y="438"/>
                  </a:cubicBezTo>
                  <a:cubicBezTo>
                    <a:pt x="417" y="450"/>
                    <a:pt x="429" y="450"/>
                    <a:pt x="429" y="450"/>
                  </a:cubicBezTo>
                  <a:lnTo>
                    <a:pt x="465" y="450"/>
                  </a:lnTo>
                  <a:cubicBezTo>
                    <a:pt x="465" y="450"/>
                    <a:pt x="476" y="450"/>
                    <a:pt x="488" y="462"/>
                  </a:cubicBezTo>
                  <a:lnTo>
                    <a:pt x="488" y="473"/>
                  </a:lnTo>
                  <a:lnTo>
                    <a:pt x="512" y="497"/>
                  </a:lnTo>
                  <a:cubicBezTo>
                    <a:pt x="520" y="497"/>
                    <a:pt x="528" y="513"/>
                    <a:pt x="540" y="513"/>
                  </a:cubicBezTo>
                  <a:cubicBezTo>
                    <a:pt x="544" y="513"/>
                    <a:pt x="548" y="511"/>
                    <a:pt x="553" y="506"/>
                  </a:cubicBezTo>
                  <a:lnTo>
                    <a:pt x="553" y="506"/>
                  </a:lnTo>
                  <a:cubicBezTo>
                    <a:pt x="541" y="526"/>
                    <a:pt x="560" y="545"/>
                    <a:pt x="560" y="545"/>
                  </a:cubicBezTo>
                  <a:cubicBezTo>
                    <a:pt x="560" y="545"/>
                    <a:pt x="570" y="540"/>
                    <a:pt x="581" y="540"/>
                  </a:cubicBezTo>
                  <a:cubicBezTo>
                    <a:pt x="586" y="540"/>
                    <a:pt x="592" y="541"/>
                    <a:pt x="596" y="545"/>
                  </a:cubicBezTo>
                  <a:cubicBezTo>
                    <a:pt x="596" y="557"/>
                    <a:pt x="572" y="569"/>
                    <a:pt x="572" y="581"/>
                  </a:cubicBezTo>
                  <a:cubicBezTo>
                    <a:pt x="572" y="581"/>
                    <a:pt x="572" y="593"/>
                    <a:pt x="584" y="593"/>
                  </a:cubicBezTo>
                  <a:lnTo>
                    <a:pt x="607" y="593"/>
                  </a:lnTo>
                  <a:cubicBezTo>
                    <a:pt x="619" y="581"/>
                    <a:pt x="619" y="569"/>
                    <a:pt x="631" y="569"/>
                  </a:cubicBezTo>
                  <a:cubicBezTo>
                    <a:pt x="613" y="587"/>
                    <a:pt x="613" y="590"/>
                    <a:pt x="619" y="590"/>
                  </a:cubicBezTo>
                  <a:cubicBezTo>
                    <a:pt x="622" y="590"/>
                    <a:pt x="627" y="589"/>
                    <a:pt x="631" y="589"/>
                  </a:cubicBezTo>
                  <a:cubicBezTo>
                    <a:pt x="636" y="589"/>
                    <a:pt x="640" y="590"/>
                    <a:pt x="643" y="593"/>
                  </a:cubicBezTo>
                  <a:cubicBezTo>
                    <a:pt x="643" y="593"/>
                    <a:pt x="596" y="640"/>
                    <a:pt x="607" y="640"/>
                  </a:cubicBezTo>
                  <a:cubicBezTo>
                    <a:pt x="619" y="640"/>
                    <a:pt x="655" y="593"/>
                    <a:pt x="679" y="569"/>
                  </a:cubicBezTo>
                  <a:cubicBezTo>
                    <a:pt x="682" y="565"/>
                    <a:pt x="684" y="564"/>
                    <a:pt x="686" y="564"/>
                  </a:cubicBezTo>
                  <a:lnTo>
                    <a:pt x="686" y="564"/>
                  </a:lnTo>
                  <a:cubicBezTo>
                    <a:pt x="693" y="564"/>
                    <a:pt x="667" y="616"/>
                    <a:pt x="667" y="616"/>
                  </a:cubicBezTo>
                  <a:cubicBezTo>
                    <a:pt x="667" y="616"/>
                    <a:pt x="679" y="604"/>
                    <a:pt x="691" y="604"/>
                  </a:cubicBezTo>
                  <a:lnTo>
                    <a:pt x="703" y="604"/>
                  </a:lnTo>
                  <a:cubicBezTo>
                    <a:pt x="703" y="593"/>
                    <a:pt x="715" y="581"/>
                    <a:pt x="715" y="581"/>
                  </a:cubicBezTo>
                  <a:lnTo>
                    <a:pt x="726" y="581"/>
                  </a:lnTo>
                  <a:cubicBezTo>
                    <a:pt x="715" y="604"/>
                    <a:pt x="703" y="616"/>
                    <a:pt x="715" y="616"/>
                  </a:cubicBezTo>
                  <a:cubicBezTo>
                    <a:pt x="719" y="612"/>
                    <a:pt x="723" y="609"/>
                    <a:pt x="726" y="609"/>
                  </a:cubicBezTo>
                  <a:cubicBezTo>
                    <a:pt x="730" y="609"/>
                    <a:pt x="730" y="618"/>
                    <a:pt x="715" y="640"/>
                  </a:cubicBezTo>
                  <a:cubicBezTo>
                    <a:pt x="703" y="652"/>
                    <a:pt x="703" y="655"/>
                    <a:pt x="707" y="655"/>
                  </a:cubicBezTo>
                  <a:cubicBezTo>
                    <a:pt x="712" y="655"/>
                    <a:pt x="721" y="652"/>
                    <a:pt x="726" y="652"/>
                  </a:cubicBezTo>
                  <a:cubicBezTo>
                    <a:pt x="738" y="640"/>
                    <a:pt x="738" y="628"/>
                    <a:pt x="750" y="628"/>
                  </a:cubicBezTo>
                  <a:cubicBezTo>
                    <a:pt x="750" y="628"/>
                    <a:pt x="762" y="640"/>
                    <a:pt x="762" y="652"/>
                  </a:cubicBezTo>
                  <a:cubicBezTo>
                    <a:pt x="762" y="652"/>
                    <a:pt x="762" y="676"/>
                    <a:pt x="762" y="688"/>
                  </a:cubicBezTo>
                  <a:cubicBezTo>
                    <a:pt x="754" y="696"/>
                    <a:pt x="757" y="705"/>
                    <a:pt x="764" y="705"/>
                  </a:cubicBezTo>
                  <a:cubicBezTo>
                    <a:pt x="767" y="705"/>
                    <a:pt x="771" y="703"/>
                    <a:pt x="774" y="700"/>
                  </a:cubicBezTo>
                  <a:cubicBezTo>
                    <a:pt x="777" y="698"/>
                    <a:pt x="780" y="697"/>
                    <a:pt x="782" y="697"/>
                  </a:cubicBezTo>
                  <a:cubicBezTo>
                    <a:pt x="795" y="697"/>
                    <a:pt x="784" y="725"/>
                    <a:pt x="774" y="735"/>
                  </a:cubicBezTo>
                  <a:cubicBezTo>
                    <a:pt x="798" y="712"/>
                    <a:pt x="810" y="676"/>
                    <a:pt x="822" y="664"/>
                  </a:cubicBezTo>
                  <a:cubicBezTo>
                    <a:pt x="822" y="660"/>
                    <a:pt x="823" y="659"/>
                    <a:pt x="824" y="659"/>
                  </a:cubicBezTo>
                  <a:lnTo>
                    <a:pt x="824" y="659"/>
                  </a:lnTo>
                  <a:cubicBezTo>
                    <a:pt x="827" y="659"/>
                    <a:pt x="830" y="667"/>
                    <a:pt x="822" y="676"/>
                  </a:cubicBezTo>
                  <a:cubicBezTo>
                    <a:pt x="810" y="688"/>
                    <a:pt x="822" y="688"/>
                    <a:pt x="834" y="688"/>
                  </a:cubicBezTo>
                  <a:cubicBezTo>
                    <a:pt x="834" y="688"/>
                    <a:pt x="834" y="712"/>
                    <a:pt x="810" y="735"/>
                  </a:cubicBezTo>
                  <a:cubicBezTo>
                    <a:pt x="806" y="743"/>
                    <a:pt x="806" y="746"/>
                    <a:pt x="808" y="746"/>
                  </a:cubicBezTo>
                  <a:cubicBezTo>
                    <a:pt x="812" y="746"/>
                    <a:pt x="825" y="732"/>
                    <a:pt x="834" y="723"/>
                  </a:cubicBezTo>
                  <a:cubicBezTo>
                    <a:pt x="834" y="718"/>
                    <a:pt x="837" y="715"/>
                    <a:pt x="840" y="715"/>
                  </a:cubicBezTo>
                  <a:cubicBezTo>
                    <a:pt x="843" y="715"/>
                    <a:pt x="846" y="718"/>
                    <a:pt x="846" y="723"/>
                  </a:cubicBezTo>
                  <a:cubicBezTo>
                    <a:pt x="852" y="730"/>
                    <a:pt x="851" y="737"/>
                    <a:pt x="856" y="737"/>
                  </a:cubicBezTo>
                  <a:cubicBezTo>
                    <a:pt x="860" y="737"/>
                    <a:pt x="866" y="734"/>
                    <a:pt x="881" y="723"/>
                  </a:cubicBezTo>
                  <a:lnTo>
                    <a:pt x="893" y="723"/>
                  </a:lnTo>
                  <a:cubicBezTo>
                    <a:pt x="893" y="723"/>
                    <a:pt x="857" y="759"/>
                    <a:pt x="857" y="783"/>
                  </a:cubicBezTo>
                  <a:cubicBezTo>
                    <a:pt x="857" y="795"/>
                    <a:pt x="881" y="795"/>
                    <a:pt x="881" y="807"/>
                  </a:cubicBezTo>
                  <a:cubicBezTo>
                    <a:pt x="893" y="807"/>
                    <a:pt x="881" y="807"/>
                    <a:pt x="881" y="783"/>
                  </a:cubicBezTo>
                  <a:cubicBezTo>
                    <a:pt x="884" y="781"/>
                    <a:pt x="886" y="780"/>
                    <a:pt x="889" y="780"/>
                  </a:cubicBezTo>
                  <a:cubicBezTo>
                    <a:pt x="896" y="780"/>
                    <a:pt x="903" y="786"/>
                    <a:pt x="909" y="786"/>
                  </a:cubicBezTo>
                  <a:cubicBezTo>
                    <a:pt x="912" y="786"/>
                    <a:pt x="914" y="786"/>
                    <a:pt x="917" y="783"/>
                  </a:cubicBezTo>
                  <a:lnTo>
                    <a:pt x="917" y="759"/>
                  </a:lnTo>
                  <a:cubicBezTo>
                    <a:pt x="917" y="759"/>
                    <a:pt x="933" y="751"/>
                    <a:pt x="939" y="751"/>
                  </a:cubicBezTo>
                  <a:cubicBezTo>
                    <a:pt x="944" y="751"/>
                    <a:pt x="944" y="756"/>
                    <a:pt x="929" y="771"/>
                  </a:cubicBezTo>
                  <a:cubicBezTo>
                    <a:pt x="917" y="783"/>
                    <a:pt x="905" y="795"/>
                    <a:pt x="905" y="807"/>
                  </a:cubicBezTo>
                  <a:cubicBezTo>
                    <a:pt x="917" y="819"/>
                    <a:pt x="917" y="819"/>
                    <a:pt x="941" y="831"/>
                  </a:cubicBezTo>
                  <a:cubicBezTo>
                    <a:pt x="941" y="831"/>
                    <a:pt x="965" y="795"/>
                    <a:pt x="965" y="783"/>
                  </a:cubicBezTo>
                  <a:cubicBezTo>
                    <a:pt x="977" y="795"/>
                    <a:pt x="977" y="819"/>
                    <a:pt x="965" y="831"/>
                  </a:cubicBezTo>
                  <a:lnTo>
                    <a:pt x="941" y="831"/>
                  </a:lnTo>
                  <a:cubicBezTo>
                    <a:pt x="941" y="831"/>
                    <a:pt x="965" y="831"/>
                    <a:pt x="965" y="854"/>
                  </a:cubicBezTo>
                  <a:cubicBezTo>
                    <a:pt x="953" y="878"/>
                    <a:pt x="941" y="890"/>
                    <a:pt x="917" y="914"/>
                  </a:cubicBezTo>
                  <a:cubicBezTo>
                    <a:pt x="941" y="890"/>
                    <a:pt x="965" y="866"/>
                    <a:pt x="988" y="854"/>
                  </a:cubicBezTo>
                  <a:cubicBezTo>
                    <a:pt x="992" y="850"/>
                    <a:pt x="995" y="849"/>
                    <a:pt x="997" y="849"/>
                  </a:cubicBezTo>
                  <a:cubicBezTo>
                    <a:pt x="1002" y="849"/>
                    <a:pt x="1004" y="854"/>
                    <a:pt x="1012" y="854"/>
                  </a:cubicBezTo>
                  <a:cubicBezTo>
                    <a:pt x="1020" y="854"/>
                    <a:pt x="1028" y="844"/>
                    <a:pt x="1029" y="844"/>
                  </a:cubicBezTo>
                  <a:lnTo>
                    <a:pt x="1029" y="844"/>
                  </a:lnTo>
                  <a:cubicBezTo>
                    <a:pt x="1029" y="844"/>
                    <a:pt x="1028" y="847"/>
                    <a:pt x="1024" y="854"/>
                  </a:cubicBezTo>
                  <a:cubicBezTo>
                    <a:pt x="1024" y="866"/>
                    <a:pt x="988" y="890"/>
                    <a:pt x="977" y="914"/>
                  </a:cubicBezTo>
                  <a:cubicBezTo>
                    <a:pt x="973" y="918"/>
                    <a:pt x="973" y="919"/>
                    <a:pt x="975" y="919"/>
                  </a:cubicBezTo>
                  <a:cubicBezTo>
                    <a:pt x="979" y="919"/>
                    <a:pt x="992" y="914"/>
                    <a:pt x="1000" y="914"/>
                  </a:cubicBezTo>
                  <a:cubicBezTo>
                    <a:pt x="1000" y="902"/>
                    <a:pt x="1012" y="890"/>
                    <a:pt x="1024" y="890"/>
                  </a:cubicBezTo>
                  <a:cubicBezTo>
                    <a:pt x="1024" y="890"/>
                    <a:pt x="1036" y="902"/>
                    <a:pt x="1036" y="902"/>
                  </a:cubicBezTo>
                  <a:cubicBezTo>
                    <a:pt x="1046" y="912"/>
                    <a:pt x="1055" y="929"/>
                    <a:pt x="1071" y="929"/>
                  </a:cubicBezTo>
                  <a:cubicBezTo>
                    <a:pt x="1075" y="929"/>
                    <a:pt x="1079" y="928"/>
                    <a:pt x="1084" y="926"/>
                  </a:cubicBezTo>
                  <a:cubicBezTo>
                    <a:pt x="1088" y="924"/>
                    <a:pt x="1092" y="922"/>
                    <a:pt x="1095" y="920"/>
                  </a:cubicBezTo>
                  <a:lnTo>
                    <a:pt x="1095" y="920"/>
                  </a:lnTo>
                  <a:cubicBezTo>
                    <a:pt x="1092" y="933"/>
                    <a:pt x="1084" y="952"/>
                    <a:pt x="1084" y="962"/>
                  </a:cubicBezTo>
                  <a:cubicBezTo>
                    <a:pt x="1084" y="974"/>
                    <a:pt x="1096" y="997"/>
                    <a:pt x="1119" y="997"/>
                  </a:cubicBezTo>
                  <a:cubicBezTo>
                    <a:pt x="1143" y="986"/>
                    <a:pt x="1143" y="974"/>
                    <a:pt x="1143" y="974"/>
                  </a:cubicBezTo>
                  <a:lnTo>
                    <a:pt x="1143" y="974"/>
                  </a:lnTo>
                  <a:cubicBezTo>
                    <a:pt x="1143" y="985"/>
                    <a:pt x="1119" y="1009"/>
                    <a:pt x="1119" y="1021"/>
                  </a:cubicBezTo>
                  <a:cubicBezTo>
                    <a:pt x="1131" y="1021"/>
                    <a:pt x="1143" y="997"/>
                    <a:pt x="1143" y="997"/>
                  </a:cubicBezTo>
                  <a:lnTo>
                    <a:pt x="1167" y="997"/>
                  </a:lnTo>
                  <a:cubicBezTo>
                    <a:pt x="1179" y="985"/>
                    <a:pt x="1191" y="962"/>
                    <a:pt x="1215" y="962"/>
                  </a:cubicBezTo>
                  <a:cubicBezTo>
                    <a:pt x="1203" y="974"/>
                    <a:pt x="1191" y="997"/>
                    <a:pt x="1179" y="1009"/>
                  </a:cubicBezTo>
                  <a:cubicBezTo>
                    <a:pt x="1179" y="1009"/>
                    <a:pt x="1179" y="1004"/>
                    <a:pt x="1175" y="1004"/>
                  </a:cubicBezTo>
                  <a:cubicBezTo>
                    <a:pt x="1174" y="1004"/>
                    <a:pt x="1171" y="1005"/>
                    <a:pt x="1167" y="1009"/>
                  </a:cubicBezTo>
                  <a:cubicBezTo>
                    <a:pt x="1155" y="1021"/>
                    <a:pt x="1155" y="1021"/>
                    <a:pt x="1155" y="1021"/>
                  </a:cubicBezTo>
                  <a:cubicBezTo>
                    <a:pt x="1155" y="1033"/>
                    <a:pt x="1191" y="1021"/>
                    <a:pt x="1179" y="1045"/>
                  </a:cubicBezTo>
                  <a:cubicBezTo>
                    <a:pt x="1155" y="1069"/>
                    <a:pt x="1203" y="1057"/>
                    <a:pt x="1215" y="1069"/>
                  </a:cubicBezTo>
                  <a:cubicBezTo>
                    <a:pt x="1238" y="1033"/>
                    <a:pt x="1227" y="1033"/>
                    <a:pt x="1250" y="1009"/>
                  </a:cubicBezTo>
                  <a:lnTo>
                    <a:pt x="1250" y="1009"/>
                  </a:lnTo>
                  <a:cubicBezTo>
                    <a:pt x="1250" y="1009"/>
                    <a:pt x="1238" y="1045"/>
                    <a:pt x="1250" y="1045"/>
                  </a:cubicBezTo>
                  <a:cubicBezTo>
                    <a:pt x="1250" y="1045"/>
                    <a:pt x="1274" y="1033"/>
                    <a:pt x="1286" y="1021"/>
                  </a:cubicBezTo>
                  <a:lnTo>
                    <a:pt x="1286" y="1021"/>
                  </a:lnTo>
                  <a:cubicBezTo>
                    <a:pt x="1276" y="1041"/>
                    <a:pt x="1242" y="1117"/>
                    <a:pt x="1257" y="1117"/>
                  </a:cubicBezTo>
                  <a:cubicBezTo>
                    <a:pt x="1260" y="1117"/>
                    <a:pt x="1266" y="1113"/>
                    <a:pt x="1274" y="1104"/>
                  </a:cubicBezTo>
                  <a:lnTo>
                    <a:pt x="1262" y="1104"/>
                  </a:lnTo>
                  <a:cubicBezTo>
                    <a:pt x="1250" y="1104"/>
                    <a:pt x="1286" y="1081"/>
                    <a:pt x="1286" y="1069"/>
                  </a:cubicBezTo>
                  <a:lnTo>
                    <a:pt x="1298" y="1069"/>
                  </a:lnTo>
                  <a:cubicBezTo>
                    <a:pt x="1310" y="1069"/>
                    <a:pt x="1274" y="1116"/>
                    <a:pt x="1274" y="1128"/>
                  </a:cubicBezTo>
                  <a:cubicBezTo>
                    <a:pt x="1274" y="1140"/>
                    <a:pt x="1286" y="1140"/>
                    <a:pt x="1286" y="1140"/>
                  </a:cubicBezTo>
                  <a:cubicBezTo>
                    <a:pt x="1298" y="1140"/>
                    <a:pt x="1310" y="1116"/>
                    <a:pt x="1322" y="1116"/>
                  </a:cubicBezTo>
                  <a:cubicBezTo>
                    <a:pt x="1334" y="1128"/>
                    <a:pt x="1334" y="1116"/>
                    <a:pt x="1322" y="1140"/>
                  </a:cubicBezTo>
                  <a:cubicBezTo>
                    <a:pt x="1310" y="1152"/>
                    <a:pt x="1310" y="1152"/>
                    <a:pt x="1298" y="1164"/>
                  </a:cubicBezTo>
                  <a:cubicBezTo>
                    <a:pt x="1298" y="1165"/>
                    <a:pt x="1299" y="1166"/>
                    <a:pt x="1300" y="1166"/>
                  </a:cubicBezTo>
                  <a:cubicBezTo>
                    <a:pt x="1308" y="1166"/>
                    <a:pt x="1341" y="1141"/>
                    <a:pt x="1354" y="1141"/>
                  </a:cubicBezTo>
                  <a:cubicBezTo>
                    <a:pt x="1358" y="1141"/>
                    <a:pt x="1360" y="1144"/>
                    <a:pt x="1358" y="1152"/>
                  </a:cubicBezTo>
                  <a:lnTo>
                    <a:pt x="1334" y="1152"/>
                  </a:lnTo>
                  <a:cubicBezTo>
                    <a:pt x="1334" y="1164"/>
                    <a:pt x="1334" y="1170"/>
                    <a:pt x="1337" y="1170"/>
                  </a:cubicBezTo>
                  <a:cubicBezTo>
                    <a:pt x="1340" y="1170"/>
                    <a:pt x="1346" y="1164"/>
                    <a:pt x="1358" y="1152"/>
                  </a:cubicBezTo>
                  <a:lnTo>
                    <a:pt x="1358" y="1152"/>
                  </a:lnTo>
                  <a:cubicBezTo>
                    <a:pt x="1346" y="1176"/>
                    <a:pt x="1334" y="1188"/>
                    <a:pt x="1334" y="1188"/>
                  </a:cubicBezTo>
                  <a:cubicBezTo>
                    <a:pt x="1340" y="1194"/>
                    <a:pt x="1343" y="1197"/>
                    <a:pt x="1346" y="1197"/>
                  </a:cubicBezTo>
                  <a:cubicBezTo>
                    <a:pt x="1349" y="1197"/>
                    <a:pt x="1352" y="1194"/>
                    <a:pt x="1358" y="1188"/>
                  </a:cubicBezTo>
                  <a:cubicBezTo>
                    <a:pt x="1358" y="1188"/>
                    <a:pt x="1369" y="1140"/>
                    <a:pt x="1381" y="1140"/>
                  </a:cubicBezTo>
                  <a:cubicBezTo>
                    <a:pt x="1381" y="1152"/>
                    <a:pt x="1381" y="1164"/>
                    <a:pt x="1393" y="1164"/>
                  </a:cubicBezTo>
                  <a:lnTo>
                    <a:pt x="1393" y="1176"/>
                  </a:lnTo>
                  <a:lnTo>
                    <a:pt x="1405" y="1176"/>
                  </a:lnTo>
                  <a:cubicBezTo>
                    <a:pt x="1417" y="1176"/>
                    <a:pt x="1381" y="1212"/>
                    <a:pt x="1369" y="1212"/>
                  </a:cubicBezTo>
                  <a:cubicBezTo>
                    <a:pt x="1369" y="1216"/>
                    <a:pt x="1371" y="1217"/>
                    <a:pt x="1373" y="1217"/>
                  </a:cubicBezTo>
                  <a:cubicBezTo>
                    <a:pt x="1377" y="1217"/>
                    <a:pt x="1385" y="1212"/>
                    <a:pt x="1393" y="1212"/>
                  </a:cubicBezTo>
                  <a:cubicBezTo>
                    <a:pt x="1393" y="1212"/>
                    <a:pt x="1408" y="1196"/>
                    <a:pt x="1415" y="1196"/>
                  </a:cubicBezTo>
                  <a:cubicBezTo>
                    <a:pt x="1416" y="1196"/>
                    <a:pt x="1417" y="1197"/>
                    <a:pt x="1417" y="1200"/>
                  </a:cubicBezTo>
                  <a:cubicBezTo>
                    <a:pt x="1417" y="1212"/>
                    <a:pt x="1393" y="1224"/>
                    <a:pt x="1393" y="1235"/>
                  </a:cubicBezTo>
                  <a:cubicBezTo>
                    <a:pt x="1405" y="1224"/>
                    <a:pt x="1417" y="1212"/>
                    <a:pt x="1441" y="1212"/>
                  </a:cubicBezTo>
                  <a:lnTo>
                    <a:pt x="1453" y="1212"/>
                  </a:lnTo>
                  <a:cubicBezTo>
                    <a:pt x="1453" y="1224"/>
                    <a:pt x="1441" y="1235"/>
                    <a:pt x="1441" y="1235"/>
                  </a:cubicBezTo>
                  <a:cubicBezTo>
                    <a:pt x="1441" y="1242"/>
                    <a:pt x="1445" y="1249"/>
                    <a:pt x="1450" y="1249"/>
                  </a:cubicBezTo>
                  <a:cubicBezTo>
                    <a:pt x="1455" y="1249"/>
                    <a:pt x="1460" y="1246"/>
                    <a:pt x="1465" y="1235"/>
                  </a:cubicBezTo>
                  <a:cubicBezTo>
                    <a:pt x="1471" y="1224"/>
                    <a:pt x="1474" y="1221"/>
                    <a:pt x="1477" y="1221"/>
                  </a:cubicBezTo>
                  <a:cubicBezTo>
                    <a:pt x="1480" y="1221"/>
                    <a:pt x="1483" y="1224"/>
                    <a:pt x="1488" y="1224"/>
                  </a:cubicBezTo>
                  <a:cubicBezTo>
                    <a:pt x="1477" y="1235"/>
                    <a:pt x="1441" y="1259"/>
                    <a:pt x="1441" y="1271"/>
                  </a:cubicBezTo>
                  <a:cubicBezTo>
                    <a:pt x="1443" y="1274"/>
                    <a:pt x="1446" y="1275"/>
                    <a:pt x="1450" y="1275"/>
                  </a:cubicBezTo>
                  <a:cubicBezTo>
                    <a:pt x="1459" y="1275"/>
                    <a:pt x="1469" y="1268"/>
                    <a:pt x="1474" y="1268"/>
                  </a:cubicBezTo>
                  <a:cubicBezTo>
                    <a:pt x="1476" y="1268"/>
                    <a:pt x="1477" y="1269"/>
                    <a:pt x="1477" y="1271"/>
                  </a:cubicBezTo>
                  <a:cubicBezTo>
                    <a:pt x="1477" y="1281"/>
                    <a:pt x="1479" y="1285"/>
                    <a:pt x="1482" y="1285"/>
                  </a:cubicBezTo>
                  <a:cubicBezTo>
                    <a:pt x="1487" y="1285"/>
                    <a:pt x="1494" y="1278"/>
                    <a:pt x="1500" y="1271"/>
                  </a:cubicBezTo>
                  <a:cubicBezTo>
                    <a:pt x="1500" y="1259"/>
                    <a:pt x="1512" y="1247"/>
                    <a:pt x="1524" y="1235"/>
                  </a:cubicBezTo>
                  <a:lnTo>
                    <a:pt x="1512" y="1235"/>
                  </a:lnTo>
                  <a:cubicBezTo>
                    <a:pt x="1518" y="1224"/>
                    <a:pt x="1527" y="1218"/>
                    <a:pt x="1533" y="1218"/>
                  </a:cubicBezTo>
                  <a:cubicBezTo>
                    <a:pt x="1539" y="1218"/>
                    <a:pt x="1542" y="1224"/>
                    <a:pt x="1536" y="1235"/>
                  </a:cubicBezTo>
                  <a:cubicBezTo>
                    <a:pt x="1536" y="1247"/>
                    <a:pt x="1527" y="1262"/>
                    <a:pt x="1518" y="1271"/>
                  </a:cubicBezTo>
                  <a:lnTo>
                    <a:pt x="1524" y="1271"/>
                  </a:lnTo>
                  <a:cubicBezTo>
                    <a:pt x="1524" y="1271"/>
                    <a:pt x="1540" y="1261"/>
                    <a:pt x="1544" y="1261"/>
                  </a:cubicBezTo>
                  <a:lnTo>
                    <a:pt x="1544" y="1261"/>
                  </a:lnTo>
                  <a:cubicBezTo>
                    <a:pt x="1545" y="1261"/>
                    <a:pt x="1544" y="1263"/>
                    <a:pt x="1536" y="1271"/>
                  </a:cubicBezTo>
                  <a:cubicBezTo>
                    <a:pt x="1536" y="1271"/>
                    <a:pt x="1513" y="1317"/>
                    <a:pt x="1516" y="1317"/>
                  </a:cubicBezTo>
                  <a:cubicBezTo>
                    <a:pt x="1517" y="1317"/>
                    <a:pt x="1519" y="1314"/>
                    <a:pt x="1524" y="1307"/>
                  </a:cubicBezTo>
                  <a:cubicBezTo>
                    <a:pt x="1545" y="1293"/>
                    <a:pt x="1550" y="1287"/>
                    <a:pt x="1550" y="1287"/>
                  </a:cubicBezTo>
                  <a:lnTo>
                    <a:pt x="1550" y="1287"/>
                  </a:lnTo>
                  <a:cubicBezTo>
                    <a:pt x="1550" y="1287"/>
                    <a:pt x="1548" y="1290"/>
                    <a:pt x="1548" y="1295"/>
                  </a:cubicBezTo>
                  <a:cubicBezTo>
                    <a:pt x="1560" y="1307"/>
                    <a:pt x="1536" y="1319"/>
                    <a:pt x="1536" y="1319"/>
                  </a:cubicBezTo>
                  <a:cubicBezTo>
                    <a:pt x="1536" y="1331"/>
                    <a:pt x="1536" y="1331"/>
                    <a:pt x="1536" y="1331"/>
                  </a:cubicBezTo>
                  <a:lnTo>
                    <a:pt x="1560" y="1307"/>
                  </a:lnTo>
                  <a:cubicBezTo>
                    <a:pt x="1560" y="1295"/>
                    <a:pt x="1560" y="1295"/>
                    <a:pt x="1560" y="1283"/>
                  </a:cubicBezTo>
                  <a:cubicBezTo>
                    <a:pt x="1564" y="1279"/>
                    <a:pt x="1568" y="1278"/>
                    <a:pt x="1571" y="1278"/>
                  </a:cubicBezTo>
                  <a:cubicBezTo>
                    <a:pt x="1578" y="1278"/>
                    <a:pt x="1584" y="1283"/>
                    <a:pt x="1584" y="1283"/>
                  </a:cubicBezTo>
                  <a:cubicBezTo>
                    <a:pt x="1584" y="1283"/>
                    <a:pt x="1572" y="1307"/>
                    <a:pt x="1572" y="1319"/>
                  </a:cubicBezTo>
                  <a:cubicBezTo>
                    <a:pt x="1572" y="1331"/>
                    <a:pt x="1572" y="1343"/>
                    <a:pt x="1572" y="1343"/>
                  </a:cubicBezTo>
                  <a:cubicBezTo>
                    <a:pt x="1572" y="1343"/>
                    <a:pt x="1584" y="1319"/>
                    <a:pt x="1596" y="1319"/>
                  </a:cubicBezTo>
                  <a:cubicBezTo>
                    <a:pt x="1602" y="1325"/>
                    <a:pt x="1602" y="1328"/>
                    <a:pt x="1602" y="1328"/>
                  </a:cubicBezTo>
                  <a:cubicBezTo>
                    <a:pt x="1602" y="1328"/>
                    <a:pt x="1602" y="1325"/>
                    <a:pt x="1608" y="1319"/>
                  </a:cubicBezTo>
                  <a:cubicBezTo>
                    <a:pt x="1619" y="1319"/>
                    <a:pt x="1643" y="1331"/>
                    <a:pt x="1643" y="1343"/>
                  </a:cubicBezTo>
                  <a:cubicBezTo>
                    <a:pt x="1655" y="1343"/>
                    <a:pt x="1643" y="1355"/>
                    <a:pt x="1643" y="1366"/>
                  </a:cubicBezTo>
                  <a:cubicBezTo>
                    <a:pt x="1631" y="1378"/>
                    <a:pt x="1643" y="1390"/>
                    <a:pt x="1643" y="1390"/>
                  </a:cubicBezTo>
                  <a:cubicBezTo>
                    <a:pt x="1643" y="1390"/>
                    <a:pt x="1643" y="1401"/>
                    <a:pt x="1647" y="1401"/>
                  </a:cubicBezTo>
                  <a:cubicBezTo>
                    <a:pt x="1649" y="1401"/>
                    <a:pt x="1651" y="1398"/>
                    <a:pt x="1655" y="1390"/>
                  </a:cubicBezTo>
                  <a:cubicBezTo>
                    <a:pt x="1663" y="1382"/>
                    <a:pt x="1667" y="1380"/>
                    <a:pt x="1669" y="1380"/>
                  </a:cubicBezTo>
                  <a:cubicBezTo>
                    <a:pt x="1674" y="1380"/>
                    <a:pt x="1671" y="1390"/>
                    <a:pt x="1679" y="1390"/>
                  </a:cubicBezTo>
                  <a:cubicBezTo>
                    <a:pt x="1679" y="1390"/>
                    <a:pt x="1691" y="1378"/>
                    <a:pt x="1691" y="1378"/>
                  </a:cubicBezTo>
                  <a:cubicBezTo>
                    <a:pt x="1691" y="1378"/>
                    <a:pt x="1691" y="1390"/>
                    <a:pt x="1703" y="1402"/>
                  </a:cubicBezTo>
                  <a:cubicBezTo>
                    <a:pt x="1715" y="1402"/>
                    <a:pt x="1774" y="1355"/>
                    <a:pt x="1774" y="1343"/>
                  </a:cubicBezTo>
                  <a:lnTo>
                    <a:pt x="1762" y="1343"/>
                  </a:lnTo>
                  <a:cubicBezTo>
                    <a:pt x="1762" y="1331"/>
                    <a:pt x="1762" y="1319"/>
                    <a:pt x="1762" y="1319"/>
                  </a:cubicBezTo>
                  <a:cubicBezTo>
                    <a:pt x="1762" y="1295"/>
                    <a:pt x="1762" y="1283"/>
                    <a:pt x="1750" y="1283"/>
                  </a:cubicBezTo>
                  <a:cubicBezTo>
                    <a:pt x="1739" y="1283"/>
                    <a:pt x="1715" y="1319"/>
                    <a:pt x="1703" y="1319"/>
                  </a:cubicBezTo>
                  <a:cubicBezTo>
                    <a:pt x="1691" y="1319"/>
                    <a:pt x="1703" y="1307"/>
                    <a:pt x="1703" y="1295"/>
                  </a:cubicBezTo>
                  <a:cubicBezTo>
                    <a:pt x="1703" y="1271"/>
                    <a:pt x="1715" y="1271"/>
                    <a:pt x="1703" y="1271"/>
                  </a:cubicBezTo>
                  <a:cubicBezTo>
                    <a:pt x="1691" y="1271"/>
                    <a:pt x="1703" y="1271"/>
                    <a:pt x="1691" y="1283"/>
                  </a:cubicBezTo>
                  <a:cubicBezTo>
                    <a:pt x="1681" y="1293"/>
                    <a:pt x="1675" y="1297"/>
                    <a:pt x="1672" y="1297"/>
                  </a:cubicBezTo>
                  <a:cubicBezTo>
                    <a:pt x="1667" y="1297"/>
                    <a:pt x="1667" y="1290"/>
                    <a:pt x="1667" y="1283"/>
                  </a:cubicBezTo>
                  <a:cubicBezTo>
                    <a:pt x="1679" y="1283"/>
                    <a:pt x="1703" y="1247"/>
                    <a:pt x="1703" y="1235"/>
                  </a:cubicBezTo>
                  <a:cubicBezTo>
                    <a:pt x="1700" y="1232"/>
                    <a:pt x="1696" y="1231"/>
                    <a:pt x="1693" y="1231"/>
                  </a:cubicBezTo>
                  <a:cubicBezTo>
                    <a:pt x="1685" y="1231"/>
                    <a:pt x="1676" y="1242"/>
                    <a:pt x="1667" y="1259"/>
                  </a:cubicBezTo>
                  <a:cubicBezTo>
                    <a:pt x="1663" y="1267"/>
                    <a:pt x="1662" y="1270"/>
                    <a:pt x="1661" y="1270"/>
                  </a:cubicBezTo>
                  <a:cubicBezTo>
                    <a:pt x="1660" y="1270"/>
                    <a:pt x="1663" y="1259"/>
                    <a:pt x="1655" y="1259"/>
                  </a:cubicBezTo>
                  <a:cubicBezTo>
                    <a:pt x="1647" y="1259"/>
                    <a:pt x="1629" y="1265"/>
                    <a:pt x="1617" y="1265"/>
                  </a:cubicBezTo>
                  <a:cubicBezTo>
                    <a:pt x="1612" y="1265"/>
                    <a:pt x="1608" y="1263"/>
                    <a:pt x="1608" y="1259"/>
                  </a:cubicBezTo>
                  <a:cubicBezTo>
                    <a:pt x="1619" y="1247"/>
                    <a:pt x="1655" y="1224"/>
                    <a:pt x="1655" y="1224"/>
                  </a:cubicBezTo>
                  <a:cubicBezTo>
                    <a:pt x="1659" y="1220"/>
                    <a:pt x="1656" y="1218"/>
                    <a:pt x="1651" y="1218"/>
                  </a:cubicBezTo>
                  <a:cubicBezTo>
                    <a:pt x="1639" y="1218"/>
                    <a:pt x="1615" y="1224"/>
                    <a:pt x="1608" y="1224"/>
                  </a:cubicBezTo>
                  <a:cubicBezTo>
                    <a:pt x="1596" y="1224"/>
                    <a:pt x="1596" y="1224"/>
                    <a:pt x="1596" y="1200"/>
                  </a:cubicBezTo>
                  <a:cubicBezTo>
                    <a:pt x="1602" y="1194"/>
                    <a:pt x="1602" y="1194"/>
                    <a:pt x="1599" y="1194"/>
                  </a:cubicBezTo>
                  <a:cubicBezTo>
                    <a:pt x="1596" y="1194"/>
                    <a:pt x="1590" y="1194"/>
                    <a:pt x="1584" y="1188"/>
                  </a:cubicBezTo>
                  <a:cubicBezTo>
                    <a:pt x="1584" y="1188"/>
                    <a:pt x="1584" y="1188"/>
                    <a:pt x="1584" y="1176"/>
                  </a:cubicBezTo>
                  <a:cubicBezTo>
                    <a:pt x="1590" y="1170"/>
                    <a:pt x="1590" y="1170"/>
                    <a:pt x="1588" y="1170"/>
                  </a:cubicBezTo>
                  <a:cubicBezTo>
                    <a:pt x="1587" y="1170"/>
                    <a:pt x="1584" y="1170"/>
                    <a:pt x="1584" y="1164"/>
                  </a:cubicBezTo>
                  <a:cubicBezTo>
                    <a:pt x="1584" y="1164"/>
                    <a:pt x="1572" y="1188"/>
                    <a:pt x="1560" y="1200"/>
                  </a:cubicBezTo>
                  <a:cubicBezTo>
                    <a:pt x="1560" y="1208"/>
                    <a:pt x="1554" y="1217"/>
                    <a:pt x="1550" y="1217"/>
                  </a:cubicBezTo>
                  <a:cubicBezTo>
                    <a:pt x="1549" y="1217"/>
                    <a:pt x="1548" y="1215"/>
                    <a:pt x="1548" y="1212"/>
                  </a:cubicBezTo>
                  <a:cubicBezTo>
                    <a:pt x="1548" y="1200"/>
                    <a:pt x="1560" y="1188"/>
                    <a:pt x="1560" y="1176"/>
                  </a:cubicBezTo>
                  <a:cubicBezTo>
                    <a:pt x="1560" y="1172"/>
                    <a:pt x="1559" y="1171"/>
                    <a:pt x="1556" y="1171"/>
                  </a:cubicBezTo>
                  <a:cubicBezTo>
                    <a:pt x="1552" y="1171"/>
                    <a:pt x="1544" y="1176"/>
                    <a:pt x="1536" y="1176"/>
                  </a:cubicBezTo>
                  <a:cubicBezTo>
                    <a:pt x="1536" y="1164"/>
                    <a:pt x="1536" y="1164"/>
                    <a:pt x="1536" y="1164"/>
                  </a:cubicBezTo>
                  <a:lnTo>
                    <a:pt x="1536" y="1152"/>
                  </a:lnTo>
                  <a:cubicBezTo>
                    <a:pt x="1536" y="1148"/>
                    <a:pt x="1535" y="1147"/>
                    <a:pt x="1533" y="1147"/>
                  </a:cubicBezTo>
                  <a:cubicBezTo>
                    <a:pt x="1528" y="1147"/>
                    <a:pt x="1520" y="1152"/>
                    <a:pt x="1512" y="1152"/>
                  </a:cubicBezTo>
                  <a:cubicBezTo>
                    <a:pt x="1512" y="1140"/>
                    <a:pt x="1512" y="1140"/>
                    <a:pt x="1512" y="1128"/>
                  </a:cubicBezTo>
                  <a:cubicBezTo>
                    <a:pt x="1512" y="1128"/>
                    <a:pt x="1502" y="1123"/>
                    <a:pt x="1491" y="1123"/>
                  </a:cubicBezTo>
                  <a:cubicBezTo>
                    <a:pt x="1486" y="1123"/>
                    <a:pt x="1481" y="1124"/>
                    <a:pt x="1477" y="1128"/>
                  </a:cubicBezTo>
                  <a:cubicBezTo>
                    <a:pt x="1467" y="1137"/>
                    <a:pt x="1462" y="1141"/>
                    <a:pt x="1460" y="1141"/>
                  </a:cubicBezTo>
                  <a:cubicBezTo>
                    <a:pt x="1456" y="1141"/>
                    <a:pt x="1462" y="1131"/>
                    <a:pt x="1477" y="1116"/>
                  </a:cubicBezTo>
                  <a:cubicBezTo>
                    <a:pt x="1488" y="1093"/>
                    <a:pt x="1477" y="1093"/>
                    <a:pt x="1477" y="1093"/>
                  </a:cubicBezTo>
                  <a:cubicBezTo>
                    <a:pt x="1465" y="1093"/>
                    <a:pt x="1465" y="1081"/>
                    <a:pt x="1453" y="1081"/>
                  </a:cubicBezTo>
                  <a:cubicBezTo>
                    <a:pt x="1446" y="1088"/>
                    <a:pt x="1439" y="1094"/>
                    <a:pt x="1434" y="1094"/>
                  </a:cubicBezTo>
                  <a:cubicBezTo>
                    <a:pt x="1431" y="1094"/>
                    <a:pt x="1429" y="1091"/>
                    <a:pt x="1429" y="1081"/>
                  </a:cubicBezTo>
                  <a:cubicBezTo>
                    <a:pt x="1429" y="1069"/>
                    <a:pt x="1429" y="1057"/>
                    <a:pt x="1429" y="1057"/>
                  </a:cubicBezTo>
                  <a:cubicBezTo>
                    <a:pt x="1419" y="1057"/>
                    <a:pt x="1391" y="1083"/>
                    <a:pt x="1383" y="1083"/>
                  </a:cubicBezTo>
                  <a:cubicBezTo>
                    <a:pt x="1382" y="1083"/>
                    <a:pt x="1381" y="1082"/>
                    <a:pt x="1381" y="1081"/>
                  </a:cubicBezTo>
                  <a:cubicBezTo>
                    <a:pt x="1393" y="1069"/>
                    <a:pt x="1405" y="1045"/>
                    <a:pt x="1393" y="1033"/>
                  </a:cubicBezTo>
                  <a:cubicBezTo>
                    <a:pt x="1381" y="1021"/>
                    <a:pt x="1369" y="1009"/>
                    <a:pt x="1358" y="1009"/>
                  </a:cubicBezTo>
                  <a:lnTo>
                    <a:pt x="1322" y="1009"/>
                  </a:lnTo>
                  <a:cubicBezTo>
                    <a:pt x="1310" y="1009"/>
                    <a:pt x="1322" y="985"/>
                    <a:pt x="1334" y="974"/>
                  </a:cubicBezTo>
                  <a:cubicBezTo>
                    <a:pt x="1334" y="974"/>
                    <a:pt x="1334" y="962"/>
                    <a:pt x="1334" y="950"/>
                  </a:cubicBezTo>
                  <a:cubicBezTo>
                    <a:pt x="1334" y="945"/>
                    <a:pt x="1332" y="942"/>
                    <a:pt x="1328" y="942"/>
                  </a:cubicBezTo>
                  <a:cubicBezTo>
                    <a:pt x="1322" y="942"/>
                    <a:pt x="1312" y="948"/>
                    <a:pt x="1298" y="962"/>
                  </a:cubicBezTo>
                  <a:cubicBezTo>
                    <a:pt x="1302" y="958"/>
                    <a:pt x="1301" y="956"/>
                    <a:pt x="1297" y="956"/>
                  </a:cubicBezTo>
                  <a:cubicBezTo>
                    <a:pt x="1290" y="956"/>
                    <a:pt x="1274" y="962"/>
                    <a:pt x="1274" y="962"/>
                  </a:cubicBezTo>
                  <a:cubicBezTo>
                    <a:pt x="1274" y="962"/>
                    <a:pt x="1286" y="938"/>
                    <a:pt x="1286" y="926"/>
                  </a:cubicBezTo>
                  <a:cubicBezTo>
                    <a:pt x="1274" y="914"/>
                    <a:pt x="1286" y="914"/>
                    <a:pt x="1262" y="914"/>
                  </a:cubicBezTo>
                  <a:cubicBezTo>
                    <a:pt x="1250" y="914"/>
                    <a:pt x="1238" y="938"/>
                    <a:pt x="1238" y="950"/>
                  </a:cubicBezTo>
                  <a:cubicBezTo>
                    <a:pt x="1235" y="953"/>
                    <a:pt x="1232" y="955"/>
                    <a:pt x="1231" y="955"/>
                  </a:cubicBezTo>
                  <a:cubicBezTo>
                    <a:pt x="1227" y="955"/>
                    <a:pt x="1227" y="946"/>
                    <a:pt x="1227" y="938"/>
                  </a:cubicBezTo>
                  <a:lnTo>
                    <a:pt x="1238" y="926"/>
                  </a:lnTo>
                  <a:lnTo>
                    <a:pt x="1238" y="914"/>
                  </a:lnTo>
                  <a:lnTo>
                    <a:pt x="1238" y="902"/>
                  </a:lnTo>
                  <a:cubicBezTo>
                    <a:pt x="1238" y="890"/>
                    <a:pt x="1227" y="890"/>
                    <a:pt x="1227" y="890"/>
                  </a:cubicBezTo>
                  <a:cubicBezTo>
                    <a:pt x="1215" y="890"/>
                    <a:pt x="1203" y="890"/>
                    <a:pt x="1179" y="902"/>
                  </a:cubicBezTo>
                  <a:cubicBezTo>
                    <a:pt x="1173" y="905"/>
                    <a:pt x="1169" y="907"/>
                    <a:pt x="1167" y="907"/>
                  </a:cubicBezTo>
                  <a:cubicBezTo>
                    <a:pt x="1162" y="907"/>
                    <a:pt x="1173" y="896"/>
                    <a:pt x="1190" y="879"/>
                  </a:cubicBezTo>
                  <a:lnTo>
                    <a:pt x="1190" y="879"/>
                  </a:lnTo>
                  <a:cubicBezTo>
                    <a:pt x="1187" y="882"/>
                    <a:pt x="1186" y="884"/>
                    <a:pt x="1185" y="884"/>
                  </a:cubicBezTo>
                  <a:cubicBezTo>
                    <a:pt x="1183" y="884"/>
                    <a:pt x="1183" y="878"/>
                    <a:pt x="1167" y="878"/>
                  </a:cubicBezTo>
                  <a:lnTo>
                    <a:pt x="1155" y="890"/>
                  </a:lnTo>
                  <a:cubicBezTo>
                    <a:pt x="1155" y="890"/>
                    <a:pt x="1167" y="866"/>
                    <a:pt x="1167" y="866"/>
                  </a:cubicBezTo>
                  <a:lnTo>
                    <a:pt x="1167" y="866"/>
                  </a:lnTo>
                  <a:cubicBezTo>
                    <a:pt x="1167" y="866"/>
                    <a:pt x="1143" y="878"/>
                    <a:pt x="1131" y="878"/>
                  </a:cubicBezTo>
                  <a:cubicBezTo>
                    <a:pt x="1119" y="878"/>
                    <a:pt x="1131" y="866"/>
                    <a:pt x="1143" y="866"/>
                  </a:cubicBezTo>
                  <a:cubicBezTo>
                    <a:pt x="1155" y="854"/>
                    <a:pt x="1179" y="831"/>
                    <a:pt x="1167" y="831"/>
                  </a:cubicBezTo>
                  <a:cubicBezTo>
                    <a:pt x="1143" y="831"/>
                    <a:pt x="1131" y="843"/>
                    <a:pt x="1119" y="854"/>
                  </a:cubicBezTo>
                  <a:cubicBezTo>
                    <a:pt x="1155" y="807"/>
                    <a:pt x="1072" y="819"/>
                    <a:pt x="1107" y="783"/>
                  </a:cubicBezTo>
                  <a:cubicBezTo>
                    <a:pt x="1116" y="770"/>
                    <a:pt x="1115" y="767"/>
                    <a:pt x="1111" y="767"/>
                  </a:cubicBezTo>
                  <a:cubicBezTo>
                    <a:pt x="1104" y="767"/>
                    <a:pt x="1089" y="774"/>
                    <a:pt x="1079" y="774"/>
                  </a:cubicBezTo>
                  <a:cubicBezTo>
                    <a:pt x="1076" y="774"/>
                    <a:pt x="1074" y="773"/>
                    <a:pt x="1072" y="771"/>
                  </a:cubicBezTo>
                  <a:cubicBezTo>
                    <a:pt x="1060" y="771"/>
                    <a:pt x="1060" y="771"/>
                    <a:pt x="1048" y="759"/>
                  </a:cubicBezTo>
                  <a:lnTo>
                    <a:pt x="1012" y="759"/>
                  </a:lnTo>
                  <a:cubicBezTo>
                    <a:pt x="1000" y="759"/>
                    <a:pt x="1012" y="735"/>
                    <a:pt x="1012" y="735"/>
                  </a:cubicBezTo>
                  <a:cubicBezTo>
                    <a:pt x="1006" y="729"/>
                    <a:pt x="1003" y="726"/>
                    <a:pt x="1000" y="726"/>
                  </a:cubicBezTo>
                  <a:cubicBezTo>
                    <a:pt x="997" y="726"/>
                    <a:pt x="994" y="729"/>
                    <a:pt x="988" y="735"/>
                  </a:cubicBezTo>
                  <a:cubicBezTo>
                    <a:pt x="988" y="735"/>
                    <a:pt x="977" y="747"/>
                    <a:pt x="977" y="747"/>
                  </a:cubicBezTo>
                  <a:cubicBezTo>
                    <a:pt x="977" y="735"/>
                    <a:pt x="988" y="712"/>
                    <a:pt x="1000" y="688"/>
                  </a:cubicBezTo>
                  <a:lnTo>
                    <a:pt x="1000" y="688"/>
                  </a:lnTo>
                  <a:cubicBezTo>
                    <a:pt x="995" y="696"/>
                    <a:pt x="989" y="699"/>
                    <a:pt x="983" y="699"/>
                  </a:cubicBezTo>
                  <a:cubicBezTo>
                    <a:pt x="962" y="699"/>
                    <a:pt x="938" y="661"/>
                    <a:pt x="929" y="652"/>
                  </a:cubicBezTo>
                  <a:cubicBezTo>
                    <a:pt x="929" y="640"/>
                    <a:pt x="929" y="628"/>
                    <a:pt x="917" y="616"/>
                  </a:cubicBezTo>
                  <a:lnTo>
                    <a:pt x="881" y="616"/>
                  </a:lnTo>
                  <a:cubicBezTo>
                    <a:pt x="881" y="616"/>
                    <a:pt x="867" y="627"/>
                    <a:pt x="856" y="636"/>
                  </a:cubicBezTo>
                  <a:lnTo>
                    <a:pt x="856" y="636"/>
                  </a:lnTo>
                  <a:cubicBezTo>
                    <a:pt x="863" y="626"/>
                    <a:pt x="869" y="614"/>
                    <a:pt x="863" y="614"/>
                  </a:cubicBezTo>
                  <a:cubicBezTo>
                    <a:pt x="862" y="614"/>
                    <a:pt x="860" y="615"/>
                    <a:pt x="857" y="616"/>
                  </a:cubicBezTo>
                  <a:cubicBezTo>
                    <a:pt x="842" y="616"/>
                    <a:pt x="836" y="622"/>
                    <a:pt x="835" y="622"/>
                  </a:cubicBezTo>
                  <a:cubicBezTo>
                    <a:pt x="834" y="622"/>
                    <a:pt x="834" y="620"/>
                    <a:pt x="834" y="616"/>
                  </a:cubicBezTo>
                  <a:cubicBezTo>
                    <a:pt x="834" y="616"/>
                    <a:pt x="869" y="593"/>
                    <a:pt x="857" y="593"/>
                  </a:cubicBezTo>
                  <a:cubicBezTo>
                    <a:pt x="834" y="593"/>
                    <a:pt x="822" y="593"/>
                    <a:pt x="810" y="616"/>
                  </a:cubicBezTo>
                  <a:cubicBezTo>
                    <a:pt x="810" y="616"/>
                    <a:pt x="822" y="581"/>
                    <a:pt x="822" y="581"/>
                  </a:cubicBezTo>
                  <a:cubicBezTo>
                    <a:pt x="834" y="569"/>
                    <a:pt x="822" y="545"/>
                    <a:pt x="822" y="545"/>
                  </a:cubicBezTo>
                  <a:cubicBezTo>
                    <a:pt x="822" y="545"/>
                    <a:pt x="798" y="581"/>
                    <a:pt x="786" y="581"/>
                  </a:cubicBezTo>
                  <a:cubicBezTo>
                    <a:pt x="774" y="581"/>
                    <a:pt x="786" y="557"/>
                    <a:pt x="774" y="557"/>
                  </a:cubicBezTo>
                  <a:cubicBezTo>
                    <a:pt x="766" y="557"/>
                    <a:pt x="764" y="562"/>
                    <a:pt x="759" y="562"/>
                  </a:cubicBezTo>
                  <a:cubicBezTo>
                    <a:pt x="757" y="562"/>
                    <a:pt x="754" y="561"/>
                    <a:pt x="750" y="557"/>
                  </a:cubicBezTo>
                  <a:cubicBezTo>
                    <a:pt x="750" y="557"/>
                    <a:pt x="750" y="533"/>
                    <a:pt x="750" y="521"/>
                  </a:cubicBezTo>
                  <a:cubicBezTo>
                    <a:pt x="750" y="521"/>
                    <a:pt x="738" y="521"/>
                    <a:pt x="726" y="533"/>
                  </a:cubicBezTo>
                  <a:cubicBezTo>
                    <a:pt x="726" y="533"/>
                    <a:pt x="735" y="507"/>
                    <a:pt x="730" y="507"/>
                  </a:cubicBezTo>
                  <a:lnTo>
                    <a:pt x="730" y="507"/>
                  </a:lnTo>
                  <a:cubicBezTo>
                    <a:pt x="729" y="507"/>
                    <a:pt x="728" y="507"/>
                    <a:pt x="726" y="509"/>
                  </a:cubicBezTo>
                  <a:cubicBezTo>
                    <a:pt x="716" y="509"/>
                    <a:pt x="706" y="535"/>
                    <a:pt x="703" y="535"/>
                  </a:cubicBezTo>
                  <a:cubicBezTo>
                    <a:pt x="703" y="535"/>
                    <a:pt x="703" y="535"/>
                    <a:pt x="703" y="533"/>
                  </a:cubicBezTo>
                  <a:cubicBezTo>
                    <a:pt x="691" y="533"/>
                    <a:pt x="703" y="521"/>
                    <a:pt x="703" y="509"/>
                  </a:cubicBezTo>
                  <a:cubicBezTo>
                    <a:pt x="703" y="509"/>
                    <a:pt x="692" y="499"/>
                    <a:pt x="681" y="499"/>
                  </a:cubicBezTo>
                  <a:cubicBezTo>
                    <a:pt x="676" y="499"/>
                    <a:pt x="671" y="501"/>
                    <a:pt x="667" y="509"/>
                  </a:cubicBezTo>
                  <a:cubicBezTo>
                    <a:pt x="667" y="485"/>
                    <a:pt x="679" y="473"/>
                    <a:pt x="679" y="462"/>
                  </a:cubicBezTo>
                  <a:lnTo>
                    <a:pt x="679" y="462"/>
                  </a:lnTo>
                  <a:cubicBezTo>
                    <a:pt x="667" y="468"/>
                    <a:pt x="661" y="470"/>
                    <a:pt x="658" y="470"/>
                  </a:cubicBezTo>
                  <a:cubicBezTo>
                    <a:pt x="655" y="470"/>
                    <a:pt x="655" y="468"/>
                    <a:pt x="655" y="462"/>
                  </a:cubicBezTo>
                  <a:cubicBezTo>
                    <a:pt x="651" y="458"/>
                    <a:pt x="650" y="456"/>
                    <a:pt x="649" y="456"/>
                  </a:cubicBezTo>
                  <a:lnTo>
                    <a:pt x="649" y="456"/>
                  </a:lnTo>
                  <a:cubicBezTo>
                    <a:pt x="648" y="456"/>
                    <a:pt x="651" y="462"/>
                    <a:pt x="643" y="462"/>
                  </a:cubicBezTo>
                  <a:cubicBezTo>
                    <a:pt x="631" y="462"/>
                    <a:pt x="631" y="438"/>
                    <a:pt x="631" y="426"/>
                  </a:cubicBezTo>
                  <a:lnTo>
                    <a:pt x="607" y="426"/>
                  </a:lnTo>
                  <a:cubicBezTo>
                    <a:pt x="607" y="426"/>
                    <a:pt x="596" y="426"/>
                    <a:pt x="596" y="414"/>
                  </a:cubicBezTo>
                  <a:cubicBezTo>
                    <a:pt x="591" y="410"/>
                    <a:pt x="587" y="407"/>
                    <a:pt x="581" y="407"/>
                  </a:cubicBezTo>
                  <a:cubicBezTo>
                    <a:pt x="572" y="407"/>
                    <a:pt x="559" y="415"/>
                    <a:pt x="536" y="438"/>
                  </a:cubicBezTo>
                  <a:cubicBezTo>
                    <a:pt x="548" y="426"/>
                    <a:pt x="560" y="414"/>
                    <a:pt x="572" y="402"/>
                  </a:cubicBezTo>
                  <a:cubicBezTo>
                    <a:pt x="576" y="394"/>
                    <a:pt x="576" y="391"/>
                    <a:pt x="574" y="391"/>
                  </a:cubicBezTo>
                  <a:lnTo>
                    <a:pt x="574" y="391"/>
                  </a:lnTo>
                  <a:cubicBezTo>
                    <a:pt x="570" y="391"/>
                    <a:pt x="560" y="402"/>
                    <a:pt x="560" y="402"/>
                  </a:cubicBezTo>
                  <a:cubicBezTo>
                    <a:pt x="550" y="409"/>
                    <a:pt x="544" y="412"/>
                    <a:pt x="540" y="412"/>
                  </a:cubicBezTo>
                  <a:cubicBezTo>
                    <a:pt x="531" y="412"/>
                    <a:pt x="539" y="392"/>
                    <a:pt x="548" y="366"/>
                  </a:cubicBezTo>
                  <a:cubicBezTo>
                    <a:pt x="551" y="363"/>
                    <a:pt x="553" y="361"/>
                    <a:pt x="552" y="361"/>
                  </a:cubicBezTo>
                  <a:lnTo>
                    <a:pt x="552" y="361"/>
                  </a:lnTo>
                  <a:cubicBezTo>
                    <a:pt x="550" y="361"/>
                    <a:pt x="518" y="388"/>
                    <a:pt x="515" y="388"/>
                  </a:cubicBezTo>
                  <a:cubicBezTo>
                    <a:pt x="514" y="388"/>
                    <a:pt x="517" y="386"/>
                    <a:pt x="524" y="378"/>
                  </a:cubicBezTo>
                  <a:cubicBezTo>
                    <a:pt x="536" y="360"/>
                    <a:pt x="536" y="351"/>
                    <a:pt x="530" y="351"/>
                  </a:cubicBezTo>
                  <a:cubicBezTo>
                    <a:pt x="524" y="351"/>
                    <a:pt x="512" y="360"/>
                    <a:pt x="500" y="378"/>
                  </a:cubicBezTo>
                  <a:cubicBezTo>
                    <a:pt x="500" y="366"/>
                    <a:pt x="512" y="354"/>
                    <a:pt x="512" y="342"/>
                  </a:cubicBezTo>
                  <a:lnTo>
                    <a:pt x="500" y="342"/>
                  </a:lnTo>
                  <a:cubicBezTo>
                    <a:pt x="488" y="342"/>
                    <a:pt x="500" y="331"/>
                    <a:pt x="500" y="319"/>
                  </a:cubicBezTo>
                  <a:lnTo>
                    <a:pt x="476" y="319"/>
                  </a:lnTo>
                  <a:cubicBezTo>
                    <a:pt x="476" y="319"/>
                    <a:pt x="465" y="319"/>
                    <a:pt x="465" y="307"/>
                  </a:cubicBezTo>
                  <a:cubicBezTo>
                    <a:pt x="465" y="295"/>
                    <a:pt x="465" y="283"/>
                    <a:pt x="453" y="283"/>
                  </a:cubicBezTo>
                  <a:cubicBezTo>
                    <a:pt x="429" y="283"/>
                    <a:pt x="417" y="295"/>
                    <a:pt x="417" y="295"/>
                  </a:cubicBezTo>
                  <a:cubicBezTo>
                    <a:pt x="417" y="295"/>
                    <a:pt x="421" y="287"/>
                    <a:pt x="427" y="277"/>
                  </a:cubicBezTo>
                  <a:lnTo>
                    <a:pt x="427" y="277"/>
                  </a:lnTo>
                  <a:cubicBezTo>
                    <a:pt x="428" y="278"/>
                    <a:pt x="429" y="280"/>
                    <a:pt x="429" y="283"/>
                  </a:cubicBezTo>
                  <a:cubicBezTo>
                    <a:pt x="429" y="283"/>
                    <a:pt x="448" y="245"/>
                    <a:pt x="452" y="245"/>
                  </a:cubicBezTo>
                  <a:cubicBezTo>
                    <a:pt x="452" y="245"/>
                    <a:pt x="453" y="246"/>
                    <a:pt x="453" y="247"/>
                  </a:cubicBezTo>
                  <a:lnTo>
                    <a:pt x="453" y="283"/>
                  </a:lnTo>
                  <a:cubicBezTo>
                    <a:pt x="453" y="283"/>
                    <a:pt x="465" y="259"/>
                    <a:pt x="465" y="247"/>
                  </a:cubicBezTo>
                  <a:lnTo>
                    <a:pt x="465" y="307"/>
                  </a:lnTo>
                  <a:cubicBezTo>
                    <a:pt x="473" y="290"/>
                    <a:pt x="481" y="273"/>
                    <a:pt x="490" y="273"/>
                  </a:cubicBezTo>
                  <a:cubicBezTo>
                    <a:pt x="493" y="273"/>
                    <a:pt x="497" y="276"/>
                    <a:pt x="500" y="283"/>
                  </a:cubicBezTo>
                  <a:cubicBezTo>
                    <a:pt x="512" y="307"/>
                    <a:pt x="512" y="307"/>
                    <a:pt x="512" y="307"/>
                  </a:cubicBezTo>
                  <a:cubicBezTo>
                    <a:pt x="524" y="295"/>
                    <a:pt x="524" y="295"/>
                    <a:pt x="512" y="283"/>
                  </a:cubicBezTo>
                  <a:lnTo>
                    <a:pt x="536" y="283"/>
                  </a:lnTo>
                  <a:cubicBezTo>
                    <a:pt x="536" y="283"/>
                    <a:pt x="536" y="283"/>
                    <a:pt x="536" y="271"/>
                  </a:cubicBezTo>
                  <a:cubicBezTo>
                    <a:pt x="538" y="269"/>
                    <a:pt x="539" y="269"/>
                    <a:pt x="541" y="269"/>
                  </a:cubicBezTo>
                  <a:cubicBezTo>
                    <a:pt x="551" y="269"/>
                    <a:pt x="560" y="295"/>
                    <a:pt x="560" y="295"/>
                  </a:cubicBezTo>
                  <a:cubicBezTo>
                    <a:pt x="568" y="295"/>
                    <a:pt x="570" y="300"/>
                    <a:pt x="575" y="300"/>
                  </a:cubicBezTo>
                  <a:cubicBezTo>
                    <a:pt x="577" y="300"/>
                    <a:pt x="580" y="299"/>
                    <a:pt x="584" y="295"/>
                  </a:cubicBezTo>
                  <a:cubicBezTo>
                    <a:pt x="592" y="287"/>
                    <a:pt x="594" y="267"/>
                    <a:pt x="599" y="267"/>
                  </a:cubicBezTo>
                  <a:cubicBezTo>
                    <a:pt x="601" y="267"/>
                    <a:pt x="604" y="272"/>
                    <a:pt x="607" y="283"/>
                  </a:cubicBezTo>
                  <a:cubicBezTo>
                    <a:pt x="607" y="302"/>
                    <a:pt x="607" y="314"/>
                    <a:pt x="609" y="314"/>
                  </a:cubicBezTo>
                  <a:cubicBezTo>
                    <a:pt x="611" y="314"/>
                    <a:pt x="614" y="305"/>
                    <a:pt x="619" y="283"/>
                  </a:cubicBezTo>
                  <a:cubicBezTo>
                    <a:pt x="619" y="255"/>
                    <a:pt x="623" y="244"/>
                    <a:pt x="627" y="244"/>
                  </a:cubicBezTo>
                  <a:cubicBezTo>
                    <a:pt x="629" y="244"/>
                    <a:pt x="631" y="249"/>
                    <a:pt x="631" y="259"/>
                  </a:cubicBezTo>
                  <a:cubicBezTo>
                    <a:pt x="641" y="279"/>
                    <a:pt x="635" y="298"/>
                    <a:pt x="639" y="298"/>
                  </a:cubicBezTo>
                  <a:cubicBezTo>
                    <a:pt x="640" y="298"/>
                    <a:pt x="641" y="297"/>
                    <a:pt x="643" y="295"/>
                  </a:cubicBezTo>
                  <a:cubicBezTo>
                    <a:pt x="655" y="283"/>
                    <a:pt x="678" y="260"/>
                    <a:pt x="679" y="259"/>
                  </a:cubicBezTo>
                  <a:lnTo>
                    <a:pt x="679" y="259"/>
                  </a:lnTo>
                  <a:cubicBezTo>
                    <a:pt x="667" y="271"/>
                    <a:pt x="655" y="295"/>
                    <a:pt x="667" y="307"/>
                  </a:cubicBezTo>
                  <a:cubicBezTo>
                    <a:pt x="667" y="308"/>
                    <a:pt x="667" y="309"/>
                    <a:pt x="668" y="309"/>
                  </a:cubicBezTo>
                  <a:cubicBezTo>
                    <a:pt x="670" y="309"/>
                    <a:pt x="681" y="283"/>
                    <a:pt x="691" y="283"/>
                  </a:cubicBezTo>
                  <a:cubicBezTo>
                    <a:pt x="691" y="279"/>
                    <a:pt x="692" y="278"/>
                    <a:pt x="693" y="278"/>
                  </a:cubicBezTo>
                  <a:cubicBezTo>
                    <a:pt x="697" y="278"/>
                    <a:pt x="703" y="286"/>
                    <a:pt x="703" y="295"/>
                  </a:cubicBezTo>
                  <a:cubicBezTo>
                    <a:pt x="715" y="319"/>
                    <a:pt x="703" y="319"/>
                    <a:pt x="715" y="319"/>
                  </a:cubicBezTo>
                  <a:cubicBezTo>
                    <a:pt x="721" y="325"/>
                    <a:pt x="726" y="328"/>
                    <a:pt x="732" y="328"/>
                  </a:cubicBezTo>
                  <a:cubicBezTo>
                    <a:pt x="738" y="328"/>
                    <a:pt x="744" y="325"/>
                    <a:pt x="750" y="319"/>
                  </a:cubicBezTo>
                  <a:cubicBezTo>
                    <a:pt x="750" y="319"/>
                    <a:pt x="756" y="308"/>
                    <a:pt x="759" y="308"/>
                  </a:cubicBezTo>
                  <a:cubicBezTo>
                    <a:pt x="761" y="308"/>
                    <a:pt x="762" y="311"/>
                    <a:pt x="762" y="319"/>
                  </a:cubicBezTo>
                  <a:cubicBezTo>
                    <a:pt x="762" y="336"/>
                    <a:pt x="769" y="347"/>
                    <a:pt x="777" y="347"/>
                  </a:cubicBezTo>
                  <a:cubicBezTo>
                    <a:pt x="780" y="347"/>
                    <a:pt x="783" y="346"/>
                    <a:pt x="786" y="342"/>
                  </a:cubicBezTo>
                  <a:cubicBezTo>
                    <a:pt x="792" y="342"/>
                    <a:pt x="795" y="337"/>
                    <a:pt x="796" y="330"/>
                  </a:cubicBezTo>
                  <a:lnTo>
                    <a:pt x="796" y="330"/>
                  </a:lnTo>
                  <a:cubicBezTo>
                    <a:pt x="798" y="338"/>
                    <a:pt x="803" y="341"/>
                    <a:pt x="810" y="341"/>
                  </a:cubicBezTo>
                  <a:cubicBezTo>
                    <a:pt x="818" y="341"/>
                    <a:pt x="828" y="336"/>
                    <a:pt x="834" y="331"/>
                  </a:cubicBezTo>
                  <a:cubicBezTo>
                    <a:pt x="839" y="321"/>
                    <a:pt x="842" y="317"/>
                    <a:pt x="843" y="317"/>
                  </a:cubicBezTo>
                  <a:cubicBezTo>
                    <a:pt x="846" y="317"/>
                    <a:pt x="846" y="324"/>
                    <a:pt x="846" y="331"/>
                  </a:cubicBezTo>
                  <a:cubicBezTo>
                    <a:pt x="846" y="354"/>
                    <a:pt x="834" y="354"/>
                    <a:pt x="846" y="366"/>
                  </a:cubicBezTo>
                  <a:cubicBezTo>
                    <a:pt x="849" y="370"/>
                    <a:pt x="851" y="371"/>
                    <a:pt x="853" y="371"/>
                  </a:cubicBezTo>
                  <a:cubicBezTo>
                    <a:pt x="857" y="371"/>
                    <a:pt x="857" y="363"/>
                    <a:pt x="857" y="354"/>
                  </a:cubicBezTo>
                  <a:cubicBezTo>
                    <a:pt x="857" y="351"/>
                    <a:pt x="858" y="349"/>
                    <a:pt x="860" y="349"/>
                  </a:cubicBezTo>
                  <a:cubicBezTo>
                    <a:pt x="864" y="349"/>
                    <a:pt x="873" y="358"/>
                    <a:pt x="881" y="366"/>
                  </a:cubicBezTo>
                  <a:cubicBezTo>
                    <a:pt x="881" y="369"/>
                    <a:pt x="882" y="370"/>
                    <a:pt x="882" y="370"/>
                  </a:cubicBezTo>
                  <a:cubicBezTo>
                    <a:pt x="886" y="370"/>
                    <a:pt x="893" y="354"/>
                    <a:pt x="893" y="354"/>
                  </a:cubicBezTo>
                  <a:cubicBezTo>
                    <a:pt x="901" y="354"/>
                    <a:pt x="909" y="360"/>
                    <a:pt x="917" y="360"/>
                  </a:cubicBezTo>
                  <a:cubicBezTo>
                    <a:pt x="921" y="360"/>
                    <a:pt x="925" y="358"/>
                    <a:pt x="929" y="354"/>
                  </a:cubicBezTo>
                  <a:cubicBezTo>
                    <a:pt x="933" y="350"/>
                    <a:pt x="937" y="349"/>
                    <a:pt x="940" y="349"/>
                  </a:cubicBezTo>
                  <a:cubicBezTo>
                    <a:pt x="947" y="349"/>
                    <a:pt x="953" y="354"/>
                    <a:pt x="953" y="354"/>
                  </a:cubicBezTo>
                  <a:cubicBezTo>
                    <a:pt x="962" y="354"/>
                    <a:pt x="971" y="374"/>
                    <a:pt x="979" y="374"/>
                  </a:cubicBezTo>
                  <a:cubicBezTo>
                    <a:pt x="982" y="374"/>
                    <a:pt x="985" y="372"/>
                    <a:pt x="988" y="366"/>
                  </a:cubicBezTo>
                  <a:cubicBezTo>
                    <a:pt x="991" y="362"/>
                    <a:pt x="992" y="360"/>
                    <a:pt x="993" y="360"/>
                  </a:cubicBezTo>
                  <a:lnTo>
                    <a:pt x="993" y="360"/>
                  </a:lnTo>
                  <a:cubicBezTo>
                    <a:pt x="996" y="360"/>
                    <a:pt x="988" y="390"/>
                    <a:pt x="988" y="390"/>
                  </a:cubicBezTo>
                  <a:cubicBezTo>
                    <a:pt x="988" y="394"/>
                    <a:pt x="990" y="395"/>
                    <a:pt x="992" y="395"/>
                  </a:cubicBezTo>
                  <a:cubicBezTo>
                    <a:pt x="996" y="395"/>
                    <a:pt x="1004" y="390"/>
                    <a:pt x="1012" y="390"/>
                  </a:cubicBezTo>
                  <a:lnTo>
                    <a:pt x="1036" y="390"/>
                  </a:lnTo>
                  <a:cubicBezTo>
                    <a:pt x="1036" y="390"/>
                    <a:pt x="1041" y="380"/>
                    <a:pt x="1045" y="380"/>
                  </a:cubicBezTo>
                  <a:cubicBezTo>
                    <a:pt x="1047" y="380"/>
                    <a:pt x="1048" y="382"/>
                    <a:pt x="1048" y="390"/>
                  </a:cubicBezTo>
                  <a:cubicBezTo>
                    <a:pt x="1055" y="404"/>
                    <a:pt x="1062" y="418"/>
                    <a:pt x="1069" y="418"/>
                  </a:cubicBezTo>
                  <a:cubicBezTo>
                    <a:pt x="1074" y="418"/>
                    <a:pt x="1079" y="410"/>
                    <a:pt x="1084" y="390"/>
                  </a:cubicBezTo>
                  <a:lnTo>
                    <a:pt x="1084" y="390"/>
                  </a:lnTo>
                  <a:cubicBezTo>
                    <a:pt x="1077" y="422"/>
                    <a:pt x="1088" y="433"/>
                    <a:pt x="1101" y="433"/>
                  </a:cubicBezTo>
                  <a:cubicBezTo>
                    <a:pt x="1113" y="433"/>
                    <a:pt x="1126" y="425"/>
                    <a:pt x="1131" y="414"/>
                  </a:cubicBezTo>
                  <a:cubicBezTo>
                    <a:pt x="1134" y="411"/>
                    <a:pt x="1136" y="410"/>
                    <a:pt x="1137" y="410"/>
                  </a:cubicBezTo>
                  <a:cubicBezTo>
                    <a:pt x="1147" y="410"/>
                    <a:pt x="1141" y="456"/>
                    <a:pt x="1151" y="456"/>
                  </a:cubicBezTo>
                  <a:cubicBezTo>
                    <a:pt x="1154" y="456"/>
                    <a:pt x="1159" y="451"/>
                    <a:pt x="1167" y="438"/>
                  </a:cubicBezTo>
                  <a:cubicBezTo>
                    <a:pt x="1167" y="423"/>
                    <a:pt x="1172" y="408"/>
                    <a:pt x="1175" y="408"/>
                  </a:cubicBezTo>
                  <a:cubicBezTo>
                    <a:pt x="1177" y="408"/>
                    <a:pt x="1179" y="413"/>
                    <a:pt x="1179" y="426"/>
                  </a:cubicBezTo>
                  <a:lnTo>
                    <a:pt x="1203" y="426"/>
                  </a:lnTo>
                  <a:cubicBezTo>
                    <a:pt x="1203" y="426"/>
                    <a:pt x="1191" y="438"/>
                    <a:pt x="1203" y="438"/>
                  </a:cubicBezTo>
                  <a:cubicBezTo>
                    <a:pt x="1207" y="442"/>
                    <a:pt x="1209" y="443"/>
                    <a:pt x="1211" y="443"/>
                  </a:cubicBezTo>
                  <a:cubicBezTo>
                    <a:pt x="1215" y="443"/>
                    <a:pt x="1215" y="438"/>
                    <a:pt x="1215" y="438"/>
                  </a:cubicBezTo>
                  <a:cubicBezTo>
                    <a:pt x="1227" y="438"/>
                    <a:pt x="1238" y="473"/>
                    <a:pt x="1250" y="473"/>
                  </a:cubicBezTo>
                  <a:cubicBezTo>
                    <a:pt x="1238" y="438"/>
                    <a:pt x="1250" y="402"/>
                    <a:pt x="1262" y="378"/>
                  </a:cubicBezTo>
                  <a:cubicBezTo>
                    <a:pt x="1274" y="378"/>
                    <a:pt x="1262" y="414"/>
                    <a:pt x="1262" y="426"/>
                  </a:cubicBezTo>
                  <a:cubicBezTo>
                    <a:pt x="1262" y="438"/>
                    <a:pt x="1274" y="438"/>
                    <a:pt x="1274" y="438"/>
                  </a:cubicBezTo>
                  <a:cubicBezTo>
                    <a:pt x="1286" y="450"/>
                    <a:pt x="1274" y="473"/>
                    <a:pt x="1286" y="473"/>
                  </a:cubicBezTo>
                  <a:cubicBezTo>
                    <a:pt x="1296" y="464"/>
                    <a:pt x="1298" y="446"/>
                    <a:pt x="1298" y="446"/>
                  </a:cubicBezTo>
                  <a:cubicBezTo>
                    <a:pt x="1298" y="446"/>
                    <a:pt x="1298" y="447"/>
                    <a:pt x="1298" y="450"/>
                  </a:cubicBezTo>
                  <a:cubicBezTo>
                    <a:pt x="1310" y="462"/>
                    <a:pt x="1310" y="485"/>
                    <a:pt x="1322" y="485"/>
                  </a:cubicBezTo>
                  <a:cubicBezTo>
                    <a:pt x="1322" y="477"/>
                    <a:pt x="1328" y="474"/>
                    <a:pt x="1336" y="474"/>
                  </a:cubicBezTo>
                  <a:cubicBezTo>
                    <a:pt x="1345" y="474"/>
                    <a:pt x="1356" y="477"/>
                    <a:pt x="1363" y="477"/>
                  </a:cubicBezTo>
                  <a:cubicBezTo>
                    <a:pt x="1367" y="477"/>
                    <a:pt x="1369" y="476"/>
                    <a:pt x="1369" y="473"/>
                  </a:cubicBezTo>
                  <a:cubicBezTo>
                    <a:pt x="1381" y="462"/>
                    <a:pt x="1369" y="438"/>
                    <a:pt x="1381" y="426"/>
                  </a:cubicBezTo>
                  <a:cubicBezTo>
                    <a:pt x="1383" y="425"/>
                    <a:pt x="1384" y="424"/>
                    <a:pt x="1384" y="424"/>
                  </a:cubicBezTo>
                  <a:lnTo>
                    <a:pt x="1384" y="424"/>
                  </a:lnTo>
                  <a:cubicBezTo>
                    <a:pt x="1391" y="424"/>
                    <a:pt x="1381" y="463"/>
                    <a:pt x="1381" y="473"/>
                  </a:cubicBezTo>
                  <a:lnTo>
                    <a:pt x="1381" y="473"/>
                  </a:lnTo>
                  <a:cubicBezTo>
                    <a:pt x="1381" y="464"/>
                    <a:pt x="1389" y="446"/>
                    <a:pt x="1392" y="446"/>
                  </a:cubicBezTo>
                  <a:cubicBezTo>
                    <a:pt x="1393" y="446"/>
                    <a:pt x="1393" y="447"/>
                    <a:pt x="1393" y="450"/>
                  </a:cubicBezTo>
                  <a:cubicBezTo>
                    <a:pt x="1393" y="473"/>
                    <a:pt x="1393" y="485"/>
                    <a:pt x="1393" y="497"/>
                  </a:cubicBezTo>
                  <a:cubicBezTo>
                    <a:pt x="1393" y="497"/>
                    <a:pt x="1403" y="460"/>
                    <a:pt x="1413" y="460"/>
                  </a:cubicBezTo>
                  <a:cubicBezTo>
                    <a:pt x="1414" y="460"/>
                    <a:pt x="1416" y="460"/>
                    <a:pt x="1417" y="462"/>
                  </a:cubicBezTo>
                  <a:cubicBezTo>
                    <a:pt x="1426" y="462"/>
                    <a:pt x="1421" y="489"/>
                    <a:pt x="1424" y="492"/>
                  </a:cubicBezTo>
                  <a:lnTo>
                    <a:pt x="1424" y="492"/>
                  </a:lnTo>
                  <a:cubicBezTo>
                    <a:pt x="1423" y="501"/>
                    <a:pt x="1424" y="509"/>
                    <a:pt x="1429" y="509"/>
                  </a:cubicBezTo>
                  <a:lnTo>
                    <a:pt x="1441" y="509"/>
                  </a:lnTo>
                  <a:cubicBezTo>
                    <a:pt x="1453" y="509"/>
                    <a:pt x="1453" y="497"/>
                    <a:pt x="1453" y="497"/>
                  </a:cubicBezTo>
                  <a:lnTo>
                    <a:pt x="1488" y="497"/>
                  </a:lnTo>
                  <a:cubicBezTo>
                    <a:pt x="1488" y="497"/>
                    <a:pt x="1500" y="473"/>
                    <a:pt x="1488" y="462"/>
                  </a:cubicBezTo>
                  <a:cubicBezTo>
                    <a:pt x="1488" y="458"/>
                    <a:pt x="1490" y="457"/>
                    <a:pt x="1493" y="457"/>
                  </a:cubicBezTo>
                  <a:cubicBezTo>
                    <a:pt x="1500" y="457"/>
                    <a:pt x="1512" y="468"/>
                    <a:pt x="1512" y="485"/>
                  </a:cubicBezTo>
                  <a:cubicBezTo>
                    <a:pt x="1512" y="502"/>
                    <a:pt x="1512" y="519"/>
                    <a:pt x="1516" y="519"/>
                  </a:cubicBezTo>
                  <a:cubicBezTo>
                    <a:pt x="1518" y="519"/>
                    <a:pt x="1521" y="516"/>
                    <a:pt x="1524" y="509"/>
                  </a:cubicBezTo>
                  <a:cubicBezTo>
                    <a:pt x="1548" y="497"/>
                    <a:pt x="1536" y="497"/>
                    <a:pt x="1548" y="497"/>
                  </a:cubicBezTo>
                  <a:lnTo>
                    <a:pt x="1560" y="497"/>
                  </a:lnTo>
                  <a:cubicBezTo>
                    <a:pt x="1560" y="485"/>
                    <a:pt x="1560" y="485"/>
                    <a:pt x="1560" y="473"/>
                  </a:cubicBezTo>
                  <a:lnTo>
                    <a:pt x="1584" y="473"/>
                  </a:lnTo>
                  <a:cubicBezTo>
                    <a:pt x="1592" y="473"/>
                    <a:pt x="1600" y="468"/>
                    <a:pt x="1604" y="468"/>
                  </a:cubicBezTo>
                  <a:cubicBezTo>
                    <a:pt x="1606" y="468"/>
                    <a:pt x="1608" y="469"/>
                    <a:pt x="1608" y="473"/>
                  </a:cubicBezTo>
                  <a:cubicBezTo>
                    <a:pt x="1608" y="479"/>
                    <a:pt x="1613" y="482"/>
                    <a:pt x="1619" y="482"/>
                  </a:cubicBezTo>
                  <a:cubicBezTo>
                    <a:pt x="1625" y="482"/>
                    <a:pt x="1631" y="479"/>
                    <a:pt x="1631" y="473"/>
                  </a:cubicBezTo>
                  <a:cubicBezTo>
                    <a:pt x="1643" y="473"/>
                    <a:pt x="1643" y="462"/>
                    <a:pt x="1631" y="450"/>
                  </a:cubicBezTo>
                  <a:lnTo>
                    <a:pt x="1631" y="450"/>
                  </a:lnTo>
                  <a:cubicBezTo>
                    <a:pt x="1631" y="450"/>
                    <a:pt x="1643" y="450"/>
                    <a:pt x="1655" y="462"/>
                  </a:cubicBezTo>
                  <a:cubicBezTo>
                    <a:pt x="1655" y="473"/>
                    <a:pt x="1655" y="485"/>
                    <a:pt x="1655" y="485"/>
                  </a:cubicBezTo>
                  <a:cubicBezTo>
                    <a:pt x="1658" y="488"/>
                    <a:pt x="1660" y="489"/>
                    <a:pt x="1663" y="489"/>
                  </a:cubicBezTo>
                  <a:cubicBezTo>
                    <a:pt x="1669" y="489"/>
                    <a:pt x="1675" y="482"/>
                    <a:pt x="1677" y="482"/>
                  </a:cubicBezTo>
                  <a:cubicBezTo>
                    <a:pt x="1678" y="482"/>
                    <a:pt x="1679" y="483"/>
                    <a:pt x="1679" y="485"/>
                  </a:cubicBezTo>
                  <a:cubicBezTo>
                    <a:pt x="1687" y="502"/>
                    <a:pt x="1684" y="524"/>
                    <a:pt x="1685" y="524"/>
                  </a:cubicBezTo>
                  <a:cubicBezTo>
                    <a:pt x="1686" y="524"/>
                    <a:pt x="1687" y="520"/>
                    <a:pt x="1691" y="509"/>
                  </a:cubicBezTo>
                  <a:cubicBezTo>
                    <a:pt x="1699" y="486"/>
                    <a:pt x="1701" y="473"/>
                    <a:pt x="1705" y="473"/>
                  </a:cubicBezTo>
                  <a:cubicBezTo>
                    <a:pt x="1708" y="473"/>
                    <a:pt x="1710" y="477"/>
                    <a:pt x="1715" y="485"/>
                  </a:cubicBezTo>
                  <a:cubicBezTo>
                    <a:pt x="1727" y="509"/>
                    <a:pt x="1715" y="509"/>
                    <a:pt x="1715" y="521"/>
                  </a:cubicBezTo>
                  <a:cubicBezTo>
                    <a:pt x="1715" y="528"/>
                    <a:pt x="1723" y="535"/>
                    <a:pt x="1729" y="535"/>
                  </a:cubicBezTo>
                  <a:cubicBezTo>
                    <a:pt x="1734" y="535"/>
                    <a:pt x="1739" y="531"/>
                    <a:pt x="1739" y="521"/>
                  </a:cubicBezTo>
                  <a:cubicBezTo>
                    <a:pt x="1739" y="510"/>
                    <a:pt x="1739" y="472"/>
                    <a:pt x="1747" y="472"/>
                  </a:cubicBezTo>
                  <a:cubicBezTo>
                    <a:pt x="1748" y="472"/>
                    <a:pt x="1749" y="472"/>
                    <a:pt x="1750" y="473"/>
                  </a:cubicBezTo>
                  <a:cubicBezTo>
                    <a:pt x="1774" y="485"/>
                    <a:pt x="1750" y="509"/>
                    <a:pt x="1750" y="521"/>
                  </a:cubicBezTo>
                  <a:lnTo>
                    <a:pt x="1774" y="485"/>
                  </a:lnTo>
                  <a:cubicBezTo>
                    <a:pt x="1778" y="482"/>
                    <a:pt x="1780" y="480"/>
                    <a:pt x="1782" y="480"/>
                  </a:cubicBezTo>
                  <a:cubicBezTo>
                    <a:pt x="1786" y="480"/>
                    <a:pt x="1786" y="489"/>
                    <a:pt x="1786" y="497"/>
                  </a:cubicBezTo>
                  <a:cubicBezTo>
                    <a:pt x="1786" y="509"/>
                    <a:pt x="1798" y="533"/>
                    <a:pt x="1810" y="533"/>
                  </a:cubicBezTo>
                  <a:cubicBezTo>
                    <a:pt x="1810" y="533"/>
                    <a:pt x="1822" y="462"/>
                    <a:pt x="1822" y="462"/>
                  </a:cubicBezTo>
                  <a:cubicBezTo>
                    <a:pt x="1822" y="462"/>
                    <a:pt x="1822" y="485"/>
                    <a:pt x="1822" y="485"/>
                  </a:cubicBezTo>
                  <a:cubicBezTo>
                    <a:pt x="1822" y="497"/>
                    <a:pt x="1834" y="509"/>
                    <a:pt x="1834" y="509"/>
                  </a:cubicBezTo>
                  <a:cubicBezTo>
                    <a:pt x="1834" y="509"/>
                    <a:pt x="1844" y="558"/>
                    <a:pt x="1854" y="558"/>
                  </a:cubicBezTo>
                  <a:cubicBezTo>
                    <a:pt x="1855" y="558"/>
                    <a:pt x="1856" y="558"/>
                    <a:pt x="1858" y="557"/>
                  </a:cubicBezTo>
                  <a:cubicBezTo>
                    <a:pt x="1867" y="547"/>
                    <a:pt x="1869" y="530"/>
                    <a:pt x="1869" y="530"/>
                  </a:cubicBezTo>
                  <a:cubicBezTo>
                    <a:pt x="1869" y="530"/>
                    <a:pt x="1869" y="531"/>
                    <a:pt x="1869" y="533"/>
                  </a:cubicBezTo>
                  <a:lnTo>
                    <a:pt x="1869" y="557"/>
                  </a:lnTo>
                  <a:cubicBezTo>
                    <a:pt x="1869" y="558"/>
                    <a:pt x="1870" y="558"/>
                    <a:pt x="1870" y="558"/>
                  </a:cubicBezTo>
                  <a:cubicBezTo>
                    <a:pt x="1876" y="558"/>
                    <a:pt x="1906" y="509"/>
                    <a:pt x="1917" y="509"/>
                  </a:cubicBezTo>
                  <a:cubicBezTo>
                    <a:pt x="1929" y="509"/>
                    <a:pt x="1917" y="569"/>
                    <a:pt x="1929" y="581"/>
                  </a:cubicBezTo>
                  <a:cubicBezTo>
                    <a:pt x="1932" y="581"/>
                    <a:pt x="1935" y="580"/>
                    <a:pt x="1937" y="579"/>
                  </a:cubicBezTo>
                  <a:lnTo>
                    <a:pt x="1937" y="579"/>
                  </a:lnTo>
                  <a:cubicBezTo>
                    <a:pt x="1938" y="580"/>
                    <a:pt x="1939" y="581"/>
                    <a:pt x="1941" y="581"/>
                  </a:cubicBezTo>
                  <a:cubicBezTo>
                    <a:pt x="1953" y="581"/>
                    <a:pt x="1965" y="569"/>
                    <a:pt x="1965" y="569"/>
                  </a:cubicBezTo>
                  <a:cubicBezTo>
                    <a:pt x="1969" y="573"/>
                    <a:pt x="1970" y="574"/>
                    <a:pt x="1970" y="574"/>
                  </a:cubicBezTo>
                  <a:cubicBezTo>
                    <a:pt x="1971" y="574"/>
                    <a:pt x="1969" y="569"/>
                    <a:pt x="1977" y="569"/>
                  </a:cubicBezTo>
                  <a:cubicBezTo>
                    <a:pt x="1981" y="565"/>
                    <a:pt x="1983" y="563"/>
                    <a:pt x="1985" y="563"/>
                  </a:cubicBezTo>
                  <a:cubicBezTo>
                    <a:pt x="1989" y="563"/>
                    <a:pt x="1989" y="569"/>
                    <a:pt x="1989" y="569"/>
                  </a:cubicBezTo>
                  <a:lnTo>
                    <a:pt x="2024" y="569"/>
                  </a:lnTo>
                  <a:cubicBezTo>
                    <a:pt x="2024" y="569"/>
                    <a:pt x="2039" y="538"/>
                    <a:pt x="2046" y="538"/>
                  </a:cubicBezTo>
                  <a:cubicBezTo>
                    <a:pt x="2047" y="538"/>
                    <a:pt x="2048" y="540"/>
                    <a:pt x="2048" y="545"/>
                  </a:cubicBezTo>
                  <a:cubicBezTo>
                    <a:pt x="2039" y="554"/>
                    <a:pt x="2030" y="592"/>
                    <a:pt x="2037" y="592"/>
                  </a:cubicBezTo>
                  <a:cubicBezTo>
                    <a:pt x="2039" y="592"/>
                    <a:pt x="2043" y="589"/>
                    <a:pt x="2048" y="581"/>
                  </a:cubicBezTo>
                  <a:cubicBezTo>
                    <a:pt x="2056" y="555"/>
                    <a:pt x="2065" y="530"/>
                    <a:pt x="2073" y="530"/>
                  </a:cubicBezTo>
                  <a:cubicBezTo>
                    <a:pt x="2075" y="530"/>
                    <a:pt x="2076" y="531"/>
                    <a:pt x="2077" y="532"/>
                  </a:cubicBezTo>
                  <a:lnTo>
                    <a:pt x="2077" y="532"/>
                  </a:lnTo>
                  <a:cubicBezTo>
                    <a:pt x="2075" y="535"/>
                    <a:pt x="2074" y="540"/>
                    <a:pt x="2072" y="545"/>
                  </a:cubicBezTo>
                  <a:cubicBezTo>
                    <a:pt x="2075" y="542"/>
                    <a:pt x="2077" y="538"/>
                    <a:pt x="2079" y="534"/>
                  </a:cubicBezTo>
                  <a:lnTo>
                    <a:pt x="2079" y="534"/>
                  </a:lnTo>
                  <a:cubicBezTo>
                    <a:pt x="2080" y="536"/>
                    <a:pt x="2082" y="540"/>
                    <a:pt x="2084" y="545"/>
                  </a:cubicBezTo>
                  <a:cubicBezTo>
                    <a:pt x="2084" y="557"/>
                    <a:pt x="2084" y="581"/>
                    <a:pt x="2096" y="593"/>
                  </a:cubicBezTo>
                  <a:cubicBezTo>
                    <a:pt x="2096" y="596"/>
                    <a:pt x="2097" y="598"/>
                    <a:pt x="2099" y="598"/>
                  </a:cubicBezTo>
                  <a:cubicBezTo>
                    <a:pt x="2102" y="598"/>
                    <a:pt x="2108" y="593"/>
                    <a:pt x="2108" y="593"/>
                  </a:cubicBezTo>
                  <a:cubicBezTo>
                    <a:pt x="2120" y="593"/>
                    <a:pt x="2108" y="616"/>
                    <a:pt x="2120" y="616"/>
                  </a:cubicBezTo>
                  <a:cubicBezTo>
                    <a:pt x="2122" y="619"/>
                    <a:pt x="2123" y="620"/>
                    <a:pt x="2124" y="620"/>
                  </a:cubicBezTo>
                  <a:cubicBezTo>
                    <a:pt x="2128" y="620"/>
                    <a:pt x="2122" y="604"/>
                    <a:pt x="2131" y="604"/>
                  </a:cubicBezTo>
                  <a:cubicBezTo>
                    <a:pt x="2133" y="603"/>
                    <a:pt x="2134" y="603"/>
                    <a:pt x="2135" y="603"/>
                  </a:cubicBezTo>
                  <a:cubicBezTo>
                    <a:pt x="2143" y="603"/>
                    <a:pt x="2143" y="640"/>
                    <a:pt x="2143" y="640"/>
                  </a:cubicBezTo>
                  <a:cubicBezTo>
                    <a:pt x="2153" y="640"/>
                    <a:pt x="2155" y="584"/>
                    <a:pt x="2162" y="584"/>
                  </a:cubicBezTo>
                  <a:cubicBezTo>
                    <a:pt x="2163" y="584"/>
                    <a:pt x="2165" y="586"/>
                    <a:pt x="2167" y="593"/>
                  </a:cubicBezTo>
                  <a:cubicBezTo>
                    <a:pt x="2173" y="616"/>
                    <a:pt x="2173" y="622"/>
                    <a:pt x="2173" y="622"/>
                  </a:cubicBezTo>
                  <a:cubicBezTo>
                    <a:pt x="2173" y="622"/>
                    <a:pt x="2173" y="616"/>
                    <a:pt x="2179" y="616"/>
                  </a:cubicBezTo>
                  <a:cubicBezTo>
                    <a:pt x="2191" y="628"/>
                    <a:pt x="2179" y="640"/>
                    <a:pt x="2179" y="652"/>
                  </a:cubicBezTo>
                  <a:cubicBezTo>
                    <a:pt x="2185" y="628"/>
                    <a:pt x="2194" y="628"/>
                    <a:pt x="2203" y="628"/>
                  </a:cubicBezTo>
                  <a:cubicBezTo>
                    <a:pt x="2209" y="628"/>
                    <a:pt x="2216" y="628"/>
                    <a:pt x="2221" y="619"/>
                  </a:cubicBezTo>
                  <a:lnTo>
                    <a:pt x="2221" y="619"/>
                  </a:lnTo>
                  <a:cubicBezTo>
                    <a:pt x="2221" y="619"/>
                    <a:pt x="2221" y="619"/>
                    <a:pt x="2221" y="619"/>
                  </a:cubicBezTo>
                  <a:cubicBezTo>
                    <a:pt x="2218" y="619"/>
                    <a:pt x="2215" y="610"/>
                    <a:pt x="2215" y="593"/>
                  </a:cubicBezTo>
                  <a:cubicBezTo>
                    <a:pt x="2227" y="533"/>
                    <a:pt x="2203" y="509"/>
                    <a:pt x="2191" y="509"/>
                  </a:cubicBezTo>
                  <a:cubicBezTo>
                    <a:pt x="2179" y="509"/>
                    <a:pt x="2179" y="509"/>
                    <a:pt x="2167" y="521"/>
                  </a:cubicBezTo>
                  <a:cubicBezTo>
                    <a:pt x="2155" y="533"/>
                    <a:pt x="2143" y="557"/>
                    <a:pt x="2131" y="557"/>
                  </a:cubicBezTo>
                  <a:cubicBezTo>
                    <a:pt x="2143" y="557"/>
                    <a:pt x="2155" y="521"/>
                    <a:pt x="2143" y="521"/>
                  </a:cubicBezTo>
                  <a:lnTo>
                    <a:pt x="2108" y="509"/>
                  </a:lnTo>
                  <a:cubicBezTo>
                    <a:pt x="2099" y="509"/>
                    <a:pt x="2091" y="509"/>
                    <a:pt x="2082" y="522"/>
                  </a:cubicBezTo>
                  <a:lnTo>
                    <a:pt x="2082" y="522"/>
                  </a:lnTo>
                  <a:cubicBezTo>
                    <a:pt x="2084" y="513"/>
                    <a:pt x="2084" y="503"/>
                    <a:pt x="2084" y="497"/>
                  </a:cubicBezTo>
                  <a:cubicBezTo>
                    <a:pt x="2084" y="490"/>
                    <a:pt x="2084" y="484"/>
                    <a:pt x="2081" y="484"/>
                  </a:cubicBezTo>
                  <a:cubicBezTo>
                    <a:pt x="2080" y="484"/>
                    <a:pt x="2077" y="487"/>
                    <a:pt x="2072" y="497"/>
                  </a:cubicBezTo>
                  <a:cubicBezTo>
                    <a:pt x="2068" y="505"/>
                    <a:pt x="2065" y="508"/>
                    <a:pt x="2064" y="508"/>
                  </a:cubicBezTo>
                  <a:cubicBezTo>
                    <a:pt x="2060" y="508"/>
                    <a:pt x="2060" y="497"/>
                    <a:pt x="2060" y="497"/>
                  </a:cubicBezTo>
                  <a:cubicBezTo>
                    <a:pt x="2048" y="497"/>
                    <a:pt x="2048" y="521"/>
                    <a:pt x="2048" y="521"/>
                  </a:cubicBezTo>
                  <a:cubicBezTo>
                    <a:pt x="2046" y="523"/>
                    <a:pt x="2044" y="524"/>
                    <a:pt x="2044" y="524"/>
                  </a:cubicBezTo>
                  <a:cubicBezTo>
                    <a:pt x="2040" y="524"/>
                    <a:pt x="2046" y="507"/>
                    <a:pt x="2036" y="497"/>
                  </a:cubicBezTo>
                  <a:lnTo>
                    <a:pt x="2024" y="497"/>
                  </a:lnTo>
                  <a:cubicBezTo>
                    <a:pt x="2024" y="497"/>
                    <a:pt x="2012" y="497"/>
                    <a:pt x="2012" y="521"/>
                  </a:cubicBezTo>
                  <a:cubicBezTo>
                    <a:pt x="2008" y="525"/>
                    <a:pt x="2006" y="526"/>
                    <a:pt x="2004" y="526"/>
                  </a:cubicBezTo>
                  <a:cubicBezTo>
                    <a:pt x="1999" y="526"/>
                    <a:pt x="1996" y="521"/>
                    <a:pt x="1989" y="521"/>
                  </a:cubicBezTo>
                  <a:cubicBezTo>
                    <a:pt x="1989" y="504"/>
                    <a:pt x="1995" y="493"/>
                    <a:pt x="1994" y="493"/>
                  </a:cubicBezTo>
                  <a:lnTo>
                    <a:pt x="1994" y="493"/>
                  </a:lnTo>
                  <a:cubicBezTo>
                    <a:pt x="1993" y="493"/>
                    <a:pt x="1992" y="494"/>
                    <a:pt x="1989" y="497"/>
                  </a:cubicBezTo>
                  <a:lnTo>
                    <a:pt x="1977" y="509"/>
                  </a:lnTo>
                  <a:cubicBezTo>
                    <a:pt x="1977" y="509"/>
                    <a:pt x="1966" y="520"/>
                    <a:pt x="1963" y="520"/>
                  </a:cubicBezTo>
                  <a:cubicBezTo>
                    <a:pt x="1961" y="520"/>
                    <a:pt x="1961" y="517"/>
                    <a:pt x="1965" y="509"/>
                  </a:cubicBezTo>
                  <a:cubicBezTo>
                    <a:pt x="1965" y="509"/>
                    <a:pt x="1965" y="497"/>
                    <a:pt x="1965" y="497"/>
                  </a:cubicBezTo>
                  <a:cubicBezTo>
                    <a:pt x="1953" y="497"/>
                    <a:pt x="1953" y="497"/>
                    <a:pt x="1941" y="509"/>
                  </a:cubicBezTo>
                  <a:cubicBezTo>
                    <a:pt x="1941" y="521"/>
                    <a:pt x="1938" y="527"/>
                    <a:pt x="1935" y="527"/>
                  </a:cubicBezTo>
                  <a:cubicBezTo>
                    <a:pt x="1932" y="527"/>
                    <a:pt x="1929" y="521"/>
                    <a:pt x="1929" y="509"/>
                  </a:cubicBezTo>
                  <a:cubicBezTo>
                    <a:pt x="1929" y="485"/>
                    <a:pt x="1941" y="473"/>
                    <a:pt x="1929" y="462"/>
                  </a:cubicBezTo>
                  <a:cubicBezTo>
                    <a:pt x="1917" y="450"/>
                    <a:pt x="1917" y="438"/>
                    <a:pt x="1905" y="438"/>
                  </a:cubicBezTo>
                  <a:cubicBezTo>
                    <a:pt x="1905" y="438"/>
                    <a:pt x="1905" y="462"/>
                    <a:pt x="1893" y="473"/>
                  </a:cubicBezTo>
                  <a:cubicBezTo>
                    <a:pt x="1893" y="482"/>
                    <a:pt x="1887" y="490"/>
                    <a:pt x="1884" y="490"/>
                  </a:cubicBezTo>
                  <a:cubicBezTo>
                    <a:pt x="1882" y="490"/>
                    <a:pt x="1881" y="489"/>
                    <a:pt x="1881" y="485"/>
                  </a:cubicBezTo>
                  <a:cubicBezTo>
                    <a:pt x="1881" y="478"/>
                    <a:pt x="1877" y="467"/>
                    <a:pt x="1874" y="467"/>
                  </a:cubicBezTo>
                  <a:cubicBezTo>
                    <a:pt x="1873" y="467"/>
                    <a:pt x="1872" y="467"/>
                    <a:pt x="1872" y="468"/>
                  </a:cubicBezTo>
                  <a:lnTo>
                    <a:pt x="1872" y="468"/>
                  </a:lnTo>
                  <a:cubicBezTo>
                    <a:pt x="1872" y="455"/>
                    <a:pt x="1868" y="451"/>
                    <a:pt x="1863" y="451"/>
                  </a:cubicBezTo>
                  <a:cubicBezTo>
                    <a:pt x="1854" y="451"/>
                    <a:pt x="1840" y="462"/>
                    <a:pt x="1834" y="462"/>
                  </a:cubicBezTo>
                  <a:cubicBezTo>
                    <a:pt x="1834" y="462"/>
                    <a:pt x="1834" y="450"/>
                    <a:pt x="1834" y="450"/>
                  </a:cubicBezTo>
                  <a:cubicBezTo>
                    <a:pt x="1822" y="438"/>
                    <a:pt x="1822" y="438"/>
                    <a:pt x="1810" y="438"/>
                  </a:cubicBezTo>
                  <a:cubicBezTo>
                    <a:pt x="1810" y="438"/>
                    <a:pt x="1770" y="438"/>
                    <a:pt x="1772" y="419"/>
                  </a:cubicBezTo>
                  <a:lnTo>
                    <a:pt x="1772" y="419"/>
                  </a:lnTo>
                  <a:cubicBezTo>
                    <a:pt x="1773" y="418"/>
                    <a:pt x="1774" y="416"/>
                    <a:pt x="1774" y="414"/>
                  </a:cubicBezTo>
                  <a:cubicBezTo>
                    <a:pt x="1762" y="414"/>
                    <a:pt x="1762" y="414"/>
                    <a:pt x="1750" y="438"/>
                  </a:cubicBezTo>
                  <a:cubicBezTo>
                    <a:pt x="1750" y="473"/>
                    <a:pt x="1739" y="473"/>
                    <a:pt x="1739" y="473"/>
                  </a:cubicBezTo>
                  <a:cubicBezTo>
                    <a:pt x="1727" y="473"/>
                    <a:pt x="1739" y="426"/>
                    <a:pt x="1739" y="426"/>
                  </a:cubicBezTo>
                  <a:cubicBezTo>
                    <a:pt x="1739" y="426"/>
                    <a:pt x="1727" y="414"/>
                    <a:pt x="1715" y="414"/>
                  </a:cubicBezTo>
                  <a:cubicBezTo>
                    <a:pt x="1703" y="426"/>
                    <a:pt x="1703" y="426"/>
                    <a:pt x="1691" y="426"/>
                  </a:cubicBezTo>
                  <a:lnTo>
                    <a:pt x="1691" y="378"/>
                  </a:lnTo>
                  <a:cubicBezTo>
                    <a:pt x="1691" y="375"/>
                    <a:pt x="1690" y="373"/>
                    <a:pt x="1690" y="373"/>
                  </a:cubicBezTo>
                  <a:cubicBezTo>
                    <a:pt x="1684" y="373"/>
                    <a:pt x="1665" y="426"/>
                    <a:pt x="1655" y="426"/>
                  </a:cubicBezTo>
                  <a:cubicBezTo>
                    <a:pt x="1655" y="426"/>
                    <a:pt x="1667" y="378"/>
                    <a:pt x="1655" y="366"/>
                  </a:cubicBezTo>
                  <a:cubicBezTo>
                    <a:pt x="1654" y="365"/>
                    <a:pt x="1652" y="364"/>
                    <a:pt x="1651" y="364"/>
                  </a:cubicBezTo>
                  <a:cubicBezTo>
                    <a:pt x="1638" y="364"/>
                    <a:pt x="1618" y="402"/>
                    <a:pt x="1608" y="402"/>
                  </a:cubicBezTo>
                  <a:cubicBezTo>
                    <a:pt x="1603" y="407"/>
                    <a:pt x="1596" y="410"/>
                    <a:pt x="1591" y="410"/>
                  </a:cubicBezTo>
                  <a:cubicBezTo>
                    <a:pt x="1584" y="410"/>
                    <a:pt x="1582" y="404"/>
                    <a:pt x="1596" y="390"/>
                  </a:cubicBezTo>
                  <a:cubicBezTo>
                    <a:pt x="1608" y="390"/>
                    <a:pt x="1608" y="378"/>
                    <a:pt x="1608" y="366"/>
                  </a:cubicBezTo>
                  <a:cubicBezTo>
                    <a:pt x="1604" y="359"/>
                    <a:pt x="1600" y="356"/>
                    <a:pt x="1597" y="356"/>
                  </a:cubicBezTo>
                  <a:cubicBezTo>
                    <a:pt x="1589" y="356"/>
                    <a:pt x="1584" y="370"/>
                    <a:pt x="1584" y="378"/>
                  </a:cubicBezTo>
                  <a:cubicBezTo>
                    <a:pt x="1580" y="385"/>
                    <a:pt x="1579" y="391"/>
                    <a:pt x="1578" y="397"/>
                  </a:cubicBezTo>
                  <a:lnTo>
                    <a:pt x="1578" y="397"/>
                  </a:lnTo>
                  <a:cubicBezTo>
                    <a:pt x="1575" y="380"/>
                    <a:pt x="1570" y="362"/>
                    <a:pt x="1564" y="362"/>
                  </a:cubicBezTo>
                  <a:cubicBezTo>
                    <a:pt x="1563" y="362"/>
                    <a:pt x="1561" y="363"/>
                    <a:pt x="1560" y="366"/>
                  </a:cubicBezTo>
                  <a:lnTo>
                    <a:pt x="1548" y="414"/>
                  </a:lnTo>
                  <a:cubicBezTo>
                    <a:pt x="1548" y="422"/>
                    <a:pt x="1542" y="425"/>
                    <a:pt x="1539" y="429"/>
                  </a:cubicBezTo>
                  <a:lnTo>
                    <a:pt x="1539" y="429"/>
                  </a:lnTo>
                  <a:cubicBezTo>
                    <a:pt x="1548" y="400"/>
                    <a:pt x="1547" y="389"/>
                    <a:pt x="1536" y="378"/>
                  </a:cubicBezTo>
                  <a:cubicBezTo>
                    <a:pt x="1524" y="378"/>
                    <a:pt x="1512" y="402"/>
                    <a:pt x="1512" y="414"/>
                  </a:cubicBezTo>
                  <a:lnTo>
                    <a:pt x="1500" y="414"/>
                  </a:lnTo>
                  <a:cubicBezTo>
                    <a:pt x="1500" y="402"/>
                    <a:pt x="1500" y="378"/>
                    <a:pt x="1512" y="366"/>
                  </a:cubicBezTo>
                  <a:cubicBezTo>
                    <a:pt x="1512" y="354"/>
                    <a:pt x="1500" y="354"/>
                    <a:pt x="1488" y="354"/>
                  </a:cubicBezTo>
                  <a:cubicBezTo>
                    <a:pt x="1488" y="354"/>
                    <a:pt x="1477" y="390"/>
                    <a:pt x="1470" y="390"/>
                  </a:cubicBezTo>
                  <a:cubicBezTo>
                    <a:pt x="1467" y="390"/>
                    <a:pt x="1465" y="384"/>
                    <a:pt x="1465" y="366"/>
                  </a:cubicBezTo>
                  <a:cubicBezTo>
                    <a:pt x="1465" y="349"/>
                    <a:pt x="1464" y="343"/>
                    <a:pt x="1462" y="343"/>
                  </a:cubicBezTo>
                  <a:cubicBezTo>
                    <a:pt x="1458" y="343"/>
                    <a:pt x="1449" y="378"/>
                    <a:pt x="1441" y="378"/>
                  </a:cubicBezTo>
                  <a:cubicBezTo>
                    <a:pt x="1431" y="368"/>
                    <a:pt x="1429" y="340"/>
                    <a:pt x="1429" y="340"/>
                  </a:cubicBezTo>
                  <a:cubicBezTo>
                    <a:pt x="1429" y="340"/>
                    <a:pt x="1429" y="341"/>
                    <a:pt x="1429" y="342"/>
                  </a:cubicBezTo>
                  <a:lnTo>
                    <a:pt x="1405" y="378"/>
                  </a:lnTo>
                  <a:cubicBezTo>
                    <a:pt x="1405" y="354"/>
                    <a:pt x="1417" y="354"/>
                    <a:pt x="1405" y="331"/>
                  </a:cubicBezTo>
                  <a:cubicBezTo>
                    <a:pt x="1405" y="325"/>
                    <a:pt x="1402" y="322"/>
                    <a:pt x="1399" y="322"/>
                  </a:cubicBezTo>
                  <a:cubicBezTo>
                    <a:pt x="1396" y="322"/>
                    <a:pt x="1393" y="325"/>
                    <a:pt x="1393" y="331"/>
                  </a:cubicBezTo>
                  <a:cubicBezTo>
                    <a:pt x="1389" y="339"/>
                    <a:pt x="1387" y="341"/>
                    <a:pt x="1384" y="341"/>
                  </a:cubicBezTo>
                  <a:cubicBezTo>
                    <a:pt x="1380" y="341"/>
                    <a:pt x="1377" y="331"/>
                    <a:pt x="1369" y="331"/>
                  </a:cubicBezTo>
                  <a:cubicBezTo>
                    <a:pt x="1369" y="331"/>
                    <a:pt x="1358" y="366"/>
                    <a:pt x="1346" y="366"/>
                  </a:cubicBezTo>
                  <a:lnTo>
                    <a:pt x="1358" y="390"/>
                  </a:lnTo>
                  <a:cubicBezTo>
                    <a:pt x="1358" y="399"/>
                    <a:pt x="1352" y="407"/>
                    <a:pt x="1344" y="407"/>
                  </a:cubicBezTo>
                  <a:cubicBezTo>
                    <a:pt x="1341" y="407"/>
                    <a:pt x="1337" y="406"/>
                    <a:pt x="1334" y="402"/>
                  </a:cubicBezTo>
                  <a:cubicBezTo>
                    <a:pt x="1334" y="402"/>
                    <a:pt x="1334" y="366"/>
                    <a:pt x="1346" y="366"/>
                  </a:cubicBezTo>
                  <a:lnTo>
                    <a:pt x="1358" y="331"/>
                  </a:lnTo>
                  <a:lnTo>
                    <a:pt x="1358" y="331"/>
                  </a:lnTo>
                  <a:cubicBezTo>
                    <a:pt x="1357" y="331"/>
                    <a:pt x="1346" y="331"/>
                    <a:pt x="1346" y="342"/>
                  </a:cubicBezTo>
                  <a:cubicBezTo>
                    <a:pt x="1340" y="354"/>
                    <a:pt x="1337" y="360"/>
                    <a:pt x="1335" y="360"/>
                  </a:cubicBezTo>
                  <a:cubicBezTo>
                    <a:pt x="1334" y="360"/>
                    <a:pt x="1334" y="354"/>
                    <a:pt x="1334" y="342"/>
                  </a:cubicBezTo>
                  <a:cubicBezTo>
                    <a:pt x="1334" y="339"/>
                    <a:pt x="1334" y="338"/>
                    <a:pt x="1333" y="338"/>
                  </a:cubicBezTo>
                  <a:cubicBezTo>
                    <a:pt x="1333" y="338"/>
                    <a:pt x="1331" y="349"/>
                    <a:pt x="1322" y="366"/>
                  </a:cubicBezTo>
                  <a:cubicBezTo>
                    <a:pt x="1310" y="378"/>
                    <a:pt x="1310" y="378"/>
                    <a:pt x="1298" y="378"/>
                  </a:cubicBezTo>
                  <a:lnTo>
                    <a:pt x="1322" y="319"/>
                  </a:lnTo>
                  <a:lnTo>
                    <a:pt x="1322" y="319"/>
                  </a:lnTo>
                  <a:cubicBezTo>
                    <a:pt x="1310" y="331"/>
                    <a:pt x="1298" y="342"/>
                    <a:pt x="1286" y="342"/>
                  </a:cubicBezTo>
                  <a:cubicBezTo>
                    <a:pt x="1274" y="342"/>
                    <a:pt x="1286" y="319"/>
                    <a:pt x="1274" y="307"/>
                  </a:cubicBezTo>
                  <a:cubicBezTo>
                    <a:pt x="1250" y="283"/>
                    <a:pt x="1227" y="271"/>
                    <a:pt x="1203" y="271"/>
                  </a:cubicBezTo>
                  <a:lnTo>
                    <a:pt x="1203" y="247"/>
                  </a:lnTo>
                  <a:lnTo>
                    <a:pt x="1143" y="247"/>
                  </a:lnTo>
                  <a:cubicBezTo>
                    <a:pt x="1119" y="247"/>
                    <a:pt x="1096" y="259"/>
                    <a:pt x="1072" y="259"/>
                  </a:cubicBezTo>
                  <a:cubicBezTo>
                    <a:pt x="1060" y="259"/>
                    <a:pt x="1048" y="271"/>
                    <a:pt x="1048" y="283"/>
                  </a:cubicBezTo>
                  <a:cubicBezTo>
                    <a:pt x="1048" y="287"/>
                    <a:pt x="1047" y="288"/>
                    <a:pt x="1045" y="288"/>
                  </a:cubicBezTo>
                  <a:cubicBezTo>
                    <a:pt x="1041" y="288"/>
                    <a:pt x="1036" y="283"/>
                    <a:pt x="1036" y="283"/>
                  </a:cubicBezTo>
                  <a:cubicBezTo>
                    <a:pt x="1036" y="283"/>
                    <a:pt x="1048" y="271"/>
                    <a:pt x="1036" y="259"/>
                  </a:cubicBezTo>
                  <a:lnTo>
                    <a:pt x="1000" y="259"/>
                  </a:lnTo>
                  <a:cubicBezTo>
                    <a:pt x="994" y="253"/>
                    <a:pt x="991" y="250"/>
                    <a:pt x="988" y="250"/>
                  </a:cubicBezTo>
                  <a:cubicBezTo>
                    <a:pt x="985" y="250"/>
                    <a:pt x="982" y="253"/>
                    <a:pt x="977" y="259"/>
                  </a:cubicBezTo>
                  <a:cubicBezTo>
                    <a:pt x="965" y="271"/>
                    <a:pt x="965" y="295"/>
                    <a:pt x="965" y="319"/>
                  </a:cubicBezTo>
                  <a:cubicBezTo>
                    <a:pt x="953" y="319"/>
                    <a:pt x="965" y="283"/>
                    <a:pt x="965" y="259"/>
                  </a:cubicBezTo>
                  <a:cubicBezTo>
                    <a:pt x="965" y="235"/>
                    <a:pt x="965" y="235"/>
                    <a:pt x="953" y="235"/>
                  </a:cubicBezTo>
                  <a:cubicBezTo>
                    <a:pt x="929" y="235"/>
                    <a:pt x="917" y="235"/>
                    <a:pt x="917" y="223"/>
                  </a:cubicBezTo>
                  <a:cubicBezTo>
                    <a:pt x="913" y="220"/>
                    <a:pt x="911" y="217"/>
                    <a:pt x="909" y="215"/>
                  </a:cubicBezTo>
                  <a:lnTo>
                    <a:pt x="909" y="215"/>
                  </a:lnTo>
                  <a:cubicBezTo>
                    <a:pt x="902" y="219"/>
                    <a:pt x="893" y="223"/>
                    <a:pt x="893" y="223"/>
                  </a:cubicBezTo>
                  <a:cubicBezTo>
                    <a:pt x="891" y="226"/>
                    <a:pt x="889" y="227"/>
                    <a:pt x="886" y="227"/>
                  </a:cubicBezTo>
                  <a:cubicBezTo>
                    <a:pt x="877" y="227"/>
                    <a:pt x="867" y="209"/>
                    <a:pt x="857" y="200"/>
                  </a:cubicBezTo>
                  <a:cubicBezTo>
                    <a:pt x="855" y="197"/>
                    <a:pt x="853" y="196"/>
                    <a:pt x="852" y="196"/>
                  </a:cubicBezTo>
                  <a:cubicBezTo>
                    <a:pt x="845" y="196"/>
                    <a:pt x="843" y="216"/>
                    <a:pt x="834" y="235"/>
                  </a:cubicBezTo>
                  <a:cubicBezTo>
                    <a:pt x="831" y="240"/>
                    <a:pt x="830" y="242"/>
                    <a:pt x="829" y="242"/>
                  </a:cubicBezTo>
                  <a:cubicBezTo>
                    <a:pt x="826" y="242"/>
                    <a:pt x="834" y="209"/>
                    <a:pt x="834" y="200"/>
                  </a:cubicBezTo>
                  <a:cubicBezTo>
                    <a:pt x="834" y="198"/>
                    <a:pt x="833" y="197"/>
                    <a:pt x="832" y="197"/>
                  </a:cubicBezTo>
                  <a:cubicBezTo>
                    <a:pt x="827" y="197"/>
                    <a:pt x="810" y="223"/>
                    <a:pt x="810" y="223"/>
                  </a:cubicBezTo>
                  <a:cubicBezTo>
                    <a:pt x="810" y="223"/>
                    <a:pt x="798" y="200"/>
                    <a:pt x="798" y="188"/>
                  </a:cubicBezTo>
                  <a:cubicBezTo>
                    <a:pt x="798" y="182"/>
                    <a:pt x="795" y="179"/>
                    <a:pt x="790" y="179"/>
                  </a:cubicBezTo>
                  <a:cubicBezTo>
                    <a:pt x="786" y="179"/>
                    <a:pt x="780" y="182"/>
                    <a:pt x="774" y="188"/>
                  </a:cubicBezTo>
                  <a:cubicBezTo>
                    <a:pt x="770" y="192"/>
                    <a:pt x="762" y="195"/>
                    <a:pt x="755" y="195"/>
                  </a:cubicBezTo>
                  <a:cubicBezTo>
                    <a:pt x="742" y="195"/>
                    <a:pt x="731" y="187"/>
                    <a:pt x="738" y="164"/>
                  </a:cubicBezTo>
                  <a:lnTo>
                    <a:pt x="715" y="164"/>
                  </a:lnTo>
                  <a:cubicBezTo>
                    <a:pt x="703" y="164"/>
                    <a:pt x="667" y="164"/>
                    <a:pt x="631" y="176"/>
                  </a:cubicBezTo>
                  <a:cubicBezTo>
                    <a:pt x="607" y="188"/>
                    <a:pt x="607" y="188"/>
                    <a:pt x="607" y="223"/>
                  </a:cubicBezTo>
                  <a:cubicBezTo>
                    <a:pt x="607" y="200"/>
                    <a:pt x="607" y="188"/>
                    <a:pt x="607" y="164"/>
                  </a:cubicBezTo>
                  <a:cubicBezTo>
                    <a:pt x="607" y="160"/>
                    <a:pt x="606" y="159"/>
                    <a:pt x="604" y="159"/>
                  </a:cubicBezTo>
                  <a:cubicBezTo>
                    <a:pt x="601" y="159"/>
                    <a:pt x="596" y="164"/>
                    <a:pt x="596" y="164"/>
                  </a:cubicBezTo>
                  <a:lnTo>
                    <a:pt x="596" y="152"/>
                  </a:lnTo>
                  <a:cubicBezTo>
                    <a:pt x="584" y="140"/>
                    <a:pt x="572" y="140"/>
                    <a:pt x="560" y="140"/>
                  </a:cubicBezTo>
                  <a:cubicBezTo>
                    <a:pt x="548" y="140"/>
                    <a:pt x="524" y="140"/>
                    <a:pt x="524" y="152"/>
                  </a:cubicBezTo>
                  <a:cubicBezTo>
                    <a:pt x="512" y="176"/>
                    <a:pt x="512" y="223"/>
                    <a:pt x="500" y="259"/>
                  </a:cubicBezTo>
                  <a:cubicBezTo>
                    <a:pt x="500" y="259"/>
                    <a:pt x="488" y="223"/>
                    <a:pt x="500" y="188"/>
                  </a:cubicBezTo>
                  <a:cubicBezTo>
                    <a:pt x="512" y="164"/>
                    <a:pt x="512" y="152"/>
                    <a:pt x="500" y="140"/>
                  </a:cubicBezTo>
                  <a:lnTo>
                    <a:pt x="476" y="140"/>
                  </a:lnTo>
                  <a:cubicBezTo>
                    <a:pt x="476" y="140"/>
                    <a:pt x="476" y="155"/>
                    <a:pt x="470" y="155"/>
                  </a:cubicBezTo>
                  <a:cubicBezTo>
                    <a:pt x="469" y="155"/>
                    <a:pt x="467" y="154"/>
                    <a:pt x="465" y="152"/>
                  </a:cubicBezTo>
                  <a:cubicBezTo>
                    <a:pt x="453" y="128"/>
                    <a:pt x="453" y="104"/>
                    <a:pt x="453" y="81"/>
                  </a:cubicBezTo>
                  <a:cubicBezTo>
                    <a:pt x="453" y="104"/>
                    <a:pt x="441" y="104"/>
                    <a:pt x="429" y="104"/>
                  </a:cubicBezTo>
                  <a:cubicBezTo>
                    <a:pt x="429" y="104"/>
                    <a:pt x="417" y="104"/>
                    <a:pt x="405" y="116"/>
                  </a:cubicBezTo>
                  <a:cubicBezTo>
                    <a:pt x="405" y="116"/>
                    <a:pt x="393" y="128"/>
                    <a:pt x="393" y="128"/>
                  </a:cubicBezTo>
                  <a:cubicBezTo>
                    <a:pt x="393" y="116"/>
                    <a:pt x="393" y="104"/>
                    <a:pt x="393" y="92"/>
                  </a:cubicBezTo>
                  <a:cubicBezTo>
                    <a:pt x="393" y="92"/>
                    <a:pt x="369" y="104"/>
                    <a:pt x="369" y="104"/>
                  </a:cubicBezTo>
                  <a:lnTo>
                    <a:pt x="345" y="104"/>
                  </a:lnTo>
                  <a:cubicBezTo>
                    <a:pt x="345" y="95"/>
                    <a:pt x="345" y="92"/>
                    <a:pt x="344" y="92"/>
                  </a:cubicBezTo>
                  <a:cubicBezTo>
                    <a:pt x="340" y="92"/>
                    <a:pt x="334" y="122"/>
                    <a:pt x="334" y="140"/>
                  </a:cubicBezTo>
                  <a:cubicBezTo>
                    <a:pt x="322" y="152"/>
                    <a:pt x="322" y="152"/>
                    <a:pt x="310" y="152"/>
                  </a:cubicBezTo>
                  <a:cubicBezTo>
                    <a:pt x="322" y="116"/>
                    <a:pt x="322" y="104"/>
                    <a:pt x="310" y="92"/>
                  </a:cubicBezTo>
                  <a:cubicBezTo>
                    <a:pt x="286" y="92"/>
                    <a:pt x="262" y="81"/>
                    <a:pt x="238" y="81"/>
                  </a:cubicBezTo>
                  <a:cubicBezTo>
                    <a:pt x="238" y="81"/>
                    <a:pt x="228" y="75"/>
                    <a:pt x="221" y="75"/>
                  </a:cubicBezTo>
                  <a:cubicBezTo>
                    <a:pt x="217" y="75"/>
                    <a:pt x="215" y="77"/>
                    <a:pt x="215" y="81"/>
                  </a:cubicBezTo>
                  <a:cubicBezTo>
                    <a:pt x="215" y="104"/>
                    <a:pt x="203" y="104"/>
                    <a:pt x="203" y="104"/>
                  </a:cubicBezTo>
                  <a:cubicBezTo>
                    <a:pt x="191" y="92"/>
                    <a:pt x="203" y="81"/>
                    <a:pt x="203" y="69"/>
                  </a:cubicBezTo>
                  <a:lnTo>
                    <a:pt x="191" y="69"/>
                  </a:lnTo>
                  <a:cubicBezTo>
                    <a:pt x="184" y="62"/>
                    <a:pt x="177" y="55"/>
                    <a:pt x="170" y="55"/>
                  </a:cubicBezTo>
                  <a:cubicBezTo>
                    <a:pt x="168" y="55"/>
                    <a:pt x="166" y="56"/>
                    <a:pt x="164" y="57"/>
                  </a:cubicBezTo>
                  <a:lnTo>
                    <a:pt x="164" y="57"/>
                  </a:lnTo>
                  <a:cubicBezTo>
                    <a:pt x="163" y="56"/>
                    <a:pt x="162" y="55"/>
                    <a:pt x="160" y="55"/>
                  </a:cubicBezTo>
                  <a:cubicBezTo>
                    <a:pt x="159" y="55"/>
                    <a:pt x="157" y="56"/>
                    <a:pt x="155" y="57"/>
                  </a:cubicBezTo>
                  <a:cubicBezTo>
                    <a:pt x="131" y="69"/>
                    <a:pt x="143" y="69"/>
                    <a:pt x="131" y="69"/>
                  </a:cubicBezTo>
                  <a:cubicBezTo>
                    <a:pt x="131" y="57"/>
                    <a:pt x="131" y="45"/>
                    <a:pt x="131" y="45"/>
                  </a:cubicBezTo>
                  <a:cubicBezTo>
                    <a:pt x="131" y="45"/>
                    <a:pt x="119" y="57"/>
                    <a:pt x="119" y="57"/>
                  </a:cubicBezTo>
                  <a:cubicBezTo>
                    <a:pt x="107" y="57"/>
                    <a:pt x="104" y="36"/>
                    <a:pt x="98" y="20"/>
                  </a:cubicBezTo>
                  <a:close/>
                  <a:moveTo>
                    <a:pt x="1953" y="1414"/>
                  </a:moveTo>
                  <a:cubicBezTo>
                    <a:pt x="1947" y="1426"/>
                    <a:pt x="1947" y="1432"/>
                    <a:pt x="1951" y="1432"/>
                  </a:cubicBezTo>
                  <a:cubicBezTo>
                    <a:pt x="1956" y="1432"/>
                    <a:pt x="1965" y="1426"/>
                    <a:pt x="1977" y="1414"/>
                  </a:cubicBezTo>
                  <a:close/>
                  <a:moveTo>
                    <a:pt x="2610" y="1601"/>
                  </a:moveTo>
                  <a:cubicBezTo>
                    <a:pt x="2609" y="1601"/>
                    <a:pt x="2608" y="1602"/>
                    <a:pt x="2608" y="1605"/>
                  </a:cubicBezTo>
                  <a:cubicBezTo>
                    <a:pt x="2598" y="1605"/>
                    <a:pt x="2619" y="1620"/>
                    <a:pt x="2628" y="1620"/>
                  </a:cubicBezTo>
                  <a:cubicBezTo>
                    <a:pt x="2630" y="1620"/>
                    <a:pt x="2631" y="1619"/>
                    <a:pt x="2631" y="1616"/>
                  </a:cubicBezTo>
                  <a:cubicBezTo>
                    <a:pt x="2631" y="1616"/>
                    <a:pt x="2616" y="1601"/>
                    <a:pt x="2610" y="1601"/>
                  </a:cubicBezTo>
                  <a:close/>
                  <a:moveTo>
                    <a:pt x="2274" y="1628"/>
                  </a:moveTo>
                  <a:cubicBezTo>
                    <a:pt x="2273" y="1628"/>
                    <a:pt x="2271" y="1633"/>
                    <a:pt x="2268" y="1642"/>
                  </a:cubicBezTo>
                  <a:lnTo>
                    <a:pt x="2268" y="1642"/>
                  </a:lnTo>
                  <a:cubicBezTo>
                    <a:pt x="2274" y="1634"/>
                    <a:pt x="2280" y="1628"/>
                    <a:pt x="2274" y="1628"/>
                  </a:cubicBezTo>
                  <a:cubicBezTo>
                    <a:pt x="2274" y="1628"/>
                    <a:pt x="2274" y="1628"/>
                    <a:pt x="2274" y="1628"/>
                  </a:cubicBezTo>
                  <a:close/>
                  <a:moveTo>
                    <a:pt x="2508" y="1647"/>
                  </a:moveTo>
                  <a:cubicBezTo>
                    <a:pt x="2511" y="1647"/>
                    <a:pt x="2516" y="1648"/>
                    <a:pt x="2524" y="1652"/>
                  </a:cubicBezTo>
                  <a:lnTo>
                    <a:pt x="2501" y="1652"/>
                  </a:lnTo>
                  <a:cubicBezTo>
                    <a:pt x="2501" y="1652"/>
                    <a:pt x="2501" y="1647"/>
                    <a:pt x="2508" y="1647"/>
                  </a:cubicBezTo>
                  <a:close/>
                  <a:moveTo>
                    <a:pt x="2268" y="1642"/>
                  </a:moveTo>
                  <a:cubicBezTo>
                    <a:pt x="2263" y="1649"/>
                    <a:pt x="2257" y="1657"/>
                    <a:pt x="2261" y="1663"/>
                  </a:cubicBezTo>
                  <a:lnTo>
                    <a:pt x="2261" y="1663"/>
                  </a:lnTo>
                  <a:cubicBezTo>
                    <a:pt x="2264" y="1655"/>
                    <a:pt x="2266" y="1648"/>
                    <a:pt x="2268" y="1642"/>
                  </a:cubicBezTo>
                  <a:close/>
                  <a:moveTo>
                    <a:pt x="2550" y="1659"/>
                  </a:moveTo>
                  <a:cubicBezTo>
                    <a:pt x="2553" y="1662"/>
                    <a:pt x="2557" y="1664"/>
                    <a:pt x="2560" y="1664"/>
                  </a:cubicBezTo>
                  <a:cubicBezTo>
                    <a:pt x="2567" y="1664"/>
                    <a:pt x="2559" y="1660"/>
                    <a:pt x="2550" y="1659"/>
                  </a:cubicBezTo>
                  <a:close/>
                  <a:moveTo>
                    <a:pt x="2608" y="1640"/>
                  </a:moveTo>
                  <a:cubicBezTo>
                    <a:pt x="2596" y="1652"/>
                    <a:pt x="2608" y="1652"/>
                    <a:pt x="2631" y="1664"/>
                  </a:cubicBezTo>
                  <a:cubicBezTo>
                    <a:pt x="2631" y="1652"/>
                    <a:pt x="2620" y="1640"/>
                    <a:pt x="2608" y="1640"/>
                  </a:cubicBezTo>
                  <a:close/>
                  <a:moveTo>
                    <a:pt x="1858" y="1331"/>
                  </a:moveTo>
                  <a:cubicBezTo>
                    <a:pt x="1858" y="1331"/>
                    <a:pt x="1798" y="1402"/>
                    <a:pt x="1810" y="1414"/>
                  </a:cubicBezTo>
                  <a:cubicBezTo>
                    <a:pt x="1810" y="1414"/>
                    <a:pt x="1762" y="1426"/>
                    <a:pt x="1762" y="1438"/>
                  </a:cubicBezTo>
                  <a:cubicBezTo>
                    <a:pt x="1762" y="1450"/>
                    <a:pt x="1774" y="1450"/>
                    <a:pt x="1786" y="1450"/>
                  </a:cubicBezTo>
                  <a:cubicBezTo>
                    <a:pt x="1798" y="1450"/>
                    <a:pt x="1798" y="1450"/>
                    <a:pt x="1822" y="1438"/>
                  </a:cubicBezTo>
                  <a:cubicBezTo>
                    <a:pt x="1824" y="1436"/>
                    <a:pt x="1825" y="1435"/>
                    <a:pt x="1827" y="1435"/>
                  </a:cubicBezTo>
                  <a:cubicBezTo>
                    <a:pt x="1831" y="1435"/>
                    <a:pt x="1834" y="1442"/>
                    <a:pt x="1840" y="1442"/>
                  </a:cubicBezTo>
                  <a:cubicBezTo>
                    <a:pt x="1843" y="1442"/>
                    <a:pt x="1847" y="1440"/>
                    <a:pt x="1854" y="1432"/>
                  </a:cubicBezTo>
                  <a:lnTo>
                    <a:pt x="1854" y="1432"/>
                  </a:lnTo>
                  <a:cubicBezTo>
                    <a:pt x="1846" y="1447"/>
                    <a:pt x="1847" y="1475"/>
                    <a:pt x="1858" y="1485"/>
                  </a:cubicBezTo>
                  <a:cubicBezTo>
                    <a:pt x="1858" y="1497"/>
                    <a:pt x="1858" y="1497"/>
                    <a:pt x="1858" y="1509"/>
                  </a:cubicBezTo>
                  <a:cubicBezTo>
                    <a:pt x="1846" y="1521"/>
                    <a:pt x="1846" y="1545"/>
                    <a:pt x="1846" y="1545"/>
                  </a:cubicBezTo>
                  <a:lnTo>
                    <a:pt x="1869" y="1521"/>
                  </a:lnTo>
                  <a:cubicBezTo>
                    <a:pt x="1881" y="1521"/>
                    <a:pt x="1858" y="1545"/>
                    <a:pt x="1869" y="1545"/>
                  </a:cubicBezTo>
                  <a:cubicBezTo>
                    <a:pt x="1881" y="1545"/>
                    <a:pt x="1905" y="1533"/>
                    <a:pt x="1917" y="1521"/>
                  </a:cubicBezTo>
                  <a:cubicBezTo>
                    <a:pt x="1917" y="1521"/>
                    <a:pt x="1917" y="1516"/>
                    <a:pt x="1921" y="1516"/>
                  </a:cubicBezTo>
                  <a:cubicBezTo>
                    <a:pt x="1922" y="1516"/>
                    <a:pt x="1925" y="1517"/>
                    <a:pt x="1929" y="1521"/>
                  </a:cubicBezTo>
                  <a:cubicBezTo>
                    <a:pt x="1929" y="1521"/>
                    <a:pt x="1929" y="1533"/>
                    <a:pt x="1929" y="1533"/>
                  </a:cubicBezTo>
                  <a:cubicBezTo>
                    <a:pt x="1929" y="1557"/>
                    <a:pt x="1917" y="1569"/>
                    <a:pt x="1929" y="1569"/>
                  </a:cubicBezTo>
                  <a:cubicBezTo>
                    <a:pt x="1941" y="1563"/>
                    <a:pt x="1950" y="1560"/>
                    <a:pt x="1956" y="1560"/>
                  </a:cubicBezTo>
                  <a:cubicBezTo>
                    <a:pt x="1962" y="1560"/>
                    <a:pt x="1965" y="1563"/>
                    <a:pt x="1965" y="1569"/>
                  </a:cubicBezTo>
                  <a:cubicBezTo>
                    <a:pt x="1977" y="1569"/>
                    <a:pt x="1941" y="1605"/>
                    <a:pt x="1953" y="1605"/>
                  </a:cubicBezTo>
                  <a:cubicBezTo>
                    <a:pt x="1963" y="1594"/>
                    <a:pt x="1983" y="1555"/>
                    <a:pt x="1996" y="1555"/>
                  </a:cubicBezTo>
                  <a:cubicBezTo>
                    <a:pt x="1998" y="1555"/>
                    <a:pt x="1999" y="1556"/>
                    <a:pt x="2000" y="1557"/>
                  </a:cubicBezTo>
                  <a:cubicBezTo>
                    <a:pt x="2012" y="1569"/>
                    <a:pt x="1953" y="1616"/>
                    <a:pt x="1965" y="1628"/>
                  </a:cubicBezTo>
                  <a:cubicBezTo>
                    <a:pt x="1966" y="1630"/>
                    <a:pt x="1968" y="1631"/>
                    <a:pt x="1970" y="1631"/>
                  </a:cubicBezTo>
                  <a:cubicBezTo>
                    <a:pt x="1980" y="1631"/>
                    <a:pt x="1990" y="1605"/>
                    <a:pt x="2000" y="1605"/>
                  </a:cubicBezTo>
                  <a:cubicBezTo>
                    <a:pt x="2012" y="1605"/>
                    <a:pt x="2012" y="1616"/>
                    <a:pt x="2024" y="1628"/>
                  </a:cubicBezTo>
                  <a:cubicBezTo>
                    <a:pt x="2024" y="1640"/>
                    <a:pt x="2036" y="1688"/>
                    <a:pt x="2060" y="1700"/>
                  </a:cubicBezTo>
                  <a:cubicBezTo>
                    <a:pt x="2084" y="1700"/>
                    <a:pt x="2084" y="1688"/>
                    <a:pt x="2096" y="1676"/>
                  </a:cubicBezTo>
                  <a:cubicBezTo>
                    <a:pt x="2108" y="1676"/>
                    <a:pt x="2096" y="1688"/>
                    <a:pt x="2096" y="1700"/>
                  </a:cubicBezTo>
                  <a:cubicBezTo>
                    <a:pt x="2096" y="1706"/>
                    <a:pt x="2099" y="1709"/>
                    <a:pt x="2103" y="1709"/>
                  </a:cubicBezTo>
                  <a:cubicBezTo>
                    <a:pt x="2108" y="1709"/>
                    <a:pt x="2114" y="1706"/>
                    <a:pt x="2120" y="1700"/>
                  </a:cubicBezTo>
                  <a:cubicBezTo>
                    <a:pt x="2124" y="1695"/>
                    <a:pt x="2129" y="1692"/>
                    <a:pt x="2132" y="1692"/>
                  </a:cubicBezTo>
                  <a:cubicBezTo>
                    <a:pt x="2135" y="1692"/>
                    <a:pt x="2133" y="1698"/>
                    <a:pt x="2120" y="1712"/>
                  </a:cubicBezTo>
                  <a:cubicBezTo>
                    <a:pt x="2143" y="1700"/>
                    <a:pt x="2155" y="1676"/>
                    <a:pt x="2167" y="1664"/>
                  </a:cubicBezTo>
                  <a:lnTo>
                    <a:pt x="2167" y="1664"/>
                  </a:lnTo>
                  <a:cubicBezTo>
                    <a:pt x="2167" y="1664"/>
                    <a:pt x="2155" y="1700"/>
                    <a:pt x="2143" y="1700"/>
                  </a:cubicBezTo>
                  <a:cubicBezTo>
                    <a:pt x="2143" y="1712"/>
                    <a:pt x="2155" y="1712"/>
                    <a:pt x="2167" y="1712"/>
                  </a:cubicBezTo>
                  <a:cubicBezTo>
                    <a:pt x="2167" y="1712"/>
                    <a:pt x="2203" y="1712"/>
                    <a:pt x="2179" y="1736"/>
                  </a:cubicBezTo>
                  <a:cubicBezTo>
                    <a:pt x="2167" y="1743"/>
                    <a:pt x="2164" y="1746"/>
                    <a:pt x="2167" y="1746"/>
                  </a:cubicBezTo>
                  <a:cubicBezTo>
                    <a:pt x="2171" y="1746"/>
                    <a:pt x="2195" y="1736"/>
                    <a:pt x="2203" y="1736"/>
                  </a:cubicBezTo>
                  <a:cubicBezTo>
                    <a:pt x="2203" y="1736"/>
                    <a:pt x="2166" y="1799"/>
                    <a:pt x="2173" y="1799"/>
                  </a:cubicBezTo>
                  <a:cubicBezTo>
                    <a:pt x="2174" y="1799"/>
                    <a:pt x="2176" y="1798"/>
                    <a:pt x="2179" y="1795"/>
                  </a:cubicBezTo>
                  <a:cubicBezTo>
                    <a:pt x="2203" y="1759"/>
                    <a:pt x="2227" y="1724"/>
                    <a:pt x="2239" y="1688"/>
                  </a:cubicBezTo>
                  <a:cubicBezTo>
                    <a:pt x="2239" y="1688"/>
                    <a:pt x="2248" y="1650"/>
                    <a:pt x="2242" y="1650"/>
                  </a:cubicBezTo>
                  <a:lnTo>
                    <a:pt x="2242" y="1650"/>
                  </a:lnTo>
                  <a:cubicBezTo>
                    <a:pt x="2241" y="1650"/>
                    <a:pt x="2240" y="1651"/>
                    <a:pt x="2239" y="1652"/>
                  </a:cubicBezTo>
                  <a:cubicBezTo>
                    <a:pt x="2233" y="1658"/>
                    <a:pt x="2230" y="1661"/>
                    <a:pt x="2228" y="1661"/>
                  </a:cubicBezTo>
                  <a:cubicBezTo>
                    <a:pt x="2227" y="1661"/>
                    <a:pt x="2227" y="1658"/>
                    <a:pt x="2227" y="1652"/>
                  </a:cubicBezTo>
                  <a:cubicBezTo>
                    <a:pt x="2227" y="1640"/>
                    <a:pt x="2227" y="1616"/>
                    <a:pt x="2215" y="1616"/>
                  </a:cubicBezTo>
                  <a:cubicBezTo>
                    <a:pt x="2208" y="1623"/>
                    <a:pt x="2201" y="1630"/>
                    <a:pt x="2196" y="1630"/>
                  </a:cubicBezTo>
                  <a:cubicBezTo>
                    <a:pt x="2193" y="1630"/>
                    <a:pt x="2191" y="1627"/>
                    <a:pt x="2191" y="1616"/>
                  </a:cubicBezTo>
                  <a:cubicBezTo>
                    <a:pt x="2193" y="1615"/>
                    <a:pt x="2193" y="1614"/>
                    <a:pt x="2191" y="1614"/>
                  </a:cubicBezTo>
                  <a:cubicBezTo>
                    <a:pt x="2187" y="1614"/>
                    <a:pt x="2175" y="1618"/>
                    <a:pt x="2168" y="1618"/>
                  </a:cubicBezTo>
                  <a:cubicBezTo>
                    <a:pt x="2160" y="1618"/>
                    <a:pt x="2158" y="1613"/>
                    <a:pt x="2179" y="1593"/>
                  </a:cubicBezTo>
                  <a:lnTo>
                    <a:pt x="2179" y="1593"/>
                  </a:lnTo>
                  <a:cubicBezTo>
                    <a:pt x="2167" y="1605"/>
                    <a:pt x="2159" y="1609"/>
                    <a:pt x="2154" y="1609"/>
                  </a:cubicBezTo>
                  <a:cubicBezTo>
                    <a:pt x="2143" y="1609"/>
                    <a:pt x="2143" y="1593"/>
                    <a:pt x="2143" y="1593"/>
                  </a:cubicBezTo>
                  <a:cubicBezTo>
                    <a:pt x="2131" y="1593"/>
                    <a:pt x="2120" y="1616"/>
                    <a:pt x="2108" y="1616"/>
                  </a:cubicBezTo>
                  <a:cubicBezTo>
                    <a:pt x="2106" y="1618"/>
                    <a:pt x="2105" y="1619"/>
                    <a:pt x="2104" y="1619"/>
                  </a:cubicBezTo>
                  <a:cubicBezTo>
                    <a:pt x="2099" y="1619"/>
                    <a:pt x="2109" y="1593"/>
                    <a:pt x="2120" y="1593"/>
                  </a:cubicBezTo>
                  <a:cubicBezTo>
                    <a:pt x="2137" y="1569"/>
                    <a:pt x="2137" y="1563"/>
                    <a:pt x="2131" y="1563"/>
                  </a:cubicBezTo>
                  <a:cubicBezTo>
                    <a:pt x="2125" y="1563"/>
                    <a:pt x="2114" y="1569"/>
                    <a:pt x="2108" y="1569"/>
                  </a:cubicBezTo>
                  <a:cubicBezTo>
                    <a:pt x="2096" y="1569"/>
                    <a:pt x="2084" y="1533"/>
                    <a:pt x="2096" y="1533"/>
                  </a:cubicBezTo>
                  <a:cubicBezTo>
                    <a:pt x="2096" y="1530"/>
                    <a:pt x="2096" y="1528"/>
                    <a:pt x="2095" y="1528"/>
                  </a:cubicBezTo>
                  <a:cubicBezTo>
                    <a:pt x="2095" y="1528"/>
                    <a:pt x="2092" y="1537"/>
                    <a:pt x="2084" y="1545"/>
                  </a:cubicBezTo>
                  <a:lnTo>
                    <a:pt x="2072" y="1545"/>
                  </a:lnTo>
                  <a:cubicBezTo>
                    <a:pt x="2072" y="1545"/>
                    <a:pt x="2060" y="1545"/>
                    <a:pt x="2072" y="1521"/>
                  </a:cubicBezTo>
                  <a:cubicBezTo>
                    <a:pt x="2084" y="1497"/>
                    <a:pt x="2084" y="1497"/>
                    <a:pt x="2072" y="1497"/>
                  </a:cubicBezTo>
                  <a:cubicBezTo>
                    <a:pt x="2048" y="1509"/>
                    <a:pt x="2036" y="1521"/>
                    <a:pt x="2036" y="1521"/>
                  </a:cubicBezTo>
                  <a:cubicBezTo>
                    <a:pt x="2035" y="1523"/>
                    <a:pt x="2033" y="1524"/>
                    <a:pt x="2032" y="1524"/>
                  </a:cubicBezTo>
                  <a:cubicBezTo>
                    <a:pt x="2027" y="1524"/>
                    <a:pt x="2036" y="1496"/>
                    <a:pt x="2036" y="1485"/>
                  </a:cubicBezTo>
                  <a:cubicBezTo>
                    <a:pt x="2036" y="1474"/>
                    <a:pt x="2036" y="1462"/>
                    <a:pt x="2024" y="1462"/>
                  </a:cubicBezTo>
                  <a:cubicBezTo>
                    <a:pt x="2018" y="1456"/>
                    <a:pt x="2012" y="1453"/>
                    <a:pt x="2006" y="1453"/>
                  </a:cubicBezTo>
                  <a:cubicBezTo>
                    <a:pt x="2000" y="1453"/>
                    <a:pt x="1994" y="1456"/>
                    <a:pt x="1989" y="1462"/>
                  </a:cubicBezTo>
                  <a:cubicBezTo>
                    <a:pt x="1989" y="1462"/>
                    <a:pt x="1965" y="1485"/>
                    <a:pt x="1953" y="1485"/>
                  </a:cubicBezTo>
                  <a:cubicBezTo>
                    <a:pt x="1965" y="1474"/>
                    <a:pt x="1977" y="1462"/>
                    <a:pt x="1989" y="1450"/>
                  </a:cubicBezTo>
                  <a:cubicBezTo>
                    <a:pt x="1989" y="1438"/>
                    <a:pt x="1977" y="1438"/>
                    <a:pt x="1977" y="1438"/>
                  </a:cubicBezTo>
                  <a:cubicBezTo>
                    <a:pt x="1965" y="1438"/>
                    <a:pt x="1953" y="1450"/>
                    <a:pt x="1953" y="1450"/>
                  </a:cubicBezTo>
                  <a:cubicBezTo>
                    <a:pt x="1941" y="1450"/>
                    <a:pt x="1941" y="1438"/>
                    <a:pt x="1941" y="1438"/>
                  </a:cubicBezTo>
                  <a:cubicBezTo>
                    <a:pt x="1941" y="1427"/>
                    <a:pt x="1950" y="1388"/>
                    <a:pt x="1936" y="1388"/>
                  </a:cubicBezTo>
                  <a:cubicBezTo>
                    <a:pt x="1934" y="1388"/>
                    <a:pt x="1932" y="1389"/>
                    <a:pt x="1929" y="1390"/>
                  </a:cubicBezTo>
                  <a:cubicBezTo>
                    <a:pt x="1917" y="1394"/>
                    <a:pt x="1910" y="1396"/>
                    <a:pt x="1907" y="1396"/>
                  </a:cubicBezTo>
                  <a:cubicBezTo>
                    <a:pt x="1899" y="1396"/>
                    <a:pt x="1901" y="1390"/>
                    <a:pt x="1893" y="1390"/>
                  </a:cubicBezTo>
                  <a:cubicBezTo>
                    <a:pt x="1893" y="1390"/>
                    <a:pt x="1869" y="1414"/>
                    <a:pt x="1858" y="1414"/>
                  </a:cubicBezTo>
                  <a:cubicBezTo>
                    <a:pt x="1858" y="1406"/>
                    <a:pt x="1881" y="1385"/>
                    <a:pt x="1891" y="1378"/>
                  </a:cubicBezTo>
                  <a:lnTo>
                    <a:pt x="1891" y="1378"/>
                  </a:lnTo>
                  <a:cubicBezTo>
                    <a:pt x="1878" y="1379"/>
                    <a:pt x="1868" y="1383"/>
                    <a:pt x="1860" y="1389"/>
                  </a:cubicBezTo>
                  <a:lnTo>
                    <a:pt x="1860" y="1389"/>
                  </a:lnTo>
                  <a:cubicBezTo>
                    <a:pt x="1867" y="1378"/>
                    <a:pt x="1846" y="1376"/>
                    <a:pt x="1846" y="1366"/>
                  </a:cubicBezTo>
                  <a:cubicBezTo>
                    <a:pt x="1846" y="1366"/>
                    <a:pt x="1869" y="1343"/>
                    <a:pt x="1858" y="1331"/>
                  </a:cubicBezTo>
                  <a:close/>
                  <a:moveTo>
                    <a:pt x="2257" y="1791"/>
                  </a:moveTo>
                  <a:cubicBezTo>
                    <a:pt x="2253" y="1798"/>
                    <a:pt x="2250" y="1804"/>
                    <a:pt x="2250" y="1807"/>
                  </a:cubicBezTo>
                  <a:cubicBezTo>
                    <a:pt x="2257" y="1797"/>
                    <a:pt x="2258" y="1793"/>
                    <a:pt x="2257" y="1791"/>
                  </a:cubicBezTo>
                  <a:close/>
                  <a:moveTo>
                    <a:pt x="2324" y="1859"/>
                  </a:moveTo>
                  <a:cubicBezTo>
                    <a:pt x="2322" y="1870"/>
                    <a:pt x="2322" y="1884"/>
                    <a:pt x="2322" y="1890"/>
                  </a:cubicBezTo>
                  <a:cubicBezTo>
                    <a:pt x="2326" y="1879"/>
                    <a:pt x="2326" y="1868"/>
                    <a:pt x="2324" y="1859"/>
                  </a:cubicBezTo>
                  <a:close/>
                  <a:moveTo>
                    <a:pt x="2618" y="598"/>
                  </a:moveTo>
                  <a:cubicBezTo>
                    <a:pt x="2608" y="598"/>
                    <a:pt x="2596" y="604"/>
                    <a:pt x="2584" y="616"/>
                  </a:cubicBezTo>
                  <a:cubicBezTo>
                    <a:pt x="2584" y="616"/>
                    <a:pt x="2584" y="622"/>
                    <a:pt x="2580" y="622"/>
                  </a:cubicBezTo>
                  <a:cubicBezTo>
                    <a:pt x="2580" y="622"/>
                    <a:pt x="2579" y="621"/>
                    <a:pt x="2577" y="621"/>
                  </a:cubicBezTo>
                  <a:lnTo>
                    <a:pt x="2577" y="621"/>
                  </a:lnTo>
                  <a:lnTo>
                    <a:pt x="2584" y="640"/>
                  </a:lnTo>
                  <a:cubicBezTo>
                    <a:pt x="2584" y="664"/>
                    <a:pt x="2584" y="700"/>
                    <a:pt x="2584" y="723"/>
                  </a:cubicBezTo>
                  <a:cubicBezTo>
                    <a:pt x="2596" y="676"/>
                    <a:pt x="2596" y="700"/>
                    <a:pt x="2620" y="676"/>
                  </a:cubicBezTo>
                  <a:cubicBezTo>
                    <a:pt x="2631" y="676"/>
                    <a:pt x="2620" y="688"/>
                    <a:pt x="2620" y="712"/>
                  </a:cubicBezTo>
                  <a:cubicBezTo>
                    <a:pt x="2608" y="735"/>
                    <a:pt x="2620" y="723"/>
                    <a:pt x="2620" y="747"/>
                  </a:cubicBezTo>
                  <a:lnTo>
                    <a:pt x="2631" y="664"/>
                  </a:lnTo>
                  <a:cubicBezTo>
                    <a:pt x="2641" y="664"/>
                    <a:pt x="2636" y="708"/>
                    <a:pt x="2633" y="721"/>
                  </a:cubicBezTo>
                  <a:lnTo>
                    <a:pt x="2633" y="721"/>
                  </a:lnTo>
                  <a:cubicBezTo>
                    <a:pt x="2637" y="714"/>
                    <a:pt x="2649" y="693"/>
                    <a:pt x="2659" y="693"/>
                  </a:cubicBezTo>
                  <a:cubicBezTo>
                    <a:pt x="2662" y="693"/>
                    <a:pt x="2665" y="695"/>
                    <a:pt x="2667" y="700"/>
                  </a:cubicBezTo>
                  <a:cubicBezTo>
                    <a:pt x="2667" y="716"/>
                    <a:pt x="2679" y="739"/>
                    <a:pt x="2690" y="739"/>
                  </a:cubicBezTo>
                  <a:cubicBezTo>
                    <a:pt x="2695" y="739"/>
                    <a:pt x="2699" y="734"/>
                    <a:pt x="2703" y="723"/>
                  </a:cubicBezTo>
                  <a:cubicBezTo>
                    <a:pt x="2706" y="713"/>
                    <a:pt x="2709" y="710"/>
                    <a:pt x="2711" y="710"/>
                  </a:cubicBezTo>
                  <a:cubicBezTo>
                    <a:pt x="2714" y="710"/>
                    <a:pt x="2717" y="719"/>
                    <a:pt x="2720" y="719"/>
                  </a:cubicBezTo>
                  <a:cubicBezTo>
                    <a:pt x="2722" y="719"/>
                    <a:pt x="2724" y="717"/>
                    <a:pt x="2727" y="712"/>
                  </a:cubicBezTo>
                  <a:cubicBezTo>
                    <a:pt x="2728" y="710"/>
                    <a:pt x="2729" y="710"/>
                    <a:pt x="2730" y="710"/>
                  </a:cubicBezTo>
                  <a:lnTo>
                    <a:pt x="2730" y="710"/>
                  </a:lnTo>
                  <a:cubicBezTo>
                    <a:pt x="2736" y="710"/>
                    <a:pt x="2727" y="747"/>
                    <a:pt x="2727" y="747"/>
                  </a:cubicBezTo>
                  <a:cubicBezTo>
                    <a:pt x="2727" y="747"/>
                    <a:pt x="2739" y="724"/>
                    <a:pt x="2739" y="723"/>
                  </a:cubicBezTo>
                  <a:lnTo>
                    <a:pt x="2739" y="723"/>
                  </a:lnTo>
                  <a:cubicBezTo>
                    <a:pt x="2739" y="735"/>
                    <a:pt x="2739" y="735"/>
                    <a:pt x="2727" y="759"/>
                  </a:cubicBezTo>
                  <a:cubicBezTo>
                    <a:pt x="2727" y="759"/>
                    <a:pt x="2738" y="744"/>
                    <a:pt x="2748" y="730"/>
                  </a:cubicBezTo>
                  <a:lnTo>
                    <a:pt x="2748" y="730"/>
                  </a:lnTo>
                  <a:cubicBezTo>
                    <a:pt x="2743" y="745"/>
                    <a:pt x="2741" y="752"/>
                    <a:pt x="2742" y="752"/>
                  </a:cubicBezTo>
                  <a:cubicBezTo>
                    <a:pt x="2742" y="752"/>
                    <a:pt x="2745" y="746"/>
                    <a:pt x="2751" y="735"/>
                  </a:cubicBezTo>
                  <a:cubicBezTo>
                    <a:pt x="2762" y="723"/>
                    <a:pt x="2774" y="715"/>
                    <a:pt x="2777" y="715"/>
                  </a:cubicBezTo>
                  <a:lnTo>
                    <a:pt x="2777" y="715"/>
                  </a:lnTo>
                  <a:cubicBezTo>
                    <a:pt x="2780" y="715"/>
                    <a:pt x="2774" y="723"/>
                    <a:pt x="2751" y="747"/>
                  </a:cubicBezTo>
                  <a:cubicBezTo>
                    <a:pt x="2773" y="732"/>
                    <a:pt x="2805" y="717"/>
                    <a:pt x="2811" y="717"/>
                  </a:cubicBezTo>
                  <a:cubicBezTo>
                    <a:pt x="2814" y="717"/>
                    <a:pt x="2808" y="722"/>
                    <a:pt x="2786" y="735"/>
                  </a:cubicBezTo>
                  <a:cubicBezTo>
                    <a:pt x="2777" y="738"/>
                    <a:pt x="2771" y="741"/>
                    <a:pt x="2765" y="743"/>
                  </a:cubicBezTo>
                  <a:lnTo>
                    <a:pt x="2765" y="743"/>
                  </a:lnTo>
                  <a:cubicBezTo>
                    <a:pt x="2766" y="742"/>
                    <a:pt x="2766" y="742"/>
                    <a:pt x="2765" y="742"/>
                  </a:cubicBezTo>
                  <a:cubicBezTo>
                    <a:pt x="2763" y="742"/>
                    <a:pt x="2759" y="743"/>
                    <a:pt x="2751" y="747"/>
                  </a:cubicBezTo>
                  <a:cubicBezTo>
                    <a:pt x="2742" y="756"/>
                    <a:pt x="2740" y="759"/>
                    <a:pt x="2742" y="759"/>
                  </a:cubicBezTo>
                  <a:cubicBezTo>
                    <a:pt x="2744" y="759"/>
                    <a:pt x="2751" y="754"/>
                    <a:pt x="2757" y="750"/>
                  </a:cubicBezTo>
                  <a:lnTo>
                    <a:pt x="2757" y="750"/>
                  </a:lnTo>
                  <a:cubicBezTo>
                    <a:pt x="2764" y="749"/>
                    <a:pt x="2774" y="747"/>
                    <a:pt x="2774" y="747"/>
                  </a:cubicBezTo>
                  <a:cubicBezTo>
                    <a:pt x="2774" y="747"/>
                    <a:pt x="2774" y="747"/>
                    <a:pt x="2774" y="759"/>
                  </a:cubicBezTo>
                  <a:lnTo>
                    <a:pt x="2762" y="759"/>
                  </a:lnTo>
                  <a:cubicBezTo>
                    <a:pt x="2762" y="759"/>
                    <a:pt x="2727" y="759"/>
                    <a:pt x="2786" y="783"/>
                  </a:cubicBezTo>
                  <a:cubicBezTo>
                    <a:pt x="2778" y="783"/>
                    <a:pt x="2755" y="778"/>
                    <a:pt x="2747" y="778"/>
                  </a:cubicBezTo>
                  <a:cubicBezTo>
                    <a:pt x="2743" y="778"/>
                    <a:pt x="2743" y="779"/>
                    <a:pt x="2751" y="783"/>
                  </a:cubicBezTo>
                  <a:cubicBezTo>
                    <a:pt x="2756" y="789"/>
                    <a:pt x="2762" y="789"/>
                    <a:pt x="2767" y="789"/>
                  </a:cubicBezTo>
                  <a:cubicBezTo>
                    <a:pt x="2771" y="789"/>
                    <a:pt x="2774" y="789"/>
                    <a:pt x="2774" y="795"/>
                  </a:cubicBezTo>
                  <a:cubicBezTo>
                    <a:pt x="2772" y="797"/>
                    <a:pt x="2768" y="798"/>
                    <a:pt x="2764" y="798"/>
                  </a:cubicBezTo>
                  <a:cubicBezTo>
                    <a:pt x="2753" y="798"/>
                    <a:pt x="2738" y="791"/>
                    <a:pt x="2731" y="791"/>
                  </a:cubicBezTo>
                  <a:cubicBezTo>
                    <a:pt x="2728" y="791"/>
                    <a:pt x="2727" y="792"/>
                    <a:pt x="2727" y="795"/>
                  </a:cubicBezTo>
                  <a:cubicBezTo>
                    <a:pt x="2727" y="807"/>
                    <a:pt x="2727" y="807"/>
                    <a:pt x="2727" y="819"/>
                  </a:cubicBezTo>
                  <a:cubicBezTo>
                    <a:pt x="2727" y="819"/>
                    <a:pt x="2739" y="831"/>
                    <a:pt x="2774" y="843"/>
                  </a:cubicBezTo>
                  <a:cubicBezTo>
                    <a:pt x="2774" y="847"/>
                    <a:pt x="2773" y="848"/>
                    <a:pt x="2770" y="848"/>
                  </a:cubicBezTo>
                  <a:cubicBezTo>
                    <a:pt x="2765" y="848"/>
                    <a:pt x="2755" y="843"/>
                    <a:pt x="2739" y="843"/>
                  </a:cubicBezTo>
                  <a:lnTo>
                    <a:pt x="2786" y="854"/>
                  </a:lnTo>
                  <a:cubicBezTo>
                    <a:pt x="2751" y="854"/>
                    <a:pt x="2727" y="843"/>
                    <a:pt x="2691" y="843"/>
                  </a:cubicBezTo>
                  <a:lnTo>
                    <a:pt x="2739" y="866"/>
                  </a:lnTo>
                  <a:cubicBezTo>
                    <a:pt x="2774" y="890"/>
                    <a:pt x="2762" y="890"/>
                    <a:pt x="2739" y="902"/>
                  </a:cubicBezTo>
                  <a:cubicBezTo>
                    <a:pt x="2727" y="902"/>
                    <a:pt x="2715" y="914"/>
                    <a:pt x="2739" y="926"/>
                  </a:cubicBezTo>
                  <a:lnTo>
                    <a:pt x="2822" y="950"/>
                  </a:lnTo>
                  <a:cubicBezTo>
                    <a:pt x="2822" y="952"/>
                    <a:pt x="2820" y="953"/>
                    <a:pt x="2817" y="953"/>
                  </a:cubicBezTo>
                  <a:cubicBezTo>
                    <a:pt x="2805" y="953"/>
                    <a:pt x="2776" y="941"/>
                    <a:pt x="2756" y="938"/>
                  </a:cubicBezTo>
                  <a:lnTo>
                    <a:pt x="2756" y="938"/>
                  </a:lnTo>
                  <a:cubicBezTo>
                    <a:pt x="2763" y="939"/>
                    <a:pt x="2754" y="943"/>
                    <a:pt x="2743" y="943"/>
                  </a:cubicBezTo>
                  <a:cubicBezTo>
                    <a:pt x="2737" y="943"/>
                    <a:pt x="2731" y="942"/>
                    <a:pt x="2727" y="938"/>
                  </a:cubicBezTo>
                  <a:cubicBezTo>
                    <a:pt x="2715" y="932"/>
                    <a:pt x="2706" y="929"/>
                    <a:pt x="2698" y="929"/>
                  </a:cubicBezTo>
                  <a:cubicBezTo>
                    <a:pt x="2691" y="929"/>
                    <a:pt x="2685" y="932"/>
                    <a:pt x="2679" y="938"/>
                  </a:cubicBezTo>
                  <a:lnTo>
                    <a:pt x="2746" y="957"/>
                  </a:lnTo>
                  <a:lnTo>
                    <a:pt x="2746" y="957"/>
                  </a:lnTo>
                  <a:cubicBezTo>
                    <a:pt x="2746" y="957"/>
                    <a:pt x="2745" y="957"/>
                    <a:pt x="2744" y="957"/>
                  </a:cubicBezTo>
                  <a:cubicBezTo>
                    <a:pt x="2727" y="957"/>
                    <a:pt x="2712" y="968"/>
                    <a:pt x="2703" y="985"/>
                  </a:cubicBezTo>
                  <a:lnTo>
                    <a:pt x="2751" y="985"/>
                  </a:lnTo>
                  <a:cubicBezTo>
                    <a:pt x="2762" y="985"/>
                    <a:pt x="2667" y="985"/>
                    <a:pt x="2703" y="1009"/>
                  </a:cubicBezTo>
                  <a:cubicBezTo>
                    <a:pt x="2703" y="1009"/>
                    <a:pt x="2726" y="1024"/>
                    <a:pt x="2723" y="1024"/>
                  </a:cubicBezTo>
                  <a:cubicBezTo>
                    <a:pt x="2722" y="1024"/>
                    <a:pt x="2720" y="1024"/>
                    <a:pt x="2715" y="1021"/>
                  </a:cubicBezTo>
                  <a:cubicBezTo>
                    <a:pt x="2696" y="1021"/>
                    <a:pt x="2677" y="1006"/>
                    <a:pt x="2670" y="1006"/>
                  </a:cubicBezTo>
                  <a:cubicBezTo>
                    <a:pt x="2668" y="1006"/>
                    <a:pt x="2667" y="1007"/>
                    <a:pt x="2667" y="1009"/>
                  </a:cubicBezTo>
                  <a:cubicBezTo>
                    <a:pt x="2667" y="1021"/>
                    <a:pt x="2691" y="1033"/>
                    <a:pt x="2679" y="1033"/>
                  </a:cubicBezTo>
                  <a:cubicBezTo>
                    <a:pt x="2667" y="1045"/>
                    <a:pt x="2655" y="1045"/>
                    <a:pt x="2643" y="1057"/>
                  </a:cubicBezTo>
                  <a:cubicBezTo>
                    <a:pt x="2643" y="1057"/>
                    <a:pt x="2666" y="1072"/>
                    <a:pt x="2681" y="1072"/>
                  </a:cubicBezTo>
                  <a:cubicBezTo>
                    <a:pt x="2685" y="1072"/>
                    <a:pt x="2688" y="1071"/>
                    <a:pt x="2691" y="1069"/>
                  </a:cubicBezTo>
                  <a:lnTo>
                    <a:pt x="2691" y="1069"/>
                  </a:lnTo>
                  <a:cubicBezTo>
                    <a:pt x="2690" y="1076"/>
                    <a:pt x="2687" y="1093"/>
                    <a:pt x="2679" y="1093"/>
                  </a:cubicBezTo>
                  <a:lnTo>
                    <a:pt x="2643" y="1093"/>
                  </a:lnTo>
                  <a:cubicBezTo>
                    <a:pt x="2631" y="1093"/>
                    <a:pt x="2643" y="1093"/>
                    <a:pt x="2643" y="1104"/>
                  </a:cubicBezTo>
                  <a:cubicBezTo>
                    <a:pt x="2643" y="1116"/>
                    <a:pt x="2667" y="1116"/>
                    <a:pt x="2691" y="1116"/>
                  </a:cubicBezTo>
                  <a:lnTo>
                    <a:pt x="2703" y="1116"/>
                  </a:lnTo>
                  <a:cubicBezTo>
                    <a:pt x="2703" y="1128"/>
                    <a:pt x="2715" y="1140"/>
                    <a:pt x="2703" y="1140"/>
                  </a:cubicBezTo>
                  <a:cubicBezTo>
                    <a:pt x="2703" y="1140"/>
                    <a:pt x="2672" y="1125"/>
                    <a:pt x="2660" y="1125"/>
                  </a:cubicBezTo>
                  <a:cubicBezTo>
                    <a:pt x="2657" y="1125"/>
                    <a:pt x="2655" y="1126"/>
                    <a:pt x="2655" y="1128"/>
                  </a:cubicBezTo>
                  <a:cubicBezTo>
                    <a:pt x="2655" y="1140"/>
                    <a:pt x="2667" y="1152"/>
                    <a:pt x="2679" y="1164"/>
                  </a:cubicBezTo>
                  <a:cubicBezTo>
                    <a:pt x="2703" y="1164"/>
                    <a:pt x="2715" y="1164"/>
                    <a:pt x="2727" y="1176"/>
                  </a:cubicBezTo>
                  <a:cubicBezTo>
                    <a:pt x="2739" y="1188"/>
                    <a:pt x="2739" y="1200"/>
                    <a:pt x="2727" y="1200"/>
                  </a:cubicBezTo>
                  <a:cubicBezTo>
                    <a:pt x="2691" y="1188"/>
                    <a:pt x="2667" y="1176"/>
                    <a:pt x="2631" y="1152"/>
                  </a:cubicBezTo>
                  <a:cubicBezTo>
                    <a:pt x="2620" y="1152"/>
                    <a:pt x="2631" y="1164"/>
                    <a:pt x="2631" y="1176"/>
                  </a:cubicBezTo>
                  <a:cubicBezTo>
                    <a:pt x="2631" y="1176"/>
                    <a:pt x="2655" y="1188"/>
                    <a:pt x="2667" y="1200"/>
                  </a:cubicBezTo>
                  <a:cubicBezTo>
                    <a:pt x="2669" y="1202"/>
                    <a:pt x="2669" y="1202"/>
                    <a:pt x="2668" y="1202"/>
                  </a:cubicBezTo>
                  <a:cubicBezTo>
                    <a:pt x="2664" y="1202"/>
                    <a:pt x="2642" y="1191"/>
                    <a:pt x="2629" y="1191"/>
                  </a:cubicBezTo>
                  <a:cubicBezTo>
                    <a:pt x="2624" y="1191"/>
                    <a:pt x="2620" y="1194"/>
                    <a:pt x="2620" y="1200"/>
                  </a:cubicBezTo>
                  <a:cubicBezTo>
                    <a:pt x="2643" y="1212"/>
                    <a:pt x="2667" y="1224"/>
                    <a:pt x="2691" y="1235"/>
                  </a:cubicBezTo>
                  <a:cubicBezTo>
                    <a:pt x="2667" y="1224"/>
                    <a:pt x="2643" y="1224"/>
                    <a:pt x="2631" y="1212"/>
                  </a:cubicBezTo>
                  <a:lnTo>
                    <a:pt x="2584" y="1212"/>
                  </a:lnTo>
                  <a:cubicBezTo>
                    <a:pt x="2596" y="1212"/>
                    <a:pt x="2608" y="1212"/>
                    <a:pt x="2620" y="1224"/>
                  </a:cubicBezTo>
                  <a:cubicBezTo>
                    <a:pt x="2631" y="1247"/>
                    <a:pt x="2620" y="1247"/>
                    <a:pt x="2620" y="1247"/>
                  </a:cubicBezTo>
                  <a:lnTo>
                    <a:pt x="2584" y="1247"/>
                  </a:lnTo>
                  <a:cubicBezTo>
                    <a:pt x="2584" y="1247"/>
                    <a:pt x="2620" y="1271"/>
                    <a:pt x="2608" y="1271"/>
                  </a:cubicBezTo>
                  <a:cubicBezTo>
                    <a:pt x="2600" y="1271"/>
                    <a:pt x="2581" y="1266"/>
                    <a:pt x="2573" y="1266"/>
                  </a:cubicBezTo>
                  <a:cubicBezTo>
                    <a:pt x="2569" y="1266"/>
                    <a:pt x="2568" y="1267"/>
                    <a:pt x="2572" y="1271"/>
                  </a:cubicBezTo>
                  <a:cubicBezTo>
                    <a:pt x="2584" y="1295"/>
                    <a:pt x="2620" y="1307"/>
                    <a:pt x="2620" y="1319"/>
                  </a:cubicBezTo>
                  <a:lnTo>
                    <a:pt x="2596" y="1307"/>
                  </a:lnTo>
                  <a:cubicBezTo>
                    <a:pt x="2596" y="1307"/>
                    <a:pt x="2584" y="1295"/>
                    <a:pt x="2584" y="1295"/>
                  </a:cubicBezTo>
                  <a:lnTo>
                    <a:pt x="2584" y="1319"/>
                  </a:lnTo>
                  <a:cubicBezTo>
                    <a:pt x="2584" y="1319"/>
                    <a:pt x="2560" y="1319"/>
                    <a:pt x="2572" y="1331"/>
                  </a:cubicBezTo>
                  <a:cubicBezTo>
                    <a:pt x="2572" y="1343"/>
                    <a:pt x="2584" y="1343"/>
                    <a:pt x="2572" y="1355"/>
                  </a:cubicBezTo>
                  <a:lnTo>
                    <a:pt x="2560" y="1355"/>
                  </a:lnTo>
                  <a:cubicBezTo>
                    <a:pt x="2536" y="1366"/>
                    <a:pt x="2572" y="1378"/>
                    <a:pt x="2572" y="1390"/>
                  </a:cubicBezTo>
                  <a:cubicBezTo>
                    <a:pt x="2569" y="1393"/>
                    <a:pt x="2566" y="1394"/>
                    <a:pt x="2562" y="1394"/>
                  </a:cubicBezTo>
                  <a:cubicBezTo>
                    <a:pt x="2551" y="1394"/>
                    <a:pt x="2536" y="1387"/>
                    <a:pt x="2529" y="1387"/>
                  </a:cubicBezTo>
                  <a:cubicBezTo>
                    <a:pt x="2526" y="1387"/>
                    <a:pt x="2524" y="1388"/>
                    <a:pt x="2524" y="1390"/>
                  </a:cubicBezTo>
                  <a:cubicBezTo>
                    <a:pt x="2512" y="1402"/>
                    <a:pt x="2536" y="1414"/>
                    <a:pt x="2548" y="1426"/>
                  </a:cubicBezTo>
                  <a:cubicBezTo>
                    <a:pt x="2548" y="1428"/>
                    <a:pt x="2547" y="1428"/>
                    <a:pt x="2545" y="1428"/>
                  </a:cubicBezTo>
                  <a:cubicBezTo>
                    <a:pt x="2535" y="1428"/>
                    <a:pt x="2497" y="1402"/>
                    <a:pt x="2477" y="1402"/>
                  </a:cubicBezTo>
                  <a:cubicBezTo>
                    <a:pt x="2501" y="1414"/>
                    <a:pt x="2512" y="1426"/>
                    <a:pt x="2524" y="1438"/>
                  </a:cubicBezTo>
                  <a:cubicBezTo>
                    <a:pt x="2539" y="1448"/>
                    <a:pt x="2542" y="1452"/>
                    <a:pt x="2537" y="1452"/>
                  </a:cubicBezTo>
                  <a:cubicBezTo>
                    <a:pt x="2530" y="1452"/>
                    <a:pt x="2509" y="1445"/>
                    <a:pt x="2489" y="1438"/>
                  </a:cubicBezTo>
                  <a:lnTo>
                    <a:pt x="2489" y="1438"/>
                  </a:lnTo>
                  <a:cubicBezTo>
                    <a:pt x="2536" y="1462"/>
                    <a:pt x="2489" y="1462"/>
                    <a:pt x="2524" y="1485"/>
                  </a:cubicBezTo>
                  <a:cubicBezTo>
                    <a:pt x="2516" y="1485"/>
                    <a:pt x="2503" y="1480"/>
                    <a:pt x="2492" y="1480"/>
                  </a:cubicBezTo>
                  <a:cubicBezTo>
                    <a:pt x="2486" y="1480"/>
                    <a:pt x="2481" y="1482"/>
                    <a:pt x="2477" y="1485"/>
                  </a:cubicBezTo>
                  <a:cubicBezTo>
                    <a:pt x="2501" y="1497"/>
                    <a:pt x="2489" y="1497"/>
                    <a:pt x="2489" y="1497"/>
                  </a:cubicBezTo>
                  <a:cubicBezTo>
                    <a:pt x="2489" y="1509"/>
                    <a:pt x="2512" y="1521"/>
                    <a:pt x="2512" y="1533"/>
                  </a:cubicBezTo>
                  <a:cubicBezTo>
                    <a:pt x="2511" y="1535"/>
                    <a:pt x="2507" y="1536"/>
                    <a:pt x="2504" y="1536"/>
                  </a:cubicBezTo>
                  <a:cubicBezTo>
                    <a:pt x="2488" y="1536"/>
                    <a:pt x="2460" y="1525"/>
                    <a:pt x="2451" y="1525"/>
                  </a:cubicBezTo>
                  <a:cubicBezTo>
                    <a:pt x="2447" y="1525"/>
                    <a:pt x="2447" y="1527"/>
                    <a:pt x="2453" y="1533"/>
                  </a:cubicBezTo>
                  <a:cubicBezTo>
                    <a:pt x="2477" y="1557"/>
                    <a:pt x="2536" y="1569"/>
                    <a:pt x="2501" y="1569"/>
                  </a:cubicBezTo>
                  <a:cubicBezTo>
                    <a:pt x="2489" y="1569"/>
                    <a:pt x="2483" y="1566"/>
                    <a:pt x="2481" y="1566"/>
                  </a:cubicBezTo>
                  <a:lnTo>
                    <a:pt x="2481" y="1566"/>
                  </a:lnTo>
                  <a:cubicBezTo>
                    <a:pt x="2480" y="1566"/>
                    <a:pt x="2481" y="1567"/>
                    <a:pt x="2485" y="1573"/>
                  </a:cubicBezTo>
                  <a:lnTo>
                    <a:pt x="2485" y="1573"/>
                  </a:lnTo>
                  <a:cubicBezTo>
                    <a:pt x="2472" y="1565"/>
                    <a:pt x="2458" y="1557"/>
                    <a:pt x="2453" y="1557"/>
                  </a:cubicBezTo>
                  <a:cubicBezTo>
                    <a:pt x="2441" y="1557"/>
                    <a:pt x="2465" y="1569"/>
                    <a:pt x="2465" y="1569"/>
                  </a:cubicBezTo>
                  <a:lnTo>
                    <a:pt x="2465" y="1581"/>
                  </a:lnTo>
                  <a:cubicBezTo>
                    <a:pt x="2465" y="1583"/>
                    <a:pt x="2464" y="1584"/>
                    <a:pt x="2463" y="1584"/>
                  </a:cubicBezTo>
                  <a:cubicBezTo>
                    <a:pt x="2460" y="1584"/>
                    <a:pt x="2451" y="1569"/>
                    <a:pt x="2441" y="1569"/>
                  </a:cubicBezTo>
                  <a:cubicBezTo>
                    <a:pt x="2453" y="1581"/>
                    <a:pt x="2441" y="1581"/>
                    <a:pt x="2441" y="1581"/>
                  </a:cubicBezTo>
                  <a:cubicBezTo>
                    <a:pt x="2441" y="1587"/>
                    <a:pt x="2444" y="1587"/>
                    <a:pt x="2447" y="1587"/>
                  </a:cubicBezTo>
                  <a:cubicBezTo>
                    <a:pt x="2450" y="1587"/>
                    <a:pt x="2453" y="1587"/>
                    <a:pt x="2453" y="1593"/>
                  </a:cubicBezTo>
                  <a:cubicBezTo>
                    <a:pt x="2453" y="1601"/>
                    <a:pt x="2453" y="1609"/>
                    <a:pt x="2444" y="1609"/>
                  </a:cubicBezTo>
                  <a:cubicBezTo>
                    <a:pt x="2441" y="1609"/>
                    <a:pt x="2436" y="1608"/>
                    <a:pt x="2429" y="1605"/>
                  </a:cubicBezTo>
                  <a:cubicBezTo>
                    <a:pt x="2426" y="1601"/>
                    <a:pt x="2421" y="1600"/>
                    <a:pt x="2417" y="1600"/>
                  </a:cubicBezTo>
                  <a:cubicBezTo>
                    <a:pt x="2407" y="1600"/>
                    <a:pt x="2400" y="1608"/>
                    <a:pt x="2417" y="1616"/>
                  </a:cubicBezTo>
                  <a:cubicBezTo>
                    <a:pt x="2417" y="1616"/>
                    <a:pt x="2393" y="1616"/>
                    <a:pt x="2417" y="1640"/>
                  </a:cubicBezTo>
                  <a:cubicBezTo>
                    <a:pt x="2408" y="1640"/>
                    <a:pt x="2390" y="1638"/>
                    <a:pt x="2377" y="1638"/>
                  </a:cubicBezTo>
                  <a:cubicBezTo>
                    <a:pt x="2366" y="1638"/>
                    <a:pt x="2358" y="1640"/>
                    <a:pt x="2358" y="1644"/>
                  </a:cubicBezTo>
                  <a:lnTo>
                    <a:pt x="2358" y="1644"/>
                  </a:lnTo>
                  <a:cubicBezTo>
                    <a:pt x="2350" y="1637"/>
                    <a:pt x="2346" y="1634"/>
                    <a:pt x="2344" y="1634"/>
                  </a:cubicBezTo>
                  <a:lnTo>
                    <a:pt x="2344" y="1634"/>
                  </a:lnTo>
                  <a:cubicBezTo>
                    <a:pt x="2340" y="1634"/>
                    <a:pt x="2394" y="1689"/>
                    <a:pt x="2394" y="1689"/>
                  </a:cubicBezTo>
                  <a:lnTo>
                    <a:pt x="2394" y="1689"/>
                  </a:lnTo>
                  <a:cubicBezTo>
                    <a:pt x="2394" y="1689"/>
                    <a:pt x="2394" y="1688"/>
                    <a:pt x="2393" y="1688"/>
                  </a:cubicBezTo>
                  <a:cubicBezTo>
                    <a:pt x="2375" y="1679"/>
                    <a:pt x="2357" y="1656"/>
                    <a:pt x="2355" y="1656"/>
                  </a:cubicBezTo>
                  <a:lnTo>
                    <a:pt x="2355" y="1656"/>
                  </a:lnTo>
                  <a:cubicBezTo>
                    <a:pt x="2354" y="1656"/>
                    <a:pt x="2355" y="1658"/>
                    <a:pt x="2358" y="1664"/>
                  </a:cubicBezTo>
                  <a:cubicBezTo>
                    <a:pt x="2381" y="1688"/>
                    <a:pt x="2405" y="1736"/>
                    <a:pt x="2405" y="1736"/>
                  </a:cubicBezTo>
                  <a:cubicBezTo>
                    <a:pt x="2385" y="1725"/>
                    <a:pt x="2373" y="1697"/>
                    <a:pt x="2370" y="1697"/>
                  </a:cubicBezTo>
                  <a:cubicBezTo>
                    <a:pt x="2370" y="1697"/>
                    <a:pt x="2370" y="1698"/>
                    <a:pt x="2370" y="1700"/>
                  </a:cubicBezTo>
                  <a:cubicBezTo>
                    <a:pt x="2370" y="1712"/>
                    <a:pt x="2393" y="1736"/>
                    <a:pt x="2381" y="1747"/>
                  </a:cubicBezTo>
                  <a:lnTo>
                    <a:pt x="2346" y="1664"/>
                  </a:lnTo>
                  <a:lnTo>
                    <a:pt x="2346" y="1688"/>
                  </a:lnTo>
                  <a:cubicBezTo>
                    <a:pt x="2358" y="1700"/>
                    <a:pt x="2358" y="1712"/>
                    <a:pt x="2346" y="1724"/>
                  </a:cubicBezTo>
                  <a:cubicBezTo>
                    <a:pt x="2346" y="1721"/>
                    <a:pt x="2346" y="1714"/>
                    <a:pt x="2346" y="1700"/>
                  </a:cubicBezTo>
                  <a:cubicBezTo>
                    <a:pt x="2337" y="1672"/>
                    <a:pt x="2334" y="1644"/>
                    <a:pt x="2334" y="1644"/>
                  </a:cubicBezTo>
                  <a:cubicBezTo>
                    <a:pt x="2334" y="1644"/>
                    <a:pt x="2334" y="1647"/>
                    <a:pt x="2334" y="1652"/>
                  </a:cubicBezTo>
                  <a:cubicBezTo>
                    <a:pt x="2334" y="1655"/>
                    <a:pt x="2334" y="1660"/>
                    <a:pt x="2334" y="1664"/>
                  </a:cubicBezTo>
                  <a:cubicBezTo>
                    <a:pt x="2329" y="1683"/>
                    <a:pt x="2326" y="1689"/>
                    <a:pt x="2324" y="1689"/>
                  </a:cubicBezTo>
                  <a:cubicBezTo>
                    <a:pt x="2322" y="1689"/>
                    <a:pt x="2322" y="1676"/>
                    <a:pt x="2322" y="1676"/>
                  </a:cubicBezTo>
                  <a:lnTo>
                    <a:pt x="2310" y="1688"/>
                  </a:lnTo>
                  <a:cubicBezTo>
                    <a:pt x="2310" y="1688"/>
                    <a:pt x="2301" y="1691"/>
                    <a:pt x="2294" y="1691"/>
                  </a:cubicBezTo>
                  <a:cubicBezTo>
                    <a:pt x="2286" y="1691"/>
                    <a:pt x="2280" y="1688"/>
                    <a:pt x="2286" y="1676"/>
                  </a:cubicBezTo>
                  <a:cubicBezTo>
                    <a:pt x="2310" y="1652"/>
                    <a:pt x="2298" y="1640"/>
                    <a:pt x="2286" y="1640"/>
                  </a:cubicBezTo>
                  <a:cubicBezTo>
                    <a:pt x="2274" y="1640"/>
                    <a:pt x="2274" y="1664"/>
                    <a:pt x="2262" y="1664"/>
                  </a:cubicBezTo>
                  <a:cubicBezTo>
                    <a:pt x="2262" y="1664"/>
                    <a:pt x="2262" y="1663"/>
                    <a:pt x="2261" y="1663"/>
                  </a:cubicBezTo>
                  <a:lnTo>
                    <a:pt x="2261" y="1663"/>
                  </a:lnTo>
                  <a:cubicBezTo>
                    <a:pt x="2251" y="1696"/>
                    <a:pt x="2239" y="1740"/>
                    <a:pt x="2239" y="1747"/>
                  </a:cubicBezTo>
                  <a:lnTo>
                    <a:pt x="2250" y="1747"/>
                  </a:lnTo>
                  <a:cubicBezTo>
                    <a:pt x="2250" y="1759"/>
                    <a:pt x="2262" y="1747"/>
                    <a:pt x="2250" y="1771"/>
                  </a:cubicBezTo>
                  <a:cubicBezTo>
                    <a:pt x="2239" y="1789"/>
                    <a:pt x="2245" y="1789"/>
                    <a:pt x="2250" y="1789"/>
                  </a:cubicBezTo>
                  <a:cubicBezTo>
                    <a:pt x="2253" y="1789"/>
                    <a:pt x="2256" y="1789"/>
                    <a:pt x="2257" y="1791"/>
                  </a:cubicBezTo>
                  <a:lnTo>
                    <a:pt x="2257" y="1791"/>
                  </a:lnTo>
                  <a:cubicBezTo>
                    <a:pt x="2267" y="1773"/>
                    <a:pt x="2286" y="1747"/>
                    <a:pt x="2286" y="1747"/>
                  </a:cubicBezTo>
                  <a:lnTo>
                    <a:pt x="2286" y="1747"/>
                  </a:lnTo>
                  <a:cubicBezTo>
                    <a:pt x="2297" y="1758"/>
                    <a:pt x="2279" y="1797"/>
                    <a:pt x="2283" y="1797"/>
                  </a:cubicBezTo>
                  <a:cubicBezTo>
                    <a:pt x="2284" y="1797"/>
                    <a:pt x="2285" y="1796"/>
                    <a:pt x="2286" y="1795"/>
                  </a:cubicBezTo>
                  <a:cubicBezTo>
                    <a:pt x="2298" y="1783"/>
                    <a:pt x="2298" y="1783"/>
                    <a:pt x="2298" y="1771"/>
                  </a:cubicBezTo>
                  <a:cubicBezTo>
                    <a:pt x="2304" y="1759"/>
                    <a:pt x="2307" y="1756"/>
                    <a:pt x="2309" y="1756"/>
                  </a:cubicBezTo>
                  <a:cubicBezTo>
                    <a:pt x="2310" y="1756"/>
                    <a:pt x="2310" y="1759"/>
                    <a:pt x="2310" y="1759"/>
                  </a:cubicBezTo>
                  <a:cubicBezTo>
                    <a:pt x="2310" y="1759"/>
                    <a:pt x="2310" y="1771"/>
                    <a:pt x="2310" y="1795"/>
                  </a:cubicBezTo>
                  <a:cubicBezTo>
                    <a:pt x="2310" y="1819"/>
                    <a:pt x="2286" y="1807"/>
                    <a:pt x="2274" y="1831"/>
                  </a:cubicBezTo>
                  <a:cubicBezTo>
                    <a:pt x="2267" y="1854"/>
                    <a:pt x="2269" y="1867"/>
                    <a:pt x="2278" y="1867"/>
                  </a:cubicBezTo>
                  <a:cubicBezTo>
                    <a:pt x="2283" y="1867"/>
                    <a:pt x="2290" y="1863"/>
                    <a:pt x="2298" y="1855"/>
                  </a:cubicBezTo>
                  <a:cubicBezTo>
                    <a:pt x="2302" y="1844"/>
                    <a:pt x="2306" y="1840"/>
                    <a:pt x="2310" y="1840"/>
                  </a:cubicBezTo>
                  <a:cubicBezTo>
                    <a:pt x="2316" y="1840"/>
                    <a:pt x="2322" y="1847"/>
                    <a:pt x="2324" y="1859"/>
                  </a:cubicBezTo>
                  <a:lnTo>
                    <a:pt x="2324" y="1859"/>
                  </a:lnTo>
                  <a:cubicBezTo>
                    <a:pt x="2326" y="1850"/>
                    <a:pt x="2329" y="1843"/>
                    <a:pt x="2334" y="1843"/>
                  </a:cubicBezTo>
                  <a:cubicBezTo>
                    <a:pt x="2346" y="1843"/>
                    <a:pt x="2346" y="1843"/>
                    <a:pt x="2358" y="1819"/>
                  </a:cubicBezTo>
                  <a:lnTo>
                    <a:pt x="2358" y="1819"/>
                  </a:lnTo>
                  <a:cubicBezTo>
                    <a:pt x="2346" y="1855"/>
                    <a:pt x="2370" y="1902"/>
                    <a:pt x="2405" y="1914"/>
                  </a:cubicBezTo>
                  <a:cubicBezTo>
                    <a:pt x="2412" y="1914"/>
                    <a:pt x="2415" y="1895"/>
                    <a:pt x="2414" y="1868"/>
                  </a:cubicBezTo>
                  <a:lnTo>
                    <a:pt x="2414" y="1868"/>
                  </a:lnTo>
                  <a:cubicBezTo>
                    <a:pt x="2415" y="1872"/>
                    <a:pt x="2416" y="1875"/>
                    <a:pt x="2417" y="1878"/>
                  </a:cubicBezTo>
                  <a:cubicBezTo>
                    <a:pt x="2417" y="1884"/>
                    <a:pt x="2423" y="1890"/>
                    <a:pt x="2428" y="1890"/>
                  </a:cubicBezTo>
                  <a:cubicBezTo>
                    <a:pt x="2432" y="1890"/>
                    <a:pt x="2435" y="1884"/>
                    <a:pt x="2429" y="1866"/>
                  </a:cubicBezTo>
                  <a:cubicBezTo>
                    <a:pt x="2421" y="1854"/>
                    <a:pt x="2415" y="1845"/>
                    <a:pt x="2412" y="1840"/>
                  </a:cubicBezTo>
                  <a:lnTo>
                    <a:pt x="2412" y="1840"/>
                  </a:lnTo>
                  <a:cubicBezTo>
                    <a:pt x="2412" y="1837"/>
                    <a:pt x="2411" y="1834"/>
                    <a:pt x="2411" y="1831"/>
                  </a:cubicBezTo>
                  <a:lnTo>
                    <a:pt x="2411" y="1831"/>
                  </a:lnTo>
                  <a:cubicBezTo>
                    <a:pt x="2412" y="1831"/>
                    <a:pt x="2414" y="1831"/>
                    <a:pt x="2417" y="1831"/>
                  </a:cubicBezTo>
                  <a:cubicBezTo>
                    <a:pt x="2417" y="1825"/>
                    <a:pt x="2417" y="1822"/>
                    <a:pt x="2419" y="1822"/>
                  </a:cubicBezTo>
                  <a:cubicBezTo>
                    <a:pt x="2420" y="1822"/>
                    <a:pt x="2423" y="1825"/>
                    <a:pt x="2429" y="1831"/>
                  </a:cubicBezTo>
                  <a:cubicBezTo>
                    <a:pt x="2429" y="1831"/>
                    <a:pt x="2429" y="1843"/>
                    <a:pt x="2441" y="1843"/>
                  </a:cubicBezTo>
                  <a:lnTo>
                    <a:pt x="2453" y="1819"/>
                  </a:lnTo>
                  <a:cubicBezTo>
                    <a:pt x="2453" y="1807"/>
                    <a:pt x="2405" y="1759"/>
                    <a:pt x="2405" y="1759"/>
                  </a:cubicBezTo>
                  <a:lnTo>
                    <a:pt x="2405" y="1759"/>
                  </a:lnTo>
                  <a:cubicBezTo>
                    <a:pt x="2405" y="1759"/>
                    <a:pt x="2453" y="1795"/>
                    <a:pt x="2477" y="1795"/>
                  </a:cubicBezTo>
                  <a:cubicBezTo>
                    <a:pt x="2489" y="1795"/>
                    <a:pt x="2489" y="1795"/>
                    <a:pt x="2477" y="1783"/>
                  </a:cubicBezTo>
                  <a:cubicBezTo>
                    <a:pt x="2453" y="1771"/>
                    <a:pt x="2429" y="1759"/>
                    <a:pt x="2441" y="1759"/>
                  </a:cubicBezTo>
                  <a:lnTo>
                    <a:pt x="2477" y="1771"/>
                  </a:lnTo>
                  <a:lnTo>
                    <a:pt x="2501" y="1771"/>
                  </a:lnTo>
                  <a:cubicBezTo>
                    <a:pt x="2478" y="1760"/>
                    <a:pt x="2466" y="1759"/>
                    <a:pt x="2455" y="1739"/>
                  </a:cubicBezTo>
                  <a:lnTo>
                    <a:pt x="2455" y="1739"/>
                  </a:lnTo>
                  <a:cubicBezTo>
                    <a:pt x="2466" y="1745"/>
                    <a:pt x="2501" y="1759"/>
                    <a:pt x="2501" y="1759"/>
                  </a:cubicBezTo>
                  <a:cubicBezTo>
                    <a:pt x="2510" y="1761"/>
                    <a:pt x="2517" y="1762"/>
                    <a:pt x="2520" y="1762"/>
                  </a:cubicBezTo>
                  <a:cubicBezTo>
                    <a:pt x="2541" y="1762"/>
                    <a:pt x="2453" y="1734"/>
                    <a:pt x="2453" y="1724"/>
                  </a:cubicBezTo>
                  <a:lnTo>
                    <a:pt x="2453" y="1724"/>
                  </a:lnTo>
                  <a:cubicBezTo>
                    <a:pt x="2453" y="1724"/>
                    <a:pt x="2479" y="1734"/>
                    <a:pt x="2490" y="1734"/>
                  </a:cubicBezTo>
                  <a:cubicBezTo>
                    <a:pt x="2495" y="1734"/>
                    <a:pt x="2497" y="1732"/>
                    <a:pt x="2489" y="1724"/>
                  </a:cubicBezTo>
                  <a:lnTo>
                    <a:pt x="2489" y="1724"/>
                  </a:lnTo>
                  <a:cubicBezTo>
                    <a:pt x="2493" y="1728"/>
                    <a:pt x="2498" y="1730"/>
                    <a:pt x="2503" y="1730"/>
                  </a:cubicBezTo>
                  <a:cubicBezTo>
                    <a:pt x="2521" y="1730"/>
                    <a:pt x="2536" y="1700"/>
                    <a:pt x="2536" y="1700"/>
                  </a:cubicBezTo>
                  <a:cubicBezTo>
                    <a:pt x="2536" y="1688"/>
                    <a:pt x="2536" y="1676"/>
                    <a:pt x="2536" y="1664"/>
                  </a:cubicBezTo>
                  <a:cubicBezTo>
                    <a:pt x="2536" y="1660"/>
                    <a:pt x="2540" y="1659"/>
                    <a:pt x="2545" y="1659"/>
                  </a:cubicBezTo>
                  <a:cubicBezTo>
                    <a:pt x="2547" y="1659"/>
                    <a:pt x="2548" y="1659"/>
                    <a:pt x="2550" y="1659"/>
                  </a:cubicBezTo>
                  <a:lnTo>
                    <a:pt x="2550" y="1659"/>
                  </a:lnTo>
                  <a:cubicBezTo>
                    <a:pt x="2542" y="1652"/>
                    <a:pt x="2536" y="1637"/>
                    <a:pt x="2536" y="1628"/>
                  </a:cubicBezTo>
                  <a:lnTo>
                    <a:pt x="2536" y="1628"/>
                  </a:lnTo>
                  <a:cubicBezTo>
                    <a:pt x="2536" y="1628"/>
                    <a:pt x="2586" y="1670"/>
                    <a:pt x="2589" y="1670"/>
                  </a:cubicBezTo>
                  <a:cubicBezTo>
                    <a:pt x="2589" y="1670"/>
                    <a:pt x="2588" y="1668"/>
                    <a:pt x="2584" y="1664"/>
                  </a:cubicBezTo>
                  <a:cubicBezTo>
                    <a:pt x="2560" y="1628"/>
                    <a:pt x="2584" y="1640"/>
                    <a:pt x="2560" y="1628"/>
                  </a:cubicBezTo>
                  <a:cubicBezTo>
                    <a:pt x="2536" y="1616"/>
                    <a:pt x="2572" y="1628"/>
                    <a:pt x="2548" y="1605"/>
                  </a:cubicBezTo>
                  <a:lnTo>
                    <a:pt x="2548" y="1605"/>
                  </a:lnTo>
                  <a:cubicBezTo>
                    <a:pt x="2572" y="1628"/>
                    <a:pt x="2596" y="1628"/>
                    <a:pt x="2608" y="1628"/>
                  </a:cubicBezTo>
                  <a:cubicBezTo>
                    <a:pt x="2620" y="1616"/>
                    <a:pt x="2548" y="1581"/>
                    <a:pt x="2548" y="1569"/>
                  </a:cubicBezTo>
                  <a:cubicBezTo>
                    <a:pt x="2546" y="1567"/>
                    <a:pt x="2547" y="1566"/>
                    <a:pt x="2548" y="1566"/>
                  </a:cubicBezTo>
                  <a:cubicBezTo>
                    <a:pt x="2559" y="1566"/>
                    <a:pt x="2625" y="1594"/>
                    <a:pt x="2655" y="1605"/>
                  </a:cubicBezTo>
                  <a:cubicBezTo>
                    <a:pt x="2620" y="1581"/>
                    <a:pt x="2596" y="1569"/>
                    <a:pt x="2584" y="1545"/>
                  </a:cubicBezTo>
                  <a:cubicBezTo>
                    <a:pt x="2596" y="1545"/>
                    <a:pt x="2620" y="1557"/>
                    <a:pt x="2631" y="1557"/>
                  </a:cubicBezTo>
                  <a:cubicBezTo>
                    <a:pt x="2620" y="1545"/>
                    <a:pt x="2631" y="1545"/>
                    <a:pt x="2631" y="1533"/>
                  </a:cubicBezTo>
                  <a:cubicBezTo>
                    <a:pt x="2620" y="1521"/>
                    <a:pt x="2608" y="1509"/>
                    <a:pt x="2596" y="1497"/>
                  </a:cubicBezTo>
                  <a:lnTo>
                    <a:pt x="2596" y="1497"/>
                  </a:lnTo>
                  <a:cubicBezTo>
                    <a:pt x="2612" y="1506"/>
                    <a:pt x="2634" y="1525"/>
                    <a:pt x="2642" y="1525"/>
                  </a:cubicBezTo>
                  <a:cubicBezTo>
                    <a:pt x="2646" y="1525"/>
                    <a:pt x="2647" y="1521"/>
                    <a:pt x="2643" y="1509"/>
                  </a:cubicBezTo>
                  <a:cubicBezTo>
                    <a:pt x="2643" y="1499"/>
                    <a:pt x="2643" y="1496"/>
                    <a:pt x="2647" y="1496"/>
                  </a:cubicBezTo>
                  <a:cubicBezTo>
                    <a:pt x="2652" y="1496"/>
                    <a:pt x="2664" y="1502"/>
                    <a:pt x="2691" y="1509"/>
                  </a:cubicBezTo>
                  <a:cubicBezTo>
                    <a:pt x="2691" y="1509"/>
                    <a:pt x="2667" y="1497"/>
                    <a:pt x="2667" y="1497"/>
                  </a:cubicBezTo>
                  <a:cubicBezTo>
                    <a:pt x="2655" y="1485"/>
                    <a:pt x="2667" y="1474"/>
                    <a:pt x="2667" y="1474"/>
                  </a:cubicBezTo>
                  <a:cubicBezTo>
                    <a:pt x="2667" y="1462"/>
                    <a:pt x="2631" y="1450"/>
                    <a:pt x="2631" y="1450"/>
                  </a:cubicBezTo>
                  <a:cubicBezTo>
                    <a:pt x="2620" y="1438"/>
                    <a:pt x="2631" y="1438"/>
                    <a:pt x="2620" y="1426"/>
                  </a:cubicBezTo>
                  <a:lnTo>
                    <a:pt x="2620" y="1426"/>
                  </a:lnTo>
                  <a:cubicBezTo>
                    <a:pt x="2631" y="1432"/>
                    <a:pt x="2637" y="1435"/>
                    <a:pt x="2640" y="1435"/>
                  </a:cubicBezTo>
                  <a:cubicBezTo>
                    <a:pt x="2643" y="1435"/>
                    <a:pt x="2643" y="1432"/>
                    <a:pt x="2643" y="1426"/>
                  </a:cubicBezTo>
                  <a:lnTo>
                    <a:pt x="2655" y="1414"/>
                  </a:lnTo>
                  <a:cubicBezTo>
                    <a:pt x="2667" y="1414"/>
                    <a:pt x="2691" y="1426"/>
                    <a:pt x="2691" y="1438"/>
                  </a:cubicBezTo>
                  <a:cubicBezTo>
                    <a:pt x="2679" y="1438"/>
                    <a:pt x="2691" y="1438"/>
                    <a:pt x="2703" y="1450"/>
                  </a:cubicBezTo>
                  <a:cubicBezTo>
                    <a:pt x="2703" y="1438"/>
                    <a:pt x="2667" y="1414"/>
                    <a:pt x="2655" y="1390"/>
                  </a:cubicBezTo>
                  <a:cubicBezTo>
                    <a:pt x="2654" y="1389"/>
                    <a:pt x="2653" y="1388"/>
                    <a:pt x="2654" y="1388"/>
                  </a:cubicBezTo>
                  <a:lnTo>
                    <a:pt x="2654" y="1388"/>
                  </a:lnTo>
                  <a:cubicBezTo>
                    <a:pt x="2656" y="1388"/>
                    <a:pt x="2691" y="1414"/>
                    <a:pt x="2691" y="1414"/>
                  </a:cubicBezTo>
                  <a:lnTo>
                    <a:pt x="2691" y="1390"/>
                  </a:lnTo>
                  <a:cubicBezTo>
                    <a:pt x="2691" y="1390"/>
                    <a:pt x="2679" y="1378"/>
                    <a:pt x="2691" y="1378"/>
                  </a:cubicBezTo>
                  <a:cubicBezTo>
                    <a:pt x="2693" y="1381"/>
                    <a:pt x="2696" y="1382"/>
                    <a:pt x="2699" y="1382"/>
                  </a:cubicBezTo>
                  <a:cubicBezTo>
                    <a:pt x="2709" y="1382"/>
                    <a:pt x="2718" y="1364"/>
                    <a:pt x="2679" y="1355"/>
                  </a:cubicBezTo>
                  <a:cubicBezTo>
                    <a:pt x="2691" y="1355"/>
                    <a:pt x="2703" y="1366"/>
                    <a:pt x="2715" y="1366"/>
                  </a:cubicBezTo>
                  <a:cubicBezTo>
                    <a:pt x="2715" y="1366"/>
                    <a:pt x="2655" y="1331"/>
                    <a:pt x="2655" y="1307"/>
                  </a:cubicBezTo>
                  <a:lnTo>
                    <a:pt x="2655" y="1307"/>
                  </a:lnTo>
                  <a:cubicBezTo>
                    <a:pt x="2679" y="1319"/>
                    <a:pt x="2703" y="1331"/>
                    <a:pt x="2715" y="1331"/>
                  </a:cubicBezTo>
                  <a:cubicBezTo>
                    <a:pt x="2722" y="1333"/>
                    <a:pt x="2727" y="1334"/>
                    <a:pt x="2731" y="1334"/>
                  </a:cubicBezTo>
                  <a:cubicBezTo>
                    <a:pt x="2744" y="1334"/>
                    <a:pt x="2733" y="1321"/>
                    <a:pt x="2709" y="1319"/>
                  </a:cubicBezTo>
                  <a:lnTo>
                    <a:pt x="2709" y="1319"/>
                  </a:lnTo>
                  <a:cubicBezTo>
                    <a:pt x="2723" y="1320"/>
                    <a:pt x="2736" y="1324"/>
                    <a:pt x="2747" y="1324"/>
                  </a:cubicBezTo>
                  <a:cubicBezTo>
                    <a:pt x="2753" y="1324"/>
                    <a:pt x="2758" y="1323"/>
                    <a:pt x="2762" y="1319"/>
                  </a:cubicBezTo>
                  <a:cubicBezTo>
                    <a:pt x="2762" y="1307"/>
                    <a:pt x="2679" y="1295"/>
                    <a:pt x="2715" y="1295"/>
                  </a:cubicBezTo>
                  <a:cubicBezTo>
                    <a:pt x="2739" y="1295"/>
                    <a:pt x="2752" y="1300"/>
                    <a:pt x="2758" y="1300"/>
                  </a:cubicBezTo>
                  <a:cubicBezTo>
                    <a:pt x="2761" y="1300"/>
                    <a:pt x="2762" y="1299"/>
                    <a:pt x="2762" y="1295"/>
                  </a:cubicBezTo>
                  <a:cubicBezTo>
                    <a:pt x="2774" y="1283"/>
                    <a:pt x="2751" y="1283"/>
                    <a:pt x="2762" y="1271"/>
                  </a:cubicBezTo>
                  <a:cubicBezTo>
                    <a:pt x="2774" y="1271"/>
                    <a:pt x="2798" y="1259"/>
                    <a:pt x="2798" y="1247"/>
                  </a:cubicBezTo>
                  <a:cubicBezTo>
                    <a:pt x="2798" y="1247"/>
                    <a:pt x="2762" y="1235"/>
                    <a:pt x="2751" y="1235"/>
                  </a:cubicBezTo>
                  <a:cubicBezTo>
                    <a:pt x="2751" y="1231"/>
                    <a:pt x="2756" y="1230"/>
                    <a:pt x="2763" y="1230"/>
                  </a:cubicBezTo>
                  <a:cubicBezTo>
                    <a:pt x="2778" y="1230"/>
                    <a:pt x="2802" y="1235"/>
                    <a:pt x="2810" y="1235"/>
                  </a:cubicBezTo>
                  <a:cubicBezTo>
                    <a:pt x="2822" y="1235"/>
                    <a:pt x="2834" y="1224"/>
                    <a:pt x="2834" y="1224"/>
                  </a:cubicBezTo>
                  <a:cubicBezTo>
                    <a:pt x="2834" y="1200"/>
                    <a:pt x="2834" y="1188"/>
                    <a:pt x="2834" y="1176"/>
                  </a:cubicBezTo>
                  <a:cubicBezTo>
                    <a:pt x="2834" y="1176"/>
                    <a:pt x="2810" y="1140"/>
                    <a:pt x="2810" y="1140"/>
                  </a:cubicBezTo>
                  <a:lnTo>
                    <a:pt x="2810" y="1140"/>
                  </a:lnTo>
                  <a:cubicBezTo>
                    <a:pt x="2821" y="1140"/>
                    <a:pt x="2869" y="1178"/>
                    <a:pt x="2871" y="1178"/>
                  </a:cubicBezTo>
                  <a:cubicBezTo>
                    <a:pt x="2871" y="1178"/>
                    <a:pt x="2871" y="1177"/>
                    <a:pt x="2870" y="1176"/>
                  </a:cubicBezTo>
                  <a:cubicBezTo>
                    <a:pt x="2870" y="1164"/>
                    <a:pt x="2846" y="1128"/>
                    <a:pt x="2822" y="1116"/>
                  </a:cubicBezTo>
                  <a:lnTo>
                    <a:pt x="2822" y="1116"/>
                  </a:lnTo>
                  <a:cubicBezTo>
                    <a:pt x="2830" y="1120"/>
                    <a:pt x="2837" y="1122"/>
                    <a:pt x="2842" y="1122"/>
                  </a:cubicBezTo>
                  <a:cubicBezTo>
                    <a:pt x="2854" y="1122"/>
                    <a:pt x="2862" y="1116"/>
                    <a:pt x="2870" y="1116"/>
                  </a:cubicBezTo>
                  <a:cubicBezTo>
                    <a:pt x="2870" y="1116"/>
                    <a:pt x="2870" y="1104"/>
                    <a:pt x="2870" y="1093"/>
                  </a:cubicBezTo>
                  <a:cubicBezTo>
                    <a:pt x="2870" y="1093"/>
                    <a:pt x="2846" y="1081"/>
                    <a:pt x="2846" y="1081"/>
                  </a:cubicBezTo>
                  <a:cubicBezTo>
                    <a:pt x="2846" y="1069"/>
                    <a:pt x="2870" y="1057"/>
                    <a:pt x="2893" y="1057"/>
                  </a:cubicBezTo>
                  <a:cubicBezTo>
                    <a:pt x="2897" y="1053"/>
                    <a:pt x="2899" y="1052"/>
                    <a:pt x="2898" y="1052"/>
                  </a:cubicBezTo>
                  <a:lnTo>
                    <a:pt x="2898" y="1052"/>
                  </a:lnTo>
                  <a:cubicBezTo>
                    <a:pt x="2897" y="1052"/>
                    <a:pt x="2889" y="1057"/>
                    <a:pt x="2882" y="1057"/>
                  </a:cubicBezTo>
                  <a:cubicBezTo>
                    <a:pt x="2882" y="1045"/>
                    <a:pt x="2882" y="1045"/>
                    <a:pt x="2882" y="1033"/>
                  </a:cubicBezTo>
                  <a:cubicBezTo>
                    <a:pt x="2882" y="1033"/>
                    <a:pt x="2870" y="1021"/>
                    <a:pt x="2870" y="1009"/>
                  </a:cubicBezTo>
                  <a:cubicBezTo>
                    <a:pt x="2882" y="997"/>
                    <a:pt x="2882" y="997"/>
                    <a:pt x="2893" y="985"/>
                  </a:cubicBezTo>
                  <a:cubicBezTo>
                    <a:pt x="2905" y="985"/>
                    <a:pt x="2905" y="985"/>
                    <a:pt x="2893" y="974"/>
                  </a:cubicBezTo>
                  <a:cubicBezTo>
                    <a:pt x="2882" y="974"/>
                    <a:pt x="2893" y="950"/>
                    <a:pt x="2893" y="938"/>
                  </a:cubicBezTo>
                  <a:cubicBezTo>
                    <a:pt x="2893" y="932"/>
                    <a:pt x="2887" y="922"/>
                    <a:pt x="2881" y="915"/>
                  </a:cubicBezTo>
                  <a:lnTo>
                    <a:pt x="2881" y="915"/>
                  </a:lnTo>
                  <a:cubicBezTo>
                    <a:pt x="2873" y="923"/>
                    <a:pt x="2870" y="931"/>
                    <a:pt x="2861" y="931"/>
                  </a:cubicBezTo>
                  <a:cubicBezTo>
                    <a:pt x="2858" y="931"/>
                    <a:pt x="2853" y="929"/>
                    <a:pt x="2846" y="926"/>
                  </a:cubicBezTo>
                  <a:lnTo>
                    <a:pt x="2858" y="926"/>
                  </a:lnTo>
                  <a:lnTo>
                    <a:pt x="2858" y="914"/>
                  </a:lnTo>
                  <a:lnTo>
                    <a:pt x="2880" y="914"/>
                  </a:lnTo>
                  <a:cubicBezTo>
                    <a:pt x="2875" y="907"/>
                    <a:pt x="2870" y="902"/>
                    <a:pt x="2870" y="902"/>
                  </a:cubicBezTo>
                  <a:cubicBezTo>
                    <a:pt x="2877" y="902"/>
                    <a:pt x="2884" y="902"/>
                    <a:pt x="2889" y="905"/>
                  </a:cubicBezTo>
                  <a:lnTo>
                    <a:pt x="2889" y="905"/>
                  </a:lnTo>
                  <a:lnTo>
                    <a:pt x="2882" y="890"/>
                  </a:lnTo>
                  <a:cubicBezTo>
                    <a:pt x="2870" y="890"/>
                    <a:pt x="2858" y="878"/>
                    <a:pt x="2846" y="878"/>
                  </a:cubicBezTo>
                  <a:lnTo>
                    <a:pt x="2882" y="878"/>
                  </a:lnTo>
                  <a:cubicBezTo>
                    <a:pt x="2893" y="878"/>
                    <a:pt x="2893" y="866"/>
                    <a:pt x="2893" y="854"/>
                  </a:cubicBezTo>
                  <a:cubicBezTo>
                    <a:pt x="2893" y="854"/>
                    <a:pt x="2870" y="843"/>
                    <a:pt x="2905" y="843"/>
                  </a:cubicBezTo>
                  <a:cubicBezTo>
                    <a:pt x="2893" y="843"/>
                    <a:pt x="2882" y="831"/>
                    <a:pt x="2870" y="831"/>
                  </a:cubicBezTo>
                  <a:cubicBezTo>
                    <a:pt x="2905" y="831"/>
                    <a:pt x="2905" y="831"/>
                    <a:pt x="2905" y="807"/>
                  </a:cubicBezTo>
                  <a:cubicBezTo>
                    <a:pt x="2905" y="795"/>
                    <a:pt x="2905" y="795"/>
                    <a:pt x="2905" y="795"/>
                  </a:cubicBezTo>
                  <a:lnTo>
                    <a:pt x="2893" y="795"/>
                  </a:lnTo>
                  <a:cubicBezTo>
                    <a:pt x="2893" y="795"/>
                    <a:pt x="2917" y="771"/>
                    <a:pt x="2917" y="759"/>
                  </a:cubicBezTo>
                  <a:cubicBezTo>
                    <a:pt x="2917" y="747"/>
                    <a:pt x="2929" y="723"/>
                    <a:pt x="2941" y="723"/>
                  </a:cubicBezTo>
                  <a:cubicBezTo>
                    <a:pt x="2941" y="721"/>
                    <a:pt x="2940" y="720"/>
                    <a:pt x="2937" y="720"/>
                  </a:cubicBezTo>
                  <a:cubicBezTo>
                    <a:pt x="2928" y="720"/>
                    <a:pt x="2903" y="735"/>
                    <a:pt x="2893" y="735"/>
                  </a:cubicBezTo>
                  <a:cubicBezTo>
                    <a:pt x="2882" y="735"/>
                    <a:pt x="2917" y="712"/>
                    <a:pt x="2929" y="712"/>
                  </a:cubicBezTo>
                  <a:lnTo>
                    <a:pt x="2941" y="688"/>
                  </a:lnTo>
                  <a:cubicBezTo>
                    <a:pt x="2950" y="679"/>
                    <a:pt x="2942" y="677"/>
                    <a:pt x="2931" y="677"/>
                  </a:cubicBezTo>
                  <a:cubicBezTo>
                    <a:pt x="2919" y="677"/>
                    <a:pt x="2903" y="679"/>
                    <a:pt x="2898" y="679"/>
                  </a:cubicBezTo>
                  <a:cubicBezTo>
                    <a:pt x="2898" y="679"/>
                    <a:pt x="2898" y="679"/>
                    <a:pt x="2898" y="679"/>
                  </a:cubicBezTo>
                  <a:lnTo>
                    <a:pt x="2898" y="679"/>
                  </a:lnTo>
                  <a:cubicBezTo>
                    <a:pt x="2877" y="690"/>
                    <a:pt x="2855" y="702"/>
                    <a:pt x="2834" y="723"/>
                  </a:cubicBezTo>
                  <a:lnTo>
                    <a:pt x="2858" y="700"/>
                  </a:lnTo>
                  <a:cubicBezTo>
                    <a:pt x="2858" y="700"/>
                    <a:pt x="2858" y="688"/>
                    <a:pt x="2858" y="688"/>
                  </a:cubicBezTo>
                  <a:cubicBezTo>
                    <a:pt x="2858" y="685"/>
                    <a:pt x="2858" y="683"/>
                    <a:pt x="2858" y="681"/>
                  </a:cubicBezTo>
                  <a:lnTo>
                    <a:pt x="2858" y="681"/>
                  </a:lnTo>
                  <a:cubicBezTo>
                    <a:pt x="2870" y="670"/>
                    <a:pt x="2885" y="649"/>
                    <a:pt x="2893" y="640"/>
                  </a:cubicBezTo>
                  <a:lnTo>
                    <a:pt x="2893" y="640"/>
                  </a:lnTo>
                  <a:cubicBezTo>
                    <a:pt x="2893" y="640"/>
                    <a:pt x="2846" y="664"/>
                    <a:pt x="2846" y="664"/>
                  </a:cubicBezTo>
                  <a:cubicBezTo>
                    <a:pt x="2846" y="664"/>
                    <a:pt x="2822" y="640"/>
                    <a:pt x="2810" y="628"/>
                  </a:cubicBezTo>
                  <a:cubicBezTo>
                    <a:pt x="2809" y="628"/>
                    <a:pt x="2809" y="627"/>
                    <a:pt x="2808" y="627"/>
                  </a:cubicBezTo>
                  <a:cubicBezTo>
                    <a:pt x="2798" y="627"/>
                    <a:pt x="2781" y="684"/>
                    <a:pt x="2776" y="684"/>
                  </a:cubicBezTo>
                  <a:cubicBezTo>
                    <a:pt x="2775" y="684"/>
                    <a:pt x="2774" y="682"/>
                    <a:pt x="2774" y="676"/>
                  </a:cubicBezTo>
                  <a:cubicBezTo>
                    <a:pt x="2774" y="628"/>
                    <a:pt x="2774" y="628"/>
                    <a:pt x="2762" y="628"/>
                  </a:cubicBezTo>
                  <a:cubicBezTo>
                    <a:pt x="2746" y="636"/>
                    <a:pt x="2736" y="661"/>
                    <a:pt x="2734" y="661"/>
                  </a:cubicBezTo>
                  <a:cubicBezTo>
                    <a:pt x="2733" y="661"/>
                    <a:pt x="2735" y="655"/>
                    <a:pt x="2739" y="640"/>
                  </a:cubicBezTo>
                  <a:cubicBezTo>
                    <a:pt x="2739" y="626"/>
                    <a:pt x="2737" y="621"/>
                    <a:pt x="2734" y="621"/>
                  </a:cubicBezTo>
                  <a:cubicBezTo>
                    <a:pt x="2729" y="621"/>
                    <a:pt x="2722" y="633"/>
                    <a:pt x="2715" y="640"/>
                  </a:cubicBezTo>
                  <a:cubicBezTo>
                    <a:pt x="2713" y="642"/>
                    <a:pt x="2711" y="643"/>
                    <a:pt x="2709" y="643"/>
                  </a:cubicBezTo>
                  <a:cubicBezTo>
                    <a:pt x="2702" y="643"/>
                    <a:pt x="2701" y="626"/>
                    <a:pt x="2691" y="616"/>
                  </a:cubicBezTo>
                  <a:cubicBezTo>
                    <a:pt x="2690" y="615"/>
                    <a:pt x="2689" y="615"/>
                    <a:pt x="2688" y="615"/>
                  </a:cubicBezTo>
                  <a:cubicBezTo>
                    <a:pt x="2679" y="615"/>
                    <a:pt x="2678" y="666"/>
                    <a:pt x="2667" y="688"/>
                  </a:cubicBezTo>
                  <a:cubicBezTo>
                    <a:pt x="2667" y="689"/>
                    <a:pt x="2667" y="689"/>
                    <a:pt x="2667" y="689"/>
                  </a:cubicBezTo>
                  <a:cubicBezTo>
                    <a:pt x="2667" y="689"/>
                    <a:pt x="2666" y="639"/>
                    <a:pt x="2658" y="639"/>
                  </a:cubicBezTo>
                  <a:cubicBezTo>
                    <a:pt x="2657" y="639"/>
                    <a:pt x="2656" y="639"/>
                    <a:pt x="2655" y="640"/>
                  </a:cubicBezTo>
                  <a:cubicBezTo>
                    <a:pt x="2643" y="664"/>
                    <a:pt x="2655" y="664"/>
                    <a:pt x="2655" y="676"/>
                  </a:cubicBezTo>
                  <a:lnTo>
                    <a:pt x="2643" y="676"/>
                  </a:lnTo>
                  <a:cubicBezTo>
                    <a:pt x="2643" y="652"/>
                    <a:pt x="2667" y="628"/>
                    <a:pt x="2643" y="616"/>
                  </a:cubicBezTo>
                  <a:cubicBezTo>
                    <a:pt x="2637" y="604"/>
                    <a:pt x="2629" y="598"/>
                    <a:pt x="2618" y="598"/>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3" name="Google Shape;5243;p43"/>
            <p:cNvSpPr/>
            <p:nvPr/>
          </p:nvSpPr>
          <p:spPr>
            <a:xfrm>
              <a:off x="3396516" y="5213894"/>
              <a:ext cx="295437" cy="208399"/>
            </a:xfrm>
            <a:custGeom>
              <a:avLst/>
              <a:gdLst/>
              <a:ahLst/>
              <a:cxnLst/>
              <a:rect l="l" t="t" r="r" b="b"/>
              <a:pathLst>
                <a:path w="5824" h="4108" extrusionOk="0">
                  <a:moveTo>
                    <a:pt x="1132" y="141"/>
                  </a:moveTo>
                  <a:lnTo>
                    <a:pt x="1132" y="141"/>
                  </a:lnTo>
                  <a:cubicBezTo>
                    <a:pt x="1131" y="144"/>
                    <a:pt x="1131" y="146"/>
                    <a:pt x="1130" y="148"/>
                  </a:cubicBezTo>
                  <a:lnTo>
                    <a:pt x="1130" y="148"/>
                  </a:lnTo>
                  <a:cubicBezTo>
                    <a:pt x="1131" y="146"/>
                    <a:pt x="1131" y="144"/>
                    <a:pt x="1132" y="141"/>
                  </a:cubicBezTo>
                  <a:close/>
                  <a:moveTo>
                    <a:pt x="869" y="188"/>
                  </a:moveTo>
                  <a:lnTo>
                    <a:pt x="869" y="188"/>
                  </a:lnTo>
                  <a:cubicBezTo>
                    <a:pt x="870" y="189"/>
                    <a:pt x="870" y="189"/>
                    <a:pt x="870" y="189"/>
                  </a:cubicBezTo>
                  <a:lnTo>
                    <a:pt x="870" y="189"/>
                  </a:lnTo>
                  <a:cubicBezTo>
                    <a:pt x="870" y="189"/>
                    <a:pt x="869" y="188"/>
                    <a:pt x="869" y="188"/>
                  </a:cubicBezTo>
                  <a:close/>
                  <a:moveTo>
                    <a:pt x="787" y="213"/>
                  </a:moveTo>
                  <a:cubicBezTo>
                    <a:pt x="799" y="213"/>
                    <a:pt x="811" y="213"/>
                    <a:pt x="799" y="237"/>
                  </a:cubicBezTo>
                  <a:lnTo>
                    <a:pt x="787" y="237"/>
                  </a:lnTo>
                  <a:lnTo>
                    <a:pt x="787" y="213"/>
                  </a:lnTo>
                  <a:close/>
                  <a:moveTo>
                    <a:pt x="906" y="320"/>
                  </a:moveTo>
                  <a:cubicBezTo>
                    <a:pt x="882" y="320"/>
                    <a:pt x="882" y="332"/>
                    <a:pt x="894" y="356"/>
                  </a:cubicBezTo>
                  <a:cubicBezTo>
                    <a:pt x="894" y="344"/>
                    <a:pt x="906" y="332"/>
                    <a:pt x="906" y="320"/>
                  </a:cubicBezTo>
                  <a:close/>
                  <a:moveTo>
                    <a:pt x="977" y="308"/>
                  </a:moveTo>
                  <a:cubicBezTo>
                    <a:pt x="953" y="308"/>
                    <a:pt x="953" y="356"/>
                    <a:pt x="965" y="356"/>
                  </a:cubicBezTo>
                  <a:cubicBezTo>
                    <a:pt x="977" y="356"/>
                    <a:pt x="989" y="320"/>
                    <a:pt x="977" y="308"/>
                  </a:cubicBezTo>
                  <a:close/>
                  <a:moveTo>
                    <a:pt x="179" y="398"/>
                  </a:moveTo>
                  <a:cubicBezTo>
                    <a:pt x="184" y="401"/>
                    <a:pt x="188" y="403"/>
                    <a:pt x="191" y="403"/>
                  </a:cubicBezTo>
                  <a:cubicBezTo>
                    <a:pt x="187" y="401"/>
                    <a:pt x="183" y="399"/>
                    <a:pt x="179" y="398"/>
                  </a:cubicBezTo>
                  <a:close/>
                  <a:moveTo>
                    <a:pt x="2394" y="570"/>
                  </a:moveTo>
                  <a:lnTo>
                    <a:pt x="2430" y="582"/>
                  </a:lnTo>
                  <a:cubicBezTo>
                    <a:pt x="2430" y="590"/>
                    <a:pt x="2430" y="599"/>
                    <a:pt x="2426" y="599"/>
                  </a:cubicBezTo>
                  <a:cubicBezTo>
                    <a:pt x="2424" y="599"/>
                    <a:pt x="2421" y="597"/>
                    <a:pt x="2418" y="594"/>
                  </a:cubicBezTo>
                  <a:cubicBezTo>
                    <a:pt x="2406" y="594"/>
                    <a:pt x="2400" y="597"/>
                    <a:pt x="2397" y="597"/>
                  </a:cubicBezTo>
                  <a:cubicBezTo>
                    <a:pt x="2394" y="597"/>
                    <a:pt x="2394" y="594"/>
                    <a:pt x="2394" y="582"/>
                  </a:cubicBezTo>
                  <a:lnTo>
                    <a:pt x="2394" y="570"/>
                  </a:lnTo>
                  <a:close/>
                  <a:moveTo>
                    <a:pt x="3454" y="594"/>
                  </a:moveTo>
                  <a:lnTo>
                    <a:pt x="3454" y="594"/>
                  </a:lnTo>
                  <a:cubicBezTo>
                    <a:pt x="3450" y="598"/>
                    <a:pt x="3450" y="600"/>
                    <a:pt x="3451" y="603"/>
                  </a:cubicBezTo>
                  <a:lnTo>
                    <a:pt x="3451" y="603"/>
                  </a:lnTo>
                  <a:lnTo>
                    <a:pt x="3454" y="594"/>
                  </a:lnTo>
                  <a:close/>
                  <a:moveTo>
                    <a:pt x="2586" y="660"/>
                  </a:moveTo>
                  <a:cubicBezTo>
                    <a:pt x="2585" y="662"/>
                    <a:pt x="2585" y="663"/>
                    <a:pt x="2585" y="665"/>
                  </a:cubicBezTo>
                  <a:cubicBezTo>
                    <a:pt x="2585" y="663"/>
                    <a:pt x="2586" y="661"/>
                    <a:pt x="2586" y="660"/>
                  </a:cubicBezTo>
                  <a:close/>
                  <a:moveTo>
                    <a:pt x="2918" y="630"/>
                  </a:moveTo>
                  <a:cubicBezTo>
                    <a:pt x="2918" y="642"/>
                    <a:pt x="2918" y="665"/>
                    <a:pt x="2894" y="665"/>
                  </a:cubicBezTo>
                  <a:cubicBezTo>
                    <a:pt x="2891" y="665"/>
                    <a:pt x="2890" y="666"/>
                    <a:pt x="2891" y="668"/>
                  </a:cubicBezTo>
                  <a:lnTo>
                    <a:pt x="2891" y="668"/>
                  </a:lnTo>
                  <a:cubicBezTo>
                    <a:pt x="2889" y="670"/>
                    <a:pt x="2886" y="670"/>
                    <a:pt x="2885" y="670"/>
                  </a:cubicBezTo>
                  <a:cubicBezTo>
                    <a:pt x="2878" y="670"/>
                    <a:pt x="2877" y="662"/>
                    <a:pt x="2894" y="653"/>
                  </a:cubicBezTo>
                  <a:lnTo>
                    <a:pt x="2918" y="630"/>
                  </a:lnTo>
                  <a:close/>
                  <a:moveTo>
                    <a:pt x="2894" y="671"/>
                  </a:moveTo>
                  <a:cubicBezTo>
                    <a:pt x="2897" y="674"/>
                    <a:pt x="2900" y="677"/>
                    <a:pt x="2894" y="677"/>
                  </a:cubicBezTo>
                  <a:lnTo>
                    <a:pt x="2894" y="671"/>
                  </a:lnTo>
                  <a:close/>
                  <a:moveTo>
                    <a:pt x="2120" y="665"/>
                  </a:moveTo>
                  <a:cubicBezTo>
                    <a:pt x="2108" y="665"/>
                    <a:pt x="2096" y="677"/>
                    <a:pt x="2096" y="677"/>
                  </a:cubicBezTo>
                  <a:cubicBezTo>
                    <a:pt x="2096" y="689"/>
                    <a:pt x="2108" y="689"/>
                    <a:pt x="2120" y="689"/>
                  </a:cubicBezTo>
                  <a:cubicBezTo>
                    <a:pt x="2132" y="689"/>
                    <a:pt x="2120" y="677"/>
                    <a:pt x="2120" y="665"/>
                  </a:cubicBezTo>
                  <a:close/>
                  <a:moveTo>
                    <a:pt x="3251" y="689"/>
                  </a:moveTo>
                  <a:cubicBezTo>
                    <a:pt x="3263" y="689"/>
                    <a:pt x="3263" y="725"/>
                    <a:pt x="3239" y="725"/>
                  </a:cubicBezTo>
                  <a:cubicBezTo>
                    <a:pt x="3228" y="725"/>
                    <a:pt x="3228" y="701"/>
                    <a:pt x="3251" y="701"/>
                  </a:cubicBezTo>
                  <a:lnTo>
                    <a:pt x="3251" y="689"/>
                  </a:lnTo>
                  <a:close/>
                  <a:moveTo>
                    <a:pt x="4406" y="796"/>
                  </a:moveTo>
                  <a:cubicBezTo>
                    <a:pt x="4407" y="797"/>
                    <a:pt x="4408" y="797"/>
                    <a:pt x="4409" y="798"/>
                  </a:cubicBezTo>
                  <a:lnTo>
                    <a:pt x="4409" y="798"/>
                  </a:lnTo>
                  <a:cubicBezTo>
                    <a:pt x="4408" y="797"/>
                    <a:pt x="4407" y="796"/>
                    <a:pt x="4406" y="796"/>
                  </a:cubicBezTo>
                  <a:close/>
                  <a:moveTo>
                    <a:pt x="4347" y="784"/>
                  </a:moveTo>
                  <a:lnTo>
                    <a:pt x="4347" y="784"/>
                  </a:lnTo>
                  <a:cubicBezTo>
                    <a:pt x="4340" y="791"/>
                    <a:pt x="4333" y="798"/>
                    <a:pt x="4333" y="805"/>
                  </a:cubicBezTo>
                  <a:lnTo>
                    <a:pt x="4333" y="805"/>
                  </a:lnTo>
                  <a:cubicBezTo>
                    <a:pt x="4339" y="802"/>
                    <a:pt x="4344" y="796"/>
                    <a:pt x="4347" y="784"/>
                  </a:cubicBezTo>
                  <a:close/>
                  <a:moveTo>
                    <a:pt x="318" y="1074"/>
                  </a:moveTo>
                  <a:lnTo>
                    <a:pt x="318" y="1074"/>
                  </a:lnTo>
                  <a:cubicBezTo>
                    <a:pt x="311" y="1082"/>
                    <a:pt x="312" y="1082"/>
                    <a:pt x="322" y="1082"/>
                  </a:cubicBezTo>
                  <a:cubicBezTo>
                    <a:pt x="322" y="1082"/>
                    <a:pt x="321" y="1079"/>
                    <a:pt x="318" y="1074"/>
                  </a:cubicBezTo>
                  <a:close/>
                  <a:moveTo>
                    <a:pt x="5180" y="1153"/>
                  </a:moveTo>
                  <a:cubicBezTo>
                    <a:pt x="5204" y="1153"/>
                    <a:pt x="5204" y="1165"/>
                    <a:pt x="5204" y="1189"/>
                  </a:cubicBezTo>
                  <a:lnTo>
                    <a:pt x="5192" y="1189"/>
                  </a:lnTo>
                  <a:cubicBezTo>
                    <a:pt x="5180" y="1177"/>
                    <a:pt x="5180" y="1165"/>
                    <a:pt x="5180" y="1153"/>
                  </a:cubicBezTo>
                  <a:close/>
                  <a:moveTo>
                    <a:pt x="605" y="1293"/>
                  </a:moveTo>
                  <a:cubicBezTo>
                    <a:pt x="602" y="1293"/>
                    <a:pt x="596" y="1302"/>
                    <a:pt x="584" y="1320"/>
                  </a:cubicBezTo>
                  <a:lnTo>
                    <a:pt x="608" y="1320"/>
                  </a:lnTo>
                  <a:cubicBezTo>
                    <a:pt x="608" y="1302"/>
                    <a:pt x="608" y="1293"/>
                    <a:pt x="605" y="1293"/>
                  </a:cubicBezTo>
                  <a:close/>
                  <a:moveTo>
                    <a:pt x="144" y="618"/>
                  </a:moveTo>
                  <a:lnTo>
                    <a:pt x="144" y="618"/>
                  </a:lnTo>
                  <a:cubicBezTo>
                    <a:pt x="96" y="630"/>
                    <a:pt x="60" y="653"/>
                    <a:pt x="37" y="689"/>
                  </a:cubicBezTo>
                  <a:cubicBezTo>
                    <a:pt x="37" y="689"/>
                    <a:pt x="7" y="738"/>
                    <a:pt x="11" y="738"/>
                  </a:cubicBezTo>
                  <a:cubicBezTo>
                    <a:pt x="11" y="738"/>
                    <a:pt x="12" y="738"/>
                    <a:pt x="13" y="737"/>
                  </a:cubicBezTo>
                  <a:cubicBezTo>
                    <a:pt x="37" y="737"/>
                    <a:pt x="37" y="749"/>
                    <a:pt x="37" y="772"/>
                  </a:cubicBezTo>
                  <a:cubicBezTo>
                    <a:pt x="37" y="784"/>
                    <a:pt x="25" y="832"/>
                    <a:pt x="60" y="844"/>
                  </a:cubicBezTo>
                  <a:cubicBezTo>
                    <a:pt x="84" y="856"/>
                    <a:pt x="96" y="844"/>
                    <a:pt x="84" y="868"/>
                  </a:cubicBezTo>
                  <a:cubicBezTo>
                    <a:pt x="108" y="892"/>
                    <a:pt x="180" y="892"/>
                    <a:pt x="132" y="939"/>
                  </a:cubicBezTo>
                  <a:cubicBezTo>
                    <a:pt x="140" y="931"/>
                    <a:pt x="147" y="928"/>
                    <a:pt x="154" y="928"/>
                  </a:cubicBezTo>
                  <a:cubicBezTo>
                    <a:pt x="178" y="928"/>
                    <a:pt x="194" y="966"/>
                    <a:pt x="203" y="975"/>
                  </a:cubicBezTo>
                  <a:cubicBezTo>
                    <a:pt x="215" y="975"/>
                    <a:pt x="227" y="951"/>
                    <a:pt x="239" y="951"/>
                  </a:cubicBezTo>
                  <a:cubicBezTo>
                    <a:pt x="242" y="949"/>
                    <a:pt x="245" y="949"/>
                    <a:pt x="246" y="949"/>
                  </a:cubicBezTo>
                  <a:cubicBezTo>
                    <a:pt x="257" y="949"/>
                    <a:pt x="239" y="977"/>
                    <a:pt x="239" y="987"/>
                  </a:cubicBezTo>
                  <a:cubicBezTo>
                    <a:pt x="203" y="1034"/>
                    <a:pt x="263" y="1011"/>
                    <a:pt x="275" y="1023"/>
                  </a:cubicBezTo>
                  <a:cubicBezTo>
                    <a:pt x="293" y="1031"/>
                    <a:pt x="310" y="1060"/>
                    <a:pt x="318" y="1074"/>
                  </a:cubicBezTo>
                  <a:lnTo>
                    <a:pt x="318" y="1074"/>
                  </a:lnTo>
                  <a:cubicBezTo>
                    <a:pt x="319" y="1073"/>
                    <a:pt x="321" y="1072"/>
                    <a:pt x="322" y="1070"/>
                  </a:cubicBezTo>
                  <a:cubicBezTo>
                    <a:pt x="330" y="1062"/>
                    <a:pt x="336" y="1060"/>
                    <a:pt x="339" y="1060"/>
                  </a:cubicBezTo>
                  <a:cubicBezTo>
                    <a:pt x="346" y="1060"/>
                    <a:pt x="346" y="1070"/>
                    <a:pt x="346" y="1070"/>
                  </a:cubicBezTo>
                  <a:cubicBezTo>
                    <a:pt x="358" y="1082"/>
                    <a:pt x="370" y="1094"/>
                    <a:pt x="370" y="1106"/>
                  </a:cubicBezTo>
                  <a:cubicBezTo>
                    <a:pt x="370" y="1118"/>
                    <a:pt x="358" y="1130"/>
                    <a:pt x="370" y="1130"/>
                  </a:cubicBezTo>
                  <a:cubicBezTo>
                    <a:pt x="382" y="1130"/>
                    <a:pt x="406" y="1118"/>
                    <a:pt x="418" y="1118"/>
                  </a:cubicBezTo>
                  <a:cubicBezTo>
                    <a:pt x="418" y="1118"/>
                    <a:pt x="430" y="1153"/>
                    <a:pt x="441" y="1165"/>
                  </a:cubicBezTo>
                  <a:cubicBezTo>
                    <a:pt x="441" y="1189"/>
                    <a:pt x="453" y="1201"/>
                    <a:pt x="465" y="1213"/>
                  </a:cubicBezTo>
                  <a:cubicBezTo>
                    <a:pt x="477" y="1213"/>
                    <a:pt x="501" y="1225"/>
                    <a:pt x="513" y="1225"/>
                  </a:cubicBezTo>
                  <a:cubicBezTo>
                    <a:pt x="525" y="1225"/>
                    <a:pt x="561" y="1213"/>
                    <a:pt x="561" y="1213"/>
                  </a:cubicBezTo>
                  <a:lnTo>
                    <a:pt x="561" y="1213"/>
                  </a:lnTo>
                  <a:cubicBezTo>
                    <a:pt x="549" y="1225"/>
                    <a:pt x="537" y="1225"/>
                    <a:pt x="537" y="1237"/>
                  </a:cubicBezTo>
                  <a:cubicBezTo>
                    <a:pt x="537" y="1249"/>
                    <a:pt x="561" y="1273"/>
                    <a:pt x="561" y="1273"/>
                  </a:cubicBezTo>
                  <a:cubicBezTo>
                    <a:pt x="570" y="1273"/>
                    <a:pt x="580" y="1257"/>
                    <a:pt x="589" y="1257"/>
                  </a:cubicBezTo>
                  <a:cubicBezTo>
                    <a:pt x="591" y="1257"/>
                    <a:pt x="594" y="1258"/>
                    <a:pt x="596" y="1261"/>
                  </a:cubicBezTo>
                  <a:cubicBezTo>
                    <a:pt x="608" y="1261"/>
                    <a:pt x="620" y="1273"/>
                    <a:pt x="620" y="1284"/>
                  </a:cubicBezTo>
                  <a:cubicBezTo>
                    <a:pt x="632" y="1320"/>
                    <a:pt x="620" y="1344"/>
                    <a:pt x="656" y="1344"/>
                  </a:cubicBezTo>
                  <a:cubicBezTo>
                    <a:pt x="692" y="1344"/>
                    <a:pt x="692" y="1344"/>
                    <a:pt x="703" y="1368"/>
                  </a:cubicBezTo>
                  <a:cubicBezTo>
                    <a:pt x="705" y="1370"/>
                    <a:pt x="707" y="1370"/>
                    <a:pt x="709" y="1370"/>
                  </a:cubicBezTo>
                  <a:cubicBezTo>
                    <a:pt x="720" y="1370"/>
                    <a:pt x="735" y="1353"/>
                    <a:pt x="745" y="1353"/>
                  </a:cubicBezTo>
                  <a:cubicBezTo>
                    <a:pt x="747" y="1353"/>
                    <a:pt x="749" y="1354"/>
                    <a:pt x="751" y="1356"/>
                  </a:cubicBezTo>
                  <a:cubicBezTo>
                    <a:pt x="763" y="1356"/>
                    <a:pt x="703" y="1392"/>
                    <a:pt x="727" y="1392"/>
                  </a:cubicBezTo>
                  <a:cubicBezTo>
                    <a:pt x="751" y="1392"/>
                    <a:pt x="763" y="1380"/>
                    <a:pt x="787" y="1380"/>
                  </a:cubicBezTo>
                  <a:cubicBezTo>
                    <a:pt x="739" y="1392"/>
                    <a:pt x="799" y="1404"/>
                    <a:pt x="799" y="1415"/>
                  </a:cubicBezTo>
                  <a:cubicBezTo>
                    <a:pt x="811" y="1427"/>
                    <a:pt x="775" y="1451"/>
                    <a:pt x="799" y="1463"/>
                  </a:cubicBezTo>
                  <a:cubicBezTo>
                    <a:pt x="800" y="1464"/>
                    <a:pt x="802" y="1464"/>
                    <a:pt x="805" y="1464"/>
                  </a:cubicBezTo>
                  <a:cubicBezTo>
                    <a:pt x="831" y="1464"/>
                    <a:pt x="880" y="1402"/>
                    <a:pt x="858" y="1380"/>
                  </a:cubicBezTo>
                  <a:lnTo>
                    <a:pt x="858" y="1380"/>
                  </a:lnTo>
                  <a:lnTo>
                    <a:pt x="870" y="1392"/>
                  </a:lnTo>
                  <a:cubicBezTo>
                    <a:pt x="874" y="1399"/>
                    <a:pt x="880" y="1402"/>
                    <a:pt x="886" y="1402"/>
                  </a:cubicBezTo>
                  <a:cubicBezTo>
                    <a:pt x="900" y="1402"/>
                    <a:pt x="914" y="1388"/>
                    <a:pt x="906" y="1380"/>
                  </a:cubicBezTo>
                  <a:lnTo>
                    <a:pt x="906" y="1368"/>
                  </a:lnTo>
                  <a:cubicBezTo>
                    <a:pt x="894" y="1356"/>
                    <a:pt x="882" y="1344"/>
                    <a:pt x="858" y="1344"/>
                  </a:cubicBezTo>
                  <a:cubicBezTo>
                    <a:pt x="852" y="1338"/>
                    <a:pt x="843" y="1335"/>
                    <a:pt x="834" y="1335"/>
                  </a:cubicBezTo>
                  <a:cubicBezTo>
                    <a:pt x="825" y="1335"/>
                    <a:pt x="817" y="1338"/>
                    <a:pt x="811" y="1344"/>
                  </a:cubicBezTo>
                  <a:cubicBezTo>
                    <a:pt x="808" y="1345"/>
                    <a:pt x="805" y="1346"/>
                    <a:pt x="803" y="1346"/>
                  </a:cubicBezTo>
                  <a:cubicBezTo>
                    <a:pt x="793" y="1346"/>
                    <a:pt x="788" y="1334"/>
                    <a:pt x="781" y="1334"/>
                  </a:cubicBezTo>
                  <a:cubicBezTo>
                    <a:pt x="778" y="1334"/>
                    <a:pt x="773" y="1337"/>
                    <a:pt x="768" y="1347"/>
                  </a:cubicBezTo>
                  <a:lnTo>
                    <a:pt x="768" y="1347"/>
                  </a:lnTo>
                  <a:cubicBezTo>
                    <a:pt x="781" y="1315"/>
                    <a:pt x="750" y="1283"/>
                    <a:pt x="739" y="1261"/>
                  </a:cubicBezTo>
                  <a:cubicBezTo>
                    <a:pt x="727" y="1261"/>
                    <a:pt x="727" y="1249"/>
                    <a:pt x="727" y="1237"/>
                  </a:cubicBezTo>
                  <a:cubicBezTo>
                    <a:pt x="739" y="1213"/>
                    <a:pt x="739" y="1201"/>
                    <a:pt x="727" y="1189"/>
                  </a:cubicBezTo>
                  <a:lnTo>
                    <a:pt x="703" y="1213"/>
                  </a:lnTo>
                  <a:cubicBezTo>
                    <a:pt x="692" y="1201"/>
                    <a:pt x="703" y="1177"/>
                    <a:pt x="680" y="1177"/>
                  </a:cubicBezTo>
                  <a:cubicBezTo>
                    <a:pt x="676" y="1173"/>
                    <a:pt x="670" y="1172"/>
                    <a:pt x="664" y="1172"/>
                  </a:cubicBezTo>
                  <a:cubicBezTo>
                    <a:pt x="652" y="1172"/>
                    <a:pt x="636" y="1177"/>
                    <a:pt x="620" y="1177"/>
                  </a:cubicBezTo>
                  <a:cubicBezTo>
                    <a:pt x="612" y="1177"/>
                    <a:pt x="609" y="1183"/>
                    <a:pt x="609" y="1183"/>
                  </a:cubicBezTo>
                  <a:cubicBezTo>
                    <a:pt x="608" y="1183"/>
                    <a:pt x="608" y="1181"/>
                    <a:pt x="608" y="1177"/>
                  </a:cubicBezTo>
                  <a:cubicBezTo>
                    <a:pt x="596" y="1177"/>
                    <a:pt x="596" y="1165"/>
                    <a:pt x="596" y="1153"/>
                  </a:cubicBezTo>
                  <a:cubicBezTo>
                    <a:pt x="596" y="1130"/>
                    <a:pt x="596" y="1106"/>
                    <a:pt x="561" y="1106"/>
                  </a:cubicBezTo>
                  <a:cubicBezTo>
                    <a:pt x="554" y="1109"/>
                    <a:pt x="547" y="1111"/>
                    <a:pt x="540" y="1111"/>
                  </a:cubicBezTo>
                  <a:cubicBezTo>
                    <a:pt x="524" y="1111"/>
                    <a:pt x="509" y="1102"/>
                    <a:pt x="501" y="1094"/>
                  </a:cubicBezTo>
                  <a:cubicBezTo>
                    <a:pt x="501" y="1082"/>
                    <a:pt x="513" y="1046"/>
                    <a:pt x="501" y="1046"/>
                  </a:cubicBezTo>
                  <a:cubicBezTo>
                    <a:pt x="491" y="1046"/>
                    <a:pt x="481" y="1088"/>
                    <a:pt x="464" y="1088"/>
                  </a:cubicBezTo>
                  <a:cubicBezTo>
                    <a:pt x="461" y="1088"/>
                    <a:pt x="457" y="1086"/>
                    <a:pt x="453" y="1082"/>
                  </a:cubicBezTo>
                  <a:cubicBezTo>
                    <a:pt x="418" y="1058"/>
                    <a:pt x="501" y="1034"/>
                    <a:pt x="477" y="1011"/>
                  </a:cubicBezTo>
                  <a:cubicBezTo>
                    <a:pt x="472" y="1006"/>
                    <a:pt x="468" y="1004"/>
                    <a:pt x="465" y="1004"/>
                  </a:cubicBezTo>
                  <a:cubicBezTo>
                    <a:pt x="455" y="1004"/>
                    <a:pt x="452" y="1024"/>
                    <a:pt x="445" y="1024"/>
                  </a:cubicBezTo>
                  <a:cubicBezTo>
                    <a:pt x="444" y="1024"/>
                    <a:pt x="443" y="1024"/>
                    <a:pt x="441" y="1023"/>
                  </a:cubicBezTo>
                  <a:cubicBezTo>
                    <a:pt x="430" y="1023"/>
                    <a:pt x="406" y="999"/>
                    <a:pt x="382" y="975"/>
                  </a:cubicBezTo>
                  <a:cubicBezTo>
                    <a:pt x="370" y="963"/>
                    <a:pt x="334" y="880"/>
                    <a:pt x="287" y="868"/>
                  </a:cubicBezTo>
                  <a:cubicBezTo>
                    <a:pt x="275" y="868"/>
                    <a:pt x="263" y="868"/>
                    <a:pt x="239" y="880"/>
                  </a:cubicBezTo>
                  <a:cubicBezTo>
                    <a:pt x="227" y="880"/>
                    <a:pt x="239" y="856"/>
                    <a:pt x="239" y="844"/>
                  </a:cubicBezTo>
                  <a:cubicBezTo>
                    <a:pt x="239" y="836"/>
                    <a:pt x="227" y="827"/>
                    <a:pt x="216" y="827"/>
                  </a:cubicBezTo>
                  <a:cubicBezTo>
                    <a:pt x="211" y="827"/>
                    <a:pt x="207" y="829"/>
                    <a:pt x="203" y="832"/>
                  </a:cubicBezTo>
                  <a:cubicBezTo>
                    <a:pt x="191" y="835"/>
                    <a:pt x="182" y="837"/>
                    <a:pt x="177" y="837"/>
                  </a:cubicBezTo>
                  <a:cubicBezTo>
                    <a:pt x="163" y="837"/>
                    <a:pt x="174" y="826"/>
                    <a:pt x="191" y="808"/>
                  </a:cubicBezTo>
                  <a:cubicBezTo>
                    <a:pt x="168" y="808"/>
                    <a:pt x="144" y="820"/>
                    <a:pt x="120" y="832"/>
                  </a:cubicBezTo>
                  <a:cubicBezTo>
                    <a:pt x="120" y="832"/>
                    <a:pt x="144" y="808"/>
                    <a:pt x="156" y="796"/>
                  </a:cubicBezTo>
                  <a:cubicBezTo>
                    <a:pt x="156" y="796"/>
                    <a:pt x="144" y="772"/>
                    <a:pt x="132" y="772"/>
                  </a:cubicBezTo>
                  <a:cubicBezTo>
                    <a:pt x="120" y="761"/>
                    <a:pt x="72" y="713"/>
                    <a:pt x="120" y="713"/>
                  </a:cubicBezTo>
                  <a:cubicBezTo>
                    <a:pt x="168" y="713"/>
                    <a:pt x="96" y="677"/>
                    <a:pt x="96" y="665"/>
                  </a:cubicBezTo>
                  <a:cubicBezTo>
                    <a:pt x="84" y="653"/>
                    <a:pt x="180" y="630"/>
                    <a:pt x="144" y="618"/>
                  </a:cubicBezTo>
                  <a:close/>
                  <a:moveTo>
                    <a:pt x="1037" y="1499"/>
                  </a:moveTo>
                  <a:cubicBezTo>
                    <a:pt x="1047" y="1509"/>
                    <a:pt x="1022" y="1537"/>
                    <a:pt x="1007" y="1537"/>
                  </a:cubicBezTo>
                  <a:cubicBezTo>
                    <a:pt x="1005" y="1537"/>
                    <a:pt x="1003" y="1536"/>
                    <a:pt x="1001" y="1534"/>
                  </a:cubicBezTo>
                  <a:lnTo>
                    <a:pt x="1013" y="1534"/>
                  </a:lnTo>
                  <a:cubicBezTo>
                    <a:pt x="989" y="1523"/>
                    <a:pt x="1013" y="1499"/>
                    <a:pt x="1037" y="1499"/>
                  </a:cubicBezTo>
                  <a:close/>
                  <a:moveTo>
                    <a:pt x="5692" y="1713"/>
                  </a:moveTo>
                  <a:cubicBezTo>
                    <a:pt x="5704" y="1725"/>
                    <a:pt x="5716" y="1725"/>
                    <a:pt x="5716" y="1737"/>
                  </a:cubicBezTo>
                  <a:cubicBezTo>
                    <a:pt x="5712" y="1740"/>
                    <a:pt x="5707" y="1742"/>
                    <a:pt x="5701" y="1742"/>
                  </a:cubicBezTo>
                  <a:cubicBezTo>
                    <a:pt x="5686" y="1742"/>
                    <a:pt x="5668" y="1733"/>
                    <a:pt x="5668" y="1725"/>
                  </a:cubicBezTo>
                  <a:lnTo>
                    <a:pt x="5692" y="1713"/>
                  </a:lnTo>
                  <a:close/>
                  <a:moveTo>
                    <a:pt x="1416" y="1736"/>
                  </a:moveTo>
                  <a:cubicBezTo>
                    <a:pt x="1417" y="1739"/>
                    <a:pt x="1418" y="1743"/>
                    <a:pt x="1418" y="1749"/>
                  </a:cubicBezTo>
                  <a:cubicBezTo>
                    <a:pt x="1418" y="1743"/>
                    <a:pt x="1417" y="1738"/>
                    <a:pt x="1416" y="1736"/>
                  </a:cubicBezTo>
                  <a:close/>
                  <a:moveTo>
                    <a:pt x="1596" y="1844"/>
                  </a:moveTo>
                  <a:lnTo>
                    <a:pt x="1596" y="1844"/>
                  </a:lnTo>
                  <a:cubicBezTo>
                    <a:pt x="1591" y="1850"/>
                    <a:pt x="1585" y="1855"/>
                    <a:pt x="1581" y="1861"/>
                  </a:cubicBezTo>
                  <a:lnTo>
                    <a:pt x="1581" y="1861"/>
                  </a:lnTo>
                  <a:cubicBezTo>
                    <a:pt x="1590" y="1857"/>
                    <a:pt x="1596" y="1852"/>
                    <a:pt x="1596" y="1844"/>
                  </a:cubicBezTo>
                  <a:close/>
                  <a:moveTo>
                    <a:pt x="1742" y="1957"/>
                  </a:moveTo>
                  <a:cubicBezTo>
                    <a:pt x="1736" y="1957"/>
                    <a:pt x="1727" y="1963"/>
                    <a:pt x="1715" y="1975"/>
                  </a:cubicBezTo>
                  <a:lnTo>
                    <a:pt x="1727" y="1987"/>
                  </a:lnTo>
                  <a:lnTo>
                    <a:pt x="1751" y="1975"/>
                  </a:lnTo>
                  <a:cubicBezTo>
                    <a:pt x="1751" y="1963"/>
                    <a:pt x="1748" y="1957"/>
                    <a:pt x="1742" y="1957"/>
                  </a:cubicBezTo>
                  <a:close/>
                  <a:moveTo>
                    <a:pt x="2434" y="2579"/>
                  </a:moveTo>
                  <a:cubicBezTo>
                    <a:pt x="2437" y="2579"/>
                    <a:pt x="2439" y="2580"/>
                    <a:pt x="2442" y="2582"/>
                  </a:cubicBezTo>
                  <a:cubicBezTo>
                    <a:pt x="2451" y="2582"/>
                    <a:pt x="2438" y="2613"/>
                    <a:pt x="2420" y="2613"/>
                  </a:cubicBezTo>
                  <a:cubicBezTo>
                    <a:pt x="2416" y="2613"/>
                    <a:pt x="2411" y="2611"/>
                    <a:pt x="2406" y="2606"/>
                  </a:cubicBezTo>
                  <a:lnTo>
                    <a:pt x="2418" y="2606"/>
                  </a:lnTo>
                  <a:cubicBezTo>
                    <a:pt x="2408" y="2596"/>
                    <a:pt x="2422" y="2579"/>
                    <a:pt x="2434" y="2579"/>
                  </a:cubicBezTo>
                  <a:close/>
                  <a:moveTo>
                    <a:pt x="2433" y="2757"/>
                  </a:moveTo>
                  <a:cubicBezTo>
                    <a:pt x="2432" y="2758"/>
                    <a:pt x="2431" y="2760"/>
                    <a:pt x="2430" y="2761"/>
                  </a:cubicBezTo>
                  <a:cubicBezTo>
                    <a:pt x="2431" y="2760"/>
                    <a:pt x="2432" y="2759"/>
                    <a:pt x="2433" y="2757"/>
                  </a:cubicBezTo>
                  <a:close/>
                  <a:moveTo>
                    <a:pt x="2954" y="2918"/>
                  </a:moveTo>
                  <a:cubicBezTo>
                    <a:pt x="2942" y="2918"/>
                    <a:pt x="2926" y="2939"/>
                    <a:pt x="2942" y="2939"/>
                  </a:cubicBezTo>
                  <a:lnTo>
                    <a:pt x="2966" y="2939"/>
                  </a:lnTo>
                  <a:cubicBezTo>
                    <a:pt x="2966" y="2924"/>
                    <a:pt x="2960" y="2918"/>
                    <a:pt x="2954" y="2918"/>
                  </a:cubicBezTo>
                  <a:close/>
                  <a:moveTo>
                    <a:pt x="5015" y="3467"/>
                  </a:moveTo>
                  <a:cubicBezTo>
                    <a:pt x="5025" y="3467"/>
                    <a:pt x="5036" y="3473"/>
                    <a:pt x="5037" y="3485"/>
                  </a:cubicBezTo>
                  <a:lnTo>
                    <a:pt x="5037" y="3485"/>
                  </a:lnTo>
                  <a:cubicBezTo>
                    <a:pt x="5037" y="3499"/>
                    <a:pt x="5035" y="3501"/>
                    <a:pt x="5025" y="3511"/>
                  </a:cubicBezTo>
                  <a:cubicBezTo>
                    <a:pt x="5024" y="3513"/>
                    <a:pt x="5022" y="3513"/>
                    <a:pt x="5020" y="3513"/>
                  </a:cubicBezTo>
                  <a:cubicBezTo>
                    <a:pt x="5008" y="3513"/>
                    <a:pt x="4991" y="3485"/>
                    <a:pt x="5002" y="3475"/>
                  </a:cubicBezTo>
                  <a:cubicBezTo>
                    <a:pt x="5002" y="3470"/>
                    <a:pt x="5008" y="3467"/>
                    <a:pt x="5015" y="3467"/>
                  </a:cubicBezTo>
                  <a:close/>
                  <a:moveTo>
                    <a:pt x="3954" y="3666"/>
                  </a:moveTo>
                  <a:cubicBezTo>
                    <a:pt x="3955" y="3667"/>
                    <a:pt x="3956" y="3668"/>
                    <a:pt x="3958" y="3669"/>
                  </a:cubicBezTo>
                  <a:lnTo>
                    <a:pt x="3958" y="3669"/>
                  </a:lnTo>
                  <a:cubicBezTo>
                    <a:pt x="3957" y="3668"/>
                    <a:pt x="3955" y="3667"/>
                    <a:pt x="3954" y="3666"/>
                  </a:cubicBezTo>
                  <a:close/>
                  <a:moveTo>
                    <a:pt x="5022" y="3651"/>
                  </a:moveTo>
                  <a:cubicBezTo>
                    <a:pt x="5008" y="3651"/>
                    <a:pt x="5021" y="3682"/>
                    <a:pt x="5032" y="3682"/>
                  </a:cubicBezTo>
                  <a:cubicBezTo>
                    <a:pt x="5034" y="3682"/>
                    <a:pt x="5036" y="3681"/>
                    <a:pt x="5037" y="3678"/>
                  </a:cubicBezTo>
                  <a:cubicBezTo>
                    <a:pt x="5049" y="3678"/>
                    <a:pt x="5049" y="3666"/>
                    <a:pt x="5049" y="3666"/>
                  </a:cubicBezTo>
                  <a:cubicBezTo>
                    <a:pt x="5036" y="3655"/>
                    <a:pt x="5027" y="3651"/>
                    <a:pt x="5022" y="3651"/>
                  </a:cubicBezTo>
                  <a:close/>
                  <a:moveTo>
                    <a:pt x="3850" y="3793"/>
                  </a:moveTo>
                  <a:lnTo>
                    <a:pt x="3850" y="3793"/>
                  </a:lnTo>
                  <a:cubicBezTo>
                    <a:pt x="3849" y="3794"/>
                    <a:pt x="3848" y="3795"/>
                    <a:pt x="3847" y="3797"/>
                  </a:cubicBezTo>
                  <a:cubicBezTo>
                    <a:pt x="3848" y="3795"/>
                    <a:pt x="3849" y="3794"/>
                    <a:pt x="3850" y="3793"/>
                  </a:cubicBezTo>
                  <a:close/>
                  <a:moveTo>
                    <a:pt x="4828" y="3784"/>
                  </a:moveTo>
                  <a:cubicBezTo>
                    <a:pt x="4837" y="3784"/>
                    <a:pt x="4846" y="3793"/>
                    <a:pt x="4847" y="3806"/>
                  </a:cubicBezTo>
                  <a:lnTo>
                    <a:pt x="4847" y="3806"/>
                  </a:lnTo>
                  <a:cubicBezTo>
                    <a:pt x="4846" y="3821"/>
                    <a:pt x="4843" y="3822"/>
                    <a:pt x="4823" y="3832"/>
                  </a:cubicBezTo>
                  <a:cubicBezTo>
                    <a:pt x="4811" y="3832"/>
                    <a:pt x="4799" y="3809"/>
                    <a:pt x="4811" y="3797"/>
                  </a:cubicBezTo>
                  <a:cubicBezTo>
                    <a:pt x="4816" y="3788"/>
                    <a:pt x="4822" y="3784"/>
                    <a:pt x="4828" y="3784"/>
                  </a:cubicBezTo>
                  <a:close/>
                  <a:moveTo>
                    <a:pt x="614" y="1"/>
                  </a:moveTo>
                  <a:cubicBezTo>
                    <a:pt x="604" y="1"/>
                    <a:pt x="566" y="61"/>
                    <a:pt x="552" y="61"/>
                  </a:cubicBezTo>
                  <a:cubicBezTo>
                    <a:pt x="551" y="61"/>
                    <a:pt x="550" y="60"/>
                    <a:pt x="549" y="58"/>
                  </a:cubicBezTo>
                  <a:cubicBezTo>
                    <a:pt x="539" y="49"/>
                    <a:pt x="529" y="16"/>
                    <a:pt x="514" y="16"/>
                  </a:cubicBezTo>
                  <a:cubicBezTo>
                    <a:pt x="510" y="16"/>
                    <a:pt x="506" y="18"/>
                    <a:pt x="501" y="22"/>
                  </a:cubicBezTo>
                  <a:cubicBezTo>
                    <a:pt x="477" y="46"/>
                    <a:pt x="465" y="82"/>
                    <a:pt x="465" y="106"/>
                  </a:cubicBezTo>
                  <a:cubicBezTo>
                    <a:pt x="455" y="85"/>
                    <a:pt x="462" y="56"/>
                    <a:pt x="434" y="56"/>
                  </a:cubicBezTo>
                  <a:cubicBezTo>
                    <a:pt x="430" y="56"/>
                    <a:pt x="424" y="56"/>
                    <a:pt x="418" y="58"/>
                  </a:cubicBezTo>
                  <a:cubicBezTo>
                    <a:pt x="382" y="70"/>
                    <a:pt x="418" y="94"/>
                    <a:pt x="406" y="106"/>
                  </a:cubicBezTo>
                  <a:cubicBezTo>
                    <a:pt x="382" y="106"/>
                    <a:pt x="406" y="46"/>
                    <a:pt x="382" y="34"/>
                  </a:cubicBezTo>
                  <a:cubicBezTo>
                    <a:pt x="376" y="31"/>
                    <a:pt x="369" y="30"/>
                    <a:pt x="363" y="30"/>
                  </a:cubicBezTo>
                  <a:cubicBezTo>
                    <a:pt x="348" y="30"/>
                    <a:pt x="338" y="41"/>
                    <a:pt x="346" y="58"/>
                  </a:cubicBezTo>
                  <a:cubicBezTo>
                    <a:pt x="346" y="82"/>
                    <a:pt x="299" y="94"/>
                    <a:pt x="299" y="106"/>
                  </a:cubicBezTo>
                  <a:cubicBezTo>
                    <a:pt x="289" y="106"/>
                    <a:pt x="264" y="121"/>
                    <a:pt x="243" y="121"/>
                  </a:cubicBezTo>
                  <a:cubicBezTo>
                    <a:pt x="237" y="121"/>
                    <a:pt x="232" y="120"/>
                    <a:pt x="227" y="118"/>
                  </a:cubicBezTo>
                  <a:cubicBezTo>
                    <a:pt x="215" y="112"/>
                    <a:pt x="200" y="106"/>
                    <a:pt x="187" y="106"/>
                  </a:cubicBezTo>
                  <a:cubicBezTo>
                    <a:pt x="174" y="106"/>
                    <a:pt x="162" y="112"/>
                    <a:pt x="156" y="130"/>
                  </a:cubicBezTo>
                  <a:cubicBezTo>
                    <a:pt x="144" y="165"/>
                    <a:pt x="168" y="165"/>
                    <a:pt x="156" y="177"/>
                  </a:cubicBezTo>
                  <a:cubicBezTo>
                    <a:pt x="144" y="201"/>
                    <a:pt x="132" y="201"/>
                    <a:pt x="120" y="213"/>
                  </a:cubicBezTo>
                  <a:cubicBezTo>
                    <a:pt x="120" y="213"/>
                    <a:pt x="49" y="261"/>
                    <a:pt x="72" y="261"/>
                  </a:cubicBezTo>
                  <a:cubicBezTo>
                    <a:pt x="120" y="272"/>
                    <a:pt x="60" y="308"/>
                    <a:pt x="49" y="332"/>
                  </a:cubicBezTo>
                  <a:cubicBezTo>
                    <a:pt x="37" y="356"/>
                    <a:pt x="37" y="368"/>
                    <a:pt x="25" y="391"/>
                  </a:cubicBezTo>
                  <a:cubicBezTo>
                    <a:pt x="25" y="403"/>
                    <a:pt x="25" y="403"/>
                    <a:pt x="37" y="403"/>
                  </a:cubicBezTo>
                  <a:cubicBezTo>
                    <a:pt x="49" y="403"/>
                    <a:pt x="37" y="427"/>
                    <a:pt x="25" y="427"/>
                  </a:cubicBezTo>
                  <a:cubicBezTo>
                    <a:pt x="25" y="439"/>
                    <a:pt x="25" y="451"/>
                    <a:pt x="25" y="463"/>
                  </a:cubicBezTo>
                  <a:cubicBezTo>
                    <a:pt x="25" y="475"/>
                    <a:pt x="60" y="511"/>
                    <a:pt x="25" y="511"/>
                  </a:cubicBezTo>
                  <a:cubicBezTo>
                    <a:pt x="1" y="522"/>
                    <a:pt x="1" y="546"/>
                    <a:pt x="1" y="570"/>
                  </a:cubicBezTo>
                  <a:cubicBezTo>
                    <a:pt x="7" y="582"/>
                    <a:pt x="16" y="582"/>
                    <a:pt x="25" y="582"/>
                  </a:cubicBezTo>
                  <a:cubicBezTo>
                    <a:pt x="34" y="582"/>
                    <a:pt x="43" y="582"/>
                    <a:pt x="49" y="594"/>
                  </a:cubicBezTo>
                  <a:cubicBezTo>
                    <a:pt x="25" y="594"/>
                    <a:pt x="1" y="594"/>
                    <a:pt x="13" y="618"/>
                  </a:cubicBezTo>
                  <a:cubicBezTo>
                    <a:pt x="13" y="630"/>
                    <a:pt x="22" y="636"/>
                    <a:pt x="32" y="636"/>
                  </a:cubicBezTo>
                  <a:cubicBezTo>
                    <a:pt x="43" y="636"/>
                    <a:pt x="55" y="630"/>
                    <a:pt x="60" y="618"/>
                  </a:cubicBezTo>
                  <a:cubicBezTo>
                    <a:pt x="60" y="606"/>
                    <a:pt x="60" y="582"/>
                    <a:pt x="84" y="582"/>
                  </a:cubicBezTo>
                  <a:cubicBezTo>
                    <a:pt x="84" y="573"/>
                    <a:pt x="84" y="553"/>
                    <a:pt x="93" y="546"/>
                  </a:cubicBezTo>
                  <a:lnTo>
                    <a:pt x="93" y="546"/>
                  </a:lnTo>
                  <a:cubicBezTo>
                    <a:pt x="99" y="546"/>
                    <a:pt x="105" y="546"/>
                    <a:pt x="108" y="546"/>
                  </a:cubicBezTo>
                  <a:cubicBezTo>
                    <a:pt x="105" y="545"/>
                    <a:pt x="102" y="544"/>
                    <a:pt x="99" y="544"/>
                  </a:cubicBezTo>
                  <a:cubicBezTo>
                    <a:pt x="97" y="544"/>
                    <a:pt x="95" y="545"/>
                    <a:pt x="93" y="546"/>
                  </a:cubicBezTo>
                  <a:lnTo>
                    <a:pt x="93" y="546"/>
                  </a:lnTo>
                  <a:cubicBezTo>
                    <a:pt x="75" y="545"/>
                    <a:pt x="49" y="543"/>
                    <a:pt x="49" y="534"/>
                  </a:cubicBezTo>
                  <a:cubicBezTo>
                    <a:pt x="49" y="511"/>
                    <a:pt x="108" y="499"/>
                    <a:pt x="96" y="487"/>
                  </a:cubicBezTo>
                  <a:cubicBezTo>
                    <a:pt x="92" y="479"/>
                    <a:pt x="88" y="476"/>
                    <a:pt x="84" y="476"/>
                  </a:cubicBezTo>
                  <a:cubicBezTo>
                    <a:pt x="76" y="476"/>
                    <a:pt x="68" y="487"/>
                    <a:pt x="60" y="487"/>
                  </a:cubicBezTo>
                  <a:cubicBezTo>
                    <a:pt x="60" y="487"/>
                    <a:pt x="49" y="463"/>
                    <a:pt x="60" y="451"/>
                  </a:cubicBezTo>
                  <a:cubicBezTo>
                    <a:pt x="60" y="443"/>
                    <a:pt x="72" y="429"/>
                    <a:pt x="83" y="429"/>
                  </a:cubicBezTo>
                  <a:cubicBezTo>
                    <a:pt x="88" y="429"/>
                    <a:pt x="93" y="432"/>
                    <a:pt x="96" y="439"/>
                  </a:cubicBezTo>
                  <a:cubicBezTo>
                    <a:pt x="120" y="451"/>
                    <a:pt x="96" y="487"/>
                    <a:pt x="132" y="487"/>
                  </a:cubicBezTo>
                  <a:cubicBezTo>
                    <a:pt x="180" y="487"/>
                    <a:pt x="168" y="475"/>
                    <a:pt x="144" y="451"/>
                  </a:cubicBezTo>
                  <a:cubicBezTo>
                    <a:pt x="124" y="441"/>
                    <a:pt x="146" y="398"/>
                    <a:pt x="174" y="398"/>
                  </a:cubicBezTo>
                  <a:cubicBezTo>
                    <a:pt x="176" y="398"/>
                    <a:pt x="177" y="398"/>
                    <a:pt x="179" y="398"/>
                  </a:cubicBezTo>
                  <a:lnTo>
                    <a:pt x="179" y="398"/>
                  </a:lnTo>
                  <a:cubicBezTo>
                    <a:pt x="168" y="391"/>
                    <a:pt x="156" y="376"/>
                    <a:pt x="156" y="368"/>
                  </a:cubicBezTo>
                  <a:cubicBezTo>
                    <a:pt x="156" y="368"/>
                    <a:pt x="168" y="344"/>
                    <a:pt x="156" y="332"/>
                  </a:cubicBezTo>
                  <a:lnTo>
                    <a:pt x="156" y="332"/>
                  </a:lnTo>
                  <a:cubicBezTo>
                    <a:pt x="162" y="336"/>
                    <a:pt x="168" y="338"/>
                    <a:pt x="176" y="338"/>
                  </a:cubicBezTo>
                  <a:cubicBezTo>
                    <a:pt x="213" y="338"/>
                    <a:pt x="265" y="294"/>
                    <a:pt x="275" y="284"/>
                  </a:cubicBezTo>
                  <a:cubicBezTo>
                    <a:pt x="299" y="272"/>
                    <a:pt x="322" y="225"/>
                    <a:pt x="334" y="177"/>
                  </a:cubicBezTo>
                  <a:lnTo>
                    <a:pt x="334" y="177"/>
                  </a:lnTo>
                  <a:cubicBezTo>
                    <a:pt x="334" y="177"/>
                    <a:pt x="322" y="237"/>
                    <a:pt x="334" y="237"/>
                  </a:cubicBezTo>
                  <a:lnTo>
                    <a:pt x="346" y="225"/>
                  </a:lnTo>
                  <a:lnTo>
                    <a:pt x="358" y="237"/>
                  </a:lnTo>
                  <a:cubicBezTo>
                    <a:pt x="365" y="250"/>
                    <a:pt x="375" y="259"/>
                    <a:pt x="381" y="259"/>
                  </a:cubicBezTo>
                  <a:cubicBezTo>
                    <a:pt x="385" y="259"/>
                    <a:pt x="387" y="253"/>
                    <a:pt x="382" y="237"/>
                  </a:cubicBezTo>
                  <a:cubicBezTo>
                    <a:pt x="370" y="213"/>
                    <a:pt x="370" y="213"/>
                    <a:pt x="382" y="201"/>
                  </a:cubicBezTo>
                  <a:lnTo>
                    <a:pt x="406" y="201"/>
                  </a:lnTo>
                  <a:cubicBezTo>
                    <a:pt x="406" y="201"/>
                    <a:pt x="418" y="225"/>
                    <a:pt x="418" y="225"/>
                  </a:cubicBezTo>
                  <a:lnTo>
                    <a:pt x="465" y="225"/>
                  </a:lnTo>
                  <a:cubicBezTo>
                    <a:pt x="489" y="225"/>
                    <a:pt x="489" y="153"/>
                    <a:pt x="477" y="153"/>
                  </a:cubicBezTo>
                  <a:lnTo>
                    <a:pt x="477" y="153"/>
                  </a:lnTo>
                  <a:cubicBezTo>
                    <a:pt x="489" y="153"/>
                    <a:pt x="513" y="213"/>
                    <a:pt x="525" y="237"/>
                  </a:cubicBezTo>
                  <a:cubicBezTo>
                    <a:pt x="530" y="242"/>
                    <a:pt x="535" y="245"/>
                    <a:pt x="538" y="245"/>
                  </a:cubicBezTo>
                  <a:cubicBezTo>
                    <a:pt x="543" y="245"/>
                    <a:pt x="544" y="239"/>
                    <a:pt x="537" y="225"/>
                  </a:cubicBezTo>
                  <a:cubicBezTo>
                    <a:pt x="528" y="207"/>
                    <a:pt x="525" y="181"/>
                    <a:pt x="536" y="181"/>
                  </a:cubicBezTo>
                  <a:cubicBezTo>
                    <a:pt x="539" y="181"/>
                    <a:pt x="543" y="184"/>
                    <a:pt x="549" y="189"/>
                  </a:cubicBezTo>
                  <a:cubicBezTo>
                    <a:pt x="561" y="201"/>
                    <a:pt x="572" y="213"/>
                    <a:pt x="572" y="225"/>
                  </a:cubicBezTo>
                  <a:cubicBezTo>
                    <a:pt x="572" y="225"/>
                    <a:pt x="572" y="249"/>
                    <a:pt x="584" y="249"/>
                  </a:cubicBezTo>
                  <a:cubicBezTo>
                    <a:pt x="584" y="225"/>
                    <a:pt x="584" y="213"/>
                    <a:pt x="584" y="189"/>
                  </a:cubicBezTo>
                  <a:cubicBezTo>
                    <a:pt x="584" y="188"/>
                    <a:pt x="584" y="188"/>
                    <a:pt x="585" y="188"/>
                  </a:cubicBezTo>
                  <a:cubicBezTo>
                    <a:pt x="588" y="188"/>
                    <a:pt x="608" y="249"/>
                    <a:pt x="608" y="249"/>
                  </a:cubicBezTo>
                  <a:cubicBezTo>
                    <a:pt x="614" y="265"/>
                    <a:pt x="617" y="271"/>
                    <a:pt x="618" y="271"/>
                  </a:cubicBezTo>
                  <a:cubicBezTo>
                    <a:pt x="622" y="271"/>
                    <a:pt x="608" y="201"/>
                    <a:pt x="608" y="201"/>
                  </a:cubicBezTo>
                  <a:cubicBezTo>
                    <a:pt x="608" y="200"/>
                    <a:pt x="608" y="200"/>
                    <a:pt x="609" y="200"/>
                  </a:cubicBezTo>
                  <a:cubicBezTo>
                    <a:pt x="612" y="200"/>
                    <a:pt x="632" y="235"/>
                    <a:pt x="640" y="235"/>
                  </a:cubicBezTo>
                  <a:cubicBezTo>
                    <a:pt x="642" y="235"/>
                    <a:pt x="644" y="232"/>
                    <a:pt x="644" y="225"/>
                  </a:cubicBezTo>
                  <a:cubicBezTo>
                    <a:pt x="644" y="261"/>
                    <a:pt x="727" y="272"/>
                    <a:pt x="751" y="272"/>
                  </a:cubicBezTo>
                  <a:cubicBezTo>
                    <a:pt x="775" y="272"/>
                    <a:pt x="787" y="272"/>
                    <a:pt x="811" y="261"/>
                  </a:cubicBezTo>
                  <a:cubicBezTo>
                    <a:pt x="821" y="261"/>
                    <a:pt x="822" y="287"/>
                    <a:pt x="830" y="287"/>
                  </a:cubicBezTo>
                  <a:cubicBezTo>
                    <a:pt x="831" y="287"/>
                    <a:pt x="833" y="286"/>
                    <a:pt x="834" y="284"/>
                  </a:cubicBezTo>
                  <a:cubicBezTo>
                    <a:pt x="844" y="275"/>
                    <a:pt x="861" y="257"/>
                    <a:pt x="868" y="257"/>
                  </a:cubicBezTo>
                  <a:cubicBezTo>
                    <a:pt x="869" y="257"/>
                    <a:pt x="870" y="258"/>
                    <a:pt x="870" y="261"/>
                  </a:cubicBezTo>
                  <a:cubicBezTo>
                    <a:pt x="880" y="261"/>
                    <a:pt x="841" y="317"/>
                    <a:pt x="847" y="317"/>
                  </a:cubicBezTo>
                  <a:cubicBezTo>
                    <a:pt x="849" y="317"/>
                    <a:pt x="852" y="314"/>
                    <a:pt x="858" y="308"/>
                  </a:cubicBezTo>
                  <a:cubicBezTo>
                    <a:pt x="876" y="296"/>
                    <a:pt x="885" y="296"/>
                    <a:pt x="889" y="296"/>
                  </a:cubicBezTo>
                  <a:cubicBezTo>
                    <a:pt x="894" y="296"/>
                    <a:pt x="894" y="296"/>
                    <a:pt x="894" y="284"/>
                  </a:cubicBezTo>
                  <a:cubicBezTo>
                    <a:pt x="897" y="274"/>
                    <a:pt x="901" y="271"/>
                    <a:pt x="904" y="271"/>
                  </a:cubicBezTo>
                  <a:cubicBezTo>
                    <a:pt x="910" y="271"/>
                    <a:pt x="916" y="279"/>
                    <a:pt x="922" y="279"/>
                  </a:cubicBezTo>
                  <a:cubicBezTo>
                    <a:pt x="924" y="279"/>
                    <a:pt x="927" y="278"/>
                    <a:pt x="930" y="272"/>
                  </a:cubicBezTo>
                  <a:cubicBezTo>
                    <a:pt x="930" y="296"/>
                    <a:pt x="930" y="320"/>
                    <a:pt x="942" y="332"/>
                  </a:cubicBezTo>
                  <a:cubicBezTo>
                    <a:pt x="942" y="333"/>
                    <a:pt x="943" y="333"/>
                    <a:pt x="944" y="333"/>
                  </a:cubicBezTo>
                  <a:cubicBezTo>
                    <a:pt x="957" y="333"/>
                    <a:pt x="978" y="272"/>
                    <a:pt x="989" y="261"/>
                  </a:cubicBezTo>
                  <a:cubicBezTo>
                    <a:pt x="995" y="256"/>
                    <a:pt x="1000" y="254"/>
                    <a:pt x="1004" y="254"/>
                  </a:cubicBezTo>
                  <a:cubicBezTo>
                    <a:pt x="1031" y="254"/>
                    <a:pt x="1011" y="347"/>
                    <a:pt x="1001" y="368"/>
                  </a:cubicBezTo>
                  <a:cubicBezTo>
                    <a:pt x="1025" y="344"/>
                    <a:pt x="1049" y="320"/>
                    <a:pt x="1073" y="296"/>
                  </a:cubicBezTo>
                  <a:cubicBezTo>
                    <a:pt x="1084" y="308"/>
                    <a:pt x="1084" y="332"/>
                    <a:pt x="1084" y="356"/>
                  </a:cubicBezTo>
                  <a:cubicBezTo>
                    <a:pt x="1084" y="344"/>
                    <a:pt x="1093" y="341"/>
                    <a:pt x="1104" y="341"/>
                  </a:cubicBezTo>
                  <a:cubicBezTo>
                    <a:pt x="1114" y="341"/>
                    <a:pt x="1126" y="344"/>
                    <a:pt x="1132" y="344"/>
                  </a:cubicBezTo>
                  <a:cubicBezTo>
                    <a:pt x="1144" y="332"/>
                    <a:pt x="1168" y="308"/>
                    <a:pt x="1168" y="296"/>
                  </a:cubicBezTo>
                  <a:lnTo>
                    <a:pt x="1168" y="296"/>
                  </a:lnTo>
                  <a:cubicBezTo>
                    <a:pt x="1168" y="325"/>
                    <a:pt x="1152" y="362"/>
                    <a:pt x="1165" y="362"/>
                  </a:cubicBezTo>
                  <a:cubicBezTo>
                    <a:pt x="1168" y="362"/>
                    <a:pt x="1173" y="360"/>
                    <a:pt x="1180" y="356"/>
                  </a:cubicBezTo>
                  <a:cubicBezTo>
                    <a:pt x="1191" y="353"/>
                    <a:pt x="1199" y="351"/>
                    <a:pt x="1204" y="351"/>
                  </a:cubicBezTo>
                  <a:cubicBezTo>
                    <a:pt x="1222" y="351"/>
                    <a:pt x="1213" y="367"/>
                    <a:pt x="1203" y="403"/>
                  </a:cubicBezTo>
                  <a:cubicBezTo>
                    <a:pt x="1227" y="403"/>
                    <a:pt x="1215" y="380"/>
                    <a:pt x="1227" y="368"/>
                  </a:cubicBezTo>
                  <a:lnTo>
                    <a:pt x="1275" y="368"/>
                  </a:lnTo>
                  <a:cubicBezTo>
                    <a:pt x="1287" y="368"/>
                    <a:pt x="1287" y="344"/>
                    <a:pt x="1287" y="332"/>
                  </a:cubicBezTo>
                  <a:cubicBezTo>
                    <a:pt x="1293" y="326"/>
                    <a:pt x="1299" y="326"/>
                    <a:pt x="1303" y="326"/>
                  </a:cubicBezTo>
                  <a:cubicBezTo>
                    <a:pt x="1308" y="326"/>
                    <a:pt x="1311" y="326"/>
                    <a:pt x="1311" y="320"/>
                  </a:cubicBezTo>
                  <a:cubicBezTo>
                    <a:pt x="1311" y="356"/>
                    <a:pt x="1311" y="344"/>
                    <a:pt x="1323" y="356"/>
                  </a:cubicBezTo>
                  <a:lnTo>
                    <a:pt x="1358" y="356"/>
                  </a:lnTo>
                  <a:cubicBezTo>
                    <a:pt x="1358" y="368"/>
                    <a:pt x="1358" y="391"/>
                    <a:pt x="1334" y="391"/>
                  </a:cubicBezTo>
                  <a:cubicBezTo>
                    <a:pt x="1323" y="391"/>
                    <a:pt x="1323" y="391"/>
                    <a:pt x="1323" y="415"/>
                  </a:cubicBezTo>
                  <a:cubicBezTo>
                    <a:pt x="1358" y="415"/>
                    <a:pt x="1370" y="380"/>
                    <a:pt x="1406" y="368"/>
                  </a:cubicBezTo>
                  <a:cubicBezTo>
                    <a:pt x="1409" y="366"/>
                    <a:pt x="1411" y="366"/>
                    <a:pt x="1412" y="366"/>
                  </a:cubicBezTo>
                  <a:cubicBezTo>
                    <a:pt x="1425" y="366"/>
                    <a:pt x="1406" y="403"/>
                    <a:pt x="1406" y="403"/>
                  </a:cubicBezTo>
                  <a:lnTo>
                    <a:pt x="1430" y="391"/>
                  </a:lnTo>
                  <a:cubicBezTo>
                    <a:pt x="1430" y="391"/>
                    <a:pt x="1435" y="386"/>
                    <a:pt x="1442" y="386"/>
                  </a:cubicBezTo>
                  <a:cubicBezTo>
                    <a:pt x="1446" y="386"/>
                    <a:pt x="1450" y="388"/>
                    <a:pt x="1454" y="391"/>
                  </a:cubicBezTo>
                  <a:cubicBezTo>
                    <a:pt x="1454" y="398"/>
                    <a:pt x="1469" y="413"/>
                    <a:pt x="1480" y="413"/>
                  </a:cubicBezTo>
                  <a:cubicBezTo>
                    <a:pt x="1489" y="413"/>
                    <a:pt x="1494" y="405"/>
                    <a:pt x="1489" y="380"/>
                  </a:cubicBezTo>
                  <a:lnTo>
                    <a:pt x="1513" y="380"/>
                  </a:lnTo>
                  <a:cubicBezTo>
                    <a:pt x="1513" y="380"/>
                    <a:pt x="1501" y="427"/>
                    <a:pt x="1501" y="427"/>
                  </a:cubicBezTo>
                  <a:cubicBezTo>
                    <a:pt x="1495" y="433"/>
                    <a:pt x="1495" y="436"/>
                    <a:pt x="1498" y="436"/>
                  </a:cubicBezTo>
                  <a:cubicBezTo>
                    <a:pt x="1501" y="436"/>
                    <a:pt x="1507" y="433"/>
                    <a:pt x="1513" y="427"/>
                  </a:cubicBezTo>
                  <a:cubicBezTo>
                    <a:pt x="1546" y="416"/>
                    <a:pt x="1548" y="366"/>
                    <a:pt x="1576" y="366"/>
                  </a:cubicBezTo>
                  <a:cubicBezTo>
                    <a:pt x="1578" y="366"/>
                    <a:pt x="1581" y="367"/>
                    <a:pt x="1584" y="368"/>
                  </a:cubicBezTo>
                  <a:cubicBezTo>
                    <a:pt x="1584" y="380"/>
                    <a:pt x="1573" y="403"/>
                    <a:pt x="1573" y="427"/>
                  </a:cubicBezTo>
                  <a:cubicBezTo>
                    <a:pt x="1573" y="440"/>
                    <a:pt x="1577" y="445"/>
                    <a:pt x="1583" y="445"/>
                  </a:cubicBezTo>
                  <a:cubicBezTo>
                    <a:pt x="1594" y="445"/>
                    <a:pt x="1608" y="430"/>
                    <a:pt x="1608" y="415"/>
                  </a:cubicBezTo>
                  <a:cubicBezTo>
                    <a:pt x="1608" y="439"/>
                    <a:pt x="1608" y="463"/>
                    <a:pt x="1632" y="475"/>
                  </a:cubicBezTo>
                  <a:cubicBezTo>
                    <a:pt x="1642" y="475"/>
                    <a:pt x="1635" y="407"/>
                    <a:pt x="1647" y="407"/>
                  </a:cubicBezTo>
                  <a:cubicBezTo>
                    <a:pt x="1649" y="407"/>
                    <a:pt x="1652" y="410"/>
                    <a:pt x="1656" y="415"/>
                  </a:cubicBezTo>
                  <a:cubicBezTo>
                    <a:pt x="1668" y="451"/>
                    <a:pt x="1656" y="475"/>
                    <a:pt x="1668" y="475"/>
                  </a:cubicBezTo>
                  <a:cubicBezTo>
                    <a:pt x="1684" y="475"/>
                    <a:pt x="1689" y="470"/>
                    <a:pt x="1694" y="470"/>
                  </a:cubicBezTo>
                  <a:cubicBezTo>
                    <a:pt x="1697" y="470"/>
                    <a:pt x="1700" y="471"/>
                    <a:pt x="1704" y="475"/>
                  </a:cubicBezTo>
                  <a:cubicBezTo>
                    <a:pt x="1715" y="487"/>
                    <a:pt x="1763" y="511"/>
                    <a:pt x="1775" y="511"/>
                  </a:cubicBezTo>
                  <a:cubicBezTo>
                    <a:pt x="1787" y="511"/>
                    <a:pt x="1775" y="463"/>
                    <a:pt x="1775" y="463"/>
                  </a:cubicBezTo>
                  <a:cubicBezTo>
                    <a:pt x="1776" y="462"/>
                    <a:pt x="1777" y="461"/>
                    <a:pt x="1778" y="461"/>
                  </a:cubicBezTo>
                  <a:cubicBezTo>
                    <a:pt x="1789" y="461"/>
                    <a:pt x="1799" y="512"/>
                    <a:pt x="1799" y="522"/>
                  </a:cubicBezTo>
                  <a:cubicBezTo>
                    <a:pt x="1799" y="534"/>
                    <a:pt x="1823" y="546"/>
                    <a:pt x="1835" y="546"/>
                  </a:cubicBezTo>
                  <a:lnTo>
                    <a:pt x="1906" y="546"/>
                  </a:lnTo>
                  <a:cubicBezTo>
                    <a:pt x="1906" y="546"/>
                    <a:pt x="1965" y="522"/>
                    <a:pt x="1965" y="522"/>
                  </a:cubicBezTo>
                  <a:lnTo>
                    <a:pt x="1965" y="522"/>
                  </a:lnTo>
                  <a:cubicBezTo>
                    <a:pt x="1965" y="533"/>
                    <a:pt x="1926" y="584"/>
                    <a:pt x="1928" y="584"/>
                  </a:cubicBezTo>
                  <a:cubicBezTo>
                    <a:pt x="1928" y="584"/>
                    <a:pt x="1929" y="583"/>
                    <a:pt x="1930" y="582"/>
                  </a:cubicBezTo>
                  <a:cubicBezTo>
                    <a:pt x="1954" y="582"/>
                    <a:pt x="2013" y="558"/>
                    <a:pt x="2013" y="534"/>
                  </a:cubicBezTo>
                  <a:cubicBezTo>
                    <a:pt x="2013" y="570"/>
                    <a:pt x="2013" y="582"/>
                    <a:pt x="2037" y="582"/>
                  </a:cubicBezTo>
                  <a:cubicBezTo>
                    <a:pt x="2043" y="588"/>
                    <a:pt x="2049" y="591"/>
                    <a:pt x="2055" y="591"/>
                  </a:cubicBezTo>
                  <a:cubicBezTo>
                    <a:pt x="2061" y="591"/>
                    <a:pt x="2067" y="588"/>
                    <a:pt x="2073" y="582"/>
                  </a:cubicBezTo>
                  <a:cubicBezTo>
                    <a:pt x="2085" y="582"/>
                    <a:pt x="2096" y="570"/>
                    <a:pt x="2108" y="558"/>
                  </a:cubicBezTo>
                  <a:cubicBezTo>
                    <a:pt x="2120" y="558"/>
                    <a:pt x="2156" y="594"/>
                    <a:pt x="2180" y="618"/>
                  </a:cubicBezTo>
                  <a:cubicBezTo>
                    <a:pt x="2183" y="621"/>
                    <a:pt x="2185" y="623"/>
                    <a:pt x="2185" y="623"/>
                  </a:cubicBezTo>
                  <a:cubicBezTo>
                    <a:pt x="2186" y="623"/>
                    <a:pt x="2180" y="614"/>
                    <a:pt x="2180" y="606"/>
                  </a:cubicBezTo>
                  <a:lnTo>
                    <a:pt x="2216" y="606"/>
                  </a:lnTo>
                  <a:cubicBezTo>
                    <a:pt x="2223" y="606"/>
                    <a:pt x="2237" y="601"/>
                    <a:pt x="2248" y="601"/>
                  </a:cubicBezTo>
                  <a:cubicBezTo>
                    <a:pt x="2254" y="601"/>
                    <a:pt x="2259" y="602"/>
                    <a:pt x="2263" y="606"/>
                  </a:cubicBezTo>
                  <a:cubicBezTo>
                    <a:pt x="2275" y="606"/>
                    <a:pt x="2299" y="618"/>
                    <a:pt x="2311" y="630"/>
                  </a:cubicBezTo>
                  <a:cubicBezTo>
                    <a:pt x="2311" y="630"/>
                    <a:pt x="2316" y="635"/>
                    <a:pt x="2323" y="635"/>
                  </a:cubicBezTo>
                  <a:cubicBezTo>
                    <a:pt x="2327" y="635"/>
                    <a:pt x="2331" y="634"/>
                    <a:pt x="2335" y="630"/>
                  </a:cubicBezTo>
                  <a:cubicBezTo>
                    <a:pt x="2339" y="626"/>
                    <a:pt x="2346" y="624"/>
                    <a:pt x="2356" y="624"/>
                  </a:cubicBezTo>
                  <a:cubicBezTo>
                    <a:pt x="2376" y="624"/>
                    <a:pt x="2402" y="630"/>
                    <a:pt x="2418" y="630"/>
                  </a:cubicBezTo>
                  <a:cubicBezTo>
                    <a:pt x="2420" y="632"/>
                    <a:pt x="2424" y="633"/>
                    <a:pt x="2429" y="633"/>
                  </a:cubicBezTo>
                  <a:cubicBezTo>
                    <a:pt x="2447" y="633"/>
                    <a:pt x="2477" y="618"/>
                    <a:pt x="2477" y="618"/>
                  </a:cubicBezTo>
                  <a:lnTo>
                    <a:pt x="2477" y="618"/>
                  </a:lnTo>
                  <a:cubicBezTo>
                    <a:pt x="2477" y="618"/>
                    <a:pt x="2466" y="642"/>
                    <a:pt x="2466" y="642"/>
                  </a:cubicBezTo>
                  <a:lnTo>
                    <a:pt x="2489" y="630"/>
                  </a:lnTo>
                  <a:cubicBezTo>
                    <a:pt x="2489" y="630"/>
                    <a:pt x="2513" y="594"/>
                    <a:pt x="2525" y="594"/>
                  </a:cubicBezTo>
                  <a:cubicBezTo>
                    <a:pt x="2525" y="594"/>
                    <a:pt x="2525" y="630"/>
                    <a:pt x="2525" y="630"/>
                  </a:cubicBezTo>
                  <a:cubicBezTo>
                    <a:pt x="2525" y="642"/>
                    <a:pt x="2549" y="642"/>
                    <a:pt x="2549" y="642"/>
                  </a:cubicBezTo>
                  <a:cubicBezTo>
                    <a:pt x="2552" y="645"/>
                    <a:pt x="2556" y="645"/>
                    <a:pt x="2561" y="645"/>
                  </a:cubicBezTo>
                  <a:cubicBezTo>
                    <a:pt x="2566" y="645"/>
                    <a:pt x="2571" y="645"/>
                    <a:pt x="2576" y="645"/>
                  </a:cubicBezTo>
                  <a:cubicBezTo>
                    <a:pt x="2584" y="645"/>
                    <a:pt x="2589" y="647"/>
                    <a:pt x="2586" y="660"/>
                  </a:cubicBezTo>
                  <a:lnTo>
                    <a:pt x="2586" y="660"/>
                  </a:lnTo>
                  <a:cubicBezTo>
                    <a:pt x="2592" y="650"/>
                    <a:pt x="2608" y="640"/>
                    <a:pt x="2608" y="630"/>
                  </a:cubicBezTo>
                  <a:cubicBezTo>
                    <a:pt x="2608" y="653"/>
                    <a:pt x="2620" y="665"/>
                    <a:pt x="2644" y="665"/>
                  </a:cubicBezTo>
                  <a:cubicBezTo>
                    <a:pt x="2652" y="665"/>
                    <a:pt x="2660" y="671"/>
                    <a:pt x="2664" y="671"/>
                  </a:cubicBezTo>
                  <a:cubicBezTo>
                    <a:pt x="2667" y="671"/>
                    <a:pt x="2668" y="669"/>
                    <a:pt x="2668" y="665"/>
                  </a:cubicBezTo>
                  <a:cubicBezTo>
                    <a:pt x="2680" y="653"/>
                    <a:pt x="2668" y="653"/>
                    <a:pt x="2680" y="653"/>
                  </a:cubicBezTo>
                  <a:cubicBezTo>
                    <a:pt x="2692" y="653"/>
                    <a:pt x="2704" y="677"/>
                    <a:pt x="2727" y="677"/>
                  </a:cubicBezTo>
                  <a:cubicBezTo>
                    <a:pt x="2751" y="689"/>
                    <a:pt x="2787" y="677"/>
                    <a:pt x="2787" y="713"/>
                  </a:cubicBezTo>
                  <a:cubicBezTo>
                    <a:pt x="2811" y="713"/>
                    <a:pt x="2787" y="677"/>
                    <a:pt x="2811" y="677"/>
                  </a:cubicBezTo>
                  <a:cubicBezTo>
                    <a:pt x="2814" y="676"/>
                    <a:pt x="2817" y="675"/>
                    <a:pt x="2819" y="675"/>
                  </a:cubicBezTo>
                  <a:cubicBezTo>
                    <a:pt x="2831" y="675"/>
                    <a:pt x="2823" y="701"/>
                    <a:pt x="2823" y="701"/>
                  </a:cubicBezTo>
                  <a:cubicBezTo>
                    <a:pt x="2835" y="713"/>
                    <a:pt x="2835" y="713"/>
                    <a:pt x="2847" y="725"/>
                  </a:cubicBezTo>
                  <a:cubicBezTo>
                    <a:pt x="2854" y="725"/>
                    <a:pt x="2889" y="709"/>
                    <a:pt x="2911" y="709"/>
                  </a:cubicBezTo>
                  <a:cubicBezTo>
                    <a:pt x="2922" y="709"/>
                    <a:pt x="2930" y="713"/>
                    <a:pt x="2930" y="725"/>
                  </a:cubicBezTo>
                  <a:cubicBezTo>
                    <a:pt x="2930" y="714"/>
                    <a:pt x="2940" y="664"/>
                    <a:pt x="2950" y="664"/>
                  </a:cubicBezTo>
                  <a:cubicBezTo>
                    <a:pt x="2952" y="664"/>
                    <a:pt x="2953" y="664"/>
                    <a:pt x="2954" y="665"/>
                  </a:cubicBezTo>
                  <a:cubicBezTo>
                    <a:pt x="2966" y="665"/>
                    <a:pt x="2954" y="689"/>
                    <a:pt x="2954" y="689"/>
                  </a:cubicBezTo>
                  <a:cubicBezTo>
                    <a:pt x="2954" y="689"/>
                    <a:pt x="2954" y="701"/>
                    <a:pt x="2966" y="701"/>
                  </a:cubicBezTo>
                  <a:cubicBezTo>
                    <a:pt x="2978" y="713"/>
                    <a:pt x="2978" y="713"/>
                    <a:pt x="2989" y="713"/>
                  </a:cubicBezTo>
                  <a:cubicBezTo>
                    <a:pt x="2997" y="709"/>
                    <a:pt x="3001" y="708"/>
                    <a:pt x="3004" y="708"/>
                  </a:cubicBezTo>
                  <a:cubicBezTo>
                    <a:pt x="3008" y="708"/>
                    <a:pt x="3005" y="713"/>
                    <a:pt x="3013" y="713"/>
                  </a:cubicBezTo>
                  <a:cubicBezTo>
                    <a:pt x="3013" y="713"/>
                    <a:pt x="2989" y="749"/>
                    <a:pt x="2989" y="761"/>
                  </a:cubicBezTo>
                  <a:cubicBezTo>
                    <a:pt x="2989" y="761"/>
                    <a:pt x="3012" y="745"/>
                    <a:pt x="3028" y="745"/>
                  </a:cubicBezTo>
                  <a:cubicBezTo>
                    <a:pt x="3031" y="745"/>
                    <a:pt x="3035" y="746"/>
                    <a:pt x="3037" y="749"/>
                  </a:cubicBezTo>
                  <a:cubicBezTo>
                    <a:pt x="3049" y="749"/>
                    <a:pt x="3085" y="772"/>
                    <a:pt x="3097" y="784"/>
                  </a:cubicBezTo>
                  <a:cubicBezTo>
                    <a:pt x="3098" y="785"/>
                    <a:pt x="3099" y="785"/>
                    <a:pt x="3101" y="785"/>
                  </a:cubicBezTo>
                  <a:cubicBezTo>
                    <a:pt x="3117" y="785"/>
                    <a:pt x="3121" y="729"/>
                    <a:pt x="3134" y="729"/>
                  </a:cubicBezTo>
                  <a:cubicBezTo>
                    <a:pt x="3137" y="729"/>
                    <a:pt x="3140" y="731"/>
                    <a:pt x="3144" y="737"/>
                  </a:cubicBezTo>
                  <a:cubicBezTo>
                    <a:pt x="3156" y="761"/>
                    <a:pt x="3168" y="784"/>
                    <a:pt x="3192" y="784"/>
                  </a:cubicBezTo>
                  <a:cubicBezTo>
                    <a:pt x="3209" y="784"/>
                    <a:pt x="3226" y="759"/>
                    <a:pt x="3230" y="759"/>
                  </a:cubicBezTo>
                  <a:lnTo>
                    <a:pt x="3230" y="759"/>
                  </a:lnTo>
                  <a:cubicBezTo>
                    <a:pt x="3231" y="759"/>
                    <a:pt x="3231" y="763"/>
                    <a:pt x="3228" y="772"/>
                  </a:cubicBezTo>
                  <a:cubicBezTo>
                    <a:pt x="3228" y="793"/>
                    <a:pt x="3234" y="800"/>
                    <a:pt x="3242" y="800"/>
                  </a:cubicBezTo>
                  <a:cubicBezTo>
                    <a:pt x="3253" y="800"/>
                    <a:pt x="3268" y="786"/>
                    <a:pt x="3275" y="772"/>
                  </a:cubicBezTo>
                  <a:cubicBezTo>
                    <a:pt x="3278" y="771"/>
                    <a:pt x="3282" y="770"/>
                    <a:pt x="3284" y="770"/>
                  </a:cubicBezTo>
                  <a:cubicBezTo>
                    <a:pt x="3302" y="770"/>
                    <a:pt x="3313" y="798"/>
                    <a:pt x="3323" y="808"/>
                  </a:cubicBezTo>
                  <a:cubicBezTo>
                    <a:pt x="3325" y="809"/>
                    <a:pt x="3327" y="810"/>
                    <a:pt x="3329" y="810"/>
                  </a:cubicBezTo>
                  <a:cubicBezTo>
                    <a:pt x="3347" y="810"/>
                    <a:pt x="3348" y="760"/>
                    <a:pt x="3359" y="749"/>
                  </a:cubicBezTo>
                  <a:cubicBezTo>
                    <a:pt x="3359" y="746"/>
                    <a:pt x="3359" y="744"/>
                    <a:pt x="3359" y="744"/>
                  </a:cubicBezTo>
                  <a:cubicBezTo>
                    <a:pt x="3361" y="744"/>
                    <a:pt x="3369" y="789"/>
                    <a:pt x="3378" y="789"/>
                  </a:cubicBezTo>
                  <a:cubicBezTo>
                    <a:pt x="3379" y="789"/>
                    <a:pt x="3381" y="787"/>
                    <a:pt x="3382" y="784"/>
                  </a:cubicBezTo>
                  <a:cubicBezTo>
                    <a:pt x="3394" y="761"/>
                    <a:pt x="3382" y="761"/>
                    <a:pt x="3382" y="761"/>
                  </a:cubicBezTo>
                  <a:cubicBezTo>
                    <a:pt x="3388" y="755"/>
                    <a:pt x="3391" y="752"/>
                    <a:pt x="3394" y="752"/>
                  </a:cubicBezTo>
                  <a:cubicBezTo>
                    <a:pt x="3397" y="752"/>
                    <a:pt x="3400" y="755"/>
                    <a:pt x="3406" y="761"/>
                  </a:cubicBezTo>
                  <a:cubicBezTo>
                    <a:pt x="3418" y="784"/>
                    <a:pt x="3394" y="808"/>
                    <a:pt x="3406" y="820"/>
                  </a:cubicBezTo>
                  <a:cubicBezTo>
                    <a:pt x="3427" y="834"/>
                    <a:pt x="3452" y="840"/>
                    <a:pt x="3476" y="840"/>
                  </a:cubicBezTo>
                  <a:cubicBezTo>
                    <a:pt x="3494" y="840"/>
                    <a:pt x="3510" y="837"/>
                    <a:pt x="3525" y="832"/>
                  </a:cubicBezTo>
                  <a:lnTo>
                    <a:pt x="3549" y="832"/>
                  </a:lnTo>
                  <a:cubicBezTo>
                    <a:pt x="3554" y="829"/>
                    <a:pt x="3558" y="827"/>
                    <a:pt x="3560" y="827"/>
                  </a:cubicBezTo>
                  <a:cubicBezTo>
                    <a:pt x="3575" y="827"/>
                    <a:pt x="3549" y="880"/>
                    <a:pt x="3549" y="880"/>
                  </a:cubicBezTo>
                  <a:cubicBezTo>
                    <a:pt x="3549" y="881"/>
                    <a:pt x="3549" y="881"/>
                    <a:pt x="3550" y="881"/>
                  </a:cubicBezTo>
                  <a:cubicBezTo>
                    <a:pt x="3553" y="881"/>
                    <a:pt x="3570" y="851"/>
                    <a:pt x="3584" y="851"/>
                  </a:cubicBezTo>
                  <a:cubicBezTo>
                    <a:pt x="3589" y="851"/>
                    <a:pt x="3594" y="856"/>
                    <a:pt x="3597" y="868"/>
                  </a:cubicBezTo>
                  <a:lnTo>
                    <a:pt x="3620" y="868"/>
                  </a:lnTo>
                  <a:cubicBezTo>
                    <a:pt x="3627" y="868"/>
                    <a:pt x="3665" y="860"/>
                    <a:pt x="3694" y="860"/>
                  </a:cubicBezTo>
                  <a:cubicBezTo>
                    <a:pt x="3716" y="860"/>
                    <a:pt x="3733" y="864"/>
                    <a:pt x="3728" y="880"/>
                  </a:cubicBezTo>
                  <a:lnTo>
                    <a:pt x="3775" y="832"/>
                  </a:lnTo>
                  <a:lnTo>
                    <a:pt x="3775" y="832"/>
                  </a:lnTo>
                  <a:cubicBezTo>
                    <a:pt x="3763" y="844"/>
                    <a:pt x="3775" y="868"/>
                    <a:pt x="3799" y="868"/>
                  </a:cubicBezTo>
                  <a:cubicBezTo>
                    <a:pt x="3823" y="868"/>
                    <a:pt x="3811" y="903"/>
                    <a:pt x="3811" y="915"/>
                  </a:cubicBezTo>
                  <a:cubicBezTo>
                    <a:pt x="3813" y="919"/>
                    <a:pt x="3815" y="920"/>
                    <a:pt x="3817" y="920"/>
                  </a:cubicBezTo>
                  <a:cubicBezTo>
                    <a:pt x="3833" y="920"/>
                    <a:pt x="3860" y="868"/>
                    <a:pt x="3870" y="868"/>
                  </a:cubicBezTo>
                  <a:cubicBezTo>
                    <a:pt x="3882" y="868"/>
                    <a:pt x="3847" y="927"/>
                    <a:pt x="3859" y="939"/>
                  </a:cubicBezTo>
                  <a:cubicBezTo>
                    <a:pt x="3859" y="939"/>
                    <a:pt x="3894" y="939"/>
                    <a:pt x="3894" y="903"/>
                  </a:cubicBezTo>
                  <a:cubicBezTo>
                    <a:pt x="3906" y="880"/>
                    <a:pt x="3894" y="880"/>
                    <a:pt x="3906" y="880"/>
                  </a:cubicBezTo>
                  <a:cubicBezTo>
                    <a:pt x="3918" y="880"/>
                    <a:pt x="3918" y="880"/>
                    <a:pt x="3918" y="892"/>
                  </a:cubicBezTo>
                  <a:cubicBezTo>
                    <a:pt x="3930" y="915"/>
                    <a:pt x="3906" y="939"/>
                    <a:pt x="3918" y="963"/>
                  </a:cubicBezTo>
                  <a:cubicBezTo>
                    <a:pt x="3918" y="968"/>
                    <a:pt x="3919" y="970"/>
                    <a:pt x="3919" y="970"/>
                  </a:cubicBezTo>
                  <a:cubicBezTo>
                    <a:pt x="3922" y="970"/>
                    <a:pt x="3930" y="939"/>
                    <a:pt x="3930" y="939"/>
                  </a:cubicBezTo>
                  <a:cubicBezTo>
                    <a:pt x="3942" y="927"/>
                    <a:pt x="3954" y="927"/>
                    <a:pt x="3966" y="927"/>
                  </a:cubicBezTo>
                  <a:cubicBezTo>
                    <a:pt x="3978" y="927"/>
                    <a:pt x="3966" y="939"/>
                    <a:pt x="3978" y="939"/>
                  </a:cubicBezTo>
                  <a:cubicBezTo>
                    <a:pt x="3990" y="927"/>
                    <a:pt x="4001" y="915"/>
                    <a:pt x="4001" y="903"/>
                  </a:cubicBezTo>
                  <a:cubicBezTo>
                    <a:pt x="4003" y="902"/>
                    <a:pt x="4003" y="902"/>
                    <a:pt x="4004" y="902"/>
                  </a:cubicBezTo>
                  <a:cubicBezTo>
                    <a:pt x="4010" y="902"/>
                    <a:pt x="4006" y="933"/>
                    <a:pt x="4016" y="933"/>
                  </a:cubicBezTo>
                  <a:cubicBezTo>
                    <a:pt x="4018" y="933"/>
                    <a:pt x="4021" y="931"/>
                    <a:pt x="4025" y="927"/>
                  </a:cubicBezTo>
                  <a:cubicBezTo>
                    <a:pt x="4049" y="915"/>
                    <a:pt x="4037" y="915"/>
                    <a:pt x="4049" y="903"/>
                  </a:cubicBezTo>
                  <a:lnTo>
                    <a:pt x="4073" y="903"/>
                  </a:lnTo>
                  <a:cubicBezTo>
                    <a:pt x="4049" y="903"/>
                    <a:pt x="4013" y="939"/>
                    <a:pt x="4049" y="939"/>
                  </a:cubicBezTo>
                  <a:cubicBezTo>
                    <a:pt x="4059" y="942"/>
                    <a:pt x="4067" y="944"/>
                    <a:pt x="4073" y="944"/>
                  </a:cubicBezTo>
                  <a:cubicBezTo>
                    <a:pt x="4091" y="944"/>
                    <a:pt x="4100" y="933"/>
                    <a:pt x="4109" y="915"/>
                  </a:cubicBezTo>
                  <a:lnTo>
                    <a:pt x="4109" y="915"/>
                  </a:lnTo>
                  <a:cubicBezTo>
                    <a:pt x="4097" y="975"/>
                    <a:pt x="4192" y="975"/>
                    <a:pt x="4216" y="975"/>
                  </a:cubicBezTo>
                  <a:cubicBezTo>
                    <a:pt x="4219" y="977"/>
                    <a:pt x="4222" y="977"/>
                    <a:pt x="4224" y="977"/>
                  </a:cubicBezTo>
                  <a:cubicBezTo>
                    <a:pt x="4240" y="977"/>
                    <a:pt x="4240" y="948"/>
                    <a:pt x="4240" y="927"/>
                  </a:cubicBezTo>
                  <a:cubicBezTo>
                    <a:pt x="4246" y="909"/>
                    <a:pt x="4251" y="900"/>
                    <a:pt x="4257" y="900"/>
                  </a:cubicBezTo>
                  <a:cubicBezTo>
                    <a:pt x="4263" y="900"/>
                    <a:pt x="4269" y="909"/>
                    <a:pt x="4275" y="927"/>
                  </a:cubicBezTo>
                  <a:cubicBezTo>
                    <a:pt x="4263" y="975"/>
                    <a:pt x="4299" y="1011"/>
                    <a:pt x="4335" y="1023"/>
                  </a:cubicBezTo>
                  <a:cubicBezTo>
                    <a:pt x="4359" y="1023"/>
                    <a:pt x="4371" y="1023"/>
                    <a:pt x="4382" y="1011"/>
                  </a:cubicBezTo>
                  <a:cubicBezTo>
                    <a:pt x="4400" y="993"/>
                    <a:pt x="4411" y="982"/>
                    <a:pt x="4425" y="982"/>
                  </a:cubicBezTo>
                  <a:cubicBezTo>
                    <a:pt x="4430" y="982"/>
                    <a:pt x="4436" y="984"/>
                    <a:pt x="4442" y="987"/>
                  </a:cubicBezTo>
                  <a:cubicBezTo>
                    <a:pt x="4418" y="987"/>
                    <a:pt x="4406" y="1011"/>
                    <a:pt x="4430" y="1023"/>
                  </a:cubicBezTo>
                  <a:lnTo>
                    <a:pt x="4513" y="1034"/>
                  </a:lnTo>
                  <a:cubicBezTo>
                    <a:pt x="4537" y="1034"/>
                    <a:pt x="4549" y="1034"/>
                    <a:pt x="4573" y="1011"/>
                  </a:cubicBezTo>
                  <a:lnTo>
                    <a:pt x="4573" y="1011"/>
                  </a:lnTo>
                  <a:cubicBezTo>
                    <a:pt x="4561" y="1023"/>
                    <a:pt x="4561" y="1034"/>
                    <a:pt x="4561" y="1058"/>
                  </a:cubicBezTo>
                  <a:cubicBezTo>
                    <a:pt x="4561" y="1067"/>
                    <a:pt x="4567" y="1075"/>
                    <a:pt x="4575" y="1075"/>
                  </a:cubicBezTo>
                  <a:cubicBezTo>
                    <a:pt x="4578" y="1075"/>
                    <a:pt x="4581" y="1074"/>
                    <a:pt x="4585" y="1070"/>
                  </a:cubicBezTo>
                  <a:cubicBezTo>
                    <a:pt x="4585" y="1062"/>
                    <a:pt x="4586" y="1060"/>
                    <a:pt x="4588" y="1060"/>
                  </a:cubicBezTo>
                  <a:cubicBezTo>
                    <a:pt x="4593" y="1060"/>
                    <a:pt x="4601" y="1070"/>
                    <a:pt x="4609" y="1070"/>
                  </a:cubicBezTo>
                  <a:cubicBezTo>
                    <a:pt x="4632" y="1070"/>
                    <a:pt x="4621" y="1046"/>
                    <a:pt x="4632" y="1046"/>
                  </a:cubicBezTo>
                  <a:cubicBezTo>
                    <a:pt x="4635" y="1044"/>
                    <a:pt x="4637" y="1043"/>
                    <a:pt x="4638" y="1043"/>
                  </a:cubicBezTo>
                  <a:cubicBezTo>
                    <a:pt x="4645" y="1043"/>
                    <a:pt x="4647" y="1061"/>
                    <a:pt x="4656" y="1070"/>
                  </a:cubicBezTo>
                  <a:lnTo>
                    <a:pt x="4680" y="1070"/>
                  </a:lnTo>
                  <a:cubicBezTo>
                    <a:pt x="4684" y="1074"/>
                    <a:pt x="4687" y="1075"/>
                    <a:pt x="4691" y="1075"/>
                  </a:cubicBezTo>
                  <a:cubicBezTo>
                    <a:pt x="4699" y="1075"/>
                    <a:pt x="4707" y="1067"/>
                    <a:pt x="4716" y="1058"/>
                  </a:cubicBezTo>
                  <a:cubicBezTo>
                    <a:pt x="4716" y="1054"/>
                    <a:pt x="4717" y="1053"/>
                    <a:pt x="4719" y="1053"/>
                  </a:cubicBezTo>
                  <a:cubicBezTo>
                    <a:pt x="4724" y="1053"/>
                    <a:pt x="4732" y="1058"/>
                    <a:pt x="4740" y="1058"/>
                  </a:cubicBezTo>
                  <a:cubicBezTo>
                    <a:pt x="4750" y="1058"/>
                    <a:pt x="4734" y="1084"/>
                    <a:pt x="4744" y="1084"/>
                  </a:cubicBezTo>
                  <a:cubicBezTo>
                    <a:pt x="4746" y="1084"/>
                    <a:pt x="4748" y="1084"/>
                    <a:pt x="4752" y="1082"/>
                  </a:cubicBezTo>
                  <a:cubicBezTo>
                    <a:pt x="4763" y="1082"/>
                    <a:pt x="4775" y="1082"/>
                    <a:pt x="4787" y="1070"/>
                  </a:cubicBezTo>
                  <a:cubicBezTo>
                    <a:pt x="4787" y="1070"/>
                    <a:pt x="4798" y="1065"/>
                    <a:pt x="4801" y="1065"/>
                  </a:cubicBezTo>
                  <a:cubicBezTo>
                    <a:pt x="4803" y="1065"/>
                    <a:pt x="4803" y="1066"/>
                    <a:pt x="4799" y="1070"/>
                  </a:cubicBezTo>
                  <a:cubicBezTo>
                    <a:pt x="4799" y="1082"/>
                    <a:pt x="4799" y="1070"/>
                    <a:pt x="4799" y="1094"/>
                  </a:cubicBezTo>
                  <a:cubicBezTo>
                    <a:pt x="4799" y="1097"/>
                    <a:pt x="4800" y="1099"/>
                    <a:pt x="4801" y="1099"/>
                  </a:cubicBezTo>
                  <a:cubicBezTo>
                    <a:pt x="4806" y="1099"/>
                    <a:pt x="4814" y="1088"/>
                    <a:pt x="4823" y="1070"/>
                  </a:cubicBezTo>
                  <a:cubicBezTo>
                    <a:pt x="4829" y="1064"/>
                    <a:pt x="4838" y="1061"/>
                    <a:pt x="4845" y="1061"/>
                  </a:cubicBezTo>
                  <a:cubicBezTo>
                    <a:pt x="4853" y="1061"/>
                    <a:pt x="4859" y="1064"/>
                    <a:pt x="4859" y="1070"/>
                  </a:cubicBezTo>
                  <a:cubicBezTo>
                    <a:pt x="4859" y="1094"/>
                    <a:pt x="4847" y="1106"/>
                    <a:pt x="4871" y="1118"/>
                  </a:cubicBezTo>
                  <a:cubicBezTo>
                    <a:pt x="4883" y="1130"/>
                    <a:pt x="4894" y="1142"/>
                    <a:pt x="4918" y="1153"/>
                  </a:cubicBezTo>
                  <a:cubicBezTo>
                    <a:pt x="4930" y="1153"/>
                    <a:pt x="4918" y="1130"/>
                    <a:pt x="4930" y="1118"/>
                  </a:cubicBezTo>
                  <a:cubicBezTo>
                    <a:pt x="4930" y="1118"/>
                    <a:pt x="4935" y="1112"/>
                    <a:pt x="4942" y="1112"/>
                  </a:cubicBezTo>
                  <a:cubicBezTo>
                    <a:pt x="4946" y="1112"/>
                    <a:pt x="4950" y="1114"/>
                    <a:pt x="4954" y="1118"/>
                  </a:cubicBezTo>
                  <a:cubicBezTo>
                    <a:pt x="4954" y="1126"/>
                    <a:pt x="4966" y="1135"/>
                    <a:pt x="4973" y="1135"/>
                  </a:cubicBezTo>
                  <a:cubicBezTo>
                    <a:pt x="4975" y="1135"/>
                    <a:pt x="4976" y="1134"/>
                    <a:pt x="4977" y="1132"/>
                  </a:cubicBezTo>
                  <a:lnTo>
                    <a:pt x="4977" y="1132"/>
                  </a:lnTo>
                  <a:cubicBezTo>
                    <a:pt x="4973" y="1154"/>
                    <a:pt x="4987" y="1159"/>
                    <a:pt x="5005" y="1159"/>
                  </a:cubicBezTo>
                  <a:cubicBezTo>
                    <a:pt x="5022" y="1159"/>
                    <a:pt x="5043" y="1153"/>
                    <a:pt x="5049" y="1153"/>
                  </a:cubicBezTo>
                  <a:cubicBezTo>
                    <a:pt x="5073" y="1153"/>
                    <a:pt x="5061" y="1165"/>
                    <a:pt x="5073" y="1165"/>
                  </a:cubicBezTo>
                  <a:cubicBezTo>
                    <a:pt x="5085" y="1177"/>
                    <a:pt x="5097" y="1177"/>
                    <a:pt x="5121" y="1177"/>
                  </a:cubicBezTo>
                  <a:cubicBezTo>
                    <a:pt x="5121" y="1177"/>
                    <a:pt x="5204" y="1189"/>
                    <a:pt x="5192" y="1225"/>
                  </a:cubicBezTo>
                  <a:cubicBezTo>
                    <a:pt x="5216" y="1225"/>
                    <a:pt x="5216" y="1225"/>
                    <a:pt x="5228" y="1189"/>
                  </a:cubicBezTo>
                  <a:cubicBezTo>
                    <a:pt x="5228" y="1172"/>
                    <a:pt x="5241" y="1161"/>
                    <a:pt x="5247" y="1161"/>
                  </a:cubicBezTo>
                  <a:cubicBezTo>
                    <a:pt x="5250" y="1161"/>
                    <a:pt x="5252" y="1162"/>
                    <a:pt x="5252" y="1165"/>
                  </a:cubicBezTo>
                  <a:cubicBezTo>
                    <a:pt x="5252" y="1177"/>
                    <a:pt x="5252" y="1189"/>
                    <a:pt x="5252" y="1213"/>
                  </a:cubicBezTo>
                  <a:cubicBezTo>
                    <a:pt x="5264" y="1225"/>
                    <a:pt x="5275" y="1225"/>
                    <a:pt x="5299" y="1225"/>
                  </a:cubicBezTo>
                  <a:cubicBezTo>
                    <a:pt x="5311" y="1213"/>
                    <a:pt x="5323" y="1213"/>
                    <a:pt x="5335" y="1213"/>
                  </a:cubicBezTo>
                  <a:cubicBezTo>
                    <a:pt x="5335" y="1225"/>
                    <a:pt x="5335" y="1237"/>
                    <a:pt x="5335" y="1237"/>
                  </a:cubicBezTo>
                  <a:cubicBezTo>
                    <a:pt x="5337" y="1240"/>
                    <a:pt x="5339" y="1242"/>
                    <a:pt x="5341" y="1242"/>
                  </a:cubicBezTo>
                  <a:cubicBezTo>
                    <a:pt x="5353" y="1242"/>
                    <a:pt x="5372" y="1189"/>
                    <a:pt x="5383" y="1189"/>
                  </a:cubicBezTo>
                  <a:lnTo>
                    <a:pt x="5383" y="1189"/>
                  </a:lnTo>
                  <a:cubicBezTo>
                    <a:pt x="5406" y="1201"/>
                    <a:pt x="5371" y="1237"/>
                    <a:pt x="5383" y="1261"/>
                  </a:cubicBezTo>
                  <a:cubicBezTo>
                    <a:pt x="5385" y="1263"/>
                    <a:pt x="5389" y="1264"/>
                    <a:pt x="5394" y="1264"/>
                  </a:cubicBezTo>
                  <a:cubicBezTo>
                    <a:pt x="5408" y="1264"/>
                    <a:pt x="5430" y="1257"/>
                    <a:pt x="5448" y="1257"/>
                  </a:cubicBezTo>
                  <a:cubicBezTo>
                    <a:pt x="5455" y="1257"/>
                    <a:pt x="5461" y="1258"/>
                    <a:pt x="5466" y="1261"/>
                  </a:cubicBezTo>
                  <a:cubicBezTo>
                    <a:pt x="5466" y="1261"/>
                    <a:pt x="5525" y="1284"/>
                    <a:pt x="5490" y="1284"/>
                  </a:cubicBezTo>
                  <a:cubicBezTo>
                    <a:pt x="5454" y="1296"/>
                    <a:pt x="5454" y="1284"/>
                    <a:pt x="5466" y="1308"/>
                  </a:cubicBezTo>
                  <a:cubicBezTo>
                    <a:pt x="5472" y="1314"/>
                    <a:pt x="5478" y="1317"/>
                    <a:pt x="5484" y="1317"/>
                  </a:cubicBezTo>
                  <a:cubicBezTo>
                    <a:pt x="5490" y="1317"/>
                    <a:pt x="5496" y="1314"/>
                    <a:pt x="5502" y="1308"/>
                  </a:cubicBezTo>
                  <a:cubicBezTo>
                    <a:pt x="5502" y="1308"/>
                    <a:pt x="5514" y="1273"/>
                    <a:pt x="5525" y="1273"/>
                  </a:cubicBezTo>
                  <a:cubicBezTo>
                    <a:pt x="5537" y="1273"/>
                    <a:pt x="5506" y="1345"/>
                    <a:pt x="5521" y="1345"/>
                  </a:cubicBezTo>
                  <a:cubicBezTo>
                    <a:pt x="5523" y="1345"/>
                    <a:pt x="5524" y="1345"/>
                    <a:pt x="5525" y="1344"/>
                  </a:cubicBezTo>
                  <a:cubicBezTo>
                    <a:pt x="5549" y="1332"/>
                    <a:pt x="5549" y="1320"/>
                    <a:pt x="5561" y="1320"/>
                  </a:cubicBezTo>
                  <a:lnTo>
                    <a:pt x="5609" y="1320"/>
                  </a:lnTo>
                  <a:cubicBezTo>
                    <a:pt x="5573" y="1344"/>
                    <a:pt x="5561" y="1344"/>
                    <a:pt x="5573" y="1368"/>
                  </a:cubicBezTo>
                  <a:cubicBezTo>
                    <a:pt x="5582" y="1385"/>
                    <a:pt x="5597" y="1396"/>
                    <a:pt x="5609" y="1396"/>
                  </a:cubicBezTo>
                  <a:cubicBezTo>
                    <a:pt x="5613" y="1396"/>
                    <a:pt x="5618" y="1395"/>
                    <a:pt x="5621" y="1392"/>
                  </a:cubicBezTo>
                  <a:lnTo>
                    <a:pt x="5621" y="1415"/>
                  </a:lnTo>
                  <a:cubicBezTo>
                    <a:pt x="5609" y="1415"/>
                    <a:pt x="5585" y="1415"/>
                    <a:pt x="5585" y="1427"/>
                  </a:cubicBezTo>
                  <a:cubicBezTo>
                    <a:pt x="5573" y="1439"/>
                    <a:pt x="5573" y="1451"/>
                    <a:pt x="5585" y="1463"/>
                  </a:cubicBezTo>
                  <a:cubicBezTo>
                    <a:pt x="5597" y="1475"/>
                    <a:pt x="5668" y="1475"/>
                    <a:pt x="5609" y="1511"/>
                  </a:cubicBezTo>
                  <a:cubicBezTo>
                    <a:pt x="5561" y="1534"/>
                    <a:pt x="5621" y="1523"/>
                    <a:pt x="5633" y="1546"/>
                  </a:cubicBezTo>
                  <a:cubicBezTo>
                    <a:pt x="5633" y="1558"/>
                    <a:pt x="5597" y="1582"/>
                    <a:pt x="5609" y="1582"/>
                  </a:cubicBezTo>
                  <a:lnTo>
                    <a:pt x="5645" y="1606"/>
                  </a:lnTo>
                  <a:cubicBezTo>
                    <a:pt x="5633" y="1612"/>
                    <a:pt x="5624" y="1612"/>
                    <a:pt x="5618" y="1612"/>
                  </a:cubicBezTo>
                  <a:cubicBezTo>
                    <a:pt x="5612" y="1612"/>
                    <a:pt x="5609" y="1612"/>
                    <a:pt x="5609" y="1618"/>
                  </a:cubicBezTo>
                  <a:cubicBezTo>
                    <a:pt x="5597" y="1642"/>
                    <a:pt x="5597" y="1654"/>
                    <a:pt x="5609" y="1654"/>
                  </a:cubicBezTo>
                  <a:cubicBezTo>
                    <a:pt x="5633" y="1654"/>
                    <a:pt x="5621" y="1677"/>
                    <a:pt x="5621" y="1689"/>
                  </a:cubicBezTo>
                  <a:cubicBezTo>
                    <a:pt x="5621" y="1701"/>
                    <a:pt x="5656" y="1701"/>
                    <a:pt x="5656" y="1713"/>
                  </a:cubicBezTo>
                  <a:lnTo>
                    <a:pt x="5621" y="1713"/>
                  </a:lnTo>
                  <a:cubicBezTo>
                    <a:pt x="5621" y="1725"/>
                    <a:pt x="5621" y="1737"/>
                    <a:pt x="5633" y="1737"/>
                  </a:cubicBezTo>
                  <a:cubicBezTo>
                    <a:pt x="5656" y="1737"/>
                    <a:pt x="5656" y="1761"/>
                    <a:pt x="5633" y="1761"/>
                  </a:cubicBezTo>
                  <a:cubicBezTo>
                    <a:pt x="5621" y="1773"/>
                    <a:pt x="5633" y="1773"/>
                    <a:pt x="5656" y="1785"/>
                  </a:cubicBezTo>
                  <a:cubicBezTo>
                    <a:pt x="5680" y="1785"/>
                    <a:pt x="5680" y="1796"/>
                    <a:pt x="5668" y="1808"/>
                  </a:cubicBezTo>
                  <a:lnTo>
                    <a:pt x="5609" y="1808"/>
                  </a:lnTo>
                  <a:cubicBezTo>
                    <a:pt x="5633" y="1808"/>
                    <a:pt x="5633" y="1844"/>
                    <a:pt x="5633" y="1856"/>
                  </a:cubicBezTo>
                  <a:cubicBezTo>
                    <a:pt x="5633" y="1868"/>
                    <a:pt x="5609" y="1880"/>
                    <a:pt x="5609" y="1892"/>
                  </a:cubicBezTo>
                  <a:cubicBezTo>
                    <a:pt x="5585" y="1939"/>
                    <a:pt x="5573" y="1999"/>
                    <a:pt x="5561" y="2046"/>
                  </a:cubicBezTo>
                  <a:cubicBezTo>
                    <a:pt x="5561" y="2046"/>
                    <a:pt x="5549" y="2046"/>
                    <a:pt x="5549" y="2058"/>
                  </a:cubicBezTo>
                  <a:lnTo>
                    <a:pt x="5549" y="2082"/>
                  </a:lnTo>
                  <a:lnTo>
                    <a:pt x="5549" y="2177"/>
                  </a:lnTo>
                  <a:cubicBezTo>
                    <a:pt x="5537" y="2213"/>
                    <a:pt x="5537" y="2261"/>
                    <a:pt x="5549" y="2296"/>
                  </a:cubicBezTo>
                  <a:cubicBezTo>
                    <a:pt x="5549" y="2308"/>
                    <a:pt x="5549" y="2332"/>
                    <a:pt x="5561" y="2344"/>
                  </a:cubicBezTo>
                  <a:cubicBezTo>
                    <a:pt x="5573" y="2356"/>
                    <a:pt x="5561" y="2356"/>
                    <a:pt x="5561" y="2368"/>
                  </a:cubicBezTo>
                  <a:cubicBezTo>
                    <a:pt x="5561" y="2370"/>
                    <a:pt x="5561" y="2371"/>
                    <a:pt x="5560" y="2371"/>
                  </a:cubicBezTo>
                  <a:cubicBezTo>
                    <a:pt x="5556" y="2371"/>
                    <a:pt x="5547" y="2356"/>
                    <a:pt x="5537" y="2356"/>
                  </a:cubicBezTo>
                  <a:cubicBezTo>
                    <a:pt x="5525" y="2380"/>
                    <a:pt x="5525" y="2404"/>
                    <a:pt x="5514" y="2427"/>
                  </a:cubicBezTo>
                  <a:cubicBezTo>
                    <a:pt x="5514" y="2439"/>
                    <a:pt x="5502" y="2463"/>
                    <a:pt x="5514" y="2475"/>
                  </a:cubicBezTo>
                  <a:cubicBezTo>
                    <a:pt x="5537" y="2487"/>
                    <a:pt x="5561" y="2487"/>
                    <a:pt x="5585" y="2487"/>
                  </a:cubicBezTo>
                  <a:cubicBezTo>
                    <a:pt x="5585" y="2497"/>
                    <a:pt x="5576" y="2501"/>
                    <a:pt x="5565" y="2501"/>
                  </a:cubicBezTo>
                  <a:cubicBezTo>
                    <a:pt x="5549" y="2501"/>
                    <a:pt x="5527" y="2494"/>
                    <a:pt x="5514" y="2487"/>
                  </a:cubicBezTo>
                  <a:cubicBezTo>
                    <a:pt x="5512" y="2485"/>
                    <a:pt x="5510" y="2485"/>
                    <a:pt x="5509" y="2485"/>
                  </a:cubicBezTo>
                  <a:cubicBezTo>
                    <a:pt x="5499" y="2485"/>
                    <a:pt x="5490" y="2512"/>
                    <a:pt x="5490" y="2523"/>
                  </a:cubicBezTo>
                  <a:cubicBezTo>
                    <a:pt x="5478" y="2547"/>
                    <a:pt x="5478" y="2570"/>
                    <a:pt x="5454" y="2594"/>
                  </a:cubicBezTo>
                  <a:lnTo>
                    <a:pt x="5442" y="2594"/>
                  </a:lnTo>
                  <a:cubicBezTo>
                    <a:pt x="5442" y="2594"/>
                    <a:pt x="5442" y="2618"/>
                    <a:pt x="5454" y="2630"/>
                  </a:cubicBezTo>
                  <a:cubicBezTo>
                    <a:pt x="5454" y="2642"/>
                    <a:pt x="5418" y="2666"/>
                    <a:pt x="5406" y="2689"/>
                  </a:cubicBezTo>
                  <a:cubicBezTo>
                    <a:pt x="5394" y="2701"/>
                    <a:pt x="5406" y="2725"/>
                    <a:pt x="5430" y="2737"/>
                  </a:cubicBezTo>
                  <a:cubicBezTo>
                    <a:pt x="5438" y="2745"/>
                    <a:pt x="5438" y="2748"/>
                    <a:pt x="5434" y="2748"/>
                  </a:cubicBezTo>
                  <a:cubicBezTo>
                    <a:pt x="5426" y="2748"/>
                    <a:pt x="5402" y="2737"/>
                    <a:pt x="5394" y="2737"/>
                  </a:cubicBezTo>
                  <a:cubicBezTo>
                    <a:pt x="5383" y="2737"/>
                    <a:pt x="5406" y="2785"/>
                    <a:pt x="5406" y="2785"/>
                  </a:cubicBezTo>
                  <a:cubicBezTo>
                    <a:pt x="5418" y="2808"/>
                    <a:pt x="5371" y="2797"/>
                    <a:pt x="5359" y="2808"/>
                  </a:cubicBezTo>
                  <a:cubicBezTo>
                    <a:pt x="5347" y="2820"/>
                    <a:pt x="5335" y="2844"/>
                    <a:pt x="5335" y="2856"/>
                  </a:cubicBezTo>
                  <a:cubicBezTo>
                    <a:pt x="5325" y="2876"/>
                    <a:pt x="5323" y="2921"/>
                    <a:pt x="5302" y="2921"/>
                  </a:cubicBezTo>
                  <a:cubicBezTo>
                    <a:pt x="5298" y="2921"/>
                    <a:pt x="5293" y="2919"/>
                    <a:pt x="5287" y="2916"/>
                  </a:cubicBezTo>
                  <a:cubicBezTo>
                    <a:pt x="5275" y="2928"/>
                    <a:pt x="5275" y="2951"/>
                    <a:pt x="5275" y="2963"/>
                  </a:cubicBezTo>
                  <a:cubicBezTo>
                    <a:pt x="5264" y="3011"/>
                    <a:pt x="5240" y="3058"/>
                    <a:pt x="5228" y="3106"/>
                  </a:cubicBezTo>
                  <a:cubicBezTo>
                    <a:pt x="5219" y="3123"/>
                    <a:pt x="5223" y="3140"/>
                    <a:pt x="5234" y="3153"/>
                  </a:cubicBezTo>
                  <a:lnTo>
                    <a:pt x="5234" y="3153"/>
                  </a:lnTo>
                  <a:cubicBezTo>
                    <a:pt x="5224" y="3146"/>
                    <a:pt x="5211" y="3142"/>
                    <a:pt x="5204" y="3142"/>
                  </a:cubicBezTo>
                  <a:cubicBezTo>
                    <a:pt x="5180" y="3154"/>
                    <a:pt x="5204" y="3166"/>
                    <a:pt x="5192" y="3166"/>
                  </a:cubicBezTo>
                  <a:lnTo>
                    <a:pt x="5168" y="3178"/>
                  </a:lnTo>
                  <a:cubicBezTo>
                    <a:pt x="5156" y="3201"/>
                    <a:pt x="5133" y="3213"/>
                    <a:pt x="5121" y="3237"/>
                  </a:cubicBezTo>
                  <a:cubicBezTo>
                    <a:pt x="5133" y="3261"/>
                    <a:pt x="5109" y="3297"/>
                    <a:pt x="5109" y="3297"/>
                  </a:cubicBezTo>
                  <a:cubicBezTo>
                    <a:pt x="5133" y="3320"/>
                    <a:pt x="5168" y="3344"/>
                    <a:pt x="5192" y="3368"/>
                  </a:cubicBezTo>
                  <a:cubicBezTo>
                    <a:pt x="5201" y="3381"/>
                    <a:pt x="5197" y="3386"/>
                    <a:pt x="5187" y="3386"/>
                  </a:cubicBezTo>
                  <a:cubicBezTo>
                    <a:pt x="5171" y="3386"/>
                    <a:pt x="5140" y="3371"/>
                    <a:pt x="5133" y="3356"/>
                  </a:cubicBezTo>
                  <a:cubicBezTo>
                    <a:pt x="5119" y="3336"/>
                    <a:pt x="5110" y="3328"/>
                    <a:pt x="5102" y="3328"/>
                  </a:cubicBezTo>
                  <a:cubicBezTo>
                    <a:pt x="5096" y="3328"/>
                    <a:pt x="5090" y="3334"/>
                    <a:pt x="5085" y="3344"/>
                  </a:cubicBezTo>
                  <a:cubicBezTo>
                    <a:pt x="5061" y="3368"/>
                    <a:pt x="5061" y="3368"/>
                    <a:pt x="5073" y="3380"/>
                  </a:cubicBezTo>
                  <a:cubicBezTo>
                    <a:pt x="5073" y="3392"/>
                    <a:pt x="5085" y="3392"/>
                    <a:pt x="5073" y="3404"/>
                  </a:cubicBezTo>
                  <a:cubicBezTo>
                    <a:pt x="5057" y="3404"/>
                    <a:pt x="5025" y="3409"/>
                    <a:pt x="5002" y="3409"/>
                  </a:cubicBezTo>
                  <a:cubicBezTo>
                    <a:pt x="4991" y="3409"/>
                    <a:pt x="4982" y="3408"/>
                    <a:pt x="4978" y="3404"/>
                  </a:cubicBezTo>
                  <a:lnTo>
                    <a:pt x="4978" y="3404"/>
                  </a:lnTo>
                  <a:cubicBezTo>
                    <a:pt x="5002" y="3428"/>
                    <a:pt x="4990" y="3428"/>
                    <a:pt x="4978" y="3451"/>
                  </a:cubicBezTo>
                  <a:cubicBezTo>
                    <a:pt x="4966" y="3463"/>
                    <a:pt x="4966" y="3475"/>
                    <a:pt x="4966" y="3499"/>
                  </a:cubicBezTo>
                  <a:lnTo>
                    <a:pt x="4966" y="3523"/>
                  </a:lnTo>
                  <a:lnTo>
                    <a:pt x="4930" y="3523"/>
                  </a:lnTo>
                  <a:cubicBezTo>
                    <a:pt x="4918" y="3535"/>
                    <a:pt x="4930" y="3559"/>
                    <a:pt x="4918" y="3570"/>
                  </a:cubicBezTo>
                  <a:lnTo>
                    <a:pt x="4883" y="3594"/>
                  </a:lnTo>
                  <a:cubicBezTo>
                    <a:pt x="4859" y="3594"/>
                    <a:pt x="4883" y="3630"/>
                    <a:pt x="4894" y="3642"/>
                  </a:cubicBezTo>
                  <a:cubicBezTo>
                    <a:pt x="4906" y="3654"/>
                    <a:pt x="4906" y="3666"/>
                    <a:pt x="4894" y="3678"/>
                  </a:cubicBezTo>
                  <a:cubicBezTo>
                    <a:pt x="4877" y="3660"/>
                    <a:pt x="4866" y="3649"/>
                    <a:pt x="4852" y="3649"/>
                  </a:cubicBezTo>
                  <a:cubicBezTo>
                    <a:pt x="4847" y="3649"/>
                    <a:pt x="4841" y="3651"/>
                    <a:pt x="4835" y="3654"/>
                  </a:cubicBezTo>
                  <a:cubicBezTo>
                    <a:pt x="4823" y="3678"/>
                    <a:pt x="4775" y="3725"/>
                    <a:pt x="4740" y="3761"/>
                  </a:cubicBezTo>
                  <a:cubicBezTo>
                    <a:pt x="4740" y="3761"/>
                    <a:pt x="4704" y="3797"/>
                    <a:pt x="4716" y="3809"/>
                  </a:cubicBezTo>
                  <a:cubicBezTo>
                    <a:pt x="4728" y="3809"/>
                    <a:pt x="4716" y="3832"/>
                    <a:pt x="4716" y="3832"/>
                  </a:cubicBezTo>
                  <a:cubicBezTo>
                    <a:pt x="4716" y="3835"/>
                    <a:pt x="4715" y="3836"/>
                    <a:pt x="4714" y="3836"/>
                  </a:cubicBezTo>
                  <a:cubicBezTo>
                    <a:pt x="4711" y="3836"/>
                    <a:pt x="4699" y="3820"/>
                    <a:pt x="4680" y="3820"/>
                  </a:cubicBezTo>
                  <a:cubicBezTo>
                    <a:pt x="4680" y="3820"/>
                    <a:pt x="4668" y="3832"/>
                    <a:pt x="4668" y="3832"/>
                  </a:cubicBezTo>
                  <a:cubicBezTo>
                    <a:pt x="4656" y="3844"/>
                    <a:pt x="4621" y="3856"/>
                    <a:pt x="4632" y="3868"/>
                  </a:cubicBezTo>
                  <a:cubicBezTo>
                    <a:pt x="4632" y="3892"/>
                    <a:pt x="4621" y="3892"/>
                    <a:pt x="4609" y="3904"/>
                  </a:cubicBezTo>
                  <a:cubicBezTo>
                    <a:pt x="4597" y="3916"/>
                    <a:pt x="4609" y="3940"/>
                    <a:pt x="4609" y="3940"/>
                  </a:cubicBezTo>
                  <a:cubicBezTo>
                    <a:pt x="4609" y="3940"/>
                    <a:pt x="4597" y="3928"/>
                    <a:pt x="4585" y="3916"/>
                  </a:cubicBezTo>
                  <a:lnTo>
                    <a:pt x="4537" y="3916"/>
                  </a:lnTo>
                  <a:lnTo>
                    <a:pt x="4466" y="3940"/>
                  </a:lnTo>
                  <a:cubicBezTo>
                    <a:pt x="4454" y="3940"/>
                    <a:pt x="4454" y="3963"/>
                    <a:pt x="4454" y="3975"/>
                  </a:cubicBezTo>
                  <a:cubicBezTo>
                    <a:pt x="4431" y="4006"/>
                    <a:pt x="4472" y="4046"/>
                    <a:pt x="4494" y="4046"/>
                  </a:cubicBezTo>
                  <a:cubicBezTo>
                    <a:pt x="4506" y="4046"/>
                    <a:pt x="4513" y="4035"/>
                    <a:pt x="4504" y="4005"/>
                  </a:cubicBezTo>
                  <a:lnTo>
                    <a:pt x="4504" y="4005"/>
                  </a:lnTo>
                  <a:cubicBezTo>
                    <a:pt x="4509" y="4011"/>
                    <a:pt x="4524" y="4011"/>
                    <a:pt x="4540" y="4011"/>
                  </a:cubicBezTo>
                  <a:cubicBezTo>
                    <a:pt x="4561" y="4011"/>
                    <a:pt x="4585" y="4011"/>
                    <a:pt x="4597" y="4023"/>
                  </a:cubicBezTo>
                  <a:cubicBezTo>
                    <a:pt x="4604" y="4030"/>
                    <a:pt x="4608" y="4033"/>
                    <a:pt x="4610" y="4033"/>
                  </a:cubicBezTo>
                  <a:cubicBezTo>
                    <a:pt x="4615" y="4033"/>
                    <a:pt x="4612" y="4019"/>
                    <a:pt x="4621" y="4011"/>
                  </a:cubicBezTo>
                  <a:cubicBezTo>
                    <a:pt x="4632" y="3999"/>
                    <a:pt x="4644" y="3999"/>
                    <a:pt x="4656" y="3987"/>
                  </a:cubicBezTo>
                  <a:lnTo>
                    <a:pt x="4799" y="3856"/>
                  </a:lnTo>
                  <a:cubicBezTo>
                    <a:pt x="4835" y="3832"/>
                    <a:pt x="4918" y="3797"/>
                    <a:pt x="4859" y="3737"/>
                  </a:cubicBezTo>
                  <a:cubicBezTo>
                    <a:pt x="4859" y="3737"/>
                    <a:pt x="4823" y="3701"/>
                    <a:pt x="4835" y="3701"/>
                  </a:cubicBezTo>
                  <a:lnTo>
                    <a:pt x="4835" y="3701"/>
                  </a:lnTo>
                  <a:cubicBezTo>
                    <a:pt x="4859" y="3713"/>
                    <a:pt x="4871" y="3725"/>
                    <a:pt x="4883" y="3725"/>
                  </a:cubicBezTo>
                  <a:cubicBezTo>
                    <a:pt x="4883" y="3725"/>
                    <a:pt x="4964" y="3786"/>
                    <a:pt x="4976" y="3786"/>
                  </a:cubicBezTo>
                  <a:cubicBezTo>
                    <a:pt x="4977" y="3786"/>
                    <a:pt x="4978" y="3786"/>
                    <a:pt x="4978" y="3785"/>
                  </a:cubicBezTo>
                  <a:cubicBezTo>
                    <a:pt x="4978" y="3785"/>
                    <a:pt x="4966" y="3785"/>
                    <a:pt x="4978" y="3773"/>
                  </a:cubicBezTo>
                  <a:cubicBezTo>
                    <a:pt x="4978" y="3761"/>
                    <a:pt x="4978" y="3749"/>
                    <a:pt x="4990" y="3749"/>
                  </a:cubicBezTo>
                  <a:cubicBezTo>
                    <a:pt x="4998" y="3741"/>
                    <a:pt x="5006" y="3727"/>
                    <a:pt x="5018" y="3727"/>
                  </a:cubicBezTo>
                  <a:cubicBezTo>
                    <a:pt x="5024" y="3727"/>
                    <a:pt x="5030" y="3730"/>
                    <a:pt x="5037" y="3737"/>
                  </a:cubicBezTo>
                  <a:cubicBezTo>
                    <a:pt x="5002" y="3701"/>
                    <a:pt x="5049" y="3701"/>
                    <a:pt x="5013" y="3666"/>
                  </a:cubicBezTo>
                  <a:cubicBezTo>
                    <a:pt x="4990" y="3642"/>
                    <a:pt x="4978" y="3618"/>
                    <a:pt x="5013" y="3618"/>
                  </a:cubicBezTo>
                  <a:cubicBezTo>
                    <a:pt x="5037" y="3618"/>
                    <a:pt x="5049" y="3642"/>
                    <a:pt x="5073" y="3642"/>
                  </a:cubicBezTo>
                  <a:cubicBezTo>
                    <a:pt x="5097" y="3642"/>
                    <a:pt x="5097" y="3630"/>
                    <a:pt x="5085" y="3618"/>
                  </a:cubicBezTo>
                  <a:cubicBezTo>
                    <a:pt x="5073" y="3606"/>
                    <a:pt x="5085" y="3606"/>
                    <a:pt x="5085" y="3594"/>
                  </a:cubicBezTo>
                  <a:cubicBezTo>
                    <a:pt x="5085" y="3590"/>
                    <a:pt x="5086" y="3589"/>
                    <a:pt x="5088" y="3589"/>
                  </a:cubicBezTo>
                  <a:cubicBezTo>
                    <a:pt x="5092" y="3589"/>
                    <a:pt x="5097" y="3594"/>
                    <a:pt x="5097" y="3594"/>
                  </a:cubicBezTo>
                  <a:cubicBezTo>
                    <a:pt x="5100" y="3595"/>
                    <a:pt x="5104" y="3596"/>
                    <a:pt x="5106" y="3596"/>
                  </a:cubicBezTo>
                  <a:cubicBezTo>
                    <a:pt x="5138" y="3596"/>
                    <a:pt x="5100" y="3535"/>
                    <a:pt x="5144" y="3535"/>
                  </a:cubicBezTo>
                  <a:cubicBezTo>
                    <a:pt x="5156" y="3523"/>
                    <a:pt x="5121" y="3475"/>
                    <a:pt x="5133" y="3475"/>
                  </a:cubicBezTo>
                  <a:cubicBezTo>
                    <a:pt x="5144" y="3475"/>
                    <a:pt x="5168" y="3487"/>
                    <a:pt x="5168" y="3487"/>
                  </a:cubicBezTo>
                  <a:cubicBezTo>
                    <a:pt x="5168" y="3475"/>
                    <a:pt x="5144" y="3463"/>
                    <a:pt x="5144" y="3451"/>
                  </a:cubicBezTo>
                  <a:lnTo>
                    <a:pt x="5144" y="3451"/>
                  </a:lnTo>
                  <a:lnTo>
                    <a:pt x="5204" y="3463"/>
                  </a:lnTo>
                  <a:cubicBezTo>
                    <a:pt x="5192" y="3439"/>
                    <a:pt x="5180" y="3416"/>
                    <a:pt x="5204" y="3404"/>
                  </a:cubicBezTo>
                  <a:cubicBezTo>
                    <a:pt x="5228" y="3404"/>
                    <a:pt x="5240" y="3392"/>
                    <a:pt x="5240" y="3380"/>
                  </a:cubicBezTo>
                  <a:cubicBezTo>
                    <a:pt x="5240" y="3380"/>
                    <a:pt x="5240" y="3373"/>
                    <a:pt x="5240" y="3368"/>
                  </a:cubicBezTo>
                  <a:lnTo>
                    <a:pt x="5252" y="3344"/>
                  </a:lnTo>
                  <a:cubicBezTo>
                    <a:pt x="5258" y="3332"/>
                    <a:pt x="5258" y="3332"/>
                    <a:pt x="5256" y="3332"/>
                  </a:cubicBezTo>
                  <a:cubicBezTo>
                    <a:pt x="5255" y="3332"/>
                    <a:pt x="5252" y="3332"/>
                    <a:pt x="5252" y="3320"/>
                  </a:cubicBezTo>
                  <a:cubicBezTo>
                    <a:pt x="5252" y="3297"/>
                    <a:pt x="5287" y="3297"/>
                    <a:pt x="5299" y="3285"/>
                  </a:cubicBezTo>
                  <a:cubicBezTo>
                    <a:pt x="5299" y="3285"/>
                    <a:pt x="5323" y="3261"/>
                    <a:pt x="5323" y="3249"/>
                  </a:cubicBezTo>
                  <a:cubicBezTo>
                    <a:pt x="5311" y="3225"/>
                    <a:pt x="5275" y="3213"/>
                    <a:pt x="5323" y="3213"/>
                  </a:cubicBezTo>
                  <a:cubicBezTo>
                    <a:pt x="5359" y="3213"/>
                    <a:pt x="5371" y="3201"/>
                    <a:pt x="5335" y="3189"/>
                  </a:cubicBezTo>
                  <a:cubicBezTo>
                    <a:pt x="5287" y="3178"/>
                    <a:pt x="5299" y="3154"/>
                    <a:pt x="5335" y="3154"/>
                  </a:cubicBezTo>
                  <a:cubicBezTo>
                    <a:pt x="5341" y="3151"/>
                    <a:pt x="5346" y="3150"/>
                    <a:pt x="5351" y="3150"/>
                  </a:cubicBezTo>
                  <a:cubicBezTo>
                    <a:pt x="5355" y="3150"/>
                    <a:pt x="5359" y="3151"/>
                    <a:pt x="5362" y="3151"/>
                  </a:cubicBezTo>
                  <a:cubicBezTo>
                    <a:pt x="5368" y="3151"/>
                    <a:pt x="5371" y="3148"/>
                    <a:pt x="5371" y="3130"/>
                  </a:cubicBezTo>
                  <a:cubicBezTo>
                    <a:pt x="5371" y="3130"/>
                    <a:pt x="5351" y="3081"/>
                    <a:pt x="5356" y="3081"/>
                  </a:cubicBezTo>
                  <a:lnTo>
                    <a:pt x="5356" y="3081"/>
                  </a:lnTo>
                  <a:cubicBezTo>
                    <a:pt x="5357" y="3081"/>
                    <a:pt x="5358" y="3081"/>
                    <a:pt x="5359" y="3082"/>
                  </a:cubicBezTo>
                  <a:cubicBezTo>
                    <a:pt x="5371" y="3082"/>
                    <a:pt x="5371" y="3106"/>
                    <a:pt x="5394" y="3106"/>
                  </a:cubicBezTo>
                  <a:cubicBezTo>
                    <a:pt x="5406" y="3106"/>
                    <a:pt x="5394" y="3070"/>
                    <a:pt x="5394" y="3058"/>
                  </a:cubicBezTo>
                  <a:cubicBezTo>
                    <a:pt x="5394" y="3047"/>
                    <a:pt x="5406" y="3023"/>
                    <a:pt x="5418" y="3023"/>
                  </a:cubicBezTo>
                  <a:cubicBezTo>
                    <a:pt x="5442" y="3023"/>
                    <a:pt x="5454" y="3011"/>
                    <a:pt x="5454" y="2999"/>
                  </a:cubicBezTo>
                  <a:cubicBezTo>
                    <a:pt x="5466" y="2987"/>
                    <a:pt x="5478" y="2963"/>
                    <a:pt x="5478" y="2951"/>
                  </a:cubicBezTo>
                  <a:cubicBezTo>
                    <a:pt x="5478" y="2928"/>
                    <a:pt x="5454" y="2904"/>
                    <a:pt x="5478" y="2904"/>
                  </a:cubicBezTo>
                  <a:cubicBezTo>
                    <a:pt x="5482" y="2906"/>
                    <a:pt x="5486" y="2907"/>
                    <a:pt x="5490" y="2907"/>
                  </a:cubicBezTo>
                  <a:cubicBezTo>
                    <a:pt x="5506" y="2907"/>
                    <a:pt x="5514" y="2887"/>
                    <a:pt x="5514" y="2868"/>
                  </a:cubicBezTo>
                  <a:cubicBezTo>
                    <a:pt x="5514" y="2856"/>
                    <a:pt x="5502" y="2856"/>
                    <a:pt x="5478" y="2844"/>
                  </a:cubicBezTo>
                  <a:lnTo>
                    <a:pt x="5478" y="2844"/>
                  </a:lnTo>
                  <a:cubicBezTo>
                    <a:pt x="5487" y="2848"/>
                    <a:pt x="5496" y="2850"/>
                    <a:pt x="5503" y="2850"/>
                  </a:cubicBezTo>
                  <a:cubicBezTo>
                    <a:pt x="5540" y="2850"/>
                    <a:pt x="5545" y="2805"/>
                    <a:pt x="5525" y="2785"/>
                  </a:cubicBezTo>
                  <a:cubicBezTo>
                    <a:pt x="5516" y="2775"/>
                    <a:pt x="5522" y="2758"/>
                    <a:pt x="5531" y="2758"/>
                  </a:cubicBezTo>
                  <a:cubicBezTo>
                    <a:pt x="5533" y="2758"/>
                    <a:pt x="5535" y="2759"/>
                    <a:pt x="5537" y="2761"/>
                  </a:cubicBezTo>
                  <a:cubicBezTo>
                    <a:pt x="5561" y="2761"/>
                    <a:pt x="5561" y="2773"/>
                    <a:pt x="5573" y="2773"/>
                  </a:cubicBezTo>
                  <a:cubicBezTo>
                    <a:pt x="5585" y="2773"/>
                    <a:pt x="5573" y="2749"/>
                    <a:pt x="5573" y="2749"/>
                  </a:cubicBezTo>
                  <a:cubicBezTo>
                    <a:pt x="5561" y="2725"/>
                    <a:pt x="5573" y="2713"/>
                    <a:pt x="5597" y="2701"/>
                  </a:cubicBezTo>
                  <a:cubicBezTo>
                    <a:pt x="5600" y="2703"/>
                    <a:pt x="5603" y="2704"/>
                    <a:pt x="5604" y="2704"/>
                  </a:cubicBezTo>
                  <a:cubicBezTo>
                    <a:pt x="5615" y="2704"/>
                    <a:pt x="5597" y="2676"/>
                    <a:pt x="5597" y="2666"/>
                  </a:cubicBezTo>
                  <a:cubicBezTo>
                    <a:pt x="5597" y="2666"/>
                    <a:pt x="5621" y="2630"/>
                    <a:pt x="5609" y="2606"/>
                  </a:cubicBezTo>
                  <a:cubicBezTo>
                    <a:pt x="5597" y="2582"/>
                    <a:pt x="5609" y="2570"/>
                    <a:pt x="5621" y="2547"/>
                  </a:cubicBezTo>
                  <a:cubicBezTo>
                    <a:pt x="5633" y="2535"/>
                    <a:pt x="5656" y="2499"/>
                    <a:pt x="5645" y="2475"/>
                  </a:cubicBezTo>
                  <a:cubicBezTo>
                    <a:pt x="5639" y="2463"/>
                    <a:pt x="5645" y="2460"/>
                    <a:pt x="5653" y="2460"/>
                  </a:cubicBezTo>
                  <a:cubicBezTo>
                    <a:pt x="5662" y="2460"/>
                    <a:pt x="5674" y="2463"/>
                    <a:pt x="5680" y="2463"/>
                  </a:cubicBezTo>
                  <a:cubicBezTo>
                    <a:pt x="5680" y="2451"/>
                    <a:pt x="5680" y="2439"/>
                    <a:pt x="5680" y="2427"/>
                  </a:cubicBezTo>
                  <a:cubicBezTo>
                    <a:pt x="5680" y="2416"/>
                    <a:pt x="5692" y="2404"/>
                    <a:pt x="5692" y="2380"/>
                  </a:cubicBezTo>
                  <a:cubicBezTo>
                    <a:pt x="5692" y="2368"/>
                    <a:pt x="5668" y="2368"/>
                    <a:pt x="5692" y="2344"/>
                  </a:cubicBezTo>
                  <a:cubicBezTo>
                    <a:pt x="5716" y="2332"/>
                    <a:pt x="5752" y="2296"/>
                    <a:pt x="5692" y="2285"/>
                  </a:cubicBezTo>
                  <a:lnTo>
                    <a:pt x="5692" y="2285"/>
                  </a:lnTo>
                  <a:cubicBezTo>
                    <a:pt x="5695" y="2285"/>
                    <a:pt x="5698" y="2286"/>
                    <a:pt x="5701" y="2286"/>
                  </a:cubicBezTo>
                  <a:cubicBezTo>
                    <a:pt x="5752" y="2286"/>
                    <a:pt x="5751" y="2188"/>
                    <a:pt x="5740" y="2166"/>
                  </a:cubicBezTo>
                  <a:cubicBezTo>
                    <a:pt x="5716" y="2142"/>
                    <a:pt x="5823" y="2142"/>
                    <a:pt x="5764" y="2106"/>
                  </a:cubicBezTo>
                  <a:cubicBezTo>
                    <a:pt x="5740" y="2094"/>
                    <a:pt x="5716" y="2082"/>
                    <a:pt x="5740" y="2070"/>
                  </a:cubicBezTo>
                  <a:lnTo>
                    <a:pt x="5740" y="2023"/>
                  </a:lnTo>
                  <a:cubicBezTo>
                    <a:pt x="5740" y="2029"/>
                    <a:pt x="5746" y="2032"/>
                    <a:pt x="5752" y="2032"/>
                  </a:cubicBezTo>
                  <a:cubicBezTo>
                    <a:pt x="5758" y="2032"/>
                    <a:pt x="5764" y="2029"/>
                    <a:pt x="5764" y="2023"/>
                  </a:cubicBezTo>
                  <a:cubicBezTo>
                    <a:pt x="5775" y="2011"/>
                    <a:pt x="5764" y="1999"/>
                    <a:pt x="5764" y="1999"/>
                  </a:cubicBezTo>
                  <a:cubicBezTo>
                    <a:pt x="5764" y="1987"/>
                    <a:pt x="5799" y="1951"/>
                    <a:pt x="5799" y="1927"/>
                  </a:cubicBezTo>
                  <a:lnTo>
                    <a:pt x="5799" y="1927"/>
                  </a:lnTo>
                  <a:cubicBezTo>
                    <a:pt x="5781" y="1939"/>
                    <a:pt x="5764" y="1945"/>
                    <a:pt x="5747" y="1945"/>
                  </a:cubicBezTo>
                  <a:cubicBezTo>
                    <a:pt x="5731" y="1945"/>
                    <a:pt x="5716" y="1939"/>
                    <a:pt x="5704" y="1927"/>
                  </a:cubicBezTo>
                  <a:cubicBezTo>
                    <a:pt x="5704" y="1919"/>
                    <a:pt x="5708" y="1917"/>
                    <a:pt x="5714" y="1917"/>
                  </a:cubicBezTo>
                  <a:cubicBezTo>
                    <a:pt x="5725" y="1917"/>
                    <a:pt x="5744" y="1927"/>
                    <a:pt x="5752" y="1927"/>
                  </a:cubicBezTo>
                  <a:cubicBezTo>
                    <a:pt x="5764" y="1927"/>
                    <a:pt x="5752" y="1892"/>
                    <a:pt x="5764" y="1892"/>
                  </a:cubicBezTo>
                  <a:cubicBezTo>
                    <a:pt x="5775" y="1880"/>
                    <a:pt x="5799" y="1868"/>
                    <a:pt x="5799" y="1856"/>
                  </a:cubicBezTo>
                  <a:cubicBezTo>
                    <a:pt x="5787" y="1856"/>
                    <a:pt x="5764" y="1844"/>
                    <a:pt x="5775" y="1832"/>
                  </a:cubicBezTo>
                  <a:cubicBezTo>
                    <a:pt x="5787" y="1820"/>
                    <a:pt x="5811" y="1796"/>
                    <a:pt x="5811" y="1773"/>
                  </a:cubicBezTo>
                  <a:lnTo>
                    <a:pt x="5811" y="1773"/>
                  </a:lnTo>
                  <a:cubicBezTo>
                    <a:pt x="5809" y="1775"/>
                    <a:pt x="5807" y="1776"/>
                    <a:pt x="5805" y="1776"/>
                  </a:cubicBezTo>
                  <a:cubicBezTo>
                    <a:pt x="5790" y="1776"/>
                    <a:pt x="5798" y="1688"/>
                    <a:pt x="5787" y="1677"/>
                  </a:cubicBezTo>
                  <a:cubicBezTo>
                    <a:pt x="5787" y="1675"/>
                    <a:pt x="5786" y="1674"/>
                    <a:pt x="5783" y="1674"/>
                  </a:cubicBezTo>
                  <a:cubicBezTo>
                    <a:pt x="5776" y="1674"/>
                    <a:pt x="5761" y="1681"/>
                    <a:pt x="5750" y="1681"/>
                  </a:cubicBezTo>
                  <a:cubicBezTo>
                    <a:pt x="5746" y="1681"/>
                    <a:pt x="5742" y="1680"/>
                    <a:pt x="5740" y="1677"/>
                  </a:cubicBezTo>
                  <a:cubicBezTo>
                    <a:pt x="5728" y="1677"/>
                    <a:pt x="5775" y="1654"/>
                    <a:pt x="5787" y="1654"/>
                  </a:cubicBezTo>
                  <a:cubicBezTo>
                    <a:pt x="5775" y="1654"/>
                    <a:pt x="5752" y="1654"/>
                    <a:pt x="5764" y="1642"/>
                  </a:cubicBezTo>
                  <a:cubicBezTo>
                    <a:pt x="5768" y="1633"/>
                    <a:pt x="5774" y="1631"/>
                    <a:pt x="5780" y="1631"/>
                  </a:cubicBezTo>
                  <a:cubicBezTo>
                    <a:pt x="5786" y="1631"/>
                    <a:pt x="5792" y="1633"/>
                    <a:pt x="5796" y="1633"/>
                  </a:cubicBezTo>
                  <a:cubicBezTo>
                    <a:pt x="5798" y="1633"/>
                    <a:pt x="5799" y="1632"/>
                    <a:pt x="5799" y="1630"/>
                  </a:cubicBezTo>
                  <a:cubicBezTo>
                    <a:pt x="5811" y="1606"/>
                    <a:pt x="5752" y="1606"/>
                    <a:pt x="5764" y="1594"/>
                  </a:cubicBezTo>
                  <a:cubicBezTo>
                    <a:pt x="5764" y="1570"/>
                    <a:pt x="5799" y="1558"/>
                    <a:pt x="5787" y="1558"/>
                  </a:cubicBezTo>
                  <a:cubicBezTo>
                    <a:pt x="5772" y="1558"/>
                    <a:pt x="5766" y="1564"/>
                    <a:pt x="5761" y="1564"/>
                  </a:cubicBezTo>
                  <a:cubicBezTo>
                    <a:pt x="5758" y="1564"/>
                    <a:pt x="5756" y="1562"/>
                    <a:pt x="5752" y="1558"/>
                  </a:cubicBezTo>
                  <a:cubicBezTo>
                    <a:pt x="5752" y="1558"/>
                    <a:pt x="5752" y="1546"/>
                    <a:pt x="5752" y="1546"/>
                  </a:cubicBezTo>
                  <a:cubicBezTo>
                    <a:pt x="5764" y="1534"/>
                    <a:pt x="5799" y="1546"/>
                    <a:pt x="5799" y="1523"/>
                  </a:cubicBezTo>
                  <a:cubicBezTo>
                    <a:pt x="5811" y="1511"/>
                    <a:pt x="5811" y="1499"/>
                    <a:pt x="5799" y="1487"/>
                  </a:cubicBezTo>
                  <a:lnTo>
                    <a:pt x="5787" y="1475"/>
                  </a:lnTo>
                  <a:cubicBezTo>
                    <a:pt x="5787" y="1451"/>
                    <a:pt x="5775" y="1427"/>
                    <a:pt x="5764" y="1404"/>
                  </a:cubicBezTo>
                  <a:cubicBezTo>
                    <a:pt x="5758" y="1392"/>
                    <a:pt x="5749" y="1386"/>
                    <a:pt x="5741" y="1386"/>
                  </a:cubicBezTo>
                  <a:cubicBezTo>
                    <a:pt x="5734" y="1386"/>
                    <a:pt x="5728" y="1392"/>
                    <a:pt x="5728" y="1404"/>
                  </a:cubicBezTo>
                  <a:cubicBezTo>
                    <a:pt x="5716" y="1380"/>
                    <a:pt x="5716" y="1356"/>
                    <a:pt x="5728" y="1332"/>
                  </a:cubicBezTo>
                  <a:cubicBezTo>
                    <a:pt x="5740" y="1320"/>
                    <a:pt x="5752" y="1284"/>
                    <a:pt x="5728" y="1273"/>
                  </a:cubicBezTo>
                  <a:cubicBezTo>
                    <a:pt x="5704" y="1261"/>
                    <a:pt x="5704" y="1273"/>
                    <a:pt x="5692" y="1249"/>
                  </a:cubicBezTo>
                  <a:cubicBezTo>
                    <a:pt x="5680" y="1237"/>
                    <a:pt x="5680" y="1225"/>
                    <a:pt x="5668" y="1225"/>
                  </a:cubicBezTo>
                  <a:cubicBezTo>
                    <a:pt x="5660" y="1225"/>
                    <a:pt x="5658" y="1230"/>
                    <a:pt x="5657" y="1230"/>
                  </a:cubicBezTo>
                  <a:cubicBezTo>
                    <a:pt x="5656" y="1230"/>
                    <a:pt x="5656" y="1229"/>
                    <a:pt x="5656" y="1225"/>
                  </a:cubicBezTo>
                  <a:cubicBezTo>
                    <a:pt x="5645" y="1213"/>
                    <a:pt x="5621" y="1189"/>
                    <a:pt x="5597" y="1177"/>
                  </a:cubicBezTo>
                  <a:cubicBezTo>
                    <a:pt x="5585" y="1165"/>
                    <a:pt x="5561" y="1177"/>
                    <a:pt x="5561" y="1153"/>
                  </a:cubicBezTo>
                  <a:cubicBezTo>
                    <a:pt x="5561" y="1127"/>
                    <a:pt x="5534" y="1113"/>
                    <a:pt x="5516" y="1113"/>
                  </a:cubicBezTo>
                  <a:cubicBezTo>
                    <a:pt x="5510" y="1113"/>
                    <a:pt x="5505" y="1115"/>
                    <a:pt x="5502" y="1118"/>
                  </a:cubicBezTo>
                  <a:cubicBezTo>
                    <a:pt x="5490" y="1130"/>
                    <a:pt x="5502" y="1153"/>
                    <a:pt x="5514" y="1153"/>
                  </a:cubicBezTo>
                  <a:cubicBezTo>
                    <a:pt x="5502" y="1153"/>
                    <a:pt x="5490" y="1142"/>
                    <a:pt x="5478" y="1130"/>
                  </a:cubicBezTo>
                  <a:cubicBezTo>
                    <a:pt x="5478" y="1118"/>
                    <a:pt x="5478" y="1094"/>
                    <a:pt x="5466" y="1094"/>
                  </a:cubicBezTo>
                  <a:cubicBezTo>
                    <a:pt x="5454" y="1082"/>
                    <a:pt x="5430" y="1094"/>
                    <a:pt x="5406" y="1070"/>
                  </a:cubicBezTo>
                  <a:cubicBezTo>
                    <a:pt x="5398" y="1061"/>
                    <a:pt x="5389" y="1033"/>
                    <a:pt x="5380" y="1033"/>
                  </a:cubicBezTo>
                  <a:cubicBezTo>
                    <a:pt x="5377" y="1033"/>
                    <a:pt x="5374" y="1037"/>
                    <a:pt x="5371" y="1046"/>
                  </a:cubicBezTo>
                  <a:cubicBezTo>
                    <a:pt x="5363" y="1070"/>
                    <a:pt x="5360" y="1088"/>
                    <a:pt x="5353" y="1088"/>
                  </a:cubicBezTo>
                  <a:cubicBezTo>
                    <a:pt x="5349" y="1088"/>
                    <a:pt x="5343" y="1083"/>
                    <a:pt x="5335" y="1070"/>
                  </a:cubicBezTo>
                  <a:cubicBezTo>
                    <a:pt x="5323" y="1046"/>
                    <a:pt x="5335" y="1046"/>
                    <a:pt x="5323" y="1034"/>
                  </a:cubicBezTo>
                  <a:cubicBezTo>
                    <a:pt x="5306" y="1026"/>
                    <a:pt x="5289" y="1018"/>
                    <a:pt x="5281" y="1018"/>
                  </a:cubicBezTo>
                  <a:cubicBezTo>
                    <a:pt x="5277" y="1018"/>
                    <a:pt x="5275" y="1019"/>
                    <a:pt x="5275" y="1023"/>
                  </a:cubicBezTo>
                  <a:cubicBezTo>
                    <a:pt x="5265" y="1033"/>
                    <a:pt x="5273" y="1072"/>
                    <a:pt x="5258" y="1072"/>
                  </a:cubicBezTo>
                  <a:cubicBezTo>
                    <a:pt x="5256" y="1072"/>
                    <a:pt x="5254" y="1071"/>
                    <a:pt x="5252" y="1070"/>
                  </a:cubicBezTo>
                  <a:cubicBezTo>
                    <a:pt x="5228" y="1058"/>
                    <a:pt x="5252" y="1034"/>
                    <a:pt x="5252" y="1023"/>
                  </a:cubicBezTo>
                  <a:lnTo>
                    <a:pt x="5252" y="1023"/>
                  </a:lnTo>
                  <a:lnTo>
                    <a:pt x="5228" y="1058"/>
                  </a:lnTo>
                  <a:cubicBezTo>
                    <a:pt x="5221" y="1062"/>
                    <a:pt x="5216" y="1063"/>
                    <a:pt x="5212" y="1063"/>
                  </a:cubicBezTo>
                  <a:cubicBezTo>
                    <a:pt x="5204" y="1063"/>
                    <a:pt x="5204" y="1055"/>
                    <a:pt x="5204" y="1046"/>
                  </a:cubicBezTo>
                  <a:cubicBezTo>
                    <a:pt x="5204" y="1034"/>
                    <a:pt x="5168" y="999"/>
                    <a:pt x="5144" y="999"/>
                  </a:cubicBezTo>
                  <a:cubicBezTo>
                    <a:pt x="5133" y="1011"/>
                    <a:pt x="5133" y="1070"/>
                    <a:pt x="5121" y="1070"/>
                  </a:cubicBezTo>
                  <a:cubicBezTo>
                    <a:pt x="5121" y="1070"/>
                    <a:pt x="5121" y="1046"/>
                    <a:pt x="5109" y="1034"/>
                  </a:cubicBezTo>
                  <a:cubicBezTo>
                    <a:pt x="5109" y="1023"/>
                    <a:pt x="5097" y="1023"/>
                    <a:pt x="5085" y="1011"/>
                  </a:cubicBezTo>
                  <a:cubicBezTo>
                    <a:pt x="5074" y="1011"/>
                    <a:pt x="5053" y="961"/>
                    <a:pt x="5041" y="961"/>
                  </a:cubicBezTo>
                  <a:cubicBezTo>
                    <a:pt x="5040" y="961"/>
                    <a:pt x="5038" y="962"/>
                    <a:pt x="5037" y="963"/>
                  </a:cubicBezTo>
                  <a:cubicBezTo>
                    <a:pt x="5018" y="973"/>
                    <a:pt x="5007" y="990"/>
                    <a:pt x="5003" y="990"/>
                  </a:cubicBezTo>
                  <a:cubicBezTo>
                    <a:pt x="5002" y="990"/>
                    <a:pt x="5002" y="989"/>
                    <a:pt x="5002" y="987"/>
                  </a:cubicBezTo>
                  <a:cubicBezTo>
                    <a:pt x="5002" y="975"/>
                    <a:pt x="5002" y="963"/>
                    <a:pt x="4990" y="951"/>
                  </a:cubicBezTo>
                  <a:cubicBezTo>
                    <a:pt x="4978" y="951"/>
                    <a:pt x="4942" y="999"/>
                    <a:pt x="4918" y="999"/>
                  </a:cubicBezTo>
                  <a:cubicBezTo>
                    <a:pt x="4894" y="999"/>
                    <a:pt x="4894" y="927"/>
                    <a:pt x="4871" y="927"/>
                  </a:cubicBezTo>
                  <a:cubicBezTo>
                    <a:pt x="4859" y="927"/>
                    <a:pt x="4871" y="951"/>
                    <a:pt x="4871" y="951"/>
                  </a:cubicBezTo>
                  <a:cubicBezTo>
                    <a:pt x="4871" y="953"/>
                    <a:pt x="4870" y="954"/>
                    <a:pt x="4870" y="954"/>
                  </a:cubicBezTo>
                  <a:cubicBezTo>
                    <a:pt x="4867" y="954"/>
                    <a:pt x="4857" y="927"/>
                    <a:pt x="4847" y="927"/>
                  </a:cubicBezTo>
                  <a:lnTo>
                    <a:pt x="4752" y="927"/>
                  </a:lnTo>
                  <a:cubicBezTo>
                    <a:pt x="4738" y="913"/>
                    <a:pt x="4724" y="908"/>
                    <a:pt x="4710" y="908"/>
                  </a:cubicBezTo>
                  <a:cubicBezTo>
                    <a:pt x="4700" y="908"/>
                    <a:pt x="4690" y="910"/>
                    <a:pt x="4680" y="915"/>
                  </a:cubicBezTo>
                  <a:cubicBezTo>
                    <a:pt x="4680" y="915"/>
                    <a:pt x="4660" y="935"/>
                    <a:pt x="4650" y="935"/>
                  </a:cubicBezTo>
                  <a:cubicBezTo>
                    <a:pt x="4647" y="935"/>
                    <a:pt x="4644" y="933"/>
                    <a:pt x="4644" y="927"/>
                  </a:cubicBezTo>
                  <a:cubicBezTo>
                    <a:pt x="4654" y="918"/>
                    <a:pt x="4663" y="880"/>
                    <a:pt x="4650" y="880"/>
                  </a:cubicBezTo>
                  <a:cubicBezTo>
                    <a:pt x="4646" y="880"/>
                    <a:pt x="4641" y="883"/>
                    <a:pt x="4632" y="892"/>
                  </a:cubicBezTo>
                  <a:cubicBezTo>
                    <a:pt x="4608" y="908"/>
                    <a:pt x="4589" y="930"/>
                    <a:pt x="4575" y="930"/>
                  </a:cubicBezTo>
                  <a:cubicBezTo>
                    <a:pt x="4569" y="930"/>
                    <a:pt x="4565" y="926"/>
                    <a:pt x="4561" y="915"/>
                  </a:cubicBezTo>
                  <a:cubicBezTo>
                    <a:pt x="4537" y="880"/>
                    <a:pt x="4549" y="868"/>
                    <a:pt x="4525" y="868"/>
                  </a:cubicBezTo>
                  <a:cubicBezTo>
                    <a:pt x="4521" y="864"/>
                    <a:pt x="4519" y="862"/>
                    <a:pt x="4517" y="862"/>
                  </a:cubicBezTo>
                  <a:cubicBezTo>
                    <a:pt x="4512" y="862"/>
                    <a:pt x="4509" y="868"/>
                    <a:pt x="4502" y="868"/>
                  </a:cubicBezTo>
                  <a:cubicBezTo>
                    <a:pt x="4490" y="868"/>
                    <a:pt x="4478" y="832"/>
                    <a:pt x="4466" y="832"/>
                  </a:cubicBezTo>
                  <a:cubicBezTo>
                    <a:pt x="4463" y="830"/>
                    <a:pt x="4462" y="829"/>
                    <a:pt x="4460" y="829"/>
                  </a:cubicBezTo>
                  <a:cubicBezTo>
                    <a:pt x="4454" y="829"/>
                    <a:pt x="4454" y="844"/>
                    <a:pt x="4454" y="844"/>
                  </a:cubicBezTo>
                  <a:cubicBezTo>
                    <a:pt x="4450" y="848"/>
                    <a:pt x="4447" y="850"/>
                    <a:pt x="4444" y="850"/>
                  </a:cubicBezTo>
                  <a:cubicBezTo>
                    <a:pt x="4430" y="850"/>
                    <a:pt x="4426" y="810"/>
                    <a:pt x="4409" y="798"/>
                  </a:cubicBezTo>
                  <a:lnTo>
                    <a:pt x="4409" y="798"/>
                  </a:lnTo>
                  <a:cubicBezTo>
                    <a:pt x="4415" y="806"/>
                    <a:pt x="4408" y="853"/>
                    <a:pt x="4394" y="853"/>
                  </a:cubicBezTo>
                  <a:cubicBezTo>
                    <a:pt x="4390" y="853"/>
                    <a:pt x="4387" y="850"/>
                    <a:pt x="4382" y="844"/>
                  </a:cubicBezTo>
                  <a:cubicBezTo>
                    <a:pt x="4371" y="820"/>
                    <a:pt x="4371" y="814"/>
                    <a:pt x="4369" y="814"/>
                  </a:cubicBezTo>
                  <a:cubicBezTo>
                    <a:pt x="4368" y="814"/>
                    <a:pt x="4365" y="820"/>
                    <a:pt x="4347" y="820"/>
                  </a:cubicBezTo>
                  <a:cubicBezTo>
                    <a:pt x="4336" y="815"/>
                    <a:pt x="4333" y="810"/>
                    <a:pt x="4333" y="805"/>
                  </a:cubicBezTo>
                  <a:lnTo>
                    <a:pt x="4333" y="805"/>
                  </a:lnTo>
                  <a:cubicBezTo>
                    <a:pt x="4329" y="807"/>
                    <a:pt x="4325" y="807"/>
                    <a:pt x="4320" y="807"/>
                  </a:cubicBezTo>
                  <a:cubicBezTo>
                    <a:pt x="4312" y="807"/>
                    <a:pt x="4304" y="806"/>
                    <a:pt x="4296" y="806"/>
                  </a:cubicBezTo>
                  <a:cubicBezTo>
                    <a:pt x="4287" y="806"/>
                    <a:pt x="4279" y="808"/>
                    <a:pt x="4275" y="820"/>
                  </a:cubicBezTo>
                  <a:cubicBezTo>
                    <a:pt x="4275" y="796"/>
                    <a:pt x="4240" y="796"/>
                    <a:pt x="4228" y="796"/>
                  </a:cubicBezTo>
                  <a:cubicBezTo>
                    <a:pt x="4222" y="790"/>
                    <a:pt x="4216" y="787"/>
                    <a:pt x="4210" y="787"/>
                  </a:cubicBezTo>
                  <a:cubicBezTo>
                    <a:pt x="4204" y="787"/>
                    <a:pt x="4198" y="790"/>
                    <a:pt x="4192" y="796"/>
                  </a:cubicBezTo>
                  <a:cubicBezTo>
                    <a:pt x="4192" y="796"/>
                    <a:pt x="4180" y="820"/>
                    <a:pt x="4168" y="820"/>
                  </a:cubicBezTo>
                  <a:cubicBezTo>
                    <a:pt x="4180" y="796"/>
                    <a:pt x="4180" y="772"/>
                    <a:pt x="4192" y="749"/>
                  </a:cubicBezTo>
                  <a:lnTo>
                    <a:pt x="4192" y="749"/>
                  </a:lnTo>
                  <a:cubicBezTo>
                    <a:pt x="4180" y="761"/>
                    <a:pt x="4156" y="772"/>
                    <a:pt x="4156" y="784"/>
                  </a:cubicBezTo>
                  <a:cubicBezTo>
                    <a:pt x="4146" y="805"/>
                    <a:pt x="4136" y="834"/>
                    <a:pt x="4125" y="834"/>
                  </a:cubicBezTo>
                  <a:cubicBezTo>
                    <a:pt x="4124" y="834"/>
                    <a:pt x="4122" y="834"/>
                    <a:pt x="4121" y="832"/>
                  </a:cubicBezTo>
                  <a:cubicBezTo>
                    <a:pt x="4121" y="820"/>
                    <a:pt x="4132" y="784"/>
                    <a:pt x="4132" y="772"/>
                  </a:cubicBezTo>
                  <a:cubicBezTo>
                    <a:pt x="4132" y="770"/>
                    <a:pt x="4132" y="769"/>
                    <a:pt x="4130" y="769"/>
                  </a:cubicBezTo>
                  <a:cubicBezTo>
                    <a:pt x="4124" y="769"/>
                    <a:pt x="4106" y="787"/>
                    <a:pt x="4097" y="796"/>
                  </a:cubicBezTo>
                  <a:cubicBezTo>
                    <a:pt x="4097" y="796"/>
                    <a:pt x="4085" y="784"/>
                    <a:pt x="4073" y="784"/>
                  </a:cubicBezTo>
                  <a:cubicBezTo>
                    <a:pt x="4073" y="784"/>
                    <a:pt x="4061" y="749"/>
                    <a:pt x="4061" y="749"/>
                  </a:cubicBezTo>
                  <a:cubicBezTo>
                    <a:pt x="4050" y="749"/>
                    <a:pt x="4040" y="786"/>
                    <a:pt x="4029" y="786"/>
                  </a:cubicBezTo>
                  <a:cubicBezTo>
                    <a:pt x="4028" y="786"/>
                    <a:pt x="4027" y="786"/>
                    <a:pt x="4025" y="784"/>
                  </a:cubicBezTo>
                  <a:cubicBezTo>
                    <a:pt x="4025" y="772"/>
                    <a:pt x="4025" y="772"/>
                    <a:pt x="4013" y="761"/>
                  </a:cubicBezTo>
                  <a:cubicBezTo>
                    <a:pt x="4013" y="761"/>
                    <a:pt x="4001" y="749"/>
                    <a:pt x="4001" y="749"/>
                  </a:cubicBezTo>
                  <a:lnTo>
                    <a:pt x="3954" y="749"/>
                  </a:lnTo>
                  <a:cubicBezTo>
                    <a:pt x="3935" y="749"/>
                    <a:pt x="3931" y="733"/>
                    <a:pt x="3924" y="733"/>
                  </a:cubicBezTo>
                  <a:cubicBezTo>
                    <a:pt x="3922" y="733"/>
                    <a:pt x="3920" y="734"/>
                    <a:pt x="3918" y="737"/>
                  </a:cubicBezTo>
                  <a:cubicBezTo>
                    <a:pt x="3906" y="737"/>
                    <a:pt x="3906" y="749"/>
                    <a:pt x="3906" y="761"/>
                  </a:cubicBezTo>
                  <a:cubicBezTo>
                    <a:pt x="3906" y="725"/>
                    <a:pt x="3906" y="713"/>
                    <a:pt x="3882" y="701"/>
                  </a:cubicBezTo>
                  <a:lnTo>
                    <a:pt x="3882" y="725"/>
                  </a:lnTo>
                  <a:cubicBezTo>
                    <a:pt x="3873" y="725"/>
                    <a:pt x="3844" y="705"/>
                    <a:pt x="3825" y="705"/>
                  </a:cubicBezTo>
                  <a:cubicBezTo>
                    <a:pt x="3819" y="705"/>
                    <a:pt x="3814" y="707"/>
                    <a:pt x="3811" y="713"/>
                  </a:cubicBezTo>
                  <a:cubicBezTo>
                    <a:pt x="3801" y="723"/>
                    <a:pt x="3808" y="751"/>
                    <a:pt x="3803" y="751"/>
                  </a:cubicBezTo>
                  <a:cubicBezTo>
                    <a:pt x="3802" y="751"/>
                    <a:pt x="3801" y="750"/>
                    <a:pt x="3799" y="749"/>
                  </a:cubicBezTo>
                  <a:cubicBezTo>
                    <a:pt x="3787" y="737"/>
                    <a:pt x="3775" y="713"/>
                    <a:pt x="3775" y="713"/>
                  </a:cubicBezTo>
                  <a:cubicBezTo>
                    <a:pt x="3751" y="689"/>
                    <a:pt x="3716" y="665"/>
                    <a:pt x="3680" y="665"/>
                  </a:cubicBezTo>
                  <a:cubicBezTo>
                    <a:pt x="3670" y="665"/>
                    <a:pt x="3653" y="681"/>
                    <a:pt x="3641" y="681"/>
                  </a:cubicBezTo>
                  <a:cubicBezTo>
                    <a:pt x="3638" y="681"/>
                    <a:pt x="3635" y="680"/>
                    <a:pt x="3632" y="677"/>
                  </a:cubicBezTo>
                  <a:cubicBezTo>
                    <a:pt x="3620" y="677"/>
                    <a:pt x="3609" y="689"/>
                    <a:pt x="3585" y="725"/>
                  </a:cubicBezTo>
                  <a:cubicBezTo>
                    <a:pt x="3585" y="715"/>
                    <a:pt x="3576" y="661"/>
                    <a:pt x="3566" y="661"/>
                  </a:cubicBezTo>
                  <a:cubicBezTo>
                    <a:pt x="3564" y="661"/>
                    <a:pt x="3563" y="662"/>
                    <a:pt x="3561" y="665"/>
                  </a:cubicBezTo>
                  <a:cubicBezTo>
                    <a:pt x="3549" y="701"/>
                    <a:pt x="3585" y="737"/>
                    <a:pt x="3573" y="761"/>
                  </a:cubicBezTo>
                  <a:lnTo>
                    <a:pt x="3549" y="713"/>
                  </a:lnTo>
                  <a:cubicBezTo>
                    <a:pt x="3537" y="689"/>
                    <a:pt x="3537" y="653"/>
                    <a:pt x="3537" y="630"/>
                  </a:cubicBezTo>
                  <a:cubicBezTo>
                    <a:pt x="3531" y="653"/>
                    <a:pt x="3519" y="656"/>
                    <a:pt x="3507" y="656"/>
                  </a:cubicBezTo>
                  <a:cubicBezTo>
                    <a:pt x="3503" y="656"/>
                    <a:pt x="3499" y="656"/>
                    <a:pt x="3496" y="656"/>
                  </a:cubicBezTo>
                  <a:cubicBezTo>
                    <a:pt x="3488" y="656"/>
                    <a:pt x="3482" y="657"/>
                    <a:pt x="3478" y="665"/>
                  </a:cubicBezTo>
                  <a:cubicBezTo>
                    <a:pt x="3454" y="665"/>
                    <a:pt x="3454" y="653"/>
                    <a:pt x="3466" y="630"/>
                  </a:cubicBezTo>
                  <a:cubicBezTo>
                    <a:pt x="3466" y="613"/>
                    <a:pt x="3454" y="608"/>
                    <a:pt x="3451" y="603"/>
                  </a:cubicBezTo>
                  <a:lnTo>
                    <a:pt x="3451" y="603"/>
                  </a:lnTo>
                  <a:lnTo>
                    <a:pt x="3430" y="677"/>
                  </a:lnTo>
                  <a:cubicBezTo>
                    <a:pt x="3406" y="677"/>
                    <a:pt x="3418" y="606"/>
                    <a:pt x="3418" y="606"/>
                  </a:cubicBezTo>
                  <a:lnTo>
                    <a:pt x="3418" y="606"/>
                  </a:lnTo>
                  <a:cubicBezTo>
                    <a:pt x="3409" y="606"/>
                    <a:pt x="3384" y="636"/>
                    <a:pt x="3368" y="636"/>
                  </a:cubicBezTo>
                  <a:cubicBezTo>
                    <a:pt x="3364" y="636"/>
                    <a:pt x="3361" y="634"/>
                    <a:pt x="3359" y="630"/>
                  </a:cubicBezTo>
                  <a:cubicBezTo>
                    <a:pt x="3350" y="604"/>
                    <a:pt x="3324" y="579"/>
                    <a:pt x="3301" y="579"/>
                  </a:cubicBezTo>
                  <a:cubicBezTo>
                    <a:pt x="3291" y="579"/>
                    <a:pt x="3282" y="583"/>
                    <a:pt x="3275" y="594"/>
                  </a:cubicBezTo>
                  <a:cubicBezTo>
                    <a:pt x="3272" y="608"/>
                    <a:pt x="3267" y="613"/>
                    <a:pt x="3262" y="613"/>
                  </a:cubicBezTo>
                  <a:cubicBezTo>
                    <a:pt x="3252" y="613"/>
                    <a:pt x="3240" y="592"/>
                    <a:pt x="3231" y="592"/>
                  </a:cubicBezTo>
                  <a:cubicBezTo>
                    <a:pt x="3230" y="592"/>
                    <a:pt x="3229" y="593"/>
                    <a:pt x="3228" y="594"/>
                  </a:cubicBezTo>
                  <a:cubicBezTo>
                    <a:pt x="3226" y="596"/>
                    <a:pt x="3224" y="596"/>
                    <a:pt x="3223" y="596"/>
                  </a:cubicBezTo>
                  <a:cubicBezTo>
                    <a:pt x="3215" y="596"/>
                    <a:pt x="3214" y="568"/>
                    <a:pt x="3204" y="558"/>
                  </a:cubicBezTo>
                  <a:cubicBezTo>
                    <a:pt x="3199" y="556"/>
                    <a:pt x="3195" y="555"/>
                    <a:pt x="3191" y="555"/>
                  </a:cubicBezTo>
                  <a:cubicBezTo>
                    <a:pt x="3175" y="555"/>
                    <a:pt x="3166" y="570"/>
                    <a:pt x="3156" y="570"/>
                  </a:cubicBezTo>
                  <a:cubicBezTo>
                    <a:pt x="3144" y="558"/>
                    <a:pt x="3144" y="558"/>
                    <a:pt x="3156" y="534"/>
                  </a:cubicBezTo>
                  <a:cubicBezTo>
                    <a:pt x="3160" y="530"/>
                    <a:pt x="3159" y="529"/>
                    <a:pt x="3155" y="529"/>
                  </a:cubicBezTo>
                  <a:cubicBezTo>
                    <a:pt x="3148" y="529"/>
                    <a:pt x="3132" y="534"/>
                    <a:pt x="3132" y="534"/>
                  </a:cubicBezTo>
                  <a:lnTo>
                    <a:pt x="3108" y="534"/>
                  </a:lnTo>
                  <a:cubicBezTo>
                    <a:pt x="3108" y="534"/>
                    <a:pt x="3102" y="595"/>
                    <a:pt x="3093" y="595"/>
                  </a:cubicBezTo>
                  <a:cubicBezTo>
                    <a:pt x="3091" y="595"/>
                    <a:pt x="3088" y="588"/>
                    <a:pt x="3085" y="570"/>
                  </a:cubicBezTo>
                  <a:cubicBezTo>
                    <a:pt x="3085" y="547"/>
                    <a:pt x="3070" y="534"/>
                    <a:pt x="3053" y="534"/>
                  </a:cubicBezTo>
                  <a:cubicBezTo>
                    <a:pt x="3043" y="534"/>
                    <a:pt x="3034" y="538"/>
                    <a:pt x="3025" y="546"/>
                  </a:cubicBezTo>
                  <a:cubicBezTo>
                    <a:pt x="3014" y="557"/>
                    <a:pt x="3006" y="566"/>
                    <a:pt x="3000" y="566"/>
                  </a:cubicBezTo>
                  <a:cubicBezTo>
                    <a:pt x="2993" y="566"/>
                    <a:pt x="2989" y="554"/>
                    <a:pt x="2989" y="522"/>
                  </a:cubicBezTo>
                  <a:cubicBezTo>
                    <a:pt x="2989" y="510"/>
                    <a:pt x="2985" y="505"/>
                    <a:pt x="2979" y="505"/>
                  </a:cubicBezTo>
                  <a:cubicBezTo>
                    <a:pt x="2967" y="505"/>
                    <a:pt x="2947" y="521"/>
                    <a:pt x="2937" y="521"/>
                  </a:cubicBezTo>
                  <a:cubicBezTo>
                    <a:pt x="2933" y="521"/>
                    <a:pt x="2930" y="518"/>
                    <a:pt x="2930" y="511"/>
                  </a:cubicBezTo>
                  <a:cubicBezTo>
                    <a:pt x="2930" y="527"/>
                    <a:pt x="2890" y="555"/>
                    <a:pt x="2877" y="555"/>
                  </a:cubicBezTo>
                  <a:cubicBezTo>
                    <a:pt x="2872" y="555"/>
                    <a:pt x="2871" y="549"/>
                    <a:pt x="2882" y="534"/>
                  </a:cubicBezTo>
                  <a:cubicBezTo>
                    <a:pt x="2898" y="507"/>
                    <a:pt x="2895" y="500"/>
                    <a:pt x="2884" y="500"/>
                  </a:cubicBezTo>
                  <a:cubicBezTo>
                    <a:pt x="2871" y="500"/>
                    <a:pt x="2848" y="511"/>
                    <a:pt x="2835" y="511"/>
                  </a:cubicBezTo>
                  <a:cubicBezTo>
                    <a:pt x="2823" y="511"/>
                    <a:pt x="2811" y="511"/>
                    <a:pt x="2799" y="499"/>
                  </a:cubicBezTo>
                  <a:cubicBezTo>
                    <a:pt x="2799" y="499"/>
                    <a:pt x="2799" y="487"/>
                    <a:pt x="2787" y="487"/>
                  </a:cubicBezTo>
                  <a:cubicBezTo>
                    <a:pt x="2787" y="483"/>
                    <a:pt x="2783" y="482"/>
                    <a:pt x="2777" y="482"/>
                  </a:cubicBezTo>
                  <a:cubicBezTo>
                    <a:pt x="2762" y="482"/>
                    <a:pt x="2736" y="490"/>
                    <a:pt x="2727" y="499"/>
                  </a:cubicBezTo>
                  <a:cubicBezTo>
                    <a:pt x="2727" y="487"/>
                    <a:pt x="2739" y="463"/>
                    <a:pt x="2727" y="451"/>
                  </a:cubicBezTo>
                  <a:cubicBezTo>
                    <a:pt x="2720" y="451"/>
                    <a:pt x="2706" y="467"/>
                    <a:pt x="2698" y="467"/>
                  </a:cubicBezTo>
                  <a:cubicBezTo>
                    <a:pt x="2694" y="467"/>
                    <a:pt x="2692" y="463"/>
                    <a:pt x="2692" y="451"/>
                  </a:cubicBezTo>
                  <a:cubicBezTo>
                    <a:pt x="2692" y="451"/>
                    <a:pt x="2680" y="451"/>
                    <a:pt x="2680" y="475"/>
                  </a:cubicBezTo>
                  <a:cubicBezTo>
                    <a:pt x="2680" y="479"/>
                    <a:pt x="2679" y="480"/>
                    <a:pt x="2677" y="480"/>
                  </a:cubicBezTo>
                  <a:cubicBezTo>
                    <a:pt x="2673" y="480"/>
                    <a:pt x="2668" y="475"/>
                    <a:pt x="2668" y="475"/>
                  </a:cubicBezTo>
                  <a:cubicBezTo>
                    <a:pt x="2661" y="475"/>
                    <a:pt x="2644" y="457"/>
                    <a:pt x="2630" y="457"/>
                  </a:cubicBezTo>
                  <a:cubicBezTo>
                    <a:pt x="2621" y="457"/>
                    <a:pt x="2613" y="464"/>
                    <a:pt x="2608" y="487"/>
                  </a:cubicBezTo>
                  <a:cubicBezTo>
                    <a:pt x="2608" y="476"/>
                    <a:pt x="2618" y="437"/>
                    <a:pt x="2612" y="437"/>
                  </a:cubicBezTo>
                  <a:lnTo>
                    <a:pt x="2612" y="437"/>
                  </a:lnTo>
                  <a:cubicBezTo>
                    <a:pt x="2611" y="437"/>
                    <a:pt x="2610" y="438"/>
                    <a:pt x="2608" y="439"/>
                  </a:cubicBezTo>
                  <a:cubicBezTo>
                    <a:pt x="2597" y="463"/>
                    <a:pt x="2597" y="463"/>
                    <a:pt x="2585" y="463"/>
                  </a:cubicBezTo>
                  <a:cubicBezTo>
                    <a:pt x="2597" y="463"/>
                    <a:pt x="2597" y="427"/>
                    <a:pt x="2585" y="415"/>
                  </a:cubicBezTo>
                  <a:lnTo>
                    <a:pt x="2549" y="415"/>
                  </a:lnTo>
                  <a:cubicBezTo>
                    <a:pt x="2513" y="415"/>
                    <a:pt x="2513" y="427"/>
                    <a:pt x="2501" y="463"/>
                  </a:cubicBezTo>
                  <a:cubicBezTo>
                    <a:pt x="2477" y="463"/>
                    <a:pt x="2489" y="451"/>
                    <a:pt x="2489" y="427"/>
                  </a:cubicBezTo>
                  <a:lnTo>
                    <a:pt x="2489" y="427"/>
                  </a:lnTo>
                  <a:cubicBezTo>
                    <a:pt x="2477" y="439"/>
                    <a:pt x="2466" y="451"/>
                    <a:pt x="2466" y="463"/>
                  </a:cubicBezTo>
                  <a:cubicBezTo>
                    <a:pt x="2466" y="439"/>
                    <a:pt x="2466" y="403"/>
                    <a:pt x="2466" y="380"/>
                  </a:cubicBezTo>
                  <a:cubicBezTo>
                    <a:pt x="2454" y="391"/>
                    <a:pt x="2442" y="403"/>
                    <a:pt x="2418" y="427"/>
                  </a:cubicBezTo>
                  <a:cubicBezTo>
                    <a:pt x="2410" y="435"/>
                    <a:pt x="2403" y="438"/>
                    <a:pt x="2397" y="438"/>
                  </a:cubicBezTo>
                  <a:cubicBezTo>
                    <a:pt x="2385" y="438"/>
                    <a:pt x="2374" y="427"/>
                    <a:pt x="2358" y="427"/>
                  </a:cubicBezTo>
                  <a:cubicBezTo>
                    <a:pt x="2344" y="420"/>
                    <a:pt x="2329" y="408"/>
                    <a:pt x="2318" y="408"/>
                  </a:cubicBezTo>
                  <a:cubicBezTo>
                    <a:pt x="2310" y="408"/>
                    <a:pt x="2304" y="413"/>
                    <a:pt x="2299" y="427"/>
                  </a:cubicBezTo>
                  <a:cubicBezTo>
                    <a:pt x="2299" y="451"/>
                    <a:pt x="2287" y="475"/>
                    <a:pt x="2287" y="499"/>
                  </a:cubicBezTo>
                  <a:cubicBezTo>
                    <a:pt x="2263" y="499"/>
                    <a:pt x="2287" y="451"/>
                    <a:pt x="2287" y="439"/>
                  </a:cubicBezTo>
                  <a:lnTo>
                    <a:pt x="2287" y="439"/>
                  </a:lnTo>
                  <a:cubicBezTo>
                    <a:pt x="2287" y="441"/>
                    <a:pt x="2286" y="442"/>
                    <a:pt x="2286" y="442"/>
                  </a:cubicBezTo>
                  <a:cubicBezTo>
                    <a:pt x="2281" y="442"/>
                    <a:pt x="2263" y="414"/>
                    <a:pt x="2263" y="403"/>
                  </a:cubicBezTo>
                  <a:cubicBezTo>
                    <a:pt x="2275" y="380"/>
                    <a:pt x="2275" y="356"/>
                    <a:pt x="2263" y="356"/>
                  </a:cubicBezTo>
                  <a:lnTo>
                    <a:pt x="2253" y="430"/>
                  </a:lnTo>
                  <a:lnTo>
                    <a:pt x="2253" y="430"/>
                  </a:lnTo>
                  <a:cubicBezTo>
                    <a:pt x="2254" y="390"/>
                    <a:pt x="2190" y="380"/>
                    <a:pt x="2168" y="380"/>
                  </a:cubicBezTo>
                  <a:lnTo>
                    <a:pt x="2168" y="380"/>
                  </a:lnTo>
                  <a:cubicBezTo>
                    <a:pt x="2192" y="380"/>
                    <a:pt x="2168" y="403"/>
                    <a:pt x="2168" y="415"/>
                  </a:cubicBezTo>
                  <a:cubicBezTo>
                    <a:pt x="2149" y="406"/>
                    <a:pt x="2153" y="358"/>
                    <a:pt x="2136" y="358"/>
                  </a:cubicBezTo>
                  <a:cubicBezTo>
                    <a:pt x="2132" y="358"/>
                    <a:pt x="2127" y="361"/>
                    <a:pt x="2120" y="368"/>
                  </a:cubicBezTo>
                  <a:cubicBezTo>
                    <a:pt x="2120" y="368"/>
                    <a:pt x="2100" y="388"/>
                    <a:pt x="2090" y="388"/>
                  </a:cubicBezTo>
                  <a:cubicBezTo>
                    <a:pt x="2087" y="388"/>
                    <a:pt x="2085" y="386"/>
                    <a:pt x="2085" y="380"/>
                  </a:cubicBezTo>
                  <a:cubicBezTo>
                    <a:pt x="2085" y="356"/>
                    <a:pt x="2120" y="332"/>
                    <a:pt x="2096" y="332"/>
                  </a:cubicBezTo>
                  <a:cubicBezTo>
                    <a:pt x="2087" y="332"/>
                    <a:pt x="2070" y="347"/>
                    <a:pt x="2057" y="347"/>
                  </a:cubicBezTo>
                  <a:cubicBezTo>
                    <a:pt x="2054" y="347"/>
                    <a:pt x="2051" y="346"/>
                    <a:pt x="2049" y="344"/>
                  </a:cubicBezTo>
                  <a:cubicBezTo>
                    <a:pt x="2025" y="332"/>
                    <a:pt x="2013" y="308"/>
                    <a:pt x="1989" y="308"/>
                  </a:cubicBezTo>
                  <a:cubicBezTo>
                    <a:pt x="1977" y="308"/>
                    <a:pt x="1942" y="344"/>
                    <a:pt x="1977" y="356"/>
                  </a:cubicBezTo>
                  <a:cubicBezTo>
                    <a:pt x="1965" y="356"/>
                    <a:pt x="1954" y="344"/>
                    <a:pt x="1942" y="344"/>
                  </a:cubicBezTo>
                  <a:cubicBezTo>
                    <a:pt x="1930" y="344"/>
                    <a:pt x="1918" y="320"/>
                    <a:pt x="1918" y="308"/>
                  </a:cubicBezTo>
                  <a:cubicBezTo>
                    <a:pt x="1914" y="304"/>
                    <a:pt x="1911" y="303"/>
                    <a:pt x="1909" y="303"/>
                  </a:cubicBezTo>
                  <a:cubicBezTo>
                    <a:pt x="1905" y="303"/>
                    <a:pt x="1902" y="308"/>
                    <a:pt x="1894" y="308"/>
                  </a:cubicBezTo>
                  <a:cubicBezTo>
                    <a:pt x="1882" y="308"/>
                    <a:pt x="1882" y="332"/>
                    <a:pt x="1870" y="344"/>
                  </a:cubicBezTo>
                  <a:cubicBezTo>
                    <a:pt x="1877" y="340"/>
                    <a:pt x="1882" y="339"/>
                    <a:pt x="1885" y="339"/>
                  </a:cubicBezTo>
                  <a:cubicBezTo>
                    <a:pt x="1892" y="339"/>
                    <a:pt x="1887" y="347"/>
                    <a:pt x="1870" y="356"/>
                  </a:cubicBezTo>
                  <a:cubicBezTo>
                    <a:pt x="1862" y="364"/>
                    <a:pt x="1859" y="373"/>
                    <a:pt x="1854" y="373"/>
                  </a:cubicBezTo>
                  <a:cubicBezTo>
                    <a:pt x="1852" y="373"/>
                    <a:pt x="1850" y="371"/>
                    <a:pt x="1846" y="368"/>
                  </a:cubicBezTo>
                  <a:cubicBezTo>
                    <a:pt x="1835" y="368"/>
                    <a:pt x="1870" y="320"/>
                    <a:pt x="1846" y="308"/>
                  </a:cubicBezTo>
                  <a:cubicBezTo>
                    <a:pt x="1811" y="308"/>
                    <a:pt x="1775" y="308"/>
                    <a:pt x="1787" y="344"/>
                  </a:cubicBezTo>
                  <a:cubicBezTo>
                    <a:pt x="1799" y="380"/>
                    <a:pt x="1799" y="368"/>
                    <a:pt x="1787" y="391"/>
                  </a:cubicBezTo>
                  <a:cubicBezTo>
                    <a:pt x="1781" y="397"/>
                    <a:pt x="1775" y="400"/>
                    <a:pt x="1769" y="400"/>
                  </a:cubicBezTo>
                  <a:cubicBezTo>
                    <a:pt x="1763" y="400"/>
                    <a:pt x="1757" y="397"/>
                    <a:pt x="1751" y="391"/>
                  </a:cubicBezTo>
                  <a:cubicBezTo>
                    <a:pt x="1739" y="368"/>
                    <a:pt x="1775" y="296"/>
                    <a:pt x="1775" y="284"/>
                  </a:cubicBezTo>
                  <a:lnTo>
                    <a:pt x="1739" y="284"/>
                  </a:lnTo>
                  <a:cubicBezTo>
                    <a:pt x="1715" y="296"/>
                    <a:pt x="1727" y="320"/>
                    <a:pt x="1715" y="332"/>
                  </a:cubicBezTo>
                  <a:cubicBezTo>
                    <a:pt x="1715" y="333"/>
                    <a:pt x="1714" y="333"/>
                    <a:pt x="1713" y="333"/>
                  </a:cubicBezTo>
                  <a:cubicBezTo>
                    <a:pt x="1706" y="333"/>
                    <a:pt x="1712" y="283"/>
                    <a:pt x="1697" y="283"/>
                  </a:cubicBezTo>
                  <a:cubicBezTo>
                    <a:pt x="1695" y="283"/>
                    <a:pt x="1693" y="283"/>
                    <a:pt x="1692" y="284"/>
                  </a:cubicBezTo>
                  <a:cubicBezTo>
                    <a:pt x="1674" y="293"/>
                    <a:pt x="1662" y="309"/>
                    <a:pt x="1653" y="327"/>
                  </a:cubicBezTo>
                  <a:lnTo>
                    <a:pt x="1653" y="327"/>
                  </a:lnTo>
                  <a:cubicBezTo>
                    <a:pt x="1656" y="315"/>
                    <a:pt x="1656" y="299"/>
                    <a:pt x="1656" y="284"/>
                  </a:cubicBezTo>
                  <a:cubicBezTo>
                    <a:pt x="1656" y="264"/>
                    <a:pt x="1638" y="234"/>
                    <a:pt x="1626" y="234"/>
                  </a:cubicBezTo>
                  <a:cubicBezTo>
                    <a:pt x="1624" y="234"/>
                    <a:pt x="1622" y="235"/>
                    <a:pt x="1620" y="237"/>
                  </a:cubicBezTo>
                  <a:cubicBezTo>
                    <a:pt x="1596" y="249"/>
                    <a:pt x="1620" y="261"/>
                    <a:pt x="1608" y="272"/>
                  </a:cubicBezTo>
                  <a:cubicBezTo>
                    <a:pt x="1602" y="278"/>
                    <a:pt x="1596" y="281"/>
                    <a:pt x="1590" y="281"/>
                  </a:cubicBezTo>
                  <a:cubicBezTo>
                    <a:pt x="1584" y="281"/>
                    <a:pt x="1579" y="278"/>
                    <a:pt x="1573" y="272"/>
                  </a:cubicBezTo>
                  <a:cubicBezTo>
                    <a:pt x="1561" y="272"/>
                    <a:pt x="1561" y="237"/>
                    <a:pt x="1549" y="237"/>
                  </a:cubicBezTo>
                  <a:cubicBezTo>
                    <a:pt x="1539" y="237"/>
                    <a:pt x="1530" y="267"/>
                    <a:pt x="1520" y="267"/>
                  </a:cubicBezTo>
                  <a:cubicBezTo>
                    <a:pt x="1518" y="267"/>
                    <a:pt x="1515" y="265"/>
                    <a:pt x="1513" y="261"/>
                  </a:cubicBezTo>
                  <a:cubicBezTo>
                    <a:pt x="1503" y="250"/>
                    <a:pt x="1510" y="222"/>
                    <a:pt x="1497" y="222"/>
                  </a:cubicBezTo>
                  <a:cubicBezTo>
                    <a:pt x="1495" y="222"/>
                    <a:pt x="1493" y="223"/>
                    <a:pt x="1489" y="225"/>
                  </a:cubicBezTo>
                  <a:cubicBezTo>
                    <a:pt x="1479" y="235"/>
                    <a:pt x="1468" y="274"/>
                    <a:pt x="1449" y="274"/>
                  </a:cubicBezTo>
                  <a:cubicBezTo>
                    <a:pt x="1447" y="274"/>
                    <a:pt x="1444" y="274"/>
                    <a:pt x="1442" y="272"/>
                  </a:cubicBezTo>
                  <a:lnTo>
                    <a:pt x="1442" y="249"/>
                  </a:lnTo>
                  <a:cubicBezTo>
                    <a:pt x="1442" y="237"/>
                    <a:pt x="1454" y="237"/>
                    <a:pt x="1454" y="237"/>
                  </a:cubicBezTo>
                  <a:cubicBezTo>
                    <a:pt x="1454" y="233"/>
                    <a:pt x="1450" y="231"/>
                    <a:pt x="1444" y="231"/>
                  </a:cubicBezTo>
                  <a:cubicBezTo>
                    <a:pt x="1432" y="231"/>
                    <a:pt x="1414" y="237"/>
                    <a:pt x="1406" y="237"/>
                  </a:cubicBezTo>
                  <a:cubicBezTo>
                    <a:pt x="1406" y="237"/>
                    <a:pt x="1398" y="221"/>
                    <a:pt x="1389" y="221"/>
                  </a:cubicBezTo>
                  <a:cubicBezTo>
                    <a:pt x="1387" y="221"/>
                    <a:pt x="1384" y="222"/>
                    <a:pt x="1382" y="225"/>
                  </a:cubicBezTo>
                  <a:cubicBezTo>
                    <a:pt x="1374" y="225"/>
                    <a:pt x="1366" y="230"/>
                    <a:pt x="1358" y="230"/>
                  </a:cubicBezTo>
                  <a:cubicBezTo>
                    <a:pt x="1354" y="230"/>
                    <a:pt x="1350" y="229"/>
                    <a:pt x="1346" y="225"/>
                  </a:cubicBezTo>
                  <a:cubicBezTo>
                    <a:pt x="1334" y="225"/>
                    <a:pt x="1323" y="225"/>
                    <a:pt x="1311" y="213"/>
                  </a:cubicBezTo>
                  <a:cubicBezTo>
                    <a:pt x="1308" y="207"/>
                    <a:pt x="1305" y="205"/>
                    <a:pt x="1302" y="205"/>
                  </a:cubicBezTo>
                  <a:cubicBezTo>
                    <a:pt x="1292" y="205"/>
                    <a:pt x="1281" y="225"/>
                    <a:pt x="1263" y="225"/>
                  </a:cubicBezTo>
                  <a:cubicBezTo>
                    <a:pt x="1239" y="225"/>
                    <a:pt x="1251" y="177"/>
                    <a:pt x="1227" y="177"/>
                  </a:cubicBezTo>
                  <a:cubicBezTo>
                    <a:pt x="1226" y="175"/>
                    <a:pt x="1224" y="175"/>
                    <a:pt x="1222" y="175"/>
                  </a:cubicBezTo>
                  <a:cubicBezTo>
                    <a:pt x="1212" y="175"/>
                    <a:pt x="1202" y="201"/>
                    <a:pt x="1192" y="201"/>
                  </a:cubicBezTo>
                  <a:cubicBezTo>
                    <a:pt x="1189" y="202"/>
                    <a:pt x="1188" y="203"/>
                    <a:pt x="1186" y="203"/>
                  </a:cubicBezTo>
                  <a:cubicBezTo>
                    <a:pt x="1172" y="203"/>
                    <a:pt x="1192" y="151"/>
                    <a:pt x="1192" y="130"/>
                  </a:cubicBezTo>
                  <a:lnTo>
                    <a:pt x="1192" y="130"/>
                  </a:lnTo>
                  <a:cubicBezTo>
                    <a:pt x="1168" y="141"/>
                    <a:pt x="1156" y="165"/>
                    <a:pt x="1144" y="177"/>
                  </a:cubicBezTo>
                  <a:cubicBezTo>
                    <a:pt x="1137" y="192"/>
                    <a:pt x="1132" y="197"/>
                    <a:pt x="1129" y="197"/>
                  </a:cubicBezTo>
                  <a:cubicBezTo>
                    <a:pt x="1122" y="197"/>
                    <a:pt x="1123" y="172"/>
                    <a:pt x="1130" y="148"/>
                  </a:cubicBezTo>
                  <a:lnTo>
                    <a:pt x="1130" y="148"/>
                  </a:lnTo>
                  <a:cubicBezTo>
                    <a:pt x="1124" y="165"/>
                    <a:pt x="1113" y="165"/>
                    <a:pt x="1102" y="165"/>
                  </a:cubicBezTo>
                  <a:cubicBezTo>
                    <a:pt x="1090" y="165"/>
                    <a:pt x="1078" y="165"/>
                    <a:pt x="1073" y="189"/>
                  </a:cubicBezTo>
                  <a:cubicBezTo>
                    <a:pt x="1073" y="165"/>
                    <a:pt x="1061" y="141"/>
                    <a:pt x="1037" y="141"/>
                  </a:cubicBezTo>
                  <a:cubicBezTo>
                    <a:pt x="1037" y="153"/>
                    <a:pt x="1034" y="156"/>
                    <a:pt x="1029" y="156"/>
                  </a:cubicBezTo>
                  <a:cubicBezTo>
                    <a:pt x="1025" y="156"/>
                    <a:pt x="1019" y="153"/>
                    <a:pt x="1013" y="153"/>
                  </a:cubicBezTo>
                  <a:cubicBezTo>
                    <a:pt x="1001" y="153"/>
                    <a:pt x="977" y="177"/>
                    <a:pt x="965" y="177"/>
                  </a:cubicBezTo>
                  <a:cubicBezTo>
                    <a:pt x="956" y="167"/>
                    <a:pt x="946" y="109"/>
                    <a:pt x="936" y="109"/>
                  </a:cubicBezTo>
                  <a:cubicBezTo>
                    <a:pt x="934" y="109"/>
                    <a:pt x="932" y="111"/>
                    <a:pt x="930" y="118"/>
                  </a:cubicBezTo>
                  <a:cubicBezTo>
                    <a:pt x="920" y="138"/>
                    <a:pt x="926" y="183"/>
                    <a:pt x="915" y="183"/>
                  </a:cubicBezTo>
                  <a:cubicBezTo>
                    <a:pt x="913" y="183"/>
                    <a:pt x="910" y="181"/>
                    <a:pt x="906" y="177"/>
                  </a:cubicBezTo>
                  <a:cubicBezTo>
                    <a:pt x="899" y="158"/>
                    <a:pt x="900" y="149"/>
                    <a:pt x="898" y="149"/>
                  </a:cubicBezTo>
                  <a:cubicBezTo>
                    <a:pt x="896" y="149"/>
                    <a:pt x="893" y="155"/>
                    <a:pt x="882" y="165"/>
                  </a:cubicBezTo>
                  <a:cubicBezTo>
                    <a:pt x="874" y="169"/>
                    <a:pt x="870" y="174"/>
                    <a:pt x="868" y="177"/>
                  </a:cubicBezTo>
                  <a:lnTo>
                    <a:pt x="868" y="177"/>
                  </a:lnTo>
                  <a:cubicBezTo>
                    <a:pt x="871" y="159"/>
                    <a:pt x="891" y="127"/>
                    <a:pt x="882" y="118"/>
                  </a:cubicBezTo>
                  <a:cubicBezTo>
                    <a:pt x="882" y="115"/>
                    <a:pt x="882" y="114"/>
                    <a:pt x="881" y="114"/>
                  </a:cubicBezTo>
                  <a:cubicBezTo>
                    <a:pt x="878" y="114"/>
                    <a:pt x="870" y="130"/>
                    <a:pt x="870" y="130"/>
                  </a:cubicBezTo>
                  <a:lnTo>
                    <a:pt x="846" y="130"/>
                  </a:lnTo>
                  <a:cubicBezTo>
                    <a:pt x="834" y="130"/>
                    <a:pt x="858" y="118"/>
                    <a:pt x="858" y="106"/>
                  </a:cubicBezTo>
                  <a:lnTo>
                    <a:pt x="858" y="106"/>
                  </a:lnTo>
                  <a:cubicBezTo>
                    <a:pt x="858" y="110"/>
                    <a:pt x="856" y="111"/>
                    <a:pt x="852" y="111"/>
                  </a:cubicBezTo>
                  <a:cubicBezTo>
                    <a:pt x="844" y="111"/>
                    <a:pt x="830" y="106"/>
                    <a:pt x="822" y="106"/>
                  </a:cubicBezTo>
                  <a:cubicBezTo>
                    <a:pt x="822" y="106"/>
                    <a:pt x="822" y="118"/>
                    <a:pt x="822" y="118"/>
                  </a:cubicBezTo>
                  <a:cubicBezTo>
                    <a:pt x="822" y="118"/>
                    <a:pt x="787" y="118"/>
                    <a:pt x="799" y="94"/>
                  </a:cubicBezTo>
                  <a:cubicBezTo>
                    <a:pt x="799" y="86"/>
                    <a:pt x="782" y="72"/>
                    <a:pt x="771" y="72"/>
                  </a:cubicBezTo>
                  <a:cubicBezTo>
                    <a:pt x="766" y="72"/>
                    <a:pt x="763" y="75"/>
                    <a:pt x="763" y="82"/>
                  </a:cubicBezTo>
                  <a:cubicBezTo>
                    <a:pt x="757" y="82"/>
                    <a:pt x="748" y="79"/>
                    <a:pt x="739" y="79"/>
                  </a:cubicBezTo>
                  <a:cubicBezTo>
                    <a:pt x="730" y="79"/>
                    <a:pt x="721" y="82"/>
                    <a:pt x="715" y="94"/>
                  </a:cubicBezTo>
                  <a:cubicBezTo>
                    <a:pt x="698" y="76"/>
                    <a:pt x="667" y="25"/>
                    <a:pt x="637" y="25"/>
                  </a:cubicBezTo>
                  <a:cubicBezTo>
                    <a:pt x="627" y="25"/>
                    <a:pt x="617" y="31"/>
                    <a:pt x="608" y="46"/>
                  </a:cubicBezTo>
                  <a:cubicBezTo>
                    <a:pt x="618" y="12"/>
                    <a:pt x="619" y="1"/>
                    <a:pt x="614" y="1"/>
                  </a:cubicBezTo>
                  <a:close/>
                  <a:moveTo>
                    <a:pt x="4418" y="4096"/>
                  </a:moveTo>
                  <a:cubicBezTo>
                    <a:pt x="4414" y="4103"/>
                    <a:pt x="4416" y="4105"/>
                    <a:pt x="4418" y="4105"/>
                  </a:cubicBezTo>
                  <a:cubicBezTo>
                    <a:pt x="4421" y="4105"/>
                    <a:pt x="4427" y="4098"/>
                    <a:pt x="4418" y="4096"/>
                  </a:cubicBezTo>
                  <a:close/>
                  <a:moveTo>
                    <a:pt x="921" y="1437"/>
                  </a:moveTo>
                  <a:cubicBezTo>
                    <a:pt x="897" y="1437"/>
                    <a:pt x="834" y="1466"/>
                    <a:pt x="834" y="1487"/>
                  </a:cubicBezTo>
                  <a:lnTo>
                    <a:pt x="858" y="1487"/>
                  </a:lnTo>
                  <a:cubicBezTo>
                    <a:pt x="858" y="1499"/>
                    <a:pt x="870" y="1511"/>
                    <a:pt x="870" y="1523"/>
                  </a:cubicBezTo>
                  <a:cubicBezTo>
                    <a:pt x="870" y="1546"/>
                    <a:pt x="882" y="1570"/>
                    <a:pt x="906" y="1582"/>
                  </a:cubicBezTo>
                  <a:cubicBezTo>
                    <a:pt x="918" y="1582"/>
                    <a:pt x="942" y="1546"/>
                    <a:pt x="953" y="1546"/>
                  </a:cubicBezTo>
                  <a:cubicBezTo>
                    <a:pt x="977" y="1558"/>
                    <a:pt x="977" y="1570"/>
                    <a:pt x="977" y="1582"/>
                  </a:cubicBezTo>
                  <a:cubicBezTo>
                    <a:pt x="977" y="1606"/>
                    <a:pt x="965" y="1606"/>
                    <a:pt x="977" y="1606"/>
                  </a:cubicBezTo>
                  <a:cubicBezTo>
                    <a:pt x="981" y="1609"/>
                    <a:pt x="982" y="1611"/>
                    <a:pt x="983" y="1611"/>
                  </a:cubicBezTo>
                  <a:cubicBezTo>
                    <a:pt x="985" y="1611"/>
                    <a:pt x="984" y="1602"/>
                    <a:pt x="1001" y="1594"/>
                  </a:cubicBezTo>
                  <a:cubicBezTo>
                    <a:pt x="1009" y="1590"/>
                    <a:pt x="1014" y="1589"/>
                    <a:pt x="1018" y="1589"/>
                  </a:cubicBezTo>
                  <a:cubicBezTo>
                    <a:pt x="1025" y="1589"/>
                    <a:pt x="1025" y="1594"/>
                    <a:pt x="1025" y="1594"/>
                  </a:cubicBezTo>
                  <a:cubicBezTo>
                    <a:pt x="1025" y="1594"/>
                    <a:pt x="989" y="1630"/>
                    <a:pt x="1001" y="1654"/>
                  </a:cubicBezTo>
                  <a:cubicBezTo>
                    <a:pt x="1025" y="1654"/>
                    <a:pt x="1049" y="1654"/>
                    <a:pt x="1061" y="1642"/>
                  </a:cubicBezTo>
                  <a:cubicBezTo>
                    <a:pt x="1061" y="1642"/>
                    <a:pt x="1061" y="1654"/>
                    <a:pt x="1073" y="1654"/>
                  </a:cubicBezTo>
                  <a:cubicBezTo>
                    <a:pt x="1073" y="1654"/>
                    <a:pt x="1144" y="1665"/>
                    <a:pt x="1144" y="1665"/>
                  </a:cubicBezTo>
                  <a:cubicBezTo>
                    <a:pt x="1144" y="1677"/>
                    <a:pt x="1084" y="1689"/>
                    <a:pt x="1084" y="1701"/>
                  </a:cubicBezTo>
                  <a:cubicBezTo>
                    <a:pt x="1073" y="1713"/>
                    <a:pt x="1156" y="1725"/>
                    <a:pt x="1168" y="1725"/>
                  </a:cubicBezTo>
                  <a:cubicBezTo>
                    <a:pt x="1171" y="1722"/>
                    <a:pt x="1173" y="1720"/>
                    <a:pt x="1175" y="1720"/>
                  </a:cubicBezTo>
                  <a:cubicBezTo>
                    <a:pt x="1180" y="1720"/>
                    <a:pt x="1180" y="1731"/>
                    <a:pt x="1180" y="1749"/>
                  </a:cubicBezTo>
                  <a:cubicBezTo>
                    <a:pt x="1180" y="1761"/>
                    <a:pt x="1183" y="1764"/>
                    <a:pt x="1187" y="1764"/>
                  </a:cubicBezTo>
                  <a:cubicBezTo>
                    <a:pt x="1192" y="1764"/>
                    <a:pt x="1198" y="1761"/>
                    <a:pt x="1203" y="1761"/>
                  </a:cubicBezTo>
                  <a:cubicBezTo>
                    <a:pt x="1215" y="1773"/>
                    <a:pt x="1215" y="1773"/>
                    <a:pt x="1215" y="1785"/>
                  </a:cubicBezTo>
                  <a:cubicBezTo>
                    <a:pt x="1215" y="1796"/>
                    <a:pt x="1215" y="1796"/>
                    <a:pt x="1215" y="1796"/>
                  </a:cubicBezTo>
                  <a:cubicBezTo>
                    <a:pt x="1239" y="1796"/>
                    <a:pt x="1251" y="1796"/>
                    <a:pt x="1251" y="1773"/>
                  </a:cubicBezTo>
                  <a:cubicBezTo>
                    <a:pt x="1251" y="1764"/>
                    <a:pt x="1257" y="1756"/>
                    <a:pt x="1265" y="1756"/>
                  </a:cubicBezTo>
                  <a:cubicBezTo>
                    <a:pt x="1268" y="1756"/>
                    <a:pt x="1271" y="1757"/>
                    <a:pt x="1275" y="1761"/>
                  </a:cubicBezTo>
                  <a:cubicBezTo>
                    <a:pt x="1275" y="1773"/>
                    <a:pt x="1275" y="1796"/>
                    <a:pt x="1275" y="1808"/>
                  </a:cubicBezTo>
                  <a:cubicBezTo>
                    <a:pt x="1275" y="1820"/>
                    <a:pt x="1299" y="1820"/>
                    <a:pt x="1311" y="1820"/>
                  </a:cubicBezTo>
                  <a:cubicBezTo>
                    <a:pt x="1323" y="1832"/>
                    <a:pt x="1323" y="1832"/>
                    <a:pt x="1323" y="1844"/>
                  </a:cubicBezTo>
                  <a:lnTo>
                    <a:pt x="1323" y="1868"/>
                  </a:lnTo>
                  <a:lnTo>
                    <a:pt x="1358" y="1868"/>
                  </a:lnTo>
                  <a:cubicBezTo>
                    <a:pt x="1382" y="1868"/>
                    <a:pt x="1370" y="1880"/>
                    <a:pt x="1382" y="1892"/>
                  </a:cubicBezTo>
                  <a:cubicBezTo>
                    <a:pt x="1391" y="1909"/>
                    <a:pt x="1412" y="1920"/>
                    <a:pt x="1432" y="1920"/>
                  </a:cubicBezTo>
                  <a:cubicBezTo>
                    <a:pt x="1440" y="1920"/>
                    <a:pt x="1447" y="1919"/>
                    <a:pt x="1454" y="1915"/>
                  </a:cubicBezTo>
                  <a:cubicBezTo>
                    <a:pt x="1477" y="1915"/>
                    <a:pt x="1477" y="1915"/>
                    <a:pt x="1454" y="1939"/>
                  </a:cubicBezTo>
                  <a:cubicBezTo>
                    <a:pt x="1430" y="1963"/>
                    <a:pt x="1442" y="1963"/>
                    <a:pt x="1454" y="1963"/>
                  </a:cubicBezTo>
                  <a:cubicBezTo>
                    <a:pt x="1465" y="1975"/>
                    <a:pt x="1477" y="1987"/>
                    <a:pt x="1489" y="1987"/>
                  </a:cubicBezTo>
                  <a:cubicBezTo>
                    <a:pt x="1495" y="1987"/>
                    <a:pt x="1501" y="1984"/>
                    <a:pt x="1507" y="1984"/>
                  </a:cubicBezTo>
                  <a:cubicBezTo>
                    <a:pt x="1513" y="1984"/>
                    <a:pt x="1519" y="1987"/>
                    <a:pt x="1525" y="1999"/>
                  </a:cubicBezTo>
                  <a:cubicBezTo>
                    <a:pt x="1501" y="2023"/>
                    <a:pt x="1537" y="2035"/>
                    <a:pt x="1549" y="2035"/>
                  </a:cubicBezTo>
                  <a:cubicBezTo>
                    <a:pt x="1551" y="2036"/>
                    <a:pt x="1553" y="2037"/>
                    <a:pt x="1556" y="2037"/>
                  </a:cubicBezTo>
                  <a:cubicBezTo>
                    <a:pt x="1570" y="2037"/>
                    <a:pt x="1596" y="2020"/>
                    <a:pt x="1598" y="2020"/>
                  </a:cubicBezTo>
                  <a:lnTo>
                    <a:pt x="1598" y="2020"/>
                  </a:lnTo>
                  <a:cubicBezTo>
                    <a:pt x="1599" y="2020"/>
                    <a:pt x="1598" y="2021"/>
                    <a:pt x="1596" y="2023"/>
                  </a:cubicBezTo>
                  <a:cubicBezTo>
                    <a:pt x="1596" y="2035"/>
                    <a:pt x="1596" y="2070"/>
                    <a:pt x="1596" y="2082"/>
                  </a:cubicBezTo>
                  <a:cubicBezTo>
                    <a:pt x="1632" y="2106"/>
                    <a:pt x="1656" y="2130"/>
                    <a:pt x="1680" y="2142"/>
                  </a:cubicBezTo>
                  <a:lnTo>
                    <a:pt x="1715" y="2154"/>
                  </a:lnTo>
                  <a:lnTo>
                    <a:pt x="1751" y="2154"/>
                  </a:lnTo>
                  <a:cubicBezTo>
                    <a:pt x="1751" y="2154"/>
                    <a:pt x="1751" y="2189"/>
                    <a:pt x="1751" y="2201"/>
                  </a:cubicBezTo>
                  <a:cubicBezTo>
                    <a:pt x="1751" y="2213"/>
                    <a:pt x="1751" y="2225"/>
                    <a:pt x="1763" y="2237"/>
                  </a:cubicBezTo>
                  <a:cubicBezTo>
                    <a:pt x="1770" y="2244"/>
                    <a:pt x="1777" y="2251"/>
                    <a:pt x="1784" y="2251"/>
                  </a:cubicBezTo>
                  <a:cubicBezTo>
                    <a:pt x="1788" y="2251"/>
                    <a:pt x="1792" y="2248"/>
                    <a:pt x="1797" y="2240"/>
                  </a:cubicBezTo>
                  <a:lnTo>
                    <a:pt x="1797" y="2240"/>
                  </a:lnTo>
                  <a:cubicBezTo>
                    <a:pt x="1797" y="2249"/>
                    <a:pt x="1836" y="2249"/>
                    <a:pt x="1846" y="2249"/>
                  </a:cubicBezTo>
                  <a:cubicBezTo>
                    <a:pt x="1858" y="2249"/>
                    <a:pt x="1846" y="2285"/>
                    <a:pt x="1846" y="2296"/>
                  </a:cubicBezTo>
                  <a:cubicBezTo>
                    <a:pt x="1858" y="2308"/>
                    <a:pt x="1870" y="2320"/>
                    <a:pt x="1882" y="2320"/>
                  </a:cubicBezTo>
                  <a:cubicBezTo>
                    <a:pt x="1894" y="2320"/>
                    <a:pt x="1906" y="2308"/>
                    <a:pt x="1918" y="2296"/>
                  </a:cubicBezTo>
                  <a:cubicBezTo>
                    <a:pt x="1918" y="2293"/>
                    <a:pt x="1919" y="2292"/>
                    <a:pt x="1920" y="2292"/>
                  </a:cubicBezTo>
                  <a:cubicBezTo>
                    <a:pt x="1924" y="2292"/>
                    <a:pt x="1930" y="2300"/>
                    <a:pt x="1930" y="2308"/>
                  </a:cubicBezTo>
                  <a:cubicBezTo>
                    <a:pt x="1930" y="2308"/>
                    <a:pt x="1930" y="2320"/>
                    <a:pt x="1918" y="2320"/>
                  </a:cubicBezTo>
                  <a:cubicBezTo>
                    <a:pt x="1918" y="2320"/>
                    <a:pt x="1930" y="2332"/>
                    <a:pt x="1942" y="2332"/>
                  </a:cubicBezTo>
                  <a:cubicBezTo>
                    <a:pt x="1942" y="2344"/>
                    <a:pt x="1942" y="2356"/>
                    <a:pt x="1942" y="2356"/>
                  </a:cubicBezTo>
                  <a:cubicBezTo>
                    <a:pt x="1942" y="2368"/>
                    <a:pt x="1954" y="2368"/>
                    <a:pt x="1954" y="2380"/>
                  </a:cubicBezTo>
                  <a:cubicBezTo>
                    <a:pt x="1962" y="2384"/>
                    <a:pt x="1969" y="2385"/>
                    <a:pt x="1977" y="2385"/>
                  </a:cubicBezTo>
                  <a:cubicBezTo>
                    <a:pt x="1993" y="2385"/>
                    <a:pt x="2009" y="2380"/>
                    <a:pt x="2025" y="2380"/>
                  </a:cubicBezTo>
                  <a:cubicBezTo>
                    <a:pt x="2061" y="2380"/>
                    <a:pt x="2049" y="2392"/>
                    <a:pt x="2025" y="2416"/>
                  </a:cubicBezTo>
                  <a:cubicBezTo>
                    <a:pt x="2028" y="2413"/>
                    <a:pt x="2030" y="2412"/>
                    <a:pt x="2031" y="2412"/>
                  </a:cubicBezTo>
                  <a:cubicBezTo>
                    <a:pt x="2036" y="2412"/>
                    <a:pt x="2040" y="2419"/>
                    <a:pt x="2048" y="2419"/>
                  </a:cubicBezTo>
                  <a:cubicBezTo>
                    <a:pt x="2052" y="2419"/>
                    <a:pt x="2056" y="2418"/>
                    <a:pt x="2061" y="2416"/>
                  </a:cubicBezTo>
                  <a:lnTo>
                    <a:pt x="2073" y="2392"/>
                  </a:lnTo>
                  <a:lnTo>
                    <a:pt x="2073" y="2392"/>
                  </a:lnTo>
                  <a:cubicBezTo>
                    <a:pt x="2085" y="2392"/>
                    <a:pt x="2061" y="2427"/>
                    <a:pt x="2073" y="2427"/>
                  </a:cubicBezTo>
                  <a:cubicBezTo>
                    <a:pt x="2077" y="2431"/>
                    <a:pt x="2082" y="2433"/>
                    <a:pt x="2088" y="2433"/>
                  </a:cubicBezTo>
                  <a:cubicBezTo>
                    <a:pt x="2099" y="2433"/>
                    <a:pt x="2112" y="2427"/>
                    <a:pt x="2120" y="2427"/>
                  </a:cubicBezTo>
                  <a:cubicBezTo>
                    <a:pt x="2132" y="2427"/>
                    <a:pt x="2120" y="2439"/>
                    <a:pt x="2108" y="2451"/>
                  </a:cubicBezTo>
                  <a:cubicBezTo>
                    <a:pt x="2096" y="2451"/>
                    <a:pt x="2073" y="2475"/>
                    <a:pt x="2096" y="2487"/>
                  </a:cubicBezTo>
                  <a:cubicBezTo>
                    <a:pt x="2120" y="2487"/>
                    <a:pt x="2144" y="2475"/>
                    <a:pt x="2156" y="2463"/>
                  </a:cubicBezTo>
                  <a:lnTo>
                    <a:pt x="2156" y="2463"/>
                  </a:lnTo>
                  <a:cubicBezTo>
                    <a:pt x="2108" y="2511"/>
                    <a:pt x="2239" y="2535"/>
                    <a:pt x="2216" y="2570"/>
                  </a:cubicBezTo>
                  <a:cubicBezTo>
                    <a:pt x="2216" y="2606"/>
                    <a:pt x="2251" y="2594"/>
                    <a:pt x="2275" y="2606"/>
                  </a:cubicBezTo>
                  <a:cubicBezTo>
                    <a:pt x="2287" y="2606"/>
                    <a:pt x="2299" y="2618"/>
                    <a:pt x="2323" y="2630"/>
                  </a:cubicBezTo>
                  <a:cubicBezTo>
                    <a:pt x="2335" y="2642"/>
                    <a:pt x="2370" y="2642"/>
                    <a:pt x="2382" y="2666"/>
                  </a:cubicBezTo>
                  <a:cubicBezTo>
                    <a:pt x="2394" y="2677"/>
                    <a:pt x="2382" y="2689"/>
                    <a:pt x="2406" y="2701"/>
                  </a:cubicBezTo>
                  <a:cubicBezTo>
                    <a:pt x="2430" y="2713"/>
                    <a:pt x="2430" y="2713"/>
                    <a:pt x="2442" y="2713"/>
                  </a:cubicBezTo>
                  <a:cubicBezTo>
                    <a:pt x="2454" y="2701"/>
                    <a:pt x="2454" y="2701"/>
                    <a:pt x="2454" y="2701"/>
                  </a:cubicBezTo>
                  <a:lnTo>
                    <a:pt x="2454" y="2701"/>
                  </a:lnTo>
                  <a:cubicBezTo>
                    <a:pt x="2465" y="2701"/>
                    <a:pt x="2445" y="2742"/>
                    <a:pt x="2433" y="2757"/>
                  </a:cubicBezTo>
                  <a:lnTo>
                    <a:pt x="2433" y="2757"/>
                  </a:lnTo>
                  <a:cubicBezTo>
                    <a:pt x="2436" y="2755"/>
                    <a:pt x="2440" y="2754"/>
                    <a:pt x="2444" y="2754"/>
                  </a:cubicBezTo>
                  <a:cubicBezTo>
                    <a:pt x="2482" y="2754"/>
                    <a:pt x="2564" y="2834"/>
                    <a:pt x="2585" y="2844"/>
                  </a:cubicBezTo>
                  <a:cubicBezTo>
                    <a:pt x="2608" y="2856"/>
                    <a:pt x="2608" y="2892"/>
                    <a:pt x="2620" y="2904"/>
                  </a:cubicBezTo>
                  <a:cubicBezTo>
                    <a:pt x="2644" y="2916"/>
                    <a:pt x="2656" y="2916"/>
                    <a:pt x="2680" y="2916"/>
                  </a:cubicBezTo>
                  <a:cubicBezTo>
                    <a:pt x="2680" y="2916"/>
                    <a:pt x="2700" y="2905"/>
                    <a:pt x="2715" y="2898"/>
                  </a:cubicBezTo>
                  <a:lnTo>
                    <a:pt x="2715" y="2898"/>
                  </a:lnTo>
                  <a:cubicBezTo>
                    <a:pt x="2706" y="2912"/>
                    <a:pt x="2703" y="2939"/>
                    <a:pt x="2727" y="2939"/>
                  </a:cubicBezTo>
                  <a:cubicBezTo>
                    <a:pt x="2727" y="2939"/>
                    <a:pt x="2743" y="2934"/>
                    <a:pt x="2754" y="2934"/>
                  </a:cubicBezTo>
                  <a:cubicBezTo>
                    <a:pt x="2759" y="2934"/>
                    <a:pt x="2763" y="2935"/>
                    <a:pt x="2763" y="2939"/>
                  </a:cubicBezTo>
                  <a:cubicBezTo>
                    <a:pt x="2763" y="2951"/>
                    <a:pt x="2716" y="2963"/>
                    <a:pt x="2727" y="2975"/>
                  </a:cubicBezTo>
                  <a:cubicBezTo>
                    <a:pt x="2734" y="2979"/>
                    <a:pt x="2742" y="2980"/>
                    <a:pt x="2751" y="2980"/>
                  </a:cubicBezTo>
                  <a:cubicBezTo>
                    <a:pt x="2770" y="2980"/>
                    <a:pt x="2790" y="2972"/>
                    <a:pt x="2799" y="2963"/>
                  </a:cubicBezTo>
                  <a:cubicBezTo>
                    <a:pt x="2811" y="2963"/>
                    <a:pt x="2799" y="2999"/>
                    <a:pt x="2799" y="3011"/>
                  </a:cubicBezTo>
                  <a:cubicBezTo>
                    <a:pt x="2799" y="3011"/>
                    <a:pt x="2811" y="3047"/>
                    <a:pt x="2811" y="3047"/>
                  </a:cubicBezTo>
                  <a:cubicBezTo>
                    <a:pt x="2821" y="3047"/>
                    <a:pt x="2840" y="3020"/>
                    <a:pt x="2853" y="3020"/>
                  </a:cubicBezTo>
                  <a:cubicBezTo>
                    <a:pt x="2855" y="3020"/>
                    <a:pt x="2857" y="3021"/>
                    <a:pt x="2858" y="3023"/>
                  </a:cubicBezTo>
                  <a:cubicBezTo>
                    <a:pt x="2870" y="3035"/>
                    <a:pt x="2870" y="3047"/>
                    <a:pt x="2882" y="3047"/>
                  </a:cubicBezTo>
                  <a:lnTo>
                    <a:pt x="2918" y="3047"/>
                  </a:lnTo>
                  <a:cubicBezTo>
                    <a:pt x="2930" y="3047"/>
                    <a:pt x="2918" y="3082"/>
                    <a:pt x="2942" y="3094"/>
                  </a:cubicBezTo>
                  <a:cubicBezTo>
                    <a:pt x="2948" y="3100"/>
                    <a:pt x="2954" y="3103"/>
                    <a:pt x="2960" y="3103"/>
                  </a:cubicBezTo>
                  <a:cubicBezTo>
                    <a:pt x="2966" y="3103"/>
                    <a:pt x="2972" y="3100"/>
                    <a:pt x="2978" y="3094"/>
                  </a:cubicBezTo>
                  <a:lnTo>
                    <a:pt x="2978" y="3142"/>
                  </a:lnTo>
                  <a:cubicBezTo>
                    <a:pt x="2978" y="3132"/>
                    <a:pt x="2986" y="3104"/>
                    <a:pt x="3004" y="3104"/>
                  </a:cubicBezTo>
                  <a:cubicBezTo>
                    <a:pt x="3007" y="3104"/>
                    <a:pt x="3010" y="3104"/>
                    <a:pt x="3013" y="3106"/>
                  </a:cubicBezTo>
                  <a:cubicBezTo>
                    <a:pt x="3025" y="3118"/>
                    <a:pt x="3013" y="3130"/>
                    <a:pt x="3013" y="3142"/>
                  </a:cubicBezTo>
                  <a:cubicBezTo>
                    <a:pt x="3022" y="3151"/>
                    <a:pt x="3038" y="3174"/>
                    <a:pt x="3056" y="3174"/>
                  </a:cubicBezTo>
                  <a:cubicBezTo>
                    <a:pt x="3061" y="3174"/>
                    <a:pt x="3067" y="3171"/>
                    <a:pt x="3073" y="3166"/>
                  </a:cubicBezTo>
                  <a:lnTo>
                    <a:pt x="3073" y="3166"/>
                  </a:lnTo>
                  <a:cubicBezTo>
                    <a:pt x="3061" y="3178"/>
                    <a:pt x="3073" y="3225"/>
                    <a:pt x="3073" y="3225"/>
                  </a:cubicBezTo>
                  <a:cubicBezTo>
                    <a:pt x="3081" y="3221"/>
                    <a:pt x="3086" y="3220"/>
                    <a:pt x="3090" y="3220"/>
                  </a:cubicBezTo>
                  <a:cubicBezTo>
                    <a:pt x="3098" y="3220"/>
                    <a:pt x="3101" y="3225"/>
                    <a:pt x="3108" y="3225"/>
                  </a:cubicBezTo>
                  <a:cubicBezTo>
                    <a:pt x="3112" y="3229"/>
                    <a:pt x="3114" y="3230"/>
                    <a:pt x="3115" y="3230"/>
                  </a:cubicBezTo>
                  <a:cubicBezTo>
                    <a:pt x="3116" y="3230"/>
                    <a:pt x="3116" y="3225"/>
                    <a:pt x="3132" y="3225"/>
                  </a:cubicBezTo>
                  <a:cubicBezTo>
                    <a:pt x="3144" y="3225"/>
                    <a:pt x="3156" y="3261"/>
                    <a:pt x="3168" y="3273"/>
                  </a:cubicBezTo>
                  <a:cubicBezTo>
                    <a:pt x="3172" y="3277"/>
                    <a:pt x="3175" y="3278"/>
                    <a:pt x="3177" y="3278"/>
                  </a:cubicBezTo>
                  <a:cubicBezTo>
                    <a:pt x="3181" y="3278"/>
                    <a:pt x="3184" y="3273"/>
                    <a:pt x="3192" y="3273"/>
                  </a:cubicBezTo>
                  <a:cubicBezTo>
                    <a:pt x="3204" y="3285"/>
                    <a:pt x="3216" y="3297"/>
                    <a:pt x="3228" y="3309"/>
                  </a:cubicBezTo>
                  <a:cubicBezTo>
                    <a:pt x="3241" y="3315"/>
                    <a:pt x="3255" y="3322"/>
                    <a:pt x="3271" y="3322"/>
                  </a:cubicBezTo>
                  <a:cubicBezTo>
                    <a:pt x="3273" y="3322"/>
                    <a:pt x="3275" y="3322"/>
                    <a:pt x="3276" y="3322"/>
                  </a:cubicBezTo>
                  <a:lnTo>
                    <a:pt x="3276" y="3322"/>
                  </a:lnTo>
                  <a:cubicBezTo>
                    <a:pt x="3271" y="3325"/>
                    <a:pt x="3267" y="3329"/>
                    <a:pt x="3263" y="3332"/>
                  </a:cubicBezTo>
                  <a:cubicBezTo>
                    <a:pt x="3263" y="3338"/>
                    <a:pt x="3269" y="3341"/>
                    <a:pt x="3275" y="3341"/>
                  </a:cubicBezTo>
                  <a:cubicBezTo>
                    <a:pt x="3281" y="3341"/>
                    <a:pt x="3287" y="3338"/>
                    <a:pt x="3287" y="3332"/>
                  </a:cubicBezTo>
                  <a:cubicBezTo>
                    <a:pt x="3296" y="3329"/>
                    <a:pt x="3303" y="3328"/>
                    <a:pt x="3309" y="3328"/>
                  </a:cubicBezTo>
                  <a:cubicBezTo>
                    <a:pt x="3327" y="3328"/>
                    <a:pt x="3329" y="3341"/>
                    <a:pt x="3311" y="3368"/>
                  </a:cubicBezTo>
                  <a:cubicBezTo>
                    <a:pt x="3308" y="3379"/>
                    <a:pt x="3311" y="3383"/>
                    <a:pt x="3317" y="3383"/>
                  </a:cubicBezTo>
                  <a:cubicBezTo>
                    <a:pt x="3332" y="3383"/>
                    <a:pt x="3364" y="3359"/>
                    <a:pt x="3366" y="3359"/>
                  </a:cubicBezTo>
                  <a:lnTo>
                    <a:pt x="3366" y="3359"/>
                  </a:lnTo>
                  <a:cubicBezTo>
                    <a:pt x="3367" y="3359"/>
                    <a:pt x="3365" y="3361"/>
                    <a:pt x="3359" y="3368"/>
                  </a:cubicBezTo>
                  <a:cubicBezTo>
                    <a:pt x="3343" y="3391"/>
                    <a:pt x="3358" y="3410"/>
                    <a:pt x="3377" y="3410"/>
                  </a:cubicBezTo>
                  <a:cubicBezTo>
                    <a:pt x="3387" y="3410"/>
                    <a:pt x="3398" y="3404"/>
                    <a:pt x="3406" y="3392"/>
                  </a:cubicBezTo>
                  <a:lnTo>
                    <a:pt x="3406" y="3392"/>
                  </a:lnTo>
                  <a:cubicBezTo>
                    <a:pt x="3406" y="3404"/>
                    <a:pt x="3394" y="3416"/>
                    <a:pt x="3406" y="3439"/>
                  </a:cubicBezTo>
                  <a:lnTo>
                    <a:pt x="3418" y="3439"/>
                  </a:lnTo>
                  <a:cubicBezTo>
                    <a:pt x="3430" y="3451"/>
                    <a:pt x="3430" y="3463"/>
                    <a:pt x="3442" y="3475"/>
                  </a:cubicBezTo>
                  <a:cubicBezTo>
                    <a:pt x="3442" y="3481"/>
                    <a:pt x="3448" y="3481"/>
                    <a:pt x="3455" y="3481"/>
                  </a:cubicBezTo>
                  <a:cubicBezTo>
                    <a:pt x="3463" y="3481"/>
                    <a:pt x="3472" y="3481"/>
                    <a:pt x="3478" y="3487"/>
                  </a:cubicBezTo>
                  <a:cubicBezTo>
                    <a:pt x="3489" y="3499"/>
                    <a:pt x="3501" y="3511"/>
                    <a:pt x="3501" y="3523"/>
                  </a:cubicBezTo>
                  <a:cubicBezTo>
                    <a:pt x="3513" y="3535"/>
                    <a:pt x="3525" y="3559"/>
                    <a:pt x="3537" y="3559"/>
                  </a:cubicBezTo>
                  <a:cubicBezTo>
                    <a:pt x="3542" y="3561"/>
                    <a:pt x="3547" y="3562"/>
                    <a:pt x="3551" y="3562"/>
                  </a:cubicBezTo>
                  <a:cubicBezTo>
                    <a:pt x="3562" y="3562"/>
                    <a:pt x="3570" y="3555"/>
                    <a:pt x="3577" y="3555"/>
                  </a:cubicBezTo>
                  <a:cubicBezTo>
                    <a:pt x="3580" y="3555"/>
                    <a:pt x="3582" y="3556"/>
                    <a:pt x="3585" y="3559"/>
                  </a:cubicBezTo>
                  <a:cubicBezTo>
                    <a:pt x="3585" y="3559"/>
                    <a:pt x="3573" y="3582"/>
                    <a:pt x="3573" y="3594"/>
                  </a:cubicBezTo>
                  <a:cubicBezTo>
                    <a:pt x="3573" y="3598"/>
                    <a:pt x="3575" y="3600"/>
                    <a:pt x="3579" y="3600"/>
                  </a:cubicBezTo>
                  <a:cubicBezTo>
                    <a:pt x="3587" y="3600"/>
                    <a:pt x="3601" y="3594"/>
                    <a:pt x="3609" y="3594"/>
                  </a:cubicBezTo>
                  <a:cubicBezTo>
                    <a:pt x="3618" y="3585"/>
                    <a:pt x="3633" y="3562"/>
                    <a:pt x="3641" y="3562"/>
                  </a:cubicBezTo>
                  <a:cubicBezTo>
                    <a:pt x="3643" y="3562"/>
                    <a:pt x="3644" y="3565"/>
                    <a:pt x="3644" y="3570"/>
                  </a:cubicBezTo>
                  <a:cubicBezTo>
                    <a:pt x="3644" y="3594"/>
                    <a:pt x="3632" y="3618"/>
                    <a:pt x="3644" y="3630"/>
                  </a:cubicBezTo>
                  <a:cubicBezTo>
                    <a:pt x="3647" y="3635"/>
                    <a:pt x="3651" y="3637"/>
                    <a:pt x="3656" y="3637"/>
                  </a:cubicBezTo>
                  <a:cubicBezTo>
                    <a:pt x="3668" y="3637"/>
                    <a:pt x="3683" y="3628"/>
                    <a:pt x="3693" y="3628"/>
                  </a:cubicBezTo>
                  <a:cubicBezTo>
                    <a:pt x="3700" y="3628"/>
                    <a:pt x="3704" y="3631"/>
                    <a:pt x="3704" y="3642"/>
                  </a:cubicBezTo>
                  <a:cubicBezTo>
                    <a:pt x="3692" y="3690"/>
                    <a:pt x="3740" y="3690"/>
                    <a:pt x="3751" y="3701"/>
                  </a:cubicBezTo>
                  <a:cubicBezTo>
                    <a:pt x="3775" y="3701"/>
                    <a:pt x="3787" y="3701"/>
                    <a:pt x="3799" y="3725"/>
                  </a:cubicBezTo>
                  <a:cubicBezTo>
                    <a:pt x="3799" y="3735"/>
                    <a:pt x="3799" y="3763"/>
                    <a:pt x="3807" y="3763"/>
                  </a:cubicBezTo>
                  <a:cubicBezTo>
                    <a:pt x="3808" y="3763"/>
                    <a:pt x="3809" y="3763"/>
                    <a:pt x="3811" y="3761"/>
                  </a:cubicBezTo>
                  <a:cubicBezTo>
                    <a:pt x="3811" y="3761"/>
                    <a:pt x="3811" y="3737"/>
                    <a:pt x="3823" y="3737"/>
                  </a:cubicBezTo>
                  <a:cubicBezTo>
                    <a:pt x="3835" y="3737"/>
                    <a:pt x="3847" y="3737"/>
                    <a:pt x="3847" y="3749"/>
                  </a:cubicBezTo>
                  <a:cubicBezTo>
                    <a:pt x="3857" y="3760"/>
                    <a:pt x="3858" y="3780"/>
                    <a:pt x="3850" y="3793"/>
                  </a:cubicBezTo>
                  <a:lnTo>
                    <a:pt x="3850" y="3793"/>
                  </a:lnTo>
                  <a:cubicBezTo>
                    <a:pt x="3860" y="3780"/>
                    <a:pt x="3866" y="3775"/>
                    <a:pt x="3869" y="3775"/>
                  </a:cubicBezTo>
                  <a:cubicBezTo>
                    <a:pt x="3880" y="3775"/>
                    <a:pt x="3865" y="3824"/>
                    <a:pt x="3882" y="3832"/>
                  </a:cubicBezTo>
                  <a:cubicBezTo>
                    <a:pt x="3901" y="3832"/>
                    <a:pt x="3913" y="3817"/>
                    <a:pt x="3929" y="3817"/>
                  </a:cubicBezTo>
                  <a:cubicBezTo>
                    <a:pt x="3933" y="3817"/>
                    <a:pt x="3937" y="3818"/>
                    <a:pt x="3942" y="3820"/>
                  </a:cubicBezTo>
                  <a:cubicBezTo>
                    <a:pt x="3966" y="3820"/>
                    <a:pt x="3954" y="3844"/>
                    <a:pt x="3954" y="3856"/>
                  </a:cubicBezTo>
                  <a:cubicBezTo>
                    <a:pt x="3957" y="3863"/>
                    <a:pt x="3961" y="3865"/>
                    <a:pt x="3966" y="3865"/>
                  </a:cubicBezTo>
                  <a:cubicBezTo>
                    <a:pt x="3973" y="3865"/>
                    <a:pt x="3982" y="3859"/>
                    <a:pt x="3989" y="3859"/>
                  </a:cubicBezTo>
                  <a:cubicBezTo>
                    <a:pt x="3994" y="3859"/>
                    <a:pt x="3998" y="3862"/>
                    <a:pt x="4001" y="3868"/>
                  </a:cubicBezTo>
                  <a:cubicBezTo>
                    <a:pt x="4013" y="3892"/>
                    <a:pt x="4025" y="3904"/>
                    <a:pt x="4037" y="3916"/>
                  </a:cubicBezTo>
                  <a:lnTo>
                    <a:pt x="4073" y="3916"/>
                  </a:lnTo>
                  <a:cubicBezTo>
                    <a:pt x="4097" y="3940"/>
                    <a:pt x="4073" y="4011"/>
                    <a:pt x="4132" y="4023"/>
                  </a:cubicBezTo>
                  <a:cubicBezTo>
                    <a:pt x="4148" y="4023"/>
                    <a:pt x="4154" y="4012"/>
                    <a:pt x="4159" y="4012"/>
                  </a:cubicBezTo>
                  <a:cubicBezTo>
                    <a:pt x="4162" y="4012"/>
                    <a:pt x="4164" y="4015"/>
                    <a:pt x="4168" y="4023"/>
                  </a:cubicBezTo>
                  <a:cubicBezTo>
                    <a:pt x="4180" y="4035"/>
                    <a:pt x="4180" y="4047"/>
                    <a:pt x="4192" y="4047"/>
                  </a:cubicBezTo>
                  <a:lnTo>
                    <a:pt x="4204" y="4047"/>
                  </a:lnTo>
                  <a:cubicBezTo>
                    <a:pt x="4242" y="4047"/>
                    <a:pt x="4311" y="4108"/>
                    <a:pt x="4367" y="4108"/>
                  </a:cubicBezTo>
                  <a:cubicBezTo>
                    <a:pt x="4381" y="4108"/>
                    <a:pt x="4394" y="4104"/>
                    <a:pt x="4406" y="4094"/>
                  </a:cubicBezTo>
                  <a:cubicBezTo>
                    <a:pt x="4411" y="4094"/>
                    <a:pt x="4415" y="4095"/>
                    <a:pt x="4418" y="4096"/>
                  </a:cubicBezTo>
                  <a:lnTo>
                    <a:pt x="4418" y="4096"/>
                  </a:lnTo>
                  <a:cubicBezTo>
                    <a:pt x="4418" y="4095"/>
                    <a:pt x="4418" y="4095"/>
                    <a:pt x="4418" y="4094"/>
                  </a:cubicBezTo>
                  <a:lnTo>
                    <a:pt x="4430" y="4094"/>
                  </a:lnTo>
                  <a:cubicBezTo>
                    <a:pt x="4454" y="4094"/>
                    <a:pt x="4454" y="3951"/>
                    <a:pt x="4430" y="3951"/>
                  </a:cubicBezTo>
                  <a:cubicBezTo>
                    <a:pt x="4416" y="3945"/>
                    <a:pt x="4407" y="3938"/>
                    <a:pt x="4398" y="3938"/>
                  </a:cubicBezTo>
                  <a:cubicBezTo>
                    <a:pt x="4393" y="3938"/>
                    <a:pt x="4387" y="3941"/>
                    <a:pt x="4382" y="3951"/>
                  </a:cubicBezTo>
                  <a:cubicBezTo>
                    <a:pt x="4382" y="3960"/>
                    <a:pt x="4377" y="3979"/>
                    <a:pt x="4366" y="3979"/>
                  </a:cubicBezTo>
                  <a:cubicBezTo>
                    <a:pt x="4361" y="3979"/>
                    <a:pt x="4354" y="3975"/>
                    <a:pt x="4347" y="3963"/>
                  </a:cubicBezTo>
                  <a:cubicBezTo>
                    <a:pt x="4323" y="3951"/>
                    <a:pt x="4299" y="3940"/>
                    <a:pt x="4275" y="3928"/>
                  </a:cubicBezTo>
                  <a:cubicBezTo>
                    <a:pt x="4266" y="3928"/>
                    <a:pt x="4241" y="3943"/>
                    <a:pt x="4231" y="3943"/>
                  </a:cubicBezTo>
                  <a:cubicBezTo>
                    <a:pt x="4229" y="3943"/>
                    <a:pt x="4228" y="3942"/>
                    <a:pt x="4228" y="3940"/>
                  </a:cubicBezTo>
                  <a:cubicBezTo>
                    <a:pt x="4216" y="3928"/>
                    <a:pt x="4240" y="3868"/>
                    <a:pt x="4228" y="3856"/>
                  </a:cubicBezTo>
                  <a:cubicBezTo>
                    <a:pt x="4223" y="3851"/>
                    <a:pt x="4219" y="3850"/>
                    <a:pt x="4216" y="3850"/>
                  </a:cubicBezTo>
                  <a:cubicBezTo>
                    <a:pt x="4203" y="3850"/>
                    <a:pt x="4201" y="3880"/>
                    <a:pt x="4192" y="3880"/>
                  </a:cubicBezTo>
                  <a:cubicBezTo>
                    <a:pt x="4191" y="3881"/>
                    <a:pt x="4190" y="3882"/>
                    <a:pt x="4190" y="3882"/>
                  </a:cubicBezTo>
                  <a:cubicBezTo>
                    <a:pt x="4184" y="3882"/>
                    <a:pt x="4203" y="3832"/>
                    <a:pt x="4192" y="3832"/>
                  </a:cubicBezTo>
                  <a:lnTo>
                    <a:pt x="4192" y="3832"/>
                  </a:lnTo>
                  <a:cubicBezTo>
                    <a:pt x="4183" y="3841"/>
                    <a:pt x="4147" y="3884"/>
                    <a:pt x="4135" y="3884"/>
                  </a:cubicBezTo>
                  <a:cubicBezTo>
                    <a:pt x="4131" y="3884"/>
                    <a:pt x="4129" y="3880"/>
                    <a:pt x="4132" y="3868"/>
                  </a:cubicBezTo>
                  <a:cubicBezTo>
                    <a:pt x="4132" y="3832"/>
                    <a:pt x="4156" y="3844"/>
                    <a:pt x="4144" y="3820"/>
                  </a:cubicBezTo>
                  <a:cubicBezTo>
                    <a:pt x="4144" y="3809"/>
                    <a:pt x="4132" y="3809"/>
                    <a:pt x="4121" y="3797"/>
                  </a:cubicBezTo>
                  <a:cubicBezTo>
                    <a:pt x="4101" y="3797"/>
                    <a:pt x="4098" y="3827"/>
                    <a:pt x="4079" y="3827"/>
                  </a:cubicBezTo>
                  <a:cubicBezTo>
                    <a:pt x="4074" y="3827"/>
                    <a:pt x="4068" y="3825"/>
                    <a:pt x="4061" y="3820"/>
                  </a:cubicBezTo>
                  <a:cubicBezTo>
                    <a:pt x="4085" y="3809"/>
                    <a:pt x="4085" y="3797"/>
                    <a:pt x="4085" y="3773"/>
                  </a:cubicBezTo>
                  <a:cubicBezTo>
                    <a:pt x="4085" y="3758"/>
                    <a:pt x="4080" y="3743"/>
                    <a:pt x="4071" y="3743"/>
                  </a:cubicBezTo>
                  <a:cubicBezTo>
                    <a:pt x="4066" y="3743"/>
                    <a:pt x="4060" y="3746"/>
                    <a:pt x="4054" y="3754"/>
                  </a:cubicBezTo>
                  <a:lnTo>
                    <a:pt x="4054" y="3754"/>
                  </a:lnTo>
                  <a:cubicBezTo>
                    <a:pt x="4072" y="3728"/>
                    <a:pt x="4069" y="3719"/>
                    <a:pt x="4055" y="3719"/>
                  </a:cubicBezTo>
                  <a:cubicBezTo>
                    <a:pt x="4048" y="3719"/>
                    <a:pt x="4037" y="3721"/>
                    <a:pt x="4025" y="3725"/>
                  </a:cubicBezTo>
                  <a:cubicBezTo>
                    <a:pt x="4047" y="3703"/>
                    <a:pt x="3979" y="3681"/>
                    <a:pt x="3958" y="3669"/>
                  </a:cubicBezTo>
                  <a:lnTo>
                    <a:pt x="3958" y="3669"/>
                  </a:lnTo>
                  <a:cubicBezTo>
                    <a:pt x="3977" y="3685"/>
                    <a:pt x="3968" y="3705"/>
                    <a:pt x="3953" y="3705"/>
                  </a:cubicBezTo>
                  <a:cubicBezTo>
                    <a:pt x="3946" y="3705"/>
                    <a:pt x="3937" y="3700"/>
                    <a:pt x="3930" y="3690"/>
                  </a:cubicBezTo>
                  <a:cubicBezTo>
                    <a:pt x="3918" y="3666"/>
                    <a:pt x="3906" y="3642"/>
                    <a:pt x="3882" y="3630"/>
                  </a:cubicBezTo>
                  <a:lnTo>
                    <a:pt x="3882" y="3630"/>
                  </a:lnTo>
                  <a:cubicBezTo>
                    <a:pt x="3859" y="3666"/>
                    <a:pt x="3906" y="3713"/>
                    <a:pt x="3918" y="3725"/>
                  </a:cubicBezTo>
                  <a:cubicBezTo>
                    <a:pt x="3894" y="3713"/>
                    <a:pt x="3882" y="3701"/>
                    <a:pt x="3870" y="3690"/>
                  </a:cubicBezTo>
                  <a:cubicBezTo>
                    <a:pt x="3859" y="3678"/>
                    <a:pt x="3847" y="3666"/>
                    <a:pt x="3859" y="3642"/>
                  </a:cubicBezTo>
                  <a:cubicBezTo>
                    <a:pt x="3859" y="3618"/>
                    <a:pt x="3882" y="3618"/>
                    <a:pt x="3870" y="3606"/>
                  </a:cubicBezTo>
                  <a:cubicBezTo>
                    <a:pt x="3870" y="3582"/>
                    <a:pt x="3823" y="3594"/>
                    <a:pt x="3799" y="3570"/>
                  </a:cubicBezTo>
                  <a:cubicBezTo>
                    <a:pt x="3775" y="3559"/>
                    <a:pt x="3775" y="3535"/>
                    <a:pt x="3775" y="3499"/>
                  </a:cubicBezTo>
                  <a:cubicBezTo>
                    <a:pt x="3763" y="3511"/>
                    <a:pt x="3740" y="3523"/>
                    <a:pt x="3704" y="3523"/>
                  </a:cubicBezTo>
                  <a:cubicBezTo>
                    <a:pt x="3680" y="3523"/>
                    <a:pt x="3704" y="3499"/>
                    <a:pt x="3704" y="3499"/>
                  </a:cubicBezTo>
                  <a:cubicBezTo>
                    <a:pt x="3704" y="3498"/>
                    <a:pt x="3703" y="3497"/>
                    <a:pt x="3703" y="3496"/>
                  </a:cubicBezTo>
                  <a:lnTo>
                    <a:pt x="3703" y="3496"/>
                  </a:lnTo>
                  <a:cubicBezTo>
                    <a:pt x="3710" y="3488"/>
                    <a:pt x="3716" y="3479"/>
                    <a:pt x="3716" y="3475"/>
                  </a:cubicBezTo>
                  <a:cubicBezTo>
                    <a:pt x="3716" y="3463"/>
                    <a:pt x="3680" y="3451"/>
                    <a:pt x="3668" y="3439"/>
                  </a:cubicBezTo>
                  <a:cubicBezTo>
                    <a:pt x="3662" y="3434"/>
                    <a:pt x="3653" y="3431"/>
                    <a:pt x="3644" y="3431"/>
                  </a:cubicBezTo>
                  <a:cubicBezTo>
                    <a:pt x="3635" y="3431"/>
                    <a:pt x="3626" y="3434"/>
                    <a:pt x="3620" y="3439"/>
                  </a:cubicBezTo>
                  <a:cubicBezTo>
                    <a:pt x="3613" y="3439"/>
                    <a:pt x="3605" y="3445"/>
                    <a:pt x="3597" y="3445"/>
                  </a:cubicBezTo>
                  <a:cubicBezTo>
                    <a:pt x="3593" y="3445"/>
                    <a:pt x="3589" y="3443"/>
                    <a:pt x="3585" y="3439"/>
                  </a:cubicBezTo>
                  <a:cubicBezTo>
                    <a:pt x="3585" y="3428"/>
                    <a:pt x="3585" y="3416"/>
                    <a:pt x="3585" y="3404"/>
                  </a:cubicBezTo>
                  <a:lnTo>
                    <a:pt x="3585" y="3392"/>
                  </a:lnTo>
                  <a:cubicBezTo>
                    <a:pt x="3585" y="3388"/>
                    <a:pt x="3582" y="3387"/>
                    <a:pt x="3578" y="3387"/>
                  </a:cubicBezTo>
                  <a:cubicBezTo>
                    <a:pt x="3569" y="3387"/>
                    <a:pt x="3553" y="3392"/>
                    <a:pt x="3537" y="3392"/>
                  </a:cubicBezTo>
                  <a:cubicBezTo>
                    <a:pt x="3525" y="3380"/>
                    <a:pt x="3513" y="3380"/>
                    <a:pt x="3501" y="3356"/>
                  </a:cubicBezTo>
                  <a:cubicBezTo>
                    <a:pt x="3501" y="3356"/>
                    <a:pt x="3501" y="3332"/>
                    <a:pt x="3489" y="3320"/>
                  </a:cubicBezTo>
                  <a:cubicBezTo>
                    <a:pt x="3489" y="3320"/>
                    <a:pt x="3489" y="3332"/>
                    <a:pt x="3478" y="3332"/>
                  </a:cubicBezTo>
                  <a:lnTo>
                    <a:pt x="3478" y="3320"/>
                  </a:lnTo>
                  <a:lnTo>
                    <a:pt x="3430" y="3285"/>
                  </a:lnTo>
                  <a:cubicBezTo>
                    <a:pt x="3414" y="3277"/>
                    <a:pt x="3397" y="3257"/>
                    <a:pt x="3381" y="3257"/>
                  </a:cubicBezTo>
                  <a:cubicBezTo>
                    <a:pt x="3374" y="3257"/>
                    <a:pt x="3366" y="3261"/>
                    <a:pt x="3359" y="3273"/>
                  </a:cubicBezTo>
                  <a:cubicBezTo>
                    <a:pt x="3370" y="3249"/>
                    <a:pt x="3347" y="3213"/>
                    <a:pt x="3335" y="3213"/>
                  </a:cubicBezTo>
                  <a:cubicBezTo>
                    <a:pt x="3311" y="3201"/>
                    <a:pt x="3299" y="3213"/>
                    <a:pt x="3275" y="3189"/>
                  </a:cubicBezTo>
                  <a:cubicBezTo>
                    <a:pt x="3263" y="3178"/>
                    <a:pt x="3287" y="3178"/>
                    <a:pt x="3287" y="3154"/>
                  </a:cubicBezTo>
                  <a:cubicBezTo>
                    <a:pt x="3287" y="3154"/>
                    <a:pt x="3275" y="3142"/>
                    <a:pt x="3263" y="3142"/>
                  </a:cubicBezTo>
                  <a:cubicBezTo>
                    <a:pt x="3251" y="3130"/>
                    <a:pt x="3239" y="3130"/>
                    <a:pt x="3228" y="3130"/>
                  </a:cubicBezTo>
                  <a:cubicBezTo>
                    <a:pt x="3216" y="3130"/>
                    <a:pt x="3216" y="3142"/>
                    <a:pt x="3204" y="3154"/>
                  </a:cubicBezTo>
                  <a:cubicBezTo>
                    <a:pt x="3228" y="3118"/>
                    <a:pt x="3192" y="3130"/>
                    <a:pt x="3180" y="3118"/>
                  </a:cubicBezTo>
                  <a:cubicBezTo>
                    <a:pt x="3168" y="3106"/>
                    <a:pt x="3228" y="3058"/>
                    <a:pt x="3204" y="3047"/>
                  </a:cubicBezTo>
                  <a:cubicBezTo>
                    <a:pt x="3180" y="3047"/>
                    <a:pt x="3144" y="3094"/>
                    <a:pt x="3120" y="3118"/>
                  </a:cubicBezTo>
                  <a:cubicBezTo>
                    <a:pt x="3118" y="3119"/>
                    <a:pt x="3115" y="3119"/>
                    <a:pt x="3113" y="3119"/>
                  </a:cubicBezTo>
                  <a:cubicBezTo>
                    <a:pt x="3090" y="3119"/>
                    <a:pt x="3120" y="3059"/>
                    <a:pt x="3120" y="3058"/>
                  </a:cubicBezTo>
                  <a:lnTo>
                    <a:pt x="3120" y="3058"/>
                  </a:lnTo>
                  <a:cubicBezTo>
                    <a:pt x="3120" y="3059"/>
                    <a:pt x="3105" y="3074"/>
                    <a:pt x="3093" y="3074"/>
                  </a:cubicBezTo>
                  <a:cubicBezTo>
                    <a:pt x="3090" y="3074"/>
                    <a:pt x="3087" y="3073"/>
                    <a:pt x="3085" y="3070"/>
                  </a:cubicBezTo>
                  <a:cubicBezTo>
                    <a:pt x="3073" y="3058"/>
                    <a:pt x="3073" y="3058"/>
                    <a:pt x="3073" y="3058"/>
                  </a:cubicBezTo>
                  <a:cubicBezTo>
                    <a:pt x="3061" y="3058"/>
                    <a:pt x="3061" y="3070"/>
                    <a:pt x="3049" y="3082"/>
                  </a:cubicBezTo>
                  <a:cubicBezTo>
                    <a:pt x="3037" y="3082"/>
                    <a:pt x="3037" y="3082"/>
                    <a:pt x="3025" y="3070"/>
                  </a:cubicBezTo>
                  <a:cubicBezTo>
                    <a:pt x="3025" y="3058"/>
                    <a:pt x="3049" y="3035"/>
                    <a:pt x="3025" y="3035"/>
                  </a:cubicBezTo>
                  <a:cubicBezTo>
                    <a:pt x="3001" y="3035"/>
                    <a:pt x="2989" y="3035"/>
                    <a:pt x="3013" y="2999"/>
                  </a:cubicBezTo>
                  <a:cubicBezTo>
                    <a:pt x="3028" y="2978"/>
                    <a:pt x="3020" y="2973"/>
                    <a:pt x="3010" y="2973"/>
                  </a:cubicBezTo>
                  <a:cubicBezTo>
                    <a:pt x="3003" y="2973"/>
                    <a:pt x="2994" y="2975"/>
                    <a:pt x="2989" y="2975"/>
                  </a:cubicBezTo>
                  <a:cubicBezTo>
                    <a:pt x="2981" y="2984"/>
                    <a:pt x="2979" y="2992"/>
                    <a:pt x="2974" y="2992"/>
                  </a:cubicBezTo>
                  <a:cubicBezTo>
                    <a:pt x="2972" y="2992"/>
                    <a:pt x="2969" y="2991"/>
                    <a:pt x="2966" y="2987"/>
                  </a:cubicBezTo>
                  <a:cubicBezTo>
                    <a:pt x="2954" y="2987"/>
                    <a:pt x="2942" y="2975"/>
                    <a:pt x="2930" y="2963"/>
                  </a:cubicBezTo>
                  <a:cubicBezTo>
                    <a:pt x="2918" y="2939"/>
                    <a:pt x="2930" y="2928"/>
                    <a:pt x="2930" y="2904"/>
                  </a:cubicBezTo>
                  <a:cubicBezTo>
                    <a:pt x="2918" y="2892"/>
                    <a:pt x="2906" y="2880"/>
                    <a:pt x="2882" y="2880"/>
                  </a:cubicBezTo>
                  <a:cubicBezTo>
                    <a:pt x="2880" y="2881"/>
                    <a:pt x="2878" y="2881"/>
                    <a:pt x="2876" y="2881"/>
                  </a:cubicBezTo>
                  <a:cubicBezTo>
                    <a:pt x="2858" y="2881"/>
                    <a:pt x="2858" y="2832"/>
                    <a:pt x="2858" y="2832"/>
                  </a:cubicBezTo>
                  <a:cubicBezTo>
                    <a:pt x="2823" y="2844"/>
                    <a:pt x="2835" y="2892"/>
                    <a:pt x="2835" y="2904"/>
                  </a:cubicBezTo>
                  <a:cubicBezTo>
                    <a:pt x="2831" y="2907"/>
                    <a:pt x="2828" y="2909"/>
                    <a:pt x="2825" y="2909"/>
                  </a:cubicBezTo>
                  <a:cubicBezTo>
                    <a:pt x="2818" y="2909"/>
                    <a:pt x="2814" y="2900"/>
                    <a:pt x="2823" y="2892"/>
                  </a:cubicBezTo>
                  <a:cubicBezTo>
                    <a:pt x="2823" y="2880"/>
                    <a:pt x="2811" y="2868"/>
                    <a:pt x="2787" y="2868"/>
                  </a:cubicBezTo>
                  <a:cubicBezTo>
                    <a:pt x="2775" y="2868"/>
                    <a:pt x="2787" y="2844"/>
                    <a:pt x="2787" y="2820"/>
                  </a:cubicBezTo>
                  <a:cubicBezTo>
                    <a:pt x="2787" y="2808"/>
                    <a:pt x="2786" y="2804"/>
                    <a:pt x="2784" y="2804"/>
                  </a:cubicBezTo>
                  <a:cubicBezTo>
                    <a:pt x="2780" y="2804"/>
                    <a:pt x="2775" y="2820"/>
                    <a:pt x="2775" y="2820"/>
                  </a:cubicBezTo>
                  <a:lnTo>
                    <a:pt x="2739" y="2820"/>
                  </a:lnTo>
                  <a:cubicBezTo>
                    <a:pt x="2729" y="2820"/>
                    <a:pt x="2728" y="2794"/>
                    <a:pt x="2705" y="2794"/>
                  </a:cubicBezTo>
                  <a:cubicBezTo>
                    <a:pt x="2701" y="2794"/>
                    <a:pt x="2697" y="2795"/>
                    <a:pt x="2692" y="2797"/>
                  </a:cubicBezTo>
                  <a:lnTo>
                    <a:pt x="2668" y="2797"/>
                  </a:lnTo>
                  <a:cubicBezTo>
                    <a:pt x="2668" y="2797"/>
                    <a:pt x="2716" y="2773"/>
                    <a:pt x="2704" y="2749"/>
                  </a:cubicBezTo>
                  <a:cubicBezTo>
                    <a:pt x="2692" y="2725"/>
                    <a:pt x="2668" y="2713"/>
                    <a:pt x="2644" y="2689"/>
                  </a:cubicBezTo>
                  <a:lnTo>
                    <a:pt x="2644" y="2689"/>
                  </a:lnTo>
                  <a:cubicBezTo>
                    <a:pt x="2644" y="2689"/>
                    <a:pt x="2656" y="2713"/>
                    <a:pt x="2644" y="2725"/>
                  </a:cubicBezTo>
                  <a:cubicBezTo>
                    <a:pt x="2641" y="2726"/>
                    <a:pt x="2639" y="2727"/>
                    <a:pt x="2636" y="2727"/>
                  </a:cubicBezTo>
                  <a:cubicBezTo>
                    <a:pt x="2622" y="2727"/>
                    <a:pt x="2612" y="2706"/>
                    <a:pt x="2604" y="2706"/>
                  </a:cubicBezTo>
                  <a:cubicBezTo>
                    <a:pt x="2602" y="2706"/>
                    <a:pt x="2599" y="2708"/>
                    <a:pt x="2597" y="2712"/>
                  </a:cubicBezTo>
                  <a:lnTo>
                    <a:pt x="2597" y="2712"/>
                  </a:lnTo>
                  <a:cubicBezTo>
                    <a:pt x="2597" y="2711"/>
                    <a:pt x="2597" y="2711"/>
                    <a:pt x="2597" y="2711"/>
                  </a:cubicBezTo>
                  <a:lnTo>
                    <a:pt x="2597" y="2711"/>
                  </a:lnTo>
                  <a:cubicBezTo>
                    <a:pt x="2597" y="2711"/>
                    <a:pt x="2597" y="2712"/>
                    <a:pt x="2597" y="2713"/>
                  </a:cubicBezTo>
                  <a:cubicBezTo>
                    <a:pt x="2597" y="2713"/>
                    <a:pt x="2597" y="2712"/>
                    <a:pt x="2597" y="2712"/>
                  </a:cubicBezTo>
                  <a:lnTo>
                    <a:pt x="2597" y="2712"/>
                  </a:lnTo>
                  <a:cubicBezTo>
                    <a:pt x="2600" y="2716"/>
                    <a:pt x="2606" y="2749"/>
                    <a:pt x="2597" y="2749"/>
                  </a:cubicBezTo>
                  <a:cubicBezTo>
                    <a:pt x="2585" y="2737"/>
                    <a:pt x="2537" y="2761"/>
                    <a:pt x="2561" y="2713"/>
                  </a:cubicBezTo>
                  <a:cubicBezTo>
                    <a:pt x="2573" y="2713"/>
                    <a:pt x="2597" y="2701"/>
                    <a:pt x="2585" y="2689"/>
                  </a:cubicBezTo>
                  <a:cubicBezTo>
                    <a:pt x="2573" y="2666"/>
                    <a:pt x="2549" y="2654"/>
                    <a:pt x="2537" y="2642"/>
                  </a:cubicBezTo>
                  <a:cubicBezTo>
                    <a:pt x="2513" y="2642"/>
                    <a:pt x="2513" y="2677"/>
                    <a:pt x="2501" y="2689"/>
                  </a:cubicBezTo>
                  <a:cubicBezTo>
                    <a:pt x="2477" y="2666"/>
                    <a:pt x="2477" y="2642"/>
                    <a:pt x="2477" y="2618"/>
                  </a:cubicBezTo>
                  <a:cubicBezTo>
                    <a:pt x="2477" y="2614"/>
                    <a:pt x="2481" y="2613"/>
                    <a:pt x="2487" y="2613"/>
                  </a:cubicBezTo>
                  <a:cubicBezTo>
                    <a:pt x="2497" y="2613"/>
                    <a:pt x="2513" y="2618"/>
                    <a:pt x="2513" y="2618"/>
                  </a:cubicBezTo>
                  <a:cubicBezTo>
                    <a:pt x="2513" y="2618"/>
                    <a:pt x="2466" y="2594"/>
                    <a:pt x="2477" y="2570"/>
                  </a:cubicBezTo>
                  <a:cubicBezTo>
                    <a:pt x="2477" y="2558"/>
                    <a:pt x="2501" y="2535"/>
                    <a:pt x="2513" y="2523"/>
                  </a:cubicBezTo>
                  <a:lnTo>
                    <a:pt x="2513" y="2523"/>
                  </a:lnTo>
                  <a:cubicBezTo>
                    <a:pt x="2489" y="2535"/>
                    <a:pt x="2454" y="2558"/>
                    <a:pt x="2430" y="2570"/>
                  </a:cubicBezTo>
                  <a:cubicBezTo>
                    <a:pt x="2418" y="2570"/>
                    <a:pt x="2406" y="2558"/>
                    <a:pt x="2394" y="2558"/>
                  </a:cubicBezTo>
                  <a:cubicBezTo>
                    <a:pt x="2386" y="2558"/>
                    <a:pt x="2373" y="2564"/>
                    <a:pt x="2369" y="2564"/>
                  </a:cubicBezTo>
                  <a:cubicBezTo>
                    <a:pt x="2366" y="2564"/>
                    <a:pt x="2366" y="2562"/>
                    <a:pt x="2370" y="2558"/>
                  </a:cubicBezTo>
                  <a:cubicBezTo>
                    <a:pt x="2370" y="2535"/>
                    <a:pt x="2406" y="2523"/>
                    <a:pt x="2418" y="2499"/>
                  </a:cubicBezTo>
                  <a:cubicBezTo>
                    <a:pt x="2424" y="2487"/>
                    <a:pt x="2418" y="2484"/>
                    <a:pt x="2409" y="2484"/>
                  </a:cubicBezTo>
                  <a:cubicBezTo>
                    <a:pt x="2400" y="2484"/>
                    <a:pt x="2388" y="2487"/>
                    <a:pt x="2382" y="2487"/>
                  </a:cubicBezTo>
                  <a:cubicBezTo>
                    <a:pt x="2382" y="2487"/>
                    <a:pt x="2377" y="2492"/>
                    <a:pt x="2370" y="2492"/>
                  </a:cubicBezTo>
                  <a:cubicBezTo>
                    <a:pt x="2366" y="2492"/>
                    <a:pt x="2362" y="2491"/>
                    <a:pt x="2358" y="2487"/>
                  </a:cubicBezTo>
                  <a:cubicBezTo>
                    <a:pt x="2346" y="2475"/>
                    <a:pt x="2335" y="2475"/>
                    <a:pt x="2323" y="2463"/>
                  </a:cubicBezTo>
                  <a:lnTo>
                    <a:pt x="2323" y="2463"/>
                  </a:lnTo>
                  <a:cubicBezTo>
                    <a:pt x="2332" y="2473"/>
                    <a:pt x="2319" y="2490"/>
                    <a:pt x="2307" y="2490"/>
                  </a:cubicBezTo>
                  <a:cubicBezTo>
                    <a:pt x="2304" y="2490"/>
                    <a:pt x="2301" y="2489"/>
                    <a:pt x="2299" y="2487"/>
                  </a:cubicBezTo>
                  <a:cubicBezTo>
                    <a:pt x="2289" y="2477"/>
                    <a:pt x="2303" y="2460"/>
                    <a:pt x="2315" y="2460"/>
                  </a:cubicBezTo>
                  <a:cubicBezTo>
                    <a:pt x="2318" y="2460"/>
                    <a:pt x="2320" y="2461"/>
                    <a:pt x="2323" y="2463"/>
                  </a:cubicBezTo>
                  <a:cubicBezTo>
                    <a:pt x="2299" y="2439"/>
                    <a:pt x="2275" y="2404"/>
                    <a:pt x="2239" y="2404"/>
                  </a:cubicBezTo>
                  <a:cubicBezTo>
                    <a:pt x="2231" y="2404"/>
                    <a:pt x="2223" y="2409"/>
                    <a:pt x="2219" y="2409"/>
                  </a:cubicBezTo>
                  <a:cubicBezTo>
                    <a:pt x="2217" y="2409"/>
                    <a:pt x="2216" y="2408"/>
                    <a:pt x="2216" y="2404"/>
                  </a:cubicBezTo>
                  <a:cubicBezTo>
                    <a:pt x="2204" y="2392"/>
                    <a:pt x="2216" y="2368"/>
                    <a:pt x="2216" y="2356"/>
                  </a:cubicBezTo>
                  <a:cubicBezTo>
                    <a:pt x="2204" y="2320"/>
                    <a:pt x="2180" y="2296"/>
                    <a:pt x="2144" y="2296"/>
                  </a:cubicBezTo>
                  <a:cubicBezTo>
                    <a:pt x="2144" y="2296"/>
                    <a:pt x="2108" y="2308"/>
                    <a:pt x="2108" y="2308"/>
                  </a:cubicBezTo>
                  <a:cubicBezTo>
                    <a:pt x="2108" y="2296"/>
                    <a:pt x="2132" y="2273"/>
                    <a:pt x="2120" y="2261"/>
                  </a:cubicBezTo>
                  <a:cubicBezTo>
                    <a:pt x="2119" y="2259"/>
                    <a:pt x="2117" y="2258"/>
                    <a:pt x="2115" y="2258"/>
                  </a:cubicBezTo>
                  <a:cubicBezTo>
                    <a:pt x="2107" y="2258"/>
                    <a:pt x="2098" y="2275"/>
                    <a:pt x="2090" y="2275"/>
                  </a:cubicBezTo>
                  <a:cubicBezTo>
                    <a:pt x="2088" y="2275"/>
                    <a:pt x="2086" y="2274"/>
                    <a:pt x="2085" y="2273"/>
                  </a:cubicBezTo>
                  <a:cubicBezTo>
                    <a:pt x="2079" y="2267"/>
                    <a:pt x="2076" y="2264"/>
                    <a:pt x="2073" y="2264"/>
                  </a:cubicBezTo>
                  <a:cubicBezTo>
                    <a:pt x="2070" y="2264"/>
                    <a:pt x="2067" y="2267"/>
                    <a:pt x="2061" y="2273"/>
                  </a:cubicBezTo>
                  <a:cubicBezTo>
                    <a:pt x="2049" y="2285"/>
                    <a:pt x="2037" y="2296"/>
                    <a:pt x="2001" y="2308"/>
                  </a:cubicBezTo>
                  <a:cubicBezTo>
                    <a:pt x="2001" y="2298"/>
                    <a:pt x="2031" y="2247"/>
                    <a:pt x="2036" y="2247"/>
                  </a:cubicBezTo>
                  <a:cubicBezTo>
                    <a:pt x="2037" y="2247"/>
                    <a:pt x="2037" y="2248"/>
                    <a:pt x="2037" y="2249"/>
                  </a:cubicBezTo>
                  <a:cubicBezTo>
                    <a:pt x="2037" y="2249"/>
                    <a:pt x="2037" y="2264"/>
                    <a:pt x="2043" y="2264"/>
                  </a:cubicBezTo>
                  <a:cubicBezTo>
                    <a:pt x="2045" y="2264"/>
                    <a:pt x="2046" y="2263"/>
                    <a:pt x="2049" y="2261"/>
                  </a:cubicBezTo>
                  <a:cubicBezTo>
                    <a:pt x="2061" y="2249"/>
                    <a:pt x="2061" y="2249"/>
                    <a:pt x="2049" y="2237"/>
                  </a:cubicBezTo>
                  <a:cubicBezTo>
                    <a:pt x="2049" y="2230"/>
                    <a:pt x="2030" y="2231"/>
                    <a:pt x="2019" y="2225"/>
                  </a:cubicBezTo>
                  <a:lnTo>
                    <a:pt x="2019" y="2225"/>
                  </a:lnTo>
                  <a:cubicBezTo>
                    <a:pt x="2013" y="2239"/>
                    <a:pt x="2003" y="2251"/>
                    <a:pt x="1995" y="2251"/>
                  </a:cubicBezTo>
                  <a:cubicBezTo>
                    <a:pt x="1993" y="2251"/>
                    <a:pt x="1991" y="2250"/>
                    <a:pt x="1989" y="2249"/>
                  </a:cubicBezTo>
                  <a:lnTo>
                    <a:pt x="2012" y="2218"/>
                  </a:lnTo>
                  <a:lnTo>
                    <a:pt x="2012" y="2218"/>
                  </a:lnTo>
                  <a:cubicBezTo>
                    <a:pt x="2014" y="2221"/>
                    <a:pt x="2016" y="2223"/>
                    <a:pt x="2019" y="2225"/>
                  </a:cubicBezTo>
                  <a:lnTo>
                    <a:pt x="2019" y="2225"/>
                  </a:lnTo>
                  <a:cubicBezTo>
                    <a:pt x="2023" y="2217"/>
                    <a:pt x="2025" y="2209"/>
                    <a:pt x="2025" y="2201"/>
                  </a:cubicBezTo>
                  <a:lnTo>
                    <a:pt x="2025" y="2201"/>
                  </a:lnTo>
                  <a:lnTo>
                    <a:pt x="2012" y="2218"/>
                  </a:lnTo>
                  <a:lnTo>
                    <a:pt x="2012" y="2218"/>
                  </a:lnTo>
                  <a:cubicBezTo>
                    <a:pt x="2011" y="2214"/>
                    <a:pt x="2011" y="2209"/>
                    <a:pt x="2013" y="2201"/>
                  </a:cubicBezTo>
                  <a:cubicBezTo>
                    <a:pt x="2025" y="2177"/>
                    <a:pt x="1954" y="2166"/>
                    <a:pt x="1942" y="2154"/>
                  </a:cubicBezTo>
                  <a:cubicBezTo>
                    <a:pt x="1918" y="2177"/>
                    <a:pt x="1930" y="2189"/>
                    <a:pt x="1906" y="2213"/>
                  </a:cubicBezTo>
                  <a:cubicBezTo>
                    <a:pt x="1894" y="2201"/>
                    <a:pt x="1906" y="2166"/>
                    <a:pt x="1906" y="2166"/>
                  </a:cubicBezTo>
                  <a:lnTo>
                    <a:pt x="1906" y="2166"/>
                  </a:lnTo>
                  <a:cubicBezTo>
                    <a:pt x="1906" y="2166"/>
                    <a:pt x="1870" y="2177"/>
                    <a:pt x="1858" y="2189"/>
                  </a:cubicBezTo>
                  <a:cubicBezTo>
                    <a:pt x="1868" y="2169"/>
                    <a:pt x="1879" y="2072"/>
                    <a:pt x="1860" y="2072"/>
                  </a:cubicBezTo>
                  <a:cubicBezTo>
                    <a:pt x="1856" y="2072"/>
                    <a:pt x="1852" y="2075"/>
                    <a:pt x="1846" y="2082"/>
                  </a:cubicBezTo>
                  <a:cubicBezTo>
                    <a:pt x="1846" y="2086"/>
                    <a:pt x="1848" y="2087"/>
                    <a:pt x="1850" y="2087"/>
                  </a:cubicBezTo>
                  <a:cubicBezTo>
                    <a:pt x="1853" y="2087"/>
                    <a:pt x="1858" y="2082"/>
                    <a:pt x="1858" y="2082"/>
                  </a:cubicBezTo>
                  <a:cubicBezTo>
                    <a:pt x="1870" y="2082"/>
                    <a:pt x="1835" y="2106"/>
                    <a:pt x="1835" y="2106"/>
                  </a:cubicBezTo>
                  <a:cubicBezTo>
                    <a:pt x="1829" y="2112"/>
                    <a:pt x="1823" y="2115"/>
                    <a:pt x="1817" y="2115"/>
                  </a:cubicBezTo>
                  <a:cubicBezTo>
                    <a:pt x="1811" y="2115"/>
                    <a:pt x="1805" y="2112"/>
                    <a:pt x="1799" y="2106"/>
                  </a:cubicBezTo>
                  <a:cubicBezTo>
                    <a:pt x="1787" y="2094"/>
                    <a:pt x="1835" y="2070"/>
                    <a:pt x="1823" y="2046"/>
                  </a:cubicBezTo>
                  <a:cubicBezTo>
                    <a:pt x="1823" y="2035"/>
                    <a:pt x="1811" y="2023"/>
                    <a:pt x="1799" y="2023"/>
                  </a:cubicBezTo>
                  <a:cubicBezTo>
                    <a:pt x="1780" y="2023"/>
                    <a:pt x="1776" y="2038"/>
                    <a:pt x="1763" y="2038"/>
                  </a:cubicBezTo>
                  <a:cubicBezTo>
                    <a:pt x="1760" y="2038"/>
                    <a:pt x="1756" y="2037"/>
                    <a:pt x="1751" y="2035"/>
                  </a:cubicBezTo>
                  <a:cubicBezTo>
                    <a:pt x="1739" y="2023"/>
                    <a:pt x="1739" y="2023"/>
                    <a:pt x="1751" y="1999"/>
                  </a:cubicBezTo>
                  <a:cubicBezTo>
                    <a:pt x="1763" y="1993"/>
                    <a:pt x="1769" y="1993"/>
                    <a:pt x="1772" y="1993"/>
                  </a:cubicBezTo>
                  <a:cubicBezTo>
                    <a:pt x="1775" y="1993"/>
                    <a:pt x="1775" y="1993"/>
                    <a:pt x="1775" y="1987"/>
                  </a:cubicBezTo>
                  <a:lnTo>
                    <a:pt x="1775" y="1987"/>
                  </a:lnTo>
                  <a:cubicBezTo>
                    <a:pt x="1775" y="1987"/>
                    <a:pt x="1733" y="1998"/>
                    <a:pt x="1708" y="1998"/>
                  </a:cubicBezTo>
                  <a:cubicBezTo>
                    <a:pt x="1696" y="1998"/>
                    <a:pt x="1688" y="1995"/>
                    <a:pt x="1692" y="1987"/>
                  </a:cubicBezTo>
                  <a:cubicBezTo>
                    <a:pt x="1704" y="1963"/>
                    <a:pt x="1715" y="1951"/>
                    <a:pt x="1704" y="1939"/>
                  </a:cubicBezTo>
                  <a:cubicBezTo>
                    <a:pt x="1692" y="1927"/>
                    <a:pt x="1680" y="1927"/>
                    <a:pt x="1668" y="1915"/>
                  </a:cubicBezTo>
                  <a:cubicBezTo>
                    <a:pt x="1668" y="1915"/>
                    <a:pt x="1668" y="1961"/>
                    <a:pt x="1668" y="1975"/>
                  </a:cubicBezTo>
                  <a:cubicBezTo>
                    <a:pt x="1656" y="1963"/>
                    <a:pt x="1644" y="1951"/>
                    <a:pt x="1632" y="1939"/>
                  </a:cubicBezTo>
                  <a:lnTo>
                    <a:pt x="1608" y="1915"/>
                  </a:lnTo>
                  <a:lnTo>
                    <a:pt x="1596" y="1915"/>
                  </a:lnTo>
                  <a:cubicBezTo>
                    <a:pt x="1584" y="1915"/>
                    <a:pt x="1632" y="1892"/>
                    <a:pt x="1632" y="1880"/>
                  </a:cubicBezTo>
                  <a:cubicBezTo>
                    <a:pt x="1632" y="1880"/>
                    <a:pt x="1622" y="1874"/>
                    <a:pt x="1614" y="1874"/>
                  </a:cubicBezTo>
                  <a:cubicBezTo>
                    <a:pt x="1611" y="1874"/>
                    <a:pt x="1608" y="1876"/>
                    <a:pt x="1608" y="1880"/>
                  </a:cubicBezTo>
                  <a:cubicBezTo>
                    <a:pt x="1601" y="1887"/>
                    <a:pt x="1591" y="1894"/>
                    <a:pt x="1583" y="1894"/>
                  </a:cubicBezTo>
                  <a:cubicBezTo>
                    <a:pt x="1577" y="1894"/>
                    <a:pt x="1573" y="1890"/>
                    <a:pt x="1573" y="1880"/>
                  </a:cubicBezTo>
                  <a:cubicBezTo>
                    <a:pt x="1573" y="1873"/>
                    <a:pt x="1576" y="1867"/>
                    <a:pt x="1581" y="1861"/>
                  </a:cubicBezTo>
                  <a:lnTo>
                    <a:pt x="1581" y="1861"/>
                  </a:lnTo>
                  <a:cubicBezTo>
                    <a:pt x="1563" y="1868"/>
                    <a:pt x="1533" y="1868"/>
                    <a:pt x="1525" y="1868"/>
                  </a:cubicBezTo>
                  <a:cubicBezTo>
                    <a:pt x="1525" y="1868"/>
                    <a:pt x="1513" y="1856"/>
                    <a:pt x="1501" y="1844"/>
                  </a:cubicBezTo>
                  <a:lnTo>
                    <a:pt x="1501" y="1820"/>
                  </a:lnTo>
                  <a:cubicBezTo>
                    <a:pt x="1501" y="1811"/>
                    <a:pt x="1486" y="1793"/>
                    <a:pt x="1473" y="1793"/>
                  </a:cubicBezTo>
                  <a:cubicBezTo>
                    <a:pt x="1470" y="1793"/>
                    <a:pt x="1468" y="1794"/>
                    <a:pt x="1465" y="1796"/>
                  </a:cubicBezTo>
                  <a:cubicBezTo>
                    <a:pt x="1458" y="1810"/>
                    <a:pt x="1456" y="1816"/>
                    <a:pt x="1452" y="1816"/>
                  </a:cubicBezTo>
                  <a:cubicBezTo>
                    <a:pt x="1449" y="1816"/>
                    <a:pt x="1447" y="1813"/>
                    <a:pt x="1442" y="1808"/>
                  </a:cubicBezTo>
                  <a:cubicBezTo>
                    <a:pt x="1430" y="1808"/>
                    <a:pt x="1418" y="1808"/>
                    <a:pt x="1418" y="1796"/>
                  </a:cubicBezTo>
                  <a:cubicBezTo>
                    <a:pt x="1430" y="1796"/>
                    <a:pt x="1477" y="1785"/>
                    <a:pt x="1465" y="1761"/>
                  </a:cubicBezTo>
                  <a:cubicBezTo>
                    <a:pt x="1462" y="1754"/>
                    <a:pt x="1458" y="1752"/>
                    <a:pt x="1453" y="1752"/>
                  </a:cubicBezTo>
                  <a:cubicBezTo>
                    <a:pt x="1446" y="1752"/>
                    <a:pt x="1437" y="1757"/>
                    <a:pt x="1430" y="1757"/>
                  </a:cubicBezTo>
                  <a:cubicBezTo>
                    <a:pt x="1425" y="1757"/>
                    <a:pt x="1421" y="1755"/>
                    <a:pt x="1418" y="1749"/>
                  </a:cubicBezTo>
                  <a:cubicBezTo>
                    <a:pt x="1418" y="1761"/>
                    <a:pt x="1406" y="1773"/>
                    <a:pt x="1406" y="1785"/>
                  </a:cubicBezTo>
                  <a:cubicBezTo>
                    <a:pt x="1400" y="1790"/>
                    <a:pt x="1394" y="1793"/>
                    <a:pt x="1390" y="1793"/>
                  </a:cubicBezTo>
                  <a:cubicBezTo>
                    <a:pt x="1385" y="1793"/>
                    <a:pt x="1382" y="1790"/>
                    <a:pt x="1382" y="1785"/>
                  </a:cubicBezTo>
                  <a:cubicBezTo>
                    <a:pt x="1382" y="1767"/>
                    <a:pt x="1401" y="1731"/>
                    <a:pt x="1411" y="1731"/>
                  </a:cubicBezTo>
                  <a:cubicBezTo>
                    <a:pt x="1413" y="1731"/>
                    <a:pt x="1415" y="1732"/>
                    <a:pt x="1416" y="1736"/>
                  </a:cubicBezTo>
                  <a:lnTo>
                    <a:pt x="1416" y="1736"/>
                  </a:lnTo>
                  <a:cubicBezTo>
                    <a:pt x="1413" y="1725"/>
                    <a:pt x="1406" y="1723"/>
                    <a:pt x="1397" y="1723"/>
                  </a:cubicBezTo>
                  <a:cubicBezTo>
                    <a:pt x="1389" y="1723"/>
                    <a:pt x="1380" y="1725"/>
                    <a:pt x="1370" y="1725"/>
                  </a:cubicBezTo>
                  <a:cubicBezTo>
                    <a:pt x="1346" y="1725"/>
                    <a:pt x="1358" y="1725"/>
                    <a:pt x="1358" y="1713"/>
                  </a:cubicBezTo>
                  <a:cubicBezTo>
                    <a:pt x="1352" y="1707"/>
                    <a:pt x="1346" y="1707"/>
                    <a:pt x="1342" y="1707"/>
                  </a:cubicBezTo>
                  <a:cubicBezTo>
                    <a:pt x="1337" y="1707"/>
                    <a:pt x="1334" y="1707"/>
                    <a:pt x="1334" y="1701"/>
                  </a:cubicBezTo>
                  <a:cubicBezTo>
                    <a:pt x="1328" y="1701"/>
                    <a:pt x="1309" y="1709"/>
                    <a:pt x="1299" y="1709"/>
                  </a:cubicBezTo>
                  <a:cubicBezTo>
                    <a:pt x="1291" y="1709"/>
                    <a:pt x="1289" y="1705"/>
                    <a:pt x="1299" y="1689"/>
                  </a:cubicBezTo>
                  <a:cubicBezTo>
                    <a:pt x="1299" y="1689"/>
                    <a:pt x="1325" y="1637"/>
                    <a:pt x="1310" y="1637"/>
                  </a:cubicBezTo>
                  <a:cubicBezTo>
                    <a:pt x="1307" y="1637"/>
                    <a:pt x="1304" y="1638"/>
                    <a:pt x="1299" y="1642"/>
                  </a:cubicBezTo>
                  <a:cubicBezTo>
                    <a:pt x="1271" y="1656"/>
                    <a:pt x="1267" y="1661"/>
                    <a:pt x="1267" y="1661"/>
                  </a:cubicBezTo>
                  <a:cubicBezTo>
                    <a:pt x="1267" y="1661"/>
                    <a:pt x="1268" y="1658"/>
                    <a:pt x="1263" y="1654"/>
                  </a:cubicBezTo>
                  <a:cubicBezTo>
                    <a:pt x="1251" y="1642"/>
                    <a:pt x="1275" y="1630"/>
                    <a:pt x="1275" y="1630"/>
                  </a:cubicBezTo>
                  <a:cubicBezTo>
                    <a:pt x="1275" y="1618"/>
                    <a:pt x="1263" y="1606"/>
                    <a:pt x="1263" y="1606"/>
                  </a:cubicBezTo>
                  <a:lnTo>
                    <a:pt x="1239" y="1630"/>
                  </a:lnTo>
                  <a:cubicBezTo>
                    <a:pt x="1239" y="1642"/>
                    <a:pt x="1239" y="1654"/>
                    <a:pt x="1239" y="1665"/>
                  </a:cubicBezTo>
                  <a:cubicBezTo>
                    <a:pt x="1235" y="1669"/>
                    <a:pt x="1230" y="1671"/>
                    <a:pt x="1225" y="1671"/>
                  </a:cubicBezTo>
                  <a:cubicBezTo>
                    <a:pt x="1214" y="1671"/>
                    <a:pt x="1203" y="1665"/>
                    <a:pt x="1203" y="1665"/>
                  </a:cubicBezTo>
                  <a:cubicBezTo>
                    <a:pt x="1203" y="1665"/>
                    <a:pt x="1203" y="1642"/>
                    <a:pt x="1203" y="1618"/>
                  </a:cubicBezTo>
                  <a:cubicBezTo>
                    <a:pt x="1203" y="1594"/>
                    <a:pt x="1192" y="1582"/>
                    <a:pt x="1180" y="1582"/>
                  </a:cubicBezTo>
                  <a:cubicBezTo>
                    <a:pt x="1180" y="1582"/>
                    <a:pt x="1172" y="1597"/>
                    <a:pt x="1163" y="1597"/>
                  </a:cubicBezTo>
                  <a:cubicBezTo>
                    <a:pt x="1161" y="1597"/>
                    <a:pt x="1158" y="1596"/>
                    <a:pt x="1156" y="1594"/>
                  </a:cubicBezTo>
                  <a:cubicBezTo>
                    <a:pt x="1140" y="1594"/>
                    <a:pt x="1140" y="1589"/>
                    <a:pt x="1138" y="1589"/>
                  </a:cubicBezTo>
                  <a:cubicBezTo>
                    <a:pt x="1137" y="1589"/>
                    <a:pt x="1136" y="1590"/>
                    <a:pt x="1132" y="1594"/>
                  </a:cubicBezTo>
                  <a:cubicBezTo>
                    <a:pt x="1120" y="1594"/>
                    <a:pt x="1073" y="1558"/>
                    <a:pt x="1061" y="1546"/>
                  </a:cubicBezTo>
                  <a:cubicBezTo>
                    <a:pt x="1049" y="1534"/>
                    <a:pt x="1061" y="1534"/>
                    <a:pt x="1061" y="1511"/>
                  </a:cubicBezTo>
                  <a:cubicBezTo>
                    <a:pt x="1061" y="1499"/>
                    <a:pt x="1049" y="1487"/>
                    <a:pt x="1037" y="1487"/>
                  </a:cubicBezTo>
                  <a:cubicBezTo>
                    <a:pt x="1029" y="1479"/>
                    <a:pt x="1026" y="1465"/>
                    <a:pt x="1017" y="1465"/>
                  </a:cubicBezTo>
                  <a:cubicBezTo>
                    <a:pt x="1014" y="1465"/>
                    <a:pt x="1008" y="1468"/>
                    <a:pt x="1001" y="1475"/>
                  </a:cubicBezTo>
                  <a:cubicBezTo>
                    <a:pt x="997" y="1479"/>
                    <a:pt x="994" y="1480"/>
                    <a:pt x="992" y="1480"/>
                  </a:cubicBezTo>
                  <a:cubicBezTo>
                    <a:pt x="988" y="1480"/>
                    <a:pt x="985" y="1475"/>
                    <a:pt x="977" y="1475"/>
                  </a:cubicBezTo>
                  <a:lnTo>
                    <a:pt x="953" y="1475"/>
                  </a:lnTo>
                  <a:cubicBezTo>
                    <a:pt x="942" y="1475"/>
                    <a:pt x="942" y="1451"/>
                    <a:pt x="930" y="1439"/>
                  </a:cubicBezTo>
                  <a:cubicBezTo>
                    <a:pt x="928" y="1438"/>
                    <a:pt x="925" y="1437"/>
                    <a:pt x="921" y="1437"/>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4" name="Google Shape;5244;p43"/>
            <p:cNvSpPr/>
            <p:nvPr/>
          </p:nvSpPr>
          <p:spPr>
            <a:xfrm>
              <a:off x="3420105" y="5243367"/>
              <a:ext cx="120224" cy="72544"/>
            </a:xfrm>
            <a:custGeom>
              <a:avLst/>
              <a:gdLst/>
              <a:ahLst/>
              <a:cxnLst/>
              <a:rect l="l" t="t" r="r" b="b"/>
              <a:pathLst>
                <a:path w="2370" h="1430" extrusionOk="0">
                  <a:moveTo>
                    <a:pt x="0" y="1"/>
                  </a:moveTo>
                  <a:lnTo>
                    <a:pt x="1881" y="1430"/>
                  </a:lnTo>
                  <a:lnTo>
                    <a:pt x="1977" y="1394"/>
                  </a:lnTo>
                  <a:cubicBezTo>
                    <a:pt x="2227" y="1204"/>
                    <a:pt x="2370" y="894"/>
                    <a:pt x="2346" y="584"/>
                  </a:cubicBezTo>
                  <a:lnTo>
                    <a:pt x="2346" y="489"/>
                  </a:lnTo>
                  <a:lnTo>
                    <a:pt x="0" y="1"/>
                  </a:lnTo>
                  <a:close/>
                </a:path>
              </a:pathLst>
            </a:custGeom>
            <a:solidFill>
              <a:srgbClr val="E39D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5" name="Google Shape;5245;p43"/>
            <p:cNvSpPr/>
            <p:nvPr/>
          </p:nvSpPr>
          <p:spPr>
            <a:xfrm>
              <a:off x="3418278" y="5234084"/>
              <a:ext cx="134124" cy="85480"/>
            </a:xfrm>
            <a:custGeom>
              <a:avLst/>
              <a:gdLst/>
              <a:ahLst/>
              <a:cxnLst/>
              <a:rect l="l" t="t" r="r" b="b"/>
              <a:pathLst>
                <a:path w="2644" h="1685" extrusionOk="0">
                  <a:moveTo>
                    <a:pt x="357" y="158"/>
                  </a:moveTo>
                  <a:cubicBezTo>
                    <a:pt x="354" y="158"/>
                    <a:pt x="345" y="175"/>
                    <a:pt x="340" y="189"/>
                  </a:cubicBezTo>
                  <a:lnTo>
                    <a:pt x="340" y="189"/>
                  </a:lnTo>
                  <a:cubicBezTo>
                    <a:pt x="346" y="181"/>
                    <a:pt x="352" y="172"/>
                    <a:pt x="358" y="160"/>
                  </a:cubicBezTo>
                  <a:cubicBezTo>
                    <a:pt x="358" y="159"/>
                    <a:pt x="357" y="158"/>
                    <a:pt x="357" y="158"/>
                  </a:cubicBezTo>
                  <a:close/>
                  <a:moveTo>
                    <a:pt x="368" y="205"/>
                  </a:moveTo>
                  <a:cubicBezTo>
                    <a:pt x="367" y="211"/>
                    <a:pt x="365" y="220"/>
                    <a:pt x="361" y="233"/>
                  </a:cubicBezTo>
                  <a:lnTo>
                    <a:pt x="361" y="233"/>
                  </a:lnTo>
                  <a:cubicBezTo>
                    <a:pt x="360" y="234"/>
                    <a:pt x="359" y="235"/>
                    <a:pt x="359" y="235"/>
                  </a:cubicBezTo>
                  <a:cubicBezTo>
                    <a:pt x="358" y="235"/>
                    <a:pt x="358" y="234"/>
                    <a:pt x="358" y="232"/>
                  </a:cubicBezTo>
                  <a:cubicBezTo>
                    <a:pt x="358" y="226"/>
                    <a:pt x="358" y="217"/>
                    <a:pt x="358" y="208"/>
                  </a:cubicBezTo>
                  <a:cubicBezTo>
                    <a:pt x="358" y="208"/>
                    <a:pt x="358" y="208"/>
                    <a:pt x="358" y="208"/>
                  </a:cubicBezTo>
                  <a:lnTo>
                    <a:pt x="358" y="208"/>
                  </a:lnTo>
                  <a:cubicBezTo>
                    <a:pt x="358" y="208"/>
                    <a:pt x="358" y="207"/>
                    <a:pt x="358" y="207"/>
                  </a:cubicBezTo>
                  <a:lnTo>
                    <a:pt x="358" y="207"/>
                  </a:lnTo>
                  <a:cubicBezTo>
                    <a:pt x="358" y="207"/>
                    <a:pt x="358" y="208"/>
                    <a:pt x="358" y="208"/>
                  </a:cubicBezTo>
                  <a:cubicBezTo>
                    <a:pt x="360" y="208"/>
                    <a:pt x="364" y="207"/>
                    <a:pt x="368" y="205"/>
                  </a:cubicBezTo>
                  <a:close/>
                  <a:moveTo>
                    <a:pt x="370" y="244"/>
                  </a:moveTo>
                  <a:cubicBezTo>
                    <a:pt x="368" y="247"/>
                    <a:pt x="367" y="249"/>
                    <a:pt x="366" y="251"/>
                  </a:cubicBezTo>
                  <a:lnTo>
                    <a:pt x="366" y="251"/>
                  </a:lnTo>
                  <a:cubicBezTo>
                    <a:pt x="365" y="250"/>
                    <a:pt x="364" y="248"/>
                    <a:pt x="366" y="244"/>
                  </a:cubicBezTo>
                  <a:close/>
                  <a:moveTo>
                    <a:pt x="433" y="257"/>
                  </a:moveTo>
                  <a:lnTo>
                    <a:pt x="433" y="257"/>
                  </a:lnTo>
                  <a:cubicBezTo>
                    <a:pt x="432" y="261"/>
                    <a:pt x="431" y="264"/>
                    <a:pt x="430" y="266"/>
                  </a:cubicBezTo>
                  <a:lnTo>
                    <a:pt x="430" y="266"/>
                  </a:lnTo>
                  <a:cubicBezTo>
                    <a:pt x="430" y="267"/>
                    <a:pt x="430" y="267"/>
                    <a:pt x="429" y="267"/>
                  </a:cubicBezTo>
                  <a:cubicBezTo>
                    <a:pt x="429" y="266"/>
                    <a:pt x="429" y="265"/>
                    <a:pt x="428" y="264"/>
                  </a:cubicBezTo>
                  <a:lnTo>
                    <a:pt x="428" y="264"/>
                  </a:lnTo>
                  <a:cubicBezTo>
                    <a:pt x="430" y="262"/>
                    <a:pt x="431" y="260"/>
                    <a:pt x="433" y="257"/>
                  </a:cubicBezTo>
                  <a:close/>
                  <a:moveTo>
                    <a:pt x="529" y="388"/>
                  </a:moveTo>
                  <a:cubicBezTo>
                    <a:pt x="529" y="390"/>
                    <a:pt x="529" y="393"/>
                    <a:pt x="528" y="396"/>
                  </a:cubicBezTo>
                  <a:lnTo>
                    <a:pt x="528" y="396"/>
                  </a:lnTo>
                  <a:cubicBezTo>
                    <a:pt x="526" y="398"/>
                    <a:pt x="523" y="400"/>
                    <a:pt x="520" y="403"/>
                  </a:cubicBezTo>
                  <a:lnTo>
                    <a:pt x="520" y="403"/>
                  </a:lnTo>
                  <a:cubicBezTo>
                    <a:pt x="521" y="400"/>
                    <a:pt x="522" y="397"/>
                    <a:pt x="522" y="395"/>
                  </a:cubicBezTo>
                  <a:lnTo>
                    <a:pt x="522" y="395"/>
                  </a:lnTo>
                  <a:cubicBezTo>
                    <a:pt x="525" y="393"/>
                    <a:pt x="527" y="390"/>
                    <a:pt x="529" y="388"/>
                  </a:cubicBezTo>
                  <a:close/>
                  <a:moveTo>
                    <a:pt x="500" y="422"/>
                  </a:moveTo>
                  <a:lnTo>
                    <a:pt x="500" y="422"/>
                  </a:lnTo>
                  <a:cubicBezTo>
                    <a:pt x="500" y="422"/>
                    <a:pt x="500" y="423"/>
                    <a:pt x="500" y="423"/>
                  </a:cubicBezTo>
                  <a:lnTo>
                    <a:pt x="500" y="423"/>
                  </a:lnTo>
                  <a:cubicBezTo>
                    <a:pt x="497" y="426"/>
                    <a:pt x="494" y="428"/>
                    <a:pt x="491" y="431"/>
                  </a:cubicBezTo>
                  <a:lnTo>
                    <a:pt x="491" y="431"/>
                  </a:lnTo>
                  <a:cubicBezTo>
                    <a:pt x="491" y="431"/>
                    <a:pt x="491" y="431"/>
                    <a:pt x="491" y="431"/>
                  </a:cubicBezTo>
                  <a:lnTo>
                    <a:pt x="491" y="431"/>
                  </a:lnTo>
                  <a:cubicBezTo>
                    <a:pt x="494" y="428"/>
                    <a:pt x="497" y="425"/>
                    <a:pt x="500" y="422"/>
                  </a:cubicBezTo>
                  <a:close/>
                  <a:moveTo>
                    <a:pt x="617" y="445"/>
                  </a:moveTo>
                  <a:cubicBezTo>
                    <a:pt x="618" y="445"/>
                    <a:pt x="619" y="446"/>
                    <a:pt x="619" y="448"/>
                  </a:cubicBezTo>
                  <a:lnTo>
                    <a:pt x="619" y="448"/>
                  </a:lnTo>
                  <a:cubicBezTo>
                    <a:pt x="617" y="450"/>
                    <a:pt x="614" y="452"/>
                    <a:pt x="611" y="455"/>
                  </a:cubicBezTo>
                  <a:lnTo>
                    <a:pt x="611" y="455"/>
                  </a:lnTo>
                  <a:cubicBezTo>
                    <a:pt x="614" y="449"/>
                    <a:pt x="616" y="445"/>
                    <a:pt x="617" y="445"/>
                  </a:cubicBezTo>
                  <a:close/>
                  <a:moveTo>
                    <a:pt x="681" y="452"/>
                  </a:moveTo>
                  <a:cubicBezTo>
                    <a:pt x="682" y="452"/>
                    <a:pt x="682" y="453"/>
                    <a:pt x="682" y="456"/>
                  </a:cubicBezTo>
                  <a:lnTo>
                    <a:pt x="682" y="456"/>
                  </a:lnTo>
                  <a:cubicBezTo>
                    <a:pt x="680" y="457"/>
                    <a:pt x="677" y="459"/>
                    <a:pt x="673" y="461"/>
                  </a:cubicBezTo>
                  <a:lnTo>
                    <a:pt x="673" y="461"/>
                  </a:lnTo>
                  <a:cubicBezTo>
                    <a:pt x="678" y="454"/>
                    <a:pt x="680" y="452"/>
                    <a:pt x="681" y="452"/>
                  </a:cubicBezTo>
                  <a:close/>
                  <a:moveTo>
                    <a:pt x="1108" y="410"/>
                  </a:moveTo>
                  <a:lnTo>
                    <a:pt x="1108" y="446"/>
                  </a:lnTo>
                  <a:cubicBezTo>
                    <a:pt x="1108" y="456"/>
                    <a:pt x="1100" y="473"/>
                    <a:pt x="1097" y="473"/>
                  </a:cubicBezTo>
                  <a:cubicBezTo>
                    <a:pt x="1096" y="473"/>
                    <a:pt x="1096" y="472"/>
                    <a:pt x="1096" y="470"/>
                  </a:cubicBezTo>
                  <a:cubicBezTo>
                    <a:pt x="1096" y="458"/>
                    <a:pt x="1108" y="410"/>
                    <a:pt x="1108" y="410"/>
                  </a:cubicBezTo>
                  <a:close/>
                  <a:moveTo>
                    <a:pt x="243" y="477"/>
                  </a:moveTo>
                  <a:lnTo>
                    <a:pt x="243" y="477"/>
                  </a:lnTo>
                  <a:cubicBezTo>
                    <a:pt x="242" y="478"/>
                    <a:pt x="240" y="480"/>
                    <a:pt x="239" y="482"/>
                  </a:cubicBezTo>
                  <a:lnTo>
                    <a:pt x="239" y="482"/>
                  </a:lnTo>
                  <a:cubicBezTo>
                    <a:pt x="240" y="480"/>
                    <a:pt x="242" y="478"/>
                    <a:pt x="243" y="477"/>
                  </a:cubicBezTo>
                  <a:close/>
                  <a:moveTo>
                    <a:pt x="229" y="463"/>
                  </a:moveTo>
                  <a:lnTo>
                    <a:pt x="229" y="463"/>
                  </a:lnTo>
                  <a:cubicBezTo>
                    <a:pt x="227" y="468"/>
                    <a:pt x="227" y="475"/>
                    <a:pt x="227" y="482"/>
                  </a:cubicBezTo>
                  <a:lnTo>
                    <a:pt x="229" y="463"/>
                  </a:lnTo>
                  <a:close/>
                  <a:moveTo>
                    <a:pt x="703" y="482"/>
                  </a:moveTo>
                  <a:cubicBezTo>
                    <a:pt x="703" y="484"/>
                    <a:pt x="702" y="487"/>
                    <a:pt x="700" y="490"/>
                  </a:cubicBezTo>
                  <a:lnTo>
                    <a:pt x="700" y="490"/>
                  </a:lnTo>
                  <a:cubicBezTo>
                    <a:pt x="701" y="485"/>
                    <a:pt x="703" y="482"/>
                    <a:pt x="703" y="482"/>
                  </a:cubicBezTo>
                  <a:close/>
                  <a:moveTo>
                    <a:pt x="256" y="474"/>
                  </a:moveTo>
                  <a:cubicBezTo>
                    <a:pt x="254" y="481"/>
                    <a:pt x="253" y="491"/>
                    <a:pt x="251" y="505"/>
                  </a:cubicBezTo>
                  <a:cubicBezTo>
                    <a:pt x="254" y="491"/>
                    <a:pt x="256" y="481"/>
                    <a:pt x="256" y="474"/>
                  </a:cubicBezTo>
                  <a:close/>
                  <a:moveTo>
                    <a:pt x="679" y="477"/>
                  </a:moveTo>
                  <a:cubicBezTo>
                    <a:pt x="679" y="478"/>
                    <a:pt x="679" y="480"/>
                    <a:pt x="679" y="482"/>
                  </a:cubicBezTo>
                  <a:cubicBezTo>
                    <a:pt x="679" y="491"/>
                    <a:pt x="678" y="498"/>
                    <a:pt x="677" y="504"/>
                  </a:cubicBezTo>
                  <a:lnTo>
                    <a:pt x="677" y="504"/>
                  </a:lnTo>
                  <a:cubicBezTo>
                    <a:pt x="673" y="505"/>
                    <a:pt x="670" y="505"/>
                    <a:pt x="667" y="505"/>
                  </a:cubicBezTo>
                  <a:cubicBezTo>
                    <a:pt x="667" y="499"/>
                    <a:pt x="673" y="487"/>
                    <a:pt x="679" y="477"/>
                  </a:cubicBezTo>
                  <a:close/>
                  <a:moveTo>
                    <a:pt x="798" y="505"/>
                  </a:moveTo>
                  <a:lnTo>
                    <a:pt x="798" y="512"/>
                  </a:lnTo>
                  <a:lnTo>
                    <a:pt x="798" y="512"/>
                  </a:lnTo>
                  <a:cubicBezTo>
                    <a:pt x="796" y="513"/>
                    <a:pt x="794" y="514"/>
                    <a:pt x="791" y="515"/>
                  </a:cubicBezTo>
                  <a:lnTo>
                    <a:pt x="791" y="515"/>
                  </a:lnTo>
                  <a:cubicBezTo>
                    <a:pt x="793" y="512"/>
                    <a:pt x="796" y="509"/>
                    <a:pt x="798" y="505"/>
                  </a:cubicBezTo>
                  <a:close/>
                  <a:moveTo>
                    <a:pt x="754" y="483"/>
                  </a:moveTo>
                  <a:cubicBezTo>
                    <a:pt x="757" y="483"/>
                    <a:pt x="759" y="486"/>
                    <a:pt x="760" y="490"/>
                  </a:cubicBezTo>
                  <a:lnTo>
                    <a:pt x="760" y="490"/>
                  </a:lnTo>
                  <a:cubicBezTo>
                    <a:pt x="742" y="503"/>
                    <a:pt x="724" y="522"/>
                    <a:pt x="715" y="541"/>
                  </a:cubicBezTo>
                  <a:cubicBezTo>
                    <a:pt x="715" y="541"/>
                    <a:pt x="721" y="529"/>
                    <a:pt x="727" y="516"/>
                  </a:cubicBezTo>
                  <a:lnTo>
                    <a:pt x="727" y="516"/>
                  </a:lnTo>
                  <a:cubicBezTo>
                    <a:pt x="727" y="516"/>
                    <a:pt x="727" y="516"/>
                    <a:pt x="727" y="516"/>
                  </a:cubicBezTo>
                  <a:cubicBezTo>
                    <a:pt x="731" y="516"/>
                    <a:pt x="735" y="513"/>
                    <a:pt x="739" y="505"/>
                  </a:cubicBezTo>
                  <a:cubicBezTo>
                    <a:pt x="744" y="489"/>
                    <a:pt x="750" y="483"/>
                    <a:pt x="754" y="483"/>
                  </a:cubicBezTo>
                  <a:close/>
                  <a:moveTo>
                    <a:pt x="1974" y="536"/>
                  </a:moveTo>
                  <a:cubicBezTo>
                    <a:pt x="1972" y="536"/>
                    <a:pt x="1969" y="541"/>
                    <a:pt x="1977" y="541"/>
                  </a:cubicBezTo>
                  <a:cubicBezTo>
                    <a:pt x="1977" y="537"/>
                    <a:pt x="1976" y="536"/>
                    <a:pt x="1974" y="536"/>
                  </a:cubicBezTo>
                  <a:close/>
                  <a:moveTo>
                    <a:pt x="763" y="505"/>
                  </a:moveTo>
                  <a:cubicBezTo>
                    <a:pt x="763" y="505"/>
                    <a:pt x="763" y="505"/>
                    <a:pt x="763" y="505"/>
                  </a:cubicBezTo>
                  <a:cubicBezTo>
                    <a:pt x="770" y="513"/>
                    <a:pt x="773" y="524"/>
                    <a:pt x="779" y="524"/>
                  </a:cubicBezTo>
                  <a:cubicBezTo>
                    <a:pt x="779" y="524"/>
                    <a:pt x="779" y="524"/>
                    <a:pt x="779" y="524"/>
                  </a:cubicBezTo>
                  <a:lnTo>
                    <a:pt x="779" y="524"/>
                  </a:lnTo>
                  <a:cubicBezTo>
                    <a:pt x="769" y="535"/>
                    <a:pt x="761" y="543"/>
                    <a:pt x="755" y="551"/>
                  </a:cubicBezTo>
                  <a:lnTo>
                    <a:pt x="755" y="551"/>
                  </a:lnTo>
                  <a:cubicBezTo>
                    <a:pt x="764" y="535"/>
                    <a:pt x="774" y="516"/>
                    <a:pt x="767" y="516"/>
                  </a:cubicBezTo>
                  <a:cubicBezTo>
                    <a:pt x="766" y="516"/>
                    <a:pt x="764" y="516"/>
                    <a:pt x="763" y="517"/>
                  </a:cubicBezTo>
                  <a:cubicBezTo>
                    <a:pt x="752" y="528"/>
                    <a:pt x="744" y="536"/>
                    <a:pt x="739" y="541"/>
                  </a:cubicBezTo>
                  <a:lnTo>
                    <a:pt x="739" y="541"/>
                  </a:lnTo>
                  <a:cubicBezTo>
                    <a:pt x="739" y="535"/>
                    <a:pt x="752" y="519"/>
                    <a:pt x="763" y="505"/>
                  </a:cubicBezTo>
                  <a:close/>
                  <a:moveTo>
                    <a:pt x="844" y="521"/>
                  </a:moveTo>
                  <a:cubicBezTo>
                    <a:pt x="845" y="521"/>
                    <a:pt x="846" y="523"/>
                    <a:pt x="846" y="529"/>
                  </a:cubicBezTo>
                  <a:cubicBezTo>
                    <a:pt x="846" y="549"/>
                    <a:pt x="850" y="573"/>
                    <a:pt x="855" y="573"/>
                  </a:cubicBezTo>
                  <a:cubicBezTo>
                    <a:pt x="858" y="573"/>
                    <a:pt x="860" y="568"/>
                    <a:pt x="863" y="556"/>
                  </a:cubicBezTo>
                  <a:lnTo>
                    <a:pt x="863" y="556"/>
                  </a:lnTo>
                  <a:cubicBezTo>
                    <a:pt x="863" y="571"/>
                    <a:pt x="866" y="579"/>
                    <a:pt x="871" y="583"/>
                  </a:cubicBezTo>
                  <a:lnTo>
                    <a:pt x="871" y="583"/>
                  </a:lnTo>
                  <a:cubicBezTo>
                    <a:pt x="869" y="583"/>
                    <a:pt x="868" y="583"/>
                    <a:pt x="867" y="583"/>
                  </a:cubicBezTo>
                  <a:cubicBezTo>
                    <a:pt x="845" y="583"/>
                    <a:pt x="831" y="550"/>
                    <a:pt x="822" y="541"/>
                  </a:cubicBezTo>
                  <a:lnTo>
                    <a:pt x="834" y="541"/>
                  </a:lnTo>
                  <a:cubicBezTo>
                    <a:pt x="834" y="541"/>
                    <a:pt x="841" y="521"/>
                    <a:pt x="844" y="521"/>
                  </a:cubicBezTo>
                  <a:close/>
                  <a:moveTo>
                    <a:pt x="1107" y="583"/>
                  </a:moveTo>
                  <a:cubicBezTo>
                    <a:pt x="1101" y="593"/>
                    <a:pt x="1096" y="607"/>
                    <a:pt x="1096" y="613"/>
                  </a:cubicBezTo>
                  <a:cubicBezTo>
                    <a:pt x="1100" y="609"/>
                    <a:pt x="1104" y="597"/>
                    <a:pt x="1107" y="583"/>
                  </a:cubicBezTo>
                  <a:close/>
                  <a:moveTo>
                    <a:pt x="1339" y="644"/>
                  </a:moveTo>
                  <a:lnTo>
                    <a:pt x="1339" y="644"/>
                  </a:lnTo>
                  <a:cubicBezTo>
                    <a:pt x="1337" y="650"/>
                    <a:pt x="1336" y="655"/>
                    <a:pt x="1334" y="660"/>
                  </a:cubicBezTo>
                  <a:cubicBezTo>
                    <a:pt x="1334" y="677"/>
                    <a:pt x="1335" y="683"/>
                    <a:pt x="1336" y="683"/>
                  </a:cubicBezTo>
                  <a:cubicBezTo>
                    <a:pt x="1338" y="683"/>
                    <a:pt x="1340" y="664"/>
                    <a:pt x="1339" y="644"/>
                  </a:cubicBezTo>
                  <a:close/>
                  <a:moveTo>
                    <a:pt x="2227" y="672"/>
                  </a:moveTo>
                  <a:lnTo>
                    <a:pt x="2227" y="672"/>
                  </a:lnTo>
                  <a:cubicBezTo>
                    <a:pt x="2215" y="696"/>
                    <a:pt x="2203" y="720"/>
                    <a:pt x="2191" y="732"/>
                  </a:cubicBezTo>
                  <a:cubicBezTo>
                    <a:pt x="2203" y="708"/>
                    <a:pt x="2215" y="696"/>
                    <a:pt x="2227" y="672"/>
                  </a:cubicBezTo>
                  <a:close/>
                  <a:moveTo>
                    <a:pt x="894" y="720"/>
                  </a:moveTo>
                  <a:cubicBezTo>
                    <a:pt x="894" y="720"/>
                    <a:pt x="870" y="759"/>
                    <a:pt x="855" y="767"/>
                  </a:cubicBezTo>
                  <a:lnTo>
                    <a:pt x="855" y="767"/>
                  </a:lnTo>
                  <a:cubicBezTo>
                    <a:pt x="855" y="765"/>
                    <a:pt x="855" y="763"/>
                    <a:pt x="853" y="763"/>
                  </a:cubicBezTo>
                  <a:lnTo>
                    <a:pt x="853" y="763"/>
                  </a:lnTo>
                  <a:cubicBezTo>
                    <a:pt x="852" y="763"/>
                    <a:pt x="850" y="765"/>
                    <a:pt x="846" y="768"/>
                  </a:cubicBezTo>
                  <a:lnTo>
                    <a:pt x="846" y="768"/>
                  </a:lnTo>
                  <a:cubicBezTo>
                    <a:pt x="846" y="768"/>
                    <a:pt x="846" y="768"/>
                    <a:pt x="846" y="767"/>
                  </a:cubicBezTo>
                  <a:cubicBezTo>
                    <a:pt x="846" y="767"/>
                    <a:pt x="882" y="720"/>
                    <a:pt x="882" y="720"/>
                  </a:cubicBezTo>
                  <a:close/>
                  <a:moveTo>
                    <a:pt x="1036" y="744"/>
                  </a:moveTo>
                  <a:cubicBezTo>
                    <a:pt x="1032" y="753"/>
                    <a:pt x="1027" y="761"/>
                    <a:pt x="1023" y="768"/>
                  </a:cubicBezTo>
                  <a:lnTo>
                    <a:pt x="1023" y="768"/>
                  </a:lnTo>
                  <a:lnTo>
                    <a:pt x="1025" y="767"/>
                  </a:lnTo>
                  <a:cubicBezTo>
                    <a:pt x="1030" y="755"/>
                    <a:pt x="1030" y="755"/>
                    <a:pt x="1030" y="755"/>
                  </a:cubicBezTo>
                  <a:cubicBezTo>
                    <a:pt x="1030" y="755"/>
                    <a:pt x="1030" y="755"/>
                    <a:pt x="1036" y="744"/>
                  </a:cubicBezTo>
                  <a:close/>
                  <a:moveTo>
                    <a:pt x="1724" y="777"/>
                  </a:moveTo>
                  <a:cubicBezTo>
                    <a:pt x="1721" y="784"/>
                    <a:pt x="1718" y="792"/>
                    <a:pt x="1715" y="803"/>
                  </a:cubicBezTo>
                  <a:cubicBezTo>
                    <a:pt x="1721" y="797"/>
                    <a:pt x="1724" y="787"/>
                    <a:pt x="1724" y="777"/>
                  </a:cubicBezTo>
                  <a:close/>
                  <a:moveTo>
                    <a:pt x="2178" y="788"/>
                  </a:moveTo>
                  <a:cubicBezTo>
                    <a:pt x="2179" y="788"/>
                    <a:pt x="2170" y="800"/>
                    <a:pt x="2144" y="826"/>
                  </a:cubicBezTo>
                  <a:lnTo>
                    <a:pt x="2144" y="826"/>
                  </a:lnTo>
                  <a:cubicBezTo>
                    <a:pt x="2162" y="803"/>
                    <a:pt x="2176" y="788"/>
                    <a:pt x="2178" y="788"/>
                  </a:cubicBezTo>
                  <a:close/>
                  <a:moveTo>
                    <a:pt x="917" y="791"/>
                  </a:moveTo>
                  <a:cubicBezTo>
                    <a:pt x="917" y="791"/>
                    <a:pt x="882" y="839"/>
                    <a:pt x="882" y="839"/>
                  </a:cubicBezTo>
                  <a:cubicBezTo>
                    <a:pt x="882" y="839"/>
                    <a:pt x="905" y="791"/>
                    <a:pt x="917" y="791"/>
                  </a:cubicBezTo>
                  <a:close/>
                  <a:moveTo>
                    <a:pt x="2056" y="806"/>
                  </a:moveTo>
                  <a:lnTo>
                    <a:pt x="2056" y="806"/>
                  </a:lnTo>
                  <a:cubicBezTo>
                    <a:pt x="2053" y="814"/>
                    <a:pt x="2051" y="824"/>
                    <a:pt x="2048" y="839"/>
                  </a:cubicBezTo>
                  <a:cubicBezTo>
                    <a:pt x="2052" y="829"/>
                    <a:pt x="2054" y="818"/>
                    <a:pt x="2056" y="806"/>
                  </a:cubicBezTo>
                  <a:close/>
                  <a:moveTo>
                    <a:pt x="2088" y="824"/>
                  </a:moveTo>
                  <a:lnTo>
                    <a:pt x="2088" y="824"/>
                  </a:lnTo>
                  <a:cubicBezTo>
                    <a:pt x="2086" y="831"/>
                    <a:pt x="2084" y="836"/>
                    <a:pt x="2084" y="839"/>
                  </a:cubicBezTo>
                  <a:cubicBezTo>
                    <a:pt x="2086" y="834"/>
                    <a:pt x="2087" y="829"/>
                    <a:pt x="2088" y="824"/>
                  </a:cubicBezTo>
                  <a:close/>
                  <a:moveTo>
                    <a:pt x="2132" y="839"/>
                  </a:moveTo>
                  <a:cubicBezTo>
                    <a:pt x="2132" y="839"/>
                    <a:pt x="2132" y="839"/>
                    <a:pt x="2132" y="839"/>
                  </a:cubicBezTo>
                  <a:cubicBezTo>
                    <a:pt x="2132" y="839"/>
                    <a:pt x="2132" y="839"/>
                    <a:pt x="2132" y="839"/>
                  </a:cubicBezTo>
                  <a:close/>
                  <a:moveTo>
                    <a:pt x="2156" y="838"/>
                  </a:moveTo>
                  <a:cubicBezTo>
                    <a:pt x="2154" y="839"/>
                    <a:pt x="2152" y="840"/>
                    <a:pt x="2150" y="841"/>
                  </a:cubicBezTo>
                  <a:lnTo>
                    <a:pt x="2150" y="841"/>
                  </a:lnTo>
                  <a:lnTo>
                    <a:pt x="2156" y="839"/>
                  </a:lnTo>
                  <a:cubicBezTo>
                    <a:pt x="2156" y="839"/>
                    <a:pt x="2156" y="838"/>
                    <a:pt x="2156" y="838"/>
                  </a:cubicBezTo>
                  <a:close/>
                  <a:moveTo>
                    <a:pt x="2150" y="841"/>
                  </a:moveTo>
                  <a:lnTo>
                    <a:pt x="2120" y="851"/>
                  </a:lnTo>
                  <a:cubicBezTo>
                    <a:pt x="2120" y="851"/>
                    <a:pt x="2127" y="851"/>
                    <a:pt x="2150" y="841"/>
                  </a:cubicBezTo>
                  <a:close/>
                  <a:moveTo>
                    <a:pt x="2107" y="849"/>
                  </a:moveTo>
                  <a:lnTo>
                    <a:pt x="2107" y="849"/>
                  </a:lnTo>
                  <a:cubicBezTo>
                    <a:pt x="2100" y="857"/>
                    <a:pt x="2096" y="863"/>
                    <a:pt x="2096" y="863"/>
                  </a:cubicBezTo>
                  <a:cubicBezTo>
                    <a:pt x="2100" y="859"/>
                    <a:pt x="2104" y="854"/>
                    <a:pt x="2107" y="849"/>
                  </a:cubicBezTo>
                  <a:close/>
                  <a:moveTo>
                    <a:pt x="2418" y="851"/>
                  </a:moveTo>
                  <a:cubicBezTo>
                    <a:pt x="2418" y="851"/>
                    <a:pt x="2406" y="863"/>
                    <a:pt x="2370" y="875"/>
                  </a:cubicBezTo>
                  <a:lnTo>
                    <a:pt x="2382" y="863"/>
                  </a:lnTo>
                  <a:lnTo>
                    <a:pt x="2382" y="851"/>
                  </a:lnTo>
                  <a:close/>
                  <a:moveTo>
                    <a:pt x="2165" y="890"/>
                  </a:moveTo>
                  <a:lnTo>
                    <a:pt x="2097" y="898"/>
                  </a:lnTo>
                  <a:lnTo>
                    <a:pt x="2097" y="898"/>
                  </a:lnTo>
                  <a:cubicBezTo>
                    <a:pt x="2118" y="898"/>
                    <a:pt x="2156" y="897"/>
                    <a:pt x="2165" y="890"/>
                  </a:cubicBezTo>
                  <a:close/>
                  <a:moveTo>
                    <a:pt x="2097" y="898"/>
                  </a:moveTo>
                  <a:cubicBezTo>
                    <a:pt x="2091" y="898"/>
                    <a:pt x="2086" y="898"/>
                    <a:pt x="2084" y="898"/>
                  </a:cubicBezTo>
                  <a:lnTo>
                    <a:pt x="2096" y="898"/>
                  </a:lnTo>
                  <a:lnTo>
                    <a:pt x="2097" y="898"/>
                  </a:lnTo>
                  <a:close/>
                  <a:moveTo>
                    <a:pt x="985" y="900"/>
                  </a:moveTo>
                  <a:lnTo>
                    <a:pt x="985" y="900"/>
                  </a:lnTo>
                  <a:cubicBezTo>
                    <a:pt x="983" y="900"/>
                    <a:pt x="981" y="902"/>
                    <a:pt x="977" y="910"/>
                  </a:cubicBezTo>
                  <a:cubicBezTo>
                    <a:pt x="985" y="910"/>
                    <a:pt x="987" y="900"/>
                    <a:pt x="985" y="900"/>
                  </a:cubicBezTo>
                  <a:close/>
                  <a:moveTo>
                    <a:pt x="2199" y="948"/>
                  </a:moveTo>
                  <a:lnTo>
                    <a:pt x="2310" y="958"/>
                  </a:lnTo>
                  <a:cubicBezTo>
                    <a:pt x="2276" y="958"/>
                    <a:pt x="2243" y="958"/>
                    <a:pt x="2199" y="948"/>
                  </a:cubicBezTo>
                  <a:close/>
                  <a:moveTo>
                    <a:pt x="1036" y="898"/>
                  </a:moveTo>
                  <a:lnTo>
                    <a:pt x="977" y="970"/>
                  </a:lnTo>
                  <a:cubicBezTo>
                    <a:pt x="989" y="946"/>
                    <a:pt x="1025" y="898"/>
                    <a:pt x="1036" y="898"/>
                  </a:cubicBezTo>
                  <a:close/>
                  <a:moveTo>
                    <a:pt x="2608" y="994"/>
                  </a:moveTo>
                  <a:cubicBezTo>
                    <a:pt x="2608" y="994"/>
                    <a:pt x="2596" y="1017"/>
                    <a:pt x="2608" y="1017"/>
                  </a:cubicBezTo>
                  <a:lnTo>
                    <a:pt x="2620" y="1006"/>
                  </a:lnTo>
                  <a:cubicBezTo>
                    <a:pt x="2644" y="1006"/>
                    <a:pt x="2644" y="1006"/>
                    <a:pt x="2644" y="994"/>
                  </a:cubicBezTo>
                  <a:close/>
                  <a:moveTo>
                    <a:pt x="1453" y="1017"/>
                  </a:moveTo>
                  <a:lnTo>
                    <a:pt x="1453" y="1017"/>
                  </a:lnTo>
                  <a:cubicBezTo>
                    <a:pt x="1448" y="1023"/>
                    <a:pt x="1442" y="1028"/>
                    <a:pt x="1437" y="1034"/>
                  </a:cubicBezTo>
                  <a:lnTo>
                    <a:pt x="1437" y="1034"/>
                  </a:lnTo>
                  <a:cubicBezTo>
                    <a:pt x="1444" y="1030"/>
                    <a:pt x="1450" y="1025"/>
                    <a:pt x="1453" y="1017"/>
                  </a:cubicBezTo>
                  <a:close/>
                  <a:moveTo>
                    <a:pt x="1227" y="1089"/>
                  </a:moveTo>
                  <a:cubicBezTo>
                    <a:pt x="1239" y="1089"/>
                    <a:pt x="1239" y="1089"/>
                    <a:pt x="1227" y="1101"/>
                  </a:cubicBezTo>
                  <a:cubicBezTo>
                    <a:pt x="1227" y="1101"/>
                    <a:pt x="1217" y="1109"/>
                    <a:pt x="1205" y="1120"/>
                  </a:cubicBezTo>
                  <a:lnTo>
                    <a:pt x="1205" y="1120"/>
                  </a:lnTo>
                  <a:cubicBezTo>
                    <a:pt x="1216" y="1089"/>
                    <a:pt x="1227" y="1089"/>
                    <a:pt x="1227" y="1089"/>
                  </a:cubicBezTo>
                  <a:close/>
                  <a:moveTo>
                    <a:pt x="1233" y="1148"/>
                  </a:moveTo>
                  <a:lnTo>
                    <a:pt x="1233" y="1148"/>
                  </a:lnTo>
                  <a:cubicBezTo>
                    <a:pt x="1231" y="1152"/>
                    <a:pt x="1229" y="1156"/>
                    <a:pt x="1227" y="1160"/>
                  </a:cubicBezTo>
                  <a:cubicBezTo>
                    <a:pt x="1225" y="1166"/>
                    <a:pt x="1225" y="1169"/>
                    <a:pt x="1227" y="1169"/>
                  </a:cubicBezTo>
                  <a:cubicBezTo>
                    <a:pt x="1229" y="1169"/>
                    <a:pt x="1237" y="1160"/>
                    <a:pt x="1247" y="1148"/>
                  </a:cubicBezTo>
                  <a:close/>
                  <a:moveTo>
                    <a:pt x="1447" y="1163"/>
                  </a:moveTo>
                  <a:lnTo>
                    <a:pt x="1447" y="1163"/>
                  </a:lnTo>
                  <a:cubicBezTo>
                    <a:pt x="1439" y="1180"/>
                    <a:pt x="1426" y="1208"/>
                    <a:pt x="1417" y="1208"/>
                  </a:cubicBezTo>
                  <a:cubicBezTo>
                    <a:pt x="1417" y="1198"/>
                    <a:pt x="1435" y="1170"/>
                    <a:pt x="1447" y="1163"/>
                  </a:cubicBezTo>
                  <a:close/>
                  <a:moveTo>
                    <a:pt x="2049" y="1206"/>
                  </a:moveTo>
                  <a:cubicBezTo>
                    <a:pt x="2049" y="1206"/>
                    <a:pt x="2048" y="1206"/>
                    <a:pt x="2048" y="1208"/>
                  </a:cubicBezTo>
                  <a:cubicBezTo>
                    <a:pt x="2048" y="1208"/>
                    <a:pt x="2050" y="1210"/>
                    <a:pt x="2053" y="1212"/>
                  </a:cubicBezTo>
                  <a:lnTo>
                    <a:pt x="2053" y="1212"/>
                  </a:lnTo>
                  <a:cubicBezTo>
                    <a:pt x="2051" y="1208"/>
                    <a:pt x="2050" y="1206"/>
                    <a:pt x="2049" y="1206"/>
                  </a:cubicBezTo>
                  <a:close/>
                  <a:moveTo>
                    <a:pt x="2334" y="1220"/>
                  </a:moveTo>
                  <a:cubicBezTo>
                    <a:pt x="2338" y="1224"/>
                    <a:pt x="2341" y="1225"/>
                    <a:pt x="2342" y="1225"/>
                  </a:cubicBezTo>
                  <a:cubicBezTo>
                    <a:pt x="2345" y="1225"/>
                    <a:pt x="2342" y="1220"/>
                    <a:pt x="2334" y="1220"/>
                  </a:cubicBezTo>
                  <a:close/>
                  <a:moveTo>
                    <a:pt x="1965" y="1279"/>
                  </a:moveTo>
                  <a:cubicBezTo>
                    <a:pt x="1974" y="1286"/>
                    <a:pt x="1984" y="1293"/>
                    <a:pt x="1993" y="1299"/>
                  </a:cubicBezTo>
                  <a:lnTo>
                    <a:pt x="1993" y="1299"/>
                  </a:lnTo>
                  <a:cubicBezTo>
                    <a:pt x="1987" y="1294"/>
                    <a:pt x="1978" y="1288"/>
                    <a:pt x="1965" y="1279"/>
                  </a:cubicBezTo>
                  <a:close/>
                  <a:moveTo>
                    <a:pt x="1860" y="1359"/>
                  </a:moveTo>
                  <a:cubicBezTo>
                    <a:pt x="1860" y="1360"/>
                    <a:pt x="1861" y="1361"/>
                    <a:pt x="1861" y="1362"/>
                  </a:cubicBezTo>
                  <a:lnTo>
                    <a:pt x="1861" y="1362"/>
                  </a:lnTo>
                  <a:cubicBezTo>
                    <a:pt x="1859" y="1365"/>
                    <a:pt x="1857" y="1366"/>
                    <a:pt x="1857" y="1366"/>
                  </a:cubicBezTo>
                  <a:cubicBezTo>
                    <a:pt x="1857" y="1366"/>
                    <a:pt x="1857" y="1364"/>
                    <a:pt x="1860" y="1359"/>
                  </a:cubicBezTo>
                  <a:close/>
                  <a:moveTo>
                    <a:pt x="1929" y="1375"/>
                  </a:moveTo>
                  <a:cubicBezTo>
                    <a:pt x="1931" y="1377"/>
                    <a:pt x="1933" y="1379"/>
                    <a:pt x="1936" y="1381"/>
                  </a:cubicBezTo>
                  <a:lnTo>
                    <a:pt x="1936" y="1381"/>
                  </a:lnTo>
                  <a:cubicBezTo>
                    <a:pt x="1937" y="1381"/>
                    <a:pt x="1938" y="1381"/>
                    <a:pt x="1938" y="1381"/>
                  </a:cubicBezTo>
                  <a:cubicBezTo>
                    <a:pt x="1941" y="1381"/>
                    <a:pt x="1941" y="1381"/>
                    <a:pt x="1929" y="1375"/>
                  </a:cubicBezTo>
                  <a:close/>
                  <a:moveTo>
                    <a:pt x="1872" y="1383"/>
                  </a:moveTo>
                  <a:cubicBezTo>
                    <a:pt x="1874" y="1387"/>
                    <a:pt x="1876" y="1390"/>
                    <a:pt x="1878" y="1394"/>
                  </a:cubicBezTo>
                  <a:lnTo>
                    <a:pt x="1878" y="1394"/>
                  </a:lnTo>
                  <a:cubicBezTo>
                    <a:pt x="1878" y="1394"/>
                    <a:pt x="1878" y="1393"/>
                    <a:pt x="1879" y="1393"/>
                  </a:cubicBezTo>
                  <a:lnTo>
                    <a:pt x="1879" y="1393"/>
                  </a:lnTo>
                  <a:cubicBezTo>
                    <a:pt x="1880" y="1394"/>
                    <a:pt x="1881" y="1396"/>
                    <a:pt x="1882" y="1398"/>
                  </a:cubicBezTo>
                  <a:lnTo>
                    <a:pt x="1884" y="1406"/>
                  </a:lnTo>
                  <a:lnTo>
                    <a:pt x="1884" y="1406"/>
                  </a:lnTo>
                  <a:cubicBezTo>
                    <a:pt x="1882" y="1402"/>
                    <a:pt x="1880" y="1398"/>
                    <a:pt x="1878" y="1394"/>
                  </a:cubicBezTo>
                  <a:lnTo>
                    <a:pt x="1878" y="1394"/>
                  </a:lnTo>
                  <a:cubicBezTo>
                    <a:pt x="1877" y="1396"/>
                    <a:pt x="1877" y="1397"/>
                    <a:pt x="1876" y="1398"/>
                  </a:cubicBezTo>
                  <a:lnTo>
                    <a:pt x="1876" y="1398"/>
                  </a:lnTo>
                  <a:cubicBezTo>
                    <a:pt x="1873" y="1390"/>
                    <a:pt x="1872" y="1384"/>
                    <a:pt x="1872" y="1383"/>
                  </a:cubicBezTo>
                  <a:close/>
                  <a:moveTo>
                    <a:pt x="1642" y="1379"/>
                  </a:moveTo>
                  <a:cubicBezTo>
                    <a:pt x="1630" y="1394"/>
                    <a:pt x="1618" y="1410"/>
                    <a:pt x="1611" y="1419"/>
                  </a:cubicBezTo>
                  <a:lnTo>
                    <a:pt x="1611" y="1419"/>
                  </a:lnTo>
                  <a:cubicBezTo>
                    <a:pt x="1620" y="1409"/>
                    <a:pt x="1637" y="1390"/>
                    <a:pt x="1642" y="1379"/>
                  </a:cubicBezTo>
                  <a:close/>
                  <a:moveTo>
                    <a:pt x="1611" y="1419"/>
                  </a:moveTo>
                  <a:cubicBezTo>
                    <a:pt x="1608" y="1422"/>
                    <a:pt x="1606" y="1424"/>
                    <a:pt x="1606" y="1424"/>
                  </a:cubicBezTo>
                  <a:cubicBezTo>
                    <a:pt x="1606" y="1424"/>
                    <a:pt x="1607" y="1424"/>
                    <a:pt x="1608" y="1422"/>
                  </a:cubicBezTo>
                  <a:cubicBezTo>
                    <a:pt x="1609" y="1421"/>
                    <a:pt x="1610" y="1420"/>
                    <a:pt x="1611" y="1419"/>
                  </a:cubicBezTo>
                  <a:close/>
                  <a:moveTo>
                    <a:pt x="2089" y="1419"/>
                  </a:moveTo>
                  <a:cubicBezTo>
                    <a:pt x="2093" y="1419"/>
                    <a:pt x="2102" y="1422"/>
                    <a:pt x="2120" y="1434"/>
                  </a:cubicBezTo>
                  <a:lnTo>
                    <a:pt x="2084" y="1422"/>
                  </a:lnTo>
                  <a:cubicBezTo>
                    <a:pt x="2084" y="1422"/>
                    <a:pt x="2084" y="1419"/>
                    <a:pt x="2089" y="1419"/>
                  </a:cubicBezTo>
                  <a:close/>
                  <a:moveTo>
                    <a:pt x="1846" y="1387"/>
                  </a:moveTo>
                  <a:cubicBezTo>
                    <a:pt x="1846" y="1390"/>
                    <a:pt x="1846" y="1394"/>
                    <a:pt x="1846" y="1398"/>
                  </a:cubicBezTo>
                  <a:cubicBezTo>
                    <a:pt x="1846" y="1398"/>
                    <a:pt x="1846" y="1398"/>
                    <a:pt x="1846" y="1398"/>
                  </a:cubicBezTo>
                  <a:lnTo>
                    <a:pt x="1846" y="1398"/>
                  </a:lnTo>
                  <a:cubicBezTo>
                    <a:pt x="1846" y="1404"/>
                    <a:pt x="1840" y="1416"/>
                    <a:pt x="1834" y="1426"/>
                  </a:cubicBezTo>
                  <a:lnTo>
                    <a:pt x="1834" y="1426"/>
                  </a:lnTo>
                  <a:cubicBezTo>
                    <a:pt x="1834" y="1425"/>
                    <a:pt x="1834" y="1423"/>
                    <a:pt x="1834" y="1422"/>
                  </a:cubicBezTo>
                  <a:cubicBezTo>
                    <a:pt x="1834" y="1424"/>
                    <a:pt x="1834" y="1425"/>
                    <a:pt x="1834" y="1427"/>
                  </a:cubicBezTo>
                  <a:lnTo>
                    <a:pt x="1834" y="1427"/>
                  </a:lnTo>
                  <a:cubicBezTo>
                    <a:pt x="1828" y="1437"/>
                    <a:pt x="1822" y="1446"/>
                    <a:pt x="1822" y="1446"/>
                  </a:cubicBezTo>
                  <a:cubicBezTo>
                    <a:pt x="1834" y="1422"/>
                    <a:pt x="1846" y="1387"/>
                    <a:pt x="1846" y="1387"/>
                  </a:cubicBezTo>
                  <a:close/>
                  <a:moveTo>
                    <a:pt x="1846" y="1421"/>
                  </a:moveTo>
                  <a:cubicBezTo>
                    <a:pt x="1845" y="1444"/>
                    <a:pt x="1843" y="1452"/>
                    <a:pt x="1841" y="1452"/>
                  </a:cubicBezTo>
                  <a:cubicBezTo>
                    <a:pt x="1840" y="1452"/>
                    <a:pt x="1838" y="1447"/>
                    <a:pt x="1837" y="1441"/>
                  </a:cubicBezTo>
                  <a:lnTo>
                    <a:pt x="1837" y="1441"/>
                  </a:lnTo>
                  <a:cubicBezTo>
                    <a:pt x="1840" y="1433"/>
                    <a:pt x="1843" y="1427"/>
                    <a:pt x="1846" y="1421"/>
                  </a:cubicBezTo>
                  <a:close/>
                  <a:moveTo>
                    <a:pt x="1870" y="1410"/>
                  </a:moveTo>
                  <a:lnTo>
                    <a:pt x="1870" y="1422"/>
                  </a:lnTo>
                  <a:lnTo>
                    <a:pt x="1870" y="1458"/>
                  </a:lnTo>
                  <a:cubicBezTo>
                    <a:pt x="1870" y="1463"/>
                    <a:pt x="1870" y="1469"/>
                    <a:pt x="1869" y="1469"/>
                  </a:cubicBezTo>
                  <a:cubicBezTo>
                    <a:pt x="1868" y="1469"/>
                    <a:pt x="1865" y="1461"/>
                    <a:pt x="1859" y="1439"/>
                  </a:cubicBezTo>
                  <a:lnTo>
                    <a:pt x="1859" y="1439"/>
                  </a:lnTo>
                  <a:cubicBezTo>
                    <a:pt x="1862" y="1428"/>
                    <a:pt x="1866" y="1418"/>
                    <a:pt x="1870" y="1410"/>
                  </a:cubicBezTo>
                  <a:close/>
                  <a:moveTo>
                    <a:pt x="2227" y="1458"/>
                  </a:moveTo>
                  <a:cubicBezTo>
                    <a:pt x="2215" y="1470"/>
                    <a:pt x="2227" y="1482"/>
                    <a:pt x="2263" y="1506"/>
                  </a:cubicBezTo>
                  <a:lnTo>
                    <a:pt x="2275" y="1494"/>
                  </a:lnTo>
                  <a:cubicBezTo>
                    <a:pt x="2263" y="1482"/>
                    <a:pt x="2239" y="1470"/>
                    <a:pt x="2227" y="1458"/>
                  </a:cubicBezTo>
                  <a:close/>
                  <a:moveTo>
                    <a:pt x="1856" y="1558"/>
                  </a:moveTo>
                  <a:cubicBezTo>
                    <a:pt x="1853" y="1568"/>
                    <a:pt x="1849" y="1579"/>
                    <a:pt x="1846" y="1589"/>
                  </a:cubicBezTo>
                  <a:cubicBezTo>
                    <a:pt x="1856" y="1570"/>
                    <a:pt x="1858" y="1562"/>
                    <a:pt x="1856" y="1558"/>
                  </a:cubicBezTo>
                  <a:close/>
                  <a:moveTo>
                    <a:pt x="168" y="1"/>
                  </a:moveTo>
                  <a:cubicBezTo>
                    <a:pt x="163" y="1"/>
                    <a:pt x="155" y="5"/>
                    <a:pt x="143" y="17"/>
                  </a:cubicBezTo>
                  <a:cubicBezTo>
                    <a:pt x="143" y="53"/>
                    <a:pt x="167" y="29"/>
                    <a:pt x="155" y="53"/>
                  </a:cubicBezTo>
                  <a:lnTo>
                    <a:pt x="143" y="53"/>
                  </a:lnTo>
                  <a:cubicBezTo>
                    <a:pt x="84" y="113"/>
                    <a:pt x="36" y="184"/>
                    <a:pt x="1" y="244"/>
                  </a:cubicBezTo>
                  <a:cubicBezTo>
                    <a:pt x="1" y="244"/>
                    <a:pt x="1" y="259"/>
                    <a:pt x="7" y="259"/>
                  </a:cubicBezTo>
                  <a:cubicBezTo>
                    <a:pt x="8" y="259"/>
                    <a:pt x="10" y="258"/>
                    <a:pt x="12" y="255"/>
                  </a:cubicBezTo>
                  <a:cubicBezTo>
                    <a:pt x="31" y="246"/>
                    <a:pt x="56" y="208"/>
                    <a:pt x="62" y="208"/>
                  </a:cubicBezTo>
                  <a:lnTo>
                    <a:pt x="62" y="208"/>
                  </a:lnTo>
                  <a:cubicBezTo>
                    <a:pt x="63" y="208"/>
                    <a:pt x="63" y="212"/>
                    <a:pt x="60" y="220"/>
                  </a:cubicBezTo>
                  <a:cubicBezTo>
                    <a:pt x="45" y="259"/>
                    <a:pt x="44" y="328"/>
                    <a:pt x="53" y="328"/>
                  </a:cubicBezTo>
                  <a:cubicBezTo>
                    <a:pt x="57" y="328"/>
                    <a:pt x="63" y="312"/>
                    <a:pt x="70" y="267"/>
                  </a:cubicBezTo>
                  <a:lnTo>
                    <a:pt x="70" y="267"/>
                  </a:lnTo>
                  <a:cubicBezTo>
                    <a:pt x="71" y="267"/>
                    <a:pt x="71" y="267"/>
                    <a:pt x="72" y="267"/>
                  </a:cubicBezTo>
                  <a:cubicBezTo>
                    <a:pt x="72" y="267"/>
                    <a:pt x="73" y="267"/>
                    <a:pt x="73" y="267"/>
                  </a:cubicBezTo>
                  <a:lnTo>
                    <a:pt x="73" y="267"/>
                  </a:lnTo>
                  <a:cubicBezTo>
                    <a:pt x="75" y="275"/>
                    <a:pt x="78" y="282"/>
                    <a:pt x="81" y="288"/>
                  </a:cubicBezTo>
                  <a:lnTo>
                    <a:pt x="81" y="288"/>
                  </a:lnTo>
                  <a:cubicBezTo>
                    <a:pt x="70" y="306"/>
                    <a:pt x="60" y="322"/>
                    <a:pt x="60" y="327"/>
                  </a:cubicBezTo>
                  <a:cubicBezTo>
                    <a:pt x="60" y="331"/>
                    <a:pt x="61" y="332"/>
                    <a:pt x="63" y="332"/>
                  </a:cubicBezTo>
                  <a:cubicBezTo>
                    <a:pt x="67" y="332"/>
                    <a:pt x="78" y="318"/>
                    <a:pt x="88" y="301"/>
                  </a:cubicBezTo>
                  <a:lnTo>
                    <a:pt x="88" y="301"/>
                  </a:lnTo>
                  <a:cubicBezTo>
                    <a:pt x="89" y="303"/>
                    <a:pt x="90" y="305"/>
                    <a:pt x="91" y="307"/>
                  </a:cubicBezTo>
                  <a:lnTo>
                    <a:pt x="91" y="307"/>
                  </a:lnTo>
                  <a:cubicBezTo>
                    <a:pt x="85" y="319"/>
                    <a:pt x="81" y="328"/>
                    <a:pt x="82" y="328"/>
                  </a:cubicBezTo>
                  <a:cubicBezTo>
                    <a:pt x="83" y="328"/>
                    <a:pt x="83" y="328"/>
                    <a:pt x="84" y="327"/>
                  </a:cubicBezTo>
                  <a:cubicBezTo>
                    <a:pt x="87" y="326"/>
                    <a:pt x="90" y="323"/>
                    <a:pt x="94" y="319"/>
                  </a:cubicBezTo>
                  <a:lnTo>
                    <a:pt x="94" y="319"/>
                  </a:lnTo>
                  <a:cubicBezTo>
                    <a:pt x="95" y="325"/>
                    <a:pt x="96" y="331"/>
                    <a:pt x="96" y="339"/>
                  </a:cubicBezTo>
                  <a:lnTo>
                    <a:pt x="120" y="339"/>
                  </a:lnTo>
                  <a:cubicBezTo>
                    <a:pt x="126" y="332"/>
                    <a:pt x="133" y="327"/>
                    <a:pt x="140" y="324"/>
                  </a:cubicBezTo>
                  <a:lnTo>
                    <a:pt x="140" y="324"/>
                  </a:lnTo>
                  <a:cubicBezTo>
                    <a:pt x="137" y="329"/>
                    <a:pt x="134" y="334"/>
                    <a:pt x="132" y="339"/>
                  </a:cubicBezTo>
                  <a:cubicBezTo>
                    <a:pt x="132" y="353"/>
                    <a:pt x="128" y="366"/>
                    <a:pt x="131" y="366"/>
                  </a:cubicBezTo>
                  <a:cubicBezTo>
                    <a:pt x="134" y="366"/>
                    <a:pt x="140" y="359"/>
                    <a:pt x="155" y="339"/>
                  </a:cubicBezTo>
                  <a:lnTo>
                    <a:pt x="155" y="339"/>
                  </a:lnTo>
                  <a:cubicBezTo>
                    <a:pt x="130" y="377"/>
                    <a:pt x="122" y="391"/>
                    <a:pt x="124" y="391"/>
                  </a:cubicBezTo>
                  <a:cubicBezTo>
                    <a:pt x="127" y="391"/>
                    <a:pt x="139" y="379"/>
                    <a:pt x="155" y="363"/>
                  </a:cubicBezTo>
                  <a:lnTo>
                    <a:pt x="155" y="363"/>
                  </a:lnTo>
                  <a:cubicBezTo>
                    <a:pt x="137" y="386"/>
                    <a:pt x="143" y="392"/>
                    <a:pt x="154" y="392"/>
                  </a:cubicBezTo>
                  <a:cubicBezTo>
                    <a:pt x="164" y="392"/>
                    <a:pt x="179" y="386"/>
                    <a:pt x="179" y="386"/>
                  </a:cubicBezTo>
                  <a:cubicBezTo>
                    <a:pt x="180" y="387"/>
                    <a:pt x="181" y="388"/>
                    <a:pt x="182" y="388"/>
                  </a:cubicBezTo>
                  <a:cubicBezTo>
                    <a:pt x="188" y="388"/>
                    <a:pt x="197" y="374"/>
                    <a:pt x="205" y="362"/>
                  </a:cubicBezTo>
                  <a:lnTo>
                    <a:pt x="205" y="362"/>
                  </a:lnTo>
                  <a:cubicBezTo>
                    <a:pt x="207" y="366"/>
                    <a:pt x="210" y="369"/>
                    <a:pt x="214" y="369"/>
                  </a:cubicBezTo>
                  <a:cubicBezTo>
                    <a:pt x="216" y="369"/>
                    <a:pt x="218" y="368"/>
                    <a:pt x="220" y="366"/>
                  </a:cubicBezTo>
                  <a:lnTo>
                    <a:pt x="220" y="366"/>
                  </a:lnTo>
                  <a:cubicBezTo>
                    <a:pt x="223" y="373"/>
                    <a:pt x="227" y="380"/>
                    <a:pt x="227" y="386"/>
                  </a:cubicBezTo>
                  <a:cubicBezTo>
                    <a:pt x="233" y="381"/>
                    <a:pt x="238" y="374"/>
                    <a:pt x="242" y="367"/>
                  </a:cubicBezTo>
                  <a:lnTo>
                    <a:pt x="242" y="367"/>
                  </a:lnTo>
                  <a:lnTo>
                    <a:pt x="240" y="385"/>
                  </a:lnTo>
                  <a:lnTo>
                    <a:pt x="240" y="385"/>
                  </a:lnTo>
                  <a:cubicBezTo>
                    <a:pt x="230" y="397"/>
                    <a:pt x="221" y="410"/>
                    <a:pt x="215" y="422"/>
                  </a:cubicBezTo>
                  <a:cubicBezTo>
                    <a:pt x="212" y="434"/>
                    <a:pt x="213" y="438"/>
                    <a:pt x="216" y="438"/>
                  </a:cubicBezTo>
                  <a:cubicBezTo>
                    <a:pt x="219" y="438"/>
                    <a:pt x="226" y="433"/>
                    <a:pt x="234" y="425"/>
                  </a:cubicBezTo>
                  <a:lnTo>
                    <a:pt x="234" y="425"/>
                  </a:lnTo>
                  <a:lnTo>
                    <a:pt x="229" y="463"/>
                  </a:lnTo>
                  <a:lnTo>
                    <a:pt x="229" y="463"/>
                  </a:lnTo>
                  <a:cubicBezTo>
                    <a:pt x="231" y="460"/>
                    <a:pt x="234" y="458"/>
                    <a:pt x="239" y="458"/>
                  </a:cubicBezTo>
                  <a:cubicBezTo>
                    <a:pt x="239" y="458"/>
                    <a:pt x="239" y="453"/>
                    <a:pt x="242" y="453"/>
                  </a:cubicBezTo>
                  <a:cubicBezTo>
                    <a:pt x="244" y="453"/>
                    <a:pt x="247" y="454"/>
                    <a:pt x="251" y="458"/>
                  </a:cubicBezTo>
                  <a:cubicBezTo>
                    <a:pt x="251" y="458"/>
                    <a:pt x="253" y="458"/>
                    <a:pt x="255" y="463"/>
                  </a:cubicBezTo>
                  <a:lnTo>
                    <a:pt x="255" y="463"/>
                  </a:lnTo>
                  <a:cubicBezTo>
                    <a:pt x="252" y="468"/>
                    <a:pt x="248" y="472"/>
                    <a:pt x="243" y="477"/>
                  </a:cubicBezTo>
                  <a:lnTo>
                    <a:pt x="243" y="477"/>
                  </a:lnTo>
                  <a:cubicBezTo>
                    <a:pt x="247" y="473"/>
                    <a:pt x="251" y="468"/>
                    <a:pt x="255" y="464"/>
                  </a:cubicBezTo>
                  <a:lnTo>
                    <a:pt x="255" y="464"/>
                  </a:lnTo>
                  <a:cubicBezTo>
                    <a:pt x="256" y="466"/>
                    <a:pt x="256" y="469"/>
                    <a:pt x="256" y="474"/>
                  </a:cubicBezTo>
                  <a:lnTo>
                    <a:pt x="256" y="474"/>
                  </a:lnTo>
                  <a:cubicBezTo>
                    <a:pt x="262" y="442"/>
                    <a:pt x="266" y="466"/>
                    <a:pt x="281" y="434"/>
                  </a:cubicBezTo>
                  <a:lnTo>
                    <a:pt x="281" y="434"/>
                  </a:lnTo>
                  <a:cubicBezTo>
                    <a:pt x="284" y="431"/>
                    <a:pt x="287" y="428"/>
                    <a:pt x="291" y="424"/>
                  </a:cubicBezTo>
                  <a:lnTo>
                    <a:pt x="291" y="424"/>
                  </a:lnTo>
                  <a:cubicBezTo>
                    <a:pt x="288" y="436"/>
                    <a:pt x="286" y="448"/>
                    <a:pt x="286" y="458"/>
                  </a:cubicBezTo>
                  <a:cubicBezTo>
                    <a:pt x="286" y="462"/>
                    <a:pt x="286" y="466"/>
                    <a:pt x="286" y="469"/>
                  </a:cubicBezTo>
                  <a:lnTo>
                    <a:pt x="286" y="469"/>
                  </a:lnTo>
                  <a:cubicBezTo>
                    <a:pt x="286" y="469"/>
                    <a:pt x="286" y="470"/>
                    <a:pt x="286" y="470"/>
                  </a:cubicBezTo>
                  <a:cubicBezTo>
                    <a:pt x="274" y="482"/>
                    <a:pt x="286" y="482"/>
                    <a:pt x="298" y="482"/>
                  </a:cubicBezTo>
                  <a:cubicBezTo>
                    <a:pt x="305" y="482"/>
                    <a:pt x="312" y="482"/>
                    <a:pt x="321" y="477"/>
                  </a:cubicBezTo>
                  <a:lnTo>
                    <a:pt x="321" y="477"/>
                  </a:lnTo>
                  <a:cubicBezTo>
                    <a:pt x="319" y="484"/>
                    <a:pt x="319" y="487"/>
                    <a:pt x="320" y="487"/>
                  </a:cubicBezTo>
                  <a:cubicBezTo>
                    <a:pt x="321" y="487"/>
                    <a:pt x="324" y="480"/>
                    <a:pt x="328" y="473"/>
                  </a:cubicBezTo>
                  <a:lnTo>
                    <a:pt x="328" y="473"/>
                  </a:lnTo>
                  <a:cubicBezTo>
                    <a:pt x="333" y="470"/>
                    <a:pt x="339" y="465"/>
                    <a:pt x="345" y="459"/>
                  </a:cubicBezTo>
                  <a:lnTo>
                    <a:pt x="345" y="459"/>
                  </a:lnTo>
                  <a:cubicBezTo>
                    <a:pt x="346" y="461"/>
                    <a:pt x="346" y="465"/>
                    <a:pt x="346" y="470"/>
                  </a:cubicBezTo>
                  <a:cubicBezTo>
                    <a:pt x="346" y="470"/>
                    <a:pt x="350" y="461"/>
                    <a:pt x="355" y="449"/>
                  </a:cubicBezTo>
                  <a:lnTo>
                    <a:pt x="355" y="449"/>
                  </a:lnTo>
                  <a:cubicBezTo>
                    <a:pt x="363" y="441"/>
                    <a:pt x="366" y="438"/>
                    <a:pt x="368" y="438"/>
                  </a:cubicBezTo>
                  <a:cubicBezTo>
                    <a:pt x="370" y="438"/>
                    <a:pt x="370" y="441"/>
                    <a:pt x="370" y="446"/>
                  </a:cubicBezTo>
                  <a:cubicBezTo>
                    <a:pt x="370" y="458"/>
                    <a:pt x="358" y="470"/>
                    <a:pt x="346" y="470"/>
                  </a:cubicBezTo>
                  <a:cubicBezTo>
                    <a:pt x="334" y="494"/>
                    <a:pt x="346" y="494"/>
                    <a:pt x="346" y="494"/>
                  </a:cubicBezTo>
                  <a:cubicBezTo>
                    <a:pt x="355" y="494"/>
                    <a:pt x="372" y="479"/>
                    <a:pt x="384" y="473"/>
                  </a:cubicBezTo>
                  <a:lnTo>
                    <a:pt x="384" y="473"/>
                  </a:lnTo>
                  <a:lnTo>
                    <a:pt x="382" y="494"/>
                  </a:lnTo>
                  <a:cubicBezTo>
                    <a:pt x="384" y="485"/>
                    <a:pt x="386" y="477"/>
                    <a:pt x="389" y="471"/>
                  </a:cubicBezTo>
                  <a:lnTo>
                    <a:pt x="389" y="471"/>
                  </a:lnTo>
                  <a:cubicBezTo>
                    <a:pt x="391" y="470"/>
                    <a:pt x="392" y="470"/>
                    <a:pt x="393" y="470"/>
                  </a:cubicBezTo>
                  <a:cubicBezTo>
                    <a:pt x="405" y="470"/>
                    <a:pt x="405" y="470"/>
                    <a:pt x="405" y="482"/>
                  </a:cubicBezTo>
                  <a:cubicBezTo>
                    <a:pt x="405" y="482"/>
                    <a:pt x="393" y="517"/>
                    <a:pt x="393" y="517"/>
                  </a:cubicBezTo>
                  <a:lnTo>
                    <a:pt x="405" y="505"/>
                  </a:lnTo>
                  <a:lnTo>
                    <a:pt x="429" y="517"/>
                  </a:lnTo>
                  <a:cubicBezTo>
                    <a:pt x="429" y="517"/>
                    <a:pt x="429" y="528"/>
                    <a:pt x="437" y="528"/>
                  </a:cubicBezTo>
                  <a:cubicBezTo>
                    <a:pt x="443" y="528"/>
                    <a:pt x="455" y="521"/>
                    <a:pt x="477" y="494"/>
                  </a:cubicBezTo>
                  <a:lnTo>
                    <a:pt x="477" y="494"/>
                  </a:lnTo>
                  <a:cubicBezTo>
                    <a:pt x="441" y="541"/>
                    <a:pt x="453" y="553"/>
                    <a:pt x="465" y="553"/>
                  </a:cubicBezTo>
                  <a:cubicBezTo>
                    <a:pt x="465" y="555"/>
                    <a:pt x="465" y="556"/>
                    <a:pt x="466" y="556"/>
                  </a:cubicBezTo>
                  <a:cubicBezTo>
                    <a:pt x="471" y="556"/>
                    <a:pt x="484" y="539"/>
                    <a:pt x="495" y="539"/>
                  </a:cubicBezTo>
                  <a:cubicBezTo>
                    <a:pt x="497" y="539"/>
                    <a:pt x="499" y="539"/>
                    <a:pt x="501" y="541"/>
                  </a:cubicBezTo>
                  <a:cubicBezTo>
                    <a:pt x="501" y="553"/>
                    <a:pt x="465" y="577"/>
                    <a:pt x="465" y="589"/>
                  </a:cubicBezTo>
                  <a:cubicBezTo>
                    <a:pt x="465" y="601"/>
                    <a:pt x="465" y="601"/>
                    <a:pt x="465" y="601"/>
                  </a:cubicBezTo>
                  <a:cubicBezTo>
                    <a:pt x="477" y="601"/>
                    <a:pt x="489" y="601"/>
                    <a:pt x="489" y="589"/>
                  </a:cubicBezTo>
                  <a:cubicBezTo>
                    <a:pt x="494" y="586"/>
                    <a:pt x="499" y="583"/>
                    <a:pt x="503" y="580"/>
                  </a:cubicBezTo>
                  <a:lnTo>
                    <a:pt x="503" y="580"/>
                  </a:lnTo>
                  <a:cubicBezTo>
                    <a:pt x="504" y="581"/>
                    <a:pt x="504" y="582"/>
                    <a:pt x="505" y="582"/>
                  </a:cubicBezTo>
                  <a:cubicBezTo>
                    <a:pt x="509" y="582"/>
                    <a:pt x="519" y="575"/>
                    <a:pt x="523" y="575"/>
                  </a:cubicBezTo>
                  <a:cubicBezTo>
                    <a:pt x="524" y="575"/>
                    <a:pt x="524" y="575"/>
                    <a:pt x="524" y="577"/>
                  </a:cubicBezTo>
                  <a:cubicBezTo>
                    <a:pt x="524" y="577"/>
                    <a:pt x="453" y="672"/>
                    <a:pt x="465" y="672"/>
                  </a:cubicBezTo>
                  <a:cubicBezTo>
                    <a:pt x="513" y="625"/>
                    <a:pt x="548" y="589"/>
                    <a:pt x="584" y="541"/>
                  </a:cubicBezTo>
                  <a:cubicBezTo>
                    <a:pt x="588" y="536"/>
                    <a:pt x="589" y="533"/>
                    <a:pt x="590" y="533"/>
                  </a:cubicBezTo>
                  <a:lnTo>
                    <a:pt x="590" y="533"/>
                  </a:lnTo>
                  <a:cubicBezTo>
                    <a:pt x="591" y="533"/>
                    <a:pt x="548" y="603"/>
                    <a:pt x="548" y="613"/>
                  </a:cubicBezTo>
                  <a:cubicBezTo>
                    <a:pt x="560" y="589"/>
                    <a:pt x="572" y="577"/>
                    <a:pt x="572" y="577"/>
                  </a:cubicBezTo>
                  <a:cubicBezTo>
                    <a:pt x="580" y="577"/>
                    <a:pt x="577" y="582"/>
                    <a:pt x="578" y="582"/>
                  </a:cubicBezTo>
                  <a:cubicBezTo>
                    <a:pt x="579" y="582"/>
                    <a:pt x="580" y="581"/>
                    <a:pt x="584" y="577"/>
                  </a:cubicBezTo>
                  <a:lnTo>
                    <a:pt x="620" y="541"/>
                  </a:lnTo>
                  <a:cubicBezTo>
                    <a:pt x="624" y="537"/>
                    <a:pt x="626" y="536"/>
                    <a:pt x="628" y="536"/>
                  </a:cubicBezTo>
                  <a:cubicBezTo>
                    <a:pt x="632" y="536"/>
                    <a:pt x="632" y="541"/>
                    <a:pt x="632" y="541"/>
                  </a:cubicBezTo>
                  <a:cubicBezTo>
                    <a:pt x="608" y="577"/>
                    <a:pt x="596" y="589"/>
                    <a:pt x="608" y="589"/>
                  </a:cubicBezTo>
                  <a:cubicBezTo>
                    <a:pt x="613" y="584"/>
                    <a:pt x="618" y="579"/>
                    <a:pt x="619" y="579"/>
                  </a:cubicBezTo>
                  <a:lnTo>
                    <a:pt x="619" y="579"/>
                  </a:lnTo>
                  <a:cubicBezTo>
                    <a:pt x="621" y="579"/>
                    <a:pt x="617" y="589"/>
                    <a:pt x="596" y="625"/>
                  </a:cubicBezTo>
                  <a:cubicBezTo>
                    <a:pt x="587" y="633"/>
                    <a:pt x="591" y="641"/>
                    <a:pt x="598" y="641"/>
                  </a:cubicBezTo>
                  <a:cubicBezTo>
                    <a:pt x="601" y="641"/>
                    <a:pt x="604" y="640"/>
                    <a:pt x="608" y="636"/>
                  </a:cubicBezTo>
                  <a:cubicBezTo>
                    <a:pt x="620" y="625"/>
                    <a:pt x="620" y="601"/>
                    <a:pt x="632" y="601"/>
                  </a:cubicBezTo>
                  <a:cubicBezTo>
                    <a:pt x="644" y="601"/>
                    <a:pt x="644" y="601"/>
                    <a:pt x="644" y="625"/>
                  </a:cubicBezTo>
                  <a:cubicBezTo>
                    <a:pt x="644" y="625"/>
                    <a:pt x="644" y="625"/>
                    <a:pt x="644" y="625"/>
                  </a:cubicBezTo>
                  <a:lnTo>
                    <a:pt x="644" y="625"/>
                  </a:lnTo>
                  <a:lnTo>
                    <a:pt x="620" y="648"/>
                  </a:lnTo>
                  <a:cubicBezTo>
                    <a:pt x="609" y="665"/>
                    <a:pt x="608" y="672"/>
                    <a:pt x="611" y="672"/>
                  </a:cubicBezTo>
                  <a:cubicBezTo>
                    <a:pt x="615" y="672"/>
                    <a:pt x="629" y="658"/>
                    <a:pt x="638" y="645"/>
                  </a:cubicBezTo>
                  <a:lnTo>
                    <a:pt x="638" y="645"/>
                  </a:lnTo>
                  <a:cubicBezTo>
                    <a:pt x="633" y="655"/>
                    <a:pt x="626" y="665"/>
                    <a:pt x="620" y="672"/>
                  </a:cubicBezTo>
                  <a:cubicBezTo>
                    <a:pt x="620" y="684"/>
                    <a:pt x="620" y="690"/>
                    <a:pt x="623" y="690"/>
                  </a:cubicBezTo>
                  <a:cubicBezTo>
                    <a:pt x="626" y="690"/>
                    <a:pt x="632" y="684"/>
                    <a:pt x="644" y="672"/>
                  </a:cubicBezTo>
                  <a:cubicBezTo>
                    <a:pt x="645" y="668"/>
                    <a:pt x="647" y="667"/>
                    <a:pt x="648" y="667"/>
                  </a:cubicBezTo>
                  <a:lnTo>
                    <a:pt x="648" y="667"/>
                  </a:lnTo>
                  <a:cubicBezTo>
                    <a:pt x="652" y="667"/>
                    <a:pt x="644" y="710"/>
                    <a:pt x="644" y="720"/>
                  </a:cubicBezTo>
                  <a:cubicBezTo>
                    <a:pt x="667" y="684"/>
                    <a:pt x="691" y="648"/>
                    <a:pt x="715" y="613"/>
                  </a:cubicBezTo>
                  <a:cubicBezTo>
                    <a:pt x="715" y="613"/>
                    <a:pt x="727" y="613"/>
                    <a:pt x="715" y="625"/>
                  </a:cubicBezTo>
                  <a:cubicBezTo>
                    <a:pt x="707" y="633"/>
                    <a:pt x="710" y="641"/>
                    <a:pt x="713" y="641"/>
                  </a:cubicBezTo>
                  <a:cubicBezTo>
                    <a:pt x="713" y="641"/>
                    <a:pt x="713" y="641"/>
                    <a:pt x="713" y="641"/>
                  </a:cubicBezTo>
                  <a:lnTo>
                    <a:pt x="713" y="641"/>
                  </a:lnTo>
                  <a:cubicBezTo>
                    <a:pt x="709" y="652"/>
                    <a:pt x="698" y="678"/>
                    <a:pt x="679" y="696"/>
                  </a:cubicBezTo>
                  <a:cubicBezTo>
                    <a:pt x="673" y="706"/>
                    <a:pt x="671" y="709"/>
                    <a:pt x="671" y="709"/>
                  </a:cubicBezTo>
                  <a:cubicBezTo>
                    <a:pt x="673" y="709"/>
                    <a:pt x="694" y="684"/>
                    <a:pt x="703" y="684"/>
                  </a:cubicBezTo>
                  <a:cubicBezTo>
                    <a:pt x="703" y="684"/>
                    <a:pt x="718" y="669"/>
                    <a:pt x="724" y="669"/>
                  </a:cubicBezTo>
                  <a:cubicBezTo>
                    <a:pt x="726" y="669"/>
                    <a:pt x="727" y="670"/>
                    <a:pt x="727" y="672"/>
                  </a:cubicBezTo>
                  <a:cubicBezTo>
                    <a:pt x="727" y="672"/>
                    <a:pt x="727" y="680"/>
                    <a:pt x="734" y="680"/>
                  </a:cubicBezTo>
                  <a:cubicBezTo>
                    <a:pt x="739" y="680"/>
                    <a:pt x="747" y="676"/>
                    <a:pt x="763" y="660"/>
                  </a:cubicBezTo>
                  <a:cubicBezTo>
                    <a:pt x="763" y="660"/>
                    <a:pt x="770" y="653"/>
                    <a:pt x="774" y="648"/>
                  </a:cubicBezTo>
                  <a:lnTo>
                    <a:pt x="774" y="648"/>
                  </a:lnTo>
                  <a:cubicBezTo>
                    <a:pt x="773" y="649"/>
                    <a:pt x="715" y="708"/>
                    <a:pt x="715" y="732"/>
                  </a:cubicBezTo>
                  <a:cubicBezTo>
                    <a:pt x="703" y="755"/>
                    <a:pt x="727" y="755"/>
                    <a:pt x="727" y="755"/>
                  </a:cubicBezTo>
                  <a:cubicBezTo>
                    <a:pt x="730" y="759"/>
                    <a:pt x="732" y="760"/>
                    <a:pt x="732" y="760"/>
                  </a:cubicBezTo>
                  <a:cubicBezTo>
                    <a:pt x="734" y="760"/>
                    <a:pt x="730" y="749"/>
                    <a:pt x="739" y="732"/>
                  </a:cubicBezTo>
                  <a:cubicBezTo>
                    <a:pt x="745" y="725"/>
                    <a:pt x="749" y="723"/>
                    <a:pt x="752" y="723"/>
                  </a:cubicBezTo>
                  <a:cubicBezTo>
                    <a:pt x="756" y="723"/>
                    <a:pt x="757" y="728"/>
                    <a:pt x="761" y="728"/>
                  </a:cubicBezTo>
                  <a:cubicBezTo>
                    <a:pt x="764" y="728"/>
                    <a:pt x="768" y="726"/>
                    <a:pt x="774" y="720"/>
                  </a:cubicBezTo>
                  <a:lnTo>
                    <a:pt x="774" y="720"/>
                  </a:lnTo>
                  <a:cubicBezTo>
                    <a:pt x="773" y="721"/>
                    <a:pt x="772" y="722"/>
                    <a:pt x="772" y="722"/>
                  </a:cubicBezTo>
                  <a:cubicBezTo>
                    <a:pt x="768" y="722"/>
                    <a:pt x="786" y="684"/>
                    <a:pt x="786" y="684"/>
                  </a:cubicBezTo>
                  <a:cubicBezTo>
                    <a:pt x="786" y="677"/>
                    <a:pt x="807" y="657"/>
                    <a:pt x="814" y="657"/>
                  </a:cubicBezTo>
                  <a:cubicBezTo>
                    <a:pt x="819" y="657"/>
                    <a:pt x="818" y="667"/>
                    <a:pt x="798" y="696"/>
                  </a:cubicBezTo>
                  <a:cubicBezTo>
                    <a:pt x="786" y="708"/>
                    <a:pt x="763" y="732"/>
                    <a:pt x="763" y="744"/>
                  </a:cubicBezTo>
                  <a:cubicBezTo>
                    <a:pt x="763" y="744"/>
                    <a:pt x="763" y="759"/>
                    <a:pt x="775" y="759"/>
                  </a:cubicBezTo>
                  <a:cubicBezTo>
                    <a:pt x="778" y="759"/>
                    <a:pt x="782" y="758"/>
                    <a:pt x="786" y="755"/>
                  </a:cubicBezTo>
                  <a:cubicBezTo>
                    <a:pt x="810" y="755"/>
                    <a:pt x="822" y="708"/>
                    <a:pt x="846" y="684"/>
                  </a:cubicBezTo>
                  <a:lnTo>
                    <a:pt x="846" y="684"/>
                  </a:lnTo>
                  <a:cubicBezTo>
                    <a:pt x="846" y="708"/>
                    <a:pt x="834" y="732"/>
                    <a:pt x="822" y="755"/>
                  </a:cubicBezTo>
                  <a:cubicBezTo>
                    <a:pt x="822" y="767"/>
                    <a:pt x="810" y="767"/>
                    <a:pt x="786" y="767"/>
                  </a:cubicBezTo>
                  <a:cubicBezTo>
                    <a:pt x="786" y="767"/>
                    <a:pt x="810" y="767"/>
                    <a:pt x="798" y="803"/>
                  </a:cubicBezTo>
                  <a:cubicBezTo>
                    <a:pt x="786" y="827"/>
                    <a:pt x="763" y="863"/>
                    <a:pt x="739" y="886"/>
                  </a:cubicBezTo>
                  <a:cubicBezTo>
                    <a:pt x="774" y="851"/>
                    <a:pt x="798" y="815"/>
                    <a:pt x="834" y="779"/>
                  </a:cubicBezTo>
                  <a:cubicBezTo>
                    <a:pt x="839" y="774"/>
                    <a:pt x="843" y="770"/>
                    <a:pt x="846" y="768"/>
                  </a:cubicBezTo>
                  <a:lnTo>
                    <a:pt x="846" y="768"/>
                  </a:lnTo>
                  <a:cubicBezTo>
                    <a:pt x="847" y="769"/>
                    <a:pt x="848" y="769"/>
                    <a:pt x="850" y="769"/>
                  </a:cubicBezTo>
                  <a:cubicBezTo>
                    <a:pt x="851" y="769"/>
                    <a:pt x="853" y="768"/>
                    <a:pt x="855" y="767"/>
                  </a:cubicBezTo>
                  <a:lnTo>
                    <a:pt x="855" y="767"/>
                  </a:lnTo>
                  <a:cubicBezTo>
                    <a:pt x="854" y="772"/>
                    <a:pt x="852" y="779"/>
                    <a:pt x="858" y="779"/>
                  </a:cubicBezTo>
                  <a:cubicBezTo>
                    <a:pt x="866" y="779"/>
                    <a:pt x="881" y="754"/>
                    <a:pt x="884" y="754"/>
                  </a:cubicBezTo>
                  <a:lnTo>
                    <a:pt x="884" y="754"/>
                  </a:lnTo>
                  <a:cubicBezTo>
                    <a:pt x="885" y="754"/>
                    <a:pt x="885" y="758"/>
                    <a:pt x="882" y="767"/>
                  </a:cubicBezTo>
                  <a:cubicBezTo>
                    <a:pt x="858" y="791"/>
                    <a:pt x="822" y="827"/>
                    <a:pt x="798" y="863"/>
                  </a:cubicBezTo>
                  <a:cubicBezTo>
                    <a:pt x="789" y="877"/>
                    <a:pt x="787" y="882"/>
                    <a:pt x="789" y="882"/>
                  </a:cubicBezTo>
                  <a:cubicBezTo>
                    <a:pt x="793" y="882"/>
                    <a:pt x="808" y="870"/>
                    <a:pt x="822" y="863"/>
                  </a:cubicBezTo>
                  <a:cubicBezTo>
                    <a:pt x="834" y="851"/>
                    <a:pt x="846" y="839"/>
                    <a:pt x="846" y="839"/>
                  </a:cubicBezTo>
                  <a:lnTo>
                    <a:pt x="870" y="839"/>
                  </a:lnTo>
                  <a:cubicBezTo>
                    <a:pt x="870" y="839"/>
                    <a:pt x="876" y="859"/>
                    <a:pt x="890" y="859"/>
                  </a:cubicBezTo>
                  <a:cubicBezTo>
                    <a:pt x="894" y="859"/>
                    <a:pt x="899" y="857"/>
                    <a:pt x="905" y="851"/>
                  </a:cubicBezTo>
                  <a:cubicBezTo>
                    <a:pt x="912" y="851"/>
                    <a:pt x="923" y="839"/>
                    <a:pt x="928" y="832"/>
                  </a:cubicBezTo>
                  <a:lnTo>
                    <a:pt x="928" y="832"/>
                  </a:lnTo>
                  <a:cubicBezTo>
                    <a:pt x="924" y="846"/>
                    <a:pt x="904" y="876"/>
                    <a:pt x="894" y="886"/>
                  </a:cubicBezTo>
                  <a:cubicBezTo>
                    <a:pt x="894" y="905"/>
                    <a:pt x="894" y="930"/>
                    <a:pt x="904" y="930"/>
                  </a:cubicBezTo>
                  <a:cubicBezTo>
                    <a:pt x="908" y="930"/>
                    <a:pt x="912" y="928"/>
                    <a:pt x="917" y="922"/>
                  </a:cubicBezTo>
                  <a:cubicBezTo>
                    <a:pt x="917" y="922"/>
                    <a:pt x="953" y="887"/>
                    <a:pt x="953" y="886"/>
                  </a:cubicBezTo>
                  <a:lnTo>
                    <a:pt x="953" y="886"/>
                  </a:lnTo>
                  <a:cubicBezTo>
                    <a:pt x="953" y="887"/>
                    <a:pt x="905" y="946"/>
                    <a:pt x="917" y="958"/>
                  </a:cubicBezTo>
                  <a:cubicBezTo>
                    <a:pt x="917" y="958"/>
                    <a:pt x="941" y="910"/>
                    <a:pt x="953" y="910"/>
                  </a:cubicBezTo>
                  <a:cubicBezTo>
                    <a:pt x="953" y="910"/>
                    <a:pt x="953" y="910"/>
                    <a:pt x="977" y="898"/>
                  </a:cubicBezTo>
                  <a:cubicBezTo>
                    <a:pt x="1001" y="875"/>
                    <a:pt x="1013" y="851"/>
                    <a:pt x="1048" y="827"/>
                  </a:cubicBezTo>
                  <a:lnTo>
                    <a:pt x="1048" y="827"/>
                  </a:lnTo>
                  <a:cubicBezTo>
                    <a:pt x="1048" y="838"/>
                    <a:pt x="986" y="911"/>
                    <a:pt x="978" y="911"/>
                  </a:cubicBezTo>
                  <a:cubicBezTo>
                    <a:pt x="977" y="911"/>
                    <a:pt x="977" y="911"/>
                    <a:pt x="977" y="910"/>
                  </a:cubicBezTo>
                  <a:cubicBezTo>
                    <a:pt x="965" y="922"/>
                    <a:pt x="965" y="934"/>
                    <a:pt x="953" y="934"/>
                  </a:cubicBezTo>
                  <a:cubicBezTo>
                    <a:pt x="953" y="937"/>
                    <a:pt x="956" y="938"/>
                    <a:pt x="960" y="938"/>
                  </a:cubicBezTo>
                  <a:cubicBezTo>
                    <a:pt x="964" y="938"/>
                    <a:pt x="969" y="937"/>
                    <a:pt x="972" y="937"/>
                  </a:cubicBezTo>
                  <a:cubicBezTo>
                    <a:pt x="980" y="937"/>
                    <a:pt x="983" y="940"/>
                    <a:pt x="965" y="958"/>
                  </a:cubicBezTo>
                  <a:cubicBezTo>
                    <a:pt x="957" y="971"/>
                    <a:pt x="959" y="974"/>
                    <a:pt x="965" y="974"/>
                  </a:cubicBezTo>
                  <a:cubicBezTo>
                    <a:pt x="975" y="974"/>
                    <a:pt x="993" y="967"/>
                    <a:pt x="1004" y="967"/>
                  </a:cubicBezTo>
                  <a:cubicBezTo>
                    <a:pt x="1008" y="967"/>
                    <a:pt x="1011" y="968"/>
                    <a:pt x="1013" y="970"/>
                  </a:cubicBezTo>
                  <a:lnTo>
                    <a:pt x="1060" y="886"/>
                  </a:lnTo>
                  <a:lnTo>
                    <a:pt x="1060" y="886"/>
                  </a:lnTo>
                  <a:cubicBezTo>
                    <a:pt x="1060" y="887"/>
                    <a:pt x="1036" y="946"/>
                    <a:pt x="1036" y="946"/>
                  </a:cubicBezTo>
                  <a:cubicBezTo>
                    <a:pt x="1060" y="922"/>
                    <a:pt x="1084" y="898"/>
                    <a:pt x="1096" y="886"/>
                  </a:cubicBezTo>
                  <a:lnTo>
                    <a:pt x="1096" y="886"/>
                  </a:lnTo>
                  <a:cubicBezTo>
                    <a:pt x="1086" y="906"/>
                    <a:pt x="1014" y="1028"/>
                    <a:pt x="1025" y="1028"/>
                  </a:cubicBezTo>
                  <a:cubicBezTo>
                    <a:pt x="1028" y="1028"/>
                    <a:pt x="1035" y="1021"/>
                    <a:pt x="1048" y="1006"/>
                  </a:cubicBezTo>
                  <a:cubicBezTo>
                    <a:pt x="1048" y="1002"/>
                    <a:pt x="1047" y="1000"/>
                    <a:pt x="1045" y="1000"/>
                  </a:cubicBezTo>
                  <a:cubicBezTo>
                    <a:pt x="1042" y="1000"/>
                    <a:pt x="1036" y="1006"/>
                    <a:pt x="1036" y="1006"/>
                  </a:cubicBezTo>
                  <a:cubicBezTo>
                    <a:pt x="1048" y="982"/>
                    <a:pt x="1060" y="970"/>
                    <a:pt x="1084" y="946"/>
                  </a:cubicBezTo>
                  <a:cubicBezTo>
                    <a:pt x="1090" y="940"/>
                    <a:pt x="1093" y="937"/>
                    <a:pt x="1094" y="937"/>
                  </a:cubicBezTo>
                  <a:cubicBezTo>
                    <a:pt x="1096" y="937"/>
                    <a:pt x="1096" y="940"/>
                    <a:pt x="1096" y="946"/>
                  </a:cubicBezTo>
                  <a:cubicBezTo>
                    <a:pt x="1096" y="946"/>
                    <a:pt x="1048" y="1017"/>
                    <a:pt x="1036" y="1029"/>
                  </a:cubicBezTo>
                  <a:cubicBezTo>
                    <a:pt x="1036" y="1041"/>
                    <a:pt x="1036" y="1044"/>
                    <a:pt x="1038" y="1044"/>
                  </a:cubicBezTo>
                  <a:cubicBezTo>
                    <a:pt x="1039" y="1044"/>
                    <a:pt x="1042" y="1041"/>
                    <a:pt x="1048" y="1041"/>
                  </a:cubicBezTo>
                  <a:cubicBezTo>
                    <a:pt x="1059" y="1041"/>
                    <a:pt x="1079" y="1004"/>
                    <a:pt x="1092" y="1004"/>
                  </a:cubicBezTo>
                  <a:cubicBezTo>
                    <a:pt x="1093" y="1004"/>
                    <a:pt x="1095" y="1004"/>
                    <a:pt x="1096" y="1006"/>
                  </a:cubicBezTo>
                  <a:cubicBezTo>
                    <a:pt x="1108" y="1006"/>
                    <a:pt x="1108" y="1006"/>
                    <a:pt x="1084" y="1029"/>
                  </a:cubicBezTo>
                  <a:cubicBezTo>
                    <a:pt x="1084" y="1029"/>
                    <a:pt x="1060" y="1053"/>
                    <a:pt x="1060" y="1065"/>
                  </a:cubicBezTo>
                  <a:cubicBezTo>
                    <a:pt x="1060" y="1066"/>
                    <a:pt x="1059" y="1066"/>
                    <a:pt x="1059" y="1066"/>
                  </a:cubicBezTo>
                  <a:cubicBezTo>
                    <a:pt x="1060" y="1066"/>
                    <a:pt x="1125" y="1009"/>
                    <a:pt x="1127" y="1009"/>
                  </a:cubicBezTo>
                  <a:lnTo>
                    <a:pt x="1127" y="1009"/>
                  </a:lnTo>
                  <a:cubicBezTo>
                    <a:pt x="1128" y="1009"/>
                    <a:pt x="1125" y="1012"/>
                    <a:pt x="1120" y="1017"/>
                  </a:cubicBezTo>
                  <a:cubicBezTo>
                    <a:pt x="1112" y="1033"/>
                    <a:pt x="1105" y="1047"/>
                    <a:pt x="1100" y="1057"/>
                  </a:cubicBezTo>
                  <a:lnTo>
                    <a:pt x="1100" y="1057"/>
                  </a:lnTo>
                  <a:lnTo>
                    <a:pt x="1084" y="1065"/>
                  </a:lnTo>
                  <a:cubicBezTo>
                    <a:pt x="1073" y="1082"/>
                    <a:pt x="1070" y="1091"/>
                    <a:pt x="1073" y="1091"/>
                  </a:cubicBezTo>
                  <a:cubicBezTo>
                    <a:pt x="1075" y="1091"/>
                    <a:pt x="1082" y="1085"/>
                    <a:pt x="1092" y="1073"/>
                  </a:cubicBezTo>
                  <a:lnTo>
                    <a:pt x="1092" y="1073"/>
                  </a:lnTo>
                  <a:cubicBezTo>
                    <a:pt x="1087" y="1084"/>
                    <a:pt x="1084" y="1089"/>
                    <a:pt x="1084" y="1089"/>
                  </a:cubicBezTo>
                  <a:cubicBezTo>
                    <a:pt x="1084" y="1093"/>
                    <a:pt x="1085" y="1094"/>
                    <a:pt x="1088" y="1094"/>
                  </a:cubicBezTo>
                  <a:cubicBezTo>
                    <a:pt x="1092" y="1094"/>
                    <a:pt x="1100" y="1089"/>
                    <a:pt x="1108" y="1089"/>
                  </a:cubicBezTo>
                  <a:cubicBezTo>
                    <a:pt x="1108" y="1089"/>
                    <a:pt x="1139" y="1016"/>
                    <a:pt x="1143" y="1016"/>
                  </a:cubicBezTo>
                  <a:cubicBezTo>
                    <a:pt x="1143" y="1016"/>
                    <a:pt x="1144" y="1017"/>
                    <a:pt x="1144" y="1017"/>
                  </a:cubicBezTo>
                  <a:cubicBezTo>
                    <a:pt x="1144" y="1029"/>
                    <a:pt x="1144" y="1041"/>
                    <a:pt x="1144" y="1053"/>
                  </a:cubicBezTo>
                  <a:lnTo>
                    <a:pt x="1163" y="1053"/>
                  </a:lnTo>
                  <a:cubicBezTo>
                    <a:pt x="1151" y="1062"/>
                    <a:pt x="1118" y="1103"/>
                    <a:pt x="1108" y="1113"/>
                  </a:cubicBezTo>
                  <a:cubicBezTo>
                    <a:pt x="1108" y="1117"/>
                    <a:pt x="1109" y="1118"/>
                    <a:pt x="1111" y="1118"/>
                  </a:cubicBezTo>
                  <a:cubicBezTo>
                    <a:pt x="1116" y="1118"/>
                    <a:pt x="1124" y="1113"/>
                    <a:pt x="1132" y="1113"/>
                  </a:cubicBezTo>
                  <a:cubicBezTo>
                    <a:pt x="1132" y="1113"/>
                    <a:pt x="1149" y="1095"/>
                    <a:pt x="1155" y="1089"/>
                  </a:cubicBezTo>
                  <a:lnTo>
                    <a:pt x="1155" y="1089"/>
                  </a:lnTo>
                  <a:cubicBezTo>
                    <a:pt x="1144" y="1113"/>
                    <a:pt x="1132" y="1125"/>
                    <a:pt x="1120" y="1148"/>
                  </a:cubicBezTo>
                  <a:cubicBezTo>
                    <a:pt x="1144" y="1125"/>
                    <a:pt x="1155" y="1101"/>
                    <a:pt x="1179" y="1089"/>
                  </a:cubicBezTo>
                  <a:lnTo>
                    <a:pt x="1191" y="1089"/>
                  </a:lnTo>
                  <a:cubicBezTo>
                    <a:pt x="1191" y="1089"/>
                    <a:pt x="1179" y="1113"/>
                    <a:pt x="1179" y="1125"/>
                  </a:cubicBezTo>
                  <a:cubicBezTo>
                    <a:pt x="1179" y="1125"/>
                    <a:pt x="1179" y="1135"/>
                    <a:pt x="1186" y="1135"/>
                  </a:cubicBezTo>
                  <a:cubicBezTo>
                    <a:pt x="1188" y="1135"/>
                    <a:pt x="1189" y="1135"/>
                    <a:pt x="1191" y="1134"/>
                  </a:cubicBezTo>
                  <a:lnTo>
                    <a:pt x="1191" y="1134"/>
                  </a:lnTo>
                  <a:cubicBezTo>
                    <a:pt x="1178" y="1147"/>
                    <a:pt x="1167" y="1162"/>
                    <a:pt x="1167" y="1172"/>
                  </a:cubicBezTo>
                  <a:cubicBezTo>
                    <a:pt x="1167" y="1174"/>
                    <a:pt x="1168" y="1174"/>
                    <a:pt x="1169" y="1174"/>
                  </a:cubicBezTo>
                  <a:cubicBezTo>
                    <a:pt x="1174" y="1174"/>
                    <a:pt x="1191" y="1154"/>
                    <a:pt x="1199" y="1154"/>
                  </a:cubicBezTo>
                  <a:cubicBezTo>
                    <a:pt x="1202" y="1154"/>
                    <a:pt x="1203" y="1155"/>
                    <a:pt x="1203" y="1160"/>
                  </a:cubicBezTo>
                  <a:cubicBezTo>
                    <a:pt x="1199" y="1168"/>
                    <a:pt x="1199" y="1170"/>
                    <a:pt x="1201" y="1170"/>
                  </a:cubicBezTo>
                  <a:cubicBezTo>
                    <a:pt x="1205" y="1170"/>
                    <a:pt x="1219" y="1157"/>
                    <a:pt x="1227" y="1148"/>
                  </a:cubicBezTo>
                  <a:lnTo>
                    <a:pt x="1233" y="1148"/>
                  </a:lnTo>
                  <a:cubicBezTo>
                    <a:pt x="1243" y="1132"/>
                    <a:pt x="1253" y="1120"/>
                    <a:pt x="1263" y="1101"/>
                  </a:cubicBezTo>
                  <a:cubicBezTo>
                    <a:pt x="1278" y="1086"/>
                    <a:pt x="1288" y="1071"/>
                    <a:pt x="1291" y="1071"/>
                  </a:cubicBezTo>
                  <a:lnTo>
                    <a:pt x="1291" y="1071"/>
                  </a:lnTo>
                  <a:cubicBezTo>
                    <a:pt x="1292" y="1071"/>
                    <a:pt x="1291" y="1076"/>
                    <a:pt x="1286" y="1089"/>
                  </a:cubicBezTo>
                  <a:cubicBezTo>
                    <a:pt x="1280" y="1101"/>
                    <a:pt x="1262" y="1129"/>
                    <a:pt x="1247" y="1148"/>
                  </a:cubicBezTo>
                  <a:lnTo>
                    <a:pt x="1251" y="1148"/>
                  </a:lnTo>
                  <a:cubicBezTo>
                    <a:pt x="1258" y="1135"/>
                    <a:pt x="1272" y="1121"/>
                    <a:pt x="1279" y="1121"/>
                  </a:cubicBezTo>
                  <a:cubicBezTo>
                    <a:pt x="1284" y="1121"/>
                    <a:pt x="1285" y="1128"/>
                    <a:pt x="1275" y="1148"/>
                  </a:cubicBezTo>
                  <a:cubicBezTo>
                    <a:pt x="1265" y="1158"/>
                    <a:pt x="1217" y="1221"/>
                    <a:pt x="1223" y="1221"/>
                  </a:cubicBezTo>
                  <a:cubicBezTo>
                    <a:pt x="1225" y="1221"/>
                    <a:pt x="1229" y="1217"/>
                    <a:pt x="1239" y="1208"/>
                  </a:cubicBezTo>
                  <a:cubicBezTo>
                    <a:pt x="1258" y="1198"/>
                    <a:pt x="1270" y="1181"/>
                    <a:pt x="1273" y="1181"/>
                  </a:cubicBezTo>
                  <a:cubicBezTo>
                    <a:pt x="1274" y="1181"/>
                    <a:pt x="1275" y="1182"/>
                    <a:pt x="1275" y="1184"/>
                  </a:cubicBezTo>
                  <a:cubicBezTo>
                    <a:pt x="1275" y="1184"/>
                    <a:pt x="1251" y="1208"/>
                    <a:pt x="1239" y="1220"/>
                  </a:cubicBezTo>
                  <a:cubicBezTo>
                    <a:pt x="1239" y="1232"/>
                    <a:pt x="1239" y="1232"/>
                    <a:pt x="1239" y="1244"/>
                  </a:cubicBezTo>
                  <a:lnTo>
                    <a:pt x="1286" y="1184"/>
                  </a:lnTo>
                  <a:cubicBezTo>
                    <a:pt x="1286" y="1172"/>
                    <a:pt x="1298" y="1160"/>
                    <a:pt x="1298" y="1148"/>
                  </a:cubicBezTo>
                  <a:cubicBezTo>
                    <a:pt x="1310" y="1136"/>
                    <a:pt x="1316" y="1134"/>
                    <a:pt x="1319" y="1134"/>
                  </a:cubicBezTo>
                  <a:cubicBezTo>
                    <a:pt x="1322" y="1134"/>
                    <a:pt x="1322" y="1136"/>
                    <a:pt x="1322" y="1136"/>
                  </a:cubicBezTo>
                  <a:cubicBezTo>
                    <a:pt x="1322" y="1136"/>
                    <a:pt x="1310" y="1172"/>
                    <a:pt x="1298" y="1196"/>
                  </a:cubicBezTo>
                  <a:cubicBezTo>
                    <a:pt x="1290" y="1213"/>
                    <a:pt x="1287" y="1225"/>
                    <a:pt x="1291" y="1225"/>
                  </a:cubicBezTo>
                  <a:cubicBezTo>
                    <a:pt x="1293" y="1225"/>
                    <a:pt x="1295" y="1223"/>
                    <a:pt x="1298" y="1220"/>
                  </a:cubicBezTo>
                  <a:cubicBezTo>
                    <a:pt x="1310" y="1220"/>
                    <a:pt x="1322" y="1184"/>
                    <a:pt x="1334" y="1184"/>
                  </a:cubicBezTo>
                  <a:cubicBezTo>
                    <a:pt x="1342" y="1184"/>
                    <a:pt x="1339" y="1189"/>
                    <a:pt x="1340" y="1189"/>
                  </a:cubicBezTo>
                  <a:cubicBezTo>
                    <a:pt x="1341" y="1189"/>
                    <a:pt x="1342" y="1188"/>
                    <a:pt x="1346" y="1184"/>
                  </a:cubicBezTo>
                  <a:cubicBezTo>
                    <a:pt x="1350" y="1180"/>
                    <a:pt x="1355" y="1179"/>
                    <a:pt x="1361" y="1179"/>
                  </a:cubicBezTo>
                  <a:cubicBezTo>
                    <a:pt x="1371" y="1179"/>
                    <a:pt x="1382" y="1184"/>
                    <a:pt x="1382" y="1184"/>
                  </a:cubicBezTo>
                  <a:cubicBezTo>
                    <a:pt x="1382" y="1184"/>
                    <a:pt x="1382" y="1208"/>
                    <a:pt x="1370" y="1232"/>
                  </a:cubicBezTo>
                  <a:cubicBezTo>
                    <a:pt x="1346" y="1256"/>
                    <a:pt x="1370" y="1244"/>
                    <a:pt x="1370" y="1256"/>
                  </a:cubicBezTo>
                  <a:cubicBezTo>
                    <a:pt x="1370" y="1256"/>
                    <a:pt x="1370" y="1266"/>
                    <a:pt x="1373" y="1266"/>
                  </a:cubicBezTo>
                  <a:cubicBezTo>
                    <a:pt x="1375" y="1266"/>
                    <a:pt x="1378" y="1263"/>
                    <a:pt x="1382" y="1256"/>
                  </a:cubicBezTo>
                  <a:cubicBezTo>
                    <a:pt x="1391" y="1242"/>
                    <a:pt x="1395" y="1237"/>
                    <a:pt x="1397" y="1237"/>
                  </a:cubicBezTo>
                  <a:cubicBezTo>
                    <a:pt x="1400" y="1237"/>
                    <a:pt x="1398" y="1248"/>
                    <a:pt x="1406" y="1256"/>
                  </a:cubicBezTo>
                  <a:cubicBezTo>
                    <a:pt x="1406" y="1256"/>
                    <a:pt x="1417" y="1232"/>
                    <a:pt x="1429" y="1232"/>
                  </a:cubicBezTo>
                  <a:cubicBezTo>
                    <a:pt x="1429" y="1232"/>
                    <a:pt x="1429" y="1244"/>
                    <a:pt x="1429" y="1256"/>
                  </a:cubicBezTo>
                  <a:cubicBezTo>
                    <a:pt x="1465" y="1220"/>
                    <a:pt x="1501" y="1184"/>
                    <a:pt x="1525" y="1148"/>
                  </a:cubicBezTo>
                  <a:lnTo>
                    <a:pt x="1513" y="1148"/>
                  </a:lnTo>
                  <a:cubicBezTo>
                    <a:pt x="1513" y="1136"/>
                    <a:pt x="1525" y="1125"/>
                    <a:pt x="1525" y="1113"/>
                  </a:cubicBezTo>
                  <a:cubicBezTo>
                    <a:pt x="1536" y="1089"/>
                    <a:pt x="1536" y="1077"/>
                    <a:pt x="1525" y="1065"/>
                  </a:cubicBezTo>
                  <a:cubicBezTo>
                    <a:pt x="1513" y="1065"/>
                    <a:pt x="1477" y="1136"/>
                    <a:pt x="1465" y="1136"/>
                  </a:cubicBezTo>
                  <a:cubicBezTo>
                    <a:pt x="1453" y="1136"/>
                    <a:pt x="1465" y="1125"/>
                    <a:pt x="1465" y="1101"/>
                  </a:cubicBezTo>
                  <a:cubicBezTo>
                    <a:pt x="1465" y="1089"/>
                    <a:pt x="1477" y="1077"/>
                    <a:pt x="1477" y="1077"/>
                  </a:cubicBezTo>
                  <a:lnTo>
                    <a:pt x="1477" y="1077"/>
                  </a:lnTo>
                  <a:cubicBezTo>
                    <a:pt x="1477" y="1077"/>
                    <a:pt x="1475" y="1079"/>
                    <a:pt x="1441" y="1113"/>
                  </a:cubicBezTo>
                  <a:cubicBezTo>
                    <a:pt x="1431" y="1123"/>
                    <a:pt x="1425" y="1126"/>
                    <a:pt x="1423" y="1126"/>
                  </a:cubicBezTo>
                  <a:cubicBezTo>
                    <a:pt x="1420" y="1126"/>
                    <a:pt x="1422" y="1120"/>
                    <a:pt x="1429" y="1113"/>
                  </a:cubicBezTo>
                  <a:cubicBezTo>
                    <a:pt x="1441" y="1089"/>
                    <a:pt x="1489" y="1041"/>
                    <a:pt x="1477" y="1029"/>
                  </a:cubicBezTo>
                  <a:cubicBezTo>
                    <a:pt x="1475" y="1027"/>
                    <a:pt x="1473" y="1026"/>
                    <a:pt x="1471" y="1026"/>
                  </a:cubicBezTo>
                  <a:cubicBezTo>
                    <a:pt x="1460" y="1026"/>
                    <a:pt x="1449" y="1048"/>
                    <a:pt x="1429" y="1077"/>
                  </a:cubicBezTo>
                  <a:cubicBezTo>
                    <a:pt x="1429" y="1077"/>
                    <a:pt x="1399" y="1092"/>
                    <a:pt x="1387" y="1092"/>
                  </a:cubicBezTo>
                  <a:cubicBezTo>
                    <a:pt x="1384" y="1092"/>
                    <a:pt x="1382" y="1091"/>
                    <a:pt x="1382" y="1089"/>
                  </a:cubicBezTo>
                  <a:cubicBezTo>
                    <a:pt x="1400" y="1070"/>
                    <a:pt x="1419" y="1052"/>
                    <a:pt x="1437" y="1034"/>
                  </a:cubicBezTo>
                  <a:lnTo>
                    <a:pt x="1437" y="1034"/>
                  </a:lnTo>
                  <a:cubicBezTo>
                    <a:pt x="1422" y="1042"/>
                    <a:pt x="1402" y="1045"/>
                    <a:pt x="1394" y="1053"/>
                  </a:cubicBezTo>
                  <a:cubicBezTo>
                    <a:pt x="1387" y="1056"/>
                    <a:pt x="1383" y="1058"/>
                    <a:pt x="1380" y="1058"/>
                  </a:cubicBezTo>
                  <a:cubicBezTo>
                    <a:pt x="1371" y="1058"/>
                    <a:pt x="1376" y="1047"/>
                    <a:pt x="1394" y="1029"/>
                  </a:cubicBezTo>
                  <a:cubicBezTo>
                    <a:pt x="1398" y="1021"/>
                    <a:pt x="1399" y="1018"/>
                    <a:pt x="1398" y="1018"/>
                  </a:cubicBezTo>
                  <a:lnTo>
                    <a:pt x="1398" y="1018"/>
                  </a:lnTo>
                  <a:cubicBezTo>
                    <a:pt x="1397" y="1018"/>
                    <a:pt x="1394" y="1021"/>
                    <a:pt x="1390" y="1021"/>
                  </a:cubicBezTo>
                  <a:cubicBezTo>
                    <a:pt x="1387" y="1021"/>
                    <a:pt x="1384" y="1020"/>
                    <a:pt x="1382" y="1017"/>
                  </a:cubicBezTo>
                  <a:cubicBezTo>
                    <a:pt x="1370" y="1017"/>
                    <a:pt x="1370" y="1017"/>
                    <a:pt x="1382" y="1006"/>
                  </a:cubicBezTo>
                  <a:cubicBezTo>
                    <a:pt x="1382" y="1000"/>
                    <a:pt x="1382" y="996"/>
                    <a:pt x="1382" y="994"/>
                  </a:cubicBezTo>
                  <a:cubicBezTo>
                    <a:pt x="1370" y="1006"/>
                    <a:pt x="1358" y="1017"/>
                    <a:pt x="1346" y="1029"/>
                  </a:cubicBezTo>
                  <a:cubicBezTo>
                    <a:pt x="1337" y="1048"/>
                    <a:pt x="1321" y="1073"/>
                    <a:pt x="1314" y="1073"/>
                  </a:cubicBezTo>
                  <a:cubicBezTo>
                    <a:pt x="1312" y="1073"/>
                    <a:pt x="1310" y="1071"/>
                    <a:pt x="1310" y="1065"/>
                  </a:cubicBezTo>
                  <a:cubicBezTo>
                    <a:pt x="1322" y="1053"/>
                    <a:pt x="1334" y="1029"/>
                    <a:pt x="1346" y="1006"/>
                  </a:cubicBezTo>
                  <a:cubicBezTo>
                    <a:pt x="1346" y="1002"/>
                    <a:pt x="1345" y="1000"/>
                    <a:pt x="1342" y="1000"/>
                  </a:cubicBezTo>
                  <a:cubicBezTo>
                    <a:pt x="1338" y="1000"/>
                    <a:pt x="1330" y="1006"/>
                    <a:pt x="1322" y="1006"/>
                  </a:cubicBezTo>
                  <a:cubicBezTo>
                    <a:pt x="1310" y="1006"/>
                    <a:pt x="1322" y="1006"/>
                    <a:pt x="1322" y="994"/>
                  </a:cubicBezTo>
                  <a:cubicBezTo>
                    <a:pt x="1322" y="982"/>
                    <a:pt x="1322" y="982"/>
                    <a:pt x="1322" y="970"/>
                  </a:cubicBezTo>
                  <a:cubicBezTo>
                    <a:pt x="1322" y="970"/>
                    <a:pt x="1310" y="994"/>
                    <a:pt x="1298" y="994"/>
                  </a:cubicBezTo>
                  <a:cubicBezTo>
                    <a:pt x="1298" y="994"/>
                    <a:pt x="1298" y="970"/>
                    <a:pt x="1298" y="970"/>
                  </a:cubicBezTo>
                  <a:cubicBezTo>
                    <a:pt x="1298" y="965"/>
                    <a:pt x="1296" y="962"/>
                    <a:pt x="1291" y="962"/>
                  </a:cubicBezTo>
                  <a:cubicBezTo>
                    <a:pt x="1284" y="962"/>
                    <a:pt x="1272" y="968"/>
                    <a:pt x="1251" y="982"/>
                  </a:cubicBezTo>
                  <a:cubicBezTo>
                    <a:pt x="1242" y="990"/>
                    <a:pt x="1237" y="994"/>
                    <a:pt x="1234" y="994"/>
                  </a:cubicBezTo>
                  <a:cubicBezTo>
                    <a:pt x="1230" y="994"/>
                    <a:pt x="1235" y="981"/>
                    <a:pt x="1251" y="958"/>
                  </a:cubicBezTo>
                  <a:cubicBezTo>
                    <a:pt x="1275" y="922"/>
                    <a:pt x="1275" y="934"/>
                    <a:pt x="1263" y="922"/>
                  </a:cubicBezTo>
                  <a:cubicBezTo>
                    <a:pt x="1263" y="922"/>
                    <a:pt x="1263" y="917"/>
                    <a:pt x="1259" y="917"/>
                  </a:cubicBezTo>
                  <a:cubicBezTo>
                    <a:pt x="1257" y="917"/>
                    <a:pt x="1255" y="918"/>
                    <a:pt x="1251" y="922"/>
                  </a:cubicBezTo>
                  <a:cubicBezTo>
                    <a:pt x="1234" y="930"/>
                    <a:pt x="1224" y="944"/>
                    <a:pt x="1222" y="944"/>
                  </a:cubicBezTo>
                  <a:cubicBezTo>
                    <a:pt x="1222" y="944"/>
                    <a:pt x="1223" y="941"/>
                    <a:pt x="1227" y="934"/>
                  </a:cubicBezTo>
                  <a:cubicBezTo>
                    <a:pt x="1263" y="898"/>
                    <a:pt x="1239" y="898"/>
                    <a:pt x="1227" y="898"/>
                  </a:cubicBezTo>
                  <a:cubicBezTo>
                    <a:pt x="1219" y="898"/>
                    <a:pt x="1197" y="923"/>
                    <a:pt x="1185" y="938"/>
                  </a:cubicBezTo>
                  <a:lnTo>
                    <a:pt x="1185" y="938"/>
                  </a:lnTo>
                  <a:cubicBezTo>
                    <a:pt x="1205" y="907"/>
                    <a:pt x="1214" y="886"/>
                    <a:pt x="1203" y="886"/>
                  </a:cubicBezTo>
                  <a:cubicBezTo>
                    <a:pt x="1203" y="863"/>
                    <a:pt x="1191" y="863"/>
                    <a:pt x="1167" y="863"/>
                  </a:cubicBezTo>
                  <a:lnTo>
                    <a:pt x="1144" y="863"/>
                  </a:lnTo>
                  <a:cubicBezTo>
                    <a:pt x="1144" y="863"/>
                    <a:pt x="1132" y="875"/>
                    <a:pt x="1120" y="875"/>
                  </a:cubicBezTo>
                  <a:cubicBezTo>
                    <a:pt x="1132" y="863"/>
                    <a:pt x="1144" y="839"/>
                    <a:pt x="1155" y="827"/>
                  </a:cubicBezTo>
                  <a:cubicBezTo>
                    <a:pt x="1155" y="815"/>
                    <a:pt x="1167" y="803"/>
                    <a:pt x="1155" y="791"/>
                  </a:cubicBezTo>
                  <a:cubicBezTo>
                    <a:pt x="1155" y="788"/>
                    <a:pt x="1155" y="787"/>
                    <a:pt x="1155" y="787"/>
                  </a:cubicBezTo>
                  <a:cubicBezTo>
                    <a:pt x="1153" y="787"/>
                    <a:pt x="1146" y="798"/>
                    <a:pt x="1120" y="815"/>
                  </a:cubicBezTo>
                  <a:cubicBezTo>
                    <a:pt x="1126" y="809"/>
                    <a:pt x="1127" y="807"/>
                    <a:pt x="1126" y="807"/>
                  </a:cubicBezTo>
                  <a:lnTo>
                    <a:pt x="1126" y="807"/>
                  </a:lnTo>
                  <a:cubicBezTo>
                    <a:pt x="1123" y="807"/>
                    <a:pt x="1096" y="827"/>
                    <a:pt x="1096" y="827"/>
                  </a:cubicBezTo>
                  <a:cubicBezTo>
                    <a:pt x="1095" y="828"/>
                    <a:pt x="1094" y="829"/>
                    <a:pt x="1094" y="829"/>
                  </a:cubicBezTo>
                  <a:cubicBezTo>
                    <a:pt x="1091" y="829"/>
                    <a:pt x="1120" y="790"/>
                    <a:pt x="1120" y="779"/>
                  </a:cubicBezTo>
                  <a:cubicBezTo>
                    <a:pt x="1120" y="767"/>
                    <a:pt x="1120" y="755"/>
                    <a:pt x="1108" y="755"/>
                  </a:cubicBezTo>
                  <a:cubicBezTo>
                    <a:pt x="1084" y="779"/>
                    <a:pt x="1072" y="803"/>
                    <a:pt x="1060" y="827"/>
                  </a:cubicBezTo>
                  <a:lnTo>
                    <a:pt x="1048" y="827"/>
                  </a:lnTo>
                  <a:lnTo>
                    <a:pt x="1060" y="803"/>
                  </a:lnTo>
                  <a:lnTo>
                    <a:pt x="1060" y="791"/>
                  </a:lnTo>
                  <a:cubicBezTo>
                    <a:pt x="1072" y="779"/>
                    <a:pt x="1072" y="767"/>
                    <a:pt x="1084" y="755"/>
                  </a:cubicBezTo>
                  <a:lnTo>
                    <a:pt x="1084" y="755"/>
                  </a:lnTo>
                  <a:cubicBezTo>
                    <a:pt x="1084" y="756"/>
                    <a:pt x="1048" y="767"/>
                    <a:pt x="1013" y="791"/>
                  </a:cubicBezTo>
                  <a:cubicBezTo>
                    <a:pt x="1006" y="798"/>
                    <a:pt x="1003" y="801"/>
                    <a:pt x="1003" y="801"/>
                  </a:cubicBezTo>
                  <a:cubicBezTo>
                    <a:pt x="1002" y="801"/>
                    <a:pt x="1011" y="789"/>
                    <a:pt x="1023" y="768"/>
                  </a:cubicBezTo>
                  <a:lnTo>
                    <a:pt x="1023" y="768"/>
                  </a:lnTo>
                  <a:lnTo>
                    <a:pt x="989" y="791"/>
                  </a:lnTo>
                  <a:cubicBezTo>
                    <a:pt x="989" y="791"/>
                    <a:pt x="1025" y="755"/>
                    <a:pt x="1013" y="755"/>
                  </a:cubicBezTo>
                  <a:lnTo>
                    <a:pt x="1013" y="755"/>
                  </a:lnTo>
                  <a:cubicBezTo>
                    <a:pt x="1013" y="755"/>
                    <a:pt x="989" y="779"/>
                    <a:pt x="977" y="779"/>
                  </a:cubicBezTo>
                  <a:cubicBezTo>
                    <a:pt x="975" y="782"/>
                    <a:pt x="974" y="783"/>
                    <a:pt x="974" y="783"/>
                  </a:cubicBezTo>
                  <a:cubicBezTo>
                    <a:pt x="973" y="783"/>
                    <a:pt x="989" y="765"/>
                    <a:pt x="989" y="755"/>
                  </a:cubicBezTo>
                  <a:cubicBezTo>
                    <a:pt x="1001" y="744"/>
                    <a:pt x="1048" y="696"/>
                    <a:pt x="1036" y="696"/>
                  </a:cubicBezTo>
                  <a:lnTo>
                    <a:pt x="1036" y="696"/>
                  </a:lnTo>
                  <a:cubicBezTo>
                    <a:pt x="1013" y="711"/>
                    <a:pt x="995" y="727"/>
                    <a:pt x="982" y="742"/>
                  </a:cubicBezTo>
                  <a:lnTo>
                    <a:pt x="982" y="742"/>
                  </a:lnTo>
                  <a:cubicBezTo>
                    <a:pt x="1016" y="683"/>
                    <a:pt x="934" y="726"/>
                    <a:pt x="977" y="672"/>
                  </a:cubicBezTo>
                  <a:cubicBezTo>
                    <a:pt x="989" y="656"/>
                    <a:pt x="991" y="651"/>
                    <a:pt x="989" y="651"/>
                  </a:cubicBezTo>
                  <a:cubicBezTo>
                    <a:pt x="983" y="651"/>
                    <a:pt x="957" y="672"/>
                    <a:pt x="941" y="672"/>
                  </a:cubicBezTo>
                  <a:cubicBezTo>
                    <a:pt x="929" y="672"/>
                    <a:pt x="929" y="672"/>
                    <a:pt x="929" y="660"/>
                  </a:cubicBezTo>
                  <a:cubicBezTo>
                    <a:pt x="927" y="658"/>
                    <a:pt x="924" y="657"/>
                    <a:pt x="920" y="657"/>
                  </a:cubicBezTo>
                  <a:cubicBezTo>
                    <a:pt x="911" y="657"/>
                    <a:pt x="900" y="664"/>
                    <a:pt x="891" y="664"/>
                  </a:cubicBezTo>
                  <a:cubicBezTo>
                    <a:pt x="887" y="664"/>
                    <a:pt x="884" y="663"/>
                    <a:pt x="882" y="660"/>
                  </a:cubicBezTo>
                  <a:cubicBezTo>
                    <a:pt x="882" y="648"/>
                    <a:pt x="905" y="625"/>
                    <a:pt x="882" y="625"/>
                  </a:cubicBezTo>
                  <a:cubicBezTo>
                    <a:pt x="878" y="621"/>
                    <a:pt x="876" y="619"/>
                    <a:pt x="876" y="619"/>
                  </a:cubicBezTo>
                  <a:lnTo>
                    <a:pt x="876" y="619"/>
                  </a:lnTo>
                  <a:cubicBezTo>
                    <a:pt x="875" y="619"/>
                    <a:pt x="878" y="625"/>
                    <a:pt x="870" y="625"/>
                  </a:cubicBezTo>
                  <a:cubicBezTo>
                    <a:pt x="865" y="625"/>
                    <a:pt x="862" y="625"/>
                    <a:pt x="859" y="627"/>
                  </a:cubicBezTo>
                  <a:lnTo>
                    <a:pt x="859" y="627"/>
                  </a:lnTo>
                  <a:cubicBezTo>
                    <a:pt x="866" y="614"/>
                    <a:pt x="876" y="597"/>
                    <a:pt x="884" y="583"/>
                  </a:cubicBezTo>
                  <a:lnTo>
                    <a:pt x="884" y="583"/>
                  </a:lnTo>
                  <a:cubicBezTo>
                    <a:pt x="895" y="580"/>
                    <a:pt x="908" y="567"/>
                    <a:pt x="917" y="553"/>
                  </a:cubicBezTo>
                  <a:cubicBezTo>
                    <a:pt x="919" y="550"/>
                    <a:pt x="919" y="548"/>
                    <a:pt x="920" y="548"/>
                  </a:cubicBezTo>
                  <a:lnTo>
                    <a:pt x="920" y="548"/>
                  </a:lnTo>
                  <a:cubicBezTo>
                    <a:pt x="924" y="548"/>
                    <a:pt x="915" y="619"/>
                    <a:pt x="919" y="619"/>
                  </a:cubicBezTo>
                  <a:cubicBezTo>
                    <a:pt x="921" y="619"/>
                    <a:pt x="924" y="611"/>
                    <a:pt x="929" y="589"/>
                  </a:cubicBezTo>
                  <a:cubicBezTo>
                    <a:pt x="938" y="564"/>
                    <a:pt x="946" y="533"/>
                    <a:pt x="950" y="533"/>
                  </a:cubicBezTo>
                  <a:cubicBezTo>
                    <a:pt x="952" y="533"/>
                    <a:pt x="953" y="539"/>
                    <a:pt x="953" y="553"/>
                  </a:cubicBezTo>
                  <a:lnTo>
                    <a:pt x="977" y="553"/>
                  </a:lnTo>
                  <a:cubicBezTo>
                    <a:pt x="965" y="565"/>
                    <a:pt x="965" y="577"/>
                    <a:pt x="965" y="589"/>
                  </a:cubicBezTo>
                  <a:cubicBezTo>
                    <a:pt x="965" y="593"/>
                    <a:pt x="965" y="594"/>
                    <a:pt x="965" y="594"/>
                  </a:cubicBezTo>
                  <a:cubicBezTo>
                    <a:pt x="966" y="594"/>
                    <a:pt x="969" y="589"/>
                    <a:pt x="977" y="589"/>
                  </a:cubicBezTo>
                  <a:cubicBezTo>
                    <a:pt x="987" y="589"/>
                    <a:pt x="989" y="626"/>
                    <a:pt x="997" y="626"/>
                  </a:cubicBezTo>
                  <a:cubicBezTo>
                    <a:pt x="998" y="626"/>
                    <a:pt x="999" y="626"/>
                    <a:pt x="1001" y="625"/>
                  </a:cubicBezTo>
                  <a:cubicBezTo>
                    <a:pt x="1001" y="577"/>
                    <a:pt x="1001" y="517"/>
                    <a:pt x="1025" y="470"/>
                  </a:cubicBezTo>
                  <a:lnTo>
                    <a:pt x="1025" y="470"/>
                  </a:lnTo>
                  <a:cubicBezTo>
                    <a:pt x="1024" y="470"/>
                    <a:pt x="1013" y="529"/>
                    <a:pt x="1013" y="553"/>
                  </a:cubicBezTo>
                  <a:cubicBezTo>
                    <a:pt x="1001" y="577"/>
                    <a:pt x="1013" y="565"/>
                    <a:pt x="1025" y="577"/>
                  </a:cubicBezTo>
                  <a:cubicBezTo>
                    <a:pt x="1025" y="577"/>
                    <a:pt x="1025" y="616"/>
                    <a:pt x="1025" y="625"/>
                  </a:cubicBezTo>
                  <a:cubicBezTo>
                    <a:pt x="1025" y="605"/>
                    <a:pt x="1032" y="586"/>
                    <a:pt x="1035" y="586"/>
                  </a:cubicBezTo>
                  <a:cubicBezTo>
                    <a:pt x="1036" y="586"/>
                    <a:pt x="1036" y="587"/>
                    <a:pt x="1036" y="589"/>
                  </a:cubicBezTo>
                  <a:cubicBezTo>
                    <a:pt x="1036" y="601"/>
                    <a:pt x="1036" y="636"/>
                    <a:pt x="1048" y="636"/>
                  </a:cubicBezTo>
                  <a:cubicBezTo>
                    <a:pt x="1048" y="619"/>
                    <a:pt x="1057" y="616"/>
                    <a:pt x="1068" y="616"/>
                  </a:cubicBezTo>
                  <a:cubicBezTo>
                    <a:pt x="1073" y="616"/>
                    <a:pt x="1078" y="616"/>
                    <a:pt x="1083" y="616"/>
                  </a:cubicBezTo>
                  <a:cubicBezTo>
                    <a:pt x="1089" y="616"/>
                    <a:pt x="1093" y="616"/>
                    <a:pt x="1096" y="613"/>
                  </a:cubicBezTo>
                  <a:cubicBezTo>
                    <a:pt x="1096" y="613"/>
                    <a:pt x="1096" y="553"/>
                    <a:pt x="1108" y="529"/>
                  </a:cubicBezTo>
                  <a:cubicBezTo>
                    <a:pt x="1109" y="528"/>
                    <a:pt x="1109" y="528"/>
                    <a:pt x="1110" y="528"/>
                  </a:cubicBezTo>
                  <a:lnTo>
                    <a:pt x="1110" y="528"/>
                  </a:lnTo>
                  <a:cubicBezTo>
                    <a:pt x="1115" y="528"/>
                    <a:pt x="1113" y="558"/>
                    <a:pt x="1107" y="583"/>
                  </a:cubicBezTo>
                  <a:lnTo>
                    <a:pt x="1107" y="583"/>
                  </a:lnTo>
                  <a:cubicBezTo>
                    <a:pt x="1111" y="576"/>
                    <a:pt x="1115" y="570"/>
                    <a:pt x="1117" y="570"/>
                  </a:cubicBezTo>
                  <a:cubicBezTo>
                    <a:pt x="1119" y="570"/>
                    <a:pt x="1120" y="572"/>
                    <a:pt x="1120" y="577"/>
                  </a:cubicBezTo>
                  <a:cubicBezTo>
                    <a:pt x="1120" y="601"/>
                    <a:pt x="1108" y="636"/>
                    <a:pt x="1108" y="648"/>
                  </a:cubicBezTo>
                  <a:cubicBezTo>
                    <a:pt x="1108" y="649"/>
                    <a:pt x="1108" y="650"/>
                    <a:pt x="1108" y="650"/>
                  </a:cubicBezTo>
                  <a:cubicBezTo>
                    <a:pt x="1111" y="650"/>
                    <a:pt x="1132" y="577"/>
                    <a:pt x="1132" y="577"/>
                  </a:cubicBezTo>
                  <a:cubicBezTo>
                    <a:pt x="1132" y="584"/>
                    <a:pt x="1132" y="610"/>
                    <a:pt x="1132" y="625"/>
                  </a:cubicBezTo>
                  <a:cubicBezTo>
                    <a:pt x="1132" y="613"/>
                    <a:pt x="1132" y="589"/>
                    <a:pt x="1144" y="577"/>
                  </a:cubicBezTo>
                  <a:lnTo>
                    <a:pt x="1144" y="577"/>
                  </a:lnTo>
                  <a:cubicBezTo>
                    <a:pt x="1144" y="577"/>
                    <a:pt x="1120" y="660"/>
                    <a:pt x="1132" y="660"/>
                  </a:cubicBezTo>
                  <a:cubicBezTo>
                    <a:pt x="1132" y="666"/>
                    <a:pt x="1135" y="669"/>
                    <a:pt x="1138" y="669"/>
                  </a:cubicBezTo>
                  <a:cubicBezTo>
                    <a:pt x="1141" y="669"/>
                    <a:pt x="1144" y="666"/>
                    <a:pt x="1144" y="660"/>
                  </a:cubicBezTo>
                  <a:cubicBezTo>
                    <a:pt x="1144" y="660"/>
                    <a:pt x="1155" y="648"/>
                    <a:pt x="1155" y="636"/>
                  </a:cubicBezTo>
                  <a:cubicBezTo>
                    <a:pt x="1155" y="636"/>
                    <a:pt x="1161" y="642"/>
                    <a:pt x="1168" y="642"/>
                  </a:cubicBezTo>
                  <a:cubicBezTo>
                    <a:pt x="1171" y="642"/>
                    <a:pt x="1175" y="640"/>
                    <a:pt x="1179" y="636"/>
                  </a:cubicBezTo>
                  <a:cubicBezTo>
                    <a:pt x="1191" y="625"/>
                    <a:pt x="1191" y="601"/>
                    <a:pt x="1191" y="577"/>
                  </a:cubicBezTo>
                  <a:cubicBezTo>
                    <a:pt x="1191" y="577"/>
                    <a:pt x="1203" y="577"/>
                    <a:pt x="1203" y="613"/>
                  </a:cubicBezTo>
                  <a:cubicBezTo>
                    <a:pt x="1203" y="647"/>
                    <a:pt x="1203" y="675"/>
                    <a:pt x="1207" y="675"/>
                  </a:cubicBezTo>
                  <a:cubicBezTo>
                    <a:pt x="1209" y="675"/>
                    <a:pt x="1212" y="670"/>
                    <a:pt x="1215" y="660"/>
                  </a:cubicBezTo>
                  <a:cubicBezTo>
                    <a:pt x="1227" y="636"/>
                    <a:pt x="1227" y="625"/>
                    <a:pt x="1239" y="625"/>
                  </a:cubicBezTo>
                  <a:cubicBezTo>
                    <a:pt x="1239" y="613"/>
                    <a:pt x="1239" y="613"/>
                    <a:pt x="1239" y="601"/>
                  </a:cubicBezTo>
                  <a:cubicBezTo>
                    <a:pt x="1243" y="597"/>
                    <a:pt x="1247" y="595"/>
                    <a:pt x="1251" y="595"/>
                  </a:cubicBezTo>
                  <a:cubicBezTo>
                    <a:pt x="1259" y="595"/>
                    <a:pt x="1267" y="601"/>
                    <a:pt x="1275" y="601"/>
                  </a:cubicBezTo>
                  <a:cubicBezTo>
                    <a:pt x="1275" y="601"/>
                    <a:pt x="1280" y="585"/>
                    <a:pt x="1283" y="585"/>
                  </a:cubicBezTo>
                  <a:cubicBezTo>
                    <a:pt x="1285" y="585"/>
                    <a:pt x="1286" y="589"/>
                    <a:pt x="1286" y="601"/>
                  </a:cubicBezTo>
                  <a:cubicBezTo>
                    <a:pt x="1286" y="617"/>
                    <a:pt x="1289" y="623"/>
                    <a:pt x="1293" y="623"/>
                  </a:cubicBezTo>
                  <a:cubicBezTo>
                    <a:pt x="1297" y="623"/>
                    <a:pt x="1304" y="614"/>
                    <a:pt x="1310" y="601"/>
                  </a:cubicBezTo>
                  <a:cubicBezTo>
                    <a:pt x="1310" y="589"/>
                    <a:pt x="1310" y="565"/>
                    <a:pt x="1310" y="553"/>
                  </a:cubicBezTo>
                  <a:cubicBezTo>
                    <a:pt x="1310" y="553"/>
                    <a:pt x="1322" y="553"/>
                    <a:pt x="1322" y="565"/>
                  </a:cubicBezTo>
                  <a:cubicBezTo>
                    <a:pt x="1322" y="589"/>
                    <a:pt x="1322" y="601"/>
                    <a:pt x="1322" y="613"/>
                  </a:cubicBezTo>
                  <a:cubicBezTo>
                    <a:pt x="1322" y="618"/>
                    <a:pt x="1323" y="619"/>
                    <a:pt x="1324" y="619"/>
                  </a:cubicBezTo>
                  <a:cubicBezTo>
                    <a:pt x="1326" y="619"/>
                    <a:pt x="1330" y="606"/>
                    <a:pt x="1333" y="606"/>
                  </a:cubicBezTo>
                  <a:cubicBezTo>
                    <a:pt x="1334" y="606"/>
                    <a:pt x="1334" y="608"/>
                    <a:pt x="1334" y="613"/>
                  </a:cubicBezTo>
                  <a:cubicBezTo>
                    <a:pt x="1337" y="622"/>
                    <a:pt x="1339" y="633"/>
                    <a:pt x="1339" y="644"/>
                  </a:cubicBezTo>
                  <a:lnTo>
                    <a:pt x="1339" y="644"/>
                  </a:lnTo>
                  <a:cubicBezTo>
                    <a:pt x="1347" y="618"/>
                    <a:pt x="1353" y="590"/>
                    <a:pt x="1356" y="590"/>
                  </a:cubicBezTo>
                  <a:cubicBezTo>
                    <a:pt x="1357" y="590"/>
                    <a:pt x="1358" y="593"/>
                    <a:pt x="1358" y="601"/>
                  </a:cubicBezTo>
                  <a:cubicBezTo>
                    <a:pt x="1358" y="625"/>
                    <a:pt x="1358" y="648"/>
                    <a:pt x="1358" y="660"/>
                  </a:cubicBezTo>
                  <a:cubicBezTo>
                    <a:pt x="1358" y="660"/>
                    <a:pt x="1368" y="676"/>
                    <a:pt x="1376" y="676"/>
                  </a:cubicBezTo>
                  <a:cubicBezTo>
                    <a:pt x="1379" y="676"/>
                    <a:pt x="1382" y="672"/>
                    <a:pt x="1382" y="660"/>
                  </a:cubicBezTo>
                  <a:cubicBezTo>
                    <a:pt x="1382" y="639"/>
                    <a:pt x="1392" y="587"/>
                    <a:pt x="1402" y="587"/>
                  </a:cubicBezTo>
                  <a:cubicBezTo>
                    <a:pt x="1403" y="587"/>
                    <a:pt x="1404" y="588"/>
                    <a:pt x="1406" y="589"/>
                  </a:cubicBezTo>
                  <a:cubicBezTo>
                    <a:pt x="1406" y="601"/>
                    <a:pt x="1394" y="636"/>
                    <a:pt x="1394" y="660"/>
                  </a:cubicBezTo>
                  <a:lnTo>
                    <a:pt x="1406" y="601"/>
                  </a:lnTo>
                  <a:cubicBezTo>
                    <a:pt x="1410" y="592"/>
                    <a:pt x="1413" y="588"/>
                    <a:pt x="1414" y="588"/>
                  </a:cubicBezTo>
                  <a:lnTo>
                    <a:pt x="1414" y="588"/>
                  </a:lnTo>
                  <a:cubicBezTo>
                    <a:pt x="1416" y="588"/>
                    <a:pt x="1413" y="598"/>
                    <a:pt x="1406" y="613"/>
                  </a:cubicBezTo>
                  <a:cubicBezTo>
                    <a:pt x="1406" y="634"/>
                    <a:pt x="1406" y="674"/>
                    <a:pt x="1422" y="674"/>
                  </a:cubicBezTo>
                  <a:cubicBezTo>
                    <a:pt x="1424" y="674"/>
                    <a:pt x="1427" y="673"/>
                    <a:pt x="1429" y="672"/>
                  </a:cubicBezTo>
                  <a:cubicBezTo>
                    <a:pt x="1441" y="660"/>
                    <a:pt x="1453" y="553"/>
                    <a:pt x="1453" y="553"/>
                  </a:cubicBezTo>
                  <a:cubicBezTo>
                    <a:pt x="1465" y="553"/>
                    <a:pt x="1453" y="577"/>
                    <a:pt x="1453" y="601"/>
                  </a:cubicBezTo>
                  <a:cubicBezTo>
                    <a:pt x="1453" y="613"/>
                    <a:pt x="1453" y="625"/>
                    <a:pt x="1453" y="636"/>
                  </a:cubicBezTo>
                  <a:cubicBezTo>
                    <a:pt x="1453" y="647"/>
                    <a:pt x="1453" y="709"/>
                    <a:pt x="1463" y="709"/>
                  </a:cubicBezTo>
                  <a:cubicBezTo>
                    <a:pt x="1463" y="709"/>
                    <a:pt x="1464" y="709"/>
                    <a:pt x="1465" y="708"/>
                  </a:cubicBezTo>
                  <a:cubicBezTo>
                    <a:pt x="1475" y="689"/>
                    <a:pt x="1484" y="654"/>
                    <a:pt x="1488" y="654"/>
                  </a:cubicBezTo>
                  <a:cubicBezTo>
                    <a:pt x="1488" y="654"/>
                    <a:pt x="1489" y="656"/>
                    <a:pt x="1489" y="660"/>
                  </a:cubicBezTo>
                  <a:cubicBezTo>
                    <a:pt x="1489" y="684"/>
                    <a:pt x="1489" y="696"/>
                    <a:pt x="1489" y="696"/>
                  </a:cubicBezTo>
                  <a:cubicBezTo>
                    <a:pt x="1489" y="697"/>
                    <a:pt x="1489" y="697"/>
                    <a:pt x="1489" y="697"/>
                  </a:cubicBezTo>
                  <a:cubicBezTo>
                    <a:pt x="1492" y="697"/>
                    <a:pt x="1513" y="613"/>
                    <a:pt x="1525" y="613"/>
                  </a:cubicBezTo>
                  <a:cubicBezTo>
                    <a:pt x="1531" y="613"/>
                    <a:pt x="1530" y="647"/>
                    <a:pt x="1528" y="677"/>
                  </a:cubicBezTo>
                  <a:lnTo>
                    <a:pt x="1528" y="677"/>
                  </a:lnTo>
                  <a:cubicBezTo>
                    <a:pt x="1527" y="675"/>
                    <a:pt x="1526" y="674"/>
                    <a:pt x="1525" y="672"/>
                  </a:cubicBezTo>
                  <a:lnTo>
                    <a:pt x="1525" y="720"/>
                  </a:lnTo>
                  <a:cubicBezTo>
                    <a:pt x="1525" y="720"/>
                    <a:pt x="1537" y="708"/>
                    <a:pt x="1544" y="705"/>
                  </a:cubicBezTo>
                  <a:lnTo>
                    <a:pt x="1544" y="705"/>
                  </a:lnTo>
                  <a:cubicBezTo>
                    <a:pt x="1545" y="707"/>
                    <a:pt x="1546" y="708"/>
                    <a:pt x="1548" y="708"/>
                  </a:cubicBezTo>
                  <a:cubicBezTo>
                    <a:pt x="1560" y="708"/>
                    <a:pt x="1548" y="708"/>
                    <a:pt x="1560" y="684"/>
                  </a:cubicBezTo>
                  <a:cubicBezTo>
                    <a:pt x="1564" y="680"/>
                    <a:pt x="1567" y="679"/>
                    <a:pt x="1569" y="679"/>
                  </a:cubicBezTo>
                  <a:cubicBezTo>
                    <a:pt x="1572" y="679"/>
                    <a:pt x="1572" y="684"/>
                    <a:pt x="1572" y="684"/>
                  </a:cubicBezTo>
                  <a:cubicBezTo>
                    <a:pt x="1572" y="691"/>
                    <a:pt x="1580" y="698"/>
                    <a:pt x="1587" y="698"/>
                  </a:cubicBezTo>
                  <a:cubicBezTo>
                    <a:pt x="1592" y="698"/>
                    <a:pt x="1596" y="694"/>
                    <a:pt x="1596" y="684"/>
                  </a:cubicBezTo>
                  <a:cubicBezTo>
                    <a:pt x="1606" y="674"/>
                    <a:pt x="1623" y="642"/>
                    <a:pt x="1623" y="642"/>
                  </a:cubicBezTo>
                  <a:lnTo>
                    <a:pt x="1623" y="642"/>
                  </a:lnTo>
                  <a:cubicBezTo>
                    <a:pt x="1623" y="642"/>
                    <a:pt x="1622" y="644"/>
                    <a:pt x="1620" y="648"/>
                  </a:cubicBezTo>
                  <a:cubicBezTo>
                    <a:pt x="1611" y="690"/>
                    <a:pt x="1603" y="733"/>
                    <a:pt x="1607" y="733"/>
                  </a:cubicBezTo>
                  <a:cubicBezTo>
                    <a:pt x="1609" y="733"/>
                    <a:pt x="1613" y="725"/>
                    <a:pt x="1620" y="708"/>
                  </a:cubicBezTo>
                  <a:cubicBezTo>
                    <a:pt x="1637" y="673"/>
                    <a:pt x="1655" y="626"/>
                    <a:pt x="1658" y="626"/>
                  </a:cubicBezTo>
                  <a:lnTo>
                    <a:pt x="1658" y="626"/>
                  </a:lnTo>
                  <a:cubicBezTo>
                    <a:pt x="1659" y="626"/>
                    <a:pt x="1659" y="632"/>
                    <a:pt x="1656" y="648"/>
                  </a:cubicBezTo>
                  <a:cubicBezTo>
                    <a:pt x="1656" y="672"/>
                    <a:pt x="1656" y="696"/>
                    <a:pt x="1656" y="732"/>
                  </a:cubicBezTo>
                  <a:cubicBezTo>
                    <a:pt x="1656" y="733"/>
                    <a:pt x="1656" y="734"/>
                    <a:pt x="1656" y="734"/>
                  </a:cubicBezTo>
                  <a:cubicBezTo>
                    <a:pt x="1659" y="734"/>
                    <a:pt x="1669" y="708"/>
                    <a:pt x="1679" y="708"/>
                  </a:cubicBezTo>
                  <a:cubicBezTo>
                    <a:pt x="1679" y="720"/>
                    <a:pt x="1679" y="767"/>
                    <a:pt x="1679" y="767"/>
                  </a:cubicBezTo>
                  <a:lnTo>
                    <a:pt x="1691" y="732"/>
                  </a:lnTo>
                  <a:cubicBezTo>
                    <a:pt x="1693" y="723"/>
                    <a:pt x="1695" y="719"/>
                    <a:pt x="1696" y="719"/>
                  </a:cubicBezTo>
                  <a:lnTo>
                    <a:pt x="1696" y="719"/>
                  </a:lnTo>
                  <a:cubicBezTo>
                    <a:pt x="1699" y="719"/>
                    <a:pt x="1691" y="791"/>
                    <a:pt x="1691" y="791"/>
                  </a:cubicBezTo>
                  <a:cubicBezTo>
                    <a:pt x="1701" y="791"/>
                    <a:pt x="1710" y="700"/>
                    <a:pt x="1714" y="700"/>
                  </a:cubicBezTo>
                  <a:cubicBezTo>
                    <a:pt x="1715" y="700"/>
                    <a:pt x="1715" y="705"/>
                    <a:pt x="1715" y="720"/>
                  </a:cubicBezTo>
                  <a:lnTo>
                    <a:pt x="1715" y="755"/>
                  </a:lnTo>
                  <a:cubicBezTo>
                    <a:pt x="1721" y="761"/>
                    <a:pt x="1724" y="769"/>
                    <a:pt x="1724" y="777"/>
                  </a:cubicBezTo>
                  <a:lnTo>
                    <a:pt x="1724" y="777"/>
                  </a:lnTo>
                  <a:cubicBezTo>
                    <a:pt x="1740" y="740"/>
                    <a:pt x="1751" y="775"/>
                    <a:pt x="1760" y="734"/>
                  </a:cubicBezTo>
                  <a:lnTo>
                    <a:pt x="1760" y="734"/>
                  </a:lnTo>
                  <a:cubicBezTo>
                    <a:pt x="1757" y="755"/>
                    <a:pt x="1764" y="762"/>
                    <a:pt x="1769" y="762"/>
                  </a:cubicBezTo>
                  <a:cubicBezTo>
                    <a:pt x="1772" y="762"/>
                    <a:pt x="1775" y="759"/>
                    <a:pt x="1775" y="755"/>
                  </a:cubicBezTo>
                  <a:cubicBezTo>
                    <a:pt x="1787" y="755"/>
                    <a:pt x="1798" y="744"/>
                    <a:pt x="1798" y="744"/>
                  </a:cubicBezTo>
                  <a:cubicBezTo>
                    <a:pt x="1798" y="744"/>
                    <a:pt x="1810" y="696"/>
                    <a:pt x="1810" y="696"/>
                  </a:cubicBezTo>
                  <a:lnTo>
                    <a:pt x="1810" y="696"/>
                  </a:lnTo>
                  <a:cubicBezTo>
                    <a:pt x="1810" y="708"/>
                    <a:pt x="1798" y="779"/>
                    <a:pt x="1787" y="803"/>
                  </a:cubicBezTo>
                  <a:cubicBezTo>
                    <a:pt x="1798" y="779"/>
                    <a:pt x="1810" y="755"/>
                    <a:pt x="1810" y="744"/>
                  </a:cubicBezTo>
                  <a:cubicBezTo>
                    <a:pt x="1821" y="701"/>
                    <a:pt x="1832" y="658"/>
                    <a:pt x="1834" y="658"/>
                  </a:cubicBezTo>
                  <a:cubicBezTo>
                    <a:pt x="1834" y="658"/>
                    <a:pt x="1834" y="659"/>
                    <a:pt x="1834" y="660"/>
                  </a:cubicBezTo>
                  <a:cubicBezTo>
                    <a:pt x="1846" y="660"/>
                    <a:pt x="1822" y="755"/>
                    <a:pt x="1822" y="767"/>
                  </a:cubicBezTo>
                  <a:cubicBezTo>
                    <a:pt x="1822" y="769"/>
                    <a:pt x="1822" y="769"/>
                    <a:pt x="1823" y="769"/>
                  </a:cubicBezTo>
                  <a:cubicBezTo>
                    <a:pt x="1825" y="769"/>
                    <a:pt x="1834" y="730"/>
                    <a:pt x="1834" y="720"/>
                  </a:cubicBezTo>
                  <a:cubicBezTo>
                    <a:pt x="1837" y="717"/>
                    <a:pt x="1840" y="715"/>
                    <a:pt x="1841" y="715"/>
                  </a:cubicBezTo>
                  <a:cubicBezTo>
                    <a:pt x="1846" y="715"/>
                    <a:pt x="1846" y="726"/>
                    <a:pt x="1846" y="744"/>
                  </a:cubicBezTo>
                  <a:cubicBezTo>
                    <a:pt x="1846" y="755"/>
                    <a:pt x="1846" y="767"/>
                    <a:pt x="1846" y="779"/>
                  </a:cubicBezTo>
                  <a:cubicBezTo>
                    <a:pt x="1846" y="779"/>
                    <a:pt x="1866" y="718"/>
                    <a:pt x="1869" y="718"/>
                  </a:cubicBezTo>
                  <a:cubicBezTo>
                    <a:pt x="1870" y="718"/>
                    <a:pt x="1870" y="719"/>
                    <a:pt x="1870" y="720"/>
                  </a:cubicBezTo>
                  <a:lnTo>
                    <a:pt x="1870" y="755"/>
                  </a:lnTo>
                  <a:lnTo>
                    <a:pt x="1870" y="767"/>
                  </a:lnTo>
                  <a:cubicBezTo>
                    <a:pt x="1870" y="767"/>
                    <a:pt x="1882" y="755"/>
                    <a:pt x="1894" y="744"/>
                  </a:cubicBezTo>
                  <a:cubicBezTo>
                    <a:pt x="1894" y="744"/>
                    <a:pt x="1894" y="774"/>
                    <a:pt x="1900" y="774"/>
                  </a:cubicBezTo>
                  <a:cubicBezTo>
                    <a:pt x="1901" y="774"/>
                    <a:pt x="1903" y="772"/>
                    <a:pt x="1906" y="767"/>
                  </a:cubicBezTo>
                  <a:cubicBezTo>
                    <a:pt x="1906" y="759"/>
                    <a:pt x="1911" y="752"/>
                    <a:pt x="1914" y="744"/>
                  </a:cubicBezTo>
                  <a:lnTo>
                    <a:pt x="1914" y="744"/>
                  </a:lnTo>
                  <a:cubicBezTo>
                    <a:pt x="1904" y="783"/>
                    <a:pt x="1896" y="804"/>
                    <a:pt x="1917" y="815"/>
                  </a:cubicBezTo>
                  <a:lnTo>
                    <a:pt x="1917" y="779"/>
                  </a:lnTo>
                  <a:cubicBezTo>
                    <a:pt x="1917" y="779"/>
                    <a:pt x="1928" y="795"/>
                    <a:pt x="1939" y="795"/>
                  </a:cubicBezTo>
                  <a:cubicBezTo>
                    <a:pt x="1944" y="795"/>
                    <a:pt x="1949" y="791"/>
                    <a:pt x="1953" y="779"/>
                  </a:cubicBezTo>
                  <a:cubicBezTo>
                    <a:pt x="1953" y="779"/>
                    <a:pt x="1953" y="718"/>
                    <a:pt x="1963" y="718"/>
                  </a:cubicBezTo>
                  <a:cubicBezTo>
                    <a:pt x="1963" y="718"/>
                    <a:pt x="1964" y="719"/>
                    <a:pt x="1965" y="720"/>
                  </a:cubicBezTo>
                  <a:cubicBezTo>
                    <a:pt x="1965" y="720"/>
                    <a:pt x="1965" y="755"/>
                    <a:pt x="1965" y="767"/>
                  </a:cubicBezTo>
                  <a:cubicBezTo>
                    <a:pt x="1965" y="779"/>
                    <a:pt x="1977" y="815"/>
                    <a:pt x="1989" y="815"/>
                  </a:cubicBezTo>
                  <a:cubicBezTo>
                    <a:pt x="2001" y="803"/>
                    <a:pt x="2013" y="779"/>
                    <a:pt x="2013" y="779"/>
                  </a:cubicBezTo>
                  <a:cubicBezTo>
                    <a:pt x="2025" y="779"/>
                    <a:pt x="2037" y="755"/>
                    <a:pt x="2048" y="708"/>
                  </a:cubicBezTo>
                  <a:lnTo>
                    <a:pt x="2048" y="708"/>
                  </a:lnTo>
                  <a:cubicBezTo>
                    <a:pt x="2048" y="717"/>
                    <a:pt x="2041" y="796"/>
                    <a:pt x="2044" y="796"/>
                  </a:cubicBezTo>
                  <a:cubicBezTo>
                    <a:pt x="2045" y="796"/>
                    <a:pt x="2046" y="791"/>
                    <a:pt x="2048" y="779"/>
                  </a:cubicBezTo>
                  <a:cubicBezTo>
                    <a:pt x="2060" y="732"/>
                    <a:pt x="2048" y="684"/>
                    <a:pt x="2060" y="648"/>
                  </a:cubicBezTo>
                  <a:lnTo>
                    <a:pt x="2060" y="720"/>
                  </a:lnTo>
                  <a:cubicBezTo>
                    <a:pt x="2060" y="745"/>
                    <a:pt x="2060" y="777"/>
                    <a:pt x="2056" y="806"/>
                  </a:cubicBezTo>
                  <a:lnTo>
                    <a:pt x="2056" y="806"/>
                  </a:lnTo>
                  <a:cubicBezTo>
                    <a:pt x="2065" y="779"/>
                    <a:pt x="2075" y="796"/>
                    <a:pt x="2084" y="767"/>
                  </a:cubicBezTo>
                  <a:cubicBezTo>
                    <a:pt x="2096" y="767"/>
                    <a:pt x="2084" y="779"/>
                    <a:pt x="2084" y="815"/>
                  </a:cubicBezTo>
                  <a:lnTo>
                    <a:pt x="2072" y="875"/>
                  </a:lnTo>
                  <a:lnTo>
                    <a:pt x="2099" y="766"/>
                  </a:lnTo>
                  <a:lnTo>
                    <a:pt x="2099" y="766"/>
                  </a:lnTo>
                  <a:cubicBezTo>
                    <a:pt x="2096" y="785"/>
                    <a:pt x="2093" y="805"/>
                    <a:pt x="2088" y="824"/>
                  </a:cubicBezTo>
                  <a:lnTo>
                    <a:pt x="2088" y="824"/>
                  </a:lnTo>
                  <a:cubicBezTo>
                    <a:pt x="2095" y="807"/>
                    <a:pt x="2108" y="781"/>
                    <a:pt x="2110" y="781"/>
                  </a:cubicBezTo>
                  <a:lnTo>
                    <a:pt x="2110" y="781"/>
                  </a:lnTo>
                  <a:cubicBezTo>
                    <a:pt x="2111" y="781"/>
                    <a:pt x="2110" y="784"/>
                    <a:pt x="2108" y="791"/>
                  </a:cubicBezTo>
                  <a:cubicBezTo>
                    <a:pt x="2100" y="821"/>
                    <a:pt x="2088" y="851"/>
                    <a:pt x="2089" y="851"/>
                  </a:cubicBezTo>
                  <a:cubicBezTo>
                    <a:pt x="2090" y="851"/>
                    <a:pt x="2095" y="841"/>
                    <a:pt x="2108" y="815"/>
                  </a:cubicBezTo>
                  <a:cubicBezTo>
                    <a:pt x="2114" y="803"/>
                    <a:pt x="2114" y="803"/>
                    <a:pt x="2115" y="803"/>
                  </a:cubicBezTo>
                  <a:cubicBezTo>
                    <a:pt x="2117" y="803"/>
                    <a:pt x="2120" y="803"/>
                    <a:pt x="2132" y="791"/>
                  </a:cubicBezTo>
                  <a:cubicBezTo>
                    <a:pt x="2139" y="782"/>
                    <a:pt x="2142" y="778"/>
                    <a:pt x="2143" y="778"/>
                  </a:cubicBezTo>
                  <a:lnTo>
                    <a:pt x="2143" y="778"/>
                  </a:lnTo>
                  <a:cubicBezTo>
                    <a:pt x="2145" y="778"/>
                    <a:pt x="2132" y="798"/>
                    <a:pt x="2120" y="818"/>
                  </a:cubicBezTo>
                  <a:lnTo>
                    <a:pt x="2120" y="818"/>
                  </a:lnTo>
                  <a:cubicBezTo>
                    <a:pt x="2120" y="817"/>
                    <a:pt x="2120" y="816"/>
                    <a:pt x="2120" y="815"/>
                  </a:cubicBezTo>
                  <a:lnTo>
                    <a:pt x="2120" y="815"/>
                  </a:lnTo>
                  <a:cubicBezTo>
                    <a:pt x="2120" y="815"/>
                    <a:pt x="2096" y="851"/>
                    <a:pt x="2096" y="851"/>
                  </a:cubicBezTo>
                  <a:cubicBezTo>
                    <a:pt x="2100" y="847"/>
                    <a:pt x="2110" y="832"/>
                    <a:pt x="2120" y="818"/>
                  </a:cubicBezTo>
                  <a:lnTo>
                    <a:pt x="2120" y="818"/>
                  </a:lnTo>
                  <a:cubicBezTo>
                    <a:pt x="2119" y="826"/>
                    <a:pt x="2114" y="838"/>
                    <a:pt x="2107" y="849"/>
                  </a:cubicBezTo>
                  <a:lnTo>
                    <a:pt x="2107" y="849"/>
                  </a:lnTo>
                  <a:cubicBezTo>
                    <a:pt x="2126" y="824"/>
                    <a:pt x="2163" y="777"/>
                    <a:pt x="2166" y="777"/>
                  </a:cubicBezTo>
                  <a:lnTo>
                    <a:pt x="2166" y="777"/>
                  </a:lnTo>
                  <a:cubicBezTo>
                    <a:pt x="2168" y="777"/>
                    <a:pt x="2162" y="787"/>
                    <a:pt x="2144" y="815"/>
                  </a:cubicBezTo>
                  <a:cubicBezTo>
                    <a:pt x="2118" y="841"/>
                    <a:pt x="2106" y="852"/>
                    <a:pt x="2108" y="852"/>
                  </a:cubicBezTo>
                  <a:cubicBezTo>
                    <a:pt x="2110" y="852"/>
                    <a:pt x="2121" y="844"/>
                    <a:pt x="2143" y="827"/>
                  </a:cubicBezTo>
                  <a:lnTo>
                    <a:pt x="2143" y="827"/>
                  </a:lnTo>
                  <a:cubicBezTo>
                    <a:pt x="2140" y="831"/>
                    <a:pt x="2136" y="835"/>
                    <a:pt x="2132" y="839"/>
                  </a:cubicBezTo>
                  <a:cubicBezTo>
                    <a:pt x="2155" y="815"/>
                    <a:pt x="2210" y="781"/>
                    <a:pt x="2214" y="781"/>
                  </a:cubicBezTo>
                  <a:lnTo>
                    <a:pt x="2214" y="781"/>
                  </a:lnTo>
                  <a:cubicBezTo>
                    <a:pt x="2216" y="781"/>
                    <a:pt x="2204" y="791"/>
                    <a:pt x="2168" y="815"/>
                  </a:cubicBezTo>
                  <a:cubicBezTo>
                    <a:pt x="2148" y="828"/>
                    <a:pt x="2136" y="836"/>
                    <a:pt x="2128" y="842"/>
                  </a:cubicBezTo>
                  <a:lnTo>
                    <a:pt x="2128" y="842"/>
                  </a:lnTo>
                  <a:cubicBezTo>
                    <a:pt x="2128" y="842"/>
                    <a:pt x="2128" y="842"/>
                    <a:pt x="2128" y="842"/>
                  </a:cubicBezTo>
                  <a:lnTo>
                    <a:pt x="2128" y="842"/>
                  </a:lnTo>
                  <a:cubicBezTo>
                    <a:pt x="2119" y="848"/>
                    <a:pt x="2116" y="850"/>
                    <a:pt x="2117" y="850"/>
                  </a:cubicBezTo>
                  <a:cubicBezTo>
                    <a:pt x="2118" y="850"/>
                    <a:pt x="2156" y="827"/>
                    <a:pt x="2156" y="827"/>
                  </a:cubicBezTo>
                  <a:cubicBezTo>
                    <a:pt x="2167" y="827"/>
                    <a:pt x="2156" y="827"/>
                    <a:pt x="2156" y="838"/>
                  </a:cubicBezTo>
                  <a:lnTo>
                    <a:pt x="2156" y="838"/>
                  </a:lnTo>
                  <a:cubicBezTo>
                    <a:pt x="2162" y="835"/>
                    <a:pt x="2170" y="832"/>
                    <a:pt x="2179" y="827"/>
                  </a:cubicBezTo>
                  <a:lnTo>
                    <a:pt x="2179" y="827"/>
                  </a:lnTo>
                  <a:lnTo>
                    <a:pt x="2108" y="875"/>
                  </a:lnTo>
                  <a:cubicBezTo>
                    <a:pt x="2108" y="875"/>
                    <a:pt x="2129" y="864"/>
                    <a:pt x="2133" y="864"/>
                  </a:cubicBezTo>
                  <a:lnTo>
                    <a:pt x="2133" y="864"/>
                  </a:lnTo>
                  <a:cubicBezTo>
                    <a:pt x="2134" y="864"/>
                    <a:pt x="2132" y="867"/>
                    <a:pt x="2120" y="875"/>
                  </a:cubicBezTo>
                  <a:lnTo>
                    <a:pt x="2126" y="872"/>
                  </a:lnTo>
                  <a:lnTo>
                    <a:pt x="2126" y="872"/>
                  </a:lnTo>
                  <a:cubicBezTo>
                    <a:pt x="2125" y="873"/>
                    <a:pt x="2125" y="873"/>
                    <a:pt x="2128" y="873"/>
                  </a:cubicBezTo>
                  <a:cubicBezTo>
                    <a:pt x="2132" y="873"/>
                    <a:pt x="2144" y="871"/>
                    <a:pt x="2167" y="866"/>
                  </a:cubicBezTo>
                  <a:lnTo>
                    <a:pt x="2167" y="866"/>
                  </a:lnTo>
                  <a:cubicBezTo>
                    <a:pt x="2146" y="873"/>
                    <a:pt x="2108" y="889"/>
                    <a:pt x="2111" y="889"/>
                  </a:cubicBezTo>
                  <a:cubicBezTo>
                    <a:pt x="2112" y="889"/>
                    <a:pt x="2115" y="888"/>
                    <a:pt x="2120" y="886"/>
                  </a:cubicBezTo>
                  <a:cubicBezTo>
                    <a:pt x="2138" y="881"/>
                    <a:pt x="2150" y="878"/>
                    <a:pt x="2157" y="878"/>
                  </a:cubicBezTo>
                  <a:cubicBezTo>
                    <a:pt x="2165" y="878"/>
                    <a:pt x="2168" y="881"/>
                    <a:pt x="2168" y="886"/>
                  </a:cubicBezTo>
                  <a:cubicBezTo>
                    <a:pt x="2168" y="888"/>
                    <a:pt x="2167" y="889"/>
                    <a:pt x="2165" y="890"/>
                  </a:cubicBezTo>
                  <a:lnTo>
                    <a:pt x="2165" y="890"/>
                  </a:lnTo>
                  <a:lnTo>
                    <a:pt x="2184" y="887"/>
                  </a:lnTo>
                  <a:lnTo>
                    <a:pt x="2184" y="887"/>
                  </a:lnTo>
                  <a:cubicBezTo>
                    <a:pt x="2177" y="889"/>
                    <a:pt x="2164" y="892"/>
                    <a:pt x="2144" y="898"/>
                  </a:cubicBezTo>
                  <a:lnTo>
                    <a:pt x="2215" y="898"/>
                  </a:lnTo>
                  <a:lnTo>
                    <a:pt x="2060" y="910"/>
                  </a:lnTo>
                  <a:lnTo>
                    <a:pt x="2156" y="910"/>
                  </a:lnTo>
                  <a:cubicBezTo>
                    <a:pt x="2203" y="910"/>
                    <a:pt x="2179" y="922"/>
                    <a:pt x="2168" y="922"/>
                  </a:cubicBezTo>
                  <a:cubicBezTo>
                    <a:pt x="2144" y="922"/>
                    <a:pt x="2120" y="934"/>
                    <a:pt x="2179" y="946"/>
                  </a:cubicBezTo>
                  <a:lnTo>
                    <a:pt x="2084" y="946"/>
                  </a:lnTo>
                  <a:lnTo>
                    <a:pt x="2215" y="970"/>
                  </a:lnTo>
                  <a:cubicBezTo>
                    <a:pt x="2201" y="967"/>
                    <a:pt x="2189" y="966"/>
                    <a:pt x="2180" y="966"/>
                  </a:cubicBezTo>
                  <a:cubicBezTo>
                    <a:pt x="2143" y="966"/>
                    <a:pt x="2141" y="982"/>
                    <a:pt x="2132" y="982"/>
                  </a:cubicBezTo>
                  <a:lnTo>
                    <a:pt x="2203" y="982"/>
                  </a:lnTo>
                  <a:cubicBezTo>
                    <a:pt x="2201" y="984"/>
                    <a:pt x="2192" y="985"/>
                    <a:pt x="2182" y="985"/>
                  </a:cubicBezTo>
                  <a:cubicBezTo>
                    <a:pt x="2163" y="985"/>
                    <a:pt x="2138" y="983"/>
                    <a:pt x="2125" y="983"/>
                  </a:cubicBezTo>
                  <a:cubicBezTo>
                    <a:pt x="2112" y="983"/>
                    <a:pt x="2110" y="985"/>
                    <a:pt x="2132" y="994"/>
                  </a:cubicBezTo>
                  <a:cubicBezTo>
                    <a:pt x="2141" y="994"/>
                    <a:pt x="2181" y="1009"/>
                    <a:pt x="2179" y="1009"/>
                  </a:cubicBezTo>
                  <a:cubicBezTo>
                    <a:pt x="2178" y="1009"/>
                    <a:pt x="2175" y="1008"/>
                    <a:pt x="2168" y="1006"/>
                  </a:cubicBezTo>
                  <a:cubicBezTo>
                    <a:pt x="2144" y="1006"/>
                    <a:pt x="2084" y="994"/>
                    <a:pt x="2084" y="994"/>
                  </a:cubicBezTo>
                  <a:lnTo>
                    <a:pt x="2084" y="994"/>
                  </a:lnTo>
                  <a:cubicBezTo>
                    <a:pt x="2084" y="1006"/>
                    <a:pt x="2132" y="1017"/>
                    <a:pt x="2108" y="1017"/>
                  </a:cubicBezTo>
                  <a:cubicBezTo>
                    <a:pt x="2096" y="1017"/>
                    <a:pt x="2072" y="1017"/>
                    <a:pt x="2072" y="1029"/>
                  </a:cubicBezTo>
                  <a:cubicBezTo>
                    <a:pt x="2072" y="1029"/>
                    <a:pt x="2144" y="1053"/>
                    <a:pt x="2144" y="1053"/>
                  </a:cubicBezTo>
                  <a:cubicBezTo>
                    <a:pt x="2147" y="1050"/>
                    <a:pt x="2149" y="1048"/>
                    <a:pt x="2149" y="1048"/>
                  </a:cubicBezTo>
                  <a:lnTo>
                    <a:pt x="2149" y="1048"/>
                  </a:lnTo>
                  <a:cubicBezTo>
                    <a:pt x="2150" y="1048"/>
                    <a:pt x="2144" y="1057"/>
                    <a:pt x="2144" y="1065"/>
                  </a:cubicBezTo>
                  <a:lnTo>
                    <a:pt x="2084" y="1065"/>
                  </a:lnTo>
                  <a:cubicBezTo>
                    <a:pt x="2108" y="1077"/>
                    <a:pt x="2132" y="1089"/>
                    <a:pt x="2156" y="1089"/>
                  </a:cubicBezTo>
                  <a:cubicBezTo>
                    <a:pt x="2148" y="1085"/>
                    <a:pt x="2145" y="1084"/>
                    <a:pt x="2146" y="1084"/>
                  </a:cubicBezTo>
                  <a:lnTo>
                    <a:pt x="2146" y="1084"/>
                  </a:lnTo>
                  <a:cubicBezTo>
                    <a:pt x="2148" y="1084"/>
                    <a:pt x="2164" y="1089"/>
                    <a:pt x="2179" y="1089"/>
                  </a:cubicBezTo>
                  <a:cubicBezTo>
                    <a:pt x="2191" y="1101"/>
                    <a:pt x="2215" y="1113"/>
                    <a:pt x="2203" y="1113"/>
                  </a:cubicBezTo>
                  <a:cubicBezTo>
                    <a:pt x="2191" y="1113"/>
                    <a:pt x="2108" y="1077"/>
                    <a:pt x="2108" y="1077"/>
                  </a:cubicBezTo>
                  <a:lnTo>
                    <a:pt x="2108" y="1077"/>
                  </a:lnTo>
                  <a:cubicBezTo>
                    <a:pt x="2120" y="1101"/>
                    <a:pt x="2144" y="1113"/>
                    <a:pt x="2168" y="1125"/>
                  </a:cubicBezTo>
                  <a:cubicBezTo>
                    <a:pt x="2191" y="1125"/>
                    <a:pt x="2215" y="1125"/>
                    <a:pt x="2239" y="1148"/>
                  </a:cubicBezTo>
                  <a:cubicBezTo>
                    <a:pt x="2259" y="1148"/>
                    <a:pt x="2271" y="1157"/>
                    <a:pt x="2252" y="1160"/>
                  </a:cubicBezTo>
                  <a:lnTo>
                    <a:pt x="2252" y="1160"/>
                  </a:lnTo>
                  <a:cubicBezTo>
                    <a:pt x="2243" y="1156"/>
                    <a:pt x="2234" y="1152"/>
                    <a:pt x="2227" y="1148"/>
                  </a:cubicBezTo>
                  <a:lnTo>
                    <a:pt x="2227" y="1148"/>
                  </a:lnTo>
                  <a:cubicBezTo>
                    <a:pt x="2225" y="1151"/>
                    <a:pt x="2227" y="1155"/>
                    <a:pt x="2233" y="1160"/>
                  </a:cubicBezTo>
                  <a:lnTo>
                    <a:pt x="2233" y="1160"/>
                  </a:lnTo>
                  <a:cubicBezTo>
                    <a:pt x="2193" y="1154"/>
                    <a:pt x="2095" y="1101"/>
                    <a:pt x="2084" y="1101"/>
                  </a:cubicBezTo>
                  <a:cubicBezTo>
                    <a:pt x="2072" y="1101"/>
                    <a:pt x="2084" y="1101"/>
                    <a:pt x="2084" y="1125"/>
                  </a:cubicBezTo>
                  <a:cubicBezTo>
                    <a:pt x="2084" y="1136"/>
                    <a:pt x="2132" y="1136"/>
                    <a:pt x="2144" y="1148"/>
                  </a:cubicBezTo>
                  <a:cubicBezTo>
                    <a:pt x="2147" y="1150"/>
                    <a:pt x="2148" y="1151"/>
                    <a:pt x="2147" y="1151"/>
                  </a:cubicBezTo>
                  <a:cubicBezTo>
                    <a:pt x="2140" y="1151"/>
                    <a:pt x="2088" y="1134"/>
                    <a:pt x="2081" y="1134"/>
                  </a:cubicBezTo>
                  <a:cubicBezTo>
                    <a:pt x="2080" y="1134"/>
                    <a:pt x="2081" y="1135"/>
                    <a:pt x="2084" y="1136"/>
                  </a:cubicBezTo>
                  <a:cubicBezTo>
                    <a:pt x="2108" y="1148"/>
                    <a:pt x="2156" y="1172"/>
                    <a:pt x="2191" y="1184"/>
                  </a:cubicBezTo>
                  <a:cubicBezTo>
                    <a:pt x="2156" y="1172"/>
                    <a:pt x="2120" y="1160"/>
                    <a:pt x="2084" y="1148"/>
                  </a:cubicBezTo>
                  <a:cubicBezTo>
                    <a:pt x="2067" y="1140"/>
                    <a:pt x="2039" y="1132"/>
                    <a:pt x="2027" y="1132"/>
                  </a:cubicBezTo>
                  <a:cubicBezTo>
                    <a:pt x="2023" y="1132"/>
                    <a:pt x="2021" y="1133"/>
                    <a:pt x="2025" y="1136"/>
                  </a:cubicBezTo>
                  <a:cubicBezTo>
                    <a:pt x="2037" y="1148"/>
                    <a:pt x="2072" y="1148"/>
                    <a:pt x="2084" y="1160"/>
                  </a:cubicBezTo>
                  <a:cubicBezTo>
                    <a:pt x="2096" y="1172"/>
                    <a:pt x="2084" y="1172"/>
                    <a:pt x="2084" y="1172"/>
                  </a:cubicBezTo>
                  <a:cubicBezTo>
                    <a:pt x="2084" y="1172"/>
                    <a:pt x="2063" y="1167"/>
                    <a:pt x="2049" y="1167"/>
                  </a:cubicBezTo>
                  <a:cubicBezTo>
                    <a:pt x="2042" y="1167"/>
                    <a:pt x="2037" y="1168"/>
                    <a:pt x="2037" y="1172"/>
                  </a:cubicBezTo>
                  <a:cubicBezTo>
                    <a:pt x="2037" y="1172"/>
                    <a:pt x="2071" y="1190"/>
                    <a:pt x="2084" y="1196"/>
                  </a:cubicBezTo>
                  <a:lnTo>
                    <a:pt x="2084" y="1196"/>
                  </a:lnTo>
                  <a:cubicBezTo>
                    <a:pt x="2066" y="1196"/>
                    <a:pt x="2028" y="1176"/>
                    <a:pt x="2021" y="1176"/>
                  </a:cubicBezTo>
                  <a:cubicBezTo>
                    <a:pt x="2018" y="1176"/>
                    <a:pt x="2019" y="1178"/>
                    <a:pt x="2025" y="1184"/>
                  </a:cubicBezTo>
                  <a:cubicBezTo>
                    <a:pt x="2048" y="1196"/>
                    <a:pt x="2108" y="1232"/>
                    <a:pt x="2108" y="1232"/>
                  </a:cubicBezTo>
                  <a:lnTo>
                    <a:pt x="2072" y="1220"/>
                  </a:lnTo>
                  <a:cubicBezTo>
                    <a:pt x="2065" y="1220"/>
                    <a:pt x="2057" y="1215"/>
                    <a:pt x="2053" y="1212"/>
                  </a:cubicBezTo>
                  <a:lnTo>
                    <a:pt x="2053" y="1212"/>
                  </a:lnTo>
                  <a:cubicBezTo>
                    <a:pt x="2056" y="1219"/>
                    <a:pt x="2060" y="1232"/>
                    <a:pt x="2060" y="1232"/>
                  </a:cubicBezTo>
                  <a:cubicBezTo>
                    <a:pt x="2060" y="1232"/>
                    <a:pt x="2050" y="1226"/>
                    <a:pt x="2043" y="1226"/>
                  </a:cubicBezTo>
                  <a:cubicBezTo>
                    <a:pt x="2039" y="1226"/>
                    <a:pt x="2037" y="1228"/>
                    <a:pt x="2037" y="1232"/>
                  </a:cubicBezTo>
                  <a:cubicBezTo>
                    <a:pt x="2048" y="1244"/>
                    <a:pt x="2060" y="1244"/>
                    <a:pt x="2060" y="1256"/>
                  </a:cubicBezTo>
                  <a:lnTo>
                    <a:pt x="2037" y="1256"/>
                  </a:lnTo>
                  <a:cubicBezTo>
                    <a:pt x="2013" y="1256"/>
                    <a:pt x="2072" y="1279"/>
                    <a:pt x="2060" y="1291"/>
                  </a:cubicBezTo>
                  <a:cubicBezTo>
                    <a:pt x="2060" y="1291"/>
                    <a:pt x="2001" y="1256"/>
                    <a:pt x="1989" y="1256"/>
                  </a:cubicBezTo>
                  <a:lnTo>
                    <a:pt x="1989" y="1256"/>
                  </a:lnTo>
                  <a:cubicBezTo>
                    <a:pt x="1989" y="1267"/>
                    <a:pt x="2037" y="1291"/>
                    <a:pt x="2037" y="1303"/>
                  </a:cubicBezTo>
                  <a:cubicBezTo>
                    <a:pt x="2038" y="1304"/>
                    <a:pt x="2038" y="1305"/>
                    <a:pt x="2038" y="1305"/>
                  </a:cubicBezTo>
                  <a:cubicBezTo>
                    <a:pt x="2034" y="1305"/>
                    <a:pt x="1963" y="1254"/>
                    <a:pt x="1941" y="1244"/>
                  </a:cubicBezTo>
                  <a:lnTo>
                    <a:pt x="1941" y="1244"/>
                  </a:lnTo>
                  <a:lnTo>
                    <a:pt x="2013" y="1303"/>
                  </a:lnTo>
                  <a:cubicBezTo>
                    <a:pt x="2033" y="1320"/>
                    <a:pt x="2040" y="1326"/>
                    <a:pt x="2037" y="1326"/>
                  </a:cubicBezTo>
                  <a:cubicBezTo>
                    <a:pt x="2034" y="1326"/>
                    <a:pt x="2015" y="1314"/>
                    <a:pt x="1993" y="1299"/>
                  </a:cubicBezTo>
                  <a:lnTo>
                    <a:pt x="1993" y="1299"/>
                  </a:lnTo>
                  <a:cubicBezTo>
                    <a:pt x="2015" y="1318"/>
                    <a:pt x="1993" y="1312"/>
                    <a:pt x="2014" y="1330"/>
                  </a:cubicBezTo>
                  <a:lnTo>
                    <a:pt x="2014" y="1330"/>
                  </a:lnTo>
                  <a:cubicBezTo>
                    <a:pt x="2001" y="1322"/>
                    <a:pt x="1983" y="1315"/>
                    <a:pt x="1965" y="1315"/>
                  </a:cubicBezTo>
                  <a:cubicBezTo>
                    <a:pt x="2001" y="1339"/>
                    <a:pt x="1989" y="1339"/>
                    <a:pt x="1989" y="1339"/>
                  </a:cubicBezTo>
                  <a:cubicBezTo>
                    <a:pt x="1989" y="1339"/>
                    <a:pt x="2025" y="1387"/>
                    <a:pt x="2025" y="1387"/>
                  </a:cubicBezTo>
                  <a:cubicBezTo>
                    <a:pt x="2015" y="1387"/>
                    <a:pt x="1940" y="1330"/>
                    <a:pt x="1934" y="1330"/>
                  </a:cubicBezTo>
                  <a:lnTo>
                    <a:pt x="1934" y="1330"/>
                  </a:lnTo>
                  <a:cubicBezTo>
                    <a:pt x="1933" y="1330"/>
                    <a:pt x="1935" y="1333"/>
                    <a:pt x="1941" y="1339"/>
                  </a:cubicBezTo>
                  <a:cubicBezTo>
                    <a:pt x="1952" y="1359"/>
                    <a:pt x="2032" y="1415"/>
                    <a:pt x="2032" y="1415"/>
                  </a:cubicBezTo>
                  <a:cubicBezTo>
                    <a:pt x="2032" y="1415"/>
                    <a:pt x="2030" y="1414"/>
                    <a:pt x="2025" y="1410"/>
                  </a:cubicBezTo>
                  <a:cubicBezTo>
                    <a:pt x="2001" y="1398"/>
                    <a:pt x="1989" y="1392"/>
                    <a:pt x="1986" y="1392"/>
                  </a:cubicBezTo>
                  <a:cubicBezTo>
                    <a:pt x="1985" y="1392"/>
                    <a:pt x="1985" y="1393"/>
                    <a:pt x="1986" y="1394"/>
                  </a:cubicBezTo>
                  <a:lnTo>
                    <a:pt x="1986" y="1394"/>
                  </a:lnTo>
                  <a:cubicBezTo>
                    <a:pt x="1968" y="1380"/>
                    <a:pt x="1951" y="1368"/>
                    <a:pt x="1941" y="1363"/>
                  </a:cubicBezTo>
                  <a:lnTo>
                    <a:pt x="1941" y="1363"/>
                  </a:lnTo>
                  <a:cubicBezTo>
                    <a:pt x="1948" y="1369"/>
                    <a:pt x="1965" y="1387"/>
                    <a:pt x="1965" y="1387"/>
                  </a:cubicBezTo>
                  <a:cubicBezTo>
                    <a:pt x="1965" y="1387"/>
                    <a:pt x="1965" y="1398"/>
                    <a:pt x="1965" y="1398"/>
                  </a:cubicBezTo>
                  <a:cubicBezTo>
                    <a:pt x="1955" y="1398"/>
                    <a:pt x="1945" y="1390"/>
                    <a:pt x="1936" y="1381"/>
                  </a:cubicBezTo>
                  <a:lnTo>
                    <a:pt x="1936" y="1381"/>
                  </a:lnTo>
                  <a:cubicBezTo>
                    <a:pt x="1933" y="1381"/>
                    <a:pt x="1929" y="1382"/>
                    <a:pt x="1929" y="1387"/>
                  </a:cubicBezTo>
                  <a:cubicBezTo>
                    <a:pt x="1941" y="1387"/>
                    <a:pt x="1941" y="1398"/>
                    <a:pt x="1953" y="1398"/>
                  </a:cubicBezTo>
                  <a:cubicBezTo>
                    <a:pt x="1953" y="1410"/>
                    <a:pt x="1953" y="1416"/>
                    <a:pt x="1950" y="1416"/>
                  </a:cubicBezTo>
                  <a:cubicBezTo>
                    <a:pt x="1947" y="1416"/>
                    <a:pt x="1941" y="1410"/>
                    <a:pt x="1929" y="1398"/>
                  </a:cubicBezTo>
                  <a:cubicBezTo>
                    <a:pt x="1915" y="1391"/>
                    <a:pt x="1900" y="1380"/>
                    <a:pt x="1899" y="1380"/>
                  </a:cubicBezTo>
                  <a:lnTo>
                    <a:pt x="1899" y="1380"/>
                  </a:lnTo>
                  <a:cubicBezTo>
                    <a:pt x="1899" y="1380"/>
                    <a:pt x="1903" y="1384"/>
                    <a:pt x="1917" y="1398"/>
                  </a:cubicBezTo>
                  <a:cubicBezTo>
                    <a:pt x="1917" y="1398"/>
                    <a:pt x="1915" y="1397"/>
                    <a:pt x="1913" y="1397"/>
                  </a:cubicBezTo>
                  <a:cubicBezTo>
                    <a:pt x="1908" y="1397"/>
                    <a:pt x="1906" y="1402"/>
                    <a:pt x="1929" y="1434"/>
                  </a:cubicBezTo>
                  <a:cubicBezTo>
                    <a:pt x="1919" y="1423"/>
                    <a:pt x="1898" y="1398"/>
                    <a:pt x="1884" y="1382"/>
                  </a:cubicBezTo>
                  <a:lnTo>
                    <a:pt x="1884" y="1382"/>
                  </a:lnTo>
                  <a:cubicBezTo>
                    <a:pt x="1888" y="1374"/>
                    <a:pt x="1891" y="1367"/>
                    <a:pt x="1894" y="1363"/>
                  </a:cubicBezTo>
                  <a:lnTo>
                    <a:pt x="1894" y="1363"/>
                  </a:lnTo>
                  <a:cubicBezTo>
                    <a:pt x="1889" y="1371"/>
                    <a:pt x="1885" y="1377"/>
                    <a:pt x="1882" y="1380"/>
                  </a:cubicBezTo>
                  <a:lnTo>
                    <a:pt x="1882" y="1380"/>
                  </a:lnTo>
                  <a:cubicBezTo>
                    <a:pt x="1881" y="1379"/>
                    <a:pt x="1880" y="1378"/>
                    <a:pt x="1880" y="1377"/>
                  </a:cubicBezTo>
                  <a:lnTo>
                    <a:pt x="1880" y="1377"/>
                  </a:lnTo>
                  <a:cubicBezTo>
                    <a:pt x="1880" y="1376"/>
                    <a:pt x="1881" y="1375"/>
                    <a:pt x="1882" y="1375"/>
                  </a:cubicBezTo>
                  <a:cubicBezTo>
                    <a:pt x="1882" y="1364"/>
                    <a:pt x="1899" y="1337"/>
                    <a:pt x="1889" y="1337"/>
                  </a:cubicBezTo>
                  <a:cubicBezTo>
                    <a:pt x="1887" y="1337"/>
                    <a:pt x="1885" y="1337"/>
                    <a:pt x="1882" y="1339"/>
                  </a:cubicBezTo>
                  <a:cubicBezTo>
                    <a:pt x="1874" y="1347"/>
                    <a:pt x="1867" y="1355"/>
                    <a:pt x="1863" y="1360"/>
                  </a:cubicBezTo>
                  <a:lnTo>
                    <a:pt x="1863" y="1360"/>
                  </a:lnTo>
                  <a:cubicBezTo>
                    <a:pt x="1862" y="1359"/>
                    <a:pt x="1862" y="1358"/>
                    <a:pt x="1861" y="1357"/>
                  </a:cubicBezTo>
                  <a:lnTo>
                    <a:pt x="1861" y="1357"/>
                  </a:lnTo>
                  <a:cubicBezTo>
                    <a:pt x="1863" y="1352"/>
                    <a:pt x="1866" y="1347"/>
                    <a:pt x="1870" y="1339"/>
                  </a:cubicBezTo>
                  <a:lnTo>
                    <a:pt x="1870" y="1339"/>
                  </a:lnTo>
                  <a:cubicBezTo>
                    <a:pt x="1870" y="1339"/>
                    <a:pt x="1864" y="1344"/>
                    <a:pt x="1856" y="1349"/>
                  </a:cubicBezTo>
                  <a:lnTo>
                    <a:pt x="1856" y="1349"/>
                  </a:lnTo>
                  <a:cubicBezTo>
                    <a:pt x="1855" y="1347"/>
                    <a:pt x="1854" y="1346"/>
                    <a:pt x="1853" y="1346"/>
                  </a:cubicBezTo>
                  <a:lnTo>
                    <a:pt x="1853" y="1346"/>
                  </a:lnTo>
                  <a:cubicBezTo>
                    <a:pt x="1853" y="1346"/>
                    <a:pt x="1854" y="1347"/>
                    <a:pt x="1855" y="1350"/>
                  </a:cubicBezTo>
                  <a:lnTo>
                    <a:pt x="1855" y="1350"/>
                  </a:lnTo>
                  <a:cubicBezTo>
                    <a:pt x="1848" y="1355"/>
                    <a:pt x="1841" y="1359"/>
                    <a:pt x="1837" y="1359"/>
                  </a:cubicBezTo>
                  <a:cubicBezTo>
                    <a:pt x="1831" y="1359"/>
                    <a:pt x="1833" y="1349"/>
                    <a:pt x="1858" y="1315"/>
                  </a:cubicBezTo>
                  <a:lnTo>
                    <a:pt x="1858" y="1315"/>
                  </a:lnTo>
                  <a:cubicBezTo>
                    <a:pt x="1841" y="1336"/>
                    <a:pt x="1834" y="1342"/>
                    <a:pt x="1830" y="1342"/>
                  </a:cubicBezTo>
                  <a:cubicBezTo>
                    <a:pt x="1824" y="1342"/>
                    <a:pt x="1828" y="1325"/>
                    <a:pt x="1825" y="1325"/>
                  </a:cubicBezTo>
                  <a:lnTo>
                    <a:pt x="1825" y="1325"/>
                  </a:lnTo>
                  <a:cubicBezTo>
                    <a:pt x="1824" y="1325"/>
                    <a:pt x="1823" y="1326"/>
                    <a:pt x="1822" y="1327"/>
                  </a:cubicBezTo>
                  <a:cubicBezTo>
                    <a:pt x="1810" y="1339"/>
                    <a:pt x="1787" y="1363"/>
                    <a:pt x="1775" y="1375"/>
                  </a:cubicBezTo>
                  <a:cubicBezTo>
                    <a:pt x="1772" y="1376"/>
                    <a:pt x="1770" y="1377"/>
                    <a:pt x="1769" y="1377"/>
                  </a:cubicBezTo>
                  <a:cubicBezTo>
                    <a:pt x="1758" y="1377"/>
                    <a:pt x="1788" y="1338"/>
                    <a:pt x="1798" y="1327"/>
                  </a:cubicBezTo>
                  <a:cubicBezTo>
                    <a:pt x="1823" y="1293"/>
                    <a:pt x="1827" y="1283"/>
                    <a:pt x="1824" y="1283"/>
                  </a:cubicBezTo>
                  <a:lnTo>
                    <a:pt x="1824" y="1283"/>
                  </a:lnTo>
                  <a:cubicBezTo>
                    <a:pt x="1819" y="1283"/>
                    <a:pt x="1798" y="1303"/>
                    <a:pt x="1798" y="1303"/>
                  </a:cubicBezTo>
                  <a:cubicBezTo>
                    <a:pt x="1787" y="1291"/>
                    <a:pt x="1787" y="1267"/>
                    <a:pt x="1798" y="1256"/>
                  </a:cubicBezTo>
                  <a:lnTo>
                    <a:pt x="1798" y="1256"/>
                  </a:lnTo>
                  <a:cubicBezTo>
                    <a:pt x="1787" y="1267"/>
                    <a:pt x="1798" y="1256"/>
                    <a:pt x="1775" y="1279"/>
                  </a:cubicBezTo>
                  <a:cubicBezTo>
                    <a:pt x="1771" y="1287"/>
                    <a:pt x="1768" y="1290"/>
                    <a:pt x="1766" y="1290"/>
                  </a:cubicBezTo>
                  <a:cubicBezTo>
                    <a:pt x="1763" y="1290"/>
                    <a:pt x="1763" y="1279"/>
                    <a:pt x="1763" y="1279"/>
                  </a:cubicBezTo>
                  <a:cubicBezTo>
                    <a:pt x="1763" y="1279"/>
                    <a:pt x="1751" y="1279"/>
                    <a:pt x="1763" y="1256"/>
                  </a:cubicBezTo>
                  <a:cubicBezTo>
                    <a:pt x="1771" y="1238"/>
                    <a:pt x="1780" y="1227"/>
                    <a:pt x="1780" y="1227"/>
                  </a:cubicBezTo>
                  <a:lnTo>
                    <a:pt x="1780" y="1227"/>
                  </a:lnTo>
                  <a:cubicBezTo>
                    <a:pt x="1779" y="1227"/>
                    <a:pt x="1778" y="1229"/>
                    <a:pt x="1775" y="1232"/>
                  </a:cubicBezTo>
                  <a:cubicBezTo>
                    <a:pt x="1763" y="1244"/>
                    <a:pt x="1739" y="1267"/>
                    <a:pt x="1727" y="1279"/>
                  </a:cubicBezTo>
                  <a:cubicBezTo>
                    <a:pt x="1715" y="1279"/>
                    <a:pt x="1739" y="1244"/>
                    <a:pt x="1739" y="1232"/>
                  </a:cubicBezTo>
                  <a:cubicBezTo>
                    <a:pt x="1739" y="1208"/>
                    <a:pt x="1739" y="1196"/>
                    <a:pt x="1739" y="1196"/>
                  </a:cubicBezTo>
                  <a:cubicBezTo>
                    <a:pt x="1739" y="1196"/>
                    <a:pt x="1715" y="1196"/>
                    <a:pt x="1703" y="1208"/>
                  </a:cubicBezTo>
                  <a:cubicBezTo>
                    <a:pt x="1696" y="1215"/>
                    <a:pt x="1683" y="1223"/>
                    <a:pt x="1672" y="1233"/>
                  </a:cubicBezTo>
                  <a:lnTo>
                    <a:pt x="1672" y="1233"/>
                  </a:lnTo>
                  <a:cubicBezTo>
                    <a:pt x="1683" y="1219"/>
                    <a:pt x="1697" y="1202"/>
                    <a:pt x="1703" y="1196"/>
                  </a:cubicBezTo>
                  <a:cubicBezTo>
                    <a:pt x="1703" y="1184"/>
                    <a:pt x="1703" y="1184"/>
                    <a:pt x="1691" y="1184"/>
                  </a:cubicBezTo>
                  <a:cubicBezTo>
                    <a:pt x="1679" y="1184"/>
                    <a:pt x="1667" y="1208"/>
                    <a:pt x="1656" y="1208"/>
                  </a:cubicBezTo>
                  <a:cubicBezTo>
                    <a:pt x="1656" y="1208"/>
                    <a:pt x="1656" y="1208"/>
                    <a:pt x="1656" y="1197"/>
                  </a:cubicBezTo>
                  <a:lnTo>
                    <a:pt x="1656" y="1197"/>
                  </a:lnTo>
                  <a:cubicBezTo>
                    <a:pt x="1656" y="1198"/>
                    <a:pt x="1656" y="1198"/>
                    <a:pt x="1656" y="1198"/>
                  </a:cubicBezTo>
                  <a:cubicBezTo>
                    <a:pt x="1660" y="1198"/>
                    <a:pt x="1672" y="1186"/>
                    <a:pt x="1691" y="1160"/>
                  </a:cubicBezTo>
                  <a:lnTo>
                    <a:pt x="1691" y="1160"/>
                  </a:lnTo>
                  <a:lnTo>
                    <a:pt x="1667" y="1172"/>
                  </a:lnTo>
                  <a:cubicBezTo>
                    <a:pt x="1661" y="1182"/>
                    <a:pt x="1657" y="1189"/>
                    <a:pt x="1656" y="1193"/>
                  </a:cubicBezTo>
                  <a:lnTo>
                    <a:pt x="1656" y="1193"/>
                  </a:lnTo>
                  <a:cubicBezTo>
                    <a:pt x="1658" y="1174"/>
                    <a:pt x="1684" y="1137"/>
                    <a:pt x="1675" y="1137"/>
                  </a:cubicBezTo>
                  <a:cubicBezTo>
                    <a:pt x="1672" y="1137"/>
                    <a:pt x="1666" y="1141"/>
                    <a:pt x="1656" y="1148"/>
                  </a:cubicBezTo>
                  <a:cubicBezTo>
                    <a:pt x="1638" y="1160"/>
                    <a:pt x="1632" y="1163"/>
                    <a:pt x="1629" y="1163"/>
                  </a:cubicBezTo>
                  <a:cubicBezTo>
                    <a:pt x="1626" y="1163"/>
                    <a:pt x="1626" y="1160"/>
                    <a:pt x="1620" y="1160"/>
                  </a:cubicBezTo>
                  <a:cubicBezTo>
                    <a:pt x="1620" y="1159"/>
                    <a:pt x="1620" y="1159"/>
                    <a:pt x="1619" y="1159"/>
                  </a:cubicBezTo>
                  <a:cubicBezTo>
                    <a:pt x="1614" y="1159"/>
                    <a:pt x="1589" y="1198"/>
                    <a:pt x="1576" y="1198"/>
                  </a:cubicBezTo>
                  <a:cubicBezTo>
                    <a:pt x="1575" y="1198"/>
                    <a:pt x="1573" y="1197"/>
                    <a:pt x="1572" y="1196"/>
                  </a:cubicBezTo>
                  <a:cubicBezTo>
                    <a:pt x="1572" y="1196"/>
                    <a:pt x="1633" y="1135"/>
                    <a:pt x="1624" y="1135"/>
                  </a:cubicBezTo>
                  <a:cubicBezTo>
                    <a:pt x="1623" y="1135"/>
                    <a:pt x="1622" y="1136"/>
                    <a:pt x="1620" y="1136"/>
                  </a:cubicBezTo>
                  <a:cubicBezTo>
                    <a:pt x="1596" y="1148"/>
                    <a:pt x="1584" y="1172"/>
                    <a:pt x="1560" y="1184"/>
                  </a:cubicBezTo>
                  <a:cubicBezTo>
                    <a:pt x="1608" y="1148"/>
                    <a:pt x="1572" y="1160"/>
                    <a:pt x="1572" y="1148"/>
                  </a:cubicBezTo>
                  <a:cubicBezTo>
                    <a:pt x="1572" y="1136"/>
                    <a:pt x="1608" y="1101"/>
                    <a:pt x="1608" y="1089"/>
                  </a:cubicBezTo>
                  <a:lnTo>
                    <a:pt x="1608" y="1089"/>
                  </a:lnTo>
                  <a:cubicBezTo>
                    <a:pt x="1560" y="1125"/>
                    <a:pt x="1536" y="1172"/>
                    <a:pt x="1513" y="1220"/>
                  </a:cubicBezTo>
                  <a:cubicBezTo>
                    <a:pt x="1513" y="1220"/>
                    <a:pt x="1441" y="1267"/>
                    <a:pt x="1441" y="1291"/>
                  </a:cubicBezTo>
                  <a:lnTo>
                    <a:pt x="1453" y="1279"/>
                  </a:lnTo>
                  <a:cubicBezTo>
                    <a:pt x="1453" y="1291"/>
                    <a:pt x="1453" y="1291"/>
                    <a:pt x="1465" y="1291"/>
                  </a:cubicBezTo>
                  <a:cubicBezTo>
                    <a:pt x="1477" y="1291"/>
                    <a:pt x="1489" y="1291"/>
                    <a:pt x="1513" y="1256"/>
                  </a:cubicBezTo>
                  <a:cubicBezTo>
                    <a:pt x="1518" y="1250"/>
                    <a:pt x="1521" y="1248"/>
                    <a:pt x="1523" y="1248"/>
                  </a:cubicBezTo>
                  <a:cubicBezTo>
                    <a:pt x="1526" y="1248"/>
                    <a:pt x="1526" y="1251"/>
                    <a:pt x="1529" y="1251"/>
                  </a:cubicBezTo>
                  <a:cubicBezTo>
                    <a:pt x="1532" y="1251"/>
                    <a:pt x="1539" y="1246"/>
                    <a:pt x="1560" y="1220"/>
                  </a:cubicBezTo>
                  <a:lnTo>
                    <a:pt x="1560" y="1220"/>
                  </a:lnTo>
                  <a:cubicBezTo>
                    <a:pt x="1513" y="1279"/>
                    <a:pt x="1525" y="1291"/>
                    <a:pt x="1525" y="1315"/>
                  </a:cubicBezTo>
                  <a:cubicBezTo>
                    <a:pt x="1525" y="1315"/>
                    <a:pt x="1525" y="1327"/>
                    <a:pt x="1525" y="1339"/>
                  </a:cubicBezTo>
                  <a:cubicBezTo>
                    <a:pt x="1513" y="1363"/>
                    <a:pt x="1489" y="1387"/>
                    <a:pt x="1501" y="1398"/>
                  </a:cubicBezTo>
                  <a:lnTo>
                    <a:pt x="1536" y="1339"/>
                  </a:lnTo>
                  <a:lnTo>
                    <a:pt x="1536" y="1339"/>
                  </a:lnTo>
                  <a:cubicBezTo>
                    <a:pt x="1536" y="1339"/>
                    <a:pt x="1513" y="1387"/>
                    <a:pt x="1525" y="1387"/>
                  </a:cubicBezTo>
                  <a:cubicBezTo>
                    <a:pt x="1548" y="1375"/>
                    <a:pt x="1572" y="1351"/>
                    <a:pt x="1584" y="1339"/>
                  </a:cubicBezTo>
                  <a:cubicBezTo>
                    <a:pt x="1596" y="1327"/>
                    <a:pt x="1596" y="1315"/>
                    <a:pt x="1608" y="1315"/>
                  </a:cubicBezTo>
                  <a:cubicBezTo>
                    <a:pt x="1608" y="1327"/>
                    <a:pt x="1608" y="1339"/>
                    <a:pt x="1608" y="1339"/>
                  </a:cubicBezTo>
                  <a:cubicBezTo>
                    <a:pt x="1599" y="1357"/>
                    <a:pt x="1583" y="1382"/>
                    <a:pt x="1592" y="1382"/>
                  </a:cubicBezTo>
                  <a:cubicBezTo>
                    <a:pt x="1595" y="1382"/>
                    <a:pt x="1600" y="1380"/>
                    <a:pt x="1608" y="1375"/>
                  </a:cubicBezTo>
                  <a:cubicBezTo>
                    <a:pt x="1622" y="1368"/>
                    <a:pt x="1631" y="1361"/>
                    <a:pt x="1637" y="1361"/>
                  </a:cubicBezTo>
                  <a:cubicBezTo>
                    <a:pt x="1642" y="1361"/>
                    <a:pt x="1644" y="1365"/>
                    <a:pt x="1644" y="1375"/>
                  </a:cubicBezTo>
                  <a:cubicBezTo>
                    <a:pt x="1644" y="1376"/>
                    <a:pt x="1643" y="1377"/>
                    <a:pt x="1642" y="1379"/>
                  </a:cubicBezTo>
                  <a:lnTo>
                    <a:pt x="1642" y="1379"/>
                  </a:lnTo>
                  <a:cubicBezTo>
                    <a:pt x="1655" y="1363"/>
                    <a:pt x="1669" y="1349"/>
                    <a:pt x="1676" y="1349"/>
                  </a:cubicBezTo>
                  <a:cubicBezTo>
                    <a:pt x="1677" y="1349"/>
                    <a:pt x="1678" y="1350"/>
                    <a:pt x="1679" y="1351"/>
                  </a:cubicBezTo>
                  <a:cubicBezTo>
                    <a:pt x="1691" y="1351"/>
                    <a:pt x="1608" y="1446"/>
                    <a:pt x="1608" y="1458"/>
                  </a:cubicBezTo>
                  <a:cubicBezTo>
                    <a:pt x="1620" y="1458"/>
                    <a:pt x="1644" y="1410"/>
                    <a:pt x="1656" y="1410"/>
                  </a:cubicBezTo>
                  <a:cubicBezTo>
                    <a:pt x="1658" y="1408"/>
                    <a:pt x="1660" y="1407"/>
                    <a:pt x="1661" y="1407"/>
                  </a:cubicBezTo>
                  <a:cubicBezTo>
                    <a:pt x="1667" y="1407"/>
                    <a:pt x="1667" y="1425"/>
                    <a:pt x="1667" y="1434"/>
                  </a:cubicBezTo>
                  <a:cubicBezTo>
                    <a:pt x="1678" y="1445"/>
                    <a:pt x="1669" y="1507"/>
                    <a:pt x="1686" y="1507"/>
                  </a:cubicBezTo>
                  <a:cubicBezTo>
                    <a:pt x="1688" y="1507"/>
                    <a:pt x="1689" y="1506"/>
                    <a:pt x="1691" y="1506"/>
                  </a:cubicBezTo>
                  <a:cubicBezTo>
                    <a:pt x="1715" y="1506"/>
                    <a:pt x="1715" y="1482"/>
                    <a:pt x="1727" y="1470"/>
                  </a:cubicBezTo>
                  <a:cubicBezTo>
                    <a:pt x="1731" y="1468"/>
                    <a:pt x="1734" y="1467"/>
                    <a:pt x="1736" y="1467"/>
                  </a:cubicBezTo>
                  <a:cubicBezTo>
                    <a:pt x="1742" y="1467"/>
                    <a:pt x="1725" y="1486"/>
                    <a:pt x="1715" y="1506"/>
                  </a:cubicBezTo>
                  <a:cubicBezTo>
                    <a:pt x="1712" y="1509"/>
                    <a:pt x="1712" y="1511"/>
                    <a:pt x="1715" y="1511"/>
                  </a:cubicBezTo>
                  <a:cubicBezTo>
                    <a:pt x="1722" y="1511"/>
                    <a:pt x="1742" y="1502"/>
                    <a:pt x="1751" y="1494"/>
                  </a:cubicBezTo>
                  <a:cubicBezTo>
                    <a:pt x="1769" y="1471"/>
                    <a:pt x="1777" y="1462"/>
                    <a:pt x="1778" y="1462"/>
                  </a:cubicBezTo>
                  <a:lnTo>
                    <a:pt x="1778" y="1462"/>
                  </a:lnTo>
                  <a:cubicBezTo>
                    <a:pt x="1780" y="1462"/>
                    <a:pt x="1765" y="1484"/>
                    <a:pt x="1751" y="1506"/>
                  </a:cubicBezTo>
                  <a:cubicBezTo>
                    <a:pt x="1751" y="1506"/>
                    <a:pt x="1798" y="1450"/>
                    <a:pt x="1816" y="1430"/>
                  </a:cubicBezTo>
                  <a:lnTo>
                    <a:pt x="1816" y="1430"/>
                  </a:lnTo>
                  <a:cubicBezTo>
                    <a:pt x="1806" y="1443"/>
                    <a:pt x="1796" y="1462"/>
                    <a:pt x="1787" y="1482"/>
                  </a:cubicBezTo>
                  <a:cubicBezTo>
                    <a:pt x="1777" y="1496"/>
                    <a:pt x="1775" y="1501"/>
                    <a:pt x="1777" y="1501"/>
                  </a:cubicBezTo>
                  <a:cubicBezTo>
                    <a:pt x="1780" y="1501"/>
                    <a:pt x="1791" y="1489"/>
                    <a:pt x="1798" y="1482"/>
                  </a:cubicBezTo>
                  <a:cubicBezTo>
                    <a:pt x="1803" y="1477"/>
                    <a:pt x="1812" y="1472"/>
                    <a:pt x="1818" y="1472"/>
                  </a:cubicBezTo>
                  <a:cubicBezTo>
                    <a:pt x="1826" y="1472"/>
                    <a:pt x="1827" y="1482"/>
                    <a:pt x="1798" y="1517"/>
                  </a:cubicBezTo>
                  <a:cubicBezTo>
                    <a:pt x="1783" y="1533"/>
                    <a:pt x="1779" y="1539"/>
                    <a:pt x="1781" y="1539"/>
                  </a:cubicBezTo>
                  <a:cubicBezTo>
                    <a:pt x="1785" y="1539"/>
                    <a:pt x="1814" y="1517"/>
                    <a:pt x="1822" y="1517"/>
                  </a:cubicBezTo>
                  <a:lnTo>
                    <a:pt x="1822" y="1517"/>
                  </a:lnTo>
                  <a:cubicBezTo>
                    <a:pt x="1822" y="1517"/>
                    <a:pt x="1770" y="1622"/>
                    <a:pt x="1785" y="1622"/>
                  </a:cubicBezTo>
                  <a:cubicBezTo>
                    <a:pt x="1787" y="1622"/>
                    <a:pt x="1792" y="1620"/>
                    <a:pt x="1798" y="1613"/>
                  </a:cubicBezTo>
                  <a:cubicBezTo>
                    <a:pt x="1821" y="1591"/>
                    <a:pt x="1834" y="1536"/>
                    <a:pt x="1846" y="1487"/>
                  </a:cubicBezTo>
                  <a:lnTo>
                    <a:pt x="1846" y="1487"/>
                  </a:lnTo>
                  <a:cubicBezTo>
                    <a:pt x="1846" y="1489"/>
                    <a:pt x="1846" y="1491"/>
                    <a:pt x="1846" y="1494"/>
                  </a:cubicBezTo>
                  <a:cubicBezTo>
                    <a:pt x="1846" y="1517"/>
                    <a:pt x="1870" y="1494"/>
                    <a:pt x="1846" y="1541"/>
                  </a:cubicBezTo>
                  <a:cubicBezTo>
                    <a:pt x="1846" y="1555"/>
                    <a:pt x="1854" y="1553"/>
                    <a:pt x="1856" y="1558"/>
                  </a:cubicBezTo>
                  <a:lnTo>
                    <a:pt x="1856" y="1558"/>
                  </a:lnTo>
                  <a:cubicBezTo>
                    <a:pt x="1865" y="1533"/>
                    <a:pt x="1873" y="1507"/>
                    <a:pt x="1882" y="1482"/>
                  </a:cubicBezTo>
                  <a:lnTo>
                    <a:pt x="1882" y="1482"/>
                  </a:lnTo>
                  <a:cubicBezTo>
                    <a:pt x="1882" y="1482"/>
                    <a:pt x="1872" y="1557"/>
                    <a:pt x="1879" y="1557"/>
                  </a:cubicBezTo>
                  <a:cubicBezTo>
                    <a:pt x="1879" y="1557"/>
                    <a:pt x="1880" y="1556"/>
                    <a:pt x="1882" y="1553"/>
                  </a:cubicBezTo>
                  <a:cubicBezTo>
                    <a:pt x="1882" y="1541"/>
                    <a:pt x="1894" y="1517"/>
                    <a:pt x="1894" y="1506"/>
                  </a:cubicBezTo>
                  <a:cubicBezTo>
                    <a:pt x="1895" y="1502"/>
                    <a:pt x="1896" y="1499"/>
                    <a:pt x="1897" y="1497"/>
                  </a:cubicBezTo>
                  <a:lnTo>
                    <a:pt x="1897" y="1497"/>
                  </a:lnTo>
                  <a:lnTo>
                    <a:pt x="1906" y="1529"/>
                  </a:lnTo>
                  <a:cubicBezTo>
                    <a:pt x="1906" y="1523"/>
                    <a:pt x="1902" y="1506"/>
                    <a:pt x="1899" y="1490"/>
                  </a:cubicBezTo>
                  <a:lnTo>
                    <a:pt x="1899" y="1490"/>
                  </a:lnTo>
                  <a:cubicBezTo>
                    <a:pt x="1898" y="1492"/>
                    <a:pt x="1897" y="1494"/>
                    <a:pt x="1897" y="1497"/>
                  </a:cubicBezTo>
                  <a:lnTo>
                    <a:pt x="1897" y="1497"/>
                  </a:lnTo>
                  <a:lnTo>
                    <a:pt x="1872" y="1406"/>
                  </a:lnTo>
                  <a:lnTo>
                    <a:pt x="1872" y="1406"/>
                  </a:lnTo>
                  <a:cubicBezTo>
                    <a:pt x="1873" y="1404"/>
                    <a:pt x="1874" y="1401"/>
                    <a:pt x="1876" y="1398"/>
                  </a:cubicBezTo>
                  <a:lnTo>
                    <a:pt x="1876" y="1398"/>
                  </a:lnTo>
                  <a:cubicBezTo>
                    <a:pt x="1880" y="1407"/>
                    <a:pt x="1885" y="1420"/>
                    <a:pt x="1891" y="1432"/>
                  </a:cubicBezTo>
                  <a:lnTo>
                    <a:pt x="1891" y="1432"/>
                  </a:lnTo>
                  <a:lnTo>
                    <a:pt x="1884" y="1406"/>
                  </a:lnTo>
                  <a:lnTo>
                    <a:pt x="1884" y="1406"/>
                  </a:lnTo>
                  <a:cubicBezTo>
                    <a:pt x="1898" y="1433"/>
                    <a:pt x="1911" y="1460"/>
                    <a:pt x="1908" y="1460"/>
                  </a:cubicBezTo>
                  <a:cubicBezTo>
                    <a:pt x="1907" y="1460"/>
                    <a:pt x="1907" y="1459"/>
                    <a:pt x="1906" y="1458"/>
                  </a:cubicBezTo>
                  <a:cubicBezTo>
                    <a:pt x="1901" y="1450"/>
                    <a:pt x="1895" y="1441"/>
                    <a:pt x="1891" y="1432"/>
                  </a:cubicBezTo>
                  <a:lnTo>
                    <a:pt x="1891" y="1432"/>
                  </a:lnTo>
                  <a:lnTo>
                    <a:pt x="1903" y="1477"/>
                  </a:lnTo>
                  <a:lnTo>
                    <a:pt x="1903" y="1477"/>
                  </a:lnTo>
                  <a:cubicBezTo>
                    <a:pt x="1906" y="1470"/>
                    <a:pt x="1906" y="1470"/>
                    <a:pt x="1906" y="1470"/>
                  </a:cubicBezTo>
                  <a:cubicBezTo>
                    <a:pt x="1913" y="1485"/>
                    <a:pt x="1916" y="1499"/>
                    <a:pt x="1914" y="1517"/>
                  </a:cubicBezTo>
                  <a:lnTo>
                    <a:pt x="1914" y="1517"/>
                  </a:lnTo>
                  <a:lnTo>
                    <a:pt x="1903" y="1477"/>
                  </a:lnTo>
                  <a:lnTo>
                    <a:pt x="1903" y="1477"/>
                  </a:lnTo>
                  <a:cubicBezTo>
                    <a:pt x="1903" y="1477"/>
                    <a:pt x="1903" y="1478"/>
                    <a:pt x="1903" y="1478"/>
                  </a:cubicBezTo>
                  <a:lnTo>
                    <a:pt x="1903" y="1478"/>
                  </a:lnTo>
                  <a:cubicBezTo>
                    <a:pt x="1899" y="1463"/>
                    <a:pt x="1896" y="1452"/>
                    <a:pt x="1895" y="1452"/>
                  </a:cubicBezTo>
                  <a:cubicBezTo>
                    <a:pt x="1894" y="1452"/>
                    <a:pt x="1894" y="1454"/>
                    <a:pt x="1894" y="1458"/>
                  </a:cubicBezTo>
                  <a:cubicBezTo>
                    <a:pt x="1894" y="1463"/>
                    <a:pt x="1896" y="1476"/>
                    <a:pt x="1899" y="1490"/>
                  </a:cubicBezTo>
                  <a:lnTo>
                    <a:pt x="1899" y="1490"/>
                  </a:lnTo>
                  <a:cubicBezTo>
                    <a:pt x="1901" y="1485"/>
                    <a:pt x="1902" y="1481"/>
                    <a:pt x="1903" y="1478"/>
                  </a:cubicBezTo>
                  <a:lnTo>
                    <a:pt x="1903" y="1478"/>
                  </a:lnTo>
                  <a:cubicBezTo>
                    <a:pt x="1906" y="1490"/>
                    <a:pt x="1910" y="1505"/>
                    <a:pt x="1914" y="1518"/>
                  </a:cubicBezTo>
                  <a:lnTo>
                    <a:pt x="1914" y="1518"/>
                  </a:lnTo>
                  <a:cubicBezTo>
                    <a:pt x="1914" y="1518"/>
                    <a:pt x="1914" y="1517"/>
                    <a:pt x="1914" y="1517"/>
                  </a:cubicBezTo>
                  <a:lnTo>
                    <a:pt x="1914" y="1517"/>
                  </a:lnTo>
                  <a:lnTo>
                    <a:pt x="1917" y="1529"/>
                  </a:lnTo>
                  <a:cubicBezTo>
                    <a:pt x="1916" y="1526"/>
                    <a:pt x="1915" y="1522"/>
                    <a:pt x="1914" y="1518"/>
                  </a:cubicBezTo>
                  <a:lnTo>
                    <a:pt x="1914" y="1518"/>
                  </a:lnTo>
                  <a:cubicBezTo>
                    <a:pt x="1913" y="1528"/>
                    <a:pt x="1910" y="1540"/>
                    <a:pt x="1906" y="1553"/>
                  </a:cubicBezTo>
                  <a:cubicBezTo>
                    <a:pt x="1894" y="1589"/>
                    <a:pt x="1882" y="1577"/>
                    <a:pt x="1870" y="1637"/>
                  </a:cubicBezTo>
                  <a:cubicBezTo>
                    <a:pt x="1870" y="1660"/>
                    <a:pt x="1870" y="1672"/>
                    <a:pt x="1873" y="1672"/>
                  </a:cubicBezTo>
                  <a:cubicBezTo>
                    <a:pt x="1876" y="1672"/>
                    <a:pt x="1882" y="1660"/>
                    <a:pt x="1894" y="1637"/>
                  </a:cubicBezTo>
                  <a:cubicBezTo>
                    <a:pt x="1898" y="1620"/>
                    <a:pt x="1902" y="1612"/>
                    <a:pt x="1906" y="1612"/>
                  </a:cubicBezTo>
                  <a:cubicBezTo>
                    <a:pt x="1913" y="1612"/>
                    <a:pt x="1917" y="1638"/>
                    <a:pt x="1917" y="1684"/>
                  </a:cubicBezTo>
                  <a:cubicBezTo>
                    <a:pt x="1917" y="1660"/>
                    <a:pt x="1917" y="1637"/>
                    <a:pt x="1929" y="1613"/>
                  </a:cubicBezTo>
                  <a:cubicBezTo>
                    <a:pt x="1929" y="1613"/>
                    <a:pt x="1941" y="1613"/>
                    <a:pt x="1941" y="1565"/>
                  </a:cubicBezTo>
                  <a:cubicBezTo>
                    <a:pt x="1941" y="1629"/>
                    <a:pt x="1957" y="1639"/>
                    <a:pt x="1971" y="1639"/>
                  </a:cubicBezTo>
                  <a:cubicBezTo>
                    <a:pt x="1978" y="1639"/>
                    <a:pt x="1985" y="1637"/>
                    <a:pt x="1989" y="1637"/>
                  </a:cubicBezTo>
                  <a:cubicBezTo>
                    <a:pt x="1989" y="1626"/>
                    <a:pt x="2008" y="1578"/>
                    <a:pt x="2004" y="1510"/>
                  </a:cubicBezTo>
                  <a:lnTo>
                    <a:pt x="2004" y="1510"/>
                  </a:lnTo>
                  <a:cubicBezTo>
                    <a:pt x="2007" y="1539"/>
                    <a:pt x="2013" y="1581"/>
                    <a:pt x="2013" y="1589"/>
                  </a:cubicBezTo>
                  <a:lnTo>
                    <a:pt x="2025" y="1613"/>
                  </a:lnTo>
                  <a:cubicBezTo>
                    <a:pt x="2025" y="1620"/>
                    <a:pt x="2034" y="1637"/>
                    <a:pt x="2038" y="1637"/>
                  </a:cubicBezTo>
                  <a:cubicBezTo>
                    <a:pt x="2040" y="1637"/>
                    <a:pt x="2041" y="1631"/>
                    <a:pt x="2037" y="1613"/>
                  </a:cubicBezTo>
                  <a:cubicBezTo>
                    <a:pt x="2013" y="1553"/>
                    <a:pt x="2013" y="1553"/>
                    <a:pt x="2025" y="1553"/>
                  </a:cubicBezTo>
                  <a:lnTo>
                    <a:pt x="2037" y="1553"/>
                  </a:lnTo>
                  <a:cubicBezTo>
                    <a:pt x="2037" y="1553"/>
                    <a:pt x="2048" y="1577"/>
                    <a:pt x="2048" y="1577"/>
                  </a:cubicBezTo>
                  <a:lnTo>
                    <a:pt x="2060" y="1565"/>
                  </a:lnTo>
                  <a:cubicBezTo>
                    <a:pt x="2072" y="1565"/>
                    <a:pt x="2013" y="1458"/>
                    <a:pt x="2013" y="1458"/>
                  </a:cubicBezTo>
                  <a:lnTo>
                    <a:pt x="2013" y="1458"/>
                  </a:lnTo>
                  <a:cubicBezTo>
                    <a:pt x="2037" y="1494"/>
                    <a:pt x="2060" y="1529"/>
                    <a:pt x="2084" y="1553"/>
                  </a:cubicBezTo>
                  <a:cubicBezTo>
                    <a:pt x="2089" y="1558"/>
                    <a:pt x="2094" y="1561"/>
                    <a:pt x="2096" y="1561"/>
                  </a:cubicBezTo>
                  <a:cubicBezTo>
                    <a:pt x="2100" y="1561"/>
                    <a:pt x="2098" y="1555"/>
                    <a:pt x="2084" y="1541"/>
                  </a:cubicBezTo>
                  <a:cubicBezTo>
                    <a:pt x="2074" y="1512"/>
                    <a:pt x="2049" y="1475"/>
                    <a:pt x="2053" y="1475"/>
                  </a:cubicBezTo>
                  <a:lnTo>
                    <a:pt x="2053" y="1475"/>
                  </a:lnTo>
                  <a:cubicBezTo>
                    <a:pt x="2054" y="1475"/>
                    <a:pt x="2056" y="1477"/>
                    <a:pt x="2060" y="1482"/>
                  </a:cubicBezTo>
                  <a:lnTo>
                    <a:pt x="2096" y="1529"/>
                  </a:lnTo>
                  <a:lnTo>
                    <a:pt x="2120" y="1541"/>
                  </a:lnTo>
                  <a:cubicBezTo>
                    <a:pt x="2096" y="1517"/>
                    <a:pt x="2084" y="1494"/>
                    <a:pt x="2060" y="1470"/>
                  </a:cubicBezTo>
                  <a:cubicBezTo>
                    <a:pt x="2059" y="1467"/>
                    <a:pt x="2059" y="1466"/>
                    <a:pt x="2059" y="1466"/>
                  </a:cubicBezTo>
                  <a:lnTo>
                    <a:pt x="2059" y="1466"/>
                  </a:lnTo>
                  <a:cubicBezTo>
                    <a:pt x="2065" y="1466"/>
                    <a:pt x="2120" y="1529"/>
                    <a:pt x="2120" y="1529"/>
                  </a:cubicBezTo>
                  <a:cubicBezTo>
                    <a:pt x="2138" y="1547"/>
                    <a:pt x="2146" y="1554"/>
                    <a:pt x="2147" y="1554"/>
                  </a:cubicBezTo>
                  <a:cubicBezTo>
                    <a:pt x="2154" y="1554"/>
                    <a:pt x="2072" y="1458"/>
                    <a:pt x="2072" y="1458"/>
                  </a:cubicBezTo>
                  <a:cubicBezTo>
                    <a:pt x="2072" y="1457"/>
                    <a:pt x="2073" y="1457"/>
                    <a:pt x="2073" y="1457"/>
                  </a:cubicBezTo>
                  <a:cubicBezTo>
                    <a:pt x="2079" y="1457"/>
                    <a:pt x="2115" y="1497"/>
                    <a:pt x="2118" y="1497"/>
                  </a:cubicBezTo>
                  <a:cubicBezTo>
                    <a:pt x="2119" y="1497"/>
                    <a:pt x="2116" y="1493"/>
                    <a:pt x="2108" y="1482"/>
                  </a:cubicBezTo>
                  <a:lnTo>
                    <a:pt x="2108" y="1482"/>
                  </a:lnTo>
                  <a:cubicBezTo>
                    <a:pt x="2120" y="1498"/>
                    <a:pt x="2129" y="1503"/>
                    <a:pt x="2136" y="1503"/>
                  </a:cubicBezTo>
                  <a:cubicBezTo>
                    <a:pt x="2150" y="1503"/>
                    <a:pt x="2156" y="1482"/>
                    <a:pt x="2156" y="1482"/>
                  </a:cubicBezTo>
                  <a:cubicBezTo>
                    <a:pt x="2156" y="1482"/>
                    <a:pt x="2156" y="1446"/>
                    <a:pt x="2144" y="1434"/>
                  </a:cubicBezTo>
                  <a:cubicBezTo>
                    <a:pt x="2144" y="1433"/>
                    <a:pt x="2144" y="1432"/>
                    <a:pt x="2145" y="1432"/>
                  </a:cubicBezTo>
                  <a:cubicBezTo>
                    <a:pt x="2152" y="1432"/>
                    <a:pt x="2175" y="1453"/>
                    <a:pt x="2180" y="1453"/>
                  </a:cubicBezTo>
                  <a:cubicBezTo>
                    <a:pt x="2182" y="1453"/>
                    <a:pt x="2182" y="1451"/>
                    <a:pt x="2179" y="1446"/>
                  </a:cubicBezTo>
                  <a:cubicBezTo>
                    <a:pt x="2168" y="1434"/>
                    <a:pt x="2156" y="1422"/>
                    <a:pt x="2144" y="1398"/>
                  </a:cubicBezTo>
                  <a:lnTo>
                    <a:pt x="2144" y="1398"/>
                  </a:lnTo>
                  <a:cubicBezTo>
                    <a:pt x="2144" y="1398"/>
                    <a:pt x="2215" y="1470"/>
                    <a:pt x="2222" y="1470"/>
                  </a:cubicBezTo>
                  <a:cubicBezTo>
                    <a:pt x="2223" y="1470"/>
                    <a:pt x="2222" y="1467"/>
                    <a:pt x="2215" y="1458"/>
                  </a:cubicBezTo>
                  <a:cubicBezTo>
                    <a:pt x="2191" y="1446"/>
                    <a:pt x="2215" y="1446"/>
                    <a:pt x="2168" y="1410"/>
                  </a:cubicBezTo>
                  <a:cubicBezTo>
                    <a:pt x="2154" y="1396"/>
                    <a:pt x="2154" y="1393"/>
                    <a:pt x="2158" y="1393"/>
                  </a:cubicBezTo>
                  <a:cubicBezTo>
                    <a:pt x="2160" y="1393"/>
                    <a:pt x="2162" y="1394"/>
                    <a:pt x="2164" y="1395"/>
                  </a:cubicBezTo>
                  <a:lnTo>
                    <a:pt x="2164" y="1395"/>
                  </a:lnTo>
                  <a:cubicBezTo>
                    <a:pt x="2183" y="1411"/>
                    <a:pt x="2201" y="1421"/>
                    <a:pt x="2226" y="1430"/>
                  </a:cubicBezTo>
                  <a:lnTo>
                    <a:pt x="2226" y="1430"/>
                  </a:lnTo>
                  <a:cubicBezTo>
                    <a:pt x="2241" y="1448"/>
                    <a:pt x="2263" y="1470"/>
                    <a:pt x="2263" y="1470"/>
                  </a:cubicBezTo>
                  <a:lnTo>
                    <a:pt x="2275" y="1458"/>
                  </a:lnTo>
                  <a:cubicBezTo>
                    <a:pt x="2275" y="1458"/>
                    <a:pt x="2231" y="1414"/>
                    <a:pt x="2217" y="1411"/>
                  </a:cubicBezTo>
                  <a:lnTo>
                    <a:pt x="2217" y="1411"/>
                  </a:lnTo>
                  <a:cubicBezTo>
                    <a:pt x="2190" y="1388"/>
                    <a:pt x="2147" y="1354"/>
                    <a:pt x="2132" y="1339"/>
                  </a:cubicBezTo>
                  <a:cubicBezTo>
                    <a:pt x="2126" y="1331"/>
                    <a:pt x="2125" y="1328"/>
                    <a:pt x="2128" y="1328"/>
                  </a:cubicBezTo>
                  <a:cubicBezTo>
                    <a:pt x="2144" y="1328"/>
                    <a:pt x="2259" y="1414"/>
                    <a:pt x="2298" y="1434"/>
                  </a:cubicBezTo>
                  <a:lnTo>
                    <a:pt x="2188" y="1335"/>
                  </a:lnTo>
                  <a:lnTo>
                    <a:pt x="2188" y="1335"/>
                  </a:lnTo>
                  <a:cubicBezTo>
                    <a:pt x="2211" y="1353"/>
                    <a:pt x="2242" y="1364"/>
                    <a:pt x="2263" y="1375"/>
                  </a:cubicBezTo>
                  <a:cubicBezTo>
                    <a:pt x="2227" y="1351"/>
                    <a:pt x="2251" y="1351"/>
                    <a:pt x="2239" y="1351"/>
                  </a:cubicBezTo>
                  <a:cubicBezTo>
                    <a:pt x="2227" y="1327"/>
                    <a:pt x="2215" y="1315"/>
                    <a:pt x="2191" y="1291"/>
                  </a:cubicBezTo>
                  <a:lnTo>
                    <a:pt x="2191" y="1291"/>
                  </a:lnTo>
                  <a:cubicBezTo>
                    <a:pt x="2220" y="1311"/>
                    <a:pt x="2272" y="1345"/>
                    <a:pt x="2279" y="1345"/>
                  </a:cubicBezTo>
                  <a:cubicBezTo>
                    <a:pt x="2280" y="1345"/>
                    <a:pt x="2279" y="1343"/>
                    <a:pt x="2275" y="1339"/>
                  </a:cubicBezTo>
                  <a:cubicBezTo>
                    <a:pt x="2265" y="1324"/>
                    <a:pt x="2263" y="1317"/>
                    <a:pt x="2268" y="1317"/>
                  </a:cubicBezTo>
                  <a:cubicBezTo>
                    <a:pt x="2275" y="1317"/>
                    <a:pt x="2295" y="1330"/>
                    <a:pt x="2322" y="1351"/>
                  </a:cubicBezTo>
                  <a:cubicBezTo>
                    <a:pt x="2322" y="1351"/>
                    <a:pt x="2298" y="1327"/>
                    <a:pt x="2287" y="1315"/>
                  </a:cubicBezTo>
                  <a:cubicBezTo>
                    <a:pt x="2275" y="1303"/>
                    <a:pt x="2287" y="1303"/>
                    <a:pt x="2275" y="1291"/>
                  </a:cubicBezTo>
                  <a:cubicBezTo>
                    <a:pt x="2263" y="1279"/>
                    <a:pt x="2227" y="1267"/>
                    <a:pt x="2215" y="1256"/>
                  </a:cubicBezTo>
                  <a:cubicBezTo>
                    <a:pt x="2191" y="1244"/>
                    <a:pt x="2215" y="1256"/>
                    <a:pt x="2191" y="1232"/>
                  </a:cubicBezTo>
                  <a:lnTo>
                    <a:pt x="2191" y="1232"/>
                  </a:lnTo>
                  <a:cubicBezTo>
                    <a:pt x="2239" y="1256"/>
                    <a:pt x="2239" y="1256"/>
                    <a:pt x="2239" y="1256"/>
                  </a:cubicBezTo>
                  <a:lnTo>
                    <a:pt x="2251" y="1244"/>
                  </a:lnTo>
                  <a:cubicBezTo>
                    <a:pt x="2263" y="1256"/>
                    <a:pt x="2298" y="1267"/>
                    <a:pt x="2298" y="1279"/>
                  </a:cubicBezTo>
                  <a:cubicBezTo>
                    <a:pt x="2298" y="1279"/>
                    <a:pt x="2298" y="1279"/>
                    <a:pt x="2322" y="1291"/>
                  </a:cubicBezTo>
                  <a:cubicBezTo>
                    <a:pt x="2322" y="1279"/>
                    <a:pt x="2275" y="1244"/>
                    <a:pt x="2251" y="1220"/>
                  </a:cubicBezTo>
                  <a:cubicBezTo>
                    <a:pt x="2247" y="1216"/>
                    <a:pt x="2246" y="1214"/>
                    <a:pt x="2246" y="1214"/>
                  </a:cubicBezTo>
                  <a:lnTo>
                    <a:pt x="2246" y="1214"/>
                  </a:lnTo>
                  <a:cubicBezTo>
                    <a:pt x="2249" y="1214"/>
                    <a:pt x="2298" y="1256"/>
                    <a:pt x="2298" y="1256"/>
                  </a:cubicBezTo>
                  <a:lnTo>
                    <a:pt x="2287" y="1232"/>
                  </a:lnTo>
                  <a:cubicBezTo>
                    <a:pt x="2310" y="1232"/>
                    <a:pt x="2346" y="1232"/>
                    <a:pt x="2263" y="1196"/>
                  </a:cubicBezTo>
                  <a:cubicBezTo>
                    <a:pt x="2274" y="1196"/>
                    <a:pt x="2264" y="1196"/>
                    <a:pt x="2263" y="1187"/>
                  </a:cubicBezTo>
                  <a:lnTo>
                    <a:pt x="2263" y="1187"/>
                  </a:lnTo>
                  <a:cubicBezTo>
                    <a:pt x="2273" y="1195"/>
                    <a:pt x="2324" y="1220"/>
                    <a:pt x="2334" y="1220"/>
                  </a:cubicBezTo>
                  <a:cubicBezTo>
                    <a:pt x="2334" y="1220"/>
                    <a:pt x="2257" y="1181"/>
                    <a:pt x="2233" y="1160"/>
                  </a:cubicBezTo>
                  <a:lnTo>
                    <a:pt x="2233" y="1160"/>
                  </a:lnTo>
                  <a:cubicBezTo>
                    <a:pt x="2235" y="1160"/>
                    <a:pt x="2237" y="1160"/>
                    <a:pt x="2239" y="1160"/>
                  </a:cubicBezTo>
                  <a:cubicBezTo>
                    <a:pt x="2245" y="1160"/>
                    <a:pt x="2249" y="1160"/>
                    <a:pt x="2252" y="1160"/>
                  </a:cubicBezTo>
                  <a:lnTo>
                    <a:pt x="2252" y="1160"/>
                  </a:lnTo>
                  <a:cubicBezTo>
                    <a:pt x="2273" y="1168"/>
                    <a:pt x="2298" y="1176"/>
                    <a:pt x="2322" y="1184"/>
                  </a:cubicBezTo>
                  <a:cubicBezTo>
                    <a:pt x="2329" y="1187"/>
                    <a:pt x="2333" y="1189"/>
                    <a:pt x="2336" y="1189"/>
                  </a:cubicBezTo>
                  <a:cubicBezTo>
                    <a:pt x="2341" y="1189"/>
                    <a:pt x="2338" y="1183"/>
                    <a:pt x="2324" y="1174"/>
                  </a:cubicBezTo>
                  <a:lnTo>
                    <a:pt x="2324" y="1174"/>
                  </a:lnTo>
                  <a:cubicBezTo>
                    <a:pt x="2343" y="1183"/>
                    <a:pt x="2362" y="1189"/>
                    <a:pt x="2373" y="1189"/>
                  </a:cubicBezTo>
                  <a:cubicBezTo>
                    <a:pt x="2378" y="1189"/>
                    <a:pt x="2382" y="1187"/>
                    <a:pt x="2382" y="1184"/>
                  </a:cubicBezTo>
                  <a:cubicBezTo>
                    <a:pt x="2361" y="1184"/>
                    <a:pt x="2264" y="1146"/>
                    <a:pt x="2285" y="1146"/>
                  </a:cubicBezTo>
                  <a:cubicBezTo>
                    <a:pt x="2287" y="1146"/>
                    <a:pt x="2292" y="1147"/>
                    <a:pt x="2298" y="1148"/>
                  </a:cubicBezTo>
                  <a:cubicBezTo>
                    <a:pt x="2334" y="1148"/>
                    <a:pt x="2382" y="1172"/>
                    <a:pt x="2382" y="1172"/>
                  </a:cubicBezTo>
                  <a:cubicBezTo>
                    <a:pt x="2394" y="1160"/>
                    <a:pt x="2358" y="1148"/>
                    <a:pt x="2370" y="1148"/>
                  </a:cubicBezTo>
                  <a:cubicBezTo>
                    <a:pt x="2379" y="1151"/>
                    <a:pt x="2386" y="1152"/>
                    <a:pt x="2391" y="1152"/>
                  </a:cubicBezTo>
                  <a:cubicBezTo>
                    <a:pt x="2413" y="1152"/>
                    <a:pt x="2406" y="1134"/>
                    <a:pt x="2406" y="1125"/>
                  </a:cubicBezTo>
                  <a:cubicBezTo>
                    <a:pt x="2406" y="1125"/>
                    <a:pt x="2368" y="1117"/>
                    <a:pt x="2347" y="1108"/>
                  </a:cubicBezTo>
                  <a:lnTo>
                    <a:pt x="2347" y="1108"/>
                  </a:lnTo>
                  <a:cubicBezTo>
                    <a:pt x="2371" y="1115"/>
                    <a:pt x="2414" y="1125"/>
                    <a:pt x="2429" y="1125"/>
                  </a:cubicBezTo>
                  <a:cubicBezTo>
                    <a:pt x="2441" y="1125"/>
                    <a:pt x="2453" y="1125"/>
                    <a:pt x="2453" y="1113"/>
                  </a:cubicBezTo>
                  <a:cubicBezTo>
                    <a:pt x="2453" y="1101"/>
                    <a:pt x="2441" y="1089"/>
                    <a:pt x="2429" y="1077"/>
                  </a:cubicBezTo>
                  <a:cubicBezTo>
                    <a:pt x="2429" y="1077"/>
                    <a:pt x="2382" y="1041"/>
                    <a:pt x="2382" y="1041"/>
                  </a:cubicBezTo>
                  <a:lnTo>
                    <a:pt x="2382" y="1041"/>
                  </a:lnTo>
                  <a:cubicBezTo>
                    <a:pt x="2392" y="1041"/>
                    <a:pt x="2488" y="1079"/>
                    <a:pt x="2500" y="1079"/>
                  </a:cubicBezTo>
                  <a:cubicBezTo>
                    <a:pt x="2502" y="1079"/>
                    <a:pt x="2502" y="1078"/>
                    <a:pt x="2501" y="1077"/>
                  </a:cubicBezTo>
                  <a:cubicBezTo>
                    <a:pt x="2465" y="1053"/>
                    <a:pt x="2441" y="1041"/>
                    <a:pt x="2394" y="1017"/>
                  </a:cubicBezTo>
                  <a:lnTo>
                    <a:pt x="2394" y="1017"/>
                  </a:lnTo>
                  <a:cubicBezTo>
                    <a:pt x="2418" y="1023"/>
                    <a:pt x="2435" y="1026"/>
                    <a:pt x="2447" y="1026"/>
                  </a:cubicBezTo>
                  <a:cubicBezTo>
                    <a:pt x="2459" y="1026"/>
                    <a:pt x="2465" y="1023"/>
                    <a:pt x="2465" y="1017"/>
                  </a:cubicBezTo>
                  <a:cubicBezTo>
                    <a:pt x="2477" y="1017"/>
                    <a:pt x="2465" y="1006"/>
                    <a:pt x="2453" y="1006"/>
                  </a:cubicBezTo>
                  <a:cubicBezTo>
                    <a:pt x="2453" y="994"/>
                    <a:pt x="2429" y="994"/>
                    <a:pt x="2418" y="982"/>
                  </a:cubicBezTo>
                  <a:cubicBezTo>
                    <a:pt x="2406" y="982"/>
                    <a:pt x="2453" y="970"/>
                    <a:pt x="2489" y="958"/>
                  </a:cubicBezTo>
                  <a:lnTo>
                    <a:pt x="2465" y="958"/>
                  </a:lnTo>
                  <a:cubicBezTo>
                    <a:pt x="2441" y="958"/>
                    <a:pt x="2465" y="958"/>
                    <a:pt x="2465" y="946"/>
                  </a:cubicBezTo>
                  <a:cubicBezTo>
                    <a:pt x="2465" y="946"/>
                    <a:pt x="2441" y="934"/>
                    <a:pt x="2441" y="922"/>
                  </a:cubicBezTo>
                  <a:cubicBezTo>
                    <a:pt x="2441" y="922"/>
                    <a:pt x="2453" y="910"/>
                    <a:pt x="2453" y="910"/>
                  </a:cubicBezTo>
                  <a:cubicBezTo>
                    <a:pt x="2465" y="898"/>
                    <a:pt x="2477" y="898"/>
                    <a:pt x="2453" y="898"/>
                  </a:cubicBezTo>
                  <a:cubicBezTo>
                    <a:pt x="2441" y="886"/>
                    <a:pt x="2453" y="863"/>
                    <a:pt x="2453" y="851"/>
                  </a:cubicBezTo>
                  <a:cubicBezTo>
                    <a:pt x="2441" y="851"/>
                    <a:pt x="2394" y="839"/>
                    <a:pt x="2406" y="839"/>
                  </a:cubicBezTo>
                  <a:lnTo>
                    <a:pt x="2358" y="839"/>
                  </a:lnTo>
                  <a:cubicBezTo>
                    <a:pt x="2358" y="839"/>
                    <a:pt x="2406" y="827"/>
                    <a:pt x="2418" y="815"/>
                  </a:cubicBezTo>
                  <a:cubicBezTo>
                    <a:pt x="2418" y="815"/>
                    <a:pt x="2429" y="803"/>
                    <a:pt x="2429" y="803"/>
                  </a:cubicBezTo>
                  <a:cubicBezTo>
                    <a:pt x="2429" y="791"/>
                    <a:pt x="2382" y="803"/>
                    <a:pt x="2441" y="779"/>
                  </a:cubicBezTo>
                  <a:cubicBezTo>
                    <a:pt x="2418" y="779"/>
                    <a:pt x="2394" y="791"/>
                    <a:pt x="2382" y="791"/>
                  </a:cubicBezTo>
                  <a:cubicBezTo>
                    <a:pt x="2429" y="779"/>
                    <a:pt x="2429" y="767"/>
                    <a:pt x="2429" y="755"/>
                  </a:cubicBezTo>
                  <a:cubicBezTo>
                    <a:pt x="2429" y="744"/>
                    <a:pt x="2429" y="744"/>
                    <a:pt x="2418" y="744"/>
                  </a:cubicBezTo>
                  <a:cubicBezTo>
                    <a:pt x="2418" y="755"/>
                    <a:pt x="2394" y="755"/>
                    <a:pt x="2394" y="755"/>
                  </a:cubicBezTo>
                  <a:cubicBezTo>
                    <a:pt x="2394" y="755"/>
                    <a:pt x="2429" y="732"/>
                    <a:pt x="2429" y="720"/>
                  </a:cubicBezTo>
                  <a:cubicBezTo>
                    <a:pt x="2429" y="708"/>
                    <a:pt x="2418" y="696"/>
                    <a:pt x="2465" y="672"/>
                  </a:cubicBezTo>
                  <a:cubicBezTo>
                    <a:pt x="2465" y="671"/>
                    <a:pt x="2464" y="670"/>
                    <a:pt x="2463" y="670"/>
                  </a:cubicBezTo>
                  <a:cubicBezTo>
                    <a:pt x="2453" y="670"/>
                    <a:pt x="2407" y="705"/>
                    <a:pt x="2385" y="708"/>
                  </a:cubicBezTo>
                  <a:lnTo>
                    <a:pt x="2385" y="708"/>
                  </a:lnTo>
                  <a:cubicBezTo>
                    <a:pt x="2395" y="701"/>
                    <a:pt x="2421" y="680"/>
                    <a:pt x="2429" y="672"/>
                  </a:cubicBezTo>
                  <a:lnTo>
                    <a:pt x="2453" y="648"/>
                  </a:lnTo>
                  <a:cubicBezTo>
                    <a:pt x="2457" y="645"/>
                    <a:pt x="2457" y="643"/>
                    <a:pt x="2455" y="643"/>
                  </a:cubicBezTo>
                  <a:cubicBezTo>
                    <a:pt x="2448" y="643"/>
                    <a:pt x="2409" y="665"/>
                    <a:pt x="2402" y="665"/>
                  </a:cubicBezTo>
                  <a:cubicBezTo>
                    <a:pt x="2399" y="665"/>
                    <a:pt x="2402" y="661"/>
                    <a:pt x="2418" y="648"/>
                  </a:cubicBezTo>
                  <a:lnTo>
                    <a:pt x="2418" y="648"/>
                  </a:lnTo>
                  <a:lnTo>
                    <a:pt x="2310" y="732"/>
                  </a:lnTo>
                  <a:lnTo>
                    <a:pt x="2310" y="732"/>
                  </a:lnTo>
                  <a:lnTo>
                    <a:pt x="2346" y="696"/>
                  </a:lnTo>
                  <a:lnTo>
                    <a:pt x="2346" y="696"/>
                  </a:lnTo>
                  <a:lnTo>
                    <a:pt x="2298" y="732"/>
                  </a:lnTo>
                  <a:cubicBezTo>
                    <a:pt x="2310" y="720"/>
                    <a:pt x="2334" y="696"/>
                    <a:pt x="2358" y="684"/>
                  </a:cubicBezTo>
                  <a:lnTo>
                    <a:pt x="2358" y="684"/>
                  </a:lnTo>
                  <a:cubicBezTo>
                    <a:pt x="2358" y="684"/>
                    <a:pt x="2346" y="696"/>
                    <a:pt x="2346" y="696"/>
                  </a:cubicBezTo>
                  <a:cubicBezTo>
                    <a:pt x="2363" y="688"/>
                    <a:pt x="2373" y="674"/>
                    <a:pt x="2371" y="674"/>
                  </a:cubicBezTo>
                  <a:lnTo>
                    <a:pt x="2371" y="674"/>
                  </a:lnTo>
                  <a:cubicBezTo>
                    <a:pt x="2369" y="674"/>
                    <a:pt x="2365" y="677"/>
                    <a:pt x="2358" y="684"/>
                  </a:cubicBezTo>
                  <a:cubicBezTo>
                    <a:pt x="2366" y="676"/>
                    <a:pt x="2367" y="673"/>
                    <a:pt x="2366" y="673"/>
                  </a:cubicBezTo>
                  <a:lnTo>
                    <a:pt x="2366" y="673"/>
                  </a:lnTo>
                  <a:cubicBezTo>
                    <a:pt x="2364" y="673"/>
                    <a:pt x="2361" y="675"/>
                    <a:pt x="2358" y="677"/>
                  </a:cubicBezTo>
                  <a:lnTo>
                    <a:pt x="2358" y="677"/>
                  </a:lnTo>
                  <a:lnTo>
                    <a:pt x="2358" y="672"/>
                  </a:lnTo>
                  <a:cubicBezTo>
                    <a:pt x="2358" y="676"/>
                    <a:pt x="2357" y="677"/>
                    <a:pt x="2355" y="677"/>
                  </a:cubicBezTo>
                  <a:cubicBezTo>
                    <a:pt x="2353" y="677"/>
                    <a:pt x="2350" y="672"/>
                    <a:pt x="2358" y="672"/>
                  </a:cubicBezTo>
                  <a:cubicBezTo>
                    <a:pt x="2358" y="672"/>
                    <a:pt x="2418" y="613"/>
                    <a:pt x="2429" y="601"/>
                  </a:cubicBezTo>
                  <a:cubicBezTo>
                    <a:pt x="2429" y="599"/>
                    <a:pt x="2428" y="598"/>
                    <a:pt x="2427" y="598"/>
                  </a:cubicBezTo>
                  <a:cubicBezTo>
                    <a:pt x="2417" y="598"/>
                    <a:pt x="2380" y="625"/>
                    <a:pt x="2370" y="625"/>
                  </a:cubicBezTo>
                  <a:cubicBezTo>
                    <a:pt x="2370" y="625"/>
                    <a:pt x="2370" y="601"/>
                    <a:pt x="2370" y="589"/>
                  </a:cubicBezTo>
                  <a:cubicBezTo>
                    <a:pt x="2370" y="587"/>
                    <a:pt x="2369" y="586"/>
                    <a:pt x="2369" y="586"/>
                  </a:cubicBezTo>
                  <a:cubicBezTo>
                    <a:pt x="2359" y="586"/>
                    <a:pt x="2303" y="674"/>
                    <a:pt x="2302" y="674"/>
                  </a:cubicBezTo>
                  <a:cubicBezTo>
                    <a:pt x="2302" y="674"/>
                    <a:pt x="2305" y="670"/>
                    <a:pt x="2310" y="660"/>
                  </a:cubicBezTo>
                  <a:cubicBezTo>
                    <a:pt x="2321" y="629"/>
                    <a:pt x="2331" y="598"/>
                    <a:pt x="2318" y="598"/>
                  </a:cubicBezTo>
                  <a:cubicBezTo>
                    <a:pt x="2316" y="598"/>
                    <a:pt x="2314" y="599"/>
                    <a:pt x="2310" y="601"/>
                  </a:cubicBezTo>
                  <a:cubicBezTo>
                    <a:pt x="2302" y="609"/>
                    <a:pt x="2276" y="653"/>
                    <a:pt x="2274" y="653"/>
                  </a:cubicBezTo>
                  <a:cubicBezTo>
                    <a:pt x="2273" y="653"/>
                    <a:pt x="2276" y="646"/>
                    <a:pt x="2287" y="625"/>
                  </a:cubicBezTo>
                  <a:cubicBezTo>
                    <a:pt x="2296" y="596"/>
                    <a:pt x="2296" y="587"/>
                    <a:pt x="2292" y="587"/>
                  </a:cubicBezTo>
                  <a:cubicBezTo>
                    <a:pt x="2286" y="587"/>
                    <a:pt x="2270" y="610"/>
                    <a:pt x="2263" y="625"/>
                  </a:cubicBezTo>
                  <a:cubicBezTo>
                    <a:pt x="2260" y="626"/>
                    <a:pt x="2258" y="626"/>
                    <a:pt x="2257" y="626"/>
                  </a:cubicBezTo>
                  <a:cubicBezTo>
                    <a:pt x="2244" y="626"/>
                    <a:pt x="2260" y="588"/>
                    <a:pt x="2239" y="577"/>
                  </a:cubicBezTo>
                  <a:cubicBezTo>
                    <a:pt x="2238" y="576"/>
                    <a:pt x="2238" y="576"/>
                    <a:pt x="2237" y="576"/>
                  </a:cubicBezTo>
                  <a:cubicBezTo>
                    <a:pt x="2226" y="576"/>
                    <a:pt x="2214" y="662"/>
                    <a:pt x="2203" y="684"/>
                  </a:cubicBezTo>
                  <a:cubicBezTo>
                    <a:pt x="2202" y="689"/>
                    <a:pt x="2201" y="691"/>
                    <a:pt x="2200" y="691"/>
                  </a:cubicBezTo>
                  <a:cubicBezTo>
                    <a:pt x="2197" y="691"/>
                    <a:pt x="2210" y="621"/>
                    <a:pt x="2206" y="621"/>
                  </a:cubicBezTo>
                  <a:lnTo>
                    <a:pt x="2206" y="621"/>
                  </a:lnTo>
                  <a:cubicBezTo>
                    <a:pt x="2205" y="621"/>
                    <a:pt x="2204" y="622"/>
                    <a:pt x="2203" y="625"/>
                  </a:cubicBezTo>
                  <a:cubicBezTo>
                    <a:pt x="2203" y="648"/>
                    <a:pt x="2203" y="660"/>
                    <a:pt x="2191" y="672"/>
                  </a:cubicBezTo>
                  <a:cubicBezTo>
                    <a:pt x="2191" y="636"/>
                    <a:pt x="2203" y="601"/>
                    <a:pt x="2203" y="577"/>
                  </a:cubicBezTo>
                  <a:cubicBezTo>
                    <a:pt x="2196" y="570"/>
                    <a:pt x="2186" y="563"/>
                    <a:pt x="2175" y="563"/>
                  </a:cubicBezTo>
                  <a:cubicBezTo>
                    <a:pt x="2168" y="563"/>
                    <a:pt x="2161" y="567"/>
                    <a:pt x="2156" y="577"/>
                  </a:cubicBezTo>
                  <a:cubicBezTo>
                    <a:pt x="2132" y="601"/>
                    <a:pt x="2144" y="601"/>
                    <a:pt x="2132" y="601"/>
                  </a:cubicBezTo>
                  <a:cubicBezTo>
                    <a:pt x="2130" y="608"/>
                    <a:pt x="2129" y="611"/>
                    <a:pt x="2129" y="611"/>
                  </a:cubicBezTo>
                  <a:cubicBezTo>
                    <a:pt x="2127" y="611"/>
                    <a:pt x="2144" y="518"/>
                    <a:pt x="2144" y="517"/>
                  </a:cubicBezTo>
                  <a:lnTo>
                    <a:pt x="2144" y="517"/>
                  </a:lnTo>
                  <a:cubicBezTo>
                    <a:pt x="2144" y="518"/>
                    <a:pt x="2130" y="588"/>
                    <a:pt x="2123" y="588"/>
                  </a:cubicBezTo>
                  <a:cubicBezTo>
                    <a:pt x="2121" y="588"/>
                    <a:pt x="2120" y="581"/>
                    <a:pt x="2120" y="565"/>
                  </a:cubicBezTo>
                  <a:cubicBezTo>
                    <a:pt x="2111" y="565"/>
                    <a:pt x="2085" y="601"/>
                    <a:pt x="2075" y="601"/>
                  </a:cubicBezTo>
                  <a:cubicBezTo>
                    <a:pt x="2070" y="601"/>
                    <a:pt x="2069" y="594"/>
                    <a:pt x="2072" y="577"/>
                  </a:cubicBezTo>
                  <a:lnTo>
                    <a:pt x="2072" y="577"/>
                  </a:lnTo>
                  <a:lnTo>
                    <a:pt x="2037" y="660"/>
                  </a:lnTo>
                  <a:cubicBezTo>
                    <a:pt x="2048" y="613"/>
                    <a:pt x="2037" y="601"/>
                    <a:pt x="2037" y="589"/>
                  </a:cubicBezTo>
                  <a:lnTo>
                    <a:pt x="2037" y="517"/>
                  </a:lnTo>
                  <a:cubicBezTo>
                    <a:pt x="2037" y="515"/>
                    <a:pt x="2036" y="514"/>
                    <a:pt x="2036" y="514"/>
                  </a:cubicBezTo>
                  <a:cubicBezTo>
                    <a:pt x="2031" y="514"/>
                    <a:pt x="2004" y="613"/>
                    <a:pt x="2001" y="613"/>
                  </a:cubicBezTo>
                  <a:cubicBezTo>
                    <a:pt x="2001" y="613"/>
                    <a:pt x="2001" y="613"/>
                    <a:pt x="2001" y="613"/>
                  </a:cubicBezTo>
                  <a:cubicBezTo>
                    <a:pt x="1989" y="613"/>
                    <a:pt x="2025" y="505"/>
                    <a:pt x="2025" y="505"/>
                  </a:cubicBezTo>
                  <a:cubicBezTo>
                    <a:pt x="2013" y="505"/>
                    <a:pt x="2001" y="529"/>
                    <a:pt x="1989" y="565"/>
                  </a:cubicBezTo>
                  <a:cubicBezTo>
                    <a:pt x="1989" y="589"/>
                    <a:pt x="1989" y="613"/>
                    <a:pt x="1977" y="613"/>
                  </a:cubicBezTo>
                  <a:cubicBezTo>
                    <a:pt x="1965" y="613"/>
                    <a:pt x="1977" y="613"/>
                    <a:pt x="1977" y="589"/>
                  </a:cubicBezTo>
                  <a:cubicBezTo>
                    <a:pt x="1977" y="565"/>
                    <a:pt x="2001" y="505"/>
                    <a:pt x="2001" y="470"/>
                  </a:cubicBezTo>
                  <a:lnTo>
                    <a:pt x="2001" y="470"/>
                  </a:lnTo>
                  <a:lnTo>
                    <a:pt x="1989" y="517"/>
                  </a:lnTo>
                  <a:cubicBezTo>
                    <a:pt x="1989" y="517"/>
                    <a:pt x="1977" y="541"/>
                    <a:pt x="1977" y="541"/>
                  </a:cubicBezTo>
                  <a:cubicBezTo>
                    <a:pt x="1965" y="553"/>
                    <a:pt x="1953" y="577"/>
                    <a:pt x="1953" y="589"/>
                  </a:cubicBezTo>
                  <a:cubicBezTo>
                    <a:pt x="1952" y="592"/>
                    <a:pt x="1951" y="593"/>
                    <a:pt x="1950" y="593"/>
                  </a:cubicBezTo>
                  <a:cubicBezTo>
                    <a:pt x="1948" y="593"/>
                    <a:pt x="1948" y="586"/>
                    <a:pt x="1948" y="578"/>
                  </a:cubicBezTo>
                  <a:lnTo>
                    <a:pt x="1948" y="578"/>
                  </a:lnTo>
                  <a:cubicBezTo>
                    <a:pt x="1945" y="585"/>
                    <a:pt x="1941" y="589"/>
                    <a:pt x="1941" y="589"/>
                  </a:cubicBezTo>
                  <a:cubicBezTo>
                    <a:pt x="1937" y="593"/>
                    <a:pt x="1935" y="594"/>
                    <a:pt x="1933" y="594"/>
                  </a:cubicBezTo>
                  <a:cubicBezTo>
                    <a:pt x="1929" y="594"/>
                    <a:pt x="1929" y="589"/>
                    <a:pt x="1929" y="589"/>
                  </a:cubicBezTo>
                  <a:cubicBezTo>
                    <a:pt x="1929" y="589"/>
                    <a:pt x="1944" y="569"/>
                    <a:pt x="1952" y="552"/>
                  </a:cubicBezTo>
                  <a:lnTo>
                    <a:pt x="1952" y="552"/>
                  </a:lnTo>
                  <a:cubicBezTo>
                    <a:pt x="1950" y="557"/>
                    <a:pt x="1949" y="569"/>
                    <a:pt x="1948" y="578"/>
                  </a:cubicBezTo>
                  <a:lnTo>
                    <a:pt x="1948" y="578"/>
                  </a:lnTo>
                  <a:cubicBezTo>
                    <a:pt x="1951" y="572"/>
                    <a:pt x="1953" y="564"/>
                    <a:pt x="1953" y="553"/>
                  </a:cubicBezTo>
                  <a:cubicBezTo>
                    <a:pt x="1953" y="550"/>
                    <a:pt x="1953" y="549"/>
                    <a:pt x="1953" y="549"/>
                  </a:cubicBezTo>
                  <a:lnTo>
                    <a:pt x="1953" y="549"/>
                  </a:lnTo>
                  <a:cubicBezTo>
                    <a:pt x="1952" y="550"/>
                    <a:pt x="1952" y="551"/>
                    <a:pt x="1952" y="552"/>
                  </a:cubicBezTo>
                  <a:lnTo>
                    <a:pt x="1952" y="552"/>
                  </a:lnTo>
                  <a:cubicBezTo>
                    <a:pt x="1952" y="550"/>
                    <a:pt x="1952" y="549"/>
                    <a:pt x="1953" y="549"/>
                  </a:cubicBezTo>
                  <a:cubicBezTo>
                    <a:pt x="1953" y="549"/>
                    <a:pt x="1953" y="549"/>
                    <a:pt x="1953" y="549"/>
                  </a:cubicBezTo>
                  <a:lnTo>
                    <a:pt x="1953" y="549"/>
                  </a:lnTo>
                  <a:cubicBezTo>
                    <a:pt x="1956" y="540"/>
                    <a:pt x="1957" y="533"/>
                    <a:pt x="1953" y="529"/>
                  </a:cubicBezTo>
                  <a:cubicBezTo>
                    <a:pt x="1950" y="526"/>
                    <a:pt x="1948" y="525"/>
                    <a:pt x="1945" y="525"/>
                  </a:cubicBezTo>
                  <a:cubicBezTo>
                    <a:pt x="1937" y="525"/>
                    <a:pt x="1928" y="538"/>
                    <a:pt x="1920" y="567"/>
                  </a:cubicBezTo>
                  <a:lnTo>
                    <a:pt x="1920" y="567"/>
                  </a:lnTo>
                  <a:cubicBezTo>
                    <a:pt x="1931" y="523"/>
                    <a:pt x="1918" y="514"/>
                    <a:pt x="1904" y="514"/>
                  </a:cubicBezTo>
                  <a:cubicBezTo>
                    <a:pt x="1895" y="514"/>
                    <a:pt x="1886" y="517"/>
                    <a:pt x="1882" y="517"/>
                  </a:cubicBezTo>
                  <a:cubicBezTo>
                    <a:pt x="1870" y="517"/>
                    <a:pt x="1870" y="553"/>
                    <a:pt x="1858" y="601"/>
                  </a:cubicBezTo>
                  <a:cubicBezTo>
                    <a:pt x="1852" y="630"/>
                    <a:pt x="1846" y="645"/>
                    <a:pt x="1843" y="645"/>
                  </a:cubicBezTo>
                  <a:cubicBezTo>
                    <a:pt x="1840" y="645"/>
                    <a:pt x="1840" y="630"/>
                    <a:pt x="1846" y="601"/>
                  </a:cubicBezTo>
                  <a:cubicBezTo>
                    <a:pt x="1858" y="505"/>
                    <a:pt x="1846" y="470"/>
                    <a:pt x="1834" y="470"/>
                  </a:cubicBezTo>
                  <a:cubicBezTo>
                    <a:pt x="1834" y="470"/>
                    <a:pt x="1822" y="470"/>
                    <a:pt x="1810" y="494"/>
                  </a:cubicBezTo>
                  <a:cubicBezTo>
                    <a:pt x="1798" y="529"/>
                    <a:pt x="1787" y="553"/>
                    <a:pt x="1775" y="553"/>
                  </a:cubicBezTo>
                  <a:cubicBezTo>
                    <a:pt x="1775" y="553"/>
                    <a:pt x="1810" y="494"/>
                    <a:pt x="1798" y="494"/>
                  </a:cubicBezTo>
                  <a:lnTo>
                    <a:pt x="1763" y="494"/>
                  </a:lnTo>
                  <a:cubicBezTo>
                    <a:pt x="1751" y="494"/>
                    <a:pt x="1751" y="494"/>
                    <a:pt x="1727" y="565"/>
                  </a:cubicBezTo>
                  <a:cubicBezTo>
                    <a:pt x="1739" y="529"/>
                    <a:pt x="1739" y="505"/>
                    <a:pt x="1751" y="470"/>
                  </a:cubicBezTo>
                  <a:cubicBezTo>
                    <a:pt x="1751" y="463"/>
                    <a:pt x="1751" y="451"/>
                    <a:pt x="1748" y="451"/>
                  </a:cubicBezTo>
                  <a:cubicBezTo>
                    <a:pt x="1746" y="451"/>
                    <a:pt x="1744" y="456"/>
                    <a:pt x="1739" y="470"/>
                  </a:cubicBezTo>
                  <a:cubicBezTo>
                    <a:pt x="1733" y="482"/>
                    <a:pt x="1730" y="485"/>
                    <a:pt x="1728" y="485"/>
                  </a:cubicBezTo>
                  <a:cubicBezTo>
                    <a:pt x="1727" y="485"/>
                    <a:pt x="1727" y="482"/>
                    <a:pt x="1727" y="482"/>
                  </a:cubicBezTo>
                  <a:cubicBezTo>
                    <a:pt x="1715" y="482"/>
                    <a:pt x="1715" y="517"/>
                    <a:pt x="1703" y="529"/>
                  </a:cubicBezTo>
                  <a:cubicBezTo>
                    <a:pt x="1703" y="522"/>
                    <a:pt x="1703" y="502"/>
                    <a:pt x="1703" y="494"/>
                  </a:cubicBezTo>
                  <a:cubicBezTo>
                    <a:pt x="1703" y="482"/>
                    <a:pt x="1703" y="482"/>
                    <a:pt x="1703" y="482"/>
                  </a:cubicBezTo>
                  <a:cubicBezTo>
                    <a:pt x="1691" y="482"/>
                    <a:pt x="1691" y="494"/>
                    <a:pt x="1679" y="517"/>
                  </a:cubicBezTo>
                  <a:cubicBezTo>
                    <a:pt x="1679" y="529"/>
                    <a:pt x="1679" y="532"/>
                    <a:pt x="1678" y="532"/>
                  </a:cubicBezTo>
                  <a:cubicBezTo>
                    <a:pt x="1676" y="532"/>
                    <a:pt x="1673" y="529"/>
                    <a:pt x="1667" y="529"/>
                  </a:cubicBezTo>
                  <a:cubicBezTo>
                    <a:pt x="1675" y="498"/>
                    <a:pt x="1678" y="482"/>
                    <a:pt x="1675" y="482"/>
                  </a:cubicBezTo>
                  <a:lnTo>
                    <a:pt x="1675" y="482"/>
                  </a:lnTo>
                  <a:cubicBezTo>
                    <a:pt x="1674" y="482"/>
                    <a:pt x="1671" y="486"/>
                    <a:pt x="1667" y="494"/>
                  </a:cubicBezTo>
                  <a:cubicBezTo>
                    <a:pt x="1656" y="505"/>
                    <a:pt x="1656" y="505"/>
                    <a:pt x="1644" y="517"/>
                  </a:cubicBezTo>
                  <a:cubicBezTo>
                    <a:pt x="1644" y="505"/>
                    <a:pt x="1644" y="494"/>
                    <a:pt x="1644" y="494"/>
                  </a:cubicBezTo>
                  <a:cubicBezTo>
                    <a:pt x="1644" y="494"/>
                    <a:pt x="1644" y="494"/>
                    <a:pt x="1632" y="517"/>
                  </a:cubicBezTo>
                  <a:cubicBezTo>
                    <a:pt x="1625" y="531"/>
                    <a:pt x="1618" y="545"/>
                    <a:pt x="1616" y="545"/>
                  </a:cubicBezTo>
                  <a:cubicBezTo>
                    <a:pt x="1614" y="545"/>
                    <a:pt x="1615" y="537"/>
                    <a:pt x="1620" y="517"/>
                  </a:cubicBezTo>
                  <a:cubicBezTo>
                    <a:pt x="1620" y="482"/>
                    <a:pt x="1632" y="470"/>
                    <a:pt x="1620" y="446"/>
                  </a:cubicBezTo>
                  <a:cubicBezTo>
                    <a:pt x="1608" y="422"/>
                    <a:pt x="1620" y="410"/>
                    <a:pt x="1608" y="410"/>
                  </a:cubicBezTo>
                  <a:cubicBezTo>
                    <a:pt x="1596" y="410"/>
                    <a:pt x="1596" y="446"/>
                    <a:pt x="1596" y="458"/>
                  </a:cubicBezTo>
                  <a:cubicBezTo>
                    <a:pt x="1592" y="467"/>
                    <a:pt x="1587" y="475"/>
                    <a:pt x="1584" y="482"/>
                  </a:cubicBezTo>
                  <a:cubicBezTo>
                    <a:pt x="1584" y="467"/>
                    <a:pt x="1584" y="452"/>
                    <a:pt x="1581" y="452"/>
                  </a:cubicBezTo>
                  <a:cubicBezTo>
                    <a:pt x="1579" y="452"/>
                    <a:pt x="1577" y="457"/>
                    <a:pt x="1572" y="470"/>
                  </a:cubicBezTo>
                  <a:cubicBezTo>
                    <a:pt x="1577" y="435"/>
                    <a:pt x="1574" y="425"/>
                    <a:pt x="1568" y="425"/>
                  </a:cubicBezTo>
                  <a:cubicBezTo>
                    <a:pt x="1559" y="425"/>
                    <a:pt x="1543" y="446"/>
                    <a:pt x="1536" y="446"/>
                  </a:cubicBezTo>
                  <a:cubicBezTo>
                    <a:pt x="1536" y="440"/>
                    <a:pt x="1536" y="429"/>
                    <a:pt x="1536" y="422"/>
                  </a:cubicBezTo>
                  <a:cubicBezTo>
                    <a:pt x="1536" y="422"/>
                    <a:pt x="1536" y="410"/>
                    <a:pt x="1525" y="410"/>
                  </a:cubicBezTo>
                  <a:cubicBezTo>
                    <a:pt x="1525" y="410"/>
                    <a:pt x="1489" y="410"/>
                    <a:pt x="1501" y="374"/>
                  </a:cubicBezTo>
                  <a:lnTo>
                    <a:pt x="1501" y="374"/>
                  </a:lnTo>
                  <a:cubicBezTo>
                    <a:pt x="1501" y="374"/>
                    <a:pt x="1489" y="375"/>
                    <a:pt x="1477" y="422"/>
                  </a:cubicBezTo>
                  <a:cubicBezTo>
                    <a:pt x="1477" y="446"/>
                    <a:pt x="1465" y="458"/>
                    <a:pt x="1453" y="482"/>
                  </a:cubicBezTo>
                  <a:cubicBezTo>
                    <a:pt x="1453" y="482"/>
                    <a:pt x="1453" y="482"/>
                    <a:pt x="1453" y="482"/>
                  </a:cubicBezTo>
                  <a:cubicBezTo>
                    <a:pt x="1441" y="482"/>
                    <a:pt x="1453" y="458"/>
                    <a:pt x="1453" y="410"/>
                  </a:cubicBezTo>
                  <a:cubicBezTo>
                    <a:pt x="1453" y="434"/>
                    <a:pt x="1453" y="458"/>
                    <a:pt x="1453" y="482"/>
                  </a:cubicBezTo>
                  <a:lnTo>
                    <a:pt x="1465" y="398"/>
                  </a:lnTo>
                  <a:cubicBezTo>
                    <a:pt x="1465" y="384"/>
                    <a:pt x="1465" y="379"/>
                    <a:pt x="1463" y="379"/>
                  </a:cubicBezTo>
                  <a:cubicBezTo>
                    <a:pt x="1461" y="379"/>
                    <a:pt x="1458" y="381"/>
                    <a:pt x="1453" y="386"/>
                  </a:cubicBezTo>
                  <a:cubicBezTo>
                    <a:pt x="1441" y="410"/>
                    <a:pt x="1441" y="422"/>
                    <a:pt x="1429" y="422"/>
                  </a:cubicBezTo>
                  <a:lnTo>
                    <a:pt x="1429" y="374"/>
                  </a:lnTo>
                  <a:cubicBezTo>
                    <a:pt x="1429" y="373"/>
                    <a:pt x="1429" y="372"/>
                    <a:pt x="1429" y="372"/>
                  </a:cubicBezTo>
                  <a:cubicBezTo>
                    <a:pt x="1426" y="372"/>
                    <a:pt x="1406" y="471"/>
                    <a:pt x="1395" y="471"/>
                  </a:cubicBezTo>
                  <a:cubicBezTo>
                    <a:pt x="1395" y="471"/>
                    <a:pt x="1394" y="470"/>
                    <a:pt x="1394" y="470"/>
                  </a:cubicBezTo>
                  <a:cubicBezTo>
                    <a:pt x="1394" y="470"/>
                    <a:pt x="1417" y="386"/>
                    <a:pt x="1417" y="374"/>
                  </a:cubicBezTo>
                  <a:cubicBezTo>
                    <a:pt x="1416" y="371"/>
                    <a:pt x="1414" y="370"/>
                    <a:pt x="1412" y="370"/>
                  </a:cubicBezTo>
                  <a:cubicBezTo>
                    <a:pt x="1399" y="370"/>
                    <a:pt x="1378" y="425"/>
                    <a:pt x="1358" y="446"/>
                  </a:cubicBezTo>
                  <a:cubicBezTo>
                    <a:pt x="1353" y="456"/>
                    <a:pt x="1348" y="462"/>
                    <a:pt x="1345" y="462"/>
                  </a:cubicBezTo>
                  <a:cubicBezTo>
                    <a:pt x="1340" y="462"/>
                    <a:pt x="1339" y="450"/>
                    <a:pt x="1346" y="422"/>
                  </a:cubicBezTo>
                  <a:cubicBezTo>
                    <a:pt x="1358" y="422"/>
                    <a:pt x="1370" y="398"/>
                    <a:pt x="1358" y="374"/>
                  </a:cubicBezTo>
                  <a:cubicBezTo>
                    <a:pt x="1358" y="368"/>
                    <a:pt x="1357" y="365"/>
                    <a:pt x="1356" y="365"/>
                  </a:cubicBezTo>
                  <a:cubicBezTo>
                    <a:pt x="1352" y="365"/>
                    <a:pt x="1346" y="384"/>
                    <a:pt x="1346" y="410"/>
                  </a:cubicBezTo>
                  <a:cubicBezTo>
                    <a:pt x="1334" y="422"/>
                    <a:pt x="1334" y="446"/>
                    <a:pt x="1334" y="470"/>
                  </a:cubicBezTo>
                  <a:lnTo>
                    <a:pt x="1334" y="374"/>
                  </a:lnTo>
                  <a:lnTo>
                    <a:pt x="1310" y="458"/>
                  </a:lnTo>
                  <a:cubicBezTo>
                    <a:pt x="1310" y="466"/>
                    <a:pt x="1304" y="480"/>
                    <a:pt x="1301" y="492"/>
                  </a:cubicBezTo>
                  <a:lnTo>
                    <a:pt x="1301" y="492"/>
                  </a:lnTo>
                  <a:cubicBezTo>
                    <a:pt x="1310" y="442"/>
                    <a:pt x="1309" y="421"/>
                    <a:pt x="1298" y="410"/>
                  </a:cubicBezTo>
                  <a:cubicBezTo>
                    <a:pt x="1286" y="422"/>
                    <a:pt x="1275" y="446"/>
                    <a:pt x="1275" y="470"/>
                  </a:cubicBezTo>
                  <a:lnTo>
                    <a:pt x="1263" y="470"/>
                  </a:lnTo>
                  <a:cubicBezTo>
                    <a:pt x="1263" y="446"/>
                    <a:pt x="1275" y="422"/>
                    <a:pt x="1275" y="398"/>
                  </a:cubicBezTo>
                  <a:cubicBezTo>
                    <a:pt x="1283" y="381"/>
                    <a:pt x="1279" y="370"/>
                    <a:pt x="1276" y="370"/>
                  </a:cubicBezTo>
                  <a:lnTo>
                    <a:pt x="1276" y="370"/>
                  </a:lnTo>
                  <a:cubicBezTo>
                    <a:pt x="1275" y="370"/>
                    <a:pt x="1275" y="371"/>
                    <a:pt x="1275" y="374"/>
                  </a:cubicBezTo>
                  <a:cubicBezTo>
                    <a:pt x="1266" y="383"/>
                    <a:pt x="1246" y="437"/>
                    <a:pt x="1239" y="437"/>
                  </a:cubicBezTo>
                  <a:cubicBezTo>
                    <a:pt x="1236" y="437"/>
                    <a:pt x="1235" y="427"/>
                    <a:pt x="1239" y="398"/>
                  </a:cubicBezTo>
                  <a:cubicBezTo>
                    <a:pt x="1242" y="371"/>
                    <a:pt x="1243" y="361"/>
                    <a:pt x="1242" y="361"/>
                  </a:cubicBezTo>
                  <a:lnTo>
                    <a:pt x="1242" y="361"/>
                  </a:lnTo>
                  <a:cubicBezTo>
                    <a:pt x="1239" y="361"/>
                    <a:pt x="1227" y="422"/>
                    <a:pt x="1227" y="422"/>
                  </a:cubicBezTo>
                  <a:cubicBezTo>
                    <a:pt x="1217" y="422"/>
                    <a:pt x="1224" y="370"/>
                    <a:pt x="1219" y="370"/>
                  </a:cubicBezTo>
                  <a:lnTo>
                    <a:pt x="1219" y="370"/>
                  </a:lnTo>
                  <a:cubicBezTo>
                    <a:pt x="1218" y="370"/>
                    <a:pt x="1217" y="371"/>
                    <a:pt x="1215" y="374"/>
                  </a:cubicBezTo>
                  <a:lnTo>
                    <a:pt x="1197" y="419"/>
                  </a:lnTo>
                  <a:lnTo>
                    <a:pt x="1197" y="419"/>
                  </a:lnTo>
                  <a:cubicBezTo>
                    <a:pt x="1203" y="400"/>
                    <a:pt x="1203" y="381"/>
                    <a:pt x="1203" y="363"/>
                  </a:cubicBezTo>
                  <a:cubicBezTo>
                    <a:pt x="1203" y="356"/>
                    <a:pt x="1203" y="349"/>
                    <a:pt x="1201" y="349"/>
                  </a:cubicBezTo>
                  <a:cubicBezTo>
                    <a:pt x="1199" y="349"/>
                    <a:pt x="1196" y="353"/>
                    <a:pt x="1191" y="363"/>
                  </a:cubicBezTo>
                  <a:cubicBezTo>
                    <a:pt x="1179" y="374"/>
                    <a:pt x="1176" y="377"/>
                    <a:pt x="1175" y="377"/>
                  </a:cubicBezTo>
                  <a:cubicBezTo>
                    <a:pt x="1173" y="377"/>
                    <a:pt x="1173" y="374"/>
                    <a:pt x="1167" y="374"/>
                  </a:cubicBezTo>
                  <a:cubicBezTo>
                    <a:pt x="1167" y="374"/>
                    <a:pt x="1155" y="434"/>
                    <a:pt x="1144" y="434"/>
                  </a:cubicBezTo>
                  <a:lnTo>
                    <a:pt x="1155" y="363"/>
                  </a:lnTo>
                  <a:lnTo>
                    <a:pt x="1155" y="363"/>
                  </a:lnTo>
                  <a:cubicBezTo>
                    <a:pt x="1155" y="363"/>
                    <a:pt x="1155" y="363"/>
                    <a:pt x="1144" y="398"/>
                  </a:cubicBezTo>
                  <a:cubicBezTo>
                    <a:pt x="1138" y="410"/>
                    <a:pt x="1135" y="416"/>
                    <a:pt x="1133" y="416"/>
                  </a:cubicBezTo>
                  <a:cubicBezTo>
                    <a:pt x="1132" y="416"/>
                    <a:pt x="1132" y="410"/>
                    <a:pt x="1132" y="398"/>
                  </a:cubicBezTo>
                  <a:lnTo>
                    <a:pt x="1120" y="422"/>
                  </a:lnTo>
                  <a:cubicBezTo>
                    <a:pt x="1108" y="458"/>
                    <a:pt x="1108" y="458"/>
                    <a:pt x="1108" y="458"/>
                  </a:cubicBezTo>
                  <a:lnTo>
                    <a:pt x="1132" y="351"/>
                  </a:lnTo>
                  <a:lnTo>
                    <a:pt x="1132" y="351"/>
                  </a:lnTo>
                  <a:cubicBezTo>
                    <a:pt x="1123" y="377"/>
                    <a:pt x="1114" y="391"/>
                    <a:pt x="1105" y="391"/>
                  </a:cubicBezTo>
                  <a:cubicBezTo>
                    <a:pt x="1102" y="391"/>
                    <a:pt x="1099" y="389"/>
                    <a:pt x="1096" y="386"/>
                  </a:cubicBezTo>
                  <a:cubicBezTo>
                    <a:pt x="1096" y="386"/>
                    <a:pt x="1096" y="351"/>
                    <a:pt x="1096" y="351"/>
                  </a:cubicBezTo>
                  <a:cubicBezTo>
                    <a:pt x="1084" y="303"/>
                    <a:pt x="1060" y="303"/>
                    <a:pt x="1036" y="303"/>
                  </a:cubicBezTo>
                  <a:cubicBezTo>
                    <a:pt x="1013" y="291"/>
                    <a:pt x="1036" y="267"/>
                    <a:pt x="1036" y="267"/>
                  </a:cubicBezTo>
                  <a:lnTo>
                    <a:pt x="1025" y="267"/>
                  </a:lnTo>
                  <a:cubicBezTo>
                    <a:pt x="1013" y="267"/>
                    <a:pt x="1001" y="279"/>
                    <a:pt x="989" y="279"/>
                  </a:cubicBezTo>
                  <a:cubicBezTo>
                    <a:pt x="965" y="291"/>
                    <a:pt x="941" y="291"/>
                    <a:pt x="929" y="303"/>
                  </a:cubicBezTo>
                  <a:cubicBezTo>
                    <a:pt x="917" y="315"/>
                    <a:pt x="905" y="327"/>
                    <a:pt x="905" y="339"/>
                  </a:cubicBezTo>
                  <a:cubicBezTo>
                    <a:pt x="905" y="351"/>
                    <a:pt x="902" y="354"/>
                    <a:pt x="899" y="354"/>
                  </a:cubicBezTo>
                  <a:cubicBezTo>
                    <a:pt x="897" y="354"/>
                    <a:pt x="894" y="351"/>
                    <a:pt x="894" y="351"/>
                  </a:cubicBezTo>
                  <a:cubicBezTo>
                    <a:pt x="894" y="351"/>
                    <a:pt x="905" y="339"/>
                    <a:pt x="894" y="327"/>
                  </a:cubicBezTo>
                  <a:cubicBezTo>
                    <a:pt x="882" y="315"/>
                    <a:pt x="870" y="315"/>
                    <a:pt x="858" y="315"/>
                  </a:cubicBezTo>
                  <a:cubicBezTo>
                    <a:pt x="858" y="315"/>
                    <a:pt x="855" y="312"/>
                    <a:pt x="852" y="312"/>
                  </a:cubicBezTo>
                  <a:cubicBezTo>
                    <a:pt x="849" y="312"/>
                    <a:pt x="846" y="315"/>
                    <a:pt x="846" y="327"/>
                  </a:cubicBezTo>
                  <a:cubicBezTo>
                    <a:pt x="834" y="350"/>
                    <a:pt x="822" y="409"/>
                    <a:pt x="822" y="433"/>
                  </a:cubicBezTo>
                  <a:lnTo>
                    <a:pt x="822" y="433"/>
                  </a:lnTo>
                  <a:cubicBezTo>
                    <a:pt x="822" y="427"/>
                    <a:pt x="823" y="372"/>
                    <a:pt x="834" y="339"/>
                  </a:cubicBezTo>
                  <a:cubicBezTo>
                    <a:pt x="846" y="303"/>
                    <a:pt x="834" y="303"/>
                    <a:pt x="822" y="303"/>
                  </a:cubicBezTo>
                  <a:cubicBezTo>
                    <a:pt x="810" y="303"/>
                    <a:pt x="798" y="303"/>
                    <a:pt x="798" y="291"/>
                  </a:cubicBezTo>
                  <a:lnTo>
                    <a:pt x="798" y="267"/>
                  </a:lnTo>
                  <a:cubicBezTo>
                    <a:pt x="798" y="267"/>
                    <a:pt x="774" y="291"/>
                    <a:pt x="774" y="303"/>
                  </a:cubicBezTo>
                  <a:cubicBezTo>
                    <a:pt x="773" y="305"/>
                    <a:pt x="771" y="305"/>
                    <a:pt x="770" y="305"/>
                  </a:cubicBezTo>
                  <a:cubicBezTo>
                    <a:pt x="762" y="305"/>
                    <a:pt x="761" y="278"/>
                    <a:pt x="751" y="267"/>
                  </a:cubicBezTo>
                  <a:cubicBezTo>
                    <a:pt x="751" y="266"/>
                    <a:pt x="750" y="265"/>
                    <a:pt x="750" y="265"/>
                  </a:cubicBezTo>
                  <a:cubicBezTo>
                    <a:pt x="747" y="265"/>
                    <a:pt x="736" y="296"/>
                    <a:pt x="715" y="327"/>
                  </a:cubicBezTo>
                  <a:cubicBezTo>
                    <a:pt x="709" y="348"/>
                    <a:pt x="706" y="356"/>
                    <a:pt x="705" y="356"/>
                  </a:cubicBezTo>
                  <a:cubicBezTo>
                    <a:pt x="702" y="356"/>
                    <a:pt x="715" y="285"/>
                    <a:pt x="715" y="267"/>
                  </a:cubicBezTo>
                  <a:lnTo>
                    <a:pt x="715" y="267"/>
                  </a:lnTo>
                  <a:cubicBezTo>
                    <a:pt x="710" y="285"/>
                    <a:pt x="703" y="315"/>
                    <a:pt x="703" y="315"/>
                  </a:cubicBezTo>
                  <a:cubicBezTo>
                    <a:pt x="699" y="321"/>
                    <a:pt x="696" y="324"/>
                    <a:pt x="695" y="324"/>
                  </a:cubicBezTo>
                  <a:cubicBezTo>
                    <a:pt x="687" y="324"/>
                    <a:pt x="703" y="265"/>
                    <a:pt x="703" y="255"/>
                  </a:cubicBezTo>
                  <a:cubicBezTo>
                    <a:pt x="703" y="245"/>
                    <a:pt x="699" y="242"/>
                    <a:pt x="694" y="242"/>
                  </a:cubicBezTo>
                  <a:cubicBezTo>
                    <a:pt x="687" y="242"/>
                    <a:pt x="679" y="249"/>
                    <a:pt x="679" y="255"/>
                  </a:cubicBezTo>
                  <a:cubicBezTo>
                    <a:pt x="674" y="261"/>
                    <a:pt x="666" y="266"/>
                    <a:pt x="660" y="266"/>
                  </a:cubicBezTo>
                  <a:cubicBezTo>
                    <a:pt x="653" y="266"/>
                    <a:pt x="649" y="258"/>
                    <a:pt x="655" y="232"/>
                  </a:cubicBezTo>
                  <a:cubicBezTo>
                    <a:pt x="655" y="228"/>
                    <a:pt x="653" y="226"/>
                    <a:pt x="649" y="226"/>
                  </a:cubicBezTo>
                  <a:cubicBezTo>
                    <a:pt x="642" y="226"/>
                    <a:pt x="632" y="232"/>
                    <a:pt x="632" y="232"/>
                  </a:cubicBezTo>
                  <a:cubicBezTo>
                    <a:pt x="620" y="244"/>
                    <a:pt x="584" y="244"/>
                    <a:pt x="560" y="267"/>
                  </a:cubicBezTo>
                  <a:cubicBezTo>
                    <a:pt x="547" y="281"/>
                    <a:pt x="541" y="287"/>
                    <a:pt x="536" y="298"/>
                  </a:cubicBezTo>
                  <a:lnTo>
                    <a:pt x="536" y="298"/>
                  </a:lnTo>
                  <a:cubicBezTo>
                    <a:pt x="539" y="283"/>
                    <a:pt x="542" y="267"/>
                    <a:pt x="548" y="255"/>
                  </a:cubicBezTo>
                  <a:cubicBezTo>
                    <a:pt x="548" y="247"/>
                    <a:pt x="547" y="245"/>
                    <a:pt x="545" y="245"/>
                  </a:cubicBezTo>
                  <a:cubicBezTo>
                    <a:pt x="542" y="245"/>
                    <a:pt x="536" y="255"/>
                    <a:pt x="536" y="255"/>
                  </a:cubicBezTo>
                  <a:lnTo>
                    <a:pt x="536" y="232"/>
                  </a:lnTo>
                  <a:cubicBezTo>
                    <a:pt x="536" y="208"/>
                    <a:pt x="513" y="220"/>
                    <a:pt x="501" y="208"/>
                  </a:cubicBezTo>
                  <a:cubicBezTo>
                    <a:pt x="501" y="229"/>
                    <a:pt x="492" y="234"/>
                    <a:pt x="485" y="234"/>
                  </a:cubicBezTo>
                  <a:cubicBezTo>
                    <a:pt x="481" y="234"/>
                    <a:pt x="477" y="232"/>
                    <a:pt x="477" y="232"/>
                  </a:cubicBezTo>
                  <a:lnTo>
                    <a:pt x="462" y="287"/>
                  </a:lnTo>
                  <a:lnTo>
                    <a:pt x="462" y="287"/>
                  </a:lnTo>
                  <a:cubicBezTo>
                    <a:pt x="459" y="290"/>
                    <a:pt x="456" y="291"/>
                    <a:pt x="453" y="291"/>
                  </a:cubicBezTo>
                  <a:cubicBezTo>
                    <a:pt x="453" y="283"/>
                    <a:pt x="453" y="281"/>
                    <a:pt x="453" y="276"/>
                  </a:cubicBezTo>
                  <a:lnTo>
                    <a:pt x="453" y="276"/>
                  </a:lnTo>
                  <a:cubicBezTo>
                    <a:pt x="464" y="247"/>
                    <a:pt x="462" y="232"/>
                    <a:pt x="453" y="232"/>
                  </a:cubicBezTo>
                  <a:cubicBezTo>
                    <a:pt x="451" y="232"/>
                    <a:pt x="450" y="232"/>
                    <a:pt x="449" y="232"/>
                  </a:cubicBezTo>
                  <a:lnTo>
                    <a:pt x="449" y="232"/>
                  </a:lnTo>
                  <a:cubicBezTo>
                    <a:pt x="451" y="227"/>
                    <a:pt x="453" y="222"/>
                    <a:pt x="453" y="220"/>
                  </a:cubicBezTo>
                  <a:cubicBezTo>
                    <a:pt x="453" y="217"/>
                    <a:pt x="452" y="216"/>
                    <a:pt x="451" y="216"/>
                  </a:cubicBezTo>
                  <a:cubicBezTo>
                    <a:pt x="445" y="216"/>
                    <a:pt x="433" y="228"/>
                    <a:pt x="423" y="238"/>
                  </a:cubicBezTo>
                  <a:lnTo>
                    <a:pt x="423" y="238"/>
                  </a:lnTo>
                  <a:cubicBezTo>
                    <a:pt x="418" y="204"/>
                    <a:pt x="420" y="176"/>
                    <a:pt x="429" y="148"/>
                  </a:cubicBezTo>
                  <a:lnTo>
                    <a:pt x="429" y="148"/>
                  </a:lnTo>
                  <a:cubicBezTo>
                    <a:pt x="417" y="184"/>
                    <a:pt x="405" y="184"/>
                    <a:pt x="405" y="184"/>
                  </a:cubicBezTo>
                  <a:cubicBezTo>
                    <a:pt x="393" y="184"/>
                    <a:pt x="382" y="184"/>
                    <a:pt x="382" y="196"/>
                  </a:cubicBezTo>
                  <a:cubicBezTo>
                    <a:pt x="381" y="198"/>
                    <a:pt x="379" y="200"/>
                    <a:pt x="378" y="202"/>
                  </a:cubicBezTo>
                  <a:lnTo>
                    <a:pt x="378" y="202"/>
                  </a:lnTo>
                  <a:cubicBezTo>
                    <a:pt x="375" y="203"/>
                    <a:pt x="372" y="204"/>
                    <a:pt x="368" y="205"/>
                  </a:cubicBezTo>
                  <a:lnTo>
                    <a:pt x="368" y="205"/>
                  </a:lnTo>
                  <a:cubicBezTo>
                    <a:pt x="370" y="199"/>
                    <a:pt x="370" y="196"/>
                    <a:pt x="370" y="196"/>
                  </a:cubicBezTo>
                  <a:cubicBezTo>
                    <a:pt x="369" y="195"/>
                    <a:pt x="368" y="195"/>
                    <a:pt x="367" y="195"/>
                  </a:cubicBezTo>
                  <a:cubicBezTo>
                    <a:pt x="364" y="195"/>
                    <a:pt x="361" y="200"/>
                    <a:pt x="358" y="207"/>
                  </a:cubicBezTo>
                  <a:lnTo>
                    <a:pt x="358" y="207"/>
                  </a:lnTo>
                  <a:cubicBezTo>
                    <a:pt x="358" y="198"/>
                    <a:pt x="358" y="190"/>
                    <a:pt x="358" y="184"/>
                  </a:cubicBezTo>
                  <a:cubicBezTo>
                    <a:pt x="358" y="184"/>
                    <a:pt x="346" y="196"/>
                    <a:pt x="346" y="196"/>
                  </a:cubicBezTo>
                  <a:lnTo>
                    <a:pt x="337" y="196"/>
                  </a:lnTo>
                  <a:cubicBezTo>
                    <a:pt x="338" y="194"/>
                    <a:pt x="339" y="191"/>
                    <a:pt x="340" y="189"/>
                  </a:cubicBezTo>
                  <a:lnTo>
                    <a:pt x="340" y="189"/>
                  </a:lnTo>
                  <a:cubicBezTo>
                    <a:pt x="338" y="191"/>
                    <a:pt x="336" y="194"/>
                    <a:pt x="334" y="196"/>
                  </a:cubicBezTo>
                  <a:lnTo>
                    <a:pt x="322" y="196"/>
                  </a:lnTo>
                  <a:cubicBezTo>
                    <a:pt x="322" y="185"/>
                    <a:pt x="321" y="180"/>
                    <a:pt x="320" y="180"/>
                  </a:cubicBezTo>
                  <a:cubicBezTo>
                    <a:pt x="318" y="180"/>
                    <a:pt x="315" y="192"/>
                    <a:pt x="311" y="208"/>
                  </a:cubicBezTo>
                  <a:lnTo>
                    <a:pt x="310" y="208"/>
                  </a:lnTo>
                  <a:cubicBezTo>
                    <a:pt x="310" y="208"/>
                    <a:pt x="310" y="184"/>
                    <a:pt x="334" y="148"/>
                  </a:cubicBezTo>
                  <a:lnTo>
                    <a:pt x="334" y="148"/>
                  </a:lnTo>
                  <a:cubicBezTo>
                    <a:pt x="310" y="179"/>
                    <a:pt x="300" y="190"/>
                    <a:pt x="297" y="190"/>
                  </a:cubicBezTo>
                  <a:cubicBezTo>
                    <a:pt x="291" y="190"/>
                    <a:pt x="330" y="124"/>
                    <a:pt x="322" y="124"/>
                  </a:cubicBezTo>
                  <a:lnTo>
                    <a:pt x="322" y="124"/>
                  </a:lnTo>
                  <a:cubicBezTo>
                    <a:pt x="312" y="134"/>
                    <a:pt x="286" y="169"/>
                    <a:pt x="270" y="180"/>
                  </a:cubicBezTo>
                  <a:lnTo>
                    <a:pt x="270" y="180"/>
                  </a:lnTo>
                  <a:cubicBezTo>
                    <a:pt x="267" y="179"/>
                    <a:pt x="263" y="177"/>
                    <a:pt x="260" y="176"/>
                  </a:cubicBezTo>
                  <a:lnTo>
                    <a:pt x="260" y="176"/>
                  </a:lnTo>
                  <a:cubicBezTo>
                    <a:pt x="263" y="165"/>
                    <a:pt x="274" y="148"/>
                    <a:pt x="274" y="148"/>
                  </a:cubicBezTo>
                  <a:cubicBezTo>
                    <a:pt x="274" y="146"/>
                    <a:pt x="274" y="146"/>
                    <a:pt x="272" y="146"/>
                  </a:cubicBezTo>
                  <a:cubicBezTo>
                    <a:pt x="267" y="146"/>
                    <a:pt x="253" y="157"/>
                    <a:pt x="245" y="157"/>
                  </a:cubicBezTo>
                  <a:cubicBezTo>
                    <a:pt x="241" y="157"/>
                    <a:pt x="239" y="155"/>
                    <a:pt x="239" y="148"/>
                  </a:cubicBezTo>
                  <a:cubicBezTo>
                    <a:pt x="251" y="124"/>
                    <a:pt x="239" y="124"/>
                    <a:pt x="239" y="124"/>
                  </a:cubicBezTo>
                  <a:cubicBezTo>
                    <a:pt x="239" y="124"/>
                    <a:pt x="227" y="124"/>
                    <a:pt x="215" y="136"/>
                  </a:cubicBezTo>
                  <a:cubicBezTo>
                    <a:pt x="215" y="126"/>
                    <a:pt x="250" y="46"/>
                    <a:pt x="237" y="46"/>
                  </a:cubicBezTo>
                  <a:cubicBezTo>
                    <a:pt x="235" y="46"/>
                    <a:pt x="232" y="48"/>
                    <a:pt x="227" y="53"/>
                  </a:cubicBezTo>
                  <a:cubicBezTo>
                    <a:pt x="214" y="62"/>
                    <a:pt x="207" y="67"/>
                    <a:pt x="204" y="71"/>
                  </a:cubicBezTo>
                  <a:lnTo>
                    <a:pt x="204" y="71"/>
                  </a:lnTo>
                  <a:cubicBezTo>
                    <a:pt x="207" y="61"/>
                    <a:pt x="215" y="51"/>
                    <a:pt x="215" y="41"/>
                  </a:cubicBezTo>
                  <a:lnTo>
                    <a:pt x="215" y="41"/>
                  </a:lnTo>
                  <a:cubicBezTo>
                    <a:pt x="215" y="41"/>
                    <a:pt x="191" y="65"/>
                    <a:pt x="191" y="65"/>
                  </a:cubicBezTo>
                  <a:cubicBezTo>
                    <a:pt x="189" y="66"/>
                    <a:pt x="188" y="66"/>
                    <a:pt x="186" y="66"/>
                  </a:cubicBezTo>
                  <a:cubicBezTo>
                    <a:pt x="165" y="66"/>
                    <a:pt x="186" y="1"/>
                    <a:pt x="168" y="1"/>
                  </a:cubicBezTo>
                  <a:close/>
                </a:path>
              </a:pathLst>
            </a:custGeom>
            <a:solidFill>
              <a:srgbClr val="E39D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6" name="Google Shape;5246;p43"/>
            <p:cNvSpPr/>
            <p:nvPr/>
          </p:nvSpPr>
          <p:spPr>
            <a:xfrm>
              <a:off x="3393523" y="5224192"/>
              <a:ext cx="166133" cy="111048"/>
            </a:xfrm>
            <a:custGeom>
              <a:avLst/>
              <a:gdLst/>
              <a:ahLst/>
              <a:cxnLst/>
              <a:rect l="l" t="t" r="r" b="b"/>
              <a:pathLst>
                <a:path w="3275" h="2189" extrusionOk="0">
                  <a:moveTo>
                    <a:pt x="2084" y="1093"/>
                  </a:moveTo>
                  <a:lnTo>
                    <a:pt x="2465" y="1165"/>
                  </a:lnTo>
                  <a:cubicBezTo>
                    <a:pt x="2453" y="1224"/>
                    <a:pt x="2429" y="1272"/>
                    <a:pt x="2394" y="1331"/>
                  </a:cubicBezTo>
                  <a:lnTo>
                    <a:pt x="2084" y="1093"/>
                  </a:lnTo>
                  <a:close/>
                  <a:moveTo>
                    <a:pt x="521" y="1"/>
                  </a:moveTo>
                  <a:cubicBezTo>
                    <a:pt x="172" y="1"/>
                    <a:pt x="0" y="457"/>
                    <a:pt x="298" y="689"/>
                  </a:cubicBezTo>
                  <a:lnTo>
                    <a:pt x="2179" y="2117"/>
                  </a:lnTo>
                  <a:cubicBezTo>
                    <a:pt x="2239" y="2165"/>
                    <a:pt x="2322" y="2189"/>
                    <a:pt x="2405" y="2189"/>
                  </a:cubicBezTo>
                  <a:cubicBezTo>
                    <a:pt x="2453" y="2189"/>
                    <a:pt x="2501" y="2177"/>
                    <a:pt x="2548" y="2165"/>
                  </a:cubicBezTo>
                  <a:lnTo>
                    <a:pt x="2656" y="2129"/>
                  </a:lnTo>
                  <a:cubicBezTo>
                    <a:pt x="2679" y="2117"/>
                    <a:pt x="2703" y="2105"/>
                    <a:pt x="2727" y="2082"/>
                  </a:cubicBezTo>
                  <a:cubicBezTo>
                    <a:pt x="3072" y="1820"/>
                    <a:pt x="3275" y="1403"/>
                    <a:pt x="3251" y="962"/>
                  </a:cubicBezTo>
                  <a:lnTo>
                    <a:pt x="3251" y="855"/>
                  </a:lnTo>
                  <a:cubicBezTo>
                    <a:pt x="3251" y="677"/>
                    <a:pt x="3132" y="522"/>
                    <a:pt x="2953" y="486"/>
                  </a:cubicBezTo>
                  <a:lnTo>
                    <a:pt x="608" y="10"/>
                  </a:lnTo>
                  <a:cubicBezTo>
                    <a:pt x="578" y="4"/>
                    <a:pt x="549" y="1"/>
                    <a:pt x="52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7" name="Google Shape;5247;p43"/>
            <p:cNvSpPr/>
            <p:nvPr/>
          </p:nvSpPr>
          <p:spPr>
            <a:xfrm>
              <a:off x="3387486" y="5211814"/>
              <a:ext cx="182467" cy="133268"/>
            </a:xfrm>
            <a:custGeom>
              <a:avLst/>
              <a:gdLst/>
              <a:ahLst/>
              <a:cxnLst/>
              <a:rect l="l" t="t" r="r" b="b"/>
              <a:pathLst>
                <a:path w="3597" h="2627" extrusionOk="0">
                  <a:moveTo>
                    <a:pt x="1000" y="99"/>
                  </a:moveTo>
                  <a:lnTo>
                    <a:pt x="1000" y="99"/>
                  </a:lnTo>
                  <a:cubicBezTo>
                    <a:pt x="998" y="111"/>
                    <a:pt x="995" y="123"/>
                    <a:pt x="992" y="135"/>
                  </a:cubicBezTo>
                  <a:lnTo>
                    <a:pt x="992" y="135"/>
                  </a:lnTo>
                  <a:cubicBezTo>
                    <a:pt x="995" y="129"/>
                    <a:pt x="998" y="118"/>
                    <a:pt x="1000" y="99"/>
                  </a:cubicBezTo>
                  <a:close/>
                  <a:moveTo>
                    <a:pt x="559" y="156"/>
                  </a:moveTo>
                  <a:lnTo>
                    <a:pt x="559" y="156"/>
                  </a:lnTo>
                  <a:cubicBezTo>
                    <a:pt x="562" y="164"/>
                    <a:pt x="564" y="171"/>
                    <a:pt x="560" y="171"/>
                  </a:cubicBezTo>
                  <a:cubicBezTo>
                    <a:pt x="560" y="166"/>
                    <a:pt x="560" y="161"/>
                    <a:pt x="559" y="156"/>
                  </a:cubicBezTo>
                  <a:close/>
                  <a:moveTo>
                    <a:pt x="786" y="182"/>
                  </a:moveTo>
                  <a:cubicBezTo>
                    <a:pt x="786" y="182"/>
                    <a:pt x="810" y="182"/>
                    <a:pt x="798" y="218"/>
                  </a:cubicBezTo>
                  <a:lnTo>
                    <a:pt x="786" y="182"/>
                  </a:lnTo>
                  <a:close/>
                  <a:moveTo>
                    <a:pt x="2322" y="361"/>
                  </a:moveTo>
                  <a:lnTo>
                    <a:pt x="2322" y="361"/>
                  </a:lnTo>
                  <a:cubicBezTo>
                    <a:pt x="2322" y="361"/>
                    <a:pt x="2322" y="361"/>
                    <a:pt x="2322" y="361"/>
                  </a:cubicBezTo>
                  <a:close/>
                  <a:moveTo>
                    <a:pt x="1346" y="349"/>
                  </a:moveTo>
                  <a:cubicBezTo>
                    <a:pt x="1342" y="353"/>
                    <a:pt x="1340" y="360"/>
                    <a:pt x="1338" y="369"/>
                  </a:cubicBezTo>
                  <a:lnTo>
                    <a:pt x="1338" y="369"/>
                  </a:lnTo>
                  <a:cubicBezTo>
                    <a:pt x="1340" y="366"/>
                    <a:pt x="1343" y="364"/>
                    <a:pt x="1346" y="361"/>
                  </a:cubicBezTo>
                  <a:cubicBezTo>
                    <a:pt x="1346" y="355"/>
                    <a:pt x="1346" y="351"/>
                    <a:pt x="1346" y="349"/>
                  </a:cubicBezTo>
                  <a:close/>
                  <a:moveTo>
                    <a:pt x="2286" y="385"/>
                  </a:moveTo>
                  <a:cubicBezTo>
                    <a:pt x="2286" y="385"/>
                    <a:pt x="2286" y="386"/>
                    <a:pt x="2286" y="387"/>
                  </a:cubicBezTo>
                  <a:lnTo>
                    <a:pt x="2286" y="387"/>
                  </a:lnTo>
                  <a:cubicBezTo>
                    <a:pt x="2286" y="386"/>
                    <a:pt x="2286" y="385"/>
                    <a:pt x="2286" y="385"/>
                  </a:cubicBezTo>
                  <a:close/>
                  <a:moveTo>
                    <a:pt x="858" y="337"/>
                  </a:moveTo>
                  <a:cubicBezTo>
                    <a:pt x="834" y="337"/>
                    <a:pt x="834" y="361"/>
                    <a:pt x="834" y="397"/>
                  </a:cubicBezTo>
                  <a:cubicBezTo>
                    <a:pt x="846" y="385"/>
                    <a:pt x="846" y="361"/>
                    <a:pt x="858" y="337"/>
                  </a:cubicBezTo>
                  <a:close/>
                  <a:moveTo>
                    <a:pt x="340" y="394"/>
                  </a:moveTo>
                  <a:cubicBezTo>
                    <a:pt x="347" y="399"/>
                    <a:pt x="353" y="404"/>
                    <a:pt x="358" y="409"/>
                  </a:cubicBezTo>
                  <a:cubicBezTo>
                    <a:pt x="350" y="401"/>
                    <a:pt x="344" y="396"/>
                    <a:pt x="340" y="394"/>
                  </a:cubicBezTo>
                  <a:close/>
                  <a:moveTo>
                    <a:pt x="678" y="0"/>
                  </a:moveTo>
                  <a:cubicBezTo>
                    <a:pt x="669" y="0"/>
                    <a:pt x="648" y="114"/>
                    <a:pt x="644" y="114"/>
                  </a:cubicBezTo>
                  <a:cubicBezTo>
                    <a:pt x="643" y="114"/>
                    <a:pt x="643" y="113"/>
                    <a:pt x="643" y="111"/>
                  </a:cubicBezTo>
                  <a:cubicBezTo>
                    <a:pt x="634" y="84"/>
                    <a:pt x="625" y="36"/>
                    <a:pt x="611" y="36"/>
                  </a:cubicBezTo>
                  <a:cubicBezTo>
                    <a:pt x="606" y="36"/>
                    <a:pt x="601" y="40"/>
                    <a:pt x="596" y="51"/>
                  </a:cubicBezTo>
                  <a:cubicBezTo>
                    <a:pt x="596" y="99"/>
                    <a:pt x="596" y="147"/>
                    <a:pt x="596" y="182"/>
                  </a:cubicBezTo>
                  <a:cubicBezTo>
                    <a:pt x="585" y="151"/>
                    <a:pt x="584" y="109"/>
                    <a:pt x="567" y="109"/>
                  </a:cubicBezTo>
                  <a:cubicBezTo>
                    <a:pt x="565" y="109"/>
                    <a:pt x="562" y="110"/>
                    <a:pt x="560" y="111"/>
                  </a:cubicBezTo>
                  <a:cubicBezTo>
                    <a:pt x="556" y="113"/>
                    <a:pt x="553" y="116"/>
                    <a:pt x="552" y="120"/>
                  </a:cubicBezTo>
                  <a:lnTo>
                    <a:pt x="552" y="120"/>
                  </a:lnTo>
                  <a:cubicBezTo>
                    <a:pt x="546" y="99"/>
                    <a:pt x="537" y="77"/>
                    <a:pt x="524" y="51"/>
                  </a:cubicBezTo>
                  <a:cubicBezTo>
                    <a:pt x="521" y="49"/>
                    <a:pt x="518" y="47"/>
                    <a:pt x="516" y="47"/>
                  </a:cubicBezTo>
                  <a:cubicBezTo>
                    <a:pt x="508" y="47"/>
                    <a:pt x="503" y="60"/>
                    <a:pt x="512" y="87"/>
                  </a:cubicBezTo>
                  <a:cubicBezTo>
                    <a:pt x="512" y="123"/>
                    <a:pt x="489" y="135"/>
                    <a:pt x="477" y="135"/>
                  </a:cubicBezTo>
                  <a:cubicBezTo>
                    <a:pt x="472" y="140"/>
                    <a:pt x="465" y="143"/>
                    <a:pt x="457" y="143"/>
                  </a:cubicBezTo>
                  <a:cubicBezTo>
                    <a:pt x="447" y="143"/>
                    <a:pt x="436" y="137"/>
                    <a:pt x="429" y="123"/>
                  </a:cubicBezTo>
                  <a:cubicBezTo>
                    <a:pt x="414" y="94"/>
                    <a:pt x="395" y="73"/>
                    <a:pt x="382" y="73"/>
                  </a:cubicBezTo>
                  <a:cubicBezTo>
                    <a:pt x="375" y="73"/>
                    <a:pt x="369" y="81"/>
                    <a:pt x="369" y="99"/>
                  </a:cubicBezTo>
                  <a:cubicBezTo>
                    <a:pt x="369" y="135"/>
                    <a:pt x="393" y="147"/>
                    <a:pt x="381" y="159"/>
                  </a:cubicBezTo>
                  <a:cubicBezTo>
                    <a:pt x="377" y="163"/>
                    <a:pt x="373" y="164"/>
                    <a:pt x="369" y="164"/>
                  </a:cubicBezTo>
                  <a:cubicBezTo>
                    <a:pt x="362" y="164"/>
                    <a:pt x="354" y="159"/>
                    <a:pt x="346" y="159"/>
                  </a:cubicBezTo>
                  <a:cubicBezTo>
                    <a:pt x="322" y="159"/>
                    <a:pt x="274" y="159"/>
                    <a:pt x="298" y="171"/>
                  </a:cubicBezTo>
                  <a:cubicBezTo>
                    <a:pt x="341" y="213"/>
                    <a:pt x="322" y="219"/>
                    <a:pt x="300" y="219"/>
                  </a:cubicBezTo>
                  <a:cubicBezTo>
                    <a:pt x="291" y="219"/>
                    <a:pt x="281" y="218"/>
                    <a:pt x="274" y="218"/>
                  </a:cubicBezTo>
                  <a:cubicBezTo>
                    <a:pt x="262" y="230"/>
                    <a:pt x="250" y="242"/>
                    <a:pt x="250" y="254"/>
                  </a:cubicBezTo>
                  <a:cubicBezTo>
                    <a:pt x="250" y="266"/>
                    <a:pt x="250" y="266"/>
                    <a:pt x="262" y="266"/>
                  </a:cubicBezTo>
                  <a:cubicBezTo>
                    <a:pt x="274" y="278"/>
                    <a:pt x="250" y="278"/>
                    <a:pt x="250" y="278"/>
                  </a:cubicBezTo>
                  <a:cubicBezTo>
                    <a:pt x="238" y="290"/>
                    <a:pt x="238" y="302"/>
                    <a:pt x="250" y="302"/>
                  </a:cubicBezTo>
                  <a:cubicBezTo>
                    <a:pt x="250" y="311"/>
                    <a:pt x="258" y="344"/>
                    <a:pt x="242" y="344"/>
                  </a:cubicBezTo>
                  <a:cubicBezTo>
                    <a:pt x="239" y="344"/>
                    <a:pt x="234" y="342"/>
                    <a:pt x="227" y="337"/>
                  </a:cubicBezTo>
                  <a:cubicBezTo>
                    <a:pt x="211" y="327"/>
                    <a:pt x="199" y="323"/>
                    <a:pt x="189" y="323"/>
                  </a:cubicBezTo>
                  <a:cubicBezTo>
                    <a:pt x="177" y="323"/>
                    <a:pt x="172" y="330"/>
                    <a:pt x="179" y="337"/>
                  </a:cubicBezTo>
                  <a:cubicBezTo>
                    <a:pt x="179" y="349"/>
                    <a:pt x="227" y="361"/>
                    <a:pt x="215" y="373"/>
                  </a:cubicBezTo>
                  <a:cubicBezTo>
                    <a:pt x="198" y="365"/>
                    <a:pt x="181" y="356"/>
                    <a:pt x="168" y="356"/>
                  </a:cubicBezTo>
                  <a:cubicBezTo>
                    <a:pt x="163" y="356"/>
                    <a:pt x="159" y="358"/>
                    <a:pt x="155" y="361"/>
                  </a:cubicBezTo>
                  <a:cubicBezTo>
                    <a:pt x="143" y="373"/>
                    <a:pt x="262" y="421"/>
                    <a:pt x="274" y="421"/>
                  </a:cubicBezTo>
                  <a:lnTo>
                    <a:pt x="262" y="409"/>
                  </a:lnTo>
                  <a:cubicBezTo>
                    <a:pt x="278" y="409"/>
                    <a:pt x="273" y="393"/>
                    <a:pt x="285" y="393"/>
                  </a:cubicBezTo>
                  <a:cubicBezTo>
                    <a:pt x="291" y="393"/>
                    <a:pt x="302" y="397"/>
                    <a:pt x="322" y="409"/>
                  </a:cubicBezTo>
                  <a:cubicBezTo>
                    <a:pt x="330" y="409"/>
                    <a:pt x="327" y="393"/>
                    <a:pt x="335" y="393"/>
                  </a:cubicBezTo>
                  <a:cubicBezTo>
                    <a:pt x="336" y="393"/>
                    <a:pt x="338" y="393"/>
                    <a:pt x="340" y="394"/>
                  </a:cubicBezTo>
                  <a:lnTo>
                    <a:pt x="340" y="394"/>
                  </a:lnTo>
                  <a:cubicBezTo>
                    <a:pt x="310" y="372"/>
                    <a:pt x="265" y="347"/>
                    <a:pt x="274" y="337"/>
                  </a:cubicBezTo>
                  <a:cubicBezTo>
                    <a:pt x="274" y="336"/>
                    <a:pt x="275" y="335"/>
                    <a:pt x="277" y="335"/>
                  </a:cubicBezTo>
                  <a:cubicBezTo>
                    <a:pt x="287" y="335"/>
                    <a:pt x="321" y="356"/>
                    <a:pt x="332" y="356"/>
                  </a:cubicBezTo>
                  <a:cubicBezTo>
                    <a:pt x="335" y="356"/>
                    <a:pt x="336" y="354"/>
                    <a:pt x="334" y="349"/>
                  </a:cubicBezTo>
                  <a:cubicBezTo>
                    <a:pt x="322" y="337"/>
                    <a:pt x="310" y="325"/>
                    <a:pt x="298" y="325"/>
                  </a:cubicBezTo>
                  <a:cubicBezTo>
                    <a:pt x="274" y="302"/>
                    <a:pt x="286" y="290"/>
                    <a:pt x="286" y="290"/>
                  </a:cubicBezTo>
                  <a:cubicBezTo>
                    <a:pt x="289" y="286"/>
                    <a:pt x="293" y="285"/>
                    <a:pt x="298" y="285"/>
                  </a:cubicBezTo>
                  <a:cubicBezTo>
                    <a:pt x="311" y="285"/>
                    <a:pt x="328" y="296"/>
                    <a:pt x="346" y="313"/>
                  </a:cubicBezTo>
                  <a:cubicBezTo>
                    <a:pt x="381" y="349"/>
                    <a:pt x="346" y="361"/>
                    <a:pt x="393" y="397"/>
                  </a:cubicBezTo>
                  <a:cubicBezTo>
                    <a:pt x="413" y="412"/>
                    <a:pt x="425" y="418"/>
                    <a:pt x="429" y="418"/>
                  </a:cubicBezTo>
                  <a:cubicBezTo>
                    <a:pt x="435" y="418"/>
                    <a:pt x="426" y="406"/>
                    <a:pt x="405" y="385"/>
                  </a:cubicBezTo>
                  <a:cubicBezTo>
                    <a:pt x="392" y="365"/>
                    <a:pt x="393" y="349"/>
                    <a:pt x="406" y="349"/>
                  </a:cubicBezTo>
                  <a:cubicBezTo>
                    <a:pt x="415" y="349"/>
                    <a:pt x="432" y="359"/>
                    <a:pt x="453" y="385"/>
                  </a:cubicBezTo>
                  <a:cubicBezTo>
                    <a:pt x="441" y="361"/>
                    <a:pt x="405" y="325"/>
                    <a:pt x="405" y="313"/>
                  </a:cubicBezTo>
                  <a:cubicBezTo>
                    <a:pt x="405" y="313"/>
                    <a:pt x="417" y="302"/>
                    <a:pt x="393" y="266"/>
                  </a:cubicBezTo>
                  <a:lnTo>
                    <a:pt x="393" y="266"/>
                  </a:lnTo>
                  <a:cubicBezTo>
                    <a:pt x="419" y="304"/>
                    <a:pt x="444" y="315"/>
                    <a:pt x="465" y="315"/>
                  </a:cubicBezTo>
                  <a:cubicBezTo>
                    <a:pt x="482" y="315"/>
                    <a:pt x="495" y="307"/>
                    <a:pt x="500" y="302"/>
                  </a:cubicBezTo>
                  <a:cubicBezTo>
                    <a:pt x="500" y="302"/>
                    <a:pt x="512" y="242"/>
                    <a:pt x="512" y="171"/>
                  </a:cubicBezTo>
                  <a:cubicBezTo>
                    <a:pt x="512" y="206"/>
                    <a:pt x="512" y="242"/>
                    <a:pt x="524" y="278"/>
                  </a:cubicBezTo>
                  <a:lnTo>
                    <a:pt x="524" y="266"/>
                  </a:lnTo>
                  <a:lnTo>
                    <a:pt x="536" y="290"/>
                  </a:lnTo>
                  <a:cubicBezTo>
                    <a:pt x="543" y="303"/>
                    <a:pt x="550" y="317"/>
                    <a:pt x="552" y="317"/>
                  </a:cubicBezTo>
                  <a:cubicBezTo>
                    <a:pt x="554" y="317"/>
                    <a:pt x="553" y="310"/>
                    <a:pt x="548" y="290"/>
                  </a:cubicBezTo>
                  <a:cubicBezTo>
                    <a:pt x="536" y="230"/>
                    <a:pt x="536" y="230"/>
                    <a:pt x="548" y="230"/>
                  </a:cubicBezTo>
                  <a:lnTo>
                    <a:pt x="560" y="230"/>
                  </a:lnTo>
                  <a:cubicBezTo>
                    <a:pt x="572" y="230"/>
                    <a:pt x="572" y="254"/>
                    <a:pt x="572" y="254"/>
                  </a:cubicBezTo>
                  <a:lnTo>
                    <a:pt x="596" y="254"/>
                  </a:lnTo>
                  <a:cubicBezTo>
                    <a:pt x="608" y="254"/>
                    <a:pt x="596" y="147"/>
                    <a:pt x="596" y="147"/>
                  </a:cubicBezTo>
                  <a:lnTo>
                    <a:pt x="596" y="147"/>
                  </a:lnTo>
                  <a:cubicBezTo>
                    <a:pt x="596" y="147"/>
                    <a:pt x="631" y="242"/>
                    <a:pt x="643" y="266"/>
                  </a:cubicBezTo>
                  <a:cubicBezTo>
                    <a:pt x="643" y="277"/>
                    <a:pt x="646" y="282"/>
                    <a:pt x="647" y="282"/>
                  </a:cubicBezTo>
                  <a:cubicBezTo>
                    <a:pt x="649" y="282"/>
                    <a:pt x="650" y="274"/>
                    <a:pt x="643" y="254"/>
                  </a:cubicBezTo>
                  <a:cubicBezTo>
                    <a:pt x="624" y="215"/>
                    <a:pt x="620" y="176"/>
                    <a:pt x="633" y="176"/>
                  </a:cubicBezTo>
                  <a:cubicBezTo>
                    <a:pt x="635" y="176"/>
                    <a:pt x="639" y="178"/>
                    <a:pt x="643" y="182"/>
                  </a:cubicBezTo>
                  <a:cubicBezTo>
                    <a:pt x="643" y="206"/>
                    <a:pt x="655" y="230"/>
                    <a:pt x="655" y="254"/>
                  </a:cubicBezTo>
                  <a:cubicBezTo>
                    <a:pt x="655" y="233"/>
                    <a:pt x="655" y="208"/>
                    <a:pt x="655" y="182"/>
                  </a:cubicBezTo>
                  <a:cubicBezTo>
                    <a:pt x="655" y="182"/>
                    <a:pt x="655" y="181"/>
                    <a:pt x="655" y="181"/>
                  </a:cubicBezTo>
                  <a:cubicBezTo>
                    <a:pt x="657" y="181"/>
                    <a:pt x="667" y="267"/>
                    <a:pt x="667" y="278"/>
                  </a:cubicBezTo>
                  <a:cubicBezTo>
                    <a:pt x="667" y="300"/>
                    <a:pt x="668" y="309"/>
                    <a:pt x="668" y="309"/>
                  </a:cubicBezTo>
                  <a:cubicBezTo>
                    <a:pt x="670" y="309"/>
                    <a:pt x="672" y="270"/>
                    <a:pt x="672" y="235"/>
                  </a:cubicBezTo>
                  <a:lnTo>
                    <a:pt x="672" y="235"/>
                  </a:lnTo>
                  <a:cubicBezTo>
                    <a:pt x="675" y="243"/>
                    <a:pt x="679" y="248"/>
                    <a:pt x="682" y="248"/>
                  </a:cubicBezTo>
                  <a:cubicBezTo>
                    <a:pt x="685" y="248"/>
                    <a:pt x="688" y="244"/>
                    <a:pt x="690" y="234"/>
                  </a:cubicBezTo>
                  <a:lnTo>
                    <a:pt x="690" y="234"/>
                  </a:lnTo>
                  <a:cubicBezTo>
                    <a:pt x="682" y="278"/>
                    <a:pt x="739" y="278"/>
                    <a:pt x="739" y="278"/>
                  </a:cubicBezTo>
                  <a:cubicBezTo>
                    <a:pt x="750" y="278"/>
                    <a:pt x="774" y="254"/>
                    <a:pt x="786" y="254"/>
                  </a:cubicBezTo>
                  <a:cubicBezTo>
                    <a:pt x="787" y="253"/>
                    <a:pt x="788" y="252"/>
                    <a:pt x="789" y="252"/>
                  </a:cubicBezTo>
                  <a:cubicBezTo>
                    <a:pt x="795" y="252"/>
                    <a:pt x="789" y="291"/>
                    <a:pt x="795" y="291"/>
                  </a:cubicBezTo>
                  <a:cubicBezTo>
                    <a:pt x="796" y="291"/>
                    <a:pt x="797" y="291"/>
                    <a:pt x="798" y="290"/>
                  </a:cubicBezTo>
                  <a:cubicBezTo>
                    <a:pt x="798" y="266"/>
                    <a:pt x="810" y="242"/>
                    <a:pt x="822" y="230"/>
                  </a:cubicBezTo>
                  <a:lnTo>
                    <a:pt x="822" y="230"/>
                  </a:lnTo>
                  <a:cubicBezTo>
                    <a:pt x="822" y="230"/>
                    <a:pt x="787" y="335"/>
                    <a:pt x="792" y="335"/>
                  </a:cubicBezTo>
                  <a:cubicBezTo>
                    <a:pt x="793" y="335"/>
                    <a:pt x="795" y="332"/>
                    <a:pt x="798" y="325"/>
                  </a:cubicBezTo>
                  <a:cubicBezTo>
                    <a:pt x="810" y="302"/>
                    <a:pt x="822" y="313"/>
                    <a:pt x="834" y="254"/>
                  </a:cubicBezTo>
                  <a:cubicBezTo>
                    <a:pt x="837" y="241"/>
                    <a:pt x="839" y="237"/>
                    <a:pt x="841" y="237"/>
                  </a:cubicBezTo>
                  <a:cubicBezTo>
                    <a:pt x="844" y="237"/>
                    <a:pt x="845" y="247"/>
                    <a:pt x="845" y="247"/>
                  </a:cubicBezTo>
                  <a:cubicBezTo>
                    <a:pt x="846" y="247"/>
                    <a:pt x="846" y="243"/>
                    <a:pt x="846" y="230"/>
                  </a:cubicBezTo>
                  <a:cubicBezTo>
                    <a:pt x="846" y="266"/>
                    <a:pt x="846" y="302"/>
                    <a:pt x="846" y="337"/>
                  </a:cubicBezTo>
                  <a:cubicBezTo>
                    <a:pt x="846" y="338"/>
                    <a:pt x="846" y="338"/>
                    <a:pt x="846" y="338"/>
                  </a:cubicBezTo>
                  <a:cubicBezTo>
                    <a:pt x="849" y="338"/>
                    <a:pt x="882" y="218"/>
                    <a:pt x="893" y="206"/>
                  </a:cubicBezTo>
                  <a:cubicBezTo>
                    <a:pt x="898" y="198"/>
                    <a:pt x="902" y="195"/>
                    <a:pt x="904" y="195"/>
                  </a:cubicBezTo>
                  <a:cubicBezTo>
                    <a:pt x="914" y="195"/>
                    <a:pt x="906" y="259"/>
                    <a:pt x="896" y="315"/>
                  </a:cubicBezTo>
                  <a:lnTo>
                    <a:pt x="896" y="315"/>
                  </a:lnTo>
                  <a:cubicBezTo>
                    <a:pt x="895" y="314"/>
                    <a:pt x="894" y="313"/>
                    <a:pt x="893" y="313"/>
                  </a:cubicBezTo>
                  <a:cubicBezTo>
                    <a:pt x="881" y="313"/>
                    <a:pt x="870" y="373"/>
                    <a:pt x="881" y="373"/>
                  </a:cubicBezTo>
                  <a:cubicBezTo>
                    <a:pt x="882" y="373"/>
                    <a:pt x="883" y="373"/>
                    <a:pt x="885" y="372"/>
                  </a:cubicBezTo>
                  <a:lnTo>
                    <a:pt x="885" y="372"/>
                  </a:lnTo>
                  <a:cubicBezTo>
                    <a:pt x="883" y="377"/>
                    <a:pt x="882" y="381"/>
                    <a:pt x="881" y="385"/>
                  </a:cubicBezTo>
                  <a:cubicBezTo>
                    <a:pt x="905" y="325"/>
                    <a:pt x="929" y="290"/>
                    <a:pt x="941" y="242"/>
                  </a:cubicBezTo>
                  <a:cubicBezTo>
                    <a:pt x="941" y="266"/>
                    <a:pt x="941" y="302"/>
                    <a:pt x="941" y="337"/>
                  </a:cubicBezTo>
                  <a:cubicBezTo>
                    <a:pt x="949" y="305"/>
                    <a:pt x="957" y="305"/>
                    <a:pt x="961" y="305"/>
                  </a:cubicBezTo>
                  <a:lnTo>
                    <a:pt x="961" y="305"/>
                  </a:lnTo>
                  <a:cubicBezTo>
                    <a:pt x="963" y="305"/>
                    <a:pt x="965" y="305"/>
                    <a:pt x="965" y="302"/>
                  </a:cubicBezTo>
                  <a:cubicBezTo>
                    <a:pt x="988" y="279"/>
                    <a:pt x="1000" y="267"/>
                    <a:pt x="1000" y="234"/>
                  </a:cubicBezTo>
                  <a:lnTo>
                    <a:pt x="1000" y="234"/>
                  </a:lnTo>
                  <a:cubicBezTo>
                    <a:pt x="999" y="274"/>
                    <a:pt x="984" y="334"/>
                    <a:pt x="992" y="334"/>
                  </a:cubicBezTo>
                  <a:cubicBezTo>
                    <a:pt x="994" y="334"/>
                    <a:pt x="996" y="331"/>
                    <a:pt x="1000" y="325"/>
                  </a:cubicBezTo>
                  <a:cubicBezTo>
                    <a:pt x="1010" y="316"/>
                    <a:pt x="1017" y="311"/>
                    <a:pt x="1020" y="311"/>
                  </a:cubicBezTo>
                  <a:cubicBezTo>
                    <a:pt x="1030" y="311"/>
                    <a:pt x="1021" y="342"/>
                    <a:pt x="1012" y="385"/>
                  </a:cubicBezTo>
                  <a:cubicBezTo>
                    <a:pt x="1012" y="385"/>
                    <a:pt x="1024" y="349"/>
                    <a:pt x="1024" y="337"/>
                  </a:cubicBezTo>
                  <a:cubicBezTo>
                    <a:pt x="1030" y="331"/>
                    <a:pt x="1036" y="331"/>
                    <a:pt x="1041" y="331"/>
                  </a:cubicBezTo>
                  <a:cubicBezTo>
                    <a:pt x="1045" y="331"/>
                    <a:pt x="1048" y="331"/>
                    <a:pt x="1048" y="325"/>
                  </a:cubicBezTo>
                  <a:cubicBezTo>
                    <a:pt x="1060" y="302"/>
                    <a:pt x="1072" y="278"/>
                    <a:pt x="1072" y="254"/>
                  </a:cubicBezTo>
                  <a:cubicBezTo>
                    <a:pt x="1078" y="242"/>
                    <a:pt x="1081" y="242"/>
                    <a:pt x="1084" y="242"/>
                  </a:cubicBezTo>
                  <a:cubicBezTo>
                    <a:pt x="1087" y="242"/>
                    <a:pt x="1090" y="242"/>
                    <a:pt x="1096" y="230"/>
                  </a:cubicBezTo>
                  <a:lnTo>
                    <a:pt x="1096" y="230"/>
                  </a:lnTo>
                  <a:cubicBezTo>
                    <a:pt x="1084" y="278"/>
                    <a:pt x="1084" y="266"/>
                    <a:pt x="1096" y="278"/>
                  </a:cubicBezTo>
                  <a:lnTo>
                    <a:pt x="1108" y="278"/>
                  </a:lnTo>
                  <a:cubicBezTo>
                    <a:pt x="1108" y="302"/>
                    <a:pt x="1096" y="337"/>
                    <a:pt x="1096" y="337"/>
                  </a:cubicBezTo>
                  <a:cubicBezTo>
                    <a:pt x="1093" y="334"/>
                    <a:pt x="1091" y="333"/>
                    <a:pt x="1090" y="333"/>
                  </a:cubicBezTo>
                  <a:cubicBezTo>
                    <a:pt x="1088" y="333"/>
                    <a:pt x="1089" y="344"/>
                    <a:pt x="1072" y="361"/>
                  </a:cubicBezTo>
                  <a:cubicBezTo>
                    <a:pt x="1096" y="361"/>
                    <a:pt x="1108" y="302"/>
                    <a:pt x="1131" y="278"/>
                  </a:cubicBezTo>
                  <a:cubicBezTo>
                    <a:pt x="1135" y="272"/>
                    <a:pt x="1137" y="270"/>
                    <a:pt x="1139" y="270"/>
                  </a:cubicBezTo>
                  <a:lnTo>
                    <a:pt x="1139" y="270"/>
                  </a:lnTo>
                  <a:cubicBezTo>
                    <a:pt x="1145" y="270"/>
                    <a:pt x="1120" y="337"/>
                    <a:pt x="1120" y="337"/>
                  </a:cubicBezTo>
                  <a:lnTo>
                    <a:pt x="1143" y="313"/>
                  </a:lnTo>
                  <a:cubicBezTo>
                    <a:pt x="1149" y="302"/>
                    <a:pt x="1152" y="296"/>
                    <a:pt x="1154" y="296"/>
                  </a:cubicBezTo>
                  <a:cubicBezTo>
                    <a:pt x="1155" y="296"/>
                    <a:pt x="1155" y="302"/>
                    <a:pt x="1155" y="313"/>
                  </a:cubicBezTo>
                  <a:cubicBezTo>
                    <a:pt x="1155" y="326"/>
                    <a:pt x="1159" y="342"/>
                    <a:pt x="1163" y="342"/>
                  </a:cubicBezTo>
                  <a:cubicBezTo>
                    <a:pt x="1168" y="342"/>
                    <a:pt x="1173" y="329"/>
                    <a:pt x="1179" y="290"/>
                  </a:cubicBezTo>
                  <a:cubicBezTo>
                    <a:pt x="1179" y="292"/>
                    <a:pt x="1180" y="293"/>
                    <a:pt x="1180" y="293"/>
                  </a:cubicBezTo>
                  <a:cubicBezTo>
                    <a:pt x="1183" y="293"/>
                    <a:pt x="1191" y="278"/>
                    <a:pt x="1191" y="278"/>
                  </a:cubicBezTo>
                  <a:lnTo>
                    <a:pt x="1191" y="278"/>
                  </a:lnTo>
                  <a:cubicBezTo>
                    <a:pt x="1191" y="278"/>
                    <a:pt x="1179" y="349"/>
                    <a:pt x="1167" y="361"/>
                  </a:cubicBezTo>
                  <a:cubicBezTo>
                    <a:pt x="1167" y="367"/>
                    <a:pt x="1167" y="370"/>
                    <a:pt x="1169" y="370"/>
                  </a:cubicBezTo>
                  <a:cubicBezTo>
                    <a:pt x="1170" y="370"/>
                    <a:pt x="1173" y="367"/>
                    <a:pt x="1179" y="361"/>
                  </a:cubicBezTo>
                  <a:cubicBezTo>
                    <a:pt x="1202" y="338"/>
                    <a:pt x="1214" y="241"/>
                    <a:pt x="1235" y="241"/>
                  </a:cubicBezTo>
                  <a:cubicBezTo>
                    <a:pt x="1236" y="241"/>
                    <a:pt x="1237" y="241"/>
                    <a:pt x="1239" y="242"/>
                  </a:cubicBezTo>
                  <a:cubicBezTo>
                    <a:pt x="1227" y="278"/>
                    <a:pt x="1227" y="313"/>
                    <a:pt x="1227" y="337"/>
                  </a:cubicBezTo>
                  <a:cubicBezTo>
                    <a:pt x="1227" y="359"/>
                    <a:pt x="1228" y="368"/>
                    <a:pt x="1231" y="368"/>
                  </a:cubicBezTo>
                  <a:cubicBezTo>
                    <a:pt x="1236" y="368"/>
                    <a:pt x="1243" y="343"/>
                    <a:pt x="1250" y="314"/>
                  </a:cubicBezTo>
                  <a:lnTo>
                    <a:pt x="1250" y="314"/>
                  </a:lnTo>
                  <a:cubicBezTo>
                    <a:pt x="1239" y="361"/>
                    <a:pt x="1239" y="397"/>
                    <a:pt x="1251" y="409"/>
                  </a:cubicBezTo>
                  <a:cubicBezTo>
                    <a:pt x="1251" y="389"/>
                    <a:pt x="1266" y="298"/>
                    <a:pt x="1272" y="298"/>
                  </a:cubicBezTo>
                  <a:cubicBezTo>
                    <a:pt x="1274" y="298"/>
                    <a:pt x="1274" y="303"/>
                    <a:pt x="1274" y="313"/>
                  </a:cubicBezTo>
                  <a:cubicBezTo>
                    <a:pt x="1274" y="349"/>
                    <a:pt x="1262" y="397"/>
                    <a:pt x="1274" y="409"/>
                  </a:cubicBezTo>
                  <a:cubicBezTo>
                    <a:pt x="1285" y="409"/>
                    <a:pt x="1286" y="382"/>
                    <a:pt x="1294" y="382"/>
                  </a:cubicBezTo>
                  <a:cubicBezTo>
                    <a:pt x="1295" y="382"/>
                    <a:pt x="1296" y="383"/>
                    <a:pt x="1298" y="385"/>
                  </a:cubicBezTo>
                  <a:cubicBezTo>
                    <a:pt x="1290" y="417"/>
                    <a:pt x="1303" y="427"/>
                    <a:pt x="1313" y="427"/>
                  </a:cubicBezTo>
                  <a:cubicBezTo>
                    <a:pt x="1318" y="427"/>
                    <a:pt x="1322" y="425"/>
                    <a:pt x="1322" y="421"/>
                  </a:cubicBezTo>
                  <a:cubicBezTo>
                    <a:pt x="1330" y="421"/>
                    <a:pt x="1333" y="390"/>
                    <a:pt x="1338" y="369"/>
                  </a:cubicBezTo>
                  <a:lnTo>
                    <a:pt x="1338" y="369"/>
                  </a:lnTo>
                  <a:cubicBezTo>
                    <a:pt x="1334" y="372"/>
                    <a:pt x="1330" y="375"/>
                    <a:pt x="1327" y="375"/>
                  </a:cubicBezTo>
                  <a:cubicBezTo>
                    <a:pt x="1324" y="375"/>
                    <a:pt x="1322" y="371"/>
                    <a:pt x="1322" y="361"/>
                  </a:cubicBezTo>
                  <a:cubicBezTo>
                    <a:pt x="1334" y="302"/>
                    <a:pt x="1346" y="242"/>
                    <a:pt x="1358" y="194"/>
                  </a:cubicBezTo>
                  <a:cubicBezTo>
                    <a:pt x="1358" y="190"/>
                    <a:pt x="1356" y="189"/>
                    <a:pt x="1354" y="189"/>
                  </a:cubicBezTo>
                  <a:cubicBezTo>
                    <a:pt x="1350" y="189"/>
                    <a:pt x="1342" y="194"/>
                    <a:pt x="1334" y="194"/>
                  </a:cubicBezTo>
                  <a:cubicBezTo>
                    <a:pt x="1322" y="194"/>
                    <a:pt x="1322" y="242"/>
                    <a:pt x="1310" y="266"/>
                  </a:cubicBezTo>
                  <a:cubicBezTo>
                    <a:pt x="1309" y="266"/>
                    <a:pt x="1309" y="267"/>
                    <a:pt x="1308" y="267"/>
                  </a:cubicBezTo>
                  <a:cubicBezTo>
                    <a:pt x="1301" y="267"/>
                    <a:pt x="1317" y="191"/>
                    <a:pt x="1313" y="191"/>
                  </a:cubicBezTo>
                  <a:lnTo>
                    <a:pt x="1313" y="191"/>
                  </a:lnTo>
                  <a:cubicBezTo>
                    <a:pt x="1312" y="191"/>
                    <a:pt x="1311" y="192"/>
                    <a:pt x="1310" y="194"/>
                  </a:cubicBezTo>
                  <a:cubicBezTo>
                    <a:pt x="1298" y="230"/>
                    <a:pt x="1286" y="266"/>
                    <a:pt x="1274" y="302"/>
                  </a:cubicBezTo>
                  <a:cubicBezTo>
                    <a:pt x="1286" y="266"/>
                    <a:pt x="1286" y="230"/>
                    <a:pt x="1298" y="194"/>
                  </a:cubicBezTo>
                  <a:cubicBezTo>
                    <a:pt x="1298" y="165"/>
                    <a:pt x="1298" y="128"/>
                    <a:pt x="1285" y="128"/>
                  </a:cubicBezTo>
                  <a:cubicBezTo>
                    <a:pt x="1282" y="128"/>
                    <a:pt x="1279" y="130"/>
                    <a:pt x="1274" y="135"/>
                  </a:cubicBezTo>
                  <a:cubicBezTo>
                    <a:pt x="1262" y="147"/>
                    <a:pt x="1274" y="182"/>
                    <a:pt x="1262" y="194"/>
                  </a:cubicBezTo>
                  <a:cubicBezTo>
                    <a:pt x="1257" y="204"/>
                    <a:pt x="1254" y="208"/>
                    <a:pt x="1252" y="208"/>
                  </a:cubicBezTo>
                  <a:cubicBezTo>
                    <a:pt x="1248" y="208"/>
                    <a:pt x="1245" y="201"/>
                    <a:pt x="1239" y="194"/>
                  </a:cubicBezTo>
                  <a:cubicBezTo>
                    <a:pt x="1239" y="182"/>
                    <a:pt x="1239" y="147"/>
                    <a:pt x="1239" y="147"/>
                  </a:cubicBezTo>
                  <a:cubicBezTo>
                    <a:pt x="1228" y="147"/>
                    <a:pt x="1218" y="199"/>
                    <a:pt x="1208" y="199"/>
                  </a:cubicBezTo>
                  <a:cubicBezTo>
                    <a:pt x="1206" y="199"/>
                    <a:pt x="1205" y="198"/>
                    <a:pt x="1203" y="194"/>
                  </a:cubicBezTo>
                  <a:cubicBezTo>
                    <a:pt x="1203" y="175"/>
                    <a:pt x="1211" y="125"/>
                    <a:pt x="1207" y="125"/>
                  </a:cubicBezTo>
                  <a:lnTo>
                    <a:pt x="1207" y="125"/>
                  </a:lnTo>
                  <a:cubicBezTo>
                    <a:pt x="1207" y="125"/>
                    <a:pt x="1205" y="128"/>
                    <a:pt x="1203" y="135"/>
                  </a:cubicBezTo>
                  <a:cubicBezTo>
                    <a:pt x="1191" y="159"/>
                    <a:pt x="1179" y="230"/>
                    <a:pt x="1167" y="230"/>
                  </a:cubicBezTo>
                  <a:lnTo>
                    <a:pt x="1179" y="194"/>
                  </a:lnTo>
                  <a:cubicBezTo>
                    <a:pt x="1179" y="171"/>
                    <a:pt x="1179" y="159"/>
                    <a:pt x="1179" y="159"/>
                  </a:cubicBezTo>
                  <a:cubicBezTo>
                    <a:pt x="1179" y="157"/>
                    <a:pt x="1179" y="156"/>
                    <a:pt x="1178" y="156"/>
                  </a:cubicBezTo>
                  <a:cubicBezTo>
                    <a:pt x="1173" y="156"/>
                    <a:pt x="1155" y="182"/>
                    <a:pt x="1155" y="182"/>
                  </a:cubicBezTo>
                  <a:cubicBezTo>
                    <a:pt x="1155" y="182"/>
                    <a:pt x="1155" y="156"/>
                    <a:pt x="1148" y="156"/>
                  </a:cubicBezTo>
                  <a:cubicBezTo>
                    <a:pt x="1147" y="156"/>
                    <a:pt x="1145" y="157"/>
                    <a:pt x="1143" y="159"/>
                  </a:cubicBezTo>
                  <a:cubicBezTo>
                    <a:pt x="1131" y="171"/>
                    <a:pt x="1131" y="182"/>
                    <a:pt x="1120" y="182"/>
                  </a:cubicBezTo>
                  <a:cubicBezTo>
                    <a:pt x="1108" y="182"/>
                    <a:pt x="1108" y="182"/>
                    <a:pt x="1108" y="159"/>
                  </a:cubicBezTo>
                  <a:cubicBezTo>
                    <a:pt x="1106" y="155"/>
                    <a:pt x="1104" y="153"/>
                    <a:pt x="1102" y="153"/>
                  </a:cubicBezTo>
                  <a:cubicBezTo>
                    <a:pt x="1092" y="153"/>
                    <a:pt x="1082" y="194"/>
                    <a:pt x="1072" y="194"/>
                  </a:cubicBezTo>
                  <a:cubicBezTo>
                    <a:pt x="1060" y="194"/>
                    <a:pt x="1072" y="123"/>
                    <a:pt x="1060" y="123"/>
                  </a:cubicBezTo>
                  <a:cubicBezTo>
                    <a:pt x="1059" y="122"/>
                    <a:pt x="1058" y="121"/>
                    <a:pt x="1057" y="121"/>
                  </a:cubicBezTo>
                  <a:cubicBezTo>
                    <a:pt x="1046" y="121"/>
                    <a:pt x="1035" y="172"/>
                    <a:pt x="1024" y="182"/>
                  </a:cubicBezTo>
                  <a:cubicBezTo>
                    <a:pt x="1012" y="182"/>
                    <a:pt x="1036" y="87"/>
                    <a:pt x="1036" y="63"/>
                  </a:cubicBezTo>
                  <a:lnTo>
                    <a:pt x="1036" y="63"/>
                  </a:lnTo>
                  <a:cubicBezTo>
                    <a:pt x="1024" y="87"/>
                    <a:pt x="1012" y="123"/>
                    <a:pt x="1000" y="147"/>
                  </a:cubicBezTo>
                  <a:cubicBezTo>
                    <a:pt x="993" y="168"/>
                    <a:pt x="989" y="177"/>
                    <a:pt x="988" y="177"/>
                  </a:cubicBezTo>
                  <a:cubicBezTo>
                    <a:pt x="985" y="177"/>
                    <a:pt x="988" y="158"/>
                    <a:pt x="992" y="135"/>
                  </a:cubicBezTo>
                  <a:lnTo>
                    <a:pt x="992" y="135"/>
                  </a:lnTo>
                  <a:cubicBezTo>
                    <a:pt x="989" y="143"/>
                    <a:pt x="986" y="144"/>
                    <a:pt x="983" y="144"/>
                  </a:cubicBezTo>
                  <a:cubicBezTo>
                    <a:pt x="982" y="144"/>
                    <a:pt x="981" y="144"/>
                    <a:pt x="980" y="144"/>
                  </a:cubicBezTo>
                  <a:cubicBezTo>
                    <a:pt x="975" y="144"/>
                    <a:pt x="970" y="146"/>
                    <a:pt x="965" y="171"/>
                  </a:cubicBezTo>
                  <a:cubicBezTo>
                    <a:pt x="965" y="147"/>
                    <a:pt x="965" y="111"/>
                    <a:pt x="953" y="111"/>
                  </a:cubicBezTo>
                  <a:cubicBezTo>
                    <a:pt x="946" y="132"/>
                    <a:pt x="943" y="137"/>
                    <a:pt x="939" y="137"/>
                  </a:cubicBezTo>
                  <a:cubicBezTo>
                    <a:pt x="937" y="137"/>
                    <a:pt x="934" y="135"/>
                    <a:pt x="929" y="135"/>
                  </a:cubicBezTo>
                  <a:cubicBezTo>
                    <a:pt x="929" y="135"/>
                    <a:pt x="905" y="182"/>
                    <a:pt x="893" y="182"/>
                  </a:cubicBezTo>
                  <a:cubicBezTo>
                    <a:pt x="883" y="182"/>
                    <a:pt x="898" y="85"/>
                    <a:pt x="897" y="85"/>
                  </a:cubicBezTo>
                  <a:lnTo>
                    <a:pt x="897" y="85"/>
                  </a:lnTo>
                  <a:cubicBezTo>
                    <a:pt x="896" y="85"/>
                    <a:pt x="895" y="89"/>
                    <a:pt x="893" y="99"/>
                  </a:cubicBezTo>
                  <a:cubicBezTo>
                    <a:pt x="893" y="109"/>
                    <a:pt x="876" y="205"/>
                    <a:pt x="871" y="205"/>
                  </a:cubicBezTo>
                  <a:cubicBezTo>
                    <a:pt x="870" y="205"/>
                    <a:pt x="870" y="202"/>
                    <a:pt x="870" y="194"/>
                  </a:cubicBezTo>
                  <a:cubicBezTo>
                    <a:pt x="863" y="169"/>
                    <a:pt x="864" y="157"/>
                    <a:pt x="862" y="157"/>
                  </a:cubicBezTo>
                  <a:cubicBezTo>
                    <a:pt x="860" y="157"/>
                    <a:pt x="857" y="166"/>
                    <a:pt x="846" y="182"/>
                  </a:cubicBezTo>
                  <a:cubicBezTo>
                    <a:pt x="846" y="194"/>
                    <a:pt x="846" y="206"/>
                    <a:pt x="834" y="218"/>
                  </a:cubicBezTo>
                  <a:cubicBezTo>
                    <a:pt x="834" y="194"/>
                    <a:pt x="858" y="123"/>
                    <a:pt x="858" y="99"/>
                  </a:cubicBezTo>
                  <a:cubicBezTo>
                    <a:pt x="858" y="97"/>
                    <a:pt x="857" y="97"/>
                    <a:pt x="857" y="97"/>
                  </a:cubicBezTo>
                  <a:cubicBezTo>
                    <a:pt x="854" y="97"/>
                    <a:pt x="846" y="123"/>
                    <a:pt x="846" y="123"/>
                  </a:cubicBezTo>
                  <a:cubicBezTo>
                    <a:pt x="846" y="123"/>
                    <a:pt x="834" y="147"/>
                    <a:pt x="834" y="147"/>
                  </a:cubicBezTo>
                  <a:cubicBezTo>
                    <a:pt x="824" y="137"/>
                    <a:pt x="831" y="127"/>
                    <a:pt x="840" y="110"/>
                  </a:cubicBezTo>
                  <a:lnTo>
                    <a:pt x="840" y="110"/>
                  </a:lnTo>
                  <a:cubicBezTo>
                    <a:pt x="840" y="110"/>
                    <a:pt x="841" y="110"/>
                    <a:pt x="841" y="110"/>
                  </a:cubicBezTo>
                  <a:cubicBezTo>
                    <a:pt x="844" y="110"/>
                    <a:pt x="846" y="108"/>
                    <a:pt x="846" y="99"/>
                  </a:cubicBezTo>
                  <a:lnTo>
                    <a:pt x="846" y="99"/>
                  </a:lnTo>
                  <a:cubicBezTo>
                    <a:pt x="844" y="103"/>
                    <a:pt x="842" y="107"/>
                    <a:pt x="840" y="110"/>
                  </a:cubicBezTo>
                  <a:lnTo>
                    <a:pt x="840" y="110"/>
                  </a:lnTo>
                  <a:cubicBezTo>
                    <a:pt x="837" y="109"/>
                    <a:pt x="834" y="107"/>
                    <a:pt x="830" y="107"/>
                  </a:cubicBezTo>
                  <a:cubicBezTo>
                    <a:pt x="827" y="107"/>
                    <a:pt x="825" y="108"/>
                    <a:pt x="822" y="111"/>
                  </a:cubicBezTo>
                  <a:cubicBezTo>
                    <a:pt x="834" y="111"/>
                    <a:pt x="834" y="123"/>
                    <a:pt x="822" y="135"/>
                  </a:cubicBezTo>
                  <a:cubicBezTo>
                    <a:pt x="822" y="139"/>
                    <a:pt x="820" y="142"/>
                    <a:pt x="818" y="142"/>
                  </a:cubicBezTo>
                  <a:cubicBezTo>
                    <a:pt x="815" y="142"/>
                    <a:pt x="810" y="134"/>
                    <a:pt x="810" y="111"/>
                  </a:cubicBezTo>
                  <a:cubicBezTo>
                    <a:pt x="817" y="90"/>
                    <a:pt x="811" y="72"/>
                    <a:pt x="806" y="72"/>
                  </a:cubicBezTo>
                  <a:cubicBezTo>
                    <a:pt x="802" y="72"/>
                    <a:pt x="798" y="80"/>
                    <a:pt x="798" y="99"/>
                  </a:cubicBezTo>
                  <a:cubicBezTo>
                    <a:pt x="792" y="99"/>
                    <a:pt x="786" y="93"/>
                    <a:pt x="780" y="93"/>
                  </a:cubicBezTo>
                  <a:cubicBezTo>
                    <a:pt x="774" y="93"/>
                    <a:pt x="768" y="99"/>
                    <a:pt x="762" y="123"/>
                  </a:cubicBezTo>
                  <a:cubicBezTo>
                    <a:pt x="762" y="98"/>
                    <a:pt x="733" y="32"/>
                    <a:pt x="707" y="32"/>
                  </a:cubicBezTo>
                  <a:cubicBezTo>
                    <a:pt x="696" y="32"/>
                    <a:pt x="686" y="43"/>
                    <a:pt x="679" y="75"/>
                  </a:cubicBezTo>
                  <a:cubicBezTo>
                    <a:pt x="682" y="20"/>
                    <a:pt x="681" y="0"/>
                    <a:pt x="678" y="0"/>
                  </a:cubicBezTo>
                  <a:close/>
                  <a:moveTo>
                    <a:pt x="1727" y="432"/>
                  </a:moveTo>
                  <a:cubicBezTo>
                    <a:pt x="1727" y="456"/>
                    <a:pt x="1727" y="468"/>
                    <a:pt x="1715" y="468"/>
                  </a:cubicBezTo>
                  <a:cubicBezTo>
                    <a:pt x="1691" y="468"/>
                    <a:pt x="1703" y="468"/>
                    <a:pt x="1703" y="444"/>
                  </a:cubicBezTo>
                  <a:lnTo>
                    <a:pt x="1703" y="432"/>
                  </a:lnTo>
                  <a:close/>
                  <a:moveTo>
                    <a:pt x="1787" y="499"/>
                  </a:moveTo>
                  <a:cubicBezTo>
                    <a:pt x="1787" y="501"/>
                    <a:pt x="1786" y="503"/>
                    <a:pt x="1786" y="504"/>
                  </a:cubicBezTo>
                  <a:cubicBezTo>
                    <a:pt x="1787" y="502"/>
                    <a:pt x="1787" y="501"/>
                    <a:pt x="1787" y="499"/>
                  </a:cubicBezTo>
                  <a:close/>
                  <a:moveTo>
                    <a:pt x="2203" y="444"/>
                  </a:moveTo>
                  <a:cubicBezTo>
                    <a:pt x="2215" y="444"/>
                    <a:pt x="2203" y="504"/>
                    <a:pt x="2191" y="504"/>
                  </a:cubicBezTo>
                  <a:cubicBezTo>
                    <a:pt x="2179" y="504"/>
                    <a:pt x="2191" y="444"/>
                    <a:pt x="2203" y="444"/>
                  </a:cubicBezTo>
                  <a:close/>
                  <a:moveTo>
                    <a:pt x="1978" y="534"/>
                  </a:moveTo>
                  <a:cubicBezTo>
                    <a:pt x="1977" y="540"/>
                    <a:pt x="1977" y="546"/>
                    <a:pt x="1977" y="552"/>
                  </a:cubicBezTo>
                  <a:cubicBezTo>
                    <a:pt x="1979" y="543"/>
                    <a:pt x="1979" y="537"/>
                    <a:pt x="1978" y="534"/>
                  </a:cubicBezTo>
                  <a:close/>
                  <a:moveTo>
                    <a:pt x="60" y="563"/>
                  </a:moveTo>
                  <a:cubicBezTo>
                    <a:pt x="69" y="565"/>
                    <a:pt x="76" y="565"/>
                    <a:pt x="82" y="565"/>
                  </a:cubicBezTo>
                  <a:lnTo>
                    <a:pt x="82" y="565"/>
                  </a:lnTo>
                  <a:cubicBezTo>
                    <a:pt x="77" y="564"/>
                    <a:pt x="70" y="563"/>
                    <a:pt x="60" y="563"/>
                  </a:cubicBezTo>
                  <a:close/>
                  <a:moveTo>
                    <a:pt x="3156" y="540"/>
                  </a:moveTo>
                  <a:cubicBezTo>
                    <a:pt x="3143" y="585"/>
                    <a:pt x="3144" y="601"/>
                    <a:pt x="3149" y="601"/>
                  </a:cubicBezTo>
                  <a:cubicBezTo>
                    <a:pt x="3158" y="601"/>
                    <a:pt x="3183" y="547"/>
                    <a:pt x="3167" y="540"/>
                  </a:cubicBezTo>
                  <a:close/>
                  <a:moveTo>
                    <a:pt x="1512" y="647"/>
                  </a:moveTo>
                  <a:cubicBezTo>
                    <a:pt x="1512" y="647"/>
                    <a:pt x="1501" y="647"/>
                    <a:pt x="1501" y="659"/>
                  </a:cubicBezTo>
                  <a:cubicBezTo>
                    <a:pt x="1501" y="683"/>
                    <a:pt x="1501" y="683"/>
                    <a:pt x="1512" y="683"/>
                  </a:cubicBezTo>
                  <a:lnTo>
                    <a:pt x="1512" y="647"/>
                  </a:lnTo>
                  <a:close/>
                  <a:moveTo>
                    <a:pt x="3263" y="825"/>
                  </a:moveTo>
                  <a:cubicBezTo>
                    <a:pt x="3266" y="825"/>
                    <a:pt x="3267" y="827"/>
                    <a:pt x="3267" y="830"/>
                  </a:cubicBezTo>
                  <a:lnTo>
                    <a:pt x="3267" y="830"/>
                  </a:lnTo>
                  <a:lnTo>
                    <a:pt x="3263" y="825"/>
                  </a:lnTo>
                  <a:close/>
                  <a:moveTo>
                    <a:pt x="3065" y="840"/>
                  </a:moveTo>
                  <a:lnTo>
                    <a:pt x="3065" y="840"/>
                  </a:lnTo>
                  <a:cubicBezTo>
                    <a:pt x="3062" y="846"/>
                    <a:pt x="3060" y="849"/>
                    <a:pt x="3060" y="849"/>
                  </a:cubicBezTo>
                  <a:cubicBezTo>
                    <a:pt x="3060" y="849"/>
                    <a:pt x="3063" y="846"/>
                    <a:pt x="3065" y="840"/>
                  </a:cubicBezTo>
                  <a:close/>
                  <a:moveTo>
                    <a:pt x="3261" y="845"/>
                  </a:moveTo>
                  <a:cubicBezTo>
                    <a:pt x="3254" y="855"/>
                    <a:pt x="3243" y="869"/>
                    <a:pt x="3227" y="885"/>
                  </a:cubicBezTo>
                  <a:cubicBezTo>
                    <a:pt x="3236" y="866"/>
                    <a:pt x="3246" y="855"/>
                    <a:pt x="3261" y="845"/>
                  </a:cubicBezTo>
                  <a:close/>
                  <a:moveTo>
                    <a:pt x="231" y="992"/>
                  </a:moveTo>
                  <a:cubicBezTo>
                    <a:pt x="227" y="992"/>
                    <a:pt x="215" y="1004"/>
                    <a:pt x="191" y="1028"/>
                  </a:cubicBezTo>
                  <a:lnTo>
                    <a:pt x="227" y="1028"/>
                  </a:lnTo>
                  <a:cubicBezTo>
                    <a:pt x="233" y="1004"/>
                    <a:pt x="236" y="992"/>
                    <a:pt x="231" y="992"/>
                  </a:cubicBezTo>
                  <a:close/>
                  <a:moveTo>
                    <a:pt x="124" y="415"/>
                  </a:moveTo>
                  <a:cubicBezTo>
                    <a:pt x="115" y="415"/>
                    <a:pt x="111" y="417"/>
                    <a:pt x="119" y="421"/>
                  </a:cubicBezTo>
                  <a:cubicBezTo>
                    <a:pt x="143" y="432"/>
                    <a:pt x="143" y="444"/>
                    <a:pt x="119" y="444"/>
                  </a:cubicBezTo>
                  <a:cubicBezTo>
                    <a:pt x="96" y="444"/>
                    <a:pt x="60" y="456"/>
                    <a:pt x="84" y="480"/>
                  </a:cubicBezTo>
                  <a:cubicBezTo>
                    <a:pt x="108" y="504"/>
                    <a:pt x="131" y="504"/>
                    <a:pt x="84" y="504"/>
                  </a:cubicBezTo>
                  <a:cubicBezTo>
                    <a:pt x="84" y="525"/>
                    <a:pt x="141" y="565"/>
                    <a:pt x="85" y="565"/>
                  </a:cubicBezTo>
                  <a:cubicBezTo>
                    <a:pt x="84" y="565"/>
                    <a:pt x="83" y="565"/>
                    <a:pt x="82" y="565"/>
                  </a:cubicBezTo>
                  <a:lnTo>
                    <a:pt x="82" y="565"/>
                  </a:lnTo>
                  <a:cubicBezTo>
                    <a:pt x="116" y="573"/>
                    <a:pt x="73" y="601"/>
                    <a:pt x="84" y="611"/>
                  </a:cubicBezTo>
                  <a:cubicBezTo>
                    <a:pt x="88" y="620"/>
                    <a:pt x="96" y="622"/>
                    <a:pt x="105" y="622"/>
                  </a:cubicBezTo>
                  <a:cubicBezTo>
                    <a:pt x="115" y="622"/>
                    <a:pt x="126" y="619"/>
                    <a:pt x="138" y="619"/>
                  </a:cubicBezTo>
                  <a:cubicBezTo>
                    <a:pt x="144" y="619"/>
                    <a:pt x="150" y="620"/>
                    <a:pt x="155" y="623"/>
                  </a:cubicBezTo>
                  <a:cubicBezTo>
                    <a:pt x="179" y="647"/>
                    <a:pt x="108" y="647"/>
                    <a:pt x="96" y="647"/>
                  </a:cubicBezTo>
                  <a:cubicBezTo>
                    <a:pt x="0" y="647"/>
                    <a:pt x="72" y="671"/>
                    <a:pt x="84" y="683"/>
                  </a:cubicBezTo>
                  <a:cubicBezTo>
                    <a:pt x="96" y="694"/>
                    <a:pt x="72" y="742"/>
                    <a:pt x="60" y="742"/>
                  </a:cubicBezTo>
                  <a:lnTo>
                    <a:pt x="84" y="742"/>
                  </a:lnTo>
                  <a:cubicBezTo>
                    <a:pt x="119" y="742"/>
                    <a:pt x="108" y="754"/>
                    <a:pt x="108" y="754"/>
                  </a:cubicBezTo>
                  <a:cubicBezTo>
                    <a:pt x="108" y="754"/>
                    <a:pt x="119" y="778"/>
                    <a:pt x="96" y="790"/>
                  </a:cubicBezTo>
                  <a:cubicBezTo>
                    <a:pt x="72" y="802"/>
                    <a:pt x="48" y="802"/>
                    <a:pt x="72" y="813"/>
                  </a:cubicBezTo>
                  <a:cubicBezTo>
                    <a:pt x="77" y="816"/>
                    <a:pt x="82" y="817"/>
                    <a:pt x="88" y="817"/>
                  </a:cubicBezTo>
                  <a:cubicBezTo>
                    <a:pt x="104" y="817"/>
                    <a:pt x="121" y="810"/>
                    <a:pt x="133" y="810"/>
                  </a:cubicBezTo>
                  <a:cubicBezTo>
                    <a:pt x="137" y="810"/>
                    <a:pt x="141" y="811"/>
                    <a:pt x="143" y="813"/>
                  </a:cubicBezTo>
                  <a:cubicBezTo>
                    <a:pt x="155" y="825"/>
                    <a:pt x="119" y="849"/>
                    <a:pt x="108" y="873"/>
                  </a:cubicBezTo>
                  <a:cubicBezTo>
                    <a:pt x="108" y="885"/>
                    <a:pt x="108" y="897"/>
                    <a:pt x="108" y="921"/>
                  </a:cubicBezTo>
                  <a:cubicBezTo>
                    <a:pt x="124" y="929"/>
                    <a:pt x="135" y="937"/>
                    <a:pt x="149" y="937"/>
                  </a:cubicBezTo>
                  <a:cubicBezTo>
                    <a:pt x="154" y="937"/>
                    <a:pt x="160" y="936"/>
                    <a:pt x="167" y="933"/>
                  </a:cubicBezTo>
                  <a:cubicBezTo>
                    <a:pt x="179" y="933"/>
                    <a:pt x="227" y="921"/>
                    <a:pt x="227" y="921"/>
                  </a:cubicBezTo>
                  <a:lnTo>
                    <a:pt x="227" y="921"/>
                  </a:lnTo>
                  <a:cubicBezTo>
                    <a:pt x="203" y="933"/>
                    <a:pt x="179" y="944"/>
                    <a:pt x="167" y="956"/>
                  </a:cubicBezTo>
                  <a:cubicBezTo>
                    <a:pt x="155" y="968"/>
                    <a:pt x="167" y="992"/>
                    <a:pt x="179" y="992"/>
                  </a:cubicBezTo>
                  <a:cubicBezTo>
                    <a:pt x="188" y="992"/>
                    <a:pt x="206" y="977"/>
                    <a:pt x="218" y="977"/>
                  </a:cubicBezTo>
                  <a:cubicBezTo>
                    <a:pt x="221" y="977"/>
                    <a:pt x="224" y="978"/>
                    <a:pt x="227" y="980"/>
                  </a:cubicBezTo>
                  <a:cubicBezTo>
                    <a:pt x="238" y="980"/>
                    <a:pt x="238" y="992"/>
                    <a:pt x="238" y="1004"/>
                  </a:cubicBezTo>
                  <a:cubicBezTo>
                    <a:pt x="238" y="1036"/>
                    <a:pt x="210" y="1077"/>
                    <a:pt x="238" y="1077"/>
                  </a:cubicBezTo>
                  <a:cubicBezTo>
                    <a:pt x="241" y="1077"/>
                    <a:pt x="245" y="1077"/>
                    <a:pt x="250" y="1075"/>
                  </a:cubicBezTo>
                  <a:cubicBezTo>
                    <a:pt x="266" y="1071"/>
                    <a:pt x="276" y="1070"/>
                    <a:pt x="281" y="1070"/>
                  </a:cubicBezTo>
                  <a:cubicBezTo>
                    <a:pt x="293" y="1070"/>
                    <a:pt x="290" y="1075"/>
                    <a:pt x="298" y="1075"/>
                  </a:cubicBezTo>
                  <a:cubicBezTo>
                    <a:pt x="298" y="1075"/>
                    <a:pt x="326" y="1038"/>
                    <a:pt x="341" y="1038"/>
                  </a:cubicBezTo>
                  <a:cubicBezTo>
                    <a:pt x="343" y="1038"/>
                    <a:pt x="344" y="1038"/>
                    <a:pt x="346" y="1040"/>
                  </a:cubicBezTo>
                  <a:cubicBezTo>
                    <a:pt x="357" y="1040"/>
                    <a:pt x="297" y="1101"/>
                    <a:pt x="297" y="1101"/>
                  </a:cubicBezTo>
                  <a:cubicBezTo>
                    <a:pt x="297" y="1101"/>
                    <a:pt x="297" y="1100"/>
                    <a:pt x="298" y="1099"/>
                  </a:cubicBezTo>
                  <a:cubicBezTo>
                    <a:pt x="322" y="1087"/>
                    <a:pt x="346" y="1064"/>
                    <a:pt x="357" y="1052"/>
                  </a:cubicBezTo>
                  <a:lnTo>
                    <a:pt x="357" y="1052"/>
                  </a:lnTo>
                  <a:cubicBezTo>
                    <a:pt x="322" y="1087"/>
                    <a:pt x="358" y="1087"/>
                    <a:pt x="358" y="1087"/>
                  </a:cubicBezTo>
                  <a:cubicBezTo>
                    <a:pt x="358" y="1099"/>
                    <a:pt x="322" y="1135"/>
                    <a:pt x="334" y="1147"/>
                  </a:cubicBezTo>
                  <a:cubicBezTo>
                    <a:pt x="334" y="1147"/>
                    <a:pt x="335" y="1148"/>
                    <a:pt x="336" y="1148"/>
                  </a:cubicBezTo>
                  <a:cubicBezTo>
                    <a:pt x="354" y="1148"/>
                    <a:pt x="440" y="1027"/>
                    <a:pt x="429" y="1016"/>
                  </a:cubicBezTo>
                  <a:lnTo>
                    <a:pt x="441" y="1016"/>
                  </a:lnTo>
                  <a:cubicBezTo>
                    <a:pt x="443" y="1017"/>
                    <a:pt x="446" y="1018"/>
                    <a:pt x="449" y="1018"/>
                  </a:cubicBezTo>
                  <a:cubicBezTo>
                    <a:pt x="475" y="1018"/>
                    <a:pt x="512" y="979"/>
                    <a:pt x="512" y="968"/>
                  </a:cubicBezTo>
                  <a:lnTo>
                    <a:pt x="500" y="968"/>
                  </a:lnTo>
                  <a:cubicBezTo>
                    <a:pt x="500" y="944"/>
                    <a:pt x="489" y="944"/>
                    <a:pt x="477" y="944"/>
                  </a:cubicBezTo>
                  <a:cubicBezTo>
                    <a:pt x="453" y="944"/>
                    <a:pt x="453" y="944"/>
                    <a:pt x="417" y="980"/>
                  </a:cubicBezTo>
                  <a:cubicBezTo>
                    <a:pt x="411" y="986"/>
                    <a:pt x="408" y="987"/>
                    <a:pt x="407" y="987"/>
                  </a:cubicBezTo>
                  <a:cubicBezTo>
                    <a:pt x="404" y="987"/>
                    <a:pt x="403" y="984"/>
                    <a:pt x="401" y="984"/>
                  </a:cubicBezTo>
                  <a:cubicBezTo>
                    <a:pt x="397" y="984"/>
                    <a:pt x="390" y="990"/>
                    <a:pt x="369" y="1016"/>
                  </a:cubicBezTo>
                  <a:cubicBezTo>
                    <a:pt x="417" y="956"/>
                    <a:pt x="393" y="933"/>
                    <a:pt x="393" y="921"/>
                  </a:cubicBezTo>
                  <a:cubicBezTo>
                    <a:pt x="393" y="909"/>
                    <a:pt x="393" y="897"/>
                    <a:pt x="393" y="885"/>
                  </a:cubicBezTo>
                  <a:cubicBezTo>
                    <a:pt x="417" y="861"/>
                    <a:pt x="429" y="837"/>
                    <a:pt x="429" y="825"/>
                  </a:cubicBezTo>
                  <a:lnTo>
                    <a:pt x="429" y="825"/>
                  </a:lnTo>
                  <a:lnTo>
                    <a:pt x="381" y="873"/>
                  </a:lnTo>
                  <a:cubicBezTo>
                    <a:pt x="381" y="861"/>
                    <a:pt x="417" y="837"/>
                    <a:pt x="393" y="837"/>
                  </a:cubicBezTo>
                  <a:cubicBezTo>
                    <a:pt x="369" y="837"/>
                    <a:pt x="346" y="849"/>
                    <a:pt x="322" y="861"/>
                  </a:cubicBezTo>
                  <a:cubicBezTo>
                    <a:pt x="313" y="870"/>
                    <a:pt x="311" y="878"/>
                    <a:pt x="306" y="878"/>
                  </a:cubicBezTo>
                  <a:cubicBezTo>
                    <a:pt x="304" y="878"/>
                    <a:pt x="301" y="877"/>
                    <a:pt x="298" y="873"/>
                  </a:cubicBezTo>
                  <a:cubicBezTo>
                    <a:pt x="298" y="861"/>
                    <a:pt x="298" y="861"/>
                    <a:pt x="298" y="849"/>
                  </a:cubicBezTo>
                  <a:cubicBezTo>
                    <a:pt x="317" y="830"/>
                    <a:pt x="337" y="810"/>
                    <a:pt x="324" y="810"/>
                  </a:cubicBezTo>
                  <a:cubicBezTo>
                    <a:pt x="321" y="810"/>
                    <a:pt x="316" y="811"/>
                    <a:pt x="310" y="813"/>
                  </a:cubicBezTo>
                  <a:cubicBezTo>
                    <a:pt x="286" y="813"/>
                    <a:pt x="262" y="813"/>
                    <a:pt x="274" y="790"/>
                  </a:cubicBezTo>
                  <a:cubicBezTo>
                    <a:pt x="274" y="778"/>
                    <a:pt x="334" y="754"/>
                    <a:pt x="322" y="754"/>
                  </a:cubicBezTo>
                  <a:cubicBezTo>
                    <a:pt x="284" y="754"/>
                    <a:pt x="246" y="784"/>
                    <a:pt x="226" y="784"/>
                  </a:cubicBezTo>
                  <a:cubicBezTo>
                    <a:pt x="221" y="784"/>
                    <a:pt x="217" y="783"/>
                    <a:pt x="215" y="778"/>
                  </a:cubicBezTo>
                  <a:cubicBezTo>
                    <a:pt x="203" y="766"/>
                    <a:pt x="334" y="742"/>
                    <a:pt x="334" y="730"/>
                  </a:cubicBezTo>
                  <a:cubicBezTo>
                    <a:pt x="331" y="724"/>
                    <a:pt x="326" y="722"/>
                    <a:pt x="320" y="722"/>
                  </a:cubicBezTo>
                  <a:cubicBezTo>
                    <a:pt x="308" y="722"/>
                    <a:pt x="292" y="733"/>
                    <a:pt x="281" y="733"/>
                  </a:cubicBezTo>
                  <a:cubicBezTo>
                    <a:pt x="278" y="733"/>
                    <a:pt x="276" y="732"/>
                    <a:pt x="274" y="730"/>
                  </a:cubicBezTo>
                  <a:cubicBezTo>
                    <a:pt x="250" y="730"/>
                    <a:pt x="262" y="706"/>
                    <a:pt x="274" y="694"/>
                  </a:cubicBezTo>
                  <a:cubicBezTo>
                    <a:pt x="274" y="683"/>
                    <a:pt x="334" y="635"/>
                    <a:pt x="310" y="611"/>
                  </a:cubicBezTo>
                  <a:cubicBezTo>
                    <a:pt x="304" y="605"/>
                    <a:pt x="295" y="605"/>
                    <a:pt x="286" y="605"/>
                  </a:cubicBezTo>
                  <a:cubicBezTo>
                    <a:pt x="277" y="605"/>
                    <a:pt x="268" y="605"/>
                    <a:pt x="262" y="599"/>
                  </a:cubicBezTo>
                  <a:cubicBezTo>
                    <a:pt x="242" y="591"/>
                    <a:pt x="237" y="589"/>
                    <a:pt x="239" y="589"/>
                  </a:cubicBezTo>
                  <a:cubicBezTo>
                    <a:pt x="244" y="589"/>
                    <a:pt x="278" y="599"/>
                    <a:pt x="286" y="599"/>
                  </a:cubicBezTo>
                  <a:cubicBezTo>
                    <a:pt x="310" y="599"/>
                    <a:pt x="286" y="575"/>
                    <a:pt x="262" y="575"/>
                  </a:cubicBezTo>
                  <a:cubicBezTo>
                    <a:pt x="227" y="561"/>
                    <a:pt x="221" y="556"/>
                    <a:pt x="234" y="556"/>
                  </a:cubicBezTo>
                  <a:cubicBezTo>
                    <a:pt x="243" y="556"/>
                    <a:pt x="261" y="559"/>
                    <a:pt x="286" y="563"/>
                  </a:cubicBezTo>
                  <a:cubicBezTo>
                    <a:pt x="286" y="563"/>
                    <a:pt x="167" y="528"/>
                    <a:pt x="167" y="528"/>
                  </a:cubicBezTo>
                  <a:cubicBezTo>
                    <a:pt x="191" y="528"/>
                    <a:pt x="227" y="528"/>
                    <a:pt x="250" y="540"/>
                  </a:cubicBezTo>
                  <a:cubicBezTo>
                    <a:pt x="286" y="540"/>
                    <a:pt x="262" y="528"/>
                    <a:pt x="250" y="516"/>
                  </a:cubicBezTo>
                  <a:cubicBezTo>
                    <a:pt x="242" y="507"/>
                    <a:pt x="226" y="479"/>
                    <a:pt x="243" y="479"/>
                  </a:cubicBezTo>
                  <a:cubicBezTo>
                    <a:pt x="249" y="479"/>
                    <a:pt x="258" y="483"/>
                    <a:pt x="274" y="492"/>
                  </a:cubicBezTo>
                  <a:cubicBezTo>
                    <a:pt x="290" y="500"/>
                    <a:pt x="299" y="503"/>
                    <a:pt x="303" y="503"/>
                  </a:cubicBezTo>
                  <a:cubicBezTo>
                    <a:pt x="317" y="503"/>
                    <a:pt x="274" y="466"/>
                    <a:pt x="274" y="456"/>
                  </a:cubicBezTo>
                  <a:lnTo>
                    <a:pt x="274" y="456"/>
                  </a:lnTo>
                  <a:cubicBezTo>
                    <a:pt x="274" y="456"/>
                    <a:pt x="361" y="496"/>
                    <a:pt x="380" y="496"/>
                  </a:cubicBezTo>
                  <a:cubicBezTo>
                    <a:pt x="386" y="496"/>
                    <a:pt x="384" y="492"/>
                    <a:pt x="369" y="480"/>
                  </a:cubicBezTo>
                  <a:cubicBezTo>
                    <a:pt x="310" y="444"/>
                    <a:pt x="250" y="432"/>
                    <a:pt x="179" y="421"/>
                  </a:cubicBezTo>
                  <a:cubicBezTo>
                    <a:pt x="179" y="421"/>
                    <a:pt x="142" y="415"/>
                    <a:pt x="124" y="415"/>
                  </a:cubicBezTo>
                  <a:close/>
                  <a:moveTo>
                    <a:pt x="808" y="1146"/>
                  </a:moveTo>
                  <a:cubicBezTo>
                    <a:pt x="811" y="1146"/>
                    <a:pt x="812" y="1149"/>
                    <a:pt x="810" y="1159"/>
                  </a:cubicBezTo>
                  <a:cubicBezTo>
                    <a:pt x="798" y="1183"/>
                    <a:pt x="786" y="1194"/>
                    <a:pt x="774" y="1218"/>
                  </a:cubicBezTo>
                  <a:lnTo>
                    <a:pt x="774" y="1206"/>
                  </a:lnTo>
                  <a:cubicBezTo>
                    <a:pt x="759" y="1229"/>
                    <a:pt x="744" y="1243"/>
                    <a:pt x="738" y="1243"/>
                  </a:cubicBezTo>
                  <a:cubicBezTo>
                    <a:pt x="735" y="1243"/>
                    <a:pt x="734" y="1239"/>
                    <a:pt x="739" y="1230"/>
                  </a:cubicBezTo>
                  <a:cubicBezTo>
                    <a:pt x="748" y="1211"/>
                    <a:pt x="796" y="1146"/>
                    <a:pt x="808" y="1146"/>
                  </a:cubicBezTo>
                  <a:close/>
                  <a:moveTo>
                    <a:pt x="1006" y="1253"/>
                  </a:moveTo>
                  <a:cubicBezTo>
                    <a:pt x="1003" y="1253"/>
                    <a:pt x="992" y="1268"/>
                    <a:pt x="965" y="1302"/>
                  </a:cubicBezTo>
                  <a:lnTo>
                    <a:pt x="1000" y="1278"/>
                  </a:lnTo>
                  <a:cubicBezTo>
                    <a:pt x="1006" y="1262"/>
                    <a:pt x="1009" y="1253"/>
                    <a:pt x="1006" y="1253"/>
                  </a:cubicBezTo>
                  <a:close/>
                  <a:moveTo>
                    <a:pt x="3417" y="1290"/>
                  </a:moveTo>
                  <a:cubicBezTo>
                    <a:pt x="3429" y="1290"/>
                    <a:pt x="3453" y="1302"/>
                    <a:pt x="3441" y="1302"/>
                  </a:cubicBezTo>
                  <a:cubicBezTo>
                    <a:pt x="3441" y="1305"/>
                    <a:pt x="3436" y="1307"/>
                    <a:pt x="3429" y="1307"/>
                  </a:cubicBezTo>
                  <a:cubicBezTo>
                    <a:pt x="3411" y="1307"/>
                    <a:pt x="3382" y="1298"/>
                    <a:pt x="3382" y="1290"/>
                  </a:cubicBezTo>
                  <a:close/>
                  <a:moveTo>
                    <a:pt x="3263" y="1349"/>
                  </a:moveTo>
                  <a:lnTo>
                    <a:pt x="3278" y="1351"/>
                  </a:lnTo>
                  <a:lnTo>
                    <a:pt x="3278" y="1351"/>
                  </a:lnTo>
                  <a:cubicBezTo>
                    <a:pt x="3274" y="1350"/>
                    <a:pt x="3268" y="1349"/>
                    <a:pt x="3263" y="1349"/>
                  </a:cubicBezTo>
                  <a:close/>
                  <a:moveTo>
                    <a:pt x="1155" y="1409"/>
                  </a:moveTo>
                  <a:cubicBezTo>
                    <a:pt x="1144" y="1441"/>
                    <a:pt x="1114" y="1494"/>
                    <a:pt x="1099" y="1494"/>
                  </a:cubicBezTo>
                  <a:cubicBezTo>
                    <a:pt x="1098" y="1494"/>
                    <a:pt x="1097" y="1493"/>
                    <a:pt x="1096" y="1492"/>
                  </a:cubicBezTo>
                  <a:lnTo>
                    <a:pt x="1155" y="1409"/>
                  </a:lnTo>
                  <a:close/>
                  <a:moveTo>
                    <a:pt x="1298" y="1587"/>
                  </a:moveTo>
                  <a:lnTo>
                    <a:pt x="1298" y="1587"/>
                  </a:lnTo>
                  <a:cubicBezTo>
                    <a:pt x="1309" y="1598"/>
                    <a:pt x="1291" y="1637"/>
                    <a:pt x="1279" y="1637"/>
                  </a:cubicBezTo>
                  <a:cubicBezTo>
                    <a:pt x="1277" y="1637"/>
                    <a:pt x="1276" y="1636"/>
                    <a:pt x="1274" y="1635"/>
                  </a:cubicBezTo>
                  <a:lnTo>
                    <a:pt x="1262" y="1635"/>
                  </a:lnTo>
                  <a:cubicBezTo>
                    <a:pt x="1251" y="1635"/>
                    <a:pt x="1298" y="1587"/>
                    <a:pt x="1298" y="1587"/>
                  </a:cubicBezTo>
                  <a:close/>
                  <a:moveTo>
                    <a:pt x="1497" y="1690"/>
                  </a:moveTo>
                  <a:cubicBezTo>
                    <a:pt x="1497" y="1690"/>
                    <a:pt x="1497" y="1691"/>
                    <a:pt x="1501" y="1695"/>
                  </a:cubicBezTo>
                  <a:cubicBezTo>
                    <a:pt x="1501" y="1695"/>
                    <a:pt x="1501" y="1695"/>
                    <a:pt x="1501" y="1695"/>
                  </a:cubicBezTo>
                  <a:lnTo>
                    <a:pt x="1501" y="1695"/>
                  </a:lnTo>
                  <a:cubicBezTo>
                    <a:pt x="1500" y="1692"/>
                    <a:pt x="1498" y="1690"/>
                    <a:pt x="1497" y="1690"/>
                  </a:cubicBezTo>
                  <a:close/>
                  <a:moveTo>
                    <a:pt x="1358" y="1671"/>
                  </a:moveTo>
                  <a:cubicBezTo>
                    <a:pt x="1358" y="1682"/>
                    <a:pt x="1338" y="1732"/>
                    <a:pt x="1325" y="1732"/>
                  </a:cubicBezTo>
                  <a:cubicBezTo>
                    <a:pt x="1324" y="1732"/>
                    <a:pt x="1323" y="1731"/>
                    <a:pt x="1322" y="1730"/>
                  </a:cubicBezTo>
                  <a:lnTo>
                    <a:pt x="1310" y="1730"/>
                  </a:lnTo>
                  <a:cubicBezTo>
                    <a:pt x="1310" y="1730"/>
                    <a:pt x="1346" y="1671"/>
                    <a:pt x="1358" y="1671"/>
                  </a:cubicBezTo>
                  <a:close/>
                  <a:moveTo>
                    <a:pt x="1670" y="1832"/>
                  </a:moveTo>
                  <a:cubicBezTo>
                    <a:pt x="1662" y="1832"/>
                    <a:pt x="1635" y="1873"/>
                    <a:pt x="1643" y="1873"/>
                  </a:cubicBezTo>
                  <a:lnTo>
                    <a:pt x="1667" y="1861"/>
                  </a:lnTo>
                  <a:cubicBezTo>
                    <a:pt x="1674" y="1840"/>
                    <a:pt x="1674" y="1832"/>
                    <a:pt x="1670" y="1832"/>
                  </a:cubicBezTo>
                  <a:close/>
                  <a:moveTo>
                    <a:pt x="2901" y="2224"/>
                  </a:moveTo>
                  <a:cubicBezTo>
                    <a:pt x="2906" y="2226"/>
                    <a:pt x="2912" y="2229"/>
                    <a:pt x="2917" y="2230"/>
                  </a:cubicBezTo>
                  <a:cubicBezTo>
                    <a:pt x="2918" y="2230"/>
                    <a:pt x="2918" y="2230"/>
                    <a:pt x="2918" y="2230"/>
                  </a:cubicBezTo>
                  <a:lnTo>
                    <a:pt x="2918" y="2230"/>
                  </a:lnTo>
                  <a:cubicBezTo>
                    <a:pt x="2921" y="2234"/>
                    <a:pt x="2925" y="2238"/>
                    <a:pt x="2929" y="2242"/>
                  </a:cubicBezTo>
                  <a:cubicBezTo>
                    <a:pt x="2941" y="2266"/>
                    <a:pt x="2929" y="2254"/>
                    <a:pt x="2929" y="2266"/>
                  </a:cubicBezTo>
                  <a:cubicBezTo>
                    <a:pt x="2929" y="2266"/>
                    <a:pt x="2911" y="2242"/>
                    <a:pt x="2901" y="2224"/>
                  </a:cubicBezTo>
                  <a:close/>
                  <a:moveTo>
                    <a:pt x="2978" y="2418"/>
                  </a:moveTo>
                  <a:cubicBezTo>
                    <a:pt x="2980" y="2418"/>
                    <a:pt x="2984" y="2423"/>
                    <a:pt x="2989" y="2430"/>
                  </a:cubicBezTo>
                  <a:lnTo>
                    <a:pt x="2989" y="2430"/>
                  </a:lnTo>
                  <a:cubicBezTo>
                    <a:pt x="2985" y="2425"/>
                    <a:pt x="2981" y="2421"/>
                    <a:pt x="2978" y="2418"/>
                  </a:cubicBezTo>
                  <a:lnTo>
                    <a:pt x="2978" y="2418"/>
                  </a:lnTo>
                  <a:cubicBezTo>
                    <a:pt x="2978" y="2418"/>
                    <a:pt x="2978" y="2418"/>
                    <a:pt x="2978" y="2418"/>
                  </a:cubicBezTo>
                  <a:close/>
                  <a:moveTo>
                    <a:pt x="2786" y="2420"/>
                  </a:moveTo>
                  <a:cubicBezTo>
                    <a:pt x="2786" y="2420"/>
                    <a:pt x="2786" y="2420"/>
                    <a:pt x="2786" y="2421"/>
                  </a:cubicBezTo>
                  <a:cubicBezTo>
                    <a:pt x="2788" y="2424"/>
                    <a:pt x="2790" y="2428"/>
                    <a:pt x="2793" y="2433"/>
                  </a:cubicBezTo>
                  <a:lnTo>
                    <a:pt x="2798" y="2433"/>
                  </a:lnTo>
                  <a:cubicBezTo>
                    <a:pt x="2798" y="2436"/>
                    <a:pt x="2798" y="2439"/>
                    <a:pt x="2798" y="2441"/>
                  </a:cubicBezTo>
                  <a:lnTo>
                    <a:pt x="2798" y="2441"/>
                  </a:lnTo>
                  <a:cubicBezTo>
                    <a:pt x="2796" y="2438"/>
                    <a:pt x="2795" y="2435"/>
                    <a:pt x="2793" y="2433"/>
                  </a:cubicBezTo>
                  <a:lnTo>
                    <a:pt x="2786" y="2433"/>
                  </a:lnTo>
                  <a:cubicBezTo>
                    <a:pt x="2786" y="2428"/>
                    <a:pt x="2786" y="2424"/>
                    <a:pt x="2786" y="2420"/>
                  </a:cubicBezTo>
                  <a:close/>
                  <a:moveTo>
                    <a:pt x="3009" y="2441"/>
                  </a:moveTo>
                  <a:cubicBezTo>
                    <a:pt x="3010" y="2441"/>
                    <a:pt x="3006" y="2444"/>
                    <a:pt x="3003" y="2446"/>
                  </a:cubicBezTo>
                  <a:lnTo>
                    <a:pt x="3003" y="2446"/>
                  </a:lnTo>
                  <a:cubicBezTo>
                    <a:pt x="3002" y="2446"/>
                    <a:pt x="3001" y="2445"/>
                    <a:pt x="3001" y="2445"/>
                  </a:cubicBezTo>
                  <a:cubicBezTo>
                    <a:pt x="3006" y="2442"/>
                    <a:pt x="3008" y="2441"/>
                    <a:pt x="3009" y="2441"/>
                  </a:cubicBezTo>
                  <a:close/>
                  <a:moveTo>
                    <a:pt x="2878" y="2559"/>
                  </a:moveTo>
                  <a:cubicBezTo>
                    <a:pt x="2880" y="2562"/>
                    <a:pt x="2882" y="2564"/>
                    <a:pt x="2882" y="2564"/>
                  </a:cubicBezTo>
                  <a:cubicBezTo>
                    <a:pt x="2882" y="2564"/>
                    <a:pt x="2880" y="2562"/>
                    <a:pt x="2878" y="2559"/>
                  </a:cubicBezTo>
                  <a:close/>
                  <a:moveTo>
                    <a:pt x="1477" y="194"/>
                  </a:moveTo>
                  <a:cubicBezTo>
                    <a:pt x="1465" y="194"/>
                    <a:pt x="1441" y="265"/>
                    <a:pt x="1465" y="266"/>
                  </a:cubicBezTo>
                  <a:lnTo>
                    <a:pt x="1465" y="266"/>
                  </a:lnTo>
                  <a:cubicBezTo>
                    <a:pt x="1462" y="266"/>
                    <a:pt x="1441" y="265"/>
                    <a:pt x="1441" y="254"/>
                  </a:cubicBezTo>
                  <a:cubicBezTo>
                    <a:pt x="1441" y="242"/>
                    <a:pt x="1441" y="218"/>
                    <a:pt x="1441" y="206"/>
                  </a:cubicBezTo>
                  <a:cubicBezTo>
                    <a:pt x="1441" y="202"/>
                    <a:pt x="1440" y="201"/>
                    <a:pt x="1438" y="201"/>
                  </a:cubicBezTo>
                  <a:cubicBezTo>
                    <a:pt x="1434" y="201"/>
                    <a:pt x="1429" y="206"/>
                    <a:pt x="1429" y="206"/>
                  </a:cubicBezTo>
                  <a:cubicBezTo>
                    <a:pt x="1417" y="230"/>
                    <a:pt x="1405" y="254"/>
                    <a:pt x="1405" y="278"/>
                  </a:cubicBezTo>
                  <a:cubicBezTo>
                    <a:pt x="1409" y="270"/>
                    <a:pt x="1412" y="268"/>
                    <a:pt x="1413" y="268"/>
                  </a:cubicBezTo>
                  <a:lnTo>
                    <a:pt x="1413" y="268"/>
                  </a:lnTo>
                  <a:cubicBezTo>
                    <a:pt x="1416" y="268"/>
                    <a:pt x="1414" y="281"/>
                    <a:pt x="1405" y="290"/>
                  </a:cubicBezTo>
                  <a:cubicBezTo>
                    <a:pt x="1397" y="307"/>
                    <a:pt x="1394" y="318"/>
                    <a:pt x="1389" y="318"/>
                  </a:cubicBezTo>
                  <a:cubicBezTo>
                    <a:pt x="1387" y="318"/>
                    <a:pt x="1385" y="317"/>
                    <a:pt x="1381" y="313"/>
                  </a:cubicBezTo>
                  <a:cubicBezTo>
                    <a:pt x="1381" y="313"/>
                    <a:pt x="1417" y="218"/>
                    <a:pt x="1393" y="218"/>
                  </a:cubicBezTo>
                  <a:cubicBezTo>
                    <a:pt x="1370" y="230"/>
                    <a:pt x="1358" y="254"/>
                    <a:pt x="1358" y="278"/>
                  </a:cubicBezTo>
                  <a:cubicBezTo>
                    <a:pt x="1358" y="313"/>
                    <a:pt x="1358" y="337"/>
                    <a:pt x="1346" y="361"/>
                  </a:cubicBezTo>
                  <a:cubicBezTo>
                    <a:pt x="1346" y="385"/>
                    <a:pt x="1346" y="436"/>
                    <a:pt x="1346" y="444"/>
                  </a:cubicBezTo>
                  <a:cubicBezTo>
                    <a:pt x="1346" y="456"/>
                    <a:pt x="1358" y="468"/>
                    <a:pt x="1358" y="468"/>
                  </a:cubicBezTo>
                  <a:cubicBezTo>
                    <a:pt x="1381" y="468"/>
                    <a:pt x="1393" y="468"/>
                    <a:pt x="1405" y="444"/>
                  </a:cubicBezTo>
                  <a:cubicBezTo>
                    <a:pt x="1405" y="444"/>
                    <a:pt x="1434" y="407"/>
                    <a:pt x="1440" y="407"/>
                  </a:cubicBezTo>
                  <a:cubicBezTo>
                    <a:pt x="1441" y="407"/>
                    <a:pt x="1441" y="407"/>
                    <a:pt x="1441" y="409"/>
                  </a:cubicBezTo>
                  <a:cubicBezTo>
                    <a:pt x="1441" y="409"/>
                    <a:pt x="1398" y="517"/>
                    <a:pt x="1404" y="517"/>
                  </a:cubicBezTo>
                  <a:cubicBezTo>
                    <a:pt x="1404" y="517"/>
                    <a:pt x="1405" y="516"/>
                    <a:pt x="1405" y="516"/>
                  </a:cubicBezTo>
                  <a:cubicBezTo>
                    <a:pt x="1441" y="492"/>
                    <a:pt x="1453" y="456"/>
                    <a:pt x="1477" y="421"/>
                  </a:cubicBezTo>
                  <a:lnTo>
                    <a:pt x="1477" y="421"/>
                  </a:lnTo>
                  <a:cubicBezTo>
                    <a:pt x="1465" y="456"/>
                    <a:pt x="1477" y="480"/>
                    <a:pt x="1477" y="480"/>
                  </a:cubicBezTo>
                  <a:cubicBezTo>
                    <a:pt x="1477" y="484"/>
                    <a:pt x="1478" y="485"/>
                    <a:pt x="1480" y="485"/>
                  </a:cubicBezTo>
                  <a:cubicBezTo>
                    <a:pt x="1485" y="485"/>
                    <a:pt x="1493" y="480"/>
                    <a:pt x="1501" y="480"/>
                  </a:cubicBezTo>
                  <a:cubicBezTo>
                    <a:pt x="1512" y="480"/>
                    <a:pt x="1512" y="456"/>
                    <a:pt x="1524" y="444"/>
                  </a:cubicBezTo>
                  <a:cubicBezTo>
                    <a:pt x="1524" y="443"/>
                    <a:pt x="1524" y="443"/>
                    <a:pt x="1525" y="443"/>
                  </a:cubicBezTo>
                  <a:cubicBezTo>
                    <a:pt x="1527" y="443"/>
                    <a:pt x="1538" y="484"/>
                    <a:pt x="1548" y="516"/>
                  </a:cubicBezTo>
                  <a:cubicBezTo>
                    <a:pt x="1552" y="523"/>
                    <a:pt x="1553" y="526"/>
                    <a:pt x="1554" y="526"/>
                  </a:cubicBezTo>
                  <a:cubicBezTo>
                    <a:pt x="1555" y="526"/>
                    <a:pt x="1552" y="509"/>
                    <a:pt x="1560" y="492"/>
                  </a:cubicBezTo>
                  <a:cubicBezTo>
                    <a:pt x="1564" y="488"/>
                    <a:pt x="1567" y="487"/>
                    <a:pt x="1568" y="487"/>
                  </a:cubicBezTo>
                  <a:cubicBezTo>
                    <a:pt x="1572" y="487"/>
                    <a:pt x="1572" y="492"/>
                    <a:pt x="1572" y="492"/>
                  </a:cubicBezTo>
                  <a:cubicBezTo>
                    <a:pt x="1584" y="492"/>
                    <a:pt x="1596" y="468"/>
                    <a:pt x="1608" y="468"/>
                  </a:cubicBezTo>
                  <a:cubicBezTo>
                    <a:pt x="1620" y="468"/>
                    <a:pt x="1620" y="480"/>
                    <a:pt x="1632" y="492"/>
                  </a:cubicBezTo>
                  <a:cubicBezTo>
                    <a:pt x="1632" y="499"/>
                    <a:pt x="1635" y="506"/>
                    <a:pt x="1639" y="506"/>
                  </a:cubicBezTo>
                  <a:cubicBezTo>
                    <a:pt x="1641" y="506"/>
                    <a:pt x="1643" y="502"/>
                    <a:pt x="1643" y="492"/>
                  </a:cubicBezTo>
                  <a:cubicBezTo>
                    <a:pt x="1647" y="488"/>
                    <a:pt x="1653" y="487"/>
                    <a:pt x="1658" y="487"/>
                  </a:cubicBezTo>
                  <a:cubicBezTo>
                    <a:pt x="1670" y="487"/>
                    <a:pt x="1683" y="492"/>
                    <a:pt x="1691" y="492"/>
                  </a:cubicBezTo>
                  <a:cubicBezTo>
                    <a:pt x="1702" y="492"/>
                    <a:pt x="1731" y="454"/>
                    <a:pt x="1737" y="454"/>
                  </a:cubicBezTo>
                  <a:cubicBezTo>
                    <a:pt x="1738" y="454"/>
                    <a:pt x="1739" y="455"/>
                    <a:pt x="1739" y="456"/>
                  </a:cubicBezTo>
                  <a:cubicBezTo>
                    <a:pt x="1727" y="468"/>
                    <a:pt x="1727" y="492"/>
                    <a:pt x="1715" y="504"/>
                  </a:cubicBezTo>
                  <a:lnTo>
                    <a:pt x="1739" y="480"/>
                  </a:lnTo>
                  <a:cubicBezTo>
                    <a:pt x="1751" y="456"/>
                    <a:pt x="1751" y="432"/>
                    <a:pt x="1762" y="421"/>
                  </a:cubicBezTo>
                  <a:cubicBezTo>
                    <a:pt x="1762" y="432"/>
                    <a:pt x="1762" y="456"/>
                    <a:pt x="1762" y="480"/>
                  </a:cubicBezTo>
                  <a:cubicBezTo>
                    <a:pt x="1762" y="492"/>
                    <a:pt x="1774" y="492"/>
                    <a:pt x="1774" y="492"/>
                  </a:cubicBezTo>
                  <a:cubicBezTo>
                    <a:pt x="1774" y="492"/>
                    <a:pt x="1783" y="474"/>
                    <a:pt x="1788" y="474"/>
                  </a:cubicBezTo>
                  <a:lnTo>
                    <a:pt x="1788" y="474"/>
                  </a:lnTo>
                  <a:cubicBezTo>
                    <a:pt x="1790" y="474"/>
                    <a:pt x="1791" y="480"/>
                    <a:pt x="1787" y="499"/>
                  </a:cubicBezTo>
                  <a:lnTo>
                    <a:pt x="1787" y="499"/>
                  </a:lnTo>
                  <a:cubicBezTo>
                    <a:pt x="1791" y="487"/>
                    <a:pt x="1810" y="467"/>
                    <a:pt x="1810" y="456"/>
                  </a:cubicBezTo>
                  <a:cubicBezTo>
                    <a:pt x="1810" y="492"/>
                    <a:pt x="1810" y="504"/>
                    <a:pt x="1822" y="504"/>
                  </a:cubicBezTo>
                  <a:cubicBezTo>
                    <a:pt x="1830" y="504"/>
                    <a:pt x="1833" y="509"/>
                    <a:pt x="1837" y="509"/>
                  </a:cubicBezTo>
                  <a:cubicBezTo>
                    <a:pt x="1839" y="509"/>
                    <a:pt x="1842" y="508"/>
                    <a:pt x="1846" y="504"/>
                  </a:cubicBezTo>
                  <a:cubicBezTo>
                    <a:pt x="1846" y="492"/>
                    <a:pt x="1846" y="480"/>
                    <a:pt x="1858" y="480"/>
                  </a:cubicBezTo>
                  <a:cubicBezTo>
                    <a:pt x="1858" y="480"/>
                    <a:pt x="1858" y="516"/>
                    <a:pt x="1870" y="516"/>
                  </a:cubicBezTo>
                  <a:cubicBezTo>
                    <a:pt x="1882" y="528"/>
                    <a:pt x="1905" y="516"/>
                    <a:pt x="1905" y="563"/>
                  </a:cubicBezTo>
                  <a:cubicBezTo>
                    <a:pt x="1917" y="563"/>
                    <a:pt x="1917" y="504"/>
                    <a:pt x="1929" y="492"/>
                  </a:cubicBezTo>
                  <a:cubicBezTo>
                    <a:pt x="1931" y="488"/>
                    <a:pt x="1932" y="486"/>
                    <a:pt x="1933" y="486"/>
                  </a:cubicBezTo>
                  <a:lnTo>
                    <a:pt x="1933" y="486"/>
                  </a:lnTo>
                  <a:cubicBezTo>
                    <a:pt x="1937" y="486"/>
                    <a:pt x="1929" y="530"/>
                    <a:pt x="1929" y="540"/>
                  </a:cubicBezTo>
                  <a:cubicBezTo>
                    <a:pt x="1929" y="540"/>
                    <a:pt x="1929" y="552"/>
                    <a:pt x="1929" y="563"/>
                  </a:cubicBezTo>
                  <a:cubicBezTo>
                    <a:pt x="1929" y="564"/>
                    <a:pt x="1929" y="565"/>
                    <a:pt x="1930" y="565"/>
                  </a:cubicBezTo>
                  <a:cubicBezTo>
                    <a:pt x="1935" y="565"/>
                    <a:pt x="1962" y="530"/>
                    <a:pt x="1973" y="530"/>
                  </a:cubicBezTo>
                  <a:cubicBezTo>
                    <a:pt x="1975" y="530"/>
                    <a:pt x="1977" y="531"/>
                    <a:pt x="1978" y="534"/>
                  </a:cubicBezTo>
                  <a:lnTo>
                    <a:pt x="1978" y="534"/>
                  </a:lnTo>
                  <a:cubicBezTo>
                    <a:pt x="1979" y="520"/>
                    <a:pt x="1982" y="507"/>
                    <a:pt x="1985" y="494"/>
                  </a:cubicBezTo>
                  <a:lnTo>
                    <a:pt x="1985" y="494"/>
                  </a:lnTo>
                  <a:cubicBezTo>
                    <a:pt x="1985" y="495"/>
                    <a:pt x="1986" y="496"/>
                    <a:pt x="1986" y="496"/>
                  </a:cubicBezTo>
                  <a:cubicBezTo>
                    <a:pt x="1989" y="496"/>
                    <a:pt x="1996" y="481"/>
                    <a:pt x="1989" y="480"/>
                  </a:cubicBezTo>
                  <a:lnTo>
                    <a:pt x="1989" y="480"/>
                  </a:lnTo>
                  <a:cubicBezTo>
                    <a:pt x="1989" y="480"/>
                    <a:pt x="1989" y="480"/>
                    <a:pt x="1989" y="480"/>
                  </a:cubicBezTo>
                  <a:lnTo>
                    <a:pt x="1989" y="480"/>
                  </a:lnTo>
                  <a:cubicBezTo>
                    <a:pt x="1989" y="480"/>
                    <a:pt x="1989" y="480"/>
                    <a:pt x="1989" y="480"/>
                  </a:cubicBezTo>
                  <a:cubicBezTo>
                    <a:pt x="1989" y="480"/>
                    <a:pt x="1989" y="480"/>
                    <a:pt x="1989" y="480"/>
                  </a:cubicBezTo>
                  <a:lnTo>
                    <a:pt x="1989" y="480"/>
                  </a:lnTo>
                  <a:cubicBezTo>
                    <a:pt x="1985" y="487"/>
                    <a:pt x="1983" y="490"/>
                    <a:pt x="1981" y="490"/>
                  </a:cubicBezTo>
                  <a:cubicBezTo>
                    <a:pt x="1978" y="490"/>
                    <a:pt x="1980" y="473"/>
                    <a:pt x="1989" y="456"/>
                  </a:cubicBezTo>
                  <a:lnTo>
                    <a:pt x="2013" y="421"/>
                  </a:lnTo>
                  <a:lnTo>
                    <a:pt x="2013" y="421"/>
                  </a:lnTo>
                  <a:cubicBezTo>
                    <a:pt x="2013" y="431"/>
                    <a:pt x="2010" y="443"/>
                    <a:pt x="2007" y="454"/>
                  </a:cubicBezTo>
                  <a:lnTo>
                    <a:pt x="2007" y="454"/>
                  </a:lnTo>
                  <a:cubicBezTo>
                    <a:pt x="2005" y="450"/>
                    <a:pt x="2003" y="447"/>
                    <a:pt x="2001" y="444"/>
                  </a:cubicBezTo>
                  <a:cubicBezTo>
                    <a:pt x="1997" y="456"/>
                    <a:pt x="1993" y="468"/>
                    <a:pt x="1989" y="480"/>
                  </a:cubicBezTo>
                  <a:lnTo>
                    <a:pt x="1989" y="480"/>
                  </a:lnTo>
                  <a:cubicBezTo>
                    <a:pt x="1996" y="480"/>
                    <a:pt x="2002" y="468"/>
                    <a:pt x="2007" y="454"/>
                  </a:cubicBezTo>
                  <a:lnTo>
                    <a:pt x="2007" y="454"/>
                  </a:lnTo>
                  <a:cubicBezTo>
                    <a:pt x="2012" y="467"/>
                    <a:pt x="2010" y="483"/>
                    <a:pt x="2001" y="492"/>
                  </a:cubicBezTo>
                  <a:cubicBezTo>
                    <a:pt x="2001" y="492"/>
                    <a:pt x="2001" y="504"/>
                    <a:pt x="2001" y="516"/>
                  </a:cubicBezTo>
                  <a:cubicBezTo>
                    <a:pt x="2001" y="522"/>
                    <a:pt x="2004" y="525"/>
                    <a:pt x="2008" y="525"/>
                  </a:cubicBezTo>
                  <a:cubicBezTo>
                    <a:pt x="2013" y="525"/>
                    <a:pt x="2018" y="522"/>
                    <a:pt x="2024" y="516"/>
                  </a:cubicBezTo>
                  <a:cubicBezTo>
                    <a:pt x="2036" y="516"/>
                    <a:pt x="2024" y="516"/>
                    <a:pt x="2024" y="528"/>
                  </a:cubicBezTo>
                  <a:cubicBezTo>
                    <a:pt x="2024" y="540"/>
                    <a:pt x="2001" y="599"/>
                    <a:pt x="2001" y="611"/>
                  </a:cubicBezTo>
                  <a:cubicBezTo>
                    <a:pt x="2001" y="612"/>
                    <a:pt x="2001" y="613"/>
                    <a:pt x="2001" y="613"/>
                  </a:cubicBezTo>
                  <a:cubicBezTo>
                    <a:pt x="2006" y="613"/>
                    <a:pt x="2026" y="575"/>
                    <a:pt x="2036" y="575"/>
                  </a:cubicBezTo>
                  <a:cubicBezTo>
                    <a:pt x="2036" y="575"/>
                    <a:pt x="2048" y="611"/>
                    <a:pt x="2060" y="623"/>
                  </a:cubicBezTo>
                  <a:cubicBezTo>
                    <a:pt x="2061" y="625"/>
                    <a:pt x="2062" y="625"/>
                    <a:pt x="2063" y="625"/>
                  </a:cubicBezTo>
                  <a:cubicBezTo>
                    <a:pt x="2073" y="625"/>
                    <a:pt x="2088" y="534"/>
                    <a:pt x="2094" y="534"/>
                  </a:cubicBezTo>
                  <a:cubicBezTo>
                    <a:pt x="2095" y="534"/>
                    <a:pt x="2096" y="539"/>
                    <a:pt x="2096" y="552"/>
                  </a:cubicBezTo>
                  <a:cubicBezTo>
                    <a:pt x="2096" y="582"/>
                    <a:pt x="2096" y="613"/>
                    <a:pt x="2111" y="613"/>
                  </a:cubicBezTo>
                  <a:cubicBezTo>
                    <a:pt x="2114" y="613"/>
                    <a:pt x="2116" y="613"/>
                    <a:pt x="2120" y="611"/>
                  </a:cubicBezTo>
                  <a:cubicBezTo>
                    <a:pt x="2128" y="603"/>
                    <a:pt x="2142" y="559"/>
                    <a:pt x="2146" y="559"/>
                  </a:cubicBezTo>
                  <a:lnTo>
                    <a:pt x="2146" y="559"/>
                  </a:lnTo>
                  <a:cubicBezTo>
                    <a:pt x="2147" y="559"/>
                    <a:pt x="2147" y="566"/>
                    <a:pt x="2143" y="587"/>
                  </a:cubicBezTo>
                  <a:cubicBezTo>
                    <a:pt x="2139" y="615"/>
                    <a:pt x="2140" y="625"/>
                    <a:pt x="2143" y="625"/>
                  </a:cubicBezTo>
                  <a:cubicBezTo>
                    <a:pt x="2148" y="625"/>
                    <a:pt x="2160" y="602"/>
                    <a:pt x="2167" y="587"/>
                  </a:cubicBezTo>
                  <a:cubicBezTo>
                    <a:pt x="2171" y="583"/>
                    <a:pt x="2174" y="582"/>
                    <a:pt x="2177" y="582"/>
                  </a:cubicBezTo>
                  <a:cubicBezTo>
                    <a:pt x="2191" y="582"/>
                    <a:pt x="2191" y="625"/>
                    <a:pt x="2191" y="635"/>
                  </a:cubicBezTo>
                  <a:cubicBezTo>
                    <a:pt x="2192" y="636"/>
                    <a:pt x="2192" y="636"/>
                    <a:pt x="2193" y="636"/>
                  </a:cubicBezTo>
                  <a:cubicBezTo>
                    <a:pt x="2204" y="636"/>
                    <a:pt x="2216" y="538"/>
                    <a:pt x="2227" y="516"/>
                  </a:cubicBezTo>
                  <a:cubicBezTo>
                    <a:pt x="2228" y="514"/>
                    <a:pt x="2229" y="513"/>
                    <a:pt x="2230" y="513"/>
                  </a:cubicBezTo>
                  <a:cubicBezTo>
                    <a:pt x="2236" y="513"/>
                    <a:pt x="2230" y="582"/>
                    <a:pt x="2235" y="582"/>
                  </a:cubicBezTo>
                  <a:cubicBezTo>
                    <a:pt x="2236" y="582"/>
                    <a:pt x="2237" y="580"/>
                    <a:pt x="2239" y="575"/>
                  </a:cubicBezTo>
                  <a:cubicBezTo>
                    <a:pt x="2239" y="563"/>
                    <a:pt x="2239" y="552"/>
                    <a:pt x="2251" y="540"/>
                  </a:cubicBezTo>
                  <a:lnTo>
                    <a:pt x="2263" y="540"/>
                  </a:lnTo>
                  <a:cubicBezTo>
                    <a:pt x="2263" y="575"/>
                    <a:pt x="2239" y="611"/>
                    <a:pt x="2251" y="635"/>
                  </a:cubicBezTo>
                  <a:cubicBezTo>
                    <a:pt x="2258" y="642"/>
                    <a:pt x="2268" y="649"/>
                    <a:pt x="2283" y="649"/>
                  </a:cubicBezTo>
                  <a:cubicBezTo>
                    <a:pt x="2294" y="649"/>
                    <a:pt x="2307" y="645"/>
                    <a:pt x="2322" y="635"/>
                  </a:cubicBezTo>
                  <a:cubicBezTo>
                    <a:pt x="2346" y="611"/>
                    <a:pt x="2334" y="611"/>
                    <a:pt x="2334" y="611"/>
                  </a:cubicBezTo>
                  <a:cubicBezTo>
                    <a:pt x="2338" y="604"/>
                    <a:pt x="2340" y="601"/>
                    <a:pt x="2341" y="601"/>
                  </a:cubicBezTo>
                  <a:lnTo>
                    <a:pt x="2341" y="601"/>
                  </a:lnTo>
                  <a:cubicBezTo>
                    <a:pt x="2348" y="601"/>
                    <a:pt x="2322" y="694"/>
                    <a:pt x="2322" y="694"/>
                  </a:cubicBezTo>
                  <a:cubicBezTo>
                    <a:pt x="2322" y="694"/>
                    <a:pt x="2342" y="629"/>
                    <a:pt x="2352" y="629"/>
                  </a:cubicBezTo>
                  <a:cubicBezTo>
                    <a:pt x="2355" y="629"/>
                    <a:pt x="2358" y="637"/>
                    <a:pt x="2358" y="659"/>
                  </a:cubicBezTo>
                  <a:lnTo>
                    <a:pt x="2370" y="659"/>
                  </a:lnTo>
                  <a:cubicBezTo>
                    <a:pt x="2370" y="659"/>
                    <a:pt x="2405" y="623"/>
                    <a:pt x="2422" y="623"/>
                  </a:cubicBezTo>
                  <a:cubicBezTo>
                    <a:pt x="2429" y="623"/>
                    <a:pt x="2433" y="629"/>
                    <a:pt x="2429" y="647"/>
                  </a:cubicBezTo>
                  <a:lnTo>
                    <a:pt x="2477" y="552"/>
                  </a:lnTo>
                  <a:lnTo>
                    <a:pt x="2477" y="552"/>
                  </a:lnTo>
                  <a:cubicBezTo>
                    <a:pt x="2465" y="611"/>
                    <a:pt x="2477" y="623"/>
                    <a:pt x="2477" y="623"/>
                  </a:cubicBezTo>
                  <a:lnTo>
                    <a:pt x="2477" y="694"/>
                  </a:lnTo>
                  <a:cubicBezTo>
                    <a:pt x="2477" y="699"/>
                    <a:pt x="2477" y="701"/>
                    <a:pt x="2478" y="701"/>
                  </a:cubicBezTo>
                  <a:cubicBezTo>
                    <a:pt x="2485" y="701"/>
                    <a:pt x="2514" y="599"/>
                    <a:pt x="2524" y="599"/>
                  </a:cubicBezTo>
                  <a:lnTo>
                    <a:pt x="2524" y="599"/>
                  </a:lnTo>
                  <a:cubicBezTo>
                    <a:pt x="2524" y="599"/>
                    <a:pt x="2489" y="706"/>
                    <a:pt x="2501" y="718"/>
                  </a:cubicBezTo>
                  <a:cubicBezTo>
                    <a:pt x="2501" y="718"/>
                    <a:pt x="2524" y="694"/>
                    <a:pt x="2524" y="659"/>
                  </a:cubicBezTo>
                  <a:cubicBezTo>
                    <a:pt x="2536" y="623"/>
                    <a:pt x="2524" y="611"/>
                    <a:pt x="2548" y="611"/>
                  </a:cubicBezTo>
                  <a:cubicBezTo>
                    <a:pt x="2560" y="611"/>
                    <a:pt x="2548" y="611"/>
                    <a:pt x="2548" y="635"/>
                  </a:cubicBezTo>
                  <a:cubicBezTo>
                    <a:pt x="2548" y="659"/>
                    <a:pt x="2525" y="718"/>
                    <a:pt x="2524" y="754"/>
                  </a:cubicBezTo>
                  <a:lnTo>
                    <a:pt x="2524" y="754"/>
                  </a:lnTo>
                  <a:cubicBezTo>
                    <a:pt x="2525" y="730"/>
                    <a:pt x="2536" y="718"/>
                    <a:pt x="2536" y="706"/>
                  </a:cubicBezTo>
                  <a:cubicBezTo>
                    <a:pt x="2548" y="694"/>
                    <a:pt x="2548" y="683"/>
                    <a:pt x="2560" y="683"/>
                  </a:cubicBezTo>
                  <a:cubicBezTo>
                    <a:pt x="2572" y="683"/>
                    <a:pt x="2560" y="694"/>
                    <a:pt x="2572" y="694"/>
                  </a:cubicBezTo>
                  <a:cubicBezTo>
                    <a:pt x="2572" y="671"/>
                    <a:pt x="2584" y="659"/>
                    <a:pt x="2596" y="635"/>
                  </a:cubicBezTo>
                  <a:cubicBezTo>
                    <a:pt x="2596" y="643"/>
                    <a:pt x="2596" y="660"/>
                    <a:pt x="2596" y="671"/>
                  </a:cubicBezTo>
                  <a:cubicBezTo>
                    <a:pt x="2608" y="659"/>
                    <a:pt x="2608" y="647"/>
                    <a:pt x="2620" y="635"/>
                  </a:cubicBezTo>
                  <a:lnTo>
                    <a:pt x="2632" y="635"/>
                  </a:lnTo>
                  <a:cubicBezTo>
                    <a:pt x="2632" y="635"/>
                    <a:pt x="2596" y="683"/>
                    <a:pt x="2608" y="694"/>
                  </a:cubicBezTo>
                  <a:cubicBezTo>
                    <a:pt x="2613" y="697"/>
                    <a:pt x="2618" y="699"/>
                    <a:pt x="2621" y="699"/>
                  </a:cubicBezTo>
                  <a:cubicBezTo>
                    <a:pt x="2632" y="699"/>
                    <a:pt x="2634" y="683"/>
                    <a:pt x="2644" y="647"/>
                  </a:cubicBezTo>
                  <a:lnTo>
                    <a:pt x="2644" y="647"/>
                  </a:lnTo>
                  <a:cubicBezTo>
                    <a:pt x="2636" y="710"/>
                    <a:pt x="2659" y="721"/>
                    <a:pt x="2680" y="721"/>
                  </a:cubicBezTo>
                  <a:cubicBezTo>
                    <a:pt x="2690" y="721"/>
                    <a:pt x="2699" y="718"/>
                    <a:pt x="2703" y="718"/>
                  </a:cubicBezTo>
                  <a:cubicBezTo>
                    <a:pt x="2715" y="718"/>
                    <a:pt x="2727" y="683"/>
                    <a:pt x="2727" y="623"/>
                  </a:cubicBezTo>
                  <a:cubicBezTo>
                    <a:pt x="2733" y="599"/>
                    <a:pt x="2739" y="587"/>
                    <a:pt x="2743" y="587"/>
                  </a:cubicBezTo>
                  <a:cubicBezTo>
                    <a:pt x="2748" y="587"/>
                    <a:pt x="2751" y="599"/>
                    <a:pt x="2751" y="623"/>
                  </a:cubicBezTo>
                  <a:cubicBezTo>
                    <a:pt x="2727" y="718"/>
                    <a:pt x="2751" y="766"/>
                    <a:pt x="2763" y="766"/>
                  </a:cubicBezTo>
                  <a:cubicBezTo>
                    <a:pt x="2786" y="766"/>
                    <a:pt x="2786" y="766"/>
                    <a:pt x="2798" y="742"/>
                  </a:cubicBezTo>
                  <a:cubicBezTo>
                    <a:pt x="2810" y="718"/>
                    <a:pt x="2822" y="683"/>
                    <a:pt x="2834" y="683"/>
                  </a:cubicBezTo>
                  <a:lnTo>
                    <a:pt x="2834" y="683"/>
                  </a:lnTo>
                  <a:cubicBezTo>
                    <a:pt x="2822" y="683"/>
                    <a:pt x="2810" y="742"/>
                    <a:pt x="2822" y="742"/>
                  </a:cubicBezTo>
                  <a:cubicBezTo>
                    <a:pt x="2834" y="754"/>
                    <a:pt x="2858" y="754"/>
                    <a:pt x="2870" y="754"/>
                  </a:cubicBezTo>
                  <a:cubicBezTo>
                    <a:pt x="2881" y="754"/>
                    <a:pt x="2892" y="754"/>
                    <a:pt x="2913" y="696"/>
                  </a:cubicBezTo>
                  <a:lnTo>
                    <a:pt x="2913" y="696"/>
                  </a:lnTo>
                  <a:cubicBezTo>
                    <a:pt x="2902" y="725"/>
                    <a:pt x="2894" y="747"/>
                    <a:pt x="2894" y="778"/>
                  </a:cubicBezTo>
                  <a:cubicBezTo>
                    <a:pt x="2894" y="792"/>
                    <a:pt x="2894" y="803"/>
                    <a:pt x="2896" y="803"/>
                  </a:cubicBezTo>
                  <a:cubicBezTo>
                    <a:pt x="2898" y="803"/>
                    <a:pt x="2901" y="799"/>
                    <a:pt x="2905" y="790"/>
                  </a:cubicBezTo>
                  <a:cubicBezTo>
                    <a:pt x="2911" y="778"/>
                    <a:pt x="2914" y="775"/>
                    <a:pt x="2917" y="775"/>
                  </a:cubicBezTo>
                  <a:cubicBezTo>
                    <a:pt x="2920" y="775"/>
                    <a:pt x="2923" y="778"/>
                    <a:pt x="2929" y="778"/>
                  </a:cubicBezTo>
                  <a:cubicBezTo>
                    <a:pt x="2941" y="778"/>
                    <a:pt x="2941" y="742"/>
                    <a:pt x="2941" y="730"/>
                  </a:cubicBezTo>
                  <a:cubicBezTo>
                    <a:pt x="2943" y="728"/>
                    <a:pt x="2944" y="728"/>
                    <a:pt x="2945" y="728"/>
                  </a:cubicBezTo>
                  <a:lnTo>
                    <a:pt x="2945" y="728"/>
                  </a:lnTo>
                  <a:cubicBezTo>
                    <a:pt x="2950" y="728"/>
                    <a:pt x="2943" y="756"/>
                    <a:pt x="2953" y="766"/>
                  </a:cubicBezTo>
                  <a:cubicBezTo>
                    <a:pt x="2965" y="766"/>
                    <a:pt x="2953" y="778"/>
                    <a:pt x="2965" y="778"/>
                  </a:cubicBezTo>
                  <a:cubicBezTo>
                    <a:pt x="2965" y="766"/>
                    <a:pt x="2977" y="766"/>
                    <a:pt x="2989" y="742"/>
                  </a:cubicBezTo>
                  <a:cubicBezTo>
                    <a:pt x="2995" y="730"/>
                    <a:pt x="2998" y="727"/>
                    <a:pt x="2999" y="727"/>
                  </a:cubicBezTo>
                  <a:cubicBezTo>
                    <a:pt x="3001" y="727"/>
                    <a:pt x="3001" y="730"/>
                    <a:pt x="3001" y="730"/>
                  </a:cubicBezTo>
                  <a:cubicBezTo>
                    <a:pt x="3001" y="757"/>
                    <a:pt x="2994" y="770"/>
                    <a:pt x="2996" y="770"/>
                  </a:cubicBezTo>
                  <a:cubicBezTo>
                    <a:pt x="2996" y="770"/>
                    <a:pt x="2998" y="769"/>
                    <a:pt x="3001" y="766"/>
                  </a:cubicBezTo>
                  <a:cubicBezTo>
                    <a:pt x="3013" y="754"/>
                    <a:pt x="3025" y="754"/>
                    <a:pt x="3036" y="742"/>
                  </a:cubicBezTo>
                  <a:cubicBezTo>
                    <a:pt x="3036" y="754"/>
                    <a:pt x="3036" y="766"/>
                    <a:pt x="3036" y="778"/>
                  </a:cubicBezTo>
                  <a:cubicBezTo>
                    <a:pt x="3036" y="778"/>
                    <a:pt x="3036" y="766"/>
                    <a:pt x="3060" y="742"/>
                  </a:cubicBezTo>
                  <a:cubicBezTo>
                    <a:pt x="3067" y="729"/>
                    <a:pt x="3073" y="720"/>
                    <a:pt x="3076" y="720"/>
                  </a:cubicBezTo>
                  <a:lnTo>
                    <a:pt x="3076" y="720"/>
                  </a:lnTo>
                  <a:cubicBezTo>
                    <a:pt x="3078" y="720"/>
                    <a:pt x="3078" y="726"/>
                    <a:pt x="3072" y="742"/>
                  </a:cubicBezTo>
                  <a:cubicBezTo>
                    <a:pt x="3072" y="778"/>
                    <a:pt x="3060" y="790"/>
                    <a:pt x="3060" y="813"/>
                  </a:cubicBezTo>
                  <a:cubicBezTo>
                    <a:pt x="3066" y="825"/>
                    <a:pt x="3066" y="834"/>
                    <a:pt x="3065" y="840"/>
                  </a:cubicBezTo>
                  <a:lnTo>
                    <a:pt x="3065" y="840"/>
                  </a:lnTo>
                  <a:cubicBezTo>
                    <a:pt x="3069" y="831"/>
                    <a:pt x="3077" y="816"/>
                    <a:pt x="3084" y="802"/>
                  </a:cubicBezTo>
                  <a:cubicBezTo>
                    <a:pt x="3092" y="793"/>
                    <a:pt x="3101" y="785"/>
                    <a:pt x="3105" y="785"/>
                  </a:cubicBezTo>
                  <a:cubicBezTo>
                    <a:pt x="3107" y="785"/>
                    <a:pt x="3108" y="786"/>
                    <a:pt x="3108" y="790"/>
                  </a:cubicBezTo>
                  <a:cubicBezTo>
                    <a:pt x="3108" y="803"/>
                    <a:pt x="3108" y="817"/>
                    <a:pt x="3110" y="819"/>
                  </a:cubicBezTo>
                  <a:lnTo>
                    <a:pt x="3110" y="819"/>
                  </a:lnTo>
                  <a:cubicBezTo>
                    <a:pt x="3098" y="844"/>
                    <a:pt x="3100" y="851"/>
                    <a:pt x="3107" y="851"/>
                  </a:cubicBezTo>
                  <a:cubicBezTo>
                    <a:pt x="3117" y="851"/>
                    <a:pt x="3137" y="837"/>
                    <a:pt x="3144" y="837"/>
                  </a:cubicBezTo>
                  <a:cubicBezTo>
                    <a:pt x="3144" y="837"/>
                    <a:pt x="3144" y="849"/>
                    <a:pt x="3144" y="861"/>
                  </a:cubicBezTo>
                  <a:cubicBezTo>
                    <a:pt x="3132" y="873"/>
                    <a:pt x="3144" y="873"/>
                    <a:pt x="3144" y="885"/>
                  </a:cubicBezTo>
                  <a:cubicBezTo>
                    <a:pt x="3144" y="885"/>
                    <a:pt x="3179" y="897"/>
                    <a:pt x="3144" y="933"/>
                  </a:cubicBezTo>
                  <a:cubicBezTo>
                    <a:pt x="3144" y="933"/>
                    <a:pt x="3156" y="933"/>
                    <a:pt x="3191" y="909"/>
                  </a:cubicBezTo>
                  <a:cubicBezTo>
                    <a:pt x="3238" y="885"/>
                    <a:pt x="3251" y="873"/>
                    <a:pt x="3251" y="873"/>
                  </a:cubicBezTo>
                  <a:lnTo>
                    <a:pt x="3251" y="873"/>
                  </a:lnTo>
                  <a:lnTo>
                    <a:pt x="3191" y="933"/>
                  </a:lnTo>
                  <a:cubicBezTo>
                    <a:pt x="3183" y="941"/>
                    <a:pt x="3180" y="949"/>
                    <a:pt x="3184" y="949"/>
                  </a:cubicBezTo>
                  <a:cubicBezTo>
                    <a:pt x="3185" y="949"/>
                    <a:pt x="3188" y="948"/>
                    <a:pt x="3191" y="944"/>
                  </a:cubicBezTo>
                  <a:lnTo>
                    <a:pt x="3227" y="944"/>
                  </a:lnTo>
                  <a:lnTo>
                    <a:pt x="3191" y="980"/>
                  </a:lnTo>
                  <a:cubicBezTo>
                    <a:pt x="3189" y="981"/>
                    <a:pt x="3188" y="982"/>
                    <a:pt x="3188" y="982"/>
                  </a:cubicBezTo>
                  <a:cubicBezTo>
                    <a:pt x="3188" y="982"/>
                    <a:pt x="3269" y="943"/>
                    <a:pt x="3293" y="943"/>
                  </a:cubicBezTo>
                  <a:cubicBezTo>
                    <a:pt x="3295" y="943"/>
                    <a:pt x="3297" y="943"/>
                    <a:pt x="3298" y="944"/>
                  </a:cubicBezTo>
                  <a:cubicBezTo>
                    <a:pt x="3298" y="956"/>
                    <a:pt x="3203" y="980"/>
                    <a:pt x="3203" y="992"/>
                  </a:cubicBezTo>
                  <a:cubicBezTo>
                    <a:pt x="3197" y="998"/>
                    <a:pt x="3212" y="998"/>
                    <a:pt x="3231" y="998"/>
                  </a:cubicBezTo>
                  <a:cubicBezTo>
                    <a:pt x="3251" y="998"/>
                    <a:pt x="3275" y="998"/>
                    <a:pt x="3286" y="1004"/>
                  </a:cubicBezTo>
                  <a:cubicBezTo>
                    <a:pt x="3310" y="1016"/>
                    <a:pt x="3334" y="1028"/>
                    <a:pt x="3286" y="1028"/>
                  </a:cubicBezTo>
                  <a:cubicBezTo>
                    <a:pt x="3286" y="1024"/>
                    <a:pt x="3282" y="1023"/>
                    <a:pt x="3276" y="1023"/>
                  </a:cubicBezTo>
                  <a:cubicBezTo>
                    <a:pt x="3262" y="1023"/>
                    <a:pt x="3235" y="1031"/>
                    <a:pt x="3227" y="1040"/>
                  </a:cubicBezTo>
                  <a:cubicBezTo>
                    <a:pt x="3215" y="1046"/>
                    <a:pt x="3215" y="1049"/>
                    <a:pt x="3222" y="1049"/>
                  </a:cubicBezTo>
                  <a:cubicBezTo>
                    <a:pt x="3230" y="1049"/>
                    <a:pt x="3245" y="1046"/>
                    <a:pt x="3263" y="1040"/>
                  </a:cubicBezTo>
                  <a:cubicBezTo>
                    <a:pt x="3286" y="1040"/>
                    <a:pt x="3310" y="1028"/>
                    <a:pt x="3334" y="1028"/>
                  </a:cubicBezTo>
                  <a:cubicBezTo>
                    <a:pt x="3334" y="1028"/>
                    <a:pt x="3231" y="1065"/>
                    <a:pt x="3241" y="1065"/>
                  </a:cubicBezTo>
                  <a:cubicBezTo>
                    <a:pt x="3242" y="1065"/>
                    <a:pt x="3245" y="1065"/>
                    <a:pt x="3251" y="1064"/>
                  </a:cubicBezTo>
                  <a:lnTo>
                    <a:pt x="3322" y="1064"/>
                  </a:lnTo>
                  <a:cubicBezTo>
                    <a:pt x="3346" y="1075"/>
                    <a:pt x="3358" y="1075"/>
                    <a:pt x="3382" y="1075"/>
                  </a:cubicBezTo>
                  <a:cubicBezTo>
                    <a:pt x="3322" y="1075"/>
                    <a:pt x="3286" y="1075"/>
                    <a:pt x="3286" y="1099"/>
                  </a:cubicBezTo>
                  <a:cubicBezTo>
                    <a:pt x="3298" y="1111"/>
                    <a:pt x="3322" y="1123"/>
                    <a:pt x="3346" y="1123"/>
                  </a:cubicBezTo>
                  <a:lnTo>
                    <a:pt x="3346" y="1135"/>
                  </a:lnTo>
                  <a:lnTo>
                    <a:pt x="3275" y="1135"/>
                  </a:lnTo>
                  <a:cubicBezTo>
                    <a:pt x="3251" y="1135"/>
                    <a:pt x="3251" y="1147"/>
                    <a:pt x="3251" y="1147"/>
                  </a:cubicBezTo>
                  <a:cubicBezTo>
                    <a:pt x="3263" y="1159"/>
                    <a:pt x="3382" y="1171"/>
                    <a:pt x="3286" y="1183"/>
                  </a:cubicBezTo>
                  <a:cubicBezTo>
                    <a:pt x="3179" y="1194"/>
                    <a:pt x="3310" y="1194"/>
                    <a:pt x="3310" y="1206"/>
                  </a:cubicBezTo>
                  <a:cubicBezTo>
                    <a:pt x="3310" y="1218"/>
                    <a:pt x="3239" y="1218"/>
                    <a:pt x="3263" y="1230"/>
                  </a:cubicBezTo>
                  <a:lnTo>
                    <a:pt x="3322" y="1242"/>
                  </a:lnTo>
                  <a:lnTo>
                    <a:pt x="3251" y="1242"/>
                  </a:lnTo>
                  <a:cubicBezTo>
                    <a:pt x="3227" y="1254"/>
                    <a:pt x="3227" y="1266"/>
                    <a:pt x="3263" y="1266"/>
                  </a:cubicBezTo>
                  <a:cubicBezTo>
                    <a:pt x="3298" y="1266"/>
                    <a:pt x="3275" y="1278"/>
                    <a:pt x="3275" y="1290"/>
                  </a:cubicBezTo>
                  <a:cubicBezTo>
                    <a:pt x="3275" y="1290"/>
                    <a:pt x="3334" y="1290"/>
                    <a:pt x="3334" y="1302"/>
                  </a:cubicBezTo>
                  <a:lnTo>
                    <a:pt x="3275" y="1302"/>
                  </a:lnTo>
                  <a:cubicBezTo>
                    <a:pt x="3275" y="1302"/>
                    <a:pt x="3275" y="1314"/>
                    <a:pt x="3310" y="1314"/>
                  </a:cubicBezTo>
                  <a:cubicBezTo>
                    <a:pt x="3334" y="1314"/>
                    <a:pt x="3334" y="1325"/>
                    <a:pt x="3310" y="1325"/>
                  </a:cubicBezTo>
                  <a:lnTo>
                    <a:pt x="3334" y="1337"/>
                  </a:lnTo>
                  <a:cubicBezTo>
                    <a:pt x="3370" y="1349"/>
                    <a:pt x="3370" y="1349"/>
                    <a:pt x="3370" y="1361"/>
                  </a:cubicBezTo>
                  <a:lnTo>
                    <a:pt x="3278" y="1351"/>
                  </a:lnTo>
                  <a:lnTo>
                    <a:pt x="3278" y="1351"/>
                  </a:lnTo>
                  <a:cubicBezTo>
                    <a:pt x="3302" y="1357"/>
                    <a:pt x="3310" y="1375"/>
                    <a:pt x="3310" y="1385"/>
                  </a:cubicBezTo>
                  <a:cubicBezTo>
                    <a:pt x="3298" y="1385"/>
                    <a:pt x="3275" y="1385"/>
                    <a:pt x="3263" y="1397"/>
                  </a:cubicBezTo>
                  <a:cubicBezTo>
                    <a:pt x="3227" y="1421"/>
                    <a:pt x="3227" y="1445"/>
                    <a:pt x="3215" y="1480"/>
                  </a:cubicBezTo>
                  <a:lnTo>
                    <a:pt x="3179" y="1480"/>
                  </a:lnTo>
                  <a:cubicBezTo>
                    <a:pt x="3179" y="1480"/>
                    <a:pt x="3179" y="1492"/>
                    <a:pt x="3179" y="1492"/>
                  </a:cubicBezTo>
                  <a:cubicBezTo>
                    <a:pt x="3191" y="1516"/>
                    <a:pt x="3191" y="1528"/>
                    <a:pt x="3191" y="1540"/>
                  </a:cubicBezTo>
                  <a:cubicBezTo>
                    <a:pt x="3203" y="1564"/>
                    <a:pt x="3203" y="1599"/>
                    <a:pt x="3215" y="1623"/>
                  </a:cubicBezTo>
                  <a:cubicBezTo>
                    <a:pt x="3215" y="1635"/>
                    <a:pt x="3227" y="1647"/>
                    <a:pt x="3251" y="1647"/>
                  </a:cubicBezTo>
                  <a:cubicBezTo>
                    <a:pt x="3263" y="1659"/>
                    <a:pt x="3251" y="1671"/>
                    <a:pt x="3251" y="1671"/>
                  </a:cubicBezTo>
                  <a:cubicBezTo>
                    <a:pt x="3239" y="1671"/>
                    <a:pt x="3227" y="1659"/>
                    <a:pt x="3227" y="1659"/>
                  </a:cubicBezTo>
                  <a:cubicBezTo>
                    <a:pt x="3215" y="1659"/>
                    <a:pt x="3203" y="1683"/>
                    <a:pt x="3203" y="1695"/>
                  </a:cubicBezTo>
                  <a:cubicBezTo>
                    <a:pt x="3203" y="1706"/>
                    <a:pt x="3191" y="1706"/>
                    <a:pt x="3203" y="1718"/>
                  </a:cubicBezTo>
                  <a:cubicBezTo>
                    <a:pt x="3215" y="1730"/>
                    <a:pt x="3286" y="1754"/>
                    <a:pt x="3310" y="1766"/>
                  </a:cubicBezTo>
                  <a:cubicBezTo>
                    <a:pt x="3310" y="1766"/>
                    <a:pt x="3239" y="1754"/>
                    <a:pt x="3203" y="1742"/>
                  </a:cubicBezTo>
                  <a:cubicBezTo>
                    <a:pt x="3195" y="1738"/>
                    <a:pt x="3190" y="1737"/>
                    <a:pt x="3186" y="1737"/>
                  </a:cubicBezTo>
                  <a:cubicBezTo>
                    <a:pt x="3178" y="1737"/>
                    <a:pt x="3175" y="1742"/>
                    <a:pt x="3167" y="1742"/>
                  </a:cubicBezTo>
                  <a:cubicBezTo>
                    <a:pt x="3167" y="1754"/>
                    <a:pt x="3167" y="1778"/>
                    <a:pt x="3144" y="1778"/>
                  </a:cubicBezTo>
                  <a:lnTo>
                    <a:pt x="3120" y="1778"/>
                  </a:lnTo>
                  <a:cubicBezTo>
                    <a:pt x="3120" y="1790"/>
                    <a:pt x="3144" y="1802"/>
                    <a:pt x="3156" y="1814"/>
                  </a:cubicBezTo>
                  <a:cubicBezTo>
                    <a:pt x="3167" y="1826"/>
                    <a:pt x="3120" y="1826"/>
                    <a:pt x="3108" y="1837"/>
                  </a:cubicBezTo>
                  <a:cubicBezTo>
                    <a:pt x="3096" y="1837"/>
                    <a:pt x="3120" y="1861"/>
                    <a:pt x="3156" y="1885"/>
                  </a:cubicBezTo>
                  <a:cubicBezTo>
                    <a:pt x="3173" y="1899"/>
                    <a:pt x="3177" y="1904"/>
                    <a:pt x="3174" y="1904"/>
                  </a:cubicBezTo>
                  <a:cubicBezTo>
                    <a:pt x="3167" y="1904"/>
                    <a:pt x="3116" y="1873"/>
                    <a:pt x="3108" y="1873"/>
                  </a:cubicBezTo>
                  <a:cubicBezTo>
                    <a:pt x="3099" y="1869"/>
                    <a:pt x="3094" y="1867"/>
                    <a:pt x="3092" y="1867"/>
                  </a:cubicBezTo>
                  <a:cubicBezTo>
                    <a:pt x="3085" y="1867"/>
                    <a:pt x="3132" y="1899"/>
                    <a:pt x="3132" y="1909"/>
                  </a:cubicBezTo>
                  <a:cubicBezTo>
                    <a:pt x="3139" y="1916"/>
                    <a:pt x="3138" y="1919"/>
                    <a:pt x="3133" y="1919"/>
                  </a:cubicBezTo>
                  <a:cubicBezTo>
                    <a:pt x="3122" y="1919"/>
                    <a:pt x="3089" y="1905"/>
                    <a:pt x="3072" y="1897"/>
                  </a:cubicBezTo>
                  <a:cubicBezTo>
                    <a:pt x="3068" y="1895"/>
                    <a:pt x="3064" y="1894"/>
                    <a:pt x="3061" y="1894"/>
                  </a:cubicBezTo>
                  <a:cubicBezTo>
                    <a:pt x="3049" y="1894"/>
                    <a:pt x="3051" y="1911"/>
                    <a:pt x="3060" y="1921"/>
                  </a:cubicBezTo>
                  <a:cubicBezTo>
                    <a:pt x="3060" y="1930"/>
                    <a:pt x="3060" y="1958"/>
                    <a:pt x="3041" y="1958"/>
                  </a:cubicBezTo>
                  <a:cubicBezTo>
                    <a:pt x="3034" y="1958"/>
                    <a:pt x="3025" y="1954"/>
                    <a:pt x="3013" y="1945"/>
                  </a:cubicBezTo>
                  <a:cubicBezTo>
                    <a:pt x="3001" y="1945"/>
                    <a:pt x="3013" y="1956"/>
                    <a:pt x="3013" y="1968"/>
                  </a:cubicBezTo>
                  <a:cubicBezTo>
                    <a:pt x="3025" y="2016"/>
                    <a:pt x="3001" y="2028"/>
                    <a:pt x="3001" y="2064"/>
                  </a:cubicBezTo>
                  <a:cubicBezTo>
                    <a:pt x="3001" y="2087"/>
                    <a:pt x="3013" y="2099"/>
                    <a:pt x="3048" y="2135"/>
                  </a:cubicBezTo>
                  <a:cubicBezTo>
                    <a:pt x="3025" y="2111"/>
                    <a:pt x="3001" y="2099"/>
                    <a:pt x="2977" y="2087"/>
                  </a:cubicBezTo>
                  <a:cubicBezTo>
                    <a:pt x="2965" y="2087"/>
                    <a:pt x="2977" y="2099"/>
                    <a:pt x="2977" y="2099"/>
                  </a:cubicBezTo>
                  <a:lnTo>
                    <a:pt x="2965" y="2099"/>
                  </a:lnTo>
                  <a:cubicBezTo>
                    <a:pt x="2941" y="2099"/>
                    <a:pt x="2929" y="2099"/>
                    <a:pt x="2917" y="2111"/>
                  </a:cubicBezTo>
                  <a:cubicBezTo>
                    <a:pt x="2941" y="2135"/>
                    <a:pt x="2917" y="2159"/>
                    <a:pt x="2917" y="2159"/>
                  </a:cubicBezTo>
                  <a:cubicBezTo>
                    <a:pt x="2965" y="2195"/>
                    <a:pt x="3013" y="2242"/>
                    <a:pt x="3048" y="2290"/>
                  </a:cubicBezTo>
                  <a:cubicBezTo>
                    <a:pt x="3050" y="2291"/>
                    <a:pt x="3050" y="2292"/>
                    <a:pt x="3050" y="2292"/>
                  </a:cubicBezTo>
                  <a:cubicBezTo>
                    <a:pt x="3045" y="2292"/>
                    <a:pt x="2996" y="2261"/>
                    <a:pt x="2965" y="2230"/>
                  </a:cubicBezTo>
                  <a:cubicBezTo>
                    <a:pt x="2947" y="2194"/>
                    <a:pt x="2929" y="2178"/>
                    <a:pt x="2916" y="2178"/>
                  </a:cubicBezTo>
                  <a:cubicBezTo>
                    <a:pt x="2912" y="2178"/>
                    <a:pt x="2908" y="2180"/>
                    <a:pt x="2905" y="2183"/>
                  </a:cubicBezTo>
                  <a:cubicBezTo>
                    <a:pt x="2894" y="2195"/>
                    <a:pt x="2894" y="2183"/>
                    <a:pt x="2905" y="2207"/>
                  </a:cubicBezTo>
                  <a:cubicBezTo>
                    <a:pt x="2917" y="2230"/>
                    <a:pt x="2929" y="2230"/>
                    <a:pt x="2918" y="2230"/>
                  </a:cubicBezTo>
                  <a:lnTo>
                    <a:pt x="2918" y="2230"/>
                  </a:lnTo>
                  <a:cubicBezTo>
                    <a:pt x="2905" y="2214"/>
                    <a:pt x="2903" y="2207"/>
                    <a:pt x="2894" y="2207"/>
                  </a:cubicBezTo>
                  <a:cubicBezTo>
                    <a:pt x="2894" y="2210"/>
                    <a:pt x="2897" y="2217"/>
                    <a:pt x="2901" y="2224"/>
                  </a:cubicBezTo>
                  <a:lnTo>
                    <a:pt x="2901" y="2224"/>
                  </a:lnTo>
                  <a:cubicBezTo>
                    <a:pt x="2871" y="2211"/>
                    <a:pt x="2840" y="2189"/>
                    <a:pt x="2810" y="2159"/>
                  </a:cubicBezTo>
                  <a:lnTo>
                    <a:pt x="2810" y="2159"/>
                  </a:lnTo>
                  <a:cubicBezTo>
                    <a:pt x="2834" y="2195"/>
                    <a:pt x="2834" y="2195"/>
                    <a:pt x="2822" y="2207"/>
                  </a:cubicBezTo>
                  <a:cubicBezTo>
                    <a:pt x="2822" y="2218"/>
                    <a:pt x="2810" y="2218"/>
                    <a:pt x="2822" y="2242"/>
                  </a:cubicBezTo>
                  <a:cubicBezTo>
                    <a:pt x="2834" y="2266"/>
                    <a:pt x="2846" y="2278"/>
                    <a:pt x="2834" y="2278"/>
                  </a:cubicBezTo>
                  <a:cubicBezTo>
                    <a:pt x="2822" y="2266"/>
                    <a:pt x="2810" y="2254"/>
                    <a:pt x="2798" y="2242"/>
                  </a:cubicBezTo>
                  <a:cubicBezTo>
                    <a:pt x="2786" y="2242"/>
                    <a:pt x="2798" y="2266"/>
                    <a:pt x="2798" y="2266"/>
                  </a:cubicBezTo>
                  <a:lnTo>
                    <a:pt x="2775" y="2278"/>
                  </a:lnTo>
                  <a:cubicBezTo>
                    <a:pt x="2769" y="2274"/>
                    <a:pt x="2765" y="2272"/>
                    <a:pt x="2762" y="2272"/>
                  </a:cubicBezTo>
                  <a:cubicBezTo>
                    <a:pt x="2750" y="2272"/>
                    <a:pt x="2778" y="2318"/>
                    <a:pt x="2798" y="2337"/>
                  </a:cubicBezTo>
                  <a:cubicBezTo>
                    <a:pt x="2822" y="2361"/>
                    <a:pt x="2810" y="2373"/>
                    <a:pt x="2798" y="2373"/>
                  </a:cubicBezTo>
                  <a:cubicBezTo>
                    <a:pt x="2763" y="2314"/>
                    <a:pt x="2751" y="2302"/>
                    <a:pt x="2739" y="2302"/>
                  </a:cubicBezTo>
                  <a:cubicBezTo>
                    <a:pt x="2715" y="2302"/>
                    <a:pt x="2691" y="2314"/>
                    <a:pt x="2667" y="2326"/>
                  </a:cubicBezTo>
                  <a:cubicBezTo>
                    <a:pt x="2667" y="2326"/>
                    <a:pt x="2644" y="2326"/>
                    <a:pt x="2655" y="2361"/>
                  </a:cubicBezTo>
                  <a:cubicBezTo>
                    <a:pt x="2667" y="2385"/>
                    <a:pt x="2667" y="2397"/>
                    <a:pt x="2655" y="2397"/>
                  </a:cubicBezTo>
                  <a:cubicBezTo>
                    <a:pt x="2644" y="2385"/>
                    <a:pt x="2644" y="2361"/>
                    <a:pt x="2632" y="2349"/>
                  </a:cubicBezTo>
                  <a:lnTo>
                    <a:pt x="2620" y="2349"/>
                  </a:lnTo>
                  <a:cubicBezTo>
                    <a:pt x="2615" y="2349"/>
                    <a:pt x="2608" y="2347"/>
                    <a:pt x="2602" y="2347"/>
                  </a:cubicBezTo>
                  <a:cubicBezTo>
                    <a:pt x="2593" y="2347"/>
                    <a:pt x="2584" y="2352"/>
                    <a:pt x="2584" y="2373"/>
                  </a:cubicBezTo>
                  <a:cubicBezTo>
                    <a:pt x="2596" y="2397"/>
                    <a:pt x="2584" y="2385"/>
                    <a:pt x="2584" y="2397"/>
                  </a:cubicBezTo>
                  <a:cubicBezTo>
                    <a:pt x="2572" y="2409"/>
                    <a:pt x="2584" y="2445"/>
                    <a:pt x="2584" y="2445"/>
                  </a:cubicBezTo>
                  <a:cubicBezTo>
                    <a:pt x="2572" y="2433"/>
                    <a:pt x="2572" y="2421"/>
                    <a:pt x="2560" y="2409"/>
                  </a:cubicBezTo>
                  <a:cubicBezTo>
                    <a:pt x="2551" y="2391"/>
                    <a:pt x="2543" y="2380"/>
                    <a:pt x="2539" y="2380"/>
                  </a:cubicBezTo>
                  <a:cubicBezTo>
                    <a:pt x="2537" y="2380"/>
                    <a:pt x="2536" y="2382"/>
                    <a:pt x="2536" y="2385"/>
                  </a:cubicBezTo>
                  <a:cubicBezTo>
                    <a:pt x="2527" y="2385"/>
                    <a:pt x="2518" y="2385"/>
                    <a:pt x="2508" y="2391"/>
                  </a:cubicBezTo>
                  <a:lnTo>
                    <a:pt x="2508" y="2391"/>
                  </a:lnTo>
                  <a:cubicBezTo>
                    <a:pt x="2506" y="2381"/>
                    <a:pt x="2503" y="2371"/>
                    <a:pt x="2501" y="2361"/>
                  </a:cubicBezTo>
                  <a:cubicBezTo>
                    <a:pt x="2501" y="2361"/>
                    <a:pt x="2495" y="2351"/>
                    <a:pt x="2492" y="2351"/>
                  </a:cubicBezTo>
                  <a:cubicBezTo>
                    <a:pt x="2490" y="2351"/>
                    <a:pt x="2489" y="2353"/>
                    <a:pt x="2489" y="2361"/>
                  </a:cubicBezTo>
                  <a:cubicBezTo>
                    <a:pt x="2480" y="2395"/>
                    <a:pt x="2472" y="2429"/>
                    <a:pt x="2464" y="2429"/>
                  </a:cubicBezTo>
                  <a:cubicBezTo>
                    <a:pt x="2460" y="2429"/>
                    <a:pt x="2457" y="2423"/>
                    <a:pt x="2453" y="2409"/>
                  </a:cubicBezTo>
                  <a:cubicBezTo>
                    <a:pt x="2453" y="2373"/>
                    <a:pt x="2441" y="2373"/>
                    <a:pt x="2417" y="2373"/>
                  </a:cubicBezTo>
                  <a:cubicBezTo>
                    <a:pt x="2406" y="2384"/>
                    <a:pt x="2386" y="2434"/>
                    <a:pt x="2382" y="2434"/>
                  </a:cubicBezTo>
                  <a:cubicBezTo>
                    <a:pt x="2382" y="2434"/>
                    <a:pt x="2382" y="2434"/>
                    <a:pt x="2382" y="2433"/>
                  </a:cubicBezTo>
                  <a:cubicBezTo>
                    <a:pt x="2382" y="2421"/>
                    <a:pt x="2405" y="2326"/>
                    <a:pt x="2405" y="2314"/>
                  </a:cubicBezTo>
                  <a:cubicBezTo>
                    <a:pt x="2405" y="2310"/>
                    <a:pt x="2405" y="2309"/>
                    <a:pt x="2404" y="2309"/>
                  </a:cubicBezTo>
                  <a:cubicBezTo>
                    <a:pt x="2399" y="2309"/>
                    <a:pt x="2380" y="2363"/>
                    <a:pt x="2370" y="2373"/>
                  </a:cubicBezTo>
                  <a:cubicBezTo>
                    <a:pt x="2368" y="2376"/>
                    <a:pt x="2368" y="2377"/>
                    <a:pt x="2367" y="2377"/>
                  </a:cubicBezTo>
                  <a:cubicBezTo>
                    <a:pt x="2365" y="2377"/>
                    <a:pt x="2389" y="2313"/>
                    <a:pt x="2383" y="2313"/>
                  </a:cubicBezTo>
                  <a:lnTo>
                    <a:pt x="2383" y="2313"/>
                  </a:lnTo>
                  <a:cubicBezTo>
                    <a:pt x="2383" y="2313"/>
                    <a:pt x="2382" y="2313"/>
                    <a:pt x="2382" y="2314"/>
                  </a:cubicBezTo>
                  <a:cubicBezTo>
                    <a:pt x="2372" y="2333"/>
                    <a:pt x="2322" y="2424"/>
                    <a:pt x="2311" y="2424"/>
                  </a:cubicBezTo>
                  <a:cubicBezTo>
                    <a:pt x="2309" y="2424"/>
                    <a:pt x="2308" y="2420"/>
                    <a:pt x="2310" y="2409"/>
                  </a:cubicBezTo>
                  <a:cubicBezTo>
                    <a:pt x="2322" y="2385"/>
                    <a:pt x="2334" y="2361"/>
                    <a:pt x="2346" y="2337"/>
                  </a:cubicBezTo>
                  <a:cubicBezTo>
                    <a:pt x="2346" y="2326"/>
                    <a:pt x="2346" y="2326"/>
                    <a:pt x="2334" y="2326"/>
                  </a:cubicBezTo>
                  <a:cubicBezTo>
                    <a:pt x="2323" y="2326"/>
                    <a:pt x="2292" y="2386"/>
                    <a:pt x="2278" y="2386"/>
                  </a:cubicBezTo>
                  <a:cubicBezTo>
                    <a:pt x="2276" y="2386"/>
                    <a:pt x="2275" y="2386"/>
                    <a:pt x="2274" y="2385"/>
                  </a:cubicBezTo>
                  <a:cubicBezTo>
                    <a:pt x="2298" y="2361"/>
                    <a:pt x="2310" y="2337"/>
                    <a:pt x="2322" y="2302"/>
                  </a:cubicBezTo>
                  <a:cubicBezTo>
                    <a:pt x="2322" y="2294"/>
                    <a:pt x="2327" y="2278"/>
                    <a:pt x="2322" y="2278"/>
                  </a:cubicBezTo>
                  <a:cubicBezTo>
                    <a:pt x="2319" y="2278"/>
                    <a:pt x="2314" y="2282"/>
                    <a:pt x="2306" y="2292"/>
                  </a:cubicBezTo>
                  <a:lnTo>
                    <a:pt x="2306" y="2292"/>
                  </a:lnTo>
                  <a:cubicBezTo>
                    <a:pt x="2326" y="2265"/>
                    <a:pt x="2329" y="2254"/>
                    <a:pt x="2323" y="2254"/>
                  </a:cubicBezTo>
                  <a:cubicBezTo>
                    <a:pt x="2320" y="2254"/>
                    <a:pt x="2311" y="2260"/>
                    <a:pt x="2302" y="2273"/>
                  </a:cubicBezTo>
                  <a:lnTo>
                    <a:pt x="2302" y="2273"/>
                  </a:lnTo>
                  <a:cubicBezTo>
                    <a:pt x="2319" y="2246"/>
                    <a:pt x="2297" y="2241"/>
                    <a:pt x="2276" y="2241"/>
                  </a:cubicBezTo>
                  <a:cubicBezTo>
                    <a:pt x="2265" y="2241"/>
                    <a:pt x="2255" y="2242"/>
                    <a:pt x="2251" y="2242"/>
                  </a:cubicBezTo>
                  <a:cubicBezTo>
                    <a:pt x="2251" y="2241"/>
                    <a:pt x="2250" y="2241"/>
                    <a:pt x="2250" y="2241"/>
                  </a:cubicBezTo>
                  <a:cubicBezTo>
                    <a:pt x="2247" y="2241"/>
                    <a:pt x="2226" y="2287"/>
                    <a:pt x="2218" y="2287"/>
                  </a:cubicBezTo>
                  <a:cubicBezTo>
                    <a:pt x="2216" y="2287"/>
                    <a:pt x="2215" y="2284"/>
                    <a:pt x="2215" y="2278"/>
                  </a:cubicBezTo>
                  <a:cubicBezTo>
                    <a:pt x="2227" y="2266"/>
                    <a:pt x="2215" y="2242"/>
                    <a:pt x="2203" y="2230"/>
                  </a:cubicBezTo>
                  <a:cubicBezTo>
                    <a:pt x="2179" y="2266"/>
                    <a:pt x="2167" y="2302"/>
                    <a:pt x="2179" y="2337"/>
                  </a:cubicBezTo>
                  <a:cubicBezTo>
                    <a:pt x="2167" y="2337"/>
                    <a:pt x="2167" y="2326"/>
                    <a:pt x="2155" y="2314"/>
                  </a:cubicBezTo>
                  <a:cubicBezTo>
                    <a:pt x="2155" y="2314"/>
                    <a:pt x="2143" y="2302"/>
                    <a:pt x="2167" y="2266"/>
                  </a:cubicBezTo>
                  <a:cubicBezTo>
                    <a:pt x="2191" y="2230"/>
                    <a:pt x="2203" y="2230"/>
                    <a:pt x="2215" y="2195"/>
                  </a:cubicBezTo>
                  <a:cubicBezTo>
                    <a:pt x="2218" y="2182"/>
                    <a:pt x="2216" y="2178"/>
                    <a:pt x="2212" y="2178"/>
                  </a:cubicBezTo>
                  <a:cubicBezTo>
                    <a:pt x="2202" y="2178"/>
                    <a:pt x="2177" y="2200"/>
                    <a:pt x="2164" y="2200"/>
                  </a:cubicBezTo>
                  <a:cubicBezTo>
                    <a:pt x="2160" y="2200"/>
                    <a:pt x="2157" y="2198"/>
                    <a:pt x="2155" y="2195"/>
                  </a:cubicBezTo>
                  <a:cubicBezTo>
                    <a:pt x="2132" y="2183"/>
                    <a:pt x="2155" y="2159"/>
                    <a:pt x="2167" y="2111"/>
                  </a:cubicBezTo>
                  <a:lnTo>
                    <a:pt x="2167" y="2111"/>
                  </a:lnTo>
                  <a:cubicBezTo>
                    <a:pt x="2143" y="2147"/>
                    <a:pt x="2120" y="2171"/>
                    <a:pt x="2084" y="2183"/>
                  </a:cubicBezTo>
                  <a:cubicBezTo>
                    <a:pt x="2080" y="2187"/>
                    <a:pt x="2078" y="2188"/>
                    <a:pt x="2077" y="2188"/>
                  </a:cubicBezTo>
                  <a:cubicBezTo>
                    <a:pt x="2075" y="2188"/>
                    <a:pt x="2108" y="2147"/>
                    <a:pt x="2108" y="2147"/>
                  </a:cubicBezTo>
                  <a:lnTo>
                    <a:pt x="2108" y="2147"/>
                  </a:lnTo>
                  <a:cubicBezTo>
                    <a:pt x="2102" y="2147"/>
                    <a:pt x="2095" y="2154"/>
                    <a:pt x="2087" y="2163"/>
                  </a:cubicBezTo>
                  <a:lnTo>
                    <a:pt x="2087" y="2163"/>
                  </a:lnTo>
                  <a:cubicBezTo>
                    <a:pt x="2097" y="2150"/>
                    <a:pt x="2106" y="2137"/>
                    <a:pt x="2120" y="2123"/>
                  </a:cubicBezTo>
                  <a:cubicBezTo>
                    <a:pt x="2120" y="2099"/>
                    <a:pt x="2108" y="2099"/>
                    <a:pt x="2096" y="2099"/>
                  </a:cubicBezTo>
                  <a:cubicBezTo>
                    <a:pt x="2084" y="2099"/>
                    <a:pt x="2060" y="2099"/>
                    <a:pt x="2048" y="2123"/>
                  </a:cubicBezTo>
                  <a:cubicBezTo>
                    <a:pt x="2040" y="2132"/>
                    <a:pt x="2031" y="2140"/>
                    <a:pt x="2027" y="2140"/>
                  </a:cubicBezTo>
                  <a:cubicBezTo>
                    <a:pt x="2025" y="2140"/>
                    <a:pt x="2024" y="2139"/>
                    <a:pt x="2024" y="2135"/>
                  </a:cubicBezTo>
                  <a:cubicBezTo>
                    <a:pt x="2024" y="2123"/>
                    <a:pt x="2024" y="2111"/>
                    <a:pt x="2036" y="2099"/>
                  </a:cubicBezTo>
                  <a:cubicBezTo>
                    <a:pt x="2048" y="2076"/>
                    <a:pt x="2048" y="2087"/>
                    <a:pt x="2036" y="2076"/>
                  </a:cubicBezTo>
                  <a:cubicBezTo>
                    <a:pt x="2024" y="2076"/>
                    <a:pt x="2001" y="2099"/>
                    <a:pt x="1989" y="2099"/>
                  </a:cubicBezTo>
                  <a:cubicBezTo>
                    <a:pt x="1977" y="2099"/>
                    <a:pt x="1965" y="2099"/>
                    <a:pt x="1965" y="2087"/>
                  </a:cubicBezTo>
                  <a:cubicBezTo>
                    <a:pt x="1965" y="2076"/>
                    <a:pt x="1977" y="2040"/>
                    <a:pt x="1977" y="2040"/>
                  </a:cubicBezTo>
                  <a:lnTo>
                    <a:pt x="1977" y="2040"/>
                  </a:lnTo>
                  <a:cubicBezTo>
                    <a:pt x="1977" y="2040"/>
                    <a:pt x="1965" y="2064"/>
                    <a:pt x="1965" y="2064"/>
                  </a:cubicBezTo>
                  <a:lnTo>
                    <a:pt x="1941" y="2040"/>
                  </a:lnTo>
                  <a:cubicBezTo>
                    <a:pt x="1934" y="2033"/>
                    <a:pt x="1927" y="2018"/>
                    <a:pt x="1916" y="2018"/>
                  </a:cubicBezTo>
                  <a:cubicBezTo>
                    <a:pt x="1908" y="2018"/>
                    <a:pt x="1899" y="2025"/>
                    <a:pt x="1885" y="2046"/>
                  </a:cubicBezTo>
                  <a:lnTo>
                    <a:pt x="1885" y="2046"/>
                  </a:lnTo>
                  <a:cubicBezTo>
                    <a:pt x="1904" y="2013"/>
                    <a:pt x="1893" y="1992"/>
                    <a:pt x="1882" y="1980"/>
                  </a:cubicBezTo>
                  <a:cubicBezTo>
                    <a:pt x="1882" y="1980"/>
                    <a:pt x="1859" y="1996"/>
                    <a:pt x="1850" y="1996"/>
                  </a:cubicBezTo>
                  <a:cubicBezTo>
                    <a:pt x="1847" y="1996"/>
                    <a:pt x="1846" y="1995"/>
                    <a:pt x="1846" y="1992"/>
                  </a:cubicBezTo>
                  <a:cubicBezTo>
                    <a:pt x="1834" y="1980"/>
                    <a:pt x="1870" y="1956"/>
                    <a:pt x="1870" y="1945"/>
                  </a:cubicBezTo>
                  <a:cubicBezTo>
                    <a:pt x="1870" y="1933"/>
                    <a:pt x="1870" y="1933"/>
                    <a:pt x="1858" y="1933"/>
                  </a:cubicBezTo>
                  <a:cubicBezTo>
                    <a:pt x="1858" y="1929"/>
                    <a:pt x="1856" y="1927"/>
                    <a:pt x="1854" y="1927"/>
                  </a:cubicBezTo>
                  <a:cubicBezTo>
                    <a:pt x="1850" y="1927"/>
                    <a:pt x="1842" y="1933"/>
                    <a:pt x="1834" y="1933"/>
                  </a:cubicBezTo>
                  <a:cubicBezTo>
                    <a:pt x="1822" y="1956"/>
                    <a:pt x="1810" y="1968"/>
                    <a:pt x="1798" y="1980"/>
                  </a:cubicBezTo>
                  <a:cubicBezTo>
                    <a:pt x="1822" y="1951"/>
                    <a:pt x="1822" y="1945"/>
                    <a:pt x="1816" y="1945"/>
                  </a:cubicBezTo>
                  <a:cubicBezTo>
                    <a:pt x="1812" y="1945"/>
                    <a:pt x="1805" y="1947"/>
                    <a:pt x="1802" y="1947"/>
                  </a:cubicBezTo>
                  <a:cubicBezTo>
                    <a:pt x="1800" y="1947"/>
                    <a:pt x="1798" y="1947"/>
                    <a:pt x="1798" y="1945"/>
                  </a:cubicBezTo>
                  <a:cubicBezTo>
                    <a:pt x="1798" y="1945"/>
                    <a:pt x="1870" y="1849"/>
                    <a:pt x="1846" y="1849"/>
                  </a:cubicBezTo>
                  <a:cubicBezTo>
                    <a:pt x="1822" y="1861"/>
                    <a:pt x="1762" y="1945"/>
                    <a:pt x="1727" y="1980"/>
                  </a:cubicBezTo>
                  <a:cubicBezTo>
                    <a:pt x="1722" y="1985"/>
                    <a:pt x="1719" y="1988"/>
                    <a:pt x="1717" y="1988"/>
                  </a:cubicBezTo>
                  <a:cubicBezTo>
                    <a:pt x="1710" y="1988"/>
                    <a:pt x="1762" y="1909"/>
                    <a:pt x="1762" y="1909"/>
                  </a:cubicBezTo>
                  <a:lnTo>
                    <a:pt x="1762" y="1909"/>
                  </a:lnTo>
                  <a:cubicBezTo>
                    <a:pt x="1753" y="1919"/>
                    <a:pt x="1743" y="1936"/>
                    <a:pt x="1734" y="1936"/>
                  </a:cubicBezTo>
                  <a:cubicBezTo>
                    <a:pt x="1731" y="1936"/>
                    <a:pt x="1729" y="1935"/>
                    <a:pt x="1727" y="1933"/>
                  </a:cubicBezTo>
                  <a:cubicBezTo>
                    <a:pt x="1727" y="1933"/>
                    <a:pt x="1727" y="1927"/>
                    <a:pt x="1723" y="1927"/>
                  </a:cubicBezTo>
                  <a:cubicBezTo>
                    <a:pt x="1721" y="1927"/>
                    <a:pt x="1719" y="1929"/>
                    <a:pt x="1715" y="1933"/>
                  </a:cubicBezTo>
                  <a:cubicBezTo>
                    <a:pt x="1703" y="1945"/>
                    <a:pt x="1703" y="1956"/>
                    <a:pt x="1691" y="1968"/>
                  </a:cubicBezTo>
                  <a:cubicBezTo>
                    <a:pt x="1687" y="1972"/>
                    <a:pt x="1684" y="1974"/>
                    <a:pt x="1682" y="1974"/>
                  </a:cubicBezTo>
                  <a:cubicBezTo>
                    <a:pt x="1678" y="1974"/>
                    <a:pt x="1675" y="1968"/>
                    <a:pt x="1667" y="1968"/>
                  </a:cubicBezTo>
                  <a:cubicBezTo>
                    <a:pt x="1691" y="1945"/>
                    <a:pt x="1715" y="1921"/>
                    <a:pt x="1691" y="1921"/>
                  </a:cubicBezTo>
                  <a:lnTo>
                    <a:pt x="1691" y="1921"/>
                  </a:lnTo>
                  <a:cubicBezTo>
                    <a:pt x="1686" y="1926"/>
                    <a:pt x="1679" y="1930"/>
                    <a:pt x="1675" y="1930"/>
                  </a:cubicBezTo>
                  <a:cubicBezTo>
                    <a:pt x="1670" y="1930"/>
                    <a:pt x="1670" y="1920"/>
                    <a:pt x="1691" y="1885"/>
                  </a:cubicBezTo>
                  <a:cubicBezTo>
                    <a:pt x="1699" y="1877"/>
                    <a:pt x="1696" y="1868"/>
                    <a:pt x="1689" y="1868"/>
                  </a:cubicBezTo>
                  <a:cubicBezTo>
                    <a:pt x="1686" y="1868"/>
                    <a:pt x="1683" y="1870"/>
                    <a:pt x="1679" y="1873"/>
                  </a:cubicBezTo>
                  <a:cubicBezTo>
                    <a:pt x="1667" y="1885"/>
                    <a:pt x="1655" y="1897"/>
                    <a:pt x="1655" y="1897"/>
                  </a:cubicBezTo>
                  <a:cubicBezTo>
                    <a:pt x="1643" y="1897"/>
                    <a:pt x="1632" y="1897"/>
                    <a:pt x="1632" y="1885"/>
                  </a:cubicBezTo>
                  <a:cubicBezTo>
                    <a:pt x="1632" y="1873"/>
                    <a:pt x="1643" y="1837"/>
                    <a:pt x="1655" y="1826"/>
                  </a:cubicBezTo>
                  <a:cubicBezTo>
                    <a:pt x="1655" y="1811"/>
                    <a:pt x="1655" y="1801"/>
                    <a:pt x="1647" y="1801"/>
                  </a:cubicBezTo>
                  <a:cubicBezTo>
                    <a:pt x="1642" y="1801"/>
                    <a:pt x="1633" y="1805"/>
                    <a:pt x="1620" y="1814"/>
                  </a:cubicBezTo>
                  <a:cubicBezTo>
                    <a:pt x="1617" y="1815"/>
                    <a:pt x="1616" y="1815"/>
                    <a:pt x="1614" y="1815"/>
                  </a:cubicBezTo>
                  <a:cubicBezTo>
                    <a:pt x="1600" y="1815"/>
                    <a:pt x="1620" y="1766"/>
                    <a:pt x="1620" y="1766"/>
                  </a:cubicBezTo>
                  <a:lnTo>
                    <a:pt x="1620" y="1766"/>
                  </a:lnTo>
                  <a:cubicBezTo>
                    <a:pt x="1584" y="1802"/>
                    <a:pt x="1572" y="1861"/>
                    <a:pt x="1560" y="1873"/>
                  </a:cubicBezTo>
                  <a:cubicBezTo>
                    <a:pt x="1553" y="1881"/>
                    <a:pt x="1548" y="1883"/>
                    <a:pt x="1545" y="1883"/>
                  </a:cubicBezTo>
                  <a:cubicBezTo>
                    <a:pt x="1539" y="1883"/>
                    <a:pt x="1544" y="1869"/>
                    <a:pt x="1560" y="1861"/>
                  </a:cubicBezTo>
                  <a:cubicBezTo>
                    <a:pt x="1572" y="1837"/>
                    <a:pt x="1560" y="1837"/>
                    <a:pt x="1548" y="1837"/>
                  </a:cubicBezTo>
                  <a:cubicBezTo>
                    <a:pt x="1547" y="1839"/>
                    <a:pt x="1546" y="1840"/>
                    <a:pt x="1545" y="1840"/>
                  </a:cubicBezTo>
                  <a:cubicBezTo>
                    <a:pt x="1542" y="1840"/>
                    <a:pt x="1562" y="1809"/>
                    <a:pt x="1572" y="1778"/>
                  </a:cubicBezTo>
                  <a:cubicBezTo>
                    <a:pt x="1578" y="1768"/>
                    <a:pt x="1581" y="1765"/>
                    <a:pt x="1580" y="1765"/>
                  </a:cubicBezTo>
                  <a:lnTo>
                    <a:pt x="1580" y="1765"/>
                  </a:lnTo>
                  <a:cubicBezTo>
                    <a:pt x="1579" y="1765"/>
                    <a:pt x="1560" y="1790"/>
                    <a:pt x="1560" y="1790"/>
                  </a:cubicBezTo>
                  <a:cubicBezTo>
                    <a:pt x="1548" y="1802"/>
                    <a:pt x="1539" y="1805"/>
                    <a:pt x="1533" y="1805"/>
                  </a:cubicBezTo>
                  <a:cubicBezTo>
                    <a:pt x="1527" y="1805"/>
                    <a:pt x="1524" y="1802"/>
                    <a:pt x="1524" y="1802"/>
                  </a:cubicBezTo>
                  <a:cubicBezTo>
                    <a:pt x="1524" y="1802"/>
                    <a:pt x="1524" y="1791"/>
                    <a:pt x="1514" y="1791"/>
                  </a:cubicBezTo>
                  <a:cubicBezTo>
                    <a:pt x="1508" y="1791"/>
                    <a:pt x="1501" y="1794"/>
                    <a:pt x="1489" y="1802"/>
                  </a:cubicBezTo>
                  <a:cubicBezTo>
                    <a:pt x="1489" y="1802"/>
                    <a:pt x="1473" y="1817"/>
                    <a:pt x="1467" y="1817"/>
                  </a:cubicBezTo>
                  <a:cubicBezTo>
                    <a:pt x="1466" y="1817"/>
                    <a:pt x="1465" y="1816"/>
                    <a:pt x="1465" y="1814"/>
                  </a:cubicBezTo>
                  <a:cubicBezTo>
                    <a:pt x="1465" y="1802"/>
                    <a:pt x="1524" y="1742"/>
                    <a:pt x="1524" y="1718"/>
                  </a:cubicBezTo>
                  <a:cubicBezTo>
                    <a:pt x="1524" y="1707"/>
                    <a:pt x="1513" y="1695"/>
                    <a:pt x="1501" y="1695"/>
                  </a:cubicBezTo>
                  <a:lnTo>
                    <a:pt x="1501" y="1695"/>
                  </a:lnTo>
                  <a:cubicBezTo>
                    <a:pt x="1504" y="1699"/>
                    <a:pt x="1506" y="1708"/>
                    <a:pt x="1501" y="1718"/>
                  </a:cubicBezTo>
                  <a:cubicBezTo>
                    <a:pt x="1497" y="1725"/>
                    <a:pt x="1494" y="1727"/>
                    <a:pt x="1491" y="1727"/>
                  </a:cubicBezTo>
                  <a:cubicBezTo>
                    <a:pt x="1485" y="1727"/>
                    <a:pt x="1480" y="1722"/>
                    <a:pt x="1475" y="1722"/>
                  </a:cubicBezTo>
                  <a:cubicBezTo>
                    <a:pt x="1471" y="1722"/>
                    <a:pt x="1468" y="1724"/>
                    <a:pt x="1465" y="1730"/>
                  </a:cubicBezTo>
                  <a:cubicBezTo>
                    <a:pt x="1465" y="1729"/>
                    <a:pt x="1465" y="1728"/>
                    <a:pt x="1465" y="1728"/>
                  </a:cubicBezTo>
                  <a:cubicBezTo>
                    <a:pt x="1465" y="1728"/>
                    <a:pt x="1463" y="1766"/>
                    <a:pt x="1453" y="1766"/>
                  </a:cubicBezTo>
                  <a:cubicBezTo>
                    <a:pt x="1446" y="1766"/>
                    <a:pt x="1420" y="1784"/>
                    <a:pt x="1413" y="1784"/>
                  </a:cubicBezTo>
                  <a:cubicBezTo>
                    <a:pt x="1408" y="1784"/>
                    <a:pt x="1411" y="1777"/>
                    <a:pt x="1429" y="1754"/>
                  </a:cubicBezTo>
                  <a:cubicBezTo>
                    <a:pt x="1441" y="1742"/>
                    <a:pt x="1465" y="1718"/>
                    <a:pt x="1465" y="1706"/>
                  </a:cubicBezTo>
                  <a:cubicBezTo>
                    <a:pt x="1465" y="1697"/>
                    <a:pt x="1457" y="1679"/>
                    <a:pt x="1448" y="1679"/>
                  </a:cubicBezTo>
                  <a:cubicBezTo>
                    <a:pt x="1446" y="1679"/>
                    <a:pt x="1443" y="1680"/>
                    <a:pt x="1441" y="1683"/>
                  </a:cubicBezTo>
                  <a:cubicBezTo>
                    <a:pt x="1417" y="1683"/>
                    <a:pt x="1393" y="1730"/>
                    <a:pt x="1381" y="1754"/>
                  </a:cubicBezTo>
                  <a:cubicBezTo>
                    <a:pt x="1381" y="1730"/>
                    <a:pt x="1381" y="1706"/>
                    <a:pt x="1393" y="1683"/>
                  </a:cubicBezTo>
                  <a:cubicBezTo>
                    <a:pt x="1393" y="1671"/>
                    <a:pt x="1417" y="1659"/>
                    <a:pt x="1429" y="1659"/>
                  </a:cubicBezTo>
                  <a:cubicBezTo>
                    <a:pt x="1429" y="1659"/>
                    <a:pt x="1393" y="1659"/>
                    <a:pt x="1405" y="1635"/>
                  </a:cubicBezTo>
                  <a:cubicBezTo>
                    <a:pt x="1429" y="1599"/>
                    <a:pt x="1453" y="1564"/>
                    <a:pt x="1477" y="1540"/>
                  </a:cubicBezTo>
                  <a:lnTo>
                    <a:pt x="1477" y="1540"/>
                  </a:lnTo>
                  <a:cubicBezTo>
                    <a:pt x="1441" y="1576"/>
                    <a:pt x="1405" y="1611"/>
                    <a:pt x="1370" y="1647"/>
                  </a:cubicBezTo>
                  <a:cubicBezTo>
                    <a:pt x="1358" y="1655"/>
                    <a:pt x="1352" y="1658"/>
                    <a:pt x="1350" y="1658"/>
                  </a:cubicBezTo>
                  <a:cubicBezTo>
                    <a:pt x="1346" y="1658"/>
                    <a:pt x="1354" y="1647"/>
                    <a:pt x="1346" y="1647"/>
                  </a:cubicBezTo>
                  <a:cubicBezTo>
                    <a:pt x="1337" y="1647"/>
                    <a:pt x="1315" y="1667"/>
                    <a:pt x="1314" y="1667"/>
                  </a:cubicBezTo>
                  <a:cubicBezTo>
                    <a:pt x="1314" y="1667"/>
                    <a:pt x="1316" y="1665"/>
                    <a:pt x="1322" y="1659"/>
                  </a:cubicBezTo>
                  <a:cubicBezTo>
                    <a:pt x="1334" y="1623"/>
                    <a:pt x="1381" y="1587"/>
                    <a:pt x="1405" y="1552"/>
                  </a:cubicBezTo>
                  <a:cubicBezTo>
                    <a:pt x="1410" y="1538"/>
                    <a:pt x="1409" y="1533"/>
                    <a:pt x="1406" y="1533"/>
                  </a:cubicBezTo>
                  <a:cubicBezTo>
                    <a:pt x="1400" y="1533"/>
                    <a:pt x="1389" y="1544"/>
                    <a:pt x="1381" y="1552"/>
                  </a:cubicBezTo>
                  <a:cubicBezTo>
                    <a:pt x="1370" y="1564"/>
                    <a:pt x="1358" y="1575"/>
                    <a:pt x="1346" y="1575"/>
                  </a:cubicBezTo>
                  <a:lnTo>
                    <a:pt x="1322" y="1575"/>
                  </a:lnTo>
                  <a:cubicBezTo>
                    <a:pt x="1313" y="1566"/>
                    <a:pt x="1304" y="1544"/>
                    <a:pt x="1284" y="1544"/>
                  </a:cubicBezTo>
                  <a:cubicBezTo>
                    <a:pt x="1278" y="1544"/>
                    <a:pt x="1271" y="1546"/>
                    <a:pt x="1262" y="1552"/>
                  </a:cubicBezTo>
                  <a:cubicBezTo>
                    <a:pt x="1262" y="1552"/>
                    <a:pt x="1247" y="1567"/>
                    <a:pt x="1241" y="1567"/>
                  </a:cubicBezTo>
                  <a:cubicBezTo>
                    <a:pt x="1240" y="1567"/>
                    <a:pt x="1239" y="1566"/>
                    <a:pt x="1239" y="1564"/>
                  </a:cubicBezTo>
                  <a:cubicBezTo>
                    <a:pt x="1239" y="1552"/>
                    <a:pt x="1262" y="1516"/>
                    <a:pt x="1274" y="1504"/>
                  </a:cubicBezTo>
                  <a:cubicBezTo>
                    <a:pt x="1274" y="1483"/>
                    <a:pt x="1274" y="1454"/>
                    <a:pt x="1251" y="1454"/>
                  </a:cubicBezTo>
                  <a:cubicBezTo>
                    <a:pt x="1248" y="1454"/>
                    <a:pt x="1243" y="1455"/>
                    <a:pt x="1239" y="1456"/>
                  </a:cubicBezTo>
                  <a:cubicBezTo>
                    <a:pt x="1239" y="1456"/>
                    <a:pt x="1203" y="1492"/>
                    <a:pt x="1203" y="1492"/>
                  </a:cubicBezTo>
                  <a:cubicBezTo>
                    <a:pt x="1203" y="1492"/>
                    <a:pt x="1251" y="1433"/>
                    <a:pt x="1239" y="1433"/>
                  </a:cubicBezTo>
                  <a:cubicBezTo>
                    <a:pt x="1237" y="1431"/>
                    <a:pt x="1236" y="1431"/>
                    <a:pt x="1234" y="1431"/>
                  </a:cubicBezTo>
                  <a:cubicBezTo>
                    <a:pt x="1222" y="1431"/>
                    <a:pt x="1203" y="1468"/>
                    <a:pt x="1203" y="1468"/>
                  </a:cubicBezTo>
                  <a:cubicBezTo>
                    <a:pt x="1198" y="1463"/>
                    <a:pt x="1197" y="1461"/>
                    <a:pt x="1195" y="1461"/>
                  </a:cubicBezTo>
                  <a:cubicBezTo>
                    <a:pt x="1193" y="1461"/>
                    <a:pt x="1188" y="1466"/>
                    <a:pt x="1167" y="1480"/>
                  </a:cubicBezTo>
                  <a:cubicBezTo>
                    <a:pt x="1155" y="1504"/>
                    <a:pt x="1131" y="1528"/>
                    <a:pt x="1096" y="1552"/>
                  </a:cubicBezTo>
                  <a:cubicBezTo>
                    <a:pt x="1120" y="1516"/>
                    <a:pt x="1143" y="1480"/>
                    <a:pt x="1155" y="1456"/>
                  </a:cubicBezTo>
                  <a:cubicBezTo>
                    <a:pt x="1155" y="1456"/>
                    <a:pt x="1155" y="1472"/>
                    <a:pt x="1161" y="1472"/>
                  </a:cubicBezTo>
                  <a:cubicBezTo>
                    <a:pt x="1163" y="1472"/>
                    <a:pt x="1165" y="1471"/>
                    <a:pt x="1167" y="1468"/>
                  </a:cubicBezTo>
                  <a:cubicBezTo>
                    <a:pt x="1179" y="1456"/>
                    <a:pt x="1191" y="1445"/>
                    <a:pt x="1191" y="1445"/>
                  </a:cubicBezTo>
                  <a:cubicBezTo>
                    <a:pt x="1191" y="1433"/>
                    <a:pt x="1143" y="1456"/>
                    <a:pt x="1167" y="1409"/>
                  </a:cubicBezTo>
                  <a:cubicBezTo>
                    <a:pt x="1176" y="1396"/>
                    <a:pt x="1174" y="1392"/>
                    <a:pt x="1167" y="1392"/>
                  </a:cubicBezTo>
                  <a:cubicBezTo>
                    <a:pt x="1158" y="1392"/>
                    <a:pt x="1140" y="1399"/>
                    <a:pt x="1128" y="1399"/>
                  </a:cubicBezTo>
                  <a:cubicBezTo>
                    <a:pt x="1124" y="1399"/>
                    <a:pt x="1121" y="1399"/>
                    <a:pt x="1120" y="1397"/>
                  </a:cubicBezTo>
                  <a:cubicBezTo>
                    <a:pt x="1084" y="1433"/>
                    <a:pt x="1096" y="1433"/>
                    <a:pt x="1072" y="1480"/>
                  </a:cubicBezTo>
                  <a:cubicBezTo>
                    <a:pt x="1072" y="1480"/>
                    <a:pt x="1084" y="1421"/>
                    <a:pt x="1084" y="1421"/>
                  </a:cubicBezTo>
                  <a:lnTo>
                    <a:pt x="1084" y="1421"/>
                  </a:lnTo>
                  <a:cubicBezTo>
                    <a:pt x="1060" y="1433"/>
                    <a:pt x="1036" y="1456"/>
                    <a:pt x="1024" y="1480"/>
                  </a:cubicBezTo>
                  <a:cubicBezTo>
                    <a:pt x="1034" y="1451"/>
                    <a:pt x="1099" y="1327"/>
                    <a:pt x="1084" y="1327"/>
                  </a:cubicBezTo>
                  <a:cubicBezTo>
                    <a:pt x="1081" y="1327"/>
                    <a:pt x="1073" y="1334"/>
                    <a:pt x="1060" y="1349"/>
                  </a:cubicBezTo>
                  <a:cubicBezTo>
                    <a:pt x="1060" y="1353"/>
                    <a:pt x="1061" y="1355"/>
                    <a:pt x="1063" y="1355"/>
                  </a:cubicBezTo>
                  <a:cubicBezTo>
                    <a:pt x="1067" y="1355"/>
                    <a:pt x="1072" y="1349"/>
                    <a:pt x="1072" y="1349"/>
                  </a:cubicBezTo>
                  <a:lnTo>
                    <a:pt x="1072" y="1349"/>
                  </a:lnTo>
                  <a:cubicBezTo>
                    <a:pt x="1084" y="1349"/>
                    <a:pt x="1036" y="1397"/>
                    <a:pt x="1036" y="1397"/>
                  </a:cubicBezTo>
                  <a:cubicBezTo>
                    <a:pt x="1030" y="1403"/>
                    <a:pt x="1024" y="1406"/>
                    <a:pt x="1020" y="1406"/>
                  </a:cubicBezTo>
                  <a:cubicBezTo>
                    <a:pt x="1015" y="1406"/>
                    <a:pt x="1012" y="1403"/>
                    <a:pt x="1012" y="1397"/>
                  </a:cubicBezTo>
                  <a:cubicBezTo>
                    <a:pt x="1012" y="1385"/>
                    <a:pt x="1060" y="1325"/>
                    <a:pt x="1060" y="1302"/>
                  </a:cubicBezTo>
                  <a:cubicBezTo>
                    <a:pt x="1060" y="1290"/>
                    <a:pt x="1060" y="1290"/>
                    <a:pt x="1048" y="1290"/>
                  </a:cubicBezTo>
                  <a:cubicBezTo>
                    <a:pt x="1027" y="1290"/>
                    <a:pt x="1015" y="1327"/>
                    <a:pt x="1004" y="1327"/>
                  </a:cubicBezTo>
                  <a:cubicBezTo>
                    <a:pt x="1003" y="1327"/>
                    <a:pt x="1002" y="1327"/>
                    <a:pt x="1000" y="1325"/>
                  </a:cubicBezTo>
                  <a:cubicBezTo>
                    <a:pt x="989" y="1325"/>
                    <a:pt x="989" y="1325"/>
                    <a:pt x="1012" y="1302"/>
                  </a:cubicBezTo>
                  <a:cubicBezTo>
                    <a:pt x="1024" y="1290"/>
                    <a:pt x="1036" y="1278"/>
                    <a:pt x="1036" y="1266"/>
                  </a:cubicBezTo>
                  <a:cubicBezTo>
                    <a:pt x="1038" y="1263"/>
                    <a:pt x="1037" y="1262"/>
                    <a:pt x="1036" y="1262"/>
                  </a:cubicBezTo>
                  <a:cubicBezTo>
                    <a:pt x="1027" y="1262"/>
                    <a:pt x="971" y="1310"/>
                    <a:pt x="962" y="1310"/>
                  </a:cubicBezTo>
                  <a:cubicBezTo>
                    <a:pt x="960" y="1310"/>
                    <a:pt x="961" y="1307"/>
                    <a:pt x="965" y="1302"/>
                  </a:cubicBezTo>
                  <a:cubicBezTo>
                    <a:pt x="989" y="1266"/>
                    <a:pt x="1000" y="1242"/>
                    <a:pt x="1000" y="1230"/>
                  </a:cubicBezTo>
                  <a:lnTo>
                    <a:pt x="977" y="1230"/>
                  </a:lnTo>
                  <a:cubicBezTo>
                    <a:pt x="977" y="1230"/>
                    <a:pt x="946" y="1303"/>
                    <a:pt x="941" y="1303"/>
                  </a:cubicBezTo>
                  <a:cubicBezTo>
                    <a:pt x="941" y="1303"/>
                    <a:pt x="941" y="1302"/>
                    <a:pt x="941" y="1302"/>
                  </a:cubicBezTo>
                  <a:cubicBezTo>
                    <a:pt x="929" y="1290"/>
                    <a:pt x="941" y="1278"/>
                    <a:pt x="929" y="1266"/>
                  </a:cubicBezTo>
                  <a:lnTo>
                    <a:pt x="917" y="1254"/>
                  </a:lnTo>
                  <a:lnTo>
                    <a:pt x="905" y="1254"/>
                  </a:lnTo>
                  <a:cubicBezTo>
                    <a:pt x="917" y="1242"/>
                    <a:pt x="941" y="1218"/>
                    <a:pt x="953" y="1194"/>
                  </a:cubicBezTo>
                  <a:cubicBezTo>
                    <a:pt x="961" y="1187"/>
                    <a:pt x="962" y="1184"/>
                    <a:pt x="960" y="1184"/>
                  </a:cubicBezTo>
                  <a:lnTo>
                    <a:pt x="960" y="1184"/>
                  </a:lnTo>
                  <a:cubicBezTo>
                    <a:pt x="957" y="1184"/>
                    <a:pt x="941" y="1194"/>
                    <a:pt x="941" y="1194"/>
                  </a:cubicBezTo>
                  <a:cubicBezTo>
                    <a:pt x="931" y="1194"/>
                    <a:pt x="903" y="1221"/>
                    <a:pt x="903" y="1221"/>
                  </a:cubicBezTo>
                  <a:cubicBezTo>
                    <a:pt x="903" y="1221"/>
                    <a:pt x="904" y="1220"/>
                    <a:pt x="905" y="1218"/>
                  </a:cubicBezTo>
                  <a:cubicBezTo>
                    <a:pt x="917" y="1194"/>
                    <a:pt x="929" y="1183"/>
                    <a:pt x="941" y="1159"/>
                  </a:cubicBezTo>
                  <a:lnTo>
                    <a:pt x="941" y="1159"/>
                  </a:lnTo>
                  <a:cubicBezTo>
                    <a:pt x="917" y="1183"/>
                    <a:pt x="893" y="1206"/>
                    <a:pt x="870" y="1218"/>
                  </a:cubicBezTo>
                  <a:cubicBezTo>
                    <a:pt x="858" y="1218"/>
                    <a:pt x="846" y="1218"/>
                    <a:pt x="858" y="1206"/>
                  </a:cubicBezTo>
                  <a:cubicBezTo>
                    <a:pt x="858" y="1194"/>
                    <a:pt x="870" y="1183"/>
                    <a:pt x="870" y="1171"/>
                  </a:cubicBezTo>
                  <a:cubicBezTo>
                    <a:pt x="870" y="1171"/>
                    <a:pt x="870" y="1160"/>
                    <a:pt x="862" y="1160"/>
                  </a:cubicBezTo>
                  <a:cubicBezTo>
                    <a:pt x="859" y="1160"/>
                    <a:pt x="854" y="1163"/>
                    <a:pt x="846" y="1171"/>
                  </a:cubicBezTo>
                  <a:cubicBezTo>
                    <a:pt x="822" y="1206"/>
                    <a:pt x="822" y="1206"/>
                    <a:pt x="810" y="1206"/>
                  </a:cubicBezTo>
                  <a:cubicBezTo>
                    <a:pt x="798" y="1206"/>
                    <a:pt x="798" y="1206"/>
                    <a:pt x="810" y="1194"/>
                  </a:cubicBezTo>
                  <a:cubicBezTo>
                    <a:pt x="822" y="1183"/>
                    <a:pt x="881" y="1135"/>
                    <a:pt x="870" y="1123"/>
                  </a:cubicBezTo>
                  <a:cubicBezTo>
                    <a:pt x="870" y="1119"/>
                    <a:pt x="868" y="1117"/>
                    <a:pt x="867" y="1117"/>
                  </a:cubicBezTo>
                  <a:cubicBezTo>
                    <a:pt x="861" y="1117"/>
                    <a:pt x="847" y="1135"/>
                    <a:pt x="839" y="1135"/>
                  </a:cubicBezTo>
                  <a:cubicBezTo>
                    <a:pt x="836" y="1135"/>
                    <a:pt x="834" y="1132"/>
                    <a:pt x="834" y="1123"/>
                  </a:cubicBezTo>
                  <a:cubicBezTo>
                    <a:pt x="838" y="1109"/>
                    <a:pt x="838" y="1104"/>
                    <a:pt x="833" y="1104"/>
                  </a:cubicBezTo>
                  <a:cubicBezTo>
                    <a:pt x="827" y="1104"/>
                    <a:pt x="813" y="1116"/>
                    <a:pt x="798" y="1123"/>
                  </a:cubicBezTo>
                  <a:cubicBezTo>
                    <a:pt x="790" y="1127"/>
                    <a:pt x="786" y="1128"/>
                    <a:pt x="784" y="1128"/>
                  </a:cubicBezTo>
                  <a:cubicBezTo>
                    <a:pt x="781" y="1128"/>
                    <a:pt x="786" y="1123"/>
                    <a:pt x="786" y="1123"/>
                  </a:cubicBezTo>
                  <a:lnTo>
                    <a:pt x="774" y="1123"/>
                  </a:lnTo>
                  <a:cubicBezTo>
                    <a:pt x="761" y="1137"/>
                    <a:pt x="743" y="1151"/>
                    <a:pt x="735" y="1151"/>
                  </a:cubicBezTo>
                  <a:cubicBezTo>
                    <a:pt x="729" y="1151"/>
                    <a:pt x="728" y="1143"/>
                    <a:pt x="739" y="1123"/>
                  </a:cubicBezTo>
                  <a:cubicBezTo>
                    <a:pt x="749" y="1113"/>
                    <a:pt x="801" y="1044"/>
                    <a:pt x="789" y="1044"/>
                  </a:cubicBezTo>
                  <a:cubicBezTo>
                    <a:pt x="786" y="1044"/>
                    <a:pt x="782" y="1046"/>
                    <a:pt x="774" y="1052"/>
                  </a:cubicBezTo>
                  <a:cubicBezTo>
                    <a:pt x="755" y="1071"/>
                    <a:pt x="743" y="1091"/>
                    <a:pt x="740" y="1091"/>
                  </a:cubicBezTo>
                  <a:cubicBezTo>
                    <a:pt x="739" y="1091"/>
                    <a:pt x="739" y="1090"/>
                    <a:pt x="739" y="1087"/>
                  </a:cubicBezTo>
                  <a:cubicBezTo>
                    <a:pt x="727" y="1075"/>
                    <a:pt x="762" y="1052"/>
                    <a:pt x="762" y="1040"/>
                  </a:cubicBezTo>
                  <a:cubicBezTo>
                    <a:pt x="774" y="1028"/>
                    <a:pt x="762" y="1028"/>
                    <a:pt x="762" y="1028"/>
                  </a:cubicBezTo>
                  <a:lnTo>
                    <a:pt x="727" y="1075"/>
                  </a:lnTo>
                  <a:cubicBezTo>
                    <a:pt x="727" y="1087"/>
                    <a:pt x="715" y="1099"/>
                    <a:pt x="715" y="1111"/>
                  </a:cubicBezTo>
                  <a:cubicBezTo>
                    <a:pt x="703" y="1123"/>
                    <a:pt x="694" y="1126"/>
                    <a:pt x="688" y="1126"/>
                  </a:cubicBezTo>
                  <a:cubicBezTo>
                    <a:pt x="682" y="1126"/>
                    <a:pt x="679" y="1123"/>
                    <a:pt x="679" y="1123"/>
                  </a:cubicBezTo>
                  <a:cubicBezTo>
                    <a:pt x="679" y="1123"/>
                    <a:pt x="703" y="1087"/>
                    <a:pt x="703" y="1064"/>
                  </a:cubicBezTo>
                  <a:cubicBezTo>
                    <a:pt x="703" y="1040"/>
                    <a:pt x="715" y="1028"/>
                    <a:pt x="703" y="1028"/>
                  </a:cubicBezTo>
                  <a:cubicBezTo>
                    <a:pt x="693" y="1038"/>
                    <a:pt x="682" y="1066"/>
                    <a:pt x="672" y="1066"/>
                  </a:cubicBezTo>
                  <a:cubicBezTo>
                    <a:pt x="670" y="1066"/>
                    <a:pt x="669" y="1065"/>
                    <a:pt x="667" y="1064"/>
                  </a:cubicBezTo>
                  <a:cubicBezTo>
                    <a:pt x="659" y="1064"/>
                    <a:pt x="662" y="1058"/>
                    <a:pt x="657" y="1058"/>
                  </a:cubicBezTo>
                  <a:cubicBezTo>
                    <a:pt x="655" y="1058"/>
                    <a:pt x="651" y="1060"/>
                    <a:pt x="643" y="1064"/>
                  </a:cubicBezTo>
                  <a:cubicBezTo>
                    <a:pt x="640" y="1067"/>
                    <a:pt x="635" y="1068"/>
                    <a:pt x="630" y="1068"/>
                  </a:cubicBezTo>
                  <a:cubicBezTo>
                    <a:pt x="618" y="1068"/>
                    <a:pt x="604" y="1060"/>
                    <a:pt x="596" y="1052"/>
                  </a:cubicBezTo>
                  <a:cubicBezTo>
                    <a:pt x="596" y="1040"/>
                    <a:pt x="596" y="1040"/>
                    <a:pt x="619" y="1016"/>
                  </a:cubicBezTo>
                  <a:cubicBezTo>
                    <a:pt x="643" y="992"/>
                    <a:pt x="619" y="980"/>
                    <a:pt x="619" y="980"/>
                  </a:cubicBezTo>
                  <a:cubicBezTo>
                    <a:pt x="619" y="980"/>
                    <a:pt x="619" y="964"/>
                    <a:pt x="612" y="964"/>
                  </a:cubicBezTo>
                  <a:cubicBezTo>
                    <a:pt x="609" y="964"/>
                    <a:pt x="604" y="968"/>
                    <a:pt x="596" y="980"/>
                  </a:cubicBezTo>
                  <a:cubicBezTo>
                    <a:pt x="586" y="994"/>
                    <a:pt x="582" y="999"/>
                    <a:pt x="581" y="999"/>
                  </a:cubicBezTo>
                  <a:cubicBezTo>
                    <a:pt x="578" y="999"/>
                    <a:pt x="579" y="987"/>
                    <a:pt x="572" y="980"/>
                  </a:cubicBezTo>
                  <a:cubicBezTo>
                    <a:pt x="572" y="980"/>
                    <a:pt x="560" y="992"/>
                    <a:pt x="548" y="992"/>
                  </a:cubicBezTo>
                  <a:cubicBezTo>
                    <a:pt x="536" y="992"/>
                    <a:pt x="548" y="980"/>
                    <a:pt x="536" y="980"/>
                  </a:cubicBezTo>
                  <a:cubicBezTo>
                    <a:pt x="535" y="979"/>
                    <a:pt x="534" y="979"/>
                    <a:pt x="533" y="979"/>
                  </a:cubicBezTo>
                  <a:cubicBezTo>
                    <a:pt x="514" y="979"/>
                    <a:pt x="440" y="1053"/>
                    <a:pt x="429" y="1075"/>
                  </a:cubicBezTo>
                  <a:lnTo>
                    <a:pt x="441" y="1075"/>
                  </a:lnTo>
                  <a:cubicBezTo>
                    <a:pt x="441" y="1087"/>
                    <a:pt x="441" y="1099"/>
                    <a:pt x="441" y="1111"/>
                  </a:cubicBezTo>
                  <a:cubicBezTo>
                    <a:pt x="441" y="1135"/>
                    <a:pt x="441" y="1159"/>
                    <a:pt x="453" y="1159"/>
                  </a:cubicBezTo>
                  <a:cubicBezTo>
                    <a:pt x="465" y="1159"/>
                    <a:pt x="500" y="1099"/>
                    <a:pt x="512" y="1099"/>
                  </a:cubicBezTo>
                  <a:cubicBezTo>
                    <a:pt x="513" y="1099"/>
                    <a:pt x="514" y="1099"/>
                    <a:pt x="514" y="1099"/>
                  </a:cubicBezTo>
                  <a:lnTo>
                    <a:pt x="514" y="1099"/>
                  </a:lnTo>
                  <a:cubicBezTo>
                    <a:pt x="523" y="1085"/>
                    <a:pt x="542" y="1062"/>
                    <a:pt x="547" y="1062"/>
                  </a:cubicBezTo>
                  <a:cubicBezTo>
                    <a:pt x="548" y="1062"/>
                    <a:pt x="548" y="1062"/>
                    <a:pt x="548" y="1064"/>
                  </a:cubicBezTo>
                  <a:cubicBezTo>
                    <a:pt x="559" y="1064"/>
                    <a:pt x="540" y="1113"/>
                    <a:pt x="519" y="1113"/>
                  </a:cubicBezTo>
                  <a:lnTo>
                    <a:pt x="519" y="1113"/>
                  </a:lnTo>
                  <a:cubicBezTo>
                    <a:pt x="523" y="1104"/>
                    <a:pt x="527" y="1100"/>
                    <a:pt x="514" y="1099"/>
                  </a:cubicBezTo>
                  <a:lnTo>
                    <a:pt x="514" y="1099"/>
                  </a:lnTo>
                  <a:cubicBezTo>
                    <a:pt x="510" y="1106"/>
                    <a:pt x="509" y="1111"/>
                    <a:pt x="512" y="1111"/>
                  </a:cubicBezTo>
                  <a:cubicBezTo>
                    <a:pt x="514" y="1112"/>
                    <a:pt x="517" y="1113"/>
                    <a:pt x="519" y="1113"/>
                  </a:cubicBezTo>
                  <a:cubicBezTo>
                    <a:pt x="519" y="1113"/>
                    <a:pt x="519" y="1113"/>
                    <a:pt x="519" y="1113"/>
                  </a:cubicBezTo>
                  <a:lnTo>
                    <a:pt x="519" y="1113"/>
                  </a:lnTo>
                  <a:cubicBezTo>
                    <a:pt x="516" y="1118"/>
                    <a:pt x="512" y="1126"/>
                    <a:pt x="512" y="1135"/>
                  </a:cubicBezTo>
                  <a:cubicBezTo>
                    <a:pt x="512" y="1159"/>
                    <a:pt x="500" y="1159"/>
                    <a:pt x="500" y="1159"/>
                  </a:cubicBezTo>
                  <a:cubicBezTo>
                    <a:pt x="504" y="1162"/>
                    <a:pt x="505" y="1163"/>
                    <a:pt x="506" y="1163"/>
                  </a:cubicBezTo>
                  <a:cubicBezTo>
                    <a:pt x="509" y="1163"/>
                    <a:pt x="510" y="1152"/>
                    <a:pt x="536" y="1135"/>
                  </a:cubicBezTo>
                  <a:cubicBezTo>
                    <a:pt x="552" y="1119"/>
                    <a:pt x="559" y="1112"/>
                    <a:pt x="561" y="1112"/>
                  </a:cubicBezTo>
                  <a:lnTo>
                    <a:pt x="561" y="1112"/>
                  </a:lnTo>
                  <a:cubicBezTo>
                    <a:pt x="564" y="1112"/>
                    <a:pt x="560" y="1122"/>
                    <a:pt x="560" y="1135"/>
                  </a:cubicBezTo>
                  <a:cubicBezTo>
                    <a:pt x="548" y="1147"/>
                    <a:pt x="500" y="1206"/>
                    <a:pt x="512" y="1218"/>
                  </a:cubicBezTo>
                  <a:cubicBezTo>
                    <a:pt x="514" y="1220"/>
                    <a:pt x="517" y="1221"/>
                    <a:pt x="519" y="1221"/>
                  </a:cubicBezTo>
                  <a:cubicBezTo>
                    <a:pt x="529" y="1221"/>
                    <a:pt x="540" y="1200"/>
                    <a:pt x="560" y="1171"/>
                  </a:cubicBezTo>
                  <a:lnTo>
                    <a:pt x="572" y="1171"/>
                  </a:lnTo>
                  <a:cubicBezTo>
                    <a:pt x="581" y="1171"/>
                    <a:pt x="614" y="1155"/>
                    <a:pt x="626" y="1155"/>
                  </a:cubicBezTo>
                  <a:cubicBezTo>
                    <a:pt x="629" y="1155"/>
                    <a:pt x="631" y="1156"/>
                    <a:pt x="631" y="1159"/>
                  </a:cubicBezTo>
                  <a:cubicBezTo>
                    <a:pt x="631" y="1171"/>
                    <a:pt x="572" y="1218"/>
                    <a:pt x="560" y="1230"/>
                  </a:cubicBezTo>
                  <a:cubicBezTo>
                    <a:pt x="572" y="1218"/>
                    <a:pt x="608" y="1218"/>
                    <a:pt x="631" y="1206"/>
                  </a:cubicBezTo>
                  <a:cubicBezTo>
                    <a:pt x="635" y="1203"/>
                    <a:pt x="637" y="1202"/>
                    <a:pt x="638" y="1202"/>
                  </a:cubicBezTo>
                  <a:cubicBezTo>
                    <a:pt x="642" y="1202"/>
                    <a:pt x="640" y="1213"/>
                    <a:pt x="631" y="1230"/>
                  </a:cubicBezTo>
                  <a:cubicBezTo>
                    <a:pt x="623" y="1239"/>
                    <a:pt x="620" y="1241"/>
                    <a:pt x="621" y="1241"/>
                  </a:cubicBezTo>
                  <a:cubicBezTo>
                    <a:pt x="623" y="1241"/>
                    <a:pt x="628" y="1239"/>
                    <a:pt x="634" y="1239"/>
                  </a:cubicBezTo>
                  <a:cubicBezTo>
                    <a:pt x="637" y="1239"/>
                    <a:pt x="641" y="1239"/>
                    <a:pt x="643" y="1242"/>
                  </a:cubicBezTo>
                  <a:cubicBezTo>
                    <a:pt x="655" y="1254"/>
                    <a:pt x="643" y="1242"/>
                    <a:pt x="643" y="1266"/>
                  </a:cubicBezTo>
                  <a:cubicBezTo>
                    <a:pt x="637" y="1278"/>
                    <a:pt x="637" y="1281"/>
                    <a:pt x="639" y="1281"/>
                  </a:cubicBezTo>
                  <a:cubicBezTo>
                    <a:pt x="640" y="1281"/>
                    <a:pt x="643" y="1278"/>
                    <a:pt x="643" y="1278"/>
                  </a:cubicBezTo>
                  <a:cubicBezTo>
                    <a:pt x="655" y="1266"/>
                    <a:pt x="667" y="1254"/>
                    <a:pt x="679" y="1230"/>
                  </a:cubicBezTo>
                  <a:cubicBezTo>
                    <a:pt x="686" y="1223"/>
                    <a:pt x="697" y="1208"/>
                    <a:pt x="703" y="1199"/>
                  </a:cubicBezTo>
                  <a:lnTo>
                    <a:pt x="703" y="1199"/>
                  </a:lnTo>
                  <a:cubicBezTo>
                    <a:pt x="700" y="1222"/>
                    <a:pt x="679" y="1244"/>
                    <a:pt x="679" y="1266"/>
                  </a:cubicBezTo>
                  <a:cubicBezTo>
                    <a:pt x="679" y="1270"/>
                    <a:pt x="680" y="1271"/>
                    <a:pt x="683" y="1271"/>
                  </a:cubicBezTo>
                  <a:cubicBezTo>
                    <a:pt x="688" y="1271"/>
                    <a:pt x="699" y="1266"/>
                    <a:pt x="715" y="1266"/>
                  </a:cubicBezTo>
                  <a:cubicBezTo>
                    <a:pt x="727" y="1266"/>
                    <a:pt x="715" y="1266"/>
                    <a:pt x="715" y="1278"/>
                  </a:cubicBezTo>
                  <a:cubicBezTo>
                    <a:pt x="703" y="1290"/>
                    <a:pt x="703" y="1302"/>
                    <a:pt x="715" y="1302"/>
                  </a:cubicBezTo>
                  <a:cubicBezTo>
                    <a:pt x="715" y="1302"/>
                    <a:pt x="722" y="1286"/>
                    <a:pt x="731" y="1286"/>
                  </a:cubicBezTo>
                  <a:cubicBezTo>
                    <a:pt x="734" y="1286"/>
                    <a:pt x="736" y="1287"/>
                    <a:pt x="739" y="1290"/>
                  </a:cubicBezTo>
                  <a:cubicBezTo>
                    <a:pt x="750" y="1290"/>
                    <a:pt x="739" y="1302"/>
                    <a:pt x="739" y="1314"/>
                  </a:cubicBezTo>
                  <a:cubicBezTo>
                    <a:pt x="739" y="1314"/>
                    <a:pt x="749" y="1319"/>
                    <a:pt x="767" y="1319"/>
                  </a:cubicBezTo>
                  <a:cubicBezTo>
                    <a:pt x="776" y="1319"/>
                    <a:pt x="786" y="1318"/>
                    <a:pt x="798" y="1314"/>
                  </a:cubicBezTo>
                  <a:cubicBezTo>
                    <a:pt x="814" y="1303"/>
                    <a:pt x="821" y="1297"/>
                    <a:pt x="821" y="1297"/>
                  </a:cubicBezTo>
                  <a:lnTo>
                    <a:pt x="821" y="1297"/>
                  </a:lnTo>
                  <a:cubicBezTo>
                    <a:pt x="821" y="1297"/>
                    <a:pt x="811" y="1306"/>
                    <a:pt x="798" y="1325"/>
                  </a:cubicBezTo>
                  <a:cubicBezTo>
                    <a:pt x="782" y="1357"/>
                    <a:pt x="782" y="1363"/>
                    <a:pt x="784" y="1363"/>
                  </a:cubicBezTo>
                  <a:cubicBezTo>
                    <a:pt x="785" y="1363"/>
                    <a:pt x="786" y="1361"/>
                    <a:pt x="786" y="1361"/>
                  </a:cubicBezTo>
                  <a:cubicBezTo>
                    <a:pt x="786" y="1361"/>
                    <a:pt x="798" y="1373"/>
                    <a:pt x="810" y="1373"/>
                  </a:cubicBezTo>
                  <a:cubicBezTo>
                    <a:pt x="817" y="1366"/>
                    <a:pt x="824" y="1359"/>
                    <a:pt x="828" y="1359"/>
                  </a:cubicBezTo>
                  <a:cubicBezTo>
                    <a:pt x="832" y="1359"/>
                    <a:pt x="834" y="1363"/>
                    <a:pt x="834" y="1373"/>
                  </a:cubicBezTo>
                  <a:cubicBezTo>
                    <a:pt x="798" y="1409"/>
                    <a:pt x="834" y="1409"/>
                    <a:pt x="834" y="1409"/>
                  </a:cubicBezTo>
                  <a:cubicBezTo>
                    <a:pt x="834" y="1409"/>
                    <a:pt x="875" y="1367"/>
                    <a:pt x="889" y="1367"/>
                  </a:cubicBezTo>
                  <a:cubicBezTo>
                    <a:pt x="892" y="1367"/>
                    <a:pt x="893" y="1369"/>
                    <a:pt x="893" y="1373"/>
                  </a:cubicBezTo>
                  <a:cubicBezTo>
                    <a:pt x="870" y="1409"/>
                    <a:pt x="858" y="1421"/>
                    <a:pt x="870" y="1433"/>
                  </a:cubicBezTo>
                  <a:cubicBezTo>
                    <a:pt x="881" y="1456"/>
                    <a:pt x="893" y="1468"/>
                    <a:pt x="917" y="1468"/>
                  </a:cubicBezTo>
                  <a:lnTo>
                    <a:pt x="941" y="1468"/>
                  </a:lnTo>
                  <a:cubicBezTo>
                    <a:pt x="941" y="1468"/>
                    <a:pt x="965" y="1456"/>
                    <a:pt x="965" y="1456"/>
                  </a:cubicBezTo>
                  <a:lnTo>
                    <a:pt x="965" y="1456"/>
                  </a:lnTo>
                  <a:cubicBezTo>
                    <a:pt x="965" y="1456"/>
                    <a:pt x="941" y="1504"/>
                    <a:pt x="941" y="1516"/>
                  </a:cubicBezTo>
                  <a:cubicBezTo>
                    <a:pt x="941" y="1528"/>
                    <a:pt x="941" y="1540"/>
                    <a:pt x="941" y="1552"/>
                  </a:cubicBezTo>
                  <a:cubicBezTo>
                    <a:pt x="941" y="1556"/>
                    <a:pt x="943" y="1559"/>
                    <a:pt x="946" y="1559"/>
                  </a:cubicBezTo>
                  <a:cubicBezTo>
                    <a:pt x="953" y="1559"/>
                    <a:pt x="966" y="1551"/>
                    <a:pt x="989" y="1528"/>
                  </a:cubicBezTo>
                  <a:lnTo>
                    <a:pt x="989" y="1528"/>
                  </a:lnTo>
                  <a:cubicBezTo>
                    <a:pt x="981" y="1535"/>
                    <a:pt x="981" y="1538"/>
                    <a:pt x="984" y="1538"/>
                  </a:cubicBezTo>
                  <a:cubicBezTo>
                    <a:pt x="990" y="1538"/>
                    <a:pt x="1009" y="1528"/>
                    <a:pt x="1020" y="1520"/>
                  </a:cubicBezTo>
                  <a:lnTo>
                    <a:pt x="1020" y="1520"/>
                  </a:lnTo>
                  <a:cubicBezTo>
                    <a:pt x="1013" y="1533"/>
                    <a:pt x="1000" y="1567"/>
                    <a:pt x="1000" y="1575"/>
                  </a:cubicBezTo>
                  <a:cubicBezTo>
                    <a:pt x="1000" y="1584"/>
                    <a:pt x="1000" y="1592"/>
                    <a:pt x="1005" y="1592"/>
                  </a:cubicBezTo>
                  <a:cubicBezTo>
                    <a:pt x="1006" y="1592"/>
                    <a:pt x="1009" y="1591"/>
                    <a:pt x="1012" y="1587"/>
                  </a:cubicBezTo>
                  <a:cubicBezTo>
                    <a:pt x="1036" y="1587"/>
                    <a:pt x="1048" y="1552"/>
                    <a:pt x="1072" y="1528"/>
                  </a:cubicBezTo>
                  <a:cubicBezTo>
                    <a:pt x="1075" y="1524"/>
                    <a:pt x="1078" y="1523"/>
                    <a:pt x="1080" y="1523"/>
                  </a:cubicBezTo>
                  <a:cubicBezTo>
                    <a:pt x="1084" y="1523"/>
                    <a:pt x="1084" y="1531"/>
                    <a:pt x="1084" y="1540"/>
                  </a:cubicBezTo>
                  <a:lnTo>
                    <a:pt x="1060" y="1564"/>
                  </a:lnTo>
                  <a:lnTo>
                    <a:pt x="1060" y="1575"/>
                  </a:lnTo>
                  <a:cubicBezTo>
                    <a:pt x="1060" y="1575"/>
                    <a:pt x="1048" y="1599"/>
                    <a:pt x="1048" y="1611"/>
                  </a:cubicBezTo>
                  <a:cubicBezTo>
                    <a:pt x="1048" y="1611"/>
                    <a:pt x="1048" y="1611"/>
                    <a:pt x="1060" y="1623"/>
                  </a:cubicBezTo>
                  <a:cubicBezTo>
                    <a:pt x="1072" y="1623"/>
                    <a:pt x="1096" y="1599"/>
                    <a:pt x="1131" y="1587"/>
                  </a:cubicBezTo>
                  <a:cubicBezTo>
                    <a:pt x="1138" y="1581"/>
                    <a:pt x="1141" y="1578"/>
                    <a:pt x="1141" y="1578"/>
                  </a:cubicBezTo>
                  <a:lnTo>
                    <a:pt x="1141" y="1578"/>
                  </a:lnTo>
                  <a:cubicBezTo>
                    <a:pt x="1142" y="1578"/>
                    <a:pt x="1125" y="1600"/>
                    <a:pt x="1108" y="1635"/>
                  </a:cubicBezTo>
                  <a:cubicBezTo>
                    <a:pt x="1112" y="1626"/>
                    <a:pt x="1115" y="1624"/>
                    <a:pt x="1117" y="1624"/>
                  </a:cubicBezTo>
                  <a:cubicBezTo>
                    <a:pt x="1120" y="1624"/>
                    <a:pt x="1122" y="1627"/>
                    <a:pt x="1125" y="1627"/>
                  </a:cubicBezTo>
                  <a:cubicBezTo>
                    <a:pt x="1127" y="1627"/>
                    <a:pt x="1129" y="1626"/>
                    <a:pt x="1131" y="1623"/>
                  </a:cubicBezTo>
                  <a:lnTo>
                    <a:pt x="1155" y="1587"/>
                  </a:lnTo>
                  <a:lnTo>
                    <a:pt x="1155" y="1587"/>
                  </a:lnTo>
                  <a:cubicBezTo>
                    <a:pt x="1155" y="1588"/>
                    <a:pt x="1131" y="1623"/>
                    <a:pt x="1131" y="1635"/>
                  </a:cubicBezTo>
                  <a:cubicBezTo>
                    <a:pt x="1143" y="1635"/>
                    <a:pt x="1167" y="1611"/>
                    <a:pt x="1179" y="1599"/>
                  </a:cubicBezTo>
                  <a:cubicBezTo>
                    <a:pt x="1191" y="1599"/>
                    <a:pt x="1179" y="1623"/>
                    <a:pt x="1167" y="1635"/>
                  </a:cubicBezTo>
                  <a:cubicBezTo>
                    <a:pt x="1156" y="1635"/>
                    <a:pt x="1116" y="1684"/>
                    <a:pt x="1127" y="1684"/>
                  </a:cubicBezTo>
                  <a:cubicBezTo>
                    <a:pt x="1128" y="1684"/>
                    <a:pt x="1129" y="1684"/>
                    <a:pt x="1131" y="1683"/>
                  </a:cubicBezTo>
                  <a:cubicBezTo>
                    <a:pt x="1155" y="1671"/>
                    <a:pt x="1179" y="1647"/>
                    <a:pt x="1203" y="1623"/>
                  </a:cubicBezTo>
                  <a:lnTo>
                    <a:pt x="1203" y="1623"/>
                  </a:lnTo>
                  <a:cubicBezTo>
                    <a:pt x="1131" y="1718"/>
                    <a:pt x="1251" y="1671"/>
                    <a:pt x="1203" y="1730"/>
                  </a:cubicBezTo>
                  <a:cubicBezTo>
                    <a:pt x="1195" y="1750"/>
                    <a:pt x="1195" y="1757"/>
                    <a:pt x="1199" y="1757"/>
                  </a:cubicBezTo>
                  <a:cubicBezTo>
                    <a:pt x="1207" y="1757"/>
                    <a:pt x="1231" y="1730"/>
                    <a:pt x="1239" y="1730"/>
                  </a:cubicBezTo>
                  <a:cubicBezTo>
                    <a:pt x="1262" y="1730"/>
                    <a:pt x="1262" y="1742"/>
                    <a:pt x="1274" y="1754"/>
                  </a:cubicBezTo>
                  <a:lnTo>
                    <a:pt x="1322" y="1754"/>
                  </a:lnTo>
                  <a:cubicBezTo>
                    <a:pt x="1334" y="1754"/>
                    <a:pt x="1310" y="1790"/>
                    <a:pt x="1322" y="1790"/>
                  </a:cubicBezTo>
                  <a:cubicBezTo>
                    <a:pt x="1328" y="1796"/>
                    <a:pt x="1331" y="1799"/>
                    <a:pt x="1334" y="1799"/>
                  </a:cubicBezTo>
                  <a:cubicBezTo>
                    <a:pt x="1337" y="1799"/>
                    <a:pt x="1340" y="1796"/>
                    <a:pt x="1346" y="1790"/>
                  </a:cubicBezTo>
                  <a:cubicBezTo>
                    <a:pt x="1358" y="1778"/>
                    <a:pt x="1370" y="1766"/>
                    <a:pt x="1370" y="1766"/>
                  </a:cubicBezTo>
                  <a:lnTo>
                    <a:pt x="1370" y="1766"/>
                  </a:lnTo>
                  <a:cubicBezTo>
                    <a:pt x="1370" y="1778"/>
                    <a:pt x="1334" y="1826"/>
                    <a:pt x="1322" y="1849"/>
                  </a:cubicBezTo>
                  <a:cubicBezTo>
                    <a:pt x="1330" y="1839"/>
                    <a:pt x="1338" y="1835"/>
                    <a:pt x="1347" y="1835"/>
                  </a:cubicBezTo>
                  <a:cubicBezTo>
                    <a:pt x="1376" y="1835"/>
                    <a:pt x="1405" y="1885"/>
                    <a:pt x="1405" y="1885"/>
                  </a:cubicBezTo>
                  <a:cubicBezTo>
                    <a:pt x="1417" y="1897"/>
                    <a:pt x="1405" y="1933"/>
                    <a:pt x="1417" y="1933"/>
                  </a:cubicBezTo>
                  <a:cubicBezTo>
                    <a:pt x="1441" y="1933"/>
                    <a:pt x="1453" y="1933"/>
                    <a:pt x="1465" y="1921"/>
                  </a:cubicBezTo>
                  <a:cubicBezTo>
                    <a:pt x="1465" y="1921"/>
                    <a:pt x="1496" y="1896"/>
                    <a:pt x="1513" y="1882"/>
                  </a:cubicBezTo>
                  <a:lnTo>
                    <a:pt x="1513" y="1882"/>
                  </a:lnTo>
                  <a:cubicBezTo>
                    <a:pt x="1499" y="1900"/>
                    <a:pt x="1479" y="1934"/>
                    <a:pt x="1495" y="1934"/>
                  </a:cubicBezTo>
                  <a:cubicBezTo>
                    <a:pt x="1496" y="1934"/>
                    <a:pt x="1498" y="1933"/>
                    <a:pt x="1501" y="1933"/>
                  </a:cubicBezTo>
                  <a:cubicBezTo>
                    <a:pt x="1501" y="1933"/>
                    <a:pt x="1527" y="1906"/>
                    <a:pt x="1534" y="1906"/>
                  </a:cubicBezTo>
                  <a:cubicBezTo>
                    <a:pt x="1536" y="1906"/>
                    <a:pt x="1536" y="1907"/>
                    <a:pt x="1536" y="1909"/>
                  </a:cubicBezTo>
                  <a:cubicBezTo>
                    <a:pt x="1524" y="1921"/>
                    <a:pt x="1477" y="1968"/>
                    <a:pt x="1489" y="1968"/>
                  </a:cubicBezTo>
                  <a:cubicBezTo>
                    <a:pt x="1512" y="1968"/>
                    <a:pt x="1548" y="1945"/>
                    <a:pt x="1560" y="1921"/>
                  </a:cubicBezTo>
                  <a:lnTo>
                    <a:pt x="1560" y="1921"/>
                  </a:lnTo>
                  <a:cubicBezTo>
                    <a:pt x="1572" y="1921"/>
                    <a:pt x="1536" y="1968"/>
                    <a:pt x="1524" y="1980"/>
                  </a:cubicBezTo>
                  <a:cubicBezTo>
                    <a:pt x="1524" y="1991"/>
                    <a:pt x="1516" y="2018"/>
                    <a:pt x="1521" y="2018"/>
                  </a:cubicBezTo>
                  <a:cubicBezTo>
                    <a:pt x="1521" y="2018"/>
                    <a:pt x="1523" y="2018"/>
                    <a:pt x="1524" y="2016"/>
                  </a:cubicBezTo>
                  <a:cubicBezTo>
                    <a:pt x="1536" y="2004"/>
                    <a:pt x="1572" y="1956"/>
                    <a:pt x="1584" y="1956"/>
                  </a:cubicBezTo>
                  <a:cubicBezTo>
                    <a:pt x="1596" y="1968"/>
                    <a:pt x="1584" y="1980"/>
                    <a:pt x="1596" y="1980"/>
                  </a:cubicBezTo>
                  <a:cubicBezTo>
                    <a:pt x="1608" y="1980"/>
                    <a:pt x="1620" y="1968"/>
                    <a:pt x="1632" y="1968"/>
                  </a:cubicBezTo>
                  <a:cubicBezTo>
                    <a:pt x="1632" y="1980"/>
                    <a:pt x="1608" y="2016"/>
                    <a:pt x="1620" y="2028"/>
                  </a:cubicBezTo>
                  <a:cubicBezTo>
                    <a:pt x="1620" y="2032"/>
                    <a:pt x="1621" y="2035"/>
                    <a:pt x="1624" y="2035"/>
                  </a:cubicBezTo>
                  <a:cubicBezTo>
                    <a:pt x="1630" y="2035"/>
                    <a:pt x="1640" y="2027"/>
                    <a:pt x="1655" y="2004"/>
                  </a:cubicBezTo>
                  <a:lnTo>
                    <a:pt x="1655" y="2004"/>
                  </a:lnTo>
                  <a:cubicBezTo>
                    <a:pt x="1655" y="2004"/>
                    <a:pt x="1636" y="2053"/>
                    <a:pt x="1641" y="2053"/>
                  </a:cubicBezTo>
                  <a:cubicBezTo>
                    <a:pt x="1642" y="2053"/>
                    <a:pt x="1642" y="2053"/>
                    <a:pt x="1643" y="2052"/>
                  </a:cubicBezTo>
                  <a:cubicBezTo>
                    <a:pt x="1654" y="2041"/>
                    <a:pt x="1675" y="1991"/>
                    <a:pt x="1688" y="1991"/>
                  </a:cubicBezTo>
                  <a:cubicBezTo>
                    <a:pt x="1689" y="1991"/>
                    <a:pt x="1690" y="1991"/>
                    <a:pt x="1691" y="1992"/>
                  </a:cubicBezTo>
                  <a:cubicBezTo>
                    <a:pt x="1691" y="2004"/>
                    <a:pt x="1679" y="2016"/>
                    <a:pt x="1679" y="2028"/>
                  </a:cubicBezTo>
                  <a:cubicBezTo>
                    <a:pt x="1679" y="2035"/>
                    <a:pt x="1684" y="2052"/>
                    <a:pt x="1696" y="2052"/>
                  </a:cubicBezTo>
                  <a:cubicBezTo>
                    <a:pt x="1700" y="2052"/>
                    <a:pt x="1706" y="2050"/>
                    <a:pt x="1713" y="2043"/>
                  </a:cubicBezTo>
                  <a:lnTo>
                    <a:pt x="1713" y="2043"/>
                  </a:lnTo>
                  <a:cubicBezTo>
                    <a:pt x="1698" y="2062"/>
                    <a:pt x="1691" y="2083"/>
                    <a:pt x="1691" y="2111"/>
                  </a:cubicBezTo>
                  <a:cubicBezTo>
                    <a:pt x="1705" y="2090"/>
                    <a:pt x="1711" y="2086"/>
                    <a:pt x="1716" y="2086"/>
                  </a:cubicBezTo>
                  <a:cubicBezTo>
                    <a:pt x="1719" y="2086"/>
                    <a:pt x="1722" y="2087"/>
                    <a:pt x="1727" y="2087"/>
                  </a:cubicBezTo>
                  <a:cubicBezTo>
                    <a:pt x="1727" y="2091"/>
                    <a:pt x="1727" y="2092"/>
                    <a:pt x="1727" y="2092"/>
                  </a:cubicBezTo>
                  <a:cubicBezTo>
                    <a:pt x="1728" y="2092"/>
                    <a:pt x="1730" y="2084"/>
                    <a:pt x="1739" y="2076"/>
                  </a:cubicBezTo>
                  <a:cubicBezTo>
                    <a:pt x="1741" y="2074"/>
                    <a:pt x="1743" y="2074"/>
                    <a:pt x="1745" y="2074"/>
                  </a:cubicBezTo>
                  <a:cubicBezTo>
                    <a:pt x="1760" y="2074"/>
                    <a:pt x="1751" y="2113"/>
                    <a:pt x="1751" y="2123"/>
                  </a:cubicBezTo>
                  <a:cubicBezTo>
                    <a:pt x="1762" y="2123"/>
                    <a:pt x="1774" y="2099"/>
                    <a:pt x="1774" y="2099"/>
                  </a:cubicBezTo>
                  <a:cubicBezTo>
                    <a:pt x="1786" y="2099"/>
                    <a:pt x="1798" y="2111"/>
                    <a:pt x="1798" y="2123"/>
                  </a:cubicBezTo>
                  <a:cubicBezTo>
                    <a:pt x="1810" y="2123"/>
                    <a:pt x="1834" y="2123"/>
                    <a:pt x="1881" y="2076"/>
                  </a:cubicBezTo>
                  <a:lnTo>
                    <a:pt x="1881" y="2076"/>
                  </a:lnTo>
                  <a:cubicBezTo>
                    <a:pt x="1858" y="2099"/>
                    <a:pt x="1834" y="2123"/>
                    <a:pt x="1822" y="2135"/>
                  </a:cubicBezTo>
                  <a:cubicBezTo>
                    <a:pt x="1814" y="2147"/>
                    <a:pt x="1813" y="2151"/>
                    <a:pt x="1815" y="2151"/>
                  </a:cubicBezTo>
                  <a:cubicBezTo>
                    <a:pt x="1818" y="2151"/>
                    <a:pt x="1834" y="2135"/>
                    <a:pt x="1834" y="2135"/>
                  </a:cubicBezTo>
                  <a:cubicBezTo>
                    <a:pt x="1850" y="2123"/>
                    <a:pt x="1860" y="2118"/>
                    <a:pt x="1866" y="2118"/>
                  </a:cubicBezTo>
                  <a:cubicBezTo>
                    <a:pt x="1876" y="2118"/>
                    <a:pt x="1866" y="2139"/>
                    <a:pt x="1834" y="2171"/>
                  </a:cubicBezTo>
                  <a:cubicBezTo>
                    <a:pt x="1827" y="2182"/>
                    <a:pt x="1826" y="2186"/>
                    <a:pt x="1829" y="2186"/>
                  </a:cubicBezTo>
                  <a:cubicBezTo>
                    <a:pt x="1837" y="2186"/>
                    <a:pt x="1884" y="2138"/>
                    <a:pt x="1891" y="2138"/>
                  </a:cubicBezTo>
                  <a:lnTo>
                    <a:pt x="1891" y="2138"/>
                  </a:lnTo>
                  <a:cubicBezTo>
                    <a:pt x="1894" y="2138"/>
                    <a:pt x="1892" y="2144"/>
                    <a:pt x="1882" y="2159"/>
                  </a:cubicBezTo>
                  <a:cubicBezTo>
                    <a:pt x="1859" y="2187"/>
                    <a:pt x="1855" y="2199"/>
                    <a:pt x="1862" y="2199"/>
                  </a:cubicBezTo>
                  <a:cubicBezTo>
                    <a:pt x="1870" y="2199"/>
                    <a:pt x="1892" y="2184"/>
                    <a:pt x="1917" y="2159"/>
                  </a:cubicBezTo>
                  <a:lnTo>
                    <a:pt x="1917" y="2159"/>
                  </a:lnTo>
                  <a:cubicBezTo>
                    <a:pt x="1905" y="2171"/>
                    <a:pt x="1893" y="2195"/>
                    <a:pt x="1882" y="2207"/>
                  </a:cubicBezTo>
                  <a:cubicBezTo>
                    <a:pt x="1882" y="2210"/>
                    <a:pt x="1883" y="2212"/>
                    <a:pt x="1885" y="2212"/>
                  </a:cubicBezTo>
                  <a:cubicBezTo>
                    <a:pt x="1889" y="2212"/>
                    <a:pt x="1897" y="2207"/>
                    <a:pt x="1905" y="2207"/>
                  </a:cubicBezTo>
                  <a:cubicBezTo>
                    <a:pt x="1905" y="2207"/>
                    <a:pt x="1905" y="2230"/>
                    <a:pt x="1905" y="2242"/>
                  </a:cubicBezTo>
                  <a:cubicBezTo>
                    <a:pt x="1905" y="2245"/>
                    <a:pt x="1906" y="2246"/>
                    <a:pt x="1908" y="2246"/>
                  </a:cubicBezTo>
                  <a:cubicBezTo>
                    <a:pt x="1913" y="2246"/>
                    <a:pt x="1922" y="2239"/>
                    <a:pt x="1926" y="2239"/>
                  </a:cubicBezTo>
                  <a:cubicBezTo>
                    <a:pt x="1928" y="2239"/>
                    <a:pt x="1929" y="2240"/>
                    <a:pt x="1929" y="2242"/>
                  </a:cubicBezTo>
                  <a:cubicBezTo>
                    <a:pt x="1941" y="2242"/>
                    <a:pt x="1941" y="2254"/>
                    <a:pt x="1941" y="2266"/>
                  </a:cubicBezTo>
                  <a:cubicBezTo>
                    <a:pt x="1941" y="2278"/>
                    <a:pt x="1941" y="2302"/>
                    <a:pt x="1953" y="2302"/>
                  </a:cubicBezTo>
                  <a:cubicBezTo>
                    <a:pt x="1965" y="2302"/>
                    <a:pt x="2001" y="2266"/>
                    <a:pt x="2001" y="2266"/>
                  </a:cubicBezTo>
                  <a:lnTo>
                    <a:pt x="2001" y="2266"/>
                  </a:lnTo>
                  <a:cubicBezTo>
                    <a:pt x="2001" y="2266"/>
                    <a:pt x="1965" y="2314"/>
                    <a:pt x="1965" y="2326"/>
                  </a:cubicBezTo>
                  <a:cubicBezTo>
                    <a:pt x="1965" y="2328"/>
                    <a:pt x="1966" y="2329"/>
                    <a:pt x="1967" y="2329"/>
                  </a:cubicBezTo>
                  <a:cubicBezTo>
                    <a:pt x="1974" y="2329"/>
                    <a:pt x="1991" y="2311"/>
                    <a:pt x="2001" y="2302"/>
                  </a:cubicBezTo>
                  <a:cubicBezTo>
                    <a:pt x="2010" y="2292"/>
                    <a:pt x="2050" y="2244"/>
                    <a:pt x="2054" y="2244"/>
                  </a:cubicBezTo>
                  <a:lnTo>
                    <a:pt x="2054" y="2244"/>
                  </a:lnTo>
                  <a:cubicBezTo>
                    <a:pt x="2054" y="2244"/>
                    <a:pt x="2053" y="2247"/>
                    <a:pt x="2048" y="2254"/>
                  </a:cubicBezTo>
                  <a:cubicBezTo>
                    <a:pt x="2036" y="2278"/>
                    <a:pt x="2024" y="2302"/>
                    <a:pt x="2013" y="2337"/>
                  </a:cubicBezTo>
                  <a:cubicBezTo>
                    <a:pt x="2013" y="2340"/>
                    <a:pt x="2014" y="2341"/>
                    <a:pt x="2016" y="2341"/>
                  </a:cubicBezTo>
                  <a:cubicBezTo>
                    <a:pt x="2026" y="2341"/>
                    <a:pt x="2061" y="2306"/>
                    <a:pt x="2068" y="2306"/>
                  </a:cubicBezTo>
                  <a:lnTo>
                    <a:pt x="2068" y="2306"/>
                  </a:lnTo>
                  <a:cubicBezTo>
                    <a:pt x="2070" y="2306"/>
                    <a:pt x="2069" y="2311"/>
                    <a:pt x="2060" y="2326"/>
                  </a:cubicBezTo>
                  <a:cubicBezTo>
                    <a:pt x="2044" y="2357"/>
                    <a:pt x="2055" y="2363"/>
                    <a:pt x="2067" y="2363"/>
                  </a:cubicBezTo>
                  <a:cubicBezTo>
                    <a:pt x="2073" y="2363"/>
                    <a:pt x="2080" y="2361"/>
                    <a:pt x="2084" y="2361"/>
                  </a:cubicBezTo>
                  <a:lnTo>
                    <a:pt x="2120" y="2361"/>
                  </a:lnTo>
                  <a:cubicBezTo>
                    <a:pt x="2120" y="2372"/>
                    <a:pt x="2101" y="2411"/>
                    <a:pt x="2105" y="2411"/>
                  </a:cubicBezTo>
                  <a:cubicBezTo>
                    <a:pt x="2106" y="2411"/>
                    <a:pt x="2106" y="2410"/>
                    <a:pt x="2108" y="2409"/>
                  </a:cubicBezTo>
                  <a:cubicBezTo>
                    <a:pt x="2108" y="2409"/>
                    <a:pt x="2120" y="2385"/>
                    <a:pt x="2132" y="2373"/>
                  </a:cubicBezTo>
                  <a:cubicBezTo>
                    <a:pt x="2140" y="2369"/>
                    <a:pt x="2143" y="2368"/>
                    <a:pt x="2146" y="2368"/>
                  </a:cubicBezTo>
                  <a:cubicBezTo>
                    <a:pt x="2150" y="2368"/>
                    <a:pt x="2147" y="2373"/>
                    <a:pt x="2155" y="2373"/>
                  </a:cubicBezTo>
                  <a:cubicBezTo>
                    <a:pt x="2155" y="2373"/>
                    <a:pt x="2155" y="2397"/>
                    <a:pt x="2132" y="2433"/>
                  </a:cubicBezTo>
                  <a:cubicBezTo>
                    <a:pt x="2156" y="2402"/>
                    <a:pt x="2166" y="2391"/>
                    <a:pt x="2168" y="2391"/>
                  </a:cubicBezTo>
                  <a:lnTo>
                    <a:pt x="2168" y="2391"/>
                  </a:lnTo>
                  <a:cubicBezTo>
                    <a:pt x="2175" y="2391"/>
                    <a:pt x="2135" y="2457"/>
                    <a:pt x="2143" y="2457"/>
                  </a:cubicBezTo>
                  <a:cubicBezTo>
                    <a:pt x="2154" y="2457"/>
                    <a:pt x="2195" y="2407"/>
                    <a:pt x="2211" y="2407"/>
                  </a:cubicBezTo>
                  <a:cubicBezTo>
                    <a:pt x="2212" y="2407"/>
                    <a:pt x="2214" y="2408"/>
                    <a:pt x="2215" y="2409"/>
                  </a:cubicBezTo>
                  <a:cubicBezTo>
                    <a:pt x="2227" y="2409"/>
                    <a:pt x="2203" y="2433"/>
                    <a:pt x="2203" y="2445"/>
                  </a:cubicBezTo>
                  <a:cubicBezTo>
                    <a:pt x="2203" y="2453"/>
                    <a:pt x="2205" y="2456"/>
                    <a:pt x="2208" y="2456"/>
                  </a:cubicBezTo>
                  <a:cubicBezTo>
                    <a:pt x="2217" y="2456"/>
                    <a:pt x="2232" y="2439"/>
                    <a:pt x="2242" y="2439"/>
                  </a:cubicBezTo>
                  <a:cubicBezTo>
                    <a:pt x="2246" y="2439"/>
                    <a:pt x="2249" y="2440"/>
                    <a:pt x="2251" y="2445"/>
                  </a:cubicBezTo>
                  <a:cubicBezTo>
                    <a:pt x="2251" y="2468"/>
                    <a:pt x="2251" y="2480"/>
                    <a:pt x="2274" y="2480"/>
                  </a:cubicBezTo>
                  <a:cubicBezTo>
                    <a:pt x="2277" y="2483"/>
                    <a:pt x="2280" y="2484"/>
                    <a:pt x="2283" y="2484"/>
                  </a:cubicBezTo>
                  <a:cubicBezTo>
                    <a:pt x="2295" y="2484"/>
                    <a:pt x="2310" y="2468"/>
                    <a:pt x="2310" y="2468"/>
                  </a:cubicBezTo>
                  <a:cubicBezTo>
                    <a:pt x="2310" y="2468"/>
                    <a:pt x="2310" y="2579"/>
                    <a:pt x="2347" y="2579"/>
                  </a:cubicBezTo>
                  <a:cubicBezTo>
                    <a:pt x="2350" y="2579"/>
                    <a:pt x="2354" y="2578"/>
                    <a:pt x="2358" y="2576"/>
                  </a:cubicBezTo>
                  <a:cubicBezTo>
                    <a:pt x="2370" y="2564"/>
                    <a:pt x="2370" y="2540"/>
                    <a:pt x="2382" y="2540"/>
                  </a:cubicBezTo>
                  <a:cubicBezTo>
                    <a:pt x="2382" y="2552"/>
                    <a:pt x="2382" y="2564"/>
                    <a:pt x="2394" y="2576"/>
                  </a:cubicBezTo>
                  <a:cubicBezTo>
                    <a:pt x="2394" y="2576"/>
                    <a:pt x="2405" y="2564"/>
                    <a:pt x="2405" y="2552"/>
                  </a:cubicBezTo>
                  <a:cubicBezTo>
                    <a:pt x="2408" y="2550"/>
                    <a:pt x="2412" y="2549"/>
                    <a:pt x="2415" y="2549"/>
                  </a:cubicBezTo>
                  <a:cubicBezTo>
                    <a:pt x="2440" y="2549"/>
                    <a:pt x="2474" y="2600"/>
                    <a:pt x="2503" y="2603"/>
                  </a:cubicBezTo>
                  <a:lnTo>
                    <a:pt x="2503" y="2603"/>
                  </a:lnTo>
                  <a:cubicBezTo>
                    <a:pt x="2506" y="2591"/>
                    <a:pt x="2509" y="2579"/>
                    <a:pt x="2511" y="2567"/>
                  </a:cubicBezTo>
                  <a:lnTo>
                    <a:pt x="2511" y="2567"/>
                  </a:lnTo>
                  <a:cubicBezTo>
                    <a:pt x="2512" y="2568"/>
                    <a:pt x="2513" y="2568"/>
                    <a:pt x="2513" y="2568"/>
                  </a:cubicBezTo>
                  <a:cubicBezTo>
                    <a:pt x="2522" y="2568"/>
                    <a:pt x="2528" y="2549"/>
                    <a:pt x="2525" y="2499"/>
                  </a:cubicBezTo>
                  <a:lnTo>
                    <a:pt x="2525" y="2499"/>
                  </a:lnTo>
                  <a:cubicBezTo>
                    <a:pt x="2529" y="2527"/>
                    <a:pt x="2562" y="2519"/>
                    <a:pt x="2584" y="2564"/>
                  </a:cubicBezTo>
                  <a:cubicBezTo>
                    <a:pt x="2588" y="2579"/>
                    <a:pt x="2590" y="2584"/>
                    <a:pt x="2592" y="2584"/>
                  </a:cubicBezTo>
                  <a:cubicBezTo>
                    <a:pt x="2596" y="2584"/>
                    <a:pt x="2596" y="2560"/>
                    <a:pt x="2596" y="2552"/>
                  </a:cubicBezTo>
                  <a:cubicBezTo>
                    <a:pt x="2608" y="2540"/>
                    <a:pt x="2608" y="2540"/>
                    <a:pt x="2620" y="2540"/>
                  </a:cubicBezTo>
                  <a:cubicBezTo>
                    <a:pt x="2644" y="2504"/>
                    <a:pt x="2691" y="2492"/>
                    <a:pt x="2727" y="2492"/>
                  </a:cubicBezTo>
                  <a:cubicBezTo>
                    <a:pt x="2737" y="2492"/>
                    <a:pt x="2755" y="2501"/>
                    <a:pt x="2769" y="2501"/>
                  </a:cubicBezTo>
                  <a:cubicBezTo>
                    <a:pt x="2788" y="2501"/>
                    <a:pt x="2797" y="2485"/>
                    <a:pt x="2763" y="2409"/>
                  </a:cubicBezTo>
                  <a:cubicBezTo>
                    <a:pt x="2763" y="2409"/>
                    <a:pt x="2734" y="2334"/>
                    <a:pt x="2736" y="2334"/>
                  </a:cubicBezTo>
                  <a:lnTo>
                    <a:pt x="2736" y="2334"/>
                  </a:lnTo>
                  <a:cubicBezTo>
                    <a:pt x="2737" y="2334"/>
                    <a:pt x="2737" y="2335"/>
                    <a:pt x="2739" y="2337"/>
                  </a:cubicBezTo>
                  <a:cubicBezTo>
                    <a:pt x="2747" y="2353"/>
                    <a:pt x="2759" y="2374"/>
                    <a:pt x="2771" y="2393"/>
                  </a:cubicBezTo>
                  <a:lnTo>
                    <a:pt x="2771" y="2393"/>
                  </a:lnTo>
                  <a:cubicBezTo>
                    <a:pt x="2771" y="2393"/>
                    <a:pt x="2771" y="2393"/>
                    <a:pt x="2771" y="2393"/>
                  </a:cubicBezTo>
                  <a:cubicBezTo>
                    <a:pt x="2778" y="2393"/>
                    <a:pt x="2784" y="2402"/>
                    <a:pt x="2786" y="2420"/>
                  </a:cubicBezTo>
                  <a:lnTo>
                    <a:pt x="2786" y="2420"/>
                  </a:lnTo>
                  <a:cubicBezTo>
                    <a:pt x="2782" y="2412"/>
                    <a:pt x="2776" y="2402"/>
                    <a:pt x="2771" y="2393"/>
                  </a:cubicBezTo>
                  <a:lnTo>
                    <a:pt x="2771" y="2393"/>
                  </a:lnTo>
                  <a:cubicBezTo>
                    <a:pt x="2768" y="2393"/>
                    <a:pt x="2765" y="2394"/>
                    <a:pt x="2763" y="2397"/>
                  </a:cubicBezTo>
                  <a:cubicBezTo>
                    <a:pt x="2763" y="2397"/>
                    <a:pt x="2775" y="2433"/>
                    <a:pt x="2786" y="2457"/>
                  </a:cubicBezTo>
                  <a:cubicBezTo>
                    <a:pt x="2797" y="2446"/>
                    <a:pt x="2798" y="2454"/>
                    <a:pt x="2798" y="2441"/>
                  </a:cubicBezTo>
                  <a:lnTo>
                    <a:pt x="2798" y="2441"/>
                  </a:lnTo>
                  <a:cubicBezTo>
                    <a:pt x="2821" y="2476"/>
                    <a:pt x="2866" y="2541"/>
                    <a:pt x="2878" y="2559"/>
                  </a:cubicBezTo>
                  <a:lnTo>
                    <a:pt x="2878" y="2559"/>
                  </a:lnTo>
                  <a:cubicBezTo>
                    <a:pt x="2876" y="2554"/>
                    <a:pt x="2874" y="2547"/>
                    <a:pt x="2882" y="2540"/>
                  </a:cubicBezTo>
                  <a:cubicBezTo>
                    <a:pt x="2882" y="2528"/>
                    <a:pt x="2894" y="2516"/>
                    <a:pt x="2894" y="2516"/>
                  </a:cubicBezTo>
                  <a:cubicBezTo>
                    <a:pt x="2898" y="2516"/>
                    <a:pt x="2905" y="2514"/>
                    <a:pt x="2913" y="2514"/>
                  </a:cubicBezTo>
                  <a:cubicBezTo>
                    <a:pt x="2925" y="2514"/>
                    <a:pt x="2939" y="2518"/>
                    <a:pt x="2953" y="2540"/>
                  </a:cubicBezTo>
                  <a:cubicBezTo>
                    <a:pt x="2905" y="2468"/>
                    <a:pt x="2953" y="2504"/>
                    <a:pt x="2917" y="2457"/>
                  </a:cubicBezTo>
                  <a:cubicBezTo>
                    <a:pt x="2899" y="2429"/>
                    <a:pt x="2874" y="2381"/>
                    <a:pt x="2884" y="2381"/>
                  </a:cubicBezTo>
                  <a:cubicBezTo>
                    <a:pt x="2888" y="2381"/>
                    <a:pt x="2894" y="2386"/>
                    <a:pt x="2905" y="2397"/>
                  </a:cubicBezTo>
                  <a:cubicBezTo>
                    <a:pt x="2929" y="2421"/>
                    <a:pt x="2953" y="2445"/>
                    <a:pt x="2977" y="2468"/>
                  </a:cubicBezTo>
                  <a:cubicBezTo>
                    <a:pt x="2980" y="2472"/>
                    <a:pt x="2982" y="2473"/>
                    <a:pt x="2984" y="2473"/>
                  </a:cubicBezTo>
                  <a:cubicBezTo>
                    <a:pt x="2988" y="2473"/>
                    <a:pt x="2986" y="2462"/>
                    <a:pt x="2977" y="2445"/>
                  </a:cubicBezTo>
                  <a:cubicBezTo>
                    <a:pt x="2969" y="2437"/>
                    <a:pt x="2965" y="2431"/>
                    <a:pt x="2964" y="2428"/>
                  </a:cubicBezTo>
                  <a:lnTo>
                    <a:pt x="2964" y="2428"/>
                  </a:lnTo>
                  <a:cubicBezTo>
                    <a:pt x="2971" y="2438"/>
                    <a:pt x="2981" y="2448"/>
                    <a:pt x="2991" y="2448"/>
                  </a:cubicBezTo>
                  <a:cubicBezTo>
                    <a:pt x="2994" y="2448"/>
                    <a:pt x="2998" y="2447"/>
                    <a:pt x="3001" y="2445"/>
                  </a:cubicBezTo>
                  <a:lnTo>
                    <a:pt x="3001" y="2445"/>
                  </a:lnTo>
                  <a:cubicBezTo>
                    <a:pt x="2998" y="2447"/>
                    <a:pt x="2998" y="2448"/>
                    <a:pt x="2999" y="2448"/>
                  </a:cubicBezTo>
                  <a:cubicBezTo>
                    <a:pt x="2999" y="2448"/>
                    <a:pt x="3001" y="2447"/>
                    <a:pt x="3003" y="2446"/>
                  </a:cubicBezTo>
                  <a:lnTo>
                    <a:pt x="3003" y="2446"/>
                  </a:lnTo>
                  <a:cubicBezTo>
                    <a:pt x="3009" y="2450"/>
                    <a:pt x="3013" y="2452"/>
                    <a:pt x="3015" y="2452"/>
                  </a:cubicBezTo>
                  <a:cubicBezTo>
                    <a:pt x="3030" y="2452"/>
                    <a:pt x="3007" y="2402"/>
                    <a:pt x="3022" y="2402"/>
                  </a:cubicBezTo>
                  <a:cubicBezTo>
                    <a:pt x="3025" y="2402"/>
                    <a:pt x="3029" y="2404"/>
                    <a:pt x="3036" y="2409"/>
                  </a:cubicBezTo>
                  <a:cubicBezTo>
                    <a:pt x="3048" y="2409"/>
                    <a:pt x="2996" y="2336"/>
                    <a:pt x="3009" y="2336"/>
                  </a:cubicBezTo>
                  <a:cubicBezTo>
                    <a:pt x="3010" y="2336"/>
                    <a:pt x="3011" y="2337"/>
                    <a:pt x="3013" y="2337"/>
                  </a:cubicBezTo>
                  <a:cubicBezTo>
                    <a:pt x="3023" y="2348"/>
                    <a:pt x="3051" y="2376"/>
                    <a:pt x="3058" y="2376"/>
                  </a:cubicBezTo>
                  <a:cubicBezTo>
                    <a:pt x="3060" y="2376"/>
                    <a:pt x="3060" y="2375"/>
                    <a:pt x="3060" y="2373"/>
                  </a:cubicBezTo>
                  <a:cubicBezTo>
                    <a:pt x="3048" y="2361"/>
                    <a:pt x="3025" y="2337"/>
                    <a:pt x="3013" y="2314"/>
                  </a:cubicBezTo>
                  <a:lnTo>
                    <a:pt x="3013" y="2314"/>
                  </a:lnTo>
                  <a:lnTo>
                    <a:pt x="3096" y="2385"/>
                  </a:lnTo>
                  <a:cubicBezTo>
                    <a:pt x="3066" y="2346"/>
                    <a:pt x="3053" y="2323"/>
                    <a:pt x="3070" y="2323"/>
                  </a:cubicBezTo>
                  <a:cubicBezTo>
                    <a:pt x="3073" y="2323"/>
                    <a:pt x="3078" y="2324"/>
                    <a:pt x="3084" y="2326"/>
                  </a:cubicBezTo>
                  <a:cubicBezTo>
                    <a:pt x="3096" y="2330"/>
                    <a:pt x="3103" y="2331"/>
                    <a:pt x="3107" y="2331"/>
                  </a:cubicBezTo>
                  <a:cubicBezTo>
                    <a:pt x="3114" y="2331"/>
                    <a:pt x="3112" y="2326"/>
                    <a:pt x="3120" y="2326"/>
                  </a:cubicBezTo>
                  <a:cubicBezTo>
                    <a:pt x="3120" y="2326"/>
                    <a:pt x="3108" y="2302"/>
                    <a:pt x="3108" y="2302"/>
                  </a:cubicBezTo>
                  <a:lnTo>
                    <a:pt x="3120" y="2290"/>
                  </a:lnTo>
                  <a:cubicBezTo>
                    <a:pt x="3120" y="2278"/>
                    <a:pt x="3120" y="2290"/>
                    <a:pt x="3108" y="2266"/>
                  </a:cubicBezTo>
                  <a:cubicBezTo>
                    <a:pt x="3100" y="2258"/>
                    <a:pt x="3100" y="2255"/>
                    <a:pt x="3104" y="2255"/>
                  </a:cubicBezTo>
                  <a:cubicBezTo>
                    <a:pt x="3112" y="2255"/>
                    <a:pt x="3136" y="2266"/>
                    <a:pt x="3144" y="2266"/>
                  </a:cubicBezTo>
                  <a:cubicBezTo>
                    <a:pt x="3156" y="2266"/>
                    <a:pt x="3179" y="2266"/>
                    <a:pt x="3167" y="2242"/>
                  </a:cubicBezTo>
                  <a:cubicBezTo>
                    <a:pt x="3149" y="2224"/>
                    <a:pt x="3117" y="2199"/>
                    <a:pt x="3130" y="2199"/>
                  </a:cubicBezTo>
                  <a:cubicBezTo>
                    <a:pt x="3134" y="2199"/>
                    <a:pt x="3142" y="2201"/>
                    <a:pt x="3156" y="2207"/>
                  </a:cubicBezTo>
                  <a:cubicBezTo>
                    <a:pt x="3180" y="2221"/>
                    <a:pt x="3197" y="2228"/>
                    <a:pt x="3203" y="2228"/>
                  </a:cubicBezTo>
                  <a:cubicBezTo>
                    <a:pt x="3212" y="2228"/>
                    <a:pt x="3202" y="2215"/>
                    <a:pt x="3167" y="2195"/>
                  </a:cubicBezTo>
                  <a:cubicBezTo>
                    <a:pt x="3123" y="2168"/>
                    <a:pt x="3112" y="2154"/>
                    <a:pt x="3124" y="2154"/>
                  </a:cubicBezTo>
                  <a:cubicBezTo>
                    <a:pt x="3128" y="2154"/>
                    <a:pt x="3135" y="2156"/>
                    <a:pt x="3144" y="2159"/>
                  </a:cubicBezTo>
                  <a:cubicBezTo>
                    <a:pt x="3176" y="2167"/>
                    <a:pt x="3198" y="2181"/>
                    <a:pt x="3204" y="2181"/>
                  </a:cubicBezTo>
                  <a:cubicBezTo>
                    <a:pt x="3207" y="2181"/>
                    <a:pt x="3207" y="2178"/>
                    <a:pt x="3203" y="2171"/>
                  </a:cubicBezTo>
                  <a:cubicBezTo>
                    <a:pt x="3203" y="2171"/>
                    <a:pt x="3156" y="2111"/>
                    <a:pt x="3167" y="2111"/>
                  </a:cubicBezTo>
                  <a:lnTo>
                    <a:pt x="3167" y="2111"/>
                  </a:lnTo>
                  <a:cubicBezTo>
                    <a:pt x="3167" y="2123"/>
                    <a:pt x="3191" y="2159"/>
                    <a:pt x="3215" y="2159"/>
                  </a:cubicBezTo>
                  <a:cubicBezTo>
                    <a:pt x="3218" y="2160"/>
                    <a:pt x="3220" y="2161"/>
                    <a:pt x="3221" y="2161"/>
                  </a:cubicBezTo>
                  <a:cubicBezTo>
                    <a:pt x="3231" y="2161"/>
                    <a:pt x="3202" y="2122"/>
                    <a:pt x="3191" y="2111"/>
                  </a:cubicBezTo>
                  <a:cubicBezTo>
                    <a:pt x="3191" y="2111"/>
                    <a:pt x="3203" y="2099"/>
                    <a:pt x="3227" y="2099"/>
                  </a:cubicBezTo>
                  <a:cubicBezTo>
                    <a:pt x="3235" y="2103"/>
                    <a:pt x="3241" y="2105"/>
                    <a:pt x="3247" y="2105"/>
                  </a:cubicBezTo>
                  <a:cubicBezTo>
                    <a:pt x="3259" y="2105"/>
                    <a:pt x="3267" y="2099"/>
                    <a:pt x="3275" y="2099"/>
                  </a:cubicBezTo>
                  <a:cubicBezTo>
                    <a:pt x="3275" y="2099"/>
                    <a:pt x="3275" y="2076"/>
                    <a:pt x="3275" y="2064"/>
                  </a:cubicBezTo>
                  <a:cubicBezTo>
                    <a:pt x="3275" y="2054"/>
                    <a:pt x="3243" y="2037"/>
                    <a:pt x="3257" y="2037"/>
                  </a:cubicBezTo>
                  <a:cubicBezTo>
                    <a:pt x="3260" y="2037"/>
                    <a:pt x="3265" y="2038"/>
                    <a:pt x="3275" y="2040"/>
                  </a:cubicBezTo>
                  <a:cubicBezTo>
                    <a:pt x="3292" y="2046"/>
                    <a:pt x="3304" y="2049"/>
                    <a:pt x="3312" y="2049"/>
                  </a:cubicBezTo>
                  <a:cubicBezTo>
                    <a:pt x="3319" y="2049"/>
                    <a:pt x="3322" y="2046"/>
                    <a:pt x="3322" y="2040"/>
                  </a:cubicBezTo>
                  <a:cubicBezTo>
                    <a:pt x="3322" y="2028"/>
                    <a:pt x="3286" y="2016"/>
                    <a:pt x="3263" y="2004"/>
                  </a:cubicBezTo>
                  <a:lnTo>
                    <a:pt x="3263" y="2004"/>
                  </a:lnTo>
                  <a:cubicBezTo>
                    <a:pt x="3288" y="2015"/>
                    <a:pt x="3306" y="2019"/>
                    <a:pt x="3317" y="2019"/>
                  </a:cubicBezTo>
                  <a:cubicBezTo>
                    <a:pt x="3343" y="2019"/>
                    <a:pt x="3335" y="1997"/>
                    <a:pt x="3310" y="1980"/>
                  </a:cubicBezTo>
                  <a:cubicBezTo>
                    <a:pt x="3289" y="1966"/>
                    <a:pt x="3289" y="1961"/>
                    <a:pt x="3297" y="1961"/>
                  </a:cubicBezTo>
                  <a:cubicBezTo>
                    <a:pt x="3302" y="1961"/>
                    <a:pt x="3312" y="1963"/>
                    <a:pt x="3322" y="1968"/>
                  </a:cubicBezTo>
                  <a:cubicBezTo>
                    <a:pt x="3358" y="1968"/>
                    <a:pt x="3358" y="1980"/>
                    <a:pt x="3370" y="1992"/>
                  </a:cubicBezTo>
                  <a:cubicBezTo>
                    <a:pt x="3394" y="1992"/>
                    <a:pt x="3370" y="1968"/>
                    <a:pt x="3358" y="1968"/>
                  </a:cubicBezTo>
                  <a:cubicBezTo>
                    <a:pt x="3346" y="1956"/>
                    <a:pt x="3358" y="1945"/>
                    <a:pt x="3382" y="1945"/>
                  </a:cubicBezTo>
                  <a:cubicBezTo>
                    <a:pt x="3385" y="1946"/>
                    <a:pt x="3387" y="1947"/>
                    <a:pt x="3389" y="1947"/>
                  </a:cubicBezTo>
                  <a:cubicBezTo>
                    <a:pt x="3396" y="1947"/>
                    <a:pt x="3370" y="1921"/>
                    <a:pt x="3370" y="1921"/>
                  </a:cubicBezTo>
                  <a:cubicBezTo>
                    <a:pt x="3370" y="1909"/>
                    <a:pt x="3394" y="1897"/>
                    <a:pt x="3370" y="1873"/>
                  </a:cubicBezTo>
                  <a:cubicBezTo>
                    <a:pt x="3346" y="1849"/>
                    <a:pt x="3358" y="1837"/>
                    <a:pt x="3370" y="1837"/>
                  </a:cubicBezTo>
                  <a:cubicBezTo>
                    <a:pt x="3382" y="1826"/>
                    <a:pt x="3417" y="1814"/>
                    <a:pt x="3394" y="1790"/>
                  </a:cubicBezTo>
                  <a:cubicBezTo>
                    <a:pt x="3382" y="1782"/>
                    <a:pt x="3382" y="1779"/>
                    <a:pt x="3387" y="1779"/>
                  </a:cubicBezTo>
                  <a:cubicBezTo>
                    <a:pt x="3399" y="1779"/>
                    <a:pt x="3433" y="1790"/>
                    <a:pt x="3441" y="1790"/>
                  </a:cubicBezTo>
                  <a:cubicBezTo>
                    <a:pt x="3453" y="1790"/>
                    <a:pt x="3429" y="1778"/>
                    <a:pt x="3429" y="1766"/>
                  </a:cubicBezTo>
                  <a:cubicBezTo>
                    <a:pt x="3429" y="1766"/>
                    <a:pt x="3441" y="1754"/>
                    <a:pt x="3429" y="1742"/>
                  </a:cubicBezTo>
                  <a:cubicBezTo>
                    <a:pt x="3417" y="1730"/>
                    <a:pt x="3394" y="1718"/>
                    <a:pt x="3429" y="1718"/>
                  </a:cubicBezTo>
                  <a:cubicBezTo>
                    <a:pt x="3465" y="1718"/>
                    <a:pt x="3513" y="1706"/>
                    <a:pt x="3417" y="1671"/>
                  </a:cubicBezTo>
                  <a:lnTo>
                    <a:pt x="3417" y="1671"/>
                  </a:lnTo>
                  <a:cubicBezTo>
                    <a:pt x="3436" y="1678"/>
                    <a:pt x="3450" y="1681"/>
                    <a:pt x="3461" y="1681"/>
                  </a:cubicBezTo>
                  <a:cubicBezTo>
                    <a:pt x="3507" y="1681"/>
                    <a:pt x="3494" y="1630"/>
                    <a:pt x="3465" y="1611"/>
                  </a:cubicBezTo>
                  <a:cubicBezTo>
                    <a:pt x="3429" y="1587"/>
                    <a:pt x="3596" y="1611"/>
                    <a:pt x="3513" y="1575"/>
                  </a:cubicBezTo>
                  <a:cubicBezTo>
                    <a:pt x="3465" y="1564"/>
                    <a:pt x="3417" y="1552"/>
                    <a:pt x="3465" y="1552"/>
                  </a:cubicBezTo>
                  <a:lnTo>
                    <a:pt x="3465" y="1516"/>
                  </a:lnTo>
                  <a:cubicBezTo>
                    <a:pt x="3465" y="1516"/>
                    <a:pt x="3476" y="1521"/>
                    <a:pt x="3486" y="1521"/>
                  </a:cubicBezTo>
                  <a:cubicBezTo>
                    <a:pt x="3492" y="1521"/>
                    <a:pt x="3497" y="1520"/>
                    <a:pt x="3501" y="1516"/>
                  </a:cubicBezTo>
                  <a:cubicBezTo>
                    <a:pt x="3525" y="1504"/>
                    <a:pt x="3501" y="1504"/>
                    <a:pt x="3513" y="1504"/>
                  </a:cubicBezTo>
                  <a:cubicBezTo>
                    <a:pt x="3525" y="1492"/>
                    <a:pt x="3560" y="1480"/>
                    <a:pt x="3548" y="1456"/>
                  </a:cubicBezTo>
                  <a:lnTo>
                    <a:pt x="3548" y="1456"/>
                  </a:lnTo>
                  <a:cubicBezTo>
                    <a:pt x="3529" y="1461"/>
                    <a:pt x="3507" y="1464"/>
                    <a:pt x="3485" y="1464"/>
                  </a:cubicBezTo>
                  <a:cubicBezTo>
                    <a:pt x="3454" y="1464"/>
                    <a:pt x="3422" y="1458"/>
                    <a:pt x="3394" y="1445"/>
                  </a:cubicBezTo>
                  <a:cubicBezTo>
                    <a:pt x="3394" y="1441"/>
                    <a:pt x="3402" y="1439"/>
                    <a:pt x="3413" y="1439"/>
                  </a:cubicBezTo>
                  <a:cubicBezTo>
                    <a:pt x="3435" y="1439"/>
                    <a:pt x="3469" y="1445"/>
                    <a:pt x="3477" y="1445"/>
                  </a:cubicBezTo>
                  <a:cubicBezTo>
                    <a:pt x="3501" y="1445"/>
                    <a:pt x="3489" y="1433"/>
                    <a:pt x="3501" y="1421"/>
                  </a:cubicBezTo>
                  <a:cubicBezTo>
                    <a:pt x="3501" y="1421"/>
                    <a:pt x="3560" y="1421"/>
                    <a:pt x="3548" y="1409"/>
                  </a:cubicBezTo>
                  <a:cubicBezTo>
                    <a:pt x="3525" y="1409"/>
                    <a:pt x="3501" y="1397"/>
                    <a:pt x="3513" y="1397"/>
                  </a:cubicBezTo>
                  <a:cubicBezTo>
                    <a:pt x="3525" y="1385"/>
                    <a:pt x="3560" y="1373"/>
                    <a:pt x="3560" y="1361"/>
                  </a:cubicBezTo>
                  <a:cubicBezTo>
                    <a:pt x="3525" y="1361"/>
                    <a:pt x="3548" y="1302"/>
                    <a:pt x="3537" y="1302"/>
                  </a:cubicBezTo>
                  <a:cubicBezTo>
                    <a:pt x="3533" y="1298"/>
                    <a:pt x="3525" y="1296"/>
                    <a:pt x="3515" y="1296"/>
                  </a:cubicBezTo>
                  <a:cubicBezTo>
                    <a:pt x="3495" y="1296"/>
                    <a:pt x="3469" y="1302"/>
                    <a:pt x="3453" y="1302"/>
                  </a:cubicBezTo>
                  <a:cubicBezTo>
                    <a:pt x="3429" y="1302"/>
                    <a:pt x="3513" y="1290"/>
                    <a:pt x="3537" y="1290"/>
                  </a:cubicBezTo>
                  <a:cubicBezTo>
                    <a:pt x="3513" y="1290"/>
                    <a:pt x="3477" y="1290"/>
                    <a:pt x="3489" y="1278"/>
                  </a:cubicBezTo>
                  <a:cubicBezTo>
                    <a:pt x="3501" y="1272"/>
                    <a:pt x="3516" y="1272"/>
                    <a:pt x="3529" y="1272"/>
                  </a:cubicBezTo>
                  <a:cubicBezTo>
                    <a:pt x="3542" y="1272"/>
                    <a:pt x="3554" y="1272"/>
                    <a:pt x="3560" y="1266"/>
                  </a:cubicBezTo>
                  <a:cubicBezTo>
                    <a:pt x="3572" y="1266"/>
                    <a:pt x="3477" y="1266"/>
                    <a:pt x="3489" y="1254"/>
                  </a:cubicBezTo>
                  <a:cubicBezTo>
                    <a:pt x="3501" y="1242"/>
                    <a:pt x="3572" y="1230"/>
                    <a:pt x="3537" y="1230"/>
                  </a:cubicBezTo>
                  <a:lnTo>
                    <a:pt x="3489" y="1230"/>
                  </a:lnTo>
                  <a:cubicBezTo>
                    <a:pt x="3477" y="1230"/>
                    <a:pt x="3489" y="1230"/>
                    <a:pt x="3489" y="1218"/>
                  </a:cubicBezTo>
                  <a:lnTo>
                    <a:pt x="3572" y="1218"/>
                  </a:lnTo>
                  <a:cubicBezTo>
                    <a:pt x="3584" y="1206"/>
                    <a:pt x="3572" y="1194"/>
                    <a:pt x="3572" y="1194"/>
                  </a:cubicBezTo>
                  <a:lnTo>
                    <a:pt x="3548" y="1194"/>
                  </a:lnTo>
                  <a:lnTo>
                    <a:pt x="3548" y="1159"/>
                  </a:lnTo>
                  <a:cubicBezTo>
                    <a:pt x="3542" y="1153"/>
                    <a:pt x="3534" y="1150"/>
                    <a:pt x="3523" y="1150"/>
                  </a:cubicBezTo>
                  <a:cubicBezTo>
                    <a:pt x="3513" y="1150"/>
                    <a:pt x="3501" y="1153"/>
                    <a:pt x="3489" y="1159"/>
                  </a:cubicBezTo>
                  <a:cubicBezTo>
                    <a:pt x="3489" y="1147"/>
                    <a:pt x="3489" y="1135"/>
                    <a:pt x="3525" y="1135"/>
                  </a:cubicBezTo>
                  <a:cubicBezTo>
                    <a:pt x="3560" y="1123"/>
                    <a:pt x="3596" y="1111"/>
                    <a:pt x="3560" y="1099"/>
                  </a:cubicBezTo>
                  <a:cubicBezTo>
                    <a:pt x="3537" y="1087"/>
                    <a:pt x="3525" y="1087"/>
                    <a:pt x="3525" y="1075"/>
                  </a:cubicBezTo>
                  <a:cubicBezTo>
                    <a:pt x="3525" y="1064"/>
                    <a:pt x="3525" y="1052"/>
                    <a:pt x="3525" y="1052"/>
                  </a:cubicBezTo>
                  <a:lnTo>
                    <a:pt x="3501" y="1052"/>
                  </a:lnTo>
                  <a:cubicBezTo>
                    <a:pt x="3477" y="1040"/>
                    <a:pt x="3501" y="1016"/>
                    <a:pt x="3477" y="1016"/>
                  </a:cubicBezTo>
                  <a:cubicBezTo>
                    <a:pt x="3453" y="1004"/>
                    <a:pt x="3429" y="1004"/>
                    <a:pt x="3465" y="980"/>
                  </a:cubicBezTo>
                  <a:cubicBezTo>
                    <a:pt x="3486" y="970"/>
                    <a:pt x="3480" y="942"/>
                    <a:pt x="3462" y="942"/>
                  </a:cubicBezTo>
                  <a:cubicBezTo>
                    <a:pt x="3460" y="942"/>
                    <a:pt x="3456" y="943"/>
                    <a:pt x="3453" y="944"/>
                  </a:cubicBezTo>
                  <a:cubicBezTo>
                    <a:pt x="3429" y="944"/>
                    <a:pt x="3417" y="956"/>
                    <a:pt x="3417" y="968"/>
                  </a:cubicBezTo>
                  <a:cubicBezTo>
                    <a:pt x="3417" y="968"/>
                    <a:pt x="3406" y="956"/>
                    <a:pt x="3417" y="944"/>
                  </a:cubicBezTo>
                  <a:cubicBezTo>
                    <a:pt x="3417" y="933"/>
                    <a:pt x="3441" y="921"/>
                    <a:pt x="3453" y="909"/>
                  </a:cubicBezTo>
                  <a:cubicBezTo>
                    <a:pt x="3453" y="897"/>
                    <a:pt x="3417" y="909"/>
                    <a:pt x="3429" y="873"/>
                  </a:cubicBezTo>
                  <a:cubicBezTo>
                    <a:pt x="3438" y="855"/>
                    <a:pt x="3473" y="824"/>
                    <a:pt x="3466" y="824"/>
                  </a:cubicBezTo>
                  <a:cubicBezTo>
                    <a:pt x="3464" y="824"/>
                    <a:pt x="3457" y="828"/>
                    <a:pt x="3441" y="837"/>
                  </a:cubicBezTo>
                  <a:cubicBezTo>
                    <a:pt x="3417" y="845"/>
                    <a:pt x="3387" y="865"/>
                    <a:pt x="3378" y="865"/>
                  </a:cubicBezTo>
                  <a:cubicBezTo>
                    <a:pt x="3374" y="865"/>
                    <a:pt x="3374" y="861"/>
                    <a:pt x="3382" y="849"/>
                  </a:cubicBezTo>
                  <a:cubicBezTo>
                    <a:pt x="3406" y="813"/>
                    <a:pt x="3417" y="813"/>
                    <a:pt x="3417" y="790"/>
                  </a:cubicBezTo>
                  <a:cubicBezTo>
                    <a:pt x="3417" y="770"/>
                    <a:pt x="3417" y="751"/>
                    <a:pt x="3404" y="751"/>
                  </a:cubicBezTo>
                  <a:cubicBezTo>
                    <a:pt x="3402" y="751"/>
                    <a:pt x="3398" y="752"/>
                    <a:pt x="3394" y="754"/>
                  </a:cubicBezTo>
                  <a:cubicBezTo>
                    <a:pt x="3374" y="773"/>
                    <a:pt x="3340" y="808"/>
                    <a:pt x="3327" y="808"/>
                  </a:cubicBezTo>
                  <a:cubicBezTo>
                    <a:pt x="3324" y="808"/>
                    <a:pt x="3322" y="806"/>
                    <a:pt x="3322" y="802"/>
                  </a:cubicBezTo>
                  <a:cubicBezTo>
                    <a:pt x="3322" y="790"/>
                    <a:pt x="3358" y="766"/>
                    <a:pt x="3370" y="754"/>
                  </a:cubicBezTo>
                  <a:lnTo>
                    <a:pt x="3370" y="754"/>
                  </a:lnTo>
                  <a:lnTo>
                    <a:pt x="3322" y="778"/>
                  </a:lnTo>
                  <a:cubicBezTo>
                    <a:pt x="3315" y="781"/>
                    <a:pt x="3310" y="783"/>
                    <a:pt x="3307" y="783"/>
                  </a:cubicBezTo>
                  <a:cubicBezTo>
                    <a:pt x="3300" y="783"/>
                    <a:pt x="3305" y="774"/>
                    <a:pt x="3322" y="766"/>
                  </a:cubicBezTo>
                  <a:cubicBezTo>
                    <a:pt x="3333" y="744"/>
                    <a:pt x="3334" y="693"/>
                    <a:pt x="3325" y="693"/>
                  </a:cubicBezTo>
                  <a:cubicBezTo>
                    <a:pt x="3324" y="693"/>
                    <a:pt x="3323" y="693"/>
                    <a:pt x="3322" y="694"/>
                  </a:cubicBezTo>
                  <a:cubicBezTo>
                    <a:pt x="3310" y="694"/>
                    <a:pt x="3239" y="790"/>
                    <a:pt x="3239" y="790"/>
                  </a:cubicBezTo>
                  <a:cubicBezTo>
                    <a:pt x="3227" y="778"/>
                    <a:pt x="3251" y="754"/>
                    <a:pt x="3251" y="742"/>
                  </a:cubicBezTo>
                  <a:cubicBezTo>
                    <a:pt x="3263" y="730"/>
                    <a:pt x="3263" y="706"/>
                    <a:pt x="3251" y="694"/>
                  </a:cubicBezTo>
                  <a:cubicBezTo>
                    <a:pt x="3251" y="683"/>
                    <a:pt x="3263" y="611"/>
                    <a:pt x="3251" y="611"/>
                  </a:cubicBezTo>
                  <a:cubicBezTo>
                    <a:pt x="3232" y="621"/>
                    <a:pt x="3212" y="653"/>
                    <a:pt x="3206" y="653"/>
                  </a:cubicBezTo>
                  <a:cubicBezTo>
                    <a:pt x="3204" y="653"/>
                    <a:pt x="3203" y="651"/>
                    <a:pt x="3203" y="647"/>
                  </a:cubicBezTo>
                  <a:cubicBezTo>
                    <a:pt x="3215" y="623"/>
                    <a:pt x="3215" y="611"/>
                    <a:pt x="3203" y="599"/>
                  </a:cubicBezTo>
                  <a:cubicBezTo>
                    <a:pt x="3191" y="599"/>
                    <a:pt x="3144" y="671"/>
                    <a:pt x="3132" y="671"/>
                  </a:cubicBezTo>
                  <a:cubicBezTo>
                    <a:pt x="3108" y="671"/>
                    <a:pt x="3132" y="563"/>
                    <a:pt x="3108" y="563"/>
                  </a:cubicBezTo>
                  <a:cubicBezTo>
                    <a:pt x="3106" y="563"/>
                    <a:pt x="3105" y="564"/>
                    <a:pt x="3104" y="566"/>
                  </a:cubicBezTo>
                  <a:lnTo>
                    <a:pt x="3104" y="566"/>
                  </a:lnTo>
                  <a:cubicBezTo>
                    <a:pt x="3102" y="558"/>
                    <a:pt x="3100" y="552"/>
                    <a:pt x="3096" y="552"/>
                  </a:cubicBezTo>
                  <a:cubicBezTo>
                    <a:pt x="3084" y="552"/>
                    <a:pt x="3072" y="575"/>
                    <a:pt x="3060" y="575"/>
                  </a:cubicBezTo>
                  <a:cubicBezTo>
                    <a:pt x="3057" y="572"/>
                    <a:pt x="3054" y="570"/>
                    <a:pt x="3053" y="570"/>
                  </a:cubicBezTo>
                  <a:cubicBezTo>
                    <a:pt x="3048" y="570"/>
                    <a:pt x="3048" y="579"/>
                    <a:pt x="3048" y="587"/>
                  </a:cubicBezTo>
                  <a:cubicBezTo>
                    <a:pt x="3042" y="593"/>
                    <a:pt x="3039" y="596"/>
                    <a:pt x="3038" y="596"/>
                  </a:cubicBezTo>
                  <a:cubicBezTo>
                    <a:pt x="3036" y="596"/>
                    <a:pt x="3036" y="593"/>
                    <a:pt x="3036" y="587"/>
                  </a:cubicBezTo>
                  <a:cubicBezTo>
                    <a:pt x="3030" y="580"/>
                    <a:pt x="3023" y="574"/>
                    <a:pt x="3016" y="574"/>
                  </a:cubicBezTo>
                  <a:cubicBezTo>
                    <a:pt x="3011" y="574"/>
                    <a:pt x="3006" y="577"/>
                    <a:pt x="3001" y="587"/>
                  </a:cubicBezTo>
                  <a:cubicBezTo>
                    <a:pt x="2983" y="605"/>
                    <a:pt x="2972" y="636"/>
                    <a:pt x="2967" y="636"/>
                  </a:cubicBezTo>
                  <a:cubicBezTo>
                    <a:pt x="2966" y="636"/>
                    <a:pt x="2965" y="632"/>
                    <a:pt x="2965" y="623"/>
                  </a:cubicBezTo>
                  <a:cubicBezTo>
                    <a:pt x="2974" y="588"/>
                    <a:pt x="2982" y="541"/>
                    <a:pt x="2977" y="541"/>
                  </a:cubicBezTo>
                  <a:lnTo>
                    <a:pt x="2977" y="541"/>
                  </a:lnTo>
                  <a:cubicBezTo>
                    <a:pt x="2975" y="541"/>
                    <a:pt x="2971" y="547"/>
                    <a:pt x="2965" y="563"/>
                  </a:cubicBezTo>
                  <a:cubicBezTo>
                    <a:pt x="2964" y="565"/>
                    <a:pt x="2963" y="567"/>
                    <a:pt x="2963" y="568"/>
                  </a:cubicBezTo>
                  <a:lnTo>
                    <a:pt x="2963" y="568"/>
                  </a:lnTo>
                  <a:cubicBezTo>
                    <a:pt x="2964" y="561"/>
                    <a:pt x="2965" y="555"/>
                    <a:pt x="2965" y="552"/>
                  </a:cubicBezTo>
                  <a:cubicBezTo>
                    <a:pt x="2968" y="548"/>
                    <a:pt x="2969" y="547"/>
                    <a:pt x="2968" y="547"/>
                  </a:cubicBezTo>
                  <a:lnTo>
                    <a:pt x="2968" y="547"/>
                  </a:lnTo>
                  <a:cubicBezTo>
                    <a:pt x="2966" y="547"/>
                    <a:pt x="2953" y="558"/>
                    <a:pt x="2953" y="575"/>
                  </a:cubicBezTo>
                  <a:lnTo>
                    <a:pt x="2953" y="589"/>
                  </a:lnTo>
                  <a:lnTo>
                    <a:pt x="2953" y="589"/>
                  </a:lnTo>
                  <a:cubicBezTo>
                    <a:pt x="2940" y="618"/>
                    <a:pt x="2928" y="646"/>
                    <a:pt x="2922" y="646"/>
                  </a:cubicBezTo>
                  <a:cubicBezTo>
                    <a:pt x="2919" y="646"/>
                    <a:pt x="2917" y="639"/>
                    <a:pt x="2917" y="623"/>
                  </a:cubicBezTo>
                  <a:cubicBezTo>
                    <a:pt x="2929" y="599"/>
                    <a:pt x="2929" y="563"/>
                    <a:pt x="2917" y="540"/>
                  </a:cubicBezTo>
                  <a:cubicBezTo>
                    <a:pt x="2917" y="537"/>
                    <a:pt x="2917" y="536"/>
                    <a:pt x="2916" y="536"/>
                  </a:cubicBezTo>
                  <a:cubicBezTo>
                    <a:pt x="2913" y="536"/>
                    <a:pt x="2903" y="552"/>
                    <a:pt x="2894" y="552"/>
                  </a:cubicBezTo>
                  <a:cubicBezTo>
                    <a:pt x="2894" y="552"/>
                    <a:pt x="2894" y="504"/>
                    <a:pt x="2894" y="504"/>
                  </a:cubicBezTo>
                  <a:cubicBezTo>
                    <a:pt x="2882" y="504"/>
                    <a:pt x="2882" y="528"/>
                    <a:pt x="2882" y="540"/>
                  </a:cubicBezTo>
                  <a:cubicBezTo>
                    <a:pt x="2878" y="545"/>
                    <a:pt x="2876" y="547"/>
                    <a:pt x="2873" y="547"/>
                  </a:cubicBezTo>
                  <a:cubicBezTo>
                    <a:pt x="2861" y="547"/>
                    <a:pt x="2868" y="468"/>
                    <a:pt x="2858" y="468"/>
                  </a:cubicBezTo>
                  <a:cubicBezTo>
                    <a:pt x="2858" y="468"/>
                    <a:pt x="2842" y="570"/>
                    <a:pt x="2836" y="570"/>
                  </a:cubicBezTo>
                  <a:cubicBezTo>
                    <a:pt x="2835" y="570"/>
                    <a:pt x="2834" y="565"/>
                    <a:pt x="2834" y="552"/>
                  </a:cubicBezTo>
                  <a:cubicBezTo>
                    <a:pt x="2834" y="516"/>
                    <a:pt x="2834" y="516"/>
                    <a:pt x="2822" y="504"/>
                  </a:cubicBezTo>
                  <a:cubicBezTo>
                    <a:pt x="2810" y="504"/>
                    <a:pt x="2822" y="492"/>
                    <a:pt x="2822" y="456"/>
                  </a:cubicBezTo>
                  <a:lnTo>
                    <a:pt x="2822" y="456"/>
                  </a:lnTo>
                  <a:cubicBezTo>
                    <a:pt x="2798" y="540"/>
                    <a:pt x="2786" y="468"/>
                    <a:pt x="2763" y="540"/>
                  </a:cubicBezTo>
                  <a:cubicBezTo>
                    <a:pt x="2771" y="508"/>
                    <a:pt x="2763" y="497"/>
                    <a:pt x="2753" y="497"/>
                  </a:cubicBezTo>
                  <a:cubicBezTo>
                    <a:pt x="2748" y="497"/>
                    <a:pt x="2743" y="500"/>
                    <a:pt x="2739" y="504"/>
                  </a:cubicBezTo>
                  <a:cubicBezTo>
                    <a:pt x="2739" y="504"/>
                    <a:pt x="2727" y="504"/>
                    <a:pt x="2727" y="516"/>
                  </a:cubicBezTo>
                  <a:cubicBezTo>
                    <a:pt x="2715" y="528"/>
                    <a:pt x="2715" y="540"/>
                    <a:pt x="2703" y="563"/>
                  </a:cubicBezTo>
                  <a:cubicBezTo>
                    <a:pt x="2703" y="540"/>
                    <a:pt x="2727" y="480"/>
                    <a:pt x="2727" y="456"/>
                  </a:cubicBezTo>
                  <a:lnTo>
                    <a:pt x="2727" y="456"/>
                  </a:lnTo>
                  <a:cubicBezTo>
                    <a:pt x="2715" y="468"/>
                    <a:pt x="2703" y="492"/>
                    <a:pt x="2703" y="516"/>
                  </a:cubicBezTo>
                  <a:cubicBezTo>
                    <a:pt x="2691" y="552"/>
                    <a:pt x="2679" y="599"/>
                    <a:pt x="2667" y="599"/>
                  </a:cubicBezTo>
                  <a:cubicBezTo>
                    <a:pt x="2655" y="599"/>
                    <a:pt x="2691" y="504"/>
                    <a:pt x="2691" y="492"/>
                  </a:cubicBezTo>
                  <a:cubicBezTo>
                    <a:pt x="2691" y="490"/>
                    <a:pt x="2691" y="490"/>
                    <a:pt x="2690" y="490"/>
                  </a:cubicBezTo>
                  <a:cubicBezTo>
                    <a:pt x="2685" y="490"/>
                    <a:pt x="2667" y="519"/>
                    <a:pt x="2667" y="540"/>
                  </a:cubicBezTo>
                  <a:cubicBezTo>
                    <a:pt x="2664" y="543"/>
                    <a:pt x="2662" y="544"/>
                    <a:pt x="2660" y="544"/>
                  </a:cubicBezTo>
                  <a:cubicBezTo>
                    <a:pt x="2655" y="544"/>
                    <a:pt x="2655" y="533"/>
                    <a:pt x="2655" y="516"/>
                  </a:cubicBezTo>
                  <a:cubicBezTo>
                    <a:pt x="2655" y="504"/>
                    <a:pt x="2655" y="480"/>
                    <a:pt x="2655" y="468"/>
                  </a:cubicBezTo>
                  <a:cubicBezTo>
                    <a:pt x="2655" y="468"/>
                    <a:pt x="2632" y="540"/>
                    <a:pt x="2632" y="540"/>
                  </a:cubicBezTo>
                  <a:lnTo>
                    <a:pt x="2632" y="504"/>
                  </a:lnTo>
                  <a:cubicBezTo>
                    <a:pt x="2632" y="492"/>
                    <a:pt x="2620" y="492"/>
                    <a:pt x="2620" y="492"/>
                  </a:cubicBezTo>
                  <a:cubicBezTo>
                    <a:pt x="2608" y="492"/>
                    <a:pt x="2596" y="504"/>
                    <a:pt x="2584" y="504"/>
                  </a:cubicBezTo>
                  <a:cubicBezTo>
                    <a:pt x="2574" y="504"/>
                    <a:pt x="2581" y="478"/>
                    <a:pt x="2576" y="478"/>
                  </a:cubicBezTo>
                  <a:lnTo>
                    <a:pt x="2576" y="478"/>
                  </a:lnTo>
                  <a:cubicBezTo>
                    <a:pt x="2575" y="478"/>
                    <a:pt x="2574" y="478"/>
                    <a:pt x="2572" y="480"/>
                  </a:cubicBezTo>
                  <a:cubicBezTo>
                    <a:pt x="2570" y="482"/>
                    <a:pt x="2569" y="484"/>
                    <a:pt x="2567" y="486"/>
                  </a:cubicBezTo>
                  <a:lnTo>
                    <a:pt x="2567" y="486"/>
                  </a:lnTo>
                  <a:cubicBezTo>
                    <a:pt x="2571" y="457"/>
                    <a:pt x="2569" y="444"/>
                    <a:pt x="2560" y="444"/>
                  </a:cubicBezTo>
                  <a:lnTo>
                    <a:pt x="2560" y="468"/>
                  </a:lnTo>
                  <a:cubicBezTo>
                    <a:pt x="2552" y="468"/>
                    <a:pt x="2539" y="458"/>
                    <a:pt x="2528" y="458"/>
                  </a:cubicBezTo>
                  <a:cubicBezTo>
                    <a:pt x="2522" y="458"/>
                    <a:pt x="2517" y="460"/>
                    <a:pt x="2513" y="468"/>
                  </a:cubicBezTo>
                  <a:cubicBezTo>
                    <a:pt x="2513" y="468"/>
                    <a:pt x="2502" y="541"/>
                    <a:pt x="2501" y="541"/>
                  </a:cubicBezTo>
                  <a:cubicBezTo>
                    <a:pt x="2501" y="541"/>
                    <a:pt x="2501" y="540"/>
                    <a:pt x="2501" y="540"/>
                  </a:cubicBezTo>
                  <a:cubicBezTo>
                    <a:pt x="2489" y="528"/>
                    <a:pt x="2501" y="492"/>
                    <a:pt x="2489" y="480"/>
                  </a:cubicBezTo>
                  <a:cubicBezTo>
                    <a:pt x="2477" y="468"/>
                    <a:pt x="2465" y="432"/>
                    <a:pt x="2441" y="432"/>
                  </a:cubicBezTo>
                  <a:cubicBezTo>
                    <a:pt x="2417" y="432"/>
                    <a:pt x="2417" y="468"/>
                    <a:pt x="2405" y="468"/>
                  </a:cubicBezTo>
                  <a:cubicBezTo>
                    <a:pt x="2394" y="468"/>
                    <a:pt x="2394" y="492"/>
                    <a:pt x="2370" y="540"/>
                  </a:cubicBezTo>
                  <a:cubicBezTo>
                    <a:pt x="2370" y="525"/>
                    <a:pt x="2370" y="479"/>
                    <a:pt x="2370" y="456"/>
                  </a:cubicBezTo>
                  <a:cubicBezTo>
                    <a:pt x="2358" y="516"/>
                    <a:pt x="2370" y="563"/>
                    <a:pt x="2358" y="599"/>
                  </a:cubicBezTo>
                  <a:lnTo>
                    <a:pt x="2358" y="528"/>
                  </a:lnTo>
                  <a:cubicBezTo>
                    <a:pt x="2358" y="480"/>
                    <a:pt x="2358" y="444"/>
                    <a:pt x="2370" y="397"/>
                  </a:cubicBezTo>
                  <a:lnTo>
                    <a:pt x="2370" y="397"/>
                  </a:lnTo>
                  <a:cubicBezTo>
                    <a:pt x="2346" y="480"/>
                    <a:pt x="2334" y="432"/>
                    <a:pt x="2322" y="468"/>
                  </a:cubicBezTo>
                  <a:cubicBezTo>
                    <a:pt x="2310" y="468"/>
                    <a:pt x="2310" y="456"/>
                    <a:pt x="2322" y="421"/>
                  </a:cubicBezTo>
                  <a:cubicBezTo>
                    <a:pt x="2334" y="373"/>
                    <a:pt x="2322" y="385"/>
                    <a:pt x="2322" y="361"/>
                  </a:cubicBezTo>
                  <a:lnTo>
                    <a:pt x="2286" y="504"/>
                  </a:lnTo>
                  <a:cubicBezTo>
                    <a:pt x="2275" y="504"/>
                    <a:pt x="2285" y="402"/>
                    <a:pt x="2286" y="387"/>
                  </a:cubicBezTo>
                  <a:lnTo>
                    <a:pt x="2286" y="387"/>
                  </a:lnTo>
                  <a:cubicBezTo>
                    <a:pt x="2284" y="400"/>
                    <a:pt x="2264" y="447"/>
                    <a:pt x="2255" y="447"/>
                  </a:cubicBezTo>
                  <a:cubicBezTo>
                    <a:pt x="2252" y="447"/>
                    <a:pt x="2251" y="443"/>
                    <a:pt x="2251" y="432"/>
                  </a:cubicBezTo>
                  <a:cubicBezTo>
                    <a:pt x="2251" y="409"/>
                    <a:pt x="2240" y="375"/>
                    <a:pt x="2230" y="375"/>
                  </a:cubicBezTo>
                  <a:cubicBezTo>
                    <a:pt x="2224" y="375"/>
                    <a:pt x="2219" y="384"/>
                    <a:pt x="2215" y="409"/>
                  </a:cubicBezTo>
                  <a:cubicBezTo>
                    <a:pt x="2212" y="415"/>
                    <a:pt x="2208" y="417"/>
                    <a:pt x="2205" y="417"/>
                  </a:cubicBezTo>
                  <a:cubicBezTo>
                    <a:pt x="2200" y="417"/>
                    <a:pt x="2194" y="412"/>
                    <a:pt x="2189" y="412"/>
                  </a:cubicBezTo>
                  <a:cubicBezTo>
                    <a:pt x="2186" y="412"/>
                    <a:pt x="2182" y="414"/>
                    <a:pt x="2179" y="421"/>
                  </a:cubicBezTo>
                  <a:cubicBezTo>
                    <a:pt x="2174" y="433"/>
                    <a:pt x="2171" y="438"/>
                    <a:pt x="2170" y="438"/>
                  </a:cubicBezTo>
                  <a:cubicBezTo>
                    <a:pt x="2164" y="438"/>
                    <a:pt x="2177" y="370"/>
                    <a:pt x="2167" y="361"/>
                  </a:cubicBezTo>
                  <a:lnTo>
                    <a:pt x="2167" y="361"/>
                  </a:lnTo>
                  <a:cubicBezTo>
                    <a:pt x="2155" y="361"/>
                    <a:pt x="2143" y="397"/>
                    <a:pt x="2143" y="397"/>
                  </a:cubicBezTo>
                  <a:cubicBezTo>
                    <a:pt x="2132" y="385"/>
                    <a:pt x="2143" y="373"/>
                    <a:pt x="2143" y="349"/>
                  </a:cubicBezTo>
                  <a:cubicBezTo>
                    <a:pt x="2143" y="337"/>
                    <a:pt x="2142" y="333"/>
                    <a:pt x="2140" y="333"/>
                  </a:cubicBezTo>
                  <a:cubicBezTo>
                    <a:pt x="2137" y="333"/>
                    <a:pt x="2132" y="349"/>
                    <a:pt x="2132" y="349"/>
                  </a:cubicBezTo>
                  <a:lnTo>
                    <a:pt x="2120" y="349"/>
                  </a:lnTo>
                  <a:cubicBezTo>
                    <a:pt x="2120" y="349"/>
                    <a:pt x="2100" y="435"/>
                    <a:pt x="2090" y="435"/>
                  </a:cubicBezTo>
                  <a:cubicBezTo>
                    <a:pt x="2086" y="435"/>
                    <a:pt x="2084" y="424"/>
                    <a:pt x="2084" y="397"/>
                  </a:cubicBezTo>
                  <a:cubicBezTo>
                    <a:pt x="2084" y="365"/>
                    <a:pt x="2084" y="351"/>
                    <a:pt x="2080" y="351"/>
                  </a:cubicBezTo>
                  <a:cubicBezTo>
                    <a:pt x="2077" y="351"/>
                    <a:pt x="2071" y="362"/>
                    <a:pt x="2060" y="385"/>
                  </a:cubicBezTo>
                  <a:cubicBezTo>
                    <a:pt x="2055" y="402"/>
                    <a:pt x="2049" y="413"/>
                    <a:pt x="2045" y="413"/>
                  </a:cubicBezTo>
                  <a:cubicBezTo>
                    <a:pt x="2040" y="413"/>
                    <a:pt x="2036" y="399"/>
                    <a:pt x="2036" y="361"/>
                  </a:cubicBezTo>
                  <a:cubicBezTo>
                    <a:pt x="2036" y="350"/>
                    <a:pt x="2034" y="346"/>
                    <a:pt x="2031" y="346"/>
                  </a:cubicBezTo>
                  <a:cubicBezTo>
                    <a:pt x="2024" y="346"/>
                    <a:pt x="2013" y="364"/>
                    <a:pt x="2006" y="364"/>
                  </a:cubicBezTo>
                  <a:cubicBezTo>
                    <a:pt x="2003" y="364"/>
                    <a:pt x="2001" y="361"/>
                    <a:pt x="2001" y="349"/>
                  </a:cubicBezTo>
                  <a:cubicBezTo>
                    <a:pt x="2001" y="374"/>
                    <a:pt x="1973" y="426"/>
                    <a:pt x="1967" y="426"/>
                  </a:cubicBezTo>
                  <a:cubicBezTo>
                    <a:pt x="1964" y="426"/>
                    <a:pt x="1966" y="415"/>
                    <a:pt x="1977" y="385"/>
                  </a:cubicBezTo>
                  <a:cubicBezTo>
                    <a:pt x="1991" y="348"/>
                    <a:pt x="1992" y="336"/>
                    <a:pt x="1988" y="336"/>
                  </a:cubicBezTo>
                  <a:cubicBezTo>
                    <a:pt x="1981" y="336"/>
                    <a:pt x="1960" y="366"/>
                    <a:pt x="1953" y="373"/>
                  </a:cubicBezTo>
                  <a:cubicBezTo>
                    <a:pt x="1941" y="373"/>
                    <a:pt x="1941" y="373"/>
                    <a:pt x="1929" y="349"/>
                  </a:cubicBezTo>
                  <a:cubicBezTo>
                    <a:pt x="1929" y="337"/>
                    <a:pt x="1929" y="325"/>
                    <a:pt x="1929" y="325"/>
                  </a:cubicBezTo>
                  <a:cubicBezTo>
                    <a:pt x="1929" y="325"/>
                    <a:pt x="1905" y="325"/>
                    <a:pt x="1893" y="373"/>
                  </a:cubicBezTo>
                  <a:cubicBezTo>
                    <a:pt x="1893" y="337"/>
                    <a:pt x="1905" y="302"/>
                    <a:pt x="1893" y="302"/>
                  </a:cubicBezTo>
                  <a:cubicBezTo>
                    <a:pt x="1891" y="300"/>
                    <a:pt x="1889" y="300"/>
                    <a:pt x="1887" y="300"/>
                  </a:cubicBezTo>
                  <a:cubicBezTo>
                    <a:pt x="1879" y="300"/>
                    <a:pt x="1873" y="307"/>
                    <a:pt x="1869" y="314"/>
                  </a:cubicBezTo>
                  <a:lnTo>
                    <a:pt x="1869" y="314"/>
                  </a:lnTo>
                  <a:cubicBezTo>
                    <a:pt x="1870" y="314"/>
                    <a:pt x="1870" y="314"/>
                    <a:pt x="1870" y="313"/>
                  </a:cubicBezTo>
                  <a:lnTo>
                    <a:pt x="1870" y="313"/>
                  </a:lnTo>
                  <a:cubicBezTo>
                    <a:pt x="1870" y="313"/>
                    <a:pt x="1858" y="325"/>
                    <a:pt x="1858" y="337"/>
                  </a:cubicBezTo>
                  <a:cubicBezTo>
                    <a:pt x="1858" y="345"/>
                    <a:pt x="1858" y="348"/>
                    <a:pt x="1857" y="348"/>
                  </a:cubicBezTo>
                  <a:cubicBezTo>
                    <a:pt x="1856" y="348"/>
                    <a:pt x="1854" y="337"/>
                    <a:pt x="1846" y="337"/>
                  </a:cubicBezTo>
                  <a:cubicBezTo>
                    <a:pt x="1846" y="337"/>
                    <a:pt x="1842" y="312"/>
                    <a:pt x="1833" y="312"/>
                  </a:cubicBezTo>
                  <a:cubicBezTo>
                    <a:pt x="1827" y="312"/>
                    <a:pt x="1820" y="323"/>
                    <a:pt x="1810" y="361"/>
                  </a:cubicBezTo>
                  <a:cubicBezTo>
                    <a:pt x="1810" y="351"/>
                    <a:pt x="1828" y="297"/>
                    <a:pt x="1818" y="297"/>
                  </a:cubicBezTo>
                  <a:cubicBezTo>
                    <a:pt x="1816" y="297"/>
                    <a:pt x="1813" y="298"/>
                    <a:pt x="1810" y="302"/>
                  </a:cubicBezTo>
                  <a:cubicBezTo>
                    <a:pt x="1798" y="337"/>
                    <a:pt x="1798" y="337"/>
                    <a:pt x="1786" y="337"/>
                  </a:cubicBezTo>
                  <a:cubicBezTo>
                    <a:pt x="1798" y="313"/>
                    <a:pt x="1810" y="290"/>
                    <a:pt x="1798" y="266"/>
                  </a:cubicBezTo>
                  <a:lnTo>
                    <a:pt x="1774" y="266"/>
                  </a:lnTo>
                  <a:cubicBezTo>
                    <a:pt x="1774" y="266"/>
                    <a:pt x="1762" y="302"/>
                    <a:pt x="1751" y="349"/>
                  </a:cubicBezTo>
                  <a:cubicBezTo>
                    <a:pt x="1739" y="349"/>
                    <a:pt x="1751" y="337"/>
                    <a:pt x="1751" y="302"/>
                  </a:cubicBezTo>
                  <a:lnTo>
                    <a:pt x="1751" y="302"/>
                  </a:lnTo>
                  <a:lnTo>
                    <a:pt x="1727" y="361"/>
                  </a:lnTo>
                  <a:cubicBezTo>
                    <a:pt x="1739" y="313"/>
                    <a:pt x="1739" y="278"/>
                    <a:pt x="1751" y="218"/>
                  </a:cubicBezTo>
                  <a:lnTo>
                    <a:pt x="1751" y="218"/>
                  </a:lnTo>
                  <a:lnTo>
                    <a:pt x="1715" y="302"/>
                  </a:lnTo>
                  <a:cubicBezTo>
                    <a:pt x="1704" y="323"/>
                    <a:pt x="1696" y="330"/>
                    <a:pt x="1690" y="330"/>
                  </a:cubicBezTo>
                  <a:cubicBezTo>
                    <a:pt x="1683" y="330"/>
                    <a:pt x="1679" y="320"/>
                    <a:pt x="1679" y="313"/>
                  </a:cubicBezTo>
                  <a:cubicBezTo>
                    <a:pt x="1672" y="300"/>
                    <a:pt x="1665" y="286"/>
                    <a:pt x="1659" y="286"/>
                  </a:cubicBezTo>
                  <a:cubicBezTo>
                    <a:pt x="1653" y="286"/>
                    <a:pt x="1648" y="293"/>
                    <a:pt x="1643" y="313"/>
                  </a:cubicBezTo>
                  <a:lnTo>
                    <a:pt x="1608" y="432"/>
                  </a:lnTo>
                  <a:cubicBezTo>
                    <a:pt x="1608" y="432"/>
                    <a:pt x="1618" y="371"/>
                    <a:pt x="1629" y="334"/>
                  </a:cubicBezTo>
                  <a:lnTo>
                    <a:pt x="1629" y="334"/>
                  </a:lnTo>
                  <a:cubicBezTo>
                    <a:pt x="1629" y="336"/>
                    <a:pt x="1630" y="336"/>
                    <a:pt x="1630" y="336"/>
                  </a:cubicBezTo>
                  <a:cubicBezTo>
                    <a:pt x="1631" y="336"/>
                    <a:pt x="1632" y="333"/>
                    <a:pt x="1632" y="325"/>
                  </a:cubicBezTo>
                  <a:lnTo>
                    <a:pt x="1632" y="325"/>
                  </a:lnTo>
                  <a:cubicBezTo>
                    <a:pt x="1631" y="328"/>
                    <a:pt x="1630" y="331"/>
                    <a:pt x="1629" y="334"/>
                  </a:cubicBezTo>
                  <a:lnTo>
                    <a:pt x="1629" y="334"/>
                  </a:lnTo>
                  <a:cubicBezTo>
                    <a:pt x="1626" y="325"/>
                    <a:pt x="1624" y="293"/>
                    <a:pt x="1632" y="278"/>
                  </a:cubicBezTo>
                  <a:cubicBezTo>
                    <a:pt x="1632" y="254"/>
                    <a:pt x="1643" y="218"/>
                    <a:pt x="1632" y="218"/>
                  </a:cubicBezTo>
                  <a:lnTo>
                    <a:pt x="1600" y="333"/>
                  </a:lnTo>
                  <a:lnTo>
                    <a:pt x="1600" y="333"/>
                  </a:lnTo>
                  <a:cubicBezTo>
                    <a:pt x="1612" y="276"/>
                    <a:pt x="1572" y="266"/>
                    <a:pt x="1572" y="266"/>
                  </a:cubicBezTo>
                  <a:cubicBezTo>
                    <a:pt x="1571" y="265"/>
                    <a:pt x="1570" y="264"/>
                    <a:pt x="1569" y="264"/>
                  </a:cubicBezTo>
                  <a:lnTo>
                    <a:pt x="1569" y="264"/>
                  </a:lnTo>
                  <a:cubicBezTo>
                    <a:pt x="1563" y="264"/>
                    <a:pt x="1572" y="304"/>
                    <a:pt x="1572" y="325"/>
                  </a:cubicBezTo>
                  <a:cubicBezTo>
                    <a:pt x="1553" y="316"/>
                    <a:pt x="1564" y="237"/>
                    <a:pt x="1557" y="237"/>
                  </a:cubicBezTo>
                  <a:lnTo>
                    <a:pt x="1557" y="237"/>
                  </a:lnTo>
                  <a:cubicBezTo>
                    <a:pt x="1556" y="237"/>
                    <a:pt x="1553" y="242"/>
                    <a:pt x="1548" y="254"/>
                  </a:cubicBezTo>
                  <a:cubicBezTo>
                    <a:pt x="1548" y="263"/>
                    <a:pt x="1527" y="301"/>
                    <a:pt x="1523" y="301"/>
                  </a:cubicBezTo>
                  <a:cubicBezTo>
                    <a:pt x="1521" y="301"/>
                    <a:pt x="1522" y="298"/>
                    <a:pt x="1524" y="290"/>
                  </a:cubicBezTo>
                  <a:cubicBezTo>
                    <a:pt x="1524" y="266"/>
                    <a:pt x="1548" y="206"/>
                    <a:pt x="1536" y="206"/>
                  </a:cubicBezTo>
                  <a:cubicBezTo>
                    <a:pt x="1527" y="206"/>
                    <a:pt x="1517" y="237"/>
                    <a:pt x="1508" y="237"/>
                  </a:cubicBezTo>
                  <a:cubicBezTo>
                    <a:pt x="1505" y="237"/>
                    <a:pt x="1503" y="235"/>
                    <a:pt x="1501" y="230"/>
                  </a:cubicBezTo>
                  <a:cubicBezTo>
                    <a:pt x="1489" y="218"/>
                    <a:pt x="1489" y="194"/>
                    <a:pt x="1477" y="194"/>
                  </a:cubicBezTo>
                  <a:close/>
                  <a:moveTo>
                    <a:pt x="2536" y="2576"/>
                  </a:moveTo>
                  <a:cubicBezTo>
                    <a:pt x="2528" y="2596"/>
                    <a:pt x="2517" y="2604"/>
                    <a:pt x="2506" y="2604"/>
                  </a:cubicBezTo>
                  <a:cubicBezTo>
                    <a:pt x="2505" y="2604"/>
                    <a:pt x="2504" y="2604"/>
                    <a:pt x="2503" y="2603"/>
                  </a:cubicBezTo>
                  <a:lnTo>
                    <a:pt x="2503" y="2603"/>
                  </a:lnTo>
                  <a:cubicBezTo>
                    <a:pt x="2502" y="2606"/>
                    <a:pt x="2501" y="2609"/>
                    <a:pt x="2501" y="2611"/>
                  </a:cubicBezTo>
                  <a:lnTo>
                    <a:pt x="2513" y="2611"/>
                  </a:lnTo>
                  <a:cubicBezTo>
                    <a:pt x="2509" y="2622"/>
                    <a:pt x="2509" y="2626"/>
                    <a:pt x="2510" y="2626"/>
                  </a:cubicBezTo>
                  <a:cubicBezTo>
                    <a:pt x="2514" y="2626"/>
                    <a:pt x="2528" y="2601"/>
                    <a:pt x="2536" y="2576"/>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248" name="Google Shape;5248;p43"/>
          <p:cNvSpPr/>
          <p:nvPr/>
        </p:nvSpPr>
        <p:spPr>
          <a:xfrm>
            <a:off x="5168671" y="5536174"/>
            <a:ext cx="3044" cy="3602"/>
          </a:xfrm>
          <a:custGeom>
            <a:avLst/>
            <a:gdLst/>
            <a:ahLst/>
            <a:cxnLst/>
            <a:rect l="l" t="t" r="r" b="b"/>
            <a:pathLst>
              <a:path w="60" h="71" extrusionOk="0">
                <a:moveTo>
                  <a:pt x="45" y="1"/>
                </a:moveTo>
                <a:cubicBezTo>
                  <a:pt x="4" y="1"/>
                  <a:pt x="1" y="71"/>
                  <a:pt x="20" y="71"/>
                </a:cubicBezTo>
                <a:cubicBezTo>
                  <a:pt x="27" y="71"/>
                  <a:pt x="36" y="62"/>
                  <a:pt x="48" y="39"/>
                </a:cubicBezTo>
                <a:cubicBezTo>
                  <a:pt x="48" y="27"/>
                  <a:pt x="48" y="15"/>
                  <a:pt x="59" y="4"/>
                </a:cubicBezTo>
                <a:cubicBezTo>
                  <a:pt x="54" y="2"/>
                  <a:pt x="49" y="1"/>
                  <a:pt x="4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9" name="Google Shape;5249;p43"/>
          <p:cNvSpPr/>
          <p:nvPr/>
        </p:nvSpPr>
        <p:spPr>
          <a:xfrm>
            <a:off x="4798403" y="5123191"/>
            <a:ext cx="2435" cy="4261"/>
          </a:xfrm>
          <a:custGeom>
            <a:avLst/>
            <a:gdLst/>
            <a:ahLst/>
            <a:cxnLst/>
            <a:rect l="l" t="t" r="r" b="b"/>
            <a:pathLst>
              <a:path w="48" h="84" extrusionOk="0">
                <a:moveTo>
                  <a:pt x="12" y="1"/>
                </a:moveTo>
                <a:lnTo>
                  <a:pt x="0" y="36"/>
                </a:lnTo>
                <a:lnTo>
                  <a:pt x="0" y="84"/>
                </a:lnTo>
                <a:cubicBezTo>
                  <a:pt x="36" y="48"/>
                  <a:pt x="48" y="13"/>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0" name="Google Shape;5250;p43"/>
          <p:cNvSpPr/>
          <p:nvPr/>
        </p:nvSpPr>
        <p:spPr>
          <a:xfrm>
            <a:off x="5080200" y="5597911"/>
            <a:ext cx="2131" cy="609"/>
          </a:xfrm>
          <a:custGeom>
            <a:avLst/>
            <a:gdLst/>
            <a:ahLst/>
            <a:cxnLst/>
            <a:rect l="l" t="t" r="r" b="b"/>
            <a:pathLst>
              <a:path w="42" h="12" extrusionOk="0">
                <a:moveTo>
                  <a:pt x="17" y="1"/>
                </a:moveTo>
                <a:cubicBezTo>
                  <a:pt x="2" y="9"/>
                  <a:pt x="0" y="12"/>
                  <a:pt x="4" y="12"/>
                </a:cubicBezTo>
                <a:cubicBezTo>
                  <a:pt x="12" y="12"/>
                  <a:pt x="41" y="1"/>
                  <a:pt x="1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251" name="Google Shape;5251;p43"/>
          <p:cNvGrpSpPr/>
          <p:nvPr/>
        </p:nvGrpSpPr>
        <p:grpSpPr>
          <a:xfrm>
            <a:off x="2596349" y="4093142"/>
            <a:ext cx="690351" cy="678564"/>
            <a:chOff x="4761574" y="4919667"/>
            <a:chExt cx="690351" cy="678564"/>
          </a:xfrm>
        </p:grpSpPr>
        <p:sp>
          <p:nvSpPr>
            <p:cNvPr id="5252" name="Google Shape;5252;p43"/>
            <p:cNvSpPr/>
            <p:nvPr/>
          </p:nvSpPr>
          <p:spPr>
            <a:xfrm>
              <a:off x="5402277" y="5245194"/>
              <a:ext cx="4312" cy="3855"/>
            </a:xfrm>
            <a:custGeom>
              <a:avLst/>
              <a:gdLst/>
              <a:ahLst/>
              <a:cxnLst/>
              <a:rect l="l" t="t" r="r" b="b"/>
              <a:pathLst>
                <a:path w="85" h="76" extrusionOk="0">
                  <a:moveTo>
                    <a:pt x="50" y="1"/>
                  </a:moveTo>
                  <a:lnTo>
                    <a:pt x="50" y="1"/>
                  </a:lnTo>
                  <a:cubicBezTo>
                    <a:pt x="0" y="17"/>
                    <a:pt x="50" y="75"/>
                    <a:pt x="71" y="75"/>
                  </a:cubicBezTo>
                  <a:cubicBezTo>
                    <a:pt x="81" y="75"/>
                    <a:pt x="85" y="65"/>
                    <a:pt x="74" y="36"/>
                  </a:cubicBezTo>
                  <a:cubicBezTo>
                    <a:pt x="62" y="25"/>
                    <a:pt x="62" y="13"/>
                    <a:pt x="5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3" name="Google Shape;5253;p43"/>
            <p:cNvSpPr/>
            <p:nvPr/>
          </p:nvSpPr>
          <p:spPr>
            <a:xfrm>
              <a:off x="4761574" y="4919667"/>
              <a:ext cx="690351" cy="678564"/>
            </a:xfrm>
            <a:custGeom>
              <a:avLst/>
              <a:gdLst/>
              <a:ahLst/>
              <a:cxnLst/>
              <a:rect l="l" t="t" r="r" b="b"/>
              <a:pathLst>
                <a:path w="13609" h="13376" extrusionOk="0">
                  <a:moveTo>
                    <a:pt x="7607" y="182"/>
                  </a:moveTo>
                  <a:cubicBezTo>
                    <a:pt x="7617" y="182"/>
                    <a:pt x="7626" y="185"/>
                    <a:pt x="7632" y="191"/>
                  </a:cubicBezTo>
                  <a:lnTo>
                    <a:pt x="7584" y="215"/>
                  </a:lnTo>
                  <a:cubicBezTo>
                    <a:pt x="7584" y="215"/>
                    <a:pt x="7572" y="203"/>
                    <a:pt x="7572" y="191"/>
                  </a:cubicBezTo>
                  <a:cubicBezTo>
                    <a:pt x="7584" y="185"/>
                    <a:pt x="7596" y="182"/>
                    <a:pt x="7607" y="182"/>
                  </a:cubicBezTo>
                  <a:close/>
                  <a:moveTo>
                    <a:pt x="7187" y="334"/>
                  </a:moveTo>
                  <a:lnTo>
                    <a:pt x="7187" y="334"/>
                  </a:lnTo>
                  <a:cubicBezTo>
                    <a:pt x="7196" y="334"/>
                    <a:pt x="7206" y="336"/>
                    <a:pt x="7215" y="346"/>
                  </a:cubicBezTo>
                  <a:lnTo>
                    <a:pt x="7156" y="369"/>
                  </a:lnTo>
                  <a:cubicBezTo>
                    <a:pt x="7144" y="358"/>
                    <a:pt x="7144" y="335"/>
                    <a:pt x="7187" y="334"/>
                  </a:cubicBezTo>
                  <a:close/>
                  <a:moveTo>
                    <a:pt x="7084" y="381"/>
                  </a:moveTo>
                  <a:cubicBezTo>
                    <a:pt x="7084" y="393"/>
                    <a:pt x="7084" y="405"/>
                    <a:pt x="7096" y="405"/>
                  </a:cubicBezTo>
                  <a:lnTo>
                    <a:pt x="7084" y="405"/>
                  </a:lnTo>
                  <a:cubicBezTo>
                    <a:pt x="7084" y="405"/>
                    <a:pt x="7084" y="393"/>
                    <a:pt x="7084" y="381"/>
                  </a:cubicBezTo>
                  <a:close/>
                  <a:moveTo>
                    <a:pt x="6953" y="417"/>
                  </a:moveTo>
                  <a:cubicBezTo>
                    <a:pt x="6965" y="429"/>
                    <a:pt x="6977" y="453"/>
                    <a:pt x="7001" y="465"/>
                  </a:cubicBezTo>
                  <a:cubicBezTo>
                    <a:pt x="6953" y="488"/>
                    <a:pt x="6918" y="512"/>
                    <a:pt x="6870" y="548"/>
                  </a:cubicBezTo>
                  <a:cubicBezTo>
                    <a:pt x="6894" y="500"/>
                    <a:pt x="6882" y="465"/>
                    <a:pt x="6953" y="417"/>
                  </a:cubicBezTo>
                  <a:close/>
                  <a:moveTo>
                    <a:pt x="4765" y="546"/>
                  </a:moveTo>
                  <a:cubicBezTo>
                    <a:pt x="4785" y="546"/>
                    <a:pt x="4798" y="550"/>
                    <a:pt x="4798" y="572"/>
                  </a:cubicBezTo>
                  <a:lnTo>
                    <a:pt x="4751" y="572"/>
                  </a:lnTo>
                  <a:lnTo>
                    <a:pt x="4715" y="548"/>
                  </a:lnTo>
                  <a:cubicBezTo>
                    <a:pt x="4734" y="548"/>
                    <a:pt x="4751" y="546"/>
                    <a:pt x="4765" y="546"/>
                  </a:cubicBezTo>
                  <a:close/>
                  <a:moveTo>
                    <a:pt x="5739" y="584"/>
                  </a:moveTo>
                  <a:lnTo>
                    <a:pt x="5739" y="584"/>
                  </a:lnTo>
                  <a:cubicBezTo>
                    <a:pt x="5739" y="585"/>
                    <a:pt x="5738" y="586"/>
                    <a:pt x="5738" y="587"/>
                  </a:cubicBezTo>
                  <a:lnTo>
                    <a:pt x="5738" y="587"/>
                  </a:lnTo>
                  <a:cubicBezTo>
                    <a:pt x="5738" y="586"/>
                    <a:pt x="5739" y="585"/>
                    <a:pt x="5739" y="584"/>
                  </a:cubicBezTo>
                  <a:close/>
                  <a:moveTo>
                    <a:pt x="4870" y="584"/>
                  </a:moveTo>
                  <a:cubicBezTo>
                    <a:pt x="4882" y="584"/>
                    <a:pt x="4905" y="584"/>
                    <a:pt x="4917" y="596"/>
                  </a:cubicBezTo>
                  <a:lnTo>
                    <a:pt x="4786" y="596"/>
                  </a:lnTo>
                  <a:lnTo>
                    <a:pt x="4870" y="584"/>
                  </a:lnTo>
                  <a:close/>
                  <a:moveTo>
                    <a:pt x="5060" y="560"/>
                  </a:moveTo>
                  <a:lnTo>
                    <a:pt x="5060" y="572"/>
                  </a:lnTo>
                  <a:cubicBezTo>
                    <a:pt x="5048" y="572"/>
                    <a:pt x="5036" y="584"/>
                    <a:pt x="5025" y="596"/>
                  </a:cubicBezTo>
                  <a:lnTo>
                    <a:pt x="4989" y="596"/>
                  </a:lnTo>
                  <a:cubicBezTo>
                    <a:pt x="5013" y="584"/>
                    <a:pt x="5036" y="572"/>
                    <a:pt x="5060" y="560"/>
                  </a:cubicBezTo>
                  <a:close/>
                  <a:moveTo>
                    <a:pt x="5239" y="584"/>
                  </a:moveTo>
                  <a:cubicBezTo>
                    <a:pt x="5239" y="596"/>
                    <a:pt x="5239" y="607"/>
                    <a:pt x="5239" y="619"/>
                  </a:cubicBezTo>
                  <a:lnTo>
                    <a:pt x="5144" y="607"/>
                  </a:lnTo>
                  <a:cubicBezTo>
                    <a:pt x="5144" y="607"/>
                    <a:pt x="5144" y="607"/>
                    <a:pt x="5155" y="596"/>
                  </a:cubicBezTo>
                  <a:cubicBezTo>
                    <a:pt x="5155" y="593"/>
                    <a:pt x="5160" y="592"/>
                    <a:pt x="5166" y="592"/>
                  </a:cubicBezTo>
                  <a:cubicBezTo>
                    <a:pt x="5178" y="592"/>
                    <a:pt x="5197" y="595"/>
                    <a:pt x="5213" y="595"/>
                  </a:cubicBezTo>
                  <a:cubicBezTo>
                    <a:pt x="5227" y="595"/>
                    <a:pt x="5239" y="592"/>
                    <a:pt x="5239" y="584"/>
                  </a:cubicBezTo>
                  <a:close/>
                  <a:moveTo>
                    <a:pt x="6779" y="581"/>
                  </a:moveTo>
                  <a:cubicBezTo>
                    <a:pt x="6784" y="589"/>
                    <a:pt x="6791" y="600"/>
                    <a:pt x="6799" y="607"/>
                  </a:cubicBezTo>
                  <a:lnTo>
                    <a:pt x="6775" y="631"/>
                  </a:lnTo>
                  <a:cubicBezTo>
                    <a:pt x="6775" y="619"/>
                    <a:pt x="6775" y="607"/>
                    <a:pt x="6751" y="607"/>
                  </a:cubicBezTo>
                  <a:cubicBezTo>
                    <a:pt x="6769" y="599"/>
                    <a:pt x="6773" y="590"/>
                    <a:pt x="6779" y="581"/>
                  </a:cubicBezTo>
                  <a:close/>
                  <a:moveTo>
                    <a:pt x="4359" y="632"/>
                  </a:moveTo>
                  <a:cubicBezTo>
                    <a:pt x="4365" y="635"/>
                    <a:pt x="4383" y="643"/>
                    <a:pt x="4393" y="643"/>
                  </a:cubicBezTo>
                  <a:lnTo>
                    <a:pt x="4263" y="667"/>
                  </a:lnTo>
                  <a:cubicBezTo>
                    <a:pt x="4251" y="655"/>
                    <a:pt x="4227" y="655"/>
                    <a:pt x="4215" y="643"/>
                  </a:cubicBezTo>
                  <a:cubicBezTo>
                    <a:pt x="4222" y="636"/>
                    <a:pt x="4238" y="634"/>
                    <a:pt x="4258" y="634"/>
                  </a:cubicBezTo>
                  <a:cubicBezTo>
                    <a:pt x="4279" y="634"/>
                    <a:pt x="4304" y="636"/>
                    <a:pt x="4324" y="636"/>
                  </a:cubicBezTo>
                  <a:cubicBezTo>
                    <a:pt x="4339" y="636"/>
                    <a:pt x="4351" y="635"/>
                    <a:pt x="4359" y="632"/>
                  </a:cubicBezTo>
                  <a:close/>
                  <a:moveTo>
                    <a:pt x="5429" y="596"/>
                  </a:moveTo>
                  <a:cubicBezTo>
                    <a:pt x="5513" y="596"/>
                    <a:pt x="5525" y="631"/>
                    <a:pt x="5536" y="679"/>
                  </a:cubicBezTo>
                  <a:cubicBezTo>
                    <a:pt x="5477" y="655"/>
                    <a:pt x="5417" y="643"/>
                    <a:pt x="5358" y="631"/>
                  </a:cubicBezTo>
                  <a:cubicBezTo>
                    <a:pt x="5370" y="607"/>
                    <a:pt x="5394" y="596"/>
                    <a:pt x="5429" y="596"/>
                  </a:cubicBezTo>
                  <a:close/>
                  <a:moveTo>
                    <a:pt x="4227" y="667"/>
                  </a:moveTo>
                  <a:lnTo>
                    <a:pt x="4227" y="679"/>
                  </a:lnTo>
                  <a:lnTo>
                    <a:pt x="4143" y="703"/>
                  </a:lnTo>
                  <a:cubicBezTo>
                    <a:pt x="4132" y="691"/>
                    <a:pt x="4120" y="679"/>
                    <a:pt x="4132" y="667"/>
                  </a:cubicBezTo>
                  <a:close/>
                  <a:moveTo>
                    <a:pt x="6502" y="714"/>
                  </a:moveTo>
                  <a:cubicBezTo>
                    <a:pt x="6502" y="714"/>
                    <a:pt x="6501" y="714"/>
                    <a:pt x="6501" y="715"/>
                  </a:cubicBezTo>
                  <a:cubicBezTo>
                    <a:pt x="6495" y="720"/>
                    <a:pt x="6492" y="726"/>
                    <a:pt x="6492" y="730"/>
                  </a:cubicBezTo>
                  <a:lnTo>
                    <a:pt x="6492" y="730"/>
                  </a:lnTo>
                  <a:cubicBezTo>
                    <a:pt x="6499" y="720"/>
                    <a:pt x="6503" y="714"/>
                    <a:pt x="6502" y="714"/>
                  </a:cubicBezTo>
                  <a:close/>
                  <a:moveTo>
                    <a:pt x="5703" y="679"/>
                  </a:moveTo>
                  <a:lnTo>
                    <a:pt x="5703" y="691"/>
                  </a:lnTo>
                  <a:cubicBezTo>
                    <a:pt x="5715" y="703"/>
                    <a:pt x="5727" y="715"/>
                    <a:pt x="5739" y="738"/>
                  </a:cubicBezTo>
                  <a:lnTo>
                    <a:pt x="5632" y="703"/>
                  </a:lnTo>
                  <a:cubicBezTo>
                    <a:pt x="5656" y="691"/>
                    <a:pt x="5679" y="691"/>
                    <a:pt x="5703" y="679"/>
                  </a:cubicBezTo>
                  <a:close/>
                  <a:moveTo>
                    <a:pt x="4059" y="706"/>
                  </a:moveTo>
                  <a:cubicBezTo>
                    <a:pt x="4078" y="706"/>
                    <a:pt x="4096" y="709"/>
                    <a:pt x="4108" y="715"/>
                  </a:cubicBezTo>
                  <a:lnTo>
                    <a:pt x="4048" y="738"/>
                  </a:lnTo>
                  <a:lnTo>
                    <a:pt x="4001" y="750"/>
                  </a:lnTo>
                  <a:cubicBezTo>
                    <a:pt x="3977" y="738"/>
                    <a:pt x="3941" y="727"/>
                    <a:pt x="4012" y="715"/>
                  </a:cubicBezTo>
                  <a:lnTo>
                    <a:pt x="4001" y="715"/>
                  </a:lnTo>
                  <a:cubicBezTo>
                    <a:pt x="4018" y="709"/>
                    <a:pt x="4039" y="706"/>
                    <a:pt x="4059" y="706"/>
                  </a:cubicBezTo>
                  <a:close/>
                  <a:moveTo>
                    <a:pt x="9394" y="691"/>
                  </a:moveTo>
                  <a:lnTo>
                    <a:pt x="9466" y="774"/>
                  </a:lnTo>
                  <a:lnTo>
                    <a:pt x="9430" y="738"/>
                  </a:lnTo>
                  <a:lnTo>
                    <a:pt x="9394" y="703"/>
                  </a:lnTo>
                  <a:cubicBezTo>
                    <a:pt x="9394" y="691"/>
                    <a:pt x="9394" y="691"/>
                    <a:pt x="9394" y="691"/>
                  </a:cubicBezTo>
                  <a:close/>
                  <a:moveTo>
                    <a:pt x="6691" y="691"/>
                  </a:moveTo>
                  <a:cubicBezTo>
                    <a:pt x="6656" y="727"/>
                    <a:pt x="6620" y="750"/>
                    <a:pt x="6584" y="786"/>
                  </a:cubicBezTo>
                  <a:lnTo>
                    <a:pt x="6608" y="750"/>
                  </a:lnTo>
                  <a:cubicBezTo>
                    <a:pt x="6620" y="715"/>
                    <a:pt x="6632" y="715"/>
                    <a:pt x="6668" y="703"/>
                  </a:cubicBezTo>
                  <a:lnTo>
                    <a:pt x="6691" y="691"/>
                  </a:lnTo>
                  <a:close/>
                  <a:moveTo>
                    <a:pt x="5965" y="774"/>
                  </a:moveTo>
                  <a:cubicBezTo>
                    <a:pt x="5977" y="786"/>
                    <a:pt x="5965" y="810"/>
                    <a:pt x="5965" y="822"/>
                  </a:cubicBezTo>
                  <a:lnTo>
                    <a:pt x="5870" y="786"/>
                  </a:lnTo>
                  <a:cubicBezTo>
                    <a:pt x="5894" y="786"/>
                    <a:pt x="5977" y="786"/>
                    <a:pt x="5965" y="774"/>
                  </a:cubicBezTo>
                  <a:close/>
                  <a:moveTo>
                    <a:pt x="3884" y="766"/>
                  </a:moveTo>
                  <a:cubicBezTo>
                    <a:pt x="3906" y="766"/>
                    <a:pt x="3928" y="769"/>
                    <a:pt x="3953" y="774"/>
                  </a:cubicBezTo>
                  <a:cubicBezTo>
                    <a:pt x="3905" y="786"/>
                    <a:pt x="3870" y="810"/>
                    <a:pt x="3822" y="834"/>
                  </a:cubicBezTo>
                  <a:cubicBezTo>
                    <a:pt x="3843" y="813"/>
                    <a:pt x="3828" y="784"/>
                    <a:pt x="3808" y="784"/>
                  </a:cubicBezTo>
                  <a:cubicBezTo>
                    <a:pt x="3805" y="784"/>
                    <a:pt x="3801" y="784"/>
                    <a:pt x="3798" y="786"/>
                  </a:cubicBezTo>
                  <a:lnTo>
                    <a:pt x="3798" y="786"/>
                  </a:lnTo>
                  <a:cubicBezTo>
                    <a:pt x="3826" y="772"/>
                    <a:pt x="3854" y="766"/>
                    <a:pt x="3884" y="766"/>
                  </a:cubicBezTo>
                  <a:close/>
                  <a:moveTo>
                    <a:pt x="6566" y="760"/>
                  </a:moveTo>
                  <a:cubicBezTo>
                    <a:pt x="6578" y="760"/>
                    <a:pt x="6572" y="794"/>
                    <a:pt x="6572" y="810"/>
                  </a:cubicBezTo>
                  <a:lnTo>
                    <a:pt x="6501" y="869"/>
                  </a:lnTo>
                  <a:cubicBezTo>
                    <a:pt x="6513" y="846"/>
                    <a:pt x="6525" y="810"/>
                    <a:pt x="6549" y="786"/>
                  </a:cubicBezTo>
                  <a:lnTo>
                    <a:pt x="6537" y="786"/>
                  </a:lnTo>
                  <a:cubicBezTo>
                    <a:pt x="6552" y="767"/>
                    <a:pt x="6561" y="760"/>
                    <a:pt x="6566" y="760"/>
                  </a:cubicBezTo>
                  <a:close/>
                  <a:moveTo>
                    <a:pt x="3667" y="917"/>
                  </a:moveTo>
                  <a:cubicBezTo>
                    <a:pt x="3620" y="953"/>
                    <a:pt x="3584" y="977"/>
                    <a:pt x="3536" y="1000"/>
                  </a:cubicBezTo>
                  <a:cubicBezTo>
                    <a:pt x="3536" y="988"/>
                    <a:pt x="3548" y="988"/>
                    <a:pt x="3572" y="965"/>
                  </a:cubicBezTo>
                  <a:cubicBezTo>
                    <a:pt x="3596" y="953"/>
                    <a:pt x="3620" y="929"/>
                    <a:pt x="3643" y="917"/>
                  </a:cubicBezTo>
                  <a:close/>
                  <a:moveTo>
                    <a:pt x="9597" y="965"/>
                  </a:moveTo>
                  <a:cubicBezTo>
                    <a:pt x="9608" y="977"/>
                    <a:pt x="9632" y="988"/>
                    <a:pt x="9644" y="1000"/>
                  </a:cubicBezTo>
                  <a:cubicBezTo>
                    <a:pt x="9644" y="1000"/>
                    <a:pt x="9632" y="1000"/>
                    <a:pt x="9632" y="1012"/>
                  </a:cubicBezTo>
                  <a:lnTo>
                    <a:pt x="9620" y="1012"/>
                  </a:lnTo>
                  <a:lnTo>
                    <a:pt x="9597" y="965"/>
                  </a:lnTo>
                  <a:close/>
                  <a:moveTo>
                    <a:pt x="6453" y="881"/>
                  </a:moveTo>
                  <a:cubicBezTo>
                    <a:pt x="6465" y="881"/>
                    <a:pt x="6465" y="893"/>
                    <a:pt x="6465" y="905"/>
                  </a:cubicBezTo>
                  <a:cubicBezTo>
                    <a:pt x="6441" y="941"/>
                    <a:pt x="6406" y="977"/>
                    <a:pt x="6370" y="1024"/>
                  </a:cubicBezTo>
                  <a:lnTo>
                    <a:pt x="6287" y="977"/>
                  </a:lnTo>
                  <a:lnTo>
                    <a:pt x="6287" y="977"/>
                  </a:lnTo>
                  <a:cubicBezTo>
                    <a:pt x="6292" y="978"/>
                    <a:pt x="6296" y="979"/>
                    <a:pt x="6299" y="979"/>
                  </a:cubicBezTo>
                  <a:cubicBezTo>
                    <a:pt x="6316" y="979"/>
                    <a:pt x="6302" y="953"/>
                    <a:pt x="6322" y="953"/>
                  </a:cubicBezTo>
                  <a:cubicBezTo>
                    <a:pt x="6324" y="951"/>
                    <a:pt x="6325" y="951"/>
                    <a:pt x="6327" y="951"/>
                  </a:cubicBezTo>
                  <a:cubicBezTo>
                    <a:pt x="6337" y="951"/>
                    <a:pt x="6352" y="966"/>
                    <a:pt x="6358" y="966"/>
                  </a:cubicBezTo>
                  <a:lnTo>
                    <a:pt x="6358" y="966"/>
                  </a:lnTo>
                  <a:cubicBezTo>
                    <a:pt x="6358" y="975"/>
                    <a:pt x="6359" y="980"/>
                    <a:pt x="6362" y="980"/>
                  </a:cubicBezTo>
                  <a:cubicBezTo>
                    <a:pt x="6367" y="980"/>
                    <a:pt x="6376" y="971"/>
                    <a:pt x="6394" y="953"/>
                  </a:cubicBezTo>
                  <a:cubicBezTo>
                    <a:pt x="6418" y="905"/>
                    <a:pt x="6429" y="905"/>
                    <a:pt x="6453" y="881"/>
                  </a:cubicBezTo>
                  <a:close/>
                  <a:moveTo>
                    <a:pt x="10692" y="1048"/>
                  </a:moveTo>
                  <a:cubicBezTo>
                    <a:pt x="10692" y="1060"/>
                    <a:pt x="10692" y="1084"/>
                    <a:pt x="10644" y="1084"/>
                  </a:cubicBezTo>
                  <a:cubicBezTo>
                    <a:pt x="10597" y="1084"/>
                    <a:pt x="10585" y="1084"/>
                    <a:pt x="10620" y="1072"/>
                  </a:cubicBezTo>
                  <a:lnTo>
                    <a:pt x="10692" y="1048"/>
                  </a:lnTo>
                  <a:close/>
                  <a:moveTo>
                    <a:pt x="3441" y="1012"/>
                  </a:moveTo>
                  <a:lnTo>
                    <a:pt x="3441" y="1012"/>
                  </a:lnTo>
                  <a:cubicBezTo>
                    <a:pt x="3441" y="1024"/>
                    <a:pt x="3417" y="1084"/>
                    <a:pt x="3417" y="1096"/>
                  </a:cubicBezTo>
                  <a:lnTo>
                    <a:pt x="3370" y="1143"/>
                  </a:lnTo>
                  <a:cubicBezTo>
                    <a:pt x="3393" y="1096"/>
                    <a:pt x="3417" y="1048"/>
                    <a:pt x="3441" y="1012"/>
                  </a:cubicBezTo>
                  <a:close/>
                  <a:moveTo>
                    <a:pt x="10811" y="1072"/>
                  </a:moveTo>
                  <a:cubicBezTo>
                    <a:pt x="10823" y="1072"/>
                    <a:pt x="10835" y="1108"/>
                    <a:pt x="10847" y="1108"/>
                  </a:cubicBezTo>
                  <a:lnTo>
                    <a:pt x="10882" y="1131"/>
                  </a:lnTo>
                  <a:lnTo>
                    <a:pt x="10918" y="1143"/>
                  </a:lnTo>
                  <a:cubicBezTo>
                    <a:pt x="10870" y="1131"/>
                    <a:pt x="10811" y="1119"/>
                    <a:pt x="10763" y="1108"/>
                  </a:cubicBezTo>
                  <a:cubicBezTo>
                    <a:pt x="10783" y="1098"/>
                    <a:pt x="10794" y="1080"/>
                    <a:pt x="10804" y="1080"/>
                  </a:cubicBezTo>
                  <a:cubicBezTo>
                    <a:pt x="10806" y="1080"/>
                    <a:pt x="10809" y="1081"/>
                    <a:pt x="10811" y="1084"/>
                  </a:cubicBezTo>
                  <a:lnTo>
                    <a:pt x="10811" y="1072"/>
                  </a:lnTo>
                  <a:close/>
                  <a:moveTo>
                    <a:pt x="10978" y="1155"/>
                  </a:moveTo>
                  <a:cubicBezTo>
                    <a:pt x="10990" y="1155"/>
                    <a:pt x="11013" y="1167"/>
                    <a:pt x="11025" y="1167"/>
                  </a:cubicBezTo>
                  <a:lnTo>
                    <a:pt x="11013" y="1167"/>
                  </a:lnTo>
                  <a:lnTo>
                    <a:pt x="10978" y="1155"/>
                  </a:lnTo>
                  <a:close/>
                  <a:moveTo>
                    <a:pt x="9763" y="1227"/>
                  </a:moveTo>
                  <a:cubicBezTo>
                    <a:pt x="9763" y="1239"/>
                    <a:pt x="9763" y="1239"/>
                    <a:pt x="9763" y="1239"/>
                  </a:cubicBezTo>
                  <a:lnTo>
                    <a:pt x="9739" y="1250"/>
                  </a:lnTo>
                  <a:cubicBezTo>
                    <a:pt x="9751" y="1239"/>
                    <a:pt x="9751" y="1239"/>
                    <a:pt x="9763" y="1227"/>
                  </a:cubicBezTo>
                  <a:close/>
                  <a:moveTo>
                    <a:pt x="11371" y="1334"/>
                  </a:moveTo>
                  <a:cubicBezTo>
                    <a:pt x="11394" y="1334"/>
                    <a:pt x="11394" y="1346"/>
                    <a:pt x="11406" y="1358"/>
                  </a:cubicBezTo>
                  <a:lnTo>
                    <a:pt x="11371" y="1334"/>
                  </a:lnTo>
                  <a:close/>
                  <a:moveTo>
                    <a:pt x="11650" y="1477"/>
                  </a:moveTo>
                  <a:cubicBezTo>
                    <a:pt x="11654" y="1477"/>
                    <a:pt x="11664" y="1484"/>
                    <a:pt x="11680" y="1500"/>
                  </a:cubicBezTo>
                  <a:cubicBezTo>
                    <a:pt x="11703" y="1524"/>
                    <a:pt x="11696" y="1542"/>
                    <a:pt x="11682" y="1542"/>
                  </a:cubicBezTo>
                  <a:cubicBezTo>
                    <a:pt x="11674" y="1542"/>
                    <a:pt x="11665" y="1537"/>
                    <a:pt x="11656" y="1524"/>
                  </a:cubicBezTo>
                  <a:cubicBezTo>
                    <a:pt x="11648" y="1501"/>
                    <a:pt x="11641" y="1477"/>
                    <a:pt x="11650" y="1477"/>
                  </a:cubicBezTo>
                  <a:close/>
                  <a:moveTo>
                    <a:pt x="3031" y="1509"/>
                  </a:moveTo>
                  <a:cubicBezTo>
                    <a:pt x="3009" y="1544"/>
                    <a:pt x="2987" y="1587"/>
                    <a:pt x="2965" y="1620"/>
                  </a:cubicBezTo>
                  <a:cubicBezTo>
                    <a:pt x="2977" y="1584"/>
                    <a:pt x="3012" y="1536"/>
                    <a:pt x="2989" y="1524"/>
                  </a:cubicBezTo>
                  <a:cubicBezTo>
                    <a:pt x="2997" y="1524"/>
                    <a:pt x="3013" y="1518"/>
                    <a:pt x="3031" y="1509"/>
                  </a:cubicBezTo>
                  <a:close/>
                  <a:moveTo>
                    <a:pt x="12037" y="1870"/>
                  </a:moveTo>
                  <a:cubicBezTo>
                    <a:pt x="12036" y="1870"/>
                    <a:pt x="12036" y="1870"/>
                    <a:pt x="12035" y="1871"/>
                  </a:cubicBezTo>
                  <a:lnTo>
                    <a:pt x="12035" y="1871"/>
                  </a:lnTo>
                  <a:lnTo>
                    <a:pt x="12037" y="1870"/>
                  </a:lnTo>
                  <a:close/>
                  <a:moveTo>
                    <a:pt x="11883" y="1810"/>
                  </a:moveTo>
                  <a:cubicBezTo>
                    <a:pt x="11883" y="1810"/>
                    <a:pt x="11894" y="1858"/>
                    <a:pt x="11894" y="1893"/>
                  </a:cubicBezTo>
                  <a:cubicBezTo>
                    <a:pt x="11883" y="1870"/>
                    <a:pt x="11859" y="1846"/>
                    <a:pt x="11847" y="1834"/>
                  </a:cubicBezTo>
                  <a:cubicBezTo>
                    <a:pt x="11859" y="1822"/>
                    <a:pt x="11871" y="1810"/>
                    <a:pt x="11883" y="1810"/>
                  </a:cubicBezTo>
                  <a:close/>
                  <a:moveTo>
                    <a:pt x="11919" y="1912"/>
                  </a:moveTo>
                  <a:cubicBezTo>
                    <a:pt x="11923" y="1912"/>
                    <a:pt x="11927" y="1914"/>
                    <a:pt x="11930" y="1917"/>
                  </a:cubicBezTo>
                  <a:cubicBezTo>
                    <a:pt x="11942" y="1941"/>
                    <a:pt x="11954" y="1965"/>
                    <a:pt x="11954" y="1989"/>
                  </a:cubicBezTo>
                  <a:cubicBezTo>
                    <a:pt x="11954" y="2001"/>
                    <a:pt x="11954" y="2001"/>
                    <a:pt x="11942" y="2012"/>
                  </a:cubicBezTo>
                  <a:cubicBezTo>
                    <a:pt x="11930" y="1977"/>
                    <a:pt x="11918" y="1965"/>
                    <a:pt x="11906" y="1941"/>
                  </a:cubicBezTo>
                  <a:cubicBezTo>
                    <a:pt x="11898" y="1924"/>
                    <a:pt x="11908" y="1912"/>
                    <a:pt x="11919" y="1912"/>
                  </a:cubicBezTo>
                  <a:close/>
                  <a:moveTo>
                    <a:pt x="2715" y="2131"/>
                  </a:moveTo>
                  <a:lnTo>
                    <a:pt x="2715" y="2131"/>
                  </a:lnTo>
                  <a:cubicBezTo>
                    <a:pt x="2713" y="2135"/>
                    <a:pt x="2712" y="2139"/>
                    <a:pt x="2711" y="2143"/>
                  </a:cubicBezTo>
                  <a:lnTo>
                    <a:pt x="2711" y="2143"/>
                  </a:lnTo>
                  <a:cubicBezTo>
                    <a:pt x="2711" y="2143"/>
                    <a:pt x="2712" y="2143"/>
                    <a:pt x="2712" y="2143"/>
                  </a:cubicBezTo>
                  <a:lnTo>
                    <a:pt x="2712" y="2143"/>
                  </a:lnTo>
                  <a:cubicBezTo>
                    <a:pt x="2713" y="2139"/>
                    <a:pt x="2714" y="2135"/>
                    <a:pt x="2715" y="2131"/>
                  </a:cubicBezTo>
                  <a:close/>
                  <a:moveTo>
                    <a:pt x="2810" y="1819"/>
                  </a:moveTo>
                  <a:cubicBezTo>
                    <a:pt x="2815" y="1819"/>
                    <a:pt x="2819" y="1824"/>
                    <a:pt x="2822" y="1834"/>
                  </a:cubicBezTo>
                  <a:cubicBezTo>
                    <a:pt x="2822" y="1858"/>
                    <a:pt x="2810" y="1881"/>
                    <a:pt x="2810" y="1905"/>
                  </a:cubicBezTo>
                  <a:cubicBezTo>
                    <a:pt x="2774" y="1989"/>
                    <a:pt x="2739" y="2060"/>
                    <a:pt x="2715" y="2143"/>
                  </a:cubicBezTo>
                  <a:cubicBezTo>
                    <a:pt x="2714" y="2143"/>
                    <a:pt x="2713" y="2143"/>
                    <a:pt x="2712" y="2143"/>
                  </a:cubicBezTo>
                  <a:lnTo>
                    <a:pt x="2712" y="2143"/>
                  </a:lnTo>
                  <a:cubicBezTo>
                    <a:pt x="2705" y="2176"/>
                    <a:pt x="2698" y="2207"/>
                    <a:pt x="2691" y="2237"/>
                  </a:cubicBezTo>
                  <a:lnTo>
                    <a:pt x="2691" y="2237"/>
                  </a:lnTo>
                  <a:cubicBezTo>
                    <a:pt x="2691" y="2206"/>
                    <a:pt x="2700" y="2175"/>
                    <a:pt x="2711" y="2143"/>
                  </a:cubicBezTo>
                  <a:lnTo>
                    <a:pt x="2711" y="2143"/>
                  </a:lnTo>
                  <a:cubicBezTo>
                    <a:pt x="2703" y="2144"/>
                    <a:pt x="2695" y="2145"/>
                    <a:pt x="2688" y="2145"/>
                  </a:cubicBezTo>
                  <a:cubicBezTo>
                    <a:pt x="2678" y="2145"/>
                    <a:pt x="2672" y="2141"/>
                    <a:pt x="2679" y="2120"/>
                  </a:cubicBezTo>
                  <a:lnTo>
                    <a:pt x="2667" y="2120"/>
                  </a:lnTo>
                  <a:cubicBezTo>
                    <a:pt x="2679" y="2072"/>
                    <a:pt x="2750" y="2024"/>
                    <a:pt x="2762" y="1977"/>
                  </a:cubicBezTo>
                  <a:cubicBezTo>
                    <a:pt x="2762" y="1973"/>
                    <a:pt x="2760" y="1971"/>
                    <a:pt x="2756" y="1971"/>
                  </a:cubicBezTo>
                  <a:cubicBezTo>
                    <a:pt x="2748" y="1971"/>
                    <a:pt x="2735" y="1977"/>
                    <a:pt x="2727" y="1977"/>
                  </a:cubicBezTo>
                  <a:cubicBezTo>
                    <a:pt x="2727" y="1977"/>
                    <a:pt x="2727" y="1917"/>
                    <a:pt x="2750" y="1893"/>
                  </a:cubicBezTo>
                  <a:cubicBezTo>
                    <a:pt x="2760" y="1875"/>
                    <a:pt x="2791" y="1819"/>
                    <a:pt x="2810" y="1819"/>
                  </a:cubicBezTo>
                  <a:close/>
                  <a:moveTo>
                    <a:pt x="2550" y="2654"/>
                  </a:moveTo>
                  <a:cubicBezTo>
                    <a:pt x="2564" y="2654"/>
                    <a:pt x="2572" y="2658"/>
                    <a:pt x="2572" y="2667"/>
                  </a:cubicBezTo>
                  <a:cubicBezTo>
                    <a:pt x="2500" y="2679"/>
                    <a:pt x="2429" y="2691"/>
                    <a:pt x="2369" y="2715"/>
                  </a:cubicBezTo>
                  <a:lnTo>
                    <a:pt x="2405" y="2691"/>
                  </a:lnTo>
                  <a:cubicBezTo>
                    <a:pt x="2440" y="2682"/>
                    <a:pt x="2514" y="2654"/>
                    <a:pt x="2550" y="2654"/>
                  </a:cubicBezTo>
                  <a:close/>
                  <a:moveTo>
                    <a:pt x="2250" y="2691"/>
                  </a:moveTo>
                  <a:cubicBezTo>
                    <a:pt x="2274" y="2691"/>
                    <a:pt x="2298" y="2727"/>
                    <a:pt x="2298" y="2727"/>
                  </a:cubicBezTo>
                  <a:lnTo>
                    <a:pt x="2322" y="2727"/>
                  </a:lnTo>
                  <a:lnTo>
                    <a:pt x="2238" y="2751"/>
                  </a:lnTo>
                  <a:cubicBezTo>
                    <a:pt x="2250" y="2727"/>
                    <a:pt x="2262" y="2691"/>
                    <a:pt x="2250" y="2691"/>
                  </a:cubicBezTo>
                  <a:close/>
                  <a:moveTo>
                    <a:pt x="2188" y="2761"/>
                  </a:moveTo>
                  <a:cubicBezTo>
                    <a:pt x="2191" y="2761"/>
                    <a:pt x="2194" y="2763"/>
                    <a:pt x="2197" y="2765"/>
                  </a:cubicBezTo>
                  <a:lnTo>
                    <a:pt x="2197" y="2765"/>
                  </a:lnTo>
                  <a:lnTo>
                    <a:pt x="2155" y="2786"/>
                  </a:lnTo>
                  <a:cubicBezTo>
                    <a:pt x="2170" y="2772"/>
                    <a:pt x="2180" y="2761"/>
                    <a:pt x="2188" y="2761"/>
                  </a:cubicBezTo>
                  <a:close/>
                  <a:moveTo>
                    <a:pt x="12466" y="2846"/>
                  </a:moveTo>
                  <a:cubicBezTo>
                    <a:pt x="12466" y="2870"/>
                    <a:pt x="12478" y="2882"/>
                    <a:pt x="12514" y="2905"/>
                  </a:cubicBezTo>
                  <a:cubicBezTo>
                    <a:pt x="12466" y="2882"/>
                    <a:pt x="12430" y="2870"/>
                    <a:pt x="12394" y="2846"/>
                  </a:cubicBezTo>
                  <a:close/>
                  <a:moveTo>
                    <a:pt x="12692" y="3013"/>
                  </a:moveTo>
                  <a:cubicBezTo>
                    <a:pt x="12704" y="3013"/>
                    <a:pt x="12728" y="3013"/>
                    <a:pt x="12740" y="3024"/>
                  </a:cubicBezTo>
                  <a:lnTo>
                    <a:pt x="12728" y="3036"/>
                  </a:lnTo>
                  <a:lnTo>
                    <a:pt x="12692" y="3013"/>
                  </a:lnTo>
                  <a:close/>
                  <a:moveTo>
                    <a:pt x="12819" y="3099"/>
                  </a:moveTo>
                  <a:cubicBezTo>
                    <a:pt x="12823" y="3099"/>
                    <a:pt x="12829" y="3102"/>
                    <a:pt x="12835" y="3108"/>
                  </a:cubicBezTo>
                  <a:cubicBezTo>
                    <a:pt x="12847" y="3120"/>
                    <a:pt x="12859" y="3144"/>
                    <a:pt x="12871" y="3155"/>
                  </a:cubicBezTo>
                  <a:lnTo>
                    <a:pt x="12811" y="3108"/>
                  </a:lnTo>
                  <a:cubicBezTo>
                    <a:pt x="12811" y="3102"/>
                    <a:pt x="12814" y="3099"/>
                    <a:pt x="12819" y="3099"/>
                  </a:cubicBezTo>
                  <a:close/>
                  <a:moveTo>
                    <a:pt x="13037" y="3346"/>
                  </a:moveTo>
                  <a:cubicBezTo>
                    <a:pt x="13049" y="3346"/>
                    <a:pt x="13061" y="3358"/>
                    <a:pt x="13061" y="3370"/>
                  </a:cubicBezTo>
                  <a:lnTo>
                    <a:pt x="13049" y="3370"/>
                  </a:lnTo>
                  <a:lnTo>
                    <a:pt x="13037" y="3346"/>
                  </a:lnTo>
                  <a:close/>
                  <a:moveTo>
                    <a:pt x="1252" y="3371"/>
                  </a:moveTo>
                  <a:cubicBezTo>
                    <a:pt x="1261" y="3371"/>
                    <a:pt x="1268" y="3380"/>
                    <a:pt x="1274" y="3394"/>
                  </a:cubicBezTo>
                  <a:lnTo>
                    <a:pt x="1226" y="3441"/>
                  </a:lnTo>
                  <a:cubicBezTo>
                    <a:pt x="1218" y="3441"/>
                    <a:pt x="1209" y="3442"/>
                    <a:pt x="1203" y="3442"/>
                  </a:cubicBezTo>
                  <a:cubicBezTo>
                    <a:pt x="1189" y="3442"/>
                    <a:pt x="1187" y="3437"/>
                    <a:pt x="1226" y="3405"/>
                  </a:cubicBezTo>
                  <a:lnTo>
                    <a:pt x="1226" y="3394"/>
                  </a:lnTo>
                  <a:cubicBezTo>
                    <a:pt x="1237" y="3377"/>
                    <a:pt x="1245" y="3371"/>
                    <a:pt x="1252" y="3371"/>
                  </a:cubicBezTo>
                  <a:close/>
                  <a:moveTo>
                    <a:pt x="13111" y="3449"/>
                  </a:moveTo>
                  <a:cubicBezTo>
                    <a:pt x="13115" y="3453"/>
                    <a:pt x="13121" y="3453"/>
                    <a:pt x="13121" y="3453"/>
                  </a:cubicBezTo>
                  <a:lnTo>
                    <a:pt x="13121" y="3465"/>
                  </a:lnTo>
                  <a:cubicBezTo>
                    <a:pt x="13145" y="3477"/>
                    <a:pt x="13156" y="3501"/>
                    <a:pt x="13168" y="3525"/>
                  </a:cubicBezTo>
                  <a:cubicBezTo>
                    <a:pt x="13156" y="3513"/>
                    <a:pt x="13145" y="3489"/>
                    <a:pt x="13121" y="3477"/>
                  </a:cubicBezTo>
                  <a:lnTo>
                    <a:pt x="13111" y="3449"/>
                  </a:lnTo>
                  <a:close/>
                  <a:moveTo>
                    <a:pt x="1167" y="3513"/>
                  </a:moveTo>
                  <a:lnTo>
                    <a:pt x="1167" y="3513"/>
                  </a:lnTo>
                  <a:cubicBezTo>
                    <a:pt x="1162" y="3519"/>
                    <a:pt x="1157" y="3526"/>
                    <a:pt x="1152" y="3533"/>
                  </a:cubicBezTo>
                  <a:lnTo>
                    <a:pt x="1152" y="3533"/>
                  </a:lnTo>
                  <a:lnTo>
                    <a:pt x="1143" y="3525"/>
                  </a:lnTo>
                  <a:cubicBezTo>
                    <a:pt x="1155" y="3513"/>
                    <a:pt x="1167" y="3513"/>
                    <a:pt x="1167" y="3513"/>
                  </a:cubicBezTo>
                  <a:close/>
                  <a:moveTo>
                    <a:pt x="1141" y="3547"/>
                  </a:moveTo>
                  <a:cubicBezTo>
                    <a:pt x="1114" y="3583"/>
                    <a:pt x="1087" y="3619"/>
                    <a:pt x="1060" y="3655"/>
                  </a:cubicBezTo>
                  <a:cubicBezTo>
                    <a:pt x="1081" y="3614"/>
                    <a:pt x="1110" y="3572"/>
                    <a:pt x="1141" y="3547"/>
                  </a:cubicBezTo>
                  <a:close/>
                  <a:moveTo>
                    <a:pt x="988" y="3798"/>
                  </a:moveTo>
                  <a:lnTo>
                    <a:pt x="988" y="3798"/>
                  </a:lnTo>
                  <a:cubicBezTo>
                    <a:pt x="964" y="3834"/>
                    <a:pt x="941" y="3882"/>
                    <a:pt x="917" y="3929"/>
                  </a:cubicBezTo>
                  <a:lnTo>
                    <a:pt x="917" y="3917"/>
                  </a:lnTo>
                  <a:cubicBezTo>
                    <a:pt x="917" y="3906"/>
                    <a:pt x="905" y="3917"/>
                    <a:pt x="917" y="3894"/>
                  </a:cubicBezTo>
                  <a:lnTo>
                    <a:pt x="917" y="3882"/>
                  </a:lnTo>
                  <a:cubicBezTo>
                    <a:pt x="929" y="3858"/>
                    <a:pt x="941" y="3834"/>
                    <a:pt x="964" y="3810"/>
                  </a:cubicBezTo>
                  <a:lnTo>
                    <a:pt x="988" y="3798"/>
                  </a:lnTo>
                  <a:close/>
                  <a:moveTo>
                    <a:pt x="13335" y="4036"/>
                  </a:moveTo>
                  <a:cubicBezTo>
                    <a:pt x="13371" y="4060"/>
                    <a:pt x="13371" y="4072"/>
                    <a:pt x="13335" y="4108"/>
                  </a:cubicBezTo>
                  <a:cubicBezTo>
                    <a:pt x="13323" y="4120"/>
                    <a:pt x="13311" y="4120"/>
                    <a:pt x="13311" y="4132"/>
                  </a:cubicBezTo>
                  <a:lnTo>
                    <a:pt x="13311" y="4036"/>
                  </a:lnTo>
                  <a:close/>
                  <a:moveTo>
                    <a:pt x="13454" y="4394"/>
                  </a:moveTo>
                  <a:lnTo>
                    <a:pt x="13454" y="4394"/>
                  </a:lnTo>
                  <a:cubicBezTo>
                    <a:pt x="13454" y="4395"/>
                    <a:pt x="13453" y="4397"/>
                    <a:pt x="13453" y="4398"/>
                  </a:cubicBezTo>
                  <a:lnTo>
                    <a:pt x="13453" y="4398"/>
                  </a:lnTo>
                  <a:cubicBezTo>
                    <a:pt x="13454" y="4397"/>
                    <a:pt x="13454" y="4395"/>
                    <a:pt x="13454" y="4394"/>
                  </a:cubicBezTo>
                  <a:close/>
                  <a:moveTo>
                    <a:pt x="13235" y="4659"/>
                  </a:moveTo>
                  <a:lnTo>
                    <a:pt x="13235" y="4659"/>
                  </a:lnTo>
                  <a:cubicBezTo>
                    <a:pt x="13233" y="4662"/>
                    <a:pt x="13231" y="4665"/>
                    <a:pt x="13228" y="4667"/>
                  </a:cubicBezTo>
                  <a:lnTo>
                    <a:pt x="13228" y="4667"/>
                  </a:lnTo>
                  <a:cubicBezTo>
                    <a:pt x="13228" y="4667"/>
                    <a:pt x="13231" y="4664"/>
                    <a:pt x="13235" y="4659"/>
                  </a:cubicBezTo>
                  <a:close/>
                  <a:moveTo>
                    <a:pt x="786" y="4310"/>
                  </a:moveTo>
                  <a:lnTo>
                    <a:pt x="786" y="4310"/>
                  </a:lnTo>
                  <a:cubicBezTo>
                    <a:pt x="762" y="4441"/>
                    <a:pt x="738" y="4572"/>
                    <a:pt x="738" y="4703"/>
                  </a:cubicBezTo>
                  <a:cubicBezTo>
                    <a:pt x="726" y="4691"/>
                    <a:pt x="726" y="4679"/>
                    <a:pt x="714" y="4679"/>
                  </a:cubicBezTo>
                  <a:lnTo>
                    <a:pt x="714" y="4667"/>
                  </a:lnTo>
                  <a:cubicBezTo>
                    <a:pt x="691" y="4632"/>
                    <a:pt x="738" y="4560"/>
                    <a:pt x="691" y="4548"/>
                  </a:cubicBezTo>
                  <a:cubicBezTo>
                    <a:pt x="726" y="4548"/>
                    <a:pt x="750" y="4394"/>
                    <a:pt x="774" y="4334"/>
                  </a:cubicBezTo>
                  <a:lnTo>
                    <a:pt x="786" y="4310"/>
                  </a:lnTo>
                  <a:close/>
                  <a:moveTo>
                    <a:pt x="790" y="5481"/>
                  </a:moveTo>
                  <a:lnTo>
                    <a:pt x="790" y="5481"/>
                  </a:lnTo>
                  <a:cubicBezTo>
                    <a:pt x="790" y="5488"/>
                    <a:pt x="792" y="5496"/>
                    <a:pt x="795" y="5506"/>
                  </a:cubicBezTo>
                  <a:lnTo>
                    <a:pt x="795" y="5506"/>
                  </a:lnTo>
                  <a:cubicBezTo>
                    <a:pt x="794" y="5498"/>
                    <a:pt x="792" y="5490"/>
                    <a:pt x="790" y="5481"/>
                  </a:cubicBezTo>
                  <a:close/>
                  <a:moveTo>
                    <a:pt x="13264" y="5596"/>
                  </a:moveTo>
                  <a:cubicBezTo>
                    <a:pt x="13276" y="5596"/>
                    <a:pt x="13276" y="5596"/>
                    <a:pt x="13276" y="5608"/>
                  </a:cubicBezTo>
                  <a:lnTo>
                    <a:pt x="13264" y="5596"/>
                  </a:lnTo>
                  <a:close/>
                  <a:moveTo>
                    <a:pt x="13323" y="5680"/>
                  </a:moveTo>
                  <a:cubicBezTo>
                    <a:pt x="13347" y="5703"/>
                    <a:pt x="13371" y="5739"/>
                    <a:pt x="13359" y="5763"/>
                  </a:cubicBezTo>
                  <a:cubicBezTo>
                    <a:pt x="13347" y="5739"/>
                    <a:pt x="13335" y="5703"/>
                    <a:pt x="13323" y="5680"/>
                  </a:cubicBezTo>
                  <a:close/>
                  <a:moveTo>
                    <a:pt x="893" y="5608"/>
                  </a:moveTo>
                  <a:cubicBezTo>
                    <a:pt x="929" y="5703"/>
                    <a:pt x="976" y="5799"/>
                    <a:pt x="1024" y="5894"/>
                  </a:cubicBezTo>
                  <a:lnTo>
                    <a:pt x="1012" y="5894"/>
                  </a:lnTo>
                  <a:cubicBezTo>
                    <a:pt x="976" y="5894"/>
                    <a:pt x="905" y="5715"/>
                    <a:pt x="893" y="5668"/>
                  </a:cubicBezTo>
                  <a:lnTo>
                    <a:pt x="893" y="5656"/>
                  </a:lnTo>
                  <a:cubicBezTo>
                    <a:pt x="881" y="5620"/>
                    <a:pt x="881" y="5620"/>
                    <a:pt x="893" y="5608"/>
                  </a:cubicBezTo>
                  <a:close/>
                  <a:moveTo>
                    <a:pt x="1155" y="6120"/>
                  </a:moveTo>
                  <a:lnTo>
                    <a:pt x="1179" y="6168"/>
                  </a:lnTo>
                  <a:cubicBezTo>
                    <a:pt x="1155" y="6180"/>
                    <a:pt x="1131" y="6203"/>
                    <a:pt x="1107" y="6215"/>
                  </a:cubicBezTo>
                  <a:lnTo>
                    <a:pt x="1095" y="6215"/>
                  </a:lnTo>
                  <a:cubicBezTo>
                    <a:pt x="1060" y="6215"/>
                    <a:pt x="1143" y="6168"/>
                    <a:pt x="1155" y="6168"/>
                  </a:cubicBezTo>
                  <a:cubicBezTo>
                    <a:pt x="1143" y="6132"/>
                    <a:pt x="1155" y="6132"/>
                    <a:pt x="1155" y="6120"/>
                  </a:cubicBezTo>
                  <a:close/>
                  <a:moveTo>
                    <a:pt x="916" y="6331"/>
                  </a:moveTo>
                  <a:lnTo>
                    <a:pt x="869" y="6370"/>
                  </a:lnTo>
                  <a:cubicBezTo>
                    <a:pt x="877" y="6362"/>
                    <a:pt x="897" y="6342"/>
                    <a:pt x="916" y="6331"/>
                  </a:cubicBezTo>
                  <a:close/>
                  <a:moveTo>
                    <a:pt x="703" y="6525"/>
                  </a:moveTo>
                  <a:cubicBezTo>
                    <a:pt x="679" y="6549"/>
                    <a:pt x="655" y="6572"/>
                    <a:pt x="631" y="6608"/>
                  </a:cubicBezTo>
                  <a:cubicBezTo>
                    <a:pt x="607" y="6596"/>
                    <a:pt x="631" y="6549"/>
                    <a:pt x="667" y="6537"/>
                  </a:cubicBezTo>
                  <a:lnTo>
                    <a:pt x="667" y="6525"/>
                  </a:lnTo>
                  <a:close/>
                  <a:moveTo>
                    <a:pt x="560" y="6668"/>
                  </a:moveTo>
                  <a:cubicBezTo>
                    <a:pt x="572" y="6668"/>
                    <a:pt x="572" y="6680"/>
                    <a:pt x="560" y="6680"/>
                  </a:cubicBezTo>
                  <a:lnTo>
                    <a:pt x="512" y="6751"/>
                  </a:lnTo>
                  <a:cubicBezTo>
                    <a:pt x="512" y="6739"/>
                    <a:pt x="524" y="6727"/>
                    <a:pt x="524" y="6727"/>
                  </a:cubicBezTo>
                  <a:lnTo>
                    <a:pt x="524" y="6715"/>
                  </a:lnTo>
                  <a:cubicBezTo>
                    <a:pt x="524" y="6715"/>
                    <a:pt x="560" y="6668"/>
                    <a:pt x="560" y="6668"/>
                  </a:cubicBezTo>
                  <a:close/>
                  <a:moveTo>
                    <a:pt x="13478" y="6739"/>
                  </a:moveTo>
                  <a:cubicBezTo>
                    <a:pt x="13471" y="6754"/>
                    <a:pt x="13464" y="6764"/>
                    <a:pt x="13456" y="6774"/>
                  </a:cubicBezTo>
                  <a:lnTo>
                    <a:pt x="13456" y="6774"/>
                  </a:lnTo>
                  <a:cubicBezTo>
                    <a:pt x="13460" y="6762"/>
                    <a:pt x="13466" y="6748"/>
                    <a:pt x="13466" y="6739"/>
                  </a:cubicBezTo>
                  <a:close/>
                  <a:moveTo>
                    <a:pt x="155" y="7442"/>
                  </a:moveTo>
                  <a:cubicBezTo>
                    <a:pt x="155" y="7466"/>
                    <a:pt x="143" y="7489"/>
                    <a:pt x="143" y="7501"/>
                  </a:cubicBezTo>
                  <a:lnTo>
                    <a:pt x="143" y="7489"/>
                  </a:lnTo>
                  <a:cubicBezTo>
                    <a:pt x="143" y="7477"/>
                    <a:pt x="155" y="7466"/>
                    <a:pt x="155" y="7442"/>
                  </a:cubicBezTo>
                  <a:close/>
                  <a:moveTo>
                    <a:pt x="143" y="7501"/>
                  </a:moveTo>
                  <a:cubicBezTo>
                    <a:pt x="138" y="7511"/>
                    <a:pt x="135" y="7515"/>
                    <a:pt x="134" y="7515"/>
                  </a:cubicBezTo>
                  <a:cubicBezTo>
                    <a:pt x="133" y="7515"/>
                    <a:pt x="136" y="7508"/>
                    <a:pt x="143" y="7501"/>
                  </a:cubicBezTo>
                  <a:close/>
                  <a:moveTo>
                    <a:pt x="12692" y="7858"/>
                  </a:moveTo>
                  <a:lnTo>
                    <a:pt x="12692" y="7858"/>
                  </a:lnTo>
                  <a:cubicBezTo>
                    <a:pt x="12683" y="7877"/>
                    <a:pt x="12666" y="7896"/>
                    <a:pt x="12653" y="7915"/>
                  </a:cubicBezTo>
                  <a:lnTo>
                    <a:pt x="12653" y="7915"/>
                  </a:lnTo>
                  <a:cubicBezTo>
                    <a:pt x="12644" y="7906"/>
                    <a:pt x="12643" y="7905"/>
                    <a:pt x="12633" y="7894"/>
                  </a:cubicBezTo>
                  <a:lnTo>
                    <a:pt x="12692" y="7858"/>
                  </a:lnTo>
                  <a:close/>
                  <a:moveTo>
                    <a:pt x="12537" y="8025"/>
                  </a:moveTo>
                  <a:lnTo>
                    <a:pt x="12561" y="8096"/>
                  </a:lnTo>
                  <a:lnTo>
                    <a:pt x="12549" y="8096"/>
                  </a:lnTo>
                  <a:cubicBezTo>
                    <a:pt x="12537" y="8073"/>
                    <a:pt x="12525" y="8049"/>
                    <a:pt x="12525" y="8025"/>
                  </a:cubicBezTo>
                  <a:close/>
                  <a:moveTo>
                    <a:pt x="95" y="8085"/>
                  </a:moveTo>
                  <a:cubicBezTo>
                    <a:pt x="95" y="8132"/>
                    <a:pt x="107" y="8168"/>
                    <a:pt x="119" y="8204"/>
                  </a:cubicBezTo>
                  <a:lnTo>
                    <a:pt x="95" y="8204"/>
                  </a:lnTo>
                  <a:cubicBezTo>
                    <a:pt x="83" y="8180"/>
                    <a:pt x="72" y="8156"/>
                    <a:pt x="72" y="8132"/>
                  </a:cubicBezTo>
                  <a:lnTo>
                    <a:pt x="72" y="8120"/>
                  </a:lnTo>
                  <a:cubicBezTo>
                    <a:pt x="72" y="8085"/>
                    <a:pt x="83" y="8085"/>
                    <a:pt x="95" y="8085"/>
                  </a:cubicBezTo>
                  <a:close/>
                  <a:moveTo>
                    <a:pt x="143" y="8311"/>
                  </a:moveTo>
                  <a:cubicBezTo>
                    <a:pt x="167" y="8394"/>
                    <a:pt x="191" y="8477"/>
                    <a:pt x="226" y="8549"/>
                  </a:cubicBezTo>
                  <a:cubicBezTo>
                    <a:pt x="214" y="8573"/>
                    <a:pt x="214" y="8597"/>
                    <a:pt x="202" y="8608"/>
                  </a:cubicBezTo>
                  <a:lnTo>
                    <a:pt x="202" y="8597"/>
                  </a:lnTo>
                  <a:cubicBezTo>
                    <a:pt x="179" y="8561"/>
                    <a:pt x="202" y="8513"/>
                    <a:pt x="191" y="8489"/>
                  </a:cubicBezTo>
                  <a:cubicBezTo>
                    <a:pt x="179" y="8477"/>
                    <a:pt x="131" y="8442"/>
                    <a:pt x="107" y="8418"/>
                  </a:cubicBezTo>
                  <a:cubicBezTo>
                    <a:pt x="119" y="8382"/>
                    <a:pt x="131" y="8347"/>
                    <a:pt x="143" y="8311"/>
                  </a:cubicBezTo>
                  <a:close/>
                  <a:moveTo>
                    <a:pt x="333" y="8751"/>
                  </a:moveTo>
                  <a:lnTo>
                    <a:pt x="357" y="8787"/>
                  </a:lnTo>
                  <a:cubicBezTo>
                    <a:pt x="352" y="8798"/>
                    <a:pt x="347" y="8804"/>
                    <a:pt x="341" y="8804"/>
                  </a:cubicBezTo>
                  <a:cubicBezTo>
                    <a:pt x="335" y="8804"/>
                    <a:pt x="328" y="8795"/>
                    <a:pt x="322" y="8775"/>
                  </a:cubicBezTo>
                  <a:lnTo>
                    <a:pt x="310" y="8763"/>
                  </a:lnTo>
                  <a:lnTo>
                    <a:pt x="333" y="8751"/>
                  </a:lnTo>
                  <a:close/>
                  <a:moveTo>
                    <a:pt x="429" y="8882"/>
                  </a:moveTo>
                  <a:lnTo>
                    <a:pt x="429" y="8894"/>
                  </a:lnTo>
                  <a:cubicBezTo>
                    <a:pt x="441" y="8906"/>
                    <a:pt x="453" y="8930"/>
                    <a:pt x="464" y="8942"/>
                  </a:cubicBezTo>
                  <a:lnTo>
                    <a:pt x="488" y="8966"/>
                  </a:lnTo>
                  <a:lnTo>
                    <a:pt x="488" y="8978"/>
                  </a:lnTo>
                  <a:cubicBezTo>
                    <a:pt x="476" y="8978"/>
                    <a:pt x="464" y="8978"/>
                    <a:pt x="464" y="8966"/>
                  </a:cubicBezTo>
                  <a:lnTo>
                    <a:pt x="393" y="8942"/>
                  </a:lnTo>
                  <a:cubicBezTo>
                    <a:pt x="393" y="8942"/>
                    <a:pt x="417" y="8882"/>
                    <a:pt x="429" y="8882"/>
                  </a:cubicBezTo>
                  <a:close/>
                  <a:moveTo>
                    <a:pt x="12764" y="8978"/>
                  </a:moveTo>
                  <a:cubicBezTo>
                    <a:pt x="12764" y="9001"/>
                    <a:pt x="12764" y="9036"/>
                    <a:pt x="12752" y="9060"/>
                  </a:cubicBezTo>
                  <a:lnTo>
                    <a:pt x="12752" y="9060"/>
                  </a:lnTo>
                  <a:cubicBezTo>
                    <a:pt x="12741" y="9057"/>
                    <a:pt x="12731" y="9048"/>
                    <a:pt x="12740" y="9013"/>
                  </a:cubicBezTo>
                  <a:lnTo>
                    <a:pt x="12764" y="8978"/>
                  </a:lnTo>
                  <a:close/>
                  <a:moveTo>
                    <a:pt x="12704" y="9216"/>
                  </a:moveTo>
                  <a:cubicBezTo>
                    <a:pt x="12714" y="9216"/>
                    <a:pt x="12707" y="9260"/>
                    <a:pt x="12697" y="9287"/>
                  </a:cubicBezTo>
                  <a:lnTo>
                    <a:pt x="12680" y="9287"/>
                  </a:lnTo>
                  <a:cubicBezTo>
                    <a:pt x="12680" y="9263"/>
                    <a:pt x="12692" y="9239"/>
                    <a:pt x="12704" y="9216"/>
                  </a:cubicBezTo>
                  <a:close/>
                  <a:moveTo>
                    <a:pt x="250" y="9478"/>
                  </a:moveTo>
                  <a:lnTo>
                    <a:pt x="250" y="9478"/>
                  </a:lnTo>
                  <a:cubicBezTo>
                    <a:pt x="238" y="9501"/>
                    <a:pt x="238" y="9537"/>
                    <a:pt x="226" y="9561"/>
                  </a:cubicBezTo>
                  <a:lnTo>
                    <a:pt x="226" y="9573"/>
                  </a:lnTo>
                  <a:cubicBezTo>
                    <a:pt x="226" y="9573"/>
                    <a:pt x="202" y="9549"/>
                    <a:pt x="214" y="9513"/>
                  </a:cubicBezTo>
                  <a:lnTo>
                    <a:pt x="226" y="9513"/>
                  </a:lnTo>
                  <a:cubicBezTo>
                    <a:pt x="226" y="9501"/>
                    <a:pt x="238" y="9490"/>
                    <a:pt x="250" y="9478"/>
                  </a:cubicBezTo>
                  <a:close/>
                  <a:moveTo>
                    <a:pt x="168" y="9820"/>
                  </a:moveTo>
                  <a:cubicBezTo>
                    <a:pt x="176" y="9820"/>
                    <a:pt x="185" y="9829"/>
                    <a:pt x="191" y="9835"/>
                  </a:cubicBezTo>
                  <a:lnTo>
                    <a:pt x="191" y="9871"/>
                  </a:lnTo>
                  <a:cubicBezTo>
                    <a:pt x="191" y="9877"/>
                    <a:pt x="179" y="9892"/>
                    <a:pt x="169" y="9892"/>
                  </a:cubicBezTo>
                  <a:cubicBezTo>
                    <a:pt x="161" y="9892"/>
                    <a:pt x="155" y="9884"/>
                    <a:pt x="155" y="9859"/>
                  </a:cubicBezTo>
                  <a:cubicBezTo>
                    <a:pt x="155" y="9829"/>
                    <a:pt x="161" y="9820"/>
                    <a:pt x="168" y="9820"/>
                  </a:cubicBezTo>
                  <a:close/>
                  <a:moveTo>
                    <a:pt x="175" y="10154"/>
                  </a:moveTo>
                  <a:cubicBezTo>
                    <a:pt x="181" y="10154"/>
                    <a:pt x="184" y="10161"/>
                    <a:pt x="191" y="10168"/>
                  </a:cubicBezTo>
                  <a:cubicBezTo>
                    <a:pt x="202" y="10228"/>
                    <a:pt x="214" y="10299"/>
                    <a:pt x="226" y="10359"/>
                  </a:cubicBezTo>
                  <a:lnTo>
                    <a:pt x="214" y="10347"/>
                  </a:lnTo>
                  <a:cubicBezTo>
                    <a:pt x="191" y="10323"/>
                    <a:pt x="191" y="10275"/>
                    <a:pt x="179" y="10240"/>
                  </a:cubicBezTo>
                  <a:cubicBezTo>
                    <a:pt x="167" y="10204"/>
                    <a:pt x="143" y="10192"/>
                    <a:pt x="155" y="10168"/>
                  </a:cubicBezTo>
                  <a:cubicBezTo>
                    <a:pt x="165" y="10158"/>
                    <a:pt x="171" y="10154"/>
                    <a:pt x="175" y="10154"/>
                  </a:cubicBezTo>
                  <a:close/>
                  <a:moveTo>
                    <a:pt x="180" y="10338"/>
                  </a:moveTo>
                  <a:cubicBezTo>
                    <a:pt x="191" y="10338"/>
                    <a:pt x="202" y="10353"/>
                    <a:pt x="202" y="10382"/>
                  </a:cubicBezTo>
                  <a:cubicBezTo>
                    <a:pt x="215" y="10427"/>
                    <a:pt x="211" y="10454"/>
                    <a:pt x="201" y="10454"/>
                  </a:cubicBezTo>
                  <a:cubicBezTo>
                    <a:pt x="192" y="10454"/>
                    <a:pt x="178" y="10433"/>
                    <a:pt x="167" y="10382"/>
                  </a:cubicBezTo>
                  <a:cubicBezTo>
                    <a:pt x="161" y="10353"/>
                    <a:pt x="170" y="10338"/>
                    <a:pt x="180" y="10338"/>
                  </a:cubicBezTo>
                  <a:close/>
                  <a:moveTo>
                    <a:pt x="11132" y="10561"/>
                  </a:moveTo>
                  <a:cubicBezTo>
                    <a:pt x="11132" y="10585"/>
                    <a:pt x="11144" y="10597"/>
                    <a:pt x="11144" y="10609"/>
                  </a:cubicBezTo>
                  <a:cubicBezTo>
                    <a:pt x="11135" y="10612"/>
                    <a:pt x="11126" y="10613"/>
                    <a:pt x="11116" y="10613"/>
                  </a:cubicBezTo>
                  <a:cubicBezTo>
                    <a:pt x="11087" y="10613"/>
                    <a:pt x="11058" y="10600"/>
                    <a:pt x="11049" y="10573"/>
                  </a:cubicBezTo>
                  <a:lnTo>
                    <a:pt x="11073" y="10561"/>
                  </a:lnTo>
                  <a:close/>
                  <a:moveTo>
                    <a:pt x="453" y="10978"/>
                  </a:moveTo>
                  <a:lnTo>
                    <a:pt x="453" y="10990"/>
                  </a:lnTo>
                  <a:cubicBezTo>
                    <a:pt x="453" y="10989"/>
                    <a:pt x="454" y="10989"/>
                    <a:pt x="455" y="10989"/>
                  </a:cubicBezTo>
                  <a:cubicBezTo>
                    <a:pt x="455" y="10989"/>
                    <a:pt x="456" y="10989"/>
                    <a:pt x="457" y="10989"/>
                  </a:cubicBezTo>
                  <a:lnTo>
                    <a:pt x="457" y="10989"/>
                  </a:lnTo>
                  <a:cubicBezTo>
                    <a:pt x="454" y="10982"/>
                    <a:pt x="453" y="10978"/>
                    <a:pt x="453" y="10978"/>
                  </a:cubicBezTo>
                  <a:close/>
                  <a:moveTo>
                    <a:pt x="405" y="10871"/>
                  </a:moveTo>
                  <a:cubicBezTo>
                    <a:pt x="453" y="10942"/>
                    <a:pt x="488" y="11014"/>
                    <a:pt x="536" y="11073"/>
                  </a:cubicBezTo>
                  <a:cubicBezTo>
                    <a:pt x="535" y="11074"/>
                    <a:pt x="534" y="11074"/>
                    <a:pt x="534" y="11074"/>
                  </a:cubicBezTo>
                  <a:cubicBezTo>
                    <a:pt x="519" y="11074"/>
                    <a:pt x="473" y="10995"/>
                    <a:pt x="457" y="10989"/>
                  </a:cubicBezTo>
                  <a:lnTo>
                    <a:pt x="457" y="10989"/>
                  </a:lnTo>
                  <a:cubicBezTo>
                    <a:pt x="465" y="11012"/>
                    <a:pt x="483" y="11062"/>
                    <a:pt x="478" y="11062"/>
                  </a:cubicBezTo>
                  <a:cubicBezTo>
                    <a:pt x="478" y="11062"/>
                    <a:pt x="477" y="11062"/>
                    <a:pt x="476" y="11061"/>
                  </a:cubicBezTo>
                  <a:cubicBezTo>
                    <a:pt x="441" y="11014"/>
                    <a:pt x="357" y="10966"/>
                    <a:pt x="405" y="10942"/>
                  </a:cubicBezTo>
                  <a:cubicBezTo>
                    <a:pt x="410" y="10942"/>
                    <a:pt x="418" y="10944"/>
                    <a:pt x="425" y="10944"/>
                  </a:cubicBezTo>
                  <a:cubicBezTo>
                    <a:pt x="436" y="10944"/>
                    <a:pt x="443" y="10940"/>
                    <a:pt x="429" y="10918"/>
                  </a:cubicBezTo>
                  <a:lnTo>
                    <a:pt x="405" y="10871"/>
                  </a:lnTo>
                  <a:close/>
                  <a:moveTo>
                    <a:pt x="10543" y="11113"/>
                  </a:moveTo>
                  <a:lnTo>
                    <a:pt x="10543" y="11113"/>
                  </a:lnTo>
                  <a:cubicBezTo>
                    <a:pt x="10536" y="11129"/>
                    <a:pt x="10529" y="11137"/>
                    <a:pt x="10522" y="11137"/>
                  </a:cubicBezTo>
                  <a:cubicBezTo>
                    <a:pt x="10519" y="11137"/>
                    <a:pt x="10516" y="11136"/>
                    <a:pt x="10513" y="11133"/>
                  </a:cubicBezTo>
                  <a:lnTo>
                    <a:pt x="10525" y="11133"/>
                  </a:lnTo>
                  <a:cubicBezTo>
                    <a:pt x="10532" y="11126"/>
                    <a:pt x="10539" y="11119"/>
                    <a:pt x="10543" y="11113"/>
                  </a:cubicBezTo>
                  <a:close/>
                  <a:moveTo>
                    <a:pt x="679" y="11228"/>
                  </a:moveTo>
                  <a:cubicBezTo>
                    <a:pt x="750" y="11299"/>
                    <a:pt x="822" y="11359"/>
                    <a:pt x="893" y="11418"/>
                  </a:cubicBezTo>
                  <a:cubicBezTo>
                    <a:pt x="888" y="11424"/>
                    <a:pt x="881" y="11426"/>
                    <a:pt x="875" y="11426"/>
                  </a:cubicBezTo>
                  <a:cubicBezTo>
                    <a:pt x="853" y="11426"/>
                    <a:pt x="828" y="11401"/>
                    <a:pt x="810" y="11383"/>
                  </a:cubicBezTo>
                  <a:cubicBezTo>
                    <a:pt x="750" y="11335"/>
                    <a:pt x="750" y="11311"/>
                    <a:pt x="679" y="11287"/>
                  </a:cubicBezTo>
                  <a:cubicBezTo>
                    <a:pt x="679" y="11287"/>
                    <a:pt x="631" y="11264"/>
                    <a:pt x="631" y="11252"/>
                  </a:cubicBezTo>
                  <a:cubicBezTo>
                    <a:pt x="619" y="11240"/>
                    <a:pt x="679" y="11252"/>
                    <a:pt x="679" y="11228"/>
                  </a:cubicBezTo>
                  <a:close/>
                  <a:moveTo>
                    <a:pt x="941" y="11454"/>
                  </a:moveTo>
                  <a:lnTo>
                    <a:pt x="941" y="11454"/>
                  </a:lnTo>
                  <a:cubicBezTo>
                    <a:pt x="988" y="11490"/>
                    <a:pt x="1036" y="11514"/>
                    <a:pt x="1084" y="11549"/>
                  </a:cubicBezTo>
                  <a:cubicBezTo>
                    <a:pt x="1095" y="11573"/>
                    <a:pt x="1131" y="11609"/>
                    <a:pt x="1131" y="11621"/>
                  </a:cubicBezTo>
                  <a:cubicBezTo>
                    <a:pt x="1119" y="11621"/>
                    <a:pt x="1060" y="11597"/>
                    <a:pt x="1072" y="11585"/>
                  </a:cubicBezTo>
                  <a:lnTo>
                    <a:pt x="1072" y="11573"/>
                  </a:lnTo>
                  <a:cubicBezTo>
                    <a:pt x="1072" y="11549"/>
                    <a:pt x="1012" y="11525"/>
                    <a:pt x="976" y="11514"/>
                  </a:cubicBezTo>
                  <a:cubicBezTo>
                    <a:pt x="917" y="11490"/>
                    <a:pt x="941" y="11478"/>
                    <a:pt x="941" y="11454"/>
                  </a:cubicBezTo>
                  <a:close/>
                  <a:moveTo>
                    <a:pt x="1405" y="11692"/>
                  </a:moveTo>
                  <a:lnTo>
                    <a:pt x="1465" y="11716"/>
                  </a:lnTo>
                  <a:cubicBezTo>
                    <a:pt x="1465" y="11716"/>
                    <a:pt x="1476" y="11728"/>
                    <a:pt x="1488" y="11728"/>
                  </a:cubicBezTo>
                  <a:lnTo>
                    <a:pt x="1512" y="11728"/>
                  </a:lnTo>
                  <a:lnTo>
                    <a:pt x="1643" y="11764"/>
                  </a:lnTo>
                  <a:cubicBezTo>
                    <a:pt x="1634" y="11781"/>
                    <a:pt x="1638" y="11792"/>
                    <a:pt x="1627" y="11792"/>
                  </a:cubicBezTo>
                  <a:cubicBezTo>
                    <a:pt x="1623" y="11792"/>
                    <a:pt x="1617" y="11791"/>
                    <a:pt x="1607" y="11787"/>
                  </a:cubicBezTo>
                  <a:lnTo>
                    <a:pt x="1607" y="11776"/>
                  </a:lnTo>
                  <a:cubicBezTo>
                    <a:pt x="1560" y="11764"/>
                    <a:pt x="1500" y="11752"/>
                    <a:pt x="1465" y="11728"/>
                  </a:cubicBezTo>
                  <a:cubicBezTo>
                    <a:pt x="1441" y="11716"/>
                    <a:pt x="1417" y="11704"/>
                    <a:pt x="1405" y="11692"/>
                  </a:cubicBezTo>
                  <a:close/>
                  <a:moveTo>
                    <a:pt x="1750" y="11799"/>
                  </a:moveTo>
                  <a:lnTo>
                    <a:pt x="1988" y="11859"/>
                  </a:lnTo>
                  <a:lnTo>
                    <a:pt x="2096" y="11883"/>
                  </a:lnTo>
                  <a:cubicBezTo>
                    <a:pt x="2096" y="11883"/>
                    <a:pt x="2072" y="11895"/>
                    <a:pt x="2048" y="11895"/>
                  </a:cubicBezTo>
                  <a:lnTo>
                    <a:pt x="2048" y="11883"/>
                  </a:lnTo>
                  <a:cubicBezTo>
                    <a:pt x="2024" y="11883"/>
                    <a:pt x="2000" y="11871"/>
                    <a:pt x="1988" y="11871"/>
                  </a:cubicBezTo>
                  <a:cubicBezTo>
                    <a:pt x="1977" y="11871"/>
                    <a:pt x="1988" y="11895"/>
                    <a:pt x="1965" y="11895"/>
                  </a:cubicBezTo>
                  <a:cubicBezTo>
                    <a:pt x="1941" y="11895"/>
                    <a:pt x="1917" y="11895"/>
                    <a:pt x="1893" y="11883"/>
                  </a:cubicBezTo>
                  <a:cubicBezTo>
                    <a:pt x="1905" y="11859"/>
                    <a:pt x="1893" y="11847"/>
                    <a:pt x="1846" y="11847"/>
                  </a:cubicBezTo>
                  <a:cubicBezTo>
                    <a:pt x="1798" y="11835"/>
                    <a:pt x="1750" y="11847"/>
                    <a:pt x="1750" y="11799"/>
                  </a:cubicBezTo>
                  <a:close/>
                  <a:moveTo>
                    <a:pt x="9430" y="11918"/>
                  </a:moveTo>
                  <a:cubicBezTo>
                    <a:pt x="9420" y="11918"/>
                    <a:pt x="9412" y="11921"/>
                    <a:pt x="9406" y="11924"/>
                  </a:cubicBezTo>
                  <a:lnTo>
                    <a:pt x="9406" y="11924"/>
                  </a:lnTo>
                  <a:lnTo>
                    <a:pt x="9406" y="11918"/>
                  </a:lnTo>
                  <a:close/>
                  <a:moveTo>
                    <a:pt x="2119" y="11883"/>
                  </a:moveTo>
                  <a:lnTo>
                    <a:pt x="2227" y="11918"/>
                  </a:lnTo>
                  <a:cubicBezTo>
                    <a:pt x="2215" y="11930"/>
                    <a:pt x="2203" y="11942"/>
                    <a:pt x="2191" y="11954"/>
                  </a:cubicBezTo>
                  <a:lnTo>
                    <a:pt x="2191" y="11942"/>
                  </a:lnTo>
                  <a:cubicBezTo>
                    <a:pt x="2188" y="11943"/>
                    <a:pt x="2186" y="11944"/>
                    <a:pt x="2183" y="11944"/>
                  </a:cubicBezTo>
                  <a:cubicBezTo>
                    <a:pt x="2160" y="11944"/>
                    <a:pt x="2130" y="11904"/>
                    <a:pt x="2119" y="11883"/>
                  </a:cubicBezTo>
                  <a:close/>
                  <a:moveTo>
                    <a:pt x="8192" y="11966"/>
                  </a:moveTo>
                  <a:lnTo>
                    <a:pt x="8263" y="11978"/>
                  </a:lnTo>
                  <a:cubicBezTo>
                    <a:pt x="8239" y="11978"/>
                    <a:pt x="8203" y="11978"/>
                    <a:pt x="8180" y="11966"/>
                  </a:cubicBezTo>
                  <a:close/>
                  <a:moveTo>
                    <a:pt x="8726" y="12076"/>
                  </a:moveTo>
                  <a:cubicBezTo>
                    <a:pt x="8733" y="12079"/>
                    <a:pt x="8741" y="12082"/>
                    <a:pt x="8749" y="12084"/>
                  </a:cubicBezTo>
                  <a:lnTo>
                    <a:pt x="8749" y="12084"/>
                  </a:lnTo>
                  <a:cubicBezTo>
                    <a:pt x="8742" y="12081"/>
                    <a:pt x="8734" y="12078"/>
                    <a:pt x="8726" y="12076"/>
                  </a:cubicBezTo>
                  <a:close/>
                  <a:moveTo>
                    <a:pt x="7858" y="12359"/>
                  </a:moveTo>
                  <a:cubicBezTo>
                    <a:pt x="7858" y="12391"/>
                    <a:pt x="7849" y="12413"/>
                    <a:pt x="7830" y="12426"/>
                  </a:cubicBezTo>
                  <a:lnTo>
                    <a:pt x="7830" y="12426"/>
                  </a:lnTo>
                  <a:lnTo>
                    <a:pt x="7822" y="12418"/>
                  </a:lnTo>
                  <a:lnTo>
                    <a:pt x="7858" y="12359"/>
                  </a:lnTo>
                  <a:close/>
                  <a:moveTo>
                    <a:pt x="2703" y="12609"/>
                  </a:moveTo>
                  <a:lnTo>
                    <a:pt x="2715" y="12621"/>
                  </a:lnTo>
                  <a:lnTo>
                    <a:pt x="2703" y="12621"/>
                  </a:lnTo>
                  <a:cubicBezTo>
                    <a:pt x="2703" y="12621"/>
                    <a:pt x="2691" y="12609"/>
                    <a:pt x="2691" y="12609"/>
                  </a:cubicBezTo>
                  <a:close/>
                  <a:moveTo>
                    <a:pt x="4768" y="12675"/>
                  </a:moveTo>
                  <a:cubicBezTo>
                    <a:pt x="4719" y="12704"/>
                    <a:pt x="4675" y="12734"/>
                    <a:pt x="4632" y="12752"/>
                  </a:cubicBezTo>
                  <a:lnTo>
                    <a:pt x="4644" y="12740"/>
                  </a:lnTo>
                  <a:lnTo>
                    <a:pt x="4644" y="12740"/>
                  </a:lnTo>
                  <a:cubicBezTo>
                    <a:pt x="4613" y="12760"/>
                    <a:pt x="4564" y="12790"/>
                    <a:pt x="4536" y="12790"/>
                  </a:cubicBezTo>
                  <a:cubicBezTo>
                    <a:pt x="4532" y="12790"/>
                    <a:pt x="4528" y="12789"/>
                    <a:pt x="4524" y="12788"/>
                  </a:cubicBezTo>
                  <a:lnTo>
                    <a:pt x="4584" y="12752"/>
                  </a:lnTo>
                  <a:cubicBezTo>
                    <a:pt x="4649" y="12733"/>
                    <a:pt x="4706" y="12708"/>
                    <a:pt x="4768" y="12675"/>
                  </a:cubicBezTo>
                  <a:close/>
                  <a:moveTo>
                    <a:pt x="7612" y="12725"/>
                  </a:moveTo>
                  <a:cubicBezTo>
                    <a:pt x="7617" y="12725"/>
                    <a:pt x="7620" y="12729"/>
                    <a:pt x="7620" y="12740"/>
                  </a:cubicBezTo>
                  <a:cubicBezTo>
                    <a:pt x="7609" y="12773"/>
                    <a:pt x="7578" y="12796"/>
                    <a:pt x="7554" y="12818"/>
                  </a:cubicBezTo>
                  <a:lnTo>
                    <a:pt x="7554" y="12818"/>
                  </a:lnTo>
                  <a:cubicBezTo>
                    <a:pt x="7543" y="12807"/>
                    <a:pt x="7530" y="12794"/>
                    <a:pt x="7561" y="12764"/>
                  </a:cubicBezTo>
                  <a:cubicBezTo>
                    <a:pt x="7577" y="12747"/>
                    <a:pt x="7599" y="12725"/>
                    <a:pt x="7612" y="12725"/>
                  </a:cubicBezTo>
                  <a:close/>
                  <a:moveTo>
                    <a:pt x="5179" y="12764"/>
                  </a:moveTo>
                  <a:lnTo>
                    <a:pt x="5227" y="12823"/>
                  </a:lnTo>
                  <a:cubicBezTo>
                    <a:pt x="5221" y="12826"/>
                    <a:pt x="5216" y="12828"/>
                    <a:pt x="5211" y="12828"/>
                  </a:cubicBezTo>
                  <a:cubicBezTo>
                    <a:pt x="5196" y="12828"/>
                    <a:pt x="5182" y="12814"/>
                    <a:pt x="5155" y="12788"/>
                  </a:cubicBezTo>
                  <a:lnTo>
                    <a:pt x="5167" y="12788"/>
                  </a:lnTo>
                  <a:cubicBezTo>
                    <a:pt x="5167" y="12788"/>
                    <a:pt x="5179" y="12776"/>
                    <a:pt x="5179" y="12764"/>
                  </a:cubicBezTo>
                  <a:close/>
                  <a:moveTo>
                    <a:pt x="5358" y="12919"/>
                  </a:moveTo>
                  <a:lnTo>
                    <a:pt x="5417" y="12954"/>
                  </a:lnTo>
                  <a:cubicBezTo>
                    <a:pt x="5407" y="12970"/>
                    <a:pt x="5393" y="12977"/>
                    <a:pt x="5381" y="12977"/>
                  </a:cubicBezTo>
                  <a:cubicBezTo>
                    <a:pt x="5366" y="12977"/>
                    <a:pt x="5353" y="12967"/>
                    <a:pt x="5346" y="12954"/>
                  </a:cubicBezTo>
                  <a:lnTo>
                    <a:pt x="5358" y="12942"/>
                  </a:lnTo>
                  <a:cubicBezTo>
                    <a:pt x="5346" y="12942"/>
                    <a:pt x="5346" y="12930"/>
                    <a:pt x="5358" y="12919"/>
                  </a:cubicBezTo>
                  <a:close/>
                  <a:moveTo>
                    <a:pt x="5644" y="13097"/>
                  </a:moveTo>
                  <a:lnTo>
                    <a:pt x="5727" y="13133"/>
                  </a:lnTo>
                  <a:cubicBezTo>
                    <a:pt x="5715" y="13139"/>
                    <a:pt x="5703" y="13142"/>
                    <a:pt x="5691" y="13142"/>
                  </a:cubicBezTo>
                  <a:cubicBezTo>
                    <a:pt x="5679" y="13142"/>
                    <a:pt x="5667" y="13139"/>
                    <a:pt x="5656" y="13133"/>
                  </a:cubicBezTo>
                  <a:lnTo>
                    <a:pt x="5667" y="13121"/>
                  </a:lnTo>
                  <a:cubicBezTo>
                    <a:pt x="5656" y="13121"/>
                    <a:pt x="5644" y="13109"/>
                    <a:pt x="5644" y="13097"/>
                  </a:cubicBezTo>
                  <a:close/>
                  <a:moveTo>
                    <a:pt x="8061" y="0"/>
                  </a:moveTo>
                  <a:cubicBezTo>
                    <a:pt x="7989" y="0"/>
                    <a:pt x="7930" y="48"/>
                    <a:pt x="8025" y="48"/>
                  </a:cubicBezTo>
                  <a:lnTo>
                    <a:pt x="7894" y="48"/>
                  </a:lnTo>
                  <a:cubicBezTo>
                    <a:pt x="7870" y="36"/>
                    <a:pt x="7834" y="36"/>
                    <a:pt x="7799" y="24"/>
                  </a:cubicBezTo>
                  <a:cubicBezTo>
                    <a:pt x="7787" y="24"/>
                    <a:pt x="7763" y="24"/>
                    <a:pt x="7739" y="36"/>
                  </a:cubicBezTo>
                  <a:cubicBezTo>
                    <a:pt x="7692" y="60"/>
                    <a:pt x="7715" y="72"/>
                    <a:pt x="7715" y="96"/>
                  </a:cubicBezTo>
                  <a:cubicBezTo>
                    <a:pt x="7725" y="85"/>
                    <a:pt x="7735" y="82"/>
                    <a:pt x="7742" y="82"/>
                  </a:cubicBezTo>
                  <a:cubicBezTo>
                    <a:pt x="7751" y="82"/>
                    <a:pt x="7753" y="89"/>
                    <a:pt x="7739" y="96"/>
                  </a:cubicBezTo>
                  <a:cubicBezTo>
                    <a:pt x="7715" y="107"/>
                    <a:pt x="7692" y="119"/>
                    <a:pt x="7656" y="131"/>
                  </a:cubicBezTo>
                  <a:cubicBezTo>
                    <a:pt x="7590" y="131"/>
                    <a:pt x="7676" y="70"/>
                    <a:pt x="7624" y="70"/>
                  </a:cubicBezTo>
                  <a:cubicBezTo>
                    <a:pt x="7620" y="70"/>
                    <a:pt x="7615" y="71"/>
                    <a:pt x="7608" y="72"/>
                  </a:cubicBezTo>
                  <a:cubicBezTo>
                    <a:pt x="7572" y="72"/>
                    <a:pt x="7406" y="155"/>
                    <a:pt x="7465" y="167"/>
                  </a:cubicBezTo>
                  <a:cubicBezTo>
                    <a:pt x="7513" y="167"/>
                    <a:pt x="7525" y="167"/>
                    <a:pt x="7489" y="203"/>
                  </a:cubicBezTo>
                  <a:cubicBezTo>
                    <a:pt x="7465" y="226"/>
                    <a:pt x="7430" y="238"/>
                    <a:pt x="7394" y="238"/>
                  </a:cubicBezTo>
                  <a:cubicBezTo>
                    <a:pt x="7346" y="238"/>
                    <a:pt x="7382" y="143"/>
                    <a:pt x="7370" y="143"/>
                  </a:cubicBezTo>
                  <a:lnTo>
                    <a:pt x="7370" y="143"/>
                  </a:lnTo>
                  <a:cubicBezTo>
                    <a:pt x="7322" y="155"/>
                    <a:pt x="7287" y="167"/>
                    <a:pt x="7263" y="191"/>
                  </a:cubicBezTo>
                  <a:cubicBezTo>
                    <a:pt x="7227" y="226"/>
                    <a:pt x="7263" y="226"/>
                    <a:pt x="7239" y="250"/>
                  </a:cubicBezTo>
                  <a:cubicBezTo>
                    <a:pt x="7228" y="262"/>
                    <a:pt x="7218" y="266"/>
                    <a:pt x="7208" y="266"/>
                  </a:cubicBezTo>
                  <a:cubicBezTo>
                    <a:pt x="7188" y="266"/>
                    <a:pt x="7171" y="247"/>
                    <a:pt x="7151" y="247"/>
                  </a:cubicBezTo>
                  <a:cubicBezTo>
                    <a:pt x="7141" y="247"/>
                    <a:pt x="7131" y="251"/>
                    <a:pt x="7120" y="262"/>
                  </a:cubicBezTo>
                  <a:cubicBezTo>
                    <a:pt x="7072" y="310"/>
                    <a:pt x="7072" y="334"/>
                    <a:pt x="7084" y="369"/>
                  </a:cubicBezTo>
                  <a:cubicBezTo>
                    <a:pt x="7072" y="346"/>
                    <a:pt x="7072" y="322"/>
                    <a:pt x="7037" y="310"/>
                  </a:cubicBezTo>
                  <a:cubicBezTo>
                    <a:pt x="6989" y="310"/>
                    <a:pt x="6930" y="334"/>
                    <a:pt x="6882" y="369"/>
                  </a:cubicBezTo>
                  <a:cubicBezTo>
                    <a:pt x="6870" y="381"/>
                    <a:pt x="6930" y="369"/>
                    <a:pt x="6906" y="405"/>
                  </a:cubicBezTo>
                  <a:cubicBezTo>
                    <a:pt x="6882" y="429"/>
                    <a:pt x="6846" y="453"/>
                    <a:pt x="6810" y="465"/>
                  </a:cubicBezTo>
                  <a:cubicBezTo>
                    <a:pt x="6775" y="488"/>
                    <a:pt x="6739" y="488"/>
                    <a:pt x="6715" y="512"/>
                  </a:cubicBezTo>
                  <a:cubicBezTo>
                    <a:pt x="6679" y="536"/>
                    <a:pt x="6691" y="584"/>
                    <a:pt x="6644" y="607"/>
                  </a:cubicBezTo>
                  <a:cubicBezTo>
                    <a:pt x="6640" y="609"/>
                    <a:pt x="6636" y="610"/>
                    <a:pt x="6631" y="610"/>
                  </a:cubicBezTo>
                  <a:cubicBezTo>
                    <a:pt x="6620" y="610"/>
                    <a:pt x="6608" y="606"/>
                    <a:pt x="6596" y="606"/>
                  </a:cubicBezTo>
                  <a:cubicBezTo>
                    <a:pt x="6583" y="606"/>
                    <a:pt x="6571" y="611"/>
                    <a:pt x="6560" y="631"/>
                  </a:cubicBezTo>
                  <a:cubicBezTo>
                    <a:pt x="6537" y="679"/>
                    <a:pt x="6572" y="703"/>
                    <a:pt x="6525" y="750"/>
                  </a:cubicBezTo>
                  <a:lnTo>
                    <a:pt x="6501" y="738"/>
                  </a:lnTo>
                  <a:cubicBezTo>
                    <a:pt x="6495" y="738"/>
                    <a:pt x="6492" y="735"/>
                    <a:pt x="6492" y="730"/>
                  </a:cubicBezTo>
                  <a:lnTo>
                    <a:pt x="6492" y="730"/>
                  </a:lnTo>
                  <a:cubicBezTo>
                    <a:pt x="6471" y="761"/>
                    <a:pt x="6426" y="825"/>
                    <a:pt x="6418" y="834"/>
                  </a:cubicBezTo>
                  <a:cubicBezTo>
                    <a:pt x="6400" y="852"/>
                    <a:pt x="6391" y="855"/>
                    <a:pt x="6385" y="855"/>
                  </a:cubicBezTo>
                  <a:cubicBezTo>
                    <a:pt x="6382" y="855"/>
                    <a:pt x="6380" y="854"/>
                    <a:pt x="6377" y="854"/>
                  </a:cubicBezTo>
                  <a:cubicBezTo>
                    <a:pt x="6375" y="854"/>
                    <a:pt x="6373" y="855"/>
                    <a:pt x="6370" y="858"/>
                  </a:cubicBezTo>
                  <a:cubicBezTo>
                    <a:pt x="6361" y="876"/>
                    <a:pt x="6366" y="901"/>
                    <a:pt x="6358" y="901"/>
                  </a:cubicBezTo>
                  <a:cubicBezTo>
                    <a:pt x="6355" y="901"/>
                    <a:pt x="6352" y="899"/>
                    <a:pt x="6346" y="893"/>
                  </a:cubicBezTo>
                  <a:cubicBezTo>
                    <a:pt x="6322" y="881"/>
                    <a:pt x="6310" y="869"/>
                    <a:pt x="6298" y="846"/>
                  </a:cubicBezTo>
                  <a:cubicBezTo>
                    <a:pt x="6263" y="810"/>
                    <a:pt x="6203" y="834"/>
                    <a:pt x="6156" y="810"/>
                  </a:cubicBezTo>
                  <a:cubicBezTo>
                    <a:pt x="6108" y="774"/>
                    <a:pt x="6108" y="727"/>
                    <a:pt x="6048" y="703"/>
                  </a:cubicBezTo>
                  <a:cubicBezTo>
                    <a:pt x="6031" y="694"/>
                    <a:pt x="6015" y="692"/>
                    <a:pt x="6000" y="692"/>
                  </a:cubicBezTo>
                  <a:cubicBezTo>
                    <a:pt x="5984" y="692"/>
                    <a:pt x="5968" y="694"/>
                    <a:pt x="5954" y="694"/>
                  </a:cubicBezTo>
                  <a:cubicBezTo>
                    <a:pt x="5946" y="694"/>
                    <a:pt x="5937" y="694"/>
                    <a:pt x="5929" y="691"/>
                  </a:cubicBezTo>
                  <a:cubicBezTo>
                    <a:pt x="5882" y="691"/>
                    <a:pt x="5906" y="631"/>
                    <a:pt x="5906" y="619"/>
                  </a:cubicBezTo>
                  <a:cubicBezTo>
                    <a:pt x="5870" y="619"/>
                    <a:pt x="5834" y="619"/>
                    <a:pt x="5798" y="631"/>
                  </a:cubicBezTo>
                  <a:cubicBezTo>
                    <a:pt x="5780" y="637"/>
                    <a:pt x="5766" y="639"/>
                    <a:pt x="5755" y="639"/>
                  </a:cubicBezTo>
                  <a:cubicBezTo>
                    <a:pt x="5722" y="639"/>
                    <a:pt x="5729" y="613"/>
                    <a:pt x="5738" y="587"/>
                  </a:cubicBezTo>
                  <a:lnTo>
                    <a:pt x="5738" y="587"/>
                  </a:lnTo>
                  <a:cubicBezTo>
                    <a:pt x="5734" y="596"/>
                    <a:pt x="5725" y="599"/>
                    <a:pt x="5712" y="599"/>
                  </a:cubicBezTo>
                  <a:cubicBezTo>
                    <a:pt x="5678" y="599"/>
                    <a:pt x="5621" y="574"/>
                    <a:pt x="5591" y="574"/>
                  </a:cubicBezTo>
                  <a:cubicBezTo>
                    <a:pt x="5581" y="574"/>
                    <a:pt x="5574" y="577"/>
                    <a:pt x="5572" y="584"/>
                  </a:cubicBezTo>
                  <a:cubicBezTo>
                    <a:pt x="5536" y="548"/>
                    <a:pt x="5501" y="524"/>
                    <a:pt x="5465" y="524"/>
                  </a:cubicBezTo>
                  <a:cubicBezTo>
                    <a:pt x="5465" y="534"/>
                    <a:pt x="5459" y="538"/>
                    <a:pt x="5448" y="538"/>
                  </a:cubicBezTo>
                  <a:cubicBezTo>
                    <a:pt x="5433" y="538"/>
                    <a:pt x="5409" y="531"/>
                    <a:pt x="5382" y="524"/>
                  </a:cubicBezTo>
                  <a:cubicBezTo>
                    <a:pt x="5374" y="522"/>
                    <a:pt x="5366" y="521"/>
                    <a:pt x="5356" y="521"/>
                  </a:cubicBezTo>
                  <a:cubicBezTo>
                    <a:pt x="5331" y="521"/>
                    <a:pt x="5300" y="528"/>
                    <a:pt x="5270" y="528"/>
                  </a:cubicBezTo>
                  <a:cubicBezTo>
                    <a:pt x="5259" y="528"/>
                    <a:pt x="5249" y="527"/>
                    <a:pt x="5239" y="524"/>
                  </a:cubicBezTo>
                  <a:cubicBezTo>
                    <a:pt x="5229" y="524"/>
                    <a:pt x="5160" y="457"/>
                    <a:pt x="5110" y="457"/>
                  </a:cubicBezTo>
                  <a:cubicBezTo>
                    <a:pt x="5100" y="457"/>
                    <a:pt x="5092" y="459"/>
                    <a:pt x="5084" y="465"/>
                  </a:cubicBezTo>
                  <a:cubicBezTo>
                    <a:pt x="5074" y="475"/>
                    <a:pt x="5116" y="529"/>
                    <a:pt x="5083" y="529"/>
                  </a:cubicBezTo>
                  <a:cubicBezTo>
                    <a:pt x="5078" y="529"/>
                    <a:pt x="5070" y="527"/>
                    <a:pt x="5060" y="524"/>
                  </a:cubicBezTo>
                  <a:cubicBezTo>
                    <a:pt x="5038" y="509"/>
                    <a:pt x="5025" y="499"/>
                    <a:pt x="5007" y="499"/>
                  </a:cubicBezTo>
                  <a:cubicBezTo>
                    <a:pt x="4996" y="499"/>
                    <a:pt x="4983" y="503"/>
                    <a:pt x="4965" y="512"/>
                  </a:cubicBezTo>
                  <a:cubicBezTo>
                    <a:pt x="4965" y="512"/>
                    <a:pt x="4929" y="536"/>
                    <a:pt x="4929" y="536"/>
                  </a:cubicBezTo>
                  <a:cubicBezTo>
                    <a:pt x="4929" y="536"/>
                    <a:pt x="4977" y="477"/>
                    <a:pt x="4953" y="465"/>
                  </a:cubicBezTo>
                  <a:cubicBezTo>
                    <a:pt x="4948" y="462"/>
                    <a:pt x="4944" y="461"/>
                    <a:pt x="4940" y="461"/>
                  </a:cubicBezTo>
                  <a:cubicBezTo>
                    <a:pt x="4925" y="461"/>
                    <a:pt x="4917" y="477"/>
                    <a:pt x="4917" y="477"/>
                  </a:cubicBezTo>
                  <a:cubicBezTo>
                    <a:pt x="4882" y="488"/>
                    <a:pt x="4858" y="488"/>
                    <a:pt x="4834" y="488"/>
                  </a:cubicBezTo>
                  <a:cubicBezTo>
                    <a:pt x="4858" y="488"/>
                    <a:pt x="4846" y="477"/>
                    <a:pt x="4846" y="465"/>
                  </a:cubicBezTo>
                  <a:lnTo>
                    <a:pt x="4846" y="465"/>
                  </a:lnTo>
                  <a:cubicBezTo>
                    <a:pt x="4846" y="471"/>
                    <a:pt x="4834" y="471"/>
                    <a:pt x="4818" y="471"/>
                  </a:cubicBezTo>
                  <a:cubicBezTo>
                    <a:pt x="4801" y="471"/>
                    <a:pt x="4780" y="471"/>
                    <a:pt x="4763" y="477"/>
                  </a:cubicBezTo>
                  <a:cubicBezTo>
                    <a:pt x="4763" y="477"/>
                    <a:pt x="4763" y="488"/>
                    <a:pt x="4751" y="488"/>
                  </a:cubicBezTo>
                  <a:cubicBezTo>
                    <a:pt x="4730" y="495"/>
                    <a:pt x="4698" y="502"/>
                    <a:pt x="4674" y="502"/>
                  </a:cubicBezTo>
                  <a:cubicBezTo>
                    <a:pt x="4656" y="502"/>
                    <a:pt x="4644" y="498"/>
                    <a:pt x="4644" y="488"/>
                  </a:cubicBezTo>
                  <a:cubicBezTo>
                    <a:pt x="4644" y="482"/>
                    <a:pt x="4611" y="477"/>
                    <a:pt x="4580" y="477"/>
                  </a:cubicBezTo>
                  <a:cubicBezTo>
                    <a:pt x="4548" y="477"/>
                    <a:pt x="4518" y="482"/>
                    <a:pt x="4524" y="500"/>
                  </a:cubicBezTo>
                  <a:cubicBezTo>
                    <a:pt x="4489" y="500"/>
                    <a:pt x="4393" y="500"/>
                    <a:pt x="4405" y="536"/>
                  </a:cubicBezTo>
                  <a:cubicBezTo>
                    <a:pt x="4379" y="533"/>
                    <a:pt x="4343" y="530"/>
                    <a:pt x="4304" y="530"/>
                  </a:cubicBezTo>
                  <a:cubicBezTo>
                    <a:pt x="4199" y="530"/>
                    <a:pt x="4071" y="547"/>
                    <a:pt x="4036" y="607"/>
                  </a:cubicBezTo>
                  <a:cubicBezTo>
                    <a:pt x="4031" y="582"/>
                    <a:pt x="4023" y="571"/>
                    <a:pt x="4013" y="571"/>
                  </a:cubicBezTo>
                  <a:cubicBezTo>
                    <a:pt x="3978" y="571"/>
                    <a:pt x="3919" y="703"/>
                    <a:pt x="3882" y="703"/>
                  </a:cubicBezTo>
                  <a:cubicBezTo>
                    <a:pt x="3858" y="697"/>
                    <a:pt x="3840" y="688"/>
                    <a:pt x="3820" y="688"/>
                  </a:cubicBezTo>
                  <a:cubicBezTo>
                    <a:pt x="3801" y="688"/>
                    <a:pt x="3780" y="697"/>
                    <a:pt x="3751" y="727"/>
                  </a:cubicBezTo>
                  <a:cubicBezTo>
                    <a:pt x="3727" y="762"/>
                    <a:pt x="3715" y="798"/>
                    <a:pt x="3703" y="846"/>
                  </a:cubicBezTo>
                  <a:cubicBezTo>
                    <a:pt x="3671" y="846"/>
                    <a:pt x="3671" y="819"/>
                    <a:pt x="3650" y="819"/>
                  </a:cubicBezTo>
                  <a:cubicBezTo>
                    <a:pt x="3639" y="819"/>
                    <a:pt x="3624" y="826"/>
                    <a:pt x="3596" y="846"/>
                  </a:cubicBezTo>
                  <a:cubicBezTo>
                    <a:pt x="3548" y="881"/>
                    <a:pt x="3608" y="881"/>
                    <a:pt x="3548" y="917"/>
                  </a:cubicBezTo>
                  <a:cubicBezTo>
                    <a:pt x="3548" y="906"/>
                    <a:pt x="3539" y="868"/>
                    <a:pt x="3511" y="868"/>
                  </a:cubicBezTo>
                  <a:cubicBezTo>
                    <a:pt x="3508" y="868"/>
                    <a:pt x="3504" y="868"/>
                    <a:pt x="3501" y="869"/>
                  </a:cubicBezTo>
                  <a:cubicBezTo>
                    <a:pt x="3465" y="881"/>
                    <a:pt x="3405" y="929"/>
                    <a:pt x="3417" y="941"/>
                  </a:cubicBezTo>
                  <a:cubicBezTo>
                    <a:pt x="3429" y="965"/>
                    <a:pt x="3334" y="1048"/>
                    <a:pt x="3310" y="1060"/>
                  </a:cubicBezTo>
                  <a:cubicBezTo>
                    <a:pt x="3298" y="1072"/>
                    <a:pt x="3203" y="1167"/>
                    <a:pt x="3179" y="1167"/>
                  </a:cubicBezTo>
                  <a:cubicBezTo>
                    <a:pt x="3143" y="1167"/>
                    <a:pt x="3084" y="1191"/>
                    <a:pt x="3048" y="1262"/>
                  </a:cubicBezTo>
                  <a:cubicBezTo>
                    <a:pt x="3036" y="1298"/>
                    <a:pt x="3048" y="1310"/>
                    <a:pt x="3024" y="1358"/>
                  </a:cubicBezTo>
                  <a:cubicBezTo>
                    <a:pt x="3000" y="1381"/>
                    <a:pt x="2965" y="1417"/>
                    <a:pt x="2929" y="1453"/>
                  </a:cubicBezTo>
                  <a:cubicBezTo>
                    <a:pt x="2929" y="1453"/>
                    <a:pt x="2810" y="1596"/>
                    <a:pt x="2822" y="1596"/>
                  </a:cubicBezTo>
                  <a:cubicBezTo>
                    <a:pt x="2825" y="1595"/>
                    <a:pt x="2828" y="1595"/>
                    <a:pt x="2830" y="1595"/>
                  </a:cubicBezTo>
                  <a:cubicBezTo>
                    <a:pt x="2883" y="1595"/>
                    <a:pt x="2773" y="1717"/>
                    <a:pt x="2750" y="1762"/>
                  </a:cubicBezTo>
                  <a:cubicBezTo>
                    <a:pt x="2727" y="1810"/>
                    <a:pt x="2715" y="1846"/>
                    <a:pt x="2691" y="1893"/>
                  </a:cubicBezTo>
                  <a:cubicBezTo>
                    <a:pt x="2683" y="1916"/>
                    <a:pt x="2685" y="1924"/>
                    <a:pt x="2688" y="1924"/>
                  </a:cubicBezTo>
                  <a:cubicBezTo>
                    <a:pt x="2689" y="1924"/>
                    <a:pt x="2691" y="1922"/>
                    <a:pt x="2691" y="1917"/>
                  </a:cubicBezTo>
                  <a:lnTo>
                    <a:pt x="2691" y="1917"/>
                  </a:lnTo>
                  <a:cubicBezTo>
                    <a:pt x="2703" y="1917"/>
                    <a:pt x="2667" y="1989"/>
                    <a:pt x="2667" y="2001"/>
                  </a:cubicBezTo>
                  <a:cubicBezTo>
                    <a:pt x="2655" y="2024"/>
                    <a:pt x="2643" y="2048"/>
                    <a:pt x="2643" y="2084"/>
                  </a:cubicBezTo>
                  <a:cubicBezTo>
                    <a:pt x="2643" y="2108"/>
                    <a:pt x="2631" y="2215"/>
                    <a:pt x="2608" y="2215"/>
                  </a:cubicBezTo>
                  <a:cubicBezTo>
                    <a:pt x="2584" y="2215"/>
                    <a:pt x="2548" y="2286"/>
                    <a:pt x="2548" y="2346"/>
                  </a:cubicBezTo>
                  <a:cubicBezTo>
                    <a:pt x="2548" y="2393"/>
                    <a:pt x="2584" y="2346"/>
                    <a:pt x="2572" y="2417"/>
                  </a:cubicBezTo>
                  <a:cubicBezTo>
                    <a:pt x="2561" y="2417"/>
                    <a:pt x="2553" y="2413"/>
                    <a:pt x="2546" y="2413"/>
                  </a:cubicBezTo>
                  <a:cubicBezTo>
                    <a:pt x="2537" y="2413"/>
                    <a:pt x="2531" y="2420"/>
                    <a:pt x="2524" y="2453"/>
                  </a:cubicBezTo>
                  <a:cubicBezTo>
                    <a:pt x="2522" y="2471"/>
                    <a:pt x="2525" y="2479"/>
                    <a:pt x="2531" y="2479"/>
                  </a:cubicBezTo>
                  <a:cubicBezTo>
                    <a:pt x="2555" y="2479"/>
                    <a:pt x="2622" y="2386"/>
                    <a:pt x="2631" y="2358"/>
                  </a:cubicBezTo>
                  <a:cubicBezTo>
                    <a:pt x="2654" y="2313"/>
                    <a:pt x="2655" y="2237"/>
                    <a:pt x="2684" y="2237"/>
                  </a:cubicBezTo>
                  <a:cubicBezTo>
                    <a:pt x="2686" y="2237"/>
                    <a:pt x="2688" y="2238"/>
                    <a:pt x="2691" y="2239"/>
                  </a:cubicBezTo>
                  <a:lnTo>
                    <a:pt x="2691" y="2239"/>
                  </a:lnTo>
                  <a:cubicBezTo>
                    <a:pt x="2676" y="2304"/>
                    <a:pt x="2663" y="2367"/>
                    <a:pt x="2655" y="2429"/>
                  </a:cubicBezTo>
                  <a:cubicBezTo>
                    <a:pt x="2619" y="2465"/>
                    <a:pt x="2584" y="2524"/>
                    <a:pt x="2572" y="2536"/>
                  </a:cubicBezTo>
                  <a:cubicBezTo>
                    <a:pt x="2560" y="2536"/>
                    <a:pt x="2536" y="2548"/>
                    <a:pt x="2524" y="2560"/>
                  </a:cubicBezTo>
                  <a:cubicBezTo>
                    <a:pt x="2524" y="2569"/>
                    <a:pt x="2518" y="2577"/>
                    <a:pt x="2506" y="2577"/>
                  </a:cubicBezTo>
                  <a:cubicBezTo>
                    <a:pt x="2501" y="2577"/>
                    <a:pt x="2495" y="2575"/>
                    <a:pt x="2488" y="2572"/>
                  </a:cubicBezTo>
                  <a:cubicBezTo>
                    <a:pt x="2476" y="2569"/>
                    <a:pt x="2462" y="2567"/>
                    <a:pt x="2448" y="2567"/>
                  </a:cubicBezTo>
                  <a:cubicBezTo>
                    <a:pt x="2410" y="2567"/>
                    <a:pt x="2369" y="2578"/>
                    <a:pt x="2334" y="2596"/>
                  </a:cubicBezTo>
                  <a:cubicBezTo>
                    <a:pt x="2305" y="2615"/>
                    <a:pt x="2299" y="2635"/>
                    <a:pt x="2266" y="2635"/>
                  </a:cubicBezTo>
                  <a:cubicBezTo>
                    <a:pt x="2258" y="2635"/>
                    <a:pt x="2249" y="2634"/>
                    <a:pt x="2238" y="2632"/>
                  </a:cubicBezTo>
                  <a:cubicBezTo>
                    <a:pt x="2182" y="2650"/>
                    <a:pt x="2111" y="2721"/>
                    <a:pt x="2072" y="2721"/>
                  </a:cubicBezTo>
                  <a:cubicBezTo>
                    <a:pt x="2061" y="2721"/>
                    <a:pt x="2053" y="2716"/>
                    <a:pt x="2048" y="2703"/>
                  </a:cubicBezTo>
                  <a:lnTo>
                    <a:pt x="2048" y="2703"/>
                  </a:lnTo>
                  <a:cubicBezTo>
                    <a:pt x="2060" y="2739"/>
                    <a:pt x="1905" y="2774"/>
                    <a:pt x="1857" y="2810"/>
                  </a:cubicBezTo>
                  <a:cubicBezTo>
                    <a:pt x="1822" y="2846"/>
                    <a:pt x="1857" y="2846"/>
                    <a:pt x="1834" y="2870"/>
                  </a:cubicBezTo>
                  <a:cubicBezTo>
                    <a:pt x="1828" y="2882"/>
                    <a:pt x="1816" y="2888"/>
                    <a:pt x="1802" y="2888"/>
                  </a:cubicBezTo>
                  <a:cubicBezTo>
                    <a:pt x="1789" y="2888"/>
                    <a:pt x="1774" y="2882"/>
                    <a:pt x="1762" y="2870"/>
                  </a:cubicBezTo>
                  <a:cubicBezTo>
                    <a:pt x="1758" y="2860"/>
                    <a:pt x="1752" y="2857"/>
                    <a:pt x="1745" y="2857"/>
                  </a:cubicBezTo>
                  <a:cubicBezTo>
                    <a:pt x="1716" y="2857"/>
                    <a:pt x="1670" y="2924"/>
                    <a:pt x="1631" y="2953"/>
                  </a:cubicBezTo>
                  <a:cubicBezTo>
                    <a:pt x="1609" y="2964"/>
                    <a:pt x="1457" y="3075"/>
                    <a:pt x="1432" y="3075"/>
                  </a:cubicBezTo>
                  <a:cubicBezTo>
                    <a:pt x="1430" y="3075"/>
                    <a:pt x="1429" y="3074"/>
                    <a:pt x="1429" y="3072"/>
                  </a:cubicBezTo>
                  <a:lnTo>
                    <a:pt x="1429" y="3072"/>
                  </a:lnTo>
                  <a:cubicBezTo>
                    <a:pt x="1429" y="3077"/>
                    <a:pt x="1431" y="3079"/>
                    <a:pt x="1433" y="3079"/>
                  </a:cubicBezTo>
                  <a:cubicBezTo>
                    <a:pt x="1439" y="3079"/>
                    <a:pt x="1449" y="3070"/>
                    <a:pt x="1453" y="3070"/>
                  </a:cubicBezTo>
                  <a:cubicBezTo>
                    <a:pt x="1456" y="3070"/>
                    <a:pt x="1456" y="3073"/>
                    <a:pt x="1453" y="3084"/>
                  </a:cubicBezTo>
                  <a:cubicBezTo>
                    <a:pt x="1441" y="3120"/>
                    <a:pt x="1417" y="3132"/>
                    <a:pt x="1405" y="3144"/>
                  </a:cubicBezTo>
                  <a:cubicBezTo>
                    <a:pt x="1381" y="3155"/>
                    <a:pt x="1334" y="3203"/>
                    <a:pt x="1310" y="3215"/>
                  </a:cubicBezTo>
                  <a:cubicBezTo>
                    <a:pt x="1302" y="3215"/>
                    <a:pt x="1295" y="3214"/>
                    <a:pt x="1289" y="3214"/>
                  </a:cubicBezTo>
                  <a:cubicBezTo>
                    <a:pt x="1275" y="3214"/>
                    <a:pt x="1262" y="3219"/>
                    <a:pt x="1238" y="3251"/>
                  </a:cubicBezTo>
                  <a:cubicBezTo>
                    <a:pt x="1215" y="3298"/>
                    <a:pt x="1238" y="3310"/>
                    <a:pt x="1226" y="3334"/>
                  </a:cubicBezTo>
                  <a:cubicBezTo>
                    <a:pt x="1191" y="3370"/>
                    <a:pt x="1143" y="3417"/>
                    <a:pt x="1095" y="3441"/>
                  </a:cubicBezTo>
                  <a:cubicBezTo>
                    <a:pt x="1048" y="3477"/>
                    <a:pt x="1012" y="3525"/>
                    <a:pt x="988" y="3572"/>
                  </a:cubicBezTo>
                  <a:cubicBezTo>
                    <a:pt x="953" y="3608"/>
                    <a:pt x="941" y="3667"/>
                    <a:pt x="917" y="3715"/>
                  </a:cubicBezTo>
                  <a:cubicBezTo>
                    <a:pt x="917" y="3739"/>
                    <a:pt x="917" y="3798"/>
                    <a:pt x="905" y="3822"/>
                  </a:cubicBezTo>
                  <a:cubicBezTo>
                    <a:pt x="905" y="3822"/>
                    <a:pt x="893" y="3775"/>
                    <a:pt x="881" y="3775"/>
                  </a:cubicBezTo>
                  <a:cubicBezTo>
                    <a:pt x="845" y="3810"/>
                    <a:pt x="834" y="3858"/>
                    <a:pt x="810" y="3906"/>
                  </a:cubicBezTo>
                  <a:cubicBezTo>
                    <a:pt x="810" y="3941"/>
                    <a:pt x="834" y="3929"/>
                    <a:pt x="810" y="3977"/>
                  </a:cubicBezTo>
                  <a:cubicBezTo>
                    <a:pt x="798" y="4013"/>
                    <a:pt x="786" y="4048"/>
                    <a:pt x="774" y="4084"/>
                  </a:cubicBezTo>
                  <a:cubicBezTo>
                    <a:pt x="726" y="4179"/>
                    <a:pt x="691" y="4167"/>
                    <a:pt x="691" y="4287"/>
                  </a:cubicBezTo>
                  <a:cubicBezTo>
                    <a:pt x="691" y="4334"/>
                    <a:pt x="691" y="4382"/>
                    <a:pt x="679" y="4429"/>
                  </a:cubicBezTo>
                  <a:cubicBezTo>
                    <a:pt x="679" y="4453"/>
                    <a:pt x="703" y="4477"/>
                    <a:pt x="703" y="4537"/>
                  </a:cubicBezTo>
                  <a:cubicBezTo>
                    <a:pt x="695" y="4537"/>
                    <a:pt x="674" y="4518"/>
                    <a:pt x="662" y="4518"/>
                  </a:cubicBezTo>
                  <a:cubicBezTo>
                    <a:pt x="655" y="4518"/>
                    <a:pt x="650" y="4526"/>
                    <a:pt x="655" y="4548"/>
                  </a:cubicBezTo>
                  <a:cubicBezTo>
                    <a:pt x="655" y="4577"/>
                    <a:pt x="663" y="4606"/>
                    <a:pt x="678" y="4635"/>
                  </a:cubicBezTo>
                  <a:lnTo>
                    <a:pt x="678" y="4635"/>
                  </a:lnTo>
                  <a:cubicBezTo>
                    <a:pt x="677" y="4634"/>
                    <a:pt x="676" y="4634"/>
                    <a:pt x="675" y="4634"/>
                  </a:cubicBezTo>
                  <a:cubicBezTo>
                    <a:pt x="659" y="4634"/>
                    <a:pt x="667" y="4757"/>
                    <a:pt x="667" y="4787"/>
                  </a:cubicBezTo>
                  <a:cubicBezTo>
                    <a:pt x="667" y="4846"/>
                    <a:pt x="631" y="4787"/>
                    <a:pt x="631" y="4858"/>
                  </a:cubicBezTo>
                  <a:cubicBezTo>
                    <a:pt x="631" y="4892"/>
                    <a:pt x="653" y="4910"/>
                    <a:pt x="676" y="4910"/>
                  </a:cubicBezTo>
                  <a:cubicBezTo>
                    <a:pt x="701" y="4910"/>
                    <a:pt x="726" y="4889"/>
                    <a:pt x="726" y="4846"/>
                  </a:cubicBezTo>
                  <a:lnTo>
                    <a:pt x="726" y="4894"/>
                  </a:lnTo>
                  <a:cubicBezTo>
                    <a:pt x="726" y="4929"/>
                    <a:pt x="750" y="4977"/>
                    <a:pt x="762" y="4977"/>
                  </a:cubicBezTo>
                  <a:cubicBezTo>
                    <a:pt x="762" y="5072"/>
                    <a:pt x="786" y="5179"/>
                    <a:pt x="810" y="5275"/>
                  </a:cubicBezTo>
                  <a:cubicBezTo>
                    <a:pt x="798" y="5263"/>
                    <a:pt x="798" y="5251"/>
                    <a:pt x="786" y="5239"/>
                  </a:cubicBezTo>
                  <a:cubicBezTo>
                    <a:pt x="774" y="5203"/>
                    <a:pt x="774" y="5156"/>
                    <a:pt x="774" y="5120"/>
                  </a:cubicBezTo>
                  <a:cubicBezTo>
                    <a:pt x="774" y="5070"/>
                    <a:pt x="707" y="4978"/>
                    <a:pt x="678" y="4978"/>
                  </a:cubicBezTo>
                  <a:cubicBezTo>
                    <a:pt x="673" y="4978"/>
                    <a:pt x="669" y="4981"/>
                    <a:pt x="667" y="4989"/>
                  </a:cubicBezTo>
                  <a:cubicBezTo>
                    <a:pt x="667" y="4989"/>
                    <a:pt x="679" y="5048"/>
                    <a:pt x="679" y="5048"/>
                  </a:cubicBezTo>
                  <a:cubicBezTo>
                    <a:pt x="679" y="5084"/>
                    <a:pt x="679" y="5108"/>
                    <a:pt x="679" y="5144"/>
                  </a:cubicBezTo>
                  <a:cubicBezTo>
                    <a:pt x="679" y="5215"/>
                    <a:pt x="679" y="5299"/>
                    <a:pt x="703" y="5370"/>
                  </a:cubicBezTo>
                  <a:cubicBezTo>
                    <a:pt x="707" y="5389"/>
                    <a:pt x="716" y="5391"/>
                    <a:pt x="726" y="5391"/>
                  </a:cubicBezTo>
                  <a:cubicBezTo>
                    <a:pt x="728" y="5391"/>
                    <a:pt x="731" y="5391"/>
                    <a:pt x="734" y="5391"/>
                  </a:cubicBezTo>
                  <a:cubicBezTo>
                    <a:pt x="747" y="5391"/>
                    <a:pt x="762" y="5394"/>
                    <a:pt x="774" y="5429"/>
                  </a:cubicBezTo>
                  <a:cubicBezTo>
                    <a:pt x="780" y="5447"/>
                    <a:pt x="786" y="5464"/>
                    <a:pt x="790" y="5481"/>
                  </a:cubicBezTo>
                  <a:lnTo>
                    <a:pt x="790" y="5481"/>
                  </a:lnTo>
                  <a:cubicBezTo>
                    <a:pt x="790" y="5471"/>
                    <a:pt x="794" y="5467"/>
                    <a:pt x="799" y="5467"/>
                  </a:cubicBezTo>
                  <a:cubicBezTo>
                    <a:pt x="808" y="5467"/>
                    <a:pt x="822" y="5478"/>
                    <a:pt x="834" y="5501"/>
                  </a:cubicBezTo>
                  <a:cubicBezTo>
                    <a:pt x="841" y="5529"/>
                    <a:pt x="835" y="5553"/>
                    <a:pt x="824" y="5553"/>
                  </a:cubicBezTo>
                  <a:cubicBezTo>
                    <a:pt x="817" y="5553"/>
                    <a:pt x="807" y="5542"/>
                    <a:pt x="798" y="5513"/>
                  </a:cubicBezTo>
                  <a:cubicBezTo>
                    <a:pt x="797" y="5510"/>
                    <a:pt x="796" y="5508"/>
                    <a:pt x="795" y="5506"/>
                  </a:cubicBezTo>
                  <a:lnTo>
                    <a:pt x="795" y="5506"/>
                  </a:lnTo>
                  <a:cubicBezTo>
                    <a:pt x="797" y="5516"/>
                    <a:pt x="798" y="5526"/>
                    <a:pt x="798" y="5537"/>
                  </a:cubicBezTo>
                  <a:cubicBezTo>
                    <a:pt x="774" y="5537"/>
                    <a:pt x="774" y="5549"/>
                    <a:pt x="798" y="5584"/>
                  </a:cubicBezTo>
                  <a:cubicBezTo>
                    <a:pt x="804" y="5614"/>
                    <a:pt x="807" y="5620"/>
                    <a:pt x="811" y="5620"/>
                  </a:cubicBezTo>
                  <a:cubicBezTo>
                    <a:pt x="814" y="5620"/>
                    <a:pt x="818" y="5617"/>
                    <a:pt x="823" y="5617"/>
                  </a:cubicBezTo>
                  <a:cubicBezTo>
                    <a:pt x="826" y="5617"/>
                    <a:pt x="830" y="5618"/>
                    <a:pt x="834" y="5620"/>
                  </a:cubicBezTo>
                  <a:cubicBezTo>
                    <a:pt x="857" y="5632"/>
                    <a:pt x="869" y="5656"/>
                    <a:pt x="869" y="5680"/>
                  </a:cubicBezTo>
                  <a:cubicBezTo>
                    <a:pt x="869" y="5727"/>
                    <a:pt x="810" y="5668"/>
                    <a:pt x="845" y="5763"/>
                  </a:cubicBezTo>
                  <a:cubicBezTo>
                    <a:pt x="856" y="5785"/>
                    <a:pt x="898" y="5848"/>
                    <a:pt x="914" y="5848"/>
                  </a:cubicBezTo>
                  <a:cubicBezTo>
                    <a:pt x="915" y="5848"/>
                    <a:pt x="916" y="5847"/>
                    <a:pt x="917" y="5846"/>
                  </a:cubicBezTo>
                  <a:cubicBezTo>
                    <a:pt x="929" y="5858"/>
                    <a:pt x="941" y="5882"/>
                    <a:pt x="953" y="5906"/>
                  </a:cubicBezTo>
                  <a:cubicBezTo>
                    <a:pt x="962" y="5915"/>
                    <a:pt x="1041" y="6017"/>
                    <a:pt x="1065" y="6044"/>
                  </a:cubicBezTo>
                  <a:lnTo>
                    <a:pt x="1065" y="6044"/>
                  </a:lnTo>
                  <a:cubicBezTo>
                    <a:pt x="1063" y="6044"/>
                    <a:pt x="1062" y="6043"/>
                    <a:pt x="1060" y="6043"/>
                  </a:cubicBezTo>
                  <a:cubicBezTo>
                    <a:pt x="1052" y="6043"/>
                    <a:pt x="1044" y="6049"/>
                    <a:pt x="1036" y="6049"/>
                  </a:cubicBezTo>
                  <a:cubicBezTo>
                    <a:pt x="1024" y="6049"/>
                    <a:pt x="988" y="6013"/>
                    <a:pt x="988" y="6013"/>
                  </a:cubicBezTo>
                  <a:lnTo>
                    <a:pt x="988" y="6013"/>
                  </a:lnTo>
                  <a:cubicBezTo>
                    <a:pt x="1012" y="6049"/>
                    <a:pt x="1048" y="6072"/>
                    <a:pt x="1084" y="6108"/>
                  </a:cubicBezTo>
                  <a:cubicBezTo>
                    <a:pt x="1084" y="6132"/>
                    <a:pt x="1060" y="6132"/>
                    <a:pt x="1036" y="6132"/>
                  </a:cubicBezTo>
                  <a:cubicBezTo>
                    <a:pt x="1033" y="6130"/>
                    <a:pt x="1029" y="6130"/>
                    <a:pt x="1027" y="6130"/>
                  </a:cubicBezTo>
                  <a:cubicBezTo>
                    <a:pt x="1009" y="6130"/>
                    <a:pt x="997" y="6157"/>
                    <a:pt x="976" y="6168"/>
                  </a:cubicBezTo>
                  <a:cubicBezTo>
                    <a:pt x="953" y="6191"/>
                    <a:pt x="929" y="6203"/>
                    <a:pt x="893" y="6215"/>
                  </a:cubicBezTo>
                  <a:cubicBezTo>
                    <a:pt x="881" y="6215"/>
                    <a:pt x="869" y="6215"/>
                    <a:pt x="869" y="6227"/>
                  </a:cubicBezTo>
                  <a:cubicBezTo>
                    <a:pt x="849" y="6248"/>
                    <a:pt x="837" y="6277"/>
                    <a:pt x="857" y="6277"/>
                  </a:cubicBezTo>
                  <a:cubicBezTo>
                    <a:pt x="860" y="6277"/>
                    <a:pt x="864" y="6276"/>
                    <a:pt x="869" y="6275"/>
                  </a:cubicBezTo>
                  <a:cubicBezTo>
                    <a:pt x="893" y="6275"/>
                    <a:pt x="893" y="6287"/>
                    <a:pt x="869" y="6311"/>
                  </a:cubicBezTo>
                  <a:cubicBezTo>
                    <a:pt x="834" y="6334"/>
                    <a:pt x="810" y="6311"/>
                    <a:pt x="774" y="6346"/>
                  </a:cubicBezTo>
                  <a:cubicBezTo>
                    <a:pt x="738" y="6370"/>
                    <a:pt x="703" y="6406"/>
                    <a:pt x="679" y="6442"/>
                  </a:cubicBezTo>
                  <a:cubicBezTo>
                    <a:pt x="667" y="6465"/>
                    <a:pt x="643" y="6477"/>
                    <a:pt x="619" y="6501"/>
                  </a:cubicBezTo>
                  <a:cubicBezTo>
                    <a:pt x="607" y="6501"/>
                    <a:pt x="595" y="6501"/>
                    <a:pt x="583" y="6513"/>
                  </a:cubicBezTo>
                  <a:cubicBezTo>
                    <a:pt x="548" y="6561"/>
                    <a:pt x="572" y="6561"/>
                    <a:pt x="536" y="6596"/>
                  </a:cubicBezTo>
                  <a:cubicBezTo>
                    <a:pt x="500" y="6644"/>
                    <a:pt x="500" y="6632"/>
                    <a:pt x="476" y="6668"/>
                  </a:cubicBezTo>
                  <a:cubicBezTo>
                    <a:pt x="417" y="6727"/>
                    <a:pt x="369" y="6799"/>
                    <a:pt x="345" y="6882"/>
                  </a:cubicBezTo>
                  <a:cubicBezTo>
                    <a:pt x="345" y="6918"/>
                    <a:pt x="338" y="6934"/>
                    <a:pt x="325" y="6934"/>
                  </a:cubicBezTo>
                  <a:cubicBezTo>
                    <a:pt x="320" y="6934"/>
                    <a:pt x="315" y="6932"/>
                    <a:pt x="310" y="6930"/>
                  </a:cubicBezTo>
                  <a:cubicBezTo>
                    <a:pt x="310" y="6915"/>
                    <a:pt x="307" y="6909"/>
                    <a:pt x="304" y="6909"/>
                  </a:cubicBezTo>
                  <a:cubicBezTo>
                    <a:pt x="296" y="6909"/>
                    <a:pt x="282" y="6937"/>
                    <a:pt x="274" y="6953"/>
                  </a:cubicBezTo>
                  <a:cubicBezTo>
                    <a:pt x="250" y="6989"/>
                    <a:pt x="226" y="7037"/>
                    <a:pt x="214" y="7084"/>
                  </a:cubicBezTo>
                  <a:cubicBezTo>
                    <a:pt x="214" y="7120"/>
                    <a:pt x="202" y="7156"/>
                    <a:pt x="179" y="7180"/>
                  </a:cubicBezTo>
                  <a:cubicBezTo>
                    <a:pt x="178" y="7179"/>
                    <a:pt x="176" y="7179"/>
                    <a:pt x="175" y="7179"/>
                  </a:cubicBezTo>
                  <a:cubicBezTo>
                    <a:pt x="152" y="7179"/>
                    <a:pt x="119" y="7289"/>
                    <a:pt x="119" y="7323"/>
                  </a:cubicBezTo>
                  <a:cubicBezTo>
                    <a:pt x="107" y="7358"/>
                    <a:pt x="131" y="7430"/>
                    <a:pt x="119" y="7442"/>
                  </a:cubicBezTo>
                  <a:cubicBezTo>
                    <a:pt x="72" y="7465"/>
                    <a:pt x="48" y="7501"/>
                    <a:pt x="48" y="7549"/>
                  </a:cubicBezTo>
                  <a:cubicBezTo>
                    <a:pt x="12" y="7668"/>
                    <a:pt x="0" y="7775"/>
                    <a:pt x="12" y="7894"/>
                  </a:cubicBezTo>
                  <a:cubicBezTo>
                    <a:pt x="12" y="7930"/>
                    <a:pt x="12" y="7977"/>
                    <a:pt x="24" y="8013"/>
                  </a:cubicBezTo>
                  <a:cubicBezTo>
                    <a:pt x="24" y="8037"/>
                    <a:pt x="48" y="8049"/>
                    <a:pt x="48" y="8073"/>
                  </a:cubicBezTo>
                  <a:cubicBezTo>
                    <a:pt x="48" y="8096"/>
                    <a:pt x="24" y="8132"/>
                    <a:pt x="24" y="8168"/>
                  </a:cubicBezTo>
                  <a:cubicBezTo>
                    <a:pt x="24" y="8204"/>
                    <a:pt x="24" y="8239"/>
                    <a:pt x="24" y="8275"/>
                  </a:cubicBezTo>
                  <a:cubicBezTo>
                    <a:pt x="36" y="8335"/>
                    <a:pt x="48" y="8370"/>
                    <a:pt x="72" y="8370"/>
                  </a:cubicBezTo>
                  <a:cubicBezTo>
                    <a:pt x="60" y="8370"/>
                    <a:pt x="119" y="8477"/>
                    <a:pt x="143" y="8501"/>
                  </a:cubicBezTo>
                  <a:cubicBezTo>
                    <a:pt x="155" y="8525"/>
                    <a:pt x="143" y="8585"/>
                    <a:pt x="155" y="8608"/>
                  </a:cubicBezTo>
                  <a:cubicBezTo>
                    <a:pt x="167" y="8656"/>
                    <a:pt x="191" y="8704"/>
                    <a:pt x="214" y="8739"/>
                  </a:cubicBezTo>
                  <a:cubicBezTo>
                    <a:pt x="222" y="8751"/>
                    <a:pt x="229" y="8755"/>
                    <a:pt x="235" y="8755"/>
                  </a:cubicBezTo>
                  <a:cubicBezTo>
                    <a:pt x="247" y="8755"/>
                    <a:pt x="258" y="8739"/>
                    <a:pt x="274" y="8739"/>
                  </a:cubicBezTo>
                  <a:cubicBezTo>
                    <a:pt x="274" y="8763"/>
                    <a:pt x="310" y="8799"/>
                    <a:pt x="310" y="8811"/>
                  </a:cubicBezTo>
                  <a:cubicBezTo>
                    <a:pt x="310" y="8811"/>
                    <a:pt x="310" y="8823"/>
                    <a:pt x="310" y="8823"/>
                  </a:cubicBezTo>
                  <a:cubicBezTo>
                    <a:pt x="310" y="8847"/>
                    <a:pt x="333" y="8870"/>
                    <a:pt x="345" y="8882"/>
                  </a:cubicBezTo>
                  <a:cubicBezTo>
                    <a:pt x="345" y="8894"/>
                    <a:pt x="345" y="8918"/>
                    <a:pt x="357" y="8930"/>
                  </a:cubicBezTo>
                  <a:cubicBezTo>
                    <a:pt x="357" y="8930"/>
                    <a:pt x="357" y="8942"/>
                    <a:pt x="369" y="8942"/>
                  </a:cubicBezTo>
                  <a:cubicBezTo>
                    <a:pt x="369" y="8966"/>
                    <a:pt x="393" y="8954"/>
                    <a:pt x="369" y="9025"/>
                  </a:cubicBezTo>
                  <a:cubicBezTo>
                    <a:pt x="357" y="9067"/>
                    <a:pt x="351" y="9079"/>
                    <a:pt x="345" y="9079"/>
                  </a:cubicBezTo>
                  <a:cubicBezTo>
                    <a:pt x="339" y="9079"/>
                    <a:pt x="333" y="9067"/>
                    <a:pt x="322" y="9061"/>
                  </a:cubicBezTo>
                  <a:lnTo>
                    <a:pt x="322" y="9061"/>
                  </a:lnTo>
                  <a:cubicBezTo>
                    <a:pt x="333" y="9073"/>
                    <a:pt x="298" y="9109"/>
                    <a:pt x="298" y="9144"/>
                  </a:cubicBezTo>
                  <a:cubicBezTo>
                    <a:pt x="298" y="9156"/>
                    <a:pt x="301" y="9159"/>
                    <a:pt x="304" y="9159"/>
                  </a:cubicBezTo>
                  <a:cubicBezTo>
                    <a:pt x="307" y="9159"/>
                    <a:pt x="310" y="9156"/>
                    <a:pt x="310" y="9156"/>
                  </a:cubicBezTo>
                  <a:lnTo>
                    <a:pt x="310" y="9156"/>
                  </a:lnTo>
                  <a:cubicBezTo>
                    <a:pt x="298" y="9192"/>
                    <a:pt x="274" y="9180"/>
                    <a:pt x="262" y="9204"/>
                  </a:cubicBezTo>
                  <a:cubicBezTo>
                    <a:pt x="250" y="9239"/>
                    <a:pt x="250" y="9287"/>
                    <a:pt x="250" y="9323"/>
                  </a:cubicBezTo>
                  <a:cubicBezTo>
                    <a:pt x="245" y="9351"/>
                    <a:pt x="241" y="9361"/>
                    <a:pt x="237" y="9361"/>
                  </a:cubicBezTo>
                  <a:cubicBezTo>
                    <a:pt x="231" y="9361"/>
                    <a:pt x="226" y="9337"/>
                    <a:pt x="226" y="9323"/>
                  </a:cubicBezTo>
                  <a:cubicBezTo>
                    <a:pt x="226" y="9310"/>
                    <a:pt x="216" y="9297"/>
                    <a:pt x="205" y="9297"/>
                  </a:cubicBezTo>
                  <a:cubicBezTo>
                    <a:pt x="195" y="9297"/>
                    <a:pt x="184" y="9307"/>
                    <a:pt x="179" y="9335"/>
                  </a:cubicBezTo>
                  <a:cubicBezTo>
                    <a:pt x="167" y="9392"/>
                    <a:pt x="167" y="9461"/>
                    <a:pt x="199" y="9465"/>
                  </a:cubicBezTo>
                  <a:lnTo>
                    <a:pt x="199" y="9465"/>
                  </a:lnTo>
                  <a:cubicBezTo>
                    <a:pt x="199" y="9465"/>
                    <a:pt x="199" y="9465"/>
                    <a:pt x="199" y="9465"/>
                  </a:cubicBezTo>
                  <a:cubicBezTo>
                    <a:pt x="119" y="9465"/>
                    <a:pt x="130" y="9835"/>
                    <a:pt x="83" y="9835"/>
                  </a:cubicBezTo>
                  <a:cubicBezTo>
                    <a:pt x="48" y="9894"/>
                    <a:pt x="83" y="9966"/>
                    <a:pt x="95" y="10049"/>
                  </a:cubicBezTo>
                  <a:lnTo>
                    <a:pt x="119" y="10228"/>
                  </a:lnTo>
                  <a:cubicBezTo>
                    <a:pt x="131" y="10299"/>
                    <a:pt x="155" y="10371"/>
                    <a:pt x="179" y="10454"/>
                  </a:cubicBezTo>
                  <a:cubicBezTo>
                    <a:pt x="179" y="10502"/>
                    <a:pt x="191" y="10549"/>
                    <a:pt x="202" y="10597"/>
                  </a:cubicBezTo>
                  <a:cubicBezTo>
                    <a:pt x="214" y="10633"/>
                    <a:pt x="226" y="10656"/>
                    <a:pt x="238" y="10680"/>
                  </a:cubicBezTo>
                  <a:cubicBezTo>
                    <a:pt x="246" y="10688"/>
                    <a:pt x="254" y="10686"/>
                    <a:pt x="262" y="10690"/>
                  </a:cubicBezTo>
                  <a:lnTo>
                    <a:pt x="262" y="10690"/>
                  </a:lnTo>
                  <a:cubicBezTo>
                    <a:pt x="250" y="10643"/>
                    <a:pt x="250" y="10596"/>
                    <a:pt x="250" y="10549"/>
                  </a:cubicBezTo>
                  <a:cubicBezTo>
                    <a:pt x="250" y="10548"/>
                    <a:pt x="251" y="10547"/>
                    <a:pt x="251" y="10547"/>
                  </a:cubicBezTo>
                  <a:cubicBezTo>
                    <a:pt x="256" y="10547"/>
                    <a:pt x="276" y="10576"/>
                    <a:pt x="286" y="10597"/>
                  </a:cubicBezTo>
                  <a:cubicBezTo>
                    <a:pt x="298" y="10621"/>
                    <a:pt x="322" y="10692"/>
                    <a:pt x="345" y="10740"/>
                  </a:cubicBezTo>
                  <a:lnTo>
                    <a:pt x="333" y="10716"/>
                  </a:lnTo>
                  <a:cubicBezTo>
                    <a:pt x="328" y="10708"/>
                    <a:pt x="323" y="10704"/>
                    <a:pt x="319" y="10704"/>
                  </a:cubicBezTo>
                  <a:cubicBezTo>
                    <a:pt x="304" y="10704"/>
                    <a:pt x="293" y="10737"/>
                    <a:pt x="276" y="10739"/>
                  </a:cubicBezTo>
                  <a:lnTo>
                    <a:pt x="276" y="10739"/>
                  </a:lnTo>
                  <a:cubicBezTo>
                    <a:pt x="278" y="10729"/>
                    <a:pt x="277" y="10718"/>
                    <a:pt x="274" y="10704"/>
                  </a:cubicBezTo>
                  <a:cubicBezTo>
                    <a:pt x="270" y="10696"/>
                    <a:pt x="266" y="10692"/>
                    <a:pt x="262" y="10690"/>
                  </a:cubicBezTo>
                  <a:lnTo>
                    <a:pt x="262" y="10690"/>
                  </a:lnTo>
                  <a:cubicBezTo>
                    <a:pt x="265" y="10702"/>
                    <a:pt x="269" y="10715"/>
                    <a:pt x="274" y="10728"/>
                  </a:cubicBezTo>
                  <a:lnTo>
                    <a:pt x="274" y="10740"/>
                  </a:lnTo>
                  <a:cubicBezTo>
                    <a:pt x="275" y="10740"/>
                    <a:pt x="275" y="10740"/>
                    <a:pt x="276" y="10739"/>
                  </a:cubicBezTo>
                  <a:lnTo>
                    <a:pt x="276" y="10739"/>
                  </a:lnTo>
                  <a:cubicBezTo>
                    <a:pt x="272" y="10764"/>
                    <a:pt x="255" y="10779"/>
                    <a:pt x="238" y="10787"/>
                  </a:cubicBezTo>
                  <a:cubicBezTo>
                    <a:pt x="262" y="10787"/>
                    <a:pt x="310" y="10883"/>
                    <a:pt x="393" y="11002"/>
                  </a:cubicBezTo>
                  <a:cubicBezTo>
                    <a:pt x="441" y="11085"/>
                    <a:pt x="512" y="11168"/>
                    <a:pt x="572" y="11252"/>
                  </a:cubicBezTo>
                  <a:cubicBezTo>
                    <a:pt x="619" y="11311"/>
                    <a:pt x="667" y="11359"/>
                    <a:pt x="714" y="11406"/>
                  </a:cubicBezTo>
                  <a:cubicBezTo>
                    <a:pt x="762" y="11454"/>
                    <a:pt x="810" y="11478"/>
                    <a:pt x="869" y="11514"/>
                  </a:cubicBezTo>
                  <a:cubicBezTo>
                    <a:pt x="877" y="11514"/>
                    <a:pt x="922" y="11519"/>
                    <a:pt x="941" y="11519"/>
                  </a:cubicBezTo>
                  <a:cubicBezTo>
                    <a:pt x="945" y="11519"/>
                    <a:pt x="947" y="11519"/>
                    <a:pt x="948" y="11518"/>
                  </a:cubicBezTo>
                  <a:lnTo>
                    <a:pt x="948" y="11518"/>
                  </a:lnTo>
                  <a:cubicBezTo>
                    <a:pt x="981" y="11540"/>
                    <a:pt x="933" y="11563"/>
                    <a:pt x="1000" y="11585"/>
                  </a:cubicBezTo>
                  <a:cubicBezTo>
                    <a:pt x="1012" y="11585"/>
                    <a:pt x="1084" y="11609"/>
                    <a:pt x="1095" y="11621"/>
                  </a:cubicBezTo>
                  <a:cubicBezTo>
                    <a:pt x="1107" y="11633"/>
                    <a:pt x="1024" y="11633"/>
                    <a:pt x="1060" y="11656"/>
                  </a:cubicBezTo>
                  <a:cubicBezTo>
                    <a:pt x="1093" y="11673"/>
                    <a:pt x="1157" y="11690"/>
                    <a:pt x="1195" y="11690"/>
                  </a:cubicBezTo>
                  <a:cubicBezTo>
                    <a:pt x="1211" y="11690"/>
                    <a:pt x="1223" y="11687"/>
                    <a:pt x="1226" y="11680"/>
                  </a:cubicBezTo>
                  <a:cubicBezTo>
                    <a:pt x="1250" y="11692"/>
                    <a:pt x="1274" y="11740"/>
                    <a:pt x="1286" y="11752"/>
                  </a:cubicBezTo>
                  <a:cubicBezTo>
                    <a:pt x="1310" y="11776"/>
                    <a:pt x="1345" y="11799"/>
                    <a:pt x="1381" y="11811"/>
                  </a:cubicBezTo>
                  <a:cubicBezTo>
                    <a:pt x="1402" y="11811"/>
                    <a:pt x="1413" y="11785"/>
                    <a:pt x="1446" y="11785"/>
                  </a:cubicBezTo>
                  <a:cubicBezTo>
                    <a:pt x="1452" y="11785"/>
                    <a:pt x="1458" y="11786"/>
                    <a:pt x="1465" y="11787"/>
                  </a:cubicBezTo>
                  <a:cubicBezTo>
                    <a:pt x="1500" y="11811"/>
                    <a:pt x="1536" y="11823"/>
                    <a:pt x="1572" y="11835"/>
                  </a:cubicBezTo>
                  <a:cubicBezTo>
                    <a:pt x="1607" y="11835"/>
                    <a:pt x="1643" y="11835"/>
                    <a:pt x="1679" y="11847"/>
                  </a:cubicBezTo>
                  <a:cubicBezTo>
                    <a:pt x="1738" y="11859"/>
                    <a:pt x="1738" y="11895"/>
                    <a:pt x="1798" y="11906"/>
                  </a:cubicBezTo>
                  <a:cubicBezTo>
                    <a:pt x="1828" y="11918"/>
                    <a:pt x="1854" y="11924"/>
                    <a:pt x="1875" y="11924"/>
                  </a:cubicBezTo>
                  <a:cubicBezTo>
                    <a:pt x="1896" y="11924"/>
                    <a:pt x="1911" y="11918"/>
                    <a:pt x="1917" y="11906"/>
                  </a:cubicBezTo>
                  <a:cubicBezTo>
                    <a:pt x="1917" y="11906"/>
                    <a:pt x="2000" y="11966"/>
                    <a:pt x="2000" y="11966"/>
                  </a:cubicBezTo>
                  <a:cubicBezTo>
                    <a:pt x="1990" y="11955"/>
                    <a:pt x="1960" y="11916"/>
                    <a:pt x="1996" y="11916"/>
                  </a:cubicBezTo>
                  <a:cubicBezTo>
                    <a:pt x="2000" y="11916"/>
                    <a:pt x="2006" y="11917"/>
                    <a:pt x="2012" y="11918"/>
                  </a:cubicBezTo>
                  <a:cubicBezTo>
                    <a:pt x="2036" y="11930"/>
                    <a:pt x="2060" y="11942"/>
                    <a:pt x="2084" y="11966"/>
                  </a:cubicBezTo>
                  <a:cubicBezTo>
                    <a:pt x="2126" y="11983"/>
                    <a:pt x="2186" y="12000"/>
                    <a:pt x="2221" y="12000"/>
                  </a:cubicBezTo>
                  <a:cubicBezTo>
                    <a:pt x="2232" y="12000"/>
                    <a:pt x="2241" y="11998"/>
                    <a:pt x="2246" y="11995"/>
                  </a:cubicBezTo>
                  <a:lnTo>
                    <a:pt x="2246" y="11995"/>
                  </a:lnTo>
                  <a:cubicBezTo>
                    <a:pt x="2239" y="12013"/>
                    <a:pt x="2240" y="12077"/>
                    <a:pt x="2250" y="12097"/>
                  </a:cubicBezTo>
                  <a:cubicBezTo>
                    <a:pt x="2254" y="12095"/>
                    <a:pt x="2258" y="12094"/>
                    <a:pt x="2262" y="12094"/>
                  </a:cubicBezTo>
                  <a:cubicBezTo>
                    <a:pt x="2278" y="12094"/>
                    <a:pt x="2288" y="12117"/>
                    <a:pt x="2298" y="12157"/>
                  </a:cubicBezTo>
                  <a:cubicBezTo>
                    <a:pt x="2322" y="12192"/>
                    <a:pt x="2310" y="12180"/>
                    <a:pt x="2334" y="12192"/>
                  </a:cubicBezTo>
                  <a:cubicBezTo>
                    <a:pt x="2358" y="12204"/>
                    <a:pt x="2393" y="12323"/>
                    <a:pt x="2405" y="12359"/>
                  </a:cubicBezTo>
                  <a:cubicBezTo>
                    <a:pt x="2429" y="12395"/>
                    <a:pt x="2441" y="12383"/>
                    <a:pt x="2465" y="12407"/>
                  </a:cubicBezTo>
                  <a:lnTo>
                    <a:pt x="2548" y="12538"/>
                  </a:lnTo>
                  <a:cubicBezTo>
                    <a:pt x="2598" y="12607"/>
                    <a:pt x="2639" y="12644"/>
                    <a:pt x="2686" y="12654"/>
                  </a:cubicBezTo>
                  <a:lnTo>
                    <a:pt x="2686" y="12654"/>
                  </a:lnTo>
                  <a:cubicBezTo>
                    <a:pt x="2678" y="12652"/>
                    <a:pt x="2669" y="12651"/>
                    <a:pt x="2662" y="12651"/>
                  </a:cubicBezTo>
                  <a:cubicBezTo>
                    <a:pt x="2654" y="12651"/>
                    <a:pt x="2647" y="12653"/>
                    <a:pt x="2643" y="12657"/>
                  </a:cubicBezTo>
                  <a:cubicBezTo>
                    <a:pt x="2643" y="12668"/>
                    <a:pt x="2691" y="12704"/>
                    <a:pt x="2703" y="12704"/>
                  </a:cubicBezTo>
                  <a:cubicBezTo>
                    <a:pt x="2762" y="12716"/>
                    <a:pt x="2810" y="12764"/>
                    <a:pt x="2810" y="12823"/>
                  </a:cubicBezTo>
                  <a:cubicBezTo>
                    <a:pt x="2810" y="12859"/>
                    <a:pt x="2953" y="12835"/>
                    <a:pt x="2917" y="12871"/>
                  </a:cubicBezTo>
                  <a:cubicBezTo>
                    <a:pt x="2898" y="12899"/>
                    <a:pt x="2990" y="12957"/>
                    <a:pt x="3042" y="12957"/>
                  </a:cubicBezTo>
                  <a:cubicBezTo>
                    <a:pt x="3056" y="12957"/>
                    <a:pt x="3067" y="12952"/>
                    <a:pt x="3072" y="12942"/>
                  </a:cubicBezTo>
                  <a:lnTo>
                    <a:pt x="3072" y="12942"/>
                  </a:lnTo>
                  <a:cubicBezTo>
                    <a:pt x="3060" y="12966"/>
                    <a:pt x="3084" y="12978"/>
                    <a:pt x="3108" y="13002"/>
                  </a:cubicBezTo>
                  <a:cubicBezTo>
                    <a:pt x="3131" y="13014"/>
                    <a:pt x="3143" y="13026"/>
                    <a:pt x="3167" y="13026"/>
                  </a:cubicBezTo>
                  <a:cubicBezTo>
                    <a:pt x="3215" y="13049"/>
                    <a:pt x="3227" y="13061"/>
                    <a:pt x="3274" y="13085"/>
                  </a:cubicBezTo>
                  <a:cubicBezTo>
                    <a:pt x="3310" y="13085"/>
                    <a:pt x="3358" y="13097"/>
                    <a:pt x="3393" y="13097"/>
                  </a:cubicBezTo>
                  <a:lnTo>
                    <a:pt x="3536" y="13121"/>
                  </a:lnTo>
                  <a:cubicBezTo>
                    <a:pt x="3587" y="13129"/>
                    <a:pt x="3631" y="13138"/>
                    <a:pt x="3678" y="13138"/>
                  </a:cubicBezTo>
                  <a:cubicBezTo>
                    <a:pt x="3698" y="13138"/>
                    <a:pt x="3718" y="13136"/>
                    <a:pt x="3739" y="13133"/>
                  </a:cubicBezTo>
                  <a:cubicBezTo>
                    <a:pt x="3774" y="13133"/>
                    <a:pt x="3810" y="13097"/>
                    <a:pt x="3822" y="13097"/>
                  </a:cubicBezTo>
                  <a:cubicBezTo>
                    <a:pt x="3846" y="13097"/>
                    <a:pt x="3870" y="13121"/>
                    <a:pt x="3893" y="13133"/>
                  </a:cubicBezTo>
                  <a:cubicBezTo>
                    <a:pt x="3917" y="13133"/>
                    <a:pt x="3941" y="13109"/>
                    <a:pt x="3953" y="13085"/>
                  </a:cubicBezTo>
                  <a:cubicBezTo>
                    <a:pt x="3964" y="13075"/>
                    <a:pt x="3955" y="13036"/>
                    <a:pt x="3995" y="13036"/>
                  </a:cubicBezTo>
                  <a:cubicBezTo>
                    <a:pt x="4000" y="13036"/>
                    <a:pt x="4006" y="13036"/>
                    <a:pt x="4012" y="13038"/>
                  </a:cubicBezTo>
                  <a:cubicBezTo>
                    <a:pt x="4048" y="13049"/>
                    <a:pt x="4096" y="13061"/>
                    <a:pt x="4132" y="13061"/>
                  </a:cubicBezTo>
                  <a:cubicBezTo>
                    <a:pt x="4209" y="13050"/>
                    <a:pt x="4215" y="12977"/>
                    <a:pt x="4273" y="12977"/>
                  </a:cubicBezTo>
                  <a:cubicBezTo>
                    <a:pt x="4277" y="12977"/>
                    <a:pt x="4282" y="12977"/>
                    <a:pt x="4286" y="12978"/>
                  </a:cubicBezTo>
                  <a:cubicBezTo>
                    <a:pt x="4370" y="12966"/>
                    <a:pt x="4441" y="12930"/>
                    <a:pt x="4513" y="12895"/>
                  </a:cubicBezTo>
                  <a:cubicBezTo>
                    <a:pt x="4548" y="12859"/>
                    <a:pt x="4596" y="12835"/>
                    <a:pt x="4644" y="12811"/>
                  </a:cubicBezTo>
                  <a:cubicBezTo>
                    <a:pt x="4679" y="12799"/>
                    <a:pt x="4715" y="12788"/>
                    <a:pt x="4751" y="12776"/>
                  </a:cubicBezTo>
                  <a:cubicBezTo>
                    <a:pt x="4739" y="12776"/>
                    <a:pt x="4715" y="12776"/>
                    <a:pt x="4739" y="12752"/>
                  </a:cubicBezTo>
                  <a:cubicBezTo>
                    <a:pt x="4751" y="12740"/>
                    <a:pt x="4774" y="12716"/>
                    <a:pt x="4786" y="12716"/>
                  </a:cubicBezTo>
                  <a:cubicBezTo>
                    <a:pt x="4823" y="12698"/>
                    <a:pt x="4867" y="12673"/>
                    <a:pt x="4896" y="12673"/>
                  </a:cubicBezTo>
                  <a:cubicBezTo>
                    <a:pt x="4904" y="12673"/>
                    <a:pt x="4912" y="12675"/>
                    <a:pt x="4917" y="12680"/>
                  </a:cubicBezTo>
                  <a:cubicBezTo>
                    <a:pt x="4899" y="12652"/>
                    <a:pt x="4898" y="12645"/>
                    <a:pt x="4905" y="12645"/>
                  </a:cubicBezTo>
                  <a:cubicBezTo>
                    <a:pt x="4913" y="12645"/>
                    <a:pt x="4933" y="12658"/>
                    <a:pt x="4939" y="12658"/>
                  </a:cubicBezTo>
                  <a:cubicBezTo>
                    <a:pt x="4940" y="12658"/>
                    <a:pt x="4941" y="12658"/>
                    <a:pt x="4941" y="12657"/>
                  </a:cubicBezTo>
                  <a:lnTo>
                    <a:pt x="4941" y="12645"/>
                  </a:lnTo>
                  <a:cubicBezTo>
                    <a:pt x="4949" y="12636"/>
                    <a:pt x="4958" y="12623"/>
                    <a:pt x="4970" y="12623"/>
                  </a:cubicBezTo>
                  <a:cubicBezTo>
                    <a:pt x="4975" y="12623"/>
                    <a:pt x="4981" y="12625"/>
                    <a:pt x="4989" y="12633"/>
                  </a:cubicBezTo>
                  <a:cubicBezTo>
                    <a:pt x="4989" y="12645"/>
                    <a:pt x="4989" y="12657"/>
                    <a:pt x="4989" y="12657"/>
                  </a:cubicBezTo>
                  <a:cubicBezTo>
                    <a:pt x="5001" y="12680"/>
                    <a:pt x="5013" y="12692"/>
                    <a:pt x="5013" y="12716"/>
                  </a:cubicBezTo>
                  <a:cubicBezTo>
                    <a:pt x="5072" y="12799"/>
                    <a:pt x="5072" y="12740"/>
                    <a:pt x="5144" y="12823"/>
                  </a:cubicBezTo>
                  <a:cubicBezTo>
                    <a:pt x="5179" y="12883"/>
                    <a:pt x="5227" y="12919"/>
                    <a:pt x="5275" y="12966"/>
                  </a:cubicBezTo>
                  <a:cubicBezTo>
                    <a:pt x="5310" y="12978"/>
                    <a:pt x="5334" y="12990"/>
                    <a:pt x="5358" y="13002"/>
                  </a:cubicBezTo>
                  <a:cubicBezTo>
                    <a:pt x="5441" y="13073"/>
                    <a:pt x="5513" y="13180"/>
                    <a:pt x="5632" y="13216"/>
                  </a:cubicBezTo>
                  <a:cubicBezTo>
                    <a:pt x="5671" y="13216"/>
                    <a:pt x="5663" y="13206"/>
                    <a:pt x="5675" y="13206"/>
                  </a:cubicBezTo>
                  <a:cubicBezTo>
                    <a:pt x="5681" y="13206"/>
                    <a:pt x="5691" y="13208"/>
                    <a:pt x="5715" y="13216"/>
                  </a:cubicBezTo>
                  <a:cubicBezTo>
                    <a:pt x="5727" y="13240"/>
                    <a:pt x="5751" y="13252"/>
                    <a:pt x="5775" y="13264"/>
                  </a:cubicBezTo>
                  <a:cubicBezTo>
                    <a:pt x="5783" y="13264"/>
                    <a:pt x="5785" y="13259"/>
                    <a:pt x="5793" y="13259"/>
                  </a:cubicBezTo>
                  <a:cubicBezTo>
                    <a:pt x="5797" y="13259"/>
                    <a:pt x="5802" y="13260"/>
                    <a:pt x="5810" y="13264"/>
                  </a:cubicBezTo>
                  <a:cubicBezTo>
                    <a:pt x="5916" y="13293"/>
                    <a:pt x="6099" y="13375"/>
                    <a:pt x="6234" y="13375"/>
                  </a:cubicBezTo>
                  <a:cubicBezTo>
                    <a:pt x="6267" y="13375"/>
                    <a:pt x="6297" y="13371"/>
                    <a:pt x="6322" y="13359"/>
                  </a:cubicBezTo>
                  <a:cubicBezTo>
                    <a:pt x="6358" y="13359"/>
                    <a:pt x="6382" y="13300"/>
                    <a:pt x="6370" y="13252"/>
                  </a:cubicBezTo>
                  <a:lnTo>
                    <a:pt x="6394" y="13252"/>
                  </a:lnTo>
                  <a:cubicBezTo>
                    <a:pt x="6340" y="13286"/>
                    <a:pt x="6416" y="13316"/>
                    <a:pt x="6483" y="13316"/>
                  </a:cubicBezTo>
                  <a:cubicBezTo>
                    <a:pt x="6532" y="13316"/>
                    <a:pt x="6577" y="13300"/>
                    <a:pt x="6563" y="13258"/>
                  </a:cubicBezTo>
                  <a:lnTo>
                    <a:pt x="6563" y="13258"/>
                  </a:lnTo>
                  <a:cubicBezTo>
                    <a:pt x="6570" y="13266"/>
                    <a:pt x="6591" y="13268"/>
                    <a:pt x="6618" y="13268"/>
                  </a:cubicBezTo>
                  <a:cubicBezTo>
                    <a:pt x="6663" y="13268"/>
                    <a:pt x="6726" y="13261"/>
                    <a:pt x="6767" y="13261"/>
                  </a:cubicBezTo>
                  <a:cubicBezTo>
                    <a:pt x="6780" y="13261"/>
                    <a:pt x="6791" y="13262"/>
                    <a:pt x="6799" y="13264"/>
                  </a:cubicBezTo>
                  <a:cubicBezTo>
                    <a:pt x="6808" y="13267"/>
                    <a:pt x="6815" y="13268"/>
                    <a:pt x="6821" y="13268"/>
                  </a:cubicBezTo>
                  <a:cubicBezTo>
                    <a:pt x="6837" y="13268"/>
                    <a:pt x="6844" y="13257"/>
                    <a:pt x="6870" y="13240"/>
                  </a:cubicBezTo>
                  <a:cubicBezTo>
                    <a:pt x="6894" y="13216"/>
                    <a:pt x="6941" y="13216"/>
                    <a:pt x="6977" y="13192"/>
                  </a:cubicBezTo>
                  <a:cubicBezTo>
                    <a:pt x="7144" y="13109"/>
                    <a:pt x="7311" y="13014"/>
                    <a:pt x="7465" y="12895"/>
                  </a:cubicBezTo>
                  <a:cubicBezTo>
                    <a:pt x="7561" y="12835"/>
                    <a:pt x="7775" y="12668"/>
                    <a:pt x="7715" y="12597"/>
                  </a:cubicBezTo>
                  <a:cubicBezTo>
                    <a:pt x="7715" y="12597"/>
                    <a:pt x="7703" y="12585"/>
                    <a:pt x="7703" y="12585"/>
                  </a:cubicBezTo>
                  <a:lnTo>
                    <a:pt x="7739" y="12538"/>
                  </a:lnTo>
                  <a:cubicBezTo>
                    <a:pt x="7751" y="12538"/>
                    <a:pt x="7763" y="12538"/>
                    <a:pt x="7775" y="12549"/>
                  </a:cubicBezTo>
                  <a:cubicBezTo>
                    <a:pt x="7811" y="12561"/>
                    <a:pt x="7846" y="12573"/>
                    <a:pt x="7882" y="12585"/>
                  </a:cubicBezTo>
                  <a:cubicBezTo>
                    <a:pt x="7882" y="12573"/>
                    <a:pt x="7870" y="12573"/>
                    <a:pt x="7882" y="12549"/>
                  </a:cubicBezTo>
                  <a:cubicBezTo>
                    <a:pt x="7894" y="12514"/>
                    <a:pt x="7906" y="12490"/>
                    <a:pt x="7930" y="12466"/>
                  </a:cubicBezTo>
                  <a:cubicBezTo>
                    <a:pt x="7952" y="12433"/>
                    <a:pt x="7984" y="12370"/>
                    <a:pt x="8007" y="12370"/>
                  </a:cubicBezTo>
                  <a:cubicBezTo>
                    <a:pt x="8009" y="12370"/>
                    <a:pt x="8011" y="12370"/>
                    <a:pt x="8013" y="12371"/>
                  </a:cubicBezTo>
                  <a:cubicBezTo>
                    <a:pt x="7977" y="12347"/>
                    <a:pt x="8061" y="12276"/>
                    <a:pt x="8025" y="12240"/>
                  </a:cubicBezTo>
                  <a:cubicBezTo>
                    <a:pt x="8001" y="12204"/>
                    <a:pt x="8013" y="12145"/>
                    <a:pt x="8049" y="12133"/>
                  </a:cubicBezTo>
                  <a:cubicBezTo>
                    <a:pt x="8073" y="12109"/>
                    <a:pt x="8084" y="12133"/>
                    <a:pt x="8120" y="12097"/>
                  </a:cubicBezTo>
                  <a:cubicBezTo>
                    <a:pt x="8156" y="12073"/>
                    <a:pt x="8132" y="12085"/>
                    <a:pt x="8132" y="12061"/>
                  </a:cubicBezTo>
                  <a:cubicBezTo>
                    <a:pt x="8120" y="12037"/>
                    <a:pt x="8132" y="12037"/>
                    <a:pt x="8132" y="12026"/>
                  </a:cubicBezTo>
                  <a:cubicBezTo>
                    <a:pt x="8132" y="12023"/>
                    <a:pt x="8132" y="12022"/>
                    <a:pt x="8132" y="12022"/>
                  </a:cubicBezTo>
                  <a:cubicBezTo>
                    <a:pt x="8132" y="12022"/>
                    <a:pt x="8134" y="12040"/>
                    <a:pt x="8144" y="12049"/>
                  </a:cubicBezTo>
                  <a:cubicBezTo>
                    <a:pt x="8150" y="12055"/>
                    <a:pt x="8153" y="12058"/>
                    <a:pt x="8156" y="12058"/>
                  </a:cubicBezTo>
                  <a:cubicBezTo>
                    <a:pt x="8159" y="12058"/>
                    <a:pt x="8162" y="12055"/>
                    <a:pt x="8168" y="12049"/>
                  </a:cubicBezTo>
                  <a:cubicBezTo>
                    <a:pt x="8215" y="12049"/>
                    <a:pt x="8263" y="12049"/>
                    <a:pt x="8299" y="12073"/>
                  </a:cubicBezTo>
                  <a:cubicBezTo>
                    <a:pt x="8340" y="12073"/>
                    <a:pt x="8398" y="12047"/>
                    <a:pt x="8429" y="12047"/>
                  </a:cubicBezTo>
                  <a:cubicBezTo>
                    <a:pt x="8434" y="12047"/>
                    <a:pt x="8438" y="12048"/>
                    <a:pt x="8442" y="12049"/>
                  </a:cubicBezTo>
                  <a:cubicBezTo>
                    <a:pt x="8465" y="12061"/>
                    <a:pt x="8465" y="12085"/>
                    <a:pt x="8489" y="12085"/>
                  </a:cubicBezTo>
                  <a:cubicBezTo>
                    <a:pt x="8501" y="12085"/>
                    <a:pt x="8501" y="12049"/>
                    <a:pt x="8537" y="12049"/>
                  </a:cubicBezTo>
                  <a:cubicBezTo>
                    <a:pt x="8537" y="12049"/>
                    <a:pt x="8584" y="12109"/>
                    <a:pt x="8584" y="12109"/>
                  </a:cubicBezTo>
                  <a:cubicBezTo>
                    <a:pt x="8615" y="12086"/>
                    <a:pt x="8656" y="12073"/>
                    <a:pt x="8694" y="12073"/>
                  </a:cubicBezTo>
                  <a:cubicBezTo>
                    <a:pt x="8705" y="12073"/>
                    <a:pt x="8716" y="12074"/>
                    <a:pt x="8726" y="12076"/>
                  </a:cubicBezTo>
                  <a:lnTo>
                    <a:pt x="8726" y="12076"/>
                  </a:lnTo>
                  <a:cubicBezTo>
                    <a:pt x="8700" y="12064"/>
                    <a:pt x="8683" y="12045"/>
                    <a:pt x="8715" y="12026"/>
                  </a:cubicBezTo>
                  <a:lnTo>
                    <a:pt x="8727" y="12026"/>
                  </a:lnTo>
                  <a:lnTo>
                    <a:pt x="8739" y="12014"/>
                  </a:lnTo>
                  <a:lnTo>
                    <a:pt x="8811" y="12014"/>
                  </a:lnTo>
                  <a:cubicBezTo>
                    <a:pt x="8811" y="12037"/>
                    <a:pt x="8799" y="12073"/>
                    <a:pt x="8787" y="12085"/>
                  </a:cubicBezTo>
                  <a:cubicBezTo>
                    <a:pt x="8784" y="12087"/>
                    <a:pt x="8779" y="12087"/>
                    <a:pt x="8773" y="12087"/>
                  </a:cubicBezTo>
                  <a:cubicBezTo>
                    <a:pt x="8766" y="12087"/>
                    <a:pt x="8758" y="12086"/>
                    <a:pt x="8749" y="12084"/>
                  </a:cubicBezTo>
                  <a:lnTo>
                    <a:pt x="8749" y="12084"/>
                  </a:lnTo>
                  <a:cubicBezTo>
                    <a:pt x="8750" y="12084"/>
                    <a:pt x="8750" y="12085"/>
                    <a:pt x="8751" y="12085"/>
                  </a:cubicBezTo>
                  <a:cubicBezTo>
                    <a:pt x="8799" y="12097"/>
                    <a:pt x="8835" y="12097"/>
                    <a:pt x="8882" y="12097"/>
                  </a:cubicBezTo>
                  <a:cubicBezTo>
                    <a:pt x="8894" y="12097"/>
                    <a:pt x="8942" y="12085"/>
                    <a:pt x="8906" y="12085"/>
                  </a:cubicBezTo>
                  <a:lnTo>
                    <a:pt x="9001" y="12085"/>
                  </a:lnTo>
                  <a:cubicBezTo>
                    <a:pt x="9061" y="12085"/>
                    <a:pt x="9013" y="12085"/>
                    <a:pt x="9049" y="12061"/>
                  </a:cubicBezTo>
                  <a:cubicBezTo>
                    <a:pt x="9096" y="12049"/>
                    <a:pt x="9156" y="12049"/>
                    <a:pt x="9216" y="12049"/>
                  </a:cubicBezTo>
                  <a:cubicBezTo>
                    <a:pt x="9263" y="12049"/>
                    <a:pt x="9311" y="12037"/>
                    <a:pt x="9358" y="12026"/>
                  </a:cubicBezTo>
                  <a:cubicBezTo>
                    <a:pt x="9377" y="12007"/>
                    <a:pt x="9367" y="11982"/>
                    <a:pt x="9399" y="11982"/>
                  </a:cubicBezTo>
                  <a:cubicBezTo>
                    <a:pt x="9409" y="11982"/>
                    <a:pt x="9422" y="11984"/>
                    <a:pt x="9442" y="11990"/>
                  </a:cubicBezTo>
                  <a:cubicBezTo>
                    <a:pt x="9448" y="11993"/>
                    <a:pt x="9460" y="11994"/>
                    <a:pt x="9474" y="11994"/>
                  </a:cubicBezTo>
                  <a:cubicBezTo>
                    <a:pt x="9511" y="11994"/>
                    <a:pt x="9557" y="11983"/>
                    <a:pt x="9513" y="11966"/>
                  </a:cubicBezTo>
                  <a:cubicBezTo>
                    <a:pt x="9513" y="11935"/>
                    <a:pt x="9549" y="11904"/>
                    <a:pt x="9597" y="11904"/>
                  </a:cubicBezTo>
                  <a:cubicBezTo>
                    <a:pt x="9605" y="11904"/>
                    <a:pt x="9612" y="11905"/>
                    <a:pt x="9620" y="11906"/>
                  </a:cubicBezTo>
                  <a:cubicBezTo>
                    <a:pt x="9650" y="11906"/>
                    <a:pt x="9662" y="11912"/>
                    <a:pt x="9675" y="11912"/>
                  </a:cubicBezTo>
                  <a:cubicBezTo>
                    <a:pt x="9689" y="11912"/>
                    <a:pt x="9704" y="11906"/>
                    <a:pt x="9739" y="11883"/>
                  </a:cubicBezTo>
                  <a:cubicBezTo>
                    <a:pt x="9775" y="11859"/>
                    <a:pt x="9799" y="11823"/>
                    <a:pt x="9835" y="11799"/>
                  </a:cubicBezTo>
                  <a:lnTo>
                    <a:pt x="9835" y="11799"/>
                  </a:lnTo>
                  <a:cubicBezTo>
                    <a:pt x="9835" y="11799"/>
                    <a:pt x="9795" y="11849"/>
                    <a:pt x="9815" y="11849"/>
                  </a:cubicBezTo>
                  <a:cubicBezTo>
                    <a:pt x="9817" y="11849"/>
                    <a:pt x="9819" y="11848"/>
                    <a:pt x="9823" y="11847"/>
                  </a:cubicBezTo>
                  <a:cubicBezTo>
                    <a:pt x="9858" y="11847"/>
                    <a:pt x="9906" y="11787"/>
                    <a:pt x="9930" y="11764"/>
                  </a:cubicBezTo>
                  <a:cubicBezTo>
                    <a:pt x="9966" y="11740"/>
                    <a:pt x="10013" y="11716"/>
                    <a:pt x="10061" y="11704"/>
                  </a:cubicBezTo>
                  <a:cubicBezTo>
                    <a:pt x="10097" y="11692"/>
                    <a:pt x="10132" y="11668"/>
                    <a:pt x="10168" y="11645"/>
                  </a:cubicBezTo>
                  <a:cubicBezTo>
                    <a:pt x="10216" y="11621"/>
                    <a:pt x="10251" y="11585"/>
                    <a:pt x="10287" y="11537"/>
                  </a:cubicBezTo>
                  <a:cubicBezTo>
                    <a:pt x="10323" y="11502"/>
                    <a:pt x="10323" y="11454"/>
                    <a:pt x="10370" y="11454"/>
                  </a:cubicBezTo>
                  <a:cubicBezTo>
                    <a:pt x="10418" y="11430"/>
                    <a:pt x="10466" y="11395"/>
                    <a:pt x="10501" y="11347"/>
                  </a:cubicBezTo>
                  <a:cubicBezTo>
                    <a:pt x="10525" y="11311"/>
                    <a:pt x="10501" y="11311"/>
                    <a:pt x="10490" y="11299"/>
                  </a:cubicBezTo>
                  <a:lnTo>
                    <a:pt x="10490" y="11299"/>
                  </a:lnTo>
                  <a:cubicBezTo>
                    <a:pt x="10493" y="11303"/>
                    <a:pt x="10498" y="11305"/>
                    <a:pt x="10502" y="11305"/>
                  </a:cubicBezTo>
                  <a:cubicBezTo>
                    <a:pt x="10546" y="11305"/>
                    <a:pt x="10632" y="11175"/>
                    <a:pt x="10632" y="11133"/>
                  </a:cubicBezTo>
                  <a:cubicBezTo>
                    <a:pt x="10644" y="11097"/>
                    <a:pt x="10668" y="11061"/>
                    <a:pt x="10692" y="11049"/>
                  </a:cubicBezTo>
                  <a:cubicBezTo>
                    <a:pt x="10710" y="11049"/>
                    <a:pt x="10701" y="11069"/>
                    <a:pt x="10705" y="11069"/>
                  </a:cubicBezTo>
                  <a:cubicBezTo>
                    <a:pt x="10707" y="11069"/>
                    <a:pt x="10710" y="11067"/>
                    <a:pt x="10716" y="11061"/>
                  </a:cubicBezTo>
                  <a:cubicBezTo>
                    <a:pt x="10740" y="11049"/>
                    <a:pt x="10740" y="11014"/>
                    <a:pt x="10740" y="11002"/>
                  </a:cubicBezTo>
                  <a:cubicBezTo>
                    <a:pt x="10763" y="10954"/>
                    <a:pt x="10787" y="10906"/>
                    <a:pt x="10823" y="10871"/>
                  </a:cubicBezTo>
                  <a:cubicBezTo>
                    <a:pt x="10824" y="10871"/>
                    <a:pt x="10826" y="10872"/>
                    <a:pt x="10827" y="10872"/>
                  </a:cubicBezTo>
                  <a:cubicBezTo>
                    <a:pt x="10845" y="10872"/>
                    <a:pt x="10835" y="10786"/>
                    <a:pt x="10847" y="10763"/>
                  </a:cubicBezTo>
                  <a:cubicBezTo>
                    <a:pt x="10859" y="10740"/>
                    <a:pt x="10870" y="10704"/>
                    <a:pt x="10882" y="10680"/>
                  </a:cubicBezTo>
                  <a:cubicBezTo>
                    <a:pt x="10882" y="10668"/>
                    <a:pt x="10882" y="10656"/>
                    <a:pt x="10882" y="10633"/>
                  </a:cubicBezTo>
                  <a:cubicBezTo>
                    <a:pt x="10886" y="10629"/>
                    <a:pt x="10892" y="10627"/>
                    <a:pt x="10900" y="10627"/>
                  </a:cubicBezTo>
                  <a:cubicBezTo>
                    <a:pt x="10915" y="10627"/>
                    <a:pt x="10942" y="10633"/>
                    <a:pt x="10990" y="10633"/>
                  </a:cubicBezTo>
                  <a:cubicBezTo>
                    <a:pt x="11021" y="10642"/>
                    <a:pt x="11053" y="10645"/>
                    <a:pt x="11084" y="10645"/>
                  </a:cubicBezTo>
                  <a:cubicBezTo>
                    <a:pt x="11135" y="10645"/>
                    <a:pt x="11184" y="10635"/>
                    <a:pt x="11228" y="10621"/>
                  </a:cubicBezTo>
                  <a:cubicBezTo>
                    <a:pt x="11232" y="10618"/>
                    <a:pt x="11237" y="10617"/>
                    <a:pt x="11242" y="10617"/>
                  </a:cubicBezTo>
                  <a:cubicBezTo>
                    <a:pt x="11265" y="10617"/>
                    <a:pt x="11292" y="10635"/>
                    <a:pt x="11311" y="10644"/>
                  </a:cubicBezTo>
                  <a:cubicBezTo>
                    <a:pt x="11335" y="10644"/>
                    <a:pt x="11359" y="10621"/>
                    <a:pt x="11406" y="10609"/>
                  </a:cubicBezTo>
                  <a:cubicBezTo>
                    <a:pt x="11466" y="10597"/>
                    <a:pt x="11513" y="10585"/>
                    <a:pt x="11561" y="10573"/>
                  </a:cubicBezTo>
                  <a:cubicBezTo>
                    <a:pt x="11609" y="10549"/>
                    <a:pt x="11585" y="10537"/>
                    <a:pt x="11644" y="10525"/>
                  </a:cubicBezTo>
                  <a:cubicBezTo>
                    <a:pt x="11716" y="10525"/>
                    <a:pt x="11847" y="10490"/>
                    <a:pt x="11823" y="10442"/>
                  </a:cubicBezTo>
                  <a:lnTo>
                    <a:pt x="11823" y="10442"/>
                  </a:lnTo>
                  <a:cubicBezTo>
                    <a:pt x="11828" y="10450"/>
                    <a:pt x="11837" y="10453"/>
                    <a:pt x="11849" y="10453"/>
                  </a:cubicBezTo>
                  <a:cubicBezTo>
                    <a:pt x="11930" y="10453"/>
                    <a:pt x="12148" y="10302"/>
                    <a:pt x="12168" y="10240"/>
                  </a:cubicBezTo>
                  <a:cubicBezTo>
                    <a:pt x="12204" y="10168"/>
                    <a:pt x="12323" y="10216"/>
                    <a:pt x="12335" y="10121"/>
                  </a:cubicBezTo>
                  <a:cubicBezTo>
                    <a:pt x="12335" y="10085"/>
                    <a:pt x="12323" y="10049"/>
                    <a:pt x="12394" y="10025"/>
                  </a:cubicBezTo>
                  <a:cubicBezTo>
                    <a:pt x="12430" y="9990"/>
                    <a:pt x="12454" y="9954"/>
                    <a:pt x="12478" y="9918"/>
                  </a:cubicBezTo>
                  <a:lnTo>
                    <a:pt x="12478" y="9918"/>
                  </a:lnTo>
                  <a:cubicBezTo>
                    <a:pt x="12478" y="9918"/>
                    <a:pt x="12471" y="9938"/>
                    <a:pt x="12478" y="9938"/>
                  </a:cubicBezTo>
                  <a:cubicBezTo>
                    <a:pt x="12480" y="9938"/>
                    <a:pt x="12484" y="9936"/>
                    <a:pt x="12490" y="9930"/>
                  </a:cubicBezTo>
                  <a:cubicBezTo>
                    <a:pt x="12514" y="9906"/>
                    <a:pt x="12537" y="9882"/>
                    <a:pt x="12549" y="9859"/>
                  </a:cubicBezTo>
                  <a:cubicBezTo>
                    <a:pt x="12609" y="9799"/>
                    <a:pt x="12645" y="9740"/>
                    <a:pt x="12692" y="9668"/>
                  </a:cubicBezTo>
                  <a:lnTo>
                    <a:pt x="12692" y="9668"/>
                  </a:lnTo>
                  <a:cubicBezTo>
                    <a:pt x="12671" y="9695"/>
                    <a:pt x="12644" y="9707"/>
                    <a:pt x="12623" y="9707"/>
                  </a:cubicBezTo>
                  <a:cubicBezTo>
                    <a:pt x="12597" y="9707"/>
                    <a:pt x="12578" y="9689"/>
                    <a:pt x="12585" y="9656"/>
                  </a:cubicBezTo>
                  <a:cubicBezTo>
                    <a:pt x="12597" y="9636"/>
                    <a:pt x="12606" y="9630"/>
                    <a:pt x="12614" y="9630"/>
                  </a:cubicBezTo>
                  <a:cubicBezTo>
                    <a:pt x="12629" y="9630"/>
                    <a:pt x="12637" y="9656"/>
                    <a:pt x="12645" y="9656"/>
                  </a:cubicBezTo>
                  <a:cubicBezTo>
                    <a:pt x="12656" y="9656"/>
                    <a:pt x="12692" y="9573"/>
                    <a:pt x="12704" y="9549"/>
                  </a:cubicBezTo>
                  <a:cubicBezTo>
                    <a:pt x="12716" y="9525"/>
                    <a:pt x="12764" y="9490"/>
                    <a:pt x="12764" y="9478"/>
                  </a:cubicBezTo>
                  <a:cubicBezTo>
                    <a:pt x="12764" y="9454"/>
                    <a:pt x="12740" y="9430"/>
                    <a:pt x="12764" y="9394"/>
                  </a:cubicBezTo>
                  <a:cubicBezTo>
                    <a:pt x="12799" y="9347"/>
                    <a:pt x="12823" y="9287"/>
                    <a:pt x="12847" y="9228"/>
                  </a:cubicBezTo>
                  <a:lnTo>
                    <a:pt x="12847" y="9228"/>
                  </a:lnTo>
                  <a:cubicBezTo>
                    <a:pt x="12846" y="9230"/>
                    <a:pt x="12845" y="9230"/>
                    <a:pt x="12844" y="9230"/>
                  </a:cubicBezTo>
                  <a:cubicBezTo>
                    <a:pt x="12828" y="9230"/>
                    <a:pt x="12870" y="8952"/>
                    <a:pt x="12859" y="8930"/>
                  </a:cubicBezTo>
                  <a:cubicBezTo>
                    <a:pt x="12855" y="8919"/>
                    <a:pt x="12850" y="8916"/>
                    <a:pt x="12845" y="8916"/>
                  </a:cubicBezTo>
                  <a:cubicBezTo>
                    <a:pt x="12839" y="8916"/>
                    <a:pt x="12831" y="8920"/>
                    <a:pt x="12825" y="8920"/>
                  </a:cubicBezTo>
                  <a:cubicBezTo>
                    <a:pt x="12820" y="8920"/>
                    <a:pt x="12815" y="8917"/>
                    <a:pt x="12811" y="8906"/>
                  </a:cubicBezTo>
                  <a:cubicBezTo>
                    <a:pt x="12799" y="8870"/>
                    <a:pt x="12847" y="8847"/>
                    <a:pt x="12859" y="8847"/>
                  </a:cubicBezTo>
                  <a:cubicBezTo>
                    <a:pt x="12835" y="8835"/>
                    <a:pt x="12823" y="8811"/>
                    <a:pt x="12835" y="8787"/>
                  </a:cubicBezTo>
                  <a:cubicBezTo>
                    <a:pt x="12847" y="8751"/>
                    <a:pt x="12871" y="8775"/>
                    <a:pt x="12883" y="8739"/>
                  </a:cubicBezTo>
                  <a:cubicBezTo>
                    <a:pt x="12883" y="8716"/>
                    <a:pt x="12823" y="8692"/>
                    <a:pt x="12823" y="8644"/>
                  </a:cubicBezTo>
                  <a:cubicBezTo>
                    <a:pt x="12823" y="8620"/>
                    <a:pt x="12859" y="8537"/>
                    <a:pt x="12835" y="8537"/>
                  </a:cubicBezTo>
                  <a:cubicBezTo>
                    <a:pt x="12827" y="8537"/>
                    <a:pt x="12824" y="8553"/>
                    <a:pt x="12820" y="8553"/>
                  </a:cubicBezTo>
                  <a:cubicBezTo>
                    <a:pt x="12818" y="8553"/>
                    <a:pt x="12815" y="8549"/>
                    <a:pt x="12811" y="8537"/>
                  </a:cubicBezTo>
                  <a:cubicBezTo>
                    <a:pt x="12811" y="8525"/>
                    <a:pt x="12811" y="8501"/>
                    <a:pt x="12811" y="8489"/>
                  </a:cubicBezTo>
                  <a:cubicBezTo>
                    <a:pt x="12811" y="8454"/>
                    <a:pt x="12859" y="8489"/>
                    <a:pt x="12847" y="8442"/>
                  </a:cubicBezTo>
                  <a:cubicBezTo>
                    <a:pt x="12847" y="8406"/>
                    <a:pt x="12835" y="8358"/>
                    <a:pt x="12823" y="8323"/>
                  </a:cubicBezTo>
                  <a:cubicBezTo>
                    <a:pt x="12823" y="8323"/>
                    <a:pt x="12811" y="8311"/>
                    <a:pt x="12799" y="8299"/>
                  </a:cubicBezTo>
                  <a:cubicBezTo>
                    <a:pt x="12787" y="8239"/>
                    <a:pt x="12764" y="8168"/>
                    <a:pt x="12740" y="8108"/>
                  </a:cubicBezTo>
                  <a:cubicBezTo>
                    <a:pt x="12721" y="8077"/>
                    <a:pt x="12706" y="8059"/>
                    <a:pt x="12699" y="8059"/>
                  </a:cubicBezTo>
                  <a:cubicBezTo>
                    <a:pt x="12692" y="8059"/>
                    <a:pt x="12693" y="8074"/>
                    <a:pt x="12704" y="8108"/>
                  </a:cubicBezTo>
                  <a:cubicBezTo>
                    <a:pt x="12692" y="8085"/>
                    <a:pt x="12668" y="8049"/>
                    <a:pt x="12668" y="8037"/>
                  </a:cubicBezTo>
                  <a:cubicBezTo>
                    <a:pt x="12668" y="8025"/>
                    <a:pt x="12668" y="8013"/>
                    <a:pt x="12668" y="8013"/>
                  </a:cubicBezTo>
                  <a:cubicBezTo>
                    <a:pt x="12668" y="8007"/>
                    <a:pt x="12680" y="8007"/>
                    <a:pt x="12691" y="8007"/>
                  </a:cubicBezTo>
                  <a:cubicBezTo>
                    <a:pt x="12701" y="8007"/>
                    <a:pt x="12710" y="8007"/>
                    <a:pt x="12704" y="8001"/>
                  </a:cubicBezTo>
                  <a:cubicBezTo>
                    <a:pt x="12692" y="7977"/>
                    <a:pt x="12692" y="7977"/>
                    <a:pt x="12740" y="7942"/>
                  </a:cubicBezTo>
                  <a:cubicBezTo>
                    <a:pt x="12764" y="7930"/>
                    <a:pt x="12787" y="7918"/>
                    <a:pt x="12811" y="7894"/>
                  </a:cubicBezTo>
                  <a:cubicBezTo>
                    <a:pt x="12811" y="7894"/>
                    <a:pt x="12799" y="7882"/>
                    <a:pt x="12811" y="7882"/>
                  </a:cubicBezTo>
                  <a:cubicBezTo>
                    <a:pt x="12847" y="7835"/>
                    <a:pt x="12906" y="7799"/>
                    <a:pt x="12942" y="7751"/>
                  </a:cubicBezTo>
                  <a:cubicBezTo>
                    <a:pt x="12990" y="7715"/>
                    <a:pt x="13002" y="7668"/>
                    <a:pt x="13049" y="7656"/>
                  </a:cubicBezTo>
                  <a:cubicBezTo>
                    <a:pt x="13097" y="7632"/>
                    <a:pt x="13145" y="7585"/>
                    <a:pt x="13168" y="7537"/>
                  </a:cubicBezTo>
                  <a:cubicBezTo>
                    <a:pt x="13168" y="7529"/>
                    <a:pt x="13165" y="7526"/>
                    <a:pt x="13159" y="7526"/>
                  </a:cubicBezTo>
                  <a:cubicBezTo>
                    <a:pt x="13139" y="7526"/>
                    <a:pt x="13094" y="7563"/>
                    <a:pt x="13085" y="7573"/>
                  </a:cubicBezTo>
                  <a:cubicBezTo>
                    <a:pt x="13109" y="7549"/>
                    <a:pt x="13145" y="7513"/>
                    <a:pt x="13168" y="7489"/>
                  </a:cubicBezTo>
                  <a:cubicBezTo>
                    <a:pt x="13204" y="7477"/>
                    <a:pt x="13228" y="7454"/>
                    <a:pt x="13252" y="7430"/>
                  </a:cubicBezTo>
                  <a:cubicBezTo>
                    <a:pt x="13299" y="7382"/>
                    <a:pt x="13287" y="7346"/>
                    <a:pt x="13335" y="7311"/>
                  </a:cubicBezTo>
                  <a:cubicBezTo>
                    <a:pt x="13347" y="7287"/>
                    <a:pt x="13430" y="7251"/>
                    <a:pt x="13407" y="7215"/>
                  </a:cubicBezTo>
                  <a:cubicBezTo>
                    <a:pt x="13383" y="7180"/>
                    <a:pt x="13371" y="7168"/>
                    <a:pt x="13418" y="7120"/>
                  </a:cubicBezTo>
                  <a:cubicBezTo>
                    <a:pt x="13466" y="7073"/>
                    <a:pt x="13466" y="7096"/>
                    <a:pt x="13490" y="7049"/>
                  </a:cubicBezTo>
                  <a:cubicBezTo>
                    <a:pt x="13502" y="7025"/>
                    <a:pt x="13561" y="6894"/>
                    <a:pt x="13549" y="6894"/>
                  </a:cubicBezTo>
                  <a:cubicBezTo>
                    <a:pt x="13545" y="6894"/>
                    <a:pt x="13532" y="6898"/>
                    <a:pt x="13521" y="6898"/>
                  </a:cubicBezTo>
                  <a:cubicBezTo>
                    <a:pt x="13505" y="6898"/>
                    <a:pt x="13492" y="6889"/>
                    <a:pt x="13514" y="6846"/>
                  </a:cubicBezTo>
                  <a:cubicBezTo>
                    <a:pt x="13522" y="6821"/>
                    <a:pt x="13529" y="6814"/>
                    <a:pt x="13536" y="6814"/>
                  </a:cubicBezTo>
                  <a:cubicBezTo>
                    <a:pt x="13545" y="6814"/>
                    <a:pt x="13553" y="6828"/>
                    <a:pt x="13563" y="6828"/>
                  </a:cubicBezTo>
                  <a:cubicBezTo>
                    <a:pt x="13566" y="6828"/>
                    <a:pt x="13570" y="6826"/>
                    <a:pt x="13573" y="6823"/>
                  </a:cubicBezTo>
                  <a:cubicBezTo>
                    <a:pt x="13585" y="6811"/>
                    <a:pt x="13549" y="6763"/>
                    <a:pt x="13549" y="6751"/>
                  </a:cubicBezTo>
                  <a:cubicBezTo>
                    <a:pt x="13514" y="6727"/>
                    <a:pt x="13526" y="6727"/>
                    <a:pt x="13549" y="6703"/>
                  </a:cubicBezTo>
                  <a:cubicBezTo>
                    <a:pt x="13585" y="6644"/>
                    <a:pt x="13609" y="6572"/>
                    <a:pt x="13597" y="6501"/>
                  </a:cubicBezTo>
                  <a:cubicBezTo>
                    <a:pt x="13597" y="6480"/>
                    <a:pt x="13588" y="6474"/>
                    <a:pt x="13576" y="6474"/>
                  </a:cubicBezTo>
                  <a:cubicBezTo>
                    <a:pt x="13561" y="6474"/>
                    <a:pt x="13542" y="6483"/>
                    <a:pt x="13532" y="6483"/>
                  </a:cubicBezTo>
                  <a:cubicBezTo>
                    <a:pt x="13528" y="6483"/>
                    <a:pt x="13526" y="6482"/>
                    <a:pt x="13526" y="6477"/>
                  </a:cubicBezTo>
                  <a:cubicBezTo>
                    <a:pt x="13526" y="6442"/>
                    <a:pt x="13549" y="6430"/>
                    <a:pt x="13561" y="6406"/>
                  </a:cubicBezTo>
                  <a:cubicBezTo>
                    <a:pt x="13573" y="6370"/>
                    <a:pt x="13573" y="6334"/>
                    <a:pt x="13573" y="6299"/>
                  </a:cubicBezTo>
                  <a:cubicBezTo>
                    <a:pt x="13585" y="6227"/>
                    <a:pt x="13585" y="6168"/>
                    <a:pt x="13585" y="6096"/>
                  </a:cubicBezTo>
                  <a:cubicBezTo>
                    <a:pt x="13573" y="6072"/>
                    <a:pt x="13537" y="6049"/>
                    <a:pt x="13537" y="6025"/>
                  </a:cubicBezTo>
                  <a:cubicBezTo>
                    <a:pt x="13549" y="6001"/>
                    <a:pt x="13561" y="6001"/>
                    <a:pt x="13549" y="5965"/>
                  </a:cubicBezTo>
                  <a:cubicBezTo>
                    <a:pt x="13526" y="5870"/>
                    <a:pt x="13466" y="5858"/>
                    <a:pt x="13430" y="5787"/>
                  </a:cubicBezTo>
                  <a:cubicBezTo>
                    <a:pt x="13395" y="5703"/>
                    <a:pt x="13430" y="5644"/>
                    <a:pt x="13407" y="5584"/>
                  </a:cubicBezTo>
                  <a:cubicBezTo>
                    <a:pt x="13404" y="5580"/>
                    <a:pt x="13402" y="5578"/>
                    <a:pt x="13399" y="5578"/>
                  </a:cubicBezTo>
                  <a:cubicBezTo>
                    <a:pt x="13390" y="5578"/>
                    <a:pt x="13383" y="5608"/>
                    <a:pt x="13383" y="5608"/>
                  </a:cubicBezTo>
                  <a:cubicBezTo>
                    <a:pt x="13359" y="5560"/>
                    <a:pt x="13383" y="5549"/>
                    <a:pt x="13359" y="5501"/>
                  </a:cubicBezTo>
                  <a:cubicBezTo>
                    <a:pt x="13335" y="5465"/>
                    <a:pt x="13287" y="5418"/>
                    <a:pt x="13252" y="5370"/>
                  </a:cubicBezTo>
                  <a:lnTo>
                    <a:pt x="13252" y="5370"/>
                  </a:lnTo>
                  <a:cubicBezTo>
                    <a:pt x="13256" y="5374"/>
                    <a:pt x="13258" y="5376"/>
                    <a:pt x="13258" y="5376"/>
                  </a:cubicBezTo>
                  <a:cubicBezTo>
                    <a:pt x="13260" y="5376"/>
                    <a:pt x="13222" y="5332"/>
                    <a:pt x="13192" y="5322"/>
                  </a:cubicBezTo>
                  <a:cubicBezTo>
                    <a:pt x="13168" y="5310"/>
                    <a:pt x="13156" y="5287"/>
                    <a:pt x="13145" y="5263"/>
                  </a:cubicBezTo>
                  <a:cubicBezTo>
                    <a:pt x="13085" y="5191"/>
                    <a:pt x="13085" y="5191"/>
                    <a:pt x="13049" y="5179"/>
                  </a:cubicBezTo>
                  <a:cubicBezTo>
                    <a:pt x="13026" y="5156"/>
                    <a:pt x="13026" y="5132"/>
                    <a:pt x="13049" y="5132"/>
                  </a:cubicBezTo>
                  <a:lnTo>
                    <a:pt x="13097" y="5156"/>
                  </a:lnTo>
                  <a:cubicBezTo>
                    <a:pt x="13097" y="5156"/>
                    <a:pt x="13109" y="5144"/>
                    <a:pt x="13133" y="5096"/>
                  </a:cubicBezTo>
                  <a:cubicBezTo>
                    <a:pt x="13133" y="5060"/>
                    <a:pt x="13145" y="5037"/>
                    <a:pt x="13145" y="5013"/>
                  </a:cubicBezTo>
                  <a:cubicBezTo>
                    <a:pt x="13145" y="5013"/>
                    <a:pt x="13156" y="5025"/>
                    <a:pt x="13156" y="5025"/>
                  </a:cubicBezTo>
                  <a:cubicBezTo>
                    <a:pt x="13180" y="5001"/>
                    <a:pt x="13204" y="4953"/>
                    <a:pt x="13192" y="4953"/>
                  </a:cubicBezTo>
                  <a:lnTo>
                    <a:pt x="13192" y="4953"/>
                  </a:lnTo>
                  <a:lnTo>
                    <a:pt x="13156" y="4965"/>
                  </a:lnTo>
                  <a:cubicBezTo>
                    <a:pt x="13168" y="4941"/>
                    <a:pt x="13180" y="4918"/>
                    <a:pt x="13204" y="4906"/>
                  </a:cubicBezTo>
                  <a:cubicBezTo>
                    <a:pt x="13252" y="4870"/>
                    <a:pt x="13276" y="4834"/>
                    <a:pt x="13311" y="4798"/>
                  </a:cubicBezTo>
                  <a:cubicBezTo>
                    <a:pt x="13335" y="4751"/>
                    <a:pt x="13323" y="4739"/>
                    <a:pt x="13335" y="4691"/>
                  </a:cubicBezTo>
                  <a:cubicBezTo>
                    <a:pt x="13347" y="4656"/>
                    <a:pt x="13383" y="4644"/>
                    <a:pt x="13395" y="4596"/>
                  </a:cubicBezTo>
                  <a:cubicBezTo>
                    <a:pt x="13395" y="4584"/>
                    <a:pt x="13383" y="4572"/>
                    <a:pt x="13383" y="4560"/>
                  </a:cubicBezTo>
                  <a:cubicBezTo>
                    <a:pt x="13371" y="4480"/>
                    <a:pt x="13438" y="4444"/>
                    <a:pt x="13453" y="4398"/>
                  </a:cubicBezTo>
                  <a:lnTo>
                    <a:pt x="13453" y="4398"/>
                  </a:lnTo>
                  <a:cubicBezTo>
                    <a:pt x="13449" y="4404"/>
                    <a:pt x="13441" y="4407"/>
                    <a:pt x="13431" y="4407"/>
                  </a:cubicBezTo>
                  <a:cubicBezTo>
                    <a:pt x="13407" y="4407"/>
                    <a:pt x="13375" y="4386"/>
                    <a:pt x="13407" y="4322"/>
                  </a:cubicBezTo>
                  <a:cubicBezTo>
                    <a:pt x="13430" y="4287"/>
                    <a:pt x="13442" y="4239"/>
                    <a:pt x="13442" y="4203"/>
                  </a:cubicBezTo>
                  <a:cubicBezTo>
                    <a:pt x="13454" y="4156"/>
                    <a:pt x="13454" y="4156"/>
                    <a:pt x="13478" y="4156"/>
                  </a:cubicBezTo>
                  <a:cubicBezTo>
                    <a:pt x="13430" y="4156"/>
                    <a:pt x="13454" y="3941"/>
                    <a:pt x="13395" y="3941"/>
                  </a:cubicBezTo>
                  <a:cubicBezTo>
                    <a:pt x="13430" y="3941"/>
                    <a:pt x="13395" y="3798"/>
                    <a:pt x="13383" y="3751"/>
                  </a:cubicBezTo>
                  <a:cubicBezTo>
                    <a:pt x="13371" y="3715"/>
                    <a:pt x="13347" y="3691"/>
                    <a:pt x="13335" y="3655"/>
                  </a:cubicBezTo>
                  <a:cubicBezTo>
                    <a:pt x="13335" y="3655"/>
                    <a:pt x="13287" y="3632"/>
                    <a:pt x="13287" y="3632"/>
                  </a:cubicBezTo>
                  <a:cubicBezTo>
                    <a:pt x="13299" y="3620"/>
                    <a:pt x="13335" y="3608"/>
                    <a:pt x="13359" y="3608"/>
                  </a:cubicBezTo>
                  <a:cubicBezTo>
                    <a:pt x="13323" y="3584"/>
                    <a:pt x="13299" y="3548"/>
                    <a:pt x="13276" y="3548"/>
                  </a:cubicBezTo>
                  <a:cubicBezTo>
                    <a:pt x="13252" y="3548"/>
                    <a:pt x="13228" y="3548"/>
                    <a:pt x="13192" y="3489"/>
                  </a:cubicBezTo>
                  <a:cubicBezTo>
                    <a:pt x="13204" y="3489"/>
                    <a:pt x="13252" y="3489"/>
                    <a:pt x="13252" y="3465"/>
                  </a:cubicBezTo>
                  <a:cubicBezTo>
                    <a:pt x="13252" y="3441"/>
                    <a:pt x="13204" y="3405"/>
                    <a:pt x="13192" y="3405"/>
                  </a:cubicBezTo>
                  <a:cubicBezTo>
                    <a:pt x="13168" y="3370"/>
                    <a:pt x="13156" y="3346"/>
                    <a:pt x="13145" y="3322"/>
                  </a:cubicBezTo>
                  <a:cubicBezTo>
                    <a:pt x="13133" y="3298"/>
                    <a:pt x="13133" y="3263"/>
                    <a:pt x="13121" y="3239"/>
                  </a:cubicBezTo>
                  <a:cubicBezTo>
                    <a:pt x="13097" y="3227"/>
                    <a:pt x="13049" y="3239"/>
                    <a:pt x="13037" y="3203"/>
                  </a:cubicBezTo>
                  <a:cubicBezTo>
                    <a:pt x="13014" y="3179"/>
                    <a:pt x="13037" y="3179"/>
                    <a:pt x="13026" y="3167"/>
                  </a:cubicBezTo>
                  <a:cubicBezTo>
                    <a:pt x="13014" y="3144"/>
                    <a:pt x="12990" y="3120"/>
                    <a:pt x="12978" y="3108"/>
                  </a:cubicBezTo>
                  <a:cubicBezTo>
                    <a:pt x="12942" y="3072"/>
                    <a:pt x="12895" y="3036"/>
                    <a:pt x="12847" y="3013"/>
                  </a:cubicBezTo>
                  <a:cubicBezTo>
                    <a:pt x="12811" y="2977"/>
                    <a:pt x="12811" y="2953"/>
                    <a:pt x="12764" y="2929"/>
                  </a:cubicBezTo>
                  <a:cubicBezTo>
                    <a:pt x="12746" y="2923"/>
                    <a:pt x="12737" y="2920"/>
                    <a:pt x="12731" y="2920"/>
                  </a:cubicBezTo>
                  <a:cubicBezTo>
                    <a:pt x="12725" y="2920"/>
                    <a:pt x="12722" y="2923"/>
                    <a:pt x="12716" y="2929"/>
                  </a:cubicBezTo>
                  <a:cubicBezTo>
                    <a:pt x="12740" y="2905"/>
                    <a:pt x="12752" y="2893"/>
                    <a:pt x="12668" y="2846"/>
                  </a:cubicBezTo>
                  <a:cubicBezTo>
                    <a:pt x="12668" y="2846"/>
                    <a:pt x="12668" y="2858"/>
                    <a:pt x="12668" y="2858"/>
                  </a:cubicBezTo>
                  <a:cubicBezTo>
                    <a:pt x="12585" y="2810"/>
                    <a:pt x="12502" y="2774"/>
                    <a:pt x="12418" y="2751"/>
                  </a:cubicBezTo>
                  <a:lnTo>
                    <a:pt x="12418" y="2751"/>
                  </a:lnTo>
                  <a:cubicBezTo>
                    <a:pt x="12418" y="2751"/>
                    <a:pt x="12427" y="2792"/>
                    <a:pt x="12409" y="2792"/>
                  </a:cubicBezTo>
                  <a:cubicBezTo>
                    <a:pt x="12405" y="2792"/>
                    <a:pt x="12400" y="2790"/>
                    <a:pt x="12394" y="2786"/>
                  </a:cubicBezTo>
                  <a:cubicBezTo>
                    <a:pt x="12359" y="2763"/>
                    <a:pt x="12335" y="2739"/>
                    <a:pt x="12299" y="2715"/>
                  </a:cubicBezTo>
                  <a:cubicBezTo>
                    <a:pt x="12264" y="2703"/>
                    <a:pt x="12216" y="2679"/>
                    <a:pt x="12216" y="2679"/>
                  </a:cubicBezTo>
                  <a:cubicBezTo>
                    <a:pt x="12216" y="2679"/>
                    <a:pt x="12204" y="2667"/>
                    <a:pt x="12192" y="2667"/>
                  </a:cubicBezTo>
                  <a:cubicBezTo>
                    <a:pt x="12204" y="2655"/>
                    <a:pt x="12204" y="2655"/>
                    <a:pt x="12192" y="2643"/>
                  </a:cubicBezTo>
                  <a:cubicBezTo>
                    <a:pt x="12180" y="2608"/>
                    <a:pt x="12180" y="2572"/>
                    <a:pt x="12168" y="2524"/>
                  </a:cubicBezTo>
                  <a:cubicBezTo>
                    <a:pt x="12156" y="2441"/>
                    <a:pt x="12144" y="2453"/>
                    <a:pt x="12109" y="2417"/>
                  </a:cubicBezTo>
                  <a:lnTo>
                    <a:pt x="12109" y="2417"/>
                  </a:lnTo>
                  <a:cubicBezTo>
                    <a:pt x="12110" y="2418"/>
                    <a:pt x="12111" y="2418"/>
                    <a:pt x="12112" y="2418"/>
                  </a:cubicBezTo>
                  <a:cubicBezTo>
                    <a:pt x="12135" y="2418"/>
                    <a:pt x="12167" y="2286"/>
                    <a:pt x="12133" y="2274"/>
                  </a:cubicBezTo>
                  <a:cubicBezTo>
                    <a:pt x="12130" y="2273"/>
                    <a:pt x="12128" y="2272"/>
                    <a:pt x="12125" y="2272"/>
                  </a:cubicBezTo>
                  <a:cubicBezTo>
                    <a:pt x="12098" y="2272"/>
                    <a:pt x="12095" y="2394"/>
                    <a:pt x="12076" y="2394"/>
                  </a:cubicBezTo>
                  <a:cubicBezTo>
                    <a:pt x="12075" y="2394"/>
                    <a:pt x="12074" y="2394"/>
                    <a:pt x="12073" y="2393"/>
                  </a:cubicBezTo>
                  <a:lnTo>
                    <a:pt x="12097" y="2274"/>
                  </a:lnTo>
                  <a:cubicBezTo>
                    <a:pt x="12109" y="2227"/>
                    <a:pt x="12109" y="2167"/>
                    <a:pt x="12144" y="2155"/>
                  </a:cubicBezTo>
                  <a:lnTo>
                    <a:pt x="12144" y="2155"/>
                  </a:lnTo>
                  <a:cubicBezTo>
                    <a:pt x="12142" y="2156"/>
                    <a:pt x="12140" y="2156"/>
                    <a:pt x="12137" y="2156"/>
                  </a:cubicBezTo>
                  <a:cubicBezTo>
                    <a:pt x="12095" y="2156"/>
                    <a:pt x="12082" y="2058"/>
                    <a:pt x="12037" y="2012"/>
                  </a:cubicBezTo>
                  <a:cubicBezTo>
                    <a:pt x="12013" y="1941"/>
                    <a:pt x="12013" y="1941"/>
                    <a:pt x="12037" y="1929"/>
                  </a:cubicBezTo>
                  <a:cubicBezTo>
                    <a:pt x="12059" y="1929"/>
                    <a:pt x="12030" y="1878"/>
                    <a:pt x="12035" y="1871"/>
                  </a:cubicBezTo>
                  <a:lnTo>
                    <a:pt x="12035" y="1871"/>
                  </a:lnTo>
                  <a:lnTo>
                    <a:pt x="11966" y="1905"/>
                  </a:lnTo>
                  <a:cubicBezTo>
                    <a:pt x="11930" y="1834"/>
                    <a:pt x="11978" y="1786"/>
                    <a:pt x="11966" y="1774"/>
                  </a:cubicBezTo>
                  <a:cubicBezTo>
                    <a:pt x="11942" y="1750"/>
                    <a:pt x="11859" y="1715"/>
                    <a:pt x="11847" y="1655"/>
                  </a:cubicBezTo>
                  <a:cubicBezTo>
                    <a:pt x="11835" y="1586"/>
                    <a:pt x="11758" y="1440"/>
                    <a:pt x="11688" y="1440"/>
                  </a:cubicBezTo>
                  <a:cubicBezTo>
                    <a:pt x="11685" y="1440"/>
                    <a:pt x="11683" y="1440"/>
                    <a:pt x="11680" y="1441"/>
                  </a:cubicBezTo>
                  <a:cubicBezTo>
                    <a:pt x="11656" y="1441"/>
                    <a:pt x="11597" y="1346"/>
                    <a:pt x="11549" y="1346"/>
                  </a:cubicBezTo>
                  <a:cubicBezTo>
                    <a:pt x="11466" y="1322"/>
                    <a:pt x="11502" y="1274"/>
                    <a:pt x="11466" y="1239"/>
                  </a:cubicBezTo>
                  <a:cubicBezTo>
                    <a:pt x="11430" y="1215"/>
                    <a:pt x="11394" y="1215"/>
                    <a:pt x="11347" y="1191"/>
                  </a:cubicBezTo>
                  <a:cubicBezTo>
                    <a:pt x="11299" y="1167"/>
                    <a:pt x="11311" y="1167"/>
                    <a:pt x="11335" y="1155"/>
                  </a:cubicBezTo>
                  <a:cubicBezTo>
                    <a:pt x="11347" y="1143"/>
                    <a:pt x="11251" y="1119"/>
                    <a:pt x="11251" y="1119"/>
                  </a:cubicBezTo>
                  <a:cubicBezTo>
                    <a:pt x="11216" y="1119"/>
                    <a:pt x="11204" y="1096"/>
                    <a:pt x="11192" y="1084"/>
                  </a:cubicBezTo>
                  <a:cubicBezTo>
                    <a:pt x="11186" y="1081"/>
                    <a:pt x="11181" y="1081"/>
                    <a:pt x="11177" y="1081"/>
                  </a:cubicBezTo>
                  <a:cubicBezTo>
                    <a:pt x="11150" y="1081"/>
                    <a:pt x="11147" y="1121"/>
                    <a:pt x="11132" y="1121"/>
                  </a:cubicBezTo>
                  <a:cubicBezTo>
                    <a:pt x="11125" y="1121"/>
                    <a:pt x="11114" y="1112"/>
                    <a:pt x="11097" y="1084"/>
                  </a:cubicBezTo>
                  <a:cubicBezTo>
                    <a:pt x="11062" y="1049"/>
                    <a:pt x="11021" y="1027"/>
                    <a:pt x="10973" y="1027"/>
                  </a:cubicBezTo>
                  <a:cubicBezTo>
                    <a:pt x="10956" y="1027"/>
                    <a:pt x="10937" y="1030"/>
                    <a:pt x="10918" y="1036"/>
                  </a:cubicBezTo>
                  <a:cubicBezTo>
                    <a:pt x="10900" y="1040"/>
                    <a:pt x="10882" y="1042"/>
                    <a:pt x="10866" y="1042"/>
                  </a:cubicBezTo>
                  <a:cubicBezTo>
                    <a:pt x="10830" y="1042"/>
                    <a:pt x="10800" y="1030"/>
                    <a:pt x="10775" y="988"/>
                  </a:cubicBezTo>
                  <a:cubicBezTo>
                    <a:pt x="10769" y="982"/>
                    <a:pt x="10752" y="980"/>
                    <a:pt x="10731" y="980"/>
                  </a:cubicBezTo>
                  <a:cubicBezTo>
                    <a:pt x="10697" y="980"/>
                    <a:pt x="10651" y="985"/>
                    <a:pt x="10617" y="985"/>
                  </a:cubicBezTo>
                  <a:cubicBezTo>
                    <a:pt x="10596" y="985"/>
                    <a:pt x="10579" y="983"/>
                    <a:pt x="10573" y="977"/>
                  </a:cubicBezTo>
                  <a:lnTo>
                    <a:pt x="10573" y="977"/>
                  </a:lnTo>
                  <a:cubicBezTo>
                    <a:pt x="10589" y="993"/>
                    <a:pt x="10493" y="1026"/>
                    <a:pt x="10451" y="1026"/>
                  </a:cubicBezTo>
                  <a:cubicBezTo>
                    <a:pt x="10431" y="1026"/>
                    <a:pt x="10423" y="1019"/>
                    <a:pt x="10442" y="1000"/>
                  </a:cubicBezTo>
                  <a:cubicBezTo>
                    <a:pt x="10442" y="978"/>
                    <a:pt x="10429" y="971"/>
                    <a:pt x="10410" y="971"/>
                  </a:cubicBezTo>
                  <a:cubicBezTo>
                    <a:pt x="10378" y="971"/>
                    <a:pt x="10329" y="993"/>
                    <a:pt x="10299" y="1000"/>
                  </a:cubicBezTo>
                  <a:cubicBezTo>
                    <a:pt x="10251" y="1000"/>
                    <a:pt x="10216" y="1012"/>
                    <a:pt x="10168" y="1012"/>
                  </a:cubicBezTo>
                  <a:cubicBezTo>
                    <a:pt x="10156" y="1012"/>
                    <a:pt x="10168" y="1000"/>
                    <a:pt x="10132" y="1000"/>
                  </a:cubicBezTo>
                  <a:cubicBezTo>
                    <a:pt x="10099" y="1000"/>
                    <a:pt x="9974" y="1041"/>
                    <a:pt x="9965" y="1066"/>
                  </a:cubicBezTo>
                  <a:lnTo>
                    <a:pt x="9965" y="1066"/>
                  </a:lnTo>
                  <a:cubicBezTo>
                    <a:pt x="9964" y="1057"/>
                    <a:pt x="9959" y="1045"/>
                    <a:pt x="9928" y="1045"/>
                  </a:cubicBezTo>
                  <a:cubicBezTo>
                    <a:pt x="9919" y="1045"/>
                    <a:pt x="9908" y="1046"/>
                    <a:pt x="9894" y="1048"/>
                  </a:cubicBezTo>
                  <a:cubicBezTo>
                    <a:pt x="9882" y="1048"/>
                    <a:pt x="9858" y="1060"/>
                    <a:pt x="9847" y="1072"/>
                  </a:cubicBezTo>
                  <a:cubicBezTo>
                    <a:pt x="9847" y="1072"/>
                    <a:pt x="9841" y="1077"/>
                    <a:pt x="9838" y="1077"/>
                  </a:cubicBezTo>
                  <a:cubicBezTo>
                    <a:pt x="9836" y="1077"/>
                    <a:pt x="9835" y="1076"/>
                    <a:pt x="9835" y="1072"/>
                  </a:cubicBezTo>
                  <a:cubicBezTo>
                    <a:pt x="9835" y="1084"/>
                    <a:pt x="9823" y="1084"/>
                    <a:pt x="9823" y="1096"/>
                  </a:cubicBezTo>
                  <a:cubicBezTo>
                    <a:pt x="9823" y="1100"/>
                    <a:pt x="9821" y="1101"/>
                    <a:pt x="9820" y="1101"/>
                  </a:cubicBezTo>
                  <a:cubicBezTo>
                    <a:pt x="9816" y="1101"/>
                    <a:pt x="9811" y="1096"/>
                    <a:pt x="9811" y="1096"/>
                  </a:cubicBezTo>
                  <a:cubicBezTo>
                    <a:pt x="9811" y="1069"/>
                    <a:pt x="9818" y="1055"/>
                    <a:pt x="9796" y="1055"/>
                  </a:cubicBezTo>
                  <a:cubicBezTo>
                    <a:pt x="9790" y="1055"/>
                    <a:pt x="9781" y="1057"/>
                    <a:pt x="9769" y="1059"/>
                  </a:cubicBezTo>
                  <a:lnTo>
                    <a:pt x="9769" y="1059"/>
                  </a:lnTo>
                  <a:cubicBezTo>
                    <a:pt x="9786" y="1053"/>
                    <a:pt x="9816" y="1031"/>
                    <a:pt x="9775" y="1000"/>
                  </a:cubicBezTo>
                  <a:cubicBezTo>
                    <a:pt x="9740" y="966"/>
                    <a:pt x="9739" y="987"/>
                    <a:pt x="9718" y="934"/>
                  </a:cubicBezTo>
                  <a:lnTo>
                    <a:pt x="9718" y="934"/>
                  </a:lnTo>
                  <a:cubicBezTo>
                    <a:pt x="9721" y="941"/>
                    <a:pt x="9726" y="944"/>
                    <a:pt x="9730" y="944"/>
                  </a:cubicBezTo>
                  <a:cubicBezTo>
                    <a:pt x="9743" y="944"/>
                    <a:pt x="9756" y="918"/>
                    <a:pt x="9739" y="893"/>
                  </a:cubicBezTo>
                  <a:cubicBezTo>
                    <a:pt x="9716" y="858"/>
                    <a:pt x="9692" y="822"/>
                    <a:pt x="9656" y="798"/>
                  </a:cubicBezTo>
                  <a:cubicBezTo>
                    <a:pt x="9615" y="757"/>
                    <a:pt x="9597" y="744"/>
                    <a:pt x="9581" y="744"/>
                  </a:cubicBezTo>
                  <a:cubicBezTo>
                    <a:pt x="9574" y="744"/>
                    <a:pt x="9568" y="747"/>
                    <a:pt x="9561" y="750"/>
                  </a:cubicBezTo>
                  <a:cubicBezTo>
                    <a:pt x="9513" y="691"/>
                    <a:pt x="9525" y="703"/>
                    <a:pt x="9537" y="667"/>
                  </a:cubicBezTo>
                  <a:lnTo>
                    <a:pt x="9477" y="667"/>
                  </a:lnTo>
                  <a:cubicBezTo>
                    <a:pt x="9501" y="643"/>
                    <a:pt x="9513" y="607"/>
                    <a:pt x="9513" y="584"/>
                  </a:cubicBezTo>
                  <a:cubicBezTo>
                    <a:pt x="9477" y="560"/>
                    <a:pt x="9430" y="548"/>
                    <a:pt x="9394" y="548"/>
                  </a:cubicBezTo>
                  <a:cubicBezTo>
                    <a:pt x="9335" y="524"/>
                    <a:pt x="9287" y="465"/>
                    <a:pt x="9227" y="417"/>
                  </a:cubicBezTo>
                  <a:cubicBezTo>
                    <a:pt x="9206" y="396"/>
                    <a:pt x="9119" y="318"/>
                    <a:pt x="9083" y="318"/>
                  </a:cubicBezTo>
                  <a:cubicBezTo>
                    <a:pt x="9079" y="318"/>
                    <a:pt x="9075" y="319"/>
                    <a:pt x="9073" y="322"/>
                  </a:cubicBezTo>
                  <a:cubicBezTo>
                    <a:pt x="9049" y="334"/>
                    <a:pt x="9037" y="357"/>
                    <a:pt x="9025" y="381"/>
                  </a:cubicBezTo>
                  <a:cubicBezTo>
                    <a:pt x="8977" y="357"/>
                    <a:pt x="9013" y="322"/>
                    <a:pt x="9025" y="310"/>
                  </a:cubicBezTo>
                  <a:lnTo>
                    <a:pt x="9025" y="310"/>
                  </a:lnTo>
                  <a:cubicBezTo>
                    <a:pt x="9024" y="311"/>
                    <a:pt x="9023" y="311"/>
                    <a:pt x="9021" y="311"/>
                  </a:cubicBezTo>
                  <a:cubicBezTo>
                    <a:pt x="9005" y="311"/>
                    <a:pt x="8965" y="260"/>
                    <a:pt x="8965" y="238"/>
                  </a:cubicBezTo>
                  <a:cubicBezTo>
                    <a:pt x="8977" y="226"/>
                    <a:pt x="8989" y="215"/>
                    <a:pt x="8954" y="191"/>
                  </a:cubicBezTo>
                  <a:lnTo>
                    <a:pt x="8906" y="262"/>
                  </a:lnTo>
                  <a:cubicBezTo>
                    <a:pt x="8930" y="226"/>
                    <a:pt x="8727" y="131"/>
                    <a:pt x="8656" y="119"/>
                  </a:cubicBezTo>
                  <a:lnTo>
                    <a:pt x="8656" y="119"/>
                  </a:lnTo>
                  <a:cubicBezTo>
                    <a:pt x="8704" y="131"/>
                    <a:pt x="8692" y="155"/>
                    <a:pt x="8692" y="167"/>
                  </a:cubicBezTo>
                  <a:cubicBezTo>
                    <a:pt x="8618" y="136"/>
                    <a:pt x="8600" y="67"/>
                    <a:pt x="8533" y="67"/>
                  </a:cubicBezTo>
                  <a:cubicBezTo>
                    <a:pt x="8523" y="67"/>
                    <a:pt x="8513" y="69"/>
                    <a:pt x="8501" y="72"/>
                  </a:cubicBezTo>
                  <a:cubicBezTo>
                    <a:pt x="8493" y="72"/>
                    <a:pt x="8454" y="82"/>
                    <a:pt x="8428" y="82"/>
                  </a:cubicBezTo>
                  <a:cubicBezTo>
                    <a:pt x="8415" y="82"/>
                    <a:pt x="8406" y="80"/>
                    <a:pt x="8406" y="72"/>
                  </a:cubicBezTo>
                  <a:cubicBezTo>
                    <a:pt x="8394" y="48"/>
                    <a:pt x="8477" y="36"/>
                    <a:pt x="8418" y="24"/>
                  </a:cubicBezTo>
                  <a:lnTo>
                    <a:pt x="8239" y="24"/>
                  </a:lnTo>
                  <a:cubicBezTo>
                    <a:pt x="8180" y="12"/>
                    <a:pt x="8120" y="0"/>
                    <a:pt x="806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4" name="Google Shape;5254;p43"/>
            <p:cNvSpPr/>
            <p:nvPr/>
          </p:nvSpPr>
          <p:spPr>
            <a:xfrm>
              <a:off x="5440881" y="5205930"/>
              <a:ext cx="4363" cy="4414"/>
            </a:xfrm>
            <a:custGeom>
              <a:avLst/>
              <a:gdLst/>
              <a:ahLst/>
              <a:cxnLst/>
              <a:rect l="l" t="t" r="r" b="b"/>
              <a:pathLst>
                <a:path w="86" h="87" extrusionOk="0">
                  <a:moveTo>
                    <a:pt x="51" y="1"/>
                  </a:moveTo>
                  <a:cubicBezTo>
                    <a:pt x="1" y="26"/>
                    <a:pt x="51" y="87"/>
                    <a:pt x="73" y="87"/>
                  </a:cubicBezTo>
                  <a:cubicBezTo>
                    <a:pt x="82" y="87"/>
                    <a:pt x="86" y="76"/>
                    <a:pt x="75" y="48"/>
                  </a:cubicBezTo>
                  <a:cubicBezTo>
                    <a:pt x="63" y="37"/>
                    <a:pt x="63" y="13"/>
                    <a:pt x="5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5" name="Google Shape;5255;p43"/>
            <p:cNvSpPr/>
            <p:nvPr/>
          </p:nvSpPr>
          <p:spPr>
            <a:xfrm>
              <a:off x="4892606" y="5148149"/>
              <a:ext cx="73149" cy="96488"/>
            </a:xfrm>
            <a:custGeom>
              <a:avLst/>
              <a:gdLst/>
              <a:ahLst/>
              <a:cxnLst/>
              <a:rect l="l" t="t" r="r" b="b"/>
              <a:pathLst>
                <a:path w="1442" h="1902" extrusionOk="0">
                  <a:moveTo>
                    <a:pt x="801" y="0"/>
                  </a:moveTo>
                  <a:cubicBezTo>
                    <a:pt x="685" y="0"/>
                    <a:pt x="567" y="38"/>
                    <a:pt x="465" y="116"/>
                  </a:cubicBezTo>
                  <a:cubicBezTo>
                    <a:pt x="251" y="306"/>
                    <a:pt x="120" y="568"/>
                    <a:pt x="84" y="854"/>
                  </a:cubicBezTo>
                  <a:cubicBezTo>
                    <a:pt x="1" y="1414"/>
                    <a:pt x="215" y="1842"/>
                    <a:pt x="596" y="1902"/>
                  </a:cubicBezTo>
                  <a:lnTo>
                    <a:pt x="667" y="1902"/>
                  </a:lnTo>
                  <a:cubicBezTo>
                    <a:pt x="1013" y="1902"/>
                    <a:pt x="1310" y="1557"/>
                    <a:pt x="1382" y="1045"/>
                  </a:cubicBezTo>
                  <a:cubicBezTo>
                    <a:pt x="1441" y="771"/>
                    <a:pt x="1382" y="473"/>
                    <a:pt x="1239" y="235"/>
                  </a:cubicBezTo>
                  <a:cubicBezTo>
                    <a:pt x="1133" y="80"/>
                    <a:pt x="969" y="0"/>
                    <a:pt x="8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6" name="Google Shape;5256;p43"/>
            <p:cNvSpPr/>
            <p:nvPr/>
          </p:nvSpPr>
          <p:spPr>
            <a:xfrm>
              <a:off x="4896258" y="5149164"/>
              <a:ext cx="69497" cy="98163"/>
            </a:xfrm>
            <a:custGeom>
              <a:avLst/>
              <a:gdLst/>
              <a:ahLst/>
              <a:cxnLst/>
              <a:rect l="l" t="t" r="r" b="b"/>
              <a:pathLst>
                <a:path w="1370" h="1935" extrusionOk="0">
                  <a:moveTo>
                    <a:pt x="520" y="10"/>
                  </a:moveTo>
                  <a:cubicBezTo>
                    <a:pt x="517" y="10"/>
                    <a:pt x="520" y="19"/>
                    <a:pt x="525" y="24"/>
                  </a:cubicBezTo>
                  <a:lnTo>
                    <a:pt x="525" y="24"/>
                  </a:lnTo>
                  <a:cubicBezTo>
                    <a:pt x="536" y="13"/>
                    <a:pt x="536" y="13"/>
                    <a:pt x="524" y="13"/>
                  </a:cubicBezTo>
                  <a:cubicBezTo>
                    <a:pt x="522" y="11"/>
                    <a:pt x="521" y="10"/>
                    <a:pt x="520" y="10"/>
                  </a:cubicBezTo>
                  <a:close/>
                  <a:moveTo>
                    <a:pt x="465" y="36"/>
                  </a:moveTo>
                  <a:cubicBezTo>
                    <a:pt x="461" y="36"/>
                    <a:pt x="459" y="39"/>
                    <a:pt x="460" y="42"/>
                  </a:cubicBezTo>
                  <a:lnTo>
                    <a:pt x="460" y="42"/>
                  </a:lnTo>
                  <a:cubicBezTo>
                    <a:pt x="460" y="42"/>
                    <a:pt x="460" y="42"/>
                    <a:pt x="460" y="42"/>
                  </a:cubicBezTo>
                  <a:cubicBezTo>
                    <a:pt x="462" y="42"/>
                    <a:pt x="465" y="42"/>
                    <a:pt x="465" y="36"/>
                  </a:cubicBezTo>
                  <a:close/>
                  <a:moveTo>
                    <a:pt x="460" y="42"/>
                  </a:moveTo>
                  <a:lnTo>
                    <a:pt x="460" y="42"/>
                  </a:lnTo>
                  <a:cubicBezTo>
                    <a:pt x="459" y="42"/>
                    <a:pt x="459" y="43"/>
                    <a:pt x="460" y="43"/>
                  </a:cubicBezTo>
                  <a:lnTo>
                    <a:pt x="460" y="43"/>
                  </a:lnTo>
                  <a:cubicBezTo>
                    <a:pt x="460" y="43"/>
                    <a:pt x="460" y="43"/>
                    <a:pt x="460" y="42"/>
                  </a:cubicBezTo>
                  <a:close/>
                  <a:moveTo>
                    <a:pt x="668" y="22"/>
                  </a:moveTo>
                  <a:cubicBezTo>
                    <a:pt x="667" y="22"/>
                    <a:pt x="667" y="23"/>
                    <a:pt x="667" y="24"/>
                  </a:cubicBezTo>
                  <a:cubicBezTo>
                    <a:pt x="667" y="33"/>
                    <a:pt x="667" y="41"/>
                    <a:pt x="671" y="45"/>
                  </a:cubicBezTo>
                  <a:lnTo>
                    <a:pt x="671" y="45"/>
                  </a:lnTo>
                  <a:cubicBezTo>
                    <a:pt x="674" y="39"/>
                    <a:pt x="669" y="22"/>
                    <a:pt x="668" y="22"/>
                  </a:cubicBezTo>
                  <a:close/>
                  <a:moveTo>
                    <a:pt x="460" y="43"/>
                  </a:moveTo>
                  <a:cubicBezTo>
                    <a:pt x="460" y="46"/>
                    <a:pt x="462" y="50"/>
                    <a:pt x="465" y="53"/>
                  </a:cubicBezTo>
                  <a:lnTo>
                    <a:pt x="465" y="53"/>
                  </a:lnTo>
                  <a:cubicBezTo>
                    <a:pt x="465" y="50"/>
                    <a:pt x="465" y="48"/>
                    <a:pt x="465" y="48"/>
                  </a:cubicBezTo>
                  <a:cubicBezTo>
                    <a:pt x="462" y="46"/>
                    <a:pt x="461" y="44"/>
                    <a:pt x="460" y="43"/>
                  </a:cubicBezTo>
                  <a:close/>
                  <a:moveTo>
                    <a:pt x="1024" y="60"/>
                  </a:moveTo>
                  <a:lnTo>
                    <a:pt x="1024" y="72"/>
                  </a:lnTo>
                  <a:lnTo>
                    <a:pt x="1036" y="72"/>
                  </a:lnTo>
                  <a:lnTo>
                    <a:pt x="1024" y="60"/>
                  </a:lnTo>
                  <a:close/>
                  <a:moveTo>
                    <a:pt x="393" y="72"/>
                  </a:moveTo>
                  <a:cubicBezTo>
                    <a:pt x="393" y="72"/>
                    <a:pt x="393" y="84"/>
                    <a:pt x="393" y="84"/>
                  </a:cubicBezTo>
                  <a:cubicBezTo>
                    <a:pt x="393" y="92"/>
                    <a:pt x="393" y="95"/>
                    <a:pt x="393" y="95"/>
                  </a:cubicBezTo>
                  <a:cubicBezTo>
                    <a:pt x="392" y="95"/>
                    <a:pt x="389" y="84"/>
                    <a:pt x="381" y="84"/>
                  </a:cubicBezTo>
                  <a:cubicBezTo>
                    <a:pt x="381" y="108"/>
                    <a:pt x="369" y="96"/>
                    <a:pt x="369" y="108"/>
                  </a:cubicBezTo>
                  <a:lnTo>
                    <a:pt x="393" y="108"/>
                  </a:lnTo>
                  <a:cubicBezTo>
                    <a:pt x="398" y="110"/>
                    <a:pt x="400" y="111"/>
                    <a:pt x="401" y="111"/>
                  </a:cubicBezTo>
                  <a:cubicBezTo>
                    <a:pt x="404" y="111"/>
                    <a:pt x="381" y="96"/>
                    <a:pt x="381" y="96"/>
                  </a:cubicBezTo>
                  <a:lnTo>
                    <a:pt x="393" y="96"/>
                  </a:lnTo>
                  <a:cubicBezTo>
                    <a:pt x="393" y="96"/>
                    <a:pt x="396" y="95"/>
                    <a:pt x="400" y="94"/>
                  </a:cubicBezTo>
                  <a:lnTo>
                    <a:pt x="400" y="94"/>
                  </a:lnTo>
                  <a:cubicBezTo>
                    <a:pt x="401" y="95"/>
                    <a:pt x="403" y="96"/>
                    <a:pt x="405" y="96"/>
                  </a:cubicBezTo>
                  <a:cubicBezTo>
                    <a:pt x="407" y="94"/>
                    <a:pt x="408" y="92"/>
                    <a:pt x="409" y="91"/>
                  </a:cubicBezTo>
                  <a:lnTo>
                    <a:pt x="409" y="91"/>
                  </a:lnTo>
                  <a:cubicBezTo>
                    <a:pt x="405" y="92"/>
                    <a:pt x="402" y="93"/>
                    <a:pt x="400" y="94"/>
                  </a:cubicBezTo>
                  <a:lnTo>
                    <a:pt x="400" y="94"/>
                  </a:lnTo>
                  <a:cubicBezTo>
                    <a:pt x="393" y="88"/>
                    <a:pt x="393" y="72"/>
                    <a:pt x="393" y="72"/>
                  </a:cubicBezTo>
                  <a:close/>
                  <a:moveTo>
                    <a:pt x="359" y="104"/>
                  </a:moveTo>
                  <a:cubicBezTo>
                    <a:pt x="358" y="104"/>
                    <a:pt x="357" y="105"/>
                    <a:pt x="357" y="108"/>
                  </a:cubicBezTo>
                  <a:cubicBezTo>
                    <a:pt x="351" y="114"/>
                    <a:pt x="351" y="114"/>
                    <a:pt x="353" y="114"/>
                  </a:cubicBezTo>
                  <a:cubicBezTo>
                    <a:pt x="354" y="114"/>
                    <a:pt x="357" y="114"/>
                    <a:pt x="357" y="120"/>
                  </a:cubicBezTo>
                  <a:cubicBezTo>
                    <a:pt x="357" y="120"/>
                    <a:pt x="357" y="121"/>
                    <a:pt x="357" y="122"/>
                  </a:cubicBezTo>
                  <a:lnTo>
                    <a:pt x="357" y="122"/>
                  </a:lnTo>
                  <a:cubicBezTo>
                    <a:pt x="359" y="120"/>
                    <a:pt x="363" y="120"/>
                    <a:pt x="369" y="120"/>
                  </a:cubicBezTo>
                  <a:lnTo>
                    <a:pt x="381" y="120"/>
                  </a:lnTo>
                  <a:cubicBezTo>
                    <a:pt x="381" y="120"/>
                    <a:pt x="369" y="108"/>
                    <a:pt x="369" y="108"/>
                  </a:cubicBezTo>
                  <a:cubicBezTo>
                    <a:pt x="369" y="110"/>
                    <a:pt x="369" y="111"/>
                    <a:pt x="368" y="111"/>
                  </a:cubicBezTo>
                  <a:cubicBezTo>
                    <a:pt x="366" y="111"/>
                    <a:pt x="361" y="104"/>
                    <a:pt x="359" y="104"/>
                  </a:cubicBezTo>
                  <a:close/>
                  <a:moveTo>
                    <a:pt x="357" y="122"/>
                  </a:moveTo>
                  <a:cubicBezTo>
                    <a:pt x="355" y="123"/>
                    <a:pt x="355" y="125"/>
                    <a:pt x="357" y="127"/>
                  </a:cubicBezTo>
                  <a:lnTo>
                    <a:pt x="357" y="127"/>
                  </a:lnTo>
                  <a:cubicBezTo>
                    <a:pt x="357" y="126"/>
                    <a:pt x="357" y="124"/>
                    <a:pt x="357" y="122"/>
                  </a:cubicBezTo>
                  <a:close/>
                  <a:moveTo>
                    <a:pt x="357" y="127"/>
                  </a:moveTo>
                  <a:cubicBezTo>
                    <a:pt x="356" y="132"/>
                    <a:pt x="354" y="132"/>
                    <a:pt x="345" y="132"/>
                  </a:cubicBezTo>
                  <a:lnTo>
                    <a:pt x="369" y="132"/>
                  </a:lnTo>
                  <a:cubicBezTo>
                    <a:pt x="364" y="132"/>
                    <a:pt x="359" y="130"/>
                    <a:pt x="357" y="127"/>
                  </a:cubicBezTo>
                  <a:close/>
                  <a:moveTo>
                    <a:pt x="322" y="155"/>
                  </a:moveTo>
                  <a:cubicBezTo>
                    <a:pt x="322" y="159"/>
                    <a:pt x="322" y="163"/>
                    <a:pt x="321" y="167"/>
                  </a:cubicBezTo>
                  <a:lnTo>
                    <a:pt x="321" y="167"/>
                  </a:lnTo>
                  <a:cubicBezTo>
                    <a:pt x="310" y="167"/>
                    <a:pt x="322" y="167"/>
                    <a:pt x="322" y="155"/>
                  </a:cubicBezTo>
                  <a:close/>
                  <a:moveTo>
                    <a:pt x="1155" y="179"/>
                  </a:moveTo>
                  <a:cubicBezTo>
                    <a:pt x="1155" y="183"/>
                    <a:pt x="1156" y="185"/>
                    <a:pt x="1158" y="185"/>
                  </a:cubicBezTo>
                  <a:cubicBezTo>
                    <a:pt x="1162" y="185"/>
                    <a:pt x="1167" y="179"/>
                    <a:pt x="1167" y="179"/>
                  </a:cubicBezTo>
                  <a:close/>
                  <a:moveTo>
                    <a:pt x="940" y="198"/>
                  </a:moveTo>
                  <a:cubicBezTo>
                    <a:pt x="935" y="199"/>
                    <a:pt x="934" y="203"/>
                    <a:pt x="941" y="203"/>
                  </a:cubicBezTo>
                  <a:cubicBezTo>
                    <a:pt x="941" y="203"/>
                    <a:pt x="941" y="200"/>
                    <a:pt x="940" y="198"/>
                  </a:cubicBezTo>
                  <a:close/>
                  <a:moveTo>
                    <a:pt x="954" y="211"/>
                  </a:moveTo>
                  <a:lnTo>
                    <a:pt x="954" y="211"/>
                  </a:lnTo>
                  <a:cubicBezTo>
                    <a:pt x="954" y="212"/>
                    <a:pt x="953" y="212"/>
                    <a:pt x="953" y="213"/>
                  </a:cubicBezTo>
                  <a:lnTo>
                    <a:pt x="953" y="213"/>
                  </a:lnTo>
                  <a:cubicBezTo>
                    <a:pt x="953" y="212"/>
                    <a:pt x="954" y="212"/>
                    <a:pt x="954" y="211"/>
                  </a:cubicBezTo>
                  <a:close/>
                  <a:moveTo>
                    <a:pt x="953" y="213"/>
                  </a:moveTo>
                  <a:cubicBezTo>
                    <a:pt x="951" y="216"/>
                    <a:pt x="949" y="218"/>
                    <a:pt x="949" y="218"/>
                  </a:cubicBezTo>
                  <a:cubicBezTo>
                    <a:pt x="949" y="218"/>
                    <a:pt x="950" y="217"/>
                    <a:pt x="953" y="215"/>
                  </a:cubicBezTo>
                  <a:cubicBezTo>
                    <a:pt x="953" y="214"/>
                    <a:pt x="953" y="214"/>
                    <a:pt x="953" y="213"/>
                  </a:cubicBezTo>
                  <a:close/>
                  <a:moveTo>
                    <a:pt x="997" y="234"/>
                  </a:moveTo>
                  <a:lnTo>
                    <a:pt x="997" y="234"/>
                  </a:lnTo>
                  <a:cubicBezTo>
                    <a:pt x="989" y="235"/>
                    <a:pt x="982" y="239"/>
                    <a:pt x="988" y="239"/>
                  </a:cubicBezTo>
                  <a:cubicBezTo>
                    <a:pt x="999" y="239"/>
                    <a:pt x="1000" y="237"/>
                    <a:pt x="997" y="234"/>
                  </a:cubicBezTo>
                  <a:close/>
                  <a:moveTo>
                    <a:pt x="279" y="235"/>
                  </a:moveTo>
                  <a:cubicBezTo>
                    <a:pt x="281" y="239"/>
                    <a:pt x="283" y="242"/>
                    <a:pt x="285" y="242"/>
                  </a:cubicBezTo>
                  <a:cubicBezTo>
                    <a:pt x="285" y="242"/>
                    <a:pt x="286" y="241"/>
                    <a:pt x="286" y="239"/>
                  </a:cubicBezTo>
                  <a:cubicBezTo>
                    <a:pt x="284" y="237"/>
                    <a:pt x="281" y="236"/>
                    <a:pt x="279" y="235"/>
                  </a:cubicBezTo>
                  <a:close/>
                  <a:moveTo>
                    <a:pt x="262" y="243"/>
                  </a:moveTo>
                  <a:cubicBezTo>
                    <a:pt x="258" y="247"/>
                    <a:pt x="257" y="251"/>
                    <a:pt x="262" y="251"/>
                  </a:cubicBezTo>
                  <a:cubicBezTo>
                    <a:pt x="262" y="248"/>
                    <a:pt x="262" y="246"/>
                    <a:pt x="262" y="243"/>
                  </a:cubicBezTo>
                  <a:close/>
                  <a:moveTo>
                    <a:pt x="262" y="251"/>
                  </a:moveTo>
                  <a:cubicBezTo>
                    <a:pt x="262" y="257"/>
                    <a:pt x="262" y="263"/>
                    <a:pt x="262" y="263"/>
                  </a:cubicBezTo>
                  <a:cubicBezTo>
                    <a:pt x="262" y="266"/>
                    <a:pt x="263" y="267"/>
                    <a:pt x="264" y="267"/>
                  </a:cubicBezTo>
                  <a:cubicBezTo>
                    <a:pt x="267" y="267"/>
                    <a:pt x="271" y="259"/>
                    <a:pt x="262" y="251"/>
                  </a:cubicBezTo>
                  <a:close/>
                  <a:moveTo>
                    <a:pt x="230" y="259"/>
                  </a:moveTo>
                  <a:cubicBezTo>
                    <a:pt x="233" y="263"/>
                    <a:pt x="238" y="267"/>
                    <a:pt x="242" y="270"/>
                  </a:cubicBezTo>
                  <a:lnTo>
                    <a:pt x="242" y="270"/>
                  </a:lnTo>
                  <a:cubicBezTo>
                    <a:pt x="241" y="268"/>
                    <a:pt x="240" y="266"/>
                    <a:pt x="238" y="263"/>
                  </a:cubicBezTo>
                  <a:cubicBezTo>
                    <a:pt x="235" y="261"/>
                    <a:pt x="233" y="260"/>
                    <a:pt x="230" y="259"/>
                  </a:cubicBezTo>
                  <a:close/>
                  <a:moveTo>
                    <a:pt x="246" y="260"/>
                  </a:moveTo>
                  <a:cubicBezTo>
                    <a:pt x="243" y="260"/>
                    <a:pt x="245" y="269"/>
                    <a:pt x="244" y="271"/>
                  </a:cubicBezTo>
                  <a:lnTo>
                    <a:pt x="244" y="271"/>
                  </a:lnTo>
                  <a:cubicBezTo>
                    <a:pt x="243" y="270"/>
                    <a:pt x="243" y="270"/>
                    <a:pt x="242" y="270"/>
                  </a:cubicBezTo>
                  <a:lnTo>
                    <a:pt x="242" y="270"/>
                  </a:lnTo>
                  <a:cubicBezTo>
                    <a:pt x="243" y="271"/>
                    <a:pt x="243" y="271"/>
                    <a:pt x="244" y="271"/>
                  </a:cubicBezTo>
                  <a:cubicBezTo>
                    <a:pt x="244" y="271"/>
                    <a:pt x="244" y="271"/>
                    <a:pt x="244" y="271"/>
                  </a:cubicBezTo>
                  <a:lnTo>
                    <a:pt x="244" y="271"/>
                  </a:lnTo>
                  <a:cubicBezTo>
                    <a:pt x="246" y="272"/>
                    <a:pt x="248" y="273"/>
                    <a:pt x="250" y="273"/>
                  </a:cubicBezTo>
                  <a:cubicBezTo>
                    <a:pt x="253" y="273"/>
                    <a:pt x="254" y="270"/>
                    <a:pt x="250" y="263"/>
                  </a:cubicBezTo>
                  <a:cubicBezTo>
                    <a:pt x="248" y="261"/>
                    <a:pt x="247" y="260"/>
                    <a:pt x="246" y="260"/>
                  </a:cubicBezTo>
                  <a:close/>
                  <a:moveTo>
                    <a:pt x="1238" y="274"/>
                  </a:moveTo>
                  <a:cubicBezTo>
                    <a:pt x="1238" y="274"/>
                    <a:pt x="1235" y="278"/>
                    <a:pt x="1231" y="279"/>
                  </a:cubicBezTo>
                  <a:lnTo>
                    <a:pt x="1231" y="279"/>
                  </a:lnTo>
                  <a:cubicBezTo>
                    <a:pt x="1227" y="275"/>
                    <a:pt x="1227" y="274"/>
                    <a:pt x="1227" y="274"/>
                  </a:cubicBezTo>
                  <a:lnTo>
                    <a:pt x="1227" y="274"/>
                  </a:lnTo>
                  <a:cubicBezTo>
                    <a:pt x="1227" y="278"/>
                    <a:pt x="1228" y="280"/>
                    <a:pt x="1230" y="280"/>
                  </a:cubicBezTo>
                  <a:cubicBezTo>
                    <a:pt x="1230" y="280"/>
                    <a:pt x="1231" y="280"/>
                    <a:pt x="1231" y="279"/>
                  </a:cubicBezTo>
                  <a:lnTo>
                    <a:pt x="1231" y="279"/>
                  </a:lnTo>
                  <a:cubicBezTo>
                    <a:pt x="1233" y="281"/>
                    <a:pt x="1235" y="283"/>
                    <a:pt x="1238" y="286"/>
                  </a:cubicBezTo>
                  <a:lnTo>
                    <a:pt x="1238" y="274"/>
                  </a:lnTo>
                  <a:close/>
                  <a:moveTo>
                    <a:pt x="274" y="120"/>
                  </a:moveTo>
                  <a:cubicBezTo>
                    <a:pt x="274" y="120"/>
                    <a:pt x="262" y="120"/>
                    <a:pt x="262" y="143"/>
                  </a:cubicBezTo>
                  <a:cubicBezTo>
                    <a:pt x="268" y="149"/>
                    <a:pt x="256" y="149"/>
                    <a:pt x="244" y="149"/>
                  </a:cubicBezTo>
                  <a:cubicBezTo>
                    <a:pt x="234" y="149"/>
                    <a:pt x="224" y="149"/>
                    <a:pt x="225" y="153"/>
                  </a:cubicBezTo>
                  <a:lnTo>
                    <a:pt x="225" y="153"/>
                  </a:lnTo>
                  <a:cubicBezTo>
                    <a:pt x="220" y="147"/>
                    <a:pt x="218" y="144"/>
                    <a:pt x="216" y="144"/>
                  </a:cubicBezTo>
                  <a:lnTo>
                    <a:pt x="216" y="144"/>
                  </a:lnTo>
                  <a:cubicBezTo>
                    <a:pt x="212" y="144"/>
                    <a:pt x="224" y="179"/>
                    <a:pt x="214" y="179"/>
                  </a:cubicBezTo>
                  <a:cubicBezTo>
                    <a:pt x="209" y="173"/>
                    <a:pt x="203" y="170"/>
                    <a:pt x="198" y="170"/>
                  </a:cubicBezTo>
                  <a:cubicBezTo>
                    <a:pt x="194" y="170"/>
                    <a:pt x="191" y="173"/>
                    <a:pt x="191" y="179"/>
                  </a:cubicBezTo>
                  <a:cubicBezTo>
                    <a:pt x="191" y="179"/>
                    <a:pt x="191" y="191"/>
                    <a:pt x="191" y="203"/>
                  </a:cubicBezTo>
                  <a:cubicBezTo>
                    <a:pt x="191" y="203"/>
                    <a:pt x="185" y="198"/>
                    <a:pt x="182" y="198"/>
                  </a:cubicBezTo>
                  <a:cubicBezTo>
                    <a:pt x="180" y="198"/>
                    <a:pt x="179" y="199"/>
                    <a:pt x="179" y="203"/>
                  </a:cubicBezTo>
                  <a:cubicBezTo>
                    <a:pt x="167" y="215"/>
                    <a:pt x="179" y="215"/>
                    <a:pt x="179" y="215"/>
                  </a:cubicBezTo>
                  <a:cubicBezTo>
                    <a:pt x="167" y="215"/>
                    <a:pt x="167" y="203"/>
                    <a:pt x="155" y="203"/>
                  </a:cubicBezTo>
                  <a:lnTo>
                    <a:pt x="155" y="215"/>
                  </a:lnTo>
                  <a:cubicBezTo>
                    <a:pt x="155" y="215"/>
                    <a:pt x="155" y="227"/>
                    <a:pt x="155" y="227"/>
                  </a:cubicBezTo>
                  <a:cubicBezTo>
                    <a:pt x="143" y="227"/>
                    <a:pt x="143" y="239"/>
                    <a:pt x="131" y="239"/>
                  </a:cubicBezTo>
                  <a:lnTo>
                    <a:pt x="107" y="239"/>
                  </a:lnTo>
                  <a:cubicBezTo>
                    <a:pt x="107" y="239"/>
                    <a:pt x="107" y="251"/>
                    <a:pt x="107" y="251"/>
                  </a:cubicBezTo>
                  <a:cubicBezTo>
                    <a:pt x="107" y="251"/>
                    <a:pt x="107" y="263"/>
                    <a:pt x="95" y="263"/>
                  </a:cubicBezTo>
                  <a:cubicBezTo>
                    <a:pt x="95" y="263"/>
                    <a:pt x="84" y="274"/>
                    <a:pt x="84" y="274"/>
                  </a:cubicBezTo>
                  <a:cubicBezTo>
                    <a:pt x="84" y="274"/>
                    <a:pt x="84" y="286"/>
                    <a:pt x="72" y="298"/>
                  </a:cubicBezTo>
                  <a:cubicBezTo>
                    <a:pt x="72" y="298"/>
                    <a:pt x="72" y="298"/>
                    <a:pt x="60" y="310"/>
                  </a:cubicBezTo>
                  <a:cubicBezTo>
                    <a:pt x="60" y="310"/>
                    <a:pt x="60" y="318"/>
                    <a:pt x="60" y="322"/>
                  </a:cubicBezTo>
                  <a:cubicBezTo>
                    <a:pt x="48" y="322"/>
                    <a:pt x="36" y="322"/>
                    <a:pt x="36" y="334"/>
                  </a:cubicBezTo>
                  <a:cubicBezTo>
                    <a:pt x="36" y="334"/>
                    <a:pt x="47" y="334"/>
                    <a:pt x="37" y="345"/>
                  </a:cubicBezTo>
                  <a:lnTo>
                    <a:pt x="37" y="345"/>
                  </a:lnTo>
                  <a:cubicBezTo>
                    <a:pt x="79" y="334"/>
                    <a:pt x="214" y="274"/>
                    <a:pt x="214" y="274"/>
                  </a:cubicBezTo>
                  <a:lnTo>
                    <a:pt x="214" y="263"/>
                  </a:lnTo>
                  <a:cubicBezTo>
                    <a:pt x="214" y="263"/>
                    <a:pt x="214" y="257"/>
                    <a:pt x="222" y="257"/>
                  </a:cubicBezTo>
                  <a:cubicBezTo>
                    <a:pt x="224" y="257"/>
                    <a:pt x="227" y="258"/>
                    <a:pt x="230" y="259"/>
                  </a:cubicBezTo>
                  <a:lnTo>
                    <a:pt x="230" y="259"/>
                  </a:lnTo>
                  <a:cubicBezTo>
                    <a:pt x="228" y="256"/>
                    <a:pt x="226" y="253"/>
                    <a:pt x="226" y="251"/>
                  </a:cubicBezTo>
                  <a:lnTo>
                    <a:pt x="238" y="251"/>
                  </a:lnTo>
                  <a:lnTo>
                    <a:pt x="238" y="239"/>
                  </a:lnTo>
                  <a:lnTo>
                    <a:pt x="262" y="239"/>
                  </a:lnTo>
                  <a:cubicBezTo>
                    <a:pt x="262" y="240"/>
                    <a:pt x="262" y="241"/>
                    <a:pt x="262" y="243"/>
                  </a:cubicBezTo>
                  <a:lnTo>
                    <a:pt x="262" y="243"/>
                  </a:lnTo>
                  <a:cubicBezTo>
                    <a:pt x="266" y="239"/>
                    <a:pt x="272" y="235"/>
                    <a:pt x="278" y="235"/>
                  </a:cubicBezTo>
                  <a:cubicBezTo>
                    <a:pt x="278" y="235"/>
                    <a:pt x="278" y="235"/>
                    <a:pt x="279" y="235"/>
                  </a:cubicBezTo>
                  <a:lnTo>
                    <a:pt x="279" y="235"/>
                  </a:lnTo>
                  <a:cubicBezTo>
                    <a:pt x="276" y="231"/>
                    <a:pt x="274" y="227"/>
                    <a:pt x="274" y="227"/>
                  </a:cubicBezTo>
                  <a:cubicBezTo>
                    <a:pt x="274" y="227"/>
                    <a:pt x="274" y="215"/>
                    <a:pt x="274" y="215"/>
                  </a:cubicBezTo>
                  <a:cubicBezTo>
                    <a:pt x="274" y="203"/>
                    <a:pt x="310" y="203"/>
                    <a:pt x="310" y="191"/>
                  </a:cubicBezTo>
                  <a:cubicBezTo>
                    <a:pt x="318" y="183"/>
                    <a:pt x="320" y="175"/>
                    <a:pt x="321" y="167"/>
                  </a:cubicBezTo>
                  <a:lnTo>
                    <a:pt x="321" y="167"/>
                  </a:lnTo>
                  <a:cubicBezTo>
                    <a:pt x="321" y="167"/>
                    <a:pt x="321" y="167"/>
                    <a:pt x="322" y="167"/>
                  </a:cubicBezTo>
                  <a:cubicBezTo>
                    <a:pt x="322" y="167"/>
                    <a:pt x="322" y="155"/>
                    <a:pt x="322" y="155"/>
                  </a:cubicBezTo>
                  <a:lnTo>
                    <a:pt x="345" y="155"/>
                  </a:lnTo>
                  <a:cubicBezTo>
                    <a:pt x="345" y="155"/>
                    <a:pt x="334" y="132"/>
                    <a:pt x="334" y="132"/>
                  </a:cubicBezTo>
                  <a:lnTo>
                    <a:pt x="345" y="132"/>
                  </a:lnTo>
                  <a:cubicBezTo>
                    <a:pt x="338" y="132"/>
                    <a:pt x="330" y="126"/>
                    <a:pt x="325" y="126"/>
                  </a:cubicBezTo>
                  <a:cubicBezTo>
                    <a:pt x="323" y="126"/>
                    <a:pt x="322" y="128"/>
                    <a:pt x="322" y="132"/>
                  </a:cubicBezTo>
                  <a:cubicBezTo>
                    <a:pt x="322" y="140"/>
                    <a:pt x="328" y="148"/>
                    <a:pt x="327" y="148"/>
                  </a:cubicBezTo>
                  <a:cubicBezTo>
                    <a:pt x="327" y="148"/>
                    <a:pt x="325" y="147"/>
                    <a:pt x="322" y="143"/>
                  </a:cubicBezTo>
                  <a:lnTo>
                    <a:pt x="310" y="143"/>
                  </a:lnTo>
                  <a:lnTo>
                    <a:pt x="310" y="155"/>
                  </a:lnTo>
                  <a:cubicBezTo>
                    <a:pt x="310" y="155"/>
                    <a:pt x="310" y="132"/>
                    <a:pt x="298" y="132"/>
                  </a:cubicBezTo>
                  <a:lnTo>
                    <a:pt x="298" y="120"/>
                  </a:lnTo>
                  <a:cubicBezTo>
                    <a:pt x="298" y="120"/>
                    <a:pt x="293" y="125"/>
                    <a:pt x="289" y="125"/>
                  </a:cubicBezTo>
                  <a:cubicBezTo>
                    <a:pt x="287" y="125"/>
                    <a:pt x="286" y="124"/>
                    <a:pt x="286" y="120"/>
                  </a:cubicBezTo>
                  <a:close/>
                  <a:moveTo>
                    <a:pt x="30" y="342"/>
                  </a:moveTo>
                  <a:cubicBezTo>
                    <a:pt x="28" y="342"/>
                    <a:pt x="26" y="343"/>
                    <a:pt x="24" y="346"/>
                  </a:cubicBezTo>
                  <a:cubicBezTo>
                    <a:pt x="24" y="347"/>
                    <a:pt x="25" y="347"/>
                    <a:pt x="26" y="347"/>
                  </a:cubicBezTo>
                  <a:cubicBezTo>
                    <a:pt x="28" y="347"/>
                    <a:pt x="31" y="347"/>
                    <a:pt x="34" y="346"/>
                  </a:cubicBezTo>
                  <a:lnTo>
                    <a:pt x="34" y="346"/>
                  </a:lnTo>
                  <a:cubicBezTo>
                    <a:pt x="35" y="348"/>
                    <a:pt x="36" y="349"/>
                    <a:pt x="36" y="349"/>
                  </a:cubicBezTo>
                  <a:cubicBezTo>
                    <a:pt x="36" y="349"/>
                    <a:pt x="36" y="348"/>
                    <a:pt x="36" y="346"/>
                  </a:cubicBezTo>
                  <a:cubicBezTo>
                    <a:pt x="36" y="346"/>
                    <a:pt x="36" y="345"/>
                    <a:pt x="37" y="345"/>
                  </a:cubicBezTo>
                  <a:lnTo>
                    <a:pt x="37" y="345"/>
                  </a:lnTo>
                  <a:cubicBezTo>
                    <a:pt x="36" y="345"/>
                    <a:pt x="35" y="346"/>
                    <a:pt x="34" y="346"/>
                  </a:cubicBezTo>
                  <a:lnTo>
                    <a:pt x="34" y="346"/>
                  </a:lnTo>
                  <a:cubicBezTo>
                    <a:pt x="33" y="344"/>
                    <a:pt x="32" y="342"/>
                    <a:pt x="30" y="342"/>
                  </a:cubicBezTo>
                  <a:close/>
                  <a:moveTo>
                    <a:pt x="560" y="1"/>
                  </a:moveTo>
                  <a:cubicBezTo>
                    <a:pt x="560" y="13"/>
                    <a:pt x="572" y="24"/>
                    <a:pt x="560" y="24"/>
                  </a:cubicBezTo>
                  <a:cubicBezTo>
                    <a:pt x="560" y="24"/>
                    <a:pt x="554" y="19"/>
                    <a:pt x="551" y="19"/>
                  </a:cubicBezTo>
                  <a:cubicBezTo>
                    <a:pt x="549" y="19"/>
                    <a:pt x="548" y="20"/>
                    <a:pt x="548" y="24"/>
                  </a:cubicBezTo>
                  <a:cubicBezTo>
                    <a:pt x="548" y="24"/>
                    <a:pt x="548" y="19"/>
                    <a:pt x="544" y="19"/>
                  </a:cubicBezTo>
                  <a:cubicBezTo>
                    <a:pt x="543" y="19"/>
                    <a:pt x="540" y="20"/>
                    <a:pt x="536" y="24"/>
                  </a:cubicBezTo>
                  <a:cubicBezTo>
                    <a:pt x="534" y="26"/>
                    <a:pt x="532" y="27"/>
                    <a:pt x="531" y="27"/>
                  </a:cubicBezTo>
                  <a:cubicBezTo>
                    <a:pt x="529" y="27"/>
                    <a:pt x="526" y="26"/>
                    <a:pt x="525" y="24"/>
                  </a:cubicBezTo>
                  <a:lnTo>
                    <a:pt x="525" y="24"/>
                  </a:lnTo>
                  <a:cubicBezTo>
                    <a:pt x="524" y="24"/>
                    <a:pt x="524" y="24"/>
                    <a:pt x="524" y="24"/>
                  </a:cubicBezTo>
                  <a:cubicBezTo>
                    <a:pt x="518" y="30"/>
                    <a:pt x="515" y="30"/>
                    <a:pt x="514" y="30"/>
                  </a:cubicBezTo>
                  <a:cubicBezTo>
                    <a:pt x="512" y="30"/>
                    <a:pt x="512" y="30"/>
                    <a:pt x="512" y="36"/>
                  </a:cubicBezTo>
                  <a:cubicBezTo>
                    <a:pt x="512" y="36"/>
                    <a:pt x="500" y="24"/>
                    <a:pt x="500" y="24"/>
                  </a:cubicBezTo>
                  <a:cubicBezTo>
                    <a:pt x="500" y="36"/>
                    <a:pt x="500" y="48"/>
                    <a:pt x="500" y="60"/>
                  </a:cubicBezTo>
                  <a:cubicBezTo>
                    <a:pt x="500" y="48"/>
                    <a:pt x="476" y="24"/>
                    <a:pt x="476" y="24"/>
                  </a:cubicBezTo>
                  <a:cubicBezTo>
                    <a:pt x="476" y="36"/>
                    <a:pt x="476" y="60"/>
                    <a:pt x="476" y="60"/>
                  </a:cubicBezTo>
                  <a:cubicBezTo>
                    <a:pt x="472" y="60"/>
                    <a:pt x="468" y="57"/>
                    <a:pt x="465" y="53"/>
                  </a:cubicBezTo>
                  <a:lnTo>
                    <a:pt x="465" y="53"/>
                  </a:lnTo>
                  <a:cubicBezTo>
                    <a:pt x="465" y="56"/>
                    <a:pt x="465" y="60"/>
                    <a:pt x="465" y="60"/>
                  </a:cubicBezTo>
                  <a:lnTo>
                    <a:pt x="441" y="60"/>
                  </a:lnTo>
                  <a:cubicBezTo>
                    <a:pt x="441" y="71"/>
                    <a:pt x="441" y="72"/>
                    <a:pt x="432" y="81"/>
                  </a:cubicBezTo>
                  <a:lnTo>
                    <a:pt x="432" y="81"/>
                  </a:lnTo>
                  <a:cubicBezTo>
                    <a:pt x="427" y="77"/>
                    <a:pt x="425" y="72"/>
                    <a:pt x="417" y="72"/>
                  </a:cubicBezTo>
                  <a:cubicBezTo>
                    <a:pt x="407" y="72"/>
                    <a:pt x="414" y="81"/>
                    <a:pt x="409" y="91"/>
                  </a:cubicBezTo>
                  <a:lnTo>
                    <a:pt x="409" y="91"/>
                  </a:lnTo>
                  <a:cubicBezTo>
                    <a:pt x="418" y="87"/>
                    <a:pt x="429" y="84"/>
                    <a:pt x="429" y="84"/>
                  </a:cubicBezTo>
                  <a:cubicBezTo>
                    <a:pt x="430" y="83"/>
                    <a:pt x="431" y="82"/>
                    <a:pt x="432" y="81"/>
                  </a:cubicBezTo>
                  <a:lnTo>
                    <a:pt x="432" y="81"/>
                  </a:lnTo>
                  <a:cubicBezTo>
                    <a:pt x="434" y="83"/>
                    <a:pt x="437" y="84"/>
                    <a:pt x="441" y="84"/>
                  </a:cubicBezTo>
                  <a:cubicBezTo>
                    <a:pt x="441" y="84"/>
                    <a:pt x="441" y="72"/>
                    <a:pt x="453" y="72"/>
                  </a:cubicBezTo>
                  <a:lnTo>
                    <a:pt x="500" y="72"/>
                  </a:lnTo>
                  <a:lnTo>
                    <a:pt x="500" y="84"/>
                  </a:lnTo>
                  <a:cubicBezTo>
                    <a:pt x="512" y="84"/>
                    <a:pt x="512" y="60"/>
                    <a:pt x="512" y="60"/>
                  </a:cubicBezTo>
                  <a:cubicBezTo>
                    <a:pt x="516" y="57"/>
                    <a:pt x="517" y="55"/>
                    <a:pt x="518" y="55"/>
                  </a:cubicBezTo>
                  <a:lnTo>
                    <a:pt x="518" y="55"/>
                  </a:lnTo>
                  <a:cubicBezTo>
                    <a:pt x="519" y="55"/>
                    <a:pt x="516" y="64"/>
                    <a:pt x="524" y="72"/>
                  </a:cubicBezTo>
                  <a:cubicBezTo>
                    <a:pt x="536" y="72"/>
                    <a:pt x="536" y="60"/>
                    <a:pt x="536" y="60"/>
                  </a:cubicBezTo>
                  <a:lnTo>
                    <a:pt x="548" y="60"/>
                  </a:lnTo>
                  <a:cubicBezTo>
                    <a:pt x="554" y="66"/>
                    <a:pt x="557" y="69"/>
                    <a:pt x="558" y="69"/>
                  </a:cubicBezTo>
                  <a:cubicBezTo>
                    <a:pt x="560" y="69"/>
                    <a:pt x="560" y="66"/>
                    <a:pt x="560" y="60"/>
                  </a:cubicBezTo>
                  <a:cubicBezTo>
                    <a:pt x="560" y="60"/>
                    <a:pt x="560" y="60"/>
                    <a:pt x="560" y="48"/>
                  </a:cubicBezTo>
                  <a:cubicBezTo>
                    <a:pt x="572" y="48"/>
                    <a:pt x="584" y="60"/>
                    <a:pt x="584" y="60"/>
                  </a:cubicBezTo>
                  <a:cubicBezTo>
                    <a:pt x="584" y="72"/>
                    <a:pt x="584" y="84"/>
                    <a:pt x="584" y="84"/>
                  </a:cubicBezTo>
                  <a:cubicBezTo>
                    <a:pt x="584" y="72"/>
                    <a:pt x="584" y="72"/>
                    <a:pt x="595" y="60"/>
                  </a:cubicBezTo>
                  <a:cubicBezTo>
                    <a:pt x="607" y="60"/>
                    <a:pt x="607" y="84"/>
                    <a:pt x="607" y="84"/>
                  </a:cubicBezTo>
                  <a:lnTo>
                    <a:pt x="607" y="60"/>
                  </a:lnTo>
                  <a:lnTo>
                    <a:pt x="619" y="60"/>
                  </a:lnTo>
                  <a:cubicBezTo>
                    <a:pt x="619" y="60"/>
                    <a:pt x="619" y="96"/>
                    <a:pt x="619" y="96"/>
                  </a:cubicBezTo>
                  <a:cubicBezTo>
                    <a:pt x="619" y="96"/>
                    <a:pt x="625" y="101"/>
                    <a:pt x="628" y="101"/>
                  </a:cubicBezTo>
                  <a:cubicBezTo>
                    <a:pt x="630" y="101"/>
                    <a:pt x="631" y="100"/>
                    <a:pt x="631" y="96"/>
                  </a:cubicBezTo>
                  <a:cubicBezTo>
                    <a:pt x="631" y="90"/>
                    <a:pt x="631" y="90"/>
                    <a:pt x="631" y="90"/>
                  </a:cubicBezTo>
                  <a:cubicBezTo>
                    <a:pt x="631" y="90"/>
                    <a:pt x="631" y="90"/>
                    <a:pt x="631" y="84"/>
                  </a:cubicBezTo>
                  <a:cubicBezTo>
                    <a:pt x="631" y="72"/>
                    <a:pt x="643" y="72"/>
                    <a:pt x="655" y="72"/>
                  </a:cubicBezTo>
                  <a:cubicBezTo>
                    <a:pt x="655" y="72"/>
                    <a:pt x="643" y="84"/>
                    <a:pt x="655" y="84"/>
                  </a:cubicBezTo>
                  <a:lnTo>
                    <a:pt x="667" y="84"/>
                  </a:lnTo>
                  <a:cubicBezTo>
                    <a:pt x="667" y="72"/>
                    <a:pt x="655" y="72"/>
                    <a:pt x="667" y="72"/>
                  </a:cubicBezTo>
                  <a:cubicBezTo>
                    <a:pt x="679" y="84"/>
                    <a:pt x="679" y="84"/>
                    <a:pt x="679" y="84"/>
                  </a:cubicBezTo>
                  <a:lnTo>
                    <a:pt x="691" y="84"/>
                  </a:lnTo>
                  <a:cubicBezTo>
                    <a:pt x="679" y="84"/>
                    <a:pt x="691" y="72"/>
                    <a:pt x="703" y="72"/>
                  </a:cubicBezTo>
                  <a:cubicBezTo>
                    <a:pt x="703" y="72"/>
                    <a:pt x="703" y="84"/>
                    <a:pt x="715" y="84"/>
                  </a:cubicBezTo>
                  <a:lnTo>
                    <a:pt x="738" y="84"/>
                  </a:lnTo>
                  <a:cubicBezTo>
                    <a:pt x="750" y="84"/>
                    <a:pt x="738" y="84"/>
                    <a:pt x="738" y="96"/>
                  </a:cubicBezTo>
                  <a:cubicBezTo>
                    <a:pt x="738" y="106"/>
                    <a:pt x="738" y="110"/>
                    <a:pt x="739" y="110"/>
                  </a:cubicBezTo>
                  <a:cubicBezTo>
                    <a:pt x="740" y="110"/>
                    <a:pt x="743" y="103"/>
                    <a:pt x="750" y="96"/>
                  </a:cubicBezTo>
                  <a:cubicBezTo>
                    <a:pt x="760" y="96"/>
                    <a:pt x="762" y="122"/>
                    <a:pt x="762" y="122"/>
                  </a:cubicBezTo>
                  <a:cubicBezTo>
                    <a:pt x="762" y="122"/>
                    <a:pt x="762" y="121"/>
                    <a:pt x="762" y="120"/>
                  </a:cubicBezTo>
                  <a:cubicBezTo>
                    <a:pt x="762" y="120"/>
                    <a:pt x="762" y="108"/>
                    <a:pt x="762" y="108"/>
                  </a:cubicBezTo>
                  <a:cubicBezTo>
                    <a:pt x="774" y="108"/>
                    <a:pt x="786" y="120"/>
                    <a:pt x="786" y="132"/>
                  </a:cubicBezTo>
                  <a:lnTo>
                    <a:pt x="798" y="108"/>
                  </a:lnTo>
                  <a:lnTo>
                    <a:pt x="798" y="132"/>
                  </a:lnTo>
                  <a:lnTo>
                    <a:pt x="798" y="143"/>
                  </a:lnTo>
                  <a:lnTo>
                    <a:pt x="798" y="155"/>
                  </a:lnTo>
                  <a:lnTo>
                    <a:pt x="810" y="143"/>
                  </a:lnTo>
                  <a:cubicBezTo>
                    <a:pt x="816" y="138"/>
                    <a:pt x="822" y="135"/>
                    <a:pt x="826" y="135"/>
                  </a:cubicBezTo>
                  <a:cubicBezTo>
                    <a:pt x="831" y="135"/>
                    <a:pt x="834" y="138"/>
                    <a:pt x="834" y="143"/>
                  </a:cubicBezTo>
                  <a:cubicBezTo>
                    <a:pt x="846" y="155"/>
                    <a:pt x="846" y="155"/>
                    <a:pt x="857" y="155"/>
                  </a:cubicBezTo>
                  <a:lnTo>
                    <a:pt x="881" y="143"/>
                  </a:lnTo>
                  <a:lnTo>
                    <a:pt x="881" y="143"/>
                  </a:lnTo>
                  <a:cubicBezTo>
                    <a:pt x="869" y="155"/>
                    <a:pt x="869" y="167"/>
                    <a:pt x="857" y="179"/>
                  </a:cubicBezTo>
                  <a:lnTo>
                    <a:pt x="869" y="167"/>
                  </a:lnTo>
                  <a:cubicBezTo>
                    <a:pt x="869" y="172"/>
                    <a:pt x="869" y="176"/>
                    <a:pt x="869" y="179"/>
                  </a:cubicBezTo>
                  <a:cubicBezTo>
                    <a:pt x="881" y="167"/>
                    <a:pt x="881" y="167"/>
                    <a:pt x="893" y="167"/>
                  </a:cubicBezTo>
                  <a:lnTo>
                    <a:pt x="905" y="167"/>
                  </a:lnTo>
                  <a:cubicBezTo>
                    <a:pt x="917" y="179"/>
                    <a:pt x="905" y="191"/>
                    <a:pt x="905" y="191"/>
                  </a:cubicBezTo>
                  <a:lnTo>
                    <a:pt x="917" y="191"/>
                  </a:lnTo>
                  <a:cubicBezTo>
                    <a:pt x="919" y="189"/>
                    <a:pt x="920" y="189"/>
                    <a:pt x="920" y="189"/>
                  </a:cubicBezTo>
                  <a:lnTo>
                    <a:pt x="920" y="189"/>
                  </a:lnTo>
                  <a:cubicBezTo>
                    <a:pt x="922" y="189"/>
                    <a:pt x="912" y="205"/>
                    <a:pt x="914" y="205"/>
                  </a:cubicBezTo>
                  <a:cubicBezTo>
                    <a:pt x="914" y="205"/>
                    <a:pt x="915" y="205"/>
                    <a:pt x="917" y="203"/>
                  </a:cubicBezTo>
                  <a:cubicBezTo>
                    <a:pt x="925" y="195"/>
                    <a:pt x="930" y="192"/>
                    <a:pt x="934" y="192"/>
                  </a:cubicBezTo>
                  <a:cubicBezTo>
                    <a:pt x="937" y="192"/>
                    <a:pt x="939" y="195"/>
                    <a:pt x="940" y="198"/>
                  </a:cubicBezTo>
                  <a:lnTo>
                    <a:pt x="940" y="198"/>
                  </a:lnTo>
                  <a:cubicBezTo>
                    <a:pt x="940" y="198"/>
                    <a:pt x="941" y="198"/>
                    <a:pt x="942" y="198"/>
                  </a:cubicBezTo>
                  <a:cubicBezTo>
                    <a:pt x="945" y="198"/>
                    <a:pt x="949" y="199"/>
                    <a:pt x="953" y="203"/>
                  </a:cubicBezTo>
                  <a:cubicBezTo>
                    <a:pt x="958" y="203"/>
                    <a:pt x="956" y="207"/>
                    <a:pt x="954" y="211"/>
                  </a:cubicBezTo>
                  <a:lnTo>
                    <a:pt x="954" y="211"/>
                  </a:lnTo>
                  <a:cubicBezTo>
                    <a:pt x="955" y="210"/>
                    <a:pt x="957" y="210"/>
                    <a:pt x="959" y="210"/>
                  </a:cubicBezTo>
                  <a:cubicBezTo>
                    <a:pt x="966" y="210"/>
                    <a:pt x="976" y="215"/>
                    <a:pt x="976" y="215"/>
                  </a:cubicBezTo>
                  <a:cubicBezTo>
                    <a:pt x="976" y="215"/>
                    <a:pt x="976" y="227"/>
                    <a:pt x="976" y="227"/>
                  </a:cubicBezTo>
                  <a:cubicBezTo>
                    <a:pt x="983" y="227"/>
                    <a:pt x="994" y="231"/>
                    <a:pt x="997" y="234"/>
                  </a:cubicBezTo>
                  <a:lnTo>
                    <a:pt x="997" y="234"/>
                  </a:lnTo>
                  <a:cubicBezTo>
                    <a:pt x="999" y="234"/>
                    <a:pt x="1001" y="233"/>
                    <a:pt x="1003" y="233"/>
                  </a:cubicBezTo>
                  <a:cubicBezTo>
                    <a:pt x="1008" y="233"/>
                    <a:pt x="1012" y="235"/>
                    <a:pt x="1012" y="239"/>
                  </a:cubicBezTo>
                  <a:cubicBezTo>
                    <a:pt x="1000" y="251"/>
                    <a:pt x="1036" y="251"/>
                    <a:pt x="1024" y="263"/>
                  </a:cubicBezTo>
                  <a:cubicBezTo>
                    <a:pt x="1000" y="274"/>
                    <a:pt x="1012" y="274"/>
                    <a:pt x="1024" y="274"/>
                  </a:cubicBezTo>
                  <a:cubicBezTo>
                    <a:pt x="1036" y="274"/>
                    <a:pt x="1048" y="274"/>
                    <a:pt x="1036" y="298"/>
                  </a:cubicBezTo>
                  <a:cubicBezTo>
                    <a:pt x="1028" y="302"/>
                    <a:pt x="1027" y="304"/>
                    <a:pt x="1029" y="304"/>
                  </a:cubicBezTo>
                  <a:cubicBezTo>
                    <a:pt x="1032" y="304"/>
                    <a:pt x="1048" y="298"/>
                    <a:pt x="1048" y="298"/>
                  </a:cubicBezTo>
                  <a:cubicBezTo>
                    <a:pt x="1048" y="304"/>
                    <a:pt x="1048" y="304"/>
                    <a:pt x="1048" y="304"/>
                  </a:cubicBezTo>
                  <a:cubicBezTo>
                    <a:pt x="1048" y="304"/>
                    <a:pt x="1048" y="304"/>
                    <a:pt x="1048" y="310"/>
                  </a:cubicBezTo>
                  <a:cubicBezTo>
                    <a:pt x="1048" y="316"/>
                    <a:pt x="1051" y="316"/>
                    <a:pt x="1054" y="316"/>
                  </a:cubicBezTo>
                  <a:cubicBezTo>
                    <a:pt x="1057" y="316"/>
                    <a:pt x="1060" y="316"/>
                    <a:pt x="1060" y="322"/>
                  </a:cubicBezTo>
                  <a:cubicBezTo>
                    <a:pt x="1060" y="322"/>
                    <a:pt x="1048" y="334"/>
                    <a:pt x="1060" y="334"/>
                  </a:cubicBezTo>
                  <a:cubicBezTo>
                    <a:pt x="1069" y="334"/>
                    <a:pt x="1064" y="349"/>
                    <a:pt x="1067" y="349"/>
                  </a:cubicBezTo>
                  <a:cubicBezTo>
                    <a:pt x="1068" y="349"/>
                    <a:pt x="1069" y="348"/>
                    <a:pt x="1072" y="346"/>
                  </a:cubicBezTo>
                  <a:cubicBezTo>
                    <a:pt x="1084" y="346"/>
                    <a:pt x="1084" y="370"/>
                    <a:pt x="1084" y="382"/>
                  </a:cubicBezTo>
                  <a:cubicBezTo>
                    <a:pt x="1072" y="394"/>
                    <a:pt x="1096" y="394"/>
                    <a:pt x="1096" y="394"/>
                  </a:cubicBezTo>
                  <a:lnTo>
                    <a:pt x="1084" y="417"/>
                  </a:lnTo>
                  <a:lnTo>
                    <a:pt x="1107" y="405"/>
                  </a:lnTo>
                  <a:lnTo>
                    <a:pt x="1107" y="405"/>
                  </a:lnTo>
                  <a:cubicBezTo>
                    <a:pt x="1107" y="417"/>
                    <a:pt x="1096" y="417"/>
                    <a:pt x="1107" y="417"/>
                  </a:cubicBezTo>
                  <a:cubicBezTo>
                    <a:pt x="1119" y="417"/>
                    <a:pt x="1119" y="429"/>
                    <a:pt x="1131" y="429"/>
                  </a:cubicBezTo>
                  <a:cubicBezTo>
                    <a:pt x="1119" y="417"/>
                    <a:pt x="1119" y="405"/>
                    <a:pt x="1107" y="382"/>
                  </a:cubicBezTo>
                  <a:cubicBezTo>
                    <a:pt x="1107" y="370"/>
                    <a:pt x="1131" y="370"/>
                    <a:pt x="1131" y="370"/>
                  </a:cubicBezTo>
                  <a:lnTo>
                    <a:pt x="1119" y="370"/>
                  </a:lnTo>
                  <a:cubicBezTo>
                    <a:pt x="1107" y="370"/>
                    <a:pt x="1131" y="358"/>
                    <a:pt x="1119" y="358"/>
                  </a:cubicBezTo>
                  <a:lnTo>
                    <a:pt x="1096" y="358"/>
                  </a:lnTo>
                  <a:cubicBezTo>
                    <a:pt x="1096" y="346"/>
                    <a:pt x="1107" y="334"/>
                    <a:pt x="1096" y="334"/>
                  </a:cubicBezTo>
                  <a:cubicBezTo>
                    <a:pt x="1084" y="334"/>
                    <a:pt x="1072" y="334"/>
                    <a:pt x="1084" y="322"/>
                  </a:cubicBezTo>
                  <a:cubicBezTo>
                    <a:pt x="1096" y="316"/>
                    <a:pt x="1096" y="316"/>
                    <a:pt x="1093" y="316"/>
                  </a:cubicBezTo>
                  <a:cubicBezTo>
                    <a:pt x="1090" y="316"/>
                    <a:pt x="1084" y="316"/>
                    <a:pt x="1084" y="310"/>
                  </a:cubicBezTo>
                  <a:cubicBezTo>
                    <a:pt x="1072" y="310"/>
                    <a:pt x="1072" y="310"/>
                    <a:pt x="1084" y="286"/>
                  </a:cubicBezTo>
                  <a:cubicBezTo>
                    <a:pt x="1084" y="284"/>
                    <a:pt x="1083" y="283"/>
                    <a:pt x="1081" y="283"/>
                  </a:cubicBezTo>
                  <a:cubicBezTo>
                    <a:pt x="1076" y="283"/>
                    <a:pt x="1067" y="290"/>
                    <a:pt x="1063" y="290"/>
                  </a:cubicBezTo>
                  <a:cubicBezTo>
                    <a:pt x="1061" y="290"/>
                    <a:pt x="1060" y="289"/>
                    <a:pt x="1060" y="286"/>
                  </a:cubicBezTo>
                  <a:cubicBezTo>
                    <a:pt x="1060" y="286"/>
                    <a:pt x="1060" y="263"/>
                    <a:pt x="1060" y="263"/>
                  </a:cubicBezTo>
                  <a:cubicBezTo>
                    <a:pt x="1060" y="263"/>
                    <a:pt x="1055" y="268"/>
                    <a:pt x="1051" y="268"/>
                  </a:cubicBezTo>
                  <a:cubicBezTo>
                    <a:pt x="1049" y="268"/>
                    <a:pt x="1048" y="267"/>
                    <a:pt x="1048" y="263"/>
                  </a:cubicBezTo>
                  <a:lnTo>
                    <a:pt x="1060" y="263"/>
                  </a:lnTo>
                  <a:lnTo>
                    <a:pt x="1060" y="251"/>
                  </a:lnTo>
                  <a:lnTo>
                    <a:pt x="1060" y="239"/>
                  </a:lnTo>
                  <a:cubicBezTo>
                    <a:pt x="1060" y="239"/>
                    <a:pt x="1046" y="243"/>
                    <a:pt x="1038" y="247"/>
                  </a:cubicBezTo>
                  <a:lnTo>
                    <a:pt x="1038" y="247"/>
                  </a:lnTo>
                  <a:cubicBezTo>
                    <a:pt x="1041" y="236"/>
                    <a:pt x="1012" y="227"/>
                    <a:pt x="1012" y="227"/>
                  </a:cubicBezTo>
                  <a:cubicBezTo>
                    <a:pt x="1012" y="215"/>
                    <a:pt x="1024" y="215"/>
                    <a:pt x="1012" y="215"/>
                  </a:cubicBezTo>
                  <a:cubicBezTo>
                    <a:pt x="1012" y="211"/>
                    <a:pt x="1010" y="210"/>
                    <a:pt x="1006" y="210"/>
                  </a:cubicBezTo>
                  <a:cubicBezTo>
                    <a:pt x="1004" y="210"/>
                    <a:pt x="1002" y="210"/>
                    <a:pt x="1000" y="211"/>
                  </a:cubicBezTo>
                  <a:lnTo>
                    <a:pt x="1000" y="211"/>
                  </a:lnTo>
                  <a:cubicBezTo>
                    <a:pt x="1000" y="201"/>
                    <a:pt x="999" y="191"/>
                    <a:pt x="988" y="191"/>
                  </a:cubicBezTo>
                  <a:cubicBezTo>
                    <a:pt x="976" y="179"/>
                    <a:pt x="976" y="167"/>
                    <a:pt x="976" y="167"/>
                  </a:cubicBezTo>
                  <a:lnTo>
                    <a:pt x="976" y="155"/>
                  </a:lnTo>
                  <a:cubicBezTo>
                    <a:pt x="976" y="155"/>
                    <a:pt x="966" y="161"/>
                    <a:pt x="962" y="161"/>
                  </a:cubicBezTo>
                  <a:cubicBezTo>
                    <a:pt x="961" y="161"/>
                    <a:pt x="961" y="159"/>
                    <a:pt x="965" y="155"/>
                  </a:cubicBezTo>
                  <a:cubicBezTo>
                    <a:pt x="971" y="149"/>
                    <a:pt x="971" y="149"/>
                    <a:pt x="968" y="149"/>
                  </a:cubicBezTo>
                  <a:cubicBezTo>
                    <a:pt x="965" y="149"/>
                    <a:pt x="959" y="149"/>
                    <a:pt x="953" y="143"/>
                  </a:cubicBezTo>
                  <a:cubicBezTo>
                    <a:pt x="953" y="138"/>
                    <a:pt x="953" y="138"/>
                    <a:pt x="953" y="138"/>
                  </a:cubicBezTo>
                  <a:cubicBezTo>
                    <a:pt x="953" y="138"/>
                    <a:pt x="953" y="138"/>
                    <a:pt x="953" y="132"/>
                  </a:cubicBezTo>
                  <a:lnTo>
                    <a:pt x="905" y="132"/>
                  </a:lnTo>
                  <a:cubicBezTo>
                    <a:pt x="905" y="120"/>
                    <a:pt x="893" y="108"/>
                    <a:pt x="881" y="108"/>
                  </a:cubicBezTo>
                  <a:lnTo>
                    <a:pt x="834" y="108"/>
                  </a:lnTo>
                  <a:cubicBezTo>
                    <a:pt x="834" y="96"/>
                    <a:pt x="834" y="84"/>
                    <a:pt x="822" y="84"/>
                  </a:cubicBezTo>
                  <a:lnTo>
                    <a:pt x="798" y="84"/>
                  </a:lnTo>
                  <a:cubicBezTo>
                    <a:pt x="798" y="84"/>
                    <a:pt x="798" y="67"/>
                    <a:pt x="798" y="60"/>
                  </a:cubicBezTo>
                  <a:cubicBezTo>
                    <a:pt x="786" y="72"/>
                    <a:pt x="774" y="72"/>
                    <a:pt x="762" y="72"/>
                  </a:cubicBezTo>
                  <a:cubicBezTo>
                    <a:pt x="762" y="72"/>
                    <a:pt x="774" y="60"/>
                    <a:pt x="774" y="60"/>
                  </a:cubicBezTo>
                  <a:lnTo>
                    <a:pt x="726" y="60"/>
                  </a:lnTo>
                  <a:cubicBezTo>
                    <a:pt x="726" y="48"/>
                    <a:pt x="715" y="36"/>
                    <a:pt x="715" y="36"/>
                  </a:cubicBezTo>
                  <a:cubicBezTo>
                    <a:pt x="715" y="36"/>
                    <a:pt x="715" y="48"/>
                    <a:pt x="715" y="48"/>
                  </a:cubicBezTo>
                  <a:lnTo>
                    <a:pt x="679" y="48"/>
                  </a:lnTo>
                  <a:cubicBezTo>
                    <a:pt x="675" y="48"/>
                    <a:pt x="673" y="47"/>
                    <a:pt x="671" y="45"/>
                  </a:cubicBezTo>
                  <a:lnTo>
                    <a:pt x="671" y="45"/>
                  </a:lnTo>
                  <a:cubicBezTo>
                    <a:pt x="670" y="47"/>
                    <a:pt x="669" y="48"/>
                    <a:pt x="667" y="48"/>
                  </a:cubicBezTo>
                  <a:cubicBezTo>
                    <a:pt x="667" y="36"/>
                    <a:pt x="667" y="24"/>
                    <a:pt x="667" y="24"/>
                  </a:cubicBezTo>
                  <a:cubicBezTo>
                    <a:pt x="667" y="24"/>
                    <a:pt x="662" y="30"/>
                    <a:pt x="658" y="30"/>
                  </a:cubicBezTo>
                  <a:cubicBezTo>
                    <a:pt x="656" y="30"/>
                    <a:pt x="655" y="28"/>
                    <a:pt x="655" y="24"/>
                  </a:cubicBezTo>
                  <a:cubicBezTo>
                    <a:pt x="655" y="24"/>
                    <a:pt x="655" y="13"/>
                    <a:pt x="655" y="1"/>
                  </a:cubicBezTo>
                  <a:cubicBezTo>
                    <a:pt x="643" y="1"/>
                    <a:pt x="631" y="36"/>
                    <a:pt x="631" y="36"/>
                  </a:cubicBezTo>
                  <a:lnTo>
                    <a:pt x="631" y="13"/>
                  </a:lnTo>
                  <a:cubicBezTo>
                    <a:pt x="631" y="17"/>
                    <a:pt x="630" y="18"/>
                    <a:pt x="628" y="18"/>
                  </a:cubicBezTo>
                  <a:cubicBezTo>
                    <a:pt x="625" y="18"/>
                    <a:pt x="619" y="13"/>
                    <a:pt x="619" y="13"/>
                  </a:cubicBezTo>
                  <a:lnTo>
                    <a:pt x="607" y="13"/>
                  </a:lnTo>
                  <a:cubicBezTo>
                    <a:pt x="607" y="13"/>
                    <a:pt x="619" y="1"/>
                    <a:pt x="607" y="1"/>
                  </a:cubicBezTo>
                  <a:cubicBezTo>
                    <a:pt x="595" y="13"/>
                    <a:pt x="584" y="24"/>
                    <a:pt x="584" y="24"/>
                  </a:cubicBezTo>
                  <a:lnTo>
                    <a:pt x="584" y="13"/>
                  </a:lnTo>
                  <a:lnTo>
                    <a:pt x="572" y="13"/>
                  </a:lnTo>
                  <a:cubicBezTo>
                    <a:pt x="572" y="13"/>
                    <a:pt x="572" y="1"/>
                    <a:pt x="572" y="1"/>
                  </a:cubicBezTo>
                  <a:close/>
                  <a:moveTo>
                    <a:pt x="1119" y="429"/>
                  </a:moveTo>
                  <a:cubicBezTo>
                    <a:pt x="1119" y="429"/>
                    <a:pt x="1125" y="429"/>
                    <a:pt x="1130" y="431"/>
                  </a:cubicBezTo>
                  <a:lnTo>
                    <a:pt x="1130" y="431"/>
                  </a:lnTo>
                  <a:cubicBezTo>
                    <a:pt x="1130" y="430"/>
                    <a:pt x="1131" y="430"/>
                    <a:pt x="1131" y="429"/>
                  </a:cubicBezTo>
                  <a:close/>
                  <a:moveTo>
                    <a:pt x="1130" y="431"/>
                  </a:moveTo>
                  <a:cubicBezTo>
                    <a:pt x="1119" y="441"/>
                    <a:pt x="1119" y="442"/>
                    <a:pt x="1107" y="453"/>
                  </a:cubicBezTo>
                  <a:lnTo>
                    <a:pt x="1107" y="465"/>
                  </a:lnTo>
                  <a:cubicBezTo>
                    <a:pt x="1107" y="465"/>
                    <a:pt x="1107" y="453"/>
                    <a:pt x="1119" y="453"/>
                  </a:cubicBezTo>
                  <a:cubicBezTo>
                    <a:pt x="1122" y="451"/>
                    <a:pt x="1123" y="450"/>
                    <a:pt x="1123" y="450"/>
                  </a:cubicBezTo>
                  <a:lnTo>
                    <a:pt x="1123" y="450"/>
                  </a:lnTo>
                  <a:cubicBezTo>
                    <a:pt x="1123" y="450"/>
                    <a:pt x="1110" y="465"/>
                    <a:pt x="1119" y="465"/>
                  </a:cubicBezTo>
                  <a:cubicBezTo>
                    <a:pt x="1127" y="465"/>
                    <a:pt x="1130" y="460"/>
                    <a:pt x="1131" y="460"/>
                  </a:cubicBezTo>
                  <a:cubicBezTo>
                    <a:pt x="1131" y="460"/>
                    <a:pt x="1131" y="461"/>
                    <a:pt x="1131" y="465"/>
                  </a:cubicBezTo>
                  <a:cubicBezTo>
                    <a:pt x="1136" y="470"/>
                    <a:pt x="1141" y="473"/>
                    <a:pt x="1145" y="475"/>
                  </a:cubicBezTo>
                  <a:lnTo>
                    <a:pt x="1145" y="475"/>
                  </a:lnTo>
                  <a:cubicBezTo>
                    <a:pt x="1143" y="468"/>
                    <a:pt x="1122" y="451"/>
                    <a:pt x="1131" y="441"/>
                  </a:cubicBezTo>
                  <a:cubicBezTo>
                    <a:pt x="1137" y="435"/>
                    <a:pt x="1134" y="432"/>
                    <a:pt x="1130" y="431"/>
                  </a:cubicBezTo>
                  <a:close/>
                  <a:moveTo>
                    <a:pt x="1145" y="475"/>
                  </a:moveTo>
                  <a:lnTo>
                    <a:pt x="1145" y="475"/>
                  </a:lnTo>
                  <a:cubicBezTo>
                    <a:pt x="1146" y="476"/>
                    <a:pt x="1145" y="477"/>
                    <a:pt x="1143" y="477"/>
                  </a:cubicBezTo>
                  <a:lnTo>
                    <a:pt x="1155" y="483"/>
                  </a:lnTo>
                  <a:lnTo>
                    <a:pt x="1155" y="483"/>
                  </a:lnTo>
                  <a:cubicBezTo>
                    <a:pt x="1155" y="481"/>
                    <a:pt x="1155" y="479"/>
                    <a:pt x="1155" y="477"/>
                  </a:cubicBezTo>
                  <a:cubicBezTo>
                    <a:pt x="1155" y="477"/>
                    <a:pt x="1151" y="477"/>
                    <a:pt x="1145" y="475"/>
                  </a:cubicBezTo>
                  <a:close/>
                  <a:moveTo>
                    <a:pt x="1155" y="483"/>
                  </a:moveTo>
                  <a:cubicBezTo>
                    <a:pt x="1155" y="489"/>
                    <a:pt x="1155" y="495"/>
                    <a:pt x="1155" y="501"/>
                  </a:cubicBezTo>
                  <a:cubicBezTo>
                    <a:pt x="1155" y="501"/>
                    <a:pt x="1155" y="489"/>
                    <a:pt x="1167" y="489"/>
                  </a:cubicBezTo>
                  <a:lnTo>
                    <a:pt x="1155" y="483"/>
                  </a:lnTo>
                  <a:close/>
                  <a:moveTo>
                    <a:pt x="1155" y="501"/>
                  </a:moveTo>
                  <a:lnTo>
                    <a:pt x="1143" y="513"/>
                  </a:lnTo>
                  <a:cubicBezTo>
                    <a:pt x="1137" y="519"/>
                    <a:pt x="1143" y="519"/>
                    <a:pt x="1151" y="519"/>
                  </a:cubicBezTo>
                  <a:cubicBezTo>
                    <a:pt x="1152" y="519"/>
                    <a:pt x="1154" y="519"/>
                    <a:pt x="1155" y="519"/>
                  </a:cubicBezTo>
                  <a:lnTo>
                    <a:pt x="1155" y="519"/>
                  </a:lnTo>
                  <a:lnTo>
                    <a:pt x="1155" y="513"/>
                  </a:lnTo>
                  <a:cubicBezTo>
                    <a:pt x="1155" y="509"/>
                    <a:pt x="1155" y="505"/>
                    <a:pt x="1155" y="501"/>
                  </a:cubicBezTo>
                  <a:close/>
                  <a:moveTo>
                    <a:pt x="48" y="524"/>
                  </a:moveTo>
                  <a:lnTo>
                    <a:pt x="48" y="536"/>
                  </a:lnTo>
                  <a:cubicBezTo>
                    <a:pt x="60" y="536"/>
                    <a:pt x="60" y="536"/>
                    <a:pt x="48" y="524"/>
                  </a:cubicBezTo>
                  <a:close/>
                  <a:moveTo>
                    <a:pt x="1155" y="519"/>
                  </a:moveTo>
                  <a:lnTo>
                    <a:pt x="1155" y="524"/>
                  </a:lnTo>
                  <a:cubicBezTo>
                    <a:pt x="1155" y="527"/>
                    <a:pt x="1155" y="528"/>
                    <a:pt x="1155" y="529"/>
                  </a:cubicBezTo>
                  <a:lnTo>
                    <a:pt x="1155" y="529"/>
                  </a:lnTo>
                  <a:cubicBezTo>
                    <a:pt x="1149" y="528"/>
                    <a:pt x="1143" y="525"/>
                    <a:pt x="1143" y="524"/>
                  </a:cubicBezTo>
                  <a:lnTo>
                    <a:pt x="1143" y="524"/>
                  </a:lnTo>
                  <a:cubicBezTo>
                    <a:pt x="1143" y="525"/>
                    <a:pt x="1155" y="536"/>
                    <a:pt x="1167" y="536"/>
                  </a:cubicBezTo>
                  <a:cubicBezTo>
                    <a:pt x="1167" y="532"/>
                    <a:pt x="1167" y="528"/>
                    <a:pt x="1167" y="524"/>
                  </a:cubicBezTo>
                  <a:cubicBezTo>
                    <a:pt x="1167" y="528"/>
                    <a:pt x="1164" y="530"/>
                    <a:pt x="1161" y="530"/>
                  </a:cubicBezTo>
                  <a:cubicBezTo>
                    <a:pt x="1159" y="530"/>
                    <a:pt x="1158" y="530"/>
                    <a:pt x="1156" y="529"/>
                  </a:cubicBezTo>
                  <a:lnTo>
                    <a:pt x="1156" y="529"/>
                  </a:lnTo>
                  <a:cubicBezTo>
                    <a:pt x="1156" y="530"/>
                    <a:pt x="1156" y="530"/>
                    <a:pt x="1156" y="530"/>
                  </a:cubicBezTo>
                  <a:cubicBezTo>
                    <a:pt x="1155" y="530"/>
                    <a:pt x="1155" y="530"/>
                    <a:pt x="1155" y="529"/>
                  </a:cubicBezTo>
                  <a:lnTo>
                    <a:pt x="1155" y="529"/>
                  </a:lnTo>
                  <a:cubicBezTo>
                    <a:pt x="1156" y="529"/>
                    <a:pt x="1156" y="529"/>
                    <a:pt x="1156" y="529"/>
                  </a:cubicBezTo>
                  <a:lnTo>
                    <a:pt x="1156" y="529"/>
                  </a:lnTo>
                  <a:cubicBezTo>
                    <a:pt x="1158" y="528"/>
                    <a:pt x="1161" y="524"/>
                    <a:pt x="1167" y="524"/>
                  </a:cubicBezTo>
                  <a:cubicBezTo>
                    <a:pt x="1167" y="520"/>
                    <a:pt x="1161" y="519"/>
                    <a:pt x="1155" y="519"/>
                  </a:cubicBezTo>
                  <a:close/>
                  <a:moveTo>
                    <a:pt x="1155" y="536"/>
                  </a:moveTo>
                  <a:cubicBezTo>
                    <a:pt x="1167" y="536"/>
                    <a:pt x="1167" y="536"/>
                    <a:pt x="1167" y="548"/>
                  </a:cubicBezTo>
                  <a:cubicBezTo>
                    <a:pt x="1167" y="545"/>
                    <a:pt x="1167" y="540"/>
                    <a:pt x="1167" y="536"/>
                  </a:cubicBezTo>
                  <a:close/>
                  <a:moveTo>
                    <a:pt x="1182" y="555"/>
                  </a:moveTo>
                  <a:cubicBezTo>
                    <a:pt x="1180" y="555"/>
                    <a:pt x="1179" y="556"/>
                    <a:pt x="1179" y="560"/>
                  </a:cubicBezTo>
                  <a:lnTo>
                    <a:pt x="1191" y="560"/>
                  </a:lnTo>
                  <a:cubicBezTo>
                    <a:pt x="1191" y="560"/>
                    <a:pt x="1185" y="555"/>
                    <a:pt x="1182" y="555"/>
                  </a:cubicBezTo>
                  <a:close/>
                  <a:moveTo>
                    <a:pt x="1167" y="548"/>
                  </a:moveTo>
                  <a:cubicBezTo>
                    <a:pt x="1167" y="555"/>
                    <a:pt x="1167" y="560"/>
                    <a:pt x="1167" y="560"/>
                  </a:cubicBezTo>
                  <a:cubicBezTo>
                    <a:pt x="1179" y="572"/>
                    <a:pt x="1167" y="572"/>
                    <a:pt x="1155" y="572"/>
                  </a:cubicBezTo>
                  <a:lnTo>
                    <a:pt x="1167" y="572"/>
                  </a:lnTo>
                  <a:cubicBezTo>
                    <a:pt x="1167" y="572"/>
                    <a:pt x="1167" y="572"/>
                    <a:pt x="1167" y="584"/>
                  </a:cubicBezTo>
                  <a:cubicBezTo>
                    <a:pt x="1179" y="584"/>
                    <a:pt x="1179" y="596"/>
                    <a:pt x="1179" y="596"/>
                  </a:cubicBezTo>
                  <a:cubicBezTo>
                    <a:pt x="1179" y="596"/>
                    <a:pt x="1179" y="608"/>
                    <a:pt x="1179" y="608"/>
                  </a:cubicBezTo>
                  <a:cubicBezTo>
                    <a:pt x="1179" y="608"/>
                    <a:pt x="1181" y="606"/>
                    <a:pt x="1183" y="605"/>
                  </a:cubicBezTo>
                  <a:lnTo>
                    <a:pt x="1183" y="605"/>
                  </a:lnTo>
                  <a:cubicBezTo>
                    <a:pt x="1186" y="613"/>
                    <a:pt x="1191" y="620"/>
                    <a:pt x="1191" y="620"/>
                  </a:cubicBezTo>
                  <a:lnTo>
                    <a:pt x="1191" y="608"/>
                  </a:lnTo>
                  <a:cubicBezTo>
                    <a:pt x="1191" y="604"/>
                    <a:pt x="1189" y="603"/>
                    <a:pt x="1188" y="603"/>
                  </a:cubicBezTo>
                  <a:cubicBezTo>
                    <a:pt x="1186" y="603"/>
                    <a:pt x="1184" y="603"/>
                    <a:pt x="1183" y="605"/>
                  </a:cubicBezTo>
                  <a:lnTo>
                    <a:pt x="1183" y="605"/>
                  </a:lnTo>
                  <a:cubicBezTo>
                    <a:pt x="1179" y="595"/>
                    <a:pt x="1178" y="584"/>
                    <a:pt x="1191" y="584"/>
                  </a:cubicBezTo>
                  <a:cubicBezTo>
                    <a:pt x="1179" y="584"/>
                    <a:pt x="1179" y="584"/>
                    <a:pt x="1179" y="560"/>
                  </a:cubicBezTo>
                  <a:cubicBezTo>
                    <a:pt x="1167" y="548"/>
                    <a:pt x="1179" y="548"/>
                    <a:pt x="1179" y="548"/>
                  </a:cubicBezTo>
                  <a:close/>
                  <a:moveTo>
                    <a:pt x="1191" y="620"/>
                  </a:moveTo>
                  <a:cubicBezTo>
                    <a:pt x="1191" y="620"/>
                    <a:pt x="1191" y="620"/>
                    <a:pt x="1191" y="632"/>
                  </a:cubicBezTo>
                  <a:lnTo>
                    <a:pt x="1203" y="632"/>
                  </a:lnTo>
                  <a:cubicBezTo>
                    <a:pt x="1215" y="620"/>
                    <a:pt x="1215" y="620"/>
                    <a:pt x="1203" y="620"/>
                  </a:cubicBezTo>
                  <a:cubicBezTo>
                    <a:pt x="1203" y="620"/>
                    <a:pt x="1197" y="625"/>
                    <a:pt x="1194" y="625"/>
                  </a:cubicBezTo>
                  <a:cubicBezTo>
                    <a:pt x="1192" y="625"/>
                    <a:pt x="1191" y="624"/>
                    <a:pt x="1191" y="620"/>
                  </a:cubicBezTo>
                  <a:close/>
                  <a:moveTo>
                    <a:pt x="12" y="644"/>
                  </a:moveTo>
                  <a:cubicBezTo>
                    <a:pt x="12" y="644"/>
                    <a:pt x="12" y="644"/>
                    <a:pt x="13" y="644"/>
                  </a:cubicBezTo>
                  <a:lnTo>
                    <a:pt x="13" y="644"/>
                  </a:lnTo>
                  <a:cubicBezTo>
                    <a:pt x="12" y="644"/>
                    <a:pt x="12" y="644"/>
                    <a:pt x="12" y="644"/>
                  </a:cubicBezTo>
                  <a:close/>
                  <a:moveTo>
                    <a:pt x="195" y="313"/>
                  </a:moveTo>
                  <a:cubicBezTo>
                    <a:pt x="188" y="313"/>
                    <a:pt x="179" y="316"/>
                    <a:pt x="167" y="322"/>
                  </a:cubicBezTo>
                  <a:lnTo>
                    <a:pt x="155" y="322"/>
                  </a:lnTo>
                  <a:cubicBezTo>
                    <a:pt x="155" y="334"/>
                    <a:pt x="143" y="322"/>
                    <a:pt x="143" y="346"/>
                  </a:cubicBezTo>
                  <a:cubicBezTo>
                    <a:pt x="143" y="346"/>
                    <a:pt x="143" y="372"/>
                    <a:pt x="136" y="372"/>
                  </a:cubicBezTo>
                  <a:cubicBezTo>
                    <a:pt x="134" y="372"/>
                    <a:pt x="133" y="371"/>
                    <a:pt x="131" y="370"/>
                  </a:cubicBezTo>
                  <a:lnTo>
                    <a:pt x="131" y="370"/>
                  </a:lnTo>
                  <a:cubicBezTo>
                    <a:pt x="143" y="382"/>
                    <a:pt x="131" y="382"/>
                    <a:pt x="131" y="394"/>
                  </a:cubicBezTo>
                  <a:cubicBezTo>
                    <a:pt x="131" y="394"/>
                    <a:pt x="131" y="394"/>
                    <a:pt x="143" y="405"/>
                  </a:cubicBezTo>
                  <a:cubicBezTo>
                    <a:pt x="143" y="409"/>
                    <a:pt x="142" y="411"/>
                    <a:pt x="140" y="411"/>
                  </a:cubicBezTo>
                  <a:cubicBezTo>
                    <a:pt x="135" y="411"/>
                    <a:pt x="127" y="405"/>
                    <a:pt x="119" y="405"/>
                  </a:cubicBezTo>
                  <a:cubicBezTo>
                    <a:pt x="119" y="405"/>
                    <a:pt x="119" y="417"/>
                    <a:pt x="119" y="417"/>
                  </a:cubicBezTo>
                  <a:cubicBezTo>
                    <a:pt x="107" y="429"/>
                    <a:pt x="95" y="441"/>
                    <a:pt x="95" y="441"/>
                  </a:cubicBezTo>
                  <a:lnTo>
                    <a:pt x="95" y="453"/>
                  </a:lnTo>
                  <a:lnTo>
                    <a:pt x="84" y="453"/>
                  </a:lnTo>
                  <a:cubicBezTo>
                    <a:pt x="84" y="453"/>
                    <a:pt x="84" y="465"/>
                    <a:pt x="84" y="477"/>
                  </a:cubicBezTo>
                  <a:cubicBezTo>
                    <a:pt x="84" y="477"/>
                    <a:pt x="72" y="477"/>
                    <a:pt x="72" y="489"/>
                  </a:cubicBezTo>
                  <a:cubicBezTo>
                    <a:pt x="60" y="489"/>
                    <a:pt x="60" y="489"/>
                    <a:pt x="60" y="501"/>
                  </a:cubicBezTo>
                  <a:cubicBezTo>
                    <a:pt x="60" y="501"/>
                    <a:pt x="60" y="513"/>
                    <a:pt x="60" y="524"/>
                  </a:cubicBezTo>
                  <a:cubicBezTo>
                    <a:pt x="60" y="524"/>
                    <a:pt x="72" y="536"/>
                    <a:pt x="60" y="536"/>
                  </a:cubicBezTo>
                  <a:lnTo>
                    <a:pt x="48" y="536"/>
                  </a:lnTo>
                  <a:lnTo>
                    <a:pt x="48" y="548"/>
                  </a:lnTo>
                  <a:lnTo>
                    <a:pt x="48" y="560"/>
                  </a:lnTo>
                  <a:cubicBezTo>
                    <a:pt x="48" y="560"/>
                    <a:pt x="48" y="560"/>
                    <a:pt x="48" y="572"/>
                  </a:cubicBezTo>
                  <a:cubicBezTo>
                    <a:pt x="42" y="578"/>
                    <a:pt x="36" y="578"/>
                    <a:pt x="33" y="578"/>
                  </a:cubicBezTo>
                  <a:cubicBezTo>
                    <a:pt x="30" y="578"/>
                    <a:pt x="30" y="578"/>
                    <a:pt x="36" y="584"/>
                  </a:cubicBezTo>
                  <a:cubicBezTo>
                    <a:pt x="36" y="608"/>
                    <a:pt x="36" y="596"/>
                    <a:pt x="36" y="608"/>
                  </a:cubicBezTo>
                  <a:cubicBezTo>
                    <a:pt x="36" y="608"/>
                    <a:pt x="36" y="620"/>
                    <a:pt x="36" y="620"/>
                  </a:cubicBezTo>
                  <a:cubicBezTo>
                    <a:pt x="36" y="622"/>
                    <a:pt x="35" y="623"/>
                    <a:pt x="35" y="623"/>
                  </a:cubicBezTo>
                  <a:cubicBezTo>
                    <a:pt x="32" y="623"/>
                    <a:pt x="28" y="616"/>
                    <a:pt x="25" y="616"/>
                  </a:cubicBezTo>
                  <a:cubicBezTo>
                    <a:pt x="25" y="616"/>
                    <a:pt x="24" y="617"/>
                    <a:pt x="24" y="620"/>
                  </a:cubicBezTo>
                  <a:cubicBezTo>
                    <a:pt x="24" y="632"/>
                    <a:pt x="36" y="632"/>
                    <a:pt x="36" y="632"/>
                  </a:cubicBezTo>
                  <a:cubicBezTo>
                    <a:pt x="36" y="644"/>
                    <a:pt x="24" y="644"/>
                    <a:pt x="24" y="644"/>
                  </a:cubicBezTo>
                  <a:cubicBezTo>
                    <a:pt x="24" y="648"/>
                    <a:pt x="23" y="649"/>
                    <a:pt x="21" y="649"/>
                  </a:cubicBezTo>
                  <a:cubicBezTo>
                    <a:pt x="18" y="649"/>
                    <a:pt x="14" y="645"/>
                    <a:pt x="13" y="644"/>
                  </a:cubicBezTo>
                  <a:lnTo>
                    <a:pt x="13" y="644"/>
                  </a:lnTo>
                  <a:cubicBezTo>
                    <a:pt x="15" y="646"/>
                    <a:pt x="24" y="654"/>
                    <a:pt x="33" y="654"/>
                  </a:cubicBezTo>
                  <a:cubicBezTo>
                    <a:pt x="39" y="654"/>
                    <a:pt x="44" y="651"/>
                    <a:pt x="48" y="644"/>
                  </a:cubicBezTo>
                  <a:cubicBezTo>
                    <a:pt x="48" y="644"/>
                    <a:pt x="53" y="649"/>
                    <a:pt x="57" y="649"/>
                  </a:cubicBezTo>
                  <a:cubicBezTo>
                    <a:pt x="58" y="649"/>
                    <a:pt x="60" y="648"/>
                    <a:pt x="60" y="644"/>
                  </a:cubicBezTo>
                  <a:cubicBezTo>
                    <a:pt x="72" y="632"/>
                    <a:pt x="72" y="620"/>
                    <a:pt x="60" y="620"/>
                  </a:cubicBezTo>
                  <a:cubicBezTo>
                    <a:pt x="72" y="608"/>
                    <a:pt x="72" y="608"/>
                    <a:pt x="60" y="608"/>
                  </a:cubicBezTo>
                  <a:cubicBezTo>
                    <a:pt x="60" y="608"/>
                    <a:pt x="60" y="596"/>
                    <a:pt x="60" y="584"/>
                  </a:cubicBezTo>
                  <a:cubicBezTo>
                    <a:pt x="72" y="584"/>
                    <a:pt x="72" y="572"/>
                    <a:pt x="84" y="572"/>
                  </a:cubicBezTo>
                  <a:cubicBezTo>
                    <a:pt x="84" y="566"/>
                    <a:pt x="84" y="566"/>
                    <a:pt x="85" y="566"/>
                  </a:cubicBezTo>
                  <a:cubicBezTo>
                    <a:pt x="86" y="566"/>
                    <a:pt x="89" y="566"/>
                    <a:pt x="95" y="560"/>
                  </a:cubicBezTo>
                  <a:cubicBezTo>
                    <a:pt x="95" y="560"/>
                    <a:pt x="107" y="560"/>
                    <a:pt x="107" y="548"/>
                  </a:cubicBezTo>
                  <a:cubicBezTo>
                    <a:pt x="107" y="548"/>
                    <a:pt x="107" y="536"/>
                    <a:pt x="95" y="536"/>
                  </a:cubicBezTo>
                  <a:cubicBezTo>
                    <a:pt x="95" y="536"/>
                    <a:pt x="107" y="536"/>
                    <a:pt x="107" y="513"/>
                  </a:cubicBezTo>
                  <a:cubicBezTo>
                    <a:pt x="107" y="513"/>
                    <a:pt x="107" y="501"/>
                    <a:pt x="107" y="489"/>
                  </a:cubicBezTo>
                  <a:lnTo>
                    <a:pt x="119" y="489"/>
                  </a:lnTo>
                  <a:cubicBezTo>
                    <a:pt x="119" y="489"/>
                    <a:pt x="107" y="489"/>
                    <a:pt x="107" y="477"/>
                  </a:cubicBezTo>
                  <a:cubicBezTo>
                    <a:pt x="110" y="474"/>
                    <a:pt x="112" y="473"/>
                    <a:pt x="115" y="473"/>
                  </a:cubicBezTo>
                  <a:cubicBezTo>
                    <a:pt x="121" y="473"/>
                    <a:pt x="127" y="480"/>
                    <a:pt x="130" y="480"/>
                  </a:cubicBezTo>
                  <a:cubicBezTo>
                    <a:pt x="131" y="480"/>
                    <a:pt x="131" y="479"/>
                    <a:pt x="131" y="477"/>
                  </a:cubicBezTo>
                  <a:cubicBezTo>
                    <a:pt x="137" y="471"/>
                    <a:pt x="137" y="471"/>
                    <a:pt x="136" y="471"/>
                  </a:cubicBezTo>
                  <a:cubicBezTo>
                    <a:pt x="134" y="471"/>
                    <a:pt x="131" y="471"/>
                    <a:pt x="131" y="465"/>
                  </a:cubicBezTo>
                  <a:cubicBezTo>
                    <a:pt x="131" y="453"/>
                    <a:pt x="131" y="453"/>
                    <a:pt x="143" y="441"/>
                  </a:cubicBezTo>
                  <a:cubicBezTo>
                    <a:pt x="155" y="441"/>
                    <a:pt x="167" y="417"/>
                    <a:pt x="167" y="405"/>
                  </a:cubicBezTo>
                  <a:cubicBezTo>
                    <a:pt x="179" y="394"/>
                    <a:pt x="167" y="394"/>
                    <a:pt x="167" y="394"/>
                  </a:cubicBezTo>
                  <a:cubicBezTo>
                    <a:pt x="167" y="390"/>
                    <a:pt x="167" y="388"/>
                    <a:pt x="167" y="388"/>
                  </a:cubicBezTo>
                  <a:cubicBezTo>
                    <a:pt x="168" y="388"/>
                    <a:pt x="171" y="394"/>
                    <a:pt x="179" y="394"/>
                  </a:cubicBezTo>
                  <a:cubicBezTo>
                    <a:pt x="191" y="394"/>
                    <a:pt x="179" y="382"/>
                    <a:pt x="179" y="370"/>
                  </a:cubicBezTo>
                  <a:cubicBezTo>
                    <a:pt x="179" y="372"/>
                    <a:pt x="178" y="373"/>
                    <a:pt x="178" y="373"/>
                  </a:cubicBezTo>
                  <a:cubicBezTo>
                    <a:pt x="174" y="373"/>
                    <a:pt x="167" y="358"/>
                    <a:pt x="167" y="358"/>
                  </a:cubicBezTo>
                  <a:lnTo>
                    <a:pt x="179" y="358"/>
                  </a:lnTo>
                  <a:cubicBezTo>
                    <a:pt x="179" y="358"/>
                    <a:pt x="179" y="358"/>
                    <a:pt x="179" y="346"/>
                  </a:cubicBezTo>
                  <a:cubicBezTo>
                    <a:pt x="179" y="337"/>
                    <a:pt x="179" y="329"/>
                    <a:pt x="183" y="329"/>
                  </a:cubicBezTo>
                  <a:cubicBezTo>
                    <a:pt x="185" y="329"/>
                    <a:pt x="187" y="331"/>
                    <a:pt x="191" y="334"/>
                  </a:cubicBezTo>
                  <a:cubicBezTo>
                    <a:pt x="193" y="336"/>
                    <a:pt x="194" y="337"/>
                    <a:pt x="195" y="337"/>
                  </a:cubicBezTo>
                  <a:cubicBezTo>
                    <a:pt x="198" y="337"/>
                    <a:pt x="191" y="322"/>
                    <a:pt x="191" y="322"/>
                  </a:cubicBezTo>
                  <a:cubicBezTo>
                    <a:pt x="191" y="320"/>
                    <a:pt x="192" y="319"/>
                    <a:pt x="195" y="319"/>
                  </a:cubicBezTo>
                  <a:cubicBezTo>
                    <a:pt x="201" y="319"/>
                    <a:pt x="214" y="326"/>
                    <a:pt x="216" y="326"/>
                  </a:cubicBezTo>
                  <a:cubicBezTo>
                    <a:pt x="217" y="326"/>
                    <a:pt x="217" y="325"/>
                    <a:pt x="214" y="322"/>
                  </a:cubicBezTo>
                  <a:cubicBezTo>
                    <a:pt x="209" y="316"/>
                    <a:pt x="203" y="313"/>
                    <a:pt x="195" y="313"/>
                  </a:cubicBezTo>
                  <a:close/>
                  <a:moveTo>
                    <a:pt x="24" y="691"/>
                  </a:moveTo>
                  <a:lnTo>
                    <a:pt x="24" y="703"/>
                  </a:lnTo>
                  <a:cubicBezTo>
                    <a:pt x="24" y="703"/>
                    <a:pt x="36" y="691"/>
                    <a:pt x="36" y="691"/>
                  </a:cubicBezTo>
                  <a:close/>
                  <a:moveTo>
                    <a:pt x="1191" y="798"/>
                  </a:moveTo>
                  <a:cubicBezTo>
                    <a:pt x="1183" y="798"/>
                    <a:pt x="1185" y="804"/>
                    <a:pt x="1188" y="804"/>
                  </a:cubicBezTo>
                  <a:cubicBezTo>
                    <a:pt x="1189" y="804"/>
                    <a:pt x="1191" y="802"/>
                    <a:pt x="1191" y="798"/>
                  </a:cubicBezTo>
                  <a:close/>
                  <a:moveTo>
                    <a:pt x="1369" y="858"/>
                  </a:moveTo>
                  <a:cubicBezTo>
                    <a:pt x="1354" y="858"/>
                    <a:pt x="1359" y="868"/>
                    <a:pt x="1364" y="868"/>
                  </a:cubicBezTo>
                  <a:cubicBezTo>
                    <a:pt x="1367" y="868"/>
                    <a:pt x="1369" y="866"/>
                    <a:pt x="1369" y="858"/>
                  </a:cubicBezTo>
                  <a:close/>
                  <a:moveTo>
                    <a:pt x="26" y="841"/>
                  </a:moveTo>
                  <a:cubicBezTo>
                    <a:pt x="21" y="841"/>
                    <a:pt x="16" y="842"/>
                    <a:pt x="12" y="846"/>
                  </a:cubicBezTo>
                  <a:cubicBezTo>
                    <a:pt x="0" y="858"/>
                    <a:pt x="12" y="858"/>
                    <a:pt x="12" y="858"/>
                  </a:cubicBezTo>
                  <a:lnTo>
                    <a:pt x="12" y="870"/>
                  </a:lnTo>
                  <a:cubicBezTo>
                    <a:pt x="24" y="870"/>
                    <a:pt x="24" y="858"/>
                    <a:pt x="36" y="846"/>
                  </a:cubicBezTo>
                  <a:cubicBezTo>
                    <a:pt x="44" y="846"/>
                    <a:pt x="36" y="841"/>
                    <a:pt x="26" y="841"/>
                  </a:cubicBezTo>
                  <a:close/>
                  <a:moveTo>
                    <a:pt x="12" y="989"/>
                  </a:moveTo>
                  <a:lnTo>
                    <a:pt x="12" y="1001"/>
                  </a:lnTo>
                  <a:cubicBezTo>
                    <a:pt x="24" y="1001"/>
                    <a:pt x="12" y="989"/>
                    <a:pt x="12" y="989"/>
                  </a:cubicBezTo>
                  <a:close/>
                  <a:moveTo>
                    <a:pt x="1203" y="632"/>
                  </a:moveTo>
                  <a:cubicBezTo>
                    <a:pt x="1191" y="644"/>
                    <a:pt x="1179" y="655"/>
                    <a:pt x="1191" y="667"/>
                  </a:cubicBezTo>
                  <a:cubicBezTo>
                    <a:pt x="1191" y="679"/>
                    <a:pt x="1191" y="679"/>
                    <a:pt x="1191" y="679"/>
                  </a:cubicBezTo>
                  <a:cubicBezTo>
                    <a:pt x="1191" y="679"/>
                    <a:pt x="1203" y="691"/>
                    <a:pt x="1203" y="703"/>
                  </a:cubicBezTo>
                  <a:cubicBezTo>
                    <a:pt x="1203" y="703"/>
                    <a:pt x="1197" y="698"/>
                    <a:pt x="1194" y="698"/>
                  </a:cubicBezTo>
                  <a:cubicBezTo>
                    <a:pt x="1192" y="698"/>
                    <a:pt x="1191" y="699"/>
                    <a:pt x="1191" y="703"/>
                  </a:cubicBezTo>
                  <a:lnTo>
                    <a:pt x="1191" y="727"/>
                  </a:lnTo>
                  <a:cubicBezTo>
                    <a:pt x="1191" y="739"/>
                    <a:pt x="1191" y="739"/>
                    <a:pt x="1203" y="751"/>
                  </a:cubicBezTo>
                  <a:cubicBezTo>
                    <a:pt x="1197" y="745"/>
                    <a:pt x="1194" y="742"/>
                    <a:pt x="1191" y="742"/>
                  </a:cubicBezTo>
                  <a:cubicBezTo>
                    <a:pt x="1188" y="742"/>
                    <a:pt x="1185" y="745"/>
                    <a:pt x="1179" y="751"/>
                  </a:cubicBezTo>
                  <a:lnTo>
                    <a:pt x="1179" y="763"/>
                  </a:lnTo>
                  <a:cubicBezTo>
                    <a:pt x="1179" y="767"/>
                    <a:pt x="1179" y="768"/>
                    <a:pt x="1179" y="768"/>
                  </a:cubicBezTo>
                  <a:cubicBezTo>
                    <a:pt x="1180" y="768"/>
                    <a:pt x="1183" y="763"/>
                    <a:pt x="1191" y="763"/>
                  </a:cubicBezTo>
                  <a:cubicBezTo>
                    <a:pt x="1203" y="763"/>
                    <a:pt x="1191" y="763"/>
                    <a:pt x="1191" y="775"/>
                  </a:cubicBezTo>
                  <a:cubicBezTo>
                    <a:pt x="1191" y="775"/>
                    <a:pt x="1191" y="786"/>
                    <a:pt x="1191" y="786"/>
                  </a:cubicBezTo>
                  <a:cubicBezTo>
                    <a:pt x="1191" y="786"/>
                    <a:pt x="1191" y="786"/>
                    <a:pt x="1191" y="798"/>
                  </a:cubicBezTo>
                  <a:lnTo>
                    <a:pt x="1191" y="810"/>
                  </a:lnTo>
                  <a:lnTo>
                    <a:pt x="1191" y="822"/>
                  </a:lnTo>
                  <a:cubicBezTo>
                    <a:pt x="1191" y="834"/>
                    <a:pt x="1191" y="834"/>
                    <a:pt x="1191" y="834"/>
                  </a:cubicBezTo>
                  <a:lnTo>
                    <a:pt x="1167" y="834"/>
                  </a:lnTo>
                  <a:cubicBezTo>
                    <a:pt x="1167" y="846"/>
                    <a:pt x="1167" y="846"/>
                    <a:pt x="1167" y="858"/>
                  </a:cubicBezTo>
                  <a:lnTo>
                    <a:pt x="1179" y="858"/>
                  </a:lnTo>
                  <a:cubicBezTo>
                    <a:pt x="1179" y="870"/>
                    <a:pt x="1167" y="870"/>
                    <a:pt x="1179" y="870"/>
                  </a:cubicBezTo>
                  <a:cubicBezTo>
                    <a:pt x="1167" y="870"/>
                    <a:pt x="1179" y="894"/>
                    <a:pt x="1179" y="894"/>
                  </a:cubicBezTo>
                  <a:lnTo>
                    <a:pt x="1179" y="905"/>
                  </a:lnTo>
                  <a:cubicBezTo>
                    <a:pt x="1179" y="917"/>
                    <a:pt x="1179" y="917"/>
                    <a:pt x="1179" y="917"/>
                  </a:cubicBezTo>
                  <a:cubicBezTo>
                    <a:pt x="1179" y="917"/>
                    <a:pt x="1179" y="953"/>
                    <a:pt x="1167" y="953"/>
                  </a:cubicBezTo>
                  <a:cubicBezTo>
                    <a:pt x="1155" y="953"/>
                    <a:pt x="1167" y="953"/>
                    <a:pt x="1179" y="965"/>
                  </a:cubicBezTo>
                  <a:cubicBezTo>
                    <a:pt x="1167" y="977"/>
                    <a:pt x="1167" y="977"/>
                    <a:pt x="1179" y="989"/>
                  </a:cubicBezTo>
                  <a:cubicBezTo>
                    <a:pt x="1179" y="989"/>
                    <a:pt x="1179" y="989"/>
                    <a:pt x="1179" y="1001"/>
                  </a:cubicBezTo>
                  <a:lnTo>
                    <a:pt x="1167" y="1001"/>
                  </a:lnTo>
                  <a:cubicBezTo>
                    <a:pt x="1167" y="1001"/>
                    <a:pt x="1191" y="1013"/>
                    <a:pt x="1179" y="1013"/>
                  </a:cubicBezTo>
                  <a:cubicBezTo>
                    <a:pt x="1179" y="1017"/>
                    <a:pt x="1178" y="1018"/>
                    <a:pt x="1176" y="1018"/>
                  </a:cubicBezTo>
                  <a:cubicBezTo>
                    <a:pt x="1172" y="1018"/>
                    <a:pt x="1167" y="1013"/>
                    <a:pt x="1167" y="1013"/>
                  </a:cubicBezTo>
                  <a:lnTo>
                    <a:pt x="1167" y="1013"/>
                  </a:lnTo>
                  <a:cubicBezTo>
                    <a:pt x="1155" y="1013"/>
                    <a:pt x="1167" y="1036"/>
                    <a:pt x="1179" y="1048"/>
                  </a:cubicBezTo>
                  <a:cubicBezTo>
                    <a:pt x="1179" y="1053"/>
                    <a:pt x="1179" y="1057"/>
                    <a:pt x="1179" y="1060"/>
                  </a:cubicBezTo>
                  <a:cubicBezTo>
                    <a:pt x="1179" y="1060"/>
                    <a:pt x="1191" y="1060"/>
                    <a:pt x="1191" y="1048"/>
                  </a:cubicBezTo>
                  <a:cubicBezTo>
                    <a:pt x="1191" y="1036"/>
                    <a:pt x="1191" y="1036"/>
                    <a:pt x="1191" y="1036"/>
                  </a:cubicBezTo>
                  <a:cubicBezTo>
                    <a:pt x="1191" y="1025"/>
                    <a:pt x="1203" y="1025"/>
                    <a:pt x="1191" y="1025"/>
                  </a:cubicBezTo>
                  <a:cubicBezTo>
                    <a:pt x="1185" y="1019"/>
                    <a:pt x="1182" y="1019"/>
                    <a:pt x="1182" y="1019"/>
                  </a:cubicBezTo>
                  <a:cubicBezTo>
                    <a:pt x="1182" y="1019"/>
                    <a:pt x="1185" y="1019"/>
                    <a:pt x="1191" y="1013"/>
                  </a:cubicBezTo>
                  <a:cubicBezTo>
                    <a:pt x="1191" y="1007"/>
                    <a:pt x="1191" y="1007"/>
                    <a:pt x="1192" y="1007"/>
                  </a:cubicBezTo>
                  <a:cubicBezTo>
                    <a:pt x="1194" y="1007"/>
                    <a:pt x="1197" y="1007"/>
                    <a:pt x="1203" y="1001"/>
                  </a:cubicBezTo>
                  <a:cubicBezTo>
                    <a:pt x="1203" y="989"/>
                    <a:pt x="1203" y="989"/>
                    <a:pt x="1203" y="989"/>
                  </a:cubicBezTo>
                  <a:cubicBezTo>
                    <a:pt x="1203" y="985"/>
                    <a:pt x="1200" y="984"/>
                    <a:pt x="1197" y="984"/>
                  </a:cubicBezTo>
                  <a:lnTo>
                    <a:pt x="1197" y="984"/>
                  </a:lnTo>
                  <a:lnTo>
                    <a:pt x="1191" y="977"/>
                  </a:lnTo>
                  <a:cubicBezTo>
                    <a:pt x="1191" y="965"/>
                    <a:pt x="1203" y="965"/>
                    <a:pt x="1203" y="953"/>
                  </a:cubicBezTo>
                  <a:lnTo>
                    <a:pt x="1179" y="953"/>
                  </a:lnTo>
                  <a:cubicBezTo>
                    <a:pt x="1191" y="953"/>
                    <a:pt x="1191" y="941"/>
                    <a:pt x="1191" y="941"/>
                  </a:cubicBezTo>
                  <a:cubicBezTo>
                    <a:pt x="1191" y="941"/>
                    <a:pt x="1215" y="929"/>
                    <a:pt x="1203" y="917"/>
                  </a:cubicBezTo>
                  <a:cubicBezTo>
                    <a:pt x="1203" y="917"/>
                    <a:pt x="1191" y="917"/>
                    <a:pt x="1203" y="905"/>
                  </a:cubicBezTo>
                  <a:cubicBezTo>
                    <a:pt x="1215" y="905"/>
                    <a:pt x="1191" y="894"/>
                    <a:pt x="1191" y="882"/>
                  </a:cubicBezTo>
                  <a:cubicBezTo>
                    <a:pt x="1191" y="882"/>
                    <a:pt x="1215" y="870"/>
                    <a:pt x="1215" y="870"/>
                  </a:cubicBezTo>
                  <a:cubicBezTo>
                    <a:pt x="1215" y="867"/>
                    <a:pt x="1214" y="865"/>
                    <a:pt x="1213" y="865"/>
                  </a:cubicBezTo>
                  <a:lnTo>
                    <a:pt x="1213" y="865"/>
                  </a:lnTo>
                  <a:cubicBezTo>
                    <a:pt x="1214" y="863"/>
                    <a:pt x="1215" y="861"/>
                    <a:pt x="1215" y="858"/>
                  </a:cubicBezTo>
                  <a:cubicBezTo>
                    <a:pt x="1215" y="846"/>
                    <a:pt x="1215" y="846"/>
                    <a:pt x="1215" y="834"/>
                  </a:cubicBezTo>
                  <a:lnTo>
                    <a:pt x="1215" y="822"/>
                  </a:lnTo>
                  <a:cubicBezTo>
                    <a:pt x="1215" y="822"/>
                    <a:pt x="1215" y="810"/>
                    <a:pt x="1215" y="810"/>
                  </a:cubicBezTo>
                  <a:cubicBezTo>
                    <a:pt x="1215" y="810"/>
                    <a:pt x="1191" y="798"/>
                    <a:pt x="1203" y="798"/>
                  </a:cubicBezTo>
                  <a:cubicBezTo>
                    <a:pt x="1203" y="792"/>
                    <a:pt x="1209" y="792"/>
                    <a:pt x="1213" y="792"/>
                  </a:cubicBezTo>
                  <a:cubicBezTo>
                    <a:pt x="1218" y="792"/>
                    <a:pt x="1221" y="792"/>
                    <a:pt x="1215" y="786"/>
                  </a:cubicBezTo>
                  <a:cubicBezTo>
                    <a:pt x="1203" y="775"/>
                    <a:pt x="1191" y="775"/>
                    <a:pt x="1203" y="763"/>
                  </a:cubicBezTo>
                  <a:cubicBezTo>
                    <a:pt x="1215" y="751"/>
                    <a:pt x="1215" y="751"/>
                    <a:pt x="1215" y="751"/>
                  </a:cubicBezTo>
                  <a:cubicBezTo>
                    <a:pt x="1215" y="745"/>
                    <a:pt x="1215" y="745"/>
                    <a:pt x="1215" y="745"/>
                  </a:cubicBezTo>
                  <a:cubicBezTo>
                    <a:pt x="1215" y="745"/>
                    <a:pt x="1215" y="745"/>
                    <a:pt x="1215" y="739"/>
                  </a:cubicBezTo>
                  <a:cubicBezTo>
                    <a:pt x="1215" y="727"/>
                    <a:pt x="1227" y="727"/>
                    <a:pt x="1227" y="715"/>
                  </a:cubicBezTo>
                  <a:lnTo>
                    <a:pt x="1215" y="715"/>
                  </a:lnTo>
                  <a:cubicBezTo>
                    <a:pt x="1203" y="715"/>
                    <a:pt x="1227" y="703"/>
                    <a:pt x="1227" y="703"/>
                  </a:cubicBezTo>
                  <a:cubicBezTo>
                    <a:pt x="1227" y="699"/>
                    <a:pt x="1224" y="698"/>
                    <a:pt x="1221" y="698"/>
                  </a:cubicBezTo>
                  <a:cubicBezTo>
                    <a:pt x="1219" y="698"/>
                    <a:pt x="1218" y="698"/>
                    <a:pt x="1217" y="698"/>
                  </a:cubicBezTo>
                  <a:lnTo>
                    <a:pt x="1217" y="698"/>
                  </a:lnTo>
                  <a:cubicBezTo>
                    <a:pt x="1215" y="697"/>
                    <a:pt x="1215" y="694"/>
                    <a:pt x="1215" y="691"/>
                  </a:cubicBezTo>
                  <a:cubicBezTo>
                    <a:pt x="1215" y="687"/>
                    <a:pt x="1215" y="684"/>
                    <a:pt x="1215" y="682"/>
                  </a:cubicBezTo>
                  <a:lnTo>
                    <a:pt x="1215" y="682"/>
                  </a:lnTo>
                  <a:cubicBezTo>
                    <a:pt x="1215" y="687"/>
                    <a:pt x="1217" y="691"/>
                    <a:pt x="1227" y="691"/>
                  </a:cubicBezTo>
                  <a:cubicBezTo>
                    <a:pt x="1219" y="691"/>
                    <a:pt x="1216" y="681"/>
                    <a:pt x="1215" y="681"/>
                  </a:cubicBezTo>
                  <a:cubicBezTo>
                    <a:pt x="1215" y="681"/>
                    <a:pt x="1215" y="681"/>
                    <a:pt x="1215" y="682"/>
                  </a:cubicBezTo>
                  <a:lnTo>
                    <a:pt x="1215" y="682"/>
                  </a:lnTo>
                  <a:cubicBezTo>
                    <a:pt x="1214" y="676"/>
                    <a:pt x="1217" y="667"/>
                    <a:pt x="1203" y="667"/>
                  </a:cubicBezTo>
                  <a:cubicBezTo>
                    <a:pt x="1215" y="667"/>
                    <a:pt x="1203" y="644"/>
                    <a:pt x="1203" y="644"/>
                  </a:cubicBezTo>
                  <a:cubicBezTo>
                    <a:pt x="1203" y="644"/>
                    <a:pt x="1203" y="632"/>
                    <a:pt x="1203" y="632"/>
                  </a:cubicBezTo>
                  <a:close/>
                  <a:moveTo>
                    <a:pt x="1177" y="1051"/>
                  </a:moveTo>
                  <a:cubicBezTo>
                    <a:pt x="1176" y="1051"/>
                    <a:pt x="1173" y="1054"/>
                    <a:pt x="1167" y="1060"/>
                  </a:cubicBezTo>
                  <a:cubicBezTo>
                    <a:pt x="1155" y="1072"/>
                    <a:pt x="1167" y="1072"/>
                    <a:pt x="1167" y="1072"/>
                  </a:cubicBezTo>
                  <a:lnTo>
                    <a:pt x="1179" y="1072"/>
                  </a:lnTo>
                  <a:cubicBezTo>
                    <a:pt x="1179" y="1072"/>
                    <a:pt x="1179" y="1060"/>
                    <a:pt x="1179" y="1060"/>
                  </a:cubicBezTo>
                  <a:cubicBezTo>
                    <a:pt x="1179" y="1054"/>
                    <a:pt x="1179" y="1051"/>
                    <a:pt x="1177" y="1051"/>
                  </a:cubicBezTo>
                  <a:close/>
                  <a:moveTo>
                    <a:pt x="131" y="798"/>
                  </a:moveTo>
                  <a:cubicBezTo>
                    <a:pt x="131" y="798"/>
                    <a:pt x="131" y="810"/>
                    <a:pt x="119" y="810"/>
                  </a:cubicBezTo>
                  <a:cubicBezTo>
                    <a:pt x="119" y="810"/>
                    <a:pt x="107" y="822"/>
                    <a:pt x="107" y="822"/>
                  </a:cubicBezTo>
                  <a:cubicBezTo>
                    <a:pt x="107" y="822"/>
                    <a:pt x="131" y="822"/>
                    <a:pt x="131" y="834"/>
                  </a:cubicBezTo>
                  <a:cubicBezTo>
                    <a:pt x="131" y="846"/>
                    <a:pt x="131" y="846"/>
                    <a:pt x="119" y="846"/>
                  </a:cubicBezTo>
                  <a:lnTo>
                    <a:pt x="119" y="858"/>
                  </a:lnTo>
                  <a:cubicBezTo>
                    <a:pt x="119" y="860"/>
                    <a:pt x="119" y="861"/>
                    <a:pt x="118" y="861"/>
                  </a:cubicBezTo>
                  <a:cubicBezTo>
                    <a:pt x="115" y="861"/>
                    <a:pt x="109" y="854"/>
                    <a:pt x="103" y="854"/>
                  </a:cubicBezTo>
                  <a:cubicBezTo>
                    <a:pt x="100" y="854"/>
                    <a:pt x="98" y="855"/>
                    <a:pt x="95" y="858"/>
                  </a:cubicBezTo>
                  <a:cubicBezTo>
                    <a:pt x="95" y="870"/>
                    <a:pt x="107" y="870"/>
                    <a:pt x="107" y="870"/>
                  </a:cubicBezTo>
                  <a:lnTo>
                    <a:pt x="107" y="894"/>
                  </a:lnTo>
                  <a:cubicBezTo>
                    <a:pt x="107" y="894"/>
                    <a:pt x="95" y="882"/>
                    <a:pt x="95" y="882"/>
                  </a:cubicBezTo>
                  <a:cubicBezTo>
                    <a:pt x="84" y="882"/>
                    <a:pt x="95" y="905"/>
                    <a:pt x="95" y="917"/>
                  </a:cubicBezTo>
                  <a:lnTo>
                    <a:pt x="95" y="929"/>
                  </a:lnTo>
                  <a:lnTo>
                    <a:pt x="95" y="941"/>
                  </a:lnTo>
                  <a:lnTo>
                    <a:pt x="107" y="941"/>
                  </a:lnTo>
                  <a:cubicBezTo>
                    <a:pt x="107" y="941"/>
                    <a:pt x="95" y="941"/>
                    <a:pt x="95" y="953"/>
                  </a:cubicBezTo>
                  <a:cubicBezTo>
                    <a:pt x="95" y="953"/>
                    <a:pt x="95" y="965"/>
                    <a:pt x="95" y="965"/>
                  </a:cubicBezTo>
                  <a:cubicBezTo>
                    <a:pt x="95" y="965"/>
                    <a:pt x="95" y="977"/>
                    <a:pt x="95" y="977"/>
                  </a:cubicBezTo>
                  <a:lnTo>
                    <a:pt x="95" y="989"/>
                  </a:lnTo>
                  <a:lnTo>
                    <a:pt x="95" y="1001"/>
                  </a:lnTo>
                  <a:cubicBezTo>
                    <a:pt x="84" y="1001"/>
                    <a:pt x="84" y="1013"/>
                    <a:pt x="95" y="1025"/>
                  </a:cubicBezTo>
                  <a:cubicBezTo>
                    <a:pt x="95" y="1025"/>
                    <a:pt x="95" y="1036"/>
                    <a:pt x="95" y="1036"/>
                  </a:cubicBezTo>
                  <a:lnTo>
                    <a:pt x="95" y="1048"/>
                  </a:lnTo>
                  <a:cubicBezTo>
                    <a:pt x="95" y="1060"/>
                    <a:pt x="84" y="1060"/>
                    <a:pt x="95" y="1072"/>
                  </a:cubicBezTo>
                  <a:cubicBezTo>
                    <a:pt x="107" y="1072"/>
                    <a:pt x="107" y="1084"/>
                    <a:pt x="107" y="1084"/>
                  </a:cubicBezTo>
                  <a:lnTo>
                    <a:pt x="119" y="1084"/>
                  </a:lnTo>
                  <a:lnTo>
                    <a:pt x="119" y="1072"/>
                  </a:lnTo>
                  <a:cubicBezTo>
                    <a:pt x="119" y="1066"/>
                    <a:pt x="116" y="1066"/>
                    <a:pt x="115" y="1066"/>
                  </a:cubicBezTo>
                  <a:cubicBezTo>
                    <a:pt x="113" y="1066"/>
                    <a:pt x="113" y="1066"/>
                    <a:pt x="119" y="1060"/>
                  </a:cubicBezTo>
                  <a:lnTo>
                    <a:pt x="131" y="1060"/>
                  </a:lnTo>
                  <a:cubicBezTo>
                    <a:pt x="131" y="1060"/>
                    <a:pt x="119" y="1048"/>
                    <a:pt x="119" y="1048"/>
                  </a:cubicBezTo>
                  <a:cubicBezTo>
                    <a:pt x="119" y="1048"/>
                    <a:pt x="119" y="1048"/>
                    <a:pt x="119" y="1036"/>
                  </a:cubicBezTo>
                  <a:lnTo>
                    <a:pt x="131" y="1036"/>
                  </a:lnTo>
                  <a:cubicBezTo>
                    <a:pt x="131" y="1036"/>
                    <a:pt x="131" y="1033"/>
                    <a:pt x="131" y="1030"/>
                  </a:cubicBezTo>
                  <a:lnTo>
                    <a:pt x="131" y="1030"/>
                  </a:lnTo>
                  <a:cubicBezTo>
                    <a:pt x="131" y="1030"/>
                    <a:pt x="131" y="1030"/>
                    <a:pt x="132" y="1030"/>
                  </a:cubicBezTo>
                  <a:cubicBezTo>
                    <a:pt x="135" y="1030"/>
                    <a:pt x="139" y="1029"/>
                    <a:pt x="143" y="1025"/>
                  </a:cubicBezTo>
                  <a:cubicBezTo>
                    <a:pt x="143" y="1013"/>
                    <a:pt x="131" y="1013"/>
                    <a:pt x="143" y="1013"/>
                  </a:cubicBezTo>
                  <a:cubicBezTo>
                    <a:pt x="143" y="1001"/>
                    <a:pt x="143" y="1001"/>
                    <a:pt x="143" y="989"/>
                  </a:cubicBezTo>
                  <a:lnTo>
                    <a:pt x="143" y="977"/>
                  </a:lnTo>
                  <a:cubicBezTo>
                    <a:pt x="143" y="977"/>
                    <a:pt x="119" y="965"/>
                    <a:pt x="143" y="965"/>
                  </a:cubicBezTo>
                  <a:lnTo>
                    <a:pt x="155" y="965"/>
                  </a:lnTo>
                  <a:cubicBezTo>
                    <a:pt x="143" y="965"/>
                    <a:pt x="143" y="965"/>
                    <a:pt x="143" y="953"/>
                  </a:cubicBezTo>
                  <a:lnTo>
                    <a:pt x="131" y="953"/>
                  </a:lnTo>
                  <a:lnTo>
                    <a:pt x="131" y="941"/>
                  </a:lnTo>
                  <a:cubicBezTo>
                    <a:pt x="131" y="941"/>
                    <a:pt x="143" y="941"/>
                    <a:pt x="143" y="929"/>
                  </a:cubicBezTo>
                  <a:cubicBezTo>
                    <a:pt x="155" y="929"/>
                    <a:pt x="155" y="917"/>
                    <a:pt x="155" y="917"/>
                  </a:cubicBezTo>
                  <a:lnTo>
                    <a:pt x="143" y="917"/>
                  </a:lnTo>
                  <a:cubicBezTo>
                    <a:pt x="143" y="911"/>
                    <a:pt x="143" y="911"/>
                    <a:pt x="143" y="911"/>
                  </a:cubicBezTo>
                  <a:cubicBezTo>
                    <a:pt x="143" y="911"/>
                    <a:pt x="143" y="911"/>
                    <a:pt x="143" y="905"/>
                  </a:cubicBezTo>
                  <a:lnTo>
                    <a:pt x="143" y="870"/>
                  </a:lnTo>
                  <a:lnTo>
                    <a:pt x="155" y="870"/>
                  </a:lnTo>
                  <a:cubicBezTo>
                    <a:pt x="167" y="870"/>
                    <a:pt x="155" y="870"/>
                    <a:pt x="155" y="858"/>
                  </a:cubicBezTo>
                  <a:cubicBezTo>
                    <a:pt x="155" y="858"/>
                    <a:pt x="167" y="858"/>
                    <a:pt x="155" y="846"/>
                  </a:cubicBezTo>
                  <a:lnTo>
                    <a:pt x="155" y="834"/>
                  </a:lnTo>
                  <a:lnTo>
                    <a:pt x="155" y="822"/>
                  </a:lnTo>
                  <a:cubicBezTo>
                    <a:pt x="155" y="810"/>
                    <a:pt x="143" y="798"/>
                    <a:pt x="131" y="798"/>
                  </a:cubicBezTo>
                  <a:close/>
                  <a:moveTo>
                    <a:pt x="0" y="1120"/>
                  </a:moveTo>
                  <a:lnTo>
                    <a:pt x="0" y="1132"/>
                  </a:lnTo>
                  <a:cubicBezTo>
                    <a:pt x="0" y="1132"/>
                    <a:pt x="12" y="1120"/>
                    <a:pt x="12" y="1120"/>
                  </a:cubicBezTo>
                  <a:close/>
                  <a:moveTo>
                    <a:pt x="107" y="1084"/>
                  </a:moveTo>
                  <a:cubicBezTo>
                    <a:pt x="107" y="1084"/>
                    <a:pt x="95" y="1084"/>
                    <a:pt x="95" y="1096"/>
                  </a:cubicBezTo>
                  <a:cubicBezTo>
                    <a:pt x="84" y="1108"/>
                    <a:pt x="84" y="1120"/>
                    <a:pt x="95" y="1132"/>
                  </a:cubicBezTo>
                  <a:cubicBezTo>
                    <a:pt x="95" y="1132"/>
                    <a:pt x="95" y="1144"/>
                    <a:pt x="95" y="1144"/>
                  </a:cubicBezTo>
                  <a:cubicBezTo>
                    <a:pt x="95" y="1144"/>
                    <a:pt x="84" y="1144"/>
                    <a:pt x="84" y="1156"/>
                  </a:cubicBezTo>
                  <a:cubicBezTo>
                    <a:pt x="84" y="1156"/>
                    <a:pt x="84" y="1167"/>
                    <a:pt x="84" y="1167"/>
                  </a:cubicBezTo>
                  <a:cubicBezTo>
                    <a:pt x="84" y="1167"/>
                    <a:pt x="84" y="1179"/>
                    <a:pt x="84" y="1179"/>
                  </a:cubicBezTo>
                  <a:cubicBezTo>
                    <a:pt x="95" y="1179"/>
                    <a:pt x="84" y="1191"/>
                    <a:pt x="84" y="1191"/>
                  </a:cubicBezTo>
                  <a:cubicBezTo>
                    <a:pt x="84" y="1191"/>
                    <a:pt x="84" y="1203"/>
                    <a:pt x="72" y="1203"/>
                  </a:cubicBezTo>
                  <a:cubicBezTo>
                    <a:pt x="72" y="1203"/>
                    <a:pt x="72" y="1215"/>
                    <a:pt x="72" y="1215"/>
                  </a:cubicBezTo>
                  <a:lnTo>
                    <a:pt x="84" y="1215"/>
                  </a:lnTo>
                  <a:cubicBezTo>
                    <a:pt x="84" y="1203"/>
                    <a:pt x="131" y="1191"/>
                    <a:pt x="119" y="1191"/>
                  </a:cubicBezTo>
                  <a:lnTo>
                    <a:pt x="95" y="1191"/>
                  </a:lnTo>
                  <a:cubicBezTo>
                    <a:pt x="95" y="1179"/>
                    <a:pt x="95" y="1179"/>
                    <a:pt x="95" y="1179"/>
                  </a:cubicBezTo>
                  <a:cubicBezTo>
                    <a:pt x="95" y="1173"/>
                    <a:pt x="101" y="1173"/>
                    <a:pt x="107" y="1173"/>
                  </a:cubicBezTo>
                  <a:cubicBezTo>
                    <a:pt x="113" y="1173"/>
                    <a:pt x="119" y="1173"/>
                    <a:pt x="119" y="1167"/>
                  </a:cubicBezTo>
                  <a:cubicBezTo>
                    <a:pt x="119" y="1167"/>
                    <a:pt x="119" y="1156"/>
                    <a:pt x="119" y="1156"/>
                  </a:cubicBezTo>
                  <a:cubicBezTo>
                    <a:pt x="119" y="1156"/>
                    <a:pt x="107" y="1156"/>
                    <a:pt x="107" y="1144"/>
                  </a:cubicBezTo>
                  <a:lnTo>
                    <a:pt x="119" y="1144"/>
                  </a:lnTo>
                  <a:cubicBezTo>
                    <a:pt x="119" y="1144"/>
                    <a:pt x="95" y="1120"/>
                    <a:pt x="107" y="1120"/>
                  </a:cubicBezTo>
                  <a:cubicBezTo>
                    <a:pt x="107" y="1120"/>
                    <a:pt x="119" y="1120"/>
                    <a:pt x="119" y="1108"/>
                  </a:cubicBezTo>
                  <a:cubicBezTo>
                    <a:pt x="119" y="1108"/>
                    <a:pt x="119" y="1108"/>
                    <a:pt x="119" y="1096"/>
                  </a:cubicBezTo>
                  <a:cubicBezTo>
                    <a:pt x="119" y="1096"/>
                    <a:pt x="112" y="1103"/>
                    <a:pt x="107" y="1108"/>
                  </a:cubicBezTo>
                  <a:lnTo>
                    <a:pt x="107" y="1108"/>
                  </a:lnTo>
                  <a:cubicBezTo>
                    <a:pt x="107" y="1108"/>
                    <a:pt x="107" y="1096"/>
                    <a:pt x="107" y="1096"/>
                  </a:cubicBezTo>
                  <a:lnTo>
                    <a:pt x="107" y="1084"/>
                  </a:lnTo>
                  <a:close/>
                  <a:moveTo>
                    <a:pt x="84" y="1215"/>
                  </a:moveTo>
                  <a:cubicBezTo>
                    <a:pt x="88" y="1219"/>
                    <a:pt x="92" y="1220"/>
                    <a:pt x="95" y="1221"/>
                  </a:cubicBezTo>
                  <a:lnTo>
                    <a:pt x="95" y="1221"/>
                  </a:lnTo>
                  <a:cubicBezTo>
                    <a:pt x="95" y="1219"/>
                    <a:pt x="95" y="1217"/>
                    <a:pt x="95" y="1215"/>
                  </a:cubicBezTo>
                  <a:close/>
                  <a:moveTo>
                    <a:pt x="95" y="1221"/>
                  </a:moveTo>
                  <a:cubicBezTo>
                    <a:pt x="95" y="1227"/>
                    <a:pt x="95" y="1227"/>
                    <a:pt x="95" y="1227"/>
                  </a:cubicBezTo>
                  <a:cubicBezTo>
                    <a:pt x="95" y="1227"/>
                    <a:pt x="95" y="1231"/>
                    <a:pt x="95" y="1234"/>
                  </a:cubicBezTo>
                  <a:lnTo>
                    <a:pt x="95" y="1234"/>
                  </a:lnTo>
                  <a:cubicBezTo>
                    <a:pt x="100" y="1231"/>
                    <a:pt x="107" y="1227"/>
                    <a:pt x="107" y="1227"/>
                  </a:cubicBezTo>
                  <a:cubicBezTo>
                    <a:pt x="107" y="1221"/>
                    <a:pt x="104" y="1221"/>
                    <a:pt x="100" y="1221"/>
                  </a:cubicBezTo>
                  <a:cubicBezTo>
                    <a:pt x="99" y="1221"/>
                    <a:pt x="97" y="1221"/>
                    <a:pt x="95" y="1221"/>
                  </a:cubicBezTo>
                  <a:close/>
                  <a:moveTo>
                    <a:pt x="95" y="1234"/>
                  </a:moveTo>
                  <a:cubicBezTo>
                    <a:pt x="92" y="1237"/>
                    <a:pt x="90" y="1239"/>
                    <a:pt x="95" y="1239"/>
                  </a:cubicBezTo>
                  <a:cubicBezTo>
                    <a:pt x="95" y="1239"/>
                    <a:pt x="95" y="1237"/>
                    <a:pt x="95" y="1234"/>
                  </a:cubicBezTo>
                  <a:close/>
                  <a:moveTo>
                    <a:pt x="0" y="1263"/>
                  </a:moveTo>
                  <a:cubicBezTo>
                    <a:pt x="4" y="1267"/>
                    <a:pt x="8" y="1268"/>
                    <a:pt x="12" y="1268"/>
                  </a:cubicBezTo>
                  <a:cubicBezTo>
                    <a:pt x="19" y="1268"/>
                    <a:pt x="24" y="1263"/>
                    <a:pt x="24" y="1263"/>
                  </a:cubicBezTo>
                  <a:close/>
                  <a:moveTo>
                    <a:pt x="116" y="1234"/>
                  </a:moveTo>
                  <a:cubicBezTo>
                    <a:pt x="111" y="1234"/>
                    <a:pt x="103" y="1239"/>
                    <a:pt x="95" y="1239"/>
                  </a:cubicBezTo>
                  <a:cubicBezTo>
                    <a:pt x="95" y="1251"/>
                    <a:pt x="95" y="1251"/>
                    <a:pt x="107" y="1251"/>
                  </a:cubicBezTo>
                  <a:cubicBezTo>
                    <a:pt x="107" y="1257"/>
                    <a:pt x="107" y="1257"/>
                    <a:pt x="106" y="1257"/>
                  </a:cubicBezTo>
                  <a:cubicBezTo>
                    <a:pt x="104" y="1257"/>
                    <a:pt x="101" y="1257"/>
                    <a:pt x="95" y="1263"/>
                  </a:cubicBezTo>
                  <a:cubicBezTo>
                    <a:pt x="89" y="1269"/>
                    <a:pt x="89" y="1269"/>
                    <a:pt x="91" y="1269"/>
                  </a:cubicBezTo>
                  <a:cubicBezTo>
                    <a:pt x="92" y="1269"/>
                    <a:pt x="95" y="1269"/>
                    <a:pt x="95" y="1272"/>
                  </a:cubicBezTo>
                  <a:lnTo>
                    <a:pt x="95" y="1272"/>
                  </a:lnTo>
                  <a:cubicBezTo>
                    <a:pt x="99" y="1271"/>
                    <a:pt x="105" y="1269"/>
                    <a:pt x="110" y="1269"/>
                  </a:cubicBezTo>
                  <a:cubicBezTo>
                    <a:pt x="112" y="1269"/>
                    <a:pt x="113" y="1269"/>
                    <a:pt x="115" y="1270"/>
                  </a:cubicBezTo>
                  <a:lnTo>
                    <a:pt x="115" y="1270"/>
                  </a:lnTo>
                  <a:cubicBezTo>
                    <a:pt x="115" y="1267"/>
                    <a:pt x="117" y="1265"/>
                    <a:pt x="119" y="1263"/>
                  </a:cubicBezTo>
                  <a:cubicBezTo>
                    <a:pt x="119" y="1263"/>
                    <a:pt x="119" y="1239"/>
                    <a:pt x="119" y="1239"/>
                  </a:cubicBezTo>
                  <a:cubicBezTo>
                    <a:pt x="119" y="1235"/>
                    <a:pt x="118" y="1234"/>
                    <a:pt x="116" y="1234"/>
                  </a:cubicBezTo>
                  <a:close/>
                  <a:moveTo>
                    <a:pt x="95" y="1272"/>
                  </a:moveTo>
                  <a:cubicBezTo>
                    <a:pt x="93" y="1274"/>
                    <a:pt x="92" y="1275"/>
                    <a:pt x="95" y="1275"/>
                  </a:cubicBezTo>
                  <a:cubicBezTo>
                    <a:pt x="95" y="1274"/>
                    <a:pt x="95" y="1273"/>
                    <a:pt x="95" y="1272"/>
                  </a:cubicBezTo>
                  <a:close/>
                  <a:moveTo>
                    <a:pt x="115" y="1270"/>
                  </a:moveTo>
                  <a:cubicBezTo>
                    <a:pt x="114" y="1273"/>
                    <a:pt x="114" y="1276"/>
                    <a:pt x="115" y="1279"/>
                  </a:cubicBezTo>
                  <a:lnTo>
                    <a:pt x="115" y="1279"/>
                  </a:lnTo>
                  <a:cubicBezTo>
                    <a:pt x="116" y="1278"/>
                    <a:pt x="117" y="1277"/>
                    <a:pt x="119" y="1275"/>
                  </a:cubicBezTo>
                  <a:cubicBezTo>
                    <a:pt x="119" y="1272"/>
                    <a:pt x="117" y="1270"/>
                    <a:pt x="115" y="1270"/>
                  </a:cubicBezTo>
                  <a:close/>
                  <a:moveTo>
                    <a:pt x="115" y="1279"/>
                  </a:moveTo>
                  <a:cubicBezTo>
                    <a:pt x="113" y="1281"/>
                    <a:pt x="114" y="1281"/>
                    <a:pt x="115" y="1281"/>
                  </a:cubicBezTo>
                  <a:cubicBezTo>
                    <a:pt x="115" y="1281"/>
                    <a:pt x="115" y="1281"/>
                    <a:pt x="115" y="1281"/>
                  </a:cubicBezTo>
                  <a:lnTo>
                    <a:pt x="115" y="1281"/>
                  </a:lnTo>
                  <a:cubicBezTo>
                    <a:pt x="115" y="1280"/>
                    <a:pt x="115" y="1280"/>
                    <a:pt x="115" y="1279"/>
                  </a:cubicBezTo>
                  <a:close/>
                  <a:moveTo>
                    <a:pt x="95" y="1275"/>
                  </a:moveTo>
                  <a:lnTo>
                    <a:pt x="95" y="1275"/>
                  </a:lnTo>
                  <a:cubicBezTo>
                    <a:pt x="95" y="1281"/>
                    <a:pt x="98" y="1281"/>
                    <a:pt x="101" y="1281"/>
                  </a:cubicBezTo>
                  <a:cubicBezTo>
                    <a:pt x="102" y="1281"/>
                    <a:pt x="102" y="1281"/>
                    <a:pt x="103" y="1281"/>
                  </a:cubicBezTo>
                  <a:lnTo>
                    <a:pt x="103" y="1281"/>
                  </a:lnTo>
                  <a:cubicBezTo>
                    <a:pt x="100" y="1279"/>
                    <a:pt x="98" y="1277"/>
                    <a:pt x="95" y="1275"/>
                  </a:cubicBezTo>
                  <a:close/>
                  <a:moveTo>
                    <a:pt x="103" y="1281"/>
                  </a:moveTo>
                  <a:lnTo>
                    <a:pt x="103" y="1281"/>
                  </a:lnTo>
                  <a:cubicBezTo>
                    <a:pt x="104" y="1281"/>
                    <a:pt x="105" y="1282"/>
                    <a:pt x="107" y="1283"/>
                  </a:cubicBezTo>
                  <a:lnTo>
                    <a:pt x="107" y="1283"/>
                  </a:lnTo>
                  <a:cubicBezTo>
                    <a:pt x="106" y="1281"/>
                    <a:pt x="104" y="1281"/>
                    <a:pt x="103" y="1281"/>
                  </a:cubicBezTo>
                  <a:close/>
                  <a:moveTo>
                    <a:pt x="115" y="1281"/>
                  </a:moveTo>
                  <a:cubicBezTo>
                    <a:pt x="117" y="1284"/>
                    <a:pt x="119" y="1286"/>
                    <a:pt x="119" y="1286"/>
                  </a:cubicBezTo>
                  <a:cubicBezTo>
                    <a:pt x="119" y="1281"/>
                    <a:pt x="117" y="1281"/>
                    <a:pt x="115" y="1281"/>
                  </a:cubicBezTo>
                  <a:close/>
                  <a:moveTo>
                    <a:pt x="1250" y="1275"/>
                  </a:moveTo>
                  <a:cubicBezTo>
                    <a:pt x="1250" y="1286"/>
                    <a:pt x="1262" y="1286"/>
                    <a:pt x="1262" y="1286"/>
                  </a:cubicBezTo>
                  <a:lnTo>
                    <a:pt x="1262" y="1275"/>
                  </a:lnTo>
                  <a:close/>
                  <a:moveTo>
                    <a:pt x="107" y="1283"/>
                  </a:moveTo>
                  <a:cubicBezTo>
                    <a:pt x="107" y="1284"/>
                    <a:pt x="107" y="1285"/>
                    <a:pt x="107" y="1286"/>
                  </a:cubicBezTo>
                  <a:lnTo>
                    <a:pt x="95" y="1286"/>
                  </a:lnTo>
                  <a:cubicBezTo>
                    <a:pt x="95" y="1298"/>
                    <a:pt x="107" y="1298"/>
                    <a:pt x="119" y="1298"/>
                  </a:cubicBezTo>
                  <a:cubicBezTo>
                    <a:pt x="107" y="1298"/>
                    <a:pt x="107" y="1310"/>
                    <a:pt x="109" y="1322"/>
                  </a:cubicBezTo>
                  <a:lnTo>
                    <a:pt x="119" y="1322"/>
                  </a:lnTo>
                  <a:cubicBezTo>
                    <a:pt x="131" y="1310"/>
                    <a:pt x="131" y="1298"/>
                    <a:pt x="119" y="1286"/>
                  </a:cubicBezTo>
                  <a:cubicBezTo>
                    <a:pt x="119" y="1286"/>
                    <a:pt x="114" y="1286"/>
                    <a:pt x="107" y="1283"/>
                  </a:cubicBezTo>
                  <a:close/>
                  <a:moveTo>
                    <a:pt x="107" y="1322"/>
                  </a:moveTo>
                  <a:cubicBezTo>
                    <a:pt x="108" y="1323"/>
                    <a:pt x="109" y="1323"/>
                    <a:pt x="109" y="1324"/>
                  </a:cubicBezTo>
                  <a:lnTo>
                    <a:pt x="109" y="1324"/>
                  </a:lnTo>
                  <a:cubicBezTo>
                    <a:pt x="109" y="1323"/>
                    <a:pt x="109" y="1323"/>
                    <a:pt x="109" y="1322"/>
                  </a:cubicBezTo>
                  <a:close/>
                  <a:moveTo>
                    <a:pt x="21" y="1317"/>
                  </a:moveTo>
                  <a:cubicBezTo>
                    <a:pt x="17" y="1317"/>
                    <a:pt x="12" y="1322"/>
                    <a:pt x="12" y="1322"/>
                  </a:cubicBezTo>
                  <a:cubicBezTo>
                    <a:pt x="12" y="1326"/>
                    <a:pt x="13" y="1328"/>
                    <a:pt x="15" y="1328"/>
                  </a:cubicBezTo>
                  <a:cubicBezTo>
                    <a:pt x="19" y="1328"/>
                    <a:pt x="24" y="1322"/>
                    <a:pt x="24" y="1322"/>
                  </a:cubicBezTo>
                  <a:cubicBezTo>
                    <a:pt x="24" y="1318"/>
                    <a:pt x="23" y="1317"/>
                    <a:pt x="21" y="1317"/>
                  </a:cubicBezTo>
                  <a:close/>
                  <a:moveTo>
                    <a:pt x="109" y="1324"/>
                  </a:moveTo>
                  <a:cubicBezTo>
                    <a:pt x="111" y="1335"/>
                    <a:pt x="113" y="1346"/>
                    <a:pt x="107" y="1346"/>
                  </a:cubicBezTo>
                  <a:cubicBezTo>
                    <a:pt x="95" y="1346"/>
                    <a:pt x="107" y="1358"/>
                    <a:pt x="107" y="1370"/>
                  </a:cubicBezTo>
                  <a:cubicBezTo>
                    <a:pt x="107" y="1370"/>
                    <a:pt x="107" y="1382"/>
                    <a:pt x="107" y="1382"/>
                  </a:cubicBezTo>
                  <a:lnTo>
                    <a:pt x="119" y="1382"/>
                  </a:lnTo>
                  <a:cubicBezTo>
                    <a:pt x="119" y="1370"/>
                    <a:pt x="119" y="1370"/>
                    <a:pt x="119" y="1358"/>
                  </a:cubicBezTo>
                  <a:cubicBezTo>
                    <a:pt x="119" y="1358"/>
                    <a:pt x="119" y="1337"/>
                    <a:pt x="109" y="1324"/>
                  </a:cubicBezTo>
                  <a:close/>
                  <a:moveTo>
                    <a:pt x="128" y="1376"/>
                  </a:moveTo>
                  <a:cubicBezTo>
                    <a:pt x="125" y="1376"/>
                    <a:pt x="119" y="1382"/>
                    <a:pt x="119" y="1382"/>
                  </a:cubicBezTo>
                  <a:lnTo>
                    <a:pt x="131" y="1382"/>
                  </a:lnTo>
                  <a:cubicBezTo>
                    <a:pt x="131" y="1378"/>
                    <a:pt x="130" y="1376"/>
                    <a:pt x="128" y="1376"/>
                  </a:cubicBezTo>
                  <a:close/>
                  <a:moveTo>
                    <a:pt x="95" y="1382"/>
                  </a:moveTo>
                  <a:lnTo>
                    <a:pt x="95" y="1394"/>
                  </a:lnTo>
                  <a:cubicBezTo>
                    <a:pt x="99" y="1398"/>
                    <a:pt x="103" y="1400"/>
                    <a:pt x="107" y="1402"/>
                  </a:cubicBezTo>
                  <a:lnTo>
                    <a:pt x="107" y="1402"/>
                  </a:lnTo>
                  <a:lnTo>
                    <a:pt x="107" y="1406"/>
                  </a:lnTo>
                  <a:cubicBezTo>
                    <a:pt x="95" y="1417"/>
                    <a:pt x="95" y="1429"/>
                    <a:pt x="95" y="1429"/>
                  </a:cubicBezTo>
                  <a:lnTo>
                    <a:pt x="107" y="1429"/>
                  </a:lnTo>
                  <a:cubicBezTo>
                    <a:pt x="113" y="1435"/>
                    <a:pt x="116" y="1440"/>
                    <a:pt x="116" y="1444"/>
                  </a:cubicBezTo>
                  <a:lnTo>
                    <a:pt x="116" y="1444"/>
                  </a:lnTo>
                  <a:cubicBezTo>
                    <a:pt x="118" y="1443"/>
                    <a:pt x="119" y="1441"/>
                    <a:pt x="119" y="1441"/>
                  </a:cubicBezTo>
                  <a:lnTo>
                    <a:pt x="119" y="1429"/>
                  </a:lnTo>
                  <a:cubicBezTo>
                    <a:pt x="119" y="1417"/>
                    <a:pt x="131" y="1417"/>
                    <a:pt x="119" y="1406"/>
                  </a:cubicBezTo>
                  <a:cubicBezTo>
                    <a:pt x="119" y="1406"/>
                    <a:pt x="118" y="1404"/>
                    <a:pt x="116" y="1402"/>
                  </a:cubicBezTo>
                  <a:lnTo>
                    <a:pt x="116" y="1402"/>
                  </a:lnTo>
                  <a:cubicBezTo>
                    <a:pt x="121" y="1401"/>
                    <a:pt x="126" y="1399"/>
                    <a:pt x="131" y="1394"/>
                  </a:cubicBezTo>
                  <a:lnTo>
                    <a:pt x="111" y="1394"/>
                  </a:lnTo>
                  <a:cubicBezTo>
                    <a:pt x="109" y="1390"/>
                    <a:pt x="107" y="1386"/>
                    <a:pt x="107" y="1382"/>
                  </a:cubicBezTo>
                  <a:close/>
                  <a:moveTo>
                    <a:pt x="116" y="1444"/>
                  </a:moveTo>
                  <a:cubicBezTo>
                    <a:pt x="113" y="1448"/>
                    <a:pt x="107" y="1453"/>
                    <a:pt x="107" y="1453"/>
                  </a:cubicBezTo>
                  <a:cubicBezTo>
                    <a:pt x="114" y="1453"/>
                    <a:pt x="117" y="1450"/>
                    <a:pt x="116" y="1444"/>
                  </a:cubicBezTo>
                  <a:close/>
                  <a:moveTo>
                    <a:pt x="95" y="1520"/>
                  </a:moveTo>
                  <a:lnTo>
                    <a:pt x="95" y="1520"/>
                  </a:lnTo>
                  <a:cubicBezTo>
                    <a:pt x="92" y="1522"/>
                    <a:pt x="89" y="1525"/>
                    <a:pt x="95" y="1525"/>
                  </a:cubicBezTo>
                  <a:cubicBezTo>
                    <a:pt x="95" y="1522"/>
                    <a:pt x="95" y="1521"/>
                    <a:pt x="95" y="1520"/>
                  </a:cubicBezTo>
                  <a:close/>
                  <a:moveTo>
                    <a:pt x="286" y="1739"/>
                  </a:moveTo>
                  <a:cubicBezTo>
                    <a:pt x="286" y="1739"/>
                    <a:pt x="290" y="1739"/>
                    <a:pt x="291" y="1744"/>
                  </a:cubicBezTo>
                  <a:lnTo>
                    <a:pt x="291" y="1744"/>
                  </a:lnTo>
                  <a:cubicBezTo>
                    <a:pt x="293" y="1743"/>
                    <a:pt x="296" y="1741"/>
                    <a:pt x="298" y="1739"/>
                  </a:cubicBezTo>
                  <a:close/>
                  <a:moveTo>
                    <a:pt x="1179" y="1072"/>
                  </a:moveTo>
                  <a:cubicBezTo>
                    <a:pt x="1179" y="1072"/>
                    <a:pt x="1143" y="1084"/>
                    <a:pt x="1155" y="1084"/>
                  </a:cubicBezTo>
                  <a:lnTo>
                    <a:pt x="1167" y="1084"/>
                  </a:lnTo>
                  <a:lnTo>
                    <a:pt x="1179" y="1096"/>
                  </a:lnTo>
                  <a:cubicBezTo>
                    <a:pt x="1183" y="1100"/>
                    <a:pt x="1183" y="1101"/>
                    <a:pt x="1181" y="1101"/>
                  </a:cubicBezTo>
                  <a:cubicBezTo>
                    <a:pt x="1176" y="1101"/>
                    <a:pt x="1163" y="1096"/>
                    <a:pt x="1155" y="1096"/>
                  </a:cubicBezTo>
                  <a:cubicBezTo>
                    <a:pt x="1155" y="1096"/>
                    <a:pt x="1155" y="1111"/>
                    <a:pt x="1161" y="1111"/>
                  </a:cubicBezTo>
                  <a:cubicBezTo>
                    <a:pt x="1163" y="1111"/>
                    <a:pt x="1165" y="1110"/>
                    <a:pt x="1167" y="1108"/>
                  </a:cubicBezTo>
                  <a:lnTo>
                    <a:pt x="1167" y="1120"/>
                  </a:lnTo>
                  <a:lnTo>
                    <a:pt x="1155" y="1120"/>
                  </a:lnTo>
                  <a:cubicBezTo>
                    <a:pt x="1155" y="1120"/>
                    <a:pt x="1155" y="1132"/>
                    <a:pt x="1155" y="1132"/>
                  </a:cubicBezTo>
                  <a:cubicBezTo>
                    <a:pt x="1155" y="1144"/>
                    <a:pt x="1179" y="1156"/>
                    <a:pt x="1155" y="1156"/>
                  </a:cubicBezTo>
                  <a:cubicBezTo>
                    <a:pt x="1131" y="1156"/>
                    <a:pt x="1155" y="1156"/>
                    <a:pt x="1155" y="1167"/>
                  </a:cubicBezTo>
                  <a:cubicBezTo>
                    <a:pt x="1155" y="1173"/>
                    <a:pt x="1152" y="1173"/>
                    <a:pt x="1149" y="1173"/>
                  </a:cubicBezTo>
                  <a:cubicBezTo>
                    <a:pt x="1146" y="1173"/>
                    <a:pt x="1143" y="1173"/>
                    <a:pt x="1143" y="1179"/>
                  </a:cubicBezTo>
                  <a:lnTo>
                    <a:pt x="1155" y="1191"/>
                  </a:lnTo>
                  <a:lnTo>
                    <a:pt x="1131" y="1191"/>
                  </a:lnTo>
                  <a:cubicBezTo>
                    <a:pt x="1131" y="1191"/>
                    <a:pt x="1131" y="1191"/>
                    <a:pt x="1131" y="1203"/>
                  </a:cubicBezTo>
                  <a:lnTo>
                    <a:pt x="1131" y="1215"/>
                  </a:lnTo>
                  <a:cubicBezTo>
                    <a:pt x="1131" y="1215"/>
                    <a:pt x="1143" y="1227"/>
                    <a:pt x="1143" y="1227"/>
                  </a:cubicBezTo>
                  <a:lnTo>
                    <a:pt x="1131" y="1227"/>
                  </a:lnTo>
                  <a:lnTo>
                    <a:pt x="1131" y="1239"/>
                  </a:lnTo>
                  <a:lnTo>
                    <a:pt x="1131" y="1251"/>
                  </a:lnTo>
                  <a:lnTo>
                    <a:pt x="1131" y="1263"/>
                  </a:lnTo>
                  <a:lnTo>
                    <a:pt x="1107" y="1263"/>
                  </a:lnTo>
                  <a:cubicBezTo>
                    <a:pt x="1119" y="1263"/>
                    <a:pt x="1107" y="1275"/>
                    <a:pt x="1107" y="1275"/>
                  </a:cubicBezTo>
                  <a:cubicBezTo>
                    <a:pt x="1107" y="1279"/>
                    <a:pt x="1107" y="1280"/>
                    <a:pt x="1107" y="1280"/>
                  </a:cubicBezTo>
                  <a:cubicBezTo>
                    <a:pt x="1106" y="1280"/>
                    <a:pt x="1103" y="1275"/>
                    <a:pt x="1096" y="1275"/>
                  </a:cubicBezTo>
                  <a:cubicBezTo>
                    <a:pt x="1084" y="1298"/>
                    <a:pt x="1084" y="1310"/>
                    <a:pt x="1072" y="1334"/>
                  </a:cubicBezTo>
                  <a:lnTo>
                    <a:pt x="1060" y="1334"/>
                  </a:lnTo>
                  <a:lnTo>
                    <a:pt x="1060" y="1370"/>
                  </a:lnTo>
                  <a:lnTo>
                    <a:pt x="1048" y="1406"/>
                  </a:lnTo>
                  <a:cubicBezTo>
                    <a:pt x="1048" y="1417"/>
                    <a:pt x="1048" y="1417"/>
                    <a:pt x="1048" y="1429"/>
                  </a:cubicBezTo>
                  <a:lnTo>
                    <a:pt x="1048" y="1441"/>
                  </a:lnTo>
                  <a:cubicBezTo>
                    <a:pt x="1036" y="1441"/>
                    <a:pt x="1036" y="1453"/>
                    <a:pt x="1036" y="1453"/>
                  </a:cubicBezTo>
                  <a:cubicBezTo>
                    <a:pt x="1036" y="1453"/>
                    <a:pt x="1024" y="1465"/>
                    <a:pt x="1036" y="1477"/>
                  </a:cubicBezTo>
                  <a:cubicBezTo>
                    <a:pt x="1036" y="1477"/>
                    <a:pt x="1048" y="1477"/>
                    <a:pt x="1048" y="1489"/>
                  </a:cubicBezTo>
                  <a:lnTo>
                    <a:pt x="1012" y="1489"/>
                  </a:lnTo>
                  <a:cubicBezTo>
                    <a:pt x="1012" y="1501"/>
                    <a:pt x="1012" y="1513"/>
                    <a:pt x="1000" y="1513"/>
                  </a:cubicBezTo>
                  <a:lnTo>
                    <a:pt x="1000" y="1525"/>
                  </a:lnTo>
                  <a:cubicBezTo>
                    <a:pt x="1000" y="1537"/>
                    <a:pt x="988" y="1537"/>
                    <a:pt x="976" y="1548"/>
                  </a:cubicBezTo>
                  <a:cubicBezTo>
                    <a:pt x="976" y="1548"/>
                    <a:pt x="976" y="1560"/>
                    <a:pt x="976" y="1560"/>
                  </a:cubicBezTo>
                  <a:cubicBezTo>
                    <a:pt x="976" y="1564"/>
                    <a:pt x="975" y="1566"/>
                    <a:pt x="973" y="1566"/>
                  </a:cubicBezTo>
                  <a:cubicBezTo>
                    <a:pt x="970" y="1566"/>
                    <a:pt x="965" y="1560"/>
                    <a:pt x="965" y="1560"/>
                  </a:cubicBezTo>
                  <a:cubicBezTo>
                    <a:pt x="965" y="1560"/>
                    <a:pt x="965" y="1572"/>
                    <a:pt x="965" y="1572"/>
                  </a:cubicBezTo>
                  <a:lnTo>
                    <a:pt x="953" y="1572"/>
                  </a:lnTo>
                  <a:cubicBezTo>
                    <a:pt x="941" y="1572"/>
                    <a:pt x="941" y="1584"/>
                    <a:pt x="929" y="1596"/>
                  </a:cubicBezTo>
                  <a:cubicBezTo>
                    <a:pt x="929" y="1596"/>
                    <a:pt x="921" y="1611"/>
                    <a:pt x="918" y="1611"/>
                  </a:cubicBezTo>
                  <a:cubicBezTo>
                    <a:pt x="917" y="1611"/>
                    <a:pt x="917" y="1610"/>
                    <a:pt x="917" y="1608"/>
                  </a:cubicBezTo>
                  <a:cubicBezTo>
                    <a:pt x="915" y="1606"/>
                    <a:pt x="913" y="1605"/>
                    <a:pt x="912" y="1605"/>
                  </a:cubicBezTo>
                  <a:lnTo>
                    <a:pt x="912" y="1605"/>
                  </a:lnTo>
                  <a:cubicBezTo>
                    <a:pt x="909" y="1605"/>
                    <a:pt x="915" y="1620"/>
                    <a:pt x="905" y="1620"/>
                  </a:cubicBezTo>
                  <a:cubicBezTo>
                    <a:pt x="893" y="1632"/>
                    <a:pt x="881" y="1656"/>
                    <a:pt x="869" y="1667"/>
                  </a:cubicBezTo>
                  <a:cubicBezTo>
                    <a:pt x="869" y="1667"/>
                    <a:pt x="869" y="1679"/>
                    <a:pt x="869" y="1691"/>
                  </a:cubicBezTo>
                  <a:cubicBezTo>
                    <a:pt x="869" y="1691"/>
                    <a:pt x="857" y="1679"/>
                    <a:pt x="857" y="1679"/>
                  </a:cubicBezTo>
                  <a:cubicBezTo>
                    <a:pt x="846" y="1679"/>
                    <a:pt x="846" y="1679"/>
                    <a:pt x="834" y="1691"/>
                  </a:cubicBezTo>
                  <a:lnTo>
                    <a:pt x="822" y="1703"/>
                  </a:lnTo>
                  <a:cubicBezTo>
                    <a:pt x="822" y="1703"/>
                    <a:pt x="834" y="1727"/>
                    <a:pt x="846" y="1739"/>
                  </a:cubicBezTo>
                  <a:cubicBezTo>
                    <a:pt x="846" y="1742"/>
                    <a:pt x="843" y="1744"/>
                    <a:pt x="841" y="1744"/>
                  </a:cubicBezTo>
                  <a:cubicBezTo>
                    <a:pt x="840" y="1744"/>
                    <a:pt x="839" y="1744"/>
                    <a:pt x="838" y="1744"/>
                  </a:cubicBezTo>
                  <a:lnTo>
                    <a:pt x="838" y="1744"/>
                  </a:lnTo>
                  <a:lnTo>
                    <a:pt x="846" y="1751"/>
                  </a:lnTo>
                  <a:cubicBezTo>
                    <a:pt x="846" y="1739"/>
                    <a:pt x="846" y="1739"/>
                    <a:pt x="857" y="1739"/>
                  </a:cubicBezTo>
                  <a:lnTo>
                    <a:pt x="881" y="1739"/>
                  </a:lnTo>
                  <a:lnTo>
                    <a:pt x="881" y="1727"/>
                  </a:lnTo>
                  <a:cubicBezTo>
                    <a:pt x="881" y="1723"/>
                    <a:pt x="883" y="1722"/>
                    <a:pt x="885" y="1722"/>
                  </a:cubicBezTo>
                  <a:cubicBezTo>
                    <a:pt x="889" y="1722"/>
                    <a:pt x="897" y="1727"/>
                    <a:pt x="905" y="1727"/>
                  </a:cubicBezTo>
                  <a:cubicBezTo>
                    <a:pt x="905" y="1727"/>
                    <a:pt x="917" y="1727"/>
                    <a:pt x="917" y="1715"/>
                  </a:cubicBezTo>
                  <a:cubicBezTo>
                    <a:pt x="917" y="1703"/>
                    <a:pt x="905" y="1703"/>
                    <a:pt x="917" y="1703"/>
                  </a:cubicBezTo>
                  <a:cubicBezTo>
                    <a:pt x="893" y="1703"/>
                    <a:pt x="917" y="1691"/>
                    <a:pt x="917" y="1691"/>
                  </a:cubicBezTo>
                  <a:cubicBezTo>
                    <a:pt x="917" y="1691"/>
                    <a:pt x="922" y="1697"/>
                    <a:pt x="926" y="1697"/>
                  </a:cubicBezTo>
                  <a:cubicBezTo>
                    <a:pt x="928" y="1697"/>
                    <a:pt x="929" y="1695"/>
                    <a:pt x="929" y="1691"/>
                  </a:cubicBezTo>
                  <a:cubicBezTo>
                    <a:pt x="929" y="1679"/>
                    <a:pt x="929" y="1667"/>
                    <a:pt x="929" y="1667"/>
                  </a:cubicBezTo>
                  <a:cubicBezTo>
                    <a:pt x="941" y="1667"/>
                    <a:pt x="941" y="1656"/>
                    <a:pt x="941" y="1656"/>
                  </a:cubicBezTo>
                  <a:lnTo>
                    <a:pt x="965" y="1656"/>
                  </a:lnTo>
                  <a:cubicBezTo>
                    <a:pt x="965" y="1656"/>
                    <a:pt x="965" y="1644"/>
                    <a:pt x="976" y="1644"/>
                  </a:cubicBezTo>
                  <a:lnTo>
                    <a:pt x="976" y="1632"/>
                  </a:lnTo>
                  <a:cubicBezTo>
                    <a:pt x="976" y="1632"/>
                    <a:pt x="988" y="1632"/>
                    <a:pt x="988" y="1620"/>
                  </a:cubicBezTo>
                  <a:cubicBezTo>
                    <a:pt x="988" y="1620"/>
                    <a:pt x="988" y="1608"/>
                    <a:pt x="976" y="1608"/>
                  </a:cubicBezTo>
                  <a:cubicBezTo>
                    <a:pt x="976" y="1608"/>
                    <a:pt x="1000" y="1608"/>
                    <a:pt x="1000" y="1596"/>
                  </a:cubicBezTo>
                  <a:lnTo>
                    <a:pt x="1012" y="1584"/>
                  </a:lnTo>
                  <a:cubicBezTo>
                    <a:pt x="1024" y="1584"/>
                    <a:pt x="1012" y="1584"/>
                    <a:pt x="1012" y="1572"/>
                  </a:cubicBezTo>
                  <a:cubicBezTo>
                    <a:pt x="1012" y="1572"/>
                    <a:pt x="1024" y="1560"/>
                    <a:pt x="1024" y="1560"/>
                  </a:cubicBezTo>
                  <a:cubicBezTo>
                    <a:pt x="1036" y="1560"/>
                    <a:pt x="1024" y="1560"/>
                    <a:pt x="1024" y="1548"/>
                  </a:cubicBezTo>
                  <a:cubicBezTo>
                    <a:pt x="1024" y="1548"/>
                    <a:pt x="1036" y="1537"/>
                    <a:pt x="1036" y="1537"/>
                  </a:cubicBezTo>
                  <a:cubicBezTo>
                    <a:pt x="1036" y="1525"/>
                    <a:pt x="1048" y="1513"/>
                    <a:pt x="1048" y="1513"/>
                  </a:cubicBezTo>
                  <a:cubicBezTo>
                    <a:pt x="1048" y="1513"/>
                    <a:pt x="1060" y="1501"/>
                    <a:pt x="1060" y="1489"/>
                  </a:cubicBezTo>
                  <a:cubicBezTo>
                    <a:pt x="1060" y="1485"/>
                    <a:pt x="1061" y="1484"/>
                    <a:pt x="1063" y="1484"/>
                  </a:cubicBezTo>
                  <a:cubicBezTo>
                    <a:pt x="1066" y="1484"/>
                    <a:pt x="1072" y="1489"/>
                    <a:pt x="1072" y="1489"/>
                  </a:cubicBezTo>
                  <a:cubicBezTo>
                    <a:pt x="1072" y="1489"/>
                    <a:pt x="1072" y="1489"/>
                    <a:pt x="1072" y="1477"/>
                  </a:cubicBezTo>
                  <a:cubicBezTo>
                    <a:pt x="1084" y="1477"/>
                    <a:pt x="1084" y="1465"/>
                    <a:pt x="1084" y="1465"/>
                  </a:cubicBezTo>
                  <a:lnTo>
                    <a:pt x="1084" y="1453"/>
                  </a:lnTo>
                  <a:cubicBezTo>
                    <a:pt x="1084" y="1453"/>
                    <a:pt x="1104" y="1443"/>
                    <a:pt x="1088" y="1432"/>
                  </a:cubicBezTo>
                  <a:lnTo>
                    <a:pt x="1088" y="1432"/>
                  </a:lnTo>
                  <a:cubicBezTo>
                    <a:pt x="1088" y="1432"/>
                    <a:pt x="1088" y="1432"/>
                    <a:pt x="1089" y="1432"/>
                  </a:cubicBezTo>
                  <a:cubicBezTo>
                    <a:pt x="1099" y="1432"/>
                    <a:pt x="1107" y="1404"/>
                    <a:pt x="1107" y="1394"/>
                  </a:cubicBezTo>
                  <a:cubicBezTo>
                    <a:pt x="1101" y="1388"/>
                    <a:pt x="1107" y="1388"/>
                    <a:pt x="1113" y="1388"/>
                  </a:cubicBezTo>
                  <a:cubicBezTo>
                    <a:pt x="1119" y="1388"/>
                    <a:pt x="1125" y="1388"/>
                    <a:pt x="1119" y="1382"/>
                  </a:cubicBezTo>
                  <a:cubicBezTo>
                    <a:pt x="1107" y="1358"/>
                    <a:pt x="1107" y="1370"/>
                    <a:pt x="1119" y="1358"/>
                  </a:cubicBezTo>
                  <a:lnTo>
                    <a:pt x="1119" y="1346"/>
                  </a:lnTo>
                  <a:lnTo>
                    <a:pt x="1119" y="1334"/>
                  </a:lnTo>
                  <a:cubicBezTo>
                    <a:pt x="1119" y="1334"/>
                    <a:pt x="1131" y="1322"/>
                    <a:pt x="1131" y="1322"/>
                  </a:cubicBezTo>
                  <a:cubicBezTo>
                    <a:pt x="1119" y="1322"/>
                    <a:pt x="1107" y="1322"/>
                    <a:pt x="1107" y="1310"/>
                  </a:cubicBezTo>
                  <a:lnTo>
                    <a:pt x="1119" y="1310"/>
                  </a:lnTo>
                  <a:cubicBezTo>
                    <a:pt x="1119" y="1310"/>
                    <a:pt x="1119" y="1298"/>
                    <a:pt x="1119" y="1298"/>
                  </a:cubicBezTo>
                  <a:lnTo>
                    <a:pt x="1131" y="1298"/>
                  </a:lnTo>
                  <a:cubicBezTo>
                    <a:pt x="1131" y="1298"/>
                    <a:pt x="1119" y="1298"/>
                    <a:pt x="1131" y="1286"/>
                  </a:cubicBezTo>
                  <a:cubicBezTo>
                    <a:pt x="1137" y="1281"/>
                    <a:pt x="1140" y="1281"/>
                    <a:pt x="1143" y="1281"/>
                  </a:cubicBezTo>
                  <a:cubicBezTo>
                    <a:pt x="1146" y="1281"/>
                    <a:pt x="1149" y="1281"/>
                    <a:pt x="1155" y="1275"/>
                  </a:cubicBezTo>
                  <a:cubicBezTo>
                    <a:pt x="1155" y="1263"/>
                    <a:pt x="1155" y="1239"/>
                    <a:pt x="1155" y="1239"/>
                  </a:cubicBezTo>
                  <a:cubicBezTo>
                    <a:pt x="1155" y="1239"/>
                    <a:pt x="1143" y="1239"/>
                    <a:pt x="1155" y="1227"/>
                  </a:cubicBezTo>
                  <a:lnTo>
                    <a:pt x="1167" y="1227"/>
                  </a:lnTo>
                  <a:cubicBezTo>
                    <a:pt x="1167" y="1227"/>
                    <a:pt x="1155" y="1215"/>
                    <a:pt x="1155" y="1215"/>
                  </a:cubicBezTo>
                  <a:cubicBezTo>
                    <a:pt x="1155" y="1215"/>
                    <a:pt x="1179" y="1215"/>
                    <a:pt x="1167" y="1203"/>
                  </a:cubicBezTo>
                  <a:lnTo>
                    <a:pt x="1179" y="1203"/>
                  </a:lnTo>
                  <a:cubicBezTo>
                    <a:pt x="1179" y="1203"/>
                    <a:pt x="1179" y="1203"/>
                    <a:pt x="1179" y="1191"/>
                  </a:cubicBezTo>
                  <a:cubicBezTo>
                    <a:pt x="1179" y="1191"/>
                    <a:pt x="1179" y="1179"/>
                    <a:pt x="1179" y="1179"/>
                  </a:cubicBezTo>
                  <a:cubicBezTo>
                    <a:pt x="1179" y="1173"/>
                    <a:pt x="1179" y="1170"/>
                    <a:pt x="1177" y="1170"/>
                  </a:cubicBezTo>
                  <a:cubicBezTo>
                    <a:pt x="1176" y="1170"/>
                    <a:pt x="1173" y="1173"/>
                    <a:pt x="1167" y="1179"/>
                  </a:cubicBezTo>
                  <a:cubicBezTo>
                    <a:pt x="1165" y="1182"/>
                    <a:pt x="1163" y="1183"/>
                    <a:pt x="1163" y="1183"/>
                  </a:cubicBezTo>
                  <a:cubicBezTo>
                    <a:pt x="1160" y="1183"/>
                    <a:pt x="1169" y="1165"/>
                    <a:pt x="1179" y="1156"/>
                  </a:cubicBezTo>
                  <a:cubicBezTo>
                    <a:pt x="1191" y="1156"/>
                    <a:pt x="1191" y="1156"/>
                    <a:pt x="1191" y="1144"/>
                  </a:cubicBezTo>
                  <a:cubicBezTo>
                    <a:pt x="1185" y="1138"/>
                    <a:pt x="1185" y="1138"/>
                    <a:pt x="1186" y="1138"/>
                  </a:cubicBezTo>
                  <a:cubicBezTo>
                    <a:pt x="1188" y="1138"/>
                    <a:pt x="1191" y="1138"/>
                    <a:pt x="1191" y="1132"/>
                  </a:cubicBezTo>
                  <a:cubicBezTo>
                    <a:pt x="1191" y="1132"/>
                    <a:pt x="1191" y="1132"/>
                    <a:pt x="1191" y="1120"/>
                  </a:cubicBezTo>
                  <a:lnTo>
                    <a:pt x="1191" y="1108"/>
                  </a:lnTo>
                  <a:lnTo>
                    <a:pt x="1191" y="1084"/>
                  </a:lnTo>
                  <a:lnTo>
                    <a:pt x="1191" y="1072"/>
                  </a:lnTo>
                  <a:close/>
                  <a:moveTo>
                    <a:pt x="298" y="1763"/>
                  </a:moveTo>
                  <a:cubicBezTo>
                    <a:pt x="293" y="1763"/>
                    <a:pt x="292" y="1765"/>
                    <a:pt x="293" y="1767"/>
                  </a:cubicBezTo>
                  <a:lnTo>
                    <a:pt x="293" y="1767"/>
                  </a:lnTo>
                  <a:cubicBezTo>
                    <a:pt x="299" y="1765"/>
                    <a:pt x="303" y="1763"/>
                    <a:pt x="298" y="1763"/>
                  </a:cubicBezTo>
                  <a:close/>
                  <a:moveTo>
                    <a:pt x="95" y="1453"/>
                  </a:moveTo>
                  <a:cubicBezTo>
                    <a:pt x="84" y="1465"/>
                    <a:pt x="95" y="1477"/>
                    <a:pt x="95" y="1477"/>
                  </a:cubicBezTo>
                  <a:cubicBezTo>
                    <a:pt x="95" y="1477"/>
                    <a:pt x="95" y="1465"/>
                    <a:pt x="95" y="1465"/>
                  </a:cubicBezTo>
                  <a:cubicBezTo>
                    <a:pt x="105" y="1465"/>
                    <a:pt x="107" y="1480"/>
                    <a:pt x="107" y="1480"/>
                  </a:cubicBezTo>
                  <a:cubicBezTo>
                    <a:pt x="107" y="1480"/>
                    <a:pt x="107" y="1479"/>
                    <a:pt x="107" y="1477"/>
                  </a:cubicBezTo>
                  <a:cubicBezTo>
                    <a:pt x="107" y="1484"/>
                    <a:pt x="107" y="1489"/>
                    <a:pt x="107" y="1489"/>
                  </a:cubicBezTo>
                  <a:lnTo>
                    <a:pt x="95" y="1489"/>
                  </a:lnTo>
                  <a:cubicBezTo>
                    <a:pt x="107" y="1501"/>
                    <a:pt x="95" y="1513"/>
                    <a:pt x="107" y="1513"/>
                  </a:cubicBezTo>
                  <a:cubicBezTo>
                    <a:pt x="101" y="1519"/>
                    <a:pt x="98" y="1519"/>
                    <a:pt x="97" y="1519"/>
                  </a:cubicBezTo>
                  <a:cubicBezTo>
                    <a:pt x="96" y="1519"/>
                    <a:pt x="96" y="1519"/>
                    <a:pt x="95" y="1520"/>
                  </a:cubicBezTo>
                  <a:lnTo>
                    <a:pt x="95" y="1520"/>
                  </a:lnTo>
                  <a:cubicBezTo>
                    <a:pt x="96" y="1520"/>
                    <a:pt x="97" y="1519"/>
                    <a:pt x="98" y="1519"/>
                  </a:cubicBezTo>
                  <a:lnTo>
                    <a:pt x="98" y="1519"/>
                  </a:lnTo>
                  <a:cubicBezTo>
                    <a:pt x="99" y="1519"/>
                    <a:pt x="99" y="1521"/>
                    <a:pt x="95" y="1525"/>
                  </a:cubicBezTo>
                  <a:lnTo>
                    <a:pt x="95" y="1537"/>
                  </a:lnTo>
                  <a:cubicBezTo>
                    <a:pt x="107" y="1537"/>
                    <a:pt x="119" y="1525"/>
                    <a:pt x="119" y="1525"/>
                  </a:cubicBezTo>
                  <a:lnTo>
                    <a:pt x="119" y="1525"/>
                  </a:lnTo>
                  <a:cubicBezTo>
                    <a:pt x="119" y="1525"/>
                    <a:pt x="107" y="1537"/>
                    <a:pt x="119" y="1537"/>
                  </a:cubicBezTo>
                  <a:cubicBezTo>
                    <a:pt x="131" y="1548"/>
                    <a:pt x="131" y="1548"/>
                    <a:pt x="131" y="1560"/>
                  </a:cubicBezTo>
                  <a:lnTo>
                    <a:pt x="131" y="1572"/>
                  </a:lnTo>
                  <a:cubicBezTo>
                    <a:pt x="131" y="1584"/>
                    <a:pt x="131" y="1584"/>
                    <a:pt x="131" y="1584"/>
                  </a:cubicBezTo>
                  <a:lnTo>
                    <a:pt x="143" y="1584"/>
                  </a:lnTo>
                  <a:cubicBezTo>
                    <a:pt x="143" y="1584"/>
                    <a:pt x="143" y="1584"/>
                    <a:pt x="143" y="1596"/>
                  </a:cubicBezTo>
                  <a:cubicBezTo>
                    <a:pt x="131" y="1620"/>
                    <a:pt x="131" y="1608"/>
                    <a:pt x="143" y="1620"/>
                  </a:cubicBezTo>
                  <a:lnTo>
                    <a:pt x="155" y="1620"/>
                  </a:lnTo>
                  <a:cubicBezTo>
                    <a:pt x="155" y="1620"/>
                    <a:pt x="143" y="1644"/>
                    <a:pt x="155" y="1644"/>
                  </a:cubicBezTo>
                  <a:cubicBezTo>
                    <a:pt x="155" y="1644"/>
                    <a:pt x="179" y="1632"/>
                    <a:pt x="179" y="1632"/>
                  </a:cubicBezTo>
                  <a:cubicBezTo>
                    <a:pt x="191" y="1632"/>
                    <a:pt x="167" y="1644"/>
                    <a:pt x="167" y="1656"/>
                  </a:cubicBezTo>
                  <a:cubicBezTo>
                    <a:pt x="167" y="1656"/>
                    <a:pt x="155" y="1667"/>
                    <a:pt x="167" y="1667"/>
                  </a:cubicBezTo>
                  <a:lnTo>
                    <a:pt x="191" y="1667"/>
                  </a:lnTo>
                  <a:cubicBezTo>
                    <a:pt x="191" y="1667"/>
                    <a:pt x="191" y="1667"/>
                    <a:pt x="191" y="1679"/>
                  </a:cubicBezTo>
                  <a:cubicBezTo>
                    <a:pt x="191" y="1691"/>
                    <a:pt x="203" y="1691"/>
                    <a:pt x="203" y="1691"/>
                  </a:cubicBezTo>
                  <a:cubicBezTo>
                    <a:pt x="203" y="1701"/>
                    <a:pt x="195" y="1718"/>
                    <a:pt x="198" y="1718"/>
                  </a:cubicBezTo>
                  <a:cubicBezTo>
                    <a:pt x="199" y="1718"/>
                    <a:pt x="200" y="1717"/>
                    <a:pt x="203" y="1715"/>
                  </a:cubicBezTo>
                  <a:cubicBezTo>
                    <a:pt x="214" y="1715"/>
                    <a:pt x="226" y="1727"/>
                    <a:pt x="226" y="1727"/>
                  </a:cubicBezTo>
                  <a:lnTo>
                    <a:pt x="238" y="1751"/>
                  </a:lnTo>
                  <a:lnTo>
                    <a:pt x="238" y="1763"/>
                  </a:lnTo>
                  <a:cubicBezTo>
                    <a:pt x="250" y="1763"/>
                    <a:pt x="250" y="1763"/>
                    <a:pt x="250" y="1775"/>
                  </a:cubicBezTo>
                  <a:lnTo>
                    <a:pt x="298" y="1775"/>
                  </a:lnTo>
                  <a:cubicBezTo>
                    <a:pt x="298" y="1775"/>
                    <a:pt x="310" y="1787"/>
                    <a:pt x="310" y="1787"/>
                  </a:cubicBezTo>
                  <a:cubicBezTo>
                    <a:pt x="310" y="1775"/>
                    <a:pt x="310" y="1775"/>
                    <a:pt x="310" y="1775"/>
                  </a:cubicBezTo>
                  <a:cubicBezTo>
                    <a:pt x="302" y="1775"/>
                    <a:pt x="295" y="1770"/>
                    <a:pt x="293" y="1767"/>
                  </a:cubicBezTo>
                  <a:lnTo>
                    <a:pt x="293" y="1767"/>
                  </a:lnTo>
                  <a:cubicBezTo>
                    <a:pt x="291" y="1768"/>
                    <a:pt x="288" y="1768"/>
                    <a:pt x="286" y="1768"/>
                  </a:cubicBezTo>
                  <a:cubicBezTo>
                    <a:pt x="283" y="1768"/>
                    <a:pt x="282" y="1767"/>
                    <a:pt x="286" y="1763"/>
                  </a:cubicBezTo>
                  <a:cubicBezTo>
                    <a:pt x="291" y="1754"/>
                    <a:pt x="292" y="1748"/>
                    <a:pt x="291" y="1744"/>
                  </a:cubicBezTo>
                  <a:lnTo>
                    <a:pt x="291" y="1744"/>
                  </a:lnTo>
                  <a:cubicBezTo>
                    <a:pt x="287" y="1747"/>
                    <a:pt x="284" y="1748"/>
                    <a:pt x="280" y="1748"/>
                  </a:cubicBezTo>
                  <a:cubicBezTo>
                    <a:pt x="274" y="1748"/>
                    <a:pt x="268" y="1745"/>
                    <a:pt x="262" y="1739"/>
                  </a:cubicBezTo>
                  <a:lnTo>
                    <a:pt x="250" y="1727"/>
                  </a:lnTo>
                  <a:cubicBezTo>
                    <a:pt x="238" y="1727"/>
                    <a:pt x="238" y="1715"/>
                    <a:pt x="238" y="1715"/>
                  </a:cubicBezTo>
                  <a:lnTo>
                    <a:pt x="226" y="1715"/>
                  </a:lnTo>
                  <a:cubicBezTo>
                    <a:pt x="226" y="1703"/>
                    <a:pt x="250" y="1691"/>
                    <a:pt x="226" y="1691"/>
                  </a:cubicBezTo>
                  <a:cubicBezTo>
                    <a:pt x="214" y="1691"/>
                    <a:pt x="214" y="1679"/>
                    <a:pt x="214" y="1667"/>
                  </a:cubicBezTo>
                  <a:cubicBezTo>
                    <a:pt x="214" y="1667"/>
                    <a:pt x="214" y="1667"/>
                    <a:pt x="214" y="1656"/>
                  </a:cubicBezTo>
                  <a:cubicBezTo>
                    <a:pt x="214" y="1652"/>
                    <a:pt x="213" y="1650"/>
                    <a:pt x="211" y="1650"/>
                  </a:cubicBezTo>
                  <a:cubicBezTo>
                    <a:pt x="208" y="1650"/>
                    <a:pt x="203" y="1656"/>
                    <a:pt x="203" y="1656"/>
                  </a:cubicBezTo>
                  <a:lnTo>
                    <a:pt x="203" y="1644"/>
                  </a:lnTo>
                  <a:lnTo>
                    <a:pt x="191" y="1644"/>
                  </a:lnTo>
                  <a:cubicBezTo>
                    <a:pt x="191" y="1632"/>
                    <a:pt x="191" y="1632"/>
                    <a:pt x="191" y="1632"/>
                  </a:cubicBezTo>
                  <a:cubicBezTo>
                    <a:pt x="179" y="1620"/>
                    <a:pt x="179" y="1620"/>
                    <a:pt x="179" y="1620"/>
                  </a:cubicBezTo>
                  <a:cubicBezTo>
                    <a:pt x="179" y="1620"/>
                    <a:pt x="179" y="1608"/>
                    <a:pt x="179" y="1608"/>
                  </a:cubicBezTo>
                  <a:lnTo>
                    <a:pt x="155" y="1608"/>
                  </a:lnTo>
                  <a:cubicBezTo>
                    <a:pt x="155" y="1608"/>
                    <a:pt x="143" y="1596"/>
                    <a:pt x="155" y="1596"/>
                  </a:cubicBezTo>
                  <a:cubicBezTo>
                    <a:pt x="167" y="1584"/>
                    <a:pt x="179" y="1572"/>
                    <a:pt x="167" y="1572"/>
                  </a:cubicBezTo>
                  <a:cubicBezTo>
                    <a:pt x="163" y="1576"/>
                    <a:pt x="159" y="1578"/>
                    <a:pt x="155" y="1578"/>
                  </a:cubicBezTo>
                  <a:cubicBezTo>
                    <a:pt x="148" y="1578"/>
                    <a:pt x="143" y="1572"/>
                    <a:pt x="143" y="1572"/>
                  </a:cubicBezTo>
                  <a:lnTo>
                    <a:pt x="155" y="1572"/>
                  </a:lnTo>
                  <a:cubicBezTo>
                    <a:pt x="161" y="1566"/>
                    <a:pt x="161" y="1566"/>
                    <a:pt x="158" y="1566"/>
                  </a:cubicBezTo>
                  <a:cubicBezTo>
                    <a:pt x="155" y="1566"/>
                    <a:pt x="149" y="1566"/>
                    <a:pt x="143" y="1560"/>
                  </a:cubicBezTo>
                  <a:cubicBezTo>
                    <a:pt x="143" y="1560"/>
                    <a:pt x="155" y="1548"/>
                    <a:pt x="155" y="1548"/>
                  </a:cubicBezTo>
                  <a:lnTo>
                    <a:pt x="143" y="1548"/>
                  </a:lnTo>
                  <a:cubicBezTo>
                    <a:pt x="131" y="1548"/>
                    <a:pt x="131" y="1537"/>
                    <a:pt x="131" y="1537"/>
                  </a:cubicBezTo>
                  <a:cubicBezTo>
                    <a:pt x="131" y="1525"/>
                    <a:pt x="131" y="1513"/>
                    <a:pt x="131" y="1513"/>
                  </a:cubicBezTo>
                  <a:cubicBezTo>
                    <a:pt x="119" y="1501"/>
                    <a:pt x="95" y="1453"/>
                    <a:pt x="107" y="1453"/>
                  </a:cubicBezTo>
                  <a:close/>
                  <a:moveTo>
                    <a:pt x="310" y="1787"/>
                  </a:moveTo>
                  <a:cubicBezTo>
                    <a:pt x="310" y="1787"/>
                    <a:pt x="298" y="1810"/>
                    <a:pt x="298" y="1810"/>
                  </a:cubicBezTo>
                  <a:cubicBezTo>
                    <a:pt x="310" y="1798"/>
                    <a:pt x="310" y="1798"/>
                    <a:pt x="310" y="1798"/>
                  </a:cubicBezTo>
                  <a:lnTo>
                    <a:pt x="310" y="1787"/>
                  </a:lnTo>
                  <a:close/>
                  <a:moveTo>
                    <a:pt x="861" y="1793"/>
                  </a:moveTo>
                  <a:cubicBezTo>
                    <a:pt x="859" y="1793"/>
                    <a:pt x="857" y="1794"/>
                    <a:pt x="857" y="1798"/>
                  </a:cubicBezTo>
                  <a:cubicBezTo>
                    <a:pt x="857" y="1798"/>
                    <a:pt x="857" y="1810"/>
                    <a:pt x="857" y="1810"/>
                  </a:cubicBezTo>
                  <a:lnTo>
                    <a:pt x="869" y="1798"/>
                  </a:lnTo>
                  <a:cubicBezTo>
                    <a:pt x="869" y="1798"/>
                    <a:pt x="864" y="1793"/>
                    <a:pt x="861" y="1793"/>
                  </a:cubicBezTo>
                  <a:close/>
                  <a:moveTo>
                    <a:pt x="310" y="1798"/>
                  </a:moveTo>
                  <a:cubicBezTo>
                    <a:pt x="310" y="1798"/>
                    <a:pt x="310" y="1810"/>
                    <a:pt x="310" y="1810"/>
                  </a:cubicBezTo>
                  <a:cubicBezTo>
                    <a:pt x="316" y="1810"/>
                    <a:pt x="322" y="1807"/>
                    <a:pt x="327" y="1804"/>
                  </a:cubicBezTo>
                  <a:lnTo>
                    <a:pt x="327" y="1804"/>
                  </a:lnTo>
                  <a:lnTo>
                    <a:pt x="334" y="1810"/>
                  </a:lnTo>
                  <a:cubicBezTo>
                    <a:pt x="334" y="1810"/>
                    <a:pt x="334" y="1822"/>
                    <a:pt x="345" y="1822"/>
                  </a:cubicBezTo>
                  <a:lnTo>
                    <a:pt x="345" y="1822"/>
                  </a:lnTo>
                  <a:cubicBezTo>
                    <a:pt x="334" y="1822"/>
                    <a:pt x="334" y="1810"/>
                    <a:pt x="334" y="1798"/>
                  </a:cubicBezTo>
                  <a:cubicBezTo>
                    <a:pt x="334" y="1798"/>
                    <a:pt x="331" y="1801"/>
                    <a:pt x="327" y="1804"/>
                  </a:cubicBezTo>
                  <a:lnTo>
                    <a:pt x="327" y="1804"/>
                  </a:lnTo>
                  <a:lnTo>
                    <a:pt x="322" y="1798"/>
                  </a:lnTo>
                  <a:close/>
                  <a:moveTo>
                    <a:pt x="366" y="1817"/>
                  </a:moveTo>
                  <a:cubicBezTo>
                    <a:pt x="361" y="1817"/>
                    <a:pt x="353" y="1822"/>
                    <a:pt x="345" y="1822"/>
                  </a:cubicBezTo>
                  <a:lnTo>
                    <a:pt x="369" y="1822"/>
                  </a:lnTo>
                  <a:cubicBezTo>
                    <a:pt x="369" y="1818"/>
                    <a:pt x="368" y="1817"/>
                    <a:pt x="366" y="1817"/>
                  </a:cubicBezTo>
                  <a:close/>
                  <a:moveTo>
                    <a:pt x="774" y="1715"/>
                  </a:moveTo>
                  <a:cubicBezTo>
                    <a:pt x="774" y="1720"/>
                    <a:pt x="774" y="1727"/>
                    <a:pt x="774" y="1727"/>
                  </a:cubicBezTo>
                  <a:cubicBezTo>
                    <a:pt x="762" y="1727"/>
                    <a:pt x="762" y="1739"/>
                    <a:pt x="762" y="1739"/>
                  </a:cubicBezTo>
                  <a:lnTo>
                    <a:pt x="762" y="1751"/>
                  </a:lnTo>
                  <a:lnTo>
                    <a:pt x="750" y="1751"/>
                  </a:lnTo>
                  <a:cubicBezTo>
                    <a:pt x="750" y="1751"/>
                    <a:pt x="750" y="1763"/>
                    <a:pt x="738" y="1763"/>
                  </a:cubicBezTo>
                  <a:lnTo>
                    <a:pt x="726" y="1763"/>
                  </a:lnTo>
                  <a:cubicBezTo>
                    <a:pt x="715" y="1763"/>
                    <a:pt x="726" y="1775"/>
                    <a:pt x="726" y="1775"/>
                  </a:cubicBezTo>
                  <a:cubicBezTo>
                    <a:pt x="726" y="1775"/>
                    <a:pt x="738" y="1775"/>
                    <a:pt x="738" y="1787"/>
                  </a:cubicBezTo>
                  <a:lnTo>
                    <a:pt x="750" y="1822"/>
                  </a:lnTo>
                  <a:lnTo>
                    <a:pt x="774" y="1822"/>
                  </a:lnTo>
                  <a:cubicBezTo>
                    <a:pt x="774" y="1798"/>
                    <a:pt x="786" y="1810"/>
                    <a:pt x="774" y="1798"/>
                  </a:cubicBezTo>
                  <a:cubicBezTo>
                    <a:pt x="774" y="1794"/>
                    <a:pt x="774" y="1790"/>
                    <a:pt x="774" y="1787"/>
                  </a:cubicBezTo>
                  <a:cubicBezTo>
                    <a:pt x="774" y="1787"/>
                    <a:pt x="774" y="1798"/>
                    <a:pt x="786" y="1798"/>
                  </a:cubicBezTo>
                  <a:lnTo>
                    <a:pt x="798" y="1798"/>
                  </a:lnTo>
                  <a:cubicBezTo>
                    <a:pt x="798" y="1798"/>
                    <a:pt x="798" y="1798"/>
                    <a:pt x="798" y="1787"/>
                  </a:cubicBezTo>
                  <a:cubicBezTo>
                    <a:pt x="798" y="1787"/>
                    <a:pt x="810" y="1775"/>
                    <a:pt x="822" y="1775"/>
                  </a:cubicBezTo>
                  <a:cubicBezTo>
                    <a:pt x="829" y="1775"/>
                    <a:pt x="827" y="1766"/>
                    <a:pt x="825" y="1759"/>
                  </a:cubicBezTo>
                  <a:lnTo>
                    <a:pt x="825" y="1759"/>
                  </a:lnTo>
                  <a:cubicBezTo>
                    <a:pt x="826" y="1759"/>
                    <a:pt x="827" y="1760"/>
                    <a:pt x="828" y="1760"/>
                  </a:cubicBezTo>
                  <a:cubicBezTo>
                    <a:pt x="831" y="1760"/>
                    <a:pt x="834" y="1757"/>
                    <a:pt x="834" y="1751"/>
                  </a:cubicBezTo>
                  <a:lnTo>
                    <a:pt x="834" y="1742"/>
                  </a:lnTo>
                  <a:lnTo>
                    <a:pt x="834" y="1742"/>
                  </a:lnTo>
                  <a:cubicBezTo>
                    <a:pt x="835" y="1743"/>
                    <a:pt x="837" y="1743"/>
                    <a:pt x="838" y="1744"/>
                  </a:cubicBezTo>
                  <a:lnTo>
                    <a:pt x="838" y="1744"/>
                  </a:lnTo>
                  <a:lnTo>
                    <a:pt x="834" y="1739"/>
                  </a:lnTo>
                  <a:lnTo>
                    <a:pt x="834" y="1742"/>
                  </a:lnTo>
                  <a:lnTo>
                    <a:pt x="834" y="1742"/>
                  </a:lnTo>
                  <a:cubicBezTo>
                    <a:pt x="828" y="1739"/>
                    <a:pt x="822" y="1733"/>
                    <a:pt x="822" y="1727"/>
                  </a:cubicBezTo>
                  <a:cubicBezTo>
                    <a:pt x="822" y="1715"/>
                    <a:pt x="822" y="1715"/>
                    <a:pt x="810" y="1715"/>
                  </a:cubicBezTo>
                  <a:cubicBezTo>
                    <a:pt x="798" y="1715"/>
                    <a:pt x="798" y="1715"/>
                    <a:pt x="798" y="1727"/>
                  </a:cubicBezTo>
                  <a:cubicBezTo>
                    <a:pt x="798" y="1727"/>
                    <a:pt x="774" y="1727"/>
                    <a:pt x="774" y="1715"/>
                  </a:cubicBezTo>
                  <a:close/>
                  <a:moveTo>
                    <a:pt x="715" y="1775"/>
                  </a:moveTo>
                  <a:cubicBezTo>
                    <a:pt x="691" y="1775"/>
                    <a:pt x="679" y="1775"/>
                    <a:pt x="667" y="1787"/>
                  </a:cubicBezTo>
                  <a:cubicBezTo>
                    <a:pt x="667" y="1787"/>
                    <a:pt x="643" y="1787"/>
                    <a:pt x="643" y="1798"/>
                  </a:cubicBezTo>
                  <a:lnTo>
                    <a:pt x="560" y="1798"/>
                  </a:lnTo>
                  <a:lnTo>
                    <a:pt x="560" y="1810"/>
                  </a:lnTo>
                  <a:cubicBezTo>
                    <a:pt x="560" y="1818"/>
                    <a:pt x="569" y="1829"/>
                    <a:pt x="573" y="1829"/>
                  </a:cubicBezTo>
                  <a:cubicBezTo>
                    <a:pt x="575" y="1829"/>
                    <a:pt x="576" y="1825"/>
                    <a:pt x="573" y="1814"/>
                  </a:cubicBezTo>
                  <a:lnTo>
                    <a:pt x="573" y="1814"/>
                  </a:lnTo>
                  <a:cubicBezTo>
                    <a:pt x="575" y="1816"/>
                    <a:pt x="580" y="1816"/>
                    <a:pt x="585" y="1816"/>
                  </a:cubicBezTo>
                  <a:cubicBezTo>
                    <a:pt x="593" y="1816"/>
                    <a:pt x="601" y="1816"/>
                    <a:pt x="607" y="1822"/>
                  </a:cubicBezTo>
                  <a:lnTo>
                    <a:pt x="619" y="1822"/>
                  </a:lnTo>
                  <a:cubicBezTo>
                    <a:pt x="643" y="1810"/>
                    <a:pt x="667" y="1810"/>
                    <a:pt x="691" y="1810"/>
                  </a:cubicBezTo>
                  <a:cubicBezTo>
                    <a:pt x="703" y="1810"/>
                    <a:pt x="738" y="1810"/>
                    <a:pt x="726" y="1787"/>
                  </a:cubicBezTo>
                  <a:cubicBezTo>
                    <a:pt x="726" y="1775"/>
                    <a:pt x="726" y="1775"/>
                    <a:pt x="715" y="1775"/>
                  </a:cubicBezTo>
                  <a:close/>
                  <a:moveTo>
                    <a:pt x="369" y="1822"/>
                  </a:moveTo>
                  <a:lnTo>
                    <a:pt x="369" y="1834"/>
                  </a:lnTo>
                  <a:cubicBezTo>
                    <a:pt x="369" y="1834"/>
                    <a:pt x="381" y="1822"/>
                    <a:pt x="369" y="1822"/>
                  </a:cubicBezTo>
                  <a:close/>
                  <a:moveTo>
                    <a:pt x="390" y="1829"/>
                  </a:moveTo>
                  <a:cubicBezTo>
                    <a:pt x="386" y="1829"/>
                    <a:pt x="381" y="1834"/>
                    <a:pt x="381" y="1834"/>
                  </a:cubicBezTo>
                  <a:cubicBezTo>
                    <a:pt x="387" y="1834"/>
                    <a:pt x="390" y="1837"/>
                    <a:pt x="393" y="1840"/>
                  </a:cubicBezTo>
                  <a:lnTo>
                    <a:pt x="393" y="1840"/>
                  </a:lnTo>
                  <a:lnTo>
                    <a:pt x="393" y="1834"/>
                  </a:lnTo>
                  <a:cubicBezTo>
                    <a:pt x="393" y="1830"/>
                    <a:pt x="392" y="1829"/>
                    <a:pt x="390" y="1829"/>
                  </a:cubicBezTo>
                  <a:close/>
                  <a:moveTo>
                    <a:pt x="381" y="1834"/>
                  </a:moveTo>
                  <a:cubicBezTo>
                    <a:pt x="374" y="1834"/>
                    <a:pt x="371" y="1838"/>
                    <a:pt x="370" y="1839"/>
                  </a:cubicBezTo>
                  <a:lnTo>
                    <a:pt x="370" y="1839"/>
                  </a:lnTo>
                  <a:cubicBezTo>
                    <a:pt x="370" y="1838"/>
                    <a:pt x="369" y="1836"/>
                    <a:pt x="369" y="1834"/>
                  </a:cubicBezTo>
                  <a:lnTo>
                    <a:pt x="369" y="1834"/>
                  </a:lnTo>
                  <a:cubicBezTo>
                    <a:pt x="369" y="1838"/>
                    <a:pt x="369" y="1839"/>
                    <a:pt x="370" y="1839"/>
                  </a:cubicBezTo>
                  <a:cubicBezTo>
                    <a:pt x="370" y="1839"/>
                    <a:pt x="370" y="1839"/>
                    <a:pt x="370" y="1839"/>
                  </a:cubicBezTo>
                  <a:lnTo>
                    <a:pt x="370" y="1839"/>
                  </a:lnTo>
                  <a:cubicBezTo>
                    <a:pt x="373" y="1846"/>
                    <a:pt x="381" y="1846"/>
                    <a:pt x="381" y="1846"/>
                  </a:cubicBezTo>
                  <a:lnTo>
                    <a:pt x="387" y="1849"/>
                  </a:lnTo>
                  <a:lnTo>
                    <a:pt x="387" y="1849"/>
                  </a:lnTo>
                  <a:cubicBezTo>
                    <a:pt x="384" y="1845"/>
                    <a:pt x="381" y="1840"/>
                    <a:pt x="381" y="1834"/>
                  </a:cubicBezTo>
                  <a:close/>
                  <a:moveTo>
                    <a:pt x="838" y="1847"/>
                  </a:moveTo>
                  <a:cubicBezTo>
                    <a:pt x="835" y="1847"/>
                    <a:pt x="838" y="1858"/>
                    <a:pt x="846" y="1858"/>
                  </a:cubicBezTo>
                  <a:cubicBezTo>
                    <a:pt x="842" y="1850"/>
                    <a:pt x="839" y="1847"/>
                    <a:pt x="838" y="1847"/>
                  </a:cubicBezTo>
                  <a:close/>
                  <a:moveTo>
                    <a:pt x="750" y="1858"/>
                  </a:moveTo>
                  <a:cubicBezTo>
                    <a:pt x="750" y="1858"/>
                    <a:pt x="738" y="1870"/>
                    <a:pt x="750" y="1870"/>
                  </a:cubicBezTo>
                  <a:lnTo>
                    <a:pt x="762" y="1870"/>
                  </a:lnTo>
                  <a:cubicBezTo>
                    <a:pt x="762" y="1858"/>
                    <a:pt x="750" y="1858"/>
                    <a:pt x="750" y="1858"/>
                  </a:cubicBezTo>
                  <a:close/>
                  <a:moveTo>
                    <a:pt x="405" y="1834"/>
                  </a:moveTo>
                  <a:cubicBezTo>
                    <a:pt x="405" y="1834"/>
                    <a:pt x="405" y="1842"/>
                    <a:pt x="405" y="1846"/>
                  </a:cubicBezTo>
                  <a:cubicBezTo>
                    <a:pt x="399" y="1846"/>
                    <a:pt x="396" y="1843"/>
                    <a:pt x="393" y="1840"/>
                  </a:cubicBezTo>
                  <a:lnTo>
                    <a:pt x="393" y="1840"/>
                  </a:lnTo>
                  <a:lnTo>
                    <a:pt x="393" y="1852"/>
                  </a:lnTo>
                  <a:lnTo>
                    <a:pt x="387" y="1849"/>
                  </a:lnTo>
                  <a:lnTo>
                    <a:pt x="387" y="1849"/>
                  </a:lnTo>
                  <a:cubicBezTo>
                    <a:pt x="389" y="1851"/>
                    <a:pt x="391" y="1853"/>
                    <a:pt x="393" y="1854"/>
                  </a:cubicBezTo>
                  <a:lnTo>
                    <a:pt x="393" y="1854"/>
                  </a:lnTo>
                  <a:lnTo>
                    <a:pt x="393" y="1858"/>
                  </a:lnTo>
                  <a:cubicBezTo>
                    <a:pt x="393" y="1861"/>
                    <a:pt x="394" y="1861"/>
                    <a:pt x="396" y="1861"/>
                  </a:cubicBezTo>
                  <a:cubicBezTo>
                    <a:pt x="400" y="1861"/>
                    <a:pt x="410" y="1855"/>
                    <a:pt x="414" y="1855"/>
                  </a:cubicBezTo>
                  <a:cubicBezTo>
                    <a:pt x="416" y="1855"/>
                    <a:pt x="417" y="1855"/>
                    <a:pt x="417" y="1858"/>
                  </a:cubicBezTo>
                  <a:cubicBezTo>
                    <a:pt x="417" y="1870"/>
                    <a:pt x="429" y="1870"/>
                    <a:pt x="441" y="1870"/>
                  </a:cubicBezTo>
                  <a:cubicBezTo>
                    <a:pt x="441" y="1874"/>
                    <a:pt x="442" y="1875"/>
                    <a:pt x="444" y="1875"/>
                  </a:cubicBezTo>
                  <a:cubicBezTo>
                    <a:pt x="447" y="1875"/>
                    <a:pt x="453" y="1870"/>
                    <a:pt x="453" y="1870"/>
                  </a:cubicBezTo>
                  <a:cubicBezTo>
                    <a:pt x="453" y="1870"/>
                    <a:pt x="454" y="1873"/>
                    <a:pt x="457" y="1878"/>
                  </a:cubicBezTo>
                  <a:lnTo>
                    <a:pt x="457" y="1878"/>
                  </a:lnTo>
                  <a:cubicBezTo>
                    <a:pt x="464" y="1870"/>
                    <a:pt x="463" y="1868"/>
                    <a:pt x="453" y="1858"/>
                  </a:cubicBezTo>
                  <a:cubicBezTo>
                    <a:pt x="453" y="1858"/>
                    <a:pt x="453" y="1853"/>
                    <a:pt x="449" y="1853"/>
                  </a:cubicBezTo>
                  <a:cubicBezTo>
                    <a:pt x="447" y="1853"/>
                    <a:pt x="445" y="1854"/>
                    <a:pt x="441" y="1858"/>
                  </a:cubicBezTo>
                  <a:cubicBezTo>
                    <a:pt x="441" y="1846"/>
                    <a:pt x="441" y="1846"/>
                    <a:pt x="429" y="1846"/>
                  </a:cubicBezTo>
                  <a:cubicBezTo>
                    <a:pt x="429" y="1848"/>
                    <a:pt x="428" y="1849"/>
                    <a:pt x="426" y="1849"/>
                  </a:cubicBezTo>
                  <a:cubicBezTo>
                    <a:pt x="420" y="1849"/>
                    <a:pt x="405" y="1834"/>
                    <a:pt x="405" y="1834"/>
                  </a:cubicBezTo>
                  <a:close/>
                  <a:moveTo>
                    <a:pt x="476" y="1858"/>
                  </a:moveTo>
                  <a:cubicBezTo>
                    <a:pt x="466" y="1858"/>
                    <a:pt x="474" y="1878"/>
                    <a:pt x="458" y="1881"/>
                  </a:cubicBezTo>
                  <a:lnTo>
                    <a:pt x="458" y="1881"/>
                  </a:lnTo>
                  <a:cubicBezTo>
                    <a:pt x="458" y="1880"/>
                    <a:pt x="457" y="1879"/>
                    <a:pt x="457" y="1878"/>
                  </a:cubicBezTo>
                  <a:lnTo>
                    <a:pt x="457" y="1878"/>
                  </a:lnTo>
                  <a:cubicBezTo>
                    <a:pt x="455" y="1879"/>
                    <a:pt x="454" y="1880"/>
                    <a:pt x="453" y="1882"/>
                  </a:cubicBezTo>
                  <a:cubicBezTo>
                    <a:pt x="455" y="1882"/>
                    <a:pt x="457" y="1882"/>
                    <a:pt x="458" y="1881"/>
                  </a:cubicBezTo>
                  <a:lnTo>
                    <a:pt x="458" y="1881"/>
                  </a:lnTo>
                  <a:cubicBezTo>
                    <a:pt x="461" y="1887"/>
                    <a:pt x="465" y="1894"/>
                    <a:pt x="465" y="1894"/>
                  </a:cubicBezTo>
                  <a:cubicBezTo>
                    <a:pt x="465" y="1894"/>
                    <a:pt x="465" y="1882"/>
                    <a:pt x="465" y="1882"/>
                  </a:cubicBezTo>
                  <a:cubicBezTo>
                    <a:pt x="465" y="1882"/>
                    <a:pt x="476" y="1882"/>
                    <a:pt x="476" y="1894"/>
                  </a:cubicBezTo>
                  <a:cubicBezTo>
                    <a:pt x="480" y="1886"/>
                    <a:pt x="482" y="1883"/>
                    <a:pt x="482" y="1883"/>
                  </a:cubicBezTo>
                  <a:lnTo>
                    <a:pt x="482" y="1883"/>
                  </a:lnTo>
                  <a:cubicBezTo>
                    <a:pt x="483" y="1883"/>
                    <a:pt x="480" y="1894"/>
                    <a:pt x="488" y="1894"/>
                  </a:cubicBezTo>
                  <a:cubicBezTo>
                    <a:pt x="512" y="1894"/>
                    <a:pt x="500" y="1882"/>
                    <a:pt x="512" y="1882"/>
                  </a:cubicBezTo>
                  <a:cubicBezTo>
                    <a:pt x="524" y="1882"/>
                    <a:pt x="512" y="1894"/>
                    <a:pt x="524" y="1894"/>
                  </a:cubicBezTo>
                  <a:lnTo>
                    <a:pt x="536" y="1894"/>
                  </a:lnTo>
                  <a:cubicBezTo>
                    <a:pt x="548" y="1906"/>
                    <a:pt x="548" y="1906"/>
                    <a:pt x="560" y="1906"/>
                  </a:cubicBezTo>
                  <a:lnTo>
                    <a:pt x="572" y="1906"/>
                  </a:lnTo>
                  <a:cubicBezTo>
                    <a:pt x="584" y="1906"/>
                    <a:pt x="595" y="1929"/>
                    <a:pt x="607" y="1929"/>
                  </a:cubicBezTo>
                  <a:cubicBezTo>
                    <a:pt x="611" y="1925"/>
                    <a:pt x="613" y="1924"/>
                    <a:pt x="613" y="1924"/>
                  </a:cubicBezTo>
                  <a:lnTo>
                    <a:pt x="613" y="1924"/>
                  </a:lnTo>
                  <a:cubicBezTo>
                    <a:pt x="614" y="1924"/>
                    <a:pt x="611" y="1929"/>
                    <a:pt x="619" y="1929"/>
                  </a:cubicBezTo>
                  <a:cubicBezTo>
                    <a:pt x="619" y="1929"/>
                    <a:pt x="640" y="1935"/>
                    <a:pt x="658" y="1935"/>
                  </a:cubicBezTo>
                  <a:cubicBezTo>
                    <a:pt x="667" y="1935"/>
                    <a:pt x="675" y="1933"/>
                    <a:pt x="679" y="1929"/>
                  </a:cubicBezTo>
                  <a:cubicBezTo>
                    <a:pt x="685" y="1918"/>
                    <a:pt x="661" y="1915"/>
                    <a:pt x="637" y="1915"/>
                  </a:cubicBezTo>
                  <a:cubicBezTo>
                    <a:pt x="619" y="1915"/>
                    <a:pt x="600" y="1916"/>
                    <a:pt x="596" y="1917"/>
                  </a:cubicBezTo>
                  <a:lnTo>
                    <a:pt x="596" y="1917"/>
                  </a:lnTo>
                  <a:cubicBezTo>
                    <a:pt x="597" y="1913"/>
                    <a:pt x="607" y="1870"/>
                    <a:pt x="595" y="1870"/>
                  </a:cubicBezTo>
                  <a:cubicBezTo>
                    <a:pt x="592" y="1866"/>
                    <a:pt x="589" y="1865"/>
                    <a:pt x="587" y="1865"/>
                  </a:cubicBezTo>
                  <a:cubicBezTo>
                    <a:pt x="582" y="1865"/>
                    <a:pt x="580" y="1870"/>
                    <a:pt x="572" y="1870"/>
                  </a:cubicBezTo>
                  <a:cubicBezTo>
                    <a:pt x="572" y="1870"/>
                    <a:pt x="572" y="1875"/>
                    <a:pt x="568" y="1875"/>
                  </a:cubicBezTo>
                  <a:cubicBezTo>
                    <a:pt x="566" y="1875"/>
                    <a:pt x="564" y="1874"/>
                    <a:pt x="560" y="1870"/>
                  </a:cubicBezTo>
                  <a:lnTo>
                    <a:pt x="536" y="1870"/>
                  </a:lnTo>
                  <a:cubicBezTo>
                    <a:pt x="536" y="1870"/>
                    <a:pt x="528" y="1885"/>
                    <a:pt x="525" y="1885"/>
                  </a:cubicBezTo>
                  <a:cubicBezTo>
                    <a:pt x="525" y="1885"/>
                    <a:pt x="524" y="1884"/>
                    <a:pt x="524" y="1882"/>
                  </a:cubicBezTo>
                  <a:cubicBezTo>
                    <a:pt x="512" y="1882"/>
                    <a:pt x="524" y="1858"/>
                    <a:pt x="512" y="1858"/>
                  </a:cubicBezTo>
                  <a:cubicBezTo>
                    <a:pt x="509" y="1858"/>
                    <a:pt x="508" y="1859"/>
                    <a:pt x="507" y="1860"/>
                  </a:cubicBezTo>
                  <a:lnTo>
                    <a:pt x="507" y="1860"/>
                  </a:lnTo>
                  <a:cubicBezTo>
                    <a:pt x="505" y="1859"/>
                    <a:pt x="503" y="1858"/>
                    <a:pt x="500" y="1858"/>
                  </a:cubicBezTo>
                  <a:cubicBezTo>
                    <a:pt x="490" y="1858"/>
                    <a:pt x="489" y="1884"/>
                    <a:pt x="488" y="1884"/>
                  </a:cubicBezTo>
                  <a:cubicBezTo>
                    <a:pt x="488" y="1884"/>
                    <a:pt x="488" y="1884"/>
                    <a:pt x="488" y="1882"/>
                  </a:cubicBezTo>
                  <a:cubicBezTo>
                    <a:pt x="476" y="1870"/>
                    <a:pt x="488" y="1870"/>
                    <a:pt x="488" y="185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7" name="Google Shape;5257;p43"/>
            <p:cNvSpPr/>
            <p:nvPr/>
          </p:nvSpPr>
          <p:spPr>
            <a:xfrm>
              <a:off x="5187948" y="5078955"/>
              <a:ext cx="88875" cy="84161"/>
            </a:xfrm>
            <a:custGeom>
              <a:avLst/>
              <a:gdLst/>
              <a:ahLst/>
              <a:cxnLst/>
              <a:rect l="l" t="t" r="r" b="b"/>
              <a:pathLst>
                <a:path w="1752" h="1659" extrusionOk="0">
                  <a:moveTo>
                    <a:pt x="665" y="1"/>
                  </a:moveTo>
                  <a:cubicBezTo>
                    <a:pt x="527" y="1"/>
                    <a:pt x="390" y="48"/>
                    <a:pt x="275" y="134"/>
                  </a:cubicBezTo>
                  <a:cubicBezTo>
                    <a:pt x="1" y="396"/>
                    <a:pt x="60" y="861"/>
                    <a:pt x="430" y="1266"/>
                  </a:cubicBezTo>
                  <a:cubicBezTo>
                    <a:pt x="549" y="1408"/>
                    <a:pt x="703" y="1516"/>
                    <a:pt x="882" y="1599"/>
                  </a:cubicBezTo>
                  <a:cubicBezTo>
                    <a:pt x="977" y="1635"/>
                    <a:pt x="1072" y="1658"/>
                    <a:pt x="1168" y="1658"/>
                  </a:cubicBezTo>
                  <a:cubicBezTo>
                    <a:pt x="1299" y="1658"/>
                    <a:pt x="1430" y="1611"/>
                    <a:pt x="1537" y="1516"/>
                  </a:cubicBezTo>
                  <a:cubicBezTo>
                    <a:pt x="1703" y="1349"/>
                    <a:pt x="1751" y="1099"/>
                    <a:pt x="1668" y="885"/>
                  </a:cubicBezTo>
                  <a:cubicBezTo>
                    <a:pt x="1608" y="706"/>
                    <a:pt x="1513" y="539"/>
                    <a:pt x="1382" y="396"/>
                  </a:cubicBezTo>
                  <a:cubicBezTo>
                    <a:pt x="1251" y="254"/>
                    <a:pt x="1096" y="146"/>
                    <a:pt x="930" y="63"/>
                  </a:cubicBezTo>
                  <a:cubicBezTo>
                    <a:pt x="845" y="21"/>
                    <a:pt x="755" y="1"/>
                    <a:pt x="6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8" name="Google Shape;5258;p43"/>
            <p:cNvSpPr/>
            <p:nvPr/>
          </p:nvSpPr>
          <p:spPr>
            <a:xfrm>
              <a:off x="5235684" y="5132880"/>
              <a:ext cx="51" cy="7863"/>
            </a:xfrm>
            <a:custGeom>
              <a:avLst/>
              <a:gdLst/>
              <a:ahLst/>
              <a:cxnLst/>
              <a:rect l="l" t="t" r="r" b="b"/>
              <a:pathLst>
                <a:path w="1" h="155" extrusionOk="0">
                  <a:moveTo>
                    <a:pt x="0" y="95"/>
                  </a:moveTo>
                  <a:close/>
                  <a:moveTo>
                    <a:pt x="0" y="95"/>
                  </a:moveTo>
                  <a:close/>
                  <a:moveTo>
                    <a:pt x="0" y="72"/>
                  </a:moveTo>
                  <a:close/>
                  <a:moveTo>
                    <a:pt x="0" y="0"/>
                  </a:moveTo>
                  <a:close/>
                  <a:moveTo>
                    <a:pt x="0" y="72"/>
                  </a:moveTo>
                  <a:close/>
                  <a:moveTo>
                    <a:pt x="0" y="72"/>
                  </a:moveTo>
                  <a:close/>
                  <a:moveTo>
                    <a:pt x="0" y="60"/>
                  </a:moveTo>
                  <a:close/>
                  <a:moveTo>
                    <a:pt x="0" y="48"/>
                  </a:moveTo>
                  <a:close/>
                  <a:moveTo>
                    <a:pt x="0" y="60"/>
                  </a:moveTo>
                  <a:close/>
                  <a:moveTo>
                    <a:pt x="0" y="60"/>
                  </a:moveTo>
                  <a:lnTo>
                    <a:pt x="0" y="36"/>
                  </a:lnTo>
                  <a:lnTo>
                    <a:pt x="0" y="36"/>
                  </a:lnTo>
                  <a:close/>
                  <a:moveTo>
                    <a:pt x="0" y="72"/>
                  </a:moveTo>
                  <a:close/>
                  <a:moveTo>
                    <a:pt x="0" y="60"/>
                  </a:moveTo>
                  <a:close/>
                  <a:moveTo>
                    <a:pt x="0" y="60"/>
                  </a:moveTo>
                  <a:close/>
                  <a:moveTo>
                    <a:pt x="0" y="48"/>
                  </a:moveTo>
                  <a:close/>
                  <a:moveTo>
                    <a:pt x="0" y="48"/>
                  </a:moveTo>
                  <a:lnTo>
                    <a:pt x="0" y="48"/>
                  </a:lnTo>
                  <a:cubicBezTo>
                    <a:pt x="0" y="60"/>
                    <a:pt x="0" y="48"/>
                    <a:pt x="0" y="48"/>
                  </a:cubicBezTo>
                  <a:lnTo>
                    <a:pt x="0" y="48"/>
                  </a:lnTo>
                  <a:lnTo>
                    <a:pt x="0" y="48"/>
                  </a:lnTo>
                  <a:lnTo>
                    <a:pt x="0" y="36"/>
                  </a:lnTo>
                  <a:lnTo>
                    <a:pt x="0" y="48"/>
                  </a:lnTo>
                  <a:lnTo>
                    <a:pt x="0" y="48"/>
                  </a:lnTo>
                  <a:lnTo>
                    <a:pt x="0" y="48"/>
                  </a:lnTo>
                  <a:lnTo>
                    <a:pt x="0" y="48"/>
                  </a:lnTo>
                  <a:lnTo>
                    <a:pt x="0" y="48"/>
                  </a:lnTo>
                  <a:lnTo>
                    <a:pt x="0" y="36"/>
                  </a:lnTo>
                  <a:lnTo>
                    <a:pt x="0" y="36"/>
                  </a:lnTo>
                  <a:lnTo>
                    <a:pt x="0" y="36"/>
                  </a:lnTo>
                  <a:lnTo>
                    <a:pt x="0" y="36"/>
                  </a:lnTo>
                  <a:lnTo>
                    <a:pt x="0" y="36"/>
                  </a:lnTo>
                  <a:cubicBezTo>
                    <a:pt x="0" y="24"/>
                    <a:pt x="0" y="36"/>
                    <a:pt x="0" y="36"/>
                  </a:cubicBezTo>
                  <a:lnTo>
                    <a:pt x="0" y="24"/>
                  </a:lnTo>
                  <a:lnTo>
                    <a:pt x="0" y="24"/>
                  </a:lnTo>
                  <a:lnTo>
                    <a:pt x="0" y="24"/>
                  </a:lnTo>
                  <a:lnTo>
                    <a:pt x="0" y="24"/>
                  </a:lnTo>
                  <a:lnTo>
                    <a:pt x="0" y="36"/>
                  </a:lnTo>
                  <a:lnTo>
                    <a:pt x="0" y="36"/>
                  </a:lnTo>
                  <a:lnTo>
                    <a:pt x="0" y="36"/>
                  </a:lnTo>
                  <a:lnTo>
                    <a:pt x="0" y="36"/>
                  </a:lnTo>
                  <a:lnTo>
                    <a:pt x="0" y="36"/>
                  </a:lnTo>
                  <a:lnTo>
                    <a:pt x="0" y="36"/>
                  </a:lnTo>
                  <a:lnTo>
                    <a:pt x="0" y="36"/>
                  </a:lnTo>
                  <a:lnTo>
                    <a:pt x="0" y="36"/>
                  </a:lnTo>
                  <a:lnTo>
                    <a:pt x="0" y="36"/>
                  </a:lnTo>
                  <a:lnTo>
                    <a:pt x="0" y="36"/>
                  </a:lnTo>
                  <a:lnTo>
                    <a:pt x="0" y="36"/>
                  </a:lnTo>
                  <a:lnTo>
                    <a:pt x="0" y="36"/>
                  </a:lnTo>
                  <a:lnTo>
                    <a:pt x="0" y="36"/>
                  </a:lnTo>
                  <a:lnTo>
                    <a:pt x="0" y="36"/>
                  </a:lnTo>
                  <a:lnTo>
                    <a:pt x="0" y="48"/>
                  </a:lnTo>
                  <a:lnTo>
                    <a:pt x="0" y="48"/>
                  </a:lnTo>
                  <a:lnTo>
                    <a:pt x="0" y="36"/>
                  </a:lnTo>
                  <a:lnTo>
                    <a:pt x="0" y="36"/>
                  </a:lnTo>
                  <a:lnTo>
                    <a:pt x="0" y="36"/>
                  </a:lnTo>
                  <a:lnTo>
                    <a:pt x="0" y="36"/>
                  </a:lnTo>
                  <a:lnTo>
                    <a:pt x="0" y="36"/>
                  </a:lnTo>
                  <a:lnTo>
                    <a:pt x="0" y="36"/>
                  </a:lnTo>
                  <a:lnTo>
                    <a:pt x="0" y="48"/>
                  </a:lnTo>
                  <a:lnTo>
                    <a:pt x="0" y="48"/>
                  </a:lnTo>
                  <a:lnTo>
                    <a:pt x="0" y="48"/>
                  </a:lnTo>
                  <a:lnTo>
                    <a:pt x="0" y="48"/>
                  </a:lnTo>
                  <a:lnTo>
                    <a:pt x="0" y="36"/>
                  </a:lnTo>
                  <a:lnTo>
                    <a:pt x="0" y="36"/>
                  </a:lnTo>
                  <a:lnTo>
                    <a:pt x="0" y="36"/>
                  </a:lnTo>
                  <a:lnTo>
                    <a:pt x="0" y="36"/>
                  </a:lnTo>
                  <a:lnTo>
                    <a:pt x="0" y="36"/>
                  </a:lnTo>
                  <a:lnTo>
                    <a:pt x="0" y="36"/>
                  </a:lnTo>
                  <a:lnTo>
                    <a:pt x="0" y="36"/>
                  </a:lnTo>
                  <a:lnTo>
                    <a:pt x="0" y="36"/>
                  </a:lnTo>
                  <a:lnTo>
                    <a:pt x="0" y="36"/>
                  </a:lnTo>
                  <a:lnTo>
                    <a:pt x="0" y="36"/>
                  </a:lnTo>
                  <a:lnTo>
                    <a:pt x="0" y="36"/>
                  </a:lnTo>
                  <a:lnTo>
                    <a:pt x="0" y="36"/>
                  </a:lnTo>
                  <a:lnTo>
                    <a:pt x="0" y="36"/>
                  </a:lnTo>
                  <a:lnTo>
                    <a:pt x="0" y="36"/>
                  </a:lnTo>
                  <a:lnTo>
                    <a:pt x="0" y="36"/>
                  </a:lnTo>
                  <a:lnTo>
                    <a:pt x="0" y="36"/>
                  </a:lnTo>
                  <a:lnTo>
                    <a:pt x="0" y="36"/>
                  </a:lnTo>
                  <a:lnTo>
                    <a:pt x="0" y="36"/>
                  </a:lnTo>
                  <a:lnTo>
                    <a:pt x="0" y="36"/>
                  </a:lnTo>
                  <a:lnTo>
                    <a:pt x="0" y="36"/>
                  </a:lnTo>
                  <a:lnTo>
                    <a:pt x="0" y="60"/>
                  </a:lnTo>
                  <a:lnTo>
                    <a:pt x="0" y="60"/>
                  </a:lnTo>
                  <a:lnTo>
                    <a:pt x="0" y="36"/>
                  </a:lnTo>
                  <a:lnTo>
                    <a:pt x="0" y="36"/>
                  </a:lnTo>
                  <a:lnTo>
                    <a:pt x="0" y="48"/>
                  </a:lnTo>
                  <a:lnTo>
                    <a:pt x="0" y="48"/>
                  </a:lnTo>
                  <a:lnTo>
                    <a:pt x="0" y="36"/>
                  </a:lnTo>
                  <a:lnTo>
                    <a:pt x="0" y="36"/>
                  </a:lnTo>
                  <a:lnTo>
                    <a:pt x="0" y="60"/>
                  </a:lnTo>
                  <a:lnTo>
                    <a:pt x="0" y="60"/>
                  </a:lnTo>
                  <a:lnTo>
                    <a:pt x="0" y="60"/>
                  </a:lnTo>
                  <a:lnTo>
                    <a:pt x="0" y="60"/>
                  </a:lnTo>
                  <a:lnTo>
                    <a:pt x="0" y="60"/>
                  </a:lnTo>
                  <a:lnTo>
                    <a:pt x="0" y="60"/>
                  </a:lnTo>
                  <a:lnTo>
                    <a:pt x="0" y="60"/>
                  </a:lnTo>
                  <a:lnTo>
                    <a:pt x="0" y="60"/>
                  </a:lnTo>
                  <a:lnTo>
                    <a:pt x="0" y="60"/>
                  </a:lnTo>
                  <a:lnTo>
                    <a:pt x="0" y="60"/>
                  </a:lnTo>
                  <a:lnTo>
                    <a:pt x="0" y="60"/>
                  </a:lnTo>
                  <a:lnTo>
                    <a:pt x="0" y="60"/>
                  </a:lnTo>
                  <a:lnTo>
                    <a:pt x="0" y="60"/>
                  </a:lnTo>
                  <a:lnTo>
                    <a:pt x="0" y="60"/>
                  </a:lnTo>
                  <a:lnTo>
                    <a:pt x="0" y="95"/>
                  </a:lnTo>
                  <a:lnTo>
                    <a:pt x="0" y="95"/>
                  </a:lnTo>
                  <a:lnTo>
                    <a:pt x="0" y="119"/>
                  </a:lnTo>
                  <a:lnTo>
                    <a:pt x="0" y="119"/>
                  </a:lnTo>
                  <a:lnTo>
                    <a:pt x="0" y="119"/>
                  </a:lnTo>
                  <a:lnTo>
                    <a:pt x="0" y="119"/>
                  </a:lnTo>
                  <a:lnTo>
                    <a:pt x="0" y="119"/>
                  </a:lnTo>
                  <a:lnTo>
                    <a:pt x="0" y="119"/>
                  </a:lnTo>
                  <a:lnTo>
                    <a:pt x="0" y="119"/>
                  </a:lnTo>
                  <a:lnTo>
                    <a:pt x="0" y="119"/>
                  </a:lnTo>
                  <a:lnTo>
                    <a:pt x="0" y="119"/>
                  </a:lnTo>
                  <a:lnTo>
                    <a:pt x="0" y="119"/>
                  </a:lnTo>
                  <a:lnTo>
                    <a:pt x="0" y="119"/>
                  </a:lnTo>
                  <a:lnTo>
                    <a:pt x="0" y="119"/>
                  </a:lnTo>
                  <a:lnTo>
                    <a:pt x="0" y="119"/>
                  </a:lnTo>
                  <a:lnTo>
                    <a:pt x="0" y="119"/>
                  </a:lnTo>
                  <a:lnTo>
                    <a:pt x="0" y="119"/>
                  </a:lnTo>
                  <a:lnTo>
                    <a:pt x="0" y="119"/>
                  </a:lnTo>
                  <a:lnTo>
                    <a:pt x="0" y="119"/>
                  </a:lnTo>
                  <a:lnTo>
                    <a:pt x="0" y="119"/>
                  </a:lnTo>
                  <a:lnTo>
                    <a:pt x="0" y="119"/>
                  </a:lnTo>
                  <a:lnTo>
                    <a:pt x="0" y="119"/>
                  </a:lnTo>
                  <a:lnTo>
                    <a:pt x="0" y="119"/>
                  </a:lnTo>
                  <a:lnTo>
                    <a:pt x="0" y="119"/>
                  </a:lnTo>
                  <a:lnTo>
                    <a:pt x="0" y="119"/>
                  </a:lnTo>
                  <a:lnTo>
                    <a:pt x="0" y="119"/>
                  </a:lnTo>
                  <a:lnTo>
                    <a:pt x="0" y="131"/>
                  </a:lnTo>
                  <a:lnTo>
                    <a:pt x="0" y="131"/>
                  </a:lnTo>
                  <a:lnTo>
                    <a:pt x="0" y="131"/>
                  </a:lnTo>
                  <a:lnTo>
                    <a:pt x="0" y="131"/>
                  </a:lnTo>
                  <a:lnTo>
                    <a:pt x="0" y="131"/>
                  </a:lnTo>
                  <a:lnTo>
                    <a:pt x="0" y="131"/>
                  </a:lnTo>
                  <a:lnTo>
                    <a:pt x="0" y="131"/>
                  </a:lnTo>
                  <a:lnTo>
                    <a:pt x="0" y="131"/>
                  </a:lnTo>
                  <a:lnTo>
                    <a:pt x="0" y="119"/>
                  </a:lnTo>
                  <a:lnTo>
                    <a:pt x="0" y="119"/>
                  </a:lnTo>
                  <a:lnTo>
                    <a:pt x="0" y="131"/>
                  </a:lnTo>
                  <a:lnTo>
                    <a:pt x="0" y="131"/>
                  </a:lnTo>
                  <a:lnTo>
                    <a:pt x="0" y="131"/>
                  </a:lnTo>
                  <a:lnTo>
                    <a:pt x="0" y="131"/>
                  </a:lnTo>
                  <a:lnTo>
                    <a:pt x="0" y="131"/>
                  </a:lnTo>
                  <a:lnTo>
                    <a:pt x="0" y="131"/>
                  </a:lnTo>
                  <a:lnTo>
                    <a:pt x="0" y="131"/>
                  </a:lnTo>
                  <a:lnTo>
                    <a:pt x="0" y="131"/>
                  </a:lnTo>
                  <a:lnTo>
                    <a:pt x="0" y="131"/>
                  </a:lnTo>
                  <a:lnTo>
                    <a:pt x="0" y="131"/>
                  </a:lnTo>
                  <a:lnTo>
                    <a:pt x="0" y="155"/>
                  </a:lnTo>
                  <a:lnTo>
                    <a:pt x="0" y="155"/>
                  </a:lnTo>
                  <a:lnTo>
                    <a:pt x="0" y="155"/>
                  </a:lnTo>
                  <a:lnTo>
                    <a:pt x="0" y="155"/>
                  </a:lnTo>
                  <a:lnTo>
                    <a:pt x="0" y="155"/>
                  </a:lnTo>
                  <a:lnTo>
                    <a:pt x="0" y="155"/>
                  </a:lnTo>
                  <a:lnTo>
                    <a:pt x="0" y="155"/>
                  </a:lnTo>
                  <a:lnTo>
                    <a:pt x="0" y="155"/>
                  </a:lnTo>
                  <a:lnTo>
                    <a:pt x="0" y="155"/>
                  </a:lnTo>
                  <a:lnTo>
                    <a:pt x="0" y="155"/>
                  </a:lnTo>
                  <a:lnTo>
                    <a:pt x="0" y="155"/>
                  </a:lnTo>
                  <a:lnTo>
                    <a:pt x="0" y="155"/>
                  </a:lnTo>
                  <a:lnTo>
                    <a:pt x="0" y="131"/>
                  </a:lnTo>
                  <a:lnTo>
                    <a:pt x="0" y="131"/>
                  </a:lnTo>
                  <a:lnTo>
                    <a:pt x="0" y="84"/>
                  </a:lnTo>
                  <a:cubicBezTo>
                    <a:pt x="0" y="95"/>
                    <a:pt x="0" y="84"/>
                    <a:pt x="0" y="84"/>
                  </a:cubicBezTo>
                  <a:lnTo>
                    <a:pt x="0" y="84"/>
                  </a:lnTo>
                  <a:lnTo>
                    <a:pt x="0" y="84"/>
                  </a:lnTo>
                  <a:lnTo>
                    <a:pt x="0" y="84"/>
                  </a:lnTo>
                  <a:lnTo>
                    <a:pt x="0" y="84"/>
                  </a:lnTo>
                  <a:lnTo>
                    <a:pt x="0" y="84"/>
                  </a:lnTo>
                  <a:lnTo>
                    <a:pt x="0" y="84"/>
                  </a:lnTo>
                  <a:lnTo>
                    <a:pt x="0" y="84"/>
                  </a:lnTo>
                  <a:lnTo>
                    <a:pt x="0" y="84"/>
                  </a:lnTo>
                  <a:lnTo>
                    <a:pt x="0" y="107"/>
                  </a:lnTo>
                  <a:close/>
                  <a:moveTo>
                    <a:pt x="0" y="12"/>
                  </a:moveTo>
                  <a:close/>
                  <a:moveTo>
                    <a:pt x="0" y="60"/>
                  </a:moveTo>
                  <a:lnTo>
                    <a:pt x="0" y="60"/>
                  </a:lnTo>
                  <a:lnTo>
                    <a:pt x="0" y="48"/>
                  </a:lnTo>
                  <a:lnTo>
                    <a:pt x="0" y="36"/>
                  </a:lnTo>
                  <a:lnTo>
                    <a:pt x="0" y="48"/>
                  </a:lnTo>
                  <a:lnTo>
                    <a:pt x="0" y="48"/>
                  </a:lnTo>
                  <a:lnTo>
                    <a:pt x="0" y="48"/>
                  </a:lnTo>
                  <a:lnTo>
                    <a:pt x="0" y="48"/>
                  </a:lnTo>
                  <a:lnTo>
                    <a:pt x="0" y="24"/>
                  </a:lnTo>
                  <a:lnTo>
                    <a:pt x="0" y="24"/>
                  </a:lnTo>
                  <a:lnTo>
                    <a:pt x="0" y="24"/>
                  </a:lnTo>
                  <a:lnTo>
                    <a:pt x="0" y="24"/>
                  </a:lnTo>
                  <a:lnTo>
                    <a:pt x="0" y="36"/>
                  </a:lnTo>
                  <a:lnTo>
                    <a:pt x="0" y="36"/>
                  </a:lnTo>
                  <a:lnTo>
                    <a:pt x="0" y="60"/>
                  </a:lnTo>
                  <a:lnTo>
                    <a:pt x="0" y="60"/>
                  </a:lnTo>
                  <a:close/>
                  <a:moveTo>
                    <a:pt x="0" y="60"/>
                  </a:moveTo>
                  <a:close/>
                  <a:moveTo>
                    <a:pt x="0" y="60"/>
                  </a:moveTo>
                  <a:close/>
                  <a:moveTo>
                    <a:pt x="0" y="36"/>
                  </a:moveTo>
                  <a:close/>
                  <a:moveTo>
                    <a:pt x="0" y="48"/>
                  </a:moveTo>
                  <a:close/>
                  <a:moveTo>
                    <a:pt x="0" y="48"/>
                  </a:moveTo>
                  <a:close/>
                  <a:moveTo>
                    <a:pt x="0" y="48"/>
                  </a:moveTo>
                  <a:close/>
                  <a:moveTo>
                    <a:pt x="0" y="48"/>
                  </a:moveTo>
                  <a:close/>
                  <a:moveTo>
                    <a:pt x="0" y="24"/>
                  </a:moveTo>
                  <a:lnTo>
                    <a:pt x="0" y="72"/>
                  </a:lnTo>
                  <a:lnTo>
                    <a:pt x="0" y="72"/>
                  </a:lnTo>
                  <a:lnTo>
                    <a:pt x="0" y="72"/>
                  </a:lnTo>
                  <a:lnTo>
                    <a:pt x="0" y="72"/>
                  </a:lnTo>
                  <a:lnTo>
                    <a:pt x="0" y="72"/>
                  </a:lnTo>
                  <a:lnTo>
                    <a:pt x="0" y="72"/>
                  </a:lnTo>
                  <a:lnTo>
                    <a:pt x="0" y="48"/>
                  </a:lnTo>
                  <a:lnTo>
                    <a:pt x="0" y="48"/>
                  </a:lnTo>
                  <a:lnTo>
                    <a:pt x="0" y="72"/>
                  </a:lnTo>
                  <a:lnTo>
                    <a:pt x="0" y="72"/>
                  </a:lnTo>
                  <a:lnTo>
                    <a:pt x="0" y="60"/>
                  </a:lnTo>
                  <a:lnTo>
                    <a:pt x="0" y="60"/>
                  </a:lnTo>
                  <a:lnTo>
                    <a:pt x="0" y="60"/>
                  </a:lnTo>
                  <a:lnTo>
                    <a:pt x="0" y="60"/>
                  </a:lnTo>
                  <a:lnTo>
                    <a:pt x="0" y="60"/>
                  </a:lnTo>
                  <a:lnTo>
                    <a:pt x="0" y="60"/>
                  </a:lnTo>
                  <a:lnTo>
                    <a:pt x="0" y="48"/>
                  </a:lnTo>
                  <a:lnTo>
                    <a:pt x="0" y="48"/>
                  </a:lnTo>
                  <a:lnTo>
                    <a:pt x="0" y="48"/>
                  </a:lnTo>
                  <a:lnTo>
                    <a:pt x="0" y="48"/>
                  </a:lnTo>
                  <a:lnTo>
                    <a:pt x="0" y="36"/>
                  </a:lnTo>
                  <a:lnTo>
                    <a:pt x="0" y="36"/>
                  </a:lnTo>
                  <a:lnTo>
                    <a:pt x="0" y="48"/>
                  </a:lnTo>
                  <a:lnTo>
                    <a:pt x="0" y="48"/>
                  </a:lnTo>
                  <a:lnTo>
                    <a:pt x="0" y="36"/>
                  </a:lnTo>
                  <a:lnTo>
                    <a:pt x="0" y="36"/>
                  </a:lnTo>
                  <a:lnTo>
                    <a:pt x="0" y="48"/>
                  </a:lnTo>
                  <a:lnTo>
                    <a:pt x="0" y="48"/>
                  </a:lnTo>
                  <a:lnTo>
                    <a:pt x="0" y="36"/>
                  </a:lnTo>
                  <a:lnTo>
                    <a:pt x="0" y="36"/>
                  </a:lnTo>
                  <a:lnTo>
                    <a:pt x="0" y="48"/>
                  </a:lnTo>
                  <a:lnTo>
                    <a:pt x="0" y="48"/>
                  </a:lnTo>
                  <a:lnTo>
                    <a:pt x="0" y="60"/>
                  </a:lnTo>
                  <a:lnTo>
                    <a:pt x="0" y="60"/>
                  </a:lnTo>
                  <a:lnTo>
                    <a:pt x="0" y="48"/>
                  </a:lnTo>
                  <a:lnTo>
                    <a:pt x="0" y="48"/>
                  </a:lnTo>
                  <a:lnTo>
                    <a:pt x="0" y="48"/>
                  </a:lnTo>
                  <a:lnTo>
                    <a:pt x="0" y="48"/>
                  </a:lnTo>
                  <a:lnTo>
                    <a:pt x="0" y="48"/>
                  </a:lnTo>
                  <a:lnTo>
                    <a:pt x="0" y="48"/>
                  </a:lnTo>
                  <a:lnTo>
                    <a:pt x="0" y="48"/>
                  </a:lnTo>
                  <a:lnTo>
                    <a:pt x="0" y="48"/>
                  </a:lnTo>
                  <a:lnTo>
                    <a:pt x="0" y="48"/>
                  </a:lnTo>
                  <a:lnTo>
                    <a:pt x="0" y="48"/>
                  </a:lnTo>
                  <a:lnTo>
                    <a:pt x="0" y="36"/>
                  </a:lnTo>
                  <a:lnTo>
                    <a:pt x="0" y="36"/>
                  </a:lnTo>
                  <a:lnTo>
                    <a:pt x="0" y="36"/>
                  </a:lnTo>
                  <a:lnTo>
                    <a:pt x="0" y="36"/>
                  </a:lnTo>
                  <a:lnTo>
                    <a:pt x="0" y="36"/>
                  </a:lnTo>
                  <a:lnTo>
                    <a:pt x="0" y="36"/>
                  </a:lnTo>
                  <a:lnTo>
                    <a:pt x="0" y="48"/>
                  </a:lnTo>
                  <a:lnTo>
                    <a:pt x="0" y="48"/>
                  </a:lnTo>
                  <a:lnTo>
                    <a:pt x="0" y="36"/>
                  </a:lnTo>
                  <a:lnTo>
                    <a:pt x="0" y="36"/>
                  </a:lnTo>
                  <a:lnTo>
                    <a:pt x="0" y="36"/>
                  </a:lnTo>
                  <a:lnTo>
                    <a:pt x="0" y="36"/>
                  </a:lnTo>
                  <a:lnTo>
                    <a:pt x="0" y="36"/>
                  </a:lnTo>
                  <a:lnTo>
                    <a:pt x="0" y="36"/>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24"/>
                  </a:lnTo>
                  <a:lnTo>
                    <a:pt x="0" y="24"/>
                  </a:lnTo>
                  <a:lnTo>
                    <a:pt x="0" y="24"/>
                  </a:lnTo>
                  <a:lnTo>
                    <a:pt x="0" y="24"/>
                  </a:lnTo>
                  <a:lnTo>
                    <a:pt x="0" y="24"/>
                  </a:lnTo>
                  <a:lnTo>
                    <a:pt x="0" y="24"/>
                  </a:lnTo>
                  <a:lnTo>
                    <a:pt x="0" y="24"/>
                  </a:lnTo>
                  <a:lnTo>
                    <a:pt x="0" y="24"/>
                  </a:lnTo>
                  <a:lnTo>
                    <a:pt x="0" y="24"/>
                  </a:lnTo>
                  <a:lnTo>
                    <a:pt x="0" y="24"/>
                  </a:lnTo>
                  <a:lnTo>
                    <a:pt x="0" y="12"/>
                  </a:lnTo>
                  <a:cubicBezTo>
                    <a:pt x="0" y="12"/>
                    <a:pt x="0" y="12"/>
                    <a:pt x="0" y="12"/>
                  </a:cubicBezTo>
                  <a:lnTo>
                    <a:pt x="0" y="12"/>
                  </a:lnTo>
                  <a:lnTo>
                    <a:pt x="0" y="12"/>
                  </a:lnTo>
                  <a:lnTo>
                    <a:pt x="0" y="12"/>
                  </a:lnTo>
                  <a:lnTo>
                    <a:pt x="0" y="12"/>
                  </a:lnTo>
                  <a:lnTo>
                    <a:pt x="0" y="12"/>
                  </a:lnTo>
                  <a:lnTo>
                    <a:pt x="0" y="12"/>
                  </a:lnTo>
                  <a:lnTo>
                    <a:pt x="0" y="12"/>
                  </a:lnTo>
                  <a:lnTo>
                    <a:pt x="0" y="12"/>
                  </a:lnTo>
                  <a:lnTo>
                    <a:pt x="0" y="12"/>
                  </a:lnTo>
                  <a:lnTo>
                    <a:pt x="0" y="12"/>
                  </a:lnTo>
                  <a:lnTo>
                    <a:pt x="0" y="0"/>
                  </a:lnTo>
                  <a:lnTo>
                    <a:pt x="0" y="0"/>
                  </a:lnTo>
                  <a:lnTo>
                    <a:pt x="0" y="0"/>
                  </a:lnTo>
                  <a:close/>
                </a:path>
              </a:pathLst>
            </a:custGeom>
            <a:solidFill>
              <a:srgbClr val="4A352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9" name="Google Shape;5259;p43"/>
            <p:cNvSpPr/>
            <p:nvPr/>
          </p:nvSpPr>
          <p:spPr>
            <a:xfrm>
              <a:off x="5186781" y="5074897"/>
              <a:ext cx="88215" cy="93597"/>
            </a:xfrm>
            <a:custGeom>
              <a:avLst/>
              <a:gdLst/>
              <a:ahLst/>
              <a:cxnLst/>
              <a:rect l="l" t="t" r="r" b="b"/>
              <a:pathLst>
                <a:path w="1739" h="1845" extrusionOk="0">
                  <a:moveTo>
                    <a:pt x="453" y="0"/>
                  </a:moveTo>
                  <a:cubicBezTo>
                    <a:pt x="452" y="1"/>
                    <a:pt x="451" y="1"/>
                    <a:pt x="451" y="2"/>
                  </a:cubicBezTo>
                  <a:lnTo>
                    <a:pt x="451" y="2"/>
                  </a:lnTo>
                  <a:cubicBezTo>
                    <a:pt x="452" y="1"/>
                    <a:pt x="452" y="0"/>
                    <a:pt x="453" y="0"/>
                  </a:cubicBezTo>
                  <a:close/>
                  <a:moveTo>
                    <a:pt x="451" y="2"/>
                  </a:moveTo>
                  <a:cubicBezTo>
                    <a:pt x="449" y="4"/>
                    <a:pt x="447" y="7"/>
                    <a:pt x="447" y="9"/>
                  </a:cubicBezTo>
                  <a:lnTo>
                    <a:pt x="447" y="9"/>
                  </a:lnTo>
                  <a:cubicBezTo>
                    <a:pt x="448" y="7"/>
                    <a:pt x="449" y="4"/>
                    <a:pt x="451" y="2"/>
                  </a:cubicBezTo>
                  <a:close/>
                  <a:moveTo>
                    <a:pt x="333" y="12"/>
                  </a:moveTo>
                  <a:cubicBezTo>
                    <a:pt x="322" y="12"/>
                    <a:pt x="322" y="24"/>
                    <a:pt x="333" y="24"/>
                  </a:cubicBezTo>
                  <a:cubicBezTo>
                    <a:pt x="333" y="18"/>
                    <a:pt x="333" y="12"/>
                    <a:pt x="333" y="12"/>
                  </a:cubicBezTo>
                  <a:close/>
                  <a:moveTo>
                    <a:pt x="678" y="58"/>
                  </a:moveTo>
                  <a:cubicBezTo>
                    <a:pt x="678" y="59"/>
                    <a:pt x="679" y="60"/>
                    <a:pt x="679" y="60"/>
                  </a:cubicBezTo>
                  <a:cubicBezTo>
                    <a:pt x="679" y="61"/>
                    <a:pt x="679" y="62"/>
                    <a:pt x="679" y="62"/>
                  </a:cubicBezTo>
                  <a:cubicBezTo>
                    <a:pt x="679" y="62"/>
                    <a:pt x="678" y="61"/>
                    <a:pt x="678" y="58"/>
                  </a:cubicBezTo>
                  <a:close/>
                  <a:moveTo>
                    <a:pt x="453" y="93"/>
                  </a:moveTo>
                  <a:cubicBezTo>
                    <a:pt x="453" y="93"/>
                    <a:pt x="453" y="94"/>
                    <a:pt x="453" y="95"/>
                  </a:cubicBezTo>
                  <a:lnTo>
                    <a:pt x="453" y="95"/>
                  </a:lnTo>
                  <a:cubicBezTo>
                    <a:pt x="453" y="95"/>
                    <a:pt x="453" y="95"/>
                    <a:pt x="453" y="95"/>
                  </a:cubicBezTo>
                  <a:cubicBezTo>
                    <a:pt x="453" y="94"/>
                    <a:pt x="453" y="93"/>
                    <a:pt x="453" y="93"/>
                  </a:cubicBezTo>
                  <a:close/>
                  <a:moveTo>
                    <a:pt x="476" y="119"/>
                  </a:moveTo>
                  <a:cubicBezTo>
                    <a:pt x="476" y="131"/>
                    <a:pt x="464" y="143"/>
                    <a:pt x="476" y="143"/>
                  </a:cubicBezTo>
                  <a:lnTo>
                    <a:pt x="476" y="131"/>
                  </a:lnTo>
                  <a:lnTo>
                    <a:pt x="476" y="119"/>
                  </a:lnTo>
                  <a:close/>
                  <a:moveTo>
                    <a:pt x="953" y="143"/>
                  </a:moveTo>
                  <a:lnTo>
                    <a:pt x="953" y="155"/>
                  </a:lnTo>
                  <a:lnTo>
                    <a:pt x="964" y="155"/>
                  </a:lnTo>
                  <a:cubicBezTo>
                    <a:pt x="964" y="155"/>
                    <a:pt x="953" y="155"/>
                    <a:pt x="953" y="143"/>
                  </a:cubicBezTo>
                  <a:close/>
                  <a:moveTo>
                    <a:pt x="700" y="155"/>
                  </a:moveTo>
                  <a:cubicBezTo>
                    <a:pt x="696" y="155"/>
                    <a:pt x="693" y="155"/>
                    <a:pt x="691" y="155"/>
                  </a:cubicBezTo>
                  <a:cubicBezTo>
                    <a:pt x="691" y="157"/>
                    <a:pt x="692" y="158"/>
                    <a:pt x="693" y="158"/>
                  </a:cubicBezTo>
                  <a:cubicBezTo>
                    <a:pt x="695" y="158"/>
                    <a:pt x="697" y="157"/>
                    <a:pt x="700" y="155"/>
                  </a:cubicBezTo>
                  <a:close/>
                  <a:moveTo>
                    <a:pt x="1107" y="226"/>
                  </a:moveTo>
                  <a:cubicBezTo>
                    <a:pt x="1119" y="226"/>
                    <a:pt x="1107" y="238"/>
                    <a:pt x="1119" y="238"/>
                  </a:cubicBezTo>
                  <a:cubicBezTo>
                    <a:pt x="1119" y="238"/>
                    <a:pt x="1119" y="226"/>
                    <a:pt x="1119" y="226"/>
                  </a:cubicBezTo>
                  <a:close/>
                  <a:moveTo>
                    <a:pt x="1226" y="286"/>
                  </a:moveTo>
                  <a:cubicBezTo>
                    <a:pt x="1215" y="286"/>
                    <a:pt x="1215" y="298"/>
                    <a:pt x="1215" y="298"/>
                  </a:cubicBezTo>
                  <a:cubicBezTo>
                    <a:pt x="1226" y="298"/>
                    <a:pt x="1226" y="286"/>
                    <a:pt x="1226" y="286"/>
                  </a:cubicBezTo>
                  <a:close/>
                  <a:moveTo>
                    <a:pt x="218" y="317"/>
                  </a:moveTo>
                  <a:cubicBezTo>
                    <a:pt x="220" y="318"/>
                    <a:pt x="223" y="319"/>
                    <a:pt x="225" y="320"/>
                  </a:cubicBezTo>
                  <a:lnTo>
                    <a:pt x="225" y="320"/>
                  </a:lnTo>
                  <a:cubicBezTo>
                    <a:pt x="222" y="318"/>
                    <a:pt x="220" y="317"/>
                    <a:pt x="218" y="317"/>
                  </a:cubicBezTo>
                  <a:close/>
                  <a:moveTo>
                    <a:pt x="225" y="320"/>
                  </a:moveTo>
                  <a:lnTo>
                    <a:pt x="225" y="320"/>
                  </a:lnTo>
                  <a:cubicBezTo>
                    <a:pt x="225" y="321"/>
                    <a:pt x="226" y="321"/>
                    <a:pt x="226" y="322"/>
                  </a:cubicBezTo>
                  <a:cubicBezTo>
                    <a:pt x="232" y="322"/>
                    <a:pt x="229" y="322"/>
                    <a:pt x="225" y="320"/>
                  </a:cubicBezTo>
                  <a:close/>
                  <a:moveTo>
                    <a:pt x="464" y="0"/>
                  </a:moveTo>
                  <a:cubicBezTo>
                    <a:pt x="464" y="0"/>
                    <a:pt x="464" y="12"/>
                    <a:pt x="453" y="12"/>
                  </a:cubicBezTo>
                  <a:cubicBezTo>
                    <a:pt x="449" y="12"/>
                    <a:pt x="447" y="11"/>
                    <a:pt x="447" y="9"/>
                  </a:cubicBezTo>
                  <a:lnTo>
                    <a:pt x="447" y="9"/>
                  </a:lnTo>
                  <a:cubicBezTo>
                    <a:pt x="445" y="17"/>
                    <a:pt x="449" y="24"/>
                    <a:pt x="441" y="24"/>
                  </a:cubicBezTo>
                  <a:lnTo>
                    <a:pt x="441" y="12"/>
                  </a:lnTo>
                  <a:lnTo>
                    <a:pt x="393" y="12"/>
                  </a:lnTo>
                  <a:cubicBezTo>
                    <a:pt x="393" y="18"/>
                    <a:pt x="393" y="21"/>
                    <a:pt x="391" y="21"/>
                  </a:cubicBezTo>
                  <a:cubicBezTo>
                    <a:pt x="390" y="21"/>
                    <a:pt x="387" y="18"/>
                    <a:pt x="381" y="12"/>
                  </a:cubicBezTo>
                  <a:cubicBezTo>
                    <a:pt x="381" y="12"/>
                    <a:pt x="381" y="24"/>
                    <a:pt x="369" y="24"/>
                  </a:cubicBezTo>
                  <a:cubicBezTo>
                    <a:pt x="357" y="24"/>
                    <a:pt x="357" y="12"/>
                    <a:pt x="345" y="12"/>
                  </a:cubicBezTo>
                  <a:cubicBezTo>
                    <a:pt x="345" y="12"/>
                    <a:pt x="345" y="24"/>
                    <a:pt x="333" y="36"/>
                  </a:cubicBezTo>
                  <a:cubicBezTo>
                    <a:pt x="333" y="36"/>
                    <a:pt x="333" y="30"/>
                    <a:pt x="333" y="24"/>
                  </a:cubicBezTo>
                  <a:cubicBezTo>
                    <a:pt x="333" y="32"/>
                    <a:pt x="333" y="35"/>
                    <a:pt x="333" y="35"/>
                  </a:cubicBezTo>
                  <a:cubicBezTo>
                    <a:pt x="332" y="35"/>
                    <a:pt x="329" y="24"/>
                    <a:pt x="322" y="24"/>
                  </a:cubicBezTo>
                  <a:cubicBezTo>
                    <a:pt x="322" y="48"/>
                    <a:pt x="298" y="36"/>
                    <a:pt x="310" y="48"/>
                  </a:cubicBezTo>
                  <a:cubicBezTo>
                    <a:pt x="310" y="50"/>
                    <a:pt x="309" y="51"/>
                    <a:pt x="308" y="51"/>
                  </a:cubicBezTo>
                  <a:cubicBezTo>
                    <a:pt x="306" y="51"/>
                    <a:pt x="300" y="44"/>
                    <a:pt x="293" y="44"/>
                  </a:cubicBezTo>
                  <a:cubicBezTo>
                    <a:pt x="291" y="44"/>
                    <a:pt x="288" y="45"/>
                    <a:pt x="286" y="48"/>
                  </a:cubicBezTo>
                  <a:cubicBezTo>
                    <a:pt x="286" y="60"/>
                    <a:pt x="286" y="60"/>
                    <a:pt x="274" y="72"/>
                  </a:cubicBezTo>
                  <a:cubicBezTo>
                    <a:pt x="264" y="72"/>
                    <a:pt x="255" y="56"/>
                    <a:pt x="251" y="56"/>
                  </a:cubicBezTo>
                  <a:cubicBezTo>
                    <a:pt x="251" y="56"/>
                    <a:pt x="250" y="57"/>
                    <a:pt x="250" y="60"/>
                  </a:cubicBezTo>
                  <a:cubicBezTo>
                    <a:pt x="250" y="72"/>
                    <a:pt x="274" y="84"/>
                    <a:pt x="250" y="84"/>
                  </a:cubicBezTo>
                  <a:cubicBezTo>
                    <a:pt x="246" y="80"/>
                    <a:pt x="245" y="78"/>
                    <a:pt x="244" y="78"/>
                  </a:cubicBezTo>
                  <a:lnTo>
                    <a:pt x="244" y="78"/>
                  </a:lnTo>
                  <a:cubicBezTo>
                    <a:pt x="243" y="78"/>
                    <a:pt x="246" y="84"/>
                    <a:pt x="238" y="84"/>
                  </a:cubicBezTo>
                  <a:cubicBezTo>
                    <a:pt x="238" y="84"/>
                    <a:pt x="238" y="72"/>
                    <a:pt x="238" y="60"/>
                  </a:cubicBezTo>
                  <a:lnTo>
                    <a:pt x="226" y="60"/>
                  </a:lnTo>
                  <a:cubicBezTo>
                    <a:pt x="222" y="56"/>
                    <a:pt x="218" y="54"/>
                    <a:pt x="215" y="54"/>
                  </a:cubicBezTo>
                  <a:cubicBezTo>
                    <a:pt x="209" y="54"/>
                    <a:pt x="206" y="60"/>
                    <a:pt x="214" y="60"/>
                  </a:cubicBezTo>
                  <a:cubicBezTo>
                    <a:pt x="214" y="60"/>
                    <a:pt x="191" y="60"/>
                    <a:pt x="202" y="72"/>
                  </a:cubicBezTo>
                  <a:cubicBezTo>
                    <a:pt x="202" y="78"/>
                    <a:pt x="191" y="78"/>
                    <a:pt x="180" y="78"/>
                  </a:cubicBezTo>
                  <a:cubicBezTo>
                    <a:pt x="172" y="78"/>
                    <a:pt x="164" y="78"/>
                    <a:pt x="165" y="81"/>
                  </a:cubicBezTo>
                  <a:lnTo>
                    <a:pt x="165" y="81"/>
                  </a:lnTo>
                  <a:cubicBezTo>
                    <a:pt x="161" y="75"/>
                    <a:pt x="158" y="72"/>
                    <a:pt x="157" y="72"/>
                  </a:cubicBezTo>
                  <a:lnTo>
                    <a:pt x="157" y="72"/>
                  </a:lnTo>
                  <a:cubicBezTo>
                    <a:pt x="152" y="72"/>
                    <a:pt x="164" y="107"/>
                    <a:pt x="155" y="107"/>
                  </a:cubicBezTo>
                  <a:cubicBezTo>
                    <a:pt x="149" y="101"/>
                    <a:pt x="143" y="98"/>
                    <a:pt x="138" y="98"/>
                  </a:cubicBezTo>
                  <a:cubicBezTo>
                    <a:pt x="134" y="98"/>
                    <a:pt x="131" y="101"/>
                    <a:pt x="131" y="107"/>
                  </a:cubicBezTo>
                  <a:cubicBezTo>
                    <a:pt x="131" y="119"/>
                    <a:pt x="131" y="119"/>
                    <a:pt x="143" y="131"/>
                  </a:cubicBezTo>
                  <a:cubicBezTo>
                    <a:pt x="135" y="131"/>
                    <a:pt x="132" y="126"/>
                    <a:pt x="128" y="126"/>
                  </a:cubicBezTo>
                  <a:cubicBezTo>
                    <a:pt x="126" y="126"/>
                    <a:pt x="123" y="127"/>
                    <a:pt x="119" y="131"/>
                  </a:cubicBezTo>
                  <a:cubicBezTo>
                    <a:pt x="107" y="143"/>
                    <a:pt x="131" y="143"/>
                    <a:pt x="119" y="143"/>
                  </a:cubicBezTo>
                  <a:cubicBezTo>
                    <a:pt x="117" y="145"/>
                    <a:pt x="115" y="146"/>
                    <a:pt x="113" y="146"/>
                  </a:cubicBezTo>
                  <a:cubicBezTo>
                    <a:pt x="107" y="146"/>
                    <a:pt x="107" y="131"/>
                    <a:pt x="107" y="131"/>
                  </a:cubicBezTo>
                  <a:cubicBezTo>
                    <a:pt x="95" y="131"/>
                    <a:pt x="95" y="143"/>
                    <a:pt x="107" y="143"/>
                  </a:cubicBezTo>
                  <a:lnTo>
                    <a:pt x="107" y="155"/>
                  </a:lnTo>
                  <a:cubicBezTo>
                    <a:pt x="107" y="167"/>
                    <a:pt x="95" y="167"/>
                    <a:pt x="83" y="167"/>
                  </a:cubicBezTo>
                  <a:lnTo>
                    <a:pt x="60" y="167"/>
                  </a:lnTo>
                  <a:lnTo>
                    <a:pt x="60" y="179"/>
                  </a:lnTo>
                  <a:cubicBezTo>
                    <a:pt x="60" y="185"/>
                    <a:pt x="60" y="185"/>
                    <a:pt x="58" y="185"/>
                  </a:cubicBezTo>
                  <a:cubicBezTo>
                    <a:pt x="57" y="185"/>
                    <a:pt x="54" y="185"/>
                    <a:pt x="48" y="191"/>
                  </a:cubicBezTo>
                  <a:cubicBezTo>
                    <a:pt x="48" y="203"/>
                    <a:pt x="36" y="203"/>
                    <a:pt x="36" y="203"/>
                  </a:cubicBezTo>
                  <a:cubicBezTo>
                    <a:pt x="48" y="214"/>
                    <a:pt x="36" y="226"/>
                    <a:pt x="24" y="226"/>
                  </a:cubicBezTo>
                  <a:cubicBezTo>
                    <a:pt x="24" y="226"/>
                    <a:pt x="24" y="238"/>
                    <a:pt x="24" y="238"/>
                  </a:cubicBezTo>
                  <a:lnTo>
                    <a:pt x="24" y="250"/>
                  </a:lnTo>
                  <a:cubicBezTo>
                    <a:pt x="24" y="250"/>
                    <a:pt x="24" y="250"/>
                    <a:pt x="24" y="262"/>
                  </a:cubicBezTo>
                  <a:lnTo>
                    <a:pt x="24" y="274"/>
                  </a:lnTo>
                  <a:cubicBezTo>
                    <a:pt x="24" y="271"/>
                    <a:pt x="23" y="269"/>
                    <a:pt x="21" y="269"/>
                  </a:cubicBezTo>
                  <a:cubicBezTo>
                    <a:pt x="18" y="269"/>
                    <a:pt x="12" y="277"/>
                    <a:pt x="12" y="286"/>
                  </a:cubicBezTo>
                  <a:cubicBezTo>
                    <a:pt x="12" y="286"/>
                    <a:pt x="24" y="286"/>
                    <a:pt x="24" y="298"/>
                  </a:cubicBezTo>
                  <a:cubicBezTo>
                    <a:pt x="24" y="302"/>
                    <a:pt x="23" y="303"/>
                    <a:pt x="21" y="303"/>
                  </a:cubicBezTo>
                  <a:cubicBezTo>
                    <a:pt x="17" y="303"/>
                    <a:pt x="12" y="298"/>
                    <a:pt x="12" y="298"/>
                  </a:cubicBezTo>
                  <a:lnTo>
                    <a:pt x="12" y="298"/>
                  </a:lnTo>
                  <a:cubicBezTo>
                    <a:pt x="0" y="298"/>
                    <a:pt x="167" y="381"/>
                    <a:pt x="167" y="381"/>
                  </a:cubicBezTo>
                  <a:cubicBezTo>
                    <a:pt x="167" y="381"/>
                    <a:pt x="167" y="366"/>
                    <a:pt x="173" y="366"/>
                  </a:cubicBezTo>
                  <a:cubicBezTo>
                    <a:pt x="174" y="366"/>
                    <a:pt x="176" y="367"/>
                    <a:pt x="179" y="369"/>
                  </a:cubicBezTo>
                  <a:cubicBezTo>
                    <a:pt x="191" y="369"/>
                    <a:pt x="179" y="357"/>
                    <a:pt x="191" y="357"/>
                  </a:cubicBezTo>
                  <a:cubicBezTo>
                    <a:pt x="202" y="357"/>
                    <a:pt x="167" y="357"/>
                    <a:pt x="179" y="345"/>
                  </a:cubicBezTo>
                  <a:cubicBezTo>
                    <a:pt x="179" y="339"/>
                    <a:pt x="185" y="339"/>
                    <a:pt x="189" y="339"/>
                  </a:cubicBezTo>
                  <a:cubicBezTo>
                    <a:pt x="194" y="339"/>
                    <a:pt x="197" y="339"/>
                    <a:pt x="191" y="334"/>
                  </a:cubicBezTo>
                  <a:lnTo>
                    <a:pt x="191" y="322"/>
                  </a:lnTo>
                  <a:lnTo>
                    <a:pt x="202" y="322"/>
                  </a:lnTo>
                  <a:cubicBezTo>
                    <a:pt x="202" y="334"/>
                    <a:pt x="202" y="345"/>
                    <a:pt x="214" y="345"/>
                  </a:cubicBezTo>
                  <a:cubicBezTo>
                    <a:pt x="214" y="345"/>
                    <a:pt x="226" y="345"/>
                    <a:pt x="214" y="334"/>
                  </a:cubicBezTo>
                  <a:cubicBezTo>
                    <a:pt x="206" y="325"/>
                    <a:pt x="209" y="317"/>
                    <a:pt x="216" y="317"/>
                  </a:cubicBezTo>
                  <a:cubicBezTo>
                    <a:pt x="217" y="317"/>
                    <a:pt x="218" y="317"/>
                    <a:pt x="218" y="317"/>
                  </a:cubicBezTo>
                  <a:lnTo>
                    <a:pt x="218" y="317"/>
                  </a:lnTo>
                  <a:cubicBezTo>
                    <a:pt x="216" y="315"/>
                    <a:pt x="214" y="313"/>
                    <a:pt x="214" y="310"/>
                  </a:cubicBezTo>
                  <a:cubicBezTo>
                    <a:pt x="214" y="298"/>
                    <a:pt x="214" y="298"/>
                    <a:pt x="214" y="298"/>
                  </a:cubicBezTo>
                  <a:cubicBezTo>
                    <a:pt x="214" y="286"/>
                    <a:pt x="250" y="274"/>
                    <a:pt x="250" y="274"/>
                  </a:cubicBezTo>
                  <a:cubicBezTo>
                    <a:pt x="256" y="268"/>
                    <a:pt x="259" y="259"/>
                    <a:pt x="259" y="250"/>
                  </a:cubicBezTo>
                  <a:lnTo>
                    <a:pt x="259" y="250"/>
                  </a:lnTo>
                  <a:cubicBezTo>
                    <a:pt x="260" y="250"/>
                    <a:pt x="261" y="250"/>
                    <a:pt x="262" y="250"/>
                  </a:cubicBezTo>
                  <a:cubicBezTo>
                    <a:pt x="261" y="250"/>
                    <a:pt x="260" y="250"/>
                    <a:pt x="259" y="250"/>
                  </a:cubicBezTo>
                  <a:lnTo>
                    <a:pt x="259" y="250"/>
                  </a:lnTo>
                  <a:cubicBezTo>
                    <a:pt x="259" y="250"/>
                    <a:pt x="259" y="250"/>
                    <a:pt x="259" y="250"/>
                  </a:cubicBezTo>
                  <a:lnTo>
                    <a:pt x="259" y="250"/>
                  </a:lnTo>
                  <a:cubicBezTo>
                    <a:pt x="256" y="250"/>
                    <a:pt x="256" y="250"/>
                    <a:pt x="257" y="249"/>
                  </a:cubicBezTo>
                  <a:lnTo>
                    <a:pt x="257" y="249"/>
                  </a:lnTo>
                  <a:cubicBezTo>
                    <a:pt x="258" y="249"/>
                    <a:pt x="258" y="249"/>
                    <a:pt x="259" y="250"/>
                  </a:cubicBezTo>
                  <a:lnTo>
                    <a:pt x="259" y="250"/>
                  </a:lnTo>
                  <a:cubicBezTo>
                    <a:pt x="259" y="249"/>
                    <a:pt x="259" y="248"/>
                    <a:pt x="259" y="247"/>
                  </a:cubicBezTo>
                  <a:lnTo>
                    <a:pt x="259" y="247"/>
                  </a:lnTo>
                  <a:cubicBezTo>
                    <a:pt x="260" y="245"/>
                    <a:pt x="262" y="243"/>
                    <a:pt x="262" y="238"/>
                  </a:cubicBezTo>
                  <a:lnTo>
                    <a:pt x="274" y="226"/>
                  </a:lnTo>
                  <a:cubicBezTo>
                    <a:pt x="274" y="226"/>
                    <a:pt x="268" y="214"/>
                    <a:pt x="264" y="207"/>
                  </a:cubicBezTo>
                  <a:lnTo>
                    <a:pt x="264" y="207"/>
                  </a:lnTo>
                  <a:cubicBezTo>
                    <a:pt x="265" y="208"/>
                    <a:pt x="267" y="208"/>
                    <a:pt x="269" y="208"/>
                  </a:cubicBezTo>
                  <a:cubicBezTo>
                    <a:pt x="277" y="208"/>
                    <a:pt x="290" y="203"/>
                    <a:pt x="298" y="203"/>
                  </a:cubicBezTo>
                  <a:lnTo>
                    <a:pt x="310" y="203"/>
                  </a:lnTo>
                  <a:cubicBezTo>
                    <a:pt x="310" y="191"/>
                    <a:pt x="298" y="191"/>
                    <a:pt x="298" y="179"/>
                  </a:cubicBezTo>
                  <a:lnTo>
                    <a:pt x="322" y="179"/>
                  </a:lnTo>
                  <a:cubicBezTo>
                    <a:pt x="326" y="181"/>
                    <a:pt x="329" y="182"/>
                    <a:pt x="329" y="182"/>
                  </a:cubicBezTo>
                  <a:cubicBezTo>
                    <a:pt x="332" y="182"/>
                    <a:pt x="310" y="167"/>
                    <a:pt x="310" y="167"/>
                  </a:cubicBezTo>
                  <a:lnTo>
                    <a:pt x="322" y="167"/>
                  </a:lnTo>
                  <a:cubicBezTo>
                    <a:pt x="322" y="167"/>
                    <a:pt x="357" y="167"/>
                    <a:pt x="357" y="155"/>
                  </a:cubicBezTo>
                  <a:cubicBezTo>
                    <a:pt x="369" y="155"/>
                    <a:pt x="369" y="143"/>
                    <a:pt x="369" y="143"/>
                  </a:cubicBezTo>
                  <a:lnTo>
                    <a:pt x="393" y="143"/>
                  </a:lnTo>
                  <a:cubicBezTo>
                    <a:pt x="393" y="143"/>
                    <a:pt x="393" y="131"/>
                    <a:pt x="393" y="131"/>
                  </a:cubicBezTo>
                  <a:cubicBezTo>
                    <a:pt x="389" y="122"/>
                    <a:pt x="387" y="120"/>
                    <a:pt x="388" y="120"/>
                  </a:cubicBezTo>
                  <a:lnTo>
                    <a:pt x="388" y="120"/>
                  </a:lnTo>
                  <a:cubicBezTo>
                    <a:pt x="388" y="120"/>
                    <a:pt x="390" y="123"/>
                    <a:pt x="392" y="123"/>
                  </a:cubicBezTo>
                  <a:lnTo>
                    <a:pt x="392" y="123"/>
                  </a:lnTo>
                  <a:cubicBezTo>
                    <a:pt x="395" y="127"/>
                    <a:pt x="400" y="131"/>
                    <a:pt x="405" y="131"/>
                  </a:cubicBezTo>
                  <a:cubicBezTo>
                    <a:pt x="417" y="131"/>
                    <a:pt x="405" y="107"/>
                    <a:pt x="405" y="107"/>
                  </a:cubicBezTo>
                  <a:cubicBezTo>
                    <a:pt x="405" y="106"/>
                    <a:pt x="405" y="105"/>
                    <a:pt x="406" y="105"/>
                  </a:cubicBezTo>
                  <a:cubicBezTo>
                    <a:pt x="411" y="105"/>
                    <a:pt x="429" y="131"/>
                    <a:pt x="429" y="131"/>
                  </a:cubicBezTo>
                  <a:cubicBezTo>
                    <a:pt x="429" y="119"/>
                    <a:pt x="429" y="107"/>
                    <a:pt x="441" y="95"/>
                  </a:cubicBezTo>
                  <a:cubicBezTo>
                    <a:pt x="441" y="107"/>
                    <a:pt x="441" y="107"/>
                    <a:pt x="453" y="119"/>
                  </a:cubicBezTo>
                  <a:cubicBezTo>
                    <a:pt x="453" y="113"/>
                    <a:pt x="453" y="113"/>
                    <a:pt x="453" y="113"/>
                  </a:cubicBezTo>
                  <a:cubicBezTo>
                    <a:pt x="453" y="113"/>
                    <a:pt x="453" y="113"/>
                    <a:pt x="453" y="107"/>
                  </a:cubicBezTo>
                  <a:cubicBezTo>
                    <a:pt x="453" y="106"/>
                    <a:pt x="454" y="106"/>
                    <a:pt x="455" y="105"/>
                  </a:cubicBezTo>
                  <a:lnTo>
                    <a:pt x="455" y="105"/>
                  </a:lnTo>
                  <a:cubicBezTo>
                    <a:pt x="456" y="108"/>
                    <a:pt x="458" y="110"/>
                    <a:pt x="460" y="110"/>
                  </a:cubicBezTo>
                  <a:cubicBezTo>
                    <a:pt x="461" y="110"/>
                    <a:pt x="463" y="109"/>
                    <a:pt x="464" y="107"/>
                  </a:cubicBezTo>
                  <a:cubicBezTo>
                    <a:pt x="472" y="103"/>
                    <a:pt x="476" y="102"/>
                    <a:pt x="479" y="102"/>
                  </a:cubicBezTo>
                  <a:cubicBezTo>
                    <a:pt x="483" y="102"/>
                    <a:pt x="480" y="107"/>
                    <a:pt x="488" y="107"/>
                  </a:cubicBezTo>
                  <a:cubicBezTo>
                    <a:pt x="488" y="103"/>
                    <a:pt x="488" y="102"/>
                    <a:pt x="489" y="102"/>
                  </a:cubicBezTo>
                  <a:cubicBezTo>
                    <a:pt x="490" y="102"/>
                    <a:pt x="492" y="107"/>
                    <a:pt x="500" y="107"/>
                  </a:cubicBezTo>
                  <a:cubicBezTo>
                    <a:pt x="500" y="107"/>
                    <a:pt x="500" y="102"/>
                    <a:pt x="500" y="95"/>
                  </a:cubicBezTo>
                  <a:lnTo>
                    <a:pt x="512" y="95"/>
                  </a:lnTo>
                  <a:lnTo>
                    <a:pt x="512" y="107"/>
                  </a:lnTo>
                  <a:cubicBezTo>
                    <a:pt x="512" y="107"/>
                    <a:pt x="524" y="95"/>
                    <a:pt x="536" y="84"/>
                  </a:cubicBezTo>
                  <a:cubicBezTo>
                    <a:pt x="548" y="84"/>
                    <a:pt x="536" y="95"/>
                    <a:pt x="536" y="95"/>
                  </a:cubicBezTo>
                  <a:lnTo>
                    <a:pt x="548" y="95"/>
                  </a:lnTo>
                  <a:cubicBezTo>
                    <a:pt x="556" y="95"/>
                    <a:pt x="558" y="101"/>
                    <a:pt x="559" y="101"/>
                  </a:cubicBezTo>
                  <a:cubicBezTo>
                    <a:pt x="560" y="101"/>
                    <a:pt x="560" y="99"/>
                    <a:pt x="560" y="95"/>
                  </a:cubicBezTo>
                  <a:lnTo>
                    <a:pt x="560" y="119"/>
                  </a:lnTo>
                  <a:cubicBezTo>
                    <a:pt x="560" y="119"/>
                    <a:pt x="572" y="84"/>
                    <a:pt x="583" y="84"/>
                  </a:cubicBezTo>
                  <a:cubicBezTo>
                    <a:pt x="583" y="95"/>
                    <a:pt x="583" y="107"/>
                    <a:pt x="583" y="107"/>
                  </a:cubicBezTo>
                  <a:cubicBezTo>
                    <a:pt x="583" y="111"/>
                    <a:pt x="585" y="113"/>
                    <a:pt x="587" y="113"/>
                  </a:cubicBezTo>
                  <a:cubicBezTo>
                    <a:pt x="590" y="113"/>
                    <a:pt x="595" y="107"/>
                    <a:pt x="595" y="107"/>
                  </a:cubicBezTo>
                  <a:cubicBezTo>
                    <a:pt x="595" y="107"/>
                    <a:pt x="595" y="119"/>
                    <a:pt x="595" y="131"/>
                  </a:cubicBezTo>
                  <a:cubicBezTo>
                    <a:pt x="597" y="131"/>
                    <a:pt x="599" y="130"/>
                    <a:pt x="600" y="128"/>
                  </a:cubicBezTo>
                  <a:lnTo>
                    <a:pt x="600" y="128"/>
                  </a:lnTo>
                  <a:cubicBezTo>
                    <a:pt x="601" y="130"/>
                    <a:pt x="604" y="131"/>
                    <a:pt x="607" y="131"/>
                  </a:cubicBezTo>
                  <a:lnTo>
                    <a:pt x="643" y="131"/>
                  </a:lnTo>
                  <a:cubicBezTo>
                    <a:pt x="643" y="131"/>
                    <a:pt x="643" y="119"/>
                    <a:pt x="643" y="119"/>
                  </a:cubicBezTo>
                  <a:cubicBezTo>
                    <a:pt x="643" y="119"/>
                    <a:pt x="655" y="131"/>
                    <a:pt x="655" y="143"/>
                  </a:cubicBezTo>
                  <a:lnTo>
                    <a:pt x="691" y="143"/>
                  </a:lnTo>
                  <a:cubicBezTo>
                    <a:pt x="691" y="143"/>
                    <a:pt x="696" y="138"/>
                    <a:pt x="699" y="138"/>
                  </a:cubicBezTo>
                  <a:cubicBezTo>
                    <a:pt x="701" y="138"/>
                    <a:pt x="703" y="139"/>
                    <a:pt x="703" y="143"/>
                  </a:cubicBezTo>
                  <a:cubicBezTo>
                    <a:pt x="709" y="143"/>
                    <a:pt x="705" y="150"/>
                    <a:pt x="700" y="155"/>
                  </a:cubicBezTo>
                  <a:lnTo>
                    <a:pt x="700" y="155"/>
                  </a:lnTo>
                  <a:cubicBezTo>
                    <a:pt x="712" y="154"/>
                    <a:pt x="726" y="152"/>
                    <a:pt x="726" y="143"/>
                  </a:cubicBezTo>
                  <a:cubicBezTo>
                    <a:pt x="726" y="143"/>
                    <a:pt x="726" y="155"/>
                    <a:pt x="726" y="155"/>
                  </a:cubicBezTo>
                  <a:cubicBezTo>
                    <a:pt x="726" y="161"/>
                    <a:pt x="729" y="164"/>
                    <a:pt x="732" y="164"/>
                  </a:cubicBezTo>
                  <a:cubicBezTo>
                    <a:pt x="735" y="164"/>
                    <a:pt x="738" y="161"/>
                    <a:pt x="738" y="155"/>
                  </a:cubicBezTo>
                  <a:lnTo>
                    <a:pt x="750" y="155"/>
                  </a:lnTo>
                  <a:cubicBezTo>
                    <a:pt x="762" y="155"/>
                    <a:pt x="762" y="179"/>
                    <a:pt x="774" y="179"/>
                  </a:cubicBezTo>
                  <a:lnTo>
                    <a:pt x="798" y="179"/>
                  </a:lnTo>
                  <a:cubicBezTo>
                    <a:pt x="798" y="179"/>
                    <a:pt x="810" y="191"/>
                    <a:pt x="810" y="191"/>
                  </a:cubicBezTo>
                  <a:lnTo>
                    <a:pt x="869" y="191"/>
                  </a:lnTo>
                  <a:lnTo>
                    <a:pt x="869" y="203"/>
                  </a:lnTo>
                  <a:lnTo>
                    <a:pt x="881" y="203"/>
                  </a:lnTo>
                  <a:lnTo>
                    <a:pt x="893" y="191"/>
                  </a:lnTo>
                  <a:lnTo>
                    <a:pt x="893" y="203"/>
                  </a:lnTo>
                  <a:cubicBezTo>
                    <a:pt x="905" y="203"/>
                    <a:pt x="917" y="203"/>
                    <a:pt x="905" y="214"/>
                  </a:cubicBezTo>
                  <a:cubicBezTo>
                    <a:pt x="905" y="218"/>
                    <a:pt x="906" y="219"/>
                    <a:pt x="907" y="219"/>
                  </a:cubicBezTo>
                  <a:cubicBezTo>
                    <a:pt x="911" y="219"/>
                    <a:pt x="917" y="211"/>
                    <a:pt x="917" y="203"/>
                  </a:cubicBezTo>
                  <a:lnTo>
                    <a:pt x="917" y="214"/>
                  </a:lnTo>
                  <a:cubicBezTo>
                    <a:pt x="917" y="218"/>
                    <a:pt x="917" y="220"/>
                    <a:pt x="917" y="220"/>
                  </a:cubicBezTo>
                  <a:cubicBezTo>
                    <a:pt x="918" y="220"/>
                    <a:pt x="921" y="214"/>
                    <a:pt x="929" y="214"/>
                  </a:cubicBezTo>
                  <a:cubicBezTo>
                    <a:pt x="929" y="214"/>
                    <a:pt x="929" y="226"/>
                    <a:pt x="941" y="238"/>
                  </a:cubicBezTo>
                  <a:cubicBezTo>
                    <a:pt x="953" y="238"/>
                    <a:pt x="953" y="238"/>
                    <a:pt x="953" y="250"/>
                  </a:cubicBezTo>
                  <a:cubicBezTo>
                    <a:pt x="953" y="253"/>
                    <a:pt x="953" y="254"/>
                    <a:pt x="953" y="254"/>
                  </a:cubicBezTo>
                  <a:cubicBezTo>
                    <a:pt x="953" y="254"/>
                    <a:pt x="955" y="238"/>
                    <a:pt x="964" y="238"/>
                  </a:cubicBezTo>
                  <a:cubicBezTo>
                    <a:pt x="976" y="238"/>
                    <a:pt x="964" y="250"/>
                    <a:pt x="964" y="250"/>
                  </a:cubicBezTo>
                  <a:cubicBezTo>
                    <a:pt x="964" y="250"/>
                    <a:pt x="1000" y="250"/>
                    <a:pt x="988" y="262"/>
                  </a:cubicBezTo>
                  <a:cubicBezTo>
                    <a:pt x="988" y="264"/>
                    <a:pt x="989" y="265"/>
                    <a:pt x="990" y="265"/>
                  </a:cubicBezTo>
                  <a:cubicBezTo>
                    <a:pt x="993" y="265"/>
                    <a:pt x="1003" y="250"/>
                    <a:pt x="1012" y="250"/>
                  </a:cubicBezTo>
                  <a:lnTo>
                    <a:pt x="1012" y="262"/>
                  </a:lnTo>
                  <a:cubicBezTo>
                    <a:pt x="1012" y="262"/>
                    <a:pt x="1000" y="274"/>
                    <a:pt x="1000" y="274"/>
                  </a:cubicBezTo>
                  <a:cubicBezTo>
                    <a:pt x="1000" y="278"/>
                    <a:pt x="1003" y="279"/>
                    <a:pt x="1006" y="279"/>
                  </a:cubicBezTo>
                  <a:cubicBezTo>
                    <a:pt x="1013" y="279"/>
                    <a:pt x="1024" y="274"/>
                    <a:pt x="1024" y="274"/>
                  </a:cubicBezTo>
                  <a:cubicBezTo>
                    <a:pt x="1024" y="274"/>
                    <a:pt x="1036" y="298"/>
                    <a:pt x="1036" y="298"/>
                  </a:cubicBezTo>
                  <a:cubicBezTo>
                    <a:pt x="1036" y="300"/>
                    <a:pt x="1036" y="300"/>
                    <a:pt x="1037" y="300"/>
                  </a:cubicBezTo>
                  <a:cubicBezTo>
                    <a:pt x="1041" y="300"/>
                    <a:pt x="1050" y="289"/>
                    <a:pt x="1056" y="289"/>
                  </a:cubicBezTo>
                  <a:cubicBezTo>
                    <a:pt x="1058" y="289"/>
                    <a:pt x="1060" y="292"/>
                    <a:pt x="1060" y="298"/>
                  </a:cubicBezTo>
                  <a:cubicBezTo>
                    <a:pt x="1060" y="322"/>
                    <a:pt x="1060" y="310"/>
                    <a:pt x="1060" y="322"/>
                  </a:cubicBezTo>
                  <a:cubicBezTo>
                    <a:pt x="1060" y="322"/>
                    <a:pt x="1070" y="316"/>
                    <a:pt x="1074" y="316"/>
                  </a:cubicBezTo>
                  <a:cubicBezTo>
                    <a:pt x="1076" y="316"/>
                    <a:pt x="1076" y="318"/>
                    <a:pt x="1072" y="322"/>
                  </a:cubicBezTo>
                  <a:cubicBezTo>
                    <a:pt x="1066" y="328"/>
                    <a:pt x="1066" y="331"/>
                    <a:pt x="1069" y="331"/>
                  </a:cubicBezTo>
                  <a:cubicBezTo>
                    <a:pt x="1072" y="331"/>
                    <a:pt x="1078" y="328"/>
                    <a:pt x="1084" y="322"/>
                  </a:cubicBezTo>
                  <a:cubicBezTo>
                    <a:pt x="1095" y="322"/>
                    <a:pt x="1084" y="334"/>
                    <a:pt x="1095" y="345"/>
                  </a:cubicBezTo>
                  <a:cubicBezTo>
                    <a:pt x="1107" y="345"/>
                    <a:pt x="1107" y="334"/>
                    <a:pt x="1107" y="334"/>
                  </a:cubicBezTo>
                  <a:cubicBezTo>
                    <a:pt x="1110" y="331"/>
                    <a:pt x="1111" y="330"/>
                    <a:pt x="1112" y="330"/>
                  </a:cubicBezTo>
                  <a:lnTo>
                    <a:pt x="1112" y="330"/>
                  </a:lnTo>
                  <a:cubicBezTo>
                    <a:pt x="1115" y="330"/>
                    <a:pt x="1107" y="345"/>
                    <a:pt x="1107" y="345"/>
                  </a:cubicBezTo>
                  <a:cubicBezTo>
                    <a:pt x="1107" y="345"/>
                    <a:pt x="1095" y="357"/>
                    <a:pt x="1107" y="369"/>
                  </a:cubicBezTo>
                  <a:cubicBezTo>
                    <a:pt x="1119" y="381"/>
                    <a:pt x="1131" y="393"/>
                    <a:pt x="1143" y="393"/>
                  </a:cubicBezTo>
                  <a:lnTo>
                    <a:pt x="1155" y="393"/>
                  </a:lnTo>
                  <a:cubicBezTo>
                    <a:pt x="1167" y="393"/>
                    <a:pt x="1143" y="405"/>
                    <a:pt x="1143" y="405"/>
                  </a:cubicBezTo>
                  <a:cubicBezTo>
                    <a:pt x="1143" y="405"/>
                    <a:pt x="1154" y="400"/>
                    <a:pt x="1161" y="400"/>
                  </a:cubicBezTo>
                  <a:cubicBezTo>
                    <a:pt x="1164" y="400"/>
                    <a:pt x="1167" y="401"/>
                    <a:pt x="1167" y="405"/>
                  </a:cubicBezTo>
                  <a:cubicBezTo>
                    <a:pt x="1167" y="405"/>
                    <a:pt x="1203" y="417"/>
                    <a:pt x="1191" y="429"/>
                  </a:cubicBezTo>
                  <a:lnTo>
                    <a:pt x="1215" y="429"/>
                  </a:lnTo>
                  <a:cubicBezTo>
                    <a:pt x="1215" y="417"/>
                    <a:pt x="1238" y="417"/>
                    <a:pt x="1238" y="417"/>
                  </a:cubicBezTo>
                  <a:cubicBezTo>
                    <a:pt x="1238" y="413"/>
                    <a:pt x="1237" y="412"/>
                    <a:pt x="1235" y="412"/>
                  </a:cubicBezTo>
                  <a:cubicBezTo>
                    <a:pt x="1232" y="412"/>
                    <a:pt x="1226" y="417"/>
                    <a:pt x="1226" y="417"/>
                  </a:cubicBezTo>
                  <a:cubicBezTo>
                    <a:pt x="1226" y="417"/>
                    <a:pt x="1226" y="405"/>
                    <a:pt x="1226" y="405"/>
                  </a:cubicBezTo>
                  <a:lnTo>
                    <a:pt x="1226" y="393"/>
                  </a:lnTo>
                  <a:lnTo>
                    <a:pt x="1203" y="393"/>
                  </a:lnTo>
                  <a:lnTo>
                    <a:pt x="1203" y="381"/>
                  </a:lnTo>
                  <a:cubicBezTo>
                    <a:pt x="1203" y="381"/>
                    <a:pt x="1203" y="381"/>
                    <a:pt x="1191" y="369"/>
                  </a:cubicBezTo>
                  <a:cubicBezTo>
                    <a:pt x="1191" y="369"/>
                    <a:pt x="1191" y="369"/>
                    <a:pt x="1191" y="357"/>
                  </a:cubicBezTo>
                  <a:lnTo>
                    <a:pt x="1179" y="357"/>
                  </a:lnTo>
                  <a:cubicBezTo>
                    <a:pt x="1191" y="357"/>
                    <a:pt x="1191" y="345"/>
                    <a:pt x="1179" y="345"/>
                  </a:cubicBezTo>
                  <a:cubicBezTo>
                    <a:pt x="1179" y="345"/>
                    <a:pt x="1167" y="322"/>
                    <a:pt x="1167" y="322"/>
                  </a:cubicBezTo>
                  <a:cubicBezTo>
                    <a:pt x="1155" y="322"/>
                    <a:pt x="1155" y="334"/>
                    <a:pt x="1155" y="334"/>
                  </a:cubicBezTo>
                  <a:cubicBezTo>
                    <a:pt x="1143" y="334"/>
                    <a:pt x="1155" y="322"/>
                    <a:pt x="1155" y="322"/>
                  </a:cubicBezTo>
                  <a:cubicBezTo>
                    <a:pt x="1143" y="310"/>
                    <a:pt x="1143" y="298"/>
                    <a:pt x="1131" y="286"/>
                  </a:cubicBezTo>
                  <a:lnTo>
                    <a:pt x="1095" y="286"/>
                  </a:lnTo>
                  <a:cubicBezTo>
                    <a:pt x="1086" y="286"/>
                    <a:pt x="1099" y="271"/>
                    <a:pt x="1099" y="271"/>
                  </a:cubicBezTo>
                  <a:lnTo>
                    <a:pt x="1099" y="271"/>
                  </a:lnTo>
                  <a:cubicBezTo>
                    <a:pt x="1099" y="271"/>
                    <a:pt x="1098" y="272"/>
                    <a:pt x="1095" y="274"/>
                  </a:cubicBezTo>
                  <a:cubicBezTo>
                    <a:pt x="1084" y="274"/>
                    <a:pt x="1095" y="298"/>
                    <a:pt x="1084" y="298"/>
                  </a:cubicBezTo>
                  <a:lnTo>
                    <a:pt x="1084" y="274"/>
                  </a:lnTo>
                  <a:cubicBezTo>
                    <a:pt x="1084" y="274"/>
                    <a:pt x="1095" y="262"/>
                    <a:pt x="1095" y="250"/>
                  </a:cubicBezTo>
                  <a:lnTo>
                    <a:pt x="1095" y="250"/>
                  </a:lnTo>
                  <a:cubicBezTo>
                    <a:pt x="1091" y="254"/>
                    <a:pt x="1089" y="255"/>
                    <a:pt x="1087" y="255"/>
                  </a:cubicBezTo>
                  <a:cubicBezTo>
                    <a:pt x="1082" y="255"/>
                    <a:pt x="1080" y="250"/>
                    <a:pt x="1072" y="250"/>
                  </a:cubicBezTo>
                  <a:cubicBezTo>
                    <a:pt x="1060" y="250"/>
                    <a:pt x="1072" y="250"/>
                    <a:pt x="1072" y="238"/>
                  </a:cubicBezTo>
                  <a:lnTo>
                    <a:pt x="1072" y="226"/>
                  </a:lnTo>
                  <a:lnTo>
                    <a:pt x="1060" y="250"/>
                  </a:lnTo>
                  <a:lnTo>
                    <a:pt x="1060" y="226"/>
                  </a:lnTo>
                  <a:lnTo>
                    <a:pt x="1036" y="226"/>
                  </a:lnTo>
                  <a:cubicBezTo>
                    <a:pt x="1036" y="226"/>
                    <a:pt x="1036" y="200"/>
                    <a:pt x="1021" y="200"/>
                  </a:cubicBezTo>
                  <a:cubicBezTo>
                    <a:pt x="1018" y="200"/>
                    <a:pt x="1016" y="201"/>
                    <a:pt x="1012" y="203"/>
                  </a:cubicBezTo>
                  <a:cubicBezTo>
                    <a:pt x="1010" y="205"/>
                    <a:pt x="1008" y="206"/>
                    <a:pt x="1006" y="206"/>
                  </a:cubicBezTo>
                  <a:cubicBezTo>
                    <a:pt x="1002" y="206"/>
                    <a:pt x="1001" y="199"/>
                    <a:pt x="1000" y="199"/>
                  </a:cubicBezTo>
                  <a:cubicBezTo>
                    <a:pt x="1000" y="199"/>
                    <a:pt x="1000" y="200"/>
                    <a:pt x="1000" y="203"/>
                  </a:cubicBezTo>
                  <a:cubicBezTo>
                    <a:pt x="998" y="205"/>
                    <a:pt x="996" y="206"/>
                    <a:pt x="996" y="206"/>
                  </a:cubicBezTo>
                  <a:cubicBezTo>
                    <a:pt x="993" y="206"/>
                    <a:pt x="1000" y="191"/>
                    <a:pt x="1000" y="191"/>
                  </a:cubicBezTo>
                  <a:cubicBezTo>
                    <a:pt x="1000" y="187"/>
                    <a:pt x="999" y="185"/>
                    <a:pt x="997" y="185"/>
                  </a:cubicBezTo>
                  <a:cubicBezTo>
                    <a:pt x="992" y="185"/>
                    <a:pt x="984" y="191"/>
                    <a:pt x="976" y="191"/>
                  </a:cubicBezTo>
                  <a:cubicBezTo>
                    <a:pt x="976" y="191"/>
                    <a:pt x="976" y="191"/>
                    <a:pt x="976" y="179"/>
                  </a:cubicBezTo>
                  <a:cubicBezTo>
                    <a:pt x="976" y="179"/>
                    <a:pt x="966" y="189"/>
                    <a:pt x="962" y="189"/>
                  </a:cubicBezTo>
                  <a:cubicBezTo>
                    <a:pt x="961" y="189"/>
                    <a:pt x="961" y="187"/>
                    <a:pt x="964" y="179"/>
                  </a:cubicBezTo>
                  <a:cubicBezTo>
                    <a:pt x="964" y="161"/>
                    <a:pt x="964" y="155"/>
                    <a:pt x="962" y="155"/>
                  </a:cubicBezTo>
                  <a:cubicBezTo>
                    <a:pt x="959" y="155"/>
                    <a:pt x="953" y="161"/>
                    <a:pt x="941" y="167"/>
                  </a:cubicBezTo>
                  <a:cubicBezTo>
                    <a:pt x="929" y="167"/>
                    <a:pt x="929" y="167"/>
                    <a:pt x="929" y="155"/>
                  </a:cubicBezTo>
                  <a:cubicBezTo>
                    <a:pt x="935" y="149"/>
                    <a:pt x="932" y="149"/>
                    <a:pt x="927" y="149"/>
                  </a:cubicBezTo>
                  <a:cubicBezTo>
                    <a:pt x="923" y="149"/>
                    <a:pt x="917" y="149"/>
                    <a:pt x="917" y="143"/>
                  </a:cubicBezTo>
                  <a:cubicBezTo>
                    <a:pt x="917" y="141"/>
                    <a:pt x="915" y="140"/>
                    <a:pt x="913" y="140"/>
                  </a:cubicBezTo>
                  <a:cubicBezTo>
                    <a:pt x="911" y="140"/>
                    <a:pt x="908" y="140"/>
                    <a:pt x="906" y="141"/>
                  </a:cubicBezTo>
                  <a:lnTo>
                    <a:pt x="906" y="141"/>
                  </a:lnTo>
                  <a:cubicBezTo>
                    <a:pt x="911" y="131"/>
                    <a:pt x="911" y="128"/>
                    <a:pt x="906" y="128"/>
                  </a:cubicBezTo>
                  <a:cubicBezTo>
                    <a:pt x="902" y="128"/>
                    <a:pt x="893" y="131"/>
                    <a:pt x="881" y="131"/>
                  </a:cubicBezTo>
                  <a:cubicBezTo>
                    <a:pt x="881" y="131"/>
                    <a:pt x="881" y="119"/>
                    <a:pt x="881" y="119"/>
                  </a:cubicBezTo>
                  <a:lnTo>
                    <a:pt x="857" y="119"/>
                  </a:lnTo>
                  <a:cubicBezTo>
                    <a:pt x="845" y="119"/>
                    <a:pt x="857" y="107"/>
                    <a:pt x="857" y="107"/>
                  </a:cubicBezTo>
                  <a:cubicBezTo>
                    <a:pt x="853" y="103"/>
                    <a:pt x="849" y="102"/>
                    <a:pt x="846" y="102"/>
                  </a:cubicBezTo>
                  <a:cubicBezTo>
                    <a:pt x="845" y="102"/>
                    <a:pt x="844" y="102"/>
                    <a:pt x="843" y="103"/>
                  </a:cubicBezTo>
                  <a:lnTo>
                    <a:pt x="843" y="103"/>
                  </a:lnTo>
                  <a:cubicBezTo>
                    <a:pt x="840" y="100"/>
                    <a:pt x="837" y="97"/>
                    <a:pt x="833" y="97"/>
                  </a:cubicBezTo>
                  <a:cubicBezTo>
                    <a:pt x="830" y="97"/>
                    <a:pt x="826" y="99"/>
                    <a:pt x="822" y="107"/>
                  </a:cubicBezTo>
                  <a:cubicBezTo>
                    <a:pt x="820" y="109"/>
                    <a:pt x="819" y="110"/>
                    <a:pt x="818" y="110"/>
                  </a:cubicBezTo>
                  <a:cubicBezTo>
                    <a:pt x="816" y="110"/>
                    <a:pt x="832" y="84"/>
                    <a:pt x="822" y="84"/>
                  </a:cubicBezTo>
                  <a:lnTo>
                    <a:pt x="822" y="84"/>
                  </a:lnTo>
                  <a:cubicBezTo>
                    <a:pt x="818" y="87"/>
                    <a:pt x="816" y="89"/>
                    <a:pt x="816" y="89"/>
                  </a:cubicBezTo>
                  <a:cubicBezTo>
                    <a:pt x="815" y="89"/>
                    <a:pt x="818" y="84"/>
                    <a:pt x="810" y="84"/>
                  </a:cubicBezTo>
                  <a:cubicBezTo>
                    <a:pt x="798" y="84"/>
                    <a:pt x="822" y="84"/>
                    <a:pt x="810" y="72"/>
                  </a:cubicBezTo>
                  <a:lnTo>
                    <a:pt x="798" y="72"/>
                  </a:lnTo>
                  <a:cubicBezTo>
                    <a:pt x="786" y="72"/>
                    <a:pt x="786" y="72"/>
                    <a:pt x="786" y="84"/>
                  </a:cubicBezTo>
                  <a:cubicBezTo>
                    <a:pt x="782" y="87"/>
                    <a:pt x="781" y="88"/>
                    <a:pt x="781" y="88"/>
                  </a:cubicBezTo>
                  <a:cubicBezTo>
                    <a:pt x="780" y="88"/>
                    <a:pt x="786" y="80"/>
                    <a:pt x="786" y="72"/>
                  </a:cubicBezTo>
                  <a:lnTo>
                    <a:pt x="786" y="72"/>
                  </a:lnTo>
                  <a:lnTo>
                    <a:pt x="774" y="84"/>
                  </a:lnTo>
                  <a:cubicBezTo>
                    <a:pt x="774" y="72"/>
                    <a:pt x="774" y="72"/>
                    <a:pt x="774" y="60"/>
                  </a:cubicBezTo>
                  <a:lnTo>
                    <a:pt x="762" y="72"/>
                  </a:lnTo>
                  <a:cubicBezTo>
                    <a:pt x="758" y="76"/>
                    <a:pt x="754" y="77"/>
                    <a:pt x="751" y="77"/>
                  </a:cubicBezTo>
                  <a:cubicBezTo>
                    <a:pt x="744" y="77"/>
                    <a:pt x="738" y="72"/>
                    <a:pt x="738" y="72"/>
                  </a:cubicBezTo>
                  <a:cubicBezTo>
                    <a:pt x="730" y="72"/>
                    <a:pt x="728" y="66"/>
                    <a:pt x="723" y="66"/>
                  </a:cubicBezTo>
                  <a:cubicBezTo>
                    <a:pt x="721" y="66"/>
                    <a:pt x="718" y="68"/>
                    <a:pt x="714" y="72"/>
                  </a:cubicBezTo>
                  <a:lnTo>
                    <a:pt x="714" y="60"/>
                  </a:lnTo>
                  <a:lnTo>
                    <a:pt x="714" y="48"/>
                  </a:lnTo>
                  <a:lnTo>
                    <a:pt x="703" y="72"/>
                  </a:lnTo>
                  <a:cubicBezTo>
                    <a:pt x="703" y="60"/>
                    <a:pt x="679" y="48"/>
                    <a:pt x="679" y="48"/>
                  </a:cubicBezTo>
                  <a:cubicBezTo>
                    <a:pt x="675" y="48"/>
                    <a:pt x="674" y="49"/>
                    <a:pt x="674" y="50"/>
                  </a:cubicBezTo>
                  <a:lnTo>
                    <a:pt x="674" y="50"/>
                  </a:lnTo>
                  <a:cubicBezTo>
                    <a:pt x="671" y="47"/>
                    <a:pt x="668" y="45"/>
                    <a:pt x="664" y="45"/>
                  </a:cubicBezTo>
                  <a:cubicBezTo>
                    <a:pt x="661" y="45"/>
                    <a:pt x="658" y="46"/>
                    <a:pt x="655" y="48"/>
                  </a:cubicBezTo>
                  <a:cubicBezTo>
                    <a:pt x="647" y="48"/>
                    <a:pt x="644" y="53"/>
                    <a:pt x="643" y="53"/>
                  </a:cubicBezTo>
                  <a:cubicBezTo>
                    <a:pt x="643" y="53"/>
                    <a:pt x="643" y="52"/>
                    <a:pt x="643" y="48"/>
                  </a:cubicBezTo>
                  <a:cubicBezTo>
                    <a:pt x="643" y="36"/>
                    <a:pt x="655" y="24"/>
                    <a:pt x="643" y="24"/>
                  </a:cubicBezTo>
                  <a:lnTo>
                    <a:pt x="631" y="24"/>
                  </a:lnTo>
                  <a:cubicBezTo>
                    <a:pt x="619" y="24"/>
                    <a:pt x="619" y="24"/>
                    <a:pt x="607" y="12"/>
                  </a:cubicBezTo>
                  <a:cubicBezTo>
                    <a:pt x="595" y="12"/>
                    <a:pt x="595" y="24"/>
                    <a:pt x="607" y="36"/>
                  </a:cubicBezTo>
                  <a:lnTo>
                    <a:pt x="595" y="36"/>
                  </a:lnTo>
                  <a:cubicBezTo>
                    <a:pt x="595" y="36"/>
                    <a:pt x="595" y="24"/>
                    <a:pt x="583" y="24"/>
                  </a:cubicBezTo>
                  <a:lnTo>
                    <a:pt x="583" y="36"/>
                  </a:lnTo>
                  <a:lnTo>
                    <a:pt x="572" y="36"/>
                  </a:lnTo>
                  <a:cubicBezTo>
                    <a:pt x="572" y="36"/>
                    <a:pt x="583" y="12"/>
                    <a:pt x="572" y="12"/>
                  </a:cubicBezTo>
                  <a:cubicBezTo>
                    <a:pt x="572" y="12"/>
                    <a:pt x="548" y="12"/>
                    <a:pt x="560" y="24"/>
                  </a:cubicBezTo>
                  <a:cubicBezTo>
                    <a:pt x="560" y="36"/>
                    <a:pt x="560" y="36"/>
                    <a:pt x="560" y="36"/>
                  </a:cubicBezTo>
                  <a:cubicBezTo>
                    <a:pt x="560" y="40"/>
                    <a:pt x="558" y="41"/>
                    <a:pt x="557" y="41"/>
                  </a:cubicBezTo>
                  <a:cubicBezTo>
                    <a:pt x="553" y="41"/>
                    <a:pt x="548" y="36"/>
                    <a:pt x="548" y="36"/>
                  </a:cubicBezTo>
                  <a:cubicBezTo>
                    <a:pt x="548" y="36"/>
                    <a:pt x="548" y="12"/>
                    <a:pt x="548" y="12"/>
                  </a:cubicBezTo>
                  <a:lnTo>
                    <a:pt x="536" y="12"/>
                  </a:lnTo>
                  <a:lnTo>
                    <a:pt x="536" y="24"/>
                  </a:lnTo>
                  <a:cubicBezTo>
                    <a:pt x="536" y="24"/>
                    <a:pt x="536" y="9"/>
                    <a:pt x="530" y="9"/>
                  </a:cubicBezTo>
                  <a:cubicBezTo>
                    <a:pt x="528" y="9"/>
                    <a:pt x="526" y="10"/>
                    <a:pt x="524" y="12"/>
                  </a:cubicBezTo>
                  <a:cubicBezTo>
                    <a:pt x="512" y="12"/>
                    <a:pt x="512" y="24"/>
                    <a:pt x="512" y="36"/>
                  </a:cubicBezTo>
                  <a:cubicBezTo>
                    <a:pt x="512" y="24"/>
                    <a:pt x="512" y="24"/>
                    <a:pt x="512" y="12"/>
                  </a:cubicBezTo>
                  <a:cubicBezTo>
                    <a:pt x="512" y="12"/>
                    <a:pt x="500" y="0"/>
                    <a:pt x="488" y="0"/>
                  </a:cubicBezTo>
                  <a:cubicBezTo>
                    <a:pt x="488" y="0"/>
                    <a:pt x="488" y="12"/>
                    <a:pt x="488" y="12"/>
                  </a:cubicBezTo>
                  <a:lnTo>
                    <a:pt x="476" y="12"/>
                  </a:lnTo>
                  <a:cubicBezTo>
                    <a:pt x="476" y="12"/>
                    <a:pt x="476" y="0"/>
                    <a:pt x="464" y="0"/>
                  </a:cubicBezTo>
                  <a:close/>
                  <a:moveTo>
                    <a:pt x="1326" y="543"/>
                  </a:moveTo>
                  <a:cubicBezTo>
                    <a:pt x="1325" y="544"/>
                    <a:pt x="1324" y="546"/>
                    <a:pt x="1322" y="548"/>
                  </a:cubicBezTo>
                  <a:cubicBezTo>
                    <a:pt x="1328" y="548"/>
                    <a:pt x="1328" y="544"/>
                    <a:pt x="1326" y="543"/>
                  </a:cubicBezTo>
                  <a:close/>
                  <a:moveTo>
                    <a:pt x="1255" y="423"/>
                  </a:moveTo>
                  <a:lnTo>
                    <a:pt x="1255" y="423"/>
                  </a:lnTo>
                  <a:cubicBezTo>
                    <a:pt x="1254" y="423"/>
                    <a:pt x="1246" y="429"/>
                    <a:pt x="1238" y="429"/>
                  </a:cubicBezTo>
                  <a:cubicBezTo>
                    <a:pt x="1238" y="429"/>
                    <a:pt x="1233" y="434"/>
                    <a:pt x="1226" y="434"/>
                  </a:cubicBezTo>
                  <a:cubicBezTo>
                    <a:pt x="1222" y="434"/>
                    <a:pt x="1218" y="433"/>
                    <a:pt x="1215" y="429"/>
                  </a:cubicBezTo>
                  <a:cubicBezTo>
                    <a:pt x="1215" y="429"/>
                    <a:pt x="1215" y="441"/>
                    <a:pt x="1215" y="441"/>
                  </a:cubicBezTo>
                  <a:lnTo>
                    <a:pt x="1215" y="465"/>
                  </a:lnTo>
                  <a:cubicBezTo>
                    <a:pt x="1215" y="465"/>
                    <a:pt x="1225" y="459"/>
                    <a:pt x="1232" y="459"/>
                  </a:cubicBezTo>
                  <a:cubicBezTo>
                    <a:pt x="1236" y="459"/>
                    <a:pt x="1238" y="461"/>
                    <a:pt x="1238" y="465"/>
                  </a:cubicBezTo>
                  <a:cubicBezTo>
                    <a:pt x="1238" y="465"/>
                    <a:pt x="1226" y="476"/>
                    <a:pt x="1226" y="476"/>
                  </a:cubicBezTo>
                  <a:lnTo>
                    <a:pt x="1238" y="476"/>
                  </a:lnTo>
                  <a:cubicBezTo>
                    <a:pt x="1246" y="476"/>
                    <a:pt x="1244" y="471"/>
                    <a:pt x="1244" y="471"/>
                  </a:cubicBezTo>
                  <a:lnTo>
                    <a:pt x="1244" y="471"/>
                  </a:lnTo>
                  <a:cubicBezTo>
                    <a:pt x="1245" y="471"/>
                    <a:pt x="1246" y="472"/>
                    <a:pt x="1250" y="476"/>
                  </a:cubicBezTo>
                  <a:cubicBezTo>
                    <a:pt x="1256" y="482"/>
                    <a:pt x="1256" y="482"/>
                    <a:pt x="1255" y="482"/>
                  </a:cubicBezTo>
                  <a:cubicBezTo>
                    <a:pt x="1253" y="482"/>
                    <a:pt x="1250" y="482"/>
                    <a:pt x="1250" y="488"/>
                  </a:cubicBezTo>
                  <a:cubicBezTo>
                    <a:pt x="1250" y="488"/>
                    <a:pt x="1238" y="488"/>
                    <a:pt x="1226" y="500"/>
                  </a:cubicBezTo>
                  <a:lnTo>
                    <a:pt x="1262" y="500"/>
                  </a:lnTo>
                  <a:lnTo>
                    <a:pt x="1262" y="512"/>
                  </a:lnTo>
                  <a:cubicBezTo>
                    <a:pt x="1270" y="512"/>
                    <a:pt x="1273" y="517"/>
                    <a:pt x="1277" y="517"/>
                  </a:cubicBezTo>
                  <a:cubicBezTo>
                    <a:pt x="1279" y="517"/>
                    <a:pt x="1282" y="516"/>
                    <a:pt x="1286" y="512"/>
                  </a:cubicBezTo>
                  <a:cubicBezTo>
                    <a:pt x="1286" y="511"/>
                    <a:pt x="1286" y="510"/>
                    <a:pt x="1286" y="510"/>
                  </a:cubicBezTo>
                  <a:cubicBezTo>
                    <a:pt x="1288" y="510"/>
                    <a:pt x="1298" y="548"/>
                    <a:pt x="1298" y="548"/>
                  </a:cubicBezTo>
                  <a:cubicBezTo>
                    <a:pt x="1302" y="552"/>
                    <a:pt x="1304" y="553"/>
                    <a:pt x="1307" y="553"/>
                  </a:cubicBezTo>
                  <a:cubicBezTo>
                    <a:pt x="1311" y="553"/>
                    <a:pt x="1314" y="548"/>
                    <a:pt x="1322" y="548"/>
                  </a:cubicBezTo>
                  <a:cubicBezTo>
                    <a:pt x="1322" y="544"/>
                    <a:pt x="1323" y="543"/>
                    <a:pt x="1324" y="543"/>
                  </a:cubicBezTo>
                  <a:lnTo>
                    <a:pt x="1324" y="543"/>
                  </a:lnTo>
                  <a:cubicBezTo>
                    <a:pt x="1325" y="543"/>
                    <a:pt x="1325" y="543"/>
                    <a:pt x="1326" y="543"/>
                  </a:cubicBezTo>
                  <a:lnTo>
                    <a:pt x="1326" y="543"/>
                  </a:lnTo>
                  <a:cubicBezTo>
                    <a:pt x="1330" y="536"/>
                    <a:pt x="1322" y="534"/>
                    <a:pt x="1322" y="524"/>
                  </a:cubicBezTo>
                  <a:lnTo>
                    <a:pt x="1310" y="524"/>
                  </a:lnTo>
                  <a:cubicBezTo>
                    <a:pt x="1310" y="524"/>
                    <a:pt x="1310" y="512"/>
                    <a:pt x="1310" y="512"/>
                  </a:cubicBezTo>
                  <a:cubicBezTo>
                    <a:pt x="1298" y="512"/>
                    <a:pt x="1310" y="488"/>
                    <a:pt x="1310" y="488"/>
                  </a:cubicBezTo>
                  <a:lnTo>
                    <a:pt x="1310" y="488"/>
                  </a:lnTo>
                  <a:cubicBezTo>
                    <a:pt x="1310" y="488"/>
                    <a:pt x="1299" y="499"/>
                    <a:pt x="1292" y="499"/>
                  </a:cubicBezTo>
                  <a:cubicBezTo>
                    <a:pt x="1289" y="499"/>
                    <a:pt x="1286" y="496"/>
                    <a:pt x="1286" y="488"/>
                  </a:cubicBezTo>
                  <a:cubicBezTo>
                    <a:pt x="1292" y="476"/>
                    <a:pt x="1292" y="473"/>
                    <a:pt x="1290" y="473"/>
                  </a:cubicBezTo>
                  <a:lnTo>
                    <a:pt x="1290" y="473"/>
                  </a:lnTo>
                  <a:cubicBezTo>
                    <a:pt x="1289" y="473"/>
                    <a:pt x="1286" y="476"/>
                    <a:pt x="1286" y="476"/>
                  </a:cubicBezTo>
                  <a:lnTo>
                    <a:pt x="1286" y="465"/>
                  </a:lnTo>
                  <a:cubicBezTo>
                    <a:pt x="1286" y="459"/>
                    <a:pt x="1283" y="456"/>
                    <a:pt x="1279" y="456"/>
                  </a:cubicBezTo>
                  <a:cubicBezTo>
                    <a:pt x="1274" y="456"/>
                    <a:pt x="1268" y="459"/>
                    <a:pt x="1262" y="465"/>
                  </a:cubicBezTo>
                  <a:cubicBezTo>
                    <a:pt x="1260" y="466"/>
                    <a:pt x="1259" y="467"/>
                    <a:pt x="1258" y="467"/>
                  </a:cubicBezTo>
                  <a:cubicBezTo>
                    <a:pt x="1253" y="467"/>
                    <a:pt x="1262" y="441"/>
                    <a:pt x="1262" y="441"/>
                  </a:cubicBezTo>
                  <a:lnTo>
                    <a:pt x="1238" y="441"/>
                  </a:lnTo>
                  <a:cubicBezTo>
                    <a:pt x="1238" y="441"/>
                    <a:pt x="1250" y="429"/>
                    <a:pt x="1250" y="429"/>
                  </a:cubicBezTo>
                  <a:cubicBezTo>
                    <a:pt x="1254" y="425"/>
                    <a:pt x="1256" y="423"/>
                    <a:pt x="1255" y="423"/>
                  </a:cubicBezTo>
                  <a:close/>
                  <a:moveTo>
                    <a:pt x="119" y="579"/>
                  </a:moveTo>
                  <a:cubicBezTo>
                    <a:pt x="119" y="582"/>
                    <a:pt x="119" y="584"/>
                    <a:pt x="119" y="584"/>
                  </a:cubicBezTo>
                  <a:lnTo>
                    <a:pt x="131" y="584"/>
                  </a:lnTo>
                  <a:cubicBezTo>
                    <a:pt x="131" y="584"/>
                    <a:pt x="125" y="581"/>
                    <a:pt x="119" y="579"/>
                  </a:cubicBezTo>
                  <a:close/>
                  <a:moveTo>
                    <a:pt x="1322" y="548"/>
                  </a:moveTo>
                  <a:cubicBezTo>
                    <a:pt x="1310" y="560"/>
                    <a:pt x="1310" y="572"/>
                    <a:pt x="1322" y="584"/>
                  </a:cubicBezTo>
                  <a:cubicBezTo>
                    <a:pt x="1322" y="584"/>
                    <a:pt x="1322" y="595"/>
                    <a:pt x="1334" y="595"/>
                  </a:cubicBezTo>
                  <a:lnTo>
                    <a:pt x="1345" y="595"/>
                  </a:lnTo>
                  <a:lnTo>
                    <a:pt x="1357" y="607"/>
                  </a:lnTo>
                  <a:cubicBezTo>
                    <a:pt x="1357" y="619"/>
                    <a:pt x="1369" y="619"/>
                    <a:pt x="1381" y="619"/>
                  </a:cubicBezTo>
                  <a:lnTo>
                    <a:pt x="1381" y="607"/>
                  </a:lnTo>
                  <a:cubicBezTo>
                    <a:pt x="1381" y="601"/>
                    <a:pt x="1381" y="601"/>
                    <a:pt x="1380" y="601"/>
                  </a:cubicBezTo>
                  <a:cubicBezTo>
                    <a:pt x="1378" y="601"/>
                    <a:pt x="1375" y="601"/>
                    <a:pt x="1369" y="595"/>
                  </a:cubicBezTo>
                  <a:cubicBezTo>
                    <a:pt x="1369" y="584"/>
                    <a:pt x="1369" y="572"/>
                    <a:pt x="1357" y="572"/>
                  </a:cubicBezTo>
                  <a:lnTo>
                    <a:pt x="1345" y="572"/>
                  </a:lnTo>
                  <a:cubicBezTo>
                    <a:pt x="1357" y="572"/>
                    <a:pt x="1369" y="560"/>
                    <a:pt x="1345" y="560"/>
                  </a:cubicBezTo>
                  <a:cubicBezTo>
                    <a:pt x="1334" y="560"/>
                    <a:pt x="1322" y="560"/>
                    <a:pt x="1322" y="548"/>
                  </a:cubicBezTo>
                  <a:close/>
                  <a:moveTo>
                    <a:pt x="1381" y="619"/>
                  </a:moveTo>
                  <a:cubicBezTo>
                    <a:pt x="1369" y="619"/>
                    <a:pt x="1369" y="619"/>
                    <a:pt x="1369" y="631"/>
                  </a:cubicBezTo>
                  <a:lnTo>
                    <a:pt x="1381" y="631"/>
                  </a:lnTo>
                  <a:cubicBezTo>
                    <a:pt x="1382" y="631"/>
                    <a:pt x="1383" y="631"/>
                    <a:pt x="1384" y="631"/>
                  </a:cubicBezTo>
                  <a:lnTo>
                    <a:pt x="1384" y="631"/>
                  </a:lnTo>
                  <a:cubicBezTo>
                    <a:pt x="1387" y="624"/>
                    <a:pt x="1389" y="619"/>
                    <a:pt x="1381" y="619"/>
                  </a:cubicBezTo>
                  <a:close/>
                  <a:moveTo>
                    <a:pt x="1384" y="631"/>
                  </a:moveTo>
                  <a:cubicBezTo>
                    <a:pt x="1383" y="635"/>
                    <a:pt x="1381" y="639"/>
                    <a:pt x="1381" y="643"/>
                  </a:cubicBezTo>
                  <a:lnTo>
                    <a:pt x="1381" y="643"/>
                  </a:lnTo>
                  <a:cubicBezTo>
                    <a:pt x="1381" y="632"/>
                    <a:pt x="1391" y="631"/>
                    <a:pt x="1384" y="631"/>
                  </a:cubicBezTo>
                  <a:close/>
                  <a:moveTo>
                    <a:pt x="1393" y="643"/>
                  </a:moveTo>
                  <a:lnTo>
                    <a:pt x="1393" y="643"/>
                  </a:lnTo>
                  <a:cubicBezTo>
                    <a:pt x="1393" y="643"/>
                    <a:pt x="1387" y="643"/>
                    <a:pt x="1388" y="647"/>
                  </a:cubicBezTo>
                  <a:lnTo>
                    <a:pt x="1388" y="647"/>
                  </a:lnTo>
                  <a:cubicBezTo>
                    <a:pt x="1385" y="646"/>
                    <a:pt x="1383" y="645"/>
                    <a:pt x="1381" y="643"/>
                  </a:cubicBezTo>
                  <a:lnTo>
                    <a:pt x="1381" y="643"/>
                  </a:lnTo>
                  <a:cubicBezTo>
                    <a:pt x="1385" y="647"/>
                    <a:pt x="1388" y="650"/>
                    <a:pt x="1390" y="651"/>
                  </a:cubicBezTo>
                  <a:lnTo>
                    <a:pt x="1390" y="651"/>
                  </a:lnTo>
                  <a:cubicBezTo>
                    <a:pt x="1391" y="652"/>
                    <a:pt x="1392" y="654"/>
                    <a:pt x="1393" y="655"/>
                  </a:cubicBezTo>
                  <a:lnTo>
                    <a:pt x="1417" y="655"/>
                  </a:lnTo>
                  <a:cubicBezTo>
                    <a:pt x="1417" y="649"/>
                    <a:pt x="1411" y="649"/>
                    <a:pt x="1404" y="649"/>
                  </a:cubicBezTo>
                  <a:cubicBezTo>
                    <a:pt x="1400" y="649"/>
                    <a:pt x="1397" y="649"/>
                    <a:pt x="1393" y="649"/>
                  </a:cubicBezTo>
                  <a:lnTo>
                    <a:pt x="1393" y="649"/>
                  </a:lnTo>
                  <a:cubicBezTo>
                    <a:pt x="1393" y="647"/>
                    <a:pt x="1393" y="645"/>
                    <a:pt x="1393" y="643"/>
                  </a:cubicBezTo>
                  <a:close/>
                  <a:moveTo>
                    <a:pt x="1417" y="655"/>
                  </a:moveTo>
                  <a:cubicBezTo>
                    <a:pt x="1417" y="667"/>
                    <a:pt x="1417" y="667"/>
                    <a:pt x="1417" y="667"/>
                  </a:cubicBezTo>
                  <a:lnTo>
                    <a:pt x="1429" y="667"/>
                  </a:lnTo>
                  <a:cubicBezTo>
                    <a:pt x="1429" y="655"/>
                    <a:pt x="1429" y="655"/>
                    <a:pt x="1417" y="655"/>
                  </a:cubicBezTo>
                  <a:close/>
                  <a:moveTo>
                    <a:pt x="83" y="667"/>
                  </a:moveTo>
                  <a:lnTo>
                    <a:pt x="83" y="679"/>
                  </a:lnTo>
                  <a:cubicBezTo>
                    <a:pt x="95" y="679"/>
                    <a:pt x="83" y="667"/>
                    <a:pt x="83" y="667"/>
                  </a:cubicBezTo>
                  <a:close/>
                  <a:moveTo>
                    <a:pt x="1429" y="667"/>
                  </a:moveTo>
                  <a:cubicBezTo>
                    <a:pt x="1423" y="673"/>
                    <a:pt x="1420" y="673"/>
                    <a:pt x="1418" y="673"/>
                  </a:cubicBezTo>
                  <a:cubicBezTo>
                    <a:pt x="1417" y="673"/>
                    <a:pt x="1417" y="673"/>
                    <a:pt x="1417" y="679"/>
                  </a:cubicBezTo>
                  <a:cubicBezTo>
                    <a:pt x="1417" y="691"/>
                    <a:pt x="1417" y="691"/>
                    <a:pt x="1417" y="691"/>
                  </a:cubicBezTo>
                  <a:lnTo>
                    <a:pt x="1429" y="691"/>
                  </a:lnTo>
                  <a:lnTo>
                    <a:pt x="1429" y="667"/>
                  </a:lnTo>
                  <a:close/>
                  <a:moveTo>
                    <a:pt x="1619" y="703"/>
                  </a:moveTo>
                  <a:cubicBezTo>
                    <a:pt x="1607" y="709"/>
                    <a:pt x="1610" y="712"/>
                    <a:pt x="1615" y="712"/>
                  </a:cubicBezTo>
                  <a:cubicBezTo>
                    <a:pt x="1619" y="712"/>
                    <a:pt x="1625" y="709"/>
                    <a:pt x="1619" y="703"/>
                  </a:cubicBezTo>
                  <a:close/>
                  <a:moveTo>
                    <a:pt x="83" y="726"/>
                  </a:moveTo>
                  <a:cubicBezTo>
                    <a:pt x="83" y="726"/>
                    <a:pt x="93" y="731"/>
                    <a:pt x="100" y="732"/>
                  </a:cubicBezTo>
                  <a:lnTo>
                    <a:pt x="100" y="732"/>
                  </a:lnTo>
                  <a:cubicBezTo>
                    <a:pt x="95" y="726"/>
                    <a:pt x="92" y="726"/>
                    <a:pt x="83" y="726"/>
                  </a:cubicBezTo>
                  <a:close/>
                  <a:moveTo>
                    <a:pt x="107" y="417"/>
                  </a:moveTo>
                  <a:cubicBezTo>
                    <a:pt x="119" y="417"/>
                    <a:pt x="107" y="417"/>
                    <a:pt x="107" y="429"/>
                  </a:cubicBezTo>
                  <a:cubicBezTo>
                    <a:pt x="107" y="441"/>
                    <a:pt x="95" y="441"/>
                    <a:pt x="95" y="441"/>
                  </a:cubicBezTo>
                  <a:cubicBezTo>
                    <a:pt x="107" y="453"/>
                    <a:pt x="95" y="453"/>
                    <a:pt x="95" y="453"/>
                  </a:cubicBezTo>
                  <a:cubicBezTo>
                    <a:pt x="95" y="453"/>
                    <a:pt x="107" y="476"/>
                    <a:pt x="95" y="476"/>
                  </a:cubicBezTo>
                  <a:cubicBezTo>
                    <a:pt x="107" y="476"/>
                    <a:pt x="95" y="500"/>
                    <a:pt x="95" y="500"/>
                  </a:cubicBezTo>
                  <a:cubicBezTo>
                    <a:pt x="95" y="506"/>
                    <a:pt x="95" y="506"/>
                    <a:pt x="97" y="506"/>
                  </a:cubicBezTo>
                  <a:cubicBezTo>
                    <a:pt x="98" y="506"/>
                    <a:pt x="101" y="506"/>
                    <a:pt x="107" y="512"/>
                  </a:cubicBezTo>
                  <a:cubicBezTo>
                    <a:pt x="107" y="516"/>
                    <a:pt x="106" y="517"/>
                    <a:pt x="104" y="517"/>
                  </a:cubicBezTo>
                  <a:cubicBezTo>
                    <a:pt x="101" y="517"/>
                    <a:pt x="95" y="512"/>
                    <a:pt x="95" y="512"/>
                  </a:cubicBezTo>
                  <a:cubicBezTo>
                    <a:pt x="83" y="512"/>
                    <a:pt x="95" y="524"/>
                    <a:pt x="95" y="524"/>
                  </a:cubicBezTo>
                  <a:cubicBezTo>
                    <a:pt x="95" y="534"/>
                    <a:pt x="88" y="551"/>
                    <a:pt x="85" y="551"/>
                  </a:cubicBezTo>
                  <a:cubicBezTo>
                    <a:pt x="84" y="551"/>
                    <a:pt x="83" y="550"/>
                    <a:pt x="83" y="548"/>
                  </a:cubicBezTo>
                  <a:lnTo>
                    <a:pt x="83" y="560"/>
                  </a:lnTo>
                  <a:lnTo>
                    <a:pt x="83" y="572"/>
                  </a:lnTo>
                  <a:cubicBezTo>
                    <a:pt x="83" y="572"/>
                    <a:pt x="72" y="572"/>
                    <a:pt x="83" y="584"/>
                  </a:cubicBezTo>
                  <a:lnTo>
                    <a:pt x="95" y="584"/>
                  </a:lnTo>
                  <a:cubicBezTo>
                    <a:pt x="95" y="595"/>
                    <a:pt x="95" y="595"/>
                    <a:pt x="83" y="607"/>
                  </a:cubicBezTo>
                  <a:cubicBezTo>
                    <a:pt x="83" y="607"/>
                    <a:pt x="83" y="619"/>
                    <a:pt x="83" y="619"/>
                  </a:cubicBezTo>
                  <a:cubicBezTo>
                    <a:pt x="83" y="631"/>
                    <a:pt x="83" y="631"/>
                    <a:pt x="83" y="643"/>
                  </a:cubicBezTo>
                  <a:cubicBezTo>
                    <a:pt x="83" y="643"/>
                    <a:pt x="95" y="643"/>
                    <a:pt x="95" y="655"/>
                  </a:cubicBezTo>
                  <a:lnTo>
                    <a:pt x="83" y="655"/>
                  </a:lnTo>
                  <a:lnTo>
                    <a:pt x="83" y="667"/>
                  </a:lnTo>
                  <a:lnTo>
                    <a:pt x="95" y="667"/>
                  </a:lnTo>
                  <a:cubicBezTo>
                    <a:pt x="95" y="667"/>
                    <a:pt x="95" y="679"/>
                    <a:pt x="95" y="679"/>
                  </a:cubicBezTo>
                  <a:cubicBezTo>
                    <a:pt x="95" y="691"/>
                    <a:pt x="72" y="691"/>
                    <a:pt x="95" y="703"/>
                  </a:cubicBezTo>
                  <a:cubicBezTo>
                    <a:pt x="107" y="715"/>
                    <a:pt x="95" y="715"/>
                    <a:pt x="95" y="726"/>
                  </a:cubicBezTo>
                  <a:lnTo>
                    <a:pt x="107" y="726"/>
                  </a:lnTo>
                  <a:cubicBezTo>
                    <a:pt x="107" y="730"/>
                    <a:pt x="105" y="732"/>
                    <a:pt x="101" y="732"/>
                  </a:cubicBezTo>
                  <a:cubicBezTo>
                    <a:pt x="101" y="732"/>
                    <a:pt x="101" y="732"/>
                    <a:pt x="100" y="732"/>
                  </a:cubicBezTo>
                  <a:lnTo>
                    <a:pt x="100" y="732"/>
                  </a:lnTo>
                  <a:cubicBezTo>
                    <a:pt x="102" y="733"/>
                    <a:pt x="104" y="736"/>
                    <a:pt x="107" y="738"/>
                  </a:cubicBezTo>
                  <a:cubicBezTo>
                    <a:pt x="107" y="750"/>
                    <a:pt x="107" y="750"/>
                    <a:pt x="107" y="750"/>
                  </a:cubicBezTo>
                  <a:cubicBezTo>
                    <a:pt x="107" y="750"/>
                    <a:pt x="95" y="750"/>
                    <a:pt x="95" y="762"/>
                  </a:cubicBezTo>
                  <a:cubicBezTo>
                    <a:pt x="95" y="766"/>
                    <a:pt x="99" y="767"/>
                    <a:pt x="105" y="767"/>
                  </a:cubicBezTo>
                  <a:cubicBezTo>
                    <a:pt x="115" y="767"/>
                    <a:pt x="131" y="762"/>
                    <a:pt x="131" y="762"/>
                  </a:cubicBezTo>
                  <a:cubicBezTo>
                    <a:pt x="131" y="762"/>
                    <a:pt x="142" y="767"/>
                    <a:pt x="149" y="767"/>
                  </a:cubicBezTo>
                  <a:cubicBezTo>
                    <a:pt x="152" y="767"/>
                    <a:pt x="155" y="766"/>
                    <a:pt x="155" y="762"/>
                  </a:cubicBezTo>
                  <a:lnTo>
                    <a:pt x="143" y="762"/>
                  </a:lnTo>
                  <a:cubicBezTo>
                    <a:pt x="143" y="750"/>
                    <a:pt x="143" y="750"/>
                    <a:pt x="143" y="738"/>
                  </a:cubicBezTo>
                  <a:lnTo>
                    <a:pt x="131" y="738"/>
                  </a:lnTo>
                  <a:cubicBezTo>
                    <a:pt x="123" y="738"/>
                    <a:pt x="126" y="727"/>
                    <a:pt x="125" y="724"/>
                  </a:cubicBezTo>
                  <a:lnTo>
                    <a:pt x="125" y="724"/>
                  </a:lnTo>
                  <a:cubicBezTo>
                    <a:pt x="131" y="718"/>
                    <a:pt x="131" y="700"/>
                    <a:pt x="131" y="691"/>
                  </a:cubicBezTo>
                  <a:cubicBezTo>
                    <a:pt x="131" y="691"/>
                    <a:pt x="143" y="691"/>
                    <a:pt x="143" y="679"/>
                  </a:cubicBezTo>
                  <a:lnTo>
                    <a:pt x="131" y="679"/>
                  </a:lnTo>
                  <a:cubicBezTo>
                    <a:pt x="131" y="679"/>
                    <a:pt x="143" y="667"/>
                    <a:pt x="131" y="667"/>
                  </a:cubicBezTo>
                  <a:cubicBezTo>
                    <a:pt x="131" y="655"/>
                    <a:pt x="119" y="655"/>
                    <a:pt x="119" y="643"/>
                  </a:cubicBezTo>
                  <a:cubicBezTo>
                    <a:pt x="119" y="643"/>
                    <a:pt x="131" y="631"/>
                    <a:pt x="119" y="619"/>
                  </a:cubicBezTo>
                  <a:cubicBezTo>
                    <a:pt x="119" y="607"/>
                    <a:pt x="119" y="607"/>
                    <a:pt x="119" y="595"/>
                  </a:cubicBezTo>
                  <a:lnTo>
                    <a:pt x="131" y="595"/>
                  </a:lnTo>
                  <a:cubicBezTo>
                    <a:pt x="131" y="590"/>
                    <a:pt x="125" y="590"/>
                    <a:pt x="119" y="590"/>
                  </a:cubicBezTo>
                  <a:cubicBezTo>
                    <a:pt x="113" y="590"/>
                    <a:pt x="107" y="590"/>
                    <a:pt x="107" y="584"/>
                  </a:cubicBezTo>
                  <a:cubicBezTo>
                    <a:pt x="107" y="580"/>
                    <a:pt x="110" y="578"/>
                    <a:pt x="113" y="578"/>
                  </a:cubicBezTo>
                  <a:cubicBezTo>
                    <a:pt x="115" y="578"/>
                    <a:pt x="117" y="579"/>
                    <a:pt x="119" y="579"/>
                  </a:cubicBezTo>
                  <a:lnTo>
                    <a:pt x="119" y="579"/>
                  </a:lnTo>
                  <a:cubicBezTo>
                    <a:pt x="119" y="575"/>
                    <a:pt x="119" y="567"/>
                    <a:pt x="119" y="560"/>
                  </a:cubicBezTo>
                  <a:cubicBezTo>
                    <a:pt x="131" y="548"/>
                    <a:pt x="143" y="524"/>
                    <a:pt x="143" y="512"/>
                  </a:cubicBezTo>
                  <a:lnTo>
                    <a:pt x="131" y="500"/>
                  </a:lnTo>
                  <a:cubicBezTo>
                    <a:pt x="131" y="496"/>
                    <a:pt x="131" y="495"/>
                    <a:pt x="131" y="495"/>
                  </a:cubicBezTo>
                  <a:cubicBezTo>
                    <a:pt x="132" y="495"/>
                    <a:pt x="135" y="500"/>
                    <a:pt x="143" y="500"/>
                  </a:cubicBezTo>
                  <a:cubicBezTo>
                    <a:pt x="155" y="500"/>
                    <a:pt x="143" y="488"/>
                    <a:pt x="143" y="476"/>
                  </a:cubicBezTo>
                  <a:lnTo>
                    <a:pt x="119" y="465"/>
                  </a:lnTo>
                  <a:lnTo>
                    <a:pt x="131" y="465"/>
                  </a:lnTo>
                  <a:cubicBezTo>
                    <a:pt x="143" y="465"/>
                    <a:pt x="131" y="453"/>
                    <a:pt x="131" y="453"/>
                  </a:cubicBezTo>
                  <a:cubicBezTo>
                    <a:pt x="131" y="441"/>
                    <a:pt x="131" y="429"/>
                    <a:pt x="143" y="429"/>
                  </a:cubicBezTo>
                  <a:cubicBezTo>
                    <a:pt x="145" y="431"/>
                    <a:pt x="147" y="432"/>
                    <a:pt x="148" y="432"/>
                  </a:cubicBezTo>
                  <a:cubicBezTo>
                    <a:pt x="151" y="432"/>
                    <a:pt x="143" y="417"/>
                    <a:pt x="143" y="417"/>
                  </a:cubicBezTo>
                  <a:close/>
                  <a:moveTo>
                    <a:pt x="131" y="822"/>
                  </a:moveTo>
                  <a:lnTo>
                    <a:pt x="143" y="834"/>
                  </a:lnTo>
                  <a:cubicBezTo>
                    <a:pt x="143" y="834"/>
                    <a:pt x="143" y="834"/>
                    <a:pt x="143" y="822"/>
                  </a:cubicBezTo>
                  <a:close/>
                  <a:moveTo>
                    <a:pt x="1429" y="703"/>
                  </a:moveTo>
                  <a:cubicBezTo>
                    <a:pt x="1429" y="715"/>
                    <a:pt x="1429" y="715"/>
                    <a:pt x="1429" y="715"/>
                  </a:cubicBezTo>
                  <a:cubicBezTo>
                    <a:pt x="1429" y="715"/>
                    <a:pt x="1429" y="714"/>
                    <a:pt x="1430" y="714"/>
                  </a:cubicBezTo>
                  <a:lnTo>
                    <a:pt x="1430" y="714"/>
                  </a:lnTo>
                  <a:cubicBezTo>
                    <a:pt x="1432" y="720"/>
                    <a:pt x="1435" y="726"/>
                    <a:pt x="1441" y="726"/>
                  </a:cubicBezTo>
                  <a:cubicBezTo>
                    <a:pt x="1447" y="732"/>
                    <a:pt x="1447" y="732"/>
                    <a:pt x="1445" y="732"/>
                  </a:cubicBezTo>
                  <a:cubicBezTo>
                    <a:pt x="1444" y="732"/>
                    <a:pt x="1441" y="732"/>
                    <a:pt x="1441" y="738"/>
                  </a:cubicBezTo>
                  <a:cubicBezTo>
                    <a:pt x="1441" y="750"/>
                    <a:pt x="1441" y="750"/>
                    <a:pt x="1441" y="750"/>
                  </a:cubicBezTo>
                  <a:cubicBezTo>
                    <a:pt x="1441" y="750"/>
                    <a:pt x="1453" y="774"/>
                    <a:pt x="1441" y="786"/>
                  </a:cubicBezTo>
                  <a:lnTo>
                    <a:pt x="1453" y="786"/>
                  </a:lnTo>
                  <a:cubicBezTo>
                    <a:pt x="1453" y="798"/>
                    <a:pt x="1453" y="798"/>
                    <a:pt x="1453" y="810"/>
                  </a:cubicBezTo>
                  <a:lnTo>
                    <a:pt x="1465" y="810"/>
                  </a:lnTo>
                  <a:cubicBezTo>
                    <a:pt x="1465" y="814"/>
                    <a:pt x="1467" y="815"/>
                    <a:pt x="1471" y="815"/>
                  </a:cubicBezTo>
                  <a:cubicBezTo>
                    <a:pt x="1473" y="815"/>
                    <a:pt x="1477" y="814"/>
                    <a:pt x="1479" y="813"/>
                  </a:cubicBezTo>
                  <a:lnTo>
                    <a:pt x="1479" y="813"/>
                  </a:lnTo>
                  <a:cubicBezTo>
                    <a:pt x="1478" y="815"/>
                    <a:pt x="1476" y="818"/>
                    <a:pt x="1476" y="822"/>
                  </a:cubicBezTo>
                  <a:cubicBezTo>
                    <a:pt x="1476" y="846"/>
                    <a:pt x="1488" y="846"/>
                    <a:pt x="1500" y="846"/>
                  </a:cubicBezTo>
                  <a:cubicBezTo>
                    <a:pt x="1512" y="834"/>
                    <a:pt x="1500" y="822"/>
                    <a:pt x="1500" y="822"/>
                  </a:cubicBezTo>
                  <a:lnTo>
                    <a:pt x="1500" y="810"/>
                  </a:lnTo>
                  <a:cubicBezTo>
                    <a:pt x="1500" y="810"/>
                    <a:pt x="1488" y="810"/>
                    <a:pt x="1488" y="798"/>
                  </a:cubicBezTo>
                  <a:cubicBezTo>
                    <a:pt x="1488" y="789"/>
                    <a:pt x="1494" y="781"/>
                    <a:pt x="1494" y="781"/>
                  </a:cubicBezTo>
                  <a:lnTo>
                    <a:pt x="1494" y="781"/>
                  </a:lnTo>
                  <a:cubicBezTo>
                    <a:pt x="1493" y="781"/>
                    <a:pt x="1492" y="782"/>
                    <a:pt x="1488" y="786"/>
                  </a:cubicBezTo>
                  <a:lnTo>
                    <a:pt x="1476" y="786"/>
                  </a:lnTo>
                  <a:cubicBezTo>
                    <a:pt x="1476" y="786"/>
                    <a:pt x="1476" y="774"/>
                    <a:pt x="1476" y="762"/>
                  </a:cubicBezTo>
                  <a:cubicBezTo>
                    <a:pt x="1476" y="762"/>
                    <a:pt x="1476" y="750"/>
                    <a:pt x="1465" y="750"/>
                  </a:cubicBezTo>
                  <a:cubicBezTo>
                    <a:pt x="1465" y="750"/>
                    <a:pt x="1459" y="756"/>
                    <a:pt x="1456" y="756"/>
                  </a:cubicBezTo>
                  <a:cubicBezTo>
                    <a:pt x="1454" y="756"/>
                    <a:pt x="1453" y="754"/>
                    <a:pt x="1453" y="750"/>
                  </a:cubicBezTo>
                  <a:cubicBezTo>
                    <a:pt x="1453" y="744"/>
                    <a:pt x="1456" y="744"/>
                    <a:pt x="1459" y="744"/>
                  </a:cubicBezTo>
                  <a:cubicBezTo>
                    <a:pt x="1462" y="744"/>
                    <a:pt x="1465" y="744"/>
                    <a:pt x="1465" y="738"/>
                  </a:cubicBezTo>
                  <a:lnTo>
                    <a:pt x="1453" y="738"/>
                  </a:lnTo>
                  <a:lnTo>
                    <a:pt x="1453" y="726"/>
                  </a:lnTo>
                  <a:cubicBezTo>
                    <a:pt x="1453" y="726"/>
                    <a:pt x="1453" y="715"/>
                    <a:pt x="1453" y="703"/>
                  </a:cubicBezTo>
                  <a:cubicBezTo>
                    <a:pt x="1453" y="703"/>
                    <a:pt x="1435" y="711"/>
                    <a:pt x="1430" y="714"/>
                  </a:cubicBezTo>
                  <a:lnTo>
                    <a:pt x="1430" y="714"/>
                  </a:lnTo>
                  <a:cubicBezTo>
                    <a:pt x="1429" y="708"/>
                    <a:pt x="1429" y="703"/>
                    <a:pt x="1429" y="703"/>
                  </a:cubicBezTo>
                  <a:close/>
                  <a:moveTo>
                    <a:pt x="1643" y="822"/>
                  </a:moveTo>
                  <a:cubicBezTo>
                    <a:pt x="1631" y="834"/>
                    <a:pt x="1631" y="834"/>
                    <a:pt x="1631" y="846"/>
                  </a:cubicBezTo>
                  <a:cubicBezTo>
                    <a:pt x="1643" y="834"/>
                    <a:pt x="1643" y="834"/>
                    <a:pt x="1643" y="834"/>
                  </a:cubicBezTo>
                  <a:lnTo>
                    <a:pt x="1643" y="822"/>
                  </a:lnTo>
                  <a:close/>
                  <a:moveTo>
                    <a:pt x="1500" y="846"/>
                  </a:moveTo>
                  <a:cubicBezTo>
                    <a:pt x="1488" y="846"/>
                    <a:pt x="1488" y="857"/>
                    <a:pt x="1500" y="857"/>
                  </a:cubicBezTo>
                  <a:lnTo>
                    <a:pt x="1488" y="857"/>
                  </a:lnTo>
                  <a:cubicBezTo>
                    <a:pt x="1488" y="869"/>
                    <a:pt x="1488" y="869"/>
                    <a:pt x="1500" y="869"/>
                  </a:cubicBezTo>
                  <a:cubicBezTo>
                    <a:pt x="1506" y="869"/>
                    <a:pt x="1506" y="866"/>
                    <a:pt x="1506" y="865"/>
                  </a:cubicBezTo>
                  <a:lnTo>
                    <a:pt x="1506" y="865"/>
                  </a:lnTo>
                  <a:cubicBezTo>
                    <a:pt x="1509" y="868"/>
                    <a:pt x="1510" y="872"/>
                    <a:pt x="1511" y="874"/>
                  </a:cubicBezTo>
                  <a:lnTo>
                    <a:pt x="1511" y="874"/>
                  </a:lnTo>
                  <a:cubicBezTo>
                    <a:pt x="1512" y="873"/>
                    <a:pt x="1512" y="871"/>
                    <a:pt x="1512" y="869"/>
                  </a:cubicBezTo>
                  <a:cubicBezTo>
                    <a:pt x="1508" y="865"/>
                    <a:pt x="1507" y="864"/>
                    <a:pt x="1506" y="864"/>
                  </a:cubicBezTo>
                  <a:lnTo>
                    <a:pt x="1506" y="864"/>
                  </a:lnTo>
                  <a:cubicBezTo>
                    <a:pt x="1506" y="864"/>
                    <a:pt x="1506" y="864"/>
                    <a:pt x="1506" y="865"/>
                  </a:cubicBezTo>
                  <a:lnTo>
                    <a:pt x="1506" y="865"/>
                  </a:lnTo>
                  <a:cubicBezTo>
                    <a:pt x="1505" y="862"/>
                    <a:pt x="1503" y="860"/>
                    <a:pt x="1500" y="857"/>
                  </a:cubicBezTo>
                  <a:lnTo>
                    <a:pt x="1500" y="857"/>
                  </a:lnTo>
                  <a:cubicBezTo>
                    <a:pt x="1504" y="861"/>
                    <a:pt x="1505" y="862"/>
                    <a:pt x="1505" y="862"/>
                  </a:cubicBezTo>
                  <a:cubicBezTo>
                    <a:pt x="1506" y="862"/>
                    <a:pt x="1500" y="854"/>
                    <a:pt x="1500" y="846"/>
                  </a:cubicBezTo>
                  <a:close/>
                  <a:moveTo>
                    <a:pt x="1511" y="874"/>
                  </a:moveTo>
                  <a:cubicBezTo>
                    <a:pt x="1506" y="884"/>
                    <a:pt x="1490" y="893"/>
                    <a:pt x="1500" y="893"/>
                  </a:cubicBezTo>
                  <a:lnTo>
                    <a:pt x="1512" y="893"/>
                  </a:lnTo>
                  <a:cubicBezTo>
                    <a:pt x="1500" y="893"/>
                    <a:pt x="1512" y="893"/>
                    <a:pt x="1512" y="881"/>
                  </a:cubicBezTo>
                  <a:cubicBezTo>
                    <a:pt x="1512" y="881"/>
                    <a:pt x="1512" y="879"/>
                    <a:pt x="1511" y="874"/>
                  </a:cubicBezTo>
                  <a:close/>
                  <a:moveTo>
                    <a:pt x="1512" y="893"/>
                  </a:moveTo>
                  <a:cubicBezTo>
                    <a:pt x="1513" y="894"/>
                    <a:pt x="1514" y="896"/>
                    <a:pt x="1515" y="897"/>
                  </a:cubicBezTo>
                  <a:lnTo>
                    <a:pt x="1515" y="897"/>
                  </a:lnTo>
                  <a:cubicBezTo>
                    <a:pt x="1519" y="893"/>
                    <a:pt x="1524" y="893"/>
                    <a:pt x="1524" y="893"/>
                  </a:cubicBezTo>
                  <a:close/>
                  <a:moveTo>
                    <a:pt x="1515" y="897"/>
                  </a:moveTo>
                  <a:cubicBezTo>
                    <a:pt x="1513" y="898"/>
                    <a:pt x="1512" y="901"/>
                    <a:pt x="1512" y="905"/>
                  </a:cubicBezTo>
                  <a:cubicBezTo>
                    <a:pt x="1512" y="907"/>
                    <a:pt x="1513" y="909"/>
                    <a:pt x="1513" y="911"/>
                  </a:cubicBezTo>
                  <a:lnTo>
                    <a:pt x="1513" y="911"/>
                  </a:lnTo>
                  <a:cubicBezTo>
                    <a:pt x="1516" y="905"/>
                    <a:pt x="1520" y="903"/>
                    <a:pt x="1515" y="897"/>
                  </a:cubicBezTo>
                  <a:close/>
                  <a:moveTo>
                    <a:pt x="1513" y="911"/>
                  </a:moveTo>
                  <a:cubicBezTo>
                    <a:pt x="1513" y="912"/>
                    <a:pt x="1512" y="914"/>
                    <a:pt x="1512" y="917"/>
                  </a:cubicBezTo>
                  <a:cubicBezTo>
                    <a:pt x="1512" y="917"/>
                    <a:pt x="1512" y="932"/>
                    <a:pt x="1512" y="932"/>
                  </a:cubicBezTo>
                  <a:cubicBezTo>
                    <a:pt x="1512" y="934"/>
                    <a:pt x="1512" y="937"/>
                    <a:pt x="1512" y="941"/>
                  </a:cubicBezTo>
                  <a:cubicBezTo>
                    <a:pt x="1512" y="941"/>
                    <a:pt x="1536" y="941"/>
                    <a:pt x="1524" y="953"/>
                  </a:cubicBezTo>
                  <a:cubicBezTo>
                    <a:pt x="1536" y="953"/>
                    <a:pt x="1536" y="941"/>
                    <a:pt x="1524" y="929"/>
                  </a:cubicBezTo>
                  <a:lnTo>
                    <a:pt x="1524" y="917"/>
                  </a:lnTo>
                  <a:cubicBezTo>
                    <a:pt x="1524" y="917"/>
                    <a:pt x="1516" y="917"/>
                    <a:pt x="1513" y="911"/>
                  </a:cubicBezTo>
                  <a:close/>
                  <a:moveTo>
                    <a:pt x="205" y="912"/>
                  </a:moveTo>
                  <a:cubicBezTo>
                    <a:pt x="200" y="912"/>
                    <a:pt x="195" y="913"/>
                    <a:pt x="191" y="917"/>
                  </a:cubicBezTo>
                  <a:cubicBezTo>
                    <a:pt x="191" y="917"/>
                    <a:pt x="191" y="917"/>
                    <a:pt x="191" y="929"/>
                  </a:cubicBezTo>
                  <a:cubicBezTo>
                    <a:pt x="191" y="929"/>
                    <a:pt x="191" y="941"/>
                    <a:pt x="191" y="953"/>
                  </a:cubicBezTo>
                  <a:lnTo>
                    <a:pt x="214" y="953"/>
                  </a:lnTo>
                  <a:cubicBezTo>
                    <a:pt x="214" y="953"/>
                    <a:pt x="214" y="953"/>
                    <a:pt x="214" y="965"/>
                  </a:cubicBezTo>
                  <a:lnTo>
                    <a:pt x="226" y="965"/>
                  </a:lnTo>
                  <a:lnTo>
                    <a:pt x="226" y="953"/>
                  </a:lnTo>
                  <a:lnTo>
                    <a:pt x="226" y="941"/>
                  </a:lnTo>
                  <a:lnTo>
                    <a:pt x="226" y="917"/>
                  </a:lnTo>
                  <a:cubicBezTo>
                    <a:pt x="226" y="917"/>
                    <a:pt x="216" y="912"/>
                    <a:pt x="205" y="912"/>
                  </a:cubicBezTo>
                  <a:close/>
                  <a:moveTo>
                    <a:pt x="1524" y="953"/>
                  </a:moveTo>
                  <a:cubicBezTo>
                    <a:pt x="1512" y="959"/>
                    <a:pt x="1512" y="959"/>
                    <a:pt x="1515" y="959"/>
                  </a:cubicBezTo>
                  <a:cubicBezTo>
                    <a:pt x="1518" y="959"/>
                    <a:pt x="1524" y="959"/>
                    <a:pt x="1524" y="965"/>
                  </a:cubicBezTo>
                  <a:cubicBezTo>
                    <a:pt x="1536" y="965"/>
                    <a:pt x="1536" y="953"/>
                    <a:pt x="1524" y="953"/>
                  </a:cubicBezTo>
                  <a:close/>
                  <a:moveTo>
                    <a:pt x="1524" y="965"/>
                  </a:moveTo>
                  <a:lnTo>
                    <a:pt x="1524" y="965"/>
                  </a:lnTo>
                  <a:cubicBezTo>
                    <a:pt x="1524" y="976"/>
                    <a:pt x="1512" y="976"/>
                    <a:pt x="1512" y="976"/>
                  </a:cubicBezTo>
                  <a:lnTo>
                    <a:pt x="1524" y="976"/>
                  </a:lnTo>
                  <a:cubicBezTo>
                    <a:pt x="1512" y="976"/>
                    <a:pt x="1524" y="976"/>
                    <a:pt x="1524" y="965"/>
                  </a:cubicBezTo>
                  <a:close/>
                  <a:moveTo>
                    <a:pt x="1524" y="976"/>
                  </a:moveTo>
                  <a:cubicBezTo>
                    <a:pt x="1536" y="976"/>
                    <a:pt x="1524" y="976"/>
                    <a:pt x="1524" y="988"/>
                  </a:cubicBezTo>
                  <a:cubicBezTo>
                    <a:pt x="1524" y="976"/>
                    <a:pt x="1536" y="976"/>
                    <a:pt x="1536" y="976"/>
                  </a:cubicBezTo>
                  <a:close/>
                  <a:moveTo>
                    <a:pt x="1524" y="988"/>
                  </a:moveTo>
                  <a:cubicBezTo>
                    <a:pt x="1516" y="988"/>
                    <a:pt x="1519" y="994"/>
                    <a:pt x="1522" y="997"/>
                  </a:cubicBezTo>
                  <a:lnTo>
                    <a:pt x="1522" y="997"/>
                  </a:lnTo>
                  <a:cubicBezTo>
                    <a:pt x="1525" y="994"/>
                    <a:pt x="1536" y="988"/>
                    <a:pt x="1536" y="988"/>
                  </a:cubicBezTo>
                  <a:close/>
                  <a:moveTo>
                    <a:pt x="226" y="965"/>
                  </a:moveTo>
                  <a:cubicBezTo>
                    <a:pt x="226" y="965"/>
                    <a:pt x="219" y="965"/>
                    <a:pt x="212" y="967"/>
                  </a:cubicBezTo>
                  <a:lnTo>
                    <a:pt x="212" y="967"/>
                  </a:lnTo>
                  <a:cubicBezTo>
                    <a:pt x="212" y="966"/>
                    <a:pt x="211" y="966"/>
                    <a:pt x="211" y="966"/>
                  </a:cubicBezTo>
                  <a:cubicBezTo>
                    <a:pt x="206" y="966"/>
                    <a:pt x="199" y="976"/>
                    <a:pt x="191" y="976"/>
                  </a:cubicBezTo>
                  <a:lnTo>
                    <a:pt x="202" y="976"/>
                  </a:lnTo>
                  <a:cubicBezTo>
                    <a:pt x="202" y="971"/>
                    <a:pt x="207" y="968"/>
                    <a:pt x="212" y="967"/>
                  </a:cubicBezTo>
                  <a:lnTo>
                    <a:pt x="212" y="967"/>
                  </a:lnTo>
                  <a:cubicBezTo>
                    <a:pt x="214" y="968"/>
                    <a:pt x="214" y="971"/>
                    <a:pt x="214" y="976"/>
                  </a:cubicBezTo>
                  <a:lnTo>
                    <a:pt x="202" y="976"/>
                  </a:lnTo>
                  <a:cubicBezTo>
                    <a:pt x="202" y="976"/>
                    <a:pt x="214" y="988"/>
                    <a:pt x="226" y="988"/>
                  </a:cubicBezTo>
                  <a:lnTo>
                    <a:pt x="238" y="1000"/>
                  </a:lnTo>
                  <a:cubicBezTo>
                    <a:pt x="238" y="1000"/>
                    <a:pt x="226" y="976"/>
                    <a:pt x="226" y="976"/>
                  </a:cubicBezTo>
                  <a:cubicBezTo>
                    <a:pt x="226" y="971"/>
                    <a:pt x="226" y="971"/>
                    <a:pt x="226" y="971"/>
                  </a:cubicBezTo>
                  <a:cubicBezTo>
                    <a:pt x="226" y="971"/>
                    <a:pt x="226" y="971"/>
                    <a:pt x="226" y="965"/>
                  </a:cubicBezTo>
                  <a:close/>
                  <a:moveTo>
                    <a:pt x="1522" y="997"/>
                  </a:moveTo>
                  <a:cubicBezTo>
                    <a:pt x="1520" y="999"/>
                    <a:pt x="1520" y="1000"/>
                    <a:pt x="1524" y="1000"/>
                  </a:cubicBezTo>
                  <a:cubicBezTo>
                    <a:pt x="1524" y="1000"/>
                    <a:pt x="1523" y="999"/>
                    <a:pt x="1522" y="997"/>
                  </a:cubicBezTo>
                  <a:close/>
                  <a:moveTo>
                    <a:pt x="214" y="1000"/>
                  </a:moveTo>
                  <a:cubicBezTo>
                    <a:pt x="214" y="1000"/>
                    <a:pt x="226" y="1024"/>
                    <a:pt x="238" y="1024"/>
                  </a:cubicBezTo>
                  <a:lnTo>
                    <a:pt x="250" y="1012"/>
                  </a:lnTo>
                  <a:cubicBezTo>
                    <a:pt x="262" y="1000"/>
                    <a:pt x="250" y="1000"/>
                    <a:pt x="250" y="1000"/>
                  </a:cubicBezTo>
                  <a:close/>
                  <a:moveTo>
                    <a:pt x="238" y="1024"/>
                  </a:moveTo>
                  <a:cubicBezTo>
                    <a:pt x="238" y="1024"/>
                    <a:pt x="238" y="1024"/>
                    <a:pt x="238" y="1036"/>
                  </a:cubicBezTo>
                  <a:lnTo>
                    <a:pt x="238" y="1048"/>
                  </a:lnTo>
                  <a:lnTo>
                    <a:pt x="238" y="1060"/>
                  </a:lnTo>
                  <a:lnTo>
                    <a:pt x="262" y="1060"/>
                  </a:lnTo>
                  <a:cubicBezTo>
                    <a:pt x="262" y="1060"/>
                    <a:pt x="250" y="1060"/>
                    <a:pt x="250" y="1048"/>
                  </a:cubicBezTo>
                  <a:cubicBezTo>
                    <a:pt x="262" y="1036"/>
                    <a:pt x="274" y="1036"/>
                    <a:pt x="262" y="1036"/>
                  </a:cubicBezTo>
                  <a:cubicBezTo>
                    <a:pt x="274" y="1036"/>
                    <a:pt x="262" y="1036"/>
                    <a:pt x="262" y="1024"/>
                  </a:cubicBezTo>
                  <a:lnTo>
                    <a:pt x="250" y="1024"/>
                  </a:lnTo>
                  <a:cubicBezTo>
                    <a:pt x="250" y="1024"/>
                    <a:pt x="250" y="1024"/>
                    <a:pt x="250" y="1036"/>
                  </a:cubicBezTo>
                  <a:lnTo>
                    <a:pt x="238" y="1024"/>
                  </a:lnTo>
                  <a:close/>
                  <a:moveTo>
                    <a:pt x="1726" y="1107"/>
                  </a:moveTo>
                  <a:lnTo>
                    <a:pt x="1715" y="1119"/>
                  </a:lnTo>
                  <a:lnTo>
                    <a:pt x="1726" y="1119"/>
                  </a:lnTo>
                  <a:cubicBezTo>
                    <a:pt x="1738" y="1107"/>
                    <a:pt x="1726" y="1107"/>
                    <a:pt x="1726" y="1107"/>
                  </a:cubicBezTo>
                  <a:close/>
                  <a:moveTo>
                    <a:pt x="262" y="1060"/>
                  </a:moveTo>
                  <a:cubicBezTo>
                    <a:pt x="250" y="1060"/>
                    <a:pt x="250" y="1060"/>
                    <a:pt x="250" y="1072"/>
                  </a:cubicBezTo>
                  <a:cubicBezTo>
                    <a:pt x="250" y="1072"/>
                    <a:pt x="250" y="1084"/>
                    <a:pt x="262" y="1084"/>
                  </a:cubicBezTo>
                  <a:cubicBezTo>
                    <a:pt x="262" y="1084"/>
                    <a:pt x="262" y="1084"/>
                    <a:pt x="262" y="1096"/>
                  </a:cubicBezTo>
                  <a:cubicBezTo>
                    <a:pt x="274" y="1096"/>
                    <a:pt x="262" y="1096"/>
                    <a:pt x="262" y="1107"/>
                  </a:cubicBezTo>
                  <a:cubicBezTo>
                    <a:pt x="262" y="1107"/>
                    <a:pt x="274" y="1119"/>
                    <a:pt x="286" y="1119"/>
                  </a:cubicBezTo>
                  <a:cubicBezTo>
                    <a:pt x="286" y="1119"/>
                    <a:pt x="298" y="1119"/>
                    <a:pt x="286" y="1131"/>
                  </a:cubicBezTo>
                  <a:cubicBezTo>
                    <a:pt x="286" y="1131"/>
                    <a:pt x="286" y="1143"/>
                    <a:pt x="298" y="1143"/>
                  </a:cubicBezTo>
                  <a:cubicBezTo>
                    <a:pt x="304" y="1137"/>
                    <a:pt x="307" y="1137"/>
                    <a:pt x="308" y="1137"/>
                  </a:cubicBezTo>
                  <a:cubicBezTo>
                    <a:pt x="310" y="1137"/>
                    <a:pt x="310" y="1137"/>
                    <a:pt x="310" y="1131"/>
                  </a:cubicBezTo>
                  <a:cubicBezTo>
                    <a:pt x="310" y="1119"/>
                    <a:pt x="310" y="1119"/>
                    <a:pt x="298" y="1119"/>
                  </a:cubicBezTo>
                  <a:lnTo>
                    <a:pt x="298" y="1107"/>
                  </a:lnTo>
                  <a:lnTo>
                    <a:pt x="310" y="1107"/>
                  </a:lnTo>
                  <a:cubicBezTo>
                    <a:pt x="310" y="1103"/>
                    <a:pt x="307" y="1102"/>
                    <a:pt x="303" y="1102"/>
                  </a:cubicBezTo>
                  <a:cubicBezTo>
                    <a:pt x="296" y="1102"/>
                    <a:pt x="286" y="1107"/>
                    <a:pt x="286" y="1107"/>
                  </a:cubicBezTo>
                  <a:cubicBezTo>
                    <a:pt x="286" y="1096"/>
                    <a:pt x="286" y="1096"/>
                    <a:pt x="286" y="1096"/>
                  </a:cubicBezTo>
                  <a:cubicBezTo>
                    <a:pt x="286" y="1096"/>
                    <a:pt x="286" y="1084"/>
                    <a:pt x="274" y="1084"/>
                  </a:cubicBezTo>
                  <a:lnTo>
                    <a:pt x="286" y="1084"/>
                  </a:lnTo>
                  <a:cubicBezTo>
                    <a:pt x="286" y="1084"/>
                    <a:pt x="274" y="1084"/>
                    <a:pt x="274" y="1072"/>
                  </a:cubicBezTo>
                  <a:cubicBezTo>
                    <a:pt x="274" y="1060"/>
                    <a:pt x="274" y="1060"/>
                    <a:pt x="262" y="1060"/>
                  </a:cubicBezTo>
                  <a:close/>
                  <a:moveTo>
                    <a:pt x="298" y="1143"/>
                  </a:moveTo>
                  <a:cubicBezTo>
                    <a:pt x="298" y="1146"/>
                    <a:pt x="299" y="1149"/>
                    <a:pt x="302" y="1150"/>
                  </a:cubicBezTo>
                  <a:lnTo>
                    <a:pt x="302" y="1150"/>
                  </a:lnTo>
                  <a:cubicBezTo>
                    <a:pt x="306" y="1143"/>
                    <a:pt x="298" y="1143"/>
                    <a:pt x="298" y="1143"/>
                  </a:cubicBezTo>
                  <a:close/>
                  <a:moveTo>
                    <a:pt x="302" y="1150"/>
                  </a:moveTo>
                  <a:cubicBezTo>
                    <a:pt x="301" y="1152"/>
                    <a:pt x="300" y="1153"/>
                    <a:pt x="298" y="1155"/>
                  </a:cubicBezTo>
                  <a:cubicBezTo>
                    <a:pt x="298" y="1155"/>
                    <a:pt x="298" y="1167"/>
                    <a:pt x="298" y="1167"/>
                  </a:cubicBezTo>
                  <a:cubicBezTo>
                    <a:pt x="298" y="1171"/>
                    <a:pt x="300" y="1172"/>
                    <a:pt x="304" y="1172"/>
                  </a:cubicBezTo>
                  <a:cubicBezTo>
                    <a:pt x="311" y="1172"/>
                    <a:pt x="322" y="1167"/>
                    <a:pt x="322" y="1167"/>
                  </a:cubicBezTo>
                  <a:lnTo>
                    <a:pt x="322" y="1167"/>
                  </a:lnTo>
                  <a:cubicBezTo>
                    <a:pt x="322" y="1167"/>
                    <a:pt x="310" y="1179"/>
                    <a:pt x="322" y="1191"/>
                  </a:cubicBezTo>
                  <a:cubicBezTo>
                    <a:pt x="322" y="1193"/>
                    <a:pt x="322" y="1195"/>
                    <a:pt x="323" y="1197"/>
                  </a:cubicBezTo>
                  <a:lnTo>
                    <a:pt x="323" y="1197"/>
                  </a:lnTo>
                  <a:cubicBezTo>
                    <a:pt x="325" y="1190"/>
                    <a:pt x="333" y="1189"/>
                    <a:pt x="333" y="1179"/>
                  </a:cubicBezTo>
                  <a:cubicBezTo>
                    <a:pt x="333" y="1179"/>
                    <a:pt x="333" y="1167"/>
                    <a:pt x="333" y="1167"/>
                  </a:cubicBezTo>
                  <a:lnTo>
                    <a:pt x="322" y="1167"/>
                  </a:lnTo>
                  <a:cubicBezTo>
                    <a:pt x="310" y="1167"/>
                    <a:pt x="322" y="1167"/>
                    <a:pt x="322" y="1155"/>
                  </a:cubicBezTo>
                  <a:cubicBezTo>
                    <a:pt x="322" y="1155"/>
                    <a:pt x="309" y="1155"/>
                    <a:pt x="302" y="1150"/>
                  </a:cubicBezTo>
                  <a:close/>
                  <a:moveTo>
                    <a:pt x="345" y="1191"/>
                  </a:moveTo>
                  <a:lnTo>
                    <a:pt x="324" y="1201"/>
                  </a:lnTo>
                  <a:lnTo>
                    <a:pt x="324" y="1201"/>
                  </a:lnTo>
                  <a:cubicBezTo>
                    <a:pt x="323" y="1200"/>
                    <a:pt x="323" y="1199"/>
                    <a:pt x="323" y="1197"/>
                  </a:cubicBezTo>
                  <a:lnTo>
                    <a:pt x="323" y="1197"/>
                  </a:lnTo>
                  <a:cubicBezTo>
                    <a:pt x="322" y="1199"/>
                    <a:pt x="322" y="1201"/>
                    <a:pt x="322" y="1203"/>
                  </a:cubicBezTo>
                  <a:lnTo>
                    <a:pt x="325" y="1203"/>
                  </a:lnTo>
                  <a:cubicBezTo>
                    <a:pt x="328" y="1211"/>
                    <a:pt x="333" y="1219"/>
                    <a:pt x="333" y="1227"/>
                  </a:cubicBezTo>
                  <a:cubicBezTo>
                    <a:pt x="338" y="1216"/>
                    <a:pt x="346" y="1201"/>
                    <a:pt x="340" y="1201"/>
                  </a:cubicBezTo>
                  <a:lnTo>
                    <a:pt x="340" y="1201"/>
                  </a:lnTo>
                  <a:cubicBezTo>
                    <a:pt x="338" y="1204"/>
                    <a:pt x="336" y="1206"/>
                    <a:pt x="335" y="1206"/>
                  </a:cubicBezTo>
                  <a:cubicBezTo>
                    <a:pt x="334" y="1206"/>
                    <a:pt x="333" y="1205"/>
                    <a:pt x="333" y="1203"/>
                  </a:cubicBezTo>
                  <a:cubicBezTo>
                    <a:pt x="336" y="1201"/>
                    <a:pt x="338" y="1201"/>
                    <a:pt x="339" y="1201"/>
                  </a:cubicBezTo>
                  <a:cubicBezTo>
                    <a:pt x="339" y="1201"/>
                    <a:pt x="340" y="1201"/>
                    <a:pt x="340" y="1201"/>
                  </a:cubicBezTo>
                  <a:lnTo>
                    <a:pt x="340" y="1201"/>
                  </a:lnTo>
                  <a:cubicBezTo>
                    <a:pt x="343" y="1196"/>
                    <a:pt x="345" y="1191"/>
                    <a:pt x="345" y="1191"/>
                  </a:cubicBezTo>
                  <a:close/>
                  <a:moveTo>
                    <a:pt x="333" y="1227"/>
                  </a:moveTo>
                  <a:cubicBezTo>
                    <a:pt x="331" y="1233"/>
                    <a:pt x="329" y="1238"/>
                    <a:pt x="333" y="1238"/>
                  </a:cubicBezTo>
                  <a:lnTo>
                    <a:pt x="345" y="1238"/>
                  </a:lnTo>
                  <a:cubicBezTo>
                    <a:pt x="345" y="1238"/>
                    <a:pt x="333" y="1250"/>
                    <a:pt x="345" y="1250"/>
                  </a:cubicBezTo>
                  <a:cubicBezTo>
                    <a:pt x="351" y="1247"/>
                    <a:pt x="355" y="1245"/>
                    <a:pt x="357" y="1242"/>
                  </a:cubicBezTo>
                  <a:lnTo>
                    <a:pt x="357" y="1242"/>
                  </a:lnTo>
                  <a:cubicBezTo>
                    <a:pt x="357" y="1250"/>
                    <a:pt x="357" y="1252"/>
                    <a:pt x="357" y="1262"/>
                  </a:cubicBezTo>
                  <a:lnTo>
                    <a:pt x="369" y="1262"/>
                  </a:lnTo>
                  <a:cubicBezTo>
                    <a:pt x="373" y="1258"/>
                    <a:pt x="376" y="1257"/>
                    <a:pt x="378" y="1257"/>
                  </a:cubicBezTo>
                  <a:cubicBezTo>
                    <a:pt x="381" y="1257"/>
                    <a:pt x="381" y="1262"/>
                    <a:pt x="381" y="1262"/>
                  </a:cubicBezTo>
                  <a:cubicBezTo>
                    <a:pt x="393" y="1250"/>
                    <a:pt x="369" y="1238"/>
                    <a:pt x="369" y="1238"/>
                  </a:cubicBezTo>
                  <a:cubicBezTo>
                    <a:pt x="366" y="1235"/>
                    <a:pt x="364" y="1233"/>
                    <a:pt x="363" y="1233"/>
                  </a:cubicBezTo>
                  <a:cubicBezTo>
                    <a:pt x="362" y="1233"/>
                    <a:pt x="362" y="1237"/>
                    <a:pt x="357" y="1242"/>
                  </a:cubicBezTo>
                  <a:lnTo>
                    <a:pt x="357" y="1242"/>
                  </a:lnTo>
                  <a:cubicBezTo>
                    <a:pt x="357" y="1241"/>
                    <a:pt x="357" y="1240"/>
                    <a:pt x="357" y="1238"/>
                  </a:cubicBezTo>
                  <a:cubicBezTo>
                    <a:pt x="357" y="1238"/>
                    <a:pt x="369" y="1227"/>
                    <a:pt x="357" y="1227"/>
                  </a:cubicBezTo>
                  <a:close/>
                  <a:moveTo>
                    <a:pt x="381" y="1262"/>
                  </a:moveTo>
                  <a:cubicBezTo>
                    <a:pt x="381" y="1274"/>
                    <a:pt x="381" y="1274"/>
                    <a:pt x="381" y="1286"/>
                  </a:cubicBezTo>
                  <a:cubicBezTo>
                    <a:pt x="381" y="1286"/>
                    <a:pt x="393" y="1274"/>
                    <a:pt x="393" y="1274"/>
                  </a:cubicBezTo>
                  <a:cubicBezTo>
                    <a:pt x="393" y="1274"/>
                    <a:pt x="381" y="1262"/>
                    <a:pt x="381" y="1262"/>
                  </a:cubicBezTo>
                  <a:close/>
                  <a:moveTo>
                    <a:pt x="405" y="1286"/>
                  </a:moveTo>
                  <a:cubicBezTo>
                    <a:pt x="401" y="1290"/>
                    <a:pt x="396" y="1293"/>
                    <a:pt x="393" y="1294"/>
                  </a:cubicBezTo>
                  <a:lnTo>
                    <a:pt x="393" y="1294"/>
                  </a:lnTo>
                  <a:cubicBezTo>
                    <a:pt x="390" y="1286"/>
                    <a:pt x="381" y="1286"/>
                    <a:pt x="381" y="1286"/>
                  </a:cubicBezTo>
                  <a:lnTo>
                    <a:pt x="381" y="1286"/>
                  </a:lnTo>
                  <a:cubicBezTo>
                    <a:pt x="381" y="1292"/>
                    <a:pt x="384" y="1295"/>
                    <a:pt x="389" y="1295"/>
                  </a:cubicBezTo>
                  <a:cubicBezTo>
                    <a:pt x="390" y="1295"/>
                    <a:pt x="391" y="1295"/>
                    <a:pt x="393" y="1294"/>
                  </a:cubicBezTo>
                  <a:lnTo>
                    <a:pt x="393" y="1294"/>
                  </a:lnTo>
                  <a:cubicBezTo>
                    <a:pt x="393" y="1295"/>
                    <a:pt x="393" y="1297"/>
                    <a:pt x="393" y="1298"/>
                  </a:cubicBezTo>
                  <a:lnTo>
                    <a:pt x="405" y="1298"/>
                  </a:lnTo>
                  <a:cubicBezTo>
                    <a:pt x="405" y="1310"/>
                    <a:pt x="405" y="1310"/>
                    <a:pt x="405" y="1310"/>
                  </a:cubicBezTo>
                  <a:cubicBezTo>
                    <a:pt x="405" y="1310"/>
                    <a:pt x="405" y="1298"/>
                    <a:pt x="417" y="1298"/>
                  </a:cubicBezTo>
                  <a:cubicBezTo>
                    <a:pt x="419" y="1300"/>
                    <a:pt x="420" y="1302"/>
                    <a:pt x="421" y="1304"/>
                  </a:cubicBezTo>
                  <a:lnTo>
                    <a:pt x="421" y="1304"/>
                  </a:lnTo>
                  <a:cubicBezTo>
                    <a:pt x="423" y="1299"/>
                    <a:pt x="423" y="1293"/>
                    <a:pt x="417" y="1286"/>
                  </a:cubicBezTo>
                  <a:close/>
                  <a:moveTo>
                    <a:pt x="421" y="1304"/>
                  </a:moveTo>
                  <a:cubicBezTo>
                    <a:pt x="419" y="1307"/>
                    <a:pt x="417" y="1310"/>
                    <a:pt x="417" y="1310"/>
                  </a:cubicBezTo>
                  <a:lnTo>
                    <a:pt x="422" y="1310"/>
                  </a:lnTo>
                  <a:cubicBezTo>
                    <a:pt x="422" y="1308"/>
                    <a:pt x="422" y="1306"/>
                    <a:pt x="421" y="1304"/>
                  </a:cubicBezTo>
                  <a:close/>
                  <a:moveTo>
                    <a:pt x="405" y="1310"/>
                  </a:moveTo>
                  <a:cubicBezTo>
                    <a:pt x="405" y="1310"/>
                    <a:pt x="410" y="1310"/>
                    <a:pt x="417" y="1313"/>
                  </a:cubicBezTo>
                  <a:lnTo>
                    <a:pt x="417" y="1313"/>
                  </a:lnTo>
                  <a:cubicBezTo>
                    <a:pt x="417" y="1313"/>
                    <a:pt x="417" y="1311"/>
                    <a:pt x="417" y="1310"/>
                  </a:cubicBezTo>
                  <a:close/>
                  <a:moveTo>
                    <a:pt x="422" y="1310"/>
                  </a:moveTo>
                  <a:cubicBezTo>
                    <a:pt x="422" y="1312"/>
                    <a:pt x="421" y="1314"/>
                    <a:pt x="420" y="1315"/>
                  </a:cubicBezTo>
                  <a:lnTo>
                    <a:pt x="420" y="1315"/>
                  </a:lnTo>
                  <a:cubicBezTo>
                    <a:pt x="419" y="1314"/>
                    <a:pt x="418" y="1314"/>
                    <a:pt x="417" y="1313"/>
                  </a:cubicBezTo>
                  <a:lnTo>
                    <a:pt x="417" y="1313"/>
                  </a:lnTo>
                  <a:cubicBezTo>
                    <a:pt x="418" y="1314"/>
                    <a:pt x="418" y="1315"/>
                    <a:pt x="419" y="1315"/>
                  </a:cubicBezTo>
                  <a:cubicBezTo>
                    <a:pt x="419" y="1315"/>
                    <a:pt x="419" y="1315"/>
                    <a:pt x="420" y="1315"/>
                  </a:cubicBezTo>
                  <a:lnTo>
                    <a:pt x="420" y="1315"/>
                  </a:lnTo>
                  <a:cubicBezTo>
                    <a:pt x="422" y="1316"/>
                    <a:pt x="426" y="1319"/>
                    <a:pt x="429" y="1322"/>
                  </a:cubicBezTo>
                  <a:cubicBezTo>
                    <a:pt x="441" y="1322"/>
                    <a:pt x="429" y="1322"/>
                    <a:pt x="429" y="1334"/>
                  </a:cubicBezTo>
                  <a:cubicBezTo>
                    <a:pt x="429" y="1338"/>
                    <a:pt x="429" y="1339"/>
                    <a:pt x="429" y="1339"/>
                  </a:cubicBezTo>
                  <a:cubicBezTo>
                    <a:pt x="430" y="1339"/>
                    <a:pt x="433" y="1334"/>
                    <a:pt x="441" y="1334"/>
                  </a:cubicBezTo>
                  <a:cubicBezTo>
                    <a:pt x="441" y="1322"/>
                    <a:pt x="441" y="1310"/>
                    <a:pt x="429" y="1310"/>
                  </a:cubicBezTo>
                  <a:close/>
                  <a:moveTo>
                    <a:pt x="441" y="1334"/>
                  </a:moveTo>
                  <a:lnTo>
                    <a:pt x="441" y="1346"/>
                  </a:lnTo>
                  <a:lnTo>
                    <a:pt x="453" y="1346"/>
                  </a:lnTo>
                  <a:lnTo>
                    <a:pt x="453" y="1334"/>
                  </a:lnTo>
                  <a:close/>
                  <a:moveTo>
                    <a:pt x="453" y="1346"/>
                  </a:moveTo>
                  <a:cubicBezTo>
                    <a:pt x="455" y="1346"/>
                    <a:pt x="457" y="1346"/>
                    <a:pt x="459" y="1347"/>
                  </a:cubicBezTo>
                  <a:lnTo>
                    <a:pt x="459" y="1347"/>
                  </a:lnTo>
                  <a:cubicBezTo>
                    <a:pt x="462" y="1346"/>
                    <a:pt x="464" y="1346"/>
                    <a:pt x="464" y="1346"/>
                  </a:cubicBezTo>
                  <a:close/>
                  <a:moveTo>
                    <a:pt x="459" y="1347"/>
                  </a:moveTo>
                  <a:cubicBezTo>
                    <a:pt x="456" y="1348"/>
                    <a:pt x="453" y="1351"/>
                    <a:pt x="453" y="1357"/>
                  </a:cubicBezTo>
                  <a:lnTo>
                    <a:pt x="473" y="1357"/>
                  </a:lnTo>
                  <a:cubicBezTo>
                    <a:pt x="469" y="1353"/>
                    <a:pt x="464" y="1349"/>
                    <a:pt x="459" y="1347"/>
                  </a:cubicBezTo>
                  <a:close/>
                  <a:moveTo>
                    <a:pt x="473" y="1357"/>
                  </a:moveTo>
                  <a:cubicBezTo>
                    <a:pt x="473" y="1358"/>
                    <a:pt x="473" y="1359"/>
                    <a:pt x="473" y="1359"/>
                  </a:cubicBezTo>
                  <a:lnTo>
                    <a:pt x="473" y="1359"/>
                  </a:lnTo>
                  <a:cubicBezTo>
                    <a:pt x="474" y="1359"/>
                    <a:pt x="475" y="1358"/>
                    <a:pt x="476" y="1357"/>
                  </a:cubicBezTo>
                  <a:close/>
                  <a:moveTo>
                    <a:pt x="453" y="1346"/>
                  </a:moveTo>
                  <a:cubicBezTo>
                    <a:pt x="441" y="1346"/>
                    <a:pt x="441" y="1357"/>
                    <a:pt x="441" y="1357"/>
                  </a:cubicBezTo>
                  <a:cubicBezTo>
                    <a:pt x="443" y="1360"/>
                    <a:pt x="445" y="1361"/>
                    <a:pt x="446" y="1361"/>
                  </a:cubicBezTo>
                  <a:cubicBezTo>
                    <a:pt x="453" y="1361"/>
                    <a:pt x="453" y="1346"/>
                    <a:pt x="453" y="1346"/>
                  </a:cubicBezTo>
                  <a:close/>
                  <a:moveTo>
                    <a:pt x="473" y="1359"/>
                  </a:moveTo>
                  <a:lnTo>
                    <a:pt x="473" y="1359"/>
                  </a:lnTo>
                  <a:cubicBezTo>
                    <a:pt x="457" y="1370"/>
                    <a:pt x="500" y="1382"/>
                    <a:pt x="488" y="1393"/>
                  </a:cubicBezTo>
                  <a:cubicBezTo>
                    <a:pt x="488" y="1393"/>
                    <a:pt x="500" y="1393"/>
                    <a:pt x="500" y="1381"/>
                  </a:cubicBezTo>
                  <a:lnTo>
                    <a:pt x="488" y="1381"/>
                  </a:lnTo>
                  <a:lnTo>
                    <a:pt x="476" y="1369"/>
                  </a:lnTo>
                  <a:cubicBezTo>
                    <a:pt x="476" y="1366"/>
                    <a:pt x="475" y="1362"/>
                    <a:pt x="473" y="1359"/>
                  </a:cubicBezTo>
                  <a:close/>
                  <a:moveTo>
                    <a:pt x="536" y="1381"/>
                  </a:moveTo>
                  <a:lnTo>
                    <a:pt x="536" y="1381"/>
                  </a:lnTo>
                  <a:cubicBezTo>
                    <a:pt x="524" y="1393"/>
                    <a:pt x="512" y="1393"/>
                    <a:pt x="500" y="1393"/>
                  </a:cubicBezTo>
                  <a:lnTo>
                    <a:pt x="488" y="1393"/>
                  </a:lnTo>
                  <a:cubicBezTo>
                    <a:pt x="476" y="1405"/>
                    <a:pt x="500" y="1405"/>
                    <a:pt x="512" y="1405"/>
                  </a:cubicBezTo>
                  <a:cubicBezTo>
                    <a:pt x="512" y="1417"/>
                    <a:pt x="512" y="1417"/>
                    <a:pt x="524" y="1417"/>
                  </a:cubicBezTo>
                  <a:lnTo>
                    <a:pt x="536" y="1417"/>
                  </a:lnTo>
                  <a:cubicBezTo>
                    <a:pt x="536" y="1417"/>
                    <a:pt x="512" y="1405"/>
                    <a:pt x="524" y="1405"/>
                  </a:cubicBezTo>
                  <a:cubicBezTo>
                    <a:pt x="524" y="1393"/>
                    <a:pt x="524" y="1393"/>
                    <a:pt x="536" y="1381"/>
                  </a:cubicBezTo>
                  <a:close/>
                  <a:moveTo>
                    <a:pt x="524" y="1417"/>
                  </a:moveTo>
                  <a:cubicBezTo>
                    <a:pt x="512" y="1429"/>
                    <a:pt x="512" y="1441"/>
                    <a:pt x="524" y="1441"/>
                  </a:cubicBezTo>
                  <a:cubicBezTo>
                    <a:pt x="524" y="1441"/>
                    <a:pt x="530" y="1435"/>
                    <a:pt x="534" y="1431"/>
                  </a:cubicBezTo>
                  <a:lnTo>
                    <a:pt x="534" y="1431"/>
                  </a:lnTo>
                  <a:cubicBezTo>
                    <a:pt x="535" y="1434"/>
                    <a:pt x="536" y="1438"/>
                    <a:pt x="536" y="1441"/>
                  </a:cubicBezTo>
                  <a:cubicBezTo>
                    <a:pt x="548" y="1441"/>
                    <a:pt x="536" y="1453"/>
                    <a:pt x="536" y="1453"/>
                  </a:cubicBezTo>
                  <a:lnTo>
                    <a:pt x="548" y="1453"/>
                  </a:lnTo>
                  <a:cubicBezTo>
                    <a:pt x="548" y="1441"/>
                    <a:pt x="536" y="1429"/>
                    <a:pt x="536" y="1429"/>
                  </a:cubicBezTo>
                  <a:cubicBezTo>
                    <a:pt x="536" y="1429"/>
                    <a:pt x="535" y="1430"/>
                    <a:pt x="534" y="1431"/>
                  </a:cubicBezTo>
                  <a:lnTo>
                    <a:pt x="534" y="1431"/>
                  </a:lnTo>
                  <a:cubicBezTo>
                    <a:pt x="530" y="1423"/>
                    <a:pt x="524" y="1417"/>
                    <a:pt x="524" y="1417"/>
                  </a:cubicBezTo>
                  <a:close/>
                  <a:moveTo>
                    <a:pt x="548" y="1453"/>
                  </a:moveTo>
                  <a:cubicBezTo>
                    <a:pt x="540" y="1453"/>
                    <a:pt x="537" y="1458"/>
                    <a:pt x="536" y="1458"/>
                  </a:cubicBezTo>
                  <a:cubicBezTo>
                    <a:pt x="536" y="1458"/>
                    <a:pt x="536" y="1457"/>
                    <a:pt x="536" y="1453"/>
                  </a:cubicBezTo>
                  <a:lnTo>
                    <a:pt x="536" y="1453"/>
                  </a:lnTo>
                  <a:cubicBezTo>
                    <a:pt x="527" y="1462"/>
                    <a:pt x="538" y="1464"/>
                    <a:pt x="545" y="1464"/>
                  </a:cubicBezTo>
                  <a:lnTo>
                    <a:pt x="545" y="1464"/>
                  </a:lnTo>
                  <a:cubicBezTo>
                    <a:pt x="548" y="1458"/>
                    <a:pt x="548" y="1453"/>
                    <a:pt x="548" y="1453"/>
                  </a:cubicBezTo>
                  <a:close/>
                  <a:moveTo>
                    <a:pt x="617" y="1483"/>
                  </a:moveTo>
                  <a:lnTo>
                    <a:pt x="617" y="1483"/>
                  </a:lnTo>
                  <a:cubicBezTo>
                    <a:pt x="614" y="1483"/>
                    <a:pt x="611" y="1488"/>
                    <a:pt x="619" y="1488"/>
                  </a:cubicBezTo>
                  <a:cubicBezTo>
                    <a:pt x="619" y="1484"/>
                    <a:pt x="618" y="1483"/>
                    <a:pt x="617" y="1483"/>
                  </a:cubicBezTo>
                  <a:close/>
                  <a:moveTo>
                    <a:pt x="1412" y="1503"/>
                  </a:moveTo>
                  <a:cubicBezTo>
                    <a:pt x="1411" y="1503"/>
                    <a:pt x="1411" y="1506"/>
                    <a:pt x="1417" y="1512"/>
                  </a:cubicBezTo>
                  <a:cubicBezTo>
                    <a:pt x="1417" y="1506"/>
                    <a:pt x="1414" y="1503"/>
                    <a:pt x="1412" y="1503"/>
                  </a:cubicBezTo>
                  <a:close/>
                  <a:moveTo>
                    <a:pt x="548" y="1453"/>
                  </a:moveTo>
                  <a:cubicBezTo>
                    <a:pt x="548" y="1465"/>
                    <a:pt x="548" y="1465"/>
                    <a:pt x="548" y="1465"/>
                  </a:cubicBezTo>
                  <a:cubicBezTo>
                    <a:pt x="548" y="1465"/>
                    <a:pt x="546" y="1465"/>
                    <a:pt x="545" y="1464"/>
                  </a:cubicBezTo>
                  <a:lnTo>
                    <a:pt x="545" y="1464"/>
                  </a:lnTo>
                  <a:cubicBezTo>
                    <a:pt x="543" y="1468"/>
                    <a:pt x="540" y="1472"/>
                    <a:pt x="536" y="1477"/>
                  </a:cubicBezTo>
                  <a:cubicBezTo>
                    <a:pt x="536" y="1477"/>
                    <a:pt x="583" y="1500"/>
                    <a:pt x="583" y="1512"/>
                  </a:cubicBezTo>
                  <a:cubicBezTo>
                    <a:pt x="595" y="1512"/>
                    <a:pt x="583" y="1524"/>
                    <a:pt x="595" y="1524"/>
                  </a:cubicBezTo>
                  <a:cubicBezTo>
                    <a:pt x="607" y="1536"/>
                    <a:pt x="607" y="1536"/>
                    <a:pt x="619" y="1536"/>
                  </a:cubicBezTo>
                  <a:cubicBezTo>
                    <a:pt x="619" y="1536"/>
                    <a:pt x="624" y="1536"/>
                    <a:pt x="628" y="1533"/>
                  </a:cubicBezTo>
                  <a:lnTo>
                    <a:pt x="628" y="1533"/>
                  </a:lnTo>
                  <a:cubicBezTo>
                    <a:pt x="625" y="1540"/>
                    <a:pt x="624" y="1548"/>
                    <a:pt x="631" y="1548"/>
                  </a:cubicBezTo>
                  <a:lnTo>
                    <a:pt x="643" y="1548"/>
                  </a:lnTo>
                  <a:cubicBezTo>
                    <a:pt x="643" y="1548"/>
                    <a:pt x="631" y="1560"/>
                    <a:pt x="631" y="1560"/>
                  </a:cubicBezTo>
                  <a:lnTo>
                    <a:pt x="655" y="1560"/>
                  </a:lnTo>
                  <a:lnTo>
                    <a:pt x="655" y="1572"/>
                  </a:lnTo>
                  <a:lnTo>
                    <a:pt x="655" y="1584"/>
                  </a:lnTo>
                  <a:cubicBezTo>
                    <a:pt x="655" y="1584"/>
                    <a:pt x="660" y="1578"/>
                    <a:pt x="667" y="1578"/>
                  </a:cubicBezTo>
                  <a:cubicBezTo>
                    <a:pt x="671" y="1578"/>
                    <a:pt x="675" y="1580"/>
                    <a:pt x="679" y="1584"/>
                  </a:cubicBezTo>
                  <a:cubicBezTo>
                    <a:pt x="679" y="1596"/>
                    <a:pt x="679" y="1596"/>
                    <a:pt x="691" y="1596"/>
                  </a:cubicBezTo>
                  <a:cubicBezTo>
                    <a:pt x="679" y="1596"/>
                    <a:pt x="691" y="1572"/>
                    <a:pt x="691" y="1572"/>
                  </a:cubicBezTo>
                  <a:lnTo>
                    <a:pt x="679" y="1572"/>
                  </a:lnTo>
                  <a:cubicBezTo>
                    <a:pt x="667" y="1572"/>
                    <a:pt x="679" y="1560"/>
                    <a:pt x="679" y="1560"/>
                  </a:cubicBezTo>
                  <a:cubicBezTo>
                    <a:pt x="667" y="1560"/>
                    <a:pt x="667" y="1560"/>
                    <a:pt x="679" y="1548"/>
                  </a:cubicBezTo>
                  <a:cubicBezTo>
                    <a:pt x="691" y="1536"/>
                    <a:pt x="679" y="1536"/>
                    <a:pt x="667" y="1536"/>
                  </a:cubicBezTo>
                  <a:lnTo>
                    <a:pt x="655" y="1536"/>
                  </a:lnTo>
                  <a:cubicBezTo>
                    <a:pt x="655" y="1536"/>
                    <a:pt x="643" y="1536"/>
                    <a:pt x="643" y="1524"/>
                  </a:cubicBezTo>
                  <a:lnTo>
                    <a:pt x="643" y="1512"/>
                  </a:lnTo>
                  <a:cubicBezTo>
                    <a:pt x="643" y="1500"/>
                    <a:pt x="631" y="1500"/>
                    <a:pt x="631" y="1500"/>
                  </a:cubicBezTo>
                  <a:cubicBezTo>
                    <a:pt x="619" y="1500"/>
                    <a:pt x="619" y="1488"/>
                    <a:pt x="619" y="1488"/>
                  </a:cubicBezTo>
                  <a:cubicBezTo>
                    <a:pt x="619" y="1488"/>
                    <a:pt x="619" y="1500"/>
                    <a:pt x="607" y="1512"/>
                  </a:cubicBezTo>
                  <a:cubicBezTo>
                    <a:pt x="607" y="1512"/>
                    <a:pt x="607" y="1500"/>
                    <a:pt x="607" y="1500"/>
                  </a:cubicBezTo>
                  <a:cubicBezTo>
                    <a:pt x="595" y="1500"/>
                    <a:pt x="607" y="1488"/>
                    <a:pt x="607" y="1488"/>
                  </a:cubicBezTo>
                  <a:lnTo>
                    <a:pt x="595" y="1488"/>
                  </a:lnTo>
                  <a:cubicBezTo>
                    <a:pt x="595" y="1488"/>
                    <a:pt x="595" y="1483"/>
                    <a:pt x="588" y="1483"/>
                  </a:cubicBezTo>
                  <a:cubicBezTo>
                    <a:pt x="585" y="1483"/>
                    <a:pt x="580" y="1484"/>
                    <a:pt x="572" y="1488"/>
                  </a:cubicBezTo>
                  <a:cubicBezTo>
                    <a:pt x="572" y="1488"/>
                    <a:pt x="583" y="1477"/>
                    <a:pt x="583" y="1465"/>
                  </a:cubicBezTo>
                  <a:cubicBezTo>
                    <a:pt x="583" y="1465"/>
                    <a:pt x="572" y="1453"/>
                    <a:pt x="572" y="1453"/>
                  </a:cubicBezTo>
                  <a:cubicBezTo>
                    <a:pt x="572" y="1457"/>
                    <a:pt x="570" y="1458"/>
                    <a:pt x="568" y="1458"/>
                  </a:cubicBezTo>
                  <a:cubicBezTo>
                    <a:pt x="564" y="1458"/>
                    <a:pt x="556" y="1453"/>
                    <a:pt x="548" y="1453"/>
                  </a:cubicBezTo>
                  <a:close/>
                  <a:moveTo>
                    <a:pt x="1524" y="1000"/>
                  </a:moveTo>
                  <a:lnTo>
                    <a:pt x="1524" y="1012"/>
                  </a:lnTo>
                  <a:lnTo>
                    <a:pt x="1524" y="1024"/>
                  </a:lnTo>
                  <a:lnTo>
                    <a:pt x="1524" y="1036"/>
                  </a:lnTo>
                  <a:lnTo>
                    <a:pt x="1524" y="1048"/>
                  </a:lnTo>
                  <a:lnTo>
                    <a:pt x="1500" y="1048"/>
                  </a:lnTo>
                  <a:cubicBezTo>
                    <a:pt x="1512" y="1048"/>
                    <a:pt x="1512" y="1060"/>
                    <a:pt x="1512" y="1060"/>
                  </a:cubicBezTo>
                  <a:cubicBezTo>
                    <a:pt x="1512" y="1060"/>
                    <a:pt x="1512" y="1060"/>
                    <a:pt x="1500" y="1072"/>
                  </a:cubicBezTo>
                  <a:cubicBezTo>
                    <a:pt x="1500" y="1096"/>
                    <a:pt x="1500" y="1107"/>
                    <a:pt x="1500" y="1131"/>
                  </a:cubicBezTo>
                  <a:lnTo>
                    <a:pt x="1500" y="1167"/>
                  </a:lnTo>
                  <a:lnTo>
                    <a:pt x="1500" y="1203"/>
                  </a:lnTo>
                  <a:lnTo>
                    <a:pt x="1500" y="1227"/>
                  </a:lnTo>
                  <a:lnTo>
                    <a:pt x="1500" y="1238"/>
                  </a:lnTo>
                  <a:cubicBezTo>
                    <a:pt x="1500" y="1238"/>
                    <a:pt x="1500" y="1250"/>
                    <a:pt x="1500" y="1262"/>
                  </a:cubicBezTo>
                  <a:lnTo>
                    <a:pt x="1500" y="1274"/>
                  </a:lnTo>
                  <a:cubicBezTo>
                    <a:pt x="1500" y="1274"/>
                    <a:pt x="1488" y="1274"/>
                    <a:pt x="1488" y="1286"/>
                  </a:cubicBezTo>
                  <a:cubicBezTo>
                    <a:pt x="1488" y="1286"/>
                    <a:pt x="1488" y="1298"/>
                    <a:pt x="1476" y="1310"/>
                  </a:cubicBezTo>
                  <a:lnTo>
                    <a:pt x="1476" y="1322"/>
                  </a:lnTo>
                  <a:cubicBezTo>
                    <a:pt x="1476" y="1322"/>
                    <a:pt x="1465" y="1334"/>
                    <a:pt x="1465" y="1334"/>
                  </a:cubicBezTo>
                  <a:cubicBezTo>
                    <a:pt x="1453" y="1346"/>
                    <a:pt x="1465" y="1346"/>
                    <a:pt x="1465" y="1357"/>
                  </a:cubicBezTo>
                  <a:cubicBezTo>
                    <a:pt x="1465" y="1361"/>
                    <a:pt x="1463" y="1363"/>
                    <a:pt x="1461" y="1363"/>
                  </a:cubicBezTo>
                  <a:cubicBezTo>
                    <a:pt x="1458" y="1363"/>
                    <a:pt x="1453" y="1357"/>
                    <a:pt x="1453" y="1357"/>
                  </a:cubicBezTo>
                  <a:cubicBezTo>
                    <a:pt x="1441" y="1357"/>
                    <a:pt x="1453" y="1369"/>
                    <a:pt x="1453" y="1369"/>
                  </a:cubicBezTo>
                  <a:lnTo>
                    <a:pt x="1429" y="1369"/>
                  </a:lnTo>
                  <a:cubicBezTo>
                    <a:pt x="1429" y="1369"/>
                    <a:pt x="1429" y="1381"/>
                    <a:pt x="1417" y="1393"/>
                  </a:cubicBezTo>
                  <a:cubicBezTo>
                    <a:pt x="1417" y="1393"/>
                    <a:pt x="1417" y="1408"/>
                    <a:pt x="1411" y="1408"/>
                  </a:cubicBezTo>
                  <a:cubicBezTo>
                    <a:pt x="1409" y="1408"/>
                    <a:pt x="1407" y="1407"/>
                    <a:pt x="1405" y="1405"/>
                  </a:cubicBezTo>
                  <a:cubicBezTo>
                    <a:pt x="1393" y="1405"/>
                    <a:pt x="1405" y="1417"/>
                    <a:pt x="1405" y="1417"/>
                  </a:cubicBezTo>
                  <a:cubicBezTo>
                    <a:pt x="1393" y="1441"/>
                    <a:pt x="1393" y="1453"/>
                    <a:pt x="1381" y="1465"/>
                  </a:cubicBezTo>
                  <a:cubicBezTo>
                    <a:pt x="1369" y="1477"/>
                    <a:pt x="1369" y="1477"/>
                    <a:pt x="1381" y="1488"/>
                  </a:cubicBezTo>
                  <a:cubicBezTo>
                    <a:pt x="1381" y="1488"/>
                    <a:pt x="1369" y="1477"/>
                    <a:pt x="1357" y="1477"/>
                  </a:cubicBezTo>
                  <a:cubicBezTo>
                    <a:pt x="1357" y="1477"/>
                    <a:pt x="1345" y="1477"/>
                    <a:pt x="1334" y="1488"/>
                  </a:cubicBezTo>
                  <a:lnTo>
                    <a:pt x="1322" y="1500"/>
                  </a:lnTo>
                  <a:cubicBezTo>
                    <a:pt x="1322" y="1500"/>
                    <a:pt x="1334" y="1524"/>
                    <a:pt x="1345" y="1536"/>
                  </a:cubicBezTo>
                  <a:cubicBezTo>
                    <a:pt x="1345" y="1540"/>
                    <a:pt x="1343" y="1541"/>
                    <a:pt x="1341" y="1541"/>
                  </a:cubicBezTo>
                  <a:cubicBezTo>
                    <a:pt x="1334" y="1541"/>
                    <a:pt x="1322" y="1533"/>
                    <a:pt x="1322" y="1524"/>
                  </a:cubicBezTo>
                  <a:cubicBezTo>
                    <a:pt x="1322" y="1512"/>
                    <a:pt x="1322" y="1512"/>
                    <a:pt x="1310" y="1512"/>
                  </a:cubicBezTo>
                  <a:cubicBezTo>
                    <a:pt x="1298" y="1512"/>
                    <a:pt x="1298" y="1512"/>
                    <a:pt x="1298" y="1524"/>
                  </a:cubicBezTo>
                  <a:cubicBezTo>
                    <a:pt x="1298" y="1524"/>
                    <a:pt x="1274" y="1524"/>
                    <a:pt x="1274" y="1512"/>
                  </a:cubicBezTo>
                  <a:cubicBezTo>
                    <a:pt x="1274" y="1517"/>
                    <a:pt x="1274" y="1524"/>
                    <a:pt x="1274" y="1524"/>
                  </a:cubicBezTo>
                  <a:cubicBezTo>
                    <a:pt x="1274" y="1524"/>
                    <a:pt x="1262" y="1536"/>
                    <a:pt x="1262" y="1536"/>
                  </a:cubicBezTo>
                  <a:lnTo>
                    <a:pt x="1262" y="1548"/>
                  </a:lnTo>
                  <a:lnTo>
                    <a:pt x="1250" y="1548"/>
                  </a:lnTo>
                  <a:cubicBezTo>
                    <a:pt x="1250" y="1548"/>
                    <a:pt x="1250" y="1548"/>
                    <a:pt x="1238" y="1560"/>
                  </a:cubicBezTo>
                  <a:lnTo>
                    <a:pt x="1226" y="1560"/>
                  </a:lnTo>
                  <a:cubicBezTo>
                    <a:pt x="1226" y="1560"/>
                    <a:pt x="1226" y="1560"/>
                    <a:pt x="1226" y="1572"/>
                  </a:cubicBezTo>
                  <a:cubicBezTo>
                    <a:pt x="1238" y="1572"/>
                    <a:pt x="1238" y="1584"/>
                    <a:pt x="1238" y="1584"/>
                  </a:cubicBezTo>
                  <a:lnTo>
                    <a:pt x="1250" y="1619"/>
                  </a:lnTo>
                  <a:lnTo>
                    <a:pt x="1274" y="1619"/>
                  </a:lnTo>
                  <a:cubicBezTo>
                    <a:pt x="1274" y="1607"/>
                    <a:pt x="1286" y="1607"/>
                    <a:pt x="1274" y="1596"/>
                  </a:cubicBezTo>
                  <a:cubicBezTo>
                    <a:pt x="1274" y="1591"/>
                    <a:pt x="1274" y="1587"/>
                    <a:pt x="1274" y="1584"/>
                  </a:cubicBezTo>
                  <a:cubicBezTo>
                    <a:pt x="1274" y="1596"/>
                    <a:pt x="1274" y="1596"/>
                    <a:pt x="1298" y="1596"/>
                  </a:cubicBezTo>
                  <a:cubicBezTo>
                    <a:pt x="1298" y="1596"/>
                    <a:pt x="1310" y="1584"/>
                    <a:pt x="1322" y="1584"/>
                  </a:cubicBezTo>
                  <a:cubicBezTo>
                    <a:pt x="1323" y="1585"/>
                    <a:pt x="1325" y="1586"/>
                    <a:pt x="1325" y="1586"/>
                  </a:cubicBezTo>
                  <a:cubicBezTo>
                    <a:pt x="1329" y="1586"/>
                    <a:pt x="1326" y="1575"/>
                    <a:pt x="1324" y="1567"/>
                  </a:cubicBezTo>
                  <a:lnTo>
                    <a:pt x="1324" y="1567"/>
                  </a:lnTo>
                  <a:cubicBezTo>
                    <a:pt x="1325" y="1568"/>
                    <a:pt x="1326" y="1569"/>
                    <a:pt x="1328" y="1569"/>
                  </a:cubicBezTo>
                  <a:cubicBezTo>
                    <a:pt x="1331" y="1569"/>
                    <a:pt x="1334" y="1566"/>
                    <a:pt x="1334" y="1560"/>
                  </a:cubicBezTo>
                  <a:cubicBezTo>
                    <a:pt x="1334" y="1560"/>
                    <a:pt x="1334" y="1560"/>
                    <a:pt x="1334" y="1548"/>
                  </a:cubicBezTo>
                  <a:lnTo>
                    <a:pt x="1345" y="1560"/>
                  </a:lnTo>
                  <a:cubicBezTo>
                    <a:pt x="1345" y="1548"/>
                    <a:pt x="1345" y="1548"/>
                    <a:pt x="1357" y="1548"/>
                  </a:cubicBezTo>
                  <a:lnTo>
                    <a:pt x="1381" y="1548"/>
                  </a:lnTo>
                  <a:lnTo>
                    <a:pt x="1381" y="1536"/>
                  </a:lnTo>
                  <a:cubicBezTo>
                    <a:pt x="1381" y="1530"/>
                    <a:pt x="1387" y="1530"/>
                    <a:pt x="1393" y="1530"/>
                  </a:cubicBezTo>
                  <a:cubicBezTo>
                    <a:pt x="1399" y="1530"/>
                    <a:pt x="1405" y="1530"/>
                    <a:pt x="1405" y="1524"/>
                  </a:cubicBezTo>
                  <a:cubicBezTo>
                    <a:pt x="1405" y="1524"/>
                    <a:pt x="1417" y="1524"/>
                    <a:pt x="1417" y="1512"/>
                  </a:cubicBezTo>
                  <a:cubicBezTo>
                    <a:pt x="1393" y="1512"/>
                    <a:pt x="1417" y="1488"/>
                    <a:pt x="1417" y="1488"/>
                  </a:cubicBezTo>
                  <a:cubicBezTo>
                    <a:pt x="1417" y="1494"/>
                    <a:pt x="1420" y="1497"/>
                    <a:pt x="1423" y="1497"/>
                  </a:cubicBezTo>
                  <a:cubicBezTo>
                    <a:pt x="1426" y="1497"/>
                    <a:pt x="1429" y="1494"/>
                    <a:pt x="1429" y="1488"/>
                  </a:cubicBezTo>
                  <a:cubicBezTo>
                    <a:pt x="1441" y="1488"/>
                    <a:pt x="1429" y="1477"/>
                    <a:pt x="1429" y="1477"/>
                  </a:cubicBezTo>
                  <a:lnTo>
                    <a:pt x="1429" y="1465"/>
                  </a:lnTo>
                  <a:lnTo>
                    <a:pt x="1465" y="1465"/>
                  </a:lnTo>
                  <a:cubicBezTo>
                    <a:pt x="1465" y="1453"/>
                    <a:pt x="1465" y="1453"/>
                    <a:pt x="1465" y="1441"/>
                  </a:cubicBezTo>
                  <a:lnTo>
                    <a:pt x="1465" y="1429"/>
                  </a:lnTo>
                  <a:cubicBezTo>
                    <a:pt x="1476" y="1429"/>
                    <a:pt x="1488" y="1429"/>
                    <a:pt x="1488" y="1417"/>
                  </a:cubicBezTo>
                  <a:cubicBezTo>
                    <a:pt x="1488" y="1417"/>
                    <a:pt x="1488" y="1417"/>
                    <a:pt x="1476" y="1405"/>
                  </a:cubicBezTo>
                  <a:cubicBezTo>
                    <a:pt x="1465" y="1405"/>
                    <a:pt x="1500" y="1405"/>
                    <a:pt x="1488" y="1393"/>
                  </a:cubicBezTo>
                  <a:lnTo>
                    <a:pt x="1488" y="1381"/>
                  </a:lnTo>
                  <a:lnTo>
                    <a:pt x="1500" y="1381"/>
                  </a:lnTo>
                  <a:cubicBezTo>
                    <a:pt x="1512" y="1381"/>
                    <a:pt x="1500" y="1381"/>
                    <a:pt x="1500" y="1369"/>
                  </a:cubicBezTo>
                  <a:cubicBezTo>
                    <a:pt x="1500" y="1369"/>
                    <a:pt x="1500" y="1357"/>
                    <a:pt x="1512" y="1357"/>
                  </a:cubicBezTo>
                  <a:cubicBezTo>
                    <a:pt x="1524" y="1357"/>
                    <a:pt x="1512" y="1346"/>
                    <a:pt x="1512" y="1346"/>
                  </a:cubicBezTo>
                  <a:cubicBezTo>
                    <a:pt x="1512" y="1346"/>
                    <a:pt x="1524" y="1334"/>
                    <a:pt x="1512" y="1322"/>
                  </a:cubicBezTo>
                  <a:cubicBezTo>
                    <a:pt x="1512" y="1322"/>
                    <a:pt x="1512" y="1310"/>
                    <a:pt x="1512" y="1298"/>
                  </a:cubicBezTo>
                  <a:cubicBezTo>
                    <a:pt x="1512" y="1298"/>
                    <a:pt x="1524" y="1286"/>
                    <a:pt x="1524" y="1274"/>
                  </a:cubicBezTo>
                  <a:lnTo>
                    <a:pt x="1536" y="1274"/>
                  </a:lnTo>
                  <a:cubicBezTo>
                    <a:pt x="1536" y="1274"/>
                    <a:pt x="1536" y="1274"/>
                    <a:pt x="1536" y="1262"/>
                  </a:cubicBezTo>
                  <a:cubicBezTo>
                    <a:pt x="1536" y="1262"/>
                    <a:pt x="1536" y="1250"/>
                    <a:pt x="1536" y="1250"/>
                  </a:cubicBezTo>
                  <a:lnTo>
                    <a:pt x="1536" y="1238"/>
                  </a:lnTo>
                  <a:cubicBezTo>
                    <a:pt x="1536" y="1227"/>
                    <a:pt x="1548" y="1215"/>
                    <a:pt x="1536" y="1215"/>
                  </a:cubicBezTo>
                  <a:cubicBezTo>
                    <a:pt x="1548" y="1215"/>
                    <a:pt x="1548" y="1179"/>
                    <a:pt x="1548" y="1167"/>
                  </a:cubicBezTo>
                  <a:cubicBezTo>
                    <a:pt x="1536" y="1167"/>
                    <a:pt x="1572" y="1155"/>
                    <a:pt x="1548" y="1155"/>
                  </a:cubicBezTo>
                  <a:cubicBezTo>
                    <a:pt x="1542" y="1149"/>
                    <a:pt x="1539" y="1149"/>
                    <a:pt x="1539" y="1149"/>
                  </a:cubicBezTo>
                  <a:cubicBezTo>
                    <a:pt x="1539" y="1149"/>
                    <a:pt x="1542" y="1149"/>
                    <a:pt x="1548" y="1143"/>
                  </a:cubicBezTo>
                  <a:cubicBezTo>
                    <a:pt x="1548" y="1119"/>
                    <a:pt x="1548" y="1119"/>
                    <a:pt x="1548" y="1119"/>
                  </a:cubicBezTo>
                  <a:cubicBezTo>
                    <a:pt x="1560" y="1119"/>
                    <a:pt x="1548" y="1119"/>
                    <a:pt x="1548" y="1107"/>
                  </a:cubicBezTo>
                  <a:cubicBezTo>
                    <a:pt x="1548" y="1107"/>
                    <a:pt x="1560" y="1096"/>
                    <a:pt x="1548" y="1084"/>
                  </a:cubicBezTo>
                  <a:cubicBezTo>
                    <a:pt x="1542" y="1090"/>
                    <a:pt x="1536" y="1093"/>
                    <a:pt x="1532" y="1093"/>
                  </a:cubicBezTo>
                  <a:cubicBezTo>
                    <a:pt x="1527" y="1093"/>
                    <a:pt x="1524" y="1090"/>
                    <a:pt x="1524" y="1084"/>
                  </a:cubicBezTo>
                  <a:lnTo>
                    <a:pt x="1536" y="1084"/>
                  </a:lnTo>
                  <a:cubicBezTo>
                    <a:pt x="1536" y="1084"/>
                    <a:pt x="1536" y="1072"/>
                    <a:pt x="1536" y="1072"/>
                  </a:cubicBezTo>
                  <a:cubicBezTo>
                    <a:pt x="1536" y="1072"/>
                    <a:pt x="1548" y="1060"/>
                    <a:pt x="1548" y="1060"/>
                  </a:cubicBezTo>
                  <a:lnTo>
                    <a:pt x="1536" y="1060"/>
                  </a:lnTo>
                  <a:cubicBezTo>
                    <a:pt x="1536" y="1048"/>
                    <a:pt x="1548" y="1048"/>
                    <a:pt x="1548" y="1036"/>
                  </a:cubicBezTo>
                  <a:cubicBezTo>
                    <a:pt x="1548" y="1024"/>
                    <a:pt x="1536" y="1012"/>
                    <a:pt x="1536" y="1000"/>
                  </a:cubicBezTo>
                  <a:close/>
                  <a:moveTo>
                    <a:pt x="1215" y="1560"/>
                  </a:moveTo>
                  <a:lnTo>
                    <a:pt x="1167" y="1572"/>
                  </a:lnTo>
                  <a:cubicBezTo>
                    <a:pt x="1167" y="1572"/>
                    <a:pt x="1155" y="1572"/>
                    <a:pt x="1155" y="1584"/>
                  </a:cubicBezTo>
                  <a:cubicBezTo>
                    <a:pt x="1155" y="1584"/>
                    <a:pt x="1155" y="1596"/>
                    <a:pt x="1143" y="1596"/>
                  </a:cubicBezTo>
                  <a:cubicBezTo>
                    <a:pt x="1143" y="1590"/>
                    <a:pt x="1143" y="1590"/>
                    <a:pt x="1143" y="1590"/>
                  </a:cubicBezTo>
                  <a:cubicBezTo>
                    <a:pt x="1143" y="1590"/>
                    <a:pt x="1143" y="1590"/>
                    <a:pt x="1143" y="1584"/>
                  </a:cubicBezTo>
                  <a:lnTo>
                    <a:pt x="1107" y="1584"/>
                  </a:lnTo>
                  <a:cubicBezTo>
                    <a:pt x="1107" y="1584"/>
                    <a:pt x="1107" y="1584"/>
                    <a:pt x="1107" y="1596"/>
                  </a:cubicBezTo>
                  <a:lnTo>
                    <a:pt x="1060" y="1596"/>
                  </a:lnTo>
                  <a:lnTo>
                    <a:pt x="1060" y="1607"/>
                  </a:lnTo>
                  <a:cubicBezTo>
                    <a:pt x="1060" y="1615"/>
                    <a:pt x="1069" y="1626"/>
                    <a:pt x="1075" y="1626"/>
                  </a:cubicBezTo>
                  <a:cubicBezTo>
                    <a:pt x="1080" y="1626"/>
                    <a:pt x="1084" y="1622"/>
                    <a:pt x="1084" y="1607"/>
                  </a:cubicBezTo>
                  <a:cubicBezTo>
                    <a:pt x="1084" y="1607"/>
                    <a:pt x="1107" y="1607"/>
                    <a:pt x="1107" y="1619"/>
                  </a:cubicBezTo>
                  <a:cubicBezTo>
                    <a:pt x="1111" y="1623"/>
                    <a:pt x="1113" y="1625"/>
                    <a:pt x="1113" y="1625"/>
                  </a:cubicBezTo>
                  <a:cubicBezTo>
                    <a:pt x="1114" y="1625"/>
                    <a:pt x="1111" y="1619"/>
                    <a:pt x="1119" y="1619"/>
                  </a:cubicBezTo>
                  <a:lnTo>
                    <a:pt x="1131" y="1619"/>
                  </a:lnTo>
                  <a:cubicBezTo>
                    <a:pt x="1155" y="1607"/>
                    <a:pt x="1167" y="1607"/>
                    <a:pt x="1191" y="1607"/>
                  </a:cubicBezTo>
                  <a:cubicBezTo>
                    <a:pt x="1203" y="1607"/>
                    <a:pt x="1238" y="1607"/>
                    <a:pt x="1226" y="1584"/>
                  </a:cubicBezTo>
                  <a:lnTo>
                    <a:pt x="1226" y="1572"/>
                  </a:lnTo>
                  <a:cubicBezTo>
                    <a:pt x="1226" y="1560"/>
                    <a:pt x="1226" y="1560"/>
                    <a:pt x="1215" y="1560"/>
                  </a:cubicBezTo>
                  <a:close/>
                  <a:moveTo>
                    <a:pt x="1453" y="1655"/>
                  </a:moveTo>
                  <a:cubicBezTo>
                    <a:pt x="1453" y="1667"/>
                    <a:pt x="1441" y="1679"/>
                    <a:pt x="1453" y="1679"/>
                  </a:cubicBezTo>
                  <a:lnTo>
                    <a:pt x="1465" y="1667"/>
                  </a:lnTo>
                  <a:cubicBezTo>
                    <a:pt x="1465" y="1655"/>
                    <a:pt x="1453" y="1655"/>
                    <a:pt x="1453" y="1655"/>
                  </a:cubicBezTo>
                  <a:close/>
                  <a:moveTo>
                    <a:pt x="1334" y="1715"/>
                  </a:moveTo>
                  <a:cubicBezTo>
                    <a:pt x="1334" y="1715"/>
                    <a:pt x="1334" y="1727"/>
                    <a:pt x="1334" y="1727"/>
                  </a:cubicBezTo>
                  <a:lnTo>
                    <a:pt x="1345" y="1727"/>
                  </a:lnTo>
                  <a:cubicBezTo>
                    <a:pt x="1345" y="1727"/>
                    <a:pt x="1334" y="1715"/>
                    <a:pt x="1334" y="1715"/>
                  </a:cubicBezTo>
                  <a:close/>
                  <a:moveTo>
                    <a:pt x="1430" y="1716"/>
                  </a:moveTo>
                  <a:cubicBezTo>
                    <a:pt x="1425" y="1716"/>
                    <a:pt x="1425" y="1727"/>
                    <a:pt x="1441" y="1727"/>
                  </a:cubicBezTo>
                  <a:cubicBezTo>
                    <a:pt x="1437" y="1719"/>
                    <a:pt x="1433" y="1716"/>
                    <a:pt x="1430" y="1716"/>
                  </a:cubicBezTo>
                  <a:close/>
                  <a:moveTo>
                    <a:pt x="714" y="1572"/>
                  </a:moveTo>
                  <a:cubicBezTo>
                    <a:pt x="703" y="1572"/>
                    <a:pt x="703" y="1584"/>
                    <a:pt x="691" y="1596"/>
                  </a:cubicBezTo>
                  <a:lnTo>
                    <a:pt x="703" y="1596"/>
                  </a:lnTo>
                  <a:cubicBezTo>
                    <a:pt x="703" y="1596"/>
                    <a:pt x="703" y="1607"/>
                    <a:pt x="703" y="1607"/>
                  </a:cubicBezTo>
                  <a:cubicBezTo>
                    <a:pt x="703" y="1613"/>
                    <a:pt x="703" y="1616"/>
                    <a:pt x="704" y="1616"/>
                  </a:cubicBezTo>
                  <a:cubicBezTo>
                    <a:pt x="706" y="1616"/>
                    <a:pt x="708" y="1613"/>
                    <a:pt x="714" y="1607"/>
                  </a:cubicBezTo>
                  <a:lnTo>
                    <a:pt x="714" y="1631"/>
                  </a:lnTo>
                  <a:cubicBezTo>
                    <a:pt x="714" y="1623"/>
                    <a:pt x="714" y="1614"/>
                    <a:pt x="719" y="1614"/>
                  </a:cubicBezTo>
                  <a:cubicBezTo>
                    <a:pt x="720" y="1614"/>
                    <a:pt x="723" y="1616"/>
                    <a:pt x="726" y="1619"/>
                  </a:cubicBezTo>
                  <a:cubicBezTo>
                    <a:pt x="726" y="1619"/>
                    <a:pt x="726" y="1619"/>
                    <a:pt x="726" y="1631"/>
                  </a:cubicBezTo>
                  <a:cubicBezTo>
                    <a:pt x="726" y="1631"/>
                    <a:pt x="732" y="1637"/>
                    <a:pt x="735" y="1637"/>
                  </a:cubicBezTo>
                  <a:cubicBezTo>
                    <a:pt x="737" y="1637"/>
                    <a:pt x="738" y="1635"/>
                    <a:pt x="738" y="1631"/>
                  </a:cubicBezTo>
                  <a:cubicBezTo>
                    <a:pt x="750" y="1631"/>
                    <a:pt x="738" y="1655"/>
                    <a:pt x="738" y="1655"/>
                  </a:cubicBezTo>
                  <a:lnTo>
                    <a:pt x="750" y="1655"/>
                  </a:lnTo>
                  <a:cubicBezTo>
                    <a:pt x="750" y="1655"/>
                    <a:pt x="762" y="1667"/>
                    <a:pt x="762" y="1667"/>
                  </a:cubicBezTo>
                  <a:cubicBezTo>
                    <a:pt x="766" y="1671"/>
                    <a:pt x="767" y="1672"/>
                    <a:pt x="768" y="1672"/>
                  </a:cubicBezTo>
                  <a:cubicBezTo>
                    <a:pt x="769" y="1672"/>
                    <a:pt x="766" y="1667"/>
                    <a:pt x="774" y="1667"/>
                  </a:cubicBezTo>
                  <a:lnTo>
                    <a:pt x="786" y="1679"/>
                  </a:lnTo>
                  <a:cubicBezTo>
                    <a:pt x="792" y="1685"/>
                    <a:pt x="798" y="1688"/>
                    <a:pt x="804" y="1688"/>
                  </a:cubicBezTo>
                  <a:cubicBezTo>
                    <a:pt x="806" y="1688"/>
                    <a:pt x="808" y="1687"/>
                    <a:pt x="810" y="1687"/>
                  </a:cubicBezTo>
                  <a:lnTo>
                    <a:pt x="810" y="1687"/>
                  </a:lnTo>
                  <a:cubicBezTo>
                    <a:pt x="810" y="1688"/>
                    <a:pt x="810" y="1689"/>
                    <a:pt x="810" y="1691"/>
                  </a:cubicBezTo>
                  <a:cubicBezTo>
                    <a:pt x="822" y="1691"/>
                    <a:pt x="834" y="1691"/>
                    <a:pt x="822" y="1703"/>
                  </a:cubicBezTo>
                  <a:cubicBezTo>
                    <a:pt x="822" y="1705"/>
                    <a:pt x="823" y="1706"/>
                    <a:pt x="824" y="1706"/>
                  </a:cubicBezTo>
                  <a:cubicBezTo>
                    <a:pt x="829" y="1706"/>
                    <a:pt x="838" y="1699"/>
                    <a:pt x="843" y="1699"/>
                  </a:cubicBezTo>
                  <a:cubicBezTo>
                    <a:pt x="844" y="1699"/>
                    <a:pt x="845" y="1700"/>
                    <a:pt x="845" y="1703"/>
                  </a:cubicBezTo>
                  <a:cubicBezTo>
                    <a:pt x="839" y="1710"/>
                    <a:pt x="844" y="1716"/>
                    <a:pt x="849" y="1716"/>
                  </a:cubicBezTo>
                  <a:cubicBezTo>
                    <a:pt x="853" y="1716"/>
                    <a:pt x="857" y="1713"/>
                    <a:pt x="857" y="1703"/>
                  </a:cubicBezTo>
                  <a:cubicBezTo>
                    <a:pt x="857" y="1703"/>
                    <a:pt x="857" y="1715"/>
                    <a:pt x="857" y="1715"/>
                  </a:cubicBezTo>
                  <a:lnTo>
                    <a:pt x="869" y="1727"/>
                  </a:lnTo>
                  <a:cubicBezTo>
                    <a:pt x="873" y="1731"/>
                    <a:pt x="876" y="1732"/>
                    <a:pt x="878" y="1732"/>
                  </a:cubicBezTo>
                  <a:cubicBezTo>
                    <a:pt x="881" y="1732"/>
                    <a:pt x="881" y="1727"/>
                    <a:pt x="881" y="1727"/>
                  </a:cubicBezTo>
                  <a:lnTo>
                    <a:pt x="893" y="1738"/>
                  </a:lnTo>
                  <a:cubicBezTo>
                    <a:pt x="893" y="1738"/>
                    <a:pt x="905" y="1750"/>
                    <a:pt x="905" y="1750"/>
                  </a:cubicBezTo>
                  <a:lnTo>
                    <a:pt x="929" y="1750"/>
                  </a:lnTo>
                  <a:lnTo>
                    <a:pt x="929" y="1762"/>
                  </a:lnTo>
                  <a:cubicBezTo>
                    <a:pt x="941" y="1762"/>
                    <a:pt x="941" y="1750"/>
                    <a:pt x="941" y="1750"/>
                  </a:cubicBezTo>
                  <a:cubicBezTo>
                    <a:pt x="953" y="1762"/>
                    <a:pt x="941" y="1774"/>
                    <a:pt x="941" y="1774"/>
                  </a:cubicBezTo>
                  <a:cubicBezTo>
                    <a:pt x="941" y="1777"/>
                    <a:pt x="942" y="1778"/>
                    <a:pt x="943" y="1778"/>
                  </a:cubicBezTo>
                  <a:cubicBezTo>
                    <a:pt x="948" y="1778"/>
                    <a:pt x="957" y="1771"/>
                    <a:pt x="962" y="1771"/>
                  </a:cubicBezTo>
                  <a:cubicBezTo>
                    <a:pt x="963" y="1771"/>
                    <a:pt x="964" y="1772"/>
                    <a:pt x="964" y="1774"/>
                  </a:cubicBezTo>
                  <a:cubicBezTo>
                    <a:pt x="964" y="1786"/>
                    <a:pt x="988" y="1786"/>
                    <a:pt x="988" y="1786"/>
                  </a:cubicBezTo>
                  <a:lnTo>
                    <a:pt x="1024" y="1786"/>
                  </a:lnTo>
                  <a:cubicBezTo>
                    <a:pt x="1024" y="1798"/>
                    <a:pt x="1036" y="1798"/>
                    <a:pt x="1036" y="1810"/>
                  </a:cubicBezTo>
                  <a:cubicBezTo>
                    <a:pt x="1036" y="1802"/>
                    <a:pt x="1036" y="1799"/>
                    <a:pt x="1036" y="1799"/>
                  </a:cubicBezTo>
                  <a:cubicBezTo>
                    <a:pt x="1037" y="1799"/>
                    <a:pt x="1040" y="1810"/>
                    <a:pt x="1048" y="1810"/>
                  </a:cubicBezTo>
                  <a:cubicBezTo>
                    <a:pt x="1060" y="1810"/>
                    <a:pt x="1060" y="1798"/>
                    <a:pt x="1072" y="1798"/>
                  </a:cubicBezTo>
                  <a:cubicBezTo>
                    <a:pt x="1072" y="1798"/>
                    <a:pt x="1072" y="1798"/>
                    <a:pt x="1072" y="1810"/>
                  </a:cubicBezTo>
                  <a:lnTo>
                    <a:pt x="1119" y="1810"/>
                  </a:lnTo>
                  <a:cubicBezTo>
                    <a:pt x="1131" y="1810"/>
                    <a:pt x="1143" y="1834"/>
                    <a:pt x="1155" y="1834"/>
                  </a:cubicBezTo>
                  <a:cubicBezTo>
                    <a:pt x="1161" y="1828"/>
                    <a:pt x="1161" y="1825"/>
                    <a:pt x="1161" y="1825"/>
                  </a:cubicBezTo>
                  <a:cubicBezTo>
                    <a:pt x="1161" y="1825"/>
                    <a:pt x="1161" y="1828"/>
                    <a:pt x="1167" y="1834"/>
                  </a:cubicBezTo>
                  <a:lnTo>
                    <a:pt x="1179" y="1834"/>
                  </a:lnTo>
                  <a:cubicBezTo>
                    <a:pt x="1179" y="1834"/>
                    <a:pt x="1195" y="1844"/>
                    <a:pt x="1209" y="1844"/>
                  </a:cubicBezTo>
                  <a:cubicBezTo>
                    <a:pt x="1216" y="1844"/>
                    <a:pt x="1222" y="1842"/>
                    <a:pt x="1226" y="1834"/>
                  </a:cubicBezTo>
                  <a:cubicBezTo>
                    <a:pt x="1250" y="1810"/>
                    <a:pt x="1179" y="1774"/>
                    <a:pt x="1191" y="1774"/>
                  </a:cubicBezTo>
                  <a:lnTo>
                    <a:pt x="1179" y="1762"/>
                  </a:lnTo>
                  <a:cubicBezTo>
                    <a:pt x="1179" y="1762"/>
                    <a:pt x="1191" y="1715"/>
                    <a:pt x="1179" y="1715"/>
                  </a:cubicBezTo>
                  <a:lnTo>
                    <a:pt x="1167" y="1715"/>
                  </a:lnTo>
                  <a:cubicBezTo>
                    <a:pt x="1167" y="1715"/>
                    <a:pt x="1167" y="1730"/>
                    <a:pt x="1161" y="1730"/>
                  </a:cubicBezTo>
                  <a:cubicBezTo>
                    <a:pt x="1159" y="1730"/>
                    <a:pt x="1157" y="1729"/>
                    <a:pt x="1155" y="1727"/>
                  </a:cubicBezTo>
                  <a:lnTo>
                    <a:pt x="1131" y="1727"/>
                  </a:lnTo>
                  <a:cubicBezTo>
                    <a:pt x="1131" y="1727"/>
                    <a:pt x="1119" y="1738"/>
                    <a:pt x="1107" y="1738"/>
                  </a:cubicBezTo>
                  <a:cubicBezTo>
                    <a:pt x="1107" y="1738"/>
                    <a:pt x="1107" y="1715"/>
                    <a:pt x="1095" y="1715"/>
                  </a:cubicBezTo>
                  <a:cubicBezTo>
                    <a:pt x="1093" y="1712"/>
                    <a:pt x="1092" y="1711"/>
                    <a:pt x="1091" y="1711"/>
                  </a:cubicBezTo>
                  <a:lnTo>
                    <a:pt x="1091" y="1711"/>
                  </a:lnTo>
                  <a:cubicBezTo>
                    <a:pt x="1091" y="1711"/>
                    <a:pt x="1091" y="1711"/>
                    <a:pt x="1090" y="1711"/>
                  </a:cubicBezTo>
                  <a:lnTo>
                    <a:pt x="1090" y="1711"/>
                  </a:lnTo>
                  <a:cubicBezTo>
                    <a:pt x="1090" y="1711"/>
                    <a:pt x="1090" y="1711"/>
                    <a:pt x="1089" y="1711"/>
                  </a:cubicBezTo>
                  <a:cubicBezTo>
                    <a:pt x="1088" y="1711"/>
                    <a:pt x="1086" y="1712"/>
                    <a:pt x="1084" y="1715"/>
                  </a:cubicBezTo>
                  <a:cubicBezTo>
                    <a:pt x="1084" y="1715"/>
                    <a:pt x="1084" y="1741"/>
                    <a:pt x="1076" y="1741"/>
                  </a:cubicBezTo>
                  <a:cubicBezTo>
                    <a:pt x="1075" y="1741"/>
                    <a:pt x="1073" y="1740"/>
                    <a:pt x="1072" y="1738"/>
                  </a:cubicBezTo>
                  <a:cubicBezTo>
                    <a:pt x="1072" y="1727"/>
                    <a:pt x="1072" y="1727"/>
                    <a:pt x="1072" y="1715"/>
                  </a:cubicBezTo>
                  <a:cubicBezTo>
                    <a:pt x="1062" y="1715"/>
                    <a:pt x="1068" y="1730"/>
                    <a:pt x="1058" y="1730"/>
                  </a:cubicBezTo>
                  <a:cubicBezTo>
                    <a:pt x="1056" y="1730"/>
                    <a:pt x="1053" y="1729"/>
                    <a:pt x="1048" y="1727"/>
                  </a:cubicBezTo>
                  <a:cubicBezTo>
                    <a:pt x="1048" y="1727"/>
                    <a:pt x="1048" y="1715"/>
                    <a:pt x="1048" y="1715"/>
                  </a:cubicBezTo>
                  <a:cubicBezTo>
                    <a:pt x="1048" y="1715"/>
                    <a:pt x="1043" y="1709"/>
                    <a:pt x="1039" y="1709"/>
                  </a:cubicBezTo>
                  <a:cubicBezTo>
                    <a:pt x="1037" y="1709"/>
                    <a:pt x="1036" y="1711"/>
                    <a:pt x="1036" y="1715"/>
                  </a:cubicBezTo>
                  <a:cubicBezTo>
                    <a:pt x="1036" y="1701"/>
                    <a:pt x="1036" y="1695"/>
                    <a:pt x="1034" y="1695"/>
                  </a:cubicBezTo>
                  <a:cubicBezTo>
                    <a:pt x="1032" y="1695"/>
                    <a:pt x="1029" y="1698"/>
                    <a:pt x="1024" y="1703"/>
                  </a:cubicBezTo>
                  <a:cubicBezTo>
                    <a:pt x="1022" y="1705"/>
                    <a:pt x="1019" y="1706"/>
                    <a:pt x="1017" y="1706"/>
                  </a:cubicBezTo>
                  <a:cubicBezTo>
                    <a:pt x="1008" y="1706"/>
                    <a:pt x="1000" y="1691"/>
                    <a:pt x="1000" y="1691"/>
                  </a:cubicBezTo>
                  <a:cubicBezTo>
                    <a:pt x="994" y="1691"/>
                    <a:pt x="994" y="1698"/>
                    <a:pt x="996" y="1702"/>
                  </a:cubicBezTo>
                  <a:lnTo>
                    <a:pt x="996" y="1702"/>
                  </a:lnTo>
                  <a:cubicBezTo>
                    <a:pt x="986" y="1700"/>
                    <a:pt x="976" y="1691"/>
                    <a:pt x="976" y="1691"/>
                  </a:cubicBezTo>
                  <a:lnTo>
                    <a:pt x="976" y="1691"/>
                  </a:lnTo>
                  <a:cubicBezTo>
                    <a:pt x="976" y="1703"/>
                    <a:pt x="988" y="1715"/>
                    <a:pt x="1000" y="1715"/>
                  </a:cubicBezTo>
                  <a:lnTo>
                    <a:pt x="976" y="1715"/>
                  </a:lnTo>
                  <a:cubicBezTo>
                    <a:pt x="964" y="1715"/>
                    <a:pt x="964" y="1715"/>
                    <a:pt x="964" y="1703"/>
                  </a:cubicBezTo>
                  <a:lnTo>
                    <a:pt x="964" y="1691"/>
                  </a:lnTo>
                  <a:cubicBezTo>
                    <a:pt x="964" y="1687"/>
                    <a:pt x="963" y="1686"/>
                    <a:pt x="961" y="1686"/>
                  </a:cubicBezTo>
                  <a:cubicBezTo>
                    <a:pt x="957" y="1686"/>
                    <a:pt x="949" y="1691"/>
                    <a:pt x="941" y="1691"/>
                  </a:cubicBezTo>
                  <a:cubicBezTo>
                    <a:pt x="929" y="1691"/>
                    <a:pt x="929" y="1679"/>
                    <a:pt x="929" y="1667"/>
                  </a:cubicBezTo>
                  <a:cubicBezTo>
                    <a:pt x="917" y="1679"/>
                    <a:pt x="917" y="1679"/>
                    <a:pt x="905" y="1679"/>
                  </a:cubicBezTo>
                  <a:cubicBezTo>
                    <a:pt x="893" y="1679"/>
                    <a:pt x="905" y="1679"/>
                    <a:pt x="905" y="1667"/>
                  </a:cubicBezTo>
                  <a:lnTo>
                    <a:pt x="905" y="1667"/>
                  </a:lnTo>
                  <a:cubicBezTo>
                    <a:pt x="905" y="1667"/>
                    <a:pt x="905" y="1667"/>
                    <a:pt x="905" y="1667"/>
                  </a:cubicBezTo>
                  <a:cubicBezTo>
                    <a:pt x="905" y="1667"/>
                    <a:pt x="893" y="1667"/>
                    <a:pt x="893" y="1655"/>
                  </a:cubicBezTo>
                  <a:lnTo>
                    <a:pt x="834" y="1655"/>
                  </a:lnTo>
                  <a:lnTo>
                    <a:pt x="834" y="1643"/>
                  </a:lnTo>
                  <a:lnTo>
                    <a:pt x="810" y="1631"/>
                  </a:lnTo>
                  <a:cubicBezTo>
                    <a:pt x="810" y="1631"/>
                    <a:pt x="804" y="1621"/>
                    <a:pt x="797" y="1621"/>
                  </a:cubicBezTo>
                  <a:cubicBezTo>
                    <a:pt x="794" y="1621"/>
                    <a:pt x="790" y="1623"/>
                    <a:pt x="786" y="1631"/>
                  </a:cubicBezTo>
                  <a:cubicBezTo>
                    <a:pt x="784" y="1633"/>
                    <a:pt x="783" y="1634"/>
                    <a:pt x="782" y="1634"/>
                  </a:cubicBezTo>
                  <a:cubicBezTo>
                    <a:pt x="777" y="1634"/>
                    <a:pt x="784" y="1607"/>
                    <a:pt x="774" y="1607"/>
                  </a:cubicBezTo>
                  <a:lnTo>
                    <a:pt x="762" y="1607"/>
                  </a:lnTo>
                  <a:cubicBezTo>
                    <a:pt x="750" y="1607"/>
                    <a:pt x="762" y="1596"/>
                    <a:pt x="762" y="1596"/>
                  </a:cubicBezTo>
                  <a:lnTo>
                    <a:pt x="738" y="1596"/>
                  </a:lnTo>
                  <a:lnTo>
                    <a:pt x="726" y="1607"/>
                  </a:lnTo>
                  <a:cubicBezTo>
                    <a:pt x="726" y="1607"/>
                    <a:pt x="726" y="1596"/>
                    <a:pt x="714" y="1596"/>
                  </a:cubicBezTo>
                  <a:cubicBezTo>
                    <a:pt x="714" y="1584"/>
                    <a:pt x="738" y="1572"/>
                    <a:pt x="714" y="157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0" name="Google Shape;5260;p43"/>
            <p:cNvSpPr/>
            <p:nvPr/>
          </p:nvSpPr>
          <p:spPr>
            <a:xfrm>
              <a:off x="5017652" y="5129684"/>
              <a:ext cx="127377" cy="92633"/>
            </a:xfrm>
            <a:custGeom>
              <a:avLst/>
              <a:gdLst/>
              <a:ahLst/>
              <a:cxnLst/>
              <a:rect l="l" t="t" r="r" b="b"/>
              <a:pathLst>
                <a:path w="2511" h="1826" extrusionOk="0">
                  <a:moveTo>
                    <a:pt x="1572" y="932"/>
                  </a:moveTo>
                  <a:cubicBezTo>
                    <a:pt x="1536" y="992"/>
                    <a:pt x="1489" y="1039"/>
                    <a:pt x="1429" y="1063"/>
                  </a:cubicBezTo>
                  <a:cubicBezTo>
                    <a:pt x="1370" y="1063"/>
                    <a:pt x="1298" y="1063"/>
                    <a:pt x="1250" y="1028"/>
                  </a:cubicBezTo>
                  <a:lnTo>
                    <a:pt x="1572" y="932"/>
                  </a:lnTo>
                  <a:close/>
                  <a:moveTo>
                    <a:pt x="2123" y="0"/>
                  </a:moveTo>
                  <a:cubicBezTo>
                    <a:pt x="2087" y="0"/>
                    <a:pt x="2050" y="5"/>
                    <a:pt x="2012" y="16"/>
                  </a:cubicBezTo>
                  <a:lnTo>
                    <a:pt x="369" y="492"/>
                  </a:lnTo>
                  <a:cubicBezTo>
                    <a:pt x="107" y="563"/>
                    <a:pt x="0" y="873"/>
                    <a:pt x="167" y="1087"/>
                  </a:cubicBezTo>
                  <a:cubicBezTo>
                    <a:pt x="227" y="1170"/>
                    <a:pt x="739" y="1825"/>
                    <a:pt x="1381" y="1825"/>
                  </a:cubicBezTo>
                  <a:cubicBezTo>
                    <a:pt x="1465" y="1825"/>
                    <a:pt x="1548" y="1813"/>
                    <a:pt x="1631" y="1790"/>
                  </a:cubicBezTo>
                  <a:cubicBezTo>
                    <a:pt x="2429" y="1563"/>
                    <a:pt x="2501" y="516"/>
                    <a:pt x="2501" y="397"/>
                  </a:cubicBezTo>
                  <a:cubicBezTo>
                    <a:pt x="2511" y="172"/>
                    <a:pt x="2338" y="0"/>
                    <a:pt x="21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1" name="Google Shape;5261;p43"/>
            <p:cNvSpPr/>
            <p:nvPr/>
          </p:nvSpPr>
          <p:spPr>
            <a:xfrm>
              <a:off x="5041799" y="5170318"/>
              <a:ext cx="51" cy="6696"/>
            </a:xfrm>
            <a:custGeom>
              <a:avLst/>
              <a:gdLst/>
              <a:ahLst/>
              <a:cxnLst/>
              <a:rect l="l" t="t" r="r" b="b"/>
              <a:pathLst>
                <a:path w="1" h="132" extrusionOk="0">
                  <a:moveTo>
                    <a:pt x="1" y="96"/>
                  </a:moveTo>
                  <a:close/>
                  <a:moveTo>
                    <a:pt x="1" y="96"/>
                  </a:moveTo>
                  <a:close/>
                  <a:moveTo>
                    <a:pt x="1" y="72"/>
                  </a:moveTo>
                  <a:close/>
                  <a:moveTo>
                    <a:pt x="1" y="0"/>
                  </a:moveTo>
                  <a:close/>
                  <a:moveTo>
                    <a:pt x="1" y="72"/>
                  </a:moveTo>
                  <a:close/>
                  <a:moveTo>
                    <a:pt x="1" y="72"/>
                  </a:moveTo>
                  <a:close/>
                  <a:moveTo>
                    <a:pt x="1" y="60"/>
                  </a:moveTo>
                  <a:close/>
                  <a:moveTo>
                    <a:pt x="1" y="48"/>
                  </a:moveTo>
                  <a:close/>
                  <a:moveTo>
                    <a:pt x="1" y="48"/>
                  </a:moveTo>
                  <a:close/>
                  <a:moveTo>
                    <a:pt x="1" y="48"/>
                  </a:moveTo>
                  <a:lnTo>
                    <a:pt x="1" y="48"/>
                  </a:lnTo>
                  <a:lnTo>
                    <a:pt x="1" y="48"/>
                  </a:lnTo>
                  <a:close/>
                  <a:moveTo>
                    <a:pt x="1" y="72"/>
                  </a:moveTo>
                  <a:close/>
                  <a:moveTo>
                    <a:pt x="1" y="60"/>
                  </a:moveTo>
                  <a:close/>
                  <a:moveTo>
                    <a:pt x="1" y="60"/>
                  </a:moveTo>
                  <a:close/>
                  <a:moveTo>
                    <a:pt x="1" y="36"/>
                  </a:moveTo>
                  <a:close/>
                  <a:moveTo>
                    <a:pt x="1" y="36"/>
                  </a:moveTo>
                  <a:lnTo>
                    <a:pt x="1" y="48"/>
                  </a:lnTo>
                  <a:cubicBezTo>
                    <a:pt x="1" y="60"/>
                    <a:pt x="1" y="48"/>
                    <a:pt x="1" y="48"/>
                  </a:cubicBezTo>
                  <a:lnTo>
                    <a:pt x="1" y="48"/>
                  </a:lnTo>
                  <a:lnTo>
                    <a:pt x="1" y="48"/>
                  </a:lnTo>
                  <a:lnTo>
                    <a:pt x="1" y="48"/>
                  </a:lnTo>
                  <a:lnTo>
                    <a:pt x="1" y="48"/>
                  </a:lnTo>
                  <a:lnTo>
                    <a:pt x="1" y="48"/>
                  </a:lnTo>
                  <a:lnTo>
                    <a:pt x="1" y="48"/>
                  </a:lnTo>
                  <a:lnTo>
                    <a:pt x="1" y="48"/>
                  </a:lnTo>
                  <a:lnTo>
                    <a:pt x="1" y="48"/>
                  </a:lnTo>
                  <a:lnTo>
                    <a:pt x="1" y="48"/>
                  </a:lnTo>
                  <a:lnTo>
                    <a:pt x="1" y="48"/>
                  </a:lnTo>
                  <a:lnTo>
                    <a:pt x="1" y="48"/>
                  </a:lnTo>
                  <a:lnTo>
                    <a:pt x="1" y="48"/>
                  </a:lnTo>
                  <a:lnTo>
                    <a:pt x="1" y="60"/>
                  </a:lnTo>
                  <a:cubicBezTo>
                    <a:pt x="1" y="48"/>
                    <a:pt x="1" y="60"/>
                    <a:pt x="1" y="60"/>
                  </a:cubicBezTo>
                  <a:lnTo>
                    <a:pt x="1" y="60"/>
                  </a:lnTo>
                  <a:lnTo>
                    <a:pt x="1" y="60"/>
                  </a:lnTo>
                  <a:lnTo>
                    <a:pt x="1" y="48"/>
                  </a:lnTo>
                  <a:lnTo>
                    <a:pt x="1" y="48"/>
                  </a:lnTo>
                  <a:lnTo>
                    <a:pt x="1" y="48"/>
                  </a:lnTo>
                  <a:lnTo>
                    <a:pt x="1" y="48"/>
                  </a:lnTo>
                  <a:lnTo>
                    <a:pt x="1" y="48"/>
                  </a:lnTo>
                  <a:lnTo>
                    <a:pt x="1" y="48"/>
                  </a:lnTo>
                  <a:lnTo>
                    <a:pt x="1" y="48"/>
                  </a:lnTo>
                  <a:lnTo>
                    <a:pt x="1" y="48"/>
                  </a:lnTo>
                  <a:lnTo>
                    <a:pt x="1" y="48"/>
                  </a:lnTo>
                  <a:lnTo>
                    <a:pt x="1" y="48"/>
                  </a:lnTo>
                  <a:lnTo>
                    <a:pt x="1" y="48"/>
                  </a:lnTo>
                  <a:lnTo>
                    <a:pt x="1" y="48"/>
                  </a:lnTo>
                  <a:lnTo>
                    <a:pt x="1" y="48"/>
                  </a:lnTo>
                  <a:lnTo>
                    <a:pt x="1" y="48"/>
                  </a:lnTo>
                  <a:lnTo>
                    <a:pt x="1" y="48"/>
                  </a:lnTo>
                  <a:lnTo>
                    <a:pt x="1" y="48"/>
                  </a:lnTo>
                  <a:lnTo>
                    <a:pt x="1" y="48"/>
                  </a:lnTo>
                  <a:lnTo>
                    <a:pt x="1" y="48"/>
                  </a:lnTo>
                  <a:lnTo>
                    <a:pt x="1" y="48"/>
                  </a:lnTo>
                  <a:lnTo>
                    <a:pt x="1" y="60"/>
                  </a:lnTo>
                  <a:lnTo>
                    <a:pt x="1" y="60"/>
                  </a:lnTo>
                  <a:lnTo>
                    <a:pt x="1" y="72"/>
                  </a:lnTo>
                  <a:lnTo>
                    <a:pt x="1" y="72"/>
                  </a:lnTo>
                  <a:lnTo>
                    <a:pt x="1" y="48"/>
                  </a:lnTo>
                  <a:lnTo>
                    <a:pt x="1" y="48"/>
                  </a:lnTo>
                  <a:lnTo>
                    <a:pt x="1" y="48"/>
                  </a:lnTo>
                  <a:lnTo>
                    <a:pt x="1" y="48"/>
                  </a:lnTo>
                  <a:lnTo>
                    <a:pt x="1" y="48"/>
                  </a:lnTo>
                  <a:lnTo>
                    <a:pt x="1" y="48"/>
                  </a:lnTo>
                  <a:lnTo>
                    <a:pt x="1" y="60"/>
                  </a:lnTo>
                  <a:lnTo>
                    <a:pt x="1" y="60"/>
                  </a:lnTo>
                  <a:lnTo>
                    <a:pt x="1" y="60"/>
                  </a:lnTo>
                  <a:lnTo>
                    <a:pt x="1" y="60"/>
                  </a:lnTo>
                  <a:lnTo>
                    <a:pt x="1" y="48"/>
                  </a:lnTo>
                  <a:lnTo>
                    <a:pt x="1" y="48"/>
                  </a:lnTo>
                  <a:lnTo>
                    <a:pt x="1" y="48"/>
                  </a:lnTo>
                  <a:lnTo>
                    <a:pt x="1" y="48"/>
                  </a:lnTo>
                  <a:lnTo>
                    <a:pt x="1" y="48"/>
                  </a:lnTo>
                  <a:lnTo>
                    <a:pt x="1" y="48"/>
                  </a:lnTo>
                  <a:lnTo>
                    <a:pt x="1" y="48"/>
                  </a:lnTo>
                  <a:lnTo>
                    <a:pt x="1" y="48"/>
                  </a:lnTo>
                  <a:lnTo>
                    <a:pt x="1" y="48"/>
                  </a:lnTo>
                  <a:lnTo>
                    <a:pt x="1" y="48"/>
                  </a:lnTo>
                  <a:lnTo>
                    <a:pt x="1" y="48"/>
                  </a:lnTo>
                  <a:lnTo>
                    <a:pt x="1" y="48"/>
                  </a:lnTo>
                  <a:lnTo>
                    <a:pt x="1" y="48"/>
                  </a:lnTo>
                  <a:lnTo>
                    <a:pt x="1" y="48"/>
                  </a:lnTo>
                  <a:lnTo>
                    <a:pt x="1" y="48"/>
                  </a:lnTo>
                  <a:lnTo>
                    <a:pt x="1" y="48"/>
                  </a:lnTo>
                  <a:lnTo>
                    <a:pt x="1" y="48"/>
                  </a:lnTo>
                  <a:lnTo>
                    <a:pt x="1" y="60"/>
                  </a:lnTo>
                  <a:lnTo>
                    <a:pt x="1" y="60"/>
                  </a:lnTo>
                  <a:lnTo>
                    <a:pt x="1" y="48"/>
                  </a:lnTo>
                  <a:lnTo>
                    <a:pt x="1" y="48"/>
                  </a:lnTo>
                  <a:lnTo>
                    <a:pt x="1" y="48"/>
                  </a:lnTo>
                  <a:lnTo>
                    <a:pt x="1" y="48"/>
                  </a:lnTo>
                  <a:lnTo>
                    <a:pt x="1" y="24"/>
                  </a:lnTo>
                  <a:lnTo>
                    <a:pt x="1" y="24"/>
                  </a:lnTo>
                  <a:lnTo>
                    <a:pt x="1" y="48"/>
                  </a:lnTo>
                  <a:lnTo>
                    <a:pt x="1" y="48"/>
                  </a:lnTo>
                  <a:lnTo>
                    <a:pt x="1" y="48"/>
                  </a:lnTo>
                  <a:lnTo>
                    <a:pt x="1" y="48"/>
                  </a:lnTo>
                  <a:lnTo>
                    <a:pt x="1" y="48"/>
                  </a:lnTo>
                  <a:lnTo>
                    <a:pt x="1" y="48"/>
                  </a:lnTo>
                  <a:lnTo>
                    <a:pt x="1" y="48"/>
                  </a:lnTo>
                  <a:lnTo>
                    <a:pt x="1" y="48"/>
                  </a:lnTo>
                  <a:lnTo>
                    <a:pt x="1" y="48"/>
                  </a:lnTo>
                  <a:lnTo>
                    <a:pt x="1" y="48"/>
                  </a:lnTo>
                  <a:lnTo>
                    <a:pt x="1" y="48"/>
                  </a:lnTo>
                  <a:lnTo>
                    <a:pt x="1" y="48"/>
                  </a:lnTo>
                  <a:lnTo>
                    <a:pt x="1" y="48"/>
                  </a:lnTo>
                  <a:lnTo>
                    <a:pt x="1" y="48"/>
                  </a:lnTo>
                  <a:lnTo>
                    <a:pt x="1" y="84"/>
                  </a:lnTo>
                  <a:lnTo>
                    <a:pt x="1" y="84"/>
                  </a:lnTo>
                  <a:lnTo>
                    <a:pt x="1" y="107"/>
                  </a:lnTo>
                  <a:lnTo>
                    <a:pt x="1" y="107"/>
                  </a:lnTo>
                  <a:lnTo>
                    <a:pt x="1" y="107"/>
                  </a:lnTo>
                  <a:lnTo>
                    <a:pt x="1" y="107"/>
                  </a:lnTo>
                  <a:lnTo>
                    <a:pt x="1" y="107"/>
                  </a:lnTo>
                  <a:lnTo>
                    <a:pt x="1" y="107"/>
                  </a:lnTo>
                  <a:lnTo>
                    <a:pt x="1" y="107"/>
                  </a:lnTo>
                  <a:lnTo>
                    <a:pt x="1" y="107"/>
                  </a:lnTo>
                  <a:lnTo>
                    <a:pt x="1" y="107"/>
                  </a:lnTo>
                  <a:lnTo>
                    <a:pt x="1" y="107"/>
                  </a:lnTo>
                  <a:lnTo>
                    <a:pt x="1" y="107"/>
                  </a:lnTo>
                  <a:lnTo>
                    <a:pt x="1" y="107"/>
                  </a:lnTo>
                  <a:lnTo>
                    <a:pt x="1" y="107"/>
                  </a:lnTo>
                  <a:lnTo>
                    <a:pt x="1" y="107"/>
                  </a:lnTo>
                  <a:lnTo>
                    <a:pt x="1" y="107"/>
                  </a:lnTo>
                  <a:lnTo>
                    <a:pt x="1" y="107"/>
                  </a:lnTo>
                  <a:lnTo>
                    <a:pt x="1" y="107"/>
                  </a:lnTo>
                  <a:lnTo>
                    <a:pt x="1" y="107"/>
                  </a:lnTo>
                  <a:lnTo>
                    <a:pt x="1" y="107"/>
                  </a:lnTo>
                  <a:lnTo>
                    <a:pt x="1" y="107"/>
                  </a:lnTo>
                  <a:lnTo>
                    <a:pt x="1" y="107"/>
                  </a:lnTo>
                  <a:lnTo>
                    <a:pt x="1" y="107"/>
                  </a:lnTo>
                  <a:lnTo>
                    <a:pt x="1" y="107"/>
                  </a:lnTo>
                  <a:lnTo>
                    <a:pt x="1" y="107"/>
                  </a:lnTo>
                  <a:lnTo>
                    <a:pt x="1" y="107"/>
                  </a:lnTo>
                  <a:lnTo>
                    <a:pt x="1" y="107"/>
                  </a:lnTo>
                  <a:lnTo>
                    <a:pt x="1" y="107"/>
                  </a:lnTo>
                  <a:lnTo>
                    <a:pt x="1" y="107"/>
                  </a:lnTo>
                  <a:lnTo>
                    <a:pt x="1" y="107"/>
                  </a:lnTo>
                  <a:lnTo>
                    <a:pt x="1" y="119"/>
                  </a:lnTo>
                  <a:lnTo>
                    <a:pt x="1" y="119"/>
                  </a:lnTo>
                  <a:lnTo>
                    <a:pt x="1" y="119"/>
                  </a:lnTo>
                  <a:lnTo>
                    <a:pt x="1" y="119"/>
                  </a:lnTo>
                  <a:lnTo>
                    <a:pt x="1" y="119"/>
                  </a:lnTo>
                  <a:lnTo>
                    <a:pt x="1" y="119"/>
                  </a:lnTo>
                  <a:lnTo>
                    <a:pt x="1" y="119"/>
                  </a:lnTo>
                  <a:lnTo>
                    <a:pt x="1" y="119"/>
                  </a:lnTo>
                  <a:lnTo>
                    <a:pt x="1" y="119"/>
                  </a:lnTo>
                  <a:lnTo>
                    <a:pt x="1" y="119"/>
                  </a:lnTo>
                  <a:lnTo>
                    <a:pt x="1" y="119"/>
                  </a:lnTo>
                  <a:lnTo>
                    <a:pt x="1" y="119"/>
                  </a:lnTo>
                  <a:lnTo>
                    <a:pt x="1" y="119"/>
                  </a:lnTo>
                  <a:lnTo>
                    <a:pt x="1" y="119"/>
                  </a:lnTo>
                  <a:lnTo>
                    <a:pt x="1" y="119"/>
                  </a:lnTo>
                  <a:lnTo>
                    <a:pt x="1" y="119"/>
                  </a:lnTo>
                  <a:lnTo>
                    <a:pt x="1" y="131"/>
                  </a:lnTo>
                  <a:lnTo>
                    <a:pt x="1" y="131"/>
                  </a:lnTo>
                  <a:lnTo>
                    <a:pt x="1" y="131"/>
                  </a:lnTo>
                  <a:lnTo>
                    <a:pt x="1" y="131"/>
                  </a:lnTo>
                  <a:lnTo>
                    <a:pt x="1" y="131"/>
                  </a:lnTo>
                  <a:lnTo>
                    <a:pt x="1" y="131"/>
                  </a:lnTo>
                  <a:lnTo>
                    <a:pt x="1" y="131"/>
                  </a:lnTo>
                  <a:lnTo>
                    <a:pt x="1" y="131"/>
                  </a:lnTo>
                  <a:lnTo>
                    <a:pt x="1" y="131"/>
                  </a:lnTo>
                  <a:lnTo>
                    <a:pt x="1" y="131"/>
                  </a:lnTo>
                  <a:lnTo>
                    <a:pt x="1" y="131"/>
                  </a:lnTo>
                  <a:lnTo>
                    <a:pt x="1" y="131"/>
                  </a:lnTo>
                  <a:lnTo>
                    <a:pt x="1" y="131"/>
                  </a:lnTo>
                  <a:lnTo>
                    <a:pt x="1" y="107"/>
                  </a:lnTo>
                  <a:lnTo>
                    <a:pt x="1" y="107"/>
                  </a:lnTo>
                  <a:lnTo>
                    <a:pt x="1" y="60"/>
                  </a:lnTo>
                  <a:cubicBezTo>
                    <a:pt x="1" y="72"/>
                    <a:pt x="1" y="60"/>
                    <a:pt x="1" y="60"/>
                  </a:cubicBezTo>
                  <a:lnTo>
                    <a:pt x="1" y="60"/>
                  </a:lnTo>
                  <a:lnTo>
                    <a:pt x="1" y="60"/>
                  </a:lnTo>
                  <a:lnTo>
                    <a:pt x="1" y="60"/>
                  </a:lnTo>
                  <a:lnTo>
                    <a:pt x="1" y="60"/>
                  </a:lnTo>
                  <a:lnTo>
                    <a:pt x="1" y="60"/>
                  </a:lnTo>
                  <a:lnTo>
                    <a:pt x="1" y="60"/>
                  </a:lnTo>
                  <a:lnTo>
                    <a:pt x="1" y="60"/>
                  </a:lnTo>
                  <a:lnTo>
                    <a:pt x="1" y="60"/>
                  </a:lnTo>
                  <a:lnTo>
                    <a:pt x="1" y="60"/>
                  </a:lnTo>
                  <a:lnTo>
                    <a:pt x="1" y="48"/>
                  </a:lnTo>
                  <a:close/>
                  <a:moveTo>
                    <a:pt x="1" y="12"/>
                  </a:moveTo>
                  <a:close/>
                  <a:moveTo>
                    <a:pt x="1" y="60"/>
                  </a:moveTo>
                  <a:lnTo>
                    <a:pt x="1" y="60"/>
                  </a:lnTo>
                  <a:lnTo>
                    <a:pt x="1" y="48"/>
                  </a:lnTo>
                  <a:lnTo>
                    <a:pt x="1" y="24"/>
                  </a:lnTo>
                  <a:lnTo>
                    <a:pt x="1" y="48"/>
                  </a:lnTo>
                  <a:lnTo>
                    <a:pt x="1" y="48"/>
                  </a:lnTo>
                  <a:lnTo>
                    <a:pt x="1" y="48"/>
                  </a:lnTo>
                  <a:lnTo>
                    <a:pt x="1" y="48"/>
                  </a:lnTo>
                  <a:lnTo>
                    <a:pt x="1" y="12"/>
                  </a:lnTo>
                  <a:lnTo>
                    <a:pt x="1" y="12"/>
                  </a:lnTo>
                  <a:lnTo>
                    <a:pt x="1" y="12"/>
                  </a:lnTo>
                  <a:lnTo>
                    <a:pt x="1" y="12"/>
                  </a:lnTo>
                  <a:lnTo>
                    <a:pt x="1" y="12"/>
                  </a:lnTo>
                  <a:lnTo>
                    <a:pt x="1" y="24"/>
                  </a:lnTo>
                  <a:lnTo>
                    <a:pt x="1" y="24"/>
                  </a:lnTo>
                  <a:lnTo>
                    <a:pt x="1" y="36"/>
                  </a:lnTo>
                  <a:cubicBezTo>
                    <a:pt x="1" y="24"/>
                    <a:pt x="1" y="36"/>
                    <a:pt x="1" y="36"/>
                  </a:cubicBezTo>
                  <a:lnTo>
                    <a:pt x="1" y="48"/>
                  </a:lnTo>
                  <a:lnTo>
                    <a:pt x="1" y="48"/>
                  </a:lnTo>
                  <a:close/>
                  <a:moveTo>
                    <a:pt x="1" y="60"/>
                  </a:moveTo>
                  <a:close/>
                  <a:moveTo>
                    <a:pt x="1" y="48"/>
                  </a:moveTo>
                  <a:close/>
                  <a:moveTo>
                    <a:pt x="1" y="36"/>
                  </a:moveTo>
                  <a:close/>
                  <a:moveTo>
                    <a:pt x="1" y="48"/>
                  </a:moveTo>
                  <a:close/>
                  <a:moveTo>
                    <a:pt x="1" y="48"/>
                  </a:moveTo>
                  <a:close/>
                  <a:moveTo>
                    <a:pt x="1" y="48"/>
                  </a:moveTo>
                  <a:close/>
                  <a:moveTo>
                    <a:pt x="1" y="36"/>
                  </a:moveTo>
                  <a:close/>
                  <a:moveTo>
                    <a:pt x="1" y="24"/>
                  </a:moveTo>
                  <a:lnTo>
                    <a:pt x="1" y="72"/>
                  </a:lnTo>
                  <a:lnTo>
                    <a:pt x="1" y="72"/>
                  </a:lnTo>
                  <a:lnTo>
                    <a:pt x="1" y="72"/>
                  </a:lnTo>
                  <a:lnTo>
                    <a:pt x="1" y="72"/>
                  </a:lnTo>
                  <a:lnTo>
                    <a:pt x="1" y="72"/>
                  </a:lnTo>
                  <a:lnTo>
                    <a:pt x="1" y="72"/>
                  </a:lnTo>
                  <a:lnTo>
                    <a:pt x="1" y="48"/>
                  </a:lnTo>
                  <a:lnTo>
                    <a:pt x="1" y="48"/>
                  </a:lnTo>
                  <a:lnTo>
                    <a:pt x="1" y="72"/>
                  </a:lnTo>
                  <a:lnTo>
                    <a:pt x="1" y="72"/>
                  </a:lnTo>
                  <a:lnTo>
                    <a:pt x="1" y="60"/>
                  </a:lnTo>
                  <a:lnTo>
                    <a:pt x="1" y="60"/>
                  </a:lnTo>
                  <a:lnTo>
                    <a:pt x="1" y="60"/>
                  </a:lnTo>
                  <a:lnTo>
                    <a:pt x="1" y="60"/>
                  </a:lnTo>
                  <a:lnTo>
                    <a:pt x="1" y="60"/>
                  </a:lnTo>
                  <a:lnTo>
                    <a:pt x="1" y="60"/>
                  </a:lnTo>
                  <a:lnTo>
                    <a:pt x="1" y="48"/>
                  </a:lnTo>
                  <a:lnTo>
                    <a:pt x="1" y="48"/>
                  </a:lnTo>
                  <a:lnTo>
                    <a:pt x="1" y="48"/>
                  </a:lnTo>
                  <a:lnTo>
                    <a:pt x="1" y="48"/>
                  </a:lnTo>
                  <a:lnTo>
                    <a:pt x="1" y="48"/>
                  </a:lnTo>
                  <a:lnTo>
                    <a:pt x="1" y="48"/>
                  </a:lnTo>
                  <a:lnTo>
                    <a:pt x="1" y="60"/>
                  </a:lnTo>
                  <a:lnTo>
                    <a:pt x="1" y="60"/>
                  </a:lnTo>
                  <a:lnTo>
                    <a:pt x="1" y="48"/>
                  </a:lnTo>
                  <a:lnTo>
                    <a:pt x="1" y="48"/>
                  </a:lnTo>
                  <a:lnTo>
                    <a:pt x="1" y="60"/>
                  </a:lnTo>
                  <a:lnTo>
                    <a:pt x="1" y="60"/>
                  </a:lnTo>
                  <a:lnTo>
                    <a:pt x="1" y="60"/>
                  </a:lnTo>
                  <a:lnTo>
                    <a:pt x="1" y="60"/>
                  </a:lnTo>
                  <a:lnTo>
                    <a:pt x="1" y="60"/>
                  </a:lnTo>
                  <a:lnTo>
                    <a:pt x="1" y="60"/>
                  </a:lnTo>
                  <a:lnTo>
                    <a:pt x="1" y="72"/>
                  </a:lnTo>
                  <a:lnTo>
                    <a:pt x="1" y="72"/>
                  </a:lnTo>
                  <a:lnTo>
                    <a:pt x="1" y="84"/>
                  </a:lnTo>
                  <a:lnTo>
                    <a:pt x="1" y="84"/>
                  </a:lnTo>
                  <a:lnTo>
                    <a:pt x="1" y="72"/>
                  </a:lnTo>
                  <a:lnTo>
                    <a:pt x="1" y="72"/>
                  </a:lnTo>
                  <a:lnTo>
                    <a:pt x="1" y="72"/>
                  </a:lnTo>
                  <a:lnTo>
                    <a:pt x="1" y="72"/>
                  </a:lnTo>
                  <a:lnTo>
                    <a:pt x="1" y="60"/>
                  </a:lnTo>
                  <a:lnTo>
                    <a:pt x="1" y="60"/>
                  </a:lnTo>
                  <a:lnTo>
                    <a:pt x="1" y="60"/>
                  </a:lnTo>
                  <a:lnTo>
                    <a:pt x="1" y="60"/>
                  </a:lnTo>
                  <a:lnTo>
                    <a:pt x="1" y="60"/>
                  </a:lnTo>
                  <a:lnTo>
                    <a:pt x="1" y="60"/>
                  </a:lnTo>
                  <a:lnTo>
                    <a:pt x="1" y="48"/>
                  </a:lnTo>
                  <a:lnTo>
                    <a:pt x="1" y="48"/>
                  </a:lnTo>
                  <a:lnTo>
                    <a:pt x="1" y="48"/>
                  </a:lnTo>
                  <a:lnTo>
                    <a:pt x="1" y="48"/>
                  </a:lnTo>
                  <a:lnTo>
                    <a:pt x="1" y="48"/>
                  </a:lnTo>
                  <a:lnTo>
                    <a:pt x="1" y="48"/>
                  </a:lnTo>
                  <a:lnTo>
                    <a:pt x="1" y="48"/>
                  </a:lnTo>
                  <a:lnTo>
                    <a:pt x="1" y="48"/>
                  </a:lnTo>
                  <a:lnTo>
                    <a:pt x="1" y="60"/>
                  </a:lnTo>
                  <a:lnTo>
                    <a:pt x="1" y="60"/>
                  </a:lnTo>
                  <a:lnTo>
                    <a:pt x="1" y="60"/>
                  </a:lnTo>
                  <a:lnTo>
                    <a:pt x="1" y="60"/>
                  </a:lnTo>
                  <a:lnTo>
                    <a:pt x="1" y="60"/>
                  </a:lnTo>
                  <a:lnTo>
                    <a:pt x="1" y="60"/>
                  </a:lnTo>
                  <a:lnTo>
                    <a:pt x="1" y="48"/>
                  </a:lnTo>
                  <a:lnTo>
                    <a:pt x="1" y="48"/>
                  </a:lnTo>
                  <a:lnTo>
                    <a:pt x="1" y="12"/>
                  </a:lnTo>
                  <a:lnTo>
                    <a:pt x="1" y="12"/>
                  </a:lnTo>
                  <a:lnTo>
                    <a:pt x="1" y="12"/>
                  </a:lnTo>
                  <a:lnTo>
                    <a:pt x="1" y="12"/>
                  </a:lnTo>
                  <a:lnTo>
                    <a:pt x="1" y="12"/>
                  </a:lnTo>
                  <a:lnTo>
                    <a:pt x="1" y="12"/>
                  </a:lnTo>
                  <a:lnTo>
                    <a:pt x="1" y="12"/>
                  </a:lnTo>
                  <a:lnTo>
                    <a:pt x="1" y="12"/>
                  </a:lnTo>
                  <a:lnTo>
                    <a:pt x="1" y="12"/>
                  </a:lnTo>
                  <a:lnTo>
                    <a:pt x="1" y="12"/>
                  </a:lnTo>
                  <a:lnTo>
                    <a:pt x="1" y="12"/>
                  </a:lnTo>
                  <a:lnTo>
                    <a:pt x="1" y="12"/>
                  </a:lnTo>
                  <a:lnTo>
                    <a:pt x="1" y="12"/>
                  </a:lnTo>
                  <a:lnTo>
                    <a:pt x="1" y="12"/>
                  </a:lnTo>
                  <a:lnTo>
                    <a:pt x="1" y="24"/>
                  </a:lnTo>
                  <a:lnTo>
                    <a:pt x="1" y="24"/>
                  </a:lnTo>
                  <a:lnTo>
                    <a:pt x="1" y="24"/>
                  </a:lnTo>
                  <a:lnTo>
                    <a:pt x="1" y="24"/>
                  </a:lnTo>
                  <a:lnTo>
                    <a:pt x="1" y="24"/>
                  </a:lnTo>
                  <a:lnTo>
                    <a:pt x="1" y="24"/>
                  </a:lnTo>
                  <a:lnTo>
                    <a:pt x="1" y="48"/>
                  </a:lnTo>
                  <a:lnTo>
                    <a:pt x="1" y="24"/>
                  </a:lnTo>
                  <a:lnTo>
                    <a:pt x="1" y="24"/>
                  </a:lnTo>
                  <a:lnTo>
                    <a:pt x="1" y="24"/>
                  </a:lnTo>
                  <a:lnTo>
                    <a:pt x="1" y="24"/>
                  </a:lnTo>
                  <a:lnTo>
                    <a:pt x="1" y="24"/>
                  </a:lnTo>
                  <a:lnTo>
                    <a:pt x="1" y="24"/>
                  </a:lnTo>
                  <a:lnTo>
                    <a:pt x="1" y="24"/>
                  </a:lnTo>
                  <a:lnTo>
                    <a:pt x="1" y="24"/>
                  </a:lnTo>
                  <a:lnTo>
                    <a:pt x="1" y="24"/>
                  </a:lnTo>
                  <a:lnTo>
                    <a:pt x="1" y="24"/>
                  </a:lnTo>
                  <a:lnTo>
                    <a:pt x="1" y="24"/>
                  </a:lnTo>
                  <a:lnTo>
                    <a:pt x="1" y="24"/>
                  </a:lnTo>
                  <a:lnTo>
                    <a:pt x="1" y="24"/>
                  </a:lnTo>
                  <a:lnTo>
                    <a:pt x="1" y="24"/>
                  </a:lnTo>
                  <a:lnTo>
                    <a:pt x="1" y="24"/>
                  </a:lnTo>
                  <a:lnTo>
                    <a:pt x="1" y="12"/>
                  </a:lnTo>
                  <a:lnTo>
                    <a:pt x="1" y="12"/>
                  </a:lnTo>
                  <a:lnTo>
                    <a:pt x="1" y="12"/>
                  </a:lnTo>
                  <a:close/>
                </a:path>
              </a:pathLst>
            </a:custGeom>
            <a:solidFill>
              <a:srgbClr val="4A352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2" name="Google Shape;5262;p43"/>
            <p:cNvSpPr/>
            <p:nvPr/>
          </p:nvSpPr>
          <p:spPr>
            <a:xfrm>
              <a:off x="5081063" y="5177572"/>
              <a:ext cx="16740" cy="8117"/>
            </a:xfrm>
            <a:custGeom>
              <a:avLst/>
              <a:gdLst/>
              <a:ahLst/>
              <a:cxnLst/>
              <a:rect l="l" t="t" r="r" b="b"/>
              <a:pathLst>
                <a:path w="330" h="160" extrusionOk="0">
                  <a:moveTo>
                    <a:pt x="274" y="0"/>
                  </a:moveTo>
                  <a:lnTo>
                    <a:pt x="274" y="0"/>
                  </a:lnTo>
                  <a:lnTo>
                    <a:pt x="274" y="0"/>
                  </a:lnTo>
                  <a:close/>
                  <a:moveTo>
                    <a:pt x="274" y="0"/>
                  </a:moveTo>
                  <a:lnTo>
                    <a:pt x="274" y="0"/>
                  </a:lnTo>
                  <a:lnTo>
                    <a:pt x="274" y="0"/>
                  </a:lnTo>
                  <a:lnTo>
                    <a:pt x="274" y="0"/>
                  </a:lnTo>
                  <a:close/>
                  <a:moveTo>
                    <a:pt x="253" y="9"/>
                  </a:moveTo>
                  <a:cubicBezTo>
                    <a:pt x="251" y="9"/>
                    <a:pt x="251" y="10"/>
                    <a:pt x="251" y="12"/>
                  </a:cubicBezTo>
                  <a:lnTo>
                    <a:pt x="260" y="12"/>
                  </a:lnTo>
                  <a:cubicBezTo>
                    <a:pt x="257" y="10"/>
                    <a:pt x="255" y="9"/>
                    <a:pt x="253" y="9"/>
                  </a:cubicBezTo>
                  <a:close/>
                  <a:moveTo>
                    <a:pt x="274" y="18"/>
                  </a:moveTo>
                  <a:lnTo>
                    <a:pt x="274" y="18"/>
                  </a:lnTo>
                  <a:lnTo>
                    <a:pt x="274" y="18"/>
                  </a:lnTo>
                  <a:lnTo>
                    <a:pt x="274" y="18"/>
                  </a:lnTo>
                  <a:close/>
                  <a:moveTo>
                    <a:pt x="262" y="12"/>
                  </a:moveTo>
                  <a:lnTo>
                    <a:pt x="262" y="12"/>
                  </a:lnTo>
                  <a:cubicBezTo>
                    <a:pt x="263" y="12"/>
                    <a:pt x="270" y="20"/>
                    <a:pt x="276" y="24"/>
                  </a:cubicBezTo>
                  <a:lnTo>
                    <a:pt x="274" y="24"/>
                  </a:lnTo>
                  <a:lnTo>
                    <a:pt x="262" y="12"/>
                  </a:lnTo>
                  <a:close/>
                  <a:moveTo>
                    <a:pt x="291" y="25"/>
                  </a:moveTo>
                  <a:cubicBezTo>
                    <a:pt x="295" y="26"/>
                    <a:pt x="297" y="30"/>
                    <a:pt x="297" y="35"/>
                  </a:cubicBezTo>
                  <a:lnTo>
                    <a:pt x="297" y="35"/>
                  </a:lnTo>
                  <a:lnTo>
                    <a:pt x="291" y="25"/>
                  </a:lnTo>
                  <a:close/>
                  <a:moveTo>
                    <a:pt x="248" y="19"/>
                  </a:moveTo>
                  <a:cubicBezTo>
                    <a:pt x="247" y="19"/>
                    <a:pt x="247" y="20"/>
                    <a:pt x="251" y="24"/>
                  </a:cubicBezTo>
                  <a:cubicBezTo>
                    <a:pt x="251" y="24"/>
                    <a:pt x="251" y="24"/>
                    <a:pt x="251" y="24"/>
                  </a:cubicBezTo>
                  <a:lnTo>
                    <a:pt x="251" y="24"/>
                  </a:lnTo>
                  <a:cubicBezTo>
                    <a:pt x="251" y="24"/>
                    <a:pt x="274" y="36"/>
                    <a:pt x="274" y="36"/>
                  </a:cubicBezTo>
                  <a:lnTo>
                    <a:pt x="262" y="24"/>
                  </a:lnTo>
                  <a:lnTo>
                    <a:pt x="262" y="24"/>
                  </a:lnTo>
                  <a:lnTo>
                    <a:pt x="262" y="24"/>
                  </a:lnTo>
                  <a:cubicBezTo>
                    <a:pt x="262" y="24"/>
                    <a:pt x="252" y="19"/>
                    <a:pt x="248" y="19"/>
                  </a:cubicBezTo>
                  <a:close/>
                  <a:moveTo>
                    <a:pt x="317" y="26"/>
                  </a:moveTo>
                  <a:lnTo>
                    <a:pt x="322" y="36"/>
                  </a:lnTo>
                  <a:cubicBezTo>
                    <a:pt x="322" y="31"/>
                    <a:pt x="320" y="28"/>
                    <a:pt x="317" y="26"/>
                  </a:cubicBezTo>
                  <a:close/>
                  <a:moveTo>
                    <a:pt x="251" y="24"/>
                  </a:moveTo>
                  <a:lnTo>
                    <a:pt x="262" y="36"/>
                  </a:lnTo>
                  <a:cubicBezTo>
                    <a:pt x="267" y="38"/>
                    <a:pt x="270" y="39"/>
                    <a:pt x="270" y="39"/>
                  </a:cubicBezTo>
                  <a:cubicBezTo>
                    <a:pt x="273" y="39"/>
                    <a:pt x="251" y="24"/>
                    <a:pt x="251" y="24"/>
                  </a:cubicBezTo>
                  <a:close/>
                  <a:moveTo>
                    <a:pt x="206" y="34"/>
                  </a:moveTo>
                  <a:cubicBezTo>
                    <a:pt x="206" y="34"/>
                    <a:pt x="207" y="36"/>
                    <a:pt x="210" y="40"/>
                  </a:cubicBezTo>
                  <a:lnTo>
                    <a:pt x="210" y="40"/>
                  </a:lnTo>
                  <a:cubicBezTo>
                    <a:pt x="210" y="39"/>
                    <a:pt x="210" y="39"/>
                    <a:pt x="210" y="39"/>
                  </a:cubicBezTo>
                  <a:lnTo>
                    <a:pt x="210" y="39"/>
                  </a:lnTo>
                  <a:cubicBezTo>
                    <a:pt x="208" y="36"/>
                    <a:pt x="207" y="34"/>
                    <a:pt x="206" y="34"/>
                  </a:cubicBezTo>
                  <a:close/>
                  <a:moveTo>
                    <a:pt x="299" y="36"/>
                  </a:moveTo>
                  <a:lnTo>
                    <a:pt x="305" y="43"/>
                  </a:lnTo>
                  <a:lnTo>
                    <a:pt x="305" y="43"/>
                  </a:lnTo>
                  <a:cubicBezTo>
                    <a:pt x="305" y="43"/>
                    <a:pt x="305" y="43"/>
                    <a:pt x="305" y="43"/>
                  </a:cubicBezTo>
                  <a:lnTo>
                    <a:pt x="305" y="43"/>
                  </a:lnTo>
                  <a:cubicBezTo>
                    <a:pt x="303" y="41"/>
                    <a:pt x="301" y="39"/>
                    <a:pt x="299" y="36"/>
                  </a:cubicBezTo>
                  <a:close/>
                  <a:moveTo>
                    <a:pt x="305" y="43"/>
                  </a:moveTo>
                  <a:cubicBezTo>
                    <a:pt x="307" y="45"/>
                    <a:pt x="308" y="47"/>
                    <a:pt x="306" y="47"/>
                  </a:cubicBezTo>
                  <a:lnTo>
                    <a:pt x="306" y="47"/>
                  </a:lnTo>
                  <a:cubicBezTo>
                    <a:pt x="306" y="46"/>
                    <a:pt x="305" y="45"/>
                    <a:pt x="305" y="45"/>
                  </a:cubicBezTo>
                  <a:lnTo>
                    <a:pt x="305" y="45"/>
                  </a:lnTo>
                  <a:cubicBezTo>
                    <a:pt x="305" y="44"/>
                    <a:pt x="305" y="43"/>
                    <a:pt x="305" y="43"/>
                  </a:cubicBezTo>
                  <a:close/>
                  <a:moveTo>
                    <a:pt x="239" y="24"/>
                  </a:moveTo>
                  <a:lnTo>
                    <a:pt x="251" y="36"/>
                  </a:lnTo>
                  <a:cubicBezTo>
                    <a:pt x="239" y="36"/>
                    <a:pt x="251" y="36"/>
                    <a:pt x="262" y="48"/>
                  </a:cubicBezTo>
                  <a:cubicBezTo>
                    <a:pt x="262" y="48"/>
                    <a:pt x="251" y="36"/>
                    <a:pt x="262" y="36"/>
                  </a:cubicBezTo>
                  <a:lnTo>
                    <a:pt x="239" y="24"/>
                  </a:lnTo>
                  <a:close/>
                  <a:moveTo>
                    <a:pt x="317" y="39"/>
                  </a:moveTo>
                  <a:cubicBezTo>
                    <a:pt x="316" y="39"/>
                    <a:pt x="316" y="42"/>
                    <a:pt x="322" y="48"/>
                  </a:cubicBezTo>
                  <a:lnTo>
                    <a:pt x="322" y="48"/>
                  </a:lnTo>
                  <a:cubicBezTo>
                    <a:pt x="322" y="42"/>
                    <a:pt x="319" y="39"/>
                    <a:pt x="317" y="39"/>
                  </a:cubicBezTo>
                  <a:close/>
                  <a:moveTo>
                    <a:pt x="210" y="40"/>
                  </a:moveTo>
                  <a:cubicBezTo>
                    <a:pt x="209" y="41"/>
                    <a:pt x="211" y="44"/>
                    <a:pt x="215" y="48"/>
                  </a:cubicBezTo>
                  <a:cubicBezTo>
                    <a:pt x="213" y="44"/>
                    <a:pt x="211" y="42"/>
                    <a:pt x="210" y="40"/>
                  </a:cubicBezTo>
                  <a:close/>
                  <a:moveTo>
                    <a:pt x="262" y="48"/>
                  </a:moveTo>
                  <a:cubicBezTo>
                    <a:pt x="262" y="48"/>
                    <a:pt x="262" y="48"/>
                    <a:pt x="262" y="48"/>
                  </a:cubicBezTo>
                  <a:cubicBezTo>
                    <a:pt x="262" y="48"/>
                    <a:pt x="262" y="48"/>
                    <a:pt x="262" y="48"/>
                  </a:cubicBezTo>
                  <a:close/>
                  <a:moveTo>
                    <a:pt x="306" y="47"/>
                  </a:moveTo>
                  <a:cubicBezTo>
                    <a:pt x="307" y="48"/>
                    <a:pt x="308" y="50"/>
                    <a:pt x="308" y="51"/>
                  </a:cubicBezTo>
                  <a:lnTo>
                    <a:pt x="308" y="51"/>
                  </a:lnTo>
                  <a:lnTo>
                    <a:pt x="306" y="47"/>
                  </a:lnTo>
                  <a:lnTo>
                    <a:pt x="306" y="47"/>
                  </a:lnTo>
                  <a:cubicBezTo>
                    <a:pt x="306" y="47"/>
                    <a:pt x="306" y="47"/>
                    <a:pt x="306" y="47"/>
                  </a:cubicBezTo>
                  <a:close/>
                  <a:moveTo>
                    <a:pt x="322" y="36"/>
                  </a:moveTo>
                  <a:lnTo>
                    <a:pt x="322" y="48"/>
                  </a:lnTo>
                  <a:cubicBezTo>
                    <a:pt x="324" y="50"/>
                    <a:pt x="326" y="51"/>
                    <a:pt x="327" y="51"/>
                  </a:cubicBezTo>
                  <a:cubicBezTo>
                    <a:pt x="330" y="51"/>
                    <a:pt x="322" y="36"/>
                    <a:pt x="322" y="36"/>
                  </a:cubicBezTo>
                  <a:close/>
                  <a:moveTo>
                    <a:pt x="298" y="48"/>
                  </a:moveTo>
                  <a:cubicBezTo>
                    <a:pt x="298" y="48"/>
                    <a:pt x="301" y="51"/>
                    <a:pt x="303" y="51"/>
                  </a:cubicBezTo>
                  <a:cubicBezTo>
                    <a:pt x="303" y="51"/>
                    <a:pt x="303" y="51"/>
                    <a:pt x="303" y="51"/>
                  </a:cubicBezTo>
                  <a:lnTo>
                    <a:pt x="303" y="51"/>
                  </a:lnTo>
                  <a:lnTo>
                    <a:pt x="304" y="54"/>
                  </a:lnTo>
                  <a:lnTo>
                    <a:pt x="304" y="54"/>
                  </a:lnTo>
                  <a:cubicBezTo>
                    <a:pt x="303" y="52"/>
                    <a:pt x="301" y="50"/>
                    <a:pt x="298" y="48"/>
                  </a:cubicBezTo>
                  <a:close/>
                  <a:moveTo>
                    <a:pt x="310" y="48"/>
                  </a:moveTo>
                  <a:cubicBezTo>
                    <a:pt x="316" y="54"/>
                    <a:pt x="316" y="57"/>
                    <a:pt x="315" y="57"/>
                  </a:cubicBezTo>
                  <a:cubicBezTo>
                    <a:pt x="313" y="57"/>
                    <a:pt x="310" y="54"/>
                    <a:pt x="310" y="48"/>
                  </a:cubicBezTo>
                  <a:close/>
                  <a:moveTo>
                    <a:pt x="251" y="48"/>
                  </a:moveTo>
                  <a:lnTo>
                    <a:pt x="251" y="60"/>
                  </a:lnTo>
                  <a:cubicBezTo>
                    <a:pt x="251" y="57"/>
                    <a:pt x="251" y="56"/>
                    <a:pt x="252" y="56"/>
                  </a:cubicBezTo>
                  <a:cubicBezTo>
                    <a:pt x="255" y="56"/>
                    <a:pt x="262" y="72"/>
                    <a:pt x="262" y="72"/>
                  </a:cubicBezTo>
                  <a:cubicBezTo>
                    <a:pt x="262" y="72"/>
                    <a:pt x="262" y="60"/>
                    <a:pt x="251" y="48"/>
                  </a:cubicBezTo>
                  <a:lnTo>
                    <a:pt x="251" y="48"/>
                  </a:lnTo>
                  <a:lnTo>
                    <a:pt x="262" y="60"/>
                  </a:lnTo>
                  <a:lnTo>
                    <a:pt x="262" y="48"/>
                  </a:lnTo>
                  <a:close/>
                  <a:moveTo>
                    <a:pt x="298" y="12"/>
                  </a:moveTo>
                  <a:cubicBezTo>
                    <a:pt x="298" y="18"/>
                    <a:pt x="298" y="21"/>
                    <a:pt x="298" y="24"/>
                  </a:cubicBezTo>
                  <a:lnTo>
                    <a:pt x="305" y="39"/>
                  </a:lnTo>
                  <a:lnTo>
                    <a:pt x="305" y="39"/>
                  </a:lnTo>
                  <a:cubicBezTo>
                    <a:pt x="305" y="39"/>
                    <a:pt x="305" y="40"/>
                    <a:pt x="305" y="41"/>
                  </a:cubicBezTo>
                  <a:lnTo>
                    <a:pt x="305" y="41"/>
                  </a:lnTo>
                  <a:cubicBezTo>
                    <a:pt x="301" y="39"/>
                    <a:pt x="298" y="36"/>
                    <a:pt x="298" y="36"/>
                  </a:cubicBezTo>
                  <a:lnTo>
                    <a:pt x="298" y="36"/>
                  </a:lnTo>
                  <a:cubicBezTo>
                    <a:pt x="298" y="36"/>
                    <a:pt x="298" y="36"/>
                    <a:pt x="298" y="36"/>
                  </a:cubicBezTo>
                  <a:lnTo>
                    <a:pt x="298" y="36"/>
                  </a:lnTo>
                  <a:lnTo>
                    <a:pt x="298" y="36"/>
                  </a:lnTo>
                  <a:lnTo>
                    <a:pt x="298" y="36"/>
                  </a:lnTo>
                  <a:cubicBezTo>
                    <a:pt x="298" y="36"/>
                    <a:pt x="298" y="36"/>
                    <a:pt x="298" y="36"/>
                  </a:cubicBezTo>
                  <a:lnTo>
                    <a:pt x="298" y="36"/>
                  </a:lnTo>
                  <a:lnTo>
                    <a:pt x="298" y="36"/>
                  </a:lnTo>
                  <a:lnTo>
                    <a:pt x="298" y="36"/>
                  </a:lnTo>
                  <a:lnTo>
                    <a:pt x="298" y="60"/>
                  </a:lnTo>
                  <a:cubicBezTo>
                    <a:pt x="301" y="60"/>
                    <a:pt x="303" y="60"/>
                    <a:pt x="305" y="60"/>
                  </a:cubicBezTo>
                  <a:lnTo>
                    <a:pt x="305" y="60"/>
                  </a:lnTo>
                  <a:cubicBezTo>
                    <a:pt x="305" y="62"/>
                    <a:pt x="307" y="66"/>
                    <a:pt x="310" y="72"/>
                  </a:cubicBezTo>
                  <a:lnTo>
                    <a:pt x="306" y="59"/>
                  </a:lnTo>
                  <a:lnTo>
                    <a:pt x="306" y="59"/>
                  </a:lnTo>
                  <a:cubicBezTo>
                    <a:pt x="306" y="59"/>
                    <a:pt x="305" y="59"/>
                    <a:pt x="305" y="60"/>
                  </a:cubicBezTo>
                  <a:lnTo>
                    <a:pt x="305" y="60"/>
                  </a:lnTo>
                  <a:cubicBezTo>
                    <a:pt x="305" y="58"/>
                    <a:pt x="305" y="57"/>
                    <a:pt x="305" y="57"/>
                  </a:cubicBezTo>
                  <a:lnTo>
                    <a:pt x="305" y="57"/>
                  </a:lnTo>
                  <a:lnTo>
                    <a:pt x="306" y="59"/>
                  </a:lnTo>
                  <a:lnTo>
                    <a:pt x="306" y="59"/>
                  </a:lnTo>
                  <a:cubicBezTo>
                    <a:pt x="306" y="59"/>
                    <a:pt x="306" y="59"/>
                    <a:pt x="306" y="59"/>
                  </a:cubicBezTo>
                  <a:lnTo>
                    <a:pt x="306" y="59"/>
                  </a:lnTo>
                  <a:cubicBezTo>
                    <a:pt x="308" y="65"/>
                    <a:pt x="310" y="72"/>
                    <a:pt x="310" y="72"/>
                  </a:cubicBezTo>
                  <a:lnTo>
                    <a:pt x="310" y="60"/>
                  </a:lnTo>
                  <a:cubicBezTo>
                    <a:pt x="310" y="60"/>
                    <a:pt x="308" y="58"/>
                    <a:pt x="307" y="57"/>
                  </a:cubicBezTo>
                  <a:lnTo>
                    <a:pt x="307" y="57"/>
                  </a:lnTo>
                  <a:cubicBezTo>
                    <a:pt x="307" y="58"/>
                    <a:pt x="307" y="59"/>
                    <a:pt x="306" y="59"/>
                  </a:cubicBezTo>
                  <a:lnTo>
                    <a:pt x="306" y="59"/>
                  </a:lnTo>
                  <a:cubicBezTo>
                    <a:pt x="306" y="58"/>
                    <a:pt x="306" y="58"/>
                    <a:pt x="306" y="57"/>
                  </a:cubicBezTo>
                  <a:lnTo>
                    <a:pt x="306" y="57"/>
                  </a:lnTo>
                  <a:cubicBezTo>
                    <a:pt x="306" y="57"/>
                    <a:pt x="306" y="57"/>
                    <a:pt x="307" y="57"/>
                  </a:cubicBezTo>
                  <a:lnTo>
                    <a:pt x="307" y="57"/>
                  </a:lnTo>
                  <a:cubicBezTo>
                    <a:pt x="306" y="57"/>
                    <a:pt x="306" y="56"/>
                    <a:pt x="305" y="55"/>
                  </a:cubicBezTo>
                  <a:lnTo>
                    <a:pt x="305" y="55"/>
                  </a:lnTo>
                  <a:cubicBezTo>
                    <a:pt x="305" y="53"/>
                    <a:pt x="305" y="52"/>
                    <a:pt x="305" y="52"/>
                  </a:cubicBezTo>
                  <a:lnTo>
                    <a:pt x="305" y="52"/>
                  </a:lnTo>
                  <a:cubicBezTo>
                    <a:pt x="306" y="52"/>
                    <a:pt x="307" y="54"/>
                    <a:pt x="310" y="60"/>
                  </a:cubicBezTo>
                  <a:cubicBezTo>
                    <a:pt x="310" y="60"/>
                    <a:pt x="310" y="56"/>
                    <a:pt x="308" y="51"/>
                  </a:cubicBezTo>
                  <a:lnTo>
                    <a:pt x="308" y="51"/>
                  </a:lnTo>
                  <a:lnTo>
                    <a:pt x="322" y="72"/>
                  </a:lnTo>
                  <a:lnTo>
                    <a:pt x="315" y="51"/>
                  </a:lnTo>
                  <a:lnTo>
                    <a:pt x="315" y="51"/>
                  </a:lnTo>
                  <a:cubicBezTo>
                    <a:pt x="315" y="51"/>
                    <a:pt x="315" y="49"/>
                    <a:pt x="315" y="48"/>
                  </a:cubicBezTo>
                  <a:lnTo>
                    <a:pt x="316" y="48"/>
                  </a:lnTo>
                  <a:lnTo>
                    <a:pt x="322" y="60"/>
                  </a:lnTo>
                  <a:lnTo>
                    <a:pt x="322" y="48"/>
                  </a:lnTo>
                  <a:cubicBezTo>
                    <a:pt x="322" y="48"/>
                    <a:pt x="318" y="48"/>
                    <a:pt x="315" y="46"/>
                  </a:cubicBezTo>
                  <a:lnTo>
                    <a:pt x="315" y="46"/>
                  </a:lnTo>
                  <a:lnTo>
                    <a:pt x="315" y="47"/>
                  </a:lnTo>
                  <a:lnTo>
                    <a:pt x="315" y="47"/>
                  </a:lnTo>
                  <a:cubicBezTo>
                    <a:pt x="315" y="47"/>
                    <a:pt x="315" y="47"/>
                    <a:pt x="315" y="46"/>
                  </a:cubicBezTo>
                  <a:lnTo>
                    <a:pt x="315" y="46"/>
                  </a:lnTo>
                  <a:cubicBezTo>
                    <a:pt x="314" y="46"/>
                    <a:pt x="314" y="46"/>
                    <a:pt x="314" y="45"/>
                  </a:cubicBezTo>
                  <a:lnTo>
                    <a:pt x="314" y="45"/>
                  </a:lnTo>
                  <a:cubicBezTo>
                    <a:pt x="314" y="45"/>
                    <a:pt x="315" y="46"/>
                    <a:pt x="315" y="46"/>
                  </a:cubicBezTo>
                  <a:lnTo>
                    <a:pt x="315" y="46"/>
                  </a:lnTo>
                  <a:lnTo>
                    <a:pt x="310" y="36"/>
                  </a:lnTo>
                  <a:lnTo>
                    <a:pt x="310" y="36"/>
                  </a:lnTo>
                  <a:cubicBezTo>
                    <a:pt x="310" y="36"/>
                    <a:pt x="313" y="41"/>
                    <a:pt x="314" y="45"/>
                  </a:cubicBezTo>
                  <a:lnTo>
                    <a:pt x="314" y="45"/>
                  </a:lnTo>
                  <a:cubicBezTo>
                    <a:pt x="314" y="45"/>
                    <a:pt x="313" y="44"/>
                    <a:pt x="313" y="44"/>
                  </a:cubicBezTo>
                  <a:lnTo>
                    <a:pt x="313" y="44"/>
                  </a:lnTo>
                  <a:lnTo>
                    <a:pt x="310" y="36"/>
                  </a:lnTo>
                  <a:lnTo>
                    <a:pt x="310" y="36"/>
                  </a:lnTo>
                  <a:lnTo>
                    <a:pt x="310" y="36"/>
                  </a:lnTo>
                  <a:lnTo>
                    <a:pt x="310" y="36"/>
                  </a:lnTo>
                  <a:lnTo>
                    <a:pt x="310" y="36"/>
                  </a:lnTo>
                  <a:lnTo>
                    <a:pt x="310" y="36"/>
                  </a:lnTo>
                  <a:lnTo>
                    <a:pt x="310" y="36"/>
                  </a:lnTo>
                  <a:lnTo>
                    <a:pt x="310" y="36"/>
                  </a:lnTo>
                  <a:cubicBezTo>
                    <a:pt x="310" y="36"/>
                    <a:pt x="310" y="36"/>
                    <a:pt x="310" y="36"/>
                  </a:cubicBezTo>
                  <a:lnTo>
                    <a:pt x="310" y="36"/>
                  </a:lnTo>
                  <a:cubicBezTo>
                    <a:pt x="312" y="38"/>
                    <a:pt x="313" y="38"/>
                    <a:pt x="314" y="38"/>
                  </a:cubicBezTo>
                  <a:cubicBezTo>
                    <a:pt x="316" y="38"/>
                    <a:pt x="315" y="31"/>
                    <a:pt x="314" y="25"/>
                  </a:cubicBezTo>
                  <a:lnTo>
                    <a:pt x="314" y="25"/>
                  </a:lnTo>
                  <a:cubicBezTo>
                    <a:pt x="315" y="25"/>
                    <a:pt x="316" y="25"/>
                    <a:pt x="317" y="26"/>
                  </a:cubicBezTo>
                  <a:lnTo>
                    <a:pt x="317" y="26"/>
                  </a:lnTo>
                  <a:lnTo>
                    <a:pt x="310" y="12"/>
                  </a:lnTo>
                  <a:lnTo>
                    <a:pt x="310" y="12"/>
                  </a:lnTo>
                  <a:cubicBezTo>
                    <a:pt x="310" y="12"/>
                    <a:pt x="312" y="18"/>
                    <a:pt x="314" y="25"/>
                  </a:cubicBezTo>
                  <a:lnTo>
                    <a:pt x="314" y="25"/>
                  </a:lnTo>
                  <a:cubicBezTo>
                    <a:pt x="312" y="24"/>
                    <a:pt x="310" y="24"/>
                    <a:pt x="310" y="24"/>
                  </a:cubicBezTo>
                  <a:lnTo>
                    <a:pt x="310" y="24"/>
                  </a:lnTo>
                  <a:lnTo>
                    <a:pt x="310" y="24"/>
                  </a:lnTo>
                  <a:lnTo>
                    <a:pt x="304" y="24"/>
                  </a:lnTo>
                  <a:lnTo>
                    <a:pt x="298" y="12"/>
                  </a:lnTo>
                  <a:close/>
                  <a:moveTo>
                    <a:pt x="311" y="69"/>
                  </a:moveTo>
                  <a:cubicBezTo>
                    <a:pt x="310" y="69"/>
                    <a:pt x="310" y="70"/>
                    <a:pt x="310" y="72"/>
                  </a:cubicBezTo>
                  <a:cubicBezTo>
                    <a:pt x="313" y="78"/>
                    <a:pt x="315" y="80"/>
                    <a:pt x="315" y="80"/>
                  </a:cubicBezTo>
                  <a:cubicBezTo>
                    <a:pt x="316" y="80"/>
                    <a:pt x="312" y="69"/>
                    <a:pt x="311" y="69"/>
                  </a:cubicBezTo>
                  <a:close/>
                  <a:moveTo>
                    <a:pt x="251" y="60"/>
                  </a:moveTo>
                  <a:lnTo>
                    <a:pt x="251" y="72"/>
                  </a:lnTo>
                  <a:lnTo>
                    <a:pt x="262" y="84"/>
                  </a:lnTo>
                  <a:lnTo>
                    <a:pt x="262" y="84"/>
                  </a:lnTo>
                  <a:lnTo>
                    <a:pt x="251" y="60"/>
                  </a:lnTo>
                  <a:close/>
                  <a:moveTo>
                    <a:pt x="262" y="0"/>
                  </a:moveTo>
                  <a:lnTo>
                    <a:pt x="274" y="12"/>
                  </a:lnTo>
                  <a:cubicBezTo>
                    <a:pt x="274" y="12"/>
                    <a:pt x="269" y="7"/>
                    <a:pt x="266" y="7"/>
                  </a:cubicBezTo>
                  <a:cubicBezTo>
                    <a:pt x="264" y="7"/>
                    <a:pt x="262" y="8"/>
                    <a:pt x="262" y="12"/>
                  </a:cubicBezTo>
                  <a:lnTo>
                    <a:pt x="260" y="12"/>
                  </a:lnTo>
                  <a:cubicBezTo>
                    <a:pt x="264" y="15"/>
                    <a:pt x="269" y="20"/>
                    <a:pt x="274" y="24"/>
                  </a:cubicBezTo>
                  <a:lnTo>
                    <a:pt x="274" y="24"/>
                  </a:lnTo>
                  <a:cubicBezTo>
                    <a:pt x="274" y="26"/>
                    <a:pt x="274" y="36"/>
                    <a:pt x="274" y="36"/>
                  </a:cubicBezTo>
                  <a:lnTo>
                    <a:pt x="274" y="48"/>
                  </a:lnTo>
                  <a:lnTo>
                    <a:pt x="286" y="84"/>
                  </a:lnTo>
                  <a:cubicBezTo>
                    <a:pt x="286" y="84"/>
                    <a:pt x="286" y="72"/>
                    <a:pt x="286" y="72"/>
                  </a:cubicBezTo>
                  <a:cubicBezTo>
                    <a:pt x="286" y="60"/>
                    <a:pt x="286" y="60"/>
                    <a:pt x="286" y="48"/>
                  </a:cubicBezTo>
                  <a:lnTo>
                    <a:pt x="298" y="48"/>
                  </a:lnTo>
                  <a:cubicBezTo>
                    <a:pt x="298" y="43"/>
                    <a:pt x="298" y="39"/>
                    <a:pt x="297" y="35"/>
                  </a:cubicBezTo>
                  <a:lnTo>
                    <a:pt x="297" y="35"/>
                  </a:lnTo>
                  <a:lnTo>
                    <a:pt x="298" y="36"/>
                  </a:lnTo>
                  <a:lnTo>
                    <a:pt x="298" y="24"/>
                  </a:lnTo>
                  <a:lnTo>
                    <a:pt x="286" y="12"/>
                  </a:lnTo>
                  <a:cubicBezTo>
                    <a:pt x="285" y="12"/>
                    <a:pt x="283" y="12"/>
                    <a:pt x="282" y="12"/>
                  </a:cubicBezTo>
                  <a:lnTo>
                    <a:pt x="282" y="12"/>
                  </a:lnTo>
                  <a:lnTo>
                    <a:pt x="284" y="15"/>
                  </a:lnTo>
                  <a:lnTo>
                    <a:pt x="286" y="16"/>
                  </a:lnTo>
                  <a:lnTo>
                    <a:pt x="286" y="18"/>
                  </a:lnTo>
                  <a:lnTo>
                    <a:pt x="291" y="25"/>
                  </a:lnTo>
                  <a:lnTo>
                    <a:pt x="291" y="25"/>
                  </a:lnTo>
                  <a:cubicBezTo>
                    <a:pt x="289" y="24"/>
                    <a:pt x="288" y="24"/>
                    <a:pt x="286" y="24"/>
                  </a:cubicBezTo>
                  <a:lnTo>
                    <a:pt x="286" y="18"/>
                  </a:lnTo>
                  <a:lnTo>
                    <a:pt x="284" y="15"/>
                  </a:lnTo>
                  <a:lnTo>
                    <a:pt x="280" y="12"/>
                  </a:lnTo>
                  <a:lnTo>
                    <a:pt x="280" y="12"/>
                  </a:lnTo>
                  <a:cubicBezTo>
                    <a:pt x="281" y="12"/>
                    <a:pt x="281" y="12"/>
                    <a:pt x="282" y="12"/>
                  </a:cubicBezTo>
                  <a:lnTo>
                    <a:pt x="282" y="12"/>
                  </a:lnTo>
                  <a:lnTo>
                    <a:pt x="274" y="0"/>
                  </a:lnTo>
                  <a:lnTo>
                    <a:pt x="274" y="0"/>
                  </a:lnTo>
                  <a:cubicBezTo>
                    <a:pt x="274" y="4"/>
                    <a:pt x="274" y="7"/>
                    <a:pt x="275" y="8"/>
                  </a:cubicBezTo>
                  <a:lnTo>
                    <a:pt x="275" y="8"/>
                  </a:lnTo>
                  <a:lnTo>
                    <a:pt x="262" y="0"/>
                  </a:lnTo>
                  <a:close/>
                  <a:moveTo>
                    <a:pt x="251" y="84"/>
                  </a:moveTo>
                  <a:lnTo>
                    <a:pt x="251" y="84"/>
                  </a:lnTo>
                  <a:cubicBezTo>
                    <a:pt x="251" y="84"/>
                    <a:pt x="251" y="84"/>
                    <a:pt x="251" y="84"/>
                  </a:cubicBezTo>
                  <a:lnTo>
                    <a:pt x="251" y="84"/>
                  </a:lnTo>
                  <a:close/>
                  <a:moveTo>
                    <a:pt x="286" y="84"/>
                  </a:moveTo>
                  <a:lnTo>
                    <a:pt x="286" y="84"/>
                  </a:lnTo>
                  <a:cubicBezTo>
                    <a:pt x="286" y="84"/>
                    <a:pt x="286" y="84"/>
                    <a:pt x="286" y="84"/>
                  </a:cubicBezTo>
                  <a:close/>
                  <a:moveTo>
                    <a:pt x="36" y="84"/>
                  </a:moveTo>
                  <a:cubicBezTo>
                    <a:pt x="36" y="84"/>
                    <a:pt x="36" y="84"/>
                    <a:pt x="36" y="84"/>
                  </a:cubicBezTo>
                  <a:cubicBezTo>
                    <a:pt x="36" y="84"/>
                    <a:pt x="36" y="84"/>
                    <a:pt x="36" y="84"/>
                  </a:cubicBezTo>
                  <a:close/>
                  <a:moveTo>
                    <a:pt x="203" y="84"/>
                  </a:moveTo>
                  <a:lnTo>
                    <a:pt x="203" y="84"/>
                  </a:lnTo>
                  <a:cubicBezTo>
                    <a:pt x="203" y="84"/>
                    <a:pt x="203" y="84"/>
                    <a:pt x="203" y="84"/>
                  </a:cubicBezTo>
                  <a:close/>
                  <a:moveTo>
                    <a:pt x="24" y="48"/>
                  </a:moveTo>
                  <a:cubicBezTo>
                    <a:pt x="24" y="48"/>
                    <a:pt x="21" y="55"/>
                    <a:pt x="16" y="64"/>
                  </a:cubicBezTo>
                  <a:lnTo>
                    <a:pt x="16" y="64"/>
                  </a:lnTo>
                  <a:cubicBezTo>
                    <a:pt x="15" y="63"/>
                    <a:pt x="14" y="61"/>
                    <a:pt x="12" y="60"/>
                  </a:cubicBezTo>
                  <a:cubicBezTo>
                    <a:pt x="12" y="60"/>
                    <a:pt x="12" y="72"/>
                    <a:pt x="12" y="72"/>
                  </a:cubicBezTo>
                  <a:cubicBezTo>
                    <a:pt x="12" y="70"/>
                    <a:pt x="12" y="69"/>
                    <a:pt x="12" y="69"/>
                  </a:cubicBezTo>
                  <a:cubicBezTo>
                    <a:pt x="9" y="69"/>
                    <a:pt x="0" y="95"/>
                    <a:pt x="0" y="95"/>
                  </a:cubicBezTo>
                  <a:cubicBezTo>
                    <a:pt x="0" y="95"/>
                    <a:pt x="6" y="84"/>
                    <a:pt x="12" y="72"/>
                  </a:cubicBezTo>
                  <a:lnTo>
                    <a:pt x="12" y="72"/>
                  </a:lnTo>
                  <a:lnTo>
                    <a:pt x="12" y="84"/>
                  </a:lnTo>
                  <a:cubicBezTo>
                    <a:pt x="15" y="81"/>
                    <a:pt x="17" y="79"/>
                    <a:pt x="18" y="78"/>
                  </a:cubicBezTo>
                  <a:lnTo>
                    <a:pt x="18" y="78"/>
                  </a:lnTo>
                  <a:cubicBezTo>
                    <a:pt x="19" y="78"/>
                    <a:pt x="19" y="78"/>
                    <a:pt x="19" y="79"/>
                  </a:cubicBezTo>
                  <a:lnTo>
                    <a:pt x="19" y="79"/>
                  </a:lnTo>
                  <a:lnTo>
                    <a:pt x="20" y="76"/>
                  </a:lnTo>
                  <a:lnTo>
                    <a:pt x="20" y="76"/>
                  </a:lnTo>
                  <a:cubicBezTo>
                    <a:pt x="21" y="73"/>
                    <a:pt x="22" y="71"/>
                    <a:pt x="21" y="69"/>
                  </a:cubicBezTo>
                  <a:lnTo>
                    <a:pt x="21" y="69"/>
                  </a:lnTo>
                  <a:lnTo>
                    <a:pt x="24" y="48"/>
                  </a:lnTo>
                  <a:close/>
                  <a:moveTo>
                    <a:pt x="12" y="84"/>
                  </a:moveTo>
                  <a:lnTo>
                    <a:pt x="12" y="95"/>
                  </a:lnTo>
                  <a:cubicBezTo>
                    <a:pt x="12" y="98"/>
                    <a:pt x="12" y="101"/>
                    <a:pt x="12" y="107"/>
                  </a:cubicBezTo>
                  <a:lnTo>
                    <a:pt x="15" y="101"/>
                  </a:lnTo>
                  <a:lnTo>
                    <a:pt x="17" y="89"/>
                  </a:lnTo>
                  <a:lnTo>
                    <a:pt x="12" y="84"/>
                  </a:lnTo>
                  <a:close/>
                  <a:moveTo>
                    <a:pt x="213" y="37"/>
                  </a:moveTo>
                  <a:cubicBezTo>
                    <a:pt x="212" y="37"/>
                    <a:pt x="211" y="38"/>
                    <a:pt x="212" y="39"/>
                  </a:cubicBezTo>
                  <a:lnTo>
                    <a:pt x="212" y="39"/>
                  </a:lnTo>
                  <a:cubicBezTo>
                    <a:pt x="211" y="39"/>
                    <a:pt x="211" y="39"/>
                    <a:pt x="210" y="39"/>
                  </a:cubicBezTo>
                  <a:lnTo>
                    <a:pt x="210" y="39"/>
                  </a:lnTo>
                  <a:cubicBezTo>
                    <a:pt x="211" y="40"/>
                    <a:pt x="211" y="40"/>
                    <a:pt x="212" y="41"/>
                  </a:cubicBezTo>
                  <a:lnTo>
                    <a:pt x="212" y="41"/>
                  </a:lnTo>
                  <a:cubicBezTo>
                    <a:pt x="212" y="43"/>
                    <a:pt x="213" y="45"/>
                    <a:pt x="215" y="48"/>
                  </a:cubicBezTo>
                  <a:cubicBezTo>
                    <a:pt x="215" y="47"/>
                    <a:pt x="215" y="46"/>
                    <a:pt x="214" y="45"/>
                  </a:cubicBezTo>
                  <a:lnTo>
                    <a:pt x="214" y="45"/>
                  </a:lnTo>
                  <a:cubicBezTo>
                    <a:pt x="216" y="48"/>
                    <a:pt x="218" y="50"/>
                    <a:pt x="217" y="50"/>
                  </a:cubicBezTo>
                  <a:cubicBezTo>
                    <a:pt x="217" y="50"/>
                    <a:pt x="216" y="49"/>
                    <a:pt x="215" y="48"/>
                  </a:cubicBezTo>
                  <a:lnTo>
                    <a:pt x="215" y="48"/>
                  </a:lnTo>
                  <a:lnTo>
                    <a:pt x="227" y="60"/>
                  </a:lnTo>
                  <a:cubicBezTo>
                    <a:pt x="227" y="60"/>
                    <a:pt x="221" y="54"/>
                    <a:pt x="218" y="54"/>
                  </a:cubicBezTo>
                  <a:cubicBezTo>
                    <a:pt x="217" y="54"/>
                    <a:pt x="217" y="55"/>
                    <a:pt x="217" y="55"/>
                  </a:cubicBezTo>
                  <a:lnTo>
                    <a:pt x="217" y="55"/>
                  </a:lnTo>
                  <a:lnTo>
                    <a:pt x="203" y="48"/>
                  </a:lnTo>
                  <a:cubicBezTo>
                    <a:pt x="203" y="48"/>
                    <a:pt x="198" y="43"/>
                    <a:pt x="194" y="43"/>
                  </a:cubicBezTo>
                  <a:cubicBezTo>
                    <a:pt x="192" y="43"/>
                    <a:pt x="191" y="44"/>
                    <a:pt x="191" y="48"/>
                  </a:cubicBezTo>
                  <a:lnTo>
                    <a:pt x="191" y="60"/>
                  </a:lnTo>
                  <a:lnTo>
                    <a:pt x="215" y="60"/>
                  </a:lnTo>
                  <a:lnTo>
                    <a:pt x="215" y="72"/>
                  </a:lnTo>
                  <a:cubicBezTo>
                    <a:pt x="203" y="72"/>
                    <a:pt x="215" y="84"/>
                    <a:pt x="215" y="84"/>
                  </a:cubicBezTo>
                  <a:cubicBezTo>
                    <a:pt x="215" y="95"/>
                    <a:pt x="215" y="95"/>
                    <a:pt x="215" y="95"/>
                  </a:cubicBezTo>
                  <a:cubicBezTo>
                    <a:pt x="215" y="95"/>
                    <a:pt x="203" y="95"/>
                    <a:pt x="203" y="84"/>
                  </a:cubicBezTo>
                  <a:lnTo>
                    <a:pt x="203" y="95"/>
                  </a:lnTo>
                  <a:lnTo>
                    <a:pt x="203" y="107"/>
                  </a:lnTo>
                  <a:lnTo>
                    <a:pt x="227" y="107"/>
                  </a:lnTo>
                  <a:lnTo>
                    <a:pt x="215" y="84"/>
                  </a:lnTo>
                  <a:lnTo>
                    <a:pt x="215" y="84"/>
                  </a:lnTo>
                  <a:lnTo>
                    <a:pt x="227" y="95"/>
                  </a:lnTo>
                  <a:lnTo>
                    <a:pt x="227" y="84"/>
                  </a:lnTo>
                  <a:cubicBezTo>
                    <a:pt x="227" y="84"/>
                    <a:pt x="232" y="89"/>
                    <a:pt x="236" y="89"/>
                  </a:cubicBezTo>
                  <a:cubicBezTo>
                    <a:pt x="237" y="89"/>
                    <a:pt x="239" y="88"/>
                    <a:pt x="239" y="84"/>
                  </a:cubicBezTo>
                  <a:lnTo>
                    <a:pt x="239" y="72"/>
                  </a:lnTo>
                  <a:cubicBezTo>
                    <a:pt x="239" y="72"/>
                    <a:pt x="246" y="79"/>
                    <a:pt x="251" y="84"/>
                  </a:cubicBezTo>
                  <a:lnTo>
                    <a:pt x="235" y="60"/>
                  </a:lnTo>
                  <a:lnTo>
                    <a:pt x="239" y="60"/>
                  </a:lnTo>
                  <a:cubicBezTo>
                    <a:pt x="243" y="63"/>
                    <a:pt x="246" y="65"/>
                    <a:pt x="248" y="65"/>
                  </a:cubicBezTo>
                  <a:cubicBezTo>
                    <a:pt x="249" y="65"/>
                    <a:pt x="251" y="63"/>
                    <a:pt x="251" y="60"/>
                  </a:cubicBezTo>
                  <a:cubicBezTo>
                    <a:pt x="251" y="60"/>
                    <a:pt x="235" y="45"/>
                    <a:pt x="229" y="45"/>
                  </a:cubicBezTo>
                  <a:cubicBezTo>
                    <a:pt x="228" y="45"/>
                    <a:pt x="227" y="45"/>
                    <a:pt x="227" y="48"/>
                  </a:cubicBezTo>
                  <a:cubicBezTo>
                    <a:pt x="227" y="48"/>
                    <a:pt x="216" y="37"/>
                    <a:pt x="213" y="37"/>
                  </a:cubicBezTo>
                  <a:close/>
                  <a:moveTo>
                    <a:pt x="19" y="79"/>
                  </a:moveTo>
                  <a:lnTo>
                    <a:pt x="17" y="89"/>
                  </a:lnTo>
                  <a:lnTo>
                    <a:pt x="20" y="91"/>
                  </a:lnTo>
                  <a:lnTo>
                    <a:pt x="15" y="101"/>
                  </a:lnTo>
                  <a:lnTo>
                    <a:pt x="12" y="119"/>
                  </a:lnTo>
                  <a:lnTo>
                    <a:pt x="12" y="131"/>
                  </a:lnTo>
                  <a:lnTo>
                    <a:pt x="16" y="135"/>
                  </a:lnTo>
                  <a:lnTo>
                    <a:pt x="16" y="135"/>
                  </a:lnTo>
                  <a:cubicBezTo>
                    <a:pt x="16" y="134"/>
                    <a:pt x="17" y="134"/>
                    <a:pt x="17" y="134"/>
                  </a:cubicBezTo>
                  <a:lnTo>
                    <a:pt x="17" y="134"/>
                  </a:lnTo>
                  <a:cubicBezTo>
                    <a:pt x="18" y="134"/>
                    <a:pt x="18" y="135"/>
                    <a:pt x="17" y="136"/>
                  </a:cubicBezTo>
                  <a:lnTo>
                    <a:pt x="17" y="136"/>
                  </a:lnTo>
                  <a:lnTo>
                    <a:pt x="16" y="135"/>
                  </a:lnTo>
                  <a:lnTo>
                    <a:pt x="16" y="135"/>
                  </a:lnTo>
                  <a:cubicBezTo>
                    <a:pt x="14" y="136"/>
                    <a:pt x="12" y="138"/>
                    <a:pt x="12" y="143"/>
                  </a:cubicBezTo>
                  <a:cubicBezTo>
                    <a:pt x="15" y="140"/>
                    <a:pt x="17" y="138"/>
                    <a:pt x="17" y="136"/>
                  </a:cubicBezTo>
                  <a:lnTo>
                    <a:pt x="17" y="136"/>
                  </a:lnTo>
                  <a:lnTo>
                    <a:pt x="24" y="143"/>
                  </a:lnTo>
                  <a:lnTo>
                    <a:pt x="24" y="119"/>
                  </a:lnTo>
                  <a:lnTo>
                    <a:pt x="24" y="95"/>
                  </a:lnTo>
                  <a:lnTo>
                    <a:pt x="24" y="84"/>
                  </a:lnTo>
                  <a:lnTo>
                    <a:pt x="23" y="85"/>
                  </a:lnTo>
                  <a:lnTo>
                    <a:pt x="23" y="85"/>
                  </a:lnTo>
                  <a:cubicBezTo>
                    <a:pt x="23" y="83"/>
                    <a:pt x="22" y="81"/>
                    <a:pt x="19" y="79"/>
                  </a:cubicBezTo>
                  <a:close/>
                  <a:moveTo>
                    <a:pt x="36" y="84"/>
                  </a:moveTo>
                  <a:cubicBezTo>
                    <a:pt x="36" y="95"/>
                    <a:pt x="24" y="107"/>
                    <a:pt x="24" y="119"/>
                  </a:cubicBezTo>
                  <a:cubicBezTo>
                    <a:pt x="24" y="131"/>
                    <a:pt x="36" y="155"/>
                    <a:pt x="36" y="155"/>
                  </a:cubicBezTo>
                  <a:cubicBezTo>
                    <a:pt x="40" y="158"/>
                    <a:pt x="41" y="160"/>
                    <a:pt x="41" y="160"/>
                  </a:cubicBezTo>
                  <a:cubicBezTo>
                    <a:pt x="42" y="160"/>
                    <a:pt x="36" y="152"/>
                    <a:pt x="36" y="143"/>
                  </a:cubicBezTo>
                  <a:lnTo>
                    <a:pt x="36" y="131"/>
                  </a:lnTo>
                  <a:cubicBezTo>
                    <a:pt x="39" y="137"/>
                    <a:pt x="41" y="139"/>
                    <a:pt x="41" y="139"/>
                  </a:cubicBezTo>
                  <a:cubicBezTo>
                    <a:pt x="43" y="139"/>
                    <a:pt x="36" y="116"/>
                    <a:pt x="36" y="107"/>
                  </a:cubicBezTo>
                  <a:cubicBezTo>
                    <a:pt x="36" y="99"/>
                    <a:pt x="36" y="91"/>
                    <a:pt x="36" y="84"/>
                  </a:cubicBezTo>
                  <a:close/>
                </a:path>
              </a:pathLst>
            </a:custGeom>
            <a:solidFill>
              <a:srgbClr val="4A352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3" name="Google Shape;5263;p43"/>
            <p:cNvSpPr/>
            <p:nvPr/>
          </p:nvSpPr>
          <p:spPr>
            <a:xfrm>
              <a:off x="5021254" y="5129228"/>
              <a:ext cx="125094" cy="94967"/>
            </a:xfrm>
            <a:custGeom>
              <a:avLst/>
              <a:gdLst/>
              <a:ahLst/>
              <a:cxnLst/>
              <a:rect l="l" t="t" r="r" b="b"/>
              <a:pathLst>
                <a:path w="2466" h="1872" extrusionOk="0">
                  <a:moveTo>
                    <a:pt x="1989" y="1"/>
                  </a:moveTo>
                  <a:lnTo>
                    <a:pt x="1977" y="13"/>
                  </a:lnTo>
                  <a:lnTo>
                    <a:pt x="1989" y="13"/>
                  </a:lnTo>
                  <a:lnTo>
                    <a:pt x="1989" y="1"/>
                  </a:lnTo>
                  <a:close/>
                  <a:moveTo>
                    <a:pt x="2144" y="1"/>
                  </a:moveTo>
                  <a:cubicBezTo>
                    <a:pt x="2144" y="1"/>
                    <a:pt x="2144" y="13"/>
                    <a:pt x="2144" y="13"/>
                  </a:cubicBezTo>
                  <a:cubicBezTo>
                    <a:pt x="2144" y="13"/>
                    <a:pt x="2156" y="1"/>
                    <a:pt x="2144" y="1"/>
                  </a:cubicBezTo>
                  <a:close/>
                  <a:moveTo>
                    <a:pt x="2007" y="39"/>
                  </a:moveTo>
                  <a:cubicBezTo>
                    <a:pt x="2001" y="39"/>
                    <a:pt x="1995" y="42"/>
                    <a:pt x="1989" y="48"/>
                  </a:cubicBezTo>
                  <a:cubicBezTo>
                    <a:pt x="1983" y="54"/>
                    <a:pt x="1980" y="57"/>
                    <a:pt x="1977" y="57"/>
                  </a:cubicBezTo>
                  <a:cubicBezTo>
                    <a:pt x="1974" y="57"/>
                    <a:pt x="1971" y="54"/>
                    <a:pt x="1965" y="48"/>
                  </a:cubicBezTo>
                  <a:lnTo>
                    <a:pt x="1965" y="72"/>
                  </a:lnTo>
                  <a:cubicBezTo>
                    <a:pt x="1965" y="72"/>
                    <a:pt x="1977" y="60"/>
                    <a:pt x="1989" y="60"/>
                  </a:cubicBezTo>
                  <a:cubicBezTo>
                    <a:pt x="2001" y="60"/>
                    <a:pt x="2001" y="60"/>
                    <a:pt x="2013" y="72"/>
                  </a:cubicBezTo>
                  <a:cubicBezTo>
                    <a:pt x="2022" y="72"/>
                    <a:pt x="2017" y="52"/>
                    <a:pt x="2025" y="52"/>
                  </a:cubicBezTo>
                  <a:cubicBezTo>
                    <a:pt x="2025" y="52"/>
                    <a:pt x="2026" y="52"/>
                    <a:pt x="2027" y="53"/>
                  </a:cubicBezTo>
                  <a:lnTo>
                    <a:pt x="2027" y="53"/>
                  </a:lnTo>
                  <a:cubicBezTo>
                    <a:pt x="2026" y="52"/>
                    <a:pt x="2026" y="50"/>
                    <a:pt x="2025" y="48"/>
                  </a:cubicBezTo>
                  <a:cubicBezTo>
                    <a:pt x="2019" y="42"/>
                    <a:pt x="2013" y="39"/>
                    <a:pt x="2007" y="39"/>
                  </a:cubicBezTo>
                  <a:close/>
                  <a:moveTo>
                    <a:pt x="2057" y="31"/>
                  </a:moveTo>
                  <a:cubicBezTo>
                    <a:pt x="2054" y="31"/>
                    <a:pt x="2049" y="36"/>
                    <a:pt x="2049" y="36"/>
                  </a:cubicBezTo>
                  <a:lnTo>
                    <a:pt x="2037" y="36"/>
                  </a:lnTo>
                  <a:cubicBezTo>
                    <a:pt x="2029" y="36"/>
                    <a:pt x="2031" y="50"/>
                    <a:pt x="2031" y="55"/>
                  </a:cubicBezTo>
                  <a:lnTo>
                    <a:pt x="2031" y="55"/>
                  </a:lnTo>
                  <a:cubicBezTo>
                    <a:pt x="2029" y="54"/>
                    <a:pt x="2028" y="53"/>
                    <a:pt x="2027" y="53"/>
                  </a:cubicBezTo>
                  <a:lnTo>
                    <a:pt x="2027" y="53"/>
                  </a:lnTo>
                  <a:cubicBezTo>
                    <a:pt x="2029" y="55"/>
                    <a:pt x="2030" y="57"/>
                    <a:pt x="2030" y="57"/>
                  </a:cubicBezTo>
                  <a:cubicBezTo>
                    <a:pt x="2030" y="57"/>
                    <a:pt x="2031" y="56"/>
                    <a:pt x="2031" y="55"/>
                  </a:cubicBezTo>
                  <a:lnTo>
                    <a:pt x="2031" y="55"/>
                  </a:lnTo>
                  <a:cubicBezTo>
                    <a:pt x="2032" y="56"/>
                    <a:pt x="2034" y="58"/>
                    <a:pt x="2037" y="60"/>
                  </a:cubicBezTo>
                  <a:cubicBezTo>
                    <a:pt x="2049" y="72"/>
                    <a:pt x="2037" y="72"/>
                    <a:pt x="2049" y="72"/>
                  </a:cubicBezTo>
                  <a:cubicBezTo>
                    <a:pt x="2057" y="72"/>
                    <a:pt x="2065" y="62"/>
                    <a:pt x="2069" y="62"/>
                  </a:cubicBezTo>
                  <a:cubicBezTo>
                    <a:pt x="2071" y="62"/>
                    <a:pt x="2072" y="64"/>
                    <a:pt x="2072" y="72"/>
                  </a:cubicBezTo>
                  <a:cubicBezTo>
                    <a:pt x="2072" y="76"/>
                    <a:pt x="2074" y="77"/>
                    <a:pt x="2076" y="77"/>
                  </a:cubicBezTo>
                  <a:cubicBezTo>
                    <a:pt x="2080" y="77"/>
                    <a:pt x="2088" y="72"/>
                    <a:pt x="2096" y="72"/>
                  </a:cubicBezTo>
                  <a:cubicBezTo>
                    <a:pt x="2096" y="72"/>
                    <a:pt x="2108" y="84"/>
                    <a:pt x="2108" y="84"/>
                  </a:cubicBezTo>
                  <a:cubicBezTo>
                    <a:pt x="2120" y="84"/>
                    <a:pt x="2120" y="72"/>
                    <a:pt x="2120" y="60"/>
                  </a:cubicBezTo>
                  <a:lnTo>
                    <a:pt x="2120" y="60"/>
                  </a:lnTo>
                  <a:cubicBezTo>
                    <a:pt x="2116" y="64"/>
                    <a:pt x="2112" y="66"/>
                    <a:pt x="2109" y="66"/>
                  </a:cubicBezTo>
                  <a:cubicBezTo>
                    <a:pt x="2102" y="66"/>
                    <a:pt x="2096" y="60"/>
                    <a:pt x="2096" y="60"/>
                  </a:cubicBezTo>
                  <a:cubicBezTo>
                    <a:pt x="2084" y="60"/>
                    <a:pt x="2084" y="48"/>
                    <a:pt x="2072" y="48"/>
                  </a:cubicBezTo>
                  <a:cubicBezTo>
                    <a:pt x="2072" y="44"/>
                    <a:pt x="2071" y="43"/>
                    <a:pt x="2069" y="43"/>
                  </a:cubicBezTo>
                  <a:cubicBezTo>
                    <a:pt x="2066" y="43"/>
                    <a:pt x="2061" y="48"/>
                    <a:pt x="2061" y="48"/>
                  </a:cubicBezTo>
                  <a:cubicBezTo>
                    <a:pt x="2049" y="48"/>
                    <a:pt x="2061" y="48"/>
                    <a:pt x="2061" y="36"/>
                  </a:cubicBezTo>
                  <a:cubicBezTo>
                    <a:pt x="2061" y="32"/>
                    <a:pt x="2059" y="31"/>
                    <a:pt x="2057" y="31"/>
                  </a:cubicBezTo>
                  <a:close/>
                  <a:moveTo>
                    <a:pt x="1763" y="72"/>
                  </a:moveTo>
                  <a:cubicBezTo>
                    <a:pt x="1763" y="81"/>
                    <a:pt x="1769" y="89"/>
                    <a:pt x="1772" y="89"/>
                  </a:cubicBezTo>
                  <a:cubicBezTo>
                    <a:pt x="1774" y="89"/>
                    <a:pt x="1775" y="88"/>
                    <a:pt x="1775" y="84"/>
                  </a:cubicBezTo>
                  <a:lnTo>
                    <a:pt x="1775" y="72"/>
                  </a:lnTo>
                  <a:close/>
                  <a:moveTo>
                    <a:pt x="1961" y="40"/>
                  </a:moveTo>
                  <a:cubicBezTo>
                    <a:pt x="1956" y="40"/>
                    <a:pt x="1947" y="51"/>
                    <a:pt x="1943" y="51"/>
                  </a:cubicBezTo>
                  <a:cubicBezTo>
                    <a:pt x="1942" y="51"/>
                    <a:pt x="1941" y="50"/>
                    <a:pt x="1941" y="48"/>
                  </a:cubicBezTo>
                  <a:cubicBezTo>
                    <a:pt x="1939" y="44"/>
                    <a:pt x="1937" y="43"/>
                    <a:pt x="1935" y="43"/>
                  </a:cubicBezTo>
                  <a:cubicBezTo>
                    <a:pt x="1928" y="43"/>
                    <a:pt x="1921" y="66"/>
                    <a:pt x="1919" y="66"/>
                  </a:cubicBezTo>
                  <a:cubicBezTo>
                    <a:pt x="1918" y="66"/>
                    <a:pt x="1918" y="64"/>
                    <a:pt x="1918" y="60"/>
                  </a:cubicBezTo>
                  <a:cubicBezTo>
                    <a:pt x="1922" y="52"/>
                    <a:pt x="1922" y="50"/>
                    <a:pt x="1919" y="50"/>
                  </a:cubicBezTo>
                  <a:cubicBezTo>
                    <a:pt x="1915" y="50"/>
                    <a:pt x="1902" y="60"/>
                    <a:pt x="1894" y="60"/>
                  </a:cubicBezTo>
                  <a:lnTo>
                    <a:pt x="1882" y="60"/>
                  </a:lnTo>
                  <a:cubicBezTo>
                    <a:pt x="1882" y="60"/>
                    <a:pt x="1867" y="67"/>
                    <a:pt x="1861" y="71"/>
                  </a:cubicBezTo>
                  <a:lnTo>
                    <a:pt x="1861" y="71"/>
                  </a:lnTo>
                  <a:cubicBezTo>
                    <a:pt x="1858" y="66"/>
                    <a:pt x="1852" y="60"/>
                    <a:pt x="1846" y="60"/>
                  </a:cubicBezTo>
                  <a:cubicBezTo>
                    <a:pt x="1846" y="60"/>
                    <a:pt x="1846" y="72"/>
                    <a:pt x="1834" y="72"/>
                  </a:cubicBezTo>
                  <a:cubicBezTo>
                    <a:pt x="1834" y="72"/>
                    <a:pt x="1826" y="72"/>
                    <a:pt x="1821" y="75"/>
                  </a:cubicBezTo>
                  <a:lnTo>
                    <a:pt x="1821" y="75"/>
                  </a:lnTo>
                  <a:cubicBezTo>
                    <a:pt x="1820" y="72"/>
                    <a:pt x="1819" y="69"/>
                    <a:pt x="1816" y="69"/>
                  </a:cubicBezTo>
                  <a:cubicBezTo>
                    <a:pt x="1815" y="69"/>
                    <a:pt x="1813" y="70"/>
                    <a:pt x="1811" y="72"/>
                  </a:cubicBezTo>
                  <a:cubicBezTo>
                    <a:pt x="1799" y="84"/>
                    <a:pt x="1811" y="84"/>
                    <a:pt x="1799" y="84"/>
                  </a:cubicBezTo>
                  <a:cubicBezTo>
                    <a:pt x="1787" y="84"/>
                    <a:pt x="1799" y="72"/>
                    <a:pt x="1799" y="72"/>
                  </a:cubicBezTo>
                  <a:lnTo>
                    <a:pt x="1787" y="72"/>
                  </a:lnTo>
                  <a:cubicBezTo>
                    <a:pt x="1775" y="72"/>
                    <a:pt x="1775" y="84"/>
                    <a:pt x="1787" y="96"/>
                  </a:cubicBezTo>
                  <a:lnTo>
                    <a:pt x="1775" y="96"/>
                  </a:lnTo>
                  <a:lnTo>
                    <a:pt x="1775" y="108"/>
                  </a:lnTo>
                  <a:lnTo>
                    <a:pt x="1787" y="108"/>
                  </a:lnTo>
                  <a:cubicBezTo>
                    <a:pt x="1787" y="108"/>
                    <a:pt x="1797" y="103"/>
                    <a:pt x="1804" y="103"/>
                  </a:cubicBezTo>
                  <a:cubicBezTo>
                    <a:pt x="1808" y="103"/>
                    <a:pt x="1811" y="104"/>
                    <a:pt x="1811" y="108"/>
                  </a:cubicBezTo>
                  <a:cubicBezTo>
                    <a:pt x="1811" y="103"/>
                    <a:pt x="1811" y="96"/>
                    <a:pt x="1811" y="96"/>
                  </a:cubicBezTo>
                  <a:lnTo>
                    <a:pt x="1870" y="96"/>
                  </a:lnTo>
                  <a:cubicBezTo>
                    <a:pt x="1878" y="96"/>
                    <a:pt x="1886" y="91"/>
                    <a:pt x="1890" y="91"/>
                  </a:cubicBezTo>
                  <a:cubicBezTo>
                    <a:pt x="1893" y="91"/>
                    <a:pt x="1894" y="92"/>
                    <a:pt x="1894" y="96"/>
                  </a:cubicBezTo>
                  <a:cubicBezTo>
                    <a:pt x="1894" y="90"/>
                    <a:pt x="1894" y="79"/>
                    <a:pt x="1894" y="72"/>
                  </a:cubicBezTo>
                  <a:lnTo>
                    <a:pt x="1918" y="72"/>
                  </a:lnTo>
                  <a:cubicBezTo>
                    <a:pt x="1918" y="72"/>
                    <a:pt x="1941" y="57"/>
                    <a:pt x="1950" y="57"/>
                  </a:cubicBezTo>
                  <a:cubicBezTo>
                    <a:pt x="1952" y="57"/>
                    <a:pt x="1953" y="58"/>
                    <a:pt x="1953" y="60"/>
                  </a:cubicBezTo>
                  <a:cubicBezTo>
                    <a:pt x="1953" y="56"/>
                    <a:pt x="1953" y="48"/>
                    <a:pt x="1953" y="48"/>
                  </a:cubicBezTo>
                  <a:lnTo>
                    <a:pt x="1965" y="48"/>
                  </a:lnTo>
                  <a:cubicBezTo>
                    <a:pt x="1965" y="42"/>
                    <a:pt x="1964" y="40"/>
                    <a:pt x="1961" y="40"/>
                  </a:cubicBezTo>
                  <a:close/>
                  <a:moveTo>
                    <a:pt x="1751" y="84"/>
                  </a:moveTo>
                  <a:lnTo>
                    <a:pt x="1751" y="96"/>
                  </a:lnTo>
                  <a:cubicBezTo>
                    <a:pt x="1751" y="108"/>
                    <a:pt x="1727" y="108"/>
                    <a:pt x="1715" y="108"/>
                  </a:cubicBezTo>
                  <a:cubicBezTo>
                    <a:pt x="1715" y="108"/>
                    <a:pt x="1691" y="108"/>
                    <a:pt x="1691" y="120"/>
                  </a:cubicBezTo>
                  <a:lnTo>
                    <a:pt x="1691" y="132"/>
                  </a:lnTo>
                  <a:lnTo>
                    <a:pt x="1715" y="132"/>
                  </a:lnTo>
                  <a:cubicBezTo>
                    <a:pt x="1715" y="132"/>
                    <a:pt x="1739" y="132"/>
                    <a:pt x="1739" y="120"/>
                  </a:cubicBezTo>
                  <a:lnTo>
                    <a:pt x="1763" y="108"/>
                  </a:lnTo>
                  <a:lnTo>
                    <a:pt x="1763" y="120"/>
                  </a:lnTo>
                  <a:lnTo>
                    <a:pt x="1775" y="108"/>
                  </a:lnTo>
                  <a:cubicBezTo>
                    <a:pt x="1763" y="96"/>
                    <a:pt x="1763" y="84"/>
                    <a:pt x="1751" y="84"/>
                  </a:cubicBezTo>
                  <a:close/>
                  <a:moveTo>
                    <a:pt x="1668" y="120"/>
                  </a:moveTo>
                  <a:lnTo>
                    <a:pt x="1668" y="140"/>
                  </a:lnTo>
                  <a:lnTo>
                    <a:pt x="1668" y="140"/>
                  </a:lnTo>
                  <a:cubicBezTo>
                    <a:pt x="1671" y="139"/>
                    <a:pt x="1675" y="136"/>
                    <a:pt x="1680" y="132"/>
                  </a:cubicBezTo>
                  <a:lnTo>
                    <a:pt x="1688" y="132"/>
                  </a:lnTo>
                  <a:cubicBezTo>
                    <a:pt x="1686" y="128"/>
                    <a:pt x="1684" y="124"/>
                    <a:pt x="1680" y="120"/>
                  </a:cubicBezTo>
                  <a:close/>
                  <a:moveTo>
                    <a:pt x="1658" y="138"/>
                  </a:moveTo>
                  <a:cubicBezTo>
                    <a:pt x="1646" y="138"/>
                    <a:pt x="1628" y="144"/>
                    <a:pt x="1620" y="144"/>
                  </a:cubicBezTo>
                  <a:lnTo>
                    <a:pt x="1656" y="144"/>
                  </a:lnTo>
                  <a:cubicBezTo>
                    <a:pt x="1656" y="144"/>
                    <a:pt x="1660" y="144"/>
                    <a:pt x="1667" y="141"/>
                  </a:cubicBezTo>
                  <a:lnTo>
                    <a:pt x="1667" y="141"/>
                  </a:lnTo>
                  <a:cubicBezTo>
                    <a:pt x="1667" y="141"/>
                    <a:pt x="1668" y="142"/>
                    <a:pt x="1668" y="144"/>
                  </a:cubicBezTo>
                  <a:lnTo>
                    <a:pt x="1668" y="140"/>
                  </a:lnTo>
                  <a:lnTo>
                    <a:pt x="1668" y="140"/>
                  </a:lnTo>
                  <a:cubicBezTo>
                    <a:pt x="1667" y="140"/>
                    <a:pt x="1667" y="141"/>
                    <a:pt x="1667" y="141"/>
                  </a:cubicBezTo>
                  <a:lnTo>
                    <a:pt x="1667" y="141"/>
                  </a:lnTo>
                  <a:cubicBezTo>
                    <a:pt x="1665" y="139"/>
                    <a:pt x="1662" y="138"/>
                    <a:pt x="1658" y="138"/>
                  </a:cubicBezTo>
                  <a:close/>
                  <a:moveTo>
                    <a:pt x="1688" y="132"/>
                  </a:moveTo>
                  <a:cubicBezTo>
                    <a:pt x="1691" y="139"/>
                    <a:pt x="1691" y="144"/>
                    <a:pt x="1691" y="144"/>
                  </a:cubicBezTo>
                  <a:lnTo>
                    <a:pt x="1691" y="132"/>
                  </a:lnTo>
                  <a:close/>
                  <a:moveTo>
                    <a:pt x="1584" y="144"/>
                  </a:moveTo>
                  <a:lnTo>
                    <a:pt x="1584" y="144"/>
                  </a:lnTo>
                  <a:cubicBezTo>
                    <a:pt x="1584" y="144"/>
                    <a:pt x="1580" y="147"/>
                    <a:pt x="1579" y="153"/>
                  </a:cubicBezTo>
                  <a:lnTo>
                    <a:pt x="1579" y="153"/>
                  </a:lnTo>
                  <a:cubicBezTo>
                    <a:pt x="1582" y="151"/>
                    <a:pt x="1584" y="148"/>
                    <a:pt x="1584" y="144"/>
                  </a:cubicBezTo>
                  <a:close/>
                  <a:moveTo>
                    <a:pt x="1607" y="147"/>
                  </a:moveTo>
                  <a:cubicBezTo>
                    <a:pt x="1603" y="147"/>
                    <a:pt x="1599" y="149"/>
                    <a:pt x="1596" y="156"/>
                  </a:cubicBezTo>
                  <a:lnTo>
                    <a:pt x="1608" y="156"/>
                  </a:lnTo>
                  <a:cubicBezTo>
                    <a:pt x="1608" y="156"/>
                    <a:pt x="1608" y="156"/>
                    <a:pt x="1608" y="147"/>
                  </a:cubicBezTo>
                  <a:lnTo>
                    <a:pt x="1608" y="147"/>
                  </a:lnTo>
                  <a:cubicBezTo>
                    <a:pt x="1608" y="147"/>
                    <a:pt x="1608" y="147"/>
                    <a:pt x="1607" y="147"/>
                  </a:cubicBezTo>
                  <a:close/>
                  <a:moveTo>
                    <a:pt x="2133" y="55"/>
                  </a:moveTo>
                  <a:cubicBezTo>
                    <a:pt x="2128" y="55"/>
                    <a:pt x="2124" y="57"/>
                    <a:pt x="2120" y="60"/>
                  </a:cubicBezTo>
                  <a:cubicBezTo>
                    <a:pt x="2132" y="60"/>
                    <a:pt x="2120" y="84"/>
                    <a:pt x="2132" y="84"/>
                  </a:cubicBezTo>
                  <a:cubicBezTo>
                    <a:pt x="2144" y="84"/>
                    <a:pt x="2132" y="84"/>
                    <a:pt x="2132" y="72"/>
                  </a:cubicBezTo>
                  <a:lnTo>
                    <a:pt x="2144" y="72"/>
                  </a:lnTo>
                  <a:cubicBezTo>
                    <a:pt x="2144" y="84"/>
                    <a:pt x="2132" y="84"/>
                    <a:pt x="2144" y="96"/>
                  </a:cubicBezTo>
                  <a:cubicBezTo>
                    <a:pt x="2156" y="108"/>
                    <a:pt x="2180" y="120"/>
                    <a:pt x="2192" y="120"/>
                  </a:cubicBezTo>
                  <a:lnTo>
                    <a:pt x="2203" y="120"/>
                  </a:lnTo>
                  <a:cubicBezTo>
                    <a:pt x="2215" y="120"/>
                    <a:pt x="2203" y="132"/>
                    <a:pt x="2203" y="132"/>
                  </a:cubicBezTo>
                  <a:cubicBezTo>
                    <a:pt x="2203" y="132"/>
                    <a:pt x="2214" y="126"/>
                    <a:pt x="2221" y="126"/>
                  </a:cubicBezTo>
                  <a:cubicBezTo>
                    <a:pt x="2222" y="126"/>
                    <a:pt x="2222" y="126"/>
                    <a:pt x="2223" y="127"/>
                  </a:cubicBezTo>
                  <a:lnTo>
                    <a:pt x="2223" y="127"/>
                  </a:lnTo>
                  <a:cubicBezTo>
                    <a:pt x="2219" y="136"/>
                    <a:pt x="2227" y="146"/>
                    <a:pt x="2227" y="156"/>
                  </a:cubicBezTo>
                  <a:lnTo>
                    <a:pt x="2227" y="132"/>
                  </a:lnTo>
                  <a:cubicBezTo>
                    <a:pt x="2227" y="132"/>
                    <a:pt x="2230" y="133"/>
                    <a:pt x="2233" y="135"/>
                  </a:cubicBezTo>
                  <a:lnTo>
                    <a:pt x="2233" y="135"/>
                  </a:lnTo>
                  <a:cubicBezTo>
                    <a:pt x="2233" y="127"/>
                    <a:pt x="2234" y="117"/>
                    <a:pt x="2231" y="117"/>
                  </a:cubicBezTo>
                  <a:lnTo>
                    <a:pt x="2231" y="117"/>
                  </a:lnTo>
                  <a:cubicBezTo>
                    <a:pt x="2230" y="117"/>
                    <a:pt x="2229" y="118"/>
                    <a:pt x="2227" y="120"/>
                  </a:cubicBezTo>
                  <a:cubicBezTo>
                    <a:pt x="2227" y="112"/>
                    <a:pt x="2227" y="104"/>
                    <a:pt x="2227" y="96"/>
                  </a:cubicBezTo>
                  <a:cubicBezTo>
                    <a:pt x="2223" y="100"/>
                    <a:pt x="2219" y="101"/>
                    <a:pt x="2215" y="101"/>
                  </a:cubicBezTo>
                  <a:cubicBezTo>
                    <a:pt x="2207" y="101"/>
                    <a:pt x="2199" y="96"/>
                    <a:pt x="2192" y="96"/>
                  </a:cubicBezTo>
                  <a:cubicBezTo>
                    <a:pt x="2180" y="96"/>
                    <a:pt x="2192" y="96"/>
                    <a:pt x="2192" y="84"/>
                  </a:cubicBezTo>
                  <a:cubicBezTo>
                    <a:pt x="2203" y="72"/>
                    <a:pt x="2192" y="72"/>
                    <a:pt x="2192" y="72"/>
                  </a:cubicBezTo>
                  <a:lnTo>
                    <a:pt x="2180" y="96"/>
                  </a:lnTo>
                  <a:cubicBezTo>
                    <a:pt x="2180" y="96"/>
                    <a:pt x="2180" y="72"/>
                    <a:pt x="2180" y="72"/>
                  </a:cubicBezTo>
                  <a:cubicBezTo>
                    <a:pt x="2180" y="72"/>
                    <a:pt x="2169" y="77"/>
                    <a:pt x="2162" y="77"/>
                  </a:cubicBezTo>
                  <a:cubicBezTo>
                    <a:pt x="2158" y="77"/>
                    <a:pt x="2156" y="76"/>
                    <a:pt x="2156" y="72"/>
                  </a:cubicBezTo>
                  <a:cubicBezTo>
                    <a:pt x="2156" y="64"/>
                    <a:pt x="2144" y="55"/>
                    <a:pt x="2133" y="55"/>
                  </a:cubicBezTo>
                  <a:close/>
                  <a:moveTo>
                    <a:pt x="1608" y="144"/>
                  </a:moveTo>
                  <a:cubicBezTo>
                    <a:pt x="1608" y="145"/>
                    <a:pt x="1608" y="146"/>
                    <a:pt x="1608" y="147"/>
                  </a:cubicBezTo>
                  <a:lnTo>
                    <a:pt x="1608" y="147"/>
                  </a:lnTo>
                  <a:cubicBezTo>
                    <a:pt x="1617" y="148"/>
                    <a:pt x="1627" y="158"/>
                    <a:pt x="1630" y="158"/>
                  </a:cubicBezTo>
                  <a:cubicBezTo>
                    <a:pt x="1631" y="158"/>
                    <a:pt x="1632" y="157"/>
                    <a:pt x="1632" y="156"/>
                  </a:cubicBezTo>
                  <a:cubicBezTo>
                    <a:pt x="1632" y="144"/>
                    <a:pt x="1608" y="144"/>
                    <a:pt x="1620" y="144"/>
                  </a:cubicBezTo>
                  <a:close/>
                  <a:moveTo>
                    <a:pt x="1537" y="156"/>
                  </a:moveTo>
                  <a:cubicBezTo>
                    <a:pt x="1532" y="156"/>
                    <a:pt x="1529" y="159"/>
                    <a:pt x="1528" y="164"/>
                  </a:cubicBezTo>
                  <a:lnTo>
                    <a:pt x="1528" y="164"/>
                  </a:lnTo>
                  <a:cubicBezTo>
                    <a:pt x="1532" y="161"/>
                    <a:pt x="1537" y="156"/>
                    <a:pt x="1537" y="156"/>
                  </a:cubicBezTo>
                  <a:close/>
                  <a:moveTo>
                    <a:pt x="1584" y="156"/>
                  </a:moveTo>
                  <a:cubicBezTo>
                    <a:pt x="1584" y="159"/>
                    <a:pt x="1583" y="161"/>
                    <a:pt x="1581" y="161"/>
                  </a:cubicBezTo>
                  <a:cubicBezTo>
                    <a:pt x="1581" y="161"/>
                    <a:pt x="1580" y="161"/>
                    <a:pt x="1580" y="161"/>
                  </a:cubicBezTo>
                  <a:lnTo>
                    <a:pt x="1580" y="161"/>
                  </a:lnTo>
                  <a:cubicBezTo>
                    <a:pt x="1581" y="163"/>
                    <a:pt x="1582" y="165"/>
                    <a:pt x="1584" y="167"/>
                  </a:cubicBezTo>
                  <a:cubicBezTo>
                    <a:pt x="1596" y="167"/>
                    <a:pt x="1584" y="167"/>
                    <a:pt x="1596" y="156"/>
                  </a:cubicBezTo>
                  <a:close/>
                  <a:moveTo>
                    <a:pt x="1579" y="153"/>
                  </a:moveTo>
                  <a:cubicBezTo>
                    <a:pt x="1575" y="156"/>
                    <a:pt x="1568" y="156"/>
                    <a:pt x="1560" y="156"/>
                  </a:cubicBezTo>
                  <a:lnTo>
                    <a:pt x="1537" y="156"/>
                  </a:lnTo>
                  <a:cubicBezTo>
                    <a:pt x="1545" y="156"/>
                    <a:pt x="1542" y="172"/>
                    <a:pt x="1539" y="179"/>
                  </a:cubicBezTo>
                  <a:lnTo>
                    <a:pt x="1539" y="179"/>
                  </a:lnTo>
                  <a:cubicBezTo>
                    <a:pt x="1552" y="176"/>
                    <a:pt x="1572" y="156"/>
                    <a:pt x="1572" y="156"/>
                  </a:cubicBezTo>
                  <a:cubicBezTo>
                    <a:pt x="1572" y="156"/>
                    <a:pt x="1576" y="160"/>
                    <a:pt x="1580" y="161"/>
                  </a:cubicBezTo>
                  <a:lnTo>
                    <a:pt x="1580" y="161"/>
                  </a:lnTo>
                  <a:cubicBezTo>
                    <a:pt x="1579" y="158"/>
                    <a:pt x="1579" y="155"/>
                    <a:pt x="1579" y="153"/>
                  </a:cubicBezTo>
                  <a:close/>
                  <a:moveTo>
                    <a:pt x="1528" y="164"/>
                  </a:moveTo>
                  <a:cubicBezTo>
                    <a:pt x="1526" y="166"/>
                    <a:pt x="1525" y="167"/>
                    <a:pt x="1525" y="167"/>
                  </a:cubicBezTo>
                  <a:cubicBezTo>
                    <a:pt x="1519" y="173"/>
                    <a:pt x="1513" y="176"/>
                    <a:pt x="1507" y="179"/>
                  </a:cubicBezTo>
                  <a:lnTo>
                    <a:pt x="1537" y="179"/>
                  </a:lnTo>
                  <a:cubicBezTo>
                    <a:pt x="1530" y="179"/>
                    <a:pt x="1527" y="171"/>
                    <a:pt x="1528" y="164"/>
                  </a:cubicBezTo>
                  <a:close/>
                  <a:moveTo>
                    <a:pt x="1539" y="179"/>
                  </a:moveTo>
                  <a:cubicBezTo>
                    <a:pt x="1538" y="179"/>
                    <a:pt x="1537" y="179"/>
                    <a:pt x="1537" y="179"/>
                  </a:cubicBezTo>
                  <a:cubicBezTo>
                    <a:pt x="1537" y="181"/>
                    <a:pt x="1537" y="182"/>
                    <a:pt x="1537" y="182"/>
                  </a:cubicBezTo>
                  <a:cubicBezTo>
                    <a:pt x="1538" y="182"/>
                    <a:pt x="1538" y="181"/>
                    <a:pt x="1539" y="179"/>
                  </a:cubicBezTo>
                  <a:close/>
                  <a:moveTo>
                    <a:pt x="1501" y="179"/>
                  </a:moveTo>
                  <a:cubicBezTo>
                    <a:pt x="1492" y="179"/>
                    <a:pt x="1496" y="179"/>
                    <a:pt x="1499" y="184"/>
                  </a:cubicBezTo>
                  <a:lnTo>
                    <a:pt x="1499" y="184"/>
                  </a:lnTo>
                  <a:cubicBezTo>
                    <a:pt x="1502" y="182"/>
                    <a:pt x="1504" y="181"/>
                    <a:pt x="1507" y="179"/>
                  </a:cubicBezTo>
                  <a:close/>
                  <a:moveTo>
                    <a:pt x="1407" y="188"/>
                  </a:moveTo>
                  <a:cubicBezTo>
                    <a:pt x="1406" y="188"/>
                    <a:pt x="1406" y="189"/>
                    <a:pt x="1406" y="191"/>
                  </a:cubicBezTo>
                  <a:lnTo>
                    <a:pt x="1411" y="191"/>
                  </a:lnTo>
                  <a:cubicBezTo>
                    <a:pt x="1409" y="189"/>
                    <a:pt x="1408" y="188"/>
                    <a:pt x="1407" y="188"/>
                  </a:cubicBezTo>
                  <a:close/>
                  <a:moveTo>
                    <a:pt x="1418" y="179"/>
                  </a:moveTo>
                  <a:lnTo>
                    <a:pt x="1418" y="191"/>
                  </a:lnTo>
                  <a:lnTo>
                    <a:pt x="1441" y="191"/>
                  </a:lnTo>
                  <a:cubicBezTo>
                    <a:pt x="1441" y="184"/>
                    <a:pt x="1441" y="179"/>
                    <a:pt x="1441" y="179"/>
                  </a:cubicBezTo>
                  <a:close/>
                  <a:moveTo>
                    <a:pt x="1370" y="191"/>
                  </a:moveTo>
                  <a:lnTo>
                    <a:pt x="1370" y="191"/>
                  </a:lnTo>
                  <a:cubicBezTo>
                    <a:pt x="1370" y="196"/>
                    <a:pt x="1372" y="199"/>
                    <a:pt x="1374" y="201"/>
                  </a:cubicBezTo>
                  <a:lnTo>
                    <a:pt x="1374" y="201"/>
                  </a:lnTo>
                  <a:cubicBezTo>
                    <a:pt x="1376" y="199"/>
                    <a:pt x="1375" y="196"/>
                    <a:pt x="1370" y="191"/>
                  </a:cubicBezTo>
                  <a:close/>
                  <a:moveTo>
                    <a:pt x="1322" y="191"/>
                  </a:moveTo>
                  <a:lnTo>
                    <a:pt x="1322" y="203"/>
                  </a:lnTo>
                  <a:lnTo>
                    <a:pt x="1322" y="203"/>
                  </a:lnTo>
                  <a:cubicBezTo>
                    <a:pt x="1328" y="202"/>
                    <a:pt x="1330" y="199"/>
                    <a:pt x="1322" y="191"/>
                  </a:cubicBezTo>
                  <a:close/>
                  <a:moveTo>
                    <a:pt x="1358" y="179"/>
                  </a:moveTo>
                  <a:cubicBezTo>
                    <a:pt x="1343" y="179"/>
                    <a:pt x="1342" y="193"/>
                    <a:pt x="1341" y="203"/>
                  </a:cubicBezTo>
                  <a:lnTo>
                    <a:pt x="1358" y="203"/>
                  </a:lnTo>
                  <a:cubicBezTo>
                    <a:pt x="1358" y="191"/>
                    <a:pt x="1358" y="191"/>
                    <a:pt x="1358" y="179"/>
                  </a:cubicBezTo>
                  <a:close/>
                  <a:moveTo>
                    <a:pt x="1374" y="201"/>
                  </a:moveTo>
                  <a:cubicBezTo>
                    <a:pt x="1371" y="203"/>
                    <a:pt x="1365" y="203"/>
                    <a:pt x="1358" y="203"/>
                  </a:cubicBezTo>
                  <a:lnTo>
                    <a:pt x="1370" y="203"/>
                  </a:lnTo>
                  <a:cubicBezTo>
                    <a:pt x="1377" y="203"/>
                    <a:pt x="1376" y="203"/>
                    <a:pt x="1374" y="201"/>
                  </a:cubicBezTo>
                  <a:close/>
                  <a:moveTo>
                    <a:pt x="1411" y="191"/>
                  </a:moveTo>
                  <a:cubicBezTo>
                    <a:pt x="1414" y="196"/>
                    <a:pt x="1418" y="203"/>
                    <a:pt x="1418" y="203"/>
                  </a:cubicBezTo>
                  <a:lnTo>
                    <a:pt x="1418" y="191"/>
                  </a:lnTo>
                  <a:close/>
                  <a:moveTo>
                    <a:pt x="1499" y="184"/>
                  </a:moveTo>
                  <a:cubicBezTo>
                    <a:pt x="1496" y="186"/>
                    <a:pt x="1492" y="188"/>
                    <a:pt x="1489" y="191"/>
                  </a:cubicBezTo>
                  <a:lnTo>
                    <a:pt x="1483" y="191"/>
                  </a:lnTo>
                  <a:cubicBezTo>
                    <a:pt x="1483" y="197"/>
                    <a:pt x="1483" y="203"/>
                    <a:pt x="1489" y="203"/>
                  </a:cubicBezTo>
                  <a:cubicBezTo>
                    <a:pt x="1489" y="203"/>
                    <a:pt x="1501" y="191"/>
                    <a:pt x="1501" y="191"/>
                  </a:cubicBezTo>
                  <a:cubicBezTo>
                    <a:pt x="1501" y="188"/>
                    <a:pt x="1500" y="185"/>
                    <a:pt x="1499" y="184"/>
                  </a:cubicBezTo>
                  <a:close/>
                  <a:moveTo>
                    <a:pt x="2311" y="203"/>
                  </a:moveTo>
                  <a:cubicBezTo>
                    <a:pt x="2311" y="204"/>
                    <a:pt x="2311" y="205"/>
                    <a:pt x="2311" y="206"/>
                  </a:cubicBezTo>
                  <a:lnTo>
                    <a:pt x="2311" y="206"/>
                  </a:lnTo>
                  <a:cubicBezTo>
                    <a:pt x="2313" y="204"/>
                    <a:pt x="2314" y="203"/>
                    <a:pt x="2311" y="203"/>
                  </a:cubicBezTo>
                  <a:close/>
                  <a:moveTo>
                    <a:pt x="2233" y="135"/>
                  </a:moveTo>
                  <a:lnTo>
                    <a:pt x="2233" y="135"/>
                  </a:lnTo>
                  <a:cubicBezTo>
                    <a:pt x="2234" y="140"/>
                    <a:pt x="2235" y="144"/>
                    <a:pt x="2239" y="144"/>
                  </a:cubicBezTo>
                  <a:cubicBezTo>
                    <a:pt x="2239" y="144"/>
                    <a:pt x="2241" y="142"/>
                    <a:pt x="2243" y="141"/>
                  </a:cubicBezTo>
                  <a:lnTo>
                    <a:pt x="2243" y="141"/>
                  </a:lnTo>
                  <a:cubicBezTo>
                    <a:pt x="2255" y="149"/>
                    <a:pt x="2270" y="160"/>
                    <a:pt x="2263" y="167"/>
                  </a:cubicBezTo>
                  <a:lnTo>
                    <a:pt x="2287" y="167"/>
                  </a:lnTo>
                  <a:cubicBezTo>
                    <a:pt x="2275" y="167"/>
                    <a:pt x="2287" y="179"/>
                    <a:pt x="2287" y="191"/>
                  </a:cubicBezTo>
                  <a:lnTo>
                    <a:pt x="2287" y="203"/>
                  </a:lnTo>
                  <a:cubicBezTo>
                    <a:pt x="2287" y="207"/>
                    <a:pt x="2289" y="208"/>
                    <a:pt x="2293" y="208"/>
                  </a:cubicBezTo>
                  <a:cubicBezTo>
                    <a:pt x="2300" y="208"/>
                    <a:pt x="2311" y="203"/>
                    <a:pt x="2311" y="203"/>
                  </a:cubicBezTo>
                  <a:cubicBezTo>
                    <a:pt x="2311" y="196"/>
                    <a:pt x="2311" y="191"/>
                    <a:pt x="2311" y="191"/>
                  </a:cubicBezTo>
                  <a:cubicBezTo>
                    <a:pt x="2299" y="167"/>
                    <a:pt x="2299" y="156"/>
                    <a:pt x="2275" y="156"/>
                  </a:cubicBezTo>
                  <a:cubicBezTo>
                    <a:pt x="2275" y="156"/>
                    <a:pt x="2263" y="156"/>
                    <a:pt x="2251" y="144"/>
                  </a:cubicBezTo>
                  <a:cubicBezTo>
                    <a:pt x="2251" y="140"/>
                    <a:pt x="2250" y="138"/>
                    <a:pt x="2248" y="138"/>
                  </a:cubicBezTo>
                  <a:cubicBezTo>
                    <a:pt x="2246" y="138"/>
                    <a:pt x="2244" y="139"/>
                    <a:pt x="2243" y="141"/>
                  </a:cubicBezTo>
                  <a:lnTo>
                    <a:pt x="2243" y="141"/>
                  </a:lnTo>
                  <a:cubicBezTo>
                    <a:pt x="2239" y="138"/>
                    <a:pt x="2236" y="136"/>
                    <a:pt x="2233" y="135"/>
                  </a:cubicBezTo>
                  <a:close/>
                  <a:moveTo>
                    <a:pt x="1334" y="203"/>
                  </a:moveTo>
                  <a:cubicBezTo>
                    <a:pt x="1334" y="203"/>
                    <a:pt x="1334" y="211"/>
                    <a:pt x="1332" y="215"/>
                  </a:cubicBezTo>
                  <a:lnTo>
                    <a:pt x="1334" y="215"/>
                  </a:lnTo>
                  <a:cubicBezTo>
                    <a:pt x="1339" y="215"/>
                    <a:pt x="1340" y="210"/>
                    <a:pt x="1341" y="203"/>
                  </a:cubicBezTo>
                  <a:close/>
                  <a:moveTo>
                    <a:pt x="1394" y="179"/>
                  </a:moveTo>
                  <a:cubicBezTo>
                    <a:pt x="1388" y="179"/>
                    <a:pt x="1391" y="185"/>
                    <a:pt x="1394" y="191"/>
                  </a:cubicBezTo>
                  <a:cubicBezTo>
                    <a:pt x="1394" y="191"/>
                    <a:pt x="1388" y="186"/>
                    <a:pt x="1381" y="186"/>
                  </a:cubicBezTo>
                  <a:cubicBezTo>
                    <a:pt x="1378" y="186"/>
                    <a:pt x="1375" y="187"/>
                    <a:pt x="1371" y="190"/>
                  </a:cubicBezTo>
                  <a:lnTo>
                    <a:pt x="1371" y="190"/>
                  </a:lnTo>
                  <a:cubicBezTo>
                    <a:pt x="1371" y="189"/>
                    <a:pt x="1370" y="188"/>
                    <a:pt x="1370" y="188"/>
                  </a:cubicBezTo>
                  <a:cubicBezTo>
                    <a:pt x="1370" y="188"/>
                    <a:pt x="1370" y="189"/>
                    <a:pt x="1370" y="191"/>
                  </a:cubicBezTo>
                  <a:cubicBezTo>
                    <a:pt x="1370" y="191"/>
                    <a:pt x="1371" y="190"/>
                    <a:pt x="1371" y="190"/>
                  </a:cubicBezTo>
                  <a:lnTo>
                    <a:pt x="1371" y="190"/>
                  </a:lnTo>
                  <a:cubicBezTo>
                    <a:pt x="1374" y="194"/>
                    <a:pt x="1379" y="203"/>
                    <a:pt x="1394" y="203"/>
                  </a:cubicBezTo>
                  <a:cubicBezTo>
                    <a:pt x="1400" y="203"/>
                    <a:pt x="1397" y="197"/>
                    <a:pt x="1394" y="191"/>
                  </a:cubicBezTo>
                  <a:lnTo>
                    <a:pt x="1394" y="191"/>
                  </a:lnTo>
                  <a:cubicBezTo>
                    <a:pt x="1406" y="203"/>
                    <a:pt x="1406" y="203"/>
                    <a:pt x="1406" y="215"/>
                  </a:cubicBezTo>
                  <a:cubicBezTo>
                    <a:pt x="1406" y="203"/>
                    <a:pt x="1406" y="191"/>
                    <a:pt x="1406" y="191"/>
                  </a:cubicBezTo>
                  <a:cubicBezTo>
                    <a:pt x="1402" y="195"/>
                    <a:pt x="1401" y="196"/>
                    <a:pt x="1400" y="196"/>
                  </a:cubicBezTo>
                  <a:cubicBezTo>
                    <a:pt x="1399" y="196"/>
                    <a:pt x="1402" y="188"/>
                    <a:pt x="1394" y="179"/>
                  </a:cubicBezTo>
                  <a:close/>
                  <a:moveTo>
                    <a:pt x="1322" y="215"/>
                  </a:moveTo>
                  <a:cubicBezTo>
                    <a:pt x="1325" y="217"/>
                    <a:pt x="1327" y="218"/>
                    <a:pt x="1328" y="218"/>
                  </a:cubicBezTo>
                  <a:cubicBezTo>
                    <a:pt x="1330" y="218"/>
                    <a:pt x="1331" y="217"/>
                    <a:pt x="1332" y="215"/>
                  </a:cubicBezTo>
                  <a:close/>
                  <a:moveTo>
                    <a:pt x="1453" y="167"/>
                  </a:moveTo>
                  <a:cubicBezTo>
                    <a:pt x="1453" y="179"/>
                    <a:pt x="1465" y="191"/>
                    <a:pt x="1453" y="191"/>
                  </a:cubicBezTo>
                  <a:lnTo>
                    <a:pt x="1441" y="191"/>
                  </a:lnTo>
                  <a:cubicBezTo>
                    <a:pt x="1441" y="199"/>
                    <a:pt x="1441" y="209"/>
                    <a:pt x="1441" y="215"/>
                  </a:cubicBezTo>
                  <a:cubicBezTo>
                    <a:pt x="1447" y="221"/>
                    <a:pt x="1450" y="224"/>
                    <a:pt x="1453" y="224"/>
                  </a:cubicBezTo>
                  <a:cubicBezTo>
                    <a:pt x="1456" y="224"/>
                    <a:pt x="1459" y="221"/>
                    <a:pt x="1465" y="215"/>
                  </a:cubicBezTo>
                  <a:cubicBezTo>
                    <a:pt x="1465" y="203"/>
                    <a:pt x="1465" y="203"/>
                    <a:pt x="1465" y="203"/>
                  </a:cubicBezTo>
                  <a:cubicBezTo>
                    <a:pt x="1455" y="193"/>
                    <a:pt x="1462" y="183"/>
                    <a:pt x="1471" y="180"/>
                  </a:cubicBezTo>
                  <a:lnTo>
                    <a:pt x="1471" y="180"/>
                  </a:lnTo>
                  <a:cubicBezTo>
                    <a:pt x="1475" y="184"/>
                    <a:pt x="1477" y="187"/>
                    <a:pt x="1477" y="191"/>
                  </a:cubicBezTo>
                  <a:lnTo>
                    <a:pt x="1483" y="191"/>
                  </a:lnTo>
                  <a:cubicBezTo>
                    <a:pt x="1483" y="185"/>
                    <a:pt x="1483" y="179"/>
                    <a:pt x="1477" y="179"/>
                  </a:cubicBezTo>
                  <a:cubicBezTo>
                    <a:pt x="1475" y="179"/>
                    <a:pt x="1473" y="180"/>
                    <a:pt x="1471" y="180"/>
                  </a:cubicBezTo>
                  <a:lnTo>
                    <a:pt x="1471" y="180"/>
                  </a:lnTo>
                  <a:cubicBezTo>
                    <a:pt x="1464" y="173"/>
                    <a:pt x="1453" y="167"/>
                    <a:pt x="1453" y="167"/>
                  </a:cubicBezTo>
                  <a:close/>
                  <a:moveTo>
                    <a:pt x="1203" y="251"/>
                  </a:moveTo>
                  <a:cubicBezTo>
                    <a:pt x="1200" y="251"/>
                    <a:pt x="1199" y="252"/>
                    <a:pt x="1198" y="253"/>
                  </a:cubicBezTo>
                  <a:lnTo>
                    <a:pt x="1198" y="253"/>
                  </a:lnTo>
                  <a:cubicBezTo>
                    <a:pt x="1200" y="252"/>
                    <a:pt x="1201" y="252"/>
                    <a:pt x="1203" y="251"/>
                  </a:cubicBezTo>
                  <a:close/>
                  <a:moveTo>
                    <a:pt x="1299" y="191"/>
                  </a:moveTo>
                  <a:cubicBezTo>
                    <a:pt x="1287" y="203"/>
                    <a:pt x="1275" y="227"/>
                    <a:pt x="1275" y="227"/>
                  </a:cubicBezTo>
                  <a:lnTo>
                    <a:pt x="1275" y="215"/>
                  </a:lnTo>
                  <a:lnTo>
                    <a:pt x="1275" y="203"/>
                  </a:lnTo>
                  <a:lnTo>
                    <a:pt x="1251" y="203"/>
                  </a:lnTo>
                  <a:cubicBezTo>
                    <a:pt x="1248" y="206"/>
                    <a:pt x="1246" y="207"/>
                    <a:pt x="1245" y="207"/>
                  </a:cubicBezTo>
                  <a:cubicBezTo>
                    <a:pt x="1241" y="207"/>
                    <a:pt x="1239" y="200"/>
                    <a:pt x="1239" y="200"/>
                  </a:cubicBezTo>
                  <a:cubicBezTo>
                    <a:pt x="1239" y="200"/>
                    <a:pt x="1239" y="201"/>
                    <a:pt x="1239" y="203"/>
                  </a:cubicBezTo>
                  <a:cubicBezTo>
                    <a:pt x="1245" y="209"/>
                    <a:pt x="1245" y="209"/>
                    <a:pt x="1243" y="209"/>
                  </a:cubicBezTo>
                  <a:cubicBezTo>
                    <a:pt x="1242" y="209"/>
                    <a:pt x="1239" y="209"/>
                    <a:pt x="1239" y="215"/>
                  </a:cubicBezTo>
                  <a:cubicBezTo>
                    <a:pt x="1239" y="215"/>
                    <a:pt x="1239" y="215"/>
                    <a:pt x="1239" y="227"/>
                  </a:cubicBezTo>
                  <a:cubicBezTo>
                    <a:pt x="1233" y="233"/>
                    <a:pt x="1227" y="233"/>
                    <a:pt x="1223" y="233"/>
                  </a:cubicBezTo>
                  <a:cubicBezTo>
                    <a:pt x="1218" y="233"/>
                    <a:pt x="1215" y="233"/>
                    <a:pt x="1215" y="239"/>
                  </a:cubicBezTo>
                  <a:cubicBezTo>
                    <a:pt x="1215" y="251"/>
                    <a:pt x="1227" y="251"/>
                    <a:pt x="1215" y="251"/>
                  </a:cubicBezTo>
                  <a:cubicBezTo>
                    <a:pt x="1215" y="251"/>
                    <a:pt x="1215" y="245"/>
                    <a:pt x="1212" y="245"/>
                  </a:cubicBezTo>
                  <a:cubicBezTo>
                    <a:pt x="1210" y="245"/>
                    <a:pt x="1207" y="247"/>
                    <a:pt x="1203" y="251"/>
                  </a:cubicBezTo>
                  <a:cubicBezTo>
                    <a:pt x="1203" y="251"/>
                    <a:pt x="1215" y="263"/>
                    <a:pt x="1227" y="263"/>
                  </a:cubicBezTo>
                  <a:cubicBezTo>
                    <a:pt x="1227" y="263"/>
                    <a:pt x="1227" y="251"/>
                    <a:pt x="1239" y="251"/>
                  </a:cubicBezTo>
                  <a:lnTo>
                    <a:pt x="1263" y="251"/>
                  </a:lnTo>
                  <a:cubicBezTo>
                    <a:pt x="1275" y="239"/>
                    <a:pt x="1263" y="239"/>
                    <a:pt x="1275" y="239"/>
                  </a:cubicBezTo>
                  <a:lnTo>
                    <a:pt x="1287" y="239"/>
                  </a:lnTo>
                  <a:cubicBezTo>
                    <a:pt x="1287" y="239"/>
                    <a:pt x="1299" y="227"/>
                    <a:pt x="1299" y="227"/>
                  </a:cubicBezTo>
                  <a:lnTo>
                    <a:pt x="1299" y="239"/>
                  </a:lnTo>
                  <a:cubicBezTo>
                    <a:pt x="1310" y="227"/>
                    <a:pt x="1310" y="215"/>
                    <a:pt x="1310" y="215"/>
                  </a:cubicBezTo>
                  <a:cubicBezTo>
                    <a:pt x="1314" y="211"/>
                    <a:pt x="1316" y="210"/>
                    <a:pt x="1316" y="210"/>
                  </a:cubicBezTo>
                  <a:lnTo>
                    <a:pt x="1316" y="210"/>
                  </a:lnTo>
                  <a:cubicBezTo>
                    <a:pt x="1317" y="210"/>
                    <a:pt x="1314" y="215"/>
                    <a:pt x="1322" y="215"/>
                  </a:cubicBezTo>
                  <a:lnTo>
                    <a:pt x="1322" y="203"/>
                  </a:lnTo>
                  <a:lnTo>
                    <a:pt x="1322" y="203"/>
                  </a:lnTo>
                  <a:cubicBezTo>
                    <a:pt x="1319" y="203"/>
                    <a:pt x="1315" y="203"/>
                    <a:pt x="1310" y="203"/>
                  </a:cubicBezTo>
                  <a:lnTo>
                    <a:pt x="1299" y="203"/>
                  </a:lnTo>
                  <a:cubicBezTo>
                    <a:pt x="1299" y="203"/>
                    <a:pt x="1299" y="196"/>
                    <a:pt x="1299" y="191"/>
                  </a:cubicBezTo>
                  <a:close/>
                  <a:moveTo>
                    <a:pt x="1132" y="263"/>
                  </a:moveTo>
                  <a:cubicBezTo>
                    <a:pt x="1132" y="263"/>
                    <a:pt x="1132" y="263"/>
                    <a:pt x="1132" y="263"/>
                  </a:cubicBezTo>
                  <a:lnTo>
                    <a:pt x="1132" y="263"/>
                  </a:lnTo>
                  <a:close/>
                  <a:moveTo>
                    <a:pt x="1179" y="227"/>
                  </a:moveTo>
                  <a:cubicBezTo>
                    <a:pt x="1179" y="239"/>
                    <a:pt x="1179" y="251"/>
                    <a:pt x="1179" y="251"/>
                  </a:cubicBezTo>
                  <a:cubicBezTo>
                    <a:pt x="1179" y="251"/>
                    <a:pt x="1179" y="266"/>
                    <a:pt x="1186" y="266"/>
                  </a:cubicBezTo>
                  <a:cubicBezTo>
                    <a:pt x="1187" y="266"/>
                    <a:pt x="1189" y="265"/>
                    <a:pt x="1191" y="263"/>
                  </a:cubicBezTo>
                  <a:cubicBezTo>
                    <a:pt x="1200" y="263"/>
                    <a:pt x="1196" y="256"/>
                    <a:pt x="1198" y="253"/>
                  </a:cubicBezTo>
                  <a:lnTo>
                    <a:pt x="1198" y="253"/>
                  </a:lnTo>
                  <a:cubicBezTo>
                    <a:pt x="1197" y="253"/>
                    <a:pt x="1196" y="253"/>
                    <a:pt x="1194" y="253"/>
                  </a:cubicBezTo>
                  <a:cubicBezTo>
                    <a:pt x="1179" y="253"/>
                    <a:pt x="1179" y="227"/>
                    <a:pt x="1179" y="227"/>
                  </a:cubicBezTo>
                  <a:close/>
                  <a:moveTo>
                    <a:pt x="1084" y="263"/>
                  </a:moveTo>
                  <a:cubicBezTo>
                    <a:pt x="1080" y="263"/>
                    <a:pt x="1079" y="265"/>
                    <a:pt x="1079" y="269"/>
                  </a:cubicBezTo>
                  <a:lnTo>
                    <a:pt x="1079" y="269"/>
                  </a:lnTo>
                  <a:cubicBezTo>
                    <a:pt x="1082" y="269"/>
                    <a:pt x="1084" y="268"/>
                    <a:pt x="1084" y="263"/>
                  </a:cubicBezTo>
                  <a:close/>
                  <a:moveTo>
                    <a:pt x="1179" y="251"/>
                  </a:moveTo>
                  <a:cubicBezTo>
                    <a:pt x="1168" y="251"/>
                    <a:pt x="1156" y="251"/>
                    <a:pt x="1156" y="263"/>
                  </a:cubicBezTo>
                  <a:cubicBezTo>
                    <a:pt x="1156" y="263"/>
                    <a:pt x="1161" y="273"/>
                    <a:pt x="1164" y="273"/>
                  </a:cubicBezTo>
                  <a:cubicBezTo>
                    <a:pt x="1166" y="273"/>
                    <a:pt x="1168" y="271"/>
                    <a:pt x="1168" y="263"/>
                  </a:cubicBezTo>
                  <a:cubicBezTo>
                    <a:pt x="1168" y="263"/>
                    <a:pt x="1168" y="251"/>
                    <a:pt x="1179" y="251"/>
                  </a:cubicBezTo>
                  <a:close/>
                  <a:moveTo>
                    <a:pt x="1127" y="274"/>
                  </a:moveTo>
                  <a:cubicBezTo>
                    <a:pt x="1127" y="274"/>
                    <a:pt x="1127" y="274"/>
                    <a:pt x="1127" y="274"/>
                  </a:cubicBezTo>
                  <a:lnTo>
                    <a:pt x="1127" y="274"/>
                  </a:lnTo>
                  <a:cubicBezTo>
                    <a:pt x="1126" y="274"/>
                    <a:pt x="1126" y="274"/>
                    <a:pt x="1127" y="274"/>
                  </a:cubicBezTo>
                  <a:close/>
                  <a:moveTo>
                    <a:pt x="1144" y="251"/>
                  </a:moveTo>
                  <a:cubicBezTo>
                    <a:pt x="1144" y="263"/>
                    <a:pt x="1132" y="275"/>
                    <a:pt x="1132" y="286"/>
                  </a:cubicBezTo>
                  <a:lnTo>
                    <a:pt x="1144" y="286"/>
                  </a:lnTo>
                  <a:cubicBezTo>
                    <a:pt x="1132" y="275"/>
                    <a:pt x="1156" y="286"/>
                    <a:pt x="1156" y="263"/>
                  </a:cubicBezTo>
                  <a:cubicBezTo>
                    <a:pt x="1156" y="251"/>
                    <a:pt x="1156" y="251"/>
                    <a:pt x="1144" y="251"/>
                  </a:cubicBezTo>
                  <a:close/>
                  <a:moveTo>
                    <a:pt x="2346" y="275"/>
                  </a:moveTo>
                  <a:cubicBezTo>
                    <a:pt x="2346" y="275"/>
                    <a:pt x="2346" y="286"/>
                    <a:pt x="2346" y="286"/>
                  </a:cubicBezTo>
                  <a:cubicBezTo>
                    <a:pt x="2346" y="282"/>
                    <a:pt x="2343" y="277"/>
                    <a:pt x="2339" y="275"/>
                  </a:cubicBezTo>
                  <a:close/>
                  <a:moveTo>
                    <a:pt x="965" y="298"/>
                  </a:moveTo>
                  <a:cubicBezTo>
                    <a:pt x="965" y="298"/>
                    <a:pt x="965" y="298"/>
                    <a:pt x="965" y="298"/>
                  </a:cubicBezTo>
                  <a:cubicBezTo>
                    <a:pt x="965" y="298"/>
                    <a:pt x="965" y="298"/>
                    <a:pt x="965" y="298"/>
                  </a:cubicBezTo>
                  <a:close/>
                  <a:moveTo>
                    <a:pt x="941" y="298"/>
                  </a:moveTo>
                  <a:cubicBezTo>
                    <a:pt x="941" y="298"/>
                    <a:pt x="941" y="300"/>
                    <a:pt x="941" y="302"/>
                  </a:cubicBezTo>
                  <a:lnTo>
                    <a:pt x="941" y="302"/>
                  </a:lnTo>
                  <a:cubicBezTo>
                    <a:pt x="942" y="302"/>
                    <a:pt x="944" y="302"/>
                    <a:pt x="945" y="302"/>
                  </a:cubicBezTo>
                  <a:cubicBezTo>
                    <a:pt x="945" y="302"/>
                    <a:pt x="945" y="302"/>
                    <a:pt x="945" y="302"/>
                  </a:cubicBezTo>
                  <a:lnTo>
                    <a:pt x="945" y="302"/>
                  </a:lnTo>
                  <a:cubicBezTo>
                    <a:pt x="943" y="300"/>
                    <a:pt x="941" y="298"/>
                    <a:pt x="941" y="298"/>
                  </a:cubicBezTo>
                  <a:close/>
                  <a:moveTo>
                    <a:pt x="1001" y="298"/>
                  </a:moveTo>
                  <a:cubicBezTo>
                    <a:pt x="1001" y="298"/>
                    <a:pt x="989" y="298"/>
                    <a:pt x="986" y="303"/>
                  </a:cubicBezTo>
                  <a:lnTo>
                    <a:pt x="986" y="303"/>
                  </a:lnTo>
                  <a:cubicBezTo>
                    <a:pt x="996" y="301"/>
                    <a:pt x="1007" y="298"/>
                    <a:pt x="1013" y="298"/>
                  </a:cubicBezTo>
                  <a:close/>
                  <a:moveTo>
                    <a:pt x="965" y="298"/>
                  </a:moveTo>
                  <a:cubicBezTo>
                    <a:pt x="965" y="302"/>
                    <a:pt x="965" y="304"/>
                    <a:pt x="964" y="306"/>
                  </a:cubicBezTo>
                  <a:lnTo>
                    <a:pt x="964" y="306"/>
                  </a:lnTo>
                  <a:cubicBezTo>
                    <a:pt x="958" y="304"/>
                    <a:pt x="951" y="302"/>
                    <a:pt x="945" y="302"/>
                  </a:cubicBezTo>
                  <a:lnTo>
                    <a:pt x="945" y="302"/>
                  </a:lnTo>
                  <a:cubicBezTo>
                    <a:pt x="949" y="305"/>
                    <a:pt x="955" y="309"/>
                    <a:pt x="959" y="309"/>
                  </a:cubicBezTo>
                  <a:cubicBezTo>
                    <a:pt x="961" y="309"/>
                    <a:pt x="963" y="308"/>
                    <a:pt x="964" y="306"/>
                  </a:cubicBezTo>
                  <a:lnTo>
                    <a:pt x="964" y="306"/>
                  </a:lnTo>
                  <a:cubicBezTo>
                    <a:pt x="973" y="309"/>
                    <a:pt x="982" y="313"/>
                    <a:pt x="986" y="313"/>
                  </a:cubicBezTo>
                  <a:cubicBezTo>
                    <a:pt x="988" y="313"/>
                    <a:pt x="989" y="312"/>
                    <a:pt x="989" y="310"/>
                  </a:cubicBezTo>
                  <a:cubicBezTo>
                    <a:pt x="985" y="307"/>
                    <a:pt x="985" y="304"/>
                    <a:pt x="986" y="303"/>
                  </a:cubicBezTo>
                  <a:lnTo>
                    <a:pt x="986" y="303"/>
                  </a:lnTo>
                  <a:cubicBezTo>
                    <a:pt x="982" y="303"/>
                    <a:pt x="978" y="304"/>
                    <a:pt x="975" y="304"/>
                  </a:cubicBezTo>
                  <a:cubicBezTo>
                    <a:pt x="969" y="304"/>
                    <a:pt x="965" y="302"/>
                    <a:pt x="965" y="298"/>
                  </a:cubicBezTo>
                  <a:close/>
                  <a:moveTo>
                    <a:pt x="941" y="302"/>
                  </a:moveTo>
                  <a:lnTo>
                    <a:pt x="941" y="302"/>
                  </a:lnTo>
                  <a:cubicBezTo>
                    <a:pt x="936" y="303"/>
                    <a:pt x="932" y="305"/>
                    <a:pt x="929" y="310"/>
                  </a:cubicBezTo>
                  <a:cubicBezTo>
                    <a:pt x="929" y="310"/>
                    <a:pt x="941" y="322"/>
                    <a:pt x="941" y="322"/>
                  </a:cubicBezTo>
                  <a:cubicBezTo>
                    <a:pt x="941" y="322"/>
                    <a:pt x="941" y="309"/>
                    <a:pt x="941" y="302"/>
                  </a:cubicBezTo>
                  <a:close/>
                  <a:moveTo>
                    <a:pt x="1108" y="251"/>
                  </a:moveTo>
                  <a:cubicBezTo>
                    <a:pt x="1096" y="263"/>
                    <a:pt x="1108" y="286"/>
                    <a:pt x="1096" y="286"/>
                  </a:cubicBezTo>
                  <a:lnTo>
                    <a:pt x="1096" y="298"/>
                  </a:lnTo>
                  <a:cubicBezTo>
                    <a:pt x="1091" y="294"/>
                    <a:pt x="1090" y="289"/>
                    <a:pt x="1091" y="285"/>
                  </a:cubicBezTo>
                  <a:lnTo>
                    <a:pt x="1091" y="285"/>
                  </a:lnTo>
                  <a:cubicBezTo>
                    <a:pt x="1093" y="286"/>
                    <a:pt x="1094" y="286"/>
                    <a:pt x="1096" y="286"/>
                  </a:cubicBezTo>
                  <a:lnTo>
                    <a:pt x="1096" y="275"/>
                  </a:lnTo>
                  <a:cubicBezTo>
                    <a:pt x="1096" y="275"/>
                    <a:pt x="1092" y="279"/>
                    <a:pt x="1091" y="285"/>
                  </a:cubicBezTo>
                  <a:lnTo>
                    <a:pt x="1091" y="285"/>
                  </a:lnTo>
                  <a:cubicBezTo>
                    <a:pt x="1085" y="282"/>
                    <a:pt x="1080" y="274"/>
                    <a:pt x="1079" y="269"/>
                  </a:cubicBezTo>
                  <a:lnTo>
                    <a:pt x="1079" y="269"/>
                  </a:lnTo>
                  <a:cubicBezTo>
                    <a:pt x="1079" y="269"/>
                    <a:pt x="1079" y="269"/>
                    <a:pt x="1078" y="269"/>
                  </a:cubicBezTo>
                  <a:cubicBezTo>
                    <a:pt x="1075" y="269"/>
                    <a:pt x="1072" y="269"/>
                    <a:pt x="1072" y="275"/>
                  </a:cubicBezTo>
                  <a:cubicBezTo>
                    <a:pt x="1072" y="286"/>
                    <a:pt x="1069" y="286"/>
                    <a:pt x="1066" y="286"/>
                  </a:cubicBezTo>
                  <a:cubicBezTo>
                    <a:pt x="1063" y="286"/>
                    <a:pt x="1060" y="286"/>
                    <a:pt x="1060" y="298"/>
                  </a:cubicBezTo>
                  <a:cubicBezTo>
                    <a:pt x="1060" y="292"/>
                    <a:pt x="1060" y="275"/>
                    <a:pt x="1060" y="275"/>
                  </a:cubicBezTo>
                  <a:cubicBezTo>
                    <a:pt x="1049" y="275"/>
                    <a:pt x="1049" y="286"/>
                    <a:pt x="1049" y="286"/>
                  </a:cubicBezTo>
                  <a:lnTo>
                    <a:pt x="1037" y="286"/>
                  </a:lnTo>
                  <a:cubicBezTo>
                    <a:pt x="1025" y="298"/>
                    <a:pt x="1013" y="298"/>
                    <a:pt x="1013" y="298"/>
                  </a:cubicBezTo>
                  <a:lnTo>
                    <a:pt x="1037" y="298"/>
                  </a:lnTo>
                  <a:cubicBezTo>
                    <a:pt x="1045" y="298"/>
                    <a:pt x="1047" y="293"/>
                    <a:pt x="1048" y="293"/>
                  </a:cubicBezTo>
                  <a:cubicBezTo>
                    <a:pt x="1049" y="293"/>
                    <a:pt x="1049" y="294"/>
                    <a:pt x="1049" y="298"/>
                  </a:cubicBezTo>
                  <a:cubicBezTo>
                    <a:pt x="1049" y="310"/>
                    <a:pt x="1037" y="310"/>
                    <a:pt x="1049" y="310"/>
                  </a:cubicBezTo>
                  <a:lnTo>
                    <a:pt x="1049" y="322"/>
                  </a:lnTo>
                  <a:cubicBezTo>
                    <a:pt x="1054" y="316"/>
                    <a:pt x="1054" y="313"/>
                    <a:pt x="1056" y="313"/>
                  </a:cubicBezTo>
                  <a:cubicBezTo>
                    <a:pt x="1057" y="313"/>
                    <a:pt x="1060" y="316"/>
                    <a:pt x="1072" y="322"/>
                  </a:cubicBezTo>
                  <a:cubicBezTo>
                    <a:pt x="1084" y="322"/>
                    <a:pt x="1072" y="310"/>
                    <a:pt x="1072" y="298"/>
                  </a:cubicBezTo>
                  <a:cubicBezTo>
                    <a:pt x="1072" y="296"/>
                    <a:pt x="1073" y="295"/>
                    <a:pt x="1074" y="295"/>
                  </a:cubicBezTo>
                  <a:cubicBezTo>
                    <a:pt x="1077" y="295"/>
                    <a:pt x="1087" y="310"/>
                    <a:pt x="1096" y="310"/>
                  </a:cubicBezTo>
                  <a:cubicBezTo>
                    <a:pt x="1096" y="310"/>
                    <a:pt x="1108" y="298"/>
                    <a:pt x="1108" y="286"/>
                  </a:cubicBezTo>
                  <a:lnTo>
                    <a:pt x="1132" y="286"/>
                  </a:lnTo>
                  <a:cubicBezTo>
                    <a:pt x="1132" y="283"/>
                    <a:pt x="1130" y="279"/>
                    <a:pt x="1127" y="274"/>
                  </a:cubicBezTo>
                  <a:lnTo>
                    <a:pt x="1127" y="274"/>
                  </a:lnTo>
                  <a:cubicBezTo>
                    <a:pt x="1128" y="275"/>
                    <a:pt x="1129" y="275"/>
                    <a:pt x="1132" y="275"/>
                  </a:cubicBezTo>
                  <a:lnTo>
                    <a:pt x="1132" y="263"/>
                  </a:lnTo>
                  <a:cubicBezTo>
                    <a:pt x="1132" y="270"/>
                    <a:pt x="1128" y="272"/>
                    <a:pt x="1127" y="274"/>
                  </a:cubicBezTo>
                  <a:lnTo>
                    <a:pt x="1127" y="274"/>
                  </a:lnTo>
                  <a:cubicBezTo>
                    <a:pt x="1120" y="263"/>
                    <a:pt x="1108" y="251"/>
                    <a:pt x="1108" y="251"/>
                  </a:cubicBezTo>
                  <a:close/>
                  <a:moveTo>
                    <a:pt x="858" y="329"/>
                  </a:moveTo>
                  <a:cubicBezTo>
                    <a:pt x="851" y="329"/>
                    <a:pt x="846" y="334"/>
                    <a:pt x="846" y="334"/>
                  </a:cubicBezTo>
                  <a:lnTo>
                    <a:pt x="870" y="334"/>
                  </a:lnTo>
                  <a:cubicBezTo>
                    <a:pt x="866" y="330"/>
                    <a:pt x="862" y="329"/>
                    <a:pt x="858" y="329"/>
                  </a:cubicBezTo>
                  <a:close/>
                  <a:moveTo>
                    <a:pt x="904" y="323"/>
                  </a:moveTo>
                  <a:lnTo>
                    <a:pt x="904" y="323"/>
                  </a:lnTo>
                  <a:cubicBezTo>
                    <a:pt x="905" y="328"/>
                    <a:pt x="911" y="334"/>
                    <a:pt x="918" y="334"/>
                  </a:cubicBezTo>
                  <a:cubicBezTo>
                    <a:pt x="914" y="330"/>
                    <a:pt x="909" y="327"/>
                    <a:pt x="904" y="323"/>
                  </a:cubicBezTo>
                  <a:close/>
                  <a:moveTo>
                    <a:pt x="846" y="334"/>
                  </a:moveTo>
                  <a:cubicBezTo>
                    <a:pt x="846" y="334"/>
                    <a:pt x="846" y="334"/>
                    <a:pt x="846" y="344"/>
                  </a:cubicBezTo>
                  <a:lnTo>
                    <a:pt x="846" y="344"/>
                  </a:lnTo>
                  <a:cubicBezTo>
                    <a:pt x="850" y="342"/>
                    <a:pt x="851" y="339"/>
                    <a:pt x="846" y="334"/>
                  </a:cubicBezTo>
                  <a:close/>
                  <a:moveTo>
                    <a:pt x="870" y="334"/>
                  </a:moveTo>
                  <a:cubicBezTo>
                    <a:pt x="858" y="346"/>
                    <a:pt x="870" y="346"/>
                    <a:pt x="870" y="346"/>
                  </a:cubicBezTo>
                  <a:cubicBezTo>
                    <a:pt x="870" y="342"/>
                    <a:pt x="870" y="334"/>
                    <a:pt x="870" y="334"/>
                  </a:cubicBezTo>
                  <a:close/>
                  <a:moveTo>
                    <a:pt x="927" y="292"/>
                  </a:moveTo>
                  <a:cubicBezTo>
                    <a:pt x="923" y="292"/>
                    <a:pt x="917" y="312"/>
                    <a:pt x="910" y="319"/>
                  </a:cubicBezTo>
                  <a:lnTo>
                    <a:pt x="910" y="319"/>
                  </a:lnTo>
                  <a:cubicBezTo>
                    <a:pt x="909" y="319"/>
                    <a:pt x="908" y="319"/>
                    <a:pt x="907" y="319"/>
                  </a:cubicBezTo>
                  <a:cubicBezTo>
                    <a:pt x="907" y="319"/>
                    <a:pt x="906" y="319"/>
                    <a:pt x="905" y="319"/>
                  </a:cubicBezTo>
                  <a:lnTo>
                    <a:pt x="905" y="319"/>
                  </a:lnTo>
                  <a:cubicBezTo>
                    <a:pt x="904" y="313"/>
                    <a:pt x="901" y="308"/>
                    <a:pt x="898" y="308"/>
                  </a:cubicBezTo>
                  <a:cubicBezTo>
                    <a:pt x="896" y="308"/>
                    <a:pt x="895" y="311"/>
                    <a:pt x="894" y="317"/>
                  </a:cubicBezTo>
                  <a:lnTo>
                    <a:pt x="894" y="317"/>
                  </a:lnTo>
                  <a:cubicBezTo>
                    <a:pt x="887" y="313"/>
                    <a:pt x="882" y="310"/>
                    <a:pt x="882" y="310"/>
                  </a:cubicBezTo>
                  <a:lnTo>
                    <a:pt x="882" y="310"/>
                  </a:lnTo>
                  <a:cubicBezTo>
                    <a:pt x="882" y="310"/>
                    <a:pt x="894" y="334"/>
                    <a:pt x="882" y="334"/>
                  </a:cubicBezTo>
                  <a:lnTo>
                    <a:pt x="870" y="334"/>
                  </a:lnTo>
                  <a:cubicBezTo>
                    <a:pt x="894" y="334"/>
                    <a:pt x="894" y="346"/>
                    <a:pt x="894" y="346"/>
                  </a:cubicBezTo>
                  <a:cubicBezTo>
                    <a:pt x="894" y="334"/>
                    <a:pt x="894" y="334"/>
                    <a:pt x="894" y="322"/>
                  </a:cubicBezTo>
                  <a:cubicBezTo>
                    <a:pt x="894" y="320"/>
                    <a:pt x="894" y="318"/>
                    <a:pt x="894" y="317"/>
                  </a:cubicBezTo>
                  <a:lnTo>
                    <a:pt x="894" y="317"/>
                  </a:lnTo>
                  <a:cubicBezTo>
                    <a:pt x="897" y="319"/>
                    <a:pt x="901" y="321"/>
                    <a:pt x="904" y="323"/>
                  </a:cubicBezTo>
                  <a:lnTo>
                    <a:pt x="904" y="323"/>
                  </a:lnTo>
                  <a:cubicBezTo>
                    <a:pt x="903" y="321"/>
                    <a:pt x="904" y="320"/>
                    <a:pt x="905" y="319"/>
                  </a:cubicBezTo>
                  <a:lnTo>
                    <a:pt x="905" y="319"/>
                  </a:lnTo>
                  <a:cubicBezTo>
                    <a:pt x="906" y="320"/>
                    <a:pt x="906" y="321"/>
                    <a:pt x="906" y="322"/>
                  </a:cubicBezTo>
                  <a:cubicBezTo>
                    <a:pt x="907" y="322"/>
                    <a:pt x="909" y="321"/>
                    <a:pt x="910" y="319"/>
                  </a:cubicBezTo>
                  <a:lnTo>
                    <a:pt x="910" y="319"/>
                  </a:lnTo>
                  <a:cubicBezTo>
                    <a:pt x="912" y="320"/>
                    <a:pt x="915" y="321"/>
                    <a:pt x="918" y="322"/>
                  </a:cubicBezTo>
                  <a:lnTo>
                    <a:pt x="929" y="322"/>
                  </a:lnTo>
                  <a:cubicBezTo>
                    <a:pt x="929" y="322"/>
                    <a:pt x="918" y="310"/>
                    <a:pt x="929" y="310"/>
                  </a:cubicBezTo>
                  <a:cubicBezTo>
                    <a:pt x="929" y="297"/>
                    <a:pt x="928" y="292"/>
                    <a:pt x="927" y="292"/>
                  </a:cubicBezTo>
                  <a:close/>
                  <a:moveTo>
                    <a:pt x="834" y="322"/>
                  </a:moveTo>
                  <a:cubicBezTo>
                    <a:pt x="834" y="335"/>
                    <a:pt x="831" y="344"/>
                    <a:pt x="824" y="350"/>
                  </a:cubicBezTo>
                  <a:lnTo>
                    <a:pt x="824" y="350"/>
                  </a:lnTo>
                  <a:cubicBezTo>
                    <a:pt x="829" y="348"/>
                    <a:pt x="834" y="346"/>
                    <a:pt x="834" y="346"/>
                  </a:cubicBezTo>
                  <a:cubicBezTo>
                    <a:pt x="834" y="346"/>
                    <a:pt x="834" y="322"/>
                    <a:pt x="834" y="322"/>
                  </a:cubicBezTo>
                  <a:close/>
                  <a:moveTo>
                    <a:pt x="846" y="344"/>
                  </a:moveTo>
                  <a:lnTo>
                    <a:pt x="846" y="344"/>
                  </a:lnTo>
                  <a:cubicBezTo>
                    <a:pt x="842" y="346"/>
                    <a:pt x="834" y="346"/>
                    <a:pt x="834" y="346"/>
                  </a:cubicBezTo>
                  <a:cubicBezTo>
                    <a:pt x="834" y="346"/>
                    <a:pt x="839" y="351"/>
                    <a:pt x="843" y="351"/>
                  </a:cubicBezTo>
                  <a:cubicBezTo>
                    <a:pt x="845" y="351"/>
                    <a:pt x="846" y="350"/>
                    <a:pt x="846" y="346"/>
                  </a:cubicBezTo>
                  <a:cubicBezTo>
                    <a:pt x="846" y="345"/>
                    <a:pt x="846" y="345"/>
                    <a:pt x="846" y="344"/>
                  </a:cubicBezTo>
                  <a:close/>
                  <a:moveTo>
                    <a:pt x="790" y="341"/>
                  </a:moveTo>
                  <a:cubicBezTo>
                    <a:pt x="788" y="341"/>
                    <a:pt x="787" y="342"/>
                    <a:pt x="787" y="346"/>
                  </a:cubicBezTo>
                  <a:cubicBezTo>
                    <a:pt x="776" y="356"/>
                    <a:pt x="784" y="358"/>
                    <a:pt x="778" y="366"/>
                  </a:cubicBezTo>
                  <a:lnTo>
                    <a:pt x="778" y="366"/>
                  </a:lnTo>
                  <a:cubicBezTo>
                    <a:pt x="789" y="363"/>
                    <a:pt x="798" y="358"/>
                    <a:pt x="798" y="358"/>
                  </a:cubicBezTo>
                  <a:cubicBezTo>
                    <a:pt x="810" y="358"/>
                    <a:pt x="818" y="355"/>
                    <a:pt x="824" y="350"/>
                  </a:cubicBezTo>
                  <a:lnTo>
                    <a:pt x="824" y="350"/>
                  </a:lnTo>
                  <a:cubicBezTo>
                    <a:pt x="822" y="351"/>
                    <a:pt x="819" y="351"/>
                    <a:pt x="817" y="351"/>
                  </a:cubicBezTo>
                  <a:cubicBezTo>
                    <a:pt x="813" y="351"/>
                    <a:pt x="810" y="350"/>
                    <a:pt x="810" y="346"/>
                  </a:cubicBezTo>
                  <a:cubicBezTo>
                    <a:pt x="802" y="346"/>
                    <a:pt x="795" y="341"/>
                    <a:pt x="790" y="341"/>
                  </a:cubicBezTo>
                  <a:close/>
                  <a:moveTo>
                    <a:pt x="679" y="358"/>
                  </a:moveTo>
                  <a:cubicBezTo>
                    <a:pt x="668" y="358"/>
                    <a:pt x="668" y="370"/>
                    <a:pt x="668" y="370"/>
                  </a:cubicBezTo>
                  <a:lnTo>
                    <a:pt x="691" y="370"/>
                  </a:lnTo>
                  <a:cubicBezTo>
                    <a:pt x="703" y="358"/>
                    <a:pt x="691" y="358"/>
                    <a:pt x="679" y="358"/>
                  </a:cubicBezTo>
                  <a:close/>
                  <a:moveTo>
                    <a:pt x="751" y="358"/>
                  </a:moveTo>
                  <a:cubicBezTo>
                    <a:pt x="751" y="370"/>
                    <a:pt x="739" y="370"/>
                    <a:pt x="739" y="370"/>
                  </a:cubicBezTo>
                  <a:lnTo>
                    <a:pt x="775" y="370"/>
                  </a:lnTo>
                  <a:cubicBezTo>
                    <a:pt x="776" y="368"/>
                    <a:pt x="777" y="367"/>
                    <a:pt x="778" y="366"/>
                  </a:cubicBezTo>
                  <a:lnTo>
                    <a:pt x="778" y="366"/>
                  </a:lnTo>
                  <a:cubicBezTo>
                    <a:pt x="773" y="367"/>
                    <a:pt x="768" y="368"/>
                    <a:pt x="763" y="368"/>
                  </a:cubicBezTo>
                  <a:cubicBezTo>
                    <a:pt x="756" y="368"/>
                    <a:pt x="751" y="366"/>
                    <a:pt x="751" y="358"/>
                  </a:cubicBezTo>
                  <a:close/>
                  <a:moveTo>
                    <a:pt x="668" y="370"/>
                  </a:moveTo>
                  <a:cubicBezTo>
                    <a:pt x="668" y="370"/>
                    <a:pt x="666" y="372"/>
                    <a:pt x="664" y="375"/>
                  </a:cubicBezTo>
                  <a:lnTo>
                    <a:pt x="664" y="375"/>
                  </a:lnTo>
                  <a:cubicBezTo>
                    <a:pt x="666" y="375"/>
                    <a:pt x="668" y="374"/>
                    <a:pt x="668" y="370"/>
                  </a:cubicBezTo>
                  <a:close/>
                  <a:moveTo>
                    <a:pt x="644" y="370"/>
                  </a:moveTo>
                  <a:cubicBezTo>
                    <a:pt x="648" y="378"/>
                    <a:pt x="652" y="380"/>
                    <a:pt x="655" y="380"/>
                  </a:cubicBezTo>
                  <a:cubicBezTo>
                    <a:pt x="659" y="380"/>
                    <a:pt x="662" y="378"/>
                    <a:pt x="664" y="375"/>
                  </a:cubicBezTo>
                  <a:lnTo>
                    <a:pt x="664" y="375"/>
                  </a:lnTo>
                  <a:cubicBezTo>
                    <a:pt x="660" y="375"/>
                    <a:pt x="652" y="370"/>
                    <a:pt x="644" y="370"/>
                  </a:cubicBezTo>
                  <a:close/>
                  <a:moveTo>
                    <a:pt x="632" y="393"/>
                  </a:moveTo>
                  <a:lnTo>
                    <a:pt x="632" y="393"/>
                  </a:lnTo>
                  <a:cubicBezTo>
                    <a:pt x="632" y="393"/>
                    <a:pt x="632" y="393"/>
                    <a:pt x="632" y="394"/>
                  </a:cubicBezTo>
                  <a:lnTo>
                    <a:pt x="632" y="394"/>
                  </a:lnTo>
                  <a:cubicBezTo>
                    <a:pt x="632" y="394"/>
                    <a:pt x="632" y="393"/>
                    <a:pt x="632" y="393"/>
                  </a:cubicBezTo>
                  <a:close/>
                  <a:moveTo>
                    <a:pt x="641" y="365"/>
                  </a:moveTo>
                  <a:cubicBezTo>
                    <a:pt x="637" y="365"/>
                    <a:pt x="632" y="370"/>
                    <a:pt x="632" y="370"/>
                  </a:cubicBezTo>
                  <a:cubicBezTo>
                    <a:pt x="628" y="374"/>
                    <a:pt x="627" y="376"/>
                    <a:pt x="626" y="378"/>
                  </a:cubicBezTo>
                  <a:lnTo>
                    <a:pt x="626" y="378"/>
                  </a:lnTo>
                  <a:cubicBezTo>
                    <a:pt x="626" y="378"/>
                    <a:pt x="626" y="378"/>
                    <a:pt x="626" y="378"/>
                  </a:cubicBezTo>
                  <a:cubicBezTo>
                    <a:pt x="624" y="378"/>
                    <a:pt x="622" y="379"/>
                    <a:pt x="620" y="382"/>
                  </a:cubicBezTo>
                  <a:cubicBezTo>
                    <a:pt x="608" y="382"/>
                    <a:pt x="608" y="394"/>
                    <a:pt x="620" y="394"/>
                  </a:cubicBezTo>
                  <a:lnTo>
                    <a:pt x="640" y="394"/>
                  </a:lnTo>
                  <a:cubicBezTo>
                    <a:pt x="638" y="388"/>
                    <a:pt x="637" y="377"/>
                    <a:pt x="644" y="370"/>
                  </a:cubicBezTo>
                  <a:cubicBezTo>
                    <a:pt x="644" y="366"/>
                    <a:pt x="642" y="365"/>
                    <a:pt x="641" y="365"/>
                  </a:cubicBezTo>
                  <a:close/>
                  <a:moveTo>
                    <a:pt x="691" y="370"/>
                  </a:moveTo>
                  <a:cubicBezTo>
                    <a:pt x="691" y="370"/>
                    <a:pt x="679" y="382"/>
                    <a:pt x="679" y="394"/>
                  </a:cubicBezTo>
                  <a:lnTo>
                    <a:pt x="703" y="394"/>
                  </a:lnTo>
                  <a:cubicBezTo>
                    <a:pt x="703" y="394"/>
                    <a:pt x="714" y="383"/>
                    <a:pt x="724" y="383"/>
                  </a:cubicBezTo>
                  <a:cubicBezTo>
                    <a:pt x="730" y="383"/>
                    <a:pt x="735" y="386"/>
                    <a:pt x="739" y="394"/>
                  </a:cubicBezTo>
                  <a:cubicBezTo>
                    <a:pt x="739" y="387"/>
                    <a:pt x="739" y="370"/>
                    <a:pt x="739" y="370"/>
                  </a:cubicBezTo>
                  <a:close/>
                  <a:moveTo>
                    <a:pt x="640" y="394"/>
                  </a:moveTo>
                  <a:cubicBezTo>
                    <a:pt x="641" y="396"/>
                    <a:pt x="642" y="397"/>
                    <a:pt x="643" y="397"/>
                  </a:cubicBezTo>
                  <a:cubicBezTo>
                    <a:pt x="643" y="397"/>
                    <a:pt x="644" y="396"/>
                    <a:pt x="644" y="394"/>
                  </a:cubicBezTo>
                  <a:close/>
                  <a:moveTo>
                    <a:pt x="2420" y="437"/>
                  </a:moveTo>
                  <a:lnTo>
                    <a:pt x="2420" y="437"/>
                  </a:lnTo>
                  <a:cubicBezTo>
                    <a:pt x="2422" y="440"/>
                    <a:pt x="2425" y="441"/>
                    <a:pt x="2430" y="441"/>
                  </a:cubicBezTo>
                  <a:cubicBezTo>
                    <a:pt x="2426" y="441"/>
                    <a:pt x="2423" y="439"/>
                    <a:pt x="2420" y="437"/>
                  </a:cubicBezTo>
                  <a:close/>
                  <a:moveTo>
                    <a:pt x="2453" y="489"/>
                  </a:moveTo>
                  <a:cubicBezTo>
                    <a:pt x="2453" y="489"/>
                    <a:pt x="2459" y="494"/>
                    <a:pt x="2462" y="494"/>
                  </a:cubicBezTo>
                  <a:cubicBezTo>
                    <a:pt x="2464" y="494"/>
                    <a:pt x="2465" y="493"/>
                    <a:pt x="2465" y="489"/>
                  </a:cubicBezTo>
                  <a:close/>
                  <a:moveTo>
                    <a:pt x="167" y="512"/>
                  </a:moveTo>
                  <a:cubicBezTo>
                    <a:pt x="167" y="512"/>
                    <a:pt x="167" y="512"/>
                    <a:pt x="167" y="513"/>
                  </a:cubicBezTo>
                  <a:lnTo>
                    <a:pt x="167" y="513"/>
                  </a:lnTo>
                  <a:cubicBezTo>
                    <a:pt x="167" y="513"/>
                    <a:pt x="167" y="512"/>
                    <a:pt x="167" y="512"/>
                  </a:cubicBezTo>
                  <a:close/>
                  <a:moveTo>
                    <a:pt x="550" y="397"/>
                  </a:moveTo>
                  <a:cubicBezTo>
                    <a:pt x="548" y="397"/>
                    <a:pt x="548" y="400"/>
                    <a:pt x="548" y="406"/>
                  </a:cubicBezTo>
                  <a:cubicBezTo>
                    <a:pt x="548" y="410"/>
                    <a:pt x="548" y="411"/>
                    <a:pt x="548" y="411"/>
                  </a:cubicBezTo>
                  <a:cubicBezTo>
                    <a:pt x="547" y="411"/>
                    <a:pt x="544" y="406"/>
                    <a:pt x="537" y="406"/>
                  </a:cubicBezTo>
                  <a:lnTo>
                    <a:pt x="513" y="406"/>
                  </a:lnTo>
                  <a:cubicBezTo>
                    <a:pt x="505" y="406"/>
                    <a:pt x="507" y="411"/>
                    <a:pt x="503" y="411"/>
                  </a:cubicBezTo>
                  <a:cubicBezTo>
                    <a:pt x="501" y="411"/>
                    <a:pt x="497" y="410"/>
                    <a:pt x="489" y="406"/>
                  </a:cubicBezTo>
                  <a:cubicBezTo>
                    <a:pt x="487" y="404"/>
                    <a:pt x="485" y="403"/>
                    <a:pt x="484" y="403"/>
                  </a:cubicBezTo>
                  <a:cubicBezTo>
                    <a:pt x="477" y="403"/>
                    <a:pt x="471" y="414"/>
                    <a:pt x="467" y="414"/>
                  </a:cubicBezTo>
                  <a:cubicBezTo>
                    <a:pt x="466" y="414"/>
                    <a:pt x="465" y="412"/>
                    <a:pt x="465" y="406"/>
                  </a:cubicBezTo>
                  <a:cubicBezTo>
                    <a:pt x="465" y="417"/>
                    <a:pt x="441" y="417"/>
                    <a:pt x="441" y="417"/>
                  </a:cubicBezTo>
                  <a:cubicBezTo>
                    <a:pt x="429" y="429"/>
                    <a:pt x="441" y="429"/>
                    <a:pt x="441" y="429"/>
                  </a:cubicBezTo>
                  <a:cubicBezTo>
                    <a:pt x="441" y="433"/>
                    <a:pt x="440" y="435"/>
                    <a:pt x="438" y="435"/>
                  </a:cubicBezTo>
                  <a:cubicBezTo>
                    <a:pt x="435" y="435"/>
                    <a:pt x="429" y="429"/>
                    <a:pt x="429" y="429"/>
                  </a:cubicBezTo>
                  <a:cubicBezTo>
                    <a:pt x="429" y="425"/>
                    <a:pt x="428" y="424"/>
                    <a:pt x="426" y="424"/>
                  </a:cubicBezTo>
                  <a:cubicBezTo>
                    <a:pt x="421" y="424"/>
                    <a:pt x="414" y="429"/>
                    <a:pt x="406" y="429"/>
                  </a:cubicBezTo>
                  <a:lnTo>
                    <a:pt x="346" y="429"/>
                  </a:lnTo>
                  <a:cubicBezTo>
                    <a:pt x="346" y="429"/>
                    <a:pt x="346" y="424"/>
                    <a:pt x="343" y="424"/>
                  </a:cubicBezTo>
                  <a:cubicBezTo>
                    <a:pt x="341" y="424"/>
                    <a:pt x="338" y="425"/>
                    <a:pt x="334" y="429"/>
                  </a:cubicBezTo>
                  <a:cubicBezTo>
                    <a:pt x="322" y="429"/>
                    <a:pt x="334" y="441"/>
                    <a:pt x="334" y="441"/>
                  </a:cubicBezTo>
                  <a:lnTo>
                    <a:pt x="287" y="441"/>
                  </a:lnTo>
                  <a:cubicBezTo>
                    <a:pt x="275" y="441"/>
                    <a:pt x="275" y="441"/>
                    <a:pt x="263" y="453"/>
                  </a:cubicBezTo>
                  <a:cubicBezTo>
                    <a:pt x="263" y="453"/>
                    <a:pt x="263" y="465"/>
                    <a:pt x="251" y="465"/>
                  </a:cubicBezTo>
                  <a:cubicBezTo>
                    <a:pt x="248" y="467"/>
                    <a:pt x="247" y="468"/>
                    <a:pt x="246" y="468"/>
                  </a:cubicBezTo>
                  <a:cubicBezTo>
                    <a:pt x="243" y="468"/>
                    <a:pt x="251" y="453"/>
                    <a:pt x="251" y="453"/>
                  </a:cubicBezTo>
                  <a:lnTo>
                    <a:pt x="239" y="453"/>
                  </a:lnTo>
                  <a:cubicBezTo>
                    <a:pt x="227" y="453"/>
                    <a:pt x="239" y="465"/>
                    <a:pt x="239" y="465"/>
                  </a:cubicBezTo>
                  <a:lnTo>
                    <a:pt x="215" y="465"/>
                  </a:lnTo>
                  <a:cubicBezTo>
                    <a:pt x="203" y="465"/>
                    <a:pt x="191" y="465"/>
                    <a:pt x="179" y="477"/>
                  </a:cubicBezTo>
                  <a:cubicBezTo>
                    <a:pt x="179" y="489"/>
                    <a:pt x="179" y="489"/>
                    <a:pt x="167" y="489"/>
                  </a:cubicBezTo>
                  <a:cubicBezTo>
                    <a:pt x="164" y="493"/>
                    <a:pt x="162" y="495"/>
                    <a:pt x="162" y="498"/>
                  </a:cubicBezTo>
                  <a:lnTo>
                    <a:pt x="162" y="498"/>
                  </a:lnTo>
                  <a:cubicBezTo>
                    <a:pt x="162" y="497"/>
                    <a:pt x="162" y="497"/>
                    <a:pt x="161" y="497"/>
                  </a:cubicBezTo>
                  <a:cubicBezTo>
                    <a:pt x="160" y="497"/>
                    <a:pt x="158" y="498"/>
                    <a:pt x="156" y="501"/>
                  </a:cubicBezTo>
                  <a:cubicBezTo>
                    <a:pt x="149" y="508"/>
                    <a:pt x="150" y="511"/>
                    <a:pt x="152" y="514"/>
                  </a:cubicBezTo>
                  <a:lnTo>
                    <a:pt x="152" y="514"/>
                  </a:lnTo>
                  <a:cubicBezTo>
                    <a:pt x="147" y="514"/>
                    <a:pt x="140" y="525"/>
                    <a:pt x="132" y="525"/>
                  </a:cubicBezTo>
                  <a:cubicBezTo>
                    <a:pt x="132" y="525"/>
                    <a:pt x="132" y="519"/>
                    <a:pt x="128" y="519"/>
                  </a:cubicBezTo>
                  <a:cubicBezTo>
                    <a:pt x="126" y="519"/>
                    <a:pt x="124" y="521"/>
                    <a:pt x="120" y="525"/>
                  </a:cubicBezTo>
                  <a:cubicBezTo>
                    <a:pt x="108" y="525"/>
                    <a:pt x="132" y="548"/>
                    <a:pt x="144" y="548"/>
                  </a:cubicBezTo>
                  <a:cubicBezTo>
                    <a:pt x="144" y="548"/>
                    <a:pt x="137" y="576"/>
                    <a:pt x="139" y="589"/>
                  </a:cubicBezTo>
                  <a:lnTo>
                    <a:pt x="139" y="589"/>
                  </a:lnTo>
                  <a:cubicBezTo>
                    <a:pt x="144" y="583"/>
                    <a:pt x="147" y="581"/>
                    <a:pt x="156" y="572"/>
                  </a:cubicBezTo>
                  <a:cubicBezTo>
                    <a:pt x="156" y="572"/>
                    <a:pt x="156" y="560"/>
                    <a:pt x="156" y="560"/>
                  </a:cubicBezTo>
                  <a:cubicBezTo>
                    <a:pt x="156" y="550"/>
                    <a:pt x="164" y="549"/>
                    <a:pt x="160" y="542"/>
                  </a:cubicBezTo>
                  <a:lnTo>
                    <a:pt x="160" y="542"/>
                  </a:lnTo>
                  <a:cubicBezTo>
                    <a:pt x="160" y="542"/>
                    <a:pt x="161" y="542"/>
                    <a:pt x="162" y="542"/>
                  </a:cubicBezTo>
                  <a:cubicBezTo>
                    <a:pt x="170" y="542"/>
                    <a:pt x="183" y="536"/>
                    <a:pt x="191" y="536"/>
                  </a:cubicBezTo>
                  <a:lnTo>
                    <a:pt x="227" y="536"/>
                  </a:lnTo>
                  <a:lnTo>
                    <a:pt x="227" y="525"/>
                  </a:lnTo>
                  <a:lnTo>
                    <a:pt x="239" y="525"/>
                  </a:lnTo>
                  <a:cubicBezTo>
                    <a:pt x="251" y="513"/>
                    <a:pt x="251" y="513"/>
                    <a:pt x="251" y="501"/>
                  </a:cubicBezTo>
                  <a:lnTo>
                    <a:pt x="287" y="501"/>
                  </a:lnTo>
                  <a:cubicBezTo>
                    <a:pt x="298" y="489"/>
                    <a:pt x="310" y="489"/>
                    <a:pt x="322" y="489"/>
                  </a:cubicBezTo>
                  <a:cubicBezTo>
                    <a:pt x="322" y="489"/>
                    <a:pt x="334" y="501"/>
                    <a:pt x="334" y="501"/>
                  </a:cubicBezTo>
                  <a:cubicBezTo>
                    <a:pt x="334" y="489"/>
                    <a:pt x="322" y="477"/>
                    <a:pt x="334" y="477"/>
                  </a:cubicBezTo>
                  <a:cubicBezTo>
                    <a:pt x="336" y="475"/>
                    <a:pt x="337" y="475"/>
                    <a:pt x="338" y="475"/>
                  </a:cubicBezTo>
                  <a:cubicBezTo>
                    <a:pt x="342" y="475"/>
                    <a:pt x="338" y="491"/>
                    <a:pt x="342" y="491"/>
                  </a:cubicBezTo>
                  <a:cubicBezTo>
                    <a:pt x="343" y="491"/>
                    <a:pt x="344" y="491"/>
                    <a:pt x="346" y="489"/>
                  </a:cubicBezTo>
                  <a:cubicBezTo>
                    <a:pt x="370" y="489"/>
                    <a:pt x="346" y="489"/>
                    <a:pt x="346" y="477"/>
                  </a:cubicBezTo>
                  <a:lnTo>
                    <a:pt x="453" y="477"/>
                  </a:lnTo>
                  <a:cubicBezTo>
                    <a:pt x="453" y="477"/>
                    <a:pt x="453" y="465"/>
                    <a:pt x="453" y="453"/>
                  </a:cubicBezTo>
                  <a:lnTo>
                    <a:pt x="465" y="453"/>
                  </a:lnTo>
                  <a:cubicBezTo>
                    <a:pt x="477" y="453"/>
                    <a:pt x="489" y="453"/>
                    <a:pt x="489" y="441"/>
                  </a:cubicBezTo>
                  <a:cubicBezTo>
                    <a:pt x="489" y="437"/>
                    <a:pt x="489" y="436"/>
                    <a:pt x="489" y="436"/>
                  </a:cubicBezTo>
                  <a:cubicBezTo>
                    <a:pt x="490" y="436"/>
                    <a:pt x="493" y="441"/>
                    <a:pt x="501" y="441"/>
                  </a:cubicBezTo>
                  <a:cubicBezTo>
                    <a:pt x="503" y="443"/>
                    <a:pt x="504" y="444"/>
                    <a:pt x="505" y="444"/>
                  </a:cubicBezTo>
                  <a:cubicBezTo>
                    <a:pt x="510" y="444"/>
                    <a:pt x="501" y="417"/>
                    <a:pt x="501" y="417"/>
                  </a:cubicBezTo>
                  <a:lnTo>
                    <a:pt x="501" y="417"/>
                  </a:lnTo>
                  <a:cubicBezTo>
                    <a:pt x="501" y="417"/>
                    <a:pt x="513" y="429"/>
                    <a:pt x="513" y="429"/>
                  </a:cubicBezTo>
                  <a:lnTo>
                    <a:pt x="525" y="429"/>
                  </a:lnTo>
                  <a:cubicBezTo>
                    <a:pt x="525" y="429"/>
                    <a:pt x="535" y="424"/>
                    <a:pt x="542" y="424"/>
                  </a:cubicBezTo>
                  <a:cubicBezTo>
                    <a:pt x="546" y="424"/>
                    <a:pt x="548" y="425"/>
                    <a:pt x="548" y="429"/>
                  </a:cubicBezTo>
                  <a:cubicBezTo>
                    <a:pt x="548" y="437"/>
                    <a:pt x="550" y="440"/>
                    <a:pt x="552" y="440"/>
                  </a:cubicBezTo>
                  <a:cubicBezTo>
                    <a:pt x="556" y="440"/>
                    <a:pt x="564" y="429"/>
                    <a:pt x="572" y="429"/>
                  </a:cubicBezTo>
                  <a:cubicBezTo>
                    <a:pt x="572" y="428"/>
                    <a:pt x="573" y="427"/>
                    <a:pt x="573" y="427"/>
                  </a:cubicBezTo>
                  <a:cubicBezTo>
                    <a:pt x="575" y="427"/>
                    <a:pt x="583" y="444"/>
                    <a:pt x="591" y="444"/>
                  </a:cubicBezTo>
                  <a:cubicBezTo>
                    <a:pt x="593" y="444"/>
                    <a:pt x="594" y="443"/>
                    <a:pt x="596" y="441"/>
                  </a:cubicBezTo>
                  <a:cubicBezTo>
                    <a:pt x="608" y="417"/>
                    <a:pt x="572" y="406"/>
                    <a:pt x="560" y="406"/>
                  </a:cubicBezTo>
                  <a:cubicBezTo>
                    <a:pt x="554" y="400"/>
                    <a:pt x="551" y="397"/>
                    <a:pt x="550" y="397"/>
                  </a:cubicBezTo>
                  <a:close/>
                  <a:moveTo>
                    <a:pt x="139" y="589"/>
                  </a:moveTo>
                  <a:cubicBezTo>
                    <a:pt x="137" y="591"/>
                    <a:pt x="135" y="593"/>
                    <a:pt x="132" y="596"/>
                  </a:cubicBezTo>
                  <a:lnTo>
                    <a:pt x="144" y="596"/>
                  </a:lnTo>
                  <a:cubicBezTo>
                    <a:pt x="141" y="596"/>
                    <a:pt x="139" y="593"/>
                    <a:pt x="139" y="589"/>
                  </a:cubicBezTo>
                  <a:close/>
                  <a:moveTo>
                    <a:pt x="2453" y="644"/>
                  </a:moveTo>
                  <a:cubicBezTo>
                    <a:pt x="2438" y="644"/>
                    <a:pt x="2443" y="649"/>
                    <a:pt x="2448" y="649"/>
                  </a:cubicBezTo>
                  <a:cubicBezTo>
                    <a:pt x="2451" y="649"/>
                    <a:pt x="2453" y="648"/>
                    <a:pt x="2453" y="644"/>
                  </a:cubicBezTo>
                  <a:close/>
                  <a:moveTo>
                    <a:pt x="2383" y="782"/>
                  </a:moveTo>
                  <a:cubicBezTo>
                    <a:pt x="2379" y="782"/>
                    <a:pt x="2375" y="784"/>
                    <a:pt x="2371" y="787"/>
                  </a:cubicBezTo>
                  <a:lnTo>
                    <a:pt x="2394" y="787"/>
                  </a:lnTo>
                  <a:cubicBezTo>
                    <a:pt x="2390" y="783"/>
                    <a:pt x="2387" y="782"/>
                    <a:pt x="2383" y="782"/>
                  </a:cubicBezTo>
                  <a:close/>
                  <a:moveTo>
                    <a:pt x="2370" y="787"/>
                  </a:moveTo>
                  <a:cubicBezTo>
                    <a:pt x="2370" y="787"/>
                    <a:pt x="2370" y="787"/>
                    <a:pt x="2370" y="787"/>
                  </a:cubicBezTo>
                  <a:lnTo>
                    <a:pt x="2370" y="787"/>
                  </a:lnTo>
                  <a:cubicBezTo>
                    <a:pt x="2370" y="787"/>
                    <a:pt x="2371" y="787"/>
                    <a:pt x="2371" y="787"/>
                  </a:cubicBezTo>
                  <a:close/>
                  <a:moveTo>
                    <a:pt x="2370" y="787"/>
                  </a:moveTo>
                  <a:lnTo>
                    <a:pt x="2370" y="787"/>
                  </a:lnTo>
                  <a:cubicBezTo>
                    <a:pt x="2366" y="790"/>
                    <a:pt x="2362" y="794"/>
                    <a:pt x="2358" y="798"/>
                  </a:cubicBezTo>
                  <a:cubicBezTo>
                    <a:pt x="2370" y="798"/>
                    <a:pt x="2370" y="798"/>
                    <a:pt x="2370" y="787"/>
                  </a:cubicBezTo>
                  <a:close/>
                  <a:moveTo>
                    <a:pt x="24" y="841"/>
                  </a:moveTo>
                  <a:cubicBezTo>
                    <a:pt x="21" y="841"/>
                    <a:pt x="17" y="842"/>
                    <a:pt x="13" y="846"/>
                  </a:cubicBezTo>
                  <a:cubicBezTo>
                    <a:pt x="1" y="858"/>
                    <a:pt x="13" y="858"/>
                    <a:pt x="13" y="858"/>
                  </a:cubicBezTo>
                  <a:lnTo>
                    <a:pt x="25" y="858"/>
                  </a:lnTo>
                  <a:cubicBezTo>
                    <a:pt x="25" y="846"/>
                    <a:pt x="25" y="846"/>
                    <a:pt x="25" y="846"/>
                  </a:cubicBezTo>
                  <a:cubicBezTo>
                    <a:pt x="33" y="846"/>
                    <a:pt x="30" y="841"/>
                    <a:pt x="24" y="841"/>
                  </a:cubicBezTo>
                  <a:close/>
                  <a:moveTo>
                    <a:pt x="144" y="620"/>
                  </a:moveTo>
                  <a:lnTo>
                    <a:pt x="144" y="632"/>
                  </a:lnTo>
                  <a:lnTo>
                    <a:pt x="132" y="632"/>
                  </a:lnTo>
                  <a:cubicBezTo>
                    <a:pt x="120" y="632"/>
                    <a:pt x="108" y="644"/>
                    <a:pt x="108" y="656"/>
                  </a:cubicBezTo>
                  <a:cubicBezTo>
                    <a:pt x="108" y="656"/>
                    <a:pt x="120" y="667"/>
                    <a:pt x="108" y="667"/>
                  </a:cubicBezTo>
                  <a:cubicBezTo>
                    <a:pt x="108" y="679"/>
                    <a:pt x="96" y="679"/>
                    <a:pt x="96" y="679"/>
                  </a:cubicBezTo>
                  <a:lnTo>
                    <a:pt x="84" y="679"/>
                  </a:lnTo>
                  <a:cubicBezTo>
                    <a:pt x="72" y="679"/>
                    <a:pt x="84" y="679"/>
                    <a:pt x="84" y="691"/>
                  </a:cubicBezTo>
                  <a:lnTo>
                    <a:pt x="84" y="703"/>
                  </a:lnTo>
                  <a:cubicBezTo>
                    <a:pt x="84" y="703"/>
                    <a:pt x="79" y="698"/>
                    <a:pt x="72" y="698"/>
                  </a:cubicBezTo>
                  <a:cubicBezTo>
                    <a:pt x="68" y="698"/>
                    <a:pt x="64" y="699"/>
                    <a:pt x="60" y="703"/>
                  </a:cubicBezTo>
                  <a:cubicBezTo>
                    <a:pt x="60" y="715"/>
                    <a:pt x="60" y="727"/>
                    <a:pt x="60" y="727"/>
                  </a:cubicBezTo>
                  <a:lnTo>
                    <a:pt x="60" y="739"/>
                  </a:lnTo>
                  <a:lnTo>
                    <a:pt x="60" y="763"/>
                  </a:lnTo>
                  <a:cubicBezTo>
                    <a:pt x="60" y="763"/>
                    <a:pt x="60" y="751"/>
                    <a:pt x="48" y="751"/>
                  </a:cubicBezTo>
                  <a:cubicBezTo>
                    <a:pt x="48" y="758"/>
                    <a:pt x="48" y="778"/>
                    <a:pt x="48" y="787"/>
                  </a:cubicBezTo>
                  <a:lnTo>
                    <a:pt x="48" y="798"/>
                  </a:lnTo>
                  <a:lnTo>
                    <a:pt x="48" y="810"/>
                  </a:lnTo>
                  <a:lnTo>
                    <a:pt x="48" y="822"/>
                  </a:lnTo>
                  <a:lnTo>
                    <a:pt x="72" y="822"/>
                  </a:lnTo>
                  <a:cubicBezTo>
                    <a:pt x="60" y="822"/>
                    <a:pt x="60" y="822"/>
                    <a:pt x="48" y="834"/>
                  </a:cubicBezTo>
                  <a:cubicBezTo>
                    <a:pt x="48" y="846"/>
                    <a:pt x="48" y="846"/>
                    <a:pt x="48" y="858"/>
                  </a:cubicBezTo>
                  <a:cubicBezTo>
                    <a:pt x="48" y="858"/>
                    <a:pt x="48" y="870"/>
                    <a:pt x="48" y="870"/>
                  </a:cubicBezTo>
                  <a:lnTo>
                    <a:pt x="48" y="882"/>
                  </a:lnTo>
                  <a:lnTo>
                    <a:pt x="48" y="894"/>
                  </a:lnTo>
                  <a:cubicBezTo>
                    <a:pt x="48" y="904"/>
                    <a:pt x="57" y="923"/>
                    <a:pt x="60" y="928"/>
                  </a:cubicBezTo>
                  <a:lnTo>
                    <a:pt x="60" y="928"/>
                  </a:lnTo>
                  <a:cubicBezTo>
                    <a:pt x="53" y="927"/>
                    <a:pt x="48" y="917"/>
                    <a:pt x="48" y="917"/>
                  </a:cubicBezTo>
                  <a:lnTo>
                    <a:pt x="48" y="929"/>
                  </a:lnTo>
                  <a:lnTo>
                    <a:pt x="60" y="929"/>
                  </a:lnTo>
                  <a:cubicBezTo>
                    <a:pt x="60" y="929"/>
                    <a:pt x="60" y="929"/>
                    <a:pt x="60" y="928"/>
                  </a:cubicBezTo>
                  <a:lnTo>
                    <a:pt x="60" y="928"/>
                  </a:lnTo>
                  <a:cubicBezTo>
                    <a:pt x="60" y="928"/>
                    <a:pt x="60" y="928"/>
                    <a:pt x="61" y="928"/>
                  </a:cubicBezTo>
                  <a:cubicBezTo>
                    <a:pt x="64" y="928"/>
                    <a:pt x="68" y="925"/>
                    <a:pt x="72" y="917"/>
                  </a:cubicBezTo>
                  <a:cubicBezTo>
                    <a:pt x="72" y="906"/>
                    <a:pt x="60" y="906"/>
                    <a:pt x="72" y="906"/>
                  </a:cubicBezTo>
                  <a:cubicBezTo>
                    <a:pt x="84" y="894"/>
                    <a:pt x="72" y="882"/>
                    <a:pt x="72" y="882"/>
                  </a:cubicBezTo>
                  <a:lnTo>
                    <a:pt x="72" y="870"/>
                  </a:lnTo>
                  <a:lnTo>
                    <a:pt x="72" y="858"/>
                  </a:lnTo>
                  <a:cubicBezTo>
                    <a:pt x="72" y="858"/>
                    <a:pt x="60" y="846"/>
                    <a:pt x="72" y="846"/>
                  </a:cubicBezTo>
                  <a:cubicBezTo>
                    <a:pt x="78" y="840"/>
                    <a:pt x="84" y="840"/>
                    <a:pt x="87" y="840"/>
                  </a:cubicBezTo>
                  <a:cubicBezTo>
                    <a:pt x="90" y="840"/>
                    <a:pt x="90" y="840"/>
                    <a:pt x="84" y="834"/>
                  </a:cubicBezTo>
                  <a:cubicBezTo>
                    <a:pt x="78" y="828"/>
                    <a:pt x="75" y="828"/>
                    <a:pt x="75" y="828"/>
                  </a:cubicBezTo>
                  <a:cubicBezTo>
                    <a:pt x="75" y="828"/>
                    <a:pt x="78" y="828"/>
                    <a:pt x="84" y="822"/>
                  </a:cubicBezTo>
                  <a:cubicBezTo>
                    <a:pt x="88" y="818"/>
                    <a:pt x="89" y="817"/>
                    <a:pt x="90" y="817"/>
                  </a:cubicBezTo>
                  <a:lnTo>
                    <a:pt x="90" y="817"/>
                  </a:lnTo>
                  <a:cubicBezTo>
                    <a:pt x="91" y="817"/>
                    <a:pt x="88" y="822"/>
                    <a:pt x="96" y="822"/>
                  </a:cubicBezTo>
                  <a:cubicBezTo>
                    <a:pt x="108" y="822"/>
                    <a:pt x="96" y="822"/>
                    <a:pt x="96" y="810"/>
                  </a:cubicBezTo>
                  <a:lnTo>
                    <a:pt x="72" y="810"/>
                  </a:lnTo>
                  <a:lnTo>
                    <a:pt x="72" y="798"/>
                  </a:lnTo>
                  <a:cubicBezTo>
                    <a:pt x="72" y="798"/>
                    <a:pt x="84" y="798"/>
                    <a:pt x="84" y="787"/>
                  </a:cubicBezTo>
                  <a:cubicBezTo>
                    <a:pt x="96" y="775"/>
                    <a:pt x="96" y="775"/>
                    <a:pt x="96" y="775"/>
                  </a:cubicBezTo>
                  <a:cubicBezTo>
                    <a:pt x="96" y="775"/>
                    <a:pt x="84" y="775"/>
                    <a:pt x="96" y="763"/>
                  </a:cubicBezTo>
                  <a:cubicBezTo>
                    <a:pt x="102" y="757"/>
                    <a:pt x="102" y="757"/>
                    <a:pt x="100" y="757"/>
                  </a:cubicBezTo>
                  <a:cubicBezTo>
                    <a:pt x="99" y="757"/>
                    <a:pt x="96" y="757"/>
                    <a:pt x="96" y="751"/>
                  </a:cubicBezTo>
                  <a:cubicBezTo>
                    <a:pt x="96" y="751"/>
                    <a:pt x="108" y="727"/>
                    <a:pt x="108" y="715"/>
                  </a:cubicBezTo>
                  <a:lnTo>
                    <a:pt x="120" y="715"/>
                  </a:lnTo>
                  <a:cubicBezTo>
                    <a:pt x="132" y="715"/>
                    <a:pt x="132" y="715"/>
                    <a:pt x="132" y="703"/>
                  </a:cubicBezTo>
                  <a:cubicBezTo>
                    <a:pt x="144" y="703"/>
                    <a:pt x="144" y="703"/>
                    <a:pt x="132" y="691"/>
                  </a:cubicBezTo>
                  <a:cubicBezTo>
                    <a:pt x="120" y="691"/>
                    <a:pt x="132" y="691"/>
                    <a:pt x="132" y="679"/>
                  </a:cubicBezTo>
                  <a:lnTo>
                    <a:pt x="132" y="667"/>
                  </a:lnTo>
                  <a:cubicBezTo>
                    <a:pt x="132" y="667"/>
                    <a:pt x="144" y="667"/>
                    <a:pt x="156" y="656"/>
                  </a:cubicBezTo>
                  <a:cubicBezTo>
                    <a:pt x="156" y="656"/>
                    <a:pt x="156" y="620"/>
                    <a:pt x="144" y="620"/>
                  </a:cubicBezTo>
                  <a:close/>
                  <a:moveTo>
                    <a:pt x="60" y="965"/>
                  </a:moveTo>
                  <a:cubicBezTo>
                    <a:pt x="60" y="969"/>
                    <a:pt x="60" y="973"/>
                    <a:pt x="60" y="977"/>
                  </a:cubicBezTo>
                  <a:cubicBezTo>
                    <a:pt x="64" y="973"/>
                    <a:pt x="67" y="972"/>
                    <a:pt x="69" y="972"/>
                  </a:cubicBezTo>
                  <a:cubicBezTo>
                    <a:pt x="74" y="972"/>
                    <a:pt x="76" y="977"/>
                    <a:pt x="84" y="977"/>
                  </a:cubicBezTo>
                  <a:cubicBezTo>
                    <a:pt x="84" y="977"/>
                    <a:pt x="60" y="965"/>
                    <a:pt x="60" y="965"/>
                  </a:cubicBezTo>
                  <a:close/>
                  <a:moveTo>
                    <a:pt x="60" y="977"/>
                  </a:moveTo>
                  <a:cubicBezTo>
                    <a:pt x="60" y="989"/>
                    <a:pt x="72" y="989"/>
                    <a:pt x="72" y="989"/>
                  </a:cubicBezTo>
                  <a:cubicBezTo>
                    <a:pt x="72" y="977"/>
                    <a:pt x="60" y="977"/>
                    <a:pt x="60" y="977"/>
                  </a:cubicBezTo>
                  <a:close/>
                  <a:moveTo>
                    <a:pt x="48" y="1013"/>
                  </a:moveTo>
                  <a:lnTo>
                    <a:pt x="60" y="1025"/>
                  </a:lnTo>
                  <a:cubicBezTo>
                    <a:pt x="60" y="1013"/>
                    <a:pt x="60" y="1013"/>
                    <a:pt x="48" y="1013"/>
                  </a:cubicBezTo>
                  <a:close/>
                  <a:moveTo>
                    <a:pt x="60" y="1001"/>
                  </a:moveTo>
                  <a:lnTo>
                    <a:pt x="60" y="1013"/>
                  </a:lnTo>
                  <a:lnTo>
                    <a:pt x="60" y="1037"/>
                  </a:lnTo>
                  <a:cubicBezTo>
                    <a:pt x="60" y="1037"/>
                    <a:pt x="72" y="1013"/>
                    <a:pt x="72" y="1013"/>
                  </a:cubicBezTo>
                  <a:cubicBezTo>
                    <a:pt x="72" y="1007"/>
                    <a:pt x="72" y="1004"/>
                    <a:pt x="72" y="1001"/>
                  </a:cubicBezTo>
                  <a:close/>
                  <a:moveTo>
                    <a:pt x="72" y="1013"/>
                  </a:moveTo>
                  <a:cubicBezTo>
                    <a:pt x="72" y="1013"/>
                    <a:pt x="72" y="1025"/>
                    <a:pt x="72" y="1025"/>
                  </a:cubicBezTo>
                  <a:cubicBezTo>
                    <a:pt x="84" y="1048"/>
                    <a:pt x="72" y="1037"/>
                    <a:pt x="72" y="1048"/>
                  </a:cubicBezTo>
                  <a:cubicBezTo>
                    <a:pt x="63" y="1048"/>
                    <a:pt x="83" y="1056"/>
                    <a:pt x="92" y="1059"/>
                  </a:cubicBezTo>
                  <a:lnTo>
                    <a:pt x="92" y="1059"/>
                  </a:lnTo>
                  <a:cubicBezTo>
                    <a:pt x="90" y="1055"/>
                    <a:pt x="88" y="1052"/>
                    <a:pt x="84" y="1048"/>
                  </a:cubicBezTo>
                  <a:cubicBezTo>
                    <a:pt x="84" y="1037"/>
                    <a:pt x="84" y="1025"/>
                    <a:pt x="84" y="1025"/>
                  </a:cubicBezTo>
                  <a:cubicBezTo>
                    <a:pt x="96" y="1013"/>
                    <a:pt x="72" y="1013"/>
                    <a:pt x="72" y="1013"/>
                  </a:cubicBezTo>
                  <a:close/>
                  <a:moveTo>
                    <a:pt x="92" y="1059"/>
                  </a:moveTo>
                  <a:cubicBezTo>
                    <a:pt x="92" y="1059"/>
                    <a:pt x="92" y="1060"/>
                    <a:pt x="93" y="1060"/>
                  </a:cubicBezTo>
                  <a:lnTo>
                    <a:pt x="96" y="1060"/>
                  </a:lnTo>
                  <a:cubicBezTo>
                    <a:pt x="96" y="1060"/>
                    <a:pt x="94" y="1060"/>
                    <a:pt x="92" y="1059"/>
                  </a:cubicBezTo>
                  <a:close/>
                  <a:moveTo>
                    <a:pt x="84" y="1060"/>
                  </a:moveTo>
                  <a:cubicBezTo>
                    <a:pt x="84" y="1072"/>
                    <a:pt x="84" y="1072"/>
                    <a:pt x="84" y="1072"/>
                  </a:cubicBezTo>
                  <a:lnTo>
                    <a:pt x="96" y="1072"/>
                  </a:lnTo>
                  <a:cubicBezTo>
                    <a:pt x="97" y="1073"/>
                    <a:pt x="98" y="1074"/>
                    <a:pt x="99" y="1075"/>
                  </a:cubicBezTo>
                  <a:lnTo>
                    <a:pt x="99" y="1075"/>
                  </a:lnTo>
                  <a:cubicBezTo>
                    <a:pt x="97" y="1069"/>
                    <a:pt x="95" y="1065"/>
                    <a:pt x="93" y="1060"/>
                  </a:cubicBezTo>
                  <a:close/>
                  <a:moveTo>
                    <a:pt x="99" y="1075"/>
                  </a:moveTo>
                  <a:cubicBezTo>
                    <a:pt x="101" y="1081"/>
                    <a:pt x="104" y="1088"/>
                    <a:pt x="108" y="1096"/>
                  </a:cubicBezTo>
                  <a:cubicBezTo>
                    <a:pt x="108" y="1085"/>
                    <a:pt x="108" y="1084"/>
                    <a:pt x="99" y="1075"/>
                  </a:cubicBezTo>
                  <a:close/>
                  <a:moveTo>
                    <a:pt x="169" y="1173"/>
                  </a:moveTo>
                  <a:cubicBezTo>
                    <a:pt x="171" y="1178"/>
                    <a:pt x="175" y="1179"/>
                    <a:pt x="178" y="1179"/>
                  </a:cubicBezTo>
                  <a:lnTo>
                    <a:pt x="178" y="1179"/>
                  </a:lnTo>
                  <a:cubicBezTo>
                    <a:pt x="175" y="1177"/>
                    <a:pt x="172" y="1175"/>
                    <a:pt x="169" y="1173"/>
                  </a:cubicBezTo>
                  <a:close/>
                  <a:moveTo>
                    <a:pt x="2156" y="1179"/>
                  </a:moveTo>
                  <a:lnTo>
                    <a:pt x="2160" y="1182"/>
                  </a:lnTo>
                  <a:lnTo>
                    <a:pt x="2160" y="1182"/>
                  </a:lnTo>
                  <a:cubicBezTo>
                    <a:pt x="2159" y="1180"/>
                    <a:pt x="2158" y="1179"/>
                    <a:pt x="2156" y="1179"/>
                  </a:cubicBezTo>
                  <a:close/>
                  <a:moveTo>
                    <a:pt x="108" y="1096"/>
                  </a:moveTo>
                  <a:cubicBezTo>
                    <a:pt x="108" y="1108"/>
                    <a:pt x="96" y="1108"/>
                    <a:pt x="96" y="1108"/>
                  </a:cubicBezTo>
                  <a:cubicBezTo>
                    <a:pt x="96" y="1120"/>
                    <a:pt x="96" y="1120"/>
                    <a:pt x="108" y="1120"/>
                  </a:cubicBezTo>
                  <a:lnTo>
                    <a:pt x="120" y="1120"/>
                  </a:lnTo>
                  <a:cubicBezTo>
                    <a:pt x="121" y="1119"/>
                    <a:pt x="122" y="1118"/>
                    <a:pt x="122" y="1118"/>
                  </a:cubicBezTo>
                  <a:lnTo>
                    <a:pt x="122" y="1118"/>
                  </a:lnTo>
                  <a:cubicBezTo>
                    <a:pt x="128" y="1118"/>
                    <a:pt x="109" y="1168"/>
                    <a:pt x="120" y="1168"/>
                  </a:cubicBezTo>
                  <a:lnTo>
                    <a:pt x="144" y="1168"/>
                  </a:lnTo>
                  <a:cubicBezTo>
                    <a:pt x="144" y="1168"/>
                    <a:pt x="136" y="1183"/>
                    <a:pt x="139" y="1183"/>
                  </a:cubicBezTo>
                  <a:cubicBezTo>
                    <a:pt x="140" y="1183"/>
                    <a:pt x="141" y="1182"/>
                    <a:pt x="144" y="1179"/>
                  </a:cubicBezTo>
                  <a:cubicBezTo>
                    <a:pt x="151" y="1179"/>
                    <a:pt x="149" y="1170"/>
                    <a:pt x="150" y="1166"/>
                  </a:cubicBezTo>
                  <a:lnTo>
                    <a:pt x="150" y="1166"/>
                  </a:lnTo>
                  <a:cubicBezTo>
                    <a:pt x="151" y="1166"/>
                    <a:pt x="151" y="1165"/>
                    <a:pt x="152" y="1165"/>
                  </a:cubicBezTo>
                  <a:lnTo>
                    <a:pt x="152" y="1165"/>
                  </a:lnTo>
                  <a:cubicBezTo>
                    <a:pt x="153" y="1165"/>
                    <a:pt x="154" y="1166"/>
                    <a:pt x="156" y="1168"/>
                  </a:cubicBezTo>
                  <a:cubicBezTo>
                    <a:pt x="156" y="1168"/>
                    <a:pt x="162" y="1170"/>
                    <a:pt x="169" y="1173"/>
                  </a:cubicBezTo>
                  <a:lnTo>
                    <a:pt x="169" y="1173"/>
                  </a:lnTo>
                  <a:cubicBezTo>
                    <a:pt x="168" y="1172"/>
                    <a:pt x="167" y="1170"/>
                    <a:pt x="167" y="1168"/>
                  </a:cubicBezTo>
                  <a:cubicBezTo>
                    <a:pt x="167" y="1168"/>
                    <a:pt x="167" y="1156"/>
                    <a:pt x="167" y="1144"/>
                  </a:cubicBezTo>
                  <a:cubicBezTo>
                    <a:pt x="167" y="1144"/>
                    <a:pt x="156" y="1132"/>
                    <a:pt x="156" y="1132"/>
                  </a:cubicBezTo>
                  <a:cubicBezTo>
                    <a:pt x="152" y="1136"/>
                    <a:pt x="148" y="1137"/>
                    <a:pt x="144" y="1137"/>
                  </a:cubicBezTo>
                  <a:cubicBezTo>
                    <a:pt x="137" y="1137"/>
                    <a:pt x="132" y="1132"/>
                    <a:pt x="132" y="1132"/>
                  </a:cubicBezTo>
                  <a:cubicBezTo>
                    <a:pt x="132" y="1132"/>
                    <a:pt x="132" y="1120"/>
                    <a:pt x="132" y="1120"/>
                  </a:cubicBezTo>
                  <a:cubicBezTo>
                    <a:pt x="132" y="1120"/>
                    <a:pt x="132" y="1108"/>
                    <a:pt x="132" y="1108"/>
                  </a:cubicBezTo>
                  <a:lnTo>
                    <a:pt x="120" y="1108"/>
                  </a:lnTo>
                  <a:lnTo>
                    <a:pt x="108" y="1096"/>
                  </a:lnTo>
                  <a:close/>
                  <a:moveTo>
                    <a:pt x="178" y="1179"/>
                  </a:moveTo>
                  <a:lnTo>
                    <a:pt x="178" y="1179"/>
                  </a:lnTo>
                  <a:cubicBezTo>
                    <a:pt x="182" y="1183"/>
                    <a:pt x="184" y="1187"/>
                    <a:pt x="179" y="1191"/>
                  </a:cubicBezTo>
                  <a:cubicBezTo>
                    <a:pt x="179" y="1197"/>
                    <a:pt x="185" y="1203"/>
                    <a:pt x="191" y="1208"/>
                  </a:cubicBezTo>
                  <a:lnTo>
                    <a:pt x="191" y="1208"/>
                  </a:lnTo>
                  <a:lnTo>
                    <a:pt x="191" y="1203"/>
                  </a:lnTo>
                  <a:lnTo>
                    <a:pt x="191" y="1191"/>
                  </a:lnTo>
                  <a:cubicBezTo>
                    <a:pt x="191" y="1191"/>
                    <a:pt x="191" y="1191"/>
                    <a:pt x="191" y="1179"/>
                  </a:cubicBezTo>
                  <a:lnTo>
                    <a:pt x="179" y="1179"/>
                  </a:lnTo>
                  <a:cubicBezTo>
                    <a:pt x="179" y="1179"/>
                    <a:pt x="179" y="1179"/>
                    <a:pt x="178" y="1179"/>
                  </a:cubicBezTo>
                  <a:close/>
                  <a:moveTo>
                    <a:pt x="203" y="1203"/>
                  </a:moveTo>
                  <a:cubicBezTo>
                    <a:pt x="203" y="1203"/>
                    <a:pt x="200" y="1207"/>
                    <a:pt x="196" y="1211"/>
                  </a:cubicBezTo>
                  <a:lnTo>
                    <a:pt x="196" y="1211"/>
                  </a:lnTo>
                  <a:cubicBezTo>
                    <a:pt x="195" y="1210"/>
                    <a:pt x="193" y="1209"/>
                    <a:pt x="191" y="1208"/>
                  </a:cubicBezTo>
                  <a:lnTo>
                    <a:pt x="191" y="1208"/>
                  </a:lnTo>
                  <a:lnTo>
                    <a:pt x="191" y="1215"/>
                  </a:lnTo>
                  <a:cubicBezTo>
                    <a:pt x="192" y="1215"/>
                    <a:pt x="192" y="1216"/>
                    <a:pt x="192" y="1216"/>
                  </a:cubicBezTo>
                  <a:lnTo>
                    <a:pt x="192" y="1216"/>
                  </a:lnTo>
                  <a:cubicBezTo>
                    <a:pt x="193" y="1214"/>
                    <a:pt x="195" y="1213"/>
                    <a:pt x="196" y="1211"/>
                  </a:cubicBezTo>
                  <a:lnTo>
                    <a:pt x="196" y="1211"/>
                  </a:lnTo>
                  <a:cubicBezTo>
                    <a:pt x="200" y="1214"/>
                    <a:pt x="203" y="1215"/>
                    <a:pt x="203" y="1215"/>
                  </a:cubicBezTo>
                  <a:lnTo>
                    <a:pt x="203" y="1203"/>
                  </a:lnTo>
                  <a:close/>
                  <a:moveTo>
                    <a:pt x="192" y="1216"/>
                  </a:moveTo>
                  <a:lnTo>
                    <a:pt x="192" y="1216"/>
                  </a:lnTo>
                  <a:cubicBezTo>
                    <a:pt x="188" y="1222"/>
                    <a:pt x="186" y="1227"/>
                    <a:pt x="191" y="1227"/>
                  </a:cubicBezTo>
                  <a:lnTo>
                    <a:pt x="215" y="1227"/>
                  </a:lnTo>
                  <a:cubicBezTo>
                    <a:pt x="216" y="1227"/>
                    <a:pt x="217" y="1227"/>
                    <a:pt x="218" y="1227"/>
                  </a:cubicBezTo>
                  <a:lnTo>
                    <a:pt x="218" y="1227"/>
                  </a:lnTo>
                  <a:cubicBezTo>
                    <a:pt x="221" y="1227"/>
                    <a:pt x="224" y="1227"/>
                    <a:pt x="227" y="1227"/>
                  </a:cubicBezTo>
                  <a:cubicBezTo>
                    <a:pt x="223" y="1223"/>
                    <a:pt x="222" y="1222"/>
                    <a:pt x="221" y="1222"/>
                  </a:cubicBezTo>
                  <a:lnTo>
                    <a:pt x="221" y="1222"/>
                  </a:lnTo>
                  <a:cubicBezTo>
                    <a:pt x="220" y="1222"/>
                    <a:pt x="222" y="1226"/>
                    <a:pt x="218" y="1227"/>
                  </a:cubicBezTo>
                  <a:lnTo>
                    <a:pt x="218" y="1227"/>
                  </a:lnTo>
                  <a:cubicBezTo>
                    <a:pt x="209" y="1226"/>
                    <a:pt x="201" y="1224"/>
                    <a:pt x="192" y="1216"/>
                  </a:cubicBezTo>
                  <a:close/>
                  <a:moveTo>
                    <a:pt x="227" y="1227"/>
                  </a:moveTo>
                  <a:cubicBezTo>
                    <a:pt x="230" y="1230"/>
                    <a:pt x="231" y="1231"/>
                    <a:pt x="232" y="1232"/>
                  </a:cubicBezTo>
                  <a:lnTo>
                    <a:pt x="232" y="1232"/>
                  </a:lnTo>
                  <a:cubicBezTo>
                    <a:pt x="233" y="1229"/>
                    <a:pt x="232" y="1227"/>
                    <a:pt x="227" y="1227"/>
                  </a:cubicBezTo>
                  <a:close/>
                  <a:moveTo>
                    <a:pt x="232" y="1232"/>
                  </a:moveTo>
                  <a:cubicBezTo>
                    <a:pt x="232" y="1232"/>
                    <a:pt x="232" y="1233"/>
                    <a:pt x="231" y="1233"/>
                  </a:cubicBezTo>
                  <a:cubicBezTo>
                    <a:pt x="232" y="1233"/>
                    <a:pt x="233" y="1233"/>
                    <a:pt x="232" y="1232"/>
                  </a:cubicBezTo>
                  <a:close/>
                  <a:moveTo>
                    <a:pt x="231" y="1233"/>
                  </a:moveTo>
                  <a:cubicBezTo>
                    <a:pt x="230" y="1233"/>
                    <a:pt x="227" y="1233"/>
                    <a:pt x="227" y="1239"/>
                  </a:cubicBezTo>
                  <a:cubicBezTo>
                    <a:pt x="227" y="1239"/>
                    <a:pt x="230" y="1236"/>
                    <a:pt x="231" y="1233"/>
                  </a:cubicBezTo>
                  <a:close/>
                  <a:moveTo>
                    <a:pt x="227" y="1239"/>
                  </a:moveTo>
                  <a:cubicBezTo>
                    <a:pt x="227" y="1247"/>
                    <a:pt x="227" y="1250"/>
                    <a:pt x="227" y="1250"/>
                  </a:cubicBezTo>
                  <a:cubicBezTo>
                    <a:pt x="228" y="1250"/>
                    <a:pt x="231" y="1239"/>
                    <a:pt x="239" y="1239"/>
                  </a:cubicBezTo>
                  <a:close/>
                  <a:moveTo>
                    <a:pt x="239" y="1239"/>
                  </a:moveTo>
                  <a:lnTo>
                    <a:pt x="239" y="1263"/>
                  </a:lnTo>
                  <a:lnTo>
                    <a:pt x="263" y="1263"/>
                  </a:lnTo>
                  <a:cubicBezTo>
                    <a:pt x="255" y="1255"/>
                    <a:pt x="247" y="1247"/>
                    <a:pt x="239" y="1239"/>
                  </a:cubicBezTo>
                  <a:close/>
                  <a:moveTo>
                    <a:pt x="263" y="1263"/>
                  </a:moveTo>
                  <a:lnTo>
                    <a:pt x="263" y="1263"/>
                  </a:lnTo>
                  <a:cubicBezTo>
                    <a:pt x="263" y="1263"/>
                    <a:pt x="239" y="1263"/>
                    <a:pt x="251" y="1275"/>
                  </a:cubicBezTo>
                  <a:lnTo>
                    <a:pt x="275" y="1275"/>
                  </a:lnTo>
                  <a:cubicBezTo>
                    <a:pt x="271" y="1271"/>
                    <a:pt x="267" y="1267"/>
                    <a:pt x="263" y="1263"/>
                  </a:cubicBezTo>
                  <a:close/>
                  <a:moveTo>
                    <a:pt x="275" y="1275"/>
                  </a:moveTo>
                  <a:lnTo>
                    <a:pt x="275" y="1275"/>
                  </a:lnTo>
                  <a:cubicBezTo>
                    <a:pt x="272" y="1277"/>
                    <a:pt x="272" y="1279"/>
                    <a:pt x="273" y="1282"/>
                  </a:cubicBezTo>
                  <a:lnTo>
                    <a:pt x="273" y="1282"/>
                  </a:lnTo>
                  <a:cubicBezTo>
                    <a:pt x="274" y="1280"/>
                    <a:pt x="275" y="1277"/>
                    <a:pt x="275" y="1275"/>
                  </a:cubicBezTo>
                  <a:close/>
                  <a:moveTo>
                    <a:pt x="273" y="1282"/>
                  </a:moveTo>
                  <a:cubicBezTo>
                    <a:pt x="272" y="1287"/>
                    <a:pt x="269" y="1292"/>
                    <a:pt x="269" y="1295"/>
                  </a:cubicBezTo>
                  <a:lnTo>
                    <a:pt x="269" y="1295"/>
                  </a:lnTo>
                  <a:cubicBezTo>
                    <a:pt x="268" y="1292"/>
                    <a:pt x="266" y="1290"/>
                    <a:pt x="263" y="1287"/>
                  </a:cubicBezTo>
                  <a:cubicBezTo>
                    <a:pt x="251" y="1287"/>
                    <a:pt x="251" y="1298"/>
                    <a:pt x="251" y="1298"/>
                  </a:cubicBezTo>
                  <a:lnTo>
                    <a:pt x="263" y="1298"/>
                  </a:lnTo>
                  <a:cubicBezTo>
                    <a:pt x="266" y="1302"/>
                    <a:pt x="269" y="1303"/>
                    <a:pt x="270" y="1303"/>
                  </a:cubicBezTo>
                  <a:cubicBezTo>
                    <a:pt x="272" y="1303"/>
                    <a:pt x="272" y="1301"/>
                    <a:pt x="271" y="1298"/>
                  </a:cubicBezTo>
                  <a:lnTo>
                    <a:pt x="271" y="1298"/>
                  </a:lnTo>
                  <a:cubicBezTo>
                    <a:pt x="272" y="1298"/>
                    <a:pt x="273" y="1298"/>
                    <a:pt x="275" y="1298"/>
                  </a:cubicBezTo>
                  <a:cubicBezTo>
                    <a:pt x="280" y="1298"/>
                    <a:pt x="284" y="1299"/>
                    <a:pt x="288" y="1300"/>
                  </a:cubicBezTo>
                  <a:lnTo>
                    <a:pt x="288" y="1300"/>
                  </a:lnTo>
                  <a:cubicBezTo>
                    <a:pt x="282" y="1294"/>
                    <a:pt x="275" y="1288"/>
                    <a:pt x="273" y="1282"/>
                  </a:cubicBezTo>
                  <a:close/>
                  <a:moveTo>
                    <a:pt x="288" y="1300"/>
                  </a:moveTo>
                  <a:cubicBezTo>
                    <a:pt x="296" y="1308"/>
                    <a:pt x="304" y="1317"/>
                    <a:pt x="298" y="1322"/>
                  </a:cubicBezTo>
                  <a:cubicBezTo>
                    <a:pt x="287" y="1334"/>
                    <a:pt x="310" y="1334"/>
                    <a:pt x="322" y="1334"/>
                  </a:cubicBezTo>
                  <a:lnTo>
                    <a:pt x="310" y="1322"/>
                  </a:lnTo>
                  <a:cubicBezTo>
                    <a:pt x="310" y="1313"/>
                    <a:pt x="303" y="1303"/>
                    <a:pt x="288" y="1300"/>
                  </a:cubicBezTo>
                  <a:close/>
                  <a:moveTo>
                    <a:pt x="322" y="1334"/>
                  </a:moveTo>
                  <a:lnTo>
                    <a:pt x="344" y="1356"/>
                  </a:lnTo>
                  <a:lnTo>
                    <a:pt x="344" y="1356"/>
                  </a:lnTo>
                  <a:cubicBezTo>
                    <a:pt x="348" y="1354"/>
                    <a:pt x="353" y="1351"/>
                    <a:pt x="358" y="1346"/>
                  </a:cubicBezTo>
                  <a:cubicBezTo>
                    <a:pt x="358" y="1334"/>
                    <a:pt x="346" y="1334"/>
                    <a:pt x="346" y="1334"/>
                  </a:cubicBezTo>
                  <a:close/>
                  <a:moveTo>
                    <a:pt x="344" y="1356"/>
                  </a:moveTo>
                  <a:cubicBezTo>
                    <a:pt x="338" y="1358"/>
                    <a:pt x="334" y="1358"/>
                    <a:pt x="334" y="1358"/>
                  </a:cubicBezTo>
                  <a:lnTo>
                    <a:pt x="346" y="1358"/>
                  </a:lnTo>
                  <a:lnTo>
                    <a:pt x="344" y="1356"/>
                  </a:lnTo>
                  <a:close/>
                  <a:moveTo>
                    <a:pt x="310" y="1346"/>
                  </a:moveTo>
                  <a:cubicBezTo>
                    <a:pt x="298" y="1346"/>
                    <a:pt x="298" y="1358"/>
                    <a:pt x="298" y="1358"/>
                  </a:cubicBezTo>
                  <a:lnTo>
                    <a:pt x="310" y="1358"/>
                  </a:lnTo>
                  <a:cubicBezTo>
                    <a:pt x="314" y="1362"/>
                    <a:pt x="316" y="1363"/>
                    <a:pt x="318" y="1363"/>
                  </a:cubicBezTo>
                  <a:cubicBezTo>
                    <a:pt x="321" y="1363"/>
                    <a:pt x="319" y="1355"/>
                    <a:pt x="310" y="1346"/>
                  </a:cubicBezTo>
                  <a:close/>
                  <a:moveTo>
                    <a:pt x="346" y="1358"/>
                  </a:moveTo>
                  <a:lnTo>
                    <a:pt x="346" y="1358"/>
                  </a:lnTo>
                  <a:cubicBezTo>
                    <a:pt x="346" y="1370"/>
                    <a:pt x="358" y="1370"/>
                    <a:pt x="358" y="1370"/>
                  </a:cubicBezTo>
                  <a:cubicBezTo>
                    <a:pt x="361" y="1370"/>
                    <a:pt x="364" y="1370"/>
                    <a:pt x="367" y="1370"/>
                  </a:cubicBezTo>
                  <a:lnTo>
                    <a:pt x="367" y="1370"/>
                  </a:lnTo>
                  <a:cubicBezTo>
                    <a:pt x="368" y="1370"/>
                    <a:pt x="369" y="1370"/>
                    <a:pt x="370" y="1370"/>
                  </a:cubicBezTo>
                  <a:cubicBezTo>
                    <a:pt x="371" y="1371"/>
                    <a:pt x="372" y="1372"/>
                    <a:pt x="373" y="1373"/>
                  </a:cubicBezTo>
                  <a:lnTo>
                    <a:pt x="373" y="1373"/>
                  </a:lnTo>
                  <a:cubicBezTo>
                    <a:pt x="376" y="1369"/>
                    <a:pt x="382" y="1366"/>
                    <a:pt x="382" y="1358"/>
                  </a:cubicBezTo>
                  <a:lnTo>
                    <a:pt x="382" y="1358"/>
                  </a:lnTo>
                  <a:cubicBezTo>
                    <a:pt x="382" y="1367"/>
                    <a:pt x="375" y="1369"/>
                    <a:pt x="367" y="1370"/>
                  </a:cubicBezTo>
                  <a:lnTo>
                    <a:pt x="367" y="1370"/>
                  </a:lnTo>
                  <a:cubicBezTo>
                    <a:pt x="356" y="1368"/>
                    <a:pt x="346" y="1358"/>
                    <a:pt x="346" y="1358"/>
                  </a:cubicBezTo>
                  <a:close/>
                  <a:moveTo>
                    <a:pt x="373" y="1373"/>
                  </a:moveTo>
                  <a:cubicBezTo>
                    <a:pt x="371" y="1375"/>
                    <a:pt x="370" y="1378"/>
                    <a:pt x="370" y="1382"/>
                  </a:cubicBezTo>
                  <a:cubicBezTo>
                    <a:pt x="370" y="1394"/>
                    <a:pt x="394" y="1406"/>
                    <a:pt x="394" y="1406"/>
                  </a:cubicBezTo>
                  <a:lnTo>
                    <a:pt x="394" y="1394"/>
                  </a:lnTo>
                  <a:cubicBezTo>
                    <a:pt x="386" y="1394"/>
                    <a:pt x="388" y="1399"/>
                    <a:pt x="387" y="1399"/>
                  </a:cubicBezTo>
                  <a:cubicBezTo>
                    <a:pt x="387" y="1399"/>
                    <a:pt x="386" y="1398"/>
                    <a:pt x="382" y="1394"/>
                  </a:cubicBezTo>
                  <a:cubicBezTo>
                    <a:pt x="371" y="1383"/>
                    <a:pt x="380" y="1382"/>
                    <a:pt x="373" y="1373"/>
                  </a:cubicBezTo>
                  <a:close/>
                  <a:moveTo>
                    <a:pt x="370" y="1406"/>
                  </a:moveTo>
                  <a:cubicBezTo>
                    <a:pt x="370" y="1406"/>
                    <a:pt x="382" y="1418"/>
                    <a:pt x="382" y="1429"/>
                  </a:cubicBezTo>
                  <a:cubicBezTo>
                    <a:pt x="394" y="1429"/>
                    <a:pt x="394" y="1418"/>
                    <a:pt x="394" y="1418"/>
                  </a:cubicBezTo>
                  <a:lnTo>
                    <a:pt x="394" y="1406"/>
                  </a:lnTo>
                  <a:close/>
                  <a:moveTo>
                    <a:pt x="394" y="1418"/>
                  </a:moveTo>
                  <a:cubicBezTo>
                    <a:pt x="394" y="1418"/>
                    <a:pt x="404" y="1425"/>
                    <a:pt x="416" y="1435"/>
                  </a:cubicBezTo>
                  <a:lnTo>
                    <a:pt x="416" y="1435"/>
                  </a:lnTo>
                  <a:cubicBezTo>
                    <a:pt x="413" y="1425"/>
                    <a:pt x="403" y="1418"/>
                    <a:pt x="394" y="1418"/>
                  </a:cubicBezTo>
                  <a:close/>
                  <a:moveTo>
                    <a:pt x="416" y="1435"/>
                  </a:moveTo>
                  <a:cubicBezTo>
                    <a:pt x="417" y="1437"/>
                    <a:pt x="417" y="1439"/>
                    <a:pt x="417" y="1441"/>
                  </a:cubicBezTo>
                  <a:cubicBezTo>
                    <a:pt x="420" y="1443"/>
                    <a:pt x="421" y="1444"/>
                    <a:pt x="423" y="1445"/>
                  </a:cubicBezTo>
                  <a:lnTo>
                    <a:pt x="423" y="1445"/>
                  </a:lnTo>
                  <a:cubicBezTo>
                    <a:pt x="421" y="1446"/>
                    <a:pt x="420" y="1449"/>
                    <a:pt x="417" y="1453"/>
                  </a:cubicBezTo>
                  <a:cubicBezTo>
                    <a:pt x="406" y="1465"/>
                    <a:pt x="429" y="1465"/>
                    <a:pt x="429" y="1465"/>
                  </a:cubicBezTo>
                  <a:cubicBezTo>
                    <a:pt x="429" y="1465"/>
                    <a:pt x="429" y="1453"/>
                    <a:pt x="429" y="1453"/>
                  </a:cubicBezTo>
                  <a:cubicBezTo>
                    <a:pt x="429" y="1451"/>
                    <a:pt x="430" y="1450"/>
                    <a:pt x="431" y="1450"/>
                  </a:cubicBezTo>
                  <a:cubicBezTo>
                    <a:pt x="433" y="1450"/>
                    <a:pt x="438" y="1455"/>
                    <a:pt x="443" y="1456"/>
                  </a:cubicBezTo>
                  <a:lnTo>
                    <a:pt x="443" y="1456"/>
                  </a:lnTo>
                  <a:cubicBezTo>
                    <a:pt x="438" y="1452"/>
                    <a:pt x="432" y="1447"/>
                    <a:pt x="426" y="1443"/>
                  </a:cubicBezTo>
                  <a:lnTo>
                    <a:pt x="426" y="1443"/>
                  </a:lnTo>
                  <a:cubicBezTo>
                    <a:pt x="426" y="1442"/>
                    <a:pt x="426" y="1442"/>
                    <a:pt x="426" y="1442"/>
                  </a:cubicBezTo>
                  <a:lnTo>
                    <a:pt x="426" y="1442"/>
                  </a:lnTo>
                  <a:cubicBezTo>
                    <a:pt x="426" y="1442"/>
                    <a:pt x="426" y="1442"/>
                    <a:pt x="426" y="1442"/>
                  </a:cubicBezTo>
                  <a:lnTo>
                    <a:pt x="426" y="1442"/>
                  </a:lnTo>
                  <a:cubicBezTo>
                    <a:pt x="423" y="1440"/>
                    <a:pt x="419" y="1437"/>
                    <a:pt x="416" y="1435"/>
                  </a:cubicBezTo>
                  <a:close/>
                  <a:moveTo>
                    <a:pt x="453" y="1441"/>
                  </a:moveTo>
                  <a:cubicBezTo>
                    <a:pt x="453" y="1441"/>
                    <a:pt x="453" y="1441"/>
                    <a:pt x="453" y="1453"/>
                  </a:cubicBezTo>
                  <a:cubicBezTo>
                    <a:pt x="451" y="1456"/>
                    <a:pt x="448" y="1457"/>
                    <a:pt x="446" y="1457"/>
                  </a:cubicBezTo>
                  <a:cubicBezTo>
                    <a:pt x="445" y="1457"/>
                    <a:pt x="444" y="1457"/>
                    <a:pt x="443" y="1456"/>
                  </a:cubicBezTo>
                  <a:lnTo>
                    <a:pt x="443" y="1456"/>
                  </a:lnTo>
                  <a:cubicBezTo>
                    <a:pt x="448" y="1460"/>
                    <a:pt x="451" y="1463"/>
                    <a:pt x="453" y="1465"/>
                  </a:cubicBezTo>
                  <a:cubicBezTo>
                    <a:pt x="463" y="1465"/>
                    <a:pt x="465" y="1474"/>
                    <a:pt x="473" y="1484"/>
                  </a:cubicBezTo>
                  <a:lnTo>
                    <a:pt x="473" y="1484"/>
                  </a:lnTo>
                  <a:cubicBezTo>
                    <a:pt x="475" y="1481"/>
                    <a:pt x="477" y="1475"/>
                    <a:pt x="477" y="1465"/>
                  </a:cubicBezTo>
                  <a:cubicBezTo>
                    <a:pt x="465" y="1465"/>
                    <a:pt x="453" y="1453"/>
                    <a:pt x="453" y="1441"/>
                  </a:cubicBezTo>
                  <a:close/>
                  <a:moveTo>
                    <a:pt x="473" y="1484"/>
                  </a:moveTo>
                  <a:cubicBezTo>
                    <a:pt x="469" y="1489"/>
                    <a:pt x="465" y="1489"/>
                    <a:pt x="465" y="1489"/>
                  </a:cubicBezTo>
                  <a:cubicBezTo>
                    <a:pt x="471" y="1489"/>
                    <a:pt x="476" y="1490"/>
                    <a:pt x="479" y="1491"/>
                  </a:cubicBezTo>
                  <a:lnTo>
                    <a:pt x="479" y="1491"/>
                  </a:lnTo>
                  <a:cubicBezTo>
                    <a:pt x="478" y="1490"/>
                    <a:pt x="477" y="1489"/>
                    <a:pt x="477" y="1489"/>
                  </a:cubicBezTo>
                  <a:cubicBezTo>
                    <a:pt x="475" y="1487"/>
                    <a:pt x="474" y="1486"/>
                    <a:pt x="473" y="1484"/>
                  </a:cubicBezTo>
                  <a:close/>
                  <a:moveTo>
                    <a:pt x="479" y="1491"/>
                  </a:moveTo>
                  <a:cubicBezTo>
                    <a:pt x="481" y="1493"/>
                    <a:pt x="484" y="1495"/>
                    <a:pt x="487" y="1497"/>
                  </a:cubicBezTo>
                  <a:lnTo>
                    <a:pt x="487" y="1497"/>
                  </a:lnTo>
                  <a:cubicBezTo>
                    <a:pt x="486" y="1495"/>
                    <a:pt x="484" y="1493"/>
                    <a:pt x="479" y="1491"/>
                  </a:cubicBezTo>
                  <a:close/>
                  <a:moveTo>
                    <a:pt x="487" y="1497"/>
                  </a:moveTo>
                  <a:cubicBezTo>
                    <a:pt x="489" y="1499"/>
                    <a:pt x="489" y="1501"/>
                    <a:pt x="489" y="1501"/>
                  </a:cubicBezTo>
                  <a:lnTo>
                    <a:pt x="501" y="1501"/>
                  </a:lnTo>
                  <a:cubicBezTo>
                    <a:pt x="496" y="1501"/>
                    <a:pt x="491" y="1499"/>
                    <a:pt x="487" y="1497"/>
                  </a:cubicBezTo>
                  <a:close/>
                  <a:moveTo>
                    <a:pt x="510" y="1496"/>
                  </a:moveTo>
                  <a:cubicBezTo>
                    <a:pt x="506" y="1496"/>
                    <a:pt x="501" y="1501"/>
                    <a:pt x="501" y="1501"/>
                  </a:cubicBezTo>
                  <a:lnTo>
                    <a:pt x="513" y="1501"/>
                  </a:lnTo>
                  <a:cubicBezTo>
                    <a:pt x="513" y="1497"/>
                    <a:pt x="511" y="1496"/>
                    <a:pt x="510" y="1496"/>
                  </a:cubicBezTo>
                  <a:close/>
                  <a:moveTo>
                    <a:pt x="513" y="1501"/>
                  </a:moveTo>
                  <a:cubicBezTo>
                    <a:pt x="513" y="1501"/>
                    <a:pt x="505" y="1508"/>
                    <a:pt x="508" y="1511"/>
                  </a:cubicBezTo>
                  <a:lnTo>
                    <a:pt x="508" y="1511"/>
                  </a:lnTo>
                  <a:cubicBezTo>
                    <a:pt x="509" y="1510"/>
                    <a:pt x="513" y="1507"/>
                    <a:pt x="513" y="1501"/>
                  </a:cubicBezTo>
                  <a:close/>
                  <a:moveTo>
                    <a:pt x="508" y="1511"/>
                  </a:moveTo>
                  <a:cubicBezTo>
                    <a:pt x="507" y="1513"/>
                    <a:pt x="507" y="1513"/>
                    <a:pt x="513" y="1513"/>
                  </a:cubicBezTo>
                  <a:cubicBezTo>
                    <a:pt x="510" y="1513"/>
                    <a:pt x="509" y="1512"/>
                    <a:pt x="508" y="1511"/>
                  </a:cubicBezTo>
                  <a:close/>
                  <a:moveTo>
                    <a:pt x="513" y="1513"/>
                  </a:moveTo>
                  <a:cubicBezTo>
                    <a:pt x="516" y="1513"/>
                    <a:pt x="519" y="1514"/>
                    <a:pt x="522" y="1515"/>
                  </a:cubicBezTo>
                  <a:lnTo>
                    <a:pt x="522" y="1515"/>
                  </a:lnTo>
                  <a:cubicBezTo>
                    <a:pt x="524" y="1514"/>
                    <a:pt x="525" y="1513"/>
                    <a:pt x="525" y="1513"/>
                  </a:cubicBezTo>
                  <a:close/>
                  <a:moveTo>
                    <a:pt x="522" y="1515"/>
                  </a:moveTo>
                  <a:cubicBezTo>
                    <a:pt x="519" y="1519"/>
                    <a:pt x="513" y="1525"/>
                    <a:pt x="513" y="1525"/>
                  </a:cubicBezTo>
                  <a:cubicBezTo>
                    <a:pt x="516" y="1525"/>
                    <a:pt x="519" y="1526"/>
                    <a:pt x="523" y="1527"/>
                  </a:cubicBezTo>
                  <a:lnTo>
                    <a:pt x="523" y="1527"/>
                  </a:lnTo>
                  <a:cubicBezTo>
                    <a:pt x="523" y="1526"/>
                    <a:pt x="524" y="1525"/>
                    <a:pt x="525" y="1525"/>
                  </a:cubicBezTo>
                  <a:cubicBezTo>
                    <a:pt x="533" y="1525"/>
                    <a:pt x="529" y="1519"/>
                    <a:pt x="522" y="1515"/>
                  </a:cubicBezTo>
                  <a:close/>
                  <a:moveTo>
                    <a:pt x="537" y="1513"/>
                  </a:moveTo>
                  <a:cubicBezTo>
                    <a:pt x="537" y="1513"/>
                    <a:pt x="537" y="1521"/>
                    <a:pt x="534" y="1528"/>
                  </a:cubicBezTo>
                  <a:lnTo>
                    <a:pt x="534" y="1528"/>
                  </a:lnTo>
                  <a:cubicBezTo>
                    <a:pt x="533" y="1526"/>
                    <a:pt x="532" y="1526"/>
                    <a:pt x="531" y="1526"/>
                  </a:cubicBezTo>
                  <a:cubicBezTo>
                    <a:pt x="529" y="1526"/>
                    <a:pt x="527" y="1527"/>
                    <a:pt x="526" y="1528"/>
                  </a:cubicBezTo>
                  <a:lnTo>
                    <a:pt x="526" y="1528"/>
                  </a:lnTo>
                  <a:cubicBezTo>
                    <a:pt x="525" y="1527"/>
                    <a:pt x="524" y="1527"/>
                    <a:pt x="523" y="1527"/>
                  </a:cubicBezTo>
                  <a:lnTo>
                    <a:pt x="523" y="1527"/>
                  </a:lnTo>
                  <a:cubicBezTo>
                    <a:pt x="513" y="1537"/>
                    <a:pt x="513" y="1537"/>
                    <a:pt x="525" y="1537"/>
                  </a:cubicBezTo>
                  <a:cubicBezTo>
                    <a:pt x="519" y="1537"/>
                    <a:pt x="522" y="1531"/>
                    <a:pt x="526" y="1528"/>
                  </a:cubicBezTo>
                  <a:lnTo>
                    <a:pt x="526" y="1528"/>
                  </a:lnTo>
                  <a:cubicBezTo>
                    <a:pt x="528" y="1529"/>
                    <a:pt x="531" y="1529"/>
                    <a:pt x="533" y="1530"/>
                  </a:cubicBezTo>
                  <a:lnTo>
                    <a:pt x="533" y="1530"/>
                  </a:lnTo>
                  <a:cubicBezTo>
                    <a:pt x="532" y="1534"/>
                    <a:pt x="529" y="1537"/>
                    <a:pt x="525" y="1537"/>
                  </a:cubicBezTo>
                  <a:lnTo>
                    <a:pt x="537" y="1537"/>
                  </a:lnTo>
                  <a:cubicBezTo>
                    <a:pt x="537" y="1534"/>
                    <a:pt x="536" y="1532"/>
                    <a:pt x="536" y="1530"/>
                  </a:cubicBezTo>
                  <a:lnTo>
                    <a:pt x="536" y="1530"/>
                  </a:lnTo>
                  <a:cubicBezTo>
                    <a:pt x="536" y="1530"/>
                    <a:pt x="536" y="1530"/>
                    <a:pt x="537" y="1530"/>
                  </a:cubicBezTo>
                  <a:cubicBezTo>
                    <a:pt x="541" y="1530"/>
                    <a:pt x="544" y="1529"/>
                    <a:pt x="548" y="1525"/>
                  </a:cubicBezTo>
                  <a:cubicBezTo>
                    <a:pt x="537" y="1525"/>
                    <a:pt x="537" y="1513"/>
                    <a:pt x="537" y="1513"/>
                  </a:cubicBezTo>
                  <a:close/>
                  <a:moveTo>
                    <a:pt x="548" y="1525"/>
                  </a:moveTo>
                  <a:cubicBezTo>
                    <a:pt x="548" y="1525"/>
                    <a:pt x="548" y="1537"/>
                    <a:pt x="548" y="1549"/>
                  </a:cubicBezTo>
                  <a:cubicBezTo>
                    <a:pt x="548" y="1549"/>
                    <a:pt x="548" y="1560"/>
                    <a:pt x="548" y="1560"/>
                  </a:cubicBezTo>
                  <a:cubicBezTo>
                    <a:pt x="554" y="1560"/>
                    <a:pt x="557" y="1557"/>
                    <a:pt x="560" y="1556"/>
                  </a:cubicBezTo>
                  <a:lnTo>
                    <a:pt x="560" y="1556"/>
                  </a:lnTo>
                  <a:lnTo>
                    <a:pt x="560" y="1560"/>
                  </a:lnTo>
                  <a:cubicBezTo>
                    <a:pt x="572" y="1572"/>
                    <a:pt x="572" y="1572"/>
                    <a:pt x="584" y="1572"/>
                  </a:cubicBezTo>
                  <a:cubicBezTo>
                    <a:pt x="572" y="1572"/>
                    <a:pt x="584" y="1572"/>
                    <a:pt x="572" y="1560"/>
                  </a:cubicBezTo>
                  <a:cubicBezTo>
                    <a:pt x="568" y="1556"/>
                    <a:pt x="566" y="1555"/>
                    <a:pt x="563" y="1555"/>
                  </a:cubicBezTo>
                  <a:cubicBezTo>
                    <a:pt x="562" y="1555"/>
                    <a:pt x="561" y="1555"/>
                    <a:pt x="560" y="1556"/>
                  </a:cubicBezTo>
                  <a:lnTo>
                    <a:pt x="560" y="1537"/>
                  </a:lnTo>
                  <a:cubicBezTo>
                    <a:pt x="560" y="1537"/>
                    <a:pt x="548" y="1525"/>
                    <a:pt x="548" y="1525"/>
                  </a:cubicBezTo>
                  <a:close/>
                  <a:moveTo>
                    <a:pt x="596" y="1572"/>
                  </a:moveTo>
                  <a:cubicBezTo>
                    <a:pt x="596" y="1572"/>
                    <a:pt x="598" y="1572"/>
                    <a:pt x="600" y="1573"/>
                  </a:cubicBezTo>
                  <a:lnTo>
                    <a:pt x="600" y="1573"/>
                  </a:lnTo>
                  <a:cubicBezTo>
                    <a:pt x="599" y="1573"/>
                    <a:pt x="598" y="1572"/>
                    <a:pt x="596" y="1572"/>
                  </a:cubicBezTo>
                  <a:close/>
                  <a:moveTo>
                    <a:pt x="600" y="1573"/>
                  </a:moveTo>
                  <a:cubicBezTo>
                    <a:pt x="604" y="1575"/>
                    <a:pt x="600" y="1582"/>
                    <a:pt x="604" y="1590"/>
                  </a:cubicBezTo>
                  <a:lnTo>
                    <a:pt x="604" y="1590"/>
                  </a:lnTo>
                  <a:cubicBezTo>
                    <a:pt x="604" y="1588"/>
                    <a:pt x="606" y="1586"/>
                    <a:pt x="608" y="1584"/>
                  </a:cubicBezTo>
                  <a:cubicBezTo>
                    <a:pt x="608" y="1577"/>
                    <a:pt x="603" y="1574"/>
                    <a:pt x="600" y="1573"/>
                  </a:cubicBezTo>
                  <a:close/>
                  <a:moveTo>
                    <a:pt x="604" y="1590"/>
                  </a:moveTo>
                  <a:cubicBezTo>
                    <a:pt x="600" y="1596"/>
                    <a:pt x="608" y="1596"/>
                    <a:pt x="608" y="1596"/>
                  </a:cubicBezTo>
                  <a:cubicBezTo>
                    <a:pt x="606" y="1594"/>
                    <a:pt x="604" y="1592"/>
                    <a:pt x="604" y="1590"/>
                  </a:cubicBezTo>
                  <a:close/>
                  <a:moveTo>
                    <a:pt x="608" y="1596"/>
                  </a:moveTo>
                  <a:cubicBezTo>
                    <a:pt x="608" y="1608"/>
                    <a:pt x="608" y="1620"/>
                    <a:pt x="608" y="1620"/>
                  </a:cubicBezTo>
                  <a:lnTo>
                    <a:pt x="644" y="1620"/>
                  </a:lnTo>
                  <a:cubicBezTo>
                    <a:pt x="644" y="1620"/>
                    <a:pt x="636" y="1635"/>
                    <a:pt x="639" y="1635"/>
                  </a:cubicBezTo>
                  <a:cubicBezTo>
                    <a:pt x="640" y="1635"/>
                    <a:pt x="641" y="1634"/>
                    <a:pt x="644" y="1632"/>
                  </a:cubicBezTo>
                  <a:cubicBezTo>
                    <a:pt x="644" y="1632"/>
                    <a:pt x="647" y="1626"/>
                    <a:pt x="651" y="1621"/>
                  </a:cubicBezTo>
                  <a:lnTo>
                    <a:pt x="651" y="1621"/>
                  </a:lnTo>
                  <a:cubicBezTo>
                    <a:pt x="654" y="1623"/>
                    <a:pt x="657" y="1623"/>
                    <a:pt x="659" y="1623"/>
                  </a:cubicBezTo>
                  <a:cubicBezTo>
                    <a:pt x="662" y="1623"/>
                    <a:pt x="665" y="1622"/>
                    <a:pt x="668" y="1620"/>
                  </a:cubicBezTo>
                  <a:cubicBezTo>
                    <a:pt x="665" y="1618"/>
                    <a:pt x="663" y="1617"/>
                    <a:pt x="660" y="1617"/>
                  </a:cubicBezTo>
                  <a:cubicBezTo>
                    <a:pt x="657" y="1617"/>
                    <a:pt x="654" y="1619"/>
                    <a:pt x="651" y="1621"/>
                  </a:cubicBezTo>
                  <a:lnTo>
                    <a:pt x="651" y="1621"/>
                  </a:lnTo>
                  <a:cubicBezTo>
                    <a:pt x="641" y="1617"/>
                    <a:pt x="632" y="1608"/>
                    <a:pt x="632" y="1608"/>
                  </a:cubicBezTo>
                  <a:cubicBezTo>
                    <a:pt x="632" y="1608"/>
                    <a:pt x="644" y="1608"/>
                    <a:pt x="632" y="1596"/>
                  </a:cubicBezTo>
                  <a:close/>
                  <a:moveTo>
                    <a:pt x="668" y="1620"/>
                  </a:moveTo>
                  <a:cubicBezTo>
                    <a:pt x="668" y="1620"/>
                    <a:pt x="668" y="1644"/>
                    <a:pt x="668" y="1644"/>
                  </a:cubicBezTo>
                  <a:cubicBezTo>
                    <a:pt x="668" y="1632"/>
                    <a:pt x="679" y="1620"/>
                    <a:pt x="668" y="1620"/>
                  </a:cubicBezTo>
                  <a:close/>
                  <a:moveTo>
                    <a:pt x="668" y="1644"/>
                  </a:moveTo>
                  <a:cubicBezTo>
                    <a:pt x="668" y="1644"/>
                    <a:pt x="675" y="1659"/>
                    <a:pt x="678" y="1659"/>
                  </a:cubicBezTo>
                  <a:cubicBezTo>
                    <a:pt x="679" y="1659"/>
                    <a:pt x="679" y="1658"/>
                    <a:pt x="679" y="1656"/>
                  </a:cubicBezTo>
                  <a:lnTo>
                    <a:pt x="689" y="1646"/>
                  </a:lnTo>
                  <a:lnTo>
                    <a:pt x="689" y="1646"/>
                  </a:lnTo>
                  <a:cubicBezTo>
                    <a:pt x="697" y="1650"/>
                    <a:pt x="703" y="1659"/>
                    <a:pt x="703" y="1668"/>
                  </a:cubicBezTo>
                  <a:lnTo>
                    <a:pt x="715" y="1668"/>
                  </a:lnTo>
                  <a:cubicBezTo>
                    <a:pt x="703" y="1668"/>
                    <a:pt x="715" y="1656"/>
                    <a:pt x="715" y="1656"/>
                  </a:cubicBezTo>
                  <a:cubicBezTo>
                    <a:pt x="715" y="1656"/>
                    <a:pt x="715" y="1644"/>
                    <a:pt x="703" y="1644"/>
                  </a:cubicBezTo>
                  <a:lnTo>
                    <a:pt x="691" y="1644"/>
                  </a:lnTo>
                  <a:lnTo>
                    <a:pt x="689" y="1646"/>
                  </a:lnTo>
                  <a:lnTo>
                    <a:pt x="689" y="1646"/>
                  </a:lnTo>
                  <a:cubicBezTo>
                    <a:pt x="686" y="1645"/>
                    <a:pt x="683" y="1644"/>
                    <a:pt x="679" y="1644"/>
                  </a:cubicBezTo>
                  <a:close/>
                  <a:moveTo>
                    <a:pt x="715" y="1668"/>
                  </a:moveTo>
                  <a:lnTo>
                    <a:pt x="739" y="1679"/>
                  </a:lnTo>
                  <a:lnTo>
                    <a:pt x="747" y="1679"/>
                  </a:lnTo>
                  <a:cubicBezTo>
                    <a:pt x="746" y="1673"/>
                    <a:pt x="743" y="1668"/>
                    <a:pt x="739" y="1668"/>
                  </a:cubicBezTo>
                  <a:close/>
                  <a:moveTo>
                    <a:pt x="766" y="1675"/>
                  </a:moveTo>
                  <a:cubicBezTo>
                    <a:pt x="764" y="1675"/>
                    <a:pt x="761" y="1677"/>
                    <a:pt x="758" y="1679"/>
                  </a:cubicBezTo>
                  <a:lnTo>
                    <a:pt x="763" y="1679"/>
                  </a:lnTo>
                  <a:cubicBezTo>
                    <a:pt x="766" y="1676"/>
                    <a:pt x="767" y="1675"/>
                    <a:pt x="766" y="1675"/>
                  </a:cubicBezTo>
                  <a:close/>
                  <a:moveTo>
                    <a:pt x="1787" y="1679"/>
                  </a:moveTo>
                  <a:cubicBezTo>
                    <a:pt x="1787" y="1679"/>
                    <a:pt x="1788" y="1680"/>
                    <a:pt x="1789" y="1680"/>
                  </a:cubicBezTo>
                  <a:lnTo>
                    <a:pt x="1789" y="1680"/>
                  </a:lnTo>
                  <a:cubicBezTo>
                    <a:pt x="1790" y="1680"/>
                    <a:pt x="1791" y="1680"/>
                    <a:pt x="1792" y="1680"/>
                  </a:cubicBezTo>
                  <a:lnTo>
                    <a:pt x="1792" y="1680"/>
                  </a:lnTo>
                  <a:cubicBezTo>
                    <a:pt x="1792" y="1680"/>
                    <a:pt x="1792" y="1680"/>
                    <a:pt x="1792" y="1679"/>
                  </a:cubicBezTo>
                  <a:close/>
                  <a:moveTo>
                    <a:pt x="747" y="1679"/>
                  </a:moveTo>
                  <a:cubicBezTo>
                    <a:pt x="750" y="1688"/>
                    <a:pt x="751" y="1698"/>
                    <a:pt x="751" y="1698"/>
                  </a:cubicBezTo>
                  <a:cubicBezTo>
                    <a:pt x="751" y="1698"/>
                    <a:pt x="751" y="1696"/>
                    <a:pt x="751" y="1691"/>
                  </a:cubicBezTo>
                  <a:cubicBezTo>
                    <a:pt x="751" y="1687"/>
                    <a:pt x="754" y="1683"/>
                    <a:pt x="758" y="1679"/>
                  </a:cubicBezTo>
                  <a:close/>
                  <a:moveTo>
                    <a:pt x="763" y="1681"/>
                  </a:moveTo>
                  <a:cubicBezTo>
                    <a:pt x="759" y="1681"/>
                    <a:pt x="755" y="1683"/>
                    <a:pt x="751" y="1691"/>
                  </a:cubicBezTo>
                  <a:cubicBezTo>
                    <a:pt x="751" y="1695"/>
                    <a:pt x="752" y="1697"/>
                    <a:pt x="754" y="1697"/>
                  </a:cubicBezTo>
                  <a:cubicBezTo>
                    <a:pt x="757" y="1697"/>
                    <a:pt x="763" y="1691"/>
                    <a:pt x="763" y="1691"/>
                  </a:cubicBezTo>
                  <a:cubicBezTo>
                    <a:pt x="763" y="1691"/>
                    <a:pt x="775" y="1691"/>
                    <a:pt x="775" y="1703"/>
                  </a:cubicBezTo>
                  <a:cubicBezTo>
                    <a:pt x="775" y="1706"/>
                    <a:pt x="776" y="1707"/>
                    <a:pt x="779" y="1707"/>
                  </a:cubicBezTo>
                  <a:cubicBezTo>
                    <a:pt x="785" y="1707"/>
                    <a:pt x="798" y="1700"/>
                    <a:pt x="800" y="1700"/>
                  </a:cubicBezTo>
                  <a:lnTo>
                    <a:pt x="800" y="1700"/>
                  </a:lnTo>
                  <a:cubicBezTo>
                    <a:pt x="801" y="1700"/>
                    <a:pt x="801" y="1701"/>
                    <a:pt x="798" y="1703"/>
                  </a:cubicBezTo>
                  <a:cubicBezTo>
                    <a:pt x="793" y="1709"/>
                    <a:pt x="796" y="1712"/>
                    <a:pt x="801" y="1712"/>
                  </a:cubicBezTo>
                  <a:cubicBezTo>
                    <a:pt x="806" y="1712"/>
                    <a:pt x="813" y="1710"/>
                    <a:pt x="819" y="1706"/>
                  </a:cubicBezTo>
                  <a:lnTo>
                    <a:pt x="819" y="1706"/>
                  </a:lnTo>
                  <a:cubicBezTo>
                    <a:pt x="822" y="1710"/>
                    <a:pt x="822" y="1715"/>
                    <a:pt x="822" y="1715"/>
                  </a:cubicBezTo>
                  <a:cubicBezTo>
                    <a:pt x="822" y="1715"/>
                    <a:pt x="822" y="1703"/>
                    <a:pt x="822" y="1703"/>
                  </a:cubicBezTo>
                  <a:cubicBezTo>
                    <a:pt x="821" y="1704"/>
                    <a:pt x="820" y="1705"/>
                    <a:pt x="819" y="1706"/>
                  </a:cubicBezTo>
                  <a:lnTo>
                    <a:pt x="819" y="1706"/>
                  </a:lnTo>
                  <a:cubicBezTo>
                    <a:pt x="817" y="1705"/>
                    <a:pt x="814" y="1703"/>
                    <a:pt x="810" y="1703"/>
                  </a:cubicBezTo>
                  <a:lnTo>
                    <a:pt x="787" y="1691"/>
                  </a:lnTo>
                  <a:cubicBezTo>
                    <a:pt x="779" y="1691"/>
                    <a:pt x="771" y="1681"/>
                    <a:pt x="763" y="1681"/>
                  </a:cubicBezTo>
                  <a:close/>
                  <a:moveTo>
                    <a:pt x="822" y="1715"/>
                  </a:moveTo>
                  <a:cubicBezTo>
                    <a:pt x="822" y="1727"/>
                    <a:pt x="834" y="1727"/>
                    <a:pt x="834" y="1727"/>
                  </a:cubicBezTo>
                  <a:lnTo>
                    <a:pt x="846" y="1727"/>
                  </a:lnTo>
                  <a:cubicBezTo>
                    <a:pt x="834" y="1727"/>
                    <a:pt x="834" y="1715"/>
                    <a:pt x="834" y="1715"/>
                  </a:cubicBezTo>
                  <a:close/>
                  <a:moveTo>
                    <a:pt x="858" y="1727"/>
                  </a:moveTo>
                  <a:cubicBezTo>
                    <a:pt x="858" y="1727"/>
                    <a:pt x="858" y="1739"/>
                    <a:pt x="858" y="1739"/>
                  </a:cubicBezTo>
                  <a:lnTo>
                    <a:pt x="870" y="1739"/>
                  </a:lnTo>
                  <a:lnTo>
                    <a:pt x="858" y="1727"/>
                  </a:lnTo>
                  <a:close/>
                  <a:moveTo>
                    <a:pt x="870" y="1739"/>
                  </a:moveTo>
                  <a:cubicBezTo>
                    <a:pt x="882" y="1739"/>
                    <a:pt x="894" y="1751"/>
                    <a:pt x="894" y="1751"/>
                  </a:cubicBezTo>
                  <a:lnTo>
                    <a:pt x="918" y="1751"/>
                  </a:lnTo>
                  <a:cubicBezTo>
                    <a:pt x="918" y="1739"/>
                    <a:pt x="906" y="1739"/>
                    <a:pt x="894" y="1739"/>
                  </a:cubicBezTo>
                  <a:close/>
                  <a:moveTo>
                    <a:pt x="918" y="1751"/>
                  </a:moveTo>
                  <a:cubicBezTo>
                    <a:pt x="918" y="1751"/>
                    <a:pt x="914" y="1757"/>
                    <a:pt x="911" y="1762"/>
                  </a:cubicBezTo>
                  <a:lnTo>
                    <a:pt x="911" y="1762"/>
                  </a:lnTo>
                  <a:cubicBezTo>
                    <a:pt x="915" y="1760"/>
                    <a:pt x="916" y="1758"/>
                    <a:pt x="917" y="1758"/>
                  </a:cubicBezTo>
                  <a:cubicBezTo>
                    <a:pt x="918" y="1758"/>
                    <a:pt x="918" y="1759"/>
                    <a:pt x="918" y="1763"/>
                  </a:cubicBezTo>
                  <a:cubicBezTo>
                    <a:pt x="918" y="1763"/>
                    <a:pt x="918" y="1751"/>
                    <a:pt x="918" y="1751"/>
                  </a:cubicBezTo>
                  <a:close/>
                  <a:moveTo>
                    <a:pt x="911" y="1762"/>
                  </a:moveTo>
                  <a:cubicBezTo>
                    <a:pt x="910" y="1762"/>
                    <a:pt x="908" y="1763"/>
                    <a:pt x="906" y="1763"/>
                  </a:cubicBezTo>
                  <a:cubicBezTo>
                    <a:pt x="906" y="1765"/>
                    <a:pt x="906" y="1766"/>
                    <a:pt x="907" y="1766"/>
                  </a:cubicBezTo>
                  <a:cubicBezTo>
                    <a:pt x="908" y="1766"/>
                    <a:pt x="910" y="1764"/>
                    <a:pt x="911" y="1762"/>
                  </a:cubicBezTo>
                  <a:close/>
                  <a:moveTo>
                    <a:pt x="1656" y="1751"/>
                  </a:moveTo>
                  <a:cubicBezTo>
                    <a:pt x="1656" y="1751"/>
                    <a:pt x="1668" y="1751"/>
                    <a:pt x="1668" y="1763"/>
                  </a:cubicBezTo>
                  <a:lnTo>
                    <a:pt x="1656" y="1763"/>
                  </a:lnTo>
                  <a:cubicBezTo>
                    <a:pt x="1653" y="1765"/>
                    <a:pt x="1652" y="1766"/>
                    <a:pt x="1651" y="1766"/>
                  </a:cubicBezTo>
                  <a:cubicBezTo>
                    <a:pt x="1648" y="1766"/>
                    <a:pt x="1656" y="1751"/>
                    <a:pt x="1656" y="1751"/>
                  </a:cubicBezTo>
                  <a:close/>
                  <a:moveTo>
                    <a:pt x="930" y="1762"/>
                  </a:moveTo>
                  <a:cubicBezTo>
                    <a:pt x="926" y="1763"/>
                    <a:pt x="922" y="1763"/>
                    <a:pt x="918" y="1763"/>
                  </a:cubicBezTo>
                  <a:cubicBezTo>
                    <a:pt x="918" y="1767"/>
                    <a:pt x="919" y="1768"/>
                    <a:pt x="921" y="1768"/>
                  </a:cubicBezTo>
                  <a:cubicBezTo>
                    <a:pt x="924" y="1768"/>
                    <a:pt x="929" y="1763"/>
                    <a:pt x="929" y="1763"/>
                  </a:cubicBezTo>
                  <a:cubicBezTo>
                    <a:pt x="929" y="1763"/>
                    <a:pt x="930" y="1763"/>
                    <a:pt x="930" y="1762"/>
                  </a:cubicBezTo>
                  <a:close/>
                  <a:moveTo>
                    <a:pt x="1477" y="1775"/>
                  </a:moveTo>
                  <a:cubicBezTo>
                    <a:pt x="1470" y="1775"/>
                    <a:pt x="1471" y="1779"/>
                    <a:pt x="1476" y="1780"/>
                  </a:cubicBezTo>
                  <a:lnTo>
                    <a:pt x="1476" y="1780"/>
                  </a:lnTo>
                  <a:cubicBezTo>
                    <a:pt x="1477" y="1777"/>
                    <a:pt x="1477" y="1775"/>
                    <a:pt x="1477" y="1775"/>
                  </a:cubicBezTo>
                  <a:close/>
                  <a:moveTo>
                    <a:pt x="1013" y="1787"/>
                  </a:moveTo>
                  <a:cubicBezTo>
                    <a:pt x="1013" y="1788"/>
                    <a:pt x="1013" y="1789"/>
                    <a:pt x="1013" y="1790"/>
                  </a:cubicBezTo>
                  <a:lnTo>
                    <a:pt x="1013" y="1790"/>
                  </a:lnTo>
                  <a:cubicBezTo>
                    <a:pt x="1014" y="1790"/>
                    <a:pt x="1015" y="1790"/>
                    <a:pt x="1016" y="1790"/>
                  </a:cubicBezTo>
                  <a:lnTo>
                    <a:pt x="1016" y="1790"/>
                  </a:lnTo>
                  <a:cubicBezTo>
                    <a:pt x="1019" y="1792"/>
                    <a:pt x="1022" y="1794"/>
                    <a:pt x="1024" y="1795"/>
                  </a:cubicBezTo>
                  <a:lnTo>
                    <a:pt x="1024" y="1795"/>
                  </a:lnTo>
                  <a:cubicBezTo>
                    <a:pt x="1023" y="1792"/>
                    <a:pt x="1021" y="1790"/>
                    <a:pt x="1017" y="1790"/>
                  </a:cubicBezTo>
                  <a:cubicBezTo>
                    <a:pt x="1017" y="1790"/>
                    <a:pt x="1017" y="1790"/>
                    <a:pt x="1016" y="1790"/>
                  </a:cubicBezTo>
                  <a:lnTo>
                    <a:pt x="1016" y="1790"/>
                  </a:lnTo>
                  <a:cubicBezTo>
                    <a:pt x="1015" y="1789"/>
                    <a:pt x="1014" y="1788"/>
                    <a:pt x="1013" y="1787"/>
                  </a:cubicBezTo>
                  <a:close/>
                  <a:moveTo>
                    <a:pt x="941" y="1751"/>
                  </a:moveTo>
                  <a:cubicBezTo>
                    <a:pt x="941" y="1754"/>
                    <a:pt x="941" y="1756"/>
                    <a:pt x="939" y="1758"/>
                  </a:cubicBezTo>
                  <a:lnTo>
                    <a:pt x="939" y="1758"/>
                  </a:lnTo>
                  <a:cubicBezTo>
                    <a:pt x="939" y="1758"/>
                    <a:pt x="939" y="1758"/>
                    <a:pt x="938" y="1758"/>
                  </a:cubicBezTo>
                  <a:cubicBezTo>
                    <a:pt x="935" y="1758"/>
                    <a:pt x="932" y="1761"/>
                    <a:pt x="930" y="1762"/>
                  </a:cubicBezTo>
                  <a:lnTo>
                    <a:pt x="930" y="1762"/>
                  </a:lnTo>
                  <a:cubicBezTo>
                    <a:pt x="934" y="1762"/>
                    <a:pt x="937" y="1760"/>
                    <a:pt x="939" y="1758"/>
                  </a:cubicBezTo>
                  <a:lnTo>
                    <a:pt x="939" y="1758"/>
                  </a:lnTo>
                  <a:cubicBezTo>
                    <a:pt x="941" y="1758"/>
                    <a:pt x="941" y="1760"/>
                    <a:pt x="941" y="1763"/>
                  </a:cubicBezTo>
                  <a:cubicBezTo>
                    <a:pt x="941" y="1763"/>
                    <a:pt x="941" y="1775"/>
                    <a:pt x="953" y="1787"/>
                  </a:cubicBezTo>
                  <a:cubicBezTo>
                    <a:pt x="953" y="1787"/>
                    <a:pt x="959" y="1776"/>
                    <a:pt x="966" y="1776"/>
                  </a:cubicBezTo>
                  <a:cubicBezTo>
                    <a:pt x="969" y="1776"/>
                    <a:pt x="973" y="1779"/>
                    <a:pt x="977" y="1787"/>
                  </a:cubicBezTo>
                  <a:cubicBezTo>
                    <a:pt x="977" y="1799"/>
                    <a:pt x="1001" y="1799"/>
                    <a:pt x="1001" y="1799"/>
                  </a:cubicBezTo>
                  <a:lnTo>
                    <a:pt x="1001" y="1775"/>
                  </a:lnTo>
                  <a:lnTo>
                    <a:pt x="965" y="1775"/>
                  </a:lnTo>
                  <a:cubicBezTo>
                    <a:pt x="953" y="1775"/>
                    <a:pt x="941" y="1763"/>
                    <a:pt x="941" y="1751"/>
                  </a:cubicBezTo>
                  <a:close/>
                  <a:moveTo>
                    <a:pt x="1024" y="1795"/>
                  </a:moveTo>
                  <a:cubicBezTo>
                    <a:pt x="1025" y="1796"/>
                    <a:pt x="1025" y="1797"/>
                    <a:pt x="1025" y="1799"/>
                  </a:cubicBezTo>
                  <a:cubicBezTo>
                    <a:pt x="1025" y="1799"/>
                    <a:pt x="1037" y="1810"/>
                    <a:pt x="1037" y="1810"/>
                  </a:cubicBezTo>
                  <a:lnTo>
                    <a:pt x="1037" y="1802"/>
                  </a:lnTo>
                  <a:lnTo>
                    <a:pt x="1037" y="1802"/>
                  </a:lnTo>
                  <a:cubicBezTo>
                    <a:pt x="1041" y="1804"/>
                    <a:pt x="1045" y="1806"/>
                    <a:pt x="1049" y="1810"/>
                  </a:cubicBezTo>
                  <a:cubicBezTo>
                    <a:pt x="1049" y="1810"/>
                    <a:pt x="1037" y="1799"/>
                    <a:pt x="1049" y="1799"/>
                  </a:cubicBezTo>
                  <a:lnTo>
                    <a:pt x="1037" y="1799"/>
                  </a:lnTo>
                  <a:lnTo>
                    <a:pt x="1037" y="1802"/>
                  </a:lnTo>
                  <a:lnTo>
                    <a:pt x="1037" y="1802"/>
                  </a:lnTo>
                  <a:cubicBezTo>
                    <a:pt x="1033" y="1799"/>
                    <a:pt x="1028" y="1798"/>
                    <a:pt x="1024" y="1795"/>
                  </a:cubicBezTo>
                  <a:close/>
                  <a:moveTo>
                    <a:pt x="1049" y="1799"/>
                  </a:moveTo>
                  <a:cubicBezTo>
                    <a:pt x="1049" y="1799"/>
                    <a:pt x="1060" y="1810"/>
                    <a:pt x="1060" y="1810"/>
                  </a:cubicBezTo>
                  <a:cubicBezTo>
                    <a:pt x="1060" y="1808"/>
                    <a:pt x="1061" y="1806"/>
                    <a:pt x="1061" y="1804"/>
                  </a:cubicBezTo>
                  <a:lnTo>
                    <a:pt x="1061" y="1804"/>
                  </a:lnTo>
                  <a:cubicBezTo>
                    <a:pt x="1064" y="1806"/>
                    <a:pt x="1068" y="1807"/>
                    <a:pt x="1072" y="1808"/>
                  </a:cubicBezTo>
                  <a:lnTo>
                    <a:pt x="1072" y="1808"/>
                  </a:lnTo>
                  <a:cubicBezTo>
                    <a:pt x="1069" y="1804"/>
                    <a:pt x="1066" y="1800"/>
                    <a:pt x="1063" y="1800"/>
                  </a:cubicBezTo>
                  <a:cubicBezTo>
                    <a:pt x="1062" y="1800"/>
                    <a:pt x="1061" y="1801"/>
                    <a:pt x="1061" y="1804"/>
                  </a:cubicBezTo>
                  <a:lnTo>
                    <a:pt x="1061" y="1804"/>
                  </a:lnTo>
                  <a:cubicBezTo>
                    <a:pt x="1054" y="1801"/>
                    <a:pt x="1049" y="1799"/>
                    <a:pt x="1049" y="1799"/>
                  </a:cubicBezTo>
                  <a:close/>
                  <a:moveTo>
                    <a:pt x="1013" y="1790"/>
                  </a:moveTo>
                  <a:cubicBezTo>
                    <a:pt x="1010" y="1791"/>
                    <a:pt x="1005" y="1794"/>
                    <a:pt x="1001" y="1799"/>
                  </a:cubicBezTo>
                  <a:cubicBezTo>
                    <a:pt x="1001" y="1810"/>
                    <a:pt x="1013" y="1810"/>
                    <a:pt x="1013" y="1810"/>
                  </a:cubicBezTo>
                  <a:lnTo>
                    <a:pt x="1049" y="1822"/>
                  </a:lnTo>
                  <a:cubicBezTo>
                    <a:pt x="1038" y="1812"/>
                    <a:pt x="1017" y="1801"/>
                    <a:pt x="1013" y="1790"/>
                  </a:cubicBezTo>
                  <a:close/>
                  <a:moveTo>
                    <a:pt x="2322" y="203"/>
                  </a:moveTo>
                  <a:cubicBezTo>
                    <a:pt x="2311" y="203"/>
                    <a:pt x="2311" y="215"/>
                    <a:pt x="2311" y="215"/>
                  </a:cubicBezTo>
                  <a:cubicBezTo>
                    <a:pt x="2311" y="212"/>
                    <a:pt x="2311" y="209"/>
                    <a:pt x="2311" y="206"/>
                  </a:cubicBezTo>
                  <a:lnTo>
                    <a:pt x="2311" y="206"/>
                  </a:lnTo>
                  <a:cubicBezTo>
                    <a:pt x="2304" y="209"/>
                    <a:pt x="2287" y="215"/>
                    <a:pt x="2287" y="215"/>
                  </a:cubicBezTo>
                  <a:cubicBezTo>
                    <a:pt x="2299" y="215"/>
                    <a:pt x="2299" y="227"/>
                    <a:pt x="2311" y="227"/>
                  </a:cubicBezTo>
                  <a:cubicBezTo>
                    <a:pt x="2311" y="227"/>
                    <a:pt x="2311" y="222"/>
                    <a:pt x="2314" y="222"/>
                  </a:cubicBezTo>
                  <a:cubicBezTo>
                    <a:pt x="2316" y="222"/>
                    <a:pt x="2319" y="223"/>
                    <a:pt x="2322" y="227"/>
                  </a:cubicBezTo>
                  <a:cubicBezTo>
                    <a:pt x="2322" y="233"/>
                    <a:pt x="2320" y="233"/>
                    <a:pt x="2315" y="233"/>
                  </a:cubicBezTo>
                  <a:cubicBezTo>
                    <a:pt x="2311" y="233"/>
                    <a:pt x="2305" y="233"/>
                    <a:pt x="2299" y="239"/>
                  </a:cubicBezTo>
                  <a:lnTo>
                    <a:pt x="2311" y="239"/>
                  </a:lnTo>
                  <a:cubicBezTo>
                    <a:pt x="2322" y="239"/>
                    <a:pt x="2322" y="251"/>
                    <a:pt x="2322" y="251"/>
                  </a:cubicBezTo>
                  <a:lnTo>
                    <a:pt x="2322" y="263"/>
                  </a:lnTo>
                  <a:lnTo>
                    <a:pt x="2334" y="263"/>
                  </a:lnTo>
                  <a:cubicBezTo>
                    <a:pt x="2334" y="263"/>
                    <a:pt x="2325" y="272"/>
                    <a:pt x="2331" y="274"/>
                  </a:cubicBezTo>
                  <a:lnTo>
                    <a:pt x="2331" y="274"/>
                  </a:lnTo>
                  <a:cubicBezTo>
                    <a:pt x="2331" y="276"/>
                    <a:pt x="2331" y="280"/>
                    <a:pt x="2334" y="286"/>
                  </a:cubicBezTo>
                  <a:cubicBezTo>
                    <a:pt x="2334" y="295"/>
                    <a:pt x="2334" y="303"/>
                    <a:pt x="2339" y="303"/>
                  </a:cubicBezTo>
                  <a:cubicBezTo>
                    <a:pt x="2340" y="303"/>
                    <a:pt x="2341" y="303"/>
                    <a:pt x="2342" y="302"/>
                  </a:cubicBezTo>
                  <a:lnTo>
                    <a:pt x="2342" y="302"/>
                  </a:lnTo>
                  <a:cubicBezTo>
                    <a:pt x="2338" y="313"/>
                    <a:pt x="2346" y="348"/>
                    <a:pt x="2346" y="358"/>
                  </a:cubicBezTo>
                  <a:cubicBezTo>
                    <a:pt x="2346" y="362"/>
                    <a:pt x="2348" y="363"/>
                    <a:pt x="2350" y="363"/>
                  </a:cubicBezTo>
                  <a:cubicBezTo>
                    <a:pt x="2354" y="363"/>
                    <a:pt x="2362" y="358"/>
                    <a:pt x="2370" y="358"/>
                  </a:cubicBezTo>
                  <a:cubicBezTo>
                    <a:pt x="2382" y="358"/>
                    <a:pt x="2382" y="358"/>
                    <a:pt x="2370" y="370"/>
                  </a:cubicBezTo>
                  <a:cubicBezTo>
                    <a:pt x="2358" y="382"/>
                    <a:pt x="2346" y="394"/>
                    <a:pt x="2346" y="406"/>
                  </a:cubicBezTo>
                  <a:cubicBezTo>
                    <a:pt x="2334" y="417"/>
                    <a:pt x="2334" y="429"/>
                    <a:pt x="2346" y="429"/>
                  </a:cubicBezTo>
                  <a:cubicBezTo>
                    <a:pt x="2346" y="441"/>
                    <a:pt x="2358" y="441"/>
                    <a:pt x="2358" y="453"/>
                  </a:cubicBezTo>
                  <a:lnTo>
                    <a:pt x="2358" y="453"/>
                  </a:lnTo>
                  <a:cubicBezTo>
                    <a:pt x="2358" y="447"/>
                    <a:pt x="2355" y="444"/>
                    <a:pt x="2352" y="444"/>
                  </a:cubicBezTo>
                  <a:cubicBezTo>
                    <a:pt x="2349" y="444"/>
                    <a:pt x="2346" y="447"/>
                    <a:pt x="2346" y="453"/>
                  </a:cubicBezTo>
                  <a:lnTo>
                    <a:pt x="2346" y="489"/>
                  </a:lnTo>
                  <a:cubicBezTo>
                    <a:pt x="2346" y="501"/>
                    <a:pt x="2346" y="513"/>
                    <a:pt x="2358" y="513"/>
                  </a:cubicBezTo>
                  <a:lnTo>
                    <a:pt x="2334" y="513"/>
                  </a:lnTo>
                  <a:cubicBezTo>
                    <a:pt x="2334" y="513"/>
                    <a:pt x="2322" y="525"/>
                    <a:pt x="2334" y="525"/>
                  </a:cubicBezTo>
                  <a:cubicBezTo>
                    <a:pt x="2346" y="525"/>
                    <a:pt x="2334" y="536"/>
                    <a:pt x="2334" y="548"/>
                  </a:cubicBezTo>
                  <a:lnTo>
                    <a:pt x="2346" y="548"/>
                  </a:lnTo>
                  <a:cubicBezTo>
                    <a:pt x="2358" y="548"/>
                    <a:pt x="2346" y="548"/>
                    <a:pt x="2334" y="560"/>
                  </a:cubicBezTo>
                  <a:cubicBezTo>
                    <a:pt x="2334" y="560"/>
                    <a:pt x="2334" y="560"/>
                    <a:pt x="2334" y="572"/>
                  </a:cubicBezTo>
                  <a:cubicBezTo>
                    <a:pt x="2334" y="572"/>
                    <a:pt x="2334" y="572"/>
                    <a:pt x="2334" y="584"/>
                  </a:cubicBezTo>
                  <a:lnTo>
                    <a:pt x="2334" y="596"/>
                  </a:lnTo>
                  <a:cubicBezTo>
                    <a:pt x="2334" y="600"/>
                    <a:pt x="2333" y="601"/>
                    <a:pt x="2331" y="601"/>
                  </a:cubicBezTo>
                  <a:cubicBezTo>
                    <a:pt x="2328" y="601"/>
                    <a:pt x="2322" y="596"/>
                    <a:pt x="2322" y="596"/>
                  </a:cubicBezTo>
                  <a:lnTo>
                    <a:pt x="2322" y="608"/>
                  </a:lnTo>
                  <a:lnTo>
                    <a:pt x="2322" y="620"/>
                  </a:lnTo>
                  <a:lnTo>
                    <a:pt x="2322" y="632"/>
                  </a:lnTo>
                  <a:lnTo>
                    <a:pt x="2322" y="644"/>
                  </a:lnTo>
                  <a:cubicBezTo>
                    <a:pt x="2322" y="648"/>
                    <a:pt x="2322" y="649"/>
                    <a:pt x="2322" y="649"/>
                  </a:cubicBezTo>
                  <a:cubicBezTo>
                    <a:pt x="2321" y="649"/>
                    <a:pt x="2319" y="644"/>
                    <a:pt x="2311" y="644"/>
                  </a:cubicBezTo>
                  <a:cubicBezTo>
                    <a:pt x="2311" y="656"/>
                    <a:pt x="2299" y="656"/>
                    <a:pt x="2299" y="667"/>
                  </a:cubicBezTo>
                  <a:lnTo>
                    <a:pt x="2311" y="667"/>
                  </a:lnTo>
                  <a:lnTo>
                    <a:pt x="2311" y="679"/>
                  </a:lnTo>
                  <a:cubicBezTo>
                    <a:pt x="2311" y="679"/>
                    <a:pt x="2299" y="691"/>
                    <a:pt x="2311" y="691"/>
                  </a:cubicBezTo>
                  <a:cubicBezTo>
                    <a:pt x="2299" y="691"/>
                    <a:pt x="2299" y="715"/>
                    <a:pt x="2299" y="727"/>
                  </a:cubicBezTo>
                  <a:cubicBezTo>
                    <a:pt x="2299" y="727"/>
                    <a:pt x="2299" y="727"/>
                    <a:pt x="2299" y="739"/>
                  </a:cubicBezTo>
                  <a:cubicBezTo>
                    <a:pt x="2299" y="739"/>
                    <a:pt x="2299" y="751"/>
                    <a:pt x="2299" y="751"/>
                  </a:cubicBezTo>
                  <a:cubicBezTo>
                    <a:pt x="2299" y="751"/>
                    <a:pt x="2299" y="787"/>
                    <a:pt x="2287" y="787"/>
                  </a:cubicBezTo>
                  <a:cubicBezTo>
                    <a:pt x="2275" y="787"/>
                    <a:pt x="2287" y="798"/>
                    <a:pt x="2287" y="798"/>
                  </a:cubicBezTo>
                  <a:cubicBezTo>
                    <a:pt x="2299" y="810"/>
                    <a:pt x="2299" y="810"/>
                    <a:pt x="2299" y="810"/>
                  </a:cubicBezTo>
                  <a:lnTo>
                    <a:pt x="2287" y="810"/>
                  </a:lnTo>
                  <a:cubicBezTo>
                    <a:pt x="2287" y="822"/>
                    <a:pt x="2287" y="822"/>
                    <a:pt x="2287" y="834"/>
                  </a:cubicBezTo>
                  <a:cubicBezTo>
                    <a:pt x="2287" y="834"/>
                    <a:pt x="2287" y="846"/>
                    <a:pt x="2287" y="846"/>
                  </a:cubicBezTo>
                  <a:lnTo>
                    <a:pt x="2275" y="846"/>
                  </a:lnTo>
                  <a:cubicBezTo>
                    <a:pt x="2263" y="846"/>
                    <a:pt x="2299" y="870"/>
                    <a:pt x="2287" y="870"/>
                  </a:cubicBezTo>
                  <a:cubicBezTo>
                    <a:pt x="2287" y="874"/>
                    <a:pt x="2285" y="875"/>
                    <a:pt x="2284" y="875"/>
                  </a:cubicBezTo>
                  <a:cubicBezTo>
                    <a:pt x="2280" y="875"/>
                    <a:pt x="2275" y="870"/>
                    <a:pt x="2275" y="870"/>
                  </a:cubicBezTo>
                  <a:cubicBezTo>
                    <a:pt x="2263" y="870"/>
                    <a:pt x="2275" y="906"/>
                    <a:pt x="2275" y="917"/>
                  </a:cubicBezTo>
                  <a:cubicBezTo>
                    <a:pt x="2275" y="926"/>
                    <a:pt x="2275" y="934"/>
                    <a:pt x="2271" y="934"/>
                  </a:cubicBezTo>
                  <a:cubicBezTo>
                    <a:pt x="2269" y="934"/>
                    <a:pt x="2266" y="933"/>
                    <a:pt x="2263" y="929"/>
                  </a:cubicBezTo>
                  <a:cubicBezTo>
                    <a:pt x="2257" y="923"/>
                    <a:pt x="2257" y="920"/>
                    <a:pt x="2257" y="920"/>
                  </a:cubicBezTo>
                  <a:cubicBezTo>
                    <a:pt x="2257" y="920"/>
                    <a:pt x="2257" y="923"/>
                    <a:pt x="2251" y="929"/>
                  </a:cubicBezTo>
                  <a:cubicBezTo>
                    <a:pt x="2239" y="953"/>
                    <a:pt x="2251" y="953"/>
                    <a:pt x="2251" y="953"/>
                  </a:cubicBezTo>
                  <a:lnTo>
                    <a:pt x="2263" y="953"/>
                  </a:lnTo>
                  <a:cubicBezTo>
                    <a:pt x="2263" y="953"/>
                    <a:pt x="2239" y="965"/>
                    <a:pt x="2239" y="965"/>
                  </a:cubicBezTo>
                  <a:cubicBezTo>
                    <a:pt x="2243" y="969"/>
                    <a:pt x="2246" y="970"/>
                    <a:pt x="2248" y="970"/>
                  </a:cubicBezTo>
                  <a:cubicBezTo>
                    <a:pt x="2251" y="970"/>
                    <a:pt x="2251" y="965"/>
                    <a:pt x="2251" y="965"/>
                  </a:cubicBezTo>
                  <a:cubicBezTo>
                    <a:pt x="2263" y="965"/>
                    <a:pt x="2251" y="977"/>
                    <a:pt x="2251" y="977"/>
                  </a:cubicBezTo>
                  <a:cubicBezTo>
                    <a:pt x="2251" y="981"/>
                    <a:pt x="2250" y="982"/>
                    <a:pt x="2248" y="982"/>
                  </a:cubicBezTo>
                  <a:cubicBezTo>
                    <a:pt x="2243" y="982"/>
                    <a:pt x="2235" y="977"/>
                    <a:pt x="2227" y="977"/>
                  </a:cubicBezTo>
                  <a:cubicBezTo>
                    <a:pt x="2227" y="977"/>
                    <a:pt x="2227" y="1001"/>
                    <a:pt x="2227" y="1001"/>
                  </a:cubicBezTo>
                  <a:lnTo>
                    <a:pt x="2227" y="1013"/>
                  </a:lnTo>
                  <a:lnTo>
                    <a:pt x="2215" y="1013"/>
                  </a:lnTo>
                  <a:cubicBezTo>
                    <a:pt x="2215" y="1013"/>
                    <a:pt x="2215" y="1013"/>
                    <a:pt x="2215" y="1025"/>
                  </a:cubicBezTo>
                  <a:cubicBezTo>
                    <a:pt x="2215" y="1037"/>
                    <a:pt x="2227" y="1048"/>
                    <a:pt x="2215" y="1048"/>
                  </a:cubicBezTo>
                  <a:cubicBezTo>
                    <a:pt x="2192" y="1048"/>
                    <a:pt x="2215" y="1060"/>
                    <a:pt x="2215" y="1072"/>
                  </a:cubicBezTo>
                  <a:cubicBezTo>
                    <a:pt x="2215" y="1072"/>
                    <a:pt x="2192" y="1072"/>
                    <a:pt x="2192" y="1084"/>
                  </a:cubicBezTo>
                  <a:lnTo>
                    <a:pt x="2203" y="1096"/>
                  </a:lnTo>
                  <a:lnTo>
                    <a:pt x="2192" y="1096"/>
                  </a:lnTo>
                  <a:cubicBezTo>
                    <a:pt x="2180" y="1096"/>
                    <a:pt x="2180" y="1108"/>
                    <a:pt x="2192" y="1108"/>
                  </a:cubicBezTo>
                  <a:cubicBezTo>
                    <a:pt x="2192" y="1120"/>
                    <a:pt x="2192" y="1120"/>
                    <a:pt x="2192" y="1132"/>
                  </a:cubicBezTo>
                  <a:cubicBezTo>
                    <a:pt x="2192" y="1132"/>
                    <a:pt x="2192" y="1132"/>
                    <a:pt x="2192" y="1144"/>
                  </a:cubicBezTo>
                  <a:lnTo>
                    <a:pt x="2180" y="1144"/>
                  </a:lnTo>
                  <a:lnTo>
                    <a:pt x="2180" y="1156"/>
                  </a:lnTo>
                  <a:lnTo>
                    <a:pt x="2180" y="1168"/>
                  </a:lnTo>
                  <a:lnTo>
                    <a:pt x="2180" y="1179"/>
                  </a:lnTo>
                  <a:lnTo>
                    <a:pt x="2180" y="1191"/>
                  </a:lnTo>
                  <a:lnTo>
                    <a:pt x="2160" y="1182"/>
                  </a:lnTo>
                  <a:lnTo>
                    <a:pt x="2160" y="1182"/>
                  </a:lnTo>
                  <a:cubicBezTo>
                    <a:pt x="2164" y="1188"/>
                    <a:pt x="2156" y="1203"/>
                    <a:pt x="2156" y="1203"/>
                  </a:cubicBezTo>
                  <a:cubicBezTo>
                    <a:pt x="2156" y="1209"/>
                    <a:pt x="2153" y="1209"/>
                    <a:pt x="2150" y="1209"/>
                  </a:cubicBezTo>
                  <a:cubicBezTo>
                    <a:pt x="2147" y="1209"/>
                    <a:pt x="2144" y="1209"/>
                    <a:pt x="2144" y="1215"/>
                  </a:cubicBezTo>
                  <a:cubicBezTo>
                    <a:pt x="2132" y="1227"/>
                    <a:pt x="2108" y="1251"/>
                    <a:pt x="2096" y="1275"/>
                  </a:cubicBezTo>
                  <a:lnTo>
                    <a:pt x="2096" y="1287"/>
                  </a:lnTo>
                  <a:lnTo>
                    <a:pt x="2072" y="1322"/>
                  </a:lnTo>
                  <a:cubicBezTo>
                    <a:pt x="2072" y="1334"/>
                    <a:pt x="2061" y="1358"/>
                    <a:pt x="2049" y="1370"/>
                  </a:cubicBezTo>
                  <a:lnTo>
                    <a:pt x="2049" y="1394"/>
                  </a:lnTo>
                  <a:lnTo>
                    <a:pt x="2049" y="1406"/>
                  </a:lnTo>
                  <a:cubicBezTo>
                    <a:pt x="2049" y="1418"/>
                    <a:pt x="2037" y="1418"/>
                    <a:pt x="2025" y="1429"/>
                  </a:cubicBezTo>
                  <a:cubicBezTo>
                    <a:pt x="2025" y="1429"/>
                    <a:pt x="2013" y="1441"/>
                    <a:pt x="2025" y="1453"/>
                  </a:cubicBezTo>
                  <a:cubicBezTo>
                    <a:pt x="2025" y="1453"/>
                    <a:pt x="2037" y="1453"/>
                    <a:pt x="2037" y="1465"/>
                  </a:cubicBezTo>
                  <a:lnTo>
                    <a:pt x="2013" y="1465"/>
                  </a:lnTo>
                  <a:cubicBezTo>
                    <a:pt x="2013" y="1465"/>
                    <a:pt x="2001" y="1465"/>
                    <a:pt x="2001" y="1477"/>
                  </a:cubicBezTo>
                  <a:cubicBezTo>
                    <a:pt x="1989" y="1477"/>
                    <a:pt x="1989" y="1489"/>
                    <a:pt x="1977" y="1501"/>
                  </a:cubicBezTo>
                  <a:lnTo>
                    <a:pt x="1977" y="1513"/>
                  </a:lnTo>
                  <a:cubicBezTo>
                    <a:pt x="1977" y="1513"/>
                    <a:pt x="1953" y="1525"/>
                    <a:pt x="1941" y="1525"/>
                  </a:cubicBezTo>
                  <a:cubicBezTo>
                    <a:pt x="1941" y="1537"/>
                    <a:pt x="1941" y="1549"/>
                    <a:pt x="1941" y="1549"/>
                  </a:cubicBezTo>
                  <a:cubicBezTo>
                    <a:pt x="1941" y="1552"/>
                    <a:pt x="1941" y="1554"/>
                    <a:pt x="1941" y="1554"/>
                  </a:cubicBezTo>
                  <a:cubicBezTo>
                    <a:pt x="1940" y="1554"/>
                    <a:pt x="1938" y="1549"/>
                    <a:pt x="1930" y="1549"/>
                  </a:cubicBezTo>
                  <a:cubicBezTo>
                    <a:pt x="1930" y="1549"/>
                    <a:pt x="1930" y="1572"/>
                    <a:pt x="1930" y="1572"/>
                  </a:cubicBezTo>
                  <a:lnTo>
                    <a:pt x="1918" y="1572"/>
                  </a:lnTo>
                  <a:cubicBezTo>
                    <a:pt x="1906" y="1572"/>
                    <a:pt x="1894" y="1584"/>
                    <a:pt x="1894" y="1584"/>
                  </a:cubicBezTo>
                  <a:cubicBezTo>
                    <a:pt x="1882" y="1596"/>
                    <a:pt x="1870" y="1608"/>
                    <a:pt x="1858" y="1608"/>
                  </a:cubicBezTo>
                  <a:cubicBezTo>
                    <a:pt x="1858" y="1605"/>
                    <a:pt x="1858" y="1603"/>
                    <a:pt x="1858" y="1603"/>
                  </a:cubicBezTo>
                  <a:cubicBezTo>
                    <a:pt x="1857" y="1603"/>
                    <a:pt x="1855" y="1612"/>
                    <a:pt x="1846" y="1620"/>
                  </a:cubicBezTo>
                  <a:cubicBezTo>
                    <a:pt x="1846" y="1620"/>
                    <a:pt x="1811" y="1644"/>
                    <a:pt x="1799" y="1668"/>
                  </a:cubicBezTo>
                  <a:cubicBezTo>
                    <a:pt x="1796" y="1673"/>
                    <a:pt x="1794" y="1677"/>
                    <a:pt x="1792" y="1679"/>
                  </a:cubicBezTo>
                  <a:lnTo>
                    <a:pt x="1799" y="1679"/>
                  </a:lnTo>
                  <a:cubicBezTo>
                    <a:pt x="1796" y="1679"/>
                    <a:pt x="1794" y="1679"/>
                    <a:pt x="1792" y="1680"/>
                  </a:cubicBezTo>
                  <a:lnTo>
                    <a:pt x="1792" y="1680"/>
                  </a:lnTo>
                  <a:cubicBezTo>
                    <a:pt x="1792" y="1680"/>
                    <a:pt x="1792" y="1680"/>
                    <a:pt x="1791" y="1681"/>
                  </a:cubicBezTo>
                  <a:lnTo>
                    <a:pt x="1791" y="1681"/>
                  </a:lnTo>
                  <a:cubicBezTo>
                    <a:pt x="1791" y="1680"/>
                    <a:pt x="1790" y="1680"/>
                    <a:pt x="1789" y="1680"/>
                  </a:cubicBezTo>
                  <a:lnTo>
                    <a:pt x="1789" y="1680"/>
                  </a:lnTo>
                  <a:cubicBezTo>
                    <a:pt x="1780" y="1680"/>
                    <a:pt x="1772" y="1683"/>
                    <a:pt x="1763" y="1691"/>
                  </a:cubicBezTo>
                  <a:lnTo>
                    <a:pt x="1739" y="1703"/>
                  </a:lnTo>
                  <a:cubicBezTo>
                    <a:pt x="1739" y="1703"/>
                    <a:pt x="1751" y="1727"/>
                    <a:pt x="1751" y="1739"/>
                  </a:cubicBezTo>
                  <a:cubicBezTo>
                    <a:pt x="1751" y="1746"/>
                    <a:pt x="1749" y="1749"/>
                    <a:pt x="1746" y="1749"/>
                  </a:cubicBezTo>
                  <a:cubicBezTo>
                    <a:pt x="1740" y="1749"/>
                    <a:pt x="1731" y="1735"/>
                    <a:pt x="1739" y="1727"/>
                  </a:cubicBezTo>
                  <a:cubicBezTo>
                    <a:pt x="1739" y="1715"/>
                    <a:pt x="1739" y="1715"/>
                    <a:pt x="1715" y="1715"/>
                  </a:cubicBezTo>
                  <a:cubicBezTo>
                    <a:pt x="1709" y="1721"/>
                    <a:pt x="1706" y="1721"/>
                    <a:pt x="1705" y="1721"/>
                  </a:cubicBezTo>
                  <a:cubicBezTo>
                    <a:pt x="1703" y="1721"/>
                    <a:pt x="1703" y="1721"/>
                    <a:pt x="1703" y="1727"/>
                  </a:cubicBezTo>
                  <a:cubicBezTo>
                    <a:pt x="1703" y="1727"/>
                    <a:pt x="1680" y="1727"/>
                    <a:pt x="1680" y="1715"/>
                  </a:cubicBezTo>
                  <a:cubicBezTo>
                    <a:pt x="1680" y="1713"/>
                    <a:pt x="1680" y="1712"/>
                    <a:pt x="1679" y="1712"/>
                  </a:cubicBezTo>
                  <a:cubicBezTo>
                    <a:pt x="1679" y="1712"/>
                    <a:pt x="1677" y="1727"/>
                    <a:pt x="1668" y="1727"/>
                  </a:cubicBezTo>
                  <a:cubicBezTo>
                    <a:pt x="1656" y="1727"/>
                    <a:pt x="1644" y="1739"/>
                    <a:pt x="1644" y="1739"/>
                  </a:cubicBezTo>
                  <a:lnTo>
                    <a:pt x="1632" y="1751"/>
                  </a:lnTo>
                  <a:lnTo>
                    <a:pt x="1620" y="1751"/>
                  </a:lnTo>
                  <a:cubicBezTo>
                    <a:pt x="1620" y="1751"/>
                    <a:pt x="1620" y="1763"/>
                    <a:pt x="1608" y="1763"/>
                  </a:cubicBezTo>
                  <a:lnTo>
                    <a:pt x="1584" y="1763"/>
                  </a:lnTo>
                  <a:cubicBezTo>
                    <a:pt x="1584" y="1763"/>
                    <a:pt x="1584" y="1775"/>
                    <a:pt x="1584" y="1775"/>
                  </a:cubicBezTo>
                  <a:cubicBezTo>
                    <a:pt x="1584" y="1787"/>
                    <a:pt x="1572" y="1787"/>
                    <a:pt x="1572" y="1787"/>
                  </a:cubicBezTo>
                  <a:cubicBezTo>
                    <a:pt x="1572" y="1775"/>
                    <a:pt x="1572" y="1775"/>
                    <a:pt x="1560" y="1775"/>
                  </a:cubicBezTo>
                  <a:lnTo>
                    <a:pt x="1549" y="1775"/>
                  </a:lnTo>
                  <a:cubicBezTo>
                    <a:pt x="1549" y="1775"/>
                    <a:pt x="1560" y="1787"/>
                    <a:pt x="1560" y="1787"/>
                  </a:cubicBezTo>
                  <a:lnTo>
                    <a:pt x="1572" y="1822"/>
                  </a:lnTo>
                  <a:lnTo>
                    <a:pt x="1608" y="1822"/>
                  </a:lnTo>
                  <a:cubicBezTo>
                    <a:pt x="1608" y="1820"/>
                    <a:pt x="1609" y="1818"/>
                    <a:pt x="1610" y="1816"/>
                  </a:cubicBezTo>
                  <a:lnTo>
                    <a:pt x="1610" y="1816"/>
                  </a:lnTo>
                  <a:cubicBezTo>
                    <a:pt x="1609" y="1819"/>
                    <a:pt x="1611" y="1822"/>
                    <a:pt x="1620" y="1822"/>
                  </a:cubicBezTo>
                  <a:cubicBezTo>
                    <a:pt x="1620" y="1814"/>
                    <a:pt x="1617" y="1812"/>
                    <a:pt x="1615" y="1812"/>
                  </a:cubicBezTo>
                  <a:cubicBezTo>
                    <a:pt x="1614" y="1812"/>
                    <a:pt x="1613" y="1812"/>
                    <a:pt x="1612" y="1813"/>
                  </a:cubicBezTo>
                  <a:lnTo>
                    <a:pt x="1612" y="1813"/>
                  </a:lnTo>
                  <a:cubicBezTo>
                    <a:pt x="1615" y="1809"/>
                    <a:pt x="1620" y="1806"/>
                    <a:pt x="1620" y="1799"/>
                  </a:cubicBezTo>
                  <a:cubicBezTo>
                    <a:pt x="1620" y="1790"/>
                    <a:pt x="1620" y="1782"/>
                    <a:pt x="1624" y="1782"/>
                  </a:cubicBezTo>
                  <a:cubicBezTo>
                    <a:pt x="1626" y="1782"/>
                    <a:pt x="1628" y="1783"/>
                    <a:pt x="1632" y="1787"/>
                  </a:cubicBezTo>
                  <a:cubicBezTo>
                    <a:pt x="1644" y="1799"/>
                    <a:pt x="1632" y="1799"/>
                    <a:pt x="1644" y="1799"/>
                  </a:cubicBezTo>
                  <a:cubicBezTo>
                    <a:pt x="1648" y="1803"/>
                    <a:pt x="1650" y="1804"/>
                    <a:pt x="1652" y="1804"/>
                  </a:cubicBezTo>
                  <a:cubicBezTo>
                    <a:pt x="1656" y="1804"/>
                    <a:pt x="1656" y="1799"/>
                    <a:pt x="1656" y="1799"/>
                  </a:cubicBezTo>
                  <a:cubicBezTo>
                    <a:pt x="1656" y="1799"/>
                    <a:pt x="1671" y="1783"/>
                    <a:pt x="1683" y="1783"/>
                  </a:cubicBezTo>
                  <a:cubicBezTo>
                    <a:pt x="1686" y="1783"/>
                    <a:pt x="1689" y="1784"/>
                    <a:pt x="1691" y="1787"/>
                  </a:cubicBezTo>
                  <a:cubicBezTo>
                    <a:pt x="1703" y="1787"/>
                    <a:pt x="1703" y="1763"/>
                    <a:pt x="1703" y="1763"/>
                  </a:cubicBezTo>
                  <a:cubicBezTo>
                    <a:pt x="1715" y="1763"/>
                    <a:pt x="1715" y="1775"/>
                    <a:pt x="1715" y="1775"/>
                  </a:cubicBezTo>
                  <a:cubicBezTo>
                    <a:pt x="1715" y="1775"/>
                    <a:pt x="1715" y="1763"/>
                    <a:pt x="1715" y="1763"/>
                  </a:cubicBezTo>
                  <a:lnTo>
                    <a:pt x="1727" y="1775"/>
                  </a:lnTo>
                  <a:cubicBezTo>
                    <a:pt x="1727" y="1763"/>
                    <a:pt x="1727" y="1751"/>
                    <a:pt x="1751" y="1751"/>
                  </a:cubicBezTo>
                  <a:lnTo>
                    <a:pt x="1775" y="1751"/>
                  </a:lnTo>
                  <a:cubicBezTo>
                    <a:pt x="1787" y="1751"/>
                    <a:pt x="1775" y="1751"/>
                    <a:pt x="1775" y="1739"/>
                  </a:cubicBezTo>
                  <a:lnTo>
                    <a:pt x="1799" y="1739"/>
                  </a:lnTo>
                  <a:cubicBezTo>
                    <a:pt x="1811" y="1739"/>
                    <a:pt x="1822" y="1739"/>
                    <a:pt x="1822" y="1727"/>
                  </a:cubicBezTo>
                  <a:cubicBezTo>
                    <a:pt x="1822" y="1721"/>
                    <a:pt x="1820" y="1718"/>
                    <a:pt x="1819" y="1718"/>
                  </a:cubicBezTo>
                  <a:lnTo>
                    <a:pt x="1819" y="1718"/>
                  </a:lnTo>
                  <a:cubicBezTo>
                    <a:pt x="1820" y="1718"/>
                    <a:pt x="1823" y="1721"/>
                    <a:pt x="1834" y="1727"/>
                  </a:cubicBezTo>
                  <a:lnTo>
                    <a:pt x="1846" y="1727"/>
                  </a:lnTo>
                  <a:cubicBezTo>
                    <a:pt x="1834" y="1727"/>
                    <a:pt x="1846" y="1703"/>
                    <a:pt x="1858" y="1703"/>
                  </a:cubicBezTo>
                  <a:cubicBezTo>
                    <a:pt x="1858" y="1703"/>
                    <a:pt x="1863" y="1709"/>
                    <a:pt x="1867" y="1709"/>
                  </a:cubicBezTo>
                  <a:cubicBezTo>
                    <a:pt x="1869" y="1709"/>
                    <a:pt x="1870" y="1707"/>
                    <a:pt x="1870" y="1703"/>
                  </a:cubicBezTo>
                  <a:cubicBezTo>
                    <a:pt x="1874" y="1703"/>
                    <a:pt x="1876" y="1700"/>
                    <a:pt x="1875" y="1697"/>
                  </a:cubicBezTo>
                  <a:lnTo>
                    <a:pt x="1875" y="1697"/>
                  </a:lnTo>
                  <a:cubicBezTo>
                    <a:pt x="1878" y="1692"/>
                    <a:pt x="1882" y="1686"/>
                    <a:pt x="1882" y="1679"/>
                  </a:cubicBezTo>
                  <a:cubicBezTo>
                    <a:pt x="1894" y="1679"/>
                    <a:pt x="1894" y="1668"/>
                    <a:pt x="1906" y="1668"/>
                  </a:cubicBezTo>
                  <a:cubicBezTo>
                    <a:pt x="1906" y="1674"/>
                    <a:pt x="1909" y="1677"/>
                    <a:pt x="1912" y="1677"/>
                  </a:cubicBezTo>
                  <a:cubicBezTo>
                    <a:pt x="1915" y="1677"/>
                    <a:pt x="1918" y="1674"/>
                    <a:pt x="1918" y="1668"/>
                  </a:cubicBezTo>
                  <a:cubicBezTo>
                    <a:pt x="1930" y="1668"/>
                    <a:pt x="1930" y="1668"/>
                    <a:pt x="1941" y="1656"/>
                  </a:cubicBezTo>
                  <a:cubicBezTo>
                    <a:pt x="1941" y="1656"/>
                    <a:pt x="1941" y="1644"/>
                    <a:pt x="1953" y="1644"/>
                  </a:cubicBezTo>
                  <a:cubicBezTo>
                    <a:pt x="1953" y="1644"/>
                    <a:pt x="1965" y="1644"/>
                    <a:pt x="1977" y="1632"/>
                  </a:cubicBezTo>
                  <a:lnTo>
                    <a:pt x="1977" y="1620"/>
                  </a:lnTo>
                  <a:cubicBezTo>
                    <a:pt x="1977" y="1620"/>
                    <a:pt x="2001" y="1608"/>
                    <a:pt x="2001" y="1596"/>
                  </a:cubicBezTo>
                  <a:cubicBezTo>
                    <a:pt x="2001" y="1596"/>
                    <a:pt x="2001" y="1591"/>
                    <a:pt x="2005" y="1591"/>
                  </a:cubicBezTo>
                  <a:cubicBezTo>
                    <a:pt x="2006" y="1591"/>
                    <a:pt x="2009" y="1592"/>
                    <a:pt x="2013" y="1596"/>
                  </a:cubicBezTo>
                  <a:lnTo>
                    <a:pt x="2013" y="1584"/>
                  </a:lnTo>
                  <a:cubicBezTo>
                    <a:pt x="2013" y="1584"/>
                    <a:pt x="2025" y="1572"/>
                    <a:pt x="2025" y="1572"/>
                  </a:cubicBezTo>
                  <a:cubicBezTo>
                    <a:pt x="2027" y="1575"/>
                    <a:pt x="2029" y="1576"/>
                    <a:pt x="2029" y="1576"/>
                  </a:cubicBezTo>
                  <a:cubicBezTo>
                    <a:pt x="2032" y="1576"/>
                    <a:pt x="2025" y="1560"/>
                    <a:pt x="2025" y="1560"/>
                  </a:cubicBezTo>
                  <a:cubicBezTo>
                    <a:pt x="2025" y="1560"/>
                    <a:pt x="2049" y="1549"/>
                    <a:pt x="2049" y="1537"/>
                  </a:cubicBezTo>
                  <a:cubicBezTo>
                    <a:pt x="2049" y="1525"/>
                    <a:pt x="2049" y="1525"/>
                    <a:pt x="2061" y="1513"/>
                  </a:cubicBezTo>
                  <a:cubicBezTo>
                    <a:pt x="2072" y="1513"/>
                    <a:pt x="2084" y="1501"/>
                    <a:pt x="2084" y="1489"/>
                  </a:cubicBezTo>
                  <a:cubicBezTo>
                    <a:pt x="2084" y="1485"/>
                    <a:pt x="2086" y="1484"/>
                    <a:pt x="2087" y="1484"/>
                  </a:cubicBezTo>
                  <a:cubicBezTo>
                    <a:pt x="2091" y="1484"/>
                    <a:pt x="2096" y="1489"/>
                    <a:pt x="2096" y="1489"/>
                  </a:cubicBezTo>
                  <a:cubicBezTo>
                    <a:pt x="2096" y="1489"/>
                    <a:pt x="2096" y="1477"/>
                    <a:pt x="2096" y="1477"/>
                  </a:cubicBezTo>
                  <a:cubicBezTo>
                    <a:pt x="2096" y="1465"/>
                    <a:pt x="2108" y="1465"/>
                    <a:pt x="2108" y="1453"/>
                  </a:cubicBezTo>
                  <a:lnTo>
                    <a:pt x="2108" y="1441"/>
                  </a:lnTo>
                  <a:cubicBezTo>
                    <a:pt x="2108" y="1441"/>
                    <a:pt x="2132" y="1429"/>
                    <a:pt x="2120" y="1418"/>
                  </a:cubicBezTo>
                  <a:lnTo>
                    <a:pt x="2120" y="1418"/>
                  </a:lnTo>
                  <a:cubicBezTo>
                    <a:pt x="2121" y="1419"/>
                    <a:pt x="2123" y="1419"/>
                    <a:pt x="2124" y="1419"/>
                  </a:cubicBezTo>
                  <a:cubicBezTo>
                    <a:pt x="2137" y="1419"/>
                    <a:pt x="2156" y="1381"/>
                    <a:pt x="2156" y="1370"/>
                  </a:cubicBezTo>
                  <a:cubicBezTo>
                    <a:pt x="2156" y="1358"/>
                    <a:pt x="2192" y="1370"/>
                    <a:pt x="2180" y="1346"/>
                  </a:cubicBezTo>
                  <a:cubicBezTo>
                    <a:pt x="2168" y="1334"/>
                    <a:pt x="2168" y="1334"/>
                    <a:pt x="2180" y="1334"/>
                  </a:cubicBezTo>
                  <a:cubicBezTo>
                    <a:pt x="2180" y="1322"/>
                    <a:pt x="2180" y="1322"/>
                    <a:pt x="2180" y="1310"/>
                  </a:cubicBezTo>
                  <a:lnTo>
                    <a:pt x="2180" y="1298"/>
                  </a:lnTo>
                  <a:cubicBezTo>
                    <a:pt x="2180" y="1298"/>
                    <a:pt x="2203" y="1287"/>
                    <a:pt x="2203" y="1275"/>
                  </a:cubicBezTo>
                  <a:lnTo>
                    <a:pt x="2203" y="1275"/>
                  </a:lnTo>
                  <a:cubicBezTo>
                    <a:pt x="2200" y="1278"/>
                    <a:pt x="2196" y="1280"/>
                    <a:pt x="2193" y="1280"/>
                  </a:cubicBezTo>
                  <a:cubicBezTo>
                    <a:pt x="2186" y="1280"/>
                    <a:pt x="2180" y="1271"/>
                    <a:pt x="2180" y="1263"/>
                  </a:cubicBezTo>
                  <a:lnTo>
                    <a:pt x="2192" y="1263"/>
                  </a:lnTo>
                  <a:cubicBezTo>
                    <a:pt x="2192" y="1263"/>
                    <a:pt x="2192" y="1263"/>
                    <a:pt x="2203" y="1251"/>
                  </a:cubicBezTo>
                  <a:lnTo>
                    <a:pt x="2215" y="1251"/>
                  </a:lnTo>
                  <a:cubicBezTo>
                    <a:pt x="2215" y="1239"/>
                    <a:pt x="2215" y="1239"/>
                    <a:pt x="2215" y="1239"/>
                  </a:cubicBezTo>
                  <a:cubicBezTo>
                    <a:pt x="2215" y="1227"/>
                    <a:pt x="2227" y="1227"/>
                    <a:pt x="2239" y="1215"/>
                  </a:cubicBezTo>
                  <a:cubicBezTo>
                    <a:pt x="2239" y="1203"/>
                    <a:pt x="2251" y="1179"/>
                    <a:pt x="2251" y="1179"/>
                  </a:cubicBezTo>
                  <a:cubicBezTo>
                    <a:pt x="2251" y="1173"/>
                    <a:pt x="2248" y="1173"/>
                    <a:pt x="2245" y="1173"/>
                  </a:cubicBezTo>
                  <a:cubicBezTo>
                    <a:pt x="2242" y="1173"/>
                    <a:pt x="2239" y="1173"/>
                    <a:pt x="2239" y="1168"/>
                  </a:cubicBezTo>
                  <a:cubicBezTo>
                    <a:pt x="2235" y="1164"/>
                    <a:pt x="2235" y="1162"/>
                    <a:pt x="2237" y="1162"/>
                  </a:cubicBezTo>
                  <a:cubicBezTo>
                    <a:pt x="2240" y="1162"/>
                    <a:pt x="2251" y="1168"/>
                    <a:pt x="2251" y="1168"/>
                  </a:cubicBezTo>
                  <a:cubicBezTo>
                    <a:pt x="2251" y="1168"/>
                    <a:pt x="2239" y="1156"/>
                    <a:pt x="2251" y="1156"/>
                  </a:cubicBezTo>
                  <a:cubicBezTo>
                    <a:pt x="2251" y="1164"/>
                    <a:pt x="2257" y="1172"/>
                    <a:pt x="2260" y="1172"/>
                  </a:cubicBezTo>
                  <a:cubicBezTo>
                    <a:pt x="2262" y="1172"/>
                    <a:pt x="2263" y="1171"/>
                    <a:pt x="2263" y="1168"/>
                  </a:cubicBezTo>
                  <a:lnTo>
                    <a:pt x="2263" y="1156"/>
                  </a:lnTo>
                  <a:cubicBezTo>
                    <a:pt x="2275" y="1156"/>
                    <a:pt x="2251" y="1144"/>
                    <a:pt x="2263" y="1132"/>
                  </a:cubicBezTo>
                  <a:lnTo>
                    <a:pt x="2287" y="1132"/>
                  </a:lnTo>
                  <a:cubicBezTo>
                    <a:pt x="2287" y="1120"/>
                    <a:pt x="2287" y="1120"/>
                    <a:pt x="2287" y="1108"/>
                  </a:cubicBezTo>
                  <a:cubicBezTo>
                    <a:pt x="2299" y="1108"/>
                    <a:pt x="2299" y="1096"/>
                    <a:pt x="2299" y="1084"/>
                  </a:cubicBezTo>
                  <a:cubicBezTo>
                    <a:pt x="2299" y="1078"/>
                    <a:pt x="2299" y="1075"/>
                    <a:pt x="2297" y="1075"/>
                  </a:cubicBezTo>
                  <a:cubicBezTo>
                    <a:pt x="2296" y="1075"/>
                    <a:pt x="2293" y="1078"/>
                    <a:pt x="2287" y="1084"/>
                  </a:cubicBezTo>
                  <a:cubicBezTo>
                    <a:pt x="2284" y="1087"/>
                    <a:pt x="2283" y="1088"/>
                    <a:pt x="2282" y="1088"/>
                  </a:cubicBezTo>
                  <a:cubicBezTo>
                    <a:pt x="2280" y="1088"/>
                    <a:pt x="2289" y="1072"/>
                    <a:pt x="2299" y="1072"/>
                  </a:cubicBezTo>
                  <a:cubicBezTo>
                    <a:pt x="2311" y="1060"/>
                    <a:pt x="2322" y="1060"/>
                    <a:pt x="2322" y="1048"/>
                  </a:cubicBezTo>
                  <a:cubicBezTo>
                    <a:pt x="2311" y="1037"/>
                    <a:pt x="2322" y="1037"/>
                    <a:pt x="2322" y="1037"/>
                  </a:cubicBezTo>
                  <a:cubicBezTo>
                    <a:pt x="2322" y="1025"/>
                    <a:pt x="2322" y="1025"/>
                    <a:pt x="2322" y="1025"/>
                  </a:cubicBezTo>
                  <a:lnTo>
                    <a:pt x="2322" y="1001"/>
                  </a:lnTo>
                  <a:lnTo>
                    <a:pt x="2322" y="977"/>
                  </a:lnTo>
                  <a:cubicBezTo>
                    <a:pt x="2322" y="965"/>
                    <a:pt x="2322" y="965"/>
                    <a:pt x="2322" y="953"/>
                  </a:cubicBezTo>
                  <a:cubicBezTo>
                    <a:pt x="2322" y="953"/>
                    <a:pt x="2311" y="953"/>
                    <a:pt x="2311" y="965"/>
                  </a:cubicBezTo>
                  <a:cubicBezTo>
                    <a:pt x="2311" y="953"/>
                    <a:pt x="2311" y="953"/>
                    <a:pt x="2311" y="953"/>
                  </a:cubicBezTo>
                  <a:cubicBezTo>
                    <a:pt x="2311" y="953"/>
                    <a:pt x="2322" y="953"/>
                    <a:pt x="2322" y="941"/>
                  </a:cubicBezTo>
                  <a:cubicBezTo>
                    <a:pt x="2322" y="929"/>
                    <a:pt x="2322" y="929"/>
                    <a:pt x="2322" y="917"/>
                  </a:cubicBezTo>
                  <a:cubicBezTo>
                    <a:pt x="2322" y="906"/>
                    <a:pt x="2346" y="906"/>
                    <a:pt x="2334" y="906"/>
                  </a:cubicBezTo>
                  <a:cubicBezTo>
                    <a:pt x="2322" y="894"/>
                    <a:pt x="2322" y="894"/>
                    <a:pt x="2334" y="894"/>
                  </a:cubicBezTo>
                  <a:cubicBezTo>
                    <a:pt x="2334" y="888"/>
                    <a:pt x="2334" y="888"/>
                    <a:pt x="2336" y="888"/>
                  </a:cubicBezTo>
                  <a:cubicBezTo>
                    <a:pt x="2337" y="888"/>
                    <a:pt x="2340" y="888"/>
                    <a:pt x="2346" y="882"/>
                  </a:cubicBezTo>
                  <a:cubicBezTo>
                    <a:pt x="2346" y="870"/>
                    <a:pt x="2358" y="858"/>
                    <a:pt x="2346" y="858"/>
                  </a:cubicBezTo>
                  <a:cubicBezTo>
                    <a:pt x="2334" y="858"/>
                    <a:pt x="2322" y="858"/>
                    <a:pt x="2334" y="846"/>
                  </a:cubicBezTo>
                  <a:cubicBezTo>
                    <a:pt x="2334" y="842"/>
                    <a:pt x="2334" y="841"/>
                    <a:pt x="2335" y="841"/>
                  </a:cubicBezTo>
                  <a:cubicBezTo>
                    <a:pt x="2336" y="841"/>
                    <a:pt x="2338" y="846"/>
                    <a:pt x="2346" y="846"/>
                  </a:cubicBezTo>
                  <a:lnTo>
                    <a:pt x="2334" y="834"/>
                  </a:lnTo>
                  <a:lnTo>
                    <a:pt x="2334" y="822"/>
                  </a:lnTo>
                  <a:cubicBezTo>
                    <a:pt x="2346" y="822"/>
                    <a:pt x="2346" y="810"/>
                    <a:pt x="2346" y="798"/>
                  </a:cubicBezTo>
                  <a:cubicBezTo>
                    <a:pt x="2346" y="792"/>
                    <a:pt x="2340" y="792"/>
                    <a:pt x="2334" y="792"/>
                  </a:cubicBezTo>
                  <a:cubicBezTo>
                    <a:pt x="2328" y="792"/>
                    <a:pt x="2322" y="792"/>
                    <a:pt x="2322" y="787"/>
                  </a:cubicBezTo>
                  <a:lnTo>
                    <a:pt x="2334" y="787"/>
                  </a:lnTo>
                  <a:cubicBezTo>
                    <a:pt x="2346" y="787"/>
                    <a:pt x="2346" y="787"/>
                    <a:pt x="2346" y="775"/>
                  </a:cubicBezTo>
                  <a:cubicBezTo>
                    <a:pt x="2346" y="775"/>
                    <a:pt x="2370" y="763"/>
                    <a:pt x="2370" y="751"/>
                  </a:cubicBezTo>
                  <a:cubicBezTo>
                    <a:pt x="2370" y="751"/>
                    <a:pt x="2358" y="739"/>
                    <a:pt x="2370" y="739"/>
                  </a:cubicBezTo>
                  <a:lnTo>
                    <a:pt x="2382" y="739"/>
                  </a:lnTo>
                  <a:cubicBezTo>
                    <a:pt x="2382" y="739"/>
                    <a:pt x="2358" y="715"/>
                    <a:pt x="2358" y="703"/>
                  </a:cubicBezTo>
                  <a:cubicBezTo>
                    <a:pt x="2370" y="691"/>
                    <a:pt x="2382" y="691"/>
                    <a:pt x="2382" y="679"/>
                  </a:cubicBezTo>
                  <a:cubicBezTo>
                    <a:pt x="2382" y="679"/>
                    <a:pt x="2394" y="679"/>
                    <a:pt x="2394" y="667"/>
                  </a:cubicBezTo>
                  <a:cubicBezTo>
                    <a:pt x="2394" y="656"/>
                    <a:pt x="2394" y="656"/>
                    <a:pt x="2394" y="644"/>
                  </a:cubicBezTo>
                  <a:lnTo>
                    <a:pt x="2394" y="632"/>
                  </a:lnTo>
                  <a:lnTo>
                    <a:pt x="2394" y="620"/>
                  </a:lnTo>
                  <a:cubicBezTo>
                    <a:pt x="2394" y="608"/>
                    <a:pt x="2394" y="608"/>
                    <a:pt x="2394" y="596"/>
                  </a:cubicBezTo>
                  <a:cubicBezTo>
                    <a:pt x="2394" y="596"/>
                    <a:pt x="2370" y="584"/>
                    <a:pt x="2394" y="584"/>
                  </a:cubicBezTo>
                  <a:cubicBezTo>
                    <a:pt x="2406" y="584"/>
                    <a:pt x="2418" y="584"/>
                    <a:pt x="2406" y="572"/>
                  </a:cubicBezTo>
                  <a:cubicBezTo>
                    <a:pt x="2394" y="560"/>
                    <a:pt x="2382" y="548"/>
                    <a:pt x="2394" y="536"/>
                  </a:cubicBezTo>
                  <a:cubicBezTo>
                    <a:pt x="2406" y="525"/>
                    <a:pt x="2406" y="525"/>
                    <a:pt x="2406" y="525"/>
                  </a:cubicBezTo>
                  <a:cubicBezTo>
                    <a:pt x="2406" y="513"/>
                    <a:pt x="2406" y="513"/>
                    <a:pt x="2406" y="501"/>
                  </a:cubicBezTo>
                  <a:cubicBezTo>
                    <a:pt x="2406" y="501"/>
                    <a:pt x="2418" y="501"/>
                    <a:pt x="2418" y="489"/>
                  </a:cubicBezTo>
                  <a:cubicBezTo>
                    <a:pt x="2406" y="477"/>
                    <a:pt x="2430" y="477"/>
                    <a:pt x="2430" y="465"/>
                  </a:cubicBezTo>
                  <a:cubicBezTo>
                    <a:pt x="2430" y="465"/>
                    <a:pt x="2406" y="465"/>
                    <a:pt x="2418" y="453"/>
                  </a:cubicBezTo>
                  <a:cubicBezTo>
                    <a:pt x="2424" y="447"/>
                    <a:pt x="2424" y="447"/>
                    <a:pt x="2422" y="447"/>
                  </a:cubicBezTo>
                  <a:cubicBezTo>
                    <a:pt x="2421" y="447"/>
                    <a:pt x="2418" y="447"/>
                    <a:pt x="2418" y="441"/>
                  </a:cubicBezTo>
                  <a:cubicBezTo>
                    <a:pt x="2414" y="433"/>
                    <a:pt x="2412" y="431"/>
                    <a:pt x="2413" y="431"/>
                  </a:cubicBezTo>
                  <a:lnTo>
                    <a:pt x="2413" y="431"/>
                  </a:lnTo>
                  <a:cubicBezTo>
                    <a:pt x="2413" y="431"/>
                    <a:pt x="2416" y="434"/>
                    <a:pt x="2420" y="437"/>
                  </a:cubicBezTo>
                  <a:lnTo>
                    <a:pt x="2420" y="437"/>
                  </a:lnTo>
                  <a:cubicBezTo>
                    <a:pt x="2414" y="428"/>
                    <a:pt x="2425" y="406"/>
                    <a:pt x="2406" y="406"/>
                  </a:cubicBezTo>
                  <a:cubicBezTo>
                    <a:pt x="2418" y="406"/>
                    <a:pt x="2406" y="382"/>
                    <a:pt x="2406" y="382"/>
                  </a:cubicBezTo>
                  <a:cubicBezTo>
                    <a:pt x="2406" y="370"/>
                    <a:pt x="2406" y="370"/>
                    <a:pt x="2406" y="358"/>
                  </a:cubicBezTo>
                  <a:lnTo>
                    <a:pt x="2394" y="358"/>
                  </a:lnTo>
                  <a:cubicBezTo>
                    <a:pt x="2394" y="358"/>
                    <a:pt x="2382" y="358"/>
                    <a:pt x="2382" y="346"/>
                  </a:cubicBezTo>
                  <a:cubicBezTo>
                    <a:pt x="2382" y="342"/>
                    <a:pt x="2383" y="341"/>
                    <a:pt x="2385" y="341"/>
                  </a:cubicBezTo>
                  <a:cubicBezTo>
                    <a:pt x="2389" y="341"/>
                    <a:pt x="2394" y="346"/>
                    <a:pt x="2394" y="346"/>
                  </a:cubicBezTo>
                  <a:cubicBezTo>
                    <a:pt x="2406" y="346"/>
                    <a:pt x="2394" y="334"/>
                    <a:pt x="2382" y="334"/>
                  </a:cubicBezTo>
                  <a:cubicBezTo>
                    <a:pt x="2382" y="334"/>
                    <a:pt x="2382" y="322"/>
                    <a:pt x="2382" y="322"/>
                  </a:cubicBezTo>
                  <a:lnTo>
                    <a:pt x="2382" y="310"/>
                  </a:lnTo>
                  <a:lnTo>
                    <a:pt x="2370" y="310"/>
                  </a:lnTo>
                  <a:cubicBezTo>
                    <a:pt x="2370" y="310"/>
                    <a:pt x="2370" y="298"/>
                    <a:pt x="2370" y="298"/>
                  </a:cubicBezTo>
                  <a:cubicBezTo>
                    <a:pt x="2370" y="298"/>
                    <a:pt x="2370" y="286"/>
                    <a:pt x="2370" y="286"/>
                  </a:cubicBezTo>
                  <a:cubicBezTo>
                    <a:pt x="2370" y="275"/>
                    <a:pt x="2358" y="275"/>
                    <a:pt x="2358" y="275"/>
                  </a:cubicBezTo>
                  <a:cubicBezTo>
                    <a:pt x="2346" y="263"/>
                    <a:pt x="2358" y="263"/>
                    <a:pt x="2358" y="251"/>
                  </a:cubicBezTo>
                  <a:lnTo>
                    <a:pt x="2346" y="251"/>
                  </a:lnTo>
                  <a:cubicBezTo>
                    <a:pt x="2358" y="251"/>
                    <a:pt x="2358" y="239"/>
                    <a:pt x="2346" y="239"/>
                  </a:cubicBezTo>
                  <a:cubicBezTo>
                    <a:pt x="2346" y="239"/>
                    <a:pt x="2322" y="203"/>
                    <a:pt x="2322" y="203"/>
                  </a:cubicBezTo>
                  <a:close/>
                  <a:moveTo>
                    <a:pt x="1095" y="1802"/>
                  </a:moveTo>
                  <a:cubicBezTo>
                    <a:pt x="1093" y="1802"/>
                    <a:pt x="1090" y="1805"/>
                    <a:pt x="1084" y="1810"/>
                  </a:cubicBezTo>
                  <a:cubicBezTo>
                    <a:pt x="1081" y="1810"/>
                    <a:pt x="1077" y="1810"/>
                    <a:pt x="1072" y="1808"/>
                  </a:cubicBezTo>
                  <a:lnTo>
                    <a:pt x="1072" y="1808"/>
                  </a:lnTo>
                  <a:cubicBezTo>
                    <a:pt x="1076" y="1813"/>
                    <a:pt x="1080" y="1818"/>
                    <a:pt x="1084" y="1822"/>
                  </a:cubicBezTo>
                  <a:cubicBezTo>
                    <a:pt x="1087" y="1825"/>
                    <a:pt x="1089" y="1826"/>
                    <a:pt x="1090" y="1826"/>
                  </a:cubicBezTo>
                  <a:cubicBezTo>
                    <a:pt x="1097" y="1826"/>
                    <a:pt x="1099" y="1810"/>
                    <a:pt x="1108" y="1810"/>
                  </a:cubicBezTo>
                  <a:cubicBezTo>
                    <a:pt x="1120" y="1810"/>
                    <a:pt x="1120" y="1822"/>
                    <a:pt x="1120" y="1822"/>
                  </a:cubicBezTo>
                  <a:cubicBezTo>
                    <a:pt x="1120" y="1819"/>
                    <a:pt x="1120" y="1816"/>
                    <a:pt x="1120" y="1810"/>
                  </a:cubicBezTo>
                  <a:cubicBezTo>
                    <a:pt x="1120" y="1810"/>
                    <a:pt x="1115" y="1805"/>
                    <a:pt x="1108" y="1805"/>
                  </a:cubicBezTo>
                  <a:cubicBezTo>
                    <a:pt x="1104" y="1805"/>
                    <a:pt x="1100" y="1806"/>
                    <a:pt x="1096" y="1810"/>
                  </a:cubicBezTo>
                  <a:cubicBezTo>
                    <a:pt x="1096" y="1805"/>
                    <a:pt x="1096" y="1802"/>
                    <a:pt x="1095" y="1802"/>
                  </a:cubicBezTo>
                  <a:close/>
                  <a:moveTo>
                    <a:pt x="1406" y="1775"/>
                  </a:moveTo>
                  <a:cubicBezTo>
                    <a:pt x="1406" y="1775"/>
                    <a:pt x="1406" y="1787"/>
                    <a:pt x="1394" y="1787"/>
                  </a:cubicBezTo>
                  <a:lnTo>
                    <a:pt x="1370" y="1787"/>
                  </a:lnTo>
                  <a:lnTo>
                    <a:pt x="1334" y="1799"/>
                  </a:lnTo>
                  <a:cubicBezTo>
                    <a:pt x="1334" y="1799"/>
                    <a:pt x="1334" y="1810"/>
                    <a:pt x="1334" y="1810"/>
                  </a:cubicBezTo>
                  <a:cubicBezTo>
                    <a:pt x="1327" y="1818"/>
                    <a:pt x="1337" y="1829"/>
                    <a:pt x="1347" y="1829"/>
                  </a:cubicBezTo>
                  <a:cubicBezTo>
                    <a:pt x="1353" y="1829"/>
                    <a:pt x="1358" y="1824"/>
                    <a:pt x="1358" y="1810"/>
                  </a:cubicBezTo>
                  <a:cubicBezTo>
                    <a:pt x="1358" y="1816"/>
                    <a:pt x="1364" y="1816"/>
                    <a:pt x="1371" y="1816"/>
                  </a:cubicBezTo>
                  <a:cubicBezTo>
                    <a:pt x="1379" y="1816"/>
                    <a:pt x="1388" y="1816"/>
                    <a:pt x="1394" y="1822"/>
                  </a:cubicBezTo>
                  <a:lnTo>
                    <a:pt x="1418" y="1822"/>
                  </a:lnTo>
                  <a:cubicBezTo>
                    <a:pt x="1439" y="1812"/>
                    <a:pt x="1460" y="1811"/>
                    <a:pt x="1489" y="1810"/>
                  </a:cubicBezTo>
                  <a:lnTo>
                    <a:pt x="1489" y="1810"/>
                  </a:lnTo>
                  <a:cubicBezTo>
                    <a:pt x="1489" y="1811"/>
                    <a:pt x="1489" y="1822"/>
                    <a:pt x="1489" y="1822"/>
                  </a:cubicBezTo>
                  <a:lnTo>
                    <a:pt x="1513" y="1822"/>
                  </a:lnTo>
                  <a:cubicBezTo>
                    <a:pt x="1513" y="1812"/>
                    <a:pt x="1494" y="1811"/>
                    <a:pt x="1490" y="1810"/>
                  </a:cubicBezTo>
                  <a:lnTo>
                    <a:pt x="1490" y="1810"/>
                  </a:lnTo>
                  <a:cubicBezTo>
                    <a:pt x="1490" y="1810"/>
                    <a:pt x="1489" y="1810"/>
                    <a:pt x="1489" y="1810"/>
                  </a:cubicBezTo>
                  <a:lnTo>
                    <a:pt x="1489" y="1810"/>
                  </a:lnTo>
                  <a:cubicBezTo>
                    <a:pt x="1489" y="1810"/>
                    <a:pt x="1489" y="1810"/>
                    <a:pt x="1489" y="1810"/>
                  </a:cubicBezTo>
                  <a:cubicBezTo>
                    <a:pt x="1489" y="1810"/>
                    <a:pt x="1489" y="1810"/>
                    <a:pt x="1490" y="1810"/>
                  </a:cubicBezTo>
                  <a:lnTo>
                    <a:pt x="1490" y="1810"/>
                  </a:lnTo>
                  <a:cubicBezTo>
                    <a:pt x="1493" y="1810"/>
                    <a:pt x="1497" y="1810"/>
                    <a:pt x="1501" y="1810"/>
                  </a:cubicBezTo>
                  <a:cubicBezTo>
                    <a:pt x="1506" y="1810"/>
                    <a:pt x="1516" y="1812"/>
                    <a:pt x="1526" y="1812"/>
                  </a:cubicBezTo>
                  <a:cubicBezTo>
                    <a:pt x="1541" y="1812"/>
                    <a:pt x="1556" y="1808"/>
                    <a:pt x="1549" y="1787"/>
                  </a:cubicBezTo>
                  <a:lnTo>
                    <a:pt x="1549" y="1775"/>
                  </a:lnTo>
                  <a:lnTo>
                    <a:pt x="1489" y="1775"/>
                  </a:lnTo>
                  <a:cubicBezTo>
                    <a:pt x="1485" y="1779"/>
                    <a:pt x="1481" y="1780"/>
                    <a:pt x="1478" y="1780"/>
                  </a:cubicBezTo>
                  <a:cubicBezTo>
                    <a:pt x="1477" y="1780"/>
                    <a:pt x="1477" y="1780"/>
                    <a:pt x="1476" y="1780"/>
                  </a:cubicBezTo>
                  <a:lnTo>
                    <a:pt x="1476" y="1780"/>
                  </a:lnTo>
                  <a:cubicBezTo>
                    <a:pt x="1475" y="1783"/>
                    <a:pt x="1472" y="1787"/>
                    <a:pt x="1465" y="1787"/>
                  </a:cubicBezTo>
                  <a:cubicBezTo>
                    <a:pt x="1453" y="1787"/>
                    <a:pt x="1465" y="1787"/>
                    <a:pt x="1465" y="1775"/>
                  </a:cubicBezTo>
                  <a:close/>
                  <a:moveTo>
                    <a:pt x="1179" y="1834"/>
                  </a:moveTo>
                  <a:cubicBezTo>
                    <a:pt x="1179" y="1834"/>
                    <a:pt x="1179" y="1834"/>
                    <a:pt x="1179" y="1834"/>
                  </a:cubicBezTo>
                  <a:lnTo>
                    <a:pt x="1179" y="1834"/>
                  </a:lnTo>
                  <a:cubicBezTo>
                    <a:pt x="1179" y="1834"/>
                    <a:pt x="1179" y="1834"/>
                    <a:pt x="1179" y="1834"/>
                  </a:cubicBezTo>
                  <a:close/>
                  <a:moveTo>
                    <a:pt x="1120" y="1822"/>
                  </a:moveTo>
                  <a:cubicBezTo>
                    <a:pt x="1120" y="1825"/>
                    <a:pt x="1120" y="1828"/>
                    <a:pt x="1120" y="1834"/>
                  </a:cubicBezTo>
                  <a:cubicBezTo>
                    <a:pt x="1132" y="1834"/>
                    <a:pt x="1120" y="1822"/>
                    <a:pt x="1132" y="1822"/>
                  </a:cubicBezTo>
                  <a:close/>
                  <a:moveTo>
                    <a:pt x="1168" y="1810"/>
                  </a:moveTo>
                  <a:cubicBezTo>
                    <a:pt x="1160" y="1814"/>
                    <a:pt x="1156" y="1819"/>
                    <a:pt x="1154" y="1823"/>
                  </a:cubicBezTo>
                  <a:lnTo>
                    <a:pt x="1154" y="1823"/>
                  </a:lnTo>
                  <a:cubicBezTo>
                    <a:pt x="1152" y="1822"/>
                    <a:pt x="1149" y="1822"/>
                    <a:pt x="1144" y="1822"/>
                  </a:cubicBezTo>
                  <a:cubicBezTo>
                    <a:pt x="1144" y="1822"/>
                    <a:pt x="1144" y="1822"/>
                    <a:pt x="1144" y="1834"/>
                  </a:cubicBezTo>
                  <a:cubicBezTo>
                    <a:pt x="1146" y="1837"/>
                    <a:pt x="1147" y="1838"/>
                    <a:pt x="1148" y="1838"/>
                  </a:cubicBezTo>
                  <a:cubicBezTo>
                    <a:pt x="1151" y="1838"/>
                    <a:pt x="1150" y="1831"/>
                    <a:pt x="1154" y="1823"/>
                  </a:cubicBezTo>
                  <a:lnTo>
                    <a:pt x="1154" y="1823"/>
                  </a:lnTo>
                  <a:cubicBezTo>
                    <a:pt x="1158" y="1824"/>
                    <a:pt x="1161" y="1827"/>
                    <a:pt x="1168" y="1834"/>
                  </a:cubicBezTo>
                  <a:lnTo>
                    <a:pt x="1179" y="1834"/>
                  </a:lnTo>
                  <a:cubicBezTo>
                    <a:pt x="1184" y="1834"/>
                    <a:pt x="1188" y="1835"/>
                    <a:pt x="1191" y="1836"/>
                  </a:cubicBezTo>
                  <a:lnTo>
                    <a:pt x="1191" y="1836"/>
                  </a:lnTo>
                  <a:cubicBezTo>
                    <a:pt x="1190" y="1828"/>
                    <a:pt x="1188" y="1819"/>
                    <a:pt x="1179" y="1810"/>
                  </a:cubicBezTo>
                  <a:cubicBezTo>
                    <a:pt x="1176" y="1810"/>
                    <a:pt x="1174" y="1812"/>
                    <a:pt x="1174" y="1814"/>
                  </a:cubicBezTo>
                  <a:lnTo>
                    <a:pt x="1174" y="1814"/>
                  </a:lnTo>
                  <a:cubicBezTo>
                    <a:pt x="1173" y="1812"/>
                    <a:pt x="1170" y="1810"/>
                    <a:pt x="1168" y="1810"/>
                  </a:cubicBezTo>
                  <a:close/>
                  <a:moveTo>
                    <a:pt x="1275" y="1822"/>
                  </a:moveTo>
                  <a:cubicBezTo>
                    <a:pt x="1263" y="1822"/>
                    <a:pt x="1275" y="1834"/>
                    <a:pt x="1251" y="1834"/>
                  </a:cubicBezTo>
                  <a:cubicBezTo>
                    <a:pt x="1245" y="1828"/>
                    <a:pt x="1239" y="1825"/>
                    <a:pt x="1233" y="1825"/>
                  </a:cubicBezTo>
                  <a:cubicBezTo>
                    <a:pt x="1227" y="1825"/>
                    <a:pt x="1221" y="1828"/>
                    <a:pt x="1215" y="1834"/>
                  </a:cubicBezTo>
                  <a:cubicBezTo>
                    <a:pt x="1208" y="1834"/>
                    <a:pt x="1206" y="1838"/>
                    <a:pt x="1202" y="1841"/>
                  </a:cubicBezTo>
                  <a:lnTo>
                    <a:pt x="1202" y="1841"/>
                  </a:lnTo>
                  <a:cubicBezTo>
                    <a:pt x="1199" y="1839"/>
                    <a:pt x="1195" y="1838"/>
                    <a:pt x="1191" y="1836"/>
                  </a:cubicBezTo>
                  <a:lnTo>
                    <a:pt x="1191" y="1836"/>
                  </a:lnTo>
                  <a:cubicBezTo>
                    <a:pt x="1191" y="1840"/>
                    <a:pt x="1191" y="1843"/>
                    <a:pt x="1191" y="1846"/>
                  </a:cubicBezTo>
                  <a:cubicBezTo>
                    <a:pt x="1197" y="1846"/>
                    <a:pt x="1200" y="1844"/>
                    <a:pt x="1202" y="1841"/>
                  </a:cubicBezTo>
                  <a:lnTo>
                    <a:pt x="1202" y="1841"/>
                  </a:lnTo>
                  <a:cubicBezTo>
                    <a:pt x="1209" y="1845"/>
                    <a:pt x="1215" y="1850"/>
                    <a:pt x="1220" y="1850"/>
                  </a:cubicBezTo>
                  <a:cubicBezTo>
                    <a:pt x="1222" y="1850"/>
                    <a:pt x="1225" y="1849"/>
                    <a:pt x="1227" y="1846"/>
                  </a:cubicBezTo>
                  <a:lnTo>
                    <a:pt x="1251" y="1846"/>
                  </a:lnTo>
                  <a:cubicBezTo>
                    <a:pt x="1251" y="1846"/>
                    <a:pt x="1274" y="1856"/>
                    <a:pt x="1295" y="1857"/>
                  </a:cubicBezTo>
                  <a:lnTo>
                    <a:pt x="1295" y="1857"/>
                  </a:lnTo>
                  <a:cubicBezTo>
                    <a:pt x="1297" y="1843"/>
                    <a:pt x="1294" y="1822"/>
                    <a:pt x="1287" y="1822"/>
                  </a:cubicBezTo>
                  <a:close/>
                  <a:moveTo>
                    <a:pt x="1328" y="1844"/>
                  </a:moveTo>
                  <a:cubicBezTo>
                    <a:pt x="1327" y="1844"/>
                    <a:pt x="1325" y="1845"/>
                    <a:pt x="1322" y="1846"/>
                  </a:cubicBezTo>
                  <a:cubicBezTo>
                    <a:pt x="1318" y="1854"/>
                    <a:pt x="1309" y="1857"/>
                    <a:pt x="1299" y="1857"/>
                  </a:cubicBezTo>
                  <a:cubicBezTo>
                    <a:pt x="1297" y="1857"/>
                    <a:pt x="1296" y="1857"/>
                    <a:pt x="1295" y="1857"/>
                  </a:cubicBezTo>
                  <a:lnTo>
                    <a:pt x="1295" y="1857"/>
                  </a:lnTo>
                  <a:cubicBezTo>
                    <a:pt x="1293" y="1864"/>
                    <a:pt x="1291" y="1870"/>
                    <a:pt x="1287" y="1870"/>
                  </a:cubicBezTo>
                  <a:lnTo>
                    <a:pt x="1299" y="1870"/>
                  </a:lnTo>
                  <a:cubicBezTo>
                    <a:pt x="1299" y="1871"/>
                    <a:pt x="1299" y="1872"/>
                    <a:pt x="1300" y="1872"/>
                  </a:cubicBezTo>
                  <a:cubicBezTo>
                    <a:pt x="1307" y="1872"/>
                    <a:pt x="1335" y="1844"/>
                    <a:pt x="1328" y="184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4" name="Google Shape;5264;p43"/>
            <p:cNvSpPr/>
            <p:nvPr/>
          </p:nvSpPr>
          <p:spPr>
            <a:xfrm>
              <a:off x="4879924" y="5288110"/>
              <a:ext cx="74975" cy="74928"/>
            </a:xfrm>
            <a:custGeom>
              <a:avLst/>
              <a:gdLst/>
              <a:ahLst/>
              <a:cxnLst/>
              <a:rect l="l" t="t" r="r" b="b"/>
              <a:pathLst>
                <a:path w="1478" h="1477" extrusionOk="0">
                  <a:moveTo>
                    <a:pt x="739" y="0"/>
                  </a:moveTo>
                  <a:cubicBezTo>
                    <a:pt x="334" y="0"/>
                    <a:pt x="1" y="322"/>
                    <a:pt x="1" y="738"/>
                  </a:cubicBezTo>
                  <a:cubicBezTo>
                    <a:pt x="1" y="1143"/>
                    <a:pt x="334" y="1476"/>
                    <a:pt x="739" y="1476"/>
                  </a:cubicBezTo>
                  <a:cubicBezTo>
                    <a:pt x="1156" y="1476"/>
                    <a:pt x="1477" y="1143"/>
                    <a:pt x="1477" y="738"/>
                  </a:cubicBezTo>
                  <a:cubicBezTo>
                    <a:pt x="1477" y="322"/>
                    <a:pt x="1156" y="0"/>
                    <a:pt x="73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5" name="Google Shape;5265;p43"/>
            <p:cNvSpPr/>
            <p:nvPr/>
          </p:nvSpPr>
          <p:spPr>
            <a:xfrm>
              <a:off x="4870894" y="5275327"/>
              <a:ext cx="99071" cy="97351"/>
            </a:xfrm>
            <a:custGeom>
              <a:avLst/>
              <a:gdLst/>
              <a:ahLst/>
              <a:cxnLst/>
              <a:rect l="l" t="t" r="r" b="b"/>
              <a:pathLst>
                <a:path w="1953" h="1919" extrusionOk="0">
                  <a:moveTo>
                    <a:pt x="1357" y="92"/>
                  </a:moveTo>
                  <a:cubicBezTo>
                    <a:pt x="1356" y="92"/>
                    <a:pt x="1354" y="97"/>
                    <a:pt x="1352" y="103"/>
                  </a:cubicBezTo>
                  <a:lnTo>
                    <a:pt x="1352" y="103"/>
                  </a:lnTo>
                  <a:cubicBezTo>
                    <a:pt x="1354" y="101"/>
                    <a:pt x="1356" y="99"/>
                    <a:pt x="1357" y="97"/>
                  </a:cubicBezTo>
                  <a:cubicBezTo>
                    <a:pt x="1357" y="93"/>
                    <a:pt x="1357" y="92"/>
                    <a:pt x="1357" y="92"/>
                  </a:cubicBezTo>
                  <a:close/>
                  <a:moveTo>
                    <a:pt x="560" y="97"/>
                  </a:moveTo>
                  <a:lnTo>
                    <a:pt x="560" y="97"/>
                  </a:lnTo>
                  <a:cubicBezTo>
                    <a:pt x="560" y="97"/>
                    <a:pt x="565" y="113"/>
                    <a:pt x="572" y="124"/>
                  </a:cubicBezTo>
                  <a:lnTo>
                    <a:pt x="572" y="124"/>
                  </a:lnTo>
                  <a:cubicBezTo>
                    <a:pt x="566" y="110"/>
                    <a:pt x="560" y="97"/>
                    <a:pt x="560" y="97"/>
                  </a:cubicBezTo>
                  <a:close/>
                  <a:moveTo>
                    <a:pt x="1238" y="240"/>
                  </a:moveTo>
                  <a:cubicBezTo>
                    <a:pt x="1238" y="252"/>
                    <a:pt x="1215" y="300"/>
                    <a:pt x="1203" y="300"/>
                  </a:cubicBezTo>
                  <a:lnTo>
                    <a:pt x="1215" y="264"/>
                  </a:lnTo>
                  <a:cubicBezTo>
                    <a:pt x="1226" y="252"/>
                    <a:pt x="1238" y="240"/>
                    <a:pt x="1238" y="240"/>
                  </a:cubicBezTo>
                  <a:close/>
                  <a:moveTo>
                    <a:pt x="810" y="300"/>
                  </a:moveTo>
                  <a:cubicBezTo>
                    <a:pt x="810" y="311"/>
                    <a:pt x="810" y="321"/>
                    <a:pt x="810" y="328"/>
                  </a:cubicBezTo>
                  <a:lnTo>
                    <a:pt x="810" y="328"/>
                  </a:lnTo>
                  <a:cubicBezTo>
                    <a:pt x="810" y="327"/>
                    <a:pt x="810" y="325"/>
                    <a:pt x="810" y="323"/>
                  </a:cubicBezTo>
                  <a:lnTo>
                    <a:pt x="810" y="300"/>
                  </a:lnTo>
                  <a:close/>
                  <a:moveTo>
                    <a:pt x="1204" y="318"/>
                  </a:moveTo>
                  <a:cubicBezTo>
                    <a:pt x="1203" y="318"/>
                    <a:pt x="1197" y="323"/>
                    <a:pt x="1191" y="335"/>
                  </a:cubicBezTo>
                  <a:cubicBezTo>
                    <a:pt x="1203" y="323"/>
                    <a:pt x="1206" y="318"/>
                    <a:pt x="1204" y="318"/>
                  </a:cubicBezTo>
                  <a:close/>
                  <a:moveTo>
                    <a:pt x="607" y="347"/>
                  </a:moveTo>
                  <a:cubicBezTo>
                    <a:pt x="607" y="347"/>
                    <a:pt x="608" y="350"/>
                    <a:pt x="609" y="355"/>
                  </a:cubicBezTo>
                  <a:lnTo>
                    <a:pt x="609" y="355"/>
                  </a:lnTo>
                  <a:cubicBezTo>
                    <a:pt x="608" y="352"/>
                    <a:pt x="607" y="350"/>
                    <a:pt x="607" y="347"/>
                  </a:cubicBezTo>
                  <a:close/>
                  <a:moveTo>
                    <a:pt x="226" y="419"/>
                  </a:moveTo>
                  <a:cubicBezTo>
                    <a:pt x="230" y="420"/>
                    <a:pt x="232" y="422"/>
                    <a:pt x="235" y="422"/>
                  </a:cubicBezTo>
                  <a:lnTo>
                    <a:pt x="235" y="422"/>
                  </a:lnTo>
                  <a:cubicBezTo>
                    <a:pt x="232" y="421"/>
                    <a:pt x="229" y="420"/>
                    <a:pt x="226" y="419"/>
                  </a:cubicBezTo>
                  <a:close/>
                  <a:moveTo>
                    <a:pt x="298" y="407"/>
                  </a:moveTo>
                  <a:cubicBezTo>
                    <a:pt x="298" y="407"/>
                    <a:pt x="345" y="454"/>
                    <a:pt x="345" y="454"/>
                  </a:cubicBezTo>
                  <a:cubicBezTo>
                    <a:pt x="333" y="454"/>
                    <a:pt x="298" y="419"/>
                    <a:pt x="298" y="407"/>
                  </a:cubicBezTo>
                  <a:close/>
                  <a:moveTo>
                    <a:pt x="582" y="465"/>
                  </a:moveTo>
                  <a:cubicBezTo>
                    <a:pt x="584" y="468"/>
                    <a:pt x="585" y="470"/>
                    <a:pt x="585" y="470"/>
                  </a:cubicBezTo>
                  <a:cubicBezTo>
                    <a:pt x="585" y="470"/>
                    <a:pt x="585" y="469"/>
                    <a:pt x="584" y="466"/>
                  </a:cubicBezTo>
                  <a:cubicBezTo>
                    <a:pt x="583" y="466"/>
                    <a:pt x="582" y="465"/>
                    <a:pt x="582" y="465"/>
                  </a:cubicBezTo>
                  <a:close/>
                  <a:moveTo>
                    <a:pt x="603" y="445"/>
                  </a:moveTo>
                  <a:lnTo>
                    <a:pt x="603" y="445"/>
                  </a:lnTo>
                  <a:cubicBezTo>
                    <a:pt x="604" y="448"/>
                    <a:pt x="606" y="451"/>
                    <a:pt x="607" y="454"/>
                  </a:cubicBezTo>
                  <a:lnTo>
                    <a:pt x="631" y="490"/>
                  </a:lnTo>
                  <a:lnTo>
                    <a:pt x="603" y="445"/>
                  </a:lnTo>
                  <a:close/>
                  <a:moveTo>
                    <a:pt x="1687" y="486"/>
                  </a:moveTo>
                  <a:cubicBezTo>
                    <a:pt x="1686" y="486"/>
                    <a:pt x="1683" y="487"/>
                    <a:pt x="1679" y="490"/>
                  </a:cubicBezTo>
                  <a:cubicBezTo>
                    <a:pt x="1685" y="487"/>
                    <a:pt x="1687" y="486"/>
                    <a:pt x="1687" y="486"/>
                  </a:cubicBezTo>
                  <a:close/>
                  <a:moveTo>
                    <a:pt x="238" y="526"/>
                  </a:moveTo>
                  <a:cubicBezTo>
                    <a:pt x="250" y="538"/>
                    <a:pt x="286" y="562"/>
                    <a:pt x="286" y="562"/>
                  </a:cubicBezTo>
                  <a:cubicBezTo>
                    <a:pt x="291" y="567"/>
                    <a:pt x="292" y="569"/>
                    <a:pt x="289" y="569"/>
                  </a:cubicBezTo>
                  <a:cubicBezTo>
                    <a:pt x="286" y="569"/>
                    <a:pt x="276" y="564"/>
                    <a:pt x="262" y="550"/>
                  </a:cubicBezTo>
                  <a:lnTo>
                    <a:pt x="238" y="526"/>
                  </a:lnTo>
                  <a:close/>
                  <a:moveTo>
                    <a:pt x="440" y="609"/>
                  </a:moveTo>
                  <a:cubicBezTo>
                    <a:pt x="441" y="610"/>
                    <a:pt x="441" y="610"/>
                    <a:pt x="441" y="610"/>
                  </a:cubicBezTo>
                  <a:cubicBezTo>
                    <a:pt x="441" y="610"/>
                    <a:pt x="441" y="610"/>
                    <a:pt x="441" y="609"/>
                  </a:cubicBezTo>
                  <a:cubicBezTo>
                    <a:pt x="440" y="609"/>
                    <a:pt x="440" y="609"/>
                    <a:pt x="440" y="609"/>
                  </a:cubicBezTo>
                  <a:close/>
                  <a:moveTo>
                    <a:pt x="60" y="645"/>
                  </a:moveTo>
                  <a:cubicBezTo>
                    <a:pt x="60" y="645"/>
                    <a:pt x="95" y="669"/>
                    <a:pt x="119" y="669"/>
                  </a:cubicBezTo>
                  <a:cubicBezTo>
                    <a:pt x="121" y="669"/>
                    <a:pt x="123" y="669"/>
                    <a:pt x="126" y="669"/>
                  </a:cubicBezTo>
                  <a:lnTo>
                    <a:pt x="126" y="669"/>
                  </a:lnTo>
                  <a:lnTo>
                    <a:pt x="60" y="645"/>
                  </a:lnTo>
                  <a:close/>
                  <a:moveTo>
                    <a:pt x="134" y="710"/>
                  </a:moveTo>
                  <a:cubicBezTo>
                    <a:pt x="145" y="711"/>
                    <a:pt x="157" y="711"/>
                    <a:pt x="167" y="716"/>
                  </a:cubicBezTo>
                  <a:cubicBezTo>
                    <a:pt x="167" y="716"/>
                    <a:pt x="151" y="713"/>
                    <a:pt x="134" y="710"/>
                  </a:cubicBezTo>
                  <a:close/>
                  <a:moveTo>
                    <a:pt x="60" y="716"/>
                  </a:moveTo>
                  <a:cubicBezTo>
                    <a:pt x="58" y="716"/>
                    <a:pt x="58" y="717"/>
                    <a:pt x="60" y="718"/>
                  </a:cubicBezTo>
                  <a:lnTo>
                    <a:pt x="60" y="718"/>
                  </a:lnTo>
                  <a:cubicBezTo>
                    <a:pt x="60" y="718"/>
                    <a:pt x="60" y="717"/>
                    <a:pt x="60" y="716"/>
                  </a:cubicBezTo>
                  <a:close/>
                  <a:moveTo>
                    <a:pt x="214" y="693"/>
                  </a:moveTo>
                  <a:cubicBezTo>
                    <a:pt x="238" y="704"/>
                    <a:pt x="250" y="704"/>
                    <a:pt x="250" y="716"/>
                  </a:cubicBezTo>
                  <a:lnTo>
                    <a:pt x="226" y="704"/>
                  </a:lnTo>
                  <a:lnTo>
                    <a:pt x="226" y="704"/>
                  </a:lnTo>
                  <a:cubicBezTo>
                    <a:pt x="221" y="704"/>
                    <a:pt x="232" y="713"/>
                    <a:pt x="245" y="722"/>
                  </a:cubicBezTo>
                  <a:lnTo>
                    <a:pt x="245" y="722"/>
                  </a:lnTo>
                  <a:cubicBezTo>
                    <a:pt x="242" y="721"/>
                    <a:pt x="236" y="720"/>
                    <a:pt x="226" y="716"/>
                  </a:cubicBezTo>
                  <a:lnTo>
                    <a:pt x="214" y="704"/>
                  </a:lnTo>
                  <a:lnTo>
                    <a:pt x="214" y="693"/>
                  </a:lnTo>
                  <a:close/>
                  <a:moveTo>
                    <a:pt x="1560" y="751"/>
                  </a:moveTo>
                  <a:lnTo>
                    <a:pt x="1560" y="751"/>
                  </a:lnTo>
                  <a:cubicBezTo>
                    <a:pt x="1556" y="752"/>
                    <a:pt x="1552" y="752"/>
                    <a:pt x="1548" y="752"/>
                  </a:cubicBezTo>
                  <a:cubicBezTo>
                    <a:pt x="1548" y="752"/>
                    <a:pt x="1552" y="752"/>
                    <a:pt x="1560" y="751"/>
                  </a:cubicBezTo>
                  <a:close/>
                  <a:moveTo>
                    <a:pt x="438" y="850"/>
                  </a:moveTo>
                  <a:cubicBezTo>
                    <a:pt x="432" y="850"/>
                    <a:pt x="429" y="853"/>
                    <a:pt x="429" y="859"/>
                  </a:cubicBezTo>
                  <a:cubicBezTo>
                    <a:pt x="429" y="863"/>
                    <a:pt x="429" y="865"/>
                    <a:pt x="429" y="865"/>
                  </a:cubicBezTo>
                  <a:cubicBezTo>
                    <a:pt x="430" y="865"/>
                    <a:pt x="433" y="859"/>
                    <a:pt x="441" y="859"/>
                  </a:cubicBezTo>
                  <a:lnTo>
                    <a:pt x="464" y="859"/>
                  </a:lnTo>
                  <a:cubicBezTo>
                    <a:pt x="453" y="853"/>
                    <a:pt x="444" y="850"/>
                    <a:pt x="438" y="850"/>
                  </a:cubicBezTo>
                  <a:close/>
                  <a:moveTo>
                    <a:pt x="917" y="1"/>
                  </a:moveTo>
                  <a:cubicBezTo>
                    <a:pt x="917" y="1"/>
                    <a:pt x="917" y="1"/>
                    <a:pt x="917" y="2"/>
                  </a:cubicBezTo>
                  <a:cubicBezTo>
                    <a:pt x="917" y="10"/>
                    <a:pt x="917" y="38"/>
                    <a:pt x="917" y="50"/>
                  </a:cubicBezTo>
                  <a:cubicBezTo>
                    <a:pt x="917" y="26"/>
                    <a:pt x="917" y="14"/>
                    <a:pt x="905" y="14"/>
                  </a:cubicBezTo>
                  <a:cubicBezTo>
                    <a:pt x="904" y="13"/>
                    <a:pt x="904" y="13"/>
                    <a:pt x="903" y="13"/>
                  </a:cubicBezTo>
                  <a:lnTo>
                    <a:pt x="903" y="13"/>
                  </a:lnTo>
                  <a:cubicBezTo>
                    <a:pt x="894" y="13"/>
                    <a:pt x="904" y="98"/>
                    <a:pt x="893" y="109"/>
                  </a:cubicBezTo>
                  <a:cubicBezTo>
                    <a:pt x="881" y="109"/>
                    <a:pt x="869" y="2"/>
                    <a:pt x="857" y="2"/>
                  </a:cubicBezTo>
                  <a:lnTo>
                    <a:pt x="857" y="2"/>
                  </a:lnTo>
                  <a:cubicBezTo>
                    <a:pt x="857" y="8"/>
                    <a:pt x="857" y="14"/>
                    <a:pt x="858" y="19"/>
                  </a:cubicBezTo>
                  <a:lnTo>
                    <a:pt x="858" y="19"/>
                  </a:lnTo>
                  <a:cubicBezTo>
                    <a:pt x="855" y="15"/>
                    <a:pt x="852" y="12"/>
                    <a:pt x="849" y="12"/>
                  </a:cubicBezTo>
                  <a:cubicBezTo>
                    <a:pt x="848" y="12"/>
                    <a:pt x="847" y="13"/>
                    <a:pt x="845" y="14"/>
                  </a:cubicBezTo>
                  <a:cubicBezTo>
                    <a:pt x="845" y="14"/>
                    <a:pt x="834" y="38"/>
                    <a:pt x="834" y="38"/>
                  </a:cubicBezTo>
                  <a:cubicBezTo>
                    <a:pt x="822" y="38"/>
                    <a:pt x="834" y="38"/>
                    <a:pt x="834" y="50"/>
                  </a:cubicBezTo>
                  <a:cubicBezTo>
                    <a:pt x="834" y="60"/>
                    <a:pt x="834" y="63"/>
                    <a:pt x="833" y="63"/>
                  </a:cubicBezTo>
                  <a:cubicBezTo>
                    <a:pt x="832" y="63"/>
                    <a:pt x="829" y="59"/>
                    <a:pt x="825" y="53"/>
                  </a:cubicBezTo>
                  <a:lnTo>
                    <a:pt x="825" y="53"/>
                  </a:lnTo>
                  <a:cubicBezTo>
                    <a:pt x="824" y="51"/>
                    <a:pt x="823" y="50"/>
                    <a:pt x="822" y="50"/>
                  </a:cubicBezTo>
                  <a:lnTo>
                    <a:pt x="822" y="50"/>
                  </a:lnTo>
                  <a:cubicBezTo>
                    <a:pt x="822" y="50"/>
                    <a:pt x="822" y="50"/>
                    <a:pt x="822" y="50"/>
                  </a:cubicBezTo>
                  <a:cubicBezTo>
                    <a:pt x="816" y="44"/>
                    <a:pt x="810" y="41"/>
                    <a:pt x="805" y="41"/>
                  </a:cubicBezTo>
                  <a:cubicBezTo>
                    <a:pt x="801" y="41"/>
                    <a:pt x="798" y="44"/>
                    <a:pt x="798" y="50"/>
                  </a:cubicBezTo>
                  <a:cubicBezTo>
                    <a:pt x="798" y="57"/>
                    <a:pt x="798" y="85"/>
                    <a:pt x="798" y="97"/>
                  </a:cubicBezTo>
                  <a:cubicBezTo>
                    <a:pt x="789" y="55"/>
                    <a:pt x="781" y="13"/>
                    <a:pt x="777" y="13"/>
                  </a:cubicBezTo>
                  <a:cubicBezTo>
                    <a:pt x="775" y="13"/>
                    <a:pt x="774" y="20"/>
                    <a:pt x="774" y="38"/>
                  </a:cubicBezTo>
                  <a:cubicBezTo>
                    <a:pt x="774" y="85"/>
                    <a:pt x="781" y="132"/>
                    <a:pt x="779" y="132"/>
                  </a:cubicBezTo>
                  <a:cubicBezTo>
                    <a:pt x="778" y="132"/>
                    <a:pt x="777" y="129"/>
                    <a:pt x="774" y="121"/>
                  </a:cubicBezTo>
                  <a:cubicBezTo>
                    <a:pt x="762" y="85"/>
                    <a:pt x="750" y="62"/>
                    <a:pt x="738" y="38"/>
                  </a:cubicBezTo>
                  <a:cubicBezTo>
                    <a:pt x="737" y="36"/>
                    <a:pt x="735" y="35"/>
                    <a:pt x="735" y="35"/>
                  </a:cubicBezTo>
                  <a:lnTo>
                    <a:pt x="735" y="35"/>
                  </a:lnTo>
                  <a:cubicBezTo>
                    <a:pt x="730" y="35"/>
                    <a:pt x="738" y="62"/>
                    <a:pt x="738" y="62"/>
                  </a:cubicBezTo>
                  <a:cubicBezTo>
                    <a:pt x="738" y="62"/>
                    <a:pt x="714" y="14"/>
                    <a:pt x="714" y="14"/>
                  </a:cubicBezTo>
                  <a:lnTo>
                    <a:pt x="714" y="50"/>
                  </a:lnTo>
                  <a:cubicBezTo>
                    <a:pt x="714" y="59"/>
                    <a:pt x="713" y="63"/>
                    <a:pt x="711" y="63"/>
                  </a:cubicBezTo>
                  <a:cubicBezTo>
                    <a:pt x="702" y="63"/>
                    <a:pt x="679" y="2"/>
                    <a:pt x="679" y="2"/>
                  </a:cubicBezTo>
                  <a:lnTo>
                    <a:pt x="679" y="2"/>
                  </a:lnTo>
                  <a:cubicBezTo>
                    <a:pt x="669" y="2"/>
                    <a:pt x="710" y="96"/>
                    <a:pt x="701" y="96"/>
                  </a:cubicBezTo>
                  <a:cubicBezTo>
                    <a:pt x="699" y="96"/>
                    <a:pt x="696" y="93"/>
                    <a:pt x="691" y="85"/>
                  </a:cubicBezTo>
                  <a:cubicBezTo>
                    <a:pt x="679" y="50"/>
                    <a:pt x="679" y="50"/>
                    <a:pt x="667" y="50"/>
                  </a:cubicBezTo>
                  <a:cubicBezTo>
                    <a:pt x="655" y="38"/>
                    <a:pt x="655" y="26"/>
                    <a:pt x="643" y="2"/>
                  </a:cubicBezTo>
                  <a:lnTo>
                    <a:pt x="643" y="2"/>
                  </a:lnTo>
                  <a:cubicBezTo>
                    <a:pt x="679" y="85"/>
                    <a:pt x="631" y="26"/>
                    <a:pt x="655" y="97"/>
                  </a:cubicBezTo>
                  <a:cubicBezTo>
                    <a:pt x="648" y="76"/>
                    <a:pt x="641" y="72"/>
                    <a:pt x="634" y="72"/>
                  </a:cubicBezTo>
                  <a:cubicBezTo>
                    <a:pt x="629" y="72"/>
                    <a:pt x="624" y="73"/>
                    <a:pt x="619" y="73"/>
                  </a:cubicBezTo>
                  <a:cubicBezTo>
                    <a:pt x="619" y="85"/>
                    <a:pt x="619" y="97"/>
                    <a:pt x="619" y="97"/>
                  </a:cubicBezTo>
                  <a:cubicBezTo>
                    <a:pt x="619" y="97"/>
                    <a:pt x="643" y="145"/>
                    <a:pt x="643" y="145"/>
                  </a:cubicBezTo>
                  <a:cubicBezTo>
                    <a:pt x="631" y="145"/>
                    <a:pt x="607" y="73"/>
                    <a:pt x="595" y="50"/>
                  </a:cubicBezTo>
                  <a:lnTo>
                    <a:pt x="595" y="50"/>
                  </a:lnTo>
                  <a:cubicBezTo>
                    <a:pt x="595" y="73"/>
                    <a:pt x="607" y="97"/>
                    <a:pt x="607" y="109"/>
                  </a:cubicBezTo>
                  <a:cubicBezTo>
                    <a:pt x="631" y="145"/>
                    <a:pt x="643" y="193"/>
                    <a:pt x="643" y="193"/>
                  </a:cubicBezTo>
                  <a:cubicBezTo>
                    <a:pt x="642" y="193"/>
                    <a:pt x="642" y="194"/>
                    <a:pt x="641" y="194"/>
                  </a:cubicBezTo>
                  <a:cubicBezTo>
                    <a:pt x="627" y="194"/>
                    <a:pt x="595" y="108"/>
                    <a:pt x="595" y="97"/>
                  </a:cubicBezTo>
                  <a:cubicBezTo>
                    <a:pt x="594" y="96"/>
                    <a:pt x="593" y="95"/>
                    <a:pt x="592" y="95"/>
                  </a:cubicBezTo>
                  <a:lnTo>
                    <a:pt x="592" y="95"/>
                  </a:lnTo>
                  <a:cubicBezTo>
                    <a:pt x="586" y="95"/>
                    <a:pt x="597" y="134"/>
                    <a:pt x="607" y="145"/>
                  </a:cubicBezTo>
                  <a:cubicBezTo>
                    <a:pt x="611" y="148"/>
                    <a:pt x="612" y="150"/>
                    <a:pt x="612" y="150"/>
                  </a:cubicBezTo>
                  <a:cubicBezTo>
                    <a:pt x="611" y="150"/>
                    <a:pt x="600" y="141"/>
                    <a:pt x="584" y="133"/>
                  </a:cubicBezTo>
                  <a:cubicBezTo>
                    <a:pt x="580" y="133"/>
                    <a:pt x="576" y="129"/>
                    <a:pt x="572" y="124"/>
                  </a:cubicBezTo>
                  <a:lnTo>
                    <a:pt x="572" y="124"/>
                  </a:lnTo>
                  <a:cubicBezTo>
                    <a:pt x="581" y="144"/>
                    <a:pt x="590" y="169"/>
                    <a:pt x="584" y="169"/>
                  </a:cubicBezTo>
                  <a:lnTo>
                    <a:pt x="560" y="133"/>
                  </a:lnTo>
                  <a:lnTo>
                    <a:pt x="548" y="133"/>
                  </a:lnTo>
                  <a:cubicBezTo>
                    <a:pt x="548" y="133"/>
                    <a:pt x="548" y="157"/>
                    <a:pt x="548" y="169"/>
                  </a:cubicBezTo>
                  <a:cubicBezTo>
                    <a:pt x="548" y="169"/>
                    <a:pt x="540" y="161"/>
                    <a:pt x="536" y="157"/>
                  </a:cubicBezTo>
                  <a:lnTo>
                    <a:pt x="536" y="157"/>
                  </a:lnTo>
                  <a:cubicBezTo>
                    <a:pt x="536" y="169"/>
                    <a:pt x="548" y="181"/>
                    <a:pt x="548" y="204"/>
                  </a:cubicBezTo>
                  <a:cubicBezTo>
                    <a:pt x="524" y="145"/>
                    <a:pt x="512" y="133"/>
                    <a:pt x="500" y="133"/>
                  </a:cubicBezTo>
                  <a:lnTo>
                    <a:pt x="512" y="157"/>
                  </a:lnTo>
                  <a:cubicBezTo>
                    <a:pt x="512" y="157"/>
                    <a:pt x="476" y="157"/>
                    <a:pt x="488" y="181"/>
                  </a:cubicBezTo>
                  <a:cubicBezTo>
                    <a:pt x="488" y="181"/>
                    <a:pt x="536" y="240"/>
                    <a:pt x="524" y="240"/>
                  </a:cubicBezTo>
                  <a:cubicBezTo>
                    <a:pt x="524" y="228"/>
                    <a:pt x="500" y="204"/>
                    <a:pt x="488" y="204"/>
                  </a:cubicBezTo>
                  <a:cubicBezTo>
                    <a:pt x="481" y="198"/>
                    <a:pt x="467" y="191"/>
                    <a:pt x="455" y="191"/>
                  </a:cubicBezTo>
                  <a:cubicBezTo>
                    <a:pt x="447" y="191"/>
                    <a:pt x="441" y="194"/>
                    <a:pt x="441" y="204"/>
                  </a:cubicBezTo>
                  <a:cubicBezTo>
                    <a:pt x="429" y="216"/>
                    <a:pt x="453" y="240"/>
                    <a:pt x="453" y="240"/>
                  </a:cubicBezTo>
                  <a:cubicBezTo>
                    <a:pt x="442" y="250"/>
                    <a:pt x="450" y="261"/>
                    <a:pt x="475" y="293"/>
                  </a:cubicBezTo>
                  <a:lnTo>
                    <a:pt x="475" y="293"/>
                  </a:lnTo>
                  <a:cubicBezTo>
                    <a:pt x="456" y="273"/>
                    <a:pt x="427" y="248"/>
                    <a:pt x="421" y="248"/>
                  </a:cubicBezTo>
                  <a:lnTo>
                    <a:pt x="421" y="248"/>
                  </a:lnTo>
                  <a:cubicBezTo>
                    <a:pt x="418" y="248"/>
                    <a:pt x="420" y="253"/>
                    <a:pt x="429" y="264"/>
                  </a:cubicBezTo>
                  <a:cubicBezTo>
                    <a:pt x="464" y="312"/>
                    <a:pt x="500" y="323"/>
                    <a:pt x="524" y="359"/>
                  </a:cubicBezTo>
                  <a:lnTo>
                    <a:pt x="464" y="312"/>
                  </a:lnTo>
                  <a:cubicBezTo>
                    <a:pt x="441" y="288"/>
                    <a:pt x="405" y="252"/>
                    <a:pt x="381" y="228"/>
                  </a:cubicBezTo>
                  <a:lnTo>
                    <a:pt x="381" y="228"/>
                  </a:lnTo>
                  <a:cubicBezTo>
                    <a:pt x="429" y="288"/>
                    <a:pt x="393" y="264"/>
                    <a:pt x="417" y="300"/>
                  </a:cubicBezTo>
                  <a:cubicBezTo>
                    <a:pt x="417" y="300"/>
                    <a:pt x="405" y="300"/>
                    <a:pt x="369" y="264"/>
                  </a:cubicBezTo>
                  <a:cubicBezTo>
                    <a:pt x="345" y="228"/>
                    <a:pt x="357" y="252"/>
                    <a:pt x="333" y="228"/>
                  </a:cubicBezTo>
                  <a:lnTo>
                    <a:pt x="333" y="228"/>
                  </a:lnTo>
                  <a:lnTo>
                    <a:pt x="429" y="335"/>
                  </a:lnTo>
                  <a:cubicBezTo>
                    <a:pt x="429" y="335"/>
                    <a:pt x="345" y="264"/>
                    <a:pt x="345" y="264"/>
                  </a:cubicBezTo>
                  <a:lnTo>
                    <a:pt x="345" y="264"/>
                  </a:lnTo>
                  <a:cubicBezTo>
                    <a:pt x="345" y="264"/>
                    <a:pt x="389" y="316"/>
                    <a:pt x="379" y="316"/>
                  </a:cubicBezTo>
                  <a:cubicBezTo>
                    <a:pt x="377" y="316"/>
                    <a:pt x="374" y="315"/>
                    <a:pt x="369" y="312"/>
                  </a:cubicBezTo>
                  <a:cubicBezTo>
                    <a:pt x="350" y="299"/>
                    <a:pt x="323" y="289"/>
                    <a:pt x="313" y="289"/>
                  </a:cubicBezTo>
                  <a:cubicBezTo>
                    <a:pt x="304" y="289"/>
                    <a:pt x="307" y="295"/>
                    <a:pt x="333" y="312"/>
                  </a:cubicBezTo>
                  <a:cubicBezTo>
                    <a:pt x="357" y="335"/>
                    <a:pt x="310" y="312"/>
                    <a:pt x="333" y="347"/>
                  </a:cubicBezTo>
                  <a:cubicBezTo>
                    <a:pt x="336" y="356"/>
                    <a:pt x="335" y="359"/>
                    <a:pt x="332" y="359"/>
                  </a:cubicBezTo>
                  <a:cubicBezTo>
                    <a:pt x="320" y="359"/>
                    <a:pt x="283" y="323"/>
                    <a:pt x="274" y="323"/>
                  </a:cubicBezTo>
                  <a:cubicBezTo>
                    <a:pt x="262" y="323"/>
                    <a:pt x="298" y="359"/>
                    <a:pt x="298" y="359"/>
                  </a:cubicBezTo>
                  <a:cubicBezTo>
                    <a:pt x="286" y="359"/>
                    <a:pt x="274" y="347"/>
                    <a:pt x="250" y="323"/>
                  </a:cubicBezTo>
                  <a:cubicBezTo>
                    <a:pt x="245" y="321"/>
                    <a:pt x="243" y="320"/>
                    <a:pt x="241" y="320"/>
                  </a:cubicBezTo>
                  <a:cubicBezTo>
                    <a:pt x="235" y="320"/>
                    <a:pt x="250" y="335"/>
                    <a:pt x="250" y="335"/>
                  </a:cubicBezTo>
                  <a:cubicBezTo>
                    <a:pt x="250" y="335"/>
                    <a:pt x="330" y="401"/>
                    <a:pt x="320" y="401"/>
                  </a:cubicBezTo>
                  <a:cubicBezTo>
                    <a:pt x="317" y="401"/>
                    <a:pt x="307" y="396"/>
                    <a:pt x="286" y="383"/>
                  </a:cubicBezTo>
                  <a:cubicBezTo>
                    <a:pt x="266" y="368"/>
                    <a:pt x="254" y="361"/>
                    <a:pt x="249" y="361"/>
                  </a:cubicBezTo>
                  <a:cubicBezTo>
                    <a:pt x="242" y="361"/>
                    <a:pt x="248" y="374"/>
                    <a:pt x="262" y="395"/>
                  </a:cubicBezTo>
                  <a:cubicBezTo>
                    <a:pt x="281" y="414"/>
                    <a:pt x="293" y="426"/>
                    <a:pt x="290" y="426"/>
                  </a:cubicBezTo>
                  <a:cubicBezTo>
                    <a:pt x="287" y="426"/>
                    <a:pt x="271" y="417"/>
                    <a:pt x="238" y="395"/>
                  </a:cubicBezTo>
                  <a:cubicBezTo>
                    <a:pt x="233" y="391"/>
                    <a:pt x="230" y="390"/>
                    <a:pt x="229" y="390"/>
                  </a:cubicBezTo>
                  <a:lnTo>
                    <a:pt x="229" y="390"/>
                  </a:lnTo>
                  <a:cubicBezTo>
                    <a:pt x="222" y="390"/>
                    <a:pt x="253" y="424"/>
                    <a:pt x="240" y="424"/>
                  </a:cubicBezTo>
                  <a:cubicBezTo>
                    <a:pt x="239" y="424"/>
                    <a:pt x="237" y="423"/>
                    <a:pt x="235" y="422"/>
                  </a:cubicBezTo>
                  <a:lnTo>
                    <a:pt x="235" y="422"/>
                  </a:lnTo>
                  <a:cubicBezTo>
                    <a:pt x="261" y="437"/>
                    <a:pt x="298" y="476"/>
                    <a:pt x="287" y="476"/>
                  </a:cubicBezTo>
                  <a:cubicBezTo>
                    <a:pt x="283" y="476"/>
                    <a:pt x="272" y="470"/>
                    <a:pt x="250" y="454"/>
                  </a:cubicBezTo>
                  <a:cubicBezTo>
                    <a:pt x="222" y="431"/>
                    <a:pt x="210" y="423"/>
                    <a:pt x="207" y="423"/>
                  </a:cubicBezTo>
                  <a:lnTo>
                    <a:pt x="207" y="423"/>
                  </a:lnTo>
                  <a:cubicBezTo>
                    <a:pt x="201" y="423"/>
                    <a:pt x="230" y="454"/>
                    <a:pt x="238" y="454"/>
                  </a:cubicBezTo>
                  <a:cubicBezTo>
                    <a:pt x="238" y="466"/>
                    <a:pt x="238" y="466"/>
                    <a:pt x="214" y="466"/>
                  </a:cubicBezTo>
                  <a:cubicBezTo>
                    <a:pt x="203" y="466"/>
                    <a:pt x="203" y="454"/>
                    <a:pt x="191" y="454"/>
                  </a:cubicBezTo>
                  <a:cubicBezTo>
                    <a:pt x="191" y="454"/>
                    <a:pt x="191" y="478"/>
                    <a:pt x="226" y="502"/>
                  </a:cubicBezTo>
                  <a:cubicBezTo>
                    <a:pt x="203" y="490"/>
                    <a:pt x="167" y="466"/>
                    <a:pt x="155" y="466"/>
                  </a:cubicBezTo>
                  <a:lnTo>
                    <a:pt x="155" y="466"/>
                  </a:lnTo>
                  <a:cubicBezTo>
                    <a:pt x="155" y="475"/>
                    <a:pt x="182" y="498"/>
                    <a:pt x="180" y="498"/>
                  </a:cubicBezTo>
                  <a:cubicBezTo>
                    <a:pt x="179" y="498"/>
                    <a:pt x="175" y="496"/>
                    <a:pt x="167" y="490"/>
                  </a:cubicBezTo>
                  <a:lnTo>
                    <a:pt x="167" y="490"/>
                  </a:lnTo>
                  <a:cubicBezTo>
                    <a:pt x="179" y="502"/>
                    <a:pt x="179" y="502"/>
                    <a:pt x="191" y="514"/>
                  </a:cubicBezTo>
                  <a:cubicBezTo>
                    <a:pt x="191" y="514"/>
                    <a:pt x="181" y="512"/>
                    <a:pt x="175" y="512"/>
                  </a:cubicBezTo>
                  <a:cubicBezTo>
                    <a:pt x="166" y="512"/>
                    <a:pt x="164" y="516"/>
                    <a:pt x="214" y="538"/>
                  </a:cubicBezTo>
                  <a:cubicBezTo>
                    <a:pt x="205" y="538"/>
                    <a:pt x="163" y="518"/>
                    <a:pt x="152" y="518"/>
                  </a:cubicBezTo>
                  <a:cubicBezTo>
                    <a:pt x="149" y="518"/>
                    <a:pt x="149" y="520"/>
                    <a:pt x="155" y="526"/>
                  </a:cubicBezTo>
                  <a:cubicBezTo>
                    <a:pt x="191" y="538"/>
                    <a:pt x="191" y="538"/>
                    <a:pt x="191" y="550"/>
                  </a:cubicBezTo>
                  <a:cubicBezTo>
                    <a:pt x="167" y="538"/>
                    <a:pt x="143" y="526"/>
                    <a:pt x="119" y="526"/>
                  </a:cubicBezTo>
                  <a:lnTo>
                    <a:pt x="119" y="538"/>
                  </a:lnTo>
                  <a:cubicBezTo>
                    <a:pt x="119" y="550"/>
                    <a:pt x="143" y="562"/>
                    <a:pt x="203" y="585"/>
                  </a:cubicBezTo>
                  <a:cubicBezTo>
                    <a:pt x="203" y="589"/>
                    <a:pt x="201" y="590"/>
                    <a:pt x="199" y="590"/>
                  </a:cubicBezTo>
                  <a:cubicBezTo>
                    <a:pt x="192" y="590"/>
                    <a:pt x="177" y="582"/>
                    <a:pt x="143" y="574"/>
                  </a:cubicBezTo>
                  <a:lnTo>
                    <a:pt x="143" y="574"/>
                  </a:lnTo>
                  <a:lnTo>
                    <a:pt x="214" y="609"/>
                  </a:lnTo>
                  <a:cubicBezTo>
                    <a:pt x="167" y="585"/>
                    <a:pt x="119" y="574"/>
                    <a:pt x="72" y="562"/>
                  </a:cubicBezTo>
                  <a:lnTo>
                    <a:pt x="72" y="562"/>
                  </a:lnTo>
                  <a:lnTo>
                    <a:pt x="155" y="597"/>
                  </a:lnTo>
                  <a:cubicBezTo>
                    <a:pt x="203" y="621"/>
                    <a:pt x="179" y="621"/>
                    <a:pt x="155" y="633"/>
                  </a:cubicBezTo>
                  <a:cubicBezTo>
                    <a:pt x="131" y="633"/>
                    <a:pt x="107" y="633"/>
                    <a:pt x="155" y="657"/>
                  </a:cubicBezTo>
                  <a:lnTo>
                    <a:pt x="274" y="693"/>
                  </a:lnTo>
                  <a:cubicBezTo>
                    <a:pt x="238" y="693"/>
                    <a:pt x="203" y="681"/>
                    <a:pt x="179" y="669"/>
                  </a:cubicBezTo>
                  <a:lnTo>
                    <a:pt x="179" y="669"/>
                  </a:lnTo>
                  <a:cubicBezTo>
                    <a:pt x="187" y="673"/>
                    <a:pt x="185" y="674"/>
                    <a:pt x="179" y="674"/>
                  </a:cubicBezTo>
                  <a:cubicBezTo>
                    <a:pt x="168" y="674"/>
                    <a:pt x="143" y="670"/>
                    <a:pt x="126" y="669"/>
                  </a:cubicBezTo>
                  <a:lnTo>
                    <a:pt x="126" y="669"/>
                  </a:lnTo>
                  <a:lnTo>
                    <a:pt x="191" y="693"/>
                  </a:lnTo>
                  <a:cubicBezTo>
                    <a:pt x="168" y="685"/>
                    <a:pt x="152" y="682"/>
                    <a:pt x="140" y="682"/>
                  </a:cubicBezTo>
                  <a:cubicBezTo>
                    <a:pt x="113" y="682"/>
                    <a:pt x="107" y="696"/>
                    <a:pt x="107" y="704"/>
                  </a:cubicBezTo>
                  <a:cubicBezTo>
                    <a:pt x="107" y="705"/>
                    <a:pt x="107" y="706"/>
                    <a:pt x="108" y="707"/>
                  </a:cubicBezTo>
                  <a:lnTo>
                    <a:pt x="108" y="707"/>
                  </a:lnTo>
                  <a:cubicBezTo>
                    <a:pt x="102" y="706"/>
                    <a:pt x="97" y="706"/>
                    <a:pt x="93" y="706"/>
                  </a:cubicBezTo>
                  <a:cubicBezTo>
                    <a:pt x="82" y="706"/>
                    <a:pt x="79" y="708"/>
                    <a:pt x="95" y="716"/>
                  </a:cubicBezTo>
                  <a:cubicBezTo>
                    <a:pt x="106" y="716"/>
                    <a:pt x="159" y="743"/>
                    <a:pt x="145" y="743"/>
                  </a:cubicBezTo>
                  <a:cubicBezTo>
                    <a:pt x="142" y="743"/>
                    <a:pt x="138" y="742"/>
                    <a:pt x="131" y="740"/>
                  </a:cubicBezTo>
                  <a:cubicBezTo>
                    <a:pt x="121" y="740"/>
                    <a:pt x="70" y="724"/>
                    <a:pt x="60" y="718"/>
                  </a:cubicBezTo>
                  <a:lnTo>
                    <a:pt x="60" y="718"/>
                  </a:lnTo>
                  <a:cubicBezTo>
                    <a:pt x="63" y="729"/>
                    <a:pt x="95" y="741"/>
                    <a:pt x="83" y="752"/>
                  </a:cubicBezTo>
                  <a:cubicBezTo>
                    <a:pt x="60" y="752"/>
                    <a:pt x="48" y="752"/>
                    <a:pt x="48" y="764"/>
                  </a:cubicBezTo>
                  <a:cubicBezTo>
                    <a:pt x="48" y="772"/>
                    <a:pt x="83" y="781"/>
                    <a:pt x="104" y="781"/>
                  </a:cubicBezTo>
                  <a:cubicBezTo>
                    <a:pt x="113" y="781"/>
                    <a:pt x="119" y="779"/>
                    <a:pt x="119" y="776"/>
                  </a:cubicBezTo>
                  <a:lnTo>
                    <a:pt x="119" y="776"/>
                  </a:lnTo>
                  <a:cubicBezTo>
                    <a:pt x="119" y="777"/>
                    <a:pt x="118" y="789"/>
                    <a:pt x="107" y="800"/>
                  </a:cubicBezTo>
                  <a:lnTo>
                    <a:pt x="60" y="800"/>
                  </a:lnTo>
                  <a:cubicBezTo>
                    <a:pt x="83" y="812"/>
                    <a:pt x="107" y="824"/>
                    <a:pt x="131" y="824"/>
                  </a:cubicBezTo>
                  <a:lnTo>
                    <a:pt x="155" y="824"/>
                  </a:lnTo>
                  <a:cubicBezTo>
                    <a:pt x="167" y="824"/>
                    <a:pt x="191" y="835"/>
                    <a:pt x="179" y="835"/>
                  </a:cubicBezTo>
                  <a:cubicBezTo>
                    <a:pt x="169" y="835"/>
                    <a:pt x="114" y="820"/>
                    <a:pt x="92" y="820"/>
                  </a:cubicBezTo>
                  <a:cubicBezTo>
                    <a:pt x="87" y="820"/>
                    <a:pt x="83" y="821"/>
                    <a:pt x="83" y="824"/>
                  </a:cubicBezTo>
                  <a:cubicBezTo>
                    <a:pt x="92" y="841"/>
                    <a:pt x="107" y="852"/>
                    <a:pt x="124" y="852"/>
                  </a:cubicBezTo>
                  <a:cubicBezTo>
                    <a:pt x="130" y="852"/>
                    <a:pt x="137" y="851"/>
                    <a:pt x="143" y="847"/>
                  </a:cubicBezTo>
                  <a:lnTo>
                    <a:pt x="226" y="847"/>
                  </a:lnTo>
                  <a:cubicBezTo>
                    <a:pt x="238" y="847"/>
                    <a:pt x="262" y="859"/>
                    <a:pt x="226" y="859"/>
                  </a:cubicBezTo>
                  <a:cubicBezTo>
                    <a:pt x="222" y="862"/>
                    <a:pt x="213" y="863"/>
                    <a:pt x="201" y="863"/>
                  </a:cubicBezTo>
                  <a:cubicBezTo>
                    <a:pt x="155" y="863"/>
                    <a:pt x="69" y="847"/>
                    <a:pt x="60" y="847"/>
                  </a:cubicBezTo>
                  <a:lnTo>
                    <a:pt x="60" y="847"/>
                  </a:lnTo>
                  <a:cubicBezTo>
                    <a:pt x="60" y="847"/>
                    <a:pt x="60" y="859"/>
                    <a:pt x="72" y="871"/>
                  </a:cubicBezTo>
                  <a:lnTo>
                    <a:pt x="143" y="871"/>
                  </a:lnTo>
                  <a:cubicBezTo>
                    <a:pt x="155" y="877"/>
                    <a:pt x="131" y="877"/>
                    <a:pt x="107" y="877"/>
                  </a:cubicBezTo>
                  <a:cubicBezTo>
                    <a:pt x="83" y="877"/>
                    <a:pt x="60" y="877"/>
                    <a:pt x="72" y="883"/>
                  </a:cubicBezTo>
                  <a:cubicBezTo>
                    <a:pt x="119" y="895"/>
                    <a:pt x="155" y="895"/>
                    <a:pt x="191" y="895"/>
                  </a:cubicBezTo>
                  <a:lnTo>
                    <a:pt x="83" y="895"/>
                  </a:lnTo>
                  <a:cubicBezTo>
                    <a:pt x="60" y="895"/>
                    <a:pt x="0" y="907"/>
                    <a:pt x="24" y="919"/>
                  </a:cubicBezTo>
                  <a:lnTo>
                    <a:pt x="95" y="919"/>
                  </a:lnTo>
                  <a:cubicBezTo>
                    <a:pt x="107" y="919"/>
                    <a:pt x="95" y="919"/>
                    <a:pt x="95" y="931"/>
                  </a:cubicBezTo>
                  <a:cubicBezTo>
                    <a:pt x="83" y="931"/>
                    <a:pt x="48" y="931"/>
                    <a:pt x="48" y="943"/>
                  </a:cubicBezTo>
                  <a:cubicBezTo>
                    <a:pt x="48" y="943"/>
                    <a:pt x="119" y="943"/>
                    <a:pt x="95" y="955"/>
                  </a:cubicBezTo>
                  <a:cubicBezTo>
                    <a:pt x="83" y="960"/>
                    <a:pt x="63" y="960"/>
                    <a:pt x="48" y="960"/>
                  </a:cubicBezTo>
                  <a:cubicBezTo>
                    <a:pt x="33" y="960"/>
                    <a:pt x="24" y="960"/>
                    <a:pt x="36" y="966"/>
                  </a:cubicBezTo>
                  <a:cubicBezTo>
                    <a:pt x="54" y="972"/>
                    <a:pt x="80" y="972"/>
                    <a:pt x="103" y="972"/>
                  </a:cubicBezTo>
                  <a:cubicBezTo>
                    <a:pt x="125" y="972"/>
                    <a:pt x="143" y="972"/>
                    <a:pt x="143" y="978"/>
                  </a:cubicBezTo>
                  <a:lnTo>
                    <a:pt x="72" y="978"/>
                  </a:lnTo>
                  <a:cubicBezTo>
                    <a:pt x="72" y="978"/>
                    <a:pt x="95" y="990"/>
                    <a:pt x="95" y="990"/>
                  </a:cubicBezTo>
                  <a:cubicBezTo>
                    <a:pt x="95" y="990"/>
                    <a:pt x="72" y="1002"/>
                    <a:pt x="83" y="1002"/>
                  </a:cubicBezTo>
                  <a:lnTo>
                    <a:pt x="191" y="1002"/>
                  </a:lnTo>
                  <a:cubicBezTo>
                    <a:pt x="208" y="1002"/>
                    <a:pt x="214" y="1001"/>
                    <a:pt x="213" y="999"/>
                  </a:cubicBezTo>
                  <a:lnTo>
                    <a:pt x="213" y="999"/>
                  </a:lnTo>
                  <a:cubicBezTo>
                    <a:pt x="225" y="998"/>
                    <a:pt x="236" y="995"/>
                    <a:pt x="250" y="990"/>
                  </a:cubicBezTo>
                  <a:lnTo>
                    <a:pt x="238" y="990"/>
                  </a:lnTo>
                  <a:cubicBezTo>
                    <a:pt x="238" y="990"/>
                    <a:pt x="214" y="990"/>
                    <a:pt x="214" y="978"/>
                  </a:cubicBezTo>
                  <a:cubicBezTo>
                    <a:pt x="262" y="978"/>
                    <a:pt x="250" y="966"/>
                    <a:pt x="250" y="955"/>
                  </a:cubicBezTo>
                  <a:lnTo>
                    <a:pt x="167" y="955"/>
                  </a:lnTo>
                  <a:cubicBezTo>
                    <a:pt x="155" y="951"/>
                    <a:pt x="160" y="949"/>
                    <a:pt x="173" y="949"/>
                  </a:cubicBezTo>
                  <a:cubicBezTo>
                    <a:pt x="199" y="949"/>
                    <a:pt x="254" y="955"/>
                    <a:pt x="262" y="955"/>
                  </a:cubicBezTo>
                  <a:cubicBezTo>
                    <a:pt x="286" y="955"/>
                    <a:pt x="286" y="955"/>
                    <a:pt x="286" y="943"/>
                  </a:cubicBezTo>
                  <a:cubicBezTo>
                    <a:pt x="286" y="931"/>
                    <a:pt x="286" y="931"/>
                    <a:pt x="262" y="919"/>
                  </a:cubicBezTo>
                  <a:cubicBezTo>
                    <a:pt x="250" y="907"/>
                    <a:pt x="203" y="895"/>
                    <a:pt x="214" y="895"/>
                  </a:cubicBezTo>
                  <a:cubicBezTo>
                    <a:pt x="225" y="895"/>
                    <a:pt x="314" y="921"/>
                    <a:pt x="331" y="921"/>
                  </a:cubicBezTo>
                  <a:cubicBezTo>
                    <a:pt x="334" y="921"/>
                    <a:pt x="335" y="921"/>
                    <a:pt x="333" y="919"/>
                  </a:cubicBezTo>
                  <a:cubicBezTo>
                    <a:pt x="298" y="907"/>
                    <a:pt x="262" y="883"/>
                    <a:pt x="226" y="883"/>
                  </a:cubicBezTo>
                  <a:lnTo>
                    <a:pt x="298" y="883"/>
                  </a:lnTo>
                  <a:cubicBezTo>
                    <a:pt x="298" y="871"/>
                    <a:pt x="298" y="871"/>
                    <a:pt x="286" y="859"/>
                  </a:cubicBezTo>
                  <a:lnTo>
                    <a:pt x="250" y="847"/>
                  </a:lnTo>
                  <a:cubicBezTo>
                    <a:pt x="238" y="843"/>
                    <a:pt x="238" y="842"/>
                    <a:pt x="244" y="842"/>
                  </a:cubicBezTo>
                  <a:cubicBezTo>
                    <a:pt x="257" y="842"/>
                    <a:pt x="294" y="847"/>
                    <a:pt x="310" y="847"/>
                  </a:cubicBezTo>
                  <a:cubicBezTo>
                    <a:pt x="333" y="847"/>
                    <a:pt x="310" y="847"/>
                    <a:pt x="298" y="835"/>
                  </a:cubicBezTo>
                  <a:cubicBezTo>
                    <a:pt x="298" y="824"/>
                    <a:pt x="262" y="812"/>
                    <a:pt x="274" y="812"/>
                  </a:cubicBezTo>
                  <a:cubicBezTo>
                    <a:pt x="274" y="808"/>
                    <a:pt x="275" y="806"/>
                    <a:pt x="277" y="806"/>
                  </a:cubicBezTo>
                  <a:cubicBezTo>
                    <a:pt x="282" y="806"/>
                    <a:pt x="290" y="812"/>
                    <a:pt x="298" y="812"/>
                  </a:cubicBezTo>
                  <a:cubicBezTo>
                    <a:pt x="310" y="812"/>
                    <a:pt x="310" y="812"/>
                    <a:pt x="298" y="800"/>
                  </a:cubicBezTo>
                  <a:cubicBezTo>
                    <a:pt x="286" y="788"/>
                    <a:pt x="298" y="776"/>
                    <a:pt x="298" y="776"/>
                  </a:cubicBezTo>
                  <a:cubicBezTo>
                    <a:pt x="298" y="764"/>
                    <a:pt x="250" y="740"/>
                    <a:pt x="262" y="740"/>
                  </a:cubicBezTo>
                  <a:lnTo>
                    <a:pt x="262" y="740"/>
                  </a:lnTo>
                  <a:lnTo>
                    <a:pt x="298" y="764"/>
                  </a:lnTo>
                  <a:lnTo>
                    <a:pt x="274" y="740"/>
                  </a:lnTo>
                  <a:cubicBezTo>
                    <a:pt x="274" y="740"/>
                    <a:pt x="258" y="731"/>
                    <a:pt x="245" y="722"/>
                  </a:cubicBezTo>
                  <a:lnTo>
                    <a:pt x="245" y="722"/>
                  </a:lnTo>
                  <a:cubicBezTo>
                    <a:pt x="245" y="722"/>
                    <a:pt x="245" y="722"/>
                    <a:pt x="246" y="722"/>
                  </a:cubicBezTo>
                  <a:cubicBezTo>
                    <a:pt x="250" y="722"/>
                    <a:pt x="242" y="716"/>
                    <a:pt x="250" y="716"/>
                  </a:cubicBezTo>
                  <a:lnTo>
                    <a:pt x="250" y="716"/>
                  </a:lnTo>
                  <a:lnTo>
                    <a:pt x="274" y="728"/>
                  </a:lnTo>
                  <a:lnTo>
                    <a:pt x="286" y="728"/>
                  </a:lnTo>
                  <a:cubicBezTo>
                    <a:pt x="286" y="728"/>
                    <a:pt x="280" y="722"/>
                    <a:pt x="276" y="717"/>
                  </a:cubicBezTo>
                  <a:lnTo>
                    <a:pt x="276" y="717"/>
                  </a:lnTo>
                  <a:lnTo>
                    <a:pt x="298" y="728"/>
                  </a:lnTo>
                  <a:cubicBezTo>
                    <a:pt x="282" y="716"/>
                    <a:pt x="275" y="712"/>
                    <a:pt x="274" y="712"/>
                  </a:cubicBezTo>
                  <a:lnTo>
                    <a:pt x="274" y="712"/>
                  </a:lnTo>
                  <a:cubicBezTo>
                    <a:pt x="272" y="712"/>
                    <a:pt x="274" y="715"/>
                    <a:pt x="276" y="717"/>
                  </a:cubicBezTo>
                  <a:lnTo>
                    <a:pt x="276" y="717"/>
                  </a:lnTo>
                  <a:lnTo>
                    <a:pt x="250" y="704"/>
                  </a:lnTo>
                  <a:lnTo>
                    <a:pt x="250" y="704"/>
                  </a:lnTo>
                  <a:cubicBezTo>
                    <a:pt x="274" y="710"/>
                    <a:pt x="286" y="713"/>
                    <a:pt x="292" y="713"/>
                  </a:cubicBezTo>
                  <a:cubicBezTo>
                    <a:pt x="298" y="713"/>
                    <a:pt x="298" y="710"/>
                    <a:pt x="298" y="704"/>
                  </a:cubicBezTo>
                  <a:cubicBezTo>
                    <a:pt x="310" y="704"/>
                    <a:pt x="310" y="704"/>
                    <a:pt x="298" y="693"/>
                  </a:cubicBezTo>
                  <a:cubicBezTo>
                    <a:pt x="286" y="681"/>
                    <a:pt x="286" y="681"/>
                    <a:pt x="286" y="681"/>
                  </a:cubicBezTo>
                  <a:lnTo>
                    <a:pt x="322" y="681"/>
                  </a:lnTo>
                  <a:cubicBezTo>
                    <a:pt x="322" y="681"/>
                    <a:pt x="322" y="670"/>
                    <a:pt x="332" y="670"/>
                  </a:cubicBezTo>
                  <a:cubicBezTo>
                    <a:pt x="337" y="670"/>
                    <a:pt x="345" y="673"/>
                    <a:pt x="357" y="681"/>
                  </a:cubicBezTo>
                  <a:cubicBezTo>
                    <a:pt x="357" y="681"/>
                    <a:pt x="310" y="645"/>
                    <a:pt x="298" y="633"/>
                  </a:cubicBezTo>
                  <a:cubicBezTo>
                    <a:pt x="296" y="631"/>
                    <a:pt x="295" y="631"/>
                    <a:pt x="295" y="631"/>
                  </a:cubicBezTo>
                  <a:lnTo>
                    <a:pt x="295" y="631"/>
                  </a:lnTo>
                  <a:cubicBezTo>
                    <a:pt x="296" y="631"/>
                    <a:pt x="323" y="657"/>
                    <a:pt x="333" y="657"/>
                  </a:cubicBezTo>
                  <a:lnTo>
                    <a:pt x="357" y="657"/>
                  </a:lnTo>
                  <a:cubicBezTo>
                    <a:pt x="366" y="657"/>
                    <a:pt x="333" y="622"/>
                    <a:pt x="339" y="622"/>
                  </a:cubicBezTo>
                  <a:lnTo>
                    <a:pt x="339" y="622"/>
                  </a:lnTo>
                  <a:cubicBezTo>
                    <a:pt x="341" y="622"/>
                    <a:pt x="346" y="625"/>
                    <a:pt x="357" y="633"/>
                  </a:cubicBezTo>
                  <a:cubicBezTo>
                    <a:pt x="333" y="609"/>
                    <a:pt x="298" y="585"/>
                    <a:pt x="274" y="562"/>
                  </a:cubicBezTo>
                  <a:lnTo>
                    <a:pt x="274" y="562"/>
                  </a:lnTo>
                  <a:cubicBezTo>
                    <a:pt x="286" y="574"/>
                    <a:pt x="298" y="574"/>
                    <a:pt x="310" y="585"/>
                  </a:cubicBezTo>
                  <a:lnTo>
                    <a:pt x="345" y="585"/>
                  </a:lnTo>
                  <a:lnTo>
                    <a:pt x="417" y="633"/>
                  </a:lnTo>
                  <a:cubicBezTo>
                    <a:pt x="429" y="633"/>
                    <a:pt x="393" y="609"/>
                    <a:pt x="393" y="609"/>
                  </a:cubicBezTo>
                  <a:cubicBezTo>
                    <a:pt x="393" y="605"/>
                    <a:pt x="396" y="604"/>
                    <a:pt x="400" y="604"/>
                  </a:cubicBezTo>
                  <a:cubicBezTo>
                    <a:pt x="409" y="604"/>
                    <a:pt x="424" y="609"/>
                    <a:pt x="440" y="609"/>
                  </a:cubicBezTo>
                  <a:lnTo>
                    <a:pt x="440" y="609"/>
                  </a:lnTo>
                  <a:cubicBezTo>
                    <a:pt x="428" y="601"/>
                    <a:pt x="358" y="542"/>
                    <a:pt x="366" y="542"/>
                  </a:cubicBezTo>
                  <a:lnTo>
                    <a:pt x="366" y="542"/>
                  </a:lnTo>
                  <a:cubicBezTo>
                    <a:pt x="368" y="542"/>
                    <a:pt x="373" y="545"/>
                    <a:pt x="381" y="550"/>
                  </a:cubicBezTo>
                  <a:cubicBezTo>
                    <a:pt x="398" y="567"/>
                    <a:pt x="421" y="583"/>
                    <a:pt x="428" y="583"/>
                  </a:cubicBezTo>
                  <a:cubicBezTo>
                    <a:pt x="432" y="583"/>
                    <a:pt x="432" y="580"/>
                    <a:pt x="429" y="574"/>
                  </a:cubicBezTo>
                  <a:cubicBezTo>
                    <a:pt x="429" y="565"/>
                    <a:pt x="398" y="532"/>
                    <a:pt x="398" y="532"/>
                  </a:cubicBezTo>
                  <a:lnTo>
                    <a:pt x="398" y="532"/>
                  </a:lnTo>
                  <a:cubicBezTo>
                    <a:pt x="399" y="532"/>
                    <a:pt x="404" y="536"/>
                    <a:pt x="417" y="550"/>
                  </a:cubicBezTo>
                  <a:cubicBezTo>
                    <a:pt x="436" y="565"/>
                    <a:pt x="445" y="570"/>
                    <a:pt x="448" y="570"/>
                  </a:cubicBezTo>
                  <a:cubicBezTo>
                    <a:pt x="455" y="570"/>
                    <a:pt x="433" y="546"/>
                    <a:pt x="417" y="538"/>
                  </a:cubicBezTo>
                  <a:cubicBezTo>
                    <a:pt x="413" y="530"/>
                    <a:pt x="414" y="528"/>
                    <a:pt x="417" y="528"/>
                  </a:cubicBezTo>
                  <a:cubicBezTo>
                    <a:pt x="425" y="528"/>
                    <a:pt x="444" y="541"/>
                    <a:pt x="453" y="550"/>
                  </a:cubicBezTo>
                  <a:cubicBezTo>
                    <a:pt x="464" y="550"/>
                    <a:pt x="393" y="478"/>
                    <a:pt x="381" y="466"/>
                  </a:cubicBezTo>
                  <a:cubicBezTo>
                    <a:pt x="378" y="463"/>
                    <a:pt x="377" y="462"/>
                    <a:pt x="377" y="462"/>
                  </a:cubicBezTo>
                  <a:lnTo>
                    <a:pt x="377" y="462"/>
                  </a:lnTo>
                  <a:cubicBezTo>
                    <a:pt x="379" y="462"/>
                    <a:pt x="409" y="487"/>
                    <a:pt x="424" y="496"/>
                  </a:cubicBezTo>
                  <a:lnTo>
                    <a:pt x="424" y="496"/>
                  </a:lnTo>
                  <a:cubicBezTo>
                    <a:pt x="441" y="511"/>
                    <a:pt x="459" y="526"/>
                    <a:pt x="464" y="526"/>
                  </a:cubicBezTo>
                  <a:cubicBezTo>
                    <a:pt x="471" y="529"/>
                    <a:pt x="476" y="531"/>
                    <a:pt x="481" y="531"/>
                  </a:cubicBezTo>
                  <a:cubicBezTo>
                    <a:pt x="493" y="531"/>
                    <a:pt x="497" y="520"/>
                    <a:pt x="488" y="502"/>
                  </a:cubicBezTo>
                  <a:cubicBezTo>
                    <a:pt x="481" y="481"/>
                    <a:pt x="478" y="476"/>
                    <a:pt x="480" y="476"/>
                  </a:cubicBezTo>
                  <a:lnTo>
                    <a:pt x="480" y="476"/>
                  </a:lnTo>
                  <a:cubicBezTo>
                    <a:pt x="481" y="476"/>
                    <a:pt x="483" y="478"/>
                    <a:pt x="488" y="478"/>
                  </a:cubicBezTo>
                  <a:cubicBezTo>
                    <a:pt x="482" y="470"/>
                    <a:pt x="479" y="466"/>
                    <a:pt x="479" y="466"/>
                  </a:cubicBezTo>
                  <a:lnTo>
                    <a:pt x="479" y="466"/>
                  </a:lnTo>
                  <a:cubicBezTo>
                    <a:pt x="480" y="466"/>
                    <a:pt x="536" y="538"/>
                    <a:pt x="536" y="538"/>
                  </a:cubicBezTo>
                  <a:cubicBezTo>
                    <a:pt x="536" y="538"/>
                    <a:pt x="490" y="477"/>
                    <a:pt x="502" y="477"/>
                  </a:cubicBezTo>
                  <a:cubicBezTo>
                    <a:pt x="505" y="477"/>
                    <a:pt x="512" y="481"/>
                    <a:pt x="524" y="490"/>
                  </a:cubicBezTo>
                  <a:cubicBezTo>
                    <a:pt x="524" y="481"/>
                    <a:pt x="511" y="433"/>
                    <a:pt x="519" y="433"/>
                  </a:cubicBezTo>
                  <a:lnTo>
                    <a:pt x="519" y="433"/>
                  </a:lnTo>
                  <a:cubicBezTo>
                    <a:pt x="521" y="433"/>
                    <a:pt x="527" y="439"/>
                    <a:pt x="536" y="454"/>
                  </a:cubicBezTo>
                  <a:lnTo>
                    <a:pt x="488" y="359"/>
                  </a:lnTo>
                  <a:lnTo>
                    <a:pt x="488" y="359"/>
                  </a:lnTo>
                  <a:cubicBezTo>
                    <a:pt x="524" y="407"/>
                    <a:pt x="524" y="419"/>
                    <a:pt x="536" y="419"/>
                  </a:cubicBezTo>
                  <a:cubicBezTo>
                    <a:pt x="536" y="419"/>
                    <a:pt x="559" y="441"/>
                    <a:pt x="582" y="465"/>
                  </a:cubicBezTo>
                  <a:lnTo>
                    <a:pt x="582" y="465"/>
                  </a:lnTo>
                  <a:cubicBezTo>
                    <a:pt x="571" y="446"/>
                    <a:pt x="536" y="383"/>
                    <a:pt x="536" y="383"/>
                  </a:cubicBezTo>
                  <a:cubicBezTo>
                    <a:pt x="537" y="382"/>
                    <a:pt x="537" y="382"/>
                    <a:pt x="538" y="382"/>
                  </a:cubicBezTo>
                  <a:cubicBezTo>
                    <a:pt x="553" y="382"/>
                    <a:pt x="595" y="478"/>
                    <a:pt x="595" y="478"/>
                  </a:cubicBezTo>
                  <a:cubicBezTo>
                    <a:pt x="595" y="478"/>
                    <a:pt x="595" y="454"/>
                    <a:pt x="572" y="419"/>
                  </a:cubicBezTo>
                  <a:cubicBezTo>
                    <a:pt x="560" y="383"/>
                    <a:pt x="548" y="371"/>
                    <a:pt x="548" y="371"/>
                  </a:cubicBezTo>
                  <a:cubicBezTo>
                    <a:pt x="560" y="371"/>
                    <a:pt x="548" y="371"/>
                    <a:pt x="572" y="395"/>
                  </a:cubicBezTo>
                  <a:lnTo>
                    <a:pt x="603" y="445"/>
                  </a:lnTo>
                  <a:lnTo>
                    <a:pt x="603" y="445"/>
                  </a:lnTo>
                  <a:cubicBezTo>
                    <a:pt x="596" y="428"/>
                    <a:pt x="597" y="419"/>
                    <a:pt x="607" y="419"/>
                  </a:cubicBezTo>
                  <a:cubicBezTo>
                    <a:pt x="615" y="419"/>
                    <a:pt x="618" y="424"/>
                    <a:pt x="619" y="424"/>
                  </a:cubicBezTo>
                  <a:cubicBezTo>
                    <a:pt x="619" y="424"/>
                    <a:pt x="619" y="423"/>
                    <a:pt x="619" y="419"/>
                  </a:cubicBezTo>
                  <a:lnTo>
                    <a:pt x="595" y="371"/>
                  </a:lnTo>
                  <a:cubicBezTo>
                    <a:pt x="593" y="365"/>
                    <a:pt x="593" y="362"/>
                    <a:pt x="594" y="362"/>
                  </a:cubicBezTo>
                  <a:lnTo>
                    <a:pt x="594" y="362"/>
                  </a:lnTo>
                  <a:cubicBezTo>
                    <a:pt x="597" y="362"/>
                    <a:pt x="612" y="385"/>
                    <a:pt x="618" y="395"/>
                  </a:cubicBezTo>
                  <a:lnTo>
                    <a:pt x="618" y="395"/>
                  </a:lnTo>
                  <a:cubicBezTo>
                    <a:pt x="622" y="408"/>
                    <a:pt x="627" y="419"/>
                    <a:pt x="631" y="419"/>
                  </a:cubicBezTo>
                  <a:cubicBezTo>
                    <a:pt x="641" y="419"/>
                    <a:pt x="643" y="411"/>
                    <a:pt x="630" y="381"/>
                  </a:cubicBezTo>
                  <a:lnTo>
                    <a:pt x="630" y="381"/>
                  </a:lnTo>
                  <a:cubicBezTo>
                    <a:pt x="641" y="402"/>
                    <a:pt x="649" y="408"/>
                    <a:pt x="656" y="408"/>
                  </a:cubicBezTo>
                  <a:cubicBezTo>
                    <a:pt x="666" y="408"/>
                    <a:pt x="672" y="395"/>
                    <a:pt x="679" y="395"/>
                  </a:cubicBezTo>
                  <a:cubicBezTo>
                    <a:pt x="691" y="395"/>
                    <a:pt x="667" y="359"/>
                    <a:pt x="643" y="312"/>
                  </a:cubicBezTo>
                  <a:cubicBezTo>
                    <a:pt x="637" y="282"/>
                    <a:pt x="634" y="267"/>
                    <a:pt x="636" y="267"/>
                  </a:cubicBezTo>
                  <a:lnTo>
                    <a:pt x="636" y="267"/>
                  </a:lnTo>
                  <a:cubicBezTo>
                    <a:pt x="637" y="267"/>
                    <a:pt x="643" y="282"/>
                    <a:pt x="655" y="312"/>
                  </a:cubicBezTo>
                  <a:cubicBezTo>
                    <a:pt x="691" y="395"/>
                    <a:pt x="714" y="419"/>
                    <a:pt x="726" y="419"/>
                  </a:cubicBezTo>
                  <a:cubicBezTo>
                    <a:pt x="726" y="419"/>
                    <a:pt x="726" y="419"/>
                    <a:pt x="726" y="383"/>
                  </a:cubicBezTo>
                  <a:cubicBezTo>
                    <a:pt x="714" y="347"/>
                    <a:pt x="714" y="323"/>
                    <a:pt x="726" y="323"/>
                  </a:cubicBezTo>
                  <a:cubicBezTo>
                    <a:pt x="738" y="323"/>
                    <a:pt x="726" y="383"/>
                    <a:pt x="738" y="383"/>
                  </a:cubicBezTo>
                  <a:lnTo>
                    <a:pt x="762" y="383"/>
                  </a:lnTo>
                  <a:cubicBezTo>
                    <a:pt x="768" y="383"/>
                    <a:pt x="771" y="380"/>
                    <a:pt x="771" y="369"/>
                  </a:cubicBezTo>
                  <a:lnTo>
                    <a:pt x="771" y="369"/>
                  </a:lnTo>
                  <a:cubicBezTo>
                    <a:pt x="773" y="378"/>
                    <a:pt x="774" y="387"/>
                    <a:pt x="774" y="395"/>
                  </a:cubicBezTo>
                  <a:cubicBezTo>
                    <a:pt x="774" y="408"/>
                    <a:pt x="781" y="417"/>
                    <a:pt x="786" y="417"/>
                  </a:cubicBezTo>
                  <a:cubicBezTo>
                    <a:pt x="789" y="417"/>
                    <a:pt x="791" y="411"/>
                    <a:pt x="786" y="395"/>
                  </a:cubicBezTo>
                  <a:cubicBezTo>
                    <a:pt x="786" y="382"/>
                    <a:pt x="786" y="377"/>
                    <a:pt x="786" y="375"/>
                  </a:cubicBezTo>
                  <a:cubicBezTo>
                    <a:pt x="786" y="375"/>
                    <a:pt x="786" y="374"/>
                    <a:pt x="786" y="371"/>
                  </a:cubicBezTo>
                  <a:lnTo>
                    <a:pt x="786" y="323"/>
                  </a:lnTo>
                  <a:cubicBezTo>
                    <a:pt x="786" y="322"/>
                    <a:pt x="786" y="321"/>
                    <a:pt x="787" y="321"/>
                  </a:cubicBezTo>
                  <a:cubicBezTo>
                    <a:pt x="789" y="321"/>
                    <a:pt x="798" y="349"/>
                    <a:pt x="798" y="359"/>
                  </a:cubicBezTo>
                  <a:cubicBezTo>
                    <a:pt x="806" y="359"/>
                    <a:pt x="803" y="365"/>
                    <a:pt x="804" y="365"/>
                  </a:cubicBezTo>
                  <a:cubicBezTo>
                    <a:pt x="804" y="365"/>
                    <a:pt x="806" y="363"/>
                    <a:pt x="810" y="359"/>
                  </a:cubicBezTo>
                  <a:cubicBezTo>
                    <a:pt x="815" y="354"/>
                    <a:pt x="816" y="351"/>
                    <a:pt x="814" y="347"/>
                  </a:cubicBezTo>
                  <a:lnTo>
                    <a:pt x="814" y="347"/>
                  </a:lnTo>
                  <a:cubicBezTo>
                    <a:pt x="816" y="345"/>
                    <a:pt x="819" y="342"/>
                    <a:pt x="822" y="335"/>
                  </a:cubicBezTo>
                  <a:lnTo>
                    <a:pt x="822" y="300"/>
                  </a:lnTo>
                  <a:cubicBezTo>
                    <a:pt x="822" y="285"/>
                    <a:pt x="822" y="270"/>
                    <a:pt x="825" y="270"/>
                  </a:cubicBezTo>
                  <a:cubicBezTo>
                    <a:pt x="826" y="270"/>
                    <a:pt x="829" y="275"/>
                    <a:pt x="834" y="288"/>
                  </a:cubicBezTo>
                  <a:cubicBezTo>
                    <a:pt x="834" y="312"/>
                    <a:pt x="834" y="335"/>
                    <a:pt x="845" y="359"/>
                  </a:cubicBezTo>
                  <a:cubicBezTo>
                    <a:pt x="845" y="371"/>
                    <a:pt x="857" y="395"/>
                    <a:pt x="857" y="395"/>
                  </a:cubicBezTo>
                  <a:cubicBezTo>
                    <a:pt x="869" y="395"/>
                    <a:pt x="857" y="359"/>
                    <a:pt x="857" y="347"/>
                  </a:cubicBezTo>
                  <a:lnTo>
                    <a:pt x="857" y="323"/>
                  </a:lnTo>
                  <a:cubicBezTo>
                    <a:pt x="857" y="331"/>
                    <a:pt x="862" y="342"/>
                    <a:pt x="865" y="342"/>
                  </a:cubicBezTo>
                  <a:cubicBezTo>
                    <a:pt x="867" y="342"/>
                    <a:pt x="869" y="338"/>
                    <a:pt x="869" y="323"/>
                  </a:cubicBezTo>
                  <a:cubicBezTo>
                    <a:pt x="869" y="354"/>
                    <a:pt x="872" y="364"/>
                    <a:pt x="877" y="364"/>
                  </a:cubicBezTo>
                  <a:cubicBezTo>
                    <a:pt x="884" y="364"/>
                    <a:pt x="893" y="335"/>
                    <a:pt x="893" y="335"/>
                  </a:cubicBezTo>
                  <a:cubicBezTo>
                    <a:pt x="893" y="335"/>
                    <a:pt x="893" y="347"/>
                    <a:pt x="893" y="359"/>
                  </a:cubicBezTo>
                  <a:cubicBezTo>
                    <a:pt x="893" y="371"/>
                    <a:pt x="905" y="371"/>
                    <a:pt x="905" y="371"/>
                  </a:cubicBezTo>
                  <a:cubicBezTo>
                    <a:pt x="905" y="371"/>
                    <a:pt x="908" y="370"/>
                    <a:pt x="911" y="370"/>
                  </a:cubicBezTo>
                  <a:cubicBezTo>
                    <a:pt x="918" y="370"/>
                    <a:pt x="929" y="375"/>
                    <a:pt x="929" y="407"/>
                  </a:cubicBezTo>
                  <a:lnTo>
                    <a:pt x="941" y="347"/>
                  </a:lnTo>
                  <a:cubicBezTo>
                    <a:pt x="941" y="335"/>
                    <a:pt x="941" y="312"/>
                    <a:pt x="953" y="288"/>
                  </a:cubicBezTo>
                  <a:lnTo>
                    <a:pt x="953" y="371"/>
                  </a:lnTo>
                  <a:cubicBezTo>
                    <a:pt x="953" y="385"/>
                    <a:pt x="953" y="391"/>
                    <a:pt x="955" y="391"/>
                  </a:cubicBezTo>
                  <a:cubicBezTo>
                    <a:pt x="957" y="391"/>
                    <a:pt x="960" y="388"/>
                    <a:pt x="965" y="383"/>
                  </a:cubicBezTo>
                  <a:cubicBezTo>
                    <a:pt x="965" y="359"/>
                    <a:pt x="965" y="347"/>
                    <a:pt x="976" y="347"/>
                  </a:cubicBezTo>
                  <a:lnTo>
                    <a:pt x="976" y="359"/>
                  </a:lnTo>
                  <a:cubicBezTo>
                    <a:pt x="976" y="361"/>
                    <a:pt x="976" y="362"/>
                    <a:pt x="977" y="362"/>
                  </a:cubicBezTo>
                  <a:cubicBezTo>
                    <a:pt x="978" y="362"/>
                    <a:pt x="989" y="252"/>
                    <a:pt x="1000" y="252"/>
                  </a:cubicBezTo>
                  <a:lnTo>
                    <a:pt x="1000" y="252"/>
                  </a:lnTo>
                  <a:cubicBezTo>
                    <a:pt x="1000" y="252"/>
                    <a:pt x="988" y="347"/>
                    <a:pt x="988" y="359"/>
                  </a:cubicBezTo>
                  <a:cubicBezTo>
                    <a:pt x="988" y="360"/>
                    <a:pt x="988" y="361"/>
                    <a:pt x="989" y="361"/>
                  </a:cubicBezTo>
                  <a:cubicBezTo>
                    <a:pt x="992" y="361"/>
                    <a:pt x="1013" y="298"/>
                    <a:pt x="1024" y="276"/>
                  </a:cubicBezTo>
                  <a:cubicBezTo>
                    <a:pt x="1029" y="271"/>
                    <a:pt x="1035" y="265"/>
                    <a:pt x="1038" y="265"/>
                  </a:cubicBezTo>
                  <a:cubicBezTo>
                    <a:pt x="1042" y="265"/>
                    <a:pt x="1043" y="273"/>
                    <a:pt x="1036" y="300"/>
                  </a:cubicBezTo>
                  <a:cubicBezTo>
                    <a:pt x="1024" y="300"/>
                    <a:pt x="1012" y="335"/>
                    <a:pt x="1024" y="347"/>
                  </a:cubicBezTo>
                  <a:cubicBezTo>
                    <a:pt x="1024" y="354"/>
                    <a:pt x="1025" y="357"/>
                    <a:pt x="1026" y="357"/>
                  </a:cubicBezTo>
                  <a:cubicBezTo>
                    <a:pt x="1030" y="357"/>
                    <a:pt x="1036" y="337"/>
                    <a:pt x="1036" y="312"/>
                  </a:cubicBezTo>
                  <a:cubicBezTo>
                    <a:pt x="1040" y="308"/>
                    <a:pt x="1043" y="302"/>
                    <a:pt x="1044" y="296"/>
                  </a:cubicBezTo>
                  <a:lnTo>
                    <a:pt x="1044" y="296"/>
                  </a:lnTo>
                  <a:cubicBezTo>
                    <a:pt x="1043" y="323"/>
                    <a:pt x="1041" y="353"/>
                    <a:pt x="1045" y="353"/>
                  </a:cubicBezTo>
                  <a:cubicBezTo>
                    <a:pt x="1045" y="353"/>
                    <a:pt x="1046" y="352"/>
                    <a:pt x="1048" y="347"/>
                  </a:cubicBezTo>
                  <a:lnTo>
                    <a:pt x="1072" y="264"/>
                  </a:lnTo>
                  <a:cubicBezTo>
                    <a:pt x="1072" y="246"/>
                    <a:pt x="1079" y="235"/>
                    <a:pt x="1082" y="225"/>
                  </a:cubicBezTo>
                  <a:lnTo>
                    <a:pt x="1082" y="225"/>
                  </a:lnTo>
                  <a:cubicBezTo>
                    <a:pt x="1072" y="278"/>
                    <a:pt x="1072" y="300"/>
                    <a:pt x="1072" y="312"/>
                  </a:cubicBezTo>
                  <a:cubicBezTo>
                    <a:pt x="1084" y="288"/>
                    <a:pt x="1095" y="276"/>
                    <a:pt x="1095" y="252"/>
                  </a:cubicBezTo>
                  <a:lnTo>
                    <a:pt x="1107" y="252"/>
                  </a:lnTo>
                  <a:lnTo>
                    <a:pt x="1084" y="323"/>
                  </a:lnTo>
                  <a:lnTo>
                    <a:pt x="1084" y="347"/>
                  </a:lnTo>
                  <a:cubicBezTo>
                    <a:pt x="1084" y="339"/>
                    <a:pt x="1107" y="284"/>
                    <a:pt x="1113" y="284"/>
                  </a:cubicBezTo>
                  <a:lnTo>
                    <a:pt x="1113" y="284"/>
                  </a:lnTo>
                  <a:cubicBezTo>
                    <a:pt x="1115" y="284"/>
                    <a:pt x="1115" y="295"/>
                    <a:pt x="1107" y="323"/>
                  </a:cubicBezTo>
                  <a:cubicBezTo>
                    <a:pt x="1100" y="351"/>
                    <a:pt x="1099" y="361"/>
                    <a:pt x="1100" y="361"/>
                  </a:cubicBezTo>
                  <a:cubicBezTo>
                    <a:pt x="1102" y="361"/>
                    <a:pt x="1120" y="311"/>
                    <a:pt x="1129" y="311"/>
                  </a:cubicBezTo>
                  <a:cubicBezTo>
                    <a:pt x="1130" y="311"/>
                    <a:pt x="1131" y="311"/>
                    <a:pt x="1131" y="312"/>
                  </a:cubicBezTo>
                  <a:cubicBezTo>
                    <a:pt x="1131" y="312"/>
                    <a:pt x="1123" y="353"/>
                    <a:pt x="1127" y="353"/>
                  </a:cubicBezTo>
                  <a:cubicBezTo>
                    <a:pt x="1128" y="353"/>
                    <a:pt x="1129" y="351"/>
                    <a:pt x="1131" y="347"/>
                  </a:cubicBezTo>
                  <a:lnTo>
                    <a:pt x="1155" y="300"/>
                  </a:lnTo>
                  <a:lnTo>
                    <a:pt x="1155" y="300"/>
                  </a:lnTo>
                  <a:cubicBezTo>
                    <a:pt x="1155" y="312"/>
                    <a:pt x="1143" y="335"/>
                    <a:pt x="1131" y="359"/>
                  </a:cubicBezTo>
                  <a:cubicBezTo>
                    <a:pt x="1131" y="366"/>
                    <a:pt x="1131" y="378"/>
                    <a:pt x="1134" y="378"/>
                  </a:cubicBezTo>
                  <a:cubicBezTo>
                    <a:pt x="1136" y="378"/>
                    <a:pt x="1138" y="373"/>
                    <a:pt x="1143" y="359"/>
                  </a:cubicBezTo>
                  <a:cubicBezTo>
                    <a:pt x="1148" y="349"/>
                    <a:pt x="1151" y="345"/>
                    <a:pt x="1154" y="345"/>
                  </a:cubicBezTo>
                  <a:cubicBezTo>
                    <a:pt x="1157" y="345"/>
                    <a:pt x="1160" y="352"/>
                    <a:pt x="1167" y="359"/>
                  </a:cubicBezTo>
                  <a:lnTo>
                    <a:pt x="1191" y="335"/>
                  </a:lnTo>
                  <a:lnTo>
                    <a:pt x="1203" y="312"/>
                  </a:lnTo>
                  <a:cubicBezTo>
                    <a:pt x="1218" y="289"/>
                    <a:pt x="1223" y="281"/>
                    <a:pt x="1225" y="281"/>
                  </a:cubicBezTo>
                  <a:cubicBezTo>
                    <a:pt x="1226" y="281"/>
                    <a:pt x="1226" y="283"/>
                    <a:pt x="1226" y="288"/>
                  </a:cubicBezTo>
                  <a:lnTo>
                    <a:pt x="1179" y="383"/>
                  </a:lnTo>
                  <a:cubicBezTo>
                    <a:pt x="1195" y="351"/>
                    <a:pt x="1205" y="341"/>
                    <a:pt x="1211" y="341"/>
                  </a:cubicBezTo>
                  <a:cubicBezTo>
                    <a:pt x="1213" y="341"/>
                    <a:pt x="1215" y="343"/>
                    <a:pt x="1215" y="347"/>
                  </a:cubicBezTo>
                  <a:cubicBezTo>
                    <a:pt x="1215" y="347"/>
                    <a:pt x="1203" y="371"/>
                    <a:pt x="1203" y="383"/>
                  </a:cubicBezTo>
                  <a:cubicBezTo>
                    <a:pt x="1203" y="431"/>
                    <a:pt x="1215" y="431"/>
                    <a:pt x="1226" y="443"/>
                  </a:cubicBezTo>
                  <a:cubicBezTo>
                    <a:pt x="1238" y="443"/>
                    <a:pt x="1215" y="466"/>
                    <a:pt x="1215" y="466"/>
                  </a:cubicBezTo>
                  <a:lnTo>
                    <a:pt x="1262" y="466"/>
                  </a:lnTo>
                  <a:cubicBezTo>
                    <a:pt x="1274" y="466"/>
                    <a:pt x="1286" y="466"/>
                    <a:pt x="1310" y="454"/>
                  </a:cubicBezTo>
                  <a:cubicBezTo>
                    <a:pt x="1322" y="454"/>
                    <a:pt x="1334" y="443"/>
                    <a:pt x="1346" y="431"/>
                  </a:cubicBezTo>
                  <a:cubicBezTo>
                    <a:pt x="1349" y="427"/>
                    <a:pt x="1352" y="425"/>
                    <a:pt x="1354" y="425"/>
                  </a:cubicBezTo>
                  <a:cubicBezTo>
                    <a:pt x="1357" y="425"/>
                    <a:pt x="1357" y="431"/>
                    <a:pt x="1357" y="431"/>
                  </a:cubicBezTo>
                  <a:cubicBezTo>
                    <a:pt x="1357" y="431"/>
                    <a:pt x="1334" y="443"/>
                    <a:pt x="1334" y="454"/>
                  </a:cubicBezTo>
                  <a:cubicBezTo>
                    <a:pt x="1334" y="466"/>
                    <a:pt x="1334" y="466"/>
                    <a:pt x="1346" y="478"/>
                  </a:cubicBezTo>
                  <a:cubicBezTo>
                    <a:pt x="1353" y="478"/>
                    <a:pt x="1351" y="484"/>
                    <a:pt x="1355" y="484"/>
                  </a:cubicBezTo>
                  <a:cubicBezTo>
                    <a:pt x="1357" y="484"/>
                    <a:pt x="1361" y="482"/>
                    <a:pt x="1369" y="478"/>
                  </a:cubicBezTo>
                  <a:lnTo>
                    <a:pt x="1441" y="395"/>
                  </a:lnTo>
                  <a:lnTo>
                    <a:pt x="1441" y="395"/>
                  </a:lnTo>
                  <a:cubicBezTo>
                    <a:pt x="1441" y="395"/>
                    <a:pt x="1405" y="443"/>
                    <a:pt x="1381" y="466"/>
                  </a:cubicBezTo>
                  <a:cubicBezTo>
                    <a:pt x="1357" y="502"/>
                    <a:pt x="1369" y="502"/>
                    <a:pt x="1369" y="502"/>
                  </a:cubicBezTo>
                  <a:cubicBezTo>
                    <a:pt x="1369" y="502"/>
                    <a:pt x="1381" y="502"/>
                    <a:pt x="1369" y="526"/>
                  </a:cubicBezTo>
                  <a:lnTo>
                    <a:pt x="1357" y="550"/>
                  </a:lnTo>
                  <a:cubicBezTo>
                    <a:pt x="1369" y="538"/>
                    <a:pt x="1381" y="526"/>
                    <a:pt x="1393" y="526"/>
                  </a:cubicBezTo>
                  <a:cubicBezTo>
                    <a:pt x="1398" y="521"/>
                    <a:pt x="1400" y="519"/>
                    <a:pt x="1401" y="519"/>
                  </a:cubicBezTo>
                  <a:lnTo>
                    <a:pt x="1401" y="519"/>
                  </a:lnTo>
                  <a:cubicBezTo>
                    <a:pt x="1404" y="519"/>
                    <a:pt x="1381" y="552"/>
                    <a:pt x="1381" y="562"/>
                  </a:cubicBezTo>
                  <a:cubicBezTo>
                    <a:pt x="1381" y="564"/>
                    <a:pt x="1382" y="565"/>
                    <a:pt x="1384" y="565"/>
                  </a:cubicBezTo>
                  <a:cubicBezTo>
                    <a:pt x="1390" y="565"/>
                    <a:pt x="1412" y="545"/>
                    <a:pt x="1441" y="526"/>
                  </a:cubicBezTo>
                  <a:cubicBezTo>
                    <a:pt x="1455" y="514"/>
                    <a:pt x="1461" y="510"/>
                    <a:pt x="1462" y="510"/>
                  </a:cubicBezTo>
                  <a:lnTo>
                    <a:pt x="1462" y="510"/>
                  </a:lnTo>
                  <a:cubicBezTo>
                    <a:pt x="1464" y="510"/>
                    <a:pt x="1414" y="553"/>
                    <a:pt x="1405" y="562"/>
                  </a:cubicBezTo>
                  <a:cubicBezTo>
                    <a:pt x="1403" y="563"/>
                    <a:pt x="1403" y="564"/>
                    <a:pt x="1403" y="564"/>
                  </a:cubicBezTo>
                  <a:cubicBezTo>
                    <a:pt x="1406" y="564"/>
                    <a:pt x="1441" y="538"/>
                    <a:pt x="1441" y="538"/>
                  </a:cubicBezTo>
                  <a:cubicBezTo>
                    <a:pt x="1445" y="537"/>
                    <a:pt x="1447" y="536"/>
                    <a:pt x="1449" y="536"/>
                  </a:cubicBezTo>
                  <a:cubicBezTo>
                    <a:pt x="1464" y="536"/>
                    <a:pt x="1416" y="575"/>
                    <a:pt x="1405" y="585"/>
                  </a:cubicBezTo>
                  <a:cubicBezTo>
                    <a:pt x="1393" y="597"/>
                    <a:pt x="1405" y="597"/>
                    <a:pt x="1417" y="597"/>
                  </a:cubicBezTo>
                  <a:cubicBezTo>
                    <a:pt x="1417" y="597"/>
                    <a:pt x="1453" y="597"/>
                    <a:pt x="1417" y="633"/>
                  </a:cubicBezTo>
                  <a:cubicBezTo>
                    <a:pt x="1417" y="637"/>
                    <a:pt x="1417" y="638"/>
                    <a:pt x="1417" y="638"/>
                  </a:cubicBezTo>
                  <a:cubicBezTo>
                    <a:pt x="1418" y="638"/>
                    <a:pt x="1421" y="633"/>
                    <a:pt x="1429" y="633"/>
                  </a:cubicBezTo>
                  <a:cubicBezTo>
                    <a:pt x="1465" y="633"/>
                    <a:pt x="1465" y="645"/>
                    <a:pt x="1488" y="645"/>
                  </a:cubicBezTo>
                  <a:cubicBezTo>
                    <a:pt x="1505" y="645"/>
                    <a:pt x="1518" y="643"/>
                    <a:pt x="1531" y="639"/>
                  </a:cubicBezTo>
                  <a:lnTo>
                    <a:pt x="1531" y="639"/>
                  </a:lnTo>
                  <a:cubicBezTo>
                    <a:pt x="1516" y="645"/>
                    <a:pt x="1500" y="651"/>
                    <a:pt x="1488" y="657"/>
                  </a:cubicBezTo>
                  <a:cubicBezTo>
                    <a:pt x="1484" y="661"/>
                    <a:pt x="1484" y="662"/>
                    <a:pt x="1486" y="662"/>
                  </a:cubicBezTo>
                  <a:cubicBezTo>
                    <a:pt x="1490" y="662"/>
                    <a:pt x="1500" y="657"/>
                    <a:pt x="1500" y="657"/>
                  </a:cubicBezTo>
                  <a:lnTo>
                    <a:pt x="1500" y="657"/>
                  </a:lnTo>
                  <a:lnTo>
                    <a:pt x="1488" y="669"/>
                  </a:lnTo>
                  <a:cubicBezTo>
                    <a:pt x="1476" y="693"/>
                    <a:pt x="1476" y="693"/>
                    <a:pt x="1488" y="704"/>
                  </a:cubicBezTo>
                  <a:cubicBezTo>
                    <a:pt x="1496" y="701"/>
                    <a:pt x="1502" y="699"/>
                    <a:pt x="1505" y="699"/>
                  </a:cubicBezTo>
                  <a:cubicBezTo>
                    <a:pt x="1512" y="699"/>
                    <a:pt x="1512" y="704"/>
                    <a:pt x="1512" y="704"/>
                  </a:cubicBezTo>
                  <a:lnTo>
                    <a:pt x="1691" y="633"/>
                  </a:lnTo>
                  <a:lnTo>
                    <a:pt x="1691" y="633"/>
                  </a:lnTo>
                  <a:cubicBezTo>
                    <a:pt x="1703" y="633"/>
                    <a:pt x="1643" y="669"/>
                    <a:pt x="1596" y="681"/>
                  </a:cubicBezTo>
                  <a:cubicBezTo>
                    <a:pt x="1548" y="693"/>
                    <a:pt x="1524" y="704"/>
                    <a:pt x="1524" y="716"/>
                  </a:cubicBezTo>
                  <a:cubicBezTo>
                    <a:pt x="1524" y="716"/>
                    <a:pt x="1524" y="722"/>
                    <a:pt x="1531" y="722"/>
                  </a:cubicBezTo>
                  <a:cubicBezTo>
                    <a:pt x="1535" y="722"/>
                    <a:pt x="1540" y="720"/>
                    <a:pt x="1548" y="716"/>
                  </a:cubicBezTo>
                  <a:cubicBezTo>
                    <a:pt x="1554" y="710"/>
                    <a:pt x="1560" y="707"/>
                    <a:pt x="1564" y="707"/>
                  </a:cubicBezTo>
                  <a:cubicBezTo>
                    <a:pt x="1569" y="707"/>
                    <a:pt x="1572" y="710"/>
                    <a:pt x="1572" y="716"/>
                  </a:cubicBezTo>
                  <a:cubicBezTo>
                    <a:pt x="1536" y="740"/>
                    <a:pt x="1501" y="752"/>
                    <a:pt x="1465" y="776"/>
                  </a:cubicBezTo>
                  <a:lnTo>
                    <a:pt x="1465" y="776"/>
                  </a:lnTo>
                  <a:cubicBezTo>
                    <a:pt x="1480" y="766"/>
                    <a:pt x="1488" y="762"/>
                    <a:pt x="1493" y="762"/>
                  </a:cubicBezTo>
                  <a:cubicBezTo>
                    <a:pt x="1500" y="762"/>
                    <a:pt x="1500" y="769"/>
                    <a:pt x="1500" y="776"/>
                  </a:cubicBezTo>
                  <a:lnTo>
                    <a:pt x="1536" y="776"/>
                  </a:lnTo>
                  <a:cubicBezTo>
                    <a:pt x="1544" y="772"/>
                    <a:pt x="1551" y="771"/>
                    <a:pt x="1556" y="771"/>
                  </a:cubicBezTo>
                  <a:cubicBezTo>
                    <a:pt x="1566" y="771"/>
                    <a:pt x="1572" y="776"/>
                    <a:pt x="1572" y="776"/>
                  </a:cubicBezTo>
                  <a:cubicBezTo>
                    <a:pt x="1560" y="776"/>
                    <a:pt x="1524" y="788"/>
                    <a:pt x="1524" y="788"/>
                  </a:cubicBezTo>
                  <a:cubicBezTo>
                    <a:pt x="1520" y="792"/>
                    <a:pt x="1521" y="793"/>
                    <a:pt x="1525" y="793"/>
                  </a:cubicBezTo>
                  <a:cubicBezTo>
                    <a:pt x="1532" y="793"/>
                    <a:pt x="1548" y="788"/>
                    <a:pt x="1548" y="788"/>
                  </a:cubicBezTo>
                  <a:lnTo>
                    <a:pt x="1548" y="800"/>
                  </a:lnTo>
                  <a:cubicBezTo>
                    <a:pt x="1532" y="808"/>
                    <a:pt x="1529" y="810"/>
                    <a:pt x="1534" y="810"/>
                  </a:cubicBezTo>
                  <a:cubicBezTo>
                    <a:pt x="1543" y="810"/>
                    <a:pt x="1580" y="800"/>
                    <a:pt x="1596" y="800"/>
                  </a:cubicBezTo>
                  <a:lnTo>
                    <a:pt x="1643" y="800"/>
                  </a:lnTo>
                  <a:cubicBezTo>
                    <a:pt x="1572" y="824"/>
                    <a:pt x="1548" y="824"/>
                    <a:pt x="1548" y="835"/>
                  </a:cubicBezTo>
                  <a:cubicBezTo>
                    <a:pt x="1548" y="847"/>
                    <a:pt x="1548" y="859"/>
                    <a:pt x="1548" y="871"/>
                  </a:cubicBezTo>
                  <a:cubicBezTo>
                    <a:pt x="1548" y="871"/>
                    <a:pt x="1548" y="886"/>
                    <a:pt x="1560" y="886"/>
                  </a:cubicBezTo>
                  <a:cubicBezTo>
                    <a:pt x="1563" y="886"/>
                    <a:pt x="1567" y="885"/>
                    <a:pt x="1572" y="883"/>
                  </a:cubicBezTo>
                  <a:lnTo>
                    <a:pt x="1607" y="883"/>
                  </a:lnTo>
                  <a:cubicBezTo>
                    <a:pt x="1596" y="883"/>
                    <a:pt x="1572" y="883"/>
                    <a:pt x="1560" y="895"/>
                  </a:cubicBezTo>
                  <a:cubicBezTo>
                    <a:pt x="1554" y="901"/>
                    <a:pt x="1551" y="901"/>
                    <a:pt x="1549" y="901"/>
                  </a:cubicBezTo>
                  <a:cubicBezTo>
                    <a:pt x="1548" y="901"/>
                    <a:pt x="1548" y="901"/>
                    <a:pt x="1548" y="907"/>
                  </a:cubicBezTo>
                  <a:cubicBezTo>
                    <a:pt x="1548" y="907"/>
                    <a:pt x="1536" y="919"/>
                    <a:pt x="1572" y="919"/>
                  </a:cubicBezTo>
                  <a:cubicBezTo>
                    <a:pt x="1596" y="919"/>
                    <a:pt x="1572" y="919"/>
                    <a:pt x="1584" y="931"/>
                  </a:cubicBezTo>
                  <a:cubicBezTo>
                    <a:pt x="1584" y="931"/>
                    <a:pt x="1584" y="931"/>
                    <a:pt x="1585" y="932"/>
                  </a:cubicBezTo>
                  <a:lnTo>
                    <a:pt x="1585" y="932"/>
                  </a:lnTo>
                  <a:cubicBezTo>
                    <a:pt x="1568" y="934"/>
                    <a:pt x="1562" y="943"/>
                    <a:pt x="1572" y="943"/>
                  </a:cubicBezTo>
                  <a:cubicBezTo>
                    <a:pt x="1572" y="955"/>
                    <a:pt x="1572" y="966"/>
                    <a:pt x="1584" y="966"/>
                  </a:cubicBezTo>
                  <a:lnTo>
                    <a:pt x="1643" y="966"/>
                  </a:lnTo>
                  <a:cubicBezTo>
                    <a:pt x="1654" y="968"/>
                    <a:pt x="1665" y="969"/>
                    <a:pt x="1677" y="969"/>
                  </a:cubicBezTo>
                  <a:cubicBezTo>
                    <a:pt x="1732" y="969"/>
                    <a:pt x="1788" y="952"/>
                    <a:pt x="1730" y="952"/>
                  </a:cubicBezTo>
                  <a:cubicBezTo>
                    <a:pt x="1720" y="952"/>
                    <a:pt x="1706" y="953"/>
                    <a:pt x="1688" y="954"/>
                  </a:cubicBezTo>
                  <a:lnTo>
                    <a:pt x="1688" y="954"/>
                  </a:lnTo>
                  <a:cubicBezTo>
                    <a:pt x="1713" y="950"/>
                    <a:pt x="1708" y="930"/>
                    <a:pt x="1750" y="919"/>
                  </a:cubicBezTo>
                  <a:cubicBezTo>
                    <a:pt x="1750" y="907"/>
                    <a:pt x="1750" y="907"/>
                    <a:pt x="1738" y="907"/>
                  </a:cubicBezTo>
                  <a:cubicBezTo>
                    <a:pt x="1727" y="895"/>
                    <a:pt x="1715" y="859"/>
                    <a:pt x="1727" y="835"/>
                  </a:cubicBezTo>
                  <a:lnTo>
                    <a:pt x="1727" y="835"/>
                  </a:lnTo>
                  <a:cubicBezTo>
                    <a:pt x="1715" y="841"/>
                    <a:pt x="1703" y="844"/>
                    <a:pt x="1691" y="844"/>
                  </a:cubicBezTo>
                  <a:cubicBezTo>
                    <a:pt x="1679" y="844"/>
                    <a:pt x="1667" y="841"/>
                    <a:pt x="1655" y="835"/>
                  </a:cubicBezTo>
                  <a:lnTo>
                    <a:pt x="1727" y="835"/>
                  </a:lnTo>
                  <a:cubicBezTo>
                    <a:pt x="1727" y="827"/>
                    <a:pt x="1765" y="799"/>
                    <a:pt x="1733" y="799"/>
                  </a:cubicBezTo>
                  <a:cubicBezTo>
                    <a:pt x="1722" y="799"/>
                    <a:pt x="1702" y="802"/>
                    <a:pt x="1667" y="812"/>
                  </a:cubicBezTo>
                  <a:cubicBezTo>
                    <a:pt x="1667" y="812"/>
                    <a:pt x="1598" y="827"/>
                    <a:pt x="1589" y="827"/>
                  </a:cubicBezTo>
                  <a:cubicBezTo>
                    <a:pt x="1587" y="827"/>
                    <a:pt x="1588" y="826"/>
                    <a:pt x="1596" y="824"/>
                  </a:cubicBezTo>
                  <a:lnTo>
                    <a:pt x="1679" y="800"/>
                  </a:lnTo>
                  <a:lnTo>
                    <a:pt x="1846" y="752"/>
                  </a:lnTo>
                  <a:lnTo>
                    <a:pt x="1810" y="752"/>
                  </a:lnTo>
                  <a:cubicBezTo>
                    <a:pt x="1810" y="740"/>
                    <a:pt x="1810" y="728"/>
                    <a:pt x="1846" y="716"/>
                  </a:cubicBezTo>
                  <a:lnTo>
                    <a:pt x="1846" y="716"/>
                  </a:lnTo>
                  <a:cubicBezTo>
                    <a:pt x="1820" y="724"/>
                    <a:pt x="1808" y="726"/>
                    <a:pt x="1802" y="727"/>
                  </a:cubicBezTo>
                  <a:lnTo>
                    <a:pt x="1802" y="727"/>
                  </a:lnTo>
                  <a:cubicBezTo>
                    <a:pt x="1807" y="724"/>
                    <a:pt x="1810" y="720"/>
                    <a:pt x="1810" y="716"/>
                  </a:cubicBezTo>
                  <a:lnTo>
                    <a:pt x="1810" y="716"/>
                  </a:lnTo>
                  <a:cubicBezTo>
                    <a:pt x="1801" y="719"/>
                    <a:pt x="1794" y="722"/>
                    <a:pt x="1788" y="725"/>
                  </a:cubicBezTo>
                  <a:lnTo>
                    <a:pt x="1788" y="725"/>
                  </a:lnTo>
                  <a:cubicBezTo>
                    <a:pt x="1788" y="725"/>
                    <a:pt x="1787" y="725"/>
                    <a:pt x="1787" y="725"/>
                  </a:cubicBezTo>
                  <a:cubicBezTo>
                    <a:pt x="1783" y="725"/>
                    <a:pt x="1776" y="726"/>
                    <a:pt x="1762" y="728"/>
                  </a:cubicBezTo>
                  <a:cubicBezTo>
                    <a:pt x="1742" y="735"/>
                    <a:pt x="1705" y="742"/>
                    <a:pt x="1689" y="742"/>
                  </a:cubicBezTo>
                  <a:cubicBezTo>
                    <a:pt x="1678" y="742"/>
                    <a:pt x="1678" y="738"/>
                    <a:pt x="1703" y="728"/>
                  </a:cubicBezTo>
                  <a:cubicBezTo>
                    <a:pt x="1738" y="716"/>
                    <a:pt x="1774" y="704"/>
                    <a:pt x="1798" y="693"/>
                  </a:cubicBezTo>
                  <a:cubicBezTo>
                    <a:pt x="1810" y="687"/>
                    <a:pt x="1813" y="684"/>
                    <a:pt x="1808" y="684"/>
                  </a:cubicBezTo>
                  <a:cubicBezTo>
                    <a:pt x="1804" y="684"/>
                    <a:pt x="1792" y="687"/>
                    <a:pt x="1774" y="693"/>
                  </a:cubicBezTo>
                  <a:cubicBezTo>
                    <a:pt x="1766" y="697"/>
                    <a:pt x="1761" y="698"/>
                    <a:pt x="1757" y="698"/>
                  </a:cubicBezTo>
                  <a:cubicBezTo>
                    <a:pt x="1750" y="698"/>
                    <a:pt x="1750" y="693"/>
                    <a:pt x="1750" y="693"/>
                  </a:cubicBezTo>
                  <a:cubicBezTo>
                    <a:pt x="1750" y="693"/>
                    <a:pt x="1774" y="693"/>
                    <a:pt x="1786" y="681"/>
                  </a:cubicBezTo>
                  <a:cubicBezTo>
                    <a:pt x="1816" y="669"/>
                    <a:pt x="1801" y="669"/>
                    <a:pt x="1785" y="669"/>
                  </a:cubicBezTo>
                  <a:cubicBezTo>
                    <a:pt x="1768" y="669"/>
                    <a:pt x="1750" y="669"/>
                    <a:pt x="1774" y="657"/>
                  </a:cubicBezTo>
                  <a:lnTo>
                    <a:pt x="1774" y="657"/>
                  </a:lnTo>
                  <a:cubicBezTo>
                    <a:pt x="1774" y="657"/>
                    <a:pt x="1719" y="665"/>
                    <a:pt x="1705" y="668"/>
                  </a:cubicBezTo>
                  <a:lnTo>
                    <a:pt x="1705" y="668"/>
                  </a:lnTo>
                  <a:cubicBezTo>
                    <a:pt x="1727" y="656"/>
                    <a:pt x="1739" y="645"/>
                    <a:pt x="1762" y="633"/>
                  </a:cubicBezTo>
                  <a:lnTo>
                    <a:pt x="1762" y="633"/>
                  </a:lnTo>
                  <a:cubicBezTo>
                    <a:pt x="1750" y="633"/>
                    <a:pt x="1715" y="657"/>
                    <a:pt x="1691" y="657"/>
                  </a:cubicBezTo>
                  <a:lnTo>
                    <a:pt x="1786" y="609"/>
                  </a:lnTo>
                  <a:lnTo>
                    <a:pt x="1786" y="609"/>
                  </a:lnTo>
                  <a:cubicBezTo>
                    <a:pt x="1762" y="621"/>
                    <a:pt x="1741" y="627"/>
                    <a:pt x="1729" y="627"/>
                  </a:cubicBezTo>
                  <a:cubicBezTo>
                    <a:pt x="1718" y="627"/>
                    <a:pt x="1715" y="621"/>
                    <a:pt x="1727" y="609"/>
                  </a:cubicBezTo>
                  <a:cubicBezTo>
                    <a:pt x="1762" y="597"/>
                    <a:pt x="1750" y="597"/>
                    <a:pt x="1750" y="585"/>
                  </a:cubicBezTo>
                  <a:lnTo>
                    <a:pt x="1727" y="585"/>
                  </a:lnTo>
                  <a:cubicBezTo>
                    <a:pt x="1727" y="581"/>
                    <a:pt x="1727" y="580"/>
                    <a:pt x="1726" y="580"/>
                  </a:cubicBezTo>
                  <a:cubicBezTo>
                    <a:pt x="1724" y="580"/>
                    <a:pt x="1719" y="585"/>
                    <a:pt x="1703" y="585"/>
                  </a:cubicBezTo>
                  <a:cubicBezTo>
                    <a:pt x="1667" y="585"/>
                    <a:pt x="1715" y="562"/>
                    <a:pt x="1715" y="550"/>
                  </a:cubicBezTo>
                  <a:cubicBezTo>
                    <a:pt x="1715" y="550"/>
                    <a:pt x="1722" y="534"/>
                    <a:pt x="1713" y="534"/>
                  </a:cubicBezTo>
                  <a:cubicBezTo>
                    <a:pt x="1711" y="534"/>
                    <a:pt x="1707" y="535"/>
                    <a:pt x="1703" y="538"/>
                  </a:cubicBezTo>
                  <a:cubicBezTo>
                    <a:pt x="1687" y="538"/>
                    <a:pt x="1660" y="554"/>
                    <a:pt x="1659" y="554"/>
                  </a:cubicBezTo>
                  <a:cubicBezTo>
                    <a:pt x="1658" y="554"/>
                    <a:pt x="1663" y="550"/>
                    <a:pt x="1679" y="538"/>
                  </a:cubicBezTo>
                  <a:cubicBezTo>
                    <a:pt x="1704" y="512"/>
                    <a:pt x="1716" y="500"/>
                    <a:pt x="1714" y="500"/>
                  </a:cubicBezTo>
                  <a:lnTo>
                    <a:pt x="1714" y="500"/>
                  </a:lnTo>
                  <a:cubicBezTo>
                    <a:pt x="1713" y="500"/>
                    <a:pt x="1701" y="509"/>
                    <a:pt x="1679" y="526"/>
                  </a:cubicBezTo>
                  <a:cubicBezTo>
                    <a:pt x="1649" y="544"/>
                    <a:pt x="1631" y="553"/>
                    <a:pt x="1625" y="553"/>
                  </a:cubicBezTo>
                  <a:cubicBezTo>
                    <a:pt x="1619" y="553"/>
                    <a:pt x="1625" y="544"/>
                    <a:pt x="1643" y="526"/>
                  </a:cubicBezTo>
                  <a:cubicBezTo>
                    <a:pt x="1655" y="508"/>
                    <a:pt x="1670" y="496"/>
                    <a:pt x="1679" y="490"/>
                  </a:cubicBezTo>
                  <a:lnTo>
                    <a:pt x="1679" y="490"/>
                  </a:lnTo>
                  <a:cubicBezTo>
                    <a:pt x="1655" y="502"/>
                    <a:pt x="1631" y="502"/>
                    <a:pt x="1619" y="514"/>
                  </a:cubicBezTo>
                  <a:cubicBezTo>
                    <a:pt x="1631" y="502"/>
                    <a:pt x="1655" y="490"/>
                    <a:pt x="1679" y="478"/>
                  </a:cubicBezTo>
                  <a:cubicBezTo>
                    <a:pt x="1682" y="475"/>
                    <a:pt x="1681" y="473"/>
                    <a:pt x="1676" y="473"/>
                  </a:cubicBezTo>
                  <a:cubicBezTo>
                    <a:pt x="1666" y="473"/>
                    <a:pt x="1640" y="482"/>
                    <a:pt x="1631" y="490"/>
                  </a:cubicBezTo>
                  <a:cubicBezTo>
                    <a:pt x="1629" y="492"/>
                    <a:pt x="1627" y="493"/>
                    <a:pt x="1626" y="493"/>
                  </a:cubicBezTo>
                  <a:cubicBezTo>
                    <a:pt x="1620" y="493"/>
                    <a:pt x="1624" y="476"/>
                    <a:pt x="1643" y="466"/>
                  </a:cubicBezTo>
                  <a:cubicBezTo>
                    <a:pt x="1655" y="443"/>
                    <a:pt x="1655" y="431"/>
                    <a:pt x="1655" y="431"/>
                  </a:cubicBezTo>
                  <a:cubicBezTo>
                    <a:pt x="1655" y="419"/>
                    <a:pt x="1655" y="419"/>
                    <a:pt x="1631" y="419"/>
                  </a:cubicBezTo>
                  <a:cubicBezTo>
                    <a:pt x="1624" y="426"/>
                    <a:pt x="1608" y="438"/>
                    <a:pt x="1602" y="438"/>
                  </a:cubicBezTo>
                  <a:cubicBezTo>
                    <a:pt x="1598" y="438"/>
                    <a:pt x="1598" y="433"/>
                    <a:pt x="1607" y="419"/>
                  </a:cubicBezTo>
                  <a:cubicBezTo>
                    <a:pt x="1643" y="395"/>
                    <a:pt x="1643" y="383"/>
                    <a:pt x="1631" y="383"/>
                  </a:cubicBezTo>
                  <a:cubicBezTo>
                    <a:pt x="1607" y="395"/>
                    <a:pt x="1596" y="407"/>
                    <a:pt x="1572" y="419"/>
                  </a:cubicBezTo>
                  <a:cubicBezTo>
                    <a:pt x="1615" y="382"/>
                    <a:pt x="1624" y="368"/>
                    <a:pt x="1612" y="368"/>
                  </a:cubicBezTo>
                  <a:cubicBezTo>
                    <a:pt x="1605" y="368"/>
                    <a:pt x="1590" y="374"/>
                    <a:pt x="1572" y="383"/>
                  </a:cubicBezTo>
                  <a:cubicBezTo>
                    <a:pt x="1558" y="392"/>
                    <a:pt x="1551" y="396"/>
                    <a:pt x="1550" y="396"/>
                  </a:cubicBezTo>
                  <a:cubicBezTo>
                    <a:pt x="1547" y="396"/>
                    <a:pt x="1557" y="386"/>
                    <a:pt x="1572" y="371"/>
                  </a:cubicBezTo>
                  <a:cubicBezTo>
                    <a:pt x="1596" y="347"/>
                    <a:pt x="1607" y="347"/>
                    <a:pt x="1619" y="335"/>
                  </a:cubicBezTo>
                  <a:cubicBezTo>
                    <a:pt x="1623" y="331"/>
                    <a:pt x="1623" y="330"/>
                    <a:pt x="1621" y="330"/>
                  </a:cubicBezTo>
                  <a:cubicBezTo>
                    <a:pt x="1617" y="330"/>
                    <a:pt x="1603" y="335"/>
                    <a:pt x="1596" y="335"/>
                  </a:cubicBezTo>
                  <a:cubicBezTo>
                    <a:pt x="1584" y="335"/>
                    <a:pt x="1572" y="335"/>
                    <a:pt x="1596" y="312"/>
                  </a:cubicBezTo>
                  <a:cubicBezTo>
                    <a:pt x="1605" y="302"/>
                    <a:pt x="1608" y="298"/>
                    <a:pt x="1607" y="298"/>
                  </a:cubicBezTo>
                  <a:lnTo>
                    <a:pt x="1607" y="298"/>
                  </a:lnTo>
                  <a:cubicBezTo>
                    <a:pt x="1603" y="298"/>
                    <a:pt x="1572" y="323"/>
                    <a:pt x="1572" y="323"/>
                  </a:cubicBezTo>
                  <a:cubicBezTo>
                    <a:pt x="1562" y="323"/>
                    <a:pt x="1568" y="308"/>
                    <a:pt x="1552" y="308"/>
                  </a:cubicBezTo>
                  <a:cubicBezTo>
                    <a:pt x="1548" y="308"/>
                    <a:pt x="1543" y="309"/>
                    <a:pt x="1536" y="312"/>
                  </a:cubicBezTo>
                  <a:cubicBezTo>
                    <a:pt x="1528" y="320"/>
                    <a:pt x="1523" y="322"/>
                    <a:pt x="1519" y="322"/>
                  </a:cubicBezTo>
                  <a:cubicBezTo>
                    <a:pt x="1512" y="322"/>
                    <a:pt x="1512" y="312"/>
                    <a:pt x="1512" y="312"/>
                  </a:cubicBezTo>
                  <a:cubicBezTo>
                    <a:pt x="1521" y="303"/>
                    <a:pt x="1523" y="280"/>
                    <a:pt x="1514" y="280"/>
                  </a:cubicBezTo>
                  <a:cubicBezTo>
                    <a:pt x="1510" y="280"/>
                    <a:pt x="1506" y="282"/>
                    <a:pt x="1500" y="288"/>
                  </a:cubicBezTo>
                  <a:cubicBezTo>
                    <a:pt x="1493" y="292"/>
                    <a:pt x="1490" y="294"/>
                    <a:pt x="1488" y="294"/>
                  </a:cubicBezTo>
                  <a:cubicBezTo>
                    <a:pt x="1482" y="294"/>
                    <a:pt x="1515" y="262"/>
                    <a:pt x="1524" y="252"/>
                  </a:cubicBezTo>
                  <a:cubicBezTo>
                    <a:pt x="1524" y="250"/>
                    <a:pt x="1523" y="249"/>
                    <a:pt x="1521" y="249"/>
                  </a:cubicBezTo>
                  <a:cubicBezTo>
                    <a:pt x="1517" y="249"/>
                    <a:pt x="1508" y="255"/>
                    <a:pt x="1503" y="255"/>
                  </a:cubicBezTo>
                  <a:cubicBezTo>
                    <a:pt x="1501" y="255"/>
                    <a:pt x="1500" y="255"/>
                    <a:pt x="1500" y="252"/>
                  </a:cubicBezTo>
                  <a:cubicBezTo>
                    <a:pt x="1500" y="240"/>
                    <a:pt x="1500" y="240"/>
                    <a:pt x="1488" y="240"/>
                  </a:cubicBezTo>
                  <a:cubicBezTo>
                    <a:pt x="1480" y="240"/>
                    <a:pt x="1467" y="251"/>
                    <a:pt x="1463" y="251"/>
                  </a:cubicBezTo>
                  <a:cubicBezTo>
                    <a:pt x="1461" y="251"/>
                    <a:pt x="1461" y="248"/>
                    <a:pt x="1465" y="240"/>
                  </a:cubicBezTo>
                  <a:cubicBezTo>
                    <a:pt x="1471" y="220"/>
                    <a:pt x="1482" y="199"/>
                    <a:pt x="1479" y="199"/>
                  </a:cubicBezTo>
                  <a:lnTo>
                    <a:pt x="1479" y="199"/>
                  </a:lnTo>
                  <a:cubicBezTo>
                    <a:pt x="1476" y="199"/>
                    <a:pt x="1466" y="210"/>
                    <a:pt x="1441" y="240"/>
                  </a:cubicBezTo>
                  <a:cubicBezTo>
                    <a:pt x="1480" y="186"/>
                    <a:pt x="1468" y="167"/>
                    <a:pt x="1448" y="167"/>
                  </a:cubicBezTo>
                  <a:cubicBezTo>
                    <a:pt x="1438" y="167"/>
                    <a:pt x="1425" y="172"/>
                    <a:pt x="1417" y="181"/>
                  </a:cubicBezTo>
                  <a:cubicBezTo>
                    <a:pt x="1414" y="185"/>
                    <a:pt x="1413" y="186"/>
                    <a:pt x="1413" y="186"/>
                  </a:cubicBezTo>
                  <a:cubicBezTo>
                    <a:pt x="1411" y="186"/>
                    <a:pt x="1445" y="125"/>
                    <a:pt x="1438" y="125"/>
                  </a:cubicBezTo>
                  <a:lnTo>
                    <a:pt x="1438" y="125"/>
                  </a:lnTo>
                  <a:cubicBezTo>
                    <a:pt x="1435" y="125"/>
                    <a:pt x="1429" y="130"/>
                    <a:pt x="1417" y="145"/>
                  </a:cubicBezTo>
                  <a:cubicBezTo>
                    <a:pt x="1400" y="170"/>
                    <a:pt x="1377" y="195"/>
                    <a:pt x="1374" y="195"/>
                  </a:cubicBezTo>
                  <a:cubicBezTo>
                    <a:pt x="1372" y="195"/>
                    <a:pt x="1374" y="191"/>
                    <a:pt x="1381" y="181"/>
                  </a:cubicBezTo>
                  <a:lnTo>
                    <a:pt x="1357" y="181"/>
                  </a:lnTo>
                  <a:cubicBezTo>
                    <a:pt x="1369" y="169"/>
                    <a:pt x="1381" y="157"/>
                    <a:pt x="1381" y="145"/>
                  </a:cubicBezTo>
                  <a:lnTo>
                    <a:pt x="1381" y="133"/>
                  </a:lnTo>
                  <a:cubicBezTo>
                    <a:pt x="1381" y="133"/>
                    <a:pt x="1381" y="85"/>
                    <a:pt x="1381" y="85"/>
                  </a:cubicBezTo>
                  <a:cubicBezTo>
                    <a:pt x="1357" y="133"/>
                    <a:pt x="1334" y="193"/>
                    <a:pt x="1310" y="240"/>
                  </a:cubicBezTo>
                  <a:cubicBezTo>
                    <a:pt x="1310" y="240"/>
                    <a:pt x="1334" y="181"/>
                    <a:pt x="1346" y="157"/>
                  </a:cubicBezTo>
                  <a:cubicBezTo>
                    <a:pt x="1357" y="133"/>
                    <a:pt x="1346" y="145"/>
                    <a:pt x="1346" y="133"/>
                  </a:cubicBezTo>
                  <a:cubicBezTo>
                    <a:pt x="1346" y="133"/>
                    <a:pt x="1349" y="115"/>
                    <a:pt x="1352" y="103"/>
                  </a:cubicBezTo>
                  <a:lnTo>
                    <a:pt x="1352" y="103"/>
                  </a:lnTo>
                  <a:cubicBezTo>
                    <a:pt x="1345" y="113"/>
                    <a:pt x="1338" y="124"/>
                    <a:pt x="1335" y="124"/>
                  </a:cubicBezTo>
                  <a:cubicBezTo>
                    <a:pt x="1334" y="124"/>
                    <a:pt x="1334" y="123"/>
                    <a:pt x="1334" y="121"/>
                  </a:cubicBezTo>
                  <a:cubicBezTo>
                    <a:pt x="1334" y="109"/>
                    <a:pt x="1334" y="73"/>
                    <a:pt x="1334" y="62"/>
                  </a:cubicBezTo>
                  <a:cubicBezTo>
                    <a:pt x="1328" y="77"/>
                    <a:pt x="1319" y="81"/>
                    <a:pt x="1310" y="81"/>
                  </a:cubicBezTo>
                  <a:cubicBezTo>
                    <a:pt x="1298" y="81"/>
                    <a:pt x="1286" y="73"/>
                    <a:pt x="1286" y="73"/>
                  </a:cubicBezTo>
                  <a:cubicBezTo>
                    <a:pt x="1274" y="85"/>
                    <a:pt x="1262" y="133"/>
                    <a:pt x="1250" y="157"/>
                  </a:cubicBezTo>
                  <a:cubicBezTo>
                    <a:pt x="1249" y="158"/>
                    <a:pt x="1249" y="158"/>
                    <a:pt x="1248" y="158"/>
                  </a:cubicBezTo>
                  <a:cubicBezTo>
                    <a:pt x="1242" y="158"/>
                    <a:pt x="1263" y="96"/>
                    <a:pt x="1274" y="74"/>
                  </a:cubicBezTo>
                  <a:lnTo>
                    <a:pt x="1274" y="74"/>
                  </a:lnTo>
                  <a:cubicBezTo>
                    <a:pt x="1265" y="92"/>
                    <a:pt x="1256" y="117"/>
                    <a:pt x="1252" y="117"/>
                  </a:cubicBezTo>
                  <a:cubicBezTo>
                    <a:pt x="1251" y="117"/>
                    <a:pt x="1250" y="115"/>
                    <a:pt x="1250" y="109"/>
                  </a:cubicBezTo>
                  <a:cubicBezTo>
                    <a:pt x="1250" y="85"/>
                    <a:pt x="1274" y="62"/>
                    <a:pt x="1274" y="50"/>
                  </a:cubicBezTo>
                  <a:cubicBezTo>
                    <a:pt x="1274" y="47"/>
                    <a:pt x="1274" y="46"/>
                    <a:pt x="1273" y="46"/>
                  </a:cubicBezTo>
                  <a:cubicBezTo>
                    <a:pt x="1267" y="46"/>
                    <a:pt x="1242" y="110"/>
                    <a:pt x="1239" y="110"/>
                  </a:cubicBezTo>
                  <a:cubicBezTo>
                    <a:pt x="1238" y="110"/>
                    <a:pt x="1238" y="110"/>
                    <a:pt x="1238" y="109"/>
                  </a:cubicBezTo>
                  <a:cubicBezTo>
                    <a:pt x="1229" y="100"/>
                    <a:pt x="1242" y="52"/>
                    <a:pt x="1242" y="52"/>
                  </a:cubicBezTo>
                  <a:lnTo>
                    <a:pt x="1242" y="52"/>
                  </a:lnTo>
                  <a:cubicBezTo>
                    <a:pt x="1242" y="52"/>
                    <a:pt x="1241" y="55"/>
                    <a:pt x="1238" y="62"/>
                  </a:cubicBezTo>
                  <a:cubicBezTo>
                    <a:pt x="1226" y="73"/>
                    <a:pt x="1226" y="85"/>
                    <a:pt x="1215" y="109"/>
                  </a:cubicBezTo>
                  <a:cubicBezTo>
                    <a:pt x="1226" y="73"/>
                    <a:pt x="1238" y="50"/>
                    <a:pt x="1238" y="26"/>
                  </a:cubicBezTo>
                  <a:cubicBezTo>
                    <a:pt x="1238" y="26"/>
                    <a:pt x="1233" y="21"/>
                    <a:pt x="1230" y="21"/>
                  </a:cubicBezTo>
                  <a:cubicBezTo>
                    <a:pt x="1228" y="21"/>
                    <a:pt x="1226" y="22"/>
                    <a:pt x="1226" y="26"/>
                  </a:cubicBezTo>
                  <a:cubicBezTo>
                    <a:pt x="1215" y="26"/>
                    <a:pt x="1215" y="38"/>
                    <a:pt x="1215" y="50"/>
                  </a:cubicBezTo>
                  <a:cubicBezTo>
                    <a:pt x="1215" y="50"/>
                    <a:pt x="1209" y="44"/>
                    <a:pt x="1202" y="44"/>
                  </a:cubicBezTo>
                  <a:cubicBezTo>
                    <a:pt x="1199" y="44"/>
                    <a:pt x="1195" y="46"/>
                    <a:pt x="1191" y="50"/>
                  </a:cubicBezTo>
                  <a:cubicBezTo>
                    <a:pt x="1179" y="62"/>
                    <a:pt x="1167" y="85"/>
                    <a:pt x="1167" y="97"/>
                  </a:cubicBezTo>
                  <a:cubicBezTo>
                    <a:pt x="1167" y="97"/>
                    <a:pt x="1155" y="97"/>
                    <a:pt x="1155" y="62"/>
                  </a:cubicBezTo>
                  <a:cubicBezTo>
                    <a:pt x="1164" y="34"/>
                    <a:pt x="1159" y="6"/>
                    <a:pt x="1156" y="6"/>
                  </a:cubicBezTo>
                  <a:lnTo>
                    <a:pt x="1156" y="6"/>
                  </a:lnTo>
                  <a:cubicBezTo>
                    <a:pt x="1156" y="6"/>
                    <a:pt x="1155" y="9"/>
                    <a:pt x="1155" y="14"/>
                  </a:cubicBezTo>
                  <a:cubicBezTo>
                    <a:pt x="1155" y="50"/>
                    <a:pt x="1143" y="50"/>
                    <a:pt x="1143" y="62"/>
                  </a:cubicBezTo>
                  <a:cubicBezTo>
                    <a:pt x="1135" y="62"/>
                    <a:pt x="1138" y="56"/>
                    <a:pt x="1137" y="56"/>
                  </a:cubicBezTo>
                  <a:lnTo>
                    <a:pt x="1137" y="56"/>
                  </a:lnTo>
                  <a:cubicBezTo>
                    <a:pt x="1136" y="56"/>
                    <a:pt x="1135" y="58"/>
                    <a:pt x="1131" y="62"/>
                  </a:cubicBezTo>
                  <a:cubicBezTo>
                    <a:pt x="1131" y="62"/>
                    <a:pt x="1131" y="73"/>
                    <a:pt x="1131" y="85"/>
                  </a:cubicBezTo>
                  <a:cubicBezTo>
                    <a:pt x="1127" y="89"/>
                    <a:pt x="1125" y="91"/>
                    <a:pt x="1122" y="91"/>
                  </a:cubicBezTo>
                  <a:cubicBezTo>
                    <a:pt x="1118" y="91"/>
                    <a:pt x="1115" y="85"/>
                    <a:pt x="1107" y="85"/>
                  </a:cubicBezTo>
                  <a:cubicBezTo>
                    <a:pt x="1099" y="85"/>
                    <a:pt x="1092" y="101"/>
                    <a:pt x="1091" y="101"/>
                  </a:cubicBezTo>
                  <a:cubicBezTo>
                    <a:pt x="1090" y="101"/>
                    <a:pt x="1092" y="97"/>
                    <a:pt x="1095" y="85"/>
                  </a:cubicBezTo>
                  <a:cubicBezTo>
                    <a:pt x="1095" y="65"/>
                    <a:pt x="1091" y="58"/>
                    <a:pt x="1086" y="58"/>
                  </a:cubicBezTo>
                  <a:cubicBezTo>
                    <a:pt x="1080" y="58"/>
                    <a:pt x="1072" y="72"/>
                    <a:pt x="1072" y="85"/>
                  </a:cubicBezTo>
                  <a:cubicBezTo>
                    <a:pt x="1072" y="97"/>
                    <a:pt x="1072" y="121"/>
                    <a:pt x="1072" y="133"/>
                  </a:cubicBezTo>
                  <a:cubicBezTo>
                    <a:pt x="1072" y="133"/>
                    <a:pt x="1060" y="133"/>
                    <a:pt x="1060" y="121"/>
                  </a:cubicBezTo>
                  <a:cubicBezTo>
                    <a:pt x="1060" y="97"/>
                    <a:pt x="1060" y="85"/>
                    <a:pt x="1060" y="73"/>
                  </a:cubicBezTo>
                  <a:cubicBezTo>
                    <a:pt x="1060" y="68"/>
                    <a:pt x="1059" y="67"/>
                    <a:pt x="1058" y="67"/>
                  </a:cubicBezTo>
                  <a:cubicBezTo>
                    <a:pt x="1056" y="67"/>
                    <a:pt x="1052" y="80"/>
                    <a:pt x="1049" y="80"/>
                  </a:cubicBezTo>
                  <a:cubicBezTo>
                    <a:pt x="1048" y="80"/>
                    <a:pt x="1048" y="78"/>
                    <a:pt x="1048" y="73"/>
                  </a:cubicBezTo>
                  <a:cubicBezTo>
                    <a:pt x="1039" y="48"/>
                    <a:pt x="1043" y="3"/>
                    <a:pt x="1041" y="3"/>
                  </a:cubicBezTo>
                  <a:lnTo>
                    <a:pt x="1041" y="3"/>
                  </a:lnTo>
                  <a:cubicBezTo>
                    <a:pt x="1041" y="3"/>
                    <a:pt x="1039" y="9"/>
                    <a:pt x="1036" y="26"/>
                  </a:cubicBezTo>
                  <a:cubicBezTo>
                    <a:pt x="1036" y="53"/>
                    <a:pt x="1029" y="101"/>
                    <a:pt x="1020" y="101"/>
                  </a:cubicBezTo>
                  <a:cubicBezTo>
                    <a:pt x="1018" y="101"/>
                    <a:pt x="1015" y="97"/>
                    <a:pt x="1012" y="85"/>
                  </a:cubicBezTo>
                  <a:cubicBezTo>
                    <a:pt x="1024" y="62"/>
                    <a:pt x="1024" y="38"/>
                    <a:pt x="1012" y="26"/>
                  </a:cubicBezTo>
                  <a:cubicBezTo>
                    <a:pt x="1012" y="26"/>
                    <a:pt x="1007" y="15"/>
                    <a:pt x="1003" y="15"/>
                  </a:cubicBezTo>
                  <a:cubicBezTo>
                    <a:pt x="1002" y="15"/>
                    <a:pt x="1000" y="18"/>
                    <a:pt x="1000" y="26"/>
                  </a:cubicBezTo>
                  <a:cubicBezTo>
                    <a:pt x="1000" y="48"/>
                    <a:pt x="1000" y="111"/>
                    <a:pt x="991" y="111"/>
                  </a:cubicBezTo>
                  <a:cubicBezTo>
                    <a:pt x="990" y="111"/>
                    <a:pt x="989" y="110"/>
                    <a:pt x="988" y="109"/>
                  </a:cubicBezTo>
                  <a:cubicBezTo>
                    <a:pt x="988" y="73"/>
                    <a:pt x="988" y="50"/>
                    <a:pt x="988" y="26"/>
                  </a:cubicBezTo>
                  <a:lnTo>
                    <a:pt x="976" y="85"/>
                  </a:lnTo>
                  <a:lnTo>
                    <a:pt x="976" y="73"/>
                  </a:lnTo>
                  <a:cubicBezTo>
                    <a:pt x="976" y="53"/>
                    <a:pt x="968" y="23"/>
                    <a:pt x="957" y="23"/>
                  </a:cubicBezTo>
                  <a:cubicBezTo>
                    <a:pt x="956" y="23"/>
                    <a:pt x="954" y="24"/>
                    <a:pt x="953" y="26"/>
                  </a:cubicBezTo>
                  <a:cubicBezTo>
                    <a:pt x="953" y="32"/>
                    <a:pt x="953" y="67"/>
                    <a:pt x="953" y="97"/>
                  </a:cubicBezTo>
                  <a:cubicBezTo>
                    <a:pt x="953" y="85"/>
                    <a:pt x="953" y="73"/>
                    <a:pt x="941" y="62"/>
                  </a:cubicBezTo>
                  <a:cubicBezTo>
                    <a:pt x="941" y="62"/>
                    <a:pt x="920" y="1"/>
                    <a:pt x="917" y="1"/>
                  </a:cubicBezTo>
                  <a:close/>
                  <a:moveTo>
                    <a:pt x="83" y="1002"/>
                  </a:moveTo>
                  <a:cubicBezTo>
                    <a:pt x="83" y="1006"/>
                    <a:pt x="93" y="1008"/>
                    <a:pt x="107" y="1011"/>
                  </a:cubicBezTo>
                  <a:lnTo>
                    <a:pt x="107" y="1011"/>
                  </a:lnTo>
                  <a:cubicBezTo>
                    <a:pt x="105" y="1002"/>
                    <a:pt x="94" y="1002"/>
                    <a:pt x="83" y="1002"/>
                  </a:cubicBezTo>
                  <a:close/>
                  <a:moveTo>
                    <a:pt x="164" y="1046"/>
                  </a:moveTo>
                  <a:cubicBezTo>
                    <a:pt x="157" y="1050"/>
                    <a:pt x="162" y="1050"/>
                    <a:pt x="179" y="1050"/>
                  </a:cubicBezTo>
                  <a:lnTo>
                    <a:pt x="203" y="1050"/>
                  </a:lnTo>
                  <a:cubicBezTo>
                    <a:pt x="203" y="1050"/>
                    <a:pt x="182" y="1047"/>
                    <a:pt x="164" y="1046"/>
                  </a:cubicBezTo>
                  <a:close/>
                  <a:moveTo>
                    <a:pt x="199" y="1056"/>
                  </a:moveTo>
                  <a:lnTo>
                    <a:pt x="199" y="1056"/>
                  </a:lnTo>
                  <a:cubicBezTo>
                    <a:pt x="204" y="1057"/>
                    <a:pt x="209" y="1059"/>
                    <a:pt x="214" y="1062"/>
                  </a:cubicBezTo>
                  <a:lnTo>
                    <a:pt x="238" y="1062"/>
                  </a:lnTo>
                  <a:cubicBezTo>
                    <a:pt x="238" y="1056"/>
                    <a:pt x="223" y="1056"/>
                    <a:pt x="204" y="1056"/>
                  </a:cubicBezTo>
                  <a:cubicBezTo>
                    <a:pt x="202" y="1056"/>
                    <a:pt x="201" y="1056"/>
                    <a:pt x="199" y="1056"/>
                  </a:cubicBezTo>
                  <a:close/>
                  <a:moveTo>
                    <a:pt x="1857" y="1062"/>
                  </a:moveTo>
                  <a:lnTo>
                    <a:pt x="1857" y="1062"/>
                  </a:lnTo>
                  <a:cubicBezTo>
                    <a:pt x="1860" y="1064"/>
                    <a:pt x="1863" y="1066"/>
                    <a:pt x="1865" y="1068"/>
                  </a:cubicBezTo>
                  <a:lnTo>
                    <a:pt x="1865" y="1068"/>
                  </a:lnTo>
                  <a:cubicBezTo>
                    <a:pt x="1864" y="1068"/>
                    <a:pt x="1863" y="1068"/>
                    <a:pt x="1862" y="1068"/>
                  </a:cubicBezTo>
                  <a:cubicBezTo>
                    <a:pt x="1857" y="1068"/>
                    <a:pt x="1857" y="1068"/>
                    <a:pt x="1857" y="1062"/>
                  </a:cubicBezTo>
                  <a:close/>
                  <a:moveTo>
                    <a:pt x="107" y="1011"/>
                  </a:moveTo>
                  <a:cubicBezTo>
                    <a:pt x="107" y="1012"/>
                    <a:pt x="107" y="1013"/>
                    <a:pt x="107" y="1014"/>
                  </a:cubicBezTo>
                  <a:cubicBezTo>
                    <a:pt x="107" y="1014"/>
                    <a:pt x="107" y="1014"/>
                    <a:pt x="95" y="1026"/>
                  </a:cubicBezTo>
                  <a:cubicBezTo>
                    <a:pt x="83" y="1032"/>
                    <a:pt x="92" y="1032"/>
                    <a:pt x="104" y="1032"/>
                  </a:cubicBezTo>
                  <a:cubicBezTo>
                    <a:pt x="116" y="1032"/>
                    <a:pt x="131" y="1032"/>
                    <a:pt x="131" y="1038"/>
                  </a:cubicBezTo>
                  <a:cubicBezTo>
                    <a:pt x="131" y="1050"/>
                    <a:pt x="60" y="1062"/>
                    <a:pt x="60" y="1074"/>
                  </a:cubicBezTo>
                  <a:lnTo>
                    <a:pt x="131" y="1074"/>
                  </a:lnTo>
                  <a:cubicBezTo>
                    <a:pt x="143" y="1074"/>
                    <a:pt x="48" y="1085"/>
                    <a:pt x="12" y="1097"/>
                  </a:cubicBezTo>
                  <a:lnTo>
                    <a:pt x="107" y="1097"/>
                  </a:lnTo>
                  <a:cubicBezTo>
                    <a:pt x="128" y="1094"/>
                    <a:pt x="137" y="1092"/>
                    <a:pt x="137" y="1092"/>
                  </a:cubicBezTo>
                  <a:lnTo>
                    <a:pt x="137" y="1092"/>
                  </a:lnTo>
                  <a:cubicBezTo>
                    <a:pt x="139" y="1092"/>
                    <a:pt x="93" y="1101"/>
                    <a:pt x="60" y="1109"/>
                  </a:cubicBezTo>
                  <a:cubicBezTo>
                    <a:pt x="75" y="1107"/>
                    <a:pt x="85" y="1106"/>
                    <a:pt x="91" y="1106"/>
                  </a:cubicBezTo>
                  <a:cubicBezTo>
                    <a:pt x="109" y="1106"/>
                    <a:pt x="103" y="1113"/>
                    <a:pt x="117" y="1113"/>
                  </a:cubicBezTo>
                  <a:cubicBezTo>
                    <a:pt x="123" y="1113"/>
                    <a:pt x="130" y="1112"/>
                    <a:pt x="143" y="1109"/>
                  </a:cubicBezTo>
                  <a:lnTo>
                    <a:pt x="143" y="1109"/>
                  </a:lnTo>
                  <a:cubicBezTo>
                    <a:pt x="119" y="1121"/>
                    <a:pt x="83" y="1133"/>
                    <a:pt x="83" y="1133"/>
                  </a:cubicBezTo>
                  <a:lnTo>
                    <a:pt x="131" y="1133"/>
                  </a:lnTo>
                  <a:cubicBezTo>
                    <a:pt x="179" y="1121"/>
                    <a:pt x="262" y="1109"/>
                    <a:pt x="226" y="1109"/>
                  </a:cubicBezTo>
                  <a:cubicBezTo>
                    <a:pt x="179" y="1097"/>
                    <a:pt x="214" y="1097"/>
                    <a:pt x="274" y="1085"/>
                  </a:cubicBezTo>
                  <a:lnTo>
                    <a:pt x="203" y="1085"/>
                  </a:lnTo>
                  <a:cubicBezTo>
                    <a:pt x="195" y="1082"/>
                    <a:pt x="187" y="1080"/>
                    <a:pt x="179" y="1080"/>
                  </a:cubicBezTo>
                  <a:cubicBezTo>
                    <a:pt x="163" y="1080"/>
                    <a:pt x="147" y="1085"/>
                    <a:pt x="131" y="1085"/>
                  </a:cubicBezTo>
                  <a:cubicBezTo>
                    <a:pt x="129" y="1085"/>
                    <a:pt x="128" y="1085"/>
                    <a:pt x="127" y="1085"/>
                  </a:cubicBezTo>
                  <a:lnTo>
                    <a:pt x="127" y="1085"/>
                  </a:lnTo>
                  <a:cubicBezTo>
                    <a:pt x="143" y="1085"/>
                    <a:pt x="143" y="1083"/>
                    <a:pt x="143" y="1074"/>
                  </a:cubicBezTo>
                  <a:lnTo>
                    <a:pt x="143" y="1062"/>
                  </a:lnTo>
                  <a:cubicBezTo>
                    <a:pt x="150" y="1058"/>
                    <a:pt x="157" y="1056"/>
                    <a:pt x="164" y="1054"/>
                  </a:cubicBezTo>
                  <a:lnTo>
                    <a:pt x="164" y="1054"/>
                  </a:lnTo>
                  <a:cubicBezTo>
                    <a:pt x="176" y="1056"/>
                    <a:pt x="188" y="1056"/>
                    <a:pt x="199" y="1056"/>
                  </a:cubicBezTo>
                  <a:lnTo>
                    <a:pt x="199" y="1056"/>
                  </a:lnTo>
                  <a:cubicBezTo>
                    <a:pt x="192" y="1054"/>
                    <a:pt x="186" y="1053"/>
                    <a:pt x="179" y="1053"/>
                  </a:cubicBezTo>
                  <a:cubicBezTo>
                    <a:pt x="174" y="1053"/>
                    <a:pt x="169" y="1053"/>
                    <a:pt x="164" y="1054"/>
                  </a:cubicBezTo>
                  <a:lnTo>
                    <a:pt x="164" y="1054"/>
                  </a:lnTo>
                  <a:cubicBezTo>
                    <a:pt x="157" y="1053"/>
                    <a:pt x="149" y="1052"/>
                    <a:pt x="143" y="1050"/>
                  </a:cubicBezTo>
                  <a:cubicBezTo>
                    <a:pt x="131" y="1046"/>
                    <a:pt x="134" y="1044"/>
                    <a:pt x="143" y="1044"/>
                  </a:cubicBezTo>
                  <a:cubicBezTo>
                    <a:pt x="148" y="1044"/>
                    <a:pt x="156" y="1045"/>
                    <a:pt x="164" y="1046"/>
                  </a:cubicBezTo>
                  <a:lnTo>
                    <a:pt x="164" y="1046"/>
                  </a:lnTo>
                  <a:cubicBezTo>
                    <a:pt x="167" y="1044"/>
                    <a:pt x="172" y="1041"/>
                    <a:pt x="179" y="1038"/>
                  </a:cubicBezTo>
                  <a:cubicBezTo>
                    <a:pt x="187" y="1034"/>
                    <a:pt x="196" y="1029"/>
                    <a:pt x="200" y="1026"/>
                  </a:cubicBezTo>
                  <a:lnTo>
                    <a:pt x="214" y="1026"/>
                  </a:lnTo>
                  <a:cubicBezTo>
                    <a:pt x="210" y="1025"/>
                    <a:pt x="206" y="1023"/>
                    <a:pt x="200" y="1022"/>
                  </a:cubicBezTo>
                  <a:lnTo>
                    <a:pt x="200" y="1022"/>
                  </a:lnTo>
                  <a:cubicBezTo>
                    <a:pt x="199" y="1022"/>
                    <a:pt x="197" y="1021"/>
                    <a:pt x="193" y="1021"/>
                  </a:cubicBezTo>
                  <a:lnTo>
                    <a:pt x="193" y="1021"/>
                  </a:lnTo>
                  <a:cubicBezTo>
                    <a:pt x="167" y="1016"/>
                    <a:pt x="130" y="1014"/>
                    <a:pt x="107" y="1011"/>
                  </a:cubicBezTo>
                  <a:close/>
                  <a:moveTo>
                    <a:pt x="238" y="1133"/>
                  </a:moveTo>
                  <a:lnTo>
                    <a:pt x="223" y="1137"/>
                  </a:lnTo>
                  <a:lnTo>
                    <a:pt x="223" y="1137"/>
                  </a:lnTo>
                  <a:cubicBezTo>
                    <a:pt x="227" y="1137"/>
                    <a:pt x="232" y="1135"/>
                    <a:pt x="238" y="1133"/>
                  </a:cubicBezTo>
                  <a:close/>
                  <a:moveTo>
                    <a:pt x="179" y="1133"/>
                  </a:moveTo>
                  <a:cubicBezTo>
                    <a:pt x="179" y="1133"/>
                    <a:pt x="61" y="1182"/>
                    <a:pt x="84" y="1182"/>
                  </a:cubicBezTo>
                  <a:cubicBezTo>
                    <a:pt x="86" y="1182"/>
                    <a:pt x="90" y="1182"/>
                    <a:pt x="95" y="1181"/>
                  </a:cubicBezTo>
                  <a:cubicBezTo>
                    <a:pt x="109" y="1181"/>
                    <a:pt x="156" y="1164"/>
                    <a:pt x="185" y="1156"/>
                  </a:cubicBezTo>
                  <a:lnTo>
                    <a:pt x="185" y="1156"/>
                  </a:lnTo>
                  <a:cubicBezTo>
                    <a:pt x="175" y="1156"/>
                    <a:pt x="165" y="1157"/>
                    <a:pt x="155" y="1157"/>
                  </a:cubicBezTo>
                  <a:lnTo>
                    <a:pt x="223" y="1137"/>
                  </a:lnTo>
                  <a:lnTo>
                    <a:pt x="223" y="1137"/>
                  </a:lnTo>
                  <a:cubicBezTo>
                    <a:pt x="220" y="1138"/>
                    <a:pt x="218" y="1138"/>
                    <a:pt x="216" y="1138"/>
                  </a:cubicBezTo>
                  <a:cubicBezTo>
                    <a:pt x="208" y="1138"/>
                    <a:pt x="210" y="1133"/>
                    <a:pt x="203" y="1133"/>
                  </a:cubicBezTo>
                  <a:close/>
                  <a:moveTo>
                    <a:pt x="298" y="1145"/>
                  </a:moveTo>
                  <a:cubicBezTo>
                    <a:pt x="282" y="1145"/>
                    <a:pt x="266" y="1145"/>
                    <a:pt x="251" y="1148"/>
                  </a:cubicBezTo>
                  <a:lnTo>
                    <a:pt x="251" y="1148"/>
                  </a:lnTo>
                  <a:cubicBezTo>
                    <a:pt x="236" y="1150"/>
                    <a:pt x="221" y="1152"/>
                    <a:pt x="207" y="1153"/>
                  </a:cubicBezTo>
                  <a:lnTo>
                    <a:pt x="207" y="1153"/>
                  </a:lnTo>
                  <a:cubicBezTo>
                    <a:pt x="210" y="1151"/>
                    <a:pt x="210" y="1150"/>
                    <a:pt x="207" y="1150"/>
                  </a:cubicBezTo>
                  <a:cubicBezTo>
                    <a:pt x="204" y="1150"/>
                    <a:pt x="196" y="1152"/>
                    <a:pt x="185" y="1156"/>
                  </a:cubicBezTo>
                  <a:lnTo>
                    <a:pt x="185" y="1156"/>
                  </a:lnTo>
                  <a:cubicBezTo>
                    <a:pt x="193" y="1155"/>
                    <a:pt x="200" y="1154"/>
                    <a:pt x="207" y="1153"/>
                  </a:cubicBezTo>
                  <a:lnTo>
                    <a:pt x="207" y="1153"/>
                  </a:lnTo>
                  <a:cubicBezTo>
                    <a:pt x="206" y="1154"/>
                    <a:pt x="205" y="1155"/>
                    <a:pt x="203" y="1157"/>
                  </a:cubicBezTo>
                  <a:cubicBezTo>
                    <a:pt x="155" y="1169"/>
                    <a:pt x="155" y="1169"/>
                    <a:pt x="191" y="1169"/>
                  </a:cubicBezTo>
                  <a:lnTo>
                    <a:pt x="238" y="1157"/>
                  </a:lnTo>
                  <a:lnTo>
                    <a:pt x="238" y="1157"/>
                  </a:lnTo>
                  <a:cubicBezTo>
                    <a:pt x="212" y="1166"/>
                    <a:pt x="166" y="1175"/>
                    <a:pt x="139" y="1183"/>
                  </a:cubicBezTo>
                  <a:lnTo>
                    <a:pt x="139" y="1183"/>
                  </a:lnTo>
                  <a:cubicBezTo>
                    <a:pt x="168" y="1175"/>
                    <a:pt x="223" y="1164"/>
                    <a:pt x="264" y="1155"/>
                  </a:cubicBezTo>
                  <a:lnTo>
                    <a:pt x="264" y="1155"/>
                  </a:lnTo>
                  <a:cubicBezTo>
                    <a:pt x="270" y="1154"/>
                    <a:pt x="276" y="1153"/>
                    <a:pt x="281" y="1151"/>
                  </a:cubicBezTo>
                  <a:lnTo>
                    <a:pt x="281" y="1151"/>
                  </a:lnTo>
                  <a:cubicBezTo>
                    <a:pt x="293" y="1149"/>
                    <a:pt x="303" y="1147"/>
                    <a:pt x="310" y="1145"/>
                  </a:cubicBezTo>
                  <a:cubicBezTo>
                    <a:pt x="306" y="1145"/>
                    <a:pt x="301" y="1145"/>
                    <a:pt x="297" y="1145"/>
                  </a:cubicBezTo>
                  <a:lnTo>
                    <a:pt x="297" y="1145"/>
                  </a:lnTo>
                  <a:cubicBezTo>
                    <a:pt x="298" y="1145"/>
                    <a:pt x="298" y="1145"/>
                    <a:pt x="298" y="1145"/>
                  </a:cubicBezTo>
                  <a:close/>
                  <a:moveTo>
                    <a:pt x="139" y="1183"/>
                  </a:moveTo>
                  <a:cubicBezTo>
                    <a:pt x="125" y="1187"/>
                    <a:pt x="117" y="1190"/>
                    <a:pt x="120" y="1192"/>
                  </a:cubicBezTo>
                  <a:lnTo>
                    <a:pt x="120" y="1192"/>
                  </a:lnTo>
                  <a:cubicBezTo>
                    <a:pt x="124" y="1189"/>
                    <a:pt x="131" y="1186"/>
                    <a:pt x="139" y="1183"/>
                  </a:cubicBezTo>
                  <a:close/>
                  <a:moveTo>
                    <a:pt x="167" y="1193"/>
                  </a:moveTo>
                  <a:cubicBezTo>
                    <a:pt x="167" y="1193"/>
                    <a:pt x="131" y="1193"/>
                    <a:pt x="119" y="1205"/>
                  </a:cubicBezTo>
                  <a:cubicBezTo>
                    <a:pt x="131" y="1201"/>
                    <a:pt x="135" y="1199"/>
                    <a:pt x="135" y="1199"/>
                  </a:cubicBezTo>
                  <a:lnTo>
                    <a:pt x="135" y="1199"/>
                  </a:lnTo>
                  <a:cubicBezTo>
                    <a:pt x="136" y="1199"/>
                    <a:pt x="123" y="1205"/>
                    <a:pt x="131" y="1205"/>
                  </a:cubicBezTo>
                  <a:lnTo>
                    <a:pt x="167" y="1193"/>
                  </a:lnTo>
                  <a:close/>
                  <a:moveTo>
                    <a:pt x="244" y="1213"/>
                  </a:moveTo>
                  <a:lnTo>
                    <a:pt x="244" y="1213"/>
                  </a:lnTo>
                  <a:cubicBezTo>
                    <a:pt x="243" y="1213"/>
                    <a:pt x="239" y="1215"/>
                    <a:pt x="234" y="1216"/>
                  </a:cubicBezTo>
                  <a:lnTo>
                    <a:pt x="234" y="1216"/>
                  </a:lnTo>
                  <a:cubicBezTo>
                    <a:pt x="236" y="1216"/>
                    <a:pt x="237" y="1216"/>
                    <a:pt x="238" y="1216"/>
                  </a:cubicBezTo>
                  <a:cubicBezTo>
                    <a:pt x="243" y="1214"/>
                    <a:pt x="244" y="1213"/>
                    <a:pt x="244" y="1213"/>
                  </a:cubicBezTo>
                  <a:close/>
                  <a:moveTo>
                    <a:pt x="179" y="1228"/>
                  </a:moveTo>
                  <a:cubicBezTo>
                    <a:pt x="171" y="1233"/>
                    <a:pt x="166" y="1237"/>
                    <a:pt x="162" y="1240"/>
                  </a:cubicBezTo>
                  <a:lnTo>
                    <a:pt x="162" y="1240"/>
                  </a:lnTo>
                  <a:cubicBezTo>
                    <a:pt x="168" y="1236"/>
                    <a:pt x="174" y="1232"/>
                    <a:pt x="179" y="1228"/>
                  </a:cubicBezTo>
                  <a:close/>
                  <a:moveTo>
                    <a:pt x="1512" y="1312"/>
                  </a:moveTo>
                  <a:lnTo>
                    <a:pt x="1512" y="1312"/>
                  </a:lnTo>
                  <a:cubicBezTo>
                    <a:pt x="1520" y="1319"/>
                    <a:pt x="1527" y="1322"/>
                    <a:pt x="1535" y="1323"/>
                  </a:cubicBezTo>
                  <a:lnTo>
                    <a:pt x="1535" y="1323"/>
                  </a:lnTo>
                  <a:lnTo>
                    <a:pt x="1512" y="1312"/>
                  </a:lnTo>
                  <a:close/>
                  <a:moveTo>
                    <a:pt x="322" y="1157"/>
                  </a:moveTo>
                  <a:cubicBezTo>
                    <a:pt x="310" y="1157"/>
                    <a:pt x="286" y="1157"/>
                    <a:pt x="262" y="1169"/>
                  </a:cubicBezTo>
                  <a:cubicBezTo>
                    <a:pt x="263" y="1170"/>
                    <a:pt x="264" y="1170"/>
                    <a:pt x="264" y="1171"/>
                  </a:cubicBezTo>
                  <a:lnTo>
                    <a:pt x="264" y="1171"/>
                  </a:lnTo>
                  <a:cubicBezTo>
                    <a:pt x="236" y="1176"/>
                    <a:pt x="151" y="1193"/>
                    <a:pt x="131" y="1193"/>
                  </a:cubicBezTo>
                  <a:cubicBezTo>
                    <a:pt x="125" y="1193"/>
                    <a:pt x="122" y="1192"/>
                    <a:pt x="120" y="1192"/>
                  </a:cubicBezTo>
                  <a:lnTo>
                    <a:pt x="120" y="1192"/>
                  </a:lnTo>
                  <a:cubicBezTo>
                    <a:pt x="120" y="1192"/>
                    <a:pt x="120" y="1192"/>
                    <a:pt x="119" y="1193"/>
                  </a:cubicBezTo>
                  <a:cubicBezTo>
                    <a:pt x="115" y="1197"/>
                    <a:pt x="117" y="1198"/>
                    <a:pt x="120" y="1198"/>
                  </a:cubicBezTo>
                  <a:cubicBezTo>
                    <a:pt x="127" y="1198"/>
                    <a:pt x="143" y="1193"/>
                    <a:pt x="143" y="1193"/>
                  </a:cubicBezTo>
                  <a:lnTo>
                    <a:pt x="167" y="1193"/>
                  </a:lnTo>
                  <a:cubicBezTo>
                    <a:pt x="179" y="1193"/>
                    <a:pt x="179" y="1193"/>
                    <a:pt x="143" y="1216"/>
                  </a:cubicBezTo>
                  <a:cubicBezTo>
                    <a:pt x="121" y="1231"/>
                    <a:pt x="108" y="1241"/>
                    <a:pt x="112" y="1241"/>
                  </a:cubicBezTo>
                  <a:cubicBezTo>
                    <a:pt x="115" y="1241"/>
                    <a:pt x="125" y="1237"/>
                    <a:pt x="143" y="1228"/>
                  </a:cubicBezTo>
                  <a:cubicBezTo>
                    <a:pt x="151" y="1228"/>
                    <a:pt x="143" y="1239"/>
                    <a:pt x="151" y="1239"/>
                  </a:cubicBezTo>
                  <a:cubicBezTo>
                    <a:pt x="155" y="1239"/>
                    <a:pt x="163" y="1236"/>
                    <a:pt x="179" y="1228"/>
                  </a:cubicBezTo>
                  <a:lnTo>
                    <a:pt x="179" y="1228"/>
                  </a:lnTo>
                  <a:cubicBezTo>
                    <a:pt x="179" y="1228"/>
                    <a:pt x="179" y="1228"/>
                    <a:pt x="179" y="1228"/>
                  </a:cubicBezTo>
                  <a:lnTo>
                    <a:pt x="179" y="1228"/>
                  </a:lnTo>
                  <a:lnTo>
                    <a:pt x="155" y="1252"/>
                  </a:lnTo>
                  <a:cubicBezTo>
                    <a:pt x="155" y="1252"/>
                    <a:pt x="147" y="1252"/>
                    <a:pt x="162" y="1240"/>
                  </a:cubicBezTo>
                  <a:lnTo>
                    <a:pt x="162" y="1240"/>
                  </a:lnTo>
                  <a:cubicBezTo>
                    <a:pt x="132" y="1263"/>
                    <a:pt x="96" y="1298"/>
                    <a:pt x="124" y="1298"/>
                  </a:cubicBezTo>
                  <a:cubicBezTo>
                    <a:pt x="132" y="1298"/>
                    <a:pt x="146" y="1295"/>
                    <a:pt x="167" y="1288"/>
                  </a:cubicBezTo>
                  <a:lnTo>
                    <a:pt x="167" y="1288"/>
                  </a:lnTo>
                  <a:cubicBezTo>
                    <a:pt x="108" y="1314"/>
                    <a:pt x="92" y="1322"/>
                    <a:pt x="98" y="1322"/>
                  </a:cubicBezTo>
                  <a:cubicBezTo>
                    <a:pt x="107" y="1322"/>
                    <a:pt x="178" y="1297"/>
                    <a:pt x="200" y="1289"/>
                  </a:cubicBezTo>
                  <a:lnTo>
                    <a:pt x="200" y="1289"/>
                  </a:lnTo>
                  <a:cubicBezTo>
                    <a:pt x="178" y="1300"/>
                    <a:pt x="136" y="1326"/>
                    <a:pt x="153" y="1326"/>
                  </a:cubicBezTo>
                  <a:cubicBezTo>
                    <a:pt x="156" y="1326"/>
                    <a:pt x="160" y="1325"/>
                    <a:pt x="167" y="1324"/>
                  </a:cubicBezTo>
                  <a:cubicBezTo>
                    <a:pt x="171" y="1324"/>
                    <a:pt x="185" y="1319"/>
                    <a:pt x="201" y="1313"/>
                  </a:cubicBezTo>
                  <a:lnTo>
                    <a:pt x="201" y="1313"/>
                  </a:lnTo>
                  <a:cubicBezTo>
                    <a:pt x="201" y="1314"/>
                    <a:pt x="202" y="1314"/>
                    <a:pt x="202" y="1314"/>
                  </a:cubicBezTo>
                  <a:cubicBezTo>
                    <a:pt x="203" y="1314"/>
                    <a:pt x="208" y="1312"/>
                    <a:pt x="214" y="1309"/>
                  </a:cubicBezTo>
                  <a:lnTo>
                    <a:pt x="214" y="1309"/>
                  </a:lnTo>
                  <a:cubicBezTo>
                    <a:pt x="213" y="1309"/>
                    <a:pt x="213" y="1309"/>
                    <a:pt x="213" y="1309"/>
                  </a:cubicBezTo>
                  <a:lnTo>
                    <a:pt x="213" y="1309"/>
                  </a:lnTo>
                  <a:cubicBezTo>
                    <a:pt x="213" y="1309"/>
                    <a:pt x="214" y="1309"/>
                    <a:pt x="214" y="1309"/>
                  </a:cubicBezTo>
                  <a:lnTo>
                    <a:pt x="214" y="1309"/>
                  </a:lnTo>
                  <a:cubicBezTo>
                    <a:pt x="214" y="1309"/>
                    <a:pt x="214" y="1309"/>
                    <a:pt x="214" y="1309"/>
                  </a:cubicBezTo>
                  <a:lnTo>
                    <a:pt x="214" y="1309"/>
                  </a:lnTo>
                  <a:cubicBezTo>
                    <a:pt x="226" y="1304"/>
                    <a:pt x="244" y="1296"/>
                    <a:pt x="259" y="1289"/>
                  </a:cubicBezTo>
                  <a:lnTo>
                    <a:pt x="259" y="1289"/>
                  </a:lnTo>
                  <a:cubicBezTo>
                    <a:pt x="234" y="1308"/>
                    <a:pt x="205" y="1324"/>
                    <a:pt x="214" y="1324"/>
                  </a:cubicBezTo>
                  <a:cubicBezTo>
                    <a:pt x="226" y="1312"/>
                    <a:pt x="250" y="1300"/>
                    <a:pt x="262" y="1288"/>
                  </a:cubicBezTo>
                  <a:lnTo>
                    <a:pt x="286" y="1276"/>
                  </a:lnTo>
                  <a:lnTo>
                    <a:pt x="286" y="1276"/>
                  </a:lnTo>
                  <a:cubicBezTo>
                    <a:pt x="285" y="1276"/>
                    <a:pt x="273" y="1282"/>
                    <a:pt x="259" y="1289"/>
                  </a:cubicBezTo>
                  <a:lnTo>
                    <a:pt x="259" y="1289"/>
                  </a:lnTo>
                  <a:cubicBezTo>
                    <a:pt x="260" y="1288"/>
                    <a:pt x="260" y="1288"/>
                    <a:pt x="261" y="1287"/>
                  </a:cubicBezTo>
                  <a:lnTo>
                    <a:pt x="261" y="1287"/>
                  </a:lnTo>
                  <a:cubicBezTo>
                    <a:pt x="250" y="1294"/>
                    <a:pt x="231" y="1302"/>
                    <a:pt x="214" y="1309"/>
                  </a:cubicBezTo>
                  <a:lnTo>
                    <a:pt x="214" y="1309"/>
                  </a:lnTo>
                  <a:cubicBezTo>
                    <a:pt x="235" y="1298"/>
                    <a:pt x="274" y="1276"/>
                    <a:pt x="274" y="1276"/>
                  </a:cubicBezTo>
                  <a:lnTo>
                    <a:pt x="274" y="1276"/>
                  </a:lnTo>
                  <a:cubicBezTo>
                    <a:pt x="270" y="1280"/>
                    <a:pt x="266" y="1283"/>
                    <a:pt x="261" y="1287"/>
                  </a:cubicBezTo>
                  <a:lnTo>
                    <a:pt x="261" y="1287"/>
                  </a:lnTo>
                  <a:cubicBezTo>
                    <a:pt x="269" y="1283"/>
                    <a:pt x="274" y="1279"/>
                    <a:pt x="274" y="1276"/>
                  </a:cubicBezTo>
                  <a:lnTo>
                    <a:pt x="274" y="1276"/>
                  </a:lnTo>
                  <a:cubicBezTo>
                    <a:pt x="274" y="1276"/>
                    <a:pt x="274" y="1276"/>
                    <a:pt x="274" y="1276"/>
                  </a:cubicBezTo>
                  <a:lnTo>
                    <a:pt x="274" y="1276"/>
                  </a:lnTo>
                  <a:cubicBezTo>
                    <a:pt x="274" y="1276"/>
                    <a:pt x="274" y="1276"/>
                    <a:pt x="274" y="1276"/>
                  </a:cubicBezTo>
                  <a:cubicBezTo>
                    <a:pt x="299" y="1262"/>
                    <a:pt x="309" y="1256"/>
                    <a:pt x="308" y="1256"/>
                  </a:cubicBezTo>
                  <a:lnTo>
                    <a:pt x="308" y="1256"/>
                  </a:lnTo>
                  <a:cubicBezTo>
                    <a:pt x="306" y="1256"/>
                    <a:pt x="200" y="1312"/>
                    <a:pt x="191" y="1312"/>
                  </a:cubicBezTo>
                  <a:cubicBezTo>
                    <a:pt x="191" y="1312"/>
                    <a:pt x="257" y="1270"/>
                    <a:pt x="244" y="1270"/>
                  </a:cubicBezTo>
                  <a:cubicBezTo>
                    <a:pt x="242" y="1270"/>
                    <a:pt x="236" y="1272"/>
                    <a:pt x="226" y="1276"/>
                  </a:cubicBezTo>
                  <a:cubicBezTo>
                    <a:pt x="286" y="1252"/>
                    <a:pt x="250" y="1240"/>
                    <a:pt x="250" y="1228"/>
                  </a:cubicBezTo>
                  <a:lnTo>
                    <a:pt x="214" y="1228"/>
                  </a:lnTo>
                  <a:cubicBezTo>
                    <a:pt x="208" y="1228"/>
                    <a:pt x="223" y="1221"/>
                    <a:pt x="234" y="1216"/>
                  </a:cubicBezTo>
                  <a:lnTo>
                    <a:pt x="234" y="1216"/>
                  </a:lnTo>
                  <a:cubicBezTo>
                    <a:pt x="230" y="1216"/>
                    <a:pt x="227" y="1216"/>
                    <a:pt x="223" y="1217"/>
                  </a:cubicBezTo>
                  <a:lnTo>
                    <a:pt x="223" y="1217"/>
                  </a:lnTo>
                  <a:cubicBezTo>
                    <a:pt x="260" y="1206"/>
                    <a:pt x="303" y="1193"/>
                    <a:pt x="274" y="1193"/>
                  </a:cubicBezTo>
                  <a:lnTo>
                    <a:pt x="274" y="1193"/>
                  </a:lnTo>
                  <a:cubicBezTo>
                    <a:pt x="250" y="1193"/>
                    <a:pt x="226" y="1205"/>
                    <a:pt x="203" y="1205"/>
                  </a:cubicBezTo>
                  <a:cubicBezTo>
                    <a:pt x="195" y="1207"/>
                    <a:pt x="191" y="1208"/>
                    <a:pt x="189" y="1208"/>
                  </a:cubicBezTo>
                  <a:cubicBezTo>
                    <a:pt x="187" y="1208"/>
                    <a:pt x="190" y="1206"/>
                    <a:pt x="192" y="1204"/>
                  </a:cubicBezTo>
                  <a:lnTo>
                    <a:pt x="192" y="1204"/>
                  </a:lnTo>
                  <a:cubicBezTo>
                    <a:pt x="213" y="1200"/>
                    <a:pt x="240" y="1190"/>
                    <a:pt x="268" y="1173"/>
                  </a:cubicBezTo>
                  <a:lnTo>
                    <a:pt x="268" y="1173"/>
                  </a:lnTo>
                  <a:cubicBezTo>
                    <a:pt x="270" y="1173"/>
                    <a:pt x="273" y="1174"/>
                    <a:pt x="276" y="1174"/>
                  </a:cubicBezTo>
                  <a:cubicBezTo>
                    <a:pt x="289" y="1174"/>
                    <a:pt x="308" y="1165"/>
                    <a:pt x="333" y="1157"/>
                  </a:cubicBezTo>
                  <a:close/>
                  <a:moveTo>
                    <a:pt x="238" y="1322"/>
                  </a:moveTo>
                  <a:cubicBezTo>
                    <a:pt x="232" y="1324"/>
                    <a:pt x="226" y="1326"/>
                    <a:pt x="221" y="1326"/>
                  </a:cubicBezTo>
                  <a:cubicBezTo>
                    <a:pt x="219" y="1326"/>
                    <a:pt x="216" y="1325"/>
                    <a:pt x="214" y="1324"/>
                  </a:cubicBezTo>
                  <a:cubicBezTo>
                    <a:pt x="207" y="1331"/>
                    <a:pt x="207" y="1333"/>
                    <a:pt x="210" y="1333"/>
                  </a:cubicBezTo>
                  <a:cubicBezTo>
                    <a:pt x="214" y="1333"/>
                    <a:pt x="225" y="1329"/>
                    <a:pt x="238" y="1322"/>
                  </a:cubicBezTo>
                  <a:close/>
                  <a:moveTo>
                    <a:pt x="337" y="1325"/>
                  </a:moveTo>
                  <a:cubicBezTo>
                    <a:pt x="336" y="1325"/>
                    <a:pt x="323" y="1334"/>
                    <a:pt x="310" y="1347"/>
                  </a:cubicBezTo>
                  <a:cubicBezTo>
                    <a:pt x="331" y="1331"/>
                    <a:pt x="338" y="1325"/>
                    <a:pt x="337" y="1325"/>
                  </a:cubicBezTo>
                  <a:close/>
                  <a:moveTo>
                    <a:pt x="302" y="1291"/>
                  </a:moveTo>
                  <a:cubicBezTo>
                    <a:pt x="301" y="1291"/>
                    <a:pt x="292" y="1294"/>
                    <a:pt x="274" y="1300"/>
                  </a:cubicBezTo>
                  <a:cubicBezTo>
                    <a:pt x="274" y="1300"/>
                    <a:pt x="274" y="1300"/>
                    <a:pt x="274" y="1300"/>
                  </a:cubicBezTo>
                  <a:lnTo>
                    <a:pt x="274" y="1300"/>
                  </a:lnTo>
                  <a:cubicBezTo>
                    <a:pt x="262" y="1308"/>
                    <a:pt x="249" y="1316"/>
                    <a:pt x="238" y="1322"/>
                  </a:cubicBezTo>
                  <a:lnTo>
                    <a:pt x="238" y="1322"/>
                  </a:lnTo>
                  <a:cubicBezTo>
                    <a:pt x="243" y="1319"/>
                    <a:pt x="248" y="1317"/>
                    <a:pt x="253" y="1314"/>
                  </a:cubicBezTo>
                  <a:lnTo>
                    <a:pt x="253" y="1314"/>
                  </a:lnTo>
                  <a:cubicBezTo>
                    <a:pt x="224" y="1332"/>
                    <a:pt x="196" y="1350"/>
                    <a:pt x="167" y="1359"/>
                  </a:cubicBezTo>
                  <a:cubicBezTo>
                    <a:pt x="160" y="1366"/>
                    <a:pt x="161" y="1373"/>
                    <a:pt x="168" y="1373"/>
                  </a:cubicBezTo>
                  <a:cubicBezTo>
                    <a:pt x="173" y="1373"/>
                    <a:pt x="181" y="1369"/>
                    <a:pt x="191" y="1359"/>
                  </a:cubicBezTo>
                  <a:cubicBezTo>
                    <a:pt x="198" y="1357"/>
                    <a:pt x="204" y="1355"/>
                    <a:pt x="209" y="1355"/>
                  </a:cubicBezTo>
                  <a:lnTo>
                    <a:pt x="209" y="1355"/>
                  </a:lnTo>
                  <a:cubicBezTo>
                    <a:pt x="202" y="1360"/>
                    <a:pt x="196" y="1366"/>
                    <a:pt x="191" y="1371"/>
                  </a:cubicBezTo>
                  <a:cubicBezTo>
                    <a:pt x="197" y="1365"/>
                    <a:pt x="204" y="1359"/>
                    <a:pt x="212" y="1354"/>
                  </a:cubicBezTo>
                  <a:lnTo>
                    <a:pt x="212" y="1354"/>
                  </a:lnTo>
                  <a:cubicBezTo>
                    <a:pt x="211" y="1354"/>
                    <a:pt x="210" y="1354"/>
                    <a:pt x="209" y="1355"/>
                  </a:cubicBezTo>
                  <a:lnTo>
                    <a:pt x="209" y="1355"/>
                  </a:lnTo>
                  <a:cubicBezTo>
                    <a:pt x="231" y="1336"/>
                    <a:pt x="258" y="1318"/>
                    <a:pt x="286" y="1300"/>
                  </a:cubicBezTo>
                  <a:cubicBezTo>
                    <a:pt x="298" y="1294"/>
                    <a:pt x="304" y="1291"/>
                    <a:pt x="302" y="1291"/>
                  </a:cubicBezTo>
                  <a:close/>
                  <a:moveTo>
                    <a:pt x="286" y="1324"/>
                  </a:moveTo>
                  <a:cubicBezTo>
                    <a:pt x="260" y="1332"/>
                    <a:pt x="234" y="1341"/>
                    <a:pt x="212" y="1354"/>
                  </a:cubicBezTo>
                  <a:lnTo>
                    <a:pt x="212" y="1354"/>
                  </a:lnTo>
                  <a:cubicBezTo>
                    <a:pt x="214" y="1354"/>
                    <a:pt x="215" y="1354"/>
                    <a:pt x="216" y="1354"/>
                  </a:cubicBezTo>
                  <a:cubicBezTo>
                    <a:pt x="228" y="1354"/>
                    <a:pt x="230" y="1359"/>
                    <a:pt x="238" y="1359"/>
                  </a:cubicBezTo>
                  <a:cubicBezTo>
                    <a:pt x="238" y="1359"/>
                    <a:pt x="250" y="1371"/>
                    <a:pt x="214" y="1395"/>
                  </a:cubicBezTo>
                  <a:cubicBezTo>
                    <a:pt x="211" y="1399"/>
                    <a:pt x="207" y="1403"/>
                    <a:pt x="203" y="1407"/>
                  </a:cubicBezTo>
                  <a:lnTo>
                    <a:pt x="203" y="1407"/>
                  </a:lnTo>
                  <a:cubicBezTo>
                    <a:pt x="238" y="1383"/>
                    <a:pt x="262" y="1371"/>
                    <a:pt x="298" y="1359"/>
                  </a:cubicBezTo>
                  <a:lnTo>
                    <a:pt x="310" y="1347"/>
                  </a:lnTo>
                  <a:lnTo>
                    <a:pt x="310" y="1347"/>
                  </a:lnTo>
                  <a:cubicBezTo>
                    <a:pt x="282" y="1361"/>
                    <a:pt x="270" y="1367"/>
                    <a:pt x="265" y="1367"/>
                  </a:cubicBezTo>
                  <a:cubicBezTo>
                    <a:pt x="262" y="1367"/>
                    <a:pt x="262" y="1364"/>
                    <a:pt x="262" y="1359"/>
                  </a:cubicBezTo>
                  <a:cubicBezTo>
                    <a:pt x="274" y="1347"/>
                    <a:pt x="274" y="1347"/>
                    <a:pt x="286" y="1336"/>
                  </a:cubicBezTo>
                  <a:lnTo>
                    <a:pt x="286" y="1324"/>
                  </a:lnTo>
                  <a:close/>
                  <a:moveTo>
                    <a:pt x="1453" y="1443"/>
                  </a:moveTo>
                  <a:cubicBezTo>
                    <a:pt x="1453" y="1443"/>
                    <a:pt x="1469" y="1455"/>
                    <a:pt x="1486" y="1467"/>
                  </a:cubicBezTo>
                  <a:lnTo>
                    <a:pt x="1486" y="1467"/>
                  </a:lnTo>
                  <a:cubicBezTo>
                    <a:pt x="1480" y="1467"/>
                    <a:pt x="1478" y="1472"/>
                    <a:pt x="1480" y="1472"/>
                  </a:cubicBezTo>
                  <a:cubicBezTo>
                    <a:pt x="1482" y="1472"/>
                    <a:pt x="1484" y="1471"/>
                    <a:pt x="1487" y="1467"/>
                  </a:cubicBezTo>
                  <a:lnTo>
                    <a:pt x="1487" y="1467"/>
                  </a:lnTo>
                  <a:cubicBezTo>
                    <a:pt x="1488" y="1468"/>
                    <a:pt x="1489" y="1469"/>
                    <a:pt x="1490" y="1469"/>
                  </a:cubicBezTo>
                  <a:lnTo>
                    <a:pt x="1490" y="1469"/>
                  </a:lnTo>
                  <a:lnTo>
                    <a:pt x="1488" y="1466"/>
                  </a:lnTo>
                  <a:cubicBezTo>
                    <a:pt x="1488" y="1466"/>
                    <a:pt x="1476" y="1455"/>
                    <a:pt x="1453" y="1443"/>
                  </a:cubicBezTo>
                  <a:close/>
                  <a:moveTo>
                    <a:pt x="313" y="1367"/>
                  </a:moveTo>
                  <a:cubicBezTo>
                    <a:pt x="296" y="1367"/>
                    <a:pt x="256" y="1380"/>
                    <a:pt x="203" y="1407"/>
                  </a:cubicBezTo>
                  <a:lnTo>
                    <a:pt x="203" y="1407"/>
                  </a:lnTo>
                  <a:cubicBezTo>
                    <a:pt x="203" y="1407"/>
                    <a:pt x="203" y="1407"/>
                    <a:pt x="203" y="1407"/>
                  </a:cubicBezTo>
                  <a:lnTo>
                    <a:pt x="203" y="1407"/>
                  </a:lnTo>
                  <a:cubicBezTo>
                    <a:pt x="203" y="1407"/>
                    <a:pt x="203" y="1407"/>
                    <a:pt x="203" y="1407"/>
                  </a:cubicBezTo>
                  <a:cubicBezTo>
                    <a:pt x="203" y="1407"/>
                    <a:pt x="203" y="1407"/>
                    <a:pt x="203" y="1407"/>
                  </a:cubicBezTo>
                  <a:lnTo>
                    <a:pt x="203" y="1407"/>
                  </a:lnTo>
                  <a:cubicBezTo>
                    <a:pt x="185" y="1425"/>
                    <a:pt x="167" y="1445"/>
                    <a:pt x="180" y="1445"/>
                  </a:cubicBezTo>
                  <a:cubicBezTo>
                    <a:pt x="182" y="1445"/>
                    <a:pt x="186" y="1444"/>
                    <a:pt x="191" y="1443"/>
                  </a:cubicBezTo>
                  <a:cubicBezTo>
                    <a:pt x="226" y="1431"/>
                    <a:pt x="238" y="1419"/>
                    <a:pt x="238" y="1419"/>
                  </a:cubicBezTo>
                  <a:cubicBezTo>
                    <a:pt x="250" y="1419"/>
                    <a:pt x="238" y="1431"/>
                    <a:pt x="238" y="1443"/>
                  </a:cubicBezTo>
                  <a:cubicBezTo>
                    <a:pt x="229" y="1452"/>
                    <a:pt x="227" y="1470"/>
                    <a:pt x="233" y="1470"/>
                  </a:cubicBezTo>
                  <a:cubicBezTo>
                    <a:pt x="234" y="1470"/>
                    <a:pt x="236" y="1469"/>
                    <a:pt x="238" y="1466"/>
                  </a:cubicBezTo>
                  <a:cubicBezTo>
                    <a:pt x="258" y="1451"/>
                    <a:pt x="267" y="1445"/>
                    <a:pt x="271" y="1445"/>
                  </a:cubicBezTo>
                  <a:cubicBezTo>
                    <a:pt x="278" y="1445"/>
                    <a:pt x="262" y="1466"/>
                    <a:pt x="262" y="1466"/>
                  </a:cubicBezTo>
                  <a:cubicBezTo>
                    <a:pt x="262" y="1466"/>
                    <a:pt x="262" y="1478"/>
                    <a:pt x="274" y="1478"/>
                  </a:cubicBezTo>
                  <a:cubicBezTo>
                    <a:pt x="277" y="1478"/>
                    <a:pt x="279" y="1478"/>
                    <a:pt x="281" y="1478"/>
                  </a:cubicBezTo>
                  <a:lnTo>
                    <a:pt x="281" y="1478"/>
                  </a:lnTo>
                  <a:cubicBezTo>
                    <a:pt x="262" y="1496"/>
                    <a:pt x="262" y="1502"/>
                    <a:pt x="262" y="1502"/>
                  </a:cubicBezTo>
                  <a:cubicBezTo>
                    <a:pt x="262" y="1507"/>
                    <a:pt x="262" y="1510"/>
                    <a:pt x="265" y="1510"/>
                  </a:cubicBezTo>
                  <a:cubicBezTo>
                    <a:pt x="268" y="1510"/>
                    <a:pt x="277" y="1504"/>
                    <a:pt x="298" y="1490"/>
                  </a:cubicBezTo>
                  <a:cubicBezTo>
                    <a:pt x="298" y="1484"/>
                    <a:pt x="301" y="1481"/>
                    <a:pt x="305" y="1478"/>
                  </a:cubicBezTo>
                  <a:lnTo>
                    <a:pt x="298" y="1478"/>
                  </a:lnTo>
                  <a:cubicBezTo>
                    <a:pt x="298" y="1478"/>
                    <a:pt x="305" y="1463"/>
                    <a:pt x="302" y="1463"/>
                  </a:cubicBezTo>
                  <a:lnTo>
                    <a:pt x="302" y="1463"/>
                  </a:lnTo>
                  <a:cubicBezTo>
                    <a:pt x="302" y="1463"/>
                    <a:pt x="300" y="1464"/>
                    <a:pt x="298" y="1466"/>
                  </a:cubicBezTo>
                  <a:cubicBezTo>
                    <a:pt x="289" y="1475"/>
                    <a:pt x="287" y="1478"/>
                    <a:pt x="281" y="1478"/>
                  </a:cubicBezTo>
                  <a:lnTo>
                    <a:pt x="281" y="1478"/>
                  </a:lnTo>
                  <a:cubicBezTo>
                    <a:pt x="288" y="1472"/>
                    <a:pt x="297" y="1464"/>
                    <a:pt x="310" y="1455"/>
                  </a:cubicBezTo>
                  <a:cubicBezTo>
                    <a:pt x="345" y="1431"/>
                    <a:pt x="345" y="1455"/>
                    <a:pt x="381" y="1419"/>
                  </a:cubicBezTo>
                  <a:cubicBezTo>
                    <a:pt x="399" y="1401"/>
                    <a:pt x="405" y="1392"/>
                    <a:pt x="402" y="1392"/>
                  </a:cubicBezTo>
                  <a:lnTo>
                    <a:pt x="402" y="1392"/>
                  </a:lnTo>
                  <a:cubicBezTo>
                    <a:pt x="399" y="1392"/>
                    <a:pt x="387" y="1401"/>
                    <a:pt x="369" y="1419"/>
                  </a:cubicBezTo>
                  <a:cubicBezTo>
                    <a:pt x="359" y="1429"/>
                    <a:pt x="350" y="1434"/>
                    <a:pt x="345" y="1434"/>
                  </a:cubicBezTo>
                  <a:cubicBezTo>
                    <a:pt x="333" y="1434"/>
                    <a:pt x="339" y="1408"/>
                    <a:pt x="381" y="1383"/>
                  </a:cubicBezTo>
                  <a:lnTo>
                    <a:pt x="381" y="1383"/>
                  </a:lnTo>
                  <a:cubicBezTo>
                    <a:pt x="357" y="1395"/>
                    <a:pt x="345" y="1407"/>
                    <a:pt x="322" y="1419"/>
                  </a:cubicBezTo>
                  <a:cubicBezTo>
                    <a:pt x="322" y="1419"/>
                    <a:pt x="310" y="1419"/>
                    <a:pt x="274" y="1443"/>
                  </a:cubicBezTo>
                  <a:cubicBezTo>
                    <a:pt x="345" y="1395"/>
                    <a:pt x="322" y="1371"/>
                    <a:pt x="322" y="1371"/>
                  </a:cubicBezTo>
                  <a:cubicBezTo>
                    <a:pt x="322" y="1368"/>
                    <a:pt x="319" y="1367"/>
                    <a:pt x="313" y="1367"/>
                  </a:cubicBezTo>
                  <a:close/>
                  <a:moveTo>
                    <a:pt x="369" y="1443"/>
                  </a:moveTo>
                  <a:cubicBezTo>
                    <a:pt x="353" y="1459"/>
                    <a:pt x="337" y="1474"/>
                    <a:pt x="322" y="1490"/>
                  </a:cubicBezTo>
                  <a:cubicBezTo>
                    <a:pt x="337" y="1475"/>
                    <a:pt x="339" y="1471"/>
                    <a:pt x="336" y="1471"/>
                  </a:cubicBezTo>
                  <a:cubicBezTo>
                    <a:pt x="334" y="1471"/>
                    <a:pt x="330" y="1472"/>
                    <a:pt x="326" y="1474"/>
                  </a:cubicBezTo>
                  <a:lnTo>
                    <a:pt x="326" y="1474"/>
                  </a:lnTo>
                  <a:cubicBezTo>
                    <a:pt x="329" y="1468"/>
                    <a:pt x="329" y="1465"/>
                    <a:pt x="326" y="1465"/>
                  </a:cubicBezTo>
                  <a:cubicBezTo>
                    <a:pt x="325" y="1465"/>
                    <a:pt x="324" y="1465"/>
                    <a:pt x="322" y="1466"/>
                  </a:cubicBezTo>
                  <a:cubicBezTo>
                    <a:pt x="316" y="1472"/>
                    <a:pt x="310" y="1475"/>
                    <a:pt x="305" y="1478"/>
                  </a:cubicBezTo>
                  <a:lnTo>
                    <a:pt x="310" y="1478"/>
                  </a:lnTo>
                  <a:cubicBezTo>
                    <a:pt x="314" y="1478"/>
                    <a:pt x="320" y="1476"/>
                    <a:pt x="326" y="1474"/>
                  </a:cubicBezTo>
                  <a:lnTo>
                    <a:pt x="326" y="1474"/>
                  </a:lnTo>
                  <a:cubicBezTo>
                    <a:pt x="319" y="1488"/>
                    <a:pt x="298" y="1514"/>
                    <a:pt x="298" y="1514"/>
                  </a:cubicBezTo>
                  <a:cubicBezTo>
                    <a:pt x="306" y="1506"/>
                    <a:pt x="314" y="1498"/>
                    <a:pt x="322" y="1490"/>
                  </a:cubicBezTo>
                  <a:lnTo>
                    <a:pt x="322" y="1490"/>
                  </a:lnTo>
                  <a:cubicBezTo>
                    <a:pt x="302" y="1510"/>
                    <a:pt x="291" y="1529"/>
                    <a:pt x="294" y="1529"/>
                  </a:cubicBezTo>
                  <a:cubicBezTo>
                    <a:pt x="294" y="1529"/>
                    <a:pt x="296" y="1528"/>
                    <a:pt x="298" y="1526"/>
                  </a:cubicBezTo>
                  <a:cubicBezTo>
                    <a:pt x="310" y="1526"/>
                    <a:pt x="322" y="1517"/>
                    <a:pt x="333" y="1509"/>
                  </a:cubicBezTo>
                  <a:lnTo>
                    <a:pt x="333" y="1509"/>
                  </a:lnTo>
                  <a:cubicBezTo>
                    <a:pt x="333" y="1510"/>
                    <a:pt x="333" y="1512"/>
                    <a:pt x="333" y="1514"/>
                  </a:cubicBezTo>
                  <a:lnTo>
                    <a:pt x="333" y="1514"/>
                  </a:lnTo>
                  <a:cubicBezTo>
                    <a:pt x="340" y="1509"/>
                    <a:pt x="348" y="1505"/>
                    <a:pt x="357" y="1502"/>
                  </a:cubicBezTo>
                  <a:cubicBezTo>
                    <a:pt x="356" y="1501"/>
                    <a:pt x="354" y="1500"/>
                    <a:pt x="351" y="1500"/>
                  </a:cubicBezTo>
                  <a:cubicBezTo>
                    <a:pt x="346" y="1500"/>
                    <a:pt x="340" y="1504"/>
                    <a:pt x="333" y="1509"/>
                  </a:cubicBezTo>
                  <a:lnTo>
                    <a:pt x="333" y="1509"/>
                  </a:lnTo>
                  <a:cubicBezTo>
                    <a:pt x="331" y="1505"/>
                    <a:pt x="329" y="1507"/>
                    <a:pt x="357" y="1478"/>
                  </a:cubicBezTo>
                  <a:cubicBezTo>
                    <a:pt x="357" y="1467"/>
                    <a:pt x="334" y="1478"/>
                    <a:pt x="369" y="1443"/>
                  </a:cubicBezTo>
                  <a:close/>
                  <a:moveTo>
                    <a:pt x="333" y="1514"/>
                  </a:moveTo>
                  <a:cubicBezTo>
                    <a:pt x="316" y="1526"/>
                    <a:pt x="310" y="1541"/>
                    <a:pt x="310" y="1550"/>
                  </a:cubicBezTo>
                  <a:cubicBezTo>
                    <a:pt x="310" y="1550"/>
                    <a:pt x="333" y="1526"/>
                    <a:pt x="345" y="1514"/>
                  </a:cubicBezTo>
                  <a:lnTo>
                    <a:pt x="333" y="1514"/>
                  </a:lnTo>
                  <a:cubicBezTo>
                    <a:pt x="333" y="1514"/>
                    <a:pt x="333" y="1514"/>
                    <a:pt x="333" y="1514"/>
                  </a:cubicBezTo>
                  <a:close/>
                  <a:moveTo>
                    <a:pt x="1203" y="1490"/>
                  </a:moveTo>
                  <a:cubicBezTo>
                    <a:pt x="1212" y="1509"/>
                    <a:pt x="1221" y="1550"/>
                    <a:pt x="1242" y="1572"/>
                  </a:cubicBezTo>
                  <a:lnTo>
                    <a:pt x="1242" y="1572"/>
                  </a:lnTo>
                  <a:cubicBezTo>
                    <a:pt x="1231" y="1547"/>
                    <a:pt x="1217" y="1519"/>
                    <a:pt x="1203" y="1490"/>
                  </a:cubicBezTo>
                  <a:close/>
                  <a:moveTo>
                    <a:pt x="1286" y="1586"/>
                  </a:moveTo>
                  <a:cubicBezTo>
                    <a:pt x="1283" y="1589"/>
                    <a:pt x="1281" y="1592"/>
                    <a:pt x="1281" y="1596"/>
                  </a:cubicBezTo>
                  <a:lnTo>
                    <a:pt x="1281" y="1596"/>
                  </a:lnTo>
                  <a:cubicBezTo>
                    <a:pt x="1286" y="1594"/>
                    <a:pt x="1286" y="1586"/>
                    <a:pt x="1286" y="1586"/>
                  </a:cubicBezTo>
                  <a:close/>
                  <a:moveTo>
                    <a:pt x="272" y="1616"/>
                  </a:moveTo>
                  <a:cubicBezTo>
                    <a:pt x="269" y="1618"/>
                    <a:pt x="266" y="1619"/>
                    <a:pt x="262" y="1621"/>
                  </a:cubicBezTo>
                  <a:cubicBezTo>
                    <a:pt x="260" y="1625"/>
                    <a:pt x="260" y="1627"/>
                    <a:pt x="261" y="1627"/>
                  </a:cubicBezTo>
                  <a:cubicBezTo>
                    <a:pt x="262" y="1627"/>
                    <a:pt x="266" y="1622"/>
                    <a:pt x="272" y="1616"/>
                  </a:cubicBezTo>
                  <a:close/>
                  <a:moveTo>
                    <a:pt x="631" y="1574"/>
                  </a:moveTo>
                  <a:lnTo>
                    <a:pt x="607" y="1633"/>
                  </a:lnTo>
                  <a:cubicBezTo>
                    <a:pt x="619" y="1609"/>
                    <a:pt x="631" y="1597"/>
                    <a:pt x="631" y="1574"/>
                  </a:cubicBezTo>
                  <a:close/>
                  <a:moveTo>
                    <a:pt x="822" y="1645"/>
                  </a:moveTo>
                  <a:cubicBezTo>
                    <a:pt x="822" y="1645"/>
                    <a:pt x="822" y="1645"/>
                    <a:pt x="822" y="1645"/>
                  </a:cubicBezTo>
                  <a:lnTo>
                    <a:pt x="822" y="1645"/>
                  </a:lnTo>
                  <a:close/>
                  <a:moveTo>
                    <a:pt x="822" y="1645"/>
                  </a:moveTo>
                  <a:cubicBezTo>
                    <a:pt x="822" y="1645"/>
                    <a:pt x="822" y="1645"/>
                    <a:pt x="822" y="1645"/>
                  </a:cubicBezTo>
                  <a:lnTo>
                    <a:pt x="822" y="1645"/>
                  </a:lnTo>
                  <a:close/>
                  <a:moveTo>
                    <a:pt x="1084" y="1633"/>
                  </a:moveTo>
                  <a:lnTo>
                    <a:pt x="1091" y="1654"/>
                  </a:lnTo>
                  <a:lnTo>
                    <a:pt x="1091" y="1654"/>
                  </a:lnTo>
                  <a:cubicBezTo>
                    <a:pt x="1090" y="1653"/>
                    <a:pt x="1087" y="1648"/>
                    <a:pt x="1084" y="1633"/>
                  </a:cubicBezTo>
                  <a:close/>
                  <a:moveTo>
                    <a:pt x="1111" y="1684"/>
                  </a:moveTo>
                  <a:lnTo>
                    <a:pt x="1111" y="1684"/>
                  </a:lnTo>
                  <a:cubicBezTo>
                    <a:pt x="1111" y="1686"/>
                    <a:pt x="1112" y="1688"/>
                    <a:pt x="1113" y="1690"/>
                  </a:cubicBezTo>
                  <a:lnTo>
                    <a:pt x="1113" y="1690"/>
                  </a:lnTo>
                  <a:cubicBezTo>
                    <a:pt x="1112" y="1688"/>
                    <a:pt x="1112" y="1686"/>
                    <a:pt x="1111" y="1684"/>
                  </a:cubicBezTo>
                  <a:close/>
                  <a:moveTo>
                    <a:pt x="319" y="1682"/>
                  </a:moveTo>
                  <a:cubicBezTo>
                    <a:pt x="316" y="1685"/>
                    <a:pt x="313" y="1688"/>
                    <a:pt x="310" y="1693"/>
                  </a:cubicBezTo>
                  <a:cubicBezTo>
                    <a:pt x="313" y="1689"/>
                    <a:pt x="316" y="1685"/>
                    <a:pt x="319" y="1682"/>
                  </a:cubicBezTo>
                  <a:close/>
                  <a:moveTo>
                    <a:pt x="1215" y="1633"/>
                  </a:moveTo>
                  <a:cubicBezTo>
                    <a:pt x="1215" y="1633"/>
                    <a:pt x="1262" y="1693"/>
                    <a:pt x="1250" y="1693"/>
                  </a:cubicBezTo>
                  <a:lnTo>
                    <a:pt x="1238" y="1693"/>
                  </a:lnTo>
                  <a:cubicBezTo>
                    <a:pt x="1238" y="1693"/>
                    <a:pt x="1215" y="1633"/>
                    <a:pt x="1215" y="1633"/>
                  </a:cubicBezTo>
                  <a:close/>
                  <a:moveTo>
                    <a:pt x="1274" y="1645"/>
                  </a:moveTo>
                  <a:cubicBezTo>
                    <a:pt x="1286" y="1645"/>
                    <a:pt x="1334" y="1705"/>
                    <a:pt x="1322" y="1705"/>
                  </a:cubicBezTo>
                  <a:lnTo>
                    <a:pt x="1310" y="1705"/>
                  </a:lnTo>
                  <a:cubicBezTo>
                    <a:pt x="1310" y="1705"/>
                    <a:pt x="1274" y="1645"/>
                    <a:pt x="1274" y="1645"/>
                  </a:cubicBezTo>
                  <a:close/>
                  <a:moveTo>
                    <a:pt x="676" y="1652"/>
                  </a:moveTo>
                  <a:cubicBezTo>
                    <a:pt x="672" y="1652"/>
                    <a:pt x="667" y="1657"/>
                    <a:pt x="667" y="1657"/>
                  </a:cubicBezTo>
                  <a:cubicBezTo>
                    <a:pt x="655" y="1657"/>
                    <a:pt x="643" y="1669"/>
                    <a:pt x="631" y="1705"/>
                  </a:cubicBezTo>
                  <a:cubicBezTo>
                    <a:pt x="630" y="1709"/>
                    <a:pt x="629" y="1711"/>
                    <a:pt x="628" y="1713"/>
                  </a:cubicBezTo>
                  <a:lnTo>
                    <a:pt x="628" y="1713"/>
                  </a:lnTo>
                  <a:cubicBezTo>
                    <a:pt x="653" y="1695"/>
                    <a:pt x="691" y="1665"/>
                    <a:pt x="691" y="1657"/>
                  </a:cubicBezTo>
                  <a:lnTo>
                    <a:pt x="679" y="1657"/>
                  </a:lnTo>
                  <a:cubicBezTo>
                    <a:pt x="679" y="1653"/>
                    <a:pt x="677" y="1652"/>
                    <a:pt x="676" y="1652"/>
                  </a:cubicBezTo>
                  <a:close/>
                  <a:moveTo>
                    <a:pt x="628" y="1713"/>
                  </a:moveTo>
                  <a:lnTo>
                    <a:pt x="628" y="1713"/>
                  </a:lnTo>
                  <a:cubicBezTo>
                    <a:pt x="627" y="1714"/>
                    <a:pt x="625" y="1715"/>
                    <a:pt x="624" y="1716"/>
                  </a:cubicBezTo>
                  <a:lnTo>
                    <a:pt x="624" y="1716"/>
                  </a:lnTo>
                  <a:cubicBezTo>
                    <a:pt x="623" y="1716"/>
                    <a:pt x="622" y="1715"/>
                    <a:pt x="621" y="1715"/>
                  </a:cubicBezTo>
                  <a:cubicBezTo>
                    <a:pt x="619" y="1715"/>
                    <a:pt x="615" y="1717"/>
                    <a:pt x="609" y="1727"/>
                  </a:cubicBezTo>
                  <a:lnTo>
                    <a:pt x="609" y="1727"/>
                  </a:lnTo>
                  <a:cubicBezTo>
                    <a:pt x="612" y="1725"/>
                    <a:pt x="617" y="1721"/>
                    <a:pt x="624" y="1716"/>
                  </a:cubicBezTo>
                  <a:lnTo>
                    <a:pt x="624" y="1716"/>
                  </a:lnTo>
                  <a:cubicBezTo>
                    <a:pt x="624" y="1717"/>
                    <a:pt x="625" y="1717"/>
                    <a:pt x="625" y="1717"/>
                  </a:cubicBezTo>
                  <a:cubicBezTo>
                    <a:pt x="626" y="1717"/>
                    <a:pt x="627" y="1716"/>
                    <a:pt x="628" y="1713"/>
                  </a:cubicBezTo>
                  <a:close/>
                  <a:moveTo>
                    <a:pt x="609" y="1727"/>
                  </a:moveTo>
                  <a:cubicBezTo>
                    <a:pt x="608" y="1728"/>
                    <a:pt x="607" y="1728"/>
                    <a:pt x="607" y="1728"/>
                  </a:cubicBezTo>
                  <a:cubicBezTo>
                    <a:pt x="607" y="1729"/>
                    <a:pt x="607" y="1730"/>
                    <a:pt x="607" y="1730"/>
                  </a:cubicBezTo>
                  <a:lnTo>
                    <a:pt x="607" y="1730"/>
                  </a:lnTo>
                  <a:cubicBezTo>
                    <a:pt x="608" y="1729"/>
                    <a:pt x="609" y="1728"/>
                    <a:pt x="609" y="1727"/>
                  </a:cubicBezTo>
                  <a:close/>
                  <a:moveTo>
                    <a:pt x="714" y="1717"/>
                  </a:moveTo>
                  <a:cubicBezTo>
                    <a:pt x="726" y="1717"/>
                    <a:pt x="714" y="1776"/>
                    <a:pt x="714" y="1788"/>
                  </a:cubicBezTo>
                  <a:lnTo>
                    <a:pt x="703" y="1776"/>
                  </a:lnTo>
                  <a:cubicBezTo>
                    <a:pt x="703" y="1776"/>
                    <a:pt x="714" y="1717"/>
                    <a:pt x="714" y="1717"/>
                  </a:cubicBezTo>
                  <a:close/>
                  <a:moveTo>
                    <a:pt x="1426" y="1793"/>
                  </a:moveTo>
                  <a:cubicBezTo>
                    <a:pt x="1427" y="1795"/>
                    <a:pt x="1428" y="1798"/>
                    <a:pt x="1429" y="1800"/>
                  </a:cubicBezTo>
                  <a:cubicBezTo>
                    <a:pt x="1428" y="1798"/>
                    <a:pt x="1427" y="1795"/>
                    <a:pt x="1426" y="1793"/>
                  </a:cubicBezTo>
                  <a:close/>
                  <a:moveTo>
                    <a:pt x="537" y="1834"/>
                  </a:moveTo>
                  <a:lnTo>
                    <a:pt x="537" y="1834"/>
                  </a:lnTo>
                  <a:cubicBezTo>
                    <a:pt x="537" y="1834"/>
                    <a:pt x="536" y="1835"/>
                    <a:pt x="536" y="1836"/>
                  </a:cubicBezTo>
                  <a:cubicBezTo>
                    <a:pt x="534" y="1839"/>
                    <a:pt x="534" y="1840"/>
                    <a:pt x="534" y="1840"/>
                  </a:cubicBezTo>
                  <a:cubicBezTo>
                    <a:pt x="534" y="1840"/>
                    <a:pt x="535" y="1838"/>
                    <a:pt x="537" y="1834"/>
                  </a:cubicBezTo>
                  <a:close/>
                  <a:moveTo>
                    <a:pt x="440" y="1424"/>
                  </a:moveTo>
                  <a:cubicBezTo>
                    <a:pt x="438" y="1424"/>
                    <a:pt x="435" y="1426"/>
                    <a:pt x="429" y="1431"/>
                  </a:cubicBezTo>
                  <a:cubicBezTo>
                    <a:pt x="381" y="1478"/>
                    <a:pt x="333" y="1526"/>
                    <a:pt x="298" y="1586"/>
                  </a:cubicBezTo>
                  <a:cubicBezTo>
                    <a:pt x="298" y="1586"/>
                    <a:pt x="283" y="1604"/>
                    <a:pt x="272" y="1616"/>
                  </a:cubicBezTo>
                  <a:lnTo>
                    <a:pt x="272" y="1616"/>
                  </a:lnTo>
                  <a:cubicBezTo>
                    <a:pt x="277" y="1614"/>
                    <a:pt x="281" y="1612"/>
                    <a:pt x="283" y="1612"/>
                  </a:cubicBezTo>
                  <a:cubicBezTo>
                    <a:pt x="286" y="1612"/>
                    <a:pt x="286" y="1615"/>
                    <a:pt x="286" y="1621"/>
                  </a:cubicBezTo>
                  <a:cubicBezTo>
                    <a:pt x="277" y="1640"/>
                    <a:pt x="261" y="1665"/>
                    <a:pt x="270" y="1665"/>
                  </a:cubicBezTo>
                  <a:cubicBezTo>
                    <a:pt x="272" y="1665"/>
                    <a:pt x="278" y="1663"/>
                    <a:pt x="286" y="1657"/>
                  </a:cubicBezTo>
                  <a:cubicBezTo>
                    <a:pt x="300" y="1650"/>
                    <a:pt x="309" y="1643"/>
                    <a:pt x="311" y="1643"/>
                  </a:cubicBezTo>
                  <a:lnTo>
                    <a:pt x="311" y="1643"/>
                  </a:lnTo>
                  <a:cubicBezTo>
                    <a:pt x="312" y="1643"/>
                    <a:pt x="308" y="1647"/>
                    <a:pt x="298" y="1657"/>
                  </a:cubicBezTo>
                  <a:cubicBezTo>
                    <a:pt x="298" y="1657"/>
                    <a:pt x="321" y="1643"/>
                    <a:pt x="333" y="1643"/>
                  </a:cubicBezTo>
                  <a:cubicBezTo>
                    <a:pt x="342" y="1643"/>
                    <a:pt x="343" y="1652"/>
                    <a:pt x="319" y="1682"/>
                  </a:cubicBezTo>
                  <a:lnTo>
                    <a:pt x="319" y="1682"/>
                  </a:lnTo>
                  <a:cubicBezTo>
                    <a:pt x="329" y="1670"/>
                    <a:pt x="335" y="1666"/>
                    <a:pt x="338" y="1666"/>
                  </a:cubicBezTo>
                  <a:cubicBezTo>
                    <a:pt x="344" y="1666"/>
                    <a:pt x="339" y="1682"/>
                    <a:pt x="343" y="1682"/>
                  </a:cubicBezTo>
                  <a:cubicBezTo>
                    <a:pt x="343" y="1682"/>
                    <a:pt x="344" y="1682"/>
                    <a:pt x="345" y="1681"/>
                  </a:cubicBezTo>
                  <a:cubicBezTo>
                    <a:pt x="357" y="1669"/>
                    <a:pt x="381" y="1645"/>
                    <a:pt x="393" y="1633"/>
                  </a:cubicBezTo>
                  <a:cubicBezTo>
                    <a:pt x="396" y="1632"/>
                    <a:pt x="398" y="1631"/>
                    <a:pt x="399" y="1631"/>
                  </a:cubicBezTo>
                  <a:cubicBezTo>
                    <a:pt x="409" y="1631"/>
                    <a:pt x="380" y="1670"/>
                    <a:pt x="369" y="1681"/>
                  </a:cubicBezTo>
                  <a:cubicBezTo>
                    <a:pt x="345" y="1715"/>
                    <a:pt x="340" y="1725"/>
                    <a:pt x="344" y="1725"/>
                  </a:cubicBezTo>
                  <a:cubicBezTo>
                    <a:pt x="349" y="1725"/>
                    <a:pt x="369" y="1705"/>
                    <a:pt x="369" y="1705"/>
                  </a:cubicBezTo>
                  <a:cubicBezTo>
                    <a:pt x="369" y="1717"/>
                    <a:pt x="369" y="1728"/>
                    <a:pt x="369" y="1752"/>
                  </a:cubicBezTo>
                  <a:cubicBezTo>
                    <a:pt x="381" y="1740"/>
                    <a:pt x="369" y="1752"/>
                    <a:pt x="381" y="1728"/>
                  </a:cubicBezTo>
                  <a:cubicBezTo>
                    <a:pt x="385" y="1717"/>
                    <a:pt x="388" y="1713"/>
                    <a:pt x="389" y="1713"/>
                  </a:cubicBezTo>
                  <a:cubicBezTo>
                    <a:pt x="393" y="1713"/>
                    <a:pt x="393" y="1728"/>
                    <a:pt x="393" y="1728"/>
                  </a:cubicBezTo>
                  <a:cubicBezTo>
                    <a:pt x="393" y="1728"/>
                    <a:pt x="405" y="1728"/>
                    <a:pt x="393" y="1752"/>
                  </a:cubicBezTo>
                  <a:cubicBezTo>
                    <a:pt x="384" y="1770"/>
                    <a:pt x="376" y="1781"/>
                    <a:pt x="381" y="1781"/>
                  </a:cubicBezTo>
                  <a:cubicBezTo>
                    <a:pt x="383" y="1781"/>
                    <a:pt x="387" y="1779"/>
                    <a:pt x="393" y="1776"/>
                  </a:cubicBezTo>
                  <a:cubicBezTo>
                    <a:pt x="405" y="1764"/>
                    <a:pt x="429" y="1728"/>
                    <a:pt x="429" y="1728"/>
                  </a:cubicBezTo>
                  <a:cubicBezTo>
                    <a:pt x="430" y="1727"/>
                    <a:pt x="431" y="1727"/>
                    <a:pt x="432" y="1727"/>
                  </a:cubicBezTo>
                  <a:lnTo>
                    <a:pt x="432" y="1727"/>
                  </a:lnTo>
                  <a:cubicBezTo>
                    <a:pt x="438" y="1727"/>
                    <a:pt x="429" y="1765"/>
                    <a:pt x="429" y="1776"/>
                  </a:cubicBezTo>
                  <a:cubicBezTo>
                    <a:pt x="417" y="1788"/>
                    <a:pt x="429" y="1800"/>
                    <a:pt x="429" y="1812"/>
                  </a:cubicBezTo>
                  <a:cubicBezTo>
                    <a:pt x="429" y="1812"/>
                    <a:pt x="441" y="1812"/>
                    <a:pt x="453" y="1788"/>
                  </a:cubicBezTo>
                  <a:cubicBezTo>
                    <a:pt x="476" y="1776"/>
                    <a:pt x="488" y="1740"/>
                    <a:pt x="500" y="1740"/>
                  </a:cubicBezTo>
                  <a:lnTo>
                    <a:pt x="500" y="1740"/>
                  </a:lnTo>
                  <a:lnTo>
                    <a:pt x="464" y="1800"/>
                  </a:lnTo>
                  <a:cubicBezTo>
                    <a:pt x="457" y="1814"/>
                    <a:pt x="459" y="1820"/>
                    <a:pt x="461" y="1820"/>
                  </a:cubicBezTo>
                  <a:cubicBezTo>
                    <a:pt x="462" y="1820"/>
                    <a:pt x="464" y="1817"/>
                    <a:pt x="464" y="1812"/>
                  </a:cubicBezTo>
                  <a:cubicBezTo>
                    <a:pt x="476" y="1812"/>
                    <a:pt x="488" y="1776"/>
                    <a:pt x="500" y="1776"/>
                  </a:cubicBezTo>
                  <a:cubicBezTo>
                    <a:pt x="500" y="1776"/>
                    <a:pt x="500" y="1776"/>
                    <a:pt x="500" y="1788"/>
                  </a:cubicBezTo>
                  <a:cubicBezTo>
                    <a:pt x="490" y="1808"/>
                    <a:pt x="480" y="1853"/>
                    <a:pt x="491" y="1853"/>
                  </a:cubicBezTo>
                  <a:cubicBezTo>
                    <a:pt x="493" y="1853"/>
                    <a:pt x="496" y="1851"/>
                    <a:pt x="500" y="1847"/>
                  </a:cubicBezTo>
                  <a:cubicBezTo>
                    <a:pt x="514" y="1826"/>
                    <a:pt x="520" y="1822"/>
                    <a:pt x="522" y="1822"/>
                  </a:cubicBezTo>
                  <a:cubicBezTo>
                    <a:pt x="524" y="1822"/>
                    <a:pt x="524" y="1824"/>
                    <a:pt x="524" y="1824"/>
                  </a:cubicBezTo>
                  <a:cubicBezTo>
                    <a:pt x="536" y="1824"/>
                    <a:pt x="560" y="1764"/>
                    <a:pt x="560" y="1764"/>
                  </a:cubicBezTo>
                  <a:lnTo>
                    <a:pt x="560" y="1764"/>
                  </a:lnTo>
                  <a:cubicBezTo>
                    <a:pt x="568" y="1773"/>
                    <a:pt x="546" y="1818"/>
                    <a:pt x="537" y="1834"/>
                  </a:cubicBezTo>
                  <a:lnTo>
                    <a:pt x="537" y="1834"/>
                  </a:lnTo>
                  <a:cubicBezTo>
                    <a:pt x="549" y="1822"/>
                    <a:pt x="560" y="1799"/>
                    <a:pt x="572" y="1776"/>
                  </a:cubicBezTo>
                  <a:lnTo>
                    <a:pt x="572" y="1776"/>
                  </a:lnTo>
                  <a:cubicBezTo>
                    <a:pt x="556" y="1808"/>
                    <a:pt x="561" y="1813"/>
                    <a:pt x="566" y="1813"/>
                  </a:cubicBezTo>
                  <a:cubicBezTo>
                    <a:pt x="569" y="1813"/>
                    <a:pt x="572" y="1812"/>
                    <a:pt x="572" y="1812"/>
                  </a:cubicBezTo>
                  <a:lnTo>
                    <a:pt x="572" y="1812"/>
                  </a:lnTo>
                  <a:cubicBezTo>
                    <a:pt x="572" y="1824"/>
                    <a:pt x="548" y="1871"/>
                    <a:pt x="560" y="1871"/>
                  </a:cubicBezTo>
                  <a:cubicBezTo>
                    <a:pt x="583" y="1824"/>
                    <a:pt x="607" y="1777"/>
                    <a:pt x="607" y="1730"/>
                  </a:cubicBezTo>
                  <a:lnTo>
                    <a:pt x="607" y="1730"/>
                  </a:lnTo>
                  <a:cubicBezTo>
                    <a:pt x="604" y="1736"/>
                    <a:pt x="600" y="1743"/>
                    <a:pt x="595" y="1752"/>
                  </a:cubicBezTo>
                  <a:cubicBezTo>
                    <a:pt x="619" y="1693"/>
                    <a:pt x="607" y="1681"/>
                    <a:pt x="607" y="1657"/>
                  </a:cubicBezTo>
                  <a:cubicBezTo>
                    <a:pt x="607" y="1645"/>
                    <a:pt x="607" y="1645"/>
                    <a:pt x="607" y="1633"/>
                  </a:cubicBezTo>
                  <a:cubicBezTo>
                    <a:pt x="607" y="1633"/>
                    <a:pt x="617" y="1584"/>
                    <a:pt x="610" y="1584"/>
                  </a:cubicBezTo>
                  <a:lnTo>
                    <a:pt x="610" y="1584"/>
                  </a:lnTo>
                  <a:cubicBezTo>
                    <a:pt x="609" y="1584"/>
                    <a:pt x="608" y="1584"/>
                    <a:pt x="607" y="1586"/>
                  </a:cubicBezTo>
                  <a:cubicBezTo>
                    <a:pt x="584" y="1609"/>
                    <a:pt x="572" y="1621"/>
                    <a:pt x="560" y="1645"/>
                  </a:cubicBezTo>
                  <a:cubicBezTo>
                    <a:pt x="548" y="1657"/>
                    <a:pt x="548" y="1669"/>
                    <a:pt x="548" y="1669"/>
                  </a:cubicBezTo>
                  <a:cubicBezTo>
                    <a:pt x="548" y="1657"/>
                    <a:pt x="548" y="1657"/>
                    <a:pt x="548" y="1645"/>
                  </a:cubicBezTo>
                  <a:cubicBezTo>
                    <a:pt x="548" y="1627"/>
                    <a:pt x="562" y="1602"/>
                    <a:pt x="558" y="1602"/>
                  </a:cubicBezTo>
                  <a:lnTo>
                    <a:pt x="558" y="1602"/>
                  </a:lnTo>
                  <a:cubicBezTo>
                    <a:pt x="556" y="1602"/>
                    <a:pt x="553" y="1604"/>
                    <a:pt x="548" y="1609"/>
                  </a:cubicBezTo>
                  <a:cubicBezTo>
                    <a:pt x="530" y="1627"/>
                    <a:pt x="519" y="1638"/>
                    <a:pt x="515" y="1638"/>
                  </a:cubicBezTo>
                  <a:cubicBezTo>
                    <a:pt x="513" y="1638"/>
                    <a:pt x="512" y="1636"/>
                    <a:pt x="512" y="1633"/>
                  </a:cubicBezTo>
                  <a:cubicBezTo>
                    <a:pt x="512" y="1612"/>
                    <a:pt x="540" y="1572"/>
                    <a:pt x="538" y="1572"/>
                  </a:cubicBezTo>
                  <a:lnTo>
                    <a:pt x="538" y="1572"/>
                  </a:lnTo>
                  <a:cubicBezTo>
                    <a:pt x="538" y="1572"/>
                    <a:pt x="537" y="1572"/>
                    <a:pt x="536" y="1574"/>
                  </a:cubicBezTo>
                  <a:cubicBezTo>
                    <a:pt x="525" y="1585"/>
                    <a:pt x="493" y="1658"/>
                    <a:pt x="479" y="1658"/>
                  </a:cubicBezTo>
                  <a:cubicBezTo>
                    <a:pt x="478" y="1658"/>
                    <a:pt x="477" y="1658"/>
                    <a:pt x="476" y="1657"/>
                  </a:cubicBezTo>
                  <a:cubicBezTo>
                    <a:pt x="464" y="1645"/>
                    <a:pt x="548" y="1550"/>
                    <a:pt x="536" y="1550"/>
                  </a:cubicBezTo>
                  <a:cubicBezTo>
                    <a:pt x="536" y="1549"/>
                    <a:pt x="536" y="1548"/>
                    <a:pt x="535" y="1548"/>
                  </a:cubicBezTo>
                  <a:cubicBezTo>
                    <a:pt x="531" y="1548"/>
                    <a:pt x="511" y="1587"/>
                    <a:pt x="500" y="1597"/>
                  </a:cubicBezTo>
                  <a:cubicBezTo>
                    <a:pt x="498" y="1600"/>
                    <a:pt x="496" y="1601"/>
                    <a:pt x="495" y="1601"/>
                  </a:cubicBezTo>
                  <a:cubicBezTo>
                    <a:pt x="488" y="1601"/>
                    <a:pt x="488" y="1583"/>
                    <a:pt x="488" y="1574"/>
                  </a:cubicBezTo>
                  <a:cubicBezTo>
                    <a:pt x="488" y="1574"/>
                    <a:pt x="498" y="1513"/>
                    <a:pt x="491" y="1513"/>
                  </a:cubicBezTo>
                  <a:lnTo>
                    <a:pt x="491" y="1513"/>
                  </a:lnTo>
                  <a:cubicBezTo>
                    <a:pt x="490" y="1513"/>
                    <a:pt x="489" y="1513"/>
                    <a:pt x="488" y="1514"/>
                  </a:cubicBezTo>
                  <a:cubicBezTo>
                    <a:pt x="476" y="1514"/>
                    <a:pt x="453" y="1538"/>
                    <a:pt x="441" y="1550"/>
                  </a:cubicBezTo>
                  <a:cubicBezTo>
                    <a:pt x="431" y="1559"/>
                    <a:pt x="428" y="1563"/>
                    <a:pt x="428" y="1563"/>
                  </a:cubicBezTo>
                  <a:cubicBezTo>
                    <a:pt x="427" y="1563"/>
                    <a:pt x="456" y="1532"/>
                    <a:pt x="464" y="1514"/>
                  </a:cubicBezTo>
                  <a:cubicBezTo>
                    <a:pt x="468" y="1511"/>
                    <a:pt x="468" y="1509"/>
                    <a:pt x="467" y="1509"/>
                  </a:cubicBezTo>
                  <a:cubicBezTo>
                    <a:pt x="462" y="1509"/>
                    <a:pt x="446" y="1518"/>
                    <a:pt x="429" y="1526"/>
                  </a:cubicBezTo>
                  <a:cubicBezTo>
                    <a:pt x="410" y="1545"/>
                    <a:pt x="402" y="1553"/>
                    <a:pt x="401" y="1553"/>
                  </a:cubicBezTo>
                  <a:cubicBezTo>
                    <a:pt x="400" y="1553"/>
                    <a:pt x="414" y="1536"/>
                    <a:pt x="429" y="1514"/>
                  </a:cubicBezTo>
                  <a:lnTo>
                    <a:pt x="429" y="1514"/>
                  </a:lnTo>
                  <a:lnTo>
                    <a:pt x="405" y="1538"/>
                  </a:lnTo>
                  <a:cubicBezTo>
                    <a:pt x="415" y="1528"/>
                    <a:pt x="417" y="1524"/>
                    <a:pt x="414" y="1524"/>
                  </a:cubicBezTo>
                  <a:lnTo>
                    <a:pt x="414" y="1524"/>
                  </a:lnTo>
                  <a:cubicBezTo>
                    <a:pt x="411" y="1524"/>
                    <a:pt x="400" y="1531"/>
                    <a:pt x="393" y="1538"/>
                  </a:cubicBezTo>
                  <a:cubicBezTo>
                    <a:pt x="388" y="1543"/>
                    <a:pt x="378" y="1549"/>
                    <a:pt x="372" y="1549"/>
                  </a:cubicBezTo>
                  <a:cubicBezTo>
                    <a:pt x="366" y="1549"/>
                    <a:pt x="367" y="1540"/>
                    <a:pt x="393" y="1514"/>
                  </a:cubicBezTo>
                  <a:cubicBezTo>
                    <a:pt x="409" y="1498"/>
                    <a:pt x="412" y="1493"/>
                    <a:pt x="408" y="1493"/>
                  </a:cubicBezTo>
                  <a:cubicBezTo>
                    <a:pt x="401" y="1493"/>
                    <a:pt x="369" y="1514"/>
                    <a:pt x="369" y="1514"/>
                  </a:cubicBezTo>
                  <a:cubicBezTo>
                    <a:pt x="359" y="1514"/>
                    <a:pt x="448" y="1424"/>
                    <a:pt x="440" y="1424"/>
                  </a:cubicBezTo>
                  <a:close/>
                  <a:moveTo>
                    <a:pt x="780" y="1891"/>
                  </a:moveTo>
                  <a:cubicBezTo>
                    <a:pt x="776" y="1896"/>
                    <a:pt x="774" y="1901"/>
                    <a:pt x="774" y="1907"/>
                  </a:cubicBezTo>
                  <a:cubicBezTo>
                    <a:pt x="776" y="1901"/>
                    <a:pt x="778" y="1896"/>
                    <a:pt x="780" y="1891"/>
                  </a:cubicBezTo>
                  <a:close/>
                  <a:moveTo>
                    <a:pt x="1697" y="981"/>
                  </a:moveTo>
                  <a:cubicBezTo>
                    <a:pt x="1655" y="981"/>
                    <a:pt x="1613" y="984"/>
                    <a:pt x="1572" y="990"/>
                  </a:cubicBezTo>
                  <a:cubicBezTo>
                    <a:pt x="1572" y="990"/>
                    <a:pt x="1560" y="1002"/>
                    <a:pt x="1572" y="1002"/>
                  </a:cubicBezTo>
                  <a:cubicBezTo>
                    <a:pt x="1619" y="1002"/>
                    <a:pt x="1667" y="1002"/>
                    <a:pt x="1619" y="1014"/>
                  </a:cubicBezTo>
                  <a:cubicBezTo>
                    <a:pt x="1584" y="1026"/>
                    <a:pt x="1596" y="1026"/>
                    <a:pt x="1596" y="1038"/>
                  </a:cubicBezTo>
                  <a:cubicBezTo>
                    <a:pt x="1607" y="1050"/>
                    <a:pt x="1679" y="1050"/>
                    <a:pt x="1667" y="1062"/>
                  </a:cubicBezTo>
                  <a:lnTo>
                    <a:pt x="1560" y="1062"/>
                  </a:lnTo>
                  <a:cubicBezTo>
                    <a:pt x="1584" y="1062"/>
                    <a:pt x="1727" y="1097"/>
                    <a:pt x="1667" y="1097"/>
                  </a:cubicBezTo>
                  <a:cubicBezTo>
                    <a:pt x="1643" y="1097"/>
                    <a:pt x="1607" y="1085"/>
                    <a:pt x="1584" y="1085"/>
                  </a:cubicBezTo>
                  <a:cubicBezTo>
                    <a:pt x="1560" y="1085"/>
                    <a:pt x="1572" y="1085"/>
                    <a:pt x="1584" y="1097"/>
                  </a:cubicBezTo>
                  <a:cubicBezTo>
                    <a:pt x="1596" y="1097"/>
                    <a:pt x="1667" y="1109"/>
                    <a:pt x="1667" y="1121"/>
                  </a:cubicBezTo>
                  <a:cubicBezTo>
                    <a:pt x="1643" y="1109"/>
                    <a:pt x="1607" y="1109"/>
                    <a:pt x="1572" y="1109"/>
                  </a:cubicBezTo>
                  <a:cubicBezTo>
                    <a:pt x="1567" y="1109"/>
                    <a:pt x="1557" y="1109"/>
                    <a:pt x="1554" y="1110"/>
                  </a:cubicBezTo>
                  <a:lnTo>
                    <a:pt x="1554" y="1110"/>
                  </a:lnTo>
                  <a:cubicBezTo>
                    <a:pt x="1545" y="1108"/>
                    <a:pt x="1539" y="1107"/>
                    <a:pt x="1536" y="1107"/>
                  </a:cubicBezTo>
                  <a:cubicBezTo>
                    <a:pt x="1529" y="1107"/>
                    <a:pt x="1544" y="1114"/>
                    <a:pt x="1572" y="1121"/>
                  </a:cubicBezTo>
                  <a:cubicBezTo>
                    <a:pt x="1563" y="1120"/>
                    <a:pt x="1557" y="1119"/>
                    <a:pt x="1552" y="1119"/>
                  </a:cubicBezTo>
                  <a:cubicBezTo>
                    <a:pt x="1525" y="1119"/>
                    <a:pt x="1560" y="1145"/>
                    <a:pt x="1560" y="1145"/>
                  </a:cubicBezTo>
                  <a:cubicBezTo>
                    <a:pt x="1560" y="1145"/>
                    <a:pt x="1643" y="1157"/>
                    <a:pt x="1607" y="1157"/>
                  </a:cubicBezTo>
                  <a:cubicBezTo>
                    <a:pt x="1584" y="1169"/>
                    <a:pt x="1584" y="1169"/>
                    <a:pt x="1584" y="1181"/>
                  </a:cubicBezTo>
                  <a:cubicBezTo>
                    <a:pt x="1596" y="1187"/>
                    <a:pt x="1610" y="1190"/>
                    <a:pt x="1627" y="1190"/>
                  </a:cubicBezTo>
                  <a:cubicBezTo>
                    <a:pt x="1643" y="1190"/>
                    <a:pt x="1661" y="1187"/>
                    <a:pt x="1679" y="1181"/>
                  </a:cubicBezTo>
                  <a:lnTo>
                    <a:pt x="1679" y="1181"/>
                  </a:lnTo>
                  <a:cubicBezTo>
                    <a:pt x="1679" y="1181"/>
                    <a:pt x="1679" y="1193"/>
                    <a:pt x="1667" y="1193"/>
                  </a:cubicBezTo>
                  <a:cubicBezTo>
                    <a:pt x="1667" y="1199"/>
                    <a:pt x="1664" y="1202"/>
                    <a:pt x="1657" y="1202"/>
                  </a:cubicBezTo>
                  <a:cubicBezTo>
                    <a:pt x="1649" y="1202"/>
                    <a:pt x="1637" y="1199"/>
                    <a:pt x="1619" y="1193"/>
                  </a:cubicBezTo>
                  <a:cubicBezTo>
                    <a:pt x="1596" y="1193"/>
                    <a:pt x="1572" y="1181"/>
                    <a:pt x="1548" y="1181"/>
                  </a:cubicBezTo>
                  <a:cubicBezTo>
                    <a:pt x="1500" y="1181"/>
                    <a:pt x="1584" y="1205"/>
                    <a:pt x="1584" y="1205"/>
                  </a:cubicBezTo>
                  <a:cubicBezTo>
                    <a:pt x="1584" y="1209"/>
                    <a:pt x="1580" y="1210"/>
                    <a:pt x="1573" y="1210"/>
                  </a:cubicBezTo>
                  <a:cubicBezTo>
                    <a:pt x="1558" y="1210"/>
                    <a:pt x="1532" y="1205"/>
                    <a:pt x="1500" y="1205"/>
                  </a:cubicBezTo>
                  <a:cubicBezTo>
                    <a:pt x="1524" y="1216"/>
                    <a:pt x="1560" y="1228"/>
                    <a:pt x="1596" y="1252"/>
                  </a:cubicBezTo>
                  <a:cubicBezTo>
                    <a:pt x="1600" y="1255"/>
                    <a:pt x="1602" y="1256"/>
                    <a:pt x="1601" y="1256"/>
                  </a:cubicBezTo>
                  <a:cubicBezTo>
                    <a:pt x="1598" y="1256"/>
                    <a:pt x="1560" y="1240"/>
                    <a:pt x="1560" y="1240"/>
                  </a:cubicBezTo>
                  <a:lnTo>
                    <a:pt x="1560" y="1240"/>
                  </a:lnTo>
                  <a:cubicBezTo>
                    <a:pt x="1562" y="1242"/>
                    <a:pt x="1564" y="1244"/>
                    <a:pt x="1566" y="1246"/>
                  </a:cubicBezTo>
                  <a:lnTo>
                    <a:pt x="1566" y="1246"/>
                  </a:lnTo>
                  <a:cubicBezTo>
                    <a:pt x="1547" y="1237"/>
                    <a:pt x="1530" y="1228"/>
                    <a:pt x="1524" y="1228"/>
                  </a:cubicBezTo>
                  <a:cubicBezTo>
                    <a:pt x="1512" y="1228"/>
                    <a:pt x="1512" y="1228"/>
                    <a:pt x="1512" y="1240"/>
                  </a:cubicBezTo>
                  <a:cubicBezTo>
                    <a:pt x="1512" y="1252"/>
                    <a:pt x="1512" y="1252"/>
                    <a:pt x="1548" y="1276"/>
                  </a:cubicBezTo>
                  <a:cubicBezTo>
                    <a:pt x="1584" y="1288"/>
                    <a:pt x="1584" y="1288"/>
                    <a:pt x="1572" y="1288"/>
                  </a:cubicBezTo>
                  <a:cubicBezTo>
                    <a:pt x="1560" y="1288"/>
                    <a:pt x="1548" y="1288"/>
                    <a:pt x="1536" y="1276"/>
                  </a:cubicBezTo>
                  <a:lnTo>
                    <a:pt x="1524" y="1276"/>
                  </a:lnTo>
                  <a:cubicBezTo>
                    <a:pt x="1524" y="1276"/>
                    <a:pt x="1548" y="1300"/>
                    <a:pt x="1548" y="1312"/>
                  </a:cubicBezTo>
                  <a:cubicBezTo>
                    <a:pt x="1560" y="1324"/>
                    <a:pt x="1548" y="1324"/>
                    <a:pt x="1548" y="1324"/>
                  </a:cubicBezTo>
                  <a:cubicBezTo>
                    <a:pt x="1544" y="1324"/>
                    <a:pt x="1539" y="1324"/>
                    <a:pt x="1535" y="1323"/>
                  </a:cubicBezTo>
                  <a:lnTo>
                    <a:pt x="1535" y="1323"/>
                  </a:lnTo>
                  <a:lnTo>
                    <a:pt x="1536" y="1324"/>
                  </a:lnTo>
                  <a:lnTo>
                    <a:pt x="1524" y="1336"/>
                  </a:lnTo>
                  <a:cubicBezTo>
                    <a:pt x="1524" y="1336"/>
                    <a:pt x="1488" y="1336"/>
                    <a:pt x="1548" y="1383"/>
                  </a:cubicBezTo>
                  <a:cubicBezTo>
                    <a:pt x="1520" y="1369"/>
                    <a:pt x="1508" y="1363"/>
                    <a:pt x="1501" y="1363"/>
                  </a:cubicBezTo>
                  <a:cubicBezTo>
                    <a:pt x="1496" y="1363"/>
                    <a:pt x="1493" y="1366"/>
                    <a:pt x="1488" y="1371"/>
                  </a:cubicBezTo>
                  <a:cubicBezTo>
                    <a:pt x="1488" y="1371"/>
                    <a:pt x="1524" y="1395"/>
                    <a:pt x="1512" y="1395"/>
                  </a:cubicBezTo>
                  <a:cubicBezTo>
                    <a:pt x="1500" y="1395"/>
                    <a:pt x="1476" y="1371"/>
                    <a:pt x="1465" y="1371"/>
                  </a:cubicBezTo>
                  <a:cubicBezTo>
                    <a:pt x="1461" y="1367"/>
                    <a:pt x="1458" y="1366"/>
                    <a:pt x="1456" y="1366"/>
                  </a:cubicBezTo>
                  <a:cubicBezTo>
                    <a:pt x="1453" y="1366"/>
                    <a:pt x="1453" y="1371"/>
                    <a:pt x="1453" y="1371"/>
                  </a:cubicBezTo>
                  <a:cubicBezTo>
                    <a:pt x="1453" y="1371"/>
                    <a:pt x="1453" y="1383"/>
                    <a:pt x="1465" y="1395"/>
                  </a:cubicBezTo>
                  <a:cubicBezTo>
                    <a:pt x="1471" y="1401"/>
                    <a:pt x="1477" y="1408"/>
                    <a:pt x="1486" y="1414"/>
                  </a:cubicBezTo>
                  <a:lnTo>
                    <a:pt x="1486" y="1414"/>
                  </a:lnTo>
                  <a:cubicBezTo>
                    <a:pt x="1480" y="1411"/>
                    <a:pt x="1476" y="1410"/>
                    <a:pt x="1474" y="1410"/>
                  </a:cubicBezTo>
                  <a:cubicBezTo>
                    <a:pt x="1467" y="1410"/>
                    <a:pt x="1488" y="1431"/>
                    <a:pt x="1488" y="1431"/>
                  </a:cubicBezTo>
                  <a:cubicBezTo>
                    <a:pt x="1477" y="1431"/>
                    <a:pt x="1394" y="1358"/>
                    <a:pt x="1392" y="1358"/>
                  </a:cubicBezTo>
                  <a:lnTo>
                    <a:pt x="1392" y="1358"/>
                  </a:lnTo>
                  <a:cubicBezTo>
                    <a:pt x="1392" y="1358"/>
                    <a:pt x="1392" y="1359"/>
                    <a:pt x="1393" y="1359"/>
                  </a:cubicBezTo>
                  <a:cubicBezTo>
                    <a:pt x="1429" y="1407"/>
                    <a:pt x="1476" y="1443"/>
                    <a:pt x="1524" y="1478"/>
                  </a:cubicBezTo>
                  <a:cubicBezTo>
                    <a:pt x="1529" y="1486"/>
                    <a:pt x="1529" y="1488"/>
                    <a:pt x="1526" y="1488"/>
                  </a:cubicBezTo>
                  <a:cubicBezTo>
                    <a:pt x="1520" y="1488"/>
                    <a:pt x="1505" y="1479"/>
                    <a:pt x="1490" y="1469"/>
                  </a:cubicBezTo>
                  <a:lnTo>
                    <a:pt x="1490" y="1469"/>
                  </a:lnTo>
                  <a:lnTo>
                    <a:pt x="1512" y="1502"/>
                  </a:lnTo>
                  <a:cubicBezTo>
                    <a:pt x="1524" y="1514"/>
                    <a:pt x="1512" y="1514"/>
                    <a:pt x="1512" y="1514"/>
                  </a:cubicBezTo>
                  <a:cubicBezTo>
                    <a:pt x="1495" y="1497"/>
                    <a:pt x="1477" y="1486"/>
                    <a:pt x="1474" y="1486"/>
                  </a:cubicBezTo>
                  <a:lnTo>
                    <a:pt x="1474" y="1486"/>
                  </a:lnTo>
                  <a:cubicBezTo>
                    <a:pt x="1473" y="1486"/>
                    <a:pt x="1473" y="1487"/>
                    <a:pt x="1476" y="1490"/>
                  </a:cubicBezTo>
                  <a:cubicBezTo>
                    <a:pt x="1476" y="1496"/>
                    <a:pt x="1479" y="1501"/>
                    <a:pt x="1477" y="1501"/>
                  </a:cubicBezTo>
                  <a:cubicBezTo>
                    <a:pt x="1475" y="1501"/>
                    <a:pt x="1467" y="1493"/>
                    <a:pt x="1441" y="1466"/>
                  </a:cubicBezTo>
                  <a:cubicBezTo>
                    <a:pt x="1437" y="1463"/>
                    <a:pt x="1433" y="1461"/>
                    <a:pt x="1430" y="1461"/>
                  </a:cubicBezTo>
                  <a:cubicBezTo>
                    <a:pt x="1424" y="1461"/>
                    <a:pt x="1421" y="1466"/>
                    <a:pt x="1429" y="1466"/>
                  </a:cubicBezTo>
                  <a:cubicBezTo>
                    <a:pt x="1441" y="1478"/>
                    <a:pt x="1453" y="1490"/>
                    <a:pt x="1465" y="1502"/>
                  </a:cubicBezTo>
                  <a:cubicBezTo>
                    <a:pt x="1465" y="1514"/>
                    <a:pt x="1465" y="1514"/>
                    <a:pt x="1441" y="1514"/>
                  </a:cubicBezTo>
                  <a:cubicBezTo>
                    <a:pt x="1436" y="1510"/>
                    <a:pt x="1430" y="1505"/>
                    <a:pt x="1424" y="1501"/>
                  </a:cubicBezTo>
                  <a:lnTo>
                    <a:pt x="1424" y="1501"/>
                  </a:lnTo>
                  <a:lnTo>
                    <a:pt x="1417" y="1490"/>
                  </a:lnTo>
                  <a:cubicBezTo>
                    <a:pt x="1405" y="1483"/>
                    <a:pt x="1398" y="1480"/>
                    <a:pt x="1395" y="1480"/>
                  </a:cubicBezTo>
                  <a:cubicBezTo>
                    <a:pt x="1395" y="1480"/>
                    <a:pt x="1395" y="1480"/>
                    <a:pt x="1395" y="1480"/>
                  </a:cubicBezTo>
                  <a:lnTo>
                    <a:pt x="1395" y="1480"/>
                  </a:lnTo>
                  <a:cubicBezTo>
                    <a:pt x="1394" y="1480"/>
                    <a:pt x="1394" y="1479"/>
                    <a:pt x="1393" y="1478"/>
                  </a:cubicBezTo>
                  <a:cubicBezTo>
                    <a:pt x="1388" y="1473"/>
                    <a:pt x="1383" y="1471"/>
                    <a:pt x="1381" y="1471"/>
                  </a:cubicBezTo>
                  <a:cubicBezTo>
                    <a:pt x="1377" y="1471"/>
                    <a:pt x="1379" y="1476"/>
                    <a:pt x="1393" y="1490"/>
                  </a:cubicBezTo>
                  <a:cubicBezTo>
                    <a:pt x="1399" y="1496"/>
                    <a:pt x="1400" y="1498"/>
                    <a:pt x="1398" y="1498"/>
                  </a:cubicBezTo>
                  <a:cubicBezTo>
                    <a:pt x="1391" y="1498"/>
                    <a:pt x="1357" y="1478"/>
                    <a:pt x="1357" y="1478"/>
                  </a:cubicBezTo>
                  <a:lnTo>
                    <a:pt x="1357" y="1478"/>
                  </a:lnTo>
                  <a:cubicBezTo>
                    <a:pt x="1381" y="1502"/>
                    <a:pt x="1417" y="1538"/>
                    <a:pt x="1453" y="1562"/>
                  </a:cubicBezTo>
                  <a:cubicBezTo>
                    <a:pt x="1453" y="1562"/>
                    <a:pt x="1453" y="1567"/>
                    <a:pt x="1449" y="1567"/>
                  </a:cubicBezTo>
                  <a:cubicBezTo>
                    <a:pt x="1447" y="1567"/>
                    <a:pt x="1445" y="1566"/>
                    <a:pt x="1441" y="1562"/>
                  </a:cubicBezTo>
                  <a:cubicBezTo>
                    <a:pt x="1435" y="1556"/>
                    <a:pt x="1429" y="1553"/>
                    <a:pt x="1424" y="1553"/>
                  </a:cubicBezTo>
                  <a:cubicBezTo>
                    <a:pt x="1420" y="1553"/>
                    <a:pt x="1417" y="1556"/>
                    <a:pt x="1417" y="1562"/>
                  </a:cubicBezTo>
                  <a:cubicBezTo>
                    <a:pt x="1419" y="1564"/>
                    <a:pt x="1420" y="1565"/>
                    <a:pt x="1419" y="1565"/>
                  </a:cubicBezTo>
                  <a:cubicBezTo>
                    <a:pt x="1417" y="1565"/>
                    <a:pt x="1389" y="1544"/>
                    <a:pt x="1369" y="1514"/>
                  </a:cubicBezTo>
                  <a:cubicBezTo>
                    <a:pt x="1365" y="1509"/>
                    <a:pt x="1362" y="1507"/>
                    <a:pt x="1361" y="1507"/>
                  </a:cubicBezTo>
                  <a:lnTo>
                    <a:pt x="1361" y="1507"/>
                  </a:lnTo>
                  <a:cubicBezTo>
                    <a:pt x="1358" y="1507"/>
                    <a:pt x="1381" y="1538"/>
                    <a:pt x="1381" y="1538"/>
                  </a:cubicBezTo>
                  <a:cubicBezTo>
                    <a:pt x="1381" y="1538"/>
                    <a:pt x="1393" y="1562"/>
                    <a:pt x="1393" y="1574"/>
                  </a:cubicBezTo>
                  <a:cubicBezTo>
                    <a:pt x="1393" y="1574"/>
                    <a:pt x="1389" y="1572"/>
                    <a:pt x="1386" y="1572"/>
                  </a:cubicBezTo>
                  <a:cubicBezTo>
                    <a:pt x="1382" y="1572"/>
                    <a:pt x="1379" y="1576"/>
                    <a:pt x="1393" y="1597"/>
                  </a:cubicBezTo>
                  <a:cubicBezTo>
                    <a:pt x="1393" y="1597"/>
                    <a:pt x="1402" y="1624"/>
                    <a:pt x="1397" y="1624"/>
                  </a:cubicBezTo>
                  <a:cubicBezTo>
                    <a:pt x="1396" y="1624"/>
                    <a:pt x="1395" y="1623"/>
                    <a:pt x="1393" y="1621"/>
                  </a:cubicBezTo>
                  <a:cubicBezTo>
                    <a:pt x="1369" y="1586"/>
                    <a:pt x="1357" y="1562"/>
                    <a:pt x="1334" y="1538"/>
                  </a:cubicBezTo>
                  <a:cubicBezTo>
                    <a:pt x="1326" y="1534"/>
                    <a:pt x="1320" y="1533"/>
                    <a:pt x="1317" y="1533"/>
                  </a:cubicBezTo>
                  <a:cubicBezTo>
                    <a:pt x="1310" y="1533"/>
                    <a:pt x="1310" y="1538"/>
                    <a:pt x="1310" y="1538"/>
                  </a:cubicBezTo>
                  <a:cubicBezTo>
                    <a:pt x="1298" y="1550"/>
                    <a:pt x="1310" y="1538"/>
                    <a:pt x="1322" y="1562"/>
                  </a:cubicBezTo>
                  <a:cubicBezTo>
                    <a:pt x="1345" y="1573"/>
                    <a:pt x="1312" y="1562"/>
                    <a:pt x="1332" y="1594"/>
                  </a:cubicBezTo>
                  <a:lnTo>
                    <a:pt x="1332" y="1594"/>
                  </a:lnTo>
                  <a:cubicBezTo>
                    <a:pt x="1331" y="1594"/>
                    <a:pt x="1331" y="1594"/>
                    <a:pt x="1331" y="1594"/>
                  </a:cubicBezTo>
                  <a:lnTo>
                    <a:pt x="1331" y="1594"/>
                  </a:lnTo>
                  <a:cubicBezTo>
                    <a:pt x="1331" y="1594"/>
                    <a:pt x="1331" y="1595"/>
                    <a:pt x="1334" y="1597"/>
                  </a:cubicBezTo>
                  <a:cubicBezTo>
                    <a:pt x="1333" y="1596"/>
                    <a:pt x="1332" y="1595"/>
                    <a:pt x="1332" y="1594"/>
                  </a:cubicBezTo>
                  <a:lnTo>
                    <a:pt x="1332" y="1594"/>
                  </a:lnTo>
                  <a:cubicBezTo>
                    <a:pt x="1335" y="1595"/>
                    <a:pt x="1357" y="1612"/>
                    <a:pt x="1357" y="1621"/>
                  </a:cubicBezTo>
                  <a:cubicBezTo>
                    <a:pt x="1357" y="1621"/>
                    <a:pt x="1375" y="1657"/>
                    <a:pt x="1369" y="1657"/>
                  </a:cubicBezTo>
                  <a:cubicBezTo>
                    <a:pt x="1366" y="1657"/>
                    <a:pt x="1360" y="1651"/>
                    <a:pt x="1346" y="1633"/>
                  </a:cubicBezTo>
                  <a:cubicBezTo>
                    <a:pt x="1334" y="1609"/>
                    <a:pt x="1322" y="1597"/>
                    <a:pt x="1310" y="1574"/>
                  </a:cubicBezTo>
                  <a:cubicBezTo>
                    <a:pt x="1298" y="1574"/>
                    <a:pt x="1286" y="1574"/>
                    <a:pt x="1298" y="1586"/>
                  </a:cubicBezTo>
                  <a:cubicBezTo>
                    <a:pt x="1310" y="1609"/>
                    <a:pt x="1322" y="1645"/>
                    <a:pt x="1346" y="1669"/>
                  </a:cubicBezTo>
                  <a:cubicBezTo>
                    <a:pt x="1322" y="1657"/>
                    <a:pt x="1298" y="1645"/>
                    <a:pt x="1286" y="1621"/>
                  </a:cubicBezTo>
                  <a:cubicBezTo>
                    <a:pt x="1286" y="1613"/>
                    <a:pt x="1280" y="1604"/>
                    <a:pt x="1281" y="1596"/>
                  </a:cubicBezTo>
                  <a:lnTo>
                    <a:pt x="1281" y="1596"/>
                  </a:lnTo>
                  <a:cubicBezTo>
                    <a:pt x="1280" y="1596"/>
                    <a:pt x="1280" y="1596"/>
                    <a:pt x="1279" y="1596"/>
                  </a:cubicBezTo>
                  <a:cubicBezTo>
                    <a:pt x="1275" y="1596"/>
                    <a:pt x="1270" y="1593"/>
                    <a:pt x="1262" y="1586"/>
                  </a:cubicBezTo>
                  <a:cubicBezTo>
                    <a:pt x="1255" y="1583"/>
                    <a:pt x="1248" y="1578"/>
                    <a:pt x="1242" y="1572"/>
                  </a:cubicBezTo>
                  <a:lnTo>
                    <a:pt x="1242" y="1572"/>
                  </a:lnTo>
                  <a:cubicBezTo>
                    <a:pt x="1250" y="1590"/>
                    <a:pt x="1257" y="1607"/>
                    <a:pt x="1262" y="1621"/>
                  </a:cubicBezTo>
                  <a:cubicBezTo>
                    <a:pt x="1267" y="1642"/>
                    <a:pt x="1268" y="1647"/>
                    <a:pt x="1267" y="1647"/>
                  </a:cubicBezTo>
                  <a:cubicBezTo>
                    <a:pt x="1266" y="1647"/>
                    <a:pt x="1264" y="1642"/>
                    <a:pt x="1263" y="1642"/>
                  </a:cubicBezTo>
                  <a:cubicBezTo>
                    <a:pt x="1262" y="1642"/>
                    <a:pt x="1262" y="1643"/>
                    <a:pt x="1262" y="1645"/>
                  </a:cubicBezTo>
                  <a:cubicBezTo>
                    <a:pt x="1262" y="1654"/>
                    <a:pt x="1276" y="1677"/>
                    <a:pt x="1272" y="1677"/>
                  </a:cubicBezTo>
                  <a:cubicBezTo>
                    <a:pt x="1271" y="1677"/>
                    <a:pt x="1268" y="1675"/>
                    <a:pt x="1262" y="1669"/>
                  </a:cubicBezTo>
                  <a:cubicBezTo>
                    <a:pt x="1238" y="1645"/>
                    <a:pt x="1226" y="1597"/>
                    <a:pt x="1203" y="1562"/>
                  </a:cubicBezTo>
                  <a:cubicBezTo>
                    <a:pt x="1199" y="1546"/>
                    <a:pt x="1197" y="1541"/>
                    <a:pt x="1197" y="1541"/>
                  </a:cubicBezTo>
                  <a:lnTo>
                    <a:pt x="1197" y="1541"/>
                  </a:lnTo>
                  <a:cubicBezTo>
                    <a:pt x="1197" y="1541"/>
                    <a:pt x="1203" y="1566"/>
                    <a:pt x="1203" y="1574"/>
                  </a:cubicBezTo>
                  <a:cubicBezTo>
                    <a:pt x="1215" y="1586"/>
                    <a:pt x="1215" y="1597"/>
                    <a:pt x="1215" y="1609"/>
                  </a:cubicBezTo>
                  <a:cubicBezTo>
                    <a:pt x="1215" y="1609"/>
                    <a:pt x="1215" y="1621"/>
                    <a:pt x="1215" y="1621"/>
                  </a:cubicBezTo>
                  <a:cubicBezTo>
                    <a:pt x="1210" y="1621"/>
                    <a:pt x="1203" y="1619"/>
                    <a:pt x="1198" y="1619"/>
                  </a:cubicBezTo>
                  <a:cubicBezTo>
                    <a:pt x="1189" y="1619"/>
                    <a:pt x="1184" y="1624"/>
                    <a:pt x="1191" y="1645"/>
                  </a:cubicBezTo>
                  <a:cubicBezTo>
                    <a:pt x="1191" y="1655"/>
                    <a:pt x="1200" y="1683"/>
                    <a:pt x="1194" y="1683"/>
                  </a:cubicBezTo>
                  <a:cubicBezTo>
                    <a:pt x="1194" y="1683"/>
                    <a:pt x="1192" y="1682"/>
                    <a:pt x="1191" y="1681"/>
                  </a:cubicBezTo>
                  <a:lnTo>
                    <a:pt x="1155" y="1609"/>
                  </a:lnTo>
                  <a:cubicBezTo>
                    <a:pt x="1142" y="1596"/>
                    <a:pt x="1132" y="1587"/>
                    <a:pt x="1127" y="1587"/>
                  </a:cubicBezTo>
                  <a:cubicBezTo>
                    <a:pt x="1122" y="1587"/>
                    <a:pt x="1119" y="1593"/>
                    <a:pt x="1119" y="1609"/>
                  </a:cubicBezTo>
                  <a:cubicBezTo>
                    <a:pt x="1119" y="1609"/>
                    <a:pt x="1131" y="1657"/>
                    <a:pt x="1131" y="1657"/>
                  </a:cubicBezTo>
                  <a:cubicBezTo>
                    <a:pt x="1131" y="1657"/>
                    <a:pt x="1107" y="1586"/>
                    <a:pt x="1107" y="1586"/>
                  </a:cubicBezTo>
                  <a:lnTo>
                    <a:pt x="1107" y="1586"/>
                  </a:lnTo>
                  <a:cubicBezTo>
                    <a:pt x="1107" y="1609"/>
                    <a:pt x="1119" y="1621"/>
                    <a:pt x="1119" y="1645"/>
                  </a:cubicBezTo>
                  <a:lnTo>
                    <a:pt x="1119" y="1669"/>
                  </a:lnTo>
                  <a:cubicBezTo>
                    <a:pt x="1128" y="1694"/>
                    <a:pt x="1130" y="1720"/>
                    <a:pt x="1135" y="1741"/>
                  </a:cubicBezTo>
                  <a:lnTo>
                    <a:pt x="1135" y="1741"/>
                  </a:lnTo>
                  <a:cubicBezTo>
                    <a:pt x="1129" y="1725"/>
                    <a:pt x="1120" y="1705"/>
                    <a:pt x="1113" y="1690"/>
                  </a:cubicBezTo>
                  <a:lnTo>
                    <a:pt x="1113" y="1690"/>
                  </a:lnTo>
                  <a:cubicBezTo>
                    <a:pt x="1122" y="1711"/>
                    <a:pt x="1126" y="1728"/>
                    <a:pt x="1119" y="1728"/>
                  </a:cubicBezTo>
                  <a:lnTo>
                    <a:pt x="1091" y="1654"/>
                  </a:lnTo>
                  <a:lnTo>
                    <a:pt x="1091" y="1654"/>
                  </a:lnTo>
                  <a:cubicBezTo>
                    <a:pt x="1092" y="1654"/>
                    <a:pt x="1092" y="1654"/>
                    <a:pt x="1092" y="1654"/>
                  </a:cubicBezTo>
                  <a:cubicBezTo>
                    <a:pt x="1093" y="1654"/>
                    <a:pt x="1094" y="1653"/>
                    <a:pt x="1094" y="1650"/>
                  </a:cubicBezTo>
                  <a:lnTo>
                    <a:pt x="1094" y="1650"/>
                  </a:lnTo>
                  <a:cubicBezTo>
                    <a:pt x="1100" y="1661"/>
                    <a:pt x="1106" y="1673"/>
                    <a:pt x="1111" y="1684"/>
                  </a:cubicBezTo>
                  <a:lnTo>
                    <a:pt x="1111" y="1684"/>
                  </a:lnTo>
                  <a:cubicBezTo>
                    <a:pt x="1107" y="1674"/>
                    <a:pt x="1104" y="1668"/>
                    <a:pt x="1106" y="1668"/>
                  </a:cubicBezTo>
                  <a:lnTo>
                    <a:pt x="1106" y="1668"/>
                  </a:lnTo>
                  <a:cubicBezTo>
                    <a:pt x="1106" y="1668"/>
                    <a:pt x="1107" y="1668"/>
                    <a:pt x="1107" y="1669"/>
                  </a:cubicBezTo>
                  <a:cubicBezTo>
                    <a:pt x="1107" y="1657"/>
                    <a:pt x="1107" y="1645"/>
                    <a:pt x="1095" y="1633"/>
                  </a:cubicBezTo>
                  <a:cubicBezTo>
                    <a:pt x="1095" y="1633"/>
                    <a:pt x="1095" y="1644"/>
                    <a:pt x="1094" y="1650"/>
                  </a:cubicBezTo>
                  <a:lnTo>
                    <a:pt x="1094" y="1650"/>
                  </a:lnTo>
                  <a:cubicBezTo>
                    <a:pt x="1091" y="1644"/>
                    <a:pt x="1087" y="1639"/>
                    <a:pt x="1084" y="1633"/>
                  </a:cubicBezTo>
                  <a:lnTo>
                    <a:pt x="1084" y="1633"/>
                  </a:lnTo>
                  <a:lnTo>
                    <a:pt x="1084" y="1633"/>
                  </a:lnTo>
                  <a:cubicBezTo>
                    <a:pt x="1078" y="1625"/>
                    <a:pt x="1074" y="1622"/>
                    <a:pt x="1071" y="1622"/>
                  </a:cubicBezTo>
                  <a:cubicBezTo>
                    <a:pt x="1060" y="1622"/>
                    <a:pt x="1060" y="1657"/>
                    <a:pt x="1060" y="1657"/>
                  </a:cubicBezTo>
                  <a:lnTo>
                    <a:pt x="1084" y="1752"/>
                  </a:lnTo>
                  <a:cubicBezTo>
                    <a:pt x="1084" y="1752"/>
                    <a:pt x="1064" y="1703"/>
                    <a:pt x="1060" y="1703"/>
                  </a:cubicBezTo>
                  <a:cubicBezTo>
                    <a:pt x="1060" y="1703"/>
                    <a:pt x="1060" y="1704"/>
                    <a:pt x="1060" y="1705"/>
                  </a:cubicBezTo>
                  <a:cubicBezTo>
                    <a:pt x="1060" y="1705"/>
                    <a:pt x="1060" y="1743"/>
                    <a:pt x="1066" y="1770"/>
                  </a:cubicBezTo>
                  <a:lnTo>
                    <a:pt x="1066" y="1770"/>
                  </a:lnTo>
                  <a:cubicBezTo>
                    <a:pt x="1051" y="1725"/>
                    <a:pt x="1021" y="1631"/>
                    <a:pt x="1019" y="1631"/>
                  </a:cubicBezTo>
                  <a:lnTo>
                    <a:pt x="1019" y="1631"/>
                  </a:lnTo>
                  <a:cubicBezTo>
                    <a:pt x="1018" y="1631"/>
                    <a:pt x="1019" y="1638"/>
                    <a:pt x="1024" y="1657"/>
                  </a:cubicBezTo>
                  <a:lnTo>
                    <a:pt x="1024" y="1645"/>
                  </a:lnTo>
                  <a:cubicBezTo>
                    <a:pt x="1024" y="1669"/>
                    <a:pt x="1024" y="1693"/>
                    <a:pt x="1036" y="1717"/>
                  </a:cubicBezTo>
                  <a:lnTo>
                    <a:pt x="1036" y="1740"/>
                  </a:lnTo>
                  <a:cubicBezTo>
                    <a:pt x="1036" y="1728"/>
                    <a:pt x="1012" y="1645"/>
                    <a:pt x="1000" y="1633"/>
                  </a:cubicBezTo>
                  <a:cubicBezTo>
                    <a:pt x="1000" y="1627"/>
                    <a:pt x="1000" y="1624"/>
                    <a:pt x="999" y="1624"/>
                  </a:cubicBezTo>
                  <a:cubicBezTo>
                    <a:pt x="997" y="1624"/>
                    <a:pt x="994" y="1627"/>
                    <a:pt x="988" y="1633"/>
                  </a:cubicBezTo>
                  <a:lnTo>
                    <a:pt x="988" y="1621"/>
                  </a:lnTo>
                  <a:cubicBezTo>
                    <a:pt x="988" y="1619"/>
                    <a:pt x="988" y="1619"/>
                    <a:pt x="988" y="1619"/>
                  </a:cubicBezTo>
                  <a:cubicBezTo>
                    <a:pt x="988" y="1619"/>
                    <a:pt x="988" y="1629"/>
                    <a:pt x="988" y="1643"/>
                  </a:cubicBezTo>
                  <a:lnTo>
                    <a:pt x="988" y="1643"/>
                  </a:lnTo>
                  <a:cubicBezTo>
                    <a:pt x="983" y="1630"/>
                    <a:pt x="980" y="1622"/>
                    <a:pt x="980" y="1622"/>
                  </a:cubicBezTo>
                  <a:lnTo>
                    <a:pt x="980" y="1622"/>
                  </a:lnTo>
                  <a:cubicBezTo>
                    <a:pt x="979" y="1622"/>
                    <a:pt x="981" y="1636"/>
                    <a:pt x="987" y="1670"/>
                  </a:cubicBezTo>
                  <a:lnTo>
                    <a:pt x="987" y="1670"/>
                  </a:lnTo>
                  <a:cubicBezTo>
                    <a:pt x="985" y="1688"/>
                    <a:pt x="984" y="1703"/>
                    <a:pt x="981" y="1703"/>
                  </a:cubicBezTo>
                  <a:cubicBezTo>
                    <a:pt x="980" y="1703"/>
                    <a:pt x="978" y="1700"/>
                    <a:pt x="976" y="1693"/>
                  </a:cubicBezTo>
                  <a:cubicBezTo>
                    <a:pt x="965" y="1669"/>
                    <a:pt x="965" y="1645"/>
                    <a:pt x="953" y="1621"/>
                  </a:cubicBezTo>
                  <a:cubicBezTo>
                    <a:pt x="953" y="1621"/>
                    <a:pt x="953" y="1621"/>
                    <a:pt x="953" y="1633"/>
                  </a:cubicBezTo>
                  <a:cubicBezTo>
                    <a:pt x="953" y="1657"/>
                    <a:pt x="965" y="1681"/>
                    <a:pt x="965" y="1717"/>
                  </a:cubicBezTo>
                  <a:cubicBezTo>
                    <a:pt x="965" y="1717"/>
                    <a:pt x="953" y="1693"/>
                    <a:pt x="941" y="1693"/>
                  </a:cubicBezTo>
                  <a:lnTo>
                    <a:pt x="941" y="1681"/>
                  </a:lnTo>
                  <a:lnTo>
                    <a:pt x="941" y="1609"/>
                  </a:lnTo>
                  <a:cubicBezTo>
                    <a:pt x="941" y="1633"/>
                    <a:pt x="929" y="1669"/>
                    <a:pt x="929" y="1693"/>
                  </a:cubicBezTo>
                  <a:cubicBezTo>
                    <a:pt x="929" y="1693"/>
                    <a:pt x="929" y="1698"/>
                    <a:pt x="925" y="1698"/>
                  </a:cubicBezTo>
                  <a:cubicBezTo>
                    <a:pt x="923" y="1698"/>
                    <a:pt x="921" y="1697"/>
                    <a:pt x="917" y="1693"/>
                  </a:cubicBezTo>
                  <a:cubicBezTo>
                    <a:pt x="905" y="1681"/>
                    <a:pt x="917" y="1669"/>
                    <a:pt x="917" y="1657"/>
                  </a:cubicBezTo>
                  <a:cubicBezTo>
                    <a:pt x="917" y="1651"/>
                    <a:pt x="914" y="1645"/>
                    <a:pt x="911" y="1645"/>
                  </a:cubicBezTo>
                  <a:cubicBezTo>
                    <a:pt x="908" y="1645"/>
                    <a:pt x="905" y="1651"/>
                    <a:pt x="905" y="1669"/>
                  </a:cubicBezTo>
                  <a:cubicBezTo>
                    <a:pt x="905" y="1649"/>
                    <a:pt x="905" y="1629"/>
                    <a:pt x="905" y="1609"/>
                  </a:cubicBezTo>
                  <a:cubicBezTo>
                    <a:pt x="905" y="1608"/>
                    <a:pt x="905" y="1608"/>
                    <a:pt x="905" y="1608"/>
                  </a:cubicBezTo>
                  <a:cubicBezTo>
                    <a:pt x="905" y="1608"/>
                    <a:pt x="904" y="1650"/>
                    <a:pt x="898" y="1650"/>
                  </a:cubicBezTo>
                  <a:cubicBezTo>
                    <a:pt x="896" y="1650"/>
                    <a:pt x="895" y="1649"/>
                    <a:pt x="893" y="1645"/>
                  </a:cubicBezTo>
                  <a:cubicBezTo>
                    <a:pt x="893" y="1634"/>
                    <a:pt x="892" y="1630"/>
                    <a:pt x="890" y="1630"/>
                  </a:cubicBezTo>
                  <a:cubicBezTo>
                    <a:pt x="887" y="1630"/>
                    <a:pt x="881" y="1652"/>
                    <a:pt x="881" y="1669"/>
                  </a:cubicBezTo>
                  <a:cubicBezTo>
                    <a:pt x="881" y="1667"/>
                    <a:pt x="881" y="1666"/>
                    <a:pt x="881" y="1666"/>
                  </a:cubicBezTo>
                  <a:cubicBezTo>
                    <a:pt x="881" y="1666"/>
                    <a:pt x="879" y="1679"/>
                    <a:pt x="871" y="1681"/>
                  </a:cubicBezTo>
                  <a:lnTo>
                    <a:pt x="871" y="1681"/>
                  </a:lnTo>
                  <a:cubicBezTo>
                    <a:pt x="870" y="1676"/>
                    <a:pt x="869" y="1672"/>
                    <a:pt x="869" y="1669"/>
                  </a:cubicBezTo>
                  <a:cubicBezTo>
                    <a:pt x="867" y="1660"/>
                    <a:pt x="865" y="1657"/>
                    <a:pt x="864" y="1657"/>
                  </a:cubicBezTo>
                  <a:cubicBezTo>
                    <a:pt x="859" y="1657"/>
                    <a:pt x="858" y="1691"/>
                    <a:pt x="858" y="1720"/>
                  </a:cubicBezTo>
                  <a:lnTo>
                    <a:pt x="858" y="1720"/>
                  </a:lnTo>
                  <a:cubicBezTo>
                    <a:pt x="862" y="1714"/>
                    <a:pt x="869" y="1694"/>
                    <a:pt x="869" y="1681"/>
                  </a:cubicBezTo>
                  <a:cubicBezTo>
                    <a:pt x="870" y="1681"/>
                    <a:pt x="871" y="1681"/>
                    <a:pt x="871" y="1681"/>
                  </a:cubicBezTo>
                  <a:lnTo>
                    <a:pt x="871" y="1681"/>
                  </a:lnTo>
                  <a:cubicBezTo>
                    <a:pt x="875" y="1693"/>
                    <a:pt x="881" y="1711"/>
                    <a:pt x="881" y="1728"/>
                  </a:cubicBezTo>
                  <a:lnTo>
                    <a:pt x="869" y="1728"/>
                  </a:lnTo>
                  <a:cubicBezTo>
                    <a:pt x="869" y="1752"/>
                    <a:pt x="864" y="1770"/>
                    <a:pt x="861" y="1770"/>
                  </a:cubicBezTo>
                  <a:cubicBezTo>
                    <a:pt x="859" y="1770"/>
                    <a:pt x="857" y="1765"/>
                    <a:pt x="857" y="1752"/>
                  </a:cubicBezTo>
                  <a:cubicBezTo>
                    <a:pt x="857" y="1746"/>
                    <a:pt x="857" y="1734"/>
                    <a:pt x="858" y="1720"/>
                  </a:cubicBezTo>
                  <a:lnTo>
                    <a:pt x="858" y="1720"/>
                  </a:lnTo>
                  <a:cubicBezTo>
                    <a:pt x="857" y="1721"/>
                    <a:pt x="856" y="1721"/>
                    <a:pt x="856" y="1721"/>
                  </a:cubicBezTo>
                  <a:cubicBezTo>
                    <a:pt x="853" y="1721"/>
                    <a:pt x="853" y="1714"/>
                    <a:pt x="857" y="1693"/>
                  </a:cubicBezTo>
                  <a:cubicBezTo>
                    <a:pt x="857" y="1683"/>
                    <a:pt x="865" y="1605"/>
                    <a:pt x="862" y="1605"/>
                  </a:cubicBezTo>
                  <a:lnTo>
                    <a:pt x="862" y="1605"/>
                  </a:lnTo>
                  <a:cubicBezTo>
                    <a:pt x="861" y="1605"/>
                    <a:pt x="860" y="1609"/>
                    <a:pt x="857" y="1621"/>
                  </a:cubicBezTo>
                  <a:cubicBezTo>
                    <a:pt x="857" y="1651"/>
                    <a:pt x="849" y="1672"/>
                    <a:pt x="846" y="1672"/>
                  </a:cubicBezTo>
                  <a:cubicBezTo>
                    <a:pt x="846" y="1672"/>
                    <a:pt x="845" y="1671"/>
                    <a:pt x="845" y="1669"/>
                  </a:cubicBezTo>
                  <a:cubicBezTo>
                    <a:pt x="845" y="1657"/>
                    <a:pt x="845" y="1633"/>
                    <a:pt x="845" y="1621"/>
                  </a:cubicBezTo>
                  <a:lnTo>
                    <a:pt x="845" y="1609"/>
                  </a:lnTo>
                  <a:lnTo>
                    <a:pt x="834" y="1669"/>
                  </a:lnTo>
                  <a:cubicBezTo>
                    <a:pt x="834" y="1681"/>
                    <a:pt x="834" y="1693"/>
                    <a:pt x="834" y="1705"/>
                  </a:cubicBezTo>
                  <a:cubicBezTo>
                    <a:pt x="834" y="1726"/>
                    <a:pt x="829" y="1730"/>
                    <a:pt x="826" y="1730"/>
                  </a:cubicBezTo>
                  <a:cubicBezTo>
                    <a:pt x="824" y="1730"/>
                    <a:pt x="822" y="1728"/>
                    <a:pt x="822" y="1728"/>
                  </a:cubicBezTo>
                  <a:lnTo>
                    <a:pt x="822" y="1669"/>
                  </a:lnTo>
                  <a:lnTo>
                    <a:pt x="822" y="1645"/>
                  </a:lnTo>
                  <a:cubicBezTo>
                    <a:pt x="822" y="1657"/>
                    <a:pt x="810" y="1693"/>
                    <a:pt x="810" y="1693"/>
                  </a:cubicBezTo>
                  <a:cubicBezTo>
                    <a:pt x="804" y="1693"/>
                    <a:pt x="804" y="1690"/>
                    <a:pt x="804" y="1690"/>
                  </a:cubicBezTo>
                  <a:cubicBezTo>
                    <a:pt x="804" y="1690"/>
                    <a:pt x="804" y="1693"/>
                    <a:pt x="798" y="1705"/>
                  </a:cubicBezTo>
                  <a:cubicBezTo>
                    <a:pt x="793" y="1720"/>
                    <a:pt x="788" y="1724"/>
                    <a:pt x="783" y="1724"/>
                  </a:cubicBezTo>
                  <a:cubicBezTo>
                    <a:pt x="776" y="1724"/>
                    <a:pt x="769" y="1717"/>
                    <a:pt x="762" y="1717"/>
                  </a:cubicBezTo>
                  <a:cubicBezTo>
                    <a:pt x="762" y="1705"/>
                    <a:pt x="762" y="1693"/>
                    <a:pt x="762" y="1669"/>
                  </a:cubicBezTo>
                  <a:lnTo>
                    <a:pt x="762" y="1645"/>
                  </a:lnTo>
                  <a:cubicBezTo>
                    <a:pt x="762" y="1645"/>
                    <a:pt x="762" y="1637"/>
                    <a:pt x="760" y="1637"/>
                  </a:cubicBezTo>
                  <a:cubicBezTo>
                    <a:pt x="758" y="1637"/>
                    <a:pt x="755" y="1642"/>
                    <a:pt x="750" y="1657"/>
                  </a:cubicBezTo>
                  <a:cubicBezTo>
                    <a:pt x="745" y="1672"/>
                    <a:pt x="744" y="1677"/>
                    <a:pt x="744" y="1677"/>
                  </a:cubicBezTo>
                  <a:cubicBezTo>
                    <a:pt x="744" y="1677"/>
                    <a:pt x="745" y="1669"/>
                    <a:pt x="738" y="1669"/>
                  </a:cubicBezTo>
                  <a:cubicBezTo>
                    <a:pt x="738" y="1669"/>
                    <a:pt x="738" y="1693"/>
                    <a:pt x="726" y="1693"/>
                  </a:cubicBezTo>
                  <a:cubicBezTo>
                    <a:pt x="726" y="1693"/>
                    <a:pt x="726" y="1681"/>
                    <a:pt x="714" y="1681"/>
                  </a:cubicBezTo>
                  <a:cubicBezTo>
                    <a:pt x="691" y="1717"/>
                    <a:pt x="667" y="1764"/>
                    <a:pt x="655" y="1812"/>
                  </a:cubicBezTo>
                  <a:lnTo>
                    <a:pt x="667" y="1812"/>
                  </a:lnTo>
                  <a:cubicBezTo>
                    <a:pt x="667" y="1824"/>
                    <a:pt x="667" y="1836"/>
                    <a:pt x="667" y="1847"/>
                  </a:cubicBezTo>
                  <a:cubicBezTo>
                    <a:pt x="667" y="1867"/>
                    <a:pt x="667" y="1886"/>
                    <a:pt x="680" y="1886"/>
                  </a:cubicBezTo>
                  <a:cubicBezTo>
                    <a:pt x="683" y="1886"/>
                    <a:pt x="686" y="1885"/>
                    <a:pt x="691" y="1883"/>
                  </a:cubicBezTo>
                  <a:cubicBezTo>
                    <a:pt x="703" y="1883"/>
                    <a:pt x="703" y="1812"/>
                    <a:pt x="714" y="1800"/>
                  </a:cubicBezTo>
                  <a:cubicBezTo>
                    <a:pt x="717" y="1798"/>
                    <a:pt x="718" y="1797"/>
                    <a:pt x="719" y="1797"/>
                  </a:cubicBezTo>
                  <a:lnTo>
                    <a:pt x="719" y="1797"/>
                  </a:lnTo>
                  <a:cubicBezTo>
                    <a:pt x="722" y="1797"/>
                    <a:pt x="714" y="1816"/>
                    <a:pt x="714" y="1836"/>
                  </a:cubicBezTo>
                  <a:cubicBezTo>
                    <a:pt x="714" y="1859"/>
                    <a:pt x="714" y="1871"/>
                    <a:pt x="714" y="1871"/>
                  </a:cubicBezTo>
                  <a:cubicBezTo>
                    <a:pt x="726" y="1871"/>
                    <a:pt x="714" y="1871"/>
                    <a:pt x="738" y="1824"/>
                  </a:cubicBezTo>
                  <a:cubicBezTo>
                    <a:pt x="744" y="1806"/>
                    <a:pt x="747" y="1800"/>
                    <a:pt x="749" y="1800"/>
                  </a:cubicBezTo>
                  <a:cubicBezTo>
                    <a:pt x="750" y="1800"/>
                    <a:pt x="750" y="1806"/>
                    <a:pt x="750" y="1812"/>
                  </a:cubicBezTo>
                  <a:cubicBezTo>
                    <a:pt x="750" y="1836"/>
                    <a:pt x="726" y="1907"/>
                    <a:pt x="738" y="1907"/>
                  </a:cubicBezTo>
                  <a:cubicBezTo>
                    <a:pt x="750" y="1907"/>
                    <a:pt x="750" y="1883"/>
                    <a:pt x="762" y="1847"/>
                  </a:cubicBezTo>
                  <a:cubicBezTo>
                    <a:pt x="773" y="1847"/>
                    <a:pt x="793" y="1810"/>
                    <a:pt x="797" y="1810"/>
                  </a:cubicBezTo>
                  <a:cubicBezTo>
                    <a:pt x="798" y="1810"/>
                    <a:pt x="798" y="1810"/>
                    <a:pt x="798" y="1812"/>
                  </a:cubicBezTo>
                  <a:cubicBezTo>
                    <a:pt x="798" y="1842"/>
                    <a:pt x="789" y="1864"/>
                    <a:pt x="780" y="1891"/>
                  </a:cubicBezTo>
                  <a:lnTo>
                    <a:pt x="780" y="1891"/>
                  </a:lnTo>
                  <a:cubicBezTo>
                    <a:pt x="790" y="1877"/>
                    <a:pt x="810" y="1865"/>
                    <a:pt x="810" y="1847"/>
                  </a:cubicBezTo>
                  <a:cubicBezTo>
                    <a:pt x="814" y="1843"/>
                    <a:pt x="817" y="1840"/>
                    <a:pt x="819" y="1840"/>
                  </a:cubicBezTo>
                  <a:cubicBezTo>
                    <a:pt x="822" y="1840"/>
                    <a:pt x="822" y="1849"/>
                    <a:pt x="822" y="1871"/>
                  </a:cubicBezTo>
                  <a:cubicBezTo>
                    <a:pt x="822" y="1879"/>
                    <a:pt x="822" y="1882"/>
                    <a:pt x="822" y="1882"/>
                  </a:cubicBezTo>
                  <a:cubicBezTo>
                    <a:pt x="823" y="1882"/>
                    <a:pt x="826" y="1871"/>
                    <a:pt x="834" y="1871"/>
                  </a:cubicBezTo>
                  <a:cubicBezTo>
                    <a:pt x="845" y="1871"/>
                    <a:pt x="834" y="1871"/>
                    <a:pt x="845" y="1883"/>
                  </a:cubicBezTo>
                  <a:cubicBezTo>
                    <a:pt x="845" y="1870"/>
                    <a:pt x="845" y="1853"/>
                    <a:pt x="845" y="1836"/>
                  </a:cubicBezTo>
                  <a:cubicBezTo>
                    <a:pt x="845" y="1826"/>
                    <a:pt x="845" y="1793"/>
                    <a:pt x="852" y="1793"/>
                  </a:cubicBezTo>
                  <a:cubicBezTo>
                    <a:pt x="853" y="1793"/>
                    <a:pt x="855" y="1795"/>
                    <a:pt x="857" y="1800"/>
                  </a:cubicBezTo>
                  <a:cubicBezTo>
                    <a:pt x="869" y="1812"/>
                    <a:pt x="857" y="1847"/>
                    <a:pt x="857" y="1859"/>
                  </a:cubicBezTo>
                  <a:cubicBezTo>
                    <a:pt x="857" y="1863"/>
                    <a:pt x="858" y="1864"/>
                    <a:pt x="860" y="1864"/>
                  </a:cubicBezTo>
                  <a:cubicBezTo>
                    <a:pt x="863" y="1864"/>
                    <a:pt x="869" y="1856"/>
                    <a:pt x="869" y="1847"/>
                  </a:cubicBezTo>
                  <a:cubicBezTo>
                    <a:pt x="873" y="1840"/>
                    <a:pt x="874" y="1837"/>
                    <a:pt x="875" y="1837"/>
                  </a:cubicBezTo>
                  <a:lnTo>
                    <a:pt x="875" y="1837"/>
                  </a:lnTo>
                  <a:cubicBezTo>
                    <a:pt x="876" y="1837"/>
                    <a:pt x="873" y="1851"/>
                    <a:pt x="881" y="1859"/>
                  </a:cubicBezTo>
                  <a:cubicBezTo>
                    <a:pt x="881" y="1871"/>
                    <a:pt x="881" y="1871"/>
                    <a:pt x="881" y="1883"/>
                  </a:cubicBezTo>
                  <a:cubicBezTo>
                    <a:pt x="881" y="1883"/>
                    <a:pt x="881" y="1847"/>
                    <a:pt x="893" y="1847"/>
                  </a:cubicBezTo>
                  <a:cubicBezTo>
                    <a:pt x="905" y="1847"/>
                    <a:pt x="893" y="1859"/>
                    <a:pt x="905" y="1871"/>
                  </a:cubicBezTo>
                  <a:cubicBezTo>
                    <a:pt x="917" y="1871"/>
                    <a:pt x="929" y="1871"/>
                    <a:pt x="941" y="1836"/>
                  </a:cubicBezTo>
                  <a:cubicBezTo>
                    <a:pt x="941" y="1842"/>
                    <a:pt x="941" y="1850"/>
                    <a:pt x="941" y="1859"/>
                  </a:cubicBezTo>
                  <a:lnTo>
                    <a:pt x="941" y="1883"/>
                  </a:lnTo>
                  <a:lnTo>
                    <a:pt x="953" y="1883"/>
                  </a:lnTo>
                  <a:cubicBezTo>
                    <a:pt x="953" y="1874"/>
                    <a:pt x="953" y="1851"/>
                    <a:pt x="958" y="1851"/>
                  </a:cubicBezTo>
                  <a:cubicBezTo>
                    <a:pt x="959" y="1851"/>
                    <a:pt x="962" y="1854"/>
                    <a:pt x="965" y="1859"/>
                  </a:cubicBezTo>
                  <a:cubicBezTo>
                    <a:pt x="965" y="1886"/>
                    <a:pt x="968" y="1894"/>
                    <a:pt x="973" y="1894"/>
                  </a:cubicBezTo>
                  <a:cubicBezTo>
                    <a:pt x="978" y="1894"/>
                    <a:pt x="983" y="1889"/>
                    <a:pt x="988" y="1883"/>
                  </a:cubicBezTo>
                  <a:cubicBezTo>
                    <a:pt x="988" y="1873"/>
                    <a:pt x="988" y="1821"/>
                    <a:pt x="988" y="1812"/>
                  </a:cubicBezTo>
                  <a:cubicBezTo>
                    <a:pt x="1000" y="1859"/>
                    <a:pt x="1000" y="1883"/>
                    <a:pt x="1012" y="1883"/>
                  </a:cubicBezTo>
                  <a:cubicBezTo>
                    <a:pt x="1018" y="1889"/>
                    <a:pt x="1024" y="1892"/>
                    <a:pt x="1030" y="1892"/>
                  </a:cubicBezTo>
                  <a:cubicBezTo>
                    <a:pt x="1036" y="1892"/>
                    <a:pt x="1042" y="1889"/>
                    <a:pt x="1048" y="1883"/>
                  </a:cubicBezTo>
                  <a:cubicBezTo>
                    <a:pt x="1060" y="1871"/>
                    <a:pt x="1060" y="1871"/>
                    <a:pt x="1060" y="1859"/>
                  </a:cubicBezTo>
                  <a:lnTo>
                    <a:pt x="1060" y="1836"/>
                  </a:lnTo>
                  <a:cubicBezTo>
                    <a:pt x="1072" y="1847"/>
                    <a:pt x="1072" y="1871"/>
                    <a:pt x="1084" y="1883"/>
                  </a:cubicBezTo>
                  <a:cubicBezTo>
                    <a:pt x="1084" y="1895"/>
                    <a:pt x="1095" y="1907"/>
                    <a:pt x="1107" y="1919"/>
                  </a:cubicBezTo>
                  <a:cubicBezTo>
                    <a:pt x="1107" y="1919"/>
                    <a:pt x="1119" y="1919"/>
                    <a:pt x="1107" y="1871"/>
                  </a:cubicBezTo>
                  <a:cubicBezTo>
                    <a:pt x="1107" y="1859"/>
                    <a:pt x="1107" y="1842"/>
                    <a:pt x="1107" y="1836"/>
                  </a:cubicBezTo>
                  <a:cubicBezTo>
                    <a:pt x="1119" y="1836"/>
                    <a:pt x="1131" y="1883"/>
                    <a:pt x="1143" y="1895"/>
                  </a:cubicBezTo>
                  <a:cubicBezTo>
                    <a:pt x="1143" y="1895"/>
                    <a:pt x="1148" y="1900"/>
                    <a:pt x="1152" y="1900"/>
                  </a:cubicBezTo>
                  <a:cubicBezTo>
                    <a:pt x="1154" y="1900"/>
                    <a:pt x="1155" y="1899"/>
                    <a:pt x="1155" y="1895"/>
                  </a:cubicBezTo>
                  <a:cubicBezTo>
                    <a:pt x="1155" y="1859"/>
                    <a:pt x="1143" y="1836"/>
                    <a:pt x="1143" y="1812"/>
                  </a:cubicBezTo>
                  <a:lnTo>
                    <a:pt x="1143" y="1812"/>
                  </a:lnTo>
                  <a:lnTo>
                    <a:pt x="1155" y="1836"/>
                  </a:lnTo>
                  <a:cubicBezTo>
                    <a:pt x="1155" y="1840"/>
                    <a:pt x="1155" y="1841"/>
                    <a:pt x="1155" y="1841"/>
                  </a:cubicBezTo>
                  <a:cubicBezTo>
                    <a:pt x="1156" y="1841"/>
                    <a:pt x="1159" y="1836"/>
                    <a:pt x="1167" y="1836"/>
                  </a:cubicBezTo>
                  <a:cubicBezTo>
                    <a:pt x="1167" y="1847"/>
                    <a:pt x="1179" y="1859"/>
                    <a:pt x="1179" y="1871"/>
                  </a:cubicBezTo>
                  <a:lnTo>
                    <a:pt x="1191" y="1871"/>
                  </a:lnTo>
                  <a:cubicBezTo>
                    <a:pt x="1191" y="1871"/>
                    <a:pt x="1191" y="1824"/>
                    <a:pt x="1191" y="1800"/>
                  </a:cubicBezTo>
                  <a:cubicBezTo>
                    <a:pt x="1191" y="1790"/>
                    <a:pt x="1191" y="1785"/>
                    <a:pt x="1191" y="1785"/>
                  </a:cubicBezTo>
                  <a:cubicBezTo>
                    <a:pt x="1193" y="1785"/>
                    <a:pt x="1197" y="1813"/>
                    <a:pt x="1215" y="1847"/>
                  </a:cubicBezTo>
                  <a:cubicBezTo>
                    <a:pt x="1209" y="1830"/>
                    <a:pt x="1209" y="1830"/>
                    <a:pt x="1210" y="1830"/>
                  </a:cubicBezTo>
                  <a:cubicBezTo>
                    <a:pt x="1212" y="1830"/>
                    <a:pt x="1215" y="1830"/>
                    <a:pt x="1215" y="1812"/>
                  </a:cubicBezTo>
                  <a:lnTo>
                    <a:pt x="1213" y="1807"/>
                  </a:lnTo>
                  <a:lnTo>
                    <a:pt x="1213" y="1807"/>
                  </a:lnTo>
                  <a:cubicBezTo>
                    <a:pt x="1217" y="1816"/>
                    <a:pt x="1222" y="1824"/>
                    <a:pt x="1226" y="1824"/>
                  </a:cubicBezTo>
                  <a:cubicBezTo>
                    <a:pt x="1226" y="1824"/>
                    <a:pt x="1226" y="1776"/>
                    <a:pt x="1226" y="1764"/>
                  </a:cubicBezTo>
                  <a:cubicBezTo>
                    <a:pt x="1226" y="1762"/>
                    <a:pt x="1226" y="1762"/>
                    <a:pt x="1226" y="1762"/>
                  </a:cubicBezTo>
                  <a:cubicBezTo>
                    <a:pt x="1227" y="1762"/>
                    <a:pt x="1228" y="1790"/>
                    <a:pt x="1238" y="1800"/>
                  </a:cubicBezTo>
                  <a:cubicBezTo>
                    <a:pt x="1238" y="1811"/>
                    <a:pt x="1258" y="1861"/>
                    <a:pt x="1262" y="1861"/>
                  </a:cubicBezTo>
                  <a:cubicBezTo>
                    <a:pt x="1262" y="1861"/>
                    <a:pt x="1262" y="1860"/>
                    <a:pt x="1262" y="1859"/>
                  </a:cubicBezTo>
                  <a:cubicBezTo>
                    <a:pt x="1262" y="1824"/>
                    <a:pt x="1250" y="1800"/>
                    <a:pt x="1238" y="1764"/>
                  </a:cubicBezTo>
                  <a:lnTo>
                    <a:pt x="1238" y="1764"/>
                  </a:lnTo>
                  <a:cubicBezTo>
                    <a:pt x="1255" y="1806"/>
                    <a:pt x="1266" y="1817"/>
                    <a:pt x="1275" y="1817"/>
                  </a:cubicBezTo>
                  <a:cubicBezTo>
                    <a:pt x="1284" y="1817"/>
                    <a:pt x="1290" y="1806"/>
                    <a:pt x="1298" y="1806"/>
                  </a:cubicBezTo>
                  <a:cubicBezTo>
                    <a:pt x="1305" y="1806"/>
                    <a:pt x="1312" y="1812"/>
                    <a:pt x="1322" y="1836"/>
                  </a:cubicBezTo>
                  <a:cubicBezTo>
                    <a:pt x="1328" y="1847"/>
                    <a:pt x="1331" y="1852"/>
                    <a:pt x="1332" y="1852"/>
                  </a:cubicBezTo>
                  <a:cubicBezTo>
                    <a:pt x="1336" y="1852"/>
                    <a:pt x="1325" y="1809"/>
                    <a:pt x="1334" y="1800"/>
                  </a:cubicBezTo>
                  <a:cubicBezTo>
                    <a:pt x="1334" y="1788"/>
                    <a:pt x="1346" y="1788"/>
                    <a:pt x="1346" y="1788"/>
                  </a:cubicBezTo>
                  <a:cubicBezTo>
                    <a:pt x="1357" y="1788"/>
                    <a:pt x="1346" y="1752"/>
                    <a:pt x="1357" y="1752"/>
                  </a:cubicBezTo>
                  <a:cubicBezTo>
                    <a:pt x="1359" y="1750"/>
                    <a:pt x="1361" y="1750"/>
                    <a:pt x="1363" y="1750"/>
                  </a:cubicBezTo>
                  <a:cubicBezTo>
                    <a:pt x="1371" y="1750"/>
                    <a:pt x="1379" y="1767"/>
                    <a:pt x="1388" y="1767"/>
                  </a:cubicBezTo>
                  <a:cubicBezTo>
                    <a:pt x="1390" y="1767"/>
                    <a:pt x="1391" y="1766"/>
                    <a:pt x="1393" y="1764"/>
                  </a:cubicBezTo>
                  <a:cubicBezTo>
                    <a:pt x="1393" y="1764"/>
                    <a:pt x="1393" y="1764"/>
                    <a:pt x="1393" y="1752"/>
                  </a:cubicBezTo>
                  <a:cubicBezTo>
                    <a:pt x="1381" y="1729"/>
                    <a:pt x="1370" y="1717"/>
                    <a:pt x="1369" y="1717"/>
                  </a:cubicBezTo>
                  <a:lnTo>
                    <a:pt x="1369" y="1717"/>
                  </a:lnTo>
                  <a:cubicBezTo>
                    <a:pt x="1392" y="1739"/>
                    <a:pt x="1414" y="1761"/>
                    <a:pt x="1426" y="1793"/>
                  </a:cubicBezTo>
                  <a:lnTo>
                    <a:pt x="1426" y="1793"/>
                  </a:lnTo>
                  <a:cubicBezTo>
                    <a:pt x="1410" y="1740"/>
                    <a:pt x="1465" y="1740"/>
                    <a:pt x="1476" y="1740"/>
                  </a:cubicBezTo>
                  <a:cubicBezTo>
                    <a:pt x="1479" y="1738"/>
                    <a:pt x="1482" y="1737"/>
                    <a:pt x="1485" y="1737"/>
                  </a:cubicBezTo>
                  <a:cubicBezTo>
                    <a:pt x="1494" y="1737"/>
                    <a:pt x="1504" y="1744"/>
                    <a:pt x="1509" y="1744"/>
                  </a:cubicBezTo>
                  <a:cubicBezTo>
                    <a:pt x="1511" y="1744"/>
                    <a:pt x="1512" y="1743"/>
                    <a:pt x="1512" y="1740"/>
                  </a:cubicBezTo>
                  <a:cubicBezTo>
                    <a:pt x="1524" y="1740"/>
                    <a:pt x="1512" y="1717"/>
                    <a:pt x="1512" y="1705"/>
                  </a:cubicBezTo>
                  <a:cubicBezTo>
                    <a:pt x="1500" y="1681"/>
                    <a:pt x="1488" y="1657"/>
                    <a:pt x="1465" y="1633"/>
                  </a:cubicBezTo>
                  <a:lnTo>
                    <a:pt x="1465" y="1633"/>
                  </a:lnTo>
                  <a:cubicBezTo>
                    <a:pt x="1466" y="1635"/>
                    <a:pt x="1517" y="1686"/>
                    <a:pt x="1525" y="1686"/>
                  </a:cubicBezTo>
                  <a:cubicBezTo>
                    <a:pt x="1526" y="1686"/>
                    <a:pt x="1526" y="1684"/>
                    <a:pt x="1524" y="1681"/>
                  </a:cubicBezTo>
                  <a:cubicBezTo>
                    <a:pt x="1524" y="1681"/>
                    <a:pt x="1518" y="1670"/>
                    <a:pt x="1513" y="1659"/>
                  </a:cubicBezTo>
                  <a:lnTo>
                    <a:pt x="1513" y="1659"/>
                  </a:lnTo>
                  <a:cubicBezTo>
                    <a:pt x="1528" y="1678"/>
                    <a:pt x="1548" y="1705"/>
                    <a:pt x="1548" y="1705"/>
                  </a:cubicBezTo>
                  <a:cubicBezTo>
                    <a:pt x="1548" y="1669"/>
                    <a:pt x="1536" y="1645"/>
                    <a:pt x="1512" y="1621"/>
                  </a:cubicBezTo>
                  <a:lnTo>
                    <a:pt x="1512" y="1621"/>
                  </a:lnTo>
                  <a:cubicBezTo>
                    <a:pt x="1514" y="1623"/>
                    <a:pt x="1548" y="1657"/>
                    <a:pt x="1560" y="1669"/>
                  </a:cubicBezTo>
                  <a:cubicBezTo>
                    <a:pt x="1569" y="1669"/>
                    <a:pt x="1586" y="1684"/>
                    <a:pt x="1593" y="1684"/>
                  </a:cubicBezTo>
                  <a:cubicBezTo>
                    <a:pt x="1595" y="1684"/>
                    <a:pt x="1596" y="1683"/>
                    <a:pt x="1596" y="1681"/>
                  </a:cubicBezTo>
                  <a:cubicBezTo>
                    <a:pt x="1596" y="1669"/>
                    <a:pt x="1548" y="1621"/>
                    <a:pt x="1548" y="1621"/>
                  </a:cubicBezTo>
                  <a:cubicBezTo>
                    <a:pt x="1548" y="1617"/>
                    <a:pt x="1551" y="1616"/>
                    <a:pt x="1554" y="1616"/>
                  </a:cubicBezTo>
                  <a:cubicBezTo>
                    <a:pt x="1561" y="1616"/>
                    <a:pt x="1572" y="1621"/>
                    <a:pt x="1572" y="1621"/>
                  </a:cubicBezTo>
                  <a:cubicBezTo>
                    <a:pt x="1560" y="1609"/>
                    <a:pt x="1548" y="1597"/>
                    <a:pt x="1560" y="1586"/>
                  </a:cubicBezTo>
                  <a:lnTo>
                    <a:pt x="1560" y="1586"/>
                  </a:lnTo>
                  <a:cubicBezTo>
                    <a:pt x="1560" y="1586"/>
                    <a:pt x="1596" y="1609"/>
                    <a:pt x="1607" y="1609"/>
                  </a:cubicBezTo>
                  <a:cubicBezTo>
                    <a:pt x="1619" y="1609"/>
                    <a:pt x="1607" y="1597"/>
                    <a:pt x="1584" y="1574"/>
                  </a:cubicBezTo>
                  <a:lnTo>
                    <a:pt x="1584" y="1574"/>
                  </a:lnTo>
                  <a:cubicBezTo>
                    <a:pt x="1584" y="1574"/>
                    <a:pt x="1619" y="1600"/>
                    <a:pt x="1621" y="1600"/>
                  </a:cubicBezTo>
                  <a:cubicBezTo>
                    <a:pt x="1622" y="1600"/>
                    <a:pt x="1621" y="1599"/>
                    <a:pt x="1619" y="1597"/>
                  </a:cubicBezTo>
                  <a:cubicBezTo>
                    <a:pt x="1607" y="1586"/>
                    <a:pt x="1560" y="1550"/>
                    <a:pt x="1572" y="1550"/>
                  </a:cubicBezTo>
                  <a:cubicBezTo>
                    <a:pt x="1584" y="1550"/>
                    <a:pt x="1596" y="1562"/>
                    <a:pt x="1607" y="1562"/>
                  </a:cubicBezTo>
                  <a:cubicBezTo>
                    <a:pt x="1616" y="1562"/>
                    <a:pt x="1632" y="1562"/>
                    <a:pt x="1624" y="1546"/>
                  </a:cubicBezTo>
                  <a:lnTo>
                    <a:pt x="1624" y="1546"/>
                  </a:lnTo>
                  <a:cubicBezTo>
                    <a:pt x="1637" y="1557"/>
                    <a:pt x="1656" y="1562"/>
                    <a:pt x="1679" y="1562"/>
                  </a:cubicBezTo>
                  <a:cubicBezTo>
                    <a:pt x="1643" y="1538"/>
                    <a:pt x="1655" y="1538"/>
                    <a:pt x="1655" y="1538"/>
                  </a:cubicBezTo>
                  <a:cubicBezTo>
                    <a:pt x="1667" y="1538"/>
                    <a:pt x="1655" y="1538"/>
                    <a:pt x="1643" y="1526"/>
                  </a:cubicBezTo>
                  <a:cubicBezTo>
                    <a:pt x="1639" y="1518"/>
                    <a:pt x="1641" y="1515"/>
                    <a:pt x="1644" y="1515"/>
                  </a:cubicBezTo>
                  <a:cubicBezTo>
                    <a:pt x="1652" y="1515"/>
                    <a:pt x="1671" y="1526"/>
                    <a:pt x="1679" y="1526"/>
                  </a:cubicBezTo>
                  <a:cubicBezTo>
                    <a:pt x="1679" y="1526"/>
                    <a:pt x="1667" y="1502"/>
                    <a:pt x="1655" y="1502"/>
                  </a:cubicBezTo>
                  <a:cubicBezTo>
                    <a:pt x="1655" y="1490"/>
                    <a:pt x="1655" y="1490"/>
                    <a:pt x="1667" y="1478"/>
                  </a:cubicBezTo>
                  <a:cubicBezTo>
                    <a:pt x="1679" y="1478"/>
                    <a:pt x="1667" y="1466"/>
                    <a:pt x="1619" y="1419"/>
                  </a:cubicBezTo>
                  <a:lnTo>
                    <a:pt x="1619" y="1419"/>
                  </a:lnTo>
                  <a:cubicBezTo>
                    <a:pt x="1631" y="1431"/>
                    <a:pt x="1667" y="1455"/>
                    <a:pt x="1679" y="1466"/>
                  </a:cubicBezTo>
                  <a:cubicBezTo>
                    <a:pt x="1686" y="1470"/>
                    <a:pt x="1689" y="1471"/>
                    <a:pt x="1689" y="1471"/>
                  </a:cubicBezTo>
                  <a:cubicBezTo>
                    <a:pt x="1691" y="1471"/>
                    <a:pt x="1679" y="1463"/>
                    <a:pt x="1679" y="1455"/>
                  </a:cubicBezTo>
                  <a:cubicBezTo>
                    <a:pt x="1655" y="1437"/>
                    <a:pt x="1649" y="1428"/>
                    <a:pt x="1657" y="1428"/>
                  </a:cubicBezTo>
                  <a:cubicBezTo>
                    <a:pt x="1664" y="1428"/>
                    <a:pt x="1685" y="1437"/>
                    <a:pt x="1715" y="1455"/>
                  </a:cubicBezTo>
                  <a:cubicBezTo>
                    <a:pt x="1723" y="1460"/>
                    <a:pt x="1727" y="1462"/>
                    <a:pt x="1728" y="1462"/>
                  </a:cubicBezTo>
                  <a:cubicBezTo>
                    <a:pt x="1733" y="1462"/>
                    <a:pt x="1662" y="1411"/>
                    <a:pt x="1673" y="1411"/>
                  </a:cubicBezTo>
                  <a:cubicBezTo>
                    <a:pt x="1675" y="1411"/>
                    <a:pt x="1680" y="1414"/>
                    <a:pt x="1691" y="1419"/>
                  </a:cubicBezTo>
                  <a:cubicBezTo>
                    <a:pt x="1703" y="1427"/>
                    <a:pt x="1713" y="1431"/>
                    <a:pt x="1718" y="1431"/>
                  </a:cubicBezTo>
                  <a:cubicBezTo>
                    <a:pt x="1726" y="1431"/>
                    <a:pt x="1723" y="1422"/>
                    <a:pt x="1703" y="1405"/>
                  </a:cubicBezTo>
                  <a:lnTo>
                    <a:pt x="1703" y="1405"/>
                  </a:lnTo>
                  <a:cubicBezTo>
                    <a:pt x="1715" y="1413"/>
                    <a:pt x="1730" y="1419"/>
                    <a:pt x="1738" y="1419"/>
                  </a:cubicBezTo>
                  <a:cubicBezTo>
                    <a:pt x="1750" y="1419"/>
                    <a:pt x="1738" y="1407"/>
                    <a:pt x="1738" y="1407"/>
                  </a:cubicBezTo>
                  <a:lnTo>
                    <a:pt x="1774" y="1407"/>
                  </a:lnTo>
                  <a:cubicBezTo>
                    <a:pt x="1774" y="1407"/>
                    <a:pt x="1750" y="1395"/>
                    <a:pt x="1762" y="1383"/>
                  </a:cubicBezTo>
                  <a:cubicBezTo>
                    <a:pt x="1762" y="1383"/>
                    <a:pt x="1762" y="1383"/>
                    <a:pt x="1774" y="1371"/>
                  </a:cubicBezTo>
                  <a:cubicBezTo>
                    <a:pt x="1786" y="1371"/>
                    <a:pt x="1810" y="1371"/>
                    <a:pt x="1798" y="1359"/>
                  </a:cubicBezTo>
                  <a:cubicBezTo>
                    <a:pt x="1786" y="1359"/>
                    <a:pt x="1774" y="1347"/>
                    <a:pt x="1762" y="1336"/>
                  </a:cubicBezTo>
                  <a:lnTo>
                    <a:pt x="1762" y="1336"/>
                  </a:lnTo>
                  <a:cubicBezTo>
                    <a:pt x="1762" y="1336"/>
                    <a:pt x="1810" y="1347"/>
                    <a:pt x="1822" y="1359"/>
                  </a:cubicBezTo>
                  <a:cubicBezTo>
                    <a:pt x="1834" y="1359"/>
                    <a:pt x="1798" y="1336"/>
                    <a:pt x="1786" y="1324"/>
                  </a:cubicBezTo>
                  <a:cubicBezTo>
                    <a:pt x="1776" y="1324"/>
                    <a:pt x="1713" y="1297"/>
                    <a:pt x="1718" y="1297"/>
                  </a:cubicBezTo>
                  <a:lnTo>
                    <a:pt x="1718" y="1297"/>
                  </a:lnTo>
                  <a:cubicBezTo>
                    <a:pt x="1719" y="1297"/>
                    <a:pt x="1721" y="1298"/>
                    <a:pt x="1727" y="1300"/>
                  </a:cubicBezTo>
                  <a:cubicBezTo>
                    <a:pt x="1750" y="1312"/>
                    <a:pt x="1786" y="1312"/>
                    <a:pt x="1810" y="1312"/>
                  </a:cubicBezTo>
                  <a:cubicBezTo>
                    <a:pt x="1829" y="1312"/>
                    <a:pt x="1764" y="1281"/>
                    <a:pt x="1768" y="1281"/>
                  </a:cubicBezTo>
                  <a:lnTo>
                    <a:pt x="1768" y="1281"/>
                  </a:lnTo>
                  <a:cubicBezTo>
                    <a:pt x="1769" y="1281"/>
                    <a:pt x="1774" y="1283"/>
                    <a:pt x="1786" y="1288"/>
                  </a:cubicBezTo>
                  <a:cubicBezTo>
                    <a:pt x="1822" y="1288"/>
                    <a:pt x="1810" y="1264"/>
                    <a:pt x="1810" y="1264"/>
                  </a:cubicBezTo>
                  <a:cubicBezTo>
                    <a:pt x="1798" y="1252"/>
                    <a:pt x="1786" y="1240"/>
                    <a:pt x="1810" y="1240"/>
                  </a:cubicBezTo>
                  <a:lnTo>
                    <a:pt x="1857" y="1240"/>
                  </a:lnTo>
                  <a:cubicBezTo>
                    <a:pt x="1834" y="1240"/>
                    <a:pt x="1822" y="1240"/>
                    <a:pt x="1798" y="1228"/>
                  </a:cubicBezTo>
                  <a:cubicBezTo>
                    <a:pt x="1786" y="1228"/>
                    <a:pt x="1786" y="1216"/>
                    <a:pt x="1798" y="1216"/>
                  </a:cubicBezTo>
                  <a:cubicBezTo>
                    <a:pt x="1806" y="1216"/>
                    <a:pt x="1814" y="1211"/>
                    <a:pt x="1832" y="1211"/>
                  </a:cubicBezTo>
                  <a:cubicBezTo>
                    <a:pt x="1842" y="1211"/>
                    <a:pt x="1854" y="1212"/>
                    <a:pt x="1869" y="1216"/>
                  </a:cubicBezTo>
                  <a:cubicBezTo>
                    <a:pt x="1823" y="1204"/>
                    <a:pt x="1811" y="1200"/>
                    <a:pt x="1815" y="1200"/>
                  </a:cubicBezTo>
                  <a:cubicBezTo>
                    <a:pt x="1820" y="1200"/>
                    <a:pt x="1856" y="1207"/>
                    <a:pt x="1873" y="1207"/>
                  </a:cubicBezTo>
                  <a:cubicBezTo>
                    <a:pt x="1878" y="1207"/>
                    <a:pt x="1881" y="1206"/>
                    <a:pt x="1881" y="1205"/>
                  </a:cubicBezTo>
                  <a:cubicBezTo>
                    <a:pt x="1869" y="1193"/>
                    <a:pt x="1810" y="1181"/>
                    <a:pt x="1798" y="1169"/>
                  </a:cubicBezTo>
                  <a:cubicBezTo>
                    <a:pt x="1798" y="1165"/>
                    <a:pt x="1802" y="1164"/>
                    <a:pt x="1807" y="1164"/>
                  </a:cubicBezTo>
                  <a:cubicBezTo>
                    <a:pt x="1818" y="1164"/>
                    <a:pt x="1834" y="1169"/>
                    <a:pt x="1834" y="1169"/>
                  </a:cubicBezTo>
                  <a:cubicBezTo>
                    <a:pt x="1846" y="1169"/>
                    <a:pt x="1798" y="1157"/>
                    <a:pt x="1822" y="1145"/>
                  </a:cubicBezTo>
                  <a:cubicBezTo>
                    <a:pt x="1846" y="1133"/>
                    <a:pt x="1846" y="1133"/>
                    <a:pt x="1846" y="1121"/>
                  </a:cubicBezTo>
                  <a:cubicBezTo>
                    <a:pt x="1834" y="1121"/>
                    <a:pt x="1822" y="1109"/>
                    <a:pt x="1822" y="1109"/>
                  </a:cubicBezTo>
                  <a:cubicBezTo>
                    <a:pt x="1822" y="1097"/>
                    <a:pt x="1941" y="1097"/>
                    <a:pt x="1893" y="1074"/>
                  </a:cubicBezTo>
                  <a:cubicBezTo>
                    <a:pt x="1888" y="1072"/>
                    <a:pt x="1884" y="1071"/>
                    <a:pt x="1880" y="1070"/>
                  </a:cubicBezTo>
                  <a:lnTo>
                    <a:pt x="1880" y="1070"/>
                  </a:lnTo>
                  <a:cubicBezTo>
                    <a:pt x="1885" y="1069"/>
                    <a:pt x="1889" y="1066"/>
                    <a:pt x="1893" y="1062"/>
                  </a:cubicBezTo>
                  <a:lnTo>
                    <a:pt x="1869" y="1062"/>
                  </a:lnTo>
                  <a:cubicBezTo>
                    <a:pt x="1834" y="1050"/>
                    <a:pt x="1953" y="1026"/>
                    <a:pt x="1869" y="1002"/>
                  </a:cubicBezTo>
                  <a:cubicBezTo>
                    <a:pt x="1852" y="996"/>
                    <a:pt x="1852" y="996"/>
                    <a:pt x="1852" y="996"/>
                  </a:cubicBezTo>
                  <a:cubicBezTo>
                    <a:pt x="1852" y="996"/>
                    <a:pt x="1852" y="996"/>
                    <a:pt x="1834" y="990"/>
                  </a:cubicBezTo>
                  <a:lnTo>
                    <a:pt x="1822" y="990"/>
                  </a:lnTo>
                  <a:cubicBezTo>
                    <a:pt x="1780" y="984"/>
                    <a:pt x="1738" y="981"/>
                    <a:pt x="1697" y="98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6" name="Google Shape;5266;p43"/>
            <p:cNvSpPr/>
            <p:nvPr/>
          </p:nvSpPr>
          <p:spPr>
            <a:xfrm>
              <a:off x="4854559" y="5277914"/>
              <a:ext cx="109977" cy="94764"/>
            </a:xfrm>
            <a:custGeom>
              <a:avLst/>
              <a:gdLst/>
              <a:ahLst/>
              <a:cxnLst/>
              <a:rect l="l" t="t" r="r" b="b"/>
              <a:pathLst>
                <a:path w="2168" h="1868" extrusionOk="0">
                  <a:moveTo>
                    <a:pt x="1239" y="392"/>
                  </a:moveTo>
                  <a:cubicBezTo>
                    <a:pt x="1548" y="392"/>
                    <a:pt x="1787" y="630"/>
                    <a:pt x="1787" y="939"/>
                  </a:cubicBezTo>
                  <a:cubicBezTo>
                    <a:pt x="1787" y="1262"/>
                    <a:pt x="1519" y="1481"/>
                    <a:pt x="1238" y="1481"/>
                  </a:cubicBezTo>
                  <a:cubicBezTo>
                    <a:pt x="1105" y="1481"/>
                    <a:pt x="969" y="1431"/>
                    <a:pt x="858" y="1320"/>
                  </a:cubicBezTo>
                  <a:cubicBezTo>
                    <a:pt x="513" y="975"/>
                    <a:pt x="763" y="392"/>
                    <a:pt x="1239" y="392"/>
                  </a:cubicBezTo>
                  <a:close/>
                  <a:moveTo>
                    <a:pt x="1230" y="1"/>
                  </a:moveTo>
                  <a:cubicBezTo>
                    <a:pt x="1003" y="1"/>
                    <a:pt x="772" y="85"/>
                    <a:pt x="584" y="272"/>
                  </a:cubicBezTo>
                  <a:cubicBezTo>
                    <a:pt x="1" y="868"/>
                    <a:pt x="417" y="1868"/>
                    <a:pt x="1239" y="1868"/>
                  </a:cubicBezTo>
                  <a:cubicBezTo>
                    <a:pt x="1751" y="1868"/>
                    <a:pt x="2168" y="1451"/>
                    <a:pt x="2168" y="939"/>
                  </a:cubicBezTo>
                  <a:cubicBezTo>
                    <a:pt x="2168" y="374"/>
                    <a:pt x="1708" y="1"/>
                    <a:pt x="123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7" name="Google Shape;5267;p43"/>
            <p:cNvSpPr/>
            <p:nvPr/>
          </p:nvSpPr>
          <p:spPr>
            <a:xfrm>
              <a:off x="4885656" y="5292321"/>
              <a:ext cx="63156" cy="72696"/>
            </a:xfrm>
            <a:custGeom>
              <a:avLst/>
              <a:gdLst/>
              <a:ahLst/>
              <a:cxnLst/>
              <a:rect l="l" t="t" r="r" b="b"/>
              <a:pathLst>
                <a:path w="1245" h="1433" extrusionOk="0">
                  <a:moveTo>
                    <a:pt x="423" y="36"/>
                  </a:moveTo>
                  <a:cubicBezTo>
                    <a:pt x="427" y="46"/>
                    <a:pt x="431" y="55"/>
                    <a:pt x="435" y="64"/>
                  </a:cubicBezTo>
                  <a:lnTo>
                    <a:pt x="435" y="64"/>
                  </a:lnTo>
                  <a:cubicBezTo>
                    <a:pt x="431" y="53"/>
                    <a:pt x="427" y="44"/>
                    <a:pt x="423" y="36"/>
                  </a:cubicBezTo>
                  <a:close/>
                  <a:moveTo>
                    <a:pt x="817" y="119"/>
                  </a:moveTo>
                  <a:lnTo>
                    <a:pt x="817" y="119"/>
                  </a:lnTo>
                  <a:cubicBezTo>
                    <a:pt x="817" y="120"/>
                    <a:pt x="817" y="121"/>
                    <a:pt x="816" y="122"/>
                  </a:cubicBezTo>
                  <a:lnTo>
                    <a:pt x="816" y="122"/>
                  </a:lnTo>
                  <a:lnTo>
                    <a:pt x="816" y="120"/>
                  </a:lnTo>
                  <a:lnTo>
                    <a:pt x="816" y="120"/>
                  </a:lnTo>
                  <a:cubicBezTo>
                    <a:pt x="817" y="119"/>
                    <a:pt x="817" y="119"/>
                    <a:pt x="817" y="119"/>
                  </a:cubicBezTo>
                  <a:close/>
                  <a:moveTo>
                    <a:pt x="816" y="122"/>
                  </a:moveTo>
                  <a:cubicBezTo>
                    <a:pt x="815" y="128"/>
                    <a:pt x="814" y="135"/>
                    <a:pt x="812" y="143"/>
                  </a:cubicBezTo>
                  <a:lnTo>
                    <a:pt x="812" y="143"/>
                  </a:lnTo>
                  <a:cubicBezTo>
                    <a:pt x="816" y="141"/>
                    <a:pt x="816" y="137"/>
                    <a:pt x="816" y="122"/>
                  </a:cubicBezTo>
                  <a:close/>
                  <a:moveTo>
                    <a:pt x="441" y="126"/>
                  </a:moveTo>
                  <a:cubicBezTo>
                    <a:pt x="443" y="131"/>
                    <a:pt x="445" y="137"/>
                    <a:pt x="447" y="142"/>
                  </a:cubicBezTo>
                  <a:lnTo>
                    <a:pt x="447" y="142"/>
                  </a:lnTo>
                  <a:cubicBezTo>
                    <a:pt x="447" y="143"/>
                    <a:pt x="447" y="143"/>
                    <a:pt x="447" y="143"/>
                  </a:cubicBezTo>
                  <a:cubicBezTo>
                    <a:pt x="447" y="147"/>
                    <a:pt x="447" y="148"/>
                    <a:pt x="447" y="148"/>
                  </a:cubicBezTo>
                  <a:cubicBezTo>
                    <a:pt x="445" y="148"/>
                    <a:pt x="443" y="137"/>
                    <a:pt x="441" y="126"/>
                  </a:cubicBezTo>
                  <a:close/>
                  <a:moveTo>
                    <a:pt x="657" y="252"/>
                  </a:moveTo>
                  <a:cubicBezTo>
                    <a:pt x="657" y="252"/>
                    <a:pt x="657" y="253"/>
                    <a:pt x="657" y="253"/>
                  </a:cubicBezTo>
                  <a:lnTo>
                    <a:pt x="657" y="253"/>
                  </a:lnTo>
                  <a:cubicBezTo>
                    <a:pt x="657" y="253"/>
                    <a:pt x="657" y="253"/>
                    <a:pt x="657" y="253"/>
                  </a:cubicBezTo>
                  <a:lnTo>
                    <a:pt x="657" y="253"/>
                  </a:lnTo>
                  <a:cubicBezTo>
                    <a:pt x="657" y="253"/>
                    <a:pt x="657" y="253"/>
                    <a:pt x="657" y="252"/>
                  </a:cubicBezTo>
                  <a:close/>
                  <a:moveTo>
                    <a:pt x="650" y="235"/>
                  </a:moveTo>
                  <a:cubicBezTo>
                    <a:pt x="651" y="235"/>
                    <a:pt x="654" y="243"/>
                    <a:pt x="657" y="252"/>
                  </a:cubicBezTo>
                  <a:lnTo>
                    <a:pt x="657" y="252"/>
                  </a:lnTo>
                  <a:cubicBezTo>
                    <a:pt x="656" y="252"/>
                    <a:pt x="655" y="252"/>
                    <a:pt x="654" y="252"/>
                  </a:cubicBezTo>
                  <a:cubicBezTo>
                    <a:pt x="653" y="252"/>
                    <a:pt x="651" y="252"/>
                    <a:pt x="650" y="253"/>
                  </a:cubicBezTo>
                  <a:lnTo>
                    <a:pt x="650" y="253"/>
                  </a:lnTo>
                  <a:lnTo>
                    <a:pt x="650" y="239"/>
                  </a:lnTo>
                  <a:cubicBezTo>
                    <a:pt x="650" y="236"/>
                    <a:pt x="650" y="235"/>
                    <a:pt x="650" y="235"/>
                  </a:cubicBezTo>
                  <a:close/>
                  <a:moveTo>
                    <a:pt x="594" y="254"/>
                  </a:moveTo>
                  <a:lnTo>
                    <a:pt x="594" y="254"/>
                  </a:lnTo>
                  <a:cubicBezTo>
                    <a:pt x="596" y="262"/>
                    <a:pt x="598" y="273"/>
                    <a:pt x="602" y="286"/>
                  </a:cubicBezTo>
                  <a:cubicBezTo>
                    <a:pt x="602" y="273"/>
                    <a:pt x="599" y="264"/>
                    <a:pt x="594" y="254"/>
                  </a:cubicBezTo>
                  <a:close/>
                  <a:moveTo>
                    <a:pt x="585" y="269"/>
                  </a:moveTo>
                  <a:cubicBezTo>
                    <a:pt x="587" y="278"/>
                    <a:pt x="590" y="287"/>
                    <a:pt x="590" y="298"/>
                  </a:cubicBezTo>
                  <a:cubicBezTo>
                    <a:pt x="598" y="298"/>
                    <a:pt x="591" y="283"/>
                    <a:pt x="585" y="269"/>
                  </a:cubicBezTo>
                  <a:close/>
                  <a:moveTo>
                    <a:pt x="78" y="274"/>
                  </a:moveTo>
                  <a:cubicBezTo>
                    <a:pt x="92" y="288"/>
                    <a:pt x="113" y="301"/>
                    <a:pt x="133" y="313"/>
                  </a:cubicBezTo>
                  <a:lnTo>
                    <a:pt x="133" y="313"/>
                  </a:lnTo>
                  <a:lnTo>
                    <a:pt x="78" y="274"/>
                  </a:lnTo>
                  <a:close/>
                  <a:moveTo>
                    <a:pt x="724" y="263"/>
                  </a:moveTo>
                  <a:lnTo>
                    <a:pt x="724" y="263"/>
                  </a:lnTo>
                  <a:cubicBezTo>
                    <a:pt x="725" y="263"/>
                    <a:pt x="724" y="270"/>
                    <a:pt x="721" y="286"/>
                  </a:cubicBezTo>
                  <a:lnTo>
                    <a:pt x="709" y="327"/>
                  </a:lnTo>
                  <a:lnTo>
                    <a:pt x="709" y="327"/>
                  </a:lnTo>
                  <a:cubicBezTo>
                    <a:pt x="711" y="301"/>
                    <a:pt x="722" y="263"/>
                    <a:pt x="724" y="263"/>
                  </a:cubicBezTo>
                  <a:close/>
                  <a:moveTo>
                    <a:pt x="553" y="319"/>
                  </a:moveTo>
                  <a:cubicBezTo>
                    <a:pt x="554" y="324"/>
                    <a:pt x="554" y="328"/>
                    <a:pt x="554" y="328"/>
                  </a:cubicBezTo>
                  <a:cubicBezTo>
                    <a:pt x="554" y="328"/>
                    <a:pt x="554" y="327"/>
                    <a:pt x="554" y="322"/>
                  </a:cubicBezTo>
                  <a:lnTo>
                    <a:pt x="553" y="319"/>
                  </a:lnTo>
                  <a:close/>
                  <a:moveTo>
                    <a:pt x="466" y="336"/>
                  </a:moveTo>
                  <a:cubicBezTo>
                    <a:pt x="469" y="341"/>
                    <a:pt x="471" y="346"/>
                    <a:pt x="471" y="346"/>
                  </a:cubicBezTo>
                  <a:cubicBezTo>
                    <a:pt x="471" y="343"/>
                    <a:pt x="469" y="339"/>
                    <a:pt x="466" y="336"/>
                  </a:cubicBezTo>
                  <a:close/>
                  <a:moveTo>
                    <a:pt x="376" y="369"/>
                  </a:moveTo>
                  <a:cubicBezTo>
                    <a:pt x="376" y="369"/>
                    <a:pt x="376" y="369"/>
                    <a:pt x="376" y="369"/>
                  </a:cubicBezTo>
                  <a:lnTo>
                    <a:pt x="376" y="369"/>
                  </a:lnTo>
                  <a:cubicBezTo>
                    <a:pt x="376" y="370"/>
                    <a:pt x="376" y="370"/>
                    <a:pt x="376" y="370"/>
                  </a:cubicBezTo>
                  <a:lnTo>
                    <a:pt x="376" y="370"/>
                  </a:lnTo>
                  <a:cubicBezTo>
                    <a:pt x="376" y="370"/>
                    <a:pt x="376" y="370"/>
                    <a:pt x="376" y="369"/>
                  </a:cubicBezTo>
                  <a:close/>
                  <a:moveTo>
                    <a:pt x="430" y="368"/>
                  </a:moveTo>
                  <a:cubicBezTo>
                    <a:pt x="433" y="372"/>
                    <a:pt x="434" y="374"/>
                    <a:pt x="435" y="374"/>
                  </a:cubicBezTo>
                  <a:cubicBezTo>
                    <a:pt x="435" y="374"/>
                    <a:pt x="435" y="372"/>
                    <a:pt x="435" y="369"/>
                  </a:cubicBezTo>
                  <a:cubicBezTo>
                    <a:pt x="434" y="369"/>
                    <a:pt x="432" y="369"/>
                    <a:pt x="430" y="368"/>
                  </a:cubicBezTo>
                  <a:close/>
                  <a:moveTo>
                    <a:pt x="197" y="334"/>
                  </a:moveTo>
                  <a:lnTo>
                    <a:pt x="197" y="334"/>
                  </a:lnTo>
                  <a:cubicBezTo>
                    <a:pt x="221" y="346"/>
                    <a:pt x="257" y="358"/>
                    <a:pt x="281" y="381"/>
                  </a:cubicBezTo>
                  <a:cubicBezTo>
                    <a:pt x="257" y="369"/>
                    <a:pt x="233" y="369"/>
                    <a:pt x="221" y="358"/>
                  </a:cubicBezTo>
                  <a:cubicBezTo>
                    <a:pt x="197" y="346"/>
                    <a:pt x="197" y="334"/>
                    <a:pt x="197" y="334"/>
                  </a:cubicBezTo>
                  <a:close/>
                  <a:moveTo>
                    <a:pt x="805" y="379"/>
                  </a:moveTo>
                  <a:cubicBezTo>
                    <a:pt x="803" y="381"/>
                    <a:pt x="802" y="383"/>
                    <a:pt x="802" y="383"/>
                  </a:cubicBezTo>
                  <a:cubicBezTo>
                    <a:pt x="802" y="383"/>
                    <a:pt x="803" y="383"/>
                    <a:pt x="804" y="381"/>
                  </a:cubicBezTo>
                  <a:cubicBezTo>
                    <a:pt x="804" y="380"/>
                    <a:pt x="805" y="379"/>
                    <a:pt x="805" y="379"/>
                  </a:cubicBezTo>
                  <a:close/>
                  <a:moveTo>
                    <a:pt x="793" y="358"/>
                  </a:moveTo>
                  <a:cubicBezTo>
                    <a:pt x="780" y="383"/>
                    <a:pt x="774" y="398"/>
                    <a:pt x="775" y="398"/>
                  </a:cubicBezTo>
                  <a:cubicBezTo>
                    <a:pt x="775" y="398"/>
                    <a:pt x="781" y="386"/>
                    <a:pt x="793" y="358"/>
                  </a:cubicBezTo>
                  <a:close/>
                  <a:moveTo>
                    <a:pt x="185" y="393"/>
                  </a:moveTo>
                  <a:cubicBezTo>
                    <a:pt x="185" y="393"/>
                    <a:pt x="193" y="399"/>
                    <a:pt x="202" y="406"/>
                  </a:cubicBezTo>
                  <a:lnTo>
                    <a:pt x="202" y="406"/>
                  </a:lnTo>
                  <a:cubicBezTo>
                    <a:pt x="196" y="402"/>
                    <a:pt x="190" y="398"/>
                    <a:pt x="185" y="393"/>
                  </a:cubicBezTo>
                  <a:close/>
                  <a:moveTo>
                    <a:pt x="376" y="370"/>
                  </a:moveTo>
                  <a:cubicBezTo>
                    <a:pt x="376" y="377"/>
                    <a:pt x="401" y="400"/>
                    <a:pt x="415" y="415"/>
                  </a:cubicBezTo>
                  <a:lnTo>
                    <a:pt x="415" y="415"/>
                  </a:lnTo>
                  <a:cubicBezTo>
                    <a:pt x="405" y="400"/>
                    <a:pt x="391" y="385"/>
                    <a:pt x="376" y="370"/>
                  </a:cubicBezTo>
                  <a:close/>
                  <a:moveTo>
                    <a:pt x="415" y="415"/>
                  </a:moveTo>
                  <a:lnTo>
                    <a:pt x="415" y="415"/>
                  </a:lnTo>
                  <a:cubicBezTo>
                    <a:pt x="418" y="420"/>
                    <a:pt x="421" y="424"/>
                    <a:pt x="423" y="429"/>
                  </a:cubicBezTo>
                  <a:cubicBezTo>
                    <a:pt x="428" y="429"/>
                    <a:pt x="423" y="423"/>
                    <a:pt x="415" y="415"/>
                  </a:cubicBezTo>
                  <a:close/>
                  <a:moveTo>
                    <a:pt x="441" y="418"/>
                  </a:moveTo>
                  <a:cubicBezTo>
                    <a:pt x="443" y="422"/>
                    <a:pt x="445" y="425"/>
                    <a:pt x="447" y="429"/>
                  </a:cubicBezTo>
                  <a:cubicBezTo>
                    <a:pt x="453" y="429"/>
                    <a:pt x="448" y="424"/>
                    <a:pt x="441" y="418"/>
                  </a:cubicBezTo>
                  <a:close/>
                  <a:moveTo>
                    <a:pt x="387" y="458"/>
                  </a:moveTo>
                  <a:cubicBezTo>
                    <a:pt x="391" y="460"/>
                    <a:pt x="395" y="462"/>
                    <a:pt x="400" y="465"/>
                  </a:cubicBezTo>
                  <a:lnTo>
                    <a:pt x="400" y="465"/>
                  </a:lnTo>
                  <a:cubicBezTo>
                    <a:pt x="396" y="463"/>
                    <a:pt x="391" y="460"/>
                    <a:pt x="387" y="458"/>
                  </a:cubicBezTo>
                  <a:close/>
                  <a:moveTo>
                    <a:pt x="54" y="489"/>
                  </a:moveTo>
                  <a:lnTo>
                    <a:pt x="123" y="506"/>
                  </a:lnTo>
                  <a:lnTo>
                    <a:pt x="123" y="506"/>
                  </a:lnTo>
                  <a:cubicBezTo>
                    <a:pt x="101" y="496"/>
                    <a:pt x="74" y="489"/>
                    <a:pt x="54" y="489"/>
                  </a:cubicBezTo>
                  <a:close/>
                  <a:moveTo>
                    <a:pt x="123" y="506"/>
                  </a:moveTo>
                  <a:cubicBezTo>
                    <a:pt x="128" y="508"/>
                    <a:pt x="133" y="510"/>
                    <a:pt x="138" y="512"/>
                  </a:cubicBezTo>
                  <a:lnTo>
                    <a:pt x="150" y="512"/>
                  </a:lnTo>
                  <a:lnTo>
                    <a:pt x="123" y="506"/>
                  </a:lnTo>
                  <a:close/>
                  <a:moveTo>
                    <a:pt x="346" y="559"/>
                  </a:moveTo>
                  <a:cubicBezTo>
                    <a:pt x="348" y="560"/>
                    <a:pt x="350" y="560"/>
                    <a:pt x="352" y="560"/>
                  </a:cubicBezTo>
                  <a:lnTo>
                    <a:pt x="346" y="559"/>
                  </a:lnTo>
                  <a:close/>
                  <a:moveTo>
                    <a:pt x="1204" y="555"/>
                  </a:moveTo>
                  <a:cubicBezTo>
                    <a:pt x="1196" y="555"/>
                    <a:pt x="1185" y="556"/>
                    <a:pt x="1174" y="560"/>
                  </a:cubicBezTo>
                  <a:cubicBezTo>
                    <a:pt x="1168" y="560"/>
                    <a:pt x="1156" y="566"/>
                    <a:pt x="1144" y="572"/>
                  </a:cubicBezTo>
                  <a:lnTo>
                    <a:pt x="1144" y="572"/>
                  </a:lnTo>
                  <a:cubicBezTo>
                    <a:pt x="1146" y="572"/>
                    <a:pt x="1148" y="572"/>
                    <a:pt x="1150" y="572"/>
                  </a:cubicBezTo>
                  <a:cubicBezTo>
                    <a:pt x="1150" y="572"/>
                    <a:pt x="1185" y="572"/>
                    <a:pt x="1209" y="560"/>
                  </a:cubicBezTo>
                  <a:cubicBezTo>
                    <a:pt x="1225" y="560"/>
                    <a:pt x="1220" y="555"/>
                    <a:pt x="1204" y="555"/>
                  </a:cubicBezTo>
                  <a:close/>
                  <a:moveTo>
                    <a:pt x="945" y="585"/>
                  </a:moveTo>
                  <a:cubicBezTo>
                    <a:pt x="939" y="587"/>
                    <a:pt x="933" y="590"/>
                    <a:pt x="926" y="593"/>
                  </a:cubicBezTo>
                  <a:lnTo>
                    <a:pt x="926" y="593"/>
                  </a:lnTo>
                  <a:cubicBezTo>
                    <a:pt x="932" y="589"/>
                    <a:pt x="938" y="587"/>
                    <a:pt x="945" y="585"/>
                  </a:cubicBezTo>
                  <a:close/>
                  <a:moveTo>
                    <a:pt x="917" y="589"/>
                  </a:moveTo>
                  <a:lnTo>
                    <a:pt x="917" y="589"/>
                  </a:lnTo>
                  <a:cubicBezTo>
                    <a:pt x="911" y="591"/>
                    <a:pt x="905" y="593"/>
                    <a:pt x="900" y="596"/>
                  </a:cubicBezTo>
                  <a:lnTo>
                    <a:pt x="917" y="589"/>
                  </a:lnTo>
                  <a:close/>
                  <a:moveTo>
                    <a:pt x="108" y="626"/>
                  </a:moveTo>
                  <a:cubicBezTo>
                    <a:pt x="121" y="626"/>
                    <a:pt x="126" y="631"/>
                    <a:pt x="126" y="631"/>
                  </a:cubicBezTo>
                  <a:cubicBezTo>
                    <a:pt x="119" y="629"/>
                    <a:pt x="113" y="628"/>
                    <a:pt x="108" y="626"/>
                  </a:cubicBezTo>
                  <a:close/>
                  <a:moveTo>
                    <a:pt x="900" y="631"/>
                  </a:moveTo>
                  <a:cubicBezTo>
                    <a:pt x="893" y="635"/>
                    <a:pt x="891" y="636"/>
                    <a:pt x="893" y="636"/>
                  </a:cubicBezTo>
                  <a:cubicBezTo>
                    <a:pt x="895" y="636"/>
                    <a:pt x="902" y="634"/>
                    <a:pt x="911" y="631"/>
                  </a:cubicBezTo>
                  <a:close/>
                  <a:moveTo>
                    <a:pt x="322" y="658"/>
                  </a:moveTo>
                  <a:lnTo>
                    <a:pt x="322" y="658"/>
                  </a:lnTo>
                  <a:cubicBezTo>
                    <a:pt x="312" y="659"/>
                    <a:pt x="302" y="662"/>
                    <a:pt x="293" y="667"/>
                  </a:cubicBezTo>
                  <a:lnTo>
                    <a:pt x="245" y="667"/>
                  </a:lnTo>
                  <a:cubicBezTo>
                    <a:pt x="253" y="667"/>
                    <a:pt x="292" y="661"/>
                    <a:pt x="322" y="658"/>
                  </a:cubicBezTo>
                  <a:close/>
                  <a:moveTo>
                    <a:pt x="947" y="667"/>
                  </a:moveTo>
                  <a:cubicBezTo>
                    <a:pt x="952" y="669"/>
                    <a:pt x="956" y="671"/>
                    <a:pt x="960" y="672"/>
                  </a:cubicBezTo>
                  <a:lnTo>
                    <a:pt x="960" y="672"/>
                  </a:lnTo>
                  <a:cubicBezTo>
                    <a:pt x="970" y="670"/>
                    <a:pt x="984" y="667"/>
                    <a:pt x="995" y="667"/>
                  </a:cubicBezTo>
                  <a:close/>
                  <a:moveTo>
                    <a:pt x="328" y="667"/>
                  </a:moveTo>
                  <a:lnTo>
                    <a:pt x="293" y="679"/>
                  </a:lnTo>
                  <a:cubicBezTo>
                    <a:pt x="304" y="679"/>
                    <a:pt x="316" y="679"/>
                    <a:pt x="328" y="667"/>
                  </a:cubicBezTo>
                  <a:close/>
                  <a:moveTo>
                    <a:pt x="42" y="679"/>
                  </a:moveTo>
                  <a:cubicBezTo>
                    <a:pt x="27" y="683"/>
                    <a:pt x="28" y="684"/>
                    <a:pt x="38" y="684"/>
                  </a:cubicBezTo>
                  <a:cubicBezTo>
                    <a:pt x="50" y="684"/>
                    <a:pt x="75" y="682"/>
                    <a:pt x="98" y="681"/>
                  </a:cubicBezTo>
                  <a:lnTo>
                    <a:pt x="98" y="681"/>
                  </a:lnTo>
                  <a:cubicBezTo>
                    <a:pt x="99" y="680"/>
                    <a:pt x="101" y="680"/>
                    <a:pt x="102" y="679"/>
                  </a:cubicBezTo>
                  <a:close/>
                  <a:moveTo>
                    <a:pt x="1078" y="679"/>
                  </a:moveTo>
                  <a:cubicBezTo>
                    <a:pt x="1066" y="685"/>
                    <a:pt x="1057" y="688"/>
                    <a:pt x="1050" y="688"/>
                  </a:cubicBezTo>
                  <a:cubicBezTo>
                    <a:pt x="1044" y="688"/>
                    <a:pt x="1039" y="686"/>
                    <a:pt x="1035" y="683"/>
                  </a:cubicBezTo>
                  <a:lnTo>
                    <a:pt x="1035" y="683"/>
                  </a:lnTo>
                  <a:cubicBezTo>
                    <a:pt x="1059" y="681"/>
                    <a:pt x="1078" y="679"/>
                    <a:pt x="1078" y="679"/>
                  </a:cubicBezTo>
                  <a:close/>
                  <a:moveTo>
                    <a:pt x="888" y="750"/>
                  </a:moveTo>
                  <a:cubicBezTo>
                    <a:pt x="903" y="758"/>
                    <a:pt x="913" y="761"/>
                    <a:pt x="922" y="762"/>
                  </a:cubicBezTo>
                  <a:lnTo>
                    <a:pt x="922" y="762"/>
                  </a:lnTo>
                  <a:lnTo>
                    <a:pt x="888" y="750"/>
                  </a:lnTo>
                  <a:close/>
                  <a:moveTo>
                    <a:pt x="852" y="762"/>
                  </a:moveTo>
                  <a:lnTo>
                    <a:pt x="890" y="781"/>
                  </a:lnTo>
                  <a:lnTo>
                    <a:pt x="890" y="781"/>
                  </a:lnTo>
                  <a:cubicBezTo>
                    <a:pt x="884" y="777"/>
                    <a:pt x="872" y="771"/>
                    <a:pt x="852" y="762"/>
                  </a:cubicBezTo>
                  <a:close/>
                  <a:moveTo>
                    <a:pt x="185" y="762"/>
                  </a:moveTo>
                  <a:cubicBezTo>
                    <a:pt x="173" y="762"/>
                    <a:pt x="150" y="774"/>
                    <a:pt x="138" y="786"/>
                  </a:cubicBezTo>
                  <a:cubicBezTo>
                    <a:pt x="150" y="774"/>
                    <a:pt x="173" y="774"/>
                    <a:pt x="197" y="762"/>
                  </a:cubicBezTo>
                  <a:close/>
                  <a:moveTo>
                    <a:pt x="355" y="829"/>
                  </a:moveTo>
                  <a:cubicBezTo>
                    <a:pt x="352" y="829"/>
                    <a:pt x="341" y="835"/>
                    <a:pt x="333" y="841"/>
                  </a:cubicBezTo>
                  <a:lnTo>
                    <a:pt x="333" y="841"/>
                  </a:lnTo>
                  <a:lnTo>
                    <a:pt x="352" y="834"/>
                  </a:lnTo>
                  <a:cubicBezTo>
                    <a:pt x="356" y="830"/>
                    <a:pt x="356" y="829"/>
                    <a:pt x="355" y="829"/>
                  </a:cubicBezTo>
                  <a:close/>
                  <a:moveTo>
                    <a:pt x="352" y="846"/>
                  </a:moveTo>
                  <a:cubicBezTo>
                    <a:pt x="348" y="850"/>
                    <a:pt x="342" y="856"/>
                    <a:pt x="337" y="861"/>
                  </a:cubicBezTo>
                  <a:lnTo>
                    <a:pt x="337" y="861"/>
                  </a:lnTo>
                  <a:cubicBezTo>
                    <a:pt x="355" y="846"/>
                    <a:pt x="362" y="846"/>
                    <a:pt x="352" y="846"/>
                  </a:cubicBezTo>
                  <a:close/>
                  <a:moveTo>
                    <a:pt x="888" y="893"/>
                  </a:moveTo>
                  <a:cubicBezTo>
                    <a:pt x="888" y="893"/>
                    <a:pt x="947" y="929"/>
                    <a:pt x="935" y="929"/>
                  </a:cubicBezTo>
                  <a:lnTo>
                    <a:pt x="888" y="893"/>
                  </a:lnTo>
                  <a:close/>
                  <a:moveTo>
                    <a:pt x="863" y="919"/>
                  </a:moveTo>
                  <a:cubicBezTo>
                    <a:pt x="863" y="919"/>
                    <a:pt x="869" y="924"/>
                    <a:pt x="877" y="930"/>
                  </a:cubicBezTo>
                  <a:lnTo>
                    <a:pt x="877" y="930"/>
                  </a:lnTo>
                  <a:cubicBezTo>
                    <a:pt x="877" y="930"/>
                    <a:pt x="876" y="929"/>
                    <a:pt x="876" y="929"/>
                  </a:cubicBezTo>
                  <a:cubicBezTo>
                    <a:pt x="867" y="922"/>
                    <a:pt x="863" y="919"/>
                    <a:pt x="863" y="919"/>
                  </a:cubicBezTo>
                  <a:close/>
                  <a:moveTo>
                    <a:pt x="1066" y="953"/>
                  </a:moveTo>
                  <a:lnTo>
                    <a:pt x="1066" y="953"/>
                  </a:lnTo>
                  <a:cubicBezTo>
                    <a:pt x="1066" y="953"/>
                    <a:pt x="1066" y="953"/>
                    <a:pt x="1066" y="953"/>
                  </a:cubicBezTo>
                  <a:lnTo>
                    <a:pt x="1066" y="953"/>
                  </a:lnTo>
                  <a:close/>
                  <a:moveTo>
                    <a:pt x="388" y="950"/>
                  </a:moveTo>
                  <a:cubicBezTo>
                    <a:pt x="387" y="950"/>
                    <a:pt x="386" y="953"/>
                    <a:pt x="383" y="957"/>
                  </a:cubicBezTo>
                  <a:lnTo>
                    <a:pt x="383" y="957"/>
                  </a:lnTo>
                  <a:cubicBezTo>
                    <a:pt x="385" y="956"/>
                    <a:pt x="387" y="954"/>
                    <a:pt x="388" y="953"/>
                  </a:cubicBezTo>
                  <a:cubicBezTo>
                    <a:pt x="388" y="951"/>
                    <a:pt x="388" y="950"/>
                    <a:pt x="388" y="950"/>
                  </a:cubicBezTo>
                  <a:close/>
                  <a:moveTo>
                    <a:pt x="175" y="938"/>
                  </a:moveTo>
                  <a:lnTo>
                    <a:pt x="175" y="938"/>
                  </a:lnTo>
                  <a:cubicBezTo>
                    <a:pt x="158" y="949"/>
                    <a:pt x="143" y="960"/>
                    <a:pt x="138" y="965"/>
                  </a:cubicBezTo>
                  <a:cubicBezTo>
                    <a:pt x="136" y="966"/>
                    <a:pt x="136" y="967"/>
                    <a:pt x="136" y="967"/>
                  </a:cubicBezTo>
                  <a:cubicBezTo>
                    <a:pt x="138" y="967"/>
                    <a:pt x="160" y="950"/>
                    <a:pt x="175" y="938"/>
                  </a:cubicBezTo>
                  <a:close/>
                  <a:moveTo>
                    <a:pt x="924" y="977"/>
                  </a:moveTo>
                  <a:lnTo>
                    <a:pt x="959" y="998"/>
                  </a:lnTo>
                  <a:lnTo>
                    <a:pt x="959" y="998"/>
                  </a:lnTo>
                  <a:cubicBezTo>
                    <a:pt x="956" y="994"/>
                    <a:pt x="953" y="990"/>
                    <a:pt x="950" y="986"/>
                  </a:cubicBezTo>
                  <a:lnTo>
                    <a:pt x="950" y="986"/>
                  </a:lnTo>
                  <a:cubicBezTo>
                    <a:pt x="963" y="995"/>
                    <a:pt x="974" y="1004"/>
                    <a:pt x="983" y="1012"/>
                  </a:cubicBezTo>
                  <a:lnTo>
                    <a:pt x="959" y="998"/>
                  </a:lnTo>
                  <a:lnTo>
                    <a:pt x="959" y="998"/>
                  </a:lnTo>
                  <a:cubicBezTo>
                    <a:pt x="964" y="1004"/>
                    <a:pt x="967" y="1009"/>
                    <a:pt x="971" y="1012"/>
                  </a:cubicBezTo>
                  <a:cubicBezTo>
                    <a:pt x="959" y="1001"/>
                    <a:pt x="935" y="989"/>
                    <a:pt x="924" y="977"/>
                  </a:cubicBezTo>
                  <a:close/>
                  <a:moveTo>
                    <a:pt x="1076" y="1004"/>
                  </a:moveTo>
                  <a:lnTo>
                    <a:pt x="1076" y="1004"/>
                  </a:lnTo>
                  <a:cubicBezTo>
                    <a:pt x="1089" y="1015"/>
                    <a:pt x="1102" y="1024"/>
                    <a:pt x="1102" y="1024"/>
                  </a:cubicBezTo>
                  <a:cubicBezTo>
                    <a:pt x="1102" y="1024"/>
                    <a:pt x="1090" y="1015"/>
                    <a:pt x="1076" y="1004"/>
                  </a:cubicBezTo>
                  <a:close/>
                  <a:moveTo>
                    <a:pt x="186" y="1035"/>
                  </a:moveTo>
                  <a:cubicBezTo>
                    <a:pt x="182" y="1036"/>
                    <a:pt x="180" y="1036"/>
                    <a:pt x="185" y="1036"/>
                  </a:cubicBezTo>
                  <a:cubicBezTo>
                    <a:pt x="186" y="1036"/>
                    <a:pt x="186" y="1036"/>
                    <a:pt x="186" y="1035"/>
                  </a:cubicBezTo>
                  <a:close/>
                  <a:moveTo>
                    <a:pt x="731" y="1018"/>
                  </a:moveTo>
                  <a:cubicBezTo>
                    <a:pt x="738" y="1030"/>
                    <a:pt x="741" y="1036"/>
                    <a:pt x="733" y="1036"/>
                  </a:cubicBezTo>
                  <a:cubicBezTo>
                    <a:pt x="733" y="1030"/>
                    <a:pt x="732" y="1024"/>
                    <a:pt x="731" y="1018"/>
                  </a:cubicBezTo>
                  <a:close/>
                  <a:moveTo>
                    <a:pt x="507" y="1036"/>
                  </a:moveTo>
                  <a:lnTo>
                    <a:pt x="507" y="1036"/>
                  </a:lnTo>
                  <a:lnTo>
                    <a:pt x="507" y="1036"/>
                  </a:lnTo>
                  <a:close/>
                  <a:moveTo>
                    <a:pt x="626" y="1036"/>
                  </a:moveTo>
                  <a:cubicBezTo>
                    <a:pt x="626" y="1036"/>
                    <a:pt x="626" y="1036"/>
                    <a:pt x="626" y="1036"/>
                  </a:cubicBezTo>
                  <a:cubicBezTo>
                    <a:pt x="626" y="1036"/>
                    <a:pt x="626" y="1036"/>
                    <a:pt x="626" y="1036"/>
                  </a:cubicBezTo>
                  <a:close/>
                  <a:moveTo>
                    <a:pt x="306" y="1019"/>
                  </a:moveTo>
                  <a:cubicBezTo>
                    <a:pt x="307" y="1021"/>
                    <a:pt x="305" y="1024"/>
                    <a:pt x="287" y="1042"/>
                  </a:cubicBezTo>
                  <a:lnTo>
                    <a:pt x="287" y="1042"/>
                  </a:lnTo>
                  <a:lnTo>
                    <a:pt x="306" y="1019"/>
                  </a:lnTo>
                  <a:close/>
                  <a:moveTo>
                    <a:pt x="483" y="1072"/>
                  </a:moveTo>
                  <a:lnTo>
                    <a:pt x="483" y="1072"/>
                  </a:lnTo>
                  <a:lnTo>
                    <a:pt x="483" y="1072"/>
                  </a:lnTo>
                  <a:lnTo>
                    <a:pt x="483" y="1072"/>
                  </a:lnTo>
                  <a:close/>
                  <a:moveTo>
                    <a:pt x="524" y="1083"/>
                  </a:moveTo>
                  <a:cubicBezTo>
                    <a:pt x="522" y="1087"/>
                    <a:pt x="521" y="1091"/>
                    <a:pt x="519" y="1096"/>
                  </a:cubicBezTo>
                  <a:cubicBezTo>
                    <a:pt x="521" y="1092"/>
                    <a:pt x="523" y="1087"/>
                    <a:pt x="524" y="1083"/>
                  </a:cubicBezTo>
                  <a:close/>
                  <a:moveTo>
                    <a:pt x="689" y="1068"/>
                  </a:moveTo>
                  <a:lnTo>
                    <a:pt x="689" y="1068"/>
                  </a:lnTo>
                  <a:cubicBezTo>
                    <a:pt x="694" y="1079"/>
                    <a:pt x="697" y="1089"/>
                    <a:pt x="697" y="1096"/>
                  </a:cubicBezTo>
                  <a:cubicBezTo>
                    <a:pt x="697" y="1096"/>
                    <a:pt x="693" y="1083"/>
                    <a:pt x="689" y="1068"/>
                  </a:cubicBezTo>
                  <a:close/>
                  <a:moveTo>
                    <a:pt x="643" y="1088"/>
                  </a:moveTo>
                  <a:cubicBezTo>
                    <a:pt x="644" y="1095"/>
                    <a:pt x="647" y="1102"/>
                    <a:pt x="650" y="1108"/>
                  </a:cubicBezTo>
                  <a:lnTo>
                    <a:pt x="650" y="1120"/>
                  </a:lnTo>
                  <a:lnTo>
                    <a:pt x="650" y="1143"/>
                  </a:lnTo>
                  <a:cubicBezTo>
                    <a:pt x="650" y="1143"/>
                    <a:pt x="646" y="1114"/>
                    <a:pt x="643" y="1088"/>
                  </a:cubicBezTo>
                  <a:close/>
                  <a:moveTo>
                    <a:pt x="915" y="1131"/>
                  </a:moveTo>
                  <a:cubicBezTo>
                    <a:pt x="920" y="1138"/>
                    <a:pt x="924" y="1143"/>
                    <a:pt x="924" y="1143"/>
                  </a:cubicBezTo>
                  <a:cubicBezTo>
                    <a:pt x="920" y="1138"/>
                    <a:pt x="917" y="1134"/>
                    <a:pt x="915" y="1131"/>
                  </a:cubicBezTo>
                  <a:close/>
                  <a:moveTo>
                    <a:pt x="404" y="1124"/>
                  </a:moveTo>
                  <a:cubicBezTo>
                    <a:pt x="395" y="1145"/>
                    <a:pt x="388" y="1167"/>
                    <a:pt x="388" y="1167"/>
                  </a:cubicBezTo>
                  <a:lnTo>
                    <a:pt x="400" y="1143"/>
                  </a:lnTo>
                  <a:lnTo>
                    <a:pt x="404" y="1124"/>
                  </a:lnTo>
                  <a:close/>
                  <a:moveTo>
                    <a:pt x="840" y="1143"/>
                  </a:moveTo>
                  <a:lnTo>
                    <a:pt x="840" y="1169"/>
                  </a:lnTo>
                  <a:lnTo>
                    <a:pt x="840" y="1169"/>
                  </a:lnTo>
                  <a:cubicBezTo>
                    <a:pt x="837" y="1164"/>
                    <a:pt x="832" y="1156"/>
                    <a:pt x="828" y="1143"/>
                  </a:cubicBezTo>
                  <a:close/>
                  <a:moveTo>
                    <a:pt x="304" y="750"/>
                  </a:moveTo>
                  <a:lnTo>
                    <a:pt x="304" y="750"/>
                  </a:lnTo>
                  <a:cubicBezTo>
                    <a:pt x="257" y="762"/>
                    <a:pt x="209" y="786"/>
                    <a:pt x="162" y="810"/>
                  </a:cubicBezTo>
                  <a:cubicBezTo>
                    <a:pt x="138" y="810"/>
                    <a:pt x="114" y="822"/>
                    <a:pt x="90" y="834"/>
                  </a:cubicBezTo>
                  <a:lnTo>
                    <a:pt x="102" y="834"/>
                  </a:lnTo>
                  <a:cubicBezTo>
                    <a:pt x="102" y="834"/>
                    <a:pt x="102" y="846"/>
                    <a:pt x="102" y="846"/>
                  </a:cubicBezTo>
                  <a:cubicBezTo>
                    <a:pt x="114" y="846"/>
                    <a:pt x="126" y="846"/>
                    <a:pt x="162" y="834"/>
                  </a:cubicBezTo>
                  <a:cubicBezTo>
                    <a:pt x="170" y="831"/>
                    <a:pt x="173" y="830"/>
                    <a:pt x="175" y="830"/>
                  </a:cubicBezTo>
                  <a:cubicBezTo>
                    <a:pt x="179" y="830"/>
                    <a:pt x="176" y="833"/>
                    <a:pt x="180" y="833"/>
                  </a:cubicBezTo>
                  <a:cubicBezTo>
                    <a:pt x="185" y="833"/>
                    <a:pt x="195" y="831"/>
                    <a:pt x="221" y="822"/>
                  </a:cubicBezTo>
                  <a:lnTo>
                    <a:pt x="221" y="822"/>
                  </a:lnTo>
                  <a:cubicBezTo>
                    <a:pt x="150" y="846"/>
                    <a:pt x="150" y="858"/>
                    <a:pt x="138" y="870"/>
                  </a:cubicBezTo>
                  <a:cubicBezTo>
                    <a:pt x="138" y="870"/>
                    <a:pt x="126" y="881"/>
                    <a:pt x="126" y="881"/>
                  </a:cubicBezTo>
                  <a:cubicBezTo>
                    <a:pt x="102" y="893"/>
                    <a:pt x="78" y="905"/>
                    <a:pt x="66" y="917"/>
                  </a:cubicBezTo>
                  <a:lnTo>
                    <a:pt x="126" y="893"/>
                  </a:lnTo>
                  <a:lnTo>
                    <a:pt x="126" y="893"/>
                  </a:lnTo>
                  <a:cubicBezTo>
                    <a:pt x="126" y="893"/>
                    <a:pt x="78" y="917"/>
                    <a:pt x="90" y="917"/>
                  </a:cubicBezTo>
                  <a:cubicBezTo>
                    <a:pt x="114" y="917"/>
                    <a:pt x="138" y="905"/>
                    <a:pt x="162" y="893"/>
                  </a:cubicBezTo>
                  <a:cubicBezTo>
                    <a:pt x="173" y="893"/>
                    <a:pt x="185" y="881"/>
                    <a:pt x="185" y="881"/>
                  </a:cubicBezTo>
                  <a:lnTo>
                    <a:pt x="185" y="881"/>
                  </a:lnTo>
                  <a:cubicBezTo>
                    <a:pt x="185" y="893"/>
                    <a:pt x="173" y="893"/>
                    <a:pt x="173" y="905"/>
                  </a:cubicBezTo>
                  <a:cubicBezTo>
                    <a:pt x="154" y="915"/>
                    <a:pt x="135" y="932"/>
                    <a:pt x="141" y="932"/>
                  </a:cubicBezTo>
                  <a:cubicBezTo>
                    <a:pt x="142" y="932"/>
                    <a:pt x="145" y="931"/>
                    <a:pt x="150" y="929"/>
                  </a:cubicBezTo>
                  <a:cubicBezTo>
                    <a:pt x="162" y="923"/>
                    <a:pt x="173" y="920"/>
                    <a:pt x="181" y="920"/>
                  </a:cubicBezTo>
                  <a:cubicBezTo>
                    <a:pt x="188" y="920"/>
                    <a:pt x="191" y="923"/>
                    <a:pt x="185" y="929"/>
                  </a:cubicBezTo>
                  <a:cubicBezTo>
                    <a:pt x="183" y="931"/>
                    <a:pt x="179" y="935"/>
                    <a:pt x="175" y="938"/>
                  </a:cubicBezTo>
                  <a:lnTo>
                    <a:pt x="175" y="938"/>
                  </a:lnTo>
                  <a:cubicBezTo>
                    <a:pt x="194" y="926"/>
                    <a:pt x="216" y="915"/>
                    <a:pt x="227" y="915"/>
                  </a:cubicBezTo>
                  <a:cubicBezTo>
                    <a:pt x="230" y="915"/>
                    <a:pt x="232" y="916"/>
                    <a:pt x="233" y="917"/>
                  </a:cubicBezTo>
                  <a:cubicBezTo>
                    <a:pt x="233" y="917"/>
                    <a:pt x="126" y="977"/>
                    <a:pt x="126" y="989"/>
                  </a:cubicBezTo>
                  <a:cubicBezTo>
                    <a:pt x="126" y="990"/>
                    <a:pt x="127" y="991"/>
                    <a:pt x="128" y="991"/>
                  </a:cubicBezTo>
                  <a:cubicBezTo>
                    <a:pt x="135" y="991"/>
                    <a:pt x="163" y="963"/>
                    <a:pt x="173" y="953"/>
                  </a:cubicBezTo>
                  <a:cubicBezTo>
                    <a:pt x="185" y="953"/>
                    <a:pt x="173" y="965"/>
                    <a:pt x="173" y="977"/>
                  </a:cubicBezTo>
                  <a:cubicBezTo>
                    <a:pt x="173" y="989"/>
                    <a:pt x="138" y="1036"/>
                    <a:pt x="162" y="1036"/>
                  </a:cubicBezTo>
                  <a:cubicBezTo>
                    <a:pt x="173" y="1024"/>
                    <a:pt x="197" y="1012"/>
                    <a:pt x="209" y="1012"/>
                  </a:cubicBezTo>
                  <a:cubicBezTo>
                    <a:pt x="201" y="1020"/>
                    <a:pt x="192" y="1030"/>
                    <a:pt x="186" y="1035"/>
                  </a:cubicBezTo>
                  <a:lnTo>
                    <a:pt x="186" y="1035"/>
                  </a:lnTo>
                  <a:cubicBezTo>
                    <a:pt x="192" y="1034"/>
                    <a:pt x="203" y="1031"/>
                    <a:pt x="209" y="1024"/>
                  </a:cubicBezTo>
                  <a:cubicBezTo>
                    <a:pt x="233" y="1005"/>
                    <a:pt x="243" y="998"/>
                    <a:pt x="245" y="998"/>
                  </a:cubicBezTo>
                  <a:lnTo>
                    <a:pt x="245" y="998"/>
                  </a:lnTo>
                  <a:cubicBezTo>
                    <a:pt x="248" y="998"/>
                    <a:pt x="231" y="1015"/>
                    <a:pt x="209" y="1036"/>
                  </a:cubicBezTo>
                  <a:lnTo>
                    <a:pt x="304" y="965"/>
                  </a:lnTo>
                  <a:lnTo>
                    <a:pt x="304" y="965"/>
                  </a:lnTo>
                  <a:cubicBezTo>
                    <a:pt x="303" y="966"/>
                    <a:pt x="257" y="1001"/>
                    <a:pt x="245" y="1012"/>
                  </a:cubicBezTo>
                  <a:cubicBezTo>
                    <a:pt x="239" y="1018"/>
                    <a:pt x="239" y="1021"/>
                    <a:pt x="242" y="1021"/>
                  </a:cubicBezTo>
                  <a:cubicBezTo>
                    <a:pt x="245" y="1021"/>
                    <a:pt x="251" y="1018"/>
                    <a:pt x="257" y="1012"/>
                  </a:cubicBezTo>
                  <a:cubicBezTo>
                    <a:pt x="257" y="1007"/>
                    <a:pt x="266" y="1002"/>
                    <a:pt x="273" y="1002"/>
                  </a:cubicBezTo>
                  <a:cubicBezTo>
                    <a:pt x="280" y="1002"/>
                    <a:pt x="283" y="1010"/>
                    <a:pt x="257" y="1036"/>
                  </a:cubicBezTo>
                  <a:cubicBezTo>
                    <a:pt x="241" y="1052"/>
                    <a:pt x="237" y="1057"/>
                    <a:pt x="239" y="1057"/>
                  </a:cubicBezTo>
                  <a:cubicBezTo>
                    <a:pt x="242" y="1057"/>
                    <a:pt x="269" y="1036"/>
                    <a:pt x="269" y="1036"/>
                  </a:cubicBezTo>
                  <a:lnTo>
                    <a:pt x="269" y="1036"/>
                  </a:lnTo>
                  <a:cubicBezTo>
                    <a:pt x="279" y="1036"/>
                    <a:pt x="190" y="1126"/>
                    <a:pt x="206" y="1126"/>
                  </a:cubicBezTo>
                  <a:cubicBezTo>
                    <a:pt x="209" y="1126"/>
                    <a:pt x="213" y="1124"/>
                    <a:pt x="221" y="1120"/>
                  </a:cubicBezTo>
                  <a:lnTo>
                    <a:pt x="281" y="1049"/>
                  </a:lnTo>
                  <a:lnTo>
                    <a:pt x="281" y="1049"/>
                  </a:lnTo>
                  <a:cubicBezTo>
                    <a:pt x="281" y="1059"/>
                    <a:pt x="292" y="1049"/>
                    <a:pt x="269" y="1084"/>
                  </a:cubicBezTo>
                  <a:cubicBezTo>
                    <a:pt x="281" y="1072"/>
                    <a:pt x="328" y="1001"/>
                    <a:pt x="340" y="1001"/>
                  </a:cubicBezTo>
                  <a:lnTo>
                    <a:pt x="340" y="1001"/>
                  </a:lnTo>
                  <a:cubicBezTo>
                    <a:pt x="340" y="1001"/>
                    <a:pt x="300" y="1061"/>
                    <a:pt x="303" y="1061"/>
                  </a:cubicBezTo>
                  <a:cubicBezTo>
                    <a:pt x="303" y="1061"/>
                    <a:pt x="303" y="1061"/>
                    <a:pt x="304" y="1060"/>
                  </a:cubicBezTo>
                  <a:cubicBezTo>
                    <a:pt x="328" y="1036"/>
                    <a:pt x="328" y="1024"/>
                    <a:pt x="328" y="1024"/>
                  </a:cubicBezTo>
                  <a:cubicBezTo>
                    <a:pt x="340" y="1012"/>
                    <a:pt x="352" y="1001"/>
                    <a:pt x="352" y="1001"/>
                  </a:cubicBezTo>
                  <a:lnTo>
                    <a:pt x="352" y="1001"/>
                  </a:lnTo>
                  <a:cubicBezTo>
                    <a:pt x="352" y="1001"/>
                    <a:pt x="352" y="1012"/>
                    <a:pt x="328" y="1048"/>
                  </a:cubicBezTo>
                  <a:cubicBezTo>
                    <a:pt x="293" y="1084"/>
                    <a:pt x="293" y="1072"/>
                    <a:pt x="257" y="1120"/>
                  </a:cubicBezTo>
                  <a:cubicBezTo>
                    <a:pt x="245" y="1137"/>
                    <a:pt x="242" y="1146"/>
                    <a:pt x="245" y="1146"/>
                  </a:cubicBezTo>
                  <a:cubicBezTo>
                    <a:pt x="248" y="1146"/>
                    <a:pt x="257" y="1137"/>
                    <a:pt x="269" y="1120"/>
                  </a:cubicBezTo>
                  <a:cubicBezTo>
                    <a:pt x="282" y="1101"/>
                    <a:pt x="291" y="1094"/>
                    <a:pt x="294" y="1094"/>
                  </a:cubicBezTo>
                  <a:lnTo>
                    <a:pt x="294" y="1094"/>
                  </a:lnTo>
                  <a:cubicBezTo>
                    <a:pt x="299" y="1094"/>
                    <a:pt x="291" y="1114"/>
                    <a:pt x="269" y="1143"/>
                  </a:cubicBezTo>
                  <a:cubicBezTo>
                    <a:pt x="281" y="1131"/>
                    <a:pt x="304" y="1108"/>
                    <a:pt x="316" y="1084"/>
                  </a:cubicBezTo>
                  <a:cubicBezTo>
                    <a:pt x="316" y="1084"/>
                    <a:pt x="328" y="1084"/>
                    <a:pt x="352" y="1060"/>
                  </a:cubicBezTo>
                  <a:lnTo>
                    <a:pt x="352" y="1060"/>
                  </a:lnTo>
                  <a:cubicBezTo>
                    <a:pt x="293" y="1120"/>
                    <a:pt x="316" y="1143"/>
                    <a:pt x="328" y="1143"/>
                  </a:cubicBezTo>
                  <a:cubicBezTo>
                    <a:pt x="328" y="1143"/>
                    <a:pt x="364" y="1108"/>
                    <a:pt x="412" y="1048"/>
                  </a:cubicBezTo>
                  <a:lnTo>
                    <a:pt x="412" y="1048"/>
                  </a:lnTo>
                  <a:cubicBezTo>
                    <a:pt x="412" y="1056"/>
                    <a:pt x="390" y="1085"/>
                    <a:pt x="373" y="1107"/>
                  </a:cubicBezTo>
                  <a:lnTo>
                    <a:pt x="373" y="1107"/>
                  </a:lnTo>
                  <a:cubicBezTo>
                    <a:pt x="371" y="1107"/>
                    <a:pt x="369" y="1107"/>
                    <a:pt x="368" y="1107"/>
                  </a:cubicBezTo>
                  <a:cubicBezTo>
                    <a:pt x="362" y="1107"/>
                    <a:pt x="357" y="1113"/>
                    <a:pt x="340" y="1155"/>
                  </a:cubicBezTo>
                  <a:lnTo>
                    <a:pt x="352" y="1131"/>
                  </a:lnTo>
                  <a:cubicBezTo>
                    <a:pt x="356" y="1128"/>
                    <a:pt x="364" y="1118"/>
                    <a:pt x="373" y="1107"/>
                  </a:cubicBezTo>
                  <a:lnTo>
                    <a:pt x="373" y="1107"/>
                  </a:lnTo>
                  <a:cubicBezTo>
                    <a:pt x="374" y="1108"/>
                    <a:pt x="375" y="1108"/>
                    <a:pt x="376" y="1108"/>
                  </a:cubicBezTo>
                  <a:cubicBezTo>
                    <a:pt x="376" y="1108"/>
                    <a:pt x="376" y="1108"/>
                    <a:pt x="376" y="1120"/>
                  </a:cubicBezTo>
                  <a:lnTo>
                    <a:pt x="364" y="1143"/>
                  </a:lnTo>
                  <a:cubicBezTo>
                    <a:pt x="388" y="1108"/>
                    <a:pt x="412" y="1072"/>
                    <a:pt x="423" y="1048"/>
                  </a:cubicBezTo>
                  <a:lnTo>
                    <a:pt x="423" y="1048"/>
                  </a:lnTo>
                  <a:lnTo>
                    <a:pt x="415" y="1066"/>
                  </a:lnTo>
                  <a:lnTo>
                    <a:pt x="415" y="1066"/>
                  </a:lnTo>
                  <a:cubicBezTo>
                    <a:pt x="407" y="1081"/>
                    <a:pt x="400" y="1096"/>
                    <a:pt x="400" y="1096"/>
                  </a:cubicBezTo>
                  <a:lnTo>
                    <a:pt x="413" y="1072"/>
                  </a:lnTo>
                  <a:lnTo>
                    <a:pt x="376" y="1155"/>
                  </a:lnTo>
                  <a:cubicBezTo>
                    <a:pt x="376" y="1166"/>
                    <a:pt x="376" y="1172"/>
                    <a:pt x="377" y="1172"/>
                  </a:cubicBezTo>
                  <a:cubicBezTo>
                    <a:pt x="378" y="1172"/>
                    <a:pt x="381" y="1163"/>
                    <a:pt x="388" y="1143"/>
                  </a:cubicBezTo>
                  <a:cubicBezTo>
                    <a:pt x="393" y="1129"/>
                    <a:pt x="399" y="1113"/>
                    <a:pt x="405" y="1100"/>
                  </a:cubicBezTo>
                  <a:lnTo>
                    <a:pt x="405" y="1100"/>
                  </a:lnTo>
                  <a:lnTo>
                    <a:pt x="400" y="1108"/>
                  </a:lnTo>
                  <a:cubicBezTo>
                    <a:pt x="401" y="1105"/>
                    <a:pt x="403" y="1102"/>
                    <a:pt x="405" y="1099"/>
                  </a:cubicBezTo>
                  <a:lnTo>
                    <a:pt x="405" y="1099"/>
                  </a:lnTo>
                  <a:cubicBezTo>
                    <a:pt x="405" y="1100"/>
                    <a:pt x="405" y="1100"/>
                    <a:pt x="405" y="1100"/>
                  </a:cubicBezTo>
                  <a:lnTo>
                    <a:pt x="405" y="1100"/>
                  </a:lnTo>
                  <a:lnTo>
                    <a:pt x="410" y="1092"/>
                  </a:lnTo>
                  <a:lnTo>
                    <a:pt x="410" y="1092"/>
                  </a:lnTo>
                  <a:lnTo>
                    <a:pt x="410" y="1091"/>
                  </a:lnTo>
                  <a:lnTo>
                    <a:pt x="410" y="1091"/>
                  </a:lnTo>
                  <a:cubicBezTo>
                    <a:pt x="408" y="1094"/>
                    <a:pt x="407" y="1097"/>
                    <a:pt x="405" y="1099"/>
                  </a:cubicBezTo>
                  <a:lnTo>
                    <a:pt x="405" y="1099"/>
                  </a:lnTo>
                  <a:cubicBezTo>
                    <a:pt x="407" y="1094"/>
                    <a:pt x="410" y="1089"/>
                    <a:pt x="411" y="1085"/>
                  </a:cubicBezTo>
                  <a:lnTo>
                    <a:pt x="411" y="1085"/>
                  </a:lnTo>
                  <a:lnTo>
                    <a:pt x="410" y="1091"/>
                  </a:lnTo>
                  <a:lnTo>
                    <a:pt x="410" y="1091"/>
                  </a:lnTo>
                  <a:cubicBezTo>
                    <a:pt x="427" y="1063"/>
                    <a:pt x="442" y="1034"/>
                    <a:pt x="438" y="1034"/>
                  </a:cubicBezTo>
                  <a:lnTo>
                    <a:pt x="438" y="1034"/>
                  </a:lnTo>
                  <a:cubicBezTo>
                    <a:pt x="438" y="1034"/>
                    <a:pt x="437" y="1035"/>
                    <a:pt x="435" y="1036"/>
                  </a:cubicBezTo>
                  <a:cubicBezTo>
                    <a:pt x="432" y="1039"/>
                    <a:pt x="429" y="1044"/>
                    <a:pt x="425" y="1051"/>
                  </a:cubicBezTo>
                  <a:lnTo>
                    <a:pt x="425" y="1051"/>
                  </a:lnTo>
                  <a:lnTo>
                    <a:pt x="459" y="989"/>
                  </a:lnTo>
                  <a:cubicBezTo>
                    <a:pt x="459" y="980"/>
                    <a:pt x="459" y="976"/>
                    <a:pt x="459" y="976"/>
                  </a:cubicBezTo>
                  <a:cubicBezTo>
                    <a:pt x="457" y="976"/>
                    <a:pt x="455" y="986"/>
                    <a:pt x="447" y="1001"/>
                  </a:cubicBezTo>
                  <a:cubicBezTo>
                    <a:pt x="433" y="1022"/>
                    <a:pt x="427" y="1026"/>
                    <a:pt x="425" y="1026"/>
                  </a:cubicBezTo>
                  <a:cubicBezTo>
                    <a:pt x="423" y="1026"/>
                    <a:pt x="423" y="1024"/>
                    <a:pt x="423" y="1024"/>
                  </a:cubicBezTo>
                  <a:cubicBezTo>
                    <a:pt x="423" y="1024"/>
                    <a:pt x="412" y="1024"/>
                    <a:pt x="423" y="1001"/>
                  </a:cubicBezTo>
                  <a:cubicBezTo>
                    <a:pt x="442" y="973"/>
                    <a:pt x="460" y="945"/>
                    <a:pt x="457" y="945"/>
                  </a:cubicBezTo>
                  <a:lnTo>
                    <a:pt x="457" y="945"/>
                  </a:lnTo>
                  <a:cubicBezTo>
                    <a:pt x="456" y="945"/>
                    <a:pt x="453" y="948"/>
                    <a:pt x="447" y="953"/>
                  </a:cubicBezTo>
                  <a:cubicBezTo>
                    <a:pt x="423" y="977"/>
                    <a:pt x="412" y="1001"/>
                    <a:pt x="412" y="1001"/>
                  </a:cubicBezTo>
                  <a:cubicBezTo>
                    <a:pt x="412" y="1001"/>
                    <a:pt x="412" y="989"/>
                    <a:pt x="412" y="977"/>
                  </a:cubicBezTo>
                  <a:cubicBezTo>
                    <a:pt x="412" y="977"/>
                    <a:pt x="418" y="957"/>
                    <a:pt x="417" y="957"/>
                  </a:cubicBezTo>
                  <a:lnTo>
                    <a:pt x="417" y="957"/>
                  </a:lnTo>
                  <a:cubicBezTo>
                    <a:pt x="416" y="957"/>
                    <a:pt x="415" y="959"/>
                    <a:pt x="412" y="965"/>
                  </a:cubicBezTo>
                  <a:cubicBezTo>
                    <a:pt x="393" y="988"/>
                    <a:pt x="386" y="995"/>
                    <a:pt x="383" y="995"/>
                  </a:cubicBezTo>
                  <a:cubicBezTo>
                    <a:pt x="379" y="995"/>
                    <a:pt x="388" y="977"/>
                    <a:pt x="388" y="977"/>
                  </a:cubicBezTo>
                  <a:lnTo>
                    <a:pt x="388" y="977"/>
                  </a:lnTo>
                  <a:lnTo>
                    <a:pt x="376" y="989"/>
                  </a:lnTo>
                  <a:lnTo>
                    <a:pt x="364" y="989"/>
                  </a:lnTo>
                  <a:cubicBezTo>
                    <a:pt x="364" y="989"/>
                    <a:pt x="348" y="1004"/>
                    <a:pt x="345" y="1004"/>
                  </a:cubicBezTo>
                  <a:cubicBezTo>
                    <a:pt x="343" y="1004"/>
                    <a:pt x="344" y="1001"/>
                    <a:pt x="352" y="989"/>
                  </a:cubicBezTo>
                  <a:cubicBezTo>
                    <a:pt x="370" y="977"/>
                    <a:pt x="379" y="965"/>
                    <a:pt x="383" y="957"/>
                  </a:cubicBezTo>
                  <a:lnTo>
                    <a:pt x="383" y="957"/>
                  </a:lnTo>
                  <a:cubicBezTo>
                    <a:pt x="371" y="970"/>
                    <a:pt x="349" y="991"/>
                    <a:pt x="342" y="991"/>
                  </a:cubicBezTo>
                  <a:cubicBezTo>
                    <a:pt x="341" y="991"/>
                    <a:pt x="340" y="990"/>
                    <a:pt x="340" y="989"/>
                  </a:cubicBezTo>
                  <a:cubicBezTo>
                    <a:pt x="352" y="977"/>
                    <a:pt x="364" y="965"/>
                    <a:pt x="376" y="941"/>
                  </a:cubicBezTo>
                  <a:lnTo>
                    <a:pt x="376" y="941"/>
                  </a:lnTo>
                  <a:cubicBezTo>
                    <a:pt x="368" y="949"/>
                    <a:pt x="360" y="957"/>
                    <a:pt x="352" y="965"/>
                  </a:cubicBezTo>
                  <a:cubicBezTo>
                    <a:pt x="352" y="965"/>
                    <a:pt x="391" y="916"/>
                    <a:pt x="381" y="916"/>
                  </a:cubicBezTo>
                  <a:cubicBezTo>
                    <a:pt x="380" y="916"/>
                    <a:pt x="378" y="916"/>
                    <a:pt x="376" y="917"/>
                  </a:cubicBezTo>
                  <a:cubicBezTo>
                    <a:pt x="370" y="929"/>
                    <a:pt x="367" y="935"/>
                    <a:pt x="365" y="935"/>
                  </a:cubicBezTo>
                  <a:cubicBezTo>
                    <a:pt x="364" y="935"/>
                    <a:pt x="364" y="929"/>
                    <a:pt x="364" y="917"/>
                  </a:cubicBezTo>
                  <a:cubicBezTo>
                    <a:pt x="371" y="910"/>
                    <a:pt x="382" y="899"/>
                    <a:pt x="388" y="893"/>
                  </a:cubicBezTo>
                  <a:lnTo>
                    <a:pt x="388" y="893"/>
                  </a:lnTo>
                  <a:cubicBezTo>
                    <a:pt x="373" y="901"/>
                    <a:pt x="359" y="912"/>
                    <a:pt x="358" y="912"/>
                  </a:cubicBezTo>
                  <a:cubicBezTo>
                    <a:pt x="357" y="912"/>
                    <a:pt x="362" y="907"/>
                    <a:pt x="376" y="893"/>
                  </a:cubicBezTo>
                  <a:lnTo>
                    <a:pt x="376" y="893"/>
                  </a:lnTo>
                  <a:cubicBezTo>
                    <a:pt x="376" y="893"/>
                    <a:pt x="344" y="911"/>
                    <a:pt x="339" y="911"/>
                  </a:cubicBezTo>
                  <a:cubicBezTo>
                    <a:pt x="336" y="911"/>
                    <a:pt x="344" y="904"/>
                    <a:pt x="376" y="881"/>
                  </a:cubicBezTo>
                  <a:lnTo>
                    <a:pt x="376" y="881"/>
                  </a:lnTo>
                  <a:cubicBezTo>
                    <a:pt x="351" y="898"/>
                    <a:pt x="340" y="903"/>
                    <a:pt x="337" y="903"/>
                  </a:cubicBezTo>
                  <a:cubicBezTo>
                    <a:pt x="332" y="903"/>
                    <a:pt x="342" y="891"/>
                    <a:pt x="342" y="891"/>
                  </a:cubicBezTo>
                  <a:lnTo>
                    <a:pt x="342" y="891"/>
                  </a:lnTo>
                  <a:cubicBezTo>
                    <a:pt x="342" y="891"/>
                    <a:pt x="342" y="892"/>
                    <a:pt x="340" y="893"/>
                  </a:cubicBezTo>
                  <a:cubicBezTo>
                    <a:pt x="330" y="893"/>
                    <a:pt x="313" y="909"/>
                    <a:pt x="293" y="922"/>
                  </a:cubicBezTo>
                  <a:lnTo>
                    <a:pt x="293" y="922"/>
                  </a:lnTo>
                  <a:cubicBezTo>
                    <a:pt x="306" y="913"/>
                    <a:pt x="322" y="900"/>
                    <a:pt x="328" y="893"/>
                  </a:cubicBezTo>
                  <a:cubicBezTo>
                    <a:pt x="356" y="870"/>
                    <a:pt x="364" y="863"/>
                    <a:pt x="363" y="863"/>
                  </a:cubicBezTo>
                  <a:lnTo>
                    <a:pt x="363" y="863"/>
                  </a:lnTo>
                  <a:cubicBezTo>
                    <a:pt x="361" y="863"/>
                    <a:pt x="336" y="881"/>
                    <a:pt x="328" y="881"/>
                  </a:cubicBezTo>
                  <a:cubicBezTo>
                    <a:pt x="321" y="881"/>
                    <a:pt x="328" y="872"/>
                    <a:pt x="337" y="861"/>
                  </a:cubicBezTo>
                  <a:lnTo>
                    <a:pt x="337" y="861"/>
                  </a:lnTo>
                  <a:cubicBezTo>
                    <a:pt x="334" y="864"/>
                    <a:pt x="331" y="866"/>
                    <a:pt x="328" y="870"/>
                  </a:cubicBezTo>
                  <a:cubicBezTo>
                    <a:pt x="320" y="874"/>
                    <a:pt x="316" y="875"/>
                    <a:pt x="315" y="875"/>
                  </a:cubicBezTo>
                  <a:cubicBezTo>
                    <a:pt x="311" y="875"/>
                    <a:pt x="316" y="870"/>
                    <a:pt x="316" y="870"/>
                  </a:cubicBezTo>
                  <a:lnTo>
                    <a:pt x="328" y="846"/>
                  </a:lnTo>
                  <a:cubicBezTo>
                    <a:pt x="330" y="844"/>
                    <a:pt x="331" y="843"/>
                    <a:pt x="333" y="841"/>
                  </a:cubicBezTo>
                  <a:lnTo>
                    <a:pt x="333" y="841"/>
                  </a:lnTo>
                  <a:lnTo>
                    <a:pt x="293" y="858"/>
                  </a:lnTo>
                  <a:cubicBezTo>
                    <a:pt x="289" y="859"/>
                    <a:pt x="287" y="860"/>
                    <a:pt x="286" y="860"/>
                  </a:cubicBezTo>
                  <a:cubicBezTo>
                    <a:pt x="282" y="860"/>
                    <a:pt x="318" y="834"/>
                    <a:pt x="328" y="834"/>
                  </a:cubicBezTo>
                  <a:cubicBezTo>
                    <a:pt x="340" y="822"/>
                    <a:pt x="352" y="810"/>
                    <a:pt x="340" y="810"/>
                  </a:cubicBezTo>
                  <a:cubicBezTo>
                    <a:pt x="340" y="810"/>
                    <a:pt x="328" y="810"/>
                    <a:pt x="316" y="822"/>
                  </a:cubicBezTo>
                  <a:lnTo>
                    <a:pt x="257" y="846"/>
                  </a:lnTo>
                  <a:lnTo>
                    <a:pt x="316" y="810"/>
                  </a:lnTo>
                  <a:cubicBezTo>
                    <a:pt x="328" y="804"/>
                    <a:pt x="331" y="801"/>
                    <a:pt x="330" y="800"/>
                  </a:cubicBezTo>
                  <a:lnTo>
                    <a:pt x="330" y="800"/>
                  </a:lnTo>
                  <a:cubicBezTo>
                    <a:pt x="336" y="796"/>
                    <a:pt x="343" y="791"/>
                    <a:pt x="352" y="786"/>
                  </a:cubicBezTo>
                  <a:lnTo>
                    <a:pt x="352" y="786"/>
                  </a:lnTo>
                  <a:lnTo>
                    <a:pt x="328" y="798"/>
                  </a:lnTo>
                  <a:cubicBezTo>
                    <a:pt x="328" y="798"/>
                    <a:pt x="328" y="798"/>
                    <a:pt x="327" y="799"/>
                  </a:cubicBezTo>
                  <a:lnTo>
                    <a:pt x="327" y="799"/>
                  </a:lnTo>
                  <a:cubicBezTo>
                    <a:pt x="325" y="798"/>
                    <a:pt x="321" y="798"/>
                    <a:pt x="316" y="798"/>
                  </a:cubicBezTo>
                  <a:cubicBezTo>
                    <a:pt x="304" y="810"/>
                    <a:pt x="281" y="822"/>
                    <a:pt x="281" y="822"/>
                  </a:cubicBezTo>
                  <a:cubicBezTo>
                    <a:pt x="269" y="822"/>
                    <a:pt x="281" y="822"/>
                    <a:pt x="281" y="810"/>
                  </a:cubicBezTo>
                  <a:cubicBezTo>
                    <a:pt x="281" y="800"/>
                    <a:pt x="327" y="783"/>
                    <a:pt x="326" y="783"/>
                  </a:cubicBezTo>
                  <a:lnTo>
                    <a:pt x="326" y="783"/>
                  </a:lnTo>
                  <a:cubicBezTo>
                    <a:pt x="326" y="783"/>
                    <a:pt x="323" y="784"/>
                    <a:pt x="316" y="786"/>
                  </a:cubicBezTo>
                  <a:cubicBezTo>
                    <a:pt x="300" y="790"/>
                    <a:pt x="291" y="792"/>
                    <a:pt x="286" y="792"/>
                  </a:cubicBezTo>
                  <a:cubicBezTo>
                    <a:pt x="275" y="792"/>
                    <a:pt x="281" y="786"/>
                    <a:pt x="281" y="786"/>
                  </a:cubicBezTo>
                  <a:cubicBezTo>
                    <a:pt x="273" y="786"/>
                    <a:pt x="267" y="787"/>
                    <a:pt x="261" y="789"/>
                  </a:cubicBezTo>
                  <a:lnTo>
                    <a:pt x="261" y="789"/>
                  </a:lnTo>
                  <a:cubicBezTo>
                    <a:pt x="272" y="785"/>
                    <a:pt x="282" y="779"/>
                    <a:pt x="293" y="774"/>
                  </a:cubicBezTo>
                  <a:lnTo>
                    <a:pt x="293" y="774"/>
                  </a:lnTo>
                  <a:lnTo>
                    <a:pt x="221" y="798"/>
                  </a:lnTo>
                  <a:cubicBezTo>
                    <a:pt x="269" y="774"/>
                    <a:pt x="245" y="774"/>
                    <a:pt x="257" y="774"/>
                  </a:cubicBezTo>
                  <a:cubicBezTo>
                    <a:pt x="257" y="774"/>
                    <a:pt x="304" y="751"/>
                    <a:pt x="304" y="750"/>
                  </a:cubicBezTo>
                  <a:close/>
                  <a:moveTo>
                    <a:pt x="340" y="1155"/>
                  </a:moveTo>
                  <a:cubicBezTo>
                    <a:pt x="327" y="1174"/>
                    <a:pt x="321" y="1187"/>
                    <a:pt x="322" y="1187"/>
                  </a:cubicBezTo>
                  <a:cubicBezTo>
                    <a:pt x="323" y="1187"/>
                    <a:pt x="329" y="1177"/>
                    <a:pt x="340" y="1155"/>
                  </a:cubicBezTo>
                  <a:close/>
                  <a:moveTo>
                    <a:pt x="402" y="1153"/>
                  </a:moveTo>
                  <a:cubicBezTo>
                    <a:pt x="395" y="1178"/>
                    <a:pt x="388" y="1200"/>
                    <a:pt x="388" y="1200"/>
                  </a:cubicBezTo>
                  <a:cubicBezTo>
                    <a:pt x="389" y="1200"/>
                    <a:pt x="392" y="1191"/>
                    <a:pt x="400" y="1167"/>
                  </a:cubicBezTo>
                  <a:cubicBezTo>
                    <a:pt x="400" y="1165"/>
                    <a:pt x="401" y="1159"/>
                    <a:pt x="402" y="1153"/>
                  </a:cubicBezTo>
                  <a:close/>
                  <a:moveTo>
                    <a:pt x="501" y="952"/>
                  </a:moveTo>
                  <a:lnTo>
                    <a:pt x="501" y="952"/>
                  </a:lnTo>
                  <a:cubicBezTo>
                    <a:pt x="499" y="952"/>
                    <a:pt x="456" y="1042"/>
                    <a:pt x="448" y="1059"/>
                  </a:cubicBezTo>
                  <a:lnTo>
                    <a:pt x="448" y="1059"/>
                  </a:lnTo>
                  <a:cubicBezTo>
                    <a:pt x="457" y="1031"/>
                    <a:pt x="481" y="990"/>
                    <a:pt x="479" y="990"/>
                  </a:cubicBezTo>
                  <a:lnTo>
                    <a:pt x="479" y="990"/>
                  </a:lnTo>
                  <a:cubicBezTo>
                    <a:pt x="479" y="990"/>
                    <a:pt x="476" y="993"/>
                    <a:pt x="471" y="1001"/>
                  </a:cubicBezTo>
                  <a:lnTo>
                    <a:pt x="410" y="1092"/>
                  </a:lnTo>
                  <a:lnTo>
                    <a:pt x="410" y="1092"/>
                  </a:lnTo>
                  <a:lnTo>
                    <a:pt x="404" y="1124"/>
                  </a:lnTo>
                  <a:lnTo>
                    <a:pt x="404" y="1124"/>
                  </a:lnTo>
                  <a:cubicBezTo>
                    <a:pt x="409" y="1109"/>
                    <a:pt x="416" y="1094"/>
                    <a:pt x="421" y="1087"/>
                  </a:cubicBezTo>
                  <a:lnTo>
                    <a:pt x="421" y="1087"/>
                  </a:lnTo>
                  <a:cubicBezTo>
                    <a:pt x="416" y="1099"/>
                    <a:pt x="407" y="1132"/>
                    <a:pt x="402" y="1153"/>
                  </a:cubicBezTo>
                  <a:lnTo>
                    <a:pt x="402" y="1153"/>
                  </a:lnTo>
                  <a:cubicBezTo>
                    <a:pt x="412" y="1120"/>
                    <a:pt x="423" y="1084"/>
                    <a:pt x="423" y="1084"/>
                  </a:cubicBezTo>
                  <a:lnTo>
                    <a:pt x="423" y="1084"/>
                  </a:lnTo>
                  <a:cubicBezTo>
                    <a:pt x="433" y="1084"/>
                    <a:pt x="414" y="1139"/>
                    <a:pt x="415" y="1139"/>
                  </a:cubicBezTo>
                  <a:cubicBezTo>
                    <a:pt x="416" y="1139"/>
                    <a:pt x="418" y="1134"/>
                    <a:pt x="423" y="1120"/>
                  </a:cubicBezTo>
                  <a:lnTo>
                    <a:pt x="423" y="1120"/>
                  </a:lnTo>
                  <a:cubicBezTo>
                    <a:pt x="415" y="1162"/>
                    <a:pt x="419" y="1168"/>
                    <a:pt x="426" y="1168"/>
                  </a:cubicBezTo>
                  <a:cubicBezTo>
                    <a:pt x="429" y="1168"/>
                    <a:pt x="432" y="1167"/>
                    <a:pt x="435" y="1167"/>
                  </a:cubicBezTo>
                  <a:cubicBezTo>
                    <a:pt x="447" y="1167"/>
                    <a:pt x="459" y="1143"/>
                    <a:pt x="459" y="1143"/>
                  </a:cubicBezTo>
                  <a:cubicBezTo>
                    <a:pt x="460" y="1142"/>
                    <a:pt x="461" y="1142"/>
                    <a:pt x="462" y="1142"/>
                  </a:cubicBezTo>
                  <a:lnTo>
                    <a:pt x="462" y="1142"/>
                  </a:lnTo>
                  <a:cubicBezTo>
                    <a:pt x="466" y="1142"/>
                    <a:pt x="452" y="1181"/>
                    <a:pt x="457" y="1181"/>
                  </a:cubicBezTo>
                  <a:cubicBezTo>
                    <a:pt x="457" y="1181"/>
                    <a:pt x="458" y="1180"/>
                    <a:pt x="459" y="1179"/>
                  </a:cubicBezTo>
                  <a:lnTo>
                    <a:pt x="475" y="1139"/>
                  </a:lnTo>
                  <a:lnTo>
                    <a:pt x="471" y="1155"/>
                  </a:lnTo>
                  <a:lnTo>
                    <a:pt x="478" y="1131"/>
                  </a:lnTo>
                  <a:lnTo>
                    <a:pt x="483" y="1120"/>
                  </a:lnTo>
                  <a:lnTo>
                    <a:pt x="483" y="1120"/>
                  </a:lnTo>
                  <a:cubicBezTo>
                    <a:pt x="483" y="1120"/>
                    <a:pt x="450" y="1217"/>
                    <a:pt x="453" y="1217"/>
                  </a:cubicBezTo>
                  <a:cubicBezTo>
                    <a:pt x="453" y="1217"/>
                    <a:pt x="455" y="1213"/>
                    <a:pt x="459" y="1203"/>
                  </a:cubicBezTo>
                  <a:cubicBezTo>
                    <a:pt x="471" y="1191"/>
                    <a:pt x="483" y="1167"/>
                    <a:pt x="483" y="1143"/>
                  </a:cubicBezTo>
                  <a:cubicBezTo>
                    <a:pt x="486" y="1134"/>
                    <a:pt x="488" y="1131"/>
                    <a:pt x="488" y="1131"/>
                  </a:cubicBezTo>
                  <a:cubicBezTo>
                    <a:pt x="489" y="1131"/>
                    <a:pt x="489" y="1139"/>
                    <a:pt x="489" y="1139"/>
                  </a:cubicBezTo>
                  <a:cubicBezTo>
                    <a:pt x="489" y="1139"/>
                    <a:pt x="489" y="1139"/>
                    <a:pt x="490" y="1139"/>
                  </a:cubicBezTo>
                  <a:lnTo>
                    <a:pt x="490" y="1139"/>
                  </a:lnTo>
                  <a:cubicBezTo>
                    <a:pt x="483" y="1168"/>
                    <a:pt x="483" y="1195"/>
                    <a:pt x="483" y="1215"/>
                  </a:cubicBezTo>
                  <a:cubicBezTo>
                    <a:pt x="483" y="1215"/>
                    <a:pt x="483" y="1216"/>
                    <a:pt x="483" y="1216"/>
                  </a:cubicBezTo>
                  <a:cubicBezTo>
                    <a:pt x="485" y="1216"/>
                    <a:pt x="507" y="1107"/>
                    <a:pt x="519" y="1084"/>
                  </a:cubicBezTo>
                  <a:cubicBezTo>
                    <a:pt x="521" y="1078"/>
                    <a:pt x="523" y="1076"/>
                    <a:pt x="524" y="1076"/>
                  </a:cubicBezTo>
                  <a:lnTo>
                    <a:pt x="524" y="1076"/>
                  </a:lnTo>
                  <a:cubicBezTo>
                    <a:pt x="525" y="1076"/>
                    <a:pt x="525" y="1077"/>
                    <a:pt x="525" y="1079"/>
                  </a:cubicBezTo>
                  <a:lnTo>
                    <a:pt x="525" y="1079"/>
                  </a:lnTo>
                  <a:cubicBezTo>
                    <a:pt x="531" y="1061"/>
                    <a:pt x="531" y="1045"/>
                    <a:pt x="531" y="1036"/>
                  </a:cubicBezTo>
                  <a:lnTo>
                    <a:pt x="531" y="1036"/>
                  </a:lnTo>
                  <a:cubicBezTo>
                    <a:pt x="523" y="1058"/>
                    <a:pt x="521" y="1062"/>
                    <a:pt x="519" y="1062"/>
                  </a:cubicBezTo>
                  <a:cubicBezTo>
                    <a:pt x="519" y="1062"/>
                    <a:pt x="519" y="1060"/>
                    <a:pt x="519" y="1060"/>
                  </a:cubicBezTo>
                  <a:cubicBezTo>
                    <a:pt x="519" y="1060"/>
                    <a:pt x="509" y="1099"/>
                    <a:pt x="498" y="1107"/>
                  </a:cubicBezTo>
                  <a:lnTo>
                    <a:pt x="498" y="1107"/>
                  </a:lnTo>
                  <a:cubicBezTo>
                    <a:pt x="508" y="1079"/>
                    <a:pt x="519" y="1037"/>
                    <a:pt x="519" y="1024"/>
                  </a:cubicBezTo>
                  <a:cubicBezTo>
                    <a:pt x="521" y="1014"/>
                    <a:pt x="521" y="1010"/>
                    <a:pt x="521" y="1010"/>
                  </a:cubicBezTo>
                  <a:lnTo>
                    <a:pt x="521" y="1010"/>
                  </a:lnTo>
                  <a:cubicBezTo>
                    <a:pt x="519" y="1010"/>
                    <a:pt x="495" y="1108"/>
                    <a:pt x="495" y="1108"/>
                  </a:cubicBezTo>
                  <a:cubicBezTo>
                    <a:pt x="496" y="1108"/>
                    <a:pt x="497" y="1107"/>
                    <a:pt x="498" y="1107"/>
                  </a:cubicBezTo>
                  <a:lnTo>
                    <a:pt x="498" y="1107"/>
                  </a:lnTo>
                  <a:cubicBezTo>
                    <a:pt x="493" y="1121"/>
                    <a:pt x="488" y="1131"/>
                    <a:pt x="486" y="1131"/>
                  </a:cubicBezTo>
                  <a:cubicBezTo>
                    <a:pt x="484" y="1131"/>
                    <a:pt x="483" y="1127"/>
                    <a:pt x="483" y="1120"/>
                  </a:cubicBezTo>
                  <a:cubicBezTo>
                    <a:pt x="490" y="1100"/>
                    <a:pt x="493" y="1087"/>
                    <a:pt x="492" y="1086"/>
                  </a:cubicBezTo>
                  <a:lnTo>
                    <a:pt x="492" y="1086"/>
                  </a:lnTo>
                  <a:lnTo>
                    <a:pt x="507" y="1036"/>
                  </a:lnTo>
                  <a:lnTo>
                    <a:pt x="507" y="1036"/>
                  </a:lnTo>
                  <a:lnTo>
                    <a:pt x="507" y="1036"/>
                  </a:lnTo>
                  <a:lnTo>
                    <a:pt x="501" y="1045"/>
                  </a:lnTo>
                  <a:lnTo>
                    <a:pt x="501" y="1045"/>
                  </a:lnTo>
                  <a:cubicBezTo>
                    <a:pt x="501" y="1045"/>
                    <a:pt x="500" y="1045"/>
                    <a:pt x="500" y="1045"/>
                  </a:cubicBezTo>
                  <a:cubicBezTo>
                    <a:pt x="499" y="1045"/>
                    <a:pt x="498" y="1045"/>
                    <a:pt x="495" y="1048"/>
                  </a:cubicBezTo>
                  <a:lnTo>
                    <a:pt x="483" y="1072"/>
                  </a:lnTo>
                  <a:lnTo>
                    <a:pt x="501" y="1045"/>
                  </a:lnTo>
                  <a:lnTo>
                    <a:pt x="501" y="1045"/>
                  </a:lnTo>
                  <a:cubicBezTo>
                    <a:pt x="501" y="1046"/>
                    <a:pt x="501" y="1047"/>
                    <a:pt x="501" y="1047"/>
                  </a:cubicBezTo>
                  <a:cubicBezTo>
                    <a:pt x="501" y="1047"/>
                    <a:pt x="502" y="1045"/>
                    <a:pt x="506" y="1037"/>
                  </a:cubicBezTo>
                  <a:lnTo>
                    <a:pt x="506" y="1037"/>
                  </a:lnTo>
                  <a:lnTo>
                    <a:pt x="495" y="1060"/>
                  </a:lnTo>
                  <a:cubicBezTo>
                    <a:pt x="495" y="1060"/>
                    <a:pt x="495" y="1075"/>
                    <a:pt x="489" y="1075"/>
                  </a:cubicBezTo>
                  <a:cubicBezTo>
                    <a:pt x="487" y="1075"/>
                    <a:pt x="485" y="1074"/>
                    <a:pt x="483" y="1072"/>
                  </a:cubicBezTo>
                  <a:cubicBezTo>
                    <a:pt x="483" y="1076"/>
                    <a:pt x="481" y="1079"/>
                    <a:pt x="480" y="1079"/>
                  </a:cubicBezTo>
                  <a:cubicBezTo>
                    <a:pt x="477" y="1079"/>
                    <a:pt x="475" y="1071"/>
                    <a:pt x="483" y="1048"/>
                  </a:cubicBezTo>
                  <a:cubicBezTo>
                    <a:pt x="490" y="1027"/>
                    <a:pt x="497" y="1010"/>
                    <a:pt x="497" y="1010"/>
                  </a:cubicBezTo>
                  <a:lnTo>
                    <a:pt x="497" y="1010"/>
                  </a:lnTo>
                  <a:cubicBezTo>
                    <a:pt x="496" y="1010"/>
                    <a:pt x="493" y="1017"/>
                    <a:pt x="483" y="1036"/>
                  </a:cubicBezTo>
                  <a:cubicBezTo>
                    <a:pt x="483" y="1036"/>
                    <a:pt x="483" y="1030"/>
                    <a:pt x="482" y="1030"/>
                  </a:cubicBezTo>
                  <a:cubicBezTo>
                    <a:pt x="480" y="1030"/>
                    <a:pt x="477" y="1036"/>
                    <a:pt x="471" y="1060"/>
                  </a:cubicBezTo>
                  <a:cubicBezTo>
                    <a:pt x="471" y="1043"/>
                    <a:pt x="495" y="986"/>
                    <a:pt x="492" y="986"/>
                  </a:cubicBezTo>
                  <a:lnTo>
                    <a:pt x="492" y="986"/>
                  </a:lnTo>
                  <a:cubicBezTo>
                    <a:pt x="491" y="986"/>
                    <a:pt x="485" y="996"/>
                    <a:pt x="471" y="1024"/>
                  </a:cubicBezTo>
                  <a:cubicBezTo>
                    <a:pt x="494" y="971"/>
                    <a:pt x="502" y="952"/>
                    <a:pt x="501" y="952"/>
                  </a:cubicBezTo>
                  <a:close/>
                  <a:moveTo>
                    <a:pt x="550" y="1213"/>
                  </a:moveTo>
                  <a:lnTo>
                    <a:pt x="550" y="1213"/>
                  </a:lnTo>
                  <a:cubicBezTo>
                    <a:pt x="543" y="1233"/>
                    <a:pt x="543" y="1251"/>
                    <a:pt x="543" y="1251"/>
                  </a:cubicBezTo>
                  <a:cubicBezTo>
                    <a:pt x="546" y="1237"/>
                    <a:pt x="548" y="1224"/>
                    <a:pt x="550" y="1213"/>
                  </a:cubicBezTo>
                  <a:close/>
                  <a:moveTo>
                    <a:pt x="566" y="0"/>
                  </a:moveTo>
                  <a:cubicBezTo>
                    <a:pt x="566" y="8"/>
                    <a:pt x="566" y="15"/>
                    <a:pt x="567" y="22"/>
                  </a:cubicBezTo>
                  <a:lnTo>
                    <a:pt x="567" y="22"/>
                  </a:lnTo>
                  <a:cubicBezTo>
                    <a:pt x="565" y="18"/>
                    <a:pt x="563" y="15"/>
                    <a:pt x="561" y="15"/>
                  </a:cubicBezTo>
                  <a:cubicBezTo>
                    <a:pt x="559" y="15"/>
                    <a:pt x="557" y="18"/>
                    <a:pt x="554" y="24"/>
                  </a:cubicBezTo>
                  <a:cubicBezTo>
                    <a:pt x="554" y="44"/>
                    <a:pt x="571" y="146"/>
                    <a:pt x="570" y="146"/>
                  </a:cubicBezTo>
                  <a:cubicBezTo>
                    <a:pt x="569" y="146"/>
                    <a:pt x="568" y="141"/>
                    <a:pt x="566" y="131"/>
                  </a:cubicBezTo>
                  <a:cubicBezTo>
                    <a:pt x="566" y="108"/>
                    <a:pt x="554" y="72"/>
                    <a:pt x="554" y="48"/>
                  </a:cubicBezTo>
                  <a:cubicBezTo>
                    <a:pt x="550" y="44"/>
                    <a:pt x="549" y="43"/>
                    <a:pt x="549" y="43"/>
                  </a:cubicBezTo>
                  <a:lnTo>
                    <a:pt x="549" y="43"/>
                  </a:lnTo>
                  <a:cubicBezTo>
                    <a:pt x="548" y="43"/>
                    <a:pt x="550" y="48"/>
                    <a:pt x="543" y="48"/>
                  </a:cubicBezTo>
                  <a:cubicBezTo>
                    <a:pt x="543" y="60"/>
                    <a:pt x="566" y="143"/>
                    <a:pt x="554" y="143"/>
                  </a:cubicBezTo>
                  <a:cubicBezTo>
                    <a:pt x="543" y="108"/>
                    <a:pt x="543" y="84"/>
                    <a:pt x="531" y="48"/>
                  </a:cubicBezTo>
                  <a:cubicBezTo>
                    <a:pt x="531" y="43"/>
                    <a:pt x="526" y="33"/>
                    <a:pt x="523" y="30"/>
                  </a:cubicBezTo>
                  <a:lnTo>
                    <a:pt x="523" y="30"/>
                  </a:lnTo>
                  <a:cubicBezTo>
                    <a:pt x="520" y="17"/>
                    <a:pt x="517" y="11"/>
                    <a:pt x="515" y="11"/>
                  </a:cubicBezTo>
                  <a:lnTo>
                    <a:pt x="515" y="11"/>
                  </a:lnTo>
                  <a:cubicBezTo>
                    <a:pt x="513" y="11"/>
                    <a:pt x="513" y="21"/>
                    <a:pt x="516" y="38"/>
                  </a:cubicBezTo>
                  <a:lnTo>
                    <a:pt x="516" y="38"/>
                  </a:lnTo>
                  <a:cubicBezTo>
                    <a:pt x="513" y="26"/>
                    <a:pt x="510" y="22"/>
                    <a:pt x="507" y="22"/>
                  </a:cubicBezTo>
                  <a:cubicBezTo>
                    <a:pt x="500" y="22"/>
                    <a:pt x="495" y="48"/>
                    <a:pt x="495" y="48"/>
                  </a:cubicBezTo>
                  <a:cubicBezTo>
                    <a:pt x="484" y="48"/>
                    <a:pt x="511" y="112"/>
                    <a:pt x="509" y="112"/>
                  </a:cubicBezTo>
                  <a:cubicBezTo>
                    <a:pt x="509" y="112"/>
                    <a:pt x="508" y="111"/>
                    <a:pt x="507" y="108"/>
                  </a:cubicBezTo>
                  <a:cubicBezTo>
                    <a:pt x="495" y="84"/>
                    <a:pt x="483" y="84"/>
                    <a:pt x="483" y="84"/>
                  </a:cubicBezTo>
                  <a:lnTo>
                    <a:pt x="483" y="84"/>
                  </a:lnTo>
                  <a:cubicBezTo>
                    <a:pt x="483" y="119"/>
                    <a:pt x="507" y="143"/>
                    <a:pt x="519" y="167"/>
                  </a:cubicBezTo>
                  <a:lnTo>
                    <a:pt x="507" y="167"/>
                  </a:lnTo>
                  <a:cubicBezTo>
                    <a:pt x="507" y="167"/>
                    <a:pt x="495" y="167"/>
                    <a:pt x="483" y="131"/>
                  </a:cubicBezTo>
                  <a:cubicBezTo>
                    <a:pt x="483" y="108"/>
                    <a:pt x="471" y="84"/>
                    <a:pt x="459" y="60"/>
                  </a:cubicBezTo>
                  <a:cubicBezTo>
                    <a:pt x="454" y="49"/>
                    <a:pt x="451" y="45"/>
                    <a:pt x="450" y="45"/>
                  </a:cubicBezTo>
                  <a:lnTo>
                    <a:pt x="450" y="45"/>
                  </a:lnTo>
                  <a:cubicBezTo>
                    <a:pt x="445" y="45"/>
                    <a:pt x="459" y="96"/>
                    <a:pt x="459" y="96"/>
                  </a:cubicBezTo>
                  <a:cubicBezTo>
                    <a:pt x="459" y="97"/>
                    <a:pt x="459" y="98"/>
                    <a:pt x="458" y="98"/>
                  </a:cubicBezTo>
                  <a:cubicBezTo>
                    <a:pt x="455" y="98"/>
                    <a:pt x="444" y="83"/>
                    <a:pt x="435" y="64"/>
                  </a:cubicBezTo>
                  <a:lnTo>
                    <a:pt x="435" y="64"/>
                  </a:lnTo>
                  <a:cubicBezTo>
                    <a:pt x="442" y="85"/>
                    <a:pt x="447" y="110"/>
                    <a:pt x="447" y="141"/>
                  </a:cubicBezTo>
                  <a:lnTo>
                    <a:pt x="447" y="141"/>
                  </a:lnTo>
                  <a:cubicBezTo>
                    <a:pt x="445" y="135"/>
                    <a:pt x="443" y="130"/>
                    <a:pt x="441" y="124"/>
                  </a:cubicBezTo>
                  <a:lnTo>
                    <a:pt x="441" y="124"/>
                  </a:lnTo>
                  <a:cubicBezTo>
                    <a:pt x="438" y="111"/>
                    <a:pt x="435" y="96"/>
                    <a:pt x="435" y="96"/>
                  </a:cubicBezTo>
                  <a:lnTo>
                    <a:pt x="435" y="96"/>
                  </a:lnTo>
                  <a:cubicBezTo>
                    <a:pt x="435" y="105"/>
                    <a:pt x="437" y="114"/>
                    <a:pt x="440" y="122"/>
                  </a:cubicBezTo>
                  <a:lnTo>
                    <a:pt x="440" y="122"/>
                  </a:lnTo>
                  <a:cubicBezTo>
                    <a:pt x="431" y="100"/>
                    <a:pt x="423" y="79"/>
                    <a:pt x="423" y="72"/>
                  </a:cubicBezTo>
                  <a:cubicBezTo>
                    <a:pt x="420" y="68"/>
                    <a:pt x="416" y="67"/>
                    <a:pt x="412" y="67"/>
                  </a:cubicBezTo>
                  <a:cubicBezTo>
                    <a:pt x="405" y="67"/>
                    <a:pt x="400" y="72"/>
                    <a:pt x="400" y="72"/>
                  </a:cubicBezTo>
                  <a:cubicBezTo>
                    <a:pt x="400" y="72"/>
                    <a:pt x="400" y="84"/>
                    <a:pt x="412" y="119"/>
                  </a:cubicBezTo>
                  <a:cubicBezTo>
                    <a:pt x="415" y="130"/>
                    <a:pt x="418" y="138"/>
                    <a:pt x="419" y="143"/>
                  </a:cubicBezTo>
                  <a:lnTo>
                    <a:pt x="419" y="143"/>
                  </a:lnTo>
                  <a:cubicBezTo>
                    <a:pt x="411" y="140"/>
                    <a:pt x="410" y="130"/>
                    <a:pt x="400" y="119"/>
                  </a:cubicBezTo>
                  <a:cubicBezTo>
                    <a:pt x="394" y="108"/>
                    <a:pt x="391" y="105"/>
                    <a:pt x="389" y="105"/>
                  </a:cubicBezTo>
                  <a:cubicBezTo>
                    <a:pt x="388" y="105"/>
                    <a:pt x="388" y="108"/>
                    <a:pt x="388" y="108"/>
                  </a:cubicBezTo>
                  <a:cubicBezTo>
                    <a:pt x="388" y="108"/>
                    <a:pt x="400" y="143"/>
                    <a:pt x="400" y="143"/>
                  </a:cubicBezTo>
                  <a:cubicBezTo>
                    <a:pt x="400" y="155"/>
                    <a:pt x="400" y="155"/>
                    <a:pt x="388" y="155"/>
                  </a:cubicBezTo>
                  <a:cubicBezTo>
                    <a:pt x="376" y="143"/>
                    <a:pt x="376" y="131"/>
                    <a:pt x="364" y="119"/>
                  </a:cubicBezTo>
                  <a:lnTo>
                    <a:pt x="364" y="119"/>
                  </a:lnTo>
                  <a:lnTo>
                    <a:pt x="376" y="143"/>
                  </a:lnTo>
                  <a:lnTo>
                    <a:pt x="364" y="143"/>
                  </a:lnTo>
                  <a:cubicBezTo>
                    <a:pt x="364" y="143"/>
                    <a:pt x="361" y="142"/>
                    <a:pt x="358" y="142"/>
                  </a:cubicBezTo>
                  <a:cubicBezTo>
                    <a:pt x="351" y="142"/>
                    <a:pt x="343" y="147"/>
                    <a:pt x="368" y="180"/>
                  </a:cubicBezTo>
                  <a:lnTo>
                    <a:pt x="368" y="180"/>
                  </a:lnTo>
                  <a:cubicBezTo>
                    <a:pt x="349" y="157"/>
                    <a:pt x="338" y="149"/>
                    <a:pt x="333" y="149"/>
                  </a:cubicBezTo>
                  <a:cubicBezTo>
                    <a:pt x="330" y="149"/>
                    <a:pt x="328" y="151"/>
                    <a:pt x="328" y="155"/>
                  </a:cubicBezTo>
                  <a:cubicBezTo>
                    <a:pt x="328" y="155"/>
                    <a:pt x="340" y="191"/>
                    <a:pt x="340" y="191"/>
                  </a:cubicBezTo>
                  <a:cubicBezTo>
                    <a:pt x="328" y="191"/>
                    <a:pt x="316" y="155"/>
                    <a:pt x="304" y="143"/>
                  </a:cubicBezTo>
                  <a:cubicBezTo>
                    <a:pt x="300" y="139"/>
                    <a:pt x="298" y="138"/>
                    <a:pt x="296" y="138"/>
                  </a:cubicBezTo>
                  <a:cubicBezTo>
                    <a:pt x="293" y="138"/>
                    <a:pt x="293" y="143"/>
                    <a:pt x="293" y="143"/>
                  </a:cubicBezTo>
                  <a:cubicBezTo>
                    <a:pt x="293" y="155"/>
                    <a:pt x="293" y="155"/>
                    <a:pt x="293" y="167"/>
                  </a:cubicBezTo>
                  <a:cubicBezTo>
                    <a:pt x="293" y="175"/>
                    <a:pt x="304" y="190"/>
                    <a:pt x="315" y="202"/>
                  </a:cubicBezTo>
                  <a:lnTo>
                    <a:pt x="315" y="202"/>
                  </a:lnTo>
                  <a:cubicBezTo>
                    <a:pt x="316" y="202"/>
                    <a:pt x="316" y="203"/>
                    <a:pt x="316" y="203"/>
                  </a:cubicBezTo>
                  <a:cubicBezTo>
                    <a:pt x="305" y="203"/>
                    <a:pt x="241" y="118"/>
                    <a:pt x="234" y="118"/>
                  </a:cubicBezTo>
                  <a:cubicBezTo>
                    <a:pt x="233" y="118"/>
                    <a:pt x="233" y="119"/>
                    <a:pt x="233" y="119"/>
                  </a:cubicBezTo>
                  <a:cubicBezTo>
                    <a:pt x="269" y="167"/>
                    <a:pt x="304" y="215"/>
                    <a:pt x="340" y="262"/>
                  </a:cubicBezTo>
                  <a:cubicBezTo>
                    <a:pt x="344" y="268"/>
                    <a:pt x="345" y="270"/>
                    <a:pt x="345" y="270"/>
                  </a:cubicBezTo>
                  <a:cubicBezTo>
                    <a:pt x="343" y="270"/>
                    <a:pt x="291" y="203"/>
                    <a:pt x="281" y="203"/>
                  </a:cubicBezTo>
                  <a:lnTo>
                    <a:pt x="281" y="203"/>
                  </a:lnTo>
                  <a:cubicBezTo>
                    <a:pt x="304" y="227"/>
                    <a:pt x="316" y="239"/>
                    <a:pt x="316" y="239"/>
                  </a:cubicBezTo>
                  <a:lnTo>
                    <a:pt x="340" y="274"/>
                  </a:lnTo>
                  <a:cubicBezTo>
                    <a:pt x="352" y="286"/>
                    <a:pt x="340" y="286"/>
                    <a:pt x="340" y="286"/>
                  </a:cubicBezTo>
                  <a:cubicBezTo>
                    <a:pt x="322" y="259"/>
                    <a:pt x="304" y="246"/>
                    <a:pt x="302" y="246"/>
                  </a:cubicBezTo>
                  <a:lnTo>
                    <a:pt x="302" y="246"/>
                  </a:lnTo>
                  <a:cubicBezTo>
                    <a:pt x="301" y="246"/>
                    <a:pt x="301" y="247"/>
                    <a:pt x="304" y="250"/>
                  </a:cubicBezTo>
                  <a:cubicBezTo>
                    <a:pt x="304" y="256"/>
                    <a:pt x="307" y="261"/>
                    <a:pt x="306" y="261"/>
                  </a:cubicBezTo>
                  <a:cubicBezTo>
                    <a:pt x="306" y="261"/>
                    <a:pt x="300" y="253"/>
                    <a:pt x="281" y="227"/>
                  </a:cubicBezTo>
                  <a:cubicBezTo>
                    <a:pt x="273" y="223"/>
                    <a:pt x="267" y="221"/>
                    <a:pt x="264" y="221"/>
                  </a:cubicBezTo>
                  <a:cubicBezTo>
                    <a:pt x="258" y="221"/>
                    <a:pt x="261" y="227"/>
                    <a:pt x="269" y="227"/>
                  </a:cubicBezTo>
                  <a:cubicBezTo>
                    <a:pt x="281" y="239"/>
                    <a:pt x="293" y="250"/>
                    <a:pt x="293" y="262"/>
                  </a:cubicBezTo>
                  <a:cubicBezTo>
                    <a:pt x="293" y="268"/>
                    <a:pt x="293" y="271"/>
                    <a:pt x="291" y="271"/>
                  </a:cubicBezTo>
                  <a:cubicBezTo>
                    <a:pt x="290" y="271"/>
                    <a:pt x="287" y="268"/>
                    <a:pt x="281" y="262"/>
                  </a:cubicBezTo>
                  <a:cubicBezTo>
                    <a:pt x="269" y="250"/>
                    <a:pt x="245" y="239"/>
                    <a:pt x="233" y="227"/>
                  </a:cubicBezTo>
                  <a:cubicBezTo>
                    <a:pt x="229" y="223"/>
                    <a:pt x="226" y="222"/>
                    <a:pt x="223" y="222"/>
                  </a:cubicBezTo>
                  <a:cubicBezTo>
                    <a:pt x="217" y="222"/>
                    <a:pt x="216" y="230"/>
                    <a:pt x="233" y="239"/>
                  </a:cubicBezTo>
                  <a:cubicBezTo>
                    <a:pt x="238" y="241"/>
                    <a:pt x="239" y="242"/>
                    <a:pt x="238" y="242"/>
                  </a:cubicBezTo>
                  <a:cubicBezTo>
                    <a:pt x="235" y="242"/>
                    <a:pt x="197" y="227"/>
                    <a:pt x="197" y="227"/>
                  </a:cubicBezTo>
                  <a:lnTo>
                    <a:pt x="197" y="227"/>
                  </a:lnTo>
                  <a:cubicBezTo>
                    <a:pt x="208" y="234"/>
                    <a:pt x="220" y="243"/>
                    <a:pt x="231" y="252"/>
                  </a:cubicBezTo>
                  <a:lnTo>
                    <a:pt x="231" y="252"/>
                  </a:lnTo>
                  <a:cubicBezTo>
                    <a:pt x="243" y="263"/>
                    <a:pt x="257" y="274"/>
                    <a:pt x="257" y="274"/>
                  </a:cubicBezTo>
                  <a:lnTo>
                    <a:pt x="251" y="268"/>
                  </a:lnTo>
                  <a:lnTo>
                    <a:pt x="251" y="268"/>
                  </a:lnTo>
                  <a:cubicBezTo>
                    <a:pt x="269" y="283"/>
                    <a:pt x="287" y="298"/>
                    <a:pt x="304" y="310"/>
                  </a:cubicBezTo>
                  <a:cubicBezTo>
                    <a:pt x="304" y="310"/>
                    <a:pt x="304" y="315"/>
                    <a:pt x="301" y="315"/>
                  </a:cubicBezTo>
                  <a:cubicBezTo>
                    <a:pt x="299" y="315"/>
                    <a:pt x="296" y="314"/>
                    <a:pt x="293" y="310"/>
                  </a:cubicBezTo>
                  <a:cubicBezTo>
                    <a:pt x="287" y="304"/>
                    <a:pt x="281" y="301"/>
                    <a:pt x="278" y="301"/>
                  </a:cubicBezTo>
                  <a:cubicBezTo>
                    <a:pt x="275" y="301"/>
                    <a:pt x="275" y="304"/>
                    <a:pt x="281" y="310"/>
                  </a:cubicBezTo>
                  <a:cubicBezTo>
                    <a:pt x="282" y="312"/>
                    <a:pt x="283" y="312"/>
                    <a:pt x="283" y="312"/>
                  </a:cubicBezTo>
                  <a:cubicBezTo>
                    <a:pt x="283" y="312"/>
                    <a:pt x="252" y="283"/>
                    <a:pt x="221" y="262"/>
                  </a:cubicBezTo>
                  <a:cubicBezTo>
                    <a:pt x="216" y="261"/>
                    <a:pt x="213" y="260"/>
                    <a:pt x="210" y="260"/>
                  </a:cubicBezTo>
                  <a:cubicBezTo>
                    <a:pt x="198" y="260"/>
                    <a:pt x="233" y="286"/>
                    <a:pt x="233" y="286"/>
                  </a:cubicBezTo>
                  <a:cubicBezTo>
                    <a:pt x="245" y="286"/>
                    <a:pt x="257" y="310"/>
                    <a:pt x="257" y="310"/>
                  </a:cubicBezTo>
                  <a:cubicBezTo>
                    <a:pt x="257" y="310"/>
                    <a:pt x="253" y="308"/>
                    <a:pt x="251" y="308"/>
                  </a:cubicBezTo>
                  <a:lnTo>
                    <a:pt x="251" y="308"/>
                  </a:lnTo>
                  <a:cubicBezTo>
                    <a:pt x="249" y="308"/>
                    <a:pt x="252" y="312"/>
                    <a:pt x="281" y="334"/>
                  </a:cubicBezTo>
                  <a:cubicBezTo>
                    <a:pt x="281" y="334"/>
                    <a:pt x="293" y="358"/>
                    <a:pt x="293" y="358"/>
                  </a:cubicBezTo>
                  <a:cubicBezTo>
                    <a:pt x="257" y="334"/>
                    <a:pt x="233" y="310"/>
                    <a:pt x="197" y="286"/>
                  </a:cubicBezTo>
                  <a:cubicBezTo>
                    <a:pt x="185" y="286"/>
                    <a:pt x="185" y="286"/>
                    <a:pt x="185" y="298"/>
                  </a:cubicBezTo>
                  <a:cubicBezTo>
                    <a:pt x="179" y="304"/>
                    <a:pt x="179" y="304"/>
                    <a:pt x="184" y="304"/>
                  </a:cubicBezTo>
                  <a:cubicBezTo>
                    <a:pt x="188" y="304"/>
                    <a:pt x="197" y="304"/>
                    <a:pt x="209" y="310"/>
                  </a:cubicBezTo>
                  <a:cubicBezTo>
                    <a:pt x="228" y="319"/>
                    <a:pt x="210" y="314"/>
                    <a:pt x="218" y="323"/>
                  </a:cubicBezTo>
                  <a:lnTo>
                    <a:pt x="218" y="323"/>
                  </a:lnTo>
                  <a:cubicBezTo>
                    <a:pt x="215" y="322"/>
                    <a:pt x="212" y="322"/>
                    <a:pt x="209" y="322"/>
                  </a:cubicBezTo>
                  <a:cubicBezTo>
                    <a:pt x="197" y="322"/>
                    <a:pt x="197" y="322"/>
                    <a:pt x="197" y="334"/>
                  </a:cubicBezTo>
                  <a:cubicBezTo>
                    <a:pt x="197" y="334"/>
                    <a:pt x="197" y="339"/>
                    <a:pt x="190" y="339"/>
                  </a:cubicBezTo>
                  <a:cubicBezTo>
                    <a:pt x="187" y="339"/>
                    <a:pt x="181" y="338"/>
                    <a:pt x="173" y="334"/>
                  </a:cubicBezTo>
                  <a:cubicBezTo>
                    <a:pt x="163" y="329"/>
                    <a:pt x="148" y="321"/>
                    <a:pt x="133" y="313"/>
                  </a:cubicBezTo>
                  <a:lnTo>
                    <a:pt x="133" y="313"/>
                  </a:lnTo>
                  <a:lnTo>
                    <a:pt x="197" y="358"/>
                  </a:lnTo>
                  <a:cubicBezTo>
                    <a:pt x="221" y="369"/>
                    <a:pt x="197" y="369"/>
                    <a:pt x="209" y="369"/>
                  </a:cubicBezTo>
                  <a:cubicBezTo>
                    <a:pt x="219" y="379"/>
                    <a:pt x="244" y="397"/>
                    <a:pt x="241" y="397"/>
                  </a:cubicBezTo>
                  <a:cubicBezTo>
                    <a:pt x="240" y="397"/>
                    <a:pt x="238" y="396"/>
                    <a:pt x="233" y="393"/>
                  </a:cubicBezTo>
                  <a:lnTo>
                    <a:pt x="114" y="334"/>
                  </a:lnTo>
                  <a:cubicBezTo>
                    <a:pt x="107" y="330"/>
                    <a:pt x="104" y="329"/>
                    <a:pt x="103" y="329"/>
                  </a:cubicBezTo>
                  <a:lnTo>
                    <a:pt x="103" y="329"/>
                  </a:lnTo>
                  <a:cubicBezTo>
                    <a:pt x="102" y="329"/>
                    <a:pt x="114" y="337"/>
                    <a:pt x="114" y="346"/>
                  </a:cubicBezTo>
                  <a:cubicBezTo>
                    <a:pt x="138" y="346"/>
                    <a:pt x="150" y="358"/>
                    <a:pt x="150" y="369"/>
                  </a:cubicBezTo>
                  <a:cubicBezTo>
                    <a:pt x="162" y="369"/>
                    <a:pt x="162" y="381"/>
                    <a:pt x="150" y="381"/>
                  </a:cubicBezTo>
                  <a:cubicBezTo>
                    <a:pt x="150" y="381"/>
                    <a:pt x="126" y="381"/>
                    <a:pt x="150" y="405"/>
                  </a:cubicBezTo>
                  <a:cubicBezTo>
                    <a:pt x="150" y="405"/>
                    <a:pt x="160" y="410"/>
                    <a:pt x="169" y="414"/>
                  </a:cubicBezTo>
                  <a:lnTo>
                    <a:pt x="169" y="414"/>
                  </a:lnTo>
                  <a:lnTo>
                    <a:pt x="114" y="405"/>
                  </a:lnTo>
                  <a:cubicBezTo>
                    <a:pt x="78" y="405"/>
                    <a:pt x="66" y="405"/>
                    <a:pt x="102" y="417"/>
                  </a:cubicBezTo>
                  <a:lnTo>
                    <a:pt x="138" y="441"/>
                  </a:lnTo>
                  <a:cubicBezTo>
                    <a:pt x="114" y="429"/>
                    <a:pt x="90" y="417"/>
                    <a:pt x="66" y="417"/>
                  </a:cubicBezTo>
                  <a:lnTo>
                    <a:pt x="66" y="417"/>
                  </a:lnTo>
                  <a:cubicBezTo>
                    <a:pt x="90" y="417"/>
                    <a:pt x="102" y="429"/>
                    <a:pt x="114" y="441"/>
                  </a:cubicBezTo>
                  <a:lnTo>
                    <a:pt x="138" y="453"/>
                  </a:lnTo>
                  <a:cubicBezTo>
                    <a:pt x="197" y="477"/>
                    <a:pt x="197" y="477"/>
                    <a:pt x="232" y="488"/>
                  </a:cubicBezTo>
                  <a:lnTo>
                    <a:pt x="232" y="488"/>
                  </a:lnTo>
                  <a:lnTo>
                    <a:pt x="126" y="453"/>
                  </a:lnTo>
                  <a:lnTo>
                    <a:pt x="102" y="453"/>
                  </a:lnTo>
                  <a:cubicBezTo>
                    <a:pt x="92" y="453"/>
                    <a:pt x="121" y="468"/>
                    <a:pt x="108" y="468"/>
                  </a:cubicBezTo>
                  <a:cubicBezTo>
                    <a:pt x="105" y="468"/>
                    <a:pt x="100" y="467"/>
                    <a:pt x="90" y="465"/>
                  </a:cubicBezTo>
                  <a:cubicBezTo>
                    <a:pt x="81" y="462"/>
                    <a:pt x="76" y="461"/>
                    <a:pt x="73" y="461"/>
                  </a:cubicBezTo>
                  <a:cubicBezTo>
                    <a:pt x="63" y="461"/>
                    <a:pt x="102" y="479"/>
                    <a:pt x="102" y="489"/>
                  </a:cubicBezTo>
                  <a:lnTo>
                    <a:pt x="197" y="500"/>
                  </a:lnTo>
                  <a:lnTo>
                    <a:pt x="138" y="500"/>
                  </a:lnTo>
                  <a:cubicBezTo>
                    <a:pt x="138" y="512"/>
                    <a:pt x="197" y="524"/>
                    <a:pt x="221" y="524"/>
                  </a:cubicBezTo>
                  <a:cubicBezTo>
                    <a:pt x="189" y="524"/>
                    <a:pt x="94" y="514"/>
                    <a:pt x="66" y="514"/>
                  </a:cubicBezTo>
                  <a:cubicBezTo>
                    <a:pt x="52" y="514"/>
                    <a:pt x="54" y="516"/>
                    <a:pt x="90" y="524"/>
                  </a:cubicBezTo>
                  <a:lnTo>
                    <a:pt x="78" y="524"/>
                  </a:lnTo>
                  <a:cubicBezTo>
                    <a:pt x="78" y="524"/>
                    <a:pt x="138" y="536"/>
                    <a:pt x="150" y="536"/>
                  </a:cubicBezTo>
                  <a:cubicBezTo>
                    <a:pt x="150" y="536"/>
                    <a:pt x="173" y="548"/>
                    <a:pt x="162" y="548"/>
                  </a:cubicBezTo>
                  <a:cubicBezTo>
                    <a:pt x="162" y="548"/>
                    <a:pt x="108" y="533"/>
                    <a:pt x="75" y="533"/>
                  </a:cubicBezTo>
                  <a:cubicBezTo>
                    <a:pt x="66" y="533"/>
                    <a:pt x="59" y="534"/>
                    <a:pt x="54" y="536"/>
                  </a:cubicBezTo>
                  <a:cubicBezTo>
                    <a:pt x="42" y="536"/>
                    <a:pt x="42" y="536"/>
                    <a:pt x="54" y="548"/>
                  </a:cubicBezTo>
                  <a:cubicBezTo>
                    <a:pt x="66" y="548"/>
                    <a:pt x="114" y="548"/>
                    <a:pt x="114" y="560"/>
                  </a:cubicBezTo>
                  <a:lnTo>
                    <a:pt x="78" y="560"/>
                  </a:lnTo>
                  <a:lnTo>
                    <a:pt x="42" y="548"/>
                  </a:lnTo>
                  <a:cubicBezTo>
                    <a:pt x="22" y="548"/>
                    <a:pt x="124" y="574"/>
                    <a:pt x="124" y="574"/>
                  </a:cubicBezTo>
                  <a:cubicBezTo>
                    <a:pt x="124" y="574"/>
                    <a:pt x="121" y="574"/>
                    <a:pt x="114" y="572"/>
                  </a:cubicBezTo>
                  <a:lnTo>
                    <a:pt x="31" y="572"/>
                  </a:lnTo>
                  <a:cubicBezTo>
                    <a:pt x="31" y="572"/>
                    <a:pt x="31" y="584"/>
                    <a:pt x="42" y="584"/>
                  </a:cubicBezTo>
                  <a:lnTo>
                    <a:pt x="126" y="584"/>
                  </a:lnTo>
                  <a:cubicBezTo>
                    <a:pt x="126" y="584"/>
                    <a:pt x="102" y="584"/>
                    <a:pt x="102" y="596"/>
                  </a:cubicBezTo>
                  <a:lnTo>
                    <a:pt x="54" y="596"/>
                  </a:lnTo>
                  <a:cubicBezTo>
                    <a:pt x="66" y="596"/>
                    <a:pt x="102" y="596"/>
                    <a:pt x="90" y="608"/>
                  </a:cubicBezTo>
                  <a:lnTo>
                    <a:pt x="19" y="608"/>
                  </a:lnTo>
                  <a:cubicBezTo>
                    <a:pt x="42" y="608"/>
                    <a:pt x="78" y="608"/>
                    <a:pt x="102" y="620"/>
                  </a:cubicBezTo>
                  <a:lnTo>
                    <a:pt x="66" y="620"/>
                  </a:lnTo>
                  <a:cubicBezTo>
                    <a:pt x="66" y="620"/>
                    <a:pt x="65" y="621"/>
                    <a:pt x="64" y="623"/>
                  </a:cubicBezTo>
                  <a:lnTo>
                    <a:pt x="64" y="623"/>
                  </a:lnTo>
                  <a:cubicBezTo>
                    <a:pt x="53" y="625"/>
                    <a:pt x="43" y="627"/>
                    <a:pt x="31" y="631"/>
                  </a:cubicBezTo>
                  <a:lnTo>
                    <a:pt x="54" y="631"/>
                  </a:lnTo>
                  <a:cubicBezTo>
                    <a:pt x="31" y="643"/>
                    <a:pt x="54" y="643"/>
                    <a:pt x="78" y="643"/>
                  </a:cubicBezTo>
                  <a:lnTo>
                    <a:pt x="114" y="643"/>
                  </a:lnTo>
                  <a:cubicBezTo>
                    <a:pt x="111" y="643"/>
                    <a:pt x="103" y="645"/>
                    <a:pt x="93" y="646"/>
                  </a:cubicBezTo>
                  <a:lnTo>
                    <a:pt x="93" y="646"/>
                  </a:lnTo>
                  <a:cubicBezTo>
                    <a:pt x="89" y="645"/>
                    <a:pt x="83" y="643"/>
                    <a:pt x="78" y="643"/>
                  </a:cubicBezTo>
                  <a:cubicBezTo>
                    <a:pt x="83" y="645"/>
                    <a:pt x="87" y="646"/>
                    <a:pt x="90" y="647"/>
                  </a:cubicBezTo>
                  <a:lnTo>
                    <a:pt x="90" y="647"/>
                  </a:lnTo>
                  <a:cubicBezTo>
                    <a:pt x="55" y="654"/>
                    <a:pt x="1" y="667"/>
                    <a:pt x="54" y="667"/>
                  </a:cubicBezTo>
                  <a:lnTo>
                    <a:pt x="42" y="667"/>
                  </a:lnTo>
                  <a:lnTo>
                    <a:pt x="31" y="679"/>
                  </a:lnTo>
                  <a:lnTo>
                    <a:pt x="102" y="667"/>
                  </a:lnTo>
                  <a:lnTo>
                    <a:pt x="162" y="667"/>
                  </a:lnTo>
                  <a:cubicBezTo>
                    <a:pt x="162" y="667"/>
                    <a:pt x="126" y="667"/>
                    <a:pt x="102" y="679"/>
                  </a:cubicBezTo>
                  <a:lnTo>
                    <a:pt x="138" y="679"/>
                  </a:lnTo>
                  <a:cubicBezTo>
                    <a:pt x="128" y="679"/>
                    <a:pt x="114" y="680"/>
                    <a:pt x="98" y="681"/>
                  </a:cubicBezTo>
                  <a:lnTo>
                    <a:pt x="98" y="681"/>
                  </a:lnTo>
                  <a:cubicBezTo>
                    <a:pt x="77" y="691"/>
                    <a:pt x="67" y="691"/>
                    <a:pt x="78" y="691"/>
                  </a:cubicBezTo>
                  <a:cubicBezTo>
                    <a:pt x="86" y="691"/>
                    <a:pt x="105" y="686"/>
                    <a:pt x="116" y="686"/>
                  </a:cubicBezTo>
                  <a:cubicBezTo>
                    <a:pt x="122" y="686"/>
                    <a:pt x="126" y="687"/>
                    <a:pt x="126" y="691"/>
                  </a:cubicBezTo>
                  <a:cubicBezTo>
                    <a:pt x="130" y="695"/>
                    <a:pt x="131" y="696"/>
                    <a:pt x="132" y="696"/>
                  </a:cubicBezTo>
                  <a:cubicBezTo>
                    <a:pt x="132" y="696"/>
                    <a:pt x="130" y="691"/>
                    <a:pt x="138" y="691"/>
                  </a:cubicBezTo>
                  <a:cubicBezTo>
                    <a:pt x="185" y="691"/>
                    <a:pt x="162" y="703"/>
                    <a:pt x="162" y="703"/>
                  </a:cubicBezTo>
                  <a:cubicBezTo>
                    <a:pt x="162" y="715"/>
                    <a:pt x="150" y="703"/>
                    <a:pt x="126" y="727"/>
                  </a:cubicBezTo>
                  <a:cubicBezTo>
                    <a:pt x="90" y="739"/>
                    <a:pt x="102" y="739"/>
                    <a:pt x="102" y="739"/>
                  </a:cubicBezTo>
                  <a:cubicBezTo>
                    <a:pt x="102" y="739"/>
                    <a:pt x="91" y="744"/>
                    <a:pt x="98" y="744"/>
                  </a:cubicBezTo>
                  <a:cubicBezTo>
                    <a:pt x="102" y="744"/>
                    <a:pt x="110" y="743"/>
                    <a:pt x="126" y="739"/>
                  </a:cubicBezTo>
                  <a:cubicBezTo>
                    <a:pt x="138" y="731"/>
                    <a:pt x="143" y="728"/>
                    <a:pt x="145" y="728"/>
                  </a:cubicBezTo>
                  <a:lnTo>
                    <a:pt x="145" y="728"/>
                  </a:lnTo>
                  <a:cubicBezTo>
                    <a:pt x="148" y="728"/>
                    <a:pt x="138" y="739"/>
                    <a:pt x="138" y="739"/>
                  </a:cubicBezTo>
                  <a:lnTo>
                    <a:pt x="162" y="739"/>
                  </a:lnTo>
                  <a:cubicBezTo>
                    <a:pt x="173" y="739"/>
                    <a:pt x="162" y="739"/>
                    <a:pt x="162" y="750"/>
                  </a:cubicBezTo>
                  <a:cubicBezTo>
                    <a:pt x="209" y="739"/>
                    <a:pt x="269" y="727"/>
                    <a:pt x="316" y="703"/>
                  </a:cubicBezTo>
                  <a:lnTo>
                    <a:pt x="304" y="703"/>
                  </a:lnTo>
                  <a:cubicBezTo>
                    <a:pt x="316" y="703"/>
                    <a:pt x="316" y="703"/>
                    <a:pt x="328" y="691"/>
                  </a:cubicBezTo>
                  <a:cubicBezTo>
                    <a:pt x="352" y="679"/>
                    <a:pt x="364" y="679"/>
                    <a:pt x="352" y="679"/>
                  </a:cubicBezTo>
                  <a:cubicBezTo>
                    <a:pt x="352" y="679"/>
                    <a:pt x="306" y="694"/>
                    <a:pt x="282" y="694"/>
                  </a:cubicBezTo>
                  <a:cubicBezTo>
                    <a:pt x="276" y="694"/>
                    <a:pt x="271" y="693"/>
                    <a:pt x="269" y="691"/>
                  </a:cubicBezTo>
                  <a:cubicBezTo>
                    <a:pt x="257" y="691"/>
                    <a:pt x="269" y="691"/>
                    <a:pt x="293" y="679"/>
                  </a:cubicBezTo>
                  <a:lnTo>
                    <a:pt x="269" y="679"/>
                  </a:lnTo>
                  <a:cubicBezTo>
                    <a:pt x="304" y="667"/>
                    <a:pt x="328" y="667"/>
                    <a:pt x="364" y="655"/>
                  </a:cubicBezTo>
                  <a:cubicBezTo>
                    <a:pt x="358" y="655"/>
                    <a:pt x="352" y="655"/>
                    <a:pt x="346" y="655"/>
                  </a:cubicBezTo>
                  <a:lnTo>
                    <a:pt x="346" y="655"/>
                  </a:lnTo>
                  <a:cubicBezTo>
                    <a:pt x="348" y="655"/>
                    <a:pt x="350" y="655"/>
                    <a:pt x="352" y="655"/>
                  </a:cubicBezTo>
                  <a:lnTo>
                    <a:pt x="293" y="655"/>
                  </a:lnTo>
                  <a:cubicBezTo>
                    <a:pt x="257" y="655"/>
                    <a:pt x="269" y="655"/>
                    <a:pt x="304" y="643"/>
                  </a:cubicBezTo>
                  <a:lnTo>
                    <a:pt x="221" y="643"/>
                  </a:lnTo>
                  <a:lnTo>
                    <a:pt x="293" y="631"/>
                  </a:lnTo>
                  <a:cubicBezTo>
                    <a:pt x="293" y="631"/>
                    <a:pt x="293" y="620"/>
                    <a:pt x="257" y="620"/>
                  </a:cubicBezTo>
                  <a:lnTo>
                    <a:pt x="316" y="620"/>
                  </a:lnTo>
                  <a:cubicBezTo>
                    <a:pt x="304" y="620"/>
                    <a:pt x="233" y="608"/>
                    <a:pt x="245" y="608"/>
                  </a:cubicBezTo>
                  <a:lnTo>
                    <a:pt x="316" y="608"/>
                  </a:lnTo>
                  <a:cubicBezTo>
                    <a:pt x="328" y="608"/>
                    <a:pt x="328" y="596"/>
                    <a:pt x="316" y="596"/>
                  </a:cubicBezTo>
                  <a:lnTo>
                    <a:pt x="304" y="584"/>
                  </a:lnTo>
                  <a:lnTo>
                    <a:pt x="281" y="572"/>
                  </a:lnTo>
                  <a:lnTo>
                    <a:pt x="364" y="572"/>
                  </a:lnTo>
                  <a:lnTo>
                    <a:pt x="328" y="560"/>
                  </a:lnTo>
                  <a:cubicBezTo>
                    <a:pt x="339" y="560"/>
                    <a:pt x="341" y="559"/>
                    <a:pt x="338" y="557"/>
                  </a:cubicBezTo>
                  <a:lnTo>
                    <a:pt x="338" y="557"/>
                  </a:lnTo>
                  <a:lnTo>
                    <a:pt x="346" y="559"/>
                  </a:lnTo>
                  <a:lnTo>
                    <a:pt x="346" y="559"/>
                  </a:lnTo>
                  <a:cubicBezTo>
                    <a:pt x="330" y="554"/>
                    <a:pt x="301" y="536"/>
                    <a:pt x="281" y="536"/>
                  </a:cubicBezTo>
                  <a:lnTo>
                    <a:pt x="340" y="536"/>
                  </a:lnTo>
                  <a:cubicBezTo>
                    <a:pt x="332" y="532"/>
                    <a:pt x="324" y="528"/>
                    <a:pt x="316" y="524"/>
                  </a:cubicBezTo>
                  <a:cubicBezTo>
                    <a:pt x="304" y="518"/>
                    <a:pt x="304" y="518"/>
                    <a:pt x="306" y="518"/>
                  </a:cubicBezTo>
                  <a:cubicBezTo>
                    <a:pt x="307" y="518"/>
                    <a:pt x="310" y="518"/>
                    <a:pt x="304" y="512"/>
                  </a:cubicBezTo>
                  <a:lnTo>
                    <a:pt x="257" y="489"/>
                  </a:lnTo>
                  <a:lnTo>
                    <a:pt x="257" y="489"/>
                  </a:lnTo>
                  <a:cubicBezTo>
                    <a:pt x="281" y="500"/>
                    <a:pt x="293" y="500"/>
                    <a:pt x="304" y="500"/>
                  </a:cubicBezTo>
                  <a:cubicBezTo>
                    <a:pt x="304" y="500"/>
                    <a:pt x="269" y="489"/>
                    <a:pt x="257" y="477"/>
                  </a:cubicBezTo>
                  <a:lnTo>
                    <a:pt x="257" y="477"/>
                  </a:lnTo>
                  <a:cubicBezTo>
                    <a:pt x="257" y="477"/>
                    <a:pt x="265" y="477"/>
                    <a:pt x="274" y="479"/>
                  </a:cubicBezTo>
                  <a:lnTo>
                    <a:pt x="274" y="479"/>
                  </a:lnTo>
                  <a:cubicBezTo>
                    <a:pt x="279" y="481"/>
                    <a:pt x="284" y="483"/>
                    <a:pt x="288" y="485"/>
                  </a:cubicBezTo>
                  <a:lnTo>
                    <a:pt x="288" y="485"/>
                  </a:lnTo>
                  <a:cubicBezTo>
                    <a:pt x="290" y="486"/>
                    <a:pt x="291" y="487"/>
                    <a:pt x="293" y="489"/>
                  </a:cubicBezTo>
                  <a:cubicBezTo>
                    <a:pt x="316" y="500"/>
                    <a:pt x="340" y="512"/>
                    <a:pt x="352" y="512"/>
                  </a:cubicBezTo>
                  <a:cubicBezTo>
                    <a:pt x="341" y="507"/>
                    <a:pt x="329" y="501"/>
                    <a:pt x="317" y="495"/>
                  </a:cubicBezTo>
                  <a:lnTo>
                    <a:pt x="317" y="495"/>
                  </a:lnTo>
                  <a:cubicBezTo>
                    <a:pt x="319" y="496"/>
                    <a:pt x="321" y="496"/>
                    <a:pt x="322" y="496"/>
                  </a:cubicBezTo>
                  <a:cubicBezTo>
                    <a:pt x="329" y="496"/>
                    <a:pt x="322" y="488"/>
                    <a:pt x="329" y="488"/>
                  </a:cubicBezTo>
                  <a:cubicBezTo>
                    <a:pt x="333" y="488"/>
                    <a:pt x="342" y="491"/>
                    <a:pt x="364" y="500"/>
                  </a:cubicBezTo>
                  <a:cubicBezTo>
                    <a:pt x="373" y="503"/>
                    <a:pt x="378" y="504"/>
                    <a:pt x="381" y="504"/>
                  </a:cubicBezTo>
                  <a:cubicBezTo>
                    <a:pt x="391" y="504"/>
                    <a:pt x="350" y="486"/>
                    <a:pt x="340" y="477"/>
                  </a:cubicBezTo>
                  <a:cubicBezTo>
                    <a:pt x="340" y="471"/>
                    <a:pt x="340" y="471"/>
                    <a:pt x="340" y="471"/>
                  </a:cubicBezTo>
                  <a:cubicBezTo>
                    <a:pt x="340" y="471"/>
                    <a:pt x="340" y="471"/>
                    <a:pt x="340" y="465"/>
                  </a:cubicBezTo>
                  <a:cubicBezTo>
                    <a:pt x="340" y="453"/>
                    <a:pt x="316" y="441"/>
                    <a:pt x="328" y="441"/>
                  </a:cubicBezTo>
                  <a:cubicBezTo>
                    <a:pt x="328" y="441"/>
                    <a:pt x="352" y="453"/>
                    <a:pt x="352" y="453"/>
                  </a:cubicBezTo>
                  <a:cubicBezTo>
                    <a:pt x="364" y="453"/>
                    <a:pt x="352" y="453"/>
                    <a:pt x="340" y="441"/>
                  </a:cubicBezTo>
                  <a:cubicBezTo>
                    <a:pt x="340" y="429"/>
                    <a:pt x="328" y="429"/>
                    <a:pt x="316" y="417"/>
                  </a:cubicBezTo>
                  <a:lnTo>
                    <a:pt x="316" y="417"/>
                  </a:lnTo>
                  <a:cubicBezTo>
                    <a:pt x="346" y="427"/>
                    <a:pt x="367" y="445"/>
                    <a:pt x="387" y="458"/>
                  </a:cubicBezTo>
                  <a:lnTo>
                    <a:pt x="387" y="458"/>
                  </a:lnTo>
                  <a:cubicBezTo>
                    <a:pt x="368" y="444"/>
                    <a:pt x="376" y="436"/>
                    <a:pt x="387" y="436"/>
                  </a:cubicBezTo>
                  <a:cubicBezTo>
                    <a:pt x="392" y="436"/>
                    <a:pt x="396" y="438"/>
                    <a:pt x="400" y="441"/>
                  </a:cubicBezTo>
                  <a:cubicBezTo>
                    <a:pt x="400" y="441"/>
                    <a:pt x="410" y="446"/>
                    <a:pt x="417" y="446"/>
                  </a:cubicBezTo>
                  <a:cubicBezTo>
                    <a:pt x="421" y="446"/>
                    <a:pt x="423" y="445"/>
                    <a:pt x="423" y="441"/>
                  </a:cubicBezTo>
                  <a:cubicBezTo>
                    <a:pt x="423" y="429"/>
                    <a:pt x="412" y="429"/>
                    <a:pt x="400" y="417"/>
                  </a:cubicBezTo>
                  <a:lnTo>
                    <a:pt x="340" y="358"/>
                  </a:lnTo>
                  <a:lnTo>
                    <a:pt x="340" y="358"/>
                  </a:lnTo>
                  <a:cubicBezTo>
                    <a:pt x="342" y="359"/>
                    <a:pt x="393" y="410"/>
                    <a:pt x="400" y="410"/>
                  </a:cubicBezTo>
                  <a:cubicBezTo>
                    <a:pt x="401" y="410"/>
                    <a:pt x="401" y="409"/>
                    <a:pt x="400" y="405"/>
                  </a:cubicBezTo>
                  <a:cubicBezTo>
                    <a:pt x="376" y="381"/>
                    <a:pt x="364" y="370"/>
                    <a:pt x="376" y="369"/>
                  </a:cubicBezTo>
                  <a:lnTo>
                    <a:pt x="376" y="369"/>
                  </a:lnTo>
                  <a:cubicBezTo>
                    <a:pt x="372" y="366"/>
                    <a:pt x="368" y="362"/>
                    <a:pt x="364" y="358"/>
                  </a:cubicBezTo>
                  <a:lnTo>
                    <a:pt x="364" y="358"/>
                  </a:lnTo>
                  <a:cubicBezTo>
                    <a:pt x="388" y="369"/>
                    <a:pt x="400" y="393"/>
                    <a:pt x="423" y="405"/>
                  </a:cubicBezTo>
                  <a:cubicBezTo>
                    <a:pt x="423" y="405"/>
                    <a:pt x="433" y="412"/>
                    <a:pt x="441" y="418"/>
                  </a:cubicBezTo>
                  <a:lnTo>
                    <a:pt x="441" y="418"/>
                  </a:lnTo>
                  <a:cubicBezTo>
                    <a:pt x="428" y="398"/>
                    <a:pt x="410" y="380"/>
                    <a:pt x="400" y="369"/>
                  </a:cubicBezTo>
                  <a:lnTo>
                    <a:pt x="400" y="369"/>
                  </a:lnTo>
                  <a:cubicBezTo>
                    <a:pt x="400" y="370"/>
                    <a:pt x="405" y="375"/>
                    <a:pt x="408" y="375"/>
                  </a:cubicBezTo>
                  <a:cubicBezTo>
                    <a:pt x="410" y="375"/>
                    <a:pt x="412" y="373"/>
                    <a:pt x="412" y="369"/>
                  </a:cubicBezTo>
                  <a:cubicBezTo>
                    <a:pt x="400" y="358"/>
                    <a:pt x="388" y="346"/>
                    <a:pt x="388" y="346"/>
                  </a:cubicBezTo>
                  <a:lnTo>
                    <a:pt x="388" y="346"/>
                  </a:lnTo>
                  <a:cubicBezTo>
                    <a:pt x="398" y="346"/>
                    <a:pt x="417" y="364"/>
                    <a:pt x="430" y="368"/>
                  </a:cubicBezTo>
                  <a:lnTo>
                    <a:pt x="430" y="368"/>
                  </a:lnTo>
                  <a:cubicBezTo>
                    <a:pt x="425" y="362"/>
                    <a:pt x="416" y="351"/>
                    <a:pt x="400" y="334"/>
                  </a:cubicBezTo>
                  <a:lnTo>
                    <a:pt x="400" y="334"/>
                  </a:lnTo>
                  <a:cubicBezTo>
                    <a:pt x="401" y="335"/>
                    <a:pt x="437" y="371"/>
                    <a:pt x="446" y="371"/>
                  </a:cubicBezTo>
                  <a:cubicBezTo>
                    <a:pt x="447" y="371"/>
                    <a:pt x="447" y="371"/>
                    <a:pt x="447" y="369"/>
                  </a:cubicBezTo>
                  <a:cubicBezTo>
                    <a:pt x="435" y="358"/>
                    <a:pt x="388" y="322"/>
                    <a:pt x="400" y="322"/>
                  </a:cubicBezTo>
                  <a:cubicBezTo>
                    <a:pt x="412" y="322"/>
                    <a:pt x="412" y="334"/>
                    <a:pt x="423" y="346"/>
                  </a:cubicBezTo>
                  <a:cubicBezTo>
                    <a:pt x="428" y="350"/>
                    <a:pt x="432" y="353"/>
                    <a:pt x="435" y="353"/>
                  </a:cubicBezTo>
                  <a:cubicBezTo>
                    <a:pt x="439" y="353"/>
                    <a:pt x="439" y="345"/>
                    <a:pt x="423" y="322"/>
                  </a:cubicBezTo>
                  <a:lnTo>
                    <a:pt x="423" y="322"/>
                  </a:lnTo>
                  <a:cubicBezTo>
                    <a:pt x="435" y="334"/>
                    <a:pt x="459" y="358"/>
                    <a:pt x="471" y="369"/>
                  </a:cubicBezTo>
                  <a:cubicBezTo>
                    <a:pt x="447" y="346"/>
                    <a:pt x="459" y="346"/>
                    <a:pt x="459" y="346"/>
                  </a:cubicBezTo>
                  <a:cubicBezTo>
                    <a:pt x="459" y="346"/>
                    <a:pt x="459" y="346"/>
                    <a:pt x="447" y="322"/>
                  </a:cubicBezTo>
                  <a:cubicBezTo>
                    <a:pt x="445" y="320"/>
                    <a:pt x="444" y="319"/>
                    <a:pt x="445" y="319"/>
                  </a:cubicBezTo>
                  <a:lnTo>
                    <a:pt x="445" y="319"/>
                  </a:lnTo>
                  <a:cubicBezTo>
                    <a:pt x="447" y="319"/>
                    <a:pt x="459" y="327"/>
                    <a:pt x="466" y="336"/>
                  </a:cubicBezTo>
                  <a:lnTo>
                    <a:pt x="466" y="336"/>
                  </a:lnTo>
                  <a:cubicBezTo>
                    <a:pt x="463" y="329"/>
                    <a:pt x="459" y="322"/>
                    <a:pt x="459" y="322"/>
                  </a:cubicBezTo>
                  <a:cubicBezTo>
                    <a:pt x="459" y="322"/>
                    <a:pt x="459" y="310"/>
                    <a:pt x="423" y="250"/>
                  </a:cubicBezTo>
                  <a:lnTo>
                    <a:pt x="423" y="250"/>
                  </a:lnTo>
                  <a:lnTo>
                    <a:pt x="471" y="322"/>
                  </a:lnTo>
                  <a:cubicBezTo>
                    <a:pt x="475" y="329"/>
                    <a:pt x="476" y="332"/>
                    <a:pt x="476" y="332"/>
                  </a:cubicBezTo>
                  <a:cubicBezTo>
                    <a:pt x="477" y="332"/>
                    <a:pt x="472" y="318"/>
                    <a:pt x="471" y="303"/>
                  </a:cubicBezTo>
                  <a:lnTo>
                    <a:pt x="471" y="303"/>
                  </a:lnTo>
                  <a:cubicBezTo>
                    <a:pt x="475" y="308"/>
                    <a:pt x="479" y="315"/>
                    <a:pt x="483" y="322"/>
                  </a:cubicBezTo>
                  <a:cubicBezTo>
                    <a:pt x="489" y="331"/>
                    <a:pt x="491" y="335"/>
                    <a:pt x="491" y="335"/>
                  </a:cubicBezTo>
                  <a:cubicBezTo>
                    <a:pt x="492" y="335"/>
                    <a:pt x="455" y="268"/>
                    <a:pt x="458" y="268"/>
                  </a:cubicBezTo>
                  <a:lnTo>
                    <a:pt x="458" y="268"/>
                  </a:lnTo>
                  <a:cubicBezTo>
                    <a:pt x="458" y="268"/>
                    <a:pt x="462" y="273"/>
                    <a:pt x="471" y="286"/>
                  </a:cubicBezTo>
                  <a:cubicBezTo>
                    <a:pt x="481" y="302"/>
                    <a:pt x="490" y="311"/>
                    <a:pt x="493" y="311"/>
                  </a:cubicBezTo>
                  <a:cubicBezTo>
                    <a:pt x="496" y="311"/>
                    <a:pt x="491" y="296"/>
                    <a:pt x="471" y="262"/>
                  </a:cubicBezTo>
                  <a:lnTo>
                    <a:pt x="471" y="262"/>
                  </a:lnTo>
                  <a:cubicBezTo>
                    <a:pt x="483" y="274"/>
                    <a:pt x="495" y="298"/>
                    <a:pt x="507" y="310"/>
                  </a:cubicBezTo>
                  <a:lnTo>
                    <a:pt x="507" y="298"/>
                  </a:lnTo>
                  <a:cubicBezTo>
                    <a:pt x="507" y="298"/>
                    <a:pt x="519" y="322"/>
                    <a:pt x="519" y="322"/>
                  </a:cubicBezTo>
                  <a:cubicBezTo>
                    <a:pt x="519" y="322"/>
                    <a:pt x="519" y="298"/>
                    <a:pt x="519" y="298"/>
                  </a:cubicBezTo>
                  <a:lnTo>
                    <a:pt x="531" y="298"/>
                  </a:lnTo>
                  <a:cubicBezTo>
                    <a:pt x="540" y="298"/>
                    <a:pt x="542" y="313"/>
                    <a:pt x="542" y="313"/>
                  </a:cubicBezTo>
                  <a:cubicBezTo>
                    <a:pt x="543" y="313"/>
                    <a:pt x="543" y="312"/>
                    <a:pt x="543" y="310"/>
                  </a:cubicBezTo>
                  <a:lnTo>
                    <a:pt x="531" y="262"/>
                  </a:lnTo>
                  <a:lnTo>
                    <a:pt x="553" y="319"/>
                  </a:lnTo>
                  <a:lnTo>
                    <a:pt x="553" y="319"/>
                  </a:lnTo>
                  <a:cubicBezTo>
                    <a:pt x="552" y="308"/>
                    <a:pt x="549" y="292"/>
                    <a:pt x="543" y="286"/>
                  </a:cubicBezTo>
                  <a:cubicBezTo>
                    <a:pt x="543" y="282"/>
                    <a:pt x="538" y="268"/>
                    <a:pt x="532" y="254"/>
                  </a:cubicBezTo>
                  <a:lnTo>
                    <a:pt x="532" y="254"/>
                  </a:lnTo>
                  <a:lnTo>
                    <a:pt x="554" y="298"/>
                  </a:lnTo>
                  <a:cubicBezTo>
                    <a:pt x="556" y="300"/>
                    <a:pt x="556" y="301"/>
                    <a:pt x="557" y="301"/>
                  </a:cubicBezTo>
                  <a:cubicBezTo>
                    <a:pt x="559" y="301"/>
                    <a:pt x="544" y="245"/>
                    <a:pt x="546" y="245"/>
                  </a:cubicBezTo>
                  <a:lnTo>
                    <a:pt x="546" y="245"/>
                  </a:lnTo>
                  <a:cubicBezTo>
                    <a:pt x="547" y="245"/>
                    <a:pt x="550" y="250"/>
                    <a:pt x="554" y="262"/>
                  </a:cubicBezTo>
                  <a:cubicBezTo>
                    <a:pt x="564" y="276"/>
                    <a:pt x="569" y="281"/>
                    <a:pt x="573" y="281"/>
                  </a:cubicBezTo>
                  <a:cubicBezTo>
                    <a:pt x="578" y="281"/>
                    <a:pt x="578" y="270"/>
                    <a:pt x="578" y="262"/>
                  </a:cubicBezTo>
                  <a:lnTo>
                    <a:pt x="578" y="250"/>
                  </a:lnTo>
                  <a:cubicBezTo>
                    <a:pt x="578" y="255"/>
                    <a:pt x="581" y="262"/>
                    <a:pt x="585" y="269"/>
                  </a:cubicBezTo>
                  <a:lnTo>
                    <a:pt x="585" y="269"/>
                  </a:lnTo>
                  <a:cubicBezTo>
                    <a:pt x="581" y="260"/>
                    <a:pt x="578" y="251"/>
                    <a:pt x="578" y="239"/>
                  </a:cubicBezTo>
                  <a:lnTo>
                    <a:pt x="578" y="227"/>
                  </a:lnTo>
                  <a:cubicBezTo>
                    <a:pt x="584" y="238"/>
                    <a:pt x="589" y="246"/>
                    <a:pt x="594" y="254"/>
                  </a:cubicBezTo>
                  <a:lnTo>
                    <a:pt x="594" y="254"/>
                  </a:lnTo>
                  <a:cubicBezTo>
                    <a:pt x="590" y="239"/>
                    <a:pt x="588" y="233"/>
                    <a:pt x="589" y="233"/>
                  </a:cubicBezTo>
                  <a:lnTo>
                    <a:pt x="589" y="233"/>
                  </a:lnTo>
                  <a:cubicBezTo>
                    <a:pt x="591" y="233"/>
                    <a:pt x="609" y="289"/>
                    <a:pt x="613" y="289"/>
                  </a:cubicBezTo>
                  <a:cubicBezTo>
                    <a:pt x="614" y="289"/>
                    <a:pt x="614" y="288"/>
                    <a:pt x="614" y="286"/>
                  </a:cubicBezTo>
                  <a:cubicBezTo>
                    <a:pt x="614" y="281"/>
                    <a:pt x="613" y="274"/>
                    <a:pt x="612" y="267"/>
                  </a:cubicBezTo>
                  <a:lnTo>
                    <a:pt x="612" y="267"/>
                  </a:lnTo>
                  <a:cubicBezTo>
                    <a:pt x="613" y="262"/>
                    <a:pt x="613" y="252"/>
                    <a:pt x="614" y="238"/>
                  </a:cubicBezTo>
                  <a:lnTo>
                    <a:pt x="614" y="238"/>
                  </a:lnTo>
                  <a:cubicBezTo>
                    <a:pt x="614" y="238"/>
                    <a:pt x="614" y="238"/>
                    <a:pt x="614" y="239"/>
                  </a:cubicBezTo>
                  <a:cubicBezTo>
                    <a:pt x="616" y="243"/>
                    <a:pt x="617" y="244"/>
                    <a:pt x="618" y="244"/>
                  </a:cubicBezTo>
                  <a:cubicBezTo>
                    <a:pt x="619" y="244"/>
                    <a:pt x="619" y="240"/>
                    <a:pt x="619" y="234"/>
                  </a:cubicBezTo>
                  <a:lnTo>
                    <a:pt x="619" y="234"/>
                  </a:lnTo>
                  <a:cubicBezTo>
                    <a:pt x="620" y="235"/>
                    <a:pt x="620" y="236"/>
                    <a:pt x="621" y="236"/>
                  </a:cubicBezTo>
                  <a:lnTo>
                    <a:pt x="621" y="236"/>
                  </a:lnTo>
                  <a:cubicBezTo>
                    <a:pt x="623" y="243"/>
                    <a:pt x="626" y="253"/>
                    <a:pt x="626" y="274"/>
                  </a:cubicBezTo>
                  <a:cubicBezTo>
                    <a:pt x="626" y="289"/>
                    <a:pt x="626" y="294"/>
                    <a:pt x="627" y="294"/>
                  </a:cubicBezTo>
                  <a:cubicBezTo>
                    <a:pt x="629" y="294"/>
                    <a:pt x="633" y="285"/>
                    <a:pt x="642" y="272"/>
                  </a:cubicBezTo>
                  <a:lnTo>
                    <a:pt x="642" y="272"/>
                  </a:lnTo>
                  <a:cubicBezTo>
                    <a:pt x="644" y="280"/>
                    <a:pt x="646" y="285"/>
                    <a:pt x="648" y="285"/>
                  </a:cubicBezTo>
                  <a:cubicBezTo>
                    <a:pt x="649" y="285"/>
                    <a:pt x="650" y="282"/>
                    <a:pt x="650" y="274"/>
                  </a:cubicBezTo>
                  <a:lnTo>
                    <a:pt x="650" y="261"/>
                  </a:lnTo>
                  <a:lnTo>
                    <a:pt x="650" y="261"/>
                  </a:lnTo>
                  <a:cubicBezTo>
                    <a:pt x="647" y="265"/>
                    <a:pt x="644" y="268"/>
                    <a:pt x="642" y="272"/>
                  </a:cubicBezTo>
                  <a:lnTo>
                    <a:pt x="642" y="272"/>
                  </a:lnTo>
                  <a:cubicBezTo>
                    <a:pt x="641" y="270"/>
                    <a:pt x="641" y="268"/>
                    <a:pt x="641" y="267"/>
                  </a:cubicBezTo>
                  <a:lnTo>
                    <a:pt x="641" y="267"/>
                  </a:lnTo>
                  <a:cubicBezTo>
                    <a:pt x="640" y="269"/>
                    <a:pt x="639" y="272"/>
                    <a:pt x="638" y="274"/>
                  </a:cubicBezTo>
                  <a:lnTo>
                    <a:pt x="638" y="256"/>
                  </a:lnTo>
                  <a:lnTo>
                    <a:pt x="638" y="256"/>
                  </a:lnTo>
                  <a:cubicBezTo>
                    <a:pt x="639" y="260"/>
                    <a:pt x="640" y="264"/>
                    <a:pt x="641" y="267"/>
                  </a:cubicBezTo>
                  <a:lnTo>
                    <a:pt x="641" y="267"/>
                  </a:lnTo>
                  <a:cubicBezTo>
                    <a:pt x="644" y="260"/>
                    <a:pt x="647" y="255"/>
                    <a:pt x="650" y="253"/>
                  </a:cubicBezTo>
                  <a:lnTo>
                    <a:pt x="650" y="253"/>
                  </a:lnTo>
                  <a:lnTo>
                    <a:pt x="650" y="261"/>
                  </a:lnTo>
                  <a:lnTo>
                    <a:pt x="650" y="261"/>
                  </a:lnTo>
                  <a:cubicBezTo>
                    <a:pt x="652" y="258"/>
                    <a:pt x="654" y="256"/>
                    <a:pt x="657" y="253"/>
                  </a:cubicBezTo>
                  <a:lnTo>
                    <a:pt x="657" y="253"/>
                  </a:lnTo>
                  <a:cubicBezTo>
                    <a:pt x="661" y="264"/>
                    <a:pt x="665" y="276"/>
                    <a:pt x="669" y="276"/>
                  </a:cubicBezTo>
                  <a:cubicBezTo>
                    <a:pt x="670" y="276"/>
                    <a:pt x="671" y="274"/>
                    <a:pt x="672" y="271"/>
                  </a:cubicBezTo>
                  <a:lnTo>
                    <a:pt x="672" y="271"/>
                  </a:lnTo>
                  <a:cubicBezTo>
                    <a:pt x="672" y="272"/>
                    <a:pt x="673" y="273"/>
                    <a:pt x="674" y="274"/>
                  </a:cubicBezTo>
                  <a:cubicBezTo>
                    <a:pt x="674" y="280"/>
                    <a:pt x="674" y="298"/>
                    <a:pt x="678" y="298"/>
                  </a:cubicBezTo>
                  <a:cubicBezTo>
                    <a:pt x="682" y="298"/>
                    <a:pt x="691" y="280"/>
                    <a:pt x="709" y="215"/>
                  </a:cubicBezTo>
                  <a:cubicBezTo>
                    <a:pt x="709" y="215"/>
                    <a:pt x="711" y="206"/>
                    <a:pt x="714" y="195"/>
                  </a:cubicBezTo>
                  <a:lnTo>
                    <a:pt x="714" y="195"/>
                  </a:lnTo>
                  <a:cubicBezTo>
                    <a:pt x="714" y="196"/>
                    <a:pt x="714" y="196"/>
                    <a:pt x="715" y="196"/>
                  </a:cubicBezTo>
                  <a:lnTo>
                    <a:pt x="715" y="196"/>
                  </a:lnTo>
                  <a:lnTo>
                    <a:pt x="715" y="189"/>
                  </a:lnTo>
                  <a:lnTo>
                    <a:pt x="715" y="189"/>
                  </a:lnTo>
                  <a:cubicBezTo>
                    <a:pt x="715" y="191"/>
                    <a:pt x="714" y="193"/>
                    <a:pt x="714" y="195"/>
                  </a:cubicBezTo>
                  <a:lnTo>
                    <a:pt x="714" y="195"/>
                  </a:lnTo>
                  <a:cubicBezTo>
                    <a:pt x="713" y="194"/>
                    <a:pt x="711" y="193"/>
                    <a:pt x="709" y="191"/>
                  </a:cubicBezTo>
                  <a:cubicBezTo>
                    <a:pt x="709" y="179"/>
                    <a:pt x="721" y="155"/>
                    <a:pt x="721" y="131"/>
                  </a:cubicBezTo>
                  <a:cubicBezTo>
                    <a:pt x="721" y="131"/>
                    <a:pt x="723" y="134"/>
                    <a:pt x="724" y="140"/>
                  </a:cubicBezTo>
                  <a:lnTo>
                    <a:pt x="724" y="140"/>
                  </a:lnTo>
                  <a:cubicBezTo>
                    <a:pt x="724" y="139"/>
                    <a:pt x="724" y="139"/>
                    <a:pt x="724" y="139"/>
                  </a:cubicBezTo>
                  <a:lnTo>
                    <a:pt x="724" y="139"/>
                  </a:lnTo>
                  <a:cubicBezTo>
                    <a:pt x="723" y="139"/>
                    <a:pt x="722" y="141"/>
                    <a:pt x="721" y="143"/>
                  </a:cubicBezTo>
                  <a:lnTo>
                    <a:pt x="715" y="189"/>
                  </a:lnTo>
                  <a:lnTo>
                    <a:pt x="715" y="189"/>
                  </a:lnTo>
                  <a:cubicBezTo>
                    <a:pt x="720" y="170"/>
                    <a:pt x="725" y="147"/>
                    <a:pt x="724" y="141"/>
                  </a:cubicBezTo>
                  <a:lnTo>
                    <a:pt x="724" y="141"/>
                  </a:lnTo>
                  <a:cubicBezTo>
                    <a:pt x="727" y="150"/>
                    <a:pt x="728" y="164"/>
                    <a:pt x="721" y="179"/>
                  </a:cubicBezTo>
                  <a:cubicBezTo>
                    <a:pt x="721" y="193"/>
                    <a:pt x="721" y="199"/>
                    <a:pt x="719" y="199"/>
                  </a:cubicBezTo>
                  <a:cubicBezTo>
                    <a:pt x="718" y="199"/>
                    <a:pt x="716" y="198"/>
                    <a:pt x="715" y="196"/>
                  </a:cubicBezTo>
                  <a:lnTo>
                    <a:pt x="715" y="196"/>
                  </a:lnTo>
                  <a:lnTo>
                    <a:pt x="709" y="239"/>
                  </a:lnTo>
                  <a:lnTo>
                    <a:pt x="674" y="405"/>
                  </a:lnTo>
                  <a:lnTo>
                    <a:pt x="674" y="417"/>
                  </a:lnTo>
                  <a:cubicBezTo>
                    <a:pt x="684" y="396"/>
                    <a:pt x="694" y="366"/>
                    <a:pt x="705" y="343"/>
                  </a:cubicBezTo>
                  <a:lnTo>
                    <a:pt x="705" y="343"/>
                  </a:lnTo>
                  <a:lnTo>
                    <a:pt x="697" y="369"/>
                  </a:lnTo>
                  <a:cubicBezTo>
                    <a:pt x="697" y="380"/>
                    <a:pt x="697" y="386"/>
                    <a:pt x="698" y="386"/>
                  </a:cubicBezTo>
                  <a:cubicBezTo>
                    <a:pt x="700" y="386"/>
                    <a:pt x="703" y="377"/>
                    <a:pt x="709" y="358"/>
                  </a:cubicBezTo>
                  <a:cubicBezTo>
                    <a:pt x="709" y="346"/>
                    <a:pt x="709" y="343"/>
                    <a:pt x="711" y="343"/>
                  </a:cubicBezTo>
                  <a:cubicBezTo>
                    <a:pt x="712" y="343"/>
                    <a:pt x="715" y="346"/>
                    <a:pt x="721" y="346"/>
                  </a:cubicBezTo>
                  <a:lnTo>
                    <a:pt x="709" y="381"/>
                  </a:lnTo>
                  <a:cubicBezTo>
                    <a:pt x="704" y="394"/>
                    <a:pt x="702" y="399"/>
                    <a:pt x="702" y="399"/>
                  </a:cubicBezTo>
                  <a:cubicBezTo>
                    <a:pt x="703" y="399"/>
                    <a:pt x="718" y="364"/>
                    <a:pt x="722" y="364"/>
                  </a:cubicBezTo>
                  <a:lnTo>
                    <a:pt x="722" y="364"/>
                  </a:lnTo>
                  <a:cubicBezTo>
                    <a:pt x="724" y="364"/>
                    <a:pt x="724" y="369"/>
                    <a:pt x="721" y="381"/>
                  </a:cubicBezTo>
                  <a:cubicBezTo>
                    <a:pt x="721" y="381"/>
                    <a:pt x="738" y="343"/>
                    <a:pt x="744" y="326"/>
                  </a:cubicBezTo>
                  <a:lnTo>
                    <a:pt x="744" y="326"/>
                  </a:lnTo>
                  <a:cubicBezTo>
                    <a:pt x="741" y="340"/>
                    <a:pt x="726" y="371"/>
                    <a:pt x="730" y="371"/>
                  </a:cubicBezTo>
                  <a:cubicBezTo>
                    <a:pt x="731" y="371"/>
                    <a:pt x="732" y="371"/>
                    <a:pt x="733" y="369"/>
                  </a:cubicBezTo>
                  <a:lnTo>
                    <a:pt x="757" y="310"/>
                  </a:lnTo>
                  <a:lnTo>
                    <a:pt x="721" y="405"/>
                  </a:lnTo>
                  <a:cubicBezTo>
                    <a:pt x="732" y="384"/>
                    <a:pt x="740" y="367"/>
                    <a:pt x="745" y="358"/>
                  </a:cubicBezTo>
                  <a:lnTo>
                    <a:pt x="745" y="358"/>
                  </a:lnTo>
                  <a:cubicBezTo>
                    <a:pt x="737" y="380"/>
                    <a:pt x="739" y="389"/>
                    <a:pt x="742" y="389"/>
                  </a:cubicBezTo>
                  <a:cubicBezTo>
                    <a:pt x="743" y="389"/>
                    <a:pt x="745" y="386"/>
                    <a:pt x="745" y="381"/>
                  </a:cubicBezTo>
                  <a:cubicBezTo>
                    <a:pt x="757" y="381"/>
                    <a:pt x="757" y="369"/>
                    <a:pt x="757" y="369"/>
                  </a:cubicBezTo>
                  <a:lnTo>
                    <a:pt x="769" y="346"/>
                  </a:lnTo>
                  <a:cubicBezTo>
                    <a:pt x="771" y="341"/>
                    <a:pt x="773" y="339"/>
                    <a:pt x="773" y="339"/>
                  </a:cubicBezTo>
                  <a:lnTo>
                    <a:pt x="773" y="339"/>
                  </a:lnTo>
                  <a:cubicBezTo>
                    <a:pt x="776" y="339"/>
                    <a:pt x="769" y="369"/>
                    <a:pt x="769" y="369"/>
                  </a:cubicBezTo>
                  <a:cubicBezTo>
                    <a:pt x="769" y="376"/>
                    <a:pt x="769" y="383"/>
                    <a:pt x="771" y="383"/>
                  </a:cubicBezTo>
                  <a:cubicBezTo>
                    <a:pt x="773" y="383"/>
                    <a:pt x="776" y="380"/>
                    <a:pt x="781" y="369"/>
                  </a:cubicBezTo>
                  <a:cubicBezTo>
                    <a:pt x="788" y="354"/>
                    <a:pt x="801" y="329"/>
                    <a:pt x="803" y="329"/>
                  </a:cubicBezTo>
                  <a:lnTo>
                    <a:pt x="803" y="329"/>
                  </a:lnTo>
                  <a:cubicBezTo>
                    <a:pt x="803" y="329"/>
                    <a:pt x="801" y="336"/>
                    <a:pt x="793" y="358"/>
                  </a:cubicBezTo>
                  <a:cubicBezTo>
                    <a:pt x="813" y="316"/>
                    <a:pt x="822" y="298"/>
                    <a:pt x="823" y="298"/>
                  </a:cubicBezTo>
                  <a:lnTo>
                    <a:pt x="823" y="298"/>
                  </a:lnTo>
                  <a:cubicBezTo>
                    <a:pt x="824" y="298"/>
                    <a:pt x="821" y="307"/>
                    <a:pt x="816" y="322"/>
                  </a:cubicBezTo>
                  <a:cubicBezTo>
                    <a:pt x="807" y="350"/>
                    <a:pt x="791" y="377"/>
                    <a:pt x="795" y="377"/>
                  </a:cubicBezTo>
                  <a:cubicBezTo>
                    <a:pt x="796" y="377"/>
                    <a:pt x="799" y="375"/>
                    <a:pt x="804" y="369"/>
                  </a:cubicBezTo>
                  <a:cubicBezTo>
                    <a:pt x="816" y="346"/>
                    <a:pt x="828" y="334"/>
                    <a:pt x="840" y="322"/>
                  </a:cubicBezTo>
                  <a:lnTo>
                    <a:pt x="840" y="322"/>
                  </a:lnTo>
                  <a:cubicBezTo>
                    <a:pt x="840" y="333"/>
                    <a:pt x="807" y="356"/>
                    <a:pt x="805" y="379"/>
                  </a:cubicBezTo>
                  <a:lnTo>
                    <a:pt x="805" y="379"/>
                  </a:lnTo>
                  <a:cubicBezTo>
                    <a:pt x="811" y="368"/>
                    <a:pt x="828" y="346"/>
                    <a:pt x="828" y="346"/>
                  </a:cubicBezTo>
                  <a:cubicBezTo>
                    <a:pt x="831" y="342"/>
                    <a:pt x="833" y="341"/>
                    <a:pt x="833" y="341"/>
                  </a:cubicBezTo>
                  <a:lnTo>
                    <a:pt x="833" y="341"/>
                  </a:lnTo>
                  <a:cubicBezTo>
                    <a:pt x="835" y="341"/>
                    <a:pt x="828" y="352"/>
                    <a:pt x="828" y="369"/>
                  </a:cubicBezTo>
                  <a:cubicBezTo>
                    <a:pt x="828" y="369"/>
                    <a:pt x="816" y="381"/>
                    <a:pt x="816" y="393"/>
                  </a:cubicBezTo>
                  <a:lnTo>
                    <a:pt x="828" y="393"/>
                  </a:lnTo>
                  <a:cubicBezTo>
                    <a:pt x="831" y="393"/>
                    <a:pt x="834" y="391"/>
                    <a:pt x="838" y="389"/>
                  </a:cubicBezTo>
                  <a:lnTo>
                    <a:pt x="838" y="389"/>
                  </a:lnTo>
                  <a:cubicBezTo>
                    <a:pt x="830" y="411"/>
                    <a:pt x="822" y="422"/>
                    <a:pt x="823" y="422"/>
                  </a:cubicBezTo>
                  <a:cubicBezTo>
                    <a:pt x="824" y="422"/>
                    <a:pt x="825" y="420"/>
                    <a:pt x="828" y="417"/>
                  </a:cubicBezTo>
                  <a:cubicBezTo>
                    <a:pt x="840" y="405"/>
                    <a:pt x="852" y="381"/>
                    <a:pt x="876" y="369"/>
                  </a:cubicBezTo>
                  <a:lnTo>
                    <a:pt x="876" y="369"/>
                  </a:lnTo>
                  <a:cubicBezTo>
                    <a:pt x="844" y="407"/>
                    <a:pt x="836" y="422"/>
                    <a:pt x="839" y="422"/>
                  </a:cubicBezTo>
                  <a:cubicBezTo>
                    <a:pt x="842" y="422"/>
                    <a:pt x="853" y="410"/>
                    <a:pt x="864" y="393"/>
                  </a:cubicBezTo>
                  <a:cubicBezTo>
                    <a:pt x="873" y="384"/>
                    <a:pt x="877" y="380"/>
                    <a:pt x="878" y="380"/>
                  </a:cubicBezTo>
                  <a:lnTo>
                    <a:pt x="878" y="380"/>
                  </a:lnTo>
                  <a:cubicBezTo>
                    <a:pt x="879" y="380"/>
                    <a:pt x="871" y="390"/>
                    <a:pt x="864" y="405"/>
                  </a:cubicBezTo>
                  <a:lnTo>
                    <a:pt x="828" y="453"/>
                  </a:lnTo>
                  <a:cubicBezTo>
                    <a:pt x="825" y="456"/>
                    <a:pt x="824" y="458"/>
                    <a:pt x="826" y="458"/>
                  </a:cubicBezTo>
                  <a:cubicBezTo>
                    <a:pt x="828" y="458"/>
                    <a:pt x="840" y="449"/>
                    <a:pt x="840" y="441"/>
                  </a:cubicBezTo>
                  <a:cubicBezTo>
                    <a:pt x="845" y="432"/>
                    <a:pt x="849" y="428"/>
                    <a:pt x="852" y="428"/>
                  </a:cubicBezTo>
                  <a:cubicBezTo>
                    <a:pt x="856" y="428"/>
                    <a:pt x="855" y="438"/>
                    <a:pt x="840" y="453"/>
                  </a:cubicBezTo>
                  <a:cubicBezTo>
                    <a:pt x="837" y="459"/>
                    <a:pt x="837" y="461"/>
                    <a:pt x="839" y="461"/>
                  </a:cubicBezTo>
                  <a:cubicBezTo>
                    <a:pt x="843" y="461"/>
                    <a:pt x="864" y="438"/>
                    <a:pt x="864" y="429"/>
                  </a:cubicBezTo>
                  <a:cubicBezTo>
                    <a:pt x="872" y="429"/>
                    <a:pt x="869" y="440"/>
                    <a:pt x="874" y="440"/>
                  </a:cubicBezTo>
                  <a:cubicBezTo>
                    <a:pt x="876" y="440"/>
                    <a:pt x="880" y="437"/>
                    <a:pt x="888" y="429"/>
                  </a:cubicBezTo>
                  <a:cubicBezTo>
                    <a:pt x="892" y="425"/>
                    <a:pt x="894" y="424"/>
                    <a:pt x="896" y="424"/>
                  </a:cubicBezTo>
                  <a:cubicBezTo>
                    <a:pt x="900" y="424"/>
                    <a:pt x="900" y="429"/>
                    <a:pt x="900" y="429"/>
                  </a:cubicBezTo>
                  <a:cubicBezTo>
                    <a:pt x="892" y="437"/>
                    <a:pt x="883" y="451"/>
                    <a:pt x="887" y="451"/>
                  </a:cubicBezTo>
                  <a:cubicBezTo>
                    <a:pt x="888" y="451"/>
                    <a:pt x="892" y="448"/>
                    <a:pt x="900" y="441"/>
                  </a:cubicBezTo>
                  <a:cubicBezTo>
                    <a:pt x="902" y="440"/>
                    <a:pt x="904" y="439"/>
                    <a:pt x="905" y="439"/>
                  </a:cubicBezTo>
                  <a:cubicBezTo>
                    <a:pt x="913" y="439"/>
                    <a:pt x="875" y="477"/>
                    <a:pt x="864" y="477"/>
                  </a:cubicBezTo>
                  <a:cubicBezTo>
                    <a:pt x="864" y="479"/>
                    <a:pt x="865" y="480"/>
                    <a:pt x="867" y="480"/>
                  </a:cubicBezTo>
                  <a:cubicBezTo>
                    <a:pt x="871" y="480"/>
                    <a:pt x="880" y="473"/>
                    <a:pt x="885" y="473"/>
                  </a:cubicBezTo>
                  <a:cubicBezTo>
                    <a:pt x="887" y="473"/>
                    <a:pt x="888" y="474"/>
                    <a:pt x="888" y="477"/>
                  </a:cubicBezTo>
                  <a:cubicBezTo>
                    <a:pt x="888" y="477"/>
                    <a:pt x="904" y="461"/>
                    <a:pt x="907" y="461"/>
                  </a:cubicBezTo>
                  <a:lnTo>
                    <a:pt x="907" y="461"/>
                  </a:lnTo>
                  <a:cubicBezTo>
                    <a:pt x="909" y="461"/>
                    <a:pt x="908" y="465"/>
                    <a:pt x="900" y="477"/>
                  </a:cubicBezTo>
                  <a:cubicBezTo>
                    <a:pt x="886" y="490"/>
                    <a:pt x="868" y="504"/>
                    <a:pt x="872" y="504"/>
                  </a:cubicBezTo>
                  <a:cubicBezTo>
                    <a:pt x="874" y="504"/>
                    <a:pt x="888" y="497"/>
                    <a:pt x="924" y="477"/>
                  </a:cubicBezTo>
                  <a:lnTo>
                    <a:pt x="924" y="477"/>
                  </a:lnTo>
                  <a:cubicBezTo>
                    <a:pt x="879" y="509"/>
                    <a:pt x="868" y="520"/>
                    <a:pt x="874" y="520"/>
                  </a:cubicBezTo>
                  <a:cubicBezTo>
                    <a:pt x="879" y="520"/>
                    <a:pt x="895" y="511"/>
                    <a:pt x="912" y="500"/>
                  </a:cubicBezTo>
                  <a:cubicBezTo>
                    <a:pt x="914" y="500"/>
                    <a:pt x="915" y="499"/>
                    <a:pt x="916" y="499"/>
                  </a:cubicBezTo>
                  <a:cubicBezTo>
                    <a:pt x="928" y="499"/>
                    <a:pt x="856" y="550"/>
                    <a:pt x="862" y="550"/>
                  </a:cubicBezTo>
                  <a:cubicBezTo>
                    <a:pt x="863" y="550"/>
                    <a:pt x="871" y="546"/>
                    <a:pt x="888" y="536"/>
                  </a:cubicBezTo>
                  <a:cubicBezTo>
                    <a:pt x="901" y="527"/>
                    <a:pt x="916" y="519"/>
                    <a:pt x="927" y="512"/>
                  </a:cubicBezTo>
                  <a:lnTo>
                    <a:pt x="935" y="512"/>
                  </a:lnTo>
                  <a:cubicBezTo>
                    <a:pt x="924" y="512"/>
                    <a:pt x="912" y="524"/>
                    <a:pt x="900" y="536"/>
                  </a:cubicBezTo>
                  <a:cubicBezTo>
                    <a:pt x="900" y="536"/>
                    <a:pt x="876" y="560"/>
                    <a:pt x="876" y="560"/>
                  </a:cubicBezTo>
                  <a:cubicBezTo>
                    <a:pt x="924" y="524"/>
                    <a:pt x="971" y="500"/>
                    <a:pt x="1019" y="477"/>
                  </a:cubicBezTo>
                  <a:lnTo>
                    <a:pt x="1019" y="477"/>
                  </a:lnTo>
                  <a:cubicBezTo>
                    <a:pt x="995" y="500"/>
                    <a:pt x="971" y="512"/>
                    <a:pt x="947" y="524"/>
                  </a:cubicBezTo>
                  <a:cubicBezTo>
                    <a:pt x="912" y="536"/>
                    <a:pt x="947" y="536"/>
                    <a:pt x="935" y="536"/>
                  </a:cubicBezTo>
                  <a:cubicBezTo>
                    <a:pt x="925" y="536"/>
                    <a:pt x="889" y="562"/>
                    <a:pt x="894" y="562"/>
                  </a:cubicBezTo>
                  <a:cubicBezTo>
                    <a:pt x="894" y="562"/>
                    <a:pt x="896" y="562"/>
                    <a:pt x="900" y="560"/>
                  </a:cubicBezTo>
                  <a:cubicBezTo>
                    <a:pt x="908" y="552"/>
                    <a:pt x="923" y="543"/>
                    <a:pt x="930" y="543"/>
                  </a:cubicBezTo>
                  <a:cubicBezTo>
                    <a:pt x="933" y="543"/>
                    <a:pt x="935" y="545"/>
                    <a:pt x="935" y="548"/>
                  </a:cubicBezTo>
                  <a:cubicBezTo>
                    <a:pt x="912" y="560"/>
                    <a:pt x="900" y="572"/>
                    <a:pt x="888" y="584"/>
                  </a:cubicBezTo>
                  <a:cubicBezTo>
                    <a:pt x="896" y="576"/>
                    <a:pt x="901" y="573"/>
                    <a:pt x="905" y="573"/>
                  </a:cubicBezTo>
                  <a:cubicBezTo>
                    <a:pt x="913" y="573"/>
                    <a:pt x="916" y="584"/>
                    <a:pt x="924" y="584"/>
                  </a:cubicBezTo>
                  <a:lnTo>
                    <a:pt x="995" y="548"/>
                  </a:lnTo>
                  <a:cubicBezTo>
                    <a:pt x="1000" y="546"/>
                    <a:pt x="1003" y="546"/>
                    <a:pt x="1003" y="546"/>
                  </a:cubicBezTo>
                  <a:lnTo>
                    <a:pt x="1003" y="546"/>
                  </a:lnTo>
                  <a:cubicBezTo>
                    <a:pt x="1009" y="546"/>
                    <a:pt x="944" y="573"/>
                    <a:pt x="924" y="584"/>
                  </a:cubicBezTo>
                  <a:lnTo>
                    <a:pt x="924" y="584"/>
                  </a:lnTo>
                  <a:cubicBezTo>
                    <a:pt x="941" y="575"/>
                    <a:pt x="963" y="567"/>
                    <a:pt x="967" y="567"/>
                  </a:cubicBezTo>
                  <a:lnTo>
                    <a:pt x="967" y="567"/>
                  </a:lnTo>
                  <a:cubicBezTo>
                    <a:pt x="968" y="567"/>
                    <a:pt x="966" y="568"/>
                    <a:pt x="959" y="572"/>
                  </a:cubicBezTo>
                  <a:lnTo>
                    <a:pt x="917" y="589"/>
                  </a:lnTo>
                  <a:lnTo>
                    <a:pt x="917" y="589"/>
                  </a:lnTo>
                  <a:cubicBezTo>
                    <a:pt x="931" y="584"/>
                    <a:pt x="946" y="582"/>
                    <a:pt x="960" y="577"/>
                  </a:cubicBezTo>
                  <a:lnTo>
                    <a:pt x="960" y="577"/>
                  </a:lnTo>
                  <a:cubicBezTo>
                    <a:pt x="943" y="584"/>
                    <a:pt x="911" y="598"/>
                    <a:pt x="915" y="598"/>
                  </a:cubicBezTo>
                  <a:cubicBezTo>
                    <a:pt x="915" y="598"/>
                    <a:pt x="915" y="598"/>
                    <a:pt x="915" y="598"/>
                  </a:cubicBezTo>
                  <a:lnTo>
                    <a:pt x="915" y="598"/>
                  </a:lnTo>
                  <a:cubicBezTo>
                    <a:pt x="903" y="604"/>
                    <a:pt x="892" y="608"/>
                    <a:pt x="888" y="608"/>
                  </a:cubicBezTo>
                  <a:lnTo>
                    <a:pt x="912" y="608"/>
                  </a:lnTo>
                  <a:lnTo>
                    <a:pt x="912" y="620"/>
                  </a:lnTo>
                  <a:cubicBezTo>
                    <a:pt x="935" y="608"/>
                    <a:pt x="959" y="608"/>
                    <a:pt x="971" y="596"/>
                  </a:cubicBezTo>
                  <a:lnTo>
                    <a:pt x="971" y="596"/>
                  </a:lnTo>
                  <a:lnTo>
                    <a:pt x="947" y="620"/>
                  </a:lnTo>
                  <a:cubicBezTo>
                    <a:pt x="934" y="624"/>
                    <a:pt x="921" y="628"/>
                    <a:pt x="911" y="631"/>
                  </a:cubicBezTo>
                  <a:lnTo>
                    <a:pt x="983" y="631"/>
                  </a:lnTo>
                  <a:cubicBezTo>
                    <a:pt x="947" y="631"/>
                    <a:pt x="959" y="643"/>
                    <a:pt x="983" y="643"/>
                  </a:cubicBezTo>
                  <a:cubicBezTo>
                    <a:pt x="1007" y="643"/>
                    <a:pt x="1019" y="643"/>
                    <a:pt x="1031" y="631"/>
                  </a:cubicBezTo>
                  <a:lnTo>
                    <a:pt x="1031" y="631"/>
                  </a:lnTo>
                  <a:lnTo>
                    <a:pt x="1019" y="643"/>
                  </a:lnTo>
                  <a:lnTo>
                    <a:pt x="971" y="655"/>
                  </a:lnTo>
                  <a:lnTo>
                    <a:pt x="983" y="655"/>
                  </a:lnTo>
                  <a:cubicBezTo>
                    <a:pt x="959" y="655"/>
                    <a:pt x="888" y="667"/>
                    <a:pt x="947" y="667"/>
                  </a:cubicBezTo>
                  <a:cubicBezTo>
                    <a:pt x="971" y="667"/>
                    <a:pt x="1006" y="662"/>
                    <a:pt x="1015" y="662"/>
                  </a:cubicBezTo>
                  <a:cubicBezTo>
                    <a:pt x="1020" y="662"/>
                    <a:pt x="1019" y="663"/>
                    <a:pt x="1007" y="667"/>
                  </a:cubicBezTo>
                  <a:lnTo>
                    <a:pt x="1019" y="667"/>
                  </a:lnTo>
                  <a:cubicBezTo>
                    <a:pt x="1007" y="673"/>
                    <a:pt x="995" y="676"/>
                    <a:pt x="983" y="676"/>
                  </a:cubicBezTo>
                  <a:cubicBezTo>
                    <a:pt x="975" y="676"/>
                    <a:pt x="968" y="675"/>
                    <a:pt x="960" y="672"/>
                  </a:cubicBezTo>
                  <a:lnTo>
                    <a:pt x="960" y="672"/>
                  </a:lnTo>
                  <a:cubicBezTo>
                    <a:pt x="948" y="676"/>
                    <a:pt x="941" y="679"/>
                    <a:pt x="947" y="679"/>
                  </a:cubicBezTo>
                  <a:cubicBezTo>
                    <a:pt x="948" y="680"/>
                    <a:pt x="949" y="680"/>
                    <a:pt x="950" y="680"/>
                  </a:cubicBezTo>
                  <a:lnTo>
                    <a:pt x="950" y="680"/>
                  </a:lnTo>
                  <a:cubicBezTo>
                    <a:pt x="933" y="682"/>
                    <a:pt x="918" y="685"/>
                    <a:pt x="924" y="691"/>
                  </a:cubicBezTo>
                  <a:cubicBezTo>
                    <a:pt x="928" y="695"/>
                    <a:pt x="937" y="696"/>
                    <a:pt x="946" y="696"/>
                  </a:cubicBezTo>
                  <a:cubicBezTo>
                    <a:pt x="950" y="696"/>
                    <a:pt x="955" y="696"/>
                    <a:pt x="958" y="696"/>
                  </a:cubicBezTo>
                  <a:lnTo>
                    <a:pt x="958" y="696"/>
                  </a:lnTo>
                  <a:cubicBezTo>
                    <a:pt x="983" y="700"/>
                    <a:pt x="1019" y="708"/>
                    <a:pt x="1019" y="715"/>
                  </a:cubicBezTo>
                  <a:lnTo>
                    <a:pt x="924" y="715"/>
                  </a:lnTo>
                  <a:cubicBezTo>
                    <a:pt x="924" y="715"/>
                    <a:pt x="935" y="715"/>
                    <a:pt x="935" y="727"/>
                  </a:cubicBezTo>
                  <a:lnTo>
                    <a:pt x="959" y="727"/>
                  </a:lnTo>
                  <a:cubicBezTo>
                    <a:pt x="947" y="727"/>
                    <a:pt x="935" y="727"/>
                    <a:pt x="959" y="739"/>
                  </a:cubicBezTo>
                  <a:cubicBezTo>
                    <a:pt x="971" y="739"/>
                    <a:pt x="1031" y="750"/>
                    <a:pt x="995" y="750"/>
                  </a:cubicBezTo>
                  <a:cubicBezTo>
                    <a:pt x="973" y="746"/>
                    <a:pt x="951" y="742"/>
                    <a:pt x="936" y="739"/>
                  </a:cubicBezTo>
                  <a:lnTo>
                    <a:pt x="936" y="739"/>
                  </a:lnTo>
                  <a:cubicBezTo>
                    <a:pt x="984" y="748"/>
                    <a:pt x="1032" y="766"/>
                    <a:pt x="1023" y="766"/>
                  </a:cubicBezTo>
                  <a:cubicBezTo>
                    <a:pt x="1021" y="766"/>
                    <a:pt x="1016" y="765"/>
                    <a:pt x="1007" y="762"/>
                  </a:cubicBezTo>
                  <a:lnTo>
                    <a:pt x="924" y="750"/>
                  </a:lnTo>
                  <a:cubicBezTo>
                    <a:pt x="912" y="750"/>
                    <a:pt x="935" y="762"/>
                    <a:pt x="935" y="762"/>
                  </a:cubicBezTo>
                  <a:cubicBezTo>
                    <a:pt x="931" y="762"/>
                    <a:pt x="927" y="762"/>
                    <a:pt x="922" y="762"/>
                  </a:cubicBezTo>
                  <a:lnTo>
                    <a:pt x="922" y="762"/>
                  </a:lnTo>
                  <a:lnTo>
                    <a:pt x="924" y="762"/>
                  </a:lnTo>
                  <a:cubicBezTo>
                    <a:pt x="935" y="768"/>
                    <a:pt x="938" y="771"/>
                    <a:pt x="934" y="771"/>
                  </a:cubicBezTo>
                  <a:cubicBezTo>
                    <a:pt x="924" y="771"/>
                    <a:pt x="864" y="751"/>
                    <a:pt x="864" y="750"/>
                  </a:cubicBezTo>
                  <a:lnTo>
                    <a:pt x="864" y="750"/>
                  </a:lnTo>
                  <a:cubicBezTo>
                    <a:pt x="864" y="751"/>
                    <a:pt x="967" y="788"/>
                    <a:pt x="949" y="788"/>
                  </a:cubicBezTo>
                  <a:cubicBezTo>
                    <a:pt x="946" y="788"/>
                    <a:pt x="942" y="788"/>
                    <a:pt x="935" y="786"/>
                  </a:cubicBezTo>
                  <a:cubicBezTo>
                    <a:pt x="924" y="780"/>
                    <a:pt x="915" y="777"/>
                    <a:pt x="909" y="777"/>
                  </a:cubicBezTo>
                  <a:cubicBezTo>
                    <a:pt x="903" y="777"/>
                    <a:pt x="900" y="780"/>
                    <a:pt x="900" y="786"/>
                  </a:cubicBezTo>
                  <a:lnTo>
                    <a:pt x="890" y="781"/>
                  </a:lnTo>
                  <a:lnTo>
                    <a:pt x="890" y="781"/>
                  </a:lnTo>
                  <a:cubicBezTo>
                    <a:pt x="909" y="794"/>
                    <a:pt x="881" y="792"/>
                    <a:pt x="935" y="810"/>
                  </a:cubicBezTo>
                  <a:cubicBezTo>
                    <a:pt x="912" y="804"/>
                    <a:pt x="903" y="801"/>
                    <a:pt x="900" y="801"/>
                  </a:cubicBezTo>
                  <a:cubicBezTo>
                    <a:pt x="897" y="801"/>
                    <a:pt x="900" y="804"/>
                    <a:pt x="900" y="810"/>
                  </a:cubicBezTo>
                  <a:cubicBezTo>
                    <a:pt x="912" y="810"/>
                    <a:pt x="912" y="822"/>
                    <a:pt x="912" y="822"/>
                  </a:cubicBezTo>
                  <a:lnTo>
                    <a:pt x="912" y="822"/>
                  </a:lnTo>
                  <a:lnTo>
                    <a:pt x="864" y="798"/>
                  </a:lnTo>
                  <a:lnTo>
                    <a:pt x="864" y="798"/>
                  </a:lnTo>
                  <a:lnTo>
                    <a:pt x="924" y="834"/>
                  </a:lnTo>
                  <a:lnTo>
                    <a:pt x="924" y="834"/>
                  </a:lnTo>
                  <a:lnTo>
                    <a:pt x="900" y="822"/>
                  </a:lnTo>
                  <a:cubicBezTo>
                    <a:pt x="888" y="822"/>
                    <a:pt x="924" y="834"/>
                    <a:pt x="935" y="846"/>
                  </a:cubicBezTo>
                  <a:cubicBezTo>
                    <a:pt x="939" y="850"/>
                    <a:pt x="941" y="851"/>
                    <a:pt x="940" y="851"/>
                  </a:cubicBezTo>
                  <a:cubicBezTo>
                    <a:pt x="939" y="851"/>
                    <a:pt x="931" y="846"/>
                    <a:pt x="924" y="846"/>
                  </a:cubicBezTo>
                  <a:lnTo>
                    <a:pt x="888" y="834"/>
                  </a:lnTo>
                  <a:lnTo>
                    <a:pt x="888" y="834"/>
                  </a:lnTo>
                  <a:cubicBezTo>
                    <a:pt x="888" y="834"/>
                    <a:pt x="947" y="870"/>
                    <a:pt x="947" y="870"/>
                  </a:cubicBezTo>
                  <a:lnTo>
                    <a:pt x="912" y="858"/>
                  </a:lnTo>
                  <a:lnTo>
                    <a:pt x="900" y="858"/>
                  </a:lnTo>
                  <a:cubicBezTo>
                    <a:pt x="900" y="858"/>
                    <a:pt x="912" y="870"/>
                    <a:pt x="912" y="870"/>
                  </a:cubicBezTo>
                  <a:cubicBezTo>
                    <a:pt x="912" y="872"/>
                    <a:pt x="910" y="873"/>
                    <a:pt x="908" y="873"/>
                  </a:cubicBezTo>
                  <a:cubicBezTo>
                    <a:pt x="901" y="873"/>
                    <a:pt x="888" y="866"/>
                    <a:pt x="886" y="866"/>
                  </a:cubicBezTo>
                  <a:lnTo>
                    <a:pt x="886" y="866"/>
                  </a:lnTo>
                  <a:cubicBezTo>
                    <a:pt x="885" y="866"/>
                    <a:pt x="885" y="867"/>
                    <a:pt x="888" y="870"/>
                  </a:cubicBezTo>
                  <a:cubicBezTo>
                    <a:pt x="888" y="870"/>
                    <a:pt x="888" y="870"/>
                    <a:pt x="888" y="870"/>
                  </a:cubicBezTo>
                  <a:lnTo>
                    <a:pt x="888" y="870"/>
                  </a:lnTo>
                  <a:cubicBezTo>
                    <a:pt x="888" y="870"/>
                    <a:pt x="864" y="870"/>
                    <a:pt x="888" y="893"/>
                  </a:cubicBezTo>
                  <a:cubicBezTo>
                    <a:pt x="876" y="887"/>
                    <a:pt x="867" y="884"/>
                    <a:pt x="861" y="884"/>
                  </a:cubicBezTo>
                  <a:cubicBezTo>
                    <a:pt x="855" y="884"/>
                    <a:pt x="852" y="887"/>
                    <a:pt x="852" y="893"/>
                  </a:cubicBezTo>
                  <a:cubicBezTo>
                    <a:pt x="864" y="893"/>
                    <a:pt x="876" y="917"/>
                    <a:pt x="876" y="917"/>
                  </a:cubicBezTo>
                  <a:cubicBezTo>
                    <a:pt x="876" y="917"/>
                    <a:pt x="895" y="936"/>
                    <a:pt x="924" y="965"/>
                  </a:cubicBezTo>
                  <a:lnTo>
                    <a:pt x="924" y="965"/>
                  </a:lnTo>
                  <a:cubicBezTo>
                    <a:pt x="934" y="970"/>
                    <a:pt x="943" y="978"/>
                    <a:pt x="950" y="986"/>
                  </a:cubicBezTo>
                  <a:lnTo>
                    <a:pt x="950" y="986"/>
                  </a:lnTo>
                  <a:cubicBezTo>
                    <a:pt x="945" y="983"/>
                    <a:pt x="939" y="979"/>
                    <a:pt x="934" y="975"/>
                  </a:cubicBezTo>
                  <a:lnTo>
                    <a:pt x="934" y="975"/>
                  </a:lnTo>
                  <a:cubicBezTo>
                    <a:pt x="930" y="972"/>
                    <a:pt x="927" y="968"/>
                    <a:pt x="924" y="965"/>
                  </a:cubicBezTo>
                  <a:lnTo>
                    <a:pt x="924" y="965"/>
                  </a:lnTo>
                  <a:lnTo>
                    <a:pt x="924" y="967"/>
                  </a:lnTo>
                  <a:lnTo>
                    <a:pt x="924" y="967"/>
                  </a:lnTo>
                  <a:cubicBezTo>
                    <a:pt x="910" y="956"/>
                    <a:pt x="890" y="940"/>
                    <a:pt x="877" y="930"/>
                  </a:cubicBezTo>
                  <a:lnTo>
                    <a:pt x="877" y="930"/>
                  </a:lnTo>
                  <a:cubicBezTo>
                    <a:pt x="891" y="944"/>
                    <a:pt x="908" y="957"/>
                    <a:pt x="924" y="968"/>
                  </a:cubicBezTo>
                  <a:lnTo>
                    <a:pt x="924" y="968"/>
                  </a:lnTo>
                  <a:lnTo>
                    <a:pt x="924" y="967"/>
                  </a:lnTo>
                  <a:lnTo>
                    <a:pt x="924" y="967"/>
                  </a:lnTo>
                  <a:cubicBezTo>
                    <a:pt x="928" y="970"/>
                    <a:pt x="931" y="973"/>
                    <a:pt x="934" y="975"/>
                  </a:cubicBezTo>
                  <a:lnTo>
                    <a:pt x="934" y="975"/>
                  </a:lnTo>
                  <a:cubicBezTo>
                    <a:pt x="930" y="973"/>
                    <a:pt x="927" y="970"/>
                    <a:pt x="924" y="968"/>
                  </a:cubicBezTo>
                  <a:lnTo>
                    <a:pt x="924" y="968"/>
                  </a:lnTo>
                  <a:lnTo>
                    <a:pt x="924" y="977"/>
                  </a:lnTo>
                  <a:cubicBezTo>
                    <a:pt x="900" y="953"/>
                    <a:pt x="864" y="929"/>
                    <a:pt x="828" y="893"/>
                  </a:cubicBezTo>
                  <a:lnTo>
                    <a:pt x="828" y="893"/>
                  </a:lnTo>
                  <a:cubicBezTo>
                    <a:pt x="888" y="953"/>
                    <a:pt x="852" y="929"/>
                    <a:pt x="888" y="953"/>
                  </a:cubicBezTo>
                  <a:cubicBezTo>
                    <a:pt x="888" y="953"/>
                    <a:pt x="876" y="953"/>
                    <a:pt x="840" y="917"/>
                  </a:cubicBezTo>
                  <a:lnTo>
                    <a:pt x="804" y="893"/>
                  </a:lnTo>
                  <a:lnTo>
                    <a:pt x="804" y="893"/>
                  </a:lnTo>
                  <a:lnTo>
                    <a:pt x="900" y="989"/>
                  </a:lnTo>
                  <a:lnTo>
                    <a:pt x="900" y="989"/>
                  </a:lnTo>
                  <a:cubicBezTo>
                    <a:pt x="876" y="965"/>
                    <a:pt x="852" y="941"/>
                    <a:pt x="816" y="917"/>
                  </a:cubicBezTo>
                  <a:lnTo>
                    <a:pt x="816" y="917"/>
                  </a:lnTo>
                  <a:cubicBezTo>
                    <a:pt x="822" y="923"/>
                    <a:pt x="840" y="941"/>
                    <a:pt x="852" y="953"/>
                  </a:cubicBezTo>
                  <a:lnTo>
                    <a:pt x="852" y="953"/>
                  </a:lnTo>
                  <a:cubicBezTo>
                    <a:pt x="831" y="939"/>
                    <a:pt x="810" y="920"/>
                    <a:pt x="806" y="920"/>
                  </a:cubicBezTo>
                  <a:lnTo>
                    <a:pt x="806" y="920"/>
                  </a:lnTo>
                  <a:cubicBezTo>
                    <a:pt x="803" y="920"/>
                    <a:pt x="809" y="929"/>
                    <a:pt x="828" y="953"/>
                  </a:cubicBezTo>
                  <a:cubicBezTo>
                    <a:pt x="840" y="965"/>
                    <a:pt x="837" y="965"/>
                    <a:pt x="834" y="965"/>
                  </a:cubicBezTo>
                  <a:cubicBezTo>
                    <a:pt x="831" y="965"/>
                    <a:pt x="828" y="965"/>
                    <a:pt x="840" y="977"/>
                  </a:cubicBezTo>
                  <a:cubicBezTo>
                    <a:pt x="848" y="987"/>
                    <a:pt x="851" y="991"/>
                    <a:pt x="850" y="991"/>
                  </a:cubicBezTo>
                  <a:cubicBezTo>
                    <a:pt x="848" y="991"/>
                    <a:pt x="821" y="962"/>
                    <a:pt x="804" y="948"/>
                  </a:cubicBezTo>
                  <a:lnTo>
                    <a:pt x="804" y="948"/>
                  </a:lnTo>
                  <a:cubicBezTo>
                    <a:pt x="810" y="956"/>
                    <a:pt x="816" y="965"/>
                    <a:pt x="816" y="965"/>
                  </a:cubicBezTo>
                  <a:cubicBezTo>
                    <a:pt x="816" y="965"/>
                    <a:pt x="808" y="957"/>
                    <a:pt x="793" y="941"/>
                  </a:cubicBezTo>
                  <a:lnTo>
                    <a:pt x="793" y="941"/>
                  </a:lnTo>
                  <a:cubicBezTo>
                    <a:pt x="795" y="941"/>
                    <a:pt x="799" y="944"/>
                    <a:pt x="804" y="948"/>
                  </a:cubicBezTo>
                  <a:lnTo>
                    <a:pt x="804" y="948"/>
                  </a:lnTo>
                  <a:cubicBezTo>
                    <a:pt x="800" y="943"/>
                    <a:pt x="796" y="939"/>
                    <a:pt x="794" y="939"/>
                  </a:cubicBezTo>
                  <a:cubicBezTo>
                    <a:pt x="793" y="939"/>
                    <a:pt x="793" y="939"/>
                    <a:pt x="793" y="941"/>
                  </a:cubicBezTo>
                  <a:lnTo>
                    <a:pt x="793" y="941"/>
                  </a:lnTo>
                  <a:cubicBezTo>
                    <a:pt x="789" y="937"/>
                    <a:pt x="785" y="933"/>
                    <a:pt x="781" y="929"/>
                  </a:cubicBezTo>
                  <a:lnTo>
                    <a:pt x="781" y="929"/>
                  </a:lnTo>
                  <a:cubicBezTo>
                    <a:pt x="781" y="929"/>
                    <a:pt x="842" y="1004"/>
                    <a:pt x="841" y="1004"/>
                  </a:cubicBezTo>
                  <a:cubicBezTo>
                    <a:pt x="840" y="1004"/>
                    <a:pt x="834" y="997"/>
                    <a:pt x="816" y="977"/>
                  </a:cubicBezTo>
                  <a:cubicBezTo>
                    <a:pt x="800" y="955"/>
                    <a:pt x="791" y="945"/>
                    <a:pt x="789" y="945"/>
                  </a:cubicBezTo>
                  <a:lnTo>
                    <a:pt x="789" y="945"/>
                  </a:lnTo>
                  <a:cubicBezTo>
                    <a:pt x="786" y="945"/>
                    <a:pt x="792" y="958"/>
                    <a:pt x="804" y="977"/>
                  </a:cubicBezTo>
                  <a:cubicBezTo>
                    <a:pt x="816" y="1001"/>
                    <a:pt x="822" y="1015"/>
                    <a:pt x="819" y="1015"/>
                  </a:cubicBezTo>
                  <a:cubicBezTo>
                    <a:pt x="816" y="1015"/>
                    <a:pt x="804" y="1001"/>
                    <a:pt x="781" y="965"/>
                  </a:cubicBezTo>
                  <a:cubicBezTo>
                    <a:pt x="776" y="958"/>
                    <a:pt x="774" y="956"/>
                    <a:pt x="774" y="956"/>
                  </a:cubicBezTo>
                  <a:lnTo>
                    <a:pt x="774" y="956"/>
                  </a:lnTo>
                  <a:cubicBezTo>
                    <a:pt x="772" y="956"/>
                    <a:pt x="785" y="980"/>
                    <a:pt x="782" y="980"/>
                  </a:cubicBezTo>
                  <a:cubicBezTo>
                    <a:pt x="782" y="980"/>
                    <a:pt x="782" y="980"/>
                    <a:pt x="781" y="980"/>
                  </a:cubicBezTo>
                  <a:lnTo>
                    <a:pt x="781" y="980"/>
                  </a:lnTo>
                  <a:cubicBezTo>
                    <a:pt x="801" y="1006"/>
                    <a:pt x="817" y="1042"/>
                    <a:pt x="815" y="1042"/>
                  </a:cubicBezTo>
                  <a:cubicBezTo>
                    <a:pt x="814" y="1042"/>
                    <a:pt x="808" y="1031"/>
                    <a:pt x="793" y="1001"/>
                  </a:cubicBezTo>
                  <a:cubicBezTo>
                    <a:pt x="787" y="991"/>
                    <a:pt x="783" y="984"/>
                    <a:pt x="780" y="978"/>
                  </a:cubicBezTo>
                  <a:lnTo>
                    <a:pt x="780" y="978"/>
                  </a:lnTo>
                  <a:cubicBezTo>
                    <a:pt x="780" y="979"/>
                    <a:pt x="781" y="979"/>
                    <a:pt x="781" y="980"/>
                  </a:cubicBezTo>
                  <a:lnTo>
                    <a:pt x="781" y="980"/>
                  </a:lnTo>
                  <a:cubicBezTo>
                    <a:pt x="780" y="978"/>
                    <a:pt x="779" y="976"/>
                    <a:pt x="778" y="975"/>
                  </a:cubicBezTo>
                  <a:lnTo>
                    <a:pt x="778" y="975"/>
                  </a:lnTo>
                  <a:cubicBezTo>
                    <a:pt x="778" y="976"/>
                    <a:pt x="779" y="977"/>
                    <a:pt x="780" y="978"/>
                  </a:cubicBezTo>
                  <a:lnTo>
                    <a:pt x="780" y="978"/>
                  </a:lnTo>
                  <a:cubicBezTo>
                    <a:pt x="777" y="976"/>
                    <a:pt x="774" y="972"/>
                    <a:pt x="769" y="965"/>
                  </a:cubicBezTo>
                  <a:lnTo>
                    <a:pt x="769" y="965"/>
                  </a:lnTo>
                  <a:cubicBezTo>
                    <a:pt x="772" y="968"/>
                    <a:pt x="775" y="971"/>
                    <a:pt x="778" y="975"/>
                  </a:cubicBezTo>
                  <a:lnTo>
                    <a:pt x="778" y="975"/>
                  </a:lnTo>
                  <a:cubicBezTo>
                    <a:pt x="771" y="965"/>
                    <a:pt x="769" y="961"/>
                    <a:pt x="768" y="961"/>
                  </a:cubicBezTo>
                  <a:lnTo>
                    <a:pt x="768" y="961"/>
                  </a:lnTo>
                  <a:cubicBezTo>
                    <a:pt x="766" y="961"/>
                    <a:pt x="781" y="993"/>
                    <a:pt x="781" y="1001"/>
                  </a:cubicBezTo>
                  <a:cubicBezTo>
                    <a:pt x="781" y="1011"/>
                    <a:pt x="781" y="1014"/>
                    <a:pt x="780" y="1014"/>
                  </a:cubicBezTo>
                  <a:cubicBezTo>
                    <a:pt x="779" y="1014"/>
                    <a:pt x="776" y="1007"/>
                    <a:pt x="769" y="1001"/>
                  </a:cubicBezTo>
                  <a:cubicBezTo>
                    <a:pt x="769" y="1001"/>
                    <a:pt x="757" y="989"/>
                    <a:pt x="757" y="989"/>
                  </a:cubicBezTo>
                  <a:lnTo>
                    <a:pt x="757" y="989"/>
                  </a:lnTo>
                  <a:cubicBezTo>
                    <a:pt x="757" y="989"/>
                    <a:pt x="757" y="1001"/>
                    <a:pt x="769" y="1036"/>
                  </a:cubicBezTo>
                  <a:cubicBezTo>
                    <a:pt x="757" y="1012"/>
                    <a:pt x="745" y="989"/>
                    <a:pt x="733" y="977"/>
                  </a:cubicBezTo>
                  <a:lnTo>
                    <a:pt x="733" y="977"/>
                  </a:lnTo>
                  <a:cubicBezTo>
                    <a:pt x="733" y="977"/>
                    <a:pt x="746" y="1002"/>
                    <a:pt x="743" y="1002"/>
                  </a:cubicBezTo>
                  <a:cubicBezTo>
                    <a:pt x="742" y="1002"/>
                    <a:pt x="740" y="998"/>
                    <a:pt x="733" y="989"/>
                  </a:cubicBezTo>
                  <a:lnTo>
                    <a:pt x="733" y="989"/>
                  </a:lnTo>
                  <a:lnTo>
                    <a:pt x="745" y="1012"/>
                  </a:lnTo>
                  <a:cubicBezTo>
                    <a:pt x="745" y="1012"/>
                    <a:pt x="735" y="999"/>
                    <a:pt x="733" y="999"/>
                  </a:cubicBezTo>
                  <a:lnTo>
                    <a:pt x="733" y="999"/>
                  </a:lnTo>
                  <a:cubicBezTo>
                    <a:pt x="731" y="999"/>
                    <a:pt x="735" y="1009"/>
                    <a:pt x="757" y="1048"/>
                  </a:cubicBezTo>
                  <a:cubicBezTo>
                    <a:pt x="749" y="1041"/>
                    <a:pt x="733" y="1010"/>
                    <a:pt x="724" y="997"/>
                  </a:cubicBezTo>
                  <a:lnTo>
                    <a:pt x="724" y="997"/>
                  </a:lnTo>
                  <a:cubicBezTo>
                    <a:pt x="720" y="986"/>
                    <a:pt x="715" y="976"/>
                    <a:pt x="709" y="965"/>
                  </a:cubicBezTo>
                  <a:lnTo>
                    <a:pt x="709" y="977"/>
                  </a:lnTo>
                  <a:cubicBezTo>
                    <a:pt x="709" y="996"/>
                    <a:pt x="713" y="1011"/>
                    <a:pt x="718" y="1026"/>
                  </a:cubicBezTo>
                  <a:lnTo>
                    <a:pt x="718" y="1026"/>
                  </a:lnTo>
                  <a:cubicBezTo>
                    <a:pt x="715" y="1022"/>
                    <a:pt x="712" y="1017"/>
                    <a:pt x="709" y="1012"/>
                  </a:cubicBezTo>
                  <a:lnTo>
                    <a:pt x="709" y="1012"/>
                  </a:lnTo>
                  <a:lnTo>
                    <a:pt x="733" y="1084"/>
                  </a:lnTo>
                  <a:lnTo>
                    <a:pt x="685" y="953"/>
                  </a:lnTo>
                  <a:lnTo>
                    <a:pt x="709" y="1036"/>
                  </a:lnTo>
                  <a:cubicBezTo>
                    <a:pt x="720" y="1058"/>
                    <a:pt x="721" y="1065"/>
                    <a:pt x="719" y="1065"/>
                  </a:cubicBezTo>
                  <a:cubicBezTo>
                    <a:pt x="716" y="1065"/>
                    <a:pt x="709" y="1055"/>
                    <a:pt x="709" y="1048"/>
                  </a:cubicBezTo>
                  <a:cubicBezTo>
                    <a:pt x="709" y="1042"/>
                    <a:pt x="702" y="1032"/>
                    <a:pt x="700" y="1032"/>
                  </a:cubicBezTo>
                  <a:lnTo>
                    <a:pt x="700" y="1032"/>
                  </a:lnTo>
                  <a:cubicBezTo>
                    <a:pt x="697" y="1032"/>
                    <a:pt x="698" y="1038"/>
                    <a:pt x="709" y="1060"/>
                  </a:cubicBezTo>
                  <a:lnTo>
                    <a:pt x="745" y="1191"/>
                  </a:lnTo>
                  <a:cubicBezTo>
                    <a:pt x="745" y="1184"/>
                    <a:pt x="746" y="1181"/>
                    <a:pt x="747" y="1181"/>
                  </a:cubicBezTo>
                  <a:cubicBezTo>
                    <a:pt x="754" y="1181"/>
                    <a:pt x="771" y="1231"/>
                    <a:pt x="781" y="1251"/>
                  </a:cubicBezTo>
                  <a:cubicBezTo>
                    <a:pt x="784" y="1258"/>
                    <a:pt x="786" y="1260"/>
                    <a:pt x="786" y="1260"/>
                  </a:cubicBezTo>
                  <a:cubicBezTo>
                    <a:pt x="787" y="1260"/>
                    <a:pt x="781" y="1244"/>
                    <a:pt x="781" y="1227"/>
                  </a:cubicBezTo>
                  <a:cubicBezTo>
                    <a:pt x="781" y="1219"/>
                    <a:pt x="781" y="1216"/>
                    <a:pt x="781" y="1216"/>
                  </a:cubicBezTo>
                  <a:cubicBezTo>
                    <a:pt x="782" y="1216"/>
                    <a:pt x="785" y="1227"/>
                    <a:pt x="793" y="1227"/>
                  </a:cubicBezTo>
                  <a:cubicBezTo>
                    <a:pt x="793" y="1227"/>
                    <a:pt x="793" y="1191"/>
                    <a:pt x="793" y="1191"/>
                  </a:cubicBezTo>
                  <a:cubicBezTo>
                    <a:pt x="793" y="1191"/>
                    <a:pt x="804" y="1203"/>
                    <a:pt x="804" y="1203"/>
                  </a:cubicBezTo>
                  <a:cubicBezTo>
                    <a:pt x="793" y="1179"/>
                    <a:pt x="816" y="1191"/>
                    <a:pt x="816" y="1179"/>
                  </a:cubicBezTo>
                  <a:cubicBezTo>
                    <a:pt x="828" y="1179"/>
                    <a:pt x="816" y="1132"/>
                    <a:pt x="816" y="1131"/>
                  </a:cubicBezTo>
                  <a:lnTo>
                    <a:pt x="816" y="1131"/>
                  </a:lnTo>
                  <a:lnTo>
                    <a:pt x="840" y="1179"/>
                  </a:lnTo>
                  <a:lnTo>
                    <a:pt x="840" y="1169"/>
                  </a:lnTo>
                  <a:lnTo>
                    <a:pt x="840" y="1169"/>
                  </a:lnTo>
                  <a:cubicBezTo>
                    <a:pt x="847" y="1179"/>
                    <a:pt x="852" y="1179"/>
                    <a:pt x="852" y="1179"/>
                  </a:cubicBezTo>
                  <a:cubicBezTo>
                    <a:pt x="852" y="1179"/>
                    <a:pt x="852" y="1167"/>
                    <a:pt x="840" y="1143"/>
                  </a:cubicBezTo>
                  <a:lnTo>
                    <a:pt x="840" y="1143"/>
                  </a:lnTo>
                  <a:cubicBezTo>
                    <a:pt x="844" y="1147"/>
                    <a:pt x="847" y="1149"/>
                    <a:pt x="849" y="1149"/>
                  </a:cubicBezTo>
                  <a:cubicBezTo>
                    <a:pt x="852" y="1149"/>
                    <a:pt x="852" y="1143"/>
                    <a:pt x="852" y="1143"/>
                  </a:cubicBezTo>
                  <a:cubicBezTo>
                    <a:pt x="860" y="1143"/>
                    <a:pt x="852" y="1122"/>
                    <a:pt x="857" y="1122"/>
                  </a:cubicBezTo>
                  <a:lnTo>
                    <a:pt x="857" y="1122"/>
                  </a:lnTo>
                  <a:cubicBezTo>
                    <a:pt x="859" y="1122"/>
                    <a:pt x="864" y="1128"/>
                    <a:pt x="876" y="1143"/>
                  </a:cubicBezTo>
                  <a:lnTo>
                    <a:pt x="867" y="1125"/>
                  </a:lnTo>
                  <a:lnTo>
                    <a:pt x="867" y="1125"/>
                  </a:lnTo>
                  <a:cubicBezTo>
                    <a:pt x="872" y="1131"/>
                    <a:pt x="876" y="1131"/>
                    <a:pt x="876" y="1131"/>
                  </a:cubicBezTo>
                  <a:cubicBezTo>
                    <a:pt x="888" y="1131"/>
                    <a:pt x="888" y="1131"/>
                    <a:pt x="876" y="1120"/>
                  </a:cubicBezTo>
                  <a:lnTo>
                    <a:pt x="864" y="1096"/>
                  </a:lnTo>
                  <a:lnTo>
                    <a:pt x="864" y="1096"/>
                  </a:lnTo>
                  <a:cubicBezTo>
                    <a:pt x="864" y="1096"/>
                    <a:pt x="888" y="1120"/>
                    <a:pt x="900" y="1120"/>
                  </a:cubicBezTo>
                  <a:cubicBezTo>
                    <a:pt x="900" y="1120"/>
                    <a:pt x="900" y="1118"/>
                    <a:pt x="901" y="1118"/>
                  </a:cubicBezTo>
                  <a:cubicBezTo>
                    <a:pt x="903" y="1118"/>
                    <a:pt x="907" y="1120"/>
                    <a:pt x="915" y="1131"/>
                  </a:cubicBezTo>
                  <a:lnTo>
                    <a:pt x="915" y="1131"/>
                  </a:lnTo>
                  <a:cubicBezTo>
                    <a:pt x="905" y="1116"/>
                    <a:pt x="890" y="1091"/>
                    <a:pt x="888" y="1075"/>
                  </a:cubicBezTo>
                  <a:lnTo>
                    <a:pt x="888" y="1075"/>
                  </a:lnTo>
                  <a:cubicBezTo>
                    <a:pt x="895" y="1085"/>
                    <a:pt x="912" y="1108"/>
                    <a:pt x="912" y="1108"/>
                  </a:cubicBezTo>
                  <a:lnTo>
                    <a:pt x="935" y="1131"/>
                  </a:lnTo>
                  <a:lnTo>
                    <a:pt x="935" y="1131"/>
                  </a:lnTo>
                  <a:cubicBezTo>
                    <a:pt x="943" y="1131"/>
                    <a:pt x="932" y="1101"/>
                    <a:pt x="929" y="1088"/>
                  </a:cubicBezTo>
                  <a:lnTo>
                    <a:pt x="929" y="1088"/>
                  </a:lnTo>
                  <a:cubicBezTo>
                    <a:pt x="931" y="1091"/>
                    <a:pt x="934" y="1094"/>
                    <a:pt x="935" y="1096"/>
                  </a:cubicBezTo>
                  <a:cubicBezTo>
                    <a:pt x="930" y="1085"/>
                    <a:pt x="928" y="1081"/>
                    <a:pt x="927" y="1081"/>
                  </a:cubicBezTo>
                  <a:lnTo>
                    <a:pt x="927" y="1081"/>
                  </a:lnTo>
                  <a:cubicBezTo>
                    <a:pt x="927" y="1081"/>
                    <a:pt x="927" y="1084"/>
                    <a:pt x="929" y="1088"/>
                  </a:cubicBezTo>
                  <a:lnTo>
                    <a:pt x="929" y="1088"/>
                  </a:lnTo>
                  <a:cubicBezTo>
                    <a:pt x="927" y="1086"/>
                    <a:pt x="926" y="1084"/>
                    <a:pt x="924" y="1082"/>
                  </a:cubicBezTo>
                  <a:lnTo>
                    <a:pt x="924" y="1082"/>
                  </a:lnTo>
                  <a:cubicBezTo>
                    <a:pt x="924" y="1082"/>
                    <a:pt x="924" y="1081"/>
                    <a:pt x="923" y="1081"/>
                  </a:cubicBezTo>
                  <a:lnTo>
                    <a:pt x="923" y="1081"/>
                  </a:lnTo>
                  <a:cubicBezTo>
                    <a:pt x="923" y="1081"/>
                    <a:pt x="923" y="1081"/>
                    <a:pt x="923" y="1081"/>
                  </a:cubicBezTo>
                  <a:lnTo>
                    <a:pt x="923" y="1081"/>
                  </a:lnTo>
                  <a:cubicBezTo>
                    <a:pt x="917" y="1072"/>
                    <a:pt x="909" y="1061"/>
                    <a:pt x="901" y="1050"/>
                  </a:cubicBezTo>
                  <a:lnTo>
                    <a:pt x="901" y="1050"/>
                  </a:lnTo>
                  <a:lnTo>
                    <a:pt x="912" y="1060"/>
                  </a:lnTo>
                  <a:lnTo>
                    <a:pt x="900" y="1024"/>
                  </a:lnTo>
                  <a:lnTo>
                    <a:pt x="900" y="1024"/>
                  </a:lnTo>
                  <a:cubicBezTo>
                    <a:pt x="909" y="1043"/>
                    <a:pt x="918" y="1054"/>
                    <a:pt x="922" y="1069"/>
                  </a:cubicBezTo>
                  <a:lnTo>
                    <a:pt x="922" y="1069"/>
                  </a:lnTo>
                  <a:cubicBezTo>
                    <a:pt x="920" y="1069"/>
                    <a:pt x="917" y="1066"/>
                    <a:pt x="912" y="1060"/>
                  </a:cubicBezTo>
                  <a:lnTo>
                    <a:pt x="912" y="1060"/>
                  </a:lnTo>
                  <a:cubicBezTo>
                    <a:pt x="916" y="1069"/>
                    <a:pt x="920" y="1076"/>
                    <a:pt x="923" y="1081"/>
                  </a:cubicBezTo>
                  <a:lnTo>
                    <a:pt x="923" y="1081"/>
                  </a:lnTo>
                  <a:cubicBezTo>
                    <a:pt x="923" y="1076"/>
                    <a:pt x="923" y="1073"/>
                    <a:pt x="922" y="1069"/>
                  </a:cubicBezTo>
                  <a:lnTo>
                    <a:pt x="922" y="1069"/>
                  </a:lnTo>
                  <a:cubicBezTo>
                    <a:pt x="922" y="1069"/>
                    <a:pt x="922" y="1069"/>
                    <a:pt x="922" y="1069"/>
                  </a:cubicBezTo>
                  <a:cubicBezTo>
                    <a:pt x="924" y="1069"/>
                    <a:pt x="924" y="1066"/>
                    <a:pt x="924" y="1060"/>
                  </a:cubicBezTo>
                  <a:lnTo>
                    <a:pt x="971" y="1131"/>
                  </a:lnTo>
                  <a:cubicBezTo>
                    <a:pt x="983" y="1131"/>
                    <a:pt x="959" y="1096"/>
                    <a:pt x="959" y="1084"/>
                  </a:cubicBezTo>
                  <a:lnTo>
                    <a:pt x="959" y="1084"/>
                  </a:lnTo>
                  <a:cubicBezTo>
                    <a:pt x="959" y="1084"/>
                    <a:pt x="983" y="1108"/>
                    <a:pt x="995" y="1108"/>
                  </a:cubicBezTo>
                  <a:cubicBezTo>
                    <a:pt x="996" y="1108"/>
                    <a:pt x="997" y="1109"/>
                    <a:pt x="997" y="1109"/>
                  </a:cubicBezTo>
                  <a:cubicBezTo>
                    <a:pt x="1006" y="1109"/>
                    <a:pt x="929" y="1030"/>
                    <a:pt x="944" y="1030"/>
                  </a:cubicBezTo>
                  <a:cubicBezTo>
                    <a:pt x="947" y="1030"/>
                    <a:pt x="951" y="1032"/>
                    <a:pt x="959" y="1036"/>
                  </a:cubicBezTo>
                  <a:cubicBezTo>
                    <a:pt x="978" y="1055"/>
                    <a:pt x="996" y="1080"/>
                    <a:pt x="1003" y="1080"/>
                  </a:cubicBezTo>
                  <a:cubicBezTo>
                    <a:pt x="1006" y="1080"/>
                    <a:pt x="1007" y="1077"/>
                    <a:pt x="1007" y="1072"/>
                  </a:cubicBezTo>
                  <a:cubicBezTo>
                    <a:pt x="1003" y="1068"/>
                    <a:pt x="992" y="1057"/>
                    <a:pt x="983" y="1048"/>
                  </a:cubicBezTo>
                  <a:lnTo>
                    <a:pt x="983" y="1048"/>
                  </a:lnTo>
                  <a:cubicBezTo>
                    <a:pt x="1002" y="1063"/>
                    <a:pt x="1011" y="1069"/>
                    <a:pt x="1014" y="1069"/>
                  </a:cubicBezTo>
                  <a:cubicBezTo>
                    <a:pt x="1021" y="1069"/>
                    <a:pt x="999" y="1044"/>
                    <a:pt x="983" y="1036"/>
                  </a:cubicBezTo>
                  <a:cubicBezTo>
                    <a:pt x="980" y="1030"/>
                    <a:pt x="981" y="1028"/>
                    <a:pt x="984" y="1028"/>
                  </a:cubicBezTo>
                  <a:cubicBezTo>
                    <a:pt x="992" y="1028"/>
                    <a:pt x="1019" y="1048"/>
                    <a:pt x="1019" y="1048"/>
                  </a:cubicBezTo>
                  <a:cubicBezTo>
                    <a:pt x="1031" y="1048"/>
                    <a:pt x="959" y="989"/>
                    <a:pt x="947" y="965"/>
                  </a:cubicBezTo>
                  <a:cubicBezTo>
                    <a:pt x="944" y="962"/>
                    <a:pt x="943" y="960"/>
                    <a:pt x="944" y="960"/>
                  </a:cubicBezTo>
                  <a:lnTo>
                    <a:pt x="944" y="960"/>
                  </a:lnTo>
                  <a:cubicBezTo>
                    <a:pt x="946" y="960"/>
                    <a:pt x="997" y="1005"/>
                    <a:pt x="999" y="1005"/>
                  </a:cubicBezTo>
                  <a:cubicBezTo>
                    <a:pt x="999" y="1005"/>
                    <a:pt x="998" y="1004"/>
                    <a:pt x="995" y="1001"/>
                  </a:cubicBezTo>
                  <a:lnTo>
                    <a:pt x="960" y="966"/>
                  </a:lnTo>
                  <a:lnTo>
                    <a:pt x="960" y="966"/>
                  </a:lnTo>
                  <a:cubicBezTo>
                    <a:pt x="984" y="989"/>
                    <a:pt x="1007" y="1013"/>
                    <a:pt x="1031" y="1024"/>
                  </a:cubicBezTo>
                  <a:cubicBezTo>
                    <a:pt x="1037" y="1028"/>
                    <a:pt x="1042" y="1029"/>
                    <a:pt x="1045" y="1029"/>
                  </a:cubicBezTo>
                  <a:cubicBezTo>
                    <a:pt x="1054" y="1029"/>
                    <a:pt x="1051" y="1018"/>
                    <a:pt x="1043" y="1001"/>
                  </a:cubicBezTo>
                  <a:cubicBezTo>
                    <a:pt x="1037" y="983"/>
                    <a:pt x="1034" y="980"/>
                    <a:pt x="1032" y="980"/>
                  </a:cubicBezTo>
                  <a:cubicBezTo>
                    <a:pt x="1031" y="980"/>
                    <a:pt x="1031" y="980"/>
                    <a:pt x="1031" y="980"/>
                  </a:cubicBezTo>
                  <a:cubicBezTo>
                    <a:pt x="1031" y="980"/>
                    <a:pt x="1031" y="980"/>
                    <a:pt x="1031" y="977"/>
                  </a:cubicBezTo>
                  <a:cubicBezTo>
                    <a:pt x="1024" y="970"/>
                    <a:pt x="1023" y="968"/>
                    <a:pt x="1024" y="968"/>
                  </a:cubicBezTo>
                  <a:lnTo>
                    <a:pt x="1024" y="968"/>
                  </a:lnTo>
                  <a:cubicBezTo>
                    <a:pt x="1027" y="968"/>
                    <a:pt x="1055" y="988"/>
                    <a:pt x="1076" y="1004"/>
                  </a:cubicBezTo>
                  <a:lnTo>
                    <a:pt x="1076" y="1004"/>
                  </a:lnTo>
                  <a:cubicBezTo>
                    <a:pt x="1060" y="992"/>
                    <a:pt x="1044" y="979"/>
                    <a:pt x="1047" y="979"/>
                  </a:cubicBezTo>
                  <a:lnTo>
                    <a:pt x="1047" y="979"/>
                  </a:lnTo>
                  <a:cubicBezTo>
                    <a:pt x="1049" y="979"/>
                    <a:pt x="1055" y="981"/>
                    <a:pt x="1066" y="989"/>
                  </a:cubicBezTo>
                  <a:lnTo>
                    <a:pt x="1066" y="989"/>
                  </a:lnTo>
                  <a:cubicBezTo>
                    <a:pt x="1066" y="989"/>
                    <a:pt x="1036" y="943"/>
                    <a:pt x="1048" y="943"/>
                  </a:cubicBezTo>
                  <a:cubicBezTo>
                    <a:pt x="1051" y="943"/>
                    <a:pt x="1057" y="946"/>
                    <a:pt x="1066" y="953"/>
                  </a:cubicBezTo>
                  <a:lnTo>
                    <a:pt x="1066" y="953"/>
                  </a:lnTo>
                  <a:lnTo>
                    <a:pt x="1030" y="923"/>
                  </a:lnTo>
                  <a:lnTo>
                    <a:pt x="1030" y="923"/>
                  </a:lnTo>
                  <a:cubicBezTo>
                    <a:pt x="1041" y="929"/>
                    <a:pt x="1048" y="929"/>
                    <a:pt x="1055" y="929"/>
                  </a:cubicBezTo>
                  <a:cubicBezTo>
                    <a:pt x="1078" y="941"/>
                    <a:pt x="1090" y="953"/>
                    <a:pt x="1114" y="965"/>
                  </a:cubicBezTo>
                  <a:cubicBezTo>
                    <a:pt x="1116" y="966"/>
                    <a:pt x="1117" y="966"/>
                    <a:pt x="1117" y="966"/>
                  </a:cubicBezTo>
                  <a:cubicBezTo>
                    <a:pt x="1122" y="966"/>
                    <a:pt x="1031" y="905"/>
                    <a:pt x="1031" y="905"/>
                  </a:cubicBezTo>
                  <a:lnTo>
                    <a:pt x="1031" y="905"/>
                  </a:lnTo>
                  <a:lnTo>
                    <a:pt x="1138" y="965"/>
                  </a:lnTo>
                  <a:cubicBezTo>
                    <a:pt x="1150" y="965"/>
                    <a:pt x="1114" y="941"/>
                    <a:pt x="1090" y="917"/>
                  </a:cubicBezTo>
                  <a:cubicBezTo>
                    <a:pt x="1066" y="917"/>
                    <a:pt x="1055" y="905"/>
                    <a:pt x="1043" y="893"/>
                  </a:cubicBezTo>
                  <a:lnTo>
                    <a:pt x="1043" y="893"/>
                  </a:lnTo>
                  <a:lnTo>
                    <a:pt x="1066" y="905"/>
                  </a:lnTo>
                  <a:lnTo>
                    <a:pt x="1174" y="953"/>
                  </a:lnTo>
                  <a:lnTo>
                    <a:pt x="1174" y="953"/>
                  </a:lnTo>
                  <a:lnTo>
                    <a:pt x="1126" y="929"/>
                  </a:lnTo>
                  <a:cubicBezTo>
                    <a:pt x="1114" y="917"/>
                    <a:pt x="1102" y="917"/>
                    <a:pt x="1102" y="905"/>
                  </a:cubicBezTo>
                  <a:lnTo>
                    <a:pt x="1114" y="905"/>
                  </a:lnTo>
                  <a:lnTo>
                    <a:pt x="1066" y="881"/>
                  </a:lnTo>
                  <a:cubicBezTo>
                    <a:pt x="1063" y="880"/>
                    <a:pt x="1062" y="879"/>
                    <a:pt x="1062" y="879"/>
                  </a:cubicBezTo>
                  <a:lnTo>
                    <a:pt x="1062" y="879"/>
                  </a:lnTo>
                  <a:cubicBezTo>
                    <a:pt x="1064" y="879"/>
                    <a:pt x="1094" y="891"/>
                    <a:pt x="1103" y="895"/>
                  </a:cubicBezTo>
                  <a:lnTo>
                    <a:pt x="1103" y="895"/>
                  </a:lnTo>
                  <a:cubicBezTo>
                    <a:pt x="1113" y="901"/>
                    <a:pt x="1122" y="905"/>
                    <a:pt x="1126" y="905"/>
                  </a:cubicBezTo>
                  <a:cubicBezTo>
                    <a:pt x="1133" y="898"/>
                    <a:pt x="1132" y="891"/>
                    <a:pt x="1119" y="884"/>
                  </a:cubicBezTo>
                  <a:lnTo>
                    <a:pt x="1119" y="884"/>
                  </a:lnTo>
                  <a:cubicBezTo>
                    <a:pt x="1124" y="885"/>
                    <a:pt x="1128" y="885"/>
                    <a:pt x="1131" y="885"/>
                  </a:cubicBezTo>
                  <a:cubicBezTo>
                    <a:pt x="1150" y="885"/>
                    <a:pt x="1142" y="870"/>
                    <a:pt x="1150" y="870"/>
                  </a:cubicBezTo>
                  <a:cubicBezTo>
                    <a:pt x="1150" y="870"/>
                    <a:pt x="1114" y="846"/>
                    <a:pt x="1055" y="822"/>
                  </a:cubicBezTo>
                  <a:lnTo>
                    <a:pt x="1055" y="822"/>
                  </a:lnTo>
                  <a:cubicBezTo>
                    <a:pt x="1115" y="845"/>
                    <a:pt x="1151" y="853"/>
                    <a:pt x="1170" y="853"/>
                  </a:cubicBezTo>
                  <a:cubicBezTo>
                    <a:pt x="1181" y="853"/>
                    <a:pt x="1185" y="850"/>
                    <a:pt x="1185" y="846"/>
                  </a:cubicBezTo>
                  <a:cubicBezTo>
                    <a:pt x="1197" y="846"/>
                    <a:pt x="1185" y="846"/>
                    <a:pt x="1162" y="834"/>
                  </a:cubicBezTo>
                  <a:cubicBezTo>
                    <a:pt x="1138" y="822"/>
                    <a:pt x="1102" y="810"/>
                    <a:pt x="1114" y="798"/>
                  </a:cubicBezTo>
                  <a:lnTo>
                    <a:pt x="1114" y="798"/>
                  </a:lnTo>
                  <a:cubicBezTo>
                    <a:pt x="1114" y="798"/>
                    <a:pt x="1162" y="822"/>
                    <a:pt x="1174" y="822"/>
                  </a:cubicBezTo>
                  <a:cubicBezTo>
                    <a:pt x="1174" y="810"/>
                    <a:pt x="1174" y="810"/>
                    <a:pt x="1174" y="798"/>
                  </a:cubicBezTo>
                  <a:cubicBezTo>
                    <a:pt x="1174" y="792"/>
                    <a:pt x="1174" y="789"/>
                    <a:pt x="1165" y="785"/>
                  </a:cubicBezTo>
                  <a:lnTo>
                    <a:pt x="1165" y="785"/>
                  </a:lnTo>
                  <a:cubicBezTo>
                    <a:pt x="1171" y="786"/>
                    <a:pt x="1178" y="786"/>
                    <a:pt x="1185" y="786"/>
                  </a:cubicBezTo>
                  <a:cubicBezTo>
                    <a:pt x="1197" y="790"/>
                    <a:pt x="1205" y="792"/>
                    <a:pt x="1210" y="792"/>
                  </a:cubicBezTo>
                  <a:cubicBezTo>
                    <a:pt x="1219" y="792"/>
                    <a:pt x="1213" y="786"/>
                    <a:pt x="1197" y="786"/>
                  </a:cubicBezTo>
                  <a:cubicBezTo>
                    <a:pt x="1174" y="786"/>
                    <a:pt x="1185" y="786"/>
                    <a:pt x="1185" y="774"/>
                  </a:cubicBezTo>
                  <a:cubicBezTo>
                    <a:pt x="1185" y="774"/>
                    <a:pt x="1150" y="774"/>
                    <a:pt x="1138" y="762"/>
                  </a:cubicBezTo>
                  <a:lnTo>
                    <a:pt x="1174" y="762"/>
                  </a:lnTo>
                  <a:cubicBezTo>
                    <a:pt x="1174" y="762"/>
                    <a:pt x="1174" y="762"/>
                    <a:pt x="1138" y="750"/>
                  </a:cubicBezTo>
                  <a:cubicBezTo>
                    <a:pt x="1114" y="750"/>
                    <a:pt x="1126" y="750"/>
                    <a:pt x="1126" y="739"/>
                  </a:cubicBezTo>
                  <a:cubicBezTo>
                    <a:pt x="1158" y="739"/>
                    <a:pt x="1174" y="744"/>
                    <a:pt x="1177" y="744"/>
                  </a:cubicBezTo>
                  <a:cubicBezTo>
                    <a:pt x="1179" y="744"/>
                    <a:pt x="1178" y="743"/>
                    <a:pt x="1174" y="739"/>
                  </a:cubicBezTo>
                  <a:lnTo>
                    <a:pt x="1138" y="727"/>
                  </a:lnTo>
                  <a:lnTo>
                    <a:pt x="1174" y="727"/>
                  </a:lnTo>
                  <a:cubicBezTo>
                    <a:pt x="1174" y="727"/>
                    <a:pt x="1162" y="727"/>
                    <a:pt x="1138" y="715"/>
                  </a:cubicBezTo>
                  <a:lnTo>
                    <a:pt x="1197" y="715"/>
                  </a:lnTo>
                  <a:cubicBezTo>
                    <a:pt x="1209" y="715"/>
                    <a:pt x="1233" y="715"/>
                    <a:pt x="1233" y="703"/>
                  </a:cubicBezTo>
                  <a:cubicBezTo>
                    <a:pt x="1233" y="699"/>
                    <a:pt x="1229" y="698"/>
                    <a:pt x="1223" y="698"/>
                  </a:cubicBezTo>
                  <a:cubicBezTo>
                    <a:pt x="1212" y="698"/>
                    <a:pt x="1193" y="703"/>
                    <a:pt x="1185" y="703"/>
                  </a:cubicBezTo>
                  <a:lnTo>
                    <a:pt x="1162" y="703"/>
                  </a:lnTo>
                  <a:cubicBezTo>
                    <a:pt x="1245" y="703"/>
                    <a:pt x="1185" y="679"/>
                    <a:pt x="1174" y="679"/>
                  </a:cubicBezTo>
                  <a:lnTo>
                    <a:pt x="1197" y="679"/>
                  </a:lnTo>
                  <a:cubicBezTo>
                    <a:pt x="1209" y="679"/>
                    <a:pt x="1209" y="667"/>
                    <a:pt x="1209" y="667"/>
                  </a:cubicBezTo>
                  <a:cubicBezTo>
                    <a:pt x="1209" y="667"/>
                    <a:pt x="1197" y="643"/>
                    <a:pt x="1245" y="643"/>
                  </a:cubicBezTo>
                  <a:lnTo>
                    <a:pt x="1126" y="643"/>
                  </a:lnTo>
                  <a:lnTo>
                    <a:pt x="1209" y="631"/>
                  </a:lnTo>
                  <a:cubicBezTo>
                    <a:pt x="1228" y="631"/>
                    <a:pt x="1232" y="624"/>
                    <a:pt x="1227" y="621"/>
                  </a:cubicBezTo>
                  <a:lnTo>
                    <a:pt x="1227" y="621"/>
                  </a:lnTo>
                  <a:cubicBezTo>
                    <a:pt x="1229" y="621"/>
                    <a:pt x="1231" y="620"/>
                    <a:pt x="1233" y="620"/>
                  </a:cubicBezTo>
                  <a:lnTo>
                    <a:pt x="1233" y="620"/>
                  </a:lnTo>
                  <a:lnTo>
                    <a:pt x="1227" y="621"/>
                  </a:lnTo>
                  <a:lnTo>
                    <a:pt x="1227" y="621"/>
                  </a:lnTo>
                  <a:cubicBezTo>
                    <a:pt x="1226" y="620"/>
                    <a:pt x="1224" y="620"/>
                    <a:pt x="1221" y="620"/>
                  </a:cubicBezTo>
                  <a:lnTo>
                    <a:pt x="1185" y="620"/>
                  </a:lnTo>
                  <a:lnTo>
                    <a:pt x="1221" y="608"/>
                  </a:lnTo>
                  <a:lnTo>
                    <a:pt x="1126" y="608"/>
                  </a:lnTo>
                  <a:cubicBezTo>
                    <a:pt x="1126" y="608"/>
                    <a:pt x="1209" y="596"/>
                    <a:pt x="1221" y="596"/>
                  </a:cubicBezTo>
                  <a:cubicBezTo>
                    <a:pt x="1227" y="590"/>
                    <a:pt x="1212" y="590"/>
                    <a:pt x="1193" y="590"/>
                  </a:cubicBezTo>
                  <a:cubicBezTo>
                    <a:pt x="1174" y="590"/>
                    <a:pt x="1150" y="590"/>
                    <a:pt x="1138" y="584"/>
                  </a:cubicBezTo>
                  <a:cubicBezTo>
                    <a:pt x="1134" y="582"/>
                    <a:pt x="1131" y="581"/>
                    <a:pt x="1128" y="579"/>
                  </a:cubicBezTo>
                  <a:lnTo>
                    <a:pt x="1128" y="579"/>
                  </a:lnTo>
                  <a:cubicBezTo>
                    <a:pt x="1122" y="582"/>
                    <a:pt x="1117" y="584"/>
                    <a:pt x="1114" y="584"/>
                  </a:cubicBezTo>
                  <a:cubicBezTo>
                    <a:pt x="1108" y="584"/>
                    <a:pt x="1113" y="581"/>
                    <a:pt x="1122" y="577"/>
                  </a:cubicBezTo>
                  <a:lnTo>
                    <a:pt x="1122" y="577"/>
                  </a:lnTo>
                  <a:cubicBezTo>
                    <a:pt x="1124" y="577"/>
                    <a:pt x="1126" y="578"/>
                    <a:pt x="1128" y="579"/>
                  </a:cubicBezTo>
                  <a:lnTo>
                    <a:pt x="1128" y="579"/>
                  </a:lnTo>
                  <a:cubicBezTo>
                    <a:pt x="1133" y="577"/>
                    <a:pt x="1138" y="575"/>
                    <a:pt x="1144" y="572"/>
                  </a:cubicBezTo>
                  <a:lnTo>
                    <a:pt x="1144" y="572"/>
                  </a:lnTo>
                  <a:cubicBezTo>
                    <a:pt x="1140" y="572"/>
                    <a:pt x="1136" y="572"/>
                    <a:pt x="1133" y="572"/>
                  </a:cubicBezTo>
                  <a:lnTo>
                    <a:pt x="1133" y="572"/>
                  </a:lnTo>
                  <a:cubicBezTo>
                    <a:pt x="1129" y="574"/>
                    <a:pt x="1125" y="575"/>
                    <a:pt x="1122" y="577"/>
                  </a:cubicBezTo>
                  <a:lnTo>
                    <a:pt x="1122" y="577"/>
                  </a:lnTo>
                  <a:cubicBezTo>
                    <a:pt x="1114" y="573"/>
                    <a:pt x="1114" y="572"/>
                    <a:pt x="1133" y="572"/>
                  </a:cubicBezTo>
                  <a:lnTo>
                    <a:pt x="1133" y="572"/>
                  </a:lnTo>
                  <a:cubicBezTo>
                    <a:pt x="1160" y="561"/>
                    <a:pt x="1203" y="546"/>
                    <a:pt x="1203" y="546"/>
                  </a:cubicBezTo>
                  <a:lnTo>
                    <a:pt x="1203" y="546"/>
                  </a:lnTo>
                  <a:cubicBezTo>
                    <a:pt x="1203" y="546"/>
                    <a:pt x="1201" y="547"/>
                    <a:pt x="1197" y="548"/>
                  </a:cubicBezTo>
                  <a:lnTo>
                    <a:pt x="1114" y="560"/>
                  </a:lnTo>
                  <a:lnTo>
                    <a:pt x="1055" y="560"/>
                  </a:lnTo>
                  <a:cubicBezTo>
                    <a:pt x="1126" y="548"/>
                    <a:pt x="1150" y="548"/>
                    <a:pt x="1150" y="536"/>
                  </a:cubicBezTo>
                  <a:lnTo>
                    <a:pt x="1090" y="536"/>
                  </a:lnTo>
                  <a:lnTo>
                    <a:pt x="1162" y="512"/>
                  </a:lnTo>
                  <a:cubicBezTo>
                    <a:pt x="1185" y="512"/>
                    <a:pt x="1185" y="500"/>
                    <a:pt x="1174" y="500"/>
                  </a:cubicBezTo>
                  <a:cubicBezTo>
                    <a:pt x="1174" y="500"/>
                    <a:pt x="1121" y="516"/>
                    <a:pt x="1114" y="516"/>
                  </a:cubicBezTo>
                  <a:cubicBezTo>
                    <a:pt x="1110" y="516"/>
                    <a:pt x="1118" y="512"/>
                    <a:pt x="1150" y="500"/>
                  </a:cubicBezTo>
                  <a:cubicBezTo>
                    <a:pt x="1182" y="493"/>
                    <a:pt x="1189" y="490"/>
                    <a:pt x="1186" y="490"/>
                  </a:cubicBezTo>
                  <a:cubicBezTo>
                    <a:pt x="1179" y="490"/>
                    <a:pt x="1126" y="500"/>
                    <a:pt x="1126" y="500"/>
                  </a:cubicBezTo>
                  <a:cubicBezTo>
                    <a:pt x="1114" y="500"/>
                    <a:pt x="1174" y="477"/>
                    <a:pt x="1162" y="477"/>
                  </a:cubicBezTo>
                  <a:lnTo>
                    <a:pt x="1162" y="477"/>
                  </a:lnTo>
                  <a:lnTo>
                    <a:pt x="1102" y="500"/>
                  </a:lnTo>
                  <a:cubicBezTo>
                    <a:pt x="1126" y="489"/>
                    <a:pt x="1138" y="477"/>
                    <a:pt x="1162" y="465"/>
                  </a:cubicBezTo>
                  <a:cubicBezTo>
                    <a:pt x="1170" y="465"/>
                    <a:pt x="1178" y="459"/>
                    <a:pt x="1171" y="459"/>
                  </a:cubicBezTo>
                  <a:cubicBezTo>
                    <a:pt x="1168" y="459"/>
                    <a:pt x="1162" y="461"/>
                    <a:pt x="1150" y="465"/>
                  </a:cubicBezTo>
                  <a:cubicBezTo>
                    <a:pt x="1142" y="473"/>
                    <a:pt x="1138" y="475"/>
                    <a:pt x="1136" y="475"/>
                  </a:cubicBezTo>
                  <a:cubicBezTo>
                    <a:pt x="1133" y="475"/>
                    <a:pt x="1138" y="465"/>
                    <a:pt x="1138" y="465"/>
                  </a:cubicBezTo>
                  <a:lnTo>
                    <a:pt x="1138" y="465"/>
                  </a:lnTo>
                  <a:cubicBezTo>
                    <a:pt x="1138" y="465"/>
                    <a:pt x="1138" y="465"/>
                    <a:pt x="1138" y="465"/>
                  </a:cubicBezTo>
                  <a:lnTo>
                    <a:pt x="1078" y="465"/>
                  </a:lnTo>
                  <a:cubicBezTo>
                    <a:pt x="1043" y="477"/>
                    <a:pt x="1043" y="477"/>
                    <a:pt x="1043" y="477"/>
                  </a:cubicBezTo>
                  <a:lnTo>
                    <a:pt x="1087" y="454"/>
                  </a:lnTo>
                  <a:lnTo>
                    <a:pt x="1087" y="454"/>
                  </a:lnTo>
                  <a:cubicBezTo>
                    <a:pt x="1079" y="456"/>
                    <a:pt x="1074" y="458"/>
                    <a:pt x="1070" y="458"/>
                  </a:cubicBezTo>
                  <a:cubicBezTo>
                    <a:pt x="1068" y="458"/>
                    <a:pt x="1066" y="457"/>
                    <a:pt x="1066" y="453"/>
                  </a:cubicBezTo>
                  <a:cubicBezTo>
                    <a:pt x="1080" y="446"/>
                    <a:pt x="1089" y="440"/>
                    <a:pt x="1099" y="435"/>
                  </a:cubicBezTo>
                  <a:lnTo>
                    <a:pt x="1099" y="435"/>
                  </a:lnTo>
                  <a:cubicBezTo>
                    <a:pt x="1094" y="438"/>
                    <a:pt x="1090" y="441"/>
                    <a:pt x="1090" y="441"/>
                  </a:cubicBezTo>
                  <a:cubicBezTo>
                    <a:pt x="1090" y="441"/>
                    <a:pt x="1093" y="444"/>
                    <a:pt x="1101" y="444"/>
                  </a:cubicBezTo>
                  <a:cubicBezTo>
                    <a:pt x="1104" y="444"/>
                    <a:pt x="1107" y="443"/>
                    <a:pt x="1112" y="442"/>
                  </a:cubicBezTo>
                  <a:lnTo>
                    <a:pt x="1112" y="442"/>
                  </a:lnTo>
                  <a:lnTo>
                    <a:pt x="1087" y="454"/>
                  </a:lnTo>
                  <a:lnTo>
                    <a:pt x="1087" y="454"/>
                  </a:lnTo>
                  <a:cubicBezTo>
                    <a:pt x="1091" y="454"/>
                    <a:pt x="1096" y="453"/>
                    <a:pt x="1102" y="453"/>
                  </a:cubicBezTo>
                  <a:lnTo>
                    <a:pt x="1113" y="442"/>
                  </a:lnTo>
                  <a:lnTo>
                    <a:pt x="1113" y="442"/>
                  </a:lnTo>
                  <a:cubicBezTo>
                    <a:pt x="1120" y="439"/>
                    <a:pt x="1128" y="436"/>
                    <a:pt x="1138" y="429"/>
                  </a:cubicBezTo>
                  <a:lnTo>
                    <a:pt x="1138" y="429"/>
                  </a:lnTo>
                  <a:lnTo>
                    <a:pt x="1114" y="441"/>
                  </a:lnTo>
                  <a:lnTo>
                    <a:pt x="1114" y="441"/>
                  </a:lnTo>
                  <a:lnTo>
                    <a:pt x="1126" y="429"/>
                  </a:lnTo>
                  <a:cubicBezTo>
                    <a:pt x="1115" y="429"/>
                    <a:pt x="1107" y="431"/>
                    <a:pt x="1099" y="435"/>
                  </a:cubicBezTo>
                  <a:lnTo>
                    <a:pt x="1099" y="435"/>
                  </a:lnTo>
                  <a:cubicBezTo>
                    <a:pt x="1109" y="428"/>
                    <a:pt x="1126" y="417"/>
                    <a:pt x="1126" y="417"/>
                  </a:cubicBezTo>
                  <a:cubicBezTo>
                    <a:pt x="1162" y="381"/>
                    <a:pt x="1138" y="369"/>
                    <a:pt x="1126" y="358"/>
                  </a:cubicBezTo>
                  <a:cubicBezTo>
                    <a:pt x="1114" y="346"/>
                    <a:pt x="1150" y="334"/>
                    <a:pt x="1150" y="334"/>
                  </a:cubicBezTo>
                  <a:lnTo>
                    <a:pt x="1114" y="334"/>
                  </a:lnTo>
                  <a:cubicBezTo>
                    <a:pt x="1108" y="328"/>
                    <a:pt x="1102" y="325"/>
                    <a:pt x="1095" y="325"/>
                  </a:cubicBezTo>
                  <a:cubicBezTo>
                    <a:pt x="1087" y="325"/>
                    <a:pt x="1078" y="328"/>
                    <a:pt x="1066" y="334"/>
                  </a:cubicBezTo>
                  <a:cubicBezTo>
                    <a:pt x="1055" y="334"/>
                    <a:pt x="1043" y="334"/>
                    <a:pt x="1031" y="346"/>
                  </a:cubicBezTo>
                  <a:cubicBezTo>
                    <a:pt x="1027" y="350"/>
                    <a:pt x="1024" y="351"/>
                    <a:pt x="1022" y="351"/>
                  </a:cubicBezTo>
                  <a:cubicBezTo>
                    <a:pt x="1019" y="351"/>
                    <a:pt x="1019" y="346"/>
                    <a:pt x="1019" y="346"/>
                  </a:cubicBezTo>
                  <a:cubicBezTo>
                    <a:pt x="1019" y="346"/>
                    <a:pt x="1043" y="334"/>
                    <a:pt x="1043" y="334"/>
                  </a:cubicBezTo>
                  <a:cubicBezTo>
                    <a:pt x="1043" y="322"/>
                    <a:pt x="1043" y="310"/>
                    <a:pt x="1031" y="310"/>
                  </a:cubicBezTo>
                  <a:cubicBezTo>
                    <a:pt x="1031" y="310"/>
                    <a:pt x="1031" y="305"/>
                    <a:pt x="1027" y="305"/>
                  </a:cubicBezTo>
                  <a:cubicBezTo>
                    <a:pt x="1025" y="305"/>
                    <a:pt x="1023" y="306"/>
                    <a:pt x="1019" y="310"/>
                  </a:cubicBezTo>
                  <a:lnTo>
                    <a:pt x="935" y="381"/>
                  </a:lnTo>
                  <a:cubicBezTo>
                    <a:pt x="959" y="358"/>
                    <a:pt x="983" y="334"/>
                    <a:pt x="1007" y="310"/>
                  </a:cubicBezTo>
                  <a:cubicBezTo>
                    <a:pt x="1028" y="289"/>
                    <a:pt x="1028" y="284"/>
                    <a:pt x="1025" y="284"/>
                  </a:cubicBezTo>
                  <a:cubicBezTo>
                    <a:pt x="1023" y="284"/>
                    <a:pt x="1019" y="286"/>
                    <a:pt x="1019" y="286"/>
                  </a:cubicBezTo>
                  <a:cubicBezTo>
                    <a:pt x="1019" y="286"/>
                    <a:pt x="1007" y="286"/>
                    <a:pt x="1019" y="262"/>
                  </a:cubicBezTo>
                  <a:lnTo>
                    <a:pt x="1031" y="239"/>
                  </a:lnTo>
                  <a:lnTo>
                    <a:pt x="1031" y="239"/>
                  </a:lnTo>
                  <a:cubicBezTo>
                    <a:pt x="1019" y="250"/>
                    <a:pt x="1007" y="262"/>
                    <a:pt x="995" y="274"/>
                  </a:cubicBezTo>
                  <a:cubicBezTo>
                    <a:pt x="992" y="276"/>
                    <a:pt x="990" y="276"/>
                    <a:pt x="989" y="276"/>
                  </a:cubicBezTo>
                  <a:cubicBezTo>
                    <a:pt x="979" y="276"/>
                    <a:pt x="1007" y="237"/>
                    <a:pt x="1007" y="227"/>
                  </a:cubicBezTo>
                  <a:cubicBezTo>
                    <a:pt x="1007" y="225"/>
                    <a:pt x="1006" y="224"/>
                    <a:pt x="1006" y="224"/>
                  </a:cubicBezTo>
                  <a:cubicBezTo>
                    <a:pt x="1000" y="224"/>
                    <a:pt x="980" y="252"/>
                    <a:pt x="951" y="272"/>
                  </a:cubicBezTo>
                  <a:lnTo>
                    <a:pt x="951" y="272"/>
                  </a:lnTo>
                  <a:cubicBezTo>
                    <a:pt x="963" y="256"/>
                    <a:pt x="978" y="236"/>
                    <a:pt x="983" y="227"/>
                  </a:cubicBezTo>
                  <a:lnTo>
                    <a:pt x="983" y="227"/>
                  </a:lnTo>
                  <a:cubicBezTo>
                    <a:pt x="970" y="240"/>
                    <a:pt x="947" y="262"/>
                    <a:pt x="947" y="262"/>
                  </a:cubicBezTo>
                  <a:cubicBezTo>
                    <a:pt x="947" y="262"/>
                    <a:pt x="971" y="227"/>
                    <a:pt x="983" y="215"/>
                  </a:cubicBezTo>
                  <a:cubicBezTo>
                    <a:pt x="983" y="201"/>
                    <a:pt x="983" y="195"/>
                    <a:pt x="981" y="195"/>
                  </a:cubicBezTo>
                  <a:cubicBezTo>
                    <a:pt x="979" y="195"/>
                    <a:pt x="976" y="198"/>
                    <a:pt x="971" y="203"/>
                  </a:cubicBezTo>
                  <a:cubicBezTo>
                    <a:pt x="967" y="203"/>
                    <a:pt x="961" y="204"/>
                    <a:pt x="955" y="204"/>
                  </a:cubicBezTo>
                  <a:cubicBezTo>
                    <a:pt x="945" y="204"/>
                    <a:pt x="939" y="199"/>
                    <a:pt x="971" y="167"/>
                  </a:cubicBezTo>
                  <a:cubicBezTo>
                    <a:pt x="971" y="163"/>
                    <a:pt x="970" y="162"/>
                    <a:pt x="968" y="162"/>
                  </a:cubicBezTo>
                  <a:cubicBezTo>
                    <a:pt x="963" y="162"/>
                    <a:pt x="955" y="167"/>
                    <a:pt x="947" y="167"/>
                  </a:cubicBezTo>
                  <a:cubicBezTo>
                    <a:pt x="947" y="167"/>
                    <a:pt x="912" y="167"/>
                    <a:pt x="888" y="191"/>
                  </a:cubicBezTo>
                  <a:cubicBezTo>
                    <a:pt x="883" y="195"/>
                    <a:pt x="878" y="201"/>
                    <a:pt x="871" y="208"/>
                  </a:cubicBezTo>
                  <a:lnTo>
                    <a:pt x="871" y="208"/>
                  </a:lnTo>
                  <a:cubicBezTo>
                    <a:pt x="877" y="196"/>
                    <a:pt x="883" y="183"/>
                    <a:pt x="888" y="167"/>
                  </a:cubicBezTo>
                  <a:cubicBezTo>
                    <a:pt x="888" y="163"/>
                    <a:pt x="886" y="162"/>
                    <a:pt x="885" y="162"/>
                  </a:cubicBezTo>
                  <a:cubicBezTo>
                    <a:pt x="881" y="162"/>
                    <a:pt x="876" y="167"/>
                    <a:pt x="876" y="167"/>
                  </a:cubicBezTo>
                  <a:lnTo>
                    <a:pt x="876" y="155"/>
                  </a:lnTo>
                  <a:cubicBezTo>
                    <a:pt x="876" y="131"/>
                    <a:pt x="876" y="131"/>
                    <a:pt x="864" y="131"/>
                  </a:cubicBezTo>
                  <a:cubicBezTo>
                    <a:pt x="858" y="143"/>
                    <a:pt x="852" y="146"/>
                    <a:pt x="848" y="146"/>
                  </a:cubicBezTo>
                  <a:cubicBezTo>
                    <a:pt x="843" y="146"/>
                    <a:pt x="840" y="143"/>
                    <a:pt x="840" y="143"/>
                  </a:cubicBezTo>
                  <a:lnTo>
                    <a:pt x="769" y="310"/>
                  </a:lnTo>
                  <a:cubicBezTo>
                    <a:pt x="769" y="286"/>
                    <a:pt x="781" y="250"/>
                    <a:pt x="804" y="215"/>
                  </a:cubicBezTo>
                  <a:cubicBezTo>
                    <a:pt x="828" y="167"/>
                    <a:pt x="840" y="143"/>
                    <a:pt x="828" y="143"/>
                  </a:cubicBezTo>
                  <a:lnTo>
                    <a:pt x="828" y="143"/>
                  </a:lnTo>
                  <a:cubicBezTo>
                    <a:pt x="828" y="143"/>
                    <a:pt x="828" y="143"/>
                    <a:pt x="816" y="155"/>
                  </a:cubicBezTo>
                  <a:cubicBezTo>
                    <a:pt x="807" y="165"/>
                    <a:pt x="805" y="182"/>
                    <a:pt x="805" y="182"/>
                  </a:cubicBezTo>
                  <a:cubicBezTo>
                    <a:pt x="804" y="182"/>
                    <a:pt x="804" y="181"/>
                    <a:pt x="804" y="179"/>
                  </a:cubicBezTo>
                  <a:cubicBezTo>
                    <a:pt x="808" y="166"/>
                    <a:pt x="810" y="154"/>
                    <a:pt x="812" y="143"/>
                  </a:cubicBezTo>
                  <a:lnTo>
                    <a:pt x="812" y="143"/>
                  </a:lnTo>
                  <a:cubicBezTo>
                    <a:pt x="810" y="143"/>
                    <a:pt x="808" y="143"/>
                    <a:pt x="804" y="143"/>
                  </a:cubicBezTo>
                  <a:cubicBezTo>
                    <a:pt x="808" y="135"/>
                    <a:pt x="812" y="127"/>
                    <a:pt x="816" y="120"/>
                  </a:cubicBezTo>
                  <a:lnTo>
                    <a:pt x="816" y="120"/>
                  </a:lnTo>
                  <a:cubicBezTo>
                    <a:pt x="816" y="121"/>
                    <a:pt x="816" y="121"/>
                    <a:pt x="816" y="122"/>
                  </a:cubicBezTo>
                  <a:lnTo>
                    <a:pt x="816" y="122"/>
                  </a:lnTo>
                  <a:cubicBezTo>
                    <a:pt x="816" y="122"/>
                    <a:pt x="816" y="122"/>
                    <a:pt x="816" y="122"/>
                  </a:cubicBezTo>
                  <a:lnTo>
                    <a:pt x="816" y="122"/>
                  </a:lnTo>
                  <a:lnTo>
                    <a:pt x="816" y="131"/>
                  </a:lnTo>
                  <a:cubicBezTo>
                    <a:pt x="840" y="96"/>
                    <a:pt x="840" y="84"/>
                    <a:pt x="840" y="84"/>
                  </a:cubicBezTo>
                  <a:lnTo>
                    <a:pt x="840" y="84"/>
                  </a:lnTo>
                  <a:cubicBezTo>
                    <a:pt x="832" y="91"/>
                    <a:pt x="825" y="104"/>
                    <a:pt x="817" y="119"/>
                  </a:cubicBezTo>
                  <a:lnTo>
                    <a:pt x="817" y="119"/>
                  </a:lnTo>
                  <a:cubicBezTo>
                    <a:pt x="822" y="98"/>
                    <a:pt x="828" y="79"/>
                    <a:pt x="840" y="60"/>
                  </a:cubicBezTo>
                  <a:lnTo>
                    <a:pt x="840" y="60"/>
                  </a:lnTo>
                  <a:cubicBezTo>
                    <a:pt x="816" y="96"/>
                    <a:pt x="816" y="96"/>
                    <a:pt x="804" y="96"/>
                  </a:cubicBezTo>
                  <a:cubicBezTo>
                    <a:pt x="804" y="96"/>
                    <a:pt x="804" y="96"/>
                    <a:pt x="793" y="119"/>
                  </a:cubicBezTo>
                  <a:cubicBezTo>
                    <a:pt x="783" y="129"/>
                    <a:pt x="773" y="147"/>
                    <a:pt x="770" y="147"/>
                  </a:cubicBezTo>
                  <a:cubicBezTo>
                    <a:pt x="769" y="147"/>
                    <a:pt x="769" y="146"/>
                    <a:pt x="769" y="143"/>
                  </a:cubicBezTo>
                  <a:cubicBezTo>
                    <a:pt x="769" y="143"/>
                    <a:pt x="781" y="96"/>
                    <a:pt x="781" y="96"/>
                  </a:cubicBezTo>
                  <a:lnTo>
                    <a:pt x="781" y="96"/>
                  </a:lnTo>
                  <a:cubicBezTo>
                    <a:pt x="781" y="96"/>
                    <a:pt x="769" y="108"/>
                    <a:pt x="769" y="108"/>
                  </a:cubicBezTo>
                  <a:lnTo>
                    <a:pt x="757" y="108"/>
                  </a:lnTo>
                  <a:cubicBezTo>
                    <a:pt x="759" y="97"/>
                    <a:pt x="760" y="93"/>
                    <a:pt x="760" y="93"/>
                  </a:cubicBezTo>
                  <a:lnTo>
                    <a:pt x="760" y="93"/>
                  </a:lnTo>
                  <a:cubicBezTo>
                    <a:pt x="759" y="93"/>
                    <a:pt x="742" y="148"/>
                    <a:pt x="733" y="167"/>
                  </a:cubicBezTo>
                  <a:cubicBezTo>
                    <a:pt x="727" y="179"/>
                    <a:pt x="724" y="187"/>
                    <a:pt x="723" y="193"/>
                  </a:cubicBezTo>
                  <a:lnTo>
                    <a:pt x="723" y="193"/>
                  </a:lnTo>
                  <a:cubicBezTo>
                    <a:pt x="734" y="129"/>
                    <a:pt x="744" y="108"/>
                    <a:pt x="733" y="108"/>
                  </a:cubicBezTo>
                  <a:cubicBezTo>
                    <a:pt x="733" y="96"/>
                    <a:pt x="709" y="96"/>
                    <a:pt x="697" y="96"/>
                  </a:cubicBezTo>
                  <a:cubicBezTo>
                    <a:pt x="692" y="91"/>
                    <a:pt x="689" y="88"/>
                    <a:pt x="688" y="88"/>
                  </a:cubicBezTo>
                  <a:cubicBezTo>
                    <a:pt x="685" y="88"/>
                    <a:pt x="685" y="94"/>
                    <a:pt x="685" y="108"/>
                  </a:cubicBezTo>
                  <a:cubicBezTo>
                    <a:pt x="685" y="127"/>
                    <a:pt x="677" y="146"/>
                    <a:pt x="675" y="146"/>
                  </a:cubicBezTo>
                  <a:cubicBezTo>
                    <a:pt x="674" y="146"/>
                    <a:pt x="674" y="145"/>
                    <a:pt x="674" y="143"/>
                  </a:cubicBezTo>
                  <a:cubicBezTo>
                    <a:pt x="674" y="131"/>
                    <a:pt x="674" y="108"/>
                    <a:pt x="674" y="96"/>
                  </a:cubicBezTo>
                  <a:lnTo>
                    <a:pt x="674" y="84"/>
                  </a:lnTo>
                  <a:cubicBezTo>
                    <a:pt x="674" y="84"/>
                    <a:pt x="670" y="76"/>
                    <a:pt x="664" y="76"/>
                  </a:cubicBezTo>
                  <a:cubicBezTo>
                    <a:pt x="660" y="76"/>
                    <a:pt x="655" y="80"/>
                    <a:pt x="650" y="96"/>
                  </a:cubicBezTo>
                  <a:cubicBezTo>
                    <a:pt x="650" y="104"/>
                    <a:pt x="650" y="107"/>
                    <a:pt x="649" y="107"/>
                  </a:cubicBezTo>
                  <a:cubicBezTo>
                    <a:pt x="648" y="107"/>
                    <a:pt x="647" y="104"/>
                    <a:pt x="644" y="104"/>
                  </a:cubicBezTo>
                  <a:cubicBezTo>
                    <a:pt x="643" y="104"/>
                    <a:pt x="640" y="105"/>
                    <a:pt x="638" y="108"/>
                  </a:cubicBezTo>
                  <a:lnTo>
                    <a:pt x="638" y="24"/>
                  </a:lnTo>
                  <a:cubicBezTo>
                    <a:pt x="638" y="18"/>
                    <a:pt x="635" y="15"/>
                    <a:pt x="632" y="15"/>
                  </a:cubicBezTo>
                  <a:cubicBezTo>
                    <a:pt x="629" y="15"/>
                    <a:pt x="626" y="18"/>
                    <a:pt x="626" y="24"/>
                  </a:cubicBezTo>
                  <a:cubicBezTo>
                    <a:pt x="626" y="58"/>
                    <a:pt x="626" y="91"/>
                    <a:pt x="622" y="96"/>
                  </a:cubicBezTo>
                  <a:lnTo>
                    <a:pt x="622" y="96"/>
                  </a:lnTo>
                  <a:cubicBezTo>
                    <a:pt x="621" y="96"/>
                    <a:pt x="620" y="96"/>
                    <a:pt x="620" y="96"/>
                  </a:cubicBezTo>
                  <a:lnTo>
                    <a:pt x="620" y="96"/>
                  </a:lnTo>
                  <a:cubicBezTo>
                    <a:pt x="618" y="94"/>
                    <a:pt x="616" y="91"/>
                    <a:pt x="614" y="84"/>
                  </a:cubicBezTo>
                  <a:cubicBezTo>
                    <a:pt x="607" y="57"/>
                    <a:pt x="604" y="49"/>
                    <a:pt x="601" y="49"/>
                  </a:cubicBezTo>
                  <a:cubicBezTo>
                    <a:pt x="598" y="49"/>
                    <a:pt x="595" y="55"/>
                    <a:pt x="590" y="60"/>
                  </a:cubicBezTo>
                  <a:cubicBezTo>
                    <a:pt x="590" y="70"/>
                    <a:pt x="590" y="111"/>
                    <a:pt x="590" y="119"/>
                  </a:cubicBezTo>
                  <a:cubicBezTo>
                    <a:pt x="590" y="119"/>
                    <a:pt x="578" y="12"/>
                    <a:pt x="566" y="0"/>
                  </a:cubicBezTo>
                  <a:close/>
                  <a:moveTo>
                    <a:pt x="495" y="1215"/>
                  </a:moveTo>
                  <a:lnTo>
                    <a:pt x="495" y="1215"/>
                  </a:lnTo>
                  <a:cubicBezTo>
                    <a:pt x="483" y="1227"/>
                    <a:pt x="471" y="1251"/>
                    <a:pt x="471" y="1274"/>
                  </a:cubicBezTo>
                  <a:cubicBezTo>
                    <a:pt x="483" y="1251"/>
                    <a:pt x="495" y="1227"/>
                    <a:pt x="495" y="1215"/>
                  </a:cubicBezTo>
                  <a:close/>
                  <a:moveTo>
                    <a:pt x="471" y="1239"/>
                  </a:moveTo>
                  <a:cubicBezTo>
                    <a:pt x="471" y="1239"/>
                    <a:pt x="447" y="1251"/>
                    <a:pt x="447" y="1298"/>
                  </a:cubicBezTo>
                  <a:cubicBezTo>
                    <a:pt x="459" y="1274"/>
                    <a:pt x="459" y="1251"/>
                    <a:pt x="471" y="1239"/>
                  </a:cubicBezTo>
                  <a:close/>
                  <a:moveTo>
                    <a:pt x="566" y="977"/>
                  </a:moveTo>
                  <a:lnTo>
                    <a:pt x="554" y="1060"/>
                  </a:lnTo>
                  <a:cubicBezTo>
                    <a:pt x="547" y="1086"/>
                    <a:pt x="544" y="1096"/>
                    <a:pt x="544" y="1096"/>
                  </a:cubicBezTo>
                  <a:cubicBezTo>
                    <a:pt x="543" y="1096"/>
                    <a:pt x="554" y="1045"/>
                    <a:pt x="554" y="1012"/>
                  </a:cubicBezTo>
                  <a:lnTo>
                    <a:pt x="554" y="1012"/>
                  </a:lnTo>
                  <a:cubicBezTo>
                    <a:pt x="533" y="1087"/>
                    <a:pt x="540" y="1047"/>
                    <a:pt x="525" y="1080"/>
                  </a:cubicBezTo>
                  <a:lnTo>
                    <a:pt x="525" y="1080"/>
                  </a:lnTo>
                  <a:cubicBezTo>
                    <a:pt x="525" y="1080"/>
                    <a:pt x="525" y="1080"/>
                    <a:pt x="525" y="1079"/>
                  </a:cubicBezTo>
                  <a:lnTo>
                    <a:pt x="525" y="1079"/>
                  </a:lnTo>
                  <a:cubicBezTo>
                    <a:pt x="525" y="1080"/>
                    <a:pt x="524" y="1082"/>
                    <a:pt x="524" y="1083"/>
                  </a:cubicBezTo>
                  <a:lnTo>
                    <a:pt x="524" y="1083"/>
                  </a:lnTo>
                  <a:cubicBezTo>
                    <a:pt x="524" y="1082"/>
                    <a:pt x="525" y="1081"/>
                    <a:pt x="525" y="1080"/>
                  </a:cubicBezTo>
                  <a:lnTo>
                    <a:pt x="525" y="1080"/>
                  </a:lnTo>
                  <a:cubicBezTo>
                    <a:pt x="524" y="1105"/>
                    <a:pt x="492" y="1227"/>
                    <a:pt x="483" y="1274"/>
                  </a:cubicBezTo>
                  <a:lnTo>
                    <a:pt x="531" y="1120"/>
                  </a:lnTo>
                  <a:lnTo>
                    <a:pt x="519" y="1215"/>
                  </a:lnTo>
                  <a:cubicBezTo>
                    <a:pt x="531" y="1179"/>
                    <a:pt x="531" y="1191"/>
                    <a:pt x="531" y="1179"/>
                  </a:cubicBezTo>
                  <a:cubicBezTo>
                    <a:pt x="543" y="1155"/>
                    <a:pt x="543" y="1131"/>
                    <a:pt x="554" y="1108"/>
                  </a:cubicBezTo>
                  <a:lnTo>
                    <a:pt x="554" y="1108"/>
                  </a:lnTo>
                  <a:cubicBezTo>
                    <a:pt x="554" y="1147"/>
                    <a:pt x="538" y="1212"/>
                    <a:pt x="539" y="1212"/>
                  </a:cubicBezTo>
                  <a:cubicBezTo>
                    <a:pt x="540" y="1212"/>
                    <a:pt x="541" y="1209"/>
                    <a:pt x="543" y="1203"/>
                  </a:cubicBezTo>
                  <a:cubicBezTo>
                    <a:pt x="546" y="1193"/>
                    <a:pt x="548" y="1188"/>
                    <a:pt x="550" y="1188"/>
                  </a:cubicBezTo>
                  <a:lnTo>
                    <a:pt x="550" y="1188"/>
                  </a:lnTo>
                  <a:cubicBezTo>
                    <a:pt x="552" y="1188"/>
                    <a:pt x="552" y="1198"/>
                    <a:pt x="550" y="1213"/>
                  </a:cubicBezTo>
                  <a:lnTo>
                    <a:pt x="550" y="1213"/>
                  </a:lnTo>
                  <a:cubicBezTo>
                    <a:pt x="551" y="1210"/>
                    <a:pt x="553" y="1206"/>
                    <a:pt x="554" y="1203"/>
                  </a:cubicBezTo>
                  <a:cubicBezTo>
                    <a:pt x="560" y="1197"/>
                    <a:pt x="563" y="1197"/>
                    <a:pt x="565" y="1197"/>
                  </a:cubicBezTo>
                  <a:cubicBezTo>
                    <a:pt x="566" y="1197"/>
                    <a:pt x="566" y="1197"/>
                    <a:pt x="566" y="1191"/>
                  </a:cubicBezTo>
                  <a:cubicBezTo>
                    <a:pt x="566" y="1167"/>
                    <a:pt x="566" y="1131"/>
                    <a:pt x="578" y="1120"/>
                  </a:cubicBezTo>
                  <a:lnTo>
                    <a:pt x="578" y="1131"/>
                  </a:lnTo>
                  <a:lnTo>
                    <a:pt x="590" y="1131"/>
                  </a:lnTo>
                  <a:cubicBezTo>
                    <a:pt x="590" y="1155"/>
                    <a:pt x="578" y="1179"/>
                    <a:pt x="578" y="1191"/>
                  </a:cubicBezTo>
                  <a:cubicBezTo>
                    <a:pt x="578" y="1203"/>
                    <a:pt x="578" y="1215"/>
                    <a:pt x="578" y="1227"/>
                  </a:cubicBezTo>
                  <a:cubicBezTo>
                    <a:pt x="590" y="1227"/>
                    <a:pt x="590" y="1155"/>
                    <a:pt x="602" y="1131"/>
                  </a:cubicBezTo>
                  <a:cubicBezTo>
                    <a:pt x="602" y="1140"/>
                    <a:pt x="602" y="1155"/>
                    <a:pt x="602" y="1167"/>
                  </a:cubicBezTo>
                  <a:cubicBezTo>
                    <a:pt x="602" y="1180"/>
                    <a:pt x="605" y="1196"/>
                    <a:pt x="609" y="1196"/>
                  </a:cubicBezTo>
                  <a:cubicBezTo>
                    <a:pt x="611" y="1196"/>
                    <a:pt x="614" y="1183"/>
                    <a:pt x="614" y="1143"/>
                  </a:cubicBezTo>
                  <a:lnTo>
                    <a:pt x="614" y="1203"/>
                  </a:lnTo>
                  <a:cubicBezTo>
                    <a:pt x="614" y="1171"/>
                    <a:pt x="614" y="1090"/>
                    <a:pt x="623" y="1074"/>
                  </a:cubicBezTo>
                  <a:lnTo>
                    <a:pt x="623" y="1074"/>
                  </a:lnTo>
                  <a:cubicBezTo>
                    <a:pt x="625" y="1099"/>
                    <a:pt x="626" y="1137"/>
                    <a:pt x="626" y="1137"/>
                  </a:cubicBezTo>
                  <a:cubicBezTo>
                    <a:pt x="626" y="1137"/>
                    <a:pt x="626" y="1136"/>
                    <a:pt x="626" y="1131"/>
                  </a:cubicBezTo>
                  <a:cubicBezTo>
                    <a:pt x="626" y="1134"/>
                    <a:pt x="626" y="1138"/>
                    <a:pt x="626" y="1143"/>
                  </a:cubicBezTo>
                  <a:cubicBezTo>
                    <a:pt x="626" y="1167"/>
                    <a:pt x="638" y="1203"/>
                    <a:pt x="638" y="1227"/>
                  </a:cubicBezTo>
                  <a:lnTo>
                    <a:pt x="638" y="1203"/>
                  </a:lnTo>
                  <a:cubicBezTo>
                    <a:pt x="638" y="1189"/>
                    <a:pt x="634" y="1141"/>
                    <a:pt x="631" y="1100"/>
                  </a:cubicBezTo>
                  <a:lnTo>
                    <a:pt x="631" y="1100"/>
                  </a:lnTo>
                  <a:cubicBezTo>
                    <a:pt x="632" y="1106"/>
                    <a:pt x="634" y="1113"/>
                    <a:pt x="638" y="1120"/>
                  </a:cubicBezTo>
                  <a:cubicBezTo>
                    <a:pt x="638" y="1143"/>
                    <a:pt x="638" y="1167"/>
                    <a:pt x="638" y="1203"/>
                  </a:cubicBezTo>
                  <a:cubicBezTo>
                    <a:pt x="638" y="1235"/>
                    <a:pt x="648" y="1240"/>
                    <a:pt x="655" y="1240"/>
                  </a:cubicBezTo>
                  <a:cubicBezTo>
                    <a:pt x="659" y="1240"/>
                    <a:pt x="662" y="1239"/>
                    <a:pt x="662" y="1239"/>
                  </a:cubicBezTo>
                  <a:cubicBezTo>
                    <a:pt x="662" y="1203"/>
                    <a:pt x="662" y="1179"/>
                    <a:pt x="650" y="1155"/>
                  </a:cubicBezTo>
                  <a:cubicBezTo>
                    <a:pt x="650" y="1151"/>
                    <a:pt x="650" y="1149"/>
                    <a:pt x="651" y="1149"/>
                  </a:cubicBezTo>
                  <a:cubicBezTo>
                    <a:pt x="655" y="1149"/>
                    <a:pt x="674" y="1240"/>
                    <a:pt x="674" y="1251"/>
                  </a:cubicBezTo>
                  <a:cubicBezTo>
                    <a:pt x="674" y="1259"/>
                    <a:pt x="679" y="1267"/>
                    <a:pt x="683" y="1267"/>
                  </a:cubicBezTo>
                  <a:cubicBezTo>
                    <a:pt x="684" y="1267"/>
                    <a:pt x="685" y="1266"/>
                    <a:pt x="685" y="1262"/>
                  </a:cubicBezTo>
                  <a:cubicBezTo>
                    <a:pt x="685" y="1262"/>
                    <a:pt x="697" y="1251"/>
                    <a:pt x="697" y="1239"/>
                  </a:cubicBezTo>
                  <a:cubicBezTo>
                    <a:pt x="697" y="1215"/>
                    <a:pt x="697" y="1203"/>
                    <a:pt x="697" y="1179"/>
                  </a:cubicBezTo>
                  <a:cubicBezTo>
                    <a:pt x="697" y="1202"/>
                    <a:pt x="708" y="1299"/>
                    <a:pt x="719" y="1299"/>
                  </a:cubicBezTo>
                  <a:cubicBezTo>
                    <a:pt x="720" y="1299"/>
                    <a:pt x="721" y="1299"/>
                    <a:pt x="721" y="1298"/>
                  </a:cubicBezTo>
                  <a:cubicBezTo>
                    <a:pt x="721" y="1262"/>
                    <a:pt x="721" y="1227"/>
                    <a:pt x="721" y="1191"/>
                  </a:cubicBezTo>
                  <a:cubicBezTo>
                    <a:pt x="721" y="1227"/>
                    <a:pt x="733" y="1251"/>
                    <a:pt x="733" y="1251"/>
                  </a:cubicBezTo>
                  <a:cubicBezTo>
                    <a:pt x="745" y="1251"/>
                    <a:pt x="745" y="1251"/>
                    <a:pt x="745" y="1239"/>
                  </a:cubicBezTo>
                  <a:lnTo>
                    <a:pt x="745" y="1191"/>
                  </a:lnTo>
                  <a:cubicBezTo>
                    <a:pt x="733" y="1155"/>
                    <a:pt x="721" y="1120"/>
                    <a:pt x="709" y="1084"/>
                  </a:cubicBezTo>
                  <a:lnTo>
                    <a:pt x="709" y="1084"/>
                  </a:lnTo>
                  <a:cubicBezTo>
                    <a:pt x="712" y="1093"/>
                    <a:pt x="713" y="1097"/>
                    <a:pt x="712" y="1097"/>
                  </a:cubicBezTo>
                  <a:cubicBezTo>
                    <a:pt x="711" y="1097"/>
                    <a:pt x="697" y="1063"/>
                    <a:pt x="697" y="1036"/>
                  </a:cubicBezTo>
                  <a:cubicBezTo>
                    <a:pt x="685" y="1012"/>
                    <a:pt x="674" y="977"/>
                    <a:pt x="674" y="977"/>
                  </a:cubicBezTo>
                  <a:lnTo>
                    <a:pt x="674" y="977"/>
                  </a:lnTo>
                  <a:lnTo>
                    <a:pt x="693" y="1048"/>
                  </a:lnTo>
                  <a:lnTo>
                    <a:pt x="693" y="1048"/>
                  </a:lnTo>
                  <a:cubicBezTo>
                    <a:pt x="688" y="1039"/>
                    <a:pt x="683" y="1037"/>
                    <a:pt x="678" y="1036"/>
                  </a:cubicBezTo>
                  <a:lnTo>
                    <a:pt x="678" y="1036"/>
                  </a:lnTo>
                  <a:cubicBezTo>
                    <a:pt x="675" y="1027"/>
                    <a:pt x="672" y="1020"/>
                    <a:pt x="671" y="1020"/>
                  </a:cubicBezTo>
                  <a:lnTo>
                    <a:pt x="671" y="1020"/>
                  </a:lnTo>
                  <a:cubicBezTo>
                    <a:pt x="671" y="1020"/>
                    <a:pt x="671" y="1024"/>
                    <a:pt x="674" y="1036"/>
                  </a:cubicBezTo>
                  <a:cubicBezTo>
                    <a:pt x="674" y="1036"/>
                    <a:pt x="674" y="1036"/>
                    <a:pt x="674" y="1036"/>
                  </a:cubicBezTo>
                  <a:lnTo>
                    <a:pt x="674" y="1036"/>
                  </a:lnTo>
                  <a:cubicBezTo>
                    <a:pt x="674" y="1036"/>
                    <a:pt x="674" y="1036"/>
                    <a:pt x="674" y="1036"/>
                  </a:cubicBezTo>
                  <a:lnTo>
                    <a:pt x="674" y="1036"/>
                  </a:lnTo>
                  <a:cubicBezTo>
                    <a:pt x="674" y="1045"/>
                    <a:pt x="680" y="1088"/>
                    <a:pt x="678" y="1088"/>
                  </a:cubicBezTo>
                  <a:cubicBezTo>
                    <a:pt x="678" y="1088"/>
                    <a:pt x="676" y="1084"/>
                    <a:pt x="674" y="1072"/>
                  </a:cubicBezTo>
                  <a:cubicBezTo>
                    <a:pt x="674" y="1061"/>
                    <a:pt x="653" y="999"/>
                    <a:pt x="650" y="999"/>
                  </a:cubicBezTo>
                  <a:cubicBezTo>
                    <a:pt x="650" y="999"/>
                    <a:pt x="650" y="1000"/>
                    <a:pt x="650" y="1001"/>
                  </a:cubicBezTo>
                  <a:cubicBezTo>
                    <a:pt x="650" y="1001"/>
                    <a:pt x="650" y="1018"/>
                    <a:pt x="650" y="1024"/>
                  </a:cubicBezTo>
                  <a:cubicBezTo>
                    <a:pt x="650" y="1015"/>
                    <a:pt x="642" y="997"/>
                    <a:pt x="639" y="997"/>
                  </a:cubicBezTo>
                  <a:cubicBezTo>
                    <a:pt x="638" y="997"/>
                    <a:pt x="638" y="998"/>
                    <a:pt x="638" y="1001"/>
                  </a:cubicBezTo>
                  <a:cubicBezTo>
                    <a:pt x="638" y="1012"/>
                    <a:pt x="638" y="1023"/>
                    <a:pt x="639" y="1034"/>
                  </a:cubicBezTo>
                  <a:lnTo>
                    <a:pt x="639" y="1034"/>
                  </a:lnTo>
                  <a:cubicBezTo>
                    <a:pt x="638" y="1030"/>
                    <a:pt x="638" y="1027"/>
                    <a:pt x="638" y="1024"/>
                  </a:cubicBezTo>
                  <a:lnTo>
                    <a:pt x="638" y="1024"/>
                  </a:lnTo>
                  <a:cubicBezTo>
                    <a:pt x="638" y="1032"/>
                    <a:pt x="638" y="1042"/>
                    <a:pt x="638" y="1052"/>
                  </a:cubicBezTo>
                  <a:lnTo>
                    <a:pt x="638" y="1052"/>
                  </a:lnTo>
                  <a:cubicBezTo>
                    <a:pt x="638" y="1050"/>
                    <a:pt x="638" y="1048"/>
                    <a:pt x="638" y="1048"/>
                  </a:cubicBezTo>
                  <a:cubicBezTo>
                    <a:pt x="633" y="1059"/>
                    <a:pt x="630" y="1069"/>
                    <a:pt x="629" y="1080"/>
                  </a:cubicBezTo>
                  <a:lnTo>
                    <a:pt x="629" y="1080"/>
                  </a:lnTo>
                  <a:cubicBezTo>
                    <a:pt x="627" y="1058"/>
                    <a:pt x="626" y="1040"/>
                    <a:pt x="626" y="1036"/>
                  </a:cubicBezTo>
                  <a:cubicBezTo>
                    <a:pt x="626" y="1036"/>
                    <a:pt x="626" y="1036"/>
                    <a:pt x="626" y="1048"/>
                  </a:cubicBezTo>
                  <a:lnTo>
                    <a:pt x="626" y="1072"/>
                  </a:lnTo>
                  <a:cubicBezTo>
                    <a:pt x="625" y="1072"/>
                    <a:pt x="624" y="1073"/>
                    <a:pt x="623" y="1074"/>
                  </a:cubicBezTo>
                  <a:lnTo>
                    <a:pt x="623" y="1074"/>
                  </a:lnTo>
                  <a:cubicBezTo>
                    <a:pt x="622" y="1063"/>
                    <a:pt x="620" y="1054"/>
                    <a:pt x="618" y="1054"/>
                  </a:cubicBezTo>
                  <a:cubicBezTo>
                    <a:pt x="617" y="1054"/>
                    <a:pt x="615" y="1056"/>
                    <a:pt x="614" y="1060"/>
                  </a:cubicBezTo>
                  <a:cubicBezTo>
                    <a:pt x="614" y="1047"/>
                    <a:pt x="614" y="1034"/>
                    <a:pt x="614" y="1024"/>
                  </a:cubicBezTo>
                  <a:cubicBezTo>
                    <a:pt x="614" y="1048"/>
                    <a:pt x="602" y="1084"/>
                    <a:pt x="602" y="1120"/>
                  </a:cubicBezTo>
                  <a:lnTo>
                    <a:pt x="602" y="1084"/>
                  </a:lnTo>
                  <a:cubicBezTo>
                    <a:pt x="602" y="1072"/>
                    <a:pt x="602" y="1060"/>
                    <a:pt x="602" y="1048"/>
                  </a:cubicBezTo>
                  <a:cubicBezTo>
                    <a:pt x="602" y="1046"/>
                    <a:pt x="602" y="1046"/>
                    <a:pt x="601" y="1046"/>
                  </a:cubicBezTo>
                  <a:cubicBezTo>
                    <a:pt x="599" y="1046"/>
                    <a:pt x="590" y="1072"/>
                    <a:pt x="590" y="1072"/>
                  </a:cubicBezTo>
                  <a:lnTo>
                    <a:pt x="590" y="1060"/>
                  </a:lnTo>
                  <a:cubicBezTo>
                    <a:pt x="590" y="1060"/>
                    <a:pt x="590" y="1084"/>
                    <a:pt x="578" y="1084"/>
                  </a:cubicBezTo>
                  <a:cubicBezTo>
                    <a:pt x="578" y="1084"/>
                    <a:pt x="578" y="1084"/>
                    <a:pt x="578" y="1060"/>
                  </a:cubicBezTo>
                  <a:cubicBezTo>
                    <a:pt x="578" y="1059"/>
                    <a:pt x="578" y="1058"/>
                    <a:pt x="578" y="1058"/>
                  </a:cubicBezTo>
                  <a:cubicBezTo>
                    <a:pt x="576" y="1058"/>
                    <a:pt x="566" y="1096"/>
                    <a:pt x="566" y="1096"/>
                  </a:cubicBezTo>
                  <a:cubicBezTo>
                    <a:pt x="566" y="1096"/>
                    <a:pt x="566" y="1024"/>
                    <a:pt x="566" y="1024"/>
                  </a:cubicBezTo>
                  <a:cubicBezTo>
                    <a:pt x="566" y="1024"/>
                    <a:pt x="554" y="1084"/>
                    <a:pt x="554" y="1096"/>
                  </a:cubicBezTo>
                  <a:cubicBezTo>
                    <a:pt x="554" y="1048"/>
                    <a:pt x="566" y="1012"/>
                    <a:pt x="566" y="977"/>
                  </a:cubicBezTo>
                  <a:close/>
                  <a:moveTo>
                    <a:pt x="830" y="1402"/>
                  </a:moveTo>
                  <a:cubicBezTo>
                    <a:pt x="828" y="1402"/>
                    <a:pt x="828" y="1405"/>
                    <a:pt x="828" y="1417"/>
                  </a:cubicBezTo>
                  <a:cubicBezTo>
                    <a:pt x="834" y="1429"/>
                    <a:pt x="837" y="1432"/>
                    <a:pt x="840" y="1432"/>
                  </a:cubicBezTo>
                  <a:cubicBezTo>
                    <a:pt x="843" y="1432"/>
                    <a:pt x="846" y="1429"/>
                    <a:pt x="852" y="1429"/>
                  </a:cubicBezTo>
                  <a:cubicBezTo>
                    <a:pt x="840" y="1405"/>
                    <a:pt x="840" y="1405"/>
                    <a:pt x="840" y="1405"/>
                  </a:cubicBezTo>
                  <a:cubicBezTo>
                    <a:pt x="834" y="1405"/>
                    <a:pt x="831" y="1402"/>
                    <a:pt x="830" y="1402"/>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8" name="Google Shape;5268;p43"/>
            <p:cNvSpPr/>
            <p:nvPr/>
          </p:nvSpPr>
          <p:spPr>
            <a:xfrm>
              <a:off x="4860596" y="5266246"/>
              <a:ext cx="116623" cy="118505"/>
            </a:xfrm>
            <a:custGeom>
              <a:avLst/>
              <a:gdLst/>
              <a:ahLst/>
              <a:cxnLst/>
              <a:rect l="l" t="t" r="r" b="b"/>
              <a:pathLst>
                <a:path w="2299" h="2336" extrusionOk="0">
                  <a:moveTo>
                    <a:pt x="788" y="227"/>
                  </a:moveTo>
                  <a:cubicBezTo>
                    <a:pt x="790" y="227"/>
                    <a:pt x="796" y="231"/>
                    <a:pt x="810" y="252"/>
                  </a:cubicBezTo>
                  <a:lnTo>
                    <a:pt x="787" y="229"/>
                  </a:lnTo>
                  <a:cubicBezTo>
                    <a:pt x="787" y="229"/>
                    <a:pt x="787" y="227"/>
                    <a:pt x="788" y="227"/>
                  </a:cubicBezTo>
                  <a:close/>
                  <a:moveTo>
                    <a:pt x="846" y="296"/>
                  </a:moveTo>
                  <a:cubicBezTo>
                    <a:pt x="846" y="297"/>
                    <a:pt x="846" y="299"/>
                    <a:pt x="846" y="300"/>
                  </a:cubicBezTo>
                  <a:cubicBezTo>
                    <a:pt x="848" y="304"/>
                    <a:pt x="849" y="306"/>
                    <a:pt x="849" y="306"/>
                  </a:cubicBezTo>
                  <a:cubicBezTo>
                    <a:pt x="850" y="306"/>
                    <a:pt x="848" y="302"/>
                    <a:pt x="846" y="296"/>
                  </a:cubicBezTo>
                  <a:close/>
                  <a:moveTo>
                    <a:pt x="1465" y="288"/>
                  </a:moveTo>
                  <a:lnTo>
                    <a:pt x="1465" y="300"/>
                  </a:lnTo>
                  <a:lnTo>
                    <a:pt x="1477" y="300"/>
                  </a:lnTo>
                  <a:cubicBezTo>
                    <a:pt x="1477" y="324"/>
                    <a:pt x="1465" y="324"/>
                    <a:pt x="1465" y="324"/>
                  </a:cubicBezTo>
                  <a:cubicBezTo>
                    <a:pt x="1465" y="324"/>
                    <a:pt x="1453" y="324"/>
                    <a:pt x="1465" y="288"/>
                  </a:cubicBezTo>
                  <a:close/>
                  <a:moveTo>
                    <a:pt x="906" y="300"/>
                  </a:moveTo>
                  <a:cubicBezTo>
                    <a:pt x="894" y="300"/>
                    <a:pt x="917" y="360"/>
                    <a:pt x="917" y="360"/>
                  </a:cubicBezTo>
                  <a:cubicBezTo>
                    <a:pt x="917" y="360"/>
                    <a:pt x="917" y="300"/>
                    <a:pt x="906" y="300"/>
                  </a:cubicBezTo>
                  <a:close/>
                  <a:moveTo>
                    <a:pt x="1455" y="358"/>
                  </a:moveTo>
                  <a:lnTo>
                    <a:pt x="1441" y="372"/>
                  </a:lnTo>
                  <a:cubicBezTo>
                    <a:pt x="1446" y="372"/>
                    <a:pt x="1451" y="366"/>
                    <a:pt x="1455" y="358"/>
                  </a:cubicBezTo>
                  <a:close/>
                  <a:moveTo>
                    <a:pt x="1657" y="371"/>
                  </a:moveTo>
                  <a:lnTo>
                    <a:pt x="1657" y="371"/>
                  </a:lnTo>
                  <a:cubicBezTo>
                    <a:pt x="1656" y="371"/>
                    <a:pt x="1656" y="372"/>
                    <a:pt x="1656" y="372"/>
                  </a:cubicBezTo>
                  <a:lnTo>
                    <a:pt x="1656" y="372"/>
                  </a:lnTo>
                  <a:cubicBezTo>
                    <a:pt x="1656" y="372"/>
                    <a:pt x="1656" y="372"/>
                    <a:pt x="1656" y="372"/>
                  </a:cubicBezTo>
                  <a:lnTo>
                    <a:pt x="1656" y="372"/>
                  </a:lnTo>
                  <a:cubicBezTo>
                    <a:pt x="1656" y="372"/>
                    <a:pt x="1656" y="371"/>
                    <a:pt x="1657" y="371"/>
                  </a:cubicBezTo>
                  <a:close/>
                  <a:moveTo>
                    <a:pt x="1694" y="342"/>
                  </a:moveTo>
                  <a:lnTo>
                    <a:pt x="1694" y="342"/>
                  </a:lnTo>
                  <a:cubicBezTo>
                    <a:pt x="1678" y="356"/>
                    <a:pt x="1668" y="379"/>
                    <a:pt x="1658" y="383"/>
                  </a:cubicBezTo>
                  <a:lnTo>
                    <a:pt x="1658" y="383"/>
                  </a:lnTo>
                  <a:cubicBezTo>
                    <a:pt x="1660" y="380"/>
                    <a:pt x="1660" y="376"/>
                    <a:pt x="1656" y="372"/>
                  </a:cubicBezTo>
                  <a:lnTo>
                    <a:pt x="1656" y="372"/>
                  </a:lnTo>
                  <a:cubicBezTo>
                    <a:pt x="1659" y="369"/>
                    <a:pt x="1663" y="365"/>
                    <a:pt x="1667" y="360"/>
                  </a:cubicBezTo>
                  <a:lnTo>
                    <a:pt x="1667" y="360"/>
                  </a:lnTo>
                  <a:cubicBezTo>
                    <a:pt x="1667" y="360"/>
                    <a:pt x="1667" y="360"/>
                    <a:pt x="1668" y="360"/>
                  </a:cubicBezTo>
                  <a:lnTo>
                    <a:pt x="1694" y="342"/>
                  </a:lnTo>
                  <a:close/>
                  <a:moveTo>
                    <a:pt x="894" y="336"/>
                  </a:moveTo>
                  <a:cubicBezTo>
                    <a:pt x="882" y="336"/>
                    <a:pt x="882" y="360"/>
                    <a:pt x="906" y="395"/>
                  </a:cubicBezTo>
                  <a:cubicBezTo>
                    <a:pt x="906" y="372"/>
                    <a:pt x="894" y="360"/>
                    <a:pt x="894" y="336"/>
                  </a:cubicBezTo>
                  <a:close/>
                  <a:moveTo>
                    <a:pt x="679" y="383"/>
                  </a:moveTo>
                  <a:cubicBezTo>
                    <a:pt x="686" y="397"/>
                    <a:pt x="697" y="411"/>
                    <a:pt x="698" y="411"/>
                  </a:cubicBezTo>
                  <a:cubicBezTo>
                    <a:pt x="699" y="411"/>
                    <a:pt x="694" y="404"/>
                    <a:pt x="679" y="383"/>
                  </a:cubicBezTo>
                  <a:close/>
                  <a:moveTo>
                    <a:pt x="1545" y="429"/>
                  </a:moveTo>
                  <a:cubicBezTo>
                    <a:pt x="1540" y="437"/>
                    <a:pt x="1537" y="443"/>
                    <a:pt x="1537" y="443"/>
                  </a:cubicBezTo>
                  <a:cubicBezTo>
                    <a:pt x="1540" y="437"/>
                    <a:pt x="1543" y="433"/>
                    <a:pt x="1545" y="429"/>
                  </a:cubicBezTo>
                  <a:close/>
                  <a:moveTo>
                    <a:pt x="1598" y="441"/>
                  </a:moveTo>
                  <a:cubicBezTo>
                    <a:pt x="1597" y="442"/>
                    <a:pt x="1597" y="442"/>
                    <a:pt x="1596" y="443"/>
                  </a:cubicBezTo>
                  <a:cubicBezTo>
                    <a:pt x="1597" y="442"/>
                    <a:pt x="1597" y="442"/>
                    <a:pt x="1598" y="441"/>
                  </a:cubicBezTo>
                  <a:close/>
                  <a:moveTo>
                    <a:pt x="1816" y="418"/>
                  </a:moveTo>
                  <a:cubicBezTo>
                    <a:pt x="1807" y="433"/>
                    <a:pt x="1791" y="456"/>
                    <a:pt x="1787" y="456"/>
                  </a:cubicBezTo>
                  <a:cubicBezTo>
                    <a:pt x="1787" y="456"/>
                    <a:pt x="1787" y="456"/>
                    <a:pt x="1787" y="455"/>
                  </a:cubicBezTo>
                  <a:cubicBezTo>
                    <a:pt x="1778" y="455"/>
                    <a:pt x="1798" y="432"/>
                    <a:pt x="1816" y="418"/>
                  </a:cubicBezTo>
                  <a:close/>
                  <a:moveTo>
                    <a:pt x="1296" y="497"/>
                  </a:moveTo>
                  <a:lnTo>
                    <a:pt x="1296" y="497"/>
                  </a:lnTo>
                  <a:cubicBezTo>
                    <a:pt x="1293" y="497"/>
                    <a:pt x="1291" y="502"/>
                    <a:pt x="1298" y="502"/>
                  </a:cubicBezTo>
                  <a:cubicBezTo>
                    <a:pt x="1298" y="499"/>
                    <a:pt x="1297" y="497"/>
                    <a:pt x="1296" y="497"/>
                  </a:cubicBezTo>
                  <a:close/>
                  <a:moveTo>
                    <a:pt x="192" y="510"/>
                  </a:moveTo>
                  <a:cubicBezTo>
                    <a:pt x="191" y="510"/>
                    <a:pt x="191" y="511"/>
                    <a:pt x="191" y="514"/>
                  </a:cubicBezTo>
                  <a:cubicBezTo>
                    <a:pt x="193" y="516"/>
                    <a:pt x="196" y="518"/>
                    <a:pt x="199" y="519"/>
                  </a:cubicBezTo>
                  <a:lnTo>
                    <a:pt x="199" y="519"/>
                  </a:lnTo>
                  <a:cubicBezTo>
                    <a:pt x="194" y="513"/>
                    <a:pt x="192" y="510"/>
                    <a:pt x="192" y="510"/>
                  </a:cubicBezTo>
                  <a:close/>
                  <a:moveTo>
                    <a:pt x="1298" y="502"/>
                  </a:moveTo>
                  <a:lnTo>
                    <a:pt x="1298" y="514"/>
                  </a:lnTo>
                  <a:lnTo>
                    <a:pt x="1298" y="538"/>
                  </a:lnTo>
                  <a:cubicBezTo>
                    <a:pt x="1310" y="502"/>
                    <a:pt x="1310" y="502"/>
                    <a:pt x="1298" y="502"/>
                  </a:cubicBezTo>
                  <a:close/>
                  <a:moveTo>
                    <a:pt x="1775" y="624"/>
                  </a:moveTo>
                  <a:cubicBezTo>
                    <a:pt x="1760" y="633"/>
                    <a:pt x="1727" y="657"/>
                    <a:pt x="1727" y="657"/>
                  </a:cubicBezTo>
                  <a:cubicBezTo>
                    <a:pt x="1727" y="657"/>
                    <a:pt x="1754" y="639"/>
                    <a:pt x="1775" y="624"/>
                  </a:cubicBezTo>
                  <a:close/>
                  <a:moveTo>
                    <a:pt x="84" y="657"/>
                  </a:moveTo>
                  <a:lnTo>
                    <a:pt x="108" y="681"/>
                  </a:lnTo>
                  <a:cubicBezTo>
                    <a:pt x="121" y="684"/>
                    <a:pt x="129" y="686"/>
                    <a:pt x="134" y="686"/>
                  </a:cubicBezTo>
                  <a:cubicBezTo>
                    <a:pt x="146" y="686"/>
                    <a:pt x="128" y="675"/>
                    <a:pt x="84" y="657"/>
                  </a:cubicBezTo>
                  <a:close/>
                  <a:moveTo>
                    <a:pt x="2144" y="693"/>
                  </a:moveTo>
                  <a:cubicBezTo>
                    <a:pt x="2144" y="693"/>
                    <a:pt x="2144" y="693"/>
                    <a:pt x="2144" y="693"/>
                  </a:cubicBezTo>
                  <a:lnTo>
                    <a:pt x="2144" y="693"/>
                  </a:lnTo>
                  <a:cubicBezTo>
                    <a:pt x="2146" y="693"/>
                    <a:pt x="2147" y="693"/>
                    <a:pt x="2144" y="693"/>
                  </a:cubicBezTo>
                  <a:close/>
                  <a:moveTo>
                    <a:pt x="2251" y="764"/>
                  </a:moveTo>
                  <a:cubicBezTo>
                    <a:pt x="2236" y="764"/>
                    <a:pt x="2226" y="769"/>
                    <a:pt x="2217" y="775"/>
                  </a:cubicBezTo>
                  <a:lnTo>
                    <a:pt x="2217" y="775"/>
                  </a:lnTo>
                  <a:cubicBezTo>
                    <a:pt x="2225" y="774"/>
                    <a:pt x="2236" y="771"/>
                    <a:pt x="2251" y="764"/>
                  </a:cubicBezTo>
                  <a:close/>
                  <a:moveTo>
                    <a:pt x="2017" y="806"/>
                  </a:moveTo>
                  <a:cubicBezTo>
                    <a:pt x="2019" y="806"/>
                    <a:pt x="2007" y="812"/>
                    <a:pt x="1977" y="824"/>
                  </a:cubicBezTo>
                  <a:cubicBezTo>
                    <a:pt x="2001" y="812"/>
                    <a:pt x="2016" y="806"/>
                    <a:pt x="2017" y="806"/>
                  </a:cubicBezTo>
                  <a:close/>
                  <a:moveTo>
                    <a:pt x="341" y="389"/>
                  </a:moveTo>
                  <a:cubicBezTo>
                    <a:pt x="340" y="389"/>
                    <a:pt x="341" y="391"/>
                    <a:pt x="346" y="395"/>
                  </a:cubicBezTo>
                  <a:cubicBezTo>
                    <a:pt x="353" y="409"/>
                    <a:pt x="356" y="415"/>
                    <a:pt x="355" y="415"/>
                  </a:cubicBezTo>
                  <a:cubicBezTo>
                    <a:pt x="354" y="415"/>
                    <a:pt x="351" y="412"/>
                    <a:pt x="346" y="407"/>
                  </a:cubicBezTo>
                  <a:cubicBezTo>
                    <a:pt x="330" y="407"/>
                    <a:pt x="309" y="397"/>
                    <a:pt x="300" y="397"/>
                  </a:cubicBezTo>
                  <a:cubicBezTo>
                    <a:pt x="296" y="397"/>
                    <a:pt x="294" y="399"/>
                    <a:pt x="298" y="407"/>
                  </a:cubicBezTo>
                  <a:cubicBezTo>
                    <a:pt x="307" y="424"/>
                    <a:pt x="321" y="441"/>
                    <a:pt x="316" y="441"/>
                  </a:cubicBezTo>
                  <a:cubicBezTo>
                    <a:pt x="314" y="441"/>
                    <a:pt x="309" y="438"/>
                    <a:pt x="298" y="431"/>
                  </a:cubicBezTo>
                  <a:lnTo>
                    <a:pt x="298" y="431"/>
                  </a:lnTo>
                  <a:cubicBezTo>
                    <a:pt x="298" y="439"/>
                    <a:pt x="320" y="474"/>
                    <a:pt x="312" y="474"/>
                  </a:cubicBezTo>
                  <a:cubicBezTo>
                    <a:pt x="308" y="474"/>
                    <a:pt x="298" y="466"/>
                    <a:pt x="275" y="443"/>
                  </a:cubicBezTo>
                  <a:lnTo>
                    <a:pt x="275" y="443"/>
                  </a:lnTo>
                  <a:cubicBezTo>
                    <a:pt x="334" y="502"/>
                    <a:pt x="275" y="479"/>
                    <a:pt x="275" y="491"/>
                  </a:cubicBezTo>
                  <a:cubicBezTo>
                    <a:pt x="275" y="502"/>
                    <a:pt x="298" y="514"/>
                    <a:pt x="322" y="538"/>
                  </a:cubicBezTo>
                  <a:cubicBezTo>
                    <a:pt x="324" y="540"/>
                    <a:pt x="324" y="541"/>
                    <a:pt x="324" y="541"/>
                  </a:cubicBezTo>
                  <a:cubicBezTo>
                    <a:pt x="321" y="541"/>
                    <a:pt x="283" y="513"/>
                    <a:pt x="263" y="502"/>
                  </a:cubicBezTo>
                  <a:cubicBezTo>
                    <a:pt x="240" y="483"/>
                    <a:pt x="230" y="476"/>
                    <a:pt x="228" y="476"/>
                  </a:cubicBezTo>
                  <a:lnTo>
                    <a:pt x="228" y="476"/>
                  </a:lnTo>
                  <a:cubicBezTo>
                    <a:pt x="222" y="476"/>
                    <a:pt x="247" y="506"/>
                    <a:pt x="239" y="514"/>
                  </a:cubicBezTo>
                  <a:cubicBezTo>
                    <a:pt x="239" y="520"/>
                    <a:pt x="230" y="523"/>
                    <a:pt x="219" y="523"/>
                  </a:cubicBezTo>
                  <a:cubicBezTo>
                    <a:pt x="212" y="523"/>
                    <a:pt x="205" y="522"/>
                    <a:pt x="199" y="519"/>
                  </a:cubicBezTo>
                  <a:lnTo>
                    <a:pt x="199" y="519"/>
                  </a:lnTo>
                  <a:cubicBezTo>
                    <a:pt x="202" y="524"/>
                    <a:pt x="207" y="531"/>
                    <a:pt x="215" y="538"/>
                  </a:cubicBezTo>
                  <a:cubicBezTo>
                    <a:pt x="251" y="550"/>
                    <a:pt x="215" y="550"/>
                    <a:pt x="215" y="550"/>
                  </a:cubicBezTo>
                  <a:cubicBezTo>
                    <a:pt x="215" y="550"/>
                    <a:pt x="215" y="555"/>
                    <a:pt x="208" y="555"/>
                  </a:cubicBezTo>
                  <a:cubicBezTo>
                    <a:pt x="204" y="555"/>
                    <a:pt x="199" y="554"/>
                    <a:pt x="191" y="550"/>
                  </a:cubicBezTo>
                  <a:cubicBezTo>
                    <a:pt x="177" y="543"/>
                    <a:pt x="168" y="536"/>
                    <a:pt x="164" y="536"/>
                  </a:cubicBezTo>
                  <a:cubicBezTo>
                    <a:pt x="162" y="536"/>
                    <a:pt x="162" y="540"/>
                    <a:pt x="167" y="550"/>
                  </a:cubicBezTo>
                  <a:cubicBezTo>
                    <a:pt x="179" y="574"/>
                    <a:pt x="203" y="586"/>
                    <a:pt x="215" y="598"/>
                  </a:cubicBezTo>
                  <a:lnTo>
                    <a:pt x="132" y="598"/>
                  </a:lnTo>
                  <a:cubicBezTo>
                    <a:pt x="132" y="610"/>
                    <a:pt x="132" y="622"/>
                    <a:pt x="144" y="633"/>
                  </a:cubicBezTo>
                  <a:cubicBezTo>
                    <a:pt x="155" y="657"/>
                    <a:pt x="191" y="669"/>
                    <a:pt x="191" y="681"/>
                  </a:cubicBezTo>
                  <a:cubicBezTo>
                    <a:pt x="191" y="681"/>
                    <a:pt x="144" y="645"/>
                    <a:pt x="132" y="645"/>
                  </a:cubicBezTo>
                  <a:cubicBezTo>
                    <a:pt x="128" y="642"/>
                    <a:pt x="125" y="640"/>
                    <a:pt x="122" y="640"/>
                  </a:cubicBezTo>
                  <a:cubicBezTo>
                    <a:pt x="115" y="640"/>
                    <a:pt x="111" y="649"/>
                    <a:pt x="120" y="657"/>
                  </a:cubicBezTo>
                  <a:cubicBezTo>
                    <a:pt x="120" y="669"/>
                    <a:pt x="155" y="681"/>
                    <a:pt x="155" y="693"/>
                  </a:cubicBezTo>
                  <a:lnTo>
                    <a:pt x="132" y="693"/>
                  </a:lnTo>
                  <a:cubicBezTo>
                    <a:pt x="129" y="696"/>
                    <a:pt x="123" y="697"/>
                    <a:pt x="116" y="697"/>
                  </a:cubicBezTo>
                  <a:cubicBezTo>
                    <a:pt x="104" y="697"/>
                    <a:pt x="88" y="694"/>
                    <a:pt x="80" y="694"/>
                  </a:cubicBezTo>
                  <a:cubicBezTo>
                    <a:pt x="72" y="694"/>
                    <a:pt x="71" y="696"/>
                    <a:pt x="84" y="705"/>
                  </a:cubicBezTo>
                  <a:cubicBezTo>
                    <a:pt x="108" y="741"/>
                    <a:pt x="108" y="729"/>
                    <a:pt x="96" y="741"/>
                  </a:cubicBezTo>
                  <a:cubicBezTo>
                    <a:pt x="96" y="753"/>
                    <a:pt x="155" y="776"/>
                    <a:pt x="155" y="776"/>
                  </a:cubicBezTo>
                  <a:cubicBezTo>
                    <a:pt x="155" y="778"/>
                    <a:pt x="154" y="778"/>
                    <a:pt x="153" y="778"/>
                  </a:cubicBezTo>
                  <a:cubicBezTo>
                    <a:pt x="140" y="778"/>
                    <a:pt x="89" y="751"/>
                    <a:pt x="83" y="751"/>
                  </a:cubicBezTo>
                  <a:lnTo>
                    <a:pt x="83" y="751"/>
                  </a:lnTo>
                  <a:cubicBezTo>
                    <a:pt x="83" y="751"/>
                    <a:pt x="83" y="751"/>
                    <a:pt x="84" y="753"/>
                  </a:cubicBezTo>
                  <a:cubicBezTo>
                    <a:pt x="96" y="764"/>
                    <a:pt x="120" y="776"/>
                    <a:pt x="144" y="800"/>
                  </a:cubicBezTo>
                  <a:cubicBezTo>
                    <a:pt x="128" y="788"/>
                    <a:pt x="120" y="784"/>
                    <a:pt x="116" y="784"/>
                  </a:cubicBezTo>
                  <a:cubicBezTo>
                    <a:pt x="108" y="784"/>
                    <a:pt x="116" y="800"/>
                    <a:pt x="108" y="800"/>
                  </a:cubicBezTo>
                  <a:cubicBezTo>
                    <a:pt x="98" y="800"/>
                    <a:pt x="66" y="785"/>
                    <a:pt x="53" y="785"/>
                  </a:cubicBezTo>
                  <a:cubicBezTo>
                    <a:pt x="50" y="785"/>
                    <a:pt x="48" y="786"/>
                    <a:pt x="48" y="788"/>
                  </a:cubicBezTo>
                  <a:cubicBezTo>
                    <a:pt x="96" y="812"/>
                    <a:pt x="144" y="824"/>
                    <a:pt x="191" y="836"/>
                  </a:cubicBezTo>
                  <a:cubicBezTo>
                    <a:pt x="191" y="836"/>
                    <a:pt x="263" y="872"/>
                    <a:pt x="275" y="872"/>
                  </a:cubicBezTo>
                  <a:cubicBezTo>
                    <a:pt x="286" y="872"/>
                    <a:pt x="275" y="860"/>
                    <a:pt x="275" y="848"/>
                  </a:cubicBezTo>
                  <a:cubicBezTo>
                    <a:pt x="275" y="836"/>
                    <a:pt x="263" y="836"/>
                    <a:pt x="227" y="812"/>
                  </a:cubicBezTo>
                  <a:cubicBezTo>
                    <a:pt x="195" y="801"/>
                    <a:pt x="239" y="810"/>
                    <a:pt x="190" y="787"/>
                  </a:cubicBezTo>
                  <a:lnTo>
                    <a:pt x="190" y="787"/>
                  </a:lnTo>
                  <a:cubicBezTo>
                    <a:pt x="208" y="794"/>
                    <a:pt x="222" y="796"/>
                    <a:pt x="232" y="796"/>
                  </a:cubicBezTo>
                  <a:cubicBezTo>
                    <a:pt x="251" y="796"/>
                    <a:pt x="261" y="788"/>
                    <a:pt x="275" y="788"/>
                  </a:cubicBezTo>
                  <a:lnTo>
                    <a:pt x="298" y="788"/>
                  </a:lnTo>
                  <a:cubicBezTo>
                    <a:pt x="322" y="800"/>
                    <a:pt x="346" y="800"/>
                    <a:pt x="358" y="800"/>
                  </a:cubicBezTo>
                  <a:lnTo>
                    <a:pt x="310" y="776"/>
                  </a:lnTo>
                  <a:lnTo>
                    <a:pt x="310" y="776"/>
                  </a:lnTo>
                  <a:cubicBezTo>
                    <a:pt x="311" y="777"/>
                    <a:pt x="332" y="787"/>
                    <a:pt x="342" y="787"/>
                  </a:cubicBezTo>
                  <a:cubicBezTo>
                    <a:pt x="347" y="787"/>
                    <a:pt x="350" y="784"/>
                    <a:pt x="346" y="776"/>
                  </a:cubicBezTo>
                  <a:cubicBezTo>
                    <a:pt x="334" y="764"/>
                    <a:pt x="310" y="741"/>
                    <a:pt x="286" y="729"/>
                  </a:cubicBezTo>
                  <a:cubicBezTo>
                    <a:pt x="275" y="729"/>
                    <a:pt x="263" y="717"/>
                    <a:pt x="275" y="717"/>
                  </a:cubicBezTo>
                  <a:lnTo>
                    <a:pt x="298" y="717"/>
                  </a:lnTo>
                  <a:cubicBezTo>
                    <a:pt x="314" y="717"/>
                    <a:pt x="335" y="722"/>
                    <a:pt x="341" y="722"/>
                  </a:cubicBezTo>
                  <a:cubicBezTo>
                    <a:pt x="343" y="722"/>
                    <a:pt x="342" y="721"/>
                    <a:pt x="334" y="717"/>
                  </a:cubicBezTo>
                  <a:cubicBezTo>
                    <a:pt x="310" y="693"/>
                    <a:pt x="298" y="681"/>
                    <a:pt x="310" y="681"/>
                  </a:cubicBezTo>
                  <a:cubicBezTo>
                    <a:pt x="331" y="681"/>
                    <a:pt x="369" y="707"/>
                    <a:pt x="371" y="707"/>
                  </a:cubicBezTo>
                  <a:cubicBezTo>
                    <a:pt x="372" y="707"/>
                    <a:pt x="371" y="707"/>
                    <a:pt x="370" y="705"/>
                  </a:cubicBezTo>
                  <a:cubicBezTo>
                    <a:pt x="358" y="693"/>
                    <a:pt x="275" y="645"/>
                    <a:pt x="286" y="633"/>
                  </a:cubicBezTo>
                  <a:lnTo>
                    <a:pt x="286" y="633"/>
                  </a:lnTo>
                  <a:cubicBezTo>
                    <a:pt x="298" y="633"/>
                    <a:pt x="381" y="706"/>
                    <a:pt x="402" y="706"/>
                  </a:cubicBezTo>
                  <a:cubicBezTo>
                    <a:pt x="404" y="706"/>
                    <a:pt x="405" y="706"/>
                    <a:pt x="406" y="705"/>
                  </a:cubicBezTo>
                  <a:cubicBezTo>
                    <a:pt x="406" y="693"/>
                    <a:pt x="358" y="669"/>
                    <a:pt x="358" y="657"/>
                  </a:cubicBezTo>
                  <a:cubicBezTo>
                    <a:pt x="346" y="645"/>
                    <a:pt x="358" y="645"/>
                    <a:pt x="370" y="645"/>
                  </a:cubicBezTo>
                  <a:cubicBezTo>
                    <a:pt x="373" y="642"/>
                    <a:pt x="379" y="642"/>
                    <a:pt x="388" y="642"/>
                  </a:cubicBezTo>
                  <a:cubicBezTo>
                    <a:pt x="396" y="642"/>
                    <a:pt x="406" y="642"/>
                    <a:pt x="416" y="642"/>
                  </a:cubicBezTo>
                  <a:cubicBezTo>
                    <a:pt x="435" y="642"/>
                    <a:pt x="453" y="639"/>
                    <a:pt x="453" y="622"/>
                  </a:cubicBezTo>
                  <a:cubicBezTo>
                    <a:pt x="441" y="598"/>
                    <a:pt x="429" y="598"/>
                    <a:pt x="417" y="586"/>
                  </a:cubicBezTo>
                  <a:cubicBezTo>
                    <a:pt x="414" y="578"/>
                    <a:pt x="413" y="576"/>
                    <a:pt x="415" y="576"/>
                  </a:cubicBezTo>
                  <a:lnTo>
                    <a:pt x="415" y="576"/>
                  </a:lnTo>
                  <a:cubicBezTo>
                    <a:pt x="419" y="576"/>
                    <a:pt x="433" y="590"/>
                    <a:pt x="441" y="598"/>
                  </a:cubicBezTo>
                  <a:cubicBezTo>
                    <a:pt x="443" y="600"/>
                    <a:pt x="445" y="601"/>
                    <a:pt x="446" y="601"/>
                  </a:cubicBezTo>
                  <a:cubicBezTo>
                    <a:pt x="449" y="601"/>
                    <a:pt x="441" y="581"/>
                    <a:pt x="441" y="562"/>
                  </a:cubicBezTo>
                  <a:cubicBezTo>
                    <a:pt x="421" y="542"/>
                    <a:pt x="414" y="535"/>
                    <a:pt x="416" y="535"/>
                  </a:cubicBezTo>
                  <a:lnTo>
                    <a:pt x="416" y="535"/>
                  </a:lnTo>
                  <a:cubicBezTo>
                    <a:pt x="418" y="535"/>
                    <a:pt x="438" y="548"/>
                    <a:pt x="465" y="562"/>
                  </a:cubicBezTo>
                  <a:cubicBezTo>
                    <a:pt x="465" y="562"/>
                    <a:pt x="437" y="534"/>
                    <a:pt x="411" y="510"/>
                  </a:cubicBezTo>
                  <a:lnTo>
                    <a:pt x="411" y="510"/>
                  </a:lnTo>
                  <a:cubicBezTo>
                    <a:pt x="421" y="516"/>
                    <a:pt x="431" y="521"/>
                    <a:pt x="441" y="526"/>
                  </a:cubicBezTo>
                  <a:cubicBezTo>
                    <a:pt x="449" y="534"/>
                    <a:pt x="453" y="536"/>
                    <a:pt x="454" y="536"/>
                  </a:cubicBezTo>
                  <a:cubicBezTo>
                    <a:pt x="458" y="536"/>
                    <a:pt x="449" y="523"/>
                    <a:pt x="441" y="514"/>
                  </a:cubicBezTo>
                  <a:cubicBezTo>
                    <a:pt x="434" y="507"/>
                    <a:pt x="426" y="490"/>
                    <a:pt x="433" y="490"/>
                  </a:cubicBezTo>
                  <a:cubicBezTo>
                    <a:pt x="438" y="490"/>
                    <a:pt x="447" y="496"/>
                    <a:pt x="465" y="514"/>
                  </a:cubicBezTo>
                  <a:cubicBezTo>
                    <a:pt x="479" y="532"/>
                    <a:pt x="485" y="538"/>
                    <a:pt x="486" y="538"/>
                  </a:cubicBezTo>
                  <a:cubicBezTo>
                    <a:pt x="489" y="538"/>
                    <a:pt x="465" y="499"/>
                    <a:pt x="465" y="491"/>
                  </a:cubicBezTo>
                  <a:lnTo>
                    <a:pt x="465" y="491"/>
                  </a:lnTo>
                  <a:cubicBezTo>
                    <a:pt x="465" y="491"/>
                    <a:pt x="545" y="562"/>
                    <a:pt x="554" y="562"/>
                  </a:cubicBezTo>
                  <a:cubicBezTo>
                    <a:pt x="556" y="562"/>
                    <a:pt x="555" y="559"/>
                    <a:pt x="548" y="550"/>
                  </a:cubicBezTo>
                  <a:cubicBezTo>
                    <a:pt x="501" y="502"/>
                    <a:pt x="441" y="455"/>
                    <a:pt x="382" y="419"/>
                  </a:cubicBezTo>
                  <a:cubicBezTo>
                    <a:pt x="382" y="419"/>
                    <a:pt x="344" y="389"/>
                    <a:pt x="341" y="389"/>
                  </a:cubicBezTo>
                  <a:close/>
                  <a:moveTo>
                    <a:pt x="153" y="916"/>
                  </a:moveTo>
                  <a:cubicBezTo>
                    <a:pt x="170" y="918"/>
                    <a:pt x="203" y="931"/>
                    <a:pt x="203" y="931"/>
                  </a:cubicBezTo>
                  <a:cubicBezTo>
                    <a:pt x="203" y="931"/>
                    <a:pt x="170" y="924"/>
                    <a:pt x="153" y="916"/>
                  </a:cubicBezTo>
                  <a:close/>
                  <a:moveTo>
                    <a:pt x="1" y="1003"/>
                  </a:moveTo>
                  <a:cubicBezTo>
                    <a:pt x="7" y="1005"/>
                    <a:pt x="13" y="1007"/>
                    <a:pt x="19" y="1009"/>
                  </a:cubicBezTo>
                  <a:lnTo>
                    <a:pt x="19" y="1009"/>
                  </a:lnTo>
                  <a:cubicBezTo>
                    <a:pt x="13" y="1005"/>
                    <a:pt x="7" y="1003"/>
                    <a:pt x="1" y="1003"/>
                  </a:cubicBezTo>
                  <a:close/>
                  <a:moveTo>
                    <a:pt x="2251" y="1050"/>
                  </a:moveTo>
                  <a:cubicBezTo>
                    <a:pt x="2185" y="1056"/>
                    <a:pt x="2185" y="1059"/>
                    <a:pt x="2202" y="1059"/>
                  </a:cubicBezTo>
                  <a:cubicBezTo>
                    <a:pt x="2218" y="1059"/>
                    <a:pt x="2251" y="1056"/>
                    <a:pt x="2251" y="1050"/>
                  </a:cubicBezTo>
                  <a:close/>
                  <a:moveTo>
                    <a:pt x="203" y="1110"/>
                  </a:moveTo>
                  <a:lnTo>
                    <a:pt x="203" y="1110"/>
                  </a:lnTo>
                  <a:lnTo>
                    <a:pt x="203" y="1110"/>
                  </a:lnTo>
                  <a:cubicBezTo>
                    <a:pt x="198" y="1110"/>
                    <a:pt x="193" y="1110"/>
                    <a:pt x="188" y="1110"/>
                  </a:cubicBezTo>
                  <a:lnTo>
                    <a:pt x="188" y="1110"/>
                  </a:lnTo>
                  <a:cubicBezTo>
                    <a:pt x="190" y="1111"/>
                    <a:pt x="193" y="1113"/>
                    <a:pt x="198" y="1115"/>
                  </a:cubicBezTo>
                  <a:lnTo>
                    <a:pt x="198" y="1115"/>
                  </a:lnTo>
                  <a:lnTo>
                    <a:pt x="203" y="1110"/>
                  </a:lnTo>
                  <a:lnTo>
                    <a:pt x="203" y="1110"/>
                  </a:lnTo>
                  <a:cubicBezTo>
                    <a:pt x="204" y="1110"/>
                    <a:pt x="206" y="1110"/>
                    <a:pt x="207" y="1110"/>
                  </a:cubicBezTo>
                  <a:lnTo>
                    <a:pt x="207" y="1110"/>
                  </a:lnTo>
                  <a:cubicBezTo>
                    <a:pt x="206" y="1110"/>
                    <a:pt x="205" y="1110"/>
                    <a:pt x="203" y="1110"/>
                  </a:cubicBezTo>
                  <a:close/>
                  <a:moveTo>
                    <a:pt x="207" y="1110"/>
                  </a:moveTo>
                  <a:cubicBezTo>
                    <a:pt x="218" y="1112"/>
                    <a:pt x="230" y="1122"/>
                    <a:pt x="251" y="1122"/>
                  </a:cubicBezTo>
                  <a:cubicBezTo>
                    <a:pt x="282" y="1114"/>
                    <a:pt x="246" y="1111"/>
                    <a:pt x="207" y="1110"/>
                  </a:cubicBezTo>
                  <a:close/>
                  <a:moveTo>
                    <a:pt x="2060" y="1193"/>
                  </a:moveTo>
                  <a:lnTo>
                    <a:pt x="2060" y="1205"/>
                  </a:lnTo>
                  <a:lnTo>
                    <a:pt x="1989" y="1205"/>
                  </a:lnTo>
                  <a:cubicBezTo>
                    <a:pt x="2013" y="1193"/>
                    <a:pt x="2037" y="1193"/>
                    <a:pt x="2060" y="1193"/>
                  </a:cubicBezTo>
                  <a:close/>
                  <a:moveTo>
                    <a:pt x="1894" y="1431"/>
                  </a:moveTo>
                  <a:cubicBezTo>
                    <a:pt x="1891" y="1431"/>
                    <a:pt x="1892" y="1432"/>
                    <a:pt x="1897" y="1433"/>
                  </a:cubicBezTo>
                  <a:lnTo>
                    <a:pt x="1897" y="1433"/>
                  </a:lnTo>
                  <a:lnTo>
                    <a:pt x="1894" y="1431"/>
                  </a:lnTo>
                  <a:close/>
                  <a:moveTo>
                    <a:pt x="1870" y="1515"/>
                  </a:moveTo>
                  <a:lnTo>
                    <a:pt x="1889" y="1524"/>
                  </a:lnTo>
                  <a:lnTo>
                    <a:pt x="1889" y="1524"/>
                  </a:lnTo>
                  <a:cubicBezTo>
                    <a:pt x="1884" y="1521"/>
                    <a:pt x="1878" y="1517"/>
                    <a:pt x="1870" y="1515"/>
                  </a:cubicBezTo>
                  <a:close/>
                  <a:moveTo>
                    <a:pt x="1989" y="1538"/>
                  </a:moveTo>
                  <a:lnTo>
                    <a:pt x="2013" y="1550"/>
                  </a:lnTo>
                  <a:cubicBezTo>
                    <a:pt x="2037" y="1562"/>
                    <a:pt x="2049" y="1562"/>
                    <a:pt x="2037" y="1574"/>
                  </a:cubicBezTo>
                  <a:cubicBezTo>
                    <a:pt x="2025" y="1574"/>
                    <a:pt x="1977" y="1538"/>
                    <a:pt x="1989" y="1538"/>
                  </a:cubicBezTo>
                  <a:close/>
                  <a:moveTo>
                    <a:pt x="281" y="1559"/>
                  </a:moveTo>
                  <a:cubicBezTo>
                    <a:pt x="284" y="1559"/>
                    <a:pt x="286" y="1560"/>
                    <a:pt x="286" y="1562"/>
                  </a:cubicBezTo>
                  <a:cubicBezTo>
                    <a:pt x="286" y="1562"/>
                    <a:pt x="251" y="1574"/>
                    <a:pt x="239" y="1574"/>
                  </a:cubicBezTo>
                  <a:lnTo>
                    <a:pt x="227" y="1586"/>
                  </a:lnTo>
                  <a:cubicBezTo>
                    <a:pt x="227" y="1576"/>
                    <a:pt x="266" y="1559"/>
                    <a:pt x="281" y="1559"/>
                  </a:cubicBezTo>
                  <a:close/>
                  <a:moveTo>
                    <a:pt x="338" y="1651"/>
                  </a:moveTo>
                  <a:cubicBezTo>
                    <a:pt x="341" y="1655"/>
                    <a:pt x="346" y="1657"/>
                    <a:pt x="346" y="1657"/>
                  </a:cubicBezTo>
                  <a:cubicBezTo>
                    <a:pt x="343" y="1655"/>
                    <a:pt x="341" y="1653"/>
                    <a:pt x="338" y="1651"/>
                  </a:cubicBezTo>
                  <a:close/>
                  <a:moveTo>
                    <a:pt x="286" y="1634"/>
                  </a:moveTo>
                  <a:lnTo>
                    <a:pt x="286" y="1634"/>
                  </a:lnTo>
                  <a:cubicBezTo>
                    <a:pt x="286" y="1634"/>
                    <a:pt x="255" y="1657"/>
                    <a:pt x="243" y="1660"/>
                  </a:cubicBezTo>
                  <a:lnTo>
                    <a:pt x="243" y="1660"/>
                  </a:lnTo>
                  <a:cubicBezTo>
                    <a:pt x="261" y="1649"/>
                    <a:pt x="286" y="1634"/>
                    <a:pt x="286" y="1634"/>
                  </a:cubicBezTo>
                  <a:close/>
                  <a:moveTo>
                    <a:pt x="477" y="1753"/>
                  </a:moveTo>
                  <a:cubicBezTo>
                    <a:pt x="474" y="1753"/>
                    <a:pt x="470" y="1755"/>
                    <a:pt x="467" y="1760"/>
                  </a:cubicBezTo>
                  <a:lnTo>
                    <a:pt x="467" y="1760"/>
                  </a:lnTo>
                  <a:cubicBezTo>
                    <a:pt x="470" y="1757"/>
                    <a:pt x="474" y="1755"/>
                    <a:pt x="477" y="1753"/>
                  </a:cubicBezTo>
                  <a:close/>
                  <a:moveTo>
                    <a:pt x="155" y="1782"/>
                  </a:moveTo>
                  <a:cubicBezTo>
                    <a:pt x="152" y="1783"/>
                    <a:pt x="148" y="1785"/>
                    <a:pt x="144" y="1788"/>
                  </a:cubicBezTo>
                  <a:cubicBezTo>
                    <a:pt x="147" y="1787"/>
                    <a:pt x="151" y="1784"/>
                    <a:pt x="155" y="1782"/>
                  </a:cubicBezTo>
                  <a:close/>
                  <a:moveTo>
                    <a:pt x="349" y="1947"/>
                  </a:moveTo>
                  <a:cubicBezTo>
                    <a:pt x="347" y="1950"/>
                    <a:pt x="346" y="1952"/>
                    <a:pt x="346" y="1955"/>
                  </a:cubicBezTo>
                  <a:cubicBezTo>
                    <a:pt x="346" y="1955"/>
                    <a:pt x="348" y="1952"/>
                    <a:pt x="349" y="1947"/>
                  </a:cubicBezTo>
                  <a:close/>
                  <a:moveTo>
                    <a:pt x="1013" y="2003"/>
                  </a:moveTo>
                  <a:cubicBezTo>
                    <a:pt x="1013" y="2003"/>
                    <a:pt x="1013" y="2003"/>
                    <a:pt x="1013" y="2003"/>
                  </a:cubicBezTo>
                  <a:cubicBezTo>
                    <a:pt x="1013" y="2003"/>
                    <a:pt x="1013" y="2003"/>
                    <a:pt x="1013" y="2003"/>
                  </a:cubicBezTo>
                  <a:close/>
                  <a:moveTo>
                    <a:pt x="1013" y="2003"/>
                  </a:moveTo>
                  <a:cubicBezTo>
                    <a:pt x="1013" y="2003"/>
                    <a:pt x="1013" y="2003"/>
                    <a:pt x="1013" y="2003"/>
                  </a:cubicBezTo>
                  <a:cubicBezTo>
                    <a:pt x="1013" y="2003"/>
                    <a:pt x="1013" y="2003"/>
                    <a:pt x="1013" y="2003"/>
                  </a:cubicBezTo>
                  <a:close/>
                  <a:moveTo>
                    <a:pt x="1418" y="1991"/>
                  </a:moveTo>
                  <a:cubicBezTo>
                    <a:pt x="1429" y="1991"/>
                    <a:pt x="1429" y="1991"/>
                    <a:pt x="1441" y="2026"/>
                  </a:cubicBezTo>
                  <a:lnTo>
                    <a:pt x="1441" y="2050"/>
                  </a:lnTo>
                  <a:cubicBezTo>
                    <a:pt x="1429" y="2026"/>
                    <a:pt x="1418" y="1991"/>
                    <a:pt x="1418" y="1991"/>
                  </a:cubicBezTo>
                  <a:close/>
                  <a:moveTo>
                    <a:pt x="850" y="2064"/>
                  </a:moveTo>
                  <a:cubicBezTo>
                    <a:pt x="849" y="2087"/>
                    <a:pt x="854" y="2111"/>
                    <a:pt x="870" y="2134"/>
                  </a:cubicBezTo>
                  <a:cubicBezTo>
                    <a:pt x="858" y="2134"/>
                    <a:pt x="846" y="2122"/>
                    <a:pt x="846" y="2122"/>
                  </a:cubicBezTo>
                  <a:cubicBezTo>
                    <a:pt x="846" y="2122"/>
                    <a:pt x="834" y="2110"/>
                    <a:pt x="846" y="2074"/>
                  </a:cubicBezTo>
                  <a:cubicBezTo>
                    <a:pt x="848" y="2071"/>
                    <a:pt x="849" y="2068"/>
                    <a:pt x="850" y="2064"/>
                  </a:cubicBezTo>
                  <a:close/>
                  <a:moveTo>
                    <a:pt x="1298" y="2098"/>
                  </a:moveTo>
                  <a:cubicBezTo>
                    <a:pt x="1310" y="2098"/>
                    <a:pt x="1310" y="2110"/>
                    <a:pt x="1310" y="2146"/>
                  </a:cubicBezTo>
                  <a:cubicBezTo>
                    <a:pt x="1310" y="2169"/>
                    <a:pt x="1310" y="2169"/>
                    <a:pt x="1298" y="2169"/>
                  </a:cubicBezTo>
                  <a:cubicBezTo>
                    <a:pt x="1298" y="2146"/>
                    <a:pt x="1287" y="2098"/>
                    <a:pt x="1298" y="2098"/>
                  </a:cubicBezTo>
                  <a:close/>
                  <a:moveTo>
                    <a:pt x="1423" y="2183"/>
                  </a:moveTo>
                  <a:cubicBezTo>
                    <a:pt x="1420" y="2183"/>
                    <a:pt x="1433" y="2241"/>
                    <a:pt x="1441" y="2241"/>
                  </a:cubicBezTo>
                  <a:cubicBezTo>
                    <a:pt x="1429" y="2197"/>
                    <a:pt x="1424" y="2183"/>
                    <a:pt x="1423" y="2183"/>
                  </a:cubicBezTo>
                  <a:close/>
                  <a:moveTo>
                    <a:pt x="1159" y="1"/>
                  </a:moveTo>
                  <a:cubicBezTo>
                    <a:pt x="1158" y="1"/>
                    <a:pt x="1157" y="1"/>
                    <a:pt x="1156" y="2"/>
                  </a:cubicBezTo>
                  <a:cubicBezTo>
                    <a:pt x="1168" y="26"/>
                    <a:pt x="1168" y="50"/>
                    <a:pt x="1156" y="74"/>
                  </a:cubicBezTo>
                  <a:cubicBezTo>
                    <a:pt x="1156" y="80"/>
                    <a:pt x="1153" y="83"/>
                    <a:pt x="1150" y="83"/>
                  </a:cubicBezTo>
                  <a:cubicBezTo>
                    <a:pt x="1147" y="83"/>
                    <a:pt x="1144" y="80"/>
                    <a:pt x="1144" y="74"/>
                  </a:cubicBezTo>
                  <a:cubicBezTo>
                    <a:pt x="1144" y="62"/>
                    <a:pt x="1132" y="26"/>
                    <a:pt x="1132" y="26"/>
                  </a:cubicBezTo>
                  <a:cubicBezTo>
                    <a:pt x="1121" y="37"/>
                    <a:pt x="1130" y="87"/>
                    <a:pt x="1114" y="87"/>
                  </a:cubicBezTo>
                  <a:cubicBezTo>
                    <a:pt x="1112" y="87"/>
                    <a:pt x="1110" y="87"/>
                    <a:pt x="1108" y="86"/>
                  </a:cubicBezTo>
                  <a:cubicBezTo>
                    <a:pt x="1098" y="67"/>
                    <a:pt x="1104" y="16"/>
                    <a:pt x="1101" y="16"/>
                  </a:cubicBezTo>
                  <a:lnTo>
                    <a:pt x="1101" y="16"/>
                  </a:lnTo>
                  <a:cubicBezTo>
                    <a:pt x="1100" y="16"/>
                    <a:pt x="1098" y="19"/>
                    <a:pt x="1096" y="26"/>
                  </a:cubicBezTo>
                  <a:cubicBezTo>
                    <a:pt x="1096" y="50"/>
                    <a:pt x="1096" y="121"/>
                    <a:pt x="1084" y="121"/>
                  </a:cubicBezTo>
                  <a:lnTo>
                    <a:pt x="1084" y="86"/>
                  </a:lnTo>
                  <a:lnTo>
                    <a:pt x="1084" y="62"/>
                  </a:lnTo>
                  <a:cubicBezTo>
                    <a:pt x="1084" y="60"/>
                    <a:pt x="1084" y="60"/>
                    <a:pt x="1084" y="60"/>
                  </a:cubicBezTo>
                  <a:cubicBezTo>
                    <a:pt x="1081" y="60"/>
                    <a:pt x="1072" y="86"/>
                    <a:pt x="1072" y="86"/>
                  </a:cubicBezTo>
                  <a:cubicBezTo>
                    <a:pt x="1072" y="86"/>
                    <a:pt x="1064" y="60"/>
                    <a:pt x="1054" y="60"/>
                  </a:cubicBezTo>
                  <a:cubicBezTo>
                    <a:pt x="1052" y="60"/>
                    <a:pt x="1050" y="60"/>
                    <a:pt x="1048" y="62"/>
                  </a:cubicBezTo>
                  <a:cubicBezTo>
                    <a:pt x="1048" y="74"/>
                    <a:pt x="1048" y="86"/>
                    <a:pt x="1037" y="86"/>
                  </a:cubicBezTo>
                  <a:cubicBezTo>
                    <a:pt x="1025" y="86"/>
                    <a:pt x="1037" y="86"/>
                    <a:pt x="1025" y="74"/>
                  </a:cubicBezTo>
                  <a:cubicBezTo>
                    <a:pt x="1024" y="73"/>
                    <a:pt x="1023" y="72"/>
                    <a:pt x="1022" y="72"/>
                  </a:cubicBezTo>
                  <a:cubicBezTo>
                    <a:pt x="1013" y="72"/>
                    <a:pt x="1013" y="121"/>
                    <a:pt x="1013" y="121"/>
                  </a:cubicBezTo>
                  <a:cubicBezTo>
                    <a:pt x="1001" y="121"/>
                    <a:pt x="989" y="50"/>
                    <a:pt x="977" y="50"/>
                  </a:cubicBezTo>
                  <a:cubicBezTo>
                    <a:pt x="965" y="50"/>
                    <a:pt x="977" y="98"/>
                    <a:pt x="977" y="121"/>
                  </a:cubicBezTo>
                  <a:cubicBezTo>
                    <a:pt x="977" y="122"/>
                    <a:pt x="977" y="122"/>
                    <a:pt x="977" y="122"/>
                  </a:cubicBezTo>
                  <a:cubicBezTo>
                    <a:pt x="975" y="122"/>
                    <a:pt x="953" y="25"/>
                    <a:pt x="953" y="2"/>
                  </a:cubicBezTo>
                  <a:cubicBezTo>
                    <a:pt x="941" y="38"/>
                    <a:pt x="941" y="62"/>
                    <a:pt x="953" y="98"/>
                  </a:cubicBezTo>
                  <a:cubicBezTo>
                    <a:pt x="953" y="119"/>
                    <a:pt x="952" y="128"/>
                    <a:pt x="950" y="128"/>
                  </a:cubicBezTo>
                  <a:cubicBezTo>
                    <a:pt x="946" y="128"/>
                    <a:pt x="938" y="83"/>
                    <a:pt x="929" y="50"/>
                  </a:cubicBezTo>
                  <a:lnTo>
                    <a:pt x="929" y="50"/>
                  </a:lnTo>
                  <a:cubicBezTo>
                    <a:pt x="941" y="121"/>
                    <a:pt x="917" y="74"/>
                    <a:pt x="929" y="133"/>
                  </a:cubicBezTo>
                  <a:cubicBezTo>
                    <a:pt x="917" y="110"/>
                    <a:pt x="906" y="74"/>
                    <a:pt x="906" y="74"/>
                  </a:cubicBezTo>
                  <a:cubicBezTo>
                    <a:pt x="906" y="110"/>
                    <a:pt x="906" y="110"/>
                    <a:pt x="906" y="110"/>
                  </a:cubicBezTo>
                  <a:lnTo>
                    <a:pt x="906" y="169"/>
                  </a:lnTo>
                  <a:cubicBezTo>
                    <a:pt x="906" y="169"/>
                    <a:pt x="865" y="71"/>
                    <a:pt x="857" y="71"/>
                  </a:cubicBezTo>
                  <a:lnTo>
                    <a:pt x="857" y="71"/>
                  </a:lnTo>
                  <a:cubicBezTo>
                    <a:pt x="856" y="71"/>
                    <a:pt x="856" y="76"/>
                    <a:pt x="858" y="86"/>
                  </a:cubicBezTo>
                  <a:cubicBezTo>
                    <a:pt x="858" y="101"/>
                    <a:pt x="877" y="154"/>
                    <a:pt x="885" y="182"/>
                  </a:cubicBezTo>
                  <a:lnTo>
                    <a:pt x="885" y="182"/>
                  </a:lnTo>
                  <a:cubicBezTo>
                    <a:pt x="885" y="182"/>
                    <a:pt x="884" y="182"/>
                    <a:pt x="884" y="182"/>
                  </a:cubicBezTo>
                  <a:cubicBezTo>
                    <a:pt x="883" y="182"/>
                    <a:pt x="882" y="185"/>
                    <a:pt x="882" y="193"/>
                  </a:cubicBezTo>
                  <a:cubicBezTo>
                    <a:pt x="868" y="172"/>
                    <a:pt x="862" y="159"/>
                    <a:pt x="862" y="159"/>
                  </a:cubicBezTo>
                  <a:lnTo>
                    <a:pt x="862" y="159"/>
                  </a:lnTo>
                  <a:cubicBezTo>
                    <a:pt x="862" y="159"/>
                    <a:pt x="865" y="166"/>
                    <a:pt x="870" y="181"/>
                  </a:cubicBezTo>
                  <a:cubicBezTo>
                    <a:pt x="870" y="181"/>
                    <a:pt x="882" y="229"/>
                    <a:pt x="870" y="229"/>
                  </a:cubicBezTo>
                  <a:cubicBezTo>
                    <a:pt x="858" y="193"/>
                    <a:pt x="846" y="121"/>
                    <a:pt x="846" y="110"/>
                  </a:cubicBezTo>
                  <a:cubicBezTo>
                    <a:pt x="844" y="105"/>
                    <a:pt x="842" y="103"/>
                    <a:pt x="841" y="103"/>
                  </a:cubicBezTo>
                  <a:lnTo>
                    <a:pt x="841" y="103"/>
                  </a:lnTo>
                  <a:cubicBezTo>
                    <a:pt x="838" y="103"/>
                    <a:pt x="846" y="133"/>
                    <a:pt x="846" y="133"/>
                  </a:cubicBezTo>
                  <a:lnTo>
                    <a:pt x="846" y="157"/>
                  </a:lnTo>
                  <a:cubicBezTo>
                    <a:pt x="846" y="157"/>
                    <a:pt x="846" y="133"/>
                    <a:pt x="834" y="110"/>
                  </a:cubicBezTo>
                  <a:cubicBezTo>
                    <a:pt x="834" y="125"/>
                    <a:pt x="834" y="129"/>
                    <a:pt x="833" y="129"/>
                  </a:cubicBezTo>
                  <a:cubicBezTo>
                    <a:pt x="832" y="129"/>
                    <a:pt x="829" y="121"/>
                    <a:pt x="822" y="121"/>
                  </a:cubicBezTo>
                  <a:lnTo>
                    <a:pt x="822" y="121"/>
                  </a:lnTo>
                  <a:cubicBezTo>
                    <a:pt x="822" y="133"/>
                    <a:pt x="822" y="145"/>
                    <a:pt x="834" y="157"/>
                  </a:cubicBezTo>
                  <a:cubicBezTo>
                    <a:pt x="834" y="162"/>
                    <a:pt x="832" y="165"/>
                    <a:pt x="829" y="165"/>
                  </a:cubicBezTo>
                  <a:cubicBezTo>
                    <a:pt x="824" y="165"/>
                    <a:pt x="817" y="159"/>
                    <a:pt x="810" y="145"/>
                  </a:cubicBezTo>
                  <a:cubicBezTo>
                    <a:pt x="804" y="126"/>
                    <a:pt x="794" y="114"/>
                    <a:pt x="788" y="114"/>
                  </a:cubicBezTo>
                  <a:cubicBezTo>
                    <a:pt x="783" y="114"/>
                    <a:pt x="781" y="123"/>
                    <a:pt x="787" y="145"/>
                  </a:cubicBezTo>
                  <a:cubicBezTo>
                    <a:pt x="787" y="145"/>
                    <a:pt x="781" y="139"/>
                    <a:pt x="778" y="139"/>
                  </a:cubicBezTo>
                  <a:lnTo>
                    <a:pt x="778" y="139"/>
                  </a:lnTo>
                  <a:cubicBezTo>
                    <a:pt x="775" y="139"/>
                    <a:pt x="775" y="145"/>
                    <a:pt x="787" y="169"/>
                  </a:cubicBezTo>
                  <a:cubicBezTo>
                    <a:pt x="771" y="154"/>
                    <a:pt x="735" y="113"/>
                    <a:pt x="722" y="113"/>
                  </a:cubicBezTo>
                  <a:cubicBezTo>
                    <a:pt x="715" y="113"/>
                    <a:pt x="715" y="124"/>
                    <a:pt x="727" y="157"/>
                  </a:cubicBezTo>
                  <a:cubicBezTo>
                    <a:pt x="705" y="111"/>
                    <a:pt x="696" y="94"/>
                    <a:pt x="693" y="94"/>
                  </a:cubicBezTo>
                  <a:lnTo>
                    <a:pt x="693" y="94"/>
                  </a:lnTo>
                  <a:cubicBezTo>
                    <a:pt x="687" y="94"/>
                    <a:pt x="717" y="179"/>
                    <a:pt x="726" y="203"/>
                  </a:cubicBezTo>
                  <a:lnTo>
                    <a:pt x="726" y="203"/>
                  </a:lnTo>
                  <a:cubicBezTo>
                    <a:pt x="715" y="183"/>
                    <a:pt x="686" y="146"/>
                    <a:pt x="679" y="146"/>
                  </a:cubicBezTo>
                  <a:lnTo>
                    <a:pt x="679" y="146"/>
                  </a:lnTo>
                  <a:cubicBezTo>
                    <a:pt x="677" y="146"/>
                    <a:pt x="677" y="149"/>
                    <a:pt x="679" y="157"/>
                  </a:cubicBezTo>
                  <a:cubicBezTo>
                    <a:pt x="679" y="169"/>
                    <a:pt x="727" y="276"/>
                    <a:pt x="727" y="276"/>
                  </a:cubicBezTo>
                  <a:cubicBezTo>
                    <a:pt x="706" y="255"/>
                    <a:pt x="694" y="215"/>
                    <a:pt x="683" y="215"/>
                  </a:cubicBezTo>
                  <a:cubicBezTo>
                    <a:pt x="682" y="215"/>
                    <a:pt x="681" y="215"/>
                    <a:pt x="679" y="217"/>
                  </a:cubicBezTo>
                  <a:cubicBezTo>
                    <a:pt x="676" y="224"/>
                    <a:pt x="677" y="233"/>
                    <a:pt x="679" y="241"/>
                  </a:cubicBezTo>
                  <a:lnTo>
                    <a:pt x="679" y="241"/>
                  </a:lnTo>
                  <a:cubicBezTo>
                    <a:pt x="664" y="217"/>
                    <a:pt x="648" y="193"/>
                    <a:pt x="632" y="169"/>
                  </a:cubicBezTo>
                  <a:cubicBezTo>
                    <a:pt x="629" y="166"/>
                    <a:pt x="627" y="165"/>
                    <a:pt x="625" y="165"/>
                  </a:cubicBezTo>
                  <a:lnTo>
                    <a:pt x="625" y="165"/>
                  </a:lnTo>
                  <a:cubicBezTo>
                    <a:pt x="621" y="165"/>
                    <a:pt x="623" y="178"/>
                    <a:pt x="632" y="205"/>
                  </a:cubicBezTo>
                  <a:cubicBezTo>
                    <a:pt x="644" y="217"/>
                    <a:pt x="644" y="229"/>
                    <a:pt x="632" y="241"/>
                  </a:cubicBezTo>
                  <a:cubicBezTo>
                    <a:pt x="632" y="241"/>
                    <a:pt x="628" y="248"/>
                    <a:pt x="620" y="248"/>
                  </a:cubicBezTo>
                  <a:cubicBezTo>
                    <a:pt x="614" y="248"/>
                    <a:pt x="606" y="244"/>
                    <a:pt x="596" y="229"/>
                  </a:cubicBezTo>
                  <a:cubicBezTo>
                    <a:pt x="579" y="212"/>
                    <a:pt x="563" y="190"/>
                    <a:pt x="554" y="190"/>
                  </a:cubicBezTo>
                  <a:cubicBezTo>
                    <a:pt x="551" y="190"/>
                    <a:pt x="548" y="194"/>
                    <a:pt x="548" y="205"/>
                  </a:cubicBezTo>
                  <a:cubicBezTo>
                    <a:pt x="560" y="241"/>
                    <a:pt x="584" y="252"/>
                    <a:pt x="572" y="252"/>
                  </a:cubicBezTo>
                  <a:cubicBezTo>
                    <a:pt x="572" y="256"/>
                    <a:pt x="571" y="258"/>
                    <a:pt x="569" y="258"/>
                  </a:cubicBezTo>
                  <a:cubicBezTo>
                    <a:pt x="564" y="258"/>
                    <a:pt x="556" y="252"/>
                    <a:pt x="548" y="252"/>
                  </a:cubicBezTo>
                  <a:cubicBezTo>
                    <a:pt x="540" y="252"/>
                    <a:pt x="522" y="247"/>
                    <a:pt x="514" y="247"/>
                  </a:cubicBezTo>
                  <a:cubicBezTo>
                    <a:pt x="510" y="247"/>
                    <a:pt x="509" y="248"/>
                    <a:pt x="513" y="252"/>
                  </a:cubicBezTo>
                  <a:cubicBezTo>
                    <a:pt x="542" y="288"/>
                    <a:pt x="542" y="297"/>
                    <a:pt x="535" y="297"/>
                  </a:cubicBezTo>
                  <a:cubicBezTo>
                    <a:pt x="528" y="297"/>
                    <a:pt x="513" y="288"/>
                    <a:pt x="513" y="288"/>
                  </a:cubicBezTo>
                  <a:cubicBezTo>
                    <a:pt x="501" y="288"/>
                    <a:pt x="501" y="288"/>
                    <a:pt x="489" y="300"/>
                  </a:cubicBezTo>
                  <a:cubicBezTo>
                    <a:pt x="489" y="312"/>
                    <a:pt x="489" y="312"/>
                    <a:pt x="501" y="324"/>
                  </a:cubicBezTo>
                  <a:cubicBezTo>
                    <a:pt x="505" y="328"/>
                    <a:pt x="505" y="329"/>
                    <a:pt x="503" y="329"/>
                  </a:cubicBezTo>
                  <a:cubicBezTo>
                    <a:pt x="499" y="329"/>
                    <a:pt x="489" y="324"/>
                    <a:pt x="489" y="324"/>
                  </a:cubicBezTo>
                  <a:cubicBezTo>
                    <a:pt x="489" y="324"/>
                    <a:pt x="489" y="336"/>
                    <a:pt x="489" y="336"/>
                  </a:cubicBezTo>
                  <a:cubicBezTo>
                    <a:pt x="489" y="345"/>
                    <a:pt x="502" y="373"/>
                    <a:pt x="499" y="373"/>
                  </a:cubicBezTo>
                  <a:cubicBezTo>
                    <a:pt x="498" y="373"/>
                    <a:pt x="495" y="369"/>
                    <a:pt x="489" y="360"/>
                  </a:cubicBezTo>
                  <a:cubicBezTo>
                    <a:pt x="466" y="337"/>
                    <a:pt x="453" y="329"/>
                    <a:pt x="447" y="329"/>
                  </a:cubicBezTo>
                  <a:cubicBezTo>
                    <a:pt x="443" y="329"/>
                    <a:pt x="441" y="331"/>
                    <a:pt x="441" y="336"/>
                  </a:cubicBezTo>
                  <a:cubicBezTo>
                    <a:pt x="441" y="348"/>
                    <a:pt x="477" y="383"/>
                    <a:pt x="477" y="383"/>
                  </a:cubicBezTo>
                  <a:cubicBezTo>
                    <a:pt x="458" y="364"/>
                    <a:pt x="438" y="345"/>
                    <a:pt x="432" y="345"/>
                  </a:cubicBezTo>
                  <a:cubicBezTo>
                    <a:pt x="430" y="345"/>
                    <a:pt x="429" y="346"/>
                    <a:pt x="429" y="348"/>
                  </a:cubicBezTo>
                  <a:cubicBezTo>
                    <a:pt x="417" y="348"/>
                    <a:pt x="453" y="443"/>
                    <a:pt x="465" y="443"/>
                  </a:cubicBezTo>
                  <a:lnTo>
                    <a:pt x="465" y="455"/>
                  </a:lnTo>
                  <a:cubicBezTo>
                    <a:pt x="472" y="455"/>
                    <a:pt x="471" y="447"/>
                    <a:pt x="475" y="447"/>
                  </a:cubicBezTo>
                  <a:cubicBezTo>
                    <a:pt x="479" y="447"/>
                    <a:pt x="485" y="451"/>
                    <a:pt x="501" y="467"/>
                  </a:cubicBezTo>
                  <a:cubicBezTo>
                    <a:pt x="507" y="467"/>
                    <a:pt x="507" y="461"/>
                    <a:pt x="510" y="461"/>
                  </a:cubicBezTo>
                  <a:cubicBezTo>
                    <a:pt x="513" y="461"/>
                    <a:pt x="519" y="467"/>
                    <a:pt x="536" y="491"/>
                  </a:cubicBezTo>
                  <a:cubicBezTo>
                    <a:pt x="525" y="467"/>
                    <a:pt x="465" y="407"/>
                    <a:pt x="465" y="407"/>
                  </a:cubicBezTo>
                  <a:cubicBezTo>
                    <a:pt x="466" y="406"/>
                    <a:pt x="468" y="406"/>
                    <a:pt x="469" y="406"/>
                  </a:cubicBezTo>
                  <a:cubicBezTo>
                    <a:pt x="484" y="406"/>
                    <a:pt x="518" y="437"/>
                    <a:pt x="525" y="437"/>
                  </a:cubicBezTo>
                  <a:cubicBezTo>
                    <a:pt x="527" y="437"/>
                    <a:pt x="527" y="435"/>
                    <a:pt x="525" y="431"/>
                  </a:cubicBezTo>
                  <a:cubicBezTo>
                    <a:pt x="513" y="419"/>
                    <a:pt x="501" y="407"/>
                    <a:pt x="489" y="407"/>
                  </a:cubicBezTo>
                  <a:cubicBezTo>
                    <a:pt x="477" y="372"/>
                    <a:pt x="477" y="372"/>
                    <a:pt x="477" y="372"/>
                  </a:cubicBezTo>
                  <a:cubicBezTo>
                    <a:pt x="489" y="372"/>
                    <a:pt x="501" y="372"/>
                    <a:pt x="525" y="407"/>
                  </a:cubicBezTo>
                  <a:cubicBezTo>
                    <a:pt x="548" y="455"/>
                    <a:pt x="536" y="455"/>
                    <a:pt x="572" y="491"/>
                  </a:cubicBezTo>
                  <a:cubicBezTo>
                    <a:pt x="587" y="506"/>
                    <a:pt x="596" y="512"/>
                    <a:pt x="599" y="512"/>
                  </a:cubicBezTo>
                  <a:cubicBezTo>
                    <a:pt x="604" y="512"/>
                    <a:pt x="598" y="499"/>
                    <a:pt x="584" y="479"/>
                  </a:cubicBezTo>
                  <a:cubicBezTo>
                    <a:pt x="571" y="460"/>
                    <a:pt x="572" y="447"/>
                    <a:pt x="581" y="447"/>
                  </a:cubicBezTo>
                  <a:cubicBezTo>
                    <a:pt x="589" y="447"/>
                    <a:pt x="603" y="457"/>
                    <a:pt x="620" y="479"/>
                  </a:cubicBezTo>
                  <a:cubicBezTo>
                    <a:pt x="608" y="455"/>
                    <a:pt x="596" y="431"/>
                    <a:pt x="584" y="419"/>
                  </a:cubicBezTo>
                  <a:cubicBezTo>
                    <a:pt x="584" y="419"/>
                    <a:pt x="584" y="407"/>
                    <a:pt x="560" y="372"/>
                  </a:cubicBezTo>
                  <a:lnTo>
                    <a:pt x="560" y="372"/>
                  </a:lnTo>
                  <a:cubicBezTo>
                    <a:pt x="586" y="410"/>
                    <a:pt x="608" y="421"/>
                    <a:pt x="623" y="421"/>
                  </a:cubicBezTo>
                  <a:cubicBezTo>
                    <a:pt x="636" y="421"/>
                    <a:pt x="644" y="413"/>
                    <a:pt x="644" y="407"/>
                  </a:cubicBezTo>
                  <a:cubicBezTo>
                    <a:pt x="656" y="407"/>
                    <a:pt x="644" y="360"/>
                    <a:pt x="620" y="288"/>
                  </a:cubicBezTo>
                  <a:lnTo>
                    <a:pt x="620" y="288"/>
                  </a:lnTo>
                  <a:cubicBezTo>
                    <a:pt x="632" y="312"/>
                    <a:pt x="644" y="348"/>
                    <a:pt x="667" y="383"/>
                  </a:cubicBezTo>
                  <a:lnTo>
                    <a:pt x="667" y="372"/>
                  </a:lnTo>
                  <a:lnTo>
                    <a:pt x="679" y="383"/>
                  </a:lnTo>
                  <a:cubicBezTo>
                    <a:pt x="656" y="348"/>
                    <a:pt x="656" y="348"/>
                    <a:pt x="667" y="336"/>
                  </a:cubicBezTo>
                  <a:lnTo>
                    <a:pt x="679" y="336"/>
                  </a:lnTo>
                  <a:cubicBezTo>
                    <a:pt x="679" y="348"/>
                    <a:pt x="691" y="348"/>
                    <a:pt x="691" y="360"/>
                  </a:cubicBezTo>
                  <a:lnTo>
                    <a:pt x="703" y="360"/>
                  </a:lnTo>
                  <a:cubicBezTo>
                    <a:pt x="714" y="360"/>
                    <a:pt x="679" y="287"/>
                    <a:pt x="662" y="269"/>
                  </a:cubicBezTo>
                  <a:lnTo>
                    <a:pt x="662" y="269"/>
                  </a:lnTo>
                  <a:cubicBezTo>
                    <a:pt x="694" y="292"/>
                    <a:pt x="716" y="326"/>
                    <a:pt x="739" y="360"/>
                  </a:cubicBezTo>
                  <a:cubicBezTo>
                    <a:pt x="743" y="364"/>
                    <a:pt x="746" y="367"/>
                    <a:pt x="747" y="367"/>
                  </a:cubicBezTo>
                  <a:cubicBezTo>
                    <a:pt x="749" y="367"/>
                    <a:pt x="746" y="358"/>
                    <a:pt x="739" y="336"/>
                  </a:cubicBezTo>
                  <a:cubicBezTo>
                    <a:pt x="720" y="308"/>
                    <a:pt x="702" y="280"/>
                    <a:pt x="706" y="280"/>
                  </a:cubicBezTo>
                  <a:lnTo>
                    <a:pt x="706" y="280"/>
                  </a:lnTo>
                  <a:cubicBezTo>
                    <a:pt x="707" y="280"/>
                    <a:pt x="710" y="283"/>
                    <a:pt x="715" y="288"/>
                  </a:cubicBezTo>
                  <a:cubicBezTo>
                    <a:pt x="727" y="300"/>
                    <a:pt x="739" y="312"/>
                    <a:pt x="751" y="336"/>
                  </a:cubicBezTo>
                  <a:lnTo>
                    <a:pt x="763" y="360"/>
                  </a:lnTo>
                  <a:cubicBezTo>
                    <a:pt x="763" y="360"/>
                    <a:pt x="733" y="301"/>
                    <a:pt x="728" y="281"/>
                  </a:cubicBezTo>
                  <a:lnTo>
                    <a:pt x="728" y="281"/>
                  </a:lnTo>
                  <a:cubicBezTo>
                    <a:pt x="737" y="297"/>
                    <a:pt x="766" y="339"/>
                    <a:pt x="775" y="348"/>
                  </a:cubicBezTo>
                  <a:cubicBezTo>
                    <a:pt x="787" y="368"/>
                    <a:pt x="793" y="376"/>
                    <a:pt x="794" y="376"/>
                  </a:cubicBezTo>
                  <a:cubicBezTo>
                    <a:pt x="796" y="376"/>
                    <a:pt x="773" y="332"/>
                    <a:pt x="753" y="299"/>
                  </a:cubicBezTo>
                  <a:lnTo>
                    <a:pt x="753" y="299"/>
                  </a:lnTo>
                  <a:cubicBezTo>
                    <a:pt x="760" y="308"/>
                    <a:pt x="766" y="315"/>
                    <a:pt x="768" y="315"/>
                  </a:cubicBezTo>
                  <a:cubicBezTo>
                    <a:pt x="769" y="315"/>
                    <a:pt x="768" y="311"/>
                    <a:pt x="763" y="300"/>
                  </a:cubicBezTo>
                  <a:lnTo>
                    <a:pt x="763" y="300"/>
                  </a:lnTo>
                  <a:cubicBezTo>
                    <a:pt x="774" y="322"/>
                    <a:pt x="784" y="329"/>
                    <a:pt x="794" y="329"/>
                  </a:cubicBezTo>
                  <a:cubicBezTo>
                    <a:pt x="806" y="329"/>
                    <a:pt x="816" y="319"/>
                    <a:pt x="822" y="312"/>
                  </a:cubicBezTo>
                  <a:cubicBezTo>
                    <a:pt x="822" y="312"/>
                    <a:pt x="822" y="288"/>
                    <a:pt x="834" y="276"/>
                  </a:cubicBezTo>
                  <a:cubicBezTo>
                    <a:pt x="834" y="275"/>
                    <a:pt x="834" y="275"/>
                    <a:pt x="835" y="275"/>
                  </a:cubicBezTo>
                  <a:cubicBezTo>
                    <a:pt x="837" y="275"/>
                    <a:pt x="842" y="287"/>
                    <a:pt x="846" y="296"/>
                  </a:cubicBezTo>
                  <a:lnTo>
                    <a:pt x="846" y="296"/>
                  </a:lnTo>
                  <a:cubicBezTo>
                    <a:pt x="846" y="275"/>
                    <a:pt x="846" y="263"/>
                    <a:pt x="846" y="241"/>
                  </a:cubicBezTo>
                  <a:cubicBezTo>
                    <a:pt x="846" y="241"/>
                    <a:pt x="863" y="310"/>
                    <a:pt x="870" y="336"/>
                  </a:cubicBezTo>
                  <a:cubicBezTo>
                    <a:pt x="870" y="312"/>
                    <a:pt x="882" y="312"/>
                    <a:pt x="870" y="264"/>
                  </a:cubicBezTo>
                  <a:cubicBezTo>
                    <a:pt x="866" y="249"/>
                    <a:pt x="866" y="245"/>
                    <a:pt x="867" y="245"/>
                  </a:cubicBezTo>
                  <a:lnTo>
                    <a:pt x="867" y="245"/>
                  </a:lnTo>
                  <a:cubicBezTo>
                    <a:pt x="869" y="245"/>
                    <a:pt x="872" y="253"/>
                    <a:pt x="873" y="253"/>
                  </a:cubicBezTo>
                  <a:cubicBezTo>
                    <a:pt x="874" y="253"/>
                    <a:pt x="873" y="250"/>
                    <a:pt x="870" y="241"/>
                  </a:cubicBezTo>
                  <a:lnTo>
                    <a:pt x="870" y="241"/>
                  </a:lnTo>
                  <a:cubicBezTo>
                    <a:pt x="882" y="264"/>
                    <a:pt x="894" y="300"/>
                    <a:pt x="906" y="336"/>
                  </a:cubicBezTo>
                  <a:cubicBezTo>
                    <a:pt x="906" y="336"/>
                    <a:pt x="882" y="217"/>
                    <a:pt x="882" y="193"/>
                  </a:cubicBezTo>
                  <a:lnTo>
                    <a:pt x="882" y="193"/>
                  </a:lnTo>
                  <a:cubicBezTo>
                    <a:pt x="885" y="198"/>
                    <a:pt x="887" y="200"/>
                    <a:pt x="888" y="200"/>
                  </a:cubicBezTo>
                  <a:cubicBezTo>
                    <a:pt x="889" y="200"/>
                    <a:pt x="888" y="193"/>
                    <a:pt x="885" y="182"/>
                  </a:cubicBezTo>
                  <a:lnTo>
                    <a:pt x="885" y="182"/>
                  </a:lnTo>
                  <a:cubicBezTo>
                    <a:pt x="896" y="189"/>
                    <a:pt x="931" y="331"/>
                    <a:pt x="941" y="372"/>
                  </a:cubicBezTo>
                  <a:cubicBezTo>
                    <a:pt x="929" y="312"/>
                    <a:pt x="929" y="264"/>
                    <a:pt x="929" y="205"/>
                  </a:cubicBezTo>
                  <a:lnTo>
                    <a:pt x="929" y="205"/>
                  </a:lnTo>
                  <a:lnTo>
                    <a:pt x="953" y="300"/>
                  </a:lnTo>
                  <a:cubicBezTo>
                    <a:pt x="953" y="264"/>
                    <a:pt x="953" y="276"/>
                    <a:pt x="953" y="264"/>
                  </a:cubicBezTo>
                  <a:cubicBezTo>
                    <a:pt x="959" y="254"/>
                    <a:pt x="961" y="243"/>
                    <a:pt x="962" y="232"/>
                  </a:cubicBezTo>
                  <a:lnTo>
                    <a:pt x="962" y="232"/>
                  </a:lnTo>
                  <a:cubicBezTo>
                    <a:pt x="968" y="262"/>
                    <a:pt x="975" y="290"/>
                    <a:pt x="981" y="290"/>
                  </a:cubicBezTo>
                  <a:cubicBezTo>
                    <a:pt x="984" y="290"/>
                    <a:pt x="986" y="286"/>
                    <a:pt x="989" y="276"/>
                  </a:cubicBezTo>
                  <a:cubicBezTo>
                    <a:pt x="989" y="265"/>
                    <a:pt x="990" y="260"/>
                    <a:pt x="992" y="260"/>
                  </a:cubicBezTo>
                  <a:cubicBezTo>
                    <a:pt x="995" y="260"/>
                    <a:pt x="1001" y="286"/>
                    <a:pt x="1001" y="336"/>
                  </a:cubicBezTo>
                  <a:lnTo>
                    <a:pt x="1001" y="276"/>
                  </a:lnTo>
                  <a:cubicBezTo>
                    <a:pt x="1001" y="264"/>
                    <a:pt x="1013" y="276"/>
                    <a:pt x="1013" y="252"/>
                  </a:cubicBezTo>
                  <a:cubicBezTo>
                    <a:pt x="1025" y="229"/>
                    <a:pt x="1013" y="205"/>
                    <a:pt x="1013" y="181"/>
                  </a:cubicBezTo>
                  <a:cubicBezTo>
                    <a:pt x="1013" y="169"/>
                    <a:pt x="1025" y="181"/>
                    <a:pt x="1025" y="157"/>
                  </a:cubicBezTo>
                  <a:cubicBezTo>
                    <a:pt x="1025" y="205"/>
                    <a:pt x="1025" y="205"/>
                    <a:pt x="1037" y="205"/>
                  </a:cubicBezTo>
                  <a:lnTo>
                    <a:pt x="1048" y="205"/>
                  </a:lnTo>
                  <a:lnTo>
                    <a:pt x="1048" y="264"/>
                  </a:lnTo>
                  <a:lnTo>
                    <a:pt x="1048" y="300"/>
                  </a:lnTo>
                  <a:cubicBezTo>
                    <a:pt x="1060" y="300"/>
                    <a:pt x="1060" y="229"/>
                    <a:pt x="1072" y="193"/>
                  </a:cubicBezTo>
                  <a:cubicBezTo>
                    <a:pt x="1074" y="187"/>
                    <a:pt x="1075" y="185"/>
                    <a:pt x="1076" y="185"/>
                  </a:cubicBezTo>
                  <a:lnTo>
                    <a:pt x="1076" y="185"/>
                  </a:lnTo>
                  <a:cubicBezTo>
                    <a:pt x="1078" y="185"/>
                    <a:pt x="1078" y="201"/>
                    <a:pt x="1076" y="217"/>
                  </a:cubicBezTo>
                  <a:lnTo>
                    <a:pt x="1076" y="217"/>
                  </a:lnTo>
                  <a:cubicBezTo>
                    <a:pt x="1075" y="215"/>
                    <a:pt x="1074" y="214"/>
                    <a:pt x="1074" y="214"/>
                  </a:cubicBezTo>
                  <a:cubicBezTo>
                    <a:pt x="1072" y="214"/>
                    <a:pt x="1072" y="223"/>
                    <a:pt x="1072" y="241"/>
                  </a:cubicBezTo>
                  <a:cubicBezTo>
                    <a:pt x="1072" y="241"/>
                    <a:pt x="1072" y="252"/>
                    <a:pt x="1072" y="252"/>
                  </a:cubicBezTo>
                  <a:cubicBezTo>
                    <a:pt x="1072" y="252"/>
                    <a:pt x="1074" y="235"/>
                    <a:pt x="1076" y="217"/>
                  </a:cubicBezTo>
                  <a:lnTo>
                    <a:pt x="1076" y="217"/>
                  </a:lnTo>
                  <a:cubicBezTo>
                    <a:pt x="1078" y="221"/>
                    <a:pt x="1080" y="229"/>
                    <a:pt x="1084" y="241"/>
                  </a:cubicBezTo>
                  <a:cubicBezTo>
                    <a:pt x="1089" y="249"/>
                    <a:pt x="1093" y="258"/>
                    <a:pt x="1096" y="261"/>
                  </a:cubicBezTo>
                  <a:lnTo>
                    <a:pt x="1096" y="261"/>
                  </a:lnTo>
                  <a:lnTo>
                    <a:pt x="1096" y="276"/>
                  </a:lnTo>
                  <a:cubicBezTo>
                    <a:pt x="1097" y="272"/>
                    <a:pt x="1098" y="268"/>
                    <a:pt x="1100" y="262"/>
                  </a:cubicBezTo>
                  <a:lnTo>
                    <a:pt x="1100" y="262"/>
                  </a:lnTo>
                  <a:cubicBezTo>
                    <a:pt x="1100" y="261"/>
                    <a:pt x="1101" y="259"/>
                    <a:pt x="1101" y="254"/>
                  </a:cubicBezTo>
                  <a:lnTo>
                    <a:pt x="1101" y="254"/>
                  </a:lnTo>
                  <a:cubicBezTo>
                    <a:pt x="1108" y="209"/>
                    <a:pt x="1110" y="133"/>
                    <a:pt x="1120" y="133"/>
                  </a:cubicBezTo>
                  <a:lnTo>
                    <a:pt x="1120" y="241"/>
                  </a:lnTo>
                  <a:cubicBezTo>
                    <a:pt x="1120" y="255"/>
                    <a:pt x="1122" y="261"/>
                    <a:pt x="1124" y="261"/>
                  </a:cubicBezTo>
                  <a:cubicBezTo>
                    <a:pt x="1127" y="261"/>
                    <a:pt x="1132" y="246"/>
                    <a:pt x="1132" y="217"/>
                  </a:cubicBezTo>
                  <a:lnTo>
                    <a:pt x="1132" y="300"/>
                  </a:lnTo>
                  <a:cubicBezTo>
                    <a:pt x="1132" y="280"/>
                    <a:pt x="1132" y="194"/>
                    <a:pt x="1139" y="194"/>
                  </a:cubicBezTo>
                  <a:cubicBezTo>
                    <a:pt x="1140" y="194"/>
                    <a:pt x="1142" y="197"/>
                    <a:pt x="1144" y="205"/>
                  </a:cubicBezTo>
                  <a:cubicBezTo>
                    <a:pt x="1144" y="241"/>
                    <a:pt x="1144" y="288"/>
                    <a:pt x="1156" y="300"/>
                  </a:cubicBezTo>
                  <a:cubicBezTo>
                    <a:pt x="1156" y="300"/>
                    <a:pt x="1156" y="274"/>
                    <a:pt x="1163" y="274"/>
                  </a:cubicBezTo>
                  <a:cubicBezTo>
                    <a:pt x="1164" y="274"/>
                    <a:pt x="1166" y="275"/>
                    <a:pt x="1168" y="276"/>
                  </a:cubicBezTo>
                  <a:cubicBezTo>
                    <a:pt x="1168" y="303"/>
                    <a:pt x="1171" y="311"/>
                    <a:pt x="1176" y="311"/>
                  </a:cubicBezTo>
                  <a:cubicBezTo>
                    <a:pt x="1181" y="311"/>
                    <a:pt x="1186" y="305"/>
                    <a:pt x="1191" y="300"/>
                  </a:cubicBezTo>
                  <a:cubicBezTo>
                    <a:pt x="1191" y="300"/>
                    <a:pt x="1191" y="241"/>
                    <a:pt x="1191" y="229"/>
                  </a:cubicBezTo>
                  <a:cubicBezTo>
                    <a:pt x="1193" y="226"/>
                    <a:pt x="1193" y="225"/>
                    <a:pt x="1194" y="225"/>
                  </a:cubicBezTo>
                  <a:lnTo>
                    <a:pt x="1194" y="225"/>
                  </a:lnTo>
                  <a:cubicBezTo>
                    <a:pt x="1201" y="225"/>
                    <a:pt x="1191" y="313"/>
                    <a:pt x="1191" y="324"/>
                  </a:cubicBezTo>
                  <a:cubicBezTo>
                    <a:pt x="1191" y="336"/>
                    <a:pt x="1203" y="348"/>
                    <a:pt x="1203" y="348"/>
                  </a:cubicBezTo>
                  <a:cubicBezTo>
                    <a:pt x="1215" y="348"/>
                    <a:pt x="1227" y="336"/>
                    <a:pt x="1239" y="324"/>
                  </a:cubicBezTo>
                  <a:cubicBezTo>
                    <a:pt x="1249" y="303"/>
                    <a:pt x="1260" y="274"/>
                    <a:pt x="1262" y="274"/>
                  </a:cubicBezTo>
                  <a:cubicBezTo>
                    <a:pt x="1263" y="274"/>
                    <a:pt x="1263" y="275"/>
                    <a:pt x="1263" y="276"/>
                  </a:cubicBezTo>
                  <a:cubicBezTo>
                    <a:pt x="1263" y="288"/>
                    <a:pt x="1231" y="384"/>
                    <a:pt x="1237" y="384"/>
                  </a:cubicBezTo>
                  <a:cubicBezTo>
                    <a:pt x="1238" y="384"/>
                    <a:pt x="1238" y="384"/>
                    <a:pt x="1239" y="383"/>
                  </a:cubicBezTo>
                  <a:cubicBezTo>
                    <a:pt x="1263" y="360"/>
                    <a:pt x="1275" y="324"/>
                    <a:pt x="1287" y="288"/>
                  </a:cubicBezTo>
                  <a:lnTo>
                    <a:pt x="1287" y="288"/>
                  </a:lnTo>
                  <a:cubicBezTo>
                    <a:pt x="1275" y="336"/>
                    <a:pt x="1275" y="348"/>
                    <a:pt x="1287" y="360"/>
                  </a:cubicBezTo>
                  <a:lnTo>
                    <a:pt x="1298" y="360"/>
                  </a:lnTo>
                  <a:cubicBezTo>
                    <a:pt x="1310" y="360"/>
                    <a:pt x="1310" y="324"/>
                    <a:pt x="1322" y="312"/>
                  </a:cubicBezTo>
                  <a:cubicBezTo>
                    <a:pt x="1324" y="311"/>
                    <a:pt x="1325" y="310"/>
                    <a:pt x="1326" y="310"/>
                  </a:cubicBezTo>
                  <a:cubicBezTo>
                    <a:pt x="1334" y="310"/>
                    <a:pt x="1334" y="352"/>
                    <a:pt x="1334" y="383"/>
                  </a:cubicBezTo>
                  <a:cubicBezTo>
                    <a:pt x="1334" y="390"/>
                    <a:pt x="1334" y="393"/>
                    <a:pt x="1334" y="393"/>
                  </a:cubicBezTo>
                  <a:cubicBezTo>
                    <a:pt x="1335" y="393"/>
                    <a:pt x="1338" y="376"/>
                    <a:pt x="1346" y="360"/>
                  </a:cubicBezTo>
                  <a:cubicBezTo>
                    <a:pt x="1358" y="360"/>
                    <a:pt x="1370" y="336"/>
                    <a:pt x="1382" y="336"/>
                  </a:cubicBezTo>
                  <a:cubicBezTo>
                    <a:pt x="1382" y="348"/>
                    <a:pt x="1382" y="348"/>
                    <a:pt x="1382" y="360"/>
                  </a:cubicBezTo>
                  <a:cubicBezTo>
                    <a:pt x="1389" y="366"/>
                    <a:pt x="1388" y="373"/>
                    <a:pt x="1388" y="373"/>
                  </a:cubicBezTo>
                  <a:cubicBezTo>
                    <a:pt x="1388" y="373"/>
                    <a:pt x="1389" y="370"/>
                    <a:pt x="1394" y="360"/>
                  </a:cubicBezTo>
                  <a:cubicBezTo>
                    <a:pt x="1398" y="356"/>
                    <a:pt x="1402" y="354"/>
                    <a:pt x="1406" y="354"/>
                  </a:cubicBezTo>
                  <a:cubicBezTo>
                    <a:pt x="1414" y="354"/>
                    <a:pt x="1422" y="360"/>
                    <a:pt x="1429" y="360"/>
                  </a:cubicBezTo>
                  <a:cubicBezTo>
                    <a:pt x="1437" y="360"/>
                    <a:pt x="1456" y="344"/>
                    <a:pt x="1464" y="333"/>
                  </a:cubicBezTo>
                  <a:lnTo>
                    <a:pt x="1464" y="333"/>
                  </a:lnTo>
                  <a:cubicBezTo>
                    <a:pt x="1462" y="341"/>
                    <a:pt x="1459" y="350"/>
                    <a:pt x="1455" y="358"/>
                  </a:cubicBezTo>
                  <a:lnTo>
                    <a:pt x="1455" y="358"/>
                  </a:lnTo>
                  <a:lnTo>
                    <a:pt x="1465" y="348"/>
                  </a:lnTo>
                  <a:cubicBezTo>
                    <a:pt x="1477" y="336"/>
                    <a:pt x="1489" y="312"/>
                    <a:pt x="1501" y="300"/>
                  </a:cubicBezTo>
                  <a:lnTo>
                    <a:pt x="1501" y="300"/>
                  </a:lnTo>
                  <a:lnTo>
                    <a:pt x="1477" y="348"/>
                  </a:lnTo>
                  <a:lnTo>
                    <a:pt x="1477" y="360"/>
                  </a:lnTo>
                  <a:cubicBezTo>
                    <a:pt x="1477" y="360"/>
                    <a:pt x="1488" y="349"/>
                    <a:pt x="1492" y="349"/>
                  </a:cubicBezTo>
                  <a:lnTo>
                    <a:pt x="1492" y="349"/>
                  </a:lnTo>
                  <a:cubicBezTo>
                    <a:pt x="1495" y="349"/>
                    <a:pt x="1493" y="356"/>
                    <a:pt x="1477" y="383"/>
                  </a:cubicBezTo>
                  <a:lnTo>
                    <a:pt x="1513" y="336"/>
                  </a:lnTo>
                  <a:lnTo>
                    <a:pt x="1513" y="336"/>
                  </a:lnTo>
                  <a:cubicBezTo>
                    <a:pt x="1489" y="372"/>
                    <a:pt x="1501" y="372"/>
                    <a:pt x="1501" y="383"/>
                  </a:cubicBezTo>
                  <a:cubicBezTo>
                    <a:pt x="1509" y="383"/>
                    <a:pt x="1506" y="389"/>
                    <a:pt x="1507" y="389"/>
                  </a:cubicBezTo>
                  <a:cubicBezTo>
                    <a:pt x="1507" y="389"/>
                    <a:pt x="1509" y="387"/>
                    <a:pt x="1513" y="383"/>
                  </a:cubicBezTo>
                  <a:cubicBezTo>
                    <a:pt x="1537" y="372"/>
                    <a:pt x="1525" y="360"/>
                    <a:pt x="1537" y="360"/>
                  </a:cubicBezTo>
                  <a:cubicBezTo>
                    <a:pt x="1537" y="360"/>
                    <a:pt x="1537" y="395"/>
                    <a:pt x="1537" y="407"/>
                  </a:cubicBezTo>
                  <a:cubicBezTo>
                    <a:pt x="1537" y="407"/>
                    <a:pt x="1554" y="407"/>
                    <a:pt x="1545" y="429"/>
                  </a:cubicBezTo>
                  <a:lnTo>
                    <a:pt x="1545" y="429"/>
                  </a:lnTo>
                  <a:cubicBezTo>
                    <a:pt x="1554" y="414"/>
                    <a:pt x="1569" y="391"/>
                    <a:pt x="1584" y="383"/>
                  </a:cubicBezTo>
                  <a:cubicBezTo>
                    <a:pt x="1586" y="382"/>
                    <a:pt x="1586" y="382"/>
                    <a:pt x="1587" y="382"/>
                  </a:cubicBezTo>
                  <a:lnTo>
                    <a:pt x="1587" y="382"/>
                  </a:lnTo>
                  <a:cubicBezTo>
                    <a:pt x="1589" y="382"/>
                    <a:pt x="1560" y="419"/>
                    <a:pt x="1560" y="419"/>
                  </a:cubicBezTo>
                  <a:cubicBezTo>
                    <a:pt x="1560" y="431"/>
                    <a:pt x="1560" y="443"/>
                    <a:pt x="1560" y="443"/>
                  </a:cubicBezTo>
                  <a:cubicBezTo>
                    <a:pt x="1560" y="444"/>
                    <a:pt x="1561" y="445"/>
                    <a:pt x="1563" y="445"/>
                  </a:cubicBezTo>
                  <a:cubicBezTo>
                    <a:pt x="1572" y="445"/>
                    <a:pt x="1598" y="429"/>
                    <a:pt x="1605" y="429"/>
                  </a:cubicBezTo>
                  <a:cubicBezTo>
                    <a:pt x="1608" y="429"/>
                    <a:pt x="1606" y="432"/>
                    <a:pt x="1598" y="441"/>
                  </a:cubicBezTo>
                  <a:lnTo>
                    <a:pt x="1598" y="441"/>
                  </a:lnTo>
                  <a:cubicBezTo>
                    <a:pt x="1617" y="421"/>
                    <a:pt x="1636" y="394"/>
                    <a:pt x="1656" y="372"/>
                  </a:cubicBezTo>
                  <a:lnTo>
                    <a:pt x="1656" y="372"/>
                  </a:lnTo>
                  <a:lnTo>
                    <a:pt x="1656" y="373"/>
                  </a:lnTo>
                  <a:lnTo>
                    <a:pt x="1656" y="373"/>
                  </a:lnTo>
                  <a:cubicBezTo>
                    <a:pt x="1653" y="376"/>
                    <a:pt x="1651" y="379"/>
                    <a:pt x="1649" y="383"/>
                  </a:cubicBezTo>
                  <a:lnTo>
                    <a:pt x="1649" y="383"/>
                  </a:lnTo>
                  <a:cubicBezTo>
                    <a:pt x="1650" y="380"/>
                    <a:pt x="1653" y="377"/>
                    <a:pt x="1656" y="373"/>
                  </a:cubicBezTo>
                  <a:lnTo>
                    <a:pt x="1656" y="373"/>
                  </a:lnTo>
                  <a:lnTo>
                    <a:pt x="1656" y="383"/>
                  </a:lnTo>
                  <a:cubicBezTo>
                    <a:pt x="1656" y="383"/>
                    <a:pt x="1656" y="383"/>
                    <a:pt x="1656" y="383"/>
                  </a:cubicBezTo>
                  <a:lnTo>
                    <a:pt x="1656" y="383"/>
                  </a:lnTo>
                  <a:cubicBezTo>
                    <a:pt x="1652" y="387"/>
                    <a:pt x="1650" y="388"/>
                    <a:pt x="1649" y="388"/>
                  </a:cubicBezTo>
                  <a:cubicBezTo>
                    <a:pt x="1647" y="388"/>
                    <a:pt x="1647" y="386"/>
                    <a:pt x="1649" y="383"/>
                  </a:cubicBezTo>
                  <a:lnTo>
                    <a:pt x="1649" y="383"/>
                  </a:lnTo>
                  <a:cubicBezTo>
                    <a:pt x="1646" y="389"/>
                    <a:pt x="1644" y="397"/>
                    <a:pt x="1644" y="407"/>
                  </a:cubicBezTo>
                  <a:cubicBezTo>
                    <a:pt x="1644" y="407"/>
                    <a:pt x="1644" y="407"/>
                    <a:pt x="1644" y="419"/>
                  </a:cubicBezTo>
                  <a:lnTo>
                    <a:pt x="1644" y="431"/>
                  </a:lnTo>
                  <a:lnTo>
                    <a:pt x="1644" y="443"/>
                  </a:lnTo>
                  <a:cubicBezTo>
                    <a:pt x="1644" y="455"/>
                    <a:pt x="1596" y="502"/>
                    <a:pt x="1584" y="514"/>
                  </a:cubicBezTo>
                  <a:cubicBezTo>
                    <a:pt x="1584" y="514"/>
                    <a:pt x="1610" y="488"/>
                    <a:pt x="1618" y="488"/>
                  </a:cubicBezTo>
                  <a:cubicBezTo>
                    <a:pt x="1619" y="488"/>
                    <a:pt x="1620" y="489"/>
                    <a:pt x="1620" y="491"/>
                  </a:cubicBezTo>
                  <a:cubicBezTo>
                    <a:pt x="1620" y="491"/>
                    <a:pt x="1620" y="514"/>
                    <a:pt x="1620" y="538"/>
                  </a:cubicBezTo>
                  <a:cubicBezTo>
                    <a:pt x="1620" y="539"/>
                    <a:pt x="1620" y="539"/>
                    <a:pt x="1620" y="539"/>
                  </a:cubicBezTo>
                  <a:cubicBezTo>
                    <a:pt x="1627" y="539"/>
                    <a:pt x="1684" y="463"/>
                    <a:pt x="1694" y="463"/>
                  </a:cubicBezTo>
                  <a:lnTo>
                    <a:pt x="1694" y="463"/>
                  </a:lnTo>
                  <a:cubicBezTo>
                    <a:pt x="1696" y="463"/>
                    <a:pt x="1696" y="468"/>
                    <a:pt x="1691" y="479"/>
                  </a:cubicBezTo>
                  <a:cubicBezTo>
                    <a:pt x="1668" y="514"/>
                    <a:pt x="1644" y="538"/>
                    <a:pt x="1668" y="538"/>
                  </a:cubicBezTo>
                  <a:cubicBezTo>
                    <a:pt x="1676" y="538"/>
                    <a:pt x="1708" y="503"/>
                    <a:pt x="1710" y="503"/>
                  </a:cubicBezTo>
                  <a:lnTo>
                    <a:pt x="1710" y="503"/>
                  </a:lnTo>
                  <a:cubicBezTo>
                    <a:pt x="1710" y="503"/>
                    <a:pt x="1705" y="509"/>
                    <a:pt x="1691" y="526"/>
                  </a:cubicBezTo>
                  <a:cubicBezTo>
                    <a:pt x="1672" y="550"/>
                    <a:pt x="1668" y="559"/>
                    <a:pt x="1672" y="559"/>
                  </a:cubicBezTo>
                  <a:cubicBezTo>
                    <a:pt x="1678" y="559"/>
                    <a:pt x="1701" y="540"/>
                    <a:pt x="1715" y="526"/>
                  </a:cubicBezTo>
                  <a:cubicBezTo>
                    <a:pt x="1720" y="522"/>
                    <a:pt x="1722" y="520"/>
                    <a:pt x="1723" y="520"/>
                  </a:cubicBezTo>
                  <a:lnTo>
                    <a:pt x="1723" y="520"/>
                  </a:lnTo>
                  <a:cubicBezTo>
                    <a:pt x="1726" y="520"/>
                    <a:pt x="1703" y="552"/>
                    <a:pt x="1703" y="562"/>
                  </a:cubicBezTo>
                  <a:cubicBezTo>
                    <a:pt x="1703" y="563"/>
                    <a:pt x="1704" y="563"/>
                    <a:pt x="1704" y="563"/>
                  </a:cubicBezTo>
                  <a:cubicBezTo>
                    <a:pt x="1712" y="563"/>
                    <a:pt x="1765" y="502"/>
                    <a:pt x="1787" y="491"/>
                  </a:cubicBezTo>
                  <a:cubicBezTo>
                    <a:pt x="1788" y="490"/>
                    <a:pt x="1789" y="489"/>
                    <a:pt x="1790" y="489"/>
                  </a:cubicBezTo>
                  <a:lnTo>
                    <a:pt x="1790" y="489"/>
                  </a:lnTo>
                  <a:cubicBezTo>
                    <a:pt x="1798" y="489"/>
                    <a:pt x="1746" y="543"/>
                    <a:pt x="1747" y="543"/>
                  </a:cubicBezTo>
                  <a:cubicBezTo>
                    <a:pt x="1747" y="543"/>
                    <a:pt x="1748" y="541"/>
                    <a:pt x="1751" y="538"/>
                  </a:cubicBezTo>
                  <a:cubicBezTo>
                    <a:pt x="1763" y="526"/>
                    <a:pt x="1775" y="514"/>
                    <a:pt x="1787" y="514"/>
                  </a:cubicBezTo>
                  <a:lnTo>
                    <a:pt x="1787" y="514"/>
                  </a:lnTo>
                  <a:cubicBezTo>
                    <a:pt x="1775" y="514"/>
                    <a:pt x="1727" y="562"/>
                    <a:pt x="1727" y="586"/>
                  </a:cubicBezTo>
                  <a:cubicBezTo>
                    <a:pt x="1715" y="598"/>
                    <a:pt x="1727" y="610"/>
                    <a:pt x="1763" y="610"/>
                  </a:cubicBezTo>
                  <a:cubicBezTo>
                    <a:pt x="1775" y="604"/>
                    <a:pt x="1778" y="601"/>
                    <a:pt x="1779" y="601"/>
                  </a:cubicBezTo>
                  <a:cubicBezTo>
                    <a:pt x="1781" y="601"/>
                    <a:pt x="1781" y="604"/>
                    <a:pt x="1787" y="610"/>
                  </a:cubicBezTo>
                  <a:cubicBezTo>
                    <a:pt x="1793" y="606"/>
                    <a:pt x="1797" y="605"/>
                    <a:pt x="1798" y="605"/>
                  </a:cubicBezTo>
                  <a:lnTo>
                    <a:pt x="1798" y="605"/>
                  </a:lnTo>
                  <a:cubicBezTo>
                    <a:pt x="1801" y="605"/>
                    <a:pt x="1790" y="614"/>
                    <a:pt x="1775" y="624"/>
                  </a:cubicBezTo>
                  <a:lnTo>
                    <a:pt x="1775" y="624"/>
                  </a:lnTo>
                  <a:cubicBezTo>
                    <a:pt x="1778" y="623"/>
                    <a:pt x="1780" y="622"/>
                    <a:pt x="1782" y="622"/>
                  </a:cubicBezTo>
                  <a:lnTo>
                    <a:pt x="1782" y="622"/>
                  </a:lnTo>
                  <a:cubicBezTo>
                    <a:pt x="1784" y="622"/>
                    <a:pt x="1780" y="628"/>
                    <a:pt x="1763" y="645"/>
                  </a:cubicBezTo>
                  <a:lnTo>
                    <a:pt x="1775" y="645"/>
                  </a:lnTo>
                  <a:cubicBezTo>
                    <a:pt x="1779" y="645"/>
                    <a:pt x="1796" y="643"/>
                    <a:pt x="1810" y="643"/>
                  </a:cubicBezTo>
                  <a:cubicBezTo>
                    <a:pt x="1832" y="643"/>
                    <a:pt x="1851" y="648"/>
                    <a:pt x="1822" y="669"/>
                  </a:cubicBezTo>
                  <a:lnTo>
                    <a:pt x="1906" y="622"/>
                  </a:lnTo>
                  <a:lnTo>
                    <a:pt x="1906" y="622"/>
                  </a:lnTo>
                  <a:cubicBezTo>
                    <a:pt x="1858" y="657"/>
                    <a:pt x="1858" y="669"/>
                    <a:pt x="1858" y="669"/>
                  </a:cubicBezTo>
                  <a:cubicBezTo>
                    <a:pt x="1858" y="681"/>
                    <a:pt x="1822" y="705"/>
                    <a:pt x="1799" y="717"/>
                  </a:cubicBezTo>
                  <a:cubicBezTo>
                    <a:pt x="1795" y="720"/>
                    <a:pt x="1795" y="722"/>
                    <a:pt x="1796" y="722"/>
                  </a:cubicBezTo>
                  <a:cubicBezTo>
                    <a:pt x="1806" y="722"/>
                    <a:pt x="1879" y="680"/>
                    <a:pt x="1892" y="680"/>
                  </a:cubicBezTo>
                  <a:cubicBezTo>
                    <a:pt x="1893" y="680"/>
                    <a:pt x="1894" y="680"/>
                    <a:pt x="1894" y="681"/>
                  </a:cubicBezTo>
                  <a:cubicBezTo>
                    <a:pt x="1894" y="681"/>
                    <a:pt x="1799" y="729"/>
                    <a:pt x="1799" y="741"/>
                  </a:cubicBezTo>
                  <a:cubicBezTo>
                    <a:pt x="1799" y="741"/>
                    <a:pt x="1822" y="741"/>
                    <a:pt x="1858" y="717"/>
                  </a:cubicBezTo>
                  <a:cubicBezTo>
                    <a:pt x="1882" y="705"/>
                    <a:pt x="1894" y="693"/>
                    <a:pt x="1906" y="693"/>
                  </a:cubicBezTo>
                  <a:cubicBezTo>
                    <a:pt x="1906" y="705"/>
                    <a:pt x="1906" y="693"/>
                    <a:pt x="1882" y="717"/>
                  </a:cubicBezTo>
                  <a:cubicBezTo>
                    <a:pt x="1870" y="729"/>
                    <a:pt x="1810" y="753"/>
                    <a:pt x="1787" y="776"/>
                  </a:cubicBezTo>
                  <a:lnTo>
                    <a:pt x="1822" y="753"/>
                  </a:lnTo>
                  <a:cubicBezTo>
                    <a:pt x="1838" y="753"/>
                    <a:pt x="1849" y="747"/>
                    <a:pt x="1854" y="747"/>
                  </a:cubicBezTo>
                  <a:cubicBezTo>
                    <a:pt x="1857" y="747"/>
                    <a:pt x="1858" y="749"/>
                    <a:pt x="1858" y="753"/>
                  </a:cubicBezTo>
                  <a:cubicBezTo>
                    <a:pt x="1858" y="764"/>
                    <a:pt x="1846" y="764"/>
                    <a:pt x="1858" y="764"/>
                  </a:cubicBezTo>
                  <a:cubicBezTo>
                    <a:pt x="1870" y="764"/>
                    <a:pt x="1894" y="753"/>
                    <a:pt x="1918" y="741"/>
                  </a:cubicBezTo>
                  <a:lnTo>
                    <a:pt x="1918" y="741"/>
                  </a:lnTo>
                  <a:cubicBezTo>
                    <a:pt x="1930" y="741"/>
                    <a:pt x="1858" y="776"/>
                    <a:pt x="1882" y="776"/>
                  </a:cubicBezTo>
                  <a:cubicBezTo>
                    <a:pt x="1894" y="764"/>
                    <a:pt x="1918" y="764"/>
                    <a:pt x="1930" y="753"/>
                  </a:cubicBezTo>
                  <a:lnTo>
                    <a:pt x="1930" y="764"/>
                  </a:lnTo>
                  <a:cubicBezTo>
                    <a:pt x="1930" y="776"/>
                    <a:pt x="1870" y="776"/>
                    <a:pt x="1858" y="788"/>
                  </a:cubicBezTo>
                  <a:cubicBezTo>
                    <a:pt x="1858" y="793"/>
                    <a:pt x="1862" y="796"/>
                    <a:pt x="1869" y="796"/>
                  </a:cubicBezTo>
                  <a:cubicBezTo>
                    <a:pt x="1880" y="796"/>
                    <a:pt x="1897" y="790"/>
                    <a:pt x="1918" y="776"/>
                  </a:cubicBezTo>
                  <a:lnTo>
                    <a:pt x="1918" y="776"/>
                  </a:lnTo>
                  <a:cubicBezTo>
                    <a:pt x="1846" y="824"/>
                    <a:pt x="1882" y="836"/>
                    <a:pt x="1894" y="848"/>
                  </a:cubicBezTo>
                  <a:cubicBezTo>
                    <a:pt x="1894" y="850"/>
                    <a:pt x="1895" y="851"/>
                    <a:pt x="1898" y="851"/>
                  </a:cubicBezTo>
                  <a:cubicBezTo>
                    <a:pt x="1908" y="851"/>
                    <a:pt x="1939" y="834"/>
                    <a:pt x="1977" y="824"/>
                  </a:cubicBezTo>
                  <a:lnTo>
                    <a:pt x="1977" y="824"/>
                  </a:lnTo>
                  <a:cubicBezTo>
                    <a:pt x="1882" y="860"/>
                    <a:pt x="1870" y="895"/>
                    <a:pt x="1870" y="907"/>
                  </a:cubicBezTo>
                  <a:cubicBezTo>
                    <a:pt x="1870" y="913"/>
                    <a:pt x="1870" y="916"/>
                    <a:pt x="1874" y="916"/>
                  </a:cubicBezTo>
                  <a:cubicBezTo>
                    <a:pt x="1879" y="916"/>
                    <a:pt x="1888" y="913"/>
                    <a:pt x="1906" y="907"/>
                  </a:cubicBezTo>
                  <a:cubicBezTo>
                    <a:pt x="1924" y="901"/>
                    <a:pt x="1938" y="898"/>
                    <a:pt x="1949" y="898"/>
                  </a:cubicBezTo>
                  <a:cubicBezTo>
                    <a:pt x="1959" y="898"/>
                    <a:pt x="1965" y="901"/>
                    <a:pt x="1965" y="907"/>
                  </a:cubicBezTo>
                  <a:cubicBezTo>
                    <a:pt x="1965" y="913"/>
                    <a:pt x="1950" y="913"/>
                    <a:pt x="1935" y="913"/>
                  </a:cubicBezTo>
                  <a:cubicBezTo>
                    <a:pt x="1921" y="913"/>
                    <a:pt x="1906" y="913"/>
                    <a:pt x="1906" y="919"/>
                  </a:cubicBezTo>
                  <a:cubicBezTo>
                    <a:pt x="1906" y="931"/>
                    <a:pt x="1906" y="943"/>
                    <a:pt x="1906" y="955"/>
                  </a:cubicBezTo>
                  <a:cubicBezTo>
                    <a:pt x="1906" y="955"/>
                    <a:pt x="1909" y="958"/>
                    <a:pt x="1921" y="959"/>
                  </a:cubicBezTo>
                  <a:lnTo>
                    <a:pt x="1921" y="959"/>
                  </a:lnTo>
                  <a:cubicBezTo>
                    <a:pt x="1913" y="961"/>
                    <a:pt x="1904" y="964"/>
                    <a:pt x="1894" y="967"/>
                  </a:cubicBezTo>
                  <a:cubicBezTo>
                    <a:pt x="1870" y="967"/>
                    <a:pt x="1858" y="979"/>
                    <a:pt x="1894" y="979"/>
                  </a:cubicBezTo>
                  <a:cubicBezTo>
                    <a:pt x="1930" y="979"/>
                    <a:pt x="1906" y="979"/>
                    <a:pt x="1918" y="991"/>
                  </a:cubicBezTo>
                  <a:lnTo>
                    <a:pt x="1965" y="991"/>
                  </a:lnTo>
                  <a:cubicBezTo>
                    <a:pt x="1977" y="991"/>
                    <a:pt x="1941" y="1003"/>
                    <a:pt x="1930" y="1003"/>
                  </a:cubicBezTo>
                  <a:cubicBezTo>
                    <a:pt x="1930" y="1003"/>
                    <a:pt x="1930" y="1014"/>
                    <a:pt x="1930" y="1014"/>
                  </a:cubicBezTo>
                  <a:lnTo>
                    <a:pt x="1977" y="1014"/>
                  </a:lnTo>
                  <a:cubicBezTo>
                    <a:pt x="2001" y="1014"/>
                    <a:pt x="1989" y="1014"/>
                    <a:pt x="1989" y="1026"/>
                  </a:cubicBezTo>
                  <a:cubicBezTo>
                    <a:pt x="1941" y="1026"/>
                    <a:pt x="1930" y="1026"/>
                    <a:pt x="1953" y="1038"/>
                  </a:cubicBezTo>
                  <a:lnTo>
                    <a:pt x="1989" y="1038"/>
                  </a:lnTo>
                  <a:cubicBezTo>
                    <a:pt x="2013" y="1038"/>
                    <a:pt x="2037" y="1038"/>
                    <a:pt x="2001" y="1050"/>
                  </a:cubicBezTo>
                  <a:cubicBezTo>
                    <a:pt x="1965" y="1062"/>
                    <a:pt x="1953" y="1050"/>
                    <a:pt x="1930" y="1074"/>
                  </a:cubicBezTo>
                  <a:cubicBezTo>
                    <a:pt x="1906" y="1086"/>
                    <a:pt x="1894" y="1086"/>
                    <a:pt x="1894" y="1086"/>
                  </a:cubicBezTo>
                  <a:cubicBezTo>
                    <a:pt x="1894" y="1090"/>
                    <a:pt x="1898" y="1091"/>
                    <a:pt x="1904" y="1091"/>
                  </a:cubicBezTo>
                  <a:cubicBezTo>
                    <a:pt x="1916" y="1091"/>
                    <a:pt x="1937" y="1086"/>
                    <a:pt x="1953" y="1086"/>
                  </a:cubicBezTo>
                  <a:cubicBezTo>
                    <a:pt x="1965" y="1086"/>
                    <a:pt x="1989" y="1086"/>
                    <a:pt x="1965" y="1098"/>
                  </a:cubicBezTo>
                  <a:cubicBezTo>
                    <a:pt x="1953" y="1098"/>
                    <a:pt x="1930" y="1110"/>
                    <a:pt x="1965" y="1110"/>
                  </a:cubicBezTo>
                  <a:cubicBezTo>
                    <a:pt x="1882" y="1110"/>
                    <a:pt x="1953" y="1134"/>
                    <a:pt x="1953" y="1134"/>
                  </a:cubicBezTo>
                  <a:cubicBezTo>
                    <a:pt x="1953" y="1139"/>
                    <a:pt x="1950" y="1139"/>
                    <a:pt x="1946" y="1139"/>
                  </a:cubicBezTo>
                  <a:cubicBezTo>
                    <a:pt x="1941" y="1139"/>
                    <a:pt x="1935" y="1139"/>
                    <a:pt x="1930" y="1145"/>
                  </a:cubicBezTo>
                  <a:cubicBezTo>
                    <a:pt x="1930" y="1145"/>
                    <a:pt x="1918" y="1157"/>
                    <a:pt x="1918" y="1157"/>
                  </a:cubicBezTo>
                  <a:cubicBezTo>
                    <a:pt x="1918" y="1157"/>
                    <a:pt x="1930" y="1193"/>
                    <a:pt x="1882" y="1193"/>
                  </a:cubicBezTo>
                  <a:cubicBezTo>
                    <a:pt x="1882" y="1193"/>
                    <a:pt x="1882" y="1205"/>
                    <a:pt x="1941" y="1205"/>
                  </a:cubicBezTo>
                  <a:cubicBezTo>
                    <a:pt x="1965" y="1205"/>
                    <a:pt x="1977" y="1205"/>
                    <a:pt x="2001" y="1217"/>
                  </a:cubicBezTo>
                  <a:lnTo>
                    <a:pt x="1918" y="1217"/>
                  </a:lnTo>
                  <a:cubicBezTo>
                    <a:pt x="1894" y="1217"/>
                    <a:pt x="1894" y="1229"/>
                    <a:pt x="1918" y="1229"/>
                  </a:cubicBezTo>
                  <a:cubicBezTo>
                    <a:pt x="1930" y="1241"/>
                    <a:pt x="1941" y="1241"/>
                    <a:pt x="1941" y="1253"/>
                  </a:cubicBezTo>
                  <a:lnTo>
                    <a:pt x="1894" y="1253"/>
                  </a:lnTo>
                  <a:cubicBezTo>
                    <a:pt x="1870" y="1253"/>
                    <a:pt x="2001" y="1264"/>
                    <a:pt x="2001" y="1276"/>
                  </a:cubicBezTo>
                  <a:cubicBezTo>
                    <a:pt x="2001" y="1276"/>
                    <a:pt x="1906" y="1264"/>
                    <a:pt x="1894" y="1264"/>
                  </a:cubicBezTo>
                  <a:cubicBezTo>
                    <a:pt x="1882" y="1264"/>
                    <a:pt x="1953" y="1300"/>
                    <a:pt x="1977" y="1312"/>
                  </a:cubicBezTo>
                  <a:cubicBezTo>
                    <a:pt x="1986" y="1321"/>
                    <a:pt x="1994" y="1329"/>
                    <a:pt x="1981" y="1329"/>
                  </a:cubicBezTo>
                  <a:cubicBezTo>
                    <a:pt x="1976" y="1329"/>
                    <a:pt x="1967" y="1328"/>
                    <a:pt x="1953" y="1324"/>
                  </a:cubicBezTo>
                  <a:cubicBezTo>
                    <a:pt x="1953" y="1316"/>
                    <a:pt x="1935" y="1307"/>
                    <a:pt x="1921" y="1307"/>
                  </a:cubicBezTo>
                  <a:cubicBezTo>
                    <a:pt x="1915" y="1307"/>
                    <a:pt x="1909" y="1309"/>
                    <a:pt x="1906" y="1312"/>
                  </a:cubicBezTo>
                  <a:cubicBezTo>
                    <a:pt x="1882" y="1312"/>
                    <a:pt x="1906" y="1324"/>
                    <a:pt x="1930" y="1324"/>
                  </a:cubicBezTo>
                  <a:cubicBezTo>
                    <a:pt x="1953" y="1336"/>
                    <a:pt x="1977" y="1336"/>
                    <a:pt x="2001" y="1336"/>
                  </a:cubicBezTo>
                  <a:lnTo>
                    <a:pt x="1906" y="1336"/>
                  </a:lnTo>
                  <a:lnTo>
                    <a:pt x="1989" y="1360"/>
                  </a:lnTo>
                  <a:cubicBezTo>
                    <a:pt x="2001" y="1360"/>
                    <a:pt x="2025" y="1372"/>
                    <a:pt x="2037" y="1384"/>
                  </a:cubicBezTo>
                  <a:cubicBezTo>
                    <a:pt x="2002" y="1370"/>
                    <a:pt x="1975" y="1364"/>
                    <a:pt x="1959" y="1364"/>
                  </a:cubicBezTo>
                  <a:cubicBezTo>
                    <a:pt x="1948" y="1364"/>
                    <a:pt x="1941" y="1367"/>
                    <a:pt x="1941" y="1372"/>
                  </a:cubicBezTo>
                  <a:cubicBezTo>
                    <a:pt x="1953" y="1384"/>
                    <a:pt x="1977" y="1395"/>
                    <a:pt x="2001" y="1395"/>
                  </a:cubicBezTo>
                  <a:lnTo>
                    <a:pt x="2001" y="1407"/>
                  </a:lnTo>
                  <a:cubicBezTo>
                    <a:pt x="1977" y="1407"/>
                    <a:pt x="1953" y="1395"/>
                    <a:pt x="1930" y="1384"/>
                  </a:cubicBezTo>
                  <a:lnTo>
                    <a:pt x="1906" y="1384"/>
                  </a:lnTo>
                  <a:cubicBezTo>
                    <a:pt x="1906" y="1384"/>
                    <a:pt x="1988" y="1425"/>
                    <a:pt x="1961" y="1425"/>
                  </a:cubicBezTo>
                  <a:cubicBezTo>
                    <a:pt x="1955" y="1425"/>
                    <a:pt x="1945" y="1423"/>
                    <a:pt x="1930" y="1419"/>
                  </a:cubicBezTo>
                  <a:cubicBezTo>
                    <a:pt x="1903" y="1413"/>
                    <a:pt x="1890" y="1411"/>
                    <a:pt x="1886" y="1411"/>
                  </a:cubicBezTo>
                  <a:cubicBezTo>
                    <a:pt x="1874" y="1411"/>
                    <a:pt x="1941" y="1431"/>
                    <a:pt x="1941" y="1431"/>
                  </a:cubicBezTo>
                  <a:cubicBezTo>
                    <a:pt x="1941" y="1435"/>
                    <a:pt x="1935" y="1436"/>
                    <a:pt x="1926" y="1436"/>
                  </a:cubicBezTo>
                  <a:cubicBezTo>
                    <a:pt x="1916" y="1436"/>
                    <a:pt x="1904" y="1435"/>
                    <a:pt x="1897" y="1433"/>
                  </a:cubicBezTo>
                  <a:lnTo>
                    <a:pt x="1897" y="1433"/>
                  </a:lnTo>
                  <a:lnTo>
                    <a:pt x="1953" y="1467"/>
                  </a:lnTo>
                  <a:cubicBezTo>
                    <a:pt x="1930" y="1455"/>
                    <a:pt x="1906" y="1443"/>
                    <a:pt x="1882" y="1443"/>
                  </a:cubicBezTo>
                  <a:cubicBezTo>
                    <a:pt x="1870" y="1443"/>
                    <a:pt x="1858" y="1443"/>
                    <a:pt x="1882" y="1455"/>
                  </a:cubicBezTo>
                  <a:cubicBezTo>
                    <a:pt x="1906" y="1479"/>
                    <a:pt x="1894" y="1479"/>
                    <a:pt x="1894" y="1479"/>
                  </a:cubicBezTo>
                  <a:cubicBezTo>
                    <a:pt x="1894" y="1479"/>
                    <a:pt x="1953" y="1503"/>
                    <a:pt x="1941" y="1515"/>
                  </a:cubicBezTo>
                  <a:lnTo>
                    <a:pt x="1882" y="1491"/>
                  </a:lnTo>
                  <a:lnTo>
                    <a:pt x="1906" y="1503"/>
                  </a:lnTo>
                  <a:cubicBezTo>
                    <a:pt x="1920" y="1517"/>
                    <a:pt x="1925" y="1522"/>
                    <a:pt x="1923" y="1522"/>
                  </a:cubicBezTo>
                  <a:cubicBezTo>
                    <a:pt x="1921" y="1522"/>
                    <a:pt x="1916" y="1519"/>
                    <a:pt x="1906" y="1515"/>
                  </a:cubicBezTo>
                  <a:lnTo>
                    <a:pt x="1906" y="1515"/>
                  </a:lnTo>
                  <a:lnTo>
                    <a:pt x="1941" y="1538"/>
                  </a:lnTo>
                  <a:cubicBezTo>
                    <a:pt x="1965" y="1550"/>
                    <a:pt x="1965" y="1550"/>
                    <a:pt x="1965" y="1562"/>
                  </a:cubicBezTo>
                  <a:lnTo>
                    <a:pt x="1889" y="1524"/>
                  </a:lnTo>
                  <a:lnTo>
                    <a:pt x="1889" y="1524"/>
                  </a:lnTo>
                  <a:cubicBezTo>
                    <a:pt x="1905" y="1536"/>
                    <a:pt x="1903" y="1550"/>
                    <a:pt x="1894" y="1550"/>
                  </a:cubicBezTo>
                  <a:cubicBezTo>
                    <a:pt x="1894" y="1550"/>
                    <a:pt x="1870" y="1538"/>
                    <a:pt x="1858" y="1538"/>
                  </a:cubicBezTo>
                  <a:cubicBezTo>
                    <a:pt x="1810" y="1538"/>
                    <a:pt x="1810" y="1562"/>
                    <a:pt x="1799" y="1574"/>
                  </a:cubicBezTo>
                  <a:cubicBezTo>
                    <a:pt x="1796" y="1580"/>
                    <a:pt x="1792" y="1582"/>
                    <a:pt x="1788" y="1582"/>
                  </a:cubicBezTo>
                  <a:cubicBezTo>
                    <a:pt x="1776" y="1582"/>
                    <a:pt x="1763" y="1562"/>
                    <a:pt x="1763" y="1562"/>
                  </a:cubicBezTo>
                  <a:cubicBezTo>
                    <a:pt x="1763" y="1562"/>
                    <a:pt x="1763" y="1574"/>
                    <a:pt x="1763" y="1574"/>
                  </a:cubicBezTo>
                  <a:lnTo>
                    <a:pt x="1763" y="1610"/>
                  </a:lnTo>
                  <a:cubicBezTo>
                    <a:pt x="1763" y="1634"/>
                    <a:pt x="1763" y="1657"/>
                    <a:pt x="1763" y="1669"/>
                  </a:cubicBezTo>
                  <a:cubicBezTo>
                    <a:pt x="1775" y="1681"/>
                    <a:pt x="1775" y="1693"/>
                    <a:pt x="1787" y="1705"/>
                  </a:cubicBezTo>
                  <a:cubicBezTo>
                    <a:pt x="1799" y="1717"/>
                    <a:pt x="1787" y="1729"/>
                    <a:pt x="1787" y="1729"/>
                  </a:cubicBezTo>
                  <a:cubicBezTo>
                    <a:pt x="1787" y="1729"/>
                    <a:pt x="1775" y="1705"/>
                    <a:pt x="1763" y="1705"/>
                  </a:cubicBezTo>
                  <a:cubicBezTo>
                    <a:pt x="1763" y="1705"/>
                    <a:pt x="1751" y="1717"/>
                    <a:pt x="1739" y="1717"/>
                  </a:cubicBezTo>
                  <a:cubicBezTo>
                    <a:pt x="1739" y="1729"/>
                    <a:pt x="1727" y="1717"/>
                    <a:pt x="1739" y="1741"/>
                  </a:cubicBezTo>
                  <a:cubicBezTo>
                    <a:pt x="1763" y="1765"/>
                    <a:pt x="1810" y="1800"/>
                    <a:pt x="1822" y="1812"/>
                  </a:cubicBezTo>
                  <a:cubicBezTo>
                    <a:pt x="1822" y="1812"/>
                    <a:pt x="1775" y="1776"/>
                    <a:pt x="1751" y="1753"/>
                  </a:cubicBezTo>
                  <a:cubicBezTo>
                    <a:pt x="1736" y="1743"/>
                    <a:pt x="1727" y="1739"/>
                    <a:pt x="1722" y="1739"/>
                  </a:cubicBezTo>
                  <a:cubicBezTo>
                    <a:pt x="1715" y="1739"/>
                    <a:pt x="1715" y="1746"/>
                    <a:pt x="1715" y="1753"/>
                  </a:cubicBezTo>
                  <a:cubicBezTo>
                    <a:pt x="1703" y="1753"/>
                    <a:pt x="1703" y="1765"/>
                    <a:pt x="1679" y="1765"/>
                  </a:cubicBezTo>
                  <a:lnTo>
                    <a:pt x="1668" y="1741"/>
                  </a:lnTo>
                  <a:lnTo>
                    <a:pt x="1668" y="1741"/>
                  </a:lnTo>
                  <a:cubicBezTo>
                    <a:pt x="1668" y="1765"/>
                    <a:pt x="1679" y="1776"/>
                    <a:pt x="1691" y="1788"/>
                  </a:cubicBezTo>
                  <a:cubicBezTo>
                    <a:pt x="1695" y="1796"/>
                    <a:pt x="1693" y="1799"/>
                    <a:pt x="1688" y="1799"/>
                  </a:cubicBezTo>
                  <a:cubicBezTo>
                    <a:pt x="1677" y="1799"/>
                    <a:pt x="1652" y="1785"/>
                    <a:pt x="1644" y="1776"/>
                  </a:cubicBezTo>
                  <a:cubicBezTo>
                    <a:pt x="1642" y="1775"/>
                    <a:pt x="1642" y="1775"/>
                    <a:pt x="1641" y="1775"/>
                  </a:cubicBezTo>
                  <a:lnTo>
                    <a:pt x="1641" y="1775"/>
                  </a:lnTo>
                  <a:cubicBezTo>
                    <a:pt x="1637" y="1775"/>
                    <a:pt x="1658" y="1816"/>
                    <a:pt x="1679" y="1848"/>
                  </a:cubicBezTo>
                  <a:cubicBezTo>
                    <a:pt x="1691" y="1862"/>
                    <a:pt x="1695" y="1867"/>
                    <a:pt x="1694" y="1867"/>
                  </a:cubicBezTo>
                  <a:cubicBezTo>
                    <a:pt x="1692" y="1867"/>
                    <a:pt x="1641" y="1809"/>
                    <a:pt x="1632" y="1800"/>
                  </a:cubicBezTo>
                  <a:cubicBezTo>
                    <a:pt x="1631" y="1799"/>
                    <a:pt x="1630" y="1798"/>
                    <a:pt x="1630" y="1798"/>
                  </a:cubicBezTo>
                  <a:lnTo>
                    <a:pt x="1630" y="1798"/>
                  </a:lnTo>
                  <a:cubicBezTo>
                    <a:pt x="1627" y="1798"/>
                    <a:pt x="1656" y="1837"/>
                    <a:pt x="1656" y="1848"/>
                  </a:cubicBezTo>
                  <a:cubicBezTo>
                    <a:pt x="1658" y="1853"/>
                    <a:pt x="1658" y="1854"/>
                    <a:pt x="1657" y="1854"/>
                  </a:cubicBezTo>
                  <a:cubicBezTo>
                    <a:pt x="1650" y="1854"/>
                    <a:pt x="1618" y="1822"/>
                    <a:pt x="1608" y="1812"/>
                  </a:cubicBezTo>
                  <a:cubicBezTo>
                    <a:pt x="1605" y="1809"/>
                    <a:pt x="1602" y="1807"/>
                    <a:pt x="1600" y="1807"/>
                  </a:cubicBezTo>
                  <a:cubicBezTo>
                    <a:pt x="1596" y="1807"/>
                    <a:pt x="1596" y="1816"/>
                    <a:pt x="1596" y="1824"/>
                  </a:cubicBezTo>
                  <a:cubicBezTo>
                    <a:pt x="1596" y="1824"/>
                    <a:pt x="1596" y="1840"/>
                    <a:pt x="1586" y="1840"/>
                  </a:cubicBezTo>
                  <a:cubicBezTo>
                    <a:pt x="1580" y="1840"/>
                    <a:pt x="1572" y="1836"/>
                    <a:pt x="1560" y="1824"/>
                  </a:cubicBezTo>
                  <a:cubicBezTo>
                    <a:pt x="1549" y="1824"/>
                    <a:pt x="1560" y="1824"/>
                    <a:pt x="1560" y="1836"/>
                  </a:cubicBezTo>
                  <a:cubicBezTo>
                    <a:pt x="1560" y="1872"/>
                    <a:pt x="1537" y="1872"/>
                    <a:pt x="1537" y="1907"/>
                  </a:cubicBezTo>
                  <a:cubicBezTo>
                    <a:pt x="1537" y="1919"/>
                    <a:pt x="1537" y="1934"/>
                    <a:pt x="1540" y="1949"/>
                  </a:cubicBezTo>
                  <a:lnTo>
                    <a:pt x="1540" y="1949"/>
                  </a:lnTo>
                  <a:cubicBezTo>
                    <a:pt x="1530" y="1934"/>
                    <a:pt x="1519" y="1921"/>
                    <a:pt x="1513" y="1907"/>
                  </a:cubicBezTo>
                  <a:cubicBezTo>
                    <a:pt x="1510" y="1905"/>
                    <a:pt x="1509" y="1904"/>
                    <a:pt x="1508" y="1904"/>
                  </a:cubicBezTo>
                  <a:lnTo>
                    <a:pt x="1508" y="1904"/>
                  </a:lnTo>
                  <a:cubicBezTo>
                    <a:pt x="1505" y="1904"/>
                    <a:pt x="1513" y="1919"/>
                    <a:pt x="1513" y="1919"/>
                  </a:cubicBezTo>
                  <a:lnTo>
                    <a:pt x="1501" y="1907"/>
                  </a:lnTo>
                  <a:cubicBezTo>
                    <a:pt x="1489" y="1901"/>
                    <a:pt x="1483" y="1898"/>
                    <a:pt x="1479" y="1898"/>
                  </a:cubicBezTo>
                  <a:cubicBezTo>
                    <a:pt x="1474" y="1898"/>
                    <a:pt x="1471" y="1901"/>
                    <a:pt x="1465" y="1907"/>
                  </a:cubicBezTo>
                  <a:cubicBezTo>
                    <a:pt x="1477" y="1931"/>
                    <a:pt x="1453" y="1931"/>
                    <a:pt x="1453" y="1943"/>
                  </a:cubicBezTo>
                  <a:cubicBezTo>
                    <a:pt x="1477" y="1991"/>
                    <a:pt x="1501" y="2050"/>
                    <a:pt x="1525" y="2110"/>
                  </a:cubicBezTo>
                  <a:cubicBezTo>
                    <a:pt x="1525" y="2111"/>
                    <a:pt x="1524" y="2112"/>
                    <a:pt x="1524" y="2112"/>
                  </a:cubicBezTo>
                  <a:cubicBezTo>
                    <a:pt x="1517" y="2112"/>
                    <a:pt x="1488" y="2068"/>
                    <a:pt x="1477" y="2015"/>
                  </a:cubicBezTo>
                  <a:cubicBezTo>
                    <a:pt x="1467" y="1975"/>
                    <a:pt x="1449" y="1952"/>
                    <a:pt x="1443" y="1952"/>
                  </a:cubicBezTo>
                  <a:cubicBezTo>
                    <a:pt x="1442" y="1952"/>
                    <a:pt x="1441" y="1953"/>
                    <a:pt x="1441" y="1955"/>
                  </a:cubicBezTo>
                  <a:cubicBezTo>
                    <a:pt x="1429" y="1955"/>
                    <a:pt x="1429" y="1955"/>
                    <a:pt x="1441" y="1967"/>
                  </a:cubicBezTo>
                  <a:cubicBezTo>
                    <a:pt x="1450" y="1984"/>
                    <a:pt x="1446" y="1995"/>
                    <a:pt x="1443" y="1995"/>
                  </a:cubicBezTo>
                  <a:cubicBezTo>
                    <a:pt x="1442" y="1995"/>
                    <a:pt x="1441" y="1994"/>
                    <a:pt x="1441" y="1991"/>
                  </a:cubicBezTo>
                  <a:cubicBezTo>
                    <a:pt x="1418" y="1967"/>
                    <a:pt x="1394" y="1931"/>
                    <a:pt x="1382" y="1884"/>
                  </a:cubicBezTo>
                  <a:lnTo>
                    <a:pt x="1382" y="1884"/>
                  </a:lnTo>
                  <a:cubicBezTo>
                    <a:pt x="1394" y="1931"/>
                    <a:pt x="1382" y="1931"/>
                    <a:pt x="1382" y="1931"/>
                  </a:cubicBezTo>
                  <a:cubicBezTo>
                    <a:pt x="1370" y="1931"/>
                    <a:pt x="1370" y="1931"/>
                    <a:pt x="1370" y="1967"/>
                  </a:cubicBezTo>
                  <a:cubicBezTo>
                    <a:pt x="1370" y="1978"/>
                    <a:pt x="1370" y="1986"/>
                    <a:pt x="1370" y="1991"/>
                  </a:cubicBezTo>
                  <a:cubicBezTo>
                    <a:pt x="1370" y="1991"/>
                    <a:pt x="1346" y="1955"/>
                    <a:pt x="1346" y="1943"/>
                  </a:cubicBezTo>
                  <a:cubicBezTo>
                    <a:pt x="1334" y="1943"/>
                    <a:pt x="1346" y="1967"/>
                    <a:pt x="1346" y="1967"/>
                  </a:cubicBezTo>
                  <a:lnTo>
                    <a:pt x="1322" y="1967"/>
                  </a:lnTo>
                  <a:cubicBezTo>
                    <a:pt x="1320" y="1960"/>
                    <a:pt x="1319" y="1957"/>
                    <a:pt x="1318" y="1957"/>
                  </a:cubicBezTo>
                  <a:lnTo>
                    <a:pt x="1318" y="1957"/>
                  </a:lnTo>
                  <a:cubicBezTo>
                    <a:pt x="1315" y="1957"/>
                    <a:pt x="1322" y="2007"/>
                    <a:pt x="1322" y="2026"/>
                  </a:cubicBezTo>
                  <a:lnTo>
                    <a:pt x="1322" y="2062"/>
                  </a:lnTo>
                  <a:cubicBezTo>
                    <a:pt x="1310" y="2003"/>
                    <a:pt x="1310" y="1979"/>
                    <a:pt x="1298" y="1979"/>
                  </a:cubicBezTo>
                  <a:lnTo>
                    <a:pt x="1239" y="1979"/>
                  </a:lnTo>
                  <a:cubicBezTo>
                    <a:pt x="1239" y="1979"/>
                    <a:pt x="1215" y="1979"/>
                    <a:pt x="1227" y="2003"/>
                  </a:cubicBezTo>
                  <a:cubicBezTo>
                    <a:pt x="1227" y="2017"/>
                    <a:pt x="1227" y="2032"/>
                    <a:pt x="1227" y="2038"/>
                  </a:cubicBezTo>
                  <a:cubicBezTo>
                    <a:pt x="1227" y="2026"/>
                    <a:pt x="1215" y="2003"/>
                    <a:pt x="1215" y="1991"/>
                  </a:cubicBezTo>
                  <a:cubicBezTo>
                    <a:pt x="1215" y="1979"/>
                    <a:pt x="1215" y="1979"/>
                    <a:pt x="1203" y="1979"/>
                  </a:cubicBezTo>
                  <a:cubicBezTo>
                    <a:pt x="1197" y="1979"/>
                    <a:pt x="1194" y="1976"/>
                    <a:pt x="1191" y="1976"/>
                  </a:cubicBezTo>
                  <a:cubicBezTo>
                    <a:pt x="1188" y="1976"/>
                    <a:pt x="1185" y="1979"/>
                    <a:pt x="1179" y="1991"/>
                  </a:cubicBezTo>
                  <a:cubicBezTo>
                    <a:pt x="1179" y="2009"/>
                    <a:pt x="1179" y="2012"/>
                    <a:pt x="1178" y="2012"/>
                  </a:cubicBezTo>
                  <a:cubicBezTo>
                    <a:pt x="1177" y="2012"/>
                    <a:pt x="1176" y="2011"/>
                    <a:pt x="1174" y="2011"/>
                  </a:cubicBezTo>
                  <a:cubicBezTo>
                    <a:pt x="1173" y="2011"/>
                    <a:pt x="1170" y="2012"/>
                    <a:pt x="1168" y="2015"/>
                  </a:cubicBezTo>
                  <a:cubicBezTo>
                    <a:pt x="1166" y="2016"/>
                    <a:pt x="1164" y="2019"/>
                    <a:pt x="1164" y="2022"/>
                  </a:cubicBezTo>
                  <a:lnTo>
                    <a:pt x="1164" y="2022"/>
                  </a:lnTo>
                  <a:cubicBezTo>
                    <a:pt x="1157" y="2012"/>
                    <a:pt x="1155" y="1999"/>
                    <a:pt x="1149" y="1999"/>
                  </a:cubicBezTo>
                  <a:cubicBezTo>
                    <a:pt x="1148" y="1999"/>
                    <a:pt x="1146" y="2000"/>
                    <a:pt x="1144" y="2003"/>
                  </a:cubicBezTo>
                  <a:cubicBezTo>
                    <a:pt x="1132" y="2003"/>
                    <a:pt x="1120" y="2003"/>
                    <a:pt x="1120" y="2015"/>
                  </a:cubicBezTo>
                  <a:cubicBezTo>
                    <a:pt x="1108" y="2026"/>
                    <a:pt x="1108" y="2050"/>
                    <a:pt x="1120" y="2074"/>
                  </a:cubicBezTo>
                  <a:cubicBezTo>
                    <a:pt x="1112" y="2120"/>
                    <a:pt x="1124" y="2186"/>
                    <a:pt x="1131" y="2186"/>
                  </a:cubicBezTo>
                  <a:cubicBezTo>
                    <a:pt x="1134" y="2186"/>
                    <a:pt x="1136" y="2167"/>
                    <a:pt x="1132" y="2117"/>
                  </a:cubicBezTo>
                  <a:lnTo>
                    <a:pt x="1132" y="2117"/>
                  </a:lnTo>
                  <a:cubicBezTo>
                    <a:pt x="1137" y="2144"/>
                    <a:pt x="1168" y="2137"/>
                    <a:pt x="1168" y="2181"/>
                  </a:cubicBezTo>
                  <a:cubicBezTo>
                    <a:pt x="1171" y="2197"/>
                    <a:pt x="1173" y="2202"/>
                    <a:pt x="1173" y="2202"/>
                  </a:cubicBezTo>
                  <a:cubicBezTo>
                    <a:pt x="1174" y="2202"/>
                    <a:pt x="1171" y="2181"/>
                    <a:pt x="1179" y="2181"/>
                  </a:cubicBezTo>
                  <a:cubicBezTo>
                    <a:pt x="1191" y="2181"/>
                    <a:pt x="1191" y="2181"/>
                    <a:pt x="1191" y="2169"/>
                  </a:cubicBezTo>
                  <a:cubicBezTo>
                    <a:pt x="1205" y="2155"/>
                    <a:pt x="1223" y="2150"/>
                    <a:pt x="1241" y="2150"/>
                  </a:cubicBezTo>
                  <a:cubicBezTo>
                    <a:pt x="1253" y="2150"/>
                    <a:pt x="1265" y="2153"/>
                    <a:pt x="1275" y="2157"/>
                  </a:cubicBezTo>
                  <a:cubicBezTo>
                    <a:pt x="1281" y="2157"/>
                    <a:pt x="1298" y="2175"/>
                    <a:pt x="1310" y="2175"/>
                  </a:cubicBezTo>
                  <a:cubicBezTo>
                    <a:pt x="1322" y="2175"/>
                    <a:pt x="1328" y="2157"/>
                    <a:pt x="1310" y="2086"/>
                  </a:cubicBezTo>
                  <a:cubicBezTo>
                    <a:pt x="1310" y="2086"/>
                    <a:pt x="1307" y="2056"/>
                    <a:pt x="1303" y="2034"/>
                  </a:cubicBezTo>
                  <a:lnTo>
                    <a:pt x="1303" y="2034"/>
                  </a:lnTo>
                  <a:lnTo>
                    <a:pt x="1322" y="2110"/>
                  </a:lnTo>
                  <a:lnTo>
                    <a:pt x="1370" y="2277"/>
                  </a:lnTo>
                  <a:cubicBezTo>
                    <a:pt x="1370" y="2265"/>
                    <a:pt x="1370" y="2253"/>
                    <a:pt x="1370" y="2241"/>
                  </a:cubicBezTo>
                  <a:cubicBezTo>
                    <a:pt x="1370" y="2241"/>
                    <a:pt x="1370" y="2229"/>
                    <a:pt x="1382" y="2229"/>
                  </a:cubicBezTo>
                  <a:cubicBezTo>
                    <a:pt x="1392" y="2229"/>
                    <a:pt x="1403" y="2229"/>
                    <a:pt x="1414" y="2263"/>
                  </a:cubicBezTo>
                  <a:lnTo>
                    <a:pt x="1414" y="2263"/>
                  </a:lnTo>
                  <a:cubicBezTo>
                    <a:pt x="1396" y="2198"/>
                    <a:pt x="1418" y="2237"/>
                    <a:pt x="1418" y="2181"/>
                  </a:cubicBezTo>
                  <a:cubicBezTo>
                    <a:pt x="1409" y="2155"/>
                    <a:pt x="1394" y="2111"/>
                    <a:pt x="1400" y="2111"/>
                  </a:cubicBezTo>
                  <a:lnTo>
                    <a:pt x="1400" y="2111"/>
                  </a:lnTo>
                  <a:cubicBezTo>
                    <a:pt x="1402" y="2111"/>
                    <a:pt x="1408" y="2117"/>
                    <a:pt x="1418" y="2134"/>
                  </a:cubicBezTo>
                  <a:cubicBezTo>
                    <a:pt x="1418" y="2157"/>
                    <a:pt x="1429" y="2193"/>
                    <a:pt x="1441" y="2217"/>
                  </a:cubicBezTo>
                  <a:cubicBezTo>
                    <a:pt x="1446" y="2222"/>
                    <a:pt x="1451" y="2225"/>
                    <a:pt x="1454" y="2225"/>
                  </a:cubicBezTo>
                  <a:cubicBezTo>
                    <a:pt x="1459" y="2225"/>
                    <a:pt x="1460" y="2219"/>
                    <a:pt x="1453" y="2205"/>
                  </a:cubicBezTo>
                  <a:cubicBezTo>
                    <a:pt x="1446" y="2184"/>
                    <a:pt x="1448" y="2179"/>
                    <a:pt x="1450" y="2179"/>
                  </a:cubicBezTo>
                  <a:lnTo>
                    <a:pt x="1450" y="2179"/>
                  </a:lnTo>
                  <a:cubicBezTo>
                    <a:pt x="1451" y="2179"/>
                    <a:pt x="1453" y="2181"/>
                    <a:pt x="1453" y="2181"/>
                  </a:cubicBezTo>
                  <a:cubicBezTo>
                    <a:pt x="1453" y="2181"/>
                    <a:pt x="1465" y="2193"/>
                    <a:pt x="1465" y="2217"/>
                  </a:cubicBezTo>
                  <a:cubicBezTo>
                    <a:pt x="1469" y="2225"/>
                    <a:pt x="1472" y="2229"/>
                    <a:pt x="1474" y="2229"/>
                  </a:cubicBezTo>
                  <a:cubicBezTo>
                    <a:pt x="1480" y="2229"/>
                    <a:pt x="1476" y="2188"/>
                    <a:pt x="1485" y="2188"/>
                  </a:cubicBezTo>
                  <a:cubicBezTo>
                    <a:pt x="1489" y="2188"/>
                    <a:pt x="1493" y="2193"/>
                    <a:pt x="1501" y="2205"/>
                  </a:cubicBezTo>
                  <a:cubicBezTo>
                    <a:pt x="1511" y="2205"/>
                    <a:pt x="1494" y="2130"/>
                    <a:pt x="1498" y="2130"/>
                  </a:cubicBezTo>
                  <a:lnTo>
                    <a:pt x="1498" y="2130"/>
                  </a:lnTo>
                  <a:cubicBezTo>
                    <a:pt x="1499" y="2130"/>
                    <a:pt x="1500" y="2131"/>
                    <a:pt x="1501" y="2134"/>
                  </a:cubicBezTo>
                  <a:cubicBezTo>
                    <a:pt x="1511" y="2144"/>
                    <a:pt x="1522" y="2183"/>
                    <a:pt x="1524" y="2183"/>
                  </a:cubicBezTo>
                  <a:cubicBezTo>
                    <a:pt x="1525" y="2183"/>
                    <a:pt x="1525" y="2183"/>
                    <a:pt x="1525" y="2181"/>
                  </a:cubicBezTo>
                  <a:cubicBezTo>
                    <a:pt x="1525" y="2169"/>
                    <a:pt x="1513" y="2134"/>
                    <a:pt x="1513" y="2110"/>
                  </a:cubicBezTo>
                  <a:lnTo>
                    <a:pt x="1513" y="2110"/>
                  </a:lnTo>
                  <a:lnTo>
                    <a:pt x="1560" y="2205"/>
                  </a:lnTo>
                  <a:cubicBezTo>
                    <a:pt x="1542" y="2168"/>
                    <a:pt x="1538" y="2138"/>
                    <a:pt x="1548" y="2138"/>
                  </a:cubicBezTo>
                  <a:cubicBezTo>
                    <a:pt x="1551" y="2138"/>
                    <a:pt x="1555" y="2140"/>
                    <a:pt x="1560" y="2146"/>
                  </a:cubicBezTo>
                  <a:cubicBezTo>
                    <a:pt x="1568" y="2167"/>
                    <a:pt x="1570" y="2171"/>
                    <a:pt x="1574" y="2171"/>
                  </a:cubicBezTo>
                  <a:cubicBezTo>
                    <a:pt x="1577" y="2171"/>
                    <a:pt x="1579" y="2169"/>
                    <a:pt x="1584" y="2169"/>
                  </a:cubicBezTo>
                  <a:cubicBezTo>
                    <a:pt x="1584" y="2157"/>
                    <a:pt x="1584" y="2146"/>
                    <a:pt x="1584" y="2146"/>
                  </a:cubicBezTo>
                  <a:lnTo>
                    <a:pt x="1596" y="2146"/>
                  </a:lnTo>
                  <a:cubicBezTo>
                    <a:pt x="1608" y="2146"/>
                    <a:pt x="1596" y="2146"/>
                    <a:pt x="1596" y="2122"/>
                  </a:cubicBezTo>
                  <a:cubicBezTo>
                    <a:pt x="1596" y="2112"/>
                    <a:pt x="1598" y="2108"/>
                    <a:pt x="1601" y="2108"/>
                  </a:cubicBezTo>
                  <a:cubicBezTo>
                    <a:pt x="1608" y="2108"/>
                    <a:pt x="1623" y="2134"/>
                    <a:pt x="1632" y="2134"/>
                  </a:cubicBezTo>
                  <a:cubicBezTo>
                    <a:pt x="1632" y="2134"/>
                    <a:pt x="1638" y="2137"/>
                    <a:pt x="1642" y="2137"/>
                  </a:cubicBezTo>
                  <a:cubicBezTo>
                    <a:pt x="1647" y="2137"/>
                    <a:pt x="1650" y="2134"/>
                    <a:pt x="1644" y="2122"/>
                  </a:cubicBezTo>
                  <a:cubicBezTo>
                    <a:pt x="1644" y="2104"/>
                    <a:pt x="1625" y="2068"/>
                    <a:pt x="1628" y="2068"/>
                  </a:cubicBezTo>
                  <a:lnTo>
                    <a:pt x="1628" y="2068"/>
                  </a:lnTo>
                  <a:cubicBezTo>
                    <a:pt x="1630" y="2068"/>
                    <a:pt x="1634" y="2073"/>
                    <a:pt x="1644" y="2086"/>
                  </a:cubicBezTo>
                  <a:cubicBezTo>
                    <a:pt x="1668" y="2116"/>
                    <a:pt x="1682" y="2131"/>
                    <a:pt x="1685" y="2131"/>
                  </a:cubicBezTo>
                  <a:cubicBezTo>
                    <a:pt x="1688" y="2131"/>
                    <a:pt x="1679" y="2116"/>
                    <a:pt x="1656" y="2086"/>
                  </a:cubicBezTo>
                  <a:cubicBezTo>
                    <a:pt x="1632" y="2054"/>
                    <a:pt x="1629" y="2038"/>
                    <a:pt x="1637" y="2038"/>
                  </a:cubicBezTo>
                  <a:cubicBezTo>
                    <a:pt x="1641" y="2038"/>
                    <a:pt x="1648" y="2042"/>
                    <a:pt x="1656" y="2050"/>
                  </a:cubicBezTo>
                  <a:cubicBezTo>
                    <a:pt x="1681" y="2076"/>
                    <a:pt x="1695" y="2096"/>
                    <a:pt x="1696" y="2096"/>
                  </a:cubicBezTo>
                  <a:cubicBezTo>
                    <a:pt x="1696" y="2096"/>
                    <a:pt x="1695" y="2093"/>
                    <a:pt x="1691" y="2086"/>
                  </a:cubicBezTo>
                  <a:cubicBezTo>
                    <a:pt x="1691" y="2086"/>
                    <a:pt x="1671" y="2025"/>
                    <a:pt x="1677" y="2025"/>
                  </a:cubicBezTo>
                  <a:lnTo>
                    <a:pt x="1677" y="2025"/>
                  </a:lnTo>
                  <a:cubicBezTo>
                    <a:pt x="1678" y="2025"/>
                    <a:pt x="1679" y="2026"/>
                    <a:pt x="1679" y="2026"/>
                  </a:cubicBezTo>
                  <a:cubicBezTo>
                    <a:pt x="1691" y="2038"/>
                    <a:pt x="1691" y="2062"/>
                    <a:pt x="1703" y="2086"/>
                  </a:cubicBezTo>
                  <a:cubicBezTo>
                    <a:pt x="1705" y="2087"/>
                    <a:pt x="1706" y="2088"/>
                    <a:pt x="1706" y="2088"/>
                  </a:cubicBezTo>
                  <a:cubicBezTo>
                    <a:pt x="1713" y="2088"/>
                    <a:pt x="1703" y="2049"/>
                    <a:pt x="1703" y="2038"/>
                  </a:cubicBezTo>
                  <a:cubicBezTo>
                    <a:pt x="1697" y="2032"/>
                    <a:pt x="1700" y="2029"/>
                    <a:pt x="1706" y="2029"/>
                  </a:cubicBezTo>
                  <a:cubicBezTo>
                    <a:pt x="1712" y="2029"/>
                    <a:pt x="1721" y="2032"/>
                    <a:pt x="1727" y="2038"/>
                  </a:cubicBezTo>
                  <a:cubicBezTo>
                    <a:pt x="1744" y="2047"/>
                    <a:pt x="1755" y="2055"/>
                    <a:pt x="1760" y="2055"/>
                  </a:cubicBezTo>
                  <a:cubicBezTo>
                    <a:pt x="1762" y="2055"/>
                    <a:pt x="1763" y="2054"/>
                    <a:pt x="1763" y="2050"/>
                  </a:cubicBezTo>
                  <a:cubicBezTo>
                    <a:pt x="1775" y="2050"/>
                    <a:pt x="1775" y="2050"/>
                    <a:pt x="1775" y="2026"/>
                  </a:cubicBezTo>
                  <a:cubicBezTo>
                    <a:pt x="1775" y="2017"/>
                    <a:pt x="1761" y="1995"/>
                    <a:pt x="1765" y="1995"/>
                  </a:cubicBezTo>
                  <a:lnTo>
                    <a:pt x="1765" y="1995"/>
                  </a:lnTo>
                  <a:cubicBezTo>
                    <a:pt x="1766" y="1995"/>
                    <a:pt x="1769" y="1997"/>
                    <a:pt x="1775" y="2003"/>
                  </a:cubicBezTo>
                  <a:cubicBezTo>
                    <a:pt x="1792" y="2020"/>
                    <a:pt x="1810" y="2031"/>
                    <a:pt x="1818" y="2031"/>
                  </a:cubicBezTo>
                  <a:cubicBezTo>
                    <a:pt x="1821" y="2031"/>
                    <a:pt x="1822" y="2030"/>
                    <a:pt x="1822" y="2026"/>
                  </a:cubicBezTo>
                  <a:cubicBezTo>
                    <a:pt x="1822" y="2020"/>
                    <a:pt x="1815" y="2009"/>
                    <a:pt x="1804" y="1997"/>
                  </a:cubicBezTo>
                  <a:lnTo>
                    <a:pt x="1804" y="1997"/>
                  </a:lnTo>
                  <a:cubicBezTo>
                    <a:pt x="1813" y="2005"/>
                    <a:pt x="1821" y="2008"/>
                    <a:pt x="1826" y="2008"/>
                  </a:cubicBezTo>
                  <a:cubicBezTo>
                    <a:pt x="1838" y="2008"/>
                    <a:pt x="1836" y="1988"/>
                    <a:pt x="1822" y="1967"/>
                  </a:cubicBezTo>
                  <a:cubicBezTo>
                    <a:pt x="1812" y="1951"/>
                    <a:pt x="1811" y="1944"/>
                    <a:pt x="1814" y="1944"/>
                  </a:cubicBezTo>
                  <a:lnTo>
                    <a:pt x="1814" y="1944"/>
                  </a:lnTo>
                  <a:cubicBezTo>
                    <a:pt x="1818" y="1944"/>
                    <a:pt x="1828" y="1954"/>
                    <a:pt x="1834" y="1967"/>
                  </a:cubicBezTo>
                  <a:cubicBezTo>
                    <a:pt x="1858" y="1991"/>
                    <a:pt x="1858" y="1991"/>
                    <a:pt x="1870" y="2003"/>
                  </a:cubicBezTo>
                  <a:cubicBezTo>
                    <a:pt x="1872" y="2005"/>
                    <a:pt x="1874" y="2006"/>
                    <a:pt x="1874" y="2006"/>
                  </a:cubicBezTo>
                  <a:cubicBezTo>
                    <a:pt x="1878" y="2006"/>
                    <a:pt x="1870" y="1988"/>
                    <a:pt x="1870" y="1979"/>
                  </a:cubicBezTo>
                  <a:cubicBezTo>
                    <a:pt x="1870" y="1979"/>
                    <a:pt x="1870" y="1968"/>
                    <a:pt x="1877" y="1968"/>
                  </a:cubicBezTo>
                  <a:cubicBezTo>
                    <a:pt x="1881" y="1968"/>
                    <a:pt x="1886" y="1971"/>
                    <a:pt x="1894" y="1979"/>
                  </a:cubicBezTo>
                  <a:cubicBezTo>
                    <a:pt x="1903" y="1991"/>
                    <a:pt x="1907" y="1995"/>
                    <a:pt x="1909" y="1995"/>
                  </a:cubicBezTo>
                  <a:cubicBezTo>
                    <a:pt x="1914" y="1995"/>
                    <a:pt x="1894" y="1955"/>
                    <a:pt x="1894" y="1955"/>
                  </a:cubicBezTo>
                  <a:cubicBezTo>
                    <a:pt x="1894" y="1943"/>
                    <a:pt x="1918" y="1955"/>
                    <a:pt x="1906" y="1919"/>
                  </a:cubicBezTo>
                  <a:cubicBezTo>
                    <a:pt x="1894" y="1896"/>
                    <a:pt x="1906" y="1896"/>
                    <a:pt x="1918" y="1896"/>
                  </a:cubicBezTo>
                  <a:cubicBezTo>
                    <a:pt x="1922" y="1896"/>
                    <a:pt x="1931" y="1897"/>
                    <a:pt x="1938" y="1897"/>
                  </a:cubicBezTo>
                  <a:cubicBezTo>
                    <a:pt x="1949" y="1897"/>
                    <a:pt x="1956" y="1893"/>
                    <a:pt x="1941" y="1872"/>
                  </a:cubicBezTo>
                  <a:cubicBezTo>
                    <a:pt x="1935" y="1862"/>
                    <a:pt x="1935" y="1859"/>
                    <a:pt x="1937" y="1859"/>
                  </a:cubicBezTo>
                  <a:cubicBezTo>
                    <a:pt x="1945" y="1859"/>
                    <a:pt x="1977" y="1887"/>
                    <a:pt x="1977" y="1896"/>
                  </a:cubicBezTo>
                  <a:cubicBezTo>
                    <a:pt x="1989" y="1896"/>
                    <a:pt x="1977" y="1872"/>
                    <a:pt x="1977" y="1872"/>
                  </a:cubicBezTo>
                  <a:cubicBezTo>
                    <a:pt x="1989" y="1860"/>
                    <a:pt x="2001" y="1860"/>
                    <a:pt x="2001" y="1848"/>
                  </a:cubicBezTo>
                  <a:cubicBezTo>
                    <a:pt x="1993" y="1839"/>
                    <a:pt x="1978" y="1831"/>
                    <a:pt x="1983" y="1831"/>
                  </a:cubicBezTo>
                  <a:cubicBezTo>
                    <a:pt x="1985" y="1831"/>
                    <a:pt x="1990" y="1833"/>
                    <a:pt x="2001" y="1836"/>
                  </a:cubicBezTo>
                  <a:cubicBezTo>
                    <a:pt x="2011" y="1841"/>
                    <a:pt x="2024" y="1846"/>
                    <a:pt x="2032" y="1846"/>
                  </a:cubicBezTo>
                  <a:cubicBezTo>
                    <a:pt x="2044" y="1846"/>
                    <a:pt x="2043" y="1836"/>
                    <a:pt x="2001" y="1800"/>
                  </a:cubicBezTo>
                  <a:lnTo>
                    <a:pt x="2001" y="1800"/>
                  </a:lnTo>
                  <a:cubicBezTo>
                    <a:pt x="2023" y="1819"/>
                    <a:pt x="2039" y="1826"/>
                    <a:pt x="2051" y="1826"/>
                  </a:cubicBezTo>
                  <a:cubicBezTo>
                    <a:pt x="2076" y="1826"/>
                    <a:pt x="2077" y="1789"/>
                    <a:pt x="2060" y="1765"/>
                  </a:cubicBezTo>
                  <a:cubicBezTo>
                    <a:pt x="2056" y="1761"/>
                    <a:pt x="2054" y="1760"/>
                    <a:pt x="2055" y="1760"/>
                  </a:cubicBezTo>
                  <a:lnTo>
                    <a:pt x="2055" y="1760"/>
                  </a:lnTo>
                  <a:cubicBezTo>
                    <a:pt x="2057" y="1760"/>
                    <a:pt x="2105" y="1786"/>
                    <a:pt x="2115" y="1786"/>
                  </a:cubicBezTo>
                  <a:cubicBezTo>
                    <a:pt x="2119" y="1786"/>
                    <a:pt x="2116" y="1781"/>
                    <a:pt x="2096" y="1765"/>
                  </a:cubicBezTo>
                  <a:cubicBezTo>
                    <a:pt x="2067" y="1745"/>
                    <a:pt x="2038" y="1726"/>
                    <a:pt x="2054" y="1726"/>
                  </a:cubicBezTo>
                  <a:cubicBezTo>
                    <a:pt x="2058" y="1726"/>
                    <a:pt x="2064" y="1727"/>
                    <a:pt x="2072" y="1729"/>
                  </a:cubicBezTo>
                  <a:cubicBezTo>
                    <a:pt x="2072" y="1729"/>
                    <a:pt x="2072" y="1722"/>
                    <a:pt x="2072" y="1713"/>
                  </a:cubicBezTo>
                  <a:lnTo>
                    <a:pt x="2072" y="1713"/>
                  </a:lnTo>
                  <a:cubicBezTo>
                    <a:pt x="2079" y="1720"/>
                    <a:pt x="2093" y="1729"/>
                    <a:pt x="2108" y="1729"/>
                  </a:cubicBezTo>
                  <a:cubicBezTo>
                    <a:pt x="2120" y="1729"/>
                    <a:pt x="2108" y="1729"/>
                    <a:pt x="2120" y="1717"/>
                  </a:cubicBezTo>
                  <a:cubicBezTo>
                    <a:pt x="2120" y="1717"/>
                    <a:pt x="2168" y="1717"/>
                    <a:pt x="2168" y="1705"/>
                  </a:cubicBezTo>
                  <a:cubicBezTo>
                    <a:pt x="2108" y="1693"/>
                    <a:pt x="2060" y="1669"/>
                    <a:pt x="2013" y="1634"/>
                  </a:cubicBezTo>
                  <a:lnTo>
                    <a:pt x="2013" y="1634"/>
                  </a:lnTo>
                  <a:cubicBezTo>
                    <a:pt x="2013" y="1634"/>
                    <a:pt x="2072" y="1669"/>
                    <a:pt x="2096" y="1669"/>
                  </a:cubicBezTo>
                  <a:cubicBezTo>
                    <a:pt x="2100" y="1673"/>
                    <a:pt x="2103" y="1675"/>
                    <a:pt x="2105" y="1675"/>
                  </a:cubicBezTo>
                  <a:cubicBezTo>
                    <a:pt x="2108" y="1675"/>
                    <a:pt x="2108" y="1669"/>
                    <a:pt x="2108" y="1669"/>
                  </a:cubicBezTo>
                  <a:cubicBezTo>
                    <a:pt x="2116" y="1669"/>
                    <a:pt x="2140" y="1675"/>
                    <a:pt x="2151" y="1675"/>
                  </a:cubicBezTo>
                  <a:cubicBezTo>
                    <a:pt x="2157" y="1675"/>
                    <a:pt x="2160" y="1673"/>
                    <a:pt x="2156" y="1669"/>
                  </a:cubicBezTo>
                  <a:cubicBezTo>
                    <a:pt x="2144" y="1669"/>
                    <a:pt x="2120" y="1645"/>
                    <a:pt x="2132" y="1645"/>
                  </a:cubicBezTo>
                  <a:cubicBezTo>
                    <a:pt x="2140" y="1645"/>
                    <a:pt x="2158" y="1651"/>
                    <a:pt x="2173" y="1651"/>
                  </a:cubicBezTo>
                  <a:cubicBezTo>
                    <a:pt x="2181" y="1651"/>
                    <a:pt x="2187" y="1649"/>
                    <a:pt x="2191" y="1645"/>
                  </a:cubicBezTo>
                  <a:cubicBezTo>
                    <a:pt x="2156" y="1634"/>
                    <a:pt x="2191" y="1598"/>
                    <a:pt x="2180" y="1598"/>
                  </a:cubicBezTo>
                  <a:cubicBezTo>
                    <a:pt x="2168" y="1586"/>
                    <a:pt x="2120" y="1574"/>
                    <a:pt x="2096" y="1562"/>
                  </a:cubicBezTo>
                  <a:cubicBezTo>
                    <a:pt x="2094" y="1560"/>
                    <a:pt x="2095" y="1559"/>
                    <a:pt x="2098" y="1559"/>
                  </a:cubicBezTo>
                  <a:cubicBezTo>
                    <a:pt x="2110" y="1559"/>
                    <a:pt x="2160" y="1576"/>
                    <a:pt x="2180" y="1586"/>
                  </a:cubicBezTo>
                  <a:lnTo>
                    <a:pt x="2180" y="1586"/>
                  </a:lnTo>
                  <a:cubicBezTo>
                    <a:pt x="2156" y="1574"/>
                    <a:pt x="2120" y="1562"/>
                    <a:pt x="2144" y="1562"/>
                  </a:cubicBezTo>
                  <a:cubicBezTo>
                    <a:pt x="2168" y="1562"/>
                    <a:pt x="2203" y="1574"/>
                    <a:pt x="2215" y="1574"/>
                  </a:cubicBezTo>
                  <a:cubicBezTo>
                    <a:pt x="2227" y="1574"/>
                    <a:pt x="2144" y="1538"/>
                    <a:pt x="2156" y="1538"/>
                  </a:cubicBezTo>
                  <a:lnTo>
                    <a:pt x="2156" y="1538"/>
                  </a:lnTo>
                  <a:cubicBezTo>
                    <a:pt x="2164" y="1538"/>
                    <a:pt x="2193" y="1544"/>
                    <a:pt x="2204" y="1544"/>
                  </a:cubicBezTo>
                  <a:cubicBezTo>
                    <a:pt x="2205" y="1544"/>
                    <a:pt x="2206" y="1544"/>
                    <a:pt x="2207" y="1543"/>
                  </a:cubicBezTo>
                  <a:lnTo>
                    <a:pt x="2207" y="1543"/>
                  </a:lnTo>
                  <a:cubicBezTo>
                    <a:pt x="2222" y="1547"/>
                    <a:pt x="2235" y="1550"/>
                    <a:pt x="2239" y="1550"/>
                  </a:cubicBezTo>
                  <a:cubicBezTo>
                    <a:pt x="2239" y="1538"/>
                    <a:pt x="2251" y="1538"/>
                    <a:pt x="2239" y="1526"/>
                  </a:cubicBezTo>
                  <a:cubicBezTo>
                    <a:pt x="2227" y="1526"/>
                    <a:pt x="2215" y="1515"/>
                    <a:pt x="2215" y="1515"/>
                  </a:cubicBezTo>
                  <a:cubicBezTo>
                    <a:pt x="2215" y="1503"/>
                    <a:pt x="2227" y="1491"/>
                    <a:pt x="2215" y="1491"/>
                  </a:cubicBezTo>
                  <a:cubicBezTo>
                    <a:pt x="2203" y="1479"/>
                    <a:pt x="2180" y="1467"/>
                    <a:pt x="2156" y="1467"/>
                  </a:cubicBezTo>
                  <a:cubicBezTo>
                    <a:pt x="2156" y="1455"/>
                    <a:pt x="2156" y="1455"/>
                    <a:pt x="2191" y="1455"/>
                  </a:cubicBezTo>
                  <a:cubicBezTo>
                    <a:pt x="2227" y="1455"/>
                    <a:pt x="2263" y="1455"/>
                    <a:pt x="2239" y="1443"/>
                  </a:cubicBezTo>
                  <a:cubicBezTo>
                    <a:pt x="2215" y="1431"/>
                    <a:pt x="2203" y="1431"/>
                    <a:pt x="2203" y="1419"/>
                  </a:cubicBezTo>
                  <a:cubicBezTo>
                    <a:pt x="2203" y="1407"/>
                    <a:pt x="2215" y="1407"/>
                    <a:pt x="2203" y="1407"/>
                  </a:cubicBezTo>
                  <a:cubicBezTo>
                    <a:pt x="2191" y="1407"/>
                    <a:pt x="2191" y="1407"/>
                    <a:pt x="2180" y="1395"/>
                  </a:cubicBezTo>
                  <a:cubicBezTo>
                    <a:pt x="2168" y="1395"/>
                    <a:pt x="2180" y="1384"/>
                    <a:pt x="2180" y="1372"/>
                  </a:cubicBezTo>
                  <a:cubicBezTo>
                    <a:pt x="2180" y="1360"/>
                    <a:pt x="2144" y="1348"/>
                    <a:pt x="2180" y="1348"/>
                  </a:cubicBezTo>
                  <a:cubicBezTo>
                    <a:pt x="2215" y="1348"/>
                    <a:pt x="2203" y="1336"/>
                    <a:pt x="2180" y="1324"/>
                  </a:cubicBezTo>
                  <a:lnTo>
                    <a:pt x="2132" y="1324"/>
                  </a:lnTo>
                  <a:cubicBezTo>
                    <a:pt x="2132" y="1324"/>
                    <a:pt x="2132" y="1312"/>
                    <a:pt x="2144" y="1312"/>
                  </a:cubicBezTo>
                  <a:lnTo>
                    <a:pt x="2191" y="1312"/>
                  </a:lnTo>
                  <a:cubicBezTo>
                    <a:pt x="2215" y="1312"/>
                    <a:pt x="2168" y="1300"/>
                    <a:pt x="2191" y="1288"/>
                  </a:cubicBezTo>
                  <a:cubicBezTo>
                    <a:pt x="2227" y="1288"/>
                    <a:pt x="2299" y="1288"/>
                    <a:pt x="2239" y="1276"/>
                  </a:cubicBezTo>
                  <a:cubicBezTo>
                    <a:pt x="2203" y="1276"/>
                    <a:pt x="2132" y="1264"/>
                    <a:pt x="2180" y="1264"/>
                  </a:cubicBezTo>
                  <a:cubicBezTo>
                    <a:pt x="2203" y="1264"/>
                    <a:pt x="2227" y="1253"/>
                    <a:pt x="2239" y="1253"/>
                  </a:cubicBezTo>
                  <a:cubicBezTo>
                    <a:pt x="2239" y="1253"/>
                    <a:pt x="2263" y="1229"/>
                    <a:pt x="2239" y="1229"/>
                  </a:cubicBezTo>
                  <a:cubicBezTo>
                    <a:pt x="2215" y="1229"/>
                    <a:pt x="2144" y="1229"/>
                    <a:pt x="2156" y="1217"/>
                  </a:cubicBezTo>
                  <a:lnTo>
                    <a:pt x="2239" y="1217"/>
                  </a:lnTo>
                  <a:lnTo>
                    <a:pt x="2180" y="1205"/>
                  </a:lnTo>
                  <a:lnTo>
                    <a:pt x="2191" y="1205"/>
                  </a:lnTo>
                  <a:cubicBezTo>
                    <a:pt x="2215" y="1193"/>
                    <a:pt x="2251" y="1181"/>
                    <a:pt x="2239" y="1169"/>
                  </a:cubicBezTo>
                  <a:lnTo>
                    <a:pt x="2120" y="1169"/>
                  </a:lnTo>
                  <a:cubicBezTo>
                    <a:pt x="2120" y="1169"/>
                    <a:pt x="2144" y="1169"/>
                    <a:pt x="2168" y="1157"/>
                  </a:cubicBezTo>
                  <a:cubicBezTo>
                    <a:pt x="2180" y="1157"/>
                    <a:pt x="2191" y="1157"/>
                    <a:pt x="2203" y="1145"/>
                  </a:cubicBezTo>
                  <a:cubicBezTo>
                    <a:pt x="2203" y="1145"/>
                    <a:pt x="2275" y="1122"/>
                    <a:pt x="2263" y="1110"/>
                  </a:cubicBezTo>
                  <a:lnTo>
                    <a:pt x="2215" y="1110"/>
                  </a:lnTo>
                  <a:cubicBezTo>
                    <a:pt x="2227" y="1104"/>
                    <a:pt x="2236" y="1104"/>
                    <a:pt x="2242" y="1104"/>
                  </a:cubicBezTo>
                  <a:cubicBezTo>
                    <a:pt x="2248" y="1104"/>
                    <a:pt x="2251" y="1104"/>
                    <a:pt x="2251" y="1098"/>
                  </a:cubicBezTo>
                  <a:cubicBezTo>
                    <a:pt x="2263" y="1086"/>
                    <a:pt x="2168" y="1086"/>
                    <a:pt x="2156" y="1074"/>
                  </a:cubicBezTo>
                  <a:cubicBezTo>
                    <a:pt x="2156" y="1062"/>
                    <a:pt x="2263" y="1038"/>
                    <a:pt x="2251" y="1038"/>
                  </a:cubicBezTo>
                  <a:lnTo>
                    <a:pt x="2203" y="1038"/>
                  </a:lnTo>
                  <a:cubicBezTo>
                    <a:pt x="2203" y="1038"/>
                    <a:pt x="2263" y="1026"/>
                    <a:pt x="2251" y="1026"/>
                  </a:cubicBezTo>
                  <a:cubicBezTo>
                    <a:pt x="2251" y="1014"/>
                    <a:pt x="2227" y="1014"/>
                    <a:pt x="2227" y="1003"/>
                  </a:cubicBezTo>
                  <a:cubicBezTo>
                    <a:pt x="2227" y="999"/>
                    <a:pt x="2227" y="997"/>
                    <a:pt x="2227" y="997"/>
                  </a:cubicBezTo>
                  <a:cubicBezTo>
                    <a:pt x="2226" y="997"/>
                    <a:pt x="2223" y="1003"/>
                    <a:pt x="2215" y="1003"/>
                  </a:cubicBezTo>
                  <a:cubicBezTo>
                    <a:pt x="2191" y="1003"/>
                    <a:pt x="2203" y="1003"/>
                    <a:pt x="2215" y="991"/>
                  </a:cubicBezTo>
                  <a:cubicBezTo>
                    <a:pt x="2227" y="979"/>
                    <a:pt x="2227" y="967"/>
                    <a:pt x="2215" y="955"/>
                  </a:cubicBezTo>
                  <a:lnTo>
                    <a:pt x="2168" y="955"/>
                  </a:lnTo>
                  <a:cubicBezTo>
                    <a:pt x="2215" y="943"/>
                    <a:pt x="2275" y="931"/>
                    <a:pt x="2215" y="931"/>
                  </a:cubicBezTo>
                  <a:cubicBezTo>
                    <a:pt x="2197" y="931"/>
                    <a:pt x="2168" y="934"/>
                    <a:pt x="2148" y="934"/>
                  </a:cubicBezTo>
                  <a:cubicBezTo>
                    <a:pt x="2137" y="934"/>
                    <a:pt x="2129" y="933"/>
                    <a:pt x="2130" y="930"/>
                  </a:cubicBezTo>
                  <a:lnTo>
                    <a:pt x="2130" y="930"/>
                  </a:lnTo>
                  <a:cubicBezTo>
                    <a:pt x="2142" y="926"/>
                    <a:pt x="2161" y="919"/>
                    <a:pt x="2180" y="919"/>
                  </a:cubicBezTo>
                  <a:cubicBezTo>
                    <a:pt x="2180" y="919"/>
                    <a:pt x="2180" y="910"/>
                    <a:pt x="2171" y="906"/>
                  </a:cubicBezTo>
                  <a:lnTo>
                    <a:pt x="2171" y="906"/>
                  </a:lnTo>
                  <a:cubicBezTo>
                    <a:pt x="2186" y="898"/>
                    <a:pt x="2200" y="891"/>
                    <a:pt x="2215" y="883"/>
                  </a:cubicBezTo>
                  <a:cubicBezTo>
                    <a:pt x="2221" y="878"/>
                    <a:pt x="2215" y="878"/>
                    <a:pt x="2208" y="878"/>
                  </a:cubicBezTo>
                  <a:cubicBezTo>
                    <a:pt x="2200" y="878"/>
                    <a:pt x="2191" y="878"/>
                    <a:pt x="2191" y="872"/>
                  </a:cubicBezTo>
                  <a:cubicBezTo>
                    <a:pt x="2191" y="860"/>
                    <a:pt x="2239" y="848"/>
                    <a:pt x="2239" y="848"/>
                  </a:cubicBezTo>
                  <a:lnTo>
                    <a:pt x="2203" y="848"/>
                  </a:lnTo>
                  <a:cubicBezTo>
                    <a:pt x="2156" y="848"/>
                    <a:pt x="2251" y="812"/>
                    <a:pt x="2251" y="800"/>
                  </a:cubicBezTo>
                  <a:cubicBezTo>
                    <a:pt x="2251" y="799"/>
                    <a:pt x="2250" y="799"/>
                    <a:pt x="2248" y="799"/>
                  </a:cubicBezTo>
                  <a:cubicBezTo>
                    <a:pt x="2233" y="799"/>
                    <a:pt x="2173" y="824"/>
                    <a:pt x="2160" y="824"/>
                  </a:cubicBezTo>
                  <a:cubicBezTo>
                    <a:pt x="2155" y="824"/>
                    <a:pt x="2156" y="820"/>
                    <a:pt x="2168" y="812"/>
                  </a:cubicBezTo>
                  <a:cubicBezTo>
                    <a:pt x="2203" y="800"/>
                    <a:pt x="2203" y="800"/>
                    <a:pt x="2203" y="788"/>
                  </a:cubicBezTo>
                  <a:cubicBezTo>
                    <a:pt x="2208" y="784"/>
                    <a:pt x="2212" y="779"/>
                    <a:pt x="2217" y="775"/>
                  </a:cubicBezTo>
                  <a:lnTo>
                    <a:pt x="2217" y="775"/>
                  </a:lnTo>
                  <a:cubicBezTo>
                    <a:pt x="2215" y="776"/>
                    <a:pt x="2212" y="776"/>
                    <a:pt x="2210" y="776"/>
                  </a:cubicBezTo>
                  <a:cubicBezTo>
                    <a:pt x="2190" y="776"/>
                    <a:pt x="2194" y="759"/>
                    <a:pt x="2172" y="759"/>
                  </a:cubicBezTo>
                  <a:cubicBezTo>
                    <a:pt x="2167" y="759"/>
                    <a:pt x="2162" y="759"/>
                    <a:pt x="2154" y="761"/>
                  </a:cubicBezTo>
                  <a:lnTo>
                    <a:pt x="2154" y="761"/>
                  </a:lnTo>
                  <a:cubicBezTo>
                    <a:pt x="2189" y="749"/>
                    <a:pt x="2179" y="729"/>
                    <a:pt x="2168" y="729"/>
                  </a:cubicBezTo>
                  <a:cubicBezTo>
                    <a:pt x="2168" y="723"/>
                    <a:pt x="2165" y="720"/>
                    <a:pt x="2160" y="720"/>
                  </a:cubicBezTo>
                  <a:cubicBezTo>
                    <a:pt x="2156" y="720"/>
                    <a:pt x="2150" y="723"/>
                    <a:pt x="2144" y="729"/>
                  </a:cubicBezTo>
                  <a:lnTo>
                    <a:pt x="2096" y="741"/>
                  </a:lnTo>
                  <a:cubicBezTo>
                    <a:pt x="2120" y="729"/>
                    <a:pt x="2180" y="705"/>
                    <a:pt x="2203" y="693"/>
                  </a:cubicBezTo>
                  <a:cubicBezTo>
                    <a:pt x="2180" y="693"/>
                    <a:pt x="2156" y="705"/>
                    <a:pt x="2132" y="717"/>
                  </a:cubicBezTo>
                  <a:cubicBezTo>
                    <a:pt x="2103" y="726"/>
                    <a:pt x="2066" y="744"/>
                    <a:pt x="2053" y="744"/>
                  </a:cubicBezTo>
                  <a:cubicBezTo>
                    <a:pt x="2050" y="744"/>
                    <a:pt x="2049" y="743"/>
                    <a:pt x="2049" y="741"/>
                  </a:cubicBezTo>
                  <a:cubicBezTo>
                    <a:pt x="2037" y="729"/>
                    <a:pt x="2131" y="705"/>
                    <a:pt x="2144" y="693"/>
                  </a:cubicBezTo>
                  <a:lnTo>
                    <a:pt x="2144" y="693"/>
                  </a:lnTo>
                  <a:cubicBezTo>
                    <a:pt x="2136" y="694"/>
                    <a:pt x="2105" y="696"/>
                    <a:pt x="2096" y="705"/>
                  </a:cubicBezTo>
                  <a:cubicBezTo>
                    <a:pt x="2084" y="705"/>
                    <a:pt x="2096" y="693"/>
                    <a:pt x="2096" y="681"/>
                  </a:cubicBezTo>
                  <a:cubicBezTo>
                    <a:pt x="2096" y="681"/>
                    <a:pt x="2132" y="657"/>
                    <a:pt x="2132" y="657"/>
                  </a:cubicBezTo>
                  <a:cubicBezTo>
                    <a:pt x="2132" y="656"/>
                    <a:pt x="2130" y="655"/>
                    <a:pt x="2128" y="655"/>
                  </a:cubicBezTo>
                  <a:cubicBezTo>
                    <a:pt x="2118" y="655"/>
                    <a:pt x="2093" y="666"/>
                    <a:pt x="2079" y="674"/>
                  </a:cubicBezTo>
                  <a:lnTo>
                    <a:pt x="2079" y="674"/>
                  </a:lnTo>
                  <a:lnTo>
                    <a:pt x="2096" y="657"/>
                  </a:lnTo>
                  <a:cubicBezTo>
                    <a:pt x="2096" y="657"/>
                    <a:pt x="2096" y="645"/>
                    <a:pt x="2096" y="645"/>
                  </a:cubicBezTo>
                  <a:cubicBezTo>
                    <a:pt x="2096" y="639"/>
                    <a:pt x="2090" y="639"/>
                    <a:pt x="2083" y="639"/>
                  </a:cubicBezTo>
                  <a:cubicBezTo>
                    <a:pt x="2075" y="639"/>
                    <a:pt x="2066" y="639"/>
                    <a:pt x="2060" y="633"/>
                  </a:cubicBezTo>
                  <a:cubicBezTo>
                    <a:pt x="2060" y="622"/>
                    <a:pt x="2084" y="610"/>
                    <a:pt x="2072" y="610"/>
                  </a:cubicBezTo>
                  <a:cubicBezTo>
                    <a:pt x="2060" y="610"/>
                    <a:pt x="2049" y="622"/>
                    <a:pt x="2025" y="633"/>
                  </a:cubicBezTo>
                  <a:cubicBezTo>
                    <a:pt x="2084" y="598"/>
                    <a:pt x="2096" y="586"/>
                    <a:pt x="2096" y="574"/>
                  </a:cubicBezTo>
                  <a:lnTo>
                    <a:pt x="2096" y="574"/>
                  </a:lnTo>
                  <a:lnTo>
                    <a:pt x="2072" y="586"/>
                  </a:lnTo>
                  <a:cubicBezTo>
                    <a:pt x="2072" y="586"/>
                    <a:pt x="2072" y="560"/>
                    <a:pt x="2057" y="560"/>
                  </a:cubicBezTo>
                  <a:cubicBezTo>
                    <a:pt x="2055" y="560"/>
                    <a:pt x="2052" y="560"/>
                    <a:pt x="2049" y="562"/>
                  </a:cubicBezTo>
                  <a:cubicBezTo>
                    <a:pt x="2049" y="562"/>
                    <a:pt x="2002" y="600"/>
                    <a:pt x="1991" y="600"/>
                  </a:cubicBezTo>
                  <a:cubicBezTo>
                    <a:pt x="1990" y="600"/>
                    <a:pt x="1989" y="599"/>
                    <a:pt x="1989" y="598"/>
                  </a:cubicBezTo>
                  <a:cubicBezTo>
                    <a:pt x="1989" y="586"/>
                    <a:pt x="2013" y="562"/>
                    <a:pt x="2025" y="550"/>
                  </a:cubicBezTo>
                  <a:cubicBezTo>
                    <a:pt x="2025" y="538"/>
                    <a:pt x="2037" y="502"/>
                    <a:pt x="2025" y="491"/>
                  </a:cubicBezTo>
                  <a:cubicBezTo>
                    <a:pt x="2006" y="491"/>
                    <a:pt x="1994" y="506"/>
                    <a:pt x="1984" y="506"/>
                  </a:cubicBezTo>
                  <a:cubicBezTo>
                    <a:pt x="1982" y="506"/>
                    <a:pt x="1980" y="505"/>
                    <a:pt x="1977" y="502"/>
                  </a:cubicBezTo>
                  <a:cubicBezTo>
                    <a:pt x="1977" y="502"/>
                    <a:pt x="1958" y="502"/>
                    <a:pt x="1919" y="529"/>
                  </a:cubicBezTo>
                  <a:lnTo>
                    <a:pt x="1919" y="529"/>
                  </a:lnTo>
                  <a:cubicBezTo>
                    <a:pt x="1942" y="509"/>
                    <a:pt x="1976" y="470"/>
                    <a:pt x="1968" y="470"/>
                  </a:cubicBezTo>
                  <a:lnTo>
                    <a:pt x="1968" y="470"/>
                  </a:lnTo>
                  <a:cubicBezTo>
                    <a:pt x="1966" y="470"/>
                    <a:pt x="1962" y="472"/>
                    <a:pt x="1953" y="479"/>
                  </a:cubicBezTo>
                  <a:cubicBezTo>
                    <a:pt x="1906" y="514"/>
                    <a:pt x="1894" y="550"/>
                    <a:pt x="1858" y="574"/>
                  </a:cubicBezTo>
                  <a:lnTo>
                    <a:pt x="1906" y="514"/>
                  </a:lnTo>
                  <a:cubicBezTo>
                    <a:pt x="1930" y="479"/>
                    <a:pt x="1965" y="455"/>
                    <a:pt x="1989" y="431"/>
                  </a:cubicBezTo>
                  <a:lnTo>
                    <a:pt x="1989" y="431"/>
                  </a:lnTo>
                  <a:cubicBezTo>
                    <a:pt x="1959" y="455"/>
                    <a:pt x="1950" y="458"/>
                    <a:pt x="1944" y="458"/>
                  </a:cubicBezTo>
                  <a:cubicBezTo>
                    <a:pt x="1942" y="458"/>
                    <a:pt x="1941" y="458"/>
                    <a:pt x="1939" y="458"/>
                  </a:cubicBezTo>
                  <a:cubicBezTo>
                    <a:pt x="1935" y="458"/>
                    <a:pt x="1930" y="459"/>
                    <a:pt x="1918" y="467"/>
                  </a:cubicBezTo>
                  <a:cubicBezTo>
                    <a:pt x="1918" y="455"/>
                    <a:pt x="1918" y="443"/>
                    <a:pt x="1941" y="419"/>
                  </a:cubicBezTo>
                  <a:cubicBezTo>
                    <a:pt x="1977" y="383"/>
                    <a:pt x="1953" y="395"/>
                    <a:pt x="1977" y="372"/>
                  </a:cubicBezTo>
                  <a:lnTo>
                    <a:pt x="1977" y="372"/>
                  </a:lnTo>
                  <a:lnTo>
                    <a:pt x="1882" y="467"/>
                  </a:lnTo>
                  <a:cubicBezTo>
                    <a:pt x="1882" y="467"/>
                    <a:pt x="1953" y="383"/>
                    <a:pt x="1941" y="383"/>
                  </a:cubicBezTo>
                  <a:lnTo>
                    <a:pt x="1941" y="383"/>
                  </a:lnTo>
                  <a:cubicBezTo>
                    <a:pt x="1941" y="383"/>
                    <a:pt x="1899" y="419"/>
                    <a:pt x="1890" y="419"/>
                  </a:cubicBezTo>
                  <a:cubicBezTo>
                    <a:pt x="1888" y="419"/>
                    <a:pt x="1888" y="415"/>
                    <a:pt x="1894" y="407"/>
                  </a:cubicBezTo>
                  <a:cubicBezTo>
                    <a:pt x="1911" y="381"/>
                    <a:pt x="1922" y="342"/>
                    <a:pt x="1908" y="342"/>
                  </a:cubicBezTo>
                  <a:cubicBezTo>
                    <a:pt x="1903" y="342"/>
                    <a:pt x="1895" y="347"/>
                    <a:pt x="1882" y="360"/>
                  </a:cubicBezTo>
                  <a:cubicBezTo>
                    <a:pt x="1876" y="366"/>
                    <a:pt x="1872" y="368"/>
                    <a:pt x="1869" y="368"/>
                  </a:cubicBezTo>
                  <a:cubicBezTo>
                    <a:pt x="1863" y="368"/>
                    <a:pt x="1863" y="357"/>
                    <a:pt x="1855" y="357"/>
                  </a:cubicBezTo>
                  <a:cubicBezTo>
                    <a:pt x="1853" y="357"/>
                    <a:pt x="1850" y="358"/>
                    <a:pt x="1846" y="360"/>
                  </a:cubicBezTo>
                  <a:cubicBezTo>
                    <a:pt x="1842" y="364"/>
                    <a:pt x="1840" y="365"/>
                    <a:pt x="1840" y="365"/>
                  </a:cubicBezTo>
                  <a:cubicBezTo>
                    <a:pt x="1837" y="365"/>
                    <a:pt x="1870" y="322"/>
                    <a:pt x="1870" y="312"/>
                  </a:cubicBezTo>
                  <a:cubicBezTo>
                    <a:pt x="1870" y="310"/>
                    <a:pt x="1869" y="309"/>
                    <a:pt x="1866" y="309"/>
                  </a:cubicBezTo>
                  <a:cubicBezTo>
                    <a:pt x="1857" y="309"/>
                    <a:pt x="1834" y="324"/>
                    <a:pt x="1834" y="324"/>
                  </a:cubicBezTo>
                  <a:cubicBezTo>
                    <a:pt x="1834" y="312"/>
                    <a:pt x="1846" y="300"/>
                    <a:pt x="1858" y="276"/>
                  </a:cubicBezTo>
                  <a:cubicBezTo>
                    <a:pt x="1866" y="272"/>
                    <a:pt x="1867" y="271"/>
                    <a:pt x="1866" y="271"/>
                  </a:cubicBezTo>
                  <a:cubicBezTo>
                    <a:pt x="1862" y="271"/>
                    <a:pt x="1846" y="276"/>
                    <a:pt x="1846" y="276"/>
                  </a:cubicBezTo>
                  <a:cubicBezTo>
                    <a:pt x="1846" y="276"/>
                    <a:pt x="1786" y="357"/>
                    <a:pt x="1781" y="357"/>
                  </a:cubicBezTo>
                  <a:cubicBezTo>
                    <a:pt x="1779" y="357"/>
                    <a:pt x="1784" y="348"/>
                    <a:pt x="1799" y="324"/>
                  </a:cubicBezTo>
                  <a:cubicBezTo>
                    <a:pt x="1813" y="287"/>
                    <a:pt x="1814" y="273"/>
                    <a:pt x="1808" y="273"/>
                  </a:cubicBezTo>
                  <a:cubicBezTo>
                    <a:pt x="1803" y="273"/>
                    <a:pt x="1796" y="279"/>
                    <a:pt x="1787" y="288"/>
                  </a:cubicBezTo>
                  <a:cubicBezTo>
                    <a:pt x="1770" y="305"/>
                    <a:pt x="1756" y="317"/>
                    <a:pt x="1752" y="317"/>
                  </a:cubicBezTo>
                  <a:cubicBezTo>
                    <a:pt x="1747" y="317"/>
                    <a:pt x="1755" y="302"/>
                    <a:pt x="1787" y="264"/>
                  </a:cubicBezTo>
                  <a:cubicBezTo>
                    <a:pt x="1793" y="255"/>
                    <a:pt x="1793" y="252"/>
                    <a:pt x="1789" y="252"/>
                  </a:cubicBezTo>
                  <a:cubicBezTo>
                    <a:pt x="1784" y="252"/>
                    <a:pt x="1770" y="260"/>
                    <a:pt x="1763" y="260"/>
                  </a:cubicBezTo>
                  <a:cubicBezTo>
                    <a:pt x="1757" y="260"/>
                    <a:pt x="1755" y="256"/>
                    <a:pt x="1763" y="241"/>
                  </a:cubicBezTo>
                  <a:lnTo>
                    <a:pt x="1763" y="241"/>
                  </a:lnTo>
                  <a:cubicBezTo>
                    <a:pt x="1746" y="265"/>
                    <a:pt x="1702" y="307"/>
                    <a:pt x="1695" y="307"/>
                  </a:cubicBezTo>
                  <a:cubicBezTo>
                    <a:pt x="1692" y="307"/>
                    <a:pt x="1697" y="298"/>
                    <a:pt x="1715" y="276"/>
                  </a:cubicBezTo>
                  <a:cubicBezTo>
                    <a:pt x="1745" y="242"/>
                    <a:pt x="1750" y="232"/>
                    <a:pt x="1745" y="232"/>
                  </a:cubicBezTo>
                  <a:cubicBezTo>
                    <a:pt x="1738" y="232"/>
                    <a:pt x="1710" y="252"/>
                    <a:pt x="1703" y="252"/>
                  </a:cubicBezTo>
                  <a:cubicBezTo>
                    <a:pt x="1691" y="252"/>
                    <a:pt x="1691" y="252"/>
                    <a:pt x="1703" y="229"/>
                  </a:cubicBezTo>
                  <a:cubicBezTo>
                    <a:pt x="1703" y="217"/>
                    <a:pt x="1715" y="205"/>
                    <a:pt x="1703" y="205"/>
                  </a:cubicBezTo>
                  <a:cubicBezTo>
                    <a:pt x="1703" y="205"/>
                    <a:pt x="1679" y="205"/>
                    <a:pt x="1656" y="241"/>
                  </a:cubicBezTo>
                  <a:cubicBezTo>
                    <a:pt x="1679" y="205"/>
                    <a:pt x="1691" y="181"/>
                    <a:pt x="1691" y="169"/>
                  </a:cubicBezTo>
                  <a:lnTo>
                    <a:pt x="1691" y="169"/>
                  </a:lnTo>
                  <a:cubicBezTo>
                    <a:pt x="1683" y="169"/>
                    <a:pt x="1665" y="190"/>
                    <a:pt x="1661" y="190"/>
                  </a:cubicBezTo>
                  <a:cubicBezTo>
                    <a:pt x="1658" y="190"/>
                    <a:pt x="1660" y="185"/>
                    <a:pt x="1668" y="169"/>
                  </a:cubicBezTo>
                  <a:lnTo>
                    <a:pt x="1668" y="169"/>
                  </a:lnTo>
                  <a:cubicBezTo>
                    <a:pt x="1656" y="181"/>
                    <a:pt x="1656" y="181"/>
                    <a:pt x="1644" y="193"/>
                  </a:cubicBezTo>
                  <a:cubicBezTo>
                    <a:pt x="1644" y="193"/>
                    <a:pt x="1644" y="172"/>
                    <a:pt x="1636" y="172"/>
                  </a:cubicBezTo>
                  <a:cubicBezTo>
                    <a:pt x="1634" y="172"/>
                    <a:pt x="1630" y="175"/>
                    <a:pt x="1626" y="182"/>
                  </a:cubicBezTo>
                  <a:lnTo>
                    <a:pt x="1626" y="182"/>
                  </a:lnTo>
                  <a:cubicBezTo>
                    <a:pt x="1632" y="167"/>
                    <a:pt x="1636" y="152"/>
                    <a:pt x="1635" y="152"/>
                  </a:cubicBezTo>
                  <a:lnTo>
                    <a:pt x="1635" y="152"/>
                  </a:lnTo>
                  <a:cubicBezTo>
                    <a:pt x="1635" y="152"/>
                    <a:pt x="1634" y="154"/>
                    <a:pt x="1632" y="157"/>
                  </a:cubicBezTo>
                  <a:cubicBezTo>
                    <a:pt x="1614" y="175"/>
                    <a:pt x="1610" y="186"/>
                    <a:pt x="1604" y="186"/>
                  </a:cubicBezTo>
                  <a:cubicBezTo>
                    <a:pt x="1602" y="186"/>
                    <a:pt x="1599" y="184"/>
                    <a:pt x="1596" y="181"/>
                  </a:cubicBezTo>
                  <a:cubicBezTo>
                    <a:pt x="1620" y="169"/>
                    <a:pt x="1620" y="145"/>
                    <a:pt x="1620" y="121"/>
                  </a:cubicBezTo>
                  <a:lnTo>
                    <a:pt x="1608" y="121"/>
                  </a:lnTo>
                  <a:cubicBezTo>
                    <a:pt x="1596" y="121"/>
                    <a:pt x="1584" y="145"/>
                    <a:pt x="1560" y="193"/>
                  </a:cubicBezTo>
                  <a:cubicBezTo>
                    <a:pt x="1549" y="193"/>
                    <a:pt x="1560" y="181"/>
                    <a:pt x="1560" y="145"/>
                  </a:cubicBezTo>
                  <a:lnTo>
                    <a:pt x="1560" y="145"/>
                  </a:lnTo>
                  <a:lnTo>
                    <a:pt x="1537" y="205"/>
                  </a:lnTo>
                  <a:cubicBezTo>
                    <a:pt x="1549" y="157"/>
                    <a:pt x="1560" y="121"/>
                    <a:pt x="1584" y="74"/>
                  </a:cubicBezTo>
                  <a:lnTo>
                    <a:pt x="1584" y="74"/>
                  </a:lnTo>
                  <a:cubicBezTo>
                    <a:pt x="1560" y="98"/>
                    <a:pt x="1549" y="121"/>
                    <a:pt x="1537" y="145"/>
                  </a:cubicBezTo>
                  <a:cubicBezTo>
                    <a:pt x="1526" y="161"/>
                    <a:pt x="1518" y="168"/>
                    <a:pt x="1512" y="168"/>
                  </a:cubicBezTo>
                  <a:cubicBezTo>
                    <a:pt x="1504" y="168"/>
                    <a:pt x="1501" y="158"/>
                    <a:pt x="1501" y="145"/>
                  </a:cubicBezTo>
                  <a:cubicBezTo>
                    <a:pt x="1501" y="132"/>
                    <a:pt x="1497" y="118"/>
                    <a:pt x="1491" y="118"/>
                  </a:cubicBezTo>
                  <a:cubicBezTo>
                    <a:pt x="1487" y="118"/>
                    <a:pt x="1482" y="125"/>
                    <a:pt x="1477" y="145"/>
                  </a:cubicBezTo>
                  <a:lnTo>
                    <a:pt x="1429" y="276"/>
                  </a:lnTo>
                  <a:cubicBezTo>
                    <a:pt x="1440" y="235"/>
                    <a:pt x="1450" y="203"/>
                    <a:pt x="1460" y="180"/>
                  </a:cubicBezTo>
                  <a:lnTo>
                    <a:pt x="1460" y="180"/>
                  </a:lnTo>
                  <a:cubicBezTo>
                    <a:pt x="1460" y="180"/>
                    <a:pt x="1460" y="180"/>
                    <a:pt x="1460" y="180"/>
                  </a:cubicBezTo>
                  <a:cubicBezTo>
                    <a:pt x="1461" y="180"/>
                    <a:pt x="1463" y="177"/>
                    <a:pt x="1465" y="169"/>
                  </a:cubicBezTo>
                  <a:lnTo>
                    <a:pt x="1465" y="169"/>
                  </a:lnTo>
                  <a:cubicBezTo>
                    <a:pt x="1463" y="172"/>
                    <a:pt x="1462" y="176"/>
                    <a:pt x="1460" y="180"/>
                  </a:cubicBezTo>
                  <a:lnTo>
                    <a:pt x="1460" y="180"/>
                  </a:lnTo>
                  <a:cubicBezTo>
                    <a:pt x="1458" y="176"/>
                    <a:pt x="1465" y="136"/>
                    <a:pt x="1465" y="110"/>
                  </a:cubicBezTo>
                  <a:cubicBezTo>
                    <a:pt x="1465" y="86"/>
                    <a:pt x="1477" y="50"/>
                    <a:pt x="1477" y="50"/>
                  </a:cubicBezTo>
                  <a:lnTo>
                    <a:pt x="1477" y="50"/>
                  </a:lnTo>
                  <a:lnTo>
                    <a:pt x="1429" y="181"/>
                  </a:lnTo>
                  <a:cubicBezTo>
                    <a:pt x="1453" y="110"/>
                    <a:pt x="1429" y="98"/>
                    <a:pt x="1418" y="98"/>
                  </a:cubicBezTo>
                  <a:cubicBezTo>
                    <a:pt x="1406" y="98"/>
                    <a:pt x="1418" y="133"/>
                    <a:pt x="1406" y="157"/>
                  </a:cubicBezTo>
                  <a:cubicBezTo>
                    <a:pt x="1396" y="157"/>
                    <a:pt x="1410" y="70"/>
                    <a:pt x="1403" y="70"/>
                  </a:cubicBezTo>
                  <a:lnTo>
                    <a:pt x="1403" y="70"/>
                  </a:lnTo>
                  <a:cubicBezTo>
                    <a:pt x="1401" y="70"/>
                    <a:pt x="1398" y="75"/>
                    <a:pt x="1394" y="86"/>
                  </a:cubicBezTo>
                  <a:cubicBezTo>
                    <a:pt x="1394" y="95"/>
                    <a:pt x="1379" y="133"/>
                    <a:pt x="1373" y="133"/>
                  </a:cubicBezTo>
                  <a:cubicBezTo>
                    <a:pt x="1371" y="133"/>
                    <a:pt x="1370" y="130"/>
                    <a:pt x="1370" y="121"/>
                  </a:cubicBezTo>
                  <a:cubicBezTo>
                    <a:pt x="1370" y="98"/>
                    <a:pt x="1394" y="38"/>
                    <a:pt x="1394" y="38"/>
                  </a:cubicBezTo>
                  <a:lnTo>
                    <a:pt x="1394" y="38"/>
                  </a:lnTo>
                  <a:cubicBezTo>
                    <a:pt x="1384" y="38"/>
                    <a:pt x="1375" y="69"/>
                    <a:pt x="1365" y="69"/>
                  </a:cubicBezTo>
                  <a:cubicBezTo>
                    <a:pt x="1363" y="69"/>
                    <a:pt x="1360" y="67"/>
                    <a:pt x="1358" y="62"/>
                  </a:cubicBezTo>
                  <a:cubicBezTo>
                    <a:pt x="1346" y="50"/>
                    <a:pt x="1346" y="26"/>
                    <a:pt x="1334" y="26"/>
                  </a:cubicBezTo>
                  <a:cubicBezTo>
                    <a:pt x="1334" y="26"/>
                    <a:pt x="1310" y="98"/>
                    <a:pt x="1322" y="98"/>
                  </a:cubicBezTo>
                  <a:lnTo>
                    <a:pt x="1298" y="98"/>
                  </a:lnTo>
                  <a:cubicBezTo>
                    <a:pt x="1298" y="74"/>
                    <a:pt x="1298" y="62"/>
                    <a:pt x="1298" y="38"/>
                  </a:cubicBezTo>
                  <a:cubicBezTo>
                    <a:pt x="1287" y="62"/>
                    <a:pt x="1287" y="86"/>
                    <a:pt x="1275" y="121"/>
                  </a:cubicBezTo>
                  <a:cubicBezTo>
                    <a:pt x="1278" y="114"/>
                    <a:pt x="1281" y="111"/>
                    <a:pt x="1282" y="111"/>
                  </a:cubicBezTo>
                  <a:lnTo>
                    <a:pt x="1282" y="111"/>
                  </a:lnTo>
                  <a:cubicBezTo>
                    <a:pt x="1285" y="111"/>
                    <a:pt x="1283" y="125"/>
                    <a:pt x="1275" y="133"/>
                  </a:cubicBezTo>
                  <a:cubicBezTo>
                    <a:pt x="1275" y="151"/>
                    <a:pt x="1268" y="162"/>
                    <a:pt x="1265" y="162"/>
                  </a:cubicBezTo>
                  <a:cubicBezTo>
                    <a:pt x="1264" y="162"/>
                    <a:pt x="1263" y="160"/>
                    <a:pt x="1263" y="157"/>
                  </a:cubicBezTo>
                  <a:cubicBezTo>
                    <a:pt x="1263" y="145"/>
                    <a:pt x="1287" y="62"/>
                    <a:pt x="1275" y="62"/>
                  </a:cubicBezTo>
                  <a:lnTo>
                    <a:pt x="1275" y="62"/>
                  </a:lnTo>
                  <a:cubicBezTo>
                    <a:pt x="1251" y="74"/>
                    <a:pt x="1239" y="98"/>
                    <a:pt x="1239" y="133"/>
                  </a:cubicBezTo>
                  <a:cubicBezTo>
                    <a:pt x="1251" y="157"/>
                    <a:pt x="1251" y="181"/>
                    <a:pt x="1239" y="205"/>
                  </a:cubicBezTo>
                  <a:cubicBezTo>
                    <a:pt x="1239" y="220"/>
                    <a:pt x="1234" y="230"/>
                    <a:pt x="1231" y="230"/>
                  </a:cubicBezTo>
                  <a:cubicBezTo>
                    <a:pt x="1229" y="230"/>
                    <a:pt x="1227" y="226"/>
                    <a:pt x="1227" y="217"/>
                  </a:cubicBezTo>
                  <a:cubicBezTo>
                    <a:pt x="1227" y="193"/>
                    <a:pt x="1239" y="50"/>
                    <a:pt x="1239" y="50"/>
                  </a:cubicBezTo>
                  <a:cubicBezTo>
                    <a:pt x="1239" y="47"/>
                    <a:pt x="1238" y="45"/>
                    <a:pt x="1236" y="45"/>
                  </a:cubicBezTo>
                  <a:cubicBezTo>
                    <a:pt x="1232" y="45"/>
                    <a:pt x="1224" y="54"/>
                    <a:pt x="1215" y="62"/>
                  </a:cubicBezTo>
                  <a:cubicBezTo>
                    <a:pt x="1215" y="74"/>
                    <a:pt x="1215" y="110"/>
                    <a:pt x="1215" y="133"/>
                  </a:cubicBezTo>
                  <a:cubicBezTo>
                    <a:pt x="1214" y="136"/>
                    <a:pt x="1213" y="137"/>
                    <a:pt x="1212" y="137"/>
                  </a:cubicBezTo>
                  <a:cubicBezTo>
                    <a:pt x="1206" y="137"/>
                    <a:pt x="1212" y="59"/>
                    <a:pt x="1206" y="59"/>
                  </a:cubicBezTo>
                  <a:cubicBezTo>
                    <a:pt x="1205" y="59"/>
                    <a:pt x="1204" y="60"/>
                    <a:pt x="1203" y="62"/>
                  </a:cubicBezTo>
                  <a:cubicBezTo>
                    <a:pt x="1198" y="79"/>
                    <a:pt x="1192" y="95"/>
                    <a:pt x="1188" y="113"/>
                  </a:cubicBezTo>
                  <a:lnTo>
                    <a:pt x="1188" y="113"/>
                  </a:lnTo>
                  <a:cubicBezTo>
                    <a:pt x="1187" y="100"/>
                    <a:pt x="1184" y="87"/>
                    <a:pt x="1179" y="74"/>
                  </a:cubicBezTo>
                  <a:cubicBezTo>
                    <a:pt x="1179" y="42"/>
                    <a:pt x="1170" y="1"/>
                    <a:pt x="1159" y="1"/>
                  </a:cubicBezTo>
                  <a:close/>
                  <a:moveTo>
                    <a:pt x="1414" y="2263"/>
                  </a:moveTo>
                  <a:lnTo>
                    <a:pt x="1414" y="2263"/>
                  </a:lnTo>
                  <a:cubicBezTo>
                    <a:pt x="1415" y="2267"/>
                    <a:pt x="1416" y="2272"/>
                    <a:pt x="1418" y="2277"/>
                  </a:cubicBezTo>
                  <a:cubicBezTo>
                    <a:pt x="1416" y="2272"/>
                    <a:pt x="1415" y="2267"/>
                    <a:pt x="1414" y="2263"/>
                  </a:cubicBezTo>
                  <a:close/>
                  <a:moveTo>
                    <a:pt x="802" y="2270"/>
                  </a:moveTo>
                  <a:cubicBezTo>
                    <a:pt x="801" y="2272"/>
                    <a:pt x="800" y="2274"/>
                    <a:pt x="798" y="2277"/>
                  </a:cubicBezTo>
                  <a:cubicBezTo>
                    <a:pt x="798" y="2278"/>
                    <a:pt x="799" y="2278"/>
                    <a:pt x="799" y="2278"/>
                  </a:cubicBezTo>
                  <a:cubicBezTo>
                    <a:pt x="799" y="2278"/>
                    <a:pt x="800" y="2275"/>
                    <a:pt x="802" y="2270"/>
                  </a:cubicBezTo>
                  <a:close/>
                  <a:moveTo>
                    <a:pt x="96" y="860"/>
                  </a:moveTo>
                  <a:lnTo>
                    <a:pt x="96" y="872"/>
                  </a:lnTo>
                  <a:cubicBezTo>
                    <a:pt x="90" y="878"/>
                    <a:pt x="84" y="881"/>
                    <a:pt x="80" y="881"/>
                  </a:cubicBezTo>
                  <a:cubicBezTo>
                    <a:pt x="75" y="881"/>
                    <a:pt x="72" y="878"/>
                    <a:pt x="72" y="872"/>
                  </a:cubicBezTo>
                  <a:cubicBezTo>
                    <a:pt x="36" y="872"/>
                    <a:pt x="25" y="883"/>
                    <a:pt x="25" y="895"/>
                  </a:cubicBezTo>
                  <a:cubicBezTo>
                    <a:pt x="25" y="907"/>
                    <a:pt x="108" y="919"/>
                    <a:pt x="108" y="931"/>
                  </a:cubicBezTo>
                  <a:cubicBezTo>
                    <a:pt x="120" y="943"/>
                    <a:pt x="96" y="943"/>
                    <a:pt x="72" y="943"/>
                  </a:cubicBezTo>
                  <a:lnTo>
                    <a:pt x="48" y="943"/>
                  </a:lnTo>
                  <a:cubicBezTo>
                    <a:pt x="48" y="943"/>
                    <a:pt x="48" y="943"/>
                    <a:pt x="84" y="955"/>
                  </a:cubicBezTo>
                  <a:cubicBezTo>
                    <a:pt x="120" y="967"/>
                    <a:pt x="108" y="967"/>
                    <a:pt x="96" y="967"/>
                  </a:cubicBezTo>
                  <a:cubicBezTo>
                    <a:pt x="86" y="967"/>
                    <a:pt x="39" y="952"/>
                    <a:pt x="14" y="952"/>
                  </a:cubicBezTo>
                  <a:cubicBezTo>
                    <a:pt x="8" y="952"/>
                    <a:pt x="3" y="953"/>
                    <a:pt x="1" y="955"/>
                  </a:cubicBezTo>
                  <a:cubicBezTo>
                    <a:pt x="1" y="967"/>
                    <a:pt x="36" y="979"/>
                    <a:pt x="60" y="991"/>
                  </a:cubicBezTo>
                  <a:cubicBezTo>
                    <a:pt x="60" y="1003"/>
                    <a:pt x="108" y="1038"/>
                    <a:pt x="108" y="1038"/>
                  </a:cubicBezTo>
                  <a:cubicBezTo>
                    <a:pt x="78" y="1028"/>
                    <a:pt x="48" y="1018"/>
                    <a:pt x="19" y="1009"/>
                  </a:cubicBezTo>
                  <a:lnTo>
                    <a:pt x="19" y="1009"/>
                  </a:lnTo>
                  <a:cubicBezTo>
                    <a:pt x="36" y="1019"/>
                    <a:pt x="51" y="1041"/>
                    <a:pt x="60" y="1050"/>
                  </a:cubicBezTo>
                  <a:cubicBezTo>
                    <a:pt x="72" y="1050"/>
                    <a:pt x="72" y="1062"/>
                    <a:pt x="48" y="1062"/>
                  </a:cubicBezTo>
                  <a:cubicBezTo>
                    <a:pt x="13" y="1062"/>
                    <a:pt x="48" y="1074"/>
                    <a:pt x="48" y="1074"/>
                  </a:cubicBezTo>
                  <a:cubicBezTo>
                    <a:pt x="48" y="1086"/>
                    <a:pt x="48" y="1086"/>
                    <a:pt x="25" y="1086"/>
                  </a:cubicBezTo>
                  <a:lnTo>
                    <a:pt x="13" y="1086"/>
                  </a:lnTo>
                  <a:cubicBezTo>
                    <a:pt x="36" y="1098"/>
                    <a:pt x="48" y="1098"/>
                    <a:pt x="72" y="1098"/>
                  </a:cubicBezTo>
                  <a:cubicBezTo>
                    <a:pt x="96" y="1098"/>
                    <a:pt x="132" y="1098"/>
                    <a:pt x="120" y="1110"/>
                  </a:cubicBezTo>
                  <a:lnTo>
                    <a:pt x="48" y="1110"/>
                  </a:lnTo>
                  <a:cubicBezTo>
                    <a:pt x="36" y="1110"/>
                    <a:pt x="48" y="1122"/>
                    <a:pt x="60" y="1122"/>
                  </a:cubicBezTo>
                  <a:cubicBezTo>
                    <a:pt x="84" y="1134"/>
                    <a:pt x="60" y="1134"/>
                    <a:pt x="48" y="1134"/>
                  </a:cubicBezTo>
                  <a:cubicBezTo>
                    <a:pt x="48" y="1134"/>
                    <a:pt x="47" y="1134"/>
                    <a:pt x="47" y="1135"/>
                  </a:cubicBezTo>
                  <a:lnTo>
                    <a:pt x="47" y="1135"/>
                  </a:lnTo>
                  <a:cubicBezTo>
                    <a:pt x="42" y="1134"/>
                    <a:pt x="36" y="1134"/>
                    <a:pt x="36" y="1134"/>
                  </a:cubicBezTo>
                  <a:lnTo>
                    <a:pt x="36" y="1134"/>
                  </a:lnTo>
                  <a:cubicBezTo>
                    <a:pt x="36" y="1134"/>
                    <a:pt x="36" y="1139"/>
                    <a:pt x="40" y="1139"/>
                  </a:cubicBezTo>
                  <a:cubicBezTo>
                    <a:pt x="42" y="1139"/>
                    <a:pt x="44" y="1138"/>
                    <a:pt x="47" y="1135"/>
                  </a:cubicBezTo>
                  <a:lnTo>
                    <a:pt x="47" y="1135"/>
                  </a:lnTo>
                  <a:cubicBezTo>
                    <a:pt x="53" y="1136"/>
                    <a:pt x="60" y="1139"/>
                    <a:pt x="60" y="1145"/>
                  </a:cubicBezTo>
                  <a:cubicBezTo>
                    <a:pt x="60" y="1157"/>
                    <a:pt x="57" y="1160"/>
                    <a:pt x="53" y="1160"/>
                  </a:cubicBezTo>
                  <a:cubicBezTo>
                    <a:pt x="48" y="1160"/>
                    <a:pt x="42" y="1157"/>
                    <a:pt x="36" y="1157"/>
                  </a:cubicBezTo>
                  <a:cubicBezTo>
                    <a:pt x="36" y="1169"/>
                    <a:pt x="36" y="1193"/>
                    <a:pt x="72" y="1193"/>
                  </a:cubicBezTo>
                  <a:cubicBezTo>
                    <a:pt x="108" y="1205"/>
                    <a:pt x="108" y="1205"/>
                    <a:pt x="48" y="1205"/>
                  </a:cubicBezTo>
                  <a:lnTo>
                    <a:pt x="25" y="1205"/>
                  </a:lnTo>
                  <a:cubicBezTo>
                    <a:pt x="25" y="1205"/>
                    <a:pt x="25" y="1217"/>
                    <a:pt x="36" y="1229"/>
                  </a:cubicBezTo>
                  <a:cubicBezTo>
                    <a:pt x="36" y="1229"/>
                    <a:pt x="72" y="1229"/>
                    <a:pt x="48" y="1241"/>
                  </a:cubicBezTo>
                  <a:cubicBezTo>
                    <a:pt x="1" y="1241"/>
                    <a:pt x="13" y="1264"/>
                    <a:pt x="25" y="1264"/>
                  </a:cubicBezTo>
                  <a:cubicBezTo>
                    <a:pt x="36" y="1264"/>
                    <a:pt x="108" y="1264"/>
                    <a:pt x="96" y="1276"/>
                  </a:cubicBezTo>
                  <a:cubicBezTo>
                    <a:pt x="48" y="1288"/>
                    <a:pt x="25" y="1288"/>
                    <a:pt x="25" y="1300"/>
                  </a:cubicBezTo>
                  <a:cubicBezTo>
                    <a:pt x="13" y="1312"/>
                    <a:pt x="25" y="1336"/>
                    <a:pt x="36" y="1348"/>
                  </a:cubicBezTo>
                  <a:cubicBezTo>
                    <a:pt x="36" y="1360"/>
                    <a:pt x="48" y="1360"/>
                    <a:pt x="48" y="1360"/>
                  </a:cubicBezTo>
                  <a:lnTo>
                    <a:pt x="84" y="1360"/>
                  </a:lnTo>
                  <a:cubicBezTo>
                    <a:pt x="60" y="1372"/>
                    <a:pt x="48" y="1384"/>
                    <a:pt x="25" y="1384"/>
                  </a:cubicBezTo>
                  <a:cubicBezTo>
                    <a:pt x="13" y="1384"/>
                    <a:pt x="1" y="1395"/>
                    <a:pt x="1" y="1407"/>
                  </a:cubicBezTo>
                  <a:cubicBezTo>
                    <a:pt x="1" y="1413"/>
                    <a:pt x="1" y="1416"/>
                    <a:pt x="7" y="1416"/>
                  </a:cubicBezTo>
                  <a:cubicBezTo>
                    <a:pt x="12" y="1416"/>
                    <a:pt x="21" y="1414"/>
                    <a:pt x="38" y="1410"/>
                  </a:cubicBezTo>
                  <a:lnTo>
                    <a:pt x="38" y="1410"/>
                  </a:lnTo>
                  <a:cubicBezTo>
                    <a:pt x="43" y="1413"/>
                    <a:pt x="72" y="1419"/>
                    <a:pt x="72" y="1419"/>
                  </a:cubicBezTo>
                  <a:cubicBezTo>
                    <a:pt x="84" y="1419"/>
                    <a:pt x="36" y="1443"/>
                    <a:pt x="25" y="1443"/>
                  </a:cubicBezTo>
                  <a:cubicBezTo>
                    <a:pt x="25" y="1455"/>
                    <a:pt x="13" y="1467"/>
                    <a:pt x="25" y="1467"/>
                  </a:cubicBezTo>
                  <a:cubicBezTo>
                    <a:pt x="48" y="1467"/>
                    <a:pt x="72" y="1467"/>
                    <a:pt x="108" y="1455"/>
                  </a:cubicBezTo>
                  <a:lnTo>
                    <a:pt x="108" y="1467"/>
                  </a:lnTo>
                  <a:lnTo>
                    <a:pt x="72" y="1479"/>
                  </a:lnTo>
                  <a:cubicBezTo>
                    <a:pt x="72" y="1491"/>
                    <a:pt x="48" y="1491"/>
                    <a:pt x="48" y="1503"/>
                  </a:cubicBezTo>
                  <a:cubicBezTo>
                    <a:pt x="36" y="1503"/>
                    <a:pt x="36" y="1515"/>
                    <a:pt x="48" y="1515"/>
                  </a:cubicBezTo>
                  <a:cubicBezTo>
                    <a:pt x="52" y="1518"/>
                    <a:pt x="58" y="1520"/>
                    <a:pt x="64" y="1520"/>
                  </a:cubicBezTo>
                  <a:cubicBezTo>
                    <a:pt x="77" y="1520"/>
                    <a:pt x="96" y="1515"/>
                    <a:pt x="120" y="1515"/>
                  </a:cubicBezTo>
                  <a:cubicBezTo>
                    <a:pt x="151" y="1515"/>
                    <a:pt x="128" y="1524"/>
                    <a:pt x="90" y="1534"/>
                  </a:cubicBezTo>
                  <a:lnTo>
                    <a:pt x="90" y="1534"/>
                  </a:lnTo>
                  <a:cubicBezTo>
                    <a:pt x="90" y="1533"/>
                    <a:pt x="90" y="1533"/>
                    <a:pt x="89" y="1533"/>
                  </a:cubicBezTo>
                  <a:lnTo>
                    <a:pt x="89" y="1533"/>
                  </a:lnTo>
                  <a:cubicBezTo>
                    <a:pt x="88" y="1533"/>
                    <a:pt x="84" y="1534"/>
                    <a:pt x="72" y="1538"/>
                  </a:cubicBezTo>
                  <a:cubicBezTo>
                    <a:pt x="78" y="1537"/>
                    <a:pt x="84" y="1535"/>
                    <a:pt x="90" y="1534"/>
                  </a:cubicBezTo>
                  <a:lnTo>
                    <a:pt x="90" y="1534"/>
                  </a:lnTo>
                  <a:cubicBezTo>
                    <a:pt x="90" y="1535"/>
                    <a:pt x="89" y="1538"/>
                    <a:pt x="108" y="1538"/>
                  </a:cubicBezTo>
                  <a:lnTo>
                    <a:pt x="144" y="1526"/>
                  </a:lnTo>
                  <a:lnTo>
                    <a:pt x="144" y="1526"/>
                  </a:lnTo>
                  <a:cubicBezTo>
                    <a:pt x="144" y="1526"/>
                    <a:pt x="96" y="1550"/>
                    <a:pt x="108" y="1550"/>
                  </a:cubicBezTo>
                  <a:lnTo>
                    <a:pt x="155" y="1550"/>
                  </a:lnTo>
                  <a:cubicBezTo>
                    <a:pt x="167" y="1550"/>
                    <a:pt x="144" y="1562"/>
                    <a:pt x="120" y="1562"/>
                  </a:cubicBezTo>
                  <a:cubicBezTo>
                    <a:pt x="108" y="1562"/>
                    <a:pt x="48" y="1586"/>
                    <a:pt x="60" y="1586"/>
                  </a:cubicBezTo>
                  <a:cubicBezTo>
                    <a:pt x="96" y="1586"/>
                    <a:pt x="120" y="1586"/>
                    <a:pt x="155" y="1574"/>
                  </a:cubicBezTo>
                  <a:lnTo>
                    <a:pt x="155" y="1574"/>
                  </a:lnTo>
                  <a:cubicBezTo>
                    <a:pt x="48" y="1622"/>
                    <a:pt x="167" y="1622"/>
                    <a:pt x="96" y="1657"/>
                  </a:cubicBezTo>
                  <a:cubicBezTo>
                    <a:pt x="76" y="1673"/>
                    <a:pt x="77" y="1677"/>
                    <a:pt x="86" y="1677"/>
                  </a:cubicBezTo>
                  <a:cubicBezTo>
                    <a:pt x="99" y="1677"/>
                    <a:pt x="125" y="1669"/>
                    <a:pt x="132" y="1669"/>
                  </a:cubicBezTo>
                  <a:cubicBezTo>
                    <a:pt x="144" y="1681"/>
                    <a:pt x="144" y="1681"/>
                    <a:pt x="144" y="1693"/>
                  </a:cubicBezTo>
                  <a:cubicBezTo>
                    <a:pt x="144" y="1699"/>
                    <a:pt x="153" y="1699"/>
                    <a:pt x="161" y="1699"/>
                  </a:cubicBezTo>
                  <a:cubicBezTo>
                    <a:pt x="170" y="1699"/>
                    <a:pt x="179" y="1699"/>
                    <a:pt x="179" y="1705"/>
                  </a:cubicBezTo>
                  <a:cubicBezTo>
                    <a:pt x="191" y="1729"/>
                    <a:pt x="155" y="1729"/>
                    <a:pt x="167" y="1741"/>
                  </a:cubicBezTo>
                  <a:cubicBezTo>
                    <a:pt x="173" y="1747"/>
                    <a:pt x="173" y="1750"/>
                    <a:pt x="175" y="1750"/>
                  </a:cubicBezTo>
                  <a:cubicBezTo>
                    <a:pt x="176" y="1750"/>
                    <a:pt x="179" y="1747"/>
                    <a:pt x="191" y="1741"/>
                  </a:cubicBezTo>
                  <a:cubicBezTo>
                    <a:pt x="215" y="1729"/>
                    <a:pt x="215" y="1729"/>
                    <a:pt x="227" y="1729"/>
                  </a:cubicBezTo>
                  <a:cubicBezTo>
                    <a:pt x="227" y="1729"/>
                    <a:pt x="183" y="1764"/>
                    <a:pt x="155" y="1782"/>
                  </a:cubicBezTo>
                  <a:lnTo>
                    <a:pt x="155" y="1782"/>
                  </a:lnTo>
                  <a:cubicBezTo>
                    <a:pt x="159" y="1780"/>
                    <a:pt x="162" y="1780"/>
                    <a:pt x="165" y="1780"/>
                  </a:cubicBezTo>
                  <a:cubicBezTo>
                    <a:pt x="195" y="1780"/>
                    <a:pt x="205" y="1838"/>
                    <a:pt x="215" y="1848"/>
                  </a:cubicBezTo>
                  <a:cubicBezTo>
                    <a:pt x="215" y="1848"/>
                    <a:pt x="203" y="1884"/>
                    <a:pt x="215" y="1884"/>
                  </a:cubicBezTo>
                  <a:cubicBezTo>
                    <a:pt x="221" y="1890"/>
                    <a:pt x="227" y="1893"/>
                    <a:pt x="233" y="1893"/>
                  </a:cubicBezTo>
                  <a:cubicBezTo>
                    <a:pt x="239" y="1893"/>
                    <a:pt x="245" y="1890"/>
                    <a:pt x="251" y="1884"/>
                  </a:cubicBezTo>
                  <a:cubicBezTo>
                    <a:pt x="275" y="1872"/>
                    <a:pt x="298" y="1860"/>
                    <a:pt x="322" y="1836"/>
                  </a:cubicBezTo>
                  <a:lnTo>
                    <a:pt x="322" y="1836"/>
                  </a:lnTo>
                  <a:cubicBezTo>
                    <a:pt x="321" y="1838"/>
                    <a:pt x="261" y="1897"/>
                    <a:pt x="271" y="1897"/>
                  </a:cubicBezTo>
                  <a:cubicBezTo>
                    <a:pt x="271" y="1897"/>
                    <a:pt x="273" y="1896"/>
                    <a:pt x="275" y="1896"/>
                  </a:cubicBezTo>
                  <a:cubicBezTo>
                    <a:pt x="275" y="1896"/>
                    <a:pt x="305" y="1880"/>
                    <a:pt x="317" y="1880"/>
                  </a:cubicBezTo>
                  <a:cubicBezTo>
                    <a:pt x="320" y="1880"/>
                    <a:pt x="322" y="1881"/>
                    <a:pt x="322" y="1884"/>
                  </a:cubicBezTo>
                  <a:cubicBezTo>
                    <a:pt x="310" y="1884"/>
                    <a:pt x="251" y="1931"/>
                    <a:pt x="263" y="1931"/>
                  </a:cubicBezTo>
                  <a:cubicBezTo>
                    <a:pt x="286" y="1919"/>
                    <a:pt x="322" y="1907"/>
                    <a:pt x="334" y="1884"/>
                  </a:cubicBezTo>
                  <a:lnTo>
                    <a:pt x="334" y="1884"/>
                  </a:lnTo>
                  <a:cubicBezTo>
                    <a:pt x="346" y="1884"/>
                    <a:pt x="310" y="1931"/>
                    <a:pt x="298" y="1943"/>
                  </a:cubicBezTo>
                  <a:cubicBezTo>
                    <a:pt x="286" y="1955"/>
                    <a:pt x="275" y="1979"/>
                    <a:pt x="286" y="1979"/>
                  </a:cubicBezTo>
                  <a:cubicBezTo>
                    <a:pt x="286" y="1967"/>
                    <a:pt x="334" y="1931"/>
                    <a:pt x="346" y="1931"/>
                  </a:cubicBezTo>
                  <a:cubicBezTo>
                    <a:pt x="353" y="1931"/>
                    <a:pt x="352" y="1940"/>
                    <a:pt x="349" y="1947"/>
                  </a:cubicBezTo>
                  <a:lnTo>
                    <a:pt x="349" y="1947"/>
                  </a:lnTo>
                  <a:cubicBezTo>
                    <a:pt x="354" y="1942"/>
                    <a:pt x="361" y="1938"/>
                    <a:pt x="369" y="1938"/>
                  </a:cubicBezTo>
                  <a:cubicBezTo>
                    <a:pt x="374" y="1938"/>
                    <a:pt x="378" y="1940"/>
                    <a:pt x="382" y="1943"/>
                  </a:cubicBezTo>
                  <a:cubicBezTo>
                    <a:pt x="382" y="1943"/>
                    <a:pt x="358" y="1979"/>
                    <a:pt x="358" y="1991"/>
                  </a:cubicBezTo>
                  <a:cubicBezTo>
                    <a:pt x="358" y="1995"/>
                    <a:pt x="359" y="1998"/>
                    <a:pt x="363" y="1998"/>
                  </a:cubicBezTo>
                  <a:cubicBezTo>
                    <a:pt x="370" y="1998"/>
                    <a:pt x="383" y="1990"/>
                    <a:pt x="406" y="1967"/>
                  </a:cubicBezTo>
                  <a:lnTo>
                    <a:pt x="406" y="1967"/>
                  </a:lnTo>
                  <a:cubicBezTo>
                    <a:pt x="405" y="1967"/>
                    <a:pt x="376" y="2016"/>
                    <a:pt x="380" y="2016"/>
                  </a:cubicBezTo>
                  <a:cubicBezTo>
                    <a:pt x="380" y="2016"/>
                    <a:pt x="381" y="2016"/>
                    <a:pt x="382" y="2015"/>
                  </a:cubicBezTo>
                  <a:cubicBezTo>
                    <a:pt x="382" y="2004"/>
                    <a:pt x="410" y="1965"/>
                    <a:pt x="425" y="1965"/>
                  </a:cubicBezTo>
                  <a:cubicBezTo>
                    <a:pt x="426" y="1965"/>
                    <a:pt x="428" y="1966"/>
                    <a:pt x="429" y="1967"/>
                  </a:cubicBezTo>
                  <a:cubicBezTo>
                    <a:pt x="429" y="1979"/>
                    <a:pt x="417" y="1991"/>
                    <a:pt x="417" y="2003"/>
                  </a:cubicBezTo>
                  <a:cubicBezTo>
                    <a:pt x="409" y="2003"/>
                    <a:pt x="412" y="2019"/>
                    <a:pt x="425" y="2019"/>
                  </a:cubicBezTo>
                  <a:cubicBezTo>
                    <a:pt x="428" y="2019"/>
                    <a:pt x="432" y="2018"/>
                    <a:pt x="435" y="2016"/>
                  </a:cubicBezTo>
                  <a:lnTo>
                    <a:pt x="435" y="2016"/>
                  </a:lnTo>
                  <a:cubicBezTo>
                    <a:pt x="423" y="2029"/>
                    <a:pt x="417" y="2049"/>
                    <a:pt x="417" y="2074"/>
                  </a:cubicBezTo>
                  <a:cubicBezTo>
                    <a:pt x="432" y="2053"/>
                    <a:pt x="437" y="2048"/>
                    <a:pt x="440" y="2048"/>
                  </a:cubicBezTo>
                  <a:cubicBezTo>
                    <a:pt x="441" y="2048"/>
                    <a:pt x="441" y="2050"/>
                    <a:pt x="441" y="2050"/>
                  </a:cubicBezTo>
                  <a:cubicBezTo>
                    <a:pt x="445" y="2054"/>
                    <a:pt x="446" y="2055"/>
                    <a:pt x="447" y="2055"/>
                  </a:cubicBezTo>
                  <a:cubicBezTo>
                    <a:pt x="449" y="2055"/>
                    <a:pt x="448" y="2047"/>
                    <a:pt x="465" y="2038"/>
                  </a:cubicBezTo>
                  <a:cubicBezTo>
                    <a:pt x="468" y="2037"/>
                    <a:pt x="470" y="2036"/>
                    <a:pt x="471" y="2036"/>
                  </a:cubicBezTo>
                  <a:cubicBezTo>
                    <a:pt x="484" y="2036"/>
                    <a:pt x="466" y="2074"/>
                    <a:pt x="477" y="2074"/>
                  </a:cubicBezTo>
                  <a:cubicBezTo>
                    <a:pt x="477" y="2076"/>
                    <a:pt x="477" y="2077"/>
                    <a:pt x="478" y="2077"/>
                  </a:cubicBezTo>
                  <a:cubicBezTo>
                    <a:pt x="482" y="2077"/>
                    <a:pt x="491" y="2062"/>
                    <a:pt x="501" y="2062"/>
                  </a:cubicBezTo>
                  <a:cubicBezTo>
                    <a:pt x="501" y="2062"/>
                    <a:pt x="513" y="2062"/>
                    <a:pt x="513" y="2074"/>
                  </a:cubicBezTo>
                  <a:cubicBezTo>
                    <a:pt x="515" y="2077"/>
                    <a:pt x="518" y="2078"/>
                    <a:pt x="522" y="2078"/>
                  </a:cubicBezTo>
                  <a:cubicBezTo>
                    <a:pt x="526" y="2078"/>
                    <a:pt x="532" y="2075"/>
                    <a:pt x="541" y="2068"/>
                  </a:cubicBezTo>
                  <a:lnTo>
                    <a:pt x="541" y="2068"/>
                  </a:lnTo>
                  <a:cubicBezTo>
                    <a:pt x="536" y="2074"/>
                    <a:pt x="531" y="2080"/>
                    <a:pt x="525" y="2086"/>
                  </a:cubicBezTo>
                  <a:cubicBezTo>
                    <a:pt x="521" y="2098"/>
                    <a:pt x="521" y="2102"/>
                    <a:pt x="523" y="2102"/>
                  </a:cubicBezTo>
                  <a:cubicBezTo>
                    <a:pt x="527" y="2102"/>
                    <a:pt x="540" y="2086"/>
                    <a:pt x="548" y="2086"/>
                  </a:cubicBezTo>
                  <a:cubicBezTo>
                    <a:pt x="561" y="2069"/>
                    <a:pt x="570" y="2061"/>
                    <a:pt x="573" y="2061"/>
                  </a:cubicBezTo>
                  <a:lnTo>
                    <a:pt x="573" y="2061"/>
                  </a:lnTo>
                  <a:cubicBezTo>
                    <a:pt x="579" y="2061"/>
                    <a:pt x="571" y="2084"/>
                    <a:pt x="548" y="2122"/>
                  </a:cubicBezTo>
                  <a:cubicBezTo>
                    <a:pt x="542" y="2132"/>
                    <a:pt x="540" y="2136"/>
                    <a:pt x="541" y="2136"/>
                  </a:cubicBezTo>
                  <a:cubicBezTo>
                    <a:pt x="544" y="2136"/>
                    <a:pt x="585" y="2079"/>
                    <a:pt x="591" y="2079"/>
                  </a:cubicBezTo>
                  <a:lnTo>
                    <a:pt x="591" y="2079"/>
                  </a:lnTo>
                  <a:cubicBezTo>
                    <a:pt x="593" y="2079"/>
                    <a:pt x="591" y="2084"/>
                    <a:pt x="584" y="2098"/>
                  </a:cubicBezTo>
                  <a:cubicBezTo>
                    <a:pt x="571" y="2117"/>
                    <a:pt x="572" y="2129"/>
                    <a:pt x="579" y="2129"/>
                  </a:cubicBezTo>
                  <a:cubicBezTo>
                    <a:pt x="584" y="2129"/>
                    <a:pt x="592" y="2124"/>
                    <a:pt x="600" y="2112"/>
                  </a:cubicBezTo>
                  <a:lnTo>
                    <a:pt x="600" y="2112"/>
                  </a:lnTo>
                  <a:cubicBezTo>
                    <a:pt x="596" y="2124"/>
                    <a:pt x="596" y="2141"/>
                    <a:pt x="596" y="2157"/>
                  </a:cubicBezTo>
                  <a:lnTo>
                    <a:pt x="608" y="2157"/>
                  </a:lnTo>
                  <a:cubicBezTo>
                    <a:pt x="608" y="2157"/>
                    <a:pt x="608" y="2169"/>
                    <a:pt x="608" y="2181"/>
                  </a:cubicBezTo>
                  <a:cubicBezTo>
                    <a:pt x="608" y="2181"/>
                    <a:pt x="620" y="2169"/>
                    <a:pt x="632" y="2169"/>
                  </a:cubicBezTo>
                  <a:cubicBezTo>
                    <a:pt x="632" y="2169"/>
                    <a:pt x="644" y="2181"/>
                    <a:pt x="644" y="2181"/>
                  </a:cubicBezTo>
                  <a:cubicBezTo>
                    <a:pt x="644" y="2205"/>
                    <a:pt x="644" y="2217"/>
                    <a:pt x="656" y="2217"/>
                  </a:cubicBezTo>
                  <a:cubicBezTo>
                    <a:pt x="679" y="2217"/>
                    <a:pt x="691" y="2181"/>
                    <a:pt x="691" y="2181"/>
                  </a:cubicBezTo>
                  <a:lnTo>
                    <a:pt x="691" y="2181"/>
                  </a:lnTo>
                  <a:cubicBezTo>
                    <a:pt x="691" y="2181"/>
                    <a:pt x="679" y="2229"/>
                    <a:pt x="667" y="2241"/>
                  </a:cubicBezTo>
                  <a:cubicBezTo>
                    <a:pt x="667" y="2242"/>
                    <a:pt x="668" y="2243"/>
                    <a:pt x="669" y="2243"/>
                  </a:cubicBezTo>
                  <a:cubicBezTo>
                    <a:pt x="674" y="2243"/>
                    <a:pt x="693" y="2215"/>
                    <a:pt x="703" y="2205"/>
                  </a:cubicBezTo>
                  <a:cubicBezTo>
                    <a:pt x="703" y="2195"/>
                    <a:pt x="728" y="2137"/>
                    <a:pt x="729" y="2137"/>
                  </a:cubicBezTo>
                  <a:lnTo>
                    <a:pt x="729" y="2137"/>
                  </a:lnTo>
                  <a:cubicBezTo>
                    <a:pt x="730" y="2137"/>
                    <a:pt x="729" y="2139"/>
                    <a:pt x="727" y="2146"/>
                  </a:cubicBezTo>
                  <a:cubicBezTo>
                    <a:pt x="727" y="2169"/>
                    <a:pt x="715" y="2205"/>
                    <a:pt x="715" y="2229"/>
                  </a:cubicBezTo>
                  <a:cubicBezTo>
                    <a:pt x="715" y="2231"/>
                    <a:pt x="716" y="2232"/>
                    <a:pt x="716" y="2232"/>
                  </a:cubicBezTo>
                  <a:cubicBezTo>
                    <a:pt x="722" y="2232"/>
                    <a:pt x="745" y="2187"/>
                    <a:pt x="751" y="2187"/>
                  </a:cubicBezTo>
                  <a:lnTo>
                    <a:pt x="751" y="2187"/>
                  </a:lnTo>
                  <a:cubicBezTo>
                    <a:pt x="753" y="2187"/>
                    <a:pt x="753" y="2192"/>
                    <a:pt x="751" y="2205"/>
                  </a:cubicBezTo>
                  <a:cubicBezTo>
                    <a:pt x="744" y="2227"/>
                    <a:pt x="754" y="2231"/>
                    <a:pt x="763" y="2231"/>
                  </a:cubicBezTo>
                  <a:cubicBezTo>
                    <a:pt x="769" y="2231"/>
                    <a:pt x="775" y="2229"/>
                    <a:pt x="775" y="2229"/>
                  </a:cubicBezTo>
                  <a:cubicBezTo>
                    <a:pt x="783" y="2229"/>
                    <a:pt x="790" y="2224"/>
                    <a:pt x="795" y="2224"/>
                  </a:cubicBezTo>
                  <a:cubicBezTo>
                    <a:pt x="797" y="2224"/>
                    <a:pt x="798" y="2225"/>
                    <a:pt x="798" y="2229"/>
                  </a:cubicBezTo>
                  <a:cubicBezTo>
                    <a:pt x="806" y="2236"/>
                    <a:pt x="804" y="2258"/>
                    <a:pt x="802" y="2270"/>
                  </a:cubicBezTo>
                  <a:lnTo>
                    <a:pt x="802" y="2270"/>
                  </a:lnTo>
                  <a:cubicBezTo>
                    <a:pt x="810" y="2250"/>
                    <a:pt x="811" y="2240"/>
                    <a:pt x="822" y="2229"/>
                  </a:cubicBezTo>
                  <a:cubicBezTo>
                    <a:pt x="822" y="2223"/>
                    <a:pt x="822" y="2220"/>
                    <a:pt x="824" y="2220"/>
                  </a:cubicBezTo>
                  <a:cubicBezTo>
                    <a:pt x="825" y="2220"/>
                    <a:pt x="828" y="2223"/>
                    <a:pt x="834" y="2229"/>
                  </a:cubicBezTo>
                  <a:cubicBezTo>
                    <a:pt x="834" y="2229"/>
                    <a:pt x="846" y="2241"/>
                    <a:pt x="834" y="2288"/>
                  </a:cubicBezTo>
                  <a:cubicBezTo>
                    <a:pt x="845" y="2249"/>
                    <a:pt x="849" y="2235"/>
                    <a:pt x="850" y="2235"/>
                  </a:cubicBezTo>
                  <a:lnTo>
                    <a:pt x="850" y="2235"/>
                  </a:lnTo>
                  <a:cubicBezTo>
                    <a:pt x="853" y="2235"/>
                    <a:pt x="839" y="2301"/>
                    <a:pt x="845" y="2301"/>
                  </a:cubicBezTo>
                  <a:cubicBezTo>
                    <a:pt x="845" y="2301"/>
                    <a:pt x="846" y="2301"/>
                    <a:pt x="846" y="2300"/>
                  </a:cubicBezTo>
                  <a:cubicBezTo>
                    <a:pt x="870" y="2288"/>
                    <a:pt x="882" y="2229"/>
                    <a:pt x="882" y="2229"/>
                  </a:cubicBezTo>
                  <a:cubicBezTo>
                    <a:pt x="883" y="2227"/>
                    <a:pt x="885" y="2227"/>
                    <a:pt x="885" y="2227"/>
                  </a:cubicBezTo>
                  <a:lnTo>
                    <a:pt x="885" y="2227"/>
                  </a:lnTo>
                  <a:cubicBezTo>
                    <a:pt x="891" y="2227"/>
                    <a:pt x="882" y="2254"/>
                    <a:pt x="882" y="2265"/>
                  </a:cubicBezTo>
                  <a:cubicBezTo>
                    <a:pt x="882" y="2266"/>
                    <a:pt x="882" y="2267"/>
                    <a:pt x="883" y="2267"/>
                  </a:cubicBezTo>
                  <a:cubicBezTo>
                    <a:pt x="886" y="2267"/>
                    <a:pt x="899" y="2246"/>
                    <a:pt x="909" y="2246"/>
                  </a:cubicBezTo>
                  <a:cubicBezTo>
                    <a:pt x="912" y="2246"/>
                    <a:pt x="915" y="2248"/>
                    <a:pt x="917" y="2253"/>
                  </a:cubicBezTo>
                  <a:cubicBezTo>
                    <a:pt x="929" y="2277"/>
                    <a:pt x="929" y="2277"/>
                    <a:pt x="941" y="2277"/>
                  </a:cubicBezTo>
                  <a:cubicBezTo>
                    <a:pt x="941" y="2265"/>
                    <a:pt x="953" y="2253"/>
                    <a:pt x="953" y="2241"/>
                  </a:cubicBezTo>
                  <a:cubicBezTo>
                    <a:pt x="963" y="2251"/>
                    <a:pt x="973" y="2335"/>
                    <a:pt x="983" y="2335"/>
                  </a:cubicBezTo>
                  <a:cubicBezTo>
                    <a:pt x="985" y="2335"/>
                    <a:pt x="987" y="2332"/>
                    <a:pt x="989" y="2324"/>
                  </a:cubicBezTo>
                  <a:cubicBezTo>
                    <a:pt x="1013" y="2288"/>
                    <a:pt x="989" y="2288"/>
                    <a:pt x="1013" y="2288"/>
                  </a:cubicBezTo>
                  <a:cubicBezTo>
                    <a:pt x="1013" y="2292"/>
                    <a:pt x="1013" y="2296"/>
                    <a:pt x="1013" y="2300"/>
                  </a:cubicBezTo>
                  <a:cubicBezTo>
                    <a:pt x="1016" y="2295"/>
                    <a:pt x="1019" y="2293"/>
                    <a:pt x="1023" y="2293"/>
                  </a:cubicBezTo>
                  <a:cubicBezTo>
                    <a:pt x="1039" y="2293"/>
                    <a:pt x="1058" y="2331"/>
                    <a:pt x="1075" y="2331"/>
                  </a:cubicBezTo>
                  <a:cubicBezTo>
                    <a:pt x="1082" y="2331"/>
                    <a:pt x="1090" y="2323"/>
                    <a:pt x="1096" y="2300"/>
                  </a:cubicBezTo>
                  <a:cubicBezTo>
                    <a:pt x="1108" y="2282"/>
                    <a:pt x="1111" y="2282"/>
                    <a:pt x="1112" y="2282"/>
                  </a:cubicBezTo>
                  <a:cubicBezTo>
                    <a:pt x="1114" y="2282"/>
                    <a:pt x="1114" y="2282"/>
                    <a:pt x="1120" y="2265"/>
                  </a:cubicBezTo>
                  <a:lnTo>
                    <a:pt x="1120" y="2265"/>
                  </a:lnTo>
                  <a:lnTo>
                    <a:pt x="1108" y="2277"/>
                  </a:lnTo>
                  <a:cubicBezTo>
                    <a:pt x="1120" y="2193"/>
                    <a:pt x="1120" y="2110"/>
                    <a:pt x="1108" y="2026"/>
                  </a:cubicBezTo>
                  <a:cubicBezTo>
                    <a:pt x="1108" y="2026"/>
                    <a:pt x="1103" y="2021"/>
                    <a:pt x="1099" y="2021"/>
                  </a:cubicBezTo>
                  <a:cubicBezTo>
                    <a:pt x="1097" y="2021"/>
                    <a:pt x="1096" y="2023"/>
                    <a:pt x="1096" y="2026"/>
                  </a:cubicBezTo>
                  <a:cubicBezTo>
                    <a:pt x="1096" y="2060"/>
                    <a:pt x="1096" y="2094"/>
                    <a:pt x="1088" y="2094"/>
                  </a:cubicBezTo>
                  <a:cubicBezTo>
                    <a:pt x="1084" y="2094"/>
                    <a:pt x="1079" y="2088"/>
                    <a:pt x="1072" y="2074"/>
                  </a:cubicBezTo>
                  <a:cubicBezTo>
                    <a:pt x="1065" y="2053"/>
                    <a:pt x="1062" y="2048"/>
                    <a:pt x="1059" y="2048"/>
                  </a:cubicBezTo>
                  <a:cubicBezTo>
                    <a:pt x="1056" y="2048"/>
                    <a:pt x="1053" y="2050"/>
                    <a:pt x="1048" y="2050"/>
                  </a:cubicBezTo>
                  <a:cubicBezTo>
                    <a:pt x="1037" y="2061"/>
                    <a:pt x="1026" y="2123"/>
                    <a:pt x="1025" y="2123"/>
                  </a:cubicBezTo>
                  <a:cubicBezTo>
                    <a:pt x="1025" y="2123"/>
                    <a:pt x="1025" y="2123"/>
                    <a:pt x="1025" y="2122"/>
                  </a:cubicBezTo>
                  <a:cubicBezTo>
                    <a:pt x="1025" y="2110"/>
                    <a:pt x="1025" y="2015"/>
                    <a:pt x="1025" y="1991"/>
                  </a:cubicBezTo>
                  <a:cubicBezTo>
                    <a:pt x="1025" y="1990"/>
                    <a:pt x="1025" y="1989"/>
                    <a:pt x="1024" y="1989"/>
                  </a:cubicBezTo>
                  <a:cubicBezTo>
                    <a:pt x="1023" y="1989"/>
                    <a:pt x="1013" y="2052"/>
                    <a:pt x="1013" y="2074"/>
                  </a:cubicBezTo>
                  <a:cubicBezTo>
                    <a:pt x="1013" y="2067"/>
                    <a:pt x="1013" y="2016"/>
                    <a:pt x="1013" y="2003"/>
                  </a:cubicBezTo>
                  <a:cubicBezTo>
                    <a:pt x="1013" y="2023"/>
                    <a:pt x="996" y="2135"/>
                    <a:pt x="991" y="2135"/>
                  </a:cubicBezTo>
                  <a:cubicBezTo>
                    <a:pt x="990" y="2135"/>
                    <a:pt x="989" y="2131"/>
                    <a:pt x="989" y="2122"/>
                  </a:cubicBezTo>
                  <a:cubicBezTo>
                    <a:pt x="989" y="2086"/>
                    <a:pt x="989" y="2062"/>
                    <a:pt x="989" y="2038"/>
                  </a:cubicBezTo>
                  <a:cubicBezTo>
                    <a:pt x="989" y="2032"/>
                    <a:pt x="989" y="2029"/>
                    <a:pt x="987" y="2029"/>
                  </a:cubicBezTo>
                  <a:cubicBezTo>
                    <a:pt x="986" y="2029"/>
                    <a:pt x="983" y="2032"/>
                    <a:pt x="977" y="2038"/>
                  </a:cubicBezTo>
                  <a:cubicBezTo>
                    <a:pt x="965" y="2050"/>
                    <a:pt x="965" y="2122"/>
                    <a:pt x="941" y="2122"/>
                  </a:cubicBezTo>
                  <a:cubicBezTo>
                    <a:pt x="953" y="2086"/>
                    <a:pt x="953" y="2062"/>
                    <a:pt x="965" y="2026"/>
                  </a:cubicBezTo>
                  <a:cubicBezTo>
                    <a:pt x="965" y="2015"/>
                    <a:pt x="965" y="2003"/>
                    <a:pt x="962" y="2003"/>
                  </a:cubicBezTo>
                  <a:cubicBezTo>
                    <a:pt x="959" y="2003"/>
                    <a:pt x="953" y="2015"/>
                    <a:pt x="941" y="2050"/>
                  </a:cubicBezTo>
                  <a:cubicBezTo>
                    <a:pt x="948" y="2004"/>
                    <a:pt x="947" y="1987"/>
                    <a:pt x="943" y="1987"/>
                  </a:cubicBezTo>
                  <a:lnTo>
                    <a:pt x="943" y="1987"/>
                  </a:lnTo>
                  <a:cubicBezTo>
                    <a:pt x="940" y="1987"/>
                    <a:pt x="935" y="1999"/>
                    <a:pt x="929" y="2015"/>
                  </a:cubicBezTo>
                  <a:cubicBezTo>
                    <a:pt x="933" y="1994"/>
                    <a:pt x="932" y="1988"/>
                    <a:pt x="928" y="1988"/>
                  </a:cubicBezTo>
                  <a:cubicBezTo>
                    <a:pt x="922" y="1988"/>
                    <a:pt x="910" y="2004"/>
                    <a:pt x="906" y="2004"/>
                  </a:cubicBezTo>
                  <a:cubicBezTo>
                    <a:pt x="906" y="2004"/>
                    <a:pt x="906" y="2004"/>
                    <a:pt x="906" y="2003"/>
                  </a:cubicBezTo>
                  <a:cubicBezTo>
                    <a:pt x="895" y="2003"/>
                    <a:pt x="894" y="2066"/>
                    <a:pt x="886" y="2066"/>
                  </a:cubicBezTo>
                  <a:cubicBezTo>
                    <a:pt x="885" y="2066"/>
                    <a:pt x="883" y="2065"/>
                    <a:pt x="882" y="2062"/>
                  </a:cubicBezTo>
                  <a:cubicBezTo>
                    <a:pt x="882" y="2051"/>
                    <a:pt x="871" y="2040"/>
                    <a:pt x="860" y="2028"/>
                  </a:cubicBezTo>
                  <a:lnTo>
                    <a:pt x="860" y="2028"/>
                  </a:lnTo>
                  <a:cubicBezTo>
                    <a:pt x="862" y="2017"/>
                    <a:pt x="865" y="2005"/>
                    <a:pt x="870" y="1991"/>
                  </a:cubicBezTo>
                  <a:cubicBezTo>
                    <a:pt x="870" y="1980"/>
                    <a:pt x="868" y="1976"/>
                    <a:pt x="865" y="1976"/>
                  </a:cubicBezTo>
                  <a:cubicBezTo>
                    <a:pt x="855" y="1976"/>
                    <a:pt x="831" y="2026"/>
                    <a:pt x="822" y="2026"/>
                  </a:cubicBezTo>
                  <a:cubicBezTo>
                    <a:pt x="810" y="2026"/>
                    <a:pt x="822" y="1991"/>
                    <a:pt x="822" y="1943"/>
                  </a:cubicBezTo>
                  <a:lnTo>
                    <a:pt x="822" y="1943"/>
                  </a:lnTo>
                  <a:cubicBezTo>
                    <a:pt x="810" y="1979"/>
                    <a:pt x="798" y="2015"/>
                    <a:pt x="775" y="2038"/>
                  </a:cubicBezTo>
                  <a:cubicBezTo>
                    <a:pt x="771" y="2042"/>
                    <a:pt x="768" y="2044"/>
                    <a:pt x="767" y="2044"/>
                  </a:cubicBezTo>
                  <a:cubicBezTo>
                    <a:pt x="762" y="2044"/>
                    <a:pt x="787" y="2003"/>
                    <a:pt x="787" y="2003"/>
                  </a:cubicBezTo>
                  <a:lnTo>
                    <a:pt x="787" y="2003"/>
                  </a:lnTo>
                  <a:cubicBezTo>
                    <a:pt x="777" y="2003"/>
                    <a:pt x="768" y="2024"/>
                    <a:pt x="759" y="2045"/>
                  </a:cubicBezTo>
                  <a:lnTo>
                    <a:pt x="759" y="2045"/>
                  </a:lnTo>
                  <a:cubicBezTo>
                    <a:pt x="771" y="2017"/>
                    <a:pt x="787" y="1977"/>
                    <a:pt x="787" y="1967"/>
                  </a:cubicBezTo>
                  <a:cubicBezTo>
                    <a:pt x="787" y="1955"/>
                    <a:pt x="787" y="1955"/>
                    <a:pt x="775" y="1955"/>
                  </a:cubicBezTo>
                  <a:cubicBezTo>
                    <a:pt x="775" y="1955"/>
                    <a:pt x="763" y="1955"/>
                    <a:pt x="739" y="1991"/>
                  </a:cubicBezTo>
                  <a:cubicBezTo>
                    <a:pt x="732" y="2012"/>
                    <a:pt x="729" y="2016"/>
                    <a:pt x="725" y="2016"/>
                  </a:cubicBezTo>
                  <a:cubicBezTo>
                    <a:pt x="723" y="2016"/>
                    <a:pt x="720" y="2015"/>
                    <a:pt x="715" y="2015"/>
                  </a:cubicBezTo>
                  <a:cubicBezTo>
                    <a:pt x="715" y="2003"/>
                    <a:pt x="727" y="1991"/>
                    <a:pt x="727" y="1979"/>
                  </a:cubicBezTo>
                  <a:cubicBezTo>
                    <a:pt x="739" y="1955"/>
                    <a:pt x="727" y="1967"/>
                    <a:pt x="727" y="1955"/>
                  </a:cubicBezTo>
                  <a:cubicBezTo>
                    <a:pt x="727" y="1955"/>
                    <a:pt x="703" y="1979"/>
                    <a:pt x="691" y="1991"/>
                  </a:cubicBezTo>
                  <a:lnTo>
                    <a:pt x="679" y="1991"/>
                  </a:lnTo>
                  <a:cubicBezTo>
                    <a:pt x="668" y="1991"/>
                    <a:pt x="691" y="1944"/>
                    <a:pt x="691" y="1943"/>
                  </a:cubicBezTo>
                  <a:lnTo>
                    <a:pt x="691" y="1943"/>
                  </a:lnTo>
                  <a:lnTo>
                    <a:pt x="679" y="1967"/>
                  </a:lnTo>
                  <a:lnTo>
                    <a:pt x="656" y="1955"/>
                  </a:lnTo>
                  <a:cubicBezTo>
                    <a:pt x="656" y="1955"/>
                    <a:pt x="652" y="1944"/>
                    <a:pt x="643" y="1944"/>
                  </a:cubicBezTo>
                  <a:cubicBezTo>
                    <a:pt x="635" y="1944"/>
                    <a:pt x="624" y="1952"/>
                    <a:pt x="608" y="1979"/>
                  </a:cubicBezTo>
                  <a:cubicBezTo>
                    <a:pt x="632" y="1931"/>
                    <a:pt x="620" y="1919"/>
                    <a:pt x="620" y="1919"/>
                  </a:cubicBezTo>
                  <a:cubicBezTo>
                    <a:pt x="620" y="1918"/>
                    <a:pt x="619" y="1917"/>
                    <a:pt x="618" y="1917"/>
                  </a:cubicBezTo>
                  <a:cubicBezTo>
                    <a:pt x="611" y="1917"/>
                    <a:pt x="592" y="1934"/>
                    <a:pt x="586" y="1934"/>
                  </a:cubicBezTo>
                  <a:cubicBezTo>
                    <a:pt x="585" y="1934"/>
                    <a:pt x="584" y="1933"/>
                    <a:pt x="584" y="1931"/>
                  </a:cubicBezTo>
                  <a:cubicBezTo>
                    <a:pt x="584" y="1919"/>
                    <a:pt x="608" y="1896"/>
                    <a:pt x="620" y="1884"/>
                  </a:cubicBezTo>
                  <a:cubicBezTo>
                    <a:pt x="620" y="1872"/>
                    <a:pt x="620" y="1872"/>
                    <a:pt x="620" y="1872"/>
                  </a:cubicBezTo>
                  <a:cubicBezTo>
                    <a:pt x="608" y="1872"/>
                    <a:pt x="596" y="1872"/>
                    <a:pt x="584" y="1884"/>
                  </a:cubicBezTo>
                  <a:cubicBezTo>
                    <a:pt x="578" y="1890"/>
                    <a:pt x="571" y="1896"/>
                    <a:pt x="565" y="1905"/>
                  </a:cubicBezTo>
                  <a:lnTo>
                    <a:pt x="565" y="1905"/>
                  </a:lnTo>
                  <a:cubicBezTo>
                    <a:pt x="571" y="1894"/>
                    <a:pt x="570" y="1891"/>
                    <a:pt x="568" y="1891"/>
                  </a:cubicBezTo>
                  <a:cubicBezTo>
                    <a:pt x="564" y="1891"/>
                    <a:pt x="554" y="1898"/>
                    <a:pt x="550" y="1898"/>
                  </a:cubicBezTo>
                  <a:cubicBezTo>
                    <a:pt x="549" y="1898"/>
                    <a:pt x="548" y="1897"/>
                    <a:pt x="548" y="1896"/>
                  </a:cubicBezTo>
                  <a:cubicBezTo>
                    <a:pt x="548" y="1896"/>
                    <a:pt x="622" y="1811"/>
                    <a:pt x="621" y="1811"/>
                  </a:cubicBezTo>
                  <a:lnTo>
                    <a:pt x="621" y="1811"/>
                  </a:lnTo>
                  <a:cubicBezTo>
                    <a:pt x="621" y="1811"/>
                    <a:pt x="621" y="1811"/>
                    <a:pt x="620" y="1812"/>
                  </a:cubicBezTo>
                  <a:cubicBezTo>
                    <a:pt x="572" y="1848"/>
                    <a:pt x="536" y="1896"/>
                    <a:pt x="501" y="1931"/>
                  </a:cubicBezTo>
                  <a:cubicBezTo>
                    <a:pt x="495" y="1937"/>
                    <a:pt x="492" y="1939"/>
                    <a:pt x="491" y="1939"/>
                  </a:cubicBezTo>
                  <a:cubicBezTo>
                    <a:pt x="486" y="1939"/>
                    <a:pt x="536" y="1872"/>
                    <a:pt x="536" y="1872"/>
                  </a:cubicBezTo>
                  <a:lnTo>
                    <a:pt x="536" y="1872"/>
                  </a:lnTo>
                  <a:cubicBezTo>
                    <a:pt x="525" y="1884"/>
                    <a:pt x="513" y="1896"/>
                    <a:pt x="501" y="1896"/>
                  </a:cubicBezTo>
                  <a:lnTo>
                    <a:pt x="465" y="1931"/>
                  </a:lnTo>
                  <a:cubicBezTo>
                    <a:pt x="461" y="1935"/>
                    <a:pt x="458" y="1937"/>
                    <a:pt x="457" y="1937"/>
                  </a:cubicBezTo>
                  <a:cubicBezTo>
                    <a:pt x="453" y="1937"/>
                    <a:pt x="453" y="1931"/>
                    <a:pt x="453" y="1931"/>
                  </a:cubicBezTo>
                  <a:cubicBezTo>
                    <a:pt x="477" y="1896"/>
                    <a:pt x="489" y="1884"/>
                    <a:pt x="477" y="1884"/>
                  </a:cubicBezTo>
                  <a:lnTo>
                    <a:pt x="477" y="1884"/>
                  </a:lnTo>
                  <a:cubicBezTo>
                    <a:pt x="472" y="1889"/>
                    <a:pt x="464" y="1894"/>
                    <a:pt x="461" y="1894"/>
                  </a:cubicBezTo>
                  <a:cubicBezTo>
                    <a:pt x="458" y="1894"/>
                    <a:pt x="463" y="1886"/>
                    <a:pt x="489" y="1860"/>
                  </a:cubicBezTo>
                  <a:cubicBezTo>
                    <a:pt x="498" y="1842"/>
                    <a:pt x="494" y="1831"/>
                    <a:pt x="491" y="1831"/>
                  </a:cubicBezTo>
                  <a:lnTo>
                    <a:pt x="491" y="1831"/>
                  </a:lnTo>
                  <a:cubicBezTo>
                    <a:pt x="490" y="1831"/>
                    <a:pt x="489" y="1833"/>
                    <a:pt x="489" y="1836"/>
                  </a:cubicBezTo>
                  <a:cubicBezTo>
                    <a:pt x="489" y="1848"/>
                    <a:pt x="465" y="1872"/>
                    <a:pt x="453" y="1872"/>
                  </a:cubicBezTo>
                  <a:cubicBezTo>
                    <a:pt x="441" y="1872"/>
                    <a:pt x="441" y="1860"/>
                    <a:pt x="441" y="1848"/>
                  </a:cubicBezTo>
                  <a:cubicBezTo>
                    <a:pt x="441" y="1842"/>
                    <a:pt x="448" y="1832"/>
                    <a:pt x="456" y="1823"/>
                  </a:cubicBezTo>
                  <a:lnTo>
                    <a:pt x="456" y="1823"/>
                  </a:lnTo>
                  <a:lnTo>
                    <a:pt x="477" y="1812"/>
                  </a:lnTo>
                  <a:cubicBezTo>
                    <a:pt x="487" y="1795"/>
                    <a:pt x="489" y="1788"/>
                    <a:pt x="485" y="1788"/>
                  </a:cubicBezTo>
                  <a:cubicBezTo>
                    <a:pt x="485" y="1788"/>
                    <a:pt x="483" y="1789"/>
                    <a:pt x="482" y="1790"/>
                  </a:cubicBezTo>
                  <a:lnTo>
                    <a:pt x="482" y="1790"/>
                  </a:lnTo>
                  <a:cubicBezTo>
                    <a:pt x="482" y="1786"/>
                    <a:pt x="479" y="1783"/>
                    <a:pt x="475" y="1783"/>
                  </a:cubicBezTo>
                  <a:cubicBezTo>
                    <a:pt x="472" y="1783"/>
                    <a:pt x="469" y="1785"/>
                    <a:pt x="465" y="1788"/>
                  </a:cubicBezTo>
                  <a:cubicBezTo>
                    <a:pt x="462" y="1790"/>
                    <a:pt x="460" y="1790"/>
                    <a:pt x="459" y="1790"/>
                  </a:cubicBezTo>
                  <a:cubicBezTo>
                    <a:pt x="450" y="1790"/>
                    <a:pt x="458" y="1770"/>
                    <a:pt x="467" y="1760"/>
                  </a:cubicBezTo>
                  <a:lnTo>
                    <a:pt x="467" y="1760"/>
                  </a:lnTo>
                  <a:cubicBezTo>
                    <a:pt x="435" y="1783"/>
                    <a:pt x="403" y="1814"/>
                    <a:pt x="382" y="1836"/>
                  </a:cubicBezTo>
                  <a:cubicBezTo>
                    <a:pt x="382" y="1836"/>
                    <a:pt x="370" y="1836"/>
                    <a:pt x="382" y="1824"/>
                  </a:cubicBezTo>
                  <a:cubicBezTo>
                    <a:pt x="394" y="1812"/>
                    <a:pt x="394" y="1812"/>
                    <a:pt x="382" y="1812"/>
                  </a:cubicBezTo>
                  <a:cubicBezTo>
                    <a:pt x="370" y="1812"/>
                    <a:pt x="406" y="1788"/>
                    <a:pt x="429" y="1753"/>
                  </a:cubicBezTo>
                  <a:cubicBezTo>
                    <a:pt x="435" y="1747"/>
                    <a:pt x="438" y="1744"/>
                    <a:pt x="437" y="1744"/>
                  </a:cubicBezTo>
                  <a:lnTo>
                    <a:pt x="437" y="1744"/>
                  </a:lnTo>
                  <a:cubicBezTo>
                    <a:pt x="437" y="1744"/>
                    <a:pt x="414" y="1765"/>
                    <a:pt x="406" y="1765"/>
                  </a:cubicBezTo>
                  <a:cubicBezTo>
                    <a:pt x="406" y="1773"/>
                    <a:pt x="394" y="1781"/>
                    <a:pt x="387" y="1781"/>
                  </a:cubicBezTo>
                  <a:cubicBezTo>
                    <a:pt x="384" y="1781"/>
                    <a:pt x="382" y="1780"/>
                    <a:pt x="382" y="1776"/>
                  </a:cubicBezTo>
                  <a:cubicBezTo>
                    <a:pt x="382" y="1776"/>
                    <a:pt x="387" y="1766"/>
                    <a:pt x="376" y="1766"/>
                  </a:cubicBezTo>
                  <a:cubicBezTo>
                    <a:pt x="371" y="1766"/>
                    <a:pt x="362" y="1769"/>
                    <a:pt x="346" y="1776"/>
                  </a:cubicBezTo>
                  <a:cubicBezTo>
                    <a:pt x="346" y="1776"/>
                    <a:pt x="335" y="1782"/>
                    <a:pt x="328" y="1782"/>
                  </a:cubicBezTo>
                  <a:cubicBezTo>
                    <a:pt x="325" y="1782"/>
                    <a:pt x="322" y="1780"/>
                    <a:pt x="322" y="1776"/>
                  </a:cubicBezTo>
                  <a:cubicBezTo>
                    <a:pt x="322" y="1765"/>
                    <a:pt x="406" y="1729"/>
                    <a:pt x="406" y="1717"/>
                  </a:cubicBezTo>
                  <a:cubicBezTo>
                    <a:pt x="417" y="1693"/>
                    <a:pt x="406" y="1693"/>
                    <a:pt x="394" y="1681"/>
                  </a:cubicBezTo>
                  <a:cubicBezTo>
                    <a:pt x="382" y="1681"/>
                    <a:pt x="394" y="1681"/>
                    <a:pt x="382" y="1705"/>
                  </a:cubicBezTo>
                  <a:cubicBezTo>
                    <a:pt x="379" y="1711"/>
                    <a:pt x="376" y="1713"/>
                    <a:pt x="374" y="1713"/>
                  </a:cubicBezTo>
                  <a:cubicBezTo>
                    <a:pt x="369" y="1713"/>
                    <a:pt x="365" y="1703"/>
                    <a:pt x="355" y="1703"/>
                  </a:cubicBezTo>
                  <a:cubicBezTo>
                    <a:pt x="353" y="1703"/>
                    <a:pt x="351" y="1703"/>
                    <a:pt x="348" y="1704"/>
                  </a:cubicBezTo>
                  <a:lnTo>
                    <a:pt x="348" y="1704"/>
                  </a:lnTo>
                  <a:cubicBezTo>
                    <a:pt x="348" y="1703"/>
                    <a:pt x="348" y="1703"/>
                    <a:pt x="348" y="1703"/>
                  </a:cubicBezTo>
                  <a:lnTo>
                    <a:pt x="348" y="1703"/>
                  </a:lnTo>
                  <a:cubicBezTo>
                    <a:pt x="348" y="1703"/>
                    <a:pt x="347" y="1704"/>
                    <a:pt x="346" y="1705"/>
                  </a:cubicBezTo>
                  <a:cubicBezTo>
                    <a:pt x="347" y="1705"/>
                    <a:pt x="347" y="1704"/>
                    <a:pt x="348" y="1704"/>
                  </a:cubicBezTo>
                  <a:lnTo>
                    <a:pt x="348" y="1704"/>
                  </a:lnTo>
                  <a:cubicBezTo>
                    <a:pt x="345" y="1710"/>
                    <a:pt x="322" y="1741"/>
                    <a:pt x="322" y="1741"/>
                  </a:cubicBezTo>
                  <a:cubicBezTo>
                    <a:pt x="316" y="1741"/>
                    <a:pt x="295" y="1747"/>
                    <a:pt x="285" y="1747"/>
                  </a:cubicBezTo>
                  <a:cubicBezTo>
                    <a:pt x="275" y="1747"/>
                    <a:pt x="275" y="1741"/>
                    <a:pt x="310" y="1717"/>
                  </a:cubicBezTo>
                  <a:cubicBezTo>
                    <a:pt x="334" y="1705"/>
                    <a:pt x="358" y="1693"/>
                    <a:pt x="358" y="1693"/>
                  </a:cubicBezTo>
                  <a:cubicBezTo>
                    <a:pt x="358" y="1681"/>
                    <a:pt x="358" y="1657"/>
                    <a:pt x="346" y="1657"/>
                  </a:cubicBezTo>
                  <a:cubicBezTo>
                    <a:pt x="322" y="1669"/>
                    <a:pt x="298" y="1693"/>
                    <a:pt x="275" y="1705"/>
                  </a:cubicBezTo>
                  <a:cubicBezTo>
                    <a:pt x="275" y="1681"/>
                    <a:pt x="286" y="1669"/>
                    <a:pt x="310" y="1657"/>
                  </a:cubicBezTo>
                  <a:cubicBezTo>
                    <a:pt x="316" y="1651"/>
                    <a:pt x="322" y="1648"/>
                    <a:pt x="328" y="1648"/>
                  </a:cubicBezTo>
                  <a:cubicBezTo>
                    <a:pt x="331" y="1648"/>
                    <a:pt x="335" y="1649"/>
                    <a:pt x="338" y="1651"/>
                  </a:cubicBezTo>
                  <a:lnTo>
                    <a:pt x="338" y="1651"/>
                  </a:lnTo>
                  <a:cubicBezTo>
                    <a:pt x="334" y="1647"/>
                    <a:pt x="333" y="1640"/>
                    <a:pt x="346" y="1634"/>
                  </a:cubicBezTo>
                  <a:cubicBezTo>
                    <a:pt x="370" y="1610"/>
                    <a:pt x="416" y="1586"/>
                    <a:pt x="441" y="1574"/>
                  </a:cubicBezTo>
                  <a:lnTo>
                    <a:pt x="441" y="1574"/>
                  </a:lnTo>
                  <a:cubicBezTo>
                    <a:pt x="393" y="1598"/>
                    <a:pt x="346" y="1622"/>
                    <a:pt x="310" y="1634"/>
                  </a:cubicBezTo>
                  <a:cubicBezTo>
                    <a:pt x="294" y="1638"/>
                    <a:pt x="288" y="1639"/>
                    <a:pt x="286" y="1639"/>
                  </a:cubicBezTo>
                  <a:cubicBezTo>
                    <a:pt x="281" y="1639"/>
                    <a:pt x="294" y="1634"/>
                    <a:pt x="286" y="1634"/>
                  </a:cubicBezTo>
                  <a:cubicBezTo>
                    <a:pt x="286" y="1634"/>
                    <a:pt x="286" y="1634"/>
                    <a:pt x="286" y="1634"/>
                  </a:cubicBezTo>
                  <a:lnTo>
                    <a:pt x="286" y="1634"/>
                  </a:lnTo>
                  <a:cubicBezTo>
                    <a:pt x="279" y="1634"/>
                    <a:pt x="255" y="1644"/>
                    <a:pt x="247" y="1644"/>
                  </a:cubicBezTo>
                  <a:cubicBezTo>
                    <a:pt x="243" y="1644"/>
                    <a:pt x="243" y="1642"/>
                    <a:pt x="251" y="1634"/>
                  </a:cubicBezTo>
                  <a:cubicBezTo>
                    <a:pt x="286" y="1610"/>
                    <a:pt x="334" y="1598"/>
                    <a:pt x="370" y="1574"/>
                  </a:cubicBezTo>
                  <a:cubicBezTo>
                    <a:pt x="385" y="1564"/>
                    <a:pt x="387" y="1560"/>
                    <a:pt x="384" y="1560"/>
                  </a:cubicBezTo>
                  <a:cubicBezTo>
                    <a:pt x="380" y="1560"/>
                    <a:pt x="365" y="1567"/>
                    <a:pt x="358" y="1574"/>
                  </a:cubicBezTo>
                  <a:cubicBezTo>
                    <a:pt x="346" y="1586"/>
                    <a:pt x="334" y="1586"/>
                    <a:pt x="310" y="1586"/>
                  </a:cubicBezTo>
                  <a:cubicBezTo>
                    <a:pt x="310" y="1586"/>
                    <a:pt x="310" y="1586"/>
                    <a:pt x="310" y="1574"/>
                  </a:cubicBezTo>
                  <a:cubicBezTo>
                    <a:pt x="301" y="1564"/>
                    <a:pt x="307" y="1547"/>
                    <a:pt x="290" y="1547"/>
                  </a:cubicBezTo>
                  <a:cubicBezTo>
                    <a:pt x="286" y="1547"/>
                    <a:pt x="281" y="1548"/>
                    <a:pt x="275" y="1550"/>
                  </a:cubicBezTo>
                  <a:cubicBezTo>
                    <a:pt x="267" y="1550"/>
                    <a:pt x="248" y="1556"/>
                    <a:pt x="240" y="1556"/>
                  </a:cubicBezTo>
                  <a:cubicBezTo>
                    <a:pt x="236" y="1556"/>
                    <a:pt x="235" y="1554"/>
                    <a:pt x="239" y="1550"/>
                  </a:cubicBezTo>
                  <a:lnTo>
                    <a:pt x="310" y="1515"/>
                  </a:lnTo>
                  <a:cubicBezTo>
                    <a:pt x="330" y="1495"/>
                    <a:pt x="333" y="1476"/>
                    <a:pt x="321" y="1476"/>
                  </a:cubicBezTo>
                  <a:cubicBezTo>
                    <a:pt x="318" y="1476"/>
                    <a:pt x="315" y="1477"/>
                    <a:pt x="310" y="1479"/>
                  </a:cubicBezTo>
                  <a:lnTo>
                    <a:pt x="263" y="1479"/>
                  </a:lnTo>
                  <a:cubicBezTo>
                    <a:pt x="263" y="1479"/>
                    <a:pt x="334" y="1455"/>
                    <a:pt x="334" y="1455"/>
                  </a:cubicBezTo>
                  <a:cubicBezTo>
                    <a:pt x="332" y="1453"/>
                    <a:pt x="328" y="1452"/>
                    <a:pt x="323" y="1452"/>
                  </a:cubicBezTo>
                  <a:cubicBezTo>
                    <a:pt x="305" y="1452"/>
                    <a:pt x="275" y="1467"/>
                    <a:pt x="275" y="1467"/>
                  </a:cubicBezTo>
                  <a:cubicBezTo>
                    <a:pt x="275" y="1461"/>
                    <a:pt x="275" y="1458"/>
                    <a:pt x="272" y="1458"/>
                  </a:cubicBezTo>
                  <a:cubicBezTo>
                    <a:pt x="269" y="1458"/>
                    <a:pt x="263" y="1461"/>
                    <a:pt x="251" y="1467"/>
                  </a:cubicBezTo>
                  <a:cubicBezTo>
                    <a:pt x="215" y="1467"/>
                    <a:pt x="179" y="1479"/>
                    <a:pt x="144" y="1479"/>
                  </a:cubicBezTo>
                  <a:cubicBezTo>
                    <a:pt x="179" y="1467"/>
                    <a:pt x="215" y="1455"/>
                    <a:pt x="251" y="1443"/>
                  </a:cubicBezTo>
                  <a:lnTo>
                    <a:pt x="251" y="1443"/>
                  </a:lnTo>
                  <a:cubicBezTo>
                    <a:pt x="251" y="1443"/>
                    <a:pt x="227" y="1455"/>
                    <a:pt x="251" y="1455"/>
                  </a:cubicBezTo>
                  <a:cubicBezTo>
                    <a:pt x="263" y="1455"/>
                    <a:pt x="275" y="1455"/>
                    <a:pt x="275" y="1443"/>
                  </a:cubicBezTo>
                  <a:cubicBezTo>
                    <a:pt x="286" y="1443"/>
                    <a:pt x="239" y="1443"/>
                    <a:pt x="275" y="1419"/>
                  </a:cubicBezTo>
                  <a:cubicBezTo>
                    <a:pt x="306" y="1404"/>
                    <a:pt x="291" y="1398"/>
                    <a:pt x="274" y="1396"/>
                  </a:cubicBezTo>
                  <a:lnTo>
                    <a:pt x="274" y="1396"/>
                  </a:lnTo>
                  <a:cubicBezTo>
                    <a:pt x="263" y="1406"/>
                    <a:pt x="228" y="1421"/>
                    <a:pt x="212" y="1422"/>
                  </a:cubicBezTo>
                  <a:lnTo>
                    <a:pt x="212" y="1422"/>
                  </a:lnTo>
                  <a:lnTo>
                    <a:pt x="273" y="1396"/>
                  </a:lnTo>
                  <a:lnTo>
                    <a:pt x="273" y="1396"/>
                  </a:lnTo>
                  <a:cubicBezTo>
                    <a:pt x="273" y="1396"/>
                    <a:pt x="273" y="1396"/>
                    <a:pt x="274" y="1396"/>
                  </a:cubicBezTo>
                  <a:lnTo>
                    <a:pt x="274" y="1396"/>
                  </a:lnTo>
                  <a:cubicBezTo>
                    <a:pt x="274" y="1396"/>
                    <a:pt x="274" y="1396"/>
                    <a:pt x="275" y="1395"/>
                  </a:cubicBezTo>
                  <a:lnTo>
                    <a:pt x="275" y="1395"/>
                  </a:lnTo>
                  <a:lnTo>
                    <a:pt x="273" y="1396"/>
                  </a:lnTo>
                  <a:lnTo>
                    <a:pt x="273" y="1396"/>
                  </a:lnTo>
                  <a:cubicBezTo>
                    <a:pt x="264" y="1395"/>
                    <a:pt x="255" y="1395"/>
                    <a:pt x="251" y="1395"/>
                  </a:cubicBezTo>
                  <a:cubicBezTo>
                    <a:pt x="203" y="1407"/>
                    <a:pt x="203" y="1407"/>
                    <a:pt x="167" y="1419"/>
                  </a:cubicBezTo>
                  <a:cubicBezTo>
                    <a:pt x="167" y="1419"/>
                    <a:pt x="215" y="1395"/>
                    <a:pt x="215" y="1395"/>
                  </a:cubicBezTo>
                  <a:lnTo>
                    <a:pt x="132" y="1395"/>
                  </a:lnTo>
                  <a:cubicBezTo>
                    <a:pt x="164" y="1385"/>
                    <a:pt x="325" y="1334"/>
                    <a:pt x="273" y="1334"/>
                  </a:cubicBezTo>
                  <a:cubicBezTo>
                    <a:pt x="268" y="1334"/>
                    <a:pt x="260" y="1335"/>
                    <a:pt x="251" y="1336"/>
                  </a:cubicBezTo>
                  <a:lnTo>
                    <a:pt x="263" y="1336"/>
                  </a:lnTo>
                  <a:cubicBezTo>
                    <a:pt x="239" y="1348"/>
                    <a:pt x="215" y="1348"/>
                    <a:pt x="191" y="1348"/>
                  </a:cubicBezTo>
                  <a:lnTo>
                    <a:pt x="167" y="1348"/>
                  </a:lnTo>
                  <a:cubicBezTo>
                    <a:pt x="179" y="1348"/>
                    <a:pt x="263" y="1336"/>
                    <a:pt x="275" y="1324"/>
                  </a:cubicBezTo>
                  <a:cubicBezTo>
                    <a:pt x="286" y="1312"/>
                    <a:pt x="286" y="1312"/>
                    <a:pt x="275" y="1312"/>
                  </a:cubicBezTo>
                  <a:cubicBezTo>
                    <a:pt x="275" y="1308"/>
                    <a:pt x="269" y="1307"/>
                    <a:pt x="262" y="1307"/>
                  </a:cubicBezTo>
                  <a:cubicBezTo>
                    <a:pt x="247" y="1307"/>
                    <a:pt x="223" y="1312"/>
                    <a:pt x="215" y="1312"/>
                  </a:cubicBezTo>
                  <a:cubicBezTo>
                    <a:pt x="215" y="1312"/>
                    <a:pt x="215" y="1300"/>
                    <a:pt x="251" y="1300"/>
                  </a:cubicBezTo>
                  <a:lnTo>
                    <a:pt x="298" y="1300"/>
                  </a:lnTo>
                  <a:cubicBezTo>
                    <a:pt x="310" y="1300"/>
                    <a:pt x="167" y="1288"/>
                    <a:pt x="215" y="1276"/>
                  </a:cubicBezTo>
                  <a:cubicBezTo>
                    <a:pt x="263" y="1264"/>
                    <a:pt x="286" y="1264"/>
                    <a:pt x="286" y="1264"/>
                  </a:cubicBezTo>
                  <a:cubicBezTo>
                    <a:pt x="289" y="1262"/>
                    <a:pt x="290" y="1260"/>
                    <a:pt x="291" y="1258"/>
                  </a:cubicBezTo>
                  <a:lnTo>
                    <a:pt x="291" y="1258"/>
                  </a:lnTo>
                  <a:cubicBezTo>
                    <a:pt x="295" y="1257"/>
                    <a:pt x="296" y="1256"/>
                    <a:pt x="292" y="1256"/>
                  </a:cubicBezTo>
                  <a:cubicBezTo>
                    <a:pt x="292" y="1256"/>
                    <a:pt x="292" y="1256"/>
                    <a:pt x="291" y="1256"/>
                  </a:cubicBezTo>
                  <a:lnTo>
                    <a:pt x="291" y="1256"/>
                  </a:lnTo>
                  <a:cubicBezTo>
                    <a:pt x="290" y="1253"/>
                    <a:pt x="282" y="1253"/>
                    <a:pt x="275" y="1253"/>
                  </a:cubicBezTo>
                  <a:cubicBezTo>
                    <a:pt x="275" y="1253"/>
                    <a:pt x="221" y="1268"/>
                    <a:pt x="200" y="1268"/>
                  </a:cubicBezTo>
                  <a:cubicBezTo>
                    <a:pt x="195" y="1268"/>
                    <a:pt x="191" y="1267"/>
                    <a:pt x="191" y="1264"/>
                  </a:cubicBezTo>
                  <a:cubicBezTo>
                    <a:pt x="203" y="1253"/>
                    <a:pt x="215" y="1253"/>
                    <a:pt x="215" y="1241"/>
                  </a:cubicBezTo>
                  <a:lnTo>
                    <a:pt x="215" y="1229"/>
                  </a:lnTo>
                  <a:lnTo>
                    <a:pt x="275" y="1229"/>
                  </a:lnTo>
                  <a:cubicBezTo>
                    <a:pt x="263" y="1223"/>
                    <a:pt x="248" y="1223"/>
                    <a:pt x="237" y="1223"/>
                  </a:cubicBezTo>
                  <a:cubicBezTo>
                    <a:pt x="227" y="1223"/>
                    <a:pt x="221" y="1223"/>
                    <a:pt x="227" y="1217"/>
                  </a:cubicBezTo>
                  <a:cubicBezTo>
                    <a:pt x="231" y="1215"/>
                    <a:pt x="235" y="1214"/>
                    <a:pt x="239" y="1213"/>
                  </a:cubicBezTo>
                  <a:lnTo>
                    <a:pt x="239" y="1213"/>
                  </a:lnTo>
                  <a:cubicBezTo>
                    <a:pt x="259" y="1217"/>
                    <a:pt x="282" y="1217"/>
                    <a:pt x="298" y="1217"/>
                  </a:cubicBezTo>
                  <a:cubicBezTo>
                    <a:pt x="290" y="1217"/>
                    <a:pt x="272" y="1212"/>
                    <a:pt x="253" y="1212"/>
                  </a:cubicBezTo>
                  <a:cubicBezTo>
                    <a:pt x="249" y="1212"/>
                    <a:pt x="244" y="1212"/>
                    <a:pt x="239" y="1213"/>
                  </a:cubicBezTo>
                  <a:lnTo>
                    <a:pt x="239" y="1213"/>
                  </a:lnTo>
                  <a:cubicBezTo>
                    <a:pt x="230" y="1211"/>
                    <a:pt x="222" y="1209"/>
                    <a:pt x="215" y="1205"/>
                  </a:cubicBezTo>
                  <a:cubicBezTo>
                    <a:pt x="215" y="1205"/>
                    <a:pt x="203" y="1193"/>
                    <a:pt x="215" y="1193"/>
                  </a:cubicBezTo>
                  <a:cubicBezTo>
                    <a:pt x="219" y="1189"/>
                    <a:pt x="223" y="1188"/>
                    <a:pt x="227" y="1188"/>
                  </a:cubicBezTo>
                  <a:cubicBezTo>
                    <a:pt x="235" y="1188"/>
                    <a:pt x="243" y="1193"/>
                    <a:pt x="251" y="1193"/>
                  </a:cubicBezTo>
                  <a:cubicBezTo>
                    <a:pt x="260" y="1193"/>
                    <a:pt x="269" y="1186"/>
                    <a:pt x="256" y="1177"/>
                  </a:cubicBezTo>
                  <a:lnTo>
                    <a:pt x="256" y="1177"/>
                  </a:lnTo>
                  <a:cubicBezTo>
                    <a:pt x="270" y="1179"/>
                    <a:pt x="284" y="1181"/>
                    <a:pt x="298" y="1181"/>
                  </a:cubicBezTo>
                  <a:cubicBezTo>
                    <a:pt x="310" y="1181"/>
                    <a:pt x="239" y="1157"/>
                    <a:pt x="263" y="1157"/>
                  </a:cubicBezTo>
                  <a:cubicBezTo>
                    <a:pt x="298" y="1157"/>
                    <a:pt x="263" y="1145"/>
                    <a:pt x="239" y="1134"/>
                  </a:cubicBezTo>
                  <a:cubicBezTo>
                    <a:pt x="251" y="1134"/>
                    <a:pt x="227" y="1134"/>
                    <a:pt x="227" y="1122"/>
                  </a:cubicBezTo>
                  <a:cubicBezTo>
                    <a:pt x="218" y="1122"/>
                    <a:pt x="206" y="1118"/>
                    <a:pt x="198" y="1115"/>
                  </a:cubicBezTo>
                  <a:lnTo>
                    <a:pt x="198" y="1115"/>
                  </a:lnTo>
                  <a:lnTo>
                    <a:pt x="191" y="1122"/>
                  </a:lnTo>
                  <a:cubicBezTo>
                    <a:pt x="155" y="1122"/>
                    <a:pt x="132" y="1110"/>
                    <a:pt x="155" y="1110"/>
                  </a:cubicBezTo>
                  <a:cubicBezTo>
                    <a:pt x="163" y="1110"/>
                    <a:pt x="175" y="1110"/>
                    <a:pt x="188" y="1110"/>
                  </a:cubicBezTo>
                  <a:lnTo>
                    <a:pt x="188" y="1110"/>
                  </a:lnTo>
                  <a:cubicBezTo>
                    <a:pt x="185" y="1108"/>
                    <a:pt x="186" y="1106"/>
                    <a:pt x="191" y="1106"/>
                  </a:cubicBezTo>
                  <a:cubicBezTo>
                    <a:pt x="195" y="1106"/>
                    <a:pt x="203" y="1107"/>
                    <a:pt x="215" y="1110"/>
                  </a:cubicBezTo>
                  <a:cubicBezTo>
                    <a:pt x="223" y="1110"/>
                    <a:pt x="279" y="1115"/>
                    <a:pt x="297" y="1115"/>
                  </a:cubicBezTo>
                  <a:cubicBezTo>
                    <a:pt x="306" y="1115"/>
                    <a:pt x="306" y="1114"/>
                    <a:pt x="286" y="1110"/>
                  </a:cubicBezTo>
                  <a:cubicBezTo>
                    <a:pt x="251" y="1110"/>
                    <a:pt x="227" y="1098"/>
                    <a:pt x="239" y="1098"/>
                  </a:cubicBezTo>
                  <a:lnTo>
                    <a:pt x="298" y="1098"/>
                  </a:lnTo>
                  <a:lnTo>
                    <a:pt x="239" y="1086"/>
                  </a:lnTo>
                  <a:lnTo>
                    <a:pt x="203" y="1086"/>
                  </a:lnTo>
                  <a:cubicBezTo>
                    <a:pt x="167" y="1086"/>
                    <a:pt x="179" y="1062"/>
                    <a:pt x="179" y="1062"/>
                  </a:cubicBezTo>
                  <a:lnTo>
                    <a:pt x="263" y="1062"/>
                  </a:lnTo>
                  <a:cubicBezTo>
                    <a:pt x="251" y="1050"/>
                    <a:pt x="215" y="1050"/>
                    <a:pt x="215" y="1050"/>
                  </a:cubicBezTo>
                  <a:cubicBezTo>
                    <a:pt x="215" y="1044"/>
                    <a:pt x="218" y="1044"/>
                    <a:pt x="218" y="1044"/>
                  </a:cubicBezTo>
                  <a:cubicBezTo>
                    <a:pt x="218" y="1044"/>
                    <a:pt x="215" y="1044"/>
                    <a:pt x="203" y="1038"/>
                  </a:cubicBezTo>
                  <a:cubicBezTo>
                    <a:pt x="167" y="1026"/>
                    <a:pt x="191" y="1003"/>
                    <a:pt x="203" y="991"/>
                  </a:cubicBezTo>
                  <a:lnTo>
                    <a:pt x="263" y="991"/>
                  </a:lnTo>
                  <a:cubicBezTo>
                    <a:pt x="263" y="979"/>
                    <a:pt x="298" y="991"/>
                    <a:pt x="251" y="967"/>
                  </a:cubicBezTo>
                  <a:cubicBezTo>
                    <a:pt x="233" y="961"/>
                    <a:pt x="230" y="961"/>
                    <a:pt x="231" y="961"/>
                  </a:cubicBezTo>
                  <a:cubicBezTo>
                    <a:pt x="233" y="961"/>
                    <a:pt x="239" y="961"/>
                    <a:pt x="239" y="955"/>
                  </a:cubicBezTo>
                  <a:cubicBezTo>
                    <a:pt x="251" y="955"/>
                    <a:pt x="227" y="943"/>
                    <a:pt x="215" y="943"/>
                  </a:cubicBezTo>
                  <a:cubicBezTo>
                    <a:pt x="215" y="931"/>
                    <a:pt x="227" y="931"/>
                    <a:pt x="239" y="931"/>
                  </a:cubicBezTo>
                  <a:cubicBezTo>
                    <a:pt x="191" y="895"/>
                    <a:pt x="144" y="872"/>
                    <a:pt x="96" y="86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9" name="Google Shape;5269;p43"/>
            <p:cNvSpPr/>
            <p:nvPr/>
          </p:nvSpPr>
          <p:spPr>
            <a:xfrm>
              <a:off x="5245322" y="5192639"/>
              <a:ext cx="74975" cy="74979"/>
            </a:xfrm>
            <a:custGeom>
              <a:avLst/>
              <a:gdLst/>
              <a:ahLst/>
              <a:cxnLst/>
              <a:rect l="l" t="t" r="r" b="b"/>
              <a:pathLst>
                <a:path w="1478" h="1478" extrusionOk="0">
                  <a:moveTo>
                    <a:pt x="739" y="1"/>
                  </a:moveTo>
                  <a:cubicBezTo>
                    <a:pt x="322" y="1"/>
                    <a:pt x="1" y="334"/>
                    <a:pt x="1" y="739"/>
                  </a:cubicBezTo>
                  <a:cubicBezTo>
                    <a:pt x="1" y="1144"/>
                    <a:pt x="322" y="1477"/>
                    <a:pt x="739" y="1477"/>
                  </a:cubicBezTo>
                  <a:cubicBezTo>
                    <a:pt x="1144" y="1477"/>
                    <a:pt x="1477" y="1144"/>
                    <a:pt x="1477" y="739"/>
                  </a:cubicBezTo>
                  <a:cubicBezTo>
                    <a:pt x="1477" y="334"/>
                    <a:pt x="1144" y="1"/>
                    <a:pt x="73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0" name="Google Shape;5270;p43"/>
            <p:cNvSpPr/>
            <p:nvPr/>
          </p:nvSpPr>
          <p:spPr>
            <a:xfrm>
              <a:off x="5235684" y="5181123"/>
              <a:ext cx="99122" cy="96133"/>
            </a:xfrm>
            <a:custGeom>
              <a:avLst/>
              <a:gdLst/>
              <a:ahLst/>
              <a:cxnLst/>
              <a:rect l="l" t="t" r="r" b="b"/>
              <a:pathLst>
                <a:path w="1954" h="1895" extrusionOk="0">
                  <a:moveTo>
                    <a:pt x="1155" y="14"/>
                  </a:moveTo>
                  <a:cubicBezTo>
                    <a:pt x="1155" y="14"/>
                    <a:pt x="1155" y="14"/>
                    <a:pt x="1155" y="14"/>
                  </a:cubicBezTo>
                  <a:cubicBezTo>
                    <a:pt x="1155" y="14"/>
                    <a:pt x="1155" y="14"/>
                    <a:pt x="1155" y="14"/>
                  </a:cubicBezTo>
                  <a:close/>
                  <a:moveTo>
                    <a:pt x="643" y="2"/>
                  </a:moveTo>
                  <a:cubicBezTo>
                    <a:pt x="643" y="6"/>
                    <a:pt x="645" y="12"/>
                    <a:pt x="648" y="19"/>
                  </a:cubicBezTo>
                  <a:lnTo>
                    <a:pt x="648" y="19"/>
                  </a:lnTo>
                  <a:cubicBezTo>
                    <a:pt x="647" y="14"/>
                    <a:pt x="645" y="8"/>
                    <a:pt x="643" y="2"/>
                  </a:cubicBezTo>
                  <a:close/>
                  <a:moveTo>
                    <a:pt x="1036" y="25"/>
                  </a:moveTo>
                  <a:cubicBezTo>
                    <a:pt x="1036" y="25"/>
                    <a:pt x="1036" y="25"/>
                    <a:pt x="1036" y="25"/>
                  </a:cubicBezTo>
                  <a:cubicBezTo>
                    <a:pt x="1036" y="25"/>
                    <a:pt x="1036" y="25"/>
                    <a:pt x="1036" y="25"/>
                  </a:cubicBezTo>
                  <a:close/>
                  <a:moveTo>
                    <a:pt x="1264" y="36"/>
                  </a:moveTo>
                  <a:cubicBezTo>
                    <a:pt x="1264" y="36"/>
                    <a:pt x="1263" y="37"/>
                    <a:pt x="1263" y="37"/>
                  </a:cubicBezTo>
                  <a:cubicBezTo>
                    <a:pt x="1263" y="41"/>
                    <a:pt x="1262" y="46"/>
                    <a:pt x="1260" y="53"/>
                  </a:cubicBezTo>
                  <a:lnTo>
                    <a:pt x="1260" y="53"/>
                  </a:lnTo>
                  <a:cubicBezTo>
                    <a:pt x="1264" y="43"/>
                    <a:pt x="1266" y="36"/>
                    <a:pt x="1264" y="36"/>
                  </a:cubicBezTo>
                  <a:close/>
                  <a:moveTo>
                    <a:pt x="1263" y="73"/>
                  </a:moveTo>
                  <a:cubicBezTo>
                    <a:pt x="1263" y="78"/>
                    <a:pt x="1261" y="86"/>
                    <a:pt x="1258" y="94"/>
                  </a:cubicBezTo>
                  <a:lnTo>
                    <a:pt x="1258" y="94"/>
                  </a:lnTo>
                  <a:cubicBezTo>
                    <a:pt x="1261" y="87"/>
                    <a:pt x="1263" y="80"/>
                    <a:pt x="1263" y="73"/>
                  </a:cubicBezTo>
                  <a:close/>
                  <a:moveTo>
                    <a:pt x="584" y="95"/>
                  </a:moveTo>
                  <a:cubicBezTo>
                    <a:pt x="584" y="95"/>
                    <a:pt x="584" y="95"/>
                    <a:pt x="584" y="97"/>
                  </a:cubicBezTo>
                  <a:cubicBezTo>
                    <a:pt x="584" y="97"/>
                    <a:pt x="584" y="97"/>
                    <a:pt x="584" y="97"/>
                  </a:cubicBezTo>
                  <a:lnTo>
                    <a:pt x="584" y="97"/>
                  </a:lnTo>
                  <a:cubicBezTo>
                    <a:pt x="584" y="96"/>
                    <a:pt x="584" y="95"/>
                    <a:pt x="584" y="95"/>
                  </a:cubicBezTo>
                  <a:close/>
                  <a:moveTo>
                    <a:pt x="1227" y="62"/>
                  </a:moveTo>
                  <a:cubicBezTo>
                    <a:pt x="1226" y="78"/>
                    <a:pt x="1225" y="89"/>
                    <a:pt x="1215" y="109"/>
                  </a:cubicBezTo>
                  <a:cubicBezTo>
                    <a:pt x="1221" y="91"/>
                    <a:pt x="1224" y="76"/>
                    <a:pt x="1227" y="62"/>
                  </a:cubicBezTo>
                  <a:close/>
                  <a:moveTo>
                    <a:pt x="1338" y="167"/>
                  </a:moveTo>
                  <a:lnTo>
                    <a:pt x="1338" y="167"/>
                  </a:lnTo>
                  <a:cubicBezTo>
                    <a:pt x="1327" y="187"/>
                    <a:pt x="1314" y="208"/>
                    <a:pt x="1298" y="228"/>
                  </a:cubicBezTo>
                  <a:cubicBezTo>
                    <a:pt x="1298" y="228"/>
                    <a:pt x="1322" y="188"/>
                    <a:pt x="1338" y="167"/>
                  </a:cubicBezTo>
                  <a:close/>
                  <a:moveTo>
                    <a:pt x="1237" y="223"/>
                  </a:moveTo>
                  <a:cubicBezTo>
                    <a:pt x="1238" y="223"/>
                    <a:pt x="1239" y="225"/>
                    <a:pt x="1239" y="228"/>
                  </a:cubicBezTo>
                  <a:cubicBezTo>
                    <a:pt x="1239" y="238"/>
                    <a:pt x="1220" y="277"/>
                    <a:pt x="1216" y="277"/>
                  </a:cubicBezTo>
                  <a:cubicBezTo>
                    <a:pt x="1215" y="277"/>
                    <a:pt x="1215" y="277"/>
                    <a:pt x="1215" y="275"/>
                  </a:cubicBezTo>
                  <a:lnTo>
                    <a:pt x="1227" y="252"/>
                  </a:lnTo>
                  <a:cubicBezTo>
                    <a:pt x="1227" y="234"/>
                    <a:pt x="1233" y="223"/>
                    <a:pt x="1237" y="223"/>
                  </a:cubicBezTo>
                  <a:close/>
                  <a:moveTo>
                    <a:pt x="1200" y="312"/>
                  </a:moveTo>
                  <a:cubicBezTo>
                    <a:pt x="1199" y="312"/>
                    <a:pt x="1196" y="319"/>
                    <a:pt x="1191" y="335"/>
                  </a:cubicBezTo>
                  <a:cubicBezTo>
                    <a:pt x="1198" y="322"/>
                    <a:pt x="1201" y="312"/>
                    <a:pt x="1200" y="312"/>
                  </a:cubicBezTo>
                  <a:close/>
                  <a:moveTo>
                    <a:pt x="240" y="315"/>
                  </a:moveTo>
                  <a:cubicBezTo>
                    <a:pt x="237" y="315"/>
                    <a:pt x="251" y="335"/>
                    <a:pt x="251" y="335"/>
                  </a:cubicBezTo>
                  <a:cubicBezTo>
                    <a:pt x="251" y="334"/>
                    <a:pt x="251" y="334"/>
                    <a:pt x="251" y="334"/>
                  </a:cubicBezTo>
                  <a:cubicBezTo>
                    <a:pt x="253" y="334"/>
                    <a:pt x="257" y="337"/>
                    <a:pt x="263" y="341"/>
                  </a:cubicBezTo>
                  <a:lnTo>
                    <a:pt x="263" y="341"/>
                  </a:lnTo>
                  <a:cubicBezTo>
                    <a:pt x="258" y="336"/>
                    <a:pt x="254" y="330"/>
                    <a:pt x="251" y="323"/>
                  </a:cubicBezTo>
                  <a:cubicBezTo>
                    <a:pt x="245" y="317"/>
                    <a:pt x="242" y="315"/>
                    <a:pt x="240" y="315"/>
                  </a:cubicBezTo>
                  <a:close/>
                  <a:moveTo>
                    <a:pt x="263" y="341"/>
                  </a:moveTo>
                  <a:lnTo>
                    <a:pt x="263" y="341"/>
                  </a:lnTo>
                  <a:cubicBezTo>
                    <a:pt x="271" y="349"/>
                    <a:pt x="278" y="354"/>
                    <a:pt x="283" y="357"/>
                  </a:cubicBezTo>
                  <a:lnTo>
                    <a:pt x="283" y="357"/>
                  </a:lnTo>
                  <a:cubicBezTo>
                    <a:pt x="276" y="351"/>
                    <a:pt x="269" y="345"/>
                    <a:pt x="263" y="341"/>
                  </a:cubicBezTo>
                  <a:close/>
                  <a:moveTo>
                    <a:pt x="920" y="357"/>
                  </a:moveTo>
                  <a:lnTo>
                    <a:pt x="917" y="371"/>
                  </a:lnTo>
                  <a:cubicBezTo>
                    <a:pt x="919" y="366"/>
                    <a:pt x="919" y="361"/>
                    <a:pt x="920" y="357"/>
                  </a:cubicBezTo>
                  <a:close/>
                  <a:moveTo>
                    <a:pt x="1189" y="351"/>
                  </a:moveTo>
                  <a:lnTo>
                    <a:pt x="1189" y="351"/>
                  </a:lnTo>
                  <a:cubicBezTo>
                    <a:pt x="1185" y="356"/>
                    <a:pt x="1182" y="362"/>
                    <a:pt x="1179" y="371"/>
                  </a:cubicBezTo>
                  <a:lnTo>
                    <a:pt x="1189" y="351"/>
                  </a:lnTo>
                  <a:close/>
                  <a:moveTo>
                    <a:pt x="609" y="379"/>
                  </a:moveTo>
                  <a:cubicBezTo>
                    <a:pt x="608" y="379"/>
                    <a:pt x="608" y="380"/>
                    <a:pt x="608" y="383"/>
                  </a:cubicBezTo>
                  <a:cubicBezTo>
                    <a:pt x="610" y="385"/>
                    <a:pt x="612" y="386"/>
                    <a:pt x="612" y="386"/>
                  </a:cubicBezTo>
                  <a:cubicBezTo>
                    <a:pt x="614" y="386"/>
                    <a:pt x="611" y="379"/>
                    <a:pt x="609" y="379"/>
                  </a:cubicBezTo>
                  <a:close/>
                  <a:moveTo>
                    <a:pt x="328" y="417"/>
                  </a:moveTo>
                  <a:lnTo>
                    <a:pt x="328" y="417"/>
                  </a:lnTo>
                  <a:cubicBezTo>
                    <a:pt x="338" y="424"/>
                    <a:pt x="346" y="430"/>
                    <a:pt x="346" y="430"/>
                  </a:cubicBezTo>
                  <a:cubicBezTo>
                    <a:pt x="346" y="430"/>
                    <a:pt x="337" y="424"/>
                    <a:pt x="328" y="417"/>
                  </a:cubicBezTo>
                  <a:close/>
                  <a:moveTo>
                    <a:pt x="145" y="510"/>
                  </a:moveTo>
                  <a:lnTo>
                    <a:pt x="145" y="510"/>
                  </a:lnTo>
                  <a:cubicBezTo>
                    <a:pt x="145" y="510"/>
                    <a:pt x="149" y="512"/>
                    <a:pt x="156" y="514"/>
                  </a:cubicBezTo>
                  <a:lnTo>
                    <a:pt x="156" y="514"/>
                  </a:lnTo>
                  <a:cubicBezTo>
                    <a:pt x="156" y="514"/>
                    <a:pt x="155" y="514"/>
                    <a:pt x="155" y="514"/>
                  </a:cubicBezTo>
                  <a:cubicBezTo>
                    <a:pt x="148" y="511"/>
                    <a:pt x="146" y="510"/>
                    <a:pt x="145" y="510"/>
                  </a:cubicBezTo>
                  <a:close/>
                  <a:moveTo>
                    <a:pt x="239" y="502"/>
                  </a:moveTo>
                  <a:cubicBezTo>
                    <a:pt x="249" y="507"/>
                    <a:pt x="260" y="515"/>
                    <a:pt x="268" y="521"/>
                  </a:cubicBezTo>
                  <a:lnTo>
                    <a:pt x="268" y="521"/>
                  </a:lnTo>
                  <a:lnTo>
                    <a:pt x="239" y="502"/>
                  </a:lnTo>
                  <a:close/>
                  <a:moveTo>
                    <a:pt x="1715" y="494"/>
                  </a:moveTo>
                  <a:lnTo>
                    <a:pt x="1715" y="494"/>
                  </a:lnTo>
                  <a:cubicBezTo>
                    <a:pt x="1713" y="494"/>
                    <a:pt x="1701" y="503"/>
                    <a:pt x="1679" y="526"/>
                  </a:cubicBezTo>
                  <a:cubicBezTo>
                    <a:pt x="1705" y="506"/>
                    <a:pt x="1717" y="494"/>
                    <a:pt x="1715" y="494"/>
                  </a:cubicBezTo>
                  <a:close/>
                  <a:moveTo>
                    <a:pt x="274" y="526"/>
                  </a:moveTo>
                  <a:cubicBezTo>
                    <a:pt x="282" y="526"/>
                    <a:pt x="290" y="531"/>
                    <a:pt x="298" y="537"/>
                  </a:cubicBezTo>
                  <a:lnTo>
                    <a:pt x="286" y="537"/>
                  </a:lnTo>
                  <a:cubicBezTo>
                    <a:pt x="282" y="534"/>
                    <a:pt x="278" y="530"/>
                    <a:pt x="274" y="526"/>
                  </a:cubicBezTo>
                  <a:close/>
                  <a:moveTo>
                    <a:pt x="275" y="527"/>
                  </a:moveTo>
                  <a:lnTo>
                    <a:pt x="275" y="527"/>
                  </a:lnTo>
                  <a:cubicBezTo>
                    <a:pt x="282" y="533"/>
                    <a:pt x="286" y="537"/>
                    <a:pt x="286" y="537"/>
                  </a:cubicBezTo>
                  <a:cubicBezTo>
                    <a:pt x="286" y="538"/>
                    <a:pt x="286" y="538"/>
                    <a:pt x="287" y="538"/>
                  </a:cubicBezTo>
                  <a:lnTo>
                    <a:pt x="287" y="538"/>
                  </a:lnTo>
                  <a:cubicBezTo>
                    <a:pt x="287" y="538"/>
                    <a:pt x="286" y="538"/>
                    <a:pt x="286" y="538"/>
                  </a:cubicBezTo>
                  <a:lnTo>
                    <a:pt x="286" y="538"/>
                  </a:lnTo>
                  <a:cubicBezTo>
                    <a:pt x="292" y="540"/>
                    <a:pt x="295" y="542"/>
                    <a:pt x="296" y="544"/>
                  </a:cubicBezTo>
                  <a:lnTo>
                    <a:pt x="296" y="544"/>
                  </a:lnTo>
                  <a:cubicBezTo>
                    <a:pt x="293" y="542"/>
                    <a:pt x="290" y="540"/>
                    <a:pt x="287" y="538"/>
                  </a:cubicBezTo>
                  <a:lnTo>
                    <a:pt x="287" y="538"/>
                  </a:lnTo>
                  <a:cubicBezTo>
                    <a:pt x="289" y="540"/>
                    <a:pt x="292" y="543"/>
                    <a:pt x="294" y="545"/>
                  </a:cubicBezTo>
                  <a:lnTo>
                    <a:pt x="294" y="545"/>
                  </a:lnTo>
                  <a:cubicBezTo>
                    <a:pt x="290" y="544"/>
                    <a:pt x="282" y="539"/>
                    <a:pt x="275" y="527"/>
                  </a:cubicBezTo>
                  <a:close/>
                  <a:moveTo>
                    <a:pt x="1383" y="555"/>
                  </a:moveTo>
                  <a:lnTo>
                    <a:pt x="1383" y="555"/>
                  </a:lnTo>
                  <a:cubicBezTo>
                    <a:pt x="1379" y="559"/>
                    <a:pt x="1378" y="561"/>
                    <a:pt x="1382" y="561"/>
                  </a:cubicBezTo>
                  <a:cubicBezTo>
                    <a:pt x="1382" y="560"/>
                    <a:pt x="1382" y="557"/>
                    <a:pt x="1383" y="555"/>
                  </a:cubicBezTo>
                  <a:close/>
                  <a:moveTo>
                    <a:pt x="425" y="570"/>
                  </a:moveTo>
                  <a:cubicBezTo>
                    <a:pt x="428" y="573"/>
                    <a:pt x="430" y="574"/>
                    <a:pt x="430" y="574"/>
                  </a:cubicBezTo>
                  <a:cubicBezTo>
                    <a:pt x="430" y="574"/>
                    <a:pt x="430" y="574"/>
                    <a:pt x="429" y="573"/>
                  </a:cubicBezTo>
                  <a:cubicBezTo>
                    <a:pt x="428" y="572"/>
                    <a:pt x="427" y="571"/>
                    <a:pt x="425" y="570"/>
                  </a:cubicBezTo>
                  <a:close/>
                  <a:moveTo>
                    <a:pt x="344" y="580"/>
                  </a:moveTo>
                  <a:cubicBezTo>
                    <a:pt x="348" y="582"/>
                    <a:pt x="353" y="583"/>
                    <a:pt x="358" y="585"/>
                  </a:cubicBezTo>
                  <a:cubicBezTo>
                    <a:pt x="351" y="582"/>
                    <a:pt x="347" y="580"/>
                    <a:pt x="344" y="580"/>
                  </a:cubicBezTo>
                  <a:close/>
                  <a:moveTo>
                    <a:pt x="227" y="680"/>
                  </a:moveTo>
                  <a:cubicBezTo>
                    <a:pt x="251" y="692"/>
                    <a:pt x="251" y="692"/>
                    <a:pt x="251" y="692"/>
                  </a:cubicBezTo>
                  <a:cubicBezTo>
                    <a:pt x="251" y="692"/>
                    <a:pt x="256" y="698"/>
                    <a:pt x="249" y="698"/>
                  </a:cubicBezTo>
                  <a:cubicBezTo>
                    <a:pt x="245" y="698"/>
                    <a:pt x="239" y="696"/>
                    <a:pt x="227" y="692"/>
                  </a:cubicBezTo>
                  <a:lnTo>
                    <a:pt x="227" y="680"/>
                  </a:lnTo>
                  <a:close/>
                  <a:moveTo>
                    <a:pt x="126" y="710"/>
                  </a:moveTo>
                  <a:cubicBezTo>
                    <a:pt x="139" y="710"/>
                    <a:pt x="156" y="710"/>
                    <a:pt x="167" y="716"/>
                  </a:cubicBezTo>
                  <a:cubicBezTo>
                    <a:pt x="163" y="716"/>
                    <a:pt x="145" y="713"/>
                    <a:pt x="126" y="710"/>
                  </a:cubicBezTo>
                  <a:close/>
                  <a:moveTo>
                    <a:pt x="1846" y="716"/>
                  </a:moveTo>
                  <a:cubicBezTo>
                    <a:pt x="1840" y="717"/>
                    <a:pt x="1836" y="719"/>
                    <a:pt x="1831" y="720"/>
                  </a:cubicBezTo>
                  <a:lnTo>
                    <a:pt x="1831" y="720"/>
                  </a:lnTo>
                  <a:cubicBezTo>
                    <a:pt x="1836" y="719"/>
                    <a:pt x="1840" y="718"/>
                    <a:pt x="1846" y="716"/>
                  </a:cubicBezTo>
                  <a:close/>
                  <a:moveTo>
                    <a:pt x="1620" y="716"/>
                  </a:moveTo>
                  <a:cubicBezTo>
                    <a:pt x="1614" y="719"/>
                    <a:pt x="1608" y="721"/>
                    <a:pt x="1603" y="723"/>
                  </a:cubicBezTo>
                  <a:lnTo>
                    <a:pt x="1603" y="723"/>
                  </a:lnTo>
                  <a:lnTo>
                    <a:pt x="1596" y="716"/>
                  </a:lnTo>
                  <a:close/>
                  <a:moveTo>
                    <a:pt x="1810" y="704"/>
                  </a:moveTo>
                  <a:lnTo>
                    <a:pt x="1810" y="704"/>
                  </a:lnTo>
                  <a:cubicBezTo>
                    <a:pt x="1759" y="718"/>
                    <a:pt x="1748" y="723"/>
                    <a:pt x="1753" y="723"/>
                  </a:cubicBezTo>
                  <a:cubicBezTo>
                    <a:pt x="1762" y="723"/>
                    <a:pt x="1810" y="711"/>
                    <a:pt x="1810" y="704"/>
                  </a:cubicBezTo>
                  <a:close/>
                  <a:moveTo>
                    <a:pt x="1715" y="811"/>
                  </a:moveTo>
                  <a:cubicBezTo>
                    <a:pt x="1739" y="811"/>
                    <a:pt x="1727" y="811"/>
                    <a:pt x="1727" y="823"/>
                  </a:cubicBezTo>
                  <a:lnTo>
                    <a:pt x="1667" y="823"/>
                  </a:lnTo>
                  <a:cubicBezTo>
                    <a:pt x="1667" y="823"/>
                    <a:pt x="1679" y="811"/>
                    <a:pt x="1715" y="811"/>
                  </a:cubicBezTo>
                  <a:close/>
                  <a:moveTo>
                    <a:pt x="441" y="835"/>
                  </a:moveTo>
                  <a:cubicBezTo>
                    <a:pt x="441" y="836"/>
                    <a:pt x="441" y="836"/>
                    <a:pt x="441" y="837"/>
                  </a:cubicBezTo>
                  <a:lnTo>
                    <a:pt x="441" y="837"/>
                  </a:lnTo>
                  <a:cubicBezTo>
                    <a:pt x="443" y="836"/>
                    <a:pt x="447" y="835"/>
                    <a:pt x="453" y="835"/>
                  </a:cubicBezTo>
                  <a:close/>
                  <a:moveTo>
                    <a:pt x="441" y="837"/>
                  </a:moveTo>
                  <a:cubicBezTo>
                    <a:pt x="437" y="838"/>
                    <a:pt x="438" y="840"/>
                    <a:pt x="439" y="840"/>
                  </a:cubicBezTo>
                  <a:cubicBezTo>
                    <a:pt x="440" y="840"/>
                    <a:pt x="441" y="839"/>
                    <a:pt x="441" y="837"/>
                  </a:cubicBezTo>
                  <a:close/>
                  <a:moveTo>
                    <a:pt x="321" y="882"/>
                  </a:moveTo>
                  <a:cubicBezTo>
                    <a:pt x="321" y="882"/>
                    <a:pt x="322" y="882"/>
                    <a:pt x="322" y="883"/>
                  </a:cubicBezTo>
                  <a:cubicBezTo>
                    <a:pt x="324" y="883"/>
                    <a:pt x="323" y="882"/>
                    <a:pt x="321" y="882"/>
                  </a:cubicBezTo>
                  <a:close/>
                  <a:moveTo>
                    <a:pt x="183" y="1000"/>
                  </a:moveTo>
                  <a:cubicBezTo>
                    <a:pt x="182" y="1000"/>
                    <a:pt x="180" y="1001"/>
                    <a:pt x="179" y="1002"/>
                  </a:cubicBezTo>
                  <a:lnTo>
                    <a:pt x="203" y="1002"/>
                  </a:lnTo>
                  <a:cubicBezTo>
                    <a:pt x="203" y="1002"/>
                    <a:pt x="194" y="1001"/>
                    <a:pt x="183" y="1000"/>
                  </a:cubicBezTo>
                  <a:close/>
                  <a:moveTo>
                    <a:pt x="370" y="228"/>
                  </a:moveTo>
                  <a:cubicBezTo>
                    <a:pt x="429" y="287"/>
                    <a:pt x="393" y="264"/>
                    <a:pt x="417" y="299"/>
                  </a:cubicBezTo>
                  <a:cubicBezTo>
                    <a:pt x="417" y="299"/>
                    <a:pt x="393" y="299"/>
                    <a:pt x="370" y="264"/>
                  </a:cubicBezTo>
                  <a:cubicBezTo>
                    <a:pt x="334" y="228"/>
                    <a:pt x="346" y="252"/>
                    <a:pt x="322" y="228"/>
                  </a:cubicBezTo>
                  <a:lnTo>
                    <a:pt x="322" y="228"/>
                  </a:lnTo>
                  <a:lnTo>
                    <a:pt x="417" y="323"/>
                  </a:lnTo>
                  <a:cubicBezTo>
                    <a:pt x="417" y="323"/>
                    <a:pt x="346" y="262"/>
                    <a:pt x="335" y="262"/>
                  </a:cubicBezTo>
                  <a:cubicBezTo>
                    <a:pt x="334" y="262"/>
                    <a:pt x="334" y="263"/>
                    <a:pt x="334" y="264"/>
                  </a:cubicBezTo>
                  <a:cubicBezTo>
                    <a:pt x="334" y="264"/>
                    <a:pt x="378" y="316"/>
                    <a:pt x="368" y="316"/>
                  </a:cubicBezTo>
                  <a:cubicBezTo>
                    <a:pt x="366" y="316"/>
                    <a:pt x="363" y="315"/>
                    <a:pt x="358" y="311"/>
                  </a:cubicBezTo>
                  <a:cubicBezTo>
                    <a:pt x="337" y="297"/>
                    <a:pt x="312" y="284"/>
                    <a:pt x="305" y="284"/>
                  </a:cubicBezTo>
                  <a:cubicBezTo>
                    <a:pt x="299" y="284"/>
                    <a:pt x="302" y="291"/>
                    <a:pt x="322" y="311"/>
                  </a:cubicBezTo>
                  <a:cubicBezTo>
                    <a:pt x="346" y="335"/>
                    <a:pt x="310" y="311"/>
                    <a:pt x="322" y="347"/>
                  </a:cubicBezTo>
                  <a:cubicBezTo>
                    <a:pt x="325" y="355"/>
                    <a:pt x="324" y="358"/>
                    <a:pt x="322" y="358"/>
                  </a:cubicBezTo>
                  <a:cubicBezTo>
                    <a:pt x="314" y="358"/>
                    <a:pt x="283" y="323"/>
                    <a:pt x="274" y="323"/>
                  </a:cubicBezTo>
                  <a:cubicBezTo>
                    <a:pt x="262" y="323"/>
                    <a:pt x="298" y="347"/>
                    <a:pt x="286" y="359"/>
                  </a:cubicBezTo>
                  <a:cubicBezTo>
                    <a:pt x="286" y="359"/>
                    <a:pt x="285" y="358"/>
                    <a:pt x="283" y="357"/>
                  </a:cubicBezTo>
                  <a:lnTo>
                    <a:pt x="283" y="357"/>
                  </a:lnTo>
                  <a:cubicBezTo>
                    <a:pt x="304" y="376"/>
                    <a:pt x="328" y="399"/>
                    <a:pt x="319" y="399"/>
                  </a:cubicBezTo>
                  <a:cubicBezTo>
                    <a:pt x="318" y="399"/>
                    <a:pt x="315" y="398"/>
                    <a:pt x="310" y="396"/>
                  </a:cubicBezTo>
                  <a:lnTo>
                    <a:pt x="310" y="396"/>
                  </a:lnTo>
                  <a:cubicBezTo>
                    <a:pt x="310" y="396"/>
                    <a:pt x="310" y="395"/>
                    <a:pt x="310" y="395"/>
                  </a:cubicBezTo>
                  <a:lnTo>
                    <a:pt x="307" y="395"/>
                  </a:lnTo>
                  <a:cubicBezTo>
                    <a:pt x="301" y="392"/>
                    <a:pt x="295" y="388"/>
                    <a:pt x="286" y="383"/>
                  </a:cubicBezTo>
                  <a:cubicBezTo>
                    <a:pt x="266" y="368"/>
                    <a:pt x="253" y="361"/>
                    <a:pt x="246" y="361"/>
                  </a:cubicBezTo>
                  <a:cubicBezTo>
                    <a:pt x="237" y="361"/>
                    <a:pt x="242" y="374"/>
                    <a:pt x="262" y="395"/>
                  </a:cubicBezTo>
                  <a:cubicBezTo>
                    <a:pt x="283" y="408"/>
                    <a:pt x="296" y="422"/>
                    <a:pt x="289" y="422"/>
                  </a:cubicBezTo>
                  <a:cubicBezTo>
                    <a:pt x="284" y="422"/>
                    <a:pt x="269" y="415"/>
                    <a:pt x="239" y="395"/>
                  </a:cubicBezTo>
                  <a:cubicBezTo>
                    <a:pt x="230" y="390"/>
                    <a:pt x="226" y="389"/>
                    <a:pt x="223" y="389"/>
                  </a:cubicBezTo>
                  <a:cubicBezTo>
                    <a:pt x="214" y="389"/>
                    <a:pt x="239" y="412"/>
                    <a:pt x="230" y="412"/>
                  </a:cubicBezTo>
                  <a:cubicBezTo>
                    <a:pt x="228" y="412"/>
                    <a:pt x="223" y="411"/>
                    <a:pt x="215" y="406"/>
                  </a:cubicBezTo>
                  <a:lnTo>
                    <a:pt x="215" y="406"/>
                  </a:lnTo>
                  <a:cubicBezTo>
                    <a:pt x="240" y="424"/>
                    <a:pt x="285" y="465"/>
                    <a:pt x="281" y="465"/>
                  </a:cubicBezTo>
                  <a:cubicBezTo>
                    <a:pt x="279" y="465"/>
                    <a:pt x="271" y="459"/>
                    <a:pt x="251" y="442"/>
                  </a:cubicBezTo>
                  <a:cubicBezTo>
                    <a:pt x="224" y="423"/>
                    <a:pt x="212" y="416"/>
                    <a:pt x="208" y="416"/>
                  </a:cubicBezTo>
                  <a:cubicBezTo>
                    <a:pt x="199" y="416"/>
                    <a:pt x="227" y="446"/>
                    <a:pt x="227" y="454"/>
                  </a:cubicBezTo>
                  <a:cubicBezTo>
                    <a:pt x="227" y="466"/>
                    <a:pt x="227" y="466"/>
                    <a:pt x="215" y="466"/>
                  </a:cubicBezTo>
                  <a:cubicBezTo>
                    <a:pt x="203" y="454"/>
                    <a:pt x="191" y="454"/>
                    <a:pt x="191" y="454"/>
                  </a:cubicBezTo>
                  <a:lnTo>
                    <a:pt x="191" y="454"/>
                  </a:lnTo>
                  <a:cubicBezTo>
                    <a:pt x="179" y="454"/>
                    <a:pt x="191" y="478"/>
                    <a:pt x="227" y="502"/>
                  </a:cubicBezTo>
                  <a:cubicBezTo>
                    <a:pt x="191" y="478"/>
                    <a:pt x="167" y="466"/>
                    <a:pt x="155" y="466"/>
                  </a:cubicBezTo>
                  <a:cubicBezTo>
                    <a:pt x="145" y="466"/>
                    <a:pt x="187" y="492"/>
                    <a:pt x="177" y="492"/>
                  </a:cubicBezTo>
                  <a:cubicBezTo>
                    <a:pt x="175" y="492"/>
                    <a:pt x="172" y="492"/>
                    <a:pt x="167" y="490"/>
                  </a:cubicBezTo>
                  <a:lnTo>
                    <a:pt x="167" y="490"/>
                  </a:lnTo>
                  <a:cubicBezTo>
                    <a:pt x="167" y="490"/>
                    <a:pt x="179" y="502"/>
                    <a:pt x="179" y="502"/>
                  </a:cubicBezTo>
                  <a:cubicBezTo>
                    <a:pt x="179" y="502"/>
                    <a:pt x="172" y="500"/>
                    <a:pt x="167" y="500"/>
                  </a:cubicBezTo>
                  <a:cubicBezTo>
                    <a:pt x="157" y="500"/>
                    <a:pt x="151" y="506"/>
                    <a:pt x="215" y="537"/>
                  </a:cubicBezTo>
                  <a:cubicBezTo>
                    <a:pt x="201" y="531"/>
                    <a:pt x="171" y="520"/>
                    <a:pt x="156" y="514"/>
                  </a:cubicBezTo>
                  <a:lnTo>
                    <a:pt x="156" y="514"/>
                  </a:lnTo>
                  <a:cubicBezTo>
                    <a:pt x="179" y="537"/>
                    <a:pt x="191" y="538"/>
                    <a:pt x="179" y="549"/>
                  </a:cubicBezTo>
                  <a:cubicBezTo>
                    <a:pt x="167" y="526"/>
                    <a:pt x="143" y="526"/>
                    <a:pt x="120" y="514"/>
                  </a:cubicBezTo>
                  <a:lnTo>
                    <a:pt x="120" y="537"/>
                  </a:lnTo>
                  <a:cubicBezTo>
                    <a:pt x="120" y="549"/>
                    <a:pt x="143" y="561"/>
                    <a:pt x="191" y="585"/>
                  </a:cubicBezTo>
                  <a:cubicBezTo>
                    <a:pt x="191" y="585"/>
                    <a:pt x="179" y="585"/>
                    <a:pt x="143" y="573"/>
                  </a:cubicBezTo>
                  <a:lnTo>
                    <a:pt x="143" y="573"/>
                  </a:lnTo>
                  <a:lnTo>
                    <a:pt x="203" y="597"/>
                  </a:lnTo>
                  <a:cubicBezTo>
                    <a:pt x="155" y="585"/>
                    <a:pt x="120" y="573"/>
                    <a:pt x="72" y="549"/>
                  </a:cubicBezTo>
                  <a:lnTo>
                    <a:pt x="72" y="549"/>
                  </a:lnTo>
                  <a:lnTo>
                    <a:pt x="143" y="597"/>
                  </a:lnTo>
                  <a:cubicBezTo>
                    <a:pt x="203" y="621"/>
                    <a:pt x="167" y="621"/>
                    <a:pt x="143" y="621"/>
                  </a:cubicBezTo>
                  <a:cubicBezTo>
                    <a:pt x="120" y="633"/>
                    <a:pt x="108" y="633"/>
                    <a:pt x="143" y="645"/>
                  </a:cubicBezTo>
                  <a:lnTo>
                    <a:pt x="224" y="674"/>
                  </a:lnTo>
                  <a:lnTo>
                    <a:pt x="224" y="674"/>
                  </a:lnTo>
                  <a:cubicBezTo>
                    <a:pt x="218" y="671"/>
                    <a:pt x="215" y="668"/>
                    <a:pt x="215" y="668"/>
                  </a:cubicBezTo>
                  <a:lnTo>
                    <a:pt x="215" y="668"/>
                  </a:lnTo>
                  <a:lnTo>
                    <a:pt x="274" y="692"/>
                  </a:lnTo>
                  <a:lnTo>
                    <a:pt x="274" y="692"/>
                  </a:lnTo>
                  <a:lnTo>
                    <a:pt x="224" y="674"/>
                  </a:lnTo>
                  <a:lnTo>
                    <a:pt x="224" y="674"/>
                  </a:lnTo>
                  <a:cubicBezTo>
                    <a:pt x="226" y="675"/>
                    <a:pt x="228" y="676"/>
                    <a:pt x="230" y="677"/>
                  </a:cubicBezTo>
                  <a:lnTo>
                    <a:pt x="230" y="677"/>
                  </a:lnTo>
                  <a:cubicBezTo>
                    <a:pt x="209" y="670"/>
                    <a:pt x="188" y="663"/>
                    <a:pt x="167" y="657"/>
                  </a:cubicBezTo>
                  <a:lnTo>
                    <a:pt x="167" y="657"/>
                  </a:lnTo>
                  <a:cubicBezTo>
                    <a:pt x="179" y="660"/>
                    <a:pt x="180" y="662"/>
                    <a:pt x="176" y="662"/>
                  </a:cubicBezTo>
                  <a:cubicBezTo>
                    <a:pt x="167" y="662"/>
                    <a:pt x="135" y="656"/>
                    <a:pt x="120" y="656"/>
                  </a:cubicBezTo>
                  <a:cubicBezTo>
                    <a:pt x="84" y="656"/>
                    <a:pt x="60" y="645"/>
                    <a:pt x="48" y="645"/>
                  </a:cubicBezTo>
                  <a:lnTo>
                    <a:pt x="191" y="692"/>
                  </a:lnTo>
                  <a:cubicBezTo>
                    <a:pt x="169" y="685"/>
                    <a:pt x="152" y="682"/>
                    <a:pt x="140" y="682"/>
                  </a:cubicBezTo>
                  <a:cubicBezTo>
                    <a:pt x="113" y="682"/>
                    <a:pt x="108" y="696"/>
                    <a:pt x="108" y="704"/>
                  </a:cubicBezTo>
                  <a:cubicBezTo>
                    <a:pt x="106" y="705"/>
                    <a:pt x="106" y="706"/>
                    <a:pt x="106" y="707"/>
                  </a:cubicBezTo>
                  <a:lnTo>
                    <a:pt x="106" y="707"/>
                  </a:lnTo>
                  <a:cubicBezTo>
                    <a:pt x="97" y="706"/>
                    <a:pt x="90" y="705"/>
                    <a:pt x="85" y="705"/>
                  </a:cubicBezTo>
                  <a:cubicBezTo>
                    <a:pt x="76" y="705"/>
                    <a:pt x="76" y="708"/>
                    <a:pt x="96" y="716"/>
                  </a:cubicBezTo>
                  <a:cubicBezTo>
                    <a:pt x="108" y="716"/>
                    <a:pt x="167" y="740"/>
                    <a:pt x="131" y="740"/>
                  </a:cubicBezTo>
                  <a:cubicBezTo>
                    <a:pt x="108" y="740"/>
                    <a:pt x="48" y="716"/>
                    <a:pt x="48" y="716"/>
                  </a:cubicBezTo>
                  <a:lnTo>
                    <a:pt x="48" y="716"/>
                  </a:lnTo>
                  <a:cubicBezTo>
                    <a:pt x="48" y="728"/>
                    <a:pt x="84" y="740"/>
                    <a:pt x="72" y="740"/>
                  </a:cubicBezTo>
                  <a:cubicBezTo>
                    <a:pt x="60" y="752"/>
                    <a:pt x="36" y="740"/>
                    <a:pt x="36" y="764"/>
                  </a:cubicBezTo>
                  <a:cubicBezTo>
                    <a:pt x="36" y="772"/>
                    <a:pt x="72" y="780"/>
                    <a:pt x="93" y="780"/>
                  </a:cubicBezTo>
                  <a:cubicBezTo>
                    <a:pt x="102" y="780"/>
                    <a:pt x="108" y="779"/>
                    <a:pt x="108" y="776"/>
                  </a:cubicBezTo>
                  <a:cubicBezTo>
                    <a:pt x="108" y="780"/>
                    <a:pt x="108" y="787"/>
                    <a:pt x="108" y="787"/>
                  </a:cubicBezTo>
                  <a:cubicBezTo>
                    <a:pt x="96" y="793"/>
                    <a:pt x="87" y="796"/>
                    <a:pt x="79" y="796"/>
                  </a:cubicBezTo>
                  <a:cubicBezTo>
                    <a:pt x="72" y="796"/>
                    <a:pt x="66" y="793"/>
                    <a:pt x="60" y="787"/>
                  </a:cubicBezTo>
                  <a:cubicBezTo>
                    <a:pt x="48" y="787"/>
                    <a:pt x="60" y="787"/>
                    <a:pt x="60" y="799"/>
                  </a:cubicBezTo>
                  <a:cubicBezTo>
                    <a:pt x="72" y="811"/>
                    <a:pt x="108" y="811"/>
                    <a:pt x="131" y="811"/>
                  </a:cubicBezTo>
                  <a:lnTo>
                    <a:pt x="143" y="811"/>
                  </a:lnTo>
                  <a:cubicBezTo>
                    <a:pt x="167" y="811"/>
                    <a:pt x="179" y="823"/>
                    <a:pt x="167" y="823"/>
                  </a:cubicBezTo>
                  <a:cubicBezTo>
                    <a:pt x="165" y="826"/>
                    <a:pt x="159" y="827"/>
                    <a:pt x="152" y="827"/>
                  </a:cubicBezTo>
                  <a:cubicBezTo>
                    <a:pt x="131" y="827"/>
                    <a:pt x="98" y="820"/>
                    <a:pt x="82" y="820"/>
                  </a:cubicBezTo>
                  <a:cubicBezTo>
                    <a:pt x="76" y="820"/>
                    <a:pt x="72" y="821"/>
                    <a:pt x="72" y="823"/>
                  </a:cubicBezTo>
                  <a:cubicBezTo>
                    <a:pt x="84" y="847"/>
                    <a:pt x="120" y="847"/>
                    <a:pt x="143" y="847"/>
                  </a:cubicBezTo>
                  <a:lnTo>
                    <a:pt x="215" y="847"/>
                  </a:lnTo>
                  <a:cubicBezTo>
                    <a:pt x="239" y="847"/>
                    <a:pt x="251" y="859"/>
                    <a:pt x="227" y="859"/>
                  </a:cubicBezTo>
                  <a:cubicBezTo>
                    <a:pt x="226" y="859"/>
                    <a:pt x="225" y="859"/>
                    <a:pt x="223" y="859"/>
                  </a:cubicBezTo>
                  <a:lnTo>
                    <a:pt x="223" y="859"/>
                  </a:lnTo>
                  <a:cubicBezTo>
                    <a:pt x="219" y="857"/>
                    <a:pt x="215" y="856"/>
                    <a:pt x="214" y="856"/>
                  </a:cubicBezTo>
                  <a:cubicBezTo>
                    <a:pt x="213" y="856"/>
                    <a:pt x="213" y="857"/>
                    <a:pt x="214" y="858"/>
                  </a:cubicBezTo>
                  <a:lnTo>
                    <a:pt x="214" y="858"/>
                  </a:lnTo>
                  <a:cubicBezTo>
                    <a:pt x="174" y="856"/>
                    <a:pt x="71" y="847"/>
                    <a:pt x="60" y="847"/>
                  </a:cubicBezTo>
                  <a:cubicBezTo>
                    <a:pt x="48" y="847"/>
                    <a:pt x="60" y="859"/>
                    <a:pt x="72" y="859"/>
                  </a:cubicBezTo>
                  <a:cubicBezTo>
                    <a:pt x="78" y="865"/>
                    <a:pt x="90" y="865"/>
                    <a:pt x="103" y="865"/>
                  </a:cubicBezTo>
                  <a:cubicBezTo>
                    <a:pt x="117" y="865"/>
                    <a:pt x="131" y="865"/>
                    <a:pt x="143" y="871"/>
                  </a:cubicBezTo>
                  <a:cubicBezTo>
                    <a:pt x="155" y="877"/>
                    <a:pt x="131" y="877"/>
                    <a:pt x="108" y="877"/>
                  </a:cubicBezTo>
                  <a:cubicBezTo>
                    <a:pt x="84" y="877"/>
                    <a:pt x="60" y="877"/>
                    <a:pt x="72" y="883"/>
                  </a:cubicBezTo>
                  <a:cubicBezTo>
                    <a:pt x="108" y="895"/>
                    <a:pt x="143" y="895"/>
                    <a:pt x="191" y="895"/>
                  </a:cubicBezTo>
                  <a:lnTo>
                    <a:pt x="84" y="895"/>
                  </a:lnTo>
                  <a:cubicBezTo>
                    <a:pt x="48" y="895"/>
                    <a:pt x="0" y="907"/>
                    <a:pt x="12" y="907"/>
                  </a:cubicBezTo>
                  <a:lnTo>
                    <a:pt x="84" y="907"/>
                  </a:lnTo>
                  <a:cubicBezTo>
                    <a:pt x="96" y="907"/>
                    <a:pt x="96" y="918"/>
                    <a:pt x="84" y="918"/>
                  </a:cubicBezTo>
                  <a:cubicBezTo>
                    <a:pt x="72" y="930"/>
                    <a:pt x="36" y="930"/>
                    <a:pt x="48" y="942"/>
                  </a:cubicBezTo>
                  <a:cubicBezTo>
                    <a:pt x="48" y="942"/>
                    <a:pt x="120" y="942"/>
                    <a:pt x="96" y="954"/>
                  </a:cubicBezTo>
                  <a:cubicBezTo>
                    <a:pt x="84" y="960"/>
                    <a:pt x="60" y="960"/>
                    <a:pt x="44" y="960"/>
                  </a:cubicBezTo>
                  <a:cubicBezTo>
                    <a:pt x="27" y="960"/>
                    <a:pt x="18" y="960"/>
                    <a:pt x="36" y="966"/>
                  </a:cubicBezTo>
                  <a:cubicBezTo>
                    <a:pt x="44" y="970"/>
                    <a:pt x="57" y="971"/>
                    <a:pt x="71" y="971"/>
                  </a:cubicBezTo>
                  <a:cubicBezTo>
                    <a:pt x="73" y="971"/>
                    <a:pt x="74" y="971"/>
                    <a:pt x="76" y="971"/>
                  </a:cubicBezTo>
                  <a:lnTo>
                    <a:pt x="76" y="971"/>
                  </a:lnTo>
                  <a:cubicBezTo>
                    <a:pt x="83" y="976"/>
                    <a:pt x="96" y="983"/>
                    <a:pt x="96" y="990"/>
                  </a:cubicBezTo>
                  <a:cubicBezTo>
                    <a:pt x="96" y="990"/>
                    <a:pt x="60" y="990"/>
                    <a:pt x="72" y="1002"/>
                  </a:cubicBezTo>
                  <a:lnTo>
                    <a:pt x="96" y="1002"/>
                  </a:lnTo>
                  <a:cubicBezTo>
                    <a:pt x="96" y="1014"/>
                    <a:pt x="96" y="1014"/>
                    <a:pt x="84" y="1026"/>
                  </a:cubicBezTo>
                  <a:cubicBezTo>
                    <a:pt x="72" y="1026"/>
                    <a:pt x="131" y="1026"/>
                    <a:pt x="131" y="1037"/>
                  </a:cubicBezTo>
                  <a:cubicBezTo>
                    <a:pt x="131" y="1049"/>
                    <a:pt x="60" y="1049"/>
                    <a:pt x="60" y="1061"/>
                  </a:cubicBezTo>
                  <a:cubicBezTo>
                    <a:pt x="60" y="1065"/>
                    <a:pt x="65" y="1067"/>
                    <a:pt x="73" y="1067"/>
                  </a:cubicBezTo>
                  <a:cubicBezTo>
                    <a:pt x="88" y="1067"/>
                    <a:pt x="112" y="1061"/>
                    <a:pt x="120" y="1061"/>
                  </a:cubicBezTo>
                  <a:cubicBezTo>
                    <a:pt x="119" y="1061"/>
                    <a:pt x="118" y="1061"/>
                    <a:pt x="118" y="1061"/>
                  </a:cubicBezTo>
                  <a:lnTo>
                    <a:pt x="118" y="1061"/>
                  </a:lnTo>
                  <a:cubicBezTo>
                    <a:pt x="143" y="1061"/>
                    <a:pt x="143" y="1059"/>
                    <a:pt x="143" y="1049"/>
                  </a:cubicBezTo>
                  <a:lnTo>
                    <a:pt x="143" y="1026"/>
                  </a:lnTo>
                  <a:cubicBezTo>
                    <a:pt x="155" y="1020"/>
                    <a:pt x="164" y="1017"/>
                    <a:pt x="173" y="1017"/>
                  </a:cubicBezTo>
                  <a:cubicBezTo>
                    <a:pt x="182" y="1017"/>
                    <a:pt x="191" y="1020"/>
                    <a:pt x="203" y="1026"/>
                  </a:cubicBezTo>
                  <a:lnTo>
                    <a:pt x="239" y="1026"/>
                  </a:lnTo>
                  <a:cubicBezTo>
                    <a:pt x="239" y="1014"/>
                    <a:pt x="167" y="1026"/>
                    <a:pt x="131" y="1002"/>
                  </a:cubicBezTo>
                  <a:cubicBezTo>
                    <a:pt x="120" y="998"/>
                    <a:pt x="124" y="996"/>
                    <a:pt x="134" y="996"/>
                  </a:cubicBezTo>
                  <a:cubicBezTo>
                    <a:pt x="146" y="996"/>
                    <a:pt x="167" y="998"/>
                    <a:pt x="183" y="1000"/>
                  </a:cubicBezTo>
                  <a:lnTo>
                    <a:pt x="183" y="1000"/>
                  </a:lnTo>
                  <a:cubicBezTo>
                    <a:pt x="190" y="996"/>
                    <a:pt x="197" y="993"/>
                    <a:pt x="200" y="990"/>
                  </a:cubicBezTo>
                  <a:lnTo>
                    <a:pt x="215" y="990"/>
                  </a:lnTo>
                  <a:cubicBezTo>
                    <a:pt x="211" y="989"/>
                    <a:pt x="206" y="987"/>
                    <a:pt x="201" y="986"/>
                  </a:cubicBezTo>
                  <a:lnTo>
                    <a:pt x="201" y="986"/>
                  </a:lnTo>
                  <a:cubicBezTo>
                    <a:pt x="200" y="986"/>
                    <a:pt x="197" y="985"/>
                    <a:pt x="193" y="985"/>
                  </a:cubicBezTo>
                  <a:lnTo>
                    <a:pt x="193" y="985"/>
                  </a:lnTo>
                  <a:cubicBezTo>
                    <a:pt x="156" y="979"/>
                    <a:pt x="101" y="977"/>
                    <a:pt x="86" y="971"/>
                  </a:cubicBezTo>
                  <a:lnTo>
                    <a:pt x="86" y="971"/>
                  </a:lnTo>
                  <a:cubicBezTo>
                    <a:pt x="110" y="970"/>
                    <a:pt x="131" y="966"/>
                    <a:pt x="131" y="966"/>
                  </a:cubicBezTo>
                  <a:lnTo>
                    <a:pt x="179" y="966"/>
                  </a:lnTo>
                  <a:cubicBezTo>
                    <a:pt x="239" y="966"/>
                    <a:pt x="203" y="954"/>
                    <a:pt x="155" y="954"/>
                  </a:cubicBezTo>
                  <a:lnTo>
                    <a:pt x="239" y="954"/>
                  </a:lnTo>
                  <a:cubicBezTo>
                    <a:pt x="215" y="954"/>
                    <a:pt x="96" y="954"/>
                    <a:pt x="143" y="942"/>
                  </a:cubicBezTo>
                  <a:lnTo>
                    <a:pt x="143" y="942"/>
                  </a:lnTo>
                  <a:cubicBezTo>
                    <a:pt x="161" y="948"/>
                    <a:pt x="176" y="951"/>
                    <a:pt x="191" y="951"/>
                  </a:cubicBezTo>
                  <a:cubicBezTo>
                    <a:pt x="206" y="951"/>
                    <a:pt x="221" y="948"/>
                    <a:pt x="239" y="942"/>
                  </a:cubicBezTo>
                  <a:cubicBezTo>
                    <a:pt x="239" y="942"/>
                    <a:pt x="203" y="942"/>
                    <a:pt x="215" y="930"/>
                  </a:cubicBezTo>
                  <a:cubicBezTo>
                    <a:pt x="262" y="930"/>
                    <a:pt x="251" y="918"/>
                    <a:pt x="251" y="918"/>
                  </a:cubicBezTo>
                  <a:cubicBezTo>
                    <a:pt x="215" y="918"/>
                    <a:pt x="191" y="907"/>
                    <a:pt x="167" y="907"/>
                  </a:cubicBezTo>
                  <a:lnTo>
                    <a:pt x="286" y="907"/>
                  </a:lnTo>
                  <a:cubicBezTo>
                    <a:pt x="286" y="895"/>
                    <a:pt x="274" y="883"/>
                    <a:pt x="262" y="883"/>
                  </a:cubicBezTo>
                  <a:cubicBezTo>
                    <a:pt x="256" y="876"/>
                    <a:pt x="239" y="866"/>
                    <a:pt x="227" y="861"/>
                  </a:cubicBezTo>
                  <a:lnTo>
                    <a:pt x="227" y="861"/>
                  </a:lnTo>
                  <a:cubicBezTo>
                    <a:pt x="253" y="865"/>
                    <a:pt x="309" y="878"/>
                    <a:pt x="321" y="882"/>
                  </a:cubicBezTo>
                  <a:lnTo>
                    <a:pt x="321" y="882"/>
                  </a:lnTo>
                  <a:cubicBezTo>
                    <a:pt x="297" y="859"/>
                    <a:pt x="262" y="847"/>
                    <a:pt x="227" y="835"/>
                  </a:cubicBezTo>
                  <a:lnTo>
                    <a:pt x="227" y="835"/>
                  </a:lnTo>
                  <a:cubicBezTo>
                    <a:pt x="245" y="841"/>
                    <a:pt x="259" y="844"/>
                    <a:pt x="270" y="844"/>
                  </a:cubicBezTo>
                  <a:cubicBezTo>
                    <a:pt x="280" y="844"/>
                    <a:pt x="286" y="841"/>
                    <a:pt x="286" y="835"/>
                  </a:cubicBezTo>
                  <a:cubicBezTo>
                    <a:pt x="298" y="835"/>
                    <a:pt x="286" y="835"/>
                    <a:pt x="286" y="823"/>
                  </a:cubicBezTo>
                  <a:lnTo>
                    <a:pt x="239" y="811"/>
                  </a:lnTo>
                  <a:cubicBezTo>
                    <a:pt x="231" y="803"/>
                    <a:pt x="233" y="801"/>
                    <a:pt x="241" y="801"/>
                  </a:cubicBezTo>
                  <a:cubicBezTo>
                    <a:pt x="257" y="801"/>
                    <a:pt x="294" y="811"/>
                    <a:pt x="310" y="811"/>
                  </a:cubicBezTo>
                  <a:cubicBezTo>
                    <a:pt x="334" y="811"/>
                    <a:pt x="310" y="811"/>
                    <a:pt x="286" y="799"/>
                  </a:cubicBezTo>
                  <a:cubicBezTo>
                    <a:pt x="280" y="793"/>
                    <a:pt x="280" y="793"/>
                    <a:pt x="282" y="793"/>
                  </a:cubicBezTo>
                  <a:cubicBezTo>
                    <a:pt x="283" y="793"/>
                    <a:pt x="286" y="793"/>
                    <a:pt x="286" y="787"/>
                  </a:cubicBezTo>
                  <a:cubicBezTo>
                    <a:pt x="286" y="787"/>
                    <a:pt x="262" y="776"/>
                    <a:pt x="262" y="776"/>
                  </a:cubicBezTo>
                  <a:cubicBezTo>
                    <a:pt x="266" y="772"/>
                    <a:pt x="269" y="770"/>
                    <a:pt x="271" y="770"/>
                  </a:cubicBezTo>
                  <a:cubicBezTo>
                    <a:pt x="276" y="770"/>
                    <a:pt x="278" y="776"/>
                    <a:pt x="286" y="776"/>
                  </a:cubicBezTo>
                  <a:cubicBezTo>
                    <a:pt x="298" y="776"/>
                    <a:pt x="298" y="776"/>
                    <a:pt x="286" y="764"/>
                  </a:cubicBezTo>
                  <a:cubicBezTo>
                    <a:pt x="274" y="752"/>
                    <a:pt x="286" y="740"/>
                    <a:pt x="286" y="740"/>
                  </a:cubicBezTo>
                  <a:cubicBezTo>
                    <a:pt x="286" y="732"/>
                    <a:pt x="272" y="715"/>
                    <a:pt x="262" y="707"/>
                  </a:cubicBezTo>
                  <a:lnTo>
                    <a:pt x="262" y="707"/>
                  </a:lnTo>
                  <a:lnTo>
                    <a:pt x="298" y="716"/>
                  </a:lnTo>
                  <a:lnTo>
                    <a:pt x="274" y="704"/>
                  </a:lnTo>
                  <a:cubicBezTo>
                    <a:pt x="274" y="704"/>
                    <a:pt x="247" y="688"/>
                    <a:pt x="230" y="677"/>
                  </a:cubicBezTo>
                  <a:lnTo>
                    <a:pt x="230" y="677"/>
                  </a:lnTo>
                  <a:cubicBezTo>
                    <a:pt x="245" y="682"/>
                    <a:pt x="259" y="687"/>
                    <a:pt x="274" y="692"/>
                  </a:cubicBezTo>
                  <a:lnTo>
                    <a:pt x="286" y="692"/>
                  </a:lnTo>
                  <a:cubicBezTo>
                    <a:pt x="286" y="692"/>
                    <a:pt x="270" y="676"/>
                    <a:pt x="274" y="676"/>
                  </a:cubicBezTo>
                  <a:lnTo>
                    <a:pt x="274" y="676"/>
                  </a:lnTo>
                  <a:cubicBezTo>
                    <a:pt x="276" y="676"/>
                    <a:pt x="282" y="680"/>
                    <a:pt x="298" y="692"/>
                  </a:cubicBezTo>
                  <a:lnTo>
                    <a:pt x="298" y="692"/>
                  </a:lnTo>
                  <a:lnTo>
                    <a:pt x="251" y="656"/>
                  </a:lnTo>
                  <a:lnTo>
                    <a:pt x="251" y="656"/>
                  </a:lnTo>
                  <a:cubicBezTo>
                    <a:pt x="271" y="670"/>
                    <a:pt x="280" y="676"/>
                    <a:pt x="286" y="676"/>
                  </a:cubicBezTo>
                  <a:cubicBezTo>
                    <a:pt x="290" y="676"/>
                    <a:pt x="293" y="673"/>
                    <a:pt x="298" y="668"/>
                  </a:cubicBezTo>
                  <a:cubicBezTo>
                    <a:pt x="298" y="668"/>
                    <a:pt x="310" y="668"/>
                    <a:pt x="298" y="656"/>
                  </a:cubicBezTo>
                  <a:cubicBezTo>
                    <a:pt x="286" y="645"/>
                    <a:pt x="274" y="645"/>
                    <a:pt x="274" y="645"/>
                  </a:cubicBezTo>
                  <a:lnTo>
                    <a:pt x="310" y="645"/>
                  </a:lnTo>
                  <a:cubicBezTo>
                    <a:pt x="318" y="645"/>
                    <a:pt x="315" y="634"/>
                    <a:pt x="327" y="634"/>
                  </a:cubicBezTo>
                  <a:cubicBezTo>
                    <a:pt x="333" y="634"/>
                    <a:pt x="342" y="637"/>
                    <a:pt x="358" y="645"/>
                  </a:cubicBezTo>
                  <a:cubicBezTo>
                    <a:pt x="358" y="645"/>
                    <a:pt x="298" y="609"/>
                    <a:pt x="286" y="597"/>
                  </a:cubicBezTo>
                  <a:cubicBezTo>
                    <a:pt x="284" y="595"/>
                    <a:pt x="284" y="594"/>
                    <a:pt x="285" y="594"/>
                  </a:cubicBezTo>
                  <a:cubicBezTo>
                    <a:pt x="291" y="594"/>
                    <a:pt x="324" y="611"/>
                    <a:pt x="334" y="621"/>
                  </a:cubicBezTo>
                  <a:lnTo>
                    <a:pt x="358" y="621"/>
                  </a:lnTo>
                  <a:cubicBezTo>
                    <a:pt x="368" y="621"/>
                    <a:pt x="328" y="579"/>
                    <a:pt x="342" y="579"/>
                  </a:cubicBezTo>
                  <a:cubicBezTo>
                    <a:pt x="343" y="579"/>
                    <a:pt x="343" y="580"/>
                    <a:pt x="344" y="580"/>
                  </a:cubicBezTo>
                  <a:lnTo>
                    <a:pt x="344" y="580"/>
                  </a:lnTo>
                  <a:cubicBezTo>
                    <a:pt x="325" y="571"/>
                    <a:pt x="309" y="559"/>
                    <a:pt x="294" y="545"/>
                  </a:cubicBezTo>
                  <a:lnTo>
                    <a:pt x="294" y="545"/>
                  </a:lnTo>
                  <a:cubicBezTo>
                    <a:pt x="295" y="545"/>
                    <a:pt x="295" y="545"/>
                    <a:pt x="296" y="545"/>
                  </a:cubicBezTo>
                  <a:cubicBezTo>
                    <a:pt x="297" y="545"/>
                    <a:pt x="297" y="545"/>
                    <a:pt x="296" y="544"/>
                  </a:cubicBezTo>
                  <a:lnTo>
                    <a:pt x="296" y="544"/>
                  </a:lnTo>
                  <a:cubicBezTo>
                    <a:pt x="301" y="547"/>
                    <a:pt x="304" y="548"/>
                    <a:pt x="305" y="548"/>
                  </a:cubicBezTo>
                  <a:cubicBezTo>
                    <a:pt x="307" y="548"/>
                    <a:pt x="304" y="544"/>
                    <a:pt x="301" y="541"/>
                  </a:cubicBezTo>
                  <a:lnTo>
                    <a:pt x="301" y="541"/>
                  </a:lnTo>
                  <a:cubicBezTo>
                    <a:pt x="304" y="543"/>
                    <a:pt x="307" y="546"/>
                    <a:pt x="310" y="549"/>
                  </a:cubicBezTo>
                  <a:lnTo>
                    <a:pt x="346" y="549"/>
                  </a:lnTo>
                  <a:lnTo>
                    <a:pt x="417" y="597"/>
                  </a:lnTo>
                  <a:cubicBezTo>
                    <a:pt x="417" y="597"/>
                    <a:pt x="381" y="561"/>
                    <a:pt x="381" y="561"/>
                  </a:cubicBezTo>
                  <a:lnTo>
                    <a:pt x="381" y="561"/>
                  </a:lnTo>
                  <a:cubicBezTo>
                    <a:pt x="382" y="561"/>
                    <a:pt x="411" y="561"/>
                    <a:pt x="425" y="570"/>
                  </a:cubicBezTo>
                  <a:lnTo>
                    <a:pt x="425" y="570"/>
                  </a:lnTo>
                  <a:cubicBezTo>
                    <a:pt x="409" y="556"/>
                    <a:pt x="355" y="506"/>
                    <a:pt x="358" y="506"/>
                  </a:cubicBezTo>
                  <a:lnTo>
                    <a:pt x="358" y="506"/>
                  </a:lnTo>
                  <a:cubicBezTo>
                    <a:pt x="359" y="506"/>
                    <a:pt x="363" y="508"/>
                    <a:pt x="370" y="514"/>
                  </a:cubicBezTo>
                  <a:cubicBezTo>
                    <a:pt x="397" y="523"/>
                    <a:pt x="417" y="545"/>
                    <a:pt x="425" y="545"/>
                  </a:cubicBezTo>
                  <a:cubicBezTo>
                    <a:pt x="428" y="545"/>
                    <a:pt x="429" y="543"/>
                    <a:pt x="429" y="537"/>
                  </a:cubicBezTo>
                  <a:cubicBezTo>
                    <a:pt x="429" y="529"/>
                    <a:pt x="392" y="495"/>
                    <a:pt x="394" y="495"/>
                  </a:cubicBezTo>
                  <a:lnTo>
                    <a:pt x="394" y="495"/>
                  </a:lnTo>
                  <a:cubicBezTo>
                    <a:pt x="394" y="495"/>
                    <a:pt x="401" y="500"/>
                    <a:pt x="417" y="514"/>
                  </a:cubicBezTo>
                  <a:cubicBezTo>
                    <a:pt x="432" y="528"/>
                    <a:pt x="439" y="534"/>
                    <a:pt x="441" y="534"/>
                  </a:cubicBezTo>
                  <a:cubicBezTo>
                    <a:pt x="445" y="534"/>
                    <a:pt x="425" y="506"/>
                    <a:pt x="417" y="490"/>
                  </a:cubicBezTo>
                  <a:cubicBezTo>
                    <a:pt x="412" y="487"/>
                    <a:pt x="411" y="486"/>
                    <a:pt x="411" y="486"/>
                  </a:cubicBezTo>
                  <a:lnTo>
                    <a:pt x="411" y="486"/>
                  </a:lnTo>
                  <a:cubicBezTo>
                    <a:pt x="411" y="486"/>
                    <a:pt x="443" y="502"/>
                    <a:pt x="453" y="502"/>
                  </a:cubicBezTo>
                  <a:cubicBezTo>
                    <a:pt x="444" y="493"/>
                    <a:pt x="390" y="438"/>
                    <a:pt x="370" y="418"/>
                  </a:cubicBezTo>
                  <a:cubicBezTo>
                    <a:pt x="368" y="415"/>
                    <a:pt x="368" y="414"/>
                    <a:pt x="370" y="414"/>
                  </a:cubicBezTo>
                  <a:cubicBezTo>
                    <a:pt x="374" y="414"/>
                    <a:pt x="389" y="425"/>
                    <a:pt x="404" y="436"/>
                  </a:cubicBezTo>
                  <a:lnTo>
                    <a:pt x="404" y="436"/>
                  </a:lnTo>
                  <a:cubicBezTo>
                    <a:pt x="419" y="455"/>
                    <a:pt x="448" y="481"/>
                    <a:pt x="465" y="490"/>
                  </a:cubicBezTo>
                  <a:cubicBezTo>
                    <a:pt x="468" y="493"/>
                    <a:pt x="471" y="494"/>
                    <a:pt x="473" y="494"/>
                  </a:cubicBezTo>
                  <a:cubicBezTo>
                    <a:pt x="481" y="494"/>
                    <a:pt x="486" y="481"/>
                    <a:pt x="477" y="454"/>
                  </a:cubicBezTo>
                  <a:cubicBezTo>
                    <a:pt x="477" y="448"/>
                    <a:pt x="477" y="444"/>
                    <a:pt x="477" y="442"/>
                  </a:cubicBezTo>
                  <a:cubicBezTo>
                    <a:pt x="472" y="434"/>
                    <a:pt x="472" y="430"/>
                    <a:pt x="473" y="430"/>
                  </a:cubicBezTo>
                  <a:lnTo>
                    <a:pt x="473" y="430"/>
                  </a:lnTo>
                  <a:cubicBezTo>
                    <a:pt x="480" y="430"/>
                    <a:pt x="536" y="502"/>
                    <a:pt x="536" y="502"/>
                  </a:cubicBezTo>
                  <a:cubicBezTo>
                    <a:pt x="536" y="502"/>
                    <a:pt x="493" y="436"/>
                    <a:pt x="496" y="436"/>
                  </a:cubicBezTo>
                  <a:lnTo>
                    <a:pt x="496" y="436"/>
                  </a:lnTo>
                  <a:cubicBezTo>
                    <a:pt x="497" y="436"/>
                    <a:pt x="502" y="441"/>
                    <a:pt x="512" y="454"/>
                  </a:cubicBezTo>
                  <a:lnTo>
                    <a:pt x="512" y="442"/>
                  </a:lnTo>
                  <a:cubicBezTo>
                    <a:pt x="512" y="442"/>
                    <a:pt x="498" y="392"/>
                    <a:pt x="508" y="392"/>
                  </a:cubicBezTo>
                  <a:cubicBezTo>
                    <a:pt x="511" y="392"/>
                    <a:pt x="516" y="396"/>
                    <a:pt x="524" y="406"/>
                  </a:cubicBezTo>
                  <a:lnTo>
                    <a:pt x="498" y="344"/>
                  </a:lnTo>
                  <a:lnTo>
                    <a:pt x="498" y="344"/>
                  </a:lnTo>
                  <a:lnTo>
                    <a:pt x="465" y="311"/>
                  </a:lnTo>
                  <a:cubicBezTo>
                    <a:pt x="429" y="287"/>
                    <a:pt x="405" y="252"/>
                    <a:pt x="370" y="228"/>
                  </a:cubicBezTo>
                  <a:close/>
                  <a:moveTo>
                    <a:pt x="239" y="1109"/>
                  </a:moveTo>
                  <a:lnTo>
                    <a:pt x="218" y="1114"/>
                  </a:lnTo>
                  <a:lnTo>
                    <a:pt x="218" y="1114"/>
                  </a:lnTo>
                  <a:cubicBezTo>
                    <a:pt x="222" y="1114"/>
                    <a:pt x="228" y="1112"/>
                    <a:pt x="239" y="1109"/>
                  </a:cubicBezTo>
                  <a:close/>
                  <a:moveTo>
                    <a:pt x="120" y="1061"/>
                  </a:moveTo>
                  <a:cubicBezTo>
                    <a:pt x="131" y="1061"/>
                    <a:pt x="36" y="1085"/>
                    <a:pt x="12" y="1085"/>
                  </a:cubicBezTo>
                  <a:cubicBezTo>
                    <a:pt x="24" y="1091"/>
                    <a:pt x="39" y="1094"/>
                    <a:pt x="54" y="1094"/>
                  </a:cubicBezTo>
                  <a:cubicBezTo>
                    <a:pt x="69" y="1094"/>
                    <a:pt x="84" y="1091"/>
                    <a:pt x="96" y="1085"/>
                  </a:cubicBezTo>
                  <a:cubicBezTo>
                    <a:pt x="179" y="1085"/>
                    <a:pt x="108" y="1085"/>
                    <a:pt x="60" y="1109"/>
                  </a:cubicBezTo>
                  <a:cubicBezTo>
                    <a:pt x="79" y="1103"/>
                    <a:pt x="89" y="1101"/>
                    <a:pt x="96" y="1101"/>
                  </a:cubicBezTo>
                  <a:cubicBezTo>
                    <a:pt x="110" y="1101"/>
                    <a:pt x="104" y="1111"/>
                    <a:pt x="123" y="1111"/>
                  </a:cubicBezTo>
                  <a:cubicBezTo>
                    <a:pt x="128" y="1111"/>
                    <a:pt x="134" y="1111"/>
                    <a:pt x="143" y="1109"/>
                  </a:cubicBezTo>
                  <a:lnTo>
                    <a:pt x="143" y="1109"/>
                  </a:lnTo>
                  <a:cubicBezTo>
                    <a:pt x="120" y="1121"/>
                    <a:pt x="84" y="1133"/>
                    <a:pt x="84" y="1133"/>
                  </a:cubicBezTo>
                  <a:cubicBezTo>
                    <a:pt x="96" y="1129"/>
                    <a:pt x="102" y="1127"/>
                    <a:pt x="106" y="1127"/>
                  </a:cubicBezTo>
                  <a:cubicBezTo>
                    <a:pt x="113" y="1127"/>
                    <a:pt x="108" y="1133"/>
                    <a:pt x="108" y="1133"/>
                  </a:cubicBezTo>
                  <a:lnTo>
                    <a:pt x="143" y="1133"/>
                  </a:lnTo>
                  <a:lnTo>
                    <a:pt x="218" y="1114"/>
                  </a:lnTo>
                  <a:lnTo>
                    <a:pt x="218" y="1114"/>
                  </a:lnTo>
                  <a:cubicBezTo>
                    <a:pt x="217" y="1114"/>
                    <a:pt x="217" y="1114"/>
                    <a:pt x="216" y="1114"/>
                  </a:cubicBezTo>
                  <a:cubicBezTo>
                    <a:pt x="208" y="1114"/>
                    <a:pt x="211" y="1109"/>
                    <a:pt x="203" y="1109"/>
                  </a:cubicBezTo>
                  <a:lnTo>
                    <a:pt x="131" y="1109"/>
                  </a:lnTo>
                  <a:cubicBezTo>
                    <a:pt x="179" y="1097"/>
                    <a:pt x="262" y="1097"/>
                    <a:pt x="215" y="1085"/>
                  </a:cubicBezTo>
                  <a:cubicBezTo>
                    <a:pt x="179" y="1085"/>
                    <a:pt x="203" y="1073"/>
                    <a:pt x="274" y="1073"/>
                  </a:cubicBezTo>
                  <a:lnTo>
                    <a:pt x="215" y="1073"/>
                  </a:lnTo>
                  <a:cubicBezTo>
                    <a:pt x="203" y="1073"/>
                    <a:pt x="215" y="1061"/>
                    <a:pt x="191" y="1061"/>
                  </a:cubicBezTo>
                  <a:close/>
                  <a:moveTo>
                    <a:pt x="334" y="1133"/>
                  </a:moveTo>
                  <a:cubicBezTo>
                    <a:pt x="310" y="1133"/>
                    <a:pt x="286" y="1145"/>
                    <a:pt x="274" y="1145"/>
                  </a:cubicBezTo>
                  <a:cubicBezTo>
                    <a:pt x="274" y="1148"/>
                    <a:pt x="276" y="1150"/>
                    <a:pt x="280" y="1150"/>
                  </a:cubicBezTo>
                  <a:cubicBezTo>
                    <a:pt x="289" y="1150"/>
                    <a:pt x="309" y="1141"/>
                    <a:pt x="334" y="1133"/>
                  </a:cubicBezTo>
                  <a:close/>
                  <a:moveTo>
                    <a:pt x="262" y="1157"/>
                  </a:moveTo>
                  <a:lnTo>
                    <a:pt x="262" y="1157"/>
                  </a:lnTo>
                  <a:cubicBezTo>
                    <a:pt x="261" y="1157"/>
                    <a:pt x="260" y="1158"/>
                    <a:pt x="259" y="1158"/>
                  </a:cubicBezTo>
                  <a:lnTo>
                    <a:pt x="259" y="1158"/>
                  </a:lnTo>
                  <a:cubicBezTo>
                    <a:pt x="263" y="1157"/>
                    <a:pt x="264" y="1157"/>
                    <a:pt x="262" y="1157"/>
                  </a:cubicBezTo>
                  <a:close/>
                  <a:moveTo>
                    <a:pt x="167" y="1157"/>
                  </a:moveTo>
                  <a:cubicBezTo>
                    <a:pt x="154" y="1163"/>
                    <a:pt x="138" y="1169"/>
                    <a:pt x="124" y="1174"/>
                  </a:cubicBezTo>
                  <a:lnTo>
                    <a:pt x="124" y="1174"/>
                  </a:lnTo>
                  <a:cubicBezTo>
                    <a:pt x="131" y="1169"/>
                    <a:pt x="148" y="1164"/>
                    <a:pt x="167" y="1157"/>
                  </a:cubicBezTo>
                  <a:close/>
                  <a:moveTo>
                    <a:pt x="155" y="1192"/>
                  </a:moveTo>
                  <a:cubicBezTo>
                    <a:pt x="155" y="1192"/>
                    <a:pt x="131" y="1192"/>
                    <a:pt x="120" y="1204"/>
                  </a:cubicBezTo>
                  <a:cubicBezTo>
                    <a:pt x="127" y="1200"/>
                    <a:pt x="130" y="1199"/>
                    <a:pt x="131" y="1199"/>
                  </a:cubicBezTo>
                  <a:lnTo>
                    <a:pt x="131" y="1199"/>
                  </a:lnTo>
                  <a:cubicBezTo>
                    <a:pt x="131" y="1199"/>
                    <a:pt x="124" y="1204"/>
                    <a:pt x="131" y="1204"/>
                  </a:cubicBezTo>
                  <a:lnTo>
                    <a:pt x="155" y="1192"/>
                  </a:lnTo>
                  <a:close/>
                  <a:moveTo>
                    <a:pt x="191" y="1216"/>
                  </a:moveTo>
                  <a:lnTo>
                    <a:pt x="155" y="1228"/>
                  </a:lnTo>
                  <a:cubicBezTo>
                    <a:pt x="155" y="1228"/>
                    <a:pt x="143" y="1228"/>
                    <a:pt x="191" y="1216"/>
                  </a:cubicBezTo>
                  <a:close/>
                  <a:moveTo>
                    <a:pt x="1513" y="1288"/>
                  </a:moveTo>
                  <a:lnTo>
                    <a:pt x="1513" y="1288"/>
                  </a:lnTo>
                  <a:cubicBezTo>
                    <a:pt x="1519" y="1294"/>
                    <a:pt x="1526" y="1297"/>
                    <a:pt x="1536" y="1301"/>
                  </a:cubicBezTo>
                  <a:lnTo>
                    <a:pt x="1536" y="1301"/>
                  </a:lnTo>
                  <a:lnTo>
                    <a:pt x="1536" y="1299"/>
                  </a:lnTo>
                  <a:lnTo>
                    <a:pt x="1513" y="1288"/>
                  </a:lnTo>
                  <a:close/>
                  <a:moveTo>
                    <a:pt x="298" y="1121"/>
                  </a:moveTo>
                  <a:cubicBezTo>
                    <a:pt x="277" y="1121"/>
                    <a:pt x="255" y="1121"/>
                    <a:pt x="242" y="1130"/>
                  </a:cubicBezTo>
                  <a:lnTo>
                    <a:pt x="242" y="1130"/>
                  </a:lnTo>
                  <a:cubicBezTo>
                    <a:pt x="209" y="1133"/>
                    <a:pt x="174" y="1133"/>
                    <a:pt x="143" y="1133"/>
                  </a:cubicBezTo>
                  <a:lnTo>
                    <a:pt x="167" y="1133"/>
                  </a:lnTo>
                  <a:cubicBezTo>
                    <a:pt x="167" y="1133"/>
                    <a:pt x="59" y="1182"/>
                    <a:pt x="84" y="1182"/>
                  </a:cubicBezTo>
                  <a:cubicBezTo>
                    <a:pt x="86" y="1182"/>
                    <a:pt x="90" y="1181"/>
                    <a:pt x="96" y="1180"/>
                  </a:cubicBezTo>
                  <a:cubicBezTo>
                    <a:pt x="101" y="1180"/>
                    <a:pt x="112" y="1178"/>
                    <a:pt x="124" y="1174"/>
                  </a:cubicBezTo>
                  <a:lnTo>
                    <a:pt x="124" y="1174"/>
                  </a:lnTo>
                  <a:cubicBezTo>
                    <a:pt x="117" y="1178"/>
                    <a:pt x="118" y="1180"/>
                    <a:pt x="131" y="1180"/>
                  </a:cubicBezTo>
                  <a:cubicBezTo>
                    <a:pt x="136" y="1180"/>
                    <a:pt x="142" y="1180"/>
                    <a:pt x="151" y="1179"/>
                  </a:cubicBezTo>
                  <a:lnTo>
                    <a:pt x="151" y="1179"/>
                  </a:lnTo>
                  <a:cubicBezTo>
                    <a:pt x="133" y="1183"/>
                    <a:pt x="117" y="1188"/>
                    <a:pt x="108" y="1192"/>
                  </a:cubicBezTo>
                  <a:lnTo>
                    <a:pt x="155" y="1192"/>
                  </a:lnTo>
                  <a:cubicBezTo>
                    <a:pt x="167" y="1192"/>
                    <a:pt x="179" y="1192"/>
                    <a:pt x="143" y="1216"/>
                  </a:cubicBezTo>
                  <a:cubicBezTo>
                    <a:pt x="119" y="1224"/>
                    <a:pt x="105" y="1238"/>
                    <a:pt x="115" y="1238"/>
                  </a:cubicBezTo>
                  <a:cubicBezTo>
                    <a:pt x="120" y="1238"/>
                    <a:pt x="129" y="1235"/>
                    <a:pt x="143" y="1228"/>
                  </a:cubicBezTo>
                  <a:cubicBezTo>
                    <a:pt x="151" y="1228"/>
                    <a:pt x="143" y="1239"/>
                    <a:pt x="151" y="1239"/>
                  </a:cubicBezTo>
                  <a:cubicBezTo>
                    <a:pt x="155" y="1239"/>
                    <a:pt x="163" y="1236"/>
                    <a:pt x="179" y="1228"/>
                  </a:cubicBezTo>
                  <a:lnTo>
                    <a:pt x="179" y="1228"/>
                  </a:lnTo>
                  <a:cubicBezTo>
                    <a:pt x="150" y="1247"/>
                    <a:pt x="83" y="1297"/>
                    <a:pt x="114" y="1297"/>
                  </a:cubicBezTo>
                  <a:cubicBezTo>
                    <a:pt x="121" y="1297"/>
                    <a:pt x="134" y="1294"/>
                    <a:pt x="155" y="1288"/>
                  </a:cubicBezTo>
                  <a:lnTo>
                    <a:pt x="155" y="1288"/>
                  </a:lnTo>
                  <a:cubicBezTo>
                    <a:pt x="104" y="1312"/>
                    <a:pt x="89" y="1320"/>
                    <a:pt x="93" y="1320"/>
                  </a:cubicBezTo>
                  <a:cubicBezTo>
                    <a:pt x="100" y="1320"/>
                    <a:pt x="162" y="1296"/>
                    <a:pt x="191" y="1287"/>
                  </a:cubicBezTo>
                  <a:lnTo>
                    <a:pt x="191" y="1287"/>
                  </a:lnTo>
                  <a:cubicBezTo>
                    <a:pt x="191" y="1287"/>
                    <a:pt x="191" y="1288"/>
                    <a:pt x="191" y="1288"/>
                  </a:cubicBezTo>
                  <a:cubicBezTo>
                    <a:pt x="191" y="1288"/>
                    <a:pt x="191" y="1287"/>
                    <a:pt x="191" y="1287"/>
                  </a:cubicBezTo>
                  <a:lnTo>
                    <a:pt x="191" y="1287"/>
                  </a:lnTo>
                  <a:cubicBezTo>
                    <a:pt x="191" y="1287"/>
                    <a:pt x="191" y="1287"/>
                    <a:pt x="191" y="1287"/>
                  </a:cubicBezTo>
                  <a:lnTo>
                    <a:pt x="191" y="1287"/>
                  </a:lnTo>
                  <a:cubicBezTo>
                    <a:pt x="196" y="1285"/>
                    <a:pt x="244" y="1257"/>
                    <a:pt x="241" y="1257"/>
                  </a:cubicBezTo>
                  <a:lnTo>
                    <a:pt x="241" y="1257"/>
                  </a:lnTo>
                  <a:cubicBezTo>
                    <a:pt x="241" y="1257"/>
                    <a:pt x="236" y="1259"/>
                    <a:pt x="227" y="1264"/>
                  </a:cubicBezTo>
                  <a:cubicBezTo>
                    <a:pt x="274" y="1240"/>
                    <a:pt x="251" y="1216"/>
                    <a:pt x="251" y="1216"/>
                  </a:cubicBezTo>
                  <a:cubicBezTo>
                    <a:pt x="247" y="1212"/>
                    <a:pt x="241" y="1211"/>
                    <a:pt x="236" y="1211"/>
                  </a:cubicBezTo>
                  <a:cubicBezTo>
                    <a:pt x="225" y="1211"/>
                    <a:pt x="215" y="1216"/>
                    <a:pt x="215" y="1216"/>
                  </a:cubicBezTo>
                  <a:cubicBezTo>
                    <a:pt x="203" y="1216"/>
                    <a:pt x="262" y="1192"/>
                    <a:pt x="239" y="1192"/>
                  </a:cubicBezTo>
                  <a:cubicBezTo>
                    <a:pt x="215" y="1192"/>
                    <a:pt x="191" y="1204"/>
                    <a:pt x="167" y="1204"/>
                  </a:cubicBezTo>
                  <a:cubicBezTo>
                    <a:pt x="167" y="1204"/>
                    <a:pt x="281" y="1178"/>
                    <a:pt x="276" y="1178"/>
                  </a:cubicBezTo>
                  <a:lnTo>
                    <a:pt x="276" y="1178"/>
                  </a:lnTo>
                  <a:cubicBezTo>
                    <a:pt x="275" y="1178"/>
                    <a:pt x="271" y="1179"/>
                    <a:pt x="262" y="1180"/>
                  </a:cubicBezTo>
                  <a:lnTo>
                    <a:pt x="203" y="1180"/>
                  </a:lnTo>
                  <a:cubicBezTo>
                    <a:pt x="193" y="1183"/>
                    <a:pt x="188" y="1184"/>
                    <a:pt x="185" y="1184"/>
                  </a:cubicBezTo>
                  <a:cubicBezTo>
                    <a:pt x="181" y="1184"/>
                    <a:pt x="184" y="1181"/>
                    <a:pt x="186" y="1179"/>
                  </a:cubicBezTo>
                  <a:lnTo>
                    <a:pt x="186" y="1179"/>
                  </a:lnTo>
                  <a:cubicBezTo>
                    <a:pt x="214" y="1176"/>
                    <a:pt x="240" y="1167"/>
                    <a:pt x="259" y="1158"/>
                  </a:cubicBezTo>
                  <a:lnTo>
                    <a:pt x="259" y="1158"/>
                  </a:lnTo>
                  <a:cubicBezTo>
                    <a:pt x="243" y="1162"/>
                    <a:pt x="184" y="1174"/>
                    <a:pt x="151" y="1179"/>
                  </a:cubicBezTo>
                  <a:lnTo>
                    <a:pt x="151" y="1179"/>
                  </a:lnTo>
                  <a:cubicBezTo>
                    <a:pt x="179" y="1171"/>
                    <a:pt x="212" y="1164"/>
                    <a:pt x="227" y="1157"/>
                  </a:cubicBezTo>
                  <a:lnTo>
                    <a:pt x="227" y="1157"/>
                  </a:lnTo>
                  <a:lnTo>
                    <a:pt x="179" y="1168"/>
                  </a:lnTo>
                  <a:cubicBezTo>
                    <a:pt x="150" y="1168"/>
                    <a:pt x="153" y="1168"/>
                    <a:pt x="175" y="1155"/>
                  </a:cubicBezTo>
                  <a:lnTo>
                    <a:pt x="175" y="1155"/>
                  </a:lnTo>
                  <a:cubicBezTo>
                    <a:pt x="172" y="1156"/>
                    <a:pt x="170" y="1157"/>
                    <a:pt x="167" y="1157"/>
                  </a:cubicBezTo>
                  <a:lnTo>
                    <a:pt x="167" y="1157"/>
                  </a:lnTo>
                  <a:cubicBezTo>
                    <a:pt x="171" y="1156"/>
                    <a:pt x="175" y="1154"/>
                    <a:pt x="179" y="1153"/>
                  </a:cubicBezTo>
                  <a:lnTo>
                    <a:pt x="179" y="1153"/>
                  </a:lnTo>
                  <a:cubicBezTo>
                    <a:pt x="177" y="1153"/>
                    <a:pt x="176" y="1154"/>
                    <a:pt x="175" y="1155"/>
                  </a:cubicBezTo>
                  <a:lnTo>
                    <a:pt x="175" y="1155"/>
                  </a:lnTo>
                  <a:cubicBezTo>
                    <a:pt x="199" y="1147"/>
                    <a:pt x="228" y="1139"/>
                    <a:pt x="253" y="1133"/>
                  </a:cubicBezTo>
                  <a:lnTo>
                    <a:pt x="253" y="1133"/>
                  </a:lnTo>
                  <a:cubicBezTo>
                    <a:pt x="272" y="1132"/>
                    <a:pt x="289" y="1130"/>
                    <a:pt x="298" y="1121"/>
                  </a:cubicBezTo>
                  <a:lnTo>
                    <a:pt x="298" y="1121"/>
                  </a:lnTo>
                  <a:cubicBezTo>
                    <a:pt x="298" y="1121"/>
                    <a:pt x="298" y="1121"/>
                    <a:pt x="298" y="1121"/>
                  </a:cubicBezTo>
                  <a:close/>
                  <a:moveTo>
                    <a:pt x="334" y="1304"/>
                  </a:moveTo>
                  <a:cubicBezTo>
                    <a:pt x="333" y="1304"/>
                    <a:pt x="317" y="1316"/>
                    <a:pt x="310" y="1323"/>
                  </a:cubicBezTo>
                  <a:cubicBezTo>
                    <a:pt x="329" y="1309"/>
                    <a:pt x="335" y="1304"/>
                    <a:pt x="334" y="1304"/>
                  </a:cubicBezTo>
                  <a:close/>
                  <a:moveTo>
                    <a:pt x="310" y="1323"/>
                  </a:moveTo>
                  <a:lnTo>
                    <a:pt x="286" y="1335"/>
                  </a:lnTo>
                  <a:lnTo>
                    <a:pt x="293" y="1335"/>
                  </a:lnTo>
                  <a:cubicBezTo>
                    <a:pt x="298" y="1332"/>
                    <a:pt x="304" y="1328"/>
                    <a:pt x="310" y="1323"/>
                  </a:cubicBezTo>
                  <a:close/>
                  <a:moveTo>
                    <a:pt x="302" y="1232"/>
                  </a:moveTo>
                  <a:cubicBezTo>
                    <a:pt x="295" y="1232"/>
                    <a:pt x="198" y="1284"/>
                    <a:pt x="191" y="1287"/>
                  </a:cubicBezTo>
                  <a:lnTo>
                    <a:pt x="191" y="1287"/>
                  </a:lnTo>
                  <a:cubicBezTo>
                    <a:pt x="198" y="1285"/>
                    <a:pt x="203" y="1284"/>
                    <a:pt x="205" y="1284"/>
                  </a:cubicBezTo>
                  <a:cubicBezTo>
                    <a:pt x="207" y="1284"/>
                    <a:pt x="207" y="1285"/>
                    <a:pt x="203" y="1288"/>
                  </a:cubicBezTo>
                  <a:cubicBezTo>
                    <a:pt x="172" y="1298"/>
                    <a:pt x="124" y="1326"/>
                    <a:pt x="141" y="1326"/>
                  </a:cubicBezTo>
                  <a:cubicBezTo>
                    <a:pt x="144" y="1326"/>
                    <a:pt x="149" y="1325"/>
                    <a:pt x="155" y="1323"/>
                  </a:cubicBezTo>
                  <a:cubicBezTo>
                    <a:pt x="161" y="1323"/>
                    <a:pt x="193" y="1310"/>
                    <a:pt x="222" y="1298"/>
                  </a:cubicBezTo>
                  <a:lnTo>
                    <a:pt x="222" y="1298"/>
                  </a:lnTo>
                  <a:cubicBezTo>
                    <a:pt x="221" y="1300"/>
                    <a:pt x="219" y="1303"/>
                    <a:pt x="218" y="1305"/>
                  </a:cubicBezTo>
                  <a:lnTo>
                    <a:pt x="218" y="1305"/>
                  </a:lnTo>
                  <a:cubicBezTo>
                    <a:pt x="219" y="1305"/>
                    <a:pt x="219" y="1305"/>
                    <a:pt x="220" y="1304"/>
                  </a:cubicBezTo>
                  <a:lnTo>
                    <a:pt x="220" y="1304"/>
                  </a:lnTo>
                  <a:cubicBezTo>
                    <a:pt x="219" y="1305"/>
                    <a:pt x="218" y="1305"/>
                    <a:pt x="218" y="1306"/>
                  </a:cubicBezTo>
                  <a:lnTo>
                    <a:pt x="218" y="1306"/>
                  </a:lnTo>
                  <a:cubicBezTo>
                    <a:pt x="218" y="1306"/>
                    <a:pt x="218" y="1306"/>
                    <a:pt x="218" y="1305"/>
                  </a:cubicBezTo>
                  <a:lnTo>
                    <a:pt x="218" y="1305"/>
                  </a:lnTo>
                  <a:cubicBezTo>
                    <a:pt x="205" y="1312"/>
                    <a:pt x="197" y="1318"/>
                    <a:pt x="203" y="1323"/>
                  </a:cubicBezTo>
                  <a:cubicBezTo>
                    <a:pt x="210" y="1323"/>
                    <a:pt x="217" y="1320"/>
                    <a:pt x="225" y="1317"/>
                  </a:cubicBezTo>
                  <a:lnTo>
                    <a:pt x="225" y="1317"/>
                  </a:lnTo>
                  <a:cubicBezTo>
                    <a:pt x="215" y="1323"/>
                    <a:pt x="206" y="1329"/>
                    <a:pt x="197" y="1335"/>
                  </a:cubicBezTo>
                  <a:lnTo>
                    <a:pt x="197" y="1335"/>
                  </a:lnTo>
                  <a:cubicBezTo>
                    <a:pt x="219" y="1324"/>
                    <a:pt x="241" y="1314"/>
                    <a:pt x="262" y="1299"/>
                  </a:cubicBezTo>
                  <a:cubicBezTo>
                    <a:pt x="262" y="1298"/>
                    <a:pt x="262" y="1297"/>
                    <a:pt x="260" y="1297"/>
                  </a:cubicBezTo>
                  <a:cubicBezTo>
                    <a:pt x="255" y="1297"/>
                    <a:pt x="240" y="1309"/>
                    <a:pt x="225" y="1317"/>
                  </a:cubicBezTo>
                  <a:lnTo>
                    <a:pt x="225" y="1317"/>
                  </a:lnTo>
                  <a:cubicBezTo>
                    <a:pt x="245" y="1303"/>
                    <a:pt x="266" y="1289"/>
                    <a:pt x="286" y="1276"/>
                  </a:cubicBezTo>
                  <a:cubicBezTo>
                    <a:pt x="292" y="1270"/>
                    <a:pt x="295" y="1267"/>
                    <a:pt x="292" y="1267"/>
                  </a:cubicBezTo>
                  <a:cubicBezTo>
                    <a:pt x="289" y="1267"/>
                    <a:pt x="280" y="1270"/>
                    <a:pt x="262" y="1276"/>
                  </a:cubicBezTo>
                  <a:cubicBezTo>
                    <a:pt x="255" y="1281"/>
                    <a:pt x="247" y="1286"/>
                    <a:pt x="240" y="1291"/>
                  </a:cubicBezTo>
                  <a:lnTo>
                    <a:pt x="240" y="1291"/>
                  </a:lnTo>
                  <a:cubicBezTo>
                    <a:pt x="259" y="1282"/>
                    <a:pt x="274" y="1276"/>
                    <a:pt x="274" y="1276"/>
                  </a:cubicBezTo>
                  <a:lnTo>
                    <a:pt x="274" y="1276"/>
                  </a:lnTo>
                  <a:cubicBezTo>
                    <a:pt x="256" y="1288"/>
                    <a:pt x="235" y="1297"/>
                    <a:pt x="220" y="1304"/>
                  </a:cubicBezTo>
                  <a:lnTo>
                    <a:pt x="220" y="1304"/>
                  </a:lnTo>
                  <a:cubicBezTo>
                    <a:pt x="225" y="1300"/>
                    <a:pt x="232" y="1296"/>
                    <a:pt x="240" y="1291"/>
                  </a:cubicBezTo>
                  <a:lnTo>
                    <a:pt x="240" y="1291"/>
                  </a:lnTo>
                  <a:cubicBezTo>
                    <a:pt x="234" y="1293"/>
                    <a:pt x="228" y="1296"/>
                    <a:pt x="222" y="1298"/>
                  </a:cubicBezTo>
                  <a:lnTo>
                    <a:pt x="222" y="1298"/>
                  </a:lnTo>
                  <a:cubicBezTo>
                    <a:pt x="232" y="1283"/>
                    <a:pt x="243" y="1276"/>
                    <a:pt x="262" y="1276"/>
                  </a:cubicBezTo>
                  <a:lnTo>
                    <a:pt x="286" y="1252"/>
                  </a:lnTo>
                  <a:lnTo>
                    <a:pt x="286" y="1252"/>
                  </a:lnTo>
                  <a:cubicBezTo>
                    <a:pt x="286" y="1252"/>
                    <a:pt x="215" y="1288"/>
                    <a:pt x="203" y="1299"/>
                  </a:cubicBezTo>
                  <a:cubicBezTo>
                    <a:pt x="191" y="1299"/>
                    <a:pt x="262" y="1252"/>
                    <a:pt x="274" y="1252"/>
                  </a:cubicBezTo>
                  <a:cubicBezTo>
                    <a:pt x="297" y="1238"/>
                    <a:pt x="304" y="1232"/>
                    <a:pt x="302" y="1232"/>
                  </a:cubicBezTo>
                  <a:close/>
                  <a:moveTo>
                    <a:pt x="293" y="1335"/>
                  </a:moveTo>
                  <a:cubicBezTo>
                    <a:pt x="291" y="1337"/>
                    <a:pt x="289" y="1338"/>
                    <a:pt x="287" y="1340"/>
                  </a:cubicBezTo>
                  <a:lnTo>
                    <a:pt x="287" y="1340"/>
                  </a:lnTo>
                  <a:cubicBezTo>
                    <a:pt x="290" y="1338"/>
                    <a:pt x="294" y="1336"/>
                    <a:pt x="298" y="1335"/>
                  </a:cubicBezTo>
                  <a:close/>
                  <a:moveTo>
                    <a:pt x="287" y="1340"/>
                  </a:moveTo>
                  <a:cubicBezTo>
                    <a:pt x="280" y="1342"/>
                    <a:pt x="274" y="1345"/>
                    <a:pt x="268" y="1349"/>
                  </a:cubicBezTo>
                  <a:lnTo>
                    <a:pt x="268" y="1349"/>
                  </a:lnTo>
                  <a:cubicBezTo>
                    <a:pt x="272" y="1348"/>
                    <a:pt x="278" y="1345"/>
                    <a:pt x="287" y="1340"/>
                  </a:cubicBezTo>
                  <a:close/>
                  <a:moveTo>
                    <a:pt x="286" y="1299"/>
                  </a:moveTo>
                  <a:cubicBezTo>
                    <a:pt x="251" y="1311"/>
                    <a:pt x="215" y="1335"/>
                    <a:pt x="179" y="1347"/>
                  </a:cubicBezTo>
                  <a:cubicBezTo>
                    <a:pt x="185" y="1343"/>
                    <a:pt x="191" y="1339"/>
                    <a:pt x="197" y="1335"/>
                  </a:cubicBezTo>
                  <a:lnTo>
                    <a:pt x="197" y="1335"/>
                  </a:lnTo>
                  <a:cubicBezTo>
                    <a:pt x="183" y="1342"/>
                    <a:pt x="169" y="1350"/>
                    <a:pt x="155" y="1359"/>
                  </a:cubicBezTo>
                  <a:cubicBezTo>
                    <a:pt x="149" y="1365"/>
                    <a:pt x="149" y="1368"/>
                    <a:pt x="155" y="1368"/>
                  </a:cubicBezTo>
                  <a:cubicBezTo>
                    <a:pt x="161" y="1368"/>
                    <a:pt x="173" y="1365"/>
                    <a:pt x="191" y="1359"/>
                  </a:cubicBezTo>
                  <a:cubicBezTo>
                    <a:pt x="199" y="1355"/>
                    <a:pt x="206" y="1354"/>
                    <a:pt x="211" y="1354"/>
                  </a:cubicBezTo>
                  <a:cubicBezTo>
                    <a:pt x="221" y="1354"/>
                    <a:pt x="227" y="1359"/>
                    <a:pt x="227" y="1359"/>
                  </a:cubicBezTo>
                  <a:cubicBezTo>
                    <a:pt x="227" y="1359"/>
                    <a:pt x="233" y="1362"/>
                    <a:pt x="234" y="1368"/>
                  </a:cubicBezTo>
                  <a:lnTo>
                    <a:pt x="234" y="1368"/>
                  </a:lnTo>
                  <a:cubicBezTo>
                    <a:pt x="246" y="1362"/>
                    <a:pt x="257" y="1355"/>
                    <a:pt x="268" y="1349"/>
                  </a:cubicBezTo>
                  <a:lnTo>
                    <a:pt x="268" y="1349"/>
                  </a:lnTo>
                  <a:cubicBezTo>
                    <a:pt x="267" y="1349"/>
                    <a:pt x="266" y="1349"/>
                    <a:pt x="265" y="1349"/>
                  </a:cubicBezTo>
                  <a:cubicBezTo>
                    <a:pt x="262" y="1349"/>
                    <a:pt x="262" y="1347"/>
                    <a:pt x="262" y="1347"/>
                  </a:cubicBezTo>
                  <a:cubicBezTo>
                    <a:pt x="256" y="1341"/>
                    <a:pt x="256" y="1341"/>
                    <a:pt x="258" y="1341"/>
                  </a:cubicBezTo>
                  <a:cubicBezTo>
                    <a:pt x="259" y="1341"/>
                    <a:pt x="262" y="1341"/>
                    <a:pt x="262" y="1335"/>
                  </a:cubicBezTo>
                  <a:cubicBezTo>
                    <a:pt x="262" y="1323"/>
                    <a:pt x="274" y="1323"/>
                    <a:pt x="286" y="1311"/>
                  </a:cubicBezTo>
                  <a:lnTo>
                    <a:pt x="286" y="1299"/>
                  </a:lnTo>
                  <a:close/>
                  <a:moveTo>
                    <a:pt x="381" y="1359"/>
                  </a:moveTo>
                  <a:cubicBezTo>
                    <a:pt x="372" y="1366"/>
                    <a:pt x="365" y="1373"/>
                    <a:pt x="360" y="1379"/>
                  </a:cubicBezTo>
                  <a:lnTo>
                    <a:pt x="360" y="1379"/>
                  </a:lnTo>
                  <a:cubicBezTo>
                    <a:pt x="369" y="1372"/>
                    <a:pt x="376" y="1364"/>
                    <a:pt x="381" y="1359"/>
                  </a:cubicBezTo>
                  <a:close/>
                  <a:moveTo>
                    <a:pt x="381" y="1430"/>
                  </a:moveTo>
                  <a:cubicBezTo>
                    <a:pt x="349" y="1452"/>
                    <a:pt x="356" y="1444"/>
                    <a:pt x="357" y="1452"/>
                  </a:cubicBezTo>
                  <a:lnTo>
                    <a:pt x="357" y="1452"/>
                  </a:lnTo>
                  <a:cubicBezTo>
                    <a:pt x="366" y="1445"/>
                    <a:pt x="374" y="1438"/>
                    <a:pt x="381" y="1430"/>
                  </a:cubicBezTo>
                  <a:close/>
                  <a:moveTo>
                    <a:pt x="317" y="1344"/>
                  </a:moveTo>
                  <a:cubicBezTo>
                    <a:pt x="306" y="1344"/>
                    <a:pt x="276" y="1357"/>
                    <a:pt x="234" y="1372"/>
                  </a:cubicBezTo>
                  <a:lnTo>
                    <a:pt x="234" y="1372"/>
                  </a:lnTo>
                  <a:cubicBezTo>
                    <a:pt x="235" y="1371"/>
                    <a:pt x="234" y="1370"/>
                    <a:pt x="234" y="1368"/>
                  </a:cubicBezTo>
                  <a:lnTo>
                    <a:pt x="234" y="1368"/>
                  </a:lnTo>
                  <a:cubicBezTo>
                    <a:pt x="225" y="1374"/>
                    <a:pt x="214" y="1379"/>
                    <a:pt x="203" y="1383"/>
                  </a:cubicBezTo>
                  <a:cubicBezTo>
                    <a:pt x="214" y="1379"/>
                    <a:pt x="225" y="1375"/>
                    <a:pt x="234" y="1372"/>
                  </a:cubicBezTo>
                  <a:lnTo>
                    <a:pt x="234" y="1372"/>
                  </a:lnTo>
                  <a:cubicBezTo>
                    <a:pt x="234" y="1378"/>
                    <a:pt x="229" y="1385"/>
                    <a:pt x="215" y="1395"/>
                  </a:cubicBezTo>
                  <a:cubicBezTo>
                    <a:pt x="186" y="1414"/>
                    <a:pt x="164" y="1434"/>
                    <a:pt x="171" y="1434"/>
                  </a:cubicBezTo>
                  <a:cubicBezTo>
                    <a:pt x="172" y="1434"/>
                    <a:pt x="175" y="1433"/>
                    <a:pt x="179" y="1430"/>
                  </a:cubicBezTo>
                  <a:cubicBezTo>
                    <a:pt x="215" y="1430"/>
                    <a:pt x="227" y="1407"/>
                    <a:pt x="239" y="1407"/>
                  </a:cubicBezTo>
                  <a:lnTo>
                    <a:pt x="239" y="1407"/>
                  </a:lnTo>
                  <a:cubicBezTo>
                    <a:pt x="251" y="1418"/>
                    <a:pt x="239" y="1430"/>
                    <a:pt x="227" y="1442"/>
                  </a:cubicBezTo>
                  <a:cubicBezTo>
                    <a:pt x="227" y="1442"/>
                    <a:pt x="218" y="1469"/>
                    <a:pt x="223" y="1469"/>
                  </a:cubicBezTo>
                  <a:cubicBezTo>
                    <a:pt x="224" y="1469"/>
                    <a:pt x="225" y="1468"/>
                    <a:pt x="227" y="1466"/>
                  </a:cubicBezTo>
                  <a:cubicBezTo>
                    <a:pt x="247" y="1446"/>
                    <a:pt x="257" y="1440"/>
                    <a:pt x="262" y="1440"/>
                  </a:cubicBezTo>
                  <a:cubicBezTo>
                    <a:pt x="273" y="1440"/>
                    <a:pt x="262" y="1466"/>
                    <a:pt x="262" y="1466"/>
                  </a:cubicBezTo>
                  <a:cubicBezTo>
                    <a:pt x="262" y="1466"/>
                    <a:pt x="262" y="1471"/>
                    <a:pt x="266" y="1475"/>
                  </a:cubicBezTo>
                  <a:lnTo>
                    <a:pt x="266" y="1475"/>
                  </a:lnTo>
                  <a:cubicBezTo>
                    <a:pt x="270" y="1466"/>
                    <a:pt x="282" y="1456"/>
                    <a:pt x="310" y="1442"/>
                  </a:cubicBezTo>
                  <a:cubicBezTo>
                    <a:pt x="346" y="1419"/>
                    <a:pt x="346" y="1430"/>
                    <a:pt x="381" y="1395"/>
                  </a:cubicBezTo>
                  <a:lnTo>
                    <a:pt x="381" y="1395"/>
                  </a:lnTo>
                  <a:cubicBezTo>
                    <a:pt x="371" y="1405"/>
                    <a:pt x="363" y="1409"/>
                    <a:pt x="357" y="1409"/>
                  </a:cubicBezTo>
                  <a:cubicBezTo>
                    <a:pt x="348" y="1409"/>
                    <a:pt x="347" y="1396"/>
                    <a:pt x="360" y="1379"/>
                  </a:cubicBezTo>
                  <a:lnTo>
                    <a:pt x="360" y="1379"/>
                  </a:lnTo>
                  <a:cubicBezTo>
                    <a:pt x="349" y="1389"/>
                    <a:pt x="335" y="1400"/>
                    <a:pt x="322" y="1407"/>
                  </a:cubicBezTo>
                  <a:cubicBezTo>
                    <a:pt x="322" y="1407"/>
                    <a:pt x="310" y="1407"/>
                    <a:pt x="286" y="1418"/>
                  </a:cubicBezTo>
                  <a:cubicBezTo>
                    <a:pt x="346" y="1371"/>
                    <a:pt x="334" y="1347"/>
                    <a:pt x="322" y="1347"/>
                  </a:cubicBezTo>
                  <a:cubicBezTo>
                    <a:pt x="322" y="1345"/>
                    <a:pt x="320" y="1344"/>
                    <a:pt x="317" y="1344"/>
                  </a:cubicBezTo>
                  <a:close/>
                  <a:moveTo>
                    <a:pt x="338" y="1441"/>
                  </a:moveTo>
                  <a:lnTo>
                    <a:pt x="338" y="1441"/>
                  </a:lnTo>
                  <a:cubicBezTo>
                    <a:pt x="337" y="1441"/>
                    <a:pt x="336" y="1441"/>
                    <a:pt x="334" y="1442"/>
                  </a:cubicBezTo>
                  <a:cubicBezTo>
                    <a:pt x="322" y="1454"/>
                    <a:pt x="310" y="1466"/>
                    <a:pt x="298" y="1478"/>
                  </a:cubicBezTo>
                  <a:lnTo>
                    <a:pt x="310" y="1478"/>
                  </a:lnTo>
                  <a:cubicBezTo>
                    <a:pt x="324" y="1463"/>
                    <a:pt x="344" y="1441"/>
                    <a:pt x="338" y="1441"/>
                  </a:cubicBezTo>
                  <a:close/>
                  <a:moveTo>
                    <a:pt x="291" y="1463"/>
                  </a:moveTo>
                  <a:cubicBezTo>
                    <a:pt x="290" y="1463"/>
                    <a:pt x="289" y="1464"/>
                    <a:pt x="286" y="1466"/>
                  </a:cubicBezTo>
                  <a:cubicBezTo>
                    <a:pt x="274" y="1478"/>
                    <a:pt x="286" y="1478"/>
                    <a:pt x="274" y="1478"/>
                  </a:cubicBezTo>
                  <a:cubicBezTo>
                    <a:pt x="270" y="1478"/>
                    <a:pt x="267" y="1477"/>
                    <a:pt x="266" y="1475"/>
                  </a:cubicBezTo>
                  <a:lnTo>
                    <a:pt x="266" y="1475"/>
                  </a:lnTo>
                  <a:cubicBezTo>
                    <a:pt x="262" y="1480"/>
                    <a:pt x="262" y="1485"/>
                    <a:pt x="262" y="1490"/>
                  </a:cubicBezTo>
                  <a:cubicBezTo>
                    <a:pt x="274" y="1490"/>
                    <a:pt x="274" y="1490"/>
                    <a:pt x="298" y="1478"/>
                  </a:cubicBezTo>
                  <a:lnTo>
                    <a:pt x="286" y="1478"/>
                  </a:lnTo>
                  <a:cubicBezTo>
                    <a:pt x="286" y="1478"/>
                    <a:pt x="294" y="1463"/>
                    <a:pt x="291" y="1463"/>
                  </a:cubicBezTo>
                  <a:close/>
                  <a:moveTo>
                    <a:pt x="1203" y="1466"/>
                  </a:moveTo>
                  <a:lnTo>
                    <a:pt x="1203" y="1466"/>
                  </a:lnTo>
                  <a:cubicBezTo>
                    <a:pt x="1211" y="1491"/>
                    <a:pt x="1225" y="1520"/>
                    <a:pt x="1240" y="1545"/>
                  </a:cubicBezTo>
                  <a:lnTo>
                    <a:pt x="1240" y="1545"/>
                  </a:lnTo>
                  <a:cubicBezTo>
                    <a:pt x="1229" y="1518"/>
                    <a:pt x="1216" y="1492"/>
                    <a:pt x="1203" y="1466"/>
                  </a:cubicBezTo>
                  <a:close/>
                  <a:moveTo>
                    <a:pt x="846" y="1585"/>
                  </a:moveTo>
                  <a:lnTo>
                    <a:pt x="842" y="1606"/>
                  </a:lnTo>
                  <a:lnTo>
                    <a:pt x="842" y="1606"/>
                  </a:lnTo>
                  <a:cubicBezTo>
                    <a:pt x="843" y="1603"/>
                    <a:pt x="844" y="1600"/>
                    <a:pt x="846" y="1597"/>
                  </a:cubicBezTo>
                  <a:lnTo>
                    <a:pt x="846" y="1585"/>
                  </a:lnTo>
                  <a:close/>
                  <a:moveTo>
                    <a:pt x="822" y="1621"/>
                  </a:moveTo>
                  <a:cubicBezTo>
                    <a:pt x="822" y="1621"/>
                    <a:pt x="822" y="1621"/>
                    <a:pt x="822" y="1621"/>
                  </a:cubicBezTo>
                  <a:lnTo>
                    <a:pt x="822" y="1621"/>
                  </a:lnTo>
                  <a:close/>
                  <a:moveTo>
                    <a:pt x="842" y="1606"/>
                  </a:moveTo>
                  <a:lnTo>
                    <a:pt x="842" y="1606"/>
                  </a:lnTo>
                  <a:cubicBezTo>
                    <a:pt x="838" y="1615"/>
                    <a:pt x="836" y="1623"/>
                    <a:pt x="837" y="1629"/>
                  </a:cubicBezTo>
                  <a:lnTo>
                    <a:pt x="837" y="1629"/>
                  </a:lnTo>
                  <a:lnTo>
                    <a:pt x="842" y="1606"/>
                  </a:lnTo>
                  <a:close/>
                  <a:moveTo>
                    <a:pt x="1108" y="1644"/>
                  </a:moveTo>
                  <a:cubicBezTo>
                    <a:pt x="1108" y="1644"/>
                    <a:pt x="1108" y="1644"/>
                    <a:pt x="1108" y="1645"/>
                  </a:cubicBezTo>
                  <a:cubicBezTo>
                    <a:pt x="1108" y="1645"/>
                    <a:pt x="1110" y="1649"/>
                    <a:pt x="1112" y="1652"/>
                  </a:cubicBezTo>
                  <a:lnTo>
                    <a:pt x="1112" y="1652"/>
                  </a:lnTo>
                  <a:cubicBezTo>
                    <a:pt x="1110" y="1647"/>
                    <a:pt x="1109" y="1644"/>
                    <a:pt x="1108" y="1644"/>
                  </a:cubicBezTo>
                  <a:close/>
                  <a:moveTo>
                    <a:pt x="1219" y="1619"/>
                  </a:moveTo>
                  <a:cubicBezTo>
                    <a:pt x="1233" y="1619"/>
                    <a:pt x="1261" y="1670"/>
                    <a:pt x="1251" y="1680"/>
                  </a:cubicBezTo>
                  <a:lnTo>
                    <a:pt x="1251" y="1669"/>
                  </a:lnTo>
                  <a:cubicBezTo>
                    <a:pt x="1251" y="1669"/>
                    <a:pt x="1215" y="1621"/>
                    <a:pt x="1215" y="1621"/>
                  </a:cubicBezTo>
                  <a:cubicBezTo>
                    <a:pt x="1216" y="1620"/>
                    <a:pt x="1217" y="1619"/>
                    <a:pt x="1219" y="1619"/>
                  </a:cubicBezTo>
                  <a:close/>
                  <a:moveTo>
                    <a:pt x="1286" y="1621"/>
                  </a:moveTo>
                  <a:cubicBezTo>
                    <a:pt x="1286" y="1621"/>
                    <a:pt x="1334" y="1680"/>
                    <a:pt x="1322" y="1680"/>
                  </a:cubicBezTo>
                  <a:lnTo>
                    <a:pt x="1310" y="1680"/>
                  </a:lnTo>
                  <a:cubicBezTo>
                    <a:pt x="1310" y="1680"/>
                    <a:pt x="1274" y="1633"/>
                    <a:pt x="1286" y="1621"/>
                  </a:cubicBezTo>
                  <a:close/>
                  <a:moveTo>
                    <a:pt x="869" y="1633"/>
                  </a:moveTo>
                  <a:cubicBezTo>
                    <a:pt x="867" y="1633"/>
                    <a:pt x="864" y="1660"/>
                    <a:pt x="864" y="1688"/>
                  </a:cubicBezTo>
                  <a:lnTo>
                    <a:pt x="864" y="1688"/>
                  </a:lnTo>
                  <a:cubicBezTo>
                    <a:pt x="867" y="1679"/>
                    <a:pt x="870" y="1668"/>
                    <a:pt x="870" y="1657"/>
                  </a:cubicBezTo>
                  <a:cubicBezTo>
                    <a:pt x="870" y="1655"/>
                    <a:pt x="870" y="1651"/>
                    <a:pt x="870" y="1645"/>
                  </a:cubicBezTo>
                  <a:cubicBezTo>
                    <a:pt x="870" y="1636"/>
                    <a:pt x="869" y="1633"/>
                    <a:pt x="869" y="1633"/>
                  </a:cubicBezTo>
                  <a:close/>
                  <a:moveTo>
                    <a:pt x="1096" y="1609"/>
                  </a:moveTo>
                  <a:lnTo>
                    <a:pt x="1102" y="1633"/>
                  </a:lnTo>
                  <a:lnTo>
                    <a:pt x="1102" y="1633"/>
                  </a:lnTo>
                  <a:cubicBezTo>
                    <a:pt x="1103" y="1633"/>
                    <a:pt x="1104" y="1632"/>
                    <a:pt x="1104" y="1631"/>
                  </a:cubicBezTo>
                  <a:lnTo>
                    <a:pt x="1104" y="1631"/>
                  </a:lnTo>
                  <a:cubicBezTo>
                    <a:pt x="1108" y="1638"/>
                    <a:pt x="1112" y="1647"/>
                    <a:pt x="1115" y="1655"/>
                  </a:cubicBezTo>
                  <a:lnTo>
                    <a:pt x="1115" y="1655"/>
                  </a:lnTo>
                  <a:cubicBezTo>
                    <a:pt x="1114" y="1654"/>
                    <a:pt x="1113" y="1653"/>
                    <a:pt x="1112" y="1652"/>
                  </a:cubicBezTo>
                  <a:lnTo>
                    <a:pt x="1112" y="1652"/>
                  </a:lnTo>
                  <a:cubicBezTo>
                    <a:pt x="1117" y="1665"/>
                    <a:pt x="1126" y="1691"/>
                    <a:pt x="1133" y="1713"/>
                  </a:cubicBezTo>
                  <a:lnTo>
                    <a:pt x="1133" y="1713"/>
                  </a:lnTo>
                  <a:cubicBezTo>
                    <a:pt x="1137" y="1703"/>
                    <a:pt x="1126" y="1679"/>
                    <a:pt x="1115" y="1655"/>
                  </a:cubicBezTo>
                  <a:lnTo>
                    <a:pt x="1115" y="1655"/>
                  </a:lnTo>
                  <a:cubicBezTo>
                    <a:pt x="1116" y="1655"/>
                    <a:pt x="1116" y="1655"/>
                    <a:pt x="1117" y="1655"/>
                  </a:cubicBezTo>
                  <a:cubicBezTo>
                    <a:pt x="1118" y="1655"/>
                    <a:pt x="1120" y="1653"/>
                    <a:pt x="1120" y="1645"/>
                  </a:cubicBezTo>
                  <a:cubicBezTo>
                    <a:pt x="1108" y="1633"/>
                    <a:pt x="1108" y="1621"/>
                    <a:pt x="1108" y="1621"/>
                  </a:cubicBezTo>
                  <a:cubicBezTo>
                    <a:pt x="1108" y="1620"/>
                    <a:pt x="1108" y="1619"/>
                    <a:pt x="1108" y="1619"/>
                  </a:cubicBezTo>
                  <a:cubicBezTo>
                    <a:pt x="1108" y="1619"/>
                    <a:pt x="1107" y="1626"/>
                    <a:pt x="1104" y="1631"/>
                  </a:cubicBezTo>
                  <a:lnTo>
                    <a:pt x="1104" y="1631"/>
                  </a:lnTo>
                  <a:cubicBezTo>
                    <a:pt x="1101" y="1623"/>
                    <a:pt x="1098" y="1616"/>
                    <a:pt x="1096" y="1609"/>
                  </a:cubicBezTo>
                  <a:close/>
                  <a:moveTo>
                    <a:pt x="1013" y="1633"/>
                  </a:moveTo>
                  <a:cubicBezTo>
                    <a:pt x="1024" y="1657"/>
                    <a:pt x="1024" y="1680"/>
                    <a:pt x="1024" y="1692"/>
                  </a:cubicBezTo>
                  <a:lnTo>
                    <a:pt x="1024" y="1716"/>
                  </a:lnTo>
                  <a:cubicBezTo>
                    <a:pt x="1024" y="1716"/>
                    <a:pt x="1019" y="1676"/>
                    <a:pt x="1013" y="1644"/>
                  </a:cubicBezTo>
                  <a:lnTo>
                    <a:pt x="1013" y="1644"/>
                  </a:lnTo>
                  <a:lnTo>
                    <a:pt x="1013" y="1633"/>
                  </a:lnTo>
                  <a:close/>
                  <a:moveTo>
                    <a:pt x="378" y="1713"/>
                  </a:moveTo>
                  <a:cubicBezTo>
                    <a:pt x="376" y="1716"/>
                    <a:pt x="376" y="1718"/>
                    <a:pt x="376" y="1719"/>
                  </a:cubicBezTo>
                  <a:lnTo>
                    <a:pt x="376" y="1719"/>
                  </a:lnTo>
                  <a:cubicBezTo>
                    <a:pt x="376" y="1717"/>
                    <a:pt x="377" y="1715"/>
                    <a:pt x="378" y="1713"/>
                  </a:cubicBezTo>
                  <a:close/>
                  <a:moveTo>
                    <a:pt x="376" y="1719"/>
                  </a:moveTo>
                  <a:lnTo>
                    <a:pt x="376" y="1719"/>
                  </a:lnTo>
                  <a:cubicBezTo>
                    <a:pt x="374" y="1722"/>
                    <a:pt x="372" y="1725"/>
                    <a:pt x="370" y="1728"/>
                  </a:cubicBezTo>
                  <a:cubicBezTo>
                    <a:pt x="377" y="1720"/>
                    <a:pt x="375" y="1723"/>
                    <a:pt x="376" y="1719"/>
                  </a:cubicBezTo>
                  <a:close/>
                  <a:moveTo>
                    <a:pt x="727" y="1692"/>
                  </a:moveTo>
                  <a:cubicBezTo>
                    <a:pt x="727" y="1704"/>
                    <a:pt x="727" y="1764"/>
                    <a:pt x="715" y="1764"/>
                  </a:cubicBezTo>
                  <a:lnTo>
                    <a:pt x="703" y="1764"/>
                  </a:lnTo>
                  <a:cubicBezTo>
                    <a:pt x="703" y="1764"/>
                    <a:pt x="715" y="1692"/>
                    <a:pt x="727" y="1692"/>
                  </a:cubicBezTo>
                  <a:close/>
                  <a:moveTo>
                    <a:pt x="1421" y="1760"/>
                  </a:moveTo>
                  <a:cubicBezTo>
                    <a:pt x="1422" y="1765"/>
                    <a:pt x="1425" y="1770"/>
                    <a:pt x="1429" y="1776"/>
                  </a:cubicBezTo>
                  <a:cubicBezTo>
                    <a:pt x="1427" y="1771"/>
                    <a:pt x="1424" y="1766"/>
                    <a:pt x="1421" y="1760"/>
                  </a:cubicBezTo>
                  <a:close/>
                  <a:moveTo>
                    <a:pt x="1210" y="1812"/>
                  </a:moveTo>
                  <a:cubicBezTo>
                    <a:pt x="1210" y="1813"/>
                    <a:pt x="1211" y="1816"/>
                    <a:pt x="1215" y="1823"/>
                  </a:cubicBezTo>
                  <a:cubicBezTo>
                    <a:pt x="1213" y="1820"/>
                    <a:pt x="1211" y="1816"/>
                    <a:pt x="1210" y="1812"/>
                  </a:cubicBezTo>
                  <a:close/>
                  <a:moveTo>
                    <a:pt x="444" y="1400"/>
                  </a:moveTo>
                  <a:cubicBezTo>
                    <a:pt x="442" y="1400"/>
                    <a:pt x="437" y="1402"/>
                    <a:pt x="429" y="1407"/>
                  </a:cubicBezTo>
                  <a:cubicBezTo>
                    <a:pt x="400" y="1435"/>
                    <a:pt x="372" y="1464"/>
                    <a:pt x="346" y="1495"/>
                  </a:cubicBezTo>
                  <a:lnTo>
                    <a:pt x="346" y="1495"/>
                  </a:lnTo>
                  <a:lnTo>
                    <a:pt x="346" y="1490"/>
                  </a:lnTo>
                  <a:cubicBezTo>
                    <a:pt x="346" y="1478"/>
                    <a:pt x="322" y="1490"/>
                    <a:pt x="358" y="1454"/>
                  </a:cubicBezTo>
                  <a:cubicBezTo>
                    <a:pt x="358" y="1453"/>
                    <a:pt x="358" y="1452"/>
                    <a:pt x="357" y="1452"/>
                  </a:cubicBezTo>
                  <a:lnTo>
                    <a:pt x="357" y="1452"/>
                  </a:lnTo>
                  <a:cubicBezTo>
                    <a:pt x="350" y="1457"/>
                    <a:pt x="343" y="1463"/>
                    <a:pt x="335" y="1468"/>
                  </a:cubicBezTo>
                  <a:lnTo>
                    <a:pt x="335" y="1468"/>
                  </a:lnTo>
                  <a:cubicBezTo>
                    <a:pt x="335" y="1468"/>
                    <a:pt x="335" y="1467"/>
                    <a:pt x="335" y="1467"/>
                  </a:cubicBezTo>
                  <a:lnTo>
                    <a:pt x="335" y="1467"/>
                  </a:lnTo>
                  <a:cubicBezTo>
                    <a:pt x="331" y="1467"/>
                    <a:pt x="310" y="1478"/>
                    <a:pt x="310" y="1478"/>
                  </a:cubicBezTo>
                  <a:lnTo>
                    <a:pt x="310" y="1478"/>
                  </a:lnTo>
                  <a:cubicBezTo>
                    <a:pt x="303" y="1485"/>
                    <a:pt x="298" y="1490"/>
                    <a:pt x="298" y="1490"/>
                  </a:cubicBezTo>
                  <a:cubicBezTo>
                    <a:pt x="309" y="1485"/>
                    <a:pt x="322" y="1477"/>
                    <a:pt x="335" y="1468"/>
                  </a:cubicBezTo>
                  <a:lnTo>
                    <a:pt x="335" y="1468"/>
                  </a:lnTo>
                  <a:cubicBezTo>
                    <a:pt x="335" y="1469"/>
                    <a:pt x="331" y="1472"/>
                    <a:pt x="322" y="1478"/>
                  </a:cubicBezTo>
                  <a:cubicBezTo>
                    <a:pt x="286" y="1514"/>
                    <a:pt x="286" y="1526"/>
                    <a:pt x="298" y="1526"/>
                  </a:cubicBezTo>
                  <a:cubicBezTo>
                    <a:pt x="310" y="1526"/>
                    <a:pt x="345" y="1491"/>
                    <a:pt x="346" y="1490"/>
                  </a:cubicBezTo>
                  <a:lnTo>
                    <a:pt x="346" y="1490"/>
                  </a:lnTo>
                  <a:cubicBezTo>
                    <a:pt x="322" y="1514"/>
                    <a:pt x="298" y="1538"/>
                    <a:pt x="298" y="1538"/>
                  </a:cubicBezTo>
                  <a:cubicBezTo>
                    <a:pt x="300" y="1539"/>
                    <a:pt x="302" y="1540"/>
                    <a:pt x="304" y="1540"/>
                  </a:cubicBezTo>
                  <a:cubicBezTo>
                    <a:pt x="307" y="1540"/>
                    <a:pt x="310" y="1539"/>
                    <a:pt x="314" y="1537"/>
                  </a:cubicBezTo>
                  <a:lnTo>
                    <a:pt x="314" y="1537"/>
                  </a:lnTo>
                  <a:cubicBezTo>
                    <a:pt x="308" y="1545"/>
                    <a:pt x="303" y="1553"/>
                    <a:pt x="298" y="1561"/>
                  </a:cubicBezTo>
                  <a:cubicBezTo>
                    <a:pt x="298" y="1561"/>
                    <a:pt x="259" y="1611"/>
                    <a:pt x="270" y="1611"/>
                  </a:cubicBezTo>
                  <a:cubicBezTo>
                    <a:pt x="271" y="1611"/>
                    <a:pt x="272" y="1610"/>
                    <a:pt x="274" y="1609"/>
                  </a:cubicBezTo>
                  <a:cubicBezTo>
                    <a:pt x="280" y="1597"/>
                    <a:pt x="286" y="1591"/>
                    <a:pt x="289" y="1591"/>
                  </a:cubicBezTo>
                  <a:lnTo>
                    <a:pt x="289" y="1591"/>
                  </a:lnTo>
                  <a:cubicBezTo>
                    <a:pt x="292" y="1591"/>
                    <a:pt x="292" y="1597"/>
                    <a:pt x="286" y="1609"/>
                  </a:cubicBezTo>
                  <a:cubicBezTo>
                    <a:pt x="276" y="1619"/>
                    <a:pt x="266" y="1647"/>
                    <a:pt x="278" y="1647"/>
                  </a:cubicBezTo>
                  <a:cubicBezTo>
                    <a:pt x="280" y="1647"/>
                    <a:pt x="283" y="1646"/>
                    <a:pt x="286" y="1645"/>
                  </a:cubicBezTo>
                  <a:cubicBezTo>
                    <a:pt x="299" y="1632"/>
                    <a:pt x="309" y="1622"/>
                    <a:pt x="313" y="1622"/>
                  </a:cubicBezTo>
                  <a:lnTo>
                    <a:pt x="313" y="1622"/>
                  </a:lnTo>
                  <a:cubicBezTo>
                    <a:pt x="316" y="1622"/>
                    <a:pt x="315" y="1629"/>
                    <a:pt x="310" y="1645"/>
                  </a:cubicBezTo>
                  <a:cubicBezTo>
                    <a:pt x="310" y="1645"/>
                    <a:pt x="335" y="1624"/>
                    <a:pt x="341" y="1624"/>
                  </a:cubicBezTo>
                  <a:lnTo>
                    <a:pt x="341" y="1624"/>
                  </a:lnTo>
                  <a:cubicBezTo>
                    <a:pt x="345" y="1624"/>
                    <a:pt x="339" y="1634"/>
                    <a:pt x="310" y="1669"/>
                  </a:cubicBezTo>
                  <a:cubicBezTo>
                    <a:pt x="331" y="1648"/>
                    <a:pt x="341" y="1642"/>
                    <a:pt x="347" y="1642"/>
                  </a:cubicBezTo>
                  <a:cubicBezTo>
                    <a:pt x="356" y="1642"/>
                    <a:pt x="352" y="1658"/>
                    <a:pt x="355" y="1658"/>
                  </a:cubicBezTo>
                  <a:cubicBezTo>
                    <a:pt x="356" y="1658"/>
                    <a:pt x="357" y="1658"/>
                    <a:pt x="358" y="1657"/>
                  </a:cubicBezTo>
                  <a:cubicBezTo>
                    <a:pt x="370" y="1657"/>
                    <a:pt x="381" y="1633"/>
                    <a:pt x="405" y="1609"/>
                  </a:cubicBezTo>
                  <a:cubicBezTo>
                    <a:pt x="407" y="1608"/>
                    <a:pt x="407" y="1607"/>
                    <a:pt x="408" y="1607"/>
                  </a:cubicBezTo>
                  <a:lnTo>
                    <a:pt x="408" y="1607"/>
                  </a:lnTo>
                  <a:cubicBezTo>
                    <a:pt x="410" y="1607"/>
                    <a:pt x="380" y="1646"/>
                    <a:pt x="370" y="1657"/>
                  </a:cubicBezTo>
                  <a:cubicBezTo>
                    <a:pt x="345" y="1691"/>
                    <a:pt x="341" y="1701"/>
                    <a:pt x="344" y="1701"/>
                  </a:cubicBezTo>
                  <a:cubicBezTo>
                    <a:pt x="349" y="1701"/>
                    <a:pt x="370" y="1680"/>
                    <a:pt x="370" y="1680"/>
                  </a:cubicBezTo>
                  <a:cubicBezTo>
                    <a:pt x="377" y="1688"/>
                    <a:pt x="380" y="1701"/>
                    <a:pt x="378" y="1713"/>
                  </a:cubicBezTo>
                  <a:lnTo>
                    <a:pt x="378" y="1713"/>
                  </a:lnTo>
                  <a:cubicBezTo>
                    <a:pt x="378" y="1711"/>
                    <a:pt x="380" y="1708"/>
                    <a:pt x="381" y="1704"/>
                  </a:cubicBezTo>
                  <a:cubicBezTo>
                    <a:pt x="389" y="1696"/>
                    <a:pt x="393" y="1694"/>
                    <a:pt x="396" y="1694"/>
                  </a:cubicBezTo>
                  <a:cubicBezTo>
                    <a:pt x="400" y="1694"/>
                    <a:pt x="397" y="1704"/>
                    <a:pt x="405" y="1704"/>
                  </a:cubicBezTo>
                  <a:cubicBezTo>
                    <a:pt x="405" y="1704"/>
                    <a:pt x="405" y="1704"/>
                    <a:pt x="405" y="1728"/>
                  </a:cubicBezTo>
                  <a:cubicBezTo>
                    <a:pt x="397" y="1745"/>
                    <a:pt x="388" y="1757"/>
                    <a:pt x="388" y="1757"/>
                  </a:cubicBezTo>
                  <a:cubicBezTo>
                    <a:pt x="389" y="1757"/>
                    <a:pt x="390" y="1755"/>
                    <a:pt x="393" y="1752"/>
                  </a:cubicBezTo>
                  <a:cubicBezTo>
                    <a:pt x="405" y="1740"/>
                    <a:pt x="429" y="1704"/>
                    <a:pt x="429" y="1704"/>
                  </a:cubicBezTo>
                  <a:cubicBezTo>
                    <a:pt x="430" y="1703"/>
                    <a:pt x="431" y="1702"/>
                    <a:pt x="432" y="1702"/>
                  </a:cubicBezTo>
                  <a:lnTo>
                    <a:pt x="432" y="1702"/>
                  </a:lnTo>
                  <a:cubicBezTo>
                    <a:pt x="439" y="1702"/>
                    <a:pt x="429" y="1741"/>
                    <a:pt x="429" y="1752"/>
                  </a:cubicBezTo>
                  <a:cubicBezTo>
                    <a:pt x="417" y="1764"/>
                    <a:pt x="429" y="1788"/>
                    <a:pt x="429" y="1788"/>
                  </a:cubicBezTo>
                  <a:cubicBezTo>
                    <a:pt x="429" y="1788"/>
                    <a:pt x="441" y="1788"/>
                    <a:pt x="465" y="1764"/>
                  </a:cubicBezTo>
                  <a:cubicBezTo>
                    <a:pt x="477" y="1752"/>
                    <a:pt x="500" y="1716"/>
                    <a:pt x="501" y="1716"/>
                  </a:cubicBezTo>
                  <a:lnTo>
                    <a:pt x="501" y="1716"/>
                  </a:lnTo>
                  <a:lnTo>
                    <a:pt x="465" y="1776"/>
                  </a:lnTo>
                  <a:cubicBezTo>
                    <a:pt x="458" y="1790"/>
                    <a:pt x="459" y="1795"/>
                    <a:pt x="464" y="1795"/>
                  </a:cubicBezTo>
                  <a:cubicBezTo>
                    <a:pt x="467" y="1795"/>
                    <a:pt x="472" y="1793"/>
                    <a:pt x="477" y="1788"/>
                  </a:cubicBezTo>
                  <a:cubicBezTo>
                    <a:pt x="489" y="1788"/>
                    <a:pt x="501" y="1752"/>
                    <a:pt x="501" y="1752"/>
                  </a:cubicBezTo>
                  <a:cubicBezTo>
                    <a:pt x="512" y="1752"/>
                    <a:pt x="512" y="1752"/>
                    <a:pt x="501" y="1776"/>
                  </a:cubicBezTo>
                  <a:cubicBezTo>
                    <a:pt x="501" y="1783"/>
                    <a:pt x="492" y="1807"/>
                    <a:pt x="490" y="1820"/>
                  </a:cubicBezTo>
                  <a:lnTo>
                    <a:pt x="490" y="1820"/>
                  </a:lnTo>
                  <a:cubicBezTo>
                    <a:pt x="490" y="1821"/>
                    <a:pt x="489" y="1822"/>
                    <a:pt x="489" y="1823"/>
                  </a:cubicBezTo>
                  <a:lnTo>
                    <a:pt x="490" y="1822"/>
                  </a:lnTo>
                  <a:lnTo>
                    <a:pt x="490" y="1822"/>
                  </a:lnTo>
                  <a:cubicBezTo>
                    <a:pt x="490" y="1826"/>
                    <a:pt x="490" y="1829"/>
                    <a:pt x="492" y="1829"/>
                  </a:cubicBezTo>
                  <a:cubicBezTo>
                    <a:pt x="494" y="1829"/>
                    <a:pt x="497" y="1827"/>
                    <a:pt x="501" y="1823"/>
                  </a:cubicBezTo>
                  <a:cubicBezTo>
                    <a:pt x="515" y="1802"/>
                    <a:pt x="521" y="1798"/>
                    <a:pt x="525" y="1798"/>
                  </a:cubicBezTo>
                  <a:cubicBezTo>
                    <a:pt x="529" y="1798"/>
                    <a:pt x="531" y="1799"/>
                    <a:pt x="536" y="1799"/>
                  </a:cubicBezTo>
                  <a:cubicBezTo>
                    <a:pt x="536" y="1800"/>
                    <a:pt x="536" y="1801"/>
                    <a:pt x="537" y="1801"/>
                  </a:cubicBezTo>
                  <a:cubicBezTo>
                    <a:pt x="540" y="1801"/>
                    <a:pt x="558" y="1751"/>
                    <a:pt x="569" y="1751"/>
                  </a:cubicBezTo>
                  <a:cubicBezTo>
                    <a:pt x="570" y="1751"/>
                    <a:pt x="571" y="1751"/>
                    <a:pt x="572" y="1752"/>
                  </a:cubicBezTo>
                  <a:cubicBezTo>
                    <a:pt x="572" y="1752"/>
                    <a:pt x="530" y="1824"/>
                    <a:pt x="535" y="1824"/>
                  </a:cubicBezTo>
                  <a:cubicBezTo>
                    <a:pt x="535" y="1824"/>
                    <a:pt x="535" y="1824"/>
                    <a:pt x="536" y="1823"/>
                  </a:cubicBezTo>
                  <a:cubicBezTo>
                    <a:pt x="543" y="1810"/>
                    <a:pt x="554" y="1796"/>
                    <a:pt x="561" y="1783"/>
                  </a:cubicBezTo>
                  <a:lnTo>
                    <a:pt x="561" y="1783"/>
                  </a:lnTo>
                  <a:cubicBezTo>
                    <a:pt x="562" y="1794"/>
                    <a:pt x="572" y="1792"/>
                    <a:pt x="572" y="1799"/>
                  </a:cubicBezTo>
                  <a:cubicBezTo>
                    <a:pt x="572" y="1799"/>
                    <a:pt x="560" y="1847"/>
                    <a:pt x="560" y="1859"/>
                  </a:cubicBezTo>
                  <a:cubicBezTo>
                    <a:pt x="596" y="1811"/>
                    <a:pt x="608" y="1752"/>
                    <a:pt x="620" y="1704"/>
                  </a:cubicBezTo>
                  <a:cubicBezTo>
                    <a:pt x="620" y="1704"/>
                    <a:pt x="691" y="1657"/>
                    <a:pt x="691" y="1633"/>
                  </a:cubicBezTo>
                  <a:lnTo>
                    <a:pt x="679" y="1633"/>
                  </a:lnTo>
                  <a:cubicBezTo>
                    <a:pt x="679" y="1629"/>
                    <a:pt x="679" y="1628"/>
                    <a:pt x="679" y="1628"/>
                  </a:cubicBezTo>
                  <a:cubicBezTo>
                    <a:pt x="678" y="1628"/>
                    <a:pt x="675" y="1633"/>
                    <a:pt x="667" y="1633"/>
                  </a:cubicBezTo>
                  <a:cubicBezTo>
                    <a:pt x="655" y="1633"/>
                    <a:pt x="655" y="1645"/>
                    <a:pt x="632" y="1680"/>
                  </a:cubicBezTo>
                  <a:cubicBezTo>
                    <a:pt x="628" y="1691"/>
                    <a:pt x="627" y="1693"/>
                    <a:pt x="625" y="1693"/>
                  </a:cubicBezTo>
                  <a:cubicBezTo>
                    <a:pt x="624" y="1693"/>
                    <a:pt x="624" y="1692"/>
                    <a:pt x="623" y="1692"/>
                  </a:cubicBezTo>
                  <a:cubicBezTo>
                    <a:pt x="621" y="1692"/>
                    <a:pt x="617" y="1695"/>
                    <a:pt x="609" y="1710"/>
                  </a:cubicBezTo>
                  <a:lnTo>
                    <a:pt x="609" y="1710"/>
                  </a:lnTo>
                  <a:cubicBezTo>
                    <a:pt x="628" y="1665"/>
                    <a:pt x="620" y="1655"/>
                    <a:pt x="620" y="1645"/>
                  </a:cubicBezTo>
                  <a:cubicBezTo>
                    <a:pt x="608" y="1633"/>
                    <a:pt x="608" y="1621"/>
                    <a:pt x="620" y="1609"/>
                  </a:cubicBezTo>
                  <a:cubicBezTo>
                    <a:pt x="632" y="1597"/>
                    <a:pt x="632" y="1573"/>
                    <a:pt x="632" y="1549"/>
                  </a:cubicBezTo>
                  <a:lnTo>
                    <a:pt x="632" y="1549"/>
                  </a:lnTo>
                  <a:lnTo>
                    <a:pt x="617" y="1587"/>
                  </a:lnTo>
                  <a:lnTo>
                    <a:pt x="617" y="1587"/>
                  </a:lnTo>
                  <a:cubicBezTo>
                    <a:pt x="619" y="1579"/>
                    <a:pt x="619" y="1571"/>
                    <a:pt x="614" y="1571"/>
                  </a:cubicBezTo>
                  <a:cubicBezTo>
                    <a:pt x="612" y="1571"/>
                    <a:pt x="610" y="1572"/>
                    <a:pt x="608" y="1573"/>
                  </a:cubicBezTo>
                  <a:cubicBezTo>
                    <a:pt x="596" y="1585"/>
                    <a:pt x="572" y="1609"/>
                    <a:pt x="560" y="1621"/>
                  </a:cubicBezTo>
                  <a:cubicBezTo>
                    <a:pt x="560" y="1645"/>
                    <a:pt x="548" y="1645"/>
                    <a:pt x="548" y="1645"/>
                  </a:cubicBezTo>
                  <a:cubicBezTo>
                    <a:pt x="548" y="1633"/>
                    <a:pt x="548" y="1633"/>
                    <a:pt x="548" y="1621"/>
                  </a:cubicBezTo>
                  <a:cubicBezTo>
                    <a:pt x="548" y="1603"/>
                    <a:pt x="562" y="1577"/>
                    <a:pt x="558" y="1577"/>
                  </a:cubicBezTo>
                  <a:lnTo>
                    <a:pt x="558" y="1577"/>
                  </a:lnTo>
                  <a:cubicBezTo>
                    <a:pt x="557" y="1577"/>
                    <a:pt x="554" y="1580"/>
                    <a:pt x="548" y="1585"/>
                  </a:cubicBezTo>
                  <a:cubicBezTo>
                    <a:pt x="539" y="1603"/>
                    <a:pt x="524" y="1614"/>
                    <a:pt x="522" y="1614"/>
                  </a:cubicBezTo>
                  <a:cubicBezTo>
                    <a:pt x="521" y="1614"/>
                    <a:pt x="521" y="1612"/>
                    <a:pt x="524" y="1609"/>
                  </a:cubicBezTo>
                  <a:cubicBezTo>
                    <a:pt x="524" y="1598"/>
                    <a:pt x="554" y="1548"/>
                    <a:pt x="550" y="1548"/>
                  </a:cubicBezTo>
                  <a:lnTo>
                    <a:pt x="550" y="1548"/>
                  </a:lnTo>
                  <a:cubicBezTo>
                    <a:pt x="550" y="1548"/>
                    <a:pt x="549" y="1548"/>
                    <a:pt x="548" y="1549"/>
                  </a:cubicBezTo>
                  <a:cubicBezTo>
                    <a:pt x="537" y="1561"/>
                    <a:pt x="495" y="1634"/>
                    <a:pt x="480" y="1634"/>
                  </a:cubicBezTo>
                  <a:cubicBezTo>
                    <a:pt x="478" y="1634"/>
                    <a:pt x="478" y="1634"/>
                    <a:pt x="477" y="1633"/>
                  </a:cubicBezTo>
                  <a:cubicBezTo>
                    <a:pt x="477" y="1633"/>
                    <a:pt x="548" y="1538"/>
                    <a:pt x="548" y="1526"/>
                  </a:cubicBezTo>
                  <a:cubicBezTo>
                    <a:pt x="547" y="1524"/>
                    <a:pt x="545" y="1524"/>
                    <a:pt x="544" y="1524"/>
                  </a:cubicBezTo>
                  <a:cubicBezTo>
                    <a:pt x="531" y="1524"/>
                    <a:pt x="511" y="1563"/>
                    <a:pt x="501" y="1573"/>
                  </a:cubicBezTo>
                  <a:cubicBezTo>
                    <a:pt x="501" y="1576"/>
                    <a:pt x="500" y="1577"/>
                    <a:pt x="499" y="1577"/>
                  </a:cubicBezTo>
                  <a:cubicBezTo>
                    <a:pt x="496" y="1577"/>
                    <a:pt x="489" y="1561"/>
                    <a:pt x="489" y="1561"/>
                  </a:cubicBezTo>
                  <a:cubicBezTo>
                    <a:pt x="489" y="1550"/>
                    <a:pt x="509" y="1489"/>
                    <a:pt x="493" y="1489"/>
                  </a:cubicBezTo>
                  <a:cubicBezTo>
                    <a:pt x="492" y="1489"/>
                    <a:pt x="490" y="1489"/>
                    <a:pt x="489" y="1490"/>
                  </a:cubicBezTo>
                  <a:cubicBezTo>
                    <a:pt x="477" y="1502"/>
                    <a:pt x="465" y="1514"/>
                    <a:pt x="453" y="1526"/>
                  </a:cubicBezTo>
                  <a:cubicBezTo>
                    <a:pt x="440" y="1535"/>
                    <a:pt x="434" y="1539"/>
                    <a:pt x="433" y="1539"/>
                  </a:cubicBezTo>
                  <a:cubicBezTo>
                    <a:pt x="428" y="1539"/>
                    <a:pt x="456" y="1511"/>
                    <a:pt x="465" y="1502"/>
                  </a:cubicBezTo>
                  <a:cubicBezTo>
                    <a:pt x="469" y="1498"/>
                    <a:pt x="469" y="1497"/>
                    <a:pt x="467" y="1497"/>
                  </a:cubicBezTo>
                  <a:cubicBezTo>
                    <a:pt x="462" y="1497"/>
                    <a:pt x="449" y="1502"/>
                    <a:pt x="441" y="1502"/>
                  </a:cubicBezTo>
                  <a:cubicBezTo>
                    <a:pt x="421" y="1527"/>
                    <a:pt x="411" y="1537"/>
                    <a:pt x="410" y="1537"/>
                  </a:cubicBezTo>
                  <a:cubicBezTo>
                    <a:pt x="408" y="1537"/>
                    <a:pt x="420" y="1518"/>
                    <a:pt x="441" y="1490"/>
                  </a:cubicBezTo>
                  <a:lnTo>
                    <a:pt x="441" y="1490"/>
                  </a:lnTo>
                  <a:lnTo>
                    <a:pt x="358" y="1573"/>
                  </a:lnTo>
                  <a:cubicBezTo>
                    <a:pt x="370" y="1561"/>
                    <a:pt x="381" y="1538"/>
                    <a:pt x="405" y="1514"/>
                  </a:cubicBezTo>
                  <a:cubicBezTo>
                    <a:pt x="415" y="1504"/>
                    <a:pt x="417" y="1500"/>
                    <a:pt x="414" y="1500"/>
                  </a:cubicBezTo>
                  <a:lnTo>
                    <a:pt x="414" y="1500"/>
                  </a:lnTo>
                  <a:cubicBezTo>
                    <a:pt x="411" y="1500"/>
                    <a:pt x="400" y="1507"/>
                    <a:pt x="393" y="1514"/>
                  </a:cubicBezTo>
                  <a:cubicBezTo>
                    <a:pt x="388" y="1519"/>
                    <a:pt x="378" y="1524"/>
                    <a:pt x="373" y="1524"/>
                  </a:cubicBezTo>
                  <a:cubicBezTo>
                    <a:pt x="366" y="1524"/>
                    <a:pt x="367" y="1516"/>
                    <a:pt x="393" y="1490"/>
                  </a:cubicBezTo>
                  <a:cubicBezTo>
                    <a:pt x="409" y="1474"/>
                    <a:pt x="413" y="1469"/>
                    <a:pt x="411" y="1469"/>
                  </a:cubicBezTo>
                  <a:lnTo>
                    <a:pt x="411" y="1469"/>
                  </a:lnTo>
                  <a:cubicBezTo>
                    <a:pt x="407" y="1469"/>
                    <a:pt x="378" y="1490"/>
                    <a:pt x="370" y="1490"/>
                  </a:cubicBezTo>
                  <a:cubicBezTo>
                    <a:pt x="370" y="1490"/>
                    <a:pt x="460" y="1400"/>
                    <a:pt x="444" y="1400"/>
                  </a:cubicBezTo>
                  <a:close/>
                  <a:moveTo>
                    <a:pt x="918" y="0"/>
                  </a:moveTo>
                  <a:cubicBezTo>
                    <a:pt x="917" y="0"/>
                    <a:pt x="917" y="1"/>
                    <a:pt x="917" y="2"/>
                  </a:cubicBezTo>
                  <a:cubicBezTo>
                    <a:pt x="915" y="4"/>
                    <a:pt x="914" y="8"/>
                    <a:pt x="913" y="12"/>
                  </a:cubicBezTo>
                  <a:lnTo>
                    <a:pt x="913" y="12"/>
                  </a:lnTo>
                  <a:cubicBezTo>
                    <a:pt x="911" y="8"/>
                    <a:pt x="909" y="5"/>
                    <a:pt x="905" y="2"/>
                  </a:cubicBezTo>
                  <a:cubicBezTo>
                    <a:pt x="893" y="2"/>
                    <a:pt x="893" y="97"/>
                    <a:pt x="893" y="97"/>
                  </a:cubicBezTo>
                  <a:cubicBezTo>
                    <a:pt x="893" y="98"/>
                    <a:pt x="892" y="98"/>
                    <a:pt x="891" y="98"/>
                  </a:cubicBezTo>
                  <a:cubicBezTo>
                    <a:pt x="879" y="98"/>
                    <a:pt x="858" y="2"/>
                    <a:pt x="858" y="2"/>
                  </a:cubicBezTo>
                  <a:cubicBezTo>
                    <a:pt x="858" y="14"/>
                    <a:pt x="858" y="37"/>
                    <a:pt x="858" y="49"/>
                  </a:cubicBezTo>
                  <a:cubicBezTo>
                    <a:pt x="858" y="49"/>
                    <a:pt x="846" y="2"/>
                    <a:pt x="846" y="2"/>
                  </a:cubicBezTo>
                  <a:cubicBezTo>
                    <a:pt x="834" y="14"/>
                    <a:pt x="834" y="25"/>
                    <a:pt x="822" y="25"/>
                  </a:cubicBezTo>
                  <a:cubicBezTo>
                    <a:pt x="822" y="25"/>
                    <a:pt x="822" y="25"/>
                    <a:pt x="822" y="49"/>
                  </a:cubicBezTo>
                  <a:cubicBezTo>
                    <a:pt x="816" y="43"/>
                    <a:pt x="810" y="40"/>
                    <a:pt x="806" y="40"/>
                  </a:cubicBezTo>
                  <a:cubicBezTo>
                    <a:pt x="801" y="40"/>
                    <a:pt x="798" y="43"/>
                    <a:pt x="798" y="49"/>
                  </a:cubicBezTo>
                  <a:cubicBezTo>
                    <a:pt x="792" y="55"/>
                    <a:pt x="792" y="72"/>
                    <a:pt x="794" y="85"/>
                  </a:cubicBezTo>
                  <a:lnTo>
                    <a:pt x="794" y="85"/>
                  </a:lnTo>
                  <a:cubicBezTo>
                    <a:pt x="779" y="47"/>
                    <a:pt x="770" y="13"/>
                    <a:pt x="770" y="13"/>
                  </a:cubicBezTo>
                  <a:lnTo>
                    <a:pt x="770" y="13"/>
                  </a:lnTo>
                  <a:cubicBezTo>
                    <a:pt x="769" y="13"/>
                    <a:pt x="771" y="20"/>
                    <a:pt x="774" y="37"/>
                  </a:cubicBezTo>
                  <a:cubicBezTo>
                    <a:pt x="774" y="82"/>
                    <a:pt x="781" y="126"/>
                    <a:pt x="779" y="126"/>
                  </a:cubicBezTo>
                  <a:cubicBezTo>
                    <a:pt x="779" y="126"/>
                    <a:pt x="777" y="121"/>
                    <a:pt x="774" y="109"/>
                  </a:cubicBezTo>
                  <a:cubicBezTo>
                    <a:pt x="762" y="85"/>
                    <a:pt x="751" y="61"/>
                    <a:pt x="727" y="37"/>
                  </a:cubicBezTo>
                  <a:cubicBezTo>
                    <a:pt x="727" y="44"/>
                    <a:pt x="727" y="61"/>
                    <a:pt x="727" y="61"/>
                  </a:cubicBezTo>
                  <a:cubicBezTo>
                    <a:pt x="727" y="61"/>
                    <a:pt x="715" y="14"/>
                    <a:pt x="703" y="14"/>
                  </a:cubicBezTo>
                  <a:lnTo>
                    <a:pt x="703" y="14"/>
                  </a:lnTo>
                  <a:lnTo>
                    <a:pt x="715" y="49"/>
                  </a:lnTo>
                  <a:cubicBezTo>
                    <a:pt x="715" y="59"/>
                    <a:pt x="713" y="63"/>
                    <a:pt x="711" y="63"/>
                  </a:cubicBezTo>
                  <a:cubicBezTo>
                    <a:pt x="702" y="63"/>
                    <a:pt x="677" y="2"/>
                    <a:pt x="667" y="2"/>
                  </a:cubicBezTo>
                  <a:lnTo>
                    <a:pt x="667" y="2"/>
                  </a:lnTo>
                  <a:cubicBezTo>
                    <a:pt x="667" y="2"/>
                    <a:pt x="707" y="89"/>
                    <a:pt x="702" y="89"/>
                  </a:cubicBezTo>
                  <a:cubicBezTo>
                    <a:pt x="701" y="89"/>
                    <a:pt x="698" y="84"/>
                    <a:pt x="691" y="73"/>
                  </a:cubicBezTo>
                  <a:cubicBezTo>
                    <a:pt x="667" y="49"/>
                    <a:pt x="679" y="49"/>
                    <a:pt x="667" y="49"/>
                  </a:cubicBezTo>
                  <a:cubicBezTo>
                    <a:pt x="660" y="42"/>
                    <a:pt x="652" y="30"/>
                    <a:pt x="648" y="19"/>
                  </a:cubicBezTo>
                  <a:lnTo>
                    <a:pt x="648" y="19"/>
                  </a:lnTo>
                  <a:cubicBezTo>
                    <a:pt x="660" y="76"/>
                    <a:pt x="622" y="31"/>
                    <a:pt x="655" y="97"/>
                  </a:cubicBezTo>
                  <a:cubicBezTo>
                    <a:pt x="643" y="73"/>
                    <a:pt x="634" y="67"/>
                    <a:pt x="629" y="67"/>
                  </a:cubicBezTo>
                  <a:cubicBezTo>
                    <a:pt x="623" y="67"/>
                    <a:pt x="620" y="73"/>
                    <a:pt x="620" y="73"/>
                  </a:cubicBezTo>
                  <a:cubicBezTo>
                    <a:pt x="620" y="85"/>
                    <a:pt x="620" y="85"/>
                    <a:pt x="620" y="97"/>
                  </a:cubicBezTo>
                  <a:cubicBezTo>
                    <a:pt x="620" y="97"/>
                    <a:pt x="626" y="121"/>
                    <a:pt x="629" y="135"/>
                  </a:cubicBezTo>
                  <a:lnTo>
                    <a:pt x="629" y="135"/>
                  </a:lnTo>
                  <a:cubicBezTo>
                    <a:pt x="621" y="112"/>
                    <a:pt x="594" y="58"/>
                    <a:pt x="584" y="37"/>
                  </a:cubicBezTo>
                  <a:lnTo>
                    <a:pt x="584" y="37"/>
                  </a:lnTo>
                  <a:cubicBezTo>
                    <a:pt x="596" y="61"/>
                    <a:pt x="596" y="85"/>
                    <a:pt x="608" y="109"/>
                  </a:cubicBezTo>
                  <a:cubicBezTo>
                    <a:pt x="620" y="145"/>
                    <a:pt x="643" y="192"/>
                    <a:pt x="632" y="192"/>
                  </a:cubicBezTo>
                  <a:cubicBezTo>
                    <a:pt x="632" y="192"/>
                    <a:pt x="596" y="110"/>
                    <a:pt x="584" y="97"/>
                  </a:cubicBezTo>
                  <a:lnTo>
                    <a:pt x="584" y="97"/>
                  </a:lnTo>
                  <a:cubicBezTo>
                    <a:pt x="585" y="105"/>
                    <a:pt x="587" y="128"/>
                    <a:pt x="596" y="145"/>
                  </a:cubicBezTo>
                  <a:lnTo>
                    <a:pt x="596" y="145"/>
                  </a:lnTo>
                  <a:cubicBezTo>
                    <a:pt x="593" y="141"/>
                    <a:pt x="588" y="137"/>
                    <a:pt x="584" y="133"/>
                  </a:cubicBezTo>
                  <a:cubicBezTo>
                    <a:pt x="572" y="121"/>
                    <a:pt x="560" y="97"/>
                    <a:pt x="560" y="97"/>
                  </a:cubicBezTo>
                  <a:lnTo>
                    <a:pt x="560" y="97"/>
                  </a:lnTo>
                  <a:cubicBezTo>
                    <a:pt x="552" y="97"/>
                    <a:pt x="567" y="133"/>
                    <a:pt x="577" y="149"/>
                  </a:cubicBezTo>
                  <a:lnTo>
                    <a:pt x="577" y="149"/>
                  </a:lnTo>
                  <a:lnTo>
                    <a:pt x="560" y="133"/>
                  </a:lnTo>
                  <a:lnTo>
                    <a:pt x="548" y="133"/>
                  </a:lnTo>
                  <a:cubicBezTo>
                    <a:pt x="548" y="133"/>
                    <a:pt x="548" y="156"/>
                    <a:pt x="548" y="168"/>
                  </a:cubicBezTo>
                  <a:cubicBezTo>
                    <a:pt x="548" y="168"/>
                    <a:pt x="535" y="148"/>
                    <a:pt x="528" y="148"/>
                  </a:cubicBezTo>
                  <a:cubicBezTo>
                    <a:pt x="526" y="148"/>
                    <a:pt x="524" y="150"/>
                    <a:pt x="524" y="156"/>
                  </a:cubicBezTo>
                  <a:cubicBezTo>
                    <a:pt x="532" y="164"/>
                    <a:pt x="535" y="172"/>
                    <a:pt x="539" y="180"/>
                  </a:cubicBezTo>
                  <a:lnTo>
                    <a:pt x="539" y="180"/>
                  </a:lnTo>
                  <a:cubicBezTo>
                    <a:pt x="516" y="148"/>
                    <a:pt x="504" y="130"/>
                    <a:pt x="495" y="130"/>
                  </a:cubicBezTo>
                  <a:cubicBezTo>
                    <a:pt x="493" y="130"/>
                    <a:pt x="491" y="131"/>
                    <a:pt x="489" y="133"/>
                  </a:cubicBezTo>
                  <a:lnTo>
                    <a:pt x="512" y="156"/>
                  </a:lnTo>
                  <a:cubicBezTo>
                    <a:pt x="512" y="156"/>
                    <a:pt x="477" y="156"/>
                    <a:pt x="489" y="180"/>
                  </a:cubicBezTo>
                  <a:cubicBezTo>
                    <a:pt x="489" y="180"/>
                    <a:pt x="528" y="229"/>
                    <a:pt x="526" y="229"/>
                  </a:cubicBezTo>
                  <a:cubicBezTo>
                    <a:pt x="526" y="229"/>
                    <a:pt x="525" y="229"/>
                    <a:pt x="524" y="228"/>
                  </a:cubicBezTo>
                  <a:cubicBezTo>
                    <a:pt x="512" y="228"/>
                    <a:pt x="489" y="204"/>
                    <a:pt x="477" y="192"/>
                  </a:cubicBezTo>
                  <a:cubicBezTo>
                    <a:pt x="477" y="192"/>
                    <a:pt x="461" y="187"/>
                    <a:pt x="447" y="187"/>
                  </a:cubicBezTo>
                  <a:cubicBezTo>
                    <a:pt x="440" y="187"/>
                    <a:pt x="433" y="188"/>
                    <a:pt x="429" y="192"/>
                  </a:cubicBezTo>
                  <a:cubicBezTo>
                    <a:pt x="429" y="216"/>
                    <a:pt x="441" y="228"/>
                    <a:pt x="441" y="240"/>
                  </a:cubicBezTo>
                  <a:cubicBezTo>
                    <a:pt x="441" y="240"/>
                    <a:pt x="453" y="264"/>
                    <a:pt x="477" y="299"/>
                  </a:cubicBezTo>
                  <a:cubicBezTo>
                    <a:pt x="468" y="290"/>
                    <a:pt x="418" y="247"/>
                    <a:pt x="410" y="247"/>
                  </a:cubicBezTo>
                  <a:lnTo>
                    <a:pt x="410" y="247"/>
                  </a:lnTo>
                  <a:cubicBezTo>
                    <a:pt x="407" y="247"/>
                    <a:pt x="408" y="252"/>
                    <a:pt x="417" y="264"/>
                  </a:cubicBezTo>
                  <a:cubicBezTo>
                    <a:pt x="441" y="287"/>
                    <a:pt x="469" y="305"/>
                    <a:pt x="490" y="325"/>
                  </a:cubicBezTo>
                  <a:lnTo>
                    <a:pt x="490" y="325"/>
                  </a:lnTo>
                  <a:lnTo>
                    <a:pt x="489" y="323"/>
                  </a:lnTo>
                  <a:lnTo>
                    <a:pt x="489" y="323"/>
                  </a:lnTo>
                  <a:cubicBezTo>
                    <a:pt x="489" y="324"/>
                    <a:pt x="490" y="325"/>
                    <a:pt x="490" y="326"/>
                  </a:cubicBezTo>
                  <a:lnTo>
                    <a:pt x="490" y="326"/>
                  </a:lnTo>
                  <a:cubicBezTo>
                    <a:pt x="490" y="326"/>
                    <a:pt x="490" y="326"/>
                    <a:pt x="490" y="325"/>
                  </a:cubicBezTo>
                  <a:lnTo>
                    <a:pt x="490" y="325"/>
                  </a:lnTo>
                  <a:lnTo>
                    <a:pt x="498" y="344"/>
                  </a:lnTo>
                  <a:lnTo>
                    <a:pt x="498" y="344"/>
                  </a:lnTo>
                  <a:lnTo>
                    <a:pt x="505" y="351"/>
                  </a:lnTo>
                  <a:lnTo>
                    <a:pt x="505" y="351"/>
                  </a:lnTo>
                  <a:cubicBezTo>
                    <a:pt x="500" y="345"/>
                    <a:pt x="496" y="337"/>
                    <a:pt x="490" y="326"/>
                  </a:cubicBezTo>
                  <a:lnTo>
                    <a:pt x="490" y="326"/>
                  </a:lnTo>
                  <a:cubicBezTo>
                    <a:pt x="500" y="336"/>
                    <a:pt x="508" y="347"/>
                    <a:pt x="512" y="359"/>
                  </a:cubicBezTo>
                  <a:lnTo>
                    <a:pt x="505" y="351"/>
                  </a:lnTo>
                  <a:lnTo>
                    <a:pt x="505" y="351"/>
                  </a:lnTo>
                  <a:cubicBezTo>
                    <a:pt x="519" y="371"/>
                    <a:pt x="527" y="371"/>
                    <a:pt x="536" y="371"/>
                  </a:cubicBezTo>
                  <a:cubicBezTo>
                    <a:pt x="536" y="371"/>
                    <a:pt x="560" y="406"/>
                    <a:pt x="572" y="430"/>
                  </a:cubicBezTo>
                  <a:cubicBezTo>
                    <a:pt x="574" y="433"/>
                    <a:pt x="576" y="434"/>
                    <a:pt x="576" y="434"/>
                  </a:cubicBezTo>
                  <a:cubicBezTo>
                    <a:pt x="582" y="434"/>
                    <a:pt x="526" y="346"/>
                    <a:pt x="536" y="335"/>
                  </a:cubicBezTo>
                  <a:lnTo>
                    <a:pt x="536" y="335"/>
                  </a:lnTo>
                  <a:cubicBezTo>
                    <a:pt x="536" y="335"/>
                    <a:pt x="584" y="430"/>
                    <a:pt x="596" y="442"/>
                  </a:cubicBezTo>
                  <a:cubicBezTo>
                    <a:pt x="596" y="442"/>
                    <a:pt x="596" y="406"/>
                    <a:pt x="572" y="383"/>
                  </a:cubicBezTo>
                  <a:cubicBezTo>
                    <a:pt x="548" y="347"/>
                    <a:pt x="548" y="335"/>
                    <a:pt x="548" y="335"/>
                  </a:cubicBezTo>
                  <a:cubicBezTo>
                    <a:pt x="548" y="332"/>
                    <a:pt x="548" y="330"/>
                    <a:pt x="548" y="330"/>
                  </a:cubicBezTo>
                  <a:cubicBezTo>
                    <a:pt x="549" y="330"/>
                    <a:pt x="552" y="339"/>
                    <a:pt x="560" y="347"/>
                  </a:cubicBezTo>
                  <a:lnTo>
                    <a:pt x="620" y="454"/>
                  </a:lnTo>
                  <a:lnTo>
                    <a:pt x="608" y="406"/>
                  </a:lnTo>
                  <a:cubicBezTo>
                    <a:pt x="596" y="395"/>
                    <a:pt x="596" y="383"/>
                    <a:pt x="608" y="383"/>
                  </a:cubicBezTo>
                  <a:lnTo>
                    <a:pt x="597" y="327"/>
                  </a:lnTo>
                  <a:lnTo>
                    <a:pt x="597" y="327"/>
                  </a:lnTo>
                  <a:cubicBezTo>
                    <a:pt x="602" y="339"/>
                    <a:pt x="612" y="360"/>
                    <a:pt x="617" y="363"/>
                  </a:cubicBezTo>
                  <a:lnTo>
                    <a:pt x="617" y="363"/>
                  </a:lnTo>
                  <a:cubicBezTo>
                    <a:pt x="621" y="368"/>
                    <a:pt x="626" y="371"/>
                    <a:pt x="632" y="371"/>
                  </a:cubicBezTo>
                  <a:cubicBezTo>
                    <a:pt x="643" y="371"/>
                    <a:pt x="632" y="359"/>
                    <a:pt x="620" y="323"/>
                  </a:cubicBezTo>
                  <a:lnTo>
                    <a:pt x="620" y="323"/>
                  </a:lnTo>
                  <a:cubicBezTo>
                    <a:pt x="637" y="359"/>
                    <a:pt x="649" y="368"/>
                    <a:pt x="657" y="368"/>
                  </a:cubicBezTo>
                  <a:cubicBezTo>
                    <a:pt x="664" y="368"/>
                    <a:pt x="667" y="359"/>
                    <a:pt x="667" y="359"/>
                  </a:cubicBezTo>
                  <a:cubicBezTo>
                    <a:pt x="679" y="359"/>
                    <a:pt x="655" y="311"/>
                    <a:pt x="643" y="264"/>
                  </a:cubicBezTo>
                  <a:cubicBezTo>
                    <a:pt x="632" y="240"/>
                    <a:pt x="629" y="228"/>
                    <a:pt x="632" y="228"/>
                  </a:cubicBezTo>
                  <a:lnTo>
                    <a:pt x="632" y="228"/>
                  </a:lnTo>
                  <a:cubicBezTo>
                    <a:pt x="634" y="228"/>
                    <a:pt x="643" y="240"/>
                    <a:pt x="655" y="264"/>
                  </a:cubicBezTo>
                  <a:cubicBezTo>
                    <a:pt x="691" y="359"/>
                    <a:pt x="715" y="383"/>
                    <a:pt x="715" y="383"/>
                  </a:cubicBezTo>
                  <a:cubicBezTo>
                    <a:pt x="727" y="383"/>
                    <a:pt x="727" y="383"/>
                    <a:pt x="715" y="347"/>
                  </a:cubicBezTo>
                  <a:cubicBezTo>
                    <a:pt x="715" y="311"/>
                    <a:pt x="703" y="287"/>
                    <a:pt x="715" y="287"/>
                  </a:cubicBezTo>
                  <a:cubicBezTo>
                    <a:pt x="716" y="286"/>
                    <a:pt x="717" y="286"/>
                    <a:pt x="717" y="286"/>
                  </a:cubicBezTo>
                  <a:lnTo>
                    <a:pt x="717" y="286"/>
                  </a:lnTo>
                  <a:cubicBezTo>
                    <a:pt x="725" y="286"/>
                    <a:pt x="717" y="347"/>
                    <a:pt x="739" y="347"/>
                  </a:cubicBezTo>
                  <a:lnTo>
                    <a:pt x="762" y="347"/>
                  </a:lnTo>
                  <a:cubicBezTo>
                    <a:pt x="762" y="347"/>
                    <a:pt x="762" y="335"/>
                    <a:pt x="762" y="264"/>
                  </a:cubicBezTo>
                  <a:cubicBezTo>
                    <a:pt x="762" y="299"/>
                    <a:pt x="762" y="323"/>
                    <a:pt x="774" y="359"/>
                  </a:cubicBezTo>
                  <a:cubicBezTo>
                    <a:pt x="774" y="366"/>
                    <a:pt x="778" y="373"/>
                    <a:pt x="782" y="373"/>
                  </a:cubicBezTo>
                  <a:cubicBezTo>
                    <a:pt x="784" y="373"/>
                    <a:pt x="786" y="369"/>
                    <a:pt x="786" y="359"/>
                  </a:cubicBezTo>
                  <a:cubicBezTo>
                    <a:pt x="779" y="337"/>
                    <a:pt x="781" y="333"/>
                    <a:pt x="783" y="333"/>
                  </a:cubicBezTo>
                  <a:lnTo>
                    <a:pt x="783" y="333"/>
                  </a:lnTo>
                  <a:cubicBezTo>
                    <a:pt x="784" y="333"/>
                    <a:pt x="786" y="335"/>
                    <a:pt x="786" y="335"/>
                  </a:cubicBezTo>
                  <a:lnTo>
                    <a:pt x="786" y="287"/>
                  </a:lnTo>
                  <a:cubicBezTo>
                    <a:pt x="786" y="286"/>
                    <a:pt x="787" y="285"/>
                    <a:pt x="787" y="285"/>
                  </a:cubicBezTo>
                  <a:cubicBezTo>
                    <a:pt x="789" y="285"/>
                    <a:pt x="798" y="311"/>
                    <a:pt x="798" y="311"/>
                  </a:cubicBezTo>
                  <a:cubicBezTo>
                    <a:pt x="798" y="317"/>
                    <a:pt x="798" y="320"/>
                    <a:pt x="800" y="320"/>
                  </a:cubicBezTo>
                  <a:cubicBezTo>
                    <a:pt x="801" y="320"/>
                    <a:pt x="804" y="317"/>
                    <a:pt x="810" y="311"/>
                  </a:cubicBezTo>
                  <a:cubicBezTo>
                    <a:pt x="810" y="311"/>
                    <a:pt x="810" y="299"/>
                    <a:pt x="810" y="275"/>
                  </a:cubicBezTo>
                  <a:lnTo>
                    <a:pt x="810" y="264"/>
                  </a:lnTo>
                  <a:cubicBezTo>
                    <a:pt x="810" y="295"/>
                    <a:pt x="810" y="311"/>
                    <a:pt x="814" y="311"/>
                  </a:cubicBezTo>
                  <a:cubicBezTo>
                    <a:pt x="815" y="311"/>
                    <a:pt x="818" y="307"/>
                    <a:pt x="822" y="299"/>
                  </a:cubicBezTo>
                  <a:lnTo>
                    <a:pt x="822" y="264"/>
                  </a:lnTo>
                  <a:cubicBezTo>
                    <a:pt x="822" y="260"/>
                    <a:pt x="822" y="255"/>
                    <a:pt x="822" y="252"/>
                  </a:cubicBezTo>
                  <a:cubicBezTo>
                    <a:pt x="834" y="275"/>
                    <a:pt x="834" y="299"/>
                    <a:pt x="846" y="323"/>
                  </a:cubicBezTo>
                  <a:cubicBezTo>
                    <a:pt x="846" y="335"/>
                    <a:pt x="858" y="359"/>
                    <a:pt x="858" y="359"/>
                  </a:cubicBezTo>
                  <a:cubicBezTo>
                    <a:pt x="858" y="359"/>
                    <a:pt x="858" y="323"/>
                    <a:pt x="858" y="299"/>
                  </a:cubicBezTo>
                  <a:lnTo>
                    <a:pt x="858" y="275"/>
                  </a:lnTo>
                  <a:cubicBezTo>
                    <a:pt x="858" y="289"/>
                    <a:pt x="862" y="303"/>
                    <a:pt x="865" y="303"/>
                  </a:cubicBezTo>
                  <a:cubicBezTo>
                    <a:pt x="868" y="303"/>
                    <a:pt x="870" y="296"/>
                    <a:pt x="870" y="275"/>
                  </a:cubicBezTo>
                  <a:cubicBezTo>
                    <a:pt x="870" y="314"/>
                    <a:pt x="872" y="325"/>
                    <a:pt x="875" y="325"/>
                  </a:cubicBezTo>
                  <a:cubicBezTo>
                    <a:pt x="879" y="325"/>
                    <a:pt x="886" y="299"/>
                    <a:pt x="893" y="299"/>
                  </a:cubicBezTo>
                  <a:cubicBezTo>
                    <a:pt x="893" y="299"/>
                    <a:pt x="893" y="311"/>
                    <a:pt x="893" y="323"/>
                  </a:cubicBezTo>
                  <a:cubicBezTo>
                    <a:pt x="893" y="323"/>
                    <a:pt x="893" y="323"/>
                    <a:pt x="905" y="335"/>
                  </a:cubicBezTo>
                  <a:cubicBezTo>
                    <a:pt x="905" y="335"/>
                    <a:pt x="908" y="334"/>
                    <a:pt x="911" y="334"/>
                  </a:cubicBezTo>
                  <a:cubicBezTo>
                    <a:pt x="916" y="334"/>
                    <a:pt x="923" y="337"/>
                    <a:pt x="920" y="357"/>
                  </a:cubicBezTo>
                  <a:lnTo>
                    <a:pt x="920" y="357"/>
                  </a:lnTo>
                  <a:lnTo>
                    <a:pt x="929" y="311"/>
                  </a:lnTo>
                  <a:cubicBezTo>
                    <a:pt x="929" y="287"/>
                    <a:pt x="941" y="275"/>
                    <a:pt x="941" y="252"/>
                  </a:cubicBezTo>
                  <a:lnTo>
                    <a:pt x="941" y="335"/>
                  </a:lnTo>
                  <a:cubicBezTo>
                    <a:pt x="941" y="347"/>
                    <a:pt x="941" y="353"/>
                    <a:pt x="943" y="353"/>
                  </a:cubicBezTo>
                  <a:cubicBezTo>
                    <a:pt x="944" y="353"/>
                    <a:pt x="947" y="347"/>
                    <a:pt x="953" y="335"/>
                  </a:cubicBezTo>
                  <a:cubicBezTo>
                    <a:pt x="965" y="323"/>
                    <a:pt x="965" y="311"/>
                    <a:pt x="965" y="311"/>
                  </a:cubicBezTo>
                  <a:lnTo>
                    <a:pt x="965" y="347"/>
                  </a:lnTo>
                  <a:cubicBezTo>
                    <a:pt x="965" y="351"/>
                    <a:pt x="965" y="353"/>
                    <a:pt x="966" y="353"/>
                  </a:cubicBezTo>
                  <a:cubicBezTo>
                    <a:pt x="970" y="353"/>
                    <a:pt x="989" y="252"/>
                    <a:pt x="989" y="252"/>
                  </a:cubicBezTo>
                  <a:lnTo>
                    <a:pt x="989" y="252"/>
                  </a:lnTo>
                  <a:cubicBezTo>
                    <a:pt x="1001" y="252"/>
                    <a:pt x="977" y="347"/>
                    <a:pt x="989" y="359"/>
                  </a:cubicBezTo>
                  <a:cubicBezTo>
                    <a:pt x="989" y="360"/>
                    <a:pt x="989" y="360"/>
                    <a:pt x="989" y="360"/>
                  </a:cubicBezTo>
                  <a:cubicBezTo>
                    <a:pt x="992" y="360"/>
                    <a:pt x="1013" y="298"/>
                    <a:pt x="1024" y="275"/>
                  </a:cubicBezTo>
                  <a:cubicBezTo>
                    <a:pt x="1030" y="265"/>
                    <a:pt x="1035" y="259"/>
                    <a:pt x="1037" y="259"/>
                  </a:cubicBezTo>
                  <a:lnTo>
                    <a:pt x="1037" y="259"/>
                  </a:lnTo>
                  <a:cubicBezTo>
                    <a:pt x="1040" y="259"/>
                    <a:pt x="1038" y="268"/>
                    <a:pt x="1024" y="287"/>
                  </a:cubicBezTo>
                  <a:cubicBezTo>
                    <a:pt x="1024" y="287"/>
                    <a:pt x="1013" y="323"/>
                    <a:pt x="1013" y="347"/>
                  </a:cubicBezTo>
                  <a:cubicBezTo>
                    <a:pt x="1016" y="354"/>
                    <a:pt x="1018" y="357"/>
                    <a:pt x="1020" y="357"/>
                  </a:cubicBezTo>
                  <a:cubicBezTo>
                    <a:pt x="1025" y="357"/>
                    <a:pt x="1028" y="337"/>
                    <a:pt x="1036" y="311"/>
                  </a:cubicBezTo>
                  <a:cubicBezTo>
                    <a:pt x="1036" y="287"/>
                    <a:pt x="1036" y="275"/>
                    <a:pt x="1048" y="252"/>
                  </a:cubicBezTo>
                  <a:lnTo>
                    <a:pt x="1048" y="252"/>
                  </a:lnTo>
                  <a:cubicBezTo>
                    <a:pt x="1048" y="252"/>
                    <a:pt x="1040" y="345"/>
                    <a:pt x="1044" y="345"/>
                  </a:cubicBezTo>
                  <a:cubicBezTo>
                    <a:pt x="1045" y="345"/>
                    <a:pt x="1046" y="342"/>
                    <a:pt x="1048" y="335"/>
                  </a:cubicBezTo>
                  <a:lnTo>
                    <a:pt x="1060" y="264"/>
                  </a:lnTo>
                  <a:cubicBezTo>
                    <a:pt x="1072" y="240"/>
                    <a:pt x="1072" y="228"/>
                    <a:pt x="1084" y="204"/>
                  </a:cubicBezTo>
                  <a:lnTo>
                    <a:pt x="1084" y="204"/>
                  </a:lnTo>
                  <a:cubicBezTo>
                    <a:pt x="1072" y="275"/>
                    <a:pt x="1060" y="299"/>
                    <a:pt x="1072" y="299"/>
                  </a:cubicBezTo>
                  <a:cubicBezTo>
                    <a:pt x="1084" y="287"/>
                    <a:pt x="1096" y="275"/>
                    <a:pt x="1096" y="252"/>
                  </a:cubicBezTo>
                  <a:lnTo>
                    <a:pt x="1108" y="252"/>
                  </a:lnTo>
                  <a:lnTo>
                    <a:pt x="1084" y="323"/>
                  </a:lnTo>
                  <a:lnTo>
                    <a:pt x="1084" y="347"/>
                  </a:lnTo>
                  <a:cubicBezTo>
                    <a:pt x="1084" y="339"/>
                    <a:pt x="1107" y="284"/>
                    <a:pt x="1113" y="284"/>
                  </a:cubicBezTo>
                  <a:lnTo>
                    <a:pt x="1113" y="284"/>
                  </a:lnTo>
                  <a:cubicBezTo>
                    <a:pt x="1116" y="284"/>
                    <a:pt x="1115" y="294"/>
                    <a:pt x="1108" y="323"/>
                  </a:cubicBezTo>
                  <a:cubicBezTo>
                    <a:pt x="1101" y="350"/>
                    <a:pt x="1099" y="360"/>
                    <a:pt x="1100" y="360"/>
                  </a:cubicBezTo>
                  <a:cubicBezTo>
                    <a:pt x="1102" y="360"/>
                    <a:pt x="1123" y="299"/>
                    <a:pt x="1132" y="299"/>
                  </a:cubicBezTo>
                  <a:lnTo>
                    <a:pt x="1132" y="299"/>
                  </a:lnTo>
                  <a:cubicBezTo>
                    <a:pt x="1132" y="309"/>
                    <a:pt x="1123" y="353"/>
                    <a:pt x="1127" y="353"/>
                  </a:cubicBezTo>
                  <a:cubicBezTo>
                    <a:pt x="1128" y="353"/>
                    <a:pt x="1130" y="351"/>
                    <a:pt x="1132" y="347"/>
                  </a:cubicBezTo>
                  <a:lnTo>
                    <a:pt x="1149" y="304"/>
                  </a:lnTo>
                  <a:lnTo>
                    <a:pt x="1149" y="304"/>
                  </a:lnTo>
                  <a:cubicBezTo>
                    <a:pt x="1143" y="323"/>
                    <a:pt x="1141" y="341"/>
                    <a:pt x="1132" y="359"/>
                  </a:cubicBezTo>
                  <a:cubicBezTo>
                    <a:pt x="1132" y="366"/>
                    <a:pt x="1132" y="373"/>
                    <a:pt x="1134" y="373"/>
                  </a:cubicBezTo>
                  <a:cubicBezTo>
                    <a:pt x="1136" y="373"/>
                    <a:pt x="1138" y="369"/>
                    <a:pt x="1143" y="359"/>
                  </a:cubicBezTo>
                  <a:cubicBezTo>
                    <a:pt x="1149" y="347"/>
                    <a:pt x="1152" y="344"/>
                    <a:pt x="1154" y="344"/>
                  </a:cubicBezTo>
                  <a:cubicBezTo>
                    <a:pt x="1155" y="344"/>
                    <a:pt x="1155" y="347"/>
                    <a:pt x="1155" y="347"/>
                  </a:cubicBezTo>
                  <a:cubicBezTo>
                    <a:pt x="1167" y="347"/>
                    <a:pt x="1191" y="299"/>
                    <a:pt x="1191" y="299"/>
                  </a:cubicBezTo>
                  <a:lnTo>
                    <a:pt x="1191" y="299"/>
                  </a:lnTo>
                  <a:lnTo>
                    <a:pt x="1167" y="359"/>
                  </a:lnTo>
                  <a:lnTo>
                    <a:pt x="1191" y="335"/>
                  </a:lnTo>
                  <a:lnTo>
                    <a:pt x="1203" y="299"/>
                  </a:lnTo>
                  <a:cubicBezTo>
                    <a:pt x="1215" y="275"/>
                    <a:pt x="1215" y="275"/>
                    <a:pt x="1227" y="275"/>
                  </a:cubicBezTo>
                  <a:lnTo>
                    <a:pt x="1189" y="351"/>
                  </a:lnTo>
                  <a:lnTo>
                    <a:pt x="1189" y="351"/>
                  </a:lnTo>
                  <a:cubicBezTo>
                    <a:pt x="1201" y="335"/>
                    <a:pt x="1215" y="335"/>
                    <a:pt x="1215" y="335"/>
                  </a:cubicBezTo>
                  <a:lnTo>
                    <a:pt x="1215" y="335"/>
                  </a:lnTo>
                  <a:cubicBezTo>
                    <a:pt x="1215" y="347"/>
                    <a:pt x="1203" y="371"/>
                    <a:pt x="1203" y="383"/>
                  </a:cubicBezTo>
                  <a:cubicBezTo>
                    <a:pt x="1203" y="418"/>
                    <a:pt x="1215" y="430"/>
                    <a:pt x="1227" y="430"/>
                  </a:cubicBezTo>
                  <a:cubicBezTo>
                    <a:pt x="1239" y="442"/>
                    <a:pt x="1215" y="466"/>
                    <a:pt x="1215" y="466"/>
                  </a:cubicBezTo>
                  <a:lnTo>
                    <a:pt x="1251" y="466"/>
                  </a:lnTo>
                  <a:cubicBezTo>
                    <a:pt x="1274" y="466"/>
                    <a:pt x="1286" y="466"/>
                    <a:pt x="1298" y="454"/>
                  </a:cubicBezTo>
                  <a:cubicBezTo>
                    <a:pt x="1322" y="454"/>
                    <a:pt x="1334" y="442"/>
                    <a:pt x="1334" y="430"/>
                  </a:cubicBezTo>
                  <a:cubicBezTo>
                    <a:pt x="1338" y="426"/>
                    <a:pt x="1341" y="425"/>
                    <a:pt x="1343" y="425"/>
                  </a:cubicBezTo>
                  <a:cubicBezTo>
                    <a:pt x="1347" y="425"/>
                    <a:pt x="1350" y="430"/>
                    <a:pt x="1358" y="430"/>
                  </a:cubicBezTo>
                  <a:cubicBezTo>
                    <a:pt x="1358" y="430"/>
                    <a:pt x="1334" y="442"/>
                    <a:pt x="1334" y="454"/>
                  </a:cubicBezTo>
                  <a:cubicBezTo>
                    <a:pt x="1334" y="454"/>
                    <a:pt x="1334" y="466"/>
                    <a:pt x="1346" y="478"/>
                  </a:cubicBezTo>
                  <a:cubicBezTo>
                    <a:pt x="1354" y="478"/>
                    <a:pt x="1351" y="483"/>
                    <a:pt x="1356" y="483"/>
                  </a:cubicBezTo>
                  <a:cubicBezTo>
                    <a:pt x="1358" y="483"/>
                    <a:pt x="1362" y="482"/>
                    <a:pt x="1370" y="478"/>
                  </a:cubicBezTo>
                  <a:lnTo>
                    <a:pt x="1441" y="395"/>
                  </a:lnTo>
                  <a:lnTo>
                    <a:pt x="1441" y="395"/>
                  </a:lnTo>
                  <a:cubicBezTo>
                    <a:pt x="1441" y="395"/>
                    <a:pt x="1405" y="442"/>
                    <a:pt x="1382" y="466"/>
                  </a:cubicBezTo>
                  <a:cubicBezTo>
                    <a:pt x="1358" y="490"/>
                    <a:pt x="1358" y="490"/>
                    <a:pt x="1370" y="502"/>
                  </a:cubicBezTo>
                  <a:cubicBezTo>
                    <a:pt x="1370" y="502"/>
                    <a:pt x="1382" y="502"/>
                    <a:pt x="1370" y="526"/>
                  </a:cubicBezTo>
                  <a:lnTo>
                    <a:pt x="1358" y="537"/>
                  </a:lnTo>
                  <a:cubicBezTo>
                    <a:pt x="1370" y="537"/>
                    <a:pt x="1382" y="526"/>
                    <a:pt x="1394" y="514"/>
                  </a:cubicBezTo>
                  <a:cubicBezTo>
                    <a:pt x="1396" y="512"/>
                    <a:pt x="1398" y="512"/>
                    <a:pt x="1399" y="512"/>
                  </a:cubicBezTo>
                  <a:cubicBezTo>
                    <a:pt x="1408" y="512"/>
                    <a:pt x="1389" y="540"/>
                    <a:pt x="1383" y="555"/>
                  </a:cubicBezTo>
                  <a:lnTo>
                    <a:pt x="1383" y="555"/>
                  </a:lnTo>
                  <a:cubicBezTo>
                    <a:pt x="1393" y="546"/>
                    <a:pt x="1417" y="530"/>
                    <a:pt x="1441" y="514"/>
                  </a:cubicBezTo>
                  <a:cubicBezTo>
                    <a:pt x="1453" y="507"/>
                    <a:pt x="1459" y="504"/>
                    <a:pt x="1461" y="504"/>
                  </a:cubicBezTo>
                  <a:lnTo>
                    <a:pt x="1461" y="504"/>
                  </a:lnTo>
                  <a:cubicBezTo>
                    <a:pt x="1470" y="504"/>
                    <a:pt x="1413" y="552"/>
                    <a:pt x="1394" y="561"/>
                  </a:cubicBezTo>
                  <a:cubicBezTo>
                    <a:pt x="1392" y="563"/>
                    <a:pt x="1392" y="564"/>
                    <a:pt x="1392" y="564"/>
                  </a:cubicBezTo>
                  <a:cubicBezTo>
                    <a:pt x="1397" y="564"/>
                    <a:pt x="1441" y="537"/>
                    <a:pt x="1441" y="537"/>
                  </a:cubicBezTo>
                  <a:cubicBezTo>
                    <a:pt x="1445" y="536"/>
                    <a:pt x="1448" y="536"/>
                    <a:pt x="1450" y="536"/>
                  </a:cubicBezTo>
                  <a:cubicBezTo>
                    <a:pt x="1464" y="536"/>
                    <a:pt x="1416" y="574"/>
                    <a:pt x="1405" y="585"/>
                  </a:cubicBezTo>
                  <a:cubicBezTo>
                    <a:pt x="1394" y="597"/>
                    <a:pt x="1405" y="597"/>
                    <a:pt x="1405" y="597"/>
                  </a:cubicBezTo>
                  <a:cubicBezTo>
                    <a:pt x="1417" y="597"/>
                    <a:pt x="1453" y="597"/>
                    <a:pt x="1405" y="633"/>
                  </a:cubicBezTo>
                  <a:lnTo>
                    <a:pt x="1429" y="633"/>
                  </a:lnTo>
                  <a:cubicBezTo>
                    <a:pt x="1453" y="633"/>
                    <a:pt x="1465" y="645"/>
                    <a:pt x="1489" y="645"/>
                  </a:cubicBezTo>
                  <a:cubicBezTo>
                    <a:pt x="1501" y="640"/>
                    <a:pt x="1513" y="638"/>
                    <a:pt x="1523" y="635"/>
                  </a:cubicBezTo>
                  <a:lnTo>
                    <a:pt x="1523" y="635"/>
                  </a:lnTo>
                  <a:cubicBezTo>
                    <a:pt x="1511" y="643"/>
                    <a:pt x="1500" y="651"/>
                    <a:pt x="1489" y="656"/>
                  </a:cubicBezTo>
                  <a:cubicBezTo>
                    <a:pt x="1485" y="660"/>
                    <a:pt x="1485" y="662"/>
                    <a:pt x="1487" y="662"/>
                  </a:cubicBezTo>
                  <a:cubicBezTo>
                    <a:pt x="1490" y="662"/>
                    <a:pt x="1501" y="657"/>
                    <a:pt x="1501" y="656"/>
                  </a:cubicBezTo>
                  <a:lnTo>
                    <a:pt x="1501" y="656"/>
                  </a:lnTo>
                  <a:lnTo>
                    <a:pt x="1489" y="668"/>
                  </a:lnTo>
                  <a:cubicBezTo>
                    <a:pt x="1465" y="692"/>
                    <a:pt x="1477" y="692"/>
                    <a:pt x="1489" y="704"/>
                  </a:cubicBezTo>
                  <a:cubicBezTo>
                    <a:pt x="1497" y="700"/>
                    <a:pt x="1502" y="699"/>
                    <a:pt x="1506" y="699"/>
                  </a:cubicBezTo>
                  <a:cubicBezTo>
                    <a:pt x="1513" y="699"/>
                    <a:pt x="1513" y="704"/>
                    <a:pt x="1513" y="704"/>
                  </a:cubicBezTo>
                  <a:lnTo>
                    <a:pt x="1691" y="633"/>
                  </a:lnTo>
                  <a:lnTo>
                    <a:pt x="1691" y="633"/>
                  </a:lnTo>
                  <a:cubicBezTo>
                    <a:pt x="1703" y="633"/>
                    <a:pt x="1644" y="656"/>
                    <a:pt x="1596" y="680"/>
                  </a:cubicBezTo>
                  <a:cubicBezTo>
                    <a:pt x="1536" y="692"/>
                    <a:pt x="1524" y="704"/>
                    <a:pt x="1524" y="716"/>
                  </a:cubicBezTo>
                  <a:lnTo>
                    <a:pt x="1548" y="716"/>
                  </a:lnTo>
                  <a:cubicBezTo>
                    <a:pt x="1554" y="710"/>
                    <a:pt x="1560" y="707"/>
                    <a:pt x="1563" y="707"/>
                  </a:cubicBezTo>
                  <a:cubicBezTo>
                    <a:pt x="1566" y="707"/>
                    <a:pt x="1566" y="710"/>
                    <a:pt x="1560" y="716"/>
                  </a:cubicBezTo>
                  <a:cubicBezTo>
                    <a:pt x="1536" y="728"/>
                    <a:pt x="1501" y="752"/>
                    <a:pt x="1453" y="764"/>
                  </a:cubicBezTo>
                  <a:cubicBezTo>
                    <a:pt x="1477" y="758"/>
                    <a:pt x="1489" y="755"/>
                    <a:pt x="1495" y="755"/>
                  </a:cubicBezTo>
                  <a:cubicBezTo>
                    <a:pt x="1501" y="755"/>
                    <a:pt x="1501" y="758"/>
                    <a:pt x="1501" y="764"/>
                  </a:cubicBezTo>
                  <a:cubicBezTo>
                    <a:pt x="1501" y="770"/>
                    <a:pt x="1501" y="773"/>
                    <a:pt x="1504" y="773"/>
                  </a:cubicBezTo>
                  <a:cubicBezTo>
                    <a:pt x="1507" y="773"/>
                    <a:pt x="1513" y="770"/>
                    <a:pt x="1524" y="764"/>
                  </a:cubicBezTo>
                  <a:lnTo>
                    <a:pt x="1560" y="764"/>
                  </a:lnTo>
                  <a:cubicBezTo>
                    <a:pt x="1560" y="764"/>
                    <a:pt x="1524" y="787"/>
                    <a:pt x="1513" y="787"/>
                  </a:cubicBezTo>
                  <a:lnTo>
                    <a:pt x="1536" y="787"/>
                  </a:lnTo>
                  <a:lnTo>
                    <a:pt x="1536" y="799"/>
                  </a:lnTo>
                  <a:cubicBezTo>
                    <a:pt x="1521" y="807"/>
                    <a:pt x="1519" y="810"/>
                    <a:pt x="1525" y="810"/>
                  </a:cubicBezTo>
                  <a:cubicBezTo>
                    <a:pt x="1538" y="810"/>
                    <a:pt x="1580" y="799"/>
                    <a:pt x="1596" y="799"/>
                  </a:cubicBezTo>
                  <a:lnTo>
                    <a:pt x="1632" y="799"/>
                  </a:lnTo>
                  <a:cubicBezTo>
                    <a:pt x="1572" y="823"/>
                    <a:pt x="1548" y="823"/>
                    <a:pt x="1548" y="835"/>
                  </a:cubicBezTo>
                  <a:cubicBezTo>
                    <a:pt x="1548" y="847"/>
                    <a:pt x="1548" y="859"/>
                    <a:pt x="1548" y="871"/>
                  </a:cubicBezTo>
                  <a:cubicBezTo>
                    <a:pt x="1548" y="871"/>
                    <a:pt x="1548" y="886"/>
                    <a:pt x="1560" y="886"/>
                  </a:cubicBezTo>
                  <a:cubicBezTo>
                    <a:pt x="1564" y="886"/>
                    <a:pt x="1567" y="885"/>
                    <a:pt x="1572" y="883"/>
                  </a:cubicBezTo>
                  <a:lnTo>
                    <a:pt x="1608" y="883"/>
                  </a:lnTo>
                  <a:cubicBezTo>
                    <a:pt x="1596" y="883"/>
                    <a:pt x="1572" y="883"/>
                    <a:pt x="1560" y="895"/>
                  </a:cubicBezTo>
                  <a:cubicBezTo>
                    <a:pt x="1554" y="901"/>
                    <a:pt x="1551" y="901"/>
                    <a:pt x="1550" y="901"/>
                  </a:cubicBezTo>
                  <a:cubicBezTo>
                    <a:pt x="1548" y="901"/>
                    <a:pt x="1548" y="901"/>
                    <a:pt x="1548" y="907"/>
                  </a:cubicBezTo>
                  <a:cubicBezTo>
                    <a:pt x="1548" y="907"/>
                    <a:pt x="1536" y="918"/>
                    <a:pt x="1560" y="918"/>
                  </a:cubicBezTo>
                  <a:cubicBezTo>
                    <a:pt x="1596" y="918"/>
                    <a:pt x="1572" y="918"/>
                    <a:pt x="1584" y="930"/>
                  </a:cubicBezTo>
                  <a:lnTo>
                    <a:pt x="1596" y="930"/>
                  </a:lnTo>
                  <a:cubicBezTo>
                    <a:pt x="1572" y="930"/>
                    <a:pt x="1560" y="942"/>
                    <a:pt x="1560" y="942"/>
                  </a:cubicBezTo>
                  <a:cubicBezTo>
                    <a:pt x="1572" y="954"/>
                    <a:pt x="1572" y="954"/>
                    <a:pt x="1583" y="965"/>
                  </a:cubicBezTo>
                  <a:lnTo>
                    <a:pt x="1583" y="965"/>
                  </a:lnTo>
                  <a:cubicBezTo>
                    <a:pt x="1579" y="965"/>
                    <a:pt x="1576" y="966"/>
                    <a:pt x="1572" y="966"/>
                  </a:cubicBezTo>
                  <a:cubicBezTo>
                    <a:pt x="1572" y="966"/>
                    <a:pt x="1560" y="978"/>
                    <a:pt x="1572" y="978"/>
                  </a:cubicBezTo>
                  <a:cubicBezTo>
                    <a:pt x="1620" y="978"/>
                    <a:pt x="1667" y="978"/>
                    <a:pt x="1632" y="990"/>
                  </a:cubicBezTo>
                  <a:cubicBezTo>
                    <a:pt x="1596" y="1002"/>
                    <a:pt x="1596" y="1014"/>
                    <a:pt x="1608" y="1014"/>
                  </a:cubicBezTo>
                  <a:cubicBezTo>
                    <a:pt x="1608" y="1026"/>
                    <a:pt x="1679" y="1037"/>
                    <a:pt x="1667" y="1037"/>
                  </a:cubicBezTo>
                  <a:lnTo>
                    <a:pt x="1548" y="1037"/>
                  </a:lnTo>
                  <a:cubicBezTo>
                    <a:pt x="1572" y="1037"/>
                    <a:pt x="1596" y="1049"/>
                    <a:pt x="1620" y="1049"/>
                  </a:cubicBezTo>
                  <a:lnTo>
                    <a:pt x="1560" y="1049"/>
                  </a:lnTo>
                  <a:cubicBezTo>
                    <a:pt x="1584" y="1049"/>
                    <a:pt x="1727" y="1073"/>
                    <a:pt x="1667" y="1073"/>
                  </a:cubicBezTo>
                  <a:cubicBezTo>
                    <a:pt x="1644" y="1073"/>
                    <a:pt x="1608" y="1061"/>
                    <a:pt x="1584" y="1061"/>
                  </a:cubicBezTo>
                  <a:cubicBezTo>
                    <a:pt x="1560" y="1061"/>
                    <a:pt x="1572" y="1061"/>
                    <a:pt x="1584" y="1073"/>
                  </a:cubicBezTo>
                  <a:cubicBezTo>
                    <a:pt x="1596" y="1073"/>
                    <a:pt x="1679" y="1085"/>
                    <a:pt x="1679" y="1097"/>
                  </a:cubicBezTo>
                  <a:cubicBezTo>
                    <a:pt x="1644" y="1085"/>
                    <a:pt x="1608" y="1085"/>
                    <a:pt x="1584" y="1085"/>
                  </a:cubicBezTo>
                  <a:cubicBezTo>
                    <a:pt x="1560" y="1085"/>
                    <a:pt x="1536" y="1085"/>
                    <a:pt x="1596" y="1097"/>
                  </a:cubicBezTo>
                  <a:cubicBezTo>
                    <a:pt x="1555" y="1091"/>
                    <a:pt x="1540" y="1088"/>
                    <a:pt x="1539" y="1088"/>
                  </a:cubicBezTo>
                  <a:lnTo>
                    <a:pt x="1539" y="1088"/>
                  </a:lnTo>
                  <a:cubicBezTo>
                    <a:pt x="1540" y="1088"/>
                    <a:pt x="1554" y="1091"/>
                    <a:pt x="1572" y="1097"/>
                  </a:cubicBezTo>
                  <a:cubicBezTo>
                    <a:pt x="1564" y="1095"/>
                    <a:pt x="1557" y="1095"/>
                    <a:pt x="1553" y="1095"/>
                  </a:cubicBezTo>
                  <a:cubicBezTo>
                    <a:pt x="1525" y="1095"/>
                    <a:pt x="1560" y="1121"/>
                    <a:pt x="1560" y="1121"/>
                  </a:cubicBezTo>
                  <a:cubicBezTo>
                    <a:pt x="1560" y="1121"/>
                    <a:pt x="1644" y="1133"/>
                    <a:pt x="1620" y="1145"/>
                  </a:cubicBezTo>
                  <a:cubicBezTo>
                    <a:pt x="1584" y="1145"/>
                    <a:pt x="1584" y="1145"/>
                    <a:pt x="1584" y="1157"/>
                  </a:cubicBezTo>
                  <a:cubicBezTo>
                    <a:pt x="1602" y="1163"/>
                    <a:pt x="1620" y="1165"/>
                    <a:pt x="1636" y="1165"/>
                  </a:cubicBezTo>
                  <a:cubicBezTo>
                    <a:pt x="1652" y="1165"/>
                    <a:pt x="1667" y="1163"/>
                    <a:pt x="1679" y="1157"/>
                  </a:cubicBezTo>
                  <a:cubicBezTo>
                    <a:pt x="1679" y="1157"/>
                    <a:pt x="1679" y="1168"/>
                    <a:pt x="1679" y="1180"/>
                  </a:cubicBezTo>
                  <a:lnTo>
                    <a:pt x="1632" y="1180"/>
                  </a:lnTo>
                  <a:cubicBezTo>
                    <a:pt x="1596" y="1168"/>
                    <a:pt x="1572" y="1157"/>
                    <a:pt x="1548" y="1157"/>
                  </a:cubicBezTo>
                  <a:lnTo>
                    <a:pt x="1548" y="1157"/>
                  </a:lnTo>
                  <a:cubicBezTo>
                    <a:pt x="1501" y="1157"/>
                    <a:pt x="1584" y="1180"/>
                    <a:pt x="1584" y="1192"/>
                  </a:cubicBezTo>
                  <a:cubicBezTo>
                    <a:pt x="1584" y="1196"/>
                    <a:pt x="1581" y="1197"/>
                    <a:pt x="1575" y="1197"/>
                  </a:cubicBezTo>
                  <a:cubicBezTo>
                    <a:pt x="1562" y="1197"/>
                    <a:pt x="1534" y="1189"/>
                    <a:pt x="1501" y="1180"/>
                  </a:cubicBezTo>
                  <a:lnTo>
                    <a:pt x="1501" y="1180"/>
                  </a:lnTo>
                  <a:cubicBezTo>
                    <a:pt x="1536" y="1192"/>
                    <a:pt x="1572" y="1204"/>
                    <a:pt x="1596" y="1228"/>
                  </a:cubicBezTo>
                  <a:cubicBezTo>
                    <a:pt x="1601" y="1230"/>
                    <a:pt x="1602" y="1231"/>
                    <a:pt x="1601" y="1231"/>
                  </a:cubicBezTo>
                  <a:cubicBezTo>
                    <a:pt x="1598" y="1231"/>
                    <a:pt x="1560" y="1216"/>
                    <a:pt x="1560" y="1216"/>
                  </a:cubicBezTo>
                  <a:lnTo>
                    <a:pt x="1560" y="1216"/>
                  </a:lnTo>
                  <a:cubicBezTo>
                    <a:pt x="1576" y="1224"/>
                    <a:pt x="1586" y="1232"/>
                    <a:pt x="1599" y="1240"/>
                  </a:cubicBezTo>
                  <a:lnTo>
                    <a:pt x="1599" y="1240"/>
                  </a:lnTo>
                  <a:cubicBezTo>
                    <a:pt x="1573" y="1228"/>
                    <a:pt x="1533" y="1213"/>
                    <a:pt x="1524" y="1204"/>
                  </a:cubicBezTo>
                  <a:cubicBezTo>
                    <a:pt x="1513" y="1204"/>
                    <a:pt x="1513" y="1204"/>
                    <a:pt x="1513" y="1216"/>
                  </a:cubicBezTo>
                  <a:cubicBezTo>
                    <a:pt x="1524" y="1228"/>
                    <a:pt x="1513" y="1240"/>
                    <a:pt x="1548" y="1252"/>
                  </a:cubicBezTo>
                  <a:cubicBezTo>
                    <a:pt x="1584" y="1276"/>
                    <a:pt x="1584" y="1276"/>
                    <a:pt x="1572" y="1276"/>
                  </a:cubicBezTo>
                  <a:cubicBezTo>
                    <a:pt x="1560" y="1264"/>
                    <a:pt x="1548" y="1264"/>
                    <a:pt x="1548" y="1264"/>
                  </a:cubicBezTo>
                  <a:cubicBezTo>
                    <a:pt x="1540" y="1260"/>
                    <a:pt x="1535" y="1258"/>
                    <a:pt x="1532" y="1258"/>
                  </a:cubicBezTo>
                  <a:cubicBezTo>
                    <a:pt x="1524" y="1258"/>
                    <a:pt x="1524" y="1264"/>
                    <a:pt x="1524" y="1264"/>
                  </a:cubicBezTo>
                  <a:cubicBezTo>
                    <a:pt x="1524" y="1264"/>
                    <a:pt x="1548" y="1288"/>
                    <a:pt x="1560" y="1288"/>
                  </a:cubicBezTo>
                  <a:cubicBezTo>
                    <a:pt x="1560" y="1299"/>
                    <a:pt x="1560" y="1311"/>
                    <a:pt x="1560" y="1311"/>
                  </a:cubicBezTo>
                  <a:cubicBezTo>
                    <a:pt x="1550" y="1306"/>
                    <a:pt x="1542" y="1303"/>
                    <a:pt x="1536" y="1301"/>
                  </a:cubicBezTo>
                  <a:lnTo>
                    <a:pt x="1536" y="1301"/>
                  </a:lnTo>
                  <a:lnTo>
                    <a:pt x="1524" y="1323"/>
                  </a:lnTo>
                  <a:cubicBezTo>
                    <a:pt x="1524" y="1323"/>
                    <a:pt x="1501" y="1323"/>
                    <a:pt x="1560" y="1359"/>
                  </a:cubicBezTo>
                  <a:cubicBezTo>
                    <a:pt x="1536" y="1347"/>
                    <a:pt x="1522" y="1344"/>
                    <a:pt x="1513" y="1344"/>
                  </a:cubicBezTo>
                  <a:cubicBezTo>
                    <a:pt x="1504" y="1344"/>
                    <a:pt x="1501" y="1347"/>
                    <a:pt x="1501" y="1347"/>
                  </a:cubicBezTo>
                  <a:cubicBezTo>
                    <a:pt x="1489" y="1347"/>
                    <a:pt x="1524" y="1371"/>
                    <a:pt x="1513" y="1383"/>
                  </a:cubicBezTo>
                  <a:cubicBezTo>
                    <a:pt x="1513" y="1383"/>
                    <a:pt x="1477" y="1347"/>
                    <a:pt x="1465" y="1347"/>
                  </a:cubicBezTo>
                  <a:cubicBezTo>
                    <a:pt x="1461" y="1343"/>
                    <a:pt x="1458" y="1342"/>
                    <a:pt x="1457" y="1342"/>
                  </a:cubicBezTo>
                  <a:cubicBezTo>
                    <a:pt x="1453" y="1342"/>
                    <a:pt x="1453" y="1347"/>
                    <a:pt x="1453" y="1347"/>
                  </a:cubicBezTo>
                  <a:cubicBezTo>
                    <a:pt x="1453" y="1359"/>
                    <a:pt x="1465" y="1359"/>
                    <a:pt x="1465" y="1371"/>
                  </a:cubicBezTo>
                  <a:cubicBezTo>
                    <a:pt x="1477" y="1383"/>
                    <a:pt x="1501" y="1395"/>
                    <a:pt x="1513" y="1407"/>
                  </a:cubicBezTo>
                  <a:cubicBezTo>
                    <a:pt x="1493" y="1391"/>
                    <a:pt x="1483" y="1385"/>
                    <a:pt x="1480" y="1385"/>
                  </a:cubicBezTo>
                  <a:cubicBezTo>
                    <a:pt x="1473" y="1385"/>
                    <a:pt x="1489" y="1407"/>
                    <a:pt x="1489" y="1407"/>
                  </a:cubicBezTo>
                  <a:cubicBezTo>
                    <a:pt x="1478" y="1407"/>
                    <a:pt x="1413" y="1343"/>
                    <a:pt x="1397" y="1343"/>
                  </a:cubicBezTo>
                  <a:cubicBezTo>
                    <a:pt x="1395" y="1343"/>
                    <a:pt x="1394" y="1344"/>
                    <a:pt x="1394" y="1347"/>
                  </a:cubicBezTo>
                  <a:cubicBezTo>
                    <a:pt x="1441" y="1383"/>
                    <a:pt x="1477" y="1418"/>
                    <a:pt x="1524" y="1454"/>
                  </a:cubicBezTo>
                  <a:cubicBezTo>
                    <a:pt x="1532" y="1461"/>
                    <a:pt x="1534" y="1464"/>
                    <a:pt x="1532" y="1464"/>
                  </a:cubicBezTo>
                  <a:cubicBezTo>
                    <a:pt x="1525" y="1464"/>
                    <a:pt x="1463" y="1418"/>
                    <a:pt x="1453" y="1418"/>
                  </a:cubicBezTo>
                  <a:lnTo>
                    <a:pt x="1453" y="1418"/>
                  </a:lnTo>
                  <a:cubicBezTo>
                    <a:pt x="1477" y="1430"/>
                    <a:pt x="1489" y="1442"/>
                    <a:pt x="1489" y="1454"/>
                  </a:cubicBezTo>
                  <a:lnTo>
                    <a:pt x="1524" y="1478"/>
                  </a:lnTo>
                  <a:cubicBezTo>
                    <a:pt x="1536" y="1490"/>
                    <a:pt x="1524" y="1490"/>
                    <a:pt x="1524" y="1490"/>
                  </a:cubicBezTo>
                  <a:cubicBezTo>
                    <a:pt x="1498" y="1473"/>
                    <a:pt x="1485" y="1461"/>
                    <a:pt x="1480" y="1461"/>
                  </a:cubicBezTo>
                  <a:cubicBezTo>
                    <a:pt x="1478" y="1461"/>
                    <a:pt x="1477" y="1463"/>
                    <a:pt x="1477" y="1466"/>
                  </a:cubicBezTo>
                  <a:cubicBezTo>
                    <a:pt x="1477" y="1473"/>
                    <a:pt x="1484" y="1483"/>
                    <a:pt x="1483" y="1483"/>
                  </a:cubicBezTo>
                  <a:cubicBezTo>
                    <a:pt x="1482" y="1483"/>
                    <a:pt x="1475" y="1476"/>
                    <a:pt x="1453" y="1454"/>
                  </a:cubicBezTo>
                  <a:cubicBezTo>
                    <a:pt x="1443" y="1444"/>
                    <a:pt x="1437" y="1440"/>
                    <a:pt x="1435" y="1440"/>
                  </a:cubicBezTo>
                  <a:lnTo>
                    <a:pt x="1435" y="1440"/>
                  </a:lnTo>
                  <a:cubicBezTo>
                    <a:pt x="1431" y="1440"/>
                    <a:pt x="1434" y="1447"/>
                    <a:pt x="1441" y="1454"/>
                  </a:cubicBezTo>
                  <a:cubicBezTo>
                    <a:pt x="1453" y="1454"/>
                    <a:pt x="1465" y="1478"/>
                    <a:pt x="1465" y="1478"/>
                  </a:cubicBezTo>
                  <a:cubicBezTo>
                    <a:pt x="1465" y="1490"/>
                    <a:pt x="1465" y="1490"/>
                    <a:pt x="1453" y="1490"/>
                  </a:cubicBezTo>
                  <a:cubicBezTo>
                    <a:pt x="1429" y="1478"/>
                    <a:pt x="1417" y="1466"/>
                    <a:pt x="1405" y="1454"/>
                  </a:cubicBezTo>
                  <a:cubicBezTo>
                    <a:pt x="1396" y="1449"/>
                    <a:pt x="1390" y="1446"/>
                    <a:pt x="1388" y="1446"/>
                  </a:cubicBezTo>
                  <a:lnTo>
                    <a:pt x="1388" y="1446"/>
                  </a:lnTo>
                  <a:cubicBezTo>
                    <a:pt x="1386" y="1446"/>
                    <a:pt x="1391" y="1452"/>
                    <a:pt x="1405" y="1466"/>
                  </a:cubicBezTo>
                  <a:lnTo>
                    <a:pt x="1405" y="1466"/>
                  </a:lnTo>
                  <a:cubicBezTo>
                    <a:pt x="1405" y="1466"/>
                    <a:pt x="1405" y="1466"/>
                    <a:pt x="1405" y="1466"/>
                  </a:cubicBezTo>
                  <a:lnTo>
                    <a:pt x="1405" y="1466"/>
                  </a:lnTo>
                  <a:cubicBezTo>
                    <a:pt x="1408" y="1472"/>
                    <a:pt x="1408" y="1474"/>
                    <a:pt x="1405" y="1474"/>
                  </a:cubicBezTo>
                  <a:cubicBezTo>
                    <a:pt x="1396" y="1474"/>
                    <a:pt x="1370" y="1454"/>
                    <a:pt x="1370" y="1454"/>
                  </a:cubicBezTo>
                  <a:lnTo>
                    <a:pt x="1370" y="1454"/>
                  </a:lnTo>
                  <a:cubicBezTo>
                    <a:pt x="1394" y="1490"/>
                    <a:pt x="1417" y="1514"/>
                    <a:pt x="1453" y="1549"/>
                  </a:cubicBezTo>
                  <a:cubicBezTo>
                    <a:pt x="1453" y="1549"/>
                    <a:pt x="1453" y="1555"/>
                    <a:pt x="1450" y="1555"/>
                  </a:cubicBezTo>
                  <a:cubicBezTo>
                    <a:pt x="1448" y="1555"/>
                    <a:pt x="1445" y="1553"/>
                    <a:pt x="1441" y="1549"/>
                  </a:cubicBezTo>
                  <a:cubicBezTo>
                    <a:pt x="1436" y="1539"/>
                    <a:pt x="1431" y="1536"/>
                    <a:pt x="1428" y="1536"/>
                  </a:cubicBezTo>
                  <a:cubicBezTo>
                    <a:pt x="1423" y="1536"/>
                    <a:pt x="1422" y="1543"/>
                    <a:pt x="1429" y="1549"/>
                  </a:cubicBezTo>
                  <a:cubicBezTo>
                    <a:pt x="1429" y="1549"/>
                    <a:pt x="1405" y="1526"/>
                    <a:pt x="1370" y="1490"/>
                  </a:cubicBezTo>
                  <a:cubicBezTo>
                    <a:pt x="1365" y="1485"/>
                    <a:pt x="1363" y="1483"/>
                    <a:pt x="1362" y="1483"/>
                  </a:cubicBezTo>
                  <a:lnTo>
                    <a:pt x="1362" y="1483"/>
                  </a:lnTo>
                  <a:cubicBezTo>
                    <a:pt x="1359" y="1483"/>
                    <a:pt x="1382" y="1514"/>
                    <a:pt x="1382" y="1514"/>
                  </a:cubicBezTo>
                  <a:cubicBezTo>
                    <a:pt x="1394" y="1526"/>
                    <a:pt x="1405" y="1549"/>
                    <a:pt x="1394" y="1549"/>
                  </a:cubicBezTo>
                  <a:cubicBezTo>
                    <a:pt x="1394" y="1549"/>
                    <a:pt x="1392" y="1548"/>
                    <a:pt x="1391" y="1548"/>
                  </a:cubicBezTo>
                  <a:lnTo>
                    <a:pt x="1391" y="1548"/>
                  </a:lnTo>
                  <a:cubicBezTo>
                    <a:pt x="1388" y="1548"/>
                    <a:pt x="1386" y="1553"/>
                    <a:pt x="1394" y="1585"/>
                  </a:cubicBezTo>
                  <a:cubicBezTo>
                    <a:pt x="1394" y="1585"/>
                    <a:pt x="1401" y="1600"/>
                    <a:pt x="1398" y="1600"/>
                  </a:cubicBezTo>
                  <a:cubicBezTo>
                    <a:pt x="1397" y="1600"/>
                    <a:pt x="1396" y="1599"/>
                    <a:pt x="1394" y="1597"/>
                  </a:cubicBezTo>
                  <a:cubicBezTo>
                    <a:pt x="1382" y="1573"/>
                    <a:pt x="1358" y="1538"/>
                    <a:pt x="1334" y="1514"/>
                  </a:cubicBezTo>
                  <a:cubicBezTo>
                    <a:pt x="1330" y="1510"/>
                    <a:pt x="1328" y="1509"/>
                    <a:pt x="1326" y="1509"/>
                  </a:cubicBezTo>
                  <a:cubicBezTo>
                    <a:pt x="1321" y="1509"/>
                    <a:pt x="1319" y="1517"/>
                    <a:pt x="1310" y="1526"/>
                  </a:cubicBezTo>
                  <a:cubicBezTo>
                    <a:pt x="1298" y="1526"/>
                    <a:pt x="1310" y="1526"/>
                    <a:pt x="1334" y="1538"/>
                  </a:cubicBezTo>
                  <a:cubicBezTo>
                    <a:pt x="1346" y="1561"/>
                    <a:pt x="1322" y="1538"/>
                    <a:pt x="1334" y="1573"/>
                  </a:cubicBezTo>
                  <a:lnTo>
                    <a:pt x="1334" y="1573"/>
                  </a:lnTo>
                  <a:cubicBezTo>
                    <a:pt x="1332" y="1572"/>
                    <a:pt x="1332" y="1571"/>
                    <a:pt x="1332" y="1571"/>
                  </a:cubicBezTo>
                  <a:lnTo>
                    <a:pt x="1332" y="1571"/>
                  </a:lnTo>
                  <a:cubicBezTo>
                    <a:pt x="1332" y="1571"/>
                    <a:pt x="1332" y="1572"/>
                    <a:pt x="1334" y="1573"/>
                  </a:cubicBezTo>
                  <a:cubicBezTo>
                    <a:pt x="1334" y="1573"/>
                    <a:pt x="1334" y="1573"/>
                    <a:pt x="1334" y="1573"/>
                  </a:cubicBezTo>
                  <a:lnTo>
                    <a:pt x="1334" y="1573"/>
                  </a:lnTo>
                  <a:cubicBezTo>
                    <a:pt x="1341" y="1579"/>
                    <a:pt x="1361" y="1597"/>
                    <a:pt x="1370" y="1597"/>
                  </a:cubicBezTo>
                  <a:cubicBezTo>
                    <a:pt x="1370" y="1605"/>
                    <a:pt x="1381" y="1635"/>
                    <a:pt x="1373" y="1635"/>
                  </a:cubicBezTo>
                  <a:cubicBezTo>
                    <a:pt x="1369" y="1635"/>
                    <a:pt x="1361" y="1628"/>
                    <a:pt x="1346" y="1609"/>
                  </a:cubicBezTo>
                  <a:cubicBezTo>
                    <a:pt x="1346" y="1585"/>
                    <a:pt x="1334" y="1573"/>
                    <a:pt x="1322" y="1561"/>
                  </a:cubicBezTo>
                  <a:lnTo>
                    <a:pt x="1298" y="1561"/>
                  </a:lnTo>
                  <a:cubicBezTo>
                    <a:pt x="1310" y="1597"/>
                    <a:pt x="1322" y="1621"/>
                    <a:pt x="1346" y="1645"/>
                  </a:cubicBezTo>
                  <a:cubicBezTo>
                    <a:pt x="1322" y="1633"/>
                    <a:pt x="1310" y="1621"/>
                    <a:pt x="1298" y="1597"/>
                  </a:cubicBezTo>
                  <a:cubicBezTo>
                    <a:pt x="1286" y="1597"/>
                    <a:pt x="1286" y="1585"/>
                    <a:pt x="1286" y="1573"/>
                  </a:cubicBezTo>
                  <a:cubicBezTo>
                    <a:pt x="1286" y="1573"/>
                    <a:pt x="1286" y="1579"/>
                    <a:pt x="1279" y="1579"/>
                  </a:cubicBezTo>
                  <a:cubicBezTo>
                    <a:pt x="1276" y="1579"/>
                    <a:pt x="1270" y="1577"/>
                    <a:pt x="1263" y="1573"/>
                  </a:cubicBezTo>
                  <a:cubicBezTo>
                    <a:pt x="1255" y="1566"/>
                    <a:pt x="1247" y="1556"/>
                    <a:pt x="1240" y="1545"/>
                  </a:cubicBezTo>
                  <a:lnTo>
                    <a:pt x="1240" y="1545"/>
                  </a:lnTo>
                  <a:cubicBezTo>
                    <a:pt x="1249" y="1566"/>
                    <a:pt x="1257" y="1588"/>
                    <a:pt x="1263" y="1609"/>
                  </a:cubicBezTo>
                  <a:cubicBezTo>
                    <a:pt x="1271" y="1622"/>
                    <a:pt x="1273" y="1625"/>
                    <a:pt x="1273" y="1625"/>
                  </a:cubicBezTo>
                  <a:cubicBezTo>
                    <a:pt x="1273" y="1625"/>
                    <a:pt x="1267" y="1618"/>
                    <a:pt x="1264" y="1618"/>
                  </a:cubicBezTo>
                  <a:cubicBezTo>
                    <a:pt x="1263" y="1618"/>
                    <a:pt x="1263" y="1619"/>
                    <a:pt x="1263" y="1621"/>
                  </a:cubicBezTo>
                  <a:cubicBezTo>
                    <a:pt x="1263" y="1630"/>
                    <a:pt x="1275" y="1658"/>
                    <a:pt x="1273" y="1658"/>
                  </a:cubicBezTo>
                  <a:cubicBezTo>
                    <a:pt x="1272" y="1658"/>
                    <a:pt x="1269" y="1654"/>
                    <a:pt x="1263" y="1645"/>
                  </a:cubicBezTo>
                  <a:cubicBezTo>
                    <a:pt x="1251" y="1621"/>
                    <a:pt x="1227" y="1573"/>
                    <a:pt x="1215" y="1538"/>
                  </a:cubicBezTo>
                  <a:cubicBezTo>
                    <a:pt x="1207" y="1526"/>
                    <a:pt x="1203" y="1522"/>
                    <a:pt x="1202" y="1522"/>
                  </a:cubicBezTo>
                  <a:lnTo>
                    <a:pt x="1202" y="1522"/>
                  </a:lnTo>
                  <a:cubicBezTo>
                    <a:pt x="1199" y="1522"/>
                    <a:pt x="1207" y="1541"/>
                    <a:pt x="1215" y="1549"/>
                  </a:cubicBezTo>
                  <a:cubicBezTo>
                    <a:pt x="1215" y="1561"/>
                    <a:pt x="1215" y="1573"/>
                    <a:pt x="1227" y="1585"/>
                  </a:cubicBezTo>
                  <a:cubicBezTo>
                    <a:pt x="1227" y="1585"/>
                    <a:pt x="1227" y="1597"/>
                    <a:pt x="1215" y="1597"/>
                  </a:cubicBezTo>
                  <a:cubicBezTo>
                    <a:pt x="1210" y="1597"/>
                    <a:pt x="1205" y="1595"/>
                    <a:pt x="1201" y="1595"/>
                  </a:cubicBezTo>
                  <a:cubicBezTo>
                    <a:pt x="1195" y="1595"/>
                    <a:pt x="1191" y="1599"/>
                    <a:pt x="1191" y="1621"/>
                  </a:cubicBezTo>
                  <a:cubicBezTo>
                    <a:pt x="1191" y="1631"/>
                    <a:pt x="1200" y="1659"/>
                    <a:pt x="1195" y="1659"/>
                  </a:cubicBezTo>
                  <a:cubicBezTo>
                    <a:pt x="1194" y="1659"/>
                    <a:pt x="1193" y="1658"/>
                    <a:pt x="1191" y="1657"/>
                  </a:cubicBezTo>
                  <a:lnTo>
                    <a:pt x="1155" y="1597"/>
                  </a:lnTo>
                  <a:cubicBezTo>
                    <a:pt x="1149" y="1579"/>
                    <a:pt x="1141" y="1570"/>
                    <a:pt x="1135" y="1570"/>
                  </a:cubicBezTo>
                  <a:cubicBezTo>
                    <a:pt x="1129" y="1570"/>
                    <a:pt x="1126" y="1579"/>
                    <a:pt x="1132" y="1597"/>
                  </a:cubicBezTo>
                  <a:cubicBezTo>
                    <a:pt x="1132" y="1597"/>
                    <a:pt x="1138" y="1624"/>
                    <a:pt x="1142" y="1632"/>
                  </a:cubicBezTo>
                  <a:lnTo>
                    <a:pt x="1142" y="1632"/>
                  </a:lnTo>
                  <a:cubicBezTo>
                    <a:pt x="1131" y="1626"/>
                    <a:pt x="1121" y="1572"/>
                    <a:pt x="1111" y="1572"/>
                  </a:cubicBezTo>
                  <a:cubicBezTo>
                    <a:pt x="1110" y="1572"/>
                    <a:pt x="1109" y="1572"/>
                    <a:pt x="1108" y="1573"/>
                  </a:cubicBezTo>
                  <a:cubicBezTo>
                    <a:pt x="1120" y="1585"/>
                    <a:pt x="1120" y="1609"/>
                    <a:pt x="1120" y="1621"/>
                  </a:cubicBezTo>
                  <a:lnTo>
                    <a:pt x="1120" y="1645"/>
                  </a:lnTo>
                  <a:cubicBezTo>
                    <a:pt x="1132" y="1680"/>
                    <a:pt x="1143" y="1716"/>
                    <a:pt x="1143" y="1752"/>
                  </a:cubicBezTo>
                  <a:cubicBezTo>
                    <a:pt x="1143" y="1748"/>
                    <a:pt x="1139" y="1732"/>
                    <a:pt x="1133" y="1713"/>
                  </a:cubicBezTo>
                  <a:lnTo>
                    <a:pt x="1133" y="1713"/>
                  </a:lnTo>
                  <a:cubicBezTo>
                    <a:pt x="1133" y="1714"/>
                    <a:pt x="1132" y="1715"/>
                    <a:pt x="1132" y="1716"/>
                  </a:cubicBezTo>
                  <a:lnTo>
                    <a:pt x="1120" y="1704"/>
                  </a:lnTo>
                  <a:lnTo>
                    <a:pt x="1102" y="1633"/>
                  </a:lnTo>
                  <a:lnTo>
                    <a:pt x="1102" y="1633"/>
                  </a:lnTo>
                  <a:cubicBezTo>
                    <a:pt x="1101" y="1634"/>
                    <a:pt x="1100" y="1634"/>
                    <a:pt x="1099" y="1634"/>
                  </a:cubicBezTo>
                  <a:cubicBezTo>
                    <a:pt x="1096" y="1634"/>
                    <a:pt x="1091" y="1631"/>
                    <a:pt x="1084" y="1621"/>
                  </a:cubicBezTo>
                  <a:cubicBezTo>
                    <a:pt x="1081" y="1607"/>
                    <a:pt x="1078" y="1602"/>
                    <a:pt x="1076" y="1602"/>
                  </a:cubicBezTo>
                  <a:cubicBezTo>
                    <a:pt x="1071" y="1602"/>
                    <a:pt x="1069" y="1633"/>
                    <a:pt x="1060" y="1633"/>
                  </a:cubicBezTo>
                  <a:lnTo>
                    <a:pt x="1072" y="1680"/>
                  </a:lnTo>
                  <a:lnTo>
                    <a:pt x="1072" y="1764"/>
                  </a:lnTo>
                  <a:cubicBezTo>
                    <a:pt x="1063" y="1736"/>
                    <a:pt x="1024" y="1612"/>
                    <a:pt x="1014" y="1612"/>
                  </a:cubicBezTo>
                  <a:cubicBezTo>
                    <a:pt x="1011" y="1612"/>
                    <a:pt x="1010" y="1621"/>
                    <a:pt x="1012" y="1643"/>
                  </a:cubicBezTo>
                  <a:lnTo>
                    <a:pt x="1012" y="1643"/>
                  </a:lnTo>
                  <a:cubicBezTo>
                    <a:pt x="1009" y="1627"/>
                    <a:pt x="1005" y="1613"/>
                    <a:pt x="1001" y="1609"/>
                  </a:cubicBezTo>
                  <a:cubicBezTo>
                    <a:pt x="997" y="1605"/>
                    <a:pt x="994" y="1604"/>
                    <a:pt x="992" y="1604"/>
                  </a:cubicBezTo>
                  <a:cubicBezTo>
                    <a:pt x="989" y="1604"/>
                    <a:pt x="989" y="1609"/>
                    <a:pt x="989" y="1609"/>
                  </a:cubicBezTo>
                  <a:cubicBezTo>
                    <a:pt x="989" y="1612"/>
                    <a:pt x="989" y="1616"/>
                    <a:pt x="989" y="1621"/>
                  </a:cubicBezTo>
                  <a:cubicBezTo>
                    <a:pt x="989" y="1608"/>
                    <a:pt x="987" y="1601"/>
                    <a:pt x="986" y="1601"/>
                  </a:cubicBezTo>
                  <a:lnTo>
                    <a:pt x="986" y="1601"/>
                  </a:lnTo>
                  <a:cubicBezTo>
                    <a:pt x="983" y="1601"/>
                    <a:pt x="981" y="1619"/>
                    <a:pt x="989" y="1657"/>
                  </a:cubicBezTo>
                  <a:cubicBezTo>
                    <a:pt x="989" y="1664"/>
                    <a:pt x="989" y="1669"/>
                    <a:pt x="989" y="1669"/>
                  </a:cubicBezTo>
                  <a:cubicBezTo>
                    <a:pt x="989" y="1669"/>
                    <a:pt x="989" y="1669"/>
                    <a:pt x="977" y="1645"/>
                  </a:cubicBezTo>
                  <a:lnTo>
                    <a:pt x="977" y="1597"/>
                  </a:lnTo>
                  <a:cubicBezTo>
                    <a:pt x="977" y="1595"/>
                    <a:pt x="977" y="1595"/>
                    <a:pt x="977" y="1595"/>
                  </a:cubicBezTo>
                  <a:cubicBezTo>
                    <a:pt x="977" y="1595"/>
                    <a:pt x="976" y="1690"/>
                    <a:pt x="969" y="1690"/>
                  </a:cubicBezTo>
                  <a:cubicBezTo>
                    <a:pt x="968" y="1690"/>
                    <a:pt x="966" y="1687"/>
                    <a:pt x="965" y="1680"/>
                  </a:cubicBezTo>
                  <a:cubicBezTo>
                    <a:pt x="965" y="1645"/>
                    <a:pt x="965" y="1621"/>
                    <a:pt x="953" y="1597"/>
                  </a:cubicBezTo>
                  <a:cubicBezTo>
                    <a:pt x="953" y="1597"/>
                    <a:pt x="941" y="1597"/>
                    <a:pt x="941" y="1609"/>
                  </a:cubicBezTo>
                  <a:cubicBezTo>
                    <a:pt x="953" y="1633"/>
                    <a:pt x="953" y="1669"/>
                    <a:pt x="965" y="1692"/>
                  </a:cubicBezTo>
                  <a:cubicBezTo>
                    <a:pt x="965" y="1692"/>
                    <a:pt x="953" y="1669"/>
                    <a:pt x="941" y="1669"/>
                  </a:cubicBezTo>
                  <a:lnTo>
                    <a:pt x="929" y="1669"/>
                  </a:lnTo>
                  <a:lnTo>
                    <a:pt x="929" y="1657"/>
                  </a:lnTo>
                  <a:lnTo>
                    <a:pt x="929" y="1585"/>
                  </a:lnTo>
                  <a:cubicBezTo>
                    <a:pt x="929" y="1621"/>
                    <a:pt x="929" y="1645"/>
                    <a:pt x="917" y="1669"/>
                  </a:cubicBezTo>
                  <a:cubicBezTo>
                    <a:pt x="905" y="1657"/>
                    <a:pt x="917" y="1645"/>
                    <a:pt x="917" y="1633"/>
                  </a:cubicBezTo>
                  <a:cubicBezTo>
                    <a:pt x="917" y="1633"/>
                    <a:pt x="914" y="1630"/>
                    <a:pt x="911" y="1630"/>
                  </a:cubicBezTo>
                  <a:cubicBezTo>
                    <a:pt x="908" y="1630"/>
                    <a:pt x="905" y="1633"/>
                    <a:pt x="905" y="1645"/>
                  </a:cubicBezTo>
                  <a:cubicBezTo>
                    <a:pt x="905" y="1630"/>
                    <a:pt x="905" y="1615"/>
                    <a:pt x="905" y="1597"/>
                  </a:cubicBezTo>
                  <a:cubicBezTo>
                    <a:pt x="905" y="1596"/>
                    <a:pt x="905" y="1595"/>
                    <a:pt x="905" y="1595"/>
                  </a:cubicBezTo>
                  <a:cubicBezTo>
                    <a:pt x="904" y="1595"/>
                    <a:pt x="897" y="1627"/>
                    <a:pt x="894" y="1627"/>
                  </a:cubicBezTo>
                  <a:cubicBezTo>
                    <a:pt x="894" y="1627"/>
                    <a:pt x="893" y="1625"/>
                    <a:pt x="893" y="1621"/>
                  </a:cubicBezTo>
                  <a:cubicBezTo>
                    <a:pt x="893" y="1610"/>
                    <a:pt x="892" y="1606"/>
                    <a:pt x="890" y="1606"/>
                  </a:cubicBezTo>
                  <a:cubicBezTo>
                    <a:pt x="886" y="1606"/>
                    <a:pt x="878" y="1628"/>
                    <a:pt x="870" y="1645"/>
                  </a:cubicBezTo>
                  <a:cubicBezTo>
                    <a:pt x="882" y="1669"/>
                    <a:pt x="882" y="1680"/>
                    <a:pt x="882" y="1704"/>
                  </a:cubicBezTo>
                  <a:lnTo>
                    <a:pt x="870" y="1704"/>
                  </a:lnTo>
                  <a:cubicBezTo>
                    <a:pt x="870" y="1719"/>
                    <a:pt x="870" y="1732"/>
                    <a:pt x="870" y="1740"/>
                  </a:cubicBezTo>
                  <a:cubicBezTo>
                    <a:pt x="866" y="1728"/>
                    <a:pt x="864" y="1708"/>
                    <a:pt x="864" y="1688"/>
                  </a:cubicBezTo>
                  <a:lnTo>
                    <a:pt x="864" y="1688"/>
                  </a:lnTo>
                  <a:cubicBezTo>
                    <a:pt x="861" y="1697"/>
                    <a:pt x="858" y="1703"/>
                    <a:pt x="856" y="1703"/>
                  </a:cubicBezTo>
                  <a:cubicBezTo>
                    <a:pt x="854" y="1703"/>
                    <a:pt x="854" y="1697"/>
                    <a:pt x="858" y="1680"/>
                  </a:cubicBezTo>
                  <a:cubicBezTo>
                    <a:pt x="858" y="1662"/>
                    <a:pt x="865" y="1591"/>
                    <a:pt x="862" y="1591"/>
                  </a:cubicBezTo>
                  <a:lnTo>
                    <a:pt x="862" y="1591"/>
                  </a:lnTo>
                  <a:cubicBezTo>
                    <a:pt x="862" y="1591"/>
                    <a:pt x="860" y="1596"/>
                    <a:pt x="858" y="1609"/>
                  </a:cubicBezTo>
                  <a:cubicBezTo>
                    <a:pt x="858" y="1628"/>
                    <a:pt x="850" y="1648"/>
                    <a:pt x="847" y="1648"/>
                  </a:cubicBezTo>
                  <a:cubicBezTo>
                    <a:pt x="846" y="1648"/>
                    <a:pt x="846" y="1647"/>
                    <a:pt x="846" y="1645"/>
                  </a:cubicBezTo>
                  <a:cubicBezTo>
                    <a:pt x="841" y="1640"/>
                    <a:pt x="838" y="1635"/>
                    <a:pt x="837" y="1629"/>
                  </a:cubicBezTo>
                  <a:lnTo>
                    <a:pt x="837" y="1629"/>
                  </a:lnTo>
                  <a:lnTo>
                    <a:pt x="834" y="1645"/>
                  </a:lnTo>
                  <a:cubicBezTo>
                    <a:pt x="834" y="1657"/>
                    <a:pt x="834" y="1680"/>
                    <a:pt x="834" y="1692"/>
                  </a:cubicBezTo>
                  <a:cubicBezTo>
                    <a:pt x="834" y="1704"/>
                    <a:pt x="831" y="1707"/>
                    <a:pt x="828" y="1707"/>
                  </a:cubicBezTo>
                  <a:cubicBezTo>
                    <a:pt x="825" y="1707"/>
                    <a:pt x="822" y="1704"/>
                    <a:pt x="822" y="1704"/>
                  </a:cubicBezTo>
                  <a:lnTo>
                    <a:pt x="822" y="1645"/>
                  </a:lnTo>
                  <a:lnTo>
                    <a:pt x="822" y="1621"/>
                  </a:lnTo>
                  <a:cubicBezTo>
                    <a:pt x="822" y="1633"/>
                    <a:pt x="810" y="1669"/>
                    <a:pt x="798" y="1669"/>
                  </a:cubicBezTo>
                  <a:cubicBezTo>
                    <a:pt x="798" y="1671"/>
                    <a:pt x="798" y="1674"/>
                    <a:pt x="798" y="1680"/>
                  </a:cubicBezTo>
                  <a:cubicBezTo>
                    <a:pt x="793" y="1696"/>
                    <a:pt x="786" y="1700"/>
                    <a:pt x="779" y="1700"/>
                  </a:cubicBezTo>
                  <a:cubicBezTo>
                    <a:pt x="770" y="1700"/>
                    <a:pt x="762" y="1692"/>
                    <a:pt x="762" y="1692"/>
                  </a:cubicBezTo>
                  <a:cubicBezTo>
                    <a:pt x="762" y="1680"/>
                    <a:pt x="762" y="1669"/>
                    <a:pt x="762" y="1645"/>
                  </a:cubicBezTo>
                  <a:lnTo>
                    <a:pt x="762" y="1621"/>
                  </a:lnTo>
                  <a:cubicBezTo>
                    <a:pt x="762" y="1621"/>
                    <a:pt x="762" y="1613"/>
                    <a:pt x="760" y="1613"/>
                  </a:cubicBezTo>
                  <a:cubicBezTo>
                    <a:pt x="759" y="1613"/>
                    <a:pt x="756" y="1617"/>
                    <a:pt x="751" y="1633"/>
                  </a:cubicBezTo>
                  <a:cubicBezTo>
                    <a:pt x="745" y="1648"/>
                    <a:pt x="743" y="1652"/>
                    <a:pt x="741" y="1652"/>
                  </a:cubicBezTo>
                  <a:cubicBezTo>
                    <a:pt x="739" y="1652"/>
                    <a:pt x="739" y="1645"/>
                    <a:pt x="739" y="1645"/>
                  </a:cubicBezTo>
                  <a:cubicBezTo>
                    <a:pt x="739" y="1645"/>
                    <a:pt x="727" y="1669"/>
                    <a:pt x="727" y="1669"/>
                  </a:cubicBezTo>
                  <a:cubicBezTo>
                    <a:pt x="727" y="1669"/>
                    <a:pt x="727" y="1657"/>
                    <a:pt x="715" y="1657"/>
                  </a:cubicBezTo>
                  <a:cubicBezTo>
                    <a:pt x="691" y="1704"/>
                    <a:pt x="667" y="1752"/>
                    <a:pt x="655" y="1799"/>
                  </a:cubicBezTo>
                  <a:lnTo>
                    <a:pt x="667" y="1799"/>
                  </a:lnTo>
                  <a:cubicBezTo>
                    <a:pt x="667" y="1811"/>
                    <a:pt x="667" y="1811"/>
                    <a:pt x="667" y="1823"/>
                  </a:cubicBezTo>
                  <a:cubicBezTo>
                    <a:pt x="667" y="1859"/>
                    <a:pt x="667" y="1871"/>
                    <a:pt x="679" y="1871"/>
                  </a:cubicBezTo>
                  <a:cubicBezTo>
                    <a:pt x="703" y="1859"/>
                    <a:pt x="703" y="1788"/>
                    <a:pt x="715" y="1776"/>
                  </a:cubicBezTo>
                  <a:cubicBezTo>
                    <a:pt x="727" y="1776"/>
                    <a:pt x="715" y="1788"/>
                    <a:pt x="715" y="1811"/>
                  </a:cubicBezTo>
                  <a:cubicBezTo>
                    <a:pt x="715" y="1835"/>
                    <a:pt x="703" y="1847"/>
                    <a:pt x="715" y="1847"/>
                  </a:cubicBezTo>
                  <a:cubicBezTo>
                    <a:pt x="727" y="1847"/>
                    <a:pt x="715" y="1847"/>
                    <a:pt x="727" y="1811"/>
                  </a:cubicBezTo>
                  <a:cubicBezTo>
                    <a:pt x="739" y="1788"/>
                    <a:pt x="745" y="1779"/>
                    <a:pt x="746" y="1779"/>
                  </a:cubicBezTo>
                  <a:lnTo>
                    <a:pt x="746" y="1779"/>
                  </a:lnTo>
                  <a:cubicBezTo>
                    <a:pt x="748" y="1779"/>
                    <a:pt x="745" y="1788"/>
                    <a:pt x="739" y="1799"/>
                  </a:cubicBezTo>
                  <a:cubicBezTo>
                    <a:pt x="739" y="1811"/>
                    <a:pt x="715" y="1883"/>
                    <a:pt x="727" y="1883"/>
                  </a:cubicBezTo>
                  <a:cubicBezTo>
                    <a:pt x="728" y="1884"/>
                    <a:pt x="730" y="1885"/>
                    <a:pt x="732" y="1885"/>
                  </a:cubicBezTo>
                  <a:cubicBezTo>
                    <a:pt x="742" y="1885"/>
                    <a:pt x="752" y="1854"/>
                    <a:pt x="762" y="1823"/>
                  </a:cubicBezTo>
                  <a:cubicBezTo>
                    <a:pt x="773" y="1823"/>
                    <a:pt x="793" y="1786"/>
                    <a:pt x="797" y="1786"/>
                  </a:cubicBezTo>
                  <a:cubicBezTo>
                    <a:pt x="798" y="1786"/>
                    <a:pt x="798" y="1786"/>
                    <a:pt x="798" y="1788"/>
                  </a:cubicBezTo>
                  <a:cubicBezTo>
                    <a:pt x="786" y="1823"/>
                    <a:pt x="774" y="1859"/>
                    <a:pt x="774" y="1883"/>
                  </a:cubicBezTo>
                  <a:cubicBezTo>
                    <a:pt x="774" y="1859"/>
                    <a:pt x="798" y="1847"/>
                    <a:pt x="810" y="1823"/>
                  </a:cubicBezTo>
                  <a:cubicBezTo>
                    <a:pt x="810" y="1819"/>
                    <a:pt x="812" y="1816"/>
                    <a:pt x="814" y="1816"/>
                  </a:cubicBezTo>
                  <a:cubicBezTo>
                    <a:pt x="817" y="1816"/>
                    <a:pt x="822" y="1824"/>
                    <a:pt x="822" y="1847"/>
                  </a:cubicBezTo>
                  <a:cubicBezTo>
                    <a:pt x="822" y="1855"/>
                    <a:pt x="822" y="1858"/>
                    <a:pt x="822" y="1858"/>
                  </a:cubicBezTo>
                  <a:cubicBezTo>
                    <a:pt x="823" y="1858"/>
                    <a:pt x="826" y="1847"/>
                    <a:pt x="834" y="1847"/>
                  </a:cubicBezTo>
                  <a:cubicBezTo>
                    <a:pt x="846" y="1847"/>
                    <a:pt x="834" y="1847"/>
                    <a:pt x="834" y="1871"/>
                  </a:cubicBezTo>
                  <a:cubicBezTo>
                    <a:pt x="846" y="1859"/>
                    <a:pt x="846" y="1835"/>
                    <a:pt x="846" y="1823"/>
                  </a:cubicBezTo>
                  <a:cubicBezTo>
                    <a:pt x="846" y="1803"/>
                    <a:pt x="846" y="1773"/>
                    <a:pt x="853" y="1773"/>
                  </a:cubicBezTo>
                  <a:cubicBezTo>
                    <a:pt x="855" y="1773"/>
                    <a:pt x="856" y="1774"/>
                    <a:pt x="858" y="1776"/>
                  </a:cubicBezTo>
                  <a:cubicBezTo>
                    <a:pt x="858" y="1788"/>
                    <a:pt x="858" y="1823"/>
                    <a:pt x="858" y="1835"/>
                  </a:cubicBezTo>
                  <a:cubicBezTo>
                    <a:pt x="858" y="1843"/>
                    <a:pt x="859" y="1845"/>
                    <a:pt x="860" y="1845"/>
                  </a:cubicBezTo>
                  <a:cubicBezTo>
                    <a:pt x="864" y="1845"/>
                    <a:pt x="870" y="1832"/>
                    <a:pt x="870" y="1823"/>
                  </a:cubicBezTo>
                  <a:cubicBezTo>
                    <a:pt x="873" y="1820"/>
                    <a:pt x="875" y="1818"/>
                    <a:pt x="875" y="1818"/>
                  </a:cubicBezTo>
                  <a:lnTo>
                    <a:pt x="875" y="1818"/>
                  </a:lnTo>
                  <a:cubicBezTo>
                    <a:pt x="877" y="1818"/>
                    <a:pt x="873" y="1827"/>
                    <a:pt x="882" y="1835"/>
                  </a:cubicBezTo>
                  <a:cubicBezTo>
                    <a:pt x="882" y="1847"/>
                    <a:pt x="882" y="1847"/>
                    <a:pt x="882" y="1859"/>
                  </a:cubicBezTo>
                  <a:cubicBezTo>
                    <a:pt x="882" y="1859"/>
                    <a:pt x="882" y="1835"/>
                    <a:pt x="893" y="1823"/>
                  </a:cubicBezTo>
                  <a:cubicBezTo>
                    <a:pt x="905" y="1823"/>
                    <a:pt x="893" y="1847"/>
                    <a:pt x="905" y="1847"/>
                  </a:cubicBezTo>
                  <a:cubicBezTo>
                    <a:pt x="917" y="1847"/>
                    <a:pt x="929" y="1847"/>
                    <a:pt x="929" y="1811"/>
                  </a:cubicBezTo>
                  <a:cubicBezTo>
                    <a:pt x="930" y="1809"/>
                    <a:pt x="930" y="1808"/>
                    <a:pt x="931" y="1806"/>
                  </a:cubicBezTo>
                  <a:lnTo>
                    <a:pt x="931" y="1806"/>
                  </a:lnTo>
                  <a:cubicBezTo>
                    <a:pt x="930" y="1813"/>
                    <a:pt x="929" y="1823"/>
                    <a:pt x="929" y="1835"/>
                  </a:cubicBezTo>
                  <a:lnTo>
                    <a:pt x="929" y="1871"/>
                  </a:lnTo>
                  <a:cubicBezTo>
                    <a:pt x="929" y="1871"/>
                    <a:pt x="941" y="1871"/>
                    <a:pt x="953" y="1859"/>
                  </a:cubicBezTo>
                  <a:cubicBezTo>
                    <a:pt x="953" y="1849"/>
                    <a:pt x="953" y="1832"/>
                    <a:pt x="959" y="1832"/>
                  </a:cubicBezTo>
                  <a:cubicBezTo>
                    <a:pt x="961" y="1832"/>
                    <a:pt x="963" y="1833"/>
                    <a:pt x="965" y="1835"/>
                  </a:cubicBezTo>
                  <a:cubicBezTo>
                    <a:pt x="965" y="1862"/>
                    <a:pt x="969" y="1870"/>
                    <a:pt x="972" y="1870"/>
                  </a:cubicBezTo>
                  <a:cubicBezTo>
                    <a:pt x="974" y="1870"/>
                    <a:pt x="977" y="1864"/>
                    <a:pt x="977" y="1859"/>
                  </a:cubicBezTo>
                  <a:cubicBezTo>
                    <a:pt x="987" y="1859"/>
                    <a:pt x="979" y="1795"/>
                    <a:pt x="985" y="1795"/>
                  </a:cubicBezTo>
                  <a:lnTo>
                    <a:pt x="985" y="1795"/>
                  </a:lnTo>
                  <a:cubicBezTo>
                    <a:pt x="986" y="1795"/>
                    <a:pt x="987" y="1797"/>
                    <a:pt x="989" y="1799"/>
                  </a:cubicBezTo>
                  <a:cubicBezTo>
                    <a:pt x="1001" y="1835"/>
                    <a:pt x="1001" y="1859"/>
                    <a:pt x="1013" y="1859"/>
                  </a:cubicBezTo>
                  <a:cubicBezTo>
                    <a:pt x="1018" y="1865"/>
                    <a:pt x="1024" y="1868"/>
                    <a:pt x="1030" y="1868"/>
                  </a:cubicBezTo>
                  <a:cubicBezTo>
                    <a:pt x="1036" y="1868"/>
                    <a:pt x="1042" y="1865"/>
                    <a:pt x="1048" y="1859"/>
                  </a:cubicBezTo>
                  <a:cubicBezTo>
                    <a:pt x="1048" y="1847"/>
                    <a:pt x="1060" y="1847"/>
                    <a:pt x="1060" y="1835"/>
                  </a:cubicBezTo>
                  <a:lnTo>
                    <a:pt x="1060" y="1811"/>
                  </a:lnTo>
                  <a:cubicBezTo>
                    <a:pt x="1072" y="1823"/>
                    <a:pt x="1072" y="1847"/>
                    <a:pt x="1084" y="1871"/>
                  </a:cubicBezTo>
                  <a:cubicBezTo>
                    <a:pt x="1084" y="1883"/>
                    <a:pt x="1084" y="1883"/>
                    <a:pt x="1096" y="1895"/>
                  </a:cubicBezTo>
                  <a:cubicBezTo>
                    <a:pt x="1107" y="1895"/>
                    <a:pt x="1108" y="1895"/>
                    <a:pt x="1098" y="1857"/>
                  </a:cubicBezTo>
                  <a:lnTo>
                    <a:pt x="1098" y="1857"/>
                  </a:lnTo>
                  <a:cubicBezTo>
                    <a:pt x="1102" y="1851"/>
                    <a:pt x="1108" y="1820"/>
                    <a:pt x="1108" y="1811"/>
                  </a:cubicBezTo>
                  <a:cubicBezTo>
                    <a:pt x="1108" y="1811"/>
                    <a:pt x="1132" y="1859"/>
                    <a:pt x="1132" y="1871"/>
                  </a:cubicBezTo>
                  <a:cubicBezTo>
                    <a:pt x="1140" y="1871"/>
                    <a:pt x="1147" y="1876"/>
                    <a:pt x="1152" y="1876"/>
                  </a:cubicBezTo>
                  <a:cubicBezTo>
                    <a:pt x="1154" y="1876"/>
                    <a:pt x="1155" y="1875"/>
                    <a:pt x="1155" y="1871"/>
                  </a:cubicBezTo>
                  <a:cubicBezTo>
                    <a:pt x="1155" y="1847"/>
                    <a:pt x="1143" y="1823"/>
                    <a:pt x="1132" y="1788"/>
                  </a:cubicBezTo>
                  <a:lnTo>
                    <a:pt x="1143" y="1788"/>
                  </a:lnTo>
                  <a:lnTo>
                    <a:pt x="1155" y="1823"/>
                  </a:lnTo>
                  <a:lnTo>
                    <a:pt x="1167" y="1823"/>
                  </a:lnTo>
                  <a:cubicBezTo>
                    <a:pt x="1167" y="1835"/>
                    <a:pt x="1167" y="1835"/>
                    <a:pt x="1179" y="1847"/>
                  </a:cubicBezTo>
                  <a:lnTo>
                    <a:pt x="1191" y="1847"/>
                  </a:lnTo>
                  <a:cubicBezTo>
                    <a:pt x="1191" y="1847"/>
                    <a:pt x="1191" y="1811"/>
                    <a:pt x="1191" y="1776"/>
                  </a:cubicBezTo>
                  <a:cubicBezTo>
                    <a:pt x="1191" y="1766"/>
                    <a:pt x="1191" y="1761"/>
                    <a:pt x="1192" y="1761"/>
                  </a:cubicBezTo>
                  <a:cubicBezTo>
                    <a:pt x="1193" y="1761"/>
                    <a:pt x="1197" y="1783"/>
                    <a:pt x="1210" y="1812"/>
                  </a:cubicBezTo>
                  <a:lnTo>
                    <a:pt x="1210" y="1812"/>
                  </a:lnTo>
                  <a:cubicBezTo>
                    <a:pt x="1209" y="1811"/>
                    <a:pt x="1210" y="1811"/>
                    <a:pt x="1210" y="1811"/>
                  </a:cubicBezTo>
                  <a:cubicBezTo>
                    <a:pt x="1212" y="1811"/>
                    <a:pt x="1215" y="1811"/>
                    <a:pt x="1215" y="1799"/>
                  </a:cubicBezTo>
                  <a:cubicBezTo>
                    <a:pt x="1227" y="1799"/>
                    <a:pt x="1215" y="1752"/>
                    <a:pt x="1215" y="1740"/>
                  </a:cubicBezTo>
                  <a:cubicBezTo>
                    <a:pt x="1215" y="1738"/>
                    <a:pt x="1215" y="1738"/>
                    <a:pt x="1216" y="1738"/>
                  </a:cubicBezTo>
                  <a:cubicBezTo>
                    <a:pt x="1218" y="1738"/>
                    <a:pt x="1227" y="1765"/>
                    <a:pt x="1227" y="1776"/>
                  </a:cubicBezTo>
                  <a:cubicBezTo>
                    <a:pt x="1238" y="1787"/>
                    <a:pt x="1258" y="1837"/>
                    <a:pt x="1262" y="1837"/>
                  </a:cubicBezTo>
                  <a:cubicBezTo>
                    <a:pt x="1262" y="1837"/>
                    <a:pt x="1263" y="1836"/>
                    <a:pt x="1263" y="1835"/>
                  </a:cubicBezTo>
                  <a:cubicBezTo>
                    <a:pt x="1263" y="1815"/>
                    <a:pt x="1254" y="1787"/>
                    <a:pt x="1245" y="1764"/>
                  </a:cubicBezTo>
                  <a:lnTo>
                    <a:pt x="1245" y="1764"/>
                  </a:lnTo>
                  <a:cubicBezTo>
                    <a:pt x="1258" y="1792"/>
                    <a:pt x="1266" y="1799"/>
                    <a:pt x="1271" y="1799"/>
                  </a:cubicBezTo>
                  <a:cubicBezTo>
                    <a:pt x="1279" y="1799"/>
                    <a:pt x="1283" y="1787"/>
                    <a:pt x="1290" y="1787"/>
                  </a:cubicBezTo>
                  <a:cubicBezTo>
                    <a:pt x="1295" y="1787"/>
                    <a:pt x="1301" y="1793"/>
                    <a:pt x="1310" y="1811"/>
                  </a:cubicBezTo>
                  <a:cubicBezTo>
                    <a:pt x="1319" y="1823"/>
                    <a:pt x="1324" y="1828"/>
                    <a:pt x="1327" y="1828"/>
                  </a:cubicBezTo>
                  <a:cubicBezTo>
                    <a:pt x="1336" y="1828"/>
                    <a:pt x="1322" y="1785"/>
                    <a:pt x="1322" y="1776"/>
                  </a:cubicBezTo>
                  <a:cubicBezTo>
                    <a:pt x="1328" y="1770"/>
                    <a:pt x="1331" y="1770"/>
                    <a:pt x="1334" y="1770"/>
                  </a:cubicBezTo>
                  <a:cubicBezTo>
                    <a:pt x="1337" y="1770"/>
                    <a:pt x="1340" y="1770"/>
                    <a:pt x="1346" y="1764"/>
                  </a:cubicBezTo>
                  <a:cubicBezTo>
                    <a:pt x="1346" y="1764"/>
                    <a:pt x="1346" y="1728"/>
                    <a:pt x="1358" y="1728"/>
                  </a:cubicBezTo>
                  <a:cubicBezTo>
                    <a:pt x="1370" y="1728"/>
                    <a:pt x="1382" y="1752"/>
                    <a:pt x="1382" y="1752"/>
                  </a:cubicBezTo>
                  <a:cubicBezTo>
                    <a:pt x="1394" y="1740"/>
                    <a:pt x="1394" y="1752"/>
                    <a:pt x="1382" y="1728"/>
                  </a:cubicBezTo>
                  <a:cubicBezTo>
                    <a:pt x="1382" y="1704"/>
                    <a:pt x="1370" y="1693"/>
                    <a:pt x="1370" y="1692"/>
                  </a:cubicBezTo>
                  <a:lnTo>
                    <a:pt x="1370" y="1692"/>
                  </a:lnTo>
                  <a:cubicBezTo>
                    <a:pt x="1389" y="1711"/>
                    <a:pt x="1408" y="1738"/>
                    <a:pt x="1421" y="1760"/>
                  </a:cubicBezTo>
                  <a:lnTo>
                    <a:pt x="1421" y="1760"/>
                  </a:lnTo>
                  <a:cubicBezTo>
                    <a:pt x="1410" y="1725"/>
                    <a:pt x="1466" y="1716"/>
                    <a:pt x="1477" y="1716"/>
                  </a:cubicBezTo>
                  <a:cubicBezTo>
                    <a:pt x="1477" y="1716"/>
                    <a:pt x="1493" y="1721"/>
                    <a:pt x="1503" y="1721"/>
                  </a:cubicBezTo>
                  <a:cubicBezTo>
                    <a:pt x="1509" y="1721"/>
                    <a:pt x="1513" y="1720"/>
                    <a:pt x="1513" y="1716"/>
                  </a:cubicBezTo>
                  <a:cubicBezTo>
                    <a:pt x="1513" y="1716"/>
                    <a:pt x="1513" y="1704"/>
                    <a:pt x="1513" y="1680"/>
                  </a:cubicBezTo>
                  <a:cubicBezTo>
                    <a:pt x="1508" y="1670"/>
                    <a:pt x="1503" y="1660"/>
                    <a:pt x="1497" y="1650"/>
                  </a:cubicBezTo>
                  <a:lnTo>
                    <a:pt x="1497" y="1650"/>
                  </a:lnTo>
                  <a:cubicBezTo>
                    <a:pt x="1504" y="1659"/>
                    <a:pt x="1510" y="1666"/>
                    <a:pt x="1513" y="1666"/>
                  </a:cubicBezTo>
                  <a:cubicBezTo>
                    <a:pt x="1515" y="1666"/>
                    <a:pt x="1515" y="1663"/>
                    <a:pt x="1513" y="1657"/>
                  </a:cubicBezTo>
                  <a:cubicBezTo>
                    <a:pt x="1513" y="1657"/>
                    <a:pt x="1494" y="1619"/>
                    <a:pt x="1498" y="1619"/>
                  </a:cubicBezTo>
                  <a:lnTo>
                    <a:pt x="1498" y="1619"/>
                  </a:lnTo>
                  <a:cubicBezTo>
                    <a:pt x="1498" y="1619"/>
                    <a:pt x="1499" y="1620"/>
                    <a:pt x="1501" y="1621"/>
                  </a:cubicBezTo>
                  <a:cubicBezTo>
                    <a:pt x="1511" y="1632"/>
                    <a:pt x="1542" y="1682"/>
                    <a:pt x="1547" y="1682"/>
                  </a:cubicBezTo>
                  <a:cubicBezTo>
                    <a:pt x="1548" y="1682"/>
                    <a:pt x="1548" y="1682"/>
                    <a:pt x="1548" y="1680"/>
                  </a:cubicBezTo>
                  <a:cubicBezTo>
                    <a:pt x="1548" y="1657"/>
                    <a:pt x="1524" y="1621"/>
                    <a:pt x="1513" y="1609"/>
                  </a:cubicBezTo>
                  <a:lnTo>
                    <a:pt x="1513" y="1609"/>
                  </a:lnTo>
                  <a:cubicBezTo>
                    <a:pt x="1513" y="1609"/>
                    <a:pt x="1548" y="1633"/>
                    <a:pt x="1560" y="1645"/>
                  </a:cubicBezTo>
                  <a:cubicBezTo>
                    <a:pt x="1569" y="1653"/>
                    <a:pt x="1583" y="1662"/>
                    <a:pt x="1591" y="1662"/>
                  </a:cubicBezTo>
                  <a:cubicBezTo>
                    <a:pt x="1594" y="1662"/>
                    <a:pt x="1596" y="1660"/>
                    <a:pt x="1596" y="1657"/>
                  </a:cubicBezTo>
                  <a:cubicBezTo>
                    <a:pt x="1584" y="1657"/>
                    <a:pt x="1548" y="1609"/>
                    <a:pt x="1548" y="1597"/>
                  </a:cubicBezTo>
                  <a:cubicBezTo>
                    <a:pt x="1548" y="1595"/>
                    <a:pt x="1549" y="1594"/>
                    <a:pt x="1550" y="1594"/>
                  </a:cubicBezTo>
                  <a:cubicBezTo>
                    <a:pt x="1552" y="1594"/>
                    <a:pt x="1557" y="1601"/>
                    <a:pt x="1559" y="1601"/>
                  </a:cubicBezTo>
                  <a:cubicBezTo>
                    <a:pt x="1560" y="1601"/>
                    <a:pt x="1560" y="1600"/>
                    <a:pt x="1560" y="1597"/>
                  </a:cubicBezTo>
                  <a:cubicBezTo>
                    <a:pt x="1560" y="1585"/>
                    <a:pt x="1548" y="1573"/>
                    <a:pt x="1548" y="1573"/>
                  </a:cubicBezTo>
                  <a:cubicBezTo>
                    <a:pt x="1551" y="1571"/>
                    <a:pt x="1554" y="1570"/>
                    <a:pt x="1557" y="1570"/>
                  </a:cubicBezTo>
                  <a:cubicBezTo>
                    <a:pt x="1569" y="1570"/>
                    <a:pt x="1586" y="1585"/>
                    <a:pt x="1596" y="1585"/>
                  </a:cubicBezTo>
                  <a:cubicBezTo>
                    <a:pt x="1608" y="1585"/>
                    <a:pt x="1596" y="1573"/>
                    <a:pt x="1572" y="1549"/>
                  </a:cubicBezTo>
                  <a:lnTo>
                    <a:pt x="1572" y="1549"/>
                  </a:lnTo>
                  <a:cubicBezTo>
                    <a:pt x="1572" y="1550"/>
                    <a:pt x="1616" y="1576"/>
                    <a:pt x="1621" y="1576"/>
                  </a:cubicBezTo>
                  <a:cubicBezTo>
                    <a:pt x="1622" y="1576"/>
                    <a:pt x="1621" y="1575"/>
                    <a:pt x="1620" y="1573"/>
                  </a:cubicBezTo>
                  <a:cubicBezTo>
                    <a:pt x="1608" y="1561"/>
                    <a:pt x="1560" y="1526"/>
                    <a:pt x="1572" y="1526"/>
                  </a:cubicBezTo>
                  <a:cubicBezTo>
                    <a:pt x="1584" y="1526"/>
                    <a:pt x="1596" y="1538"/>
                    <a:pt x="1608" y="1538"/>
                  </a:cubicBezTo>
                  <a:cubicBezTo>
                    <a:pt x="1608" y="1541"/>
                    <a:pt x="1609" y="1542"/>
                    <a:pt x="1611" y="1542"/>
                  </a:cubicBezTo>
                  <a:cubicBezTo>
                    <a:pt x="1616" y="1542"/>
                    <a:pt x="1624" y="1531"/>
                    <a:pt x="1613" y="1510"/>
                  </a:cubicBezTo>
                  <a:lnTo>
                    <a:pt x="1613" y="1510"/>
                  </a:lnTo>
                  <a:cubicBezTo>
                    <a:pt x="1626" y="1529"/>
                    <a:pt x="1646" y="1539"/>
                    <a:pt x="1667" y="1549"/>
                  </a:cubicBezTo>
                  <a:cubicBezTo>
                    <a:pt x="1644" y="1514"/>
                    <a:pt x="1655" y="1526"/>
                    <a:pt x="1655" y="1514"/>
                  </a:cubicBezTo>
                  <a:cubicBezTo>
                    <a:pt x="1655" y="1514"/>
                    <a:pt x="1655" y="1514"/>
                    <a:pt x="1644" y="1502"/>
                  </a:cubicBezTo>
                  <a:cubicBezTo>
                    <a:pt x="1640" y="1494"/>
                    <a:pt x="1641" y="1491"/>
                    <a:pt x="1645" y="1491"/>
                  </a:cubicBezTo>
                  <a:cubicBezTo>
                    <a:pt x="1653" y="1491"/>
                    <a:pt x="1671" y="1502"/>
                    <a:pt x="1679" y="1502"/>
                  </a:cubicBezTo>
                  <a:cubicBezTo>
                    <a:pt x="1679" y="1502"/>
                    <a:pt x="1655" y="1478"/>
                    <a:pt x="1655" y="1478"/>
                  </a:cubicBezTo>
                  <a:cubicBezTo>
                    <a:pt x="1655" y="1466"/>
                    <a:pt x="1655" y="1466"/>
                    <a:pt x="1667" y="1466"/>
                  </a:cubicBezTo>
                  <a:cubicBezTo>
                    <a:pt x="1674" y="1459"/>
                    <a:pt x="1673" y="1452"/>
                    <a:pt x="1661" y="1438"/>
                  </a:cubicBezTo>
                  <a:lnTo>
                    <a:pt x="1661" y="1438"/>
                  </a:lnTo>
                  <a:cubicBezTo>
                    <a:pt x="1667" y="1443"/>
                    <a:pt x="1673" y="1448"/>
                    <a:pt x="1679" y="1454"/>
                  </a:cubicBezTo>
                  <a:cubicBezTo>
                    <a:pt x="1684" y="1456"/>
                    <a:pt x="1687" y="1457"/>
                    <a:pt x="1688" y="1457"/>
                  </a:cubicBezTo>
                  <a:cubicBezTo>
                    <a:pt x="1695" y="1457"/>
                    <a:pt x="1679" y="1440"/>
                    <a:pt x="1679" y="1430"/>
                  </a:cubicBezTo>
                  <a:cubicBezTo>
                    <a:pt x="1658" y="1414"/>
                    <a:pt x="1651" y="1408"/>
                    <a:pt x="1655" y="1408"/>
                  </a:cubicBezTo>
                  <a:cubicBezTo>
                    <a:pt x="1660" y="1408"/>
                    <a:pt x="1682" y="1417"/>
                    <a:pt x="1715" y="1430"/>
                  </a:cubicBezTo>
                  <a:cubicBezTo>
                    <a:pt x="1724" y="1436"/>
                    <a:pt x="1728" y="1438"/>
                    <a:pt x="1729" y="1438"/>
                  </a:cubicBezTo>
                  <a:cubicBezTo>
                    <a:pt x="1733" y="1438"/>
                    <a:pt x="1661" y="1387"/>
                    <a:pt x="1666" y="1387"/>
                  </a:cubicBezTo>
                  <a:lnTo>
                    <a:pt x="1666" y="1387"/>
                  </a:lnTo>
                  <a:cubicBezTo>
                    <a:pt x="1666" y="1387"/>
                    <a:pt x="1671" y="1389"/>
                    <a:pt x="1679" y="1395"/>
                  </a:cubicBezTo>
                  <a:cubicBezTo>
                    <a:pt x="1696" y="1407"/>
                    <a:pt x="1708" y="1412"/>
                    <a:pt x="1715" y="1412"/>
                  </a:cubicBezTo>
                  <a:cubicBezTo>
                    <a:pt x="1727" y="1412"/>
                    <a:pt x="1718" y="1394"/>
                    <a:pt x="1679" y="1371"/>
                  </a:cubicBezTo>
                  <a:lnTo>
                    <a:pt x="1679" y="1371"/>
                  </a:lnTo>
                  <a:cubicBezTo>
                    <a:pt x="1703" y="1383"/>
                    <a:pt x="1715" y="1395"/>
                    <a:pt x="1739" y="1395"/>
                  </a:cubicBezTo>
                  <a:cubicBezTo>
                    <a:pt x="1751" y="1395"/>
                    <a:pt x="1739" y="1395"/>
                    <a:pt x="1739" y="1383"/>
                  </a:cubicBezTo>
                  <a:lnTo>
                    <a:pt x="1763" y="1383"/>
                  </a:lnTo>
                  <a:cubicBezTo>
                    <a:pt x="1775" y="1383"/>
                    <a:pt x="1751" y="1371"/>
                    <a:pt x="1751" y="1371"/>
                  </a:cubicBezTo>
                  <a:cubicBezTo>
                    <a:pt x="1763" y="1359"/>
                    <a:pt x="1763" y="1359"/>
                    <a:pt x="1775" y="1359"/>
                  </a:cubicBezTo>
                  <a:cubicBezTo>
                    <a:pt x="1786" y="1359"/>
                    <a:pt x="1810" y="1359"/>
                    <a:pt x="1798" y="1347"/>
                  </a:cubicBezTo>
                  <a:cubicBezTo>
                    <a:pt x="1786" y="1335"/>
                    <a:pt x="1775" y="1323"/>
                    <a:pt x="1763" y="1311"/>
                  </a:cubicBezTo>
                  <a:lnTo>
                    <a:pt x="1763" y="1311"/>
                  </a:lnTo>
                  <a:cubicBezTo>
                    <a:pt x="1763" y="1311"/>
                    <a:pt x="1810" y="1335"/>
                    <a:pt x="1822" y="1335"/>
                  </a:cubicBezTo>
                  <a:cubicBezTo>
                    <a:pt x="1834" y="1335"/>
                    <a:pt x="1798" y="1311"/>
                    <a:pt x="1786" y="1311"/>
                  </a:cubicBezTo>
                  <a:cubicBezTo>
                    <a:pt x="1776" y="1301"/>
                    <a:pt x="1713" y="1273"/>
                    <a:pt x="1718" y="1273"/>
                  </a:cubicBezTo>
                  <a:lnTo>
                    <a:pt x="1718" y="1273"/>
                  </a:lnTo>
                  <a:cubicBezTo>
                    <a:pt x="1719" y="1273"/>
                    <a:pt x="1722" y="1274"/>
                    <a:pt x="1727" y="1276"/>
                  </a:cubicBezTo>
                  <a:cubicBezTo>
                    <a:pt x="1751" y="1288"/>
                    <a:pt x="1775" y="1288"/>
                    <a:pt x="1810" y="1299"/>
                  </a:cubicBezTo>
                  <a:cubicBezTo>
                    <a:pt x="1831" y="1299"/>
                    <a:pt x="1740" y="1262"/>
                    <a:pt x="1769" y="1262"/>
                  </a:cubicBezTo>
                  <a:cubicBezTo>
                    <a:pt x="1773" y="1262"/>
                    <a:pt x="1778" y="1262"/>
                    <a:pt x="1786" y="1264"/>
                  </a:cubicBezTo>
                  <a:cubicBezTo>
                    <a:pt x="1793" y="1266"/>
                    <a:pt x="1798" y="1267"/>
                    <a:pt x="1802" y="1267"/>
                  </a:cubicBezTo>
                  <a:cubicBezTo>
                    <a:pt x="1818" y="1267"/>
                    <a:pt x="1808" y="1250"/>
                    <a:pt x="1798" y="1240"/>
                  </a:cubicBezTo>
                  <a:cubicBezTo>
                    <a:pt x="1798" y="1228"/>
                    <a:pt x="1786" y="1228"/>
                    <a:pt x="1798" y="1216"/>
                  </a:cubicBezTo>
                  <a:lnTo>
                    <a:pt x="1846" y="1216"/>
                  </a:lnTo>
                  <a:cubicBezTo>
                    <a:pt x="1834" y="1216"/>
                    <a:pt x="1810" y="1216"/>
                    <a:pt x="1798" y="1204"/>
                  </a:cubicBezTo>
                  <a:cubicBezTo>
                    <a:pt x="1786" y="1204"/>
                    <a:pt x="1786" y="1192"/>
                    <a:pt x="1798" y="1192"/>
                  </a:cubicBezTo>
                  <a:lnTo>
                    <a:pt x="1858" y="1192"/>
                  </a:lnTo>
                  <a:cubicBezTo>
                    <a:pt x="1811" y="1180"/>
                    <a:pt x="1801" y="1176"/>
                    <a:pt x="1806" y="1176"/>
                  </a:cubicBezTo>
                  <a:cubicBezTo>
                    <a:pt x="1813" y="1176"/>
                    <a:pt x="1851" y="1183"/>
                    <a:pt x="1865" y="1183"/>
                  </a:cubicBezTo>
                  <a:cubicBezTo>
                    <a:pt x="1869" y="1183"/>
                    <a:pt x="1872" y="1182"/>
                    <a:pt x="1870" y="1180"/>
                  </a:cubicBezTo>
                  <a:cubicBezTo>
                    <a:pt x="1858" y="1168"/>
                    <a:pt x="1798" y="1157"/>
                    <a:pt x="1798" y="1145"/>
                  </a:cubicBezTo>
                  <a:cubicBezTo>
                    <a:pt x="1798" y="1141"/>
                    <a:pt x="1802" y="1139"/>
                    <a:pt x="1808" y="1139"/>
                  </a:cubicBezTo>
                  <a:cubicBezTo>
                    <a:pt x="1818" y="1139"/>
                    <a:pt x="1834" y="1145"/>
                    <a:pt x="1834" y="1145"/>
                  </a:cubicBezTo>
                  <a:cubicBezTo>
                    <a:pt x="1846" y="1145"/>
                    <a:pt x="1798" y="1133"/>
                    <a:pt x="1822" y="1121"/>
                  </a:cubicBezTo>
                  <a:cubicBezTo>
                    <a:pt x="1834" y="1109"/>
                    <a:pt x="1846" y="1109"/>
                    <a:pt x="1846" y="1109"/>
                  </a:cubicBezTo>
                  <a:cubicBezTo>
                    <a:pt x="1834" y="1097"/>
                    <a:pt x="1822" y="1097"/>
                    <a:pt x="1810" y="1085"/>
                  </a:cubicBezTo>
                  <a:cubicBezTo>
                    <a:pt x="1822" y="1073"/>
                    <a:pt x="1941" y="1073"/>
                    <a:pt x="1894" y="1061"/>
                  </a:cubicBezTo>
                  <a:cubicBezTo>
                    <a:pt x="1880" y="1053"/>
                    <a:pt x="1872" y="1050"/>
                    <a:pt x="1867" y="1050"/>
                  </a:cubicBezTo>
                  <a:cubicBezTo>
                    <a:pt x="1861" y="1050"/>
                    <a:pt x="1859" y="1053"/>
                    <a:pt x="1858" y="1053"/>
                  </a:cubicBezTo>
                  <a:cubicBezTo>
                    <a:pt x="1858" y="1053"/>
                    <a:pt x="1858" y="1052"/>
                    <a:pt x="1858" y="1049"/>
                  </a:cubicBezTo>
                  <a:cubicBezTo>
                    <a:pt x="1834" y="1026"/>
                    <a:pt x="1953" y="1002"/>
                    <a:pt x="1858" y="990"/>
                  </a:cubicBezTo>
                  <a:cubicBezTo>
                    <a:pt x="1834" y="966"/>
                    <a:pt x="1870" y="978"/>
                    <a:pt x="1834" y="966"/>
                  </a:cubicBezTo>
                  <a:lnTo>
                    <a:pt x="1822" y="966"/>
                  </a:lnTo>
                  <a:cubicBezTo>
                    <a:pt x="1796" y="962"/>
                    <a:pt x="1771" y="960"/>
                    <a:pt x="1745" y="958"/>
                  </a:cubicBezTo>
                  <a:lnTo>
                    <a:pt x="1745" y="958"/>
                  </a:lnTo>
                  <a:cubicBezTo>
                    <a:pt x="1753" y="955"/>
                    <a:pt x="1749" y="952"/>
                    <a:pt x="1723" y="952"/>
                  </a:cubicBezTo>
                  <a:cubicBezTo>
                    <a:pt x="1713" y="952"/>
                    <a:pt x="1699" y="952"/>
                    <a:pt x="1682" y="953"/>
                  </a:cubicBezTo>
                  <a:lnTo>
                    <a:pt x="1682" y="953"/>
                  </a:lnTo>
                  <a:cubicBezTo>
                    <a:pt x="1713" y="949"/>
                    <a:pt x="1709" y="929"/>
                    <a:pt x="1751" y="918"/>
                  </a:cubicBezTo>
                  <a:cubicBezTo>
                    <a:pt x="1775" y="912"/>
                    <a:pt x="1775" y="912"/>
                    <a:pt x="1769" y="912"/>
                  </a:cubicBezTo>
                  <a:cubicBezTo>
                    <a:pt x="1763" y="912"/>
                    <a:pt x="1751" y="912"/>
                    <a:pt x="1751" y="907"/>
                  </a:cubicBezTo>
                  <a:cubicBezTo>
                    <a:pt x="1751" y="907"/>
                    <a:pt x="1751" y="907"/>
                    <a:pt x="1739" y="895"/>
                  </a:cubicBezTo>
                  <a:cubicBezTo>
                    <a:pt x="1715" y="883"/>
                    <a:pt x="1715" y="859"/>
                    <a:pt x="1727" y="835"/>
                  </a:cubicBezTo>
                  <a:cubicBezTo>
                    <a:pt x="1727" y="826"/>
                    <a:pt x="1766" y="798"/>
                    <a:pt x="1729" y="798"/>
                  </a:cubicBezTo>
                  <a:cubicBezTo>
                    <a:pt x="1716" y="798"/>
                    <a:pt x="1693" y="802"/>
                    <a:pt x="1655" y="811"/>
                  </a:cubicBezTo>
                  <a:cubicBezTo>
                    <a:pt x="1655" y="811"/>
                    <a:pt x="1626" y="815"/>
                    <a:pt x="1604" y="818"/>
                  </a:cubicBezTo>
                  <a:lnTo>
                    <a:pt x="1604" y="818"/>
                  </a:lnTo>
                  <a:lnTo>
                    <a:pt x="1679" y="799"/>
                  </a:lnTo>
                  <a:lnTo>
                    <a:pt x="1846" y="752"/>
                  </a:lnTo>
                  <a:lnTo>
                    <a:pt x="1810" y="752"/>
                  </a:lnTo>
                  <a:cubicBezTo>
                    <a:pt x="1810" y="752"/>
                    <a:pt x="1798" y="752"/>
                    <a:pt x="1798" y="740"/>
                  </a:cubicBezTo>
                  <a:cubicBezTo>
                    <a:pt x="1798" y="740"/>
                    <a:pt x="1798" y="731"/>
                    <a:pt x="1831" y="720"/>
                  </a:cubicBezTo>
                  <a:lnTo>
                    <a:pt x="1831" y="720"/>
                  </a:lnTo>
                  <a:cubicBezTo>
                    <a:pt x="1811" y="726"/>
                    <a:pt x="1803" y="727"/>
                    <a:pt x="1798" y="727"/>
                  </a:cubicBezTo>
                  <a:cubicBezTo>
                    <a:pt x="1792" y="727"/>
                    <a:pt x="1793" y="724"/>
                    <a:pt x="1782" y="724"/>
                  </a:cubicBezTo>
                  <a:cubicBezTo>
                    <a:pt x="1776" y="724"/>
                    <a:pt x="1767" y="725"/>
                    <a:pt x="1751" y="728"/>
                  </a:cubicBezTo>
                  <a:cubicBezTo>
                    <a:pt x="1730" y="735"/>
                    <a:pt x="1698" y="742"/>
                    <a:pt x="1685" y="742"/>
                  </a:cubicBezTo>
                  <a:cubicBezTo>
                    <a:pt x="1676" y="742"/>
                    <a:pt x="1678" y="738"/>
                    <a:pt x="1703" y="728"/>
                  </a:cubicBezTo>
                  <a:cubicBezTo>
                    <a:pt x="1739" y="716"/>
                    <a:pt x="1763" y="704"/>
                    <a:pt x="1786" y="692"/>
                  </a:cubicBezTo>
                  <a:cubicBezTo>
                    <a:pt x="1798" y="686"/>
                    <a:pt x="1801" y="683"/>
                    <a:pt x="1798" y="683"/>
                  </a:cubicBezTo>
                  <a:cubicBezTo>
                    <a:pt x="1795" y="683"/>
                    <a:pt x="1786" y="686"/>
                    <a:pt x="1775" y="692"/>
                  </a:cubicBezTo>
                  <a:cubicBezTo>
                    <a:pt x="1767" y="696"/>
                    <a:pt x="1761" y="698"/>
                    <a:pt x="1758" y="698"/>
                  </a:cubicBezTo>
                  <a:cubicBezTo>
                    <a:pt x="1751" y="698"/>
                    <a:pt x="1751" y="692"/>
                    <a:pt x="1751" y="692"/>
                  </a:cubicBezTo>
                  <a:cubicBezTo>
                    <a:pt x="1751" y="692"/>
                    <a:pt x="1775" y="680"/>
                    <a:pt x="1786" y="680"/>
                  </a:cubicBezTo>
                  <a:cubicBezTo>
                    <a:pt x="1816" y="668"/>
                    <a:pt x="1801" y="668"/>
                    <a:pt x="1785" y="668"/>
                  </a:cubicBezTo>
                  <a:cubicBezTo>
                    <a:pt x="1769" y="668"/>
                    <a:pt x="1751" y="668"/>
                    <a:pt x="1775" y="656"/>
                  </a:cubicBezTo>
                  <a:lnTo>
                    <a:pt x="1775" y="656"/>
                  </a:lnTo>
                  <a:cubicBezTo>
                    <a:pt x="1774" y="657"/>
                    <a:pt x="1737" y="662"/>
                    <a:pt x="1716" y="662"/>
                  </a:cubicBezTo>
                  <a:cubicBezTo>
                    <a:pt x="1706" y="662"/>
                    <a:pt x="1699" y="660"/>
                    <a:pt x="1703" y="656"/>
                  </a:cubicBezTo>
                  <a:cubicBezTo>
                    <a:pt x="1727" y="656"/>
                    <a:pt x="1739" y="645"/>
                    <a:pt x="1763" y="633"/>
                  </a:cubicBezTo>
                  <a:lnTo>
                    <a:pt x="1763" y="633"/>
                  </a:lnTo>
                  <a:cubicBezTo>
                    <a:pt x="1751" y="633"/>
                    <a:pt x="1703" y="656"/>
                    <a:pt x="1691" y="656"/>
                  </a:cubicBezTo>
                  <a:lnTo>
                    <a:pt x="1786" y="609"/>
                  </a:lnTo>
                  <a:lnTo>
                    <a:pt x="1786" y="609"/>
                  </a:lnTo>
                  <a:cubicBezTo>
                    <a:pt x="1759" y="616"/>
                    <a:pt x="1735" y="623"/>
                    <a:pt x="1725" y="623"/>
                  </a:cubicBezTo>
                  <a:cubicBezTo>
                    <a:pt x="1717" y="623"/>
                    <a:pt x="1717" y="619"/>
                    <a:pt x="1727" y="609"/>
                  </a:cubicBezTo>
                  <a:cubicBezTo>
                    <a:pt x="1751" y="585"/>
                    <a:pt x="1751" y="585"/>
                    <a:pt x="1751" y="585"/>
                  </a:cubicBezTo>
                  <a:lnTo>
                    <a:pt x="1727" y="585"/>
                  </a:lnTo>
                  <a:lnTo>
                    <a:pt x="1727" y="573"/>
                  </a:lnTo>
                  <a:lnTo>
                    <a:pt x="1691" y="573"/>
                  </a:lnTo>
                  <a:cubicBezTo>
                    <a:pt x="1667" y="573"/>
                    <a:pt x="1715" y="549"/>
                    <a:pt x="1715" y="549"/>
                  </a:cubicBezTo>
                  <a:cubicBezTo>
                    <a:pt x="1715" y="537"/>
                    <a:pt x="1727" y="526"/>
                    <a:pt x="1703" y="526"/>
                  </a:cubicBezTo>
                  <a:cubicBezTo>
                    <a:pt x="1688" y="533"/>
                    <a:pt x="1664" y="550"/>
                    <a:pt x="1660" y="550"/>
                  </a:cubicBezTo>
                  <a:cubicBezTo>
                    <a:pt x="1657" y="550"/>
                    <a:pt x="1661" y="543"/>
                    <a:pt x="1679" y="526"/>
                  </a:cubicBezTo>
                  <a:lnTo>
                    <a:pt x="1679" y="526"/>
                  </a:lnTo>
                  <a:cubicBezTo>
                    <a:pt x="1652" y="542"/>
                    <a:pt x="1635" y="548"/>
                    <a:pt x="1628" y="548"/>
                  </a:cubicBezTo>
                  <a:cubicBezTo>
                    <a:pt x="1619" y="548"/>
                    <a:pt x="1624" y="539"/>
                    <a:pt x="1644" y="526"/>
                  </a:cubicBezTo>
                  <a:cubicBezTo>
                    <a:pt x="1661" y="499"/>
                    <a:pt x="1686" y="485"/>
                    <a:pt x="1682" y="485"/>
                  </a:cubicBezTo>
                  <a:lnTo>
                    <a:pt x="1682" y="485"/>
                  </a:lnTo>
                  <a:cubicBezTo>
                    <a:pt x="1681" y="485"/>
                    <a:pt x="1676" y="487"/>
                    <a:pt x="1667" y="490"/>
                  </a:cubicBezTo>
                  <a:cubicBezTo>
                    <a:pt x="1655" y="490"/>
                    <a:pt x="1632" y="502"/>
                    <a:pt x="1608" y="502"/>
                  </a:cubicBezTo>
                  <a:lnTo>
                    <a:pt x="1608" y="502"/>
                  </a:lnTo>
                  <a:cubicBezTo>
                    <a:pt x="1632" y="502"/>
                    <a:pt x="1655" y="490"/>
                    <a:pt x="1667" y="478"/>
                  </a:cubicBezTo>
                  <a:cubicBezTo>
                    <a:pt x="1671" y="474"/>
                    <a:pt x="1669" y="473"/>
                    <a:pt x="1665" y="473"/>
                  </a:cubicBezTo>
                  <a:cubicBezTo>
                    <a:pt x="1655" y="473"/>
                    <a:pt x="1632" y="481"/>
                    <a:pt x="1632" y="490"/>
                  </a:cubicBezTo>
                  <a:cubicBezTo>
                    <a:pt x="1620" y="490"/>
                    <a:pt x="1620" y="478"/>
                    <a:pt x="1632" y="454"/>
                  </a:cubicBezTo>
                  <a:cubicBezTo>
                    <a:pt x="1655" y="442"/>
                    <a:pt x="1655" y="430"/>
                    <a:pt x="1655" y="430"/>
                  </a:cubicBezTo>
                  <a:cubicBezTo>
                    <a:pt x="1655" y="418"/>
                    <a:pt x="1644" y="418"/>
                    <a:pt x="1632" y="418"/>
                  </a:cubicBezTo>
                  <a:cubicBezTo>
                    <a:pt x="1624" y="418"/>
                    <a:pt x="1605" y="429"/>
                    <a:pt x="1601" y="429"/>
                  </a:cubicBezTo>
                  <a:cubicBezTo>
                    <a:pt x="1599" y="429"/>
                    <a:pt x="1600" y="426"/>
                    <a:pt x="1608" y="418"/>
                  </a:cubicBezTo>
                  <a:cubicBezTo>
                    <a:pt x="1637" y="399"/>
                    <a:pt x="1642" y="379"/>
                    <a:pt x="1637" y="379"/>
                  </a:cubicBezTo>
                  <a:lnTo>
                    <a:pt x="1637" y="379"/>
                  </a:lnTo>
                  <a:cubicBezTo>
                    <a:pt x="1636" y="379"/>
                    <a:pt x="1634" y="380"/>
                    <a:pt x="1632" y="383"/>
                  </a:cubicBezTo>
                  <a:cubicBezTo>
                    <a:pt x="1608" y="383"/>
                    <a:pt x="1596" y="406"/>
                    <a:pt x="1572" y="418"/>
                  </a:cubicBezTo>
                  <a:cubicBezTo>
                    <a:pt x="1616" y="382"/>
                    <a:pt x="1619" y="368"/>
                    <a:pt x="1607" y="368"/>
                  </a:cubicBezTo>
                  <a:cubicBezTo>
                    <a:pt x="1600" y="368"/>
                    <a:pt x="1586" y="373"/>
                    <a:pt x="1572" y="383"/>
                  </a:cubicBezTo>
                  <a:cubicBezTo>
                    <a:pt x="1558" y="392"/>
                    <a:pt x="1552" y="396"/>
                    <a:pt x="1550" y="396"/>
                  </a:cubicBezTo>
                  <a:cubicBezTo>
                    <a:pt x="1547" y="396"/>
                    <a:pt x="1557" y="385"/>
                    <a:pt x="1572" y="371"/>
                  </a:cubicBezTo>
                  <a:cubicBezTo>
                    <a:pt x="1596" y="347"/>
                    <a:pt x="1596" y="347"/>
                    <a:pt x="1608" y="335"/>
                  </a:cubicBezTo>
                  <a:cubicBezTo>
                    <a:pt x="1612" y="331"/>
                    <a:pt x="1612" y="330"/>
                    <a:pt x="1610" y="330"/>
                  </a:cubicBezTo>
                  <a:cubicBezTo>
                    <a:pt x="1606" y="330"/>
                    <a:pt x="1596" y="335"/>
                    <a:pt x="1596" y="335"/>
                  </a:cubicBezTo>
                  <a:cubicBezTo>
                    <a:pt x="1584" y="335"/>
                    <a:pt x="1572" y="335"/>
                    <a:pt x="1596" y="311"/>
                  </a:cubicBezTo>
                  <a:cubicBezTo>
                    <a:pt x="1606" y="301"/>
                    <a:pt x="1608" y="298"/>
                    <a:pt x="1607" y="298"/>
                  </a:cubicBezTo>
                  <a:lnTo>
                    <a:pt x="1607" y="298"/>
                  </a:lnTo>
                  <a:cubicBezTo>
                    <a:pt x="1603" y="298"/>
                    <a:pt x="1569" y="323"/>
                    <a:pt x="1560" y="323"/>
                  </a:cubicBezTo>
                  <a:cubicBezTo>
                    <a:pt x="1560" y="323"/>
                    <a:pt x="1560" y="308"/>
                    <a:pt x="1548" y="308"/>
                  </a:cubicBezTo>
                  <a:cubicBezTo>
                    <a:pt x="1545" y="308"/>
                    <a:pt x="1541" y="309"/>
                    <a:pt x="1536" y="311"/>
                  </a:cubicBezTo>
                  <a:cubicBezTo>
                    <a:pt x="1528" y="319"/>
                    <a:pt x="1523" y="322"/>
                    <a:pt x="1520" y="322"/>
                  </a:cubicBezTo>
                  <a:cubicBezTo>
                    <a:pt x="1513" y="322"/>
                    <a:pt x="1513" y="311"/>
                    <a:pt x="1513" y="311"/>
                  </a:cubicBezTo>
                  <a:cubicBezTo>
                    <a:pt x="1513" y="302"/>
                    <a:pt x="1519" y="279"/>
                    <a:pt x="1512" y="279"/>
                  </a:cubicBezTo>
                  <a:cubicBezTo>
                    <a:pt x="1510" y="279"/>
                    <a:pt x="1506" y="282"/>
                    <a:pt x="1501" y="287"/>
                  </a:cubicBezTo>
                  <a:cubicBezTo>
                    <a:pt x="1495" y="291"/>
                    <a:pt x="1491" y="293"/>
                    <a:pt x="1489" y="293"/>
                  </a:cubicBezTo>
                  <a:cubicBezTo>
                    <a:pt x="1479" y="293"/>
                    <a:pt x="1513" y="252"/>
                    <a:pt x="1513" y="252"/>
                  </a:cubicBezTo>
                  <a:cubicBezTo>
                    <a:pt x="1517" y="248"/>
                    <a:pt x="1517" y="246"/>
                    <a:pt x="1515" y="246"/>
                  </a:cubicBezTo>
                  <a:cubicBezTo>
                    <a:pt x="1511" y="246"/>
                    <a:pt x="1501" y="252"/>
                    <a:pt x="1501" y="252"/>
                  </a:cubicBezTo>
                  <a:cubicBezTo>
                    <a:pt x="1501" y="240"/>
                    <a:pt x="1501" y="240"/>
                    <a:pt x="1489" y="240"/>
                  </a:cubicBezTo>
                  <a:cubicBezTo>
                    <a:pt x="1473" y="240"/>
                    <a:pt x="1462" y="250"/>
                    <a:pt x="1461" y="250"/>
                  </a:cubicBezTo>
                  <a:cubicBezTo>
                    <a:pt x="1460" y="250"/>
                    <a:pt x="1461" y="248"/>
                    <a:pt x="1465" y="240"/>
                  </a:cubicBezTo>
                  <a:cubicBezTo>
                    <a:pt x="1472" y="219"/>
                    <a:pt x="1479" y="193"/>
                    <a:pt x="1471" y="193"/>
                  </a:cubicBezTo>
                  <a:cubicBezTo>
                    <a:pt x="1468" y="193"/>
                    <a:pt x="1461" y="199"/>
                    <a:pt x="1451" y="211"/>
                  </a:cubicBezTo>
                  <a:lnTo>
                    <a:pt x="1451" y="211"/>
                  </a:lnTo>
                  <a:cubicBezTo>
                    <a:pt x="1472" y="179"/>
                    <a:pt x="1463" y="167"/>
                    <a:pt x="1448" y="167"/>
                  </a:cubicBezTo>
                  <a:cubicBezTo>
                    <a:pt x="1438" y="167"/>
                    <a:pt x="1426" y="172"/>
                    <a:pt x="1417" y="180"/>
                  </a:cubicBezTo>
                  <a:cubicBezTo>
                    <a:pt x="1413" y="184"/>
                    <a:pt x="1411" y="186"/>
                    <a:pt x="1409" y="186"/>
                  </a:cubicBezTo>
                  <a:cubicBezTo>
                    <a:pt x="1401" y="186"/>
                    <a:pt x="1435" y="124"/>
                    <a:pt x="1432" y="124"/>
                  </a:cubicBezTo>
                  <a:lnTo>
                    <a:pt x="1432" y="124"/>
                  </a:lnTo>
                  <a:cubicBezTo>
                    <a:pt x="1431" y="124"/>
                    <a:pt x="1427" y="130"/>
                    <a:pt x="1417" y="145"/>
                  </a:cubicBezTo>
                  <a:cubicBezTo>
                    <a:pt x="1401" y="161"/>
                    <a:pt x="1379" y="189"/>
                    <a:pt x="1374" y="189"/>
                  </a:cubicBezTo>
                  <a:cubicBezTo>
                    <a:pt x="1373" y="189"/>
                    <a:pt x="1374" y="183"/>
                    <a:pt x="1382" y="168"/>
                  </a:cubicBezTo>
                  <a:lnTo>
                    <a:pt x="1358" y="168"/>
                  </a:lnTo>
                  <a:cubicBezTo>
                    <a:pt x="1370" y="156"/>
                    <a:pt x="1382" y="145"/>
                    <a:pt x="1382" y="133"/>
                  </a:cubicBezTo>
                  <a:cubicBezTo>
                    <a:pt x="1382" y="121"/>
                    <a:pt x="1382" y="85"/>
                    <a:pt x="1370" y="85"/>
                  </a:cubicBezTo>
                  <a:cubicBezTo>
                    <a:pt x="1364" y="107"/>
                    <a:pt x="1356" y="129"/>
                    <a:pt x="1346" y="150"/>
                  </a:cubicBezTo>
                  <a:lnTo>
                    <a:pt x="1346" y="150"/>
                  </a:lnTo>
                  <a:cubicBezTo>
                    <a:pt x="1346" y="135"/>
                    <a:pt x="1346" y="143"/>
                    <a:pt x="1346" y="133"/>
                  </a:cubicBezTo>
                  <a:cubicBezTo>
                    <a:pt x="1346" y="133"/>
                    <a:pt x="1356" y="83"/>
                    <a:pt x="1349" y="83"/>
                  </a:cubicBezTo>
                  <a:lnTo>
                    <a:pt x="1349" y="83"/>
                  </a:lnTo>
                  <a:cubicBezTo>
                    <a:pt x="1348" y="83"/>
                    <a:pt x="1347" y="84"/>
                    <a:pt x="1346" y="85"/>
                  </a:cubicBezTo>
                  <a:cubicBezTo>
                    <a:pt x="1346" y="95"/>
                    <a:pt x="1328" y="123"/>
                    <a:pt x="1323" y="123"/>
                  </a:cubicBezTo>
                  <a:cubicBezTo>
                    <a:pt x="1323" y="123"/>
                    <a:pt x="1322" y="122"/>
                    <a:pt x="1322" y="121"/>
                  </a:cubicBezTo>
                  <a:cubicBezTo>
                    <a:pt x="1322" y="109"/>
                    <a:pt x="1334" y="61"/>
                    <a:pt x="1322" y="61"/>
                  </a:cubicBezTo>
                  <a:cubicBezTo>
                    <a:pt x="1318" y="74"/>
                    <a:pt x="1312" y="78"/>
                    <a:pt x="1306" y="78"/>
                  </a:cubicBezTo>
                  <a:cubicBezTo>
                    <a:pt x="1297" y="78"/>
                    <a:pt x="1288" y="71"/>
                    <a:pt x="1281" y="71"/>
                  </a:cubicBezTo>
                  <a:cubicBezTo>
                    <a:pt x="1278" y="71"/>
                    <a:pt x="1276" y="71"/>
                    <a:pt x="1274" y="73"/>
                  </a:cubicBezTo>
                  <a:cubicBezTo>
                    <a:pt x="1274" y="85"/>
                    <a:pt x="1263" y="133"/>
                    <a:pt x="1239" y="156"/>
                  </a:cubicBezTo>
                  <a:cubicBezTo>
                    <a:pt x="1238" y="157"/>
                    <a:pt x="1237" y="158"/>
                    <a:pt x="1237" y="158"/>
                  </a:cubicBezTo>
                  <a:cubicBezTo>
                    <a:pt x="1233" y="158"/>
                    <a:pt x="1250" y="121"/>
                    <a:pt x="1258" y="94"/>
                  </a:cubicBezTo>
                  <a:lnTo>
                    <a:pt x="1258" y="94"/>
                  </a:lnTo>
                  <a:cubicBezTo>
                    <a:pt x="1254" y="107"/>
                    <a:pt x="1248" y="117"/>
                    <a:pt x="1247" y="117"/>
                  </a:cubicBezTo>
                  <a:cubicBezTo>
                    <a:pt x="1247" y="117"/>
                    <a:pt x="1248" y="114"/>
                    <a:pt x="1251" y="109"/>
                  </a:cubicBezTo>
                  <a:cubicBezTo>
                    <a:pt x="1251" y="92"/>
                    <a:pt x="1257" y="69"/>
                    <a:pt x="1260" y="53"/>
                  </a:cubicBezTo>
                  <a:lnTo>
                    <a:pt x="1260" y="53"/>
                  </a:lnTo>
                  <a:cubicBezTo>
                    <a:pt x="1253" y="71"/>
                    <a:pt x="1238" y="98"/>
                    <a:pt x="1230" y="98"/>
                  </a:cubicBezTo>
                  <a:cubicBezTo>
                    <a:pt x="1229" y="98"/>
                    <a:pt x="1228" y="98"/>
                    <a:pt x="1227" y="97"/>
                  </a:cubicBezTo>
                  <a:cubicBezTo>
                    <a:pt x="1227" y="87"/>
                    <a:pt x="1243" y="44"/>
                    <a:pt x="1235" y="44"/>
                  </a:cubicBezTo>
                  <a:lnTo>
                    <a:pt x="1235" y="44"/>
                  </a:lnTo>
                  <a:cubicBezTo>
                    <a:pt x="1234" y="44"/>
                    <a:pt x="1232" y="45"/>
                    <a:pt x="1230" y="46"/>
                  </a:cubicBezTo>
                  <a:lnTo>
                    <a:pt x="1230" y="46"/>
                  </a:lnTo>
                  <a:cubicBezTo>
                    <a:pt x="1232" y="36"/>
                    <a:pt x="1235" y="26"/>
                    <a:pt x="1239" y="14"/>
                  </a:cubicBezTo>
                  <a:cubicBezTo>
                    <a:pt x="1239" y="14"/>
                    <a:pt x="1233" y="8"/>
                    <a:pt x="1230" y="8"/>
                  </a:cubicBezTo>
                  <a:cubicBezTo>
                    <a:pt x="1228" y="8"/>
                    <a:pt x="1227" y="10"/>
                    <a:pt x="1227" y="14"/>
                  </a:cubicBezTo>
                  <a:cubicBezTo>
                    <a:pt x="1215" y="25"/>
                    <a:pt x="1215" y="37"/>
                    <a:pt x="1215" y="37"/>
                  </a:cubicBezTo>
                  <a:lnTo>
                    <a:pt x="1191" y="37"/>
                  </a:lnTo>
                  <a:cubicBezTo>
                    <a:pt x="1167" y="61"/>
                    <a:pt x="1167" y="73"/>
                    <a:pt x="1167" y="97"/>
                  </a:cubicBezTo>
                  <a:cubicBezTo>
                    <a:pt x="1167" y="97"/>
                    <a:pt x="1155" y="97"/>
                    <a:pt x="1155" y="61"/>
                  </a:cubicBezTo>
                  <a:cubicBezTo>
                    <a:pt x="1155" y="42"/>
                    <a:pt x="1155" y="24"/>
                    <a:pt x="1155" y="14"/>
                  </a:cubicBezTo>
                  <a:cubicBezTo>
                    <a:pt x="1155" y="37"/>
                    <a:pt x="1143" y="49"/>
                    <a:pt x="1132" y="49"/>
                  </a:cubicBezTo>
                  <a:cubicBezTo>
                    <a:pt x="1132" y="61"/>
                    <a:pt x="1132" y="73"/>
                    <a:pt x="1132" y="85"/>
                  </a:cubicBezTo>
                  <a:cubicBezTo>
                    <a:pt x="1128" y="89"/>
                    <a:pt x="1124" y="90"/>
                    <a:pt x="1120" y="90"/>
                  </a:cubicBezTo>
                  <a:cubicBezTo>
                    <a:pt x="1113" y="90"/>
                    <a:pt x="1108" y="85"/>
                    <a:pt x="1108" y="85"/>
                  </a:cubicBezTo>
                  <a:cubicBezTo>
                    <a:pt x="1100" y="85"/>
                    <a:pt x="1092" y="101"/>
                    <a:pt x="1087" y="101"/>
                  </a:cubicBezTo>
                  <a:cubicBezTo>
                    <a:pt x="1085" y="101"/>
                    <a:pt x="1084" y="97"/>
                    <a:pt x="1084" y="85"/>
                  </a:cubicBezTo>
                  <a:cubicBezTo>
                    <a:pt x="1089" y="63"/>
                    <a:pt x="1087" y="54"/>
                    <a:pt x="1083" y="54"/>
                  </a:cubicBezTo>
                  <a:cubicBezTo>
                    <a:pt x="1079" y="54"/>
                    <a:pt x="1072" y="66"/>
                    <a:pt x="1072" y="85"/>
                  </a:cubicBezTo>
                  <a:cubicBezTo>
                    <a:pt x="1060" y="97"/>
                    <a:pt x="1060" y="109"/>
                    <a:pt x="1072" y="133"/>
                  </a:cubicBezTo>
                  <a:cubicBezTo>
                    <a:pt x="1072" y="133"/>
                    <a:pt x="1060" y="133"/>
                    <a:pt x="1060" y="109"/>
                  </a:cubicBezTo>
                  <a:cubicBezTo>
                    <a:pt x="1060" y="97"/>
                    <a:pt x="1060" y="85"/>
                    <a:pt x="1060" y="61"/>
                  </a:cubicBezTo>
                  <a:cubicBezTo>
                    <a:pt x="1060" y="60"/>
                    <a:pt x="1060" y="59"/>
                    <a:pt x="1060" y="59"/>
                  </a:cubicBezTo>
                  <a:cubicBezTo>
                    <a:pt x="1058" y="59"/>
                    <a:pt x="1053" y="75"/>
                    <a:pt x="1046" y="75"/>
                  </a:cubicBezTo>
                  <a:cubicBezTo>
                    <a:pt x="1043" y="75"/>
                    <a:pt x="1040" y="71"/>
                    <a:pt x="1036" y="61"/>
                  </a:cubicBezTo>
                  <a:cubicBezTo>
                    <a:pt x="1036" y="53"/>
                    <a:pt x="1036" y="38"/>
                    <a:pt x="1036" y="25"/>
                  </a:cubicBezTo>
                  <a:cubicBezTo>
                    <a:pt x="1036" y="53"/>
                    <a:pt x="1029" y="96"/>
                    <a:pt x="1020" y="96"/>
                  </a:cubicBezTo>
                  <a:cubicBezTo>
                    <a:pt x="1018" y="96"/>
                    <a:pt x="1015" y="93"/>
                    <a:pt x="1013" y="85"/>
                  </a:cubicBezTo>
                  <a:cubicBezTo>
                    <a:pt x="1013" y="61"/>
                    <a:pt x="1013" y="37"/>
                    <a:pt x="1013" y="25"/>
                  </a:cubicBezTo>
                  <a:cubicBezTo>
                    <a:pt x="1013" y="25"/>
                    <a:pt x="1007" y="15"/>
                    <a:pt x="1004" y="15"/>
                  </a:cubicBezTo>
                  <a:cubicBezTo>
                    <a:pt x="1002" y="15"/>
                    <a:pt x="1001" y="18"/>
                    <a:pt x="1001" y="25"/>
                  </a:cubicBezTo>
                  <a:cubicBezTo>
                    <a:pt x="990" y="36"/>
                    <a:pt x="999" y="98"/>
                    <a:pt x="991" y="98"/>
                  </a:cubicBezTo>
                  <a:cubicBezTo>
                    <a:pt x="990" y="98"/>
                    <a:pt x="990" y="98"/>
                    <a:pt x="989" y="97"/>
                  </a:cubicBezTo>
                  <a:cubicBezTo>
                    <a:pt x="989" y="73"/>
                    <a:pt x="989" y="49"/>
                    <a:pt x="989" y="25"/>
                  </a:cubicBezTo>
                  <a:lnTo>
                    <a:pt x="977" y="85"/>
                  </a:lnTo>
                  <a:lnTo>
                    <a:pt x="977" y="73"/>
                  </a:lnTo>
                  <a:cubicBezTo>
                    <a:pt x="977" y="53"/>
                    <a:pt x="968" y="23"/>
                    <a:pt x="958" y="23"/>
                  </a:cubicBezTo>
                  <a:cubicBezTo>
                    <a:pt x="956" y="23"/>
                    <a:pt x="955" y="24"/>
                    <a:pt x="953" y="25"/>
                  </a:cubicBezTo>
                  <a:cubicBezTo>
                    <a:pt x="953" y="32"/>
                    <a:pt x="953" y="67"/>
                    <a:pt x="953" y="97"/>
                  </a:cubicBezTo>
                  <a:cubicBezTo>
                    <a:pt x="953" y="85"/>
                    <a:pt x="953" y="73"/>
                    <a:pt x="941" y="61"/>
                  </a:cubicBezTo>
                  <a:cubicBezTo>
                    <a:pt x="941" y="61"/>
                    <a:pt x="921" y="0"/>
                    <a:pt x="91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1" name="Google Shape;5271;p43"/>
            <p:cNvSpPr/>
            <p:nvPr/>
          </p:nvSpPr>
          <p:spPr>
            <a:xfrm>
              <a:off x="5219400" y="5182949"/>
              <a:ext cx="110535" cy="94307"/>
            </a:xfrm>
            <a:custGeom>
              <a:avLst/>
              <a:gdLst/>
              <a:ahLst/>
              <a:cxnLst/>
              <a:rect l="l" t="t" r="r" b="b"/>
              <a:pathLst>
                <a:path w="2179" h="1859" extrusionOk="0">
                  <a:moveTo>
                    <a:pt x="1250" y="382"/>
                  </a:moveTo>
                  <a:lnTo>
                    <a:pt x="1250" y="394"/>
                  </a:lnTo>
                  <a:cubicBezTo>
                    <a:pt x="1548" y="394"/>
                    <a:pt x="1786" y="632"/>
                    <a:pt x="1798" y="930"/>
                  </a:cubicBezTo>
                  <a:cubicBezTo>
                    <a:pt x="1798" y="1259"/>
                    <a:pt x="1528" y="1474"/>
                    <a:pt x="1246" y="1474"/>
                  </a:cubicBezTo>
                  <a:cubicBezTo>
                    <a:pt x="1109" y="1474"/>
                    <a:pt x="970" y="1424"/>
                    <a:pt x="857" y="1311"/>
                  </a:cubicBezTo>
                  <a:cubicBezTo>
                    <a:pt x="512" y="966"/>
                    <a:pt x="762" y="382"/>
                    <a:pt x="1250" y="382"/>
                  </a:cubicBezTo>
                  <a:close/>
                  <a:moveTo>
                    <a:pt x="1244" y="0"/>
                  </a:moveTo>
                  <a:cubicBezTo>
                    <a:pt x="1013" y="0"/>
                    <a:pt x="777" y="86"/>
                    <a:pt x="583" y="275"/>
                  </a:cubicBezTo>
                  <a:cubicBezTo>
                    <a:pt x="0" y="859"/>
                    <a:pt x="417" y="1859"/>
                    <a:pt x="1250" y="1859"/>
                  </a:cubicBezTo>
                  <a:cubicBezTo>
                    <a:pt x="1762" y="1859"/>
                    <a:pt x="2179" y="1442"/>
                    <a:pt x="2179" y="930"/>
                  </a:cubicBezTo>
                  <a:cubicBezTo>
                    <a:pt x="2179" y="368"/>
                    <a:pt x="1723" y="0"/>
                    <a:pt x="124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2" name="Google Shape;5272;p43"/>
            <p:cNvSpPr/>
            <p:nvPr/>
          </p:nvSpPr>
          <p:spPr>
            <a:xfrm>
              <a:off x="5249583" y="5196900"/>
              <a:ext cx="64678" cy="72645"/>
            </a:xfrm>
            <a:custGeom>
              <a:avLst/>
              <a:gdLst/>
              <a:ahLst/>
              <a:cxnLst/>
              <a:rect l="l" t="t" r="r" b="b"/>
              <a:pathLst>
                <a:path w="1275" h="1432" extrusionOk="0">
                  <a:moveTo>
                    <a:pt x="261" y="118"/>
                  </a:moveTo>
                  <a:lnTo>
                    <a:pt x="261" y="118"/>
                  </a:lnTo>
                  <a:cubicBezTo>
                    <a:pt x="261" y="118"/>
                    <a:pt x="263" y="121"/>
                    <a:pt x="267" y="126"/>
                  </a:cubicBezTo>
                  <a:lnTo>
                    <a:pt x="267" y="126"/>
                  </a:lnTo>
                  <a:cubicBezTo>
                    <a:pt x="266" y="124"/>
                    <a:pt x="264" y="121"/>
                    <a:pt x="262" y="119"/>
                  </a:cubicBezTo>
                  <a:cubicBezTo>
                    <a:pt x="262" y="119"/>
                    <a:pt x="261" y="118"/>
                    <a:pt x="261" y="118"/>
                  </a:cubicBezTo>
                  <a:close/>
                  <a:moveTo>
                    <a:pt x="453" y="107"/>
                  </a:moveTo>
                  <a:lnTo>
                    <a:pt x="453" y="107"/>
                  </a:lnTo>
                  <a:cubicBezTo>
                    <a:pt x="459" y="114"/>
                    <a:pt x="462" y="124"/>
                    <a:pt x="466" y="136"/>
                  </a:cubicBezTo>
                  <a:lnTo>
                    <a:pt x="466" y="136"/>
                  </a:lnTo>
                  <a:cubicBezTo>
                    <a:pt x="459" y="124"/>
                    <a:pt x="453" y="107"/>
                    <a:pt x="453" y="107"/>
                  </a:cubicBezTo>
                  <a:close/>
                  <a:moveTo>
                    <a:pt x="845" y="101"/>
                  </a:moveTo>
                  <a:cubicBezTo>
                    <a:pt x="841" y="114"/>
                    <a:pt x="838" y="127"/>
                    <a:pt x="834" y="140"/>
                  </a:cubicBezTo>
                  <a:lnTo>
                    <a:pt x="834" y="140"/>
                  </a:lnTo>
                  <a:cubicBezTo>
                    <a:pt x="834" y="126"/>
                    <a:pt x="839" y="112"/>
                    <a:pt x="845" y="101"/>
                  </a:cubicBezTo>
                  <a:close/>
                  <a:moveTo>
                    <a:pt x="429" y="119"/>
                  </a:moveTo>
                  <a:cubicBezTo>
                    <a:pt x="441" y="155"/>
                    <a:pt x="453" y="155"/>
                    <a:pt x="441" y="155"/>
                  </a:cubicBezTo>
                  <a:cubicBezTo>
                    <a:pt x="441" y="143"/>
                    <a:pt x="429" y="131"/>
                    <a:pt x="429" y="119"/>
                  </a:cubicBezTo>
                  <a:close/>
                  <a:moveTo>
                    <a:pt x="750" y="143"/>
                  </a:moveTo>
                  <a:cubicBezTo>
                    <a:pt x="750" y="143"/>
                    <a:pt x="750" y="155"/>
                    <a:pt x="739" y="191"/>
                  </a:cubicBezTo>
                  <a:lnTo>
                    <a:pt x="739" y="191"/>
                  </a:lnTo>
                  <a:cubicBezTo>
                    <a:pt x="739" y="171"/>
                    <a:pt x="741" y="153"/>
                    <a:pt x="750" y="143"/>
                  </a:cubicBezTo>
                  <a:close/>
                  <a:moveTo>
                    <a:pt x="750" y="170"/>
                  </a:moveTo>
                  <a:lnTo>
                    <a:pt x="750" y="170"/>
                  </a:lnTo>
                  <a:cubicBezTo>
                    <a:pt x="749" y="192"/>
                    <a:pt x="739" y="203"/>
                    <a:pt x="739" y="203"/>
                  </a:cubicBezTo>
                  <a:cubicBezTo>
                    <a:pt x="743" y="190"/>
                    <a:pt x="747" y="180"/>
                    <a:pt x="750" y="170"/>
                  </a:cubicBezTo>
                  <a:close/>
                  <a:moveTo>
                    <a:pt x="310" y="203"/>
                  </a:moveTo>
                  <a:cubicBezTo>
                    <a:pt x="310" y="205"/>
                    <a:pt x="312" y="208"/>
                    <a:pt x="315" y="213"/>
                  </a:cubicBezTo>
                  <a:lnTo>
                    <a:pt x="315" y="213"/>
                  </a:lnTo>
                  <a:cubicBezTo>
                    <a:pt x="314" y="210"/>
                    <a:pt x="312" y="206"/>
                    <a:pt x="310" y="203"/>
                  </a:cubicBezTo>
                  <a:close/>
                  <a:moveTo>
                    <a:pt x="232" y="266"/>
                  </a:moveTo>
                  <a:cubicBezTo>
                    <a:pt x="231" y="266"/>
                    <a:pt x="232" y="268"/>
                    <a:pt x="238" y="274"/>
                  </a:cubicBezTo>
                  <a:cubicBezTo>
                    <a:pt x="245" y="276"/>
                    <a:pt x="251" y="279"/>
                    <a:pt x="257" y="282"/>
                  </a:cubicBezTo>
                  <a:lnTo>
                    <a:pt x="257" y="282"/>
                  </a:lnTo>
                  <a:cubicBezTo>
                    <a:pt x="249" y="277"/>
                    <a:pt x="235" y="266"/>
                    <a:pt x="232" y="266"/>
                  </a:cubicBezTo>
                  <a:close/>
                  <a:moveTo>
                    <a:pt x="507" y="302"/>
                  </a:moveTo>
                  <a:lnTo>
                    <a:pt x="512" y="322"/>
                  </a:lnTo>
                  <a:cubicBezTo>
                    <a:pt x="512" y="322"/>
                    <a:pt x="512" y="308"/>
                    <a:pt x="507" y="302"/>
                  </a:cubicBezTo>
                  <a:close/>
                  <a:moveTo>
                    <a:pt x="518" y="319"/>
                  </a:moveTo>
                  <a:cubicBezTo>
                    <a:pt x="521" y="328"/>
                    <a:pt x="523" y="335"/>
                    <a:pt x="524" y="335"/>
                  </a:cubicBezTo>
                  <a:cubicBezTo>
                    <a:pt x="524" y="335"/>
                    <a:pt x="524" y="335"/>
                    <a:pt x="524" y="334"/>
                  </a:cubicBezTo>
                  <a:lnTo>
                    <a:pt x="518" y="319"/>
                  </a:lnTo>
                  <a:close/>
                  <a:moveTo>
                    <a:pt x="279" y="348"/>
                  </a:moveTo>
                  <a:cubicBezTo>
                    <a:pt x="283" y="351"/>
                    <a:pt x="286" y="355"/>
                    <a:pt x="286" y="357"/>
                  </a:cubicBezTo>
                  <a:cubicBezTo>
                    <a:pt x="284" y="354"/>
                    <a:pt x="282" y="350"/>
                    <a:pt x="279" y="348"/>
                  </a:cubicBezTo>
                  <a:close/>
                  <a:moveTo>
                    <a:pt x="753" y="366"/>
                  </a:moveTo>
                  <a:cubicBezTo>
                    <a:pt x="753" y="368"/>
                    <a:pt x="752" y="369"/>
                    <a:pt x="752" y="370"/>
                  </a:cubicBezTo>
                  <a:lnTo>
                    <a:pt x="752" y="370"/>
                  </a:lnTo>
                  <a:lnTo>
                    <a:pt x="753" y="366"/>
                  </a:lnTo>
                  <a:close/>
                  <a:moveTo>
                    <a:pt x="822" y="380"/>
                  </a:moveTo>
                  <a:cubicBezTo>
                    <a:pt x="820" y="382"/>
                    <a:pt x="819" y="384"/>
                    <a:pt x="819" y="384"/>
                  </a:cubicBezTo>
                  <a:cubicBezTo>
                    <a:pt x="819" y="384"/>
                    <a:pt x="820" y="383"/>
                    <a:pt x="822" y="381"/>
                  </a:cubicBezTo>
                  <a:cubicBezTo>
                    <a:pt x="822" y="381"/>
                    <a:pt x="822" y="381"/>
                    <a:pt x="822" y="380"/>
                  </a:cubicBezTo>
                  <a:close/>
                  <a:moveTo>
                    <a:pt x="810" y="357"/>
                  </a:moveTo>
                  <a:cubicBezTo>
                    <a:pt x="797" y="383"/>
                    <a:pt x="791" y="398"/>
                    <a:pt x="792" y="398"/>
                  </a:cubicBezTo>
                  <a:cubicBezTo>
                    <a:pt x="793" y="398"/>
                    <a:pt x="799" y="386"/>
                    <a:pt x="810" y="357"/>
                  </a:cubicBezTo>
                  <a:close/>
                  <a:moveTo>
                    <a:pt x="155" y="417"/>
                  </a:moveTo>
                  <a:cubicBezTo>
                    <a:pt x="164" y="417"/>
                    <a:pt x="180" y="424"/>
                    <a:pt x="192" y="432"/>
                  </a:cubicBezTo>
                  <a:lnTo>
                    <a:pt x="192" y="432"/>
                  </a:lnTo>
                  <a:cubicBezTo>
                    <a:pt x="177" y="428"/>
                    <a:pt x="163" y="425"/>
                    <a:pt x="155" y="417"/>
                  </a:cubicBezTo>
                  <a:close/>
                  <a:moveTo>
                    <a:pt x="342" y="456"/>
                  </a:moveTo>
                  <a:cubicBezTo>
                    <a:pt x="346" y="461"/>
                    <a:pt x="354" y="467"/>
                    <a:pt x="369" y="476"/>
                  </a:cubicBezTo>
                  <a:cubicBezTo>
                    <a:pt x="361" y="468"/>
                    <a:pt x="352" y="462"/>
                    <a:pt x="342" y="456"/>
                  </a:cubicBezTo>
                  <a:close/>
                  <a:moveTo>
                    <a:pt x="262" y="505"/>
                  </a:moveTo>
                  <a:cubicBezTo>
                    <a:pt x="269" y="509"/>
                    <a:pt x="274" y="512"/>
                    <a:pt x="274" y="512"/>
                  </a:cubicBezTo>
                  <a:cubicBezTo>
                    <a:pt x="271" y="509"/>
                    <a:pt x="267" y="506"/>
                    <a:pt x="262" y="505"/>
                  </a:cubicBezTo>
                  <a:close/>
                  <a:moveTo>
                    <a:pt x="224" y="502"/>
                  </a:moveTo>
                  <a:cubicBezTo>
                    <a:pt x="225" y="502"/>
                    <a:pt x="236" y="507"/>
                    <a:pt x="253" y="514"/>
                  </a:cubicBezTo>
                  <a:lnTo>
                    <a:pt x="253" y="514"/>
                  </a:lnTo>
                  <a:cubicBezTo>
                    <a:pt x="248" y="513"/>
                    <a:pt x="243" y="512"/>
                    <a:pt x="238" y="512"/>
                  </a:cubicBezTo>
                  <a:cubicBezTo>
                    <a:pt x="227" y="505"/>
                    <a:pt x="223" y="502"/>
                    <a:pt x="224" y="502"/>
                  </a:cubicBezTo>
                  <a:close/>
                  <a:moveTo>
                    <a:pt x="301" y="556"/>
                  </a:moveTo>
                  <a:cubicBezTo>
                    <a:pt x="310" y="558"/>
                    <a:pt x="317" y="560"/>
                    <a:pt x="322" y="560"/>
                  </a:cubicBezTo>
                  <a:lnTo>
                    <a:pt x="301" y="556"/>
                  </a:lnTo>
                  <a:close/>
                  <a:moveTo>
                    <a:pt x="1237" y="563"/>
                  </a:moveTo>
                  <a:cubicBezTo>
                    <a:pt x="1230" y="563"/>
                    <a:pt x="1215" y="566"/>
                    <a:pt x="1191" y="572"/>
                  </a:cubicBezTo>
                  <a:lnTo>
                    <a:pt x="1239" y="572"/>
                  </a:lnTo>
                  <a:cubicBezTo>
                    <a:pt x="1245" y="566"/>
                    <a:pt x="1245" y="563"/>
                    <a:pt x="1237" y="563"/>
                  </a:cubicBezTo>
                  <a:close/>
                  <a:moveTo>
                    <a:pt x="1179" y="572"/>
                  </a:moveTo>
                  <a:cubicBezTo>
                    <a:pt x="1158" y="577"/>
                    <a:pt x="1148" y="580"/>
                    <a:pt x="1147" y="582"/>
                  </a:cubicBezTo>
                  <a:lnTo>
                    <a:pt x="1147" y="582"/>
                  </a:lnTo>
                  <a:cubicBezTo>
                    <a:pt x="1165" y="578"/>
                    <a:pt x="1191" y="572"/>
                    <a:pt x="1191" y="572"/>
                  </a:cubicBezTo>
                  <a:close/>
                  <a:moveTo>
                    <a:pt x="48" y="584"/>
                  </a:moveTo>
                  <a:cubicBezTo>
                    <a:pt x="0" y="584"/>
                    <a:pt x="12" y="584"/>
                    <a:pt x="72" y="596"/>
                  </a:cubicBezTo>
                  <a:lnTo>
                    <a:pt x="48" y="584"/>
                  </a:lnTo>
                  <a:close/>
                  <a:moveTo>
                    <a:pt x="1239" y="619"/>
                  </a:moveTo>
                  <a:cubicBezTo>
                    <a:pt x="1233" y="625"/>
                    <a:pt x="1227" y="628"/>
                    <a:pt x="1222" y="628"/>
                  </a:cubicBezTo>
                  <a:cubicBezTo>
                    <a:pt x="1218" y="628"/>
                    <a:pt x="1215" y="625"/>
                    <a:pt x="1215" y="619"/>
                  </a:cubicBezTo>
                  <a:close/>
                  <a:moveTo>
                    <a:pt x="322" y="655"/>
                  </a:moveTo>
                  <a:cubicBezTo>
                    <a:pt x="298" y="655"/>
                    <a:pt x="286" y="667"/>
                    <a:pt x="262" y="667"/>
                  </a:cubicBezTo>
                  <a:lnTo>
                    <a:pt x="215" y="667"/>
                  </a:lnTo>
                  <a:cubicBezTo>
                    <a:pt x="227" y="667"/>
                    <a:pt x="298" y="655"/>
                    <a:pt x="322" y="655"/>
                  </a:cubicBezTo>
                  <a:close/>
                  <a:moveTo>
                    <a:pt x="179" y="667"/>
                  </a:moveTo>
                  <a:cubicBezTo>
                    <a:pt x="179" y="667"/>
                    <a:pt x="143" y="667"/>
                    <a:pt x="131" y="679"/>
                  </a:cubicBezTo>
                  <a:lnTo>
                    <a:pt x="155" y="679"/>
                  </a:lnTo>
                  <a:cubicBezTo>
                    <a:pt x="150" y="679"/>
                    <a:pt x="140" y="679"/>
                    <a:pt x="128" y="680"/>
                  </a:cubicBezTo>
                  <a:lnTo>
                    <a:pt x="128" y="680"/>
                  </a:lnTo>
                  <a:cubicBezTo>
                    <a:pt x="129" y="680"/>
                    <a:pt x="130" y="679"/>
                    <a:pt x="131" y="679"/>
                  </a:cubicBezTo>
                  <a:lnTo>
                    <a:pt x="119" y="679"/>
                  </a:lnTo>
                  <a:cubicBezTo>
                    <a:pt x="131" y="667"/>
                    <a:pt x="143" y="667"/>
                    <a:pt x="155" y="667"/>
                  </a:cubicBezTo>
                  <a:close/>
                  <a:moveTo>
                    <a:pt x="155" y="692"/>
                  </a:moveTo>
                  <a:cubicBezTo>
                    <a:pt x="151" y="694"/>
                    <a:pt x="152" y="696"/>
                    <a:pt x="153" y="696"/>
                  </a:cubicBezTo>
                  <a:cubicBezTo>
                    <a:pt x="154" y="696"/>
                    <a:pt x="155" y="695"/>
                    <a:pt x="155" y="692"/>
                  </a:cubicBezTo>
                  <a:close/>
                  <a:moveTo>
                    <a:pt x="215" y="762"/>
                  </a:moveTo>
                  <a:lnTo>
                    <a:pt x="215" y="762"/>
                  </a:lnTo>
                  <a:cubicBezTo>
                    <a:pt x="210" y="766"/>
                    <a:pt x="205" y="771"/>
                    <a:pt x="198" y="774"/>
                  </a:cubicBezTo>
                  <a:lnTo>
                    <a:pt x="198" y="774"/>
                  </a:lnTo>
                  <a:cubicBezTo>
                    <a:pt x="200" y="774"/>
                    <a:pt x="201" y="774"/>
                    <a:pt x="203" y="774"/>
                  </a:cubicBezTo>
                  <a:lnTo>
                    <a:pt x="215" y="762"/>
                  </a:lnTo>
                  <a:close/>
                  <a:moveTo>
                    <a:pt x="198" y="774"/>
                  </a:moveTo>
                  <a:cubicBezTo>
                    <a:pt x="186" y="774"/>
                    <a:pt x="166" y="775"/>
                    <a:pt x="155" y="786"/>
                  </a:cubicBezTo>
                  <a:cubicBezTo>
                    <a:pt x="171" y="786"/>
                    <a:pt x="186" y="781"/>
                    <a:pt x="198" y="774"/>
                  </a:cubicBezTo>
                  <a:close/>
                  <a:moveTo>
                    <a:pt x="869" y="774"/>
                  </a:moveTo>
                  <a:lnTo>
                    <a:pt x="915" y="797"/>
                  </a:lnTo>
                  <a:lnTo>
                    <a:pt x="915" y="797"/>
                  </a:lnTo>
                  <a:cubicBezTo>
                    <a:pt x="913" y="794"/>
                    <a:pt x="906" y="790"/>
                    <a:pt x="869" y="774"/>
                  </a:cubicBezTo>
                  <a:close/>
                  <a:moveTo>
                    <a:pt x="1200" y="793"/>
                  </a:moveTo>
                  <a:lnTo>
                    <a:pt x="1200" y="793"/>
                  </a:lnTo>
                  <a:cubicBezTo>
                    <a:pt x="1201" y="795"/>
                    <a:pt x="1204" y="798"/>
                    <a:pt x="1215" y="798"/>
                  </a:cubicBezTo>
                  <a:cubicBezTo>
                    <a:pt x="1210" y="796"/>
                    <a:pt x="1205" y="794"/>
                    <a:pt x="1200" y="793"/>
                  </a:cubicBezTo>
                  <a:close/>
                  <a:moveTo>
                    <a:pt x="107" y="846"/>
                  </a:moveTo>
                  <a:lnTo>
                    <a:pt x="107" y="846"/>
                  </a:lnTo>
                  <a:cubicBezTo>
                    <a:pt x="107" y="846"/>
                    <a:pt x="107" y="846"/>
                    <a:pt x="107" y="846"/>
                  </a:cubicBezTo>
                  <a:close/>
                  <a:moveTo>
                    <a:pt x="369" y="846"/>
                  </a:moveTo>
                  <a:cubicBezTo>
                    <a:pt x="365" y="850"/>
                    <a:pt x="359" y="856"/>
                    <a:pt x="354" y="861"/>
                  </a:cubicBezTo>
                  <a:lnTo>
                    <a:pt x="354" y="861"/>
                  </a:lnTo>
                  <a:cubicBezTo>
                    <a:pt x="372" y="846"/>
                    <a:pt x="380" y="846"/>
                    <a:pt x="369" y="846"/>
                  </a:cubicBezTo>
                  <a:close/>
                  <a:moveTo>
                    <a:pt x="1137" y="913"/>
                  </a:moveTo>
                  <a:lnTo>
                    <a:pt x="1143" y="917"/>
                  </a:lnTo>
                  <a:cubicBezTo>
                    <a:pt x="1143" y="917"/>
                    <a:pt x="1140" y="914"/>
                    <a:pt x="1137" y="913"/>
                  </a:cubicBezTo>
                  <a:close/>
                  <a:moveTo>
                    <a:pt x="407" y="923"/>
                  </a:moveTo>
                  <a:lnTo>
                    <a:pt x="407" y="923"/>
                  </a:lnTo>
                  <a:cubicBezTo>
                    <a:pt x="405" y="923"/>
                    <a:pt x="401" y="928"/>
                    <a:pt x="395" y="934"/>
                  </a:cubicBezTo>
                  <a:lnTo>
                    <a:pt x="395" y="934"/>
                  </a:lnTo>
                  <a:cubicBezTo>
                    <a:pt x="398" y="932"/>
                    <a:pt x="401" y="931"/>
                    <a:pt x="405" y="929"/>
                  </a:cubicBezTo>
                  <a:cubicBezTo>
                    <a:pt x="407" y="925"/>
                    <a:pt x="407" y="923"/>
                    <a:pt x="407" y="923"/>
                  </a:cubicBezTo>
                  <a:close/>
                  <a:moveTo>
                    <a:pt x="846" y="905"/>
                  </a:moveTo>
                  <a:lnTo>
                    <a:pt x="846" y="905"/>
                  </a:lnTo>
                  <a:cubicBezTo>
                    <a:pt x="857" y="916"/>
                    <a:pt x="868" y="926"/>
                    <a:pt x="879" y="936"/>
                  </a:cubicBezTo>
                  <a:lnTo>
                    <a:pt x="879" y="936"/>
                  </a:lnTo>
                  <a:cubicBezTo>
                    <a:pt x="874" y="929"/>
                    <a:pt x="865" y="920"/>
                    <a:pt x="846" y="905"/>
                  </a:cubicBezTo>
                  <a:close/>
                  <a:moveTo>
                    <a:pt x="1137" y="961"/>
                  </a:moveTo>
                  <a:lnTo>
                    <a:pt x="1137" y="961"/>
                  </a:lnTo>
                  <a:cubicBezTo>
                    <a:pt x="1141" y="964"/>
                    <a:pt x="1144" y="966"/>
                    <a:pt x="1144" y="966"/>
                  </a:cubicBezTo>
                  <a:cubicBezTo>
                    <a:pt x="1145" y="966"/>
                    <a:pt x="1144" y="966"/>
                    <a:pt x="1143" y="965"/>
                  </a:cubicBezTo>
                  <a:cubicBezTo>
                    <a:pt x="1141" y="964"/>
                    <a:pt x="1139" y="962"/>
                    <a:pt x="1137" y="961"/>
                  </a:cubicBezTo>
                  <a:close/>
                  <a:moveTo>
                    <a:pt x="964" y="963"/>
                  </a:moveTo>
                  <a:cubicBezTo>
                    <a:pt x="964" y="963"/>
                    <a:pt x="977" y="973"/>
                    <a:pt x="989" y="984"/>
                  </a:cubicBezTo>
                  <a:lnTo>
                    <a:pt x="989" y="984"/>
                  </a:lnTo>
                  <a:cubicBezTo>
                    <a:pt x="985" y="981"/>
                    <a:pt x="982" y="979"/>
                    <a:pt x="978" y="977"/>
                  </a:cubicBezTo>
                  <a:lnTo>
                    <a:pt x="978" y="977"/>
                  </a:lnTo>
                  <a:cubicBezTo>
                    <a:pt x="978" y="977"/>
                    <a:pt x="979" y="978"/>
                    <a:pt x="979" y="978"/>
                  </a:cubicBezTo>
                  <a:lnTo>
                    <a:pt x="979" y="978"/>
                  </a:lnTo>
                  <a:lnTo>
                    <a:pt x="977" y="977"/>
                  </a:lnTo>
                  <a:lnTo>
                    <a:pt x="977" y="977"/>
                  </a:lnTo>
                  <a:cubicBezTo>
                    <a:pt x="977" y="977"/>
                    <a:pt x="978" y="977"/>
                    <a:pt x="978" y="977"/>
                  </a:cubicBezTo>
                  <a:lnTo>
                    <a:pt x="978" y="977"/>
                  </a:lnTo>
                  <a:cubicBezTo>
                    <a:pt x="973" y="972"/>
                    <a:pt x="968" y="968"/>
                    <a:pt x="965" y="965"/>
                  </a:cubicBezTo>
                  <a:cubicBezTo>
                    <a:pt x="964" y="964"/>
                    <a:pt x="963" y="963"/>
                    <a:pt x="964" y="963"/>
                  </a:cubicBezTo>
                  <a:close/>
                  <a:moveTo>
                    <a:pt x="774" y="988"/>
                  </a:moveTo>
                  <a:cubicBezTo>
                    <a:pt x="774" y="989"/>
                    <a:pt x="774" y="998"/>
                    <a:pt x="777" y="1005"/>
                  </a:cubicBezTo>
                  <a:lnTo>
                    <a:pt x="777" y="1005"/>
                  </a:lnTo>
                  <a:cubicBezTo>
                    <a:pt x="774" y="995"/>
                    <a:pt x="774" y="989"/>
                    <a:pt x="774" y="988"/>
                  </a:cubicBezTo>
                  <a:close/>
                  <a:moveTo>
                    <a:pt x="596" y="988"/>
                  </a:moveTo>
                  <a:cubicBezTo>
                    <a:pt x="594" y="994"/>
                    <a:pt x="592" y="1000"/>
                    <a:pt x="591" y="1006"/>
                  </a:cubicBezTo>
                  <a:lnTo>
                    <a:pt x="591" y="1006"/>
                  </a:lnTo>
                  <a:lnTo>
                    <a:pt x="596" y="988"/>
                  </a:lnTo>
                  <a:close/>
                  <a:moveTo>
                    <a:pt x="476" y="981"/>
                  </a:moveTo>
                  <a:cubicBezTo>
                    <a:pt x="475" y="981"/>
                    <a:pt x="473" y="988"/>
                    <a:pt x="467" y="1006"/>
                  </a:cubicBezTo>
                  <a:lnTo>
                    <a:pt x="467" y="1006"/>
                  </a:lnTo>
                  <a:lnTo>
                    <a:pt x="477" y="988"/>
                  </a:lnTo>
                  <a:cubicBezTo>
                    <a:pt x="477" y="984"/>
                    <a:pt x="477" y="981"/>
                    <a:pt x="476" y="981"/>
                  </a:cubicBezTo>
                  <a:close/>
                  <a:moveTo>
                    <a:pt x="691" y="988"/>
                  </a:moveTo>
                  <a:lnTo>
                    <a:pt x="691" y="988"/>
                  </a:lnTo>
                  <a:cubicBezTo>
                    <a:pt x="691" y="989"/>
                    <a:pt x="695" y="1001"/>
                    <a:pt x="701" y="1017"/>
                  </a:cubicBezTo>
                  <a:lnTo>
                    <a:pt x="701" y="1017"/>
                  </a:lnTo>
                  <a:lnTo>
                    <a:pt x="691" y="988"/>
                  </a:lnTo>
                  <a:close/>
                  <a:moveTo>
                    <a:pt x="322" y="1012"/>
                  </a:moveTo>
                  <a:lnTo>
                    <a:pt x="322" y="1012"/>
                  </a:lnTo>
                  <a:cubicBezTo>
                    <a:pt x="322" y="1014"/>
                    <a:pt x="322" y="1015"/>
                    <a:pt x="322" y="1016"/>
                  </a:cubicBezTo>
                  <a:lnTo>
                    <a:pt x="322" y="1016"/>
                  </a:lnTo>
                  <a:cubicBezTo>
                    <a:pt x="318" y="1018"/>
                    <a:pt x="314" y="1021"/>
                    <a:pt x="310" y="1024"/>
                  </a:cubicBezTo>
                  <a:lnTo>
                    <a:pt x="322" y="1012"/>
                  </a:lnTo>
                  <a:close/>
                  <a:moveTo>
                    <a:pt x="991" y="1019"/>
                  </a:moveTo>
                  <a:lnTo>
                    <a:pt x="1000" y="1024"/>
                  </a:lnTo>
                  <a:cubicBezTo>
                    <a:pt x="997" y="1023"/>
                    <a:pt x="994" y="1021"/>
                    <a:pt x="991" y="1019"/>
                  </a:cubicBezTo>
                  <a:close/>
                  <a:moveTo>
                    <a:pt x="750" y="1000"/>
                  </a:moveTo>
                  <a:lnTo>
                    <a:pt x="762" y="1024"/>
                  </a:lnTo>
                  <a:cubicBezTo>
                    <a:pt x="762" y="1024"/>
                    <a:pt x="758" y="1016"/>
                    <a:pt x="754" y="1011"/>
                  </a:cubicBezTo>
                  <a:lnTo>
                    <a:pt x="754" y="1011"/>
                  </a:lnTo>
                  <a:cubicBezTo>
                    <a:pt x="756" y="1017"/>
                    <a:pt x="758" y="1022"/>
                    <a:pt x="759" y="1025"/>
                  </a:cubicBezTo>
                  <a:lnTo>
                    <a:pt x="759" y="1025"/>
                  </a:lnTo>
                  <a:cubicBezTo>
                    <a:pt x="756" y="1019"/>
                    <a:pt x="754" y="1013"/>
                    <a:pt x="752" y="1008"/>
                  </a:cubicBezTo>
                  <a:lnTo>
                    <a:pt x="752" y="1008"/>
                  </a:lnTo>
                  <a:cubicBezTo>
                    <a:pt x="752" y="1009"/>
                    <a:pt x="753" y="1010"/>
                    <a:pt x="754" y="1011"/>
                  </a:cubicBezTo>
                  <a:lnTo>
                    <a:pt x="754" y="1011"/>
                  </a:lnTo>
                  <a:cubicBezTo>
                    <a:pt x="753" y="1008"/>
                    <a:pt x="752" y="1004"/>
                    <a:pt x="750" y="1000"/>
                  </a:cubicBezTo>
                  <a:close/>
                  <a:moveTo>
                    <a:pt x="467" y="1006"/>
                  </a:moveTo>
                  <a:lnTo>
                    <a:pt x="455" y="1027"/>
                  </a:lnTo>
                  <a:lnTo>
                    <a:pt x="455" y="1027"/>
                  </a:lnTo>
                  <a:cubicBezTo>
                    <a:pt x="458" y="1023"/>
                    <a:pt x="461" y="1019"/>
                    <a:pt x="465" y="1012"/>
                  </a:cubicBezTo>
                  <a:cubicBezTo>
                    <a:pt x="465" y="1010"/>
                    <a:pt x="466" y="1008"/>
                    <a:pt x="467" y="1006"/>
                  </a:cubicBezTo>
                  <a:close/>
                  <a:moveTo>
                    <a:pt x="496" y="995"/>
                  </a:moveTo>
                  <a:cubicBezTo>
                    <a:pt x="495" y="995"/>
                    <a:pt x="481" y="1021"/>
                    <a:pt x="471" y="1045"/>
                  </a:cubicBezTo>
                  <a:lnTo>
                    <a:pt x="471" y="1045"/>
                  </a:lnTo>
                  <a:lnTo>
                    <a:pt x="488" y="1012"/>
                  </a:lnTo>
                  <a:cubicBezTo>
                    <a:pt x="495" y="1000"/>
                    <a:pt x="497" y="995"/>
                    <a:pt x="496" y="995"/>
                  </a:cubicBezTo>
                  <a:close/>
                  <a:moveTo>
                    <a:pt x="437" y="1060"/>
                  </a:moveTo>
                  <a:lnTo>
                    <a:pt x="437" y="1060"/>
                  </a:lnTo>
                  <a:lnTo>
                    <a:pt x="437" y="1060"/>
                  </a:lnTo>
                  <a:close/>
                  <a:moveTo>
                    <a:pt x="560" y="1036"/>
                  </a:moveTo>
                  <a:cubicBezTo>
                    <a:pt x="554" y="1048"/>
                    <a:pt x="551" y="1060"/>
                    <a:pt x="549" y="1072"/>
                  </a:cubicBezTo>
                  <a:lnTo>
                    <a:pt x="549" y="1072"/>
                  </a:lnTo>
                  <a:cubicBezTo>
                    <a:pt x="551" y="1069"/>
                    <a:pt x="554" y="1060"/>
                    <a:pt x="560" y="1036"/>
                  </a:cubicBezTo>
                  <a:close/>
                  <a:moveTo>
                    <a:pt x="524" y="1048"/>
                  </a:moveTo>
                  <a:lnTo>
                    <a:pt x="524" y="1048"/>
                  </a:lnTo>
                  <a:lnTo>
                    <a:pt x="524" y="1048"/>
                  </a:lnTo>
                  <a:lnTo>
                    <a:pt x="513" y="1084"/>
                  </a:lnTo>
                  <a:lnTo>
                    <a:pt x="513" y="1084"/>
                  </a:lnTo>
                  <a:cubicBezTo>
                    <a:pt x="524" y="1083"/>
                    <a:pt x="524" y="1072"/>
                    <a:pt x="524" y="1072"/>
                  </a:cubicBezTo>
                  <a:lnTo>
                    <a:pt x="524" y="1048"/>
                  </a:lnTo>
                  <a:close/>
                  <a:moveTo>
                    <a:pt x="305" y="1062"/>
                  </a:moveTo>
                  <a:lnTo>
                    <a:pt x="305" y="1062"/>
                  </a:lnTo>
                  <a:cubicBezTo>
                    <a:pt x="297" y="1072"/>
                    <a:pt x="289" y="1080"/>
                    <a:pt x="286" y="1084"/>
                  </a:cubicBezTo>
                  <a:cubicBezTo>
                    <a:pt x="305" y="1071"/>
                    <a:pt x="307" y="1065"/>
                    <a:pt x="305" y="1062"/>
                  </a:cubicBezTo>
                  <a:close/>
                  <a:moveTo>
                    <a:pt x="893" y="1012"/>
                  </a:moveTo>
                  <a:lnTo>
                    <a:pt x="917" y="1036"/>
                  </a:lnTo>
                  <a:lnTo>
                    <a:pt x="917" y="1036"/>
                  </a:lnTo>
                  <a:lnTo>
                    <a:pt x="941" y="1072"/>
                  </a:lnTo>
                  <a:cubicBezTo>
                    <a:pt x="944" y="1075"/>
                    <a:pt x="948" y="1080"/>
                    <a:pt x="951" y="1084"/>
                  </a:cubicBezTo>
                  <a:lnTo>
                    <a:pt x="941" y="1084"/>
                  </a:lnTo>
                  <a:cubicBezTo>
                    <a:pt x="943" y="1086"/>
                    <a:pt x="944" y="1089"/>
                    <a:pt x="946" y="1091"/>
                  </a:cubicBezTo>
                  <a:lnTo>
                    <a:pt x="946" y="1091"/>
                  </a:lnTo>
                  <a:cubicBezTo>
                    <a:pt x="943" y="1088"/>
                    <a:pt x="941" y="1084"/>
                    <a:pt x="941" y="1084"/>
                  </a:cubicBezTo>
                  <a:lnTo>
                    <a:pt x="941" y="1084"/>
                  </a:lnTo>
                  <a:cubicBezTo>
                    <a:pt x="924" y="1055"/>
                    <a:pt x="893" y="1012"/>
                    <a:pt x="893" y="1012"/>
                  </a:cubicBezTo>
                  <a:close/>
                  <a:moveTo>
                    <a:pt x="541" y="1085"/>
                  </a:moveTo>
                  <a:cubicBezTo>
                    <a:pt x="540" y="1086"/>
                    <a:pt x="538" y="1090"/>
                    <a:pt x="536" y="1096"/>
                  </a:cubicBezTo>
                  <a:cubicBezTo>
                    <a:pt x="538" y="1092"/>
                    <a:pt x="540" y="1088"/>
                    <a:pt x="541" y="1085"/>
                  </a:cubicBezTo>
                  <a:close/>
                  <a:moveTo>
                    <a:pt x="517" y="1098"/>
                  </a:moveTo>
                  <a:cubicBezTo>
                    <a:pt x="517" y="1098"/>
                    <a:pt x="514" y="1105"/>
                    <a:pt x="513" y="1117"/>
                  </a:cubicBezTo>
                  <a:lnTo>
                    <a:pt x="513" y="1117"/>
                  </a:lnTo>
                  <a:cubicBezTo>
                    <a:pt x="517" y="1104"/>
                    <a:pt x="518" y="1098"/>
                    <a:pt x="517" y="1098"/>
                  </a:cubicBezTo>
                  <a:close/>
                  <a:moveTo>
                    <a:pt x="505" y="1111"/>
                  </a:moveTo>
                  <a:lnTo>
                    <a:pt x="500" y="1127"/>
                  </a:lnTo>
                  <a:lnTo>
                    <a:pt x="500" y="1131"/>
                  </a:lnTo>
                  <a:cubicBezTo>
                    <a:pt x="503" y="1122"/>
                    <a:pt x="505" y="1116"/>
                    <a:pt x="505" y="1111"/>
                  </a:cubicBezTo>
                  <a:close/>
                  <a:moveTo>
                    <a:pt x="977" y="1096"/>
                  </a:moveTo>
                  <a:lnTo>
                    <a:pt x="1000" y="1131"/>
                  </a:lnTo>
                  <a:cubicBezTo>
                    <a:pt x="1002" y="1133"/>
                    <a:pt x="1003" y="1133"/>
                    <a:pt x="1003" y="1133"/>
                  </a:cubicBezTo>
                  <a:cubicBezTo>
                    <a:pt x="1005" y="1133"/>
                    <a:pt x="977" y="1096"/>
                    <a:pt x="977" y="1096"/>
                  </a:cubicBezTo>
                  <a:close/>
                  <a:moveTo>
                    <a:pt x="316" y="1121"/>
                  </a:moveTo>
                  <a:lnTo>
                    <a:pt x="316" y="1121"/>
                  </a:lnTo>
                  <a:cubicBezTo>
                    <a:pt x="310" y="1132"/>
                    <a:pt x="304" y="1143"/>
                    <a:pt x="298" y="1155"/>
                  </a:cubicBezTo>
                  <a:cubicBezTo>
                    <a:pt x="306" y="1141"/>
                    <a:pt x="312" y="1130"/>
                    <a:pt x="316" y="1121"/>
                  </a:cubicBezTo>
                  <a:close/>
                  <a:moveTo>
                    <a:pt x="334" y="750"/>
                  </a:moveTo>
                  <a:cubicBezTo>
                    <a:pt x="274" y="774"/>
                    <a:pt x="227" y="786"/>
                    <a:pt x="179" y="810"/>
                  </a:cubicBezTo>
                  <a:cubicBezTo>
                    <a:pt x="159" y="810"/>
                    <a:pt x="139" y="818"/>
                    <a:pt x="119" y="835"/>
                  </a:cubicBezTo>
                  <a:lnTo>
                    <a:pt x="119" y="835"/>
                  </a:lnTo>
                  <a:cubicBezTo>
                    <a:pt x="119" y="834"/>
                    <a:pt x="119" y="834"/>
                    <a:pt x="119" y="834"/>
                  </a:cubicBezTo>
                  <a:lnTo>
                    <a:pt x="107" y="846"/>
                  </a:lnTo>
                  <a:lnTo>
                    <a:pt x="107" y="846"/>
                  </a:lnTo>
                  <a:cubicBezTo>
                    <a:pt x="111" y="842"/>
                    <a:pt x="115" y="838"/>
                    <a:pt x="119" y="835"/>
                  </a:cubicBezTo>
                  <a:lnTo>
                    <a:pt x="119" y="835"/>
                  </a:lnTo>
                  <a:cubicBezTo>
                    <a:pt x="120" y="837"/>
                    <a:pt x="121" y="846"/>
                    <a:pt x="131" y="846"/>
                  </a:cubicBezTo>
                  <a:cubicBezTo>
                    <a:pt x="143" y="846"/>
                    <a:pt x="143" y="846"/>
                    <a:pt x="179" y="834"/>
                  </a:cubicBezTo>
                  <a:cubicBezTo>
                    <a:pt x="199" y="834"/>
                    <a:pt x="193" y="841"/>
                    <a:pt x="198" y="841"/>
                  </a:cubicBezTo>
                  <a:cubicBezTo>
                    <a:pt x="199" y="841"/>
                    <a:pt x="200" y="841"/>
                    <a:pt x="202" y="841"/>
                  </a:cubicBezTo>
                  <a:lnTo>
                    <a:pt x="202" y="841"/>
                  </a:lnTo>
                  <a:cubicBezTo>
                    <a:pt x="178" y="853"/>
                    <a:pt x="175" y="861"/>
                    <a:pt x="167" y="869"/>
                  </a:cubicBezTo>
                  <a:cubicBezTo>
                    <a:pt x="167" y="881"/>
                    <a:pt x="155" y="881"/>
                    <a:pt x="143" y="893"/>
                  </a:cubicBezTo>
                  <a:cubicBezTo>
                    <a:pt x="131" y="893"/>
                    <a:pt x="107" y="905"/>
                    <a:pt x="96" y="917"/>
                  </a:cubicBezTo>
                  <a:lnTo>
                    <a:pt x="143" y="893"/>
                  </a:lnTo>
                  <a:lnTo>
                    <a:pt x="143" y="893"/>
                  </a:lnTo>
                  <a:cubicBezTo>
                    <a:pt x="143" y="893"/>
                    <a:pt x="107" y="917"/>
                    <a:pt x="119" y="917"/>
                  </a:cubicBezTo>
                  <a:cubicBezTo>
                    <a:pt x="143" y="917"/>
                    <a:pt x="167" y="905"/>
                    <a:pt x="191" y="893"/>
                  </a:cubicBezTo>
                  <a:cubicBezTo>
                    <a:pt x="199" y="893"/>
                    <a:pt x="207" y="888"/>
                    <a:pt x="211" y="888"/>
                  </a:cubicBezTo>
                  <a:cubicBezTo>
                    <a:pt x="213" y="888"/>
                    <a:pt x="215" y="889"/>
                    <a:pt x="215" y="893"/>
                  </a:cubicBezTo>
                  <a:cubicBezTo>
                    <a:pt x="203" y="893"/>
                    <a:pt x="203" y="905"/>
                    <a:pt x="191" y="905"/>
                  </a:cubicBezTo>
                  <a:cubicBezTo>
                    <a:pt x="181" y="915"/>
                    <a:pt x="156" y="932"/>
                    <a:pt x="166" y="932"/>
                  </a:cubicBezTo>
                  <a:cubicBezTo>
                    <a:pt x="168" y="932"/>
                    <a:pt x="172" y="931"/>
                    <a:pt x="179" y="929"/>
                  </a:cubicBezTo>
                  <a:cubicBezTo>
                    <a:pt x="191" y="923"/>
                    <a:pt x="200" y="920"/>
                    <a:pt x="206" y="920"/>
                  </a:cubicBezTo>
                  <a:cubicBezTo>
                    <a:pt x="212" y="920"/>
                    <a:pt x="215" y="923"/>
                    <a:pt x="215" y="929"/>
                  </a:cubicBezTo>
                  <a:cubicBezTo>
                    <a:pt x="204" y="939"/>
                    <a:pt x="159" y="967"/>
                    <a:pt x="162" y="967"/>
                  </a:cubicBezTo>
                  <a:cubicBezTo>
                    <a:pt x="162" y="967"/>
                    <a:pt x="164" y="966"/>
                    <a:pt x="167" y="965"/>
                  </a:cubicBezTo>
                  <a:cubicBezTo>
                    <a:pt x="178" y="965"/>
                    <a:pt x="238" y="915"/>
                    <a:pt x="249" y="915"/>
                  </a:cubicBezTo>
                  <a:cubicBezTo>
                    <a:pt x="250" y="915"/>
                    <a:pt x="250" y="916"/>
                    <a:pt x="250" y="917"/>
                  </a:cubicBezTo>
                  <a:cubicBezTo>
                    <a:pt x="250" y="917"/>
                    <a:pt x="143" y="977"/>
                    <a:pt x="143" y="988"/>
                  </a:cubicBezTo>
                  <a:cubicBezTo>
                    <a:pt x="145" y="990"/>
                    <a:pt x="147" y="991"/>
                    <a:pt x="150" y="991"/>
                  </a:cubicBezTo>
                  <a:cubicBezTo>
                    <a:pt x="165" y="991"/>
                    <a:pt x="193" y="965"/>
                    <a:pt x="203" y="965"/>
                  </a:cubicBezTo>
                  <a:cubicBezTo>
                    <a:pt x="206" y="961"/>
                    <a:pt x="208" y="960"/>
                    <a:pt x="208" y="960"/>
                  </a:cubicBezTo>
                  <a:lnTo>
                    <a:pt x="208" y="960"/>
                  </a:lnTo>
                  <a:cubicBezTo>
                    <a:pt x="209" y="960"/>
                    <a:pt x="203" y="968"/>
                    <a:pt x="203" y="977"/>
                  </a:cubicBezTo>
                  <a:cubicBezTo>
                    <a:pt x="203" y="988"/>
                    <a:pt x="155" y="1036"/>
                    <a:pt x="179" y="1036"/>
                  </a:cubicBezTo>
                  <a:cubicBezTo>
                    <a:pt x="203" y="1036"/>
                    <a:pt x="215" y="1024"/>
                    <a:pt x="227" y="1012"/>
                  </a:cubicBezTo>
                  <a:cubicBezTo>
                    <a:pt x="239" y="1003"/>
                    <a:pt x="244" y="999"/>
                    <a:pt x="245" y="999"/>
                  </a:cubicBezTo>
                  <a:lnTo>
                    <a:pt x="245" y="999"/>
                  </a:lnTo>
                  <a:cubicBezTo>
                    <a:pt x="246" y="999"/>
                    <a:pt x="211" y="1027"/>
                    <a:pt x="203" y="1036"/>
                  </a:cubicBezTo>
                  <a:cubicBezTo>
                    <a:pt x="199" y="1040"/>
                    <a:pt x="199" y="1041"/>
                    <a:pt x="201" y="1041"/>
                  </a:cubicBezTo>
                  <a:cubicBezTo>
                    <a:pt x="205" y="1041"/>
                    <a:pt x="222" y="1033"/>
                    <a:pt x="238" y="1024"/>
                  </a:cubicBezTo>
                  <a:cubicBezTo>
                    <a:pt x="258" y="1009"/>
                    <a:pt x="266" y="1003"/>
                    <a:pt x="266" y="1003"/>
                  </a:cubicBezTo>
                  <a:lnTo>
                    <a:pt x="266" y="1003"/>
                  </a:lnTo>
                  <a:cubicBezTo>
                    <a:pt x="266" y="1003"/>
                    <a:pt x="252" y="1015"/>
                    <a:pt x="238" y="1036"/>
                  </a:cubicBezTo>
                  <a:lnTo>
                    <a:pt x="322" y="965"/>
                  </a:lnTo>
                  <a:lnTo>
                    <a:pt x="322" y="965"/>
                  </a:lnTo>
                  <a:cubicBezTo>
                    <a:pt x="322" y="965"/>
                    <a:pt x="274" y="1012"/>
                    <a:pt x="274" y="1024"/>
                  </a:cubicBezTo>
                  <a:cubicBezTo>
                    <a:pt x="281" y="1018"/>
                    <a:pt x="294" y="1008"/>
                    <a:pt x="298" y="1008"/>
                  </a:cubicBezTo>
                  <a:lnTo>
                    <a:pt x="298" y="1008"/>
                  </a:lnTo>
                  <a:cubicBezTo>
                    <a:pt x="300" y="1008"/>
                    <a:pt x="296" y="1014"/>
                    <a:pt x="274" y="1036"/>
                  </a:cubicBezTo>
                  <a:cubicBezTo>
                    <a:pt x="258" y="1052"/>
                    <a:pt x="254" y="1057"/>
                    <a:pt x="257" y="1057"/>
                  </a:cubicBezTo>
                  <a:cubicBezTo>
                    <a:pt x="261" y="1057"/>
                    <a:pt x="290" y="1036"/>
                    <a:pt x="298" y="1036"/>
                  </a:cubicBezTo>
                  <a:lnTo>
                    <a:pt x="298" y="1036"/>
                  </a:lnTo>
                  <a:cubicBezTo>
                    <a:pt x="298" y="1036"/>
                    <a:pt x="221" y="1130"/>
                    <a:pt x="227" y="1130"/>
                  </a:cubicBezTo>
                  <a:cubicBezTo>
                    <a:pt x="227" y="1130"/>
                    <a:pt x="231" y="1127"/>
                    <a:pt x="238" y="1119"/>
                  </a:cubicBezTo>
                  <a:lnTo>
                    <a:pt x="323" y="1019"/>
                  </a:lnTo>
                  <a:lnTo>
                    <a:pt x="323" y="1019"/>
                  </a:lnTo>
                  <a:cubicBezTo>
                    <a:pt x="325" y="1022"/>
                    <a:pt x="323" y="1027"/>
                    <a:pt x="298" y="1060"/>
                  </a:cubicBezTo>
                  <a:cubicBezTo>
                    <a:pt x="298" y="1060"/>
                    <a:pt x="303" y="1060"/>
                    <a:pt x="305" y="1062"/>
                  </a:cubicBezTo>
                  <a:lnTo>
                    <a:pt x="305" y="1062"/>
                  </a:lnTo>
                  <a:cubicBezTo>
                    <a:pt x="327" y="1037"/>
                    <a:pt x="357" y="1000"/>
                    <a:pt x="358" y="1000"/>
                  </a:cubicBezTo>
                  <a:lnTo>
                    <a:pt x="358" y="1000"/>
                  </a:lnTo>
                  <a:cubicBezTo>
                    <a:pt x="358" y="1011"/>
                    <a:pt x="318" y="1061"/>
                    <a:pt x="329" y="1061"/>
                  </a:cubicBezTo>
                  <a:cubicBezTo>
                    <a:pt x="330" y="1061"/>
                    <a:pt x="332" y="1061"/>
                    <a:pt x="334" y="1060"/>
                  </a:cubicBezTo>
                  <a:cubicBezTo>
                    <a:pt x="346" y="1048"/>
                    <a:pt x="358" y="1024"/>
                    <a:pt x="358" y="1024"/>
                  </a:cubicBezTo>
                  <a:cubicBezTo>
                    <a:pt x="358" y="1012"/>
                    <a:pt x="381" y="1000"/>
                    <a:pt x="381" y="1000"/>
                  </a:cubicBezTo>
                  <a:lnTo>
                    <a:pt x="381" y="1000"/>
                  </a:lnTo>
                  <a:cubicBezTo>
                    <a:pt x="369" y="1012"/>
                    <a:pt x="367" y="1016"/>
                    <a:pt x="369" y="1016"/>
                  </a:cubicBezTo>
                  <a:cubicBezTo>
                    <a:pt x="370" y="1016"/>
                    <a:pt x="375" y="1013"/>
                    <a:pt x="379" y="1010"/>
                  </a:cubicBezTo>
                  <a:lnTo>
                    <a:pt x="379" y="1010"/>
                  </a:lnTo>
                  <a:cubicBezTo>
                    <a:pt x="376" y="1020"/>
                    <a:pt x="368" y="1038"/>
                    <a:pt x="346" y="1060"/>
                  </a:cubicBezTo>
                  <a:cubicBezTo>
                    <a:pt x="310" y="1096"/>
                    <a:pt x="310" y="1072"/>
                    <a:pt x="286" y="1119"/>
                  </a:cubicBezTo>
                  <a:cubicBezTo>
                    <a:pt x="268" y="1137"/>
                    <a:pt x="262" y="1146"/>
                    <a:pt x="265" y="1146"/>
                  </a:cubicBezTo>
                  <a:cubicBezTo>
                    <a:pt x="268" y="1146"/>
                    <a:pt x="280" y="1137"/>
                    <a:pt x="298" y="1119"/>
                  </a:cubicBezTo>
                  <a:cubicBezTo>
                    <a:pt x="307" y="1106"/>
                    <a:pt x="314" y="1099"/>
                    <a:pt x="318" y="1099"/>
                  </a:cubicBezTo>
                  <a:cubicBezTo>
                    <a:pt x="322" y="1099"/>
                    <a:pt x="322" y="1107"/>
                    <a:pt x="316" y="1121"/>
                  </a:cubicBezTo>
                  <a:lnTo>
                    <a:pt x="316" y="1121"/>
                  </a:lnTo>
                  <a:cubicBezTo>
                    <a:pt x="322" y="1111"/>
                    <a:pt x="328" y="1102"/>
                    <a:pt x="334" y="1096"/>
                  </a:cubicBezTo>
                  <a:cubicBezTo>
                    <a:pt x="334" y="1096"/>
                    <a:pt x="346" y="1096"/>
                    <a:pt x="369" y="1060"/>
                  </a:cubicBezTo>
                  <a:lnTo>
                    <a:pt x="369" y="1060"/>
                  </a:lnTo>
                  <a:cubicBezTo>
                    <a:pt x="322" y="1131"/>
                    <a:pt x="346" y="1143"/>
                    <a:pt x="346" y="1143"/>
                  </a:cubicBezTo>
                  <a:cubicBezTo>
                    <a:pt x="358" y="1143"/>
                    <a:pt x="393" y="1107"/>
                    <a:pt x="429" y="1048"/>
                  </a:cubicBezTo>
                  <a:lnTo>
                    <a:pt x="429" y="1048"/>
                  </a:lnTo>
                  <a:cubicBezTo>
                    <a:pt x="429" y="1060"/>
                    <a:pt x="381" y="1119"/>
                    <a:pt x="369" y="1131"/>
                  </a:cubicBezTo>
                  <a:lnTo>
                    <a:pt x="369" y="1155"/>
                  </a:lnTo>
                  <a:cubicBezTo>
                    <a:pt x="393" y="1107"/>
                    <a:pt x="393" y="1107"/>
                    <a:pt x="393" y="1107"/>
                  </a:cubicBezTo>
                  <a:cubicBezTo>
                    <a:pt x="393" y="1107"/>
                    <a:pt x="393" y="1107"/>
                    <a:pt x="393" y="1119"/>
                  </a:cubicBezTo>
                  <a:lnTo>
                    <a:pt x="381" y="1143"/>
                  </a:lnTo>
                  <a:lnTo>
                    <a:pt x="393" y="1143"/>
                  </a:lnTo>
                  <a:cubicBezTo>
                    <a:pt x="406" y="1124"/>
                    <a:pt x="415" y="1109"/>
                    <a:pt x="423" y="1093"/>
                  </a:cubicBezTo>
                  <a:lnTo>
                    <a:pt x="423" y="1093"/>
                  </a:lnTo>
                  <a:cubicBezTo>
                    <a:pt x="421" y="1095"/>
                    <a:pt x="419" y="1096"/>
                    <a:pt x="417" y="1096"/>
                  </a:cubicBezTo>
                  <a:lnTo>
                    <a:pt x="436" y="1061"/>
                  </a:lnTo>
                  <a:lnTo>
                    <a:pt x="436" y="1061"/>
                  </a:lnTo>
                  <a:cubicBezTo>
                    <a:pt x="432" y="1072"/>
                    <a:pt x="428" y="1083"/>
                    <a:pt x="423" y="1093"/>
                  </a:cubicBezTo>
                  <a:lnTo>
                    <a:pt x="423" y="1093"/>
                  </a:lnTo>
                  <a:cubicBezTo>
                    <a:pt x="424" y="1092"/>
                    <a:pt x="426" y="1090"/>
                    <a:pt x="428" y="1088"/>
                  </a:cubicBezTo>
                  <a:lnTo>
                    <a:pt x="428" y="1088"/>
                  </a:lnTo>
                  <a:lnTo>
                    <a:pt x="425" y="1096"/>
                  </a:lnTo>
                  <a:lnTo>
                    <a:pt x="425" y="1096"/>
                  </a:lnTo>
                  <a:cubicBezTo>
                    <a:pt x="431" y="1085"/>
                    <a:pt x="436" y="1077"/>
                    <a:pt x="439" y="1077"/>
                  </a:cubicBezTo>
                  <a:cubicBezTo>
                    <a:pt x="440" y="1077"/>
                    <a:pt x="441" y="1079"/>
                    <a:pt x="441" y="1084"/>
                  </a:cubicBezTo>
                  <a:cubicBezTo>
                    <a:pt x="442" y="1083"/>
                    <a:pt x="442" y="1083"/>
                    <a:pt x="442" y="1083"/>
                  </a:cubicBezTo>
                  <a:lnTo>
                    <a:pt x="442" y="1083"/>
                  </a:lnTo>
                  <a:cubicBezTo>
                    <a:pt x="443" y="1083"/>
                    <a:pt x="443" y="1083"/>
                    <a:pt x="443" y="1083"/>
                  </a:cubicBezTo>
                  <a:lnTo>
                    <a:pt x="443" y="1083"/>
                  </a:lnTo>
                  <a:cubicBezTo>
                    <a:pt x="451" y="1063"/>
                    <a:pt x="458" y="1046"/>
                    <a:pt x="455" y="1046"/>
                  </a:cubicBezTo>
                  <a:lnTo>
                    <a:pt x="455" y="1046"/>
                  </a:lnTo>
                  <a:cubicBezTo>
                    <a:pt x="455" y="1046"/>
                    <a:pt x="454" y="1047"/>
                    <a:pt x="453" y="1048"/>
                  </a:cubicBezTo>
                  <a:cubicBezTo>
                    <a:pt x="444" y="1056"/>
                    <a:pt x="436" y="1077"/>
                    <a:pt x="428" y="1088"/>
                  </a:cubicBezTo>
                  <a:lnTo>
                    <a:pt x="428" y="1088"/>
                  </a:lnTo>
                  <a:lnTo>
                    <a:pt x="437" y="1060"/>
                  </a:lnTo>
                  <a:lnTo>
                    <a:pt x="436" y="1061"/>
                  </a:lnTo>
                  <a:lnTo>
                    <a:pt x="436" y="1061"/>
                  </a:lnTo>
                  <a:cubicBezTo>
                    <a:pt x="438" y="1057"/>
                    <a:pt x="439" y="1052"/>
                    <a:pt x="441" y="1048"/>
                  </a:cubicBezTo>
                  <a:lnTo>
                    <a:pt x="441" y="1048"/>
                  </a:lnTo>
                  <a:lnTo>
                    <a:pt x="437" y="1060"/>
                  </a:lnTo>
                  <a:lnTo>
                    <a:pt x="437" y="1060"/>
                  </a:lnTo>
                  <a:lnTo>
                    <a:pt x="455" y="1027"/>
                  </a:lnTo>
                  <a:lnTo>
                    <a:pt x="455" y="1027"/>
                  </a:lnTo>
                  <a:cubicBezTo>
                    <a:pt x="447" y="1036"/>
                    <a:pt x="441" y="1036"/>
                    <a:pt x="441" y="1036"/>
                  </a:cubicBezTo>
                  <a:cubicBezTo>
                    <a:pt x="441" y="1036"/>
                    <a:pt x="429" y="1036"/>
                    <a:pt x="453" y="1012"/>
                  </a:cubicBezTo>
                  <a:cubicBezTo>
                    <a:pt x="462" y="985"/>
                    <a:pt x="478" y="957"/>
                    <a:pt x="474" y="957"/>
                  </a:cubicBezTo>
                  <a:lnTo>
                    <a:pt x="474" y="957"/>
                  </a:lnTo>
                  <a:cubicBezTo>
                    <a:pt x="473" y="957"/>
                    <a:pt x="470" y="959"/>
                    <a:pt x="465" y="965"/>
                  </a:cubicBezTo>
                  <a:cubicBezTo>
                    <a:pt x="441" y="988"/>
                    <a:pt x="441" y="1000"/>
                    <a:pt x="429" y="1012"/>
                  </a:cubicBezTo>
                  <a:cubicBezTo>
                    <a:pt x="429" y="1012"/>
                    <a:pt x="429" y="1000"/>
                    <a:pt x="429" y="988"/>
                  </a:cubicBezTo>
                  <a:cubicBezTo>
                    <a:pt x="429" y="979"/>
                    <a:pt x="445" y="961"/>
                    <a:pt x="438" y="961"/>
                  </a:cubicBezTo>
                  <a:cubicBezTo>
                    <a:pt x="436" y="961"/>
                    <a:pt x="433" y="962"/>
                    <a:pt x="429" y="965"/>
                  </a:cubicBezTo>
                  <a:cubicBezTo>
                    <a:pt x="421" y="977"/>
                    <a:pt x="415" y="986"/>
                    <a:pt x="411" y="992"/>
                  </a:cubicBezTo>
                  <a:lnTo>
                    <a:pt x="411" y="992"/>
                  </a:lnTo>
                  <a:cubicBezTo>
                    <a:pt x="414" y="986"/>
                    <a:pt x="417" y="980"/>
                    <a:pt x="417" y="977"/>
                  </a:cubicBezTo>
                  <a:lnTo>
                    <a:pt x="417" y="977"/>
                  </a:lnTo>
                  <a:lnTo>
                    <a:pt x="393" y="1000"/>
                  </a:lnTo>
                  <a:cubicBezTo>
                    <a:pt x="393" y="1000"/>
                    <a:pt x="386" y="1006"/>
                    <a:pt x="379" y="1010"/>
                  </a:cubicBezTo>
                  <a:lnTo>
                    <a:pt x="379" y="1010"/>
                  </a:lnTo>
                  <a:cubicBezTo>
                    <a:pt x="381" y="1004"/>
                    <a:pt x="381" y="1000"/>
                    <a:pt x="381" y="1000"/>
                  </a:cubicBezTo>
                  <a:lnTo>
                    <a:pt x="381" y="1000"/>
                  </a:lnTo>
                  <a:cubicBezTo>
                    <a:pt x="381" y="1000"/>
                    <a:pt x="381" y="1000"/>
                    <a:pt x="381" y="1000"/>
                  </a:cubicBezTo>
                  <a:lnTo>
                    <a:pt x="381" y="1000"/>
                  </a:lnTo>
                  <a:cubicBezTo>
                    <a:pt x="381" y="1000"/>
                    <a:pt x="381" y="1000"/>
                    <a:pt x="381" y="1000"/>
                  </a:cubicBezTo>
                  <a:cubicBezTo>
                    <a:pt x="399" y="974"/>
                    <a:pt x="410" y="960"/>
                    <a:pt x="410" y="960"/>
                  </a:cubicBezTo>
                  <a:lnTo>
                    <a:pt x="410" y="960"/>
                  </a:lnTo>
                  <a:cubicBezTo>
                    <a:pt x="410" y="960"/>
                    <a:pt x="408" y="962"/>
                    <a:pt x="405" y="965"/>
                  </a:cubicBezTo>
                  <a:cubicBezTo>
                    <a:pt x="393" y="965"/>
                    <a:pt x="369" y="1000"/>
                    <a:pt x="358" y="1000"/>
                  </a:cubicBezTo>
                  <a:cubicBezTo>
                    <a:pt x="381" y="988"/>
                    <a:pt x="393" y="965"/>
                    <a:pt x="405" y="953"/>
                  </a:cubicBezTo>
                  <a:lnTo>
                    <a:pt x="405" y="953"/>
                  </a:lnTo>
                  <a:cubicBezTo>
                    <a:pt x="378" y="971"/>
                    <a:pt x="357" y="989"/>
                    <a:pt x="333" y="1008"/>
                  </a:cubicBezTo>
                  <a:lnTo>
                    <a:pt x="333" y="1008"/>
                  </a:lnTo>
                  <a:lnTo>
                    <a:pt x="369" y="965"/>
                  </a:lnTo>
                  <a:cubicBezTo>
                    <a:pt x="369" y="965"/>
                    <a:pt x="384" y="946"/>
                    <a:pt x="395" y="934"/>
                  </a:cubicBezTo>
                  <a:lnTo>
                    <a:pt x="395" y="934"/>
                  </a:lnTo>
                  <a:cubicBezTo>
                    <a:pt x="390" y="936"/>
                    <a:pt x="387" y="938"/>
                    <a:pt x="386" y="938"/>
                  </a:cubicBezTo>
                  <a:cubicBezTo>
                    <a:pt x="384" y="938"/>
                    <a:pt x="387" y="935"/>
                    <a:pt x="393" y="929"/>
                  </a:cubicBezTo>
                  <a:cubicBezTo>
                    <a:pt x="403" y="909"/>
                    <a:pt x="421" y="890"/>
                    <a:pt x="414" y="890"/>
                  </a:cubicBezTo>
                  <a:cubicBezTo>
                    <a:pt x="412" y="890"/>
                    <a:pt x="410" y="891"/>
                    <a:pt x="405" y="893"/>
                  </a:cubicBezTo>
                  <a:cubicBezTo>
                    <a:pt x="392" y="906"/>
                    <a:pt x="383" y="916"/>
                    <a:pt x="381" y="916"/>
                  </a:cubicBezTo>
                  <a:cubicBezTo>
                    <a:pt x="379" y="916"/>
                    <a:pt x="382" y="909"/>
                    <a:pt x="393" y="893"/>
                  </a:cubicBezTo>
                  <a:lnTo>
                    <a:pt x="393" y="893"/>
                  </a:lnTo>
                  <a:cubicBezTo>
                    <a:pt x="393" y="893"/>
                    <a:pt x="365" y="916"/>
                    <a:pt x="362" y="916"/>
                  </a:cubicBezTo>
                  <a:cubicBezTo>
                    <a:pt x="360" y="916"/>
                    <a:pt x="366" y="908"/>
                    <a:pt x="393" y="881"/>
                  </a:cubicBezTo>
                  <a:lnTo>
                    <a:pt x="393" y="881"/>
                  </a:lnTo>
                  <a:cubicBezTo>
                    <a:pt x="369" y="900"/>
                    <a:pt x="361" y="906"/>
                    <a:pt x="358" y="906"/>
                  </a:cubicBezTo>
                  <a:cubicBezTo>
                    <a:pt x="355" y="906"/>
                    <a:pt x="365" y="893"/>
                    <a:pt x="358" y="893"/>
                  </a:cubicBezTo>
                  <a:cubicBezTo>
                    <a:pt x="346" y="893"/>
                    <a:pt x="334" y="917"/>
                    <a:pt x="310" y="929"/>
                  </a:cubicBezTo>
                  <a:cubicBezTo>
                    <a:pt x="307" y="931"/>
                    <a:pt x="305" y="931"/>
                    <a:pt x="304" y="931"/>
                  </a:cubicBezTo>
                  <a:cubicBezTo>
                    <a:pt x="299" y="931"/>
                    <a:pt x="335" y="903"/>
                    <a:pt x="346" y="893"/>
                  </a:cubicBezTo>
                  <a:cubicBezTo>
                    <a:pt x="378" y="870"/>
                    <a:pt x="387" y="863"/>
                    <a:pt x="385" y="863"/>
                  </a:cubicBezTo>
                  <a:lnTo>
                    <a:pt x="385" y="863"/>
                  </a:lnTo>
                  <a:cubicBezTo>
                    <a:pt x="383" y="863"/>
                    <a:pt x="353" y="881"/>
                    <a:pt x="346" y="881"/>
                  </a:cubicBezTo>
                  <a:cubicBezTo>
                    <a:pt x="338" y="881"/>
                    <a:pt x="345" y="871"/>
                    <a:pt x="354" y="861"/>
                  </a:cubicBezTo>
                  <a:lnTo>
                    <a:pt x="354" y="861"/>
                  </a:lnTo>
                  <a:cubicBezTo>
                    <a:pt x="352" y="864"/>
                    <a:pt x="349" y="866"/>
                    <a:pt x="346" y="869"/>
                  </a:cubicBezTo>
                  <a:cubicBezTo>
                    <a:pt x="338" y="873"/>
                    <a:pt x="334" y="875"/>
                    <a:pt x="332" y="875"/>
                  </a:cubicBezTo>
                  <a:cubicBezTo>
                    <a:pt x="328" y="875"/>
                    <a:pt x="334" y="869"/>
                    <a:pt x="334" y="869"/>
                  </a:cubicBezTo>
                  <a:lnTo>
                    <a:pt x="346" y="857"/>
                  </a:lnTo>
                  <a:cubicBezTo>
                    <a:pt x="363" y="840"/>
                    <a:pt x="380" y="829"/>
                    <a:pt x="379" y="829"/>
                  </a:cubicBezTo>
                  <a:lnTo>
                    <a:pt x="379" y="829"/>
                  </a:lnTo>
                  <a:cubicBezTo>
                    <a:pt x="379" y="829"/>
                    <a:pt x="376" y="830"/>
                    <a:pt x="369" y="834"/>
                  </a:cubicBezTo>
                  <a:lnTo>
                    <a:pt x="310" y="869"/>
                  </a:lnTo>
                  <a:cubicBezTo>
                    <a:pt x="298" y="869"/>
                    <a:pt x="346" y="846"/>
                    <a:pt x="346" y="834"/>
                  </a:cubicBezTo>
                  <a:cubicBezTo>
                    <a:pt x="358" y="822"/>
                    <a:pt x="369" y="810"/>
                    <a:pt x="369" y="810"/>
                  </a:cubicBezTo>
                  <a:lnTo>
                    <a:pt x="369" y="810"/>
                  </a:lnTo>
                  <a:cubicBezTo>
                    <a:pt x="369" y="810"/>
                    <a:pt x="357" y="810"/>
                    <a:pt x="334" y="822"/>
                  </a:cubicBezTo>
                  <a:lnTo>
                    <a:pt x="286" y="846"/>
                  </a:lnTo>
                  <a:lnTo>
                    <a:pt x="286" y="846"/>
                  </a:lnTo>
                  <a:lnTo>
                    <a:pt x="340" y="813"/>
                  </a:lnTo>
                  <a:lnTo>
                    <a:pt x="340" y="813"/>
                  </a:lnTo>
                  <a:cubicBezTo>
                    <a:pt x="350" y="810"/>
                    <a:pt x="363" y="805"/>
                    <a:pt x="381" y="798"/>
                  </a:cubicBezTo>
                  <a:lnTo>
                    <a:pt x="346" y="798"/>
                  </a:lnTo>
                  <a:cubicBezTo>
                    <a:pt x="332" y="807"/>
                    <a:pt x="326" y="812"/>
                    <a:pt x="326" y="815"/>
                  </a:cubicBezTo>
                  <a:lnTo>
                    <a:pt x="326" y="815"/>
                  </a:lnTo>
                  <a:cubicBezTo>
                    <a:pt x="315" y="818"/>
                    <a:pt x="305" y="822"/>
                    <a:pt x="298" y="822"/>
                  </a:cubicBezTo>
                  <a:cubicBezTo>
                    <a:pt x="298" y="822"/>
                    <a:pt x="298" y="822"/>
                    <a:pt x="298" y="810"/>
                  </a:cubicBezTo>
                  <a:cubicBezTo>
                    <a:pt x="298" y="800"/>
                    <a:pt x="345" y="783"/>
                    <a:pt x="344" y="783"/>
                  </a:cubicBezTo>
                  <a:lnTo>
                    <a:pt x="344" y="783"/>
                  </a:lnTo>
                  <a:cubicBezTo>
                    <a:pt x="343" y="783"/>
                    <a:pt x="341" y="784"/>
                    <a:pt x="334" y="786"/>
                  </a:cubicBezTo>
                  <a:cubicBezTo>
                    <a:pt x="316" y="792"/>
                    <a:pt x="310" y="795"/>
                    <a:pt x="307" y="795"/>
                  </a:cubicBezTo>
                  <a:cubicBezTo>
                    <a:pt x="304" y="795"/>
                    <a:pt x="304" y="792"/>
                    <a:pt x="298" y="786"/>
                  </a:cubicBezTo>
                  <a:cubicBezTo>
                    <a:pt x="286" y="798"/>
                    <a:pt x="262" y="798"/>
                    <a:pt x="238" y="798"/>
                  </a:cubicBezTo>
                  <a:cubicBezTo>
                    <a:pt x="274" y="798"/>
                    <a:pt x="286" y="786"/>
                    <a:pt x="310" y="774"/>
                  </a:cubicBezTo>
                  <a:lnTo>
                    <a:pt x="310" y="774"/>
                  </a:lnTo>
                  <a:lnTo>
                    <a:pt x="238" y="798"/>
                  </a:lnTo>
                  <a:cubicBezTo>
                    <a:pt x="298" y="774"/>
                    <a:pt x="274" y="786"/>
                    <a:pt x="274" y="774"/>
                  </a:cubicBezTo>
                  <a:cubicBezTo>
                    <a:pt x="286" y="774"/>
                    <a:pt x="334" y="750"/>
                    <a:pt x="334" y="750"/>
                  </a:cubicBezTo>
                  <a:close/>
                  <a:moveTo>
                    <a:pt x="425" y="1096"/>
                  </a:moveTo>
                  <a:lnTo>
                    <a:pt x="425" y="1096"/>
                  </a:lnTo>
                  <a:cubicBezTo>
                    <a:pt x="418" y="1109"/>
                    <a:pt x="410" y="1127"/>
                    <a:pt x="405" y="1143"/>
                  </a:cubicBezTo>
                  <a:cubicBezTo>
                    <a:pt x="405" y="1148"/>
                    <a:pt x="405" y="1152"/>
                    <a:pt x="405" y="1155"/>
                  </a:cubicBezTo>
                  <a:lnTo>
                    <a:pt x="425" y="1096"/>
                  </a:lnTo>
                  <a:close/>
                  <a:moveTo>
                    <a:pt x="846" y="1155"/>
                  </a:moveTo>
                  <a:cubicBezTo>
                    <a:pt x="869" y="1179"/>
                    <a:pt x="869" y="1179"/>
                    <a:pt x="869" y="1179"/>
                  </a:cubicBezTo>
                  <a:lnTo>
                    <a:pt x="858" y="1155"/>
                  </a:lnTo>
                  <a:close/>
                  <a:moveTo>
                    <a:pt x="869" y="1155"/>
                  </a:moveTo>
                  <a:lnTo>
                    <a:pt x="869" y="1179"/>
                  </a:lnTo>
                  <a:cubicBezTo>
                    <a:pt x="881" y="1179"/>
                    <a:pt x="881" y="1179"/>
                    <a:pt x="869" y="1155"/>
                  </a:cubicBezTo>
                  <a:close/>
                  <a:moveTo>
                    <a:pt x="369" y="1155"/>
                  </a:moveTo>
                  <a:cubicBezTo>
                    <a:pt x="357" y="1174"/>
                    <a:pt x="351" y="1187"/>
                    <a:pt x="352" y="1187"/>
                  </a:cubicBezTo>
                  <a:cubicBezTo>
                    <a:pt x="352" y="1187"/>
                    <a:pt x="358" y="1177"/>
                    <a:pt x="369" y="1155"/>
                  </a:cubicBezTo>
                  <a:close/>
                  <a:moveTo>
                    <a:pt x="680" y="1148"/>
                  </a:moveTo>
                  <a:cubicBezTo>
                    <a:pt x="681" y="1148"/>
                    <a:pt x="684" y="1174"/>
                    <a:pt x="687" y="1200"/>
                  </a:cubicBezTo>
                  <a:lnTo>
                    <a:pt x="687" y="1200"/>
                  </a:lnTo>
                  <a:cubicBezTo>
                    <a:pt x="683" y="1183"/>
                    <a:pt x="679" y="1169"/>
                    <a:pt x="679" y="1155"/>
                  </a:cubicBezTo>
                  <a:cubicBezTo>
                    <a:pt x="679" y="1150"/>
                    <a:pt x="679" y="1148"/>
                    <a:pt x="680" y="1148"/>
                  </a:cubicBezTo>
                  <a:close/>
                  <a:moveTo>
                    <a:pt x="635" y="1010"/>
                  </a:moveTo>
                  <a:cubicBezTo>
                    <a:pt x="634" y="1010"/>
                    <a:pt x="633" y="1011"/>
                    <a:pt x="631" y="1012"/>
                  </a:cubicBezTo>
                  <a:lnTo>
                    <a:pt x="631" y="1024"/>
                  </a:lnTo>
                  <a:cubicBezTo>
                    <a:pt x="631" y="1060"/>
                    <a:pt x="631" y="1096"/>
                    <a:pt x="619" y="1131"/>
                  </a:cubicBezTo>
                  <a:cubicBezTo>
                    <a:pt x="621" y="1128"/>
                    <a:pt x="622" y="1127"/>
                    <a:pt x="623" y="1127"/>
                  </a:cubicBezTo>
                  <a:lnTo>
                    <a:pt x="623" y="1127"/>
                  </a:lnTo>
                  <a:cubicBezTo>
                    <a:pt x="627" y="1127"/>
                    <a:pt x="623" y="1167"/>
                    <a:pt x="620" y="1184"/>
                  </a:cubicBezTo>
                  <a:lnTo>
                    <a:pt x="620" y="1184"/>
                  </a:lnTo>
                  <a:cubicBezTo>
                    <a:pt x="620" y="1179"/>
                    <a:pt x="619" y="1173"/>
                    <a:pt x="619" y="1167"/>
                  </a:cubicBezTo>
                  <a:cubicBezTo>
                    <a:pt x="619" y="1179"/>
                    <a:pt x="619" y="1191"/>
                    <a:pt x="619" y="1191"/>
                  </a:cubicBezTo>
                  <a:cubicBezTo>
                    <a:pt x="619" y="1191"/>
                    <a:pt x="620" y="1188"/>
                    <a:pt x="620" y="1184"/>
                  </a:cubicBezTo>
                  <a:lnTo>
                    <a:pt x="620" y="1184"/>
                  </a:lnTo>
                  <a:cubicBezTo>
                    <a:pt x="621" y="1193"/>
                    <a:pt x="623" y="1200"/>
                    <a:pt x="625" y="1200"/>
                  </a:cubicBezTo>
                  <a:cubicBezTo>
                    <a:pt x="628" y="1200"/>
                    <a:pt x="631" y="1185"/>
                    <a:pt x="631" y="1143"/>
                  </a:cubicBezTo>
                  <a:lnTo>
                    <a:pt x="631" y="1215"/>
                  </a:lnTo>
                  <a:cubicBezTo>
                    <a:pt x="643" y="1179"/>
                    <a:pt x="631" y="1072"/>
                    <a:pt x="643" y="1072"/>
                  </a:cubicBezTo>
                  <a:cubicBezTo>
                    <a:pt x="643" y="1051"/>
                    <a:pt x="643" y="1010"/>
                    <a:pt x="635" y="1010"/>
                  </a:cubicBezTo>
                  <a:close/>
                  <a:moveTo>
                    <a:pt x="523" y="964"/>
                  </a:moveTo>
                  <a:cubicBezTo>
                    <a:pt x="521" y="964"/>
                    <a:pt x="468" y="1063"/>
                    <a:pt x="464" y="1063"/>
                  </a:cubicBezTo>
                  <a:cubicBezTo>
                    <a:pt x="464" y="1063"/>
                    <a:pt x="464" y="1062"/>
                    <a:pt x="465" y="1060"/>
                  </a:cubicBezTo>
                  <a:cubicBezTo>
                    <a:pt x="466" y="1055"/>
                    <a:pt x="468" y="1050"/>
                    <a:pt x="471" y="1045"/>
                  </a:cubicBezTo>
                  <a:lnTo>
                    <a:pt x="471" y="1045"/>
                  </a:lnTo>
                  <a:lnTo>
                    <a:pt x="440" y="1099"/>
                  </a:lnTo>
                  <a:lnTo>
                    <a:pt x="440" y="1099"/>
                  </a:lnTo>
                  <a:cubicBezTo>
                    <a:pt x="443" y="1090"/>
                    <a:pt x="444" y="1084"/>
                    <a:pt x="443" y="1083"/>
                  </a:cubicBezTo>
                  <a:lnTo>
                    <a:pt x="443" y="1083"/>
                  </a:lnTo>
                  <a:cubicBezTo>
                    <a:pt x="442" y="1085"/>
                    <a:pt x="441" y="1087"/>
                    <a:pt x="440" y="1089"/>
                  </a:cubicBezTo>
                  <a:lnTo>
                    <a:pt x="440" y="1089"/>
                  </a:lnTo>
                  <a:cubicBezTo>
                    <a:pt x="441" y="1087"/>
                    <a:pt x="441" y="1085"/>
                    <a:pt x="441" y="1084"/>
                  </a:cubicBezTo>
                  <a:lnTo>
                    <a:pt x="441" y="1084"/>
                  </a:lnTo>
                  <a:lnTo>
                    <a:pt x="417" y="1143"/>
                  </a:lnTo>
                  <a:lnTo>
                    <a:pt x="405" y="1179"/>
                  </a:lnTo>
                  <a:cubicBezTo>
                    <a:pt x="405" y="1179"/>
                    <a:pt x="426" y="1137"/>
                    <a:pt x="436" y="1107"/>
                  </a:cubicBezTo>
                  <a:lnTo>
                    <a:pt x="436" y="1107"/>
                  </a:lnTo>
                  <a:lnTo>
                    <a:pt x="429" y="1119"/>
                  </a:lnTo>
                  <a:cubicBezTo>
                    <a:pt x="432" y="1110"/>
                    <a:pt x="436" y="1099"/>
                    <a:pt x="440" y="1089"/>
                  </a:cubicBezTo>
                  <a:lnTo>
                    <a:pt x="440" y="1089"/>
                  </a:lnTo>
                  <a:cubicBezTo>
                    <a:pt x="440" y="1094"/>
                    <a:pt x="438" y="1100"/>
                    <a:pt x="436" y="1107"/>
                  </a:cubicBezTo>
                  <a:lnTo>
                    <a:pt x="436" y="1107"/>
                  </a:lnTo>
                  <a:lnTo>
                    <a:pt x="440" y="1099"/>
                  </a:lnTo>
                  <a:lnTo>
                    <a:pt x="440" y="1099"/>
                  </a:lnTo>
                  <a:cubicBezTo>
                    <a:pt x="433" y="1124"/>
                    <a:pt x="417" y="1167"/>
                    <a:pt x="417" y="1167"/>
                  </a:cubicBezTo>
                  <a:cubicBezTo>
                    <a:pt x="409" y="1191"/>
                    <a:pt x="407" y="1200"/>
                    <a:pt x="407" y="1200"/>
                  </a:cubicBezTo>
                  <a:cubicBezTo>
                    <a:pt x="409" y="1200"/>
                    <a:pt x="452" y="1086"/>
                    <a:pt x="453" y="1084"/>
                  </a:cubicBezTo>
                  <a:lnTo>
                    <a:pt x="453" y="1084"/>
                  </a:lnTo>
                  <a:cubicBezTo>
                    <a:pt x="452" y="1085"/>
                    <a:pt x="432" y="1139"/>
                    <a:pt x="438" y="1139"/>
                  </a:cubicBezTo>
                  <a:cubicBezTo>
                    <a:pt x="440" y="1139"/>
                    <a:pt x="444" y="1134"/>
                    <a:pt x="453" y="1119"/>
                  </a:cubicBezTo>
                  <a:lnTo>
                    <a:pt x="453" y="1119"/>
                  </a:lnTo>
                  <a:cubicBezTo>
                    <a:pt x="436" y="1162"/>
                    <a:pt x="443" y="1168"/>
                    <a:pt x="453" y="1168"/>
                  </a:cubicBezTo>
                  <a:cubicBezTo>
                    <a:pt x="457" y="1168"/>
                    <a:pt x="461" y="1167"/>
                    <a:pt x="465" y="1167"/>
                  </a:cubicBezTo>
                  <a:cubicBezTo>
                    <a:pt x="465" y="1167"/>
                    <a:pt x="476" y="1156"/>
                    <a:pt x="487" y="1145"/>
                  </a:cubicBezTo>
                  <a:lnTo>
                    <a:pt x="487" y="1145"/>
                  </a:lnTo>
                  <a:cubicBezTo>
                    <a:pt x="485" y="1154"/>
                    <a:pt x="480" y="1181"/>
                    <a:pt x="486" y="1181"/>
                  </a:cubicBezTo>
                  <a:cubicBezTo>
                    <a:pt x="486" y="1181"/>
                    <a:pt x="487" y="1180"/>
                    <a:pt x="488" y="1180"/>
                  </a:cubicBezTo>
                  <a:lnTo>
                    <a:pt x="488" y="1180"/>
                  </a:lnTo>
                  <a:cubicBezTo>
                    <a:pt x="478" y="1203"/>
                    <a:pt x="470" y="1224"/>
                    <a:pt x="471" y="1224"/>
                  </a:cubicBezTo>
                  <a:cubicBezTo>
                    <a:pt x="471" y="1224"/>
                    <a:pt x="473" y="1221"/>
                    <a:pt x="477" y="1215"/>
                  </a:cubicBezTo>
                  <a:cubicBezTo>
                    <a:pt x="488" y="1191"/>
                    <a:pt x="500" y="1167"/>
                    <a:pt x="500" y="1155"/>
                  </a:cubicBezTo>
                  <a:cubicBezTo>
                    <a:pt x="504" y="1140"/>
                    <a:pt x="506" y="1136"/>
                    <a:pt x="506" y="1136"/>
                  </a:cubicBezTo>
                  <a:cubicBezTo>
                    <a:pt x="508" y="1136"/>
                    <a:pt x="508" y="1143"/>
                    <a:pt x="512" y="1143"/>
                  </a:cubicBezTo>
                  <a:cubicBezTo>
                    <a:pt x="514" y="1143"/>
                    <a:pt x="518" y="1141"/>
                    <a:pt x="524" y="1131"/>
                  </a:cubicBezTo>
                  <a:lnTo>
                    <a:pt x="524" y="1131"/>
                  </a:lnTo>
                  <a:cubicBezTo>
                    <a:pt x="512" y="1155"/>
                    <a:pt x="500" y="1191"/>
                    <a:pt x="500" y="1227"/>
                  </a:cubicBezTo>
                  <a:cubicBezTo>
                    <a:pt x="500" y="1227"/>
                    <a:pt x="536" y="1107"/>
                    <a:pt x="536" y="1096"/>
                  </a:cubicBezTo>
                  <a:lnTo>
                    <a:pt x="536" y="1096"/>
                  </a:lnTo>
                  <a:cubicBezTo>
                    <a:pt x="530" y="1107"/>
                    <a:pt x="524" y="1119"/>
                    <a:pt x="524" y="1119"/>
                  </a:cubicBezTo>
                  <a:cubicBezTo>
                    <a:pt x="524" y="1119"/>
                    <a:pt x="549" y="1022"/>
                    <a:pt x="544" y="1022"/>
                  </a:cubicBezTo>
                  <a:lnTo>
                    <a:pt x="544" y="1022"/>
                  </a:lnTo>
                  <a:cubicBezTo>
                    <a:pt x="543" y="1022"/>
                    <a:pt x="540" y="1026"/>
                    <a:pt x="536" y="1036"/>
                  </a:cubicBezTo>
                  <a:cubicBezTo>
                    <a:pt x="536" y="1056"/>
                    <a:pt x="511" y="1142"/>
                    <a:pt x="510" y="1142"/>
                  </a:cubicBezTo>
                  <a:cubicBezTo>
                    <a:pt x="510" y="1142"/>
                    <a:pt x="510" y="1139"/>
                    <a:pt x="512" y="1131"/>
                  </a:cubicBezTo>
                  <a:cubicBezTo>
                    <a:pt x="512" y="1126"/>
                    <a:pt x="513" y="1122"/>
                    <a:pt x="513" y="1117"/>
                  </a:cubicBezTo>
                  <a:lnTo>
                    <a:pt x="513" y="1117"/>
                  </a:lnTo>
                  <a:cubicBezTo>
                    <a:pt x="513" y="1118"/>
                    <a:pt x="513" y="1119"/>
                    <a:pt x="512" y="1119"/>
                  </a:cubicBezTo>
                  <a:cubicBezTo>
                    <a:pt x="512" y="1119"/>
                    <a:pt x="512" y="1119"/>
                    <a:pt x="512" y="1119"/>
                  </a:cubicBezTo>
                  <a:lnTo>
                    <a:pt x="512" y="1119"/>
                  </a:lnTo>
                  <a:lnTo>
                    <a:pt x="488" y="1167"/>
                  </a:lnTo>
                  <a:lnTo>
                    <a:pt x="500" y="1127"/>
                  </a:lnTo>
                  <a:lnTo>
                    <a:pt x="500" y="1096"/>
                  </a:lnTo>
                  <a:cubicBezTo>
                    <a:pt x="500" y="1096"/>
                    <a:pt x="507" y="1096"/>
                    <a:pt x="505" y="1111"/>
                  </a:cubicBezTo>
                  <a:lnTo>
                    <a:pt x="505" y="1111"/>
                  </a:lnTo>
                  <a:lnTo>
                    <a:pt x="513" y="1084"/>
                  </a:lnTo>
                  <a:lnTo>
                    <a:pt x="513" y="1084"/>
                  </a:lnTo>
                  <a:cubicBezTo>
                    <a:pt x="513" y="1084"/>
                    <a:pt x="513" y="1084"/>
                    <a:pt x="512" y="1084"/>
                  </a:cubicBezTo>
                  <a:cubicBezTo>
                    <a:pt x="508" y="1088"/>
                    <a:pt x="505" y="1091"/>
                    <a:pt x="504" y="1091"/>
                  </a:cubicBezTo>
                  <a:cubicBezTo>
                    <a:pt x="502" y="1091"/>
                    <a:pt x="505" y="1083"/>
                    <a:pt x="512" y="1060"/>
                  </a:cubicBezTo>
                  <a:lnTo>
                    <a:pt x="512" y="1084"/>
                  </a:lnTo>
                  <a:lnTo>
                    <a:pt x="524" y="1048"/>
                  </a:lnTo>
                  <a:lnTo>
                    <a:pt x="524" y="1048"/>
                  </a:lnTo>
                  <a:cubicBezTo>
                    <a:pt x="520" y="1057"/>
                    <a:pt x="519" y="1059"/>
                    <a:pt x="518" y="1059"/>
                  </a:cubicBezTo>
                  <a:cubicBezTo>
                    <a:pt x="518" y="1059"/>
                    <a:pt x="519" y="1056"/>
                    <a:pt x="517" y="1056"/>
                  </a:cubicBezTo>
                  <a:cubicBezTo>
                    <a:pt x="516" y="1056"/>
                    <a:pt x="515" y="1057"/>
                    <a:pt x="512" y="1060"/>
                  </a:cubicBezTo>
                  <a:lnTo>
                    <a:pt x="512" y="1060"/>
                  </a:lnTo>
                  <a:cubicBezTo>
                    <a:pt x="519" y="1038"/>
                    <a:pt x="522" y="1021"/>
                    <a:pt x="521" y="1021"/>
                  </a:cubicBezTo>
                  <a:lnTo>
                    <a:pt x="521" y="1021"/>
                  </a:lnTo>
                  <a:cubicBezTo>
                    <a:pt x="520" y="1021"/>
                    <a:pt x="517" y="1029"/>
                    <a:pt x="512" y="1048"/>
                  </a:cubicBezTo>
                  <a:cubicBezTo>
                    <a:pt x="512" y="1048"/>
                    <a:pt x="512" y="1042"/>
                    <a:pt x="509" y="1042"/>
                  </a:cubicBezTo>
                  <a:cubicBezTo>
                    <a:pt x="506" y="1042"/>
                    <a:pt x="500" y="1048"/>
                    <a:pt x="488" y="1072"/>
                  </a:cubicBezTo>
                  <a:cubicBezTo>
                    <a:pt x="488" y="1054"/>
                    <a:pt x="501" y="1017"/>
                    <a:pt x="507" y="1000"/>
                  </a:cubicBezTo>
                  <a:lnTo>
                    <a:pt x="507" y="1000"/>
                  </a:lnTo>
                  <a:cubicBezTo>
                    <a:pt x="519" y="974"/>
                    <a:pt x="524" y="964"/>
                    <a:pt x="523" y="964"/>
                  </a:cubicBezTo>
                  <a:close/>
                  <a:moveTo>
                    <a:pt x="643" y="1057"/>
                  </a:moveTo>
                  <a:cubicBezTo>
                    <a:pt x="643" y="1057"/>
                    <a:pt x="643" y="1058"/>
                    <a:pt x="643" y="1060"/>
                  </a:cubicBezTo>
                  <a:cubicBezTo>
                    <a:pt x="643" y="1096"/>
                    <a:pt x="643" y="1131"/>
                    <a:pt x="643" y="1179"/>
                  </a:cubicBezTo>
                  <a:cubicBezTo>
                    <a:pt x="643" y="1197"/>
                    <a:pt x="645" y="1205"/>
                    <a:pt x="646" y="1205"/>
                  </a:cubicBezTo>
                  <a:cubicBezTo>
                    <a:pt x="646" y="1205"/>
                    <a:pt x="647" y="1205"/>
                    <a:pt x="647" y="1205"/>
                  </a:cubicBezTo>
                  <a:lnTo>
                    <a:pt x="647" y="1205"/>
                  </a:lnTo>
                  <a:cubicBezTo>
                    <a:pt x="648" y="1215"/>
                    <a:pt x="651" y="1226"/>
                    <a:pt x="655" y="1238"/>
                  </a:cubicBezTo>
                  <a:cubicBezTo>
                    <a:pt x="655" y="1219"/>
                    <a:pt x="647" y="1128"/>
                    <a:pt x="651" y="1128"/>
                  </a:cubicBezTo>
                  <a:lnTo>
                    <a:pt x="651" y="1128"/>
                  </a:lnTo>
                  <a:cubicBezTo>
                    <a:pt x="651" y="1128"/>
                    <a:pt x="652" y="1129"/>
                    <a:pt x="652" y="1131"/>
                  </a:cubicBezTo>
                  <a:lnTo>
                    <a:pt x="652" y="1131"/>
                  </a:lnTo>
                  <a:cubicBezTo>
                    <a:pt x="649" y="1109"/>
                    <a:pt x="645" y="1057"/>
                    <a:pt x="643" y="1057"/>
                  </a:cubicBezTo>
                  <a:close/>
                  <a:moveTo>
                    <a:pt x="591" y="1006"/>
                  </a:moveTo>
                  <a:lnTo>
                    <a:pt x="572" y="1072"/>
                  </a:lnTo>
                  <a:cubicBezTo>
                    <a:pt x="565" y="1093"/>
                    <a:pt x="562" y="1102"/>
                    <a:pt x="561" y="1102"/>
                  </a:cubicBezTo>
                  <a:cubicBezTo>
                    <a:pt x="560" y="1102"/>
                    <a:pt x="572" y="1057"/>
                    <a:pt x="572" y="1024"/>
                  </a:cubicBezTo>
                  <a:lnTo>
                    <a:pt x="572" y="1024"/>
                  </a:lnTo>
                  <a:cubicBezTo>
                    <a:pt x="560" y="1107"/>
                    <a:pt x="560" y="1048"/>
                    <a:pt x="548" y="1107"/>
                  </a:cubicBezTo>
                  <a:cubicBezTo>
                    <a:pt x="548" y="1096"/>
                    <a:pt x="548" y="1084"/>
                    <a:pt x="549" y="1072"/>
                  </a:cubicBezTo>
                  <a:lnTo>
                    <a:pt x="549" y="1072"/>
                  </a:lnTo>
                  <a:cubicBezTo>
                    <a:pt x="549" y="1073"/>
                    <a:pt x="549" y="1073"/>
                    <a:pt x="548" y="1073"/>
                  </a:cubicBezTo>
                  <a:cubicBezTo>
                    <a:pt x="548" y="1073"/>
                    <a:pt x="548" y="1072"/>
                    <a:pt x="548" y="1072"/>
                  </a:cubicBezTo>
                  <a:cubicBezTo>
                    <a:pt x="548" y="1072"/>
                    <a:pt x="545" y="1078"/>
                    <a:pt x="541" y="1085"/>
                  </a:cubicBezTo>
                  <a:lnTo>
                    <a:pt x="541" y="1085"/>
                  </a:lnTo>
                  <a:cubicBezTo>
                    <a:pt x="542" y="1084"/>
                    <a:pt x="542" y="1084"/>
                    <a:pt x="543" y="1084"/>
                  </a:cubicBezTo>
                  <a:lnTo>
                    <a:pt x="543" y="1084"/>
                  </a:lnTo>
                  <a:cubicBezTo>
                    <a:pt x="550" y="1084"/>
                    <a:pt x="529" y="1200"/>
                    <a:pt x="517" y="1255"/>
                  </a:cubicBezTo>
                  <a:lnTo>
                    <a:pt x="517" y="1255"/>
                  </a:lnTo>
                  <a:lnTo>
                    <a:pt x="548" y="1119"/>
                  </a:lnTo>
                  <a:lnTo>
                    <a:pt x="536" y="1215"/>
                  </a:lnTo>
                  <a:cubicBezTo>
                    <a:pt x="543" y="1193"/>
                    <a:pt x="546" y="1189"/>
                    <a:pt x="550" y="1189"/>
                  </a:cubicBezTo>
                  <a:cubicBezTo>
                    <a:pt x="552" y="1189"/>
                    <a:pt x="555" y="1191"/>
                    <a:pt x="560" y="1191"/>
                  </a:cubicBezTo>
                  <a:cubicBezTo>
                    <a:pt x="560" y="1169"/>
                    <a:pt x="570" y="1147"/>
                    <a:pt x="572" y="1115"/>
                  </a:cubicBezTo>
                  <a:lnTo>
                    <a:pt x="572" y="1115"/>
                  </a:lnTo>
                  <a:cubicBezTo>
                    <a:pt x="570" y="1155"/>
                    <a:pt x="556" y="1211"/>
                    <a:pt x="563" y="1211"/>
                  </a:cubicBezTo>
                  <a:cubicBezTo>
                    <a:pt x="565" y="1211"/>
                    <a:pt x="568" y="1209"/>
                    <a:pt x="572" y="1203"/>
                  </a:cubicBezTo>
                  <a:cubicBezTo>
                    <a:pt x="575" y="1193"/>
                    <a:pt x="577" y="1188"/>
                    <a:pt x="577" y="1188"/>
                  </a:cubicBezTo>
                  <a:lnTo>
                    <a:pt x="577" y="1188"/>
                  </a:lnTo>
                  <a:cubicBezTo>
                    <a:pt x="577" y="1188"/>
                    <a:pt x="577" y="1192"/>
                    <a:pt x="576" y="1199"/>
                  </a:cubicBezTo>
                  <a:lnTo>
                    <a:pt x="576" y="1199"/>
                  </a:lnTo>
                  <a:cubicBezTo>
                    <a:pt x="579" y="1197"/>
                    <a:pt x="581" y="1197"/>
                    <a:pt x="582" y="1197"/>
                  </a:cubicBezTo>
                  <a:cubicBezTo>
                    <a:pt x="584" y="1197"/>
                    <a:pt x="584" y="1197"/>
                    <a:pt x="584" y="1191"/>
                  </a:cubicBezTo>
                  <a:cubicBezTo>
                    <a:pt x="596" y="1167"/>
                    <a:pt x="584" y="1143"/>
                    <a:pt x="596" y="1119"/>
                  </a:cubicBezTo>
                  <a:lnTo>
                    <a:pt x="596" y="1131"/>
                  </a:lnTo>
                  <a:lnTo>
                    <a:pt x="608" y="1131"/>
                  </a:lnTo>
                  <a:cubicBezTo>
                    <a:pt x="608" y="1155"/>
                    <a:pt x="608" y="1179"/>
                    <a:pt x="596" y="1203"/>
                  </a:cubicBezTo>
                  <a:cubicBezTo>
                    <a:pt x="596" y="1215"/>
                    <a:pt x="596" y="1227"/>
                    <a:pt x="596" y="1227"/>
                  </a:cubicBezTo>
                  <a:cubicBezTo>
                    <a:pt x="608" y="1227"/>
                    <a:pt x="619" y="1167"/>
                    <a:pt x="619" y="1131"/>
                  </a:cubicBezTo>
                  <a:lnTo>
                    <a:pt x="619" y="1084"/>
                  </a:lnTo>
                  <a:cubicBezTo>
                    <a:pt x="619" y="1072"/>
                    <a:pt x="619" y="1072"/>
                    <a:pt x="619" y="1060"/>
                  </a:cubicBezTo>
                  <a:cubicBezTo>
                    <a:pt x="619" y="1058"/>
                    <a:pt x="619" y="1057"/>
                    <a:pt x="619" y="1057"/>
                  </a:cubicBezTo>
                  <a:cubicBezTo>
                    <a:pt x="616" y="1057"/>
                    <a:pt x="608" y="1084"/>
                    <a:pt x="608" y="1084"/>
                  </a:cubicBezTo>
                  <a:cubicBezTo>
                    <a:pt x="608" y="1090"/>
                    <a:pt x="608" y="1096"/>
                    <a:pt x="608" y="1096"/>
                  </a:cubicBezTo>
                  <a:cubicBezTo>
                    <a:pt x="596" y="1096"/>
                    <a:pt x="608" y="1096"/>
                    <a:pt x="608" y="1072"/>
                  </a:cubicBezTo>
                  <a:cubicBezTo>
                    <a:pt x="608" y="1068"/>
                    <a:pt x="607" y="1066"/>
                    <a:pt x="607" y="1066"/>
                  </a:cubicBezTo>
                  <a:cubicBezTo>
                    <a:pt x="604" y="1066"/>
                    <a:pt x="599" y="1094"/>
                    <a:pt x="596" y="1104"/>
                  </a:cubicBezTo>
                  <a:lnTo>
                    <a:pt x="596" y="1104"/>
                  </a:lnTo>
                  <a:cubicBezTo>
                    <a:pt x="596" y="1102"/>
                    <a:pt x="596" y="1099"/>
                    <a:pt x="596" y="1096"/>
                  </a:cubicBezTo>
                  <a:lnTo>
                    <a:pt x="596" y="1107"/>
                  </a:lnTo>
                  <a:cubicBezTo>
                    <a:pt x="584" y="1107"/>
                    <a:pt x="596" y="1036"/>
                    <a:pt x="596" y="1036"/>
                  </a:cubicBezTo>
                  <a:lnTo>
                    <a:pt x="596" y="1036"/>
                  </a:lnTo>
                  <a:cubicBezTo>
                    <a:pt x="596" y="1036"/>
                    <a:pt x="584" y="1084"/>
                    <a:pt x="572" y="1096"/>
                  </a:cubicBezTo>
                  <a:cubicBezTo>
                    <a:pt x="582" y="1066"/>
                    <a:pt x="583" y="1036"/>
                    <a:pt x="591" y="1006"/>
                  </a:cubicBezTo>
                  <a:close/>
                  <a:moveTo>
                    <a:pt x="576" y="1199"/>
                  </a:moveTo>
                  <a:cubicBezTo>
                    <a:pt x="575" y="1200"/>
                    <a:pt x="573" y="1201"/>
                    <a:pt x="572" y="1203"/>
                  </a:cubicBezTo>
                  <a:cubicBezTo>
                    <a:pt x="572" y="1227"/>
                    <a:pt x="572" y="1262"/>
                    <a:pt x="572" y="1262"/>
                  </a:cubicBezTo>
                  <a:cubicBezTo>
                    <a:pt x="572" y="1234"/>
                    <a:pt x="574" y="1212"/>
                    <a:pt x="576" y="1199"/>
                  </a:cubicBezTo>
                  <a:close/>
                  <a:moveTo>
                    <a:pt x="512" y="1215"/>
                  </a:moveTo>
                  <a:cubicBezTo>
                    <a:pt x="500" y="1238"/>
                    <a:pt x="500" y="1250"/>
                    <a:pt x="500" y="1274"/>
                  </a:cubicBezTo>
                  <a:cubicBezTo>
                    <a:pt x="500" y="1250"/>
                    <a:pt x="512" y="1238"/>
                    <a:pt x="512" y="1215"/>
                  </a:cubicBezTo>
                  <a:close/>
                  <a:moveTo>
                    <a:pt x="517" y="1255"/>
                  </a:moveTo>
                  <a:lnTo>
                    <a:pt x="512" y="1274"/>
                  </a:lnTo>
                  <a:cubicBezTo>
                    <a:pt x="514" y="1269"/>
                    <a:pt x="515" y="1263"/>
                    <a:pt x="517" y="1255"/>
                  </a:cubicBezTo>
                  <a:close/>
                  <a:moveTo>
                    <a:pt x="488" y="1238"/>
                  </a:moveTo>
                  <a:cubicBezTo>
                    <a:pt x="488" y="1238"/>
                    <a:pt x="481" y="1254"/>
                    <a:pt x="471" y="1286"/>
                  </a:cubicBezTo>
                  <a:lnTo>
                    <a:pt x="471" y="1286"/>
                  </a:lnTo>
                  <a:cubicBezTo>
                    <a:pt x="481" y="1269"/>
                    <a:pt x="488" y="1258"/>
                    <a:pt x="488" y="1238"/>
                  </a:cubicBezTo>
                  <a:close/>
                  <a:moveTo>
                    <a:pt x="596" y="0"/>
                  </a:moveTo>
                  <a:cubicBezTo>
                    <a:pt x="596" y="24"/>
                    <a:pt x="596" y="60"/>
                    <a:pt x="596" y="84"/>
                  </a:cubicBezTo>
                  <a:cubicBezTo>
                    <a:pt x="596" y="84"/>
                    <a:pt x="587" y="20"/>
                    <a:pt x="584" y="20"/>
                  </a:cubicBezTo>
                  <a:cubicBezTo>
                    <a:pt x="584" y="20"/>
                    <a:pt x="584" y="21"/>
                    <a:pt x="584" y="24"/>
                  </a:cubicBezTo>
                  <a:cubicBezTo>
                    <a:pt x="584" y="44"/>
                    <a:pt x="601" y="153"/>
                    <a:pt x="599" y="153"/>
                  </a:cubicBezTo>
                  <a:cubicBezTo>
                    <a:pt x="598" y="153"/>
                    <a:pt x="597" y="150"/>
                    <a:pt x="596" y="143"/>
                  </a:cubicBezTo>
                  <a:cubicBezTo>
                    <a:pt x="596" y="119"/>
                    <a:pt x="584" y="72"/>
                    <a:pt x="572" y="48"/>
                  </a:cubicBezTo>
                  <a:lnTo>
                    <a:pt x="572" y="48"/>
                  </a:lnTo>
                  <a:cubicBezTo>
                    <a:pt x="560" y="60"/>
                    <a:pt x="584" y="143"/>
                    <a:pt x="572" y="143"/>
                  </a:cubicBezTo>
                  <a:cubicBezTo>
                    <a:pt x="572" y="107"/>
                    <a:pt x="560" y="84"/>
                    <a:pt x="560" y="48"/>
                  </a:cubicBezTo>
                  <a:cubicBezTo>
                    <a:pt x="560" y="42"/>
                    <a:pt x="554" y="33"/>
                    <a:pt x="551" y="33"/>
                  </a:cubicBezTo>
                  <a:lnTo>
                    <a:pt x="551" y="33"/>
                  </a:lnTo>
                  <a:cubicBezTo>
                    <a:pt x="550" y="33"/>
                    <a:pt x="549" y="34"/>
                    <a:pt x="549" y="37"/>
                  </a:cubicBezTo>
                  <a:lnTo>
                    <a:pt x="549" y="37"/>
                  </a:lnTo>
                  <a:cubicBezTo>
                    <a:pt x="544" y="21"/>
                    <a:pt x="541" y="15"/>
                    <a:pt x="539" y="15"/>
                  </a:cubicBezTo>
                  <a:cubicBezTo>
                    <a:pt x="536" y="15"/>
                    <a:pt x="536" y="30"/>
                    <a:pt x="536" y="48"/>
                  </a:cubicBezTo>
                  <a:cubicBezTo>
                    <a:pt x="532" y="28"/>
                    <a:pt x="528" y="21"/>
                    <a:pt x="525" y="21"/>
                  </a:cubicBezTo>
                  <a:cubicBezTo>
                    <a:pt x="518" y="21"/>
                    <a:pt x="512" y="48"/>
                    <a:pt x="512" y="48"/>
                  </a:cubicBezTo>
                  <a:cubicBezTo>
                    <a:pt x="512" y="48"/>
                    <a:pt x="540" y="112"/>
                    <a:pt x="531" y="112"/>
                  </a:cubicBezTo>
                  <a:cubicBezTo>
                    <a:pt x="529" y="112"/>
                    <a:pt x="527" y="110"/>
                    <a:pt x="524" y="107"/>
                  </a:cubicBezTo>
                  <a:cubicBezTo>
                    <a:pt x="512" y="84"/>
                    <a:pt x="512" y="84"/>
                    <a:pt x="500" y="84"/>
                  </a:cubicBezTo>
                  <a:cubicBezTo>
                    <a:pt x="512" y="119"/>
                    <a:pt x="524" y="143"/>
                    <a:pt x="548" y="179"/>
                  </a:cubicBezTo>
                  <a:lnTo>
                    <a:pt x="536" y="179"/>
                  </a:lnTo>
                  <a:cubicBezTo>
                    <a:pt x="524" y="179"/>
                    <a:pt x="524" y="167"/>
                    <a:pt x="512" y="131"/>
                  </a:cubicBezTo>
                  <a:cubicBezTo>
                    <a:pt x="500" y="107"/>
                    <a:pt x="500" y="84"/>
                    <a:pt x="488" y="60"/>
                  </a:cubicBezTo>
                  <a:cubicBezTo>
                    <a:pt x="483" y="49"/>
                    <a:pt x="480" y="45"/>
                    <a:pt x="479" y="45"/>
                  </a:cubicBezTo>
                  <a:lnTo>
                    <a:pt x="479" y="45"/>
                  </a:lnTo>
                  <a:cubicBezTo>
                    <a:pt x="474" y="45"/>
                    <a:pt x="488" y="98"/>
                    <a:pt x="488" y="107"/>
                  </a:cubicBezTo>
                  <a:cubicBezTo>
                    <a:pt x="488" y="107"/>
                    <a:pt x="465" y="72"/>
                    <a:pt x="441" y="36"/>
                  </a:cubicBezTo>
                  <a:lnTo>
                    <a:pt x="441" y="36"/>
                  </a:lnTo>
                  <a:cubicBezTo>
                    <a:pt x="453" y="72"/>
                    <a:pt x="465" y="107"/>
                    <a:pt x="477" y="143"/>
                  </a:cubicBezTo>
                  <a:cubicBezTo>
                    <a:pt x="477" y="147"/>
                    <a:pt x="476" y="149"/>
                    <a:pt x="475" y="149"/>
                  </a:cubicBezTo>
                  <a:cubicBezTo>
                    <a:pt x="475" y="149"/>
                    <a:pt x="474" y="149"/>
                    <a:pt x="474" y="148"/>
                  </a:cubicBezTo>
                  <a:lnTo>
                    <a:pt x="474" y="148"/>
                  </a:lnTo>
                  <a:cubicBezTo>
                    <a:pt x="467" y="121"/>
                    <a:pt x="450" y="81"/>
                    <a:pt x="441" y="72"/>
                  </a:cubicBezTo>
                  <a:cubicBezTo>
                    <a:pt x="441" y="68"/>
                    <a:pt x="440" y="66"/>
                    <a:pt x="438" y="66"/>
                  </a:cubicBezTo>
                  <a:cubicBezTo>
                    <a:pt x="434" y="66"/>
                    <a:pt x="429" y="72"/>
                    <a:pt x="429" y="72"/>
                  </a:cubicBezTo>
                  <a:cubicBezTo>
                    <a:pt x="429" y="72"/>
                    <a:pt x="429" y="95"/>
                    <a:pt x="429" y="119"/>
                  </a:cubicBezTo>
                  <a:cubicBezTo>
                    <a:pt x="423" y="107"/>
                    <a:pt x="420" y="104"/>
                    <a:pt x="419" y="104"/>
                  </a:cubicBezTo>
                  <a:cubicBezTo>
                    <a:pt x="417" y="104"/>
                    <a:pt x="417" y="107"/>
                    <a:pt x="417" y="107"/>
                  </a:cubicBezTo>
                  <a:cubicBezTo>
                    <a:pt x="405" y="107"/>
                    <a:pt x="417" y="143"/>
                    <a:pt x="417" y="143"/>
                  </a:cubicBezTo>
                  <a:cubicBezTo>
                    <a:pt x="417" y="147"/>
                    <a:pt x="417" y="152"/>
                    <a:pt x="417" y="155"/>
                  </a:cubicBezTo>
                  <a:cubicBezTo>
                    <a:pt x="405" y="143"/>
                    <a:pt x="393" y="131"/>
                    <a:pt x="381" y="119"/>
                  </a:cubicBezTo>
                  <a:lnTo>
                    <a:pt x="381" y="119"/>
                  </a:lnTo>
                  <a:lnTo>
                    <a:pt x="393" y="143"/>
                  </a:lnTo>
                  <a:lnTo>
                    <a:pt x="381" y="143"/>
                  </a:lnTo>
                  <a:cubicBezTo>
                    <a:pt x="381" y="143"/>
                    <a:pt x="379" y="142"/>
                    <a:pt x="377" y="142"/>
                  </a:cubicBezTo>
                  <a:cubicBezTo>
                    <a:pt x="373" y="142"/>
                    <a:pt x="369" y="146"/>
                    <a:pt x="383" y="173"/>
                  </a:cubicBezTo>
                  <a:lnTo>
                    <a:pt x="383" y="173"/>
                  </a:lnTo>
                  <a:cubicBezTo>
                    <a:pt x="373" y="157"/>
                    <a:pt x="365" y="154"/>
                    <a:pt x="358" y="154"/>
                  </a:cubicBezTo>
                  <a:cubicBezTo>
                    <a:pt x="354" y="154"/>
                    <a:pt x="350" y="155"/>
                    <a:pt x="346" y="155"/>
                  </a:cubicBezTo>
                  <a:cubicBezTo>
                    <a:pt x="346" y="155"/>
                    <a:pt x="369" y="191"/>
                    <a:pt x="358" y="191"/>
                  </a:cubicBezTo>
                  <a:cubicBezTo>
                    <a:pt x="358" y="191"/>
                    <a:pt x="334" y="155"/>
                    <a:pt x="322" y="143"/>
                  </a:cubicBezTo>
                  <a:cubicBezTo>
                    <a:pt x="318" y="139"/>
                    <a:pt x="315" y="138"/>
                    <a:pt x="313" y="138"/>
                  </a:cubicBezTo>
                  <a:cubicBezTo>
                    <a:pt x="310" y="138"/>
                    <a:pt x="310" y="143"/>
                    <a:pt x="310" y="143"/>
                  </a:cubicBezTo>
                  <a:cubicBezTo>
                    <a:pt x="310" y="155"/>
                    <a:pt x="322" y="155"/>
                    <a:pt x="322" y="167"/>
                  </a:cubicBezTo>
                  <a:cubicBezTo>
                    <a:pt x="322" y="172"/>
                    <a:pt x="326" y="178"/>
                    <a:pt x="331" y="185"/>
                  </a:cubicBezTo>
                  <a:lnTo>
                    <a:pt x="331" y="185"/>
                  </a:lnTo>
                  <a:cubicBezTo>
                    <a:pt x="330" y="185"/>
                    <a:pt x="329" y="185"/>
                    <a:pt x="329" y="185"/>
                  </a:cubicBezTo>
                  <a:lnTo>
                    <a:pt x="329" y="185"/>
                  </a:lnTo>
                  <a:cubicBezTo>
                    <a:pt x="325" y="185"/>
                    <a:pt x="334" y="203"/>
                    <a:pt x="334" y="203"/>
                  </a:cubicBezTo>
                  <a:cubicBezTo>
                    <a:pt x="334" y="203"/>
                    <a:pt x="285" y="147"/>
                    <a:pt x="267" y="126"/>
                  </a:cubicBezTo>
                  <a:lnTo>
                    <a:pt x="267" y="126"/>
                  </a:lnTo>
                  <a:cubicBezTo>
                    <a:pt x="301" y="171"/>
                    <a:pt x="335" y="217"/>
                    <a:pt x="369" y="262"/>
                  </a:cubicBezTo>
                  <a:cubicBezTo>
                    <a:pt x="374" y="268"/>
                    <a:pt x="374" y="271"/>
                    <a:pt x="373" y="271"/>
                  </a:cubicBezTo>
                  <a:cubicBezTo>
                    <a:pt x="368" y="271"/>
                    <a:pt x="330" y="233"/>
                    <a:pt x="315" y="213"/>
                  </a:cubicBezTo>
                  <a:lnTo>
                    <a:pt x="315" y="213"/>
                  </a:lnTo>
                  <a:cubicBezTo>
                    <a:pt x="325" y="230"/>
                    <a:pt x="334" y="238"/>
                    <a:pt x="334" y="238"/>
                  </a:cubicBezTo>
                  <a:lnTo>
                    <a:pt x="369" y="274"/>
                  </a:lnTo>
                  <a:cubicBezTo>
                    <a:pt x="369" y="286"/>
                    <a:pt x="369" y="286"/>
                    <a:pt x="369" y="286"/>
                  </a:cubicBezTo>
                  <a:cubicBezTo>
                    <a:pt x="340" y="267"/>
                    <a:pt x="327" y="247"/>
                    <a:pt x="323" y="247"/>
                  </a:cubicBezTo>
                  <a:cubicBezTo>
                    <a:pt x="322" y="247"/>
                    <a:pt x="322" y="248"/>
                    <a:pt x="322" y="250"/>
                  </a:cubicBezTo>
                  <a:cubicBezTo>
                    <a:pt x="328" y="257"/>
                    <a:pt x="335" y="267"/>
                    <a:pt x="332" y="267"/>
                  </a:cubicBezTo>
                  <a:cubicBezTo>
                    <a:pt x="329" y="267"/>
                    <a:pt x="320" y="260"/>
                    <a:pt x="298" y="238"/>
                  </a:cubicBezTo>
                  <a:cubicBezTo>
                    <a:pt x="293" y="228"/>
                    <a:pt x="288" y="225"/>
                    <a:pt x="285" y="225"/>
                  </a:cubicBezTo>
                  <a:cubicBezTo>
                    <a:pt x="280" y="225"/>
                    <a:pt x="279" y="231"/>
                    <a:pt x="286" y="238"/>
                  </a:cubicBezTo>
                  <a:cubicBezTo>
                    <a:pt x="298" y="238"/>
                    <a:pt x="310" y="262"/>
                    <a:pt x="322" y="262"/>
                  </a:cubicBezTo>
                  <a:cubicBezTo>
                    <a:pt x="322" y="268"/>
                    <a:pt x="322" y="271"/>
                    <a:pt x="320" y="271"/>
                  </a:cubicBezTo>
                  <a:cubicBezTo>
                    <a:pt x="319" y="271"/>
                    <a:pt x="316" y="268"/>
                    <a:pt x="310" y="262"/>
                  </a:cubicBezTo>
                  <a:cubicBezTo>
                    <a:pt x="298" y="250"/>
                    <a:pt x="274" y="238"/>
                    <a:pt x="262" y="226"/>
                  </a:cubicBezTo>
                  <a:cubicBezTo>
                    <a:pt x="238" y="226"/>
                    <a:pt x="238" y="226"/>
                    <a:pt x="262" y="238"/>
                  </a:cubicBezTo>
                  <a:cubicBezTo>
                    <a:pt x="265" y="244"/>
                    <a:pt x="264" y="247"/>
                    <a:pt x="262" y="247"/>
                  </a:cubicBezTo>
                  <a:cubicBezTo>
                    <a:pt x="253" y="247"/>
                    <a:pt x="227" y="226"/>
                    <a:pt x="227" y="226"/>
                  </a:cubicBezTo>
                  <a:lnTo>
                    <a:pt x="227" y="226"/>
                  </a:lnTo>
                  <a:cubicBezTo>
                    <a:pt x="250" y="262"/>
                    <a:pt x="286" y="286"/>
                    <a:pt x="322" y="310"/>
                  </a:cubicBezTo>
                  <a:cubicBezTo>
                    <a:pt x="322" y="310"/>
                    <a:pt x="322" y="315"/>
                    <a:pt x="318" y="315"/>
                  </a:cubicBezTo>
                  <a:cubicBezTo>
                    <a:pt x="316" y="315"/>
                    <a:pt x="314" y="314"/>
                    <a:pt x="310" y="310"/>
                  </a:cubicBezTo>
                  <a:cubicBezTo>
                    <a:pt x="304" y="304"/>
                    <a:pt x="301" y="301"/>
                    <a:pt x="299" y="301"/>
                  </a:cubicBezTo>
                  <a:cubicBezTo>
                    <a:pt x="298" y="301"/>
                    <a:pt x="298" y="304"/>
                    <a:pt x="298" y="310"/>
                  </a:cubicBezTo>
                  <a:cubicBezTo>
                    <a:pt x="300" y="311"/>
                    <a:pt x="300" y="312"/>
                    <a:pt x="300" y="312"/>
                  </a:cubicBezTo>
                  <a:cubicBezTo>
                    <a:pt x="300" y="312"/>
                    <a:pt x="281" y="295"/>
                    <a:pt x="257" y="282"/>
                  </a:cubicBezTo>
                  <a:lnTo>
                    <a:pt x="257" y="282"/>
                  </a:lnTo>
                  <a:cubicBezTo>
                    <a:pt x="260" y="284"/>
                    <a:pt x="262" y="286"/>
                    <a:pt x="262" y="286"/>
                  </a:cubicBezTo>
                  <a:cubicBezTo>
                    <a:pt x="262" y="298"/>
                    <a:pt x="286" y="310"/>
                    <a:pt x="286" y="310"/>
                  </a:cubicBezTo>
                  <a:cubicBezTo>
                    <a:pt x="286" y="310"/>
                    <a:pt x="262" y="310"/>
                    <a:pt x="298" y="334"/>
                  </a:cubicBezTo>
                  <a:cubicBezTo>
                    <a:pt x="298" y="334"/>
                    <a:pt x="322" y="357"/>
                    <a:pt x="310" y="357"/>
                  </a:cubicBezTo>
                  <a:cubicBezTo>
                    <a:pt x="286" y="334"/>
                    <a:pt x="250" y="310"/>
                    <a:pt x="227" y="286"/>
                  </a:cubicBezTo>
                  <a:cubicBezTo>
                    <a:pt x="203" y="286"/>
                    <a:pt x="215" y="286"/>
                    <a:pt x="203" y="298"/>
                  </a:cubicBezTo>
                  <a:cubicBezTo>
                    <a:pt x="203" y="304"/>
                    <a:pt x="203" y="304"/>
                    <a:pt x="206" y="304"/>
                  </a:cubicBezTo>
                  <a:cubicBezTo>
                    <a:pt x="209" y="304"/>
                    <a:pt x="215" y="304"/>
                    <a:pt x="227" y="310"/>
                  </a:cubicBezTo>
                  <a:cubicBezTo>
                    <a:pt x="258" y="320"/>
                    <a:pt x="235" y="313"/>
                    <a:pt x="244" y="326"/>
                  </a:cubicBezTo>
                  <a:lnTo>
                    <a:pt x="244" y="326"/>
                  </a:lnTo>
                  <a:cubicBezTo>
                    <a:pt x="242" y="325"/>
                    <a:pt x="240" y="323"/>
                    <a:pt x="238" y="322"/>
                  </a:cubicBezTo>
                  <a:cubicBezTo>
                    <a:pt x="227" y="322"/>
                    <a:pt x="215" y="322"/>
                    <a:pt x="227" y="334"/>
                  </a:cubicBezTo>
                  <a:cubicBezTo>
                    <a:pt x="246" y="343"/>
                    <a:pt x="265" y="360"/>
                    <a:pt x="284" y="373"/>
                  </a:cubicBezTo>
                  <a:lnTo>
                    <a:pt x="284" y="373"/>
                  </a:lnTo>
                  <a:cubicBezTo>
                    <a:pt x="271" y="368"/>
                    <a:pt x="255" y="366"/>
                    <a:pt x="238" y="357"/>
                  </a:cubicBezTo>
                  <a:cubicBezTo>
                    <a:pt x="215" y="345"/>
                    <a:pt x="215" y="334"/>
                    <a:pt x="215" y="334"/>
                  </a:cubicBezTo>
                  <a:cubicBezTo>
                    <a:pt x="215" y="334"/>
                    <a:pt x="215" y="339"/>
                    <a:pt x="208" y="339"/>
                  </a:cubicBezTo>
                  <a:cubicBezTo>
                    <a:pt x="204" y="339"/>
                    <a:pt x="199" y="338"/>
                    <a:pt x="191" y="334"/>
                  </a:cubicBezTo>
                  <a:cubicBezTo>
                    <a:pt x="167" y="322"/>
                    <a:pt x="119" y="298"/>
                    <a:pt x="96" y="286"/>
                  </a:cubicBezTo>
                  <a:lnTo>
                    <a:pt x="96" y="286"/>
                  </a:lnTo>
                  <a:lnTo>
                    <a:pt x="227" y="357"/>
                  </a:lnTo>
                  <a:cubicBezTo>
                    <a:pt x="238" y="369"/>
                    <a:pt x="227" y="369"/>
                    <a:pt x="238" y="381"/>
                  </a:cubicBezTo>
                  <a:cubicBezTo>
                    <a:pt x="248" y="381"/>
                    <a:pt x="273" y="396"/>
                    <a:pt x="264" y="396"/>
                  </a:cubicBezTo>
                  <a:cubicBezTo>
                    <a:pt x="262" y="396"/>
                    <a:pt x="257" y="396"/>
                    <a:pt x="250" y="393"/>
                  </a:cubicBezTo>
                  <a:lnTo>
                    <a:pt x="143" y="334"/>
                  </a:lnTo>
                  <a:cubicBezTo>
                    <a:pt x="133" y="330"/>
                    <a:pt x="128" y="329"/>
                    <a:pt x="128" y="329"/>
                  </a:cubicBezTo>
                  <a:lnTo>
                    <a:pt x="128" y="329"/>
                  </a:lnTo>
                  <a:cubicBezTo>
                    <a:pt x="125" y="329"/>
                    <a:pt x="143" y="337"/>
                    <a:pt x="143" y="345"/>
                  </a:cubicBezTo>
                  <a:cubicBezTo>
                    <a:pt x="155" y="357"/>
                    <a:pt x="167" y="357"/>
                    <a:pt x="179" y="369"/>
                  </a:cubicBezTo>
                  <a:cubicBezTo>
                    <a:pt x="179" y="369"/>
                    <a:pt x="179" y="381"/>
                    <a:pt x="179" y="381"/>
                  </a:cubicBezTo>
                  <a:cubicBezTo>
                    <a:pt x="179" y="381"/>
                    <a:pt x="155" y="393"/>
                    <a:pt x="179" y="405"/>
                  </a:cubicBezTo>
                  <a:cubicBezTo>
                    <a:pt x="179" y="405"/>
                    <a:pt x="215" y="429"/>
                    <a:pt x="203" y="429"/>
                  </a:cubicBezTo>
                  <a:lnTo>
                    <a:pt x="143" y="405"/>
                  </a:lnTo>
                  <a:cubicBezTo>
                    <a:pt x="107" y="405"/>
                    <a:pt x="96" y="405"/>
                    <a:pt x="119" y="417"/>
                  </a:cubicBezTo>
                  <a:lnTo>
                    <a:pt x="167" y="441"/>
                  </a:lnTo>
                  <a:cubicBezTo>
                    <a:pt x="143" y="429"/>
                    <a:pt x="119" y="429"/>
                    <a:pt x="96" y="417"/>
                  </a:cubicBezTo>
                  <a:lnTo>
                    <a:pt x="96" y="417"/>
                  </a:lnTo>
                  <a:cubicBezTo>
                    <a:pt x="107" y="429"/>
                    <a:pt x="131" y="429"/>
                    <a:pt x="143" y="441"/>
                  </a:cubicBezTo>
                  <a:lnTo>
                    <a:pt x="167" y="453"/>
                  </a:lnTo>
                  <a:cubicBezTo>
                    <a:pt x="227" y="476"/>
                    <a:pt x="215" y="476"/>
                    <a:pt x="262" y="488"/>
                  </a:cubicBezTo>
                  <a:lnTo>
                    <a:pt x="155" y="465"/>
                  </a:lnTo>
                  <a:cubicBezTo>
                    <a:pt x="143" y="453"/>
                    <a:pt x="131" y="453"/>
                    <a:pt x="119" y="453"/>
                  </a:cubicBezTo>
                  <a:cubicBezTo>
                    <a:pt x="119" y="453"/>
                    <a:pt x="142" y="468"/>
                    <a:pt x="127" y="468"/>
                  </a:cubicBezTo>
                  <a:cubicBezTo>
                    <a:pt x="123" y="468"/>
                    <a:pt x="117" y="467"/>
                    <a:pt x="107" y="465"/>
                  </a:cubicBezTo>
                  <a:cubicBezTo>
                    <a:pt x="101" y="463"/>
                    <a:pt x="96" y="462"/>
                    <a:pt x="93" y="462"/>
                  </a:cubicBezTo>
                  <a:cubicBezTo>
                    <a:pt x="76" y="462"/>
                    <a:pt x="119" y="488"/>
                    <a:pt x="119" y="488"/>
                  </a:cubicBezTo>
                  <a:lnTo>
                    <a:pt x="215" y="512"/>
                  </a:lnTo>
                  <a:cubicBezTo>
                    <a:pt x="215" y="512"/>
                    <a:pt x="188" y="507"/>
                    <a:pt x="174" y="507"/>
                  </a:cubicBezTo>
                  <a:cubicBezTo>
                    <a:pt x="167" y="507"/>
                    <a:pt x="163" y="508"/>
                    <a:pt x="167" y="512"/>
                  </a:cubicBezTo>
                  <a:cubicBezTo>
                    <a:pt x="167" y="512"/>
                    <a:pt x="215" y="524"/>
                    <a:pt x="238" y="536"/>
                  </a:cubicBezTo>
                  <a:cubicBezTo>
                    <a:pt x="225" y="532"/>
                    <a:pt x="191" y="526"/>
                    <a:pt x="158" y="521"/>
                  </a:cubicBezTo>
                  <a:lnTo>
                    <a:pt x="158" y="521"/>
                  </a:lnTo>
                  <a:lnTo>
                    <a:pt x="167" y="512"/>
                  </a:lnTo>
                  <a:lnTo>
                    <a:pt x="72" y="488"/>
                  </a:lnTo>
                  <a:lnTo>
                    <a:pt x="72" y="488"/>
                  </a:lnTo>
                  <a:cubicBezTo>
                    <a:pt x="103" y="499"/>
                    <a:pt x="125" y="509"/>
                    <a:pt x="145" y="519"/>
                  </a:cubicBezTo>
                  <a:lnTo>
                    <a:pt x="145" y="519"/>
                  </a:lnTo>
                  <a:cubicBezTo>
                    <a:pt x="121" y="516"/>
                    <a:pt x="99" y="514"/>
                    <a:pt x="88" y="514"/>
                  </a:cubicBezTo>
                  <a:cubicBezTo>
                    <a:pt x="76" y="514"/>
                    <a:pt x="78" y="517"/>
                    <a:pt x="107" y="524"/>
                  </a:cubicBezTo>
                  <a:lnTo>
                    <a:pt x="96" y="524"/>
                  </a:lnTo>
                  <a:cubicBezTo>
                    <a:pt x="96" y="524"/>
                    <a:pt x="167" y="536"/>
                    <a:pt x="167" y="536"/>
                  </a:cubicBezTo>
                  <a:cubicBezTo>
                    <a:pt x="179" y="536"/>
                    <a:pt x="191" y="548"/>
                    <a:pt x="191" y="548"/>
                  </a:cubicBezTo>
                  <a:cubicBezTo>
                    <a:pt x="181" y="548"/>
                    <a:pt x="126" y="533"/>
                    <a:pt x="98" y="533"/>
                  </a:cubicBezTo>
                  <a:cubicBezTo>
                    <a:pt x="91" y="533"/>
                    <a:pt x="86" y="534"/>
                    <a:pt x="84" y="536"/>
                  </a:cubicBezTo>
                  <a:cubicBezTo>
                    <a:pt x="72" y="536"/>
                    <a:pt x="72" y="536"/>
                    <a:pt x="84" y="548"/>
                  </a:cubicBezTo>
                  <a:cubicBezTo>
                    <a:pt x="90" y="554"/>
                    <a:pt x="102" y="554"/>
                    <a:pt x="113" y="554"/>
                  </a:cubicBezTo>
                  <a:cubicBezTo>
                    <a:pt x="125" y="554"/>
                    <a:pt x="137" y="554"/>
                    <a:pt x="143" y="560"/>
                  </a:cubicBezTo>
                  <a:lnTo>
                    <a:pt x="107" y="560"/>
                  </a:lnTo>
                  <a:lnTo>
                    <a:pt x="60" y="548"/>
                  </a:lnTo>
                  <a:lnTo>
                    <a:pt x="60" y="548"/>
                  </a:lnTo>
                  <a:cubicBezTo>
                    <a:pt x="52" y="548"/>
                    <a:pt x="113" y="565"/>
                    <a:pt x="138" y="572"/>
                  </a:cubicBezTo>
                  <a:lnTo>
                    <a:pt x="60" y="572"/>
                  </a:lnTo>
                  <a:cubicBezTo>
                    <a:pt x="60" y="572"/>
                    <a:pt x="60" y="584"/>
                    <a:pt x="72" y="584"/>
                  </a:cubicBezTo>
                  <a:lnTo>
                    <a:pt x="155" y="584"/>
                  </a:lnTo>
                  <a:cubicBezTo>
                    <a:pt x="155" y="584"/>
                    <a:pt x="131" y="584"/>
                    <a:pt x="131" y="596"/>
                  </a:cubicBezTo>
                  <a:lnTo>
                    <a:pt x="72" y="596"/>
                  </a:lnTo>
                  <a:cubicBezTo>
                    <a:pt x="84" y="596"/>
                    <a:pt x="131" y="596"/>
                    <a:pt x="107" y="607"/>
                  </a:cubicBezTo>
                  <a:lnTo>
                    <a:pt x="36" y="607"/>
                  </a:lnTo>
                  <a:cubicBezTo>
                    <a:pt x="72" y="607"/>
                    <a:pt x="96" y="607"/>
                    <a:pt x="131" y="619"/>
                  </a:cubicBezTo>
                  <a:lnTo>
                    <a:pt x="96" y="619"/>
                  </a:lnTo>
                  <a:cubicBezTo>
                    <a:pt x="91" y="619"/>
                    <a:pt x="86" y="621"/>
                    <a:pt x="85" y="623"/>
                  </a:cubicBezTo>
                  <a:lnTo>
                    <a:pt x="85" y="623"/>
                  </a:lnTo>
                  <a:cubicBezTo>
                    <a:pt x="72" y="624"/>
                    <a:pt x="60" y="627"/>
                    <a:pt x="48" y="631"/>
                  </a:cubicBezTo>
                  <a:cubicBezTo>
                    <a:pt x="36" y="631"/>
                    <a:pt x="107" y="631"/>
                    <a:pt x="84" y="643"/>
                  </a:cubicBezTo>
                  <a:cubicBezTo>
                    <a:pt x="48" y="643"/>
                    <a:pt x="84" y="643"/>
                    <a:pt x="107" y="655"/>
                  </a:cubicBezTo>
                  <a:lnTo>
                    <a:pt x="143" y="655"/>
                  </a:lnTo>
                  <a:cubicBezTo>
                    <a:pt x="131" y="655"/>
                    <a:pt x="12" y="667"/>
                    <a:pt x="72" y="667"/>
                  </a:cubicBezTo>
                  <a:lnTo>
                    <a:pt x="119" y="667"/>
                  </a:lnTo>
                  <a:cubicBezTo>
                    <a:pt x="119" y="667"/>
                    <a:pt x="84" y="667"/>
                    <a:pt x="72" y="679"/>
                  </a:cubicBezTo>
                  <a:lnTo>
                    <a:pt x="60" y="679"/>
                  </a:lnTo>
                  <a:cubicBezTo>
                    <a:pt x="48" y="683"/>
                    <a:pt x="52" y="684"/>
                    <a:pt x="63" y="684"/>
                  </a:cubicBezTo>
                  <a:cubicBezTo>
                    <a:pt x="78" y="684"/>
                    <a:pt x="106" y="682"/>
                    <a:pt x="128" y="680"/>
                  </a:cubicBezTo>
                  <a:lnTo>
                    <a:pt x="128" y="680"/>
                  </a:lnTo>
                  <a:cubicBezTo>
                    <a:pt x="106" y="691"/>
                    <a:pt x="96" y="691"/>
                    <a:pt x="96" y="691"/>
                  </a:cubicBezTo>
                  <a:cubicBezTo>
                    <a:pt x="104" y="691"/>
                    <a:pt x="127" y="685"/>
                    <a:pt x="142" y="685"/>
                  </a:cubicBezTo>
                  <a:cubicBezTo>
                    <a:pt x="150" y="685"/>
                    <a:pt x="155" y="687"/>
                    <a:pt x="155" y="691"/>
                  </a:cubicBezTo>
                  <a:cubicBezTo>
                    <a:pt x="155" y="691"/>
                    <a:pt x="155" y="692"/>
                    <a:pt x="155" y="692"/>
                  </a:cubicBezTo>
                  <a:lnTo>
                    <a:pt x="155" y="692"/>
                  </a:lnTo>
                  <a:cubicBezTo>
                    <a:pt x="157" y="692"/>
                    <a:pt x="161" y="691"/>
                    <a:pt x="167" y="691"/>
                  </a:cubicBezTo>
                  <a:cubicBezTo>
                    <a:pt x="203" y="691"/>
                    <a:pt x="191" y="703"/>
                    <a:pt x="191" y="703"/>
                  </a:cubicBezTo>
                  <a:cubicBezTo>
                    <a:pt x="179" y="715"/>
                    <a:pt x="167" y="703"/>
                    <a:pt x="143" y="726"/>
                  </a:cubicBezTo>
                  <a:cubicBezTo>
                    <a:pt x="119" y="738"/>
                    <a:pt x="131" y="738"/>
                    <a:pt x="131" y="738"/>
                  </a:cubicBezTo>
                  <a:cubicBezTo>
                    <a:pt x="131" y="738"/>
                    <a:pt x="121" y="744"/>
                    <a:pt x="124" y="744"/>
                  </a:cubicBezTo>
                  <a:cubicBezTo>
                    <a:pt x="126" y="744"/>
                    <a:pt x="131" y="742"/>
                    <a:pt x="143" y="738"/>
                  </a:cubicBezTo>
                  <a:cubicBezTo>
                    <a:pt x="155" y="734"/>
                    <a:pt x="160" y="733"/>
                    <a:pt x="162" y="733"/>
                  </a:cubicBezTo>
                  <a:cubicBezTo>
                    <a:pt x="166" y="733"/>
                    <a:pt x="155" y="738"/>
                    <a:pt x="155" y="738"/>
                  </a:cubicBezTo>
                  <a:lnTo>
                    <a:pt x="191" y="738"/>
                  </a:lnTo>
                  <a:cubicBezTo>
                    <a:pt x="191" y="738"/>
                    <a:pt x="191" y="738"/>
                    <a:pt x="191" y="750"/>
                  </a:cubicBezTo>
                  <a:cubicBezTo>
                    <a:pt x="238" y="738"/>
                    <a:pt x="286" y="726"/>
                    <a:pt x="334" y="715"/>
                  </a:cubicBezTo>
                  <a:lnTo>
                    <a:pt x="274" y="715"/>
                  </a:lnTo>
                  <a:cubicBezTo>
                    <a:pt x="274" y="703"/>
                    <a:pt x="286" y="703"/>
                    <a:pt x="298" y="691"/>
                  </a:cubicBezTo>
                  <a:cubicBezTo>
                    <a:pt x="322" y="691"/>
                    <a:pt x="334" y="679"/>
                    <a:pt x="322" y="679"/>
                  </a:cubicBezTo>
                  <a:cubicBezTo>
                    <a:pt x="322" y="679"/>
                    <a:pt x="250" y="703"/>
                    <a:pt x="238" y="703"/>
                  </a:cubicBezTo>
                  <a:cubicBezTo>
                    <a:pt x="227" y="691"/>
                    <a:pt x="238" y="703"/>
                    <a:pt x="262" y="679"/>
                  </a:cubicBezTo>
                  <a:lnTo>
                    <a:pt x="238" y="679"/>
                  </a:lnTo>
                  <a:cubicBezTo>
                    <a:pt x="262" y="679"/>
                    <a:pt x="298" y="667"/>
                    <a:pt x="322" y="655"/>
                  </a:cubicBezTo>
                  <a:lnTo>
                    <a:pt x="250" y="655"/>
                  </a:lnTo>
                  <a:cubicBezTo>
                    <a:pt x="227" y="655"/>
                    <a:pt x="238" y="655"/>
                    <a:pt x="262" y="643"/>
                  </a:cubicBezTo>
                  <a:lnTo>
                    <a:pt x="191" y="643"/>
                  </a:lnTo>
                  <a:lnTo>
                    <a:pt x="250" y="631"/>
                  </a:lnTo>
                  <a:cubicBezTo>
                    <a:pt x="262" y="631"/>
                    <a:pt x="250" y="619"/>
                    <a:pt x="215" y="619"/>
                  </a:cubicBezTo>
                  <a:lnTo>
                    <a:pt x="286" y="619"/>
                  </a:lnTo>
                  <a:cubicBezTo>
                    <a:pt x="274" y="619"/>
                    <a:pt x="203" y="607"/>
                    <a:pt x="215" y="607"/>
                  </a:cubicBezTo>
                  <a:lnTo>
                    <a:pt x="286" y="607"/>
                  </a:lnTo>
                  <a:cubicBezTo>
                    <a:pt x="298" y="607"/>
                    <a:pt x="298" y="596"/>
                    <a:pt x="286" y="596"/>
                  </a:cubicBezTo>
                  <a:lnTo>
                    <a:pt x="274" y="584"/>
                  </a:lnTo>
                  <a:lnTo>
                    <a:pt x="238" y="572"/>
                  </a:lnTo>
                  <a:lnTo>
                    <a:pt x="334" y="572"/>
                  </a:lnTo>
                  <a:lnTo>
                    <a:pt x="286" y="560"/>
                  </a:lnTo>
                  <a:cubicBezTo>
                    <a:pt x="304" y="560"/>
                    <a:pt x="301" y="557"/>
                    <a:pt x="292" y="554"/>
                  </a:cubicBezTo>
                  <a:lnTo>
                    <a:pt x="292" y="554"/>
                  </a:lnTo>
                  <a:lnTo>
                    <a:pt x="301" y="556"/>
                  </a:lnTo>
                  <a:lnTo>
                    <a:pt x="301" y="556"/>
                  </a:lnTo>
                  <a:cubicBezTo>
                    <a:pt x="286" y="551"/>
                    <a:pt x="266" y="544"/>
                    <a:pt x="250" y="536"/>
                  </a:cubicBezTo>
                  <a:lnTo>
                    <a:pt x="298" y="536"/>
                  </a:lnTo>
                  <a:cubicBezTo>
                    <a:pt x="293" y="531"/>
                    <a:pt x="286" y="526"/>
                    <a:pt x="277" y="522"/>
                  </a:cubicBezTo>
                  <a:lnTo>
                    <a:pt x="277" y="522"/>
                  </a:lnTo>
                  <a:cubicBezTo>
                    <a:pt x="280" y="523"/>
                    <a:pt x="283" y="523"/>
                    <a:pt x="286" y="524"/>
                  </a:cubicBezTo>
                  <a:cubicBezTo>
                    <a:pt x="274" y="518"/>
                    <a:pt x="274" y="518"/>
                    <a:pt x="274" y="518"/>
                  </a:cubicBezTo>
                  <a:cubicBezTo>
                    <a:pt x="274" y="518"/>
                    <a:pt x="274" y="518"/>
                    <a:pt x="262" y="512"/>
                  </a:cubicBezTo>
                  <a:lnTo>
                    <a:pt x="237" y="495"/>
                  </a:lnTo>
                  <a:lnTo>
                    <a:pt x="237" y="495"/>
                  </a:lnTo>
                  <a:cubicBezTo>
                    <a:pt x="245" y="499"/>
                    <a:pt x="254" y="501"/>
                    <a:pt x="262" y="505"/>
                  </a:cubicBezTo>
                  <a:lnTo>
                    <a:pt x="262" y="505"/>
                  </a:lnTo>
                  <a:cubicBezTo>
                    <a:pt x="251" y="498"/>
                    <a:pt x="234" y="488"/>
                    <a:pt x="227" y="488"/>
                  </a:cubicBezTo>
                  <a:lnTo>
                    <a:pt x="227" y="488"/>
                  </a:lnTo>
                  <a:lnTo>
                    <a:pt x="227" y="488"/>
                  </a:lnTo>
                  <a:cubicBezTo>
                    <a:pt x="227" y="485"/>
                    <a:pt x="229" y="483"/>
                    <a:pt x="232" y="483"/>
                  </a:cubicBezTo>
                  <a:cubicBezTo>
                    <a:pt x="239" y="483"/>
                    <a:pt x="254" y="492"/>
                    <a:pt x="262" y="500"/>
                  </a:cubicBezTo>
                  <a:cubicBezTo>
                    <a:pt x="274" y="500"/>
                    <a:pt x="298" y="512"/>
                    <a:pt x="322" y="524"/>
                  </a:cubicBezTo>
                  <a:cubicBezTo>
                    <a:pt x="298" y="500"/>
                    <a:pt x="262" y="488"/>
                    <a:pt x="238" y="476"/>
                  </a:cubicBezTo>
                  <a:lnTo>
                    <a:pt x="238" y="476"/>
                  </a:lnTo>
                  <a:cubicBezTo>
                    <a:pt x="272" y="492"/>
                    <a:pt x="286" y="496"/>
                    <a:pt x="291" y="496"/>
                  </a:cubicBezTo>
                  <a:cubicBezTo>
                    <a:pt x="299" y="496"/>
                    <a:pt x="291" y="488"/>
                    <a:pt x="298" y="488"/>
                  </a:cubicBezTo>
                  <a:cubicBezTo>
                    <a:pt x="303" y="488"/>
                    <a:pt x="312" y="491"/>
                    <a:pt x="334" y="500"/>
                  </a:cubicBezTo>
                  <a:cubicBezTo>
                    <a:pt x="343" y="503"/>
                    <a:pt x="348" y="504"/>
                    <a:pt x="350" y="504"/>
                  </a:cubicBezTo>
                  <a:cubicBezTo>
                    <a:pt x="360" y="504"/>
                    <a:pt x="320" y="486"/>
                    <a:pt x="310" y="476"/>
                  </a:cubicBezTo>
                  <a:cubicBezTo>
                    <a:pt x="310" y="471"/>
                    <a:pt x="310" y="471"/>
                    <a:pt x="310" y="471"/>
                  </a:cubicBezTo>
                  <a:cubicBezTo>
                    <a:pt x="310" y="471"/>
                    <a:pt x="310" y="471"/>
                    <a:pt x="310" y="465"/>
                  </a:cubicBezTo>
                  <a:cubicBezTo>
                    <a:pt x="310" y="465"/>
                    <a:pt x="286" y="453"/>
                    <a:pt x="286" y="441"/>
                  </a:cubicBezTo>
                  <a:cubicBezTo>
                    <a:pt x="298" y="441"/>
                    <a:pt x="322" y="453"/>
                    <a:pt x="322" y="453"/>
                  </a:cubicBezTo>
                  <a:cubicBezTo>
                    <a:pt x="322" y="453"/>
                    <a:pt x="322" y="453"/>
                    <a:pt x="310" y="441"/>
                  </a:cubicBezTo>
                  <a:cubicBezTo>
                    <a:pt x="298" y="441"/>
                    <a:pt x="298" y="429"/>
                    <a:pt x="286" y="417"/>
                  </a:cubicBezTo>
                  <a:lnTo>
                    <a:pt x="286" y="417"/>
                  </a:lnTo>
                  <a:cubicBezTo>
                    <a:pt x="302" y="433"/>
                    <a:pt x="323" y="443"/>
                    <a:pt x="342" y="456"/>
                  </a:cubicBezTo>
                  <a:lnTo>
                    <a:pt x="342" y="456"/>
                  </a:lnTo>
                  <a:cubicBezTo>
                    <a:pt x="331" y="441"/>
                    <a:pt x="358" y="441"/>
                    <a:pt x="358" y="441"/>
                  </a:cubicBezTo>
                  <a:cubicBezTo>
                    <a:pt x="369" y="441"/>
                    <a:pt x="393" y="453"/>
                    <a:pt x="393" y="453"/>
                  </a:cubicBezTo>
                  <a:cubicBezTo>
                    <a:pt x="381" y="441"/>
                    <a:pt x="381" y="429"/>
                    <a:pt x="369" y="417"/>
                  </a:cubicBezTo>
                  <a:lnTo>
                    <a:pt x="360" y="409"/>
                  </a:lnTo>
                  <a:lnTo>
                    <a:pt x="360" y="409"/>
                  </a:lnTo>
                  <a:cubicBezTo>
                    <a:pt x="361" y="410"/>
                    <a:pt x="362" y="411"/>
                    <a:pt x="362" y="411"/>
                  </a:cubicBezTo>
                  <a:cubicBezTo>
                    <a:pt x="363" y="411"/>
                    <a:pt x="361" y="409"/>
                    <a:pt x="358" y="405"/>
                  </a:cubicBezTo>
                  <a:cubicBezTo>
                    <a:pt x="347" y="394"/>
                    <a:pt x="339" y="386"/>
                    <a:pt x="334" y="381"/>
                  </a:cubicBezTo>
                  <a:lnTo>
                    <a:pt x="334" y="381"/>
                  </a:lnTo>
                  <a:cubicBezTo>
                    <a:pt x="346" y="381"/>
                    <a:pt x="393" y="429"/>
                    <a:pt x="393" y="429"/>
                  </a:cubicBezTo>
                  <a:cubicBezTo>
                    <a:pt x="381" y="405"/>
                    <a:pt x="358" y="381"/>
                    <a:pt x="334" y="369"/>
                  </a:cubicBezTo>
                  <a:lnTo>
                    <a:pt x="334" y="369"/>
                  </a:lnTo>
                  <a:cubicBezTo>
                    <a:pt x="358" y="381"/>
                    <a:pt x="369" y="393"/>
                    <a:pt x="381" y="405"/>
                  </a:cubicBezTo>
                  <a:cubicBezTo>
                    <a:pt x="381" y="405"/>
                    <a:pt x="417" y="429"/>
                    <a:pt x="417" y="429"/>
                  </a:cubicBezTo>
                  <a:cubicBezTo>
                    <a:pt x="393" y="405"/>
                    <a:pt x="381" y="393"/>
                    <a:pt x="358" y="369"/>
                  </a:cubicBezTo>
                  <a:lnTo>
                    <a:pt x="358" y="369"/>
                  </a:lnTo>
                  <a:cubicBezTo>
                    <a:pt x="358" y="369"/>
                    <a:pt x="368" y="375"/>
                    <a:pt x="372" y="375"/>
                  </a:cubicBezTo>
                  <a:cubicBezTo>
                    <a:pt x="373" y="375"/>
                    <a:pt x="373" y="373"/>
                    <a:pt x="369" y="369"/>
                  </a:cubicBezTo>
                  <a:cubicBezTo>
                    <a:pt x="369" y="357"/>
                    <a:pt x="358" y="346"/>
                    <a:pt x="358" y="345"/>
                  </a:cubicBezTo>
                  <a:lnTo>
                    <a:pt x="358" y="345"/>
                  </a:lnTo>
                  <a:cubicBezTo>
                    <a:pt x="358" y="346"/>
                    <a:pt x="393" y="369"/>
                    <a:pt x="393" y="381"/>
                  </a:cubicBezTo>
                  <a:cubicBezTo>
                    <a:pt x="405" y="381"/>
                    <a:pt x="393" y="381"/>
                    <a:pt x="369" y="334"/>
                  </a:cubicBezTo>
                  <a:lnTo>
                    <a:pt x="369" y="334"/>
                  </a:lnTo>
                  <a:cubicBezTo>
                    <a:pt x="363" y="327"/>
                    <a:pt x="358" y="322"/>
                    <a:pt x="358" y="322"/>
                  </a:cubicBezTo>
                  <a:cubicBezTo>
                    <a:pt x="369" y="322"/>
                    <a:pt x="381" y="334"/>
                    <a:pt x="393" y="345"/>
                  </a:cubicBezTo>
                  <a:cubicBezTo>
                    <a:pt x="398" y="350"/>
                    <a:pt x="402" y="353"/>
                    <a:pt x="405" y="353"/>
                  </a:cubicBezTo>
                  <a:cubicBezTo>
                    <a:pt x="409" y="353"/>
                    <a:pt x="408" y="344"/>
                    <a:pt x="393" y="322"/>
                  </a:cubicBezTo>
                  <a:lnTo>
                    <a:pt x="393" y="322"/>
                  </a:lnTo>
                  <a:cubicBezTo>
                    <a:pt x="405" y="334"/>
                    <a:pt x="429" y="357"/>
                    <a:pt x="441" y="369"/>
                  </a:cubicBezTo>
                  <a:cubicBezTo>
                    <a:pt x="417" y="345"/>
                    <a:pt x="429" y="345"/>
                    <a:pt x="429" y="345"/>
                  </a:cubicBezTo>
                  <a:cubicBezTo>
                    <a:pt x="429" y="345"/>
                    <a:pt x="429" y="345"/>
                    <a:pt x="417" y="334"/>
                  </a:cubicBezTo>
                  <a:cubicBezTo>
                    <a:pt x="414" y="328"/>
                    <a:pt x="413" y="325"/>
                    <a:pt x="414" y="325"/>
                  </a:cubicBezTo>
                  <a:lnTo>
                    <a:pt x="414" y="325"/>
                  </a:lnTo>
                  <a:cubicBezTo>
                    <a:pt x="416" y="325"/>
                    <a:pt x="432" y="345"/>
                    <a:pt x="441" y="345"/>
                  </a:cubicBezTo>
                  <a:cubicBezTo>
                    <a:pt x="441" y="345"/>
                    <a:pt x="429" y="322"/>
                    <a:pt x="429" y="322"/>
                  </a:cubicBezTo>
                  <a:lnTo>
                    <a:pt x="429" y="322"/>
                  </a:lnTo>
                  <a:cubicBezTo>
                    <a:pt x="436" y="329"/>
                    <a:pt x="439" y="332"/>
                    <a:pt x="439" y="332"/>
                  </a:cubicBezTo>
                  <a:cubicBezTo>
                    <a:pt x="440" y="332"/>
                    <a:pt x="429" y="318"/>
                    <a:pt x="429" y="310"/>
                  </a:cubicBezTo>
                  <a:cubicBezTo>
                    <a:pt x="418" y="283"/>
                    <a:pt x="415" y="271"/>
                    <a:pt x="417" y="271"/>
                  </a:cubicBezTo>
                  <a:lnTo>
                    <a:pt x="417" y="271"/>
                  </a:lnTo>
                  <a:cubicBezTo>
                    <a:pt x="421" y="271"/>
                    <a:pt x="433" y="289"/>
                    <a:pt x="453" y="322"/>
                  </a:cubicBezTo>
                  <a:cubicBezTo>
                    <a:pt x="458" y="331"/>
                    <a:pt x="461" y="335"/>
                    <a:pt x="461" y="335"/>
                  </a:cubicBezTo>
                  <a:cubicBezTo>
                    <a:pt x="462" y="335"/>
                    <a:pt x="424" y="268"/>
                    <a:pt x="427" y="268"/>
                  </a:cubicBezTo>
                  <a:lnTo>
                    <a:pt x="427" y="268"/>
                  </a:lnTo>
                  <a:cubicBezTo>
                    <a:pt x="428" y="268"/>
                    <a:pt x="432" y="273"/>
                    <a:pt x="441" y="286"/>
                  </a:cubicBezTo>
                  <a:cubicBezTo>
                    <a:pt x="451" y="302"/>
                    <a:pt x="457" y="310"/>
                    <a:pt x="458" y="310"/>
                  </a:cubicBezTo>
                  <a:cubicBezTo>
                    <a:pt x="459" y="310"/>
                    <a:pt x="458" y="306"/>
                    <a:pt x="455" y="297"/>
                  </a:cubicBezTo>
                  <a:lnTo>
                    <a:pt x="455" y="297"/>
                  </a:lnTo>
                  <a:cubicBezTo>
                    <a:pt x="458" y="302"/>
                    <a:pt x="461" y="306"/>
                    <a:pt x="465" y="310"/>
                  </a:cubicBezTo>
                  <a:cubicBezTo>
                    <a:pt x="465" y="310"/>
                    <a:pt x="488" y="322"/>
                    <a:pt x="488" y="322"/>
                  </a:cubicBezTo>
                  <a:cubicBezTo>
                    <a:pt x="488" y="322"/>
                    <a:pt x="488" y="298"/>
                    <a:pt x="488" y="298"/>
                  </a:cubicBezTo>
                  <a:lnTo>
                    <a:pt x="500" y="298"/>
                  </a:lnTo>
                  <a:cubicBezTo>
                    <a:pt x="503" y="298"/>
                    <a:pt x="506" y="299"/>
                    <a:pt x="507" y="302"/>
                  </a:cubicBezTo>
                  <a:lnTo>
                    <a:pt x="507" y="302"/>
                  </a:lnTo>
                  <a:lnTo>
                    <a:pt x="500" y="274"/>
                  </a:lnTo>
                  <a:lnTo>
                    <a:pt x="518" y="319"/>
                  </a:lnTo>
                  <a:lnTo>
                    <a:pt x="518" y="319"/>
                  </a:lnTo>
                  <a:cubicBezTo>
                    <a:pt x="515" y="307"/>
                    <a:pt x="512" y="292"/>
                    <a:pt x="512" y="286"/>
                  </a:cubicBezTo>
                  <a:cubicBezTo>
                    <a:pt x="502" y="276"/>
                    <a:pt x="485" y="218"/>
                    <a:pt x="485" y="218"/>
                  </a:cubicBezTo>
                  <a:lnTo>
                    <a:pt x="485" y="218"/>
                  </a:lnTo>
                  <a:cubicBezTo>
                    <a:pt x="485" y="218"/>
                    <a:pt x="486" y="220"/>
                    <a:pt x="488" y="226"/>
                  </a:cubicBezTo>
                  <a:lnTo>
                    <a:pt x="524" y="298"/>
                  </a:lnTo>
                  <a:cubicBezTo>
                    <a:pt x="525" y="300"/>
                    <a:pt x="526" y="301"/>
                    <a:pt x="526" y="301"/>
                  </a:cubicBezTo>
                  <a:cubicBezTo>
                    <a:pt x="529" y="301"/>
                    <a:pt x="513" y="245"/>
                    <a:pt x="516" y="245"/>
                  </a:cubicBezTo>
                  <a:lnTo>
                    <a:pt x="516" y="245"/>
                  </a:lnTo>
                  <a:cubicBezTo>
                    <a:pt x="517" y="245"/>
                    <a:pt x="519" y="250"/>
                    <a:pt x="524" y="262"/>
                  </a:cubicBezTo>
                  <a:cubicBezTo>
                    <a:pt x="529" y="276"/>
                    <a:pt x="532" y="281"/>
                    <a:pt x="533" y="281"/>
                  </a:cubicBezTo>
                  <a:cubicBezTo>
                    <a:pt x="536" y="281"/>
                    <a:pt x="536" y="269"/>
                    <a:pt x="536" y="262"/>
                  </a:cubicBezTo>
                  <a:lnTo>
                    <a:pt x="536" y="250"/>
                  </a:lnTo>
                  <a:cubicBezTo>
                    <a:pt x="536" y="261"/>
                    <a:pt x="555" y="300"/>
                    <a:pt x="559" y="300"/>
                  </a:cubicBezTo>
                  <a:cubicBezTo>
                    <a:pt x="560" y="300"/>
                    <a:pt x="560" y="299"/>
                    <a:pt x="560" y="298"/>
                  </a:cubicBezTo>
                  <a:cubicBezTo>
                    <a:pt x="548" y="274"/>
                    <a:pt x="548" y="262"/>
                    <a:pt x="548" y="238"/>
                  </a:cubicBezTo>
                  <a:lnTo>
                    <a:pt x="548" y="226"/>
                  </a:lnTo>
                  <a:cubicBezTo>
                    <a:pt x="557" y="244"/>
                    <a:pt x="559" y="255"/>
                    <a:pt x="564" y="268"/>
                  </a:cubicBezTo>
                  <a:lnTo>
                    <a:pt x="564" y="268"/>
                  </a:lnTo>
                  <a:cubicBezTo>
                    <a:pt x="567" y="279"/>
                    <a:pt x="570" y="289"/>
                    <a:pt x="571" y="289"/>
                  </a:cubicBezTo>
                  <a:cubicBezTo>
                    <a:pt x="572" y="289"/>
                    <a:pt x="572" y="288"/>
                    <a:pt x="572" y="286"/>
                  </a:cubicBezTo>
                  <a:cubicBezTo>
                    <a:pt x="572" y="274"/>
                    <a:pt x="560" y="215"/>
                    <a:pt x="560" y="203"/>
                  </a:cubicBezTo>
                  <a:lnTo>
                    <a:pt x="560" y="203"/>
                  </a:lnTo>
                  <a:cubicBezTo>
                    <a:pt x="572" y="215"/>
                    <a:pt x="572" y="226"/>
                    <a:pt x="572" y="238"/>
                  </a:cubicBezTo>
                  <a:cubicBezTo>
                    <a:pt x="574" y="242"/>
                    <a:pt x="575" y="244"/>
                    <a:pt x="576" y="244"/>
                  </a:cubicBezTo>
                  <a:cubicBezTo>
                    <a:pt x="577" y="244"/>
                    <a:pt x="577" y="239"/>
                    <a:pt x="577" y="233"/>
                  </a:cubicBezTo>
                  <a:lnTo>
                    <a:pt x="577" y="233"/>
                  </a:lnTo>
                  <a:cubicBezTo>
                    <a:pt x="581" y="238"/>
                    <a:pt x="588" y="238"/>
                    <a:pt x="596" y="238"/>
                  </a:cubicBezTo>
                  <a:lnTo>
                    <a:pt x="596" y="203"/>
                  </a:lnTo>
                  <a:cubicBezTo>
                    <a:pt x="596" y="203"/>
                    <a:pt x="612" y="285"/>
                    <a:pt x="618" y="285"/>
                  </a:cubicBezTo>
                  <a:cubicBezTo>
                    <a:pt x="619" y="285"/>
                    <a:pt x="619" y="282"/>
                    <a:pt x="619" y="274"/>
                  </a:cubicBezTo>
                  <a:lnTo>
                    <a:pt x="619" y="238"/>
                  </a:lnTo>
                  <a:cubicBezTo>
                    <a:pt x="619" y="236"/>
                    <a:pt x="620" y="235"/>
                    <a:pt x="620" y="235"/>
                  </a:cubicBezTo>
                  <a:cubicBezTo>
                    <a:pt x="621" y="235"/>
                    <a:pt x="621" y="237"/>
                    <a:pt x="622" y="239"/>
                  </a:cubicBezTo>
                  <a:lnTo>
                    <a:pt x="622" y="239"/>
                  </a:lnTo>
                  <a:cubicBezTo>
                    <a:pt x="624" y="262"/>
                    <a:pt x="626" y="278"/>
                    <a:pt x="628" y="278"/>
                  </a:cubicBezTo>
                  <a:cubicBezTo>
                    <a:pt x="629" y="278"/>
                    <a:pt x="630" y="274"/>
                    <a:pt x="630" y="262"/>
                  </a:cubicBezTo>
                  <a:lnTo>
                    <a:pt x="630" y="262"/>
                  </a:lnTo>
                  <a:cubicBezTo>
                    <a:pt x="633" y="270"/>
                    <a:pt x="636" y="276"/>
                    <a:pt x="638" y="276"/>
                  </a:cubicBezTo>
                  <a:cubicBezTo>
                    <a:pt x="640" y="276"/>
                    <a:pt x="641" y="273"/>
                    <a:pt x="642" y="265"/>
                  </a:cubicBezTo>
                  <a:lnTo>
                    <a:pt x="642" y="265"/>
                  </a:lnTo>
                  <a:cubicBezTo>
                    <a:pt x="643" y="270"/>
                    <a:pt x="643" y="277"/>
                    <a:pt x="643" y="286"/>
                  </a:cubicBezTo>
                  <a:cubicBezTo>
                    <a:pt x="643" y="292"/>
                    <a:pt x="644" y="295"/>
                    <a:pt x="645" y="295"/>
                  </a:cubicBezTo>
                  <a:cubicBezTo>
                    <a:pt x="646" y="295"/>
                    <a:pt x="648" y="290"/>
                    <a:pt x="648" y="281"/>
                  </a:cubicBezTo>
                  <a:lnTo>
                    <a:pt x="648" y="281"/>
                  </a:lnTo>
                  <a:lnTo>
                    <a:pt x="655" y="274"/>
                  </a:lnTo>
                  <a:cubicBezTo>
                    <a:pt x="661" y="258"/>
                    <a:pt x="666" y="252"/>
                    <a:pt x="671" y="252"/>
                  </a:cubicBezTo>
                  <a:cubicBezTo>
                    <a:pt x="678" y="252"/>
                    <a:pt x="684" y="261"/>
                    <a:pt x="691" y="274"/>
                  </a:cubicBezTo>
                  <a:cubicBezTo>
                    <a:pt x="697" y="280"/>
                    <a:pt x="697" y="302"/>
                    <a:pt x="700" y="302"/>
                  </a:cubicBezTo>
                  <a:cubicBezTo>
                    <a:pt x="703" y="302"/>
                    <a:pt x="709" y="283"/>
                    <a:pt x="727" y="215"/>
                  </a:cubicBezTo>
                  <a:cubicBezTo>
                    <a:pt x="727" y="215"/>
                    <a:pt x="730" y="203"/>
                    <a:pt x="733" y="189"/>
                  </a:cubicBezTo>
                  <a:lnTo>
                    <a:pt x="733" y="189"/>
                  </a:lnTo>
                  <a:lnTo>
                    <a:pt x="727" y="238"/>
                  </a:lnTo>
                  <a:lnTo>
                    <a:pt x="691" y="405"/>
                  </a:lnTo>
                  <a:lnTo>
                    <a:pt x="691" y="417"/>
                  </a:lnTo>
                  <a:cubicBezTo>
                    <a:pt x="703" y="393"/>
                    <a:pt x="715" y="369"/>
                    <a:pt x="727" y="334"/>
                  </a:cubicBezTo>
                  <a:lnTo>
                    <a:pt x="727" y="334"/>
                  </a:lnTo>
                  <a:lnTo>
                    <a:pt x="715" y="381"/>
                  </a:lnTo>
                  <a:cubicBezTo>
                    <a:pt x="715" y="386"/>
                    <a:pt x="715" y="389"/>
                    <a:pt x="716" y="389"/>
                  </a:cubicBezTo>
                  <a:cubicBezTo>
                    <a:pt x="717" y="389"/>
                    <a:pt x="720" y="383"/>
                    <a:pt x="727" y="369"/>
                  </a:cubicBezTo>
                  <a:cubicBezTo>
                    <a:pt x="734" y="348"/>
                    <a:pt x="732" y="344"/>
                    <a:pt x="733" y="344"/>
                  </a:cubicBezTo>
                  <a:lnTo>
                    <a:pt x="733" y="344"/>
                  </a:lnTo>
                  <a:cubicBezTo>
                    <a:pt x="733" y="344"/>
                    <a:pt x="734" y="345"/>
                    <a:pt x="739" y="345"/>
                  </a:cubicBezTo>
                  <a:lnTo>
                    <a:pt x="727" y="381"/>
                  </a:lnTo>
                  <a:cubicBezTo>
                    <a:pt x="721" y="395"/>
                    <a:pt x="719" y="400"/>
                    <a:pt x="720" y="400"/>
                  </a:cubicBezTo>
                  <a:cubicBezTo>
                    <a:pt x="721" y="400"/>
                    <a:pt x="736" y="369"/>
                    <a:pt x="740" y="369"/>
                  </a:cubicBezTo>
                  <a:lnTo>
                    <a:pt x="740" y="369"/>
                  </a:lnTo>
                  <a:cubicBezTo>
                    <a:pt x="741" y="369"/>
                    <a:pt x="741" y="372"/>
                    <a:pt x="739" y="381"/>
                  </a:cubicBezTo>
                  <a:cubicBezTo>
                    <a:pt x="739" y="381"/>
                    <a:pt x="756" y="342"/>
                    <a:pt x="762" y="325"/>
                  </a:cubicBezTo>
                  <a:lnTo>
                    <a:pt x="762" y="325"/>
                  </a:lnTo>
                  <a:cubicBezTo>
                    <a:pt x="761" y="332"/>
                    <a:pt x="759" y="344"/>
                    <a:pt x="756" y="354"/>
                  </a:cubicBezTo>
                  <a:lnTo>
                    <a:pt x="756" y="354"/>
                  </a:lnTo>
                  <a:lnTo>
                    <a:pt x="774" y="310"/>
                  </a:lnTo>
                  <a:lnTo>
                    <a:pt x="753" y="366"/>
                  </a:lnTo>
                  <a:lnTo>
                    <a:pt x="753" y="366"/>
                  </a:lnTo>
                  <a:cubicBezTo>
                    <a:pt x="754" y="363"/>
                    <a:pt x="755" y="359"/>
                    <a:pt x="756" y="354"/>
                  </a:cubicBezTo>
                  <a:lnTo>
                    <a:pt x="756" y="354"/>
                  </a:lnTo>
                  <a:lnTo>
                    <a:pt x="750" y="369"/>
                  </a:lnTo>
                  <a:cubicBezTo>
                    <a:pt x="750" y="371"/>
                    <a:pt x="751" y="371"/>
                    <a:pt x="751" y="371"/>
                  </a:cubicBezTo>
                  <a:cubicBezTo>
                    <a:pt x="751" y="371"/>
                    <a:pt x="751" y="371"/>
                    <a:pt x="752" y="370"/>
                  </a:cubicBezTo>
                  <a:lnTo>
                    <a:pt x="752" y="370"/>
                  </a:lnTo>
                  <a:lnTo>
                    <a:pt x="739" y="405"/>
                  </a:lnTo>
                  <a:cubicBezTo>
                    <a:pt x="754" y="373"/>
                    <a:pt x="765" y="352"/>
                    <a:pt x="767" y="352"/>
                  </a:cubicBezTo>
                  <a:lnTo>
                    <a:pt x="767" y="352"/>
                  </a:lnTo>
                  <a:cubicBezTo>
                    <a:pt x="768" y="352"/>
                    <a:pt x="766" y="357"/>
                    <a:pt x="762" y="369"/>
                  </a:cubicBezTo>
                  <a:cubicBezTo>
                    <a:pt x="762" y="393"/>
                    <a:pt x="762" y="393"/>
                    <a:pt x="762" y="393"/>
                  </a:cubicBezTo>
                  <a:cubicBezTo>
                    <a:pt x="774" y="381"/>
                    <a:pt x="774" y="369"/>
                    <a:pt x="774" y="369"/>
                  </a:cubicBezTo>
                  <a:lnTo>
                    <a:pt x="786" y="345"/>
                  </a:lnTo>
                  <a:cubicBezTo>
                    <a:pt x="791" y="341"/>
                    <a:pt x="794" y="339"/>
                    <a:pt x="795" y="339"/>
                  </a:cubicBezTo>
                  <a:lnTo>
                    <a:pt x="795" y="339"/>
                  </a:lnTo>
                  <a:cubicBezTo>
                    <a:pt x="801" y="339"/>
                    <a:pt x="786" y="369"/>
                    <a:pt x="786" y="369"/>
                  </a:cubicBezTo>
                  <a:cubicBezTo>
                    <a:pt x="786" y="376"/>
                    <a:pt x="786" y="383"/>
                    <a:pt x="788" y="383"/>
                  </a:cubicBezTo>
                  <a:cubicBezTo>
                    <a:pt x="790" y="383"/>
                    <a:pt x="793" y="379"/>
                    <a:pt x="798" y="369"/>
                  </a:cubicBezTo>
                  <a:cubicBezTo>
                    <a:pt x="806" y="354"/>
                    <a:pt x="822" y="330"/>
                    <a:pt x="825" y="329"/>
                  </a:cubicBezTo>
                  <a:lnTo>
                    <a:pt x="825" y="329"/>
                  </a:lnTo>
                  <a:cubicBezTo>
                    <a:pt x="821" y="337"/>
                    <a:pt x="816" y="346"/>
                    <a:pt x="810" y="357"/>
                  </a:cubicBezTo>
                  <a:cubicBezTo>
                    <a:pt x="823" y="336"/>
                    <a:pt x="826" y="329"/>
                    <a:pt x="825" y="329"/>
                  </a:cubicBezTo>
                  <a:lnTo>
                    <a:pt x="825" y="329"/>
                  </a:lnTo>
                  <a:cubicBezTo>
                    <a:pt x="825" y="329"/>
                    <a:pt x="825" y="329"/>
                    <a:pt x="825" y="329"/>
                  </a:cubicBezTo>
                  <a:lnTo>
                    <a:pt x="825" y="329"/>
                  </a:lnTo>
                  <a:cubicBezTo>
                    <a:pt x="837" y="307"/>
                    <a:pt x="844" y="298"/>
                    <a:pt x="846" y="298"/>
                  </a:cubicBezTo>
                  <a:lnTo>
                    <a:pt x="846" y="298"/>
                  </a:lnTo>
                  <a:cubicBezTo>
                    <a:pt x="847" y="298"/>
                    <a:pt x="844" y="307"/>
                    <a:pt x="834" y="322"/>
                  </a:cubicBezTo>
                  <a:cubicBezTo>
                    <a:pt x="825" y="349"/>
                    <a:pt x="808" y="377"/>
                    <a:pt x="812" y="377"/>
                  </a:cubicBezTo>
                  <a:cubicBezTo>
                    <a:pt x="814" y="377"/>
                    <a:pt x="816" y="375"/>
                    <a:pt x="822" y="369"/>
                  </a:cubicBezTo>
                  <a:cubicBezTo>
                    <a:pt x="834" y="357"/>
                    <a:pt x="846" y="334"/>
                    <a:pt x="858" y="322"/>
                  </a:cubicBezTo>
                  <a:lnTo>
                    <a:pt x="858" y="322"/>
                  </a:lnTo>
                  <a:cubicBezTo>
                    <a:pt x="858" y="333"/>
                    <a:pt x="834" y="357"/>
                    <a:pt x="822" y="380"/>
                  </a:cubicBezTo>
                  <a:lnTo>
                    <a:pt x="822" y="380"/>
                  </a:lnTo>
                  <a:cubicBezTo>
                    <a:pt x="829" y="373"/>
                    <a:pt x="846" y="354"/>
                    <a:pt x="846" y="345"/>
                  </a:cubicBezTo>
                  <a:cubicBezTo>
                    <a:pt x="849" y="342"/>
                    <a:pt x="850" y="341"/>
                    <a:pt x="851" y="341"/>
                  </a:cubicBezTo>
                  <a:lnTo>
                    <a:pt x="851" y="341"/>
                  </a:lnTo>
                  <a:cubicBezTo>
                    <a:pt x="852" y="341"/>
                    <a:pt x="846" y="352"/>
                    <a:pt x="846" y="369"/>
                  </a:cubicBezTo>
                  <a:cubicBezTo>
                    <a:pt x="846" y="369"/>
                    <a:pt x="834" y="381"/>
                    <a:pt x="834" y="393"/>
                  </a:cubicBezTo>
                  <a:lnTo>
                    <a:pt x="846" y="393"/>
                  </a:lnTo>
                  <a:cubicBezTo>
                    <a:pt x="858" y="393"/>
                    <a:pt x="867" y="384"/>
                    <a:pt x="871" y="378"/>
                  </a:cubicBezTo>
                  <a:lnTo>
                    <a:pt x="871" y="378"/>
                  </a:lnTo>
                  <a:cubicBezTo>
                    <a:pt x="871" y="379"/>
                    <a:pt x="870" y="380"/>
                    <a:pt x="869" y="381"/>
                  </a:cubicBezTo>
                  <a:cubicBezTo>
                    <a:pt x="846" y="417"/>
                    <a:pt x="834" y="429"/>
                    <a:pt x="846" y="429"/>
                  </a:cubicBezTo>
                  <a:cubicBezTo>
                    <a:pt x="852" y="417"/>
                    <a:pt x="861" y="408"/>
                    <a:pt x="870" y="399"/>
                  </a:cubicBezTo>
                  <a:lnTo>
                    <a:pt x="870" y="399"/>
                  </a:lnTo>
                  <a:cubicBezTo>
                    <a:pt x="856" y="417"/>
                    <a:pt x="854" y="423"/>
                    <a:pt x="857" y="423"/>
                  </a:cubicBezTo>
                  <a:cubicBezTo>
                    <a:pt x="861" y="423"/>
                    <a:pt x="871" y="415"/>
                    <a:pt x="881" y="405"/>
                  </a:cubicBezTo>
                  <a:lnTo>
                    <a:pt x="881" y="405"/>
                  </a:lnTo>
                  <a:lnTo>
                    <a:pt x="846" y="453"/>
                  </a:lnTo>
                  <a:cubicBezTo>
                    <a:pt x="842" y="456"/>
                    <a:pt x="842" y="458"/>
                    <a:pt x="843" y="458"/>
                  </a:cubicBezTo>
                  <a:cubicBezTo>
                    <a:pt x="847" y="458"/>
                    <a:pt x="861" y="449"/>
                    <a:pt x="869" y="441"/>
                  </a:cubicBezTo>
                  <a:cubicBezTo>
                    <a:pt x="869" y="436"/>
                    <a:pt x="872" y="433"/>
                    <a:pt x="873" y="433"/>
                  </a:cubicBezTo>
                  <a:lnTo>
                    <a:pt x="873" y="433"/>
                  </a:lnTo>
                  <a:cubicBezTo>
                    <a:pt x="875" y="433"/>
                    <a:pt x="876" y="439"/>
                    <a:pt x="869" y="453"/>
                  </a:cubicBezTo>
                  <a:cubicBezTo>
                    <a:pt x="864" y="459"/>
                    <a:pt x="861" y="461"/>
                    <a:pt x="861" y="461"/>
                  </a:cubicBezTo>
                  <a:cubicBezTo>
                    <a:pt x="862" y="461"/>
                    <a:pt x="884" y="441"/>
                    <a:pt x="893" y="441"/>
                  </a:cubicBezTo>
                  <a:cubicBezTo>
                    <a:pt x="893" y="438"/>
                    <a:pt x="893" y="437"/>
                    <a:pt x="893" y="437"/>
                  </a:cubicBezTo>
                  <a:cubicBezTo>
                    <a:pt x="894" y="437"/>
                    <a:pt x="895" y="444"/>
                    <a:pt x="899" y="444"/>
                  </a:cubicBezTo>
                  <a:cubicBezTo>
                    <a:pt x="901" y="444"/>
                    <a:pt x="903" y="443"/>
                    <a:pt x="905" y="441"/>
                  </a:cubicBezTo>
                  <a:cubicBezTo>
                    <a:pt x="910" y="431"/>
                    <a:pt x="913" y="427"/>
                    <a:pt x="915" y="427"/>
                  </a:cubicBezTo>
                  <a:cubicBezTo>
                    <a:pt x="917" y="427"/>
                    <a:pt x="917" y="434"/>
                    <a:pt x="917" y="441"/>
                  </a:cubicBezTo>
                  <a:cubicBezTo>
                    <a:pt x="917" y="441"/>
                    <a:pt x="902" y="456"/>
                    <a:pt x="908" y="456"/>
                  </a:cubicBezTo>
                  <a:cubicBezTo>
                    <a:pt x="909" y="456"/>
                    <a:pt x="912" y="455"/>
                    <a:pt x="917" y="453"/>
                  </a:cubicBezTo>
                  <a:lnTo>
                    <a:pt x="917" y="453"/>
                  </a:lnTo>
                  <a:cubicBezTo>
                    <a:pt x="908" y="462"/>
                    <a:pt x="893" y="476"/>
                    <a:pt x="893" y="476"/>
                  </a:cubicBezTo>
                  <a:cubicBezTo>
                    <a:pt x="889" y="480"/>
                    <a:pt x="889" y="482"/>
                    <a:pt x="891" y="482"/>
                  </a:cubicBezTo>
                  <a:cubicBezTo>
                    <a:pt x="895" y="482"/>
                    <a:pt x="905" y="476"/>
                    <a:pt x="905" y="476"/>
                  </a:cubicBezTo>
                  <a:cubicBezTo>
                    <a:pt x="905" y="476"/>
                    <a:pt x="921" y="466"/>
                    <a:pt x="925" y="466"/>
                  </a:cubicBezTo>
                  <a:lnTo>
                    <a:pt x="925" y="466"/>
                  </a:lnTo>
                  <a:cubicBezTo>
                    <a:pt x="926" y="466"/>
                    <a:pt x="925" y="469"/>
                    <a:pt x="917" y="476"/>
                  </a:cubicBezTo>
                  <a:cubicBezTo>
                    <a:pt x="903" y="491"/>
                    <a:pt x="889" y="509"/>
                    <a:pt x="895" y="509"/>
                  </a:cubicBezTo>
                  <a:cubicBezTo>
                    <a:pt x="899" y="509"/>
                    <a:pt x="912" y="501"/>
                    <a:pt x="941" y="476"/>
                  </a:cubicBezTo>
                  <a:lnTo>
                    <a:pt x="941" y="476"/>
                  </a:lnTo>
                  <a:cubicBezTo>
                    <a:pt x="894" y="517"/>
                    <a:pt x="885" y="531"/>
                    <a:pt x="892" y="531"/>
                  </a:cubicBezTo>
                  <a:cubicBezTo>
                    <a:pt x="898" y="531"/>
                    <a:pt x="913" y="523"/>
                    <a:pt x="929" y="512"/>
                  </a:cubicBezTo>
                  <a:cubicBezTo>
                    <a:pt x="931" y="511"/>
                    <a:pt x="933" y="511"/>
                    <a:pt x="934" y="511"/>
                  </a:cubicBezTo>
                  <a:cubicBezTo>
                    <a:pt x="943" y="511"/>
                    <a:pt x="877" y="551"/>
                    <a:pt x="879" y="551"/>
                  </a:cubicBezTo>
                  <a:cubicBezTo>
                    <a:pt x="879" y="551"/>
                    <a:pt x="886" y="547"/>
                    <a:pt x="905" y="536"/>
                  </a:cubicBezTo>
                  <a:cubicBezTo>
                    <a:pt x="930" y="528"/>
                    <a:pt x="960" y="509"/>
                    <a:pt x="961" y="509"/>
                  </a:cubicBezTo>
                  <a:lnTo>
                    <a:pt x="961" y="509"/>
                  </a:lnTo>
                  <a:cubicBezTo>
                    <a:pt x="962" y="509"/>
                    <a:pt x="956" y="513"/>
                    <a:pt x="941" y="524"/>
                  </a:cubicBezTo>
                  <a:lnTo>
                    <a:pt x="965" y="524"/>
                  </a:lnTo>
                  <a:cubicBezTo>
                    <a:pt x="953" y="524"/>
                    <a:pt x="941" y="536"/>
                    <a:pt x="929" y="536"/>
                  </a:cubicBezTo>
                  <a:cubicBezTo>
                    <a:pt x="929" y="536"/>
                    <a:pt x="893" y="572"/>
                    <a:pt x="905" y="572"/>
                  </a:cubicBezTo>
                  <a:cubicBezTo>
                    <a:pt x="941" y="536"/>
                    <a:pt x="989" y="512"/>
                    <a:pt x="1036" y="488"/>
                  </a:cubicBezTo>
                  <a:lnTo>
                    <a:pt x="1036" y="488"/>
                  </a:lnTo>
                  <a:cubicBezTo>
                    <a:pt x="1012" y="500"/>
                    <a:pt x="989" y="524"/>
                    <a:pt x="965" y="536"/>
                  </a:cubicBezTo>
                  <a:cubicBezTo>
                    <a:pt x="947" y="542"/>
                    <a:pt x="947" y="542"/>
                    <a:pt x="950" y="542"/>
                  </a:cubicBezTo>
                  <a:cubicBezTo>
                    <a:pt x="953" y="542"/>
                    <a:pt x="959" y="542"/>
                    <a:pt x="953" y="548"/>
                  </a:cubicBezTo>
                  <a:cubicBezTo>
                    <a:pt x="941" y="548"/>
                    <a:pt x="905" y="572"/>
                    <a:pt x="917" y="572"/>
                  </a:cubicBezTo>
                  <a:cubicBezTo>
                    <a:pt x="926" y="563"/>
                    <a:pt x="940" y="555"/>
                    <a:pt x="948" y="555"/>
                  </a:cubicBezTo>
                  <a:cubicBezTo>
                    <a:pt x="951" y="555"/>
                    <a:pt x="953" y="556"/>
                    <a:pt x="953" y="560"/>
                  </a:cubicBezTo>
                  <a:cubicBezTo>
                    <a:pt x="929" y="560"/>
                    <a:pt x="917" y="572"/>
                    <a:pt x="905" y="584"/>
                  </a:cubicBezTo>
                  <a:cubicBezTo>
                    <a:pt x="917" y="580"/>
                    <a:pt x="924" y="578"/>
                    <a:pt x="928" y="578"/>
                  </a:cubicBezTo>
                  <a:cubicBezTo>
                    <a:pt x="936" y="578"/>
                    <a:pt x="933" y="584"/>
                    <a:pt x="941" y="584"/>
                  </a:cubicBezTo>
                  <a:lnTo>
                    <a:pt x="1012" y="560"/>
                  </a:lnTo>
                  <a:cubicBezTo>
                    <a:pt x="1017" y="558"/>
                    <a:pt x="1020" y="557"/>
                    <a:pt x="1021" y="557"/>
                  </a:cubicBezTo>
                  <a:lnTo>
                    <a:pt x="1021" y="557"/>
                  </a:lnTo>
                  <a:cubicBezTo>
                    <a:pt x="1023" y="557"/>
                    <a:pt x="1005" y="566"/>
                    <a:pt x="984" y="573"/>
                  </a:cubicBezTo>
                  <a:lnTo>
                    <a:pt x="984" y="573"/>
                  </a:lnTo>
                  <a:cubicBezTo>
                    <a:pt x="983" y="572"/>
                    <a:pt x="981" y="572"/>
                    <a:pt x="977" y="572"/>
                  </a:cubicBezTo>
                  <a:lnTo>
                    <a:pt x="964" y="579"/>
                  </a:lnTo>
                  <a:lnTo>
                    <a:pt x="964" y="579"/>
                  </a:lnTo>
                  <a:cubicBezTo>
                    <a:pt x="955" y="582"/>
                    <a:pt x="946" y="584"/>
                    <a:pt x="941" y="584"/>
                  </a:cubicBezTo>
                  <a:cubicBezTo>
                    <a:pt x="947" y="584"/>
                    <a:pt x="954" y="583"/>
                    <a:pt x="960" y="582"/>
                  </a:cubicBezTo>
                  <a:lnTo>
                    <a:pt x="960" y="582"/>
                  </a:lnTo>
                  <a:lnTo>
                    <a:pt x="917" y="607"/>
                  </a:lnTo>
                  <a:cubicBezTo>
                    <a:pt x="941" y="596"/>
                    <a:pt x="965" y="584"/>
                    <a:pt x="989" y="584"/>
                  </a:cubicBezTo>
                  <a:cubicBezTo>
                    <a:pt x="989" y="584"/>
                    <a:pt x="917" y="607"/>
                    <a:pt x="905" y="619"/>
                  </a:cubicBezTo>
                  <a:lnTo>
                    <a:pt x="941" y="619"/>
                  </a:lnTo>
                  <a:cubicBezTo>
                    <a:pt x="948" y="619"/>
                    <a:pt x="959" y="619"/>
                    <a:pt x="970" y="617"/>
                  </a:cubicBezTo>
                  <a:lnTo>
                    <a:pt x="970" y="617"/>
                  </a:lnTo>
                  <a:lnTo>
                    <a:pt x="965" y="619"/>
                  </a:lnTo>
                  <a:cubicBezTo>
                    <a:pt x="929" y="643"/>
                    <a:pt x="893" y="643"/>
                    <a:pt x="917" y="643"/>
                  </a:cubicBezTo>
                  <a:lnTo>
                    <a:pt x="1000" y="643"/>
                  </a:lnTo>
                  <a:cubicBezTo>
                    <a:pt x="970" y="643"/>
                    <a:pt x="974" y="652"/>
                    <a:pt x="991" y="654"/>
                  </a:cubicBezTo>
                  <a:lnTo>
                    <a:pt x="991" y="654"/>
                  </a:lnTo>
                  <a:lnTo>
                    <a:pt x="989" y="655"/>
                  </a:lnTo>
                  <a:lnTo>
                    <a:pt x="1000" y="655"/>
                  </a:lnTo>
                  <a:cubicBezTo>
                    <a:pt x="981" y="655"/>
                    <a:pt x="932" y="670"/>
                    <a:pt x="943" y="670"/>
                  </a:cubicBezTo>
                  <a:cubicBezTo>
                    <a:pt x="946" y="670"/>
                    <a:pt x="953" y="669"/>
                    <a:pt x="965" y="667"/>
                  </a:cubicBezTo>
                  <a:lnTo>
                    <a:pt x="1024" y="667"/>
                  </a:lnTo>
                  <a:lnTo>
                    <a:pt x="965" y="679"/>
                  </a:lnTo>
                  <a:lnTo>
                    <a:pt x="1012" y="679"/>
                  </a:lnTo>
                  <a:cubicBezTo>
                    <a:pt x="989" y="679"/>
                    <a:pt x="953" y="691"/>
                    <a:pt x="965" y="691"/>
                  </a:cubicBezTo>
                  <a:cubicBezTo>
                    <a:pt x="966" y="691"/>
                    <a:pt x="968" y="692"/>
                    <a:pt x="969" y="693"/>
                  </a:cubicBezTo>
                  <a:lnTo>
                    <a:pt x="969" y="693"/>
                  </a:lnTo>
                  <a:cubicBezTo>
                    <a:pt x="951" y="694"/>
                    <a:pt x="935" y="697"/>
                    <a:pt x="941" y="703"/>
                  </a:cubicBezTo>
                  <a:lnTo>
                    <a:pt x="953" y="703"/>
                  </a:lnTo>
                  <a:cubicBezTo>
                    <a:pt x="941" y="703"/>
                    <a:pt x="1036" y="715"/>
                    <a:pt x="1048" y="715"/>
                  </a:cubicBezTo>
                  <a:cubicBezTo>
                    <a:pt x="1030" y="721"/>
                    <a:pt x="1012" y="724"/>
                    <a:pt x="994" y="724"/>
                  </a:cubicBezTo>
                  <a:cubicBezTo>
                    <a:pt x="977" y="724"/>
                    <a:pt x="959" y="721"/>
                    <a:pt x="941" y="715"/>
                  </a:cubicBezTo>
                  <a:lnTo>
                    <a:pt x="941" y="715"/>
                  </a:lnTo>
                  <a:cubicBezTo>
                    <a:pt x="941" y="715"/>
                    <a:pt x="965" y="726"/>
                    <a:pt x="965" y="726"/>
                  </a:cubicBezTo>
                  <a:cubicBezTo>
                    <a:pt x="965" y="730"/>
                    <a:pt x="965" y="732"/>
                    <a:pt x="965" y="732"/>
                  </a:cubicBezTo>
                  <a:cubicBezTo>
                    <a:pt x="966" y="732"/>
                    <a:pt x="966" y="731"/>
                    <a:pt x="968" y="729"/>
                  </a:cubicBezTo>
                  <a:lnTo>
                    <a:pt x="968" y="729"/>
                  </a:lnTo>
                  <a:cubicBezTo>
                    <a:pt x="969" y="731"/>
                    <a:pt x="972" y="734"/>
                    <a:pt x="977" y="738"/>
                  </a:cubicBezTo>
                  <a:cubicBezTo>
                    <a:pt x="989" y="750"/>
                    <a:pt x="1048" y="762"/>
                    <a:pt x="1012" y="762"/>
                  </a:cubicBezTo>
                  <a:cubicBezTo>
                    <a:pt x="983" y="747"/>
                    <a:pt x="949" y="737"/>
                    <a:pt x="939" y="737"/>
                  </a:cubicBezTo>
                  <a:cubicBezTo>
                    <a:pt x="932" y="737"/>
                    <a:pt x="935" y="741"/>
                    <a:pt x="953" y="750"/>
                  </a:cubicBezTo>
                  <a:cubicBezTo>
                    <a:pt x="1001" y="760"/>
                    <a:pt x="1049" y="777"/>
                    <a:pt x="1041" y="777"/>
                  </a:cubicBezTo>
                  <a:cubicBezTo>
                    <a:pt x="1039" y="777"/>
                    <a:pt x="1033" y="776"/>
                    <a:pt x="1024" y="774"/>
                  </a:cubicBezTo>
                  <a:lnTo>
                    <a:pt x="941" y="762"/>
                  </a:lnTo>
                  <a:cubicBezTo>
                    <a:pt x="929" y="762"/>
                    <a:pt x="965" y="774"/>
                    <a:pt x="953" y="774"/>
                  </a:cubicBezTo>
                  <a:cubicBezTo>
                    <a:pt x="941" y="774"/>
                    <a:pt x="929" y="762"/>
                    <a:pt x="905" y="762"/>
                  </a:cubicBezTo>
                  <a:lnTo>
                    <a:pt x="941" y="774"/>
                  </a:lnTo>
                  <a:cubicBezTo>
                    <a:pt x="953" y="780"/>
                    <a:pt x="955" y="782"/>
                    <a:pt x="952" y="782"/>
                  </a:cubicBezTo>
                  <a:cubicBezTo>
                    <a:pt x="942" y="782"/>
                    <a:pt x="882" y="762"/>
                    <a:pt x="881" y="762"/>
                  </a:cubicBezTo>
                  <a:lnTo>
                    <a:pt x="881" y="762"/>
                  </a:lnTo>
                  <a:cubicBezTo>
                    <a:pt x="882" y="762"/>
                    <a:pt x="985" y="800"/>
                    <a:pt x="974" y="800"/>
                  </a:cubicBezTo>
                  <a:cubicBezTo>
                    <a:pt x="973" y="800"/>
                    <a:pt x="970" y="799"/>
                    <a:pt x="965" y="798"/>
                  </a:cubicBezTo>
                  <a:cubicBezTo>
                    <a:pt x="947" y="792"/>
                    <a:pt x="938" y="789"/>
                    <a:pt x="932" y="789"/>
                  </a:cubicBezTo>
                  <a:cubicBezTo>
                    <a:pt x="926" y="789"/>
                    <a:pt x="923" y="792"/>
                    <a:pt x="917" y="798"/>
                  </a:cubicBezTo>
                  <a:lnTo>
                    <a:pt x="915" y="797"/>
                  </a:lnTo>
                  <a:lnTo>
                    <a:pt x="915" y="797"/>
                  </a:lnTo>
                  <a:cubicBezTo>
                    <a:pt x="917" y="799"/>
                    <a:pt x="915" y="801"/>
                    <a:pt x="928" y="809"/>
                  </a:cubicBezTo>
                  <a:lnTo>
                    <a:pt x="928" y="809"/>
                  </a:lnTo>
                  <a:cubicBezTo>
                    <a:pt x="927" y="808"/>
                    <a:pt x="925" y="808"/>
                    <a:pt x="924" y="808"/>
                  </a:cubicBezTo>
                  <a:cubicBezTo>
                    <a:pt x="917" y="808"/>
                    <a:pt x="917" y="815"/>
                    <a:pt x="917" y="822"/>
                  </a:cubicBezTo>
                  <a:cubicBezTo>
                    <a:pt x="929" y="822"/>
                    <a:pt x="929" y="822"/>
                    <a:pt x="941" y="834"/>
                  </a:cubicBezTo>
                  <a:lnTo>
                    <a:pt x="881" y="810"/>
                  </a:lnTo>
                  <a:lnTo>
                    <a:pt x="977" y="857"/>
                  </a:lnTo>
                  <a:lnTo>
                    <a:pt x="941" y="834"/>
                  </a:lnTo>
                  <a:lnTo>
                    <a:pt x="941" y="834"/>
                  </a:lnTo>
                  <a:cubicBezTo>
                    <a:pt x="965" y="846"/>
                    <a:pt x="1000" y="857"/>
                    <a:pt x="1012" y="881"/>
                  </a:cubicBezTo>
                  <a:lnTo>
                    <a:pt x="917" y="834"/>
                  </a:lnTo>
                  <a:cubicBezTo>
                    <a:pt x="905" y="834"/>
                    <a:pt x="941" y="846"/>
                    <a:pt x="953" y="857"/>
                  </a:cubicBezTo>
                  <a:cubicBezTo>
                    <a:pt x="961" y="861"/>
                    <a:pt x="963" y="863"/>
                    <a:pt x="963" y="863"/>
                  </a:cubicBezTo>
                  <a:cubicBezTo>
                    <a:pt x="962" y="863"/>
                    <a:pt x="949" y="857"/>
                    <a:pt x="941" y="857"/>
                  </a:cubicBezTo>
                  <a:lnTo>
                    <a:pt x="905" y="846"/>
                  </a:lnTo>
                  <a:lnTo>
                    <a:pt x="905" y="846"/>
                  </a:lnTo>
                  <a:cubicBezTo>
                    <a:pt x="905" y="846"/>
                    <a:pt x="914" y="851"/>
                    <a:pt x="925" y="857"/>
                  </a:cubicBezTo>
                  <a:lnTo>
                    <a:pt x="917" y="857"/>
                  </a:lnTo>
                  <a:cubicBezTo>
                    <a:pt x="917" y="857"/>
                    <a:pt x="924" y="872"/>
                    <a:pt x="927" y="878"/>
                  </a:cubicBezTo>
                  <a:lnTo>
                    <a:pt x="927" y="878"/>
                  </a:lnTo>
                  <a:cubicBezTo>
                    <a:pt x="924" y="877"/>
                    <a:pt x="920" y="876"/>
                    <a:pt x="918" y="876"/>
                  </a:cubicBezTo>
                  <a:cubicBezTo>
                    <a:pt x="914" y="876"/>
                    <a:pt x="913" y="877"/>
                    <a:pt x="917" y="881"/>
                  </a:cubicBezTo>
                  <a:lnTo>
                    <a:pt x="953" y="905"/>
                  </a:lnTo>
                  <a:cubicBezTo>
                    <a:pt x="933" y="895"/>
                    <a:pt x="917" y="887"/>
                    <a:pt x="905" y="881"/>
                  </a:cubicBezTo>
                  <a:lnTo>
                    <a:pt x="905" y="881"/>
                  </a:lnTo>
                  <a:cubicBezTo>
                    <a:pt x="905" y="881"/>
                    <a:pt x="881" y="881"/>
                    <a:pt x="905" y="893"/>
                  </a:cubicBezTo>
                  <a:cubicBezTo>
                    <a:pt x="905" y="893"/>
                    <a:pt x="916" y="902"/>
                    <a:pt x="928" y="911"/>
                  </a:cubicBezTo>
                  <a:lnTo>
                    <a:pt x="928" y="911"/>
                  </a:lnTo>
                  <a:lnTo>
                    <a:pt x="917" y="905"/>
                  </a:lnTo>
                  <a:cubicBezTo>
                    <a:pt x="881" y="893"/>
                    <a:pt x="869" y="893"/>
                    <a:pt x="869" y="893"/>
                  </a:cubicBezTo>
                  <a:lnTo>
                    <a:pt x="869" y="893"/>
                  </a:lnTo>
                  <a:cubicBezTo>
                    <a:pt x="881" y="905"/>
                    <a:pt x="905" y="929"/>
                    <a:pt x="905" y="929"/>
                  </a:cubicBezTo>
                  <a:cubicBezTo>
                    <a:pt x="905" y="929"/>
                    <a:pt x="911" y="941"/>
                    <a:pt x="928" y="957"/>
                  </a:cubicBezTo>
                  <a:lnTo>
                    <a:pt x="928" y="957"/>
                  </a:lnTo>
                  <a:cubicBezTo>
                    <a:pt x="910" y="944"/>
                    <a:pt x="889" y="930"/>
                    <a:pt x="885" y="930"/>
                  </a:cubicBezTo>
                  <a:lnTo>
                    <a:pt x="885" y="930"/>
                  </a:lnTo>
                  <a:cubicBezTo>
                    <a:pt x="883" y="930"/>
                    <a:pt x="885" y="933"/>
                    <a:pt x="893" y="941"/>
                  </a:cubicBezTo>
                  <a:cubicBezTo>
                    <a:pt x="924" y="964"/>
                    <a:pt x="949" y="982"/>
                    <a:pt x="970" y="998"/>
                  </a:cubicBezTo>
                  <a:lnTo>
                    <a:pt x="970" y="998"/>
                  </a:lnTo>
                  <a:cubicBezTo>
                    <a:pt x="964" y="990"/>
                    <a:pt x="958" y="982"/>
                    <a:pt x="953" y="977"/>
                  </a:cubicBezTo>
                  <a:lnTo>
                    <a:pt x="953" y="977"/>
                  </a:lnTo>
                  <a:cubicBezTo>
                    <a:pt x="965" y="988"/>
                    <a:pt x="989" y="1000"/>
                    <a:pt x="1000" y="1024"/>
                  </a:cubicBezTo>
                  <a:cubicBezTo>
                    <a:pt x="992" y="1016"/>
                    <a:pt x="982" y="1007"/>
                    <a:pt x="970" y="998"/>
                  </a:cubicBezTo>
                  <a:lnTo>
                    <a:pt x="970" y="998"/>
                  </a:lnTo>
                  <a:cubicBezTo>
                    <a:pt x="976" y="1005"/>
                    <a:pt x="983" y="1013"/>
                    <a:pt x="991" y="1019"/>
                  </a:cubicBezTo>
                  <a:lnTo>
                    <a:pt x="991" y="1019"/>
                  </a:lnTo>
                  <a:lnTo>
                    <a:pt x="941" y="988"/>
                  </a:lnTo>
                  <a:cubicBezTo>
                    <a:pt x="925" y="972"/>
                    <a:pt x="903" y="956"/>
                    <a:pt x="879" y="936"/>
                  </a:cubicBezTo>
                  <a:lnTo>
                    <a:pt x="879" y="936"/>
                  </a:lnTo>
                  <a:cubicBezTo>
                    <a:pt x="890" y="949"/>
                    <a:pt x="881" y="948"/>
                    <a:pt x="905" y="965"/>
                  </a:cubicBezTo>
                  <a:cubicBezTo>
                    <a:pt x="905" y="965"/>
                    <a:pt x="893" y="965"/>
                    <a:pt x="858" y="929"/>
                  </a:cubicBezTo>
                  <a:lnTo>
                    <a:pt x="858" y="929"/>
                  </a:lnTo>
                  <a:lnTo>
                    <a:pt x="846" y="917"/>
                  </a:lnTo>
                  <a:lnTo>
                    <a:pt x="846" y="917"/>
                  </a:lnTo>
                  <a:cubicBezTo>
                    <a:pt x="855" y="936"/>
                    <a:pt x="888" y="971"/>
                    <a:pt x="882" y="971"/>
                  </a:cubicBezTo>
                  <a:cubicBezTo>
                    <a:pt x="880" y="971"/>
                    <a:pt x="876" y="969"/>
                    <a:pt x="869" y="965"/>
                  </a:cubicBezTo>
                  <a:cubicBezTo>
                    <a:pt x="854" y="949"/>
                    <a:pt x="829" y="929"/>
                    <a:pt x="826" y="929"/>
                  </a:cubicBezTo>
                  <a:lnTo>
                    <a:pt x="826" y="929"/>
                  </a:lnTo>
                  <a:cubicBezTo>
                    <a:pt x="824" y="929"/>
                    <a:pt x="829" y="936"/>
                    <a:pt x="846" y="953"/>
                  </a:cubicBezTo>
                  <a:cubicBezTo>
                    <a:pt x="858" y="965"/>
                    <a:pt x="855" y="965"/>
                    <a:pt x="852" y="965"/>
                  </a:cubicBezTo>
                  <a:cubicBezTo>
                    <a:pt x="849" y="965"/>
                    <a:pt x="846" y="965"/>
                    <a:pt x="858" y="977"/>
                  </a:cubicBezTo>
                  <a:cubicBezTo>
                    <a:pt x="867" y="992"/>
                    <a:pt x="869" y="998"/>
                    <a:pt x="867" y="998"/>
                  </a:cubicBezTo>
                  <a:cubicBezTo>
                    <a:pt x="861" y="998"/>
                    <a:pt x="822" y="950"/>
                    <a:pt x="822" y="941"/>
                  </a:cubicBezTo>
                  <a:lnTo>
                    <a:pt x="822" y="941"/>
                  </a:lnTo>
                  <a:cubicBezTo>
                    <a:pt x="810" y="941"/>
                    <a:pt x="834" y="977"/>
                    <a:pt x="834" y="977"/>
                  </a:cubicBezTo>
                  <a:cubicBezTo>
                    <a:pt x="834" y="977"/>
                    <a:pt x="822" y="965"/>
                    <a:pt x="798" y="941"/>
                  </a:cubicBezTo>
                  <a:lnTo>
                    <a:pt x="798" y="941"/>
                  </a:lnTo>
                  <a:cubicBezTo>
                    <a:pt x="798" y="941"/>
                    <a:pt x="860" y="1016"/>
                    <a:pt x="858" y="1016"/>
                  </a:cubicBezTo>
                  <a:cubicBezTo>
                    <a:pt x="858" y="1016"/>
                    <a:pt x="851" y="1009"/>
                    <a:pt x="834" y="988"/>
                  </a:cubicBezTo>
                  <a:cubicBezTo>
                    <a:pt x="816" y="965"/>
                    <a:pt x="807" y="953"/>
                    <a:pt x="805" y="953"/>
                  </a:cubicBezTo>
                  <a:lnTo>
                    <a:pt x="805" y="953"/>
                  </a:lnTo>
                  <a:cubicBezTo>
                    <a:pt x="804" y="953"/>
                    <a:pt x="810" y="965"/>
                    <a:pt x="822" y="988"/>
                  </a:cubicBezTo>
                  <a:cubicBezTo>
                    <a:pt x="834" y="1006"/>
                    <a:pt x="843" y="1018"/>
                    <a:pt x="843" y="1018"/>
                  </a:cubicBezTo>
                  <a:cubicBezTo>
                    <a:pt x="843" y="1018"/>
                    <a:pt x="834" y="1006"/>
                    <a:pt x="810" y="977"/>
                  </a:cubicBezTo>
                  <a:cubicBezTo>
                    <a:pt x="803" y="970"/>
                    <a:pt x="800" y="967"/>
                    <a:pt x="798" y="967"/>
                  </a:cubicBezTo>
                  <a:lnTo>
                    <a:pt x="798" y="967"/>
                  </a:lnTo>
                  <a:cubicBezTo>
                    <a:pt x="792" y="967"/>
                    <a:pt x="804" y="992"/>
                    <a:pt x="805" y="992"/>
                  </a:cubicBezTo>
                  <a:cubicBezTo>
                    <a:pt x="805" y="992"/>
                    <a:pt x="804" y="988"/>
                    <a:pt x="798" y="977"/>
                  </a:cubicBezTo>
                  <a:lnTo>
                    <a:pt x="798" y="977"/>
                  </a:lnTo>
                  <a:cubicBezTo>
                    <a:pt x="814" y="1001"/>
                    <a:pt x="842" y="1048"/>
                    <a:pt x="838" y="1048"/>
                  </a:cubicBezTo>
                  <a:cubicBezTo>
                    <a:pt x="837" y="1048"/>
                    <a:pt x="829" y="1038"/>
                    <a:pt x="810" y="1012"/>
                  </a:cubicBezTo>
                  <a:cubicBezTo>
                    <a:pt x="793" y="982"/>
                    <a:pt x="787" y="972"/>
                    <a:pt x="785" y="972"/>
                  </a:cubicBezTo>
                  <a:lnTo>
                    <a:pt x="785" y="972"/>
                  </a:lnTo>
                  <a:cubicBezTo>
                    <a:pt x="783" y="972"/>
                    <a:pt x="798" y="1005"/>
                    <a:pt x="798" y="1012"/>
                  </a:cubicBezTo>
                  <a:cubicBezTo>
                    <a:pt x="798" y="1018"/>
                    <a:pt x="798" y="1021"/>
                    <a:pt x="797" y="1021"/>
                  </a:cubicBezTo>
                  <a:cubicBezTo>
                    <a:pt x="795" y="1021"/>
                    <a:pt x="792" y="1018"/>
                    <a:pt x="786" y="1012"/>
                  </a:cubicBezTo>
                  <a:cubicBezTo>
                    <a:pt x="782" y="1012"/>
                    <a:pt x="779" y="1009"/>
                    <a:pt x="777" y="1005"/>
                  </a:cubicBezTo>
                  <a:lnTo>
                    <a:pt x="777" y="1005"/>
                  </a:lnTo>
                  <a:cubicBezTo>
                    <a:pt x="778" y="1008"/>
                    <a:pt x="779" y="1012"/>
                    <a:pt x="781" y="1016"/>
                  </a:cubicBezTo>
                  <a:lnTo>
                    <a:pt x="781" y="1016"/>
                  </a:lnTo>
                  <a:cubicBezTo>
                    <a:pt x="773" y="1003"/>
                    <a:pt x="764" y="990"/>
                    <a:pt x="750" y="977"/>
                  </a:cubicBezTo>
                  <a:lnTo>
                    <a:pt x="750" y="977"/>
                  </a:lnTo>
                  <a:cubicBezTo>
                    <a:pt x="750" y="977"/>
                    <a:pt x="765" y="1012"/>
                    <a:pt x="760" y="1012"/>
                  </a:cubicBezTo>
                  <a:cubicBezTo>
                    <a:pt x="759" y="1012"/>
                    <a:pt x="756" y="1009"/>
                    <a:pt x="750" y="1000"/>
                  </a:cubicBezTo>
                  <a:lnTo>
                    <a:pt x="750" y="1000"/>
                  </a:lnTo>
                  <a:cubicBezTo>
                    <a:pt x="750" y="1000"/>
                    <a:pt x="750" y="1000"/>
                    <a:pt x="750" y="1000"/>
                  </a:cubicBezTo>
                  <a:cubicBezTo>
                    <a:pt x="748" y="996"/>
                    <a:pt x="748" y="995"/>
                    <a:pt x="747" y="995"/>
                  </a:cubicBezTo>
                  <a:lnTo>
                    <a:pt x="747" y="995"/>
                  </a:lnTo>
                  <a:cubicBezTo>
                    <a:pt x="747" y="995"/>
                    <a:pt x="749" y="1000"/>
                    <a:pt x="752" y="1008"/>
                  </a:cubicBezTo>
                  <a:lnTo>
                    <a:pt x="752" y="1008"/>
                  </a:lnTo>
                  <a:cubicBezTo>
                    <a:pt x="751" y="1006"/>
                    <a:pt x="750" y="1006"/>
                    <a:pt x="750" y="1006"/>
                  </a:cubicBezTo>
                  <a:lnTo>
                    <a:pt x="750" y="1006"/>
                  </a:lnTo>
                  <a:cubicBezTo>
                    <a:pt x="749" y="1006"/>
                    <a:pt x="751" y="1013"/>
                    <a:pt x="762" y="1035"/>
                  </a:cubicBezTo>
                  <a:lnTo>
                    <a:pt x="762" y="1035"/>
                  </a:lnTo>
                  <a:cubicBezTo>
                    <a:pt x="762" y="1036"/>
                    <a:pt x="762" y="1036"/>
                    <a:pt x="762" y="1036"/>
                  </a:cubicBezTo>
                  <a:cubicBezTo>
                    <a:pt x="750" y="1012"/>
                    <a:pt x="739" y="1000"/>
                    <a:pt x="727" y="977"/>
                  </a:cubicBezTo>
                  <a:lnTo>
                    <a:pt x="727" y="988"/>
                  </a:lnTo>
                  <a:cubicBezTo>
                    <a:pt x="739" y="1012"/>
                    <a:pt x="750" y="1048"/>
                    <a:pt x="762" y="1072"/>
                  </a:cubicBezTo>
                  <a:cubicBezTo>
                    <a:pt x="762" y="1072"/>
                    <a:pt x="750" y="1060"/>
                    <a:pt x="739" y="1024"/>
                  </a:cubicBezTo>
                  <a:lnTo>
                    <a:pt x="739" y="1024"/>
                  </a:lnTo>
                  <a:lnTo>
                    <a:pt x="762" y="1096"/>
                  </a:lnTo>
                  <a:lnTo>
                    <a:pt x="703" y="953"/>
                  </a:lnTo>
                  <a:lnTo>
                    <a:pt x="727" y="1036"/>
                  </a:lnTo>
                  <a:cubicBezTo>
                    <a:pt x="739" y="1066"/>
                    <a:pt x="739" y="1075"/>
                    <a:pt x="736" y="1075"/>
                  </a:cubicBezTo>
                  <a:cubicBezTo>
                    <a:pt x="733" y="1075"/>
                    <a:pt x="727" y="1066"/>
                    <a:pt x="727" y="1060"/>
                  </a:cubicBezTo>
                  <a:cubicBezTo>
                    <a:pt x="727" y="1053"/>
                    <a:pt x="723" y="1043"/>
                    <a:pt x="722" y="1043"/>
                  </a:cubicBezTo>
                  <a:lnTo>
                    <a:pt x="722" y="1043"/>
                  </a:lnTo>
                  <a:cubicBezTo>
                    <a:pt x="721" y="1043"/>
                    <a:pt x="721" y="1050"/>
                    <a:pt x="727" y="1072"/>
                  </a:cubicBezTo>
                  <a:lnTo>
                    <a:pt x="731" y="1084"/>
                  </a:lnTo>
                  <a:lnTo>
                    <a:pt x="731" y="1084"/>
                  </a:lnTo>
                  <a:cubicBezTo>
                    <a:pt x="726" y="1071"/>
                    <a:pt x="719" y="1057"/>
                    <a:pt x="715" y="1048"/>
                  </a:cubicBezTo>
                  <a:cubicBezTo>
                    <a:pt x="710" y="1038"/>
                    <a:pt x="705" y="1027"/>
                    <a:pt x="701" y="1017"/>
                  </a:cubicBezTo>
                  <a:lnTo>
                    <a:pt x="701" y="1017"/>
                  </a:lnTo>
                  <a:lnTo>
                    <a:pt x="727" y="1089"/>
                  </a:lnTo>
                  <a:lnTo>
                    <a:pt x="727" y="1089"/>
                  </a:lnTo>
                  <a:cubicBezTo>
                    <a:pt x="711" y="1048"/>
                    <a:pt x="703" y="1048"/>
                    <a:pt x="703" y="1048"/>
                  </a:cubicBezTo>
                  <a:lnTo>
                    <a:pt x="703" y="1048"/>
                  </a:lnTo>
                  <a:cubicBezTo>
                    <a:pt x="703" y="1072"/>
                    <a:pt x="715" y="1084"/>
                    <a:pt x="715" y="1107"/>
                  </a:cubicBezTo>
                  <a:cubicBezTo>
                    <a:pt x="715" y="1107"/>
                    <a:pt x="692" y="1031"/>
                    <a:pt x="689" y="1031"/>
                  </a:cubicBezTo>
                  <a:lnTo>
                    <a:pt x="689" y="1031"/>
                  </a:lnTo>
                  <a:cubicBezTo>
                    <a:pt x="688" y="1031"/>
                    <a:pt x="689" y="1036"/>
                    <a:pt x="691" y="1048"/>
                  </a:cubicBezTo>
                  <a:cubicBezTo>
                    <a:pt x="691" y="1057"/>
                    <a:pt x="698" y="1095"/>
                    <a:pt x="696" y="1095"/>
                  </a:cubicBezTo>
                  <a:cubicBezTo>
                    <a:pt x="695" y="1095"/>
                    <a:pt x="694" y="1092"/>
                    <a:pt x="691" y="1084"/>
                  </a:cubicBezTo>
                  <a:cubicBezTo>
                    <a:pt x="691" y="1060"/>
                    <a:pt x="679" y="1000"/>
                    <a:pt x="667" y="1000"/>
                  </a:cubicBezTo>
                  <a:cubicBezTo>
                    <a:pt x="667" y="1009"/>
                    <a:pt x="667" y="1029"/>
                    <a:pt x="667" y="1036"/>
                  </a:cubicBezTo>
                  <a:cubicBezTo>
                    <a:pt x="667" y="1024"/>
                    <a:pt x="655" y="1000"/>
                    <a:pt x="655" y="1000"/>
                  </a:cubicBezTo>
                  <a:lnTo>
                    <a:pt x="655" y="1000"/>
                  </a:lnTo>
                  <a:cubicBezTo>
                    <a:pt x="655" y="1024"/>
                    <a:pt x="667" y="1048"/>
                    <a:pt x="667" y="1084"/>
                  </a:cubicBezTo>
                  <a:lnTo>
                    <a:pt x="667" y="1084"/>
                  </a:lnTo>
                  <a:cubicBezTo>
                    <a:pt x="667" y="1084"/>
                    <a:pt x="667" y="1048"/>
                    <a:pt x="655" y="1036"/>
                  </a:cubicBezTo>
                  <a:lnTo>
                    <a:pt x="655" y="1036"/>
                  </a:lnTo>
                  <a:cubicBezTo>
                    <a:pt x="655" y="1060"/>
                    <a:pt x="667" y="1084"/>
                    <a:pt x="667" y="1107"/>
                  </a:cubicBezTo>
                  <a:lnTo>
                    <a:pt x="667" y="1131"/>
                  </a:lnTo>
                  <a:lnTo>
                    <a:pt x="667" y="1155"/>
                  </a:lnTo>
                  <a:cubicBezTo>
                    <a:pt x="667" y="1146"/>
                    <a:pt x="660" y="1092"/>
                    <a:pt x="657" y="1070"/>
                  </a:cubicBezTo>
                  <a:lnTo>
                    <a:pt x="657" y="1070"/>
                  </a:lnTo>
                  <a:cubicBezTo>
                    <a:pt x="656" y="1059"/>
                    <a:pt x="655" y="1051"/>
                    <a:pt x="655" y="1048"/>
                  </a:cubicBezTo>
                  <a:cubicBezTo>
                    <a:pt x="643" y="1048"/>
                    <a:pt x="655" y="1048"/>
                    <a:pt x="655" y="1060"/>
                  </a:cubicBezTo>
                  <a:cubicBezTo>
                    <a:pt x="655" y="1084"/>
                    <a:pt x="655" y="1107"/>
                    <a:pt x="655" y="1131"/>
                  </a:cubicBezTo>
                  <a:cubicBezTo>
                    <a:pt x="655" y="1137"/>
                    <a:pt x="655" y="1140"/>
                    <a:pt x="655" y="1141"/>
                  </a:cubicBezTo>
                  <a:lnTo>
                    <a:pt x="655" y="1141"/>
                  </a:lnTo>
                  <a:cubicBezTo>
                    <a:pt x="654" y="1137"/>
                    <a:pt x="653" y="1133"/>
                    <a:pt x="652" y="1131"/>
                  </a:cubicBezTo>
                  <a:lnTo>
                    <a:pt x="652" y="1131"/>
                  </a:lnTo>
                  <a:cubicBezTo>
                    <a:pt x="653" y="1137"/>
                    <a:pt x="654" y="1141"/>
                    <a:pt x="654" y="1141"/>
                  </a:cubicBezTo>
                  <a:cubicBezTo>
                    <a:pt x="655" y="1141"/>
                    <a:pt x="655" y="1141"/>
                    <a:pt x="655" y="1141"/>
                  </a:cubicBezTo>
                  <a:lnTo>
                    <a:pt x="655" y="1141"/>
                  </a:lnTo>
                  <a:cubicBezTo>
                    <a:pt x="655" y="1142"/>
                    <a:pt x="655" y="1142"/>
                    <a:pt x="655" y="1143"/>
                  </a:cubicBezTo>
                  <a:cubicBezTo>
                    <a:pt x="655" y="1167"/>
                    <a:pt x="655" y="1203"/>
                    <a:pt x="667" y="1227"/>
                  </a:cubicBezTo>
                  <a:lnTo>
                    <a:pt x="667" y="1215"/>
                  </a:lnTo>
                  <a:cubicBezTo>
                    <a:pt x="667" y="1210"/>
                    <a:pt x="667" y="1200"/>
                    <a:pt x="666" y="1188"/>
                  </a:cubicBezTo>
                  <a:lnTo>
                    <a:pt x="666" y="1188"/>
                  </a:lnTo>
                  <a:cubicBezTo>
                    <a:pt x="667" y="1193"/>
                    <a:pt x="667" y="1198"/>
                    <a:pt x="667" y="1203"/>
                  </a:cubicBezTo>
                  <a:cubicBezTo>
                    <a:pt x="667" y="1234"/>
                    <a:pt x="672" y="1240"/>
                    <a:pt x="679" y="1240"/>
                  </a:cubicBezTo>
                  <a:cubicBezTo>
                    <a:pt x="683" y="1240"/>
                    <a:pt x="686" y="1239"/>
                    <a:pt x="690" y="1238"/>
                  </a:cubicBezTo>
                  <a:lnTo>
                    <a:pt x="690" y="1238"/>
                  </a:lnTo>
                  <a:cubicBezTo>
                    <a:pt x="691" y="1244"/>
                    <a:pt x="691" y="1249"/>
                    <a:pt x="691" y="1250"/>
                  </a:cubicBezTo>
                  <a:cubicBezTo>
                    <a:pt x="703" y="1262"/>
                    <a:pt x="703" y="1274"/>
                    <a:pt x="715" y="1274"/>
                  </a:cubicBezTo>
                  <a:cubicBezTo>
                    <a:pt x="715" y="1274"/>
                    <a:pt x="727" y="1262"/>
                    <a:pt x="727" y="1238"/>
                  </a:cubicBezTo>
                  <a:cubicBezTo>
                    <a:pt x="727" y="1227"/>
                    <a:pt x="727" y="1203"/>
                    <a:pt x="727" y="1191"/>
                  </a:cubicBezTo>
                  <a:cubicBezTo>
                    <a:pt x="727" y="1202"/>
                    <a:pt x="737" y="1299"/>
                    <a:pt x="738" y="1299"/>
                  </a:cubicBezTo>
                  <a:cubicBezTo>
                    <a:pt x="738" y="1299"/>
                    <a:pt x="739" y="1299"/>
                    <a:pt x="739" y="1298"/>
                  </a:cubicBezTo>
                  <a:cubicBezTo>
                    <a:pt x="748" y="1268"/>
                    <a:pt x="750" y="1239"/>
                    <a:pt x="744" y="1209"/>
                  </a:cubicBezTo>
                  <a:lnTo>
                    <a:pt x="744" y="1209"/>
                  </a:lnTo>
                  <a:cubicBezTo>
                    <a:pt x="754" y="1242"/>
                    <a:pt x="762" y="1250"/>
                    <a:pt x="762" y="1250"/>
                  </a:cubicBezTo>
                  <a:cubicBezTo>
                    <a:pt x="762" y="1250"/>
                    <a:pt x="774" y="1250"/>
                    <a:pt x="774" y="1238"/>
                  </a:cubicBezTo>
                  <a:lnTo>
                    <a:pt x="774" y="1191"/>
                  </a:lnTo>
                  <a:cubicBezTo>
                    <a:pt x="774" y="1187"/>
                    <a:pt x="775" y="1185"/>
                    <a:pt x="775" y="1185"/>
                  </a:cubicBezTo>
                  <a:cubicBezTo>
                    <a:pt x="778" y="1185"/>
                    <a:pt x="790" y="1230"/>
                    <a:pt x="810" y="1250"/>
                  </a:cubicBezTo>
                  <a:cubicBezTo>
                    <a:pt x="813" y="1257"/>
                    <a:pt x="815" y="1260"/>
                    <a:pt x="815" y="1260"/>
                  </a:cubicBezTo>
                  <a:cubicBezTo>
                    <a:pt x="816" y="1260"/>
                    <a:pt x="810" y="1243"/>
                    <a:pt x="810" y="1227"/>
                  </a:cubicBezTo>
                  <a:cubicBezTo>
                    <a:pt x="822" y="1227"/>
                    <a:pt x="810" y="1203"/>
                    <a:pt x="810" y="1191"/>
                  </a:cubicBezTo>
                  <a:lnTo>
                    <a:pt x="810" y="1191"/>
                  </a:lnTo>
                  <a:cubicBezTo>
                    <a:pt x="810" y="1191"/>
                    <a:pt x="822" y="1203"/>
                    <a:pt x="834" y="1215"/>
                  </a:cubicBezTo>
                  <a:cubicBezTo>
                    <a:pt x="834" y="1215"/>
                    <a:pt x="846" y="1215"/>
                    <a:pt x="834" y="1203"/>
                  </a:cubicBezTo>
                  <a:cubicBezTo>
                    <a:pt x="822" y="1191"/>
                    <a:pt x="846" y="1191"/>
                    <a:pt x="846" y="1191"/>
                  </a:cubicBezTo>
                  <a:cubicBezTo>
                    <a:pt x="846" y="1179"/>
                    <a:pt x="846" y="1131"/>
                    <a:pt x="846" y="1131"/>
                  </a:cubicBezTo>
                  <a:lnTo>
                    <a:pt x="858" y="1155"/>
                  </a:lnTo>
                  <a:lnTo>
                    <a:pt x="869" y="1155"/>
                  </a:lnTo>
                  <a:lnTo>
                    <a:pt x="846" y="1096"/>
                  </a:lnTo>
                  <a:lnTo>
                    <a:pt x="869" y="1143"/>
                  </a:lnTo>
                  <a:cubicBezTo>
                    <a:pt x="869" y="1147"/>
                    <a:pt x="871" y="1149"/>
                    <a:pt x="873" y="1149"/>
                  </a:cubicBezTo>
                  <a:cubicBezTo>
                    <a:pt x="876" y="1149"/>
                    <a:pt x="881" y="1143"/>
                    <a:pt x="881" y="1143"/>
                  </a:cubicBezTo>
                  <a:cubicBezTo>
                    <a:pt x="881" y="1143"/>
                    <a:pt x="876" y="1122"/>
                    <a:pt x="880" y="1122"/>
                  </a:cubicBezTo>
                  <a:lnTo>
                    <a:pt x="880" y="1122"/>
                  </a:lnTo>
                  <a:cubicBezTo>
                    <a:pt x="881" y="1122"/>
                    <a:pt x="885" y="1127"/>
                    <a:pt x="893" y="1143"/>
                  </a:cubicBezTo>
                  <a:lnTo>
                    <a:pt x="869" y="1096"/>
                  </a:lnTo>
                  <a:lnTo>
                    <a:pt x="869" y="1096"/>
                  </a:lnTo>
                  <a:cubicBezTo>
                    <a:pt x="893" y="1131"/>
                    <a:pt x="893" y="1131"/>
                    <a:pt x="905" y="1131"/>
                  </a:cubicBezTo>
                  <a:cubicBezTo>
                    <a:pt x="905" y="1131"/>
                    <a:pt x="905" y="1131"/>
                    <a:pt x="905" y="1119"/>
                  </a:cubicBezTo>
                  <a:lnTo>
                    <a:pt x="893" y="1108"/>
                  </a:lnTo>
                  <a:lnTo>
                    <a:pt x="893" y="1108"/>
                  </a:lnTo>
                  <a:cubicBezTo>
                    <a:pt x="894" y="1108"/>
                    <a:pt x="909" y="1123"/>
                    <a:pt x="915" y="1123"/>
                  </a:cubicBezTo>
                  <a:cubicBezTo>
                    <a:pt x="916" y="1123"/>
                    <a:pt x="917" y="1122"/>
                    <a:pt x="917" y="1119"/>
                  </a:cubicBezTo>
                  <a:cubicBezTo>
                    <a:pt x="922" y="1119"/>
                    <a:pt x="923" y="1117"/>
                    <a:pt x="925" y="1117"/>
                  </a:cubicBezTo>
                  <a:cubicBezTo>
                    <a:pt x="927" y="1117"/>
                    <a:pt x="931" y="1122"/>
                    <a:pt x="953" y="1143"/>
                  </a:cubicBezTo>
                  <a:cubicBezTo>
                    <a:pt x="953" y="1143"/>
                    <a:pt x="917" y="1096"/>
                    <a:pt x="905" y="1072"/>
                  </a:cubicBezTo>
                  <a:cubicBezTo>
                    <a:pt x="905" y="1070"/>
                    <a:pt x="905" y="1070"/>
                    <a:pt x="906" y="1070"/>
                  </a:cubicBezTo>
                  <a:cubicBezTo>
                    <a:pt x="910" y="1070"/>
                    <a:pt x="930" y="1109"/>
                    <a:pt x="941" y="1119"/>
                  </a:cubicBezTo>
                  <a:lnTo>
                    <a:pt x="953" y="1131"/>
                  </a:lnTo>
                  <a:cubicBezTo>
                    <a:pt x="962" y="1131"/>
                    <a:pt x="944" y="1091"/>
                    <a:pt x="944" y="1091"/>
                  </a:cubicBezTo>
                  <a:lnTo>
                    <a:pt x="944" y="1091"/>
                  </a:lnTo>
                  <a:cubicBezTo>
                    <a:pt x="945" y="1091"/>
                    <a:pt x="947" y="1096"/>
                    <a:pt x="953" y="1107"/>
                  </a:cubicBezTo>
                  <a:cubicBezTo>
                    <a:pt x="953" y="1105"/>
                    <a:pt x="950" y="1099"/>
                    <a:pt x="946" y="1091"/>
                  </a:cubicBezTo>
                  <a:lnTo>
                    <a:pt x="946" y="1091"/>
                  </a:lnTo>
                  <a:cubicBezTo>
                    <a:pt x="947" y="1093"/>
                    <a:pt x="948" y="1094"/>
                    <a:pt x="950" y="1094"/>
                  </a:cubicBezTo>
                  <a:cubicBezTo>
                    <a:pt x="951" y="1094"/>
                    <a:pt x="952" y="1092"/>
                    <a:pt x="953" y="1087"/>
                  </a:cubicBezTo>
                  <a:lnTo>
                    <a:pt x="953" y="1087"/>
                  </a:lnTo>
                  <a:cubicBezTo>
                    <a:pt x="956" y="1091"/>
                    <a:pt x="958" y="1094"/>
                    <a:pt x="958" y="1094"/>
                  </a:cubicBezTo>
                  <a:cubicBezTo>
                    <a:pt x="958" y="1094"/>
                    <a:pt x="957" y="1091"/>
                    <a:pt x="953" y="1084"/>
                  </a:cubicBezTo>
                  <a:cubicBezTo>
                    <a:pt x="941" y="1060"/>
                    <a:pt x="929" y="1048"/>
                    <a:pt x="918" y="1037"/>
                  </a:cubicBezTo>
                  <a:lnTo>
                    <a:pt x="918" y="1037"/>
                  </a:lnTo>
                  <a:lnTo>
                    <a:pt x="929" y="1048"/>
                  </a:lnTo>
                  <a:lnTo>
                    <a:pt x="941" y="1060"/>
                  </a:lnTo>
                  <a:cubicBezTo>
                    <a:pt x="947" y="1066"/>
                    <a:pt x="950" y="1069"/>
                    <a:pt x="951" y="1069"/>
                  </a:cubicBezTo>
                  <a:cubicBezTo>
                    <a:pt x="953" y="1069"/>
                    <a:pt x="953" y="1066"/>
                    <a:pt x="953" y="1060"/>
                  </a:cubicBezTo>
                  <a:lnTo>
                    <a:pt x="977" y="1096"/>
                  </a:lnTo>
                  <a:cubicBezTo>
                    <a:pt x="979" y="1093"/>
                    <a:pt x="982" y="1092"/>
                    <a:pt x="985" y="1092"/>
                  </a:cubicBezTo>
                  <a:cubicBezTo>
                    <a:pt x="998" y="1092"/>
                    <a:pt x="1015" y="1107"/>
                    <a:pt x="1024" y="1107"/>
                  </a:cubicBezTo>
                  <a:cubicBezTo>
                    <a:pt x="1025" y="1108"/>
                    <a:pt x="1025" y="1108"/>
                    <a:pt x="1025" y="1108"/>
                  </a:cubicBezTo>
                  <a:cubicBezTo>
                    <a:pt x="1026" y="1108"/>
                    <a:pt x="962" y="1037"/>
                    <a:pt x="964" y="1037"/>
                  </a:cubicBezTo>
                  <a:lnTo>
                    <a:pt x="964" y="1037"/>
                  </a:lnTo>
                  <a:cubicBezTo>
                    <a:pt x="965" y="1037"/>
                    <a:pt x="969" y="1040"/>
                    <a:pt x="977" y="1048"/>
                  </a:cubicBezTo>
                  <a:cubicBezTo>
                    <a:pt x="996" y="1067"/>
                    <a:pt x="1016" y="1087"/>
                    <a:pt x="1022" y="1087"/>
                  </a:cubicBezTo>
                  <a:cubicBezTo>
                    <a:pt x="1023" y="1087"/>
                    <a:pt x="1024" y="1086"/>
                    <a:pt x="1024" y="1084"/>
                  </a:cubicBezTo>
                  <a:cubicBezTo>
                    <a:pt x="1024" y="1066"/>
                    <a:pt x="993" y="1030"/>
                    <a:pt x="994" y="1030"/>
                  </a:cubicBezTo>
                  <a:lnTo>
                    <a:pt x="994" y="1030"/>
                  </a:lnTo>
                  <a:cubicBezTo>
                    <a:pt x="994" y="1030"/>
                    <a:pt x="999" y="1035"/>
                    <a:pt x="1012" y="1048"/>
                  </a:cubicBezTo>
                  <a:cubicBezTo>
                    <a:pt x="1028" y="1067"/>
                    <a:pt x="1034" y="1074"/>
                    <a:pt x="1036" y="1074"/>
                  </a:cubicBezTo>
                  <a:cubicBezTo>
                    <a:pt x="1039" y="1074"/>
                    <a:pt x="1020" y="1044"/>
                    <a:pt x="1012" y="1036"/>
                  </a:cubicBezTo>
                  <a:cubicBezTo>
                    <a:pt x="1006" y="1030"/>
                    <a:pt x="1005" y="1028"/>
                    <a:pt x="1006" y="1028"/>
                  </a:cubicBezTo>
                  <a:lnTo>
                    <a:pt x="1006" y="1028"/>
                  </a:lnTo>
                  <a:cubicBezTo>
                    <a:pt x="1010" y="1028"/>
                    <a:pt x="1039" y="1048"/>
                    <a:pt x="1048" y="1048"/>
                  </a:cubicBezTo>
                  <a:cubicBezTo>
                    <a:pt x="1058" y="1048"/>
                    <a:pt x="1009" y="1006"/>
                    <a:pt x="979" y="978"/>
                  </a:cubicBezTo>
                  <a:lnTo>
                    <a:pt x="979" y="978"/>
                  </a:lnTo>
                  <a:lnTo>
                    <a:pt x="996" y="990"/>
                  </a:lnTo>
                  <a:lnTo>
                    <a:pt x="996" y="990"/>
                  </a:lnTo>
                  <a:cubicBezTo>
                    <a:pt x="994" y="988"/>
                    <a:pt x="992" y="986"/>
                    <a:pt x="989" y="984"/>
                  </a:cubicBezTo>
                  <a:lnTo>
                    <a:pt x="989" y="984"/>
                  </a:lnTo>
                  <a:cubicBezTo>
                    <a:pt x="996" y="988"/>
                    <a:pt x="1002" y="993"/>
                    <a:pt x="1009" y="998"/>
                  </a:cubicBezTo>
                  <a:lnTo>
                    <a:pt x="1009" y="998"/>
                  </a:lnTo>
                  <a:lnTo>
                    <a:pt x="996" y="990"/>
                  </a:lnTo>
                  <a:lnTo>
                    <a:pt x="996" y="990"/>
                  </a:lnTo>
                  <a:cubicBezTo>
                    <a:pt x="1007" y="998"/>
                    <a:pt x="1016" y="1005"/>
                    <a:pt x="1017" y="1005"/>
                  </a:cubicBezTo>
                  <a:cubicBezTo>
                    <a:pt x="1017" y="1005"/>
                    <a:pt x="1016" y="1004"/>
                    <a:pt x="1014" y="1002"/>
                  </a:cubicBezTo>
                  <a:lnTo>
                    <a:pt x="1014" y="1002"/>
                  </a:lnTo>
                  <a:cubicBezTo>
                    <a:pt x="1027" y="1012"/>
                    <a:pt x="1042" y="1024"/>
                    <a:pt x="1060" y="1036"/>
                  </a:cubicBezTo>
                  <a:cubicBezTo>
                    <a:pt x="1084" y="1036"/>
                    <a:pt x="1084" y="1036"/>
                    <a:pt x="1072" y="1000"/>
                  </a:cubicBezTo>
                  <a:cubicBezTo>
                    <a:pt x="1071" y="999"/>
                    <a:pt x="1071" y="999"/>
                    <a:pt x="1071" y="998"/>
                  </a:cubicBezTo>
                  <a:lnTo>
                    <a:pt x="1071" y="998"/>
                  </a:lnTo>
                  <a:cubicBezTo>
                    <a:pt x="1092" y="1014"/>
                    <a:pt x="1120" y="1036"/>
                    <a:pt x="1120" y="1036"/>
                  </a:cubicBezTo>
                  <a:cubicBezTo>
                    <a:pt x="1120" y="1036"/>
                    <a:pt x="1062" y="986"/>
                    <a:pt x="1070" y="986"/>
                  </a:cubicBezTo>
                  <a:lnTo>
                    <a:pt x="1070" y="986"/>
                  </a:lnTo>
                  <a:cubicBezTo>
                    <a:pt x="1072" y="986"/>
                    <a:pt x="1080" y="990"/>
                    <a:pt x="1096" y="1000"/>
                  </a:cubicBezTo>
                  <a:cubicBezTo>
                    <a:pt x="1096" y="1000"/>
                    <a:pt x="1058" y="955"/>
                    <a:pt x="1073" y="955"/>
                  </a:cubicBezTo>
                  <a:cubicBezTo>
                    <a:pt x="1077" y="955"/>
                    <a:pt x="1084" y="957"/>
                    <a:pt x="1096" y="965"/>
                  </a:cubicBezTo>
                  <a:lnTo>
                    <a:pt x="1012" y="905"/>
                  </a:lnTo>
                  <a:lnTo>
                    <a:pt x="1012" y="905"/>
                  </a:lnTo>
                  <a:cubicBezTo>
                    <a:pt x="1060" y="929"/>
                    <a:pt x="1072" y="929"/>
                    <a:pt x="1072" y="929"/>
                  </a:cubicBezTo>
                  <a:cubicBezTo>
                    <a:pt x="1094" y="940"/>
                    <a:pt x="1115" y="951"/>
                    <a:pt x="1137" y="961"/>
                  </a:cubicBezTo>
                  <a:lnTo>
                    <a:pt x="1137" y="961"/>
                  </a:lnTo>
                  <a:cubicBezTo>
                    <a:pt x="1116" y="947"/>
                    <a:pt x="1060" y="905"/>
                    <a:pt x="1060" y="905"/>
                  </a:cubicBezTo>
                  <a:lnTo>
                    <a:pt x="1060" y="905"/>
                  </a:lnTo>
                  <a:lnTo>
                    <a:pt x="1155" y="965"/>
                  </a:lnTo>
                  <a:cubicBezTo>
                    <a:pt x="1167" y="965"/>
                    <a:pt x="1143" y="941"/>
                    <a:pt x="1108" y="929"/>
                  </a:cubicBezTo>
                  <a:cubicBezTo>
                    <a:pt x="1096" y="917"/>
                    <a:pt x="1084" y="905"/>
                    <a:pt x="1060" y="893"/>
                  </a:cubicBezTo>
                  <a:lnTo>
                    <a:pt x="1060" y="893"/>
                  </a:lnTo>
                  <a:lnTo>
                    <a:pt x="1084" y="905"/>
                  </a:lnTo>
                  <a:lnTo>
                    <a:pt x="1191" y="965"/>
                  </a:lnTo>
                  <a:lnTo>
                    <a:pt x="1155" y="929"/>
                  </a:lnTo>
                  <a:cubicBezTo>
                    <a:pt x="1131" y="917"/>
                    <a:pt x="1131" y="917"/>
                    <a:pt x="1131" y="917"/>
                  </a:cubicBezTo>
                  <a:cubicBezTo>
                    <a:pt x="1131" y="913"/>
                    <a:pt x="1133" y="912"/>
                    <a:pt x="1135" y="912"/>
                  </a:cubicBezTo>
                  <a:cubicBezTo>
                    <a:pt x="1135" y="912"/>
                    <a:pt x="1136" y="912"/>
                    <a:pt x="1137" y="913"/>
                  </a:cubicBezTo>
                  <a:lnTo>
                    <a:pt x="1137" y="913"/>
                  </a:lnTo>
                  <a:lnTo>
                    <a:pt x="1096" y="881"/>
                  </a:lnTo>
                  <a:cubicBezTo>
                    <a:pt x="1092" y="880"/>
                    <a:pt x="1091" y="879"/>
                    <a:pt x="1091" y="879"/>
                  </a:cubicBezTo>
                  <a:lnTo>
                    <a:pt x="1091" y="879"/>
                  </a:lnTo>
                  <a:cubicBezTo>
                    <a:pt x="1093" y="879"/>
                    <a:pt x="1103" y="883"/>
                    <a:pt x="1114" y="887"/>
                  </a:cubicBezTo>
                  <a:lnTo>
                    <a:pt x="1114" y="887"/>
                  </a:lnTo>
                  <a:cubicBezTo>
                    <a:pt x="1128" y="896"/>
                    <a:pt x="1143" y="905"/>
                    <a:pt x="1143" y="905"/>
                  </a:cubicBezTo>
                  <a:cubicBezTo>
                    <a:pt x="1155" y="893"/>
                    <a:pt x="1143" y="893"/>
                    <a:pt x="1108" y="869"/>
                  </a:cubicBezTo>
                  <a:lnTo>
                    <a:pt x="1108" y="869"/>
                  </a:lnTo>
                  <a:cubicBezTo>
                    <a:pt x="1131" y="881"/>
                    <a:pt x="1146" y="885"/>
                    <a:pt x="1155" y="885"/>
                  </a:cubicBezTo>
                  <a:cubicBezTo>
                    <a:pt x="1172" y="885"/>
                    <a:pt x="1167" y="869"/>
                    <a:pt x="1167" y="869"/>
                  </a:cubicBezTo>
                  <a:cubicBezTo>
                    <a:pt x="1167" y="869"/>
                    <a:pt x="1150" y="858"/>
                    <a:pt x="1124" y="847"/>
                  </a:cubicBezTo>
                  <a:lnTo>
                    <a:pt x="1124" y="847"/>
                  </a:lnTo>
                  <a:cubicBezTo>
                    <a:pt x="1158" y="857"/>
                    <a:pt x="1182" y="859"/>
                    <a:pt x="1196" y="859"/>
                  </a:cubicBezTo>
                  <a:cubicBezTo>
                    <a:pt x="1209" y="859"/>
                    <a:pt x="1215" y="857"/>
                    <a:pt x="1215" y="857"/>
                  </a:cubicBezTo>
                  <a:cubicBezTo>
                    <a:pt x="1215" y="846"/>
                    <a:pt x="1215" y="846"/>
                    <a:pt x="1191" y="834"/>
                  </a:cubicBezTo>
                  <a:cubicBezTo>
                    <a:pt x="1167" y="822"/>
                    <a:pt x="1131" y="810"/>
                    <a:pt x="1131" y="798"/>
                  </a:cubicBezTo>
                  <a:lnTo>
                    <a:pt x="1131" y="798"/>
                  </a:lnTo>
                  <a:cubicBezTo>
                    <a:pt x="1131" y="798"/>
                    <a:pt x="1175" y="824"/>
                    <a:pt x="1188" y="824"/>
                  </a:cubicBezTo>
                  <a:cubicBezTo>
                    <a:pt x="1190" y="824"/>
                    <a:pt x="1191" y="823"/>
                    <a:pt x="1191" y="822"/>
                  </a:cubicBezTo>
                  <a:cubicBezTo>
                    <a:pt x="1191" y="810"/>
                    <a:pt x="1191" y="810"/>
                    <a:pt x="1191" y="798"/>
                  </a:cubicBezTo>
                  <a:cubicBezTo>
                    <a:pt x="1191" y="798"/>
                    <a:pt x="1191" y="786"/>
                    <a:pt x="1120" y="774"/>
                  </a:cubicBezTo>
                  <a:cubicBezTo>
                    <a:pt x="1150" y="774"/>
                    <a:pt x="1172" y="783"/>
                    <a:pt x="1200" y="793"/>
                  </a:cubicBezTo>
                  <a:lnTo>
                    <a:pt x="1200" y="793"/>
                  </a:lnTo>
                  <a:cubicBezTo>
                    <a:pt x="1199" y="790"/>
                    <a:pt x="1203" y="786"/>
                    <a:pt x="1203" y="786"/>
                  </a:cubicBezTo>
                  <a:cubicBezTo>
                    <a:pt x="1203" y="774"/>
                    <a:pt x="1167" y="774"/>
                    <a:pt x="1155" y="762"/>
                  </a:cubicBezTo>
                  <a:lnTo>
                    <a:pt x="1203" y="762"/>
                  </a:lnTo>
                  <a:cubicBezTo>
                    <a:pt x="1203" y="762"/>
                    <a:pt x="1191" y="762"/>
                    <a:pt x="1167" y="750"/>
                  </a:cubicBezTo>
                  <a:lnTo>
                    <a:pt x="1191" y="750"/>
                  </a:lnTo>
                  <a:lnTo>
                    <a:pt x="1155" y="726"/>
                  </a:lnTo>
                  <a:cubicBezTo>
                    <a:pt x="1131" y="715"/>
                    <a:pt x="1120" y="715"/>
                    <a:pt x="1155" y="715"/>
                  </a:cubicBezTo>
                  <a:lnTo>
                    <a:pt x="1227" y="715"/>
                  </a:lnTo>
                  <a:cubicBezTo>
                    <a:pt x="1239" y="715"/>
                    <a:pt x="1250" y="715"/>
                    <a:pt x="1250" y="703"/>
                  </a:cubicBezTo>
                  <a:cubicBezTo>
                    <a:pt x="1254" y="699"/>
                    <a:pt x="1253" y="697"/>
                    <a:pt x="1249" y="697"/>
                  </a:cubicBezTo>
                  <a:cubicBezTo>
                    <a:pt x="1240" y="697"/>
                    <a:pt x="1219" y="703"/>
                    <a:pt x="1203" y="703"/>
                  </a:cubicBezTo>
                  <a:lnTo>
                    <a:pt x="1179" y="703"/>
                  </a:lnTo>
                  <a:cubicBezTo>
                    <a:pt x="1274" y="703"/>
                    <a:pt x="1203" y="691"/>
                    <a:pt x="1203" y="679"/>
                  </a:cubicBezTo>
                  <a:lnTo>
                    <a:pt x="1227" y="679"/>
                  </a:lnTo>
                  <a:cubicBezTo>
                    <a:pt x="1239" y="679"/>
                    <a:pt x="1239" y="679"/>
                    <a:pt x="1239" y="667"/>
                  </a:cubicBezTo>
                  <a:cubicBezTo>
                    <a:pt x="1239" y="667"/>
                    <a:pt x="1227" y="643"/>
                    <a:pt x="1274" y="643"/>
                  </a:cubicBezTo>
                  <a:lnTo>
                    <a:pt x="1155" y="643"/>
                  </a:lnTo>
                  <a:lnTo>
                    <a:pt x="1239" y="631"/>
                  </a:lnTo>
                  <a:cubicBezTo>
                    <a:pt x="1262" y="631"/>
                    <a:pt x="1262" y="631"/>
                    <a:pt x="1239" y="619"/>
                  </a:cubicBezTo>
                  <a:lnTo>
                    <a:pt x="1250" y="619"/>
                  </a:lnTo>
                  <a:cubicBezTo>
                    <a:pt x="1258" y="615"/>
                    <a:pt x="1249" y="614"/>
                    <a:pt x="1233" y="614"/>
                  </a:cubicBezTo>
                  <a:cubicBezTo>
                    <a:pt x="1202" y="614"/>
                    <a:pt x="1143" y="619"/>
                    <a:pt x="1143" y="619"/>
                  </a:cubicBezTo>
                  <a:cubicBezTo>
                    <a:pt x="1143" y="619"/>
                    <a:pt x="1239" y="607"/>
                    <a:pt x="1250" y="596"/>
                  </a:cubicBezTo>
                  <a:cubicBezTo>
                    <a:pt x="1262" y="596"/>
                    <a:pt x="1179" y="596"/>
                    <a:pt x="1167" y="584"/>
                  </a:cubicBezTo>
                  <a:cubicBezTo>
                    <a:pt x="1154" y="584"/>
                    <a:pt x="1144" y="584"/>
                    <a:pt x="1147" y="582"/>
                  </a:cubicBezTo>
                  <a:lnTo>
                    <a:pt x="1147" y="582"/>
                  </a:lnTo>
                  <a:cubicBezTo>
                    <a:pt x="1140" y="583"/>
                    <a:pt x="1135" y="584"/>
                    <a:pt x="1131" y="584"/>
                  </a:cubicBezTo>
                  <a:cubicBezTo>
                    <a:pt x="1120" y="584"/>
                    <a:pt x="1250" y="548"/>
                    <a:pt x="1215" y="548"/>
                  </a:cubicBezTo>
                  <a:lnTo>
                    <a:pt x="1215" y="548"/>
                  </a:lnTo>
                  <a:lnTo>
                    <a:pt x="1131" y="572"/>
                  </a:lnTo>
                  <a:lnTo>
                    <a:pt x="1084" y="572"/>
                  </a:lnTo>
                  <a:cubicBezTo>
                    <a:pt x="1143" y="548"/>
                    <a:pt x="1179" y="548"/>
                    <a:pt x="1179" y="536"/>
                  </a:cubicBezTo>
                  <a:lnTo>
                    <a:pt x="1108" y="536"/>
                  </a:lnTo>
                  <a:lnTo>
                    <a:pt x="1179" y="524"/>
                  </a:lnTo>
                  <a:cubicBezTo>
                    <a:pt x="1203" y="512"/>
                    <a:pt x="1215" y="500"/>
                    <a:pt x="1203" y="500"/>
                  </a:cubicBezTo>
                  <a:cubicBezTo>
                    <a:pt x="1195" y="500"/>
                    <a:pt x="1139" y="516"/>
                    <a:pt x="1131" y="516"/>
                  </a:cubicBezTo>
                  <a:cubicBezTo>
                    <a:pt x="1127" y="516"/>
                    <a:pt x="1135" y="512"/>
                    <a:pt x="1167" y="500"/>
                  </a:cubicBezTo>
                  <a:cubicBezTo>
                    <a:pt x="1199" y="492"/>
                    <a:pt x="1207" y="490"/>
                    <a:pt x="1203" y="490"/>
                  </a:cubicBezTo>
                  <a:cubicBezTo>
                    <a:pt x="1196" y="490"/>
                    <a:pt x="1143" y="500"/>
                    <a:pt x="1143" y="500"/>
                  </a:cubicBezTo>
                  <a:cubicBezTo>
                    <a:pt x="1143" y="500"/>
                    <a:pt x="1203" y="476"/>
                    <a:pt x="1179" y="476"/>
                  </a:cubicBezTo>
                  <a:lnTo>
                    <a:pt x="1120" y="500"/>
                  </a:lnTo>
                  <a:cubicBezTo>
                    <a:pt x="1143" y="488"/>
                    <a:pt x="1167" y="476"/>
                    <a:pt x="1191" y="465"/>
                  </a:cubicBezTo>
                  <a:cubicBezTo>
                    <a:pt x="1191" y="465"/>
                    <a:pt x="1196" y="459"/>
                    <a:pt x="1193" y="459"/>
                  </a:cubicBezTo>
                  <a:cubicBezTo>
                    <a:pt x="1191" y="459"/>
                    <a:pt x="1187" y="461"/>
                    <a:pt x="1179" y="465"/>
                  </a:cubicBezTo>
                  <a:cubicBezTo>
                    <a:pt x="1167" y="472"/>
                    <a:pt x="1161" y="475"/>
                    <a:pt x="1157" y="475"/>
                  </a:cubicBezTo>
                  <a:cubicBezTo>
                    <a:pt x="1150" y="475"/>
                    <a:pt x="1155" y="465"/>
                    <a:pt x="1155" y="465"/>
                  </a:cubicBezTo>
                  <a:lnTo>
                    <a:pt x="1155" y="465"/>
                  </a:lnTo>
                  <a:cubicBezTo>
                    <a:pt x="1155" y="465"/>
                    <a:pt x="1155" y="465"/>
                    <a:pt x="1155" y="465"/>
                  </a:cubicBezTo>
                  <a:lnTo>
                    <a:pt x="1131" y="465"/>
                  </a:lnTo>
                  <a:lnTo>
                    <a:pt x="1096" y="476"/>
                  </a:lnTo>
                  <a:cubicBezTo>
                    <a:pt x="1084" y="482"/>
                    <a:pt x="1078" y="485"/>
                    <a:pt x="1075" y="485"/>
                  </a:cubicBezTo>
                  <a:cubicBezTo>
                    <a:pt x="1072" y="485"/>
                    <a:pt x="1072" y="482"/>
                    <a:pt x="1072" y="476"/>
                  </a:cubicBezTo>
                  <a:lnTo>
                    <a:pt x="1120" y="453"/>
                  </a:lnTo>
                  <a:cubicBezTo>
                    <a:pt x="1112" y="453"/>
                    <a:pt x="1098" y="458"/>
                    <a:pt x="1090" y="458"/>
                  </a:cubicBezTo>
                  <a:cubicBezTo>
                    <a:pt x="1086" y="458"/>
                    <a:pt x="1084" y="457"/>
                    <a:pt x="1084" y="453"/>
                  </a:cubicBezTo>
                  <a:cubicBezTo>
                    <a:pt x="1097" y="446"/>
                    <a:pt x="1110" y="443"/>
                    <a:pt x="1121" y="440"/>
                  </a:cubicBezTo>
                  <a:lnTo>
                    <a:pt x="1121" y="440"/>
                  </a:lnTo>
                  <a:cubicBezTo>
                    <a:pt x="1120" y="440"/>
                    <a:pt x="1120" y="441"/>
                    <a:pt x="1120" y="441"/>
                  </a:cubicBezTo>
                  <a:cubicBezTo>
                    <a:pt x="1120" y="441"/>
                    <a:pt x="1120" y="444"/>
                    <a:pt x="1125" y="444"/>
                  </a:cubicBezTo>
                  <a:cubicBezTo>
                    <a:pt x="1126" y="444"/>
                    <a:pt x="1127" y="444"/>
                    <a:pt x="1129" y="443"/>
                  </a:cubicBezTo>
                  <a:lnTo>
                    <a:pt x="1129" y="443"/>
                  </a:lnTo>
                  <a:lnTo>
                    <a:pt x="1120" y="453"/>
                  </a:lnTo>
                  <a:lnTo>
                    <a:pt x="1167" y="429"/>
                  </a:lnTo>
                  <a:lnTo>
                    <a:pt x="1167" y="429"/>
                  </a:lnTo>
                  <a:cubicBezTo>
                    <a:pt x="1147" y="439"/>
                    <a:pt x="1135" y="443"/>
                    <a:pt x="1129" y="443"/>
                  </a:cubicBezTo>
                  <a:lnTo>
                    <a:pt x="1129" y="443"/>
                  </a:lnTo>
                  <a:lnTo>
                    <a:pt x="1143" y="429"/>
                  </a:lnTo>
                  <a:lnTo>
                    <a:pt x="1143" y="429"/>
                  </a:lnTo>
                  <a:cubicBezTo>
                    <a:pt x="1138" y="434"/>
                    <a:pt x="1130" y="437"/>
                    <a:pt x="1121" y="440"/>
                  </a:cubicBezTo>
                  <a:lnTo>
                    <a:pt x="1121" y="440"/>
                  </a:lnTo>
                  <a:cubicBezTo>
                    <a:pt x="1127" y="437"/>
                    <a:pt x="1143" y="427"/>
                    <a:pt x="1143" y="417"/>
                  </a:cubicBezTo>
                  <a:cubicBezTo>
                    <a:pt x="1179" y="381"/>
                    <a:pt x="1155" y="369"/>
                    <a:pt x="1143" y="357"/>
                  </a:cubicBezTo>
                  <a:cubicBezTo>
                    <a:pt x="1131" y="345"/>
                    <a:pt x="1179" y="345"/>
                    <a:pt x="1179" y="334"/>
                  </a:cubicBezTo>
                  <a:lnTo>
                    <a:pt x="1143" y="334"/>
                  </a:lnTo>
                  <a:cubicBezTo>
                    <a:pt x="1137" y="328"/>
                    <a:pt x="1128" y="325"/>
                    <a:pt x="1120" y="325"/>
                  </a:cubicBezTo>
                  <a:cubicBezTo>
                    <a:pt x="1111" y="325"/>
                    <a:pt x="1102" y="328"/>
                    <a:pt x="1096" y="334"/>
                  </a:cubicBezTo>
                  <a:cubicBezTo>
                    <a:pt x="1084" y="334"/>
                    <a:pt x="1072" y="334"/>
                    <a:pt x="1060" y="345"/>
                  </a:cubicBezTo>
                  <a:cubicBezTo>
                    <a:pt x="1052" y="349"/>
                    <a:pt x="1047" y="351"/>
                    <a:pt x="1043" y="351"/>
                  </a:cubicBezTo>
                  <a:cubicBezTo>
                    <a:pt x="1036" y="351"/>
                    <a:pt x="1036" y="345"/>
                    <a:pt x="1036" y="345"/>
                  </a:cubicBezTo>
                  <a:cubicBezTo>
                    <a:pt x="1036" y="345"/>
                    <a:pt x="1060" y="334"/>
                    <a:pt x="1060" y="334"/>
                  </a:cubicBezTo>
                  <a:cubicBezTo>
                    <a:pt x="1072" y="322"/>
                    <a:pt x="1060" y="322"/>
                    <a:pt x="1060" y="310"/>
                  </a:cubicBezTo>
                  <a:cubicBezTo>
                    <a:pt x="1052" y="310"/>
                    <a:pt x="1055" y="304"/>
                    <a:pt x="1050" y="304"/>
                  </a:cubicBezTo>
                  <a:cubicBezTo>
                    <a:pt x="1048" y="304"/>
                    <a:pt x="1044" y="306"/>
                    <a:pt x="1036" y="310"/>
                  </a:cubicBezTo>
                  <a:lnTo>
                    <a:pt x="953" y="381"/>
                  </a:lnTo>
                  <a:cubicBezTo>
                    <a:pt x="977" y="357"/>
                    <a:pt x="1000" y="334"/>
                    <a:pt x="1024" y="310"/>
                  </a:cubicBezTo>
                  <a:cubicBezTo>
                    <a:pt x="1060" y="286"/>
                    <a:pt x="1048" y="286"/>
                    <a:pt x="1036" y="286"/>
                  </a:cubicBezTo>
                  <a:cubicBezTo>
                    <a:pt x="1036" y="286"/>
                    <a:pt x="1024" y="286"/>
                    <a:pt x="1036" y="262"/>
                  </a:cubicBezTo>
                  <a:lnTo>
                    <a:pt x="1048" y="250"/>
                  </a:lnTo>
                  <a:cubicBezTo>
                    <a:pt x="1036" y="250"/>
                    <a:pt x="1024" y="262"/>
                    <a:pt x="1012" y="274"/>
                  </a:cubicBezTo>
                  <a:cubicBezTo>
                    <a:pt x="1008" y="279"/>
                    <a:pt x="1005" y="281"/>
                    <a:pt x="1005" y="281"/>
                  </a:cubicBezTo>
                  <a:cubicBezTo>
                    <a:pt x="1001" y="281"/>
                    <a:pt x="1024" y="248"/>
                    <a:pt x="1024" y="238"/>
                  </a:cubicBezTo>
                  <a:cubicBezTo>
                    <a:pt x="1024" y="236"/>
                    <a:pt x="1024" y="235"/>
                    <a:pt x="1022" y="235"/>
                  </a:cubicBezTo>
                  <a:cubicBezTo>
                    <a:pt x="1016" y="235"/>
                    <a:pt x="996" y="257"/>
                    <a:pt x="977" y="286"/>
                  </a:cubicBezTo>
                  <a:cubicBezTo>
                    <a:pt x="964" y="296"/>
                    <a:pt x="957" y="301"/>
                    <a:pt x="956" y="301"/>
                  </a:cubicBezTo>
                  <a:cubicBezTo>
                    <a:pt x="950" y="301"/>
                    <a:pt x="1003" y="248"/>
                    <a:pt x="1012" y="238"/>
                  </a:cubicBezTo>
                  <a:cubicBezTo>
                    <a:pt x="1018" y="230"/>
                    <a:pt x="1019" y="227"/>
                    <a:pt x="1017" y="227"/>
                  </a:cubicBezTo>
                  <a:lnTo>
                    <a:pt x="1017" y="227"/>
                  </a:lnTo>
                  <a:cubicBezTo>
                    <a:pt x="1012" y="227"/>
                    <a:pt x="977" y="262"/>
                    <a:pt x="977" y="262"/>
                  </a:cubicBezTo>
                  <a:cubicBezTo>
                    <a:pt x="975" y="263"/>
                    <a:pt x="974" y="264"/>
                    <a:pt x="974" y="264"/>
                  </a:cubicBezTo>
                  <a:cubicBezTo>
                    <a:pt x="970" y="264"/>
                    <a:pt x="990" y="225"/>
                    <a:pt x="1000" y="215"/>
                  </a:cubicBezTo>
                  <a:cubicBezTo>
                    <a:pt x="1012" y="203"/>
                    <a:pt x="1000" y="203"/>
                    <a:pt x="989" y="203"/>
                  </a:cubicBezTo>
                  <a:cubicBezTo>
                    <a:pt x="983" y="203"/>
                    <a:pt x="974" y="209"/>
                    <a:pt x="971" y="209"/>
                  </a:cubicBezTo>
                  <a:cubicBezTo>
                    <a:pt x="968" y="209"/>
                    <a:pt x="971" y="203"/>
                    <a:pt x="989" y="179"/>
                  </a:cubicBezTo>
                  <a:cubicBezTo>
                    <a:pt x="989" y="175"/>
                    <a:pt x="987" y="174"/>
                    <a:pt x="985" y="174"/>
                  </a:cubicBezTo>
                  <a:cubicBezTo>
                    <a:pt x="982" y="174"/>
                    <a:pt x="977" y="179"/>
                    <a:pt x="977" y="179"/>
                  </a:cubicBezTo>
                  <a:cubicBezTo>
                    <a:pt x="965" y="179"/>
                    <a:pt x="941" y="179"/>
                    <a:pt x="905" y="191"/>
                  </a:cubicBezTo>
                  <a:cubicBezTo>
                    <a:pt x="900" y="202"/>
                    <a:pt x="892" y="210"/>
                    <a:pt x="883" y="219"/>
                  </a:cubicBezTo>
                  <a:lnTo>
                    <a:pt x="883" y="219"/>
                  </a:lnTo>
                  <a:cubicBezTo>
                    <a:pt x="892" y="205"/>
                    <a:pt x="899" y="192"/>
                    <a:pt x="905" y="179"/>
                  </a:cubicBezTo>
                  <a:cubicBezTo>
                    <a:pt x="905" y="171"/>
                    <a:pt x="904" y="168"/>
                    <a:pt x="902" y="168"/>
                  </a:cubicBezTo>
                  <a:cubicBezTo>
                    <a:pt x="899" y="168"/>
                    <a:pt x="893" y="179"/>
                    <a:pt x="893" y="179"/>
                  </a:cubicBezTo>
                  <a:lnTo>
                    <a:pt x="893" y="155"/>
                  </a:lnTo>
                  <a:cubicBezTo>
                    <a:pt x="893" y="143"/>
                    <a:pt x="893" y="143"/>
                    <a:pt x="893" y="131"/>
                  </a:cubicBezTo>
                  <a:cubicBezTo>
                    <a:pt x="869" y="155"/>
                    <a:pt x="869" y="143"/>
                    <a:pt x="858" y="155"/>
                  </a:cubicBezTo>
                  <a:lnTo>
                    <a:pt x="786" y="322"/>
                  </a:lnTo>
                  <a:cubicBezTo>
                    <a:pt x="798" y="286"/>
                    <a:pt x="810" y="250"/>
                    <a:pt x="822" y="215"/>
                  </a:cubicBezTo>
                  <a:cubicBezTo>
                    <a:pt x="846" y="167"/>
                    <a:pt x="858" y="155"/>
                    <a:pt x="846" y="143"/>
                  </a:cubicBezTo>
                  <a:lnTo>
                    <a:pt x="846" y="143"/>
                  </a:lnTo>
                  <a:cubicBezTo>
                    <a:pt x="846" y="143"/>
                    <a:pt x="846" y="143"/>
                    <a:pt x="834" y="155"/>
                  </a:cubicBezTo>
                  <a:cubicBezTo>
                    <a:pt x="824" y="165"/>
                    <a:pt x="822" y="182"/>
                    <a:pt x="822" y="182"/>
                  </a:cubicBezTo>
                  <a:cubicBezTo>
                    <a:pt x="822" y="182"/>
                    <a:pt x="822" y="181"/>
                    <a:pt x="822" y="179"/>
                  </a:cubicBezTo>
                  <a:cubicBezTo>
                    <a:pt x="826" y="167"/>
                    <a:pt x="830" y="154"/>
                    <a:pt x="834" y="140"/>
                  </a:cubicBezTo>
                  <a:lnTo>
                    <a:pt x="834" y="140"/>
                  </a:lnTo>
                  <a:cubicBezTo>
                    <a:pt x="834" y="141"/>
                    <a:pt x="834" y="142"/>
                    <a:pt x="834" y="143"/>
                  </a:cubicBezTo>
                  <a:cubicBezTo>
                    <a:pt x="834" y="143"/>
                    <a:pt x="834" y="146"/>
                    <a:pt x="835" y="146"/>
                  </a:cubicBezTo>
                  <a:cubicBezTo>
                    <a:pt x="837" y="146"/>
                    <a:pt x="840" y="143"/>
                    <a:pt x="846" y="131"/>
                  </a:cubicBezTo>
                  <a:cubicBezTo>
                    <a:pt x="858" y="95"/>
                    <a:pt x="858" y="84"/>
                    <a:pt x="858" y="84"/>
                  </a:cubicBezTo>
                  <a:lnTo>
                    <a:pt x="858" y="84"/>
                  </a:lnTo>
                  <a:cubicBezTo>
                    <a:pt x="853" y="88"/>
                    <a:pt x="849" y="94"/>
                    <a:pt x="845" y="101"/>
                  </a:cubicBezTo>
                  <a:lnTo>
                    <a:pt x="845" y="101"/>
                  </a:lnTo>
                  <a:cubicBezTo>
                    <a:pt x="849" y="87"/>
                    <a:pt x="853" y="72"/>
                    <a:pt x="858" y="60"/>
                  </a:cubicBezTo>
                  <a:lnTo>
                    <a:pt x="858" y="60"/>
                  </a:lnTo>
                  <a:cubicBezTo>
                    <a:pt x="834" y="95"/>
                    <a:pt x="834" y="95"/>
                    <a:pt x="834" y="95"/>
                  </a:cubicBezTo>
                  <a:cubicBezTo>
                    <a:pt x="822" y="95"/>
                    <a:pt x="822" y="95"/>
                    <a:pt x="810" y="119"/>
                  </a:cubicBezTo>
                  <a:cubicBezTo>
                    <a:pt x="807" y="123"/>
                    <a:pt x="803" y="127"/>
                    <a:pt x="801" y="131"/>
                  </a:cubicBezTo>
                  <a:lnTo>
                    <a:pt x="801" y="131"/>
                  </a:lnTo>
                  <a:cubicBezTo>
                    <a:pt x="803" y="117"/>
                    <a:pt x="806" y="95"/>
                    <a:pt x="798" y="95"/>
                  </a:cubicBezTo>
                  <a:cubicBezTo>
                    <a:pt x="798" y="95"/>
                    <a:pt x="786" y="119"/>
                    <a:pt x="786" y="119"/>
                  </a:cubicBezTo>
                  <a:lnTo>
                    <a:pt x="774" y="119"/>
                  </a:lnTo>
                  <a:cubicBezTo>
                    <a:pt x="777" y="104"/>
                    <a:pt x="778" y="98"/>
                    <a:pt x="777" y="98"/>
                  </a:cubicBezTo>
                  <a:lnTo>
                    <a:pt x="777" y="98"/>
                  </a:lnTo>
                  <a:cubicBezTo>
                    <a:pt x="775" y="98"/>
                    <a:pt x="763" y="138"/>
                    <a:pt x="754" y="160"/>
                  </a:cubicBezTo>
                  <a:lnTo>
                    <a:pt x="754" y="160"/>
                  </a:lnTo>
                  <a:cubicBezTo>
                    <a:pt x="762" y="130"/>
                    <a:pt x="762" y="116"/>
                    <a:pt x="762" y="107"/>
                  </a:cubicBezTo>
                  <a:cubicBezTo>
                    <a:pt x="750" y="107"/>
                    <a:pt x="739" y="95"/>
                    <a:pt x="715" y="95"/>
                  </a:cubicBezTo>
                  <a:cubicBezTo>
                    <a:pt x="709" y="95"/>
                    <a:pt x="706" y="92"/>
                    <a:pt x="704" y="92"/>
                  </a:cubicBezTo>
                  <a:cubicBezTo>
                    <a:pt x="703" y="92"/>
                    <a:pt x="703" y="95"/>
                    <a:pt x="703" y="107"/>
                  </a:cubicBezTo>
                  <a:cubicBezTo>
                    <a:pt x="703" y="134"/>
                    <a:pt x="696" y="148"/>
                    <a:pt x="693" y="148"/>
                  </a:cubicBezTo>
                  <a:cubicBezTo>
                    <a:pt x="692" y="148"/>
                    <a:pt x="691" y="146"/>
                    <a:pt x="691" y="143"/>
                  </a:cubicBezTo>
                  <a:cubicBezTo>
                    <a:pt x="691" y="131"/>
                    <a:pt x="691" y="107"/>
                    <a:pt x="691" y="95"/>
                  </a:cubicBezTo>
                  <a:lnTo>
                    <a:pt x="691" y="84"/>
                  </a:lnTo>
                  <a:cubicBezTo>
                    <a:pt x="691" y="84"/>
                    <a:pt x="687" y="76"/>
                    <a:pt x="684" y="76"/>
                  </a:cubicBezTo>
                  <a:cubicBezTo>
                    <a:pt x="681" y="76"/>
                    <a:pt x="679" y="80"/>
                    <a:pt x="679" y="95"/>
                  </a:cubicBezTo>
                  <a:cubicBezTo>
                    <a:pt x="674" y="109"/>
                    <a:pt x="673" y="112"/>
                    <a:pt x="673" y="112"/>
                  </a:cubicBezTo>
                  <a:cubicBezTo>
                    <a:pt x="673" y="112"/>
                    <a:pt x="673" y="110"/>
                    <a:pt x="673" y="110"/>
                  </a:cubicBezTo>
                  <a:cubicBezTo>
                    <a:pt x="672" y="110"/>
                    <a:pt x="671" y="112"/>
                    <a:pt x="667" y="119"/>
                  </a:cubicBezTo>
                  <a:lnTo>
                    <a:pt x="655" y="167"/>
                  </a:lnTo>
                  <a:lnTo>
                    <a:pt x="655" y="24"/>
                  </a:lnTo>
                  <a:cubicBezTo>
                    <a:pt x="655" y="18"/>
                    <a:pt x="652" y="15"/>
                    <a:pt x="649" y="15"/>
                  </a:cubicBezTo>
                  <a:cubicBezTo>
                    <a:pt x="646" y="15"/>
                    <a:pt x="643" y="18"/>
                    <a:pt x="643" y="24"/>
                  </a:cubicBezTo>
                  <a:cubicBezTo>
                    <a:pt x="643" y="47"/>
                    <a:pt x="643" y="70"/>
                    <a:pt x="643" y="84"/>
                  </a:cubicBezTo>
                  <a:cubicBezTo>
                    <a:pt x="636" y="61"/>
                    <a:pt x="628" y="53"/>
                    <a:pt x="624" y="53"/>
                  </a:cubicBezTo>
                  <a:cubicBezTo>
                    <a:pt x="621" y="53"/>
                    <a:pt x="619" y="55"/>
                    <a:pt x="619" y="60"/>
                  </a:cubicBezTo>
                  <a:cubicBezTo>
                    <a:pt x="613" y="67"/>
                    <a:pt x="614" y="90"/>
                    <a:pt x="616" y="108"/>
                  </a:cubicBezTo>
                  <a:lnTo>
                    <a:pt x="616" y="108"/>
                  </a:lnTo>
                  <a:cubicBezTo>
                    <a:pt x="609" y="72"/>
                    <a:pt x="596" y="9"/>
                    <a:pt x="596" y="0"/>
                  </a:cubicBezTo>
                  <a:close/>
                  <a:moveTo>
                    <a:pt x="471" y="1286"/>
                  </a:moveTo>
                  <a:cubicBezTo>
                    <a:pt x="469" y="1290"/>
                    <a:pt x="467" y="1294"/>
                    <a:pt x="465" y="1298"/>
                  </a:cubicBezTo>
                  <a:lnTo>
                    <a:pt x="465" y="1310"/>
                  </a:lnTo>
                  <a:cubicBezTo>
                    <a:pt x="467" y="1301"/>
                    <a:pt x="469" y="1293"/>
                    <a:pt x="471" y="1286"/>
                  </a:cubicBezTo>
                  <a:close/>
                  <a:moveTo>
                    <a:pt x="858" y="1405"/>
                  </a:moveTo>
                  <a:cubicBezTo>
                    <a:pt x="846" y="1405"/>
                    <a:pt x="846" y="1405"/>
                    <a:pt x="858" y="1417"/>
                  </a:cubicBezTo>
                  <a:cubicBezTo>
                    <a:pt x="858" y="1429"/>
                    <a:pt x="861" y="1432"/>
                    <a:pt x="864" y="1432"/>
                  </a:cubicBezTo>
                  <a:cubicBezTo>
                    <a:pt x="867" y="1432"/>
                    <a:pt x="869" y="1429"/>
                    <a:pt x="869" y="1429"/>
                  </a:cubicBezTo>
                  <a:cubicBezTo>
                    <a:pt x="869" y="1405"/>
                    <a:pt x="858" y="1405"/>
                    <a:pt x="858" y="1405"/>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3" name="Google Shape;5273;p43"/>
            <p:cNvSpPr/>
            <p:nvPr/>
          </p:nvSpPr>
          <p:spPr>
            <a:xfrm>
              <a:off x="5225437" y="5170825"/>
              <a:ext cx="116014" cy="118302"/>
            </a:xfrm>
            <a:custGeom>
              <a:avLst/>
              <a:gdLst/>
              <a:ahLst/>
              <a:cxnLst/>
              <a:rect l="l" t="t" r="r" b="b"/>
              <a:pathLst>
                <a:path w="2287" h="2332" extrusionOk="0">
                  <a:moveTo>
                    <a:pt x="1084" y="50"/>
                  </a:moveTo>
                  <a:cubicBezTo>
                    <a:pt x="1084" y="50"/>
                    <a:pt x="1084" y="50"/>
                    <a:pt x="1084" y="50"/>
                  </a:cubicBezTo>
                  <a:lnTo>
                    <a:pt x="1084" y="50"/>
                  </a:lnTo>
                  <a:close/>
                  <a:moveTo>
                    <a:pt x="1411" y="110"/>
                  </a:moveTo>
                  <a:cubicBezTo>
                    <a:pt x="1411" y="123"/>
                    <a:pt x="1412" y="142"/>
                    <a:pt x="1405" y="157"/>
                  </a:cubicBezTo>
                  <a:cubicBezTo>
                    <a:pt x="1405" y="152"/>
                    <a:pt x="1409" y="131"/>
                    <a:pt x="1411" y="110"/>
                  </a:cubicBezTo>
                  <a:close/>
                  <a:moveTo>
                    <a:pt x="799" y="227"/>
                  </a:moveTo>
                  <a:cubicBezTo>
                    <a:pt x="802" y="227"/>
                    <a:pt x="807" y="231"/>
                    <a:pt x="822" y="252"/>
                  </a:cubicBezTo>
                  <a:lnTo>
                    <a:pt x="798" y="228"/>
                  </a:lnTo>
                  <a:cubicBezTo>
                    <a:pt x="798" y="228"/>
                    <a:pt x="798" y="227"/>
                    <a:pt x="799" y="227"/>
                  </a:cubicBezTo>
                  <a:close/>
                  <a:moveTo>
                    <a:pt x="1488" y="288"/>
                  </a:moveTo>
                  <a:cubicBezTo>
                    <a:pt x="1476" y="312"/>
                    <a:pt x="1476" y="324"/>
                    <a:pt x="1465" y="324"/>
                  </a:cubicBezTo>
                  <a:cubicBezTo>
                    <a:pt x="1465" y="321"/>
                    <a:pt x="1465" y="320"/>
                    <a:pt x="1465" y="320"/>
                  </a:cubicBezTo>
                  <a:cubicBezTo>
                    <a:pt x="1465" y="320"/>
                    <a:pt x="1465" y="321"/>
                    <a:pt x="1466" y="321"/>
                  </a:cubicBezTo>
                  <a:cubicBezTo>
                    <a:pt x="1468" y="321"/>
                    <a:pt x="1470" y="318"/>
                    <a:pt x="1476" y="300"/>
                  </a:cubicBezTo>
                  <a:lnTo>
                    <a:pt x="1476" y="288"/>
                  </a:lnTo>
                  <a:close/>
                  <a:moveTo>
                    <a:pt x="903" y="321"/>
                  </a:moveTo>
                  <a:cubicBezTo>
                    <a:pt x="904" y="323"/>
                    <a:pt x="905" y="325"/>
                    <a:pt x="905" y="325"/>
                  </a:cubicBezTo>
                  <a:cubicBezTo>
                    <a:pt x="905" y="325"/>
                    <a:pt x="905" y="324"/>
                    <a:pt x="905" y="324"/>
                  </a:cubicBezTo>
                  <a:cubicBezTo>
                    <a:pt x="904" y="323"/>
                    <a:pt x="904" y="322"/>
                    <a:pt x="903" y="321"/>
                  </a:cubicBezTo>
                  <a:close/>
                  <a:moveTo>
                    <a:pt x="905" y="300"/>
                  </a:moveTo>
                  <a:cubicBezTo>
                    <a:pt x="905" y="300"/>
                    <a:pt x="917" y="359"/>
                    <a:pt x="929" y="359"/>
                  </a:cubicBezTo>
                  <a:cubicBezTo>
                    <a:pt x="929" y="359"/>
                    <a:pt x="917" y="300"/>
                    <a:pt x="905" y="300"/>
                  </a:cubicBezTo>
                  <a:close/>
                  <a:moveTo>
                    <a:pt x="1667" y="360"/>
                  </a:moveTo>
                  <a:lnTo>
                    <a:pt x="1667" y="360"/>
                  </a:lnTo>
                  <a:cubicBezTo>
                    <a:pt x="1660" y="367"/>
                    <a:pt x="1653" y="378"/>
                    <a:pt x="1653" y="381"/>
                  </a:cubicBezTo>
                  <a:lnTo>
                    <a:pt x="1653" y="381"/>
                  </a:lnTo>
                  <a:cubicBezTo>
                    <a:pt x="1657" y="374"/>
                    <a:pt x="1660" y="367"/>
                    <a:pt x="1667" y="360"/>
                  </a:cubicBezTo>
                  <a:close/>
                  <a:moveTo>
                    <a:pt x="893" y="336"/>
                  </a:moveTo>
                  <a:cubicBezTo>
                    <a:pt x="881" y="336"/>
                    <a:pt x="893" y="359"/>
                    <a:pt x="905" y="395"/>
                  </a:cubicBezTo>
                  <a:cubicBezTo>
                    <a:pt x="905" y="371"/>
                    <a:pt x="893" y="348"/>
                    <a:pt x="893" y="336"/>
                  </a:cubicBezTo>
                  <a:close/>
                  <a:moveTo>
                    <a:pt x="1603" y="432"/>
                  </a:moveTo>
                  <a:cubicBezTo>
                    <a:pt x="1600" y="436"/>
                    <a:pt x="1598" y="439"/>
                    <a:pt x="1596" y="443"/>
                  </a:cubicBezTo>
                  <a:cubicBezTo>
                    <a:pt x="1599" y="438"/>
                    <a:pt x="1601" y="435"/>
                    <a:pt x="1603" y="432"/>
                  </a:cubicBezTo>
                  <a:close/>
                  <a:moveTo>
                    <a:pt x="274" y="443"/>
                  </a:moveTo>
                  <a:cubicBezTo>
                    <a:pt x="277" y="446"/>
                    <a:pt x="281" y="448"/>
                    <a:pt x="284" y="451"/>
                  </a:cubicBezTo>
                  <a:lnTo>
                    <a:pt x="284" y="451"/>
                  </a:lnTo>
                  <a:cubicBezTo>
                    <a:pt x="281" y="448"/>
                    <a:pt x="278" y="446"/>
                    <a:pt x="274" y="443"/>
                  </a:cubicBezTo>
                  <a:close/>
                  <a:moveTo>
                    <a:pt x="1834" y="407"/>
                  </a:moveTo>
                  <a:cubicBezTo>
                    <a:pt x="1834" y="407"/>
                    <a:pt x="1798" y="455"/>
                    <a:pt x="1786" y="455"/>
                  </a:cubicBezTo>
                  <a:cubicBezTo>
                    <a:pt x="1786" y="443"/>
                    <a:pt x="1822" y="407"/>
                    <a:pt x="1834" y="407"/>
                  </a:cubicBezTo>
                  <a:close/>
                  <a:moveTo>
                    <a:pt x="517" y="459"/>
                  </a:moveTo>
                  <a:cubicBezTo>
                    <a:pt x="525" y="468"/>
                    <a:pt x="532" y="475"/>
                    <a:pt x="536" y="478"/>
                  </a:cubicBezTo>
                  <a:cubicBezTo>
                    <a:pt x="526" y="464"/>
                    <a:pt x="520" y="459"/>
                    <a:pt x="517" y="459"/>
                  </a:cubicBezTo>
                  <a:close/>
                  <a:moveTo>
                    <a:pt x="198" y="509"/>
                  </a:moveTo>
                  <a:cubicBezTo>
                    <a:pt x="198" y="509"/>
                    <a:pt x="199" y="511"/>
                    <a:pt x="202" y="514"/>
                  </a:cubicBezTo>
                  <a:cubicBezTo>
                    <a:pt x="206" y="518"/>
                    <a:pt x="212" y="520"/>
                    <a:pt x="218" y="522"/>
                  </a:cubicBezTo>
                  <a:lnTo>
                    <a:pt x="218" y="522"/>
                  </a:lnTo>
                  <a:cubicBezTo>
                    <a:pt x="206" y="515"/>
                    <a:pt x="198" y="509"/>
                    <a:pt x="198" y="509"/>
                  </a:cubicBezTo>
                  <a:close/>
                  <a:moveTo>
                    <a:pt x="1298" y="502"/>
                  </a:moveTo>
                  <a:lnTo>
                    <a:pt x="1298" y="526"/>
                  </a:lnTo>
                  <a:cubicBezTo>
                    <a:pt x="1310" y="502"/>
                    <a:pt x="1310" y="502"/>
                    <a:pt x="1298" y="502"/>
                  </a:cubicBezTo>
                  <a:close/>
                  <a:moveTo>
                    <a:pt x="95" y="645"/>
                  </a:moveTo>
                  <a:lnTo>
                    <a:pt x="119" y="681"/>
                  </a:lnTo>
                  <a:cubicBezTo>
                    <a:pt x="155" y="681"/>
                    <a:pt x="155" y="681"/>
                    <a:pt x="95" y="645"/>
                  </a:cubicBezTo>
                  <a:close/>
                  <a:moveTo>
                    <a:pt x="1811" y="715"/>
                  </a:moveTo>
                  <a:cubicBezTo>
                    <a:pt x="1808" y="717"/>
                    <a:pt x="1806" y="718"/>
                    <a:pt x="1806" y="718"/>
                  </a:cubicBezTo>
                  <a:cubicBezTo>
                    <a:pt x="1807" y="718"/>
                    <a:pt x="1808" y="718"/>
                    <a:pt x="1810" y="717"/>
                  </a:cubicBezTo>
                  <a:cubicBezTo>
                    <a:pt x="1810" y="716"/>
                    <a:pt x="1811" y="716"/>
                    <a:pt x="1811" y="715"/>
                  </a:cubicBezTo>
                  <a:close/>
                  <a:moveTo>
                    <a:pt x="2122" y="731"/>
                  </a:moveTo>
                  <a:lnTo>
                    <a:pt x="2107" y="740"/>
                  </a:lnTo>
                  <a:cubicBezTo>
                    <a:pt x="2110" y="738"/>
                    <a:pt x="2115" y="734"/>
                    <a:pt x="2122" y="731"/>
                  </a:cubicBezTo>
                  <a:close/>
                  <a:moveTo>
                    <a:pt x="2250" y="764"/>
                  </a:moveTo>
                  <a:cubicBezTo>
                    <a:pt x="2246" y="764"/>
                    <a:pt x="2240" y="766"/>
                    <a:pt x="2233" y="769"/>
                  </a:cubicBezTo>
                  <a:lnTo>
                    <a:pt x="2233" y="769"/>
                  </a:lnTo>
                  <a:cubicBezTo>
                    <a:pt x="2238" y="768"/>
                    <a:pt x="2244" y="766"/>
                    <a:pt x="2250" y="764"/>
                  </a:cubicBezTo>
                  <a:close/>
                  <a:moveTo>
                    <a:pt x="341" y="388"/>
                  </a:moveTo>
                  <a:cubicBezTo>
                    <a:pt x="340" y="388"/>
                    <a:pt x="341" y="390"/>
                    <a:pt x="345" y="395"/>
                  </a:cubicBezTo>
                  <a:cubicBezTo>
                    <a:pt x="359" y="409"/>
                    <a:pt x="361" y="415"/>
                    <a:pt x="358" y="415"/>
                  </a:cubicBezTo>
                  <a:cubicBezTo>
                    <a:pt x="355" y="415"/>
                    <a:pt x="350" y="412"/>
                    <a:pt x="345" y="407"/>
                  </a:cubicBezTo>
                  <a:cubicBezTo>
                    <a:pt x="337" y="407"/>
                    <a:pt x="319" y="396"/>
                    <a:pt x="311" y="396"/>
                  </a:cubicBezTo>
                  <a:cubicBezTo>
                    <a:pt x="307" y="396"/>
                    <a:pt x="306" y="399"/>
                    <a:pt x="310" y="407"/>
                  </a:cubicBezTo>
                  <a:cubicBezTo>
                    <a:pt x="318" y="424"/>
                    <a:pt x="332" y="441"/>
                    <a:pt x="327" y="441"/>
                  </a:cubicBezTo>
                  <a:cubicBezTo>
                    <a:pt x="325" y="441"/>
                    <a:pt x="320" y="438"/>
                    <a:pt x="310" y="431"/>
                  </a:cubicBezTo>
                  <a:lnTo>
                    <a:pt x="310" y="431"/>
                  </a:lnTo>
                  <a:cubicBezTo>
                    <a:pt x="301" y="431"/>
                    <a:pt x="328" y="472"/>
                    <a:pt x="316" y="472"/>
                  </a:cubicBezTo>
                  <a:cubicBezTo>
                    <a:pt x="312" y="472"/>
                    <a:pt x="302" y="466"/>
                    <a:pt x="284" y="451"/>
                  </a:cubicBezTo>
                  <a:lnTo>
                    <a:pt x="284" y="451"/>
                  </a:lnTo>
                  <a:cubicBezTo>
                    <a:pt x="326" y="489"/>
                    <a:pt x="274" y="479"/>
                    <a:pt x="274" y="490"/>
                  </a:cubicBezTo>
                  <a:cubicBezTo>
                    <a:pt x="274" y="502"/>
                    <a:pt x="307" y="513"/>
                    <a:pt x="320" y="535"/>
                  </a:cubicBezTo>
                  <a:lnTo>
                    <a:pt x="320" y="535"/>
                  </a:lnTo>
                  <a:cubicBezTo>
                    <a:pt x="307" y="526"/>
                    <a:pt x="281" y="510"/>
                    <a:pt x="274" y="502"/>
                  </a:cubicBezTo>
                  <a:cubicBezTo>
                    <a:pt x="251" y="483"/>
                    <a:pt x="240" y="476"/>
                    <a:pt x="236" y="476"/>
                  </a:cubicBezTo>
                  <a:cubicBezTo>
                    <a:pt x="228" y="476"/>
                    <a:pt x="250" y="506"/>
                    <a:pt x="250" y="514"/>
                  </a:cubicBezTo>
                  <a:cubicBezTo>
                    <a:pt x="250" y="520"/>
                    <a:pt x="241" y="523"/>
                    <a:pt x="231" y="523"/>
                  </a:cubicBezTo>
                  <a:cubicBezTo>
                    <a:pt x="227" y="523"/>
                    <a:pt x="222" y="523"/>
                    <a:pt x="218" y="522"/>
                  </a:cubicBezTo>
                  <a:lnTo>
                    <a:pt x="218" y="522"/>
                  </a:lnTo>
                  <a:cubicBezTo>
                    <a:pt x="221" y="523"/>
                    <a:pt x="223" y="525"/>
                    <a:pt x="226" y="526"/>
                  </a:cubicBezTo>
                  <a:cubicBezTo>
                    <a:pt x="250" y="550"/>
                    <a:pt x="226" y="550"/>
                    <a:pt x="226" y="550"/>
                  </a:cubicBezTo>
                  <a:cubicBezTo>
                    <a:pt x="226" y="550"/>
                    <a:pt x="226" y="555"/>
                    <a:pt x="219" y="555"/>
                  </a:cubicBezTo>
                  <a:cubicBezTo>
                    <a:pt x="216" y="555"/>
                    <a:pt x="210" y="554"/>
                    <a:pt x="202" y="550"/>
                  </a:cubicBezTo>
                  <a:cubicBezTo>
                    <a:pt x="189" y="543"/>
                    <a:pt x="175" y="536"/>
                    <a:pt x="168" y="536"/>
                  </a:cubicBezTo>
                  <a:cubicBezTo>
                    <a:pt x="163" y="536"/>
                    <a:pt x="162" y="540"/>
                    <a:pt x="167" y="550"/>
                  </a:cubicBezTo>
                  <a:cubicBezTo>
                    <a:pt x="179" y="574"/>
                    <a:pt x="214" y="586"/>
                    <a:pt x="226" y="598"/>
                  </a:cubicBezTo>
                  <a:lnTo>
                    <a:pt x="131" y="598"/>
                  </a:lnTo>
                  <a:cubicBezTo>
                    <a:pt x="131" y="609"/>
                    <a:pt x="131" y="621"/>
                    <a:pt x="155" y="633"/>
                  </a:cubicBezTo>
                  <a:cubicBezTo>
                    <a:pt x="167" y="657"/>
                    <a:pt x="202" y="669"/>
                    <a:pt x="191" y="681"/>
                  </a:cubicBezTo>
                  <a:cubicBezTo>
                    <a:pt x="191" y="681"/>
                    <a:pt x="143" y="645"/>
                    <a:pt x="131" y="645"/>
                  </a:cubicBezTo>
                  <a:cubicBezTo>
                    <a:pt x="131" y="642"/>
                    <a:pt x="130" y="640"/>
                    <a:pt x="129" y="640"/>
                  </a:cubicBezTo>
                  <a:cubicBezTo>
                    <a:pt x="125" y="640"/>
                    <a:pt x="119" y="649"/>
                    <a:pt x="119" y="657"/>
                  </a:cubicBezTo>
                  <a:cubicBezTo>
                    <a:pt x="119" y="657"/>
                    <a:pt x="155" y="681"/>
                    <a:pt x="155" y="681"/>
                  </a:cubicBezTo>
                  <a:cubicBezTo>
                    <a:pt x="155" y="693"/>
                    <a:pt x="155" y="693"/>
                    <a:pt x="143" y="693"/>
                  </a:cubicBezTo>
                  <a:cubicBezTo>
                    <a:pt x="136" y="693"/>
                    <a:pt x="110" y="685"/>
                    <a:pt x="93" y="685"/>
                  </a:cubicBezTo>
                  <a:cubicBezTo>
                    <a:pt x="80" y="685"/>
                    <a:pt x="73" y="689"/>
                    <a:pt x="83" y="705"/>
                  </a:cubicBezTo>
                  <a:cubicBezTo>
                    <a:pt x="119" y="740"/>
                    <a:pt x="107" y="729"/>
                    <a:pt x="107" y="740"/>
                  </a:cubicBezTo>
                  <a:cubicBezTo>
                    <a:pt x="107" y="752"/>
                    <a:pt x="167" y="764"/>
                    <a:pt x="155" y="776"/>
                  </a:cubicBezTo>
                  <a:cubicBezTo>
                    <a:pt x="155" y="777"/>
                    <a:pt x="154" y="778"/>
                    <a:pt x="152" y="778"/>
                  </a:cubicBezTo>
                  <a:cubicBezTo>
                    <a:pt x="139" y="778"/>
                    <a:pt x="88" y="750"/>
                    <a:pt x="83" y="750"/>
                  </a:cubicBezTo>
                  <a:lnTo>
                    <a:pt x="83" y="750"/>
                  </a:lnTo>
                  <a:cubicBezTo>
                    <a:pt x="82" y="750"/>
                    <a:pt x="82" y="751"/>
                    <a:pt x="83" y="752"/>
                  </a:cubicBezTo>
                  <a:cubicBezTo>
                    <a:pt x="107" y="764"/>
                    <a:pt x="131" y="776"/>
                    <a:pt x="155" y="788"/>
                  </a:cubicBezTo>
                  <a:cubicBezTo>
                    <a:pt x="139" y="780"/>
                    <a:pt x="130" y="777"/>
                    <a:pt x="124" y="777"/>
                  </a:cubicBezTo>
                  <a:cubicBezTo>
                    <a:pt x="113" y="777"/>
                    <a:pt x="115" y="788"/>
                    <a:pt x="107" y="788"/>
                  </a:cubicBezTo>
                  <a:cubicBezTo>
                    <a:pt x="107" y="788"/>
                    <a:pt x="86" y="783"/>
                    <a:pt x="68" y="783"/>
                  </a:cubicBezTo>
                  <a:cubicBezTo>
                    <a:pt x="60" y="783"/>
                    <a:pt x="52" y="784"/>
                    <a:pt x="48" y="788"/>
                  </a:cubicBezTo>
                  <a:cubicBezTo>
                    <a:pt x="95" y="812"/>
                    <a:pt x="143" y="824"/>
                    <a:pt x="202" y="836"/>
                  </a:cubicBezTo>
                  <a:cubicBezTo>
                    <a:pt x="202" y="836"/>
                    <a:pt x="262" y="871"/>
                    <a:pt x="274" y="871"/>
                  </a:cubicBezTo>
                  <a:cubicBezTo>
                    <a:pt x="286" y="871"/>
                    <a:pt x="274" y="859"/>
                    <a:pt x="274" y="848"/>
                  </a:cubicBezTo>
                  <a:cubicBezTo>
                    <a:pt x="274" y="836"/>
                    <a:pt x="262" y="836"/>
                    <a:pt x="226" y="812"/>
                  </a:cubicBezTo>
                  <a:cubicBezTo>
                    <a:pt x="202" y="800"/>
                    <a:pt x="250" y="800"/>
                    <a:pt x="179" y="776"/>
                  </a:cubicBezTo>
                  <a:lnTo>
                    <a:pt x="179" y="776"/>
                  </a:lnTo>
                  <a:cubicBezTo>
                    <a:pt x="214" y="788"/>
                    <a:pt x="235" y="791"/>
                    <a:pt x="249" y="791"/>
                  </a:cubicBezTo>
                  <a:cubicBezTo>
                    <a:pt x="262" y="791"/>
                    <a:pt x="268" y="788"/>
                    <a:pt x="274" y="788"/>
                  </a:cubicBezTo>
                  <a:cubicBezTo>
                    <a:pt x="280" y="782"/>
                    <a:pt x="286" y="779"/>
                    <a:pt x="292" y="779"/>
                  </a:cubicBezTo>
                  <a:cubicBezTo>
                    <a:pt x="298" y="779"/>
                    <a:pt x="304" y="782"/>
                    <a:pt x="310" y="788"/>
                  </a:cubicBezTo>
                  <a:cubicBezTo>
                    <a:pt x="322" y="800"/>
                    <a:pt x="345" y="800"/>
                    <a:pt x="369" y="800"/>
                  </a:cubicBezTo>
                  <a:lnTo>
                    <a:pt x="310" y="776"/>
                  </a:lnTo>
                  <a:lnTo>
                    <a:pt x="310" y="776"/>
                  </a:lnTo>
                  <a:cubicBezTo>
                    <a:pt x="310" y="776"/>
                    <a:pt x="331" y="781"/>
                    <a:pt x="341" y="781"/>
                  </a:cubicBezTo>
                  <a:cubicBezTo>
                    <a:pt x="347" y="781"/>
                    <a:pt x="349" y="780"/>
                    <a:pt x="345" y="776"/>
                  </a:cubicBezTo>
                  <a:cubicBezTo>
                    <a:pt x="333" y="752"/>
                    <a:pt x="310" y="740"/>
                    <a:pt x="298" y="729"/>
                  </a:cubicBezTo>
                  <a:cubicBezTo>
                    <a:pt x="286" y="717"/>
                    <a:pt x="274" y="717"/>
                    <a:pt x="274" y="717"/>
                  </a:cubicBezTo>
                  <a:lnTo>
                    <a:pt x="298" y="717"/>
                  </a:lnTo>
                  <a:cubicBezTo>
                    <a:pt x="314" y="717"/>
                    <a:pt x="335" y="722"/>
                    <a:pt x="340" y="722"/>
                  </a:cubicBezTo>
                  <a:cubicBezTo>
                    <a:pt x="343" y="722"/>
                    <a:pt x="341" y="721"/>
                    <a:pt x="333" y="717"/>
                  </a:cubicBezTo>
                  <a:cubicBezTo>
                    <a:pt x="310" y="693"/>
                    <a:pt x="298" y="681"/>
                    <a:pt x="322" y="681"/>
                  </a:cubicBezTo>
                  <a:cubicBezTo>
                    <a:pt x="330" y="681"/>
                    <a:pt x="366" y="701"/>
                    <a:pt x="378" y="701"/>
                  </a:cubicBezTo>
                  <a:cubicBezTo>
                    <a:pt x="383" y="701"/>
                    <a:pt x="384" y="699"/>
                    <a:pt x="381" y="693"/>
                  </a:cubicBezTo>
                  <a:cubicBezTo>
                    <a:pt x="357" y="681"/>
                    <a:pt x="286" y="645"/>
                    <a:pt x="298" y="633"/>
                  </a:cubicBezTo>
                  <a:cubicBezTo>
                    <a:pt x="298" y="632"/>
                    <a:pt x="298" y="632"/>
                    <a:pt x="299" y="632"/>
                  </a:cubicBezTo>
                  <a:cubicBezTo>
                    <a:pt x="309" y="632"/>
                    <a:pt x="382" y="694"/>
                    <a:pt x="401" y="694"/>
                  </a:cubicBezTo>
                  <a:cubicBezTo>
                    <a:pt x="403" y="694"/>
                    <a:pt x="404" y="694"/>
                    <a:pt x="405" y="693"/>
                  </a:cubicBezTo>
                  <a:cubicBezTo>
                    <a:pt x="417" y="681"/>
                    <a:pt x="369" y="669"/>
                    <a:pt x="357" y="657"/>
                  </a:cubicBezTo>
                  <a:cubicBezTo>
                    <a:pt x="345" y="645"/>
                    <a:pt x="369" y="645"/>
                    <a:pt x="381" y="645"/>
                  </a:cubicBezTo>
                  <a:cubicBezTo>
                    <a:pt x="384" y="642"/>
                    <a:pt x="391" y="641"/>
                    <a:pt x="399" y="641"/>
                  </a:cubicBezTo>
                  <a:cubicBezTo>
                    <a:pt x="407" y="641"/>
                    <a:pt x="417" y="642"/>
                    <a:pt x="426" y="642"/>
                  </a:cubicBezTo>
                  <a:cubicBezTo>
                    <a:pt x="444" y="642"/>
                    <a:pt x="458" y="639"/>
                    <a:pt x="453" y="621"/>
                  </a:cubicBezTo>
                  <a:cubicBezTo>
                    <a:pt x="453" y="598"/>
                    <a:pt x="429" y="598"/>
                    <a:pt x="417" y="586"/>
                  </a:cubicBezTo>
                  <a:cubicBezTo>
                    <a:pt x="413" y="578"/>
                    <a:pt x="413" y="575"/>
                    <a:pt x="415" y="575"/>
                  </a:cubicBezTo>
                  <a:lnTo>
                    <a:pt x="415" y="575"/>
                  </a:lnTo>
                  <a:cubicBezTo>
                    <a:pt x="420" y="575"/>
                    <a:pt x="436" y="589"/>
                    <a:pt x="453" y="598"/>
                  </a:cubicBezTo>
                  <a:cubicBezTo>
                    <a:pt x="455" y="600"/>
                    <a:pt x="456" y="601"/>
                    <a:pt x="457" y="601"/>
                  </a:cubicBezTo>
                  <a:cubicBezTo>
                    <a:pt x="460" y="601"/>
                    <a:pt x="453" y="581"/>
                    <a:pt x="453" y="562"/>
                  </a:cubicBezTo>
                  <a:cubicBezTo>
                    <a:pt x="427" y="542"/>
                    <a:pt x="417" y="534"/>
                    <a:pt x="417" y="534"/>
                  </a:cubicBezTo>
                  <a:lnTo>
                    <a:pt x="417" y="534"/>
                  </a:lnTo>
                  <a:cubicBezTo>
                    <a:pt x="417" y="534"/>
                    <a:pt x="437" y="548"/>
                    <a:pt x="464" y="562"/>
                  </a:cubicBezTo>
                  <a:cubicBezTo>
                    <a:pt x="464" y="562"/>
                    <a:pt x="381" y="479"/>
                    <a:pt x="381" y="478"/>
                  </a:cubicBezTo>
                  <a:lnTo>
                    <a:pt x="381" y="478"/>
                  </a:lnTo>
                  <a:cubicBezTo>
                    <a:pt x="405" y="490"/>
                    <a:pt x="417" y="514"/>
                    <a:pt x="441" y="526"/>
                  </a:cubicBezTo>
                  <a:cubicBezTo>
                    <a:pt x="448" y="534"/>
                    <a:pt x="452" y="536"/>
                    <a:pt x="454" y="536"/>
                  </a:cubicBezTo>
                  <a:cubicBezTo>
                    <a:pt x="457" y="536"/>
                    <a:pt x="449" y="522"/>
                    <a:pt x="441" y="514"/>
                  </a:cubicBezTo>
                  <a:cubicBezTo>
                    <a:pt x="433" y="507"/>
                    <a:pt x="430" y="490"/>
                    <a:pt x="438" y="490"/>
                  </a:cubicBezTo>
                  <a:cubicBezTo>
                    <a:pt x="443" y="490"/>
                    <a:pt x="451" y="496"/>
                    <a:pt x="464" y="514"/>
                  </a:cubicBezTo>
                  <a:cubicBezTo>
                    <a:pt x="478" y="531"/>
                    <a:pt x="484" y="538"/>
                    <a:pt x="485" y="538"/>
                  </a:cubicBezTo>
                  <a:cubicBezTo>
                    <a:pt x="489" y="538"/>
                    <a:pt x="464" y="499"/>
                    <a:pt x="464" y="490"/>
                  </a:cubicBezTo>
                  <a:lnTo>
                    <a:pt x="464" y="490"/>
                  </a:lnTo>
                  <a:cubicBezTo>
                    <a:pt x="464" y="490"/>
                    <a:pt x="544" y="562"/>
                    <a:pt x="554" y="562"/>
                  </a:cubicBezTo>
                  <a:cubicBezTo>
                    <a:pt x="556" y="562"/>
                    <a:pt x="554" y="559"/>
                    <a:pt x="548" y="550"/>
                  </a:cubicBezTo>
                  <a:cubicBezTo>
                    <a:pt x="500" y="502"/>
                    <a:pt x="453" y="455"/>
                    <a:pt x="393" y="419"/>
                  </a:cubicBezTo>
                  <a:cubicBezTo>
                    <a:pt x="393" y="419"/>
                    <a:pt x="347" y="388"/>
                    <a:pt x="341" y="388"/>
                  </a:cubicBezTo>
                  <a:close/>
                  <a:moveTo>
                    <a:pt x="155" y="909"/>
                  </a:moveTo>
                  <a:cubicBezTo>
                    <a:pt x="175" y="914"/>
                    <a:pt x="211" y="922"/>
                    <a:pt x="202" y="931"/>
                  </a:cubicBezTo>
                  <a:cubicBezTo>
                    <a:pt x="202" y="931"/>
                    <a:pt x="161" y="921"/>
                    <a:pt x="155" y="909"/>
                  </a:cubicBezTo>
                  <a:close/>
                  <a:moveTo>
                    <a:pt x="12" y="1002"/>
                  </a:moveTo>
                  <a:cubicBezTo>
                    <a:pt x="18" y="1005"/>
                    <a:pt x="24" y="1008"/>
                    <a:pt x="31" y="1011"/>
                  </a:cubicBezTo>
                  <a:lnTo>
                    <a:pt x="31" y="1011"/>
                  </a:lnTo>
                  <a:cubicBezTo>
                    <a:pt x="25" y="1006"/>
                    <a:pt x="19" y="1002"/>
                    <a:pt x="12" y="1002"/>
                  </a:cubicBezTo>
                  <a:close/>
                  <a:moveTo>
                    <a:pt x="2000" y="1193"/>
                  </a:moveTo>
                  <a:cubicBezTo>
                    <a:pt x="2011" y="1193"/>
                    <a:pt x="2031" y="1193"/>
                    <a:pt x="2053" y="1201"/>
                  </a:cubicBezTo>
                  <a:lnTo>
                    <a:pt x="2053" y="1201"/>
                  </a:lnTo>
                  <a:cubicBezTo>
                    <a:pt x="2051" y="1202"/>
                    <a:pt x="2050" y="1202"/>
                    <a:pt x="2048" y="1202"/>
                  </a:cubicBezTo>
                  <a:cubicBezTo>
                    <a:pt x="2039" y="1202"/>
                    <a:pt x="2024" y="1199"/>
                    <a:pt x="2000" y="1193"/>
                  </a:cubicBezTo>
                  <a:close/>
                  <a:moveTo>
                    <a:pt x="270" y="1212"/>
                  </a:moveTo>
                  <a:lnTo>
                    <a:pt x="270" y="1212"/>
                  </a:lnTo>
                  <a:cubicBezTo>
                    <a:pt x="283" y="1215"/>
                    <a:pt x="296" y="1217"/>
                    <a:pt x="310" y="1217"/>
                  </a:cubicBezTo>
                  <a:cubicBezTo>
                    <a:pt x="298" y="1217"/>
                    <a:pt x="283" y="1214"/>
                    <a:pt x="270" y="1212"/>
                  </a:cubicBezTo>
                  <a:close/>
                  <a:moveTo>
                    <a:pt x="2024" y="1538"/>
                  </a:moveTo>
                  <a:cubicBezTo>
                    <a:pt x="2036" y="1550"/>
                    <a:pt x="2048" y="1562"/>
                    <a:pt x="2048" y="1562"/>
                  </a:cubicBezTo>
                  <a:cubicBezTo>
                    <a:pt x="2036" y="1562"/>
                    <a:pt x="1988" y="1538"/>
                    <a:pt x="1988" y="1538"/>
                  </a:cubicBezTo>
                  <a:close/>
                  <a:moveTo>
                    <a:pt x="2175" y="1573"/>
                  </a:moveTo>
                  <a:lnTo>
                    <a:pt x="2175" y="1573"/>
                  </a:lnTo>
                  <a:cubicBezTo>
                    <a:pt x="2176" y="1574"/>
                    <a:pt x="2178" y="1574"/>
                    <a:pt x="2179" y="1574"/>
                  </a:cubicBezTo>
                  <a:cubicBezTo>
                    <a:pt x="2178" y="1574"/>
                    <a:pt x="2177" y="1574"/>
                    <a:pt x="2175" y="1573"/>
                  </a:cubicBezTo>
                  <a:close/>
                  <a:moveTo>
                    <a:pt x="288" y="1559"/>
                  </a:moveTo>
                  <a:cubicBezTo>
                    <a:pt x="292" y="1559"/>
                    <a:pt x="295" y="1560"/>
                    <a:pt x="298" y="1562"/>
                  </a:cubicBezTo>
                  <a:cubicBezTo>
                    <a:pt x="298" y="1562"/>
                    <a:pt x="267" y="1577"/>
                    <a:pt x="249" y="1577"/>
                  </a:cubicBezTo>
                  <a:cubicBezTo>
                    <a:pt x="247" y="1577"/>
                    <a:pt x="246" y="1577"/>
                    <a:pt x="244" y="1577"/>
                  </a:cubicBezTo>
                  <a:lnTo>
                    <a:pt x="244" y="1577"/>
                  </a:lnTo>
                  <a:cubicBezTo>
                    <a:pt x="254" y="1568"/>
                    <a:pt x="274" y="1559"/>
                    <a:pt x="288" y="1559"/>
                  </a:cubicBezTo>
                  <a:close/>
                  <a:moveTo>
                    <a:pt x="283" y="1631"/>
                  </a:moveTo>
                  <a:cubicBezTo>
                    <a:pt x="280" y="1631"/>
                    <a:pt x="276" y="1633"/>
                    <a:pt x="271" y="1636"/>
                  </a:cubicBezTo>
                  <a:lnTo>
                    <a:pt x="271" y="1636"/>
                  </a:lnTo>
                  <a:cubicBezTo>
                    <a:pt x="276" y="1634"/>
                    <a:pt x="282" y="1633"/>
                    <a:pt x="286" y="1633"/>
                  </a:cubicBezTo>
                  <a:cubicBezTo>
                    <a:pt x="286" y="1632"/>
                    <a:pt x="285" y="1631"/>
                    <a:pt x="283" y="1631"/>
                  </a:cubicBezTo>
                  <a:close/>
                  <a:moveTo>
                    <a:pt x="339" y="1652"/>
                  </a:moveTo>
                  <a:cubicBezTo>
                    <a:pt x="342" y="1655"/>
                    <a:pt x="345" y="1657"/>
                    <a:pt x="345" y="1657"/>
                  </a:cubicBezTo>
                  <a:cubicBezTo>
                    <a:pt x="343" y="1655"/>
                    <a:pt x="341" y="1653"/>
                    <a:pt x="339" y="1652"/>
                  </a:cubicBezTo>
                  <a:close/>
                  <a:moveTo>
                    <a:pt x="1429" y="1979"/>
                  </a:moveTo>
                  <a:cubicBezTo>
                    <a:pt x="1429" y="1979"/>
                    <a:pt x="1429" y="1991"/>
                    <a:pt x="1441" y="2026"/>
                  </a:cubicBezTo>
                  <a:lnTo>
                    <a:pt x="1441" y="2038"/>
                  </a:lnTo>
                  <a:cubicBezTo>
                    <a:pt x="1429" y="2026"/>
                    <a:pt x="1417" y="1979"/>
                    <a:pt x="1429" y="1979"/>
                  </a:cubicBezTo>
                  <a:close/>
                  <a:moveTo>
                    <a:pt x="1310" y="2098"/>
                  </a:moveTo>
                  <a:cubicBezTo>
                    <a:pt x="1322" y="2098"/>
                    <a:pt x="1310" y="2122"/>
                    <a:pt x="1322" y="2145"/>
                  </a:cubicBezTo>
                  <a:cubicBezTo>
                    <a:pt x="1322" y="2157"/>
                    <a:pt x="1322" y="2160"/>
                    <a:pt x="1320" y="2160"/>
                  </a:cubicBezTo>
                  <a:cubicBezTo>
                    <a:pt x="1319" y="2160"/>
                    <a:pt x="1316" y="2157"/>
                    <a:pt x="1310" y="2157"/>
                  </a:cubicBezTo>
                  <a:cubicBezTo>
                    <a:pt x="1310" y="2133"/>
                    <a:pt x="1298" y="2098"/>
                    <a:pt x="1310" y="2098"/>
                  </a:cubicBezTo>
                  <a:close/>
                  <a:moveTo>
                    <a:pt x="1426" y="2182"/>
                  </a:moveTo>
                  <a:cubicBezTo>
                    <a:pt x="1421" y="2182"/>
                    <a:pt x="1437" y="2241"/>
                    <a:pt x="1453" y="2241"/>
                  </a:cubicBezTo>
                  <a:cubicBezTo>
                    <a:pt x="1437" y="2197"/>
                    <a:pt x="1429" y="2182"/>
                    <a:pt x="1426" y="2182"/>
                  </a:cubicBezTo>
                  <a:close/>
                  <a:moveTo>
                    <a:pt x="1116" y="2280"/>
                  </a:moveTo>
                  <a:cubicBezTo>
                    <a:pt x="1116" y="2281"/>
                    <a:pt x="1116" y="2281"/>
                    <a:pt x="1116" y="2281"/>
                  </a:cubicBezTo>
                  <a:cubicBezTo>
                    <a:pt x="1116" y="2281"/>
                    <a:pt x="1117" y="2280"/>
                    <a:pt x="1116" y="2280"/>
                  </a:cubicBezTo>
                  <a:close/>
                  <a:moveTo>
                    <a:pt x="1159" y="0"/>
                  </a:moveTo>
                  <a:cubicBezTo>
                    <a:pt x="1158" y="0"/>
                    <a:pt x="1156" y="1"/>
                    <a:pt x="1155" y="2"/>
                  </a:cubicBezTo>
                  <a:cubicBezTo>
                    <a:pt x="1155" y="26"/>
                    <a:pt x="1155" y="50"/>
                    <a:pt x="1155" y="74"/>
                  </a:cubicBezTo>
                  <a:cubicBezTo>
                    <a:pt x="1155" y="80"/>
                    <a:pt x="1152" y="83"/>
                    <a:pt x="1149" y="83"/>
                  </a:cubicBezTo>
                  <a:cubicBezTo>
                    <a:pt x="1146" y="83"/>
                    <a:pt x="1143" y="80"/>
                    <a:pt x="1143" y="74"/>
                  </a:cubicBezTo>
                  <a:cubicBezTo>
                    <a:pt x="1131" y="62"/>
                    <a:pt x="1131" y="26"/>
                    <a:pt x="1119" y="26"/>
                  </a:cubicBezTo>
                  <a:cubicBezTo>
                    <a:pt x="1119" y="26"/>
                    <a:pt x="1119" y="79"/>
                    <a:pt x="1112" y="79"/>
                  </a:cubicBezTo>
                  <a:cubicBezTo>
                    <a:pt x="1111" y="79"/>
                    <a:pt x="1109" y="77"/>
                    <a:pt x="1107" y="74"/>
                  </a:cubicBezTo>
                  <a:cubicBezTo>
                    <a:pt x="1098" y="55"/>
                    <a:pt x="1103" y="15"/>
                    <a:pt x="1100" y="15"/>
                  </a:cubicBezTo>
                  <a:lnTo>
                    <a:pt x="1100" y="15"/>
                  </a:lnTo>
                  <a:cubicBezTo>
                    <a:pt x="1100" y="15"/>
                    <a:pt x="1098" y="18"/>
                    <a:pt x="1095" y="26"/>
                  </a:cubicBezTo>
                  <a:cubicBezTo>
                    <a:pt x="1095" y="50"/>
                    <a:pt x="1095" y="121"/>
                    <a:pt x="1084" y="121"/>
                  </a:cubicBezTo>
                  <a:lnTo>
                    <a:pt x="1084" y="86"/>
                  </a:lnTo>
                  <a:lnTo>
                    <a:pt x="1084" y="50"/>
                  </a:lnTo>
                  <a:cubicBezTo>
                    <a:pt x="1084" y="50"/>
                    <a:pt x="1072" y="74"/>
                    <a:pt x="1060" y="86"/>
                  </a:cubicBezTo>
                  <a:cubicBezTo>
                    <a:pt x="1060" y="86"/>
                    <a:pt x="1051" y="59"/>
                    <a:pt x="1048" y="59"/>
                  </a:cubicBezTo>
                  <a:cubicBezTo>
                    <a:pt x="1048" y="59"/>
                    <a:pt x="1048" y="60"/>
                    <a:pt x="1048" y="62"/>
                  </a:cubicBezTo>
                  <a:cubicBezTo>
                    <a:pt x="1048" y="74"/>
                    <a:pt x="1048" y="86"/>
                    <a:pt x="1036" y="86"/>
                  </a:cubicBezTo>
                  <a:cubicBezTo>
                    <a:pt x="1024" y="86"/>
                    <a:pt x="1024" y="86"/>
                    <a:pt x="1024" y="74"/>
                  </a:cubicBezTo>
                  <a:cubicBezTo>
                    <a:pt x="1022" y="70"/>
                    <a:pt x="1020" y="68"/>
                    <a:pt x="1019" y="68"/>
                  </a:cubicBezTo>
                  <a:cubicBezTo>
                    <a:pt x="1012" y="68"/>
                    <a:pt x="1010" y="109"/>
                    <a:pt x="1000" y="109"/>
                  </a:cubicBezTo>
                  <a:cubicBezTo>
                    <a:pt x="1000" y="110"/>
                    <a:pt x="1000" y="111"/>
                    <a:pt x="1000" y="111"/>
                  </a:cubicBezTo>
                  <a:cubicBezTo>
                    <a:pt x="997" y="111"/>
                    <a:pt x="976" y="50"/>
                    <a:pt x="976" y="50"/>
                  </a:cubicBezTo>
                  <a:cubicBezTo>
                    <a:pt x="964" y="50"/>
                    <a:pt x="976" y="97"/>
                    <a:pt x="976" y="109"/>
                  </a:cubicBezTo>
                  <a:cubicBezTo>
                    <a:pt x="976" y="110"/>
                    <a:pt x="976" y="110"/>
                    <a:pt x="976" y="110"/>
                  </a:cubicBezTo>
                  <a:cubicBezTo>
                    <a:pt x="974" y="110"/>
                    <a:pt x="952" y="25"/>
                    <a:pt x="941" y="2"/>
                  </a:cubicBezTo>
                  <a:cubicBezTo>
                    <a:pt x="941" y="26"/>
                    <a:pt x="941" y="62"/>
                    <a:pt x="941" y="86"/>
                  </a:cubicBezTo>
                  <a:cubicBezTo>
                    <a:pt x="941" y="113"/>
                    <a:pt x="941" y="124"/>
                    <a:pt x="940" y="124"/>
                  </a:cubicBezTo>
                  <a:cubicBezTo>
                    <a:pt x="939" y="124"/>
                    <a:pt x="937" y="82"/>
                    <a:pt x="929" y="50"/>
                  </a:cubicBezTo>
                  <a:lnTo>
                    <a:pt x="929" y="50"/>
                  </a:lnTo>
                  <a:cubicBezTo>
                    <a:pt x="941" y="121"/>
                    <a:pt x="905" y="74"/>
                    <a:pt x="929" y="133"/>
                  </a:cubicBezTo>
                  <a:cubicBezTo>
                    <a:pt x="917" y="109"/>
                    <a:pt x="905" y="74"/>
                    <a:pt x="893" y="74"/>
                  </a:cubicBezTo>
                  <a:lnTo>
                    <a:pt x="893" y="74"/>
                  </a:lnTo>
                  <a:cubicBezTo>
                    <a:pt x="905" y="109"/>
                    <a:pt x="893" y="97"/>
                    <a:pt x="893" y="109"/>
                  </a:cubicBezTo>
                  <a:lnTo>
                    <a:pt x="893" y="157"/>
                  </a:lnTo>
                  <a:cubicBezTo>
                    <a:pt x="893" y="158"/>
                    <a:pt x="893" y="158"/>
                    <a:pt x="893" y="158"/>
                  </a:cubicBezTo>
                  <a:cubicBezTo>
                    <a:pt x="890" y="158"/>
                    <a:pt x="860" y="71"/>
                    <a:pt x="856" y="71"/>
                  </a:cubicBezTo>
                  <a:lnTo>
                    <a:pt x="856" y="71"/>
                  </a:lnTo>
                  <a:cubicBezTo>
                    <a:pt x="855" y="71"/>
                    <a:pt x="855" y="75"/>
                    <a:pt x="857" y="86"/>
                  </a:cubicBezTo>
                  <a:cubicBezTo>
                    <a:pt x="857" y="106"/>
                    <a:pt x="891" y="192"/>
                    <a:pt x="888" y="192"/>
                  </a:cubicBezTo>
                  <a:cubicBezTo>
                    <a:pt x="887" y="192"/>
                    <a:pt x="885" y="189"/>
                    <a:pt x="881" y="181"/>
                  </a:cubicBezTo>
                  <a:cubicBezTo>
                    <a:pt x="869" y="163"/>
                    <a:pt x="863" y="154"/>
                    <a:pt x="860" y="154"/>
                  </a:cubicBezTo>
                  <a:cubicBezTo>
                    <a:pt x="857" y="154"/>
                    <a:pt x="857" y="163"/>
                    <a:pt x="857" y="181"/>
                  </a:cubicBezTo>
                  <a:cubicBezTo>
                    <a:pt x="857" y="181"/>
                    <a:pt x="869" y="228"/>
                    <a:pt x="869" y="228"/>
                  </a:cubicBezTo>
                  <a:cubicBezTo>
                    <a:pt x="857" y="193"/>
                    <a:pt x="845" y="121"/>
                    <a:pt x="834" y="109"/>
                  </a:cubicBezTo>
                  <a:cubicBezTo>
                    <a:pt x="834" y="118"/>
                    <a:pt x="834" y="133"/>
                    <a:pt x="834" y="133"/>
                  </a:cubicBezTo>
                  <a:lnTo>
                    <a:pt x="834" y="157"/>
                  </a:lnTo>
                  <a:cubicBezTo>
                    <a:pt x="834" y="157"/>
                    <a:pt x="834" y="121"/>
                    <a:pt x="822" y="109"/>
                  </a:cubicBezTo>
                  <a:lnTo>
                    <a:pt x="822" y="109"/>
                  </a:lnTo>
                  <a:cubicBezTo>
                    <a:pt x="828" y="121"/>
                    <a:pt x="828" y="124"/>
                    <a:pt x="826" y="124"/>
                  </a:cubicBezTo>
                  <a:cubicBezTo>
                    <a:pt x="825" y="124"/>
                    <a:pt x="822" y="121"/>
                    <a:pt x="822" y="121"/>
                  </a:cubicBezTo>
                  <a:cubicBezTo>
                    <a:pt x="822" y="133"/>
                    <a:pt x="822" y="145"/>
                    <a:pt x="822" y="145"/>
                  </a:cubicBezTo>
                  <a:cubicBezTo>
                    <a:pt x="822" y="156"/>
                    <a:pt x="822" y="162"/>
                    <a:pt x="819" y="162"/>
                  </a:cubicBezTo>
                  <a:cubicBezTo>
                    <a:pt x="817" y="162"/>
                    <a:pt x="811" y="153"/>
                    <a:pt x="798" y="133"/>
                  </a:cubicBezTo>
                  <a:cubicBezTo>
                    <a:pt x="791" y="114"/>
                    <a:pt x="782" y="102"/>
                    <a:pt x="778" y="102"/>
                  </a:cubicBezTo>
                  <a:lnTo>
                    <a:pt x="778" y="102"/>
                  </a:lnTo>
                  <a:cubicBezTo>
                    <a:pt x="774" y="102"/>
                    <a:pt x="775" y="111"/>
                    <a:pt x="786" y="133"/>
                  </a:cubicBezTo>
                  <a:cubicBezTo>
                    <a:pt x="786" y="137"/>
                    <a:pt x="783" y="137"/>
                    <a:pt x="781" y="137"/>
                  </a:cubicBezTo>
                  <a:lnTo>
                    <a:pt x="781" y="137"/>
                  </a:lnTo>
                  <a:cubicBezTo>
                    <a:pt x="775" y="137"/>
                    <a:pt x="770" y="137"/>
                    <a:pt x="786" y="169"/>
                  </a:cubicBezTo>
                  <a:cubicBezTo>
                    <a:pt x="770" y="153"/>
                    <a:pt x="729" y="107"/>
                    <a:pt x="713" y="107"/>
                  </a:cubicBezTo>
                  <a:cubicBezTo>
                    <a:pt x="704" y="107"/>
                    <a:pt x="702" y="120"/>
                    <a:pt x="714" y="157"/>
                  </a:cubicBezTo>
                  <a:cubicBezTo>
                    <a:pt x="692" y="106"/>
                    <a:pt x="682" y="87"/>
                    <a:pt x="680" y="87"/>
                  </a:cubicBezTo>
                  <a:lnTo>
                    <a:pt x="680" y="87"/>
                  </a:lnTo>
                  <a:cubicBezTo>
                    <a:pt x="675" y="87"/>
                    <a:pt x="717" y="206"/>
                    <a:pt x="715" y="206"/>
                  </a:cubicBezTo>
                  <a:cubicBezTo>
                    <a:pt x="715" y="206"/>
                    <a:pt x="715" y="206"/>
                    <a:pt x="714" y="205"/>
                  </a:cubicBezTo>
                  <a:cubicBezTo>
                    <a:pt x="706" y="178"/>
                    <a:pt x="684" y="139"/>
                    <a:pt x="678" y="139"/>
                  </a:cubicBezTo>
                  <a:lnTo>
                    <a:pt x="678" y="139"/>
                  </a:lnTo>
                  <a:cubicBezTo>
                    <a:pt x="676" y="139"/>
                    <a:pt x="676" y="144"/>
                    <a:pt x="679" y="157"/>
                  </a:cubicBezTo>
                  <a:cubicBezTo>
                    <a:pt x="679" y="165"/>
                    <a:pt x="695" y="216"/>
                    <a:pt x="709" y="249"/>
                  </a:cubicBezTo>
                  <a:lnTo>
                    <a:pt x="709" y="249"/>
                  </a:lnTo>
                  <a:cubicBezTo>
                    <a:pt x="696" y="228"/>
                    <a:pt x="686" y="210"/>
                    <a:pt x="681" y="210"/>
                  </a:cubicBezTo>
                  <a:cubicBezTo>
                    <a:pt x="680" y="210"/>
                    <a:pt x="679" y="212"/>
                    <a:pt x="679" y="217"/>
                  </a:cubicBezTo>
                  <a:cubicBezTo>
                    <a:pt x="667" y="228"/>
                    <a:pt x="703" y="264"/>
                    <a:pt x="691" y="276"/>
                  </a:cubicBezTo>
                  <a:cubicBezTo>
                    <a:pt x="679" y="240"/>
                    <a:pt x="655" y="205"/>
                    <a:pt x="631" y="169"/>
                  </a:cubicBezTo>
                  <a:cubicBezTo>
                    <a:pt x="628" y="166"/>
                    <a:pt x="626" y="164"/>
                    <a:pt x="624" y="164"/>
                  </a:cubicBezTo>
                  <a:lnTo>
                    <a:pt x="624" y="164"/>
                  </a:lnTo>
                  <a:cubicBezTo>
                    <a:pt x="620" y="164"/>
                    <a:pt x="622" y="178"/>
                    <a:pt x="631" y="205"/>
                  </a:cubicBezTo>
                  <a:cubicBezTo>
                    <a:pt x="643" y="205"/>
                    <a:pt x="643" y="228"/>
                    <a:pt x="631" y="240"/>
                  </a:cubicBezTo>
                  <a:cubicBezTo>
                    <a:pt x="631" y="240"/>
                    <a:pt x="627" y="248"/>
                    <a:pt x="619" y="248"/>
                  </a:cubicBezTo>
                  <a:cubicBezTo>
                    <a:pt x="614" y="248"/>
                    <a:pt x="606" y="244"/>
                    <a:pt x="595" y="228"/>
                  </a:cubicBezTo>
                  <a:cubicBezTo>
                    <a:pt x="578" y="203"/>
                    <a:pt x="555" y="183"/>
                    <a:pt x="548" y="183"/>
                  </a:cubicBezTo>
                  <a:cubicBezTo>
                    <a:pt x="545" y="183"/>
                    <a:pt x="544" y="186"/>
                    <a:pt x="548" y="193"/>
                  </a:cubicBezTo>
                  <a:cubicBezTo>
                    <a:pt x="560" y="228"/>
                    <a:pt x="572" y="240"/>
                    <a:pt x="572" y="252"/>
                  </a:cubicBezTo>
                  <a:cubicBezTo>
                    <a:pt x="572" y="256"/>
                    <a:pt x="570" y="258"/>
                    <a:pt x="568" y="258"/>
                  </a:cubicBezTo>
                  <a:cubicBezTo>
                    <a:pt x="564" y="258"/>
                    <a:pt x="556" y="252"/>
                    <a:pt x="548" y="252"/>
                  </a:cubicBezTo>
                  <a:cubicBezTo>
                    <a:pt x="540" y="252"/>
                    <a:pt x="521" y="247"/>
                    <a:pt x="513" y="247"/>
                  </a:cubicBezTo>
                  <a:cubicBezTo>
                    <a:pt x="509" y="247"/>
                    <a:pt x="508" y="248"/>
                    <a:pt x="512" y="252"/>
                  </a:cubicBezTo>
                  <a:cubicBezTo>
                    <a:pt x="545" y="285"/>
                    <a:pt x="541" y="293"/>
                    <a:pt x="530" y="293"/>
                  </a:cubicBezTo>
                  <a:cubicBezTo>
                    <a:pt x="520" y="293"/>
                    <a:pt x="505" y="288"/>
                    <a:pt x="500" y="288"/>
                  </a:cubicBezTo>
                  <a:cubicBezTo>
                    <a:pt x="500" y="288"/>
                    <a:pt x="488" y="288"/>
                    <a:pt x="488" y="300"/>
                  </a:cubicBezTo>
                  <a:cubicBezTo>
                    <a:pt x="488" y="312"/>
                    <a:pt x="488" y="312"/>
                    <a:pt x="500" y="324"/>
                  </a:cubicBezTo>
                  <a:cubicBezTo>
                    <a:pt x="504" y="328"/>
                    <a:pt x="504" y="329"/>
                    <a:pt x="502" y="329"/>
                  </a:cubicBezTo>
                  <a:cubicBezTo>
                    <a:pt x="499" y="329"/>
                    <a:pt x="488" y="324"/>
                    <a:pt x="488" y="324"/>
                  </a:cubicBezTo>
                  <a:cubicBezTo>
                    <a:pt x="488" y="324"/>
                    <a:pt x="488" y="336"/>
                    <a:pt x="488" y="336"/>
                  </a:cubicBezTo>
                  <a:cubicBezTo>
                    <a:pt x="488" y="344"/>
                    <a:pt x="499" y="363"/>
                    <a:pt x="495" y="363"/>
                  </a:cubicBezTo>
                  <a:cubicBezTo>
                    <a:pt x="493" y="363"/>
                    <a:pt x="488" y="359"/>
                    <a:pt x="476" y="348"/>
                  </a:cubicBezTo>
                  <a:cubicBezTo>
                    <a:pt x="462" y="334"/>
                    <a:pt x="448" y="328"/>
                    <a:pt x="442" y="328"/>
                  </a:cubicBezTo>
                  <a:cubicBezTo>
                    <a:pt x="437" y="328"/>
                    <a:pt x="436" y="331"/>
                    <a:pt x="441" y="336"/>
                  </a:cubicBezTo>
                  <a:cubicBezTo>
                    <a:pt x="441" y="348"/>
                    <a:pt x="476" y="371"/>
                    <a:pt x="464" y="383"/>
                  </a:cubicBezTo>
                  <a:cubicBezTo>
                    <a:pt x="441" y="359"/>
                    <a:pt x="429" y="336"/>
                    <a:pt x="417" y="336"/>
                  </a:cubicBezTo>
                  <a:lnTo>
                    <a:pt x="417" y="336"/>
                  </a:lnTo>
                  <a:cubicBezTo>
                    <a:pt x="417" y="348"/>
                    <a:pt x="453" y="443"/>
                    <a:pt x="464" y="455"/>
                  </a:cubicBezTo>
                  <a:lnTo>
                    <a:pt x="464" y="443"/>
                  </a:lnTo>
                  <a:cubicBezTo>
                    <a:pt x="469" y="443"/>
                    <a:pt x="470" y="441"/>
                    <a:pt x="473" y="441"/>
                  </a:cubicBezTo>
                  <a:cubicBezTo>
                    <a:pt x="476" y="441"/>
                    <a:pt x="483" y="445"/>
                    <a:pt x="512" y="467"/>
                  </a:cubicBezTo>
                  <a:cubicBezTo>
                    <a:pt x="512" y="467"/>
                    <a:pt x="512" y="459"/>
                    <a:pt x="516" y="459"/>
                  </a:cubicBezTo>
                  <a:cubicBezTo>
                    <a:pt x="517" y="459"/>
                    <a:pt x="517" y="459"/>
                    <a:pt x="517" y="459"/>
                  </a:cubicBezTo>
                  <a:lnTo>
                    <a:pt x="517" y="459"/>
                  </a:lnTo>
                  <a:cubicBezTo>
                    <a:pt x="496" y="436"/>
                    <a:pt x="468" y="404"/>
                    <a:pt x="476" y="395"/>
                  </a:cubicBezTo>
                  <a:lnTo>
                    <a:pt x="476" y="395"/>
                  </a:lnTo>
                  <a:cubicBezTo>
                    <a:pt x="476" y="395"/>
                    <a:pt x="518" y="436"/>
                    <a:pt x="525" y="436"/>
                  </a:cubicBezTo>
                  <a:cubicBezTo>
                    <a:pt x="526" y="436"/>
                    <a:pt x="526" y="435"/>
                    <a:pt x="524" y="431"/>
                  </a:cubicBezTo>
                  <a:cubicBezTo>
                    <a:pt x="512" y="419"/>
                    <a:pt x="512" y="407"/>
                    <a:pt x="500" y="395"/>
                  </a:cubicBezTo>
                  <a:cubicBezTo>
                    <a:pt x="476" y="371"/>
                    <a:pt x="488" y="371"/>
                    <a:pt x="488" y="371"/>
                  </a:cubicBezTo>
                  <a:cubicBezTo>
                    <a:pt x="488" y="368"/>
                    <a:pt x="490" y="367"/>
                    <a:pt x="492" y="367"/>
                  </a:cubicBezTo>
                  <a:cubicBezTo>
                    <a:pt x="500" y="367"/>
                    <a:pt x="518" y="380"/>
                    <a:pt x="536" y="407"/>
                  </a:cubicBezTo>
                  <a:cubicBezTo>
                    <a:pt x="560" y="443"/>
                    <a:pt x="536" y="443"/>
                    <a:pt x="572" y="478"/>
                  </a:cubicBezTo>
                  <a:cubicBezTo>
                    <a:pt x="589" y="496"/>
                    <a:pt x="598" y="505"/>
                    <a:pt x="600" y="505"/>
                  </a:cubicBezTo>
                  <a:cubicBezTo>
                    <a:pt x="601" y="505"/>
                    <a:pt x="595" y="496"/>
                    <a:pt x="583" y="478"/>
                  </a:cubicBezTo>
                  <a:cubicBezTo>
                    <a:pt x="571" y="453"/>
                    <a:pt x="572" y="438"/>
                    <a:pt x="580" y="438"/>
                  </a:cubicBezTo>
                  <a:cubicBezTo>
                    <a:pt x="588" y="438"/>
                    <a:pt x="602" y="450"/>
                    <a:pt x="619" y="478"/>
                  </a:cubicBezTo>
                  <a:cubicBezTo>
                    <a:pt x="607" y="455"/>
                    <a:pt x="595" y="431"/>
                    <a:pt x="583" y="407"/>
                  </a:cubicBezTo>
                  <a:cubicBezTo>
                    <a:pt x="583" y="407"/>
                    <a:pt x="583" y="395"/>
                    <a:pt x="572" y="371"/>
                  </a:cubicBezTo>
                  <a:lnTo>
                    <a:pt x="572" y="371"/>
                  </a:lnTo>
                  <a:cubicBezTo>
                    <a:pt x="598" y="404"/>
                    <a:pt x="617" y="412"/>
                    <a:pt x="631" y="412"/>
                  </a:cubicBezTo>
                  <a:cubicBezTo>
                    <a:pt x="642" y="412"/>
                    <a:pt x="650" y="407"/>
                    <a:pt x="655" y="407"/>
                  </a:cubicBezTo>
                  <a:cubicBezTo>
                    <a:pt x="655" y="407"/>
                    <a:pt x="655" y="379"/>
                    <a:pt x="643" y="338"/>
                  </a:cubicBezTo>
                  <a:lnTo>
                    <a:pt x="643" y="338"/>
                  </a:lnTo>
                  <a:cubicBezTo>
                    <a:pt x="650" y="350"/>
                    <a:pt x="657" y="362"/>
                    <a:pt x="667" y="371"/>
                  </a:cubicBezTo>
                  <a:lnTo>
                    <a:pt x="667" y="359"/>
                  </a:lnTo>
                  <a:lnTo>
                    <a:pt x="679" y="383"/>
                  </a:lnTo>
                  <a:cubicBezTo>
                    <a:pt x="686" y="397"/>
                    <a:pt x="696" y="411"/>
                    <a:pt x="700" y="411"/>
                  </a:cubicBezTo>
                  <a:cubicBezTo>
                    <a:pt x="702" y="411"/>
                    <a:pt x="701" y="403"/>
                    <a:pt x="691" y="383"/>
                  </a:cubicBezTo>
                  <a:cubicBezTo>
                    <a:pt x="655" y="336"/>
                    <a:pt x="655" y="336"/>
                    <a:pt x="667" y="336"/>
                  </a:cubicBezTo>
                  <a:cubicBezTo>
                    <a:pt x="667" y="332"/>
                    <a:pt x="667" y="330"/>
                    <a:pt x="667" y="330"/>
                  </a:cubicBezTo>
                  <a:cubicBezTo>
                    <a:pt x="668" y="330"/>
                    <a:pt x="671" y="336"/>
                    <a:pt x="679" y="336"/>
                  </a:cubicBezTo>
                  <a:cubicBezTo>
                    <a:pt x="691" y="336"/>
                    <a:pt x="691" y="348"/>
                    <a:pt x="691" y="359"/>
                  </a:cubicBezTo>
                  <a:lnTo>
                    <a:pt x="714" y="359"/>
                  </a:lnTo>
                  <a:cubicBezTo>
                    <a:pt x="714" y="359"/>
                    <a:pt x="667" y="252"/>
                    <a:pt x="667" y="252"/>
                  </a:cubicBezTo>
                  <a:lnTo>
                    <a:pt x="667" y="252"/>
                  </a:lnTo>
                  <a:cubicBezTo>
                    <a:pt x="691" y="288"/>
                    <a:pt x="714" y="324"/>
                    <a:pt x="738" y="359"/>
                  </a:cubicBezTo>
                  <a:cubicBezTo>
                    <a:pt x="743" y="364"/>
                    <a:pt x="747" y="367"/>
                    <a:pt x="750" y="367"/>
                  </a:cubicBezTo>
                  <a:cubicBezTo>
                    <a:pt x="754" y="367"/>
                    <a:pt x="753" y="358"/>
                    <a:pt x="738" y="336"/>
                  </a:cubicBezTo>
                  <a:cubicBezTo>
                    <a:pt x="718" y="305"/>
                    <a:pt x="697" y="274"/>
                    <a:pt x="707" y="274"/>
                  </a:cubicBezTo>
                  <a:cubicBezTo>
                    <a:pt x="709" y="274"/>
                    <a:pt x="711" y="274"/>
                    <a:pt x="714" y="276"/>
                  </a:cubicBezTo>
                  <a:cubicBezTo>
                    <a:pt x="726" y="300"/>
                    <a:pt x="738" y="312"/>
                    <a:pt x="750" y="336"/>
                  </a:cubicBezTo>
                  <a:lnTo>
                    <a:pt x="762" y="359"/>
                  </a:lnTo>
                  <a:cubicBezTo>
                    <a:pt x="762" y="359"/>
                    <a:pt x="726" y="288"/>
                    <a:pt x="726" y="276"/>
                  </a:cubicBezTo>
                  <a:cubicBezTo>
                    <a:pt x="726" y="273"/>
                    <a:pt x="727" y="272"/>
                    <a:pt x="728" y="272"/>
                  </a:cubicBezTo>
                  <a:cubicBezTo>
                    <a:pt x="737" y="272"/>
                    <a:pt x="774" y="337"/>
                    <a:pt x="774" y="348"/>
                  </a:cubicBezTo>
                  <a:cubicBezTo>
                    <a:pt x="787" y="368"/>
                    <a:pt x="792" y="375"/>
                    <a:pt x="793" y="375"/>
                  </a:cubicBezTo>
                  <a:cubicBezTo>
                    <a:pt x="798" y="375"/>
                    <a:pt x="738" y="264"/>
                    <a:pt x="738" y="264"/>
                  </a:cubicBezTo>
                  <a:cubicBezTo>
                    <a:pt x="738" y="263"/>
                    <a:pt x="738" y="263"/>
                    <a:pt x="739" y="263"/>
                  </a:cubicBezTo>
                  <a:cubicBezTo>
                    <a:pt x="743" y="263"/>
                    <a:pt x="773" y="308"/>
                    <a:pt x="779" y="308"/>
                  </a:cubicBezTo>
                  <a:cubicBezTo>
                    <a:pt x="779" y="308"/>
                    <a:pt x="780" y="307"/>
                    <a:pt x="780" y="306"/>
                  </a:cubicBezTo>
                  <a:lnTo>
                    <a:pt x="780" y="306"/>
                  </a:lnTo>
                  <a:cubicBezTo>
                    <a:pt x="785" y="319"/>
                    <a:pt x="792" y="322"/>
                    <a:pt x="799" y="322"/>
                  </a:cubicBezTo>
                  <a:cubicBezTo>
                    <a:pt x="811" y="322"/>
                    <a:pt x="822" y="312"/>
                    <a:pt x="822" y="312"/>
                  </a:cubicBezTo>
                  <a:cubicBezTo>
                    <a:pt x="822" y="312"/>
                    <a:pt x="822" y="288"/>
                    <a:pt x="834" y="276"/>
                  </a:cubicBezTo>
                  <a:cubicBezTo>
                    <a:pt x="835" y="275"/>
                    <a:pt x="836" y="274"/>
                    <a:pt x="837" y="274"/>
                  </a:cubicBezTo>
                  <a:cubicBezTo>
                    <a:pt x="846" y="274"/>
                    <a:pt x="854" y="306"/>
                    <a:pt x="856" y="306"/>
                  </a:cubicBezTo>
                  <a:cubicBezTo>
                    <a:pt x="857" y="306"/>
                    <a:pt x="857" y="304"/>
                    <a:pt x="857" y="300"/>
                  </a:cubicBezTo>
                  <a:cubicBezTo>
                    <a:pt x="857" y="276"/>
                    <a:pt x="845" y="252"/>
                    <a:pt x="845" y="240"/>
                  </a:cubicBezTo>
                  <a:lnTo>
                    <a:pt x="845" y="240"/>
                  </a:lnTo>
                  <a:cubicBezTo>
                    <a:pt x="845" y="240"/>
                    <a:pt x="863" y="310"/>
                    <a:pt x="869" y="336"/>
                  </a:cubicBezTo>
                  <a:cubicBezTo>
                    <a:pt x="869" y="300"/>
                    <a:pt x="881" y="312"/>
                    <a:pt x="869" y="264"/>
                  </a:cubicBezTo>
                  <a:cubicBezTo>
                    <a:pt x="869" y="248"/>
                    <a:pt x="872" y="244"/>
                    <a:pt x="875" y="244"/>
                  </a:cubicBezTo>
                  <a:cubicBezTo>
                    <a:pt x="875" y="244"/>
                    <a:pt x="875" y="244"/>
                    <a:pt x="875" y="244"/>
                  </a:cubicBezTo>
                  <a:lnTo>
                    <a:pt x="875" y="244"/>
                  </a:lnTo>
                  <a:cubicBezTo>
                    <a:pt x="884" y="273"/>
                    <a:pt x="894" y="301"/>
                    <a:pt x="903" y="321"/>
                  </a:cubicBezTo>
                  <a:lnTo>
                    <a:pt x="903" y="321"/>
                  </a:lnTo>
                  <a:cubicBezTo>
                    <a:pt x="898" y="301"/>
                    <a:pt x="883" y="213"/>
                    <a:pt x="893" y="193"/>
                  </a:cubicBezTo>
                  <a:cubicBezTo>
                    <a:pt x="893" y="184"/>
                    <a:pt x="894" y="181"/>
                    <a:pt x="896" y="181"/>
                  </a:cubicBezTo>
                  <a:cubicBezTo>
                    <a:pt x="905" y="181"/>
                    <a:pt x="941" y="318"/>
                    <a:pt x="941" y="359"/>
                  </a:cubicBezTo>
                  <a:cubicBezTo>
                    <a:pt x="941" y="300"/>
                    <a:pt x="929" y="252"/>
                    <a:pt x="929" y="205"/>
                  </a:cubicBezTo>
                  <a:lnTo>
                    <a:pt x="929" y="205"/>
                  </a:lnTo>
                  <a:lnTo>
                    <a:pt x="964" y="300"/>
                  </a:lnTo>
                  <a:cubicBezTo>
                    <a:pt x="957" y="268"/>
                    <a:pt x="959" y="268"/>
                    <a:pt x="962" y="268"/>
                  </a:cubicBezTo>
                  <a:lnTo>
                    <a:pt x="962" y="268"/>
                  </a:lnTo>
                  <a:cubicBezTo>
                    <a:pt x="963" y="268"/>
                    <a:pt x="964" y="268"/>
                    <a:pt x="964" y="264"/>
                  </a:cubicBezTo>
                  <a:cubicBezTo>
                    <a:pt x="964" y="240"/>
                    <a:pt x="964" y="217"/>
                    <a:pt x="964" y="193"/>
                  </a:cubicBezTo>
                  <a:cubicBezTo>
                    <a:pt x="974" y="222"/>
                    <a:pt x="976" y="285"/>
                    <a:pt x="983" y="285"/>
                  </a:cubicBezTo>
                  <a:cubicBezTo>
                    <a:pt x="985" y="285"/>
                    <a:pt x="986" y="282"/>
                    <a:pt x="988" y="276"/>
                  </a:cubicBezTo>
                  <a:cubicBezTo>
                    <a:pt x="992" y="261"/>
                    <a:pt x="995" y="254"/>
                    <a:pt x="997" y="254"/>
                  </a:cubicBezTo>
                  <a:cubicBezTo>
                    <a:pt x="1001" y="254"/>
                    <a:pt x="1004" y="283"/>
                    <a:pt x="1012" y="324"/>
                  </a:cubicBezTo>
                  <a:lnTo>
                    <a:pt x="1012" y="276"/>
                  </a:lnTo>
                  <a:cubicBezTo>
                    <a:pt x="1012" y="264"/>
                    <a:pt x="1015" y="264"/>
                    <a:pt x="1018" y="264"/>
                  </a:cubicBezTo>
                  <a:cubicBezTo>
                    <a:pt x="1021" y="264"/>
                    <a:pt x="1024" y="264"/>
                    <a:pt x="1024" y="252"/>
                  </a:cubicBezTo>
                  <a:cubicBezTo>
                    <a:pt x="1024" y="228"/>
                    <a:pt x="1024" y="205"/>
                    <a:pt x="1024" y="181"/>
                  </a:cubicBezTo>
                  <a:cubicBezTo>
                    <a:pt x="1024" y="180"/>
                    <a:pt x="1024" y="179"/>
                    <a:pt x="1024" y="178"/>
                  </a:cubicBezTo>
                  <a:lnTo>
                    <a:pt x="1024" y="178"/>
                  </a:lnTo>
                  <a:cubicBezTo>
                    <a:pt x="1024" y="191"/>
                    <a:pt x="1025" y="194"/>
                    <a:pt x="1028" y="194"/>
                  </a:cubicBezTo>
                  <a:cubicBezTo>
                    <a:pt x="1029" y="194"/>
                    <a:pt x="1032" y="193"/>
                    <a:pt x="1036" y="193"/>
                  </a:cubicBezTo>
                  <a:lnTo>
                    <a:pt x="1060" y="193"/>
                  </a:lnTo>
                  <a:lnTo>
                    <a:pt x="1060" y="264"/>
                  </a:lnTo>
                  <a:lnTo>
                    <a:pt x="1060" y="288"/>
                  </a:lnTo>
                  <a:cubicBezTo>
                    <a:pt x="1072" y="288"/>
                    <a:pt x="1060" y="228"/>
                    <a:pt x="1072" y="193"/>
                  </a:cubicBezTo>
                  <a:cubicBezTo>
                    <a:pt x="1074" y="187"/>
                    <a:pt x="1075" y="185"/>
                    <a:pt x="1076" y="185"/>
                  </a:cubicBezTo>
                  <a:lnTo>
                    <a:pt x="1076" y="185"/>
                  </a:lnTo>
                  <a:cubicBezTo>
                    <a:pt x="1078" y="185"/>
                    <a:pt x="1077" y="198"/>
                    <a:pt x="1076" y="214"/>
                  </a:cubicBezTo>
                  <a:lnTo>
                    <a:pt x="1076" y="214"/>
                  </a:lnTo>
                  <a:cubicBezTo>
                    <a:pt x="1075" y="212"/>
                    <a:pt x="1074" y="211"/>
                    <a:pt x="1073" y="211"/>
                  </a:cubicBezTo>
                  <a:cubicBezTo>
                    <a:pt x="1072" y="211"/>
                    <a:pt x="1072" y="217"/>
                    <a:pt x="1072" y="228"/>
                  </a:cubicBezTo>
                  <a:cubicBezTo>
                    <a:pt x="1072" y="240"/>
                    <a:pt x="1072" y="240"/>
                    <a:pt x="1072" y="252"/>
                  </a:cubicBezTo>
                  <a:cubicBezTo>
                    <a:pt x="1072" y="252"/>
                    <a:pt x="1074" y="232"/>
                    <a:pt x="1076" y="214"/>
                  </a:cubicBezTo>
                  <a:lnTo>
                    <a:pt x="1076" y="214"/>
                  </a:lnTo>
                  <a:cubicBezTo>
                    <a:pt x="1077" y="216"/>
                    <a:pt x="1080" y="221"/>
                    <a:pt x="1084" y="228"/>
                  </a:cubicBezTo>
                  <a:cubicBezTo>
                    <a:pt x="1088" y="242"/>
                    <a:pt x="1092" y="251"/>
                    <a:pt x="1095" y="255"/>
                  </a:cubicBezTo>
                  <a:lnTo>
                    <a:pt x="1095" y="255"/>
                  </a:lnTo>
                  <a:lnTo>
                    <a:pt x="1095" y="264"/>
                  </a:lnTo>
                  <a:cubicBezTo>
                    <a:pt x="1096" y="262"/>
                    <a:pt x="1097" y="259"/>
                    <a:pt x="1098" y="257"/>
                  </a:cubicBezTo>
                  <a:lnTo>
                    <a:pt x="1098" y="257"/>
                  </a:lnTo>
                  <a:cubicBezTo>
                    <a:pt x="1098" y="257"/>
                    <a:pt x="1098" y="257"/>
                    <a:pt x="1098" y="257"/>
                  </a:cubicBezTo>
                  <a:cubicBezTo>
                    <a:pt x="1100" y="257"/>
                    <a:pt x="1101" y="253"/>
                    <a:pt x="1100" y="243"/>
                  </a:cubicBezTo>
                  <a:lnTo>
                    <a:pt x="1100" y="243"/>
                  </a:lnTo>
                  <a:cubicBezTo>
                    <a:pt x="1108" y="201"/>
                    <a:pt x="1109" y="133"/>
                    <a:pt x="1119" y="133"/>
                  </a:cubicBezTo>
                  <a:lnTo>
                    <a:pt x="1119" y="240"/>
                  </a:lnTo>
                  <a:cubicBezTo>
                    <a:pt x="1119" y="248"/>
                    <a:pt x="1121" y="252"/>
                    <a:pt x="1123" y="252"/>
                  </a:cubicBezTo>
                  <a:cubicBezTo>
                    <a:pt x="1127" y="252"/>
                    <a:pt x="1135" y="236"/>
                    <a:pt x="1143" y="205"/>
                  </a:cubicBezTo>
                  <a:cubicBezTo>
                    <a:pt x="1143" y="228"/>
                    <a:pt x="1143" y="288"/>
                    <a:pt x="1155" y="288"/>
                  </a:cubicBezTo>
                  <a:cubicBezTo>
                    <a:pt x="1167" y="288"/>
                    <a:pt x="1167" y="264"/>
                    <a:pt x="1167" y="264"/>
                  </a:cubicBezTo>
                  <a:cubicBezTo>
                    <a:pt x="1167" y="296"/>
                    <a:pt x="1177" y="301"/>
                    <a:pt x="1185" y="301"/>
                  </a:cubicBezTo>
                  <a:cubicBezTo>
                    <a:pt x="1188" y="301"/>
                    <a:pt x="1191" y="300"/>
                    <a:pt x="1191" y="300"/>
                  </a:cubicBezTo>
                  <a:cubicBezTo>
                    <a:pt x="1191" y="300"/>
                    <a:pt x="1191" y="240"/>
                    <a:pt x="1203" y="217"/>
                  </a:cubicBezTo>
                  <a:cubicBezTo>
                    <a:pt x="1203" y="226"/>
                    <a:pt x="1203" y="303"/>
                    <a:pt x="1203" y="324"/>
                  </a:cubicBezTo>
                  <a:cubicBezTo>
                    <a:pt x="1203" y="336"/>
                    <a:pt x="1203" y="348"/>
                    <a:pt x="1215" y="348"/>
                  </a:cubicBezTo>
                  <a:cubicBezTo>
                    <a:pt x="1215" y="348"/>
                    <a:pt x="1226" y="336"/>
                    <a:pt x="1238" y="312"/>
                  </a:cubicBezTo>
                  <a:cubicBezTo>
                    <a:pt x="1250" y="300"/>
                    <a:pt x="1274" y="264"/>
                    <a:pt x="1274" y="264"/>
                  </a:cubicBezTo>
                  <a:lnTo>
                    <a:pt x="1274" y="264"/>
                  </a:lnTo>
                  <a:cubicBezTo>
                    <a:pt x="1274" y="276"/>
                    <a:pt x="1231" y="384"/>
                    <a:pt x="1237" y="384"/>
                  </a:cubicBezTo>
                  <a:cubicBezTo>
                    <a:pt x="1237" y="384"/>
                    <a:pt x="1238" y="384"/>
                    <a:pt x="1238" y="383"/>
                  </a:cubicBezTo>
                  <a:cubicBezTo>
                    <a:pt x="1262" y="348"/>
                    <a:pt x="1274" y="312"/>
                    <a:pt x="1286" y="288"/>
                  </a:cubicBezTo>
                  <a:lnTo>
                    <a:pt x="1286" y="288"/>
                  </a:lnTo>
                  <a:cubicBezTo>
                    <a:pt x="1274" y="324"/>
                    <a:pt x="1274" y="348"/>
                    <a:pt x="1286" y="348"/>
                  </a:cubicBezTo>
                  <a:cubicBezTo>
                    <a:pt x="1290" y="351"/>
                    <a:pt x="1293" y="353"/>
                    <a:pt x="1295" y="353"/>
                  </a:cubicBezTo>
                  <a:cubicBezTo>
                    <a:pt x="1299" y="353"/>
                    <a:pt x="1302" y="348"/>
                    <a:pt x="1310" y="348"/>
                  </a:cubicBezTo>
                  <a:cubicBezTo>
                    <a:pt x="1310" y="348"/>
                    <a:pt x="1322" y="312"/>
                    <a:pt x="1322" y="312"/>
                  </a:cubicBezTo>
                  <a:cubicBezTo>
                    <a:pt x="1323" y="311"/>
                    <a:pt x="1324" y="310"/>
                    <a:pt x="1325" y="310"/>
                  </a:cubicBezTo>
                  <a:cubicBezTo>
                    <a:pt x="1334" y="310"/>
                    <a:pt x="1334" y="350"/>
                    <a:pt x="1334" y="371"/>
                  </a:cubicBezTo>
                  <a:cubicBezTo>
                    <a:pt x="1334" y="383"/>
                    <a:pt x="1334" y="387"/>
                    <a:pt x="1334" y="387"/>
                  </a:cubicBezTo>
                  <a:cubicBezTo>
                    <a:pt x="1335" y="387"/>
                    <a:pt x="1337" y="368"/>
                    <a:pt x="1345" y="359"/>
                  </a:cubicBezTo>
                  <a:cubicBezTo>
                    <a:pt x="1349" y="351"/>
                    <a:pt x="1351" y="349"/>
                    <a:pt x="1351" y="349"/>
                  </a:cubicBezTo>
                  <a:lnTo>
                    <a:pt x="1351" y="349"/>
                  </a:lnTo>
                  <a:cubicBezTo>
                    <a:pt x="1352" y="349"/>
                    <a:pt x="1349" y="359"/>
                    <a:pt x="1357" y="359"/>
                  </a:cubicBezTo>
                  <a:cubicBezTo>
                    <a:pt x="1369" y="359"/>
                    <a:pt x="1369" y="336"/>
                    <a:pt x="1381" y="336"/>
                  </a:cubicBezTo>
                  <a:cubicBezTo>
                    <a:pt x="1393" y="336"/>
                    <a:pt x="1381" y="348"/>
                    <a:pt x="1393" y="359"/>
                  </a:cubicBezTo>
                  <a:cubicBezTo>
                    <a:pt x="1399" y="365"/>
                    <a:pt x="1399" y="368"/>
                    <a:pt x="1399" y="368"/>
                  </a:cubicBezTo>
                  <a:cubicBezTo>
                    <a:pt x="1399" y="368"/>
                    <a:pt x="1399" y="365"/>
                    <a:pt x="1405" y="359"/>
                  </a:cubicBezTo>
                  <a:cubicBezTo>
                    <a:pt x="1409" y="355"/>
                    <a:pt x="1413" y="354"/>
                    <a:pt x="1416" y="354"/>
                  </a:cubicBezTo>
                  <a:cubicBezTo>
                    <a:pt x="1424" y="354"/>
                    <a:pt x="1429" y="359"/>
                    <a:pt x="1429" y="359"/>
                  </a:cubicBezTo>
                  <a:cubicBezTo>
                    <a:pt x="1441" y="359"/>
                    <a:pt x="1476" y="324"/>
                    <a:pt x="1476" y="324"/>
                  </a:cubicBezTo>
                  <a:lnTo>
                    <a:pt x="1476" y="324"/>
                  </a:lnTo>
                  <a:cubicBezTo>
                    <a:pt x="1476" y="324"/>
                    <a:pt x="1453" y="371"/>
                    <a:pt x="1453" y="371"/>
                  </a:cubicBezTo>
                  <a:lnTo>
                    <a:pt x="1476" y="348"/>
                  </a:lnTo>
                  <a:cubicBezTo>
                    <a:pt x="1488" y="324"/>
                    <a:pt x="1500" y="312"/>
                    <a:pt x="1512" y="288"/>
                  </a:cubicBezTo>
                  <a:lnTo>
                    <a:pt x="1512" y="288"/>
                  </a:lnTo>
                  <a:lnTo>
                    <a:pt x="1488" y="348"/>
                  </a:lnTo>
                  <a:lnTo>
                    <a:pt x="1488" y="359"/>
                  </a:lnTo>
                  <a:cubicBezTo>
                    <a:pt x="1488" y="359"/>
                    <a:pt x="1498" y="350"/>
                    <a:pt x="1502" y="349"/>
                  </a:cubicBezTo>
                  <a:lnTo>
                    <a:pt x="1502" y="349"/>
                  </a:lnTo>
                  <a:lnTo>
                    <a:pt x="1488" y="383"/>
                  </a:lnTo>
                  <a:cubicBezTo>
                    <a:pt x="1505" y="356"/>
                    <a:pt x="1506" y="349"/>
                    <a:pt x="1503" y="349"/>
                  </a:cubicBezTo>
                  <a:lnTo>
                    <a:pt x="1503" y="349"/>
                  </a:lnTo>
                  <a:cubicBezTo>
                    <a:pt x="1503" y="349"/>
                    <a:pt x="1502" y="349"/>
                    <a:pt x="1502" y="349"/>
                  </a:cubicBezTo>
                  <a:lnTo>
                    <a:pt x="1502" y="349"/>
                  </a:lnTo>
                  <a:lnTo>
                    <a:pt x="1512" y="324"/>
                  </a:lnTo>
                  <a:lnTo>
                    <a:pt x="1512" y="324"/>
                  </a:lnTo>
                  <a:cubicBezTo>
                    <a:pt x="1500" y="371"/>
                    <a:pt x="1500" y="371"/>
                    <a:pt x="1512" y="371"/>
                  </a:cubicBezTo>
                  <a:cubicBezTo>
                    <a:pt x="1512" y="377"/>
                    <a:pt x="1512" y="380"/>
                    <a:pt x="1514" y="380"/>
                  </a:cubicBezTo>
                  <a:cubicBezTo>
                    <a:pt x="1515" y="380"/>
                    <a:pt x="1518" y="377"/>
                    <a:pt x="1524" y="371"/>
                  </a:cubicBezTo>
                  <a:cubicBezTo>
                    <a:pt x="1536" y="371"/>
                    <a:pt x="1536" y="359"/>
                    <a:pt x="1536" y="359"/>
                  </a:cubicBezTo>
                  <a:cubicBezTo>
                    <a:pt x="1536" y="359"/>
                    <a:pt x="1536" y="395"/>
                    <a:pt x="1536" y="395"/>
                  </a:cubicBezTo>
                  <a:cubicBezTo>
                    <a:pt x="1536" y="407"/>
                    <a:pt x="1560" y="395"/>
                    <a:pt x="1536" y="443"/>
                  </a:cubicBezTo>
                  <a:cubicBezTo>
                    <a:pt x="1536" y="443"/>
                    <a:pt x="1572" y="383"/>
                    <a:pt x="1584" y="371"/>
                  </a:cubicBezTo>
                  <a:cubicBezTo>
                    <a:pt x="1585" y="370"/>
                    <a:pt x="1586" y="369"/>
                    <a:pt x="1586" y="369"/>
                  </a:cubicBezTo>
                  <a:lnTo>
                    <a:pt x="1586" y="369"/>
                  </a:lnTo>
                  <a:cubicBezTo>
                    <a:pt x="1590" y="369"/>
                    <a:pt x="1570" y="408"/>
                    <a:pt x="1560" y="419"/>
                  </a:cubicBezTo>
                  <a:cubicBezTo>
                    <a:pt x="1560" y="431"/>
                    <a:pt x="1560" y="431"/>
                    <a:pt x="1560" y="443"/>
                  </a:cubicBezTo>
                  <a:cubicBezTo>
                    <a:pt x="1560" y="444"/>
                    <a:pt x="1560" y="444"/>
                    <a:pt x="1562" y="444"/>
                  </a:cubicBezTo>
                  <a:cubicBezTo>
                    <a:pt x="1569" y="444"/>
                    <a:pt x="1596" y="424"/>
                    <a:pt x="1604" y="424"/>
                  </a:cubicBezTo>
                  <a:cubicBezTo>
                    <a:pt x="1606" y="424"/>
                    <a:pt x="1606" y="426"/>
                    <a:pt x="1603" y="432"/>
                  </a:cubicBezTo>
                  <a:lnTo>
                    <a:pt x="1603" y="432"/>
                  </a:lnTo>
                  <a:cubicBezTo>
                    <a:pt x="1624" y="402"/>
                    <a:pt x="1646" y="381"/>
                    <a:pt x="1667" y="359"/>
                  </a:cubicBezTo>
                  <a:lnTo>
                    <a:pt x="1703" y="324"/>
                  </a:lnTo>
                  <a:lnTo>
                    <a:pt x="1703" y="324"/>
                  </a:lnTo>
                  <a:cubicBezTo>
                    <a:pt x="1692" y="344"/>
                    <a:pt x="1673" y="374"/>
                    <a:pt x="1668" y="374"/>
                  </a:cubicBezTo>
                  <a:cubicBezTo>
                    <a:pt x="1667" y="374"/>
                    <a:pt x="1667" y="373"/>
                    <a:pt x="1667" y="371"/>
                  </a:cubicBezTo>
                  <a:cubicBezTo>
                    <a:pt x="1667" y="371"/>
                    <a:pt x="1667" y="371"/>
                    <a:pt x="1667" y="371"/>
                  </a:cubicBezTo>
                  <a:lnTo>
                    <a:pt x="1667" y="371"/>
                  </a:lnTo>
                  <a:cubicBezTo>
                    <a:pt x="1660" y="379"/>
                    <a:pt x="1656" y="382"/>
                    <a:pt x="1654" y="382"/>
                  </a:cubicBezTo>
                  <a:cubicBezTo>
                    <a:pt x="1654" y="382"/>
                    <a:pt x="1653" y="381"/>
                    <a:pt x="1653" y="381"/>
                  </a:cubicBezTo>
                  <a:lnTo>
                    <a:pt x="1653" y="381"/>
                  </a:lnTo>
                  <a:cubicBezTo>
                    <a:pt x="1651" y="386"/>
                    <a:pt x="1648" y="390"/>
                    <a:pt x="1643" y="395"/>
                  </a:cubicBezTo>
                  <a:cubicBezTo>
                    <a:pt x="1643" y="407"/>
                    <a:pt x="1643" y="407"/>
                    <a:pt x="1643" y="419"/>
                  </a:cubicBezTo>
                  <a:lnTo>
                    <a:pt x="1643" y="431"/>
                  </a:lnTo>
                  <a:cubicBezTo>
                    <a:pt x="1643" y="443"/>
                    <a:pt x="1596" y="490"/>
                    <a:pt x="1584" y="502"/>
                  </a:cubicBezTo>
                  <a:cubicBezTo>
                    <a:pt x="1584" y="504"/>
                    <a:pt x="1584" y="505"/>
                    <a:pt x="1586" y="505"/>
                  </a:cubicBezTo>
                  <a:cubicBezTo>
                    <a:pt x="1593" y="505"/>
                    <a:pt x="1621" y="478"/>
                    <a:pt x="1631" y="478"/>
                  </a:cubicBezTo>
                  <a:cubicBezTo>
                    <a:pt x="1631" y="478"/>
                    <a:pt x="1631" y="514"/>
                    <a:pt x="1631" y="526"/>
                  </a:cubicBezTo>
                  <a:cubicBezTo>
                    <a:pt x="1631" y="528"/>
                    <a:pt x="1632" y="529"/>
                    <a:pt x="1633" y="529"/>
                  </a:cubicBezTo>
                  <a:cubicBezTo>
                    <a:pt x="1644" y="529"/>
                    <a:pt x="1694" y="463"/>
                    <a:pt x="1699" y="463"/>
                  </a:cubicBezTo>
                  <a:lnTo>
                    <a:pt x="1699" y="463"/>
                  </a:lnTo>
                  <a:cubicBezTo>
                    <a:pt x="1700" y="463"/>
                    <a:pt x="1697" y="467"/>
                    <a:pt x="1691" y="478"/>
                  </a:cubicBezTo>
                  <a:cubicBezTo>
                    <a:pt x="1667" y="502"/>
                    <a:pt x="1643" y="538"/>
                    <a:pt x="1667" y="538"/>
                  </a:cubicBezTo>
                  <a:cubicBezTo>
                    <a:pt x="1675" y="530"/>
                    <a:pt x="1710" y="500"/>
                    <a:pt x="1714" y="500"/>
                  </a:cubicBezTo>
                  <a:lnTo>
                    <a:pt x="1714" y="500"/>
                  </a:lnTo>
                  <a:cubicBezTo>
                    <a:pt x="1716" y="500"/>
                    <a:pt x="1710" y="507"/>
                    <a:pt x="1691" y="526"/>
                  </a:cubicBezTo>
                  <a:cubicBezTo>
                    <a:pt x="1673" y="544"/>
                    <a:pt x="1668" y="550"/>
                    <a:pt x="1671" y="550"/>
                  </a:cubicBezTo>
                  <a:cubicBezTo>
                    <a:pt x="1676" y="550"/>
                    <a:pt x="1700" y="534"/>
                    <a:pt x="1715" y="526"/>
                  </a:cubicBezTo>
                  <a:cubicBezTo>
                    <a:pt x="1719" y="521"/>
                    <a:pt x="1722" y="520"/>
                    <a:pt x="1722" y="520"/>
                  </a:cubicBezTo>
                  <a:lnTo>
                    <a:pt x="1722" y="520"/>
                  </a:lnTo>
                  <a:cubicBezTo>
                    <a:pt x="1726" y="520"/>
                    <a:pt x="1703" y="552"/>
                    <a:pt x="1703" y="562"/>
                  </a:cubicBezTo>
                  <a:cubicBezTo>
                    <a:pt x="1703" y="563"/>
                    <a:pt x="1703" y="563"/>
                    <a:pt x="1704" y="563"/>
                  </a:cubicBezTo>
                  <a:cubicBezTo>
                    <a:pt x="1713" y="563"/>
                    <a:pt x="1775" y="501"/>
                    <a:pt x="1786" y="490"/>
                  </a:cubicBezTo>
                  <a:cubicBezTo>
                    <a:pt x="1789" y="488"/>
                    <a:pt x="1790" y="487"/>
                    <a:pt x="1790" y="487"/>
                  </a:cubicBezTo>
                  <a:lnTo>
                    <a:pt x="1790" y="487"/>
                  </a:lnTo>
                  <a:cubicBezTo>
                    <a:pt x="1792" y="487"/>
                    <a:pt x="1745" y="542"/>
                    <a:pt x="1754" y="542"/>
                  </a:cubicBezTo>
                  <a:cubicBezTo>
                    <a:pt x="1754" y="542"/>
                    <a:pt x="1755" y="542"/>
                    <a:pt x="1755" y="542"/>
                  </a:cubicBezTo>
                  <a:lnTo>
                    <a:pt x="1755" y="542"/>
                  </a:lnTo>
                  <a:cubicBezTo>
                    <a:pt x="1743" y="556"/>
                    <a:pt x="1731" y="569"/>
                    <a:pt x="1726" y="574"/>
                  </a:cubicBezTo>
                  <a:cubicBezTo>
                    <a:pt x="1726" y="591"/>
                    <a:pt x="1733" y="602"/>
                    <a:pt x="1746" y="602"/>
                  </a:cubicBezTo>
                  <a:cubicBezTo>
                    <a:pt x="1750" y="602"/>
                    <a:pt x="1756" y="601"/>
                    <a:pt x="1762" y="598"/>
                  </a:cubicBezTo>
                  <a:lnTo>
                    <a:pt x="1786" y="598"/>
                  </a:lnTo>
                  <a:cubicBezTo>
                    <a:pt x="1792" y="595"/>
                    <a:pt x="1795" y="593"/>
                    <a:pt x="1797" y="593"/>
                  </a:cubicBezTo>
                  <a:cubicBezTo>
                    <a:pt x="1809" y="593"/>
                    <a:pt x="1726" y="657"/>
                    <a:pt x="1726" y="657"/>
                  </a:cubicBezTo>
                  <a:cubicBezTo>
                    <a:pt x="1726" y="657"/>
                    <a:pt x="1780" y="617"/>
                    <a:pt x="1787" y="617"/>
                  </a:cubicBezTo>
                  <a:lnTo>
                    <a:pt x="1787" y="617"/>
                  </a:lnTo>
                  <a:cubicBezTo>
                    <a:pt x="1789" y="617"/>
                    <a:pt x="1786" y="621"/>
                    <a:pt x="1774" y="633"/>
                  </a:cubicBezTo>
                  <a:lnTo>
                    <a:pt x="1786" y="633"/>
                  </a:lnTo>
                  <a:cubicBezTo>
                    <a:pt x="1786" y="633"/>
                    <a:pt x="1799" y="631"/>
                    <a:pt x="1812" y="631"/>
                  </a:cubicBezTo>
                  <a:cubicBezTo>
                    <a:pt x="1832" y="631"/>
                    <a:pt x="1850" y="636"/>
                    <a:pt x="1822" y="657"/>
                  </a:cubicBezTo>
                  <a:lnTo>
                    <a:pt x="1905" y="621"/>
                  </a:lnTo>
                  <a:lnTo>
                    <a:pt x="1905" y="621"/>
                  </a:lnTo>
                  <a:cubicBezTo>
                    <a:pt x="1869" y="645"/>
                    <a:pt x="1857" y="657"/>
                    <a:pt x="1857" y="669"/>
                  </a:cubicBezTo>
                  <a:cubicBezTo>
                    <a:pt x="1857" y="681"/>
                    <a:pt x="1834" y="692"/>
                    <a:pt x="1811" y="715"/>
                  </a:cubicBezTo>
                  <a:lnTo>
                    <a:pt x="1811" y="715"/>
                  </a:lnTo>
                  <a:cubicBezTo>
                    <a:pt x="1827" y="707"/>
                    <a:pt x="1881" y="679"/>
                    <a:pt x="1900" y="679"/>
                  </a:cubicBezTo>
                  <a:cubicBezTo>
                    <a:pt x="1902" y="679"/>
                    <a:pt x="1904" y="680"/>
                    <a:pt x="1905" y="681"/>
                  </a:cubicBezTo>
                  <a:cubicBezTo>
                    <a:pt x="1905" y="681"/>
                    <a:pt x="1810" y="729"/>
                    <a:pt x="1798" y="729"/>
                  </a:cubicBezTo>
                  <a:cubicBezTo>
                    <a:pt x="1798" y="732"/>
                    <a:pt x="1801" y="733"/>
                    <a:pt x="1806" y="733"/>
                  </a:cubicBezTo>
                  <a:cubicBezTo>
                    <a:pt x="1818" y="733"/>
                    <a:pt x="1841" y="725"/>
                    <a:pt x="1857" y="717"/>
                  </a:cubicBezTo>
                  <a:cubicBezTo>
                    <a:pt x="1893" y="705"/>
                    <a:pt x="1905" y="693"/>
                    <a:pt x="1905" y="693"/>
                  </a:cubicBezTo>
                  <a:cubicBezTo>
                    <a:pt x="1917" y="693"/>
                    <a:pt x="1905" y="693"/>
                    <a:pt x="1893" y="705"/>
                  </a:cubicBezTo>
                  <a:cubicBezTo>
                    <a:pt x="1869" y="729"/>
                    <a:pt x="1810" y="752"/>
                    <a:pt x="1786" y="764"/>
                  </a:cubicBezTo>
                  <a:lnTo>
                    <a:pt x="1834" y="752"/>
                  </a:lnTo>
                  <a:cubicBezTo>
                    <a:pt x="1842" y="752"/>
                    <a:pt x="1850" y="747"/>
                    <a:pt x="1854" y="747"/>
                  </a:cubicBezTo>
                  <a:cubicBezTo>
                    <a:pt x="1856" y="747"/>
                    <a:pt x="1857" y="748"/>
                    <a:pt x="1857" y="752"/>
                  </a:cubicBezTo>
                  <a:cubicBezTo>
                    <a:pt x="1869" y="764"/>
                    <a:pt x="1846" y="764"/>
                    <a:pt x="1857" y="764"/>
                  </a:cubicBezTo>
                  <a:cubicBezTo>
                    <a:pt x="1881" y="764"/>
                    <a:pt x="1893" y="752"/>
                    <a:pt x="1917" y="740"/>
                  </a:cubicBezTo>
                  <a:cubicBezTo>
                    <a:pt x="1920" y="739"/>
                    <a:pt x="1921" y="739"/>
                    <a:pt x="1921" y="739"/>
                  </a:cubicBezTo>
                  <a:lnTo>
                    <a:pt x="1921" y="739"/>
                  </a:lnTo>
                  <a:cubicBezTo>
                    <a:pt x="1923" y="739"/>
                    <a:pt x="1876" y="766"/>
                    <a:pt x="1885" y="766"/>
                  </a:cubicBezTo>
                  <a:cubicBezTo>
                    <a:pt x="1887" y="766"/>
                    <a:pt x="1889" y="766"/>
                    <a:pt x="1893" y="764"/>
                  </a:cubicBezTo>
                  <a:cubicBezTo>
                    <a:pt x="1905" y="764"/>
                    <a:pt x="1917" y="752"/>
                    <a:pt x="1929" y="752"/>
                  </a:cubicBezTo>
                  <a:lnTo>
                    <a:pt x="1929" y="764"/>
                  </a:lnTo>
                  <a:cubicBezTo>
                    <a:pt x="1929" y="764"/>
                    <a:pt x="1869" y="764"/>
                    <a:pt x="1869" y="788"/>
                  </a:cubicBezTo>
                  <a:cubicBezTo>
                    <a:pt x="1869" y="793"/>
                    <a:pt x="1871" y="796"/>
                    <a:pt x="1877" y="796"/>
                  </a:cubicBezTo>
                  <a:cubicBezTo>
                    <a:pt x="1883" y="796"/>
                    <a:pt x="1894" y="793"/>
                    <a:pt x="1910" y="785"/>
                  </a:cubicBezTo>
                  <a:lnTo>
                    <a:pt x="1910" y="785"/>
                  </a:lnTo>
                  <a:cubicBezTo>
                    <a:pt x="1853" y="816"/>
                    <a:pt x="1893" y="837"/>
                    <a:pt x="1893" y="848"/>
                  </a:cubicBezTo>
                  <a:cubicBezTo>
                    <a:pt x="1893" y="850"/>
                    <a:pt x="1894" y="851"/>
                    <a:pt x="1897" y="851"/>
                  </a:cubicBezTo>
                  <a:cubicBezTo>
                    <a:pt x="1907" y="851"/>
                    <a:pt x="1938" y="831"/>
                    <a:pt x="1977" y="812"/>
                  </a:cubicBezTo>
                  <a:cubicBezTo>
                    <a:pt x="2001" y="807"/>
                    <a:pt x="2016" y="804"/>
                    <a:pt x="2020" y="804"/>
                  </a:cubicBezTo>
                  <a:cubicBezTo>
                    <a:pt x="2026" y="804"/>
                    <a:pt x="2011" y="810"/>
                    <a:pt x="1977" y="824"/>
                  </a:cubicBezTo>
                  <a:cubicBezTo>
                    <a:pt x="1893" y="859"/>
                    <a:pt x="1869" y="895"/>
                    <a:pt x="1869" y="895"/>
                  </a:cubicBezTo>
                  <a:cubicBezTo>
                    <a:pt x="1869" y="901"/>
                    <a:pt x="1869" y="904"/>
                    <a:pt x="1874" y="904"/>
                  </a:cubicBezTo>
                  <a:cubicBezTo>
                    <a:pt x="1878" y="904"/>
                    <a:pt x="1887" y="901"/>
                    <a:pt x="1905" y="895"/>
                  </a:cubicBezTo>
                  <a:cubicBezTo>
                    <a:pt x="1917" y="891"/>
                    <a:pt x="1928" y="890"/>
                    <a:pt x="1936" y="890"/>
                  </a:cubicBezTo>
                  <a:cubicBezTo>
                    <a:pt x="1954" y="890"/>
                    <a:pt x="1965" y="895"/>
                    <a:pt x="1965" y="895"/>
                  </a:cubicBezTo>
                  <a:cubicBezTo>
                    <a:pt x="1977" y="907"/>
                    <a:pt x="1905" y="895"/>
                    <a:pt x="1905" y="919"/>
                  </a:cubicBezTo>
                  <a:cubicBezTo>
                    <a:pt x="1905" y="931"/>
                    <a:pt x="1905" y="931"/>
                    <a:pt x="1905" y="943"/>
                  </a:cubicBezTo>
                  <a:cubicBezTo>
                    <a:pt x="1905" y="949"/>
                    <a:pt x="1908" y="952"/>
                    <a:pt x="1920" y="952"/>
                  </a:cubicBezTo>
                  <a:cubicBezTo>
                    <a:pt x="1925" y="952"/>
                    <a:pt x="1932" y="951"/>
                    <a:pt x="1942" y="950"/>
                  </a:cubicBezTo>
                  <a:lnTo>
                    <a:pt x="1942" y="950"/>
                  </a:lnTo>
                  <a:cubicBezTo>
                    <a:pt x="1927" y="954"/>
                    <a:pt x="1911" y="961"/>
                    <a:pt x="1893" y="967"/>
                  </a:cubicBezTo>
                  <a:cubicBezTo>
                    <a:pt x="1881" y="967"/>
                    <a:pt x="1869" y="979"/>
                    <a:pt x="1893" y="979"/>
                  </a:cubicBezTo>
                  <a:cubicBezTo>
                    <a:pt x="1905" y="975"/>
                    <a:pt x="1912" y="973"/>
                    <a:pt x="1915" y="973"/>
                  </a:cubicBezTo>
                  <a:cubicBezTo>
                    <a:pt x="1922" y="973"/>
                    <a:pt x="1917" y="979"/>
                    <a:pt x="1917" y="979"/>
                  </a:cubicBezTo>
                  <a:cubicBezTo>
                    <a:pt x="1921" y="983"/>
                    <a:pt x="1926" y="984"/>
                    <a:pt x="1932" y="984"/>
                  </a:cubicBezTo>
                  <a:cubicBezTo>
                    <a:pt x="1943" y="984"/>
                    <a:pt x="1957" y="979"/>
                    <a:pt x="1965" y="979"/>
                  </a:cubicBezTo>
                  <a:cubicBezTo>
                    <a:pt x="1977" y="979"/>
                    <a:pt x="1941" y="990"/>
                    <a:pt x="1941" y="1002"/>
                  </a:cubicBezTo>
                  <a:cubicBezTo>
                    <a:pt x="1929" y="1002"/>
                    <a:pt x="1929" y="1002"/>
                    <a:pt x="1941" y="1014"/>
                  </a:cubicBezTo>
                  <a:lnTo>
                    <a:pt x="1988" y="1014"/>
                  </a:lnTo>
                  <a:cubicBezTo>
                    <a:pt x="1953" y="1014"/>
                    <a:pt x="1941" y="1014"/>
                    <a:pt x="1953" y="1026"/>
                  </a:cubicBezTo>
                  <a:lnTo>
                    <a:pt x="1988" y="1038"/>
                  </a:lnTo>
                  <a:cubicBezTo>
                    <a:pt x="2024" y="1038"/>
                    <a:pt x="2036" y="1038"/>
                    <a:pt x="2000" y="1050"/>
                  </a:cubicBezTo>
                  <a:cubicBezTo>
                    <a:pt x="1988" y="1056"/>
                    <a:pt x="1977" y="1056"/>
                    <a:pt x="1965" y="1056"/>
                  </a:cubicBezTo>
                  <a:cubicBezTo>
                    <a:pt x="1953" y="1056"/>
                    <a:pt x="1941" y="1056"/>
                    <a:pt x="1929" y="1062"/>
                  </a:cubicBezTo>
                  <a:cubicBezTo>
                    <a:pt x="1917" y="1074"/>
                    <a:pt x="1905" y="1074"/>
                    <a:pt x="1905" y="1086"/>
                  </a:cubicBezTo>
                  <a:lnTo>
                    <a:pt x="1977" y="1086"/>
                  </a:lnTo>
                  <a:cubicBezTo>
                    <a:pt x="1967" y="1090"/>
                    <a:pt x="1958" y="1095"/>
                    <a:pt x="1953" y="1098"/>
                  </a:cubicBezTo>
                  <a:lnTo>
                    <a:pt x="1953" y="1098"/>
                  </a:lnTo>
                  <a:cubicBezTo>
                    <a:pt x="1895" y="1102"/>
                    <a:pt x="1953" y="1123"/>
                    <a:pt x="1953" y="1133"/>
                  </a:cubicBezTo>
                  <a:cubicBezTo>
                    <a:pt x="1965" y="1133"/>
                    <a:pt x="1941" y="1133"/>
                    <a:pt x="1941" y="1145"/>
                  </a:cubicBezTo>
                  <a:cubicBezTo>
                    <a:pt x="1929" y="1145"/>
                    <a:pt x="1929" y="1145"/>
                    <a:pt x="1929" y="1157"/>
                  </a:cubicBezTo>
                  <a:cubicBezTo>
                    <a:pt x="1929" y="1157"/>
                    <a:pt x="1938" y="1183"/>
                    <a:pt x="1910" y="1183"/>
                  </a:cubicBezTo>
                  <a:cubicBezTo>
                    <a:pt x="1906" y="1183"/>
                    <a:pt x="1900" y="1183"/>
                    <a:pt x="1893" y="1181"/>
                  </a:cubicBezTo>
                  <a:lnTo>
                    <a:pt x="1893" y="1181"/>
                  </a:lnTo>
                  <a:cubicBezTo>
                    <a:pt x="1893" y="1181"/>
                    <a:pt x="1893" y="1193"/>
                    <a:pt x="1941" y="1193"/>
                  </a:cubicBezTo>
                  <a:cubicBezTo>
                    <a:pt x="1965" y="1193"/>
                    <a:pt x="1988" y="1205"/>
                    <a:pt x="2000" y="1217"/>
                  </a:cubicBezTo>
                  <a:lnTo>
                    <a:pt x="1929" y="1217"/>
                  </a:lnTo>
                  <a:cubicBezTo>
                    <a:pt x="1893" y="1217"/>
                    <a:pt x="1905" y="1217"/>
                    <a:pt x="1917" y="1229"/>
                  </a:cubicBezTo>
                  <a:cubicBezTo>
                    <a:pt x="1929" y="1229"/>
                    <a:pt x="1941" y="1240"/>
                    <a:pt x="1941" y="1240"/>
                  </a:cubicBezTo>
                  <a:lnTo>
                    <a:pt x="1905" y="1240"/>
                  </a:lnTo>
                  <a:cubicBezTo>
                    <a:pt x="1869" y="1240"/>
                    <a:pt x="2000" y="1264"/>
                    <a:pt x="2000" y="1264"/>
                  </a:cubicBezTo>
                  <a:cubicBezTo>
                    <a:pt x="2000" y="1267"/>
                    <a:pt x="1996" y="1268"/>
                    <a:pt x="1989" y="1268"/>
                  </a:cubicBezTo>
                  <a:cubicBezTo>
                    <a:pt x="1971" y="1268"/>
                    <a:pt x="1933" y="1261"/>
                    <a:pt x="1910" y="1261"/>
                  </a:cubicBezTo>
                  <a:cubicBezTo>
                    <a:pt x="1902" y="1261"/>
                    <a:pt x="1896" y="1262"/>
                    <a:pt x="1893" y="1264"/>
                  </a:cubicBezTo>
                  <a:cubicBezTo>
                    <a:pt x="1881" y="1264"/>
                    <a:pt x="1953" y="1288"/>
                    <a:pt x="1977" y="1300"/>
                  </a:cubicBezTo>
                  <a:cubicBezTo>
                    <a:pt x="1991" y="1315"/>
                    <a:pt x="1997" y="1325"/>
                    <a:pt x="1991" y="1325"/>
                  </a:cubicBezTo>
                  <a:cubicBezTo>
                    <a:pt x="1987" y="1325"/>
                    <a:pt x="1978" y="1321"/>
                    <a:pt x="1965" y="1312"/>
                  </a:cubicBezTo>
                  <a:cubicBezTo>
                    <a:pt x="1965" y="1312"/>
                    <a:pt x="1929" y="1300"/>
                    <a:pt x="1905" y="1300"/>
                  </a:cubicBezTo>
                  <a:cubicBezTo>
                    <a:pt x="1881" y="1312"/>
                    <a:pt x="1905" y="1312"/>
                    <a:pt x="1941" y="1324"/>
                  </a:cubicBezTo>
                  <a:cubicBezTo>
                    <a:pt x="1965" y="1324"/>
                    <a:pt x="1988" y="1324"/>
                    <a:pt x="2000" y="1336"/>
                  </a:cubicBezTo>
                  <a:cubicBezTo>
                    <a:pt x="2000" y="1336"/>
                    <a:pt x="1942" y="1330"/>
                    <a:pt x="1917" y="1330"/>
                  </a:cubicBezTo>
                  <a:cubicBezTo>
                    <a:pt x="1905" y="1330"/>
                    <a:pt x="1901" y="1332"/>
                    <a:pt x="1917" y="1336"/>
                  </a:cubicBezTo>
                  <a:lnTo>
                    <a:pt x="1988" y="1360"/>
                  </a:lnTo>
                  <a:cubicBezTo>
                    <a:pt x="2006" y="1360"/>
                    <a:pt x="2017" y="1366"/>
                    <a:pt x="2027" y="1370"/>
                  </a:cubicBezTo>
                  <a:lnTo>
                    <a:pt x="2027" y="1370"/>
                  </a:lnTo>
                  <a:cubicBezTo>
                    <a:pt x="1990" y="1362"/>
                    <a:pt x="1969" y="1355"/>
                    <a:pt x="1955" y="1355"/>
                  </a:cubicBezTo>
                  <a:cubicBezTo>
                    <a:pt x="1949" y="1355"/>
                    <a:pt x="1944" y="1356"/>
                    <a:pt x="1941" y="1360"/>
                  </a:cubicBezTo>
                  <a:cubicBezTo>
                    <a:pt x="1965" y="1383"/>
                    <a:pt x="1977" y="1383"/>
                    <a:pt x="2000" y="1395"/>
                  </a:cubicBezTo>
                  <a:lnTo>
                    <a:pt x="2000" y="1407"/>
                  </a:lnTo>
                  <a:cubicBezTo>
                    <a:pt x="1977" y="1407"/>
                    <a:pt x="1953" y="1383"/>
                    <a:pt x="1929" y="1383"/>
                  </a:cubicBezTo>
                  <a:lnTo>
                    <a:pt x="1905" y="1383"/>
                  </a:lnTo>
                  <a:cubicBezTo>
                    <a:pt x="1915" y="1383"/>
                    <a:pt x="1985" y="1414"/>
                    <a:pt x="1964" y="1414"/>
                  </a:cubicBezTo>
                  <a:cubicBezTo>
                    <a:pt x="1959" y="1414"/>
                    <a:pt x="1948" y="1412"/>
                    <a:pt x="1929" y="1407"/>
                  </a:cubicBezTo>
                  <a:cubicBezTo>
                    <a:pt x="1906" y="1401"/>
                    <a:pt x="1895" y="1399"/>
                    <a:pt x="1893" y="1399"/>
                  </a:cubicBezTo>
                  <a:cubicBezTo>
                    <a:pt x="1883" y="1399"/>
                    <a:pt x="1950" y="1422"/>
                    <a:pt x="1941" y="1431"/>
                  </a:cubicBezTo>
                  <a:cubicBezTo>
                    <a:pt x="1941" y="1434"/>
                    <a:pt x="1938" y="1434"/>
                    <a:pt x="1934" y="1434"/>
                  </a:cubicBezTo>
                  <a:cubicBezTo>
                    <a:pt x="1923" y="1434"/>
                    <a:pt x="1903" y="1428"/>
                    <a:pt x="1900" y="1428"/>
                  </a:cubicBezTo>
                  <a:lnTo>
                    <a:pt x="1900" y="1428"/>
                  </a:lnTo>
                  <a:cubicBezTo>
                    <a:pt x="1899" y="1428"/>
                    <a:pt x="1900" y="1428"/>
                    <a:pt x="1905" y="1431"/>
                  </a:cubicBezTo>
                  <a:lnTo>
                    <a:pt x="1953" y="1455"/>
                  </a:lnTo>
                  <a:cubicBezTo>
                    <a:pt x="1929" y="1455"/>
                    <a:pt x="1917" y="1443"/>
                    <a:pt x="1881" y="1443"/>
                  </a:cubicBezTo>
                  <a:cubicBezTo>
                    <a:pt x="1881" y="1443"/>
                    <a:pt x="1857" y="1443"/>
                    <a:pt x="1881" y="1455"/>
                  </a:cubicBezTo>
                  <a:cubicBezTo>
                    <a:pt x="1917" y="1467"/>
                    <a:pt x="1893" y="1467"/>
                    <a:pt x="1893" y="1479"/>
                  </a:cubicBezTo>
                  <a:cubicBezTo>
                    <a:pt x="1893" y="1479"/>
                    <a:pt x="1893" y="1479"/>
                    <a:pt x="1893" y="1479"/>
                  </a:cubicBezTo>
                  <a:lnTo>
                    <a:pt x="1893" y="1479"/>
                  </a:lnTo>
                  <a:lnTo>
                    <a:pt x="1917" y="1502"/>
                  </a:lnTo>
                  <a:cubicBezTo>
                    <a:pt x="1929" y="1514"/>
                    <a:pt x="1935" y="1517"/>
                    <a:pt x="1935" y="1517"/>
                  </a:cubicBezTo>
                  <a:cubicBezTo>
                    <a:pt x="1935" y="1517"/>
                    <a:pt x="1929" y="1514"/>
                    <a:pt x="1917" y="1514"/>
                  </a:cubicBezTo>
                  <a:lnTo>
                    <a:pt x="1941" y="1526"/>
                  </a:lnTo>
                  <a:cubicBezTo>
                    <a:pt x="1965" y="1550"/>
                    <a:pt x="1965" y="1550"/>
                    <a:pt x="1965" y="1550"/>
                  </a:cubicBezTo>
                  <a:lnTo>
                    <a:pt x="1869" y="1502"/>
                  </a:lnTo>
                  <a:lnTo>
                    <a:pt x="1869" y="1502"/>
                  </a:lnTo>
                  <a:cubicBezTo>
                    <a:pt x="1905" y="1526"/>
                    <a:pt x="1905" y="1538"/>
                    <a:pt x="1905" y="1550"/>
                  </a:cubicBezTo>
                  <a:cubicBezTo>
                    <a:pt x="1905" y="1550"/>
                    <a:pt x="1869" y="1538"/>
                    <a:pt x="1857" y="1538"/>
                  </a:cubicBezTo>
                  <a:cubicBezTo>
                    <a:pt x="1822" y="1538"/>
                    <a:pt x="1810" y="1562"/>
                    <a:pt x="1798" y="1574"/>
                  </a:cubicBezTo>
                  <a:cubicBezTo>
                    <a:pt x="1796" y="1576"/>
                    <a:pt x="1793" y="1577"/>
                    <a:pt x="1791" y="1577"/>
                  </a:cubicBezTo>
                  <a:cubicBezTo>
                    <a:pt x="1782" y="1577"/>
                    <a:pt x="1774" y="1562"/>
                    <a:pt x="1774" y="1562"/>
                  </a:cubicBezTo>
                  <a:cubicBezTo>
                    <a:pt x="1774" y="1562"/>
                    <a:pt x="1774" y="1562"/>
                    <a:pt x="1774" y="1574"/>
                  </a:cubicBezTo>
                  <a:lnTo>
                    <a:pt x="1774" y="1610"/>
                  </a:lnTo>
                  <a:cubicBezTo>
                    <a:pt x="1762" y="1621"/>
                    <a:pt x="1762" y="1645"/>
                    <a:pt x="1774" y="1669"/>
                  </a:cubicBezTo>
                  <a:cubicBezTo>
                    <a:pt x="1774" y="1681"/>
                    <a:pt x="1786" y="1693"/>
                    <a:pt x="1798" y="1705"/>
                  </a:cubicBezTo>
                  <a:cubicBezTo>
                    <a:pt x="1810" y="1717"/>
                    <a:pt x="1798" y="1717"/>
                    <a:pt x="1798" y="1717"/>
                  </a:cubicBezTo>
                  <a:cubicBezTo>
                    <a:pt x="1798" y="1717"/>
                    <a:pt x="1774" y="1705"/>
                    <a:pt x="1774" y="1705"/>
                  </a:cubicBezTo>
                  <a:cubicBezTo>
                    <a:pt x="1762" y="1705"/>
                    <a:pt x="1750" y="1717"/>
                    <a:pt x="1750" y="1717"/>
                  </a:cubicBezTo>
                  <a:cubicBezTo>
                    <a:pt x="1738" y="1729"/>
                    <a:pt x="1726" y="1717"/>
                    <a:pt x="1750" y="1741"/>
                  </a:cubicBezTo>
                  <a:cubicBezTo>
                    <a:pt x="1758" y="1756"/>
                    <a:pt x="1780" y="1776"/>
                    <a:pt x="1801" y="1791"/>
                  </a:cubicBezTo>
                  <a:lnTo>
                    <a:pt x="1801" y="1791"/>
                  </a:lnTo>
                  <a:cubicBezTo>
                    <a:pt x="1783" y="1779"/>
                    <a:pt x="1762" y="1764"/>
                    <a:pt x="1750" y="1752"/>
                  </a:cubicBezTo>
                  <a:cubicBezTo>
                    <a:pt x="1738" y="1741"/>
                    <a:pt x="1732" y="1738"/>
                    <a:pt x="1728" y="1738"/>
                  </a:cubicBezTo>
                  <a:cubicBezTo>
                    <a:pt x="1724" y="1738"/>
                    <a:pt x="1721" y="1741"/>
                    <a:pt x="1715" y="1741"/>
                  </a:cubicBezTo>
                  <a:cubicBezTo>
                    <a:pt x="1715" y="1749"/>
                    <a:pt x="1709" y="1757"/>
                    <a:pt x="1701" y="1757"/>
                  </a:cubicBezTo>
                  <a:cubicBezTo>
                    <a:pt x="1698" y="1757"/>
                    <a:pt x="1694" y="1756"/>
                    <a:pt x="1691" y="1752"/>
                  </a:cubicBezTo>
                  <a:lnTo>
                    <a:pt x="1667" y="1741"/>
                  </a:lnTo>
                  <a:lnTo>
                    <a:pt x="1667" y="1741"/>
                  </a:lnTo>
                  <a:cubicBezTo>
                    <a:pt x="1667" y="1741"/>
                    <a:pt x="1679" y="1764"/>
                    <a:pt x="1691" y="1776"/>
                  </a:cubicBezTo>
                  <a:cubicBezTo>
                    <a:pt x="1695" y="1780"/>
                    <a:pt x="1692" y="1782"/>
                    <a:pt x="1686" y="1782"/>
                  </a:cubicBezTo>
                  <a:cubicBezTo>
                    <a:pt x="1675" y="1782"/>
                    <a:pt x="1651" y="1776"/>
                    <a:pt x="1643" y="1776"/>
                  </a:cubicBezTo>
                  <a:cubicBezTo>
                    <a:pt x="1642" y="1775"/>
                    <a:pt x="1641" y="1774"/>
                    <a:pt x="1640" y="1774"/>
                  </a:cubicBezTo>
                  <a:lnTo>
                    <a:pt x="1640" y="1774"/>
                  </a:lnTo>
                  <a:cubicBezTo>
                    <a:pt x="1638" y="1774"/>
                    <a:pt x="1658" y="1805"/>
                    <a:pt x="1679" y="1836"/>
                  </a:cubicBezTo>
                  <a:cubicBezTo>
                    <a:pt x="1692" y="1855"/>
                    <a:pt x="1696" y="1862"/>
                    <a:pt x="1695" y="1862"/>
                  </a:cubicBezTo>
                  <a:cubicBezTo>
                    <a:pt x="1692" y="1862"/>
                    <a:pt x="1652" y="1809"/>
                    <a:pt x="1643" y="1800"/>
                  </a:cubicBezTo>
                  <a:cubicBezTo>
                    <a:pt x="1642" y="1799"/>
                    <a:pt x="1641" y="1798"/>
                    <a:pt x="1640" y="1798"/>
                  </a:cubicBezTo>
                  <a:lnTo>
                    <a:pt x="1640" y="1798"/>
                  </a:lnTo>
                  <a:cubicBezTo>
                    <a:pt x="1636" y="1798"/>
                    <a:pt x="1655" y="1836"/>
                    <a:pt x="1655" y="1836"/>
                  </a:cubicBezTo>
                  <a:cubicBezTo>
                    <a:pt x="1660" y="1844"/>
                    <a:pt x="1662" y="1847"/>
                    <a:pt x="1661" y="1847"/>
                  </a:cubicBezTo>
                  <a:cubicBezTo>
                    <a:pt x="1659" y="1847"/>
                    <a:pt x="1626" y="1809"/>
                    <a:pt x="1607" y="1800"/>
                  </a:cubicBezTo>
                  <a:cubicBezTo>
                    <a:pt x="1604" y="1797"/>
                    <a:pt x="1601" y="1795"/>
                    <a:pt x="1600" y="1795"/>
                  </a:cubicBezTo>
                  <a:cubicBezTo>
                    <a:pt x="1596" y="1795"/>
                    <a:pt x="1596" y="1804"/>
                    <a:pt x="1596" y="1812"/>
                  </a:cubicBezTo>
                  <a:cubicBezTo>
                    <a:pt x="1596" y="1819"/>
                    <a:pt x="1596" y="1836"/>
                    <a:pt x="1587" y="1836"/>
                  </a:cubicBezTo>
                  <a:cubicBezTo>
                    <a:pt x="1582" y="1836"/>
                    <a:pt x="1573" y="1830"/>
                    <a:pt x="1560" y="1812"/>
                  </a:cubicBezTo>
                  <a:cubicBezTo>
                    <a:pt x="1548" y="1812"/>
                    <a:pt x="1560" y="1824"/>
                    <a:pt x="1560" y="1836"/>
                  </a:cubicBezTo>
                  <a:cubicBezTo>
                    <a:pt x="1560" y="1872"/>
                    <a:pt x="1536" y="1872"/>
                    <a:pt x="1536" y="1907"/>
                  </a:cubicBezTo>
                  <a:cubicBezTo>
                    <a:pt x="1536" y="1931"/>
                    <a:pt x="1548" y="1955"/>
                    <a:pt x="1560" y="1979"/>
                  </a:cubicBezTo>
                  <a:cubicBezTo>
                    <a:pt x="1548" y="1955"/>
                    <a:pt x="1536" y="1931"/>
                    <a:pt x="1512" y="1907"/>
                  </a:cubicBezTo>
                  <a:cubicBezTo>
                    <a:pt x="1510" y="1905"/>
                    <a:pt x="1508" y="1904"/>
                    <a:pt x="1507" y="1904"/>
                  </a:cubicBezTo>
                  <a:lnTo>
                    <a:pt x="1507" y="1904"/>
                  </a:lnTo>
                  <a:cubicBezTo>
                    <a:pt x="1506" y="1904"/>
                    <a:pt x="1507" y="1906"/>
                    <a:pt x="1508" y="1907"/>
                  </a:cubicBezTo>
                  <a:lnTo>
                    <a:pt x="1500" y="1907"/>
                  </a:lnTo>
                  <a:cubicBezTo>
                    <a:pt x="1495" y="1897"/>
                    <a:pt x="1490" y="1893"/>
                    <a:pt x="1485" y="1893"/>
                  </a:cubicBezTo>
                  <a:cubicBezTo>
                    <a:pt x="1478" y="1893"/>
                    <a:pt x="1471" y="1900"/>
                    <a:pt x="1465" y="1907"/>
                  </a:cubicBezTo>
                  <a:cubicBezTo>
                    <a:pt x="1476" y="1931"/>
                    <a:pt x="1453" y="1931"/>
                    <a:pt x="1453" y="1931"/>
                  </a:cubicBezTo>
                  <a:cubicBezTo>
                    <a:pt x="1476" y="1991"/>
                    <a:pt x="1512" y="2050"/>
                    <a:pt x="1524" y="2110"/>
                  </a:cubicBezTo>
                  <a:cubicBezTo>
                    <a:pt x="1524" y="2111"/>
                    <a:pt x="1524" y="2111"/>
                    <a:pt x="1523" y="2111"/>
                  </a:cubicBezTo>
                  <a:cubicBezTo>
                    <a:pt x="1518" y="2111"/>
                    <a:pt x="1487" y="2058"/>
                    <a:pt x="1476" y="2014"/>
                  </a:cubicBezTo>
                  <a:cubicBezTo>
                    <a:pt x="1465" y="1967"/>
                    <a:pt x="1453" y="1943"/>
                    <a:pt x="1441" y="1943"/>
                  </a:cubicBezTo>
                  <a:cubicBezTo>
                    <a:pt x="1429" y="1955"/>
                    <a:pt x="1429" y="1943"/>
                    <a:pt x="1441" y="1967"/>
                  </a:cubicBezTo>
                  <a:cubicBezTo>
                    <a:pt x="1449" y="1984"/>
                    <a:pt x="1452" y="1995"/>
                    <a:pt x="1448" y="1995"/>
                  </a:cubicBezTo>
                  <a:cubicBezTo>
                    <a:pt x="1446" y="1995"/>
                    <a:pt x="1444" y="1994"/>
                    <a:pt x="1441" y="1991"/>
                  </a:cubicBezTo>
                  <a:cubicBezTo>
                    <a:pt x="1417" y="1955"/>
                    <a:pt x="1393" y="1919"/>
                    <a:pt x="1381" y="1883"/>
                  </a:cubicBezTo>
                  <a:lnTo>
                    <a:pt x="1381" y="1883"/>
                  </a:lnTo>
                  <a:cubicBezTo>
                    <a:pt x="1393" y="1931"/>
                    <a:pt x="1393" y="1931"/>
                    <a:pt x="1381" y="1931"/>
                  </a:cubicBezTo>
                  <a:cubicBezTo>
                    <a:pt x="1369" y="1931"/>
                    <a:pt x="1369" y="1931"/>
                    <a:pt x="1369" y="1955"/>
                  </a:cubicBezTo>
                  <a:cubicBezTo>
                    <a:pt x="1369" y="1973"/>
                    <a:pt x="1369" y="1985"/>
                    <a:pt x="1369" y="1991"/>
                  </a:cubicBezTo>
                  <a:cubicBezTo>
                    <a:pt x="1369" y="1979"/>
                    <a:pt x="1357" y="1943"/>
                    <a:pt x="1345" y="1943"/>
                  </a:cubicBezTo>
                  <a:cubicBezTo>
                    <a:pt x="1345" y="1943"/>
                    <a:pt x="1345" y="1967"/>
                    <a:pt x="1345" y="1967"/>
                  </a:cubicBezTo>
                  <a:lnTo>
                    <a:pt x="1334" y="1967"/>
                  </a:lnTo>
                  <a:cubicBezTo>
                    <a:pt x="1328" y="1957"/>
                    <a:pt x="1326" y="1952"/>
                    <a:pt x="1324" y="1952"/>
                  </a:cubicBezTo>
                  <a:lnTo>
                    <a:pt x="1324" y="1952"/>
                  </a:lnTo>
                  <a:cubicBezTo>
                    <a:pt x="1319" y="1952"/>
                    <a:pt x="1334" y="2008"/>
                    <a:pt x="1334" y="2026"/>
                  </a:cubicBezTo>
                  <a:lnTo>
                    <a:pt x="1334" y="2062"/>
                  </a:lnTo>
                  <a:cubicBezTo>
                    <a:pt x="1310" y="2002"/>
                    <a:pt x="1310" y="1979"/>
                    <a:pt x="1298" y="1979"/>
                  </a:cubicBezTo>
                  <a:cubicBezTo>
                    <a:pt x="1292" y="1973"/>
                    <a:pt x="1283" y="1970"/>
                    <a:pt x="1274" y="1970"/>
                  </a:cubicBezTo>
                  <a:cubicBezTo>
                    <a:pt x="1265" y="1970"/>
                    <a:pt x="1256" y="1973"/>
                    <a:pt x="1250" y="1979"/>
                  </a:cubicBezTo>
                  <a:cubicBezTo>
                    <a:pt x="1250" y="1979"/>
                    <a:pt x="1226" y="1979"/>
                    <a:pt x="1226" y="2002"/>
                  </a:cubicBezTo>
                  <a:cubicBezTo>
                    <a:pt x="1238" y="2026"/>
                    <a:pt x="1226" y="2038"/>
                    <a:pt x="1226" y="2038"/>
                  </a:cubicBezTo>
                  <a:cubicBezTo>
                    <a:pt x="1226" y="2014"/>
                    <a:pt x="1226" y="2002"/>
                    <a:pt x="1215" y="1991"/>
                  </a:cubicBezTo>
                  <a:cubicBezTo>
                    <a:pt x="1215" y="1979"/>
                    <a:pt x="1215" y="1979"/>
                    <a:pt x="1215" y="1979"/>
                  </a:cubicBezTo>
                  <a:cubicBezTo>
                    <a:pt x="1209" y="1979"/>
                    <a:pt x="1203" y="1976"/>
                    <a:pt x="1198" y="1976"/>
                  </a:cubicBezTo>
                  <a:cubicBezTo>
                    <a:pt x="1194" y="1976"/>
                    <a:pt x="1191" y="1979"/>
                    <a:pt x="1191" y="1991"/>
                  </a:cubicBezTo>
                  <a:cubicBezTo>
                    <a:pt x="1191" y="2008"/>
                    <a:pt x="1191" y="2011"/>
                    <a:pt x="1189" y="2011"/>
                  </a:cubicBezTo>
                  <a:cubicBezTo>
                    <a:pt x="1188" y="2011"/>
                    <a:pt x="1187" y="2011"/>
                    <a:pt x="1186" y="2011"/>
                  </a:cubicBezTo>
                  <a:cubicBezTo>
                    <a:pt x="1184" y="2011"/>
                    <a:pt x="1182" y="2011"/>
                    <a:pt x="1179" y="2014"/>
                  </a:cubicBezTo>
                  <a:cubicBezTo>
                    <a:pt x="1175" y="2018"/>
                    <a:pt x="1174" y="2025"/>
                    <a:pt x="1174" y="2031"/>
                  </a:cubicBezTo>
                  <a:lnTo>
                    <a:pt x="1174" y="2031"/>
                  </a:lnTo>
                  <a:cubicBezTo>
                    <a:pt x="1172" y="2028"/>
                    <a:pt x="1170" y="2026"/>
                    <a:pt x="1167" y="2026"/>
                  </a:cubicBezTo>
                  <a:cubicBezTo>
                    <a:pt x="1167" y="2014"/>
                    <a:pt x="1155" y="1991"/>
                    <a:pt x="1155" y="1991"/>
                  </a:cubicBezTo>
                  <a:cubicBezTo>
                    <a:pt x="1143" y="1991"/>
                    <a:pt x="1131" y="2002"/>
                    <a:pt x="1119" y="2014"/>
                  </a:cubicBezTo>
                  <a:cubicBezTo>
                    <a:pt x="1119" y="2018"/>
                    <a:pt x="1119" y="2022"/>
                    <a:pt x="1119" y="2026"/>
                  </a:cubicBezTo>
                  <a:cubicBezTo>
                    <a:pt x="1119" y="2026"/>
                    <a:pt x="1109" y="2016"/>
                    <a:pt x="1102" y="2016"/>
                  </a:cubicBezTo>
                  <a:cubicBezTo>
                    <a:pt x="1098" y="2016"/>
                    <a:pt x="1095" y="2018"/>
                    <a:pt x="1095" y="2026"/>
                  </a:cubicBezTo>
                  <a:cubicBezTo>
                    <a:pt x="1095" y="2060"/>
                    <a:pt x="1095" y="2088"/>
                    <a:pt x="1091" y="2088"/>
                  </a:cubicBezTo>
                  <a:cubicBezTo>
                    <a:pt x="1089" y="2088"/>
                    <a:pt x="1087" y="2084"/>
                    <a:pt x="1084" y="2074"/>
                  </a:cubicBezTo>
                  <a:cubicBezTo>
                    <a:pt x="1068" y="2051"/>
                    <a:pt x="1063" y="2043"/>
                    <a:pt x="1058" y="2043"/>
                  </a:cubicBezTo>
                  <a:cubicBezTo>
                    <a:pt x="1055" y="2043"/>
                    <a:pt x="1052" y="2046"/>
                    <a:pt x="1048" y="2050"/>
                  </a:cubicBezTo>
                  <a:cubicBezTo>
                    <a:pt x="1036" y="2062"/>
                    <a:pt x="1036" y="2122"/>
                    <a:pt x="1024" y="2122"/>
                  </a:cubicBezTo>
                  <a:cubicBezTo>
                    <a:pt x="1024" y="2110"/>
                    <a:pt x="1024" y="2002"/>
                    <a:pt x="1024" y="1991"/>
                  </a:cubicBezTo>
                  <a:cubicBezTo>
                    <a:pt x="1024" y="1990"/>
                    <a:pt x="1024" y="1989"/>
                    <a:pt x="1024" y="1989"/>
                  </a:cubicBezTo>
                  <a:cubicBezTo>
                    <a:pt x="1024" y="1989"/>
                    <a:pt x="1023" y="2051"/>
                    <a:pt x="1012" y="2062"/>
                  </a:cubicBezTo>
                  <a:cubicBezTo>
                    <a:pt x="1012" y="2051"/>
                    <a:pt x="1012" y="2014"/>
                    <a:pt x="1012" y="2002"/>
                  </a:cubicBezTo>
                  <a:cubicBezTo>
                    <a:pt x="1012" y="2023"/>
                    <a:pt x="995" y="2131"/>
                    <a:pt x="990" y="2131"/>
                  </a:cubicBezTo>
                  <a:cubicBezTo>
                    <a:pt x="989" y="2131"/>
                    <a:pt x="988" y="2128"/>
                    <a:pt x="988" y="2122"/>
                  </a:cubicBezTo>
                  <a:cubicBezTo>
                    <a:pt x="988" y="2086"/>
                    <a:pt x="988" y="2062"/>
                    <a:pt x="988" y="2026"/>
                  </a:cubicBezTo>
                  <a:lnTo>
                    <a:pt x="976" y="2026"/>
                  </a:lnTo>
                  <a:cubicBezTo>
                    <a:pt x="964" y="2038"/>
                    <a:pt x="964" y="2122"/>
                    <a:pt x="953" y="2122"/>
                  </a:cubicBezTo>
                  <a:cubicBezTo>
                    <a:pt x="953" y="2086"/>
                    <a:pt x="964" y="2050"/>
                    <a:pt x="964" y="2026"/>
                  </a:cubicBezTo>
                  <a:cubicBezTo>
                    <a:pt x="964" y="2014"/>
                    <a:pt x="964" y="2001"/>
                    <a:pt x="961" y="2001"/>
                  </a:cubicBezTo>
                  <a:cubicBezTo>
                    <a:pt x="958" y="2001"/>
                    <a:pt x="952" y="2011"/>
                    <a:pt x="941" y="2038"/>
                  </a:cubicBezTo>
                  <a:cubicBezTo>
                    <a:pt x="953" y="1997"/>
                    <a:pt x="953" y="1982"/>
                    <a:pt x="950" y="1982"/>
                  </a:cubicBezTo>
                  <a:lnTo>
                    <a:pt x="950" y="1982"/>
                  </a:lnTo>
                  <a:cubicBezTo>
                    <a:pt x="948" y="1982"/>
                    <a:pt x="945" y="1988"/>
                    <a:pt x="943" y="1997"/>
                  </a:cubicBezTo>
                  <a:lnTo>
                    <a:pt x="943" y="1997"/>
                  </a:lnTo>
                  <a:cubicBezTo>
                    <a:pt x="942" y="1988"/>
                    <a:pt x="939" y="1984"/>
                    <a:pt x="934" y="1984"/>
                  </a:cubicBezTo>
                  <a:cubicBezTo>
                    <a:pt x="923" y="1984"/>
                    <a:pt x="905" y="2002"/>
                    <a:pt x="905" y="2002"/>
                  </a:cubicBezTo>
                  <a:cubicBezTo>
                    <a:pt x="905" y="2002"/>
                    <a:pt x="896" y="2066"/>
                    <a:pt x="894" y="2066"/>
                  </a:cubicBezTo>
                  <a:cubicBezTo>
                    <a:pt x="893" y="2066"/>
                    <a:pt x="893" y="2065"/>
                    <a:pt x="893" y="2062"/>
                  </a:cubicBezTo>
                  <a:cubicBezTo>
                    <a:pt x="881" y="2038"/>
                    <a:pt x="881" y="2026"/>
                    <a:pt x="869" y="2026"/>
                  </a:cubicBezTo>
                  <a:cubicBezTo>
                    <a:pt x="845" y="2062"/>
                    <a:pt x="857" y="2098"/>
                    <a:pt x="869" y="2122"/>
                  </a:cubicBezTo>
                  <a:lnTo>
                    <a:pt x="845" y="2122"/>
                  </a:lnTo>
                  <a:cubicBezTo>
                    <a:pt x="845" y="2122"/>
                    <a:pt x="834" y="2110"/>
                    <a:pt x="845" y="2074"/>
                  </a:cubicBezTo>
                  <a:cubicBezTo>
                    <a:pt x="857" y="2038"/>
                    <a:pt x="869" y="2014"/>
                    <a:pt x="869" y="1991"/>
                  </a:cubicBezTo>
                  <a:cubicBezTo>
                    <a:pt x="869" y="1980"/>
                    <a:pt x="868" y="1976"/>
                    <a:pt x="866" y="1976"/>
                  </a:cubicBezTo>
                  <a:cubicBezTo>
                    <a:pt x="859" y="1976"/>
                    <a:pt x="843" y="2026"/>
                    <a:pt x="834" y="2026"/>
                  </a:cubicBezTo>
                  <a:cubicBezTo>
                    <a:pt x="822" y="2026"/>
                    <a:pt x="834" y="1991"/>
                    <a:pt x="834" y="1943"/>
                  </a:cubicBezTo>
                  <a:lnTo>
                    <a:pt x="834" y="1943"/>
                  </a:lnTo>
                  <a:cubicBezTo>
                    <a:pt x="810" y="1967"/>
                    <a:pt x="798" y="2002"/>
                    <a:pt x="774" y="2038"/>
                  </a:cubicBezTo>
                  <a:cubicBezTo>
                    <a:pt x="772" y="2042"/>
                    <a:pt x="771" y="2044"/>
                    <a:pt x="771" y="2044"/>
                  </a:cubicBezTo>
                  <a:cubicBezTo>
                    <a:pt x="770" y="2044"/>
                    <a:pt x="781" y="2014"/>
                    <a:pt x="785" y="1998"/>
                  </a:cubicBezTo>
                  <a:lnTo>
                    <a:pt x="785" y="1998"/>
                  </a:lnTo>
                  <a:cubicBezTo>
                    <a:pt x="792" y="1984"/>
                    <a:pt x="798" y="1972"/>
                    <a:pt x="798" y="1967"/>
                  </a:cubicBezTo>
                  <a:cubicBezTo>
                    <a:pt x="798" y="1955"/>
                    <a:pt x="786" y="1955"/>
                    <a:pt x="774" y="1955"/>
                  </a:cubicBezTo>
                  <a:cubicBezTo>
                    <a:pt x="774" y="1955"/>
                    <a:pt x="762" y="1955"/>
                    <a:pt x="738" y="1991"/>
                  </a:cubicBezTo>
                  <a:cubicBezTo>
                    <a:pt x="726" y="2014"/>
                    <a:pt x="726" y="2014"/>
                    <a:pt x="726" y="2014"/>
                  </a:cubicBezTo>
                  <a:cubicBezTo>
                    <a:pt x="726" y="1991"/>
                    <a:pt x="726" y="1991"/>
                    <a:pt x="738" y="1979"/>
                  </a:cubicBezTo>
                  <a:cubicBezTo>
                    <a:pt x="738" y="1955"/>
                    <a:pt x="738" y="1955"/>
                    <a:pt x="738" y="1955"/>
                  </a:cubicBezTo>
                  <a:cubicBezTo>
                    <a:pt x="738" y="1955"/>
                    <a:pt x="703" y="1979"/>
                    <a:pt x="703" y="1991"/>
                  </a:cubicBezTo>
                  <a:lnTo>
                    <a:pt x="679" y="1991"/>
                  </a:lnTo>
                  <a:cubicBezTo>
                    <a:pt x="679" y="1991"/>
                    <a:pt x="691" y="1943"/>
                    <a:pt x="691" y="1943"/>
                  </a:cubicBezTo>
                  <a:lnTo>
                    <a:pt x="691" y="1943"/>
                  </a:lnTo>
                  <a:lnTo>
                    <a:pt x="679" y="1967"/>
                  </a:lnTo>
                  <a:lnTo>
                    <a:pt x="655" y="1943"/>
                  </a:lnTo>
                  <a:cubicBezTo>
                    <a:pt x="655" y="1943"/>
                    <a:pt x="655" y="1938"/>
                    <a:pt x="651" y="1938"/>
                  </a:cubicBezTo>
                  <a:cubicBezTo>
                    <a:pt x="646" y="1938"/>
                    <a:pt x="634" y="1946"/>
                    <a:pt x="607" y="1979"/>
                  </a:cubicBezTo>
                  <a:cubicBezTo>
                    <a:pt x="643" y="1931"/>
                    <a:pt x="631" y="1919"/>
                    <a:pt x="619" y="1919"/>
                  </a:cubicBezTo>
                  <a:cubicBezTo>
                    <a:pt x="619" y="1917"/>
                    <a:pt x="619" y="1917"/>
                    <a:pt x="618" y="1917"/>
                  </a:cubicBezTo>
                  <a:cubicBezTo>
                    <a:pt x="613" y="1917"/>
                    <a:pt x="600" y="1934"/>
                    <a:pt x="589" y="1934"/>
                  </a:cubicBezTo>
                  <a:cubicBezTo>
                    <a:pt x="587" y="1934"/>
                    <a:pt x="585" y="1933"/>
                    <a:pt x="583" y="1931"/>
                  </a:cubicBezTo>
                  <a:cubicBezTo>
                    <a:pt x="583" y="1919"/>
                    <a:pt x="607" y="1895"/>
                    <a:pt x="619" y="1883"/>
                  </a:cubicBezTo>
                  <a:cubicBezTo>
                    <a:pt x="619" y="1872"/>
                    <a:pt x="619" y="1872"/>
                    <a:pt x="619" y="1872"/>
                  </a:cubicBezTo>
                  <a:cubicBezTo>
                    <a:pt x="607" y="1872"/>
                    <a:pt x="595" y="1872"/>
                    <a:pt x="595" y="1883"/>
                  </a:cubicBezTo>
                  <a:cubicBezTo>
                    <a:pt x="583" y="1895"/>
                    <a:pt x="572" y="1907"/>
                    <a:pt x="560" y="1919"/>
                  </a:cubicBezTo>
                  <a:cubicBezTo>
                    <a:pt x="579" y="1895"/>
                    <a:pt x="583" y="1888"/>
                    <a:pt x="580" y="1888"/>
                  </a:cubicBezTo>
                  <a:lnTo>
                    <a:pt x="580" y="1888"/>
                  </a:lnTo>
                  <a:cubicBezTo>
                    <a:pt x="577" y="1888"/>
                    <a:pt x="566" y="1897"/>
                    <a:pt x="561" y="1897"/>
                  </a:cubicBezTo>
                  <a:cubicBezTo>
                    <a:pt x="560" y="1897"/>
                    <a:pt x="560" y="1897"/>
                    <a:pt x="560" y="1895"/>
                  </a:cubicBezTo>
                  <a:cubicBezTo>
                    <a:pt x="560" y="1895"/>
                    <a:pt x="623" y="1811"/>
                    <a:pt x="620" y="1811"/>
                  </a:cubicBezTo>
                  <a:lnTo>
                    <a:pt x="620" y="1811"/>
                  </a:lnTo>
                  <a:cubicBezTo>
                    <a:pt x="620" y="1811"/>
                    <a:pt x="620" y="1811"/>
                    <a:pt x="619" y="1812"/>
                  </a:cubicBezTo>
                  <a:cubicBezTo>
                    <a:pt x="572" y="1848"/>
                    <a:pt x="536" y="1883"/>
                    <a:pt x="500" y="1931"/>
                  </a:cubicBezTo>
                  <a:cubicBezTo>
                    <a:pt x="496" y="1937"/>
                    <a:pt x="495" y="1939"/>
                    <a:pt x="495" y="1939"/>
                  </a:cubicBezTo>
                  <a:cubicBezTo>
                    <a:pt x="493" y="1939"/>
                    <a:pt x="536" y="1870"/>
                    <a:pt x="536" y="1860"/>
                  </a:cubicBezTo>
                  <a:lnTo>
                    <a:pt x="536" y="1860"/>
                  </a:lnTo>
                  <a:cubicBezTo>
                    <a:pt x="524" y="1883"/>
                    <a:pt x="512" y="1895"/>
                    <a:pt x="512" y="1895"/>
                  </a:cubicBezTo>
                  <a:cubicBezTo>
                    <a:pt x="504" y="1895"/>
                    <a:pt x="507" y="1890"/>
                    <a:pt x="506" y="1890"/>
                  </a:cubicBezTo>
                  <a:lnTo>
                    <a:pt x="506" y="1890"/>
                  </a:lnTo>
                  <a:cubicBezTo>
                    <a:pt x="505" y="1890"/>
                    <a:pt x="504" y="1891"/>
                    <a:pt x="500" y="1895"/>
                  </a:cubicBezTo>
                  <a:lnTo>
                    <a:pt x="464" y="1931"/>
                  </a:lnTo>
                  <a:lnTo>
                    <a:pt x="453" y="1931"/>
                  </a:lnTo>
                  <a:cubicBezTo>
                    <a:pt x="476" y="1895"/>
                    <a:pt x="500" y="1883"/>
                    <a:pt x="476" y="1883"/>
                  </a:cubicBezTo>
                  <a:cubicBezTo>
                    <a:pt x="472" y="1883"/>
                    <a:pt x="468" y="1885"/>
                    <a:pt x="466" y="1885"/>
                  </a:cubicBezTo>
                  <a:cubicBezTo>
                    <a:pt x="462" y="1885"/>
                    <a:pt x="464" y="1879"/>
                    <a:pt x="488" y="1848"/>
                  </a:cubicBezTo>
                  <a:cubicBezTo>
                    <a:pt x="505" y="1839"/>
                    <a:pt x="498" y="1831"/>
                    <a:pt x="493" y="1831"/>
                  </a:cubicBezTo>
                  <a:cubicBezTo>
                    <a:pt x="490" y="1831"/>
                    <a:pt x="488" y="1832"/>
                    <a:pt x="488" y="1836"/>
                  </a:cubicBezTo>
                  <a:cubicBezTo>
                    <a:pt x="488" y="1848"/>
                    <a:pt x="464" y="1860"/>
                    <a:pt x="464" y="1860"/>
                  </a:cubicBezTo>
                  <a:cubicBezTo>
                    <a:pt x="453" y="1860"/>
                    <a:pt x="441" y="1860"/>
                    <a:pt x="453" y="1848"/>
                  </a:cubicBezTo>
                  <a:cubicBezTo>
                    <a:pt x="453" y="1836"/>
                    <a:pt x="476" y="1812"/>
                    <a:pt x="476" y="1800"/>
                  </a:cubicBezTo>
                  <a:cubicBezTo>
                    <a:pt x="490" y="1787"/>
                    <a:pt x="493" y="1782"/>
                    <a:pt x="491" y="1782"/>
                  </a:cubicBezTo>
                  <a:lnTo>
                    <a:pt x="491" y="1782"/>
                  </a:lnTo>
                  <a:cubicBezTo>
                    <a:pt x="489" y="1782"/>
                    <a:pt x="486" y="1784"/>
                    <a:pt x="481" y="1787"/>
                  </a:cubicBezTo>
                  <a:lnTo>
                    <a:pt x="481" y="1787"/>
                  </a:lnTo>
                  <a:cubicBezTo>
                    <a:pt x="482" y="1782"/>
                    <a:pt x="480" y="1780"/>
                    <a:pt x="478" y="1780"/>
                  </a:cubicBezTo>
                  <a:cubicBezTo>
                    <a:pt x="474" y="1780"/>
                    <a:pt x="469" y="1783"/>
                    <a:pt x="464" y="1788"/>
                  </a:cubicBezTo>
                  <a:cubicBezTo>
                    <a:pt x="462" y="1790"/>
                    <a:pt x="460" y="1790"/>
                    <a:pt x="459" y="1790"/>
                  </a:cubicBezTo>
                  <a:cubicBezTo>
                    <a:pt x="448" y="1790"/>
                    <a:pt x="476" y="1753"/>
                    <a:pt x="476" y="1752"/>
                  </a:cubicBezTo>
                  <a:lnTo>
                    <a:pt x="476" y="1752"/>
                  </a:lnTo>
                  <a:cubicBezTo>
                    <a:pt x="441" y="1776"/>
                    <a:pt x="417" y="1800"/>
                    <a:pt x="393" y="1836"/>
                  </a:cubicBezTo>
                  <a:cubicBezTo>
                    <a:pt x="393" y="1836"/>
                    <a:pt x="369" y="1836"/>
                    <a:pt x="393" y="1824"/>
                  </a:cubicBezTo>
                  <a:cubicBezTo>
                    <a:pt x="401" y="1815"/>
                    <a:pt x="398" y="1807"/>
                    <a:pt x="395" y="1807"/>
                  </a:cubicBezTo>
                  <a:lnTo>
                    <a:pt x="395" y="1807"/>
                  </a:lnTo>
                  <a:cubicBezTo>
                    <a:pt x="394" y="1807"/>
                    <a:pt x="393" y="1809"/>
                    <a:pt x="393" y="1812"/>
                  </a:cubicBezTo>
                  <a:cubicBezTo>
                    <a:pt x="381" y="1812"/>
                    <a:pt x="405" y="1788"/>
                    <a:pt x="441" y="1752"/>
                  </a:cubicBezTo>
                  <a:cubicBezTo>
                    <a:pt x="447" y="1747"/>
                    <a:pt x="448" y="1744"/>
                    <a:pt x="447" y="1744"/>
                  </a:cubicBezTo>
                  <a:lnTo>
                    <a:pt x="447" y="1744"/>
                  </a:lnTo>
                  <a:cubicBezTo>
                    <a:pt x="444" y="1744"/>
                    <a:pt x="417" y="1764"/>
                    <a:pt x="417" y="1764"/>
                  </a:cubicBezTo>
                  <a:cubicBezTo>
                    <a:pt x="405" y="1764"/>
                    <a:pt x="381" y="1776"/>
                    <a:pt x="381" y="1776"/>
                  </a:cubicBezTo>
                  <a:cubicBezTo>
                    <a:pt x="381" y="1776"/>
                    <a:pt x="386" y="1766"/>
                    <a:pt x="376" y="1766"/>
                  </a:cubicBezTo>
                  <a:cubicBezTo>
                    <a:pt x="370" y="1766"/>
                    <a:pt x="361" y="1768"/>
                    <a:pt x="345" y="1776"/>
                  </a:cubicBezTo>
                  <a:cubicBezTo>
                    <a:pt x="345" y="1776"/>
                    <a:pt x="335" y="1782"/>
                    <a:pt x="328" y="1782"/>
                  </a:cubicBezTo>
                  <a:cubicBezTo>
                    <a:pt x="324" y="1782"/>
                    <a:pt x="322" y="1780"/>
                    <a:pt x="322" y="1776"/>
                  </a:cubicBezTo>
                  <a:cubicBezTo>
                    <a:pt x="333" y="1764"/>
                    <a:pt x="405" y="1729"/>
                    <a:pt x="417" y="1705"/>
                  </a:cubicBezTo>
                  <a:cubicBezTo>
                    <a:pt x="417" y="1693"/>
                    <a:pt x="417" y="1693"/>
                    <a:pt x="405" y="1681"/>
                  </a:cubicBezTo>
                  <a:cubicBezTo>
                    <a:pt x="402" y="1678"/>
                    <a:pt x="400" y="1676"/>
                    <a:pt x="399" y="1676"/>
                  </a:cubicBezTo>
                  <a:cubicBezTo>
                    <a:pt x="397" y="1676"/>
                    <a:pt x="399" y="1687"/>
                    <a:pt x="381" y="1705"/>
                  </a:cubicBezTo>
                  <a:cubicBezTo>
                    <a:pt x="378" y="1711"/>
                    <a:pt x="376" y="1713"/>
                    <a:pt x="375" y="1713"/>
                  </a:cubicBezTo>
                  <a:cubicBezTo>
                    <a:pt x="373" y="1713"/>
                    <a:pt x="372" y="1702"/>
                    <a:pt x="358" y="1702"/>
                  </a:cubicBezTo>
                  <a:cubicBezTo>
                    <a:pt x="356" y="1702"/>
                    <a:pt x="352" y="1703"/>
                    <a:pt x="348" y="1704"/>
                  </a:cubicBezTo>
                  <a:lnTo>
                    <a:pt x="348" y="1704"/>
                  </a:lnTo>
                  <a:cubicBezTo>
                    <a:pt x="349" y="1703"/>
                    <a:pt x="349" y="1702"/>
                    <a:pt x="348" y="1702"/>
                  </a:cubicBezTo>
                  <a:lnTo>
                    <a:pt x="348" y="1702"/>
                  </a:lnTo>
                  <a:cubicBezTo>
                    <a:pt x="348" y="1702"/>
                    <a:pt x="347" y="1703"/>
                    <a:pt x="345" y="1705"/>
                  </a:cubicBezTo>
                  <a:cubicBezTo>
                    <a:pt x="346" y="1705"/>
                    <a:pt x="347" y="1704"/>
                    <a:pt x="348" y="1704"/>
                  </a:cubicBezTo>
                  <a:lnTo>
                    <a:pt x="348" y="1704"/>
                  </a:lnTo>
                  <a:cubicBezTo>
                    <a:pt x="345" y="1710"/>
                    <a:pt x="330" y="1729"/>
                    <a:pt x="322" y="1729"/>
                  </a:cubicBezTo>
                  <a:cubicBezTo>
                    <a:pt x="322" y="1729"/>
                    <a:pt x="296" y="1742"/>
                    <a:pt x="288" y="1742"/>
                  </a:cubicBezTo>
                  <a:cubicBezTo>
                    <a:pt x="283" y="1742"/>
                    <a:pt x="286" y="1736"/>
                    <a:pt x="310" y="1717"/>
                  </a:cubicBezTo>
                  <a:cubicBezTo>
                    <a:pt x="333" y="1705"/>
                    <a:pt x="357" y="1693"/>
                    <a:pt x="357" y="1681"/>
                  </a:cubicBezTo>
                  <a:cubicBezTo>
                    <a:pt x="369" y="1669"/>
                    <a:pt x="357" y="1657"/>
                    <a:pt x="357" y="1657"/>
                  </a:cubicBezTo>
                  <a:cubicBezTo>
                    <a:pt x="322" y="1669"/>
                    <a:pt x="298" y="1681"/>
                    <a:pt x="274" y="1705"/>
                  </a:cubicBezTo>
                  <a:cubicBezTo>
                    <a:pt x="286" y="1681"/>
                    <a:pt x="298" y="1669"/>
                    <a:pt x="310" y="1657"/>
                  </a:cubicBezTo>
                  <a:cubicBezTo>
                    <a:pt x="316" y="1651"/>
                    <a:pt x="322" y="1648"/>
                    <a:pt x="327" y="1648"/>
                  </a:cubicBezTo>
                  <a:cubicBezTo>
                    <a:pt x="331" y="1648"/>
                    <a:pt x="335" y="1649"/>
                    <a:pt x="339" y="1652"/>
                  </a:cubicBezTo>
                  <a:lnTo>
                    <a:pt x="339" y="1652"/>
                  </a:lnTo>
                  <a:cubicBezTo>
                    <a:pt x="334" y="1646"/>
                    <a:pt x="331" y="1636"/>
                    <a:pt x="345" y="1621"/>
                  </a:cubicBezTo>
                  <a:cubicBezTo>
                    <a:pt x="369" y="1610"/>
                    <a:pt x="417" y="1586"/>
                    <a:pt x="441" y="1562"/>
                  </a:cubicBezTo>
                  <a:lnTo>
                    <a:pt x="441" y="1562"/>
                  </a:lnTo>
                  <a:cubicBezTo>
                    <a:pt x="393" y="1586"/>
                    <a:pt x="345" y="1610"/>
                    <a:pt x="310" y="1633"/>
                  </a:cubicBezTo>
                  <a:cubicBezTo>
                    <a:pt x="294" y="1637"/>
                    <a:pt x="287" y="1639"/>
                    <a:pt x="285" y="1639"/>
                  </a:cubicBezTo>
                  <a:cubicBezTo>
                    <a:pt x="281" y="1639"/>
                    <a:pt x="294" y="1633"/>
                    <a:pt x="286" y="1633"/>
                  </a:cubicBezTo>
                  <a:cubicBezTo>
                    <a:pt x="286" y="1633"/>
                    <a:pt x="260" y="1660"/>
                    <a:pt x="245" y="1660"/>
                  </a:cubicBezTo>
                  <a:cubicBezTo>
                    <a:pt x="242" y="1660"/>
                    <a:pt x="240" y="1659"/>
                    <a:pt x="238" y="1657"/>
                  </a:cubicBezTo>
                  <a:cubicBezTo>
                    <a:pt x="238" y="1657"/>
                    <a:pt x="257" y="1643"/>
                    <a:pt x="271" y="1636"/>
                  </a:cubicBezTo>
                  <a:lnTo>
                    <a:pt x="271" y="1636"/>
                  </a:lnTo>
                  <a:cubicBezTo>
                    <a:pt x="264" y="1637"/>
                    <a:pt x="257" y="1639"/>
                    <a:pt x="255" y="1639"/>
                  </a:cubicBezTo>
                  <a:cubicBezTo>
                    <a:pt x="253" y="1639"/>
                    <a:pt x="254" y="1637"/>
                    <a:pt x="262" y="1633"/>
                  </a:cubicBezTo>
                  <a:cubicBezTo>
                    <a:pt x="286" y="1610"/>
                    <a:pt x="333" y="1598"/>
                    <a:pt x="369" y="1574"/>
                  </a:cubicBezTo>
                  <a:cubicBezTo>
                    <a:pt x="384" y="1564"/>
                    <a:pt x="387" y="1560"/>
                    <a:pt x="383" y="1560"/>
                  </a:cubicBezTo>
                  <a:cubicBezTo>
                    <a:pt x="379" y="1560"/>
                    <a:pt x="364" y="1567"/>
                    <a:pt x="357" y="1574"/>
                  </a:cubicBezTo>
                  <a:cubicBezTo>
                    <a:pt x="345" y="1574"/>
                    <a:pt x="333" y="1586"/>
                    <a:pt x="322" y="1586"/>
                  </a:cubicBezTo>
                  <a:cubicBezTo>
                    <a:pt x="310" y="1586"/>
                    <a:pt x="310" y="1586"/>
                    <a:pt x="310" y="1574"/>
                  </a:cubicBezTo>
                  <a:cubicBezTo>
                    <a:pt x="310" y="1562"/>
                    <a:pt x="310" y="1538"/>
                    <a:pt x="274" y="1538"/>
                  </a:cubicBezTo>
                  <a:cubicBezTo>
                    <a:pt x="274" y="1538"/>
                    <a:pt x="258" y="1543"/>
                    <a:pt x="251" y="1543"/>
                  </a:cubicBezTo>
                  <a:cubicBezTo>
                    <a:pt x="247" y="1543"/>
                    <a:pt x="246" y="1542"/>
                    <a:pt x="250" y="1538"/>
                  </a:cubicBezTo>
                  <a:lnTo>
                    <a:pt x="310" y="1502"/>
                  </a:lnTo>
                  <a:cubicBezTo>
                    <a:pt x="333" y="1479"/>
                    <a:pt x="345" y="1467"/>
                    <a:pt x="310" y="1467"/>
                  </a:cubicBezTo>
                  <a:cubicBezTo>
                    <a:pt x="310" y="1467"/>
                    <a:pt x="262" y="1479"/>
                    <a:pt x="262" y="1479"/>
                  </a:cubicBezTo>
                  <a:cubicBezTo>
                    <a:pt x="262" y="1479"/>
                    <a:pt x="333" y="1455"/>
                    <a:pt x="333" y="1443"/>
                  </a:cubicBezTo>
                  <a:lnTo>
                    <a:pt x="333" y="1443"/>
                  </a:lnTo>
                  <a:cubicBezTo>
                    <a:pt x="333" y="1443"/>
                    <a:pt x="303" y="1458"/>
                    <a:pt x="285" y="1458"/>
                  </a:cubicBezTo>
                  <a:cubicBezTo>
                    <a:pt x="280" y="1458"/>
                    <a:pt x="276" y="1457"/>
                    <a:pt x="274" y="1455"/>
                  </a:cubicBezTo>
                  <a:lnTo>
                    <a:pt x="250" y="1455"/>
                  </a:lnTo>
                  <a:cubicBezTo>
                    <a:pt x="214" y="1467"/>
                    <a:pt x="191" y="1479"/>
                    <a:pt x="155" y="1479"/>
                  </a:cubicBezTo>
                  <a:cubicBezTo>
                    <a:pt x="191" y="1467"/>
                    <a:pt x="214" y="1455"/>
                    <a:pt x="250" y="1443"/>
                  </a:cubicBezTo>
                  <a:lnTo>
                    <a:pt x="250" y="1443"/>
                  </a:lnTo>
                  <a:cubicBezTo>
                    <a:pt x="250" y="1443"/>
                    <a:pt x="226" y="1455"/>
                    <a:pt x="250" y="1455"/>
                  </a:cubicBezTo>
                  <a:cubicBezTo>
                    <a:pt x="262" y="1443"/>
                    <a:pt x="274" y="1443"/>
                    <a:pt x="286" y="1443"/>
                  </a:cubicBezTo>
                  <a:cubicBezTo>
                    <a:pt x="298" y="1443"/>
                    <a:pt x="238" y="1443"/>
                    <a:pt x="286" y="1419"/>
                  </a:cubicBezTo>
                  <a:cubicBezTo>
                    <a:pt x="305" y="1406"/>
                    <a:pt x="297" y="1400"/>
                    <a:pt x="285" y="1396"/>
                  </a:cubicBezTo>
                  <a:lnTo>
                    <a:pt x="285" y="1396"/>
                  </a:lnTo>
                  <a:cubicBezTo>
                    <a:pt x="265" y="1405"/>
                    <a:pt x="224" y="1422"/>
                    <a:pt x="208" y="1422"/>
                  </a:cubicBezTo>
                  <a:cubicBezTo>
                    <a:pt x="205" y="1422"/>
                    <a:pt x="202" y="1421"/>
                    <a:pt x="202" y="1419"/>
                  </a:cubicBezTo>
                  <a:lnTo>
                    <a:pt x="191" y="1419"/>
                  </a:lnTo>
                  <a:lnTo>
                    <a:pt x="284" y="1396"/>
                  </a:lnTo>
                  <a:lnTo>
                    <a:pt x="284" y="1396"/>
                  </a:lnTo>
                  <a:cubicBezTo>
                    <a:pt x="285" y="1396"/>
                    <a:pt x="285" y="1396"/>
                    <a:pt x="285" y="1396"/>
                  </a:cubicBezTo>
                  <a:lnTo>
                    <a:pt x="285" y="1396"/>
                  </a:lnTo>
                  <a:cubicBezTo>
                    <a:pt x="285" y="1396"/>
                    <a:pt x="286" y="1395"/>
                    <a:pt x="286" y="1395"/>
                  </a:cubicBezTo>
                  <a:lnTo>
                    <a:pt x="286" y="1395"/>
                  </a:lnTo>
                  <a:lnTo>
                    <a:pt x="284" y="1396"/>
                  </a:lnTo>
                  <a:lnTo>
                    <a:pt x="284" y="1396"/>
                  </a:lnTo>
                  <a:cubicBezTo>
                    <a:pt x="274" y="1392"/>
                    <a:pt x="262" y="1389"/>
                    <a:pt x="262" y="1383"/>
                  </a:cubicBezTo>
                  <a:cubicBezTo>
                    <a:pt x="202" y="1395"/>
                    <a:pt x="214" y="1407"/>
                    <a:pt x="167" y="1419"/>
                  </a:cubicBezTo>
                  <a:cubicBezTo>
                    <a:pt x="167" y="1419"/>
                    <a:pt x="226" y="1395"/>
                    <a:pt x="214" y="1383"/>
                  </a:cubicBezTo>
                  <a:lnTo>
                    <a:pt x="131" y="1383"/>
                  </a:lnTo>
                  <a:cubicBezTo>
                    <a:pt x="161" y="1373"/>
                    <a:pt x="299" y="1330"/>
                    <a:pt x="281" y="1330"/>
                  </a:cubicBezTo>
                  <a:cubicBezTo>
                    <a:pt x="277" y="1330"/>
                    <a:pt x="268" y="1332"/>
                    <a:pt x="250" y="1336"/>
                  </a:cubicBezTo>
                  <a:lnTo>
                    <a:pt x="262" y="1336"/>
                  </a:lnTo>
                  <a:cubicBezTo>
                    <a:pt x="238" y="1336"/>
                    <a:pt x="214" y="1336"/>
                    <a:pt x="202" y="1348"/>
                  </a:cubicBezTo>
                  <a:lnTo>
                    <a:pt x="179" y="1348"/>
                  </a:lnTo>
                  <a:cubicBezTo>
                    <a:pt x="179" y="1348"/>
                    <a:pt x="262" y="1324"/>
                    <a:pt x="286" y="1312"/>
                  </a:cubicBezTo>
                  <a:cubicBezTo>
                    <a:pt x="298" y="1300"/>
                    <a:pt x="286" y="1300"/>
                    <a:pt x="286" y="1300"/>
                  </a:cubicBezTo>
                  <a:lnTo>
                    <a:pt x="214" y="1300"/>
                  </a:lnTo>
                  <a:cubicBezTo>
                    <a:pt x="214" y="1300"/>
                    <a:pt x="214" y="1300"/>
                    <a:pt x="250" y="1288"/>
                  </a:cubicBezTo>
                  <a:lnTo>
                    <a:pt x="298" y="1288"/>
                  </a:lnTo>
                  <a:cubicBezTo>
                    <a:pt x="310" y="1288"/>
                    <a:pt x="167" y="1288"/>
                    <a:pt x="214" y="1276"/>
                  </a:cubicBezTo>
                  <a:cubicBezTo>
                    <a:pt x="238" y="1270"/>
                    <a:pt x="256" y="1267"/>
                    <a:pt x="269" y="1264"/>
                  </a:cubicBezTo>
                  <a:lnTo>
                    <a:pt x="274" y="1264"/>
                  </a:lnTo>
                  <a:cubicBezTo>
                    <a:pt x="292" y="1258"/>
                    <a:pt x="301" y="1255"/>
                    <a:pt x="296" y="1255"/>
                  </a:cubicBezTo>
                  <a:cubicBezTo>
                    <a:pt x="296" y="1255"/>
                    <a:pt x="295" y="1255"/>
                    <a:pt x="294" y="1256"/>
                  </a:cubicBezTo>
                  <a:lnTo>
                    <a:pt x="294" y="1256"/>
                  </a:lnTo>
                  <a:cubicBezTo>
                    <a:pt x="295" y="1255"/>
                    <a:pt x="297" y="1254"/>
                    <a:pt x="298" y="1252"/>
                  </a:cubicBezTo>
                  <a:cubicBezTo>
                    <a:pt x="298" y="1252"/>
                    <a:pt x="286" y="1240"/>
                    <a:pt x="286" y="1240"/>
                  </a:cubicBezTo>
                  <a:cubicBezTo>
                    <a:pt x="276" y="1240"/>
                    <a:pt x="219" y="1256"/>
                    <a:pt x="205" y="1262"/>
                  </a:cubicBezTo>
                  <a:lnTo>
                    <a:pt x="205" y="1262"/>
                  </a:lnTo>
                  <a:cubicBezTo>
                    <a:pt x="216" y="1251"/>
                    <a:pt x="226" y="1240"/>
                    <a:pt x="226" y="1240"/>
                  </a:cubicBezTo>
                  <a:lnTo>
                    <a:pt x="226" y="1229"/>
                  </a:lnTo>
                  <a:lnTo>
                    <a:pt x="286" y="1229"/>
                  </a:lnTo>
                  <a:cubicBezTo>
                    <a:pt x="322" y="1229"/>
                    <a:pt x="286" y="1229"/>
                    <a:pt x="274" y="1217"/>
                  </a:cubicBezTo>
                  <a:lnTo>
                    <a:pt x="238" y="1217"/>
                  </a:lnTo>
                  <a:cubicBezTo>
                    <a:pt x="242" y="1213"/>
                    <a:pt x="249" y="1211"/>
                    <a:pt x="257" y="1211"/>
                  </a:cubicBezTo>
                  <a:cubicBezTo>
                    <a:pt x="261" y="1211"/>
                    <a:pt x="265" y="1212"/>
                    <a:pt x="270" y="1212"/>
                  </a:cubicBezTo>
                  <a:lnTo>
                    <a:pt x="270" y="1212"/>
                  </a:lnTo>
                  <a:cubicBezTo>
                    <a:pt x="249" y="1208"/>
                    <a:pt x="229" y="1200"/>
                    <a:pt x="214" y="1193"/>
                  </a:cubicBezTo>
                  <a:cubicBezTo>
                    <a:pt x="214" y="1193"/>
                    <a:pt x="202" y="1193"/>
                    <a:pt x="214" y="1181"/>
                  </a:cubicBezTo>
                  <a:lnTo>
                    <a:pt x="250" y="1181"/>
                  </a:lnTo>
                  <a:cubicBezTo>
                    <a:pt x="262" y="1181"/>
                    <a:pt x="274" y="1169"/>
                    <a:pt x="238" y="1169"/>
                  </a:cubicBezTo>
                  <a:cubicBezTo>
                    <a:pt x="214" y="1169"/>
                    <a:pt x="202" y="1169"/>
                    <a:pt x="202" y="1157"/>
                  </a:cubicBezTo>
                  <a:lnTo>
                    <a:pt x="202" y="1157"/>
                  </a:lnTo>
                  <a:cubicBezTo>
                    <a:pt x="226" y="1169"/>
                    <a:pt x="262" y="1169"/>
                    <a:pt x="298" y="1169"/>
                  </a:cubicBezTo>
                  <a:cubicBezTo>
                    <a:pt x="310" y="1169"/>
                    <a:pt x="238" y="1157"/>
                    <a:pt x="274" y="1157"/>
                  </a:cubicBezTo>
                  <a:cubicBezTo>
                    <a:pt x="298" y="1145"/>
                    <a:pt x="274" y="1145"/>
                    <a:pt x="250" y="1133"/>
                  </a:cubicBezTo>
                  <a:cubicBezTo>
                    <a:pt x="250" y="1133"/>
                    <a:pt x="238" y="1121"/>
                    <a:pt x="238" y="1121"/>
                  </a:cubicBezTo>
                  <a:cubicBezTo>
                    <a:pt x="220" y="1121"/>
                    <a:pt x="200" y="1115"/>
                    <a:pt x="191" y="1111"/>
                  </a:cubicBezTo>
                  <a:lnTo>
                    <a:pt x="191" y="1111"/>
                  </a:lnTo>
                  <a:lnTo>
                    <a:pt x="191" y="1121"/>
                  </a:lnTo>
                  <a:cubicBezTo>
                    <a:pt x="155" y="1121"/>
                    <a:pt x="131" y="1110"/>
                    <a:pt x="167" y="1110"/>
                  </a:cubicBezTo>
                  <a:cubicBezTo>
                    <a:pt x="174" y="1106"/>
                    <a:pt x="188" y="1105"/>
                    <a:pt x="203" y="1105"/>
                  </a:cubicBezTo>
                  <a:cubicBezTo>
                    <a:pt x="227" y="1105"/>
                    <a:pt x="254" y="1108"/>
                    <a:pt x="260" y="1113"/>
                  </a:cubicBezTo>
                  <a:lnTo>
                    <a:pt x="260" y="1113"/>
                  </a:lnTo>
                  <a:cubicBezTo>
                    <a:pt x="240" y="1111"/>
                    <a:pt x="219" y="1110"/>
                    <a:pt x="214" y="1110"/>
                  </a:cubicBezTo>
                  <a:cubicBezTo>
                    <a:pt x="202" y="1107"/>
                    <a:pt x="195" y="1106"/>
                    <a:pt x="191" y="1106"/>
                  </a:cubicBezTo>
                  <a:cubicBezTo>
                    <a:pt x="184" y="1106"/>
                    <a:pt x="185" y="1108"/>
                    <a:pt x="191" y="1111"/>
                  </a:cubicBezTo>
                  <a:lnTo>
                    <a:pt x="191" y="1111"/>
                  </a:lnTo>
                  <a:lnTo>
                    <a:pt x="191" y="1110"/>
                  </a:lnTo>
                  <a:cubicBezTo>
                    <a:pt x="214" y="1121"/>
                    <a:pt x="238" y="1121"/>
                    <a:pt x="250" y="1121"/>
                  </a:cubicBezTo>
                  <a:cubicBezTo>
                    <a:pt x="262" y="1118"/>
                    <a:pt x="264" y="1115"/>
                    <a:pt x="260" y="1113"/>
                  </a:cubicBezTo>
                  <a:lnTo>
                    <a:pt x="260" y="1113"/>
                  </a:lnTo>
                  <a:cubicBezTo>
                    <a:pt x="275" y="1114"/>
                    <a:pt x="289" y="1115"/>
                    <a:pt x="296" y="1115"/>
                  </a:cubicBezTo>
                  <a:cubicBezTo>
                    <a:pt x="306" y="1115"/>
                    <a:pt x="306" y="1113"/>
                    <a:pt x="286" y="1110"/>
                  </a:cubicBezTo>
                  <a:cubicBezTo>
                    <a:pt x="250" y="1110"/>
                    <a:pt x="238" y="1098"/>
                    <a:pt x="238" y="1086"/>
                  </a:cubicBezTo>
                  <a:lnTo>
                    <a:pt x="202" y="1086"/>
                  </a:lnTo>
                  <a:cubicBezTo>
                    <a:pt x="167" y="1086"/>
                    <a:pt x="179" y="1062"/>
                    <a:pt x="179" y="1062"/>
                  </a:cubicBezTo>
                  <a:lnTo>
                    <a:pt x="274" y="1062"/>
                  </a:lnTo>
                  <a:cubicBezTo>
                    <a:pt x="262" y="1050"/>
                    <a:pt x="214" y="1050"/>
                    <a:pt x="214" y="1038"/>
                  </a:cubicBezTo>
                  <a:cubicBezTo>
                    <a:pt x="214" y="1032"/>
                    <a:pt x="217" y="1032"/>
                    <a:pt x="219" y="1032"/>
                  </a:cubicBezTo>
                  <a:cubicBezTo>
                    <a:pt x="220" y="1032"/>
                    <a:pt x="220" y="1032"/>
                    <a:pt x="214" y="1026"/>
                  </a:cubicBezTo>
                  <a:cubicBezTo>
                    <a:pt x="167" y="1014"/>
                    <a:pt x="202" y="1002"/>
                    <a:pt x="202" y="990"/>
                  </a:cubicBezTo>
                  <a:lnTo>
                    <a:pt x="250" y="990"/>
                  </a:lnTo>
                  <a:cubicBezTo>
                    <a:pt x="274" y="990"/>
                    <a:pt x="274" y="990"/>
                    <a:pt x="274" y="979"/>
                  </a:cubicBezTo>
                  <a:cubicBezTo>
                    <a:pt x="274" y="979"/>
                    <a:pt x="298" y="979"/>
                    <a:pt x="262" y="967"/>
                  </a:cubicBezTo>
                  <a:cubicBezTo>
                    <a:pt x="244" y="955"/>
                    <a:pt x="241" y="952"/>
                    <a:pt x="243" y="952"/>
                  </a:cubicBezTo>
                  <a:lnTo>
                    <a:pt x="243" y="952"/>
                  </a:lnTo>
                  <a:cubicBezTo>
                    <a:pt x="244" y="952"/>
                    <a:pt x="250" y="955"/>
                    <a:pt x="250" y="955"/>
                  </a:cubicBezTo>
                  <a:cubicBezTo>
                    <a:pt x="250" y="943"/>
                    <a:pt x="226" y="943"/>
                    <a:pt x="226" y="943"/>
                  </a:cubicBezTo>
                  <a:cubicBezTo>
                    <a:pt x="226" y="931"/>
                    <a:pt x="238" y="931"/>
                    <a:pt x="238" y="919"/>
                  </a:cubicBezTo>
                  <a:cubicBezTo>
                    <a:pt x="202" y="895"/>
                    <a:pt x="155" y="871"/>
                    <a:pt x="107" y="859"/>
                  </a:cubicBezTo>
                  <a:lnTo>
                    <a:pt x="107" y="871"/>
                  </a:lnTo>
                  <a:lnTo>
                    <a:pt x="72" y="871"/>
                  </a:lnTo>
                  <a:cubicBezTo>
                    <a:pt x="48" y="871"/>
                    <a:pt x="24" y="883"/>
                    <a:pt x="36" y="895"/>
                  </a:cubicBezTo>
                  <a:cubicBezTo>
                    <a:pt x="36" y="907"/>
                    <a:pt x="107" y="919"/>
                    <a:pt x="119" y="931"/>
                  </a:cubicBezTo>
                  <a:cubicBezTo>
                    <a:pt x="119" y="943"/>
                    <a:pt x="107" y="943"/>
                    <a:pt x="83" y="943"/>
                  </a:cubicBezTo>
                  <a:cubicBezTo>
                    <a:pt x="75" y="939"/>
                    <a:pt x="69" y="938"/>
                    <a:pt x="64" y="938"/>
                  </a:cubicBezTo>
                  <a:cubicBezTo>
                    <a:pt x="53" y="938"/>
                    <a:pt x="48" y="943"/>
                    <a:pt x="48" y="943"/>
                  </a:cubicBezTo>
                  <a:cubicBezTo>
                    <a:pt x="48" y="943"/>
                    <a:pt x="48" y="943"/>
                    <a:pt x="83" y="955"/>
                  </a:cubicBezTo>
                  <a:cubicBezTo>
                    <a:pt x="131" y="967"/>
                    <a:pt x="119" y="967"/>
                    <a:pt x="95" y="967"/>
                  </a:cubicBezTo>
                  <a:cubicBezTo>
                    <a:pt x="86" y="967"/>
                    <a:pt x="38" y="951"/>
                    <a:pt x="20" y="951"/>
                  </a:cubicBezTo>
                  <a:cubicBezTo>
                    <a:pt x="15" y="951"/>
                    <a:pt x="12" y="952"/>
                    <a:pt x="12" y="955"/>
                  </a:cubicBezTo>
                  <a:cubicBezTo>
                    <a:pt x="0" y="967"/>
                    <a:pt x="36" y="979"/>
                    <a:pt x="72" y="990"/>
                  </a:cubicBezTo>
                  <a:cubicBezTo>
                    <a:pt x="72" y="1002"/>
                    <a:pt x="119" y="1026"/>
                    <a:pt x="107" y="1026"/>
                  </a:cubicBezTo>
                  <a:cubicBezTo>
                    <a:pt x="80" y="1026"/>
                    <a:pt x="53" y="1019"/>
                    <a:pt x="31" y="1011"/>
                  </a:cubicBezTo>
                  <a:lnTo>
                    <a:pt x="31" y="1011"/>
                  </a:lnTo>
                  <a:cubicBezTo>
                    <a:pt x="43" y="1022"/>
                    <a:pt x="51" y="1042"/>
                    <a:pt x="60" y="1050"/>
                  </a:cubicBezTo>
                  <a:cubicBezTo>
                    <a:pt x="83" y="1050"/>
                    <a:pt x="83" y="1062"/>
                    <a:pt x="48" y="1062"/>
                  </a:cubicBezTo>
                  <a:cubicBezTo>
                    <a:pt x="12" y="1062"/>
                    <a:pt x="48" y="1062"/>
                    <a:pt x="48" y="1074"/>
                  </a:cubicBezTo>
                  <a:cubicBezTo>
                    <a:pt x="48" y="1074"/>
                    <a:pt x="48" y="1086"/>
                    <a:pt x="24" y="1086"/>
                  </a:cubicBezTo>
                  <a:cubicBezTo>
                    <a:pt x="36" y="1086"/>
                    <a:pt x="60" y="1098"/>
                    <a:pt x="72" y="1098"/>
                  </a:cubicBezTo>
                  <a:lnTo>
                    <a:pt x="119" y="1098"/>
                  </a:lnTo>
                  <a:cubicBezTo>
                    <a:pt x="115" y="1102"/>
                    <a:pt x="109" y="1103"/>
                    <a:pt x="101" y="1103"/>
                  </a:cubicBezTo>
                  <a:cubicBezTo>
                    <a:pt x="85" y="1103"/>
                    <a:pt x="64" y="1098"/>
                    <a:pt x="48" y="1098"/>
                  </a:cubicBezTo>
                  <a:cubicBezTo>
                    <a:pt x="36" y="1098"/>
                    <a:pt x="48" y="1121"/>
                    <a:pt x="72" y="1121"/>
                  </a:cubicBezTo>
                  <a:cubicBezTo>
                    <a:pt x="83" y="1121"/>
                    <a:pt x="72" y="1133"/>
                    <a:pt x="60" y="1133"/>
                  </a:cubicBezTo>
                  <a:lnTo>
                    <a:pt x="36" y="1133"/>
                  </a:lnTo>
                  <a:cubicBezTo>
                    <a:pt x="36" y="1133"/>
                    <a:pt x="60" y="1133"/>
                    <a:pt x="60" y="1145"/>
                  </a:cubicBezTo>
                  <a:cubicBezTo>
                    <a:pt x="66" y="1157"/>
                    <a:pt x="63" y="1160"/>
                    <a:pt x="58" y="1160"/>
                  </a:cubicBezTo>
                  <a:cubicBezTo>
                    <a:pt x="54" y="1160"/>
                    <a:pt x="48" y="1157"/>
                    <a:pt x="48" y="1157"/>
                  </a:cubicBezTo>
                  <a:lnTo>
                    <a:pt x="48" y="1157"/>
                  </a:lnTo>
                  <a:cubicBezTo>
                    <a:pt x="36" y="1169"/>
                    <a:pt x="48" y="1193"/>
                    <a:pt x="83" y="1193"/>
                  </a:cubicBezTo>
                  <a:cubicBezTo>
                    <a:pt x="107" y="1205"/>
                    <a:pt x="107" y="1205"/>
                    <a:pt x="60" y="1205"/>
                  </a:cubicBezTo>
                  <a:lnTo>
                    <a:pt x="24" y="1205"/>
                  </a:lnTo>
                  <a:cubicBezTo>
                    <a:pt x="24" y="1205"/>
                    <a:pt x="24" y="1217"/>
                    <a:pt x="36" y="1229"/>
                  </a:cubicBezTo>
                  <a:cubicBezTo>
                    <a:pt x="48" y="1229"/>
                    <a:pt x="72" y="1229"/>
                    <a:pt x="60" y="1240"/>
                  </a:cubicBezTo>
                  <a:cubicBezTo>
                    <a:pt x="0" y="1240"/>
                    <a:pt x="24" y="1264"/>
                    <a:pt x="24" y="1264"/>
                  </a:cubicBezTo>
                  <a:cubicBezTo>
                    <a:pt x="36" y="1264"/>
                    <a:pt x="119" y="1264"/>
                    <a:pt x="95" y="1276"/>
                  </a:cubicBezTo>
                  <a:cubicBezTo>
                    <a:pt x="48" y="1288"/>
                    <a:pt x="36" y="1288"/>
                    <a:pt x="24" y="1300"/>
                  </a:cubicBezTo>
                  <a:cubicBezTo>
                    <a:pt x="24" y="1312"/>
                    <a:pt x="24" y="1336"/>
                    <a:pt x="36" y="1348"/>
                  </a:cubicBezTo>
                  <a:cubicBezTo>
                    <a:pt x="36" y="1348"/>
                    <a:pt x="48" y="1360"/>
                    <a:pt x="60" y="1360"/>
                  </a:cubicBezTo>
                  <a:lnTo>
                    <a:pt x="83" y="1360"/>
                  </a:lnTo>
                  <a:cubicBezTo>
                    <a:pt x="72" y="1371"/>
                    <a:pt x="48" y="1371"/>
                    <a:pt x="36" y="1383"/>
                  </a:cubicBezTo>
                  <a:cubicBezTo>
                    <a:pt x="12" y="1383"/>
                    <a:pt x="12" y="1395"/>
                    <a:pt x="0" y="1407"/>
                  </a:cubicBezTo>
                  <a:cubicBezTo>
                    <a:pt x="0" y="1407"/>
                    <a:pt x="0" y="1412"/>
                    <a:pt x="14" y="1412"/>
                  </a:cubicBezTo>
                  <a:cubicBezTo>
                    <a:pt x="20" y="1412"/>
                    <a:pt x="27" y="1412"/>
                    <a:pt x="37" y="1410"/>
                  </a:cubicBezTo>
                  <a:lnTo>
                    <a:pt x="37" y="1410"/>
                  </a:lnTo>
                  <a:cubicBezTo>
                    <a:pt x="42" y="1413"/>
                    <a:pt x="75" y="1419"/>
                    <a:pt x="83" y="1419"/>
                  </a:cubicBezTo>
                  <a:cubicBezTo>
                    <a:pt x="83" y="1419"/>
                    <a:pt x="36" y="1443"/>
                    <a:pt x="36" y="1443"/>
                  </a:cubicBezTo>
                  <a:cubicBezTo>
                    <a:pt x="24" y="1455"/>
                    <a:pt x="24" y="1467"/>
                    <a:pt x="36" y="1467"/>
                  </a:cubicBezTo>
                  <a:cubicBezTo>
                    <a:pt x="60" y="1467"/>
                    <a:pt x="83" y="1455"/>
                    <a:pt x="107" y="1455"/>
                  </a:cubicBezTo>
                  <a:lnTo>
                    <a:pt x="107" y="1467"/>
                  </a:lnTo>
                  <a:lnTo>
                    <a:pt x="83" y="1467"/>
                  </a:lnTo>
                  <a:cubicBezTo>
                    <a:pt x="72" y="1467"/>
                    <a:pt x="83" y="1479"/>
                    <a:pt x="83" y="1479"/>
                  </a:cubicBezTo>
                  <a:cubicBezTo>
                    <a:pt x="83" y="1479"/>
                    <a:pt x="60" y="1491"/>
                    <a:pt x="48" y="1502"/>
                  </a:cubicBezTo>
                  <a:cubicBezTo>
                    <a:pt x="48" y="1502"/>
                    <a:pt x="48" y="1502"/>
                    <a:pt x="48" y="1514"/>
                  </a:cubicBezTo>
                  <a:cubicBezTo>
                    <a:pt x="52" y="1518"/>
                    <a:pt x="58" y="1520"/>
                    <a:pt x="66" y="1520"/>
                  </a:cubicBezTo>
                  <a:cubicBezTo>
                    <a:pt x="82" y="1520"/>
                    <a:pt x="103" y="1514"/>
                    <a:pt x="119" y="1514"/>
                  </a:cubicBezTo>
                  <a:cubicBezTo>
                    <a:pt x="155" y="1514"/>
                    <a:pt x="119" y="1514"/>
                    <a:pt x="83" y="1538"/>
                  </a:cubicBezTo>
                  <a:cubicBezTo>
                    <a:pt x="91" y="1534"/>
                    <a:pt x="94" y="1533"/>
                    <a:pt x="95" y="1533"/>
                  </a:cubicBezTo>
                  <a:lnTo>
                    <a:pt x="95" y="1533"/>
                  </a:lnTo>
                  <a:cubicBezTo>
                    <a:pt x="97" y="1533"/>
                    <a:pt x="91" y="1538"/>
                    <a:pt x="107" y="1538"/>
                  </a:cubicBezTo>
                  <a:lnTo>
                    <a:pt x="143" y="1526"/>
                  </a:lnTo>
                  <a:lnTo>
                    <a:pt x="143" y="1526"/>
                  </a:lnTo>
                  <a:cubicBezTo>
                    <a:pt x="142" y="1526"/>
                    <a:pt x="107" y="1538"/>
                    <a:pt x="107" y="1550"/>
                  </a:cubicBezTo>
                  <a:lnTo>
                    <a:pt x="155" y="1550"/>
                  </a:lnTo>
                  <a:cubicBezTo>
                    <a:pt x="167" y="1550"/>
                    <a:pt x="143" y="1562"/>
                    <a:pt x="131" y="1562"/>
                  </a:cubicBezTo>
                  <a:cubicBezTo>
                    <a:pt x="107" y="1562"/>
                    <a:pt x="48" y="1586"/>
                    <a:pt x="60" y="1586"/>
                  </a:cubicBezTo>
                  <a:cubicBezTo>
                    <a:pt x="88" y="1586"/>
                    <a:pt x="116" y="1586"/>
                    <a:pt x="138" y="1580"/>
                  </a:cubicBezTo>
                  <a:lnTo>
                    <a:pt x="138" y="1580"/>
                  </a:lnTo>
                  <a:cubicBezTo>
                    <a:pt x="62" y="1611"/>
                    <a:pt x="174" y="1624"/>
                    <a:pt x="95" y="1657"/>
                  </a:cubicBezTo>
                  <a:cubicBezTo>
                    <a:pt x="72" y="1669"/>
                    <a:pt x="77" y="1672"/>
                    <a:pt x="91" y="1672"/>
                  </a:cubicBezTo>
                  <a:cubicBezTo>
                    <a:pt x="104" y="1672"/>
                    <a:pt x="125" y="1669"/>
                    <a:pt x="131" y="1669"/>
                  </a:cubicBezTo>
                  <a:cubicBezTo>
                    <a:pt x="143" y="1681"/>
                    <a:pt x="143" y="1681"/>
                    <a:pt x="143" y="1693"/>
                  </a:cubicBezTo>
                  <a:cubicBezTo>
                    <a:pt x="155" y="1693"/>
                    <a:pt x="179" y="1693"/>
                    <a:pt x="191" y="1705"/>
                  </a:cubicBezTo>
                  <a:cubicBezTo>
                    <a:pt x="191" y="1717"/>
                    <a:pt x="167" y="1729"/>
                    <a:pt x="167" y="1741"/>
                  </a:cubicBezTo>
                  <a:cubicBezTo>
                    <a:pt x="173" y="1747"/>
                    <a:pt x="173" y="1749"/>
                    <a:pt x="174" y="1749"/>
                  </a:cubicBezTo>
                  <a:cubicBezTo>
                    <a:pt x="176" y="1749"/>
                    <a:pt x="179" y="1747"/>
                    <a:pt x="191" y="1741"/>
                  </a:cubicBezTo>
                  <a:cubicBezTo>
                    <a:pt x="214" y="1729"/>
                    <a:pt x="226" y="1729"/>
                    <a:pt x="226" y="1729"/>
                  </a:cubicBezTo>
                  <a:lnTo>
                    <a:pt x="226" y="1729"/>
                  </a:lnTo>
                  <a:cubicBezTo>
                    <a:pt x="226" y="1729"/>
                    <a:pt x="179" y="1764"/>
                    <a:pt x="143" y="1788"/>
                  </a:cubicBezTo>
                  <a:cubicBezTo>
                    <a:pt x="153" y="1782"/>
                    <a:pt x="162" y="1779"/>
                    <a:pt x="170" y="1779"/>
                  </a:cubicBezTo>
                  <a:cubicBezTo>
                    <a:pt x="206" y="1779"/>
                    <a:pt x="214" y="1836"/>
                    <a:pt x="214" y="1836"/>
                  </a:cubicBezTo>
                  <a:cubicBezTo>
                    <a:pt x="214" y="1848"/>
                    <a:pt x="202" y="1872"/>
                    <a:pt x="214" y="1883"/>
                  </a:cubicBezTo>
                  <a:lnTo>
                    <a:pt x="262" y="1883"/>
                  </a:lnTo>
                  <a:cubicBezTo>
                    <a:pt x="270" y="1879"/>
                    <a:pt x="278" y="1875"/>
                    <a:pt x="286" y="1871"/>
                  </a:cubicBezTo>
                  <a:lnTo>
                    <a:pt x="286" y="1871"/>
                  </a:lnTo>
                  <a:cubicBezTo>
                    <a:pt x="275" y="1884"/>
                    <a:pt x="270" y="1895"/>
                    <a:pt x="286" y="1895"/>
                  </a:cubicBezTo>
                  <a:cubicBezTo>
                    <a:pt x="286" y="1895"/>
                    <a:pt x="292" y="1892"/>
                    <a:pt x="300" y="1888"/>
                  </a:cubicBezTo>
                  <a:lnTo>
                    <a:pt x="300" y="1888"/>
                  </a:lnTo>
                  <a:cubicBezTo>
                    <a:pt x="279" y="1902"/>
                    <a:pt x="254" y="1919"/>
                    <a:pt x="262" y="1919"/>
                  </a:cubicBezTo>
                  <a:cubicBezTo>
                    <a:pt x="298" y="1919"/>
                    <a:pt x="321" y="1907"/>
                    <a:pt x="345" y="1883"/>
                  </a:cubicBezTo>
                  <a:lnTo>
                    <a:pt x="345" y="1883"/>
                  </a:lnTo>
                  <a:cubicBezTo>
                    <a:pt x="344" y="1885"/>
                    <a:pt x="309" y="1919"/>
                    <a:pt x="298" y="1931"/>
                  </a:cubicBezTo>
                  <a:cubicBezTo>
                    <a:pt x="286" y="1943"/>
                    <a:pt x="286" y="1979"/>
                    <a:pt x="286" y="1979"/>
                  </a:cubicBezTo>
                  <a:cubicBezTo>
                    <a:pt x="296" y="1968"/>
                    <a:pt x="335" y="1929"/>
                    <a:pt x="344" y="1929"/>
                  </a:cubicBezTo>
                  <a:cubicBezTo>
                    <a:pt x="345" y="1929"/>
                    <a:pt x="345" y="1930"/>
                    <a:pt x="345" y="1931"/>
                  </a:cubicBezTo>
                  <a:cubicBezTo>
                    <a:pt x="357" y="1931"/>
                    <a:pt x="345" y="1943"/>
                    <a:pt x="345" y="1943"/>
                  </a:cubicBezTo>
                  <a:cubicBezTo>
                    <a:pt x="345" y="1943"/>
                    <a:pt x="361" y="1938"/>
                    <a:pt x="372" y="1938"/>
                  </a:cubicBezTo>
                  <a:cubicBezTo>
                    <a:pt x="377" y="1938"/>
                    <a:pt x="381" y="1939"/>
                    <a:pt x="381" y="1943"/>
                  </a:cubicBezTo>
                  <a:cubicBezTo>
                    <a:pt x="381" y="1943"/>
                    <a:pt x="357" y="1979"/>
                    <a:pt x="357" y="1991"/>
                  </a:cubicBezTo>
                  <a:cubicBezTo>
                    <a:pt x="360" y="1994"/>
                    <a:pt x="364" y="1995"/>
                    <a:pt x="367" y="1995"/>
                  </a:cubicBezTo>
                  <a:cubicBezTo>
                    <a:pt x="376" y="1995"/>
                    <a:pt x="387" y="1984"/>
                    <a:pt x="405" y="1967"/>
                  </a:cubicBezTo>
                  <a:lnTo>
                    <a:pt x="405" y="1967"/>
                  </a:lnTo>
                  <a:cubicBezTo>
                    <a:pt x="405" y="1967"/>
                    <a:pt x="375" y="2016"/>
                    <a:pt x="379" y="2016"/>
                  </a:cubicBezTo>
                  <a:cubicBezTo>
                    <a:pt x="379" y="2016"/>
                    <a:pt x="380" y="2015"/>
                    <a:pt x="381" y="2014"/>
                  </a:cubicBezTo>
                  <a:cubicBezTo>
                    <a:pt x="392" y="2004"/>
                    <a:pt x="422" y="1953"/>
                    <a:pt x="428" y="1953"/>
                  </a:cubicBezTo>
                  <a:cubicBezTo>
                    <a:pt x="428" y="1953"/>
                    <a:pt x="429" y="1954"/>
                    <a:pt x="429" y="1955"/>
                  </a:cubicBezTo>
                  <a:cubicBezTo>
                    <a:pt x="429" y="1967"/>
                    <a:pt x="417" y="1979"/>
                    <a:pt x="417" y="1991"/>
                  </a:cubicBezTo>
                  <a:cubicBezTo>
                    <a:pt x="417" y="1998"/>
                    <a:pt x="417" y="2009"/>
                    <a:pt x="425" y="2009"/>
                  </a:cubicBezTo>
                  <a:cubicBezTo>
                    <a:pt x="430" y="2009"/>
                    <a:pt x="438" y="2005"/>
                    <a:pt x="453" y="1991"/>
                  </a:cubicBezTo>
                  <a:lnTo>
                    <a:pt x="453" y="1991"/>
                  </a:lnTo>
                  <a:cubicBezTo>
                    <a:pt x="441" y="2014"/>
                    <a:pt x="429" y="2038"/>
                    <a:pt x="417" y="2062"/>
                  </a:cubicBezTo>
                  <a:cubicBezTo>
                    <a:pt x="429" y="2050"/>
                    <a:pt x="435" y="2047"/>
                    <a:pt x="439" y="2047"/>
                  </a:cubicBezTo>
                  <a:cubicBezTo>
                    <a:pt x="444" y="2047"/>
                    <a:pt x="447" y="2050"/>
                    <a:pt x="453" y="2050"/>
                  </a:cubicBezTo>
                  <a:cubicBezTo>
                    <a:pt x="453" y="2050"/>
                    <a:pt x="453" y="2050"/>
                    <a:pt x="464" y="2038"/>
                  </a:cubicBezTo>
                  <a:cubicBezTo>
                    <a:pt x="468" y="2037"/>
                    <a:pt x="470" y="2036"/>
                    <a:pt x="472" y="2036"/>
                  </a:cubicBezTo>
                  <a:cubicBezTo>
                    <a:pt x="482" y="2036"/>
                    <a:pt x="466" y="2064"/>
                    <a:pt x="476" y="2074"/>
                  </a:cubicBezTo>
                  <a:cubicBezTo>
                    <a:pt x="488" y="2074"/>
                    <a:pt x="488" y="2062"/>
                    <a:pt x="500" y="2062"/>
                  </a:cubicBezTo>
                  <a:cubicBezTo>
                    <a:pt x="512" y="2062"/>
                    <a:pt x="512" y="2062"/>
                    <a:pt x="524" y="2074"/>
                  </a:cubicBezTo>
                  <a:cubicBezTo>
                    <a:pt x="524" y="2077"/>
                    <a:pt x="525" y="2078"/>
                    <a:pt x="527" y="2078"/>
                  </a:cubicBezTo>
                  <a:cubicBezTo>
                    <a:pt x="531" y="2078"/>
                    <a:pt x="538" y="2074"/>
                    <a:pt x="547" y="2065"/>
                  </a:cubicBezTo>
                  <a:lnTo>
                    <a:pt x="547" y="2065"/>
                  </a:lnTo>
                  <a:cubicBezTo>
                    <a:pt x="543" y="2072"/>
                    <a:pt x="539" y="2079"/>
                    <a:pt x="536" y="2086"/>
                  </a:cubicBezTo>
                  <a:cubicBezTo>
                    <a:pt x="528" y="2094"/>
                    <a:pt x="527" y="2096"/>
                    <a:pt x="528" y="2096"/>
                  </a:cubicBezTo>
                  <a:cubicBezTo>
                    <a:pt x="532" y="2096"/>
                    <a:pt x="548" y="2086"/>
                    <a:pt x="548" y="2086"/>
                  </a:cubicBezTo>
                  <a:cubicBezTo>
                    <a:pt x="565" y="2068"/>
                    <a:pt x="575" y="2061"/>
                    <a:pt x="578" y="2061"/>
                  </a:cubicBezTo>
                  <a:lnTo>
                    <a:pt x="578" y="2061"/>
                  </a:lnTo>
                  <a:cubicBezTo>
                    <a:pt x="583" y="2061"/>
                    <a:pt x="570" y="2084"/>
                    <a:pt x="548" y="2122"/>
                  </a:cubicBezTo>
                  <a:cubicBezTo>
                    <a:pt x="542" y="2131"/>
                    <a:pt x="540" y="2135"/>
                    <a:pt x="541" y="2135"/>
                  </a:cubicBezTo>
                  <a:cubicBezTo>
                    <a:pt x="544" y="2135"/>
                    <a:pt x="567" y="2108"/>
                    <a:pt x="582" y="2089"/>
                  </a:cubicBezTo>
                  <a:lnTo>
                    <a:pt x="582" y="2089"/>
                  </a:lnTo>
                  <a:cubicBezTo>
                    <a:pt x="571" y="2112"/>
                    <a:pt x="572" y="2126"/>
                    <a:pt x="580" y="2126"/>
                  </a:cubicBezTo>
                  <a:cubicBezTo>
                    <a:pt x="588" y="2126"/>
                    <a:pt x="602" y="2114"/>
                    <a:pt x="619" y="2086"/>
                  </a:cubicBezTo>
                  <a:lnTo>
                    <a:pt x="619" y="2086"/>
                  </a:lnTo>
                  <a:cubicBezTo>
                    <a:pt x="607" y="2110"/>
                    <a:pt x="595" y="2133"/>
                    <a:pt x="595" y="2145"/>
                  </a:cubicBezTo>
                  <a:cubicBezTo>
                    <a:pt x="595" y="2149"/>
                    <a:pt x="597" y="2151"/>
                    <a:pt x="598" y="2151"/>
                  </a:cubicBezTo>
                  <a:cubicBezTo>
                    <a:pt x="602" y="2151"/>
                    <a:pt x="607" y="2145"/>
                    <a:pt x="607" y="2145"/>
                  </a:cubicBezTo>
                  <a:cubicBezTo>
                    <a:pt x="607" y="2145"/>
                    <a:pt x="607" y="2169"/>
                    <a:pt x="607" y="2181"/>
                  </a:cubicBezTo>
                  <a:cubicBezTo>
                    <a:pt x="607" y="2181"/>
                    <a:pt x="623" y="2166"/>
                    <a:pt x="629" y="2166"/>
                  </a:cubicBezTo>
                  <a:cubicBezTo>
                    <a:pt x="630" y="2166"/>
                    <a:pt x="631" y="2167"/>
                    <a:pt x="631" y="2169"/>
                  </a:cubicBezTo>
                  <a:cubicBezTo>
                    <a:pt x="643" y="2169"/>
                    <a:pt x="643" y="2181"/>
                    <a:pt x="643" y="2181"/>
                  </a:cubicBezTo>
                  <a:cubicBezTo>
                    <a:pt x="643" y="2193"/>
                    <a:pt x="643" y="2217"/>
                    <a:pt x="667" y="2217"/>
                  </a:cubicBezTo>
                  <a:cubicBezTo>
                    <a:pt x="679" y="2205"/>
                    <a:pt x="691" y="2169"/>
                    <a:pt x="691" y="2169"/>
                  </a:cubicBezTo>
                  <a:lnTo>
                    <a:pt x="691" y="2169"/>
                  </a:lnTo>
                  <a:cubicBezTo>
                    <a:pt x="703" y="2181"/>
                    <a:pt x="679" y="2229"/>
                    <a:pt x="679" y="2241"/>
                  </a:cubicBezTo>
                  <a:cubicBezTo>
                    <a:pt x="679" y="2242"/>
                    <a:pt x="679" y="2243"/>
                    <a:pt x="679" y="2243"/>
                  </a:cubicBezTo>
                  <a:cubicBezTo>
                    <a:pt x="682" y="2243"/>
                    <a:pt x="692" y="2215"/>
                    <a:pt x="703" y="2205"/>
                  </a:cubicBezTo>
                  <a:cubicBezTo>
                    <a:pt x="712" y="2186"/>
                    <a:pt x="729" y="2136"/>
                    <a:pt x="736" y="2136"/>
                  </a:cubicBezTo>
                  <a:cubicBezTo>
                    <a:pt x="737" y="2136"/>
                    <a:pt x="738" y="2138"/>
                    <a:pt x="738" y="2145"/>
                  </a:cubicBezTo>
                  <a:cubicBezTo>
                    <a:pt x="726" y="2169"/>
                    <a:pt x="726" y="2193"/>
                    <a:pt x="714" y="2229"/>
                  </a:cubicBezTo>
                  <a:cubicBezTo>
                    <a:pt x="714" y="2231"/>
                    <a:pt x="715" y="2232"/>
                    <a:pt x="716" y="2232"/>
                  </a:cubicBezTo>
                  <a:cubicBezTo>
                    <a:pt x="723" y="2232"/>
                    <a:pt x="750" y="2182"/>
                    <a:pt x="755" y="2182"/>
                  </a:cubicBezTo>
                  <a:lnTo>
                    <a:pt x="755" y="2182"/>
                  </a:lnTo>
                  <a:cubicBezTo>
                    <a:pt x="757" y="2182"/>
                    <a:pt x="756" y="2188"/>
                    <a:pt x="750" y="2205"/>
                  </a:cubicBezTo>
                  <a:cubicBezTo>
                    <a:pt x="750" y="2226"/>
                    <a:pt x="759" y="2231"/>
                    <a:pt x="768" y="2231"/>
                  </a:cubicBezTo>
                  <a:cubicBezTo>
                    <a:pt x="774" y="2231"/>
                    <a:pt x="781" y="2229"/>
                    <a:pt x="786" y="2229"/>
                  </a:cubicBezTo>
                  <a:cubicBezTo>
                    <a:pt x="793" y="2222"/>
                    <a:pt x="796" y="2215"/>
                    <a:pt x="799" y="2215"/>
                  </a:cubicBezTo>
                  <a:cubicBezTo>
                    <a:pt x="802" y="2215"/>
                    <a:pt x="805" y="2219"/>
                    <a:pt x="810" y="2229"/>
                  </a:cubicBezTo>
                  <a:cubicBezTo>
                    <a:pt x="810" y="2238"/>
                    <a:pt x="810" y="2268"/>
                    <a:pt x="810" y="2276"/>
                  </a:cubicBezTo>
                  <a:cubicBezTo>
                    <a:pt x="810" y="2253"/>
                    <a:pt x="810" y="2241"/>
                    <a:pt x="822" y="2217"/>
                  </a:cubicBezTo>
                  <a:lnTo>
                    <a:pt x="834" y="2217"/>
                  </a:lnTo>
                  <a:cubicBezTo>
                    <a:pt x="834" y="2229"/>
                    <a:pt x="845" y="2241"/>
                    <a:pt x="834" y="2288"/>
                  </a:cubicBezTo>
                  <a:cubicBezTo>
                    <a:pt x="844" y="2249"/>
                    <a:pt x="849" y="2235"/>
                    <a:pt x="850" y="2235"/>
                  </a:cubicBezTo>
                  <a:lnTo>
                    <a:pt x="850" y="2235"/>
                  </a:lnTo>
                  <a:cubicBezTo>
                    <a:pt x="853" y="2235"/>
                    <a:pt x="842" y="2301"/>
                    <a:pt x="855" y="2301"/>
                  </a:cubicBezTo>
                  <a:cubicBezTo>
                    <a:pt x="856" y="2301"/>
                    <a:pt x="856" y="2301"/>
                    <a:pt x="857" y="2300"/>
                  </a:cubicBezTo>
                  <a:cubicBezTo>
                    <a:pt x="869" y="2288"/>
                    <a:pt x="881" y="2229"/>
                    <a:pt x="893" y="2229"/>
                  </a:cubicBezTo>
                  <a:cubicBezTo>
                    <a:pt x="895" y="2227"/>
                    <a:pt x="896" y="2226"/>
                    <a:pt x="897" y="2226"/>
                  </a:cubicBezTo>
                  <a:lnTo>
                    <a:pt x="897" y="2226"/>
                  </a:lnTo>
                  <a:cubicBezTo>
                    <a:pt x="902" y="2226"/>
                    <a:pt x="893" y="2254"/>
                    <a:pt x="893" y="2264"/>
                  </a:cubicBezTo>
                  <a:cubicBezTo>
                    <a:pt x="893" y="2264"/>
                    <a:pt x="902" y="2238"/>
                    <a:pt x="912" y="2238"/>
                  </a:cubicBezTo>
                  <a:cubicBezTo>
                    <a:pt x="913" y="2238"/>
                    <a:pt x="915" y="2239"/>
                    <a:pt x="917" y="2241"/>
                  </a:cubicBezTo>
                  <a:cubicBezTo>
                    <a:pt x="926" y="2258"/>
                    <a:pt x="928" y="2269"/>
                    <a:pt x="933" y="2269"/>
                  </a:cubicBezTo>
                  <a:cubicBezTo>
                    <a:pt x="935" y="2269"/>
                    <a:pt x="937" y="2268"/>
                    <a:pt x="941" y="2264"/>
                  </a:cubicBezTo>
                  <a:cubicBezTo>
                    <a:pt x="953" y="2264"/>
                    <a:pt x="953" y="2253"/>
                    <a:pt x="964" y="2241"/>
                  </a:cubicBezTo>
                  <a:cubicBezTo>
                    <a:pt x="975" y="2251"/>
                    <a:pt x="976" y="2331"/>
                    <a:pt x="991" y="2331"/>
                  </a:cubicBezTo>
                  <a:cubicBezTo>
                    <a:pt x="994" y="2331"/>
                    <a:pt x="997" y="2329"/>
                    <a:pt x="1000" y="2324"/>
                  </a:cubicBezTo>
                  <a:cubicBezTo>
                    <a:pt x="1024" y="2288"/>
                    <a:pt x="1000" y="2288"/>
                    <a:pt x="1012" y="2288"/>
                  </a:cubicBezTo>
                  <a:cubicBezTo>
                    <a:pt x="1012" y="2300"/>
                    <a:pt x="1012" y="2312"/>
                    <a:pt x="1024" y="2324"/>
                  </a:cubicBezTo>
                  <a:lnTo>
                    <a:pt x="1024" y="2288"/>
                  </a:lnTo>
                  <a:cubicBezTo>
                    <a:pt x="1025" y="2286"/>
                    <a:pt x="1026" y="2285"/>
                    <a:pt x="1028" y="2285"/>
                  </a:cubicBezTo>
                  <a:cubicBezTo>
                    <a:pt x="1038" y="2285"/>
                    <a:pt x="1055" y="2326"/>
                    <a:pt x="1072" y="2326"/>
                  </a:cubicBezTo>
                  <a:cubicBezTo>
                    <a:pt x="1080" y="2326"/>
                    <a:pt x="1088" y="2316"/>
                    <a:pt x="1095" y="2288"/>
                  </a:cubicBezTo>
                  <a:cubicBezTo>
                    <a:pt x="1106" y="2281"/>
                    <a:pt x="1111" y="2279"/>
                    <a:pt x="1114" y="2279"/>
                  </a:cubicBezTo>
                  <a:cubicBezTo>
                    <a:pt x="1115" y="2279"/>
                    <a:pt x="1115" y="2279"/>
                    <a:pt x="1116" y="2280"/>
                  </a:cubicBezTo>
                  <a:lnTo>
                    <a:pt x="1116" y="2280"/>
                  </a:lnTo>
                  <a:cubicBezTo>
                    <a:pt x="1116" y="2278"/>
                    <a:pt x="1116" y="2273"/>
                    <a:pt x="1119" y="2264"/>
                  </a:cubicBezTo>
                  <a:cubicBezTo>
                    <a:pt x="1119" y="2216"/>
                    <a:pt x="1119" y="2167"/>
                    <a:pt x="1119" y="2118"/>
                  </a:cubicBezTo>
                  <a:lnTo>
                    <a:pt x="1119" y="2118"/>
                  </a:lnTo>
                  <a:cubicBezTo>
                    <a:pt x="1123" y="2151"/>
                    <a:pt x="1132" y="2179"/>
                    <a:pt x="1139" y="2179"/>
                  </a:cubicBezTo>
                  <a:cubicBezTo>
                    <a:pt x="1144" y="2179"/>
                    <a:pt x="1147" y="2161"/>
                    <a:pt x="1144" y="2112"/>
                  </a:cubicBezTo>
                  <a:lnTo>
                    <a:pt x="1144" y="2112"/>
                  </a:lnTo>
                  <a:cubicBezTo>
                    <a:pt x="1149" y="2143"/>
                    <a:pt x="1168" y="2139"/>
                    <a:pt x="1179" y="2181"/>
                  </a:cubicBezTo>
                  <a:cubicBezTo>
                    <a:pt x="1183" y="2197"/>
                    <a:pt x="1184" y="2202"/>
                    <a:pt x="1185" y="2202"/>
                  </a:cubicBezTo>
                  <a:cubicBezTo>
                    <a:pt x="1185" y="2202"/>
                    <a:pt x="1183" y="2181"/>
                    <a:pt x="1191" y="2181"/>
                  </a:cubicBezTo>
                  <a:cubicBezTo>
                    <a:pt x="1191" y="2181"/>
                    <a:pt x="1191" y="2181"/>
                    <a:pt x="1203" y="2169"/>
                  </a:cubicBezTo>
                  <a:cubicBezTo>
                    <a:pt x="1211" y="2152"/>
                    <a:pt x="1233" y="2141"/>
                    <a:pt x="1253" y="2141"/>
                  </a:cubicBezTo>
                  <a:cubicBezTo>
                    <a:pt x="1260" y="2141"/>
                    <a:pt x="1268" y="2142"/>
                    <a:pt x="1274" y="2145"/>
                  </a:cubicBezTo>
                  <a:cubicBezTo>
                    <a:pt x="1286" y="2145"/>
                    <a:pt x="1305" y="2165"/>
                    <a:pt x="1317" y="2165"/>
                  </a:cubicBezTo>
                  <a:cubicBezTo>
                    <a:pt x="1328" y="2165"/>
                    <a:pt x="1333" y="2148"/>
                    <a:pt x="1322" y="2086"/>
                  </a:cubicBezTo>
                  <a:cubicBezTo>
                    <a:pt x="1322" y="2086"/>
                    <a:pt x="1304" y="2007"/>
                    <a:pt x="1307" y="2007"/>
                  </a:cubicBezTo>
                  <a:lnTo>
                    <a:pt x="1307" y="2007"/>
                  </a:lnTo>
                  <a:cubicBezTo>
                    <a:pt x="1307" y="2007"/>
                    <a:pt x="1308" y="2009"/>
                    <a:pt x="1310" y="2014"/>
                  </a:cubicBezTo>
                  <a:lnTo>
                    <a:pt x="1334" y="2098"/>
                  </a:lnTo>
                  <a:lnTo>
                    <a:pt x="1369" y="2264"/>
                  </a:lnTo>
                  <a:cubicBezTo>
                    <a:pt x="1369" y="2264"/>
                    <a:pt x="1369" y="2253"/>
                    <a:pt x="1369" y="2241"/>
                  </a:cubicBezTo>
                  <a:cubicBezTo>
                    <a:pt x="1369" y="2229"/>
                    <a:pt x="1369" y="2229"/>
                    <a:pt x="1381" y="2229"/>
                  </a:cubicBezTo>
                  <a:cubicBezTo>
                    <a:pt x="1393" y="2229"/>
                    <a:pt x="1405" y="2229"/>
                    <a:pt x="1417" y="2264"/>
                  </a:cubicBezTo>
                  <a:cubicBezTo>
                    <a:pt x="1393" y="2181"/>
                    <a:pt x="1429" y="2241"/>
                    <a:pt x="1417" y="2181"/>
                  </a:cubicBezTo>
                  <a:cubicBezTo>
                    <a:pt x="1408" y="2155"/>
                    <a:pt x="1400" y="2105"/>
                    <a:pt x="1404" y="2105"/>
                  </a:cubicBezTo>
                  <a:lnTo>
                    <a:pt x="1404" y="2105"/>
                  </a:lnTo>
                  <a:cubicBezTo>
                    <a:pt x="1406" y="2105"/>
                    <a:pt x="1410" y="2113"/>
                    <a:pt x="1417" y="2133"/>
                  </a:cubicBezTo>
                  <a:cubicBezTo>
                    <a:pt x="1429" y="2157"/>
                    <a:pt x="1441" y="2181"/>
                    <a:pt x="1453" y="2217"/>
                  </a:cubicBezTo>
                  <a:cubicBezTo>
                    <a:pt x="1457" y="2221"/>
                    <a:pt x="1460" y="2224"/>
                    <a:pt x="1461" y="2224"/>
                  </a:cubicBezTo>
                  <a:cubicBezTo>
                    <a:pt x="1463" y="2224"/>
                    <a:pt x="1460" y="2216"/>
                    <a:pt x="1453" y="2193"/>
                  </a:cubicBezTo>
                  <a:cubicBezTo>
                    <a:pt x="1453" y="2169"/>
                    <a:pt x="1453" y="2181"/>
                    <a:pt x="1453" y="2169"/>
                  </a:cubicBezTo>
                  <a:cubicBezTo>
                    <a:pt x="1453" y="2169"/>
                    <a:pt x="1465" y="2193"/>
                    <a:pt x="1476" y="2205"/>
                  </a:cubicBezTo>
                  <a:cubicBezTo>
                    <a:pt x="1481" y="2217"/>
                    <a:pt x="1484" y="2222"/>
                    <a:pt x="1486" y="2222"/>
                  </a:cubicBezTo>
                  <a:cubicBezTo>
                    <a:pt x="1491" y="2222"/>
                    <a:pt x="1485" y="2181"/>
                    <a:pt x="1492" y="2181"/>
                  </a:cubicBezTo>
                  <a:cubicBezTo>
                    <a:pt x="1493" y="2181"/>
                    <a:pt x="1496" y="2185"/>
                    <a:pt x="1500" y="2193"/>
                  </a:cubicBezTo>
                  <a:cubicBezTo>
                    <a:pt x="1511" y="2193"/>
                    <a:pt x="1491" y="2120"/>
                    <a:pt x="1498" y="2120"/>
                  </a:cubicBezTo>
                  <a:lnTo>
                    <a:pt x="1498" y="2120"/>
                  </a:lnTo>
                  <a:cubicBezTo>
                    <a:pt x="1499" y="2120"/>
                    <a:pt x="1499" y="2121"/>
                    <a:pt x="1500" y="2122"/>
                  </a:cubicBezTo>
                  <a:cubicBezTo>
                    <a:pt x="1512" y="2145"/>
                    <a:pt x="1536" y="2181"/>
                    <a:pt x="1536" y="2181"/>
                  </a:cubicBezTo>
                  <a:cubicBezTo>
                    <a:pt x="1536" y="2169"/>
                    <a:pt x="1512" y="2122"/>
                    <a:pt x="1512" y="2110"/>
                  </a:cubicBezTo>
                  <a:lnTo>
                    <a:pt x="1512" y="2110"/>
                  </a:lnTo>
                  <a:lnTo>
                    <a:pt x="1560" y="2205"/>
                  </a:lnTo>
                  <a:cubicBezTo>
                    <a:pt x="1550" y="2168"/>
                    <a:pt x="1541" y="2138"/>
                    <a:pt x="1549" y="2138"/>
                  </a:cubicBezTo>
                  <a:cubicBezTo>
                    <a:pt x="1551" y="2138"/>
                    <a:pt x="1555" y="2140"/>
                    <a:pt x="1560" y="2145"/>
                  </a:cubicBezTo>
                  <a:cubicBezTo>
                    <a:pt x="1574" y="2159"/>
                    <a:pt x="1580" y="2165"/>
                    <a:pt x="1582" y="2165"/>
                  </a:cubicBezTo>
                  <a:cubicBezTo>
                    <a:pt x="1584" y="2165"/>
                    <a:pt x="1584" y="2162"/>
                    <a:pt x="1584" y="2157"/>
                  </a:cubicBezTo>
                  <a:cubicBezTo>
                    <a:pt x="1596" y="2157"/>
                    <a:pt x="1584" y="2133"/>
                    <a:pt x="1584" y="2133"/>
                  </a:cubicBezTo>
                  <a:lnTo>
                    <a:pt x="1596" y="2133"/>
                  </a:lnTo>
                  <a:cubicBezTo>
                    <a:pt x="1607" y="2133"/>
                    <a:pt x="1596" y="2133"/>
                    <a:pt x="1596" y="2110"/>
                  </a:cubicBezTo>
                  <a:cubicBezTo>
                    <a:pt x="1596" y="2104"/>
                    <a:pt x="1598" y="2101"/>
                    <a:pt x="1601" y="2101"/>
                  </a:cubicBezTo>
                  <a:cubicBezTo>
                    <a:pt x="1611" y="2101"/>
                    <a:pt x="1631" y="2122"/>
                    <a:pt x="1631" y="2122"/>
                  </a:cubicBezTo>
                  <a:cubicBezTo>
                    <a:pt x="1637" y="2122"/>
                    <a:pt x="1643" y="2125"/>
                    <a:pt x="1648" y="2125"/>
                  </a:cubicBezTo>
                  <a:cubicBezTo>
                    <a:pt x="1652" y="2125"/>
                    <a:pt x="1655" y="2122"/>
                    <a:pt x="1655" y="2110"/>
                  </a:cubicBezTo>
                  <a:cubicBezTo>
                    <a:pt x="1647" y="2093"/>
                    <a:pt x="1627" y="2065"/>
                    <a:pt x="1632" y="2065"/>
                  </a:cubicBezTo>
                  <a:lnTo>
                    <a:pt x="1632" y="2065"/>
                  </a:lnTo>
                  <a:cubicBezTo>
                    <a:pt x="1634" y="2065"/>
                    <a:pt x="1640" y="2071"/>
                    <a:pt x="1655" y="2086"/>
                  </a:cubicBezTo>
                  <a:cubicBezTo>
                    <a:pt x="1673" y="2110"/>
                    <a:pt x="1685" y="2122"/>
                    <a:pt x="1688" y="2122"/>
                  </a:cubicBezTo>
                  <a:cubicBezTo>
                    <a:pt x="1691" y="2122"/>
                    <a:pt x="1685" y="2110"/>
                    <a:pt x="1667" y="2086"/>
                  </a:cubicBezTo>
                  <a:cubicBezTo>
                    <a:pt x="1635" y="2054"/>
                    <a:pt x="1630" y="2033"/>
                    <a:pt x="1640" y="2033"/>
                  </a:cubicBezTo>
                  <a:cubicBezTo>
                    <a:pt x="1646" y="2033"/>
                    <a:pt x="1655" y="2038"/>
                    <a:pt x="1667" y="2050"/>
                  </a:cubicBezTo>
                  <a:cubicBezTo>
                    <a:pt x="1684" y="2067"/>
                    <a:pt x="1694" y="2089"/>
                    <a:pt x="1699" y="2089"/>
                  </a:cubicBezTo>
                  <a:cubicBezTo>
                    <a:pt x="1702" y="2089"/>
                    <a:pt x="1703" y="2085"/>
                    <a:pt x="1703" y="2074"/>
                  </a:cubicBezTo>
                  <a:cubicBezTo>
                    <a:pt x="1703" y="2074"/>
                    <a:pt x="1695" y="2051"/>
                    <a:pt x="1688" y="2033"/>
                  </a:cubicBezTo>
                  <a:lnTo>
                    <a:pt x="1688" y="2033"/>
                  </a:lnTo>
                  <a:cubicBezTo>
                    <a:pt x="1697" y="2050"/>
                    <a:pt x="1706" y="2065"/>
                    <a:pt x="1715" y="2074"/>
                  </a:cubicBezTo>
                  <a:cubicBezTo>
                    <a:pt x="1716" y="2075"/>
                    <a:pt x="1717" y="2076"/>
                    <a:pt x="1718" y="2076"/>
                  </a:cubicBezTo>
                  <a:cubicBezTo>
                    <a:pt x="1724" y="2076"/>
                    <a:pt x="1713" y="2037"/>
                    <a:pt x="1703" y="2026"/>
                  </a:cubicBezTo>
                  <a:lnTo>
                    <a:pt x="1738" y="2026"/>
                  </a:lnTo>
                  <a:cubicBezTo>
                    <a:pt x="1750" y="2038"/>
                    <a:pt x="1762" y="2050"/>
                    <a:pt x="1774" y="2050"/>
                  </a:cubicBezTo>
                  <a:cubicBezTo>
                    <a:pt x="1774" y="2050"/>
                    <a:pt x="1786" y="2038"/>
                    <a:pt x="1774" y="2026"/>
                  </a:cubicBezTo>
                  <a:cubicBezTo>
                    <a:pt x="1774" y="2017"/>
                    <a:pt x="1760" y="1994"/>
                    <a:pt x="1764" y="1994"/>
                  </a:cubicBezTo>
                  <a:lnTo>
                    <a:pt x="1764" y="1994"/>
                  </a:lnTo>
                  <a:cubicBezTo>
                    <a:pt x="1765" y="1994"/>
                    <a:pt x="1768" y="1997"/>
                    <a:pt x="1774" y="2002"/>
                  </a:cubicBezTo>
                  <a:cubicBezTo>
                    <a:pt x="1796" y="2017"/>
                    <a:pt x="1809" y="2027"/>
                    <a:pt x="1816" y="2027"/>
                  </a:cubicBezTo>
                  <a:cubicBezTo>
                    <a:pt x="1820" y="2027"/>
                    <a:pt x="1822" y="2023"/>
                    <a:pt x="1822" y="2014"/>
                  </a:cubicBezTo>
                  <a:cubicBezTo>
                    <a:pt x="1822" y="2002"/>
                    <a:pt x="1798" y="1979"/>
                    <a:pt x="1786" y="1955"/>
                  </a:cubicBezTo>
                  <a:lnTo>
                    <a:pt x="1786" y="1955"/>
                  </a:lnTo>
                  <a:cubicBezTo>
                    <a:pt x="1812" y="1991"/>
                    <a:pt x="1827" y="2005"/>
                    <a:pt x="1833" y="2005"/>
                  </a:cubicBezTo>
                  <a:cubicBezTo>
                    <a:pt x="1841" y="2005"/>
                    <a:pt x="1835" y="1982"/>
                    <a:pt x="1822" y="1955"/>
                  </a:cubicBezTo>
                  <a:cubicBezTo>
                    <a:pt x="1811" y="1939"/>
                    <a:pt x="1810" y="1932"/>
                    <a:pt x="1814" y="1932"/>
                  </a:cubicBezTo>
                  <a:cubicBezTo>
                    <a:pt x="1819" y="1932"/>
                    <a:pt x="1832" y="1942"/>
                    <a:pt x="1846" y="1955"/>
                  </a:cubicBezTo>
                  <a:cubicBezTo>
                    <a:pt x="1857" y="1991"/>
                    <a:pt x="1857" y="1991"/>
                    <a:pt x="1869" y="2002"/>
                  </a:cubicBezTo>
                  <a:cubicBezTo>
                    <a:pt x="1874" y="2005"/>
                    <a:pt x="1877" y="2006"/>
                    <a:pt x="1878" y="2006"/>
                  </a:cubicBezTo>
                  <a:cubicBezTo>
                    <a:pt x="1885" y="2006"/>
                    <a:pt x="1869" y="1988"/>
                    <a:pt x="1869" y="1979"/>
                  </a:cubicBezTo>
                  <a:cubicBezTo>
                    <a:pt x="1869" y="1972"/>
                    <a:pt x="1869" y="1965"/>
                    <a:pt x="1874" y="1965"/>
                  </a:cubicBezTo>
                  <a:cubicBezTo>
                    <a:pt x="1877" y="1965"/>
                    <a:pt x="1883" y="1969"/>
                    <a:pt x="1893" y="1979"/>
                  </a:cubicBezTo>
                  <a:cubicBezTo>
                    <a:pt x="1904" y="1987"/>
                    <a:pt x="1910" y="1990"/>
                    <a:pt x="1912" y="1990"/>
                  </a:cubicBezTo>
                  <a:cubicBezTo>
                    <a:pt x="1922" y="1990"/>
                    <a:pt x="1893" y="1952"/>
                    <a:pt x="1893" y="1943"/>
                  </a:cubicBezTo>
                  <a:cubicBezTo>
                    <a:pt x="1893" y="1943"/>
                    <a:pt x="1929" y="1943"/>
                    <a:pt x="1905" y="1919"/>
                  </a:cubicBezTo>
                  <a:cubicBezTo>
                    <a:pt x="1898" y="1898"/>
                    <a:pt x="1899" y="1893"/>
                    <a:pt x="1904" y="1893"/>
                  </a:cubicBezTo>
                  <a:cubicBezTo>
                    <a:pt x="1907" y="1893"/>
                    <a:pt x="1912" y="1895"/>
                    <a:pt x="1917" y="1895"/>
                  </a:cubicBezTo>
                  <a:cubicBezTo>
                    <a:pt x="1929" y="1895"/>
                    <a:pt x="1965" y="1895"/>
                    <a:pt x="1941" y="1872"/>
                  </a:cubicBezTo>
                  <a:cubicBezTo>
                    <a:pt x="1938" y="1862"/>
                    <a:pt x="1939" y="1858"/>
                    <a:pt x="1942" y="1858"/>
                  </a:cubicBezTo>
                  <a:cubicBezTo>
                    <a:pt x="1952" y="1858"/>
                    <a:pt x="1980" y="1883"/>
                    <a:pt x="1988" y="1883"/>
                  </a:cubicBezTo>
                  <a:cubicBezTo>
                    <a:pt x="1991" y="1886"/>
                    <a:pt x="1992" y="1887"/>
                    <a:pt x="1992" y="1887"/>
                  </a:cubicBezTo>
                  <a:cubicBezTo>
                    <a:pt x="1993" y="1887"/>
                    <a:pt x="1979" y="1869"/>
                    <a:pt x="1988" y="1860"/>
                  </a:cubicBezTo>
                  <a:cubicBezTo>
                    <a:pt x="1988" y="1860"/>
                    <a:pt x="2000" y="1860"/>
                    <a:pt x="2000" y="1848"/>
                  </a:cubicBezTo>
                  <a:cubicBezTo>
                    <a:pt x="2000" y="1838"/>
                    <a:pt x="1977" y="1821"/>
                    <a:pt x="1987" y="1821"/>
                  </a:cubicBezTo>
                  <a:cubicBezTo>
                    <a:pt x="1989" y="1821"/>
                    <a:pt x="1993" y="1822"/>
                    <a:pt x="2000" y="1824"/>
                  </a:cubicBezTo>
                  <a:cubicBezTo>
                    <a:pt x="2010" y="1829"/>
                    <a:pt x="2024" y="1834"/>
                    <a:pt x="2032" y="1834"/>
                  </a:cubicBezTo>
                  <a:cubicBezTo>
                    <a:pt x="2043" y="1834"/>
                    <a:pt x="2043" y="1823"/>
                    <a:pt x="2000" y="1788"/>
                  </a:cubicBezTo>
                  <a:lnTo>
                    <a:pt x="2000" y="1788"/>
                  </a:lnTo>
                  <a:cubicBezTo>
                    <a:pt x="2027" y="1807"/>
                    <a:pt x="2044" y="1814"/>
                    <a:pt x="2056" y="1814"/>
                  </a:cubicBezTo>
                  <a:cubicBezTo>
                    <a:pt x="2081" y="1814"/>
                    <a:pt x="2076" y="1781"/>
                    <a:pt x="2060" y="1764"/>
                  </a:cubicBezTo>
                  <a:cubicBezTo>
                    <a:pt x="2056" y="1761"/>
                    <a:pt x="2056" y="1759"/>
                    <a:pt x="2059" y="1759"/>
                  </a:cubicBezTo>
                  <a:cubicBezTo>
                    <a:pt x="2070" y="1759"/>
                    <a:pt x="2118" y="1781"/>
                    <a:pt x="2126" y="1781"/>
                  </a:cubicBezTo>
                  <a:cubicBezTo>
                    <a:pt x="2130" y="1781"/>
                    <a:pt x="2126" y="1777"/>
                    <a:pt x="2107" y="1764"/>
                  </a:cubicBezTo>
                  <a:cubicBezTo>
                    <a:pt x="2080" y="1746"/>
                    <a:pt x="2046" y="1721"/>
                    <a:pt x="2053" y="1721"/>
                  </a:cubicBezTo>
                  <a:cubicBezTo>
                    <a:pt x="2055" y="1721"/>
                    <a:pt x="2061" y="1723"/>
                    <a:pt x="2072" y="1729"/>
                  </a:cubicBezTo>
                  <a:cubicBezTo>
                    <a:pt x="2072" y="1729"/>
                    <a:pt x="2077" y="1717"/>
                    <a:pt x="2077" y="1710"/>
                  </a:cubicBezTo>
                  <a:lnTo>
                    <a:pt x="2077" y="1710"/>
                  </a:lnTo>
                  <a:cubicBezTo>
                    <a:pt x="2086" y="1715"/>
                    <a:pt x="2101" y="1722"/>
                    <a:pt x="2107" y="1729"/>
                  </a:cubicBezTo>
                  <a:cubicBezTo>
                    <a:pt x="2119" y="1729"/>
                    <a:pt x="2119" y="1729"/>
                    <a:pt x="2119" y="1717"/>
                  </a:cubicBezTo>
                  <a:cubicBezTo>
                    <a:pt x="2119" y="1711"/>
                    <a:pt x="2131" y="1711"/>
                    <a:pt x="2143" y="1711"/>
                  </a:cubicBezTo>
                  <a:cubicBezTo>
                    <a:pt x="2155" y="1711"/>
                    <a:pt x="2167" y="1711"/>
                    <a:pt x="2167" y="1705"/>
                  </a:cubicBezTo>
                  <a:cubicBezTo>
                    <a:pt x="2119" y="1693"/>
                    <a:pt x="2060" y="1657"/>
                    <a:pt x="2012" y="1633"/>
                  </a:cubicBezTo>
                  <a:cubicBezTo>
                    <a:pt x="2012" y="1632"/>
                    <a:pt x="2013" y="1631"/>
                    <a:pt x="2015" y="1631"/>
                  </a:cubicBezTo>
                  <a:cubicBezTo>
                    <a:pt x="2028" y="1631"/>
                    <a:pt x="2075" y="1659"/>
                    <a:pt x="2096" y="1669"/>
                  </a:cubicBezTo>
                  <a:cubicBezTo>
                    <a:pt x="2098" y="1672"/>
                    <a:pt x="2100" y="1672"/>
                    <a:pt x="2101" y="1672"/>
                  </a:cubicBezTo>
                  <a:cubicBezTo>
                    <a:pt x="2108" y="1672"/>
                    <a:pt x="2110" y="1657"/>
                    <a:pt x="2119" y="1657"/>
                  </a:cubicBezTo>
                  <a:cubicBezTo>
                    <a:pt x="2119" y="1657"/>
                    <a:pt x="2157" y="1672"/>
                    <a:pt x="2167" y="1672"/>
                  </a:cubicBezTo>
                  <a:cubicBezTo>
                    <a:pt x="2169" y="1672"/>
                    <a:pt x="2169" y="1672"/>
                    <a:pt x="2167" y="1669"/>
                  </a:cubicBezTo>
                  <a:cubicBezTo>
                    <a:pt x="2143" y="1657"/>
                    <a:pt x="2119" y="1645"/>
                    <a:pt x="2131" y="1645"/>
                  </a:cubicBezTo>
                  <a:cubicBezTo>
                    <a:pt x="2139" y="1645"/>
                    <a:pt x="2163" y="1651"/>
                    <a:pt x="2178" y="1651"/>
                  </a:cubicBezTo>
                  <a:cubicBezTo>
                    <a:pt x="2186" y="1651"/>
                    <a:pt x="2191" y="1649"/>
                    <a:pt x="2191" y="1645"/>
                  </a:cubicBezTo>
                  <a:cubicBezTo>
                    <a:pt x="2155" y="1633"/>
                    <a:pt x="2191" y="1598"/>
                    <a:pt x="2179" y="1586"/>
                  </a:cubicBezTo>
                  <a:cubicBezTo>
                    <a:pt x="2167" y="1586"/>
                    <a:pt x="2119" y="1574"/>
                    <a:pt x="2107" y="1550"/>
                  </a:cubicBezTo>
                  <a:cubicBezTo>
                    <a:pt x="2104" y="1548"/>
                    <a:pt x="2103" y="1548"/>
                    <a:pt x="2103" y="1548"/>
                  </a:cubicBezTo>
                  <a:lnTo>
                    <a:pt x="2103" y="1548"/>
                  </a:lnTo>
                  <a:cubicBezTo>
                    <a:pt x="2106" y="1548"/>
                    <a:pt x="2158" y="1569"/>
                    <a:pt x="2175" y="1573"/>
                  </a:cubicBezTo>
                  <a:lnTo>
                    <a:pt x="2175" y="1573"/>
                  </a:lnTo>
                  <a:cubicBezTo>
                    <a:pt x="2161" y="1570"/>
                    <a:pt x="2132" y="1550"/>
                    <a:pt x="2143" y="1550"/>
                  </a:cubicBezTo>
                  <a:lnTo>
                    <a:pt x="2143" y="1550"/>
                  </a:lnTo>
                  <a:cubicBezTo>
                    <a:pt x="2167" y="1562"/>
                    <a:pt x="2203" y="1574"/>
                    <a:pt x="2215" y="1574"/>
                  </a:cubicBezTo>
                  <a:cubicBezTo>
                    <a:pt x="2227" y="1574"/>
                    <a:pt x="2143" y="1538"/>
                    <a:pt x="2155" y="1538"/>
                  </a:cubicBezTo>
                  <a:cubicBezTo>
                    <a:pt x="2158" y="1536"/>
                    <a:pt x="2163" y="1535"/>
                    <a:pt x="2169" y="1535"/>
                  </a:cubicBezTo>
                  <a:cubicBezTo>
                    <a:pt x="2186" y="1535"/>
                    <a:pt x="2211" y="1542"/>
                    <a:pt x="2213" y="1542"/>
                  </a:cubicBezTo>
                  <a:cubicBezTo>
                    <a:pt x="2213" y="1542"/>
                    <a:pt x="2210" y="1541"/>
                    <a:pt x="2203" y="1538"/>
                  </a:cubicBezTo>
                  <a:cubicBezTo>
                    <a:pt x="2191" y="1526"/>
                    <a:pt x="2167" y="1526"/>
                    <a:pt x="2155" y="1514"/>
                  </a:cubicBezTo>
                  <a:lnTo>
                    <a:pt x="2155" y="1514"/>
                  </a:lnTo>
                  <a:cubicBezTo>
                    <a:pt x="2155" y="1514"/>
                    <a:pt x="2208" y="1541"/>
                    <a:pt x="2230" y="1541"/>
                  </a:cubicBezTo>
                  <a:cubicBezTo>
                    <a:pt x="2234" y="1541"/>
                    <a:pt x="2237" y="1540"/>
                    <a:pt x="2238" y="1538"/>
                  </a:cubicBezTo>
                  <a:cubicBezTo>
                    <a:pt x="2250" y="1538"/>
                    <a:pt x="2250" y="1526"/>
                    <a:pt x="2238" y="1526"/>
                  </a:cubicBezTo>
                  <a:cubicBezTo>
                    <a:pt x="2227" y="1514"/>
                    <a:pt x="2227" y="1514"/>
                    <a:pt x="2215" y="1514"/>
                  </a:cubicBezTo>
                  <a:cubicBezTo>
                    <a:pt x="2215" y="1502"/>
                    <a:pt x="2227" y="1491"/>
                    <a:pt x="2215" y="1479"/>
                  </a:cubicBezTo>
                  <a:cubicBezTo>
                    <a:pt x="2206" y="1470"/>
                    <a:pt x="2192" y="1462"/>
                    <a:pt x="2176" y="1462"/>
                  </a:cubicBezTo>
                  <a:cubicBezTo>
                    <a:pt x="2169" y="1462"/>
                    <a:pt x="2162" y="1463"/>
                    <a:pt x="2155" y="1467"/>
                  </a:cubicBezTo>
                  <a:cubicBezTo>
                    <a:pt x="2155" y="1458"/>
                    <a:pt x="2155" y="1450"/>
                    <a:pt x="2172" y="1450"/>
                  </a:cubicBezTo>
                  <a:cubicBezTo>
                    <a:pt x="2179" y="1450"/>
                    <a:pt x="2189" y="1451"/>
                    <a:pt x="2203" y="1455"/>
                  </a:cubicBezTo>
                  <a:cubicBezTo>
                    <a:pt x="2238" y="1455"/>
                    <a:pt x="2274" y="1455"/>
                    <a:pt x="2250" y="1443"/>
                  </a:cubicBezTo>
                  <a:cubicBezTo>
                    <a:pt x="2215" y="1431"/>
                    <a:pt x="2215" y="1419"/>
                    <a:pt x="2215" y="1419"/>
                  </a:cubicBezTo>
                  <a:cubicBezTo>
                    <a:pt x="2203" y="1407"/>
                    <a:pt x="2215" y="1407"/>
                    <a:pt x="2215" y="1407"/>
                  </a:cubicBezTo>
                  <a:cubicBezTo>
                    <a:pt x="2203" y="1407"/>
                    <a:pt x="2191" y="1395"/>
                    <a:pt x="2179" y="1395"/>
                  </a:cubicBezTo>
                  <a:cubicBezTo>
                    <a:pt x="2167" y="1383"/>
                    <a:pt x="2179" y="1383"/>
                    <a:pt x="2179" y="1371"/>
                  </a:cubicBezTo>
                  <a:cubicBezTo>
                    <a:pt x="2179" y="1360"/>
                    <a:pt x="2143" y="1348"/>
                    <a:pt x="2179" y="1348"/>
                  </a:cubicBezTo>
                  <a:cubicBezTo>
                    <a:pt x="2227" y="1348"/>
                    <a:pt x="2215" y="1336"/>
                    <a:pt x="2179" y="1324"/>
                  </a:cubicBezTo>
                  <a:cubicBezTo>
                    <a:pt x="2173" y="1318"/>
                    <a:pt x="2167" y="1315"/>
                    <a:pt x="2160" y="1315"/>
                  </a:cubicBezTo>
                  <a:cubicBezTo>
                    <a:pt x="2152" y="1315"/>
                    <a:pt x="2143" y="1318"/>
                    <a:pt x="2131" y="1324"/>
                  </a:cubicBezTo>
                  <a:cubicBezTo>
                    <a:pt x="2131" y="1324"/>
                    <a:pt x="2131" y="1312"/>
                    <a:pt x="2155" y="1312"/>
                  </a:cubicBezTo>
                  <a:lnTo>
                    <a:pt x="2203" y="1312"/>
                  </a:lnTo>
                  <a:cubicBezTo>
                    <a:pt x="2215" y="1300"/>
                    <a:pt x="2167" y="1288"/>
                    <a:pt x="2203" y="1288"/>
                  </a:cubicBezTo>
                  <a:cubicBezTo>
                    <a:pt x="2215" y="1282"/>
                    <a:pt x="2238" y="1282"/>
                    <a:pt x="2252" y="1282"/>
                  </a:cubicBezTo>
                  <a:cubicBezTo>
                    <a:pt x="2265" y="1282"/>
                    <a:pt x="2268" y="1282"/>
                    <a:pt x="2238" y="1276"/>
                  </a:cubicBezTo>
                  <a:cubicBezTo>
                    <a:pt x="2203" y="1276"/>
                    <a:pt x="2143" y="1264"/>
                    <a:pt x="2179" y="1252"/>
                  </a:cubicBezTo>
                  <a:lnTo>
                    <a:pt x="2250" y="1252"/>
                  </a:lnTo>
                  <a:cubicBezTo>
                    <a:pt x="2250" y="1252"/>
                    <a:pt x="2262" y="1229"/>
                    <a:pt x="2250" y="1229"/>
                  </a:cubicBezTo>
                  <a:cubicBezTo>
                    <a:pt x="2227" y="1229"/>
                    <a:pt x="2155" y="1229"/>
                    <a:pt x="2167" y="1217"/>
                  </a:cubicBezTo>
                  <a:cubicBezTo>
                    <a:pt x="2171" y="1213"/>
                    <a:pt x="2178" y="1211"/>
                    <a:pt x="2186" y="1211"/>
                  </a:cubicBezTo>
                  <a:cubicBezTo>
                    <a:pt x="2201" y="1211"/>
                    <a:pt x="2223" y="1217"/>
                    <a:pt x="2238" y="1217"/>
                  </a:cubicBezTo>
                  <a:lnTo>
                    <a:pt x="2179" y="1205"/>
                  </a:lnTo>
                  <a:cubicBezTo>
                    <a:pt x="2155" y="1205"/>
                    <a:pt x="2167" y="1205"/>
                    <a:pt x="2191" y="1193"/>
                  </a:cubicBezTo>
                  <a:cubicBezTo>
                    <a:pt x="2215" y="1181"/>
                    <a:pt x="2262" y="1169"/>
                    <a:pt x="2238" y="1169"/>
                  </a:cubicBezTo>
                  <a:cubicBezTo>
                    <a:pt x="2221" y="1163"/>
                    <a:pt x="2200" y="1160"/>
                    <a:pt x="2179" y="1160"/>
                  </a:cubicBezTo>
                  <a:cubicBezTo>
                    <a:pt x="2173" y="1160"/>
                    <a:pt x="2168" y="1160"/>
                    <a:pt x="2162" y="1161"/>
                  </a:cubicBezTo>
                  <a:lnTo>
                    <a:pt x="2162" y="1161"/>
                  </a:lnTo>
                  <a:cubicBezTo>
                    <a:pt x="2164" y="1160"/>
                    <a:pt x="2166" y="1159"/>
                    <a:pt x="2167" y="1157"/>
                  </a:cubicBezTo>
                  <a:cubicBezTo>
                    <a:pt x="2179" y="1157"/>
                    <a:pt x="2191" y="1145"/>
                    <a:pt x="2203" y="1145"/>
                  </a:cubicBezTo>
                  <a:cubicBezTo>
                    <a:pt x="2203" y="1145"/>
                    <a:pt x="2274" y="1110"/>
                    <a:pt x="2262" y="1110"/>
                  </a:cubicBezTo>
                  <a:cubicBezTo>
                    <a:pt x="2256" y="1104"/>
                    <a:pt x="2241" y="1104"/>
                    <a:pt x="2230" y="1104"/>
                  </a:cubicBezTo>
                  <a:cubicBezTo>
                    <a:pt x="2218" y="1104"/>
                    <a:pt x="2209" y="1104"/>
                    <a:pt x="2215" y="1098"/>
                  </a:cubicBezTo>
                  <a:cubicBezTo>
                    <a:pt x="2227" y="1092"/>
                    <a:pt x="2235" y="1092"/>
                    <a:pt x="2243" y="1092"/>
                  </a:cubicBezTo>
                  <a:cubicBezTo>
                    <a:pt x="2250" y="1092"/>
                    <a:pt x="2256" y="1092"/>
                    <a:pt x="2262" y="1086"/>
                  </a:cubicBezTo>
                  <a:cubicBezTo>
                    <a:pt x="2262" y="1074"/>
                    <a:pt x="2167" y="1074"/>
                    <a:pt x="2167" y="1062"/>
                  </a:cubicBezTo>
                  <a:cubicBezTo>
                    <a:pt x="2162" y="1062"/>
                    <a:pt x="2180" y="1057"/>
                    <a:pt x="2203" y="1051"/>
                  </a:cubicBezTo>
                  <a:lnTo>
                    <a:pt x="2203" y="1051"/>
                  </a:lnTo>
                  <a:cubicBezTo>
                    <a:pt x="2206" y="1051"/>
                    <a:pt x="2212" y="1052"/>
                    <a:pt x="2218" y="1052"/>
                  </a:cubicBezTo>
                  <a:cubicBezTo>
                    <a:pt x="2237" y="1052"/>
                    <a:pt x="2262" y="1048"/>
                    <a:pt x="2262" y="1038"/>
                  </a:cubicBezTo>
                  <a:lnTo>
                    <a:pt x="2262" y="1038"/>
                  </a:lnTo>
                  <a:cubicBezTo>
                    <a:pt x="2252" y="1039"/>
                    <a:pt x="2243" y="1040"/>
                    <a:pt x="2235" y="1041"/>
                  </a:cubicBezTo>
                  <a:lnTo>
                    <a:pt x="2235" y="1041"/>
                  </a:lnTo>
                  <a:cubicBezTo>
                    <a:pt x="2250" y="1035"/>
                    <a:pt x="2262" y="1030"/>
                    <a:pt x="2262" y="1026"/>
                  </a:cubicBezTo>
                  <a:cubicBezTo>
                    <a:pt x="2250" y="1026"/>
                    <a:pt x="2227" y="1026"/>
                    <a:pt x="2215" y="1038"/>
                  </a:cubicBezTo>
                  <a:cubicBezTo>
                    <a:pt x="2215" y="1026"/>
                    <a:pt x="2262" y="1026"/>
                    <a:pt x="2262" y="1014"/>
                  </a:cubicBezTo>
                  <a:cubicBezTo>
                    <a:pt x="2250" y="1014"/>
                    <a:pt x="2238" y="1002"/>
                    <a:pt x="2238" y="990"/>
                  </a:cubicBezTo>
                  <a:lnTo>
                    <a:pt x="2215" y="990"/>
                  </a:lnTo>
                  <a:cubicBezTo>
                    <a:pt x="2191" y="990"/>
                    <a:pt x="2203" y="990"/>
                    <a:pt x="2215" y="979"/>
                  </a:cubicBezTo>
                  <a:cubicBezTo>
                    <a:pt x="2227" y="967"/>
                    <a:pt x="2227" y="955"/>
                    <a:pt x="2215" y="955"/>
                  </a:cubicBezTo>
                  <a:lnTo>
                    <a:pt x="2167" y="955"/>
                  </a:lnTo>
                  <a:cubicBezTo>
                    <a:pt x="2227" y="943"/>
                    <a:pt x="2286" y="931"/>
                    <a:pt x="2227" y="931"/>
                  </a:cubicBezTo>
                  <a:cubicBezTo>
                    <a:pt x="2209" y="931"/>
                    <a:pt x="2176" y="934"/>
                    <a:pt x="2154" y="934"/>
                  </a:cubicBezTo>
                  <a:cubicBezTo>
                    <a:pt x="2131" y="934"/>
                    <a:pt x="2119" y="931"/>
                    <a:pt x="2143" y="919"/>
                  </a:cubicBezTo>
                  <a:cubicBezTo>
                    <a:pt x="2144" y="919"/>
                    <a:pt x="2144" y="918"/>
                    <a:pt x="2145" y="918"/>
                  </a:cubicBezTo>
                  <a:lnTo>
                    <a:pt x="2145" y="918"/>
                  </a:lnTo>
                  <a:cubicBezTo>
                    <a:pt x="2155" y="917"/>
                    <a:pt x="2165" y="914"/>
                    <a:pt x="2179" y="907"/>
                  </a:cubicBezTo>
                  <a:cubicBezTo>
                    <a:pt x="2179" y="907"/>
                    <a:pt x="2179" y="905"/>
                    <a:pt x="2177" y="904"/>
                  </a:cubicBezTo>
                  <a:lnTo>
                    <a:pt x="2177" y="904"/>
                  </a:lnTo>
                  <a:cubicBezTo>
                    <a:pt x="2193" y="897"/>
                    <a:pt x="2208" y="890"/>
                    <a:pt x="2215" y="883"/>
                  </a:cubicBezTo>
                  <a:cubicBezTo>
                    <a:pt x="2221" y="877"/>
                    <a:pt x="2218" y="877"/>
                    <a:pt x="2213" y="877"/>
                  </a:cubicBezTo>
                  <a:cubicBezTo>
                    <a:pt x="2209" y="877"/>
                    <a:pt x="2203" y="877"/>
                    <a:pt x="2203" y="871"/>
                  </a:cubicBezTo>
                  <a:cubicBezTo>
                    <a:pt x="2191" y="859"/>
                    <a:pt x="2238" y="848"/>
                    <a:pt x="2238" y="836"/>
                  </a:cubicBezTo>
                  <a:lnTo>
                    <a:pt x="2203" y="836"/>
                  </a:lnTo>
                  <a:cubicBezTo>
                    <a:pt x="2155" y="836"/>
                    <a:pt x="2262" y="800"/>
                    <a:pt x="2250" y="800"/>
                  </a:cubicBezTo>
                  <a:cubicBezTo>
                    <a:pt x="2250" y="799"/>
                    <a:pt x="2249" y="798"/>
                    <a:pt x="2247" y="798"/>
                  </a:cubicBezTo>
                  <a:cubicBezTo>
                    <a:pt x="2233" y="798"/>
                    <a:pt x="2173" y="823"/>
                    <a:pt x="2164" y="823"/>
                  </a:cubicBezTo>
                  <a:cubicBezTo>
                    <a:pt x="2161" y="823"/>
                    <a:pt x="2165" y="820"/>
                    <a:pt x="2179" y="812"/>
                  </a:cubicBezTo>
                  <a:cubicBezTo>
                    <a:pt x="2203" y="788"/>
                    <a:pt x="2203" y="800"/>
                    <a:pt x="2203" y="788"/>
                  </a:cubicBezTo>
                  <a:cubicBezTo>
                    <a:pt x="2210" y="781"/>
                    <a:pt x="2222" y="773"/>
                    <a:pt x="2233" y="769"/>
                  </a:cubicBezTo>
                  <a:lnTo>
                    <a:pt x="2233" y="769"/>
                  </a:lnTo>
                  <a:cubicBezTo>
                    <a:pt x="2225" y="770"/>
                    <a:pt x="2219" y="771"/>
                    <a:pt x="2214" y="771"/>
                  </a:cubicBezTo>
                  <a:cubicBezTo>
                    <a:pt x="2194" y="771"/>
                    <a:pt x="2202" y="757"/>
                    <a:pt x="2185" y="757"/>
                  </a:cubicBezTo>
                  <a:cubicBezTo>
                    <a:pt x="2179" y="757"/>
                    <a:pt x="2170" y="759"/>
                    <a:pt x="2155" y="764"/>
                  </a:cubicBezTo>
                  <a:cubicBezTo>
                    <a:pt x="2191" y="740"/>
                    <a:pt x="2179" y="729"/>
                    <a:pt x="2179" y="717"/>
                  </a:cubicBezTo>
                  <a:lnTo>
                    <a:pt x="2151" y="717"/>
                  </a:lnTo>
                  <a:cubicBezTo>
                    <a:pt x="2170" y="708"/>
                    <a:pt x="2191" y="699"/>
                    <a:pt x="2203" y="693"/>
                  </a:cubicBezTo>
                  <a:cubicBezTo>
                    <a:pt x="2179" y="693"/>
                    <a:pt x="2155" y="705"/>
                    <a:pt x="2131" y="705"/>
                  </a:cubicBezTo>
                  <a:cubicBezTo>
                    <a:pt x="2096" y="729"/>
                    <a:pt x="2060" y="740"/>
                    <a:pt x="2048" y="740"/>
                  </a:cubicBezTo>
                  <a:cubicBezTo>
                    <a:pt x="2048" y="729"/>
                    <a:pt x="2143" y="693"/>
                    <a:pt x="2143" y="693"/>
                  </a:cubicBezTo>
                  <a:cubicBezTo>
                    <a:pt x="2147" y="689"/>
                    <a:pt x="2146" y="688"/>
                    <a:pt x="2142" y="688"/>
                  </a:cubicBezTo>
                  <a:cubicBezTo>
                    <a:pt x="2134" y="688"/>
                    <a:pt x="2115" y="693"/>
                    <a:pt x="2107" y="693"/>
                  </a:cubicBezTo>
                  <a:cubicBezTo>
                    <a:pt x="2101" y="696"/>
                    <a:pt x="2098" y="698"/>
                    <a:pt x="2097" y="698"/>
                  </a:cubicBezTo>
                  <a:cubicBezTo>
                    <a:pt x="2096" y="698"/>
                    <a:pt x="2107" y="689"/>
                    <a:pt x="2107" y="681"/>
                  </a:cubicBezTo>
                  <a:cubicBezTo>
                    <a:pt x="2107" y="669"/>
                    <a:pt x="2131" y="657"/>
                    <a:pt x="2131" y="645"/>
                  </a:cubicBezTo>
                  <a:lnTo>
                    <a:pt x="2131" y="645"/>
                  </a:lnTo>
                  <a:cubicBezTo>
                    <a:pt x="2131" y="645"/>
                    <a:pt x="2079" y="671"/>
                    <a:pt x="2071" y="671"/>
                  </a:cubicBezTo>
                  <a:cubicBezTo>
                    <a:pt x="2070" y="671"/>
                    <a:pt x="2070" y="671"/>
                    <a:pt x="2072" y="669"/>
                  </a:cubicBezTo>
                  <a:lnTo>
                    <a:pt x="2096" y="657"/>
                  </a:lnTo>
                  <a:cubicBezTo>
                    <a:pt x="2096" y="645"/>
                    <a:pt x="2096" y="645"/>
                    <a:pt x="2096" y="633"/>
                  </a:cubicBezTo>
                  <a:lnTo>
                    <a:pt x="2072" y="633"/>
                  </a:lnTo>
                  <a:cubicBezTo>
                    <a:pt x="2062" y="624"/>
                    <a:pt x="2084" y="606"/>
                    <a:pt x="2080" y="606"/>
                  </a:cubicBezTo>
                  <a:lnTo>
                    <a:pt x="2080" y="606"/>
                  </a:lnTo>
                  <a:cubicBezTo>
                    <a:pt x="2079" y="606"/>
                    <a:pt x="2076" y="607"/>
                    <a:pt x="2072" y="609"/>
                  </a:cubicBezTo>
                  <a:cubicBezTo>
                    <a:pt x="2067" y="609"/>
                    <a:pt x="2063" y="609"/>
                    <a:pt x="2058" y="610"/>
                  </a:cubicBezTo>
                  <a:lnTo>
                    <a:pt x="2058" y="610"/>
                  </a:lnTo>
                  <a:cubicBezTo>
                    <a:pt x="2091" y="593"/>
                    <a:pt x="2105" y="584"/>
                    <a:pt x="2096" y="574"/>
                  </a:cubicBezTo>
                  <a:lnTo>
                    <a:pt x="2096" y="574"/>
                  </a:lnTo>
                  <a:lnTo>
                    <a:pt x="2072" y="586"/>
                  </a:lnTo>
                  <a:cubicBezTo>
                    <a:pt x="2072" y="586"/>
                    <a:pt x="2072" y="555"/>
                    <a:pt x="2060" y="555"/>
                  </a:cubicBezTo>
                  <a:cubicBezTo>
                    <a:pt x="2057" y="555"/>
                    <a:pt x="2053" y="557"/>
                    <a:pt x="2048" y="562"/>
                  </a:cubicBezTo>
                  <a:cubicBezTo>
                    <a:pt x="2048" y="562"/>
                    <a:pt x="1988" y="598"/>
                    <a:pt x="1988" y="598"/>
                  </a:cubicBezTo>
                  <a:cubicBezTo>
                    <a:pt x="2000" y="586"/>
                    <a:pt x="2024" y="562"/>
                    <a:pt x="2024" y="550"/>
                  </a:cubicBezTo>
                  <a:cubicBezTo>
                    <a:pt x="2036" y="538"/>
                    <a:pt x="2048" y="502"/>
                    <a:pt x="2024" y="490"/>
                  </a:cubicBezTo>
                  <a:cubicBezTo>
                    <a:pt x="2022" y="488"/>
                    <a:pt x="2019" y="487"/>
                    <a:pt x="2016" y="487"/>
                  </a:cubicBezTo>
                  <a:cubicBezTo>
                    <a:pt x="2004" y="487"/>
                    <a:pt x="1988" y="502"/>
                    <a:pt x="1988" y="502"/>
                  </a:cubicBezTo>
                  <a:cubicBezTo>
                    <a:pt x="1985" y="499"/>
                    <a:pt x="1982" y="498"/>
                    <a:pt x="1977" y="498"/>
                  </a:cubicBezTo>
                  <a:cubicBezTo>
                    <a:pt x="1964" y="498"/>
                    <a:pt x="1944" y="511"/>
                    <a:pt x="1917" y="538"/>
                  </a:cubicBezTo>
                  <a:cubicBezTo>
                    <a:pt x="1927" y="528"/>
                    <a:pt x="1984" y="462"/>
                    <a:pt x="1965" y="462"/>
                  </a:cubicBezTo>
                  <a:cubicBezTo>
                    <a:pt x="1963" y="462"/>
                    <a:pt x="1959" y="464"/>
                    <a:pt x="1953" y="467"/>
                  </a:cubicBezTo>
                  <a:cubicBezTo>
                    <a:pt x="1917" y="502"/>
                    <a:pt x="1893" y="550"/>
                    <a:pt x="1869" y="574"/>
                  </a:cubicBezTo>
                  <a:lnTo>
                    <a:pt x="1905" y="514"/>
                  </a:lnTo>
                  <a:cubicBezTo>
                    <a:pt x="1941" y="478"/>
                    <a:pt x="1965" y="455"/>
                    <a:pt x="1988" y="419"/>
                  </a:cubicBezTo>
                  <a:lnTo>
                    <a:pt x="1988" y="419"/>
                  </a:lnTo>
                  <a:cubicBezTo>
                    <a:pt x="1962" y="445"/>
                    <a:pt x="1952" y="451"/>
                    <a:pt x="1946" y="451"/>
                  </a:cubicBezTo>
                  <a:cubicBezTo>
                    <a:pt x="1942" y="451"/>
                    <a:pt x="1939" y="447"/>
                    <a:pt x="1934" y="447"/>
                  </a:cubicBezTo>
                  <a:cubicBezTo>
                    <a:pt x="1931" y="447"/>
                    <a:pt x="1925" y="449"/>
                    <a:pt x="1917" y="455"/>
                  </a:cubicBezTo>
                  <a:cubicBezTo>
                    <a:pt x="1917" y="455"/>
                    <a:pt x="1917" y="443"/>
                    <a:pt x="1953" y="419"/>
                  </a:cubicBezTo>
                  <a:cubicBezTo>
                    <a:pt x="1988" y="383"/>
                    <a:pt x="1965" y="395"/>
                    <a:pt x="1988" y="371"/>
                  </a:cubicBezTo>
                  <a:lnTo>
                    <a:pt x="1988" y="371"/>
                  </a:lnTo>
                  <a:lnTo>
                    <a:pt x="1881" y="467"/>
                  </a:lnTo>
                  <a:cubicBezTo>
                    <a:pt x="1881" y="467"/>
                    <a:pt x="1953" y="383"/>
                    <a:pt x="1953" y="383"/>
                  </a:cubicBezTo>
                  <a:lnTo>
                    <a:pt x="1953" y="383"/>
                  </a:lnTo>
                  <a:cubicBezTo>
                    <a:pt x="1944" y="383"/>
                    <a:pt x="1904" y="408"/>
                    <a:pt x="1892" y="408"/>
                  </a:cubicBezTo>
                  <a:cubicBezTo>
                    <a:pt x="1887" y="408"/>
                    <a:pt x="1887" y="405"/>
                    <a:pt x="1893" y="395"/>
                  </a:cubicBezTo>
                  <a:cubicBezTo>
                    <a:pt x="1911" y="378"/>
                    <a:pt x="1928" y="341"/>
                    <a:pt x="1913" y="341"/>
                  </a:cubicBezTo>
                  <a:cubicBezTo>
                    <a:pt x="1907" y="341"/>
                    <a:pt x="1897" y="347"/>
                    <a:pt x="1881" y="359"/>
                  </a:cubicBezTo>
                  <a:cubicBezTo>
                    <a:pt x="1876" y="364"/>
                    <a:pt x="1873" y="366"/>
                    <a:pt x="1870" y="366"/>
                  </a:cubicBezTo>
                  <a:cubicBezTo>
                    <a:pt x="1863" y="366"/>
                    <a:pt x="1863" y="353"/>
                    <a:pt x="1857" y="353"/>
                  </a:cubicBezTo>
                  <a:cubicBezTo>
                    <a:pt x="1854" y="353"/>
                    <a:pt x="1851" y="354"/>
                    <a:pt x="1846" y="359"/>
                  </a:cubicBezTo>
                  <a:cubicBezTo>
                    <a:pt x="1843" y="361"/>
                    <a:pt x="1842" y="361"/>
                    <a:pt x="1841" y="361"/>
                  </a:cubicBezTo>
                  <a:cubicBezTo>
                    <a:pt x="1830" y="361"/>
                    <a:pt x="1869" y="311"/>
                    <a:pt x="1869" y="300"/>
                  </a:cubicBezTo>
                  <a:cubicBezTo>
                    <a:pt x="1869" y="298"/>
                    <a:pt x="1869" y="297"/>
                    <a:pt x="1867" y="297"/>
                  </a:cubicBezTo>
                  <a:cubicBezTo>
                    <a:pt x="1861" y="297"/>
                    <a:pt x="1842" y="314"/>
                    <a:pt x="1836" y="314"/>
                  </a:cubicBezTo>
                  <a:cubicBezTo>
                    <a:pt x="1834" y="314"/>
                    <a:pt x="1834" y="314"/>
                    <a:pt x="1834" y="312"/>
                  </a:cubicBezTo>
                  <a:cubicBezTo>
                    <a:pt x="1834" y="312"/>
                    <a:pt x="1846" y="300"/>
                    <a:pt x="1869" y="276"/>
                  </a:cubicBezTo>
                  <a:cubicBezTo>
                    <a:pt x="1873" y="268"/>
                    <a:pt x="1873" y="266"/>
                    <a:pt x="1872" y="266"/>
                  </a:cubicBezTo>
                  <a:lnTo>
                    <a:pt x="1872" y="266"/>
                  </a:lnTo>
                  <a:cubicBezTo>
                    <a:pt x="1868" y="266"/>
                    <a:pt x="1857" y="276"/>
                    <a:pt x="1857" y="276"/>
                  </a:cubicBezTo>
                  <a:lnTo>
                    <a:pt x="1846" y="276"/>
                  </a:lnTo>
                  <a:cubicBezTo>
                    <a:pt x="1846" y="276"/>
                    <a:pt x="1788" y="347"/>
                    <a:pt x="1781" y="347"/>
                  </a:cubicBezTo>
                  <a:cubicBezTo>
                    <a:pt x="1778" y="347"/>
                    <a:pt x="1782" y="337"/>
                    <a:pt x="1798" y="312"/>
                  </a:cubicBezTo>
                  <a:cubicBezTo>
                    <a:pt x="1820" y="283"/>
                    <a:pt x="1824" y="267"/>
                    <a:pt x="1816" y="267"/>
                  </a:cubicBezTo>
                  <a:cubicBezTo>
                    <a:pt x="1810" y="267"/>
                    <a:pt x="1800" y="274"/>
                    <a:pt x="1786" y="288"/>
                  </a:cubicBezTo>
                  <a:cubicBezTo>
                    <a:pt x="1769" y="305"/>
                    <a:pt x="1758" y="316"/>
                    <a:pt x="1755" y="316"/>
                  </a:cubicBezTo>
                  <a:cubicBezTo>
                    <a:pt x="1752" y="316"/>
                    <a:pt x="1761" y="302"/>
                    <a:pt x="1786" y="264"/>
                  </a:cubicBezTo>
                  <a:cubicBezTo>
                    <a:pt x="1793" y="251"/>
                    <a:pt x="1792" y="247"/>
                    <a:pt x="1788" y="247"/>
                  </a:cubicBezTo>
                  <a:cubicBezTo>
                    <a:pt x="1782" y="247"/>
                    <a:pt x="1767" y="258"/>
                    <a:pt x="1760" y="258"/>
                  </a:cubicBezTo>
                  <a:cubicBezTo>
                    <a:pt x="1756" y="258"/>
                    <a:pt x="1756" y="254"/>
                    <a:pt x="1762" y="240"/>
                  </a:cubicBezTo>
                  <a:lnTo>
                    <a:pt x="1762" y="240"/>
                  </a:lnTo>
                  <a:cubicBezTo>
                    <a:pt x="1746" y="264"/>
                    <a:pt x="1710" y="303"/>
                    <a:pt x="1704" y="303"/>
                  </a:cubicBezTo>
                  <a:cubicBezTo>
                    <a:pt x="1701" y="303"/>
                    <a:pt x="1706" y="293"/>
                    <a:pt x="1726" y="264"/>
                  </a:cubicBezTo>
                  <a:cubicBezTo>
                    <a:pt x="1752" y="234"/>
                    <a:pt x="1756" y="225"/>
                    <a:pt x="1751" y="225"/>
                  </a:cubicBezTo>
                  <a:cubicBezTo>
                    <a:pt x="1744" y="225"/>
                    <a:pt x="1721" y="240"/>
                    <a:pt x="1715" y="240"/>
                  </a:cubicBezTo>
                  <a:cubicBezTo>
                    <a:pt x="1703" y="240"/>
                    <a:pt x="1703" y="240"/>
                    <a:pt x="1703" y="228"/>
                  </a:cubicBezTo>
                  <a:cubicBezTo>
                    <a:pt x="1703" y="217"/>
                    <a:pt x="1715" y="205"/>
                    <a:pt x="1715" y="205"/>
                  </a:cubicBezTo>
                  <a:cubicBezTo>
                    <a:pt x="1703" y="205"/>
                    <a:pt x="1679" y="205"/>
                    <a:pt x="1655" y="240"/>
                  </a:cubicBezTo>
                  <a:cubicBezTo>
                    <a:pt x="1679" y="205"/>
                    <a:pt x="1691" y="181"/>
                    <a:pt x="1691" y="169"/>
                  </a:cubicBezTo>
                  <a:cubicBezTo>
                    <a:pt x="1689" y="168"/>
                    <a:pt x="1688" y="167"/>
                    <a:pt x="1686" y="167"/>
                  </a:cubicBezTo>
                  <a:cubicBezTo>
                    <a:pt x="1678" y="167"/>
                    <a:pt x="1667" y="182"/>
                    <a:pt x="1664" y="182"/>
                  </a:cubicBezTo>
                  <a:cubicBezTo>
                    <a:pt x="1663" y="182"/>
                    <a:pt x="1664" y="179"/>
                    <a:pt x="1667" y="169"/>
                  </a:cubicBezTo>
                  <a:cubicBezTo>
                    <a:pt x="1655" y="169"/>
                    <a:pt x="1655" y="181"/>
                    <a:pt x="1643" y="193"/>
                  </a:cubicBezTo>
                  <a:cubicBezTo>
                    <a:pt x="1643" y="193"/>
                    <a:pt x="1643" y="167"/>
                    <a:pt x="1635" y="167"/>
                  </a:cubicBezTo>
                  <a:cubicBezTo>
                    <a:pt x="1635" y="167"/>
                    <a:pt x="1634" y="167"/>
                    <a:pt x="1633" y="168"/>
                  </a:cubicBezTo>
                  <a:lnTo>
                    <a:pt x="1633" y="168"/>
                  </a:lnTo>
                  <a:cubicBezTo>
                    <a:pt x="1638" y="158"/>
                    <a:pt x="1641" y="152"/>
                    <a:pt x="1638" y="152"/>
                  </a:cubicBezTo>
                  <a:lnTo>
                    <a:pt x="1638" y="152"/>
                  </a:lnTo>
                  <a:cubicBezTo>
                    <a:pt x="1637" y="152"/>
                    <a:pt x="1635" y="153"/>
                    <a:pt x="1631" y="157"/>
                  </a:cubicBezTo>
                  <a:cubicBezTo>
                    <a:pt x="1614" y="174"/>
                    <a:pt x="1609" y="186"/>
                    <a:pt x="1608" y="186"/>
                  </a:cubicBezTo>
                  <a:cubicBezTo>
                    <a:pt x="1607" y="186"/>
                    <a:pt x="1607" y="184"/>
                    <a:pt x="1607" y="181"/>
                  </a:cubicBezTo>
                  <a:cubicBezTo>
                    <a:pt x="1619" y="157"/>
                    <a:pt x="1631" y="145"/>
                    <a:pt x="1631" y="121"/>
                  </a:cubicBezTo>
                  <a:lnTo>
                    <a:pt x="1607" y="121"/>
                  </a:lnTo>
                  <a:cubicBezTo>
                    <a:pt x="1596" y="121"/>
                    <a:pt x="1584" y="145"/>
                    <a:pt x="1560" y="193"/>
                  </a:cubicBezTo>
                  <a:cubicBezTo>
                    <a:pt x="1548" y="193"/>
                    <a:pt x="1560" y="181"/>
                    <a:pt x="1572" y="145"/>
                  </a:cubicBezTo>
                  <a:lnTo>
                    <a:pt x="1572" y="145"/>
                  </a:lnTo>
                  <a:lnTo>
                    <a:pt x="1536" y="205"/>
                  </a:lnTo>
                  <a:cubicBezTo>
                    <a:pt x="1560" y="157"/>
                    <a:pt x="1572" y="109"/>
                    <a:pt x="1584" y="62"/>
                  </a:cubicBezTo>
                  <a:lnTo>
                    <a:pt x="1584" y="62"/>
                  </a:lnTo>
                  <a:cubicBezTo>
                    <a:pt x="1572" y="86"/>
                    <a:pt x="1560" y="109"/>
                    <a:pt x="1536" y="145"/>
                  </a:cubicBezTo>
                  <a:cubicBezTo>
                    <a:pt x="1530" y="157"/>
                    <a:pt x="1524" y="163"/>
                    <a:pt x="1518" y="163"/>
                  </a:cubicBezTo>
                  <a:cubicBezTo>
                    <a:pt x="1512" y="163"/>
                    <a:pt x="1506" y="157"/>
                    <a:pt x="1500" y="145"/>
                  </a:cubicBezTo>
                  <a:cubicBezTo>
                    <a:pt x="1500" y="131"/>
                    <a:pt x="1496" y="118"/>
                    <a:pt x="1491" y="118"/>
                  </a:cubicBezTo>
                  <a:cubicBezTo>
                    <a:pt x="1487" y="118"/>
                    <a:pt x="1481" y="125"/>
                    <a:pt x="1476" y="145"/>
                  </a:cubicBezTo>
                  <a:lnTo>
                    <a:pt x="1441" y="264"/>
                  </a:lnTo>
                  <a:cubicBezTo>
                    <a:pt x="1441" y="229"/>
                    <a:pt x="1453" y="193"/>
                    <a:pt x="1465" y="157"/>
                  </a:cubicBezTo>
                  <a:lnTo>
                    <a:pt x="1465" y="157"/>
                  </a:lnTo>
                  <a:cubicBezTo>
                    <a:pt x="1462" y="165"/>
                    <a:pt x="1460" y="168"/>
                    <a:pt x="1460" y="168"/>
                  </a:cubicBezTo>
                  <a:cubicBezTo>
                    <a:pt x="1457" y="168"/>
                    <a:pt x="1465" y="128"/>
                    <a:pt x="1465" y="109"/>
                  </a:cubicBezTo>
                  <a:cubicBezTo>
                    <a:pt x="1465" y="86"/>
                    <a:pt x="1488" y="50"/>
                    <a:pt x="1476" y="50"/>
                  </a:cubicBezTo>
                  <a:lnTo>
                    <a:pt x="1476" y="50"/>
                  </a:lnTo>
                  <a:lnTo>
                    <a:pt x="1446" y="160"/>
                  </a:lnTo>
                  <a:lnTo>
                    <a:pt x="1446" y="160"/>
                  </a:lnTo>
                  <a:cubicBezTo>
                    <a:pt x="1457" y="107"/>
                    <a:pt x="1428" y="97"/>
                    <a:pt x="1417" y="97"/>
                  </a:cubicBezTo>
                  <a:cubicBezTo>
                    <a:pt x="1414" y="97"/>
                    <a:pt x="1413" y="100"/>
                    <a:pt x="1412" y="103"/>
                  </a:cubicBezTo>
                  <a:lnTo>
                    <a:pt x="1412" y="103"/>
                  </a:lnTo>
                  <a:cubicBezTo>
                    <a:pt x="1413" y="85"/>
                    <a:pt x="1414" y="69"/>
                    <a:pt x="1408" y="69"/>
                  </a:cubicBezTo>
                  <a:cubicBezTo>
                    <a:pt x="1405" y="69"/>
                    <a:pt x="1400" y="74"/>
                    <a:pt x="1393" y="86"/>
                  </a:cubicBezTo>
                  <a:cubicBezTo>
                    <a:pt x="1393" y="95"/>
                    <a:pt x="1379" y="133"/>
                    <a:pt x="1378" y="133"/>
                  </a:cubicBezTo>
                  <a:cubicBezTo>
                    <a:pt x="1378" y="133"/>
                    <a:pt x="1379" y="129"/>
                    <a:pt x="1381" y="121"/>
                  </a:cubicBezTo>
                  <a:cubicBezTo>
                    <a:pt x="1381" y="97"/>
                    <a:pt x="1405" y="38"/>
                    <a:pt x="1393" y="38"/>
                  </a:cubicBezTo>
                  <a:cubicBezTo>
                    <a:pt x="1383" y="38"/>
                    <a:pt x="1373" y="64"/>
                    <a:pt x="1362" y="64"/>
                  </a:cubicBezTo>
                  <a:cubicBezTo>
                    <a:pt x="1361" y="64"/>
                    <a:pt x="1359" y="63"/>
                    <a:pt x="1357" y="62"/>
                  </a:cubicBezTo>
                  <a:cubicBezTo>
                    <a:pt x="1357" y="50"/>
                    <a:pt x="1357" y="26"/>
                    <a:pt x="1345" y="26"/>
                  </a:cubicBezTo>
                  <a:cubicBezTo>
                    <a:pt x="1335" y="26"/>
                    <a:pt x="1314" y="84"/>
                    <a:pt x="1319" y="96"/>
                  </a:cubicBezTo>
                  <a:lnTo>
                    <a:pt x="1319" y="96"/>
                  </a:lnTo>
                  <a:cubicBezTo>
                    <a:pt x="1315" y="94"/>
                    <a:pt x="1310" y="91"/>
                    <a:pt x="1310" y="86"/>
                  </a:cubicBezTo>
                  <a:cubicBezTo>
                    <a:pt x="1310" y="74"/>
                    <a:pt x="1310" y="50"/>
                    <a:pt x="1310" y="38"/>
                  </a:cubicBezTo>
                  <a:cubicBezTo>
                    <a:pt x="1310" y="34"/>
                    <a:pt x="1310" y="33"/>
                    <a:pt x="1309" y="33"/>
                  </a:cubicBezTo>
                  <a:cubicBezTo>
                    <a:pt x="1308" y="33"/>
                    <a:pt x="1306" y="38"/>
                    <a:pt x="1298" y="38"/>
                  </a:cubicBezTo>
                  <a:cubicBezTo>
                    <a:pt x="1286" y="62"/>
                    <a:pt x="1286" y="86"/>
                    <a:pt x="1286" y="109"/>
                  </a:cubicBezTo>
                  <a:cubicBezTo>
                    <a:pt x="1286" y="102"/>
                    <a:pt x="1287" y="100"/>
                    <a:pt x="1288" y="100"/>
                  </a:cubicBezTo>
                  <a:lnTo>
                    <a:pt x="1288" y="100"/>
                  </a:lnTo>
                  <a:cubicBezTo>
                    <a:pt x="1291" y="100"/>
                    <a:pt x="1294" y="116"/>
                    <a:pt x="1286" y="133"/>
                  </a:cubicBezTo>
                  <a:cubicBezTo>
                    <a:pt x="1276" y="143"/>
                    <a:pt x="1274" y="160"/>
                    <a:pt x="1268" y="160"/>
                  </a:cubicBezTo>
                  <a:cubicBezTo>
                    <a:pt x="1266" y="160"/>
                    <a:pt x="1264" y="159"/>
                    <a:pt x="1262" y="157"/>
                  </a:cubicBezTo>
                  <a:cubicBezTo>
                    <a:pt x="1262" y="145"/>
                    <a:pt x="1286" y="62"/>
                    <a:pt x="1262" y="62"/>
                  </a:cubicBezTo>
                  <a:cubicBezTo>
                    <a:pt x="1250" y="74"/>
                    <a:pt x="1238" y="97"/>
                    <a:pt x="1238" y="121"/>
                  </a:cubicBezTo>
                  <a:cubicBezTo>
                    <a:pt x="1238" y="145"/>
                    <a:pt x="1238" y="181"/>
                    <a:pt x="1238" y="205"/>
                  </a:cubicBezTo>
                  <a:cubicBezTo>
                    <a:pt x="1238" y="213"/>
                    <a:pt x="1233" y="227"/>
                    <a:pt x="1229" y="227"/>
                  </a:cubicBezTo>
                  <a:cubicBezTo>
                    <a:pt x="1228" y="227"/>
                    <a:pt x="1226" y="224"/>
                    <a:pt x="1226" y="217"/>
                  </a:cubicBezTo>
                  <a:cubicBezTo>
                    <a:pt x="1215" y="181"/>
                    <a:pt x="1238" y="50"/>
                    <a:pt x="1238" y="50"/>
                  </a:cubicBezTo>
                  <a:cubicBezTo>
                    <a:pt x="1234" y="46"/>
                    <a:pt x="1232" y="45"/>
                    <a:pt x="1230" y="45"/>
                  </a:cubicBezTo>
                  <a:cubicBezTo>
                    <a:pt x="1225" y="45"/>
                    <a:pt x="1222" y="50"/>
                    <a:pt x="1215" y="50"/>
                  </a:cubicBezTo>
                  <a:cubicBezTo>
                    <a:pt x="1215" y="62"/>
                    <a:pt x="1215" y="109"/>
                    <a:pt x="1203" y="133"/>
                  </a:cubicBezTo>
                  <a:cubicBezTo>
                    <a:pt x="1202" y="134"/>
                    <a:pt x="1202" y="134"/>
                    <a:pt x="1201" y="134"/>
                  </a:cubicBezTo>
                  <a:cubicBezTo>
                    <a:pt x="1193" y="134"/>
                    <a:pt x="1200" y="55"/>
                    <a:pt x="1194" y="55"/>
                  </a:cubicBezTo>
                  <a:lnTo>
                    <a:pt x="1194" y="55"/>
                  </a:lnTo>
                  <a:cubicBezTo>
                    <a:pt x="1193" y="55"/>
                    <a:pt x="1192" y="57"/>
                    <a:pt x="1191" y="62"/>
                  </a:cubicBezTo>
                  <a:cubicBezTo>
                    <a:pt x="1191" y="97"/>
                    <a:pt x="1179" y="133"/>
                    <a:pt x="1179" y="169"/>
                  </a:cubicBezTo>
                  <a:cubicBezTo>
                    <a:pt x="1179" y="133"/>
                    <a:pt x="1179" y="97"/>
                    <a:pt x="1179" y="62"/>
                  </a:cubicBezTo>
                  <a:cubicBezTo>
                    <a:pt x="1179" y="41"/>
                    <a:pt x="1169" y="0"/>
                    <a:pt x="115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74" name="Google Shape;5274;p43"/>
          <p:cNvGrpSpPr/>
          <p:nvPr/>
        </p:nvGrpSpPr>
        <p:grpSpPr>
          <a:xfrm>
            <a:off x="7341588" y="3838708"/>
            <a:ext cx="678328" cy="574010"/>
            <a:chOff x="3714838" y="4508358"/>
            <a:chExt cx="678328" cy="574010"/>
          </a:xfrm>
        </p:grpSpPr>
        <p:sp>
          <p:nvSpPr>
            <p:cNvPr id="5275" name="Google Shape;5275;p43"/>
            <p:cNvSpPr/>
            <p:nvPr/>
          </p:nvSpPr>
          <p:spPr>
            <a:xfrm>
              <a:off x="3714838" y="4508358"/>
              <a:ext cx="678328" cy="574010"/>
            </a:xfrm>
            <a:custGeom>
              <a:avLst/>
              <a:gdLst/>
              <a:ahLst/>
              <a:cxnLst/>
              <a:rect l="l" t="t" r="r" b="b"/>
              <a:pathLst>
                <a:path w="13372" h="11315" extrusionOk="0">
                  <a:moveTo>
                    <a:pt x="8651" y="1062"/>
                  </a:moveTo>
                  <a:lnTo>
                    <a:pt x="8651" y="1062"/>
                  </a:lnTo>
                  <a:cubicBezTo>
                    <a:pt x="8659" y="1069"/>
                    <a:pt x="8669" y="1077"/>
                    <a:pt x="8680" y="1084"/>
                  </a:cubicBezTo>
                  <a:lnTo>
                    <a:pt x="8680" y="1084"/>
                  </a:lnTo>
                  <a:cubicBezTo>
                    <a:pt x="8680" y="1080"/>
                    <a:pt x="8680" y="1076"/>
                    <a:pt x="8680" y="1072"/>
                  </a:cubicBezTo>
                  <a:lnTo>
                    <a:pt x="8651" y="1062"/>
                  </a:lnTo>
                  <a:close/>
                  <a:moveTo>
                    <a:pt x="1822" y="1119"/>
                  </a:moveTo>
                  <a:lnTo>
                    <a:pt x="1822" y="1119"/>
                  </a:lnTo>
                  <a:cubicBezTo>
                    <a:pt x="1822" y="1121"/>
                    <a:pt x="1823" y="1123"/>
                    <a:pt x="1824" y="1125"/>
                  </a:cubicBezTo>
                  <a:lnTo>
                    <a:pt x="1824" y="1125"/>
                  </a:lnTo>
                  <a:cubicBezTo>
                    <a:pt x="1823" y="1123"/>
                    <a:pt x="1823" y="1121"/>
                    <a:pt x="1822" y="1119"/>
                  </a:cubicBezTo>
                  <a:close/>
                  <a:moveTo>
                    <a:pt x="1868" y="1196"/>
                  </a:moveTo>
                  <a:cubicBezTo>
                    <a:pt x="1876" y="1196"/>
                    <a:pt x="1882" y="1201"/>
                    <a:pt x="1882" y="1215"/>
                  </a:cubicBezTo>
                  <a:cubicBezTo>
                    <a:pt x="1882" y="1226"/>
                    <a:pt x="1882" y="1226"/>
                    <a:pt x="1882" y="1238"/>
                  </a:cubicBezTo>
                  <a:lnTo>
                    <a:pt x="1834" y="1286"/>
                  </a:lnTo>
                  <a:cubicBezTo>
                    <a:pt x="1822" y="1262"/>
                    <a:pt x="1798" y="1238"/>
                    <a:pt x="1822" y="1215"/>
                  </a:cubicBezTo>
                  <a:cubicBezTo>
                    <a:pt x="1837" y="1207"/>
                    <a:pt x="1856" y="1196"/>
                    <a:pt x="1868" y="1196"/>
                  </a:cubicBezTo>
                  <a:close/>
                  <a:moveTo>
                    <a:pt x="1370" y="1822"/>
                  </a:moveTo>
                  <a:lnTo>
                    <a:pt x="1346" y="1857"/>
                  </a:lnTo>
                  <a:cubicBezTo>
                    <a:pt x="1334" y="1846"/>
                    <a:pt x="1322" y="1822"/>
                    <a:pt x="1334" y="1822"/>
                  </a:cubicBezTo>
                  <a:close/>
                  <a:moveTo>
                    <a:pt x="288" y="4569"/>
                  </a:moveTo>
                  <a:lnTo>
                    <a:pt x="288" y="4569"/>
                  </a:lnTo>
                  <a:cubicBezTo>
                    <a:pt x="288" y="4574"/>
                    <a:pt x="287" y="4579"/>
                    <a:pt x="286" y="4584"/>
                  </a:cubicBezTo>
                  <a:cubicBezTo>
                    <a:pt x="287" y="4581"/>
                    <a:pt x="288" y="4576"/>
                    <a:pt x="288" y="4569"/>
                  </a:cubicBezTo>
                  <a:close/>
                  <a:moveTo>
                    <a:pt x="12609" y="5441"/>
                  </a:moveTo>
                  <a:cubicBezTo>
                    <a:pt x="12621" y="5453"/>
                    <a:pt x="12621" y="5453"/>
                    <a:pt x="12609" y="5477"/>
                  </a:cubicBezTo>
                  <a:cubicBezTo>
                    <a:pt x="12599" y="5487"/>
                    <a:pt x="12580" y="5515"/>
                    <a:pt x="12560" y="5515"/>
                  </a:cubicBezTo>
                  <a:cubicBezTo>
                    <a:pt x="12556" y="5515"/>
                    <a:pt x="12553" y="5514"/>
                    <a:pt x="12550" y="5513"/>
                  </a:cubicBezTo>
                  <a:lnTo>
                    <a:pt x="12609" y="5441"/>
                  </a:lnTo>
                  <a:close/>
                  <a:moveTo>
                    <a:pt x="477" y="8192"/>
                  </a:moveTo>
                  <a:lnTo>
                    <a:pt x="477" y="8192"/>
                  </a:lnTo>
                  <a:cubicBezTo>
                    <a:pt x="477" y="8192"/>
                    <a:pt x="477" y="8192"/>
                    <a:pt x="477" y="8193"/>
                  </a:cubicBezTo>
                  <a:lnTo>
                    <a:pt x="477" y="8193"/>
                  </a:lnTo>
                  <a:cubicBezTo>
                    <a:pt x="477" y="8192"/>
                    <a:pt x="477" y="8192"/>
                    <a:pt x="477" y="8192"/>
                  </a:cubicBezTo>
                  <a:close/>
                  <a:moveTo>
                    <a:pt x="191" y="9823"/>
                  </a:moveTo>
                  <a:cubicBezTo>
                    <a:pt x="191" y="9835"/>
                    <a:pt x="191" y="9847"/>
                    <a:pt x="203" y="9858"/>
                  </a:cubicBezTo>
                  <a:cubicBezTo>
                    <a:pt x="191" y="9858"/>
                    <a:pt x="191" y="9847"/>
                    <a:pt x="179" y="9835"/>
                  </a:cubicBezTo>
                  <a:lnTo>
                    <a:pt x="191" y="9823"/>
                  </a:lnTo>
                  <a:close/>
                  <a:moveTo>
                    <a:pt x="584" y="10621"/>
                  </a:moveTo>
                  <a:lnTo>
                    <a:pt x="608" y="10644"/>
                  </a:lnTo>
                  <a:lnTo>
                    <a:pt x="596" y="10644"/>
                  </a:lnTo>
                  <a:cubicBezTo>
                    <a:pt x="596" y="10644"/>
                    <a:pt x="596" y="10632"/>
                    <a:pt x="584" y="10621"/>
                  </a:cubicBezTo>
                  <a:close/>
                  <a:moveTo>
                    <a:pt x="5323" y="0"/>
                  </a:moveTo>
                  <a:cubicBezTo>
                    <a:pt x="5215" y="0"/>
                    <a:pt x="5096" y="12"/>
                    <a:pt x="4989" y="24"/>
                  </a:cubicBezTo>
                  <a:cubicBezTo>
                    <a:pt x="4954" y="24"/>
                    <a:pt x="4918" y="36"/>
                    <a:pt x="4882" y="60"/>
                  </a:cubicBezTo>
                  <a:cubicBezTo>
                    <a:pt x="4870" y="83"/>
                    <a:pt x="4834" y="83"/>
                    <a:pt x="4811" y="83"/>
                  </a:cubicBezTo>
                  <a:cubicBezTo>
                    <a:pt x="4823" y="83"/>
                    <a:pt x="4846" y="60"/>
                    <a:pt x="4823" y="48"/>
                  </a:cubicBezTo>
                  <a:lnTo>
                    <a:pt x="4620" y="48"/>
                  </a:lnTo>
                  <a:cubicBezTo>
                    <a:pt x="4596" y="48"/>
                    <a:pt x="4525" y="48"/>
                    <a:pt x="4513" y="72"/>
                  </a:cubicBezTo>
                  <a:cubicBezTo>
                    <a:pt x="4501" y="83"/>
                    <a:pt x="4501" y="95"/>
                    <a:pt x="4513" y="107"/>
                  </a:cubicBezTo>
                  <a:lnTo>
                    <a:pt x="4453" y="107"/>
                  </a:lnTo>
                  <a:lnTo>
                    <a:pt x="4453" y="83"/>
                  </a:lnTo>
                  <a:cubicBezTo>
                    <a:pt x="4453" y="62"/>
                    <a:pt x="4441" y="55"/>
                    <a:pt x="4423" y="55"/>
                  </a:cubicBezTo>
                  <a:cubicBezTo>
                    <a:pt x="4402" y="55"/>
                    <a:pt x="4372" y="65"/>
                    <a:pt x="4346" y="72"/>
                  </a:cubicBezTo>
                  <a:cubicBezTo>
                    <a:pt x="4287" y="83"/>
                    <a:pt x="4215" y="83"/>
                    <a:pt x="4144" y="83"/>
                  </a:cubicBezTo>
                  <a:cubicBezTo>
                    <a:pt x="4132" y="83"/>
                    <a:pt x="4120" y="60"/>
                    <a:pt x="4108" y="60"/>
                  </a:cubicBezTo>
                  <a:cubicBezTo>
                    <a:pt x="4072" y="72"/>
                    <a:pt x="4061" y="107"/>
                    <a:pt x="4037" y="119"/>
                  </a:cubicBezTo>
                  <a:cubicBezTo>
                    <a:pt x="4021" y="135"/>
                    <a:pt x="4001" y="140"/>
                    <a:pt x="3979" y="140"/>
                  </a:cubicBezTo>
                  <a:cubicBezTo>
                    <a:pt x="3936" y="140"/>
                    <a:pt x="3886" y="119"/>
                    <a:pt x="3846" y="119"/>
                  </a:cubicBezTo>
                  <a:cubicBezTo>
                    <a:pt x="3787" y="119"/>
                    <a:pt x="3775" y="167"/>
                    <a:pt x="3751" y="214"/>
                  </a:cubicBezTo>
                  <a:lnTo>
                    <a:pt x="3751" y="226"/>
                  </a:lnTo>
                  <a:lnTo>
                    <a:pt x="3715" y="238"/>
                  </a:lnTo>
                  <a:cubicBezTo>
                    <a:pt x="3703" y="214"/>
                    <a:pt x="3703" y="179"/>
                    <a:pt x="3691" y="167"/>
                  </a:cubicBezTo>
                  <a:cubicBezTo>
                    <a:pt x="3688" y="162"/>
                    <a:pt x="3684" y="160"/>
                    <a:pt x="3681" y="160"/>
                  </a:cubicBezTo>
                  <a:cubicBezTo>
                    <a:pt x="3658" y="160"/>
                    <a:pt x="3630" y="238"/>
                    <a:pt x="3620" y="238"/>
                  </a:cubicBezTo>
                  <a:cubicBezTo>
                    <a:pt x="3607" y="251"/>
                    <a:pt x="3595" y="256"/>
                    <a:pt x="3585" y="256"/>
                  </a:cubicBezTo>
                  <a:cubicBezTo>
                    <a:pt x="3557" y="256"/>
                    <a:pt x="3535" y="223"/>
                    <a:pt x="3501" y="214"/>
                  </a:cubicBezTo>
                  <a:cubicBezTo>
                    <a:pt x="3453" y="214"/>
                    <a:pt x="3394" y="238"/>
                    <a:pt x="3358" y="262"/>
                  </a:cubicBezTo>
                  <a:cubicBezTo>
                    <a:pt x="3331" y="271"/>
                    <a:pt x="3241" y="329"/>
                    <a:pt x="3195" y="329"/>
                  </a:cubicBezTo>
                  <a:cubicBezTo>
                    <a:pt x="3180" y="329"/>
                    <a:pt x="3170" y="324"/>
                    <a:pt x="3168" y="310"/>
                  </a:cubicBezTo>
                  <a:cubicBezTo>
                    <a:pt x="3120" y="322"/>
                    <a:pt x="3084" y="345"/>
                    <a:pt x="3060" y="369"/>
                  </a:cubicBezTo>
                  <a:cubicBezTo>
                    <a:pt x="2941" y="441"/>
                    <a:pt x="2810" y="524"/>
                    <a:pt x="2703" y="607"/>
                  </a:cubicBezTo>
                  <a:cubicBezTo>
                    <a:pt x="2668" y="619"/>
                    <a:pt x="2644" y="655"/>
                    <a:pt x="2644" y="679"/>
                  </a:cubicBezTo>
                  <a:lnTo>
                    <a:pt x="2632" y="679"/>
                  </a:lnTo>
                  <a:cubicBezTo>
                    <a:pt x="2620" y="667"/>
                    <a:pt x="2608" y="643"/>
                    <a:pt x="2584" y="643"/>
                  </a:cubicBezTo>
                  <a:cubicBezTo>
                    <a:pt x="2560" y="643"/>
                    <a:pt x="2560" y="679"/>
                    <a:pt x="2525" y="691"/>
                  </a:cubicBezTo>
                  <a:lnTo>
                    <a:pt x="2477" y="703"/>
                  </a:lnTo>
                  <a:cubicBezTo>
                    <a:pt x="2418" y="726"/>
                    <a:pt x="2358" y="762"/>
                    <a:pt x="2298" y="798"/>
                  </a:cubicBezTo>
                  <a:cubicBezTo>
                    <a:pt x="2287" y="834"/>
                    <a:pt x="2179" y="905"/>
                    <a:pt x="2179" y="917"/>
                  </a:cubicBezTo>
                  <a:cubicBezTo>
                    <a:pt x="2191" y="941"/>
                    <a:pt x="2203" y="953"/>
                    <a:pt x="2203" y="965"/>
                  </a:cubicBezTo>
                  <a:lnTo>
                    <a:pt x="2167" y="1000"/>
                  </a:lnTo>
                  <a:cubicBezTo>
                    <a:pt x="2162" y="984"/>
                    <a:pt x="2152" y="978"/>
                    <a:pt x="2138" y="978"/>
                  </a:cubicBezTo>
                  <a:cubicBezTo>
                    <a:pt x="2121" y="978"/>
                    <a:pt x="2098" y="987"/>
                    <a:pt x="2072" y="1000"/>
                  </a:cubicBezTo>
                  <a:cubicBezTo>
                    <a:pt x="2037" y="1036"/>
                    <a:pt x="2013" y="1048"/>
                    <a:pt x="2013" y="1084"/>
                  </a:cubicBezTo>
                  <a:cubicBezTo>
                    <a:pt x="2013" y="1107"/>
                    <a:pt x="2025" y="1107"/>
                    <a:pt x="1989" y="1119"/>
                  </a:cubicBezTo>
                  <a:cubicBezTo>
                    <a:pt x="1976" y="1132"/>
                    <a:pt x="1927" y="1142"/>
                    <a:pt x="1885" y="1142"/>
                  </a:cubicBezTo>
                  <a:cubicBezTo>
                    <a:pt x="1856" y="1142"/>
                    <a:pt x="1830" y="1137"/>
                    <a:pt x="1824" y="1125"/>
                  </a:cubicBezTo>
                  <a:lnTo>
                    <a:pt x="1824" y="1125"/>
                  </a:lnTo>
                  <a:cubicBezTo>
                    <a:pt x="1833" y="1169"/>
                    <a:pt x="1820" y="1192"/>
                    <a:pt x="1775" y="1226"/>
                  </a:cubicBezTo>
                  <a:cubicBezTo>
                    <a:pt x="1739" y="1262"/>
                    <a:pt x="1715" y="1298"/>
                    <a:pt x="1691" y="1346"/>
                  </a:cubicBezTo>
                  <a:cubicBezTo>
                    <a:pt x="1691" y="1357"/>
                    <a:pt x="1679" y="1417"/>
                    <a:pt x="1667" y="1417"/>
                  </a:cubicBezTo>
                  <a:cubicBezTo>
                    <a:pt x="1659" y="1417"/>
                    <a:pt x="1636" y="1412"/>
                    <a:pt x="1617" y="1412"/>
                  </a:cubicBezTo>
                  <a:cubicBezTo>
                    <a:pt x="1608" y="1412"/>
                    <a:pt x="1600" y="1413"/>
                    <a:pt x="1596" y="1417"/>
                  </a:cubicBezTo>
                  <a:cubicBezTo>
                    <a:pt x="1584" y="1429"/>
                    <a:pt x="1572" y="1476"/>
                    <a:pt x="1548" y="1512"/>
                  </a:cubicBezTo>
                  <a:lnTo>
                    <a:pt x="1477" y="1596"/>
                  </a:lnTo>
                  <a:cubicBezTo>
                    <a:pt x="1405" y="1607"/>
                    <a:pt x="1453" y="1667"/>
                    <a:pt x="1477" y="1691"/>
                  </a:cubicBezTo>
                  <a:lnTo>
                    <a:pt x="1441" y="1738"/>
                  </a:lnTo>
                  <a:cubicBezTo>
                    <a:pt x="1423" y="1727"/>
                    <a:pt x="1411" y="1718"/>
                    <a:pt x="1398" y="1718"/>
                  </a:cubicBezTo>
                  <a:cubicBezTo>
                    <a:pt x="1385" y="1718"/>
                    <a:pt x="1370" y="1727"/>
                    <a:pt x="1346" y="1750"/>
                  </a:cubicBezTo>
                  <a:cubicBezTo>
                    <a:pt x="1263" y="1857"/>
                    <a:pt x="1191" y="1965"/>
                    <a:pt x="1120" y="2072"/>
                  </a:cubicBezTo>
                  <a:cubicBezTo>
                    <a:pt x="1120" y="2072"/>
                    <a:pt x="1036" y="2191"/>
                    <a:pt x="1072" y="2191"/>
                  </a:cubicBezTo>
                  <a:cubicBezTo>
                    <a:pt x="1108" y="2191"/>
                    <a:pt x="1084" y="2250"/>
                    <a:pt x="1072" y="2274"/>
                  </a:cubicBezTo>
                  <a:cubicBezTo>
                    <a:pt x="1066" y="2280"/>
                    <a:pt x="1060" y="2283"/>
                    <a:pt x="1055" y="2283"/>
                  </a:cubicBezTo>
                  <a:cubicBezTo>
                    <a:pt x="1044" y="2283"/>
                    <a:pt x="1035" y="2272"/>
                    <a:pt x="1023" y="2272"/>
                  </a:cubicBezTo>
                  <a:cubicBezTo>
                    <a:pt x="1019" y="2272"/>
                    <a:pt x="1016" y="2272"/>
                    <a:pt x="1013" y="2274"/>
                  </a:cubicBezTo>
                  <a:cubicBezTo>
                    <a:pt x="989" y="2286"/>
                    <a:pt x="977" y="2298"/>
                    <a:pt x="977" y="2322"/>
                  </a:cubicBezTo>
                  <a:cubicBezTo>
                    <a:pt x="953" y="2346"/>
                    <a:pt x="894" y="2429"/>
                    <a:pt x="905" y="2465"/>
                  </a:cubicBezTo>
                  <a:cubicBezTo>
                    <a:pt x="917" y="2512"/>
                    <a:pt x="882" y="2524"/>
                    <a:pt x="882" y="2560"/>
                  </a:cubicBezTo>
                  <a:cubicBezTo>
                    <a:pt x="870" y="2608"/>
                    <a:pt x="894" y="2608"/>
                    <a:pt x="894" y="2631"/>
                  </a:cubicBezTo>
                  <a:lnTo>
                    <a:pt x="894" y="2655"/>
                  </a:lnTo>
                  <a:lnTo>
                    <a:pt x="846" y="2655"/>
                  </a:lnTo>
                  <a:cubicBezTo>
                    <a:pt x="810" y="2691"/>
                    <a:pt x="786" y="2727"/>
                    <a:pt x="774" y="2762"/>
                  </a:cubicBezTo>
                  <a:cubicBezTo>
                    <a:pt x="739" y="2834"/>
                    <a:pt x="715" y="2893"/>
                    <a:pt x="703" y="2965"/>
                  </a:cubicBezTo>
                  <a:cubicBezTo>
                    <a:pt x="691" y="2989"/>
                    <a:pt x="703" y="3012"/>
                    <a:pt x="727" y="3024"/>
                  </a:cubicBezTo>
                  <a:lnTo>
                    <a:pt x="727" y="3036"/>
                  </a:lnTo>
                  <a:cubicBezTo>
                    <a:pt x="712" y="3031"/>
                    <a:pt x="697" y="3028"/>
                    <a:pt x="684" y="3028"/>
                  </a:cubicBezTo>
                  <a:cubicBezTo>
                    <a:pt x="666" y="3028"/>
                    <a:pt x="650" y="3034"/>
                    <a:pt x="643" y="3048"/>
                  </a:cubicBezTo>
                  <a:cubicBezTo>
                    <a:pt x="632" y="3072"/>
                    <a:pt x="584" y="3155"/>
                    <a:pt x="608" y="3167"/>
                  </a:cubicBezTo>
                  <a:cubicBezTo>
                    <a:pt x="620" y="3191"/>
                    <a:pt x="679" y="3227"/>
                    <a:pt x="620" y="3286"/>
                  </a:cubicBezTo>
                  <a:cubicBezTo>
                    <a:pt x="584" y="3346"/>
                    <a:pt x="548" y="3417"/>
                    <a:pt x="536" y="3489"/>
                  </a:cubicBezTo>
                  <a:cubicBezTo>
                    <a:pt x="536" y="3512"/>
                    <a:pt x="548" y="3536"/>
                    <a:pt x="560" y="3560"/>
                  </a:cubicBezTo>
                  <a:cubicBezTo>
                    <a:pt x="560" y="3584"/>
                    <a:pt x="548" y="3620"/>
                    <a:pt x="536" y="3643"/>
                  </a:cubicBezTo>
                  <a:cubicBezTo>
                    <a:pt x="501" y="3655"/>
                    <a:pt x="441" y="3655"/>
                    <a:pt x="417" y="3703"/>
                  </a:cubicBezTo>
                  <a:cubicBezTo>
                    <a:pt x="405" y="3733"/>
                    <a:pt x="417" y="3739"/>
                    <a:pt x="435" y="3739"/>
                  </a:cubicBezTo>
                  <a:cubicBezTo>
                    <a:pt x="447" y="3739"/>
                    <a:pt x="462" y="3736"/>
                    <a:pt x="473" y="3736"/>
                  </a:cubicBezTo>
                  <a:cubicBezTo>
                    <a:pt x="479" y="3736"/>
                    <a:pt x="485" y="3737"/>
                    <a:pt x="489" y="3739"/>
                  </a:cubicBezTo>
                  <a:cubicBezTo>
                    <a:pt x="477" y="3774"/>
                    <a:pt x="393" y="3774"/>
                    <a:pt x="405" y="3810"/>
                  </a:cubicBezTo>
                  <a:cubicBezTo>
                    <a:pt x="405" y="3810"/>
                    <a:pt x="453" y="3834"/>
                    <a:pt x="489" y="3858"/>
                  </a:cubicBezTo>
                  <a:cubicBezTo>
                    <a:pt x="489" y="3882"/>
                    <a:pt x="477" y="3893"/>
                    <a:pt x="465" y="3917"/>
                  </a:cubicBezTo>
                  <a:cubicBezTo>
                    <a:pt x="453" y="3917"/>
                    <a:pt x="429" y="3917"/>
                    <a:pt x="405" y="3941"/>
                  </a:cubicBezTo>
                  <a:cubicBezTo>
                    <a:pt x="393" y="3965"/>
                    <a:pt x="393" y="3989"/>
                    <a:pt x="393" y="4013"/>
                  </a:cubicBezTo>
                  <a:cubicBezTo>
                    <a:pt x="393" y="4048"/>
                    <a:pt x="417" y="4048"/>
                    <a:pt x="441" y="4048"/>
                  </a:cubicBezTo>
                  <a:cubicBezTo>
                    <a:pt x="441" y="4072"/>
                    <a:pt x="429" y="4096"/>
                    <a:pt x="429" y="4108"/>
                  </a:cubicBezTo>
                  <a:cubicBezTo>
                    <a:pt x="405" y="4108"/>
                    <a:pt x="382" y="4120"/>
                    <a:pt x="370" y="4132"/>
                  </a:cubicBezTo>
                  <a:cubicBezTo>
                    <a:pt x="348" y="4165"/>
                    <a:pt x="305" y="4218"/>
                    <a:pt x="356" y="4235"/>
                  </a:cubicBezTo>
                  <a:lnTo>
                    <a:pt x="356" y="4235"/>
                  </a:lnTo>
                  <a:cubicBezTo>
                    <a:pt x="349" y="4234"/>
                    <a:pt x="342" y="4233"/>
                    <a:pt x="337" y="4233"/>
                  </a:cubicBezTo>
                  <a:cubicBezTo>
                    <a:pt x="287" y="4233"/>
                    <a:pt x="292" y="4284"/>
                    <a:pt x="322" y="4334"/>
                  </a:cubicBezTo>
                  <a:cubicBezTo>
                    <a:pt x="320" y="4334"/>
                    <a:pt x="319" y="4334"/>
                    <a:pt x="318" y="4334"/>
                  </a:cubicBezTo>
                  <a:cubicBezTo>
                    <a:pt x="269" y="4334"/>
                    <a:pt x="292" y="4510"/>
                    <a:pt x="288" y="4569"/>
                  </a:cubicBezTo>
                  <a:lnTo>
                    <a:pt x="288" y="4569"/>
                  </a:lnTo>
                  <a:cubicBezTo>
                    <a:pt x="296" y="4531"/>
                    <a:pt x="314" y="4513"/>
                    <a:pt x="329" y="4513"/>
                  </a:cubicBezTo>
                  <a:cubicBezTo>
                    <a:pt x="349" y="4513"/>
                    <a:pt x="365" y="4544"/>
                    <a:pt x="346" y="4596"/>
                  </a:cubicBezTo>
                  <a:cubicBezTo>
                    <a:pt x="322" y="4667"/>
                    <a:pt x="298" y="4727"/>
                    <a:pt x="298" y="4798"/>
                  </a:cubicBezTo>
                  <a:cubicBezTo>
                    <a:pt x="310" y="4798"/>
                    <a:pt x="334" y="4798"/>
                    <a:pt x="334" y="4786"/>
                  </a:cubicBezTo>
                  <a:lnTo>
                    <a:pt x="334" y="4846"/>
                  </a:lnTo>
                  <a:cubicBezTo>
                    <a:pt x="320" y="4846"/>
                    <a:pt x="307" y="4838"/>
                    <a:pt x="293" y="4838"/>
                  </a:cubicBezTo>
                  <a:cubicBezTo>
                    <a:pt x="283" y="4838"/>
                    <a:pt x="273" y="4843"/>
                    <a:pt x="262" y="4858"/>
                  </a:cubicBezTo>
                  <a:cubicBezTo>
                    <a:pt x="215" y="4953"/>
                    <a:pt x="298" y="4977"/>
                    <a:pt x="298" y="5072"/>
                  </a:cubicBezTo>
                  <a:cubicBezTo>
                    <a:pt x="298" y="5132"/>
                    <a:pt x="262" y="5191"/>
                    <a:pt x="203" y="5239"/>
                  </a:cubicBezTo>
                  <a:cubicBezTo>
                    <a:pt x="251" y="5239"/>
                    <a:pt x="298" y="5298"/>
                    <a:pt x="310" y="5334"/>
                  </a:cubicBezTo>
                  <a:lnTo>
                    <a:pt x="310" y="5370"/>
                  </a:lnTo>
                  <a:cubicBezTo>
                    <a:pt x="310" y="5376"/>
                    <a:pt x="301" y="5376"/>
                    <a:pt x="292" y="5376"/>
                  </a:cubicBezTo>
                  <a:cubicBezTo>
                    <a:pt x="283" y="5376"/>
                    <a:pt x="274" y="5376"/>
                    <a:pt x="274" y="5382"/>
                  </a:cubicBezTo>
                  <a:cubicBezTo>
                    <a:pt x="274" y="5382"/>
                    <a:pt x="274" y="5394"/>
                    <a:pt x="274" y="5394"/>
                  </a:cubicBezTo>
                  <a:lnTo>
                    <a:pt x="239" y="5394"/>
                  </a:lnTo>
                  <a:cubicBezTo>
                    <a:pt x="227" y="5441"/>
                    <a:pt x="227" y="5489"/>
                    <a:pt x="239" y="5537"/>
                  </a:cubicBezTo>
                  <a:cubicBezTo>
                    <a:pt x="239" y="5572"/>
                    <a:pt x="251" y="5644"/>
                    <a:pt x="286" y="5667"/>
                  </a:cubicBezTo>
                  <a:cubicBezTo>
                    <a:pt x="322" y="5691"/>
                    <a:pt x="322" y="5691"/>
                    <a:pt x="310" y="5727"/>
                  </a:cubicBezTo>
                  <a:cubicBezTo>
                    <a:pt x="310" y="5739"/>
                    <a:pt x="298" y="5763"/>
                    <a:pt x="274" y="5775"/>
                  </a:cubicBezTo>
                  <a:cubicBezTo>
                    <a:pt x="251" y="5775"/>
                    <a:pt x="262" y="5787"/>
                    <a:pt x="262" y="5822"/>
                  </a:cubicBezTo>
                  <a:cubicBezTo>
                    <a:pt x="262" y="5846"/>
                    <a:pt x="298" y="5894"/>
                    <a:pt x="310" y="5929"/>
                  </a:cubicBezTo>
                  <a:cubicBezTo>
                    <a:pt x="322" y="5977"/>
                    <a:pt x="322" y="6013"/>
                    <a:pt x="322" y="6060"/>
                  </a:cubicBezTo>
                  <a:cubicBezTo>
                    <a:pt x="322" y="6084"/>
                    <a:pt x="286" y="6120"/>
                    <a:pt x="286" y="6144"/>
                  </a:cubicBezTo>
                  <a:cubicBezTo>
                    <a:pt x="286" y="6148"/>
                    <a:pt x="289" y="6149"/>
                    <a:pt x="292" y="6149"/>
                  </a:cubicBezTo>
                  <a:cubicBezTo>
                    <a:pt x="300" y="6149"/>
                    <a:pt x="310" y="6144"/>
                    <a:pt x="310" y="6144"/>
                  </a:cubicBezTo>
                  <a:lnTo>
                    <a:pt x="310" y="6179"/>
                  </a:lnTo>
                  <a:lnTo>
                    <a:pt x="322" y="6334"/>
                  </a:lnTo>
                  <a:cubicBezTo>
                    <a:pt x="322" y="6382"/>
                    <a:pt x="322" y="6489"/>
                    <a:pt x="370" y="6501"/>
                  </a:cubicBezTo>
                  <a:lnTo>
                    <a:pt x="370" y="6513"/>
                  </a:lnTo>
                  <a:cubicBezTo>
                    <a:pt x="334" y="6537"/>
                    <a:pt x="334" y="6632"/>
                    <a:pt x="346" y="6656"/>
                  </a:cubicBezTo>
                  <a:cubicBezTo>
                    <a:pt x="346" y="6727"/>
                    <a:pt x="393" y="6727"/>
                    <a:pt x="393" y="6787"/>
                  </a:cubicBezTo>
                  <a:cubicBezTo>
                    <a:pt x="393" y="6810"/>
                    <a:pt x="346" y="6799"/>
                    <a:pt x="334" y="6822"/>
                  </a:cubicBezTo>
                  <a:cubicBezTo>
                    <a:pt x="334" y="6846"/>
                    <a:pt x="334" y="6882"/>
                    <a:pt x="334" y="6906"/>
                  </a:cubicBezTo>
                  <a:cubicBezTo>
                    <a:pt x="346" y="6941"/>
                    <a:pt x="358" y="6965"/>
                    <a:pt x="382" y="6989"/>
                  </a:cubicBezTo>
                  <a:cubicBezTo>
                    <a:pt x="386" y="6993"/>
                    <a:pt x="389" y="6994"/>
                    <a:pt x="394" y="6994"/>
                  </a:cubicBezTo>
                  <a:cubicBezTo>
                    <a:pt x="403" y="6994"/>
                    <a:pt x="413" y="6989"/>
                    <a:pt x="429" y="6989"/>
                  </a:cubicBezTo>
                  <a:cubicBezTo>
                    <a:pt x="370" y="7013"/>
                    <a:pt x="429" y="7072"/>
                    <a:pt x="429" y="7108"/>
                  </a:cubicBezTo>
                  <a:cubicBezTo>
                    <a:pt x="441" y="7144"/>
                    <a:pt x="310" y="7120"/>
                    <a:pt x="334" y="7180"/>
                  </a:cubicBezTo>
                  <a:cubicBezTo>
                    <a:pt x="351" y="7222"/>
                    <a:pt x="386" y="7228"/>
                    <a:pt x="422" y="7228"/>
                  </a:cubicBezTo>
                  <a:cubicBezTo>
                    <a:pt x="437" y="7228"/>
                    <a:pt x="451" y="7227"/>
                    <a:pt x="465" y="7227"/>
                  </a:cubicBezTo>
                  <a:lnTo>
                    <a:pt x="477" y="7311"/>
                  </a:lnTo>
                  <a:cubicBezTo>
                    <a:pt x="477" y="7322"/>
                    <a:pt x="465" y="7322"/>
                    <a:pt x="453" y="7322"/>
                  </a:cubicBezTo>
                  <a:lnTo>
                    <a:pt x="477" y="7322"/>
                  </a:lnTo>
                  <a:cubicBezTo>
                    <a:pt x="477" y="7358"/>
                    <a:pt x="489" y="7406"/>
                    <a:pt x="501" y="7442"/>
                  </a:cubicBezTo>
                  <a:cubicBezTo>
                    <a:pt x="501" y="7477"/>
                    <a:pt x="524" y="7549"/>
                    <a:pt x="536" y="7608"/>
                  </a:cubicBezTo>
                  <a:cubicBezTo>
                    <a:pt x="513" y="7608"/>
                    <a:pt x="524" y="7703"/>
                    <a:pt x="548" y="7715"/>
                  </a:cubicBezTo>
                  <a:cubicBezTo>
                    <a:pt x="548" y="7751"/>
                    <a:pt x="560" y="7787"/>
                    <a:pt x="560" y="7834"/>
                  </a:cubicBezTo>
                  <a:lnTo>
                    <a:pt x="536" y="7811"/>
                  </a:lnTo>
                  <a:lnTo>
                    <a:pt x="536" y="7811"/>
                  </a:lnTo>
                  <a:cubicBezTo>
                    <a:pt x="501" y="7855"/>
                    <a:pt x="518" y="7879"/>
                    <a:pt x="539" y="7879"/>
                  </a:cubicBezTo>
                  <a:cubicBezTo>
                    <a:pt x="546" y="7879"/>
                    <a:pt x="554" y="7876"/>
                    <a:pt x="560" y="7870"/>
                  </a:cubicBezTo>
                  <a:lnTo>
                    <a:pt x="560" y="7918"/>
                  </a:lnTo>
                  <a:cubicBezTo>
                    <a:pt x="548" y="7930"/>
                    <a:pt x="536" y="7942"/>
                    <a:pt x="536" y="7953"/>
                  </a:cubicBezTo>
                  <a:cubicBezTo>
                    <a:pt x="513" y="7989"/>
                    <a:pt x="513" y="8037"/>
                    <a:pt x="536" y="8073"/>
                  </a:cubicBezTo>
                  <a:cubicBezTo>
                    <a:pt x="570" y="8117"/>
                    <a:pt x="489" y="8193"/>
                    <a:pt x="478" y="8193"/>
                  </a:cubicBezTo>
                  <a:cubicBezTo>
                    <a:pt x="478" y="8193"/>
                    <a:pt x="477" y="8193"/>
                    <a:pt x="477" y="8193"/>
                  </a:cubicBezTo>
                  <a:lnTo>
                    <a:pt x="477" y="8193"/>
                  </a:lnTo>
                  <a:cubicBezTo>
                    <a:pt x="484" y="8206"/>
                    <a:pt x="495" y="8211"/>
                    <a:pt x="505" y="8211"/>
                  </a:cubicBezTo>
                  <a:cubicBezTo>
                    <a:pt x="513" y="8211"/>
                    <a:pt x="519" y="8208"/>
                    <a:pt x="524" y="8204"/>
                  </a:cubicBezTo>
                  <a:lnTo>
                    <a:pt x="524" y="8204"/>
                  </a:lnTo>
                  <a:cubicBezTo>
                    <a:pt x="513" y="8263"/>
                    <a:pt x="501" y="8311"/>
                    <a:pt x="477" y="8358"/>
                  </a:cubicBezTo>
                  <a:lnTo>
                    <a:pt x="465" y="8358"/>
                  </a:lnTo>
                  <a:cubicBezTo>
                    <a:pt x="429" y="8370"/>
                    <a:pt x="465" y="8382"/>
                    <a:pt x="465" y="8394"/>
                  </a:cubicBezTo>
                  <a:cubicBezTo>
                    <a:pt x="429" y="8465"/>
                    <a:pt x="393" y="8549"/>
                    <a:pt x="358" y="8608"/>
                  </a:cubicBezTo>
                  <a:cubicBezTo>
                    <a:pt x="346" y="8608"/>
                    <a:pt x="322" y="8608"/>
                    <a:pt x="322" y="8620"/>
                  </a:cubicBezTo>
                  <a:cubicBezTo>
                    <a:pt x="274" y="8680"/>
                    <a:pt x="251" y="8739"/>
                    <a:pt x="227" y="8811"/>
                  </a:cubicBezTo>
                  <a:cubicBezTo>
                    <a:pt x="227" y="8811"/>
                    <a:pt x="246" y="8762"/>
                    <a:pt x="268" y="8762"/>
                  </a:cubicBezTo>
                  <a:cubicBezTo>
                    <a:pt x="270" y="8762"/>
                    <a:pt x="272" y="8762"/>
                    <a:pt x="274" y="8763"/>
                  </a:cubicBezTo>
                  <a:cubicBezTo>
                    <a:pt x="298" y="8787"/>
                    <a:pt x="274" y="8775"/>
                    <a:pt x="274" y="8787"/>
                  </a:cubicBezTo>
                  <a:cubicBezTo>
                    <a:pt x="251" y="8835"/>
                    <a:pt x="239" y="8882"/>
                    <a:pt x="215" y="8918"/>
                  </a:cubicBezTo>
                  <a:cubicBezTo>
                    <a:pt x="191" y="8977"/>
                    <a:pt x="167" y="9037"/>
                    <a:pt x="167" y="9096"/>
                  </a:cubicBezTo>
                  <a:cubicBezTo>
                    <a:pt x="155" y="9144"/>
                    <a:pt x="155" y="9180"/>
                    <a:pt x="143" y="9216"/>
                  </a:cubicBezTo>
                  <a:cubicBezTo>
                    <a:pt x="143" y="9204"/>
                    <a:pt x="143" y="9180"/>
                    <a:pt x="143" y="9168"/>
                  </a:cubicBezTo>
                  <a:cubicBezTo>
                    <a:pt x="143" y="9204"/>
                    <a:pt x="143" y="9287"/>
                    <a:pt x="108" y="9311"/>
                  </a:cubicBezTo>
                  <a:cubicBezTo>
                    <a:pt x="96" y="9319"/>
                    <a:pt x="83" y="9321"/>
                    <a:pt x="69" y="9321"/>
                  </a:cubicBezTo>
                  <a:cubicBezTo>
                    <a:pt x="43" y="9321"/>
                    <a:pt x="16" y="9311"/>
                    <a:pt x="1" y="9311"/>
                  </a:cubicBezTo>
                  <a:cubicBezTo>
                    <a:pt x="48" y="9347"/>
                    <a:pt x="84" y="9370"/>
                    <a:pt x="132" y="9406"/>
                  </a:cubicBezTo>
                  <a:lnTo>
                    <a:pt x="132" y="9573"/>
                  </a:lnTo>
                  <a:cubicBezTo>
                    <a:pt x="118" y="9559"/>
                    <a:pt x="104" y="9553"/>
                    <a:pt x="90" y="9553"/>
                  </a:cubicBezTo>
                  <a:cubicBezTo>
                    <a:pt x="80" y="9553"/>
                    <a:pt x="70" y="9556"/>
                    <a:pt x="60" y="9561"/>
                  </a:cubicBezTo>
                  <a:cubicBezTo>
                    <a:pt x="24" y="9573"/>
                    <a:pt x="60" y="9632"/>
                    <a:pt x="72" y="9644"/>
                  </a:cubicBezTo>
                  <a:cubicBezTo>
                    <a:pt x="96" y="9668"/>
                    <a:pt x="108" y="9668"/>
                    <a:pt x="120" y="9704"/>
                  </a:cubicBezTo>
                  <a:cubicBezTo>
                    <a:pt x="132" y="9728"/>
                    <a:pt x="143" y="9763"/>
                    <a:pt x="143" y="9799"/>
                  </a:cubicBezTo>
                  <a:cubicBezTo>
                    <a:pt x="143" y="9894"/>
                    <a:pt x="179" y="9989"/>
                    <a:pt x="227" y="10061"/>
                  </a:cubicBezTo>
                  <a:cubicBezTo>
                    <a:pt x="239" y="10085"/>
                    <a:pt x="251" y="10109"/>
                    <a:pt x="251" y="10132"/>
                  </a:cubicBezTo>
                  <a:cubicBezTo>
                    <a:pt x="251" y="10144"/>
                    <a:pt x="239" y="10168"/>
                    <a:pt x="239" y="10192"/>
                  </a:cubicBezTo>
                  <a:cubicBezTo>
                    <a:pt x="227" y="10275"/>
                    <a:pt x="274" y="10359"/>
                    <a:pt x="334" y="10406"/>
                  </a:cubicBezTo>
                  <a:cubicBezTo>
                    <a:pt x="358" y="10418"/>
                    <a:pt x="405" y="10418"/>
                    <a:pt x="405" y="10430"/>
                  </a:cubicBezTo>
                  <a:cubicBezTo>
                    <a:pt x="405" y="10454"/>
                    <a:pt x="346" y="10466"/>
                    <a:pt x="370" y="10501"/>
                  </a:cubicBezTo>
                  <a:cubicBezTo>
                    <a:pt x="370" y="10501"/>
                    <a:pt x="382" y="10498"/>
                    <a:pt x="396" y="10498"/>
                  </a:cubicBezTo>
                  <a:cubicBezTo>
                    <a:pt x="411" y="10498"/>
                    <a:pt x="429" y="10501"/>
                    <a:pt x="441" y="10513"/>
                  </a:cubicBezTo>
                  <a:cubicBezTo>
                    <a:pt x="461" y="10533"/>
                    <a:pt x="472" y="10552"/>
                    <a:pt x="489" y="10552"/>
                  </a:cubicBezTo>
                  <a:cubicBezTo>
                    <a:pt x="492" y="10552"/>
                    <a:pt x="496" y="10551"/>
                    <a:pt x="501" y="10549"/>
                  </a:cubicBezTo>
                  <a:lnTo>
                    <a:pt x="536" y="10585"/>
                  </a:lnTo>
                  <a:lnTo>
                    <a:pt x="513" y="10585"/>
                  </a:lnTo>
                  <a:cubicBezTo>
                    <a:pt x="489" y="10585"/>
                    <a:pt x="501" y="10597"/>
                    <a:pt x="501" y="10620"/>
                  </a:cubicBezTo>
                  <a:cubicBezTo>
                    <a:pt x="513" y="10632"/>
                    <a:pt x="608" y="10680"/>
                    <a:pt x="596" y="10728"/>
                  </a:cubicBezTo>
                  <a:cubicBezTo>
                    <a:pt x="596" y="10740"/>
                    <a:pt x="596" y="10751"/>
                    <a:pt x="620" y="10763"/>
                  </a:cubicBezTo>
                  <a:cubicBezTo>
                    <a:pt x="620" y="10740"/>
                    <a:pt x="620" y="10716"/>
                    <a:pt x="632" y="10704"/>
                  </a:cubicBezTo>
                  <a:lnTo>
                    <a:pt x="655" y="10716"/>
                  </a:lnTo>
                  <a:lnTo>
                    <a:pt x="620" y="10763"/>
                  </a:lnTo>
                  <a:cubicBezTo>
                    <a:pt x="667" y="10811"/>
                    <a:pt x="727" y="10847"/>
                    <a:pt x="786" y="10871"/>
                  </a:cubicBezTo>
                  <a:cubicBezTo>
                    <a:pt x="798" y="10871"/>
                    <a:pt x="798" y="10859"/>
                    <a:pt x="810" y="10847"/>
                  </a:cubicBezTo>
                  <a:cubicBezTo>
                    <a:pt x="858" y="10894"/>
                    <a:pt x="929" y="10930"/>
                    <a:pt x="989" y="10966"/>
                  </a:cubicBezTo>
                  <a:cubicBezTo>
                    <a:pt x="1007" y="11020"/>
                    <a:pt x="1032" y="11081"/>
                    <a:pt x="1053" y="11081"/>
                  </a:cubicBezTo>
                  <a:cubicBezTo>
                    <a:pt x="1060" y="11081"/>
                    <a:pt x="1066" y="11075"/>
                    <a:pt x="1072" y="11061"/>
                  </a:cubicBezTo>
                  <a:cubicBezTo>
                    <a:pt x="1068" y="11053"/>
                    <a:pt x="1064" y="11050"/>
                    <a:pt x="1060" y="11050"/>
                  </a:cubicBezTo>
                  <a:cubicBezTo>
                    <a:pt x="1052" y="11050"/>
                    <a:pt x="1044" y="11061"/>
                    <a:pt x="1036" y="11061"/>
                  </a:cubicBezTo>
                  <a:cubicBezTo>
                    <a:pt x="1024" y="11061"/>
                    <a:pt x="1048" y="11037"/>
                    <a:pt x="1060" y="11013"/>
                  </a:cubicBezTo>
                  <a:lnTo>
                    <a:pt x="1155" y="11061"/>
                  </a:lnTo>
                  <a:cubicBezTo>
                    <a:pt x="1144" y="11085"/>
                    <a:pt x="1132" y="11109"/>
                    <a:pt x="1155" y="11132"/>
                  </a:cubicBezTo>
                  <a:cubicBezTo>
                    <a:pt x="1191" y="11156"/>
                    <a:pt x="1227" y="11168"/>
                    <a:pt x="1263" y="11180"/>
                  </a:cubicBezTo>
                  <a:cubicBezTo>
                    <a:pt x="1294" y="11180"/>
                    <a:pt x="1288" y="11142"/>
                    <a:pt x="1329" y="11142"/>
                  </a:cubicBezTo>
                  <a:cubicBezTo>
                    <a:pt x="1334" y="11142"/>
                    <a:pt x="1339" y="11143"/>
                    <a:pt x="1346" y="11144"/>
                  </a:cubicBezTo>
                  <a:cubicBezTo>
                    <a:pt x="1394" y="11156"/>
                    <a:pt x="1405" y="11156"/>
                    <a:pt x="1394" y="11192"/>
                  </a:cubicBezTo>
                  <a:cubicBezTo>
                    <a:pt x="1394" y="11192"/>
                    <a:pt x="1358" y="11216"/>
                    <a:pt x="1358" y="11228"/>
                  </a:cubicBezTo>
                  <a:cubicBezTo>
                    <a:pt x="1358" y="11229"/>
                    <a:pt x="1359" y="11229"/>
                    <a:pt x="1361" y="11229"/>
                  </a:cubicBezTo>
                  <a:cubicBezTo>
                    <a:pt x="1379" y="11229"/>
                    <a:pt x="1482" y="11180"/>
                    <a:pt x="1536" y="11180"/>
                  </a:cubicBezTo>
                  <a:lnTo>
                    <a:pt x="1548" y="11180"/>
                  </a:lnTo>
                  <a:cubicBezTo>
                    <a:pt x="1548" y="11180"/>
                    <a:pt x="1560" y="11192"/>
                    <a:pt x="1560" y="11192"/>
                  </a:cubicBezTo>
                  <a:cubicBezTo>
                    <a:pt x="1572" y="11240"/>
                    <a:pt x="1548" y="11275"/>
                    <a:pt x="1608" y="11287"/>
                  </a:cubicBezTo>
                  <a:lnTo>
                    <a:pt x="1703" y="11287"/>
                  </a:lnTo>
                  <a:cubicBezTo>
                    <a:pt x="1691" y="11287"/>
                    <a:pt x="1620" y="11216"/>
                    <a:pt x="1620" y="11204"/>
                  </a:cubicBezTo>
                  <a:lnTo>
                    <a:pt x="1679" y="11204"/>
                  </a:lnTo>
                  <a:cubicBezTo>
                    <a:pt x="1703" y="11216"/>
                    <a:pt x="1739" y="11228"/>
                    <a:pt x="1775" y="11228"/>
                  </a:cubicBezTo>
                  <a:lnTo>
                    <a:pt x="1846" y="11228"/>
                  </a:lnTo>
                  <a:cubicBezTo>
                    <a:pt x="1853" y="11228"/>
                    <a:pt x="1861" y="11228"/>
                    <a:pt x="1865" y="11225"/>
                  </a:cubicBezTo>
                  <a:lnTo>
                    <a:pt x="1865" y="11225"/>
                  </a:lnTo>
                  <a:cubicBezTo>
                    <a:pt x="1859" y="11245"/>
                    <a:pt x="1849" y="11291"/>
                    <a:pt x="1858" y="11299"/>
                  </a:cubicBezTo>
                  <a:cubicBezTo>
                    <a:pt x="1858" y="11310"/>
                    <a:pt x="1863" y="11315"/>
                    <a:pt x="1870" y="11315"/>
                  </a:cubicBezTo>
                  <a:cubicBezTo>
                    <a:pt x="1885" y="11315"/>
                    <a:pt x="1909" y="11295"/>
                    <a:pt x="1917" y="11287"/>
                  </a:cubicBezTo>
                  <a:cubicBezTo>
                    <a:pt x="1928" y="11267"/>
                    <a:pt x="1947" y="11237"/>
                    <a:pt x="1967" y="11237"/>
                  </a:cubicBezTo>
                  <a:cubicBezTo>
                    <a:pt x="1970" y="11237"/>
                    <a:pt x="1974" y="11238"/>
                    <a:pt x="1977" y="11240"/>
                  </a:cubicBezTo>
                  <a:cubicBezTo>
                    <a:pt x="2013" y="11263"/>
                    <a:pt x="1989" y="11287"/>
                    <a:pt x="2001" y="11311"/>
                  </a:cubicBezTo>
                  <a:cubicBezTo>
                    <a:pt x="1989" y="11287"/>
                    <a:pt x="2084" y="11228"/>
                    <a:pt x="2108" y="11216"/>
                  </a:cubicBezTo>
                  <a:cubicBezTo>
                    <a:pt x="2125" y="11207"/>
                    <a:pt x="2142" y="11199"/>
                    <a:pt x="2158" y="11199"/>
                  </a:cubicBezTo>
                  <a:cubicBezTo>
                    <a:pt x="2165" y="11199"/>
                    <a:pt x="2172" y="11200"/>
                    <a:pt x="2179" y="11204"/>
                  </a:cubicBezTo>
                  <a:cubicBezTo>
                    <a:pt x="2203" y="11204"/>
                    <a:pt x="2203" y="11228"/>
                    <a:pt x="2227" y="11228"/>
                  </a:cubicBezTo>
                  <a:cubicBezTo>
                    <a:pt x="2233" y="11231"/>
                    <a:pt x="2244" y="11232"/>
                    <a:pt x="2256" y="11232"/>
                  </a:cubicBezTo>
                  <a:cubicBezTo>
                    <a:pt x="2290" y="11232"/>
                    <a:pt x="2334" y="11221"/>
                    <a:pt x="2334" y="11204"/>
                  </a:cubicBezTo>
                  <a:cubicBezTo>
                    <a:pt x="2334" y="11192"/>
                    <a:pt x="2334" y="11180"/>
                    <a:pt x="2334" y="11168"/>
                  </a:cubicBezTo>
                  <a:lnTo>
                    <a:pt x="2406" y="11144"/>
                  </a:lnTo>
                  <a:lnTo>
                    <a:pt x="2406" y="11144"/>
                  </a:lnTo>
                  <a:cubicBezTo>
                    <a:pt x="2406" y="11168"/>
                    <a:pt x="2346" y="11240"/>
                    <a:pt x="2406" y="11252"/>
                  </a:cubicBezTo>
                  <a:cubicBezTo>
                    <a:pt x="2450" y="11252"/>
                    <a:pt x="2453" y="11191"/>
                    <a:pt x="2500" y="11191"/>
                  </a:cubicBezTo>
                  <a:cubicBezTo>
                    <a:pt x="2504" y="11191"/>
                    <a:pt x="2508" y="11191"/>
                    <a:pt x="2513" y="11192"/>
                  </a:cubicBezTo>
                  <a:cubicBezTo>
                    <a:pt x="2521" y="11194"/>
                    <a:pt x="2528" y="11194"/>
                    <a:pt x="2535" y="11194"/>
                  </a:cubicBezTo>
                  <a:cubicBezTo>
                    <a:pt x="2555" y="11194"/>
                    <a:pt x="2571" y="11189"/>
                    <a:pt x="2587" y="11180"/>
                  </a:cubicBezTo>
                  <a:lnTo>
                    <a:pt x="2587" y="11180"/>
                  </a:lnTo>
                  <a:cubicBezTo>
                    <a:pt x="2593" y="11181"/>
                    <a:pt x="2599" y="11182"/>
                    <a:pt x="2605" y="11182"/>
                  </a:cubicBezTo>
                  <a:cubicBezTo>
                    <a:pt x="2641" y="11182"/>
                    <a:pt x="2649" y="11161"/>
                    <a:pt x="2640" y="11137"/>
                  </a:cubicBezTo>
                  <a:lnTo>
                    <a:pt x="2640" y="11137"/>
                  </a:lnTo>
                  <a:cubicBezTo>
                    <a:pt x="2623" y="11153"/>
                    <a:pt x="2606" y="11169"/>
                    <a:pt x="2587" y="11180"/>
                  </a:cubicBezTo>
                  <a:lnTo>
                    <a:pt x="2587" y="11180"/>
                  </a:lnTo>
                  <a:cubicBezTo>
                    <a:pt x="2586" y="11180"/>
                    <a:pt x="2585" y="11180"/>
                    <a:pt x="2584" y="11180"/>
                  </a:cubicBezTo>
                  <a:cubicBezTo>
                    <a:pt x="2560" y="11168"/>
                    <a:pt x="2548" y="11144"/>
                    <a:pt x="2537" y="11132"/>
                  </a:cubicBezTo>
                  <a:lnTo>
                    <a:pt x="2620" y="11109"/>
                  </a:lnTo>
                  <a:lnTo>
                    <a:pt x="2620" y="11109"/>
                  </a:lnTo>
                  <a:cubicBezTo>
                    <a:pt x="2629" y="11118"/>
                    <a:pt x="2636" y="11127"/>
                    <a:pt x="2640" y="11137"/>
                  </a:cubicBezTo>
                  <a:lnTo>
                    <a:pt x="2640" y="11137"/>
                  </a:lnTo>
                  <a:cubicBezTo>
                    <a:pt x="2641" y="11135"/>
                    <a:pt x="2642" y="11134"/>
                    <a:pt x="2644" y="11132"/>
                  </a:cubicBezTo>
                  <a:cubicBezTo>
                    <a:pt x="2668" y="11115"/>
                    <a:pt x="2673" y="11109"/>
                    <a:pt x="2676" y="11109"/>
                  </a:cubicBezTo>
                  <a:cubicBezTo>
                    <a:pt x="2679" y="11109"/>
                    <a:pt x="2679" y="11115"/>
                    <a:pt x="2691" y="11121"/>
                  </a:cubicBezTo>
                  <a:cubicBezTo>
                    <a:pt x="2715" y="11121"/>
                    <a:pt x="2739" y="11097"/>
                    <a:pt x="2751" y="11085"/>
                  </a:cubicBezTo>
                  <a:cubicBezTo>
                    <a:pt x="2751" y="11073"/>
                    <a:pt x="2763" y="11061"/>
                    <a:pt x="2763" y="11049"/>
                  </a:cubicBezTo>
                  <a:lnTo>
                    <a:pt x="2834" y="11037"/>
                  </a:lnTo>
                  <a:cubicBezTo>
                    <a:pt x="2834" y="11046"/>
                    <a:pt x="2866" y="11099"/>
                    <a:pt x="2893" y="11099"/>
                  </a:cubicBezTo>
                  <a:cubicBezTo>
                    <a:pt x="2902" y="11099"/>
                    <a:pt x="2911" y="11092"/>
                    <a:pt x="2918" y="11073"/>
                  </a:cubicBezTo>
                  <a:cubicBezTo>
                    <a:pt x="2918" y="11049"/>
                    <a:pt x="2918" y="11025"/>
                    <a:pt x="2953" y="11013"/>
                  </a:cubicBezTo>
                  <a:cubicBezTo>
                    <a:pt x="3001" y="11013"/>
                    <a:pt x="2977" y="11049"/>
                    <a:pt x="2989" y="11061"/>
                  </a:cubicBezTo>
                  <a:cubicBezTo>
                    <a:pt x="2993" y="11065"/>
                    <a:pt x="3000" y="11066"/>
                    <a:pt x="3007" y="11066"/>
                  </a:cubicBezTo>
                  <a:cubicBezTo>
                    <a:pt x="3022" y="11066"/>
                    <a:pt x="3041" y="11061"/>
                    <a:pt x="3049" y="11061"/>
                  </a:cubicBezTo>
                  <a:lnTo>
                    <a:pt x="3037" y="11001"/>
                  </a:lnTo>
                  <a:cubicBezTo>
                    <a:pt x="3013" y="11001"/>
                    <a:pt x="3001" y="10990"/>
                    <a:pt x="2989" y="10978"/>
                  </a:cubicBezTo>
                  <a:lnTo>
                    <a:pt x="3096" y="10942"/>
                  </a:lnTo>
                  <a:cubicBezTo>
                    <a:pt x="3108" y="10954"/>
                    <a:pt x="3120" y="10954"/>
                    <a:pt x="3132" y="10966"/>
                  </a:cubicBezTo>
                  <a:lnTo>
                    <a:pt x="3227" y="10966"/>
                  </a:lnTo>
                  <a:cubicBezTo>
                    <a:pt x="3239" y="10954"/>
                    <a:pt x="3203" y="10918"/>
                    <a:pt x="3251" y="10894"/>
                  </a:cubicBezTo>
                  <a:cubicBezTo>
                    <a:pt x="3275" y="10894"/>
                    <a:pt x="3299" y="10894"/>
                    <a:pt x="3299" y="10882"/>
                  </a:cubicBezTo>
                  <a:lnTo>
                    <a:pt x="3561" y="10787"/>
                  </a:lnTo>
                  <a:lnTo>
                    <a:pt x="3572" y="10811"/>
                  </a:lnTo>
                  <a:cubicBezTo>
                    <a:pt x="3580" y="10818"/>
                    <a:pt x="3589" y="10821"/>
                    <a:pt x="3600" y="10821"/>
                  </a:cubicBezTo>
                  <a:cubicBezTo>
                    <a:pt x="3623" y="10821"/>
                    <a:pt x="3651" y="10807"/>
                    <a:pt x="3668" y="10799"/>
                  </a:cubicBezTo>
                  <a:cubicBezTo>
                    <a:pt x="3691" y="10775"/>
                    <a:pt x="3751" y="10799"/>
                    <a:pt x="3751" y="10751"/>
                  </a:cubicBezTo>
                  <a:cubicBezTo>
                    <a:pt x="3763" y="10704"/>
                    <a:pt x="3787" y="10728"/>
                    <a:pt x="3811" y="10716"/>
                  </a:cubicBezTo>
                  <a:cubicBezTo>
                    <a:pt x="3811" y="10716"/>
                    <a:pt x="3822" y="10704"/>
                    <a:pt x="3822" y="10704"/>
                  </a:cubicBezTo>
                  <a:lnTo>
                    <a:pt x="4061" y="10609"/>
                  </a:lnTo>
                  <a:cubicBezTo>
                    <a:pt x="4061" y="10617"/>
                    <a:pt x="4072" y="10625"/>
                    <a:pt x="4084" y="10625"/>
                  </a:cubicBezTo>
                  <a:cubicBezTo>
                    <a:pt x="4088" y="10625"/>
                    <a:pt x="4093" y="10624"/>
                    <a:pt x="4096" y="10620"/>
                  </a:cubicBezTo>
                  <a:cubicBezTo>
                    <a:pt x="4156" y="10609"/>
                    <a:pt x="4192" y="10597"/>
                    <a:pt x="4239" y="10573"/>
                  </a:cubicBezTo>
                  <a:cubicBezTo>
                    <a:pt x="4263" y="10561"/>
                    <a:pt x="4275" y="10549"/>
                    <a:pt x="4287" y="10525"/>
                  </a:cubicBezTo>
                  <a:lnTo>
                    <a:pt x="4608" y="10406"/>
                  </a:lnTo>
                  <a:lnTo>
                    <a:pt x="4668" y="10406"/>
                  </a:lnTo>
                  <a:cubicBezTo>
                    <a:pt x="4677" y="10433"/>
                    <a:pt x="4699" y="10446"/>
                    <a:pt x="4725" y="10446"/>
                  </a:cubicBezTo>
                  <a:cubicBezTo>
                    <a:pt x="4733" y="10446"/>
                    <a:pt x="4742" y="10445"/>
                    <a:pt x="4751" y="10442"/>
                  </a:cubicBezTo>
                  <a:lnTo>
                    <a:pt x="4727" y="10382"/>
                  </a:lnTo>
                  <a:cubicBezTo>
                    <a:pt x="4737" y="10377"/>
                    <a:pt x="4746" y="10375"/>
                    <a:pt x="4755" y="10375"/>
                  </a:cubicBezTo>
                  <a:cubicBezTo>
                    <a:pt x="4778" y="10375"/>
                    <a:pt x="4796" y="10389"/>
                    <a:pt x="4819" y="10389"/>
                  </a:cubicBezTo>
                  <a:cubicBezTo>
                    <a:pt x="4827" y="10389"/>
                    <a:pt x="4836" y="10387"/>
                    <a:pt x="4846" y="10382"/>
                  </a:cubicBezTo>
                  <a:cubicBezTo>
                    <a:pt x="4882" y="10359"/>
                    <a:pt x="4906" y="10323"/>
                    <a:pt x="4918" y="10287"/>
                  </a:cubicBezTo>
                  <a:lnTo>
                    <a:pt x="5049" y="10239"/>
                  </a:lnTo>
                  <a:cubicBezTo>
                    <a:pt x="5063" y="10239"/>
                    <a:pt x="5077" y="10241"/>
                    <a:pt x="5091" y="10241"/>
                  </a:cubicBezTo>
                  <a:cubicBezTo>
                    <a:pt x="5111" y="10241"/>
                    <a:pt x="5130" y="10237"/>
                    <a:pt x="5144" y="10216"/>
                  </a:cubicBezTo>
                  <a:cubicBezTo>
                    <a:pt x="5156" y="10204"/>
                    <a:pt x="5156" y="10192"/>
                    <a:pt x="5168" y="10192"/>
                  </a:cubicBezTo>
                  <a:lnTo>
                    <a:pt x="5311" y="10132"/>
                  </a:lnTo>
                  <a:cubicBezTo>
                    <a:pt x="5327" y="10141"/>
                    <a:pt x="5344" y="10154"/>
                    <a:pt x="5356" y="10154"/>
                  </a:cubicBezTo>
                  <a:cubicBezTo>
                    <a:pt x="5362" y="10154"/>
                    <a:pt x="5367" y="10152"/>
                    <a:pt x="5370" y="10144"/>
                  </a:cubicBezTo>
                  <a:cubicBezTo>
                    <a:pt x="5382" y="10132"/>
                    <a:pt x="5382" y="10109"/>
                    <a:pt x="5370" y="10097"/>
                  </a:cubicBezTo>
                  <a:lnTo>
                    <a:pt x="5430" y="10073"/>
                  </a:lnTo>
                  <a:cubicBezTo>
                    <a:pt x="5430" y="10100"/>
                    <a:pt x="5437" y="10128"/>
                    <a:pt x="5462" y="10128"/>
                  </a:cubicBezTo>
                  <a:cubicBezTo>
                    <a:pt x="5470" y="10128"/>
                    <a:pt x="5479" y="10126"/>
                    <a:pt x="5489" y="10120"/>
                  </a:cubicBezTo>
                  <a:cubicBezTo>
                    <a:pt x="5537" y="10109"/>
                    <a:pt x="5489" y="10073"/>
                    <a:pt x="5513" y="10049"/>
                  </a:cubicBezTo>
                  <a:cubicBezTo>
                    <a:pt x="5513" y="10037"/>
                    <a:pt x="5525" y="10037"/>
                    <a:pt x="5525" y="10037"/>
                  </a:cubicBezTo>
                  <a:lnTo>
                    <a:pt x="5608" y="10001"/>
                  </a:lnTo>
                  <a:lnTo>
                    <a:pt x="5680" y="9978"/>
                  </a:lnTo>
                  <a:cubicBezTo>
                    <a:pt x="5811" y="9966"/>
                    <a:pt x="5942" y="9918"/>
                    <a:pt x="6061" y="9870"/>
                  </a:cubicBezTo>
                  <a:cubicBezTo>
                    <a:pt x="6097" y="9847"/>
                    <a:pt x="6085" y="9811"/>
                    <a:pt x="6108" y="9787"/>
                  </a:cubicBezTo>
                  <a:lnTo>
                    <a:pt x="6108" y="9775"/>
                  </a:lnTo>
                  <a:lnTo>
                    <a:pt x="6132" y="9763"/>
                  </a:lnTo>
                  <a:cubicBezTo>
                    <a:pt x="6132" y="9775"/>
                    <a:pt x="6144" y="9787"/>
                    <a:pt x="6144" y="9799"/>
                  </a:cubicBezTo>
                  <a:cubicBezTo>
                    <a:pt x="6156" y="9799"/>
                    <a:pt x="6251" y="9739"/>
                    <a:pt x="6251" y="9716"/>
                  </a:cubicBezTo>
                  <a:cubicBezTo>
                    <a:pt x="6256" y="9706"/>
                    <a:pt x="6257" y="9702"/>
                    <a:pt x="6256" y="9701"/>
                  </a:cubicBezTo>
                  <a:lnTo>
                    <a:pt x="6256" y="9701"/>
                  </a:lnTo>
                  <a:lnTo>
                    <a:pt x="6299" y="9680"/>
                  </a:lnTo>
                  <a:lnTo>
                    <a:pt x="6323" y="9704"/>
                  </a:lnTo>
                  <a:lnTo>
                    <a:pt x="6323" y="9668"/>
                  </a:lnTo>
                  <a:lnTo>
                    <a:pt x="6382" y="9632"/>
                  </a:lnTo>
                  <a:cubicBezTo>
                    <a:pt x="6406" y="9632"/>
                    <a:pt x="6418" y="9632"/>
                    <a:pt x="6430" y="9620"/>
                  </a:cubicBezTo>
                  <a:lnTo>
                    <a:pt x="6585" y="9537"/>
                  </a:lnTo>
                  <a:cubicBezTo>
                    <a:pt x="6585" y="9559"/>
                    <a:pt x="6590" y="9567"/>
                    <a:pt x="6599" y="9567"/>
                  </a:cubicBezTo>
                  <a:cubicBezTo>
                    <a:pt x="6619" y="9567"/>
                    <a:pt x="6655" y="9523"/>
                    <a:pt x="6680" y="9489"/>
                  </a:cubicBezTo>
                  <a:lnTo>
                    <a:pt x="6739" y="9466"/>
                  </a:lnTo>
                  <a:cubicBezTo>
                    <a:pt x="6774" y="9474"/>
                    <a:pt x="6803" y="9528"/>
                    <a:pt x="6830" y="9528"/>
                  </a:cubicBezTo>
                  <a:cubicBezTo>
                    <a:pt x="6839" y="9528"/>
                    <a:pt x="6849" y="9520"/>
                    <a:pt x="6859" y="9501"/>
                  </a:cubicBezTo>
                  <a:cubicBezTo>
                    <a:pt x="6835" y="9466"/>
                    <a:pt x="6811" y="9454"/>
                    <a:pt x="6787" y="9442"/>
                  </a:cubicBezTo>
                  <a:lnTo>
                    <a:pt x="7013" y="9323"/>
                  </a:lnTo>
                  <a:cubicBezTo>
                    <a:pt x="7025" y="9323"/>
                    <a:pt x="7037" y="9323"/>
                    <a:pt x="7037" y="9335"/>
                  </a:cubicBezTo>
                  <a:cubicBezTo>
                    <a:pt x="7037" y="9323"/>
                    <a:pt x="7025" y="9323"/>
                    <a:pt x="7025" y="9311"/>
                  </a:cubicBezTo>
                  <a:lnTo>
                    <a:pt x="7216" y="9216"/>
                  </a:lnTo>
                  <a:lnTo>
                    <a:pt x="7216" y="9216"/>
                  </a:lnTo>
                  <a:cubicBezTo>
                    <a:pt x="7192" y="9239"/>
                    <a:pt x="7180" y="9263"/>
                    <a:pt x="7204" y="9287"/>
                  </a:cubicBezTo>
                  <a:cubicBezTo>
                    <a:pt x="7221" y="9297"/>
                    <a:pt x="7236" y="9301"/>
                    <a:pt x="7248" y="9301"/>
                  </a:cubicBezTo>
                  <a:cubicBezTo>
                    <a:pt x="7280" y="9301"/>
                    <a:pt x="7296" y="9273"/>
                    <a:pt x="7287" y="9239"/>
                  </a:cubicBezTo>
                  <a:cubicBezTo>
                    <a:pt x="7287" y="9203"/>
                    <a:pt x="7375" y="9147"/>
                    <a:pt x="7434" y="9147"/>
                  </a:cubicBezTo>
                  <a:cubicBezTo>
                    <a:pt x="7453" y="9147"/>
                    <a:pt x="7469" y="9153"/>
                    <a:pt x="7478" y="9168"/>
                  </a:cubicBezTo>
                  <a:cubicBezTo>
                    <a:pt x="7478" y="9156"/>
                    <a:pt x="7442" y="9108"/>
                    <a:pt x="7454" y="9096"/>
                  </a:cubicBezTo>
                  <a:lnTo>
                    <a:pt x="7561" y="9037"/>
                  </a:lnTo>
                  <a:cubicBezTo>
                    <a:pt x="7680" y="9025"/>
                    <a:pt x="7799" y="8989"/>
                    <a:pt x="7906" y="8930"/>
                  </a:cubicBezTo>
                  <a:cubicBezTo>
                    <a:pt x="7942" y="8894"/>
                    <a:pt x="7978" y="8858"/>
                    <a:pt x="8013" y="8823"/>
                  </a:cubicBezTo>
                  <a:lnTo>
                    <a:pt x="8061" y="8787"/>
                  </a:lnTo>
                  <a:cubicBezTo>
                    <a:pt x="8061" y="8799"/>
                    <a:pt x="8061" y="8799"/>
                    <a:pt x="8073" y="8811"/>
                  </a:cubicBezTo>
                  <a:lnTo>
                    <a:pt x="8109" y="8775"/>
                  </a:lnTo>
                  <a:cubicBezTo>
                    <a:pt x="8121" y="8775"/>
                    <a:pt x="8109" y="8775"/>
                    <a:pt x="8133" y="8787"/>
                  </a:cubicBezTo>
                  <a:cubicBezTo>
                    <a:pt x="8142" y="8797"/>
                    <a:pt x="8156" y="8803"/>
                    <a:pt x="8168" y="8803"/>
                  </a:cubicBezTo>
                  <a:cubicBezTo>
                    <a:pt x="8184" y="8803"/>
                    <a:pt x="8194" y="8791"/>
                    <a:pt x="8180" y="8763"/>
                  </a:cubicBezTo>
                  <a:cubicBezTo>
                    <a:pt x="8180" y="8751"/>
                    <a:pt x="8168" y="8739"/>
                    <a:pt x="8168" y="8727"/>
                  </a:cubicBezTo>
                  <a:lnTo>
                    <a:pt x="8275" y="8668"/>
                  </a:lnTo>
                  <a:cubicBezTo>
                    <a:pt x="8275" y="8668"/>
                    <a:pt x="8281" y="8673"/>
                    <a:pt x="8288" y="8673"/>
                  </a:cubicBezTo>
                  <a:cubicBezTo>
                    <a:pt x="8291" y="8673"/>
                    <a:pt x="8295" y="8672"/>
                    <a:pt x="8299" y="8668"/>
                  </a:cubicBezTo>
                  <a:lnTo>
                    <a:pt x="8394" y="8608"/>
                  </a:lnTo>
                  <a:cubicBezTo>
                    <a:pt x="8406" y="8608"/>
                    <a:pt x="8418" y="8596"/>
                    <a:pt x="8418" y="8585"/>
                  </a:cubicBezTo>
                  <a:lnTo>
                    <a:pt x="8514" y="8525"/>
                  </a:lnTo>
                  <a:lnTo>
                    <a:pt x="8549" y="8525"/>
                  </a:lnTo>
                  <a:cubicBezTo>
                    <a:pt x="8597" y="8525"/>
                    <a:pt x="8621" y="8513"/>
                    <a:pt x="8561" y="8501"/>
                  </a:cubicBezTo>
                  <a:lnTo>
                    <a:pt x="8644" y="8454"/>
                  </a:lnTo>
                  <a:lnTo>
                    <a:pt x="8656" y="8454"/>
                  </a:lnTo>
                  <a:cubicBezTo>
                    <a:pt x="8656" y="8454"/>
                    <a:pt x="8672" y="8459"/>
                    <a:pt x="8686" y="8459"/>
                  </a:cubicBezTo>
                  <a:cubicBezTo>
                    <a:pt x="8693" y="8459"/>
                    <a:pt x="8700" y="8458"/>
                    <a:pt x="8704" y="8454"/>
                  </a:cubicBezTo>
                  <a:cubicBezTo>
                    <a:pt x="8704" y="8442"/>
                    <a:pt x="8680" y="8442"/>
                    <a:pt x="8668" y="8430"/>
                  </a:cubicBezTo>
                  <a:lnTo>
                    <a:pt x="8728" y="8394"/>
                  </a:lnTo>
                  <a:lnTo>
                    <a:pt x="8764" y="8406"/>
                  </a:lnTo>
                  <a:cubicBezTo>
                    <a:pt x="8790" y="8413"/>
                    <a:pt x="8806" y="8416"/>
                    <a:pt x="8813" y="8416"/>
                  </a:cubicBezTo>
                  <a:cubicBezTo>
                    <a:pt x="8832" y="8416"/>
                    <a:pt x="8798" y="8396"/>
                    <a:pt x="8764" y="8370"/>
                  </a:cubicBezTo>
                  <a:lnTo>
                    <a:pt x="8859" y="8323"/>
                  </a:lnTo>
                  <a:cubicBezTo>
                    <a:pt x="8942" y="8287"/>
                    <a:pt x="9014" y="8251"/>
                    <a:pt x="9085" y="8192"/>
                  </a:cubicBezTo>
                  <a:cubicBezTo>
                    <a:pt x="9109" y="8180"/>
                    <a:pt x="9133" y="8156"/>
                    <a:pt x="9145" y="8144"/>
                  </a:cubicBezTo>
                  <a:lnTo>
                    <a:pt x="9240" y="8084"/>
                  </a:lnTo>
                  <a:cubicBezTo>
                    <a:pt x="9264" y="8084"/>
                    <a:pt x="9276" y="8084"/>
                    <a:pt x="9287" y="8073"/>
                  </a:cubicBezTo>
                  <a:cubicBezTo>
                    <a:pt x="9287" y="8061"/>
                    <a:pt x="9287" y="8061"/>
                    <a:pt x="9287" y="8049"/>
                  </a:cubicBezTo>
                  <a:lnTo>
                    <a:pt x="9311" y="8025"/>
                  </a:lnTo>
                  <a:cubicBezTo>
                    <a:pt x="9311" y="8057"/>
                    <a:pt x="9322" y="8088"/>
                    <a:pt x="9336" y="8088"/>
                  </a:cubicBezTo>
                  <a:cubicBezTo>
                    <a:pt x="9343" y="8088"/>
                    <a:pt x="9351" y="8080"/>
                    <a:pt x="9359" y="8061"/>
                  </a:cubicBezTo>
                  <a:cubicBezTo>
                    <a:pt x="9371" y="8001"/>
                    <a:pt x="9406" y="8013"/>
                    <a:pt x="9395" y="7977"/>
                  </a:cubicBezTo>
                  <a:lnTo>
                    <a:pt x="9466" y="7930"/>
                  </a:lnTo>
                  <a:cubicBezTo>
                    <a:pt x="9480" y="7944"/>
                    <a:pt x="9494" y="7949"/>
                    <a:pt x="9508" y="7949"/>
                  </a:cubicBezTo>
                  <a:cubicBezTo>
                    <a:pt x="9518" y="7949"/>
                    <a:pt x="9528" y="7947"/>
                    <a:pt x="9537" y="7942"/>
                  </a:cubicBezTo>
                  <a:cubicBezTo>
                    <a:pt x="9561" y="7942"/>
                    <a:pt x="9561" y="7906"/>
                    <a:pt x="9549" y="7882"/>
                  </a:cubicBezTo>
                  <a:lnTo>
                    <a:pt x="9680" y="7799"/>
                  </a:lnTo>
                  <a:cubicBezTo>
                    <a:pt x="9704" y="7823"/>
                    <a:pt x="9716" y="7846"/>
                    <a:pt x="9740" y="7870"/>
                  </a:cubicBezTo>
                  <a:cubicBezTo>
                    <a:pt x="9740" y="7834"/>
                    <a:pt x="9740" y="7787"/>
                    <a:pt x="9752" y="7751"/>
                  </a:cubicBezTo>
                  <a:lnTo>
                    <a:pt x="9823" y="7692"/>
                  </a:lnTo>
                  <a:cubicBezTo>
                    <a:pt x="9847" y="7703"/>
                    <a:pt x="9859" y="7703"/>
                    <a:pt x="9871" y="7715"/>
                  </a:cubicBezTo>
                  <a:cubicBezTo>
                    <a:pt x="9847" y="7680"/>
                    <a:pt x="9907" y="7656"/>
                    <a:pt x="9930" y="7632"/>
                  </a:cubicBezTo>
                  <a:lnTo>
                    <a:pt x="10002" y="7584"/>
                  </a:lnTo>
                  <a:cubicBezTo>
                    <a:pt x="10007" y="7590"/>
                    <a:pt x="10012" y="7595"/>
                    <a:pt x="10020" y="7595"/>
                  </a:cubicBezTo>
                  <a:cubicBezTo>
                    <a:pt x="10029" y="7595"/>
                    <a:pt x="10042" y="7587"/>
                    <a:pt x="10061" y="7561"/>
                  </a:cubicBezTo>
                  <a:cubicBezTo>
                    <a:pt x="10080" y="7535"/>
                    <a:pt x="10099" y="7520"/>
                    <a:pt x="10118" y="7520"/>
                  </a:cubicBezTo>
                  <a:cubicBezTo>
                    <a:pt x="10135" y="7520"/>
                    <a:pt x="10152" y="7532"/>
                    <a:pt x="10168" y="7561"/>
                  </a:cubicBezTo>
                  <a:cubicBezTo>
                    <a:pt x="10204" y="7537"/>
                    <a:pt x="10168" y="7525"/>
                    <a:pt x="10168" y="7501"/>
                  </a:cubicBezTo>
                  <a:cubicBezTo>
                    <a:pt x="10168" y="7477"/>
                    <a:pt x="10228" y="7453"/>
                    <a:pt x="10240" y="7418"/>
                  </a:cubicBezTo>
                  <a:lnTo>
                    <a:pt x="10419" y="7299"/>
                  </a:lnTo>
                  <a:lnTo>
                    <a:pt x="10419" y="7299"/>
                  </a:lnTo>
                  <a:cubicBezTo>
                    <a:pt x="10419" y="7311"/>
                    <a:pt x="10419" y="7322"/>
                    <a:pt x="10407" y="7322"/>
                  </a:cubicBezTo>
                  <a:cubicBezTo>
                    <a:pt x="10407" y="7334"/>
                    <a:pt x="10383" y="7346"/>
                    <a:pt x="10395" y="7370"/>
                  </a:cubicBezTo>
                  <a:cubicBezTo>
                    <a:pt x="10430" y="7346"/>
                    <a:pt x="10454" y="7311"/>
                    <a:pt x="10454" y="7275"/>
                  </a:cubicBezTo>
                  <a:lnTo>
                    <a:pt x="10526" y="7227"/>
                  </a:lnTo>
                  <a:cubicBezTo>
                    <a:pt x="10526" y="7227"/>
                    <a:pt x="10526" y="7227"/>
                    <a:pt x="10538" y="7215"/>
                  </a:cubicBezTo>
                  <a:lnTo>
                    <a:pt x="10633" y="7144"/>
                  </a:lnTo>
                  <a:cubicBezTo>
                    <a:pt x="10669" y="7144"/>
                    <a:pt x="10716" y="7120"/>
                    <a:pt x="10704" y="7096"/>
                  </a:cubicBezTo>
                  <a:lnTo>
                    <a:pt x="10728" y="7072"/>
                  </a:lnTo>
                  <a:cubicBezTo>
                    <a:pt x="10728" y="7084"/>
                    <a:pt x="10740" y="7084"/>
                    <a:pt x="10740" y="7096"/>
                  </a:cubicBezTo>
                  <a:cubicBezTo>
                    <a:pt x="10747" y="7103"/>
                    <a:pt x="10753" y="7106"/>
                    <a:pt x="10758" y="7106"/>
                  </a:cubicBezTo>
                  <a:cubicBezTo>
                    <a:pt x="10770" y="7106"/>
                    <a:pt x="10776" y="7089"/>
                    <a:pt x="10776" y="7072"/>
                  </a:cubicBezTo>
                  <a:cubicBezTo>
                    <a:pt x="10788" y="7061"/>
                    <a:pt x="10800" y="7049"/>
                    <a:pt x="10800" y="7025"/>
                  </a:cubicBezTo>
                  <a:lnTo>
                    <a:pt x="10907" y="6953"/>
                  </a:lnTo>
                  <a:cubicBezTo>
                    <a:pt x="10911" y="6955"/>
                    <a:pt x="10915" y="6956"/>
                    <a:pt x="10920" y="6956"/>
                  </a:cubicBezTo>
                  <a:cubicBezTo>
                    <a:pt x="10942" y="6956"/>
                    <a:pt x="10966" y="6935"/>
                    <a:pt x="10966" y="6906"/>
                  </a:cubicBezTo>
                  <a:lnTo>
                    <a:pt x="10978" y="6906"/>
                  </a:lnTo>
                  <a:cubicBezTo>
                    <a:pt x="10990" y="6918"/>
                    <a:pt x="11002" y="6924"/>
                    <a:pt x="11015" y="6924"/>
                  </a:cubicBezTo>
                  <a:cubicBezTo>
                    <a:pt x="11029" y="6924"/>
                    <a:pt x="11044" y="6918"/>
                    <a:pt x="11061" y="6906"/>
                  </a:cubicBezTo>
                  <a:lnTo>
                    <a:pt x="11014" y="6858"/>
                  </a:lnTo>
                  <a:lnTo>
                    <a:pt x="11073" y="6822"/>
                  </a:lnTo>
                  <a:cubicBezTo>
                    <a:pt x="11079" y="6834"/>
                    <a:pt x="11091" y="6840"/>
                    <a:pt x="11105" y="6840"/>
                  </a:cubicBezTo>
                  <a:cubicBezTo>
                    <a:pt x="11118" y="6840"/>
                    <a:pt x="11133" y="6834"/>
                    <a:pt x="11145" y="6822"/>
                  </a:cubicBezTo>
                  <a:cubicBezTo>
                    <a:pt x="11181" y="6810"/>
                    <a:pt x="11169" y="6775"/>
                    <a:pt x="11204" y="6763"/>
                  </a:cubicBezTo>
                  <a:cubicBezTo>
                    <a:pt x="11208" y="6768"/>
                    <a:pt x="11213" y="6770"/>
                    <a:pt x="11219" y="6770"/>
                  </a:cubicBezTo>
                  <a:cubicBezTo>
                    <a:pt x="11260" y="6770"/>
                    <a:pt x="11349" y="6688"/>
                    <a:pt x="11359" y="6668"/>
                  </a:cubicBezTo>
                  <a:cubicBezTo>
                    <a:pt x="11383" y="6644"/>
                    <a:pt x="11347" y="6632"/>
                    <a:pt x="11323" y="6620"/>
                  </a:cubicBezTo>
                  <a:lnTo>
                    <a:pt x="11371" y="6596"/>
                  </a:lnTo>
                  <a:cubicBezTo>
                    <a:pt x="11395" y="6608"/>
                    <a:pt x="11419" y="6620"/>
                    <a:pt x="11442" y="6632"/>
                  </a:cubicBezTo>
                  <a:cubicBezTo>
                    <a:pt x="11446" y="6636"/>
                    <a:pt x="11451" y="6637"/>
                    <a:pt x="11457" y="6637"/>
                  </a:cubicBezTo>
                  <a:cubicBezTo>
                    <a:pt x="11485" y="6637"/>
                    <a:pt x="11528" y="6594"/>
                    <a:pt x="11538" y="6584"/>
                  </a:cubicBezTo>
                  <a:cubicBezTo>
                    <a:pt x="11585" y="6549"/>
                    <a:pt x="11633" y="6501"/>
                    <a:pt x="11669" y="6441"/>
                  </a:cubicBezTo>
                  <a:cubicBezTo>
                    <a:pt x="11669" y="6429"/>
                    <a:pt x="11716" y="6322"/>
                    <a:pt x="11740" y="6322"/>
                  </a:cubicBezTo>
                  <a:cubicBezTo>
                    <a:pt x="11751" y="6322"/>
                    <a:pt x="11742" y="6447"/>
                    <a:pt x="11758" y="6447"/>
                  </a:cubicBezTo>
                  <a:cubicBezTo>
                    <a:pt x="11759" y="6447"/>
                    <a:pt x="11761" y="6445"/>
                    <a:pt x="11764" y="6441"/>
                  </a:cubicBezTo>
                  <a:cubicBezTo>
                    <a:pt x="11800" y="6406"/>
                    <a:pt x="11871" y="6251"/>
                    <a:pt x="11847" y="6227"/>
                  </a:cubicBezTo>
                  <a:lnTo>
                    <a:pt x="11847" y="6227"/>
                  </a:lnTo>
                  <a:cubicBezTo>
                    <a:pt x="11865" y="6245"/>
                    <a:pt x="11883" y="6254"/>
                    <a:pt x="11901" y="6254"/>
                  </a:cubicBezTo>
                  <a:cubicBezTo>
                    <a:pt x="11919" y="6254"/>
                    <a:pt x="11937" y="6245"/>
                    <a:pt x="11954" y="6227"/>
                  </a:cubicBezTo>
                  <a:cubicBezTo>
                    <a:pt x="11978" y="6215"/>
                    <a:pt x="12014" y="6179"/>
                    <a:pt x="12026" y="6156"/>
                  </a:cubicBezTo>
                  <a:cubicBezTo>
                    <a:pt x="12038" y="6132"/>
                    <a:pt x="12026" y="6096"/>
                    <a:pt x="12038" y="6072"/>
                  </a:cubicBezTo>
                  <a:cubicBezTo>
                    <a:pt x="12085" y="6001"/>
                    <a:pt x="12169" y="6013"/>
                    <a:pt x="12240" y="5977"/>
                  </a:cubicBezTo>
                  <a:cubicBezTo>
                    <a:pt x="12252" y="5977"/>
                    <a:pt x="12240" y="5965"/>
                    <a:pt x="12240" y="5953"/>
                  </a:cubicBezTo>
                  <a:cubicBezTo>
                    <a:pt x="12252" y="5929"/>
                    <a:pt x="12276" y="5918"/>
                    <a:pt x="12288" y="5894"/>
                  </a:cubicBezTo>
                  <a:cubicBezTo>
                    <a:pt x="12312" y="5882"/>
                    <a:pt x="12324" y="5810"/>
                    <a:pt x="12359" y="5775"/>
                  </a:cubicBezTo>
                  <a:cubicBezTo>
                    <a:pt x="12395" y="5751"/>
                    <a:pt x="12419" y="5727"/>
                    <a:pt x="12454" y="5715"/>
                  </a:cubicBezTo>
                  <a:cubicBezTo>
                    <a:pt x="12478" y="5703"/>
                    <a:pt x="12502" y="5679"/>
                    <a:pt x="12502" y="5644"/>
                  </a:cubicBezTo>
                  <a:cubicBezTo>
                    <a:pt x="12502" y="5620"/>
                    <a:pt x="12597" y="5525"/>
                    <a:pt x="12621" y="5489"/>
                  </a:cubicBezTo>
                  <a:cubicBezTo>
                    <a:pt x="12645" y="5465"/>
                    <a:pt x="12681" y="5334"/>
                    <a:pt x="12681" y="5334"/>
                  </a:cubicBezTo>
                  <a:cubicBezTo>
                    <a:pt x="12693" y="5334"/>
                    <a:pt x="12716" y="5382"/>
                    <a:pt x="12716" y="5382"/>
                  </a:cubicBezTo>
                  <a:lnTo>
                    <a:pt x="12728" y="5310"/>
                  </a:lnTo>
                  <a:lnTo>
                    <a:pt x="12728" y="5286"/>
                  </a:lnTo>
                  <a:lnTo>
                    <a:pt x="12752" y="5239"/>
                  </a:lnTo>
                  <a:lnTo>
                    <a:pt x="12776" y="5239"/>
                  </a:lnTo>
                  <a:cubicBezTo>
                    <a:pt x="12800" y="5227"/>
                    <a:pt x="12824" y="5191"/>
                    <a:pt x="12835" y="5179"/>
                  </a:cubicBezTo>
                  <a:cubicBezTo>
                    <a:pt x="12846" y="5159"/>
                    <a:pt x="12847" y="5088"/>
                    <a:pt x="12876" y="5088"/>
                  </a:cubicBezTo>
                  <a:cubicBezTo>
                    <a:pt x="12881" y="5088"/>
                    <a:pt x="12888" y="5090"/>
                    <a:pt x="12895" y="5096"/>
                  </a:cubicBezTo>
                  <a:cubicBezTo>
                    <a:pt x="12895" y="5096"/>
                    <a:pt x="12883" y="5072"/>
                    <a:pt x="12883" y="5048"/>
                  </a:cubicBezTo>
                  <a:lnTo>
                    <a:pt x="12895" y="5036"/>
                  </a:lnTo>
                  <a:cubicBezTo>
                    <a:pt x="12919" y="5036"/>
                    <a:pt x="12943" y="5013"/>
                    <a:pt x="12966" y="4977"/>
                  </a:cubicBezTo>
                  <a:cubicBezTo>
                    <a:pt x="12978" y="4953"/>
                    <a:pt x="12990" y="4929"/>
                    <a:pt x="13002" y="4894"/>
                  </a:cubicBezTo>
                  <a:cubicBezTo>
                    <a:pt x="13002" y="4882"/>
                    <a:pt x="12990" y="4882"/>
                    <a:pt x="12990" y="4870"/>
                  </a:cubicBezTo>
                  <a:lnTo>
                    <a:pt x="13002" y="4858"/>
                  </a:lnTo>
                  <a:cubicBezTo>
                    <a:pt x="13026" y="4822"/>
                    <a:pt x="13062" y="4810"/>
                    <a:pt x="13086" y="4763"/>
                  </a:cubicBezTo>
                  <a:cubicBezTo>
                    <a:pt x="13096" y="4741"/>
                    <a:pt x="13137" y="4629"/>
                    <a:pt x="13172" y="4629"/>
                  </a:cubicBezTo>
                  <a:cubicBezTo>
                    <a:pt x="13175" y="4629"/>
                    <a:pt x="13178" y="4630"/>
                    <a:pt x="13181" y="4632"/>
                  </a:cubicBezTo>
                  <a:cubicBezTo>
                    <a:pt x="13205" y="4584"/>
                    <a:pt x="13145" y="4596"/>
                    <a:pt x="13133" y="4572"/>
                  </a:cubicBezTo>
                  <a:lnTo>
                    <a:pt x="13145" y="4536"/>
                  </a:lnTo>
                  <a:cubicBezTo>
                    <a:pt x="13157" y="4524"/>
                    <a:pt x="13181" y="4524"/>
                    <a:pt x="13193" y="4524"/>
                  </a:cubicBezTo>
                  <a:cubicBezTo>
                    <a:pt x="13205" y="4513"/>
                    <a:pt x="13216" y="4501"/>
                    <a:pt x="13228" y="4477"/>
                  </a:cubicBezTo>
                  <a:cubicBezTo>
                    <a:pt x="13251" y="4442"/>
                    <a:pt x="13219" y="4262"/>
                    <a:pt x="13271" y="4262"/>
                  </a:cubicBezTo>
                  <a:cubicBezTo>
                    <a:pt x="13272" y="4262"/>
                    <a:pt x="13274" y="4262"/>
                    <a:pt x="13276" y="4263"/>
                  </a:cubicBezTo>
                  <a:lnTo>
                    <a:pt x="13240" y="4251"/>
                  </a:lnTo>
                  <a:cubicBezTo>
                    <a:pt x="13240" y="4215"/>
                    <a:pt x="13252" y="4167"/>
                    <a:pt x="13264" y="4132"/>
                  </a:cubicBezTo>
                  <a:cubicBezTo>
                    <a:pt x="13264" y="4108"/>
                    <a:pt x="13276" y="4084"/>
                    <a:pt x="13264" y="4060"/>
                  </a:cubicBezTo>
                  <a:lnTo>
                    <a:pt x="13264" y="4048"/>
                  </a:lnTo>
                  <a:cubicBezTo>
                    <a:pt x="13264" y="4036"/>
                    <a:pt x="13276" y="4036"/>
                    <a:pt x="13276" y="4024"/>
                  </a:cubicBezTo>
                  <a:cubicBezTo>
                    <a:pt x="13278" y="4023"/>
                    <a:pt x="13281" y="4023"/>
                    <a:pt x="13283" y="4023"/>
                  </a:cubicBezTo>
                  <a:cubicBezTo>
                    <a:pt x="13306" y="4023"/>
                    <a:pt x="13341" y="4062"/>
                    <a:pt x="13355" y="4062"/>
                  </a:cubicBezTo>
                  <a:cubicBezTo>
                    <a:pt x="13357" y="4062"/>
                    <a:pt x="13358" y="4061"/>
                    <a:pt x="13359" y="4060"/>
                  </a:cubicBezTo>
                  <a:cubicBezTo>
                    <a:pt x="13371" y="4048"/>
                    <a:pt x="13324" y="3965"/>
                    <a:pt x="13324" y="3941"/>
                  </a:cubicBezTo>
                  <a:cubicBezTo>
                    <a:pt x="13336" y="3882"/>
                    <a:pt x="13359" y="3810"/>
                    <a:pt x="13371" y="3751"/>
                  </a:cubicBezTo>
                  <a:cubicBezTo>
                    <a:pt x="13371" y="3703"/>
                    <a:pt x="13288" y="3727"/>
                    <a:pt x="13276" y="3703"/>
                  </a:cubicBezTo>
                  <a:lnTo>
                    <a:pt x="13276" y="3679"/>
                  </a:lnTo>
                  <a:cubicBezTo>
                    <a:pt x="13276" y="3679"/>
                    <a:pt x="13276" y="3667"/>
                    <a:pt x="13288" y="3655"/>
                  </a:cubicBezTo>
                  <a:cubicBezTo>
                    <a:pt x="13312" y="3608"/>
                    <a:pt x="13347" y="3584"/>
                    <a:pt x="13312" y="3512"/>
                  </a:cubicBezTo>
                  <a:cubicBezTo>
                    <a:pt x="13300" y="3489"/>
                    <a:pt x="13193" y="3453"/>
                    <a:pt x="13252" y="3417"/>
                  </a:cubicBezTo>
                  <a:cubicBezTo>
                    <a:pt x="13324" y="3393"/>
                    <a:pt x="13240" y="3322"/>
                    <a:pt x="13205" y="3310"/>
                  </a:cubicBezTo>
                  <a:cubicBezTo>
                    <a:pt x="13121" y="3274"/>
                    <a:pt x="13181" y="3215"/>
                    <a:pt x="13157" y="3155"/>
                  </a:cubicBezTo>
                  <a:cubicBezTo>
                    <a:pt x="13148" y="3133"/>
                    <a:pt x="13141" y="3126"/>
                    <a:pt x="13134" y="3126"/>
                  </a:cubicBezTo>
                  <a:cubicBezTo>
                    <a:pt x="13121" y="3126"/>
                    <a:pt x="13108" y="3148"/>
                    <a:pt x="13086" y="3155"/>
                  </a:cubicBezTo>
                  <a:cubicBezTo>
                    <a:pt x="13074" y="3143"/>
                    <a:pt x="13062" y="3120"/>
                    <a:pt x="13050" y="3108"/>
                  </a:cubicBezTo>
                  <a:cubicBezTo>
                    <a:pt x="13038" y="3084"/>
                    <a:pt x="13050" y="3060"/>
                    <a:pt x="13038" y="3060"/>
                  </a:cubicBezTo>
                  <a:cubicBezTo>
                    <a:pt x="13032" y="3066"/>
                    <a:pt x="13032" y="3066"/>
                    <a:pt x="13032" y="3066"/>
                  </a:cubicBezTo>
                  <a:cubicBezTo>
                    <a:pt x="13032" y="3066"/>
                    <a:pt x="13032" y="3066"/>
                    <a:pt x="13026" y="3072"/>
                  </a:cubicBezTo>
                  <a:cubicBezTo>
                    <a:pt x="13014" y="3060"/>
                    <a:pt x="13002" y="3036"/>
                    <a:pt x="12990" y="3012"/>
                  </a:cubicBezTo>
                  <a:cubicBezTo>
                    <a:pt x="13002" y="3000"/>
                    <a:pt x="13038" y="3000"/>
                    <a:pt x="13014" y="2941"/>
                  </a:cubicBezTo>
                  <a:cubicBezTo>
                    <a:pt x="12943" y="2846"/>
                    <a:pt x="12859" y="2774"/>
                    <a:pt x="12740" y="2739"/>
                  </a:cubicBezTo>
                  <a:cubicBezTo>
                    <a:pt x="12716" y="2739"/>
                    <a:pt x="12693" y="2739"/>
                    <a:pt x="12669" y="2727"/>
                  </a:cubicBezTo>
                  <a:cubicBezTo>
                    <a:pt x="12662" y="2729"/>
                    <a:pt x="12656" y="2730"/>
                    <a:pt x="12652" y="2730"/>
                  </a:cubicBezTo>
                  <a:cubicBezTo>
                    <a:pt x="12613" y="2730"/>
                    <a:pt x="12681" y="2643"/>
                    <a:pt x="12681" y="2643"/>
                  </a:cubicBezTo>
                  <a:cubicBezTo>
                    <a:pt x="12675" y="2641"/>
                    <a:pt x="12670" y="2640"/>
                    <a:pt x="12665" y="2640"/>
                  </a:cubicBezTo>
                  <a:cubicBezTo>
                    <a:pt x="12634" y="2640"/>
                    <a:pt x="12617" y="2681"/>
                    <a:pt x="12592" y="2681"/>
                  </a:cubicBezTo>
                  <a:cubicBezTo>
                    <a:pt x="12581" y="2681"/>
                    <a:pt x="12567" y="2671"/>
                    <a:pt x="12550" y="2643"/>
                  </a:cubicBezTo>
                  <a:cubicBezTo>
                    <a:pt x="12538" y="2643"/>
                    <a:pt x="12514" y="2631"/>
                    <a:pt x="12502" y="2631"/>
                  </a:cubicBezTo>
                  <a:cubicBezTo>
                    <a:pt x="12498" y="2630"/>
                    <a:pt x="12490" y="2629"/>
                    <a:pt x="12480" y="2629"/>
                  </a:cubicBezTo>
                  <a:cubicBezTo>
                    <a:pt x="12441" y="2629"/>
                    <a:pt x="12364" y="2638"/>
                    <a:pt x="12301" y="2638"/>
                  </a:cubicBezTo>
                  <a:cubicBezTo>
                    <a:pt x="12248" y="2638"/>
                    <a:pt x="12204" y="2632"/>
                    <a:pt x="12204" y="2608"/>
                  </a:cubicBezTo>
                  <a:lnTo>
                    <a:pt x="12157" y="2643"/>
                  </a:lnTo>
                  <a:lnTo>
                    <a:pt x="12050" y="2631"/>
                  </a:lnTo>
                  <a:cubicBezTo>
                    <a:pt x="12038" y="2619"/>
                    <a:pt x="12026" y="2619"/>
                    <a:pt x="12014" y="2619"/>
                  </a:cubicBezTo>
                  <a:cubicBezTo>
                    <a:pt x="11966" y="2619"/>
                    <a:pt x="11966" y="2572"/>
                    <a:pt x="11954" y="2548"/>
                  </a:cubicBezTo>
                  <a:cubicBezTo>
                    <a:pt x="11950" y="2541"/>
                    <a:pt x="11945" y="2538"/>
                    <a:pt x="11941" y="2538"/>
                  </a:cubicBezTo>
                  <a:cubicBezTo>
                    <a:pt x="11921" y="2538"/>
                    <a:pt x="11900" y="2591"/>
                    <a:pt x="11871" y="2619"/>
                  </a:cubicBezTo>
                  <a:lnTo>
                    <a:pt x="11835" y="2619"/>
                  </a:lnTo>
                  <a:cubicBezTo>
                    <a:pt x="11847" y="2584"/>
                    <a:pt x="11859" y="2524"/>
                    <a:pt x="11847" y="2524"/>
                  </a:cubicBezTo>
                  <a:cubicBezTo>
                    <a:pt x="11836" y="2521"/>
                    <a:pt x="11825" y="2520"/>
                    <a:pt x="11816" y="2520"/>
                  </a:cubicBezTo>
                  <a:cubicBezTo>
                    <a:pt x="11783" y="2520"/>
                    <a:pt x="11758" y="2535"/>
                    <a:pt x="11740" y="2572"/>
                  </a:cubicBezTo>
                  <a:cubicBezTo>
                    <a:pt x="11740" y="2572"/>
                    <a:pt x="11740" y="2596"/>
                    <a:pt x="11740" y="2608"/>
                  </a:cubicBezTo>
                  <a:lnTo>
                    <a:pt x="11681" y="2596"/>
                  </a:lnTo>
                  <a:cubicBezTo>
                    <a:pt x="11657" y="2560"/>
                    <a:pt x="11704" y="2512"/>
                    <a:pt x="11681" y="2477"/>
                  </a:cubicBezTo>
                  <a:lnTo>
                    <a:pt x="11681" y="2477"/>
                  </a:lnTo>
                  <a:lnTo>
                    <a:pt x="11645" y="2512"/>
                  </a:lnTo>
                  <a:cubicBezTo>
                    <a:pt x="11621" y="2536"/>
                    <a:pt x="11585" y="2536"/>
                    <a:pt x="11562" y="2536"/>
                  </a:cubicBezTo>
                  <a:cubicBezTo>
                    <a:pt x="11538" y="2536"/>
                    <a:pt x="11538" y="2512"/>
                    <a:pt x="11514" y="2512"/>
                  </a:cubicBezTo>
                  <a:cubicBezTo>
                    <a:pt x="11490" y="2524"/>
                    <a:pt x="11478" y="2536"/>
                    <a:pt x="11454" y="2560"/>
                  </a:cubicBezTo>
                  <a:lnTo>
                    <a:pt x="11431" y="2560"/>
                  </a:lnTo>
                  <a:cubicBezTo>
                    <a:pt x="11431" y="2539"/>
                    <a:pt x="11422" y="2510"/>
                    <a:pt x="11404" y="2510"/>
                  </a:cubicBezTo>
                  <a:cubicBezTo>
                    <a:pt x="11401" y="2510"/>
                    <a:pt x="11398" y="2511"/>
                    <a:pt x="11395" y="2512"/>
                  </a:cubicBezTo>
                  <a:cubicBezTo>
                    <a:pt x="11383" y="2524"/>
                    <a:pt x="11371" y="2524"/>
                    <a:pt x="11359" y="2536"/>
                  </a:cubicBezTo>
                  <a:lnTo>
                    <a:pt x="11323" y="2536"/>
                  </a:lnTo>
                  <a:cubicBezTo>
                    <a:pt x="11371" y="2524"/>
                    <a:pt x="11395" y="2500"/>
                    <a:pt x="11323" y="2477"/>
                  </a:cubicBezTo>
                  <a:cubicBezTo>
                    <a:pt x="11299" y="2467"/>
                    <a:pt x="11276" y="2461"/>
                    <a:pt x="11256" y="2461"/>
                  </a:cubicBezTo>
                  <a:cubicBezTo>
                    <a:pt x="11228" y="2461"/>
                    <a:pt x="11206" y="2473"/>
                    <a:pt x="11192" y="2500"/>
                  </a:cubicBezTo>
                  <a:cubicBezTo>
                    <a:pt x="11216" y="2417"/>
                    <a:pt x="10966" y="2369"/>
                    <a:pt x="10895" y="2334"/>
                  </a:cubicBezTo>
                  <a:cubicBezTo>
                    <a:pt x="10878" y="2327"/>
                    <a:pt x="10867" y="2324"/>
                    <a:pt x="10860" y="2324"/>
                  </a:cubicBezTo>
                  <a:cubicBezTo>
                    <a:pt x="10841" y="2324"/>
                    <a:pt x="10847" y="2344"/>
                    <a:pt x="10847" y="2369"/>
                  </a:cubicBezTo>
                  <a:lnTo>
                    <a:pt x="10776" y="2346"/>
                  </a:lnTo>
                  <a:cubicBezTo>
                    <a:pt x="10776" y="2274"/>
                    <a:pt x="10669" y="2191"/>
                    <a:pt x="10609" y="2179"/>
                  </a:cubicBezTo>
                  <a:cubicBezTo>
                    <a:pt x="10594" y="2156"/>
                    <a:pt x="10569" y="2148"/>
                    <a:pt x="10541" y="2148"/>
                  </a:cubicBezTo>
                  <a:cubicBezTo>
                    <a:pt x="10525" y="2148"/>
                    <a:pt x="10507" y="2151"/>
                    <a:pt x="10490" y="2155"/>
                  </a:cubicBezTo>
                  <a:cubicBezTo>
                    <a:pt x="10472" y="2161"/>
                    <a:pt x="10451" y="2164"/>
                    <a:pt x="10429" y="2164"/>
                  </a:cubicBezTo>
                  <a:cubicBezTo>
                    <a:pt x="10417" y="2164"/>
                    <a:pt x="10405" y="2163"/>
                    <a:pt x="10392" y="2162"/>
                  </a:cubicBezTo>
                  <a:lnTo>
                    <a:pt x="10392" y="2162"/>
                  </a:lnTo>
                  <a:cubicBezTo>
                    <a:pt x="10433" y="2161"/>
                    <a:pt x="10452" y="2124"/>
                    <a:pt x="10395" y="2096"/>
                  </a:cubicBezTo>
                  <a:lnTo>
                    <a:pt x="10216" y="2000"/>
                  </a:lnTo>
                  <a:cubicBezTo>
                    <a:pt x="10175" y="1980"/>
                    <a:pt x="10149" y="1967"/>
                    <a:pt x="10123" y="1967"/>
                  </a:cubicBezTo>
                  <a:cubicBezTo>
                    <a:pt x="10107" y="1967"/>
                    <a:pt x="10091" y="1972"/>
                    <a:pt x="10071" y="1983"/>
                  </a:cubicBezTo>
                  <a:lnTo>
                    <a:pt x="10071" y="1983"/>
                  </a:lnTo>
                  <a:cubicBezTo>
                    <a:pt x="10091" y="1970"/>
                    <a:pt x="10109" y="1948"/>
                    <a:pt x="10109" y="1917"/>
                  </a:cubicBezTo>
                  <a:cubicBezTo>
                    <a:pt x="10109" y="1907"/>
                    <a:pt x="10083" y="1879"/>
                    <a:pt x="10068" y="1879"/>
                  </a:cubicBezTo>
                  <a:cubicBezTo>
                    <a:pt x="10065" y="1879"/>
                    <a:pt x="10063" y="1880"/>
                    <a:pt x="10061" y="1881"/>
                  </a:cubicBezTo>
                  <a:cubicBezTo>
                    <a:pt x="10056" y="1887"/>
                    <a:pt x="10049" y="1889"/>
                    <a:pt x="10042" y="1889"/>
                  </a:cubicBezTo>
                  <a:cubicBezTo>
                    <a:pt x="10021" y="1889"/>
                    <a:pt x="9996" y="1867"/>
                    <a:pt x="9978" y="1857"/>
                  </a:cubicBezTo>
                  <a:cubicBezTo>
                    <a:pt x="9973" y="1856"/>
                    <a:pt x="9969" y="1855"/>
                    <a:pt x="9965" y="1855"/>
                  </a:cubicBezTo>
                  <a:cubicBezTo>
                    <a:pt x="9942" y="1855"/>
                    <a:pt x="9939" y="1881"/>
                    <a:pt x="9918" y="1881"/>
                  </a:cubicBezTo>
                  <a:cubicBezTo>
                    <a:pt x="9895" y="1881"/>
                    <a:pt x="9895" y="1834"/>
                    <a:pt x="9871" y="1822"/>
                  </a:cubicBezTo>
                  <a:cubicBezTo>
                    <a:pt x="9859" y="1798"/>
                    <a:pt x="9835" y="1786"/>
                    <a:pt x="9823" y="1774"/>
                  </a:cubicBezTo>
                  <a:cubicBezTo>
                    <a:pt x="9811" y="1768"/>
                    <a:pt x="9796" y="1765"/>
                    <a:pt x="9782" y="1765"/>
                  </a:cubicBezTo>
                  <a:cubicBezTo>
                    <a:pt x="9767" y="1765"/>
                    <a:pt x="9752" y="1768"/>
                    <a:pt x="9740" y="1774"/>
                  </a:cubicBezTo>
                  <a:cubicBezTo>
                    <a:pt x="9735" y="1776"/>
                    <a:pt x="9731" y="1777"/>
                    <a:pt x="9727" y="1777"/>
                  </a:cubicBezTo>
                  <a:cubicBezTo>
                    <a:pt x="9711" y="1777"/>
                    <a:pt x="9697" y="1760"/>
                    <a:pt x="9668" y="1750"/>
                  </a:cubicBezTo>
                  <a:cubicBezTo>
                    <a:pt x="9692" y="1715"/>
                    <a:pt x="9716" y="1715"/>
                    <a:pt x="9657" y="1703"/>
                  </a:cubicBezTo>
                  <a:cubicBezTo>
                    <a:pt x="9633" y="1691"/>
                    <a:pt x="9597" y="1679"/>
                    <a:pt x="9561" y="1679"/>
                  </a:cubicBezTo>
                  <a:lnTo>
                    <a:pt x="9514" y="1679"/>
                  </a:lnTo>
                  <a:cubicBezTo>
                    <a:pt x="9514" y="1679"/>
                    <a:pt x="9537" y="1679"/>
                    <a:pt x="9549" y="1655"/>
                  </a:cubicBezTo>
                  <a:cubicBezTo>
                    <a:pt x="9526" y="1643"/>
                    <a:pt x="9514" y="1640"/>
                    <a:pt x="9503" y="1640"/>
                  </a:cubicBezTo>
                  <a:cubicBezTo>
                    <a:pt x="9493" y="1640"/>
                    <a:pt x="9484" y="1643"/>
                    <a:pt x="9466" y="1643"/>
                  </a:cubicBezTo>
                  <a:lnTo>
                    <a:pt x="9454" y="1643"/>
                  </a:lnTo>
                  <a:lnTo>
                    <a:pt x="9383" y="1607"/>
                  </a:lnTo>
                  <a:cubicBezTo>
                    <a:pt x="9383" y="1560"/>
                    <a:pt x="9418" y="1572"/>
                    <a:pt x="9371" y="1512"/>
                  </a:cubicBezTo>
                  <a:cubicBezTo>
                    <a:pt x="9347" y="1488"/>
                    <a:pt x="9323" y="1453"/>
                    <a:pt x="9287" y="1429"/>
                  </a:cubicBezTo>
                  <a:cubicBezTo>
                    <a:pt x="9279" y="1423"/>
                    <a:pt x="9273" y="1421"/>
                    <a:pt x="9269" y="1421"/>
                  </a:cubicBezTo>
                  <a:cubicBezTo>
                    <a:pt x="9256" y="1421"/>
                    <a:pt x="9261" y="1446"/>
                    <a:pt x="9252" y="1465"/>
                  </a:cubicBezTo>
                  <a:cubicBezTo>
                    <a:pt x="9243" y="1469"/>
                    <a:pt x="9233" y="1472"/>
                    <a:pt x="9223" y="1472"/>
                  </a:cubicBezTo>
                  <a:cubicBezTo>
                    <a:pt x="9205" y="1472"/>
                    <a:pt x="9188" y="1463"/>
                    <a:pt x="9180" y="1441"/>
                  </a:cubicBezTo>
                  <a:cubicBezTo>
                    <a:pt x="9180" y="1431"/>
                    <a:pt x="9147" y="1388"/>
                    <a:pt x="9129" y="1388"/>
                  </a:cubicBezTo>
                  <a:cubicBezTo>
                    <a:pt x="9126" y="1388"/>
                    <a:pt x="9123" y="1389"/>
                    <a:pt x="9121" y="1393"/>
                  </a:cubicBezTo>
                  <a:cubicBezTo>
                    <a:pt x="9156" y="1322"/>
                    <a:pt x="8990" y="1298"/>
                    <a:pt x="8954" y="1286"/>
                  </a:cubicBezTo>
                  <a:cubicBezTo>
                    <a:pt x="8918" y="1262"/>
                    <a:pt x="8930" y="1250"/>
                    <a:pt x="8906" y="1226"/>
                  </a:cubicBezTo>
                  <a:cubicBezTo>
                    <a:pt x="8883" y="1203"/>
                    <a:pt x="8847" y="1179"/>
                    <a:pt x="8811" y="1167"/>
                  </a:cubicBezTo>
                  <a:cubicBezTo>
                    <a:pt x="8797" y="1153"/>
                    <a:pt x="8729" y="1118"/>
                    <a:pt x="8680" y="1084"/>
                  </a:cubicBezTo>
                  <a:lnTo>
                    <a:pt x="8680" y="1084"/>
                  </a:lnTo>
                  <a:cubicBezTo>
                    <a:pt x="8680" y="1104"/>
                    <a:pt x="8680" y="1121"/>
                    <a:pt x="8680" y="1131"/>
                  </a:cubicBezTo>
                  <a:lnTo>
                    <a:pt x="8644" y="1119"/>
                  </a:lnTo>
                  <a:cubicBezTo>
                    <a:pt x="8633" y="1107"/>
                    <a:pt x="8633" y="1084"/>
                    <a:pt x="8644" y="1060"/>
                  </a:cubicBezTo>
                  <a:lnTo>
                    <a:pt x="8651" y="1062"/>
                  </a:lnTo>
                  <a:lnTo>
                    <a:pt x="8651" y="1062"/>
                  </a:lnTo>
                  <a:cubicBezTo>
                    <a:pt x="8635" y="1047"/>
                    <a:pt x="8626" y="1034"/>
                    <a:pt x="8633" y="1024"/>
                  </a:cubicBezTo>
                  <a:cubicBezTo>
                    <a:pt x="8611" y="1013"/>
                    <a:pt x="8597" y="1007"/>
                    <a:pt x="8586" y="1007"/>
                  </a:cubicBezTo>
                  <a:cubicBezTo>
                    <a:pt x="8572" y="1007"/>
                    <a:pt x="8562" y="1016"/>
                    <a:pt x="8549" y="1036"/>
                  </a:cubicBezTo>
                  <a:cubicBezTo>
                    <a:pt x="8532" y="1053"/>
                    <a:pt x="8508" y="1064"/>
                    <a:pt x="8487" y="1064"/>
                  </a:cubicBezTo>
                  <a:cubicBezTo>
                    <a:pt x="8479" y="1064"/>
                    <a:pt x="8472" y="1063"/>
                    <a:pt x="8466" y="1060"/>
                  </a:cubicBezTo>
                  <a:cubicBezTo>
                    <a:pt x="8478" y="1036"/>
                    <a:pt x="8478" y="1012"/>
                    <a:pt x="8478" y="976"/>
                  </a:cubicBezTo>
                  <a:cubicBezTo>
                    <a:pt x="8454" y="941"/>
                    <a:pt x="8418" y="917"/>
                    <a:pt x="8383" y="917"/>
                  </a:cubicBezTo>
                  <a:cubicBezTo>
                    <a:pt x="8347" y="917"/>
                    <a:pt x="8311" y="917"/>
                    <a:pt x="8275" y="905"/>
                  </a:cubicBezTo>
                  <a:cubicBezTo>
                    <a:pt x="8275" y="905"/>
                    <a:pt x="8275" y="857"/>
                    <a:pt x="8263" y="857"/>
                  </a:cubicBezTo>
                  <a:cubicBezTo>
                    <a:pt x="8256" y="845"/>
                    <a:pt x="8248" y="841"/>
                    <a:pt x="8239" y="841"/>
                  </a:cubicBezTo>
                  <a:cubicBezTo>
                    <a:pt x="8207" y="841"/>
                    <a:pt x="8166" y="906"/>
                    <a:pt x="8138" y="906"/>
                  </a:cubicBezTo>
                  <a:cubicBezTo>
                    <a:pt x="8136" y="906"/>
                    <a:pt x="8134" y="906"/>
                    <a:pt x="8133" y="905"/>
                  </a:cubicBezTo>
                  <a:cubicBezTo>
                    <a:pt x="8085" y="881"/>
                    <a:pt x="8168" y="822"/>
                    <a:pt x="8133" y="786"/>
                  </a:cubicBezTo>
                  <a:cubicBezTo>
                    <a:pt x="8105" y="763"/>
                    <a:pt x="8072" y="756"/>
                    <a:pt x="8038" y="756"/>
                  </a:cubicBezTo>
                  <a:cubicBezTo>
                    <a:pt x="7984" y="756"/>
                    <a:pt x="7926" y="774"/>
                    <a:pt x="7882" y="774"/>
                  </a:cubicBezTo>
                  <a:cubicBezTo>
                    <a:pt x="7871" y="774"/>
                    <a:pt x="7728" y="726"/>
                    <a:pt x="7799" y="714"/>
                  </a:cubicBezTo>
                  <a:lnTo>
                    <a:pt x="7799" y="714"/>
                  </a:lnTo>
                  <a:cubicBezTo>
                    <a:pt x="7815" y="721"/>
                    <a:pt x="7829" y="724"/>
                    <a:pt x="7840" y="724"/>
                  </a:cubicBezTo>
                  <a:cubicBezTo>
                    <a:pt x="7871" y="724"/>
                    <a:pt x="7878" y="702"/>
                    <a:pt x="7835" y="667"/>
                  </a:cubicBezTo>
                  <a:cubicBezTo>
                    <a:pt x="7827" y="659"/>
                    <a:pt x="7792" y="643"/>
                    <a:pt x="7767" y="643"/>
                  </a:cubicBezTo>
                  <a:cubicBezTo>
                    <a:pt x="7751" y="643"/>
                    <a:pt x="7740" y="649"/>
                    <a:pt x="7740" y="667"/>
                  </a:cubicBezTo>
                  <a:cubicBezTo>
                    <a:pt x="7740" y="679"/>
                    <a:pt x="7752" y="714"/>
                    <a:pt x="7740" y="738"/>
                  </a:cubicBezTo>
                  <a:lnTo>
                    <a:pt x="7728" y="738"/>
                  </a:lnTo>
                  <a:cubicBezTo>
                    <a:pt x="7706" y="706"/>
                    <a:pt x="7665" y="604"/>
                    <a:pt x="7639" y="604"/>
                  </a:cubicBezTo>
                  <a:cubicBezTo>
                    <a:pt x="7637" y="604"/>
                    <a:pt x="7635" y="605"/>
                    <a:pt x="7632" y="607"/>
                  </a:cubicBezTo>
                  <a:cubicBezTo>
                    <a:pt x="7609" y="631"/>
                    <a:pt x="7609" y="655"/>
                    <a:pt x="7597" y="679"/>
                  </a:cubicBezTo>
                  <a:lnTo>
                    <a:pt x="7537" y="655"/>
                  </a:lnTo>
                  <a:cubicBezTo>
                    <a:pt x="7537" y="631"/>
                    <a:pt x="7537" y="607"/>
                    <a:pt x="7490" y="584"/>
                  </a:cubicBezTo>
                  <a:cubicBezTo>
                    <a:pt x="7482" y="584"/>
                    <a:pt x="7442" y="578"/>
                    <a:pt x="7409" y="578"/>
                  </a:cubicBezTo>
                  <a:cubicBezTo>
                    <a:pt x="7393" y="578"/>
                    <a:pt x="7378" y="580"/>
                    <a:pt x="7371" y="584"/>
                  </a:cubicBezTo>
                  <a:lnTo>
                    <a:pt x="7323" y="572"/>
                  </a:lnTo>
                  <a:cubicBezTo>
                    <a:pt x="7323" y="548"/>
                    <a:pt x="7335" y="536"/>
                    <a:pt x="7335" y="512"/>
                  </a:cubicBezTo>
                  <a:cubicBezTo>
                    <a:pt x="7323" y="488"/>
                    <a:pt x="7287" y="464"/>
                    <a:pt x="7251" y="464"/>
                  </a:cubicBezTo>
                  <a:cubicBezTo>
                    <a:pt x="7207" y="464"/>
                    <a:pt x="7173" y="501"/>
                    <a:pt x="7147" y="501"/>
                  </a:cubicBezTo>
                  <a:cubicBezTo>
                    <a:pt x="7130" y="501"/>
                    <a:pt x="7118" y="486"/>
                    <a:pt x="7109" y="441"/>
                  </a:cubicBezTo>
                  <a:cubicBezTo>
                    <a:pt x="7121" y="408"/>
                    <a:pt x="7118" y="398"/>
                    <a:pt x="7107" y="398"/>
                  </a:cubicBezTo>
                  <a:cubicBezTo>
                    <a:pt x="7087" y="398"/>
                    <a:pt x="7042" y="430"/>
                    <a:pt x="7011" y="430"/>
                  </a:cubicBezTo>
                  <a:cubicBezTo>
                    <a:pt x="7007" y="430"/>
                    <a:pt x="7004" y="429"/>
                    <a:pt x="7001" y="429"/>
                  </a:cubicBezTo>
                  <a:cubicBezTo>
                    <a:pt x="6957" y="418"/>
                    <a:pt x="6944" y="356"/>
                    <a:pt x="6914" y="356"/>
                  </a:cubicBezTo>
                  <a:cubicBezTo>
                    <a:pt x="6911" y="356"/>
                    <a:pt x="6909" y="356"/>
                    <a:pt x="6906" y="357"/>
                  </a:cubicBezTo>
                  <a:cubicBezTo>
                    <a:pt x="6882" y="369"/>
                    <a:pt x="6859" y="381"/>
                    <a:pt x="6835" y="393"/>
                  </a:cubicBezTo>
                  <a:cubicBezTo>
                    <a:pt x="6823" y="357"/>
                    <a:pt x="6859" y="357"/>
                    <a:pt x="6811" y="322"/>
                  </a:cubicBezTo>
                  <a:cubicBezTo>
                    <a:pt x="6802" y="305"/>
                    <a:pt x="6776" y="288"/>
                    <a:pt x="6753" y="288"/>
                  </a:cubicBezTo>
                  <a:cubicBezTo>
                    <a:pt x="6744" y="288"/>
                    <a:pt x="6735" y="291"/>
                    <a:pt x="6728" y="298"/>
                  </a:cubicBezTo>
                  <a:cubicBezTo>
                    <a:pt x="6720" y="305"/>
                    <a:pt x="6712" y="308"/>
                    <a:pt x="6702" y="308"/>
                  </a:cubicBezTo>
                  <a:cubicBezTo>
                    <a:pt x="6682" y="308"/>
                    <a:pt x="6657" y="294"/>
                    <a:pt x="6632" y="286"/>
                  </a:cubicBezTo>
                  <a:cubicBezTo>
                    <a:pt x="6628" y="285"/>
                    <a:pt x="6625" y="284"/>
                    <a:pt x="6622" y="284"/>
                  </a:cubicBezTo>
                  <a:cubicBezTo>
                    <a:pt x="6596" y="284"/>
                    <a:pt x="6593" y="322"/>
                    <a:pt x="6561" y="322"/>
                  </a:cubicBezTo>
                  <a:lnTo>
                    <a:pt x="6549" y="322"/>
                  </a:lnTo>
                  <a:lnTo>
                    <a:pt x="6561" y="262"/>
                  </a:lnTo>
                  <a:cubicBezTo>
                    <a:pt x="6551" y="262"/>
                    <a:pt x="6540" y="260"/>
                    <a:pt x="6529" y="260"/>
                  </a:cubicBezTo>
                  <a:cubicBezTo>
                    <a:pt x="6512" y="260"/>
                    <a:pt x="6497" y="264"/>
                    <a:pt x="6489" y="286"/>
                  </a:cubicBezTo>
                  <a:cubicBezTo>
                    <a:pt x="6476" y="290"/>
                    <a:pt x="6466" y="293"/>
                    <a:pt x="6458" y="293"/>
                  </a:cubicBezTo>
                  <a:cubicBezTo>
                    <a:pt x="6443" y="293"/>
                    <a:pt x="6433" y="285"/>
                    <a:pt x="6418" y="262"/>
                  </a:cubicBezTo>
                  <a:cubicBezTo>
                    <a:pt x="6394" y="262"/>
                    <a:pt x="6394" y="262"/>
                    <a:pt x="6382" y="274"/>
                  </a:cubicBezTo>
                  <a:lnTo>
                    <a:pt x="6323" y="262"/>
                  </a:lnTo>
                  <a:lnTo>
                    <a:pt x="6335" y="191"/>
                  </a:lnTo>
                  <a:lnTo>
                    <a:pt x="6335" y="191"/>
                  </a:lnTo>
                  <a:cubicBezTo>
                    <a:pt x="6329" y="214"/>
                    <a:pt x="6299" y="220"/>
                    <a:pt x="6268" y="220"/>
                  </a:cubicBezTo>
                  <a:cubicBezTo>
                    <a:pt x="6236" y="220"/>
                    <a:pt x="6204" y="214"/>
                    <a:pt x="6192" y="214"/>
                  </a:cubicBezTo>
                  <a:cubicBezTo>
                    <a:pt x="6156" y="203"/>
                    <a:pt x="6156" y="167"/>
                    <a:pt x="6120" y="155"/>
                  </a:cubicBezTo>
                  <a:cubicBezTo>
                    <a:pt x="5977" y="83"/>
                    <a:pt x="5823" y="48"/>
                    <a:pt x="5668" y="36"/>
                  </a:cubicBezTo>
                  <a:cubicBezTo>
                    <a:pt x="5668" y="36"/>
                    <a:pt x="5668" y="12"/>
                    <a:pt x="564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6" name="Google Shape;5276;p43"/>
            <p:cNvSpPr/>
            <p:nvPr/>
          </p:nvSpPr>
          <p:spPr>
            <a:xfrm>
              <a:off x="4140046" y="4719339"/>
              <a:ext cx="74925" cy="78987"/>
            </a:xfrm>
            <a:custGeom>
              <a:avLst/>
              <a:gdLst/>
              <a:ahLst/>
              <a:cxnLst/>
              <a:rect l="l" t="t" r="r" b="b"/>
              <a:pathLst>
                <a:path w="1477" h="1557" extrusionOk="0">
                  <a:moveTo>
                    <a:pt x="531" y="1"/>
                  </a:moveTo>
                  <a:cubicBezTo>
                    <a:pt x="289" y="1"/>
                    <a:pt x="67" y="170"/>
                    <a:pt x="24" y="425"/>
                  </a:cubicBezTo>
                  <a:cubicBezTo>
                    <a:pt x="1" y="675"/>
                    <a:pt x="72" y="925"/>
                    <a:pt x="227" y="1116"/>
                  </a:cubicBezTo>
                  <a:cubicBezTo>
                    <a:pt x="370" y="1366"/>
                    <a:pt x="620" y="1520"/>
                    <a:pt x="905" y="1556"/>
                  </a:cubicBezTo>
                  <a:cubicBezTo>
                    <a:pt x="1013" y="1556"/>
                    <a:pt x="1108" y="1520"/>
                    <a:pt x="1191" y="1473"/>
                  </a:cubicBezTo>
                  <a:cubicBezTo>
                    <a:pt x="1477" y="1270"/>
                    <a:pt x="1477" y="842"/>
                    <a:pt x="1203" y="437"/>
                  </a:cubicBezTo>
                  <a:cubicBezTo>
                    <a:pt x="1072" y="223"/>
                    <a:pt x="870" y="80"/>
                    <a:pt x="620" y="8"/>
                  </a:cubicBezTo>
                  <a:cubicBezTo>
                    <a:pt x="590" y="3"/>
                    <a:pt x="560" y="1"/>
                    <a:pt x="5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7" name="Google Shape;5277;p43"/>
            <p:cNvSpPr/>
            <p:nvPr/>
          </p:nvSpPr>
          <p:spPr>
            <a:xfrm>
              <a:off x="4172665" y="4768647"/>
              <a:ext cx="51" cy="4870"/>
            </a:xfrm>
            <a:custGeom>
              <a:avLst/>
              <a:gdLst/>
              <a:ahLst/>
              <a:cxnLst/>
              <a:rect l="l" t="t" r="r" b="b"/>
              <a:pathLst>
                <a:path w="1" h="96" extrusionOk="0">
                  <a:moveTo>
                    <a:pt x="0" y="84"/>
                  </a:moveTo>
                  <a:close/>
                  <a:moveTo>
                    <a:pt x="0" y="84"/>
                  </a:moveTo>
                  <a:close/>
                  <a:moveTo>
                    <a:pt x="0" y="72"/>
                  </a:moveTo>
                  <a:close/>
                  <a:moveTo>
                    <a:pt x="0" y="1"/>
                  </a:moveTo>
                  <a:close/>
                  <a:moveTo>
                    <a:pt x="0" y="60"/>
                  </a:moveTo>
                  <a:close/>
                  <a:moveTo>
                    <a:pt x="0" y="60"/>
                  </a:moveTo>
                  <a:close/>
                  <a:moveTo>
                    <a:pt x="0" y="48"/>
                  </a:moveTo>
                  <a:close/>
                  <a:moveTo>
                    <a:pt x="0" y="36"/>
                  </a:moveTo>
                  <a:close/>
                  <a:moveTo>
                    <a:pt x="0" y="48"/>
                  </a:moveTo>
                  <a:close/>
                  <a:moveTo>
                    <a:pt x="0" y="48"/>
                  </a:moveTo>
                  <a:lnTo>
                    <a:pt x="0" y="36"/>
                  </a:lnTo>
                  <a:lnTo>
                    <a:pt x="0" y="36"/>
                  </a:lnTo>
                  <a:close/>
                  <a:moveTo>
                    <a:pt x="0" y="72"/>
                  </a:moveTo>
                  <a:close/>
                  <a:moveTo>
                    <a:pt x="0" y="48"/>
                  </a:moveTo>
                  <a:close/>
                  <a:moveTo>
                    <a:pt x="0" y="48"/>
                  </a:moveTo>
                  <a:close/>
                  <a:moveTo>
                    <a:pt x="0" y="36"/>
                  </a:moveTo>
                  <a:close/>
                  <a:moveTo>
                    <a:pt x="0" y="36"/>
                  </a:moveTo>
                  <a:lnTo>
                    <a:pt x="0" y="48"/>
                  </a:lnTo>
                  <a:cubicBezTo>
                    <a:pt x="0" y="48"/>
                    <a:pt x="0" y="48"/>
                    <a:pt x="0" y="48"/>
                  </a:cubicBezTo>
                  <a:lnTo>
                    <a:pt x="0" y="48"/>
                  </a:lnTo>
                  <a:lnTo>
                    <a:pt x="0" y="48"/>
                  </a:lnTo>
                  <a:lnTo>
                    <a:pt x="0" y="48"/>
                  </a:lnTo>
                  <a:lnTo>
                    <a:pt x="0" y="48"/>
                  </a:lnTo>
                  <a:lnTo>
                    <a:pt x="0" y="48"/>
                  </a:lnTo>
                  <a:lnTo>
                    <a:pt x="0" y="48"/>
                  </a:lnTo>
                  <a:lnTo>
                    <a:pt x="0" y="36"/>
                  </a:lnTo>
                  <a:lnTo>
                    <a:pt x="0" y="36"/>
                  </a:lnTo>
                  <a:lnTo>
                    <a:pt x="0" y="36"/>
                  </a:lnTo>
                  <a:lnTo>
                    <a:pt x="0" y="36"/>
                  </a:lnTo>
                  <a:lnTo>
                    <a:pt x="0" y="36"/>
                  </a:lnTo>
                  <a:lnTo>
                    <a:pt x="0" y="36"/>
                  </a:lnTo>
                  <a:lnTo>
                    <a:pt x="0" y="48"/>
                  </a:lnTo>
                  <a:cubicBezTo>
                    <a:pt x="0" y="36"/>
                    <a:pt x="0" y="48"/>
                    <a:pt x="0" y="48"/>
                  </a:cubicBezTo>
                  <a:lnTo>
                    <a:pt x="0" y="48"/>
                  </a:lnTo>
                  <a:lnTo>
                    <a:pt x="0" y="48"/>
                  </a:lnTo>
                  <a:lnTo>
                    <a:pt x="0" y="36"/>
                  </a:lnTo>
                  <a:lnTo>
                    <a:pt x="0" y="36"/>
                  </a:lnTo>
                  <a:lnTo>
                    <a:pt x="0" y="36"/>
                  </a:lnTo>
                  <a:lnTo>
                    <a:pt x="0" y="36"/>
                  </a:lnTo>
                  <a:lnTo>
                    <a:pt x="0" y="48"/>
                  </a:lnTo>
                  <a:lnTo>
                    <a:pt x="0" y="48"/>
                  </a:lnTo>
                  <a:lnTo>
                    <a:pt x="0" y="25"/>
                  </a:lnTo>
                  <a:lnTo>
                    <a:pt x="0" y="25"/>
                  </a:lnTo>
                  <a:lnTo>
                    <a:pt x="0" y="25"/>
                  </a:lnTo>
                  <a:lnTo>
                    <a:pt x="0" y="25"/>
                  </a:lnTo>
                  <a:lnTo>
                    <a:pt x="0" y="25"/>
                  </a:lnTo>
                  <a:lnTo>
                    <a:pt x="0" y="25"/>
                  </a:lnTo>
                  <a:lnTo>
                    <a:pt x="0" y="25"/>
                  </a:lnTo>
                  <a:lnTo>
                    <a:pt x="0" y="25"/>
                  </a:lnTo>
                  <a:lnTo>
                    <a:pt x="0" y="25"/>
                  </a:lnTo>
                  <a:lnTo>
                    <a:pt x="0" y="25"/>
                  </a:lnTo>
                  <a:lnTo>
                    <a:pt x="0" y="25"/>
                  </a:lnTo>
                  <a:lnTo>
                    <a:pt x="0" y="25"/>
                  </a:lnTo>
                  <a:lnTo>
                    <a:pt x="0" y="25"/>
                  </a:lnTo>
                  <a:lnTo>
                    <a:pt x="0" y="36"/>
                  </a:lnTo>
                  <a:lnTo>
                    <a:pt x="0" y="36"/>
                  </a:lnTo>
                  <a:lnTo>
                    <a:pt x="0" y="48"/>
                  </a:lnTo>
                  <a:lnTo>
                    <a:pt x="0" y="48"/>
                  </a:lnTo>
                  <a:lnTo>
                    <a:pt x="0" y="25"/>
                  </a:lnTo>
                  <a:lnTo>
                    <a:pt x="0" y="25"/>
                  </a:lnTo>
                  <a:lnTo>
                    <a:pt x="0" y="25"/>
                  </a:lnTo>
                  <a:lnTo>
                    <a:pt x="0" y="25"/>
                  </a:lnTo>
                  <a:lnTo>
                    <a:pt x="0" y="25"/>
                  </a:lnTo>
                  <a:lnTo>
                    <a:pt x="0" y="25"/>
                  </a:lnTo>
                  <a:lnTo>
                    <a:pt x="0" y="36"/>
                  </a:lnTo>
                  <a:lnTo>
                    <a:pt x="0" y="36"/>
                  </a:lnTo>
                  <a:lnTo>
                    <a:pt x="0" y="36"/>
                  </a:lnTo>
                  <a:lnTo>
                    <a:pt x="0" y="36"/>
                  </a:lnTo>
                  <a:lnTo>
                    <a:pt x="0" y="25"/>
                  </a:lnTo>
                  <a:lnTo>
                    <a:pt x="0" y="25"/>
                  </a:lnTo>
                  <a:lnTo>
                    <a:pt x="0" y="25"/>
                  </a:lnTo>
                  <a:lnTo>
                    <a:pt x="0" y="25"/>
                  </a:lnTo>
                  <a:lnTo>
                    <a:pt x="0" y="25"/>
                  </a:lnTo>
                  <a:lnTo>
                    <a:pt x="0" y="25"/>
                  </a:lnTo>
                  <a:lnTo>
                    <a:pt x="0" y="25"/>
                  </a:lnTo>
                  <a:lnTo>
                    <a:pt x="0" y="25"/>
                  </a:lnTo>
                  <a:lnTo>
                    <a:pt x="0" y="25"/>
                  </a:lnTo>
                  <a:lnTo>
                    <a:pt x="0" y="25"/>
                  </a:lnTo>
                  <a:lnTo>
                    <a:pt x="0" y="25"/>
                  </a:lnTo>
                  <a:lnTo>
                    <a:pt x="0" y="25"/>
                  </a:lnTo>
                  <a:lnTo>
                    <a:pt x="0" y="25"/>
                  </a:lnTo>
                  <a:lnTo>
                    <a:pt x="0" y="25"/>
                  </a:lnTo>
                  <a:lnTo>
                    <a:pt x="0" y="25"/>
                  </a:lnTo>
                  <a:lnTo>
                    <a:pt x="0" y="25"/>
                  </a:lnTo>
                  <a:lnTo>
                    <a:pt x="0" y="25"/>
                  </a:lnTo>
                  <a:lnTo>
                    <a:pt x="0" y="48"/>
                  </a:lnTo>
                  <a:lnTo>
                    <a:pt x="0" y="48"/>
                  </a:lnTo>
                  <a:lnTo>
                    <a:pt x="0" y="25"/>
                  </a:lnTo>
                  <a:lnTo>
                    <a:pt x="0" y="25"/>
                  </a:lnTo>
                  <a:lnTo>
                    <a:pt x="0" y="36"/>
                  </a:lnTo>
                  <a:lnTo>
                    <a:pt x="0" y="36"/>
                  </a:lnTo>
                  <a:lnTo>
                    <a:pt x="0" y="13"/>
                  </a:lnTo>
                  <a:lnTo>
                    <a:pt x="0" y="13"/>
                  </a:lnTo>
                  <a:lnTo>
                    <a:pt x="0" y="36"/>
                  </a:lnTo>
                  <a:lnTo>
                    <a:pt x="0" y="36"/>
                  </a:lnTo>
                  <a:lnTo>
                    <a:pt x="0" y="36"/>
                  </a:lnTo>
                  <a:lnTo>
                    <a:pt x="0" y="36"/>
                  </a:lnTo>
                  <a:lnTo>
                    <a:pt x="0" y="36"/>
                  </a:lnTo>
                  <a:lnTo>
                    <a:pt x="0" y="36"/>
                  </a:lnTo>
                  <a:lnTo>
                    <a:pt x="0" y="36"/>
                  </a:lnTo>
                  <a:lnTo>
                    <a:pt x="0" y="36"/>
                  </a:lnTo>
                  <a:lnTo>
                    <a:pt x="0" y="36"/>
                  </a:lnTo>
                  <a:lnTo>
                    <a:pt x="0" y="36"/>
                  </a:lnTo>
                  <a:lnTo>
                    <a:pt x="0" y="36"/>
                  </a:lnTo>
                  <a:lnTo>
                    <a:pt x="0" y="36"/>
                  </a:lnTo>
                  <a:lnTo>
                    <a:pt x="0" y="36"/>
                  </a:lnTo>
                  <a:lnTo>
                    <a:pt x="0" y="36"/>
                  </a:lnTo>
                  <a:lnTo>
                    <a:pt x="0" y="72"/>
                  </a:lnTo>
                  <a:lnTo>
                    <a:pt x="0" y="72"/>
                  </a:lnTo>
                  <a:lnTo>
                    <a:pt x="0" y="96"/>
                  </a:lnTo>
                  <a:lnTo>
                    <a:pt x="0" y="96"/>
                  </a:lnTo>
                  <a:lnTo>
                    <a:pt x="0" y="96"/>
                  </a:lnTo>
                  <a:lnTo>
                    <a:pt x="0" y="96"/>
                  </a:lnTo>
                  <a:lnTo>
                    <a:pt x="0" y="96"/>
                  </a:lnTo>
                  <a:lnTo>
                    <a:pt x="0" y="96"/>
                  </a:lnTo>
                  <a:lnTo>
                    <a:pt x="0" y="96"/>
                  </a:lnTo>
                  <a:lnTo>
                    <a:pt x="0" y="96"/>
                  </a:lnTo>
                  <a:lnTo>
                    <a:pt x="0" y="96"/>
                  </a:lnTo>
                  <a:lnTo>
                    <a:pt x="0" y="96"/>
                  </a:lnTo>
                  <a:lnTo>
                    <a:pt x="0" y="96"/>
                  </a:lnTo>
                  <a:lnTo>
                    <a:pt x="0" y="96"/>
                  </a:lnTo>
                  <a:lnTo>
                    <a:pt x="0" y="96"/>
                  </a:lnTo>
                  <a:lnTo>
                    <a:pt x="0" y="96"/>
                  </a:lnTo>
                  <a:lnTo>
                    <a:pt x="0" y="96"/>
                  </a:lnTo>
                  <a:lnTo>
                    <a:pt x="0" y="96"/>
                  </a:lnTo>
                  <a:lnTo>
                    <a:pt x="0" y="96"/>
                  </a:lnTo>
                  <a:lnTo>
                    <a:pt x="0" y="96"/>
                  </a:lnTo>
                  <a:lnTo>
                    <a:pt x="0" y="96"/>
                  </a:lnTo>
                  <a:lnTo>
                    <a:pt x="0" y="96"/>
                  </a:lnTo>
                  <a:lnTo>
                    <a:pt x="0" y="96"/>
                  </a:lnTo>
                  <a:lnTo>
                    <a:pt x="0" y="96"/>
                  </a:lnTo>
                  <a:lnTo>
                    <a:pt x="0" y="96"/>
                  </a:lnTo>
                  <a:lnTo>
                    <a:pt x="0" y="96"/>
                  </a:lnTo>
                  <a:lnTo>
                    <a:pt x="0" y="96"/>
                  </a:lnTo>
                  <a:lnTo>
                    <a:pt x="0" y="72"/>
                  </a:lnTo>
                  <a:lnTo>
                    <a:pt x="0" y="72"/>
                  </a:lnTo>
                  <a:lnTo>
                    <a:pt x="0" y="72"/>
                  </a:lnTo>
                  <a:lnTo>
                    <a:pt x="0" y="72"/>
                  </a:lnTo>
                  <a:lnTo>
                    <a:pt x="0" y="96"/>
                  </a:lnTo>
                  <a:lnTo>
                    <a:pt x="0" y="96"/>
                  </a:lnTo>
                  <a:lnTo>
                    <a:pt x="0" y="96"/>
                  </a:lnTo>
                  <a:lnTo>
                    <a:pt x="0" y="96"/>
                  </a:lnTo>
                  <a:lnTo>
                    <a:pt x="0" y="96"/>
                  </a:lnTo>
                  <a:lnTo>
                    <a:pt x="0" y="96"/>
                  </a:lnTo>
                  <a:lnTo>
                    <a:pt x="0" y="72"/>
                  </a:lnTo>
                  <a:lnTo>
                    <a:pt x="0" y="72"/>
                  </a:lnTo>
                  <a:lnTo>
                    <a:pt x="0" y="72"/>
                  </a:lnTo>
                  <a:lnTo>
                    <a:pt x="0" y="72"/>
                  </a:lnTo>
                  <a:lnTo>
                    <a:pt x="0" y="84"/>
                  </a:lnTo>
                  <a:lnTo>
                    <a:pt x="0" y="84"/>
                  </a:lnTo>
                  <a:lnTo>
                    <a:pt x="0" y="84"/>
                  </a:lnTo>
                  <a:lnTo>
                    <a:pt x="0" y="84"/>
                  </a:lnTo>
                  <a:lnTo>
                    <a:pt x="0" y="84"/>
                  </a:lnTo>
                  <a:lnTo>
                    <a:pt x="0" y="84"/>
                  </a:lnTo>
                  <a:lnTo>
                    <a:pt x="0" y="96"/>
                  </a:lnTo>
                  <a:lnTo>
                    <a:pt x="0" y="96"/>
                  </a:lnTo>
                  <a:lnTo>
                    <a:pt x="0" y="96"/>
                  </a:lnTo>
                  <a:lnTo>
                    <a:pt x="0" y="96"/>
                  </a:lnTo>
                  <a:lnTo>
                    <a:pt x="0" y="96"/>
                  </a:lnTo>
                  <a:lnTo>
                    <a:pt x="0" y="96"/>
                  </a:lnTo>
                  <a:lnTo>
                    <a:pt x="0" y="96"/>
                  </a:lnTo>
                  <a:lnTo>
                    <a:pt x="0" y="96"/>
                  </a:lnTo>
                  <a:lnTo>
                    <a:pt x="0" y="84"/>
                  </a:lnTo>
                  <a:lnTo>
                    <a:pt x="0" y="84"/>
                  </a:lnTo>
                  <a:lnTo>
                    <a:pt x="0" y="84"/>
                  </a:lnTo>
                  <a:lnTo>
                    <a:pt x="0" y="96"/>
                  </a:lnTo>
                  <a:lnTo>
                    <a:pt x="0" y="96"/>
                  </a:lnTo>
                  <a:lnTo>
                    <a:pt x="0" y="60"/>
                  </a:lnTo>
                  <a:lnTo>
                    <a:pt x="0" y="60"/>
                  </a:lnTo>
                  <a:lnTo>
                    <a:pt x="0" y="13"/>
                  </a:lnTo>
                  <a:cubicBezTo>
                    <a:pt x="0" y="25"/>
                    <a:pt x="0" y="13"/>
                    <a:pt x="0" y="13"/>
                  </a:cubicBezTo>
                  <a:lnTo>
                    <a:pt x="0" y="13"/>
                  </a:lnTo>
                  <a:lnTo>
                    <a:pt x="0" y="13"/>
                  </a:lnTo>
                  <a:lnTo>
                    <a:pt x="0" y="13"/>
                  </a:lnTo>
                  <a:lnTo>
                    <a:pt x="0" y="13"/>
                  </a:lnTo>
                  <a:lnTo>
                    <a:pt x="0" y="13"/>
                  </a:lnTo>
                  <a:lnTo>
                    <a:pt x="0" y="13"/>
                  </a:lnTo>
                  <a:lnTo>
                    <a:pt x="0" y="13"/>
                  </a:lnTo>
                  <a:lnTo>
                    <a:pt x="0" y="13"/>
                  </a:lnTo>
                  <a:lnTo>
                    <a:pt x="0" y="13"/>
                  </a:lnTo>
                  <a:lnTo>
                    <a:pt x="0" y="36"/>
                  </a:lnTo>
                  <a:close/>
                  <a:moveTo>
                    <a:pt x="0" y="1"/>
                  </a:moveTo>
                  <a:close/>
                  <a:moveTo>
                    <a:pt x="0" y="48"/>
                  </a:moveTo>
                  <a:lnTo>
                    <a:pt x="0" y="48"/>
                  </a:lnTo>
                  <a:lnTo>
                    <a:pt x="0" y="36"/>
                  </a:lnTo>
                  <a:lnTo>
                    <a:pt x="0" y="25"/>
                  </a:lnTo>
                  <a:lnTo>
                    <a:pt x="0" y="48"/>
                  </a:lnTo>
                  <a:lnTo>
                    <a:pt x="0" y="48"/>
                  </a:lnTo>
                  <a:lnTo>
                    <a:pt x="0" y="48"/>
                  </a:lnTo>
                  <a:lnTo>
                    <a:pt x="0" y="48"/>
                  </a:lnTo>
                  <a:lnTo>
                    <a:pt x="0" y="13"/>
                  </a:lnTo>
                  <a:lnTo>
                    <a:pt x="0" y="13"/>
                  </a:lnTo>
                  <a:lnTo>
                    <a:pt x="0" y="13"/>
                  </a:lnTo>
                  <a:lnTo>
                    <a:pt x="0" y="13"/>
                  </a:lnTo>
                  <a:lnTo>
                    <a:pt x="0" y="13"/>
                  </a:lnTo>
                  <a:lnTo>
                    <a:pt x="0" y="25"/>
                  </a:lnTo>
                  <a:lnTo>
                    <a:pt x="0" y="25"/>
                  </a:lnTo>
                  <a:lnTo>
                    <a:pt x="0" y="25"/>
                  </a:lnTo>
                  <a:cubicBezTo>
                    <a:pt x="0" y="13"/>
                    <a:pt x="0" y="25"/>
                    <a:pt x="0" y="25"/>
                  </a:cubicBezTo>
                  <a:lnTo>
                    <a:pt x="0" y="48"/>
                  </a:lnTo>
                  <a:lnTo>
                    <a:pt x="0" y="48"/>
                  </a:lnTo>
                  <a:close/>
                  <a:moveTo>
                    <a:pt x="0" y="60"/>
                  </a:moveTo>
                  <a:close/>
                  <a:moveTo>
                    <a:pt x="0" y="48"/>
                  </a:moveTo>
                  <a:close/>
                  <a:moveTo>
                    <a:pt x="0" y="25"/>
                  </a:moveTo>
                  <a:close/>
                  <a:moveTo>
                    <a:pt x="0" y="48"/>
                  </a:moveTo>
                  <a:close/>
                  <a:moveTo>
                    <a:pt x="0" y="48"/>
                  </a:moveTo>
                  <a:close/>
                  <a:moveTo>
                    <a:pt x="0" y="48"/>
                  </a:moveTo>
                  <a:close/>
                  <a:moveTo>
                    <a:pt x="0" y="36"/>
                  </a:moveTo>
                  <a:close/>
                  <a:moveTo>
                    <a:pt x="0" y="13"/>
                  </a:moveTo>
                  <a:lnTo>
                    <a:pt x="0" y="72"/>
                  </a:lnTo>
                  <a:lnTo>
                    <a:pt x="0" y="72"/>
                  </a:lnTo>
                  <a:lnTo>
                    <a:pt x="0" y="72"/>
                  </a:lnTo>
                  <a:lnTo>
                    <a:pt x="0" y="72"/>
                  </a:lnTo>
                  <a:lnTo>
                    <a:pt x="0" y="72"/>
                  </a:lnTo>
                  <a:lnTo>
                    <a:pt x="0" y="72"/>
                  </a:lnTo>
                  <a:lnTo>
                    <a:pt x="0" y="48"/>
                  </a:lnTo>
                  <a:lnTo>
                    <a:pt x="0" y="48"/>
                  </a:lnTo>
                  <a:lnTo>
                    <a:pt x="0" y="72"/>
                  </a:lnTo>
                  <a:lnTo>
                    <a:pt x="0" y="72"/>
                  </a:lnTo>
                  <a:lnTo>
                    <a:pt x="0" y="60"/>
                  </a:lnTo>
                  <a:lnTo>
                    <a:pt x="0" y="60"/>
                  </a:lnTo>
                  <a:lnTo>
                    <a:pt x="0" y="60"/>
                  </a:lnTo>
                  <a:lnTo>
                    <a:pt x="0" y="60"/>
                  </a:lnTo>
                  <a:lnTo>
                    <a:pt x="0" y="60"/>
                  </a:lnTo>
                  <a:lnTo>
                    <a:pt x="0" y="60"/>
                  </a:lnTo>
                  <a:lnTo>
                    <a:pt x="0" y="36"/>
                  </a:lnTo>
                  <a:lnTo>
                    <a:pt x="0" y="36"/>
                  </a:lnTo>
                  <a:lnTo>
                    <a:pt x="0" y="36"/>
                  </a:lnTo>
                  <a:lnTo>
                    <a:pt x="0" y="36"/>
                  </a:lnTo>
                  <a:lnTo>
                    <a:pt x="0" y="25"/>
                  </a:lnTo>
                  <a:lnTo>
                    <a:pt x="0" y="25"/>
                  </a:lnTo>
                  <a:lnTo>
                    <a:pt x="0" y="36"/>
                  </a:lnTo>
                  <a:lnTo>
                    <a:pt x="0" y="36"/>
                  </a:lnTo>
                  <a:lnTo>
                    <a:pt x="0" y="25"/>
                  </a:lnTo>
                  <a:lnTo>
                    <a:pt x="0" y="25"/>
                  </a:lnTo>
                  <a:lnTo>
                    <a:pt x="0" y="36"/>
                  </a:lnTo>
                  <a:lnTo>
                    <a:pt x="0" y="36"/>
                  </a:lnTo>
                  <a:lnTo>
                    <a:pt x="0" y="36"/>
                  </a:lnTo>
                  <a:lnTo>
                    <a:pt x="0" y="36"/>
                  </a:lnTo>
                  <a:lnTo>
                    <a:pt x="0" y="36"/>
                  </a:lnTo>
                  <a:lnTo>
                    <a:pt x="0" y="36"/>
                  </a:lnTo>
                  <a:lnTo>
                    <a:pt x="0" y="48"/>
                  </a:lnTo>
                  <a:lnTo>
                    <a:pt x="0" y="48"/>
                  </a:lnTo>
                  <a:lnTo>
                    <a:pt x="0" y="60"/>
                  </a:lnTo>
                  <a:lnTo>
                    <a:pt x="0" y="60"/>
                  </a:lnTo>
                  <a:lnTo>
                    <a:pt x="0" y="60"/>
                  </a:lnTo>
                  <a:lnTo>
                    <a:pt x="0" y="60"/>
                  </a:lnTo>
                  <a:lnTo>
                    <a:pt x="0" y="60"/>
                  </a:lnTo>
                  <a:lnTo>
                    <a:pt x="0" y="60"/>
                  </a:lnTo>
                  <a:lnTo>
                    <a:pt x="0" y="48"/>
                  </a:lnTo>
                  <a:lnTo>
                    <a:pt x="0" y="48"/>
                  </a:lnTo>
                  <a:lnTo>
                    <a:pt x="0" y="48"/>
                  </a:lnTo>
                  <a:lnTo>
                    <a:pt x="0" y="48"/>
                  </a:lnTo>
                  <a:lnTo>
                    <a:pt x="0" y="48"/>
                  </a:lnTo>
                  <a:lnTo>
                    <a:pt x="0" y="48"/>
                  </a:lnTo>
                  <a:lnTo>
                    <a:pt x="0" y="36"/>
                  </a:lnTo>
                  <a:lnTo>
                    <a:pt x="0" y="36"/>
                  </a:lnTo>
                  <a:lnTo>
                    <a:pt x="0" y="36"/>
                  </a:lnTo>
                  <a:lnTo>
                    <a:pt x="0" y="36"/>
                  </a:lnTo>
                  <a:lnTo>
                    <a:pt x="0" y="36"/>
                  </a:lnTo>
                  <a:lnTo>
                    <a:pt x="0" y="36"/>
                  </a:lnTo>
                  <a:lnTo>
                    <a:pt x="0" y="36"/>
                  </a:lnTo>
                  <a:lnTo>
                    <a:pt x="0" y="36"/>
                  </a:lnTo>
                  <a:lnTo>
                    <a:pt x="0" y="48"/>
                  </a:lnTo>
                  <a:lnTo>
                    <a:pt x="0" y="48"/>
                  </a:lnTo>
                  <a:lnTo>
                    <a:pt x="0" y="48"/>
                  </a:lnTo>
                  <a:lnTo>
                    <a:pt x="0" y="48"/>
                  </a:lnTo>
                  <a:lnTo>
                    <a:pt x="0" y="48"/>
                  </a:lnTo>
                  <a:lnTo>
                    <a:pt x="0" y="48"/>
                  </a:lnTo>
                  <a:lnTo>
                    <a:pt x="0" y="36"/>
                  </a:lnTo>
                  <a:lnTo>
                    <a:pt x="0" y="36"/>
                  </a:lnTo>
                  <a:lnTo>
                    <a:pt x="0" y="1"/>
                  </a:lnTo>
                  <a:lnTo>
                    <a:pt x="0" y="1"/>
                  </a:lnTo>
                  <a:lnTo>
                    <a:pt x="0" y="1"/>
                  </a:lnTo>
                  <a:lnTo>
                    <a:pt x="0" y="1"/>
                  </a:lnTo>
                  <a:lnTo>
                    <a:pt x="0" y="1"/>
                  </a:lnTo>
                  <a:lnTo>
                    <a:pt x="0" y="1"/>
                  </a:lnTo>
                  <a:lnTo>
                    <a:pt x="0" y="1"/>
                  </a:lnTo>
                  <a:lnTo>
                    <a:pt x="0" y="1"/>
                  </a:lnTo>
                  <a:lnTo>
                    <a:pt x="0" y="1"/>
                  </a:lnTo>
                  <a:lnTo>
                    <a:pt x="0" y="1"/>
                  </a:lnTo>
                  <a:lnTo>
                    <a:pt x="0" y="1"/>
                  </a:lnTo>
                  <a:lnTo>
                    <a:pt x="0" y="1"/>
                  </a:lnTo>
                  <a:lnTo>
                    <a:pt x="0" y="1"/>
                  </a:lnTo>
                  <a:lnTo>
                    <a:pt x="0" y="1"/>
                  </a:lnTo>
                  <a:lnTo>
                    <a:pt x="0" y="13"/>
                  </a:lnTo>
                  <a:lnTo>
                    <a:pt x="0" y="13"/>
                  </a:lnTo>
                  <a:lnTo>
                    <a:pt x="0" y="13"/>
                  </a:lnTo>
                  <a:lnTo>
                    <a:pt x="0" y="13"/>
                  </a:lnTo>
                  <a:lnTo>
                    <a:pt x="0" y="13"/>
                  </a:lnTo>
                  <a:lnTo>
                    <a:pt x="0" y="13"/>
                  </a:lnTo>
                  <a:lnTo>
                    <a:pt x="0" y="13"/>
                  </a:lnTo>
                  <a:lnTo>
                    <a:pt x="0" y="13"/>
                  </a:lnTo>
                  <a:lnTo>
                    <a:pt x="0" y="13"/>
                  </a:lnTo>
                  <a:lnTo>
                    <a:pt x="0" y="13"/>
                  </a:lnTo>
                  <a:lnTo>
                    <a:pt x="0" y="13"/>
                  </a:lnTo>
                  <a:lnTo>
                    <a:pt x="0" y="13"/>
                  </a:lnTo>
                  <a:lnTo>
                    <a:pt x="0" y="13"/>
                  </a:lnTo>
                  <a:lnTo>
                    <a:pt x="0" y="13"/>
                  </a:lnTo>
                  <a:lnTo>
                    <a:pt x="0" y="13"/>
                  </a:lnTo>
                  <a:lnTo>
                    <a:pt x="0" y="13"/>
                  </a:lnTo>
                  <a:lnTo>
                    <a:pt x="0" y="13"/>
                  </a:lnTo>
                  <a:lnTo>
                    <a:pt x="0" y="13"/>
                  </a:lnTo>
                  <a:lnTo>
                    <a:pt x="0" y="13"/>
                  </a:lnTo>
                  <a:lnTo>
                    <a:pt x="0" y="13"/>
                  </a:lnTo>
                  <a:lnTo>
                    <a:pt x="0" y="1"/>
                  </a:lnTo>
                  <a:lnTo>
                    <a:pt x="0" y="1"/>
                  </a:lnTo>
                  <a:lnTo>
                    <a:pt x="0" y="1"/>
                  </a:lnTo>
                  <a:close/>
                </a:path>
              </a:pathLst>
            </a:custGeom>
            <a:solidFill>
              <a:srgbClr val="4A352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8" name="Google Shape;5278;p43"/>
            <p:cNvSpPr/>
            <p:nvPr/>
          </p:nvSpPr>
          <p:spPr>
            <a:xfrm>
              <a:off x="4136901" y="4720759"/>
              <a:ext cx="75077" cy="81117"/>
            </a:xfrm>
            <a:custGeom>
              <a:avLst/>
              <a:gdLst/>
              <a:ahLst/>
              <a:cxnLst/>
              <a:rect l="l" t="t" r="r" b="b"/>
              <a:pathLst>
                <a:path w="1480" h="1599" extrusionOk="0">
                  <a:moveTo>
                    <a:pt x="408" y="4"/>
                  </a:moveTo>
                  <a:cubicBezTo>
                    <a:pt x="408" y="4"/>
                    <a:pt x="408" y="16"/>
                    <a:pt x="408" y="28"/>
                  </a:cubicBezTo>
                  <a:cubicBezTo>
                    <a:pt x="408" y="28"/>
                    <a:pt x="419" y="17"/>
                    <a:pt x="420" y="16"/>
                  </a:cubicBezTo>
                  <a:lnTo>
                    <a:pt x="420" y="16"/>
                  </a:lnTo>
                  <a:cubicBezTo>
                    <a:pt x="417" y="18"/>
                    <a:pt x="415" y="19"/>
                    <a:pt x="414" y="19"/>
                  </a:cubicBezTo>
                  <a:cubicBezTo>
                    <a:pt x="408" y="19"/>
                    <a:pt x="408" y="4"/>
                    <a:pt x="408" y="4"/>
                  </a:cubicBezTo>
                  <a:close/>
                  <a:moveTo>
                    <a:pt x="848" y="28"/>
                  </a:moveTo>
                  <a:cubicBezTo>
                    <a:pt x="848" y="32"/>
                    <a:pt x="850" y="33"/>
                    <a:pt x="851" y="33"/>
                  </a:cubicBezTo>
                  <a:cubicBezTo>
                    <a:pt x="855" y="33"/>
                    <a:pt x="860" y="28"/>
                    <a:pt x="860" y="28"/>
                  </a:cubicBezTo>
                  <a:close/>
                  <a:moveTo>
                    <a:pt x="336" y="40"/>
                  </a:moveTo>
                  <a:cubicBezTo>
                    <a:pt x="336" y="40"/>
                    <a:pt x="343" y="47"/>
                    <a:pt x="341" y="50"/>
                  </a:cubicBezTo>
                  <a:lnTo>
                    <a:pt x="341" y="50"/>
                  </a:lnTo>
                  <a:cubicBezTo>
                    <a:pt x="341" y="48"/>
                    <a:pt x="339" y="46"/>
                    <a:pt x="336" y="40"/>
                  </a:cubicBezTo>
                  <a:close/>
                  <a:moveTo>
                    <a:pt x="323" y="64"/>
                  </a:moveTo>
                  <a:cubicBezTo>
                    <a:pt x="319" y="64"/>
                    <a:pt x="319" y="67"/>
                    <a:pt x="319" y="69"/>
                  </a:cubicBezTo>
                  <a:lnTo>
                    <a:pt x="319" y="69"/>
                  </a:lnTo>
                  <a:cubicBezTo>
                    <a:pt x="321" y="67"/>
                    <a:pt x="322" y="65"/>
                    <a:pt x="323" y="64"/>
                  </a:cubicBezTo>
                  <a:close/>
                  <a:moveTo>
                    <a:pt x="301" y="52"/>
                  </a:moveTo>
                  <a:cubicBezTo>
                    <a:pt x="301" y="64"/>
                    <a:pt x="301" y="64"/>
                    <a:pt x="301" y="76"/>
                  </a:cubicBezTo>
                  <a:lnTo>
                    <a:pt x="313" y="76"/>
                  </a:lnTo>
                  <a:cubicBezTo>
                    <a:pt x="301" y="76"/>
                    <a:pt x="301" y="64"/>
                    <a:pt x="301" y="52"/>
                  </a:cubicBezTo>
                  <a:close/>
                  <a:moveTo>
                    <a:pt x="319" y="69"/>
                  </a:moveTo>
                  <a:cubicBezTo>
                    <a:pt x="317" y="71"/>
                    <a:pt x="315" y="73"/>
                    <a:pt x="313" y="76"/>
                  </a:cubicBezTo>
                  <a:cubicBezTo>
                    <a:pt x="319" y="76"/>
                    <a:pt x="319" y="73"/>
                    <a:pt x="319" y="69"/>
                  </a:cubicBezTo>
                  <a:close/>
                  <a:moveTo>
                    <a:pt x="289" y="76"/>
                  </a:moveTo>
                  <a:cubicBezTo>
                    <a:pt x="297" y="76"/>
                    <a:pt x="299" y="81"/>
                    <a:pt x="300" y="81"/>
                  </a:cubicBezTo>
                  <a:cubicBezTo>
                    <a:pt x="301" y="81"/>
                    <a:pt x="301" y="80"/>
                    <a:pt x="301" y="76"/>
                  </a:cubicBezTo>
                  <a:close/>
                  <a:moveTo>
                    <a:pt x="472" y="1"/>
                  </a:moveTo>
                  <a:cubicBezTo>
                    <a:pt x="471" y="1"/>
                    <a:pt x="470" y="2"/>
                    <a:pt x="467" y="4"/>
                  </a:cubicBezTo>
                  <a:cubicBezTo>
                    <a:pt x="467" y="16"/>
                    <a:pt x="455" y="28"/>
                    <a:pt x="455" y="28"/>
                  </a:cubicBezTo>
                  <a:lnTo>
                    <a:pt x="455" y="16"/>
                  </a:lnTo>
                  <a:lnTo>
                    <a:pt x="444" y="16"/>
                  </a:lnTo>
                  <a:cubicBezTo>
                    <a:pt x="444" y="16"/>
                    <a:pt x="444" y="4"/>
                    <a:pt x="444" y="4"/>
                  </a:cubicBezTo>
                  <a:cubicBezTo>
                    <a:pt x="432" y="4"/>
                    <a:pt x="444" y="16"/>
                    <a:pt x="444" y="16"/>
                  </a:cubicBezTo>
                  <a:cubicBezTo>
                    <a:pt x="436" y="16"/>
                    <a:pt x="433" y="11"/>
                    <a:pt x="432" y="11"/>
                  </a:cubicBezTo>
                  <a:cubicBezTo>
                    <a:pt x="432" y="11"/>
                    <a:pt x="432" y="12"/>
                    <a:pt x="432" y="16"/>
                  </a:cubicBezTo>
                  <a:cubicBezTo>
                    <a:pt x="432" y="20"/>
                    <a:pt x="432" y="25"/>
                    <a:pt x="432" y="28"/>
                  </a:cubicBezTo>
                  <a:cubicBezTo>
                    <a:pt x="432" y="16"/>
                    <a:pt x="432" y="16"/>
                    <a:pt x="420" y="16"/>
                  </a:cubicBezTo>
                  <a:lnTo>
                    <a:pt x="420" y="28"/>
                  </a:lnTo>
                  <a:lnTo>
                    <a:pt x="396" y="28"/>
                  </a:lnTo>
                  <a:cubicBezTo>
                    <a:pt x="396" y="28"/>
                    <a:pt x="396" y="40"/>
                    <a:pt x="396" y="40"/>
                  </a:cubicBezTo>
                  <a:cubicBezTo>
                    <a:pt x="384" y="28"/>
                    <a:pt x="396" y="28"/>
                    <a:pt x="396" y="28"/>
                  </a:cubicBezTo>
                  <a:cubicBezTo>
                    <a:pt x="384" y="28"/>
                    <a:pt x="384" y="16"/>
                    <a:pt x="384" y="16"/>
                  </a:cubicBezTo>
                  <a:cubicBezTo>
                    <a:pt x="384" y="28"/>
                    <a:pt x="384" y="40"/>
                    <a:pt x="384" y="52"/>
                  </a:cubicBezTo>
                  <a:cubicBezTo>
                    <a:pt x="372" y="40"/>
                    <a:pt x="360" y="16"/>
                    <a:pt x="360" y="16"/>
                  </a:cubicBezTo>
                  <a:lnTo>
                    <a:pt x="360" y="16"/>
                  </a:lnTo>
                  <a:cubicBezTo>
                    <a:pt x="360" y="28"/>
                    <a:pt x="372" y="52"/>
                    <a:pt x="360" y="52"/>
                  </a:cubicBezTo>
                  <a:cubicBezTo>
                    <a:pt x="347" y="52"/>
                    <a:pt x="341" y="44"/>
                    <a:pt x="338" y="40"/>
                  </a:cubicBezTo>
                  <a:lnTo>
                    <a:pt x="338" y="40"/>
                  </a:lnTo>
                  <a:cubicBezTo>
                    <a:pt x="344" y="39"/>
                    <a:pt x="341" y="35"/>
                    <a:pt x="339" y="35"/>
                  </a:cubicBezTo>
                  <a:lnTo>
                    <a:pt x="339" y="35"/>
                  </a:lnTo>
                  <a:cubicBezTo>
                    <a:pt x="338" y="35"/>
                    <a:pt x="337" y="35"/>
                    <a:pt x="337" y="37"/>
                  </a:cubicBezTo>
                  <a:lnTo>
                    <a:pt x="337" y="37"/>
                  </a:lnTo>
                  <a:cubicBezTo>
                    <a:pt x="337" y="37"/>
                    <a:pt x="337" y="36"/>
                    <a:pt x="337" y="36"/>
                  </a:cubicBezTo>
                  <a:cubicBezTo>
                    <a:pt x="336" y="36"/>
                    <a:pt x="336" y="37"/>
                    <a:pt x="336" y="40"/>
                  </a:cubicBezTo>
                  <a:lnTo>
                    <a:pt x="336" y="52"/>
                  </a:lnTo>
                  <a:cubicBezTo>
                    <a:pt x="339" y="52"/>
                    <a:pt x="341" y="51"/>
                    <a:pt x="341" y="50"/>
                  </a:cubicBezTo>
                  <a:lnTo>
                    <a:pt x="341" y="50"/>
                  </a:lnTo>
                  <a:cubicBezTo>
                    <a:pt x="342" y="52"/>
                    <a:pt x="342" y="52"/>
                    <a:pt x="341" y="52"/>
                  </a:cubicBezTo>
                  <a:cubicBezTo>
                    <a:pt x="339" y="52"/>
                    <a:pt x="336" y="52"/>
                    <a:pt x="336" y="64"/>
                  </a:cubicBezTo>
                  <a:lnTo>
                    <a:pt x="336" y="52"/>
                  </a:lnTo>
                  <a:lnTo>
                    <a:pt x="324" y="52"/>
                  </a:lnTo>
                  <a:cubicBezTo>
                    <a:pt x="324" y="58"/>
                    <a:pt x="324" y="61"/>
                    <a:pt x="323" y="64"/>
                  </a:cubicBezTo>
                  <a:lnTo>
                    <a:pt x="323" y="64"/>
                  </a:lnTo>
                  <a:cubicBezTo>
                    <a:pt x="323" y="64"/>
                    <a:pt x="324" y="64"/>
                    <a:pt x="324" y="64"/>
                  </a:cubicBezTo>
                  <a:cubicBezTo>
                    <a:pt x="324" y="64"/>
                    <a:pt x="336" y="76"/>
                    <a:pt x="336" y="76"/>
                  </a:cubicBezTo>
                  <a:cubicBezTo>
                    <a:pt x="348" y="64"/>
                    <a:pt x="348" y="64"/>
                    <a:pt x="348" y="64"/>
                  </a:cubicBezTo>
                  <a:lnTo>
                    <a:pt x="396" y="64"/>
                  </a:lnTo>
                  <a:cubicBezTo>
                    <a:pt x="408" y="64"/>
                    <a:pt x="396" y="52"/>
                    <a:pt x="408" y="52"/>
                  </a:cubicBezTo>
                  <a:cubicBezTo>
                    <a:pt x="412" y="48"/>
                    <a:pt x="413" y="46"/>
                    <a:pt x="414" y="46"/>
                  </a:cubicBezTo>
                  <a:lnTo>
                    <a:pt x="414" y="46"/>
                  </a:lnTo>
                  <a:cubicBezTo>
                    <a:pt x="414" y="46"/>
                    <a:pt x="412" y="52"/>
                    <a:pt x="420" y="52"/>
                  </a:cubicBezTo>
                  <a:cubicBezTo>
                    <a:pt x="424" y="56"/>
                    <a:pt x="425" y="57"/>
                    <a:pt x="425" y="57"/>
                  </a:cubicBezTo>
                  <a:cubicBezTo>
                    <a:pt x="426" y="57"/>
                    <a:pt x="424" y="52"/>
                    <a:pt x="432" y="52"/>
                  </a:cubicBezTo>
                  <a:lnTo>
                    <a:pt x="444" y="52"/>
                  </a:lnTo>
                  <a:cubicBezTo>
                    <a:pt x="444" y="58"/>
                    <a:pt x="444" y="61"/>
                    <a:pt x="445" y="61"/>
                  </a:cubicBezTo>
                  <a:cubicBezTo>
                    <a:pt x="447" y="61"/>
                    <a:pt x="449" y="58"/>
                    <a:pt x="455" y="52"/>
                  </a:cubicBezTo>
                  <a:cubicBezTo>
                    <a:pt x="455" y="52"/>
                    <a:pt x="444" y="52"/>
                    <a:pt x="455" y="40"/>
                  </a:cubicBezTo>
                  <a:cubicBezTo>
                    <a:pt x="455" y="40"/>
                    <a:pt x="467" y="52"/>
                    <a:pt x="467" y="52"/>
                  </a:cubicBezTo>
                  <a:cubicBezTo>
                    <a:pt x="467" y="64"/>
                    <a:pt x="467" y="64"/>
                    <a:pt x="467" y="76"/>
                  </a:cubicBezTo>
                  <a:cubicBezTo>
                    <a:pt x="467" y="64"/>
                    <a:pt x="467" y="64"/>
                    <a:pt x="479" y="52"/>
                  </a:cubicBezTo>
                  <a:cubicBezTo>
                    <a:pt x="489" y="52"/>
                    <a:pt x="491" y="67"/>
                    <a:pt x="491" y="67"/>
                  </a:cubicBezTo>
                  <a:cubicBezTo>
                    <a:pt x="491" y="67"/>
                    <a:pt x="491" y="66"/>
                    <a:pt x="491" y="64"/>
                  </a:cubicBezTo>
                  <a:lnTo>
                    <a:pt x="491" y="52"/>
                  </a:lnTo>
                  <a:lnTo>
                    <a:pt x="503" y="52"/>
                  </a:lnTo>
                  <a:cubicBezTo>
                    <a:pt x="503" y="52"/>
                    <a:pt x="491" y="87"/>
                    <a:pt x="503" y="87"/>
                  </a:cubicBezTo>
                  <a:cubicBezTo>
                    <a:pt x="503" y="76"/>
                    <a:pt x="515" y="76"/>
                    <a:pt x="503" y="64"/>
                  </a:cubicBezTo>
                  <a:cubicBezTo>
                    <a:pt x="503" y="52"/>
                    <a:pt x="515" y="52"/>
                    <a:pt x="527" y="52"/>
                  </a:cubicBezTo>
                  <a:cubicBezTo>
                    <a:pt x="539" y="52"/>
                    <a:pt x="515" y="76"/>
                    <a:pt x="527" y="76"/>
                  </a:cubicBezTo>
                  <a:lnTo>
                    <a:pt x="551" y="76"/>
                  </a:lnTo>
                  <a:cubicBezTo>
                    <a:pt x="532" y="76"/>
                    <a:pt x="535" y="60"/>
                    <a:pt x="544" y="60"/>
                  </a:cubicBezTo>
                  <a:cubicBezTo>
                    <a:pt x="546" y="60"/>
                    <a:pt x="548" y="61"/>
                    <a:pt x="551" y="64"/>
                  </a:cubicBezTo>
                  <a:lnTo>
                    <a:pt x="563" y="64"/>
                  </a:lnTo>
                  <a:lnTo>
                    <a:pt x="563" y="52"/>
                  </a:lnTo>
                  <a:cubicBezTo>
                    <a:pt x="551" y="52"/>
                    <a:pt x="551" y="40"/>
                    <a:pt x="539" y="40"/>
                  </a:cubicBezTo>
                  <a:lnTo>
                    <a:pt x="527" y="40"/>
                  </a:lnTo>
                  <a:cubicBezTo>
                    <a:pt x="515" y="40"/>
                    <a:pt x="515" y="40"/>
                    <a:pt x="515" y="28"/>
                  </a:cubicBezTo>
                  <a:cubicBezTo>
                    <a:pt x="515" y="28"/>
                    <a:pt x="510" y="33"/>
                    <a:pt x="506" y="33"/>
                  </a:cubicBezTo>
                  <a:cubicBezTo>
                    <a:pt x="504" y="33"/>
                    <a:pt x="503" y="32"/>
                    <a:pt x="503" y="28"/>
                  </a:cubicBezTo>
                  <a:cubicBezTo>
                    <a:pt x="503" y="16"/>
                    <a:pt x="503" y="16"/>
                    <a:pt x="503" y="4"/>
                  </a:cubicBezTo>
                  <a:cubicBezTo>
                    <a:pt x="491" y="4"/>
                    <a:pt x="491" y="28"/>
                    <a:pt x="491" y="28"/>
                  </a:cubicBezTo>
                  <a:lnTo>
                    <a:pt x="491" y="16"/>
                  </a:lnTo>
                  <a:cubicBezTo>
                    <a:pt x="491" y="20"/>
                    <a:pt x="490" y="21"/>
                    <a:pt x="488" y="21"/>
                  </a:cubicBezTo>
                  <a:cubicBezTo>
                    <a:pt x="485" y="21"/>
                    <a:pt x="479" y="16"/>
                    <a:pt x="479" y="16"/>
                  </a:cubicBezTo>
                  <a:lnTo>
                    <a:pt x="467" y="16"/>
                  </a:lnTo>
                  <a:cubicBezTo>
                    <a:pt x="467" y="16"/>
                    <a:pt x="475" y="1"/>
                    <a:pt x="472" y="1"/>
                  </a:cubicBezTo>
                  <a:close/>
                  <a:moveTo>
                    <a:pt x="265" y="76"/>
                  </a:moveTo>
                  <a:cubicBezTo>
                    <a:pt x="265" y="76"/>
                    <a:pt x="273" y="84"/>
                    <a:pt x="279" y="91"/>
                  </a:cubicBezTo>
                  <a:lnTo>
                    <a:pt x="279" y="91"/>
                  </a:lnTo>
                  <a:cubicBezTo>
                    <a:pt x="283" y="86"/>
                    <a:pt x="289" y="84"/>
                    <a:pt x="289" y="76"/>
                  </a:cubicBezTo>
                  <a:lnTo>
                    <a:pt x="289" y="76"/>
                  </a:lnTo>
                  <a:cubicBezTo>
                    <a:pt x="289" y="80"/>
                    <a:pt x="286" y="81"/>
                    <a:pt x="283" y="81"/>
                  </a:cubicBezTo>
                  <a:cubicBezTo>
                    <a:pt x="276" y="81"/>
                    <a:pt x="265" y="76"/>
                    <a:pt x="265" y="76"/>
                  </a:cubicBezTo>
                  <a:close/>
                  <a:moveTo>
                    <a:pt x="607" y="88"/>
                  </a:moveTo>
                  <a:cubicBezTo>
                    <a:pt x="602" y="90"/>
                    <a:pt x="608" y="97"/>
                    <a:pt x="610" y="99"/>
                  </a:cubicBezTo>
                  <a:lnTo>
                    <a:pt x="610" y="99"/>
                  </a:lnTo>
                  <a:cubicBezTo>
                    <a:pt x="609" y="96"/>
                    <a:pt x="608" y="91"/>
                    <a:pt x="607" y="88"/>
                  </a:cubicBezTo>
                  <a:close/>
                  <a:moveTo>
                    <a:pt x="231" y="96"/>
                  </a:moveTo>
                  <a:cubicBezTo>
                    <a:pt x="230" y="96"/>
                    <a:pt x="229" y="97"/>
                    <a:pt x="229" y="99"/>
                  </a:cubicBezTo>
                  <a:cubicBezTo>
                    <a:pt x="229" y="99"/>
                    <a:pt x="229" y="99"/>
                    <a:pt x="229" y="99"/>
                  </a:cubicBezTo>
                  <a:lnTo>
                    <a:pt x="229" y="99"/>
                  </a:lnTo>
                  <a:cubicBezTo>
                    <a:pt x="229" y="99"/>
                    <a:pt x="232" y="99"/>
                    <a:pt x="236" y="100"/>
                  </a:cubicBezTo>
                  <a:lnTo>
                    <a:pt x="236" y="100"/>
                  </a:lnTo>
                  <a:cubicBezTo>
                    <a:pt x="233" y="98"/>
                    <a:pt x="232" y="96"/>
                    <a:pt x="231" y="96"/>
                  </a:cubicBezTo>
                  <a:close/>
                  <a:moveTo>
                    <a:pt x="610" y="99"/>
                  </a:moveTo>
                  <a:cubicBezTo>
                    <a:pt x="610" y="101"/>
                    <a:pt x="610" y="102"/>
                    <a:pt x="610" y="102"/>
                  </a:cubicBezTo>
                  <a:cubicBezTo>
                    <a:pt x="610" y="102"/>
                    <a:pt x="610" y="101"/>
                    <a:pt x="610" y="99"/>
                  </a:cubicBezTo>
                  <a:cubicBezTo>
                    <a:pt x="610" y="99"/>
                    <a:pt x="610" y="99"/>
                    <a:pt x="610" y="99"/>
                  </a:cubicBezTo>
                  <a:close/>
                  <a:moveTo>
                    <a:pt x="265" y="87"/>
                  </a:moveTo>
                  <a:cubicBezTo>
                    <a:pt x="265" y="87"/>
                    <a:pt x="265" y="87"/>
                    <a:pt x="265" y="99"/>
                  </a:cubicBezTo>
                  <a:lnTo>
                    <a:pt x="277" y="99"/>
                  </a:lnTo>
                  <a:cubicBezTo>
                    <a:pt x="265" y="99"/>
                    <a:pt x="265" y="87"/>
                    <a:pt x="265" y="87"/>
                  </a:cubicBezTo>
                  <a:lnTo>
                    <a:pt x="265" y="87"/>
                  </a:lnTo>
                  <a:lnTo>
                    <a:pt x="277" y="99"/>
                  </a:lnTo>
                  <a:cubicBezTo>
                    <a:pt x="279" y="102"/>
                    <a:pt x="281" y="103"/>
                    <a:pt x="281" y="103"/>
                  </a:cubicBezTo>
                  <a:cubicBezTo>
                    <a:pt x="282" y="103"/>
                    <a:pt x="282" y="102"/>
                    <a:pt x="282" y="101"/>
                  </a:cubicBezTo>
                  <a:lnTo>
                    <a:pt x="282" y="101"/>
                  </a:lnTo>
                  <a:cubicBezTo>
                    <a:pt x="283" y="102"/>
                    <a:pt x="283" y="102"/>
                    <a:pt x="284" y="102"/>
                  </a:cubicBezTo>
                  <a:cubicBezTo>
                    <a:pt x="287" y="102"/>
                    <a:pt x="284" y="97"/>
                    <a:pt x="279" y="91"/>
                  </a:cubicBezTo>
                  <a:lnTo>
                    <a:pt x="279" y="91"/>
                  </a:lnTo>
                  <a:cubicBezTo>
                    <a:pt x="279" y="92"/>
                    <a:pt x="278" y="94"/>
                    <a:pt x="278" y="95"/>
                  </a:cubicBezTo>
                  <a:lnTo>
                    <a:pt x="278" y="95"/>
                  </a:lnTo>
                  <a:cubicBezTo>
                    <a:pt x="274" y="91"/>
                    <a:pt x="270" y="87"/>
                    <a:pt x="265" y="87"/>
                  </a:cubicBezTo>
                  <a:close/>
                  <a:moveTo>
                    <a:pt x="253" y="99"/>
                  </a:moveTo>
                  <a:cubicBezTo>
                    <a:pt x="248" y="99"/>
                    <a:pt x="247" y="101"/>
                    <a:pt x="248" y="103"/>
                  </a:cubicBezTo>
                  <a:lnTo>
                    <a:pt x="248" y="103"/>
                  </a:lnTo>
                  <a:cubicBezTo>
                    <a:pt x="244" y="101"/>
                    <a:pt x="239" y="100"/>
                    <a:pt x="236" y="100"/>
                  </a:cubicBezTo>
                  <a:lnTo>
                    <a:pt x="236" y="100"/>
                  </a:lnTo>
                  <a:cubicBezTo>
                    <a:pt x="240" y="104"/>
                    <a:pt x="247" y="111"/>
                    <a:pt x="253" y="111"/>
                  </a:cubicBezTo>
                  <a:cubicBezTo>
                    <a:pt x="265" y="111"/>
                    <a:pt x="265" y="99"/>
                    <a:pt x="265" y="99"/>
                  </a:cubicBezTo>
                  <a:close/>
                  <a:moveTo>
                    <a:pt x="253" y="111"/>
                  </a:moveTo>
                  <a:cubicBezTo>
                    <a:pt x="257" y="115"/>
                    <a:pt x="260" y="117"/>
                    <a:pt x="261" y="117"/>
                  </a:cubicBezTo>
                  <a:cubicBezTo>
                    <a:pt x="264" y="117"/>
                    <a:pt x="261" y="111"/>
                    <a:pt x="253" y="111"/>
                  </a:cubicBezTo>
                  <a:close/>
                  <a:moveTo>
                    <a:pt x="229" y="99"/>
                  </a:moveTo>
                  <a:lnTo>
                    <a:pt x="229" y="99"/>
                  </a:lnTo>
                  <a:cubicBezTo>
                    <a:pt x="229" y="99"/>
                    <a:pt x="238" y="116"/>
                    <a:pt x="240" y="121"/>
                  </a:cubicBezTo>
                  <a:lnTo>
                    <a:pt x="240" y="121"/>
                  </a:lnTo>
                  <a:cubicBezTo>
                    <a:pt x="248" y="118"/>
                    <a:pt x="238" y="109"/>
                    <a:pt x="229" y="99"/>
                  </a:cubicBezTo>
                  <a:close/>
                  <a:moveTo>
                    <a:pt x="705" y="108"/>
                  </a:moveTo>
                  <a:cubicBezTo>
                    <a:pt x="704" y="112"/>
                    <a:pt x="702" y="115"/>
                    <a:pt x="694" y="123"/>
                  </a:cubicBezTo>
                  <a:lnTo>
                    <a:pt x="705" y="111"/>
                  </a:lnTo>
                  <a:cubicBezTo>
                    <a:pt x="705" y="110"/>
                    <a:pt x="705" y="109"/>
                    <a:pt x="705" y="108"/>
                  </a:cubicBezTo>
                  <a:close/>
                  <a:moveTo>
                    <a:pt x="705" y="111"/>
                  </a:moveTo>
                  <a:cubicBezTo>
                    <a:pt x="705" y="116"/>
                    <a:pt x="705" y="120"/>
                    <a:pt x="705" y="123"/>
                  </a:cubicBezTo>
                  <a:cubicBezTo>
                    <a:pt x="717" y="111"/>
                    <a:pt x="717" y="111"/>
                    <a:pt x="729" y="111"/>
                  </a:cubicBezTo>
                  <a:close/>
                  <a:moveTo>
                    <a:pt x="979" y="111"/>
                  </a:moveTo>
                  <a:cubicBezTo>
                    <a:pt x="991" y="111"/>
                    <a:pt x="979" y="111"/>
                    <a:pt x="991" y="123"/>
                  </a:cubicBezTo>
                  <a:cubicBezTo>
                    <a:pt x="1003" y="123"/>
                    <a:pt x="1003" y="111"/>
                    <a:pt x="1003" y="111"/>
                  </a:cubicBezTo>
                  <a:close/>
                  <a:moveTo>
                    <a:pt x="801" y="123"/>
                  </a:moveTo>
                  <a:cubicBezTo>
                    <a:pt x="801" y="123"/>
                    <a:pt x="801" y="123"/>
                    <a:pt x="801" y="123"/>
                  </a:cubicBezTo>
                  <a:lnTo>
                    <a:pt x="801" y="123"/>
                  </a:lnTo>
                  <a:close/>
                  <a:moveTo>
                    <a:pt x="240" y="121"/>
                  </a:moveTo>
                  <a:lnTo>
                    <a:pt x="240" y="121"/>
                  </a:lnTo>
                  <a:cubicBezTo>
                    <a:pt x="238" y="123"/>
                    <a:pt x="235" y="123"/>
                    <a:pt x="229" y="123"/>
                  </a:cubicBezTo>
                  <a:lnTo>
                    <a:pt x="229" y="135"/>
                  </a:lnTo>
                  <a:lnTo>
                    <a:pt x="241" y="123"/>
                  </a:lnTo>
                  <a:cubicBezTo>
                    <a:pt x="241" y="123"/>
                    <a:pt x="241" y="123"/>
                    <a:pt x="240" y="121"/>
                  </a:cubicBezTo>
                  <a:close/>
                  <a:moveTo>
                    <a:pt x="607" y="58"/>
                  </a:moveTo>
                  <a:cubicBezTo>
                    <a:pt x="604" y="58"/>
                    <a:pt x="598" y="64"/>
                    <a:pt x="598" y="64"/>
                  </a:cubicBezTo>
                  <a:lnTo>
                    <a:pt x="586" y="64"/>
                  </a:lnTo>
                  <a:cubicBezTo>
                    <a:pt x="598" y="64"/>
                    <a:pt x="586" y="76"/>
                    <a:pt x="586" y="87"/>
                  </a:cubicBezTo>
                  <a:cubicBezTo>
                    <a:pt x="586" y="93"/>
                    <a:pt x="583" y="96"/>
                    <a:pt x="583" y="96"/>
                  </a:cubicBezTo>
                  <a:cubicBezTo>
                    <a:pt x="583" y="96"/>
                    <a:pt x="586" y="93"/>
                    <a:pt x="598" y="87"/>
                  </a:cubicBezTo>
                  <a:cubicBezTo>
                    <a:pt x="600" y="86"/>
                    <a:pt x="602" y="85"/>
                    <a:pt x="603" y="85"/>
                  </a:cubicBezTo>
                  <a:cubicBezTo>
                    <a:pt x="604" y="85"/>
                    <a:pt x="606" y="86"/>
                    <a:pt x="607" y="88"/>
                  </a:cubicBezTo>
                  <a:lnTo>
                    <a:pt x="607" y="88"/>
                  </a:lnTo>
                  <a:cubicBezTo>
                    <a:pt x="608" y="88"/>
                    <a:pt x="609" y="87"/>
                    <a:pt x="610" y="87"/>
                  </a:cubicBezTo>
                  <a:cubicBezTo>
                    <a:pt x="610" y="87"/>
                    <a:pt x="634" y="99"/>
                    <a:pt x="634" y="111"/>
                  </a:cubicBezTo>
                  <a:lnTo>
                    <a:pt x="646" y="87"/>
                  </a:lnTo>
                  <a:lnTo>
                    <a:pt x="646" y="99"/>
                  </a:lnTo>
                  <a:lnTo>
                    <a:pt x="646" y="111"/>
                  </a:lnTo>
                  <a:lnTo>
                    <a:pt x="646" y="135"/>
                  </a:lnTo>
                  <a:lnTo>
                    <a:pt x="658" y="111"/>
                  </a:lnTo>
                  <a:cubicBezTo>
                    <a:pt x="658" y="103"/>
                    <a:pt x="659" y="101"/>
                    <a:pt x="661" y="101"/>
                  </a:cubicBezTo>
                  <a:cubicBezTo>
                    <a:pt x="664" y="101"/>
                    <a:pt x="670" y="111"/>
                    <a:pt x="670" y="111"/>
                  </a:cubicBezTo>
                  <a:lnTo>
                    <a:pt x="694" y="111"/>
                  </a:lnTo>
                  <a:lnTo>
                    <a:pt x="702" y="103"/>
                  </a:lnTo>
                  <a:lnTo>
                    <a:pt x="702" y="103"/>
                  </a:lnTo>
                  <a:cubicBezTo>
                    <a:pt x="703" y="104"/>
                    <a:pt x="705" y="106"/>
                    <a:pt x="705" y="108"/>
                  </a:cubicBezTo>
                  <a:lnTo>
                    <a:pt x="705" y="108"/>
                  </a:lnTo>
                  <a:cubicBezTo>
                    <a:pt x="705" y="106"/>
                    <a:pt x="705" y="103"/>
                    <a:pt x="705" y="99"/>
                  </a:cubicBezTo>
                  <a:lnTo>
                    <a:pt x="705" y="99"/>
                  </a:lnTo>
                  <a:lnTo>
                    <a:pt x="702" y="103"/>
                  </a:lnTo>
                  <a:lnTo>
                    <a:pt x="702" y="103"/>
                  </a:lnTo>
                  <a:cubicBezTo>
                    <a:pt x="699" y="99"/>
                    <a:pt x="694" y="99"/>
                    <a:pt x="694" y="99"/>
                  </a:cubicBezTo>
                  <a:lnTo>
                    <a:pt x="670" y="99"/>
                  </a:lnTo>
                  <a:cubicBezTo>
                    <a:pt x="658" y="87"/>
                    <a:pt x="658" y="76"/>
                    <a:pt x="646" y="76"/>
                  </a:cubicBezTo>
                  <a:lnTo>
                    <a:pt x="622" y="76"/>
                  </a:lnTo>
                  <a:cubicBezTo>
                    <a:pt x="622" y="76"/>
                    <a:pt x="622" y="68"/>
                    <a:pt x="622" y="64"/>
                  </a:cubicBezTo>
                  <a:cubicBezTo>
                    <a:pt x="622" y="76"/>
                    <a:pt x="598" y="76"/>
                    <a:pt x="598" y="76"/>
                  </a:cubicBezTo>
                  <a:cubicBezTo>
                    <a:pt x="598" y="76"/>
                    <a:pt x="610" y="64"/>
                    <a:pt x="610" y="64"/>
                  </a:cubicBezTo>
                  <a:cubicBezTo>
                    <a:pt x="610" y="60"/>
                    <a:pt x="609" y="58"/>
                    <a:pt x="607" y="58"/>
                  </a:cubicBezTo>
                  <a:close/>
                  <a:moveTo>
                    <a:pt x="741" y="111"/>
                  </a:moveTo>
                  <a:cubicBezTo>
                    <a:pt x="741" y="123"/>
                    <a:pt x="729" y="123"/>
                    <a:pt x="741" y="123"/>
                  </a:cubicBezTo>
                  <a:cubicBezTo>
                    <a:pt x="749" y="123"/>
                    <a:pt x="746" y="128"/>
                    <a:pt x="747" y="128"/>
                  </a:cubicBezTo>
                  <a:cubicBezTo>
                    <a:pt x="748" y="128"/>
                    <a:pt x="749" y="127"/>
                    <a:pt x="753" y="123"/>
                  </a:cubicBezTo>
                  <a:lnTo>
                    <a:pt x="753" y="123"/>
                  </a:lnTo>
                  <a:cubicBezTo>
                    <a:pt x="753" y="123"/>
                    <a:pt x="744" y="149"/>
                    <a:pt x="749" y="149"/>
                  </a:cubicBezTo>
                  <a:cubicBezTo>
                    <a:pt x="750" y="149"/>
                    <a:pt x="751" y="149"/>
                    <a:pt x="753" y="147"/>
                  </a:cubicBezTo>
                  <a:cubicBezTo>
                    <a:pt x="757" y="139"/>
                    <a:pt x="760" y="136"/>
                    <a:pt x="761" y="136"/>
                  </a:cubicBezTo>
                  <a:cubicBezTo>
                    <a:pt x="765" y="136"/>
                    <a:pt x="765" y="147"/>
                    <a:pt x="765" y="147"/>
                  </a:cubicBezTo>
                  <a:cubicBezTo>
                    <a:pt x="765" y="147"/>
                    <a:pt x="765" y="142"/>
                    <a:pt x="769" y="142"/>
                  </a:cubicBezTo>
                  <a:cubicBezTo>
                    <a:pt x="770" y="142"/>
                    <a:pt x="773" y="143"/>
                    <a:pt x="777" y="147"/>
                  </a:cubicBezTo>
                  <a:cubicBezTo>
                    <a:pt x="789" y="147"/>
                    <a:pt x="777" y="159"/>
                    <a:pt x="777" y="159"/>
                  </a:cubicBezTo>
                  <a:lnTo>
                    <a:pt x="801" y="159"/>
                  </a:lnTo>
                  <a:cubicBezTo>
                    <a:pt x="801" y="159"/>
                    <a:pt x="801" y="171"/>
                    <a:pt x="813" y="171"/>
                  </a:cubicBezTo>
                  <a:cubicBezTo>
                    <a:pt x="821" y="171"/>
                    <a:pt x="829" y="166"/>
                    <a:pt x="829" y="166"/>
                  </a:cubicBezTo>
                  <a:lnTo>
                    <a:pt x="829" y="166"/>
                  </a:lnTo>
                  <a:cubicBezTo>
                    <a:pt x="830" y="166"/>
                    <a:pt x="829" y="167"/>
                    <a:pt x="825" y="171"/>
                  </a:cubicBezTo>
                  <a:cubicBezTo>
                    <a:pt x="818" y="177"/>
                    <a:pt x="816" y="179"/>
                    <a:pt x="816" y="179"/>
                  </a:cubicBezTo>
                  <a:cubicBezTo>
                    <a:pt x="817" y="179"/>
                    <a:pt x="829" y="168"/>
                    <a:pt x="834" y="168"/>
                  </a:cubicBezTo>
                  <a:cubicBezTo>
                    <a:pt x="836" y="168"/>
                    <a:pt x="836" y="169"/>
                    <a:pt x="836" y="171"/>
                  </a:cubicBezTo>
                  <a:cubicBezTo>
                    <a:pt x="836" y="159"/>
                    <a:pt x="836" y="159"/>
                    <a:pt x="825" y="159"/>
                  </a:cubicBezTo>
                  <a:cubicBezTo>
                    <a:pt x="813" y="147"/>
                    <a:pt x="813" y="135"/>
                    <a:pt x="813" y="135"/>
                  </a:cubicBezTo>
                  <a:lnTo>
                    <a:pt x="801" y="135"/>
                  </a:lnTo>
                  <a:lnTo>
                    <a:pt x="801" y="123"/>
                  </a:lnTo>
                  <a:cubicBezTo>
                    <a:pt x="801" y="135"/>
                    <a:pt x="789" y="135"/>
                    <a:pt x="789" y="135"/>
                  </a:cubicBezTo>
                  <a:cubicBezTo>
                    <a:pt x="801" y="123"/>
                    <a:pt x="789" y="123"/>
                    <a:pt x="789" y="123"/>
                  </a:cubicBezTo>
                  <a:lnTo>
                    <a:pt x="777" y="123"/>
                  </a:lnTo>
                  <a:lnTo>
                    <a:pt x="777" y="111"/>
                  </a:lnTo>
                  <a:lnTo>
                    <a:pt x="765" y="123"/>
                  </a:lnTo>
                  <a:lnTo>
                    <a:pt x="753" y="123"/>
                  </a:lnTo>
                  <a:lnTo>
                    <a:pt x="753" y="111"/>
                  </a:lnTo>
                  <a:close/>
                  <a:moveTo>
                    <a:pt x="1086" y="171"/>
                  </a:moveTo>
                  <a:cubicBezTo>
                    <a:pt x="1075" y="171"/>
                    <a:pt x="1063" y="171"/>
                    <a:pt x="1075" y="183"/>
                  </a:cubicBezTo>
                  <a:cubicBezTo>
                    <a:pt x="1086" y="183"/>
                    <a:pt x="1086" y="171"/>
                    <a:pt x="1086" y="171"/>
                  </a:cubicBezTo>
                  <a:close/>
                  <a:moveTo>
                    <a:pt x="874" y="193"/>
                  </a:moveTo>
                  <a:cubicBezTo>
                    <a:pt x="873" y="194"/>
                    <a:pt x="872" y="195"/>
                    <a:pt x="872" y="195"/>
                  </a:cubicBezTo>
                  <a:lnTo>
                    <a:pt x="877" y="195"/>
                  </a:lnTo>
                  <a:cubicBezTo>
                    <a:pt x="876" y="193"/>
                    <a:pt x="875" y="193"/>
                    <a:pt x="874" y="193"/>
                  </a:cubicBezTo>
                  <a:close/>
                  <a:moveTo>
                    <a:pt x="848" y="159"/>
                  </a:moveTo>
                  <a:cubicBezTo>
                    <a:pt x="836" y="159"/>
                    <a:pt x="836" y="171"/>
                    <a:pt x="836" y="171"/>
                  </a:cubicBezTo>
                  <a:cubicBezTo>
                    <a:pt x="836" y="177"/>
                    <a:pt x="842" y="177"/>
                    <a:pt x="847" y="177"/>
                  </a:cubicBezTo>
                  <a:cubicBezTo>
                    <a:pt x="851" y="177"/>
                    <a:pt x="854" y="177"/>
                    <a:pt x="848" y="183"/>
                  </a:cubicBezTo>
                  <a:cubicBezTo>
                    <a:pt x="848" y="191"/>
                    <a:pt x="848" y="200"/>
                    <a:pt x="853" y="200"/>
                  </a:cubicBezTo>
                  <a:cubicBezTo>
                    <a:pt x="854" y="200"/>
                    <a:pt x="857" y="198"/>
                    <a:pt x="860" y="195"/>
                  </a:cubicBezTo>
                  <a:cubicBezTo>
                    <a:pt x="865" y="195"/>
                    <a:pt x="870" y="193"/>
                    <a:pt x="873" y="193"/>
                  </a:cubicBezTo>
                  <a:cubicBezTo>
                    <a:pt x="873" y="193"/>
                    <a:pt x="874" y="193"/>
                    <a:pt x="874" y="193"/>
                  </a:cubicBezTo>
                  <a:lnTo>
                    <a:pt x="874" y="193"/>
                  </a:lnTo>
                  <a:cubicBezTo>
                    <a:pt x="877" y="189"/>
                    <a:pt x="884" y="183"/>
                    <a:pt x="884" y="183"/>
                  </a:cubicBezTo>
                  <a:lnTo>
                    <a:pt x="884" y="171"/>
                  </a:lnTo>
                  <a:cubicBezTo>
                    <a:pt x="884" y="171"/>
                    <a:pt x="877" y="178"/>
                    <a:pt x="872" y="183"/>
                  </a:cubicBezTo>
                  <a:cubicBezTo>
                    <a:pt x="884" y="171"/>
                    <a:pt x="848" y="171"/>
                    <a:pt x="848" y="171"/>
                  </a:cubicBezTo>
                  <a:cubicBezTo>
                    <a:pt x="848" y="171"/>
                    <a:pt x="860" y="159"/>
                    <a:pt x="848" y="159"/>
                  </a:cubicBezTo>
                  <a:close/>
                  <a:moveTo>
                    <a:pt x="877" y="195"/>
                  </a:moveTo>
                  <a:cubicBezTo>
                    <a:pt x="878" y="197"/>
                    <a:pt x="877" y="204"/>
                    <a:pt x="872" y="218"/>
                  </a:cubicBezTo>
                  <a:cubicBezTo>
                    <a:pt x="872" y="226"/>
                    <a:pt x="873" y="229"/>
                    <a:pt x="875" y="229"/>
                  </a:cubicBezTo>
                  <a:cubicBezTo>
                    <a:pt x="879" y="229"/>
                    <a:pt x="884" y="218"/>
                    <a:pt x="884" y="218"/>
                  </a:cubicBezTo>
                  <a:lnTo>
                    <a:pt x="896" y="218"/>
                  </a:lnTo>
                  <a:cubicBezTo>
                    <a:pt x="896" y="225"/>
                    <a:pt x="896" y="237"/>
                    <a:pt x="896" y="242"/>
                  </a:cubicBezTo>
                  <a:cubicBezTo>
                    <a:pt x="898" y="240"/>
                    <a:pt x="900" y="239"/>
                    <a:pt x="901" y="239"/>
                  </a:cubicBezTo>
                  <a:cubicBezTo>
                    <a:pt x="903" y="239"/>
                    <a:pt x="902" y="246"/>
                    <a:pt x="909" y="246"/>
                  </a:cubicBezTo>
                  <a:cubicBezTo>
                    <a:pt x="911" y="246"/>
                    <a:pt x="915" y="245"/>
                    <a:pt x="920" y="242"/>
                  </a:cubicBezTo>
                  <a:cubicBezTo>
                    <a:pt x="920" y="230"/>
                    <a:pt x="920" y="242"/>
                    <a:pt x="920" y="218"/>
                  </a:cubicBezTo>
                  <a:cubicBezTo>
                    <a:pt x="920" y="212"/>
                    <a:pt x="919" y="210"/>
                    <a:pt x="918" y="210"/>
                  </a:cubicBezTo>
                  <a:cubicBezTo>
                    <a:pt x="915" y="210"/>
                    <a:pt x="910" y="221"/>
                    <a:pt x="909" y="221"/>
                  </a:cubicBezTo>
                  <a:cubicBezTo>
                    <a:pt x="908" y="221"/>
                    <a:pt x="908" y="220"/>
                    <a:pt x="908" y="218"/>
                  </a:cubicBezTo>
                  <a:cubicBezTo>
                    <a:pt x="896" y="207"/>
                    <a:pt x="896" y="195"/>
                    <a:pt x="896" y="195"/>
                  </a:cubicBezTo>
                  <a:close/>
                  <a:moveTo>
                    <a:pt x="934" y="237"/>
                  </a:moveTo>
                  <a:cubicBezTo>
                    <a:pt x="932" y="237"/>
                    <a:pt x="928" y="238"/>
                    <a:pt x="925" y="240"/>
                  </a:cubicBezTo>
                  <a:lnTo>
                    <a:pt x="925" y="240"/>
                  </a:lnTo>
                  <a:cubicBezTo>
                    <a:pt x="925" y="240"/>
                    <a:pt x="924" y="240"/>
                    <a:pt x="924" y="240"/>
                  </a:cubicBezTo>
                  <a:cubicBezTo>
                    <a:pt x="923" y="240"/>
                    <a:pt x="921" y="241"/>
                    <a:pt x="920" y="242"/>
                  </a:cubicBezTo>
                  <a:cubicBezTo>
                    <a:pt x="920" y="242"/>
                    <a:pt x="922" y="241"/>
                    <a:pt x="925" y="240"/>
                  </a:cubicBezTo>
                  <a:lnTo>
                    <a:pt x="925" y="240"/>
                  </a:lnTo>
                  <a:cubicBezTo>
                    <a:pt x="932" y="241"/>
                    <a:pt x="932" y="266"/>
                    <a:pt x="932" y="266"/>
                  </a:cubicBezTo>
                  <a:lnTo>
                    <a:pt x="956" y="266"/>
                  </a:lnTo>
                  <a:cubicBezTo>
                    <a:pt x="944" y="254"/>
                    <a:pt x="956" y="242"/>
                    <a:pt x="944" y="242"/>
                  </a:cubicBezTo>
                  <a:lnTo>
                    <a:pt x="932" y="242"/>
                  </a:lnTo>
                  <a:cubicBezTo>
                    <a:pt x="936" y="238"/>
                    <a:pt x="936" y="237"/>
                    <a:pt x="934" y="237"/>
                  </a:cubicBezTo>
                  <a:close/>
                  <a:moveTo>
                    <a:pt x="972" y="251"/>
                  </a:moveTo>
                  <a:cubicBezTo>
                    <a:pt x="971" y="251"/>
                    <a:pt x="970" y="252"/>
                    <a:pt x="967" y="254"/>
                  </a:cubicBezTo>
                  <a:cubicBezTo>
                    <a:pt x="967" y="254"/>
                    <a:pt x="956" y="266"/>
                    <a:pt x="956" y="266"/>
                  </a:cubicBezTo>
                  <a:lnTo>
                    <a:pt x="944" y="278"/>
                  </a:lnTo>
                  <a:lnTo>
                    <a:pt x="967" y="266"/>
                  </a:lnTo>
                  <a:lnTo>
                    <a:pt x="967" y="266"/>
                  </a:lnTo>
                  <a:lnTo>
                    <a:pt x="967" y="266"/>
                  </a:lnTo>
                  <a:cubicBezTo>
                    <a:pt x="967" y="266"/>
                    <a:pt x="975" y="251"/>
                    <a:pt x="972" y="251"/>
                  </a:cubicBezTo>
                  <a:close/>
                  <a:moveTo>
                    <a:pt x="967" y="266"/>
                  </a:moveTo>
                  <a:cubicBezTo>
                    <a:pt x="967" y="277"/>
                    <a:pt x="958" y="278"/>
                    <a:pt x="965" y="287"/>
                  </a:cubicBezTo>
                  <a:lnTo>
                    <a:pt x="965" y="287"/>
                  </a:lnTo>
                  <a:cubicBezTo>
                    <a:pt x="966" y="285"/>
                    <a:pt x="967" y="282"/>
                    <a:pt x="967" y="278"/>
                  </a:cubicBezTo>
                  <a:lnTo>
                    <a:pt x="967" y="266"/>
                  </a:lnTo>
                  <a:close/>
                  <a:moveTo>
                    <a:pt x="130" y="286"/>
                  </a:moveTo>
                  <a:cubicBezTo>
                    <a:pt x="131" y="287"/>
                    <a:pt x="133" y="288"/>
                    <a:pt x="134" y="290"/>
                  </a:cubicBezTo>
                  <a:cubicBezTo>
                    <a:pt x="139" y="290"/>
                    <a:pt x="136" y="288"/>
                    <a:pt x="130" y="286"/>
                  </a:cubicBezTo>
                  <a:close/>
                  <a:moveTo>
                    <a:pt x="965" y="287"/>
                  </a:moveTo>
                  <a:cubicBezTo>
                    <a:pt x="962" y="290"/>
                    <a:pt x="960" y="290"/>
                    <a:pt x="967" y="290"/>
                  </a:cubicBezTo>
                  <a:cubicBezTo>
                    <a:pt x="966" y="289"/>
                    <a:pt x="965" y="288"/>
                    <a:pt x="965" y="287"/>
                  </a:cubicBezTo>
                  <a:close/>
                  <a:moveTo>
                    <a:pt x="967" y="290"/>
                  </a:moveTo>
                  <a:cubicBezTo>
                    <a:pt x="967" y="290"/>
                    <a:pt x="973" y="295"/>
                    <a:pt x="980" y="302"/>
                  </a:cubicBezTo>
                  <a:cubicBezTo>
                    <a:pt x="980" y="300"/>
                    <a:pt x="981" y="297"/>
                    <a:pt x="982" y="295"/>
                  </a:cubicBezTo>
                  <a:lnTo>
                    <a:pt x="982" y="295"/>
                  </a:lnTo>
                  <a:cubicBezTo>
                    <a:pt x="982" y="295"/>
                    <a:pt x="982" y="295"/>
                    <a:pt x="982" y="295"/>
                  </a:cubicBezTo>
                  <a:cubicBezTo>
                    <a:pt x="985" y="295"/>
                    <a:pt x="987" y="294"/>
                    <a:pt x="991" y="290"/>
                  </a:cubicBezTo>
                  <a:cubicBezTo>
                    <a:pt x="986" y="290"/>
                    <a:pt x="983" y="292"/>
                    <a:pt x="982" y="295"/>
                  </a:cubicBezTo>
                  <a:lnTo>
                    <a:pt x="982" y="295"/>
                  </a:lnTo>
                  <a:cubicBezTo>
                    <a:pt x="978" y="295"/>
                    <a:pt x="975" y="290"/>
                    <a:pt x="967" y="290"/>
                  </a:cubicBezTo>
                  <a:close/>
                  <a:moveTo>
                    <a:pt x="200" y="94"/>
                  </a:moveTo>
                  <a:cubicBezTo>
                    <a:pt x="194" y="94"/>
                    <a:pt x="186" y="99"/>
                    <a:pt x="194" y="99"/>
                  </a:cubicBezTo>
                  <a:cubicBezTo>
                    <a:pt x="194" y="99"/>
                    <a:pt x="182" y="99"/>
                    <a:pt x="182" y="111"/>
                  </a:cubicBezTo>
                  <a:cubicBezTo>
                    <a:pt x="188" y="117"/>
                    <a:pt x="179" y="117"/>
                    <a:pt x="168" y="117"/>
                  </a:cubicBezTo>
                  <a:cubicBezTo>
                    <a:pt x="158" y="117"/>
                    <a:pt x="146" y="117"/>
                    <a:pt x="146" y="123"/>
                  </a:cubicBezTo>
                  <a:cubicBezTo>
                    <a:pt x="140" y="115"/>
                    <a:pt x="137" y="112"/>
                    <a:pt x="136" y="112"/>
                  </a:cubicBezTo>
                  <a:lnTo>
                    <a:pt x="136" y="112"/>
                  </a:lnTo>
                  <a:cubicBezTo>
                    <a:pt x="131" y="112"/>
                    <a:pt x="143" y="147"/>
                    <a:pt x="134" y="147"/>
                  </a:cubicBezTo>
                  <a:cubicBezTo>
                    <a:pt x="127" y="140"/>
                    <a:pt x="124" y="133"/>
                    <a:pt x="123" y="133"/>
                  </a:cubicBezTo>
                  <a:cubicBezTo>
                    <a:pt x="122" y="133"/>
                    <a:pt x="122" y="137"/>
                    <a:pt x="122" y="147"/>
                  </a:cubicBezTo>
                  <a:cubicBezTo>
                    <a:pt x="122" y="147"/>
                    <a:pt x="122" y="159"/>
                    <a:pt x="134" y="171"/>
                  </a:cubicBezTo>
                  <a:cubicBezTo>
                    <a:pt x="126" y="171"/>
                    <a:pt x="123" y="166"/>
                    <a:pt x="119" y="166"/>
                  </a:cubicBezTo>
                  <a:cubicBezTo>
                    <a:pt x="117" y="166"/>
                    <a:pt x="114" y="167"/>
                    <a:pt x="110" y="171"/>
                  </a:cubicBezTo>
                  <a:cubicBezTo>
                    <a:pt x="98" y="183"/>
                    <a:pt x="122" y="183"/>
                    <a:pt x="110" y="183"/>
                  </a:cubicBezTo>
                  <a:cubicBezTo>
                    <a:pt x="98" y="183"/>
                    <a:pt x="98" y="171"/>
                    <a:pt x="98" y="171"/>
                  </a:cubicBezTo>
                  <a:lnTo>
                    <a:pt x="98" y="183"/>
                  </a:lnTo>
                  <a:lnTo>
                    <a:pt x="98" y="195"/>
                  </a:lnTo>
                  <a:cubicBezTo>
                    <a:pt x="98" y="195"/>
                    <a:pt x="86" y="207"/>
                    <a:pt x="74" y="207"/>
                  </a:cubicBezTo>
                  <a:cubicBezTo>
                    <a:pt x="74" y="203"/>
                    <a:pt x="73" y="201"/>
                    <a:pt x="71" y="201"/>
                  </a:cubicBezTo>
                  <a:cubicBezTo>
                    <a:pt x="68" y="201"/>
                    <a:pt x="63" y="207"/>
                    <a:pt x="63" y="207"/>
                  </a:cubicBezTo>
                  <a:lnTo>
                    <a:pt x="63" y="218"/>
                  </a:lnTo>
                  <a:cubicBezTo>
                    <a:pt x="63" y="218"/>
                    <a:pt x="51" y="218"/>
                    <a:pt x="51" y="230"/>
                  </a:cubicBezTo>
                  <a:cubicBezTo>
                    <a:pt x="39" y="230"/>
                    <a:pt x="27" y="242"/>
                    <a:pt x="39" y="242"/>
                  </a:cubicBezTo>
                  <a:cubicBezTo>
                    <a:pt x="39" y="242"/>
                    <a:pt x="39" y="254"/>
                    <a:pt x="39" y="254"/>
                  </a:cubicBezTo>
                  <a:cubicBezTo>
                    <a:pt x="27" y="266"/>
                    <a:pt x="27" y="266"/>
                    <a:pt x="27" y="266"/>
                  </a:cubicBezTo>
                  <a:cubicBezTo>
                    <a:pt x="27" y="278"/>
                    <a:pt x="27" y="278"/>
                    <a:pt x="27" y="278"/>
                  </a:cubicBezTo>
                  <a:lnTo>
                    <a:pt x="27" y="290"/>
                  </a:lnTo>
                  <a:cubicBezTo>
                    <a:pt x="15" y="290"/>
                    <a:pt x="3" y="290"/>
                    <a:pt x="15" y="302"/>
                  </a:cubicBezTo>
                  <a:cubicBezTo>
                    <a:pt x="15" y="302"/>
                    <a:pt x="17" y="302"/>
                    <a:pt x="18" y="303"/>
                  </a:cubicBezTo>
                  <a:lnTo>
                    <a:pt x="18" y="303"/>
                  </a:lnTo>
                  <a:cubicBezTo>
                    <a:pt x="54" y="282"/>
                    <a:pt x="134" y="242"/>
                    <a:pt x="134" y="242"/>
                  </a:cubicBezTo>
                  <a:cubicBezTo>
                    <a:pt x="134" y="242"/>
                    <a:pt x="134" y="237"/>
                    <a:pt x="138" y="237"/>
                  </a:cubicBezTo>
                  <a:cubicBezTo>
                    <a:pt x="139" y="237"/>
                    <a:pt x="142" y="238"/>
                    <a:pt x="146" y="242"/>
                  </a:cubicBezTo>
                  <a:cubicBezTo>
                    <a:pt x="148" y="245"/>
                    <a:pt x="150" y="246"/>
                    <a:pt x="151" y="246"/>
                  </a:cubicBezTo>
                  <a:cubicBezTo>
                    <a:pt x="152" y="246"/>
                    <a:pt x="152" y="243"/>
                    <a:pt x="152" y="242"/>
                  </a:cubicBezTo>
                  <a:lnTo>
                    <a:pt x="152" y="242"/>
                  </a:lnTo>
                  <a:cubicBezTo>
                    <a:pt x="155" y="245"/>
                    <a:pt x="159" y="247"/>
                    <a:pt x="161" y="247"/>
                  </a:cubicBezTo>
                  <a:cubicBezTo>
                    <a:pt x="162" y="247"/>
                    <a:pt x="161" y="246"/>
                    <a:pt x="158" y="242"/>
                  </a:cubicBezTo>
                  <a:cubicBezTo>
                    <a:pt x="155" y="240"/>
                    <a:pt x="154" y="239"/>
                    <a:pt x="153" y="239"/>
                  </a:cubicBezTo>
                  <a:cubicBezTo>
                    <a:pt x="152" y="239"/>
                    <a:pt x="152" y="240"/>
                    <a:pt x="152" y="242"/>
                  </a:cubicBezTo>
                  <a:lnTo>
                    <a:pt x="152" y="242"/>
                  </a:lnTo>
                  <a:cubicBezTo>
                    <a:pt x="149" y="238"/>
                    <a:pt x="146" y="234"/>
                    <a:pt x="146" y="230"/>
                  </a:cubicBezTo>
                  <a:cubicBezTo>
                    <a:pt x="146" y="224"/>
                    <a:pt x="152" y="224"/>
                    <a:pt x="156" y="224"/>
                  </a:cubicBezTo>
                  <a:cubicBezTo>
                    <a:pt x="161" y="224"/>
                    <a:pt x="164" y="224"/>
                    <a:pt x="158" y="218"/>
                  </a:cubicBezTo>
                  <a:lnTo>
                    <a:pt x="158" y="207"/>
                  </a:lnTo>
                  <a:lnTo>
                    <a:pt x="170" y="207"/>
                  </a:lnTo>
                  <a:cubicBezTo>
                    <a:pt x="170" y="207"/>
                    <a:pt x="170" y="230"/>
                    <a:pt x="182" y="230"/>
                  </a:cubicBezTo>
                  <a:cubicBezTo>
                    <a:pt x="182" y="230"/>
                    <a:pt x="194" y="230"/>
                    <a:pt x="182" y="218"/>
                  </a:cubicBezTo>
                  <a:cubicBezTo>
                    <a:pt x="173" y="210"/>
                    <a:pt x="177" y="202"/>
                    <a:pt x="184" y="202"/>
                  </a:cubicBezTo>
                  <a:cubicBezTo>
                    <a:pt x="187" y="202"/>
                    <a:pt x="190" y="203"/>
                    <a:pt x="194" y="207"/>
                  </a:cubicBezTo>
                  <a:cubicBezTo>
                    <a:pt x="217" y="207"/>
                    <a:pt x="182" y="195"/>
                    <a:pt x="182" y="195"/>
                  </a:cubicBezTo>
                  <a:cubicBezTo>
                    <a:pt x="182" y="195"/>
                    <a:pt x="182" y="183"/>
                    <a:pt x="182" y="183"/>
                  </a:cubicBezTo>
                  <a:cubicBezTo>
                    <a:pt x="182" y="171"/>
                    <a:pt x="217" y="171"/>
                    <a:pt x="217" y="159"/>
                  </a:cubicBezTo>
                  <a:cubicBezTo>
                    <a:pt x="221" y="155"/>
                    <a:pt x="224" y="151"/>
                    <a:pt x="225" y="147"/>
                  </a:cubicBezTo>
                  <a:lnTo>
                    <a:pt x="225" y="147"/>
                  </a:lnTo>
                  <a:cubicBezTo>
                    <a:pt x="227" y="147"/>
                    <a:pt x="228" y="147"/>
                    <a:pt x="229" y="147"/>
                  </a:cubicBezTo>
                  <a:cubicBezTo>
                    <a:pt x="228" y="146"/>
                    <a:pt x="227" y="145"/>
                    <a:pt x="226" y="144"/>
                  </a:cubicBezTo>
                  <a:lnTo>
                    <a:pt x="226" y="144"/>
                  </a:lnTo>
                  <a:cubicBezTo>
                    <a:pt x="226" y="145"/>
                    <a:pt x="226" y="146"/>
                    <a:pt x="225" y="147"/>
                  </a:cubicBezTo>
                  <a:lnTo>
                    <a:pt x="225" y="147"/>
                  </a:lnTo>
                  <a:cubicBezTo>
                    <a:pt x="220" y="145"/>
                    <a:pt x="219" y="140"/>
                    <a:pt x="222" y="137"/>
                  </a:cubicBezTo>
                  <a:lnTo>
                    <a:pt x="222" y="137"/>
                  </a:lnTo>
                  <a:cubicBezTo>
                    <a:pt x="223" y="139"/>
                    <a:pt x="224" y="141"/>
                    <a:pt x="226" y="144"/>
                  </a:cubicBezTo>
                  <a:lnTo>
                    <a:pt x="226" y="144"/>
                  </a:lnTo>
                  <a:cubicBezTo>
                    <a:pt x="226" y="141"/>
                    <a:pt x="226" y="138"/>
                    <a:pt x="225" y="136"/>
                  </a:cubicBezTo>
                  <a:lnTo>
                    <a:pt x="225" y="136"/>
                  </a:lnTo>
                  <a:cubicBezTo>
                    <a:pt x="227" y="135"/>
                    <a:pt x="228" y="135"/>
                    <a:pt x="229" y="135"/>
                  </a:cubicBezTo>
                  <a:cubicBezTo>
                    <a:pt x="229" y="135"/>
                    <a:pt x="229" y="111"/>
                    <a:pt x="217" y="111"/>
                  </a:cubicBezTo>
                  <a:lnTo>
                    <a:pt x="217" y="99"/>
                  </a:lnTo>
                  <a:cubicBezTo>
                    <a:pt x="217" y="99"/>
                    <a:pt x="212" y="105"/>
                    <a:pt x="209" y="105"/>
                  </a:cubicBezTo>
                  <a:cubicBezTo>
                    <a:pt x="207" y="105"/>
                    <a:pt x="205" y="103"/>
                    <a:pt x="205" y="99"/>
                  </a:cubicBezTo>
                  <a:cubicBezTo>
                    <a:pt x="205" y="95"/>
                    <a:pt x="203" y="94"/>
                    <a:pt x="200" y="94"/>
                  </a:cubicBezTo>
                  <a:close/>
                  <a:moveTo>
                    <a:pt x="18" y="303"/>
                  </a:moveTo>
                  <a:lnTo>
                    <a:pt x="18" y="303"/>
                  </a:lnTo>
                  <a:cubicBezTo>
                    <a:pt x="7" y="309"/>
                    <a:pt x="0" y="314"/>
                    <a:pt x="3" y="314"/>
                  </a:cubicBezTo>
                  <a:cubicBezTo>
                    <a:pt x="3" y="314"/>
                    <a:pt x="3" y="319"/>
                    <a:pt x="7" y="319"/>
                  </a:cubicBezTo>
                  <a:cubicBezTo>
                    <a:pt x="8" y="319"/>
                    <a:pt x="11" y="318"/>
                    <a:pt x="15" y="314"/>
                  </a:cubicBezTo>
                  <a:cubicBezTo>
                    <a:pt x="22" y="307"/>
                    <a:pt x="21" y="304"/>
                    <a:pt x="18" y="303"/>
                  </a:cubicBezTo>
                  <a:close/>
                  <a:moveTo>
                    <a:pt x="991" y="302"/>
                  </a:moveTo>
                  <a:cubicBezTo>
                    <a:pt x="989" y="304"/>
                    <a:pt x="987" y="307"/>
                    <a:pt x="987" y="309"/>
                  </a:cubicBezTo>
                  <a:lnTo>
                    <a:pt x="987" y="309"/>
                  </a:lnTo>
                  <a:cubicBezTo>
                    <a:pt x="984" y="307"/>
                    <a:pt x="982" y="304"/>
                    <a:pt x="980" y="302"/>
                  </a:cubicBezTo>
                  <a:lnTo>
                    <a:pt x="980" y="302"/>
                  </a:lnTo>
                  <a:cubicBezTo>
                    <a:pt x="979" y="306"/>
                    <a:pt x="979" y="310"/>
                    <a:pt x="979" y="314"/>
                  </a:cubicBezTo>
                  <a:lnTo>
                    <a:pt x="979" y="326"/>
                  </a:lnTo>
                  <a:cubicBezTo>
                    <a:pt x="989" y="326"/>
                    <a:pt x="983" y="318"/>
                    <a:pt x="987" y="309"/>
                  </a:cubicBezTo>
                  <a:lnTo>
                    <a:pt x="987" y="309"/>
                  </a:lnTo>
                  <a:cubicBezTo>
                    <a:pt x="988" y="311"/>
                    <a:pt x="990" y="312"/>
                    <a:pt x="991" y="314"/>
                  </a:cubicBezTo>
                  <a:cubicBezTo>
                    <a:pt x="994" y="308"/>
                    <a:pt x="997" y="302"/>
                    <a:pt x="991" y="302"/>
                  </a:cubicBezTo>
                  <a:close/>
                  <a:moveTo>
                    <a:pt x="991" y="314"/>
                  </a:moveTo>
                  <a:cubicBezTo>
                    <a:pt x="988" y="320"/>
                    <a:pt x="985" y="326"/>
                    <a:pt x="991" y="326"/>
                  </a:cubicBezTo>
                  <a:cubicBezTo>
                    <a:pt x="991" y="326"/>
                    <a:pt x="1003" y="314"/>
                    <a:pt x="1003" y="314"/>
                  </a:cubicBezTo>
                  <a:close/>
                  <a:moveTo>
                    <a:pt x="1005" y="320"/>
                  </a:moveTo>
                  <a:cubicBezTo>
                    <a:pt x="1002" y="320"/>
                    <a:pt x="991" y="326"/>
                    <a:pt x="991" y="326"/>
                  </a:cubicBezTo>
                  <a:lnTo>
                    <a:pt x="1003" y="326"/>
                  </a:lnTo>
                  <a:cubicBezTo>
                    <a:pt x="1007" y="322"/>
                    <a:pt x="1007" y="320"/>
                    <a:pt x="1005" y="320"/>
                  </a:cubicBezTo>
                  <a:close/>
                  <a:moveTo>
                    <a:pt x="1003" y="326"/>
                  </a:moveTo>
                  <a:cubicBezTo>
                    <a:pt x="1003" y="326"/>
                    <a:pt x="1039" y="337"/>
                    <a:pt x="1027" y="349"/>
                  </a:cubicBezTo>
                  <a:lnTo>
                    <a:pt x="1039" y="349"/>
                  </a:lnTo>
                  <a:cubicBezTo>
                    <a:pt x="1039" y="337"/>
                    <a:pt x="1039" y="326"/>
                    <a:pt x="1027" y="326"/>
                  </a:cubicBezTo>
                  <a:close/>
                  <a:moveTo>
                    <a:pt x="1039" y="349"/>
                  </a:moveTo>
                  <a:cubicBezTo>
                    <a:pt x="1039" y="349"/>
                    <a:pt x="1039" y="361"/>
                    <a:pt x="1039" y="361"/>
                  </a:cubicBezTo>
                  <a:cubicBezTo>
                    <a:pt x="1039" y="365"/>
                    <a:pt x="1039" y="367"/>
                    <a:pt x="1039" y="367"/>
                  </a:cubicBezTo>
                  <a:cubicBezTo>
                    <a:pt x="1040" y="367"/>
                    <a:pt x="1043" y="361"/>
                    <a:pt x="1051" y="361"/>
                  </a:cubicBezTo>
                  <a:cubicBezTo>
                    <a:pt x="1051" y="361"/>
                    <a:pt x="1051" y="349"/>
                    <a:pt x="1051" y="349"/>
                  </a:cubicBezTo>
                  <a:close/>
                  <a:moveTo>
                    <a:pt x="1051" y="361"/>
                  </a:moveTo>
                  <a:lnTo>
                    <a:pt x="1051" y="373"/>
                  </a:lnTo>
                  <a:cubicBezTo>
                    <a:pt x="1051" y="377"/>
                    <a:pt x="1053" y="378"/>
                    <a:pt x="1057" y="378"/>
                  </a:cubicBezTo>
                  <a:cubicBezTo>
                    <a:pt x="1060" y="378"/>
                    <a:pt x="1063" y="378"/>
                    <a:pt x="1066" y="377"/>
                  </a:cubicBezTo>
                  <a:lnTo>
                    <a:pt x="1066" y="377"/>
                  </a:lnTo>
                  <a:cubicBezTo>
                    <a:pt x="1066" y="377"/>
                    <a:pt x="1066" y="377"/>
                    <a:pt x="1067" y="378"/>
                  </a:cubicBezTo>
                  <a:lnTo>
                    <a:pt x="1067" y="378"/>
                  </a:lnTo>
                  <a:cubicBezTo>
                    <a:pt x="1070" y="375"/>
                    <a:pt x="1074" y="373"/>
                    <a:pt x="1075" y="373"/>
                  </a:cubicBezTo>
                  <a:lnTo>
                    <a:pt x="1075" y="373"/>
                  </a:lnTo>
                  <a:cubicBezTo>
                    <a:pt x="1074" y="373"/>
                    <a:pt x="1070" y="375"/>
                    <a:pt x="1066" y="377"/>
                  </a:cubicBezTo>
                  <a:lnTo>
                    <a:pt x="1066" y="377"/>
                  </a:lnTo>
                  <a:cubicBezTo>
                    <a:pt x="1065" y="376"/>
                    <a:pt x="1064" y="374"/>
                    <a:pt x="1063" y="373"/>
                  </a:cubicBezTo>
                  <a:cubicBezTo>
                    <a:pt x="1063" y="373"/>
                    <a:pt x="1063" y="361"/>
                    <a:pt x="1051" y="361"/>
                  </a:cubicBezTo>
                  <a:close/>
                  <a:moveTo>
                    <a:pt x="1067" y="378"/>
                  </a:moveTo>
                  <a:cubicBezTo>
                    <a:pt x="1061" y="381"/>
                    <a:pt x="1056" y="385"/>
                    <a:pt x="1063" y="385"/>
                  </a:cubicBezTo>
                  <a:cubicBezTo>
                    <a:pt x="1063" y="389"/>
                    <a:pt x="1063" y="390"/>
                    <a:pt x="1063" y="390"/>
                  </a:cubicBezTo>
                  <a:cubicBezTo>
                    <a:pt x="1064" y="390"/>
                    <a:pt x="1066" y="387"/>
                    <a:pt x="1071" y="386"/>
                  </a:cubicBezTo>
                  <a:lnTo>
                    <a:pt x="1071" y="386"/>
                  </a:lnTo>
                  <a:cubicBezTo>
                    <a:pt x="1073" y="392"/>
                    <a:pt x="1070" y="397"/>
                    <a:pt x="1063" y="397"/>
                  </a:cubicBezTo>
                  <a:lnTo>
                    <a:pt x="1075" y="397"/>
                  </a:lnTo>
                  <a:cubicBezTo>
                    <a:pt x="1075" y="397"/>
                    <a:pt x="1063" y="397"/>
                    <a:pt x="1073" y="408"/>
                  </a:cubicBezTo>
                  <a:lnTo>
                    <a:pt x="1073" y="408"/>
                  </a:lnTo>
                  <a:cubicBezTo>
                    <a:pt x="1080" y="406"/>
                    <a:pt x="1086" y="403"/>
                    <a:pt x="1086" y="397"/>
                  </a:cubicBezTo>
                  <a:cubicBezTo>
                    <a:pt x="1086" y="391"/>
                    <a:pt x="1086" y="391"/>
                    <a:pt x="1086" y="391"/>
                  </a:cubicBezTo>
                  <a:cubicBezTo>
                    <a:pt x="1086" y="391"/>
                    <a:pt x="1086" y="391"/>
                    <a:pt x="1086" y="385"/>
                  </a:cubicBezTo>
                  <a:lnTo>
                    <a:pt x="1075" y="385"/>
                  </a:lnTo>
                  <a:cubicBezTo>
                    <a:pt x="1073" y="385"/>
                    <a:pt x="1072" y="385"/>
                    <a:pt x="1071" y="386"/>
                  </a:cubicBezTo>
                  <a:lnTo>
                    <a:pt x="1071" y="386"/>
                  </a:lnTo>
                  <a:cubicBezTo>
                    <a:pt x="1070" y="383"/>
                    <a:pt x="1069" y="380"/>
                    <a:pt x="1067" y="378"/>
                  </a:cubicBezTo>
                  <a:close/>
                  <a:moveTo>
                    <a:pt x="1073" y="408"/>
                  </a:moveTo>
                  <a:cubicBezTo>
                    <a:pt x="1068" y="409"/>
                    <a:pt x="1063" y="409"/>
                    <a:pt x="1063" y="409"/>
                  </a:cubicBezTo>
                  <a:lnTo>
                    <a:pt x="1075" y="409"/>
                  </a:lnTo>
                  <a:cubicBezTo>
                    <a:pt x="1074" y="409"/>
                    <a:pt x="1074" y="408"/>
                    <a:pt x="1073" y="408"/>
                  </a:cubicBezTo>
                  <a:close/>
                  <a:moveTo>
                    <a:pt x="1098" y="409"/>
                  </a:moveTo>
                  <a:cubicBezTo>
                    <a:pt x="1098" y="409"/>
                    <a:pt x="1086" y="421"/>
                    <a:pt x="1098" y="421"/>
                  </a:cubicBezTo>
                  <a:lnTo>
                    <a:pt x="1098" y="409"/>
                  </a:lnTo>
                  <a:close/>
                  <a:moveTo>
                    <a:pt x="1098" y="421"/>
                  </a:moveTo>
                  <a:cubicBezTo>
                    <a:pt x="1098" y="421"/>
                    <a:pt x="1098" y="421"/>
                    <a:pt x="1098" y="421"/>
                  </a:cubicBezTo>
                  <a:cubicBezTo>
                    <a:pt x="1098" y="421"/>
                    <a:pt x="1098" y="421"/>
                    <a:pt x="1098" y="421"/>
                  </a:cubicBezTo>
                  <a:close/>
                  <a:moveTo>
                    <a:pt x="51" y="421"/>
                  </a:moveTo>
                  <a:cubicBezTo>
                    <a:pt x="43" y="421"/>
                    <a:pt x="45" y="426"/>
                    <a:pt x="48" y="426"/>
                  </a:cubicBezTo>
                  <a:cubicBezTo>
                    <a:pt x="49" y="426"/>
                    <a:pt x="51" y="425"/>
                    <a:pt x="51" y="421"/>
                  </a:cubicBezTo>
                  <a:close/>
                  <a:moveTo>
                    <a:pt x="1110" y="421"/>
                  </a:moveTo>
                  <a:cubicBezTo>
                    <a:pt x="1108" y="423"/>
                    <a:pt x="1107" y="426"/>
                    <a:pt x="1107" y="429"/>
                  </a:cubicBezTo>
                  <a:lnTo>
                    <a:pt x="1107" y="429"/>
                  </a:lnTo>
                  <a:cubicBezTo>
                    <a:pt x="1109" y="428"/>
                    <a:pt x="1110" y="425"/>
                    <a:pt x="1110" y="421"/>
                  </a:cubicBezTo>
                  <a:close/>
                  <a:moveTo>
                    <a:pt x="86" y="428"/>
                  </a:moveTo>
                  <a:cubicBezTo>
                    <a:pt x="86" y="431"/>
                    <a:pt x="86" y="433"/>
                    <a:pt x="86" y="433"/>
                  </a:cubicBezTo>
                  <a:lnTo>
                    <a:pt x="98" y="433"/>
                  </a:lnTo>
                  <a:cubicBezTo>
                    <a:pt x="98" y="433"/>
                    <a:pt x="92" y="430"/>
                    <a:pt x="86" y="428"/>
                  </a:cubicBezTo>
                  <a:close/>
                  <a:moveTo>
                    <a:pt x="1098" y="421"/>
                  </a:moveTo>
                  <a:cubicBezTo>
                    <a:pt x="1098" y="433"/>
                    <a:pt x="1098" y="433"/>
                    <a:pt x="1098" y="433"/>
                  </a:cubicBezTo>
                  <a:lnTo>
                    <a:pt x="1107" y="433"/>
                  </a:lnTo>
                  <a:cubicBezTo>
                    <a:pt x="1107" y="431"/>
                    <a:pt x="1107" y="430"/>
                    <a:pt x="1107" y="429"/>
                  </a:cubicBezTo>
                  <a:lnTo>
                    <a:pt x="1107" y="429"/>
                  </a:lnTo>
                  <a:cubicBezTo>
                    <a:pt x="1106" y="429"/>
                    <a:pt x="1105" y="430"/>
                    <a:pt x="1104" y="430"/>
                  </a:cubicBezTo>
                  <a:cubicBezTo>
                    <a:pt x="1101" y="430"/>
                    <a:pt x="1098" y="427"/>
                    <a:pt x="1098" y="421"/>
                  </a:cubicBezTo>
                  <a:close/>
                  <a:moveTo>
                    <a:pt x="1107" y="433"/>
                  </a:moveTo>
                  <a:cubicBezTo>
                    <a:pt x="1107" y="433"/>
                    <a:pt x="1107" y="433"/>
                    <a:pt x="1107" y="433"/>
                  </a:cubicBezTo>
                  <a:lnTo>
                    <a:pt x="1107" y="433"/>
                  </a:lnTo>
                  <a:cubicBezTo>
                    <a:pt x="1109" y="433"/>
                    <a:pt x="1110" y="433"/>
                    <a:pt x="1110" y="433"/>
                  </a:cubicBezTo>
                  <a:close/>
                  <a:moveTo>
                    <a:pt x="1107" y="433"/>
                  </a:moveTo>
                  <a:cubicBezTo>
                    <a:pt x="1101" y="433"/>
                    <a:pt x="1089" y="435"/>
                    <a:pt x="1098" y="445"/>
                  </a:cubicBezTo>
                  <a:cubicBezTo>
                    <a:pt x="1098" y="449"/>
                    <a:pt x="1100" y="450"/>
                    <a:pt x="1101" y="450"/>
                  </a:cubicBezTo>
                  <a:cubicBezTo>
                    <a:pt x="1105" y="450"/>
                    <a:pt x="1110" y="445"/>
                    <a:pt x="1110" y="445"/>
                  </a:cubicBezTo>
                  <a:lnTo>
                    <a:pt x="1112" y="445"/>
                  </a:lnTo>
                  <a:cubicBezTo>
                    <a:pt x="1110" y="441"/>
                    <a:pt x="1108" y="437"/>
                    <a:pt x="1107" y="433"/>
                  </a:cubicBezTo>
                  <a:close/>
                  <a:moveTo>
                    <a:pt x="1112" y="445"/>
                  </a:moveTo>
                  <a:cubicBezTo>
                    <a:pt x="1113" y="448"/>
                    <a:pt x="1115" y="452"/>
                    <a:pt x="1117" y="455"/>
                  </a:cubicBezTo>
                  <a:lnTo>
                    <a:pt x="1117" y="455"/>
                  </a:lnTo>
                  <a:cubicBezTo>
                    <a:pt x="1123" y="451"/>
                    <a:pt x="1125" y="445"/>
                    <a:pt x="1134" y="445"/>
                  </a:cubicBezTo>
                  <a:close/>
                  <a:moveTo>
                    <a:pt x="1117" y="455"/>
                  </a:moveTo>
                  <a:cubicBezTo>
                    <a:pt x="1115" y="456"/>
                    <a:pt x="1113" y="457"/>
                    <a:pt x="1110" y="457"/>
                  </a:cubicBezTo>
                  <a:lnTo>
                    <a:pt x="1118" y="457"/>
                  </a:lnTo>
                  <a:cubicBezTo>
                    <a:pt x="1118" y="456"/>
                    <a:pt x="1117" y="455"/>
                    <a:pt x="1117" y="455"/>
                  </a:cubicBezTo>
                  <a:close/>
                  <a:moveTo>
                    <a:pt x="1118" y="457"/>
                  </a:moveTo>
                  <a:cubicBezTo>
                    <a:pt x="1120" y="461"/>
                    <a:pt x="1122" y="465"/>
                    <a:pt x="1122" y="468"/>
                  </a:cubicBezTo>
                  <a:lnTo>
                    <a:pt x="1131" y="468"/>
                  </a:lnTo>
                  <a:cubicBezTo>
                    <a:pt x="1132" y="462"/>
                    <a:pt x="1134" y="457"/>
                    <a:pt x="1134" y="457"/>
                  </a:cubicBezTo>
                  <a:close/>
                  <a:moveTo>
                    <a:pt x="1131" y="468"/>
                  </a:moveTo>
                  <a:cubicBezTo>
                    <a:pt x="1129" y="475"/>
                    <a:pt x="1128" y="483"/>
                    <a:pt x="1130" y="483"/>
                  </a:cubicBezTo>
                  <a:cubicBezTo>
                    <a:pt x="1131" y="483"/>
                    <a:pt x="1132" y="482"/>
                    <a:pt x="1134" y="480"/>
                  </a:cubicBezTo>
                  <a:cubicBezTo>
                    <a:pt x="1135" y="479"/>
                    <a:pt x="1136" y="478"/>
                    <a:pt x="1137" y="477"/>
                  </a:cubicBezTo>
                  <a:lnTo>
                    <a:pt x="1137" y="477"/>
                  </a:lnTo>
                  <a:cubicBezTo>
                    <a:pt x="1136" y="485"/>
                    <a:pt x="1139" y="497"/>
                    <a:pt x="1146" y="504"/>
                  </a:cubicBezTo>
                  <a:lnTo>
                    <a:pt x="1158" y="504"/>
                  </a:lnTo>
                  <a:cubicBezTo>
                    <a:pt x="1158" y="500"/>
                    <a:pt x="1158" y="498"/>
                    <a:pt x="1158" y="496"/>
                  </a:cubicBezTo>
                  <a:cubicBezTo>
                    <a:pt x="1158" y="496"/>
                    <a:pt x="1158" y="495"/>
                    <a:pt x="1158" y="492"/>
                  </a:cubicBezTo>
                  <a:lnTo>
                    <a:pt x="1158" y="480"/>
                  </a:lnTo>
                  <a:cubicBezTo>
                    <a:pt x="1158" y="474"/>
                    <a:pt x="1155" y="471"/>
                    <a:pt x="1150" y="471"/>
                  </a:cubicBezTo>
                  <a:cubicBezTo>
                    <a:pt x="1147" y="471"/>
                    <a:pt x="1142" y="473"/>
                    <a:pt x="1137" y="477"/>
                  </a:cubicBezTo>
                  <a:lnTo>
                    <a:pt x="1137" y="477"/>
                  </a:lnTo>
                  <a:cubicBezTo>
                    <a:pt x="1139" y="472"/>
                    <a:pt x="1141" y="468"/>
                    <a:pt x="1146" y="468"/>
                  </a:cubicBezTo>
                  <a:close/>
                  <a:moveTo>
                    <a:pt x="1168" y="501"/>
                  </a:moveTo>
                  <a:cubicBezTo>
                    <a:pt x="1166" y="501"/>
                    <a:pt x="1162" y="507"/>
                    <a:pt x="1160" y="508"/>
                  </a:cubicBezTo>
                  <a:lnTo>
                    <a:pt x="1160" y="508"/>
                  </a:lnTo>
                  <a:lnTo>
                    <a:pt x="1158" y="504"/>
                  </a:lnTo>
                  <a:lnTo>
                    <a:pt x="1158" y="504"/>
                  </a:lnTo>
                  <a:cubicBezTo>
                    <a:pt x="1158" y="507"/>
                    <a:pt x="1158" y="508"/>
                    <a:pt x="1159" y="508"/>
                  </a:cubicBezTo>
                  <a:cubicBezTo>
                    <a:pt x="1159" y="508"/>
                    <a:pt x="1159" y="508"/>
                    <a:pt x="1160" y="508"/>
                  </a:cubicBezTo>
                  <a:lnTo>
                    <a:pt x="1160" y="508"/>
                  </a:lnTo>
                  <a:lnTo>
                    <a:pt x="1170" y="528"/>
                  </a:lnTo>
                  <a:cubicBezTo>
                    <a:pt x="1170" y="534"/>
                    <a:pt x="1173" y="537"/>
                    <a:pt x="1177" y="538"/>
                  </a:cubicBezTo>
                  <a:lnTo>
                    <a:pt x="1177" y="538"/>
                  </a:lnTo>
                  <a:cubicBezTo>
                    <a:pt x="1174" y="535"/>
                    <a:pt x="1182" y="525"/>
                    <a:pt x="1182" y="516"/>
                  </a:cubicBezTo>
                  <a:lnTo>
                    <a:pt x="1170" y="516"/>
                  </a:lnTo>
                  <a:cubicBezTo>
                    <a:pt x="1158" y="516"/>
                    <a:pt x="1170" y="504"/>
                    <a:pt x="1170" y="504"/>
                  </a:cubicBezTo>
                  <a:cubicBezTo>
                    <a:pt x="1170" y="502"/>
                    <a:pt x="1169" y="501"/>
                    <a:pt x="1168" y="501"/>
                  </a:cubicBezTo>
                  <a:close/>
                  <a:moveTo>
                    <a:pt x="1193" y="535"/>
                  </a:moveTo>
                  <a:cubicBezTo>
                    <a:pt x="1192" y="535"/>
                    <a:pt x="1190" y="539"/>
                    <a:pt x="1184" y="540"/>
                  </a:cubicBezTo>
                  <a:lnTo>
                    <a:pt x="1184" y="540"/>
                  </a:lnTo>
                  <a:cubicBezTo>
                    <a:pt x="1182" y="539"/>
                    <a:pt x="1179" y="539"/>
                    <a:pt x="1177" y="538"/>
                  </a:cubicBezTo>
                  <a:lnTo>
                    <a:pt x="1177" y="538"/>
                  </a:lnTo>
                  <a:cubicBezTo>
                    <a:pt x="1178" y="539"/>
                    <a:pt x="1179" y="540"/>
                    <a:pt x="1182" y="540"/>
                  </a:cubicBezTo>
                  <a:cubicBezTo>
                    <a:pt x="1183" y="540"/>
                    <a:pt x="1184" y="540"/>
                    <a:pt x="1184" y="540"/>
                  </a:cubicBezTo>
                  <a:lnTo>
                    <a:pt x="1184" y="540"/>
                  </a:lnTo>
                  <a:cubicBezTo>
                    <a:pt x="1187" y="540"/>
                    <a:pt x="1190" y="540"/>
                    <a:pt x="1194" y="540"/>
                  </a:cubicBezTo>
                  <a:cubicBezTo>
                    <a:pt x="1194" y="536"/>
                    <a:pt x="1194" y="535"/>
                    <a:pt x="1193" y="535"/>
                  </a:cubicBezTo>
                  <a:close/>
                  <a:moveTo>
                    <a:pt x="1194" y="540"/>
                  </a:moveTo>
                  <a:cubicBezTo>
                    <a:pt x="1194" y="540"/>
                    <a:pt x="1194" y="540"/>
                    <a:pt x="1182" y="552"/>
                  </a:cubicBezTo>
                  <a:cubicBezTo>
                    <a:pt x="1182" y="564"/>
                    <a:pt x="1182" y="564"/>
                    <a:pt x="1206" y="564"/>
                  </a:cubicBezTo>
                  <a:cubicBezTo>
                    <a:pt x="1204" y="562"/>
                    <a:pt x="1203" y="561"/>
                    <a:pt x="1202" y="560"/>
                  </a:cubicBezTo>
                  <a:lnTo>
                    <a:pt x="1202" y="560"/>
                  </a:lnTo>
                  <a:cubicBezTo>
                    <a:pt x="1203" y="560"/>
                    <a:pt x="1204" y="561"/>
                    <a:pt x="1204" y="561"/>
                  </a:cubicBezTo>
                  <a:cubicBezTo>
                    <a:pt x="1206" y="561"/>
                    <a:pt x="1206" y="558"/>
                    <a:pt x="1206" y="552"/>
                  </a:cubicBezTo>
                  <a:lnTo>
                    <a:pt x="1206" y="552"/>
                  </a:lnTo>
                  <a:cubicBezTo>
                    <a:pt x="1206" y="552"/>
                    <a:pt x="1196" y="552"/>
                    <a:pt x="1202" y="560"/>
                  </a:cubicBezTo>
                  <a:lnTo>
                    <a:pt x="1202" y="560"/>
                  </a:lnTo>
                  <a:cubicBezTo>
                    <a:pt x="1200" y="559"/>
                    <a:pt x="1198" y="556"/>
                    <a:pt x="1194" y="552"/>
                  </a:cubicBezTo>
                  <a:cubicBezTo>
                    <a:pt x="1194" y="540"/>
                    <a:pt x="1206" y="540"/>
                    <a:pt x="1194" y="540"/>
                  </a:cubicBezTo>
                  <a:close/>
                  <a:moveTo>
                    <a:pt x="1206" y="564"/>
                  </a:moveTo>
                  <a:cubicBezTo>
                    <a:pt x="1229" y="564"/>
                    <a:pt x="1206" y="576"/>
                    <a:pt x="1206" y="576"/>
                  </a:cubicBezTo>
                  <a:lnTo>
                    <a:pt x="1217" y="576"/>
                  </a:lnTo>
                  <a:cubicBezTo>
                    <a:pt x="1218" y="576"/>
                    <a:pt x="1218" y="577"/>
                    <a:pt x="1219" y="577"/>
                  </a:cubicBezTo>
                  <a:lnTo>
                    <a:pt x="1219" y="577"/>
                  </a:lnTo>
                  <a:cubicBezTo>
                    <a:pt x="1220" y="576"/>
                    <a:pt x="1223" y="576"/>
                    <a:pt x="1229" y="576"/>
                  </a:cubicBezTo>
                  <a:cubicBezTo>
                    <a:pt x="1241" y="564"/>
                    <a:pt x="1241" y="564"/>
                    <a:pt x="1229" y="564"/>
                  </a:cubicBezTo>
                  <a:close/>
                  <a:moveTo>
                    <a:pt x="1408" y="576"/>
                  </a:moveTo>
                  <a:lnTo>
                    <a:pt x="1408" y="576"/>
                  </a:lnTo>
                  <a:cubicBezTo>
                    <a:pt x="1394" y="582"/>
                    <a:pt x="1396" y="589"/>
                    <a:pt x="1401" y="589"/>
                  </a:cubicBezTo>
                  <a:cubicBezTo>
                    <a:pt x="1404" y="589"/>
                    <a:pt x="1408" y="586"/>
                    <a:pt x="1408" y="576"/>
                  </a:cubicBezTo>
                  <a:close/>
                  <a:moveTo>
                    <a:pt x="1219" y="577"/>
                  </a:moveTo>
                  <a:cubicBezTo>
                    <a:pt x="1217" y="579"/>
                    <a:pt x="1217" y="582"/>
                    <a:pt x="1217" y="588"/>
                  </a:cubicBezTo>
                  <a:cubicBezTo>
                    <a:pt x="1217" y="588"/>
                    <a:pt x="1217" y="599"/>
                    <a:pt x="1217" y="599"/>
                  </a:cubicBezTo>
                  <a:lnTo>
                    <a:pt x="1229" y="599"/>
                  </a:lnTo>
                  <a:cubicBezTo>
                    <a:pt x="1229" y="588"/>
                    <a:pt x="1229" y="588"/>
                    <a:pt x="1219" y="577"/>
                  </a:cubicBezTo>
                  <a:close/>
                  <a:moveTo>
                    <a:pt x="116" y="281"/>
                  </a:moveTo>
                  <a:cubicBezTo>
                    <a:pt x="110" y="281"/>
                    <a:pt x="104" y="284"/>
                    <a:pt x="98" y="290"/>
                  </a:cubicBezTo>
                  <a:lnTo>
                    <a:pt x="74" y="290"/>
                  </a:lnTo>
                  <a:cubicBezTo>
                    <a:pt x="86" y="290"/>
                    <a:pt x="74" y="290"/>
                    <a:pt x="74" y="302"/>
                  </a:cubicBezTo>
                  <a:cubicBezTo>
                    <a:pt x="74" y="302"/>
                    <a:pt x="63" y="302"/>
                    <a:pt x="63" y="314"/>
                  </a:cubicBezTo>
                  <a:cubicBezTo>
                    <a:pt x="74" y="326"/>
                    <a:pt x="74" y="326"/>
                    <a:pt x="63" y="326"/>
                  </a:cubicBezTo>
                  <a:cubicBezTo>
                    <a:pt x="63" y="326"/>
                    <a:pt x="70" y="340"/>
                    <a:pt x="67" y="341"/>
                  </a:cubicBezTo>
                  <a:lnTo>
                    <a:pt x="67" y="341"/>
                  </a:lnTo>
                  <a:cubicBezTo>
                    <a:pt x="67" y="339"/>
                    <a:pt x="65" y="337"/>
                    <a:pt x="63" y="337"/>
                  </a:cubicBezTo>
                  <a:cubicBezTo>
                    <a:pt x="65" y="340"/>
                    <a:pt x="66" y="341"/>
                    <a:pt x="67" y="341"/>
                  </a:cubicBezTo>
                  <a:cubicBezTo>
                    <a:pt x="67" y="341"/>
                    <a:pt x="67" y="341"/>
                    <a:pt x="67" y="341"/>
                  </a:cubicBezTo>
                  <a:lnTo>
                    <a:pt x="67" y="341"/>
                  </a:lnTo>
                  <a:cubicBezTo>
                    <a:pt x="70" y="347"/>
                    <a:pt x="63" y="361"/>
                    <a:pt x="63" y="361"/>
                  </a:cubicBezTo>
                  <a:cubicBezTo>
                    <a:pt x="63" y="367"/>
                    <a:pt x="63" y="367"/>
                    <a:pt x="64" y="367"/>
                  </a:cubicBezTo>
                  <a:cubicBezTo>
                    <a:pt x="66" y="367"/>
                    <a:pt x="68" y="367"/>
                    <a:pt x="74" y="373"/>
                  </a:cubicBezTo>
                  <a:cubicBezTo>
                    <a:pt x="74" y="377"/>
                    <a:pt x="73" y="378"/>
                    <a:pt x="71" y="378"/>
                  </a:cubicBezTo>
                  <a:cubicBezTo>
                    <a:pt x="67" y="378"/>
                    <a:pt x="59" y="373"/>
                    <a:pt x="51" y="373"/>
                  </a:cubicBezTo>
                  <a:cubicBezTo>
                    <a:pt x="51" y="373"/>
                    <a:pt x="51" y="385"/>
                    <a:pt x="51" y="385"/>
                  </a:cubicBezTo>
                  <a:cubicBezTo>
                    <a:pt x="51" y="397"/>
                    <a:pt x="51" y="409"/>
                    <a:pt x="51" y="409"/>
                  </a:cubicBezTo>
                  <a:lnTo>
                    <a:pt x="51" y="421"/>
                  </a:lnTo>
                  <a:cubicBezTo>
                    <a:pt x="51" y="421"/>
                    <a:pt x="51" y="421"/>
                    <a:pt x="51" y="433"/>
                  </a:cubicBezTo>
                  <a:cubicBezTo>
                    <a:pt x="63" y="445"/>
                    <a:pt x="51" y="445"/>
                    <a:pt x="51" y="457"/>
                  </a:cubicBezTo>
                  <a:cubicBezTo>
                    <a:pt x="39" y="457"/>
                    <a:pt x="39" y="457"/>
                    <a:pt x="51" y="468"/>
                  </a:cubicBezTo>
                  <a:cubicBezTo>
                    <a:pt x="39" y="468"/>
                    <a:pt x="39" y="480"/>
                    <a:pt x="51" y="480"/>
                  </a:cubicBezTo>
                  <a:cubicBezTo>
                    <a:pt x="51" y="480"/>
                    <a:pt x="51" y="492"/>
                    <a:pt x="51" y="492"/>
                  </a:cubicBezTo>
                  <a:lnTo>
                    <a:pt x="39" y="492"/>
                  </a:lnTo>
                  <a:lnTo>
                    <a:pt x="39" y="504"/>
                  </a:lnTo>
                  <a:lnTo>
                    <a:pt x="51" y="504"/>
                  </a:lnTo>
                  <a:cubicBezTo>
                    <a:pt x="51" y="516"/>
                    <a:pt x="51" y="516"/>
                    <a:pt x="51" y="516"/>
                  </a:cubicBezTo>
                  <a:cubicBezTo>
                    <a:pt x="51" y="528"/>
                    <a:pt x="39" y="528"/>
                    <a:pt x="39" y="540"/>
                  </a:cubicBezTo>
                  <a:cubicBezTo>
                    <a:pt x="51" y="552"/>
                    <a:pt x="39" y="552"/>
                    <a:pt x="39" y="552"/>
                  </a:cubicBezTo>
                  <a:cubicBezTo>
                    <a:pt x="39" y="558"/>
                    <a:pt x="42" y="558"/>
                    <a:pt x="45" y="558"/>
                  </a:cubicBezTo>
                  <a:cubicBezTo>
                    <a:pt x="48" y="558"/>
                    <a:pt x="51" y="558"/>
                    <a:pt x="51" y="564"/>
                  </a:cubicBezTo>
                  <a:cubicBezTo>
                    <a:pt x="51" y="565"/>
                    <a:pt x="50" y="566"/>
                    <a:pt x="50" y="567"/>
                  </a:cubicBezTo>
                  <a:lnTo>
                    <a:pt x="50" y="567"/>
                  </a:lnTo>
                  <a:cubicBezTo>
                    <a:pt x="49" y="564"/>
                    <a:pt x="47" y="564"/>
                    <a:pt x="39" y="564"/>
                  </a:cubicBezTo>
                  <a:cubicBezTo>
                    <a:pt x="39" y="564"/>
                    <a:pt x="44" y="569"/>
                    <a:pt x="48" y="569"/>
                  </a:cubicBezTo>
                  <a:cubicBezTo>
                    <a:pt x="49" y="569"/>
                    <a:pt x="50" y="568"/>
                    <a:pt x="50" y="567"/>
                  </a:cubicBezTo>
                  <a:lnTo>
                    <a:pt x="50" y="567"/>
                  </a:lnTo>
                  <a:cubicBezTo>
                    <a:pt x="51" y="569"/>
                    <a:pt x="51" y="572"/>
                    <a:pt x="51" y="576"/>
                  </a:cubicBezTo>
                  <a:cubicBezTo>
                    <a:pt x="63" y="588"/>
                    <a:pt x="51" y="588"/>
                    <a:pt x="51" y="588"/>
                  </a:cubicBezTo>
                  <a:cubicBezTo>
                    <a:pt x="51" y="588"/>
                    <a:pt x="51" y="588"/>
                    <a:pt x="51" y="599"/>
                  </a:cubicBezTo>
                  <a:cubicBezTo>
                    <a:pt x="51" y="603"/>
                    <a:pt x="53" y="605"/>
                    <a:pt x="57" y="605"/>
                  </a:cubicBezTo>
                  <a:cubicBezTo>
                    <a:pt x="64" y="605"/>
                    <a:pt x="74" y="599"/>
                    <a:pt x="74" y="599"/>
                  </a:cubicBezTo>
                  <a:cubicBezTo>
                    <a:pt x="74" y="599"/>
                    <a:pt x="86" y="599"/>
                    <a:pt x="86" y="588"/>
                  </a:cubicBezTo>
                  <a:lnTo>
                    <a:pt x="98" y="588"/>
                  </a:lnTo>
                  <a:cubicBezTo>
                    <a:pt x="98" y="588"/>
                    <a:pt x="98" y="576"/>
                    <a:pt x="98" y="576"/>
                  </a:cubicBezTo>
                  <a:cubicBezTo>
                    <a:pt x="98" y="576"/>
                    <a:pt x="98" y="564"/>
                    <a:pt x="86" y="564"/>
                  </a:cubicBezTo>
                  <a:cubicBezTo>
                    <a:pt x="74" y="564"/>
                    <a:pt x="86" y="552"/>
                    <a:pt x="63" y="552"/>
                  </a:cubicBezTo>
                  <a:cubicBezTo>
                    <a:pt x="86" y="552"/>
                    <a:pt x="86" y="540"/>
                    <a:pt x="86" y="528"/>
                  </a:cubicBezTo>
                  <a:cubicBezTo>
                    <a:pt x="86" y="522"/>
                    <a:pt x="86" y="522"/>
                    <a:pt x="86" y="522"/>
                  </a:cubicBezTo>
                  <a:cubicBezTo>
                    <a:pt x="86" y="522"/>
                    <a:pt x="86" y="522"/>
                    <a:pt x="86" y="516"/>
                  </a:cubicBezTo>
                  <a:cubicBezTo>
                    <a:pt x="86" y="516"/>
                    <a:pt x="98" y="516"/>
                    <a:pt x="98" y="504"/>
                  </a:cubicBezTo>
                  <a:cubicBezTo>
                    <a:pt x="86" y="492"/>
                    <a:pt x="86" y="492"/>
                    <a:pt x="74" y="480"/>
                  </a:cubicBezTo>
                  <a:cubicBezTo>
                    <a:pt x="74" y="480"/>
                    <a:pt x="98" y="468"/>
                    <a:pt x="74" y="457"/>
                  </a:cubicBezTo>
                  <a:cubicBezTo>
                    <a:pt x="74" y="457"/>
                    <a:pt x="74" y="445"/>
                    <a:pt x="74" y="445"/>
                  </a:cubicBezTo>
                  <a:lnTo>
                    <a:pt x="98" y="445"/>
                  </a:lnTo>
                  <a:cubicBezTo>
                    <a:pt x="86" y="445"/>
                    <a:pt x="74" y="445"/>
                    <a:pt x="74" y="433"/>
                  </a:cubicBezTo>
                  <a:cubicBezTo>
                    <a:pt x="74" y="429"/>
                    <a:pt x="77" y="427"/>
                    <a:pt x="81" y="427"/>
                  </a:cubicBezTo>
                  <a:cubicBezTo>
                    <a:pt x="82" y="427"/>
                    <a:pt x="84" y="428"/>
                    <a:pt x="86" y="428"/>
                  </a:cubicBezTo>
                  <a:lnTo>
                    <a:pt x="86" y="428"/>
                  </a:lnTo>
                  <a:cubicBezTo>
                    <a:pt x="86" y="424"/>
                    <a:pt x="86" y="416"/>
                    <a:pt x="86" y="409"/>
                  </a:cubicBezTo>
                  <a:cubicBezTo>
                    <a:pt x="86" y="409"/>
                    <a:pt x="110" y="385"/>
                    <a:pt x="110" y="373"/>
                  </a:cubicBezTo>
                  <a:cubicBezTo>
                    <a:pt x="110" y="364"/>
                    <a:pt x="110" y="362"/>
                    <a:pt x="110" y="362"/>
                  </a:cubicBezTo>
                  <a:cubicBezTo>
                    <a:pt x="109" y="362"/>
                    <a:pt x="108" y="365"/>
                    <a:pt x="105" y="365"/>
                  </a:cubicBezTo>
                  <a:cubicBezTo>
                    <a:pt x="103" y="365"/>
                    <a:pt x="101" y="364"/>
                    <a:pt x="98" y="361"/>
                  </a:cubicBezTo>
                  <a:cubicBezTo>
                    <a:pt x="94" y="357"/>
                    <a:pt x="93" y="356"/>
                    <a:pt x="93" y="356"/>
                  </a:cubicBezTo>
                  <a:lnTo>
                    <a:pt x="93" y="356"/>
                  </a:lnTo>
                  <a:cubicBezTo>
                    <a:pt x="94" y="356"/>
                    <a:pt x="102" y="361"/>
                    <a:pt x="110" y="361"/>
                  </a:cubicBezTo>
                  <a:cubicBezTo>
                    <a:pt x="110" y="361"/>
                    <a:pt x="110" y="349"/>
                    <a:pt x="110" y="337"/>
                  </a:cubicBezTo>
                  <a:lnTo>
                    <a:pt x="86" y="326"/>
                  </a:lnTo>
                  <a:lnTo>
                    <a:pt x="98" y="326"/>
                  </a:lnTo>
                  <a:cubicBezTo>
                    <a:pt x="110" y="326"/>
                    <a:pt x="98" y="326"/>
                    <a:pt x="98" y="314"/>
                  </a:cubicBezTo>
                  <a:cubicBezTo>
                    <a:pt x="98" y="305"/>
                    <a:pt x="98" y="297"/>
                    <a:pt x="102" y="297"/>
                  </a:cubicBezTo>
                  <a:cubicBezTo>
                    <a:pt x="104" y="297"/>
                    <a:pt x="107" y="298"/>
                    <a:pt x="110" y="302"/>
                  </a:cubicBezTo>
                  <a:cubicBezTo>
                    <a:pt x="113" y="304"/>
                    <a:pt x="114" y="305"/>
                    <a:pt x="115" y="305"/>
                  </a:cubicBezTo>
                  <a:cubicBezTo>
                    <a:pt x="118" y="305"/>
                    <a:pt x="110" y="290"/>
                    <a:pt x="110" y="290"/>
                  </a:cubicBezTo>
                  <a:cubicBezTo>
                    <a:pt x="110" y="286"/>
                    <a:pt x="114" y="285"/>
                    <a:pt x="119" y="285"/>
                  </a:cubicBezTo>
                  <a:cubicBezTo>
                    <a:pt x="123" y="285"/>
                    <a:pt x="127" y="285"/>
                    <a:pt x="130" y="286"/>
                  </a:cubicBezTo>
                  <a:lnTo>
                    <a:pt x="130" y="286"/>
                  </a:lnTo>
                  <a:cubicBezTo>
                    <a:pt x="125" y="283"/>
                    <a:pt x="121" y="281"/>
                    <a:pt x="116" y="281"/>
                  </a:cubicBezTo>
                  <a:close/>
                  <a:moveTo>
                    <a:pt x="74" y="635"/>
                  </a:moveTo>
                  <a:lnTo>
                    <a:pt x="74" y="647"/>
                  </a:lnTo>
                  <a:cubicBezTo>
                    <a:pt x="74" y="649"/>
                    <a:pt x="75" y="650"/>
                    <a:pt x="76" y="650"/>
                  </a:cubicBezTo>
                  <a:cubicBezTo>
                    <a:pt x="79" y="650"/>
                    <a:pt x="86" y="635"/>
                    <a:pt x="86" y="635"/>
                  </a:cubicBezTo>
                  <a:close/>
                  <a:moveTo>
                    <a:pt x="1420" y="695"/>
                  </a:moveTo>
                  <a:cubicBezTo>
                    <a:pt x="1408" y="695"/>
                    <a:pt x="1408" y="707"/>
                    <a:pt x="1408" y="707"/>
                  </a:cubicBezTo>
                  <a:cubicBezTo>
                    <a:pt x="1420" y="707"/>
                    <a:pt x="1420" y="695"/>
                    <a:pt x="1420" y="695"/>
                  </a:cubicBezTo>
                  <a:close/>
                  <a:moveTo>
                    <a:pt x="200" y="737"/>
                  </a:moveTo>
                  <a:cubicBezTo>
                    <a:pt x="196" y="737"/>
                    <a:pt x="194" y="738"/>
                    <a:pt x="194" y="742"/>
                  </a:cubicBezTo>
                  <a:cubicBezTo>
                    <a:pt x="182" y="754"/>
                    <a:pt x="182" y="766"/>
                    <a:pt x="194" y="766"/>
                  </a:cubicBezTo>
                  <a:lnTo>
                    <a:pt x="205" y="766"/>
                  </a:lnTo>
                  <a:cubicBezTo>
                    <a:pt x="217" y="766"/>
                    <a:pt x="205" y="778"/>
                    <a:pt x="205" y="778"/>
                  </a:cubicBezTo>
                  <a:lnTo>
                    <a:pt x="217" y="778"/>
                  </a:lnTo>
                  <a:cubicBezTo>
                    <a:pt x="229" y="778"/>
                    <a:pt x="217" y="778"/>
                    <a:pt x="217" y="766"/>
                  </a:cubicBezTo>
                  <a:lnTo>
                    <a:pt x="217" y="742"/>
                  </a:lnTo>
                  <a:cubicBezTo>
                    <a:pt x="217" y="742"/>
                    <a:pt x="207" y="737"/>
                    <a:pt x="200" y="737"/>
                  </a:cubicBezTo>
                  <a:close/>
                  <a:moveTo>
                    <a:pt x="140" y="773"/>
                  </a:moveTo>
                  <a:cubicBezTo>
                    <a:pt x="133" y="773"/>
                    <a:pt x="122" y="778"/>
                    <a:pt x="122" y="778"/>
                  </a:cubicBezTo>
                  <a:lnTo>
                    <a:pt x="134" y="778"/>
                  </a:lnTo>
                  <a:lnTo>
                    <a:pt x="134" y="790"/>
                  </a:lnTo>
                  <a:cubicBezTo>
                    <a:pt x="134" y="790"/>
                    <a:pt x="134" y="778"/>
                    <a:pt x="146" y="778"/>
                  </a:cubicBezTo>
                  <a:cubicBezTo>
                    <a:pt x="146" y="774"/>
                    <a:pt x="143" y="773"/>
                    <a:pt x="140" y="773"/>
                  </a:cubicBezTo>
                  <a:close/>
                  <a:moveTo>
                    <a:pt x="217" y="778"/>
                  </a:moveTo>
                  <a:cubicBezTo>
                    <a:pt x="217" y="778"/>
                    <a:pt x="205" y="778"/>
                    <a:pt x="205" y="790"/>
                  </a:cubicBezTo>
                  <a:cubicBezTo>
                    <a:pt x="205" y="790"/>
                    <a:pt x="205" y="802"/>
                    <a:pt x="217" y="802"/>
                  </a:cubicBezTo>
                  <a:cubicBezTo>
                    <a:pt x="217" y="802"/>
                    <a:pt x="229" y="814"/>
                    <a:pt x="229" y="814"/>
                  </a:cubicBezTo>
                  <a:cubicBezTo>
                    <a:pt x="229" y="814"/>
                    <a:pt x="217" y="790"/>
                    <a:pt x="217" y="778"/>
                  </a:cubicBezTo>
                  <a:close/>
                  <a:moveTo>
                    <a:pt x="238" y="808"/>
                  </a:moveTo>
                  <a:cubicBezTo>
                    <a:pt x="235" y="808"/>
                    <a:pt x="229" y="814"/>
                    <a:pt x="229" y="814"/>
                  </a:cubicBezTo>
                  <a:lnTo>
                    <a:pt x="205" y="814"/>
                  </a:lnTo>
                  <a:cubicBezTo>
                    <a:pt x="205" y="814"/>
                    <a:pt x="217" y="838"/>
                    <a:pt x="229" y="838"/>
                  </a:cubicBezTo>
                  <a:lnTo>
                    <a:pt x="241" y="826"/>
                  </a:lnTo>
                  <a:cubicBezTo>
                    <a:pt x="241" y="814"/>
                    <a:pt x="241" y="814"/>
                    <a:pt x="241" y="814"/>
                  </a:cubicBezTo>
                  <a:cubicBezTo>
                    <a:pt x="241" y="810"/>
                    <a:pt x="240" y="808"/>
                    <a:pt x="238" y="808"/>
                  </a:cubicBezTo>
                  <a:close/>
                  <a:moveTo>
                    <a:pt x="229" y="838"/>
                  </a:moveTo>
                  <a:cubicBezTo>
                    <a:pt x="229" y="838"/>
                    <a:pt x="229" y="838"/>
                    <a:pt x="229" y="849"/>
                  </a:cubicBezTo>
                  <a:cubicBezTo>
                    <a:pt x="253" y="838"/>
                    <a:pt x="253" y="838"/>
                    <a:pt x="241" y="838"/>
                  </a:cubicBezTo>
                  <a:close/>
                  <a:moveTo>
                    <a:pt x="229" y="849"/>
                  </a:moveTo>
                  <a:cubicBezTo>
                    <a:pt x="217" y="861"/>
                    <a:pt x="229" y="861"/>
                    <a:pt x="229" y="861"/>
                  </a:cubicBezTo>
                  <a:lnTo>
                    <a:pt x="229" y="849"/>
                  </a:lnTo>
                  <a:close/>
                  <a:moveTo>
                    <a:pt x="229" y="861"/>
                  </a:moveTo>
                  <a:cubicBezTo>
                    <a:pt x="229" y="867"/>
                    <a:pt x="229" y="870"/>
                    <a:pt x="231" y="870"/>
                  </a:cubicBezTo>
                  <a:cubicBezTo>
                    <a:pt x="232" y="870"/>
                    <a:pt x="235" y="868"/>
                    <a:pt x="240" y="863"/>
                  </a:cubicBezTo>
                  <a:lnTo>
                    <a:pt x="240" y="863"/>
                  </a:lnTo>
                  <a:cubicBezTo>
                    <a:pt x="241" y="864"/>
                    <a:pt x="241" y="867"/>
                    <a:pt x="241" y="873"/>
                  </a:cubicBezTo>
                  <a:cubicBezTo>
                    <a:pt x="241" y="873"/>
                    <a:pt x="241" y="861"/>
                    <a:pt x="253" y="861"/>
                  </a:cubicBezTo>
                  <a:lnTo>
                    <a:pt x="241" y="861"/>
                  </a:lnTo>
                  <a:cubicBezTo>
                    <a:pt x="241" y="862"/>
                    <a:pt x="240" y="862"/>
                    <a:pt x="240" y="863"/>
                  </a:cubicBezTo>
                  <a:lnTo>
                    <a:pt x="240" y="863"/>
                  </a:lnTo>
                  <a:cubicBezTo>
                    <a:pt x="238" y="861"/>
                    <a:pt x="235" y="861"/>
                    <a:pt x="229" y="861"/>
                  </a:cubicBezTo>
                  <a:close/>
                  <a:moveTo>
                    <a:pt x="190" y="880"/>
                  </a:moveTo>
                  <a:cubicBezTo>
                    <a:pt x="188" y="880"/>
                    <a:pt x="186" y="881"/>
                    <a:pt x="182" y="885"/>
                  </a:cubicBezTo>
                  <a:lnTo>
                    <a:pt x="194" y="885"/>
                  </a:lnTo>
                  <a:cubicBezTo>
                    <a:pt x="194" y="885"/>
                    <a:pt x="194" y="880"/>
                    <a:pt x="190" y="880"/>
                  </a:cubicBezTo>
                  <a:close/>
                  <a:moveTo>
                    <a:pt x="241" y="873"/>
                  </a:moveTo>
                  <a:cubicBezTo>
                    <a:pt x="241" y="885"/>
                    <a:pt x="241" y="885"/>
                    <a:pt x="241" y="885"/>
                  </a:cubicBezTo>
                  <a:lnTo>
                    <a:pt x="253" y="885"/>
                  </a:lnTo>
                  <a:cubicBezTo>
                    <a:pt x="253" y="885"/>
                    <a:pt x="241" y="885"/>
                    <a:pt x="241" y="873"/>
                  </a:cubicBezTo>
                  <a:close/>
                  <a:moveTo>
                    <a:pt x="241" y="897"/>
                  </a:moveTo>
                  <a:cubicBezTo>
                    <a:pt x="241" y="897"/>
                    <a:pt x="241" y="909"/>
                    <a:pt x="241" y="909"/>
                  </a:cubicBezTo>
                  <a:cubicBezTo>
                    <a:pt x="241" y="897"/>
                    <a:pt x="253" y="897"/>
                    <a:pt x="241" y="897"/>
                  </a:cubicBezTo>
                  <a:close/>
                  <a:moveTo>
                    <a:pt x="241" y="909"/>
                  </a:moveTo>
                  <a:lnTo>
                    <a:pt x="241" y="921"/>
                  </a:lnTo>
                  <a:cubicBezTo>
                    <a:pt x="241" y="921"/>
                    <a:pt x="241" y="933"/>
                    <a:pt x="241" y="933"/>
                  </a:cubicBezTo>
                  <a:cubicBezTo>
                    <a:pt x="244" y="935"/>
                    <a:pt x="245" y="936"/>
                    <a:pt x="247" y="936"/>
                  </a:cubicBezTo>
                  <a:cubicBezTo>
                    <a:pt x="251" y="936"/>
                    <a:pt x="253" y="928"/>
                    <a:pt x="253" y="924"/>
                  </a:cubicBezTo>
                  <a:lnTo>
                    <a:pt x="253" y="924"/>
                  </a:lnTo>
                  <a:cubicBezTo>
                    <a:pt x="253" y="924"/>
                    <a:pt x="253" y="924"/>
                    <a:pt x="253" y="924"/>
                  </a:cubicBezTo>
                  <a:lnTo>
                    <a:pt x="253" y="924"/>
                  </a:lnTo>
                  <a:cubicBezTo>
                    <a:pt x="253" y="923"/>
                    <a:pt x="253" y="922"/>
                    <a:pt x="253" y="921"/>
                  </a:cubicBezTo>
                  <a:cubicBezTo>
                    <a:pt x="253" y="921"/>
                    <a:pt x="253" y="922"/>
                    <a:pt x="253" y="924"/>
                  </a:cubicBezTo>
                  <a:lnTo>
                    <a:pt x="253" y="924"/>
                  </a:lnTo>
                  <a:cubicBezTo>
                    <a:pt x="246" y="919"/>
                    <a:pt x="241" y="917"/>
                    <a:pt x="241" y="909"/>
                  </a:cubicBezTo>
                  <a:close/>
                  <a:moveTo>
                    <a:pt x="253" y="924"/>
                  </a:moveTo>
                  <a:cubicBezTo>
                    <a:pt x="253" y="926"/>
                    <a:pt x="253" y="929"/>
                    <a:pt x="253" y="933"/>
                  </a:cubicBezTo>
                  <a:cubicBezTo>
                    <a:pt x="259" y="939"/>
                    <a:pt x="259" y="939"/>
                    <a:pt x="256" y="939"/>
                  </a:cubicBezTo>
                  <a:cubicBezTo>
                    <a:pt x="253" y="939"/>
                    <a:pt x="247" y="939"/>
                    <a:pt x="241" y="945"/>
                  </a:cubicBezTo>
                  <a:cubicBezTo>
                    <a:pt x="241" y="957"/>
                    <a:pt x="265" y="957"/>
                    <a:pt x="265" y="957"/>
                  </a:cubicBezTo>
                  <a:cubicBezTo>
                    <a:pt x="265" y="954"/>
                    <a:pt x="265" y="951"/>
                    <a:pt x="265" y="945"/>
                  </a:cubicBezTo>
                  <a:cubicBezTo>
                    <a:pt x="265" y="933"/>
                    <a:pt x="265" y="933"/>
                    <a:pt x="265" y="933"/>
                  </a:cubicBezTo>
                  <a:cubicBezTo>
                    <a:pt x="261" y="929"/>
                    <a:pt x="257" y="926"/>
                    <a:pt x="253" y="924"/>
                  </a:cubicBezTo>
                  <a:close/>
                  <a:moveTo>
                    <a:pt x="1467" y="957"/>
                  </a:moveTo>
                  <a:cubicBezTo>
                    <a:pt x="1467" y="957"/>
                    <a:pt x="1467" y="962"/>
                    <a:pt x="1471" y="962"/>
                  </a:cubicBezTo>
                  <a:cubicBezTo>
                    <a:pt x="1473" y="962"/>
                    <a:pt x="1475" y="961"/>
                    <a:pt x="1479" y="957"/>
                  </a:cubicBezTo>
                  <a:close/>
                  <a:moveTo>
                    <a:pt x="265" y="957"/>
                  </a:moveTo>
                  <a:cubicBezTo>
                    <a:pt x="265" y="969"/>
                    <a:pt x="253" y="969"/>
                    <a:pt x="265" y="969"/>
                  </a:cubicBezTo>
                  <a:cubicBezTo>
                    <a:pt x="265" y="963"/>
                    <a:pt x="265" y="960"/>
                    <a:pt x="265" y="957"/>
                  </a:cubicBezTo>
                  <a:close/>
                  <a:moveTo>
                    <a:pt x="277" y="969"/>
                  </a:moveTo>
                  <a:cubicBezTo>
                    <a:pt x="277" y="969"/>
                    <a:pt x="277" y="969"/>
                    <a:pt x="277" y="980"/>
                  </a:cubicBezTo>
                  <a:cubicBezTo>
                    <a:pt x="277" y="980"/>
                    <a:pt x="277" y="969"/>
                    <a:pt x="289" y="969"/>
                  </a:cubicBezTo>
                  <a:close/>
                  <a:moveTo>
                    <a:pt x="277" y="980"/>
                  </a:moveTo>
                  <a:cubicBezTo>
                    <a:pt x="277" y="980"/>
                    <a:pt x="253" y="992"/>
                    <a:pt x="253" y="992"/>
                  </a:cubicBezTo>
                  <a:lnTo>
                    <a:pt x="277" y="992"/>
                  </a:lnTo>
                  <a:cubicBezTo>
                    <a:pt x="278" y="991"/>
                    <a:pt x="279" y="990"/>
                    <a:pt x="279" y="990"/>
                  </a:cubicBezTo>
                  <a:lnTo>
                    <a:pt x="279" y="990"/>
                  </a:lnTo>
                  <a:cubicBezTo>
                    <a:pt x="279" y="991"/>
                    <a:pt x="279" y="991"/>
                    <a:pt x="279" y="991"/>
                  </a:cubicBezTo>
                  <a:lnTo>
                    <a:pt x="279" y="991"/>
                  </a:lnTo>
                  <a:cubicBezTo>
                    <a:pt x="279" y="991"/>
                    <a:pt x="279" y="990"/>
                    <a:pt x="279" y="990"/>
                  </a:cubicBezTo>
                  <a:lnTo>
                    <a:pt x="279" y="990"/>
                  </a:lnTo>
                  <a:cubicBezTo>
                    <a:pt x="279" y="990"/>
                    <a:pt x="279" y="990"/>
                    <a:pt x="279" y="990"/>
                  </a:cubicBezTo>
                  <a:lnTo>
                    <a:pt x="279" y="990"/>
                  </a:lnTo>
                  <a:cubicBezTo>
                    <a:pt x="278" y="987"/>
                    <a:pt x="277" y="984"/>
                    <a:pt x="277" y="980"/>
                  </a:cubicBezTo>
                  <a:close/>
                  <a:moveTo>
                    <a:pt x="217" y="992"/>
                  </a:moveTo>
                  <a:lnTo>
                    <a:pt x="217" y="1004"/>
                  </a:lnTo>
                  <a:cubicBezTo>
                    <a:pt x="220" y="1007"/>
                    <a:pt x="222" y="1008"/>
                    <a:pt x="224" y="1008"/>
                  </a:cubicBezTo>
                  <a:cubicBezTo>
                    <a:pt x="234" y="1008"/>
                    <a:pt x="241" y="992"/>
                    <a:pt x="241" y="992"/>
                  </a:cubicBezTo>
                  <a:close/>
                  <a:moveTo>
                    <a:pt x="279" y="991"/>
                  </a:moveTo>
                  <a:cubicBezTo>
                    <a:pt x="278" y="995"/>
                    <a:pt x="255" y="1028"/>
                    <a:pt x="265" y="1028"/>
                  </a:cubicBezTo>
                  <a:lnTo>
                    <a:pt x="277" y="1028"/>
                  </a:lnTo>
                  <a:cubicBezTo>
                    <a:pt x="277" y="1028"/>
                    <a:pt x="265" y="1040"/>
                    <a:pt x="277" y="1040"/>
                  </a:cubicBezTo>
                  <a:cubicBezTo>
                    <a:pt x="289" y="1040"/>
                    <a:pt x="289" y="1028"/>
                    <a:pt x="289" y="1028"/>
                  </a:cubicBezTo>
                  <a:cubicBezTo>
                    <a:pt x="296" y="1028"/>
                    <a:pt x="307" y="1032"/>
                    <a:pt x="313" y="1038"/>
                  </a:cubicBezTo>
                  <a:lnTo>
                    <a:pt x="313" y="1038"/>
                  </a:lnTo>
                  <a:cubicBezTo>
                    <a:pt x="313" y="1037"/>
                    <a:pt x="313" y="1034"/>
                    <a:pt x="313" y="1028"/>
                  </a:cubicBezTo>
                  <a:cubicBezTo>
                    <a:pt x="313" y="1028"/>
                    <a:pt x="313" y="1016"/>
                    <a:pt x="313" y="1016"/>
                  </a:cubicBezTo>
                  <a:lnTo>
                    <a:pt x="289" y="1016"/>
                  </a:lnTo>
                  <a:cubicBezTo>
                    <a:pt x="289" y="1008"/>
                    <a:pt x="283" y="999"/>
                    <a:pt x="279" y="991"/>
                  </a:cubicBezTo>
                  <a:close/>
                  <a:moveTo>
                    <a:pt x="313" y="1038"/>
                  </a:moveTo>
                  <a:cubicBezTo>
                    <a:pt x="313" y="1040"/>
                    <a:pt x="313" y="1040"/>
                    <a:pt x="313" y="1040"/>
                  </a:cubicBezTo>
                  <a:cubicBezTo>
                    <a:pt x="313" y="1040"/>
                    <a:pt x="313" y="1045"/>
                    <a:pt x="316" y="1045"/>
                  </a:cubicBezTo>
                  <a:lnTo>
                    <a:pt x="316" y="1045"/>
                  </a:lnTo>
                  <a:cubicBezTo>
                    <a:pt x="316" y="1043"/>
                    <a:pt x="315" y="1040"/>
                    <a:pt x="313" y="1038"/>
                  </a:cubicBezTo>
                  <a:close/>
                  <a:moveTo>
                    <a:pt x="324" y="1040"/>
                  </a:moveTo>
                  <a:cubicBezTo>
                    <a:pt x="321" y="1044"/>
                    <a:pt x="318" y="1045"/>
                    <a:pt x="316" y="1045"/>
                  </a:cubicBezTo>
                  <a:cubicBezTo>
                    <a:pt x="316" y="1045"/>
                    <a:pt x="316" y="1045"/>
                    <a:pt x="316" y="1045"/>
                  </a:cubicBezTo>
                  <a:lnTo>
                    <a:pt x="316" y="1045"/>
                  </a:lnTo>
                  <a:cubicBezTo>
                    <a:pt x="316" y="1047"/>
                    <a:pt x="315" y="1050"/>
                    <a:pt x="313" y="1052"/>
                  </a:cubicBezTo>
                  <a:cubicBezTo>
                    <a:pt x="301" y="1052"/>
                    <a:pt x="313" y="1064"/>
                    <a:pt x="313" y="1064"/>
                  </a:cubicBezTo>
                  <a:cubicBezTo>
                    <a:pt x="313" y="1064"/>
                    <a:pt x="289" y="1076"/>
                    <a:pt x="289" y="1076"/>
                  </a:cubicBezTo>
                  <a:lnTo>
                    <a:pt x="336" y="1076"/>
                  </a:lnTo>
                  <a:cubicBezTo>
                    <a:pt x="324" y="1076"/>
                    <a:pt x="324" y="1076"/>
                    <a:pt x="336" y="1064"/>
                  </a:cubicBezTo>
                  <a:cubicBezTo>
                    <a:pt x="336" y="1064"/>
                    <a:pt x="336" y="1052"/>
                    <a:pt x="336" y="1052"/>
                  </a:cubicBezTo>
                  <a:cubicBezTo>
                    <a:pt x="324" y="1052"/>
                    <a:pt x="336" y="1040"/>
                    <a:pt x="324" y="1040"/>
                  </a:cubicBezTo>
                  <a:close/>
                  <a:moveTo>
                    <a:pt x="292" y="1094"/>
                  </a:moveTo>
                  <a:cubicBezTo>
                    <a:pt x="289" y="1094"/>
                    <a:pt x="289" y="1099"/>
                    <a:pt x="289" y="1099"/>
                  </a:cubicBezTo>
                  <a:lnTo>
                    <a:pt x="289" y="1111"/>
                  </a:lnTo>
                  <a:cubicBezTo>
                    <a:pt x="289" y="1111"/>
                    <a:pt x="301" y="1111"/>
                    <a:pt x="301" y="1099"/>
                  </a:cubicBezTo>
                  <a:cubicBezTo>
                    <a:pt x="297" y="1096"/>
                    <a:pt x="294" y="1094"/>
                    <a:pt x="292" y="1094"/>
                  </a:cubicBezTo>
                  <a:close/>
                  <a:moveTo>
                    <a:pt x="324" y="1135"/>
                  </a:moveTo>
                  <a:cubicBezTo>
                    <a:pt x="313" y="1135"/>
                    <a:pt x="313" y="1147"/>
                    <a:pt x="313" y="1147"/>
                  </a:cubicBezTo>
                  <a:lnTo>
                    <a:pt x="313" y="1159"/>
                  </a:lnTo>
                  <a:lnTo>
                    <a:pt x="324" y="1135"/>
                  </a:lnTo>
                  <a:close/>
                  <a:moveTo>
                    <a:pt x="336" y="1076"/>
                  </a:moveTo>
                  <a:cubicBezTo>
                    <a:pt x="336" y="1088"/>
                    <a:pt x="324" y="1088"/>
                    <a:pt x="324" y="1088"/>
                  </a:cubicBezTo>
                  <a:lnTo>
                    <a:pt x="336" y="1088"/>
                  </a:lnTo>
                  <a:cubicBezTo>
                    <a:pt x="348" y="1099"/>
                    <a:pt x="348" y="1099"/>
                    <a:pt x="348" y="1111"/>
                  </a:cubicBezTo>
                  <a:cubicBezTo>
                    <a:pt x="348" y="1123"/>
                    <a:pt x="348" y="1135"/>
                    <a:pt x="348" y="1135"/>
                  </a:cubicBezTo>
                  <a:cubicBezTo>
                    <a:pt x="348" y="1135"/>
                    <a:pt x="348" y="1130"/>
                    <a:pt x="352" y="1130"/>
                  </a:cubicBezTo>
                  <a:cubicBezTo>
                    <a:pt x="354" y="1130"/>
                    <a:pt x="356" y="1131"/>
                    <a:pt x="360" y="1135"/>
                  </a:cubicBezTo>
                  <a:cubicBezTo>
                    <a:pt x="360" y="1135"/>
                    <a:pt x="372" y="1147"/>
                    <a:pt x="372" y="1159"/>
                  </a:cubicBezTo>
                  <a:lnTo>
                    <a:pt x="384" y="1171"/>
                  </a:lnTo>
                  <a:lnTo>
                    <a:pt x="396" y="1171"/>
                  </a:lnTo>
                  <a:cubicBezTo>
                    <a:pt x="396" y="1183"/>
                    <a:pt x="384" y="1183"/>
                    <a:pt x="384" y="1183"/>
                  </a:cubicBezTo>
                  <a:lnTo>
                    <a:pt x="396" y="1183"/>
                  </a:lnTo>
                  <a:cubicBezTo>
                    <a:pt x="408" y="1171"/>
                    <a:pt x="420" y="1171"/>
                    <a:pt x="432" y="1171"/>
                  </a:cubicBezTo>
                  <a:cubicBezTo>
                    <a:pt x="420" y="1171"/>
                    <a:pt x="396" y="1171"/>
                    <a:pt x="408" y="1159"/>
                  </a:cubicBezTo>
                  <a:cubicBezTo>
                    <a:pt x="432" y="1147"/>
                    <a:pt x="396" y="1135"/>
                    <a:pt x="408" y="1123"/>
                  </a:cubicBezTo>
                  <a:lnTo>
                    <a:pt x="384" y="1123"/>
                  </a:lnTo>
                  <a:cubicBezTo>
                    <a:pt x="384" y="1111"/>
                    <a:pt x="396" y="1111"/>
                    <a:pt x="396" y="1111"/>
                  </a:cubicBezTo>
                  <a:lnTo>
                    <a:pt x="384" y="1111"/>
                  </a:lnTo>
                  <a:lnTo>
                    <a:pt x="384" y="1099"/>
                  </a:lnTo>
                  <a:lnTo>
                    <a:pt x="372" y="1099"/>
                  </a:lnTo>
                  <a:cubicBezTo>
                    <a:pt x="372" y="1094"/>
                    <a:pt x="372" y="1094"/>
                    <a:pt x="372" y="1094"/>
                  </a:cubicBezTo>
                  <a:cubicBezTo>
                    <a:pt x="372" y="1094"/>
                    <a:pt x="372" y="1094"/>
                    <a:pt x="372" y="1088"/>
                  </a:cubicBezTo>
                  <a:cubicBezTo>
                    <a:pt x="360" y="1076"/>
                    <a:pt x="348" y="1076"/>
                    <a:pt x="348" y="1076"/>
                  </a:cubicBezTo>
                  <a:close/>
                  <a:moveTo>
                    <a:pt x="432" y="1171"/>
                  </a:moveTo>
                  <a:cubicBezTo>
                    <a:pt x="420" y="1171"/>
                    <a:pt x="408" y="1183"/>
                    <a:pt x="408" y="1183"/>
                  </a:cubicBezTo>
                  <a:cubicBezTo>
                    <a:pt x="408" y="1195"/>
                    <a:pt x="420" y="1207"/>
                    <a:pt x="420" y="1207"/>
                  </a:cubicBezTo>
                  <a:lnTo>
                    <a:pt x="408" y="1207"/>
                  </a:lnTo>
                  <a:cubicBezTo>
                    <a:pt x="408" y="1207"/>
                    <a:pt x="408" y="1219"/>
                    <a:pt x="408" y="1219"/>
                  </a:cubicBezTo>
                  <a:lnTo>
                    <a:pt x="420" y="1219"/>
                  </a:lnTo>
                  <a:cubicBezTo>
                    <a:pt x="432" y="1219"/>
                    <a:pt x="432" y="1219"/>
                    <a:pt x="432" y="1230"/>
                  </a:cubicBezTo>
                  <a:cubicBezTo>
                    <a:pt x="432" y="1236"/>
                    <a:pt x="435" y="1236"/>
                    <a:pt x="436" y="1236"/>
                  </a:cubicBezTo>
                  <a:cubicBezTo>
                    <a:pt x="438" y="1236"/>
                    <a:pt x="438" y="1236"/>
                    <a:pt x="432" y="1242"/>
                  </a:cubicBezTo>
                  <a:cubicBezTo>
                    <a:pt x="436" y="1238"/>
                    <a:pt x="438" y="1237"/>
                    <a:pt x="440" y="1237"/>
                  </a:cubicBezTo>
                  <a:cubicBezTo>
                    <a:pt x="444" y="1237"/>
                    <a:pt x="444" y="1242"/>
                    <a:pt x="444" y="1242"/>
                  </a:cubicBezTo>
                  <a:lnTo>
                    <a:pt x="444" y="1230"/>
                  </a:lnTo>
                  <a:cubicBezTo>
                    <a:pt x="448" y="1230"/>
                    <a:pt x="451" y="1232"/>
                    <a:pt x="454" y="1235"/>
                  </a:cubicBezTo>
                  <a:lnTo>
                    <a:pt x="454" y="1235"/>
                  </a:lnTo>
                  <a:cubicBezTo>
                    <a:pt x="453" y="1234"/>
                    <a:pt x="454" y="1232"/>
                    <a:pt x="455" y="1230"/>
                  </a:cubicBezTo>
                  <a:cubicBezTo>
                    <a:pt x="467" y="1230"/>
                    <a:pt x="467" y="1219"/>
                    <a:pt x="467" y="1219"/>
                  </a:cubicBezTo>
                  <a:lnTo>
                    <a:pt x="455" y="1219"/>
                  </a:lnTo>
                  <a:cubicBezTo>
                    <a:pt x="455" y="1219"/>
                    <a:pt x="455" y="1207"/>
                    <a:pt x="455" y="1207"/>
                  </a:cubicBezTo>
                  <a:cubicBezTo>
                    <a:pt x="455" y="1195"/>
                    <a:pt x="444" y="1195"/>
                    <a:pt x="444" y="1195"/>
                  </a:cubicBezTo>
                  <a:cubicBezTo>
                    <a:pt x="432" y="1183"/>
                    <a:pt x="432" y="1183"/>
                    <a:pt x="432" y="1171"/>
                  </a:cubicBezTo>
                  <a:close/>
                  <a:moveTo>
                    <a:pt x="454" y="1235"/>
                  </a:moveTo>
                  <a:cubicBezTo>
                    <a:pt x="454" y="1239"/>
                    <a:pt x="457" y="1244"/>
                    <a:pt x="462" y="1248"/>
                  </a:cubicBezTo>
                  <a:lnTo>
                    <a:pt x="462" y="1248"/>
                  </a:lnTo>
                  <a:cubicBezTo>
                    <a:pt x="459" y="1243"/>
                    <a:pt x="456" y="1239"/>
                    <a:pt x="454" y="1235"/>
                  </a:cubicBezTo>
                  <a:close/>
                  <a:moveTo>
                    <a:pt x="432" y="1242"/>
                  </a:moveTo>
                  <a:cubicBezTo>
                    <a:pt x="426" y="1248"/>
                    <a:pt x="426" y="1248"/>
                    <a:pt x="427" y="1248"/>
                  </a:cubicBezTo>
                  <a:cubicBezTo>
                    <a:pt x="429" y="1248"/>
                    <a:pt x="432" y="1248"/>
                    <a:pt x="432" y="1254"/>
                  </a:cubicBezTo>
                  <a:cubicBezTo>
                    <a:pt x="432" y="1254"/>
                    <a:pt x="432" y="1254"/>
                    <a:pt x="432" y="1242"/>
                  </a:cubicBezTo>
                  <a:close/>
                  <a:moveTo>
                    <a:pt x="465" y="1273"/>
                  </a:moveTo>
                  <a:lnTo>
                    <a:pt x="465" y="1273"/>
                  </a:lnTo>
                  <a:cubicBezTo>
                    <a:pt x="462" y="1273"/>
                    <a:pt x="459" y="1278"/>
                    <a:pt x="467" y="1278"/>
                  </a:cubicBezTo>
                  <a:cubicBezTo>
                    <a:pt x="467" y="1274"/>
                    <a:pt x="466" y="1273"/>
                    <a:pt x="465" y="1273"/>
                  </a:cubicBezTo>
                  <a:close/>
                  <a:moveTo>
                    <a:pt x="462" y="1248"/>
                  </a:moveTo>
                  <a:lnTo>
                    <a:pt x="462" y="1248"/>
                  </a:lnTo>
                  <a:cubicBezTo>
                    <a:pt x="464" y="1250"/>
                    <a:pt x="465" y="1252"/>
                    <a:pt x="467" y="1254"/>
                  </a:cubicBezTo>
                  <a:cubicBezTo>
                    <a:pt x="467" y="1266"/>
                    <a:pt x="444" y="1266"/>
                    <a:pt x="444" y="1266"/>
                  </a:cubicBezTo>
                  <a:lnTo>
                    <a:pt x="467" y="1266"/>
                  </a:lnTo>
                  <a:lnTo>
                    <a:pt x="467" y="1290"/>
                  </a:lnTo>
                  <a:lnTo>
                    <a:pt x="467" y="1302"/>
                  </a:lnTo>
                  <a:cubicBezTo>
                    <a:pt x="479" y="1290"/>
                    <a:pt x="491" y="1278"/>
                    <a:pt x="491" y="1278"/>
                  </a:cubicBezTo>
                  <a:lnTo>
                    <a:pt x="491" y="1278"/>
                  </a:lnTo>
                  <a:cubicBezTo>
                    <a:pt x="491" y="1278"/>
                    <a:pt x="479" y="1290"/>
                    <a:pt x="491" y="1290"/>
                  </a:cubicBezTo>
                  <a:cubicBezTo>
                    <a:pt x="491" y="1290"/>
                    <a:pt x="491" y="1290"/>
                    <a:pt x="503" y="1302"/>
                  </a:cubicBezTo>
                  <a:lnTo>
                    <a:pt x="503" y="1314"/>
                  </a:lnTo>
                  <a:cubicBezTo>
                    <a:pt x="503" y="1326"/>
                    <a:pt x="503" y="1326"/>
                    <a:pt x="503" y="1326"/>
                  </a:cubicBezTo>
                  <a:lnTo>
                    <a:pt x="515" y="1326"/>
                  </a:lnTo>
                  <a:cubicBezTo>
                    <a:pt x="527" y="1326"/>
                    <a:pt x="539" y="1326"/>
                    <a:pt x="527" y="1338"/>
                  </a:cubicBezTo>
                  <a:cubicBezTo>
                    <a:pt x="515" y="1350"/>
                    <a:pt x="515" y="1350"/>
                    <a:pt x="527" y="1350"/>
                  </a:cubicBezTo>
                  <a:cubicBezTo>
                    <a:pt x="527" y="1350"/>
                    <a:pt x="527" y="1361"/>
                    <a:pt x="527" y="1361"/>
                  </a:cubicBezTo>
                  <a:cubicBezTo>
                    <a:pt x="527" y="1361"/>
                    <a:pt x="527" y="1385"/>
                    <a:pt x="527" y="1385"/>
                  </a:cubicBezTo>
                  <a:cubicBezTo>
                    <a:pt x="539" y="1373"/>
                    <a:pt x="551" y="1361"/>
                    <a:pt x="563" y="1361"/>
                  </a:cubicBezTo>
                  <a:cubicBezTo>
                    <a:pt x="563" y="1361"/>
                    <a:pt x="539" y="1373"/>
                    <a:pt x="551" y="1385"/>
                  </a:cubicBezTo>
                  <a:cubicBezTo>
                    <a:pt x="563" y="1385"/>
                    <a:pt x="551" y="1397"/>
                    <a:pt x="563" y="1397"/>
                  </a:cubicBezTo>
                  <a:lnTo>
                    <a:pt x="563" y="1385"/>
                  </a:lnTo>
                  <a:lnTo>
                    <a:pt x="575" y="1385"/>
                  </a:lnTo>
                  <a:cubicBezTo>
                    <a:pt x="575" y="1385"/>
                    <a:pt x="575" y="1397"/>
                    <a:pt x="575" y="1397"/>
                  </a:cubicBezTo>
                  <a:cubicBezTo>
                    <a:pt x="582" y="1397"/>
                    <a:pt x="585" y="1392"/>
                    <a:pt x="590" y="1392"/>
                  </a:cubicBezTo>
                  <a:cubicBezTo>
                    <a:pt x="592" y="1392"/>
                    <a:pt x="594" y="1393"/>
                    <a:pt x="598" y="1397"/>
                  </a:cubicBezTo>
                  <a:lnTo>
                    <a:pt x="598" y="1385"/>
                  </a:lnTo>
                  <a:lnTo>
                    <a:pt x="586" y="1385"/>
                  </a:lnTo>
                  <a:cubicBezTo>
                    <a:pt x="586" y="1373"/>
                    <a:pt x="586" y="1361"/>
                    <a:pt x="586" y="1361"/>
                  </a:cubicBezTo>
                  <a:lnTo>
                    <a:pt x="575" y="1361"/>
                  </a:lnTo>
                  <a:cubicBezTo>
                    <a:pt x="575" y="1361"/>
                    <a:pt x="586" y="1361"/>
                    <a:pt x="575" y="1350"/>
                  </a:cubicBezTo>
                  <a:cubicBezTo>
                    <a:pt x="575" y="1346"/>
                    <a:pt x="573" y="1344"/>
                    <a:pt x="571" y="1344"/>
                  </a:cubicBezTo>
                  <a:cubicBezTo>
                    <a:pt x="568" y="1344"/>
                    <a:pt x="563" y="1350"/>
                    <a:pt x="563" y="1350"/>
                  </a:cubicBezTo>
                  <a:lnTo>
                    <a:pt x="563" y="1338"/>
                  </a:lnTo>
                  <a:lnTo>
                    <a:pt x="563" y="1326"/>
                  </a:lnTo>
                  <a:lnTo>
                    <a:pt x="539" y="1326"/>
                  </a:lnTo>
                  <a:cubicBezTo>
                    <a:pt x="539" y="1314"/>
                    <a:pt x="551" y="1314"/>
                    <a:pt x="551" y="1314"/>
                  </a:cubicBezTo>
                  <a:lnTo>
                    <a:pt x="539" y="1314"/>
                  </a:lnTo>
                  <a:cubicBezTo>
                    <a:pt x="527" y="1314"/>
                    <a:pt x="539" y="1302"/>
                    <a:pt x="539" y="1302"/>
                  </a:cubicBezTo>
                  <a:lnTo>
                    <a:pt x="515" y="1302"/>
                  </a:lnTo>
                  <a:cubicBezTo>
                    <a:pt x="515" y="1302"/>
                    <a:pt x="503" y="1302"/>
                    <a:pt x="503" y="1290"/>
                  </a:cubicBezTo>
                  <a:cubicBezTo>
                    <a:pt x="491" y="1290"/>
                    <a:pt x="503" y="1278"/>
                    <a:pt x="491" y="1278"/>
                  </a:cubicBezTo>
                  <a:cubicBezTo>
                    <a:pt x="491" y="1271"/>
                    <a:pt x="473" y="1259"/>
                    <a:pt x="462" y="1248"/>
                  </a:cubicBezTo>
                  <a:close/>
                  <a:moveTo>
                    <a:pt x="1182" y="1409"/>
                  </a:moveTo>
                  <a:cubicBezTo>
                    <a:pt x="1186" y="1413"/>
                    <a:pt x="1190" y="1414"/>
                    <a:pt x="1192" y="1414"/>
                  </a:cubicBezTo>
                  <a:cubicBezTo>
                    <a:pt x="1198" y="1414"/>
                    <a:pt x="1198" y="1409"/>
                    <a:pt x="1182" y="1409"/>
                  </a:cubicBezTo>
                  <a:close/>
                  <a:moveTo>
                    <a:pt x="603" y="1380"/>
                  </a:moveTo>
                  <a:cubicBezTo>
                    <a:pt x="598" y="1380"/>
                    <a:pt x="598" y="1389"/>
                    <a:pt x="598" y="1397"/>
                  </a:cubicBezTo>
                  <a:cubicBezTo>
                    <a:pt x="598" y="1397"/>
                    <a:pt x="598" y="1414"/>
                    <a:pt x="598" y="1421"/>
                  </a:cubicBezTo>
                  <a:cubicBezTo>
                    <a:pt x="602" y="1413"/>
                    <a:pt x="606" y="1410"/>
                    <a:pt x="610" y="1410"/>
                  </a:cubicBezTo>
                  <a:cubicBezTo>
                    <a:pt x="617" y="1410"/>
                    <a:pt x="622" y="1421"/>
                    <a:pt x="622" y="1421"/>
                  </a:cubicBezTo>
                  <a:lnTo>
                    <a:pt x="634" y="1421"/>
                  </a:lnTo>
                  <a:cubicBezTo>
                    <a:pt x="634" y="1421"/>
                    <a:pt x="634" y="1414"/>
                    <a:pt x="634" y="1409"/>
                  </a:cubicBezTo>
                  <a:cubicBezTo>
                    <a:pt x="622" y="1409"/>
                    <a:pt x="610" y="1409"/>
                    <a:pt x="610" y="1397"/>
                  </a:cubicBezTo>
                  <a:cubicBezTo>
                    <a:pt x="610" y="1385"/>
                    <a:pt x="622" y="1385"/>
                    <a:pt x="610" y="1385"/>
                  </a:cubicBezTo>
                  <a:cubicBezTo>
                    <a:pt x="607" y="1382"/>
                    <a:pt x="604" y="1380"/>
                    <a:pt x="603" y="1380"/>
                  </a:cubicBezTo>
                  <a:close/>
                  <a:moveTo>
                    <a:pt x="646" y="1421"/>
                  </a:moveTo>
                  <a:lnTo>
                    <a:pt x="646" y="1433"/>
                  </a:lnTo>
                  <a:lnTo>
                    <a:pt x="658" y="1433"/>
                  </a:lnTo>
                  <a:cubicBezTo>
                    <a:pt x="646" y="1433"/>
                    <a:pt x="646" y="1421"/>
                    <a:pt x="646" y="1421"/>
                  </a:cubicBezTo>
                  <a:close/>
                  <a:moveTo>
                    <a:pt x="658" y="1433"/>
                  </a:moveTo>
                  <a:lnTo>
                    <a:pt x="670" y="1445"/>
                  </a:lnTo>
                  <a:cubicBezTo>
                    <a:pt x="670" y="1445"/>
                    <a:pt x="670" y="1445"/>
                    <a:pt x="670" y="1433"/>
                  </a:cubicBezTo>
                  <a:close/>
                  <a:moveTo>
                    <a:pt x="694" y="1445"/>
                  </a:moveTo>
                  <a:cubicBezTo>
                    <a:pt x="694" y="1445"/>
                    <a:pt x="695" y="1446"/>
                    <a:pt x="696" y="1447"/>
                  </a:cubicBezTo>
                  <a:lnTo>
                    <a:pt x="696" y="1447"/>
                  </a:lnTo>
                  <a:cubicBezTo>
                    <a:pt x="699" y="1445"/>
                    <a:pt x="700" y="1445"/>
                    <a:pt x="694" y="1445"/>
                  </a:cubicBezTo>
                  <a:close/>
                  <a:moveTo>
                    <a:pt x="729" y="1457"/>
                  </a:moveTo>
                  <a:cubicBezTo>
                    <a:pt x="729" y="1457"/>
                    <a:pt x="729" y="1457"/>
                    <a:pt x="729" y="1457"/>
                  </a:cubicBezTo>
                  <a:cubicBezTo>
                    <a:pt x="729" y="1457"/>
                    <a:pt x="729" y="1457"/>
                    <a:pt x="729" y="1457"/>
                  </a:cubicBezTo>
                  <a:close/>
                  <a:moveTo>
                    <a:pt x="1217" y="1445"/>
                  </a:moveTo>
                  <a:cubicBezTo>
                    <a:pt x="1217" y="1445"/>
                    <a:pt x="1206" y="1457"/>
                    <a:pt x="1217" y="1469"/>
                  </a:cubicBezTo>
                  <a:lnTo>
                    <a:pt x="1217" y="1457"/>
                  </a:lnTo>
                  <a:lnTo>
                    <a:pt x="1217" y="1445"/>
                  </a:lnTo>
                  <a:close/>
                  <a:moveTo>
                    <a:pt x="696" y="1447"/>
                  </a:moveTo>
                  <a:cubicBezTo>
                    <a:pt x="692" y="1448"/>
                    <a:pt x="687" y="1451"/>
                    <a:pt x="682" y="1457"/>
                  </a:cubicBezTo>
                  <a:cubicBezTo>
                    <a:pt x="682" y="1461"/>
                    <a:pt x="682" y="1462"/>
                    <a:pt x="682" y="1462"/>
                  </a:cubicBezTo>
                  <a:cubicBezTo>
                    <a:pt x="683" y="1462"/>
                    <a:pt x="686" y="1457"/>
                    <a:pt x="694" y="1457"/>
                  </a:cubicBezTo>
                  <a:cubicBezTo>
                    <a:pt x="705" y="1457"/>
                    <a:pt x="705" y="1457"/>
                    <a:pt x="705" y="1469"/>
                  </a:cubicBezTo>
                  <a:cubicBezTo>
                    <a:pt x="703" y="1471"/>
                    <a:pt x="703" y="1472"/>
                    <a:pt x="703" y="1472"/>
                  </a:cubicBezTo>
                  <a:cubicBezTo>
                    <a:pt x="704" y="1472"/>
                    <a:pt x="705" y="1472"/>
                    <a:pt x="706" y="1471"/>
                  </a:cubicBezTo>
                  <a:lnTo>
                    <a:pt x="706" y="1471"/>
                  </a:lnTo>
                  <a:cubicBezTo>
                    <a:pt x="706" y="1472"/>
                    <a:pt x="706" y="1472"/>
                    <a:pt x="707" y="1472"/>
                  </a:cubicBezTo>
                  <a:cubicBezTo>
                    <a:pt x="707" y="1472"/>
                    <a:pt x="709" y="1471"/>
                    <a:pt x="710" y="1469"/>
                  </a:cubicBezTo>
                  <a:lnTo>
                    <a:pt x="710" y="1469"/>
                  </a:lnTo>
                  <a:cubicBezTo>
                    <a:pt x="711" y="1469"/>
                    <a:pt x="711" y="1469"/>
                    <a:pt x="712" y="1468"/>
                  </a:cubicBezTo>
                  <a:lnTo>
                    <a:pt x="712" y="1468"/>
                  </a:lnTo>
                  <a:cubicBezTo>
                    <a:pt x="712" y="1469"/>
                    <a:pt x="714" y="1469"/>
                    <a:pt x="717" y="1469"/>
                  </a:cubicBezTo>
                  <a:cubicBezTo>
                    <a:pt x="720" y="1466"/>
                    <a:pt x="720" y="1465"/>
                    <a:pt x="719" y="1465"/>
                  </a:cubicBezTo>
                  <a:lnTo>
                    <a:pt x="719" y="1465"/>
                  </a:lnTo>
                  <a:cubicBezTo>
                    <a:pt x="718" y="1465"/>
                    <a:pt x="715" y="1467"/>
                    <a:pt x="712" y="1468"/>
                  </a:cubicBezTo>
                  <a:lnTo>
                    <a:pt x="712" y="1468"/>
                  </a:lnTo>
                  <a:cubicBezTo>
                    <a:pt x="712" y="1467"/>
                    <a:pt x="717" y="1465"/>
                    <a:pt x="717" y="1457"/>
                  </a:cubicBezTo>
                  <a:lnTo>
                    <a:pt x="717" y="1457"/>
                  </a:lnTo>
                  <a:cubicBezTo>
                    <a:pt x="717" y="1457"/>
                    <a:pt x="717" y="1457"/>
                    <a:pt x="717" y="1457"/>
                  </a:cubicBezTo>
                  <a:cubicBezTo>
                    <a:pt x="706" y="1457"/>
                    <a:pt x="706" y="1457"/>
                    <a:pt x="696" y="1447"/>
                  </a:cubicBezTo>
                  <a:close/>
                  <a:moveTo>
                    <a:pt x="1075" y="1469"/>
                  </a:moveTo>
                  <a:cubicBezTo>
                    <a:pt x="1079" y="1473"/>
                    <a:pt x="1081" y="1474"/>
                    <a:pt x="1083" y="1474"/>
                  </a:cubicBezTo>
                  <a:cubicBezTo>
                    <a:pt x="1085" y="1474"/>
                    <a:pt x="1083" y="1469"/>
                    <a:pt x="1075" y="1469"/>
                  </a:cubicBezTo>
                  <a:close/>
                  <a:moveTo>
                    <a:pt x="1229" y="599"/>
                  </a:moveTo>
                  <a:cubicBezTo>
                    <a:pt x="1217" y="599"/>
                    <a:pt x="1229" y="611"/>
                    <a:pt x="1229" y="611"/>
                  </a:cubicBezTo>
                  <a:cubicBezTo>
                    <a:pt x="1217" y="611"/>
                    <a:pt x="1229" y="623"/>
                    <a:pt x="1229" y="635"/>
                  </a:cubicBezTo>
                  <a:lnTo>
                    <a:pt x="1229" y="647"/>
                  </a:lnTo>
                  <a:cubicBezTo>
                    <a:pt x="1229" y="647"/>
                    <a:pt x="1229" y="647"/>
                    <a:pt x="1229" y="659"/>
                  </a:cubicBezTo>
                  <a:cubicBezTo>
                    <a:pt x="1229" y="659"/>
                    <a:pt x="1241" y="683"/>
                    <a:pt x="1229" y="683"/>
                  </a:cubicBezTo>
                  <a:lnTo>
                    <a:pt x="1253" y="683"/>
                  </a:lnTo>
                  <a:lnTo>
                    <a:pt x="1241" y="695"/>
                  </a:lnTo>
                  <a:cubicBezTo>
                    <a:pt x="1241" y="695"/>
                    <a:pt x="1241" y="707"/>
                    <a:pt x="1241" y="707"/>
                  </a:cubicBezTo>
                  <a:lnTo>
                    <a:pt x="1253" y="707"/>
                  </a:lnTo>
                  <a:cubicBezTo>
                    <a:pt x="1253" y="710"/>
                    <a:pt x="1255" y="711"/>
                    <a:pt x="1257" y="712"/>
                  </a:cubicBezTo>
                  <a:lnTo>
                    <a:pt x="1257" y="712"/>
                  </a:lnTo>
                  <a:cubicBezTo>
                    <a:pt x="1255" y="713"/>
                    <a:pt x="1253" y="716"/>
                    <a:pt x="1253" y="718"/>
                  </a:cubicBezTo>
                  <a:cubicBezTo>
                    <a:pt x="1253" y="730"/>
                    <a:pt x="1277" y="742"/>
                    <a:pt x="1277" y="742"/>
                  </a:cubicBezTo>
                  <a:cubicBezTo>
                    <a:pt x="1277" y="751"/>
                    <a:pt x="1283" y="759"/>
                    <a:pt x="1282" y="759"/>
                  </a:cubicBezTo>
                  <a:cubicBezTo>
                    <a:pt x="1282" y="759"/>
                    <a:pt x="1280" y="758"/>
                    <a:pt x="1277" y="754"/>
                  </a:cubicBezTo>
                  <a:cubicBezTo>
                    <a:pt x="1269" y="754"/>
                    <a:pt x="1266" y="749"/>
                    <a:pt x="1266" y="749"/>
                  </a:cubicBezTo>
                  <a:cubicBezTo>
                    <a:pt x="1265" y="749"/>
                    <a:pt x="1265" y="750"/>
                    <a:pt x="1265" y="754"/>
                  </a:cubicBezTo>
                  <a:cubicBezTo>
                    <a:pt x="1265" y="766"/>
                    <a:pt x="1265" y="766"/>
                    <a:pt x="1277" y="766"/>
                  </a:cubicBezTo>
                  <a:lnTo>
                    <a:pt x="1289" y="766"/>
                  </a:lnTo>
                  <a:cubicBezTo>
                    <a:pt x="1289" y="766"/>
                    <a:pt x="1265" y="778"/>
                    <a:pt x="1277" y="778"/>
                  </a:cubicBezTo>
                  <a:lnTo>
                    <a:pt x="1301" y="778"/>
                  </a:lnTo>
                  <a:cubicBezTo>
                    <a:pt x="1289" y="778"/>
                    <a:pt x="1277" y="778"/>
                    <a:pt x="1277" y="790"/>
                  </a:cubicBezTo>
                  <a:cubicBezTo>
                    <a:pt x="1277" y="798"/>
                    <a:pt x="1283" y="807"/>
                    <a:pt x="1291" y="807"/>
                  </a:cubicBezTo>
                  <a:cubicBezTo>
                    <a:pt x="1294" y="807"/>
                    <a:pt x="1297" y="805"/>
                    <a:pt x="1301" y="802"/>
                  </a:cubicBezTo>
                  <a:lnTo>
                    <a:pt x="1301" y="873"/>
                  </a:lnTo>
                  <a:lnTo>
                    <a:pt x="1277" y="873"/>
                  </a:lnTo>
                  <a:cubicBezTo>
                    <a:pt x="1277" y="873"/>
                    <a:pt x="1277" y="873"/>
                    <a:pt x="1277" y="885"/>
                  </a:cubicBezTo>
                  <a:cubicBezTo>
                    <a:pt x="1277" y="885"/>
                    <a:pt x="1313" y="885"/>
                    <a:pt x="1289" y="897"/>
                  </a:cubicBezTo>
                  <a:cubicBezTo>
                    <a:pt x="1277" y="903"/>
                    <a:pt x="1277" y="903"/>
                    <a:pt x="1280" y="903"/>
                  </a:cubicBezTo>
                  <a:cubicBezTo>
                    <a:pt x="1283" y="903"/>
                    <a:pt x="1289" y="903"/>
                    <a:pt x="1289" y="909"/>
                  </a:cubicBezTo>
                  <a:cubicBezTo>
                    <a:pt x="1289" y="921"/>
                    <a:pt x="1277" y="921"/>
                    <a:pt x="1289" y="921"/>
                  </a:cubicBezTo>
                  <a:cubicBezTo>
                    <a:pt x="1289" y="921"/>
                    <a:pt x="1289" y="933"/>
                    <a:pt x="1289" y="933"/>
                  </a:cubicBezTo>
                  <a:lnTo>
                    <a:pt x="1289" y="945"/>
                  </a:lnTo>
                  <a:lnTo>
                    <a:pt x="1289" y="957"/>
                  </a:lnTo>
                  <a:lnTo>
                    <a:pt x="1289" y="969"/>
                  </a:lnTo>
                  <a:lnTo>
                    <a:pt x="1265" y="969"/>
                  </a:lnTo>
                  <a:cubicBezTo>
                    <a:pt x="1277" y="969"/>
                    <a:pt x="1277" y="980"/>
                    <a:pt x="1277" y="992"/>
                  </a:cubicBezTo>
                  <a:lnTo>
                    <a:pt x="1265" y="992"/>
                  </a:lnTo>
                  <a:cubicBezTo>
                    <a:pt x="1265" y="1016"/>
                    <a:pt x="1253" y="1028"/>
                    <a:pt x="1253" y="1052"/>
                  </a:cubicBezTo>
                  <a:lnTo>
                    <a:pt x="1253" y="1123"/>
                  </a:lnTo>
                  <a:lnTo>
                    <a:pt x="1253" y="1135"/>
                  </a:lnTo>
                  <a:lnTo>
                    <a:pt x="1253" y="1147"/>
                  </a:lnTo>
                  <a:cubicBezTo>
                    <a:pt x="1253" y="1147"/>
                    <a:pt x="1253" y="1159"/>
                    <a:pt x="1253" y="1171"/>
                  </a:cubicBezTo>
                  <a:lnTo>
                    <a:pt x="1253" y="1183"/>
                  </a:lnTo>
                  <a:cubicBezTo>
                    <a:pt x="1253" y="1183"/>
                    <a:pt x="1253" y="1183"/>
                    <a:pt x="1253" y="1195"/>
                  </a:cubicBezTo>
                  <a:cubicBezTo>
                    <a:pt x="1241" y="1195"/>
                    <a:pt x="1241" y="1207"/>
                    <a:pt x="1241" y="1207"/>
                  </a:cubicBezTo>
                  <a:lnTo>
                    <a:pt x="1241" y="1219"/>
                  </a:lnTo>
                  <a:cubicBezTo>
                    <a:pt x="1241" y="1230"/>
                    <a:pt x="1229" y="1230"/>
                    <a:pt x="1217" y="1242"/>
                  </a:cubicBezTo>
                  <a:cubicBezTo>
                    <a:pt x="1217" y="1242"/>
                    <a:pt x="1217" y="1254"/>
                    <a:pt x="1217" y="1254"/>
                  </a:cubicBezTo>
                  <a:cubicBezTo>
                    <a:pt x="1217" y="1258"/>
                    <a:pt x="1217" y="1260"/>
                    <a:pt x="1217" y="1260"/>
                  </a:cubicBezTo>
                  <a:cubicBezTo>
                    <a:pt x="1216" y="1260"/>
                    <a:pt x="1213" y="1254"/>
                    <a:pt x="1206" y="1254"/>
                  </a:cubicBezTo>
                  <a:cubicBezTo>
                    <a:pt x="1206" y="1254"/>
                    <a:pt x="1206" y="1266"/>
                    <a:pt x="1206" y="1266"/>
                  </a:cubicBezTo>
                  <a:lnTo>
                    <a:pt x="1194" y="1266"/>
                  </a:lnTo>
                  <a:cubicBezTo>
                    <a:pt x="1182" y="1266"/>
                    <a:pt x="1182" y="1278"/>
                    <a:pt x="1182" y="1278"/>
                  </a:cubicBezTo>
                  <a:cubicBezTo>
                    <a:pt x="1182" y="1290"/>
                    <a:pt x="1170" y="1302"/>
                    <a:pt x="1170" y="1302"/>
                  </a:cubicBezTo>
                  <a:cubicBezTo>
                    <a:pt x="1166" y="1298"/>
                    <a:pt x="1165" y="1297"/>
                    <a:pt x="1165" y="1297"/>
                  </a:cubicBezTo>
                  <a:lnTo>
                    <a:pt x="1165" y="1297"/>
                  </a:lnTo>
                  <a:cubicBezTo>
                    <a:pt x="1164" y="1297"/>
                    <a:pt x="1170" y="1305"/>
                    <a:pt x="1170" y="1314"/>
                  </a:cubicBezTo>
                  <a:cubicBezTo>
                    <a:pt x="1170" y="1314"/>
                    <a:pt x="1146" y="1338"/>
                    <a:pt x="1134" y="1350"/>
                  </a:cubicBezTo>
                  <a:cubicBezTo>
                    <a:pt x="1134" y="1361"/>
                    <a:pt x="1134" y="1361"/>
                    <a:pt x="1134" y="1373"/>
                  </a:cubicBezTo>
                  <a:cubicBezTo>
                    <a:pt x="1134" y="1373"/>
                    <a:pt x="1134" y="1361"/>
                    <a:pt x="1122" y="1361"/>
                  </a:cubicBezTo>
                  <a:cubicBezTo>
                    <a:pt x="1122" y="1361"/>
                    <a:pt x="1110" y="1361"/>
                    <a:pt x="1098" y="1373"/>
                  </a:cubicBezTo>
                  <a:lnTo>
                    <a:pt x="1086" y="1385"/>
                  </a:lnTo>
                  <a:cubicBezTo>
                    <a:pt x="1086" y="1385"/>
                    <a:pt x="1110" y="1409"/>
                    <a:pt x="1110" y="1421"/>
                  </a:cubicBezTo>
                  <a:cubicBezTo>
                    <a:pt x="1110" y="1424"/>
                    <a:pt x="1109" y="1426"/>
                    <a:pt x="1108" y="1426"/>
                  </a:cubicBezTo>
                  <a:cubicBezTo>
                    <a:pt x="1104" y="1426"/>
                    <a:pt x="1098" y="1417"/>
                    <a:pt x="1098" y="1409"/>
                  </a:cubicBezTo>
                  <a:cubicBezTo>
                    <a:pt x="1098" y="1397"/>
                    <a:pt x="1098" y="1397"/>
                    <a:pt x="1075" y="1397"/>
                  </a:cubicBezTo>
                  <a:cubicBezTo>
                    <a:pt x="1063" y="1397"/>
                    <a:pt x="1075" y="1397"/>
                    <a:pt x="1075" y="1409"/>
                  </a:cubicBezTo>
                  <a:cubicBezTo>
                    <a:pt x="1075" y="1409"/>
                    <a:pt x="1051" y="1409"/>
                    <a:pt x="1051" y="1397"/>
                  </a:cubicBezTo>
                  <a:cubicBezTo>
                    <a:pt x="1051" y="1402"/>
                    <a:pt x="1051" y="1409"/>
                    <a:pt x="1051" y="1409"/>
                  </a:cubicBezTo>
                  <a:cubicBezTo>
                    <a:pt x="1051" y="1409"/>
                    <a:pt x="1051" y="1409"/>
                    <a:pt x="1039" y="1421"/>
                  </a:cubicBezTo>
                  <a:lnTo>
                    <a:pt x="1039" y="1433"/>
                  </a:lnTo>
                  <a:lnTo>
                    <a:pt x="1015" y="1433"/>
                  </a:lnTo>
                  <a:cubicBezTo>
                    <a:pt x="1003" y="1433"/>
                    <a:pt x="1015" y="1445"/>
                    <a:pt x="1015" y="1445"/>
                  </a:cubicBezTo>
                  <a:cubicBezTo>
                    <a:pt x="1027" y="1445"/>
                    <a:pt x="1027" y="1457"/>
                    <a:pt x="1027" y="1457"/>
                  </a:cubicBezTo>
                  <a:lnTo>
                    <a:pt x="1039" y="1492"/>
                  </a:lnTo>
                  <a:lnTo>
                    <a:pt x="1063" y="1492"/>
                  </a:lnTo>
                  <a:cubicBezTo>
                    <a:pt x="1063" y="1480"/>
                    <a:pt x="1075" y="1492"/>
                    <a:pt x="1063" y="1469"/>
                  </a:cubicBezTo>
                  <a:cubicBezTo>
                    <a:pt x="1063" y="1457"/>
                    <a:pt x="1063" y="1457"/>
                    <a:pt x="1063" y="1457"/>
                  </a:cubicBezTo>
                  <a:cubicBezTo>
                    <a:pt x="1063" y="1469"/>
                    <a:pt x="1063" y="1469"/>
                    <a:pt x="1075" y="1469"/>
                  </a:cubicBezTo>
                  <a:cubicBezTo>
                    <a:pt x="1075" y="1469"/>
                    <a:pt x="1086" y="1457"/>
                    <a:pt x="1098" y="1457"/>
                  </a:cubicBezTo>
                  <a:cubicBezTo>
                    <a:pt x="1101" y="1459"/>
                    <a:pt x="1102" y="1460"/>
                    <a:pt x="1103" y="1460"/>
                  </a:cubicBezTo>
                  <a:cubicBezTo>
                    <a:pt x="1106" y="1460"/>
                    <a:pt x="1098" y="1445"/>
                    <a:pt x="1098" y="1445"/>
                  </a:cubicBezTo>
                  <a:lnTo>
                    <a:pt x="1098" y="1445"/>
                  </a:lnTo>
                  <a:cubicBezTo>
                    <a:pt x="1098" y="1445"/>
                    <a:pt x="1104" y="1450"/>
                    <a:pt x="1107" y="1450"/>
                  </a:cubicBezTo>
                  <a:cubicBezTo>
                    <a:pt x="1109" y="1450"/>
                    <a:pt x="1110" y="1449"/>
                    <a:pt x="1110" y="1445"/>
                  </a:cubicBezTo>
                  <a:cubicBezTo>
                    <a:pt x="1110" y="1445"/>
                    <a:pt x="1110" y="1445"/>
                    <a:pt x="1110" y="1433"/>
                  </a:cubicBezTo>
                  <a:lnTo>
                    <a:pt x="1122" y="1445"/>
                  </a:lnTo>
                  <a:cubicBezTo>
                    <a:pt x="1122" y="1445"/>
                    <a:pt x="1122" y="1433"/>
                    <a:pt x="1134" y="1433"/>
                  </a:cubicBezTo>
                  <a:lnTo>
                    <a:pt x="1170" y="1433"/>
                  </a:lnTo>
                  <a:cubicBezTo>
                    <a:pt x="1182" y="1433"/>
                    <a:pt x="1182" y="1433"/>
                    <a:pt x="1182" y="1421"/>
                  </a:cubicBezTo>
                  <a:cubicBezTo>
                    <a:pt x="1182" y="1409"/>
                    <a:pt x="1170" y="1409"/>
                    <a:pt x="1182" y="1409"/>
                  </a:cubicBezTo>
                  <a:cubicBezTo>
                    <a:pt x="1170" y="1409"/>
                    <a:pt x="1182" y="1397"/>
                    <a:pt x="1182" y="1397"/>
                  </a:cubicBezTo>
                  <a:cubicBezTo>
                    <a:pt x="1182" y="1397"/>
                    <a:pt x="1187" y="1402"/>
                    <a:pt x="1194" y="1402"/>
                  </a:cubicBezTo>
                  <a:cubicBezTo>
                    <a:pt x="1198" y="1402"/>
                    <a:pt x="1202" y="1401"/>
                    <a:pt x="1206" y="1397"/>
                  </a:cubicBezTo>
                  <a:lnTo>
                    <a:pt x="1206" y="1373"/>
                  </a:lnTo>
                  <a:lnTo>
                    <a:pt x="1229" y="1373"/>
                  </a:lnTo>
                  <a:cubicBezTo>
                    <a:pt x="1229" y="1361"/>
                    <a:pt x="1229" y="1361"/>
                    <a:pt x="1229" y="1350"/>
                  </a:cubicBezTo>
                  <a:lnTo>
                    <a:pt x="1229" y="1338"/>
                  </a:lnTo>
                  <a:lnTo>
                    <a:pt x="1253" y="1338"/>
                  </a:lnTo>
                  <a:cubicBezTo>
                    <a:pt x="1253" y="1338"/>
                    <a:pt x="1253" y="1326"/>
                    <a:pt x="1241" y="1326"/>
                  </a:cubicBezTo>
                  <a:cubicBezTo>
                    <a:pt x="1229" y="1314"/>
                    <a:pt x="1265" y="1314"/>
                    <a:pt x="1253" y="1302"/>
                  </a:cubicBezTo>
                  <a:lnTo>
                    <a:pt x="1265" y="1302"/>
                  </a:lnTo>
                  <a:cubicBezTo>
                    <a:pt x="1277" y="1302"/>
                    <a:pt x="1265" y="1302"/>
                    <a:pt x="1265" y="1290"/>
                  </a:cubicBezTo>
                  <a:cubicBezTo>
                    <a:pt x="1265" y="1278"/>
                    <a:pt x="1277" y="1278"/>
                    <a:pt x="1277" y="1278"/>
                  </a:cubicBezTo>
                  <a:cubicBezTo>
                    <a:pt x="1289" y="1278"/>
                    <a:pt x="1277" y="1266"/>
                    <a:pt x="1277" y="1266"/>
                  </a:cubicBezTo>
                  <a:cubicBezTo>
                    <a:pt x="1277" y="1266"/>
                    <a:pt x="1289" y="1254"/>
                    <a:pt x="1277" y="1242"/>
                  </a:cubicBezTo>
                  <a:cubicBezTo>
                    <a:pt x="1277" y="1242"/>
                    <a:pt x="1277" y="1230"/>
                    <a:pt x="1277" y="1230"/>
                  </a:cubicBezTo>
                  <a:cubicBezTo>
                    <a:pt x="1277" y="1230"/>
                    <a:pt x="1289" y="1207"/>
                    <a:pt x="1289" y="1207"/>
                  </a:cubicBezTo>
                  <a:cubicBezTo>
                    <a:pt x="1285" y="1203"/>
                    <a:pt x="1284" y="1201"/>
                    <a:pt x="1284" y="1201"/>
                  </a:cubicBezTo>
                  <a:lnTo>
                    <a:pt x="1284" y="1201"/>
                  </a:lnTo>
                  <a:cubicBezTo>
                    <a:pt x="1285" y="1201"/>
                    <a:pt x="1293" y="1207"/>
                    <a:pt x="1301" y="1207"/>
                  </a:cubicBezTo>
                  <a:cubicBezTo>
                    <a:pt x="1301" y="1207"/>
                    <a:pt x="1301" y="1207"/>
                    <a:pt x="1301" y="1195"/>
                  </a:cubicBezTo>
                  <a:cubicBezTo>
                    <a:pt x="1301" y="1183"/>
                    <a:pt x="1301" y="1183"/>
                    <a:pt x="1301" y="1183"/>
                  </a:cubicBezTo>
                  <a:lnTo>
                    <a:pt x="1301" y="1171"/>
                  </a:lnTo>
                  <a:cubicBezTo>
                    <a:pt x="1301" y="1159"/>
                    <a:pt x="1313" y="1147"/>
                    <a:pt x="1301" y="1147"/>
                  </a:cubicBezTo>
                  <a:cubicBezTo>
                    <a:pt x="1313" y="1147"/>
                    <a:pt x="1313" y="1111"/>
                    <a:pt x="1313" y="1111"/>
                  </a:cubicBezTo>
                  <a:cubicBezTo>
                    <a:pt x="1301" y="1099"/>
                    <a:pt x="1337" y="1099"/>
                    <a:pt x="1325" y="1088"/>
                  </a:cubicBezTo>
                  <a:cubicBezTo>
                    <a:pt x="1313" y="1082"/>
                    <a:pt x="1307" y="1082"/>
                    <a:pt x="1307" y="1082"/>
                  </a:cubicBezTo>
                  <a:cubicBezTo>
                    <a:pt x="1307" y="1082"/>
                    <a:pt x="1313" y="1082"/>
                    <a:pt x="1325" y="1076"/>
                  </a:cubicBezTo>
                  <a:cubicBezTo>
                    <a:pt x="1337" y="1064"/>
                    <a:pt x="1325" y="1064"/>
                    <a:pt x="1325" y="1064"/>
                  </a:cubicBezTo>
                  <a:cubicBezTo>
                    <a:pt x="1337" y="1064"/>
                    <a:pt x="1325" y="1064"/>
                    <a:pt x="1325" y="1052"/>
                  </a:cubicBezTo>
                  <a:cubicBezTo>
                    <a:pt x="1325" y="1040"/>
                    <a:pt x="1337" y="1040"/>
                    <a:pt x="1337" y="1028"/>
                  </a:cubicBezTo>
                  <a:lnTo>
                    <a:pt x="1337" y="1028"/>
                  </a:lnTo>
                  <a:cubicBezTo>
                    <a:pt x="1331" y="1034"/>
                    <a:pt x="1325" y="1037"/>
                    <a:pt x="1319" y="1037"/>
                  </a:cubicBezTo>
                  <a:cubicBezTo>
                    <a:pt x="1313" y="1037"/>
                    <a:pt x="1307" y="1034"/>
                    <a:pt x="1301" y="1028"/>
                  </a:cubicBezTo>
                  <a:lnTo>
                    <a:pt x="1325" y="1028"/>
                  </a:lnTo>
                  <a:cubicBezTo>
                    <a:pt x="1325" y="1028"/>
                    <a:pt x="1325" y="1016"/>
                    <a:pt x="1325" y="1016"/>
                  </a:cubicBezTo>
                  <a:cubicBezTo>
                    <a:pt x="1325" y="1016"/>
                    <a:pt x="1337" y="1016"/>
                    <a:pt x="1337" y="1004"/>
                  </a:cubicBezTo>
                  <a:cubicBezTo>
                    <a:pt x="1348" y="1004"/>
                    <a:pt x="1348" y="1004"/>
                    <a:pt x="1348" y="992"/>
                  </a:cubicBezTo>
                  <a:cubicBezTo>
                    <a:pt x="1348" y="980"/>
                    <a:pt x="1348" y="969"/>
                    <a:pt x="1337" y="957"/>
                  </a:cubicBezTo>
                  <a:lnTo>
                    <a:pt x="1325" y="957"/>
                  </a:lnTo>
                  <a:cubicBezTo>
                    <a:pt x="1325" y="945"/>
                    <a:pt x="1348" y="945"/>
                    <a:pt x="1337" y="945"/>
                  </a:cubicBezTo>
                  <a:lnTo>
                    <a:pt x="1348" y="945"/>
                  </a:lnTo>
                  <a:cubicBezTo>
                    <a:pt x="1348" y="933"/>
                    <a:pt x="1348" y="933"/>
                    <a:pt x="1348" y="933"/>
                  </a:cubicBezTo>
                  <a:cubicBezTo>
                    <a:pt x="1348" y="921"/>
                    <a:pt x="1348" y="921"/>
                    <a:pt x="1348" y="909"/>
                  </a:cubicBezTo>
                  <a:lnTo>
                    <a:pt x="1337" y="909"/>
                  </a:lnTo>
                  <a:cubicBezTo>
                    <a:pt x="1325" y="909"/>
                    <a:pt x="1325" y="897"/>
                    <a:pt x="1337" y="897"/>
                  </a:cubicBezTo>
                  <a:cubicBezTo>
                    <a:pt x="1337" y="897"/>
                    <a:pt x="1348" y="885"/>
                    <a:pt x="1337" y="873"/>
                  </a:cubicBezTo>
                  <a:lnTo>
                    <a:pt x="1325" y="873"/>
                  </a:lnTo>
                  <a:cubicBezTo>
                    <a:pt x="1319" y="867"/>
                    <a:pt x="1319" y="867"/>
                    <a:pt x="1320" y="867"/>
                  </a:cubicBezTo>
                  <a:cubicBezTo>
                    <a:pt x="1322" y="867"/>
                    <a:pt x="1325" y="867"/>
                    <a:pt x="1325" y="861"/>
                  </a:cubicBezTo>
                  <a:lnTo>
                    <a:pt x="1325" y="838"/>
                  </a:lnTo>
                  <a:cubicBezTo>
                    <a:pt x="1325" y="838"/>
                    <a:pt x="1313" y="838"/>
                    <a:pt x="1325" y="826"/>
                  </a:cubicBezTo>
                  <a:cubicBezTo>
                    <a:pt x="1337" y="826"/>
                    <a:pt x="1325" y="814"/>
                    <a:pt x="1325" y="814"/>
                  </a:cubicBezTo>
                  <a:lnTo>
                    <a:pt x="1325" y="802"/>
                  </a:lnTo>
                  <a:cubicBezTo>
                    <a:pt x="1325" y="796"/>
                    <a:pt x="1322" y="796"/>
                    <a:pt x="1320" y="796"/>
                  </a:cubicBezTo>
                  <a:cubicBezTo>
                    <a:pt x="1319" y="796"/>
                    <a:pt x="1319" y="796"/>
                    <a:pt x="1325" y="790"/>
                  </a:cubicBezTo>
                  <a:cubicBezTo>
                    <a:pt x="1325" y="782"/>
                    <a:pt x="1331" y="773"/>
                    <a:pt x="1330" y="773"/>
                  </a:cubicBezTo>
                  <a:lnTo>
                    <a:pt x="1330" y="773"/>
                  </a:lnTo>
                  <a:cubicBezTo>
                    <a:pt x="1330" y="773"/>
                    <a:pt x="1328" y="775"/>
                    <a:pt x="1325" y="778"/>
                  </a:cubicBezTo>
                  <a:lnTo>
                    <a:pt x="1313" y="778"/>
                  </a:lnTo>
                  <a:cubicBezTo>
                    <a:pt x="1313" y="778"/>
                    <a:pt x="1313" y="778"/>
                    <a:pt x="1313" y="754"/>
                  </a:cubicBezTo>
                  <a:cubicBezTo>
                    <a:pt x="1313" y="742"/>
                    <a:pt x="1313" y="742"/>
                    <a:pt x="1313" y="742"/>
                  </a:cubicBezTo>
                  <a:cubicBezTo>
                    <a:pt x="1313" y="742"/>
                    <a:pt x="1307" y="748"/>
                    <a:pt x="1304" y="748"/>
                  </a:cubicBezTo>
                  <a:cubicBezTo>
                    <a:pt x="1302" y="748"/>
                    <a:pt x="1301" y="746"/>
                    <a:pt x="1301" y="742"/>
                  </a:cubicBezTo>
                  <a:cubicBezTo>
                    <a:pt x="1301" y="736"/>
                    <a:pt x="1304" y="736"/>
                    <a:pt x="1307" y="736"/>
                  </a:cubicBezTo>
                  <a:cubicBezTo>
                    <a:pt x="1310" y="736"/>
                    <a:pt x="1313" y="736"/>
                    <a:pt x="1313" y="730"/>
                  </a:cubicBezTo>
                  <a:lnTo>
                    <a:pt x="1301" y="730"/>
                  </a:lnTo>
                  <a:cubicBezTo>
                    <a:pt x="1301" y="730"/>
                    <a:pt x="1301" y="718"/>
                    <a:pt x="1301" y="718"/>
                  </a:cubicBezTo>
                  <a:lnTo>
                    <a:pt x="1277" y="718"/>
                  </a:lnTo>
                  <a:lnTo>
                    <a:pt x="1277" y="707"/>
                  </a:lnTo>
                  <a:cubicBezTo>
                    <a:pt x="1277" y="707"/>
                    <a:pt x="1277" y="695"/>
                    <a:pt x="1277" y="695"/>
                  </a:cubicBezTo>
                  <a:cubicBezTo>
                    <a:pt x="1277" y="695"/>
                    <a:pt x="1289" y="671"/>
                    <a:pt x="1277" y="671"/>
                  </a:cubicBezTo>
                  <a:lnTo>
                    <a:pt x="1265" y="671"/>
                  </a:lnTo>
                  <a:cubicBezTo>
                    <a:pt x="1265" y="671"/>
                    <a:pt x="1265" y="671"/>
                    <a:pt x="1265" y="659"/>
                  </a:cubicBezTo>
                  <a:cubicBezTo>
                    <a:pt x="1265" y="659"/>
                    <a:pt x="1241" y="659"/>
                    <a:pt x="1241" y="647"/>
                  </a:cubicBezTo>
                  <a:cubicBezTo>
                    <a:pt x="1229" y="635"/>
                    <a:pt x="1253" y="635"/>
                    <a:pt x="1253" y="623"/>
                  </a:cubicBezTo>
                  <a:lnTo>
                    <a:pt x="1241" y="623"/>
                  </a:lnTo>
                  <a:lnTo>
                    <a:pt x="1241" y="611"/>
                  </a:lnTo>
                  <a:cubicBezTo>
                    <a:pt x="1241" y="611"/>
                    <a:pt x="1229" y="611"/>
                    <a:pt x="1229" y="599"/>
                  </a:cubicBezTo>
                  <a:close/>
                  <a:moveTo>
                    <a:pt x="1098" y="1504"/>
                  </a:moveTo>
                  <a:cubicBezTo>
                    <a:pt x="1098" y="1504"/>
                    <a:pt x="1098" y="1516"/>
                    <a:pt x="1098" y="1516"/>
                  </a:cubicBezTo>
                  <a:lnTo>
                    <a:pt x="1110" y="1516"/>
                  </a:lnTo>
                  <a:cubicBezTo>
                    <a:pt x="1110" y="1516"/>
                    <a:pt x="1098" y="1504"/>
                    <a:pt x="1098" y="1504"/>
                  </a:cubicBezTo>
                  <a:close/>
                  <a:moveTo>
                    <a:pt x="1186" y="1506"/>
                  </a:moveTo>
                  <a:cubicBezTo>
                    <a:pt x="1183" y="1506"/>
                    <a:pt x="1186" y="1516"/>
                    <a:pt x="1194" y="1516"/>
                  </a:cubicBezTo>
                  <a:cubicBezTo>
                    <a:pt x="1190" y="1508"/>
                    <a:pt x="1187" y="1506"/>
                    <a:pt x="1186" y="1506"/>
                  </a:cubicBezTo>
                  <a:close/>
                  <a:moveTo>
                    <a:pt x="1003" y="1445"/>
                  </a:moveTo>
                  <a:lnTo>
                    <a:pt x="956" y="1457"/>
                  </a:lnTo>
                  <a:cubicBezTo>
                    <a:pt x="956" y="1457"/>
                    <a:pt x="944" y="1457"/>
                    <a:pt x="944" y="1469"/>
                  </a:cubicBezTo>
                  <a:lnTo>
                    <a:pt x="872" y="1469"/>
                  </a:lnTo>
                  <a:lnTo>
                    <a:pt x="872" y="1480"/>
                  </a:lnTo>
                  <a:cubicBezTo>
                    <a:pt x="872" y="1485"/>
                    <a:pt x="875" y="1490"/>
                    <a:pt x="879" y="1494"/>
                  </a:cubicBezTo>
                  <a:lnTo>
                    <a:pt x="879" y="1494"/>
                  </a:lnTo>
                  <a:cubicBezTo>
                    <a:pt x="879" y="1496"/>
                    <a:pt x="879" y="1497"/>
                    <a:pt x="879" y="1499"/>
                  </a:cubicBezTo>
                  <a:lnTo>
                    <a:pt x="879" y="1499"/>
                  </a:lnTo>
                  <a:cubicBezTo>
                    <a:pt x="874" y="1508"/>
                    <a:pt x="873" y="1519"/>
                    <a:pt x="872" y="1519"/>
                  </a:cubicBezTo>
                  <a:cubicBezTo>
                    <a:pt x="872" y="1519"/>
                    <a:pt x="872" y="1518"/>
                    <a:pt x="872" y="1516"/>
                  </a:cubicBezTo>
                  <a:cubicBezTo>
                    <a:pt x="860" y="1504"/>
                    <a:pt x="872" y="1504"/>
                    <a:pt x="872" y="1504"/>
                  </a:cubicBezTo>
                  <a:cubicBezTo>
                    <a:pt x="866" y="1498"/>
                    <a:pt x="863" y="1495"/>
                    <a:pt x="862" y="1495"/>
                  </a:cubicBezTo>
                  <a:cubicBezTo>
                    <a:pt x="860" y="1495"/>
                    <a:pt x="860" y="1498"/>
                    <a:pt x="860" y="1504"/>
                  </a:cubicBezTo>
                  <a:cubicBezTo>
                    <a:pt x="860" y="1504"/>
                    <a:pt x="860" y="1516"/>
                    <a:pt x="848" y="1516"/>
                  </a:cubicBezTo>
                  <a:cubicBezTo>
                    <a:pt x="848" y="1504"/>
                    <a:pt x="848" y="1504"/>
                    <a:pt x="848" y="1492"/>
                  </a:cubicBezTo>
                  <a:cubicBezTo>
                    <a:pt x="848" y="1492"/>
                    <a:pt x="843" y="1487"/>
                    <a:pt x="840" y="1487"/>
                  </a:cubicBezTo>
                  <a:cubicBezTo>
                    <a:pt x="838" y="1487"/>
                    <a:pt x="836" y="1488"/>
                    <a:pt x="836" y="1492"/>
                  </a:cubicBezTo>
                  <a:cubicBezTo>
                    <a:pt x="836" y="1486"/>
                    <a:pt x="836" y="1483"/>
                    <a:pt x="835" y="1483"/>
                  </a:cubicBezTo>
                  <a:cubicBezTo>
                    <a:pt x="833" y="1483"/>
                    <a:pt x="830" y="1486"/>
                    <a:pt x="825" y="1492"/>
                  </a:cubicBezTo>
                  <a:cubicBezTo>
                    <a:pt x="813" y="1492"/>
                    <a:pt x="801" y="1492"/>
                    <a:pt x="801" y="1480"/>
                  </a:cubicBezTo>
                  <a:cubicBezTo>
                    <a:pt x="801" y="1484"/>
                    <a:pt x="801" y="1489"/>
                    <a:pt x="801" y="1492"/>
                  </a:cubicBezTo>
                  <a:cubicBezTo>
                    <a:pt x="789" y="1480"/>
                    <a:pt x="789" y="1480"/>
                    <a:pt x="777" y="1480"/>
                  </a:cubicBezTo>
                  <a:cubicBezTo>
                    <a:pt x="777" y="1492"/>
                    <a:pt x="789" y="1504"/>
                    <a:pt x="801" y="1504"/>
                  </a:cubicBezTo>
                  <a:lnTo>
                    <a:pt x="777" y="1504"/>
                  </a:lnTo>
                  <a:cubicBezTo>
                    <a:pt x="777" y="1504"/>
                    <a:pt x="765" y="1504"/>
                    <a:pt x="765" y="1492"/>
                  </a:cubicBezTo>
                  <a:lnTo>
                    <a:pt x="765" y="1480"/>
                  </a:lnTo>
                  <a:cubicBezTo>
                    <a:pt x="765" y="1477"/>
                    <a:pt x="764" y="1475"/>
                    <a:pt x="761" y="1475"/>
                  </a:cubicBezTo>
                  <a:cubicBezTo>
                    <a:pt x="757" y="1475"/>
                    <a:pt x="749" y="1480"/>
                    <a:pt x="741" y="1480"/>
                  </a:cubicBezTo>
                  <a:cubicBezTo>
                    <a:pt x="729" y="1480"/>
                    <a:pt x="729" y="1469"/>
                    <a:pt x="729" y="1457"/>
                  </a:cubicBezTo>
                  <a:cubicBezTo>
                    <a:pt x="729" y="1469"/>
                    <a:pt x="717" y="1469"/>
                    <a:pt x="717" y="1469"/>
                  </a:cubicBezTo>
                  <a:cubicBezTo>
                    <a:pt x="711" y="1475"/>
                    <a:pt x="716" y="1482"/>
                    <a:pt x="721" y="1482"/>
                  </a:cubicBezTo>
                  <a:cubicBezTo>
                    <a:pt x="725" y="1482"/>
                    <a:pt x="729" y="1479"/>
                    <a:pt x="729" y="1469"/>
                  </a:cubicBezTo>
                  <a:cubicBezTo>
                    <a:pt x="729" y="1469"/>
                    <a:pt x="729" y="1480"/>
                    <a:pt x="729" y="1480"/>
                  </a:cubicBezTo>
                  <a:lnTo>
                    <a:pt x="729" y="1492"/>
                  </a:lnTo>
                  <a:cubicBezTo>
                    <a:pt x="729" y="1496"/>
                    <a:pt x="731" y="1498"/>
                    <a:pt x="732" y="1498"/>
                  </a:cubicBezTo>
                  <a:cubicBezTo>
                    <a:pt x="736" y="1498"/>
                    <a:pt x="741" y="1492"/>
                    <a:pt x="741" y="1492"/>
                  </a:cubicBezTo>
                  <a:lnTo>
                    <a:pt x="753" y="1504"/>
                  </a:lnTo>
                  <a:cubicBezTo>
                    <a:pt x="753" y="1504"/>
                    <a:pt x="765" y="1516"/>
                    <a:pt x="765" y="1516"/>
                  </a:cubicBezTo>
                  <a:lnTo>
                    <a:pt x="777" y="1516"/>
                  </a:lnTo>
                  <a:lnTo>
                    <a:pt x="777" y="1528"/>
                  </a:lnTo>
                  <a:lnTo>
                    <a:pt x="789" y="1528"/>
                  </a:lnTo>
                  <a:cubicBezTo>
                    <a:pt x="789" y="1528"/>
                    <a:pt x="801" y="1516"/>
                    <a:pt x="801" y="1516"/>
                  </a:cubicBezTo>
                  <a:cubicBezTo>
                    <a:pt x="801" y="1528"/>
                    <a:pt x="801" y="1540"/>
                    <a:pt x="801" y="1540"/>
                  </a:cubicBezTo>
                  <a:cubicBezTo>
                    <a:pt x="801" y="1540"/>
                    <a:pt x="811" y="1535"/>
                    <a:pt x="818" y="1535"/>
                  </a:cubicBezTo>
                  <a:cubicBezTo>
                    <a:pt x="822" y="1535"/>
                    <a:pt x="825" y="1536"/>
                    <a:pt x="825" y="1540"/>
                  </a:cubicBezTo>
                  <a:cubicBezTo>
                    <a:pt x="825" y="1552"/>
                    <a:pt x="836" y="1552"/>
                    <a:pt x="848" y="1552"/>
                  </a:cubicBezTo>
                  <a:lnTo>
                    <a:pt x="860" y="1552"/>
                  </a:lnTo>
                  <a:cubicBezTo>
                    <a:pt x="860" y="1552"/>
                    <a:pt x="860" y="1564"/>
                    <a:pt x="872" y="1564"/>
                  </a:cubicBezTo>
                  <a:cubicBezTo>
                    <a:pt x="872" y="1567"/>
                    <a:pt x="872" y="1572"/>
                    <a:pt x="872" y="1576"/>
                  </a:cubicBezTo>
                  <a:cubicBezTo>
                    <a:pt x="876" y="1568"/>
                    <a:pt x="877" y="1565"/>
                    <a:pt x="878" y="1565"/>
                  </a:cubicBezTo>
                  <a:lnTo>
                    <a:pt x="878" y="1565"/>
                  </a:lnTo>
                  <a:cubicBezTo>
                    <a:pt x="879" y="1565"/>
                    <a:pt x="876" y="1576"/>
                    <a:pt x="884" y="1576"/>
                  </a:cubicBezTo>
                  <a:cubicBezTo>
                    <a:pt x="896" y="1576"/>
                    <a:pt x="896" y="1564"/>
                    <a:pt x="908" y="1564"/>
                  </a:cubicBezTo>
                  <a:cubicBezTo>
                    <a:pt x="912" y="1568"/>
                    <a:pt x="914" y="1569"/>
                    <a:pt x="917" y="1569"/>
                  </a:cubicBezTo>
                  <a:cubicBezTo>
                    <a:pt x="921" y="1569"/>
                    <a:pt x="924" y="1564"/>
                    <a:pt x="932" y="1564"/>
                  </a:cubicBezTo>
                  <a:cubicBezTo>
                    <a:pt x="932" y="1570"/>
                    <a:pt x="935" y="1573"/>
                    <a:pt x="938" y="1573"/>
                  </a:cubicBezTo>
                  <a:cubicBezTo>
                    <a:pt x="941" y="1573"/>
                    <a:pt x="944" y="1570"/>
                    <a:pt x="944" y="1564"/>
                  </a:cubicBezTo>
                  <a:lnTo>
                    <a:pt x="956" y="1564"/>
                  </a:lnTo>
                  <a:cubicBezTo>
                    <a:pt x="966" y="1564"/>
                    <a:pt x="976" y="1590"/>
                    <a:pt x="986" y="1590"/>
                  </a:cubicBezTo>
                  <a:cubicBezTo>
                    <a:pt x="988" y="1590"/>
                    <a:pt x="990" y="1589"/>
                    <a:pt x="991" y="1588"/>
                  </a:cubicBezTo>
                  <a:lnTo>
                    <a:pt x="1003" y="1588"/>
                  </a:lnTo>
                  <a:cubicBezTo>
                    <a:pt x="1003" y="1588"/>
                    <a:pt x="1019" y="1598"/>
                    <a:pt x="1033" y="1598"/>
                  </a:cubicBezTo>
                  <a:cubicBezTo>
                    <a:pt x="1040" y="1598"/>
                    <a:pt x="1047" y="1596"/>
                    <a:pt x="1051" y="1588"/>
                  </a:cubicBezTo>
                  <a:cubicBezTo>
                    <a:pt x="1063" y="1576"/>
                    <a:pt x="956" y="1564"/>
                    <a:pt x="967" y="1564"/>
                  </a:cubicBezTo>
                  <a:lnTo>
                    <a:pt x="967" y="1552"/>
                  </a:lnTo>
                  <a:cubicBezTo>
                    <a:pt x="967" y="1552"/>
                    <a:pt x="979" y="1504"/>
                    <a:pt x="967" y="1504"/>
                  </a:cubicBezTo>
                  <a:cubicBezTo>
                    <a:pt x="963" y="1500"/>
                    <a:pt x="961" y="1499"/>
                    <a:pt x="959" y="1499"/>
                  </a:cubicBezTo>
                  <a:cubicBezTo>
                    <a:pt x="956" y="1499"/>
                    <a:pt x="956" y="1504"/>
                    <a:pt x="956" y="1504"/>
                  </a:cubicBezTo>
                  <a:cubicBezTo>
                    <a:pt x="944" y="1504"/>
                    <a:pt x="956" y="1516"/>
                    <a:pt x="944" y="1516"/>
                  </a:cubicBezTo>
                  <a:cubicBezTo>
                    <a:pt x="938" y="1510"/>
                    <a:pt x="932" y="1507"/>
                    <a:pt x="927" y="1507"/>
                  </a:cubicBezTo>
                  <a:cubicBezTo>
                    <a:pt x="923" y="1507"/>
                    <a:pt x="920" y="1510"/>
                    <a:pt x="920" y="1516"/>
                  </a:cubicBezTo>
                  <a:cubicBezTo>
                    <a:pt x="920" y="1516"/>
                    <a:pt x="908" y="1528"/>
                    <a:pt x="896" y="1528"/>
                  </a:cubicBezTo>
                  <a:cubicBezTo>
                    <a:pt x="896" y="1518"/>
                    <a:pt x="896" y="1509"/>
                    <a:pt x="890" y="1499"/>
                  </a:cubicBezTo>
                  <a:lnTo>
                    <a:pt x="890" y="1499"/>
                  </a:lnTo>
                  <a:cubicBezTo>
                    <a:pt x="893" y="1498"/>
                    <a:pt x="896" y="1493"/>
                    <a:pt x="896" y="1480"/>
                  </a:cubicBezTo>
                  <a:cubicBezTo>
                    <a:pt x="896" y="1480"/>
                    <a:pt x="908" y="1480"/>
                    <a:pt x="920" y="1492"/>
                  </a:cubicBezTo>
                  <a:lnTo>
                    <a:pt x="932" y="1492"/>
                  </a:lnTo>
                  <a:cubicBezTo>
                    <a:pt x="944" y="1480"/>
                    <a:pt x="967" y="1480"/>
                    <a:pt x="991" y="1480"/>
                  </a:cubicBezTo>
                  <a:cubicBezTo>
                    <a:pt x="1003" y="1480"/>
                    <a:pt x="1027" y="1480"/>
                    <a:pt x="1015" y="1457"/>
                  </a:cubicBezTo>
                  <a:cubicBezTo>
                    <a:pt x="1015" y="1457"/>
                    <a:pt x="1015" y="1445"/>
                    <a:pt x="1003" y="144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9" name="Google Shape;5279;p43"/>
            <p:cNvSpPr/>
            <p:nvPr/>
          </p:nvSpPr>
          <p:spPr>
            <a:xfrm>
              <a:off x="3836841" y="4883091"/>
              <a:ext cx="66504" cy="84313"/>
            </a:xfrm>
            <a:custGeom>
              <a:avLst/>
              <a:gdLst/>
              <a:ahLst/>
              <a:cxnLst/>
              <a:rect l="l" t="t" r="r" b="b"/>
              <a:pathLst>
                <a:path w="1311" h="1662" extrusionOk="0">
                  <a:moveTo>
                    <a:pt x="580" y="1"/>
                  </a:moveTo>
                  <a:cubicBezTo>
                    <a:pt x="323" y="1"/>
                    <a:pt x="70" y="187"/>
                    <a:pt x="48" y="495"/>
                  </a:cubicBezTo>
                  <a:cubicBezTo>
                    <a:pt x="1" y="828"/>
                    <a:pt x="84" y="1162"/>
                    <a:pt x="298" y="1424"/>
                  </a:cubicBezTo>
                  <a:cubicBezTo>
                    <a:pt x="405" y="1567"/>
                    <a:pt x="560" y="1650"/>
                    <a:pt x="739" y="1662"/>
                  </a:cubicBezTo>
                  <a:cubicBezTo>
                    <a:pt x="786" y="1650"/>
                    <a:pt x="822" y="1650"/>
                    <a:pt x="870" y="1638"/>
                  </a:cubicBezTo>
                  <a:cubicBezTo>
                    <a:pt x="1084" y="1579"/>
                    <a:pt x="1227" y="1388"/>
                    <a:pt x="1263" y="1174"/>
                  </a:cubicBezTo>
                  <a:cubicBezTo>
                    <a:pt x="1310" y="840"/>
                    <a:pt x="1215" y="495"/>
                    <a:pt x="1013" y="233"/>
                  </a:cubicBezTo>
                  <a:cubicBezTo>
                    <a:pt x="903" y="73"/>
                    <a:pt x="741" y="1"/>
                    <a:pt x="5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0" name="Google Shape;5280;p43"/>
            <p:cNvSpPr/>
            <p:nvPr/>
          </p:nvSpPr>
          <p:spPr>
            <a:xfrm>
              <a:off x="3833848" y="4883751"/>
              <a:ext cx="68279" cy="86038"/>
            </a:xfrm>
            <a:custGeom>
              <a:avLst/>
              <a:gdLst/>
              <a:ahLst/>
              <a:cxnLst/>
              <a:rect l="l" t="t" r="r" b="b"/>
              <a:pathLst>
                <a:path w="1346" h="1696" extrusionOk="0">
                  <a:moveTo>
                    <a:pt x="488" y="18"/>
                  </a:moveTo>
                  <a:cubicBezTo>
                    <a:pt x="481" y="25"/>
                    <a:pt x="478" y="32"/>
                    <a:pt x="477" y="36"/>
                  </a:cubicBezTo>
                  <a:lnTo>
                    <a:pt x="477" y="36"/>
                  </a:lnTo>
                  <a:cubicBezTo>
                    <a:pt x="477" y="36"/>
                    <a:pt x="477" y="36"/>
                    <a:pt x="477" y="36"/>
                  </a:cubicBezTo>
                  <a:cubicBezTo>
                    <a:pt x="476" y="36"/>
                    <a:pt x="476" y="38"/>
                    <a:pt x="476" y="42"/>
                  </a:cubicBezTo>
                  <a:cubicBezTo>
                    <a:pt x="476" y="42"/>
                    <a:pt x="476" y="40"/>
                    <a:pt x="477" y="36"/>
                  </a:cubicBezTo>
                  <a:lnTo>
                    <a:pt x="477" y="36"/>
                  </a:lnTo>
                  <a:cubicBezTo>
                    <a:pt x="478" y="37"/>
                    <a:pt x="481" y="42"/>
                    <a:pt x="488" y="42"/>
                  </a:cubicBezTo>
                  <a:lnTo>
                    <a:pt x="500" y="42"/>
                  </a:lnTo>
                  <a:cubicBezTo>
                    <a:pt x="500" y="34"/>
                    <a:pt x="500" y="24"/>
                    <a:pt x="500" y="18"/>
                  </a:cubicBezTo>
                  <a:close/>
                  <a:moveTo>
                    <a:pt x="548" y="34"/>
                  </a:moveTo>
                  <a:cubicBezTo>
                    <a:pt x="548" y="39"/>
                    <a:pt x="548" y="41"/>
                    <a:pt x="548" y="44"/>
                  </a:cubicBezTo>
                  <a:lnTo>
                    <a:pt x="548" y="44"/>
                  </a:lnTo>
                  <a:cubicBezTo>
                    <a:pt x="545" y="41"/>
                    <a:pt x="546" y="37"/>
                    <a:pt x="548" y="34"/>
                  </a:cubicBezTo>
                  <a:close/>
                  <a:moveTo>
                    <a:pt x="536" y="42"/>
                  </a:moveTo>
                  <a:cubicBezTo>
                    <a:pt x="536" y="45"/>
                    <a:pt x="535" y="46"/>
                    <a:pt x="533" y="47"/>
                  </a:cubicBezTo>
                  <a:lnTo>
                    <a:pt x="533" y="47"/>
                  </a:lnTo>
                  <a:cubicBezTo>
                    <a:pt x="534" y="45"/>
                    <a:pt x="535" y="43"/>
                    <a:pt x="536" y="42"/>
                  </a:cubicBezTo>
                  <a:close/>
                  <a:moveTo>
                    <a:pt x="517" y="26"/>
                  </a:moveTo>
                  <a:cubicBezTo>
                    <a:pt x="516" y="26"/>
                    <a:pt x="514" y="27"/>
                    <a:pt x="512" y="30"/>
                  </a:cubicBezTo>
                  <a:cubicBezTo>
                    <a:pt x="500" y="42"/>
                    <a:pt x="500" y="53"/>
                    <a:pt x="500" y="53"/>
                  </a:cubicBezTo>
                  <a:cubicBezTo>
                    <a:pt x="508" y="53"/>
                    <a:pt x="511" y="59"/>
                    <a:pt x="512" y="59"/>
                  </a:cubicBezTo>
                  <a:cubicBezTo>
                    <a:pt x="512" y="59"/>
                    <a:pt x="512" y="57"/>
                    <a:pt x="512" y="53"/>
                  </a:cubicBezTo>
                  <a:cubicBezTo>
                    <a:pt x="512" y="53"/>
                    <a:pt x="524" y="53"/>
                    <a:pt x="512" y="42"/>
                  </a:cubicBezTo>
                  <a:cubicBezTo>
                    <a:pt x="512" y="37"/>
                    <a:pt x="513" y="35"/>
                    <a:pt x="516" y="33"/>
                  </a:cubicBezTo>
                  <a:lnTo>
                    <a:pt x="516" y="33"/>
                  </a:lnTo>
                  <a:cubicBezTo>
                    <a:pt x="514" y="37"/>
                    <a:pt x="512" y="42"/>
                    <a:pt x="512" y="42"/>
                  </a:cubicBezTo>
                  <a:lnTo>
                    <a:pt x="524" y="42"/>
                  </a:lnTo>
                  <a:cubicBezTo>
                    <a:pt x="524" y="42"/>
                    <a:pt x="529" y="47"/>
                    <a:pt x="533" y="47"/>
                  </a:cubicBezTo>
                  <a:cubicBezTo>
                    <a:pt x="533" y="47"/>
                    <a:pt x="533" y="47"/>
                    <a:pt x="533" y="47"/>
                  </a:cubicBezTo>
                  <a:lnTo>
                    <a:pt x="533" y="47"/>
                  </a:lnTo>
                  <a:cubicBezTo>
                    <a:pt x="532" y="51"/>
                    <a:pt x="532" y="53"/>
                    <a:pt x="536" y="53"/>
                  </a:cubicBezTo>
                  <a:lnTo>
                    <a:pt x="536" y="42"/>
                  </a:lnTo>
                  <a:cubicBezTo>
                    <a:pt x="539" y="36"/>
                    <a:pt x="542" y="30"/>
                    <a:pt x="536" y="30"/>
                  </a:cubicBezTo>
                  <a:cubicBezTo>
                    <a:pt x="528" y="30"/>
                    <a:pt x="520" y="30"/>
                    <a:pt x="516" y="33"/>
                  </a:cubicBezTo>
                  <a:lnTo>
                    <a:pt x="516" y="33"/>
                  </a:lnTo>
                  <a:cubicBezTo>
                    <a:pt x="517" y="29"/>
                    <a:pt x="518" y="26"/>
                    <a:pt x="517" y="26"/>
                  </a:cubicBezTo>
                  <a:close/>
                  <a:moveTo>
                    <a:pt x="548" y="53"/>
                  </a:moveTo>
                  <a:cubicBezTo>
                    <a:pt x="548" y="57"/>
                    <a:pt x="549" y="59"/>
                    <a:pt x="551" y="59"/>
                  </a:cubicBezTo>
                  <a:cubicBezTo>
                    <a:pt x="554" y="59"/>
                    <a:pt x="560" y="53"/>
                    <a:pt x="560" y="53"/>
                  </a:cubicBezTo>
                  <a:close/>
                  <a:moveTo>
                    <a:pt x="893" y="65"/>
                  </a:moveTo>
                  <a:cubicBezTo>
                    <a:pt x="889" y="69"/>
                    <a:pt x="889" y="71"/>
                    <a:pt x="891" y="71"/>
                  </a:cubicBezTo>
                  <a:cubicBezTo>
                    <a:pt x="894" y="71"/>
                    <a:pt x="905" y="65"/>
                    <a:pt x="905" y="65"/>
                  </a:cubicBezTo>
                  <a:close/>
                  <a:moveTo>
                    <a:pt x="655" y="65"/>
                  </a:moveTo>
                  <a:lnTo>
                    <a:pt x="649" y="77"/>
                  </a:lnTo>
                  <a:lnTo>
                    <a:pt x="655" y="77"/>
                  </a:lnTo>
                  <a:lnTo>
                    <a:pt x="655" y="65"/>
                  </a:lnTo>
                  <a:close/>
                  <a:moveTo>
                    <a:pt x="655" y="77"/>
                  </a:moveTo>
                  <a:cubicBezTo>
                    <a:pt x="655" y="77"/>
                    <a:pt x="655" y="77"/>
                    <a:pt x="655" y="77"/>
                  </a:cubicBezTo>
                  <a:lnTo>
                    <a:pt x="655" y="77"/>
                  </a:lnTo>
                  <a:close/>
                  <a:moveTo>
                    <a:pt x="619" y="77"/>
                  </a:moveTo>
                  <a:cubicBezTo>
                    <a:pt x="619" y="77"/>
                    <a:pt x="619" y="77"/>
                    <a:pt x="619" y="77"/>
                  </a:cubicBezTo>
                  <a:lnTo>
                    <a:pt x="619" y="77"/>
                  </a:lnTo>
                  <a:cubicBezTo>
                    <a:pt x="619" y="79"/>
                    <a:pt x="619" y="80"/>
                    <a:pt x="619" y="80"/>
                  </a:cubicBezTo>
                  <a:cubicBezTo>
                    <a:pt x="619" y="80"/>
                    <a:pt x="619" y="79"/>
                    <a:pt x="619" y="77"/>
                  </a:cubicBezTo>
                  <a:close/>
                  <a:moveTo>
                    <a:pt x="548" y="30"/>
                  </a:moveTo>
                  <a:cubicBezTo>
                    <a:pt x="536" y="30"/>
                    <a:pt x="536" y="53"/>
                    <a:pt x="536" y="53"/>
                  </a:cubicBezTo>
                  <a:lnTo>
                    <a:pt x="548" y="53"/>
                  </a:lnTo>
                  <a:cubicBezTo>
                    <a:pt x="548" y="49"/>
                    <a:pt x="548" y="47"/>
                    <a:pt x="548" y="44"/>
                  </a:cubicBezTo>
                  <a:lnTo>
                    <a:pt x="548" y="44"/>
                  </a:lnTo>
                  <a:cubicBezTo>
                    <a:pt x="550" y="47"/>
                    <a:pt x="554" y="50"/>
                    <a:pt x="560" y="53"/>
                  </a:cubicBezTo>
                  <a:cubicBezTo>
                    <a:pt x="560" y="65"/>
                    <a:pt x="560" y="65"/>
                    <a:pt x="572" y="65"/>
                  </a:cubicBezTo>
                  <a:lnTo>
                    <a:pt x="583" y="65"/>
                  </a:lnTo>
                  <a:cubicBezTo>
                    <a:pt x="588" y="65"/>
                    <a:pt x="590" y="67"/>
                    <a:pt x="593" y="69"/>
                  </a:cubicBezTo>
                  <a:lnTo>
                    <a:pt x="593" y="69"/>
                  </a:lnTo>
                  <a:cubicBezTo>
                    <a:pt x="592" y="70"/>
                    <a:pt x="592" y="71"/>
                    <a:pt x="593" y="71"/>
                  </a:cubicBezTo>
                  <a:cubicBezTo>
                    <a:pt x="593" y="71"/>
                    <a:pt x="594" y="70"/>
                    <a:pt x="594" y="70"/>
                  </a:cubicBezTo>
                  <a:lnTo>
                    <a:pt x="594" y="70"/>
                  </a:lnTo>
                  <a:cubicBezTo>
                    <a:pt x="598" y="73"/>
                    <a:pt x="601" y="77"/>
                    <a:pt x="607" y="77"/>
                  </a:cubicBezTo>
                  <a:cubicBezTo>
                    <a:pt x="607" y="81"/>
                    <a:pt x="607" y="83"/>
                    <a:pt x="608" y="83"/>
                  </a:cubicBezTo>
                  <a:cubicBezTo>
                    <a:pt x="609" y="83"/>
                    <a:pt x="611" y="77"/>
                    <a:pt x="619" y="77"/>
                  </a:cubicBezTo>
                  <a:lnTo>
                    <a:pt x="619" y="77"/>
                  </a:lnTo>
                  <a:cubicBezTo>
                    <a:pt x="619" y="77"/>
                    <a:pt x="619" y="77"/>
                    <a:pt x="619" y="77"/>
                  </a:cubicBezTo>
                  <a:lnTo>
                    <a:pt x="619" y="77"/>
                  </a:lnTo>
                  <a:cubicBezTo>
                    <a:pt x="619" y="77"/>
                    <a:pt x="619" y="77"/>
                    <a:pt x="619" y="77"/>
                  </a:cubicBezTo>
                  <a:lnTo>
                    <a:pt x="636" y="77"/>
                  </a:lnTo>
                  <a:cubicBezTo>
                    <a:pt x="629" y="70"/>
                    <a:pt x="619" y="65"/>
                    <a:pt x="619" y="65"/>
                  </a:cubicBezTo>
                  <a:cubicBezTo>
                    <a:pt x="618" y="65"/>
                    <a:pt x="617" y="66"/>
                    <a:pt x="616" y="66"/>
                  </a:cubicBezTo>
                  <a:lnTo>
                    <a:pt x="616" y="66"/>
                  </a:lnTo>
                  <a:cubicBezTo>
                    <a:pt x="615" y="64"/>
                    <a:pt x="613" y="63"/>
                    <a:pt x="612" y="63"/>
                  </a:cubicBezTo>
                  <a:cubicBezTo>
                    <a:pt x="611" y="63"/>
                    <a:pt x="609" y="64"/>
                    <a:pt x="607" y="65"/>
                  </a:cubicBezTo>
                  <a:cubicBezTo>
                    <a:pt x="601" y="65"/>
                    <a:pt x="598" y="66"/>
                    <a:pt x="595" y="67"/>
                  </a:cubicBezTo>
                  <a:lnTo>
                    <a:pt x="595" y="67"/>
                  </a:lnTo>
                  <a:cubicBezTo>
                    <a:pt x="595" y="67"/>
                    <a:pt x="595" y="66"/>
                    <a:pt x="595" y="65"/>
                  </a:cubicBezTo>
                  <a:cubicBezTo>
                    <a:pt x="595" y="53"/>
                    <a:pt x="607" y="42"/>
                    <a:pt x="595" y="42"/>
                  </a:cubicBezTo>
                  <a:lnTo>
                    <a:pt x="572" y="42"/>
                  </a:lnTo>
                  <a:cubicBezTo>
                    <a:pt x="572" y="42"/>
                    <a:pt x="560" y="42"/>
                    <a:pt x="560" y="30"/>
                  </a:cubicBezTo>
                  <a:cubicBezTo>
                    <a:pt x="555" y="30"/>
                    <a:pt x="550" y="31"/>
                    <a:pt x="548" y="34"/>
                  </a:cubicBezTo>
                  <a:lnTo>
                    <a:pt x="548" y="34"/>
                  </a:lnTo>
                  <a:cubicBezTo>
                    <a:pt x="548" y="33"/>
                    <a:pt x="548" y="31"/>
                    <a:pt x="548" y="30"/>
                  </a:cubicBezTo>
                  <a:close/>
                  <a:moveTo>
                    <a:pt x="636" y="77"/>
                  </a:moveTo>
                  <a:cubicBezTo>
                    <a:pt x="640" y="81"/>
                    <a:pt x="643" y="85"/>
                    <a:pt x="643" y="89"/>
                  </a:cubicBezTo>
                  <a:lnTo>
                    <a:pt x="649" y="77"/>
                  </a:lnTo>
                  <a:close/>
                  <a:moveTo>
                    <a:pt x="667" y="89"/>
                  </a:moveTo>
                  <a:lnTo>
                    <a:pt x="662" y="98"/>
                  </a:lnTo>
                  <a:lnTo>
                    <a:pt x="662" y="98"/>
                  </a:lnTo>
                  <a:cubicBezTo>
                    <a:pt x="665" y="96"/>
                    <a:pt x="667" y="94"/>
                    <a:pt x="667" y="89"/>
                  </a:cubicBezTo>
                  <a:close/>
                  <a:moveTo>
                    <a:pt x="655" y="77"/>
                  </a:moveTo>
                  <a:cubicBezTo>
                    <a:pt x="655" y="89"/>
                    <a:pt x="643" y="101"/>
                    <a:pt x="643" y="101"/>
                  </a:cubicBezTo>
                  <a:cubicBezTo>
                    <a:pt x="647" y="101"/>
                    <a:pt x="651" y="101"/>
                    <a:pt x="655" y="101"/>
                  </a:cubicBezTo>
                  <a:lnTo>
                    <a:pt x="655" y="101"/>
                  </a:lnTo>
                  <a:lnTo>
                    <a:pt x="655" y="113"/>
                  </a:lnTo>
                  <a:lnTo>
                    <a:pt x="662" y="98"/>
                  </a:lnTo>
                  <a:lnTo>
                    <a:pt x="662" y="98"/>
                  </a:lnTo>
                  <a:cubicBezTo>
                    <a:pt x="660" y="99"/>
                    <a:pt x="658" y="100"/>
                    <a:pt x="655" y="101"/>
                  </a:cubicBezTo>
                  <a:lnTo>
                    <a:pt x="655" y="101"/>
                  </a:lnTo>
                  <a:lnTo>
                    <a:pt x="655" y="89"/>
                  </a:lnTo>
                  <a:lnTo>
                    <a:pt x="655" y="77"/>
                  </a:lnTo>
                  <a:close/>
                  <a:moveTo>
                    <a:pt x="293" y="129"/>
                  </a:moveTo>
                  <a:cubicBezTo>
                    <a:pt x="293" y="132"/>
                    <a:pt x="298" y="137"/>
                    <a:pt x="298" y="137"/>
                  </a:cubicBezTo>
                  <a:cubicBezTo>
                    <a:pt x="298" y="133"/>
                    <a:pt x="296" y="131"/>
                    <a:pt x="293" y="129"/>
                  </a:cubicBezTo>
                  <a:close/>
                  <a:moveTo>
                    <a:pt x="714" y="77"/>
                  </a:moveTo>
                  <a:lnTo>
                    <a:pt x="703" y="89"/>
                  </a:lnTo>
                  <a:lnTo>
                    <a:pt x="679" y="89"/>
                  </a:lnTo>
                  <a:cubicBezTo>
                    <a:pt x="679" y="89"/>
                    <a:pt x="673" y="84"/>
                    <a:pt x="670" y="84"/>
                  </a:cubicBezTo>
                  <a:cubicBezTo>
                    <a:pt x="668" y="84"/>
                    <a:pt x="667" y="85"/>
                    <a:pt x="667" y="89"/>
                  </a:cubicBezTo>
                  <a:cubicBezTo>
                    <a:pt x="679" y="89"/>
                    <a:pt x="667" y="101"/>
                    <a:pt x="667" y="101"/>
                  </a:cubicBezTo>
                  <a:lnTo>
                    <a:pt x="691" y="101"/>
                  </a:lnTo>
                  <a:cubicBezTo>
                    <a:pt x="703" y="101"/>
                    <a:pt x="703" y="113"/>
                    <a:pt x="714" y="125"/>
                  </a:cubicBezTo>
                  <a:lnTo>
                    <a:pt x="738" y="125"/>
                  </a:lnTo>
                  <a:cubicBezTo>
                    <a:pt x="738" y="125"/>
                    <a:pt x="738" y="137"/>
                    <a:pt x="750" y="137"/>
                  </a:cubicBezTo>
                  <a:cubicBezTo>
                    <a:pt x="762" y="137"/>
                    <a:pt x="774" y="137"/>
                    <a:pt x="774" y="149"/>
                  </a:cubicBezTo>
                  <a:lnTo>
                    <a:pt x="810" y="149"/>
                  </a:lnTo>
                  <a:lnTo>
                    <a:pt x="810" y="161"/>
                  </a:lnTo>
                  <a:lnTo>
                    <a:pt x="822" y="161"/>
                  </a:lnTo>
                  <a:cubicBezTo>
                    <a:pt x="845" y="149"/>
                    <a:pt x="822" y="149"/>
                    <a:pt x="822" y="149"/>
                  </a:cubicBezTo>
                  <a:cubicBezTo>
                    <a:pt x="810" y="149"/>
                    <a:pt x="810" y="149"/>
                    <a:pt x="810" y="137"/>
                  </a:cubicBezTo>
                  <a:cubicBezTo>
                    <a:pt x="810" y="137"/>
                    <a:pt x="804" y="131"/>
                    <a:pt x="797" y="131"/>
                  </a:cubicBezTo>
                  <a:cubicBezTo>
                    <a:pt x="795" y="131"/>
                    <a:pt x="793" y="132"/>
                    <a:pt x="791" y="133"/>
                  </a:cubicBezTo>
                  <a:lnTo>
                    <a:pt x="791" y="133"/>
                  </a:lnTo>
                  <a:cubicBezTo>
                    <a:pt x="792" y="129"/>
                    <a:pt x="791" y="125"/>
                    <a:pt x="786" y="125"/>
                  </a:cubicBezTo>
                  <a:lnTo>
                    <a:pt x="774" y="125"/>
                  </a:lnTo>
                  <a:cubicBezTo>
                    <a:pt x="774" y="125"/>
                    <a:pt x="774" y="114"/>
                    <a:pt x="770" y="114"/>
                  </a:cubicBezTo>
                  <a:cubicBezTo>
                    <a:pt x="769" y="114"/>
                    <a:pt x="766" y="117"/>
                    <a:pt x="762" y="125"/>
                  </a:cubicBezTo>
                  <a:cubicBezTo>
                    <a:pt x="756" y="131"/>
                    <a:pt x="754" y="133"/>
                    <a:pt x="754" y="133"/>
                  </a:cubicBezTo>
                  <a:cubicBezTo>
                    <a:pt x="753" y="133"/>
                    <a:pt x="771" y="113"/>
                    <a:pt x="762" y="113"/>
                  </a:cubicBezTo>
                  <a:lnTo>
                    <a:pt x="750" y="113"/>
                  </a:lnTo>
                  <a:cubicBezTo>
                    <a:pt x="738" y="113"/>
                    <a:pt x="762" y="101"/>
                    <a:pt x="750" y="101"/>
                  </a:cubicBezTo>
                  <a:lnTo>
                    <a:pt x="738" y="101"/>
                  </a:lnTo>
                  <a:cubicBezTo>
                    <a:pt x="726" y="101"/>
                    <a:pt x="726" y="101"/>
                    <a:pt x="714" y="113"/>
                  </a:cubicBezTo>
                  <a:cubicBezTo>
                    <a:pt x="714" y="110"/>
                    <a:pt x="714" y="105"/>
                    <a:pt x="714" y="101"/>
                  </a:cubicBezTo>
                  <a:lnTo>
                    <a:pt x="703" y="101"/>
                  </a:lnTo>
                  <a:cubicBezTo>
                    <a:pt x="714" y="101"/>
                    <a:pt x="714" y="89"/>
                    <a:pt x="714" y="77"/>
                  </a:cubicBezTo>
                  <a:close/>
                  <a:moveTo>
                    <a:pt x="1018" y="155"/>
                  </a:moveTo>
                  <a:lnTo>
                    <a:pt x="1018" y="155"/>
                  </a:lnTo>
                  <a:cubicBezTo>
                    <a:pt x="1017" y="155"/>
                    <a:pt x="1020" y="161"/>
                    <a:pt x="1012" y="161"/>
                  </a:cubicBezTo>
                  <a:lnTo>
                    <a:pt x="1024" y="161"/>
                  </a:lnTo>
                  <a:cubicBezTo>
                    <a:pt x="1020" y="157"/>
                    <a:pt x="1019" y="155"/>
                    <a:pt x="1018" y="155"/>
                  </a:cubicBezTo>
                  <a:close/>
                  <a:moveTo>
                    <a:pt x="1024" y="161"/>
                  </a:moveTo>
                  <a:cubicBezTo>
                    <a:pt x="1024" y="165"/>
                    <a:pt x="1025" y="166"/>
                    <a:pt x="1027" y="166"/>
                  </a:cubicBezTo>
                  <a:cubicBezTo>
                    <a:pt x="1031" y="166"/>
                    <a:pt x="1036" y="161"/>
                    <a:pt x="1036" y="161"/>
                  </a:cubicBezTo>
                  <a:close/>
                  <a:moveTo>
                    <a:pt x="869" y="212"/>
                  </a:moveTo>
                  <a:cubicBezTo>
                    <a:pt x="864" y="216"/>
                    <a:pt x="862" y="220"/>
                    <a:pt x="869" y="220"/>
                  </a:cubicBezTo>
                  <a:cubicBezTo>
                    <a:pt x="869" y="217"/>
                    <a:pt x="869" y="214"/>
                    <a:pt x="869" y="212"/>
                  </a:cubicBezTo>
                  <a:close/>
                  <a:moveTo>
                    <a:pt x="0" y="220"/>
                  </a:moveTo>
                  <a:cubicBezTo>
                    <a:pt x="0" y="220"/>
                    <a:pt x="2" y="221"/>
                    <a:pt x="6" y="221"/>
                  </a:cubicBezTo>
                  <a:lnTo>
                    <a:pt x="6" y="221"/>
                  </a:lnTo>
                  <a:cubicBezTo>
                    <a:pt x="4" y="221"/>
                    <a:pt x="3" y="220"/>
                    <a:pt x="0" y="220"/>
                  </a:cubicBezTo>
                  <a:close/>
                  <a:moveTo>
                    <a:pt x="841" y="157"/>
                  </a:moveTo>
                  <a:cubicBezTo>
                    <a:pt x="836" y="157"/>
                    <a:pt x="827" y="162"/>
                    <a:pt x="822" y="163"/>
                  </a:cubicBezTo>
                  <a:lnTo>
                    <a:pt x="822" y="163"/>
                  </a:lnTo>
                  <a:cubicBezTo>
                    <a:pt x="822" y="163"/>
                    <a:pt x="822" y="162"/>
                    <a:pt x="822" y="161"/>
                  </a:cubicBezTo>
                  <a:cubicBezTo>
                    <a:pt x="819" y="163"/>
                    <a:pt x="819" y="164"/>
                    <a:pt x="820" y="164"/>
                  </a:cubicBezTo>
                  <a:cubicBezTo>
                    <a:pt x="820" y="164"/>
                    <a:pt x="821" y="164"/>
                    <a:pt x="822" y="163"/>
                  </a:cubicBezTo>
                  <a:lnTo>
                    <a:pt x="822" y="163"/>
                  </a:lnTo>
                  <a:cubicBezTo>
                    <a:pt x="823" y="167"/>
                    <a:pt x="825" y="167"/>
                    <a:pt x="826" y="167"/>
                  </a:cubicBezTo>
                  <a:cubicBezTo>
                    <a:pt x="828" y="167"/>
                    <a:pt x="828" y="167"/>
                    <a:pt x="822" y="172"/>
                  </a:cubicBezTo>
                  <a:cubicBezTo>
                    <a:pt x="822" y="176"/>
                    <a:pt x="823" y="178"/>
                    <a:pt x="825" y="178"/>
                  </a:cubicBezTo>
                  <a:cubicBezTo>
                    <a:pt x="828" y="178"/>
                    <a:pt x="834" y="172"/>
                    <a:pt x="834" y="172"/>
                  </a:cubicBezTo>
                  <a:cubicBezTo>
                    <a:pt x="834" y="172"/>
                    <a:pt x="834" y="184"/>
                    <a:pt x="834" y="184"/>
                  </a:cubicBezTo>
                  <a:cubicBezTo>
                    <a:pt x="834" y="188"/>
                    <a:pt x="834" y="190"/>
                    <a:pt x="834" y="190"/>
                  </a:cubicBezTo>
                  <a:cubicBezTo>
                    <a:pt x="835" y="190"/>
                    <a:pt x="837" y="184"/>
                    <a:pt x="845" y="184"/>
                  </a:cubicBezTo>
                  <a:cubicBezTo>
                    <a:pt x="845" y="184"/>
                    <a:pt x="845" y="196"/>
                    <a:pt x="857" y="196"/>
                  </a:cubicBezTo>
                  <a:cubicBezTo>
                    <a:pt x="866" y="205"/>
                    <a:pt x="868" y="207"/>
                    <a:pt x="869" y="212"/>
                  </a:cubicBezTo>
                  <a:lnTo>
                    <a:pt x="869" y="212"/>
                  </a:lnTo>
                  <a:cubicBezTo>
                    <a:pt x="869" y="212"/>
                    <a:pt x="870" y="212"/>
                    <a:pt x="870" y="211"/>
                  </a:cubicBezTo>
                  <a:lnTo>
                    <a:pt x="870" y="211"/>
                  </a:lnTo>
                  <a:cubicBezTo>
                    <a:pt x="871" y="213"/>
                    <a:pt x="873" y="213"/>
                    <a:pt x="875" y="213"/>
                  </a:cubicBezTo>
                  <a:cubicBezTo>
                    <a:pt x="877" y="213"/>
                    <a:pt x="879" y="213"/>
                    <a:pt x="881" y="213"/>
                  </a:cubicBezTo>
                  <a:lnTo>
                    <a:pt x="881" y="213"/>
                  </a:lnTo>
                  <a:cubicBezTo>
                    <a:pt x="881" y="216"/>
                    <a:pt x="881" y="220"/>
                    <a:pt x="881" y="220"/>
                  </a:cubicBezTo>
                  <a:cubicBezTo>
                    <a:pt x="881" y="220"/>
                    <a:pt x="894" y="220"/>
                    <a:pt x="900" y="225"/>
                  </a:cubicBezTo>
                  <a:lnTo>
                    <a:pt x="900" y="225"/>
                  </a:lnTo>
                  <a:cubicBezTo>
                    <a:pt x="902" y="220"/>
                    <a:pt x="905" y="214"/>
                    <a:pt x="905" y="208"/>
                  </a:cubicBezTo>
                  <a:lnTo>
                    <a:pt x="893" y="208"/>
                  </a:lnTo>
                  <a:cubicBezTo>
                    <a:pt x="893" y="208"/>
                    <a:pt x="887" y="211"/>
                    <a:pt x="881" y="213"/>
                  </a:cubicBezTo>
                  <a:lnTo>
                    <a:pt x="881" y="213"/>
                  </a:lnTo>
                  <a:cubicBezTo>
                    <a:pt x="881" y="210"/>
                    <a:pt x="881" y="208"/>
                    <a:pt x="881" y="208"/>
                  </a:cubicBezTo>
                  <a:cubicBezTo>
                    <a:pt x="877" y="208"/>
                    <a:pt x="873" y="210"/>
                    <a:pt x="870" y="211"/>
                  </a:cubicBezTo>
                  <a:lnTo>
                    <a:pt x="870" y="211"/>
                  </a:lnTo>
                  <a:cubicBezTo>
                    <a:pt x="870" y="211"/>
                    <a:pt x="869" y="210"/>
                    <a:pt x="869" y="208"/>
                  </a:cubicBezTo>
                  <a:cubicBezTo>
                    <a:pt x="881" y="184"/>
                    <a:pt x="869" y="184"/>
                    <a:pt x="869" y="184"/>
                  </a:cubicBezTo>
                  <a:cubicBezTo>
                    <a:pt x="866" y="188"/>
                    <a:pt x="862" y="189"/>
                    <a:pt x="859" y="189"/>
                  </a:cubicBezTo>
                  <a:cubicBezTo>
                    <a:pt x="852" y="189"/>
                    <a:pt x="849" y="181"/>
                    <a:pt x="857" y="172"/>
                  </a:cubicBezTo>
                  <a:cubicBezTo>
                    <a:pt x="863" y="167"/>
                    <a:pt x="857" y="167"/>
                    <a:pt x="851" y="167"/>
                  </a:cubicBezTo>
                  <a:cubicBezTo>
                    <a:pt x="845" y="167"/>
                    <a:pt x="839" y="167"/>
                    <a:pt x="845" y="161"/>
                  </a:cubicBezTo>
                  <a:cubicBezTo>
                    <a:pt x="845" y="158"/>
                    <a:pt x="844" y="157"/>
                    <a:pt x="841" y="157"/>
                  </a:cubicBezTo>
                  <a:close/>
                  <a:moveTo>
                    <a:pt x="900" y="225"/>
                  </a:moveTo>
                  <a:cubicBezTo>
                    <a:pt x="899" y="229"/>
                    <a:pt x="899" y="232"/>
                    <a:pt x="905" y="232"/>
                  </a:cubicBezTo>
                  <a:cubicBezTo>
                    <a:pt x="905" y="229"/>
                    <a:pt x="903" y="226"/>
                    <a:pt x="900" y="225"/>
                  </a:cubicBezTo>
                  <a:close/>
                  <a:moveTo>
                    <a:pt x="917" y="220"/>
                  </a:moveTo>
                  <a:cubicBezTo>
                    <a:pt x="917" y="220"/>
                    <a:pt x="912" y="227"/>
                    <a:pt x="908" y="232"/>
                  </a:cubicBezTo>
                  <a:lnTo>
                    <a:pt x="908" y="232"/>
                  </a:lnTo>
                  <a:cubicBezTo>
                    <a:pt x="907" y="232"/>
                    <a:pt x="906" y="232"/>
                    <a:pt x="905" y="232"/>
                  </a:cubicBezTo>
                  <a:cubicBezTo>
                    <a:pt x="902" y="238"/>
                    <a:pt x="901" y="240"/>
                    <a:pt x="902" y="240"/>
                  </a:cubicBezTo>
                  <a:cubicBezTo>
                    <a:pt x="902" y="240"/>
                    <a:pt x="905" y="237"/>
                    <a:pt x="908" y="232"/>
                  </a:cubicBezTo>
                  <a:lnTo>
                    <a:pt x="908" y="232"/>
                  </a:lnTo>
                  <a:cubicBezTo>
                    <a:pt x="912" y="234"/>
                    <a:pt x="910" y="237"/>
                    <a:pt x="911" y="237"/>
                  </a:cubicBezTo>
                  <a:cubicBezTo>
                    <a:pt x="912" y="237"/>
                    <a:pt x="913" y="236"/>
                    <a:pt x="917" y="232"/>
                  </a:cubicBezTo>
                  <a:lnTo>
                    <a:pt x="917" y="220"/>
                  </a:lnTo>
                  <a:close/>
                  <a:moveTo>
                    <a:pt x="202" y="239"/>
                  </a:moveTo>
                  <a:lnTo>
                    <a:pt x="202" y="244"/>
                  </a:lnTo>
                  <a:lnTo>
                    <a:pt x="214" y="244"/>
                  </a:lnTo>
                  <a:cubicBezTo>
                    <a:pt x="214" y="244"/>
                    <a:pt x="208" y="241"/>
                    <a:pt x="202" y="239"/>
                  </a:cubicBezTo>
                  <a:close/>
                  <a:moveTo>
                    <a:pt x="1107" y="232"/>
                  </a:moveTo>
                  <a:cubicBezTo>
                    <a:pt x="1095" y="232"/>
                    <a:pt x="1084" y="232"/>
                    <a:pt x="1095" y="244"/>
                  </a:cubicBezTo>
                  <a:cubicBezTo>
                    <a:pt x="1107" y="244"/>
                    <a:pt x="1107" y="232"/>
                    <a:pt x="1107" y="232"/>
                  </a:cubicBezTo>
                  <a:close/>
                  <a:moveTo>
                    <a:pt x="203" y="1"/>
                  </a:moveTo>
                  <a:cubicBezTo>
                    <a:pt x="197" y="1"/>
                    <a:pt x="195" y="6"/>
                    <a:pt x="202" y="6"/>
                  </a:cubicBezTo>
                  <a:cubicBezTo>
                    <a:pt x="202" y="6"/>
                    <a:pt x="191" y="6"/>
                    <a:pt x="191" y="18"/>
                  </a:cubicBezTo>
                  <a:cubicBezTo>
                    <a:pt x="197" y="24"/>
                    <a:pt x="188" y="24"/>
                    <a:pt x="177" y="24"/>
                  </a:cubicBezTo>
                  <a:cubicBezTo>
                    <a:pt x="167" y="24"/>
                    <a:pt x="155" y="24"/>
                    <a:pt x="155" y="30"/>
                  </a:cubicBezTo>
                  <a:cubicBezTo>
                    <a:pt x="149" y="21"/>
                    <a:pt x="146" y="18"/>
                    <a:pt x="145" y="18"/>
                  </a:cubicBezTo>
                  <a:lnTo>
                    <a:pt x="145" y="18"/>
                  </a:lnTo>
                  <a:cubicBezTo>
                    <a:pt x="140" y="18"/>
                    <a:pt x="152" y="53"/>
                    <a:pt x="143" y="53"/>
                  </a:cubicBezTo>
                  <a:cubicBezTo>
                    <a:pt x="136" y="47"/>
                    <a:pt x="133" y="40"/>
                    <a:pt x="132" y="40"/>
                  </a:cubicBezTo>
                  <a:cubicBezTo>
                    <a:pt x="131" y="40"/>
                    <a:pt x="131" y="43"/>
                    <a:pt x="131" y="53"/>
                  </a:cubicBezTo>
                  <a:cubicBezTo>
                    <a:pt x="131" y="53"/>
                    <a:pt x="131" y="65"/>
                    <a:pt x="131" y="77"/>
                  </a:cubicBezTo>
                  <a:cubicBezTo>
                    <a:pt x="131" y="77"/>
                    <a:pt x="131" y="72"/>
                    <a:pt x="128" y="72"/>
                  </a:cubicBezTo>
                  <a:cubicBezTo>
                    <a:pt x="126" y="72"/>
                    <a:pt x="123" y="73"/>
                    <a:pt x="119" y="77"/>
                  </a:cubicBezTo>
                  <a:cubicBezTo>
                    <a:pt x="107" y="89"/>
                    <a:pt x="131" y="89"/>
                    <a:pt x="119" y="89"/>
                  </a:cubicBezTo>
                  <a:cubicBezTo>
                    <a:pt x="107" y="89"/>
                    <a:pt x="107" y="77"/>
                    <a:pt x="95" y="77"/>
                  </a:cubicBezTo>
                  <a:lnTo>
                    <a:pt x="95" y="89"/>
                  </a:lnTo>
                  <a:lnTo>
                    <a:pt x="95" y="101"/>
                  </a:lnTo>
                  <a:cubicBezTo>
                    <a:pt x="95" y="101"/>
                    <a:pt x="95" y="113"/>
                    <a:pt x="83" y="113"/>
                  </a:cubicBezTo>
                  <a:cubicBezTo>
                    <a:pt x="79" y="109"/>
                    <a:pt x="77" y="108"/>
                    <a:pt x="75" y="108"/>
                  </a:cubicBezTo>
                  <a:cubicBezTo>
                    <a:pt x="72" y="108"/>
                    <a:pt x="72" y="113"/>
                    <a:pt x="72" y="113"/>
                  </a:cubicBezTo>
                  <a:lnTo>
                    <a:pt x="72" y="125"/>
                  </a:lnTo>
                  <a:cubicBezTo>
                    <a:pt x="72" y="125"/>
                    <a:pt x="72" y="125"/>
                    <a:pt x="60" y="137"/>
                  </a:cubicBezTo>
                  <a:cubicBezTo>
                    <a:pt x="48" y="137"/>
                    <a:pt x="36" y="149"/>
                    <a:pt x="36" y="149"/>
                  </a:cubicBezTo>
                  <a:cubicBezTo>
                    <a:pt x="48" y="149"/>
                    <a:pt x="36" y="161"/>
                    <a:pt x="36" y="161"/>
                  </a:cubicBezTo>
                  <a:cubicBezTo>
                    <a:pt x="36" y="172"/>
                    <a:pt x="36" y="172"/>
                    <a:pt x="36" y="172"/>
                  </a:cubicBezTo>
                  <a:cubicBezTo>
                    <a:pt x="36" y="172"/>
                    <a:pt x="36" y="184"/>
                    <a:pt x="36" y="184"/>
                  </a:cubicBezTo>
                  <a:lnTo>
                    <a:pt x="36" y="196"/>
                  </a:lnTo>
                  <a:cubicBezTo>
                    <a:pt x="24" y="196"/>
                    <a:pt x="12" y="196"/>
                    <a:pt x="24" y="208"/>
                  </a:cubicBezTo>
                  <a:cubicBezTo>
                    <a:pt x="24" y="208"/>
                    <a:pt x="24" y="208"/>
                    <a:pt x="24" y="220"/>
                  </a:cubicBezTo>
                  <a:cubicBezTo>
                    <a:pt x="22" y="222"/>
                    <a:pt x="21" y="223"/>
                    <a:pt x="19" y="224"/>
                  </a:cubicBezTo>
                  <a:lnTo>
                    <a:pt x="19" y="224"/>
                  </a:lnTo>
                  <a:cubicBezTo>
                    <a:pt x="14" y="223"/>
                    <a:pt x="9" y="222"/>
                    <a:pt x="6" y="221"/>
                  </a:cubicBezTo>
                  <a:lnTo>
                    <a:pt x="6" y="221"/>
                  </a:lnTo>
                  <a:cubicBezTo>
                    <a:pt x="10" y="223"/>
                    <a:pt x="12" y="225"/>
                    <a:pt x="15" y="225"/>
                  </a:cubicBezTo>
                  <a:cubicBezTo>
                    <a:pt x="16" y="225"/>
                    <a:pt x="18" y="225"/>
                    <a:pt x="19" y="224"/>
                  </a:cubicBezTo>
                  <a:lnTo>
                    <a:pt x="19" y="224"/>
                  </a:lnTo>
                  <a:cubicBezTo>
                    <a:pt x="65" y="233"/>
                    <a:pt x="179" y="256"/>
                    <a:pt x="179" y="256"/>
                  </a:cubicBezTo>
                  <a:cubicBezTo>
                    <a:pt x="179" y="256"/>
                    <a:pt x="179" y="251"/>
                    <a:pt x="182" y="251"/>
                  </a:cubicBezTo>
                  <a:cubicBezTo>
                    <a:pt x="184" y="251"/>
                    <a:pt x="187" y="252"/>
                    <a:pt x="191" y="256"/>
                  </a:cubicBezTo>
                  <a:cubicBezTo>
                    <a:pt x="196" y="258"/>
                    <a:pt x="199" y="259"/>
                    <a:pt x="200" y="259"/>
                  </a:cubicBezTo>
                  <a:cubicBezTo>
                    <a:pt x="201" y="259"/>
                    <a:pt x="201" y="259"/>
                    <a:pt x="201" y="259"/>
                  </a:cubicBezTo>
                  <a:lnTo>
                    <a:pt x="201" y="259"/>
                  </a:lnTo>
                  <a:cubicBezTo>
                    <a:pt x="203" y="260"/>
                    <a:pt x="204" y="261"/>
                    <a:pt x="205" y="261"/>
                  </a:cubicBezTo>
                  <a:cubicBezTo>
                    <a:pt x="206" y="261"/>
                    <a:pt x="206" y="259"/>
                    <a:pt x="202" y="256"/>
                  </a:cubicBezTo>
                  <a:cubicBezTo>
                    <a:pt x="200" y="253"/>
                    <a:pt x="199" y="252"/>
                    <a:pt x="199" y="252"/>
                  </a:cubicBezTo>
                  <a:lnTo>
                    <a:pt x="199" y="252"/>
                  </a:lnTo>
                  <a:cubicBezTo>
                    <a:pt x="199" y="252"/>
                    <a:pt x="203" y="258"/>
                    <a:pt x="201" y="259"/>
                  </a:cubicBezTo>
                  <a:lnTo>
                    <a:pt x="201" y="259"/>
                  </a:lnTo>
                  <a:cubicBezTo>
                    <a:pt x="197" y="256"/>
                    <a:pt x="191" y="250"/>
                    <a:pt x="191" y="244"/>
                  </a:cubicBezTo>
                  <a:cubicBezTo>
                    <a:pt x="191" y="240"/>
                    <a:pt x="193" y="239"/>
                    <a:pt x="197" y="239"/>
                  </a:cubicBezTo>
                  <a:cubicBezTo>
                    <a:pt x="199" y="239"/>
                    <a:pt x="200" y="239"/>
                    <a:pt x="202" y="239"/>
                  </a:cubicBezTo>
                  <a:lnTo>
                    <a:pt x="202" y="239"/>
                  </a:lnTo>
                  <a:lnTo>
                    <a:pt x="202" y="232"/>
                  </a:lnTo>
                  <a:lnTo>
                    <a:pt x="214" y="232"/>
                  </a:lnTo>
                  <a:cubicBezTo>
                    <a:pt x="214" y="232"/>
                    <a:pt x="214" y="244"/>
                    <a:pt x="226" y="256"/>
                  </a:cubicBezTo>
                  <a:cubicBezTo>
                    <a:pt x="226" y="256"/>
                    <a:pt x="238" y="256"/>
                    <a:pt x="226" y="244"/>
                  </a:cubicBezTo>
                  <a:cubicBezTo>
                    <a:pt x="218" y="235"/>
                    <a:pt x="221" y="227"/>
                    <a:pt x="228" y="227"/>
                  </a:cubicBezTo>
                  <a:cubicBezTo>
                    <a:pt x="231" y="227"/>
                    <a:pt x="235" y="229"/>
                    <a:pt x="238" y="232"/>
                  </a:cubicBezTo>
                  <a:cubicBezTo>
                    <a:pt x="243" y="234"/>
                    <a:pt x="245" y="235"/>
                    <a:pt x="246" y="235"/>
                  </a:cubicBezTo>
                  <a:cubicBezTo>
                    <a:pt x="249" y="235"/>
                    <a:pt x="226" y="220"/>
                    <a:pt x="226" y="220"/>
                  </a:cubicBezTo>
                  <a:cubicBezTo>
                    <a:pt x="238" y="220"/>
                    <a:pt x="226" y="208"/>
                    <a:pt x="226" y="208"/>
                  </a:cubicBezTo>
                  <a:cubicBezTo>
                    <a:pt x="226" y="196"/>
                    <a:pt x="262" y="196"/>
                    <a:pt x="262" y="184"/>
                  </a:cubicBezTo>
                  <a:cubicBezTo>
                    <a:pt x="266" y="180"/>
                    <a:pt x="269" y="176"/>
                    <a:pt x="270" y="172"/>
                  </a:cubicBezTo>
                  <a:lnTo>
                    <a:pt x="270" y="172"/>
                  </a:lnTo>
                  <a:cubicBezTo>
                    <a:pt x="271" y="172"/>
                    <a:pt x="272" y="172"/>
                    <a:pt x="274" y="172"/>
                  </a:cubicBezTo>
                  <a:cubicBezTo>
                    <a:pt x="273" y="172"/>
                    <a:pt x="271" y="172"/>
                    <a:pt x="270" y="172"/>
                  </a:cubicBezTo>
                  <a:lnTo>
                    <a:pt x="270" y="172"/>
                  </a:lnTo>
                  <a:cubicBezTo>
                    <a:pt x="270" y="172"/>
                    <a:pt x="270" y="172"/>
                    <a:pt x="270" y="172"/>
                  </a:cubicBezTo>
                  <a:lnTo>
                    <a:pt x="270" y="172"/>
                  </a:lnTo>
                  <a:cubicBezTo>
                    <a:pt x="270" y="172"/>
                    <a:pt x="269" y="171"/>
                    <a:pt x="269" y="171"/>
                  </a:cubicBezTo>
                  <a:lnTo>
                    <a:pt x="269" y="171"/>
                  </a:lnTo>
                  <a:cubicBezTo>
                    <a:pt x="269" y="171"/>
                    <a:pt x="270" y="171"/>
                    <a:pt x="270" y="172"/>
                  </a:cubicBezTo>
                  <a:lnTo>
                    <a:pt x="270" y="172"/>
                  </a:lnTo>
                  <a:cubicBezTo>
                    <a:pt x="271" y="169"/>
                    <a:pt x="271" y="167"/>
                    <a:pt x="271" y="164"/>
                  </a:cubicBezTo>
                  <a:lnTo>
                    <a:pt x="271" y="164"/>
                  </a:lnTo>
                  <a:cubicBezTo>
                    <a:pt x="272" y="162"/>
                    <a:pt x="274" y="161"/>
                    <a:pt x="274" y="161"/>
                  </a:cubicBezTo>
                  <a:lnTo>
                    <a:pt x="286" y="149"/>
                  </a:lnTo>
                  <a:cubicBezTo>
                    <a:pt x="286" y="149"/>
                    <a:pt x="274" y="125"/>
                    <a:pt x="274" y="125"/>
                  </a:cubicBezTo>
                  <a:lnTo>
                    <a:pt x="274" y="125"/>
                  </a:lnTo>
                  <a:cubicBezTo>
                    <a:pt x="274" y="125"/>
                    <a:pt x="286" y="125"/>
                    <a:pt x="293" y="129"/>
                  </a:cubicBezTo>
                  <a:lnTo>
                    <a:pt x="293" y="129"/>
                  </a:lnTo>
                  <a:cubicBezTo>
                    <a:pt x="292" y="127"/>
                    <a:pt x="293" y="125"/>
                    <a:pt x="298" y="125"/>
                  </a:cubicBezTo>
                  <a:lnTo>
                    <a:pt x="322" y="125"/>
                  </a:lnTo>
                  <a:cubicBezTo>
                    <a:pt x="310" y="125"/>
                    <a:pt x="310" y="113"/>
                    <a:pt x="310" y="113"/>
                  </a:cubicBezTo>
                  <a:lnTo>
                    <a:pt x="322" y="113"/>
                  </a:lnTo>
                  <a:cubicBezTo>
                    <a:pt x="326" y="115"/>
                    <a:pt x="329" y="116"/>
                    <a:pt x="329" y="116"/>
                  </a:cubicBezTo>
                  <a:cubicBezTo>
                    <a:pt x="332" y="116"/>
                    <a:pt x="310" y="101"/>
                    <a:pt x="310" y="101"/>
                  </a:cubicBezTo>
                  <a:lnTo>
                    <a:pt x="310" y="101"/>
                  </a:lnTo>
                  <a:cubicBezTo>
                    <a:pt x="310" y="101"/>
                    <a:pt x="320" y="106"/>
                    <a:pt x="327" y="106"/>
                  </a:cubicBezTo>
                  <a:cubicBezTo>
                    <a:pt x="331" y="106"/>
                    <a:pt x="333" y="105"/>
                    <a:pt x="333" y="101"/>
                  </a:cubicBezTo>
                  <a:cubicBezTo>
                    <a:pt x="322" y="101"/>
                    <a:pt x="357" y="101"/>
                    <a:pt x="369" y="89"/>
                  </a:cubicBezTo>
                  <a:cubicBezTo>
                    <a:pt x="369" y="89"/>
                    <a:pt x="369" y="89"/>
                    <a:pt x="381" y="77"/>
                  </a:cubicBezTo>
                  <a:lnTo>
                    <a:pt x="393" y="77"/>
                  </a:lnTo>
                  <a:lnTo>
                    <a:pt x="393" y="71"/>
                  </a:lnTo>
                  <a:lnTo>
                    <a:pt x="393" y="71"/>
                  </a:lnTo>
                  <a:cubicBezTo>
                    <a:pt x="396" y="74"/>
                    <a:pt x="401" y="77"/>
                    <a:pt x="405" y="77"/>
                  </a:cubicBezTo>
                  <a:cubicBezTo>
                    <a:pt x="417" y="77"/>
                    <a:pt x="405" y="53"/>
                    <a:pt x="405" y="42"/>
                  </a:cubicBezTo>
                  <a:lnTo>
                    <a:pt x="405" y="42"/>
                  </a:lnTo>
                  <a:cubicBezTo>
                    <a:pt x="405" y="42"/>
                    <a:pt x="429" y="65"/>
                    <a:pt x="429" y="77"/>
                  </a:cubicBezTo>
                  <a:cubicBezTo>
                    <a:pt x="429" y="65"/>
                    <a:pt x="429" y="53"/>
                    <a:pt x="429" y="42"/>
                  </a:cubicBezTo>
                  <a:cubicBezTo>
                    <a:pt x="429" y="51"/>
                    <a:pt x="429" y="53"/>
                    <a:pt x="435" y="53"/>
                  </a:cubicBezTo>
                  <a:lnTo>
                    <a:pt x="435" y="53"/>
                  </a:lnTo>
                  <a:cubicBezTo>
                    <a:pt x="435" y="57"/>
                    <a:pt x="436" y="61"/>
                    <a:pt x="441" y="65"/>
                  </a:cubicBezTo>
                  <a:lnTo>
                    <a:pt x="441" y="53"/>
                  </a:lnTo>
                  <a:cubicBezTo>
                    <a:pt x="441" y="53"/>
                    <a:pt x="441" y="42"/>
                    <a:pt x="441" y="42"/>
                  </a:cubicBezTo>
                  <a:cubicBezTo>
                    <a:pt x="442" y="42"/>
                    <a:pt x="443" y="41"/>
                    <a:pt x="444" y="41"/>
                  </a:cubicBezTo>
                  <a:lnTo>
                    <a:pt x="444" y="41"/>
                  </a:lnTo>
                  <a:cubicBezTo>
                    <a:pt x="446" y="43"/>
                    <a:pt x="449" y="45"/>
                    <a:pt x="453" y="45"/>
                  </a:cubicBezTo>
                  <a:cubicBezTo>
                    <a:pt x="456" y="45"/>
                    <a:pt x="460" y="44"/>
                    <a:pt x="464" y="42"/>
                  </a:cubicBezTo>
                  <a:cubicBezTo>
                    <a:pt x="468" y="38"/>
                    <a:pt x="469" y="37"/>
                    <a:pt x="470" y="37"/>
                  </a:cubicBezTo>
                  <a:lnTo>
                    <a:pt x="470" y="37"/>
                  </a:lnTo>
                  <a:cubicBezTo>
                    <a:pt x="471" y="37"/>
                    <a:pt x="468" y="45"/>
                    <a:pt x="476" y="53"/>
                  </a:cubicBezTo>
                  <a:cubicBezTo>
                    <a:pt x="476" y="50"/>
                    <a:pt x="476" y="46"/>
                    <a:pt x="476" y="42"/>
                  </a:cubicBezTo>
                  <a:cubicBezTo>
                    <a:pt x="476" y="42"/>
                    <a:pt x="476" y="30"/>
                    <a:pt x="476" y="30"/>
                  </a:cubicBezTo>
                  <a:cubicBezTo>
                    <a:pt x="476" y="30"/>
                    <a:pt x="469" y="14"/>
                    <a:pt x="466" y="14"/>
                  </a:cubicBezTo>
                  <a:cubicBezTo>
                    <a:pt x="465" y="14"/>
                    <a:pt x="464" y="15"/>
                    <a:pt x="464" y="18"/>
                  </a:cubicBezTo>
                  <a:cubicBezTo>
                    <a:pt x="453" y="18"/>
                    <a:pt x="464" y="18"/>
                    <a:pt x="464" y="30"/>
                  </a:cubicBezTo>
                  <a:lnTo>
                    <a:pt x="453" y="30"/>
                  </a:lnTo>
                  <a:cubicBezTo>
                    <a:pt x="453" y="30"/>
                    <a:pt x="453" y="18"/>
                    <a:pt x="441" y="18"/>
                  </a:cubicBezTo>
                  <a:cubicBezTo>
                    <a:pt x="429" y="18"/>
                    <a:pt x="441" y="30"/>
                    <a:pt x="429" y="30"/>
                  </a:cubicBezTo>
                  <a:cubicBezTo>
                    <a:pt x="419" y="30"/>
                    <a:pt x="425" y="14"/>
                    <a:pt x="421" y="14"/>
                  </a:cubicBezTo>
                  <a:lnTo>
                    <a:pt x="421" y="14"/>
                  </a:lnTo>
                  <a:cubicBezTo>
                    <a:pt x="421" y="14"/>
                    <a:pt x="419" y="15"/>
                    <a:pt x="417" y="18"/>
                  </a:cubicBezTo>
                  <a:cubicBezTo>
                    <a:pt x="405" y="30"/>
                    <a:pt x="417" y="42"/>
                    <a:pt x="405" y="42"/>
                  </a:cubicBezTo>
                  <a:lnTo>
                    <a:pt x="405" y="30"/>
                  </a:lnTo>
                  <a:lnTo>
                    <a:pt x="357" y="30"/>
                  </a:lnTo>
                  <a:cubicBezTo>
                    <a:pt x="357" y="30"/>
                    <a:pt x="357" y="42"/>
                    <a:pt x="345" y="42"/>
                  </a:cubicBezTo>
                  <a:cubicBezTo>
                    <a:pt x="345" y="42"/>
                    <a:pt x="333" y="30"/>
                    <a:pt x="333" y="30"/>
                  </a:cubicBezTo>
                  <a:cubicBezTo>
                    <a:pt x="322" y="30"/>
                    <a:pt x="333" y="42"/>
                    <a:pt x="322" y="42"/>
                  </a:cubicBezTo>
                  <a:cubicBezTo>
                    <a:pt x="319" y="44"/>
                    <a:pt x="317" y="45"/>
                    <a:pt x="316" y="45"/>
                  </a:cubicBezTo>
                  <a:cubicBezTo>
                    <a:pt x="310" y="45"/>
                    <a:pt x="310" y="30"/>
                    <a:pt x="310" y="30"/>
                  </a:cubicBezTo>
                  <a:cubicBezTo>
                    <a:pt x="310" y="30"/>
                    <a:pt x="310" y="42"/>
                    <a:pt x="310" y="42"/>
                  </a:cubicBezTo>
                  <a:cubicBezTo>
                    <a:pt x="310" y="49"/>
                    <a:pt x="310" y="52"/>
                    <a:pt x="309" y="52"/>
                  </a:cubicBezTo>
                  <a:cubicBezTo>
                    <a:pt x="308" y="52"/>
                    <a:pt x="306" y="42"/>
                    <a:pt x="298" y="42"/>
                  </a:cubicBezTo>
                  <a:cubicBezTo>
                    <a:pt x="298" y="65"/>
                    <a:pt x="286" y="53"/>
                    <a:pt x="286" y="65"/>
                  </a:cubicBezTo>
                  <a:lnTo>
                    <a:pt x="286" y="65"/>
                  </a:lnTo>
                  <a:cubicBezTo>
                    <a:pt x="281" y="61"/>
                    <a:pt x="274" y="53"/>
                    <a:pt x="274" y="53"/>
                  </a:cubicBezTo>
                  <a:cubicBezTo>
                    <a:pt x="268" y="59"/>
                    <a:pt x="268" y="59"/>
                    <a:pt x="269" y="59"/>
                  </a:cubicBezTo>
                  <a:cubicBezTo>
                    <a:pt x="271" y="59"/>
                    <a:pt x="274" y="59"/>
                    <a:pt x="274" y="65"/>
                  </a:cubicBezTo>
                  <a:cubicBezTo>
                    <a:pt x="274" y="77"/>
                    <a:pt x="274" y="77"/>
                    <a:pt x="262" y="77"/>
                  </a:cubicBezTo>
                  <a:cubicBezTo>
                    <a:pt x="259" y="80"/>
                    <a:pt x="257" y="81"/>
                    <a:pt x="255" y="81"/>
                  </a:cubicBezTo>
                  <a:cubicBezTo>
                    <a:pt x="248" y="81"/>
                    <a:pt x="242" y="74"/>
                    <a:pt x="240" y="74"/>
                  </a:cubicBezTo>
                  <a:cubicBezTo>
                    <a:pt x="239" y="74"/>
                    <a:pt x="238" y="75"/>
                    <a:pt x="238" y="77"/>
                  </a:cubicBezTo>
                  <a:cubicBezTo>
                    <a:pt x="238" y="86"/>
                    <a:pt x="250" y="94"/>
                    <a:pt x="249" y="94"/>
                  </a:cubicBezTo>
                  <a:cubicBezTo>
                    <a:pt x="248" y="94"/>
                    <a:pt x="245" y="93"/>
                    <a:pt x="238" y="89"/>
                  </a:cubicBezTo>
                  <a:lnTo>
                    <a:pt x="226" y="89"/>
                  </a:lnTo>
                  <a:lnTo>
                    <a:pt x="226" y="42"/>
                  </a:lnTo>
                  <a:cubicBezTo>
                    <a:pt x="226" y="42"/>
                    <a:pt x="226" y="18"/>
                    <a:pt x="226" y="18"/>
                  </a:cubicBezTo>
                  <a:lnTo>
                    <a:pt x="226" y="6"/>
                  </a:lnTo>
                  <a:cubicBezTo>
                    <a:pt x="226" y="6"/>
                    <a:pt x="221" y="11"/>
                    <a:pt x="217" y="11"/>
                  </a:cubicBezTo>
                  <a:cubicBezTo>
                    <a:pt x="216" y="11"/>
                    <a:pt x="214" y="10"/>
                    <a:pt x="214" y="6"/>
                  </a:cubicBezTo>
                  <a:cubicBezTo>
                    <a:pt x="210" y="2"/>
                    <a:pt x="206" y="1"/>
                    <a:pt x="203" y="1"/>
                  </a:cubicBezTo>
                  <a:close/>
                  <a:moveTo>
                    <a:pt x="917" y="232"/>
                  </a:moveTo>
                  <a:lnTo>
                    <a:pt x="917" y="244"/>
                  </a:lnTo>
                  <a:cubicBezTo>
                    <a:pt x="917" y="244"/>
                    <a:pt x="905" y="244"/>
                    <a:pt x="905" y="256"/>
                  </a:cubicBezTo>
                  <a:lnTo>
                    <a:pt x="917" y="256"/>
                  </a:lnTo>
                  <a:cubicBezTo>
                    <a:pt x="917" y="256"/>
                    <a:pt x="917" y="268"/>
                    <a:pt x="929" y="280"/>
                  </a:cubicBezTo>
                  <a:cubicBezTo>
                    <a:pt x="935" y="280"/>
                    <a:pt x="941" y="274"/>
                    <a:pt x="945" y="271"/>
                  </a:cubicBezTo>
                  <a:lnTo>
                    <a:pt x="945" y="271"/>
                  </a:lnTo>
                  <a:lnTo>
                    <a:pt x="941" y="280"/>
                  </a:lnTo>
                  <a:lnTo>
                    <a:pt x="952" y="274"/>
                  </a:lnTo>
                  <a:lnTo>
                    <a:pt x="952" y="274"/>
                  </a:lnTo>
                  <a:cubicBezTo>
                    <a:pt x="952" y="275"/>
                    <a:pt x="953" y="277"/>
                    <a:pt x="953" y="280"/>
                  </a:cubicBezTo>
                  <a:cubicBezTo>
                    <a:pt x="941" y="292"/>
                    <a:pt x="953" y="292"/>
                    <a:pt x="953" y="292"/>
                  </a:cubicBezTo>
                  <a:cubicBezTo>
                    <a:pt x="953" y="296"/>
                    <a:pt x="955" y="297"/>
                    <a:pt x="958" y="297"/>
                  </a:cubicBezTo>
                  <a:cubicBezTo>
                    <a:pt x="959" y="297"/>
                    <a:pt x="960" y="297"/>
                    <a:pt x="961" y="297"/>
                  </a:cubicBezTo>
                  <a:lnTo>
                    <a:pt x="961" y="297"/>
                  </a:lnTo>
                  <a:cubicBezTo>
                    <a:pt x="962" y="299"/>
                    <a:pt x="965" y="301"/>
                    <a:pt x="969" y="302"/>
                  </a:cubicBezTo>
                  <a:lnTo>
                    <a:pt x="969" y="302"/>
                  </a:lnTo>
                  <a:cubicBezTo>
                    <a:pt x="972" y="296"/>
                    <a:pt x="976" y="292"/>
                    <a:pt x="976" y="292"/>
                  </a:cubicBezTo>
                  <a:lnTo>
                    <a:pt x="964" y="292"/>
                  </a:lnTo>
                  <a:cubicBezTo>
                    <a:pt x="953" y="292"/>
                    <a:pt x="964" y="292"/>
                    <a:pt x="964" y="280"/>
                  </a:cubicBezTo>
                  <a:lnTo>
                    <a:pt x="964" y="268"/>
                  </a:lnTo>
                  <a:lnTo>
                    <a:pt x="952" y="274"/>
                  </a:lnTo>
                  <a:lnTo>
                    <a:pt x="952" y="274"/>
                  </a:lnTo>
                  <a:cubicBezTo>
                    <a:pt x="952" y="270"/>
                    <a:pt x="951" y="269"/>
                    <a:pt x="949" y="269"/>
                  </a:cubicBezTo>
                  <a:cubicBezTo>
                    <a:pt x="948" y="269"/>
                    <a:pt x="947" y="270"/>
                    <a:pt x="945" y="271"/>
                  </a:cubicBezTo>
                  <a:lnTo>
                    <a:pt x="953" y="256"/>
                  </a:lnTo>
                  <a:lnTo>
                    <a:pt x="929" y="256"/>
                  </a:lnTo>
                  <a:cubicBezTo>
                    <a:pt x="929" y="256"/>
                    <a:pt x="929" y="232"/>
                    <a:pt x="917" y="232"/>
                  </a:cubicBezTo>
                  <a:close/>
                  <a:moveTo>
                    <a:pt x="969" y="302"/>
                  </a:moveTo>
                  <a:cubicBezTo>
                    <a:pt x="966" y="306"/>
                    <a:pt x="964" y="311"/>
                    <a:pt x="964" y="315"/>
                  </a:cubicBezTo>
                  <a:lnTo>
                    <a:pt x="964" y="327"/>
                  </a:lnTo>
                  <a:cubicBezTo>
                    <a:pt x="973" y="327"/>
                    <a:pt x="969" y="314"/>
                    <a:pt x="976" y="307"/>
                  </a:cubicBezTo>
                  <a:lnTo>
                    <a:pt x="976" y="307"/>
                  </a:lnTo>
                  <a:cubicBezTo>
                    <a:pt x="976" y="311"/>
                    <a:pt x="976" y="319"/>
                    <a:pt x="976" y="327"/>
                  </a:cubicBezTo>
                  <a:cubicBezTo>
                    <a:pt x="976" y="327"/>
                    <a:pt x="988" y="315"/>
                    <a:pt x="988" y="315"/>
                  </a:cubicBezTo>
                  <a:lnTo>
                    <a:pt x="988" y="315"/>
                  </a:lnTo>
                  <a:cubicBezTo>
                    <a:pt x="985" y="321"/>
                    <a:pt x="982" y="327"/>
                    <a:pt x="988" y="327"/>
                  </a:cubicBezTo>
                  <a:cubicBezTo>
                    <a:pt x="988" y="327"/>
                    <a:pt x="1000" y="315"/>
                    <a:pt x="988" y="315"/>
                  </a:cubicBezTo>
                  <a:cubicBezTo>
                    <a:pt x="991" y="309"/>
                    <a:pt x="994" y="303"/>
                    <a:pt x="988" y="303"/>
                  </a:cubicBezTo>
                  <a:cubicBezTo>
                    <a:pt x="982" y="303"/>
                    <a:pt x="979" y="305"/>
                    <a:pt x="976" y="307"/>
                  </a:cubicBezTo>
                  <a:lnTo>
                    <a:pt x="976" y="307"/>
                  </a:lnTo>
                  <a:cubicBezTo>
                    <a:pt x="976" y="305"/>
                    <a:pt x="976" y="303"/>
                    <a:pt x="976" y="303"/>
                  </a:cubicBezTo>
                  <a:cubicBezTo>
                    <a:pt x="974" y="303"/>
                    <a:pt x="971" y="303"/>
                    <a:pt x="969" y="302"/>
                  </a:cubicBezTo>
                  <a:close/>
                  <a:moveTo>
                    <a:pt x="997" y="322"/>
                  </a:moveTo>
                  <a:cubicBezTo>
                    <a:pt x="994" y="322"/>
                    <a:pt x="988" y="327"/>
                    <a:pt x="988" y="327"/>
                  </a:cubicBezTo>
                  <a:cubicBezTo>
                    <a:pt x="988" y="333"/>
                    <a:pt x="985" y="333"/>
                    <a:pt x="982" y="333"/>
                  </a:cubicBezTo>
                  <a:cubicBezTo>
                    <a:pt x="979" y="333"/>
                    <a:pt x="976" y="333"/>
                    <a:pt x="976" y="339"/>
                  </a:cubicBezTo>
                  <a:cubicBezTo>
                    <a:pt x="988" y="363"/>
                    <a:pt x="988" y="363"/>
                    <a:pt x="1000" y="375"/>
                  </a:cubicBezTo>
                  <a:lnTo>
                    <a:pt x="1012" y="375"/>
                  </a:lnTo>
                  <a:cubicBezTo>
                    <a:pt x="1012" y="375"/>
                    <a:pt x="1000" y="387"/>
                    <a:pt x="1000" y="387"/>
                  </a:cubicBezTo>
                  <a:cubicBezTo>
                    <a:pt x="1000" y="387"/>
                    <a:pt x="1011" y="382"/>
                    <a:pt x="1014" y="382"/>
                  </a:cubicBezTo>
                  <a:cubicBezTo>
                    <a:pt x="1016" y="382"/>
                    <a:pt x="1016" y="383"/>
                    <a:pt x="1012" y="387"/>
                  </a:cubicBezTo>
                  <a:cubicBezTo>
                    <a:pt x="1012" y="387"/>
                    <a:pt x="1048" y="411"/>
                    <a:pt x="1036" y="411"/>
                  </a:cubicBezTo>
                  <a:cubicBezTo>
                    <a:pt x="1048" y="411"/>
                    <a:pt x="1060" y="411"/>
                    <a:pt x="1048" y="399"/>
                  </a:cubicBezTo>
                  <a:cubicBezTo>
                    <a:pt x="1048" y="399"/>
                    <a:pt x="1048" y="375"/>
                    <a:pt x="1036" y="375"/>
                  </a:cubicBezTo>
                  <a:cubicBezTo>
                    <a:pt x="1028" y="375"/>
                    <a:pt x="1025" y="380"/>
                    <a:pt x="1024" y="380"/>
                  </a:cubicBezTo>
                  <a:cubicBezTo>
                    <a:pt x="1024" y="380"/>
                    <a:pt x="1024" y="379"/>
                    <a:pt x="1024" y="375"/>
                  </a:cubicBezTo>
                  <a:lnTo>
                    <a:pt x="1024" y="363"/>
                  </a:lnTo>
                  <a:cubicBezTo>
                    <a:pt x="1024" y="351"/>
                    <a:pt x="1024" y="339"/>
                    <a:pt x="1012" y="327"/>
                  </a:cubicBezTo>
                  <a:lnTo>
                    <a:pt x="1000" y="327"/>
                  </a:lnTo>
                  <a:cubicBezTo>
                    <a:pt x="1000" y="323"/>
                    <a:pt x="999" y="322"/>
                    <a:pt x="997" y="322"/>
                  </a:cubicBezTo>
                  <a:close/>
                  <a:moveTo>
                    <a:pt x="1048" y="411"/>
                  </a:moveTo>
                  <a:cubicBezTo>
                    <a:pt x="1048" y="411"/>
                    <a:pt x="1048" y="423"/>
                    <a:pt x="1048" y="423"/>
                  </a:cubicBezTo>
                  <a:cubicBezTo>
                    <a:pt x="1048" y="430"/>
                    <a:pt x="1053" y="433"/>
                    <a:pt x="1057" y="434"/>
                  </a:cubicBezTo>
                  <a:lnTo>
                    <a:pt x="1057" y="434"/>
                  </a:lnTo>
                  <a:cubicBezTo>
                    <a:pt x="1060" y="427"/>
                    <a:pt x="1060" y="423"/>
                    <a:pt x="1060" y="423"/>
                  </a:cubicBezTo>
                  <a:cubicBezTo>
                    <a:pt x="1048" y="423"/>
                    <a:pt x="1048" y="423"/>
                    <a:pt x="1060" y="411"/>
                  </a:cubicBezTo>
                  <a:close/>
                  <a:moveTo>
                    <a:pt x="119" y="446"/>
                  </a:moveTo>
                  <a:cubicBezTo>
                    <a:pt x="123" y="448"/>
                    <a:pt x="126" y="450"/>
                    <a:pt x="128" y="450"/>
                  </a:cubicBezTo>
                  <a:cubicBezTo>
                    <a:pt x="130" y="450"/>
                    <a:pt x="131" y="449"/>
                    <a:pt x="131" y="446"/>
                  </a:cubicBezTo>
                  <a:close/>
                  <a:moveTo>
                    <a:pt x="1057" y="434"/>
                  </a:moveTo>
                  <a:cubicBezTo>
                    <a:pt x="1055" y="438"/>
                    <a:pt x="1052" y="442"/>
                    <a:pt x="1048" y="446"/>
                  </a:cubicBezTo>
                  <a:cubicBezTo>
                    <a:pt x="1048" y="452"/>
                    <a:pt x="1051" y="455"/>
                    <a:pt x="1055" y="455"/>
                  </a:cubicBezTo>
                  <a:cubicBezTo>
                    <a:pt x="1057" y="455"/>
                    <a:pt x="1058" y="455"/>
                    <a:pt x="1060" y="454"/>
                  </a:cubicBezTo>
                  <a:lnTo>
                    <a:pt x="1060" y="454"/>
                  </a:lnTo>
                  <a:cubicBezTo>
                    <a:pt x="1060" y="455"/>
                    <a:pt x="1060" y="457"/>
                    <a:pt x="1060" y="458"/>
                  </a:cubicBezTo>
                  <a:lnTo>
                    <a:pt x="1072" y="458"/>
                  </a:lnTo>
                  <a:cubicBezTo>
                    <a:pt x="1072" y="458"/>
                    <a:pt x="1072" y="446"/>
                    <a:pt x="1072" y="446"/>
                  </a:cubicBezTo>
                  <a:lnTo>
                    <a:pt x="1072" y="434"/>
                  </a:lnTo>
                  <a:lnTo>
                    <a:pt x="1060" y="434"/>
                  </a:lnTo>
                  <a:cubicBezTo>
                    <a:pt x="1060" y="434"/>
                    <a:pt x="1058" y="434"/>
                    <a:pt x="1057" y="434"/>
                  </a:cubicBezTo>
                  <a:close/>
                  <a:moveTo>
                    <a:pt x="1083" y="453"/>
                  </a:moveTo>
                  <a:cubicBezTo>
                    <a:pt x="1082" y="453"/>
                    <a:pt x="1080" y="458"/>
                    <a:pt x="1072" y="458"/>
                  </a:cubicBezTo>
                  <a:lnTo>
                    <a:pt x="1084" y="458"/>
                  </a:lnTo>
                  <a:cubicBezTo>
                    <a:pt x="1084" y="454"/>
                    <a:pt x="1084" y="453"/>
                    <a:pt x="1083" y="453"/>
                  </a:cubicBezTo>
                  <a:close/>
                  <a:moveTo>
                    <a:pt x="1084" y="458"/>
                  </a:moveTo>
                  <a:cubicBezTo>
                    <a:pt x="1084" y="470"/>
                    <a:pt x="1060" y="470"/>
                    <a:pt x="1072" y="470"/>
                  </a:cubicBezTo>
                  <a:lnTo>
                    <a:pt x="1084" y="470"/>
                  </a:lnTo>
                  <a:cubicBezTo>
                    <a:pt x="1084" y="470"/>
                    <a:pt x="1084" y="458"/>
                    <a:pt x="1084" y="458"/>
                  </a:cubicBezTo>
                  <a:close/>
                  <a:moveTo>
                    <a:pt x="1089" y="465"/>
                  </a:moveTo>
                  <a:cubicBezTo>
                    <a:pt x="1086" y="465"/>
                    <a:pt x="1084" y="466"/>
                    <a:pt x="1084" y="470"/>
                  </a:cubicBezTo>
                  <a:cubicBezTo>
                    <a:pt x="1084" y="482"/>
                    <a:pt x="1095" y="482"/>
                    <a:pt x="1095" y="482"/>
                  </a:cubicBezTo>
                  <a:cubicBezTo>
                    <a:pt x="1095" y="482"/>
                    <a:pt x="1095" y="482"/>
                    <a:pt x="1095" y="470"/>
                  </a:cubicBezTo>
                  <a:cubicBezTo>
                    <a:pt x="1103" y="470"/>
                    <a:pt x="1095" y="465"/>
                    <a:pt x="1089" y="465"/>
                  </a:cubicBezTo>
                  <a:close/>
                  <a:moveTo>
                    <a:pt x="1095" y="482"/>
                  </a:moveTo>
                  <a:cubicBezTo>
                    <a:pt x="1084" y="482"/>
                    <a:pt x="1095" y="518"/>
                    <a:pt x="1095" y="518"/>
                  </a:cubicBezTo>
                  <a:cubicBezTo>
                    <a:pt x="1095" y="522"/>
                    <a:pt x="1097" y="523"/>
                    <a:pt x="1099" y="523"/>
                  </a:cubicBezTo>
                  <a:cubicBezTo>
                    <a:pt x="1103" y="523"/>
                    <a:pt x="1111" y="518"/>
                    <a:pt x="1119" y="518"/>
                  </a:cubicBezTo>
                  <a:cubicBezTo>
                    <a:pt x="1119" y="516"/>
                    <a:pt x="1119" y="515"/>
                    <a:pt x="1119" y="515"/>
                  </a:cubicBezTo>
                  <a:lnTo>
                    <a:pt x="1119" y="515"/>
                  </a:lnTo>
                  <a:cubicBezTo>
                    <a:pt x="1122" y="516"/>
                    <a:pt x="1126" y="518"/>
                    <a:pt x="1131" y="518"/>
                  </a:cubicBezTo>
                  <a:cubicBezTo>
                    <a:pt x="1123" y="518"/>
                    <a:pt x="1121" y="512"/>
                    <a:pt x="1120" y="512"/>
                  </a:cubicBezTo>
                  <a:cubicBezTo>
                    <a:pt x="1119" y="512"/>
                    <a:pt x="1119" y="513"/>
                    <a:pt x="1119" y="515"/>
                  </a:cubicBezTo>
                  <a:lnTo>
                    <a:pt x="1119" y="515"/>
                  </a:lnTo>
                  <a:cubicBezTo>
                    <a:pt x="1113" y="510"/>
                    <a:pt x="1113" y="503"/>
                    <a:pt x="1106" y="503"/>
                  </a:cubicBezTo>
                  <a:cubicBezTo>
                    <a:pt x="1104" y="503"/>
                    <a:pt x="1102" y="503"/>
                    <a:pt x="1100" y="504"/>
                  </a:cubicBezTo>
                  <a:lnTo>
                    <a:pt x="1100" y="504"/>
                  </a:lnTo>
                  <a:cubicBezTo>
                    <a:pt x="1104" y="498"/>
                    <a:pt x="1095" y="482"/>
                    <a:pt x="1095" y="482"/>
                  </a:cubicBezTo>
                  <a:close/>
                  <a:moveTo>
                    <a:pt x="116" y="527"/>
                  </a:moveTo>
                  <a:cubicBezTo>
                    <a:pt x="112" y="530"/>
                    <a:pt x="107" y="530"/>
                    <a:pt x="107" y="530"/>
                  </a:cubicBezTo>
                  <a:lnTo>
                    <a:pt x="119" y="530"/>
                  </a:lnTo>
                  <a:cubicBezTo>
                    <a:pt x="119" y="530"/>
                    <a:pt x="118" y="528"/>
                    <a:pt x="116" y="527"/>
                  </a:cubicBezTo>
                  <a:close/>
                  <a:moveTo>
                    <a:pt x="1119" y="518"/>
                  </a:moveTo>
                  <a:cubicBezTo>
                    <a:pt x="1119" y="524"/>
                    <a:pt x="1119" y="524"/>
                    <a:pt x="1119" y="524"/>
                  </a:cubicBezTo>
                  <a:cubicBezTo>
                    <a:pt x="1119" y="524"/>
                    <a:pt x="1119" y="524"/>
                    <a:pt x="1119" y="530"/>
                  </a:cubicBezTo>
                  <a:cubicBezTo>
                    <a:pt x="1131" y="518"/>
                    <a:pt x="1131" y="518"/>
                    <a:pt x="1119" y="518"/>
                  </a:cubicBezTo>
                  <a:close/>
                  <a:moveTo>
                    <a:pt x="48" y="577"/>
                  </a:moveTo>
                  <a:cubicBezTo>
                    <a:pt x="48" y="577"/>
                    <a:pt x="52" y="580"/>
                    <a:pt x="57" y="581"/>
                  </a:cubicBezTo>
                  <a:lnTo>
                    <a:pt x="57" y="581"/>
                  </a:lnTo>
                  <a:cubicBezTo>
                    <a:pt x="55" y="579"/>
                    <a:pt x="52" y="577"/>
                    <a:pt x="48" y="577"/>
                  </a:cubicBezTo>
                  <a:close/>
                  <a:moveTo>
                    <a:pt x="1131" y="530"/>
                  </a:moveTo>
                  <a:cubicBezTo>
                    <a:pt x="1131" y="530"/>
                    <a:pt x="1121" y="535"/>
                    <a:pt x="1117" y="535"/>
                  </a:cubicBezTo>
                  <a:cubicBezTo>
                    <a:pt x="1115" y="535"/>
                    <a:pt x="1115" y="534"/>
                    <a:pt x="1119" y="530"/>
                  </a:cubicBezTo>
                  <a:lnTo>
                    <a:pt x="1119" y="530"/>
                  </a:lnTo>
                  <a:cubicBezTo>
                    <a:pt x="1107" y="542"/>
                    <a:pt x="1095" y="553"/>
                    <a:pt x="1107" y="565"/>
                  </a:cubicBezTo>
                  <a:cubicBezTo>
                    <a:pt x="1107" y="565"/>
                    <a:pt x="1107" y="577"/>
                    <a:pt x="1119" y="577"/>
                  </a:cubicBezTo>
                  <a:cubicBezTo>
                    <a:pt x="1131" y="577"/>
                    <a:pt x="1131" y="577"/>
                    <a:pt x="1131" y="589"/>
                  </a:cubicBezTo>
                  <a:cubicBezTo>
                    <a:pt x="1143" y="577"/>
                    <a:pt x="1143" y="577"/>
                    <a:pt x="1143" y="577"/>
                  </a:cubicBezTo>
                  <a:lnTo>
                    <a:pt x="1143" y="565"/>
                  </a:lnTo>
                  <a:lnTo>
                    <a:pt x="1143" y="553"/>
                  </a:lnTo>
                  <a:lnTo>
                    <a:pt x="1131" y="553"/>
                  </a:lnTo>
                  <a:cubicBezTo>
                    <a:pt x="1119" y="553"/>
                    <a:pt x="1143" y="542"/>
                    <a:pt x="1131" y="530"/>
                  </a:cubicBezTo>
                  <a:close/>
                  <a:moveTo>
                    <a:pt x="1131" y="589"/>
                  </a:moveTo>
                  <a:cubicBezTo>
                    <a:pt x="1130" y="591"/>
                    <a:pt x="1129" y="593"/>
                    <a:pt x="1129" y="594"/>
                  </a:cubicBezTo>
                  <a:lnTo>
                    <a:pt x="1129" y="594"/>
                  </a:lnTo>
                  <a:cubicBezTo>
                    <a:pt x="1130" y="594"/>
                    <a:pt x="1131" y="593"/>
                    <a:pt x="1131" y="589"/>
                  </a:cubicBezTo>
                  <a:close/>
                  <a:moveTo>
                    <a:pt x="119" y="292"/>
                  </a:moveTo>
                  <a:cubicBezTo>
                    <a:pt x="119" y="292"/>
                    <a:pt x="119" y="292"/>
                    <a:pt x="119" y="303"/>
                  </a:cubicBezTo>
                  <a:cubicBezTo>
                    <a:pt x="119" y="309"/>
                    <a:pt x="116" y="309"/>
                    <a:pt x="113" y="309"/>
                  </a:cubicBezTo>
                  <a:cubicBezTo>
                    <a:pt x="110" y="309"/>
                    <a:pt x="107" y="309"/>
                    <a:pt x="107" y="315"/>
                  </a:cubicBezTo>
                  <a:cubicBezTo>
                    <a:pt x="107" y="327"/>
                    <a:pt x="119" y="327"/>
                    <a:pt x="107" y="327"/>
                  </a:cubicBezTo>
                  <a:cubicBezTo>
                    <a:pt x="95" y="327"/>
                    <a:pt x="119" y="351"/>
                    <a:pt x="95" y="351"/>
                  </a:cubicBezTo>
                  <a:cubicBezTo>
                    <a:pt x="107" y="351"/>
                    <a:pt x="95" y="363"/>
                    <a:pt x="95" y="375"/>
                  </a:cubicBezTo>
                  <a:lnTo>
                    <a:pt x="107" y="375"/>
                  </a:lnTo>
                  <a:cubicBezTo>
                    <a:pt x="107" y="379"/>
                    <a:pt x="106" y="380"/>
                    <a:pt x="104" y="380"/>
                  </a:cubicBezTo>
                  <a:cubicBezTo>
                    <a:pt x="101" y="380"/>
                    <a:pt x="95" y="375"/>
                    <a:pt x="95" y="375"/>
                  </a:cubicBezTo>
                  <a:cubicBezTo>
                    <a:pt x="83" y="375"/>
                    <a:pt x="95" y="387"/>
                    <a:pt x="95" y="399"/>
                  </a:cubicBezTo>
                  <a:cubicBezTo>
                    <a:pt x="95" y="399"/>
                    <a:pt x="83" y="411"/>
                    <a:pt x="83" y="411"/>
                  </a:cubicBezTo>
                  <a:lnTo>
                    <a:pt x="83" y="423"/>
                  </a:lnTo>
                  <a:lnTo>
                    <a:pt x="83" y="434"/>
                  </a:lnTo>
                  <a:lnTo>
                    <a:pt x="72" y="434"/>
                  </a:lnTo>
                  <a:cubicBezTo>
                    <a:pt x="72" y="434"/>
                    <a:pt x="83" y="434"/>
                    <a:pt x="83" y="446"/>
                  </a:cubicBezTo>
                  <a:cubicBezTo>
                    <a:pt x="83" y="446"/>
                    <a:pt x="72" y="446"/>
                    <a:pt x="72" y="458"/>
                  </a:cubicBezTo>
                  <a:cubicBezTo>
                    <a:pt x="60" y="458"/>
                    <a:pt x="60" y="470"/>
                    <a:pt x="60" y="470"/>
                  </a:cubicBezTo>
                  <a:cubicBezTo>
                    <a:pt x="60" y="470"/>
                    <a:pt x="60" y="482"/>
                    <a:pt x="60" y="482"/>
                  </a:cubicBezTo>
                  <a:cubicBezTo>
                    <a:pt x="60" y="482"/>
                    <a:pt x="72" y="494"/>
                    <a:pt x="72" y="494"/>
                  </a:cubicBezTo>
                  <a:lnTo>
                    <a:pt x="60" y="494"/>
                  </a:lnTo>
                  <a:lnTo>
                    <a:pt x="60" y="518"/>
                  </a:lnTo>
                  <a:lnTo>
                    <a:pt x="72" y="518"/>
                  </a:lnTo>
                  <a:cubicBezTo>
                    <a:pt x="72" y="518"/>
                    <a:pt x="72" y="530"/>
                    <a:pt x="72" y="530"/>
                  </a:cubicBezTo>
                  <a:cubicBezTo>
                    <a:pt x="72" y="542"/>
                    <a:pt x="48" y="542"/>
                    <a:pt x="60" y="553"/>
                  </a:cubicBezTo>
                  <a:cubicBezTo>
                    <a:pt x="60" y="565"/>
                    <a:pt x="60" y="565"/>
                    <a:pt x="60" y="565"/>
                  </a:cubicBezTo>
                  <a:cubicBezTo>
                    <a:pt x="60" y="571"/>
                    <a:pt x="63" y="571"/>
                    <a:pt x="66" y="571"/>
                  </a:cubicBezTo>
                  <a:cubicBezTo>
                    <a:pt x="69" y="571"/>
                    <a:pt x="72" y="571"/>
                    <a:pt x="72" y="577"/>
                  </a:cubicBezTo>
                  <a:cubicBezTo>
                    <a:pt x="72" y="581"/>
                    <a:pt x="69" y="583"/>
                    <a:pt x="65" y="583"/>
                  </a:cubicBezTo>
                  <a:cubicBezTo>
                    <a:pt x="63" y="583"/>
                    <a:pt x="60" y="582"/>
                    <a:pt x="57" y="581"/>
                  </a:cubicBezTo>
                  <a:lnTo>
                    <a:pt x="57" y="581"/>
                  </a:lnTo>
                  <a:cubicBezTo>
                    <a:pt x="61" y="585"/>
                    <a:pt x="64" y="589"/>
                    <a:pt x="72" y="589"/>
                  </a:cubicBezTo>
                  <a:cubicBezTo>
                    <a:pt x="72" y="589"/>
                    <a:pt x="72" y="601"/>
                    <a:pt x="60" y="601"/>
                  </a:cubicBezTo>
                  <a:lnTo>
                    <a:pt x="48" y="601"/>
                  </a:lnTo>
                  <a:cubicBezTo>
                    <a:pt x="48" y="601"/>
                    <a:pt x="58" y="606"/>
                    <a:pt x="65" y="606"/>
                  </a:cubicBezTo>
                  <a:cubicBezTo>
                    <a:pt x="69" y="606"/>
                    <a:pt x="72" y="605"/>
                    <a:pt x="72" y="601"/>
                  </a:cubicBezTo>
                  <a:cubicBezTo>
                    <a:pt x="72" y="601"/>
                    <a:pt x="82" y="606"/>
                    <a:pt x="89" y="606"/>
                  </a:cubicBezTo>
                  <a:cubicBezTo>
                    <a:pt x="93" y="606"/>
                    <a:pt x="95" y="605"/>
                    <a:pt x="95" y="601"/>
                  </a:cubicBezTo>
                  <a:lnTo>
                    <a:pt x="107" y="601"/>
                  </a:lnTo>
                  <a:cubicBezTo>
                    <a:pt x="107" y="601"/>
                    <a:pt x="107" y="589"/>
                    <a:pt x="107" y="589"/>
                  </a:cubicBezTo>
                  <a:cubicBezTo>
                    <a:pt x="107" y="589"/>
                    <a:pt x="107" y="577"/>
                    <a:pt x="95" y="577"/>
                  </a:cubicBezTo>
                  <a:cubicBezTo>
                    <a:pt x="83" y="565"/>
                    <a:pt x="95" y="565"/>
                    <a:pt x="83" y="565"/>
                  </a:cubicBezTo>
                  <a:cubicBezTo>
                    <a:pt x="95" y="565"/>
                    <a:pt x="107" y="542"/>
                    <a:pt x="107" y="542"/>
                  </a:cubicBezTo>
                  <a:cubicBezTo>
                    <a:pt x="107" y="536"/>
                    <a:pt x="107" y="536"/>
                    <a:pt x="107" y="536"/>
                  </a:cubicBezTo>
                  <a:cubicBezTo>
                    <a:pt x="107" y="536"/>
                    <a:pt x="107" y="536"/>
                    <a:pt x="107" y="530"/>
                  </a:cubicBezTo>
                  <a:cubicBezTo>
                    <a:pt x="107" y="526"/>
                    <a:pt x="109" y="524"/>
                    <a:pt x="110" y="524"/>
                  </a:cubicBezTo>
                  <a:cubicBezTo>
                    <a:pt x="112" y="524"/>
                    <a:pt x="114" y="525"/>
                    <a:pt x="116" y="527"/>
                  </a:cubicBezTo>
                  <a:lnTo>
                    <a:pt x="116" y="527"/>
                  </a:lnTo>
                  <a:cubicBezTo>
                    <a:pt x="118" y="525"/>
                    <a:pt x="119" y="522"/>
                    <a:pt x="119" y="518"/>
                  </a:cubicBezTo>
                  <a:cubicBezTo>
                    <a:pt x="119" y="506"/>
                    <a:pt x="107" y="506"/>
                    <a:pt x="107" y="506"/>
                  </a:cubicBezTo>
                  <a:cubicBezTo>
                    <a:pt x="107" y="494"/>
                    <a:pt x="107" y="494"/>
                    <a:pt x="107" y="494"/>
                  </a:cubicBezTo>
                  <a:cubicBezTo>
                    <a:pt x="107" y="494"/>
                    <a:pt x="119" y="482"/>
                    <a:pt x="119" y="482"/>
                  </a:cubicBezTo>
                  <a:cubicBezTo>
                    <a:pt x="107" y="470"/>
                    <a:pt x="107" y="470"/>
                    <a:pt x="119" y="458"/>
                  </a:cubicBezTo>
                  <a:lnTo>
                    <a:pt x="131" y="458"/>
                  </a:lnTo>
                  <a:cubicBezTo>
                    <a:pt x="119" y="458"/>
                    <a:pt x="107" y="458"/>
                    <a:pt x="107" y="446"/>
                  </a:cubicBezTo>
                  <a:cubicBezTo>
                    <a:pt x="107" y="444"/>
                    <a:pt x="108" y="443"/>
                    <a:pt x="110" y="443"/>
                  </a:cubicBezTo>
                  <a:cubicBezTo>
                    <a:pt x="112" y="443"/>
                    <a:pt x="116" y="445"/>
                    <a:pt x="119" y="446"/>
                  </a:cubicBezTo>
                  <a:lnTo>
                    <a:pt x="119" y="446"/>
                  </a:lnTo>
                  <a:cubicBezTo>
                    <a:pt x="119" y="434"/>
                    <a:pt x="119" y="423"/>
                    <a:pt x="119" y="423"/>
                  </a:cubicBezTo>
                  <a:cubicBezTo>
                    <a:pt x="119" y="411"/>
                    <a:pt x="143" y="399"/>
                    <a:pt x="143" y="375"/>
                  </a:cubicBezTo>
                  <a:cubicBezTo>
                    <a:pt x="143" y="369"/>
                    <a:pt x="143" y="369"/>
                    <a:pt x="143" y="369"/>
                  </a:cubicBezTo>
                  <a:cubicBezTo>
                    <a:pt x="143" y="369"/>
                    <a:pt x="143" y="369"/>
                    <a:pt x="143" y="363"/>
                  </a:cubicBezTo>
                  <a:cubicBezTo>
                    <a:pt x="155" y="363"/>
                    <a:pt x="143" y="351"/>
                    <a:pt x="143" y="351"/>
                  </a:cubicBezTo>
                  <a:lnTo>
                    <a:pt x="131" y="339"/>
                  </a:lnTo>
                  <a:lnTo>
                    <a:pt x="143" y="339"/>
                  </a:lnTo>
                  <a:cubicBezTo>
                    <a:pt x="143" y="339"/>
                    <a:pt x="143" y="339"/>
                    <a:pt x="143" y="327"/>
                  </a:cubicBezTo>
                  <a:cubicBezTo>
                    <a:pt x="143" y="319"/>
                    <a:pt x="143" y="310"/>
                    <a:pt x="147" y="310"/>
                  </a:cubicBezTo>
                  <a:cubicBezTo>
                    <a:pt x="149" y="310"/>
                    <a:pt x="151" y="312"/>
                    <a:pt x="155" y="315"/>
                  </a:cubicBezTo>
                  <a:cubicBezTo>
                    <a:pt x="157" y="318"/>
                    <a:pt x="159" y="319"/>
                    <a:pt x="159" y="319"/>
                  </a:cubicBezTo>
                  <a:cubicBezTo>
                    <a:pt x="163" y="319"/>
                    <a:pt x="155" y="301"/>
                    <a:pt x="155" y="292"/>
                  </a:cubicBezTo>
                  <a:lnTo>
                    <a:pt x="155" y="292"/>
                  </a:lnTo>
                  <a:cubicBezTo>
                    <a:pt x="155" y="292"/>
                    <a:pt x="171" y="297"/>
                    <a:pt x="178" y="297"/>
                  </a:cubicBezTo>
                  <a:cubicBezTo>
                    <a:pt x="181" y="297"/>
                    <a:pt x="183" y="296"/>
                    <a:pt x="179" y="292"/>
                  </a:cubicBezTo>
                  <a:close/>
                  <a:moveTo>
                    <a:pt x="1309" y="608"/>
                  </a:moveTo>
                  <a:cubicBezTo>
                    <a:pt x="1306" y="608"/>
                    <a:pt x="1302" y="609"/>
                    <a:pt x="1298" y="613"/>
                  </a:cubicBezTo>
                  <a:lnTo>
                    <a:pt x="1310" y="613"/>
                  </a:lnTo>
                  <a:cubicBezTo>
                    <a:pt x="1318" y="613"/>
                    <a:pt x="1315" y="608"/>
                    <a:pt x="1309" y="608"/>
                  </a:cubicBezTo>
                  <a:close/>
                  <a:moveTo>
                    <a:pt x="1119" y="589"/>
                  </a:moveTo>
                  <a:lnTo>
                    <a:pt x="1119" y="613"/>
                  </a:lnTo>
                  <a:cubicBezTo>
                    <a:pt x="1119" y="613"/>
                    <a:pt x="1119" y="625"/>
                    <a:pt x="1143" y="625"/>
                  </a:cubicBezTo>
                  <a:cubicBezTo>
                    <a:pt x="1143" y="625"/>
                    <a:pt x="1167" y="625"/>
                    <a:pt x="1155" y="613"/>
                  </a:cubicBezTo>
                  <a:cubicBezTo>
                    <a:pt x="1133" y="602"/>
                    <a:pt x="1121" y="611"/>
                    <a:pt x="1129" y="594"/>
                  </a:cubicBezTo>
                  <a:lnTo>
                    <a:pt x="1129" y="594"/>
                  </a:lnTo>
                  <a:cubicBezTo>
                    <a:pt x="1128" y="594"/>
                    <a:pt x="1128" y="594"/>
                    <a:pt x="1128" y="594"/>
                  </a:cubicBezTo>
                  <a:cubicBezTo>
                    <a:pt x="1125" y="594"/>
                    <a:pt x="1119" y="589"/>
                    <a:pt x="1119" y="589"/>
                  </a:cubicBezTo>
                  <a:close/>
                  <a:moveTo>
                    <a:pt x="1119" y="625"/>
                  </a:moveTo>
                  <a:lnTo>
                    <a:pt x="1119" y="637"/>
                  </a:lnTo>
                  <a:lnTo>
                    <a:pt x="1131" y="637"/>
                  </a:lnTo>
                  <a:cubicBezTo>
                    <a:pt x="1131" y="649"/>
                    <a:pt x="1131" y="649"/>
                    <a:pt x="1131" y="649"/>
                  </a:cubicBezTo>
                  <a:lnTo>
                    <a:pt x="1143" y="649"/>
                  </a:lnTo>
                  <a:lnTo>
                    <a:pt x="1155" y="661"/>
                  </a:lnTo>
                  <a:cubicBezTo>
                    <a:pt x="1167" y="661"/>
                    <a:pt x="1167" y="661"/>
                    <a:pt x="1155" y="673"/>
                  </a:cubicBezTo>
                  <a:cubicBezTo>
                    <a:pt x="1149" y="678"/>
                    <a:pt x="1146" y="678"/>
                    <a:pt x="1145" y="678"/>
                  </a:cubicBezTo>
                  <a:cubicBezTo>
                    <a:pt x="1143" y="678"/>
                    <a:pt x="1143" y="678"/>
                    <a:pt x="1143" y="684"/>
                  </a:cubicBezTo>
                  <a:cubicBezTo>
                    <a:pt x="1143" y="684"/>
                    <a:pt x="1143" y="684"/>
                    <a:pt x="1143" y="696"/>
                  </a:cubicBezTo>
                  <a:lnTo>
                    <a:pt x="1155" y="696"/>
                  </a:lnTo>
                  <a:cubicBezTo>
                    <a:pt x="1155" y="684"/>
                    <a:pt x="1167" y="684"/>
                    <a:pt x="1167" y="673"/>
                  </a:cubicBezTo>
                  <a:cubicBezTo>
                    <a:pt x="1167" y="673"/>
                    <a:pt x="1167" y="661"/>
                    <a:pt x="1167" y="661"/>
                  </a:cubicBezTo>
                  <a:cubicBezTo>
                    <a:pt x="1155" y="661"/>
                    <a:pt x="1167" y="649"/>
                    <a:pt x="1155" y="649"/>
                  </a:cubicBezTo>
                  <a:lnTo>
                    <a:pt x="1155" y="637"/>
                  </a:lnTo>
                  <a:cubicBezTo>
                    <a:pt x="1155" y="637"/>
                    <a:pt x="1155" y="625"/>
                    <a:pt x="1155" y="625"/>
                  </a:cubicBezTo>
                  <a:close/>
                  <a:moveTo>
                    <a:pt x="1345" y="696"/>
                  </a:moveTo>
                  <a:cubicBezTo>
                    <a:pt x="1330" y="696"/>
                    <a:pt x="1335" y="707"/>
                    <a:pt x="1340" y="707"/>
                  </a:cubicBezTo>
                  <a:cubicBezTo>
                    <a:pt x="1343" y="707"/>
                    <a:pt x="1345" y="704"/>
                    <a:pt x="1345" y="696"/>
                  </a:cubicBezTo>
                  <a:close/>
                  <a:moveTo>
                    <a:pt x="107" y="804"/>
                  </a:moveTo>
                  <a:lnTo>
                    <a:pt x="107" y="815"/>
                  </a:lnTo>
                  <a:cubicBezTo>
                    <a:pt x="110" y="815"/>
                    <a:pt x="113" y="815"/>
                    <a:pt x="115" y="814"/>
                  </a:cubicBezTo>
                  <a:lnTo>
                    <a:pt x="115" y="814"/>
                  </a:lnTo>
                  <a:cubicBezTo>
                    <a:pt x="119" y="815"/>
                    <a:pt x="125" y="815"/>
                    <a:pt x="131" y="815"/>
                  </a:cubicBezTo>
                  <a:cubicBezTo>
                    <a:pt x="131" y="811"/>
                    <a:pt x="130" y="810"/>
                    <a:pt x="128" y="810"/>
                  </a:cubicBezTo>
                  <a:cubicBezTo>
                    <a:pt x="125" y="810"/>
                    <a:pt x="120" y="812"/>
                    <a:pt x="115" y="814"/>
                  </a:cubicBezTo>
                  <a:lnTo>
                    <a:pt x="115" y="814"/>
                  </a:lnTo>
                  <a:cubicBezTo>
                    <a:pt x="110" y="813"/>
                    <a:pt x="107" y="810"/>
                    <a:pt x="107" y="804"/>
                  </a:cubicBezTo>
                  <a:close/>
                  <a:moveTo>
                    <a:pt x="202" y="768"/>
                  </a:moveTo>
                  <a:cubicBezTo>
                    <a:pt x="202" y="768"/>
                    <a:pt x="202" y="780"/>
                    <a:pt x="202" y="780"/>
                  </a:cubicBezTo>
                  <a:cubicBezTo>
                    <a:pt x="191" y="792"/>
                    <a:pt x="191" y="792"/>
                    <a:pt x="202" y="804"/>
                  </a:cubicBezTo>
                  <a:lnTo>
                    <a:pt x="214" y="804"/>
                  </a:lnTo>
                  <a:cubicBezTo>
                    <a:pt x="214" y="804"/>
                    <a:pt x="214" y="804"/>
                    <a:pt x="214" y="815"/>
                  </a:cubicBezTo>
                  <a:lnTo>
                    <a:pt x="202" y="815"/>
                  </a:lnTo>
                  <a:cubicBezTo>
                    <a:pt x="202" y="815"/>
                    <a:pt x="214" y="827"/>
                    <a:pt x="214" y="827"/>
                  </a:cubicBezTo>
                  <a:cubicBezTo>
                    <a:pt x="214" y="823"/>
                    <a:pt x="214" y="822"/>
                    <a:pt x="215" y="822"/>
                  </a:cubicBezTo>
                  <a:cubicBezTo>
                    <a:pt x="216" y="822"/>
                    <a:pt x="218" y="827"/>
                    <a:pt x="226" y="827"/>
                  </a:cubicBezTo>
                  <a:cubicBezTo>
                    <a:pt x="238" y="827"/>
                    <a:pt x="226" y="815"/>
                    <a:pt x="226" y="815"/>
                  </a:cubicBezTo>
                  <a:lnTo>
                    <a:pt x="226" y="804"/>
                  </a:lnTo>
                  <a:lnTo>
                    <a:pt x="226" y="780"/>
                  </a:lnTo>
                  <a:cubicBezTo>
                    <a:pt x="226" y="780"/>
                    <a:pt x="202" y="768"/>
                    <a:pt x="202" y="768"/>
                  </a:cubicBezTo>
                  <a:close/>
                  <a:moveTo>
                    <a:pt x="1322" y="815"/>
                  </a:moveTo>
                  <a:cubicBezTo>
                    <a:pt x="1322" y="815"/>
                    <a:pt x="1322" y="816"/>
                    <a:pt x="1310" y="827"/>
                  </a:cubicBezTo>
                  <a:cubicBezTo>
                    <a:pt x="1322" y="827"/>
                    <a:pt x="1322" y="815"/>
                    <a:pt x="1322" y="815"/>
                  </a:cubicBezTo>
                  <a:close/>
                  <a:moveTo>
                    <a:pt x="214" y="827"/>
                  </a:moveTo>
                  <a:lnTo>
                    <a:pt x="214" y="839"/>
                  </a:lnTo>
                  <a:lnTo>
                    <a:pt x="226" y="839"/>
                  </a:lnTo>
                  <a:cubicBezTo>
                    <a:pt x="226" y="839"/>
                    <a:pt x="214" y="827"/>
                    <a:pt x="214" y="827"/>
                  </a:cubicBezTo>
                  <a:close/>
                  <a:moveTo>
                    <a:pt x="214" y="839"/>
                  </a:moveTo>
                  <a:cubicBezTo>
                    <a:pt x="207" y="839"/>
                    <a:pt x="209" y="844"/>
                    <a:pt x="214" y="851"/>
                  </a:cubicBezTo>
                  <a:lnTo>
                    <a:pt x="214" y="851"/>
                  </a:lnTo>
                  <a:lnTo>
                    <a:pt x="214" y="839"/>
                  </a:lnTo>
                  <a:close/>
                  <a:moveTo>
                    <a:pt x="214" y="851"/>
                  </a:moveTo>
                  <a:lnTo>
                    <a:pt x="214" y="851"/>
                  </a:lnTo>
                  <a:lnTo>
                    <a:pt x="215" y="851"/>
                  </a:lnTo>
                  <a:cubicBezTo>
                    <a:pt x="215" y="851"/>
                    <a:pt x="215" y="851"/>
                    <a:pt x="214" y="851"/>
                  </a:cubicBezTo>
                  <a:close/>
                  <a:moveTo>
                    <a:pt x="1173" y="842"/>
                  </a:moveTo>
                  <a:cubicBezTo>
                    <a:pt x="1170" y="842"/>
                    <a:pt x="1167" y="845"/>
                    <a:pt x="1167" y="851"/>
                  </a:cubicBezTo>
                  <a:cubicBezTo>
                    <a:pt x="1167" y="851"/>
                    <a:pt x="1167" y="856"/>
                    <a:pt x="1170" y="856"/>
                  </a:cubicBezTo>
                  <a:cubicBezTo>
                    <a:pt x="1172" y="856"/>
                    <a:pt x="1175" y="855"/>
                    <a:pt x="1179" y="851"/>
                  </a:cubicBezTo>
                  <a:cubicBezTo>
                    <a:pt x="1179" y="845"/>
                    <a:pt x="1176" y="842"/>
                    <a:pt x="1173" y="842"/>
                  </a:cubicBezTo>
                  <a:close/>
                  <a:moveTo>
                    <a:pt x="215" y="851"/>
                  </a:moveTo>
                  <a:cubicBezTo>
                    <a:pt x="218" y="855"/>
                    <a:pt x="222" y="859"/>
                    <a:pt x="226" y="863"/>
                  </a:cubicBezTo>
                  <a:cubicBezTo>
                    <a:pt x="238" y="851"/>
                    <a:pt x="226" y="851"/>
                    <a:pt x="226" y="851"/>
                  </a:cubicBezTo>
                  <a:close/>
                  <a:moveTo>
                    <a:pt x="226" y="863"/>
                  </a:moveTo>
                  <a:lnTo>
                    <a:pt x="214" y="875"/>
                  </a:lnTo>
                  <a:lnTo>
                    <a:pt x="226" y="875"/>
                  </a:lnTo>
                  <a:cubicBezTo>
                    <a:pt x="226" y="863"/>
                    <a:pt x="226" y="863"/>
                    <a:pt x="226" y="863"/>
                  </a:cubicBezTo>
                  <a:close/>
                  <a:moveTo>
                    <a:pt x="226" y="875"/>
                  </a:moveTo>
                  <a:lnTo>
                    <a:pt x="226" y="887"/>
                  </a:lnTo>
                  <a:lnTo>
                    <a:pt x="226" y="887"/>
                  </a:lnTo>
                  <a:cubicBezTo>
                    <a:pt x="238" y="886"/>
                    <a:pt x="236" y="884"/>
                    <a:pt x="226" y="875"/>
                  </a:cubicBezTo>
                  <a:close/>
                  <a:moveTo>
                    <a:pt x="226" y="887"/>
                  </a:moveTo>
                  <a:cubicBezTo>
                    <a:pt x="223" y="887"/>
                    <a:pt x="219" y="887"/>
                    <a:pt x="214" y="887"/>
                  </a:cubicBezTo>
                  <a:cubicBezTo>
                    <a:pt x="202" y="887"/>
                    <a:pt x="214" y="899"/>
                    <a:pt x="214" y="899"/>
                  </a:cubicBezTo>
                  <a:cubicBezTo>
                    <a:pt x="219" y="899"/>
                    <a:pt x="223" y="899"/>
                    <a:pt x="226" y="899"/>
                  </a:cubicBezTo>
                  <a:lnTo>
                    <a:pt x="226" y="899"/>
                  </a:lnTo>
                  <a:cubicBezTo>
                    <a:pt x="226" y="899"/>
                    <a:pt x="226" y="899"/>
                    <a:pt x="226" y="899"/>
                  </a:cubicBezTo>
                  <a:cubicBezTo>
                    <a:pt x="238" y="887"/>
                    <a:pt x="238" y="887"/>
                    <a:pt x="238" y="887"/>
                  </a:cubicBezTo>
                  <a:lnTo>
                    <a:pt x="226" y="887"/>
                  </a:lnTo>
                  <a:lnTo>
                    <a:pt x="226" y="887"/>
                  </a:lnTo>
                  <a:close/>
                  <a:moveTo>
                    <a:pt x="226" y="899"/>
                  </a:moveTo>
                  <a:cubicBezTo>
                    <a:pt x="226" y="911"/>
                    <a:pt x="226" y="911"/>
                    <a:pt x="226" y="911"/>
                  </a:cubicBezTo>
                  <a:cubicBezTo>
                    <a:pt x="234" y="903"/>
                    <a:pt x="232" y="900"/>
                    <a:pt x="226" y="899"/>
                  </a:cubicBezTo>
                  <a:close/>
                  <a:moveTo>
                    <a:pt x="226" y="911"/>
                  </a:moveTo>
                  <a:cubicBezTo>
                    <a:pt x="214" y="923"/>
                    <a:pt x="226" y="923"/>
                    <a:pt x="226" y="923"/>
                  </a:cubicBezTo>
                  <a:cubicBezTo>
                    <a:pt x="226" y="923"/>
                    <a:pt x="226" y="911"/>
                    <a:pt x="226" y="911"/>
                  </a:cubicBezTo>
                  <a:close/>
                  <a:moveTo>
                    <a:pt x="202" y="923"/>
                  </a:moveTo>
                  <a:cubicBezTo>
                    <a:pt x="202" y="923"/>
                    <a:pt x="208" y="926"/>
                    <a:pt x="214" y="927"/>
                  </a:cubicBezTo>
                  <a:lnTo>
                    <a:pt x="214" y="927"/>
                  </a:lnTo>
                  <a:lnTo>
                    <a:pt x="214" y="923"/>
                  </a:lnTo>
                  <a:close/>
                  <a:moveTo>
                    <a:pt x="226" y="923"/>
                  </a:moveTo>
                  <a:cubicBezTo>
                    <a:pt x="226" y="927"/>
                    <a:pt x="224" y="928"/>
                    <a:pt x="220" y="928"/>
                  </a:cubicBezTo>
                  <a:cubicBezTo>
                    <a:pt x="218" y="928"/>
                    <a:pt x="216" y="928"/>
                    <a:pt x="214" y="927"/>
                  </a:cubicBezTo>
                  <a:lnTo>
                    <a:pt x="214" y="927"/>
                  </a:lnTo>
                  <a:lnTo>
                    <a:pt x="214" y="946"/>
                  </a:lnTo>
                  <a:cubicBezTo>
                    <a:pt x="214" y="958"/>
                    <a:pt x="238" y="958"/>
                    <a:pt x="238" y="958"/>
                  </a:cubicBezTo>
                  <a:cubicBezTo>
                    <a:pt x="238" y="958"/>
                    <a:pt x="226" y="946"/>
                    <a:pt x="226" y="934"/>
                  </a:cubicBezTo>
                  <a:lnTo>
                    <a:pt x="226" y="923"/>
                  </a:lnTo>
                  <a:close/>
                  <a:moveTo>
                    <a:pt x="1345" y="1077"/>
                  </a:moveTo>
                  <a:lnTo>
                    <a:pt x="1334" y="1089"/>
                  </a:lnTo>
                  <a:cubicBezTo>
                    <a:pt x="1334" y="1089"/>
                    <a:pt x="1334" y="1095"/>
                    <a:pt x="1337" y="1095"/>
                  </a:cubicBezTo>
                  <a:cubicBezTo>
                    <a:pt x="1339" y="1095"/>
                    <a:pt x="1342" y="1093"/>
                    <a:pt x="1345" y="1089"/>
                  </a:cubicBezTo>
                  <a:cubicBezTo>
                    <a:pt x="1345" y="1077"/>
                    <a:pt x="1345" y="1077"/>
                    <a:pt x="1345" y="1077"/>
                  </a:cubicBezTo>
                  <a:close/>
                  <a:moveTo>
                    <a:pt x="214" y="958"/>
                  </a:moveTo>
                  <a:lnTo>
                    <a:pt x="214" y="970"/>
                  </a:lnTo>
                  <a:cubicBezTo>
                    <a:pt x="214" y="970"/>
                    <a:pt x="214" y="982"/>
                    <a:pt x="214" y="982"/>
                  </a:cubicBezTo>
                  <a:cubicBezTo>
                    <a:pt x="214" y="984"/>
                    <a:pt x="215" y="985"/>
                    <a:pt x="216" y="985"/>
                  </a:cubicBezTo>
                  <a:cubicBezTo>
                    <a:pt x="219" y="985"/>
                    <a:pt x="226" y="970"/>
                    <a:pt x="226" y="970"/>
                  </a:cubicBezTo>
                  <a:cubicBezTo>
                    <a:pt x="226" y="982"/>
                    <a:pt x="226" y="982"/>
                    <a:pt x="226" y="982"/>
                  </a:cubicBezTo>
                  <a:cubicBezTo>
                    <a:pt x="226" y="988"/>
                    <a:pt x="223" y="988"/>
                    <a:pt x="220" y="988"/>
                  </a:cubicBezTo>
                  <a:cubicBezTo>
                    <a:pt x="217" y="988"/>
                    <a:pt x="214" y="988"/>
                    <a:pt x="214" y="994"/>
                  </a:cubicBezTo>
                  <a:cubicBezTo>
                    <a:pt x="202" y="994"/>
                    <a:pt x="238" y="1006"/>
                    <a:pt x="238" y="1006"/>
                  </a:cubicBezTo>
                  <a:lnTo>
                    <a:pt x="226" y="1006"/>
                  </a:lnTo>
                  <a:cubicBezTo>
                    <a:pt x="226" y="1018"/>
                    <a:pt x="226" y="1018"/>
                    <a:pt x="226" y="1018"/>
                  </a:cubicBezTo>
                  <a:lnTo>
                    <a:pt x="238" y="1018"/>
                  </a:lnTo>
                  <a:cubicBezTo>
                    <a:pt x="238" y="1018"/>
                    <a:pt x="238" y="1030"/>
                    <a:pt x="238" y="1030"/>
                  </a:cubicBezTo>
                  <a:cubicBezTo>
                    <a:pt x="238" y="1036"/>
                    <a:pt x="232" y="1036"/>
                    <a:pt x="226" y="1036"/>
                  </a:cubicBezTo>
                  <a:cubicBezTo>
                    <a:pt x="220" y="1036"/>
                    <a:pt x="214" y="1036"/>
                    <a:pt x="214" y="1042"/>
                  </a:cubicBezTo>
                  <a:lnTo>
                    <a:pt x="238" y="1042"/>
                  </a:lnTo>
                  <a:cubicBezTo>
                    <a:pt x="250" y="1042"/>
                    <a:pt x="214" y="1077"/>
                    <a:pt x="214" y="1077"/>
                  </a:cubicBezTo>
                  <a:cubicBezTo>
                    <a:pt x="214" y="1077"/>
                    <a:pt x="220" y="1072"/>
                    <a:pt x="223" y="1072"/>
                  </a:cubicBezTo>
                  <a:cubicBezTo>
                    <a:pt x="225" y="1072"/>
                    <a:pt x="226" y="1073"/>
                    <a:pt x="226" y="1077"/>
                  </a:cubicBezTo>
                  <a:cubicBezTo>
                    <a:pt x="238" y="1077"/>
                    <a:pt x="226" y="1089"/>
                    <a:pt x="226" y="1089"/>
                  </a:cubicBezTo>
                  <a:cubicBezTo>
                    <a:pt x="234" y="1082"/>
                    <a:pt x="242" y="1079"/>
                    <a:pt x="246" y="1078"/>
                  </a:cubicBezTo>
                  <a:lnTo>
                    <a:pt x="246" y="1078"/>
                  </a:lnTo>
                  <a:cubicBezTo>
                    <a:pt x="238" y="1080"/>
                    <a:pt x="240" y="1089"/>
                    <a:pt x="250" y="1089"/>
                  </a:cubicBezTo>
                  <a:cubicBezTo>
                    <a:pt x="250" y="1089"/>
                    <a:pt x="250" y="1095"/>
                    <a:pt x="254" y="1095"/>
                  </a:cubicBezTo>
                  <a:cubicBezTo>
                    <a:pt x="255" y="1095"/>
                    <a:pt x="257" y="1094"/>
                    <a:pt x="259" y="1092"/>
                  </a:cubicBezTo>
                  <a:lnTo>
                    <a:pt x="259" y="1092"/>
                  </a:lnTo>
                  <a:cubicBezTo>
                    <a:pt x="261" y="1094"/>
                    <a:pt x="263" y="1096"/>
                    <a:pt x="264" y="1097"/>
                  </a:cubicBezTo>
                  <a:lnTo>
                    <a:pt x="264" y="1097"/>
                  </a:lnTo>
                  <a:cubicBezTo>
                    <a:pt x="266" y="1093"/>
                    <a:pt x="269" y="1086"/>
                    <a:pt x="267" y="1086"/>
                  </a:cubicBezTo>
                  <a:lnTo>
                    <a:pt x="267" y="1086"/>
                  </a:lnTo>
                  <a:cubicBezTo>
                    <a:pt x="266" y="1086"/>
                    <a:pt x="264" y="1087"/>
                    <a:pt x="262" y="1089"/>
                  </a:cubicBezTo>
                  <a:cubicBezTo>
                    <a:pt x="261" y="1090"/>
                    <a:pt x="260" y="1091"/>
                    <a:pt x="259" y="1092"/>
                  </a:cubicBezTo>
                  <a:lnTo>
                    <a:pt x="259" y="1092"/>
                  </a:lnTo>
                  <a:cubicBezTo>
                    <a:pt x="255" y="1088"/>
                    <a:pt x="250" y="1083"/>
                    <a:pt x="250" y="1077"/>
                  </a:cubicBezTo>
                  <a:cubicBezTo>
                    <a:pt x="250" y="1077"/>
                    <a:pt x="249" y="1077"/>
                    <a:pt x="246" y="1078"/>
                  </a:cubicBezTo>
                  <a:lnTo>
                    <a:pt x="246" y="1078"/>
                  </a:lnTo>
                  <a:cubicBezTo>
                    <a:pt x="247" y="1078"/>
                    <a:pt x="249" y="1077"/>
                    <a:pt x="250" y="1077"/>
                  </a:cubicBezTo>
                  <a:cubicBezTo>
                    <a:pt x="250" y="1077"/>
                    <a:pt x="250" y="1065"/>
                    <a:pt x="250" y="1065"/>
                  </a:cubicBezTo>
                  <a:lnTo>
                    <a:pt x="250" y="1054"/>
                  </a:lnTo>
                  <a:cubicBezTo>
                    <a:pt x="250" y="1042"/>
                    <a:pt x="250" y="1030"/>
                    <a:pt x="250" y="1018"/>
                  </a:cubicBezTo>
                  <a:cubicBezTo>
                    <a:pt x="250" y="1018"/>
                    <a:pt x="250" y="1018"/>
                    <a:pt x="262" y="1006"/>
                  </a:cubicBezTo>
                  <a:cubicBezTo>
                    <a:pt x="262" y="1000"/>
                    <a:pt x="256" y="1000"/>
                    <a:pt x="250" y="1000"/>
                  </a:cubicBezTo>
                  <a:cubicBezTo>
                    <a:pt x="244" y="1000"/>
                    <a:pt x="238" y="1000"/>
                    <a:pt x="238" y="994"/>
                  </a:cubicBezTo>
                  <a:cubicBezTo>
                    <a:pt x="238" y="994"/>
                    <a:pt x="238" y="994"/>
                    <a:pt x="238" y="982"/>
                  </a:cubicBezTo>
                  <a:cubicBezTo>
                    <a:pt x="250" y="970"/>
                    <a:pt x="238" y="970"/>
                    <a:pt x="238" y="970"/>
                  </a:cubicBezTo>
                  <a:cubicBezTo>
                    <a:pt x="238" y="970"/>
                    <a:pt x="238" y="970"/>
                    <a:pt x="238" y="958"/>
                  </a:cubicBezTo>
                  <a:close/>
                  <a:moveTo>
                    <a:pt x="264" y="1097"/>
                  </a:moveTo>
                  <a:cubicBezTo>
                    <a:pt x="263" y="1099"/>
                    <a:pt x="262" y="1101"/>
                    <a:pt x="262" y="1101"/>
                  </a:cubicBezTo>
                  <a:cubicBezTo>
                    <a:pt x="266" y="1101"/>
                    <a:pt x="266" y="1100"/>
                    <a:pt x="264" y="1097"/>
                  </a:cubicBezTo>
                  <a:close/>
                  <a:moveTo>
                    <a:pt x="262" y="1101"/>
                  </a:moveTo>
                  <a:cubicBezTo>
                    <a:pt x="257" y="1106"/>
                    <a:pt x="256" y="1110"/>
                    <a:pt x="257" y="1114"/>
                  </a:cubicBezTo>
                  <a:lnTo>
                    <a:pt x="257" y="1114"/>
                  </a:lnTo>
                  <a:cubicBezTo>
                    <a:pt x="258" y="1113"/>
                    <a:pt x="260" y="1113"/>
                    <a:pt x="262" y="1113"/>
                  </a:cubicBezTo>
                  <a:cubicBezTo>
                    <a:pt x="262" y="1113"/>
                    <a:pt x="262" y="1101"/>
                    <a:pt x="262" y="1101"/>
                  </a:cubicBezTo>
                  <a:close/>
                  <a:moveTo>
                    <a:pt x="257" y="1114"/>
                  </a:moveTo>
                  <a:cubicBezTo>
                    <a:pt x="254" y="1115"/>
                    <a:pt x="253" y="1118"/>
                    <a:pt x="253" y="1120"/>
                  </a:cubicBezTo>
                  <a:lnTo>
                    <a:pt x="253" y="1120"/>
                  </a:lnTo>
                  <a:cubicBezTo>
                    <a:pt x="254" y="1120"/>
                    <a:pt x="255" y="1120"/>
                    <a:pt x="256" y="1120"/>
                  </a:cubicBezTo>
                  <a:cubicBezTo>
                    <a:pt x="257" y="1120"/>
                    <a:pt x="258" y="1120"/>
                    <a:pt x="259" y="1120"/>
                  </a:cubicBezTo>
                  <a:lnTo>
                    <a:pt x="259" y="1120"/>
                  </a:lnTo>
                  <a:cubicBezTo>
                    <a:pt x="258" y="1118"/>
                    <a:pt x="257" y="1116"/>
                    <a:pt x="257" y="1114"/>
                  </a:cubicBezTo>
                  <a:close/>
                  <a:moveTo>
                    <a:pt x="259" y="1120"/>
                  </a:moveTo>
                  <a:cubicBezTo>
                    <a:pt x="260" y="1123"/>
                    <a:pt x="262" y="1125"/>
                    <a:pt x="262" y="1125"/>
                  </a:cubicBezTo>
                  <a:cubicBezTo>
                    <a:pt x="262" y="1122"/>
                    <a:pt x="261" y="1121"/>
                    <a:pt x="259" y="1120"/>
                  </a:cubicBezTo>
                  <a:close/>
                  <a:moveTo>
                    <a:pt x="253" y="1120"/>
                  </a:moveTo>
                  <a:lnTo>
                    <a:pt x="253" y="1120"/>
                  </a:lnTo>
                  <a:cubicBezTo>
                    <a:pt x="246" y="1121"/>
                    <a:pt x="238" y="1125"/>
                    <a:pt x="238" y="1125"/>
                  </a:cubicBezTo>
                  <a:cubicBezTo>
                    <a:pt x="244" y="1131"/>
                    <a:pt x="247" y="1134"/>
                    <a:pt x="250" y="1134"/>
                  </a:cubicBezTo>
                  <a:cubicBezTo>
                    <a:pt x="253" y="1134"/>
                    <a:pt x="256" y="1131"/>
                    <a:pt x="262" y="1125"/>
                  </a:cubicBezTo>
                  <a:cubicBezTo>
                    <a:pt x="257" y="1125"/>
                    <a:pt x="254" y="1123"/>
                    <a:pt x="253" y="1120"/>
                  </a:cubicBezTo>
                  <a:close/>
                  <a:moveTo>
                    <a:pt x="274" y="1125"/>
                  </a:moveTo>
                  <a:cubicBezTo>
                    <a:pt x="274" y="1137"/>
                    <a:pt x="262" y="1137"/>
                    <a:pt x="262" y="1137"/>
                  </a:cubicBezTo>
                  <a:lnTo>
                    <a:pt x="274" y="1137"/>
                  </a:lnTo>
                  <a:cubicBezTo>
                    <a:pt x="274" y="1137"/>
                    <a:pt x="274" y="1125"/>
                    <a:pt x="274" y="1125"/>
                  </a:cubicBezTo>
                  <a:close/>
                  <a:moveTo>
                    <a:pt x="191" y="1149"/>
                  </a:moveTo>
                  <a:lnTo>
                    <a:pt x="191" y="1161"/>
                  </a:lnTo>
                  <a:cubicBezTo>
                    <a:pt x="191" y="1161"/>
                    <a:pt x="194" y="1158"/>
                    <a:pt x="197" y="1156"/>
                  </a:cubicBezTo>
                  <a:lnTo>
                    <a:pt x="197" y="1156"/>
                  </a:lnTo>
                  <a:cubicBezTo>
                    <a:pt x="200" y="1162"/>
                    <a:pt x="202" y="1166"/>
                    <a:pt x="202" y="1166"/>
                  </a:cubicBezTo>
                  <a:cubicBezTo>
                    <a:pt x="202" y="1166"/>
                    <a:pt x="202" y="1164"/>
                    <a:pt x="202" y="1161"/>
                  </a:cubicBezTo>
                  <a:cubicBezTo>
                    <a:pt x="202" y="1157"/>
                    <a:pt x="201" y="1155"/>
                    <a:pt x="199" y="1155"/>
                  </a:cubicBezTo>
                  <a:cubicBezTo>
                    <a:pt x="199" y="1155"/>
                    <a:pt x="198" y="1156"/>
                    <a:pt x="197" y="1156"/>
                  </a:cubicBezTo>
                  <a:lnTo>
                    <a:pt x="197" y="1156"/>
                  </a:lnTo>
                  <a:cubicBezTo>
                    <a:pt x="195" y="1154"/>
                    <a:pt x="193" y="1151"/>
                    <a:pt x="191" y="1149"/>
                  </a:cubicBezTo>
                  <a:close/>
                  <a:moveTo>
                    <a:pt x="266" y="1179"/>
                  </a:moveTo>
                  <a:cubicBezTo>
                    <a:pt x="263" y="1179"/>
                    <a:pt x="266" y="1185"/>
                    <a:pt x="274" y="1185"/>
                  </a:cubicBezTo>
                  <a:cubicBezTo>
                    <a:pt x="270" y="1181"/>
                    <a:pt x="267" y="1179"/>
                    <a:pt x="266" y="1179"/>
                  </a:cubicBezTo>
                  <a:close/>
                  <a:moveTo>
                    <a:pt x="218" y="1203"/>
                  </a:moveTo>
                  <a:cubicBezTo>
                    <a:pt x="214" y="1203"/>
                    <a:pt x="214" y="1208"/>
                    <a:pt x="214" y="1208"/>
                  </a:cubicBezTo>
                  <a:lnTo>
                    <a:pt x="226" y="1208"/>
                  </a:lnTo>
                  <a:cubicBezTo>
                    <a:pt x="222" y="1204"/>
                    <a:pt x="220" y="1203"/>
                    <a:pt x="218" y="1203"/>
                  </a:cubicBezTo>
                  <a:close/>
                  <a:moveTo>
                    <a:pt x="310" y="1304"/>
                  </a:moveTo>
                  <a:cubicBezTo>
                    <a:pt x="286" y="1315"/>
                    <a:pt x="310" y="1315"/>
                    <a:pt x="310" y="1315"/>
                  </a:cubicBezTo>
                  <a:cubicBezTo>
                    <a:pt x="310" y="1315"/>
                    <a:pt x="298" y="1315"/>
                    <a:pt x="310" y="1304"/>
                  </a:cubicBezTo>
                  <a:close/>
                  <a:moveTo>
                    <a:pt x="331" y="1358"/>
                  </a:moveTo>
                  <a:lnTo>
                    <a:pt x="331" y="1358"/>
                  </a:lnTo>
                  <a:cubicBezTo>
                    <a:pt x="328" y="1358"/>
                    <a:pt x="326" y="1363"/>
                    <a:pt x="333" y="1363"/>
                  </a:cubicBezTo>
                  <a:cubicBezTo>
                    <a:pt x="333" y="1359"/>
                    <a:pt x="332" y="1358"/>
                    <a:pt x="331" y="1358"/>
                  </a:cubicBezTo>
                  <a:close/>
                  <a:moveTo>
                    <a:pt x="1036" y="1446"/>
                  </a:moveTo>
                  <a:cubicBezTo>
                    <a:pt x="1040" y="1450"/>
                    <a:pt x="1044" y="1452"/>
                    <a:pt x="1046" y="1452"/>
                  </a:cubicBezTo>
                  <a:cubicBezTo>
                    <a:pt x="1052" y="1452"/>
                    <a:pt x="1052" y="1446"/>
                    <a:pt x="1036" y="1446"/>
                  </a:cubicBezTo>
                  <a:close/>
                  <a:moveTo>
                    <a:pt x="855" y="1492"/>
                  </a:moveTo>
                  <a:cubicBezTo>
                    <a:pt x="856" y="1493"/>
                    <a:pt x="857" y="1494"/>
                    <a:pt x="857" y="1494"/>
                  </a:cubicBezTo>
                  <a:lnTo>
                    <a:pt x="857" y="1506"/>
                  </a:lnTo>
                  <a:cubicBezTo>
                    <a:pt x="857" y="1506"/>
                    <a:pt x="857" y="1498"/>
                    <a:pt x="855" y="1492"/>
                  </a:cubicBezTo>
                  <a:close/>
                  <a:moveTo>
                    <a:pt x="572" y="1518"/>
                  </a:moveTo>
                  <a:cubicBezTo>
                    <a:pt x="567" y="1518"/>
                    <a:pt x="564" y="1520"/>
                    <a:pt x="562" y="1522"/>
                  </a:cubicBezTo>
                  <a:lnTo>
                    <a:pt x="562" y="1522"/>
                  </a:lnTo>
                  <a:cubicBezTo>
                    <a:pt x="565" y="1521"/>
                    <a:pt x="568" y="1520"/>
                    <a:pt x="572" y="1518"/>
                  </a:cubicBezTo>
                  <a:close/>
                  <a:moveTo>
                    <a:pt x="845" y="1482"/>
                  </a:moveTo>
                  <a:lnTo>
                    <a:pt x="798" y="1494"/>
                  </a:lnTo>
                  <a:lnTo>
                    <a:pt x="786" y="1494"/>
                  </a:lnTo>
                  <a:cubicBezTo>
                    <a:pt x="798" y="1494"/>
                    <a:pt x="786" y="1506"/>
                    <a:pt x="786" y="1506"/>
                  </a:cubicBezTo>
                  <a:lnTo>
                    <a:pt x="786" y="1494"/>
                  </a:lnTo>
                  <a:lnTo>
                    <a:pt x="762" y="1494"/>
                  </a:lnTo>
                  <a:cubicBezTo>
                    <a:pt x="762" y="1506"/>
                    <a:pt x="762" y="1506"/>
                    <a:pt x="762" y="1506"/>
                  </a:cubicBezTo>
                  <a:lnTo>
                    <a:pt x="726" y="1506"/>
                  </a:lnTo>
                  <a:lnTo>
                    <a:pt x="726" y="1518"/>
                  </a:lnTo>
                  <a:cubicBezTo>
                    <a:pt x="726" y="1525"/>
                    <a:pt x="735" y="1537"/>
                    <a:pt x="739" y="1537"/>
                  </a:cubicBezTo>
                  <a:cubicBezTo>
                    <a:pt x="742" y="1537"/>
                    <a:pt x="743" y="1533"/>
                    <a:pt x="739" y="1521"/>
                  </a:cubicBezTo>
                  <a:lnTo>
                    <a:pt x="739" y="1521"/>
                  </a:lnTo>
                  <a:cubicBezTo>
                    <a:pt x="741" y="1524"/>
                    <a:pt x="746" y="1524"/>
                    <a:pt x="750" y="1524"/>
                  </a:cubicBezTo>
                  <a:cubicBezTo>
                    <a:pt x="756" y="1524"/>
                    <a:pt x="762" y="1524"/>
                    <a:pt x="762" y="1530"/>
                  </a:cubicBezTo>
                  <a:lnTo>
                    <a:pt x="774" y="1530"/>
                  </a:lnTo>
                  <a:cubicBezTo>
                    <a:pt x="798" y="1530"/>
                    <a:pt x="810" y="1518"/>
                    <a:pt x="834" y="1518"/>
                  </a:cubicBezTo>
                  <a:cubicBezTo>
                    <a:pt x="845" y="1518"/>
                    <a:pt x="881" y="1518"/>
                    <a:pt x="869" y="1506"/>
                  </a:cubicBezTo>
                  <a:lnTo>
                    <a:pt x="869" y="1482"/>
                  </a:lnTo>
                  <a:lnTo>
                    <a:pt x="857" y="1482"/>
                  </a:lnTo>
                  <a:cubicBezTo>
                    <a:pt x="853" y="1482"/>
                    <a:pt x="852" y="1484"/>
                    <a:pt x="852" y="1486"/>
                  </a:cubicBezTo>
                  <a:lnTo>
                    <a:pt x="852" y="1486"/>
                  </a:lnTo>
                  <a:cubicBezTo>
                    <a:pt x="850" y="1484"/>
                    <a:pt x="848" y="1482"/>
                    <a:pt x="845" y="1482"/>
                  </a:cubicBezTo>
                  <a:close/>
                  <a:moveTo>
                    <a:pt x="1155" y="696"/>
                  </a:moveTo>
                  <a:cubicBezTo>
                    <a:pt x="1143" y="696"/>
                    <a:pt x="1155" y="708"/>
                    <a:pt x="1155" y="708"/>
                  </a:cubicBezTo>
                  <a:cubicBezTo>
                    <a:pt x="1143" y="708"/>
                    <a:pt x="1155" y="720"/>
                    <a:pt x="1155" y="732"/>
                  </a:cubicBezTo>
                  <a:cubicBezTo>
                    <a:pt x="1155" y="744"/>
                    <a:pt x="1155" y="744"/>
                    <a:pt x="1155" y="744"/>
                  </a:cubicBezTo>
                  <a:lnTo>
                    <a:pt x="1155" y="780"/>
                  </a:lnTo>
                  <a:lnTo>
                    <a:pt x="1167" y="780"/>
                  </a:lnTo>
                  <a:cubicBezTo>
                    <a:pt x="1167" y="780"/>
                    <a:pt x="1167" y="792"/>
                    <a:pt x="1167" y="792"/>
                  </a:cubicBezTo>
                  <a:cubicBezTo>
                    <a:pt x="1167" y="792"/>
                    <a:pt x="1167" y="792"/>
                    <a:pt x="1167" y="804"/>
                  </a:cubicBezTo>
                  <a:lnTo>
                    <a:pt x="1179" y="804"/>
                  </a:lnTo>
                  <a:cubicBezTo>
                    <a:pt x="1179" y="807"/>
                    <a:pt x="1177" y="809"/>
                    <a:pt x="1175" y="809"/>
                  </a:cubicBezTo>
                  <a:cubicBezTo>
                    <a:pt x="1171" y="809"/>
                    <a:pt x="1163" y="804"/>
                    <a:pt x="1155" y="804"/>
                  </a:cubicBezTo>
                  <a:cubicBezTo>
                    <a:pt x="1155" y="804"/>
                    <a:pt x="1179" y="827"/>
                    <a:pt x="1179" y="839"/>
                  </a:cubicBezTo>
                  <a:cubicBezTo>
                    <a:pt x="1191" y="839"/>
                    <a:pt x="1179" y="851"/>
                    <a:pt x="1179" y="851"/>
                  </a:cubicBezTo>
                  <a:lnTo>
                    <a:pt x="1191" y="851"/>
                  </a:lnTo>
                  <a:cubicBezTo>
                    <a:pt x="1191" y="851"/>
                    <a:pt x="1167" y="875"/>
                    <a:pt x="1167" y="875"/>
                  </a:cubicBezTo>
                  <a:lnTo>
                    <a:pt x="1203" y="875"/>
                  </a:lnTo>
                  <a:cubicBezTo>
                    <a:pt x="1215" y="875"/>
                    <a:pt x="1179" y="875"/>
                    <a:pt x="1179" y="887"/>
                  </a:cubicBezTo>
                  <a:cubicBezTo>
                    <a:pt x="1179" y="887"/>
                    <a:pt x="1179" y="899"/>
                    <a:pt x="1191" y="899"/>
                  </a:cubicBezTo>
                  <a:lnTo>
                    <a:pt x="1179" y="899"/>
                  </a:lnTo>
                  <a:cubicBezTo>
                    <a:pt x="1179" y="911"/>
                    <a:pt x="1179" y="911"/>
                    <a:pt x="1179" y="911"/>
                  </a:cubicBezTo>
                  <a:cubicBezTo>
                    <a:pt x="1179" y="923"/>
                    <a:pt x="1203" y="923"/>
                    <a:pt x="1179" y="934"/>
                  </a:cubicBezTo>
                  <a:cubicBezTo>
                    <a:pt x="1155" y="934"/>
                    <a:pt x="1179" y="934"/>
                    <a:pt x="1179" y="946"/>
                  </a:cubicBezTo>
                  <a:cubicBezTo>
                    <a:pt x="1179" y="952"/>
                    <a:pt x="1176" y="952"/>
                    <a:pt x="1173" y="952"/>
                  </a:cubicBezTo>
                  <a:cubicBezTo>
                    <a:pt x="1170" y="952"/>
                    <a:pt x="1167" y="952"/>
                    <a:pt x="1167" y="958"/>
                  </a:cubicBezTo>
                  <a:lnTo>
                    <a:pt x="1167" y="982"/>
                  </a:lnTo>
                  <a:lnTo>
                    <a:pt x="1167" y="994"/>
                  </a:lnTo>
                  <a:lnTo>
                    <a:pt x="1167" y="1006"/>
                  </a:lnTo>
                  <a:lnTo>
                    <a:pt x="1143" y="1006"/>
                  </a:lnTo>
                  <a:cubicBezTo>
                    <a:pt x="1155" y="1006"/>
                    <a:pt x="1155" y="1030"/>
                    <a:pt x="1143" y="1030"/>
                  </a:cubicBezTo>
                  <a:cubicBezTo>
                    <a:pt x="1131" y="1030"/>
                    <a:pt x="1131" y="1030"/>
                    <a:pt x="1131" y="1042"/>
                  </a:cubicBezTo>
                  <a:cubicBezTo>
                    <a:pt x="1131" y="1054"/>
                    <a:pt x="1119" y="1065"/>
                    <a:pt x="1119" y="1089"/>
                  </a:cubicBezTo>
                  <a:lnTo>
                    <a:pt x="1119" y="1101"/>
                  </a:lnTo>
                  <a:lnTo>
                    <a:pt x="1119" y="1125"/>
                  </a:lnTo>
                  <a:lnTo>
                    <a:pt x="1119" y="1161"/>
                  </a:lnTo>
                  <a:cubicBezTo>
                    <a:pt x="1119" y="1173"/>
                    <a:pt x="1119" y="1173"/>
                    <a:pt x="1119" y="1173"/>
                  </a:cubicBezTo>
                  <a:lnTo>
                    <a:pt x="1119" y="1185"/>
                  </a:lnTo>
                  <a:cubicBezTo>
                    <a:pt x="1119" y="1196"/>
                    <a:pt x="1107" y="1196"/>
                    <a:pt x="1107" y="1208"/>
                  </a:cubicBezTo>
                  <a:lnTo>
                    <a:pt x="1107" y="1220"/>
                  </a:lnTo>
                  <a:cubicBezTo>
                    <a:pt x="1107" y="1220"/>
                    <a:pt x="1095" y="1220"/>
                    <a:pt x="1095" y="1232"/>
                  </a:cubicBezTo>
                  <a:cubicBezTo>
                    <a:pt x="1095" y="1244"/>
                    <a:pt x="1095" y="1244"/>
                    <a:pt x="1084" y="1256"/>
                  </a:cubicBezTo>
                  <a:lnTo>
                    <a:pt x="1084" y="1268"/>
                  </a:lnTo>
                  <a:cubicBezTo>
                    <a:pt x="1084" y="1268"/>
                    <a:pt x="1072" y="1280"/>
                    <a:pt x="1072" y="1280"/>
                  </a:cubicBezTo>
                  <a:cubicBezTo>
                    <a:pt x="1060" y="1292"/>
                    <a:pt x="1072" y="1292"/>
                    <a:pt x="1072" y="1304"/>
                  </a:cubicBezTo>
                  <a:lnTo>
                    <a:pt x="1060" y="1304"/>
                  </a:lnTo>
                  <a:cubicBezTo>
                    <a:pt x="1048" y="1304"/>
                    <a:pt x="1060" y="1315"/>
                    <a:pt x="1060" y="1315"/>
                  </a:cubicBezTo>
                  <a:lnTo>
                    <a:pt x="1036" y="1315"/>
                  </a:lnTo>
                  <a:cubicBezTo>
                    <a:pt x="1036" y="1315"/>
                    <a:pt x="1036" y="1327"/>
                    <a:pt x="1024" y="1327"/>
                  </a:cubicBezTo>
                  <a:cubicBezTo>
                    <a:pt x="1024" y="1327"/>
                    <a:pt x="1024" y="1343"/>
                    <a:pt x="1018" y="1343"/>
                  </a:cubicBezTo>
                  <a:cubicBezTo>
                    <a:pt x="1016" y="1343"/>
                    <a:pt x="1014" y="1342"/>
                    <a:pt x="1012" y="1339"/>
                  </a:cubicBezTo>
                  <a:cubicBezTo>
                    <a:pt x="1000" y="1339"/>
                    <a:pt x="1012" y="1351"/>
                    <a:pt x="1012" y="1351"/>
                  </a:cubicBezTo>
                  <a:cubicBezTo>
                    <a:pt x="1000" y="1363"/>
                    <a:pt x="1000" y="1387"/>
                    <a:pt x="988" y="1399"/>
                  </a:cubicBezTo>
                  <a:cubicBezTo>
                    <a:pt x="984" y="1399"/>
                    <a:pt x="981" y="1400"/>
                    <a:pt x="980" y="1402"/>
                  </a:cubicBezTo>
                  <a:lnTo>
                    <a:pt x="980" y="1402"/>
                  </a:lnTo>
                  <a:cubicBezTo>
                    <a:pt x="978" y="1400"/>
                    <a:pt x="976" y="1399"/>
                    <a:pt x="976" y="1399"/>
                  </a:cubicBezTo>
                  <a:cubicBezTo>
                    <a:pt x="964" y="1411"/>
                    <a:pt x="953" y="1411"/>
                    <a:pt x="953" y="1411"/>
                  </a:cubicBezTo>
                  <a:lnTo>
                    <a:pt x="941" y="1435"/>
                  </a:lnTo>
                  <a:cubicBezTo>
                    <a:pt x="941" y="1435"/>
                    <a:pt x="953" y="1446"/>
                    <a:pt x="953" y="1458"/>
                  </a:cubicBezTo>
                  <a:cubicBezTo>
                    <a:pt x="956" y="1462"/>
                    <a:pt x="956" y="1463"/>
                    <a:pt x="955" y="1463"/>
                  </a:cubicBezTo>
                  <a:cubicBezTo>
                    <a:pt x="953" y="1463"/>
                    <a:pt x="941" y="1455"/>
                    <a:pt x="941" y="1446"/>
                  </a:cubicBezTo>
                  <a:cubicBezTo>
                    <a:pt x="941" y="1440"/>
                    <a:pt x="941" y="1438"/>
                    <a:pt x="939" y="1438"/>
                  </a:cubicBezTo>
                  <a:cubicBezTo>
                    <a:pt x="938" y="1438"/>
                    <a:pt x="935" y="1440"/>
                    <a:pt x="929" y="1446"/>
                  </a:cubicBezTo>
                  <a:cubicBezTo>
                    <a:pt x="929" y="1446"/>
                    <a:pt x="905" y="1446"/>
                    <a:pt x="905" y="1435"/>
                  </a:cubicBezTo>
                  <a:cubicBezTo>
                    <a:pt x="905" y="1439"/>
                    <a:pt x="905" y="1446"/>
                    <a:pt x="905" y="1446"/>
                  </a:cubicBezTo>
                  <a:cubicBezTo>
                    <a:pt x="893" y="1458"/>
                    <a:pt x="893" y="1458"/>
                    <a:pt x="893" y="1458"/>
                  </a:cubicBezTo>
                  <a:lnTo>
                    <a:pt x="893" y="1470"/>
                  </a:lnTo>
                  <a:lnTo>
                    <a:pt x="881" y="1470"/>
                  </a:lnTo>
                  <a:cubicBezTo>
                    <a:pt x="869" y="1470"/>
                    <a:pt x="881" y="1470"/>
                    <a:pt x="869" y="1482"/>
                  </a:cubicBezTo>
                  <a:cubicBezTo>
                    <a:pt x="869" y="1494"/>
                    <a:pt x="881" y="1494"/>
                    <a:pt x="881" y="1506"/>
                  </a:cubicBezTo>
                  <a:lnTo>
                    <a:pt x="893" y="1542"/>
                  </a:lnTo>
                  <a:lnTo>
                    <a:pt x="917" y="1542"/>
                  </a:lnTo>
                  <a:cubicBezTo>
                    <a:pt x="917" y="1518"/>
                    <a:pt x="929" y="1530"/>
                    <a:pt x="917" y="1518"/>
                  </a:cubicBezTo>
                  <a:cubicBezTo>
                    <a:pt x="908" y="1509"/>
                    <a:pt x="912" y="1501"/>
                    <a:pt x="915" y="1501"/>
                  </a:cubicBezTo>
                  <a:lnTo>
                    <a:pt x="915" y="1501"/>
                  </a:lnTo>
                  <a:cubicBezTo>
                    <a:pt x="916" y="1501"/>
                    <a:pt x="917" y="1502"/>
                    <a:pt x="917" y="1506"/>
                  </a:cubicBezTo>
                  <a:cubicBezTo>
                    <a:pt x="917" y="1506"/>
                    <a:pt x="917" y="1518"/>
                    <a:pt x="929" y="1518"/>
                  </a:cubicBezTo>
                  <a:cubicBezTo>
                    <a:pt x="929" y="1518"/>
                    <a:pt x="936" y="1503"/>
                    <a:pt x="946" y="1503"/>
                  </a:cubicBezTo>
                  <a:cubicBezTo>
                    <a:pt x="948" y="1503"/>
                    <a:pt x="950" y="1504"/>
                    <a:pt x="953" y="1506"/>
                  </a:cubicBezTo>
                  <a:cubicBezTo>
                    <a:pt x="964" y="1506"/>
                    <a:pt x="953" y="1482"/>
                    <a:pt x="953" y="1482"/>
                  </a:cubicBezTo>
                  <a:lnTo>
                    <a:pt x="953" y="1482"/>
                  </a:lnTo>
                  <a:cubicBezTo>
                    <a:pt x="953" y="1482"/>
                    <a:pt x="964" y="1494"/>
                    <a:pt x="964" y="1494"/>
                  </a:cubicBezTo>
                  <a:cubicBezTo>
                    <a:pt x="964" y="1494"/>
                    <a:pt x="964" y="1482"/>
                    <a:pt x="964" y="1482"/>
                  </a:cubicBezTo>
                  <a:lnTo>
                    <a:pt x="976" y="1494"/>
                  </a:lnTo>
                  <a:cubicBezTo>
                    <a:pt x="976" y="1482"/>
                    <a:pt x="976" y="1470"/>
                    <a:pt x="988" y="1470"/>
                  </a:cubicBezTo>
                  <a:cubicBezTo>
                    <a:pt x="988" y="1476"/>
                    <a:pt x="991" y="1479"/>
                    <a:pt x="994" y="1479"/>
                  </a:cubicBezTo>
                  <a:cubicBezTo>
                    <a:pt x="997" y="1479"/>
                    <a:pt x="1000" y="1476"/>
                    <a:pt x="1000" y="1470"/>
                  </a:cubicBezTo>
                  <a:lnTo>
                    <a:pt x="1012" y="1470"/>
                  </a:lnTo>
                  <a:cubicBezTo>
                    <a:pt x="1012" y="1466"/>
                    <a:pt x="1013" y="1465"/>
                    <a:pt x="1015" y="1465"/>
                  </a:cubicBezTo>
                  <a:cubicBezTo>
                    <a:pt x="1019" y="1465"/>
                    <a:pt x="1024" y="1470"/>
                    <a:pt x="1024" y="1470"/>
                  </a:cubicBezTo>
                  <a:cubicBezTo>
                    <a:pt x="1024" y="1470"/>
                    <a:pt x="1036" y="1470"/>
                    <a:pt x="1036" y="1458"/>
                  </a:cubicBezTo>
                  <a:cubicBezTo>
                    <a:pt x="1036" y="1446"/>
                    <a:pt x="1024" y="1446"/>
                    <a:pt x="1036" y="1446"/>
                  </a:cubicBezTo>
                  <a:cubicBezTo>
                    <a:pt x="1012" y="1446"/>
                    <a:pt x="1036" y="1435"/>
                    <a:pt x="1036" y="1435"/>
                  </a:cubicBezTo>
                  <a:cubicBezTo>
                    <a:pt x="1036" y="1435"/>
                    <a:pt x="1041" y="1440"/>
                    <a:pt x="1045" y="1440"/>
                  </a:cubicBezTo>
                  <a:cubicBezTo>
                    <a:pt x="1046" y="1440"/>
                    <a:pt x="1048" y="1439"/>
                    <a:pt x="1048" y="1435"/>
                  </a:cubicBezTo>
                  <a:cubicBezTo>
                    <a:pt x="1048" y="1423"/>
                    <a:pt x="1048" y="1411"/>
                    <a:pt x="1048" y="1411"/>
                  </a:cubicBezTo>
                  <a:cubicBezTo>
                    <a:pt x="1060" y="1411"/>
                    <a:pt x="1060" y="1399"/>
                    <a:pt x="1060" y="1399"/>
                  </a:cubicBezTo>
                  <a:cubicBezTo>
                    <a:pt x="1066" y="1405"/>
                    <a:pt x="1069" y="1408"/>
                    <a:pt x="1072" y="1408"/>
                  </a:cubicBezTo>
                  <a:cubicBezTo>
                    <a:pt x="1075" y="1408"/>
                    <a:pt x="1078" y="1405"/>
                    <a:pt x="1084" y="1399"/>
                  </a:cubicBezTo>
                  <a:cubicBezTo>
                    <a:pt x="1084" y="1399"/>
                    <a:pt x="1084" y="1399"/>
                    <a:pt x="1084" y="1387"/>
                  </a:cubicBezTo>
                  <a:lnTo>
                    <a:pt x="1084" y="1375"/>
                  </a:lnTo>
                  <a:cubicBezTo>
                    <a:pt x="1095" y="1375"/>
                    <a:pt x="1095" y="1375"/>
                    <a:pt x="1107" y="1363"/>
                  </a:cubicBezTo>
                  <a:cubicBezTo>
                    <a:pt x="1107" y="1363"/>
                    <a:pt x="1107" y="1363"/>
                    <a:pt x="1095" y="1351"/>
                  </a:cubicBezTo>
                  <a:cubicBezTo>
                    <a:pt x="1084" y="1351"/>
                    <a:pt x="1107" y="1351"/>
                    <a:pt x="1107" y="1339"/>
                  </a:cubicBezTo>
                  <a:cubicBezTo>
                    <a:pt x="1107" y="1327"/>
                    <a:pt x="1107" y="1327"/>
                    <a:pt x="1107" y="1327"/>
                  </a:cubicBezTo>
                  <a:cubicBezTo>
                    <a:pt x="1107" y="1331"/>
                    <a:pt x="1107" y="1333"/>
                    <a:pt x="1108" y="1333"/>
                  </a:cubicBezTo>
                  <a:cubicBezTo>
                    <a:pt x="1109" y="1333"/>
                    <a:pt x="1111" y="1327"/>
                    <a:pt x="1119" y="1327"/>
                  </a:cubicBezTo>
                  <a:cubicBezTo>
                    <a:pt x="1119" y="1315"/>
                    <a:pt x="1119" y="1315"/>
                    <a:pt x="1131" y="1315"/>
                  </a:cubicBezTo>
                  <a:cubicBezTo>
                    <a:pt x="1131" y="1315"/>
                    <a:pt x="1131" y="1304"/>
                    <a:pt x="1131" y="1304"/>
                  </a:cubicBezTo>
                  <a:cubicBezTo>
                    <a:pt x="1131" y="1292"/>
                    <a:pt x="1131" y="1292"/>
                    <a:pt x="1131" y="1280"/>
                  </a:cubicBezTo>
                  <a:cubicBezTo>
                    <a:pt x="1119" y="1280"/>
                    <a:pt x="1119" y="1268"/>
                    <a:pt x="1131" y="1268"/>
                  </a:cubicBezTo>
                  <a:cubicBezTo>
                    <a:pt x="1131" y="1268"/>
                    <a:pt x="1143" y="1244"/>
                    <a:pt x="1131" y="1244"/>
                  </a:cubicBezTo>
                  <a:cubicBezTo>
                    <a:pt x="1131" y="1240"/>
                    <a:pt x="1132" y="1239"/>
                    <a:pt x="1134" y="1239"/>
                  </a:cubicBezTo>
                  <a:cubicBezTo>
                    <a:pt x="1138" y="1239"/>
                    <a:pt x="1143" y="1244"/>
                    <a:pt x="1143" y="1244"/>
                  </a:cubicBezTo>
                  <a:cubicBezTo>
                    <a:pt x="1155" y="1244"/>
                    <a:pt x="1143" y="1244"/>
                    <a:pt x="1143" y="1232"/>
                  </a:cubicBezTo>
                  <a:cubicBezTo>
                    <a:pt x="1155" y="1220"/>
                    <a:pt x="1155" y="1220"/>
                    <a:pt x="1143" y="1220"/>
                  </a:cubicBezTo>
                  <a:lnTo>
                    <a:pt x="1143" y="1208"/>
                  </a:lnTo>
                  <a:cubicBezTo>
                    <a:pt x="1143" y="1196"/>
                    <a:pt x="1167" y="1196"/>
                    <a:pt x="1143" y="1185"/>
                  </a:cubicBezTo>
                  <a:cubicBezTo>
                    <a:pt x="1167" y="1185"/>
                    <a:pt x="1167" y="1161"/>
                    <a:pt x="1167" y="1149"/>
                  </a:cubicBezTo>
                  <a:cubicBezTo>
                    <a:pt x="1155" y="1137"/>
                    <a:pt x="1191" y="1149"/>
                    <a:pt x="1179" y="1125"/>
                  </a:cubicBezTo>
                  <a:cubicBezTo>
                    <a:pt x="1167" y="1119"/>
                    <a:pt x="1161" y="1119"/>
                    <a:pt x="1161" y="1119"/>
                  </a:cubicBezTo>
                  <a:cubicBezTo>
                    <a:pt x="1161" y="1119"/>
                    <a:pt x="1167" y="1119"/>
                    <a:pt x="1179" y="1113"/>
                  </a:cubicBezTo>
                  <a:lnTo>
                    <a:pt x="1179" y="1101"/>
                  </a:lnTo>
                  <a:cubicBezTo>
                    <a:pt x="1191" y="1101"/>
                    <a:pt x="1179" y="1101"/>
                    <a:pt x="1179" y="1089"/>
                  </a:cubicBezTo>
                  <a:cubicBezTo>
                    <a:pt x="1179" y="1089"/>
                    <a:pt x="1191" y="1077"/>
                    <a:pt x="1191" y="1077"/>
                  </a:cubicBezTo>
                  <a:lnTo>
                    <a:pt x="1179" y="1077"/>
                  </a:lnTo>
                  <a:cubicBezTo>
                    <a:pt x="1191" y="1077"/>
                    <a:pt x="1179" y="1065"/>
                    <a:pt x="1179" y="1065"/>
                  </a:cubicBezTo>
                  <a:cubicBezTo>
                    <a:pt x="1179" y="1059"/>
                    <a:pt x="1182" y="1059"/>
                    <a:pt x="1185" y="1059"/>
                  </a:cubicBezTo>
                  <a:cubicBezTo>
                    <a:pt x="1188" y="1059"/>
                    <a:pt x="1191" y="1059"/>
                    <a:pt x="1191" y="1054"/>
                  </a:cubicBezTo>
                  <a:cubicBezTo>
                    <a:pt x="1191" y="1048"/>
                    <a:pt x="1188" y="1048"/>
                    <a:pt x="1186" y="1048"/>
                  </a:cubicBezTo>
                  <a:cubicBezTo>
                    <a:pt x="1185" y="1048"/>
                    <a:pt x="1185" y="1048"/>
                    <a:pt x="1191" y="1042"/>
                  </a:cubicBezTo>
                  <a:cubicBezTo>
                    <a:pt x="1203" y="1042"/>
                    <a:pt x="1203" y="1042"/>
                    <a:pt x="1203" y="1030"/>
                  </a:cubicBezTo>
                  <a:cubicBezTo>
                    <a:pt x="1203" y="1018"/>
                    <a:pt x="1203" y="1006"/>
                    <a:pt x="1203" y="1006"/>
                  </a:cubicBezTo>
                  <a:lnTo>
                    <a:pt x="1215" y="1006"/>
                  </a:lnTo>
                  <a:cubicBezTo>
                    <a:pt x="1226" y="1006"/>
                    <a:pt x="1203" y="1006"/>
                    <a:pt x="1203" y="994"/>
                  </a:cubicBezTo>
                  <a:cubicBezTo>
                    <a:pt x="1215" y="982"/>
                    <a:pt x="1226" y="982"/>
                    <a:pt x="1215" y="982"/>
                  </a:cubicBezTo>
                  <a:lnTo>
                    <a:pt x="1226" y="982"/>
                  </a:lnTo>
                  <a:cubicBezTo>
                    <a:pt x="1226" y="982"/>
                    <a:pt x="1226" y="970"/>
                    <a:pt x="1226" y="970"/>
                  </a:cubicBezTo>
                  <a:cubicBezTo>
                    <a:pt x="1226" y="958"/>
                    <a:pt x="1226" y="958"/>
                    <a:pt x="1226" y="946"/>
                  </a:cubicBezTo>
                  <a:cubicBezTo>
                    <a:pt x="1226" y="946"/>
                    <a:pt x="1221" y="941"/>
                    <a:pt x="1218" y="941"/>
                  </a:cubicBezTo>
                  <a:cubicBezTo>
                    <a:pt x="1216" y="941"/>
                    <a:pt x="1215" y="942"/>
                    <a:pt x="1215" y="946"/>
                  </a:cubicBezTo>
                  <a:cubicBezTo>
                    <a:pt x="1212" y="949"/>
                    <a:pt x="1211" y="950"/>
                    <a:pt x="1210" y="950"/>
                  </a:cubicBezTo>
                  <a:cubicBezTo>
                    <a:pt x="1207" y="950"/>
                    <a:pt x="1215" y="934"/>
                    <a:pt x="1215" y="934"/>
                  </a:cubicBezTo>
                  <a:cubicBezTo>
                    <a:pt x="1215" y="923"/>
                    <a:pt x="1226" y="923"/>
                    <a:pt x="1226" y="923"/>
                  </a:cubicBezTo>
                  <a:cubicBezTo>
                    <a:pt x="1220" y="917"/>
                    <a:pt x="1217" y="917"/>
                    <a:pt x="1216" y="917"/>
                  </a:cubicBezTo>
                  <a:cubicBezTo>
                    <a:pt x="1215" y="917"/>
                    <a:pt x="1215" y="917"/>
                    <a:pt x="1215" y="911"/>
                  </a:cubicBezTo>
                  <a:cubicBezTo>
                    <a:pt x="1215" y="905"/>
                    <a:pt x="1215" y="905"/>
                    <a:pt x="1215" y="905"/>
                  </a:cubicBezTo>
                  <a:cubicBezTo>
                    <a:pt x="1215" y="905"/>
                    <a:pt x="1215" y="905"/>
                    <a:pt x="1215" y="899"/>
                  </a:cubicBezTo>
                  <a:lnTo>
                    <a:pt x="1215" y="875"/>
                  </a:lnTo>
                  <a:cubicBezTo>
                    <a:pt x="1215" y="875"/>
                    <a:pt x="1203" y="875"/>
                    <a:pt x="1215" y="863"/>
                  </a:cubicBezTo>
                  <a:cubicBezTo>
                    <a:pt x="1226" y="863"/>
                    <a:pt x="1215" y="851"/>
                    <a:pt x="1215" y="851"/>
                  </a:cubicBezTo>
                  <a:cubicBezTo>
                    <a:pt x="1215" y="851"/>
                    <a:pt x="1203" y="863"/>
                    <a:pt x="1203" y="863"/>
                  </a:cubicBezTo>
                  <a:cubicBezTo>
                    <a:pt x="1203" y="851"/>
                    <a:pt x="1203" y="851"/>
                    <a:pt x="1203" y="851"/>
                  </a:cubicBezTo>
                  <a:lnTo>
                    <a:pt x="1215" y="839"/>
                  </a:lnTo>
                  <a:cubicBezTo>
                    <a:pt x="1226" y="827"/>
                    <a:pt x="1215" y="827"/>
                    <a:pt x="1215" y="827"/>
                  </a:cubicBezTo>
                  <a:cubicBezTo>
                    <a:pt x="1215" y="815"/>
                    <a:pt x="1226" y="815"/>
                    <a:pt x="1215" y="815"/>
                  </a:cubicBezTo>
                  <a:cubicBezTo>
                    <a:pt x="1191" y="815"/>
                    <a:pt x="1191" y="815"/>
                    <a:pt x="1203" y="804"/>
                  </a:cubicBezTo>
                  <a:cubicBezTo>
                    <a:pt x="1203" y="798"/>
                    <a:pt x="1206" y="798"/>
                    <a:pt x="1209" y="798"/>
                  </a:cubicBezTo>
                  <a:cubicBezTo>
                    <a:pt x="1212" y="798"/>
                    <a:pt x="1215" y="798"/>
                    <a:pt x="1215" y="792"/>
                  </a:cubicBezTo>
                  <a:cubicBezTo>
                    <a:pt x="1215" y="780"/>
                    <a:pt x="1215" y="780"/>
                    <a:pt x="1215" y="780"/>
                  </a:cubicBezTo>
                  <a:lnTo>
                    <a:pt x="1191" y="780"/>
                  </a:lnTo>
                  <a:cubicBezTo>
                    <a:pt x="1191" y="780"/>
                    <a:pt x="1203" y="756"/>
                    <a:pt x="1191" y="756"/>
                  </a:cubicBezTo>
                  <a:lnTo>
                    <a:pt x="1167" y="756"/>
                  </a:lnTo>
                  <a:cubicBezTo>
                    <a:pt x="1167" y="756"/>
                    <a:pt x="1167" y="756"/>
                    <a:pt x="1179" y="744"/>
                  </a:cubicBezTo>
                  <a:cubicBezTo>
                    <a:pt x="1179" y="744"/>
                    <a:pt x="1179" y="744"/>
                    <a:pt x="1179" y="732"/>
                  </a:cubicBezTo>
                  <a:cubicBezTo>
                    <a:pt x="1179" y="732"/>
                    <a:pt x="1191" y="720"/>
                    <a:pt x="1191" y="708"/>
                  </a:cubicBezTo>
                  <a:lnTo>
                    <a:pt x="1179" y="708"/>
                  </a:lnTo>
                  <a:cubicBezTo>
                    <a:pt x="1179" y="708"/>
                    <a:pt x="1155" y="708"/>
                    <a:pt x="1155" y="696"/>
                  </a:cubicBezTo>
                  <a:close/>
                  <a:moveTo>
                    <a:pt x="544" y="1581"/>
                  </a:moveTo>
                  <a:cubicBezTo>
                    <a:pt x="542" y="1583"/>
                    <a:pt x="540" y="1585"/>
                    <a:pt x="536" y="1589"/>
                  </a:cubicBezTo>
                  <a:cubicBezTo>
                    <a:pt x="536" y="1592"/>
                    <a:pt x="536" y="1593"/>
                    <a:pt x="537" y="1593"/>
                  </a:cubicBezTo>
                  <a:cubicBezTo>
                    <a:pt x="539" y="1593"/>
                    <a:pt x="542" y="1587"/>
                    <a:pt x="544" y="1581"/>
                  </a:cubicBezTo>
                  <a:close/>
                  <a:moveTo>
                    <a:pt x="679" y="1624"/>
                  </a:moveTo>
                  <a:lnTo>
                    <a:pt x="679" y="1624"/>
                  </a:lnTo>
                  <a:cubicBezTo>
                    <a:pt x="679" y="1624"/>
                    <a:pt x="679" y="1625"/>
                    <a:pt x="679" y="1625"/>
                  </a:cubicBezTo>
                  <a:lnTo>
                    <a:pt x="679" y="1625"/>
                  </a:lnTo>
                  <a:cubicBezTo>
                    <a:pt x="679" y="1625"/>
                    <a:pt x="679" y="1624"/>
                    <a:pt x="679" y="1624"/>
                  </a:cubicBezTo>
                  <a:close/>
                  <a:moveTo>
                    <a:pt x="675" y="1620"/>
                  </a:moveTo>
                  <a:cubicBezTo>
                    <a:pt x="673" y="1620"/>
                    <a:pt x="671" y="1621"/>
                    <a:pt x="667" y="1625"/>
                  </a:cubicBezTo>
                  <a:lnTo>
                    <a:pt x="667" y="1625"/>
                  </a:lnTo>
                  <a:cubicBezTo>
                    <a:pt x="670" y="1623"/>
                    <a:pt x="674" y="1622"/>
                    <a:pt x="676" y="1622"/>
                  </a:cubicBezTo>
                  <a:cubicBezTo>
                    <a:pt x="677" y="1622"/>
                    <a:pt x="678" y="1622"/>
                    <a:pt x="679" y="1624"/>
                  </a:cubicBezTo>
                  <a:lnTo>
                    <a:pt x="679" y="1624"/>
                  </a:lnTo>
                  <a:cubicBezTo>
                    <a:pt x="678" y="1622"/>
                    <a:pt x="678" y="1620"/>
                    <a:pt x="675" y="1620"/>
                  </a:cubicBezTo>
                  <a:close/>
                  <a:moveTo>
                    <a:pt x="655" y="1622"/>
                  </a:moveTo>
                  <a:lnTo>
                    <a:pt x="655" y="1625"/>
                  </a:lnTo>
                  <a:cubicBezTo>
                    <a:pt x="655" y="1628"/>
                    <a:pt x="656" y="1628"/>
                    <a:pt x="658" y="1628"/>
                  </a:cubicBezTo>
                  <a:cubicBezTo>
                    <a:pt x="660" y="1628"/>
                    <a:pt x="663" y="1627"/>
                    <a:pt x="667" y="1625"/>
                  </a:cubicBezTo>
                  <a:lnTo>
                    <a:pt x="667" y="1625"/>
                  </a:lnTo>
                  <a:cubicBezTo>
                    <a:pt x="663" y="1625"/>
                    <a:pt x="659" y="1624"/>
                    <a:pt x="655" y="1622"/>
                  </a:cubicBezTo>
                  <a:close/>
                  <a:moveTo>
                    <a:pt x="679" y="1625"/>
                  </a:moveTo>
                  <a:cubicBezTo>
                    <a:pt x="679" y="1632"/>
                    <a:pt x="682" y="1635"/>
                    <a:pt x="688" y="1636"/>
                  </a:cubicBezTo>
                  <a:lnTo>
                    <a:pt x="688" y="1636"/>
                  </a:lnTo>
                  <a:cubicBezTo>
                    <a:pt x="687" y="1633"/>
                    <a:pt x="684" y="1630"/>
                    <a:pt x="679" y="1625"/>
                  </a:cubicBezTo>
                  <a:close/>
                  <a:moveTo>
                    <a:pt x="274" y="1137"/>
                  </a:moveTo>
                  <a:cubicBezTo>
                    <a:pt x="274" y="1149"/>
                    <a:pt x="286" y="1161"/>
                    <a:pt x="274" y="1173"/>
                  </a:cubicBezTo>
                  <a:cubicBezTo>
                    <a:pt x="274" y="1173"/>
                    <a:pt x="274" y="1185"/>
                    <a:pt x="274" y="1185"/>
                  </a:cubicBezTo>
                  <a:cubicBezTo>
                    <a:pt x="286" y="1185"/>
                    <a:pt x="286" y="1196"/>
                    <a:pt x="286" y="1208"/>
                  </a:cubicBezTo>
                  <a:cubicBezTo>
                    <a:pt x="286" y="1208"/>
                    <a:pt x="286" y="1220"/>
                    <a:pt x="286" y="1220"/>
                  </a:cubicBezTo>
                  <a:lnTo>
                    <a:pt x="298" y="1220"/>
                  </a:lnTo>
                  <a:cubicBezTo>
                    <a:pt x="298" y="1220"/>
                    <a:pt x="310" y="1220"/>
                    <a:pt x="298" y="1232"/>
                  </a:cubicBezTo>
                  <a:lnTo>
                    <a:pt x="286" y="1232"/>
                  </a:lnTo>
                  <a:lnTo>
                    <a:pt x="298" y="1244"/>
                  </a:lnTo>
                  <a:lnTo>
                    <a:pt x="322" y="1244"/>
                  </a:lnTo>
                  <a:cubicBezTo>
                    <a:pt x="322" y="1244"/>
                    <a:pt x="310" y="1256"/>
                    <a:pt x="310" y="1256"/>
                  </a:cubicBezTo>
                  <a:cubicBezTo>
                    <a:pt x="298" y="1268"/>
                    <a:pt x="310" y="1280"/>
                    <a:pt x="310" y="1280"/>
                  </a:cubicBezTo>
                  <a:lnTo>
                    <a:pt x="298" y="1280"/>
                  </a:lnTo>
                  <a:cubicBezTo>
                    <a:pt x="286" y="1280"/>
                    <a:pt x="286" y="1292"/>
                    <a:pt x="298" y="1292"/>
                  </a:cubicBezTo>
                  <a:lnTo>
                    <a:pt x="310" y="1292"/>
                  </a:lnTo>
                  <a:cubicBezTo>
                    <a:pt x="310" y="1292"/>
                    <a:pt x="314" y="1296"/>
                    <a:pt x="318" y="1300"/>
                  </a:cubicBezTo>
                  <a:lnTo>
                    <a:pt x="318" y="1300"/>
                  </a:lnTo>
                  <a:cubicBezTo>
                    <a:pt x="316" y="1301"/>
                    <a:pt x="313" y="1302"/>
                    <a:pt x="310" y="1304"/>
                  </a:cubicBezTo>
                  <a:cubicBezTo>
                    <a:pt x="319" y="1304"/>
                    <a:pt x="321" y="1319"/>
                    <a:pt x="321" y="1319"/>
                  </a:cubicBezTo>
                  <a:cubicBezTo>
                    <a:pt x="322" y="1319"/>
                    <a:pt x="322" y="1318"/>
                    <a:pt x="322" y="1315"/>
                  </a:cubicBezTo>
                  <a:lnTo>
                    <a:pt x="322" y="1304"/>
                  </a:lnTo>
                  <a:cubicBezTo>
                    <a:pt x="322" y="1315"/>
                    <a:pt x="333" y="1315"/>
                    <a:pt x="333" y="1327"/>
                  </a:cubicBezTo>
                  <a:cubicBezTo>
                    <a:pt x="333" y="1339"/>
                    <a:pt x="310" y="1339"/>
                    <a:pt x="310" y="1339"/>
                  </a:cubicBezTo>
                  <a:cubicBezTo>
                    <a:pt x="322" y="1339"/>
                    <a:pt x="322" y="1351"/>
                    <a:pt x="322" y="1351"/>
                  </a:cubicBezTo>
                  <a:lnTo>
                    <a:pt x="333" y="1351"/>
                  </a:lnTo>
                  <a:cubicBezTo>
                    <a:pt x="333" y="1363"/>
                    <a:pt x="333" y="1363"/>
                    <a:pt x="333" y="1363"/>
                  </a:cubicBezTo>
                  <a:lnTo>
                    <a:pt x="333" y="1375"/>
                  </a:lnTo>
                  <a:cubicBezTo>
                    <a:pt x="333" y="1375"/>
                    <a:pt x="345" y="1363"/>
                    <a:pt x="345" y="1363"/>
                  </a:cubicBezTo>
                  <a:lnTo>
                    <a:pt x="345" y="1363"/>
                  </a:lnTo>
                  <a:cubicBezTo>
                    <a:pt x="345" y="1363"/>
                    <a:pt x="334" y="1375"/>
                    <a:pt x="345" y="1375"/>
                  </a:cubicBezTo>
                  <a:cubicBezTo>
                    <a:pt x="345" y="1375"/>
                    <a:pt x="357" y="1375"/>
                    <a:pt x="357" y="1387"/>
                  </a:cubicBezTo>
                  <a:lnTo>
                    <a:pt x="357" y="1399"/>
                  </a:lnTo>
                  <a:cubicBezTo>
                    <a:pt x="357" y="1399"/>
                    <a:pt x="357" y="1411"/>
                    <a:pt x="369" y="1411"/>
                  </a:cubicBezTo>
                  <a:cubicBezTo>
                    <a:pt x="369" y="1411"/>
                    <a:pt x="381" y="1411"/>
                    <a:pt x="369" y="1423"/>
                  </a:cubicBezTo>
                  <a:cubicBezTo>
                    <a:pt x="357" y="1435"/>
                    <a:pt x="357" y="1435"/>
                    <a:pt x="369" y="1435"/>
                  </a:cubicBezTo>
                  <a:cubicBezTo>
                    <a:pt x="381" y="1435"/>
                    <a:pt x="369" y="1446"/>
                    <a:pt x="369" y="1446"/>
                  </a:cubicBezTo>
                  <a:lnTo>
                    <a:pt x="393" y="1446"/>
                  </a:lnTo>
                  <a:cubicBezTo>
                    <a:pt x="393" y="1446"/>
                    <a:pt x="385" y="1462"/>
                    <a:pt x="388" y="1462"/>
                  </a:cubicBezTo>
                  <a:cubicBezTo>
                    <a:pt x="389" y="1462"/>
                    <a:pt x="391" y="1461"/>
                    <a:pt x="393" y="1458"/>
                  </a:cubicBezTo>
                  <a:cubicBezTo>
                    <a:pt x="405" y="1458"/>
                    <a:pt x="417" y="1446"/>
                    <a:pt x="417" y="1446"/>
                  </a:cubicBezTo>
                  <a:cubicBezTo>
                    <a:pt x="429" y="1446"/>
                    <a:pt x="405" y="1458"/>
                    <a:pt x="405" y="1470"/>
                  </a:cubicBezTo>
                  <a:cubicBezTo>
                    <a:pt x="405" y="1470"/>
                    <a:pt x="405" y="1482"/>
                    <a:pt x="405" y="1482"/>
                  </a:cubicBezTo>
                  <a:lnTo>
                    <a:pt x="429" y="1482"/>
                  </a:lnTo>
                  <a:cubicBezTo>
                    <a:pt x="429" y="1494"/>
                    <a:pt x="429" y="1494"/>
                    <a:pt x="429" y="1494"/>
                  </a:cubicBezTo>
                  <a:lnTo>
                    <a:pt x="453" y="1494"/>
                  </a:lnTo>
                  <a:cubicBezTo>
                    <a:pt x="453" y="1504"/>
                    <a:pt x="445" y="1521"/>
                    <a:pt x="448" y="1521"/>
                  </a:cubicBezTo>
                  <a:cubicBezTo>
                    <a:pt x="449" y="1521"/>
                    <a:pt x="450" y="1520"/>
                    <a:pt x="453" y="1518"/>
                  </a:cubicBezTo>
                  <a:cubicBezTo>
                    <a:pt x="453" y="1514"/>
                    <a:pt x="454" y="1513"/>
                    <a:pt x="456" y="1513"/>
                  </a:cubicBezTo>
                  <a:cubicBezTo>
                    <a:pt x="459" y="1513"/>
                    <a:pt x="464" y="1518"/>
                    <a:pt x="464" y="1518"/>
                  </a:cubicBezTo>
                  <a:lnTo>
                    <a:pt x="488" y="1530"/>
                  </a:lnTo>
                  <a:lnTo>
                    <a:pt x="488" y="1542"/>
                  </a:lnTo>
                  <a:cubicBezTo>
                    <a:pt x="488" y="1542"/>
                    <a:pt x="488" y="1554"/>
                    <a:pt x="500" y="1554"/>
                  </a:cubicBezTo>
                  <a:lnTo>
                    <a:pt x="512" y="1554"/>
                  </a:lnTo>
                  <a:cubicBezTo>
                    <a:pt x="512" y="1554"/>
                    <a:pt x="512" y="1554"/>
                    <a:pt x="512" y="1566"/>
                  </a:cubicBezTo>
                  <a:lnTo>
                    <a:pt x="524" y="1566"/>
                  </a:lnTo>
                  <a:cubicBezTo>
                    <a:pt x="524" y="1560"/>
                    <a:pt x="527" y="1557"/>
                    <a:pt x="530" y="1557"/>
                  </a:cubicBezTo>
                  <a:cubicBezTo>
                    <a:pt x="533" y="1557"/>
                    <a:pt x="536" y="1560"/>
                    <a:pt x="536" y="1566"/>
                  </a:cubicBezTo>
                  <a:lnTo>
                    <a:pt x="548" y="1566"/>
                  </a:lnTo>
                  <a:cubicBezTo>
                    <a:pt x="548" y="1570"/>
                    <a:pt x="546" y="1576"/>
                    <a:pt x="544" y="1581"/>
                  </a:cubicBezTo>
                  <a:lnTo>
                    <a:pt x="544" y="1581"/>
                  </a:lnTo>
                  <a:cubicBezTo>
                    <a:pt x="548" y="1577"/>
                    <a:pt x="548" y="1577"/>
                    <a:pt x="548" y="1577"/>
                  </a:cubicBezTo>
                  <a:cubicBezTo>
                    <a:pt x="548" y="1577"/>
                    <a:pt x="548" y="1589"/>
                    <a:pt x="548" y="1589"/>
                  </a:cubicBezTo>
                  <a:cubicBezTo>
                    <a:pt x="560" y="1589"/>
                    <a:pt x="572" y="1577"/>
                    <a:pt x="572" y="1577"/>
                  </a:cubicBezTo>
                  <a:cubicBezTo>
                    <a:pt x="572" y="1589"/>
                    <a:pt x="572" y="1601"/>
                    <a:pt x="583" y="1601"/>
                  </a:cubicBezTo>
                  <a:cubicBezTo>
                    <a:pt x="591" y="1601"/>
                    <a:pt x="599" y="1596"/>
                    <a:pt x="604" y="1596"/>
                  </a:cubicBezTo>
                  <a:cubicBezTo>
                    <a:pt x="606" y="1596"/>
                    <a:pt x="607" y="1597"/>
                    <a:pt x="607" y="1601"/>
                  </a:cubicBezTo>
                  <a:lnTo>
                    <a:pt x="607" y="1613"/>
                  </a:lnTo>
                  <a:cubicBezTo>
                    <a:pt x="607" y="1613"/>
                    <a:pt x="607" y="1625"/>
                    <a:pt x="619" y="1625"/>
                  </a:cubicBezTo>
                  <a:lnTo>
                    <a:pt x="631" y="1637"/>
                  </a:lnTo>
                  <a:cubicBezTo>
                    <a:pt x="631" y="1625"/>
                    <a:pt x="619" y="1625"/>
                    <a:pt x="619" y="1601"/>
                  </a:cubicBezTo>
                  <a:lnTo>
                    <a:pt x="619" y="1601"/>
                  </a:lnTo>
                  <a:cubicBezTo>
                    <a:pt x="619" y="1613"/>
                    <a:pt x="631" y="1613"/>
                    <a:pt x="631" y="1625"/>
                  </a:cubicBezTo>
                  <a:cubicBezTo>
                    <a:pt x="631" y="1625"/>
                    <a:pt x="631" y="1613"/>
                    <a:pt x="631" y="1613"/>
                  </a:cubicBezTo>
                  <a:cubicBezTo>
                    <a:pt x="639" y="1613"/>
                    <a:pt x="647" y="1618"/>
                    <a:pt x="655" y="1622"/>
                  </a:cubicBezTo>
                  <a:lnTo>
                    <a:pt x="655" y="1622"/>
                  </a:lnTo>
                  <a:lnTo>
                    <a:pt x="655" y="1601"/>
                  </a:lnTo>
                  <a:cubicBezTo>
                    <a:pt x="655" y="1601"/>
                    <a:pt x="655" y="1613"/>
                    <a:pt x="643" y="1613"/>
                  </a:cubicBezTo>
                  <a:lnTo>
                    <a:pt x="643" y="1601"/>
                  </a:lnTo>
                  <a:lnTo>
                    <a:pt x="619" y="1601"/>
                  </a:lnTo>
                  <a:cubicBezTo>
                    <a:pt x="607" y="1601"/>
                    <a:pt x="607" y="1589"/>
                    <a:pt x="607" y="1589"/>
                  </a:cubicBezTo>
                  <a:lnTo>
                    <a:pt x="595" y="1577"/>
                  </a:lnTo>
                  <a:cubicBezTo>
                    <a:pt x="595" y="1577"/>
                    <a:pt x="590" y="1583"/>
                    <a:pt x="587" y="1583"/>
                  </a:cubicBezTo>
                  <a:cubicBezTo>
                    <a:pt x="585" y="1583"/>
                    <a:pt x="583" y="1581"/>
                    <a:pt x="583" y="1577"/>
                  </a:cubicBezTo>
                  <a:lnTo>
                    <a:pt x="583" y="1566"/>
                  </a:lnTo>
                  <a:cubicBezTo>
                    <a:pt x="583" y="1554"/>
                    <a:pt x="583" y="1554"/>
                    <a:pt x="583" y="1554"/>
                  </a:cubicBezTo>
                  <a:cubicBezTo>
                    <a:pt x="580" y="1557"/>
                    <a:pt x="577" y="1559"/>
                    <a:pt x="574" y="1559"/>
                  </a:cubicBezTo>
                  <a:cubicBezTo>
                    <a:pt x="567" y="1559"/>
                    <a:pt x="563" y="1550"/>
                    <a:pt x="572" y="1542"/>
                  </a:cubicBezTo>
                  <a:cubicBezTo>
                    <a:pt x="574" y="1539"/>
                    <a:pt x="574" y="1538"/>
                    <a:pt x="574" y="1538"/>
                  </a:cubicBezTo>
                  <a:lnTo>
                    <a:pt x="574" y="1538"/>
                  </a:lnTo>
                  <a:cubicBezTo>
                    <a:pt x="571" y="1538"/>
                    <a:pt x="560" y="1545"/>
                    <a:pt x="558" y="1545"/>
                  </a:cubicBezTo>
                  <a:cubicBezTo>
                    <a:pt x="557" y="1545"/>
                    <a:pt x="557" y="1544"/>
                    <a:pt x="560" y="1542"/>
                  </a:cubicBezTo>
                  <a:cubicBezTo>
                    <a:pt x="560" y="1530"/>
                    <a:pt x="548" y="1530"/>
                    <a:pt x="548" y="1530"/>
                  </a:cubicBezTo>
                  <a:cubicBezTo>
                    <a:pt x="555" y="1530"/>
                    <a:pt x="558" y="1525"/>
                    <a:pt x="562" y="1522"/>
                  </a:cubicBezTo>
                  <a:lnTo>
                    <a:pt x="562" y="1522"/>
                  </a:lnTo>
                  <a:cubicBezTo>
                    <a:pt x="558" y="1523"/>
                    <a:pt x="555" y="1523"/>
                    <a:pt x="552" y="1523"/>
                  </a:cubicBezTo>
                  <a:cubicBezTo>
                    <a:pt x="541" y="1523"/>
                    <a:pt x="536" y="1518"/>
                    <a:pt x="536" y="1518"/>
                  </a:cubicBezTo>
                  <a:lnTo>
                    <a:pt x="524" y="1506"/>
                  </a:lnTo>
                  <a:cubicBezTo>
                    <a:pt x="512" y="1506"/>
                    <a:pt x="512" y="1494"/>
                    <a:pt x="512" y="1494"/>
                  </a:cubicBezTo>
                  <a:lnTo>
                    <a:pt x="500" y="1494"/>
                  </a:lnTo>
                  <a:cubicBezTo>
                    <a:pt x="500" y="1494"/>
                    <a:pt x="512" y="1470"/>
                    <a:pt x="500" y="1470"/>
                  </a:cubicBezTo>
                  <a:cubicBezTo>
                    <a:pt x="497" y="1474"/>
                    <a:pt x="494" y="1475"/>
                    <a:pt x="492" y="1475"/>
                  </a:cubicBezTo>
                  <a:cubicBezTo>
                    <a:pt x="488" y="1475"/>
                    <a:pt x="488" y="1467"/>
                    <a:pt x="488" y="1458"/>
                  </a:cubicBezTo>
                  <a:cubicBezTo>
                    <a:pt x="488" y="1452"/>
                    <a:pt x="488" y="1452"/>
                    <a:pt x="488" y="1452"/>
                  </a:cubicBezTo>
                  <a:cubicBezTo>
                    <a:pt x="488" y="1452"/>
                    <a:pt x="488" y="1452"/>
                    <a:pt x="488" y="1446"/>
                  </a:cubicBezTo>
                  <a:cubicBezTo>
                    <a:pt x="476" y="1446"/>
                    <a:pt x="476" y="1458"/>
                    <a:pt x="476" y="1458"/>
                  </a:cubicBezTo>
                  <a:lnTo>
                    <a:pt x="476" y="1446"/>
                  </a:lnTo>
                  <a:lnTo>
                    <a:pt x="453" y="1446"/>
                  </a:lnTo>
                  <a:cubicBezTo>
                    <a:pt x="453" y="1435"/>
                    <a:pt x="464" y="1423"/>
                    <a:pt x="453" y="1423"/>
                  </a:cubicBezTo>
                  <a:cubicBezTo>
                    <a:pt x="453" y="1423"/>
                    <a:pt x="453" y="1423"/>
                    <a:pt x="453" y="1411"/>
                  </a:cubicBezTo>
                  <a:lnTo>
                    <a:pt x="429" y="1411"/>
                  </a:lnTo>
                  <a:lnTo>
                    <a:pt x="429" y="1399"/>
                  </a:lnTo>
                  <a:lnTo>
                    <a:pt x="429" y="1387"/>
                  </a:lnTo>
                  <a:cubicBezTo>
                    <a:pt x="429" y="1393"/>
                    <a:pt x="426" y="1396"/>
                    <a:pt x="421" y="1396"/>
                  </a:cubicBezTo>
                  <a:cubicBezTo>
                    <a:pt x="417" y="1396"/>
                    <a:pt x="411" y="1393"/>
                    <a:pt x="405" y="1387"/>
                  </a:cubicBezTo>
                  <a:cubicBezTo>
                    <a:pt x="393" y="1387"/>
                    <a:pt x="405" y="1375"/>
                    <a:pt x="405" y="1375"/>
                  </a:cubicBezTo>
                  <a:lnTo>
                    <a:pt x="393" y="1375"/>
                  </a:lnTo>
                  <a:cubicBezTo>
                    <a:pt x="381" y="1375"/>
                    <a:pt x="381" y="1363"/>
                    <a:pt x="381" y="1363"/>
                  </a:cubicBezTo>
                  <a:cubicBezTo>
                    <a:pt x="381" y="1363"/>
                    <a:pt x="381" y="1351"/>
                    <a:pt x="381" y="1339"/>
                  </a:cubicBezTo>
                  <a:cubicBezTo>
                    <a:pt x="369" y="1339"/>
                    <a:pt x="345" y="1304"/>
                    <a:pt x="345" y="1292"/>
                  </a:cubicBezTo>
                  <a:cubicBezTo>
                    <a:pt x="357" y="1292"/>
                    <a:pt x="357" y="1280"/>
                    <a:pt x="357" y="1280"/>
                  </a:cubicBezTo>
                  <a:cubicBezTo>
                    <a:pt x="357" y="1268"/>
                    <a:pt x="369" y="1268"/>
                    <a:pt x="357" y="1268"/>
                  </a:cubicBezTo>
                  <a:cubicBezTo>
                    <a:pt x="357" y="1256"/>
                    <a:pt x="345" y="1244"/>
                    <a:pt x="345" y="1244"/>
                  </a:cubicBezTo>
                  <a:cubicBezTo>
                    <a:pt x="345" y="1244"/>
                    <a:pt x="345" y="1232"/>
                    <a:pt x="333" y="1232"/>
                  </a:cubicBezTo>
                  <a:cubicBezTo>
                    <a:pt x="333" y="1220"/>
                    <a:pt x="310" y="1220"/>
                    <a:pt x="322" y="1208"/>
                  </a:cubicBezTo>
                  <a:cubicBezTo>
                    <a:pt x="333" y="1208"/>
                    <a:pt x="298" y="1185"/>
                    <a:pt x="322" y="1173"/>
                  </a:cubicBezTo>
                  <a:lnTo>
                    <a:pt x="310" y="1173"/>
                  </a:lnTo>
                  <a:cubicBezTo>
                    <a:pt x="310" y="1173"/>
                    <a:pt x="310" y="1178"/>
                    <a:pt x="306" y="1178"/>
                  </a:cubicBezTo>
                  <a:cubicBezTo>
                    <a:pt x="304" y="1178"/>
                    <a:pt x="302" y="1177"/>
                    <a:pt x="298" y="1173"/>
                  </a:cubicBezTo>
                  <a:cubicBezTo>
                    <a:pt x="298" y="1161"/>
                    <a:pt x="298" y="1161"/>
                    <a:pt x="298" y="1161"/>
                  </a:cubicBezTo>
                  <a:cubicBezTo>
                    <a:pt x="298" y="1155"/>
                    <a:pt x="298" y="1155"/>
                    <a:pt x="298" y="1155"/>
                  </a:cubicBezTo>
                  <a:cubicBezTo>
                    <a:pt x="298" y="1155"/>
                    <a:pt x="298" y="1155"/>
                    <a:pt x="298" y="1149"/>
                  </a:cubicBezTo>
                  <a:cubicBezTo>
                    <a:pt x="286" y="1149"/>
                    <a:pt x="274" y="1149"/>
                    <a:pt x="274" y="1137"/>
                  </a:cubicBezTo>
                  <a:close/>
                  <a:moveTo>
                    <a:pt x="929" y="1625"/>
                  </a:moveTo>
                  <a:cubicBezTo>
                    <a:pt x="929" y="1625"/>
                    <a:pt x="929" y="1637"/>
                    <a:pt x="929" y="1637"/>
                  </a:cubicBezTo>
                  <a:lnTo>
                    <a:pt x="941" y="1637"/>
                  </a:lnTo>
                  <a:cubicBezTo>
                    <a:pt x="941" y="1625"/>
                    <a:pt x="929" y="1625"/>
                    <a:pt x="929" y="1625"/>
                  </a:cubicBezTo>
                  <a:close/>
                  <a:moveTo>
                    <a:pt x="1016" y="1626"/>
                  </a:moveTo>
                  <a:cubicBezTo>
                    <a:pt x="1013" y="1626"/>
                    <a:pt x="1016" y="1637"/>
                    <a:pt x="1024" y="1637"/>
                  </a:cubicBezTo>
                  <a:cubicBezTo>
                    <a:pt x="1020" y="1629"/>
                    <a:pt x="1017" y="1626"/>
                    <a:pt x="1016" y="1626"/>
                  </a:cubicBezTo>
                  <a:close/>
                  <a:moveTo>
                    <a:pt x="688" y="1636"/>
                  </a:moveTo>
                  <a:cubicBezTo>
                    <a:pt x="688" y="1639"/>
                    <a:pt x="685" y="1642"/>
                    <a:pt x="679" y="1649"/>
                  </a:cubicBezTo>
                  <a:cubicBezTo>
                    <a:pt x="703" y="1649"/>
                    <a:pt x="703" y="1637"/>
                    <a:pt x="703" y="1637"/>
                  </a:cubicBezTo>
                  <a:cubicBezTo>
                    <a:pt x="697" y="1637"/>
                    <a:pt x="692" y="1637"/>
                    <a:pt x="688" y="1636"/>
                  </a:cubicBezTo>
                  <a:close/>
                  <a:moveTo>
                    <a:pt x="726" y="1625"/>
                  </a:moveTo>
                  <a:cubicBezTo>
                    <a:pt x="721" y="1625"/>
                    <a:pt x="720" y="1628"/>
                    <a:pt x="722" y="1631"/>
                  </a:cubicBezTo>
                  <a:lnTo>
                    <a:pt x="722" y="1631"/>
                  </a:lnTo>
                  <a:cubicBezTo>
                    <a:pt x="719" y="1636"/>
                    <a:pt x="717" y="1641"/>
                    <a:pt x="715" y="1644"/>
                  </a:cubicBezTo>
                  <a:lnTo>
                    <a:pt x="715" y="1644"/>
                  </a:lnTo>
                  <a:cubicBezTo>
                    <a:pt x="714" y="1641"/>
                    <a:pt x="714" y="1637"/>
                    <a:pt x="714" y="1637"/>
                  </a:cubicBezTo>
                  <a:lnTo>
                    <a:pt x="703" y="1637"/>
                  </a:lnTo>
                  <a:cubicBezTo>
                    <a:pt x="703" y="1637"/>
                    <a:pt x="703" y="1637"/>
                    <a:pt x="703" y="1649"/>
                  </a:cubicBezTo>
                  <a:cubicBezTo>
                    <a:pt x="705" y="1651"/>
                    <a:pt x="707" y="1652"/>
                    <a:pt x="708" y="1652"/>
                  </a:cubicBezTo>
                  <a:cubicBezTo>
                    <a:pt x="711" y="1652"/>
                    <a:pt x="713" y="1649"/>
                    <a:pt x="715" y="1644"/>
                  </a:cubicBezTo>
                  <a:lnTo>
                    <a:pt x="715" y="1644"/>
                  </a:lnTo>
                  <a:cubicBezTo>
                    <a:pt x="716" y="1648"/>
                    <a:pt x="717" y="1652"/>
                    <a:pt x="721" y="1652"/>
                  </a:cubicBezTo>
                  <a:cubicBezTo>
                    <a:pt x="722" y="1652"/>
                    <a:pt x="724" y="1651"/>
                    <a:pt x="726" y="1649"/>
                  </a:cubicBezTo>
                  <a:cubicBezTo>
                    <a:pt x="726" y="1649"/>
                    <a:pt x="726" y="1649"/>
                    <a:pt x="726" y="1661"/>
                  </a:cubicBezTo>
                  <a:cubicBezTo>
                    <a:pt x="730" y="1653"/>
                    <a:pt x="732" y="1650"/>
                    <a:pt x="732" y="1650"/>
                  </a:cubicBezTo>
                  <a:lnTo>
                    <a:pt x="732" y="1650"/>
                  </a:lnTo>
                  <a:cubicBezTo>
                    <a:pt x="733" y="1650"/>
                    <a:pt x="730" y="1661"/>
                    <a:pt x="738" y="1661"/>
                  </a:cubicBezTo>
                  <a:cubicBezTo>
                    <a:pt x="738" y="1649"/>
                    <a:pt x="738" y="1637"/>
                    <a:pt x="726" y="1625"/>
                  </a:cubicBezTo>
                  <a:close/>
                  <a:moveTo>
                    <a:pt x="750" y="1649"/>
                  </a:moveTo>
                  <a:lnTo>
                    <a:pt x="750" y="1649"/>
                  </a:lnTo>
                  <a:cubicBezTo>
                    <a:pt x="750" y="1649"/>
                    <a:pt x="738" y="1661"/>
                    <a:pt x="738" y="1661"/>
                  </a:cubicBezTo>
                  <a:cubicBezTo>
                    <a:pt x="750" y="1661"/>
                    <a:pt x="750" y="1649"/>
                    <a:pt x="750" y="1649"/>
                  </a:cubicBezTo>
                  <a:close/>
                  <a:moveTo>
                    <a:pt x="798" y="1673"/>
                  </a:moveTo>
                  <a:cubicBezTo>
                    <a:pt x="798" y="1674"/>
                    <a:pt x="799" y="1675"/>
                    <a:pt x="801" y="1676"/>
                  </a:cubicBezTo>
                  <a:lnTo>
                    <a:pt x="801" y="1676"/>
                  </a:lnTo>
                  <a:lnTo>
                    <a:pt x="798" y="1673"/>
                  </a:lnTo>
                  <a:close/>
                  <a:moveTo>
                    <a:pt x="798" y="1632"/>
                  </a:moveTo>
                  <a:cubicBezTo>
                    <a:pt x="791" y="1632"/>
                    <a:pt x="786" y="1637"/>
                    <a:pt x="786" y="1637"/>
                  </a:cubicBezTo>
                  <a:cubicBezTo>
                    <a:pt x="786" y="1637"/>
                    <a:pt x="786" y="1649"/>
                    <a:pt x="774" y="1649"/>
                  </a:cubicBezTo>
                  <a:cubicBezTo>
                    <a:pt x="774" y="1643"/>
                    <a:pt x="771" y="1640"/>
                    <a:pt x="767" y="1640"/>
                  </a:cubicBezTo>
                  <a:cubicBezTo>
                    <a:pt x="762" y="1640"/>
                    <a:pt x="756" y="1643"/>
                    <a:pt x="750" y="1649"/>
                  </a:cubicBezTo>
                  <a:cubicBezTo>
                    <a:pt x="762" y="1649"/>
                    <a:pt x="750" y="1661"/>
                    <a:pt x="750" y="1661"/>
                  </a:cubicBezTo>
                  <a:lnTo>
                    <a:pt x="774" y="1661"/>
                  </a:lnTo>
                  <a:cubicBezTo>
                    <a:pt x="774" y="1661"/>
                    <a:pt x="786" y="1673"/>
                    <a:pt x="786" y="1673"/>
                  </a:cubicBezTo>
                  <a:lnTo>
                    <a:pt x="798" y="1673"/>
                  </a:lnTo>
                  <a:cubicBezTo>
                    <a:pt x="801" y="1673"/>
                    <a:pt x="805" y="1675"/>
                    <a:pt x="808" y="1677"/>
                  </a:cubicBezTo>
                  <a:lnTo>
                    <a:pt x="808" y="1677"/>
                  </a:lnTo>
                  <a:cubicBezTo>
                    <a:pt x="805" y="1677"/>
                    <a:pt x="802" y="1676"/>
                    <a:pt x="801" y="1676"/>
                  </a:cubicBezTo>
                  <a:lnTo>
                    <a:pt x="801" y="1676"/>
                  </a:lnTo>
                  <a:lnTo>
                    <a:pt x="810" y="1685"/>
                  </a:lnTo>
                  <a:cubicBezTo>
                    <a:pt x="810" y="1685"/>
                    <a:pt x="810" y="1682"/>
                    <a:pt x="810" y="1678"/>
                  </a:cubicBezTo>
                  <a:lnTo>
                    <a:pt x="810" y="1678"/>
                  </a:lnTo>
                  <a:cubicBezTo>
                    <a:pt x="815" y="1683"/>
                    <a:pt x="821" y="1688"/>
                    <a:pt x="826" y="1688"/>
                  </a:cubicBezTo>
                  <a:cubicBezTo>
                    <a:pt x="829" y="1688"/>
                    <a:pt x="831" y="1687"/>
                    <a:pt x="834" y="1685"/>
                  </a:cubicBezTo>
                  <a:lnTo>
                    <a:pt x="845" y="1685"/>
                  </a:lnTo>
                  <a:cubicBezTo>
                    <a:pt x="845" y="1685"/>
                    <a:pt x="861" y="1695"/>
                    <a:pt x="875" y="1695"/>
                  </a:cubicBezTo>
                  <a:cubicBezTo>
                    <a:pt x="882" y="1695"/>
                    <a:pt x="889" y="1693"/>
                    <a:pt x="893" y="1685"/>
                  </a:cubicBezTo>
                  <a:cubicBezTo>
                    <a:pt x="899" y="1679"/>
                    <a:pt x="875" y="1679"/>
                    <a:pt x="850" y="1679"/>
                  </a:cubicBezTo>
                  <a:cubicBezTo>
                    <a:pt x="835" y="1679"/>
                    <a:pt x="820" y="1679"/>
                    <a:pt x="810" y="1677"/>
                  </a:cubicBezTo>
                  <a:lnTo>
                    <a:pt x="810" y="1677"/>
                  </a:lnTo>
                  <a:cubicBezTo>
                    <a:pt x="810" y="1664"/>
                    <a:pt x="810" y="1637"/>
                    <a:pt x="810" y="1637"/>
                  </a:cubicBezTo>
                  <a:cubicBezTo>
                    <a:pt x="806" y="1633"/>
                    <a:pt x="802" y="1632"/>
                    <a:pt x="798" y="163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1" name="Google Shape;5281;p43"/>
            <p:cNvSpPr/>
            <p:nvPr/>
          </p:nvSpPr>
          <p:spPr>
            <a:xfrm>
              <a:off x="3934595" y="4832008"/>
              <a:ext cx="185713" cy="108258"/>
            </a:xfrm>
            <a:custGeom>
              <a:avLst/>
              <a:gdLst/>
              <a:ahLst/>
              <a:cxnLst/>
              <a:rect l="l" t="t" r="r" b="b"/>
              <a:pathLst>
                <a:path w="3661" h="2134" extrusionOk="0">
                  <a:moveTo>
                    <a:pt x="3155" y="0"/>
                  </a:moveTo>
                  <a:cubicBezTo>
                    <a:pt x="3017" y="0"/>
                    <a:pt x="2880" y="74"/>
                    <a:pt x="2812" y="252"/>
                  </a:cubicBezTo>
                  <a:cubicBezTo>
                    <a:pt x="2739" y="424"/>
                    <a:pt x="2578" y="515"/>
                    <a:pt x="2417" y="515"/>
                  </a:cubicBezTo>
                  <a:cubicBezTo>
                    <a:pt x="2288" y="515"/>
                    <a:pt x="2159" y="457"/>
                    <a:pt x="2074" y="335"/>
                  </a:cubicBezTo>
                  <a:cubicBezTo>
                    <a:pt x="1994" y="224"/>
                    <a:pt x="1879" y="174"/>
                    <a:pt x="1766" y="174"/>
                  </a:cubicBezTo>
                  <a:cubicBezTo>
                    <a:pt x="1576" y="174"/>
                    <a:pt x="1391" y="314"/>
                    <a:pt x="1384" y="538"/>
                  </a:cubicBezTo>
                  <a:cubicBezTo>
                    <a:pt x="1372" y="764"/>
                    <a:pt x="1288" y="990"/>
                    <a:pt x="1145" y="1181"/>
                  </a:cubicBezTo>
                  <a:cubicBezTo>
                    <a:pt x="1042" y="1295"/>
                    <a:pt x="893" y="1364"/>
                    <a:pt x="738" y="1364"/>
                  </a:cubicBezTo>
                  <a:cubicBezTo>
                    <a:pt x="715" y="1364"/>
                    <a:pt x="692" y="1362"/>
                    <a:pt x="669" y="1359"/>
                  </a:cubicBezTo>
                  <a:cubicBezTo>
                    <a:pt x="623" y="1346"/>
                    <a:pt x="580" y="1340"/>
                    <a:pt x="539" y="1340"/>
                  </a:cubicBezTo>
                  <a:cubicBezTo>
                    <a:pt x="108" y="1340"/>
                    <a:pt x="1" y="2033"/>
                    <a:pt x="491" y="2109"/>
                  </a:cubicBezTo>
                  <a:cubicBezTo>
                    <a:pt x="574" y="2121"/>
                    <a:pt x="657" y="2133"/>
                    <a:pt x="741" y="2133"/>
                  </a:cubicBezTo>
                  <a:cubicBezTo>
                    <a:pt x="1110" y="2121"/>
                    <a:pt x="1467" y="1966"/>
                    <a:pt x="1705" y="1681"/>
                  </a:cubicBezTo>
                  <a:cubicBezTo>
                    <a:pt x="1836" y="1538"/>
                    <a:pt x="1943" y="1383"/>
                    <a:pt x="2003" y="1204"/>
                  </a:cubicBezTo>
                  <a:cubicBezTo>
                    <a:pt x="2141" y="1256"/>
                    <a:pt x="2282" y="1280"/>
                    <a:pt x="2421" y="1280"/>
                  </a:cubicBezTo>
                  <a:cubicBezTo>
                    <a:pt x="2891" y="1280"/>
                    <a:pt x="3331" y="1000"/>
                    <a:pt x="3515" y="550"/>
                  </a:cubicBezTo>
                  <a:cubicBezTo>
                    <a:pt x="3661" y="243"/>
                    <a:pt x="3406" y="0"/>
                    <a:pt x="3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2" name="Google Shape;5282;p43"/>
            <p:cNvSpPr/>
            <p:nvPr/>
          </p:nvSpPr>
          <p:spPr>
            <a:xfrm>
              <a:off x="3941951" y="4831247"/>
              <a:ext cx="173387" cy="111606"/>
            </a:xfrm>
            <a:custGeom>
              <a:avLst/>
              <a:gdLst/>
              <a:ahLst/>
              <a:cxnLst/>
              <a:rect l="l" t="t" r="r" b="b"/>
              <a:pathLst>
                <a:path w="3418" h="2200" extrusionOk="0">
                  <a:moveTo>
                    <a:pt x="2891" y="0"/>
                  </a:moveTo>
                  <a:lnTo>
                    <a:pt x="2891" y="0"/>
                  </a:lnTo>
                  <a:cubicBezTo>
                    <a:pt x="2890" y="0"/>
                    <a:pt x="2888" y="2"/>
                    <a:pt x="2888" y="5"/>
                  </a:cubicBezTo>
                  <a:lnTo>
                    <a:pt x="2888" y="5"/>
                  </a:lnTo>
                  <a:cubicBezTo>
                    <a:pt x="2890" y="5"/>
                    <a:pt x="2892" y="5"/>
                    <a:pt x="2894" y="5"/>
                  </a:cubicBezTo>
                  <a:cubicBezTo>
                    <a:pt x="2894" y="1"/>
                    <a:pt x="2892" y="0"/>
                    <a:pt x="2891" y="0"/>
                  </a:cubicBezTo>
                  <a:close/>
                  <a:moveTo>
                    <a:pt x="3009" y="38"/>
                  </a:moveTo>
                  <a:cubicBezTo>
                    <a:pt x="3007" y="44"/>
                    <a:pt x="3006" y="53"/>
                    <a:pt x="3013" y="53"/>
                  </a:cubicBezTo>
                  <a:cubicBezTo>
                    <a:pt x="3013" y="48"/>
                    <a:pt x="3013" y="44"/>
                    <a:pt x="3013" y="41"/>
                  </a:cubicBezTo>
                  <a:cubicBezTo>
                    <a:pt x="3012" y="40"/>
                    <a:pt x="3010" y="39"/>
                    <a:pt x="3009" y="38"/>
                  </a:cubicBezTo>
                  <a:close/>
                  <a:moveTo>
                    <a:pt x="3026" y="20"/>
                  </a:moveTo>
                  <a:cubicBezTo>
                    <a:pt x="3019" y="20"/>
                    <a:pt x="3013" y="23"/>
                    <a:pt x="3013" y="29"/>
                  </a:cubicBezTo>
                  <a:cubicBezTo>
                    <a:pt x="3013" y="29"/>
                    <a:pt x="3013" y="34"/>
                    <a:pt x="3013" y="41"/>
                  </a:cubicBezTo>
                  <a:lnTo>
                    <a:pt x="3060" y="41"/>
                  </a:lnTo>
                  <a:cubicBezTo>
                    <a:pt x="3072" y="41"/>
                    <a:pt x="3072" y="53"/>
                    <a:pt x="3084" y="53"/>
                  </a:cubicBezTo>
                  <a:lnTo>
                    <a:pt x="3096" y="53"/>
                  </a:lnTo>
                  <a:cubicBezTo>
                    <a:pt x="3102" y="53"/>
                    <a:pt x="3111" y="56"/>
                    <a:pt x="3120" y="60"/>
                  </a:cubicBezTo>
                  <a:lnTo>
                    <a:pt x="3120" y="60"/>
                  </a:lnTo>
                  <a:cubicBezTo>
                    <a:pt x="3120" y="54"/>
                    <a:pt x="3120" y="47"/>
                    <a:pt x="3120" y="41"/>
                  </a:cubicBezTo>
                  <a:lnTo>
                    <a:pt x="3096" y="41"/>
                  </a:lnTo>
                  <a:cubicBezTo>
                    <a:pt x="3084" y="41"/>
                    <a:pt x="3060" y="41"/>
                    <a:pt x="3048" y="29"/>
                  </a:cubicBezTo>
                  <a:cubicBezTo>
                    <a:pt x="3042" y="23"/>
                    <a:pt x="3033" y="20"/>
                    <a:pt x="3026" y="20"/>
                  </a:cubicBezTo>
                  <a:close/>
                  <a:moveTo>
                    <a:pt x="3120" y="60"/>
                  </a:moveTo>
                  <a:cubicBezTo>
                    <a:pt x="3120" y="65"/>
                    <a:pt x="3120" y="71"/>
                    <a:pt x="3120" y="76"/>
                  </a:cubicBezTo>
                  <a:cubicBezTo>
                    <a:pt x="3128" y="76"/>
                    <a:pt x="3131" y="70"/>
                    <a:pt x="3131" y="67"/>
                  </a:cubicBezTo>
                  <a:lnTo>
                    <a:pt x="3131" y="67"/>
                  </a:lnTo>
                  <a:cubicBezTo>
                    <a:pt x="3132" y="67"/>
                    <a:pt x="3132" y="67"/>
                    <a:pt x="3132" y="67"/>
                  </a:cubicBezTo>
                  <a:lnTo>
                    <a:pt x="3132" y="67"/>
                  </a:lnTo>
                  <a:cubicBezTo>
                    <a:pt x="3132" y="66"/>
                    <a:pt x="3132" y="65"/>
                    <a:pt x="3132" y="64"/>
                  </a:cubicBezTo>
                  <a:cubicBezTo>
                    <a:pt x="3132" y="64"/>
                    <a:pt x="3132" y="65"/>
                    <a:pt x="3131" y="67"/>
                  </a:cubicBezTo>
                  <a:lnTo>
                    <a:pt x="3131" y="67"/>
                  </a:lnTo>
                  <a:cubicBezTo>
                    <a:pt x="3128" y="64"/>
                    <a:pt x="3124" y="62"/>
                    <a:pt x="3120" y="60"/>
                  </a:cubicBezTo>
                  <a:close/>
                  <a:moveTo>
                    <a:pt x="3034" y="83"/>
                  </a:moveTo>
                  <a:cubicBezTo>
                    <a:pt x="3032" y="83"/>
                    <a:pt x="3032" y="84"/>
                    <a:pt x="3036" y="88"/>
                  </a:cubicBezTo>
                  <a:lnTo>
                    <a:pt x="3048" y="88"/>
                  </a:lnTo>
                  <a:cubicBezTo>
                    <a:pt x="3048" y="88"/>
                    <a:pt x="3038" y="83"/>
                    <a:pt x="3034" y="83"/>
                  </a:cubicBezTo>
                  <a:close/>
                  <a:moveTo>
                    <a:pt x="3203" y="76"/>
                  </a:moveTo>
                  <a:lnTo>
                    <a:pt x="3203" y="76"/>
                  </a:lnTo>
                  <a:cubicBezTo>
                    <a:pt x="3203" y="76"/>
                    <a:pt x="3215" y="100"/>
                    <a:pt x="3215" y="100"/>
                  </a:cubicBezTo>
                  <a:lnTo>
                    <a:pt x="3227" y="100"/>
                  </a:lnTo>
                  <a:lnTo>
                    <a:pt x="3215" y="88"/>
                  </a:lnTo>
                  <a:lnTo>
                    <a:pt x="3203" y="76"/>
                  </a:lnTo>
                  <a:close/>
                  <a:moveTo>
                    <a:pt x="2916" y="2"/>
                  </a:moveTo>
                  <a:cubicBezTo>
                    <a:pt x="2912" y="2"/>
                    <a:pt x="2909" y="3"/>
                    <a:pt x="2905" y="5"/>
                  </a:cubicBezTo>
                  <a:cubicBezTo>
                    <a:pt x="2897" y="13"/>
                    <a:pt x="2895" y="22"/>
                    <a:pt x="2894" y="22"/>
                  </a:cubicBezTo>
                  <a:cubicBezTo>
                    <a:pt x="2894" y="22"/>
                    <a:pt x="2894" y="20"/>
                    <a:pt x="2894" y="17"/>
                  </a:cubicBezTo>
                  <a:cubicBezTo>
                    <a:pt x="2889" y="13"/>
                    <a:pt x="2888" y="8"/>
                    <a:pt x="2888" y="5"/>
                  </a:cubicBezTo>
                  <a:lnTo>
                    <a:pt x="2888" y="5"/>
                  </a:lnTo>
                  <a:cubicBezTo>
                    <a:pt x="2878" y="5"/>
                    <a:pt x="2868" y="7"/>
                    <a:pt x="2858" y="17"/>
                  </a:cubicBezTo>
                  <a:cubicBezTo>
                    <a:pt x="2852" y="11"/>
                    <a:pt x="2846" y="8"/>
                    <a:pt x="2838" y="8"/>
                  </a:cubicBezTo>
                  <a:cubicBezTo>
                    <a:pt x="2831" y="8"/>
                    <a:pt x="2822" y="11"/>
                    <a:pt x="2810" y="17"/>
                  </a:cubicBezTo>
                  <a:cubicBezTo>
                    <a:pt x="2798" y="17"/>
                    <a:pt x="2798" y="29"/>
                    <a:pt x="2810" y="29"/>
                  </a:cubicBezTo>
                  <a:lnTo>
                    <a:pt x="2786" y="41"/>
                  </a:lnTo>
                  <a:lnTo>
                    <a:pt x="2774" y="41"/>
                  </a:lnTo>
                  <a:cubicBezTo>
                    <a:pt x="2768" y="35"/>
                    <a:pt x="2766" y="32"/>
                    <a:pt x="2764" y="32"/>
                  </a:cubicBezTo>
                  <a:cubicBezTo>
                    <a:pt x="2763" y="32"/>
                    <a:pt x="2763" y="35"/>
                    <a:pt x="2763" y="41"/>
                  </a:cubicBezTo>
                  <a:cubicBezTo>
                    <a:pt x="2751" y="41"/>
                    <a:pt x="2763" y="41"/>
                    <a:pt x="2763" y="53"/>
                  </a:cubicBezTo>
                  <a:cubicBezTo>
                    <a:pt x="2751" y="53"/>
                    <a:pt x="2751" y="64"/>
                    <a:pt x="2739" y="64"/>
                  </a:cubicBezTo>
                  <a:cubicBezTo>
                    <a:pt x="2729" y="64"/>
                    <a:pt x="2735" y="49"/>
                    <a:pt x="2731" y="49"/>
                  </a:cubicBezTo>
                  <a:lnTo>
                    <a:pt x="2731" y="49"/>
                  </a:lnTo>
                  <a:cubicBezTo>
                    <a:pt x="2731" y="49"/>
                    <a:pt x="2729" y="50"/>
                    <a:pt x="2727" y="53"/>
                  </a:cubicBezTo>
                  <a:cubicBezTo>
                    <a:pt x="2715" y="64"/>
                    <a:pt x="2691" y="76"/>
                    <a:pt x="2703" y="88"/>
                  </a:cubicBezTo>
                  <a:lnTo>
                    <a:pt x="2715" y="88"/>
                  </a:lnTo>
                  <a:cubicBezTo>
                    <a:pt x="2715" y="93"/>
                    <a:pt x="2715" y="97"/>
                    <a:pt x="2714" y="101"/>
                  </a:cubicBezTo>
                  <a:lnTo>
                    <a:pt x="2714" y="101"/>
                  </a:lnTo>
                  <a:cubicBezTo>
                    <a:pt x="2715" y="101"/>
                    <a:pt x="2715" y="100"/>
                    <a:pt x="2715" y="100"/>
                  </a:cubicBezTo>
                  <a:cubicBezTo>
                    <a:pt x="2727" y="100"/>
                    <a:pt x="2751" y="88"/>
                    <a:pt x="2763" y="88"/>
                  </a:cubicBezTo>
                  <a:cubicBezTo>
                    <a:pt x="2763" y="76"/>
                    <a:pt x="2751" y="76"/>
                    <a:pt x="2751" y="64"/>
                  </a:cubicBezTo>
                  <a:lnTo>
                    <a:pt x="2798" y="64"/>
                  </a:lnTo>
                  <a:lnTo>
                    <a:pt x="2834" y="53"/>
                  </a:lnTo>
                  <a:cubicBezTo>
                    <a:pt x="2834" y="53"/>
                    <a:pt x="2858" y="29"/>
                    <a:pt x="2870" y="29"/>
                  </a:cubicBezTo>
                  <a:cubicBezTo>
                    <a:pt x="2870" y="29"/>
                    <a:pt x="2852" y="55"/>
                    <a:pt x="2862" y="55"/>
                  </a:cubicBezTo>
                  <a:cubicBezTo>
                    <a:pt x="2864" y="55"/>
                    <a:pt x="2866" y="54"/>
                    <a:pt x="2870" y="53"/>
                  </a:cubicBezTo>
                  <a:cubicBezTo>
                    <a:pt x="2882" y="53"/>
                    <a:pt x="2905" y="29"/>
                    <a:pt x="2905" y="29"/>
                  </a:cubicBezTo>
                  <a:cubicBezTo>
                    <a:pt x="2905" y="26"/>
                    <a:pt x="2906" y="25"/>
                    <a:pt x="2907" y="25"/>
                  </a:cubicBezTo>
                  <a:cubicBezTo>
                    <a:pt x="2910" y="25"/>
                    <a:pt x="2920" y="41"/>
                    <a:pt x="2929" y="41"/>
                  </a:cubicBezTo>
                  <a:lnTo>
                    <a:pt x="2953" y="41"/>
                  </a:lnTo>
                  <a:cubicBezTo>
                    <a:pt x="2953" y="41"/>
                    <a:pt x="2953" y="29"/>
                    <a:pt x="2965" y="29"/>
                  </a:cubicBezTo>
                  <a:cubicBezTo>
                    <a:pt x="2965" y="25"/>
                    <a:pt x="2968" y="24"/>
                    <a:pt x="2973" y="24"/>
                  </a:cubicBezTo>
                  <a:cubicBezTo>
                    <a:pt x="2982" y="24"/>
                    <a:pt x="2999" y="30"/>
                    <a:pt x="3009" y="38"/>
                  </a:cubicBezTo>
                  <a:lnTo>
                    <a:pt x="3009" y="38"/>
                  </a:lnTo>
                  <a:cubicBezTo>
                    <a:pt x="3011" y="33"/>
                    <a:pt x="3013" y="29"/>
                    <a:pt x="3013" y="29"/>
                  </a:cubicBezTo>
                  <a:cubicBezTo>
                    <a:pt x="3013" y="23"/>
                    <a:pt x="3010" y="23"/>
                    <a:pt x="3007" y="23"/>
                  </a:cubicBezTo>
                  <a:cubicBezTo>
                    <a:pt x="3004" y="23"/>
                    <a:pt x="3001" y="23"/>
                    <a:pt x="3001" y="17"/>
                  </a:cubicBezTo>
                  <a:lnTo>
                    <a:pt x="3001" y="29"/>
                  </a:lnTo>
                  <a:cubicBezTo>
                    <a:pt x="3001" y="5"/>
                    <a:pt x="2953" y="5"/>
                    <a:pt x="2941" y="5"/>
                  </a:cubicBezTo>
                  <a:cubicBezTo>
                    <a:pt x="2953" y="5"/>
                    <a:pt x="2953" y="17"/>
                    <a:pt x="2953" y="17"/>
                  </a:cubicBezTo>
                  <a:cubicBezTo>
                    <a:pt x="2953" y="19"/>
                    <a:pt x="2953" y="19"/>
                    <a:pt x="2952" y="19"/>
                  </a:cubicBezTo>
                  <a:cubicBezTo>
                    <a:pt x="2947" y="19"/>
                    <a:pt x="2932" y="2"/>
                    <a:pt x="2916" y="2"/>
                  </a:cubicBezTo>
                  <a:close/>
                  <a:moveTo>
                    <a:pt x="2714" y="101"/>
                  </a:moveTo>
                  <a:lnTo>
                    <a:pt x="2714" y="101"/>
                  </a:lnTo>
                  <a:cubicBezTo>
                    <a:pt x="2711" y="104"/>
                    <a:pt x="2710" y="107"/>
                    <a:pt x="2709" y="110"/>
                  </a:cubicBezTo>
                  <a:lnTo>
                    <a:pt x="2709" y="110"/>
                  </a:lnTo>
                  <a:cubicBezTo>
                    <a:pt x="2712" y="108"/>
                    <a:pt x="2714" y="105"/>
                    <a:pt x="2714" y="101"/>
                  </a:cubicBezTo>
                  <a:close/>
                  <a:moveTo>
                    <a:pt x="3132" y="67"/>
                  </a:moveTo>
                  <a:lnTo>
                    <a:pt x="3132" y="67"/>
                  </a:lnTo>
                  <a:cubicBezTo>
                    <a:pt x="3133" y="78"/>
                    <a:pt x="3144" y="88"/>
                    <a:pt x="3144" y="88"/>
                  </a:cubicBezTo>
                  <a:lnTo>
                    <a:pt x="3167" y="88"/>
                  </a:lnTo>
                  <a:cubicBezTo>
                    <a:pt x="3179" y="88"/>
                    <a:pt x="3191" y="88"/>
                    <a:pt x="3191" y="100"/>
                  </a:cubicBezTo>
                  <a:cubicBezTo>
                    <a:pt x="3203" y="112"/>
                    <a:pt x="3179" y="112"/>
                    <a:pt x="3191" y="112"/>
                  </a:cubicBezTo>
                  <a:lnTo>
                    <a:pt x="3215" y="112"/>
                  </a:lnTo>
                  <a:cubicBezTo>
                    <a:pt x="3215" y="100"/>
                    <a:pt x="3203" y="100"/>
                    <a:pt x="3203" y="100"/>
                  </a:cubicBezTo>
                  <a:cubicBezTo>
                    <a:pt x="3203" y="88"/>
                    <a:pt x="3203" y="88"/>
                    <a:pt x="3203" y="88"/>
                  </a:cubicBezTo>
                  <a:lnTo>
                    <a:pt x="3179" y="88"/>
                  </a:lnTo>
                  <a:cubicBezTo>
                    <a:pt x="3167" y="76"/>
                    <a:pt x="3155" y="76"/>
                    <a:pt x="3144" y="76"/>
                  </a:cubicBezTo>
                  <a:cubicBezTo>
                    <a:pt x="3140" y="73"/>
                    <a:pt x="3136" y="70"/>
                    <a:pt x="3132" y="67"/>
                  </a:cubicBezTo>
                  <a:close/>
                  <a:moveTo>
                    <a:pt x="3215" y="112"/>
                  </a:moveTo>
                  <a:cubicBezTo>
                    <a:pt x="3219" y="112"/>
                    <a:pt x="3219" y="117"/>
                    <a:pt x="3217" y="122"/>
                  </a:cubicBezTo>
                  <a:lnTo>
                    <a:pt x="3217" y="122"/>
                  </a:lnTo>
                  <a:cubicBezTo>
                    <a:pt x="3219" y="121"/>
                    <a:pt x="3220" y="121"/>
                    <a:pt x="3222" y="121"/>
                  </a:cubicBezTo>
                  <a:cubicBezTo>
                    <a:pt x="3224" y="121"/>
                    <a:pt x="3226" y="122"/>
                    <a:pt x="3229" y="124"/>
                  </a:cubicBezTo>
                  <a:lnTo>
                    <a:pt x="3229" y="124"/>
                  </a:lnTo>
                  <a:cubicBezTo>
                    <a:pt x="3238" y="123"/>
                    <a:pt x="3226" y="112"/>
                    <a:pt x="3215" y="112"/>
                  </a:cubicBezTo>
                  <a:close/>
                  <a:moveTo>
                    <a:pt x="3229" y="124"/>
                  </a:moveTo>
                  <a:cubicBezTo>
                    <a:pt x="3228" y="124"/>
                    <a:pt x="3228" y="124"/>
                    <a:pt x="3227" y="124"/>
                  </a:cubicBezTo>
                  <a:cubicBezTo>
                    <a:pt x="3227" y="128"/>
                    <a:pt x="3229" y="129"/>
                    <a:pt x="3233" y="129"/>
                  </a:cubicBezTo>
                  <a:lnTo>
                    <a:pt x="3233" y="129"/>
                  </a:lnTo>
                  <a:cubicBezTo>
                    <a:pt x="3232" y="127"/>
                    <a:pt x="3230" y="125"/>
                    <a:pt x="3229" y="124"/>
                  </a:cubicBezTo>
                  <a:close/>
                  <a:moveTo>
                    <a:pt x="3217" y="122"/>
                  </a:moveTo>
                  <a:lnTo>
                    <a:pt x="3217" y="122"/>
                  </a:lnTo>
                  <a:cubicBezTo>
                    <a:pt x="3216" y="123"/>
                    <a:pt x="3216" y="123"/>
                    <a:pt x="3215" y="124"/>
                  </a:cubicBezTo>
                  <a:cubicBezTo>
                    <a:pt x="3212" y="130"/>
                    <a:pt x="3211" y="132"/>
                    <a:pt x="3212" y="132"/>
                  </a:cubicBezTo>
                  <a:cubicBezTo>
                    <a:pt x="3212" y="132"/>
                    <a:pt x="3215" y="127"/>
                    <a:pt x="3217" y="122"/>
                  </a:cubicBezTo>
                  <a:close/>
                  <a:moveTo>
                    <a:pt x="3251" y="124"/>
                  </a:moveTo>
                  <a:cubicBezTo>
                    <a:pt x="3251" y="124"/>
                    <a:pt x="3240" y="129"/>
                    <a:pt x="3233" y="129"/>
                  </a:cubicBezTo>
                  <a:cubicBezTo>
                    <a:pt x="3233" y="129"/>
                    <a:pt x="3233" y="129"/>
                    <a:pt x="3233" y="129"/>
                  </a:cubicBezTo>
                  <a:lnTo>
                    <a:pt x="3233" y="129"/>
                  </a:lnTo>
                  <a:cubicBezTo>
                    <a:pt x="3236" y="135"/>
                    <a:pt x="3239" y="143"/>
                    <a:pt x="3239" y="148"/>
                  </a:cubicBezTo>
                  <a:cubicBezTo>
                    <a:pt x="3239" y="160"/>
                    <a:pt x="3239" y="160"/>
                    <a:pt x="3239" y="160"/>
                  </a:cubicBezTo>
                  <a:cubicBezTo>
                    <a:pt x="3247" y="160"/>
                    <a:pt x="3249" y="154"/>
                    <a:pt x="3250" y="154"/>
                  </a:cubicBezTo>
                  <a:cubicBezTo>
                    <a:pt x="3251" y="154"/>
                    <a:pt x="3251" y="156"/>
                    <a:pt x="3251" y="160"/>
                  </a:cubicBezTo>
                  <a:cubicBezTo>
                    <a:pt x="3251" y="160"/>
                    <a:pt x="3256" y="160"/>
                    <a:pt x="3262" y="163"/>
                  </a:cubicBezTo>
                  <a:lnTo>
                    <a:pt x="3262" y="163"/>
                  </a:lnTo>
                  <a:cubicBezTo>
                    <a:pt x="3261" y="158"/>
                    <a:pt x="3259" y="156"/>
                    <a:pt x="3251" y="148"/>
                  </a:cubicBezTo>
                  <a:cubicBezTo>
                    <a:pt x="3251" y="148"/>
                    <a:pt x="3251" y="124"/>
                    <a:pt x="3251" y="124"/>
                  </a:cubicBezTo>
                  <a:close/>
                  <a:moveTo>
                    <a:pt x="1703" y="184"/>
                  </a:moveTo>
                  <a:cubicBezTo>
                    <a:pt x="1702" y="185"/>
                    <a:pt x="1701" y="186"/>
                    <a:pt x="1701" y="187"/>
                  </a:cubicBezTo>
                  <a:lnTo>
                    <a:pt x="1701" y="187"/>
                  </a:lnTo>
                  <a:cubicBezTo>
                    <a:pt x="1702" y="186"/>
                    <a:pt x="1703" y="185"/>
                    <a:pt x="1703" y="184"/>
                  </a:cubicBezTo>
                  <a:close/>
                  <a:moveTo>
                    <a:pt x="3262" y="163"/>
                  </a:moveTo>
                  <a:cubicBezTo>
                    <a:pt x="3263" y="165"/>
                    <a:pt x="3263" y="168"/>
                    <a:pt x="3263" y="172"/>
                  </a:cubicBezTo>
                  <a:cubicBezTo>
                    <a:pt x="3263" y="172"/>
                    <a:pt x="3263" y="182"/>
                    <a:pt x="3273" y="194"/>
                  </a:cubicBezTo>
                  <a:lnTo>
                    <a:pt x="3273" y="194"/>
                  </a:lnTo>
                  <a:cubicBezTo>
                    <a:pt x="3276" y="191"/>
                    <a:pt x="3282" y="186"/>
                    <a:pt x="3275" y="172"/>
                  </a:cubicBezTo>
                  <a:cubicBezTo>
                    <a:pt x="3270" y="167"/>
                    <a:pt x="3266" y="165"/>
                    <a:pt x="3262" y="163"/>
                  </a:cubicBezTo>
                  <a:close/>
                  <a:moveTo>
                    <a:pt x="3273" y="194"/>
                  </a:moveTo>
                  <a:cubicBezTo>
                    <a:pt x="3271" y="195"/>
                    <a:pt x="3270" y="195"/>
                    <a:pt x="3275" y="195"/>
                  </a:cubicBezTo>
                  <a:cubicBezTo>
                    <a:pt x="3274" y="195"/>
                    <a:pt x="3273" y="194"/>
                    <a:pt x="3273" y="194"/>
                  </a:cubicBezTo>
                  <a:close/>
                  <a:moveTo>
                    <a:pt x="1808" y="206"/>
                  </a:moveTo>
                  <a:lnTo>
                    <a:pt x="1808" y="206"/>
                  </a:lnTo>
                  <a:cubicBezTo>
                    <a:pt x="1808" y="206"/>
                    <a:pt x="1809" y="207"/>
                    <a:pt x="1811" y="208"/>
                  </a:cubicBezTo>
                  <a:lnTo>
                    <a:pt x="1811" y="208"/>
                  </a:lnTo>
                  <a:cubicBezTo>
                    <a:pt x="1814" y="207"/>
                    <a:pt x="1815" y="207"/>
                    <a:pt x="1810" y="207"/>
                  </a:cubicBezTo>
                  <a:cubicBezTo>
                    <a:pt x="1809" y="206"/>
                    <a:pt x="1808" y="206"/>
                    <a:pt x="1808" y="206"/>
                  </a:cubicBezTo>
                  <a:close/>
                  <a:moveTo>
                    <a:pt x="1810" y="219"/>
                  </a:moveTo>
                  <a:lnTo>
                    <a:pt x="1810" y="219"/>
                  </a:lnTo>
                  <a:cubicBezTo>
                    <a:pt x="1810" y="219"/>
                    <a:pt x="1813" y="219"/>
                    <a:pt x="1816" y="222"/>
                  </a:cubicBezTo>
                  <a:lnTo>
                    <a:pt x="1816" y="222"/>
                  </a:lnTo>
                  <a:cubicBezTo>
                    <a:pt x="1814" y="221"/>
                    <a:pt x="1812" y="220"/>
                    <a:pt x="1810" y="219"/>
                  </a:cubicBezTo>
                  <a:close/>
                  <a:moveTo>
                    <a:pt x="3277" y="192"/>
                  </a:moveTo>
                  <a:cubicBezTo>
                    <a:pt x="3275" y="192"/>
                    <a:pt x="3275" y="193"/>
                    <a:pt x="3275" y="195"/>
                  </a:cubicBezTo>
                  <a:cubicBezTo>
                    <a:pt x="3286" y="207"/>
                    <a:pt x="3298" y="231"/>
                    <a:pt x="3286" y="231"/>
                  </a:cubicBezTo>
                  <a:cubicBezTo>
                    <a:pt x="3286" y="235"/>
                    <a:pt x="3288" y="236"/>
                    <a:pt x="3290" y="236"/>
                  </a:cubicBezTo>
                  <a:cubicBezTo>
                    <a:pt x="3292" y="236"/>
                    <a:pt x="3296" y="235"/>
                    <a:pt x="3300" y="233"/>
                  </a:cubicBezTo>
                  <a:lnTo>
                    <a:pt x="3300" y="233"/>
                  </a:lnTo>
                  <a:cubicBezTo>
                    <a:pt x="3304" y="237"/>
                    <a:pt x="3310" y="246"/>
                    <a:pt x="3310" y="255"/>
                  </a:cubicBezTo>
                  <a:cubicBezTo>
                    <a:pt x="3310" y="243"/>
                    <a:pt x="3322" y="231"/>
                    <a:pt x="3310" y="231"/>
                  </a:cubicBezTo>
                  <a:cubicBezTo>
                    <a:pt x="3307" y="231"/>
                    <a:pt x="3303" y="232"/>
                    <a:pt x="3300" y="233"/>
                  </a:cubicBezTo>
                  <a:lnTo>
                    <a:pt x="3300" y="233"/>
                  </a:lnTo>
                  <a:cubicBezTo>
                    <a:pt x="3299" y="232"/>
                    <a:pt x="3298" y="231"/>
                    <a:pt x="3298" y="231"/>
                  </a:cubicBezTo>
                  <a:lnTo>
                    <a:pt x="3298" y="219"/>
                  </a:lnTo>
                  <a:cubicBezTo>
                    <a:pt x="3298" y="210"/>
                    <a:pt x="3283" y="192"/>
                    <a:pt x="3277" y="192"/>
                  </a:cubicBezTo>
                  <a:close/>
                  <a:moveTo>
                    <a:pt x="3310" y="255"/>
                  </a:moveTo>
                  <a:lnTo>
                    <a:pt x="3310" y="267"/>
                  </a:lnTo>
                  <a:cubicBezTo>
                    <a:pt x="3310" y="267"/>
                    <a:pt x="3314" y="272"/>
                    <a:pt x="3317" y="279"/>
                  </a:cubicBezTo>
                  <a:lnTo>
                    <a:pt x="3317" y="279"/>
                  </a:lnTo>
                  <a:cubicBezTo>
                    <a:pt x="3318" y="279"/>
                    <a:pt x="3320" y="279"/>
                    <a:pt x="3322" y="279"/>
                  </a:cubicBezTo>
                  <a:cubicBezTo>
                    <a:pt x="3327" y="281"/>
                    <a:pt x="3329" y="282"/>
                    <a:pt x="3331" y="282"/>
                  </a:cubicBezTo>
                  <a:cubicBezTo>
                    <a:pt x="3337" y="282"/>
                    <a:pt x="3320" y="265"/>
                    <a:pt x="3310" y="255"/>
                  </a:cubicBezTo>
                  <a:close/>
                  <a:moveTo>
                    <a:pt x="2613" y="281"/>
                  </a:moveTo>
                  <a:lnTo>
                    <a:pt x="2613" y="281"/>
                  </a:lnTo>
                  <a:cubicBezTo>
                    <a:pt x="2613" y="282"/>
                    <a:pt x="2613" y="282"/>
                    <a:pt x="2613" y="283"/>
                  </a:cubicBezTo>
                  <a:lnTo>
                    <a:pt x="2613" y="283"/>
                  </a:lnTo>
                  <a:cubicBezTo>
                    <a:pt x="2613" y="282"/>
                    <a:pt x="2613" y="281"/>
                    <a:pt x="2613" y="281"/>
                  </a:cubicBezTo>
                  <a:close/>
                  <a:moveTo>
                    <a:pt x="3317" y="279"/>
                  </a:moveTo>
                  <a:cubicBezTo>
                    <a:pt x="3314" y="280"/>
                    <a:pt x="3316" y="281"/>
                    <a:pt x="3320" y="284"/>
                  </a:cubicBezTo>
                  <a:lnTo>
                    <a:pt x="3320" y="284"/>
                  </a:lnTo>
                  <a:cubicBezTo>
                    <a:pt x="3319" y="282"/>
                    <a:pt x="3318" y="281"/>
                    <a:pt x="3317" y="279"/>
                  </a:cubicBezTo>
                  <a:close/>
                  <a:moveTo>
                    <a:pt x="1897" y="313"/>
                  </a:moveTo>
                  <a:lnTo>
                    <a:pt x="1897" y="313"/>
                  </a:lnTo>
                  <a:cubicBezTo>
                    <a:pt x="1896" y="313"/>
                    <a:pt x="1895" y="314"/>
                    <a:pt x="1894" y="314"/>
                  </a:cubicBezTo>
                  <a:lnTo>
                    <a:pt x="1894" y="314"/>
                  </a:lnTo>
                  <a:cubicBezTo>
                    <a:pt x="1896" y="314"/>
                    <a:pt x="1897" y="314"/>
                    <a:pt x="1897" y="313"/>
                  </a:cubicBezTo>
                  <a:close/>
                  <a:moveTo>
                    <a:pt x="3320" y="284"/>
                  </a:moveTo>
                  <a:cubicBezTo>
                    <a:pt x="3325" y="295"/>
                    <a:pt x="3329" y="308"/>
                    <a:pt x="3322" y="315"/>
                  </a:cubicBezTo>
                  <a:lnTo>
                    <a:pt x="3338" y="315"/>
                  </a:lnTo>
                  <a:cubicBezTo>
                    <a:pt x="3336" y="310"/>
                    <a:pt x="3334" y="306"/>
                    <a:pt x="3334" y="303"/>
                  </a:cubicBezTo>
                  <a:cubicBezTo>
                    <a:pt x="3341" y="295"/>
                    <a:pt x="3327" y="288"/>
                    <a:pt x="3320" y="284"/>
                  </a:cubicBezTo>
                  <a:close/>
                  <a:moveTo>
                    <a:pt x="1894" y="314"/>
                  </a:moveTo>
                  <a:cubicBezTo>
                    <a:pt x="1894" y="314"/>
                    <a:pt x="1894" y="315"/>
                    <a:pt x="1893" y="315"/>
                  </a:cubicBezTo>
                  <a:cubicBezTo>
                    <a:pt x="1891" y="317"/>
                    <a:pt x="1890" y="318"/>
                    <a:pt x="1890" y="318"/>
                  </a:cubicBezTo>
                  <a:cubicBezTo>
                    <a:pt x="1890" y="318"/>
                    <a:pt x="1892" y="316"/>
                    <a:pt x="1894" y="314"/>
                  </a:cubicBezTo>
                  <a:close/>
                  <a:moveTo>
                    <a:pt x="3338" y="315"/>
                  </a:moveTo>
                  <a:cubicBezTo>
                    <a:pt x="3340" y="319"/>
                    <a:pt x="3343" y="323"/>
                    <a:pt x="3345" y="327"/>
                  </a:cubicBezTo>
                  <a:lnTo>
                    <a:pt x="3345" y="327"/>
                  </a:lnTo>
                  <a:cubicBezTo>
                    <a:pt x="3345" y="327"/>
                    <a:pt x="3346" y="327"/>
                    <a:pt x="3346" y="326"/>
                  </a:cubicBezTo>
                  <a:cubicBezTo>
                    <a:pt x="3346" y="326"/>
                    <a:pt x="3346" y="315"/>
                    <a:pt x="3346" y="315"/>
                  </a:cubicBezTo>
                  <a:close/>
                  <a:moveTo>
                    <a:pt x="1920" y="329"/>
                  </a:moveTo>
                  <a:cubicBezTo>
                    <a:pt x="1921" y="334"/>
                    <a:pt x="1924" y="338"/>
                    <a:pt x="1929" y="338"/>
                  </a:cubicBezTo>
                  <a:cubicBezTo>
                    <a:pt x="1929" y="338"/>
                    <a:pt x="1925" y="334"/>
                    <a:pt x="1920" y="329"/>
                  </a:cubicBezTo>
                  <a:close/>
                  <a:moveTo>
                    <a:pt x="3394" y="326"/>
                  </a:moveTo>
                  <a:cubicBezTo>
                    <a:pt x="3405" y="326"/>
                    <a:pt x="3405" y="338"/>
                    <a:pt x="3405" y="338"/>
                  </a:cubicBezTo>
                  <a:lnTo>
                    <a:pt x="3417" y="338"/>
                  </a:lnTo>
                  <a:lnTo>
                    <a:pt x="3405" y="326"/>
                  </a:lnTo>
                  <a:close/>
                  <a:moveTo>
                    <a:pt x="1930" y="336"/>
                  </a:moveTo>
                  <a:cubicBezTo>
                    <a:pt x="1930" y="336"/>
                    <a:pt x="1929" y="337"/>
                    <a:pt x="1929" y="338"/>
                  </a:cubicBezTo>
                  <a:cubicBezTo>
                    <a:pt x="1929" y="338"/>
                    <a:pt x="1934" y="338"/>
                    <a:pt x="1937" y="341"/>
                  </a:cubicBezTo>
                  <a:lnTo>
                    <a:pt x="1937" y="341"/>
                  </a:lnTo>
                  <a:cubicBezTo>
                    <a:pt x="1934" y="338"/>
                    <a:pt x="1932" y="336"/>
                    <a:pt x="1930" y="336"/>
                  </a:cubicBezTo>
                  <a:close/>
                  <a:moveTo>
                    <a:pt x="1937" y="341"/>
                  </a:moveTo>
                  <a:cubicBezTo>
                    <a:pt x="1938" y="342"/>
                    <a:pt x="1939" y="343"/>
                    <a:pt x="1939" y="344"/>
                  </a:cubicBezTo>
                  <a:lnTo>
                    <a:pt x="1939" y="344"/>
                  </a:lnTo>
                  <a:cubicBezTo>
                    <a:pt x="1939" y="343"/>
                    <a:pt x="1938" y="342"/>
                    <a:pt x="1937" y="341"/>
                  </a:cubicBezTo>
                  <a:close/>
                  <a:moveTo>
                    <a:pt x="3345" y="327"/>
                  </a:moveTo>
                  <a:lnTo>
                    <a:pt x="3345" y="327"/>
                  </a:lnTo>
                  <a:cubicBezTo>
                    <a:pt x="3334" y="338"/>
                    <a:pt x="3334" y="339"/>
                    <a:pt x="3346" y="350"/>
                  </a:cubicBezTo>
                  <a:cubicBezTo>
                    <a:pt x="3352" y="345"/>
                    <a:pt x="3349" y="336"/>
                    <a:pt x="3345" y="327"/>
                  </a:cubicBezTo>
                  <a:close/>
                  <a:moveTo>
                    <a:pt x="3346" y="350"/>
                  </a:moveTo>
                  <a:cubicBezTo>
                    <a:pt x="3340" y="356"/>
                    <a:pt x="3337" y="359"/>
                    <a:pt x="3337" y="362"/>
                  </a:cubicBezTo>
                  <a:lnTo>
                    <a:pt x="3346" y="362"/>
                  </a:lnTo>
                  <a:lnTo>
                    <a:pt x="3346" y="350"/>
                  </a:lnTo>
                  <a:close/>
                  <a:moveTo>
                    <a:pt x="1956" y="415"/>
                  </a:moveTo>
                  <a:cubicBezTo>
                    <a:pt x="1951" y="418"/>
                    <a:pt x="1946" y="422"/>
                    <a:pt x="1953" y="422"/>
                  </a:cubicBezTo>
                  <a:cubicBezTo>
                    <a:pt x="1955" y="420"/>
                    <a:pt x="1956" y="417"/>
                    <a:pt x="1956" y="415"/>
                  </a:cubicBezTo>
                  <a:close/>
                  <a:moveTo>
                    <a:pt x="1503" y="178"/>
                  </a:moveTo>
                  <a:cubicBezTo>
                    <a:pt x="1500" y="178"/>
                    <a:pt x="1497" y="180"/>
                    <a:pt x="1489" y="184"/>
                  </a:cubicBezTo>
                  <a:cubicBezTo>
                    <a:pt x="1477" y="195"/>
                    <a:pt x="1489" y="195"/>
                    <a:pt x="1477" y="195"/>
                  </a:cubicBezTo>
                  <a:cubicBezTo>
                    <a:pt x="1473" y="199"/>
                    <a:pt x="1469" y="201"/>
                    <a:pt x="1465" y="201"/>
                  </a:cubicBezTo>
                  <a:cubicBezTo>
                    <a:pt x="1457" y="201"/>
                    <a:pt x="1449" y="195"/>
                    <a:pt x="1441" y="195"/>
                  </a:cubicBezTo>
                  <a:cubicBezTo>
                    <a:pt x="1429" y="195"/>
                    <a:pt x="1417" y="207"/>
                    <a:pt x="1405" y="207"/>
                  </a:cubicBezTo>
                  <a:cubicBezTo>
                    <a:pt x="1393" y="219"/>
                    <a:pt x="1393" y="219"/>
                    <a:pt x="1381" y="231"/>
                  </a:cubicBezTo>
                  <a:cubicBezTo>
                    <a:pt x="1381" y="231"/>
                    <a:pt x="1381" y="255"/>
                    <a:pt x="1370" y="255"/>
                  </a:cubicBezTo>
                  <a:cubicBezTo>
                    <a:pt x="1358" y="255"/>
                    <a:pt x="1369" y="243"/>
                    <a:pt x="1370" y="243"/>
                  </a:cubicBezTo>
                  <a:lnTo>
                    <a:pt x="1370" y="243"/>
                  </a:lnTo>
                  <a:cubicBezTo>
                    <a:pt x="1369" y="243"/>
                    <a:pt x="1346" y="255"/>
                    <a:pt x="1346" y="255"/>
                  </a:cubicBezTo>
                  <a:cubicBezTo>
                    <a:pt x="1346" y="255"/>
                    <a:pt x="1346" y="267"/>
                    <a:pt x="1346" y="267"/>
                  </a:cubicBezTo>
                  <a:cubicBezTo>
                    <a:pt x="1346" y="268"/>
                    <a:pt x="1346" y="269"/>
                    <a:pt x="1345" y="270"/>
                  </a:cubicBezTo>
                  <a:lnTo>
                    <a:pt x="1345" y="270"/>
                  </a:lnTo>
                  <a:cubicBezTo>
                    <a:pt x="1346" y="266"/>
                    <a:pt x="1346" y="262"/>
                    <a:pt x="1346" y="255"/>
                  </a:cubicBezTo>
                  <a:lnTo>
                    <a:pt x="1346" y="255"/>
                  </a:lnTo>
                  <a:lnTo>
                    <a:pt x="1334" y="279"/>
                  </a:lnTo>
                  <a:cubicBezTo>
                    <a:pt x="1336" y="279"/>
                    <a:pt x="1338" y="279"/>
                    <a:pt x="1340" y="279"/>
                  </a:cubicBezTo>
                  <a:lnTo>
                    <a:pt x="1340" y="279"/>
                  </a:lnTo>
                  <a:cubicBezTo>
                    <a:pt x="1337" y="282"/>
                    <a:pt x="1334" y="285"/>
                    <a:pt x="1334" y="291"/>
                  </a:cubicBezTo>
                  <a:cubicBezTo>
                    <a:pt x="1310" y="303"/>
                    <a:pt x="1298" y="291"/>
                    <a:pt x="1286" y="315"/>
                  </a:cubicBezTo>
                  <a:cubicBezTo>
                    <a:pt x="1286" y="326"/>
                    <a:pt x="1286" y="338"/>
                    <a:pt x="1274" y="338"/>
                  </a:cubicBezTo>
                  <a:lnTo>
                    <a:pt x="1274" y="362"/>
                  </a:lnTo>
                  <a:cubicBezTo>
                    <a:pt x="1274" y="365"/>
                    <a:pt x="1274" y="366"/>
                    <a:pt x="1273" y="366"/>
                  </a:cubicBezTo>
                  <a:cubicBezTo>
                    <a:pt x="1271" y="366"/>
                    <a:pt x="1266" y="359"/>
                    <a:pt x="1264" y="359"/>
                  </a:cubicBezTo>
                  <a:cubicBezTo>
                    <a:pt x="1263" y="359"/>
                    <a:pt x="1262" y="360"/>
                    <a:pt x="1262" y="362"/>
                  </a:cubicBezTo>
                  <a:cubicBezTo>
                    <a:pt x="1262" y="374"/>
                    <a:pt x="1262" y="386"/>
                    <a:pt x="1262" y="398"/>
                  </a:cubicBezTo>
                  <a:cubicBezTo>
                    <a:pt x="1262" y="392"/>
                    <a:pt x="1262" y="390"/>
                    <a:pt x="1260" y="390"/>
                  </a:cubicBezTo>
                  <a:cubicBezTo>
                    <a:pt x="1256" y="390"/>
                    <a:pt x="1247" y="410"/>
                    <a:pt x="1239" y="410"/>
                  </a:cubicBezTo>
                  <a:cubicBezTo>
                    <a:pt x="1239" y="416"/>
                    <a:pt x="1236" y="416"/>
                    <a:pt x="1233" y="416"/>
                  </a:cubicBezTo>
                  <a:cubicBezTo>
                    <a:pt x="1230" y="416"/>
                    <a:pt x="1227" y="416"/>
                    <a:pt x="1227" y="422"/>
                  </a:cubicBezTo>
                  <a:cubicBezTo>
                    <a:pt x="1218" y="430"/>
                    <a:pt x="1234" y="439"/>
                    <a:pt x="1243" y="439"/>
                  </a:cubicBezTo>
                  <a:cubicBezTo>
                    <a:pt x="1247" y="439"/>
                    <a:pt x="1250" y="437"/>
                    <a:pt x="1250" y="434"/>
                  </a:cubicBezTo>
                  <a:lnTo>
                    <a:pt x="1250" y="445"/>
                  </a:lnTo>
                  <a:cubicBezTo>
                    <a:pt x="1250" y="443"/>
                    <a:pt x="1250" y="442"/>
                    <a:pt x="1251" y="442"/>
                  </a:cubicBezTo>
                  <a:cubicBezTo>
                    <a:pt x="1251" y="442"/>
                    <a:pt x="1252" y="449"/>
                    <a:pt x="1256" y="449"/>
                  </a:cubicBezTo>
                  <a:cubicBezTo>
                    <a:pt x="1258" y="449"/>
                    <a:pt x="1260" y="448"/>
                    <a:pt x="1262" y="445"/>
                  </a:cubicBezTo>
                  <a:lnTo>
                    <a:pt x="1274" y="445"/>
                  </a:lnTo>
                  <a:cubicBezTo>
                    <a:pt x="1274" y="434"/>
                    <a:pt x="1274" y="422"/>
                    <a:pt x="1286" y="410"/>
                  </a:cubicBezTo>
                  <a:cubicBezTo>
                    <a:pt x="1286" y="410"/>
                    <a:pt x="1286" y="398"/>
                    <a:pt x="1286" y="386"/>
                  </a:cubicBezTo>
                  <a:cubicBezTo>
                    <a:pt x="1286" y="374"/>
                    <a:pt x="1298" y="374"/>
                    <a:pt x="1286" y="362"/>
                  </a:cubicBezTo>
                  <a:lnTo>
                    <a:pt x="1286" y="362"/>
                  </a:lnTo>
                  <a:cubicBezTo>
                    <a:pt x="1288" y="364"/>
                    <a:pt x="1290" y="365"/>
                    <a:pt x="1291" y="365"/>
                  </a:cubicBezTo>
                  <a:cubicBezTo>
                    <a:pt x="1301" y="365"/>
                    <a:pt x="1312" y="338"/>
                    <a:pt x="1322" y="338"/>
                  </a:cubicBezTo>
                  <a:cubicBezTo>
                    <a:pt x="1334" y="326"/>
                    <a:pt x="1334" y="326"/>
                    <a:pt x="1346" y="326"/>
                  </a:cubicBezTo>
                  <a:lnTo>
                    <a:pt x="1358" y="326"/>
                  </a:lnTo>
                  <a:lnTo>
                    <a:pt x="1358" y="315"/>
                  </a:lnTo>
                  <a:cubicBezTo>
                    <a:pt x="1358" y="309"/>
                    <a:pt x="1361" y="309"/>
                    <a:pt x="1365" y="309"/>
                  </a:cubicBezTo>
                  <a:cubicBezTo>
                    <a:pt x="1370" y="309"/>
                    <a:pt x="1375" y="309"/>
                    <a:pt x="1381" y="303"/>
                  </a:cubicBezTo>
                  <a:cubicBezTo>
                    <a:pt x="1381" y="291"/>
                    <a:pt x="1381" y="279"/>
                    <a:pt x="1393" y="279"/>
                  </a:cubicBezTo>
                  <a:lnTo>
                    <a:pt x="1405" y="279"/>
                  </a:lnTo>
                  <a:cubicBezTo>
                    <a:pt x="1417" y="279"/>
                    <a:pt x="1429" y="279"/>
                    <a:pt x="1441" y="267"/>
                  </a:cubicBezTo>
                  <a:cubicBezTo>
                    <a:pt x="1441" y="255"/>
                    <a:pt x="1453" y="243"/>
                    <a:pt x="1465" y="243"/>
                  </a:cubicBezTo>
                  <a:cubicBezTo>
                    <a:pt x="1465" y="243"/>
                    <a:pt x="1475" y="248"/>
                    <a:pt x="1482" y="248"/>
                  </a:cubicBezTo>
                  <a:cubicBezTo>
                    <a:pt x="1486" y="248"/>
                    <a:pt x="1489" y="247"/>
                    <a:pt x="1489" y="243"/>
                  </a:cubicBezTo>
                  <a:cubicBezTo>
                    <a:pt x="1489" y="231"/>
                    <a:pt x="1465" y="219"/>
                    <a:pt x="1489" y="219"/>
                  </a:cubicBezTo>
                  <a:cubicBezTo>
                    <a:pt x="1490" y="218"/>
                    <a:pt x="1492" y="217"/>
                    <a:pt x="1492" y="217"/>
                  </a:cubicBezTo>
                  <a:cubicBezTo>
                    <a:pt x="1497" y="217"/>
                    <a:pt x="1494" y="234"/>
                    <a:pt x="1504" y="234"/>
                  </a:cubicBezTo>
                  <a:cubicBezTo>
                    <a:pt x="1506" y="234"/>
                    <a:pt x="1509" y="233"/>
                    <a:pt x="1512" y="231"/>
                  </a:cubicBezTo>
                  <a:cubicBezTo>
                    <a:pt x="1536" y="231"/>
                    <a:pt x="1512" y="231"/>
                    <a:pt x="1512" y="219"/>
                  </a:cubicBezTo>
                  <a:cubicBezTo>
                    <a:pt x="1520" y="219"/>
                    <a:pt x="1528" y="214"/>
                    <a:pt x="1536" y="214"/>
                  </a:cubicBezTo>
                  <a:cubicBezTo>
                    <a:pt x="1540" y="214"/>
                    <a:pt x="1544" y="215"/>
                    <a:pt x="1548" y="219"/>
                  </a:cubicBezTo>
                  <a:lnTo>
                    <a:pt x="1667" y="219"/>
                  </a:lnTo>
                  <a:cubicBezTo>
                    <a:pt x="1671" y="223"/>
                    <a:pt x="1675" y="225"/>
                    <a:pt x="1679" y="225"/>
                  </a:cubicBezTo>
                  <a:cubicBezTo>
                    <a:pt x="1687" y="225"/>
                    <a:pt x="1695" y="219"/>
                    <a:pt x="1703" y="219"/>
                  </a:cubicBezTo>
                  <a:lnTo>
                    <a:pt x="1715" y="219"/>
                  </a:lnTo>
                  <a:cubicBezTo>
                    <a:pt x="1715" y="219"/>
                    <a:pt x="1726" y="213"/>
                    <a:pt x="1733" y="210"/>
                  </a:cubicBezTo>
                  <a:lnTo>
                    <a:pt x="1733" y="210"/>
                  </a:lnTo>
                  <a:cubicBezTo>
                    <a:pt x="1733" y="213"/>
                    <a:pt x="1739" y="219"/>
                    <a:pt x="1739" y="219"/>
                  </a:cubicBezTo>
                  <a:cubicBezTo>
                    <a:pt x="1739" y="219"/>
                    <a:pt x="1751" y="231"/>
                    <a:pt x="1751" y="231"/>
                  </a:cubicBezTo>
                  <a:cubicBezTo>
                    <a:pt x="1762" y="231"/>
                    <a:pt x="1798" y="231"/>
                    <a:pt x="1786" y="243"/>
                  </a:cubicBezTo>
                  <a:cubicBezTo>
                    <a:pt x="1774" y="255"/>
                    <a:pt x="1810" y="255"/>
                    <a:pt x="1810" y="255"/>
                  </a:cubicBezTo>
                  <a:cubicBezTo>
                    <a:pt x="1822" y="267"/>
                    <a:pt x="1810" y="291"/>
                    <a:pt x="1822" y="291"/>
                  </a:cubicBezTo>
                  <a:cubicBezTo>
                    <a:pt x="1834" y="291"/>
                    <a:pt x="1822" y="255"/>
                    <a:pt x="1822" y="243"/>
                  </a:cubicBezTo>
                  <a:cubicBezTo>
                    <a:pt x="1822" y="231"/>
                    <a:pt x="1819" y="225"/>
                    <a:pt x="1816" y="222"/>
                  </a:cubicBezTo>
                  <a:lnTo>
                    <a:pt x="1816" y="222"/>
                  </a:lnTo>
                  <a:cubicBezTo>
                    <a:pt x="1819" y="224"/>
                    <a:pt x="1821" y="225"/>
                    <a:pt x="1822" y="225"/>
                  </a:cubicBezTo>
                  <a:cubicBezTo>
                    <a:pt x="1823" y="225"/>
                    <a:pt x="1821" y="223"/>
                    <a:pt x="1823" y="221"/>
                  </a:cubicBezTo>
                  <a:lnTo>
                    <a:pt x="1823" y="221"/>
                  </a:lnTo>
                  <a:cubicBezTo>
                    <a:pt x="1838" y="237"/>
                    <a:pt x="1858" y="260"/>
                    <a:pt x="1858" y="267"/>
                  </a:cubicBezTo>
                  <a:lnTo>
                    <a:pt x="1870" y="279"/>
                  </a:lnTo>
                  <a:cubicBezTo>
                    <a:pt x="1870" y="279"/>
                    <a:pt x="1893" y="291"/>
                    <a:pt x="1881" y="303"/>
                  </a:cubicBezTo>
                  <a:cubicBezTo>
                    <a:pt x="1881" y="303"/>
                    <a:pt x="1895" y="310"/>
                    <a:pt x="1897" y="313"/>
                  </a:cubicBezTo>
                  <a:lnTo>
                    <a:pt x="1897" y="313"/>
                  </a:lnTo>
                  <a:cubicBezTo>
                    <a:pt x="1899" y="311"/>
                    <a:pt x="1901" y="310"/>
                    <a:pt x="1904" y="308"/>
                  </a:cubicBezTo>
                  <a:lnTo>
                    <a:pt x="1904" y="308"/>
                  </a:lnTo>
                  <a:cubicBezTo>
                    <a:pt x="1905" y="310"/>
                    <a:pt x="1905" y="312"/>
                    <a:pt x="1905" y="315"/>
                  </a:cubicBezTo>
                  <a:cubicBezTo>
                    <a:pt x="1910" y="320"/>
                    <a:pt x="1916" y="325"/>
                    <a:pt x="1920" y="329"/>
                  </a:cubicBezTo>
                  <a:lnTo>
                    <a:pt x="1920" y="329"/>
                  </a:lnTo>
                  <a:cubicBezTo>
                    <a:pt x="1917" y="321"/>
                    <a:pt x="1917" y="310"/>
                    <a:pt x="1917" y="303"/>
                  </a:cubicBezTo>
                  <a:cubicBezTo>
                    <a:pt x="1913" y="303"/>
                    <a:pt x="1908" y="305"/>
                    <a:pt x="1904" y="308"/>
                  </a:cubicBezTo>
                  <a:lnTo>
                    <a:pt x="1904" y="308"/>
                  </a:lnTo>
                  <a:cubicBezTo>
                    <a:pt x="1900" y="302"/>
                    <a:pt x="1893" y="300"/>
                    <a:pt x="1893" y="291"/>
                  </a:cubicBezTo>
                  <a:lnTo>
                    <a:pt x="1881" y="279"/>
                  </a:lnTo>
                  <a:lnTo>
                    <a:pt x="1870" y="267"/>
                  </a:lnTo>
                  <a:cubicBezTo>
                    <a:pt x="1870" y="267"/>
                    <a:pt x="1846" y="255"/>
                    <a:pt x="1846" y="243"/>
                  </a:cubicBezTo>
                  <a:cubicBezTo>
                    <a:pt x="1858" y="243"/>
                    <a:pt x="1846" y="231"/>
                    <a:pt x="1834" y="219"/>
                  </a:cubicBezTo>
                  <a:cubicBezTo>
                    <a:pt x="1827" y="219"/>
                    <a:pt x="1824" y="220"/>
                    <a:pt x="1823" y="221"/>
                  </a:cubicBezTo>
                  <a:lnTo>
                    <a:pt x="1823" y="221"/>
                  </a:lnTo>
                  <a:cubicBezTo>
                    <a:pt x="1818" y="216"/>
                    <a:pt x="1814" y="211"/>
                    <a:pt x="1811" y="208"/>
                  </a:cubicBezTo>
                  <a:lnTo>
                    <a:pt x="1811" y="208"/>
                  </a:lnTo>
                  <a:cubicBezTo>
                    <a:pt x="1808" y="210"/>
                    <a:pt x="1803" y="213"/>
                    <a:pt x="1810" y="219"/>
                  </a:cubicBezTo>
                  <a:lnTo>
                    <a:pt x="1798" y="219"/>
                  </a:lnTo>
                  <a:cubicBezTo>
                    <a:pt x="1786" y="207"/>
                    <a:pt x="1774" y="195"/>
                    <a:pt x="1762" y="195"/>
                  </a:cubicBezTo>
                  <a:lnTo>
                    <a:pt x="1739" y="195"/>
                  </a:lnTo>
                  <a:cubicBezTo>
                    <a:pt x="1739" y="195"/>
                    <a:pt x="1701" y="195"/>
                    <a:pt x="1701" y="187"/>
                  </a:cubicBezTo>
                  <a:lnTo>
                    <a:pt x="1701" y="187"/>
                  </a:lnTo>
                  <a:cubicBezTo>
                    <a:pt x="1699" y="188"/>
                    <a:pt x="1697" y="189"/>
                    <a:pt x="1693" y="189"/>
                  </a:cubicBezTo>
                  <a:cubicBezTo>
                    <a:pt x="1682" y="189"/>
                    <a:pt x="1663" y="184"/>
                    <a:pt x="1655" y="184"/>
                  </a:cubicBezTo>
                  <a:cubicBezTo>
                    <a:pt x="1643" y="184"/>
                    <a:pt x="1655" y="195"/>
                    <a:pt x="1643" y="195"/>
                  </a:cubicBezTo>
                  <a:cubicBezTo>
                    <a:pt x="1631" y="195"/>
                    <a:pt x="1631" y="184"/>
                    <a:pt x="1631" y="184"/>
                  </a:cubicBezTo>
                  <a:lnTo>
                    <a:pt x="1512" y="184"/>
                  </a:lnTo>
                  <a:cubicBezTo>
                    <a:pt x="1504" y="184"/>
                    <a:pt x="1507" y="178"/>
                    <a:pt x="1503" y="178"/>
                  </a:cubicBezTo>
                  <a:close/>
                  <a:moveTo>
                    <a:pt x="2501" y="481"/>
                  </a:moveTo>
                  <a:cubicBezTo>
                    <a:pt x="2501" y="481"/>
                    <a:pt x="2501" y="481"/>
                    <a:pt x="2501" y="481"/>
                  </a:cubicBezTo>
                  <a:cubicBezTo>
                    <a:pt x="2501" y="481"/>
                    <a:pt x="2501" y="481"/>
                    <a:pt x="2501" y="481"/>
                  </a:cubicBezTo>
                  <a:close/>
                  <a:moveTo>
                    <a:pt x="2501" y="481"/>
                  </a:moveTo>
                  <a:cubicBezTo>
                    <a:pt x="2501" y="493"/>
                    <a:pt x="2489" y="493"/>
                    <a:pt x="2489" y="493"/>
                  </a:cubicBezTo>
                  <a:lnTo>
                    <a:pt x="2501" y="493"/>
                  </a:lnTo>
                  <a:cubicBezTo>
                    <a:pt x="2501" y="493"/>
                    <a:pt x="2501" y="481"/>
                    <a:pt x="2501" y="481"/>
                  </a:cubicBezTo>
                  <a:close/>
                  <a:moveTo>
                    <a:pt x="2194" y="508"/>
                  </a:moveTo>
                  <a:cubicBezTo>
                    <a:pt x="2195" y="512"/>
                    <a:pt x="2198" y="517"/>
                    <a:pt x="2203" y="517"/>
                  </a:cubicBezTo>
                  <a:cubicBezTo>
                    <a:pt x="2200" y="514"/>
                    <a:pt x="2197" y="511"/>
                    <a:pt x="2194" y="508"/>
                  </a:cubicBezTo>
                  <a:close/>
                  <a:moveTo>
                    <a:pt x="2453" y="505"/>
                  </a:moveTo>
                  <a:cubicBezTo>
                    <a:pt x="2453" y="505"/>
                    <a:pt x="2441" y="517"/>
                    <a:pt x="2453" y="517"/>
                  </a:cubicBezTo>
                  <a:lnTo>
                    <a:pt x="2453" y="505"/>
                  </a:lnTo>
                  <a:close/>
                  <a:moveTo>
                    <a:pt x="2203" y="517"/>
                  </a:moveTo>
                  <a:cubicBezTo>
                    <a:pt x="2203" y="521"/>
                    <a:pt x="2204" y="522"/>
                    <a:pt x="2206" y="522"/>
                  </a:cubicBezTo>
                  <a:cubicBezTo>
                    <a:pt x="2208" y="522"/>
                    <a:pt x="2211" y="517"/>
                    <a:pt x="2203" y="517"/>
                  </a:cubicBezTo>
                  <a:close/>
                  <a:moveTo>
                    <a:pt x="2679" y="76"/>
                  </a:moveTo>
                  <a:cubicBezTo>
                    <a:pt x="2679" y="88"/>
                    <a:pt x="2667" y="88"/>
                    <a:pt x="2667" y="100"/>
                  </a:cubicBezTo>
                  <a:lnTo>
                    <a:pt x="2667" y="112"/>
                  </a:lnTo>
                  <a:cubicBezTo>
                    <a:pt x="2667" y="116"/>
                    <a:pt x="2665" y="117"/>
                    <a:pt x="2661" y="117"/>
                  </a:cubicBezTo>
                  <a:cubicBezTo>
                    <a:pt x="2653" y="117"/>
                    <a:pt x="2640" y="112"/>
                    <a:pt x="2632" y="112"/>
                  </a:cubicBezTo>
                  <a:cubicBezTo>
                    <a:pt x="2632" y="124"/>
                    <a:pt x="2632" y="136"/>
                    <a:pt x="2632" y="148"/>
                  </a:cubicBezTo>
                  <a:cubicBezTo>
                    <a:pt x="2632" y="148"/>
                    <a:pt x="2632" y="136"/>
                    <a:pt x="2620" y="136"/>
                  </a:cubicBezTo>
                  <a:cubicBezTo>
                    <a:pt x="2608" y="136"/>
                    <a:pt x="2596" y="136"/>
                    <a:pt x="2584" y="148"/>
                  </a:cubicBezTo>
                  <a:cubicBezTo>
                    <a:pt x="2584" y="148"/>
                    <a:pt x="2596" y="148"/>
                    <a:pt x="2596" y="160"/>
                  </a:cubicBezTo>
                  <a:cubicBezTo>
                    <a:pt x="2596" y="172"/>
                    <a:pt x="2596" y="172"/>
                    <a:pt x="2584" y="184"/>
                  </a:cubicBezTo>
                  <a:cubicBezTo>
                    <a:pt x="2584" y="184"/>
                    <a:pt x="2572" y="184"/>
                    <a:pt x="2560" y="195"/>
                  </a:cubicBezTo>
                  <a:cubicBezTo>
                    <a:pt x="2560" y="207"/>
                    <a:pt x="2560" y="207"/>
                    <a:pt x="2560" y="219"/>
                  </a:cubicBezTo>
                  <a:cubicBezTo>
                    <a:pt x="2560" y="225"/>
                    <a:pt x="2557" y="225"/>
                    <a:pt x="2554" y="225"/>
                  </a:cubicBezTo>
                  <a:cubicBezTo>
                    <a:pt x="2551" y="225"/>
                    <a:pt x="2548" y="225"/>
                    <a:pt x="2548" y="231"/>
                  </a:cubicBezTo>
                  <a:cubicBezTo>
                    <a:pt x="2548" y="243"/>
                    <a:pt x="2560" y="243"/>
                    <a:pt x="2560" y="255"/>
                  </a:cubicBezTo>
                  <a:lnTo>
                    <a:pt x="2560" y="291"/>
                  </a:lnTo>
                  <a:cubicBezTo>
                    <a:pt x="2560" y="291"/>
                    <a:pt x="2548" y="291"/>
                    <a:pt x="2548" y="303"/>
                  </a:cubicBezTo>
                  <a:cubicBezTo>
                    <a:pt x="2548" y="315"/>
                    <a:pt x="2548" y="315"/>
                    <a:pt x="2548" y="315"/>
                  </a:cubicBezTo>
                  <a:cubicBezTo>
                    <a:pt x="2536" y="326"/>
                    <a:pt x="2536" y="326"/>
                    <a:pt x="2524" y="326"/>
                  </a:cubicBezTo>
                  <a:cubicBezTo>
                    <a:pt x="2513" y="326"/>
                    <a:pt x="2524" y="350"/>
                    <a:pt x="2513" y="362"/>
                  </a:cubicBezTo>
                  <a:lnTo>
                    <a:pt x="2489" y="362"/>
                  </a:lnTo>
                  <a:cubicBezTo>
                    <a:pt x="2477" y="374"/>
                    <a:pt x="2489" y="386"/>
                    <a:pt x="2489" y="386"/>
                  </a:cubicBezTo>
                  <a:cubicBezTo>
                    <a:pt x="2489" y="389"/>
                    <a:pt x="2488" y="391"/>
                    <a:pt x="2486" y="391"/>
                  </a:cubicBezTo>
                  <a:cubicBezTo>
                    <a:pt x="2482" y="391"/>
                    <a:pt x="2473" y="382"/>
                    <a:pt x="2465" y="374"/>
                  </a:cubicBezTo>
                  <a:cubicBezTo>
                    <a:pt x="2465" y="386"/>
                    <a:pt x="2465" y="398"/>
                    <a:pt x="2465" y="410"/>
                  </a:cubicBezTo>
                  <a:cubicBezTo>
                    <a:pt x="2465" y="414"/>
                    <a:pt x="2465" y="415"/>
                    <a:pt x="2464" y="415"/>
                  </a:cubicBezTo>
                  <a:cubicBezTo>
                    <a:pt x="2464" y="415"/>
                    <a:pt x="2461" y="410"/>
                    <a:pt x="2453" y="410"/>
                  </a:cubicBezTo>
                  <a:cubicBezTo>
                    <a:pt x="2453" y="407"/>
                    <a:pt x="2452" y="407"/>
                    <a:pt x="2451" y="407"/>
                  </a:cubicBezTo>
                  <a:cubicBezTo>
                    <a:pt x="2445" y="407"/>
                    <a:pt x="2431" y="424"/>
                    <a:pt x="2441" y="434"/>
                  </a:cubicBezTo>
                  <a:lnTo>
                    <a:pt x="2417" y="434"/>
                  </a:lnTo>
                  <a:cubicBezTo>
                    <a:pt x="2417" y="434"/>
                    <a:pt x="2417" y="445"/>
                    <a:pt x="2405" y="445"/>
                  </a:cubicBezTo>
                  <a:cubicBezTo>
                    <a:pt x="2393" y="457"/>
                    <a:pt x="2393" y="469"/>
                    <a:pt x="2382" y="469"/>
                  </a:cubicBezTo>
                  <a:cubicBezTo>
                    <a:pt x="2382" y="469"/>
                    <a:pt x="2371" y="464"/>
                    <a:pt x="2364" y="464"/>
                  </a:cubicBezTo>
                  <a:cubicBezTo>
                    <a:pt x="2360" y="464"/>
                    <a:pt x="2358" y="465"/>
                    <a:pt x="2358" y="469"/>
                  </a:cubicBezTo>
                  <a:cubicBezTo>
                    <a:pt x="2358" y="481"/>
                    <a:pt x="2370" y="493"/>
                    <a:pt x="2358" y="493"/>
                  </a:cubicBezTo>
                  <a:lnTo>
                    <a:pt x="2334" y="493"/>
                  </a:lnTo>
                  <a:lnTo>
                    <a:pt x="2334" y="481"/>
                  </a:lnTo>
                  <a:lnTo>
                    <a:pt x="2322" y="481"/>
                  </a:lnTo>
                  <a:cubicBezTo>
                    <a:pt x="2310" y="481"/>
                    <a:pt x="2322" y="481"/>
                    <a:pt x="2322" y="469"/>
                  </a:cubicBezTo>
                  <a:cubicBezTo>
                    <a:pt x="2322" y="465"/>
                    <a:pt x="2321" y="464"/>
                    <a:pt x="2319" y="464"/>
                  </a:cubicBezTo>
                  <a:cubicBezTo>
                    <a:pt x="2315" y="464"/>
                    <a:pt x="2310" y="469"/>
                    <a:pt x="2310" y="469"/>
                  </a:cubicBezTo>
                  <a:lnTo>
                    <a:pt x="2286" y="469"/>
                  </a:lnTo>
                  <a:cubicBezTo>
                    <a:pt x="2286" y="469"/>
                    <a:pt x="2276" y="464"/>
                    <a:pt x="2269" y="464"/>
                  </a:cubicBezTo>
                  <a:cubicBezTo>
                    <a:pt x="2265" y="464"/>
                    <a:pt x="2262" y="465"/>
                    <a:pt x="2262" y="469"/>
                  </a:cubicBezTo>
                  <a:cubicBezTo>
                    <a:pt x="2262" y="475"/>
                    <a:pt x="2257" y="475"/>
                    <a:pt x="2251" y="475"/>
                  </a:cubicBezTo>
                  <a:cubicBezTo>
                    <a:pt x="2245" y="475"/>
                    <a:pt x="2239" y="475"/>
                    <a:pt x="2239" y="481"/>
                  </a:cubicBezTo>
                  <a:cubicBezTo>
                    <a:pt x="2239" y="481"/>
                    <a:pt x="2212" y="461"/>
                    <a:pt x="2193" y="461"/>
                  </a:cubicBezTo>
                  <a:cubicBezTo>
                    <a:pt x="2187" y="461"/>
                    <a:pt x="2182" y="463"/>
                    <a:pt x="2179" y="469"/>
                  </a:cubicBezTo>
                  <a:cubicBezTo>
                    <a:pt x="2183" y="455"/>
                    <a:pt x="2182" y="451"/>
                    <a:pt x="2179" y="451"/>
                  </a:cubicBezTo>
                  <a:cubicBezTo>
                    <a:pt x="2173" y="451"/>
                    <a:pt x="2157" y="471"/>
                    <a:pt x="2147" y="471"/>
                  </a:cubicBezTo>
                  <a:cubicBezTo>
                    <a:pt x="2146" y="471"/>
                    <a:pt x="2145" y="470"/>
                    <a:pt x="2143" y="469"/>
                  </a:cubicBezTo>
                  <a:cubicBezTo>
                    <a:pt x="2143" y="457"/>
                    <a:pt x="2143" y="445"/>
                    <a:pt x="2132" y="445"/>
                  </a:cubicBezTo>
                  <a:lnTo>
                    <a:pt x="2096" y="469"/>
                  </a:lnTo>
                  <a:cubicBezTo>
                    <a:pt x="2096" y="457"/>
                    <a:pt x="2108" y="445"/>
                    <a:pt x="2096" y="445"/>
                  </a:cubicBezTo>
                  <a:cubicBezTo>
                    <a:pt x="2080" y="445"/>
                    <a:pt x="2085" y="451"/>
                    <a:pt x="2083" y="451"/>
                  </a:cubicBezTo>
                  <a:cubicBezTo>
                    <a:pt x="2083" y="451"/>
                    <a:pt x="2080" y="449"/>
                    <a:pt x="2072" y="445"/>
                  </a:cubicBezTo>
                  <a:cubicBezTo>
                    <a:pt x="2060" y="434"/>
                    <a:pt x="2084" y="434"/>
                    <a:pt x="2072" y="422"/>
                  </a:cubicBezTo>
                  <a:cubicBezTo>
                    <a:pt x="2064" y="422"/>
                    <a:pt x="2061" y="416"/>
                    <a:pt x="2057" y="416"/>
                  </a:cubicBezTo>
                  <a:cubicBezTo>
                    <a:pt x="2055" y="416"/>
                    <a:pt x="2052" y="418"/>
                    <a:pt x="2048" y="422"/>
                  </a:cubicBezTo>
                  <a:cubicBezTo>
                    <a:pt x="2048" y="426"/>
                    <a:pt x="2046" y="427"/>
                    <a:pt x="2042" y="427"/>
                  </a:cubicBezTo>
                  <a:cubicBezTo>
                    <a:pt x="2035" y="427"/>
                    <a:pt x="2024" y="422"/>
                    <a:pt x="2024" y="422"/>
                  </a:cubicBezTo>
                  <a:cubicBezTo>
                    <a:pt x="2024" y="422"/>
                    <a:pt x="2001" y="410"/>
                    <a:pt x="2001" y="398"/>
                  </a:cubicBezTo>
                  <a:cubicBezTo>
                    <a:pt x="2001" y="386"/>
                    <a:pt x="2001" y="374"/>
                    <a:pt x="1989" y="374"/>
                  </a:cubicBezTo>
                  <a:lnTo>
                    <a:pt x="1965" y="374"/>
                  </a:lnTo>
                  <a:cubicBezTo>
                    <a:pt x="1965" y="374"/>
                    <a:pt x="1953" y="362"/>
                    <a:pt x="1953" y="362"/>
                  </a:cubicBezTo>
                  <a:cubicBezTo>
                    <a:pt x="1953" y="362"/>
                    <a:pt x="1946" y="352"/>
                    <a:pt x="1939" y="344"/>
                  </a:cubicBezTo>
                  <a:lnTo>
                    <a:pt x="1939" y="344"/>
                  </a:lnTo>
                  <a:cubicBezTo>
                    <a:pt x="1940" y="346"/>
                    <a:pt x="1941" y="348"/>
                    <a:pt x="1941" y="350"/>
                  </a:cubicBezTo>
                  <a:cubicBezTo>
                    <a:pt x="1941" y="362"/>
                    <a:pt x="1953" y="374"/>
                    <a:pt x="1941" y="374"/>
                  </a:cubicBezTo>
                  <a:cubicBezTo>
                    <a:pt x="1931" y="374"/>
                    <a:pt x="1922" y="359"/>
                    <a:pt x="1912" y="359"/>
                  </a:cubicBezTo>
                  <a:cubicBezTo>
                    <a:pt x="1910" y="359"/>
                    <a:pt x="1908" y="360"/>
                    <a:pt x="1905" y="362"/>
                  </a:cubicBezTo>
                  <a:cubicBezTo>
                    <a:pt x="1905" y="374"/>
                    <a:pt x="1905" y="374"/>
                    <a:pt x="1929" y="374"/>
                  </a:cubicBezTo>
                  <a:cubicBezTo>
                    <a:pt x="1939" y="374"/>
                    <a:pt x="1958" y="400"/>
                    <a:pt x="1956" y="415"/>
                  </a:cubicBezTo>
                  <a:lnTo>
                    <a:pt x="1956" y="415"/>
                  </a:lnTo>
                  <a:cubicBezTo>
                    <a:pt x="1960" y="412"/>
                    <a:pt x="1965" y="410"/>
                    <a:pt x="1965" y="410"/>
                  </a:cubicBezTo>
                  <a:cubicBezTo>
                    <a:pt x="1965" y="410"/>
                    <a:pt x="1977" y="422"/>
                    <a:pt x="1989" y="422"/>
                  </a:cubicBezTo>
                  <a:cubicBezTo>
                    <a:pt x="1989" y="421"/>
                    <a:pt x="1989" y="420"/>
                    <a:pt x="1989" y="420"/>
                  </a:cubicBezTo>
                  <a:cubicBezTo>
                    <a:pt x="1995" y="420"/>
                    <a:pt x="2025" y="469"/>
                    <a:pt x="2036" y="469"/>
                  </a:cubicBezTo>
                  <a:cubicBezTo>
                    <a:pt x="2052" y="477"/>
                    <a:pt x="2067" y="485"/>
                    <a:pt x="2083" y="486"/>
                  </a:cubicBezTo>
                  <a:lnTo>
                    <a:pt x="2083" y="486"/>
                  </a:lnTo>
                  <a:cubicBezTo>
                    <a:pt x="2081" y="488"/>
                    <a:pt x="2081" y="490"/>
                    <a:pt x="2084" y="493"/>
                  </a:cubicBezTo>
                  <a:lnTo>
                    <a:pt x="2096" y="493"/>
                  </a:lnTo>
                  <a:cubicBezTo>
                    <a:pt x="2096" y="493"/>
                    <a:pt x="2096" y="504"/>
                    <a:pt x="2099" y="504"/>
                  </a:cubicBezTo>
                  <a:cubicBezTo>
                    <a:pt x="2101" y="504"/>
                    <a:pt x="2104" y="501"/>
                    <a:pt x="2108" y="493"/>
                  </a:cubicBezTo>
                  <a:cubicBezTo>
                    <a:pt x="2108" y="487"/>
                    <a:pt x="2108" y="484"/>
                    <a:pt x="2109" y="484"/>
                  </a:cubicBezTo>
                  <a:cubicBezTo>
                    <a:pt x="2111" y="484"/>
                    <a:pt x="2114" y="487"/>
                    <a:pt x="2120" y="493"/>
                  </a:cubicBezTo>
                  <a:lnTo>
                    <a:pt x="2132" y="493"/>
                  </a:lnTo>
                  <a:lnTo>
                    <a:pt x="2155" y="505"/>
                  </a:lnTo>
                  <a:cubicBezTo>
                    <a:pt x="2179" y="505"/>
                    <a:pt x="2179" y="493"/>
                    <a:pt x="2167" y="481"/>
                  </a:cubicBezTo>
                  <a:lnTo>
                    <a:pt x="2167" y="481"/>
                  </a:lnTo>
                  <a:cubicBezTo>
                    <a:pt x="2168" y="482"/>
                    <a:pt x="2182" y="496"/>
                    <a:pt x="2194" y="508"/>
                  </a:cubicBezTo>
                  <a:lnTo>
                    <a:pt x="2194" y="508"/>
                  </a:lnTo>
                  <a:cubicBezTo>
                    <a:pt x="2194" y="505"/>
                    <a:pt x="2195" y="502"/>
                    <a:pt x="2197" y="502"/>
                  </a:cubicBezTo>
                  <a:cubicBezTo>
                    <a:pt x="2199" y="502"/>
                    <a:pt x="2201" y="503"/>
                    <a:pt x="2203" y="505"/>
                  </a:cubicBezTo>
                  <a:cubicBezTo>
                    <a:pt x="2215" y="505"/>
                    <a:pt x="2215" y="517"/>
                    <a:pt x="2227" y="517"/>
                  </a:cubicBezTo>
                  <a:lnTo>
                    <a:pt x="2227" y="505"/>
                  </a:lnTo>
                  <a:cubicBezTo>
                    <a:pt x="2227" y="503"/>
                    <a:pt x="2227" y="502"/>
                    <a:pt x="2228" y="502"/>
                  </a:cubicBezTo>
                  <a:cubicBezTo>
                    <a:pt x="2231" y="502"/>
                    <a:pt x="2239" y="517"/>
                    <a:pt x="2239" y="517"/>
                  </a:cubicBezTo>
                  <a:cubicBezTo>
                    <a:pt x="2245" y="523"/>
                    <a:pt x="2248" y="525"/>
                    <a:pt x="2249" y="525"/>
                  </a:cubicBezTo>
                  <a:cubicBezTo>
                    <a:pt x="2252" y="525"/>
                    <a:pt x="2239" y="505"/>
                    <a:pt x="2239" y="505"/>
                  </a:cubicBezTo>
                  <a:lnTo>
                    <a:pt x="2239" y="505"/>
                  </a:lnTo>
                  <a:cubicBezTo>
                    <a:pt x="2239" y="505"/>
                    <a:pt x="2255" y="516"/>
                    <a:pt x="2265" y="516"/>
                  </a:cubicBezTo>
                  <a:cubicBezTo>
                    <a:pt x="2270" y="516"/>
                    <a:pt x="2274" y="513"/>
                    <a:pt x="2274" y="505"/>
                  </a:cubicBezTo>
                  <a:cubicBezTo>
                    <a:pt x="2274" y="513"/>
                    <a:pt x="2281" y="516"/>
                    <a:pt x="2290" y="516"/>
                  </a:cubicBezTo>
                  <a:cubicBezTo>
                    <a:pt x="2307" y="516"/>
                    <a:pt x="2334" y="505"/>
                    <a:pt x="2334" y="505"/>
                  </a:cubicBezTo>
                  <a:cubicBezTo>
                    <a:pt x="2346" y="505"/>
                    <a:pt x="2358" y="505"/>
                    <a:pt x="2370" y="493"/>
                  </a:cubicBezTo>
                  <a:lnTo>
                    <a:pt x="2393" y="493"/>
                  </a:lnTo>
                  <a:cubicBezTo>
                    <a:pt x="2393" y="493"/>
                    <a:pt x="2405" y="481"/>
                    <a:pt x="2405" y="481"/>
                  </a:cubicBezTo>
                  <a:lnTo>
                    <a:pt x="2405" y="481"/>
                  </a:lnTo>
                  <a:cubicBezTo>
                    <a:pt x="2405" y="481"/>
                    <a:pt x="2399" y="501"/>
                    <a:pt x="2400" y="501"/>
                  </a:cubicBezTo>
                  <a:cubicBezTo>
                    <a:pt x="2401" y="501"/>
                    <a:pt x="2402" y="499"/>
                    <a:pt x="2405" y="493"/>
                  </a:cubicBezTo>
                  <a:cubicBezTo>
                    <a:pt x="2417" y="481"/>
                    <a:pt x="2417" y="481"/>
                    <a:pt x="2417" y="481"/>
                  </a:cubicBezTo>
                  <a:cubicBezTo>
                    <a:pt x="2417" y="475"/>
                    <a:pt x="2420" y="475"/>
                    <a:pt x="2423" y="475"/>
                  </a:cubicBezTo>
                  <a:cubicBezTo>
                    <a:pt x="2426" y="475"/>
                    <a:pt x="2429" y="475"/>
                    <a:pt x="2429" y="469"/>
                  </a:cubicBezTo>
                  <a:cubicBezTo>
                    <a:pt x="2429" y="469"/>
                    <a:pt x="2434" y="475"/>
                    <a:pt x="2442" y="475"/>
                  </a:cubicBezTo>
                  <a:cubicBezTo>
                    <a:pt x="2445" y="475"/>
                    <a:pt x="2449" y="473"/>
                    <a:pt x="2453" y="469"/>
                  </a:cubicBezTo>
                  <a:cubicBezTo>
                    <a:pt x="2465" y="469"/>
                    <a:pt x="2453" y="445"/>
                    <a:pt x="2453" y="445"/>
                  </a:cubicBezTo>
                  <a:cubicBezTo>
                    <a:pt x="2453" y="442"/>
                    <a:pt x="2456" y="441"/>
                    <a:pt x="2460" y="441"/>
                  </a:cubicBezTo>
                  <a:cubicBezTo>
                    <a:pt x="2471" y="441"/>
                    <a:pt x="2489" y="449"/>
                    <a:pt x="2489" y="457"/>
                  </a:cubicBezTo>
                  <a:lnTo>
                    <a:pt x="2501" y="410"/>
                  </a:lnTo>
                  <a:cubicBezTo>
                    <a:pt x="2507" y="416"/>
                    <a:pt x="2513" y="419"/>
                    <a:pt x="2517" y="419"/>
                  </a:cubicBezTo>
                  <a:cubicBezTo>
                    <a:pt x="2521" y="419"/>
                    <a:pt x="2524" y="416"/>
                    <a:pt x="2524" y="410"/>
                  </a:cubicBezTo>
                  <a:cubicBezTo>
                    <a:pt x="2524" y="410"/>
                    <a:pt x="2536" y="398"/>
                    <a:pt x="2536" y="398"/>
                  </a:cubicBezTo>
                  <a:cubicBezTo>
                    <a:pt x="2543" y="391"/>
                    <a:pt x="2542" y="384"/>
                    <a:pt x="2540" y="380"/>
                  </a:cubicBezTo>
                  <a:lnTo>
                    <a:pt x="2540" y="380"/>
                  </a:lnTo>
                  <a:cubicBezTo>
                    <a:pt x="2542" y="382"/>
                    <a:pt x="2545" y="385"/>
                    <a:pt x="2549" y="385"/>
                  </a:cubicBezTo>
                  <a:cubicBezTo>
                    <a:pt x="2552" y="385"/>
                    <a:pt x="2556" y="382"/>
                    <a:pt x="2560" y="374"/>
                  </a:cubicBezTo>
                  <a:cubicBezTo>
                    <a:pt x="2567" y="360"/>
                    <a:pt x="2570" y="354"/>
                    <a:pt x="2574" y="354"/>
                  </a:cubicBezTo>
                  <a:cubicBezTo>
                    <a:pt x="2576" y="354"/>
                    <a:pt x="2579" y="357"/>
                    <a:pt x="2584" y="362"/>
                  </a:cubicBezTo>
                  <a:cubicBezTo>
                    <a:pt x="2586" y="365"/>
                    <a:pt x="2588" y="365"/>
                    <a:pt x="2589" y="365"/>
                  </a:cubicBezTo>
                  <a:cubicBezTo>
                    <a:pt x="2592" y="365"/>
                    <a:pt x="2584" y="350"/>
                    <a:pt x="2584" y="350"/>
                  </a:cubicBezTo>
                  <a:cubicBezTo>
                    <a:pt x="2584" y="338"/>
                    <a:pt x="2596" y="338"/>
                    <a:pt x="2596" y="326"/>
                  </a:cubicBezTo>
                  <a:cubicBezTo>
                    <a:pt x="2596" y="320"/>
                    <a:pt x="2596" y="320"/>
                    <a:pt x="2596" y="320"/>
                  </a:cubicBezTo>
                  <a:cubicBezTo>
                    <a:pt x="2596" y="320"/>
                    <a:pt x="2596" y="320"/>
                    <a:pt x="2596" y="315"/>
                  </a:cubicBezTo>
                  <a:cubicBezTo>
                    <a:pt x="2584" y="303"/>
                    <a:pt x="2596" y="303"/>
                    <a:pt x="2596" y="303"/>
                  </a:cubicBezTo>
                  <a:cubicBezTo>
                    <a:pt x="2592" y="299"/>
                    <a:pt x="2591" y="297"/>
                    <a:pt x="2591" y="297"/>
                  </a:cubicBezTo>
                  <a:lnTo>
                    <a:pt x="2591" y="297"/>
                  </a:lnTo>
                  <a:cubicBezTo>
                    <a:pt x="2592" y="297"/>
                    <a:pt x="2600" y="303"/>
                    <a:pt x="2608" y="303"/>
                  </a:cubicBezTo>
                  <a:cubicBezTo>
                    <a:pt x="2612" y="294"/>
                    <a:pt x="2613" y="288"/>
                    <a:pt x="2613" y="283"/>
                  </a:cubicBezTo>
                  <a:lnTo>
                    <a:pt x="2613" y="283"/>
                  </a:lnTo>
                  <a:cubicBezTo>
                    <a:pt x="2613" y="285"/>
                    <a:pt x="2611" y="287"/>
                    <a:pt x="2608" y="291"/>
                  </a:cubicBezTo>
                  <a:lnTo>
                    <a:pt x="2608" y="279"/>
                  </a:lnTo>
                  <a:cubicBezTo>
                    <a:pt x="2608" y="279"/>
                    <a:pt x="2611" y="279"/>
                    <a:pt x="2613" y="281"/>
                  </a:cubicBezTo>
                  <a:lnTo>
                    <a:pt x="2613" y="281"/>
                  </a:lnTo>
                  <a:cubicBezTo>
                    <a:pt x="2611" y="274"/>
                    <a:pt x="2608" y="268"/>
                    <a:pt x="2608" y="255"/>
                  </a:cubicBezTo>
                  <a:cubicBezTo>
                    <a:pt x="2608" y="251"/>
                    <a:pt x="2609" y="250"/>
                    <a:pt x="2611" y="250"/>
                  </a:cubicBezTo>
                  <a:cubicBezTo>
                    <a:pt x="2614" y="250"/>
                    <a:pt x="2620" y="255"/>
                    <a:pt x="2620" y="255"/>
                  </a:cubicBezTo>
                  <a:lnTo>
                    <a:pt x="2620" y="243"/>
                  </a:lnTo>
                  <a:lnTo>
                    <a:pt x="2620" y="231"/>
                  </a:lnTo>
                  <a:cubicBezTo>
                    <a:pt x="2620" y="219"/>
                    <a:pt x="2655" y="207"/>
                    <a:pt x="2620" y="207"/>
                  </a:cubicBezTo>
                  <a:lnTo>
                    <a:pt x="2620" y="195"/>
                  </a:lnTo>
                  <a:cubicBezTo>
                    <a:pt x="2620" y="193"/>
                    <a:pt x="2620" y="192"/>
                    <a:pt x="2621" y="192"/>
                  </a:cubicBezTo>
                  <a:cubicBezTo>
                    <a:pt x="2624" y="192"/>
                    <a:pt x="2634" y="207"/>
                    <a:pt x="2643" y="207"/>
                  </a:cubicBezTo>
                  <a:cubicBezTo>
                    <a:pt x="2643" y="207"/>
                    <a:pt x="2643" y="207"/>
                    <a:pt x="2643" y="195"/>
                  </a:cubicBezTo>
                  <a:cubicBezTo>
                    <a:pt x="2643" y="184"/>
                    <a:pt x="2620" y="172"/>
                    <a:pt x="2643" y="148"/>
                  </a:cubicBezTo>
                  <a:cubicBezTo>
                    <a:pt x="2643" y="148"/>
                    <a:pt x="2655" y="160"/>
                    <a:pt x="2655" y="160"/>
                  </a:cubicBezTo>
                  <a:cubicBezTo>
                    <a:pt x="2667" y="160"/>
                    <a:pt x="2667" y="148"/>
                    <a:pt x="2667" y="136"/>
                  </a:cubicBezTo>
                  <a:cubicBezTo>
                    <a:pt x="2667" y="142"/>
                    <a:pt x="2670" y="145"/>
                    <a:pt x="2675" y="145"/>
                  </a:cubicBezTo>
                  <a:cubicBezTo>
                    <a:pt x="2679" y="145"/>
                    <a:pt x="2685" y="142"/>
                    <a:pt x="2691" y="136"/>
                  </a:cubicBezTo>
                  <a:cubicBezTo>
                    <a:pt x="2691" y="136"/>
                    <a:pt x="2667" y="124"/>
                    <a:pt x="2679" y="124"/>
                  </a:cubicBezTo>
                  <a:cubicBezTo>
                    <a:pt x="2687" y="120"/>
                    <a:pt x="2692" y="119"/>
                    <a:pt x="2696" y="119"/>
                  </a:cubicBezTo>
                  <a:cubicBezTo>
                    <a:pt x="2703" y="119"/>
                    <a:pt x="2703" y="124"/>
                    <a:pt x="2703" y="124"/>
                  </a:cubicBezTo>
                  <a:cubicBezTo>
                    <a:pt x="2711" y="124"/>
                    <a:pt x="2708" y="118"/>
                    <a:pt x="2709" y="110"/>
                  </a:cubicBezTo>
                  <a:lnTo>
                    <a:pt x="2709" y="110"/>
                  </a:lnTo>
                  <a:cubicBezTo>
                    <a:pt x="2708" y="112"/>
                    <a:pt x="2706" y="112"/>
                    <a:pt x="2703" y="112"/>
                  </a:cubicBezTo>
                  <a:cubicBezTo>
                    <a:pt x="2691" y="112"/>
                    <a:pt x="2679" y="76"/>
                    <a:pt x="2679" y="76"/>
                  </a:cubicBezTo>
                  <a:close/>
                  <a:moveTo>
                    <a:pt x="3402" y="547"/>
                  </a:moveTo>
                  <a:cubicBezTo>
                    <a:pt x="3399" y="547"/>
                    <a:pt x="3394" y="553"/>
                    <a:pt x="3394" y="553"/>
                  </a:cubicBezTo>
                  <a:cubicBezTo>
                    <a:pt x="3394" y="553"/>
                    <a:pt x="3399" y="558"/>
                    <a:pt x="3402" y="558"/>
                  </a:cubicBezTo>
                  <a:cubicBezTo>
                    <a:pt x="3404" y="558"/>
                    <a:pt x="3405" y="557"/>
                    <a:pt x="3405" y="553"/>
                  </a:cubicBezTo>
                  <a:cubicBezTo>
                    <a:pt x="3405" y="549"/>
                    <a:pt x="3404" y="547"/>
                    <a:pt x="3402" y="547"/>
                  </a:cubicBezTo>
                  <a:close/>
                  <a:moveTo>
                    <a:pt x="1215" y="541"/>
                  </a:moveTo>
                  <a:cubicBezTo>
                    <a:pt x="1215" y="555"/>
                    <a:pt x="1223" y="560"/>
                    <a:pt x="1230" y="560"/>
                  </a:cubicBezTo>
                  <a:cubicBezTo>
                    <a:pt x="1234" y="560"/>
                    <a:pt x="1239" y="558"/>
                    <a:pt x="1239" y="553"/>
                  </a:cubicBezTo>
                  <a:cubicBezTo>
                    <a:pt x="1239" y="547"/>
                    <a:pt x="1236" y="544"/>
                    <a:pt x="1233" y="544"/>
                  </a:cubicBezTo>
                  <a:cubicBezTo>
                    <a:pt x="1230" y="544"/>
                    <a:pt x="1227" y="547"/>
                    <a:pt x="1227" y="553"/>
                  </a:cubicBezTo>
                  <a:lnTo>
                    <a:pt x="1215" y="541"/>
                  </a:lnTo>
                  <a:close/>
                  <a:moveTo>
                    <a:pt x="3284" y="653"/>
                  </a:moveTo>
                  <a:cubicBezTo>
                    <a:pt x="3286" y="654"/>
                    <a:pt x="3286" y="657"/>
                    <a:pt x="3286" y="660"/>
                  </a:cubicBezTo>
                  <a:cubicBezTo>
                    <a:pt x="3289" y="662"/>
                    <a:pt x="3291" y="663"/>
                    <a:pt x="3292" y="663"/>
                  </a:cubicBezTo>
                  <a:cubicBezTo>
                    <a:pt x="3295" y="663"/>
                    <a:pt x="3296" y="661"/>
                    <a:pt x="3297" y="659"/>
                  </a:cubicBezTo>
                  <a:lnTo>
                    <a:pt x="3297" y="659"/>
                  </a:lnTo>
                  <a:lnTo>
                    <a:pt x="3298" y="660"/>
                  </a:lnTo>
                  <a:cubicBezTo>
                    <a:pt x="3298" y="657"/>
                    <a:pt x="3298" y="656"/>
                    <a:pt x="3298" y="656"/>
                  </a:cubicBezTo>
                  <a:cubicBezTo>
                    <a:pt x="3298" y="656"/>
                    <a:pt x="3298" y="658"/>
                    <a:pt x="3297" y="659"/>
                  </a:cubicBezTo>
                  <a:lnTo>
                    <a:pt x="3297" y="659"/>
                  </a:lnTo>
                  <a:lnTo>
                    <a:pt x="3284" y="653"/>
                  </a:lnTo>
                  <a:close/>
                  <a:moveTo>
                    <a:pt x="3322" y="362"/>
                  </a:moveTo>
                  <a:cubicBezTo>
                    <a:pt x="3322" y="362"/>
                    <a:pt x="3334" y="374"/>
                    <a:pt x="3334" y="386"/>
                  </a:cubicBezTo>
                  <a:cubicBezTo>
                    <a:pt x="3334" y="398"/>
                    <a:pt x="3322" y="410"/>
                    <a:pt x="3322" y="422"/>
                  </a:cubicBezTo>
                  <a:cubicBezTo>
                    <a:pt x="3322" y="434"/>
                    <a:pt x="3346" y="422"/>
                    <a:pt x="3334" y="445"/>
                  </a:cubicBezTo>
                  <a:cubicBezTo>
                    <a:pt x="3322" y="469"/>
                    <a:pt x="3310" y="457"/>
                    <a:pt x="3310" y="481"/>
                  </a:cubicBezTo>
                  <a:cubicBezTo>
                    <a:pt x="3310" y="493"/>
                    <a:pt x="3322" y="505"/>
                    <a:pt x="3310" y="505"/>
                  </a:cubicBezTo>
                  <a:cubicBezTo>
                    <a:pt x="3308" y="503"/>
                    <a:pt x="3307" y="502"/>
                    <a:pt x="3306" y="502"/>
                  </a:cubicBezTo>
                  <a:lnTo>
                    <a:pt x="3306" y="502"/>
                  </a:lnTo>
                  <a:cubicBezTo>
                    <a:pt x="3302" y="502"/>
                    <a:pt x="3310" y="519"/>
                    <a:pt x="3310" y="529"/>
                  </a:cubicBezTo>
                  <a:cubicBezTo>
                    <a:pt x="3310" y="541"/>
                    <a:pt x="3286" y="541"/>
                    <a:pt x="3286" y="553"/>
                  </a:cubicBezTo>
                  <a:cubicBezTo>
                    <a:pt x="3275" y="565"/>
                    <a:pt x="3298" y="565"/>
                    <a:pt x="3298" y="576"/>
                  </a:cubicBezTo>
                  <a:cubicBezTo>
                    <a:pt x="3310" y="576"/>
                    <a:pt x="3275" y="576"/>
                    <a:pt x="3275" y="588"/>
                  </a:cubicBezTo>
                  <a:cubicBezTo>
                    <a:pt x="3278" y="592"/>
                    <a:pt x="3280" y="594"/>
                    <a:pt x="3280" y="594"/>
                  </a:cubicBezTo>
                  <a:cubicBezTo>
                    <a:pt x="3281" y="594"/>
                    <a:pt x="3278" y="588"/>
                    <a:pt x="3286" y="588"/>
                  </a:cubicBezTo>
                  <a:cubicBezTo>
                    <a:pt x="3286" y="588"/>
                    <a:pt x="3286" y="600"/>
                    <a:pt x="3286" y="600"/>
                  </a:cubicBezTo>
                  <a:cubicBezTo>
                    <a:pt x="3278" y="600"/>
                    <a:pt x="3276" y="595"/>
                    <a:pt x="3271" y="595"/>
                  </a:cubicBezTo>
                  <a:cubicBezTo>
                    <a:pt x="3269" y="595"/>
                    <a:pt x="3267" y="596"/>
                    <a:pt x="3263" y="600"/>
                  </a:cubicBezTo>
                  <a:cubicBezTo>
                    <a:pt x="3251" y="624"/>
                    <a:pt x="3239" y="648"/>
                    <a:pt x="3227" y="672"/>
                  </a:cubicBezTo>
                  <a:cubicBezTo>
                    <a:pt x="3227" y="672"/>
                    <a:pt x="3227" y="684"/>
                    <a:pt x="3227" y="684"/>
                  </a:cubicBezTo>
                  <a:cubicBezTo>
                    <a:pt x="3227" y="692"/>
                    <a:pt x="3226" y="694"/>
                    <a:pt x="3224" y="694"/>
                  </a:cubicBezTo>
                  <a:cubicBezTo>
                    <a:pt x="3220" y="694"/>
                    <a:pt x="3215" y="684"/>
                    <a:pt x="3215" y="684"/>
                  </a:cubicBezTo>
                  <a:lnTo>
                    <a:pt x="3215" y="684"/>
                  </a:lnTo>
                  <a:cubicBezTo>
                    <a:pt x="3215" y="684"/>
                    <a:pt x="3223" y="699"/>
                    <a:pt x="3219" y="705"/>
                  </a:cubicBezTo>
                  <a:lnTo>
                    <a:pt x="3219" y="705"/>
                  </a:lnTo>
                  <a:lnTo>
                    <a:pt x="3239" y="696"/>
                  </a:lnTo>
                  <a:cubicBezTo>
                    <a:pt x="3247" y="696"/>
                    <a:pt x="3255" y="690"/>
                    <a:pt x="3263" y="690"/>
                  </a:cubicBezTo>
                  <a:cubicBezTo>
                    <a:pt x="3267" y="690"/>
                    <a:pt x="3271" y="692"/>
                    <a:pt x="3275" y="696"/>
                  </a:cubicBezTo>
                  <a:cubicBezTo>
                    <a:pt x="3275" y="689"/>
                    <a:pt x="3275" y="668"/>
                    <a:pt x="3275" y="660"/>
                  </a:cubicBezTo>
                  <a:cubicBezTo>
                    <a:pt x="3275" y="654"/>
                    <a:pt x="3277" y="651"/>
                    <a:pt x="3280" y="651"/>
                  </a:cubicBezTo>
                  <a:lnTo>
                    <a:pt x="3280" y="651"/>
                  </a:lnTo>
                  <a:lnTo>
                    <a:pt x="3284" y="653"/>
                  </a:lnTo>
                  <a:lnTo>
                    <a:pt x="3284" y="653"/>
                  </a:lnTo>
                  <a:cubicBezTo>
                    <a:pt x="3283" y="652"/>
                    <a:pt x="3282" y="651"/>
                    <a:pt x="3280" y="651"/>
                  </a:cubicBezTo>
                  <a:lnTo>
                    <a:pt x="3275" y="648"/>
                  </a:lnTo>
                  <a:cubicBezTo>
                    <a:pt x="3275" y="636"/>
                    <a:pt x="3310" y="636"/>
                    <a:pt x="3310" y="636"/>
                  </a:cubicBezTo>
                  <a:cubicBezTo>
                    <a:pt x="3310" y="636"/>
                    <a:pt x="3298" y="600"/>
                    <a:pt x="3310" y="600"/>
                  </a:cubicBezTo>
                  <a:cubicBezTo>
                    <a:pt x="3310" y="588"/>
                    <a:pt x="3346" y="565"/>
                    <a:pt x="3334" y="553"/>
                  </a:cubicBezTo>
                  <a:cubicBezTo>
                    <a:pt x="3322" y="541"/>
                    <a:pt x="3346" y="529"/>
                    <a:pt x="3334" y="517"/>
                  </a:cubicBezTo>
                  <a:cubicBezTo>
                    <a:pt x="3322" y="505"/>
                    <a:pt x="3346" y="505"/>
                    <a:pt x="3346" y="493"/>
                  </a:cubicBezTo>
                  <a:cubicBezTo>
                    <a:pt x="3346" y="481"/>
                    <a:pt x="3346" y="481"/>
                    <a:pt x="3346" y="469"/>
                  </a:cubicBezTo>
                  <a:cubicBezTo>
                    <a:pt x="3346" y="463"/>
                    <a:pt x="3346" y="460"/>
                    <a:pt x="3347" y="460"/>
                  </a:cubicBezTo>
                  <a:cubicBezTo>
                    <a:pt x="3349" y="460"/>
                    <a:pt x="3352" y="463"/>
                    <a:pt x="3358" y="469"/>
                  </a:cubicBezTo>
                  <a:cubicBezTo>
                    <a:pt x="3360" y="471"/>
                    <a:pt x="3361" y="472"/>
                    <a:pt x="3362" y="472"/>
                  </a:cubicBezTo>
                  <a:cubicBezTo>
                    <a:pt x="3367" y="472"/>
                    <a:pt x="3358" y="445"/>
                    <a:pt x="3358" y="445"/>
                  </a:cubicBezTo>
                  <a:lnTo>
                    <a:pt x="3358" y="434"/>
                  </a:lnTo>
                  <a:cubicBezTo>
                    <a:pt x="3358" y="434"/>
                    <a:pt x="3322" y="434"/>
                    <a:pt x="3346" y="422"/>
                  </a:cubicBezTo>
                  <a:cubicBezTo>
                    <a:pt x="3358" y="410"/>
                    <a:pt x="3358" y="386"/>
                    <a:pt x="3346" y="374"/>
                  </a:cubicBezTo>
                  <a:cubicBezTo>
                    <a:pt x="3340" y="368"/>
                    <a:pt x="3337" y="365"/>
                    <a:pt x="3337" y="362"/>
                  </a:cubicBezTo>
                  <a:close/>
                  <a:moveTo>
                    <a:pt x="3219" y="705"/>
                  </a:moveTo>
                  <a:lnTo>
                    <a:pt x="3215" y="707"/>
                  </a:lnTo>
                  <a:cubicBezTo>
                    <a:pt x="3217" y="707"/>
                    <a:pt x="3219" y="707"/>
                    <a:pt x="3219" y="705"/>
                  </a:cubicBezTo>
                  <a:close/>
                  <a:moveTo>
                    <a:pt x="1179" y="493"/>
                  </a:moveTo>
                  <a:cubicBezTo>
                    <a:pt x="1179" y="505"/>
                    <a:pt x="1179" y="505"/>
                    <a:pt x="1179" y="505"/>
                  </a:cubicBezTo>
                  <a:cubicBezTo>
                    <a:pt x="1179" y="517"/>
                    <a:pt x="1167" y="517"/>
                    <a:pt x="1167" y="529"/>
                  </a:cubicBezTo>
                  <a:cubicBezTo>
                    <a:pt x="1155" y="541"/>
                    <a:pt x="1155" y="553"/>
                    <a:pt x="1155" y="565"/>
                  </a:cubicBezTo>
                  <a:cubicBezTo>
                    <a:pt x="1155" y="576"/>
                    <a:pt x="1167" y="565"/>
                    <a:pt x="1167" y="588"/>
                  </a:cubicBezTo>
                  <a:cubicBezTo>
                    <a:pt x="1167" y="600"/>
                    <a:pt x="1167" y="600"/>
                    <a:pt x="1155" y="612"/>
                  </a:cubicBezTo>
                  <a:lnTo>
                    <a:pt x="1167" y="624"/>
                  </a:lnTo>
                  <a:cubicBezTo>
                    <a:pt x="1167" y="624"/>
                    <a:pt x="1167" y="636"/>
                    <a:pt x="1167" y="636"/>
                  </a:cubicBezTo>
                  <a:cubicBezTo>
                    <a:pt x="1167" y="636"/>
                    <a:pt x="1161" y="633"/>
                    <a:pt x="1155" y="633"/>
                  </a:cubicBezTo>
                  <a:cubicBezTo>
                    <a:pt x="1149" y="633"/>
                    <a:pt x="1143" y="636"/>
                    <a:pt x="1143" y="648"/>
                  </a:cubicBezTo>
                  <a:cubicBezTo>
                    <a:pt x="1143" y="660"/>
                    <a:pt x="1143" y="660"/>
                    <a:pt x="1155" y="660"/>
                  </a:cubicBezTo>
                  <a:cubicBezTo>
                    <a:pt x="1155" y="672"/>
                    <a:pt x="1155" y="672"/>
                    <a:pt x="1155" y="672"/>
                  </a:cubicBezTo>
                  <a:cubicBezTo>
                    <a:pt x="1155" y="696"/>
                    <a:pt x="1155" y="707"/>
                    <a:pt x="1155" y="719"/>
                  </a:cubicBezTo>
                  <a:cubicBezTo>
                    <a:pt x="1155" y="719"/>
                    <a:pt x="1143" y="696"/>
                    <a:pt x="1143" y="696"/>
                  </a:cubicBezTo>
                  <a:cubicBezTo>
                    <a:pt x="1131" y="696"/>
                    <a:pt x="1143" y="743"/>
                    <a:pt x="1143" y="743"/>
                  </a:cubicBezTo>
                  <a:lnTo>
                    <a:pt x="1143" y="767"/>
                  </a:lnTo>
                  <a:lnTo>
                    <a:pt x="1143" y="779"/>
                  </a:lnTo>
                  <a:lnTo>
                    <a:pt x="1143" y="803"/>
                  </a:lnTo>
                  <a:lnTo>
                    <a:pt x="1155" y="803"/>
                  </a:lnTo>
                  <a:cubicBezTo>
                    <a:pt x="1167" y="803"/>
                    <a:pt x="1191" y="803"/>
                    <a:pt x="1179" y="791"/>
                  </a:cubicBezTo>
                  <a:cubicBezTo>
                    <a:pt x="1173" y="785"/>
                    <a:pt x="1170" y="785"/>
                    <a:pt x="1170" y="785"/>
                  </a:cubicBezTo>
                  <a:cubicBezTo>
                    <a:pt x="1170" y="785"/>
                    <a:pt x="1173" y="785"/>
                    <a:pt x="1179" y="779"/>
                  </a:cubicBezTo>
                  <a:cubicBezTo>
                    <a:pt x="1183" y="775"/>
                    <a:pt x="1184" y="774"/>
                    <a:pt x="1185" y="774"/>
                  </a:cubicBezTo>
                  <a:lnTo>
                    <a:pt x="1185" y="774"/>
                  </a:lnTo>
                  <a:cubicBezTo>
                    <a:pt x="1186" y="774"/>
                    <a:pt x="1183" y="779"/>
                    <a:pt x="1191" y="779"/>
                  </a:cubicBezTo>
                  <a:cubicBezTo>
                    <a:pt x="1203" y="779"/>
                    <a:pt x="1191" y="767"/>
                    <a:pt x="1191" y="767"/>
                  </a:cubicBezTo>
                  <a:lnTo>
                    <a:pt x="1179" y="767"/>
                  </a:lnTo>
                  <a:cubicBezTo>
                    <a:pt x="1179" y="767"/>
                    <a:pt x="1179" y="779"/>
                    <a:pt x="1167" y="779"/>
                  </a:cubicBezTo>
                  <a:cubicBezTo>
                    <a:pt x="1155" y="779"/>
                    <a:pt x="1167" y="755"/>
                    <a:pt x="1167" y="755"/>
                  </a:cubicBezTo>
                  <a:cubicBezTo>
                    <a:pt x="1167" y="755"/>
                    <a:pt x="1167" y="755"/>
                    <a:pt x="1179" y="743"/>
                  </a:cubicBezTo>
                  <a:cubicBezTo>
                    <a:pt x="1191" y="719"/>
                    <a:pt x="1191" y="719"/>
                    <a:pt x="1191" y="719"/>
                  </a:cubicBezTo>
                  <a:cubicBezTo>
                    <a:pt x="1191" y="719"/>
                    <a:pt x="1179" y="719"/>
                    <a:pt x="1179" y="707"/>
                  </a:cubicBezTo>
                  <a:cubicBezTo>
                    <a:pt x="1179" y="696"/>
                    <a:pt x="1179" y="696"/>
                    <a:pt x="1179" y="696"/>
                  </a:cubicBezTo>
                  <a:lnTo>
                    <a:pt x="1179" y="636"/>
                  </a:lnTo>
                  <a:cubicBezTo>
                    <a:pt x="1179" y="630"/>
                    <a:pt x="1179" y="630"/>
                    <a:pt x="1180" y="630"/>
                  </a:cubicBezTo>
                  <a:cubicBezTo>
                    <a:pt x="1182" y="630"/>
                    <a:pt x="1185" y="630"/>
                    <a:pt x="1191" y="624"/>
                  </a:cubicBezTo>
                  <a:cubicBezTo>
                    <a:pt x="1203" y="624"/>
                    <a:pt x="1191" y="612"/>
                    <a:pt x="1191" y="612"/>
                  </a:cubicBezTo>
                  <a:lnTo>
                    <a:pt x="1191" y="588"/>
                  </a:lnTo>
                  <a:lnTo>
                    <a:pt x="1191" y="565"/>
                  </a:lnTo>
                  <a:lnTo>
                    <a:pt x="1191" y="553"/>
                  </a:lnTo>
                  <a:cubicBezTo>
                    <a:pt x="1191" y="553"/>
                    <a:pt x="1191" y="541"/>
                    <a:pt x="1191" y="529"/>
                  </a:cubicBezTo>
                  <a:cubicBezTo>
                    <a:pt x="1191" y="517"/>
                    <a:pt x="1179" y="493"/>
                    <a:pt x="1179" y="493"/>
                  </a:cubicBezTo>
                  <a:close/>
                  <a:moveTo>
                    <a:pt x="1191" y="826"/>
                  </a:moveTo>
                  <a:cubicBezTo>
                    <a:pt x="1191" y="832"/>
                    <a:pt x="1191" y="835"/>
                    <a:pt x="1191" y="838"/>
                  </a:cubicBezTo>
                  <a:cubicBezTo>
                    <a:pt x="1191" y="838"/>
                    <a:pt x="1203" y="850"/>
                    <a:pt x="1215" y="850"/>
                  </a:cubicBezTo>
                  <a:cubicBezTo>
                    <a:pt x="1227" y="826"/>
                    <a:pt x="1203" y="826"/>
                    <a:pt x="1191" y="826"/>
                  </a:cubicBezTo>
                  <a:close/>
                  <a:moveTo>
                    <a:pt x="3243" y="704"/>
                  </a:moveTo>
                  <a:cubicBezTo>
                    <a:pt x="3236" y="704"/>
                    <a:pt x="3229" y="711"/>
                    <a:pt x="3223" y="711"/>
                  </a:cubicBezTo>
                  <a:cubicBezTo>
                    <a:pt x="3220" y="711"/>
                    <a:pt x="3217" y="710"/>
                    <a:pt x="3215" y="707"/>
                  </a:cubicBezTo>
                  <a:cubicBezTo>
                    <a:pt x="3215" y="719"/>
                    <a:pt x="3215" y="719"/>
                    <a:pt x="3215" y="719"/>
                  </a:cubicBezTo>
                  <a:cubicBezTo>
                    <a:pt x="3215" y="719"/>
                    <a:pt x="3195" y="780"/>
                    <a:pt x="3182" y="780"/>
                  </a:cubicBezTo>
                  <a:cubicBezTo>
                    <a:pt x="3181" y="780"/>
                    <a:pt x="3180" y="780"/>
                    <a:pt x="3179" y="779"/>
                  </a:cubicBezTo>
                  <a:lnTo>
                    <a:pt x="3179" y="815"/>
                  </a:lnTo>
                  <a:cubicBezTo>
                    <a:pt x="3167" y="815"/>
                    <a:pt x="3155" y="815"/>
                    <a:pt x="3155" y="826"/>
                  </a:cubicBezTo>
                  <a:lnTo>
                    <a:pt x="3132" y="826"/>
                  </a:lnTo>
                  <a:cubicBezTo>
                    <a:pt x="3120" y="826"/>
                    <a:pt x="3132" y="850"/>
                    <a:pt x="3132" y="850"/>
                  </a:cubicBezTo>
                  <a:cubicBezTo>
                    <a:pt x="3132" y="853"/>
                    <a:pt x="3131" y="854"/>
                    <a:pt x="3130" y="854"/>
                  </a:cubicBezTo>
                  <a:cubicBezTo>
                    <a:pt x="3127" y="854"/>
                    <a:pt x="3120" y="838"/>
                    <a:pt x="3120" y="838"/>
                  </a:cubicBezTo>
                  <a:cubicBezTo>
                    <a:pt x="3108" y="838"/>
                    <a:pt x="3108" y="862"/>
                    <a:pt x="3108" y="862"/>
                  </a:cubicBezTo>
                  <a:cubicBezTo>
                    <a:pt x="3108" y="868"/>
                    <a:pt x="3111" y="868"/>
                    <a:pt x="3112" y="868"/>
                  </a:cubicBezTo>
                  <a:cubicBezTo>
                    <a:pt x="3114" y="868"/>
                    <a:pt x="3114" y="868"/>
                    <a:pt x="3108" y="874"/>
                  </a:cubicBezTo>
                  <a:lnTo>
                    <a:pt x="3096" y="874"/>
                  </a:lnTo>
                  <a:cubicBezTo>
                    <a:pt x="3084" y="874"/>
                    <a:pt x="3084" y="862"/>
                    <a:pt x="3072" y="862"/>
                  </a:cubicBezTo>
                  <a:lnTo>
                    <a:pt x="3072" y="922"/>
                  </a:lnTo>
                  <a:cubicBezTo>
                    <a:pt x="3072" y="928"/>
                    <a:pt x="3072" y="931"/>
                    <a:pt x="3072" y="934"/>
                  </a:cubicBezTo>
                  <a:cubicBezTo>
                    <a:pt x="3072" y="934"/>
                    <a:pt x="3084" y="922"/>
                    <a:pt x="3084" y="910"/>
                  </a:cubicBezTo>
                  <a:cubicBezTo>
                    <a:pt x="3084" y="910"/>
                    <a:pt x="3108" y="910"/>
                    <a:pt x="3108" y="898"/>
                  </a:cubicBezTo>
                  <a:cubicBezTo>
                    <a:pt x="3108" y="886"/>
                    <a:pt x="3108" y="886"/>
                    <a:pt x="3108" y="886"/>
                  </a:cubicBezTo>
                  <a:cubicBezTo>
                    <a:pt x="3108" y="886"/>
                    <a:pt x="3113" y="891"/>
                    <a:pt x="3120" y="891"/>
                  </a:cubicBezTo>
                  <a:cubicBezTo>
                    <a:pt x="3124" y="891"/>
                    <a:pt x="3128" y="890"/>
                    <a:pt x="3132" y="886"/>
                  </a:cubicBezTo>
                  <a:cubicBezTo>
                    <a:pt x="3132" y="874"/>
                    <a:pt x="3167" y="850"/>
                    <a:pt x="3167" y="850"/>
                  </a:cubicBezTo>
                  <a:cubicBezTo>
                    <a:pt x="3161" y="844"/>
                    <a:pt x="3155" y="844"/>
                    <a:pt x="3152" y="844"/>
                  </a:cubicBezTo>
                  <a:cubicBezTo>
                    <a:pt x="3149" y="844"/>
                    <a:pt x="3149" y="844"/>
                    <a:pt x="3155" y="838"/>
                  </a:cubicBezTo>
                  <a:cubicBezTo>
                    <a:pt x="3155" y="832"/>
                    <a:pt x="3158" y="832"/>
                    <a:pt x="3163" y="832"/>
                  </a:cubicBezTo>
                  <a:cubicBezTo>
                    <a:pt x="3167" y="832"/>
                    <a:pt x="3173" y="832"/>
                    <a:pt x="3179" y="826"/>
                  </a:cubicBezTo>
                  <a:cubicBezTo>
                    <a:pt x="3191" y="815"/>
                    <a:pt x="3203" y="791"/>
                    <a:pt x="3215" y="779"/>
                  </a:cubicBezTo>
                  <a:cubicBezTo>
                    <a:pt x="3215" y="767"/>
                    <a:pt x="3215" y="755"/>
                    <a:pt x="3227" y="755"/>
                  </a:cubicBezTo>
                  <a:cubicBezTo>
                    <a:pt x="3239" y="743"/>
                    <a:pt x="3227" y="731"/>
                    <a:pt x="3227" y="719"/>
                  </a:cubicBezTo>
                  <a:cubicBezTo>
                    <a:pt x="3227" y="713"/>
                    <a:pt x="3236" y="713"/>
                    <a:pt x="3243" y="713"/>
                  </a:cubicBezTo>
                  <a:cubicBezTo>
                    <a:pt x="3251" y="713"/>
                    <a:pt x="3257" y="713"/>
                    <a:pt x="3251" y="707"/>
                  </a:cubicBezTo>
                  <a:cubicBezTo>
                    <a:pt x="3248" y="705"/>
                    <a:pt x="3246" y="704"/>
                    <a:pt x="3243" y="704"/>
                  </a:cubicBezTo>
                  <a:close/>
                  <a:moveTo>
                    <a:pt x="3072" y="934"/>
                  </a:moveTo>
                  <a:lnTo>
                    <a:pt x="3060" y="946"/>
                  </a:lnTo>
                  <a:lnTo>
                    <a:pt x="3072" y="946"/>
                  </a:lnTo>
                  <a:cubicBezTo>
                    <a:pt x="3072" y="940"/>
                    <a:pt x="3072" y="937"/>
                    <a:pt x="3072" y="934"/>
                  </a:cubicBezTo>
                  <a:close/>
                  <a:moveTo>
                    <a:pt x="3048" y="946"/>
                  </a:moveTo>
                  <a:cubicBezTo>
                    <a:pt x="3048" y="946"/>
                    <a:pt x="3048" y="954"/>
                    <a:pt x="3048" y="960"/>
                  </a:cubicBezTo>
                  <a:lnTo>
                    <a:pt x="3048" y="960"/>
                  </a:lnTo>
                  <a:cubicBezTo>
                    <a:pt x="3045" y="959"/>
                    <a:pt x="3041" y="957"/>
                    <a:pt x="3036" y="957"/>
                  </a:cubicBezTo>
                  <a:cubicBezTo>
                    <a:pt x="3036" y="957"/>
                    <a:pt x="3036" y="958"/>
                    <a:pt x="3036" y="959"/>
                  </a:cubicBezTo>
                  <a:lnTo>
                    <a:pt x="3036" y="959"/>
                  </a:lnTo>
                  <a:cubicBezTo>
                    <a:pt x="3034" y="960"/>
                    <a:pt x="3031" y="963"/>
                    <a:pt x="3024" y="969"/>
                  </a:cubicBezTo>
                  <a:cubicBezTo>
                    <a:pt x="3022" y="972"/>
                    <a:pt x="3020" y="974"/>
                    <a:pt x="3019" y="975"/>
                  </a:cubicBezTo>
                  <a:lnTo>
                    <a:pt x="3019" y="975"/>
                  </a:lnTo>
                  <a:cubicBezTo>
                    <a:pt x="3024" y="970"/>
                    <a:pt x="3027" y="969"/>
                    <a:pt x="3034" y="969"/>
                  </a:cubicBezTo>
                  <a:lnTo>
                    <a:pt x="3034" y="969"/>
                  </a:lnTo>
                  <a:cubicBezTo>
                    <a:pt x="3031" y="973"/>
                    <a:pt x="3028" y="978"/>
                    <a:pt x="3024" y="981"/>
                  </a:cubicBezTo>
                  <a:cubicBezTo>
                    <a:pt x="3036" y="981"/>
                    <a:pt x="3036" y="969"/>
                    <a:pt x="3036" y="969"/>
                  </a:cubicBezTo>
                  <a:cubicBezTo>
                    <a:pt x="3036" y="969"/>
                    <a:pt x="3035" y="969"/>
                    <a:pt x="3034" y="969"/>
                  </a:cubicBezTo>
                  <a:lnTo>
                    <a:pt x="3034" y="969"/>
                  </a:lnTo>
                  <a:cubicBezTo>
                    <a:pt x="3035" y="968"/>
                    <a:pt x="3036" y="967"/>
                    <a:pt x="3036" y="965"/>
                  </a:cubicBezTo>
                  <a:lnTo>
                    <a:pt x="3036" y="965"/>
                  </a:lnTo>
                  <a:cubicBezTo>
                    <a:pt x="3036" y="967"/>
                    <a:pt x="3036" y="969"/>
                    <a:pt x="3036" y="969"/>
                  </a:cubicBezTo>
                  <a:lnTo>
                    <a:pt x="3048" y="969"/>
                  </a:lnTo>
                  <a:cubicBezTo>
                    <a:pt x="3048" y="969"/>
                    <a:pt x="3048" y="965"/>
                    <a:pt x="3048" y="960"/>
                  </a:cubicBezTo>
                  <a:lnTo>
                    <a:pt x="3048" y="960"/>
                  </a:lnTo>
                  <a:cubicBezTo>
                    <a:pt x="3052" y="962"/>
                    <a:pt x="3055" y="963"/>
                    <a:pt x="3057" y="963"/>
                  </a:cubicBezTo>
                  <a:cubicBezTo>
                    <a:pt x="3059" y="963"/>
                    <a:pt x="3060" y="961"/>
                    <a:pt x="3060" y="957"/>
                  </a:cubicBezTo>
                  <a:cubicBezTo>
                    <a:pt x="3060" y="946"/>
                    <a:pt x="3060" y="946"/>
                    <a:pt x="3060" y="946"/>
                  </a:cubicBezTo>
                  <a:close/>
                  <a:moveTo>
                    <a:pt x="3019" y="975"/>
                  </a:moveTo>
                  <a:lnTo>
                    <a:pt x="3019" y="975"/>
                  </a:lnTo>
                  <a:cubicBezTo>
                    <a:pt x="3017" y="977"/>
                    <a:pt x="3015" y="979"/>
                    <a:pt x="3013" y="981"/>
                  </a:cubicBezTo>
                  <a:cubicBezTo>
                    <a:pt x="3013" y="981"/>
                    <a:pt x="3014" y="981"/>
                    <a:pt x="3014" y="981"/>
                  </a:cubicBezTo>
                  <a:lnTo>
                    <a:pt x="3014" y="981"/>
                  </a:lnTo>
                  <a:cubicBezTo>
                    <a:pt x="3015" y="980"/>
                    <a:pt x="3016" y="978"/>
                    <a:pt x="3019" y="975"/>
                  </a:cubicBezTo>
                  <a:close/>
                  <a:moveTo>
                    <a:pt x="3014" y="981"/>
                  </a:moveTo>
                  <a:cubicBezTo>
                    <a:pt x="3013" y="984"/>
                    <a:pt x="3013" y="987"/>
                    <a:pt x="3013" y="993"/>
                  </a:cubicBezTo>
                  <a:cubicBezTo>
                    <a:pt x="3024" y="993"/>
                    <a:pt x="3024" y="982"/>
                    <a:pt x="3014" y="981"/>
                  </a:cubicBezTo>
                  <a:close/>
                  <a:moveTo>
                    <a:pt x="3006" y="978"/>
                  </a:moveTo>
                  <a:cubicBezTo>
                    <a:pt x="3005" y="978"/>
                    <a:pt x="3003" y="979"/>
                    <a:pt x="3001" y="981"/>
                  </a:cubicBezTo>
                  <a:cubicBezTo>
                    <a:pt x="2989" y="981"/>
                    <a:pt x="3001" y="993"/>
                    <a:pt x="3001" y="1005"/>
                  </a:cubicBezTo>
                  <a:cubicBezTo>
                    <a:pt x="3001" y="1005"/>
                    <a:pt x="3001" y="1006"/>
                    <a:pt x="3002" y="1008"/>
                  </a:cubicBezTo>
                  <a:lnTo>
                    <a:pt x="3002" y="1008"/>
                  </a:lnTo>
                  <a:cubicBezTo>
                    <a:pt x="3011" y="1002"/>
                    <a:pt x="3017" y="997"/>
                    <a:pt x="3013" y="993"/>
                  </a:cubicBezTo>
                  <a:cubicBezTo>
                    <a:pt x="3013" y="993"/>
                    <a:pt x="3013" y="978"/>
                    <a:pt x="3006" y="978"/>
                  </a:cubicBezTo>
                  <a:close/>
                  <a:moveTo>
                    <a:pt x="2989" y="1005"/>
                  </a:moveTo>
                  <a:lnTo>
                    <a:pt x="2989" y="1014"/>
                  </a:lnTo>
                  <a:lnTo>
                    <a:pt x="2989" y="1014"/>
                  </a:lnTo>
                  <a:cubicBezTo>
                    <a:pt x="2991" y="1013"/>
                    <a:pt x="2992" y="1013"/>
                    <a:pt x="2994" y="1012"/>
                  </a:cubicBezTo>
                  <a:lnTo>
                    <a:pt x="2994" y="1012"/>
                  </a:lnTo>
                  <a:cubicBezTo>
                    <a:pt x="2997" y="1016"/>
                    <a:pt x="3001" y="1023"/>
                    <a:pt x="3001" y="1029"/>
                  </a:cubicBezTo>
                  <a:cubicBezTo>
                    <a:pt x="3010" y="1029"/>
                    <a:pt x="3005" y="1014"/>
                    <a:pt x="3002" y="1008"/>
                  </a:cubicBezTo>
                  <a:lnTo>
                    <a:pt x="3002" y="1008"/>
                  </a:lnTo>
                  <a:cubicBezTo>
                    <a:pt x="3000" y="1009"/>
                    <a:pt x="2997" y="1010"/>
                    <a:pt x="2994" y="1012"/>
                  </a:cubicBezTo>
                  <a:lnTo>
                    <a:pt x="2994" y="1012"/>
                  </a:lnTo>
                  <a:cubicBezTo>
                    <a:pt x="2991" y="1008"/>
                    <a:pt x="2989" y="1005"/>
                    <a:pt x="2989" y="1005"/>
                  </a:cubicBezTo>
                  <a:close/>
                  <a:moveTo>
                    <a:pt x="2989" y="1014"/>
                  </a:moveTo>
                  <a:cubicBezTo>
                    <a:pt x="2970" y="1022"/>
                    <a:pt x="2947" y="1029"/>
                    <a:pt x="2941" y="1029"/>
                  </a:cubicBezTo>
                  <a:cubicBezTo>
                    <a:pt x="2932" y="1038"/>
                    <a:pt x="2937" y="1040"/>
                    <a:pt x="2940" y="1046"/>
                  </a:cubicBezTo>
                  <a:lnTo>
                    <a:pt x="2940" y="1046"/>
                  </a:lnTo>
                  <a:cubicBezTo>
                    <a:pt x="2945" y="1041"/>
                    <a:pt x="2968" y="1041"/>
                    <a:pt x="2977" y="1041"/>
                  </a:cubicBezTo>
                  <a:cubicBezTo>
                    <a:pt x="2977" y="1029"/>
                    <a:pt x="2989" y="1029"/>
                    <a:pt x="2989" y="1017"/>
                  </a:cubicBezTo>
                  <a:lnTo>
                    <a:pt x="2989" y="1014"/>
                  </a:lnTo>
                  <a:close/>
                  <a:moveTo>
                    <a:pt x="2940" y="1046"/>
                  </a:moveTo>
                  <a:cubicBezTo>
                    <a:pt x="2938" y="1048"/>
                    <a:pt x="2938" y="1050"/>
                    <a:pt x="2941" y="1053"/>
                  </a:cubicBezTo>
                  <a:cubicBezTo>
                    <a:pt x="2941" y="1050"/>
                    <a:pt x="2941" y="1048"/>
                    <a:pt x="2940" y="1046"/>
                  </a:cubicBezTo>
                  <a:close/>
                  <a:moveTo>
                    <a:pt x="2941" y="1053"/>
                  </a:moveTo>
                  <a:cubicBezTo>
                    <a:pt x="2941" y="1065"/>
                    <a:pt x="2941" y="1065"/>
                    <a:pt x="2929" y="1065"/>
                  </a:cubicBezTo>
                  <a:cubicBezTo>
                    <a:pt x="2926" y="1061"/>
                    <a:pt x="2920" y="1060"/>
                    <a:pt x="2914" y="1060"/>
                  </a:cubicBezTo>
                  <a:cubicBezTo>
                    <a:pt x="2898" y="1060"/>
                    <a:pt x="2878" y="1068"/>
                    <a:pt x="2870" y="1077"/>
                  </a:cubicBezTo>
                  <a:cubicBezTo>
                    <a:pt x="2858" y="1077"/>
                    <a:pt x="2858" y="1088"/>
                    <a:pt x="2846" y="1088"/>
                  </a:cubicBezTo>
                  <a:cubicBezTo>
                    <a:pt x="2846" y="1097"/>
                    <a:pt x="2846" y="1105"/>
                    <a:pt x="2842" y="1114"/>
                  </a:cubicBezTo>
                  <a:lnTo>
                    <a:pt x="2842" y="1114"/>
                  </a:lnTo>
                  <a:cubicBezTo>
                    <a:pt x="2843" y="1110"/>
                    <a:pt x="2843" y="1107"/>
                    <a:pt x="2841" y="1107"/>
                  </a:cubicBezTo>
                  <a:cubicBezTo>
                    <a:pt x="2840" y="1107"/>
                    <a:pt x="2837" y="1109"/>
                    <a:pt x="2834" y="1112"/>
                  </a:cubicBezTo>
                  <a:lnTo>
                    <a:pt x="2786" y="1136"/>
                  </a:lnTo>
                  <a:cubicBezTo>
                    <a:pt x="2778" y="1136"/>
                    <a:pt x="2770" y="1141"/>
                    <a:pt x="2766" y="1149"/>
                  </a:cubicBezTo>
                  <a:lnTo>
                    <a:pt x="2766" y="1149"/>
                  </a:lnTo>
                  <a:cubicBezTo>
                    <a:pt x="2768" y="1148"/>
                    <a:pt x="2771" y="1148"/>
                    <a:pt x="2774" y="1148"/>
                  </a:cubicBezTo>
                  <a:lnTo>
                    <a:pt x="2810" y="1148"/>
                  </a:lnTo>
                  <a:cubicBezTo>
                    <a:pt x="2810" y="1148"/>
                    <a:pt x="2810" y="1136"/>
                    <a:pt x="2822" y="1136"/>
                  </a:cubicBezTo>
                  <a:lnTo>
                    <a:pt x="2846" y="1136"/>
                  </a:lnTo>
                  <a:cubicBezTo>
                    <a:pt x="2846" y="1136"/>
                    <a:pt x="2846" y="1136"/>
                    <a:pt x="2846" y="1124"/>
                  </a:cubicBezTo>
                  <a:cubicBezTo>
                    <a:pt x="2846" y="1120"/>
                    <a:pt x="2849" y="1119"/>
                    <a:pt x="2852" y="1119"/>
                  </a:cubicBezTo>
                  <a:cubicBezTo>
                    <a:pt x="2860" y="1119"/>
                    <a:pt x="2874" y="1124"/>
                    <a:pt x="2882" y="1124"/>
                  </a:cubicBezTo>
                  <a:cubicBezTo>
                    <a:pt x="2894" y="1112"/>
                    <a:pt x="2858" y="1100"/>
                    <a:pt x="2882" y="1100"/>
                  </a:cubicBezTo>
                  <a:cubicBezTo>
                    <a:pt x="2905" y="1100"/>
                    <a:pt x="2894" y="1100"/>
                    <a:pt x="2905" y="1088"/>
                  </a:cubicBezTo>
                  <a:lnTo>
                    <a:pt x="2917" y="1088"/>
                  </a:lnTo>
                  <a:cubicBezTo>
                    <a:pt x="2917" y="1088"/>
                    <a:pt x="2953" y="1065"/>
                    <a:pt x="2941" y="1053"/>
                  </a:cubicBezTo>
                  <a:close/>
                  <a:moveTo>
                    <a:pt x="2846" y="1172"/>
                  </a:moveTo>
                  <a:cubicBezTo>
                    <a:pt x="2846" y="1176"/>
                    <a:pt x="2844" y="1180"/>
                    <a:pt x="2843" y="1184"/>
                  </a:cubicBezTo>
                  <a:lnTo>
                    <a:pt x="2846" y="1184"/>
                  </a:lnTo>
                  <a:lnTo>
                    <a:pt x="2846" y="1172"/>
                  </a:lnTo>
                  <a:close/>
                  <a:moveTo>
                    <a:pt x="2834" y="1184"/>
                  </a:moveTo>
                  <a:lnTo>
                    <a:pt x="2834" y="1196"/>
                  </a:lnTo>
                  <a:cubicBezTo>
                    <a:pt x="2834" y="1196"/>
                    <a:pt x="2839" y="1191"/>
                    <a:pt x="2843" y="1184"/>
                  </a:cubicBezTo>
                  <a:close/>
                  <a:moveTo>
                    <a:pt x="1893" y="1231"/>
                  </a:moveTo>
                  <a:lnTo>
                    <a:pt x="1905" y="1243"/>
                  </a:lnTo>
                  <a:lnTo>
                    <a:pt x="1893" y="1243"/>
                  </a:lnTo>
                  <a:cubicBezTo>
                    <a:pt x="1893" y="1243"/>
                    <a:pt x="1893" y="1231"/>
                    <a:pt x="1893" y="1231"/>
                  </a:cubicBezTo>
                  <a:close/>
                  <a:moveTo>
                    <a:pt x="2657" y="1271"/>
                  </a:moveTo>
                  <a:cubicBezTo>
                    <a:pt x="2648" y="1271"/>
                    <a:pt x="2641" y="1281"/>
                    <a:pt x="2648" y="1281"/>
                  </a:cubicBezTo>
                  <a:cubicBezTo>
                    <a:pt x="2649" y="1281"/>
                    <a:pt x="2652" y="1281"/>
                    <a:pt x="2655" y="1279"/>
                  </a:cubicBezTo>
                  <a:lnTo>
                    <a:pt x="2667" y="1279"/>
                  </a:lnTo>
                  <a:cubicBezTo>
                    <a:pt x="2664" y="1273"/>
                    <a:pt x="2660" y="1271"/>
                    <a:pt x="2657" y="1271"/>
                  </a:cubicBezTo>
                  <a:close/>
                  <a:moveTo>
                    <a:pt x="1875" y="1286"/>
                  </a:moveTo>
                  <a:cubicBezTo>
                    <a:pt x="1869" y="1286"/>
                    <a:pt x="1862" y="1291"/>
                    <a:pt x="1870" y="1291"/>
                  </a:cubicBezTo>
                  <a:cubicBezTo>
                    <a:pt x="1873" y="1291"/>
                    <a:pt x="1875" y="1289"/>
                    <a:pt x="1875" y="1286"/>
                  </a:cubicBezTo>
                  <a:close/>
                  <a:moveTo>
                    <a:pt x="920" y="1301"/>
                  </a:moveTo>
                  <a:cubicBezTo>
                    <a:pt x="920" y="1302"/>
                    <a:pt x="919" y="1302"/>
                    <a:pt x="919" y="1302"/>
                  </a:cubicBezTo>
                  <a:lnTo>
                    <a:pt x="919" y="1302"/>
                  </a:lnTo>
                  <a:cubicBezTo>
                    <a:pt x="919" y="1302"/>
                    <a:pt x="920" y="1302"/>
                    <a:pt x="920" y="1301"/>
                  </a:cubicBezTo>
                  <a:close/>
                  <a:moveTo>
                    <a:pt x="919" y="1302"/>
                  </a:moveTo>
                  <a:lnTo>
                    <a:pt x="919" y="1302"/>
                  </a:lnTo>
                  <a:cubicBezTo>
                    <a:pt x="918" y="1303"/>
                    <a:pt x="918" y="1303"/>
                    <a:pt x="917" y="1303"/>
                  </a:cubicBezTo>
                  <a:cubicBezTo>
                    <a:pt x="917" y="1303"/>
                    <a:pt x="905" y="1303"/>
                    <a:pt x="905" y="1315"/>
                  </a:cubicBezTo>
                  <a:cubicBezTo>
                    <a:pt x="905" y="1315"/>
                    <a:pt x="911" y="1309"/>
                    <a:pt x="919" y="1302"/>
                  </a:cubicBezTo>
                  <a:close/>
                  <a:moveTo>
                    <a:pt x="321" y="1359"/>
                  </a:moveTo>
                  <a:lnTo>
                    <a:pt x="321" y="1359"/>
                  </a:lnTo>
                  <a:cubicBezTo>
                    <a:pt x="320" y="1359"/>
                    <a:pt x="318" y="1361"/>
                    <a:pt x="317" y="1364"/>
                  </a:cubicBezTo>
                  <a:lnTo>
                    <a:pt x="317" y="1364"/>
                  </a:lnTo>
                  <a:cubicBezTo>
                    <a:pt x="320" y="1363"/>
                    <a:pt x="322" y="1362"/>
                    <a:pt x="322" y="1362"/>
                  </a:cubicBezTo>
                  <a:cubicBezTo>
                    <a:pt x="322" y="1360"/>
                    <a:pt x="321" y="1359"/>
                    <a:pt x="321" y="1359"/>
                  </a:cubicBezTo>
                  <a:close/>
                  <a:moveTo>
                    <a:pt x="738" y="1350"/>
                  </a:moveTo>
                  <a:lnTo>
                    <a:pt x="738" y="1362"/>
                  </a:lnTo>
                  <a:cubicBezTo>
                    <a:pt x="750" y="1362"/>
                    <a:pt x="750" y="1374"/>
                    <a:pt x="738" y="1374"/>
                  </a:cubicBezTo>
                  <a:cubicBezTo>
                    <a:pt x="727" y="1374"/>
                    <a:pt x="727" y="1362"/>
                    <a:pt x="738" y="1350"/>
                  </a:cubicBezTo>
                  <a:close/>
                  <a:moveTo>
                    <a:pt x="643" y="1374"/>
                  </a:moveTo>
                  <a:cubicBezTo>
                    <a:pt x="655" y="1374"/>
                    <a:pt x="655" y="1386"/>
                    <a:pt x="643" y="1386"/>
                  </a:cubicBezTo>
                  <a:cubicBezTo>
                    <a:pt x="631" y="1386"/>
                    <a:pt x="619" y="1374"/>
                    <a:pt x="631" y="1374"/>
                  </a:cubicBezTo>
                  <a:close/>
                  <a:moveTo>
                    <a:pt x="1524" y="1779"/>
                  </a:moveTo>
                  <a:lnTo>
                    <a:pt x="1524" y="1791"/>
                  </a:lnTo>
                  <a:cubicBezTo>
                    <a:pt x="1524" y="1791"/>
                    <a:pt x="1536" y="1779"/>
                    <a:pt x="1524" y="1779"/>
                  </a:cubicBezTo>
                  <a:close/>
                  <a:moveTo>
                    <a:pt x="1089" y="2036"/>
                  </a:moveTo>
                  <a:cubicBezTo>
                    <a:pt x="1093" y="2036"/>
                    <a:pt x="1096" y="2037"/>
                    <a:pt x="1096" y="2041"/>
                  </a:cubicBezTo>
                  <a:cubicBezTo>
                    <a:pt x="1096" y="2041"/>
                    <a:pt x="1084" y="2053"/>
                    <a:pt x="1072" y="2053"/>
                  </a:cubicBezTo>
                  <a:cubicBezTo>
                    <a:pt x="1072" y="2048"/>
                    <a:pt x="1072" y="2041"/>
                    <a:pt x="1072" y="2041"/>
                  </a:cubicBezTo>
                  <a:cubicBezTo>
                    <a:pt x="1072" y="2041"/>
                    <a:pt x="1082" y="2036"/>
                    <a:pt x="1089" y="2036"/>
                  </a:cubicBezTo>
                  <a:close/>
                  <a:moveTo>
                    <a:pt x="250" y="2077"/>
                  </a:moveTo>
                  <a:lnTo>
                    <a:pt x="250" y="2077"/>
                  </a:lnTo>
                  <a:cubicBezTo>
                    <a:pt x="264" y="2084"/>
                    <a:pt x="266" y="2090"/>
                    <a:pt x="263" y="2090"/>
                  </a:cubicBezTo>
                  <a:cubicBezTo>
                    <a:pt x="260" y="2090"/>
                    <a:pt x="255" y="2087"/>
                    <a:pt x="250" y="2077"/>
                  </a:cubicBezTo>
                  <a:close/>
                  <a:moveTo>
                    <a:pt x="881" y="2124"/>
                  </a:moveTo>
                  <a:lnTo>
                    <a:pt x="881" y="2136"/>
                  </a:lnTo>
                  <a:lnTo>
                    <a:pt x="858" y="2136"/>
                  </a:lnTo>
                  <a:cubicBezTo>
                    <a:pt x="858" y="2136"/>
                    <a:pt x="858" y="2124"/>
                    <a:pt x="858" y="2124"/>
                  </a:cubicBezTo>
                  <a:close/>
                  <a:moveTo>
                    <a:pt x="1155" y="803"/>
                  </a:moveTo>
                  <a:cubicBezTo>
                    <a:pt x="1155" y="803"/>
                    <a:pt x="1143" y="803"/>
                    <a:pt x="1143" y="815"/>
                  </a:cubicBezTo>
                  <a:cubicBezTo>
                    <a:pt x="1131" y="826"/>
                    <a:pt x="1131" y="838"/>
                    <a:pt x="1143" y="838"/>
                  </a:cubicBezTo>
                  <a:cubicBezTo>
                    <a:pt x="1143" y="850"/>
                    <a:pt x="1143" y="850"/>
                    <a:pt x="1143" y="862"/>
                  </a:cubicBezTo>
                  <a:lnTo>
                    <a:pt x="1143" y="874"/>
                  </a:lnTo>
                  <a:cubicBezTo>
                    <a:pt x="1131" y="886"/>
                    <a:pt x="1131" y="886"/>
                    <a:pt x="1131" y="898"/>
                  </a:cubicBezTo>
                  <a:cubicBezTo>
                    <a:pt x="1119" y="910"/>
                    <a:pt x="1119" y="922"/>
                    <a:pt x="1119" y="946"/>
                  </a:cubicBezTo>
                  <a:lnTo>
                    <a:pt x="1108" y="946"/>
                  </a:lnTo>
                  <a:cubicBezTo>
                    <a:pt x="1096" y="957"/>
                    <a:pt x="1096" y="969"/>
                    <a:pt x="1096" y="981"/>
                  </a:cubicBezTo>
                  <a:lnTo>
                    <a:pt x="1096" y="993"/>
                  </a:lnTo>
                  <a:cubicBezTo>
                    <a:pt x="1096" y="1005"/>
                    <a:pt x="1084" y="1017"/>
                    <a:pt x="1084" y="1017"/>
                  </a:cubicBezTo>
                  <a:cubicBezTo>
                    <a:pt x="1072" y="1029"/>
                    <a:pt x="1084" y="1041"/>
                    <a:pt x="1084" y="1041"/>
                  </a:cubicBezTo>
                  <a:cubicBezTo>
                    <a:pt x="1084" y="1041"/>
                    <a:pt x="1060" y="1041"/>
                    <a:pt x="1060" y="1053"/>
                  </a:cubicBezTo>
                  <a:cubicBezTo>
                    <a:pt x="1048" y="1077"/>
                    <a:pt x="1036" y="1088"/>
                    <a:pt x="1024" y="1112"/>
                  </a:cubicBezTo>
                  <a:lnTo>
                    <a:pt x="1012" y="1136"/>
                  </a:lnTo>
                  <a:lnTo>
                    <a:pt x="1012" y="1148"/>
                  </a:lnTo>
                  <a:lnTo>
                    <a:pt x="1000" y="1148"/>
                  </a:lnTo>
                  <a:cubicBezTo>
                    <a:pt x="989" y="1148"/>
                    <a:pt x="989" y="1148"/>
                    <a:pt x="977" y="1160"/>
                  </a:cubicBezTo>
                  <a:cubicBezTo>
                    <a:pt x="977" y="1160"/>
                    <a:pt x="965" y="1172"/>
                    <a:pt x="977" y="1172"/>
                  </a:cubicBezTo>
                  <a:cubicBezTo>
                    <a:pt x="989" y="1184"/>
                    <a:pt x="965" y="1196"/>
                    <a:pt x="965" y="1196"/>
                  </a:cubicBezTo>
                  <a:cubicBezTo>
                    <a:pt x="965" y="1200"/>
                    <a:pt x="963" y="1201"/>
                    <a:pt x="961" y="1201"/>
                  </a:cubicBezTo>
                  <a:cubicBezTo>
                    <a:pt x="957" y="1201"/>
                    <a:pt x="949" y="1196"/>
                    <a:pt x="941" y="1196"/>
                  </a:cubicBezTo>
                  <a:cubicBezTo>
                    <a:pt x="929" y="1207"/>
                    <a:pt x="929" y="1207"/>
                    <a:pt x="929" y="1219"/>
                  </a:cubicBezTo>
                  <a:lnTo>
                    <a:pt x="929" y="1231"/>
                  </a:lnTo>
                  <a:cubicBezTo>
                    <a:pt x="917" y="1231"/>
                    <a:pt x="917" y="1243"/>
                    <a:pt x="917" y="1243"/>
                  </a:cubicBezTo>
                  <a:lnTo>
                    <a:pt x="893" y="1243"/>
                  </a:lnTo>
                  <a:lnTo>
                    <a:pt x="881" y="1255"/>
                  </a:lnTo>
                  <a:cubicBezTo>
                    <a:pt x="869" y="1255"/>
                    <a:pt x="869" y="1267"/>
                    <a:pt x="858" y="1279"/>
                  </a:cubicBezTo>
                  <a:cubicBezTo>
                    <a:pt x="854" y="1283"/>
                    <a:pt x="851" y="1284"/>
                    <a:pt x="849" y="1284"/>
                  </a:cubicBezTo>
                  <a:cubicBezTo>
                    <a:pt x="846" y="1284"/>
                    <a:pt x="846" y="1279"/>
                    <a:pt x="846" y="1279"/>
                  </a:cubicBezTo>
                  <a:cubicBezTo>
                    <a:pt x="834" y="1279"/>
                    <a:pt x="834" y="1279"/>
                    <a:pt x="834" y="1291"/>
                  </a:cubicBezTo>
                  <a:lnTo>
                    <a:pt x="834" y="1303"/>
                  </a:lnTo>
                  <a:lnTo>
                    <a:pt x="822" y="1303"/>
                  </a:lnTo>
                  <a:cubicBezTo>
                    <a:pt x="810" y="1303"/>
                    <a:pt x="810" y="1315"/>
                    <a:pt x="810" y="1327"/>
                  </a:cubicBezTo>
                  <a:cubicBezTo>
                    <a:pt x="810" y="1327"/>
                    <a:pt x="810" y="1311"/>
                    <a:pt x="804" y="1311"/>
                  </a:cubicBezTo>
                  <a:cubicBezTo>
                    <a:pt x="802" y="1311"/>
                    <a:pt x="800" y="1312"/>
                    <a:pt x="798" y="1315"/>
                  </a:cubicBezTo>
                  <a:cubicBezTo>
                    <a:pt x="786" y="1315"/>
                    <a:pt x="786" y="1327"/>
                    <a:pt x="786" y="1338"/>
                  </a:cubicBezTo>
                  <a:cubicBezTo>
                    <a:pt x="784" y="1334"/>
                    <a:pt x="779" y="1332"/>
                    <a:pt x="774" y="1332"/>
                  </a:cubicBezTo>
                  <a:cubicBezTo>
                    <a:pt x="755" y="1332"/>
                    <a:pt x="725" y="1352"/>
                    <a:pt x="717" y="1352"/>
                  </a:cubicBezTo>
                  <a:cubicBezTo>
                    <a:pt x="715" y="1352"/>
                    <a:pt x="715" y="1352"/>
                    <a:pt x="715" y="1350"/>
                  </a:cubicBezTo>
                  <a:cubicBezTo>
                    <a:pt x="711" y="1343"/>
                    <a:pt x="707" y="1340"/>
                    <a:pt x="704" y="1340"/>
                  </a:cubicBezTo>
                  <a:cubicBezTo>
                    <a:pt x="695" y="1340"/>
                    <a:pt x="687" y="1354"/>
                    <a:pt x="679" y="1362"/>
                  </a:cubicBezTo>
                  <a:lnTo>
                    <a:pt x="643" y="1362"/>
                  </a:lnTo>
                  <a:cubicBezTo>
                    <a:pt x="631" y="1362"/>
                    <a:pt x="619" y="1374"/>
                    <a:pt x="608" y="1374"/>
                  </a:cubicBezTo>
                  <a:lnTo>
                    <a:pt x="560" y="1374"/>
                  </a:lnTo>
                  <a:cubicBezTo>
                    <a:pt x="560" y="1374"/>
                    <a:pt x="548" y="1350"/>
                    <a:pt x="560" y="1350"/>
                  </a:cubicBezTo>
                  <a:cubicBezTo>
                    <a:pt x="560" y="1338"/>
                    <a:pt x="465" y="1338"/>
                    <a:pt x="441" y="1338"/>
                  </a:cubicBezTo>
                  <a:lnTo>
                    <a:pt x="405" y="1338"/>
                  </a:lnTo>
                  <a:cubicBezTo>
                    <a:pt x="393" y="1338"/>
                    <a:pt x="369" y="1350"/>
                    <a:pt x="369" y="1350"/>
                  </a:cubicBezTo>
                  <a:cubicBezTo>
                    <a:pt x="369" y="1350"/>
                    <a:pt x="360" y="1360"/>
                    <a:pt x="356" y="1367"/>
                  </a:cubicBezTo>
                  <a:lnTo>
                    <a:pt x="356" y="1367"/>
                  </a:lnTo>
                  <a:cubicBezTo>
                    <a:pt x="354" y="1363"/>
                    <a:pt x="351" y="1359"/>
                    <a:pt x="345" y="1359"/>
                  </a:cubicBezTo>
                  <a:cubicBezTo>
                    <a:pt x="342" y="1359"/>
                    <a:pt x="338" y="1360"/>
                    <a:pt x="334" y="1362"/>
                  </a:cubicBezTo>
                  <a:cubicBezTo>
                    <a:pt x="310" y="1374"/>
                    <a:pt x="322" y="1374"/>
                    <a:pt x="322" y="1374"/>
                  </a:cubicBezTo>
                  <a:cubicBezTo>
                    <a:pt x="316" y="1374"/>
                    <a:pt x="316" y="1368"/>
                    <a:pt x="317" y="1364"/>
                  </a:cubicBezTo>
                  <a:lnTo>
                    <a:pt x="317" y="1364"/>
                  </a:lnTo>
                  <a:cubicBezTo>
                    <a:pt x="308" y="1368"/>
                    <a:pt x="286" y="1377"/>
                    <a:pt x="286" y="1386"/>
                  </a:cubicBezTo>
                  <a:cubicBezTo>
                    <a:pt x="290" y="1390"/>
                    <a:pt x="290" y="1391"/>
                    <a:pt x="288" y="1391"/>
                  </a:cubicBezTo>
                  <a:cubicBezTo>
                    <a:pt x="285" y="1391"/>
                    <a:pt x="274" y="1386"/>
                    <a:pt x="274" y="1386"/>
                  </a:cubicBezTo>
                  <a:lnTo>
                    <a:pt x="238" y="1386"/>
                  </a:lnTo>
                  <a:lnTo>
                    <a:pt x="238" y="1410"/>
                  </a:lnTo>
                  <a:cubicBezTo>
                    <a:pt x="238" y="1410"/>
                    <a:pt x="227" y="1410"/>
                    <a:pt x="215" y="1422"/>
                  </a:cubicBezTo>
                  <a:cubicBezTo>
                    <a:pt x="215" y="1422"/>
                    <a:pt x="215" y="1422"/>
                    <a:pt x="203" y="1434"/>
                  </a:cubicBezTo>
                  <a:cubicBezTo>
                    <a:pt x="191" y="1434"/>
                    <a:pt x="191" y="1434"/>
                    <a:pt x="179" y="1446"/>
                  </a:cubicBezTo>
                  <a:cubicBezTo>
                    <a:pt x="167" y="1446"/>
                    <a:pt x="155" y="1458"/>
                    <a:pt x="167" y="1469"/>
                  </a:cubicBezTo>
                  <a:lnTo>
                    <a:pt x="143" y="1469"/>
                  </a:lnTo>
                  <a:cubicBezTo>
                    <a:pt x="143" y="1469"/>
                    <a:pt x="155" y="1469"/>
                    <a:pt x="143" y="1481"/>
                  </a:cubicBezTo>
                  <a:cubicBezTo>
                    <a:pt x="139" y="1485"/>
                    <a:pt x="137" y="1487"/>
                    <a:pt x="135" y="1487"/>
                  </a:cubicBezTo>
                  <a:cubicBezTo>
                    <a:pt x="131" y="1487"/>
                    <a:pt x="131" y="1481"/>
                    <a:pt x="131" y="1481"/>
                  </a:cubicBezTo>
                  <a:cubicBezTo>
                    <a:pt x="119" y="1493"/>
                    <a:pt x="107" y="1517"/>
                    <a:pt x="107" y="1517"/>
                  </a:cubicBezTo>
                  <a:cubicBezTo>
                    <a:pt x="107" y="1529"/>
                    <a:pt x="84" y="1529"/>
                    <a:pt x="84" y="1541"/>
                  </a:cubicBezTo>
                  <a:cubicBezTo>
                    <a:pt x="72" y="1541"/>
                    <a:pt x="84" y="1541"/>
                    <a:pt x="84" y="1553"/>
                  </a:cubicBezTo>
                  <a:lnTo>
                    <a:pt x="84" y="1565"/>
                  </a:lnTo>
                  <a:cubicBezTo>
                    <a:pt x="84" y="1577"/>
                    <a:pt x="60" y="1588"/>
                    <a:pt x="60" y="1600"/>
                  </a:cubicBezTo>
                  <a:cubicBezTo>
                    <a:pt x="60" y="1600"/>
                    <a:pt x="60" y="1600"/>
                    <a:pt x="60" y="1612"/>
                  </a:cubicBezTo>
                  <a:lnTo>
                    <a:pt x="48" y="1648"/>
                  </a:lnTo>
                  <a:lnTo>
                    <a:pt x="48" y="1684"/>
                  </a:lnTo>
                  <a:cubicBezTo>
                    <a:pt x="48" y="1686"/>
                    <a:pt x="47" y="1687"/>
                    <a:pt x="47" y="1687"/>
                  </a:cubicBezTo>
                  <a:cubicBezTo>
                    <a:pt x="44" y="1687"/>
                    <a:pt x="36" y="1672"/>
                    <a:pt x="36" y="1672"/>
                  </a:cubicBezTo>
                  <a:cubicBezTo>
                    <a:pt x="24" y="1672"/>
                    <a:pt x="36" y="1684"/>
                    <a:pt x="36" y="1696"/>
                  </a:cubicBezTo>
                  <a:cubicBezTo>
                    <a:pt x="36" y="1696"/>
                    <a:pt x="36" y="1719"/>
                    <a:pt x="24" y="1719"/>
                  </a:cubicBezTo>
                  <a:cubicBezTo>
                    <a:pt x="12" y="1731"/>
                    <a:pt x="48" y="1743"/>
                    <a:pt x="24" y="1743"/>
                  </a:cubicBezTo>
                  <a:cubicBezTo>
                    <a:pt x="0" y="1743"/>
                    <a:pt x="12" y="1779"/>
                    <a:pt x="24" y="1779"/>
                  </a:cubicBezTo>
                  <a:cubicBezTo>
                    <a:pt x="36" y="1779"/>
                    <a:pt x="12" y="1779"/>
                    <a:pt x="12" y="1791"/>
                  </a:cubicBezTo>
                  <a:cubicBezTo>
                    <a:pt x="12" y="1803"/>
                    <a:pt x="12" y="1803"/>
                    <a:pt x="12" y="1803"/>
                  </a:cubicBezTo>
                  <a:lnTo>
                    <a:pt x="12" y="1827"/>
                  </a:lnTo>
                  <a:cubicBezTo>
                    <a:pt x="12" y="1839"/>
                    <a:pt x="12" y="1850"/>
                    <a:pt x="24" y="1850"/>
                  </a:cubicBezTo>
                  <a:lnTo>
                    <a:pt x="24" y="1886"/>
                  </a:lnTo>
                  <a:cubicBezTo>
                    <a:pt x="24" y="1898"/>
                    <a:pt x="24" y="1910"/>
                    <a:pt x="24" y="1922"/>
                  </a:cubicBezTo>
                  <a:cubicBezTo>
                    <a:pt x="24" y="1922"/>
                    <a:pt x="48" y="1934"/>
                    <a:pt x="48" y="1934"/>
                  </a:cubicBezTo>
                  <a:cubicBezTo>
                    <a:pt x="48" y="1934"/>
                    <a:pt x="48" y="1946"/>
                    <a:pt x="48" y="1958"/>
                  </a:cubicBezTo>
                  <a:lnTo>
                    <a:pt x="84" y="1958"/>
                  </a:lnTo>
                  <a:cubicBezTo>
                    <a:pt x="72" y="1958"/>
                    <a:pt x="84" y="1981"/>
                    <a:pt x="84" y="1993"/>
                  </a:cubicBezTo>
                  <a:cubicBezTo>
                    <a:pt x="84" y="2005"/>
                    <a:pt x="107" y="1993"/>
                    <a:pt x="107" y="2017"/>
                  </a:cubicBezTo>
                  <a:cubicBezTo>
                    <a:pt x="107" y="2029"/>
                    <a:pt x="131" y="2053"/>
                    <a:pt x="131" y="2053"/>
                  </a:cubicBezTo>
                  <a:cubicBezTo>
                    <a:pt x="143" y="2065"/>
                    <a:pt x="155" y="2065"/>
                    <a:pt x="167" y="2077"/>
                  </a:cubicBezTo>
                  <a:cubicBezTo>
                    <a:pt x="167" y="2077"/>
                    <a:pt x="179" y="2100"/>
                    <a:pt x="179" y="2100"/>
                  </a:cubicBezTo>
                  <a:lnTo>
                    <a:pt x="179" y="2089"/>
                  </a:lnTo>
                  <a:lnTo>
                    <a:pt x="191" y="2089"/>
                  </a:lnTo>
                  <a:cubicBezTo>
                    <a:pt x="191" y="2089"/>
                    <a:pt x="203" y="2100"/>
                    <a:pt x="203" y="2112"/>
                  </a:cubicBezTo>
                  <a:cubicBezTo>
                    <a:pt x="206" y="2106"/>
                    <a:pt x="208" y="2104"/>
                    <a:pt x="210" y="2104"/>
                  </a:cubicBezTo>
                  <a:cubicBezTo>
                    <a:pt x="215" y="2104"/>
                    <a:pt x="218" y="2124"/>
                    <a:pt x="227" y="2124"/>
                  </a:cubicBezTo>
                  <a:cubicBezTo>
                    <a:pt x="234" y="2128"/>
                    <a:pt x="240" y="2130"/>
                    <a:pt x="244" y="2130"/>
                  </a:cubicBezTo>
                  <a:cubicBezTo>
                    <a:pt x="252" y="2130"/>
                    <a:pt x="254" y="2124"/>
                    <a:pt x="262" y="2124"/>
                  </a:cubicBezTo>
                  <a:cubicBezTo>
                    <a:pt x="274" y="2124"/>
                    <a:pt x="274" y="2136"/>
                    <a:pt x="274" y="2136"/>
                  </a:cubicBezTo>
                  <a:cubicBezTo>
                    <a:pt x="278" y="2140"/>
                    <a:pt x="282" y="2141"/>
                    <a:pt x="286" y="2141"/>
                  </a:cubicBezTo>
                  <a:cubicBezTo>
                    <a:pt x="294" y="2141"/>
                    <a:pt x="302" y="2136"/>
                    <a:pt x="310" y="2136"/>
                  </a:cubicBezTo>
                  <a:cubicBezTo>
                    <a:pt x="322" y="2148"/>
                    <a:pt x="334" y="2148"/>
                    <a:pt x="357" y="2148"/>
                  </a:cubicBezTo>
                  <a:lnTo>
                    <a:pt x="369" y="2148"/>
                  </a:lnTo>
                  <a:cubicBezTo>
                    <a:pt x="390" y="2148"/>
                    <a:pt x="410" y="2174"/>
                    <a:pt x="431" y="2174"/>
                  </a:cubicBezTo>
                  <a:cubicBezTo>
                    <a:pt x="434" y="2174"/>
                    <a:pt x="437" y="2174"/>
                    <a:pt x="441" y="2172"/>
                  </a:cubicBezTo>
                  <a:lnTo>
                    <a:pt x="453" y="2172"/>
                  </a:lnTo>
                  <a:cubicBezTo>
                    <a:pt x="453" y="2184"/>
                    <a:pt x="465" y="2184"/>
                    <a:pt x="465" y="2184"/>
                  </a:cubicBezTo>
                  <a:cubicBezTo>
                    <a:pt x="465" y="2184"/>
                    <a:pt x="518" y="2199"/>
                    <a:pt x="552" y="2199"/>
                  </a:cubicBezTo>
                  <a:cubicBezTo>
                    <a:pt x="560" y="2199"/>
                    <a:pt x="567" y="2198"/>
                    <a:pt x="572" y="2196"/>
                  </a:cubicBezTo>
                  <a:cubicBezTo>
                    <a:pt x="596" y="2184"/>
                    <a:pt x="572" y="2184"/>
                    <a:pt x="584" y="2184"/>
                  </a:cubicBezTo>
                  <a:lnTo>
                    <a:pt x="596" y="2196"/>
                  </a:lnTo>
                  <a:cubicBezTo>
                    <a:pt x="603" y="2196"/>
                    <a:pt x="606" y="2176"/>
                    <a:pt x="604" y="2159"/>
                  </a:cubicBezTo>
                  <a:lnTo>
                    <a:pt x="604" y="2159"/>
                  </a:lnTo>
                  <a:cubicBezTo>
                    <a:pt x="610" y="2163"/>
                    <a:pt x="618" y="2167"/>
                    <a:pt x="624" y="2167"/>
                  </a:cubicBezTo>
                  <a:cubicBezTo>
                    <a:pt x="631" y="2167"/>
                    <a:pt x="635" y="2163"/>
                    <a:pt x="632" y="2151"/>
                  </a:cubicBezTo>
                  <a:lnTo>
                    <a:pt x="632" y="2151"/>
                  </a:lnTo>
                  <a:cubicBezTo>
                    <a:pt x="635" y="2154"/>
                    <a:pt x="642" y="2154"/>
                    <a:pt x="651" y="2154"/>
                  </a:cubicBezTo>
                  <a:cubicBezTo>
                    <a:pt x="661" y="2154"/>
                    <a:pt x="673" y="2154"/>
                    <a:pt x="679" y="2160"/>
                  </a:cubicBezTo>
                  <a:cubicBezTo>
                    <a:pt x="683" y="2168"/>
                    <a:pt x="684" y="2171"/>
                    <a:pt x="685" y="2171"/>
                  </a:cubicBezTo>
                  <a:cubicBezTo>
                    <a:pt x="686" y="2171"/>
                    <a:pt x="683" y="2160"/>
                    <a:pt x="691" y="2160"/>
                  </a:cubicBezTo>
                  <a:lnTo>
                    <a:pt x="715" y="2160"/>
                  </a:lnTo>
                  <a:cubicBezTo>
                    <a:pt x="750" y="2160"/>
                    <a:pt x="786" y="2148"/>
                    <a:pt x="834" y="2148"/>
                  </a:cubicBezTo>
                  <a:cubicBezTo>
                    <a:pt x="858" y="2148"/>
                    <a:pt x="905" y="2148"/>
                    <a:pt x="905" y="2112"/>
                  </a:cubicBezTo>
                  <a:lnTo>
                    <a:pt x="905" y="2100"/>
                  </a:lnTo>
                  <a:cubicBezTo>
                    <a:pt x="905" y="2100"/>
                    <a:pt x="905" y="2112"/>
                    <a:pt x="917" y="2112"/>
                  </a:cubicBezTo>
                  <a:lnTo>
                    <a:pt x="929" y="2148"/>
                  </a:lnTo>
                  <a:lnTo>
                    <a:pt x="977" y="2148"/>
                  </a:lnTo>
                  <a:cubicBezTo>
                    <a:pt x="977" y="2136"/>
                    <a:pt x="989" y="2136"/>
                    <a:pt x="989" y="2124"/>
                  </a:cubicBezTo>
                  <a:cubicBezTo>
                    <a:pt x="989" y="2116"/>
                    <a:pt x="989" y="2107"/>
                    <a:pt x="993" y="2107"/>
                  </a:cubicBezTo>
                  <a:cubicBezTo>
                    <a:pt x="994" y="2107"/>
                    <a:pt x="997" y="2109"/>
                    <a:pt x="1000" y="2112"/>
                  </a:cubicBezTo>
                  <a:cubicBezTo>
                    <a:pt x="1024" y="2112"/>
                    <a:pt x="1000" y="2124"/>
                    <a:pt x="1024" y="2124"/>
                  </a:cubicBezTo>
                  <a:cubicBezTo>
                    <a:pt x="1036" y="2124"/>
                    <a:pt x="1036" y="2124"/>
                    <a:pt x="1036" y="2112"/>
                  </a:cubicBezTo>
                  <a:cubicBezTo>
                    <a:pt x="1036" y="2106"/>
                    <a:pt x="1036" y="2106"/>
                    <a:pt x="1038" y="2106"/>
                  </a:cubicBezTo>
                  <a:cubicBezTo>
                    <a:pt x="1039" y="2106"/>
                    <a:pt x="1042" y="2106"/>
                    <a:pt x="1048" y="2100"/>
                  </a:cubicBezTo>
                  <a:cubicBezTo>
                    <a:pt x="1048" y="2100"/>
                    <a:pt x="1063" y="2085"/>
                    <a:pt x="1082" y="2085"/>
                  </a:cubicBezTo>
                  <a:cubicBezTo>
                    <a:pt x="1086" y="2085"/>
                    <a:pt x="1091" y="2086"/>
                    <a:pt x="1096" y="2089"/>
                  </a:cubicBezTo>
                  <a:cubicBezTo>
                    <a:pt x="1108" y="2089"/>
                    <a:pt x="1108" y="2065"/>
                    <a:pt x="1108" y="2065"/>
                  </a:cubicBezTo>
                  <a:lnTo>
                    <a:pt x="1131" y="2065"/>
                  </a:lnTo>
                  <a:cubicBezTo>
                    <a:pt x="1131" y="2053"/>
                    <a:pt x="1131" y="2053"/>
                    <a:pt x="1131" y="2041"/>
                  </a:cubicBezTo>
                  <a:lnTo>
                    <a:pt x="1143" y="2053"/>
                  </a:lnTo>
                  <a:cubicBezTo>
                    <a:pt x="1143" y="2041"/>
                    <a:pt x="1155" y="2029"/>
                    <a:pt x="1167" y="2029"/>
                  </a:cubicBezTo>
                  <a:cubicBezTo>
                    <a:pt x="1173" y="2035"/>
                    <a:pt x="1179" y="2038"/>
                    <a:pt x="1183" y="2038"/>
                  </a:cubicBezTo>
                  <a:cubicBezTo>
                    <a:pt x="1188" y="2038"/>
                    <a:pt x="1191" y="2035"/>
                    <a:pt x="1191" y="2029"/>
                  </a:cubicBezTo>
                  <a:lnTo>
                    <a:pt x="1215" y="2029"/>
                  </a:lnTo>
                  <a:cubicBezTo>
                    <a:pt x="1227" y="2029"/>
                    <a:pt x="1215" y="2029"/>
                    <a:pt x="1215" y="2017"/>
                  </a:cubicBezTo>
                  <a:cubicBezTo>
                    <a:pt x="1215" y="2005"/>
                    <a:pt x="1239" y="2005"/>
                    <a:pt x="1239" y="2005"/>
                  </a:cubicBezTo>
                  <a:cubicBezTo>
                    <a:pt x="1250" y="2005"/>
                    <a:pt x="1262" y="1993"/>
                    <a:pt x="1274" y="1993"/>
                  </a:cubicBezTo>
                  <a:cubicBezTo>
                    <a:pt x="1274" y="1981"/>
                    <a:pt x="1262" y="1969"/>
                    <a:pt x="1286" y="1969"/>
                  </a:cubicBezTo>
                  <a:cubicBezTo>
                    <a:pt x="1290" y="1973"/>
                    <a:pt x="1294" y="1975"/>
                    <a:pt x="1297" y="1975"/>
                  </a:cubicBezTo>
                  <a:cubicBezTo>
                    <a:pt x="1303" y="1975"/>
                    <a:pt x="1306" y="1969"/>
                    <a:pt x="1298" y="1969"/>
                  </a:cubicBezTo>
                  <a:cubicBezTo>
                    <a:pt x="1274" y="1958"/>
                    <a:pt x="1298" y="1946"/>
                    <a:pt x="1310" y="1946"/>
                  </a:cubicBezTo>
                  <a:cubicBezTo>
                    <a:pt x="1318" y="1946"/>
                    <a:pt x="1321" y="1951"/>
                    <a:pt x="1325" y="1951"/>
                  </a:cubicBezTo>
                  <a:cubicBezTo>
                    <a:pt x="1327" y="1951"/>
                    <a:pt x="1330" y="1950"/>
                    <a:pt x="1334" y="1946"/>
                  </a:cubicBezTo>
                  <a:cubicBezTo>
                    <a:pt x="1346" y="1934"/>
                    <a:pt x="1346" y="1922"/>
                    <a:pt x="1346" y="1922"/>
                  </a:cubicBezTo>
                  <a:cubicBezTo>
                    <a:pt x="1346" y="1922"/>
                    <a:pt x="1346" y="1934"/>
                    <a:pt x="1346" y="1934"/>
                  </a:cubicBezTo>
                  <a:cubicBezTo>
                    <a:pt x="1346" y="1934"/>
                    <a:pt x="1358" y="1922"/>
                    <a:pt x="1358" y="1910"/>
                  </a:cubicBezTo>
                  <a:cubicBezTo>
                    <a:pt x="1370" y="1910"/>
                    <a:pt x="1381" y="1898"/>
                    <a:pt x="1381" y="1898"/>
                  </a:cubicBezTo>
                  <a:cubicBezTo>
                    <a:pt x="1393" y="1898"/>
                    <a:pt x="1405" y="1898"/>
                    <a:pt x="1405" y="1886"/>
                  </a:cubicBezTo>
                  <a:cubicBezTo>
                    <a:pt x="1417" y="1886"/>
                    <a:pt x="1429" y="1874"/>
                    <a:pt x="1429" y="1862"/>
                  </a:cubicBezTo>
                  <a:cubicBezTo>
                    <a:pt x="1429" y="1862"/>
                    <a:pt x="1429" y="1850"/>
                    <a:pt x="1453" y="1850"/>
                  </a:cubicBezTo>
                  <a:cubicBezTo>
                    <a:pt x="1465" y="1850"/>
                    <a:pt x="1477" y="1839"/>
                    <a:pt x="1477" y="1827"/>
                  </a:cubicBezTo>
                  <a:lnTo>
                    <a:pt x="1477" y="1815"/>
                  </a:lnTo>
                  <a:cubicBezTo>
                    <a:pt x="1477" y="1815"/>
                    <a:pt x="1512" y="1803"/>
                    <a:pt x="1512" y="1791"/>
                  </a:cubicBezTo>
                  <a:cubicBezTo>
                    <a:pt x="1512" y="1779"/>
                    <a:pt x="1524" y="1779"/>
                    <a:pt x="1524" y="1779"/>
                  </a:cubicBezTo>
                  <a:lnTo>
                    <a:pt x="1524" y="1767"/>
                  </a:lnTo>
                  <a:cubicBezTo>
                    <a:pt x="1536" y="1767"/>
                    <a:pt x="1536" y="1755"/>
                    <a:pt x="1548" y="1755"/>
                  </a:cubicBezTo>
                  <a:cubicBezTo>
                    <a:pt x="1560" y="1755"/>
                    <a:pt x="1548" y="1743"/>
                    <a:pt x="1560" y="1731"/>
                  </a:cubicBezTo>
                  <a:cubicBezTo>
                    <a:pt x="1572" y="1731"/>
                    <a:pt x="1584" y="1708"/>
                    <a:pt x="1584" y="1696"/>
                  </a:cubicBezTo>
                  <a:cubicBezTo>
                    <a:pt x="1596" y="1684"/>
                    <a:pt x="1596" y="1684"/>
                    <a:pt x="1608" y="1672"/>
                  </a:cubicBezTo>
                  <a:cubicBezTo>
                    <a:pt x="1620" y="1660"/>
                    <a:pt x="1631" y="1648"/>
                    <a:pt x="1631" y="1636"/>
                  </a:cubicBezTo>
                  <a:cubicBezTo>
                    <a:pt x="1637" y="1630"/>
                    <a:pt x="1640" y="1630"/>
                    <a:pt x="1643" y="1630"/>
                  </a:cubicBezTo>
                  <a:cubicBezTo>
                    <a:pt x="1646" y="1630"/>
                    <a:pt x="1649" y="1630"/>
                    <a:pt x="1655" y="1624"/>
                  </a:cubicBezTo>
                  <a:cubicBezTo>
                    <a:pt x="1655" y="1624"/>
                    <a:pt x="1655" y="1612"/>
                    <a:pt x="1667" y="1612"/>
                  </a:cubicBezTo>
                  <a:cubicBezTo>
                    <a:pt x="1667" y="1600"/>
                    <a:pt x="1679" y="1588"/>
                    <a:pt x="1679" y="1588"/>
                  </a:cubicBezTo>
                  <a:cubicBezTo>
                    <a:pt x="1679" y="1577"/>
                    <a:pt x="1679" y="1577"/>
                    <a:pt x="1691" y="1565"/>
                  </a:cubicBezTo>
                  <a:cubicBezTo>
                    <a:pt x="1703" y="1553"/>
                    <a:pt x="1727" y="1541"/>
                    <a:pt x="1703" y="1529"/>
                  </a:cubicBezTo>
                  <a:lnTo>
                    <a:pt x="1703" y="1529"/>
                  </a:lnTo>
                  <a:cubicBezTo>
                    <a:pt x="1705" y="1530"/>
                    <a:pt x="1707" y="1531"/>
                    <a:pt x="1709" y="1531"/>
                  </a:cubicBezTo>
                  <a:cubicBezTo>
                    <a:pt x="1731" y="1531"/>
                    <a:pt x="1751" y="1480"/>
                    <a:pt x="1751" y="1469"/>
                  </a:cubicBezTo>
                  <a:cubicBezTo>
                    <a:pt x="1751" y="1446"/>
                    <a:pt x="1786" y="1458"/>
                    <a:pt x="1774" y="1434"/>
                  </a:cubicBezTo>
                  <a:cubicBezTo>
                    <a:pt x="1762" y="1410"/>
                    <a:pt x="1762" y="1422"/>
                    <a:pt x="1774" y="1410"/>
                  </a:cubicBezTo>
                  <a:cubicBezTo>
                    <a:pt x="1786" y="1398"/>
                    <a:pt x="1786" y="1398"/>
                    <a:pt x="1786" y="1386"/>
                  </a:cubicBezTo>
                  <a:cubicBezTo>
                    <a:pt x="1786" y="1374"/>
                    <a:pt x="1798" y="1374"/>
                    <a:pt x="1798" y="1374"/>
                  </a:cubicBezTo>
                  <a:cubicBezTo>
                    <a:pt x="1798" y="1350"/>
                    <a:pt x="1822" y="1338"/>
                    <a:pt x="1822" y="1327"/>
                  </a:cubicBezTo>
                  <a:lnTo>
                    <a:pt x="1822" y="1327"/>
                  </a:lnTo>
                  <a:cubicBezTo>
                    <a:pt x="1816" y="1332"/>
                    <a:pt x="1810" y="1335"/>
                    <a:pt x="1804" y="1335"/>
                  </a:cubicBezTo>
                  <a:cubicBezTo>
                    <a:pt x="1798" y="1335"/>
                    <a:pt x="1792" y="1332"/>
                    <a:pt x="1786" y="1327"/>
                  </a:cubicBezTo>
                  <a:cubicBezTo>
                    <a:pt x="1786" y="1323"/>
                    <a:pt x="1788" y="1321"/>
                    <a:pt x="1790" y="1321"/>
                  </a:cubicBezTo>
                  <a:cubicBezTo>
                    <a:pt x="1794" y="1321"/>
                    <a:pt x="1802" y="1327"/>
                    <a:pt x="1810" y="1327"/>
                  </a:cubicBezTo>
                  <a:cubicBezTo>
                    <a:pt x="1810" y="1327"/>
                    <a:pt x="1810" y="1315"/>
                    <a:pt x="1822" y="1315"/>
                  </a:cubicBezTo>
                  <a:cubicBezTo>
                    <a:pt x="1822" y="1303"/>
                    <a:pt x="1834" y="1303"/>
                    <a:pt x="1834" y="1291"/>
                  </a:cubicBezTo>
                  <a:cubicBezTo>
                    <a:pt x="1838" y="1287"/>
                    <a:pt x="1840" y="1286"/>
                    <a:pt x="1842" y="1286"/>
                  </a:cubicBezTo>
                  <a:cubicBezTo>
                    <a:pt x="1846" y="1286"/>
                    <a:pt x="1846" y="1291"/>
                    <a:pt x="1846" y="1291"/>
                  </a:cubicBezTo>
                  <a:lnTo>
                    <a:pt x="1858" y="1291"/>
                  </a:lnTo>
                  <a:cubicBezTo>
                    <a:pt x="1870" y="1291"/>
                    <a:pt x="1858" y="1279"/>
                    <a:pt x="1870" y="1267"/>
                  </a:cubicBezTo>
                  <a:cubicBezTo>
                    <a:pt x="1870" y="1267"/>
                    <a:pt x="1875" y="1279"/>
                    <a:pt x="1875" y="1286"/>
                  </a:cubicBezTo>
                  <a:lnTo>
                    <a:pt x="1875" y="1286"/>
                  </a:lnTo>
                  <a:cubicBezTo>
                    <a:pt x="1875" y="1286"/>
                    <a:pt x="1875" y="1286"/>
                    <a:pt x="1876" y="1286"/>
                  </a:cubicBezTo>
                  <a:cubicBezTo>
                    <a:pt x="1879" y="1286"/>
                    <a:pt x="1881" y="1287"/>
                    <a:pt x="1881" y="1291"/>
                  </a:cubicBezTo>
                  <a:cubicBezTo>
                    <a:pt x="1881" y="1303"/>
                    <a:pt x="1881" y="1303"/>
                    <a:pt x="1881" y="1303"/>
                  </a:cubicBezTo>
                  <a:cubicBezTo>
                    <a:pt x="1881" y="1305"/>
                    <a:pt x="1882" y="1306"/>
                    <a:pt x="1883" y="1306"/>
                  </a:cubicBezTo>
                  <a:cubicBezTo>
                    <a:pt x="1886" y="1306"/>
                    <a:pt x="1891" y="1299"/>
                    <a:pt x="1898" y="1299"/>
                  </a:cubicBezTo>
                  <a:cubicBezTo>
                    <a:pt x="1900" y="1299"/>
                    <a:pt x="1903" y="1300"/>
                    <a:pt x="1905" y="1303"/>
                  </a:cubicBezTo>
                  <a:cubicBezTo>
                    <a:pt x="1915" y="1303"/>
                    <a:pt x="1917" y="1318"/>
                    <a:pt x="1917" y="1318"/>
                  </a:cubicBezTo>
                  <a:cubicBezTo>
                    <a:pt x="1917" y="1318"/>
                    <a:pt x="1917" y="1317"/>
                    <a:pt x="1917" y="1315"/>
                  </a:cubicBezTo>
                  <a:cubicBezTo>
                    <a:pt x="1917" y="1303"/>
                    <a:pt x="1917" y="1303"/>
                    <a:pt x="1917" y="1303"/>
                  </a:cubicBezTo>
                  <a:lnTo>
                    <a:pt x="1929" y="1303"/>
                  </a:lnTo>
                  <a:lnTo>
                    <a:pt x="1929" y="1327"/>
                  </a:lnTo>
                  <a:lnTo>
                    <a:pt x="1989" y="1327"/>
                  </a:lnTo>
                  <a:cubicBezTo>
                    <a:pt x="2001" y="1327"/>
                    <a:pt x="2012" y="1327"/>
                    <a:pt x="1989" y="1315"/>
                  </a:cubicBezTo>
                  <a:cubicBezTo>
                    <a:pt x="2001" y="1315"/>
                    <a:pt x="2012" y="1315"/>
                    <a:pt x="2024" y="1327"/>
                  </a:cubicBezTo>
                  <a:cubicBezTo>
                    <a:pt x="2024" y="1327"/>
                    <a:pt x="2036" y="1338"/>
                    <a:pt x="2048" y="1338"/>
                  </a:cubicBezTo>
                  <a:lnTo>
                    <a:pt x="2191" y="1338"/>
                  </a:lnTo>
                  <a:cubicBezTo>
                    <a:pt x="2191" y="1338"/>
                    <a:pt x="2179" y="1327"/>
                    <a:pt x="2167" y="1327"/>
                  </a:cubicBezTo>
                  <a:lnTo>
                    <a:pt x="2191" y="1327"/>
                  </a:lnTo>
                  <a:cubicBezTo>
                    <a:pt x="2191" y="1327"/>
                    <a:pt x="2203" y="1338"/>
                    <a:pt x="2215" y="1338"/>
                  </a:cubicBezTo>
                  <a:lnTo>
                    <a:pt x="2239" y="1338"/>
                  </a:lnTo>
                  <a:cubicBezTo>
                    <a:pt x="2247" y="1338"/>
                    <a:pt x="2255" y="1344"/>
                    <a:pt x="2259" y="1344"/>
                  </a:cubicBezTo>
                  <a:cubicBezTo>
                    <a:pt x="2261" y="1344"/>
                    <a:pt x="2262" y="1342"/>
                    <a:pt x="2262" y="1338"/>
                  </a:cubicBezTo>
                  <a:cubicBezTo>
                    <a:pt x="2269" y="1324"/>
                    <a:pt x="2268" y="1319"/>
                    <a:pt x="2271" y="1319"/>
                  </a:cubicBezTo>
                  <a:cubicBezTo>
                    <a:pt x="2273" y="1319"/>
                    <a:pt x="2276" y="1322"/>
                    <a:pt x="2286" y="1327"/>
                  </a:cubicBezTo>
                  <a:cubicBezTo>
                    <a:pt x="2298" y="1327"/>
                    <a:pt x="2298" y="1327"/>
                    <a:pt x="2310" y="1338"/>
                  </a:cubicBezTo>
                  <a:lnTo>
                    <a:pt x="2334" y="1338"/>
                  </a:lnTo>
                  <a:cubicBezTo>
                    <a:pt x="2334" y="1338"/>
                    <a:pt x="2322" y="1315"/>
                    <a:pt x="2334" y="1315"/>
                  </a:cubicBezTo>
                  <a:cubicBezTo>
                    <a:pt x="2346" y="1315"/>
                    <a:pt x="2334" y="1327"/>
                    <a:pt x="2346" y="1327"/>
                  </a:cubicBezTo>
                  <a:lnTo>
                    <a:pt x="2358" y="1315"/>
                  </a:lnTo>
                  <a:lnTo>
                    <a:pt x="2417" y="1315"/>
                  </a:lnTo>
                  <a:cubicBezTo>
                    <a:pt x="2417" y="1315"/>
                    <a:pt x="2417" y="1291"/>
                    <a:pt x="2417" y="1291"/>
                  </a:cubicBezTo>
                  <a:lnTo>
                    <a:pt x="2441" y="1291"/>
                  </a:lnTo>
                  <a:cubicBezTo>
                    <a:pt x="2429" y="1291"/>
                    <a:pt x="2429" y="1291"/>
                    <a:pt x="2417" y="1279"/>
                  </a:cubicBezTo>
                  <a:lnTo>
                    <a:pt x="2441" y="1279"/>
                  </a:lnTo>
                  <a:lnTo>
                    <a:pt x="2441" y="1291"/>
                  </a:lnTo>
                  <a:lnTo>
                    <a:pt x="2453" y="1291"/>
                  </a:lnTo>
                  <a:cubicBezTo>
                    <a:pt x="2453" y="1291"/>
                    <a:pt x="2464" y="1296"/>
                    <a:pt x="2474" y="1296"/>
                  </a:cubicBezTo>
                  <a:cubicBezTo>
                    <a:pt x="2479" y="1296"/>
                    <a:pt x="2485" y="1295"/>
                    <a:pt x="2489" y="1291"/>
                  </a:cubicBezTo>
                  <a:cubicBezTo>
                    <a:pt x="2501" y="1279"/>
                    <a:pt x="2501" y="1279"/>
                    <a:pt x="2501" y="1279"/>
                  </a:cubicBezTo>
                  <a:lnTo>
                    <a:pt x="2513" y="1279"/>
                  </a:lnTo>
                  <a:cubicBezTo>
                    <a:pt x="2524" y="1279"/>
                    <a:pt x="2536" y="1255"/>
                    <a:pt x="2548" y="1243"/>
                  </a:cubicBezTo>
                  <a:cubicBezTo>
                    <a:pt x="2556" y="1243"/>
                    <a:pt x="2564" y="1248"/>
                    <a:pt x="2576" y="1248"/>
                  </a:cubicBezTo>
                  <a:cubicBezTo>
                    <a:pt x="2581" y="1248"/>
                    <a:pt x="2588" y="1247"/>
                    <a:pt x="2596" y="1243"/>
                  </a:cubicBezTo>
                  <a:lnTo>
                    <a:pt x="2620" y="1243"/>
                  </a:lnTo>
                  <a:cubicBezTo>
                    <a:pt x="2620" y="1231"/>
                    <a:pt x="2632" y="1231"/>
                    <a:pt x="2643" y="1219"/>
                  </a:cubicBezTo>
                  <a:lnTo>
                    <a:pt x="2655" y="1219"/>
                  </a:lnTo>
                  <a:cubicBezTo>
                    <a:pt x="2655" y="1215"/>
                    <a:pt x="2657" y="1214"/>
                    <a:pt x="2658" y="1214"/>
                  </a:cubicBezTo>
                  <a:cubicBezTo>
                    <a:pt x="2662" y="1214"/>
                    <a:pt x="2667" y="1219"/>
                    <a:pt x="2667" y="1219"/>
                  </a:cubicBezTo>
                  <a:cubicBezTo>
                    <a:pt x="2679" y="1207"/>
                    <a:pt x="2691" y="1207"/>
                    <a:pt x="2703" y="1196"/>
                  </a:cubicBezTo>
                  <a:cubicBezTo>
                    <a:pt x="2703" y="1196"/>
                    <a:pt x="2715" y="1184"/>
                    <a:pt x="2727" y="1184"/>
                  </a:cubicBezTo>
                  <a:cubicBezTo>
                    <a:pt x="2727" y="1184"/>
                    <a:pt x="2727" y="1194"/>
                    <a:pt x="2730" y="1194"/>
                  </a:cubicBezTo>
                  <a:cubicBezTo>
                    <a:pt x="2732" y="1194"/>
                    <a:pt x="2735" y="1192"/>
                    <a:pt x="2739" y="1184"/>
                  </a:cubicBezTo>
                  <a:cubicBezTo>
                    <a:pt x="2748" y="1165"/>
                    <a:pt x="2750" y="1153"/>
                    <a:pt x="2763" y="1149"/>
                  </a:cubicBezTo>
                  <a:lnTo>
                    <a:pt x="2763" y="1149"/>
                  </a:lnTo>
                  <a:lnTo>
                    <a:pt x="2763" y="1160"/>
                  </a:lnTo>
                  <a:cubicBezTo>
                    <a:pt x="2763" y="1156"/>
                    <a:pt x="2764" y="1152"/>
                    <a:pt x="2766" y="1149"/>
                  </a:cubicBezTo>
                  <a:lnTo>
                    <a:pt x="2766" y="1149"/>
                  </a:lnTo>
                  <a:cubicBezTo>
                    <a:pt x="2765" y="1149"/>
                    <a:pt x="2764" y="1149"/>
                    <a:pt x="2763" y="1149"/>
                  </a:cubicBezTo>
                  <a:lnTo>
                    <a:pt x="2763" y="1149"/>
                  </a:lnTo>
                  <a:lnTo>
                    <a:pt x="2763" y="1136"/>
                  </a:lnTo>
                  <a:lnTo>
                    <a:pt x="2751" y="1136"/>
                  </a:lnTo>
                  <a:cubicBezTo>
                    <a:pt x="2751" y="1136"/>
                    <a:pt x="2739" y="1148"/>
                    <a:pt x="2739" y="1160"/>
                  </a:cubicBezTo>
                  <a:cubicBezTo>
                    <a:pt x="2727" y="1160"/>
                    <a:pt x="2739" y="1160"/>
                    <a:pt x="2739" y="1172"/>
                  </a:cubicBezTo>
                  <a:lnTo>
                    <a:pt x="2703" y="1172"/>
                  </a:lnTo>
                  <a:cubicBezTo>
                    <a:pt x="2703" y="1172"/>
                    <a:pt x="2691" y="1172"/>
                    <a:pt x="2691" y="1184"/>
                  </a:cubicBezTo>
                  <a:lnTo>
                    <a:pt x="2667" y="1184"/>
                  </a:lnTo>
                  <a:cubicBezTo>
                    <a:pt x="2667" y="1186"/>
                    <a:pt x="2667" y="1187"/>
                    <a:pt x="2667" y="1187"/>
                  </a:cubicBezTo>
                  <a:cubicBezTo>
                    <a:pt x="2667" y="1187"/>
                    <a:pt x="2666" y="1180"/>
                    <a:pt x="2661" y="1180"/>
                  </a:cubicBezTo>
                  <a:cubicBezTo>
                    <a:pt x="2660" y="1180"/>
                    <a:pt x="2658" y="1181"/>
                    <a:pt x="2655" y="1184"/>
                  </a:cubicBezTo>
                  <a:lnTo>
                    <a:pt x="2643" y="1207"/>
                  </a:lnTo>
                  <a:cubicBezTo>
                    <a:pt x="2643" y="1207"/>
                    <a:pt x="2638" y="1213"/>
                    <a:pt x="2635" y="1213"/>
                  </a:cubicBezTo>
                  <a:cubicBezTo>
                    <a:pt x="2633" y="1213"/>
                    <a:pt x="2632" y="1211"/>
                    <a:pt x="2632" y="1207"/>
                  </a:cubicBezTo>
                  <a:lnTo>
                    <a:pt x="2632" y="1196"/>
                  </a:lnTo>
                  <a:cubicBezTo>
                    <a:pt x="2632" y="1192"/>
                    <a:pt x="2631" y="1191"/>
                    <a:pt x="2629" y="1191"/>
                  </a:cubicBezTo>
                  <a:cubicBezTo>
                    <a:pt x="2626" y="1191"/>
                    <a:pt x="2620" y="1199"/>
                    <a:pt x="2620" y="1207"/>
                  </a:cubicBezTo>
                  <a:cubicBezTo>
                    <a:pt x="2608" y="1219"/>
                    <a:pt x="2608" y="1219"/>
                    <a:pt x="2596" y="1219"/>
                  </a:cubicBezTo>
                  <a:cubicBezTo>
                    <a:pt x="2596" y="1207"/>
                    <a:pt x="2596" y="1207"/>
                    <a:pt x="2584" y="1207"/>
                  </a:cubicBezTo>
                  <a:lnTo>
                    <a:pt x="2548" y="1207"/>
                  </a:lnTo>
                  <a:cubicBezTo>
                    <a:pt x="2548" y="1207"/>
                    <a:pt x="2548" y="1207"/>
                    <a:pt x="2548" y="1219"/>
                  </a:cubicBezTo>
                  <a:cubicBezTo>
                    <a:pt x="2548" y="1219"/>
                    <a:pt x="2548" y="1231"/>
                    <a:pt x="2536" y="1231"/>
                  </a:cubicBezTo>
                  <a:lnTo>
                    <a:pt x="2524" y="1231"/>
                  </a:lnTo>
                  <a:cubicBezTo>
                    <a:pt x="2524" y="1223"/>
                    <a:pt x="2519" y="1221"/>
                    <a:pt x="2512" y="1221"/>
                  </a:cubicBezTo>
                  <a:cubicBezTo>
                    <a:pt x="2498" y="1221"/>
                    <a:pt x="2477" y="1231"/>
                    <a:pt x="2477" y="1231"/>
                  </a:cubicBezTo>
                  <a:lnTo>
                    <a:pt x="2429" y="1231"/>
                  </a:lnTo>
                  <a:cubicBezTo>
                    <a:pt x="2429" y="1231"/>
                    <a:pt x="2408" y="1237"/>
                    <a:pt x="2394" y="1237"/>
                  </a:cubicBezTo>
                  <a:cubicBezTo>
                    <a:pt x="2387" y="1237"/>
                    <a:pt x="2382" y="1235"/>
                    <a:pt x="2382" y="1231"/>
                  </a:cubicBezTo>
                  <a:cubicBezTo>
                    <a:pt x="2378" y="1228"/>
                    <a:pt x="2375" y="1226"/>
                    <a:pt x="2371" y="1226"/>
                  </a:cubicBezTo>
                  <a:cubicBezTo>
                    <a:pt x="2364" y="1226"/>
                    <a:pt x="2358" y="1235"/>
                    <a:pt x="2358" y="1243"/>
                  </a:cubicBezTo>
                  <a:cubicBezTo>
                    <a:pt x="2358" y="1243"/>
                    <a:pt x="2358" y="1255"/>
                    <a:pt x="2346" y="1255"/>
                  </a:cubicBezTo>
                  <a:cubicBezTo>
                    <a:pt x="2346" y="1243"/>
                    <a:pt x="2346" y="1243"/>
                    <a:pt x="2346" y="1243"/>
                  </a:cubicBezTo>
                  <a:cubicBezTo>
                    <a:pt x="2340" y="1237"/>
                    <a:pt x="2334" y="1234"/>
                    <a:pt x="2329" y="1234"/>
                  </a:cubicBezTo>
                  <a:cubicBezTo>
                    <a:pt x="2325" y="1234"/>
                    <a:pt x="2322" y="1237"/>
                    <a:pt x="2322" y="1243"/>
                  </a:cubicBezTo>
                  <a:lnTo>
                    <a:pt x="2298" y="1243"/>
                  </a:lnTo>
                  <a:lnTo>
                    <a:pt x="2286" y="1231"/>
                  </a:lnTo>
                  <a:cubicBezTo>
                    <a:pt x="2274" y="1231"/>
                    <a:pt x="2274" y="1255"/>
                    <a:pt x="2262" y="1255"/>
                  </a:cubicBezTo>
                  <a:cubicBezTo>
                    <a:pt x="2251" y="1255"/>
                    <a:pt x="2262" y="1231"/>
                    <a:pt x="2251" y="1231"/>
                  </a:cubicBezTo>
                  <a:cubicBezTo>
                    <a:pt x="2239" y="1231"/>
                    <a:pt x="2215" y="1243"/>
                    <a:pt x="2203" y="1243"/>
                  </a:cubicBezTo>
                  <a:cubicBezTo>
                    <a:pt x="2195" y="1247"/>
                    <a:pt x="2187" y="1248"/>
                    <a:pt x="2181" y="1248"/>
                  </a:cubicBezTo>
                  <a:cubicBezTo>
                    <a:pt x="2169" y="1248"/>
                    <a:pt x="2163" y="1243"/>
                    <a:pt x="2179" y="1243"/>
                  </a:cubicBezTo>
                  <a:cubicBezTo>
                    <a:pt x="2191" y="1243"/>
                    <a:pt x="2191" y="1243"/>
                    <a:pt x="2179" y="1231"/>
                  </a:cubicBezTo>
                  <a:lnTo>
                    <a:pt x="2143" y="1231"/>
                  </a:lnTo>
                  <a:cubicBezTo>
                    <a:pt x="2143" y="1231"/>
                    <a:pt x="2155" y="1243"/>
                    <a:pt x="2143" y="1255"/>
                  </a:cubicBezTo>
                  <a:cubicBezTo>
                    <a:pt x="2143" y="1255"/>
                    <a:pt x="2126" y="1229"/>
                    <a:pt x="2121" y="1229"/>
                  </a:cubicBezTo>
                  <a:cubicBezTo>
                    <a:pt x="2120" y="1229"/>
                    <a:pt x="2120" y="1230"/>
                    <a:pt x="2120" y="1231"/>
                  </a:cubicBezTo>
                  <a:cubicBezTo>
                    <a:pt x="2120" y="1231"/>
                    <a:pt x="2120" y="1243"/>
                    <a:pt x="2120" y="1243"/>
                  </a:cubicBezTo>
                  <a:cubicBezTo>
                    <a:pt x="2120" y="1249"/>
                    <a:pt x="2117" y="1249"/>
                    <a:pt x="2114" y="1249"/>
                  </a:cubicBezTo>
                  <a:cubicBezTo>
                    <a:pt x="2111" y="1249"/>
                    <a:pt x="2108" y="1249"/>
                    <a:pt x="2108" y="1255"/>
                  </a:cubicBezTo>
                  <a:cubicBezTo>
                    <a:pt x="2106" y="1257"/>
                    <a:pt x="2105" y="1258"/>
                    <a:pt x="2104" y="1258"/>
                  </a:cubicBezTo>
                  <a:cubicBezTo>
                    <a:pt x="2099" y="1258"/>
                    <a:pt x="2106" y="1231"/>
                    <a:pt x="2096" y="1231"/>
                  </a:cubicBezTo>
                  <a:cubicBezTo>
                    <a:pt x="2072" y="1231"/>
                    <a:pt x="2060" y="1231"/>
                    <a:pt x="2060" y="1243"/>
                  </a:cubicBezTo>
                  <a:lnTo>
                    <a:pt x="2048" y="1243"/>
                  </a:lnTo>
                  <a:lnTo>
                    <a:pt x="2048" y="1231"/>
                  </a:lnTo>
                  <a:cubicBezTo>
                    <a:pt x="2048" y="1219"/>
                    <a:pt x="2036" y="1219"/>
                    <a:pt x="2024" y="1219"/>
                  </a:cubicBezTo>
                  <a:cubicBezTo>
                    <a:pt x="2016" y="1219"/>
                    <a:pt x="2008" y="1230"/>
                    <a:pt x="2001" y="1230"/>
                  </a:cubicBezTo>
                  <a:cubicBezTo>
                    <a:pt x="1997" y="1230"/>
                    <a:pt x="1993" y="1227"/>
                    <a:pt x="1989" y="1219"/>
                  </a:cubicBezTo>
                  <a:cubicBezTo>
                    <a:pt x="1989" y="1211"/>
                    <a:pt x="1987" y="1209"/>
                    <a:pt x="1985" y="1209"/>
                  </a:cubicBezTo>
                  <a:cubicBezTo>
                    <a:pt x="1981" y="1209"/>
                    <a:pt x="1973" y="1219"/>
                    <a:pt x="1965" y="1219"/>
                  </a:cubicBezTo>
                  <a:cubicBezTo>
                    <a:pt x="1953" y="1219"/>
                    <a:pt x="1953" y="1207"/>
                    <a:pt x="1941" y="1207"/>
                  </a:cubicBezTo>
                  <a:lnTo>
                    <a:pt x="1929" y="1207"/>
                  </a:lnTo>
                  <a:lnTo>
                    <a:pt x="1929" y="1196"/>
                  </a:lnTo>
                  <a:cubicBezTo>
                    <a:pt x="1929" y="1190"/>
                    <a:pt x="1926" y="1187"/>
                    <a:pt x="1922" y="1187"/>
                  </a:cubicBezTo>
                  <a:cubicBezTo>
                    <a:pt x="1917" y="1187"/>
                    <a:pt x="1911" y="1190"/>
                    <a:pt x="1905" y="1196"/>
                  </a:cubicBezTo>
                  <a:cubicBezTo>
                    <a:pt x="1905" y="1200"/>
                    <a:pt x="1904" y="1201"/>
                    <a:pt x="1902" y="1201"/>
                  </a:cubicBezTo>
                  <a:cubicBezTo>
                    <a:pt x="1897" y="1201"/>
                    <a:pt x="1889" y="1196"/>
                    <a:pt x="1881" y="1196"/>
                  </a:cubicBezTo>
                  <a:cubicBezTo>
                    <a:pt x="1881" y="1196"/>
                    <a:pt x="1876" y="1201"/>
                    <a:pt x="1873" y="1201"/>
                  </a:cubicBezTo>
                  <a:cubicBezTo>
                    <a:pt x="1871" y="1201"/>
                    <a:pt x="1870" y="1200"/>
                    <a:pt x="1870" y="1196"/>
                  </a:cubicBezTo>
                  <a:lnTo>
                    <a:pt x="1870" y="1219"/>
                  </a:lnTo>
                  <a:lnTo>
                    <a:pt x="1834" y="1219"/>
                  </a:lnTo>
                  <a:cubicBezTo>
                    <a:pt x="1834" y="1231"/>
                    <a:pt x="1834" y="1231"/>
                    <a:pt x="1834" y="1243"/>
                  </a:cubicBezTo>
                  <a:lnTo>
                    <a:pt x="1810" y="1219"/>
                  </a:lnTo>
                  <a:cubicBezTo>
                    <a:pt x="1810" y="1231"/>
                    <a:pt x="1810" y="1255"/>
                    <a:pt x="1810" y="1267"/>
                  </a:cubicBezTo>
                  <a:cubicBezTo>
                    <a:pt x="1798" y="1267"/>
                    <a:pt x="1798" y="1267"/>
                    <a:pt x="1798" y="1279"/>
                  </a:cubicBezTo>
                  <a:cubicBezTo>
                    <a:pt x="1774" y="1303"/>
                    <a:pt x="1762" y="1338"/>
                    <a:pt x="1739" y="1374"/>
                  </a:cubicBezTo>
                  <a:lnTo>
                    <a:pt x="1727" y="1386"/>
                  </a:lnTo>
                  <a:lnTo>
                    <a:pt x="1703" y="1434"/>
                  </a:lnTo>
                  <a:lnTo>
                    <a:pt x="1667" y="1505"/>
                  </a:lnTo>
                  <a:cubicBezTo>
                    <a:pt x="1667" y="1517"/>
                    <a:pt x="1667" y="1517"/>
                    <a:pt x="1667" y="1529"/>
                  </a:cubicBezTo>
                  <a:cubicBezTo>
                    <a:pt x="1667" y="1529"/>
                    <a:pt x="1667" y="1541"/>
                    <a:pt x="1655" y="1541"/>
                  </a:cubicBezTo>
                  <a:cubicBezTo>
                    <a:pt x="1655" y="1553"/>
                    <a:pt x="1643" y="1565"/>
                    <a:pt x="1631" y="1577"/>
                  </a:cubicBezTo>
                  <a:cubicBezTo>
                    <a:pt x="1631" y="1577"/>
                    <a:pt x="1620" y="1600"/>
                    <a:pt x="1620" y="1600"/>
                  </a:cubicBezTo>
                  <a:cubicBezTo>
                    <a:pt x="1620" y="1612"/>
                    <a:pt x="1631" y="1612"/>
                    <a:pt x="1643" y="1612"/>
                  </a:cubicBezTo>
                  <a:cubicBezTo>
                    <a:pt x="1643" y="1616"/>
                    <a:pt x="1641" y="1618"/>
                    <a:pt x="1637" y="1618"/>
                  </a:cubicBezTo>
                  <a:cubicBezTo>
                    <a:pt x="1629" y="1618"/>
                    <a:pt x="1616" y="1612"/>
                    <a:pt x="1608" y="1612"/>
                  </a:cubicBezTo>
                  <a:cubicBezTo>
                    <a:pt x="1608" y="1612"/>
                    <a:pt x="1596" y="1612"/>
                    <a:pt x="1596" y="1636"/>
                  </a:cubicBezTo>
                  <a:cubicBezTo>
                    <a:pt x="1584" y="1648"/>
                    <a:pt x="1572" y="1660"/>
                    <a:pt x="1560" y="1672"/>
                  </a:cubicBezTo>
                  <a:lnTo>
                    <a:pt x="1548" y="1672"/>
                  </a:lnTo>
                  <a:cubicBezTo>
                    <a:pt x="1548" y="1672"/>
                    <a:pt x="1548" y="1684"/>
                    <a:pt x="1548" y="1684"/>
                  </a:cubicBezTo>
                  <a:cubicBezTo>
                    <a:pt x="1548" y="1708"/>
                    <a:pt x="1524" y="1708"/>
                    <a:pt x="1512" y="1719"/>
                  </a:cubicBezTo>
                  <a:cubicBezTo>
                    <a:pt x="1500" y="1719"/>
                    <a:pt x="1512" y="1731"/>
                    <a:pt x="1512" y="1743"/>
                  </a:cubicBezTo>
                  <a:cubicBezTo>
                    <a:pt x="1516" y="1747"/>
                    <a:pt x="1516" y="1749"/>
                    <a:pt x="1515" y="1749"/>
                  </a:cubicBezTo>
                  <a:cubicBezTo>
                    <a:pt x="1511" y="1749"/>
                    <a:pt x="1500" y="1743"/>
                    <a:pt x="1500" y="1743"/>
                  </a:cubicBezTo>
                  <a:cubicBezTo>
                    <a:pt x="1489" y="1743"/>
                    <a:pt x="1489" y="1767"/>
                    <a:pt x="1489" y="1767"/>
                  </a:cubicBezTo>
                  <a:cubicBezTo>
                    <a:pt x="1489" y="1767"/>
                    <a:pt x="1477" y="1767"/>
                    <a:pt x="1465" y="1779"/>
                  </a:cubicBezTo>
                  <a:cubicBezTo>
                    <a:pt x="1453" y="1779"/>
                    <a:pt x="1441" y="1791"/>
                    <a:pt x="1441" y="1803"/>
                  </a:cubicBezTo>
                  <a:cubicBezTo>
                    <a:pt x="1441" y="1803"/>
                    <a:pt x="1415" y="1829"/>
                    <a:pt x="1407" y="1829"/>
                  </a:cubicBezTo>
                  <a:cubicBezTo>
                    <a:pt x="1406" y="1829"/>
                    <a:pt x="1405" y="1828"/>
                    <a:pt x="1405" y="1827"/>
                  </a:cubicBezTo>
                  <a:cubicBezTo>
                    <a:pt x="1393" y="1827"/>
                    <a:pt x="1381" y="1839"/>
                    <a:pt x="1381" y="1839"/>
                  </a:cubicBezTo>
                  <a:cubicBezTo>
                    <a:pt x="1358" y="1874"/>
                    <a:pt x="1322" y="1886"/>
                    <a:pt x="1298" y="1910"/>
                  </a:cubicBezTo>
                  <a:cubicBezTo>
                    <a:pt x="1287" y="1921"/>
                    <a:pt x="1284" y="1924"/>
                    <a:pt x="1283" y="1926"/>
                  </a:cubicBezTo>
                  <a:lnTo>
                    <a:pt x="1283" y="1926"/>
                  </a:lnTo>
                  <a:cubicBezTo>
                    <a:pt x="1281" y="1924"/>
                    <a:pt x="1277" y="1922"/>
                    <a:pt x="1274" y="1922"/>
                  </a:cubicBezTo>
                  <a:cubicBezTo>
                    <a:pt x="1262" y="1922"/>
                    <a:pt x="1274" y="1922"/>
                    <a:pt x="1262" y="1934"/>
                  </a:cubicBezTo>
                  <a:lnTo>
                    <a:pt x="1250" y="1934"/>
                  </a:lnTo>
                  <a:cubicBezTo>
                    <a:pt x="1239" y="1934"/>
                    <a:pt x="1227" y="1946"/>
                    <a:pt x="1215" y="1958"/>
                  </a:cubicBezTo>
                  <a:cubicBezTo>
                    <a:pt x="1215" y="1958"/>
                    <a:pt x="1179" y="1969"/>
                    <a:pt x="1179" y="1969"/>
                  </a:cubicBezTo>
                  <a:cubicBezTo>
                    <a:pt x="1179" y="1969"/>
                    <a:pt x="1191" y="1993"/>
                    <a:pt x="1191" y="2017"/>
                  </a:cubicBezTo>
                  <a:cubicBezTo>
                    <a:pt x="1191" y="2020"/>
                    <a:pt x="1189" y="2022"/>
                    <a:pt x="1187" y="2022"/>
                  </a:cubicBezTo>
                  <a:cubicBezTo>
                    <a:pt x="1180" y="2022"/>
                    <a:pt x="1167" y="2011"/>
                    <a:pt x="1167" y="1993"/>
                  </a:cubicBezTo>
                  <a:cubicBezTo>
                    <a:pt x="1173" y="1987"/>
                    <a:pt x="1173" y="1984"/>
                    <a:pt x="1170" y="1984"/>
                  </a:cubicBezTo>
                  <a:cubicBezTo>
                    <a:pt x="1167" y="1984"/>
                    <a:pt x="1161" y="1987"/>
                    <a:pt x="1155" y="1993"/>
                  </a:cubicBezTo>
                  <a:cubicBezTo>
                    <a:pt x="1131" y="1993"/>
                    <a:pt x="1131" y="1993"/>
                    <a:pt x="1131" y="2005"/>
                  </a:cubicBezTo>
                  <a:cubicBezTo>
                    <a:pt x="1131" y="2011"/>
                    <a:pt x="1131" y="2011"/>
                    <a:pt x="1131" y="2011"/>
                  </a:cubicBezTo>
                  <a:cubicBezTo>
                    <a:pt x="1131" y="2011"/>
                    <a:pt x="1131" y="2011"/>
                    <a:pt x="1131" y="2017"/>
                  </a:cubicBezTo>
                  <a:cubicBezTo>
                    <a:pt x="1131" y="2017"/>
                    <a:pt x="1096" y="2017"/>
                    <a:pt x="1096" y="2005"/>
                  </a:cubicBezTo>
                  <a:cubicBezTo>
                    <a:pt x="1096" y="2003"/>
                    <a:pt x="1096" y="2002"/>
                    <a:pt x="1095" y="2002"/>
                  </a:cubicBezTo>
                  <a:cubicBezTo>
                    <a:pt x="1095" y="2002"/>
                    <a:pt x="1091" y="2017"/>
                    <a:pt x="1072" y="2017"/>
                  </a:cubicBezTo>
                  <a:cubicBezTo>
                    <a:pt x="1060" y="2029"/>
                    <a:pt x="1048" y="2029"/>
                    <a:pt x="1048" y="2041"/>
                  </a:cubicBezTo>
                  <a:cubicBezTo>
                    <a:pt x="1048" y="2041"/>
                    <a:pt x="1036" y="2053"/>
                    <a:pt x="1036" y="2053"/>
                  </a:cubicBezTo>
                  <a:lnTo>
                    <a:pt x="1024" y="2053"/>
                  </a:lnTo>
                  <a:cubicBezTo>
                    <a:pt x="1012" y="2053"/>
                    <a:pt x="1012" y="2065"/>
                    <a:pt x="1000" y="2065"/>
                  </a:cubicBezTo>
                  <a:lnTo>
                    <a:pt x="977" y="2077"/>
                  </a:lnTo>
                  <a:cubicBezTo>
                    <a:pt x="953" y="2077"/>
                    <a:pt x="965" y="2077"/>
                    <a:pt x="965" y="2089"/>
                  </a:cubicBezTo>
                  <a:cubicBezTo>
                    <a:pt x="965" y="2089"/>
                    <a:pt x="965" y="2100"/>
                    <a:pt x="953" y="2100"/>
                  </a:cubicBezTo>
                  <a:cubicBezTo>
                    <a:pt x="934" y="2100"/>
                    <a:pt x="945" y="2085"/>
                    <a:pt x="938" y="2085"/>
                  </a:cubicBezTo>
                  <a:cubicBezTo>
                    <a:pt x="937" y="2085"/>
                    <a:pt x="934" y="2086"/>
                    <a:pt x="929" y="2089"/>
                  </a:cubicBezTo>
                  <a:lnTo>
                    <a:pt x="834" y="2100"/>
                  </a:lnTo>
                  <a:cubicBezTo>
                    <a:pt x="834" y="2100"/>
                    <a:pt x="810" y="2100"/>
                    <a:pt x="810" y="2112"/>
                  </a:cubicBezTo>
                  <a:cubicBezTo>
                    <a:pt x="810" y="2124"/>
                    <a:pt x="798" y="2124"/>
                    <a:pt x="798" y="2124"/>
                  </a:cubicBezTo>
                  <a:cubicBezTo>
                    <a:pt x="786" y="2124"/>
                    <a:pt x="798" y="2124"/>
                    <a:pt x="786" y="2112"/>
                  </a:cubicBezTo>
                  <a:lnTo>
                    <a:pt x="774" y="2112"/>
                  </a:lnTo>
                  <a:cubicBezTo>
                    <a:pt x="762" y="2112"/>
                    <a:pt x="738" y="2112"/>
                    <a:pt x="738" y="2124"/>
                  </a:cubicBezTo>
                  <a:cubicBezTo>
                    <a:pt x="735" y="2128"/>
                    <a:pt x="732" y="2130"/>
                    <a:pt x="730" y="2130"/>
                  </a:cubicBezTo>
                  <a:cubicBezTo>
                    <a:pt x="725" y="2130"/>
                    <a:pt x="723" y="2124"/>
                    <a:pt x="715" y="2124"/>
                  </a:cubicBezTo>
                  <a:cubicBezTo>
                    <a:pt x="703" y="2124"/>
                    <a:pt x="703" y="2136"/>
                    <a:pt x="703" y="2136"/>
                  </a:cubicBezTo>
                  <a:lnTo>
                    <a:pt x="608" y="2136"/>
                  </a:lnTo>
                  <a:cubicBezTo>
                    <a:pt x="601" y="2136"/>
                    <a:pt x="598" y="2136"/>
                    <a:pt x="597" y="2138"/>
                  </a:cubicBezTo>
                  <a:lnTo>
                    <a:pt x="597" y="2138"/>
                  </a:lnTo>
                  <a:cubicBezTo>
                    <a:pt x="597" y="2137"/>
                    <a:pt x="596" y="2137"/>
                    <a:pt x="596" y="2136"/>
                  </a:cubicBezTo>
                  <a:lnTo>
                    <a:pt x="560" y="2136"/>
                  </a:lnTo>
                  <a:cubicBezTo>
                    <a:pt x="560" y="2136"/>
                    <a:pt x="560" y="2151"/>
                    <a:pt x="548" y="2151"/>
                  </a:cubicBezTo>
                  <a:cubicBezTo>
                    <a:pt x="545" y="2151"/>
                    <a:pt x="541" y="2150"/>
                    <a:pt x="536" y="2148"/>
                  </a:cubicBezTo>
                  <a:cubicBezTo>
                    <a:pt x="524" y="2136"/>
                    <a:pt x="500" y="2136"/>
                    <a:pt x="488" y="2136"/>
                  </a:cubicBezTo>
                  <a:cubicBezTo>
                    <a:pt x="477" y="2136"/>
                    <a:pt x="465" y="2148"/>
                    <a:pt x="453" y="2148"/>
                  </a:cubicBezTo>
                  <a:cubicBezTo>
                    <a:pt x="453" y="2148"/>
                    <a:pt x="441" y="2124"/>
                    <a:pt x="429" y="2124"/>
                  </a:cubicBezTo>
                  <a:cubicBezTo>
                    <a:pt x="427" y="2122"/>
                    <a:pt x="425" y="2121"/>
                    <a:pt x="424" y="2121"/>
                  </a:cubicBezTo>
                  <a:lnTo>
                    <a:pt x="424" y="2121"/>
                  </a:lnTo>
                  <a:cubicBezTo>
                    <a:pt x="421" y="2121"/>
                    <a:pt x="429" y="2136"/>
                    <a:pt x="429" y="2136"/>
                  </a:cubicBezTo>
                  <a:cubicBezTo>
                    <a:pt x="429" y="2136"/>
                    <a:pt x="421" y="2121"/>
                    <a:pt x="418" y="2121"/>
                  </a:cubicBezTo>
                  <a:cubicBezTo>
                    <a:pt x="417" y="2121"/>
                    <a:pt x="417" y="2122"/>
                    <a:pt x="417" y="2124"/>
                  </a:cubicBezTo>
                  <a:cubicBezTo>
                    <a:pt x="407" y="2124"/>
                    <a:pt x="406" y="2139"/>
                    <a:pt x="399" y="2139"/>
                  </a:cubicBezTo>
                  <a:cubicBezTo>
                    <a:pt x="397" y="2139"/>
                    <a:pt x="396" y="2139"/>
                    <a:pt x="393" y="2136"/>
                  </a:cubicBezTo>
                  <a:cubicBezTo>
                    <a:pt x="381" y="2124"/>
                    <a:pt x="393" y="2124"/>
                    <a:pt x="393" y="2124"/>
                  </a:cubicBezTo>
                  <a:lnTo>
                    <a:pt x="369" y="2124"/>
                  </a:lnTo>
                  <a:cubicBezTo>
                    <a:pt x="360" y="2124"/>
                    <a:pt x="366" y="2139"/>
                    <a:pt x="356" y="2139"/>
                  </a:cubicBezTo>
                  <a:cubicBezTo>
                    <a:pt x="354" y="2139"/>
                    <a:pt x="350" y="2139"/>
                    <a:pt x="346" y="2136"/>
                  </a:cubicBezTo>
                  <a:cubicBezTo>
                    <a:pt x="357" y="2124"/>
                    <a:pt x="357" y="2124"/>
                    <a:pt x="346" y="2112"/>
                  </a:cubicBezTo>
                  <a:cubicBezTo>
                    <a:pt x="346" y="2112"/>
                    <a:pt x="340" y="2107"/>
                    <a:pt x="333" y="2107"/>
                  </a:cubicBezTo>
                  <a:cubicBezTo>
                    <a:pt x="330" y="2107"/>
                    <a:pt x="326" y="2108"/>
                    <a:pt x="322" y="2112"/>
                  </a:cubicBezTo>
                  <a:cubicBezTo>
                    <a:pt x="322" y="2100"/>
                    <a:pt x="322" y="2100"/>
                    <a:pt x="310" y="2100"/>
                  </a:cubicBezTo>
                  <a:cubicBezTo>
                    <a:pt x="286" y="2100"/>
                    <a:pt x="262" y="2077"/>
                    <a:pt x="250" y="2077"/>
                  </a:cubicBezTo>
                  <a:lnTo>
                    <a:pt x="215" y="2041"/>
                  </a:lnTo>
                  <a:lnTo>
                    <a:pt x="215" y="2041"/>
                  </a:lnTo>
                  <a:cubicBezTo>
                    <a:pt x="203" y="2053"/>
                    <a:pt x="238" y="2089"/>
                    <a:pt x="238" y="2100"/>
                  </a:cubicBezTo>
                  <a:cubicBezTo>
                    <a:pt x="227" y="2089"/>
                    <a:pt x="215" y="2077"/>
                    <a:pt x="215" y="2077"/>
                  </a:cubicBezTo>
                  <a:cubicBezTo>
                    <a:pt x="215" y="2077"/>
                    <a:pt x="191" y="2053"/>
                    <a:pt x="191" y="2053"/>
                  </a:cubicBezTo>
                  <a:cubicBezTo>
                    <a:pt x="203" y="2041"/>
                    <a:pt x="203" y="2053"/>
                    <a:pt x="191" y="2029"/>
                  </a:cubicBezTo>
                  <a:cubicBezTo>
                    <a:pt x="179" y="2017"/>
                    <a:pt x="167" y="2017"/>
                    <a:pt x="155" y="2005"/>
                  </a:cubicBezTo>
                  <a:cubicBezTo>
                    <a:pt x="143" y="1993"/>
                    <a:pt x="143" y="1981"/>
                    <a:pt x="143" y="1958"/>
                  </a:cubicBezTo>
                  <a:lnTo>
                    <a:pt x="119" y="1958"/>
                  </a:lnTo>
                  <a:cubicBezTo>
                    <a:pt x="107" y="1958"/>
                    <a:pt x="119" y="1958"/>
                    <a:pt x="119" y="1946"/>
                  </a:cubicBezTo>
                  <a:cubicBezTo>
                    <a:pt x="119" y="1934"/>
                    <a:pt x="107" y="1922"/>
                    <a:pt x="107" y="1910"/>
                  </a:cubicBezTo>
                  <a:cubicBezTo>
                    <a:pt x="107" y="1910"/>
                    <a:pt x="96" y="1886"/>
                    <a:pt x="84" y="1886"/>
                  </a:cubicBezTo>
                  <a:cubicBezTo>
                    <a:pt x="84" y="1886"/>
                    <a:pt x="84" y="1886"/>
                    <a:pt x="84" y="1874"/>
                  </a:cubicBezTo>
                  <a:cubicBezTo>
                    <a:pt x="72" y="1874"/>
                    <a:pt x="72" y="1874"/>
                    <a:pt x="84" y="1862"/>
                  </a:cubicBezTo>
                  <a:lnTo>
                    <a:pt x="84" y="1850"/>
                  </a:lnTo>
                  <a:cubicBezTo>
                    <a:pt x="84" y="1839"/>
                    <a:pt x="72" y="1839"/>
                    <a:pt x="60" y="1827"/>
                  </a:cubicBezTo>
                  <a:cubicBezTo>
                    <a:pt x="60" y="1815"/>
                    <a:pt x="60" y="1815"/>
                    <a:pt x="60" y="1803"/>
                  </a:cubicBezTo>
                  <a:cubicBezTo>
                    <a:pt x="60" y="1803"/>
                    <a:pt x="72" y="1779"/>
                    <a:pt x="72" y="1779"/>
                  </a:cubicBezTo>
                  <a:lnTo>
                    <a:pt x="72" y="1767"/>
                  </a:lnTo>
                  <a:lnTo>
                    <a:pt x="72" y="1731"/>
                  </a:lnTo>
                  <a:cubicBezTo>
                    <a:pt x="72" y="1719"/>
                    <a:pt x="84" y="1696"/>
                    <a:pt x="72" y="1696"/>
                  </a:cubicBezTo>
                  <a:cubicBezTo>
                    <a:pt x="84" y="1696"/>
                    <a:pt x="96" y="1672"/>
                    <a:pt x="96" y="1660"/>
                  </a:cubicBezTo>
                  <a:cubicBezTo>
                    <a:pt x="96" y="1648"/>
                    <a:pt x="96" y="1636"/>
                    <a:pt x="96" y="1624"/>
                  </a:cubicBezTo>
                  <a:cubicBezTo>
                    <a:pt x="96" y="1620"/>
                    <a:pt x="97" y="1619"/>
                    <a:pt x="99" y="1619"/>
                  </a:cubicBezTo>
                  <a:cubicBezTo>
                    <a:pt x="102" y="1619"/>
                    <a:pt x="107" y="1624"/>
                    <a:pt x="107" y="1624"/>
                  </a:cubicBezTo>
                  <a:cubicBezTo>
                    <a:pt x="107" y="1624"/>
                    <a:pt x="107" y="1624"/>
                    <a:pt x="119" y="1612"/>
                  </a:cubicBezTo>
                  <a:cubicBezTo>
                    <a:pt x="119" y="1600"/>
                    <a:pt x="119" y="1600"/>
                    <a:pt x="119" y="1588"/>
                  </a:cubicBezTo>
                  <a:lnTo>
                    <a:pt x="107" y="1577"/>
                  </a:lnTo>
                  <a:cubicBezTo>
                    <a:pt x="96" y="1577"/>
                    <a:pt x="119" y="1565"/>
                    <a:pt x="119" y="1565"/>
                  </a:cubicBezTo>
                  <a:cubicBezTo>
                    <a:pt x="122" y="1562"/>
                    <a:pt x="124" y="1561"/>
                    <a:pt x="127" y="1561"/>
                  </a:cubicBezTo>
                  <a:cubicBezTo>
                    <a:pt x="134" y="1561"/>
                    <a:pt x="141" y="1568"/>
                    <a:pt x="148" y="1568"/>
                  </a:cubicBezTo>
                  <a:cubicBezTo>
                    <a:pt x="150" y="1568"/>
                    <a:pt x="153" y="1567"/>
                    <a:pt x="155" y="1565"/>
                  </a:cubicBezTo>
                  <a:cubicBezTo>
                    <a:pt x="155" y="1541"/>
                    <a:pt x="143" y="1541"/>
                    <a:pt x="131" y="1529"/>
                  </a:cubicBezTo>
                  <a:cubicBezTo>
                    <a:pt x="131" y="1523"/>
                    <a:pt x="137" y="1520"/>
                    <a:pt x="143" y="1520"/>
                  </a:cubicBezTo>
                  <a:cubicBezTo>
                    <a:pt x="149" y="1520"/>
                    <a:pt x="155" y="1523"/>
                    <a:pt x="155" y="1529"/>
                  </a:cubicBezTo>
                  <a:lnTo>
                    <a:pt x="155" y="1517"/>
                  </a:lnTo>
                  <a:cubicBezTo>
                    <a:pt x="155" y="1511"/>
                    <a:pt x="158" y="1511"/>
                    <a:pt x="161" y="1511"/>
                  </a:cubicBezTo>
                  <a:cubicBezTo>
                    <a:pt x="164" y="1511"/>
                    <a:pt x="167" y="1511"/>
                    <a:pt x="167" y="1505"/>
                  </a:cubicBezTo>
                  <a:cubicBezTo>
                    <a:pt x="167" y="1499"/>
                    <a:pt x="167" y="1499"/>
                    <a:pt x="167" y="1499"/>
                  </a:cubicBezTo>
                  <a:cubicBezTo>
                    <a:pt x="167" y="1499"/>
                    <a:pt x="167" y="1499"/>
                    <a:pt x="167" y="1493"/>
                  </a:cubicBezTo>
                  <a:cubicBezTo>
                    <a:pt x="167" y="1481"/>
                    <a:pt x="167" y="1481"/>
                    <a:pt x="179" y="1481"/>
                  </a:cubicBezTo>
                  <a:cubicBezTo>
                    <a:pt x="187" y="1481"/>
                    <a:pt x="189" y="1487"/>
                    <a:pt x="190" y="1487"/>
                  </a:cubicBezTo>
                  <a:cubicBezTo>
                    <a:pt x="191" y="1487"/>
                    <a:pt x="191" y="1485"/>
                    <a:pt x="191" y="1481"/>
                  </a:cubicBezTo>
                  <a:cubicBezTo>
                    <a:pt x="203" y="1469"/>
                    <a:pt x="203" y="1469"/>
                    <a:pt x="215" y="1469"/>
                  </a:cubicBezTo>
                  <a:cubicBezTo>
                    <a:pt x="218" y="1473"/>
                    <a:pt x="221" y="1474"/>
                    <a:pt x="222" y="1474"/>
                  </a:cubicBezTo>
                  <a:cubicBezTo>
                    <a:pt x="227" y="1474"/>
                    <a:pt x="227" y="1466"/>
                    <a:pt x="227" y="1458"/>
                  </a:cubicBezTo>
                  <a:cubicBezTo>
                    <a:pt x="238" y="1446"/>
                    <a:pt x="250" y="1446"/>
                    <a:pt x="262" y="1434"/>
                  </a:cubicBezTo>
                  <a:lnTo>
                    <a:pt x="286" y="1434"/>
                  </a:lnTo>
                  <a:cubicBezTo>
                    <a:pt x="298" y="1434"/>
                    <a:pt x="310" y="1434"/>
                    <a:pt x="310" y="1422"/>
                  </a:cubicBezTo>
                  <a:cubicBezTo>
                    <a:pt x="310" y="1418"/>
                    <a:pt x="314" y="1417"/>
                    <a:pt x="319" y="1417"/>
                  </a:cubicBezTo>
                  <a:cubicBezTo>
                    <a:pt x="330" y="1417"/>
                    <a:pt x="346" y="1422"/>
                    <a:pt x="346" y="1422"/>
                  </a:cubicBezTo>
                  <a:cubicBezTo>
                    <a:pt x="346" y="1422"/>
                    <a:pt x="322" y="1410"/>
                    <a:pt x="322" y="1410"/>
                  </a:cubicBezTo>
                  <a:cubicBezTo>
                    <a:pt x="322" y="1406"/>
                    <a:pt x="323" y="1405"/>
                    <a:pt x="325" y="1405"/>
                  </a:cubicBezTo>
                  <a:cubicBezTo>
                    <a:pt x="328" y="1405"/>
                    <a:pt x="334" y="1410"/>
                    <a:pt x="334" y="1410"/>
                  </a:cubicBezTo>
                  <a:lnTo>
                    <a:pt x="381" y="1410"/>
                  </a:lnTo>
                  <a:cubicBezTo>
                    <a:pt x="385" y="1414"/>
                    <a:pt x="387" y="1415"/>
                    <a:pt x="387" y="1415"/>
                  </a:cubicBezTo>
                  <a:cubicBezTo>
                    <a:pt x="388" y="1415"/>
                    <a:pt x="385" y="1410"/>
                    <a:pt x="393" y="1410"/>
                  </a:cubicBezTo>
                  <a:lnTo>
                    <a:pt x="405" y="1410"/>
                  </a:lnTo>
                  <a:cubicBezTo>
                    <a:pt x="417" y="1410"/>
                    <a:pt x="429" y="1410"/>
                    <a:pt x="441" y="1398"/>
                  </a:cubicBezTo>
                  <a:cubicBezTo>
                    <a:pt x="445" y="1394"/>
                    <a:pt x="447" y="1393"/>
                    <a:pt x="449" y="1393"/>
                  </a:cubicBezTo>
                  <a:cubicBezTo>
                    <a:pt x="453" y="1393"/>
                    <a:pt x="453" y="1398"/>
                    <a:pt x="453" y="1398"/>
                  </a:cubicBezTo>
                  <a:cubicBezTo>
                    <a:pt x="453" y="1398"/>
                    <a:pt x="441" y="1422"/>
                    <a:pt x="453" y="1422"/>
                  </a:cubicBezTo>
                  <a:lnTo>
                    <a:pt x="512" y="1422"/>
                  </a:lnTo>
                  <a:cubicBezTo>
                    <a:pt x="512" y="1422"/>
                    <a:pt x="500" y="1410"/>
                    <a:pt x="500" y="1410"/>
                  </a:cubicBezTo>
                  <a:cubicBezTo>
                    <a:pt x="500" y="1410"/>
                    <a:pt x="516" y="1405"/>
                    <a:pt x="523" y="1405"/>
                  </a:cubicBezTo>
                  <a:cubicBezTo>
                    <a:pt x="527" y="1405"/>
                    <a:pt x="528" y="1406"/>
                    <a:pt x="524" y="1410"/>
                  </a:cubicBezTo>
                  <a:cubicBezTo>
                    <a:pt x="524" y="1422"/>
                    <a:pt x="512" y="1422"/>
                    <a:pt x="524" y="1422"/>
                  </a:cubicBezTo>
                  <a:lnTo>
                    <a:pt x="572" y="1422"/>
                  </a:lnTo>
                  <a:cubicBezTo>
                    <a:pt x="584" y="1422"/>
                    <a:pt x="572" y="1410"/>
                    <a:pt x="572" y="1410"/>
                  </a:cubicBezTo>
                  <a:cubicBezTo>
                    <a:pt x="584" y="1410"/>
                    <a:pt x="596" y="1410"/>
                    <a:pt x="608" y="1422"/>
                  </a:cubicBezTo>
                  <a:lnTo>
                    <a:pt x="619" y="1422"/>
                  </a:lnTo>
                  <a:cubicBezTo>
                    <a:pt x="631" y="1422"/>
                    <a:pt x="619" y="1434"/>
                    <a:pt x="619" y="1446"/>
                  </a:cubicBezTo>
                  <a:cubicBezTo>
                    <a:pt x="631" y="1434"/>
                    <a:pt x="631" y="1422"/>
                    <a:pt x="643" y="1410"/>
                  </a:cubicBezTo>
                  <a:lnTo>
                    <a:pt x="667" y="1410"/>
                  </a:lnTo>
                  <a:cubicBezTo>
                    <a:pt x="667" y="1410"/>
                    <a:pt x="667" y="1405"/>
                    <a:pt x="671" y="1405"/>
                  </a:cubicBezTo>
                  <a:cubicBezTo>
                    <a:pt x="672" y="1405"/>
                    <a:pt x="675" y="1406"/>
                    <a:pt x="679" y="1410"/>
                  </a:cubicBezTo>
                  <a:cubicBezTo>
                    <a:pt x="691" y="1422"/>
                    <a:pt x="679" y="1422"/>
                    <a:pt x="679" y="1434"/>
                  </a:cubicBezTo>
                  <a:cubicBezTo>
                    <a:pt x="679" y="1438"/>
                    <a:pt x="680" y="1439"/>
                    <a:pt x="682" y="1439"/>
                  </a:cubicBezTo>
                  <a:cubicBezTo>
                    <a:pt x="687" y="1439"/>
                    <a:pt x="695" y="1434"/>
                    <a:pt x="703" y="1434"/>
                  </a:cubicBezTo>
                  <a:cubicBezTo>
                    <a:pt x="703" y="1434"/>
                    <a:pt x="703" y="1422"/>
                    <a:pt x="715" y="1422"/>
                  </a:cubicBezTo>
                  <a:lnTo>
                    <a:pt x="738" y="1422"/>
                  </a:lnTo>
                  <a:cubicBezTo>
                    <a:pt x="750" y="1410"/>
                    <a:pt x="774" y="1410"/>
                    <a:pt x="798" y="1386"/>
                  </a:cubicBezTo>
                  <a:lnTo>
                    <a:pt x="822" y="1386"/>
                  </a:lnTo>
                  <a:cubicBezTo>
                    <a:pt x="846" y="1386"/>
                    <a:pt x="858" y="1374"/>
                    <a:pt x="881" y="1350"/>
                  </a:cubicBezTo>
                  <a:cubicBezTo>
                    <a:pt x="881" y="1350"/>
                    <a:pt x="881" y="1350"/>
                    <a:pt x="881" y="1338"/>
                  </a:cubicBezTo>
                  <a:cubicBezTo>
                    <a:pt x="881" y="1338"/>
                    <a:pt x="881" y="1344"/>
                    <a:pt x="885" y="1344"/>
                  </a:cubicBezTo>
                  <a:cubicBezTo>
                    <a:pt x="887" y="1344"/>
                    <a:pt x="889" y="1342"/>
                    <a:pt x="893" y="1338"/>
                  </a:cubicBezTo>
                  <a:cubicBezTo>
                    <a:pt x="905" y="1327"/>
                    <a:pt x="893" y="1327"/>
                    <a:pt x="893" y="1327"/>
                  </a:cubicBezTo>
                  <a:cubicBezTo>
                    <a:pt x="893" y="1327"/>
                    <a:pt x="905" y="1327"/>
                    <a:pt x="905" y="1315"/>
                  </a:cubicBezTo>
                  <a:cubicBezTo>
                    <a:pt x="905" y="1303"/>
                    <a:pt x="905" y="1303"/>
                    <a:pt x="905" y="1291"/>
                  </a:cubicBezTo>
                  <a:cubicBezTo>
                    <a:pt x="905" y="1288"/>
                    <a:pt x="906" y="1287"/>
                    <a:pt x="908" y="1287"/>
                  </a:cubicBezTo>
                  <a:cubicBezTo>
                    <a:pt x="912" y="1287"/>
                    <a:pt x="922" y="1298"/>
                    <a:pt x="920" y="1301"/>
                  </a:cubicBezTo>
                  <a:lnTo>
                    <a:pt x="920" y="1301"/>
                  </a:lnTo>
                  <a:cubicBezTo>
                    <a:pt x="927" y="1296"/>
                    <a:pt x="935" y="1291"/>
                    <a:pt x="941" y="1291"/>
                  </a:cubicBezTo>
                  <a:cubicBezTo>
                    <a:pt x="953" y="1291"/>
                    <a:pt x="965" y="1255"/>
                    <a:pt x="977" y="1243"/>
                  </a:cubicBezTo>
                  <a:cubicBezTo>
                    <a:pt x="981" y="1239"/>
                    <a:pt x="981" y="1238"/>
                    <a:pt x="978" y="1238"/>
                  </a:cubicBezTo>
                  <a:cubicBezTo>
                    <a:pt x="974" y="1238"/>
                    <a:pt x="961" y="1243"/>
                    <a:pt x="953" y="1243"/>
                  </a:cubicBezTo>
                  <a:lnTo>
                    <a:pt x="965" y="1255"/>
                  </a:lnTo>
                  <a:cubicBezTo>
                    <a:pt x="953" y="1255"/>
                    <a:pt x="941" y="1243"/>
                    <a:pt x="941" y="1231"/>
                  </a:cubicBezTo>
                  <a:lnTo>
                    <a:pt x="941" y="1231"/>
                  </a:lnTo>
                  <a:lnTo>
                    <a:pt x="953" y="1243"/>
                  </a:lnTo>
                  <a:cubicBezTo>
                    <a:pt x="953" y="1237"/>
                    <a:pt x="959" y="1237"/>
                    <a:pt x="965" y="1237"/>
                  </a:cubicBezTo>
                  <a:cubicBezTo>
                    <a:pt x="971" y="1237"/>
                    <a:pt x="977" y="1237"/>
                    <a:pt x="977" y="1231"/>
                  </a:cubicBezTo>
                  <a:cubicBezTo>
                    <a:pt x="989" y="1219"/>
                    <a:pt x="977" y="1219"/>
                    <a:pt x="977" y="1207"/>
                  </a:cubicBezTo>
                  <a:cubicBezTo>
                    <a:pt x="977" y="1196"/>
                    <a:pt x="1048" y="1207"/>
                    <a:pt x="1024" y="1184"/>
                  </a:cubicBezTo>
                  <a:cubicBezTo>
                    <a:pt x="1021" y="1176"/>
                    <a:pt x="1019" y="1173"/>
                    <a:pt x="1019" y="1173"/>
                  </a:cubicBezTo>
                  <a:lnTo>
                    <a:pt x="1019" y="1173"/>
                  </a:lnTo>
                  <a:cubicBezTo>
                    <a:pt x="1019" y="1173"/>
                    <a:pt x="1021" y="1178"/>
                    <a:pt x="1022" y="1184"/>
                  </a:cubicBezTo>
                  <a:lnTo>
                    <a:pt x="1022" y="1184"/>
                  </a:lnTo>
                  <a:cubicBezTo>
                    <a:pt x="1012" y="1182"/>
                    <a:pt x="1013" y="1172"/>
                    <a:pt x="1024" y="1172"/>
                  </a:cubicBezTo>
                  <a:cubicBezTo>
                    <a:pt x="1027" y="1169"/>
                    <a:pt x="1029" y="1168"/>
                    <a:pt x="1030" y="1168"/>
                  </a:cubicBezTo>
                  <a:cubicBezTo>
                    <a:pt x="1035" y="1168"/>
                    <a:pt x="1037" y="1175"/>
                    <a:pt x="1042" y="1175"/>
                  </a:cubicBezTo>
                  <a:cubicBezTo>
                    <a:pt x="1044" y="1175"/>
                    <a:pt x="1046" y="1174"/>
                    <a:pt x="1048" y="1172"/>
                  </a:cubicBezTo>
                  <a:cubicBezTo>
                    <a:pt x="1048" y="1160"/>
                    <a:pt x="1060" y="1160"/>
                    <a:pt x="1060" y="1148"/>
                  </a:cubicBezTo>
                  <a:lnTo>
                    <a:pt x="1060" y="1124"/>
                  </a:lnTo>
                  <a:cubicBezTo>
                    <a:pt x="1060" y="1118"/>
                    <a:pt x="1060" y="1115"/>
                    <a:pt x="1061" y="1115"/>
                  </a:cubicBezTo>
                  <a:cubicBezTo>
                    <a:pt x="1063" y="1115"/>
                    <a:pt x="1066" y="1118"/>
                    <a:pt x="1072" y="1124"/>
                  </a:cubicBezTo>
                  <a:cubicBezTo>
                    <a:pt x="1072" y="1124"/>
                    <a:pt x="1072" y="1077"/>
                    <a:pt x="1084" y="1077"/>
                  </a:cubicBezTo>
                  <a:lnTo>
                    <a:pt x="1108" y="1077"/>
                  </a:lnTo>
                  <a:cubicBezTo>
                    <a:pt x="1119" y="1077"/>
                    <a:pt x="1131" y="1065"/>
                    <a:pt x="1108" y="1065"/>
                  </a:cubicBezTo>
                  <a:cubicBezTo>
                    <a:pt x="1108" y="1065"/>
                    <a:pt x="1092" y="1070"/>
                    <a:pt x="1085" y="1070"/>
                  </a:cubicBezTo>
                  <a:cubicBezTo>
                    <a:pt x="1081" y="1070"/>
                    <a:pt x="1080" y="1069"/>
                    <a:pt x="1084" y="1065"/>
                  </a:cubicBezTo>
                  <a:cubicBezTo>
                    <a:pt x="1084" y="1065"/>
                    <a:pt x="1096" y="1053"/>
                    <a:pt x="1096" y="1041"/>
                  </a:cubicBezTo>
                  <a:lnTo>
                    <a:pt x="1108" y="1029"/>
                  </a:lnTo>
                  <a:lnTo>
                    <a:pt x="1119" y="1041"/>
                  </a:lnTo>
                  <a:lnTo>
                    <a:pt x="1119" y="1017"/>
                  </a:lnTo>
                  <a:lnTo>
                    <a:pt x="1119" y="1005"/>
                  </a:lnTo>
                  <a:lnTo>
                    <a:pt x="1131" y="1005"/>
                  </a:lnTo>
                  <a:cubicBezTo>
                    <a:pt x="1143" y="1005"/>
                    <a:pt x="1131" y="981"/>
                    <a:pt x="1131" y="969"/>
                  </a:cubicBezTo>
                  <a:cubicBezTo>
                    <a:pt x="1131" y="969"/>
                    <a:pt x="1131" y="957"/>
                    <a:pt x="1131" y="957"/>
                  </a:cubicBezTo>
                  <a:lnTo>
                    <a:pt x="1143" y="957"/>
                  </a:lnTo>
                  <a:cubicBezTo>
                    <a:pt x="1155" y="957"/>
                    <a:pt x="1155" y="934"/>
                    <a:pt x="1143" y="934"/>
                  </a:cubicBezTo>
                  <a:cubicBezTo>
                    <a:pt x="1137" y="928"/>
                    <a:pt x="1137" y="928"/>
                    <a:pt x="1139" y="928"/>
                  </a:cubicBezTo>
                  <a:cubicBezTo>
                    <a:pt x="1140" y="928"/>
                    <a:pt x="1143" y="928"/>
                    <a:pt x="1143" y="922"/>
                  </a:cubicBezTo>
                  <a:lnTo>
                    <a:pt x="1143" y="910"/>
                  </a:lnTo>
                  <a:cubicBezTo>
                    <a:pt x="1143" y="910"/>
                    <a:pt x="1151" y="925"/>
                    <a:pt x="1154" y="925"/>
                  </a:cubicBezTo>
                  <a:cubicBezTo>
                    <a:pt x="1155" y="925"/>
                    <a:pt x="1155" y="924"/>
                    <a:pt x="1155" y="922"/>
                  </a:cubicBezTo>
                  <a:cubicBezTo>
                    <a:pt x="1167" y="910"/>
                    <a:pt x="1155" y="898"/>
                    <a:pt x="1155" y="886"/>
                  </a:cubicBezTo>
                  <a:lnTo>
                    <a:pt x="1155" y="862"/>
                  </a:lnTo>
                  <a:lnTo>
                    <a:pt x="1155" y="850"/>
                  </a:lnTo>
                  <a:lnTo>
                    <a:pt x="1155" y="826"/>
                  </a:lnTo>
                  <a:cubicBezTo>
                    <a:pt x="1155" y="826"/>
                    <a:pt x="1155" y="803"/>
                    <a:pt x="1155" y="80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3" name="Google Shape;5283;p43"/>
            <p:cNvSpPr/>
            <p:nvPr/>
          </p:nvSpPr>
          <p:spPr>
            <a:xfrm>
              <a:off x="3971525" y="4807455"/>
              <a:ext cx="77968" cy="61586"/>
            </a:xfrm>
            <a:custGeom>
              <a:avLst/>
              <a:gdLst/>
              <a:ahLst/>
              <a:cxnLst/>
              <a:rect l="l" t="t" r="r" b="b"/>
              <a:pathLst>
                <a:path w="1537" h="1214" extrusionOk="0">
                  <a:moveTo>
                    <a:pt x="691" y="474"/>
                  </a:moveTo>
                  <a:cubicBezTo>
                    <a:pt x="739" y="498"/>
                    <a:pt x="787" y="533"/>
                    <a:pt x="810" y="581"/>
                  </a:cubicBezTo>
                  <a:lnTo>
                    <a:pt x="822" y="581"/>
                  </a:lnTo>
                  <a:cubicBezTo>
                    <a:pt x="846" y="629"/>
                    <a:pt x="858" y="688"/>
                    <a:pt x="858" y="736"/>
                  </a:cubicBezTo>
                  <a:cubicBezTo>
                    <a:pt x="810" y="712"/>
                    <a:pt x="763" y="676"/>
                    <a:pt x="739" y="629"/>
                  </a:cubicBezTo>
                  <a:cubicBezTo>
                    <a:pt x="703" y="581"/>
                    <a:pt x="691" y="522"/>
                    <a:pt x="691" y="474"/>
                  </a:cubicBezTo>
                  <a:close/>
                  <a:moveTo>
                    <a:pt x="939" y="1"/>
                  </a:moveTo>
                  <a:cubicBezTo>
                    <a:pt x="794" y="1"/>
                    <a:pt x="633" y="47"/>
                    <a:pt x="477" y="141"/>
                  </a:cubicBezTo>
                  <a:cubicBezTo>
                    <a:pt x="132" y="355"/>
                    <a:pt x="1" y="712"/>
                    <a:pt x="167" y="986"/>
                  </a:cubicBezTo>
                  <a:cubicBezTo>
                    <a:pt x="257" y="1121"/>
                    <a:pt x="411" y="1213"/>
                    <a:pt x="578" y="1213"/>
                  </a:cubicBezTo>
                  <a:cubicBezTo>
                    <a:pt x="588" y="1213"/>
                    <a:pt x="598" y="1213"/>
                    <a:pt x="608" y="1212"/>
                  </a:cubicBezTo>
                  <a:cubicBezTo>
                    <a:pt x="763" y="1212"/>
                    <a:pt x="917" y="1153"/>
                    <a:pt x="1060" y="1069"/>
                  </a:cubicBezTo>
                  <a:cubicBezTo>
                    <a:pt x="1406" y="855"/>
                    <a:pt x="1537" y="498"/>
                    <a:pt x="1370" y="224"/>
                  </a:cubicBezTo>
                  <a:cubicBezTo>
                    <a:pt x="1283" y="77"/>
                    <a:pt x="1124" y="1"/>
                    <a:pt x="9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4" name="Google Shape;5284;p43"/>
            <p:cNvSpPr/>
            <p:nvPr/>
          </p:nvSpPr>
          <p:spPr>
            <a:xfrm>
              <a:off x="4005970" y="4832667"/>
              <a:ext cx="6696" cy="8015"/>
            </a:xfrm>
            <a:custGeom>
              <a:avLst/>
              <a:gdLst/>
              <a:ahLst/>
              <a:cxnLst/>
              <a:rect l="l" t="t" r="r" b="b"/>
              <a:pathLst>
                <a:path w="132" h="158" extrusionOk="0">
                  <a:moveTo>
                    <a:pt x="36" y="1"/>
                  </a:moveTo>
                  <a:lnTo>
                    <a:pt x="36" y="1"/>
                  </a:lnTo>
                  <a:lnTo>
                    <a:pt x="36" y="1"/>
                  </a:lnTo>
                  <a:cubicBezTo>
                    <a:pt x="28" y="5"/>
                    <a:pt x="27" y="6"/>
                    <a:pt x="29" y="6"/>
                  </a:cubicBezTo>
                  <a:cubicBezTo>
                    <a:pt x="33" y="6"/>
                    <a:pt x="52" y="1"/>
                    <a:pt x="60" y="1"/>
                  </a:cubicBezTo>
                  <a:close/>
                  <a:moveTo>
                    <a:pt x="24" y="13"/>
                  </a:moveTo>
                  <a:cubicBezTo>
                    <a:pt x="12" y="13"/>
                    <a:pt x="0" y="25"/>
                    <a:pt x="12" y="25"/>
                  </a:cubicBezTo>
                  <a:lnTo>
                    <a:pt x="24" y="25"/>
                  </a:lnTo>
                  <a:lnTo>
                    <a:pt x="12" y="36"/>
                  </a:lnTo>
                  <a:lnTo>
                    <a:pt x="24" y="36"/>
                  </a:lnTo>
                  <a:lnTo>
                    <a:pt x="48" y="13"/>
                  </a:lnTo>
                  <a:close/>
                  <a:moveTo>
                    <a:pt x="79" y="84"/>
                  </a:moveTo>
                  <a:lnTo>
                    <a:pt x="79" y="84"/>
                  </a:lnTo>
                  <a:cubicBezTo>
                    <a:pt x="79" y="84"/>
                    <a:pt x="79" y="84"/>
                    <a:pt x="80" y="84"/>
                  </a:cubicBezTo>
                  <a:lnTo>
                    <a:pt x="80" y="84"/>
                  </a:lnTo>
                  <a:lnTo>
                    <a:pt x="79" y="86"/>
                  </a:lnTo>
                  <a:lnTo>
                    <a:pt x="79" y="86"/>
                  </a:lnTo>
                  <a:cubicBezTo>
                    <a:pt x="78" y="86"/>
                    <a:pt x="78" y="85"/>
                    <a:pt x="79" y="84"/>
                  </a:cubicBezTo>
                  <a:close/>
                  <a:moveTo>
                    <a:pt x="84" y="92"/>
                  </a:moveTo>
                  <a:lnTo>
                    <a:pt x="84" y="96"/>
                  </a:lnTo>
                  <a:lnTo>
                    <a:pt x="87" y="93"/>
                  </a:lnTo>
                  <a:lnTo>
                    <a:pt x="84" y="92"/>
                  </a:lnTo>
                  <a:close/>
                  <a:moveTo>
                    <a:pt x="72" y="96"/>
                  </a:moveTo>
                  <a:lnTo>
                    <a:pt x="72" y="96"/>
                  </a:lnTo>
                  <a:lnTo>
                    <a:pt x="72" y="96"/>
                  </a:lnTo>
                  <a:cubicBezTo>
                    <a:pt x="72" y="96"/>
                    <a:pt x="72" y="96"/>
                    <a:pt x="72" y="96"/>
                  </a:cubicBezTo>
                  <a:close/>
                  <a:moveTo>
                    <a:pt x="72" y="96"/>
                  </a:moveTo>
                  <a:lnTo>
                    <a:pt x="72" y="96"/>
                  </a:lnTo>
                  <a:lnTo>
                    <a:pt x="72" y="96"/>
                  </a:lnTo>
                  <a:close/>
                  <a:moveTo>
                    <a:pt x="72" y="96"/>
                  </a:moveTo>
                  <a:cubicBezTo>
                    <a:pt x="72" y="97"/>
                    <a:pt x="72" y="99"/>
                    <a:pt x="73" y="100"/>
                  </a:cubicBezTo>
                  <a:lnTo>
                    <a:pt x="73" y="100"/>
                  </a:lnTo>
                  <a:lnTo>
                    <a:pt x="72" y="100"/>
                  </a:lnTo>
                  <a:lnTo>
                    <a:pt x="72" y="100"/>
                  </a:lnTo>
                  <a:cubicBezTo>
                    <a:pt x="72" y="101"/>
                    <a:pt x="72" y="102"/>
                    <a:pt x="73" y="102"/>
                  </a:cubicBezTo>
                  <a:lnTo>
                    <a:pt x="73" y="102"/>
                  </a:lnTo>
                  <a:cubicBezTo>
                    <a:pt x="73" y="101"/>
                    <a:pt x="73" y="101"/>
                    <a:pt x="73" y="100"/>
                  </a:cubicBezTo>
                  <a:lnTo>
                    <a:pt x="73" y="100"/>
                  </a:lnTo>
                  <a:lnTo>
                    <a:pt x="78" y="102"/>
                  </a:lnTo>
                  <a:cubicBezTo>
                    <a:pt x="76" y="100"/>
                    <a:pt x="74" y="98"/>
                    <a:pt x="72" y="96"/>
                  </a:cubicBezTo>
                  <a:close/>
                  <a:moveTo>
                    <a:pt x="96" y="96"/>
                  </a:moveTo>
                  <a:lnTo>
                    <a:pt x="102" y="102"/>
                  </a:lnTo>
                  <a:lnTo>
                    <a:pt x="102" y="102"/>
                  </a:lnTo>
                  <a:lnTo>
                    <a:pt x="100" y="104"/>
                  </a:lnTo>
                  <a:lnTo>
                    <a:pt x="100" y="104"/>
                  </a:lnTo>
                  <a:lnTo>
                    <a:pt x="95" y="102"/>
                  </a:lnTo>
                  <a:lnTo>
                    <a:pt x="95" y="102"/>
                  </a:lnTo>
                  <a:cubicBezTo>
                    <a:pt x="95" y="100"/>
                    <a:pt x="96" y="98"/>
                    <a:pt x="96" y="96"/>
                  </a:cubicBezTo>
                  <a:lnTo>
                    <a:pt x="96" y="96"/>
                  </a:lnTo>
                  <a:cubicBezTo>
                    <a:pt x="95" y="98"/>
                    <a:pt x="94" y="99"/>
                    <a:pt x="93" y="101"/>
                  </a:cubicBezTo>
                  <a:lnTo>
                    <a:pt x="93" y="101"/>
                  </a:lnTo>
                  <a:lnTo>
                    <a:pt x="92" y="100"/>
                  </a:lnTo>
                  <a:lnTo>
                    <a:pt x="92" y="100"/>
                  </a:lnTo>
                  <a:cubicBezTo>
                    <a:pt x="93" y="99"/>
                    <a:pt x="94" y="98"/>
                    <a:pt x="96" y="96"/>
                  </a:cubicBezTo>
                  <a:lnTo>
                    <a:pt x="96" y="96"/>
                  </a:lnTo>
                  <a:cubicBezTo>
                    <a:pt x="96" y="96"/>
                    <a:pt x="96" y="96"/>
                    <a:pt x="96" y="96"/>
                  </a:cubicBezTo>
                  <a:lnTo>
                    <a:pt x="96" y="96"/>
                  </a:lnTo>
                  <a:cubicBezTo>
                    <a:pt x="96" y="96"/>
                    <a:pt x="96" y="96"/>
                    <a:pt x="96" y="96"/>
                  </a:cubicBezTo>
                  <a:close/>
                  <a:moveTo>
                    <a:pt x="104" y="104"/>
                  </a:moveTo>
                  <a:lnTo>
                    <a:pt x="108" y="108"/>
                  </a:lnTo>
                  <a:lnTo>
                    <a:pt x="103" y="106"/>
                  </a:lnTo>
                  <a:lnTo>
                    <a:pt x="103" y="106"/>
                  </a:lnTo>
                  <a:lnTo>
                    <a:pt x="104" y="104"/>
                  </a:lnTo>
                  <a:close/>
                  <a:moveTo>
                    <a:pt x="48" y="96"/>
                  </a:moveTo>
                  <a:lnTo>
                    <a:pt x="54" y="114"/>
                  </a:lnTo>
                  <a:lnTo>
                    <a:pt x="48" y="108"/>
                  </a:lnTo>
                  <a:lnTo>
                    <a:pt x="48" y="96"/>
                  </a:lnTo>
                  <a:close/>
                  <a:moveTo>
                    <a:pt x="57" y="114"/>
                  </a:moveTo>
                  <a:lnTo>
                    <a:pt x="57" y="114"/>
                  </a:lnTo>
                  <a:lnTo>
                    <a:pt x="57" y="114"/>
                  </a:lnTo>
                  <a:close/>
                  <a:moveTo>
                    <a:pt x="57" y="114"/>
                  </a:moveTo>
                  <a:lnTo>
                    <a:pt x="56" y="116"/>
                  </a:lnTo>
                  <a:lnTo>
                    <a:pt x="60" y="120"/>
                  </a:lnTo>
                  <a:lnTo>
                    <a:pt x="57" y="114"/>
                  </a:lnTo>
                  <a:close/>
                  <a:moveTo>
                    <a:pt x="73" y="102"/>
                  </a:moveTo>
                  <a:cubicBezTo>
                    <a:pt x="73" y="104"/>
                    <a:pt x="74" y="107"/>
                    <a:pt x="74" y="110"/>
                  </a:cubicBezTo>
                  <a:lnTo>
                    <a:pt x="74" y="110"/>
                  </a:lnTo>
                  <a:lnTo>
                    <a:pt x="72" y="108"/>
                  </a:lnTo>
                  <a:lnTo>
                    <a:pt x="72" y="108"/>
                  </a:lnTo>
                  <a:cubicBezTo>
                    <a:pt x="73" y="116"/>
                    <a:pt x="76" y="124"/>
                    <a:pt x="84" y="132"/>
                  </a:cubicBezTo>
                  <a:cubicBezTo>
                    <a:pt x="79" y="127"/>
                    <a:pt x="76" y="118"/>
                    <a:pt x="74" y="110"/>
                  </a:cubicBezTo>
                  <a:lnTo>
                    <a:pt x="74" y="110"/>
                  </a:lnTo>
                  <a:lnTo>
                    <a:pt x="84" y="120"/>
                  </a:lnTo>
                  <a:lnTo>
                    <a:pt x="84" y="108"/>
                  </a:lnTo>
                  <a:cubicBezTo>
                    <a:pt x="84" y="108"/>
                    <a:pt x="81" y="105"/>
                    <a:pt x="78" y="102"/>
                  </a:cubicBezTo>
                  <a:lnTo>
                    <a:pt x="78" y="102"/>
                  </a:lnTo>
                  <a:cubicBezTo>
                    <a:pt x="78" y="102"/>
                    <a:pt x="78" y="102"/>
                    <a:pt x="78" y="102"/>
                  </a:cubicBezTo>
                  <a:lnTo>
                    <a:pt x="78" y="102"/>
                  </a:lnTo>
                  <a:lnTo>
                    <a:pt x="78" y="102"/>
                  </a:lnTo>
                  <a:lnTo>
                    <a:pt x="78" y="102"/>
                  </a:lnTo>
                  <a:cubicBezTo>
                    <a:pt x="78" y="102"/>
                    <a:pt x="78" y="102"/>
                    <a:pt x="78" y="102"/>
                  </a:cubicBezTo>
                  <a:lnTo>
                    <a:pt x="78" y="102"/>
                  </a:lnTo>
                  <a:cubicBezTo>
                    <a:pt x="77" y="102"/>
                    <a:pt x="76" y="102"/>
                    <a:pt x="75" y="102"/>
                  </a:cubicBezTo>
                  <a:cubicBezTo>
                    <a:pt x="74" y="102"/>
                    <a:pt x="73" y="102"/>
                    <a:pt x="73" y="102"/>
                  </a:cubicBezTo>
                  <a:close/>
                  <a:moveTo>
                    <a:pt x="96" y="120"/>
                  </a:moveTo>
                  <a:cubicBezTo>
                    <a:pt x="96" y="120"/>
                    <a:pt x="108" y="144"/>
                    <a:pt x="108" y="144"/>
                  </a:cubicBezTo>
                  <a:cubicBezTo>
                    <a:pt x="108" y="132"/>
                    <a:pt x="108" y="132"/>
                    <a:pt x="96" y="120"/>
                  </a:cubicBezTo>
                  <a:close/>
                  <a:moveTo>
                    <a:pt x="72" y="120"/>
                  </a:moveTo>
                  <a:lnTo>
                    <a:pt x="60" y="156"/>
                  </a:lnTo>
                  <a:lnTo>
                    <a:pt x="72" y="132"/>
                  </a:lnTo>
                  <a:lnTo>
                    <a:pt x="72" y="120"/>
                  </a:lnTo>
                  <a:close/>
                  <a:moveTo>
                    <a:pt x="96" y="36"/>
                  </a:moveTo>
                  <a:lnTo>
                    <a:pt x="84" y="60"/>
                  </a:lnTo>
                  <a:cubicBezTo>
                    <a:pt x="84" y="60"/>
                    <a:pt x="84" y="72"/>
                    <a:pt x="84" y="72"/>
                  </a:cubicBezTo>
                  <a:lnTo>
                    <a:pt x="96" y="60"/>
                  </a:lnTo>
                  <a:lnTo>
                    <a:pt x="96" y="60"/>
                  </a:lnTo>
                  <a:lnTo>
                    <a:pt x="88" y="72"/>
                  </a:lnTo>
                  <a:lnTo>
                    <a:pt x="88" y="72"/>
                  </a:lnTo>
                  <a:cubicBezTo>
                    <a:pt x="87" y="72"/>
                    <a:pt x="86" y="72"/>
                    <a:pt x="84" y="72"/>
                  </a:cubicBezTo>
                  <a:lnTo>
                    <a:pt x="84" y="78"/>
                  </a:lnTo>
                  <a:lnTo>
                    <a:pt x="82" y="81"/>
                  </a:lnTo>
                  <a:lnTo>
                    <a:pt x="82" y="81"/>
                  </a:lnTo>
                  <a:cubicBezTo>
                    <a:pt x="83" y="78"/>
                    <a:pt x="84" y="75"/>
                    <a:pt x="84" y="72"/>
                  </a:cubicBezTo>
                  <a:lnTo>
                    <a:pt x="84" y="72"/>
                  </a:lnTo>
                  <a:cubicBezTo>
                    <a:pt x="84" y="72"/>
                    <a:pt x="84" y="72"/>
                    <a:pt x="84" y="72"/>
                  </a:cubicBezTo>
                  <a:lnTo>
                    <a:pt x="84" y="72"/>
                  </a:lnTo>
                  <a:cubicBezTo>
                    <a:pt x="74" y="82"/>
                    <a:pt x="72" y="84"/>
                    <a:pt x="78" y="84"/>
                  </a:cubicBezTo>
                  <a:lnTo>
                    <a:pt x="78" y="84"/>
                  </a:lnTo>
                  <a:cubicBezTo>
                    <a:pt x="78" y="84"/>
                    <a:pt x="79" y="83"/>
                    <a:pt x="79" y="83"/>
                  </a:cubicBezTo>
                  <a:lnTo>
                    <a:pt x="79" y="83"/>
                  </a:lnTo>
                  <a:cubicBezTo>
                    <a:pt x="79" y="83"/>
                    <a:pt x="79" y="84"/>
                    <a:pt x="79" y="84"/>
                  </a:cubicBezTo>
                  <a:lnTo>
                    <a:pt x="79" y="84"/>
                  </a:lnTo>
                  <a:cubicBezTo>
                    <a:pt x="78" y="84"/>
                    <a:pt x="78" y="84"/>
                    <a:pt x="78" y="84"/>
                  </a:cubicBezTo>
                  <a:lnTo>
                    <a:pt x="78" y="84"/>
                  </a:lnTo>
                  <a:cubicBezTo>
                    <a:pt x="77" y="85"/>
                    <a:pt x="76" y="85"/>
                    <a:pt x="76" y="86"/>
                  </a:cubicBezTo>
                  <a:lnTo>
                    <a:pt x="76" y="86"/>
                  </a:lnTo>
                  <a:lnTo>
                    <a:pt x="72" y="84"/>
                  </a:lnTo>
                  <a:lnTo>
                    <a:pt x="60" y="84"/>
                  </a:lnTo>
                  <a:lnTo>
                    <a:pt x="60" y="84"/>
                  </a:lnTo>
                  <a:lnTo>
                    <a:pt x="60" y="84"/>
                  </a:lnTo>
                  <a:cubicBezTo>
                    <a:pt x="60" y="84"/>
                    <a:pt x="60" y="84"/>
                    <a:pt x="72" y="96"/>
                  </a:cubicBezTo>
                  <a:lnTo>
                    <a:pt x="65" y="96"/>
                  </a:lnTo>
                  <a:cubicBezTo>
                    <a:pt x="63" y="94"/>
                    <a:pt x="62" y="93"/>
                    <a:pt x="61" y="93"/>
                  </a:cubicBezTo>
                  <a:cubicBezTo>
                    <a:pt x="60" y="93"/>
                    <a:pt x="60" y="94"/>
                    <a:pt x="60" y="96"/>
                  </a:cubicBezTo>
                  <a:lnTo>
                    <a:pt x="60" y="72"/>
                  </a:lnTo>
                  <a:lnTo>
                    <a:pt x="48" y="84"/>
                  </a:lnTo>
                  <a:lnTo>
                    <a:pt x="48" y="72"/>
                  </a:lnTo>
                  <a:lnTo>
                    <a:pt x="24" y="96"/>
                  </a:lnTo>
                  <a:lnTo>
                    <a:pt x="36" y="120"/>
                  </a:lnTo>
                  <a:lnTo>
                    <a:pt x="36" y="132"/>
                  </a:lnTo>
                  <a:lnTo>
                    <a:pt x="48" y="120"/>
                  </a:lnTo>
                  <a:lnTo>
                    <a:pt x="48" y="132"/>
                  </a:lnTo>
                  <a:lnTo>
                    <a:pt x="55" y="117"/>
                  </a:lnTo>
                  <a:lnTo>
                    <a:pt x="55" y="117"/>
                  </a:lnTo>
                  <a:lnTo>
                    <a:pt x="55" y="118"/>
                  </a:lnTo>
                  <a:lnTo>
                    <a:pt x="56" y="113"/>
                  </a:lnTo>
                  <a:lnTo>
                    <a:pt x="57" y="114"/>
                  </a:lnTo>
                  <a:lnTo>
                    <a:pt x="60" y="108"/>
                  </a:lnTo>
                  <a:lnTo>
                    <a:pt x="60" y="120"/>
                  </a:lnTo>
                  <a:cubicBezTo>
                    <a:pt x="60" y="120"/>
                    <a:pt x="59" y="123"/>
                    <a:pt x="58" y="127"/>
                  </a:cubicBezTo>
                  <a:lnTo>
                    <a:pt x="58" y="127"/>
                  </a:lnTo>
                  <a:lnTo>
                    <a:pt x="55" y="118"/>
                  </a:lnTo>
                  <a:lnTo>
                    <a:pt x="48" y="156"/>
                  </a:lnTo>
                  <a:cubicBezTo>
                    <a:pt x="48" y="157"/>
                    <a:pt x="48" y="157"/>
                    <a:pt x="48" y="157"/>
                  </a:cubicBezTo>
                  <a:cubicBezTo>
                    <a:pt x="50" y="157"/>
                    <a:pt x="55" y="137"/>
                    <a:pt x="58" y="127"/>
                  </a:cubicBezTo>
                  <a:lnTo>
                    <a:pt x="58" y="127"/>
                  </a:lnTo>
                  <a:lnTo>
                    <a:pt x="60" y="132"/>
                  </a:lnTo>
                  <a:lnTo>
                    <a:pt x="60" y="144"/>
                  </a:lnTo>
                  <a:cubicBezTo>
                    <a:pt x="60" y="132"/>
                    <a:pt x="72" y="120"/>
                    <a:pt x="72" y="108"/>
                  </a:cubicBezTo>
                  <a:cubicBezTo>
                    <a:pt x="72" y="108"/>
                    <a:pt x="69" y="103"/>
                    <a:pt x="66" y="98"/>
                  </a:cubicBezTo>
                  <a:lnTo>
                    <a:pt x="66" y="98"/>
                  </a:lnTo>
                  <a:lnTo>
                    <a:pt x="72" y="100"/>
                  </a:lnTo>
                  <a:lnTo>
                    <a:pt x="72" y="108"/>
                  </a:lnTo>
                  <a:lnTo>
                    <a:pt x="72" y="108"/>
                  </a:lnTo>
                  <a:lnTo>
                    <a:pt x="72" y="108"/>
                  </a:lnTo>
                  <a:cubicBezTo>
                    <a:pt x="72" y="106"/>
                    <a:pt x="72" y="103"/>
                    <a:pt x="72" y="100"/>
                  </a:cubicBezTo>
                  <a:lnTo>
                    <a:pt x="72" y="100"/>
                  </a:lnTo>
                  <a:lnTo>
                    <a:pt x="72" y="100"/>
                  </a:lnTo>
                  <a:lnTo>
                    <a:pt x="72" y="100"/>
                  </a:lnTo>
                  <a:cubicBezTo>
                    <a:pt x="72" y="99"/>
                    <a:pt x="72" y="98"/>
                    <a:pt x="72" y="96"/>
                  </a:cubicBezTo>
                  <a:lnTo>
                    <a:pt x="72" y="96"/>
                  </a:lnTo>
                  <a:cubicBezTo>
                    <a:pt x="72" y="96"/>
                    <a:pt x="72" y="96"/>
                    <a:pt x="72" y="96"/>
                  </a:cubicBezTo>
                  <a:lnTo>
                    <a:pt x="72" y="96"/>
                  </a:lnTo>
                  <a:lnTo>
                    <a:pt x="72" y="96"/>
                  </a:lnTo>
                  <a:lnTo>
                    <a:pt x="72" y="96"/>
                  </a:lnTo>
                  <a:cubicBezTo>
                    <a:pt x="72" y="96"/>
                    <a:pt x="72" y="96"/>
                    <a:pt x="72" y="96"/>
                  </a:cubicBezTo>
                  <a:lnTo>
                    <a:pt x="72" y="96"/>
                  </a:lnTo>
                  <a:cubicBezTo>
                    <a:pt x="72" y="96"/>
                    <a:pt x="72" y="96"/>
                    <a:pt x="72" y="96"/>
                  </a:cubicBezTo>
                  <a:lnTo>
                    <a:pt x="84" y="96"/>
                  </a:lnTo>
                  <a:cubicBezTo>
                    <a:pt x="84" y="96"/>
                    <a:pt x="81" y="93"/>
                    <a:pt x="78" y="90"/>
                  </a:cubicBezTo>
                  <a:lnTo>
                    <a:pt x="78" y="90"/>
                  </a:lnTo>
                  <a:lnTo>
                    <a:pt x="84" y="92"/>
                  </a:lnTo>
                  <a:lnTo>
                    <a:pt x="84" y="90"/>
                  </a:lnTo>
                  <a:lnTo>
                    <a:pt x="78" y="87"/>
                  </a:lnTo>
                  <a:lnTo>
                    <a:pt x="79" y="86"/>
                  </a:lnTo>
                  <a:lnTo>
                    <a:pt x="79" y="86"/>
                  </a:lnTo>
                  <a:cubicBezTo>
                    <a:pt x="79" y="86"/>
                    <a:pt x="79" y="86"/>
                    <a:pt x="79" y="86"/>
                  </a:cubicBezTo>
                  <a:cubicBezTo>
                    <a:pt x="79" y="86"/>
                    <a:pt x="80" y="85"/>
                    <a:pt x="80" y="84"/>
                  </a:cubicBezTo>
                  <a:lnTo>
                    <a:pt x="80" y="84"/>
                  </a:lnTo>
                  <a:cubicBezTo>
                    <a:pt x="81" y="84"/>
                    <a:pt x="82" y="84"/>
                    <a:pt x="84" y="84"/>
                  </a:cubicBezTo>
                  <a:lnTo>
                    <a:pt x="84" y="90"/>
                  </a:lnTo>
                  <a:lnTo>
                    <a:pt x="88" y="92"/>
                  </a:lnTo>
                  <a:lnTo>
                    <a:pt x="90" y="90"/>
                  </a:lnTo>
                  <a:lnTo>
                    <a:pt x="91" y="91"/>
                  </a:lnTo>
                  <a:lnTo>
                    <a:pt x="91" y="91"/>
                  </a:lnTo>
                  <a:cubicBezTo>
                    <a:pt x="90" y="92"/>
                    <a:pt x="90" y="93"/>
                    <a:pt x="91" y="93"/>
                  </a:cubicBezTo>
                  <a:cubicBezTo>
                    <a:pt x="91" y="93"/>
                    <a:pt x="92" y="93"/>
                    <a:pt x="92" y="93"/>
                  </a:cubicBezTo>
                  <a:lnTo>
                    <a:pt x="92" y="93"/>
                  </a:lnTo>
                  <a:lnTo>
                    <a:pt x="93" y="94"/>
                  </a:lnTo>
                  <a:lnTo>
                    <a:pt x="93" y="94"/>
                  </a:lnTo>
                  <a:cubicBezTo>
                    <a:pt x="93" y="94"/>
                    <a:pt x="93" y="94"/>
                    <a:pt x="92" y="94"/>
                  </a:cubicBezTo>
                  <a:lnTo>
                    <a:pt x="92" y="94"/>
                  </a:lnTo>
                  <a:lnTo>
                    <a:pt x="88" y="92"/>
                  </a:lnTo>
                  <a:lnTo>
                    <a:pt x="87" y="93"/>
                  </a:lnTo>
                  <a:lnTo>
                    <a:pt x="92" y="95"/>
                  </a:lnTo>
                  <a:lnTo>
                    <a:pt x="92" y="95"/>
                  </a:lnTo>
                  <a:cubicBezTo>
                    <a:pt x="92" y="95"/>
                    <a:pt x="92" y="94"/>
                    <a:pt x="92" y="94"/>
                  </a:cubicBezTo>
                  <a:lnTo>
                    <a:pt x="92" y="94"/>
                  </a:lnTo>
                  <a:lnTo>
                    <a:pt x="96" y="96"/>
                  </a:lnTo>
                  <a:lnTo>
                    <a:pt x="92" y="95"/>
                  </a:lnTo>
                  <a:lnTo>
                    <a:pt x="92" y="95"/>
                  </a:lnTo>
                  <a:cubicBezTo>
                    <a:pt x="91" y="96"/>
                    <a:pt x="89" y="97"/>
                    <a:pt x="88" y="98"/>
                  </a:cubicBezTo>
                  <a:lnTo>
                    <a:pt x="88" y="98"/>
                  </a:lnTo>
                  <a:lnTo>
                    <a:pt x="84" y="96"/>
                  </a:lnTo>
                  <a:lnTo>
                    <a:pt x="84" y="103"/>
                  </a:lnTo>
                  <a:lnTo>
                    <a:pt x="84" y="103"/>
                  </a:lnTo>
                  <a:cubicBezTo>
                    <a:pt x="82" y="101"/>
                    <a:pt x="78" y="99"/>
                    <a:pt x="72" y="96"/>
                  </a:cubicBezTo>
                  <a:lnTo>
                    <a:pt x="72" y="96"/>
                  </a:lnTo>
                  <a:cubicBezTo>
                    <a:pt x="72" y="96"/>
                    <a:pt x="72" y="96"/>
                    <a:pt x="72" y="96"/>
                  </a:cubicBezTo>
                  <a:lnTo>
                    <a:pt x="72" y="96"/>
                  </a:lnTo>
                  <a:cubicBezTo>
                    <a:pt x="72" y="96"/>
                    <a:pt x="72" y="96"/>
                    <a:pt x="72" y="96"/>
                  </a:cubicBezTo>
                  <a:lnTo>
                    <a:pt x="72" y="96"/>
                  </a:lnTo>
                  <a:cubicBezTo>
                    <a:pt x="72" y="96"/>
                    <a:pt x="72" y="96"/>
                    <a:pt x="72" y="96"/>
                  </a:cubicBezTo>
                  <a:lnTo>
                    <a:pt x="72" y="96"/>
                  </a:lnTo>
                  <a:cubicBezTo>
                    <a:pt x="72" y="96"/>
                    <a:pt x="72" y="96"/>
                    <a:pt x="72" y="96"/>
                  </a:cubicBezTo>
                  <a:lnTo>
                    <a:pt x="72" y="96"/>
                  </a:lnTo>
                  <a:cubicBezTo>
                    <a:pt x="75" y="99"/>
                    <a:pt x="77" y="101"/>
                    <a:pt x="79" y="102"/>
                  </a:cubicBezTo>
                  <a:lnTo>
                    <a:pt x="79" y="102"/>
                  </a:lnTo>
                  <a:cubicBezTo>
                    <a:pt x="79" y="102"/>
                    <a:pt x="79" y="102"/>
                    <a:pt x="78" y="102"/>
                  </a:cubicBezTo>
                  <a:lnTo>
                    <a:pt x="78" y="102"/>
                  </a:lnTo>
                  <a:lnTo>
                    <a:pt x="80" y="103"/>
                  </a:lnTo>
                  <a:lnTo>
                    <a:pt x="80" y="103"/>
                  </a:lnTo>
                  <a:cubicBezTo>
                    <a:pt x="82" y="104"/>
                    <a:pt x="83" y="104"/>
                    <a:pt x="84" y="105"/>
                  </a:cubicBezTo>
                  <a:lnTo>
                    <a:pt x="84" y="105"/>
                  </a:lnTo>
                  <a:lnTo>
                    <a:pt x="84" y="108"/>
                  </a:lnTo>
                  <a:cubicBezTo>
                    <a:pt x="84" y="108"/>
                    <a:pt x="84" y="108"/>
                    <a:pt x="84" y="108"/>
                  </a:cubicBezTo>
                  <a:lnTo>
                    <a:pt x="84" y="108"/>
                  </a:lnTo>
                  <a:cubicBezTo>
                    <a:pt x="84" y="108"/>
                    <a:pt x="96" y="120"/>
                    <a:pt x="84" y="120"/>
                  </a:cubicBezTo>
                  <a:lnTo>
                    <a:pt x="96" y="132"/>
                  </a:lnTo>
                  <a:lnTo>
                    <a:pt x="96" y="120"/>
                  </a:lnTo>
                  <a:cubicBezTo>
                    <a:pt x="108" y="120"/>
                    <a:pt x="108" y="132"/>
                    <a:pt x="108" y="132"/>
                  </a:cubicBezTo>
                  <a:cubicBezTo>
                    <a:pt x="119" y="132"/>
                    <a:pt x="119" y="120"/>
                    <a:pt x="131" y="120"/>
                  </a:cubicBezTo>
                  <a:lnTo>
                    <a:pt x="119" y="120"/>
                  </a:lnTo>
                  <a:lnTo>
                    <a:pt x="131" y="108"/>
                  </a:lnTo>
                  <a:lnTo>
                    <a:pt x="119" y="108"/>
                  </a:lnTo>
                  <a:lnTo>
                    <a:pt x="119" y="108"/>
                  </a:lnTo>
                  <a:lnTo>
                    <a:pt x="119" y="108"/>
                  </a:lnTo>
                  <a:cubicBezTo>
                    <a:pt x="119" y="108"/>
                    <a:pt x="115" y="108"/>
                    <a:pt x="112" y="111"/>
                  </a:cubicBezTo>
                  <a:lnTo>
                    <a:pt x="112" y="111"/>
                  </a:lnTo>
                  <a:cubicBezTo>
                    <a:pt x="113" y="107"/>
                    <a:pt x="113" y="105"/>
                    <a:pt x="112" y="105"/>
                  </a:cubicBezTo>
                  <a:lnTo>
                    <a:pt x="112" y="105"/>
                  </a:lnTo>
                  <a:cubicBezTo>
                    <a:pt x="111" y="105"/>
                    <a:pt x="110" y="106"/>
                    <a:pt x="108" y="108"/>
                  </a:cubicBezTo>
                  <a:lnTo>
                    <a:pt x="108" y="96"/>
                  </a:lnTo>
                  <a:lnTo>
                    <a:pt x="119" y="84"/>
                  </a:lnTo>
                  <a:lnTo>
                    <a:pt x="119" y="72"/>
                  </a:lnTo>
                  <a:lnTo>
                    <a:pt x="108" y="72"/>
                  </a:lnTo>
                  <a:lnTo>
                    <a:pt x="108" y="72"/>
                  </a:lnTo>
                  <a:lnTo>
                    <a:pt x="96" y="84"/>
                  </a:lnTo>
                  <a:cubicBezTo>
                    <a:pt x="96" y="81"/>
                    <a:pt x="96" y="77"/>
                    <a:pt x="96" y="72"/>
                  </a:cubicBezTo>
                  <a:cubicBezTo>
                    <a:pt x="96" y="72"/>
                    <a:pt x="103" y="57"/>
                    <a:pt x="100" y="57"/>
                  </a:cubicBezTo>
                  <a:lnTo>
                    <a:pt x="100" y="57"/>
                  </a:lnTo>
                  <a:cubicBezTo>
                    <a:pt x="99" y="57"/>
                    <a:pt x="98" y="58"/>
                    <a:pt x="96" y="60"/>
                  </a:cubicBezTo>
                  <a:lnTo>
                    <a:pt x="108" y="48"/>
                  </a:lnTo>
                  <a:lnTo>
                    <a:pt x="108" y="36"/>
                  </a:lnTo>
                  <a:cubicBezTo>
                    <a:pt x="102" y="52"/>
                    <a:pt x="99" y="56"/>
                    <a:pt x="98" y="56"/>
                  </a:cubicBezTo>
                  <a:cubicBezTo>
                    <a:pt x="96" y="56"/>
                    <a:pt x="96" y="48"/>
                    <a:pt x="96" y="48"/>
                  </a:cubicBezTo>
                  <a:lnTo>
                    <a:pt x="96" y="36"/>
                  </a:lnTo>
                  <a:close/>
                </a:path>
              </a:pathLst>
            </a:custGeom>
            <a:solidFill>
              <a:srgbClr val="4A352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5" name="Google Shape;5285;p43"/>
            <p:cNvSpPr/>
            <p:nvPr/>
          </p:nvSpPr>
          <p:spPr>
            <a:xfrm>
              <a:off x="4007796" y="4836218"/>
              <a:ext cx="8776" cy="9487"/>
            </a:xfrm>
            <a:custGeom>
              <a:avLst/>
              <a:gdLst/>
              <a:ahLst/>
              <a:cxnLst/>
              <a:rect l="l" t="t" r="r" b="b"/>
              <a:pathLst>
                <a:path w="173" h="187" extrusionOk="0">
                  <a:moveTo>
                    <a:pt x="83" y="2"/>
                  </a:moveTo>
                  <a:lnTo>
                    <a:pt x="83" y="8"/>
                  </a:lnTo>
                  <a:lnTo>
                    <a:pt x="83" y="8"/>
                  </a:lnTo>
                  <a:lnTo>
                    <a:pt x="89" y="11"/>
                  </a:lnTo>
                  <a:lnTo>
                    <a:pt x="89" y="11"/>
                  </a:lnTo>
                  <a:cubicBezTo>
                    <a:pt x="86" y="6"/>
                    <a:pt x="83" y="2"/>
                    <a:pt x="83" y="2"/>
                  </a:cubicBezTo>
                  <a:close/>
                  <a:moveTo>
                    <a:pt x="78" y="0"/>
                  </a:moveTo>
                  <a:lnTo>
                    <a:pt x="78" y="0"/>
                  </a:lnTo>
                  <a:cubicBezTo>
                    <a:pt x="78" y="0"/>
                    <a:pt x="78" y="2"/>
                    <a:pt x="80" y="6"/>
                  </a:cubicBezTo>
                  <a:lnTo>
                    <a:pt x="80" y="6"/>
                  </a:lnTo>
                  <a:lnTo>
                    <a:pt x="72" y="2"/>
                  </a:lnTo>
                  <a:lnTo>
                    <a:pt x="83" y="14"/>
                  </a:lnTo>
                  <a:cubicBezTo>
                    <a:pt x="82" y="11"/>
                    <a:pt x="81" y="8"/>
                    <a:pt x="80" y="6"/>
                  </a:cubicBezTo>
                  <a:lnTo>
                    <a:pt x="80" y="6"/>
                  </a:lnTo>
                  <a:lnTo>
                    <a:pt x="82" y="8"/>
                  </a:lnTo>
                  <a:lnTo>
                    <a:pt x="82" y="8"/>
                  </a:lnTo>
                  <a:cubicBezTo>
                    <a:pt x="81" y="3"/>
                    <a:pt x="79" y="0"/>
                    <a:pt x="78" y="0"/>
                  </a:cubicBezTo>
                  <a:close/>
                  <a:moveTo>
                    <a:pt x="82" y="8"/>
                  </a:moveTo>
                  <a:lnTo>
                    <a:pt x="82" y="8"/>
                  </a:lnTo>
                  <a:cubicBezTo>
                    <a:pt x="83" y="10"/>
                    <a:pt x="83" y="12"/>
                    <a:pt x="83" y="14"/>
                  </a:cubicBezTo>
                  <a:lnTo>
                    <a:pt x="83" y="8"/>
                  </a:lnTo>
                  <a:lnTo>
                    <a:pt x="83" y="8"/>
                  </a:lnTo>
                  <a:lnTo>
                    <a:pt x="82" y="8"/>
                  </a:lnTo>
                  <a:close/>
                  <a:moveTo>
                    <a:pt x="83" y="14"/>
                  </a:moveTo>
                  <a:lnTo>
                    <a:pt x="83" y="26"/>
                  </a:lnTo>
                  <a:lnTo>
                    <a:pt x="89" y="26"/>
                  </a:lnTo>
                  <a:lnTo>
                    <a:pt x="83" y="14"/>
                  </a:lnTo>
                  <a:lnTo>
                    <a:pt x="83" y="14"/>
                  </a:lnTo>
                  <a:cubicBezTo>
                    <a:pt x="83" y="14"/>
                    <a:pt x="83" y="14"/>
                    <a:pt x="83" y="14"/>
                  </a:cubicBezTo>
                  <a:close/>
                  <a:moveTo>
                    <a:pt x="84" y="15"/>
                  </a:moveTo>
                  <a:cubicBezTo>
                    <a:pt x="90" y="20"/>
                    <a:pt x="92" y="23"/>
                    <a:pt x="94" y="26"/>
                  </a:cubicBezTo>
                  <a:lnTo>
                    <a:pt x="95" y="26"/>
                  </a:lnTo>
                  <a:lnTo>
                    <a:pt x="84" y="15"/>
                  </a:lnTo>
                  <a:close/>
                  <a:moveTo>
                    <a:pt x="143" y="14"/>
                  </a:moveTo>
                  <a:cubicBezTo>
                    <a:pt x="143" y="14"/>
                    <a:pt x="147" y="22"/>
                    <a:pt x="150" y="26"/>
                  </a:cubicBezTo>
                  <a:lnTo>
                    <a:pt x="155" y="26"/>
                  </a:lnTo>
                  <a:lnTo>
                    <a:pt x="143" y="14"/>
                  </a:lnTo>
                  <a:close/>
                  <a:moveTo>
                    <a:pt x="95" y="26"/>
                  </a:moveTo>
                  <a:cubicBezTo>
                    <a:pt x="97" y="28"/>
                    <a:pt x="98" y="28"/>
                    <a:pt x="98" y="28"/>
                  </a:cubicBezTo>
                  <a:cubicBezTo>
                    <a:pt x="99" y="28"/>
                    <a:pt x="99" y="28"/>
                    <a:pt x="98" y="26"/>
                  </a:cubicBezTo>
                  <a:close/>
                  <a:moveTo>
                    <a:pt x="72" y="26"/>
                  </a:moveTo>
                  <a:lnTo>
                    <a:pt x="83" y="32"/>
                  </a:lnTo>
                  <a:lnTo>
                    <a:pt x="83" y="26"/>
                  </a:lnTo>
                  <a:close/>
                  <a:moveTo>
                    <a:pt x="131" y="14"/>
                  </a:moveTo>
                  <a:lnTo>
                    <a:pt x="131" y="26"/>
                  </a:lnTo>
                  <a:lnTo>
                    <a:pt x="119" y="26"/>
                  </a:lnTo>
                  <a:lnTo>
                    <a:pt x="128" y="35"/>
                  </a:lnTo>
                  <a:lnTo>
                    <a:pt x="151" y="27"/>
                  </a:lnTo>
                  <a:lnTo>
                    <a:pt x="151" y="27"/>
                  </a:lnTo>
                  <a:cubicBezTo>
                    <a:pt x="152" y="29"/>
                    <a:pt x="153" y="29"/>
                    <a:pt x="154" y="29"/>
                  </a:cubicBezTo>
                  <a:cubicBezTo>
                    <a:pt x="154" y="29"/>
                    <a:pt x="155" y="28"/>
                    <a:pt x="155" y="26"/>
                  </a:cubicBezTo>
                  <a:lnTo>
                    <a:pt x="155" y="26"/>
                  </a:lnTo>
                  <a:lnTo>
                    <a:pt x="151" y="27"/>
                  </a:lnTo>
                  <a:lnTo>
                    <a:pt x="151" y="27"/>
                  </a:lnTo>
                  <a:cubicBezTo>
                    <a:pt x="151" y="27"/>
                    <a:pt x="150" y="26"/>
                    <a:pt x="150" y="26"/>
                  </a:cubicBezTo>
                  <a:lnTo>
                    <a:pt x="143" y="26"/>
                  </a:lnTo>
                  <a:lnTo>
                    <a:pt x="131" y="14"/>
                  </a:lnTo>
                  <a:close/>
                  <a:moveTo>
                    <a:pt x="89" y="26"/>
                  </a:moveTo>
                  <a:lnTo>
                    <a:pt x="95" y="38"/>
                  </a:lnTo>
                  <a:cubicBezTo>
                    <a:pt x="95" y="32"/>
                    <a:pt x="95" y="29"/>
                    <a:pt x="94" y="26"/>
                  </a:cubicBezTo>
                  <a:close/>
                  <a:moveTo>
                    <a:pt x="95" y="2"/>
                  </a:moveTo>
                  <a:lnTo>
                    <a:pt x="95" y="14"/>
                  </a:lnTo>
                  <a:lnTo>
                    <a:pt x="89" y="11"/>
                  </a:lnTo>
                  <a:lnTo>
                    <a:pt x="89" y="11"/>
                  </a:lnTo>
                  <a:cubicBezTo>
                    <a:pt x="93" y="16"/>
                    <a:pt x="96" y="23"/>
                    <a:pt x="98" y="26"/>
                  </a:cubicBezTo>
                  <a:lnTo>
                    <a:pt x="107" y="26"/>
                  </a:lnTo>
                  <a:lnTo>
                    <a:pt x="119" y="38"/>
                  </a:lnTo>
                  <a:lnTo>
                    <a:pt x="95" y="2"/>
                  </a:lnTo>
                  <a:close/>
                  <a:moveTo>
                    <a:pt x="83" y="32"/>
                  </a:moveTo>
                  <a:lnTo>
                    <a:pt x="83" y="38"/>
                  </a:lnTo>
                  <a:lnTo>
                    <a:pt x="95" y="38"/>
                  </a:lnTo>
                  <a:lnTo>
                    <a:pt x="83" y="32"/>
                  </a:lnTo>
                  <a:close/>
                  <a:moveTo>
                    <a:pt x="128" y="35"/>
                  </a:moveTo>
                  <a:lnTo>
                    <a:pt x="119" y="38"/>
                  </a:lnTo>
                  <a:lnTo>
                    <a:pt x="131" y="38"/>
                  </a:lnTo>
                  <a:lnTo>
                    <a:pt x="128" y="35"/>
                  </a:lnTo>
                  <a:close/>
                  <a:moveTo>
                    <a:pt x="0" y="38"/>
                  </a:moveTo>
                  <a:lnTo>
                    <a:pt x="24" y="50"/>
                  </a:lnTo>
                  <a:lnTo>
                    <a:pt x="36" y="50"/>
                  </a:lnTo>
                  <a:lnTo>
                    <a:pt x="0" y="38"/>
                  </a:lnTo>
                  <a:close/>
                  <a:moveTo>
                    <a:pt x="12" y="38"/>
                  </a:moveTo>
                  <a:lnTo>
                    <a:pt x="36" y="50"/>
                  </a:lnTo>
                  <a:lnTo>
                    <a:pt x="48" y="50"/>
                  </a:lnTo>
                  <a:lnTo>
                    <a:pt x="36" y="38"/>
                  </a:lnTo>
                  <a:close/>
                  <a:moveTo>
                    <a:pt x="72" y="38"/>
                  </a:moveTo>
                  <a:lnTo>
                    <a:pt x="83" y="50"/>
                  </a:lnTo>
                  <a:lnTo>
                    <a:pt x="83" y="38"/>
                  </a:lnTo>
                  <a:close/>
                  <a:moveTo>
                    <a:pt x="60" y="26"/>
                  </a:moveTo>
                  <a:cubicBezTo>
                    <a:pt x="48" y="26"/>
                    <a:pt x="72" y="50"/>
                    <a:pt x="72" y="50"/>
                  </a:cubicBezTo>
                  <a:cubicBezTo>
                    <a:pt x="72" y="50"/>
                    <a:pt x="77" y="55"/>
                    <a:pt x="80" y="55"/>
                  </a:cubicBezTo>
                  <a:cubicBezTo>
                    <a:pt x="82" y="55"/>
                    <a:pt x="83" y="54"/>
                    <a:pt x="83" y="50"/>
                  </a:cubicBezTo>
                  <a:cubicBezTo>
                    <a:pt x="72" y="50"/>
                    <a:pt x="60" y="38"/>
                    <a:pt x="60" y="26"/>
                  </a:cubicBezTo>
                  <a:close/>
                  <a:moveTo>
                    <a:pt x="143" y="74"/>
                  </a:moveTo>
                  <a:lnTo>
                    <a:pt x="131" y="86"/>
                  </a:lnTo>
                  <a:lnTo>
                    <a:pt x="131" y="97"/>
                  </a:lnTo>
                  <a:lnTo>
                    <a:pt x="143" y="74"/>
                  </a:lnTo>
                  <a:close/>
                  <a:moveTo>
                    <a:pt x="68" y="116"/>
                  </a:moveTo>
                  <a:lnTo>
                    <a:pt x="60" y="121"/>
                  </a:lnTo>
                  <a:cubicBezTo>
                    <a:pt x="60" y="124"/>
                    <a:pt x="60" y="125"/>
                    <a:pt x="61" y="125"/>
                  </a:cubicBezTo>
                  <a:cubicBezTo>
                    <a:pt x="63" y="125"/>
                    <a:pt x="66" y="120"/>
                    <a:pt x="68" y="116"/>
                  </a:cubicBezTo>
                  <a:close/>
                  <a:moveTo>
                    <a:pt x="107" y="62"/>
                  </a:moveTo>
                  <a:lnTo>
                    <a:pt x="93" y="91"/>
                  </a:lnTo>
                  <a:lnTo>
                    <a:pt x="93" y="91"/>
                  </a:lnTo>
                  <a:cubicBezTo>
                    <a:pt x="90" y="91"/>
                    <a:pt x="87" y="86"/>
                    <a:pt x="95" y="86"/>
                  </a:cubicBezTo>
                  <a:lnTo>
                    <a:pt x="83" y="86"/>
                  </a:lnTo>
                  <a:lnTo>
                    <a:pt x="66" y="91"/>
                  </a:lnTo>
                  <a:lnTo>
                    <a:pt x="72" y="86"/>
                  </a:lnTo>
                  <a:lnTo>
                    <a:pt x="48" y="97"/>
                  </a:lnTo>
                  <a:lnTo>
                    <a:pt x="60" y="97"/>
                  </a:lnTo>
                  <a:cubicBezTo>
                    <a:pt x="60" y="97"/>
                    <a:pt x="60" y="109"/>
                    <a:pt x="60" y="109"/>
                  </a:cubicBezTo>
                  <a:lnTo>
                    <a:pt x="72" y="109"/>
                  </a:lnTo>
                  <a:cubicBezTo>
                    <a:pt x="72" y="109"/>
                    <a:pt x="70" y="112"/>
                    <a:pt x="68" y="116"/>
                  </a:cubicBezTo>
                  <a:lnTo>
                    <a:pt x="68" y="116"/>
                  </a:lnTo>
                  <a:lnTo>
                    <a:pt x="86" y="103"/>
                  </a:lnTo>
                  <a:lnTo>
                    <a:pt x="86" y="103"/>
                  </a:lnTo>
                  <a:lnTo>
                    <a:pt x="83" y="109"/>
                  </a:lnTo>
                  <a:lnTo>
                    <a:pt x="72" y="121"/>
                  </a:lnTo>
                  <a:lnTo>
                    <a:pt x="95" y="109"/>
                  </a:lnTo>
                  <a:lnTo>
                    <a:pt x="95" y="121"/>
                  </a:lnTo>
                  <a:lnTo>
                    <a:pt x="95" y="121"/>
                  </a:lnTo>
                  <a:cubicBezTo>
                    <a:pt x="100" y="117"/>
                    <a:pt x="107" y="109"/>
                    <a:pt x="107" y="109"/>
                  </a:cubicBezTo>
                  <a:lnTo>
                    <a:pt x="119" y="109"/>
                  </a:lnTo>
                  <a:cubicBezTo>
                    <a:pt x="119" y="109"/>
                    <a:pt x="119" y="109"/>
                    <a:pt x="119" y="109"/>
                  </a:cubicBezTo>
                  <a:lnTo>
                    <a:pt x="119" y="109"/>
                  </a:lnTo>
                  <a:cubicBezTo>
                    <a:pt x="119" y="109"/>
                    <a:pt x="107" y="133"/>
                    <a:pt x="107" y="133"/>
                  </a:cubicBezTo>
                  <a:lnTo>
                    <a:pt x="119" y="121"/>
                  </a:lnTo>
                  <a:lnTo>
                    <a:pt x="119" y="133"/>
                  </a:lnTo>
                  <a:lnTo>
                    <a:pt x="131" y="121"/>
                  </a:lnTo>
                  <a:lnTo>
                    <a:pt x="143" y="97"/>
                  </a:lnTo>
                  <a:cubicBezTo>
                    <a:pt x="143" y="97"/>
                    <a:pt x="143" y="86"/>
                    <a:pt x="143" y="86"/>
                  </a:cubicBezTo>
                  <a:lnTo>
                    <a:pt x="131" y="97"/>
                  </a:lnTo>
                  <a:cubicBezTo>
                    <a:pt x="128" y="101"/>
                    <a:pt x="126" y="102"/>
                    <a:pt x="126" y="102"/>
                  </a:cubicBezTo>
                  <a:cubicBezTo>
                    <a:pt x="125" y="102"/>
                    <a:pt x="131" y="94"/>
                    <a:pt x="131" y="86"/>
                  </a:cubicBezTo>
                  <a:cubicBezTo>
                    <a:pt x="131" y="82"/>
                    <a:pt x="131" y="81"/>
                    <a:pt x="131" y="81"/>
                  </a:cubicBezTo>
                  <a:cubicBezTo>
                    <a:pt x="130" y="81"/>
                    <a:pt x="128" y="89"/>
                    <a:pt x="119" y="97"/>
                  </a:cubicBezTo>
                  <a:lnTo>
                    <a:pt x="119" y="86"/>
                  </a:lnTo>
                  <a:lnTo>
                    <a:pt x="107" y="97"/>
                  </a:lnTo>
                  <a:cubicBezTo>
                    <a:pt x="107" y="97"/>
                    <a:pt x="131" y="74"/>
                    <a:pt x="119" y="74"/>
                  </a:cubicBezTo>
                  <a:lnTo>
                    <a:pt x="119" y="74"/>
                  </a:lnTo>
                  <a:lnTo>
                    <a:pt x="119" y="74"/>
                  </a:lnTo>
                  <a:lnTo>
                    <a:pt x="107" y="86"/>
                  </a:lnTo>
                  <a:cubicBezTo>
                    <a:pt x="107" y="86"/>
                    <a:pt x="114" y="79"/>
                    <a:pt x="112" y="75"/>
                  </a:cubicBezTo>
                  <a:lnTo>
                    <a:pt x="112" y="75"/>
                  </a:lnTo>
                  <a:lnTo>
                    <a:pt x="119" y="62"/>
                  </a:lnTo>
                  <a:close/>
                  <a:moveTo>
                    <a:pt x="95" y="133"/>
                  </a:moveTo>
                  <a:cubicBezTo>
                    <a:pt x="88" y="133"/>
                    <a:pt x="90" y="133"/>
                    <a:pt x="89" y="136"/>
                  </a:cubicBezTo>
                  <a:lnTo>
                    <a:pt x="89" y="136"/>
                  </a:lnTo>
                  <a:lnTo>
                    <a:pt x="95" y="133"/>
                  </a:lnTo>
                  <a:lnTo>
                    <a:pt x="95" y="133"/>
                  </a:lnTo>
                  <a:cubicBezTo>
                    <a:pt x="95" y="133"/>
                    <a:pt x="95" y="133"/>
                    <a:pt x="95" y="133"/>
                  </a:cubicBezTo>
                  <a:close/>
                  <a:moveTo>
                    <a:pt x="89" y="136"/>
                  </a:moveTo>
                  <a:lnTo>
                    <a:pt x="72" y="145"/>
                  </a:lnTo>
                  <a:lnTo>
                    <a:pt x="83" y="145"/>
                  </a:lnTo>
                  <a:cubicBezTo>
                    <a:pt x="88" y="141"/>
                    <a:pt x="89" y="138"/>
                    <a:pt x="89" y="136"/>
                  </a:cubicBezTo>
                  <a:close/>
                  <a:moveTo>
                    <a:pt x="171" y="136"/>
                  </a:moveTo>
                  <a:cubicBezTo>
                    <a:pt x="170" y="136"/>
                    <a:pt x="167" y="139"/>
                    <a:pt x="167" y="145"/>
                  </a:cubicBezTo>
                  <a:cubicBezTo>
                    <a:pt x="173" y="139"/>
                    <a:pt x="173" y="136"/>
                    <a:pt x="171" y="136"/>
                  </a:cubicBezTo>
                  <a:close/>
                  <a:moveTo>
                    <a:pt x="95" y="133"/>
                  </a:moveTo>
                  <a:cubicBezTo>
                    <a:pt x="90" y="139"/>
                    <a:pt x="84" y="147"/>
                    <a:pt x="82" y="150"/>
                  </a:cubicBezTo>
                  <a:lnTo>
                    <a:pt x="82" y="150"/>
                  </a:lnTo>
                  <a:cubicBezTo>
                    <a:pt x="83" y="150"/>
                    <a:pt x="83" y="150"/>
                    <a:pt x="83" y="150"/>
                  </a:cubicBezTo>
                  <a:lnTo>
                    <a:pt x="83" y="150"/>
                  </a:lnTo>
                  <a:cubicBezTo>
                    <a:pt x="82" y="151"/>
                    <a:pt x="82" y="152"/>
                    <a:pt x="82" y="152"/>
                  </a:cubicBezTo>
                  <a:cubicBezTo>
                    <a:pt x="81" y="152"/>
                    <a:pt x="82" y="151"/>
                    <a:pt x="82" y="150"/>
                  </a:cubicBezTo>
                  <a:lnTo>
                    <a:pt x="82" y="150"/>
                  </a:lnTo>
                  <a:cubicBezTo>
                    <a:pt x="82" y="150"/>
                    <a:pt x="82" y="150"/>
                    <a:pt x="82" y="150"/>
                  </a:cubicBezTo>
                  <a:cubicBezTo>
                    <a:pt x="78" y="150"/>
                    <a:pt x="83" y="145"/>
                    <a:pt x="83" y="145"/>
                  </a:cubicBezTo>
                  <a:lnTo>
                    <a:pt x="83" y="145"/>
                  </a:lnTo>
                  <a:lnTo>
                    <a:pt x="83" y="145"/>
                  </a:lnTo>
                  <a:lnTo>
                    <a:pt x="48" y="169"/>
                  </a:lnTo>
                  <a:lnTo>
                    <a:pt x="72" y="157"/>
                  </a:lnTo>
                  <a:lnTo>
                    <a:pt x="95" y="157"/>
                  </a:lnTo>
                  <a:lnTo>
                    <a:pt x="107" y="145"/>
                  </a:lnTo>
                  <a:lnTo>
                    <a:pt x="95" y="145"/>
                  </a:lnTo>
                  <a:cubicBezTo>
                    <a:pt x="89" y="148"/>
                    <a:pt x="86" y="150"/>
                    <a:pt x="83" y="150"/>
                  </a:cubicBezTo>
                  <a:lnTo>
                    <a:pt x="83" y="150"/>
                  </a:lnTo>
                  <a:cubicBezTo>
                    <a:pt x="85" y="148"/>
                    <a:pt x="89" y="142"/>
                    <a:pt x="95" y="133"/>
                  </a:cubicBezTo>
                  <a:close/>
                  <a:moveTo>
                    <a:pt x="143" y="97"/>
                  </a:moveTo>
                  <a:lnTo>
                    <a:pt x="137" y="115"/>
                  </a:lnTo>
                  <a:lnTo>
                    <a:pt x="143" y="109"/>
                  </a:lnTo>
                  <a:lnTo>
                    <a:pt x="131" y="133"/>
                  </a:lnTo>
                  <a:lnTo>
                    <a:pt x="137" y="115"/>
                  </a:lnTo>
                  <a:lnTo>
                    <a:pt x="131" y="121"/>
                  </a:lnTo>
                  <a:lnTo>
                    <a:pt x="119" y="145"/>
                  </a:lnTo>
                  <a:lnTo>
                    <a:pt x="119" y="157"/>
                  </a:lnTo>
                  <a:lnTo>
                    <a:pt x="113" y="157"/>
                  </a:lnTo>
                  <a:lnTo>
                    <a:pt x="119" y="145"/>
                  </a:lnTo>
                  <a:cubicBezTo>
                    <a:pt x="119" y="143"/>
                    <a:pt x="119" y="142"/>
                    <a:pt x="118" y="142"/>
                  </a:cubicBezTo>
                  <a:cubicBezTo>
                    <a:pt x="115" y="142"/>
                    <a:pt x="107" y="157"/>
                    <a:pt x="107" y="157"/>
                  </a:cubicBezTo>
                  <a:lnTo>
                    <a:pt x="95" y="157"/>
                  </a:lnTo>
                  <a:lnTo>
                    <a:pt x="60" y="169"/>
                  </a:lnTo>
                  <a:lnTo>
                    <a:pt x="72" y="169"/>
                  </a:lnTo>
                  <a:lnTo>
                    <a:pt x="60" y="181"/>
                  </a:lnTo>
                  <a:lnTo>
                    <a:pt x="72" y="181"/>
                  </a:lnTo>
                  <a:lnTo>
                    <a:pt x="107" y="169"/>
                  </a:lnTo>
                  <a:lnTo>
                    <a:pt x="119" y="169"/>
                  </a:lnTo>
                  <a:lnTo>
                    <a:pt x="167" y="133"/>
                  </a:lnTo>
                  <a:lnTo>
                    <a:pt x="167" y="133"/>
                  </a:lnTo>
                  <a:cubicBezTo>
                    <a:pt x="167" y="133"/>
                    <a:pt x="160" y="153"/>
                    <a:pt x="162" y="153"/>
                  </a:cubicBezTo>
                  <a:cubicBezTo>
                    <a:pt x="162" y="153"/>
                    <a:pt x="164" y="151"/>
                    <a:pt x="167" y="145"/>
                  </a:cubicBezTo>
                  <a:lnTo>
                    <a:pt x="167" y="145"/>
                  </a:lnTo>
                  <a:cubicBezTo>
                    <a:pt x="167" y="145"/>
                    <a:pt x="167" y="145"/>
                    <a:pt x="167" y="145"/>
                  </a:cubicBezTo>
                  <a:lnTo>
                    <a:pt x="167" y="133"/>
                  </a:lnTo>
                  <a:lnTo>
                    <a:pt x="167" y="121"/>
                  </a:lnTo>
                  <a:lnTo>
                    <a:pt x="155" y="133"/>
                  </a:lnTo>
                  <a:lnTo>
                    <a:pt x="155" y="121"/>
                  </a:lnTo>
                  <a:lnTo>
                    <a:pt x="155" y="109"/>
                  </a:lnTo>
                  <a:lnTo>
                    <a:pt x="148" y="123"/>
                  </a:lnTo>
                  <a:lnTo>
                    <a:pt x="148" y="123"/>
                  </a:lnTo>
                  <a:cubicBezTo>
                    <a:pt x="148" y="123"/>
                    <a:pt x="148" y="123"/>
                    <a:pt x="147" y="123"/>
                  </a:cubicBezTo>
                  <a:lnTo>
                    <a:pt x="147" y="123"/>
                  </a:lnTo>
                  <a:cubicBezTo>
                    <a:pt x="148" y="120"/>
                    <a:pt x="149" y="118"/>
                    <a:pt x="148" y="118"/>
                  </a:cubicBezTo>
                  <a:lnTo>
                    <a:pt x="148" y="118"/>
                  </a:lnTo>
                  <a:cubicBezTo>
                    <a:pt x="147" y="118"/>
                    <a:pt x="145" y="119"/>
                    <a:pt x="143" y="121"/>
                  </a:cubicBezTo>
                  <a:lnTo>
                    <a:pt x="143" y="109"/>
                  </a:lnTo>
                  <a:cubicBezTo>
                    <a:pt x="143" y="109"/>
                    <a:pt x="155" y="97"/>
                    <a:pt x="143" y="97"/>
                  </a:cubicBezTo>
                  <a:close/>
                  <a:moveTo>
                    <a:pt x="72" y="181"/>
                  </a:moveTo>
                  <a:cubicBezTo>
                    <a:pt x="64" y="185"/>
                    <a:pt x="62" y="186"/>
                    <a:pt x="64" y="186"/>
                  </a:cubicBezTo>
                  <a:cubicBezTo>
                    <a:pt x="66" y="186"/>
                    <a:pt x="79" y="181"/>
                    <a:pt x="72" y="181"/>
                  </a:cubicBezTo>
                  <a:close/>
                </a:path>
              </a:pathLst>
            </a:custGeom>
            <a:solidFill>
              <a:srgbClr val="4A352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6" name="Google Shape;5286;p43"/>
            <p:cNvSpPr/>
            <p:nvPr/>
          </p:nvSpPr>
          <p:spPr>
            <a:xfrm>
              <a:off x="3976345" y="4807201"/>
              <a:ext cx="70714" cy="64123"/>
            </a:xfrm>
            <a:custGeom>
              <a:avLst/>
              <a:gdLst/>
              <a:ahLst/>
              <a:cxnLst/>
              <a:rect l="l" t="t" r="r" b="b"/>
              <a:pathLst>
                <a:path w="1394" h="1264" extrusionOk="0">
                  <a:moveTo>
                    <a:pt x="715" y="3"/>
                  </a:moveTo>
                  <a:cubicBezTo>
                    <a:pt x="715" y="3"/>
                    <a:pt x="704" y="14"/>
                    <a:pt x="715" y="15"/>
                  </a:cubicBezTo>
                  <a:lnTo>
                    <a:pt x="715" y="15"/>
                  </a:lnTo>
                  <a:cubicBezTo>
                    <a:pt x="715" y="11"/>
                    <a:pt x="715" y="7"/>
                    <a:pt x="715" y="3"/>
                  </a:cubicBezTo>
                  <a:close/>
                  <a:moveTo>
                    <a:pt x="647" y="9"/>
                  </a:moveTo>
                  <a:cubicBezTo>
                    <a:pt x="645" y="9"/>
                    <a:pt x="644" y="11"/>
                    <a:pt x="644" y="15"/>
                  </a:cubicBezTo>
                  <a:cubicBezTo>
                    <a:pt x="652" y="15"/>
                    <a:pt x="649" y="9"/>
                    <a:pt x="647" y="9"/>
                  </a:cubicBezTo>
                  <a:close/>
                  <a:moveTo>
                    <a:pt x="680" y="3"/>
                  </a:moveTo>
                  <a:cubicBezTo>
                    <a:pt x="680" y="7"/>
                    <a:pt x="680" y="11"/>
                    <a:pt x="680" y="15"/>
                  </a:cubicBezTo>
                  <a:lnTo>
                    <a:pt x="692" y="15"/>
                  </a:lnTo>
                  <a:cubicBezTo>
                    <a:pt x="692" y="15"/>
                    <a:pt x="692" y="15"/>
                    <a:pt x="680" y="3"/>
                  </a:cubicBezTo>
                  <a:close/>
                  <a:moveTo>
                    <a:pt x="769" y="11"/>
                  </a:moveTo>
                  <a:cubicBezTo>
                    <a:pt x="767" y="11"/>
                    <a:pt x="765" y="12"/>
                    <a:pt x="763" y="15"/>
                  </a:cubicBezTo>
                  <a:lnTo>
                    <a:pt x="773" y="15"/>
                  </a:lnTo>
                  <a:cubicBezTo>
                    <a:pt x="772" y="13"/>
                    <a:pt x="771" y="11"/>
                    <a:pt x="769" y="11"/>
                  </a:cubicBezTo>
                  <a:close/>
                  <a:moveTo>
                    <a:pt x="787" y="3"/>
                  </a:moveTo>
                  <a:cubicBezTo>
                    <a:pt x="781" y="3"/>
                    <a:pt x="778" y="9"/>
                    <a:pt x="776" y="15"/>
                  </a:cubicBezTo>
                  <a:lnTo>
                    <a:pt x="787" y="15"/>
                  </a:lnTo>
                  <a:cubicBezTo>
                    <a:pt x="787" y="8"/>
                    <a:pt x="787" y="3"/>
                    <a:pt x="787" y="3"/>
                  </a:cubicBezTo>
                  <a:close/>
                  <a:moveTo>
                    <a:pt x="668" y="15"/>
                  </a:moveTo>
                  <a:cubicBezTo>
                    <a:pt x="668" y="15"/>
                    <a:pt x="668" y="15"/>
                    <a:pt x="668" y="15"/>
                  </a:cubicBezTo>
                  <a:cubicBezTo>
                    <a:pt x="668" y="15"/>
                    <a:pt x="668" y="15"/>
                    <a:pt x="668" y="15"/>
                  </a:cubicBezTo>
                  <a:close/>
                  <a:moveTo>
                    <a:pt x="715" y="15"/>
                  </a:moveTo>
                  <a:cubicBezTo>
                    <a:pt x="715" y="15"/>
                    <a:pt x="715" y="15"/>
                    <a:pt x="715" y="15"/>
                  </a:cubicBezTo>
                  <a:lnTo>
                    <a:pt x="715" y="15"/>
                  </a:lnTo>
                  <a:cubicBezTo>
                    <a:pt x="715" y="15"/>
                    <a:pt x="715" y="15"/>
                    <a:pt x="715" y="15"/>
                  </a:cubicBezTo>
                  <a:cubicBezTo>
                    <a:pt x="715" y="15"/>
                    <a:pt x="715" y="15"/>
                    <a:pt x="715" y="15"/>
                  </a:cubicBezTo>
                  <a:close/>
                  <a:moveTo>
                    <a:pt x="644" y="15"/>
                  </a:moveTo>
                  <a:cubicBezTo>
                    <a:pt x="644" y="15"/>
                    <a:pt x="644" y="18"/>
                    <a:pt x="646" y="21"/>
                  </a:cubicBezTo>
                  <a:lnTo>
                    <a:pt x="646" y="21"/>
                  </a:lnTo>
                  <a:cubicBezTo>
                    <a:pt x="647" y="21"/>
                    <a:pt x="648" y="21"/>
                    <a:pt x="648" y="21"/>
                  </a:cubicBezTo>
                  <a:cubicBezTo>
                    <a:pt x="650" y="21"/>
                    <a:pt x="650" y="21"/>
                    <a:pt x="644" y="15"/>
                  </a:cubicBezTo>
                  <a:close/>
                  <a:moveTo>
                    <a:pt x="632" y="15"/>
                  </a:moveTo>
                  <a:cubicBezTo>
                    <a:pt x="632" y="15"/>
                    <a:pt x="632" y="27"/>
                    <a:pt x="632" y="27"/>
                  </a:cubicBezTo>
                  <a:cubicBezTo>
                    <a:pt x="636" y="23"/>
                    <a:pt x="639" y="21"/>
                    <a:pt x="640" y="21"/>
                  </a:cubicBezTo>
                  <a:cubicBezTo>
                    <a:pt x="644" y="21"/>
                    <a:pt x="644" y="27"/>
                    <a:pt x="644" y="27"/>
                  </a:cubicBezTo>
                  <a:cubicBezTo>
                    <a:pt x="644" y="24"/>
                    <a:pt x="644" y="23"/>
                    <a:pt x="645" y="22"/>
                  </a:cubicBezTo>
                  <a:lnTo>
                    <a:pt x="645" y="22"/>
                  </a:lnTo>
                  <a:cubicBezTo>
                    <a:pt x="648" y="24"/>
                    <a:pt x="651" y="27"/>
                    <a:pt x="656" y="27"/>
                  </a:cubicBezTo>
                  <a:cubicBezTo>
                    <a:pt x="650" y="27"/>
                    <a:pt x="647" y="24"/>
                    <a:pt x="646" y="21"/>
                  </a:cubicBezTo>
                  <a:lnTo>
                    <a:pt x="646" y="21"/>
                  </a:lnTo>
                  <a:cubicBezTo>
                    <a:pt x="645" y="21"/>
                    <a:pt x="645" y="22"/>
                    <a:pt x="645" y="22"/>
                  </a:cubicBezTo>
                  <a:lnTo>
                    <a:pt x="645" y="22"/>
                  </a:lnTo>
                  <a:cubicBezTo>
                    <a:pt x="642" y="18"/>
                    <a:pt x="639" y="15"/>
                    <a:pt x="632" y="15"/>
                  </a:cubicBezTo>
                  <a:close/>
                  <a:moveTo>
                    <a:pt x="656" y="3"/>
                  </a:moveTo>
                  <a:lnTo>
                    <a:pt x="656" y="3"/>
                  </a:lnTo>
                  <a:cubicBezTo>
                    <a:pt x="656" y="3"/>
                    <a:pt x="668" y="27"/>
                    <a:pt x="656" y="27"/>
                  </a:cubicBezTo>
                  <a:cubicBezTo>
                    <a:pt x="665" y="27"/>
                    <a:pt x="667" y="19"/>
                    <a:pt x="668" y="16"/>
                  </a:cubicBezTo>
                  <a:lnTo>
                    <a:pt x="668" y="16"/>
                  </a:lnTo>
                  <a:cubicBezTo>
                    <a:pt x="668" y="16"/>
                    <a:pt x="668" y="16"/>
                    <a:pt x="668" y="16"/>
                  </a:cubicBezTo>
                  <a:lnTo>
                    <a:pt x="668" y="16"/>
                  </a:lnTo>
                  <a:cubicBezTo>
                    <a:pt x="668" y="16"/>
                    <a:pt x="668" y="15"/>
                    <a:pt x="668" y="15"/>
                  </a:cubicBezTo>
                  <a:cubicBezTo>
                    <a:pt x="668" y="15"/>
                    <a:pt x="668" y="15"/>
                    <a:pt x="668" y="16"/>
                  </a:cubicBezTo>
                  <a:lnTo>
                    <a:pt x="668" y="16"/>
                  </a:lnTo>
                  <a:cubicBezTo>
                    <a:pt x="662" y="9"/>
                    <a:pt x="656" y="3"/>
                    <a:pt x="656" y="3"/>
                  </a:cubicBezTo>
                  <a:close/>
                  <a:moveTo>
                    <a:pt x="703" y="0"/>
                  </a:moveTo>
                  <a:cubicBezTo>
                    <a:pt x="703" y="0"/>
                    <a:pt x="703" y="1"/>
                    <a:pt x="703" y="3"/>
                  </a:cubicBezTo>
                  <a:cubicBezTo>
                    <a:pt x="703" y="3"/>
                    <a:pt x="703" y="3"/>
                    <a:pt x="703" y="15"/>
                  </a:cubicBezTo>
                  <a:lnTo>
                    <a:pt x="703" y="27"/>
                  </a:lnTo>
                  <a:cubicBezTo>
                    <a:pt x="711" y="27"/>
                    <a:pt x="714" y="22"/>
                    <a:pt x="715" y="15"/>
                  </a:cubicBezTo>
                  <a:lnTo>
                    <a:pt x="715" y="15"/>
                  </a:lnTo>
                  <a:cubicBezTo>
                    <a:pt x="713" y="17"/>
                    <a:pt x="712" y="17"/>
                    <a:pt x="711" y="17"/>
                  </a:cubicBezTo>
                  <a:cubicBezTo>
                    <a:pt x="705" y="17"/>
                    <a:pt x="704" y="0"/>
                    <a:pt x="703" y="0"/>
                  </a:cubicBezTo>
                  <a:close/>
                  <a:moveTo>
                    <a:pt x="715" y="3"/>
                  </a:moveTo>
                  <a:cubicBezTo>
                    <a:pt x="715" y="7"/>
                    <a:pt x="715" y="11"/>
                    <a:pt x="715" y="15"/>
                  </a:cubicBezTo>
                  <a:cubicBezTo>
                    <a:pt x="719" y="11"/>
                    <a:pt x="720" y="10"/>
                    <a:pt x="721" y="10"/>
                  </a:cubicBezTo>
                  <a:lnTo>
                    <a:pt x="721" y="10"/>
                  </a:lnTo>
                  <a:cubicBezTo>
                    <a:pt x="722" y="10"/>
                    <a:pt x="719" y="18"/>
                    <a:pt x="727" y="27"/>
                  </a:cubicBezTo>
                  <a:cubicBezTo>
                    <a:pt x="727" y="27"/>
                    <a:pt x="727" y="27"/>
                    <a:pt x="727" y="15"/>
                  </a:cubicBezTo>
                  <a:cubicBezTo>
                    <a:pt x="727" y="15"/>
                    <a:pt x="727" y="3"/>
                    <a:pt x="715" y="3"/>
                  </a:cubicBezTo>
                  <a:close/>
                  <a:moveTo>
                    <a:pt x="773" y="15"/>
                  </a:moveTo>
                  <a:cubicBezTo>
                    <a:pt x="775" y="19"/>
                    <a:pt x="775" y="27"/>
                    <a:pt x="775" y="27"/>
                  </a:cubicBezTo>
                  <a:cubicBezTo>
                    <a:pt x="775" y="27"/>
                    <a:pt x="775" y="21"/>
                    <a:pt x="776" y="15"/>
                  </a:cubicBezTo>
                  <a:close/>
                  <a:moveTo>
                    <a:pt x="703" y="27"/>
                  </a:moveTo>
                  <a:cubicBezTo>
                    <a:pt x="703" y="27"/>
                    <a:pt x="692" y="38"/>
                    <a:pt x="703" y="38"/>
                  </a:cubicBezTo>
                  <a:lnTo>
                    <a:pt x="703" y="27"/>
                  </a:lnTo>
                  <a:close/>
                  <a:moveTo>
                    <a:pt x="727" y="3"/>
                  </a:moveTo>
                  <a:cubicBezTo>
                    <a:pt x="727" y="3"/>
                    <a:pt x="739" y="15"/>
                    <a:pt x="727" y="15"/>
                  </a:cubicBezTo>
                  <a:lnTo>
                    <a:pt x="739" y="15"/>
                  </a:lnTo>
                  <a:cubicBezTo>
                    <a:pt x="739" y="15"/>
                    <a:pt x="743" y="11"/>
                    <a:pt x="749" y="7"/>
                  </a:cubicBezTo>
                  <a:lnTo>
                    <a:pt x="749" y="7"/>
                  </a:lnTo>
                  <a:cubicBezTo>
                    <a:pt x="751" y="11"/>
                    <a:pt x="751" y="15"/>
                    <a:pt x="751" y="15"/>
                  </a:cubicBezTo>
                  <a:cubicBezTo>
                    <a:pt x="751" y="27"/>
                    <a:pt x="751" y="27"/>
                    <a:pt x="751" y="38"/>
                  </a:cubicBezTo>
                  <a:cubicBezTo>
                    <a:pt x="751" y="27"/>
                    <a:pt x="763" y="15"/>
                    <a:pt x="763" y="15"/>
                  </a:cubicBezTo>
                  <a:cubicBezTo>
                    <a:pt x="763" y="15"/>
                    <a:pt x="763" y="7"/>
                    <a:pt x="763" y="3"/>
                  </a:cubicBezTo>
                  <a:cubicBezTo>
                    <a:pt x="758" y="3"/>
                    <a:pt x="753" y="5"/>
                    <a:pt x="749" y="7"/>
                  </a:cubicBezTo>
                  <a:lnTo>
                    <a:pt x="749" y="7"/>
                  </a:lnTo>
                  <a:cubicBezTo>
                    <a:pt x="747" y="5"/>
                    <a:pt x="744" y="3"/>
                    <a:pt x="739" y="3"/>
                  </a:cubicBezTo>
                  <a:close/>
                  <a:moveTo>
                    <a:pt x="811" y="15"/>
                  </a:moveTo>
                  <a:cubicBezTo>
                    <a:pt x="811" y="15"/>
                    <a:pt x="787" y="15"/>
                    <a:pt x="787" y="27"/>
                  </a:cubicBezTo>
                  <a:lnTo>
                    <a:pt x="799" y="27"/>
                  </a:lnTo>
                  <a:lnTo>
                    <a:pt x="799" y="38"/>
                  </a:lnTo>
                  <a:lnTo>
                    <a:pt x="811" y="38"/>
                  </a:lnTo>
                  <a:cubicBezTo>
                    <a:pt x="799" y="38"/>
                    <a:pt x="811" y="15"/>
                    <a:pt x="811" y="15"/>
                  </a:cubicBezTo>
                  <a:close/>
                  <a:moveTo>
                    <a:pt x="573" y="35"/>
                  </a:moveTo>
                  <a:cubicBezTo>
                    <a:pt x="572" y="35"/>
                    <a:pt x="572" y="36"/>
                    <a:pt x="572" y="38"/>
                  </a:cubicBezTo>
                  <a:cubicBezTo>
                    <a:pt x="572" y="38"/>
                    <a:pt x="572" y="38"/>
                    <a:pt x="572" y="38"/>
                  </a:cubicBezTo>
                  <a:lnTo>
                    <a:pt x="572" y="38"/>
                  </a:lnTo>
                  <a:cubicBezTo>
                    <a:pt x="572" y="38"/>
                    <a:pt x="573" y="39"/>
                    <a:pt x="574" y="40"/>
                  </a:cubicBezTo>
                  <a:lnTo>
                    <a:pt x="574" y="40"/>
                  </a:lnTo>
                  <a:cubicBezTo>
                    <a:pt x="573" y="37"/>
                    <a:pt x="573" y="35"/>
                    <a:pt x="573" y="35"/>
                  </a:cubicBezTo>
                  <a:close/>
                  <a:moveTo>
                    <a:pt x="596" y="38"/>
                  </a:moveTo>
                  <a:lnTo>
                    <a:pt x="596" y="38"/>
                  </a:lnTo>
                  <a:cubicBezTo>
                    <a:pt x="596" y="39"/>
                    <a:pt x="596" y="40"/>
                    <a:pt x="596" y="42"/>
                  </a:cubicBezTo>
                  <a:lnTo>
                    <a:pt x="596" y="42"/>
                  </a:lnTo>
                  <a:cubicBezTo>
                    <a:pt x="596" y="41"/>
                    <a:pt x="596" y="40"/>
                    <a:pt x="596" y="38"/>
                  </a:cubicBezTo>
                  <a:close/>
                  <a:moveTo>
                    <a:pt x="620" y="15"/>
                  </a:moveTo>
                  <a:cubicBezTo>
                    <a:pt x="620" y="27"/>
                    <a:pt x="617" y="27"/>
                    <a:pt x="614" y="27"/>
                  </a:cubicBezTo>
                  <a:cubicBezTo>
                    <a:pt x="611" y="27"/>
                    <a:pt x="608" y="27"/>
                    <a:pt x="608" y="38"/>
                  </a:cubicBezTo>
                  <a:cubicBezTo>
                    <a:pt x="608" y="40"/>
                    <a:pt x="608" y="42"/>
                    <a:pt x="608" y="43"/>
                  </a:cubicBezTo>
                  <a:lnTo>
                    <a:pt x="608" y="43"/>
                  </a:lnTo>
                  <a:cubicBezTo>
                    <a:pt x="614" y="41"/>
                    <a:pt x="620" y="38"/>
                    <a:pt x="620" y="38"/>
                  </a:cubicBezTo>
                  <a:cubicBezTo>
                    <a:pt x="632" y="38"/>
                    <a:pt x="632" y="27"/>
                    <a:pt x="632" y="27"/>
                  </a:cubicBezTo>
                  <a:lnTo>
                    <a:pt x="632" y="27"/>
                  </a:lnTo>
                  <a:cubicBezTo>
                    <a:pt x="630" y="29"/>
                    <a:pt x="628" y="30"/>
                    <a:pt x="627" y="30"/>
                  </a:cubicBezTo>
                  <a:cubicBezTo>
                    <a:pt x="624" y="30"/>
                    <a:pt x="630" y="15"/>
                    <a:pt x="620" y="15"/>
                  </a:cubicBezTo>
                  <a:close/>
                  <a:moveTo>
                    <a:pt x="596" y="27"/>
                  </a:moveTo>
                  <a:cubicBezTo>
                    <a:pt x="596" y="27"/>
                    <a:pt x="596" y="27"/>
                    <a:pt x="596" y="38"/>
                  </a:cubicBezTo>
                  <a:cubicBezTo>
                    <a:pt x="596" y="42"/>
                    <a:pt x="599" y="44"/>
                    <a:pt x="602" y="44"/>
                  </a:cubicBezTo>
                  <a:cubicBezTo>
                    <a:pt x="603" y="44"/>
                    <a:pt x="603" y="44"/>
                    <a:pt x="603" y="44"/>
                  </a:cubicBezTo>
                  <a:lnTo>
                    <a:pt x="603" y="44"/>
                  </a:lnTo>
                  <a:cubicBezTo>
                    <a:pt x="604" y="45"/>
                    <a:pt x="605" y="47"/>
                    <a:pt x="606" y="47"/>
                  </a:cubicBezTo>
                  <a:cubicBezTo>
                    <a:pt x="607" y="47"/>
                    <a:pt x="608" y="46"/>
                    <a:pt x="608" y="43"/>
                  </a:cubicBezTo>
                  <a:lnTo>
                    <a:pt x="608" y="43"/>
                  </a:lnTo>
                  <a:cubicBezTo>
                    <a:pt x="606" y="43"/>
                    <a:pt x="605" y="44"/>
                    <a:pt x="603" y="44"/>
                  </a:cubicBezTo>
                  <a:lnTo>
                    <a:pt x="603" y="44"/>
                  </a:lnTo>
                  <a:cubicBezTo>
                    <a:pt x="600" y="38"/>
                    <a:pt x="596" y="27"/>
                    <a:pt x="596" y="27"/>
                  </a:cubicBezTo>
                  <a:close/>
                  <a:moveTo>
                    <a:pt x="574" y="40"/>
                  </a:moveTo>
                  <a:cubicBezTo>
                    <a:pt x="575" y="44"/>
                    <a:pt x="578" y="50"/>
                    <a:pt x="584" y="50"/>
                  </a:cubicBezTo>
                  <a:cubicBezTo>
                    <a:pt x="584" y="50"/>
                    <a:pt x="577" y="43"/>
                    <a:pt x="574" y="40"/>
                  </a:cubicBezTo>
                  <a:close/>
                  <a:moveTo>
                    <a:pt x="584" y="38"/>
                  </a:moveTo>
                  <a:cubicBezTo>
                    <a:pt x="584" y="38"/>
                    <a:pt x="584" y="50"/>
                    <a:pt x="584" y="50"/>
                  </a:cubicBezTo>
                  <a:cubicBezTo>
                    <a:pt x="592" y="50"/>
                    <a:pt x="595" y="45"/>
                    <a:pt x="596" y="42"/>
                  </a:cubicBezTo>
                  <a:lnTo>
                    <a:pt x="596" y="42"/>
                  </a:lnTo>
                  <a:cubicBezTo>
                    <a:pt x="595" y="43"/>
                    <a:pt x="594" y="44"/>
                    <a:pt x="593" y="44"/>
                  </a:cubicBezTo>
                  <a:cubicBezTo>
                    <a:pt x="590" y="44"/>
                    <a:pt x="584" y="38"/>
                    <a:pt x="584" y="38"/>
                  </a:cubicBezTo>
                  <a:close/>
                  <a:moveTo>
                    <a:pt x="680" y="15"/>
                  </a:moveTo>
                  <a:cubicBezTo>
                    <a:pt x="676" y="18"/>
                    <a:pt x="674" y="20"/>
                    <a:pt x="672" y="22"/>
                  </a:cubicBezTo>
                  <a:lnTo>
                    <a:pt x="672" y="22"/>
                  </a:lnTo>
                  <a:cubicBezTo>
                    <a:pt x="671" y="20"/>
                    <a:pt x="669" y="18"/>
                    <a:pt x="668" y="16"/>
                  </a:cubicBezTo>
                  <a:lnTo>
                    <a:pt x="668" y="16"/>
                  </a:lnTo>
                  <a:cubicBezTo>
                    <a:pt x="668" y="21"/>
                    <a:pt x="668" y="24"/>
                    <a:pt x="669" y="24"/>
                  </a:cubicBezTo>
                  <a:cubicBezTo>
                    <a:pt x="670" y="24"/>
                    <a:pt x="671" y="23"/>
                    <a:pt x="672" y="22"/>
                  </a:cubicBezTo>
                  <a:lnTo>
                    <a:pt x="672" y="22"/>
                  </a:lnTo>
                  <a:cubicBezTo>
                    <a:pt x="674" y="25"/>
                    <a:pt x="676" y="27"/>
                    <a:pt x="677" y="30"/>
                  </a:cubicBezTo>
                  <a:lnTo>
                    <a:pt x="677" y="30"/>
                  </a:lnTo>
                  <a:cubicBezTo>
                    <a:pt x="674" y="34"/>
                    <a:pt x="672" y="42"/>
                    <a:pt x="680" y="50"/>
                  </a:cubicBezTo>
                  <a:cubicBezTo>
                    <a:pt x="680" y="44"/>
                    <a:pt x="680" y="41"/>
                    <a:pt x="680" y="38"/>
                  </a:cubicBezTo>
                  <a:cubicBezTo>
                    <a:pt x="680" y="30"/>
                    <a:pt x="680" y="23"/>
                    <a:pt x="680" y="15"/>
                  </a:cubicBezTo>
                  <a:close/>
                  <a:moveTo>
                    <a:pt x="787" y="15"/>
                  </a:moveTo>
                  <a:cubicBezTo>
                    <a:pt x="787" y="15"/>
                    <a:pt x="775" y="50"/>
                    <a:pt x="787" y="50"/>
                  </a:cubicBezTo>
                  <a:cubicBezTo>
                    <a:pt x="787" y="38"/>
                    <a:pt x="799" y="38"/>
                    <a:pt x="787" y="27"/>
                  </a:cubicBezTo>
                  <a:cubicBezTo>
                    <a:pt x="787" y="22"/>
                    <a:pt x="787" y="18"/>
                    <a:pt x="787" y="15"/>
                  </a:cubicBezTo>
                  <a:close/>
                  <a:moveTo>
                    <a:pt x="822" y="15"/>
                  </a:moveTo>
                  <a:cubicBezTo>
                    <a:pt x="822" y="15"/>
                    <a:pt x="811" y="27"/>
                    <a:pt x="822" y="38"/>
                  </a:cubicBezTo>
                  <a:lnTo>
                    <a:pt x="811" y="38"/>
                  </a:lnTo>
                  <a:cubicBezTo>
                    <a:pt x="822" y="38"/>
                    <a:pt x="822" y="50"/>
                    <a:pt x="834" y="50"/>
                  </a:cubicBezTo>
                  <a:lnTo>
                    <a:pt x="858" y="50"/>
                  </a:lnTo>
                  <a:cubicBezTo>
                    <a:pt x="858" y="50"/>
                    <a:pt x="868" y="41"/>
                    <a:pt x="870" y="39"/>
                  </a:cubicBezTo>
                  <a:lnTo>
                    <a:pt x="870" y="39"/>
                  </a:lnTo>
                  <a:cubicBezTo>
                    <a:pt x="864" y="45"/>
                    <a:pt x="861" y="47"/>
                    <a:pt x="860" y="47"/>
                  </a:cubicBezTo>
                  <a:cubicBezTo>
                    <a:pt x="858" y="47"/>
                    <a:pt x="858" y="44"/>
                    <a:pt x="858" y="38"/>
                  </a:cubicBezTo>
                  <a:cubicBezTo>
                    <a:pt x="858" y="27"/>
                    <a:pt x="870" y="27"/>
                    <a:pt x="858" y="27"/>
                  </a:cubicBezTo>
                  <a:lnTo>
                    <a:pt x="846" y="27"/>
                  </a:lnTo>
                  <a:cubicBezTo>
                    <a:pt x="834" y="27"/>
                    <a:pt x="834" y="15"/>
                    <a:pt x="822" y="15"/>
                  </a:cubicBezTo>
                  <a:close/>
                  <a:moveTo>
                    <a:pt x="882" y="50"/>
                  </a:moveTo>
                  <a:cubicBezTo>
                    <a:pt x="882" y="50"/>
                    <a:pt x="882" y="50"/>
                    <a:pt x="882" y="54"/>
                  </a:cubicBezTo>
                  <a:lnTo>
                    <a:pt x="882" y="54"/>
                  </a:lnTo>
                  <a:cubicBezTo>
                    <a:pt x="885" y="52"/>
                    <a:pt x="887" y="51"/>
                    <a:pt x="890" y="51"/>
                  </a:cubicBezTo>
                  <a:lnTo>
                    <a:pt x="890" y="51"/>
                  </a:lnTo>
                  <a:cubicBezTo>
                    <a:pt x="892" y="51"/>
                    <a:pt x="893" y="51"/>
                    <a:pt x="894" y="51"/>
                  </a:cubicBezTo>
                  <a:lnTo>
                    <a:pt x="894" y="51"/>
                  </a:lnTo>
                  <a:cubicBezTo>
                    <a:pt x="894" y="51"/>
                    <a:pt x="894" y="51"/>
                    <a:pt x="894" y="50"/>
                  </a:cubicBezTo>
                  <a:cubicBezTo>
                    <a:pt x="893" y="50"/>
                    <a:pt x="892" y="50"/>
                    <a:pt x="890" y="51"/>
                  </a:cubicBezTo>
                  <a:lnTo>
                    <a:pt x="890" y="51"/>
                  </a:lnTo>
                  <a:cubicBezTo>
                    <a:pt x="888" y="50"/>
                    <a:pt x="885" y="50"/>
                    <a:pt x="882" y="50"/>
                  </a:cubicBezTo>
                  <a:close/>
                  <a:moveTo>
                    <a:pt x="549" y="38"/>
                  </a:moveTo>
                  <a:cubicBezTo>
                    <a:pt x="549" y="38"/>
                    <a:pt x="554" y="49"/>
                    <a:pt x="561" y="56"/>
                  </a:cubicBezTo>
                  <a:lnTo>
                    <a:pt x="561" y="56"/>
                  </a:lnTo>
                  <a:lnTo>
                    <a:pt x="561" y="38"/>
                  </a:lnTo>
                  <a:close/>
                  <a:moveTo>
                    <a:pt x="1084" y="50"/>
                  </a:moveTo>
                  <a:cubicBezTo>
                    <a:pt x="1084" y="54"/>
                    <a:pt x="1086" y="56"/>
                    <a:pt x="1088" y="56"/>
                  </a:cubicBezTo>
                  <a:cubicBezTo>
                    <a:pt x="1091" y="56"/>
                    <a:pt x="1096" y="50"/>
                    <a:pt x="1096" y="50"/>
                  </a:cubicBezTo>
                  <a:close/>
                  <a:moveTo>
                    <a:pt x="561" y="56"/>
                  </a:moveTo>
                  <a:lnTo>
                    <a:pt x="561" y="62"/>
                  </a:lnTo>
                  <a:cubicBezTo>
                    <a:pt x="562" y="61"/>
                    <a:pt x="563" y="60"/>
                    <a:pt x="564" y="59"/>
                  </a:cubicBezTo>
                  <a:lnTo>
                    <a:pt x="564" y="59"/>
                  </a:lnTo>
                  <a:cubicBezTo>
                    <a:pt x="567" y="61"/>
                    <a:pt x="569" y="62"/>
                    <a:pt x="572" y="62"/>
                  </a:cubicBezTo>
                  <a:cubicBezTo>
                    <a:pt x="569" y="62"/>
                    <a:pt x="566" y="60"/>
                    <a:pt x="565" y="57"/>
                  </a:cubicBezTo>
                  <a:lnTo>
                    <a:pt x="565" y="57"/>
                  </a:lnTo>
                  <a:cubicBezTo>
                    <a:pt x="565" y="58"/>
                    <a:pt x="564" y="58"/>
                    <a:pt x="564" y="59"/>
                  </a:cubicBezTo>
                  <a:lnTo>
                    <a:pt x="564" y="59"/>
                  </a:lnTo>
                  <a:cubicBezTo>
                    <a:pt x="563" y="58"/>
                    <a:pt x="562" y="57"/>
                    <a:pt x="561" y="56"/>
                  </a:cubicBezTo>
                  <a:close/>
                  <a:moveTo>
                    <a:pt x="572" y="38"/>
                  </a:moveTo>
                  <a:cubicBezTo>
                    <a:pt x="569" y="42"/>
                    <a:pt x="569" y="45"/>
                    <a:pt x="569" y="48"/>
                  </a:cubicBezTo>
                  <a:lnTo>
                    <a:pt x="569" y="48"/>
                  </a:lnTo>
                  <a:cubicBezTo>
                    <a:pt x="568" y="47"/>
                    <a:pt x="567" y="47"/>
                    <a:pt x="567" y="47"/>
                  </a:cubicBezTo>
                  <a:cubicBezTo>
                    <a:pt x="563" y="47"/>
                    <a:pt x="563" y="53"/>
                    <a:pt x="565" y="57"/>
                  </a:cubicBezTo>
                  <a:lnTo>
                    <a:pt x="565" y="57"/>
                  </a:lnTo>
                  <a:cubicBezTo>
                    <a:pt x="566" y="55"/>
                    <a:pt x="566" y="53"/>
                    <a:pt x="566" y="53"/>
                  </a:cubicBezTo>
                  <a:cubicBezTo>
                    <a:pt x="566" y="53"/>
                    <a:pt x="566" y="56"/>
                    <a:pt x="572" y="62"/>
                  </a:cubicBezTo>
                  <a:cubicBezTo>
                    <a:pt x="581" y="62"/>
                    <a:pt x="571" y="56"/>
                    <a:pt x="569" y="48"/>
                  </a:cubicBezTo>
                  <a:lnTo>
                    <a:pt x="569" y="48"/>
                  </a:lnTo>
                  <a:cubicBezTo>
                    <a:pt x="570" y="48"/>
                    <a:pt x="571" y="49"/>
                    <a:pt x="572" y="50"/>
                  </a:cubicBezTo>
                  <a:lnTo>
                    <a:pt x="584" y="50"/>
                  </a:lnTo>
                  <a:cubicBezTo>
                    <a:pt x="572" y="50"/>
                    <a:pt x="572" y="38"/>
                    <a:pt x="572" y="38"/>
                  </a:cubicBezTo>
                  <a:close/>
                  <a:moveTo>
                    <a:pt x="875" y="36"/>
                  </a:moveTo>
                  <a:cubicBezTo>
                    <a:pt x="873" y="36"/>
                    <a:pt x="872" y="37"/>
                    <a:pt x="870" y="38"/>
                  </a:cubicBezTo>
                  <a:cubicBezTo>
                    <a:pt x="882" y="50"/>
                    <a:pt x="858" y="62"/>
                    <a:pt x="870" y="62"/>
                  </a:cubicBezTo>
                  <a:cubicBezTo>
                    <a:pt x="870" y="62"/>
                    <a:pt x="875" y="57"/>
                    <a:pt x="882" y="54"/>
                  </a:cubicBezTo>
                  <a:lnTo>
                    <a:pt x="882" y="54"/>
                  </a:lnTo>
                  <a:cubicBezTo>
                    <a:pt x="882" y="58"/>
                    <a:pt x="882" y="62"/>
                    <a:pt x="882" y="62"/>
                  </a:cubicBezTo>
                  <a:cubicBezTo>
                    <a:pt x="882" y="58"/>
                    <a:pt x="882" y="55"/>
                    <a:pt x="882" y="54"/>
                  </a:cubicBezTo>
                  <a:lnTo>
                    <a:pt x="882" y="54"/>
                  </a:lnTo>
                  <a:cubicBezTo>
                    <a:pt x="882" y="54"/>
                    <a:pt x="882" y="54"/>
                    <a:pt x="882" y="54"/>
                  </a:cubicBezTo>
                  <a:lnTo>
                    <a:pt x="882" y="54"/>
                  </a:lnTo>
                  <a:cubicBezTo>
                    <a:pt x="881" y="46"/>
                    <a:pt x="879" y="36"/>
                    <a:pt x="875" y="36"/>
                  </a:cubicBezTo>
                  <a:close/>
                  <a:moveTo>
                    <a:pt x="894" y="51"/>
                  </a:moveTo>
                  <a:cubicBezTo>
                    <a:pt x="894" y="56"/>
                    <a:pt x="894" y="62"/>
                    <a:pt x="894" y="62"/>
                  </a:cubicBezTo>
                  <a:lnTo>
                    <a:pt x="904" y="62"/>
                  </a:lnTo>
                  <a:cubicBezTo>
                    <a:pt x="902" y="56"/>
                    <a:pt x="899" y="53"/>
                    <a:pt x="894" y="51"/>
                  </a:cubicBezTo>
                  <a:close/>
                  <a:moveTo>
                    <a:pt x="524" y="62"/>
                  </a:moveTo>
                  <a:cubicBezTo>
                    <a:pt x="523" y="65"/>
                    <a:pt x="522" y="68"/>
                    <a:pt x="522" y="71"/>
                  </a:cubicBezTo>
                  <a:lnTo>
                    <a:pt x="522" y="71"/>
                  </a:lnTo>
                  <a:cubicBezTo>
                    <a:pt x="517" y="64"/>
                    <a:pt x="521" y="63"/>
                    <a:pt x="524" y="62"/>
                  </a:cubicBezTo>
                  <a:close/>
                  <a:moveTo>
                    <a:pt x="918" y="38"/>
                  </a:moveTo>
                  <a:lnTo>
                    <a:pt x="910" y="63"/>
                  </a:lnTo>
                  <a:lnTo>
                    <a:pt x="910" y="63"/>
                  </a:lnTo>
                  <a:cubicBezTo>
                    <a:pt x="909" y="62"/>
                    <a:pt x="907" y="62"/>
                    <a:pt x="906" y="62"/>
                  </a:cubicBezTo>
                  <a:lnTo>
                    <a:pt x="904" y="62"/>
                  </a:lnTo>
                  <a:cubicBezTo>
                    <a:pt x="905" y="65"/>
                    <a:pt x="906" y="69"/>
                    <a:pt x="906" y="74"/>
                  </a:cubicBezTo>
                  <a:lnTo>
                    <a:pt x="910" y="63"/>
                  </a:lnTo>
                  <a:lnTo>
                    <a:pt x="910" y="63"/>
                  </a:lnTo>
                  <a:cubicBezTo>
                    <a:pt x="918" y="65"/>
                    <a:pt x="919" y="76"/>
                    <a:pt x="930" y="86"/>
                  </a:cubicBezTo>
                  <a:lnTo>
                    <a:pt x="965" y="86"/>
                  </a:lnTo>
                  <a:cubicBezTo>
                    <a:pt x="965" y="74"/>
                    <a:pt x="977" y="62"/>
                    <a:pt x="977" y="50"/>
                  </a:cubicBezTo>
                  <a:lnTo>
                    <a:pt x="977" y="50"/>
                  </a:lnTo>
                  <a:lnTo>
                    <a:pt x="953" y="62"/>
                  </a:lnTo>
                  <a:cubicBezTo>
                    <a:pt x="953" y="66"/>
                    <a:pt x="952" y="68"/>
                    <a:pt x="950" y="68"/>
                  </a:cubicBezTo>
                  <a:cubicBezTo>
                    <a:pt x="947" y="68"/>
                    <a:pt x="942" y="62"/>
                    <a:pt x="942" y="62"/>
                  </a:cubicBezTo>
                  <a:cubicBezTo>
                    <a:pt x="934" y="62"/>
                    <a:pt x="931" y="57"/>
                    <a:pt x="927" y="57"/>
                  </a:cubicBezTo>
                  <a:cubicBezTo>
                    <a:pt x="924" y="57"/>
                    <a:pt x="922" y="58"/>
                    <a:pt x="918" y="62"/>
                  </a:cubicBezTo>
                  <a:lnTo>
                    <a:pt x="918" y="50"/>
                  </a:lnTo>
                  <a:lnTo>
                    <a:pt x="918" y="38"/>
                  </a:lnTo>
                  <a:close/>
                  <a:moveTo>
                    <a:pt x="977" y="74"/>
                  </a:moveTo>
                  <a:lnTo>
                    <a:pt x="965" y="86"/>
                  </a:lnTo>
                  <a:lnTo>
                    <a:pt x="974" y="86"/>
                  </a:lnTo>
                  <a:cubicBezTo>
                    <a:pt x="976" y="83"/>
                    <a:pt x="977" y="78"/>
                    <a:pt x="977" y="74"/>
                  </a:cubicBezTo>
                  <a:close/>
                  <a:moveTo>
                    <a:pt x="1015" y="84"/>
                  </a:moveTo>
                  <a:cubicBezTo>
                    <a:pt x="1015" y="84"/>
                    <a:pt x="1015" y="84"/>
                    <a:pt x="1013" y="86"/>
                  </a:cubicBezTo>
                  <a:cubicBezTo>
                    <a:pt x="1013" y="86"/>
                    <a:pt x="1013" y="86"/>
                    <a:pt x="1013" y="86"/>
                  </a:cubicBezTo>
                  <a:lnTo>
                    <a:pt x="1013" y="86"/>
                  </a:lnTo>
                  <a:cubicBezTo>
                    <a:pt x="1014" y="85"/>
                    <a:pt x="1016" y="84"/>
                    <a:pt x="1015" y="84"/>
                  </a:cubicBezTo>
                  <a:close/>
                  <a:moveTo>
                    <a:pt x="974" y="86"/>
                  </a:moveTo>
                  <a:cubicBezTo>
                    <a:pt x="973" y="89"/>
                    <a:pt x="972" y="91"/>
                    <a:pt x="972" y="91"/>
                  </a:cubicBezTo>
                  <a:cubicBezTo>
                    <a:pt x="972" y="91"/>
                    <a:pt x="974" y="90"/>
                    <a:pt x="977" y="86"/>
                  </a:cubicBezTo>
                  <a:close/>
                  <a:moveTo>
                    <a:pt x="989" y="74"/>
                  </a:moveTo>
                  <a:cubicBezTo>
                    <a:pt x="977" y="74"/>
                    <a:pt x="977" y="74"/>
                    <a:pt x="977" y="86"/>
                  </a:cubicBezTo>
                  <a:lnTo>
                    <a:pt x="989" y="86"/>
                  </a:lnTo>
                  <a:lnTo>
                    <a:pt x="989" y="98"/>
                  </a:lnTo>
                  <a:lnTo>
                    <a:pt x="1001" y="98"/>
                  </a:lnTo>
                  <a:lnTo>
                    <a:pt x="1013" y="86"/>
                  </a:lnTo>
                  <a:lnTo>
                    <a:pt x="1001" y="86"/>
                  </a:lnTo>
                  <a:cubicBezTo>
                    <a:pt x="989" y="86"/>
                    <a:pt x="1013" y="74"/>
                    <a:pt x="1001" y="74"/>
                  </a:cubicBezTo>
                  <a:close/>
                  <a:moveTo>
                    <a:pt x="1013" y="86"/>
                  </a:moveTo>
                  <a:cubicBezTo>
                    <a:pt x="1009" y="91"/>
                    <a:pt x="1001" y="100"/>
                    <a:pt x="1006" y="100"/>
                  </a:cubicBezTo>
                  <a:cubicBezTo>
                    <a:pt x="1007" y="100"/>
                    <a:pt x="1009" y="100"/>
                    <a:pt x="1013" y="98"/>
                  </a:cubicBezTo>
                  <a:cubicBezTo>
                    <a:pt x="1013" y="98"/>
                    <a:pt x="1013" y="98"/>
                    <a:pt x="1013" y="86"/>
                  </a:cubicBezTo>
                  <a:close/>
                  <a:moveTo>
                    <a:pt x="1021" y="87"/>
                  </a:moveTo>
                  <a:cubicBezTo>
                    <a:pt x="1020" y="87"/>
                    <a:pt x="1017" y="90"/>
                    <a:pt x="1013" y="98"/>
                  </a:cubicBezTo>
                  <a:cubicBezTo>
                    <a:pt x="1013" y="98"/>
                    <a:pt x="1024" y="98"/>
                    <a:pt x="1025" y="109"/>
                  </a:cubicBezTo>
                  <a:lnTo>
                    <a:pt x="1025" y="109"/>
                  </a:lnTo>
                  <a:cubicBezTo>
                    <a:pt x="1029" y="108"/>
                    <a:pt x="1037" y="105"/>
                    <a:pt x="1037" y="98"/>
                  </a:cubicBezTo>
                  <a:lnTo>
                    <a:pt x="1025" y="98"/>
                  </a:lnTo>
                  <a:cubicBezTo>
                    <a:pt x="1025" y="98"/>
                    <a:pt x="1025" y="87"/>
                    <a:pt x="1021" y="87"/>
                  </a:cubicBezTo>
                  <a:close/>
                  <a:moveTo>
                    <a:pt x="1025" y="109"/>
                  </a:moveTo>
                  <a:cubicBezTo>
                    <a:pt x="1021" y="110"/>
                    <a:pt x="1020" y="110"/>
                    <a:pt x="1025" y="110"/>
                  </a:cubicBezTo>
                  <a:cubicBezTo>
                    <a:pt x="1025" y="110"/>
                    <a:pt x="1025" y="109"/>
                    <a:pt x="1025" y="109"/>
                  </a:cubicBezTo>
                  <a:close/>
                  <a:moveTo>
                    <a:pt x="1037" y="98"/>
                  </a:moveTo>
                  <a:lnTo>
                    <a:pt x="1037" y="110"/>
                  </a:lnTo>
                  <a:cubicBezTo>
                    <a:pt x="1037" y="110"/>
                    <a:pt x="1049" y="98"/>
                    <a:pt x="1037" y="98"/>
                  </a:cubicBezTo>
                  <a:close/>
                  <a:moveTo>
                    <a:pt x="322" y="110"/>
                  </a:moveTo>
                  <a:cubicBezTo>
                    <a:pt x="319" y="110"/>
                    <a:pt x="324" y="112"/>
                    <a:pt x="332" y="115"/>
                  </a:cubicBezTo>
                  <a:lnTo>
                    <a:pt x="332" y="115"/>
                  </a:lnTo>
                  <a:cubicBezTo>
                    <a:pt x="331" y="112"/>
                    <a:pt x="328" y="110"/>
                    <a:pt x="322" y="110"/>
                  </a:cubicBezTo>
                  <a:close/>
                  <a:moveTo>
                    <a:pt x="475" y="108"/>
                  </a:moveTo>
                  <a:cubicBezTo>
                    <a:pt x="477" y="113"/>
                    <a:pt x="480" y="118"/>
                    <a:pt x="481" y="118"/>
                  </a:cubicBezTo>
                  <a:cubicBezTo>
                    <a:pt x="481" y="118"/>
                    <a:pt x="480" y="116"/>
                    <a:pt x="477" y="110"/>
                  </a:cubicBezTo>
                  <a:cubicBezTo>
                    <a:pt x="476" y="109"/>
                    <a:pt x="476" y="109"/>
                    <a:pt x="475" y="108"/>
                  </a:cubicBezTo>
                  <a:close/>
                  <a:moveTo>
                    <a:pt x="491" y="27"/>
                  </a:moveTo>
                  <a:cubicBezTo>
                    <a:pt x="487" y="27"/>
                    <a:pt x="496" y="52"/>
                    <a:pt x="492" y="52"/>
                  </a:cubicBezTo>
                  <a:cubicBezTo>
                    <a:pt x="491" y="52"/>
                    <a:pt x="490" y="51"/>
                    <a:pt x="489" y="50"/>
                  </a:cubicBezTo>
                  <a:cubicBezTo>
                    <a:pt x="481" y="50"/>
                    <a:pt x="479" y="45"/>
                    <a:pt x="474" y="45"/>
                  </a:cubicBezTo>
                  <a:cubicBezTo>
                    <a:pt x="472" y="45"/>
                    <a:pt x="469" y="46"/>
                    <a:pt x="465" y="50"/>
                  </a:cubicBezTo>
                  <a:cubicBezTo>
                    <a:pt x="465" y="74"/>
                    <a:pt x="465" y="86"/>
                    <a:pt x="465" y="86"/>
                  </a:cubicBezTo>
                  <a:cubicBezTo>
                    <a:pt x="465" y="86"/>
                    <a:pt x="465" y="71"/>
                    <a:pt x="459" y="71"/>
                  </a:cubicBezTo>
                  <a:cubicBezTo>
                    <a:pt x="458" y="71"/>
                    <a:pt x="456" y="72"/>
                    <a:pt x="453" y="74"/>
                  </a:cubicBezTo>
                  <a:cubicBezTo>
                    <a:pt x="453" y="74"/>
                    <a:pt x="452" y="74"/>
                    <a:pt x="452" y="74"/>
                  </a:cubicBezTo>
                  <a:lnTo>
                    <a:pt x="452" y="74"/>
                  </a:lnTo>
                  <a:cubicBezTo>
                    <a:pt x="450" y="68"/>
                    <a:pt x="447" y="62"/>
                    <a:pt x="441" y="62"/>
                  </a:cubicBezTo>
                  <a:cubicBezTo>
                    <a:pt x="430" y="62"/>
                    <a:pt x="441" y="62"/>
                    <a:pt x="441" y="74"/>
                  </a:cubicBezTo>
                  <a:cubicBezTo>
                    <a:pt x="453" y="74"/>
                    <a:pt x="441" y="86"/>
                    <a:pt x="441" y="86"/>
                  </a:cubicBezTo>
                  <a:lnTo>
                    <a:pt x="418" y="86"/>
                  </a:lnTo>
                  <a:cubicBezTo>
                    <a:pt x="418" y="80"/>
                    <a:pt x="415" y="77"/>
                    <a:pt x="412" y="77"/>
                  </a:cubicBezTo>
                  <a:cubicBezTo>
                    <a:pt x="409" y="77"/>
                    <a:pt x="406" y="80"/>
                    <a:pt x="406" y="86"/>
                  </a:cubicBezTo>
                  <a:cubicBezTo>
                    <a:pt x="406" y="92"/>
                    <a:pt x="406" y="92"/>
                    <a:pt x="406" y="92"/>
                  </a:cubicBezTo>
                  <a:cubicBezTo>
                    <a:pt x="406" y="92"/>
                    <a:pt x="406" y="92"/>
                    <a:pt x="406" y="98"/>
                  </a:cubicBezTo>
                  <a:lnTo>
                    <a:pt x="382" y="98"/>
                  </a:lnTo>
                  <a:cubicBezTo>
                    <a:pt x="382" y="98"/>
                    <a:pt x="382" y="110"/>
                    <a:pt x="370" y="110"/>
                  </a:cubicBezTo>
                  <a:lnTo>
                    <a:pt x="358" y="110"/>
                  </a:lnTo>
                  <a:cubicBezTo>
                    <a:pt x="358" y="110"/>
                    <a:pt x="358" y="115"/>
                    <a:pt x="355" y="115"/>
                  </a:cubicBezTo>
                  <a:cubicBezTo>
                    <a:pt x="353" y="115"/>
                    <a:pt x="350" y="114"/>
                    <a:pt x="346" y="110"/>
                  </a:cubicBezTo>
                  <a:cubicBezTo>
                    <a:pt x="342" y="102"/>
                    <a:pt x="340" y="99"/>
                    <a:pt x="338" y="99"/>
                  </a:cubicBezTo>
                  <a:cubicBezTo>
                    <a:pt x="334" y="99"/>
                    <a:pt x="334" y="110"/>
                    <a:pt x="334" y="110"/>
                  </a:cubicBezTo>
                  <a:cubicBezTo>
                    <a:pt x="334" y="110"/>
                    <a:pt x="334" y="113"/>
                    <a:pt x="334" y="116"/>
                  </a:cubicBezTo>
                  <a:lnTo>
                    <a:pt x="334" y="116"/>
                  </a:lnTo>
                  <a:cubicBezTo>
                    <a:pt x="334" y="115"/>
                    <a:pt x="333" y="115"/>
                    <a:pt x="332" y="115"/>
                  </a:cubicBezTo>
                  <a:lnTo>
                    <a:pt x="332" y="115"/>
                  </a:lnTo>
                  <a:cubicBezTo>
                    <a:pt x="334" y="118"/>
                    <a:pt x="334" y="122"/>
                    <a:pt x="334" y="122"/>
                  </a:cubicBezTo>
                  <a:cubicBezTo>
                    <a:pt x="334" y="122"/>
                    <a:pt x="334" y="119"/>
                    <a:pt x="334" y="116"/>
                  </a:cubicBezTo>
                  <a:lnTo>
                    <a:pt x="334" y="116"/>
                  </a:lnTo>
                  <a:cubicBezTo>
                    <a:pt x="355" y="123"/>
                    <a:pt x="394" y="134"/>
                    <a:pt x="394" y="134"/>
                  </a:cubicBezTo>
                  <a:lnTo>
                    <a:pt x="406" y="134"/>
                  </a:lnTo>
                  <a:cubicBezTo>
                    <a:pt x="406" y="134"/>
                    <a:pt x="406" y="128"/>
                    <a:pt x="409" y="128"/>
                  </a:cubicBezTo>
                  <a:cubicBezTo>
                    <a:pt x="411" y="128"/>
                    <a:pt x="414" y="130"/>
                    <a:pt x="418" y="134"/>
                  </a:cubicBezTo>
                  <a:cubicBezTo>
                    <a:pt x="418" y="134"/>
                    <a:pt x="418" y="128"/>
                    <a:pt x="421" y="128"/>
                  </a:cubicBezTo>
                  <a:cubicBezTo>
                    <a:pt x="423" y="128"/>
                    <a:pt x="426" y="130"/>
                    <a:pt x="430" y="134"/>
                  </a:cubicBezTo>
                  <a:cubicBezTo>
                    <a:pt x="441" y="134"/>
                    <a:pt x="418" y="110"/>
                    <a:pt x="418" y="110"/>
                  </a:cubicBezTo>
                  <a:lnTo>
                    <a:pt x="418" y="110"/>
                  </a:lnTo>
                  <a:cubicBezTo>
                    <a:pt x="418" y="110"/>
                    <a:pt x="423" y="115"/>
                    <a:pt x="426" y="115"/>
                  </a:cubicBezTo>
                  <a:cubicBezTo>
                    <a:pt x="428" y="115"/>
                    <a:pt x="430" y="114"/>
                    <a:pt x="430" y="110"/>
                  </a:cubicBezTo>
                  <a:cubicBezTo>
                    <a:pt x="430" y="98"/>
                    <a:pt x="430" y="98"/>
                    <a:pt x="430" y="98"/>
                  </a:cubicBezTo>
                  <a:cubicBezTo>
                    <a:pt x="436" y="92"/>
                    <a:pt x="439" y="89"/>
                    <a:pt x="440" y="89"/>
                  </a:cubicBezTo>
                  <a:cubicBezTo>
                    <a:pt x="441" y="89"/>
                    <a:pt x="441" y="92"/>
                    <a:pt x="441" y="98"/>
                  </a:cubicBezTo>
                  <a:cubicBezTo>
                    <a:pt x="441" y="98"/>
                    <a:pt x="441" y="110"/>
                    <a:pt x="441" y="110"/>
                  </a:cubicBezTo>
                  <a:cubicBezTo>
                    <a:pt x="445" y="114"/>
                    <a:pt x="448" y="115"/>
                    <a:pt x="450" y="115"/>
                  </a:cubicBezTo>
                  <a:cubicBezTo>
                    <a:pt x="453" y="115"/>
                    <a:pt x="453" y="110"/>
                    <a:pt x="453" y="110"/>
                  </a:cubicBezTo>
                  <a:cubicBezTo>
                    <a:pt x="453" y="110"/>
                    <a:pt x="459" y="105"/>
                    <a:pt x="466" y="105"/>
                  </a:cubicBezTo>
                  <a:cubicBezTo>
                    <a:pt x="469" y="105"/>
                    <a:pt x="472" y="105"/>
                    <a:pt x="475" y="108"/>
                  </a:cubicBezTo>
                  <a:lnTo>
                    <a:pt x="475" y="108"/>
                  </a:lnTo>
                  <a:cubicBezTo>
                    <a:pt x="473" y="103"/>
                    <a:pt x="473" y="98"/>
                    <a:pt x="477" y="98"/>
                  </a:cubicBezTo>
                  <a:cubicBezTo>
                    <a:pt x="477" y="98"/>
                    <a:pt x="477" y="98"/>
                    <a:pt x="477" y="86"/>
                  </a:cubicBezTo>
                  <a:cubicBezTo>
                    <a:pt x="473" y="82"/>
                    <a:pt x="475" y="81"/>
                    <a:pt x="479" y="81"/>
                  </a:cubicBezTo>
                  <a:cubicBezTo>
                    <a:pt x="486" y="81"/>
                    <a:pt x="505" y="86"/>
                    <a:pt x="513" y="86"/>
                  </a:cubicBezTo>
                  <a:cubicBezTo>
                    <a:pt x="513" y="86"/>
                    <a:pt x="518" y="81"/>
                    <a:pt x="522" y="71"/>
                  </a:cubicBezTo>
                  <a:lnTo>
                    <a:pt x="522" y="71"/>
                  </a:lnTo>
                  <a:cubicBezTo>
                    <a:pt x="522" y="72"/>
                    <a:pt x="523" y="73"/>
                    <a:pt x="525" y="74"/>
                  </a:cubicBezTo>
                  <a:cubicBezTo>
                    <a:pt x="525" y="74"/>
                    <a:pt x="525" y="68"/>
                    <a:pt x="525" y="62"/>
                  </a:cubicBezTo>
                  <a:cubicBezTo>
                    <a:pt x="525" y="62"/>
                    <a:pt x="524" y="62"/>
                    <a:pt x="524" y="62"/>
                  </a:cubicBezTo>
                  <a:lnTo>
                    <a:pt x="524" y="62"/>
                  </a:lnTo>
                  <a:cubicBezTo>
                    <a:pt x="524" y="59"/>
                    <a:pt x="525" y="55"/>
                    <a:pt x="525" y="50"/>
                  </a:cubicBezTo>
                  <a:cubicBezTo>
                    <a:pt x="525" y="53"/>
                    <a:pt x="525" y="58"/>
                    <a:pt x="525" y="62"/>
                  </a:cubicBezTo>
                  <a:lnTo>
                    <a:pt x="549" y="62"/>
                  </a:lnTo>
                  <a:lnTo>
                    <a:pt x="549" y="38"/>
                  </a:lnTo>
                  <a:cubicBezTo>
                    <a:pt x="549" y="38"/>
                    <a:pt x="543" y="33"/>
                    <a:pt x="540" y="33"/>
                  </a:cubicBezTo>
                  <a:cubicBezTo>
                    <a:pt x="538" y="33"/>
                    <a:pt x="537" y="34"/>
                    <a:pt x="537" y="38"/>
                  </a:cubicBezTo>
                  <a:lnTo>
                    <a:pt x="525" y="38"/>
                  </a:lnTo>
                  <a:cubicBezTo>
                    <a:pt x="527" y="41"/>
                    <a:pt x="527" y="42"/>
                    <a:pt x="526" y="42"/>
                  </a:cubicBezTo>
                  <a:cubicBezTo>
                    <a:pt x="521" y="42"/>
                    <a:pt x="505" y="35"/>
                    <a:pt x="500" y="35"/>
                  </a:cubicBezTo>
                  <a:cubicBezTo>
                    <a:pt x="500" y="35"/>
                    <a:pt x="499" y="35"/>
                    <a:pt x="499" y="36"/>
                  </a:cubicBezTo>
                  <a:lnTo>
                    <a:pt x="499" y="36"/>
                  </a:lnTo>
                  <a:cubicBezTo>
                    <a:pt x="495" y="29"/>
                    <a:pt x="492" y="27"/>
                    <a:pt x="491" y="27"/>
                  </a:cubicBezTo>
                  <a:close/>
                  <a:moveTo>
                    <a:pt x="1061" y="140"/>
                  </a:moveTo>
                  <a:lnTo>
                    <a:pt x="1061" y="140"/>
                  </a:lnTo>
                  <a:cubicBezTo>
                    <a:pt x="1057" y="144"/>
                    <a:pt x="1055" y="149"/>
                    <a:pt x="1056" y="149"/>
                  </a:cubicBezTo>
                  <a:cubicBezTo>
                    <a:pt x="1057" y="149"/>
                    <a:pt x="1058" y="148"/>
                    <a:pt x="1061" y="146"/>
                  </a:cubicBezTo>
                  <a:cubicBezTo>
                    <a:pt x="1061" y="144"/>
                    <a:pt x="1061" y="142"/>
                    <a:pt x="1061" y="140"/>
                  </a:cubicBezTo>
                  <a:close/>
                  <a:moveTo>
                    <a:pt x="1037" y="110"/>
                  </a:moveTo>
                  <a:cubicBezTo>
                    <a:pt x="1037" y="110"/>
                    <a:pt x="1037" y="122"/>
                    <a:pt x="1049" y="122"/>
                  </a:cubicBezTo>
                  <a:cubicBezTo>
                    <a:pt x="1060" y="133"/>
                    <a:pt x="1061" y="124"/>
                    <a:pt x="1061" y="140"/>
                  </a:cubicBezTo>
                  <a:lnTo>
                    <a:pt x="1061" y="140"/>
                  </a:lnTo>
                  <a:cubicBezTo>
                    <a:pt x="1064" y="137"/>
                    <a:pt x="1068" y="134"/>
                    <a:pt x="1073" y="134"/>
                  </a:cubicBezTo>
                  <a:cubicBezTo>
                    <a:pt x="1073" y="134"/>
                    <a:pt x="1073" y="146"/>
                    <a:pt x="1073" y="146"/>
                  </a:cubicBezTo>
                  <a:cubicBezTo>
                    <a:pt x="1073" y="146"/>
                    <a:pt x="1096" y="146"/>
                    <a:pt x="1084" y="157"/>
                  </a:cubicBezTo>
                  <a:cubicBezTo>
                    <a:pt x="1084" y="160"/>
                    <a:pt x="1085" y="161"/>
                    <a:pt x="1087" y="161"/>
                  </a:cubicBezTo>
                  <a:cubicBezTo>
                    <a:pt x="1089" y="161"/>
                    <a:pt x="1092" y="159"/>
                    <a:pt x="1095" y="157"/>
                  </a:cubicBezTo>
                  <a:lnTo>
                    <a:pt x="1095" y="157"/>
                  </a:lnTo>
                  <a:cubicBezTo>
                    <a:pt x="1096" y="157"/>
                    <a:pt x="1096" y="157"/>
                    <a:pt x="1096" y="157"/>
                  </a:cubicBezTo>
                  <a:cubicBezTo>
                    <a:pt x="1101" y="153"/>
                    <a:pt x="1105" y="150"/>
                    <a:pt x="1108" y="150"/>
                  </a:cubicBezTo>
                  <a:lnTo>
                    <a:pt x="1108" y="150"/>
                  </a:lnTo>
                  <a:lnTo>
                    <a:pt x="1108" y="157"/>
                  </a:lnTo>
                  <a:cubicBezTo>
                    <a:pt x="1108" y="157"/>
                    <a:pt x="1096" y="169"/>
                    <a:pt x="1096" y="169"/>
                  </a:cubicBezTo>
                  <a:lnTo>
                    <a:pt x="1108" y="169"/>
                  </a:lnTo>
                  <a:cubicBezTo>
                    <a:pt x="1115" y="155"/>
                    <a:pt x="1114" y="150"/>
                    <a:pt x="1109" y="150"/>
                  </a:cubicBezTo>
                  <a:cubicBezTo>
                    <a:pt x="1109" y="150"/>
                    <a:pt x="1109" y="150"/>
                    <a:pt x="1108" y="150"/>
                  </a:cubicBezTo>
                  <a:lnTo>
                    <a:pt x="1108" y="150"/>
                  </a:lnTo>
                  <a:lnTo>
                    <a:pt x="1108" y="146"/>
                  </a:lnTo>
                  <a:cubicBezTo>
                    <a:pt x="1108" y="146"/>
                    <a:pt x="1101" y="153"/>
                    <a:pt x="1095" y="157"/>
                  </a:cubicBezTo>
                  <a:lnTo>
                    <a:pt x="1095" y="157"/>
                  </a:lnTo>
                  <a:cubicBezTo>
                    <a:pt x="1092" y="157"/>
                    <a:pt x="1087" y="154"/>
                    <a:pt x="1096" y="146"/>
                  </a:cubicBezTo>
                  <a:cubicBezTo>
                    <a:pt x="1108" y="140"/>
                    <a:pt x="1105" y="140"/>
                    <a:pt x="1099" y="140"/>
                  </a:cubicBezTo>
                  <a:cubicBezTo>
                    <a:pt x="1093" y="140"/>
                    <a:pt x="1084" y="140"/>
                    <a:pt x="1084" y="134"/>
                  </a:cubicBezTo>
                  <a:cubicBezTo>
                    <a:pt x="1088" y="126"/>
                    <a:pt x="1087" y="123"/>
                    <a:pt x="1084" y="123"/>
                  </a:cubicBezTo>
                  <a:cubicBezTo>
                    <a:pt x="1083" y="123"/>
                    <a:pt x="1082" y="123"/>
                    <a:pt x="1081" y="124"/>
                  </a:cubicBezTo>
                  <a:lnTo>
                    <a:pt x="1081" y="124"/>
                  </a:lnTo>
                  <a:cubicBezTo>
                    <a:pt x="1077" y="122"/>
                    <a:pt x="1067" y="122"/>
                    <a:pt x="1061" y="122"/>
                  </a:cubicBezTo>
                  <a:cubicBezTo>
                    <a:pt x="1061" y="122"/>
                    <a:pt x="1061" y="122"/>
                    <a:pt x="1061" y="110"/>
                  </a:cubicBezTo>
                  <a:close/>
                  <a:moveTo>
                    <a:pt x="1129" y="176"/>
                  </a:moveTo>
                  <a:cubicBezTo>
                    <a:pt x="1125" y="176"/>
                    <a:pt x="1120" y="181"/>
                    <a:pt x="1120" y="181"/>
                  </a:cubicBezTo>
                  <a:lnTo>
                    <a:pt x="1120" y="181"/>
                  </a:lnTo>
                  <a:cubicBezTo>
                    <a:pt x="1124" y="180"/>
                    <a:pt x="1127" y="178"/>
                    <a:pt x="1129" y="178"/>
                  </a:cubicBezTo>
                  <a:cubicBezTo>
                    <a:pt x="1131" y="178"/>
                    <a:pt x="1132" y="179"/>
                    <a:pt x="1132" y="181"/>
                  </a:cubicBezTo>
                  <a:cubicBezTo>
                    <a:pt x="1132" y="177"/>
                    <a:pt x="1131" y="176"/>
                    <a:pt x="1129" y="176"/>
                  </a:cubicBezTo>
                  <a:close/>
                  <a:moveTo>
                    <a:pt x="1108" y="169"/>
                  </a:moveTo>
                  <a:cubicBezTo>
                    <a:pt x="1104" y="177"/>
                    <a:pt x="1104" y="180"/>
                    <a:pt x="1106" y="180"/>
                  </a:cubicBezTo>
                  <a:cubicBezTo>
                    <a:pt x="1107" y="180"/>
                    <a:pt x="1107" y="180"/>
                    <a:pt x="1108" y="179"/>
                  </a:cubicBezTo>
                  <a:lnTo>
                    <a:pt x="1108" y="179"/>
                  </a:lnTo>
                  <a:cubicBezTo>
                    <a:pt x="1108" y="180"/>
                    <a:pt x="1108" y="181"/>
                    <a:pt x="1108" y="181"/>
                  </a:cubicBezTo>
                  <a:cubicBezTo>
                    <a:pt x="1108" y="184"/>
                    <a:pt x="1109" y="185"/>
                    <a:pt x="1111" y="185"/>
                  </a:cubicBezTo>
                  <a:cubicBezTo>
                    <a:pt x="1113" y="185"/>
                    <a:pt x="1117" y="183"/>
                    <a:pt x="1120" y="181"/>
                  </a:cubicBezTo>
                  <a:lnTo>
                    <a:pt x="1120" y="181"/>
                  </a:lnTo>
                  <a:cubicBezTo>
                    <a:pt x="1120" y="181"/>
                    <a:pt x="1120" y="181"/>
                    <a:pt x="1120" y="169"/>
                  </a:cubicBezTo>
                  <a:cubicBezTo>
                    <a:pt x="1120" y="169"/>
                    <a:pt x="1113" y="177"/>
                    <a:pt x="1108" y="179"/>
                  </a:cubicBezTo>
                  <a:lnTo>
                    <a:pt x="1108" y="179"/>
                  </a:lnTo>
                  <a:cubicBezTo>
                    <a:pt x="1108" y="176"/>
                    <a:pt x="1108" y="169"/>
                    <a:pt x="1108" y="169"/>
                  </a:cubicBezTo>
                  <a:close/>
                  <a:moveTo>
                    <a:pt x="1132" y="181"/>
                  </a:moveTo>
                  <a:lnTo>
                    <a:pt x="1132" y="181"/>
                  </a:lnTo>
                  <a:cubicBezTo>
                    <a:pt x="1132" y="181"/>
                    <a:pt x="1124" y="189"/>
                    <a:pt x="1128" y="192"/>
                  </a:cubicBezTo>
                  <a:lnTo>
                    <a:pt x="1128" y="192"/>
                  </a:lnTo>
                  <a:cubicBezTo>
                    <a:pt x="1128" y="189"/>
                    <a:pt x="1130" y="186"/>
                    <a:pt x="1132" y="181"/>
                  </a:cubicBezTo>
                  <a:close/>
                  <a:moveTo>
                    <a:pt x="1287" y="181"/>
                  </a:moveTo>
                  <a:cubicBezTo>
                    <a:pt x="1275" y="181"/>
                    <a:pt x="1275" y="181"/>
                    <a:pt x="1275" y="193"/>
                  </a:cubicBezTo>
                  <a:cubicBezTo>
                    <a:pt x="1275" y="193"/>
                    <a:pt x="1287" y="181"/>
                    <a:pt x="1287" y="181"/>
                  </a:cubicBezTo>
                  <a:close/>
                  <a:moveTo>
                    <a:pt x="1174" y="229"/>
                  </a:moveTo>
                  <a:lnTo>
                    <a:pt x="1173" y="230"/>
                  </a:lnTo>
                  <a:lnTo>
                    <a:pt x="1173" y="230"/>
                  </a:lnTo>
                  <a:cubicBezTo>
                    <a:pt x="1177" y="229"/>
                    <a:pt x="1180" y="229"/>
                    <a:pt x="1180" y="229"/>
                  </a:cubicBezTo>
                  <a:lnTo>
                    <a:pt x="1180" y="229"/>
                  </a:lnTo>
                  <a:cubicBezTo>
                    <a:pt x="1180" y="229"/>
                    <a:pt x="1180" y="229"/>
                    <a:pt x="1180" y="229"/>
                  </a:cubicBezTo>
                  <a:close/>
                  <a:moveTo>
                    <a:pt x="1128" y="192"/>
                  </a:moveTo>
                  <a:lnTo>
                    <a:pt x="1128" y="192"/>
                  </a:lnTo>
                  <a:cubicBezTo>
                    <a:pt x="1124" y="205"/>
                    <a:pt x="1132" y="205"/>
                    <a:pt x="1132" y="205"/>
                  </a:cubicBezTo>
                  <a:cubicBezTo>
                    <a:pt x="1120" y="205"/>
                    <a:pt x="1132" y="217"/>
                    <a:pt x="1144" y="217"/>
                  </a:cubicBezTo>
                  <a:cubicBezTo>
                    <a:pt x="1156" y="217"/>
                    <a:pt x="1144" y="229"/>
                    <a:pt x="1144" y="229"/>
                  </a:cubicBezTo>
                  <a:cubicBezTo>
                    <a:pt x="1144" y="231"/>
                    <a:pt x="1145" y="232"/>
                    <a:pt x="1146" y="232"/>
                  </a:cubicBezTo>
                  <a:cubicBezTo>
                    <a:pt x="1153" y="232"/>
                    <a:pt x="1168" y="217"/>
                    <a:pt x="1168" y="217"/>
                  </a:cubicBezTo>
                  <a:lnTo>
                    <a:pt x="1168" y="217"/>
                  </a:lnTo>
                  <a:cubicBezTo>
                    <a:pt x="1168" y="217"/>
                    <a:pt x="1160" y="232"/>
                    <a:pt x="1163" y="232"/>
                  </a:cubicBezTo>
                  <a:cubicBezTo>
                    <a:pt x="1164" y="232"/>
                    <a:pt x="1165" y="231"/>
                    <a:pt x="1168" y="229"/>
                  </a:cubicBezTo>
                  <a:lnTo>
                    <a:pt x="1174" y="229"/>
                  </a:lnTo>
                  <a:lnTo>
                    <a:pt x="1180" y="217"/>
                  </a:lnTo>
                  <a:lnTo>
                    <a:pt x="1156" y="217"/>
                  </a:lnTo>
                  <a:cubicBezTo>
                    <a:pt x="1165" y="217"/>
                    <a:pt x="1160" y="202"/>
                    <a:pt x="1151" y="202"/>
                  </a:cubicBezTo>
                  <a:cubicBezTo>
                    <a:pt x="1149" y="202"/>
                    <a:pt x="1146" y="203"/>
                    <a:pt x="1144" y="205"/>
                  </a:cubicBezTo>
                  <a:cubicBezTo>
                    <a:pt x="1144" y="205"/>
                    <a:pt x="1144" y="193"/>
                    <a:pt x="1132" y="193"/>
                  </a:cubicBezTo>
                  <a:cubicBezTo>
                    <a:pt x="1130" y="193"/>
                    <a:pt x="1128" y="193"/>
                    <a:pt x="1128" y="192"/>
                  </a:cubicBezTo>
                  <a:close/>
                  <a:moveTo>
                    <a:pt x="1192" y="229"/>
                  </a:moveTo>
                  <a:lnTo>
                    <a:pt x="1181" y="234"/>
                  </a:lnTo>
                  <a:lnTo>
                    <a:pt x="1181" y="234"/>
                  </a:lnTo>
                  <a:cubicBezTo>
                    <a:pt x="1180" y="231"/>
                    <a:pt x="1180" y="229"/>
                    <a:pt x="1180" y="229"/>
                  </a:cubicBezTo>
                  <a:cubicBezTo>
                    <a:pt x="1180" y="232"/>
                    <a:pt x="1179" y="234"/>
                    <a:pt x="1178" y="236"/>
                  </a:cubicBezTo>
                  <a:lnTo>
                    <a:pt x="1178" y="236"/>
                  </a:lnTo>
                  <a:lnTo>
                    <a:pt x="1181" y="234"/>
                  </a:lnTo>
                  <a:lnTo>
                    <a:pt x="1181" y="234"/>
                  </a:lnTo>
                  <a:cubicBezTo>
                    <a:pt x="1181" y="237"/>
                    <a:pt x="1183" y="241"/>
                    <a:pt x="1186" y="245"/>
                  </a:cubicBezTo>
                  <a:lnTo>
                    <a:pt x="1186" y="245"/>
                  </a:lnTo>
                  <a:cubicBezTo>
                    <a:pt x="1185" y="246"/>
                    <a:pt x="1184" y="246"/>
                    <a:pt x="1183" y="246"/>
                  </a:cubicBezTo>
                  <a:cubicBezTo>
                    <a:pt x="1180" y="246"/>
                    <a:pt x="1180" y="241"/>
                    <a:pt x="1180" y="241"/>
                  </a:cubicBezTo>
                  <a:cubicBezTo>
                    <a:pt x="1171" y="241"/>
                    <a:pt x="1175" y="241"/>
                    <a:pt x="1178" y="236"/>
                  </a:cubicBezTo>
                  <a:lnTo>
                    <a:pt x="1178" y="236"/>
                  </a:lnTo>
                  <a:lnTo>
                    <a:pt x="1168" y="241"/>
                  </a:lnTo>
                  <a:lnTo>
                    <a:pt x="1173" y="230"/>
                  </a:lnTo>
                  <a:lnTo>
                    <a:pt x="1173" y="230"/>
                  </a:lnTo>
                  <a:cubicBezTo>
                    <a:pt x="1167" y="232"/>
                    <a:pt x="1160" y="238"/>
                    <a:pt x="1168" y="253"/>
                  </a:cubicBezTo>
                  <a:cubicBezTo>
                    <a:pt x="1168" y="265"/>
                    <a:pt x="1168" y="277"/>
                    <a:pt x="1180" y="277"/>
                  </a:cubicBezTo>
                  <a:lnTo>
                    <a:pt x="1180" y="265"/>
                  </a:lnTo>
                  <a:cubicBezTo>
                    <a:pt x="1180" y="257"/>
                    <a:pt x="1185" y="254"/>
                    <a:pt x="1189" y="249"/>
                  </a:cubicBezTo>
                  <a:lnTo>
                    <a:pt x="1189" y="249"/>
                  </a:lnTo>
                  <a:cubicBezTo>
                    <a:pt x="1190" y="251"/>
                    <a:pt x="1190" y="252"/>
                    <a:pt x="1192" y="253"/>
                  </a:cubicBezTo>
                  <a:lnTo>
                    <a:pt x="1192" y="229"/>
                  </a:lnTo>
                  <a:close/>
                  <a:moveTo>
                    <a:pt x="361" y="140"/>
                  </a:moveTo>
                  <a:cubicBezTo>
                    <a:pt x="359" y="140"/>
                    <a:pt x="358" y="142"/>
                    <a:pt x="358" y="146"/>
                  </a:cubicBezTo>
                  <a:lnTo>
                    <a:pt x="346" y="146"/>
                  </a:lnTo>
                  <a:cubicBezTo>
                    <a:pt x="346" y="144"/>
                    <a:pt x="346" y="143"/>
                    <a:pt x="346" y="143"/>
                  </a:cubicBezTo>
                  <a:cubicBezTo>
                    <a:pt x="346" y="143"/>
                    <a:pt x="344" y="160"/>
                    <a:pt x="331" y="160"/>
                  </a:cubicBezTo>
                  <a:cubicBezTo>
                    <a:pt x="329" y="160"/>
                    <a:pt x="326" y="159"/>
                    <a:pt x="322" y="157"/>
                  </a:cubicBezTo>
                  <a:lnTo>
                    <a:pt x="322" y="157"/>
                  </a:lnTo>
                  <a:cubicBezTo>
                    <a:pt x="334" y="169"/>
                    <a:pt x="322" y="169"/>
                    <a:pt x="311" y="169"/>
                  </a:cubicBezTo>
                  <a:cubicBezTo>
                    <a:pt x="311" y="169"/>
                    <a:pt x="311" y="169"/>
                    <a:pt x="311" y="181"/>
                  </a:cubicBezTo>
                  <a:lnTo>
                    <a:pt x="299" y="181"/>
                  </a:lnTo>
                  <a:cubicBezTo>
                    <a:pt x="291" y="181"/>
                    <a:pt x="283" y="187"/>
                    <a:pt x="278" y="187"/>
                  </a:cubicBezTo>
                  <a:cubicBezTo>
                    <a:pt x="276" y="187"/>
                    <a:pt x="275" y="185"/>
                    <a:pt x="275" y="181"/>
                  </a:cubicBezTo>
                  <a:lnTo>
                    <a:pt x="251" y="181"/>
                  </a:lnTo>
                  <a:cubicBezTo>
                    <a:pt x="239" y="181"/>
                    <a:pt x="251" y="193"/>
                    <a:pt x="251" y="193"/>
                  </a:cubicBezTo>
                  <a:cubicBezTo>
                    <a:pt x="251" y="197"/>
                    <a:pt x="250" y="198"/>
                    <a:pt x="248" y="198"/>
                  </a:cubicBezTo>
                  <a:cubicBezTo>
                    <a:pt x="244" y="198"/>
                    <a:pt x="239" y="193"/>
                    <a:pt x="239" y="193"/>
                  </a:cubicBezTo>
                  <a:lnTo>
                    <a:pt x="227" y="193"/>
                  </a:lnTo>
                  <a:cubicBezTo>
                    <a:pt x="215" y="205"/>
                    <a:pt x="215" y="205"/>
                    <a:pt x="227" y="217"/>
                  </a:cubicBezTo>
                  <a:lnTo>
                    <a:pt x="227" y="229"/>
                  </a:lnTo>
                  <a:cubicBezTo>
                    <a:pt x="215" y="229"/>
                    <a:pt x="215" y="217"/>
                    <a:pt x="215" y="217"/>
                  </a:cubicBezTo>
                  <a:lnTo>
                    <a:pt x="203" y="217"/>
                  </a:lnTo>
                  <a:cubicBezTo>
                    <a:pt x="203" y="217"/>
                    <a:pt x="203" y="217"/>
                    <a:pt x="203" y="229"/>
                  </a:cubicBezTo>
                  <a:lnTo>
                    <a:pt x="191" y="229"/>
                  </a:lnTo>
                  <a:cubicBezTo>
                    <a:pt x="180" y="229"/>
                    <a:pt x="180" y="229"/>
                    <a:pt x="180" y="241"/>
                  </a:cubicBezTo>
                  <a:cubicBezTo>
                    <a:pt x="180" y="241"/>
                    <a:pt x="180" y="241"/>
                    <a:pt x="180" y="253"/>
                  </a:cubicBezTo>
                  <a:lnTo>
                    <a:pt x="180" y="265"/>
                  </a:lnTo>
                  <a:cubicBezTo>
                    <a:pt x="180" y="265"/>
                    <a:pt x="168" y="253"/>
                    <a:pt x="168" y="253"/>
                  </a:cubicBezTo>
                  <a:cubicBezTo>
                    <a:pt x="156" y="265"/>
                    <a:pt x="168" y="265"/>
                    <a:pt x="168" y="277"/>
                  </a:cubicBezTo>
                  <a:lnTo>
                    <a:pt x="144" y="277"/>
                  </a:lnTo>
                  <a:cubicBezTo>
                    <a:pt x="144" y="277"/>
                    <a:pt x="144" y="271"/>
                    <a:pt x="140" y="271"/>
                  </a:cubicBezTo>
                  <a:cubicBezTo>
                    <a:pt x="139" y="271"/>
                    <a:pt x="136" y="273"/>
                    <a:pt x="132" y="277"/>
                  </a:cubicBezTo>
                  <a:cubicBezTo>
                    <a:pt x="132" y="277"/>
                    <a:pt x="147" y="292"/>
                    <a:pt x="153" y="292"/>
                  </a:cubicBezTo>
                  <a:cubicBezTo>
                    <a:pt x="155" y="292"/>
                    <a:pt x="156" y="291"/>
                    <a:pt x="156" y="288"/>
                  </a:cubicBezTo>
                  <a:cubicBezTo>
                    <a:pt x="156" y="288"/>
                    <a:pt x="156" y="349"/>
                    <a:pt x="165" y="349"/>
                  </a:cubicBezTo>
                  <a:cubicBezTo>
                    <a:pt x="166" y="349"/>
                    <a:pt x="167" y="349"/>
                    <a:pt x="168" y="348"/>
                  </a:cubicBezTo>
                  <a:cubicBezTo>
                    <a:pt x="180" y="336"/>
                    <a:pt x="180" y="336"/>
                    <a:pt x="180" y="336"/>
                  </a:cubicBezTo>
                  <a:lnTo>
                    <a:pt x="180" y="312"/>
                  </a:lnTo>
                  <a:cubicBezTo>
                    <a:pt x="180" y="306"/>
                    <a:pt x="183" y="306"/>
                    <a:pt x="184" y="306"/>
                  </a:cubicBezTo>
                  <a:cubicBezTo>
                    <a:pt x="185" y="306"/>
                    <a:pt x="185" y="306"/>
                    <a:pt x="180" y="300"/>
                  </a:cubicBezTo>
                  <a:lnTo>
                    <a:pt x="180" y="300"/>
                  </a:lnTo>
                  <a:cubicBezTo>
                    <a:pt x="184" y="304"/>
                    <a:pt x="187" y="306"/>
                    <a:pt x="191" y="306"/>
                  </a:cubicBezTo>
                  <a:cubicBezTo>
                    <a:pt x="198" y="306"/>
                    <a:pt x="203" y="300"/>
                    <a:pt x="203" y="300"/>
                  </a:cubicBezTo>
                  <a:lnTo>
                    <a:pt x="227" y="300"/>
                  </a:lnTo>
                  <a:lnTo>
                    <a:pt x="215" y="288"/>
                  </a:lnTo>
                  <a:lnTo>
                    <a:pt x="239" y="288"/>
                  </a:lnTo>
                  <a:cubicBezTo>
                    <a:pt x="239" y="288"/>
                    <a:pt x="239" y="277"/>
                    <a:pt x="239" y="277"/>
                  </a:cubicBezTo>
                  <a:lnTo>
                    <a:pt x="251" y="277"/>
                  </a:lnTo>
                  <a:cubicBezTo>
                    <a:pt x="251" y="265"/>
                    <a:pt x="263" y="253"/>
                    <a:pt x="263" y="253"/>
                  </a:cubicBezTo>
                  <a:cubicBezTo>
                    <a:pt x="263" y="253"/>
                    <a:pt x="268" y="258"/>
                    <a:pt x="272" y="258"/>
                  </a:cubicBezTo>
                  <a:cubicBezTo>
                    <a:pt x="273" y="258"/>
                    <a:pt x="275" y="257"/>
                    <a:pt x="275" y="253"/>
                  </a:cubicBezTo>
                  <a:cubicBezTo>
                    <a:pt x="275" y="241"/>
                    <a:pt x="263" y="241"/>
                    <a:pt x="263" y="241"/>
                  </a:cubicBezTo>
                  <a:cubicBezTo>
                    <a:pt x="265" y="238"/>
                    <a:pt x="268" y="237"/>
                    <a:pt x="270" y="237"/>
                  </a:cubicBezTo>
                  <a:cubicBezTo>
                    <a:pt x="279" y="237"/>
                    <a:pt x="287" y="253"/>
                    <a:pt x="287" y="253"/>
                  </a:cubicBezTo>
                  <a:cubicBezTo>
                    <a:pt x="299" y="241"/>
                    <a:pt x="287" y="241"/>
                    <a:pt x="287" y="241"/>
                  </a:cubicBezTo>
                  <a:cubicBezTo>
                    <a:pt x="287" y="241"/>
                    <a:pt x="299" y="229"/>
                    <a:pt x="311" y="229"/>
                  </a:cubicBezTo>
                  <a:cubicBezTo>
                    <a:pt x="311" y="229"/>
                    <a:pt x="334" y="229"/>
                    <a:pt x="346" y="217"/>
                  </a:cubicBezTo>
                  <a:cubicBezTo>
                    <a:pt x="346" y="193"/>
                    <a:pt x="346" y="205"/>
                    <a:pt x="346" y="193"/>
                  </a:cubicBezTo>
                  <a:cubicBezTo>
                    <a:pt x="346" y="193"/>
                    <a:pt x="358" y="193"/>
                    <a:pt x="358" y="181"/>
                  </a:cubicBezTo>
                  <a:lnTo>
                    <a:pt x="346" y="157"/>
                  </a:lnTo>
                  <a:lnTo>
                    <a:pt x="346" y="157"/>
                  </a:lnTo>
                  <a:cubicBezTo>
                    <a:pt x="346" y="158"/>
                    <a:pt x="358" y="169"/>
                    <a:pt x="358" y="181"/>
                  </a:cubicBezTo>
                  <a:cubicBezTo>
                    <a:pt x="366" y="181"/>
                    <a:pt x="369" y="171"/>
                    <a:pt x="373" y="171"/>
                  </a:cubicBezTo>
                  <a:cubicBezTo>
                    <a:pt x="375" y="171"/>
                    <a:pt x="378" y="173"/>
                    <a:pt x="382" y="181"/>
                  </a:cubicBezTo>
                  <a:cubicBezTo>
                    <a:pt x="382" y="177"/>
                    <a:pt x="382" y="169"/>
                    <a:pt x="382" y="169"/>
                  </a:cubicBezTo>
                  <a:cubicBezTo>
                    <a:pt x="384" y="168"/>
                    <a:pt x="386" y="167"/>
                    <a:pt x="387" y="167"/>
                  </a:cubicBezTo>
                  <a:cubicBezTo>
                    <a:pt x="394" y="167"/>
                    <a:pt x="400" y="178"/>
                    <a:pt x="404" y="178"/>
                  </a:cubicBezTo>
                  <a:cubicBezTo>
                    <a:pt x="405" y="178"/>
                    <a:pt x="406" y="176"/>
                    <a:pt x="406" y="169"/>
                  </a:cubicBezTo>
                  <a:cubicBezTo>
                    <a:pt x="394" y="157"/>
                    <a:pt x="382" y="157"/>
                    <a:pt x="370" y="146"/>
                  </a:cubicBezTo>
                  <a:cubicBezTo>
                    <a:pt x="370" y="146"/>
                    <a:pt x="365" y="140"/>
                    <a:pt x="361" y="140"/>
                  </a:cubicBezTo>
                  <a:close/>
                  <a:moveTo>
                    <a:pt x="120" y="372"/>
                  </a:moveTo>
                  <a:cubicBezTo>
                    <a:pt x="120" y="372"/>
                    <a:pt x="125" y="377"/>
                    <a:pt x="129" y="377"/>
                  </a:cubicBezTo>
                  <a:cubicBezTo>
                    <a:pt x="131" y="377"/>
                    <a:pt x="132" y="376"/>
                    <a:pt x="132" y="372"/>
                  </a:cubicBezTo>
                  <a:close/>
                  <a:moveTo>
                    <a:pt x="72" y="479"/>
                  </a:moveTo>
                  <a:cubicBezTo>
                    <a:pt x="60" y="479"/>
                    <a:pt x="72" y="491"/>
                    <a:pt x="72" y="491"/>
                  </a:cubicBezTo>
                  <a:lnTo>
                    <a:pt x="84" y="491"/>
                  </a:lnTo>
                  <a:cubicBezTo>
                    <a:pt x="96" y="479"/>
                    <a:pt x="72" y="479"/>
                    <a:pt x="72" y="479"/>
                  </a:cubicBezTo>
                  <a:close/>
                  <a:moveTo>
                    <a:pt x="1382" y="538"/>
                  </a:moveTo>
                  <a:lnTo>
                    <a:pt x="1382" y="550"/>
                  </a:lnTo>
                  <a:cubicBezTo>
                    <a:pt x="1394" y="550"/>
                    <a:pt x="1394" y="538"/>
                    <a:pt x="1394" y="538"/>
                  </a:cubicBezTo>
                  <a:close/>
                  <a:moveTo>
                    <a:pt x="227" y="467"/>
                  </a:moveTo>
                  <a:cubicBezTo>
                    <a:pt x="227" y="467"/>
                    <a:pt x="215" y="479"/>
                    <a:pt x="215" y="479"/>
                  </a:cubicBezTo>
                  <a:cubicBezTo>
                    <a:pt x="215" y="479"/>
                    <a:pt x="227" y="491"/>
                    <a:pt x="227" y="503"/>
                  </a:cubicBezTo>
                  <a:lnTo>
                    <a:pt x="215" y="503"/>
                  </a:lnTo>
                  <a:cubicBezTo>
                    <a:pt x="215" y="503"/>
                    <a:pt x="210" y="497"/>
                    <a:pt x="203" y="497"/>
                  </a:cubicBezTo>
                  <a:cubicBezTo>
                    <a:pt x="199" y="497"/>
                    <a:pt x="195" y="499"/>
                    <a:pt x="191" y="503"/>
                  </a:cubicBezTo>
                  <a:cubicBezTo>
                    <a:pt x="191" y="515"/>
                    <a:pt x="191" y="515"/>
                    <a:pt x="191" y="527"/>
                  </a:cubicBezTo>
                  <a:lnTo>
                    <a:pt x="191" y="538"/>
                  </a:lnTo>
                  <a:cubicBezTo>
                    <a:pt x="191" y="538"/>
                    <a:pt x="180" y="527"/>
                    <a:pt x="180" y="527"/>
                  </a:cubicBezTo>
                  <a:cubicBezTo>
                    <a:pt x="180" y="527"/>
                    <a:pt x="180" y="550"/>
                    <a:pt x="180" y="550"/>
                  </a:cubicBezTo>
                  <a:cubicBezTo>
                    <a:pt x="180" y="550"/>
                    <a:pt x="180" y="562"/>
                    <a:pt x="191" y="562"/>
                  </a:cubicBezTo>
                  <a:lnTo>
                    <a:pt x="191" y="550"/>
                  </a:lnTo>
                  <a:lnTo>
                    <a:pt x="215" y="550"/>
                  </a:lnTo>
                  <a:cubicBezTo>
                    <a:pt x="215" y="550"/>
                    <a:pt x="203" y="550"/>
                    <a:pt x="215" y="538"/>
                  </a:cubicBezTo>
                  <a:cubicBezTo>
                    <a:pt x="215" y="538"/>
                    <a:pt x="215" y="515"/>
                    <a:pt x="227" y="515"/>
                  </a:cubicBezTo>
                  <a:lnTo>
                    <a:pt x="251" y="515"/>
                  </a:lnTo>
                  <a:cubicBezTo>
                    <a:pt x="251" y="515"/>
                    <a:pt x="251" y="515"/>
                    <a:pt x="251" y="503"/>
                  </a:cubicBezTo>
                  <a:cubicBezTo>
                    <a:pt x="263" y="491"/>
                    <a:pt x="251" y="467"/>
                    <a:pt x="239" y="467"/>
                  </a:cubicBezTo>
                  <a:close/>
                  <a:moveTo>
                    <a:pt x="209" y="557"/>
                  </a:moveTo>
                  <a:lnTo>
                    <a:pt x="209" y="557"/>
                  </a:lnTo>
                  <a:cubicBezTo>
                    <a:pt x="209" y="557"/>
                    <a:pt x="207" y="558"/>
                    <a:pt x="203" y="562"/>
                  </a:cubicBezTo>
                  <a:lnTo>
                    <a:pt x="215" y="562"/>
                  </a:lnTo>
                  <a:cubicBezTo>
                    <a:pt x="207" y="562"/>
                    <a:pt x="210" y="557"/>
                    <a:pt x="209" y="557"/>
                  </a:cubicBezTo>
                  <a:close/>
                  <a:moveTo>
                    <a:pt x="191" y="562"/>
                  </a:moveTo>
                  <a:cubicBezTo>
                    <a:pt x="191" y="568"/>
                    <a:pt x="197" y="571"/>
                    <a:pt x="202" y="571"/>
                  </a:cubicBezTo>
                  <a:cubicBezTo>
                    <a:pt x="206" y="571"/>
                    <a:pt x="209" y="568"/>
                    <a:pt x="203" y="562"/>
                  </a:cubicBezTo>
                  <a:close/>
                  <a:moveTo>
                    <a:pt x="180" y="562"/>
                  </a:moveTo>
                  <a:cubicBezTo>
                    <a:pt x="168" y="562"/>
                    <a:pt x="180" y="562"/>
                    <a:pt x="180" y="574"/>
                  </a:cubicBezTo>
                  <a:lnTo>
                    <a:pt x="180" y="586"/>
                  </a:lnTo>
                  <a:cubicBezTo>
                    <a:pt x="170" y="586"/>
                    <a:pt x="168" y="594"/>
                    <a:pt x="174" y="603"/>
                  </a:cubicBezTo>
                  <a:lnTo>
                    <a:pt x="174" y="603"/>
                  </a:lnTo>
                  <a:cubicBezTo>
                    <a:pt x="170" y="601"/>
                    <a:pt x="168" y="598"/>
                    <a:pt x="168" y="598"/>
                  </a:cubicBezTo>
                  <a:lnTo>
                    <a:pt x="168" y="598"/>
                  </a:lnTo>
                  <a:cubicBezTo>
                    <a:pt x="180" y="610"/>
                    <a:pt x="180" y="610"/>
                    <a:pt x="168" y="610"/>
                  </a:cubicBezTo>
                  <a:lnTo>
                    <a:pt x="180" y="610"/>
                  </a:lnTo>
                  <a:cubicBezTo>
                    <a:pt x="177" y="608"/>
                    <a:pt x="175" y="605"/>
                    <a:pt x="174" y="603"/>
                  </a:cubicBezTo>
                  <a:lnTo>
                    <a:pt x="174" y="603"/>
                  </a:lnTo>
                  <a:cubicBezTo>
                    <a:pt x="179" y="606"/>
                    <a:pt x="185" y="610"/>
                    <a:pt x="191" y="610"/>
                  </a:cubicBezTo>
                  <a:cubicBezTo>
                    <a:pt x="191" y="598"/>
                    <a:pt x="191" y="598"/>
                    <a:pt x="191" y="598"/>
                  </a:cubicBezTo>
                  <a:lnTo>
                    <a:pt x="191" y="574"/>
                  </a:lnTo>
                  <a:cubicBezTo>
                    <a:pt x="191" y="574"/>
                    <a:pt x="180" y="562"/>
                    <a:pt x="191" y="562"/>
                  </a:cubicBezTo>
                  <a:close/>
                  <a:moveTo>
                    <a:pt x="168" y="610"/>
                  </a:moveTo>
                  <a:cubicBezTo>
                    <a:pt x="156" y="610"/>
                    <a:pt x="156" y="622"/>
                    <a:pt x="168" y="622"/>
                  </a:cubicBezTo>
                  <a:cubicBezTo>
                    <a:pt x="168" y="610"/>
                    <a:pt x="168" y="610"/>
                    <a:pt x="168" y="610"/>
                  </a:cubicBezTo>
                  <a:close/>
                  <a:moveTo>
                    <a:pt x="168" y="622"/>
                  </a:moveTo>
                  <a:cubicBezTo>
                    <a:pt x="168" y="628"/>
                    <a:pt x="165" y="628"/>
                    <a:pt x="162" y="628"/>
                  </a:cubicBezTo>
                  <a:cubicBezTo>
                    <a:pt x="159" y="628"/>
                    <a:pt x="156" y="628"/>
                    <a:pt x="156" y="634"/>
                  </a:cubicBezTo>
                  <a:lnTo>
                    <a:pt x="180" y="634"/>
                  </a:lnTo>
                  <a:cubicBezTo>
                    <a:pt x="180" y="634"/>
                    <a:pt x="168" y="622"/>
                    <a:pt x="168" y="622"/>
                  </a:cubicBezTo>
                  <a:close/>
                  <a:moveTo>
                    <a:pt x="1382" y="634"/>
                  </a:moveTo>
                  <a:cubicBezTo>
                    <a:pt x="1366" y="634"/>
                    <a:pt x="1371" y="639"/>
                    <a:pt x="1377" y="639"/>
                  </a:cubicBezTo>
                  <a:cubicBezTo>
                    <a:pt x="1379" y="639"/>
                    <a:pt x="1382" y="638"/>
                    <a:pt x="1382" y="634"/>
                  </a:cubicBezTo>
                  <a:close/>
                  <a:moveTo>
                    <a:pt x="156" y="634"/>
                  </a:moveTo>
                  <a:cubicBezTo>
                    <a:pt x="156" y="634"/>
                    <a:pt x="156" y="646"/>
                    <a:pt x="156" y="646"/>
                  </a:cubicBezTo>
                  <a:lnTo>
                    <a:pt x="168" y="646"/>
                  </a:lnTo>
                  <a:cubicBezTo>
                    <a:pt x="168" y="646"/>
                    <a:pt x="156" y="646"/>
                    <a:pt x="156" y="634"/>
                  </a:cubicBezTo>
                  <a:close/>
                  <a:moveTo>
                    <a:pt x="144" y="646"/>
                  </a:moveTo>
                  <a:cubicBezTo>
                    <a:pt x="144" y="646"/>
                    <a:pt x="144" y="658"/>
                    <a:pt x="132" y="658"/>
                  </a:cubicBezTo>
                  <a:lnTo>
                    <a:pt x="144" y="658"/>
                  </a:lnTo>
                  <a:cubicBezTo>
                    <a:pt x="144" y="654"/>
                    <a:pt x="144" y="650"/>
                    <a:pt x="144" y="646"/>
                  </a:cubicBezTo>
                  <a:close/>
                  <a:moveTo>
                    <a:pt x="144" y="658"/>
                  </a:moveTo>
                  <a:cubicBezTo>
                    <a:pt x="144" y="662"/>
                    <a:pt x="144" y="665"/>
                    <a:pt x="144" y="669"/>
                  </a:cubicBezTo>
                  <a:lnTo>
                    <a:pt x="156" y="669"/>
                  </a:lnTo>
                  <a:cubicBezTo>
                    <a:pt x="156" y="669"/>
                    <a:pt x="156" y="658"/>
                    <a:pt x="156" y="658"/>
                  </a:cubicBezTo>
                  <a:close/>
                  <a:moveTo>
                    <a:pt x="1" y="681"/>
                  </a:moveTo>
                  <a:cubicBezTo>
                    <a:pt x="1" y="685"/>
                    <a:pt x="4" y="687"/>
                    <a:pt x="7" y="687"/>
                  </a:cubicBezTo>
                  <a:cubicBezTo>
                    <a:pt x="14" y="687"/>
                    <a:pt x="25" y="681"/>
                    <a:pt x="25" y="681"/>
                  </a:cubicBezTo>
                  <a:close/>
                  <a:moveTo>
                    <a:pt x="132" y="669"/>
                  </a:moveTo>
                  <a:cubicBezTo>
                    <a:pt x="132" y="669"/>
                    <a:pt x="144" y="693"/>
                    <a:pt x="144" y="693"/>
                  </a:cubicBezTo>
                  <a:lnTo>
                    <a:pt x="144" y="681"/>
                  </a:lnTo>
                  <a:cubicBezTo>
                    <a:pt x="144" y="677"/>
                    <a:pt x="144" y="673"/>
                    <a:pt x="144" y="669"/>
                  </a:cubicBezTo>
                  <a:close/>
                  <a:moveTo>
                    <a:pt x="132" y="688"/>
                  </a:moveTo>
                  <a:cubicBezTo>
                    <a:pt x="132" y="688"/>
                    <a:pt x="132" y="689"/>
                    <a:pt x="132" y="693"/>
                  </a:cubicBezTo>
                  <a:cubicBezTo>
                    <a:pt x="120" y="693"/>
                    <a:pt x="120" y="693"/>
                    <a:pt x="120" y="705"/>
                  </a:cubicBezTo>
                  <a:lnTo>
                    <a:pt x="144" y="705"/>
                  </a:lnTo>
                  <a:cubicBezTo>
                    <a:pt x="144" y="705"/>
                    <a:pt x="144" y="705"/>
                    <a:pt x="144" y="693"/>
                  </a:cubicBezTo>
                  <a:cubicBezTo>
                    <a:pt x="136" y="693"/>
                    <a:pt x="133" y="688"/>
                    <a:pt x="132" y="688"/>
                  </a:cubicBezTo>
                  <a:close/>
                  <a:moveTo>
                    <a:pt x="120" y="717"/>
                  </a:moveTo>
                  <a:lnTo>
                    <a:pt x="120" y="724"/>
                  </a:lnTo>
                  <a:lnTo>
                    <a:pt x="120" y="724"/>
                  </a:lnTo>
                  <a:cubicBezTo>
                    <a:pt x="132" y="721"/>
                    <a:pt x="146" y="717"/>
                    <a:pt x="132" y="717"/>
                  </a:cubicBezTo>
                  <a:close/>
                  <a:moveTo>
                    <a:pt x="120" y="724"/>
                  </a:moveTo>
                  <a:cubicBezTo>
                    <a:pt x="111" y="727"/>
                    <a:pt x="103" y="729"/>
                    <a:pt x="108" y="729"/>
                  </a:cubicBezTo>
                  <a:lnTo>
                    <a:pt x="120" y="729"/>
                  </a:lnTo>
                  <a:lnTo>
                    <a:pt x="120" y="724"/>
                  </a:lnTo>
                  <a:close/>
                  <a:moveTo>
                    <a:pt x="108" y="729"/>
                  </a:moveTo>
                  <a:cubicBezTo>
                    <a:pt x="108" y="729"/>
                    <a:pt x="108" y="741"/>
                    <a:pt x="108" y="741"/>
                  </a:cubicBezTo>
                  <a:lnTo>
                    <a:pt x="120" y="741"/>
                  </a:lnTo>
                  <a:cubicBezTo>
                    <a:pt x="120" y="741"/>
                    <a:pt x="108" y="741"/>
                    <a:pt x="108" y="729"/>
                  </a:cubicBezTo>
                  <a:close/>
                  <a:moveTo>
                    <a:pt x="120" y="741"/>
                  </a:moveTo>
                  <a:cubicBezTo>
                    <a:pt x="120" y="753"/>
                    <a:pt x="96" y="753"/>
                    <a:pt x="108" y="753"/>
                  </a:cubicBezTo>
                  <a:cubicBezTo>
                    <a:pt x="116" y="753"/>
                    <a:pt x="119" y="748"/>
                    <a:pt x="120" y="748"/>
                  </a:cubicBezTo>
                  <a:cubicBezTo>
                    <a:pt x="120" y="748"/>
                    <a:pt x="120" y="749"/>
                    <a:pt x="120" y="753"/>
                  </a:cubicBezTo>
                  <a:cubicBezTo>
                    <a:pt x="120" y="753"/>
                    <a:pt x="120" y="741"/>
                    <a:pt x="120" y="741"/>
                  </a:cubicBezTo>
                  <a:close/>
                  <a:moveTo>
                    <a:pt x="120" y="753"/>
                  </a:moveTo>
                  <a:lnTo>
                    <a:pt x="120" y="765"/>
                  </a:lnTo>
                  <a:cubicBezTo>
                    <a:pt x="128" y="765"/>
                    <a:pt x="136" y="770"/>
                    <a:pt x="137" y="770"/>
                  </a:cubicBezTo>
                  <a:cubicBezTo>
                    <a:pt x="137" y="770"/>
                    <a:pt x="136" y="769"/>
                    <a:pt x="132" y="765"/>
                  </a:cubicBezTo>
                  <a:cubicBezTo>
                    <a:pt x="120" y="765"/>
                    <a:pt x="120" y="765"/>
                    <a:pt x="120" y="753"/>
                  </a:cubicBezTo>
                  <a:close/>
                  <a:moveTo>
                    <a:pt x="120" y="765"/>
                  </a:moveTo>
                  <a:lnTo>
                    <a:pt x="120" y="777"/>
                  </a:lnTo>
                  <a:lnTo>
                    <a:pt x="132" y="777"/>
                  </a:lnTo>
                  <a:cubicBezTo>
                    <a:pt x="132" y="765"/>
                    <a:pt x="120" y="765"/>
                    <a:pt x="120" y="765"/>
                  </a:cubicBezTo>
                  <a:close/>
                  <a:moveTo>
                    <a:pt x="1" y="789"/>
                  </a:moveTo>
                  <a:lnTo>
                    <a:pt x="1" y="800"/>
                  </a:lnTo>
                  <a:cubicBezTo>
                    <a:pt x="1" y="800"/>
                    <a:pt x="13" y="789"/>
                    <a:pt x="13" y="789"/>
                  </a:cubicBezTo>
                  <a:close/>
                  <a:moveTo>
                    <a:pt x="120" y="777"/>
                  </a:moveTo>
                  <a:lnTo>
                    <a:pt x="120" y="789"/>
                  </a:lnTo>
                  <a:lnTo>
                    <a:pt x="108" y="789"/>
                  </a:lnTo>
                  <a:cubicBezTo>
                    <a:pt x="108" y="800"/>
                    <a:pt x="120" y="800"/>
                    <a:pt x="120" y="800"/>
                  </a:cubicBezTo>
                  <a:lnTo>
                    <a:pt x="132" y="800"/>
                  </a:lnTo>
                  <a:cubicBezTo>
                    <a:pt x="132" y="800"/>
                    <a:pt x="132" y="812"/>
                    <a:pt x="132" y="824"/>
                  </a:cubicBezTo>
                  <a:cubicBezTo>
                    <a:pt x="144" y="824"/>
                    <a:pt x="120" y="789"/>
                    <a:pt x="144" y="789"/>
                  </a:cubicBezTo>
                  <a:cubicBezTo>
                    <a:pt x="132" y="789"/>
                    <a:pt x="120" y="789"/>
                    <a:pt x="120" y="777"/>
                  </a:cubicBezTo>
                  <a:close/>
                  <a:moveTo>
                    <a:pt x="132" y="824"/>
                  </a:moveTo>
                  <a:cubicBezTo>
                    <a:pt x="119" y="824"/>
                    <a:pt x="120" y="828"/>
                    <a:pt x="123" y="832"/>
                  </a:cubicBezTo>
                  <a:lnTo>
                    <a:pt x="123" y="832"/>
                  </a:lnTo>
                  <a:cubicBezTo>
                    <a:pt x="126" y="831"/>
                    <a:pt x="128" y="828"/>
                    <a:pt x="132" y="824"/>
                  </a:cubicBezTo>
                  <a:close/>
                  <a:moveTo>
                    <a:pt x="1025" y="836"/>
                  </a:moveTo>
                  <a:cubicBezTo>
                    <a:pt x="1025" y="836"/>
                    <a:pt x="1025" y="836"/>
                    <a:pt x="1036" y="847"/>
                  </a:cubicBezTo>
                  <a:lnTo>
                    <a:pt x="1036" y="847"/>
                  </a:lnTo>
                  <a:cubicBezTo>
                    <a:pt x="1030" y="846"/>
                    <a:pt x="1025" y="844"/>
                    <a:pt x="1025" y="836"/>
                  </a:cubicBezTo>
                  <a:close/>
                  <a:moveTo>
                    <a:pt x="1" y="836"/>
                  </a:moveTo>
                  <a:lnTo>
                    <a:pt x="1" y="848"/>
                  </a:lnTo>
                  <a:lnTo>
                    <a:pt x="13" y="836"/>
                  </a:lnTo>
                  <a:close/>
                  <a:moveTo>
                    <a:pt x="94" y="878"/>
                  </a:moveTo>
                  <a:lnTo>
                    <a:pt x="94" y="878"/>
                  </a:lnTo>
                  <a:cubicBezTo>
                    <a:pt x="91" y="878"/>
                    <a:pt x="88" y="884"/>
                    <a:pt x="96" y="884"/>
                  </a:cubicBezTo>
                  <a:cubicBezTo>
                    <a:pt x="96" y="880"/>
                    <a:pt x="95" y="878"/>
                    <a:pt x="94" y="878"/>
                  </a:cubicBezTo>
                  <a:close/>
                  <a:moveTo>
                    <a:pt x="1180" y="908"/>
                  </a:moveTo>
                  <a:cubicBezTo>
                    <a:pt x="1168" y="908"/>
                    <a:pt x="1180" y="919"/>
                    <a:pt x="1180" y="919"/>
                  </a:cubicBezTo>
                  <a:lnTo>
                    <a:pt x="1180" y="908"/>
                  </a:lnTo>
                  <a:close/>
                  <a:moveTo>
                    <a:pt x="677" y="1022"/>
                  </a:moveTo>
                  <a:lnTo>
                    <a:pt x="677" y="1022"/>
                  </a:lnTo>
                  <a:cubicBezTo>
                    <a:pt x="679" y="1022"/>
                    <a:pt x="680" y="1023"/>
                    <a:pt x="680" y="1027"/>
                  </a:cubicBezTo>
                  <a:cubicBezTo>
                    <a:pt x="680" y="1033"/>
                    <a:pt x="680" y="1036"/>
                    <a:pt x="680" y="1039"/>
                  </a:cubicBezTo>
                  <a:cubicBezTo>
                    <a:pt x="671" y="1030"/>
                    <a:pt x="675" y="1022"/>
                    <a:pt x="677" y="1022"/>
                  </a:cubicBezTo>
                  <a:close/>
                  <a:moveTo>
                    <a:pt x="787" y="1027"/>
                  </a:moveTo>
                  <a:cubicBezTo>
                    <a:pt x="787" y="1037"/>
                    <a:pt x="789" y="1040"/>
                    <a:pt x="790" y="1040"/>
                  </a:cubicBezTo>
                  <a:cubicBezTo>
                    <a:pt x="793" y="1040"/>
                    <a:pt x="794" y="1034"/>
                    <a:pt x="787" y="1027"/>
                  </a:cubicBezTo>
                  <a:close/>
                  <a:moveTo>
                    <a:pt x="1192" y="253"/>
                  </a:moveTo>
                  <a:cubicBezTo>
                    <a:pt x="1180" y="265"/>
                    <a:pt x="1180" y="277"/>
                    <a:pt x="1180" y="277"/>
                  </a:cubicBezTo>
                  <a:lnTo>
                    <a:pt x="1168" y="288"/>
                  </a:lnTo>
                  <a:cubicBezTo>
                    <a:pt x="1168" y="288"/>
                    <a:pt x="1178" y="283"/>
                    <a:pt x="1182" y="283"/>
                  </a:cubicBezTo>
                  <a:cubicBezTo>
                    <a:pt x="1184" y="283"/>
                    <a:pt x="1184" y="284"/>
                    <a:pt x="1180" y="288"/>
                  </a:cubicBezTo>
                  <a:cubicBezTo>
                    <a:pt x="1180" y="288"/>
                    <a:pt x="1203" y="312"/>
                    <a:pt x="1192" y="312"/>
                  </a:cubicBezTo>
                  <a:lnTo>
                    <a:pt x="1215" y="312"/>
                  </a:lnTo>
                  <a:cubicBezTo>
                    <a:pt x="1203" y="312"/>
                    <a:pt x="1203" y="324"/>
                    <a:pt x="1203" y="324"/>
                  </a:cubicBezTo>
                  <a:cubicBezTo>
                    <a:pt x="1203" y="324"/>
                    <a:pt x="1203" y="324"/>
                    <a:pt x="1192" y="336"/>
                  </a:cubicBezTo>
                  <a:cubicBezTo>
                    <a:pt x="1188" y="340"/>
                    <a:pt x="1189" y="341"/>
                    <a:pt x="1192" y="341"/>
                  </a:cubicBezTo>
                  <a:cubicBezTo>
                    <a:pt x="1193" y="341"/>
                    <a:pt x="1194" y="341"/>
                    <a:pt x="1194" y="341"/>
                  </a:cubicBezTo>
                  <a:lnTo>
                    <a:pt x="1194" y="341"/>
                  </a:lnTo>
                  <a:cubicBezTo>
                    <a:pt x="1195" y="341"/>
                    <a:pt x="1195" y="341"/>
                    <a:pt x="1195" y="341"/>
                  </a:cubicBezTo>
                  <a:cubicBezTo>
                    <a:pt x="1196" y="341"/>
                    <a:pt x="1196" y="341"/>
                    <a:pt x="1197" y="341"/>
                  </a:cubicBezTo>
                  <a:lnTo>
                    <a:pt x="1197" y="341"/>
                  </a:lnTo>
                  <a:cubicBezTo>
                    <a:pt x="1205" y="340"/>
                    <a:pt x="1215" y="336"/>
                    <a:pt x="1215" y="336"/>
                  </a:cubicBezTo>
                  <a:lnTo>
                    <a:pt x="1203" y="336"/>
                  </a:lnTo>
                  <a:cubicBezTo>
                    <a:pt x="1211" y="332"/>
                    <a:pt x="1215" y="331"/>
                    <a:pt x="1217" y="331"/>
                  </a:cubicBezTo>
                  <a:cubicBezTo>
                    <a:pt x="1221" y="331"/>
                    <a:pt x="1215" y="336"/>
                    <a:pt x="1215" y="336"/>
                  </a:cubicBezTo>
                  <a:lnTo>
                    <a:pt x="1227" y="336"/>
                  </a:lnTo>
                  <a:cubicBezTo>
                    <a:pt x="1227" y="336"/>
                    <a:pt x="1215" y="336"/>
                    <a:pt x="1227" y="348"/>
                  </a:cubicBezTo>
                  <a:cubicBezTo>
                    <a:pt x="1227" y="348"/>
                    <a:pt x="1227" y="352"/>
                    <a:pt x="1229" y="353"/>
                  </a:cubicBezTo>
                  <a:lnTo>
                    <a:pt x="1229" y="353"/>
                  </a:lnTo>
                  <a:cubicBezTo>
                    <a:pt x="1225" y="363"/>
                    <a:pt x="1236" y="384"/>
                    <a:pt x="1227" y="384"/>
                  </a:cubicBezTo>
                  <a:cubicBezTo>
                    <a:pt x="1223" y="388"/>
                    <a:pt x="1223" y="389"/>
                    <a:pt x="1226" y="389"/>
                  </a:cubicBezTo>
                  <a:cubicBezTo>
                    <a:pt x="1227" y="389"/>
                    <a:pt x="1230" y="388"/>
                    <a:pt x="1234" y="387"/>
                  </a:cubicBezTo>
                  <a:lnTo>
                    <a:pt x="1234" y="387"/>
                  </a:lnTo>
                  <a:cubicBezTo>
                    <a:pt x="1226" y="392"/>
                    <a:pt x="1223" y="400"/>
                    <a:pt x="1215" y="408"/>
                  </a:cubicBezTo>
                  <a:cubicBezTo>
                    <a:pt x="1215" y="419"/>
                    <a:pt x="1215" y="419"/>
                    <a:pt x="1215" y="419"/>
                  </a:cubicBezTo>
                  <a:cubicBezTo>
                    <a:pt x="1227" y="419"/>
                    <a:pt x="1227" y="431"/>
                    <a:pt x="1227" y="443"/>
                  </a:cubicBezTo>
                  <a:cubicBezTo>
                    <a:pt x="1227" y="443"/>
                    <a:pt x="1222" y="438"/>
                    <a:pt x="1218" y="438"/>
                  </a:cubicBezTo>
                  <a:cubicBezTo>
                    <a:pt x="1217" y="438"/>
                    <a:pt x="1215" y="439"/>
                    <a:pt x="1215" y="443"/>
                  </a:cubicBezTo>
                  <a:lnTo>
                    <a:pt x="1215" y="455"/>
                  </a:lnTo>
                  <a:cubicBezTo>
                    <a:pt x="1215" y="467"/>
                    <a:pt x="1215" y="467"/>
                    <a:pt x="1227" y="479"/>
                  </a:cubicBezTo>
                  <a:lnTo>
                    <a:pt x="1215" y="479"/>
                  </a:lnTo>
                  <a:lnTo>
                    <a:pt x="1215" y="491"/>
                  </a:lnTo>
                  <a:lnTo>
                    <a:pt x="1215" y="503"/>
                  </a:lnTo>
                  <a:cubicBezTo>
                    <a:pt x="1215" y="507"/>
                    <a:pt x="1214" y="508"/>
                    <a:pt x="1212" y="508"/>
                  </a:cubicBezTo>
                  <a:cubicBezTo>
                    <a:pt x="1209" y="508"/>
                    <a:pt x="1203" y="503"/>
                    <a:pt x="1203" y="503"/>
                  </a:cubicBezTo>
                  <a:lnTo>
                    <a:pt x="1203" y="515"/>
                  </a:lnTo>
                  <a:lnTo>
                    <a:pt x="1203" y="527"/>
                  </a:lnTo>
                  <a:lnTo>
                    <a:pt x="1192" y="527"/>
                  </a:lnTo>
                  <a:cubicBezTo>
                    <a:pt x="1192" y="527"/>
                    <a:pt x="1180" y="527"/>
                    <a:pt x="1180" y="538"/>
                  </a:cubicBezTo>
                  <a:cubicBezTo>
                    <a:pt x="1180" y="542"/>
                    <a:pt x="1180" y="544"/>
                    <a:pt x="1180" y="544"/>
                  </a:cubicBezTo>
                  <a:cubicBezTo>
                    <a:pt x="1181" y="544"/>
                    <a:pt x="1184" y="538"/>
                    <a:pt x="1192" y="538"/>
                  </a:cubicBezTo>
                  <a:cubicBezTo>
                    <a:pt x="1203" y="538"/>
                    <a:pt x="1192" y="538"/>
                    <a:pt x="1192" y="550"/>
                  </a:cubicBezTo>
                  <a:cubicBezTo>
                    <a:pt x="1192" y="556"/>
                    <a:pt x="1189" y="556"/>
                    <a:pt x="1187" y="556"/>
                  </a:cubicBezTo>
                  <a:cubicBezTo>
                    <a:pt x="1186" y="556"/>
                    <a:pt x="1186" y="556"/>
                    <a:pt x="1192" y="562"/>
                  </a:cubicBezTo>
                  <a:cubicBezTo>
                    <a:pt x="1180" y="562"/>
                    <a:pt x="1180" y="574"/>
                    <a:pt x="1180" y="574"/>
                  </a:cubicBezTo>
                  <a:cubicBezTo>
                    <a:pt x="1180" y="574"/>
                    <a:pt x="1180" y="586"/>
                    <a:pt x="1180" y="586"/>
                  </a:cubicBezTo>
                  <a:cubicBezTo>
                    <a:pt x="1180" y="586"/>
                    <a:pt x="1180" y="601"/>
                    <a:pt x="1174" y="601"/>
                  </a:cubicBezTo>
                  <a:cubicBezTo>
                    <a:pt x="1172" y="601"/>
                    <a:pt x="1170" y="600"/>
                    <a:pt x="1168" y="598"/>
                  </a:cubicBezTo>
                  <a:cubicBezTo>
                    <a:pt x="1156" y="598"/>
                    <a:pt x="1168" y="598"/>
                    <a:pt x="1168" y="610"/>
                  </a:cubicBezTo>
                  <a:cubicBezTo>
                    <a:pt x="1168" y="622"/>
                    <a:pt x="1180" y="622"/>
                    <a:pt x="1168" y="622"/>
                  </a:cubicBezTo>
                  <a:lnTo>
                    <a:pt x="1156" y="622"/>
                  </a:lnTo>
                  <a:lnTo>
                    <a:pt x="1156" y="634"/>
                  </a:lnTo>
                  <a:cubicBezTo>
                    <a:pt x="1156" y="634"/>
                    <a:pt x="1156" y="646"/>
                    <a:pt x="1156" y="646"/>
                  </a:cubicBezTo>
                  <a:lnTo>
                    <a:pt x="1144" y="646"/>
                  </a:lnTo>
                  <a:cubicBezTo>
                    <a:pt x="1144" y="646"/>
                    <a:pt x="1168" y="658"/>
                    <a:pt x="1156" y="669"/>
                  </a:cubicBezTo>
                  <a:cubicBezTo>
                    <a:pt x="1156" y="669"/>
                    <a:pt x="1151" y="664"/>
                    <a:pt x="1147" y="664"/>
                  </a:cubicBezTo>
                  <a:cubicBezTo>
                    <a:pt x="1145" y="664"/>
                    <a:pt x="1144" y="665"/>
                    <a:pt x="1144" y="669"/>
                  </a:cubicBezTo>
                  <a:cubicBezTo>
                    <a:pt x="1132" y="669"/>
                    <a:pt x="1144" y="681"/>
                    <a:pt x="1144" y="693"/>
                  </a:cubicBezTo>
                  <a:cubicBezTo>
                    <a:pt x="1144" y="700"/>
                    <a:pt x="1144" y="707"/>
                    <a:pt x="1142" y="707"/>
                  </a:cubicBezTo>
                  <a:cubicBezTo>
                    <a:pt x="1140" y="707"/>
                    <a:pt x="1137" y="703"/>
                    <a:pt x="1132" y="693"/>
                  </a:cubicBezTo>
                  <a:cubicBezTo>
                    <a:pt x="1120" y="681"/>
                    <a:pt x="1132" y="681"/>
                    <a:pt x="1120" y="681"/>
                  </a:cubicBezTo>
                  <a:lnTo>
                    <a:pt x="1120" y="693"/>
                  </a:lnTo>
                  <a:lnTo>
                    <a:pt x="1108" y="693"/>
                  </a:lnTo>
                  <a:lnTo>
                    <a:pt x="1120" y="705"/>
                  </a:lnTo>
                  <a:cubicBezTo>
                    <a:pt x="1120" y="717"/>
                    <a:pt x="1120" y="717"/>
                    <a:pt x="1120" y="717"/>
                  </a:cubicBezTo>
                  <a:cubicBezTo>
                    <a:pt x="1112" y="717"/>
                    <a:pt x="1110" y="712"/>
                    <a:pt x="1109" y="712"/>
                  </a:cubicBezTo>
                  <a:cubicBezTo>
                    <a:pt x="1108" y="712"/>
                    <a:pt x="1108" y="713"/>
                    <a:pt x="1108" y="717"/>
                  </a:cubicBezTo>
                  <a:cubicBezTo>
                    <a:pt x="1096" y="729"/>
                    <a:pt x="1108" y="741"/>
                    <a:pt x="1108" y="741"/>
                  </a:cubicBezTo>
                  <a:lnTo>
                    <a:pt x="1096" y="729"/>
                  </a:lnTo>
                  <a:lnTo>
                    <a:pt x="1084" y="729"/>
                  </a:lnTo>
                  <a:cubicBezTo>
                    <a:pt x="1084" y="737"/>
                    <a:pt x="1090" y="746"/>
                    <a:pt x="1090" y="746"/>
                  </a:cubicBezTo>
                  <a:cubicBezTo>
                    <a:pt x="1089" y="746"/>
                    <a:pt x="1088" y="744"/>
                    <a:pt x="1084" y="741"/>
                  </a:cubicBezTo>
                  <a:cubicBezTo>
                    <a:pt x="1081" y="737"/>
                    <a:pt x="1079" y="736"/>
                    <a:pt x="1079" y="736"/>
                  </a:cubicBezTo>
                  <a:lnTo>
                    <a:pt x="1079" y="736"/>
                  </a:lnTo>
                  <a:cubicBezTo>
                    <a:pt x="1078" y="736"/>
                    <a:pt x="1084" y="744"/>
                    <a:pt x="1084" y="753"/>
                  </a:cubicBezTo>
                  <a:cubicBezTo>
                    <a:pt x="1084" y="757"/>
                    <a:pt x="1083" y="758"/>
                    <a:pt x="1081" y="758"/>
                  </a:cubicBezTo>
                  <a:cubicBezTo>
                    <a:pt x="1078" y="758"/>
                    <a:pt x="1073" y="753"/>
                    <a:pt x="1073" y="753"/>
                  </a:cubicBezTo>
                  <a:lnTo>
                    <a:pt x="1073" y="765"/>
                  </a:lnTo>
                  <a:lnTo>
                    <a:pt x="1061" y="765"/>
                  </a:lnTo>
                  <a:cubicBezTo>
                    <a:pt x="1049" y="765"/>
                    <a:pt x="1049" y="765"/>
                    <a:pt x="1061" y="777"/>
                  </a:cubicBezTo>
                  <a:cubicBezTo>
                    <a:pt x="1061" y="777"/>
                    <a:pt x="1061" y="777"/>
                    <a:pt x="1061" y="789"/>
                  </a:cubicBezTo>
                  <a:lnTo>
                    <a:pt x="1061" y="800"/>
                  </a:lnTo>
                  <a:lnTo>
                    <a:pt x="1049" y="789"/>
                  </a:lnTo>
                  <a:lnTo>
                    <a:pt x="1049" y="800"/>
                  </a:lnTo>
                  <a:lnTo>
                    <a:pt x="1049" y="812"/>
                  </a:lnTo>
                  <a:lnTo>
                    <a:pt x="1037" y="789"/>
                  </a:lnTo>
                  <a:lnTo>
                    <a:pt x="1037" y="812"/>
                  </a:lnTo>
                  <a:lnTo>
                    <a:pt x="1025" y="812"/>
                  </a:lnTo>
                  <a:cubicBezTo>
                    <a:pt x="1013" y="812"/>
                    <a:pt x="989" y="824"/>
                    <a:pt x="977" y="836"/>
                  </a:cubicBezTo>
                  <a:lnTo>
                    <a:pt x="965" y="848"/>
                  </a:lnTo>
                  <a:cubicBezTo>
                    <a:pt x="953" y="860"/>
                    <a:pt x="953" y="872"/>
                    <a:pt x="942" y="884"/>
                  </a:cubicBezTo>
                  <a:cubicBezTo>
                    <a:pt x="942" y="884"/>
                    <a:pt x="942" y="896"/>
                    <a:pt x="942" y="896"/>
                  </a:cubicBezTo>
                  <a:cubicBezTo>
                    <a:pt x="942" y="896"/>
                    <a:pt x="930" y="896"/>
                    <a:pt x="930" y="908"/>
                  </a:cubicBezTo>
                  <a:lnTo>
                    <a:pt x="918" y="908"/>
                  </a:lnTo>
                  <a:cubicBezTo>
                    <a:pt x="930" y="919"/>
                    <a:pt x="930" y="931"/>
                    <a:pt x="930" y="931"/>
                  </a:cubicBezTo>
                  <a:cubicBezTo>
                    <a:pt x="930" y="931"/>
                    <a:pt x="918" y="931"/>
                    <a:pt x="918" y="919"/>
                  </a:cubicBezTo>
                  <a:cubicBezTo>
                    <a:pt x="918" y="916"/>
                    <a:pt x="916" y="914"/>
                    <a:pt x="915" y="914"/>
                  </a:cubicBezTo>
                  <a:cubicBezTo>
                    <a:pt x="911" y="914"/>
                    <a:pt x="906" y="919"/>
                    <a:pt x="906" y="919"/>
                  </a:cubicBezTo>
                  <a:cubicBezTo>
                    <a:pt x="906" y="919"/>
                    <a:pt x="894" y="931"/>
                    <a:pt x="882" y="931"/>
                  </a:cubicBezTo>
                  <a:lnTo>
                    <a:pt x="882" y="943"/>
                  </a:lnTo>
                  <a:lnTo>
                    <a:pt x="870" y="943"/>
                  </a:lnTo>
                  <a:cubicBezTo>
                    <a:pt x="858" y="943"/>
                    <a:pt x="870" y="943"/>
                    <a:pt x="870" y="955"/>
                  </a:cubicBezTo>
                  <a:cubicBezTo>
                    <a:pt x="870" y="959"/>
                    <a:pt x="869" y="960"/>
                    <a:pt x="867" y="960"/>
                  </a:cubicBezTo>
                  <a:cubicBezTo>
                    <a:pt x="863" y="960"/>
                    <a:pt x="858" y="955"/>
                    <a:pt x="858" y="955"/>
                  </a:cubicBezTo>
                  <a:cubicBezTo>
                    <a:pt x="858" y="960"/>
                    <a:pt x="858" y="967"/>
                    <a:pt x="858" y="967"/>
                  </a:cubicBezTo>
                  <a:lnTo>
                    <a:pt x="822" y="967"/>
                  </a:lnTo>
                  <a:cubicBezTo>
                    <a:pt x="822" y="967"/>
                    <a:pt x="817" y="972"/>
                    <a:pt x="814" y="972"/>
                  </a:cubicBezTo>
                  <a:cubicBezTo>
                    <a:pt x="812" y="972"/>
                    <a:pt x="811" y="971"/>
                    <a:pt x="811" y="967"/>
                  </a:cubicBezTo>
                  <a:cubicBezTo>
                    <a:pt x="807" y="959"/>
                    <a:pt x="805" y="957"/>
                    <a:pt x="805" y="957"/>
                  </a:cubicBezTo>
                  <a:lnTo>
                    <a:pt x="805" y="957"/>
                  </a:lnTo>
                  <a:cubicBezTo>
                    <a:pt x="804" y="957"/>
                    <a:pt x="807" y="967"/>
                    <a:pt x="799" y="967"/>
                  </a:cubicBezTo>
                  <a:cubicBezTo>
                    <a:pt x="787" y="967"/>
                    <a:pt x="775" y="979"/>
                    <a:pt x="763" y="991"/>
                  </a:cubicBezTo>
                  <a:cubicBezTo>
                    <a:pt x="763" y="991"/>
                    <a:pt x="763" y="1003"/>
                    <a:pt x="763" y="1003"/>
                  </a:cubicBezTo>
                  <a:cubicBezTo>
                    <a:pt x="763" y="1003"/>
                    <a:pt x="763" y="991"/>
                    <a:pt x="751" y="991"/>
                  </a:cubicBezTo>
                  <a:lnTo>
                    <a:pt x="739" y="991"/>
                  </a:lnTo>
                  <a:lnTo>
                    <a:pt x="715" y="1003"/>
                  </a:lnTo>
                  <a:cubicBezTo>
                    <a:pt x="715" y="1003"/>
                    <a:pt x="727" y="1027"/>
                    <a:pt x="727" y="1039"/>
                  </a:cubicBezTo>
                  <a:cubicBezTo>
                    <a:pt x="727" y="1042"/>
                    <a:pt x="726" y="1043"/>
                    <a:pt x="725" y="1043"/>
                  </a:cubicBezTo>
                  <a:cubicBezTo>
                    <a:pt x="725" y="1043"/>
                    <a:pt x="724" y="1043"/>
                    <a:pt x="723" y="1042"/>
                  </a:cubicBezTo>
                  <a:lnTo>
                    <a:pt x="723" y="1042"/>
                  </a:lnTo>
                  <a:lnTo>
                    <a:pt x="727" y="1050"/>
                  </a:lnTo>
                  <a:cubicBezTo>
                    <a:pt x="727" y="1039"/>
                    <a:pt x="727" y="1027"/>
                    <a:pt x="739" y="1027"/>
                  </a:cubicBezTo>
                  <a:lnTo>
                    <a:pt x="787" y="1027"/>
                  </a:lnTo>
                  <a:cubicBezTo>
                    <a:pt x="775" y="1027"/>
                    <a:pt x="787" y="1015"/>
                    <a:pt x="787" y="1015"/>
                  </a:cubicBezTo>
                  <a:cubicBezTo>
                    <a:pt x="787" y="1021"/>
                    <a:pt x="790" y="1024"/>
                    <a:pt x="793" y="1024"/>
                  </a:cubicBezTo>
                  <a:cubicBezTo>
                    <a:pt x="796" y="1024"/>
                    <a:pt x="799" y="1021"/>
                    <a:pt x="799" y="1015"/>
                  </a:cubicBezTo>
                  <a:cubicBezTo>
                    <a:pt x="799" y="1003"/>
                    <a:pt x="799" y="1003"/>
                    <a:pt x="799" y="1003"/>
                  </a:cubicBezTo>
                  <a:lnTo>
                    <a:pt x="822" y="1003"/>
                  </a:lnTo>
                  <a:cubicBezTo>
                    <a:pt x="834" y="1003"/>
                    <a:pt x="834" y="1003"/>
                    <a:pt x="834" y="991"/>
                  </a:cubicBezTo>
                  <a:lnTo>
                    <a:pt x="858" y="991"/>
                  </a:lnTo>
                  <a:cubicBezTo>
                    <a:pt x="858" y="991"/>
                    <a:pt x="858" y="979"/>
                    <a:pt x="858" y="979"/>
                  </a:cubicBezTo>
                  <a:cubicBezTo>
                    <a:pt x="858" y="975"/>
                    <a:pt x="860" y="974"/>
                    <a:pt x="861" y="974"/>
                  </a:cubicBezTo>
                  <a:cubicBezTo>
                    <a:pt x="865" y="974"/>
                    <a:pt x="870" y="979"/>
                    <a:pt x="870" y="979"/>
                  </a:cubicBezTo>
                  <a:cubicBezTo>
                    <a:pt x="870" y="979"/>
                    <a:pt x="870" y="974"/>
                    <a:pt x="874" y="974"/>
                  </a:cubicBezTo>
                  <a:cubicBezTo>
                    <a:pt x="875" y="974"/>
                    <a:pt x="878" y="975"/>
                    <a:pt x="882" y="979"/>
                  </a:cubicBezTo>
                  <a:lnTo>
                    <a:pt x="894" y="979"/>
                  </a:lnTo>
                  <a:cubicBezTo>
                    <a:pt x="894" y="973"/>
                    <a:pt x="897" y="973"/>
                    <a:pt x="900" y="973"/>
                  </a:cubicBezTo>
                  <a:cubicBezTo>
                    <a:pt x="903" y="973"/>
                    <a:pt x="906" y="973"/>
                    <a:pt x="906" y="967"/>
                  </a:cubicBezTo>
                  <a:cubicBezTo>
                    <a:pt x="906" y="955"/>
                    <a:pt x="906" y="952"/>
                    <a:pt x="907" y="952"/>
                  </a:cubicBezTo>
                  <a:cubicBezTo>
                    <a:pt x="909" y="952"/>
                    <a:pt x="912" y="955"/>
                    <a:pt x="918" y="955"/>
                  </a:cubicBezTo>
                  <a:cubicBezTo>
                    <a:pt x="924" y="949"/>
                    <a:pt x="930" y="949"/>
                    <a:pt x="934" y="949"/>
                  </a:cubicBezTo>
                  <a:cubicBezTo>
                    <a:pt x="939" y="949"/>
                    <a:pt x="942" y="949"/>
                    <a:pt x="942" y="943"/>
                  </a:cubicBezTo>
                  <a:cubicBezTo>
                    <a:pt x="953" y="943"/>
                    <a:pt x="942" y="943"/>
                    <a:pt x="942" y="931"/>
                  </a:cubicBezTo>
                  <a:cubicBezTo>
                    <a:pt x="953" y="931"/>
                    <a:pt x="953" y="931"/>
                    <a:pt x="953" y="919"/>
                  </a:cubicBezTo>
                  <a:cubicBezTo>
                    <a:pt x="953" y="919"/>
                    <a:pt x="977" y="919"/>
                    <a:pt x="965" y="908"/>
                  </a:cubicBezTo>
                  <a:lnTo>
                    <a:pt x="965" y="908"/>
                  </a:lnTo>
                  <a:cubicBezTo>
                    <a:pt x="969" y="911"/>
                    <a:pt x="973" y="912"/>
                    <a:pt x="977" y="912"/>
                  </a:cubicBezTo>
                  <a:cubicBezTo>
                    <a:pt x="988" y="912"/>
                    <a:pt x="1001" y="901"/>
                    <a:pt x="1001" y="884"/>
                  </a:cubicBezTo>
                  <a:cubicBezTo>
                    <a:pt x="1001" y="881"/>
                    <a:pt x="1002" y="880"/>
                    <a:pt x="1004" y="880"/>
                  </a:cubicBezTo>
                  <a:cubicBezTo>
                    <a:pt x="1008" y="880"/>
                    <a:pt x="1016" y="887"/>
                    <a:pt x="1016" y="887"/>
                  </a:cubicBezTo>
                  <a:cubicBezTo>
                    <a:pt x="1016" y="887"/>
                    <a:pt x="1015" y="886"/>
                    <a:pt x="1013" y="884"/>
                  </a:cubicBezTo>
                  <a:cubicBezTo>
                    <a:pt x="1013" y="872"/>
                    <a:pt x="1013" y="872"/>
                    <a:pt x="1013" y="872"/>
                  </a:cubicBezTo>
                  <a:lnTo>
                    <a:pt x="1025" y="860"/>
                  </a:lnTo>
                  <a:cubicBezTo>
                    <a:pt x="1025" y="860"/>
                    <a:pt x="1037" y="860"/>
                    <a:pt x="1049" y="848"/>
                  </a:cubicBezTo>
                  <a:lnTo>
                    <a:pt x="1061" y="848"/>
                  </a:lnTo>
                  <a:lnTo>
                    <a:pt x="1061" y="836"/>
                  </a:lnTo>
                  <a:lnTo>
                    <a:pt x="1073" y="836"/>
                  </a:lnTo>
                  <a:cubicBezTo>
                    <a:pt x="1084" y="836"/>
                    <a:pt x="1084" y="812"/>
                    <a:pt x="1084" y="812"/>
                  </a:cubicBezTo>
                  <a:cubicBezTo>
                    <a:pt x="1096" y="812"/>
                    <a:pt x="1084" y="812"/>
                    <a:pt x="1073" y="800"/>
                  </a:cubicBezTo>
                  <a:cubicBezTo>
                    <a:pt x="1073" y="796"/>
                    <a:pt x="1075" y="795"/>
                    <a:pt x="1079" y="795"/>
                  </a:cubicBezTo>
                  <a:cubicBezTo>
                    <a:pt x="1086" y="795"/>
                    <a:pt x="1096" y="800"/>
                    <a:pt x="1096" y="800"/>
                  </a:cubicBezTo>
                  <a:cubicBezTo>
                    <a:pt x="1096" y="800"/>
                    <a:pt x="1096" y="789"/>
                    <a:pt x="1096" y="789"/>
                  </a:cubicBezTo>
                  <a:lnTo>
                    <a:pt x="1108" y="789"/>
                  </a:lnTo>
                  <a:cubicBezTo>
                    <a:pt x="1108" y="789"/>
                    <a:pt x="1096" y="777"/>
                    <a:pt x="1108" y="777"/>
                  </a:cubicBezTo>
                  <a:cubicBezTo>
                    <a:pt x="1112" y="773"/>
                    <a:pt x="1115" y="771"/>
                    <a:pt x="1117" y="771"/>
                  </a:cubicBezTo>
                  <a:cubicBezTo>
                    <a:pt x="1120" y="771"/>
                    <a:pt x="1120" y="777"/>
                    <a:pt x="1120" y="777"/>
                  </a:cubicBezTo>
                  <a:lnTo>
                    <a:pt x="1108" y="777"/>
                  </a:lnTo>
                  <a:cubicBezTo>
                    <a:pt x="1108" y="777"/>
                    <a:pt x="1114" y="782"/>
                    <a:pt x="1121" y="782"/>
                  </a:cubicBezTo>
                  <a:cubicBezTo>
                    <a:pt x="1124" y="782"/>
                    <a:pt x="1128" y="781"/>
                    <a:pt x="1132" y="777"/>
                  </a:cubicBezTo>
                  <a:cubicBezTo>
                    <a:pt x="1132" y="765"/>
                    <a:pt x="1132" y="765"/>
                    <a:pt x="1132" y="753"/>
                  </a:cubicBezTo>
                  <a:lnTo>
                    <a:pt x="1156" y="753"/>
                  </a:lnTo>
                  <a:cubicBezTo>
                    <a:pt x="1156" y="753"/>
                    <a:pt x="1156" y="753"/>
                    <a:pt x="1156" y="741"/>
                  </a:cubicBezTo>
                  <a:lnTo>
                    <a:pt x="1156" y="729"/>
                  </a:lnTo>
                  <a:lnTo>
                    <a:pt x="1156" y="717"/>
                  </a:lnTo>
                  <a:cubicBezTo>
                    <a:pt x="1156" y="717"/>
                    <a:pt x="1168" y="705"/>
                    <a:pt x="1168" y="705"/>
                  </a:cubicBezTo>
                  <a:cubicBezTo>
                    <a:pt x="1180" y="705"/>
                    <a:pt x="1168" y="693"/>
                    <a:pt x="1168" y="693"/>
                  </a:cubicBezTo>
                  <a:lnTo>
                    <a:pt x="1180" y="693"/>
                  </a:lnTo>
                  <a:cubicBezTo>
                    <a:pt x="1180" y="693"/>
                    <a:pt x="1168" y="681"/>
                    <a:pt x="1180" y="681"/>
                  </a:cubicBezTo>
                  <a:lnTo>
                    <a:pt x="1203" y="681"/>
                  </a:lnTo>
                  <a:cubicBezTo>
                    <a:pt x="1203" y="681"/>
                    <a:pt x="1215" y="669"/>
                    <a:pt x="1203" y="669"/>
                  </a:cubicBezTo>
                  <a:cubicBezTo>
                    <a:pt x="1198" y="663"/>
                    <a:pt x="1192" y="663"/>
                    <a:pt x="1189" y="663"/>
                  </a:cubicBezTo>
                  <a:cubicBezTo>
                    <a:pt x="1186" y="663"/>
                    <a:pt x="1186" y="663"/>
                    <a:pt x="1192" y="658"/>
                  </a:cubicBezTo>
                  <a:cubicBezTo>
                    <a:pt x="1192" y="654"/>
                    <a:pt x="1192" y="652"/>
                    <a:pt x="1192" y="652"/>
                  </a:cubicBezTo>
                  <a:cubicBezTo>
                    <a:pt x="1193" y="652"/>
                    <a:pt x="1196" y="658"/>
                    <a:pt x="1203" y="658"/>
                  </a:cubicBezTo>
                  <a:lnTo>
                    <a:pt x="1192" y="646"/>
                  </a:lnTo>
                  <a:cubicBezTo>
                    <a:pt x="1192" y="646"/>
                    <a:pt x="1215" y="634"/>
                    <a:pt x="1203" y="634"/>
                  </a:cubicBezTo>
                  <a:cubicBezTo>
                    <a:pt x="1203" y="622"/>
                    <a:pt x="1192" y="622"/>
                    <a:pt x="1192" y="622"/>
                  </a:cubicBezTo>
                  <a:lnTo>
                    <a:pt x="1203" y="622"/>
                  </a:lnTo>
                  <a:cubicBezTo>
                    <a:pt x="1203" y="622"/>
                    <a:pt x="1227" y="610"/>
                    <a:pt x="1227" y="610"/>
                  </a:cubicBezTo>
                  <a:cubicBezTo>
                    <a:pt x="1227" y="598"/>
                    <a:pt x="1215" y="598"/>
                    <a:pt x="1227" y="598"/>
                  </a:cubicBezTo>
                  <a:lnTo>
                    <a:pt x="1239" y="598"/>
                  </a:lnTo>
                  <a:cubicBezTo>
                    <a:pt x="1239" y="598"/>
                    <a:pt x="1215" y="586"/>
                    <a:pt x="1227" y="574"/>
                  </a:cubicBezTo>
                  <a:cubicBezTo>
                    <a:pt x="1227" y="568"/>
                    <a:pt x="1230" y="568"/>
                    <a:pt x="1235" y="568"/>
                  </a:cubicBezTo>
                  <a:cubicBezTo>
                    <a:pt x="1239" y="568"/>
                    <a:pt x="1245" y="568"/>
                    <a:pt x="1251" y="562"/>
                  </a:cubicBezTo>
                  <a:lnTo>
                    <a:pt x="1251" y="550"/>
                  </a:lnTo>
                  <a:cubicBezTo>
                    <a:pt x="1251" y="538"/>
                    <a:pt x="1251" y="538"/>
                    <a:pt x="1251" y="527"/>
                  </a:cubicBezTo>
                  <a:cubicBezTo>
                    <a:pt x="1251" y="527"/>
                    <a:pt x="1239" y="515"/>
                    <a:pt x="1251" y="515"/>
                  </a:cubicBezTo>
                  <a:lnTo>
                    <a:pt x="1263" y="515"/>
                  </a:lnTo>
                  <a:cubicBezTo>
                    <a:pt x="1251" y="515"/>
                    <a:pt x="1239" y="503"/>
                    <a:pt x="1251" y="503"/>
                  </a:cubicBezTo>
                  <a:cubicBezTo>
                    <a:pt x="1257" y="497"/>
                    <a:pt x="1260" y="497"/>
                    <a:pt x="1262" y="497"/>
                  </a:cubicBezTo>
                  <a:cubicBezTo>
                    <a:pt x="1263" y="497"/>
                    <a:pt x="1263" y="497"/>
                    <a:pt x="1263" y="491"/>
                  </a:cubicBezTo>
                  <a:cubicBezTo>
                    <a:pt x="1269" y="485"/>
                    <a:pt x="1269" y="485"/>
                    <a:pt x="1267" y="485"/>
                  </a:cubicBezTo>
                  <a:cubicBezTo>
                    <a:pt x="1266" y="485"/>
                    <a:pt x="1263" y="485"/>
                    <a:pt x="1263" y="479"/>
                  </a:cubicBezTo>
                  <a:cubicBezTo>
                    <a:pt x="1263" y="473"/>
                    <a:pt x="1266" y="473"/>
                    <a:pt x="1269" y="473"/>
                  </a:cubicBezTo>
                  <a:cubicBezTo>
                    <a:pt x="1272" y="473"/>
                    <a:pt x="1275" y="473"/>
                    <a:pt x="1275" y="467"/>
                  </a:cubicBezTo>
                  <a:cubicBezTo>
                    <a:pt x="1275" y="467"/>
                    <a:pt x="1287" y="455"/>
                    <a:pt x="1287" y="455"/>
                  </a:cubicBezTo>
                  <a:lnTo>
                    <a:pt x="1275" y="455"/>
                  </a:lnTo>
                  <a:cubicBezTo>
                    <a:pt x="1287" y="455"/>
                    <a:pt x="1275" y="455"/>
                    <a:pt x="1275" y="443"/>
                  </a:cubicBezTo>
                  <a:cubicBezTo>
                    <a:pt x="1275" y="441"/>
                    <a:pt x="1275" y="440"/>
                    <a:pt x="1275" y="439"/>
                  </a:cubicBezTo>
                  <a:lnTo>
                    <a:pt x="1275" y="439"/>
                  </a:lnTo>
                  <a:cubicBezTo>
                    <a:pt x="1275" y="441"/>
                    <a:pt x="1277" y="443"/>
                    <a:pt x="1287" y="443"/>
                  </a:cubicBezTo>
                  <a:cubicBezTo>
                    <a:pt x="1279" y="443"/>
                    <a:pt x="1276" y="438"/>
                    <a:pt x="1275" y="438"/>
                  </a:cubicBezTo>
                  <a:cubicBezTo>
                    <a:pt x="1275" y="438"/>
                    <a:pt x="1275" y="438"/>
                    <a:pt x="1275" y="439"/>
                  </a:cubicBezTo>
                  <a:lnTo>
                    <a:pt x="1275" y="439"/>
                  </a:lnTo>
                  <a:cubicBezTo>
                    <a:pt x="1275" y="435"/>
                    <a:pt x="1277" y="431"/>
                    <a:pt x="1263" y="431"/>
                  </a:cubicBezTo>
                  <a:cubicBezTo>
                    <a:pt x="1275" y="431"/>
                    <a:pt x="1275" y="419"/>
                    <a:pt x="1263" y="408"/>
                  </a:cubicBezTo>
                  <a:cubicBezTo>
                    <a:pt x="1263" y="408"/>
                    <a:pt x="1263" y="408"/>
                    <a:pt x="1263" y="396"/>
                  </a:cubicBezTo>
                  <a:cubicBezTo>
                    <a:pt x="1263" y="396"/>
                    <a:pt x="1263" y="396"/>
                    <a:pt x="1263" y="384"/>
                  </a:cubicBezTo>
                  <a:cubicBezTo>
                    <a:pt x="1263" y="380"/>
                    <a:pt x="1262" y="378"/>
                    <a:pt x="1260" y="378"/>
                  </a:cubicBezTo>
                  <a:cubicBezTo>
                    <a:pt x="1256" y="378"/>
                    <a:pt x="1251" y="384"/>
                    <a:pt x="1251" y="384"/>
                  </a:cubicBezTo>
                  <a:cubicBezTo>
                    <a:pt x="1251" y="384"/>
                    <a:pt x="1251" y="372"/>
                    <a:pt x="1239" y="372"/>
                  </a:cubicBezTo>
                  <a:cubicBezTo>
                    <a:pt x="1239" y="372"/>
                    <a:pt x="1239" y="360"/>
                    <a:pt x="1239" y="360"/>
                  </a:cubicBezTo>
                  <a:cubicBezTo>
                    <a:pt x="1239" y="360"/>
                    <a:pt x="1251" y="360"/>
                    <a:pt x="1251" y="348"/>
                  </a:cubicBezTo>
                  <a:cubicBezTo>
                    <a:pt x="1251" y="348"/>
                    <a:pt x="1251" y="324"/>
                    <a:pt x="1239" y="324"/>
                  </a:cubicBezTo>
                  <a:cubicBezTo>
                    <a:pt x="1231" y="324"/>
                    <a:pt x="1229" y="329"/>
                    <a:pt x="1228" y="329"/>
                  </a:cubicBezTo>
                  <a:cubicBezTo>
                    <a:pt x="1227" y="329"/>
                    <a:pt x="1227" y="328"/>
                    <a:pt x="1227" y="324"/>
                  </a:cubicBezTo>
                  <a:lnTo>
                    <a:pt x="1227" y="312"/>
                  </a:lnTo>
                  <a:cubicBezTo>
                    <a:pt x="1227" y="300"/>
                    <a:pt x="1227" y="300"/>
                    <a:pt x="1227" y="288"/>
                  </a:cubicBezTo>
                  <a:cubicBezTo>
                    <a:pt x="1227" y="288"/>
                    <a:pt x="1215" y="288"/>
                    <a:pt x="1215" y="277"/>
                  </a:cubicBezTo>
                  <a:cubicBezTo>
                    <a:pt x="1215" y="273"/>
                    <a:pt x="1214" y="271"/>
                    <a:pt x="1212" y="271"/>
                  </a:cubicBezTo>
                  <a:cubicBezTo>
                    <a:pt x="1207" y="271"/>
                    <a:pt x="1200" y="277"/>
                    <a:pt x="1192" y="277"/>
                  </a:cubicBezTo>
                  <a:cubicBezTo>
                    <a:pt x="1192" y="277"/>
                    <a:pt x="1215" y="253"/>
                    <a:pt x="1192" y="253"/>
                  </a:cubicBezTo>
                  <a:close/>
                  <a:moveTo>
                    <a:pt x="679" y="986"/>
                  </a:moveTo>
                  <a:cubicBezTo>
                    <a:pt x="679" y="986"/>
                    <a:pt x="676" y="994"/>
                    <a:pt x="668" y="1003"/>
                  </a:cubicBezTo>
                  <a:lnTo>
                    <a:pt x="632" y="1003"/>
                  </a:lnTo>
                  <a:lnTo>
                    <a:pt x="632" y="1015"/>
                  </a:lnTo>
                  <a:lnTo>
                    <a:pt x="572" y="1015"/>
                  </a:lnTo>
                  <a:cubicBezTo>
                    <a:pt x="580" y="1015"/>
                    <a:pt x="578" y="1020"/>
                    <a:pt x="575" y="1020"/>
                  </a:cubicBezTo>
                  <a:cubicBezTo>
                    <a:pt x="574" y="1020"/>
                    <a:pt x="572" y="1019"/>
                    <a:pt x="572" y="1015"/>
                  </a:cubicBezTo>
                  <a:lnTo>
                    <a:pt x="513" y="1015"/>
                  </a:lnTo>
                  <a:lnTo>
                    <a:pt x="513" y="1027"/>
                  </a:lnTo>
                  <a:cubicBezTo>
                    <a:pt x="513" y="1034"/>
                    <a:pt x="522" y="1046"/>
                    <a:pt x="526" y="1046"/>
                  </a:cubicBezTo>
                  <a:cubicBezTo>
                    <a:pt x="528" y="1046"/>
                    <a:pt x="529" y="1041"/>
                    <a:pt x="526" y="1030"/>
                  </a:cubicBezTo>
                  <a:lnTo>
                    <a:pt x="526" y="1030"/>
                  </a:lnTo>
                  <a:cubicBezTo>
                    <a:pt x="528" y="1033"/>
                    <a:pt x="532" y="1033"/>
                    <a:pt x="537" y="1033"/>
                  </a:cubicBezTo>
                  <a:cubicBezTo>
                    <a:pt x="543" y="1033"/>
                    <a:pt x="549" y="1033"/>
                    <a:pt x="549" y="1039"/>
                  </a:cubicBezTo>
                  <a:lnTo>
                    <a:pt x="608" y="1039"/>
                  </a:lnTo>
                  <a:cubicBezTo>
                    <a:pt x="614" y="1039"/>
                    <a:pt x="623" y="1042"/>
                    <a:pt x="630" y="1042"/>
                  </a:cubicBezTo>
                  <a:cubicBezTo>
                    <a:pt x="638" y="1042"/>
                    <a:pt x="644" y="1039"/>
                    <a:pt x="644" y="1027"/>
                  </a:cubicBezTo>
                  <a:lnTo>
                    <a:pt x="656" y="1062"/>
                  </a:lnTo>
                  <a:lnTo>
                    <a:pt x="680" y="1062"/>
                  </a:lnTo>
                  <a:cubicBezTo>
                    <a:pt x="680" y="1053"/>
                    <a:pt x="680" y="1058"/>
                    <a:pt x="680" y="1050"/>
                  </a:cubicBezTo>
                  <a:cubicBezTo>
                    <a:pt x="680" y="1050"/>
                    <a:pt x="685" y="1045"/>
                    <a:pt x="692" y="1045"/>
                  </a:cubicBezTo>
                  <a:cubicBezTo>
                    <a:pt x="695" y="1045"/>
                    <a:pt x="699" y="1046"/>
                    <a:pt x="703" y="1050"/>
                  </a:cubicBezTo>
                  <a:cubicBezTo>
                    <a:pt x="705" y="1052"/>
                    <a:pt x="706" y="1053"/>
                    <a:pt x="707" y="1053"/>
                  </a:cubicBezTo>
                  <a:cubicBezTo>
                    <a:pt x="712" y="1053"/>
                    <a:pt x="705" y="1027"/>
                    <a:pt x="715" y="1027"/>
                  </a:cubicBezTo>
                  <a:cubicBezTo>
                    <a:pt x="715" y="1039"/>
                    <a:pt x="715" y="1039"/>
                    <a:pt x="715" y="1039"/>
                  </a:cubicBezTo>
                  <a:cubicBezTo>
                    <a:pt x="718" y="1039"/>
                    <a:pt x="719" y="1038"/>
                    <a:pt x="720" y="1037"/>
                  </a:cubicBezTo>
                  <a:lnTo>
                    <a:pt x="720" y="1037"/>
                  </a:lnTo>
                  <a:cubicBezTo>
                    <a:pt x="721" y="1040"/>
                    <a:pt x="722" y="1041"/>
                    <a:pt x="723" y="1042"/>
                  </a:cubicBezTo>
                  <a:lnTo>
                    <a:pt x="723" y="1042"/>
                  </a:lnTo>
                  <a:lnTo>
                    <a:pt x="720" y="1037"/>
                  </a:lnTo>
                  <a:lnTo>
                    <a:pt x="720" y="1037"/>
                  </a:lnTo>
                  <a:cubicBezTo>
                    <a:pt x="720" y="1037"/>
                    <a:pt x="720" y="1037"/>
                    <a:pt x="720" y="1037"/>
                  </a:cubicBezTo>
                  <a:lnTo>
                    <a:pt x="720" y="1037"/>
                  </a:lnTo>
                  <a:cubicBezTo>
                    <a:pt x="719" y="1036"/>
                    <a:pt x="718" y="1033"/>
                    <a:pt x="717" y="1031"/>
                  </a:cubicBezTo>
                  <a:lnTo>
                    <a:pt x="717" y="1031"/>
                  </a:lnTo>
                  <a:lnTo>
                    <a:pt x="720" y="1037"/>
                  </a:lnTo>
                  <a:cubicBezTo>
                    <a:pt x="722" y="1034"/>
                    <a:pt x="719" y="1030"/>
                    <a:pt x="717" y="1028"/>
                  </a:cubicBezTo>
                  <a:lnTo>
                    <a:pt x="717" y="1028"/>
                  </a:lnTo>
                  <a:cubicBezTo>
                    <a:pt x="716" y="1024"/>
                    <a:pt x="715" y="1020"/>
                    <a:pt x="715" y="1015"/>
                  </a:cubicBezTo>
                  <a:cubicBezTo>
                    <a:pt x="715" y="1003"/>
                    <a:pt x="715" y="1003"/>
                    <a:pt x="703" y="1003"/>
                  </a:cubicBezTo>
                  <a:cubicBezTo>
                    <a:pt x="703" y="1003"/>
                    <a:pt x="680" y="991"/>
                    <a:pt x="680" y="991"/>
                  </a:cubicBezTo>
                  <a:cubicBezTo>
                    <a:pt x="680" y="987"/>
                    <a:pt x="680" y="986"/>
                    <a:pt x="679" y="986"/>
                  </a:cubicBezTo>
                  <a:close/>
                  <a:moveTo>
                    <a:pt x="123" y="832"/>
                  </a:moveTo>
                  <a:cubicBezTo>
                    <a:pt x="119" y="836"/>
                    <a:pt x="116" y="836"/>
                    <a:pt x="108" y="836"/>
                  </a:cubicBezTo>
                  <a:lnTo>
                    <a:pt x="108" y="860"/>
                  </a:lnTo>
                  <a:cubicBezTo>
                    <a:pt x="108" y="860"/>
                    <a:pt x="108" y="872"/>
                    <a:pt x="108" y="872"/>
                  </a:cubicBezTo>
                  <a:cubicBezTo>
                    <a:pt x="116" y="872"/>
                    <a:pt x="119" y="867"/>
                    <a:pt x="120" y="867"/>
                  </a:cubicBezTo>
                  <a:cubicBezTo>
                    <a:pt x="120" y="867"/>
                    <a:pt x="120" y="868"/>
                    <a:pt x="120" y="872"/>
                  </a:cubicBezTo>
                  <a:cubicBezTo>
                    <a:pt x="120" y="884"/>
                    <a:pt x="132" y="884"/>
                    <a:pt x="120" y="884"/>
                  </a:cubicBezTo>
                  <a:lnTo>
                    <a:pt x="108" y="884"/>
                  </a:lnTo>
                  <a:lnTo>
                    <a:pt x="108" y="908"/>
                  </a:lnTo>
                  <a:lnTo>
                    <a:pt x="96" y="908"/>
                  </a:lnTo>
                  <a:cubicBezTo>
                    <a:pt x="96" y="908"/>
                    <a:pt x="84" y="919"/>
                    <a:pt x="96" y="919"/>
                  </a:cubicBezTo>
                  <a:lnTo>
                    <a:pt x="108" y="919"/>
                  </a:lnTo>
                  <a:cubicBezTo>
                    <a:pt x="108" y="929"/>
                    <a:pt x="108" y="931"/>
                    <a:pt x="108" y="938"/>
                  </a:cubicBezTo>
                  <a:lnTo>
                    <a:pt x="108" y="938"/>
                  </a:lnTo>
                  <a:cubicBezTo>
                    <a:pt x="106" y="939"/>
                    <a:pt x="102" y="940"/>
                    <a:pt x="96" y="943"/>
                  </a:cubicBezTo>
                  <a:cubicBezTo>
                    <a:pt x="108" y="943"/>
                    <a:pt x="108" y="955"/>
                    <a:pt x="108" y="955"/>
                  </a:cubicBezTo>
                  <a:cubicBezTo>
                    <a:pt x="108" y="955"/>
                    <a:pt x="108" y="967"/>
                    <a:pt x="108" y="979"/>
                  </a:cubicBezTo>
                  <a:lnTo>
                    <a:pt x="84" y="979"/>
                  </a:lnTo>
                  <a:cubicBezTo>
                    <a:pt x="92" y="979"/>
                    <a:pt x="95" y="984"/>
                    <a:pt x="96" y="987"/>
                  </a:cubicBezTo>
                  <a:lnTo>
                    <a:pt x="96" y="987"/>
                  </a:lnTo>
                  <a:cubicBezTo>
                    <a:pt x="95" y="986"/>
                    <a:pt x="94" y="986"/>
                    <a:pt x="94" y="986"/>
                  </a:cubicBezTo>
                  <a:lnTo>
                    <a:pt x="94" y="986"/>
                  </a:lnTo>
                  <a:cubicBezTo>
                    <a:pt x="91" y="986"/>
                    <a:pt x="88" y="991"/>
                    <a:pt x="96" y="991"/>
                  </a:cubicBezTo>
                  <a:cubicBezTo>
                    <a:pt x="96" y="991"/>
                    <a:pt x="96" y="989"/>
                    <a:pt x="96" y="987"/>
                  </a:cubicBezTo>
                  <a:lnTo>
                    <a:pt x="96" y="987"/>
                  </a:lnTo>
                  <a:cubicBezTo>
                    <a:pt x="96" y="988"/>
                    <a:pt x="96" y="989"/>
                    <a:pt x="96" y="991"/>
                  </a:cubicBezTo>
                  <a:lnTo>
                    <a:pt x="108" y="991"/>
                  </a:lnTo>
                  <a:cubicBezTo>
                    <a:pt x="96" y="1003"/>
                    <a:pt x="96" y="1003"/>
                    <a:pt x="96" y="1003"/>
                  </a:cubicBezTo>
                  <a:lnTo>
                    <a:pt x="96" y="1015"/>
                  </a:lnTo>
                  <a:cubicBezTo>
                    <a:pt x="108" y="1015"/>
                    <a:pt x="120" y="1003"/>
                    <a:pt x="120" y="1003"/>
                  </a:cubicBezTo>
                  <a:lnTo>
                    <a:pt x="120" y="1015"/>
                  </a:lnTo>
                  <a:lnTo>
                    <a:pt x="120" y="1027"/>
                  </a:lnTo>
                  <a:lnTo>
                    <a:pt x="120" y="1039"/>
                  </a:lnTo>
                  <a:cubicBezTo>
                    <a:pt x="120" y="1039"/>
                    <a:pt x="120" y="1050"/>
                    <a:pt x="120" y="1050"/>
                  </a:cubicBezTo>
                  <a:lnTo>
                    <a:pt x="132" y="1050"/>
                  </a:lnTo>
                  <a:cubicBezTo>
                    <a:pt x="132" y="1050"/>
                    <a:pt x="132" y="1050"/>
                    <a:pt x="132" y="1062"/>
                  </a:cubicBezTo>
                  <a:cubicBezTo>
                    <a:pt x="126" y="1068"/>
                    <a:pt x="123" y="1068"/>
                    <a:pt x="123" y="1068"/>
                  </a:cubicBezTo>
                  <a:cubicBezTo>
                    <a:pt x="123" y="1068"/>
                    <a:pt x="126" y="1068"/>
                    <a:pt x="132" y="1074"/>
                  </a:cubicBezTo>
                  <a:cubicBezTo>
                    <a:pt x="132" y="1074"/>
                    <a:pt x="132" y="1086"/>
                    <a:pt x="132" y="1086"/>
                  </a:cubicBezTo>
                  <a:lnTo>
                    <a:pt x="144" y="1086"/>
                  </a:lnTo>
                  <a:cubicBezTo>
                    <a:pt x="144" y="1086"/>
                    <a:pt x="136" y="1101"/>
                    <a:pt x="139" y="1101"/>
                  </a:cubicBezTo>
                  <a:cubicBezTo>
                    <a:pt x="140" y="1101"/>
                    <a:pt x="141" y="1100"/>
                    <a:pt x="144" y="1098"/>
                  </a:cubicBezTo>
                  <a:cubicBezTo>
                    <a:pt x="156" y="1098"/>
                    <a:pt x="168" y="1086"/>
                    <a:pt x="180" y="1086"/>
                  </a:cubicBezTo>
                  <a:cubicBezTo>
                    <a:pt x="180" y="1086"/>
                    <a:pt x="168" y="1098"/>
                    <a:pt x="168" y="1098"/>
                  </a:cubicBezTo>
                  <a:cubicBezTo>
                    <a:pt x="168" y="1110"/>
                    <a:pt x="156" y="1110"/>
                    <a:pt x="168" y="1110"/>
                  </a:cubicBezTo>
                  <a:lnTo>
                    <a:pt x="180" y="1110"/>
                  </a:lnTo>
                  <a:cubicBezTo>
                    <a:pt x="180" y="1122"/>
                    <a:pt x="180" y="1122"/>
                    <a:pt x="180" y="1122"/>
                  </a:cubicBezTo>
                  <a:lnTo>
                    <a:pt x="191" y="1122"/>
                  </a:lnTo>
                  <a:cubicBezTo>
                    <a:pt x="191" y="1129"/>
                    <a:pt x="191" y="1140"/>
                    <a:pt x="191" y="1146"/>
                  </a:cubicBezTo>
                  <a:cubicBezTo>
                    <a:pt x="195" y="1142"/>
                    <a:pt x="199" y="1140"/>
                    <a:pt x="203" y="1140"/>
                  </a:cubicBezTo>
                  <a:cubicBezTo>
                    <a:pt x="210" y="1140"/>
                    <a:pt x="215" y="1146"/>
                    <a:pt x="215" y="1146"/>
                  </a:cubicBezTo>
                  <a:lnTo>
                    <a:pt x="227" y="1158"/>
                  </a:lnTo>
                  <a:cubicBezTo>
                    <a:pt x="227" y="1158"/>
                    <a:pt x="227" y="1158"/>
                    <a:pt x="227" y="1170"/>
                  </a:cubicBezTo>
                  <a:lnTo>
                    <a:pt x="263" y="1170"/>
                  </a:lnTo>
                  <a:cubicBezTo>
                    <a:pt x="251" y="1170"/>
                    <a:pt x="251" y="1170"/>
                    <a:pt x="263" y="1181"/>
                  </a:cubicBezTo>
                  <a:cubicBezTo>
                    <a:pt x="269" y="1175"/>
                    <a:pt x="272" y="1172"/>
                    <a:pt x="275" y="1172"/>
                  </a:cubicBezTo>
                  <a:cubicBezTo>
                    <a:pt x="278" y="1172"/>
                    <a:pt x="281" y="1175"/>
                    <a:pt x="287" y="1181"/>
                  </a:cubicBezTo>
                  <a:cubicBezTo>
                    <a:pt x="287" y="1181"/>
                    <a:pt x="287" y="1176"/>
                    <a:pt x="290" y="1176"/>
                  </a:cubicBezTo>
                  <a:cubicBezTo>
                    <a:pt x="292" y="1176"/>
                    <a:pt x="295" y="1177"/>
                    <a:pt x="299" y="1181"/>
                  </a:cubicBezTo>
                  <a:cubicBezTo>
                    <a:pt x="299" y="1181"/>
                    <a:pt x="299" y="1181"/>
                    <a:pt x="299" y="1181"/>
                  </a:cubicBezTo>
                  <a:lnTo>
                    <a:pt x="299" y="1181"/>
                  </a:lnTo>
                  <a:cubicBezTo>
                    <a:pt x="299" y="1181"/>
                    <a:pt x="275" y="1193"/>
                    <a:pt x="287" y="1193"/>
                  </a:cubicBezTo>
                  <a:cubicBezTo>
                    <a:pt x="290" y="1193"/>
                    <a:pt x="292" y="1193"/>
                    <a:pt x="294" y="1191"/>
                  </a:cubicBezTo>
                  <a:lnTo>
                    <a:pt x="294" y="1191"/>
                  </a:lnTo>
                  <a:cubicBezTo>
                    <a:pt x="294" y="1193"/>
                    <a:pt x="296" y="1193"/>
                    <a:pt x="299" y="1193"/>
                  </a:cubicBezTo>
                  <a:cubicBezTo>
                    <a:pt x="299" y="1181"/>
                    <a:pt x="311" y="1181"/>
                    <a:pt x="311" y="1170"/>
                  </a:cubicBezTo>
                  <a:lnTo>
                    <a:pt x="311" y="1158"/>
                  </a:lnTo>
                  <a:cubicBezTo>
                    <a:pt x="311" y="1158"/>
                    <a:pt x="311" y="1146"/>
                    <a:pt x="311" y="1146"/>
                  </a:cubicBezTo>
                  <a:cubicBezTo>
                    <a:pt x="305" y="1152"/>
                    <a:pt x="299" y="1155"/>
                    <a:pt x="296" y="1155"/>
                  </a:cubicBezTo>
                  <a:cubicBezTo>
                    <a:pt x="293" y="1155"/>
                    <a:pt x="293" y="1152"/>
                    <a:pt x="299" y="1146"/>
                  </a:cubicBezTo>
                  <a:cubicBezTo>
                    <a:pt x="301" y="1143"/>
                    <a:pt x="302" y="1142"/>
                    <a:pt x="301" y="1142"/>
                  </a:cubicBezTo>
                  <a:lnTo>
                    <a:pt x="301" y="1142"/>
                  </a:lnTo>
                  <a:cubicBezTo>
                    <a:pt x="298" y="1142"/>
                    <a:pt x="287" y="1149"/>
                    <a:pt x="285" y="1149"/>
                  </a:cubicBezTo>
                  <a:cubicBezTo>
                    <a:pt x="284" y="1149"/>
                    <a:pt x="284" y="1148"/>
                    <a:pt x="287" y="1146"/>
                  </a:cubicBezTo>
                  <a:cubicBezTo>
                    <a:pt x="299" y="1134"/>
                    <a:pt x="287" y="1134"/>
                    <a:pt x="287" y="1134"/>
                  </a:cubicBezTo>
                  <a:cubicBezTo>
                    <a:pt x="287" y="1134"/>
                    <a:pt x="298" y="1122"/>
                    <a:pt x="299" y="1122"/>
                  </a:cubicBezTo>
                  <a:lnTo>
                    <a:pt x="299" y="1122"/>
                  </a:lnTo>
                  <a:cubicBezTo>
                    <a:pt x="295" y="1126"/>
                    <a:pt x="291" y="1127"/>
                    <a:pt x="287" y="1127"/>
                  </a:cubicBezTo>
                  <a:cubicBezTo>
                    <a:pt x="280" y="1127"/>
                    <a:pt x="275" y="1122"/>
                    <a:pt x="275" y="1122"/>
                  </a:cubicBezTo>
                  <a:lnTo>
                    <a:pt x="263" y="1110"/>
                  </a:lnTo>
                  <a:cubicBezTo>
                    <a:pt x="251" y="1110"/>
                    <a:pt x="251" y="1098"/>
                    <a:pt x="251" y="1098"/>
                  </a:cubicBezTo>
                  <a:lnTo>
                    <a:pt x="239" y="1098"/>
                  </a:lnTo>
                  <a:cubicBezTo>
                    <a:pt x="239" y="1098"/>
                    <a:pt x="251" y="1074"/>
                    <a:pt x="239" y="1074"/>
                  </a:cubicBezTo>
                  <a:cubicBezTo>
                    <a:pt x="236" y="1078"/>
                    <a:pt x="233" y="1079"/>
                    <a:pt x="231" y="1079"/>
                  </a:cubicBezTo>
                  <a:cubicBezTo>
                    <a:pt x="227" y="1079"/>
                    <a:pt x="227" y="1071"/>
                    <a:pt x="227" y="1062"/>
                  </a:cubicBezTo>
                  <a:cubicBezTo>
                    <a:pt x="227" y="1058"/>
                    <a:pt x="226" y="1057"/>
                    <a:pt x="224" y="1057"/>
                  </a:cubicBezTo>
                  <a:cubicBezTo>
                    <a:pt x="221" y="1057"/>
                    <a:pt x="215" y="1062"/>
                    <a:pt x="215" y="1062"/>
                  </a:cubicBezTo>
                  <a:lnTo>
                    <a:pt x="215" y="1050"/>
                  </a:lnTo>
                  <a:lnTo>
                    <a:pt x="203" y="1050"/>
                  </a:lnTo>
                  <a:cubicBezTo>
                    <a:pt x="203" y="1050"/>
                    <a:pt x="203" y="1039"/>
                    <a:pt x="203" y="1039"/>
                  </a:cubicBezTo>
                  <a:lnTo>
                    <a:pt x="191" y="1039"/>
                  </a:lnTo>
                  <a:cubicBezTo>
                    <a:pt x="191" y="1027"/>
                    <a:pt x="191" y="1027"/>
                    <a:pt x="191" y="1027"/>
                  </a:cubicBezTo>
                  <a:lnTo>
                    <a:pt x="180" y="1027"/>
                  </a:lnTo>
                  <a:cubicBezTo>
                    <a:pt x="180" y="1027"/>
                    <a:pt x="168" y="1015"/>
                    <a:pt x="180" y="1015"/>
                  </a:cubicBezTo>
                  <a:cubicBezTo>
                    <a:pt x="180" y="1003"/>
                    <a:pt x="180" y="1003"/>
                    <a:pt x="180" y="1003"/>
                  </a:cubicBezTo>
                  <a:lnTo>
                    <a:pt x="168" y="1003"/>
                  </a:lnTo>
                  <a:cubicBezTo>
                    <a:pt x="156" y="991"/>
                    <a:pt x="168" y="979"/>
                    <a:pt x="168" y="979"/>
                  </a:cubicBezTo>
                  <a:lnTo>
                    <a:pt x="156" y="979"/>
                  </a:lnTo>
                  <a:cubicBezTo>
                    <a:pt x="144" y="979"/>
                    <a:pt x="144" y="979"/>
                    <a:pt x="144" y="967"/>
                  </a:cubicBezTo>
                  <a:cubicBezTo>
                    <a:pt x="144" y="967"/>
                    <a:pt x="144" y="955"/>
                    <a:pt x="144" y="955"/>
                  </a:cubicBezTo>
                  <a:cubicBezTo>
                    <a:pt x="144" y="943"/>
                    <a:pt x="108" y="908"/>
                    <a:pt x="120" y="908"/>
                  </a:cubicBezTo>
                  <a:cubicBezTo>
                    <a:pt x="120" y="908"/>
                    <a:pt x="132" y="896"/>
                    <a:pt x="132" y="896"/>
                  </a:cubicBezTo>
                  <a:cubicBezTo>
                    <a:pt x="132" y="884"/>
                    <a:pt x="144" y="884"/>
                    <a:pt x="132" y="884"/>
                  </a:cubicBezTo>
                  <a:cubicBezTo>
                    <a:pt x="132" y="872"/>
                    <a:pt x="132" y="860"/>
                    <a:pt x="132" y="860"/>
                  </a:cubicBezTo>
                  <a:cubicBezTo>
                    <a:pt x="132" y="860"/>
                    <a:pt x="132" y="848"/>
                    <a:pt x="132" y="848"/>
                  </a:cubicBezTo>
                  <a:cubicBezTo>
                    <a:pt x="132" y="842"/>
                    <a:pt x="127" y="837"/>
                    <a:pt x="123" y="832"/>
                  </a:cubicBezTo>
                  <a:close/>
                  <a:moveTo>
                    <a:pt x="322" y="1170"/>
                  </a:moveTo>
                  <a:cubicBezTo>
                    <a:pt x="322" y="1170"/>
                    <a:pt x="317" y="1175"/>
                    <a:pt x="314" y="1175"/>
                  </a:cubicBezTo>
                  <a:cubicBezTo>
                    <a:pt x="312" y="1175"/>
                    <a:pt x="311" y="1173"/>
                    <a:pt x="311" y="1170"/>
                  </a:cubicBezTo>
                  <a:lnTo>
                    <a:pt x="311" y="1170"/>
                  </a:lnTo>
                  <a:cubicBezTo>
                    <a:pt x="311" y="1181"/>
                    <a:pt x="311" y="1193"/>
                    <a:pt x="322" y="1193"/>
                  </a:cubicBezTo>
                  <a:lnTo>
                    <a:pt x="346" y="1193"/>
                  </a:lnTo>
                  <a:cubicBezTo>
                    <a:pt x="352" y="1193"/>
                    <a:pt x="355" y="1196"/>
                    <a:pt x="358" y="1199"/>
                  </a:cubicBezTo>
                  <a:lnTo>
                    <a:pt x="358" y="1199"/>
                  </a:lnTo>
                  <a:lnTo>
                    <a:pt x="358" y="1181"/>
                  </a:lnTo>
                  <a:cubicBezTo>
                    <a:pt x="358" y="1181"/>
                    <a:pt x="358" y="1187"/>
                    <a:pt x="355" y="1187"/>
                  </a:cubicBezTo>
                  <a:cubicBezTo>
                    <a:pt x="353" y="1187"/>
                    <a:pt x="350" y="1185"/>
                    <a:pt x="346" y="1181"/>
                  </a:cubicBezTo>
                  <a:cubicBezTo>
                    <a:pt x="334" y="1181"/>
                    <a:pt x="334" y="1170"/>
                    <a:pt x="334" y="1170"/>
                  </a:cubicBezTo>
                  <a:close/>
                  <a:moveTo>
                    <a:pt x="358" y="1199"/>
                  </a:moveTo>
                  <a:lnTo>
                    <a:pt x="358" y="1205"/>
                  </a:lnTo>
                  <a:lnTo>
                    <a:pt x="370" y="1205"/>
                  </a:lnTo>
                  <a:cubicBezTo>
                    <a:pt x="364" y="1205"/>
                    <a:pt x="361" y="1202"/>
                    <a:pt x="358" y="1199"/>
                  </a:cubicBezTo>
                  <a:close/>
                  <a:moveTo>
                    <a:pt x="382" y="1190"/>
                  </a:moveTo>
                  <a:cubicBezTo>
                    <a:pt x="382" y="1190"/>
                    <a:pt x="381" y="1194"/>
                    <a:pt x="379" y="1198"/>
                  </a:cubicBezTo>
                  <a:lnTo>
                    <a:pt x="379" y="1198"/>
                  </a:lnTo>
                  <a:cubicBezTo>
                    <a:pt x="374" y="1197"/>
                    <a:pt x="370" y="1193"/>
                    <a:pt x="370" y="1193"/>
                  </a:cubicBezTo>
                  <a:cubicBezTo>
                    <a:pt x="370" y="1193"/>
                    <a:pt x="370" y="1201"/>
                    <a:pt x="370" y="1205"/>
                  </a:cubicBezTo>
                  <a:cubicBezTo>
                    <a:pt x="375" y="1205"/>
                    <a:pt x="377" y="1202"/>
                    <a:pt x="379" y="1198"/>
                  </a:cubicBezTo>
                  <a:lnTo>
                    <a:pt x="379" y="1198"/>
                  </a:lnTo>
                  <a:cubicBezTo>
                    <a:pt x="380" y="1198"/>
                    <a:pt x="381" y="1199"/>
                    <a:pt x="382" y="1199"/>
                  </a:cubicBezTo>
                  <a:lnTo>
                    <a:pt x="382" y="1199"/>
                  </a:lnTo>
                  <a:lnTo>
                    <a:pt x="382" y="1193"/>
                  </a:lnTo>
                  <a:cubicBezTo>
                    <a:pt x="382" y="1191"/>
                    <a:pt x="382" y="1190"/>
                    <a:pt x="382" y="1190"/>
                  </a:cubicBezTo>
                  <a:close/>
                  <a:moveTo>
                    <a:pt x="430" y="1205"/>
                  </a:moveTo>
                  <a:lnTo>
                    <a:pt x="430" y="1205"/>
                  </a:lnTo>
                  <a:cubicBezTo>
                    <a:pt x="430" y="1205"/>
                    <a:pt x="420" y="1205"/>
                    <a:pt x="426" y="1214"/>
                  </a:cubicBezTo>
                  <a:lnTo>
                    <a:pt x="426" y="1214"/>
                  </a:lnTo>
                  <a:cubicBezTo>
                    <a:pt x="430" y="1210"/>
                    <a:pt x="430" y="1205"/>
                    <a:pt x="430" y="1205"/>
                  </a:cubicBezTo>
                  <a:close/>
                  <a:moveTo>
                    <a:pt x="346" y="1193"/>
                  </a:moveTo>
                  <a:lnTo>
                    <a:pt x="346" y="1205"/>
                  </a:lnTo>
                  <a:cubicBezTo>
                    <a:pt x="346" y="1217"/>
                    <a:pt x="346" y="1217"/>
                    <a:pt x="346" y="1217"/>
                  </a:cubicBezTo>
                  <a:lnTo>
                    <a:pt x="370" y="1217"/>
                  </a:lnTo>
                  <a:cubicBezTo>
                    <a:pt x="358" y="1217"/>
                    <a:pt x="346" y="1205"/>
                    <a:pt x="346" y="1193"/>
                  </a:cubicBezTo>
                  <a:close/>
                  <a:moveTo>
                    <a:pt x="426" y="1214"/>
                  </a:moveTo>
                  <a:cubicBezTo>
                    <a:pt x="425" y="1216"/>
                    <a:pt x="422" y="1217"/>
                    <a:pt x="418" y="1217"/>
                  </a:cubicBezTo>
                  <a:lnTo>
                    <a:pt x="430" y="1217"/>
                  </a:lnTo>
                  <a:cubicBezTo>
                    <a:pt x="428" y="1216"/>
                    <a:pt x="427" y="1215"/>
                    <a:pt x="426" y="1214"/>
                  </a:cubicBezTo>
                  <a:close/>
                  <a:moveTo>
                    <a:pt x="632" y="1205"/>
                  </a:moveTo>
                  <a:cubicBezTo>
                    <a:pt x="632" y="1205"/>
                    <a:pt x="620" y="1217"/>
                    <a:pt x="632" y="1217"/>
                  </a:cubicBezTo>
                  <a:lnTo>
                    <a:pt x="644" y="1217"/>
                  </a:lnTo>
                  <a:cubicBezTo>
                    <a:pt x="644" y="1217"/>
                    <a:pt x="632" y="1205"/>
                    <a:pt x="632" y="1205"/>
                  </a:cubicBezTo>
                  <a:close/>
                  <a:moveTo>
                    <a:pt x="404" y="1184"/>
                  </a:moveTo>
                  <a:cubicBezTo>
                    <a:pt x="403" y="1184"/>
                    <a:pt x="400" y="1187"/>
                    <a:pt x="394" y="1193"/>
                  </a:cubicBezTo>
                  <a:cubicBezTo>
                    <a:pt x="390" y="1197"/>
                    <a:pt x="386" y="1199"/>
                    <a:pt x="382" y="1199"/>
                  </a:cubicBezTo>
                  <a:cubicBezTo>
                    <a:pt x="382" y="1199"/>
                    <a:pt x="382" y="1199"/>
                    <a:pt x="382" y="1199"/>
                  </a:cubicBezTo>
                  <a:lnTo>
                    <a:pt x="382" y="1199"/>
                  </a:lnTo>
                  <a:lnTo>
                    <a:pt x="382" y="1205"/>
                  </a:lnTo>
                  <a:cubicBezTo>
                    <a:pt x="382" y="1208"/>
                    <a:pt x="382" y="1209"/>
                    <a:pt x="383" y="1209"/>
                  </a:cubicBezTo>
                  <a:cubicBezTo>
                    <a:pt x="386" y="1209"/>
                    <a:pt x="390" y="1202"/>
                    <a:pt x="392" y="1202"/>
                  </a:cubicBezTo>
                  <a:cubicBezTo>
                    <a:pt x="393" y="1202"/>
                    <a:pt x="394" y="1203"/>
                    <a:pt x="394" y="1205"/>
                  </a:cubicBezTo>
                  <a:cubicBezTo>
                    <a:pt x="394" y="1217"/>
                    <a:pt x="400" y="1220"/>
                    <a:pt x="406" y="1220"/>
                  </a:cubicBezTo>
                  <a:cubicBezTo>
                    <a:pt x="412" y="1220"/>
                    <a:pt x="418" y="1217"/>
                    <a:pt x="418" y="1217"/>
                  </a:cubicBezTo>
                  <a:cubicBezTo>
                    <a:pt x="418" y="1205"/>
                    <a:pt x="418" y="1205"/>
                    <a:pt x="418" y="1193"/>
                  </a:cubicBezTo>
                  <a:cubicBezTo>
                    <a:pt x="418" y="1193"/>
                    <a:pt x="412" y="1188"/>
                    <a:pt x="409" y="1188"/>
                  </a:cubicBezTo>
                  <a:cubicBezTo>
                    <a:pt x="407" y="1188"/>
                    <a:pt x="406" y="1189"/>
                    <a:pt x="406" y="1193"/>
                  </a:cubicBezTo>
                  <a:cubicBezTo>
                    <a:pt x="406" y="1187"/>
                    <a:pt x="406" y="1184"/>
                    <a:pt x="404" y="1184"/>
                  </a:cubicBezTo>
                  <a:close/>
                  <a:moveTo>
                    <a:pt x="710" y="1218"/>
                  </a:moveTo>
                  <a:cubicBezTo>
                    <a:pt x="705" y="1218"/>
                    <a:pt x="699" y="1229"/>
                    <a:pt x="715" y="1229"/>
                  </a:cubicBezTo>
                  <a:cubicBezTo>
                    <a:pt x="715" y="1221"/>
                    <a:pt x="713" y="1218"/>
                    <a:pt x="710" y="1218"/>
                  </a:cubicBezTo>
                  <a:close/>
                  <a:moveTo>
                    <a:pt x="441" y="1193"/>
                  </a:moveTo>
                  <a:cubicBezTo>
                    <a:pt x="431" y="1193"/>
                    <a:pt x="440" y="1203"/>
                    <a:pt x="441" y="1205"/>
                  </a:cubicBezTo>
                  <a:lnTo>
                    <a:pt x="441" y="1205"/>
                  </a:lnTo>
                  <a:cubicBezTo>
                    <a:pt x="441" y="1213"/>
                    <a:pt x="439" y="1220"/>
                    <a:pt x="435" y="1220"/>
                  </a:cubicBezTo>
                  <a:cubicBezTo>
                    <a:pt x="434" y="1220"/>
                    <a:pt x="432" y="1219"/>
                    <a:pt x="430" y="1217"/>
                  </a:cubicBezTo>
                  <a:cubicBezTo>
                    <a:pt x="430" y="1229"/>
                    <a:pt x="430" y="1229"/>
                    <a:pt x="430" y="1241"/>
                  </a:cubicBezTo>
                  <a:cubicBezTo>
                    <a:pt x="430" y="1233"/>
                    <a:pt x="430" y="1230"/>
                    <a:pt x="430" y="1230"/>
                  </a:cubicBezTo>
                  <a:cubicBezTo>
                    <a:pt x="431" y="1230"/>
                    <a:pt x="434" y="1241"/>
                    <a:pt x="441" y="1241"/>
                  </a:cubicBezTo>
                  <a:cubicBezTo>
                    <a:pt x="453" y="1241"/>
                    <a:pt x="453" y="1229"/>
                    <a:pt x="453" y="1229"/>
                  </a:cubicBezTo>
                  <a:lnTo>
                    <a:pt x="501" y="1229"/>
                  </a:lnTo>
                  <a:cubicBezTo>
                    <a:pt x="507" y="1229"/>
                    <a:pt x="510" y="1238"/>
                    <a:pt x="513" y="1245"/>
                  </a:cubicBezTo>
                  <a:lnTo>
                    <a:pt x="513" y="1245"/>
                  </a:lnTo>
                  <a:lnTo>
                    <a:pt x="513" y="1193"/>
                  </a:lnTo>
                  <a:lnTo>
                    <a:pt x="501" y="1193"/>
                  </a:lnTo>
                  <a:cubicBezTo>
                    <a:pt x="501" y="1193"/>
                    <a:pt x="501" y="1209"/>
                    <a:pt x="495" y="1209"/>
                  </a:cubicBezTo>
                  <a:cubicBezTo>
                    <a:pt x="493" y="1209"/>
                    <a:pt x="491" y="1208"/>
                    <a:pt x="489" y="1205"/>
                  </a:cubicBezTo>
                  <a:lnTo>
                    <a:pt x="465" y="1205"/>
                  </a:lnTo>
                  <a:cubicBezTo>
                    <a:pt x="465" y="1205"/>
                    <a:pt x="453" y="1217"/>
                    <a:pt x="453" y="1217"/>
                  </a:cubicBezTo>
                  <a:cubicBezTo>
                    <a:pt x="453" y="1217"/>
                    <a:pt x="453" y="1193"/>
                    <a:pt x="441" y="1193"/>
                  </a:cubicBezTo>
                  <a:close/>
                  <a:moveTo>
                    <a:pt x="529" y="1244"/>
                  </a:moveTo>
                  <a:cubicBezTo>
                    <a:pt x="528" y="1244"/>
                    <a:pt x="525" y="1247"/>
                    <a:pt x="525" y="1253"/>
                  </a:cubicBezTo>
                  <a:cubicBezTo>
                    <a:pt x="531" y="1247"/>
                    <a:pt x="531" y="1244"/>
                    <a:pt x="529" y="1244"/>
                  </a:cubicBezTo>
                  <a:close/>
                  <a:moveTo>
                    <a:pt x="513" y="1245"/>
                  </a:moveTo>
                  <a:lnTo>
                    <a:pt x="513" y="1253"/>
                  </a:lnTo>
                  <a:cubicBezTo>
                    <a:pt x="513" y="1255"/>
                    <a:pt x="515" y="1255"/>
                    <a:pt x="517" y="1255"/>
                  </a:cubicBezTo>
                  <a:cubicBezTo>
                    <a:pt x="518" y="1255"/>
                    <a:pt x="519" y="1255"/>
                    <a:pt x="520" y="1255"/>
                  </a:cubicBezTo>
                  <a:lnTo>
                    <a:pt x="520" y="1255"/>
                  </a:lnTo>
                  <a:cubicBezTo>
                    <a:pt x="520" y="1255"/>
                    <a:pt x="520" y="1255"/>
                    <a:pt x="520" y="1255"/>
                  </a:cubicBezTo>
                  <a:cubicBezTo>
                    <a:pt x="521" y="1255"/>
                    <a:pt x="522" y="1255"/>
                    <a:pt x="522" y="1255"/>
                  </a:cubicBezTo>
                  <a:lnTo>
                    <a:pt x="522" y="1255"/>
                  </a:lnTo>
                  <a:cubicBezTo>
                    <a:pt x="521" y="1255"/>
                    <a:pt x="520" y="1255"/>
                    <a:pt x="520" y="1255"/>
                  </a:cubicBezTo>
                  <a:lnTo>
                    <a:pt x="520" y="1255"/>
                  </a:lnTo>
                  <a:cubicBezTo>
                    <a:pt x="517" y="1255"/>
                    <a:pt x="515" y="1250"/>
                    <a:pt x="513" y="1245"/>
                  </a:cubicBezTo>
                  <a:close/>
                  <a:moveTo>
                    <a:pt x="567" y="1244"/>
                  </a:moveTo>
                  <a:cubicBezTo>
                    <a:pt x="558" y="1244"/>
                    <a:pt x="539" y="1251"/>
                    <a:pt x="527" y="1254"/>
                  </a:cubicBezTo>
                  <a:lnTo>
                    <a:pt x="527" y="1254"/>
                  </a:lnTo>
                  <a:cubicBezTo>
                    <a:pt x="525" y="1253"/>
                    <a:pt x="525" y="1253"/>
                    <a:pt x="525" y="1253"/>
                  </a:cubicBezTo>
                  <a:cubicBezTo>
                    <a:pt x="524" y="1254"/>
                    <a:pt x="523" y="1254"/>
                    <a:pt x="522" y="1255"/>
                  </a:cubicBezTo>
                  <a:lnTo>
                    <a:pt x="522" y="1255"/>
                  </a:lnTo>
                  <a:cubicBezTo>
                    <a:pt x="524" y="1255"/>
                    <a:pt x="525" y="1254"/>
                    <a:pt x="527" y="1254"/>
                  </a:cubicBezTo>
                  <a:lnTo>
                    <a:pt x="527" y="1254"/>
                  </a:lnTo>
                  <a:cubicBezTo>
                    <a:pt x="531" y="1257"/>
                    <a:pt x="544" y="1263"/>
                    <a:pt x="555" y="1263"/>
                  </a:cubicBezTo>
                  <a:cubicBezTo>
                    <a:pt x="562" y="1263"/>
                    <a:pt x="568" y="1261"/>
                    <a:pt x="572" y="1253"/>
                  </a:cubicBezTo>
                  <a:cubicBezTo>
                    <a:pt x="576" y="1247"/>
                    <a:pt x="573" y="1244"/>
                    <a:pt x="567" y="124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7" name="Google Shape;5287;p43"/>
            <p:cNvSpPr/>
            <p:nvPr/>
          </p:nvSpPr>
          <p:spPr>
            <a:xfrm>
              <a:off x="3981265" y="4551934"/>
              <a:ext cx="140718" cy="74827"/>
            </a:xfrm>
            <a:custGeom>
              <a:avLst/>
              <a:gdLst/>
              <a:ahLst/>
              <a:cxnLst/>
              <a:rect l="l" t="t" r="r" b="b"/>
              <a:pathLst>
                <a:path w="2774" h="1475" extrusionOk="0">
                  <a:moveTo>
                    <a:pt x="534" y="0"/>
                  </a:moveTo>
                  <a:cubicBezTo>
                    <a:pt x="114" y="0"/>
                    <a:pt x="1" y="707"/>
                    <a:pt x="499" y="772"/>
                  </a:cubicBezTo>
                  <a:cubicBezTo>
                    <a:pt x="1047" y="903"/>
                    <a:pt x="1571" y="1118"/>
                    <a:pt x="2047" y="1427"/>
                  </a:cubicBezTo>
                  <a:cubicBezTo>
                    <a:pt x="2107" y="1463"/>
                    <a:pt x="2178" y="1475"/>
                    <a:pt x="2249" y="1475"/>
                  </a:cubicBezTo>
                  <a:cubicBezTo>
                    <a:pt x="2630" y="1475"/>
                    <a:pt x="2773" y="975"/>
                    <a:pt x="2452" y="772"/>
                  </a:cubicBezTo>
                  <a:cubicBezTo>
                    <a:pt x="1904" y="427"/>
                    <a:pt x="1297" y="177"/>
                    <a:pt x="666" y="22"/>
                  </a:cubicBezTo>
                  <a:cubicBezTo>
                    <a:pt x="619" y="7"/>
                    <a:pt x="575" y="0"/>
                    <a:pt x="53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8" name="Google Shape;5288;p43"/>
            <p:cNvSpPr/>
            <p:nvPr/>
          </p:nvSpPr>
          <p:spPr>
            <a:xfrm>
              <a:off x="3979388" y="4545085"/>
              <a:ext cx="137776" cy="87611"/>
            </a:xfrm>
            <a:custGeom>
              <a:avLst/>
              <a:gdLst/>
              <a:ahLst/>
              <a:cxnLst/>
              <a:rect l="l" t="t" r="r" b="b"/>
              <a:pathLst>
                <a:path w="2716" h="1727" extrusionOk="0">
                  <a:moveTo>
                    <a:pt x="625" y="121"/>
                  </a:moveTo>
                  <a:lnTo>
                    <a:pt x="625" y="121"/>
                  </a:lnTo>
                  <a:cubicBezTo>
                    <a:pt x="624" y="123"/>
                    <a:pt x="623" y="124"/>
                    <a:pt x="623" y="126"/>
                  </a:cubicBezTo>
                  <a:lnTo>
                    <a:pt x="623" y="126"/>
                  </a:lnTo>
                  <a:cubicBezTo>
                    <a:pt x="623" y="124"/>
                    <a:pt x="624" y="122"/>
                    <a:pt x="625" y="121"/>
                  </a:cubicBezTo>
                  <a:close/>
                  <a:moveTo>
                    <a:pt x="640" y="33"/>
                  </a:moveTo>
                  <a:cubicBezTo>
                    <a:pt x="635" y="33"/>
                    <a:pt x="628" y="38"/>
                    <a:pt x="620" y="38"/>
                  </a:cubicBezTo>
                  <a:cubicBezTo>
                    <a:pt x="620" y="38"/>
                    <a:pt x="620" y="74"/>
                    <a:pt x="608" y="86"/>
                  </a:cubicBezTo>
                  <a:cubicBezTo>
                    <a:pt x="608" y="110"/>
                    <a:pt x="608" y="121"/>
                    <a:pt x="608" y="145"/>
                  </a:cubicBezTo>
                  <a:cubicBezTo>
                    <a:pt x="608" y="158"/>
                    <a:pt x="609" y="163"/>
                    <a:pt x="611" y="163"/>
                  </a:cubicBezTo>
                  <a:cubicBezTo>
                    <a:pt x="615" y="163"/>
                    <a:pt x="620" y="148"/>
                    <a:pt x="620" y="133"/>
                  </a:cubicBezTo>
                  <a:cubicBezTo>
                    <a:pt x="621" y="131"/>
                    <a:pt x="622" y="129"/>
                    <a:pt x="623" y="126"/>
                  </a:cubicBezTo>
                  <a:lnTo>
                    <a:pt x="623" y="126"/>
                  </a:lnTo>
                  <a:cubicBezTo>
                    <a:pt x="622" y="129"/>
                    <a:pt x="622" y="132"/>
                    <a:pt x="621" y="137"/>
                  </a:cubicBezTo>
                  <a:lnTo>
                    <a:pt x="621" y="137"/>
                  </a:lnTo>
                  <a:cubicBezTo>
                    <a:pt x="621" y="136"/>
                    <a:pt x="620" y="135"/>
                    <a:pt x="620" y="133"/>
                  </a:cubicBezTo>
                  <a:lnTo>
                    <a:pt x="620" y="181"/>
                  </a:lnTo>
                  <a:cubicBezTo>
                    <a:pt x="620" y="181"/>
                    <a:pt x="620" y="155"/>
                    <a:pt x="621" y="137"/>
                  </a:cubicBezTo>
                  <a:lnTo>
                    <a:pt x="621" y="137"/>
                  </a:lnTo>
                  <a:cubicBezTo>
                    <a:pt x="626" y="144"/>
                    <a:pt x="630" y="147"/>
                    <a:pt x="634" y="147"/>
                  </a:cubicBezTo>
                  <a:cubicBezTo>
                    <a:pt x="634" y="147"/>
                    <a:pt x="635" y="147"/>
                    <a:pt x="635" y="147"/>
                  </a:cubicBezTo>
                  <a:lnTo>
                    <a:pt x="635" y="147"/>
                  </a:lnTo>
                  <a:cubicBezTo>
                    <a:pt x="634" y="143"/>
                    <a:pt x="633" y="138"/>
                    <a:pt x="632" y="133"/>
                  </a:cubicBezTo>
                  <a:cubicBezTo>
                    <a:pt x="629" y="124"/>
                    <a:pt x="627" y="120"/>
                    <a:pt x="626" y="120"/>
                  </a:cubicBezTo>
                  <a:cubicBezTo>
                    <a:pt x="625" y="120"/>
                    <a:pt x="625" y="120"/>
                    <a:pt x="625" y="121"/>
                  </a:cubicBezTo>
                  <a:lnTo>
                    <a:pt x="625" y="121"/>
                  </a:lnTo>
                  <a:cubicBezTo>
                    <a:pt x="632" y="98"/>
                    <a:pt x="633" y="68"/>
                    <a:pt x="643" y="38"/>
                  </a:cubicBezTo>
                  <a:cubicBezTo>
                    <a:pt x="643" y="34"/>
                    <a:pt x="642" y="33"/>
                    <a:pt x="640" y="33"/>
                  </a:cubicBezTo>
                  <a:close/>
                  <a:moveTo>
                    <a:pt x="1334" y="229"/>
                  </a:moveTo>
                  <a:cubicBezTo>
                    <a:pt x="1334" y="229"/>
                    <a:pt x="1333" y="232"/>
                    <a:pt x="1331" y="237"/>
                  </a:cubicBezTo>
                  <a:lnTo>
                    <a:pt x="1331" y="237"/>
                  </a:lnTo>
                  <a:cubicBezTo>
                    <a:pt x="1333" y="234"/>
                    <a:pt x="1334" y="231"/>
                    <a:pt x="1334" y="229"/>
                  </a:cubicBezTo>
                  <a:close/>
                  <a:moveTo>
                    <a:pt x="305" y="247"/>
                  </a:moveTo>
                  <a:cubicBezTo>
                    <a:pt x="309" y="247"/>
                    <a:pt x="314" y="248"/>
                    <a:pt x="322" y="252"/>
                  </a:cubicBezTo>
                  <a:lnTo>
                    <a:pt x="298" y="252"/>
                  </a:lnTo>
                  <a:cubicBezTo>
                    <a:pt x="298" y="252"/>
                    <a:pt x="298" y="247"/>
                    <a:pt x="305" y="247"/>
                  </a:cubicBezTo>
                  <a:close/>
                  <a:moveTo>
                    <a:pt x="405" y="229"/>
                  </a:moveTo>
                  <a:cubicBezTo>
                    <a:pt x="393" y="241"/>
                    <a:pt x="429" y="264"/>
                    <a:pt x="429" y="264"/>
                  </a:cubicBezTo>
                  <a:cubicBezTo>
                    <a:pt x="429" y="264"/>
                    <a:pt x="405" y="229"/>
                    <a:pt x="405" y="229"/>
                  </a:cubicBezTo>
                  <a:close/>
                  <a:moveTo>
                    <a:pt x="1004" y="253"/>
                  </a:moveTo>
                  <a:lnTo>
                    <a:pt x="1004" y="253"/>
                  </a:lnTo>
                  <a:cubicBezTo>
                    <a:pt x="1002" y="257"/>
                    <a:pt x="1001" y="260"/>
                    <a:pt x="1001" y="264"/>
                  </a:cubicBezTo>
                  <a:cubicBezTo>
                    <a:pt x="1002" y="260"/>
                    <a:pt x="1003" y="256"/>
                    <a:pt x="1004" y="253"/>
                  </a:cubicBezTo>
                  <a:close/>
                  <a:moveTo>
                    <a:pt x="393" y="264"/>
                  </a:moveTo>
                  <a:cubicBezTo>
                    <a:pt x="393" y="271"/>
                    <a:pt x="397" y="274"/>
                    <a:pt x="403" y="279"/>
                  </a:cubicBezTo>
                  <a:lnTo>
                    <a:pt x="403" y="279"/>
                  </a:lnTo>
                  <a:cubicBezTo>
                    <a:pt x="401" y="274"/>
                    <a:pt x="398" y="269"/>
                    <a:pt x="393" y="264"/>
                  </a:cubicBezTo>
                  <a:close/>
                  <a:moveTo>
                    <a:pt x="1191" y="241"/>
                  </a:moveTo>
                  <a:cubicBezTo>
                    <a:pt x="1191" y="252"/>
                    <a:pt x="1179" y="276"/>
                    <a:pt x="1179" y="276"/>
                  </a:cubicBezTo>
                  <a:cubicBezTo>
                    <a:pt x="1176" y="280"/>
                    <a:pt x="1173" y="281"/>
                    <a:pt x="1172" y="281"/>
                  </a:cubicBezTo>
                  <a:cubicBezTo>
                    <a:pt x="1168" y="281"/>
                    <a:pt x="1171" y="273"/>
                    <a:pt x="1179" y="264"/>
                  </a:cubicBezTo>
                  <a:lnTo>
                    <a:pt x="1191" y="241"/>
                  </a:lnTo>
                  <a:close/>
                  <a:moveTo>
                    <a:pt x="403" y="279"/>
                  </a:moveTo>
                  <a:cubicBezTo>
                    <a:pt x="407" y="286"/>
                    <a:pt x="410" y="293"/>
                    <a:pt x="417" y="300"/>
                  </a:cubicBezTo>
                  <a:lnTo>
                    <a:pt x="429" y="300"/>
                  </a:lnTo>
                  <a:cubicBezTo>
                    <a:pt x="418" y="289"/>
                    <a:pt x="409" y="283"/>
                    <a:pt x="403" y="279"/>
                  </a:cubicBezTo>
                  <a:close/>
                  <a:moveTo>
                    <a:pt x="1064" y="301"/>
                  </a:moveTo>
                  <a:cubicBezTo>
                    <a:pt x="1059" y="310"/>
                    <a:pt x="1056" y="318"/>
                    <a:pt x="1057" y="318"/>
                  </a:cubicBezTo>
                  <a:cubicBezTo>
                    <a:pt x="1057" y="318"/>
                    <a:pt x="1058" y="316"/>
                    <a:pt x="1060" y="312"/>
                  </a:cubicBezTo>
                  <a:cubicBezTo>
                    <a:pt x="1062" y="307"/>
                    <a:pt x="1063" y="304"/>
                    <a:pt x="1064" y="301"/>
                  </a:cubicBezTo>
                  <a:close/>
                  <a:moveTo>
                    <a:pt x="822" y="336"/>
                  </a:moveTo>
                  <a:cubicBezTo>
                    <a:pt x="822" y="342"/>
                    <a:pt x="822" y="345"/>
                    <a:pt x="822" y="348"/>
                  </a:cubicBezTo>
                  <a:cubicBezTo>
                    <a:pt x="824" y="350"/>
                    <a:pt x="826" y="351"/>
                    <a:pt x="827" y="351"/>
                  </a:cubicBezTo>
                  <a:cubicBezTo>
                    <a:pt x="830" y="351"/>
                    <a:pt x="822" y="336"/>
                    <a:pt x="822" y="336"/>
                  </a:cubicBezTo>
                  <a:close/>
                  <a:moveTo>
                    <a:pt x="1301" y="344"/>
                  </a:moveTo>
                  <a:cubicBezTo>
                    <a:pt x="1301" y="345"/>
                    <a:pt x="1300" y="346"/>
                    <a:pt x="1298" y="348"/>
                  </a:cubicBezTo>
                  <a:cubicBezTo>
                    <a:pt x="1298" y="351"/>
                    <a:pt x="1299" y="353"/>
                    <a:pt x="1299" y="353"/>
                  </a:cubicBezTo>
                  <a:cubicBezTo>
                    <a:pt x="1299" y="353"/>
                    <a:pt x="1300" y="349"/>
                    <a:pt x="1301" y="344"/>
                  </a:cubicBezTo>
                  <a:close/>
                  <a:moveTo>
                    <a:pt x="98" y="375"/>
                  </a:moveTo>
                  <a:cubicBezTo>
                    <a:pt x="108" y="378"/>
                    <a:pt x="120" y="377"/>
                    <a:pt x="120" y="383"/>
                  </a:cubicBezTo>
                  <a:cubicBezTo>
                    <a:pt x="112" y="380"/>
                    <a:pt x="105" y="377"/>
                    <a:pt x="98" y="375"/>
                  </a:cubicBezTo>
                  <a:close/>
                  <a:moveTo>
                    <a:pt x="1550" y="465"/>
                  </a:moveTo>
                  <a:cubicBezTo>
                    <a:pt x="1549" y="466"/>
                    <a:pt x="1549" y="466"/>
                    <a:pt x="1548" y="467"/>
                  </a:cubicBezTo>
                  <a:cubicBezTo>
                    <a:pt x="1548" y="468"/>
                    <a:pt x="1548" y="468"/>
                    <a:pt x="1549" y="468"/>
                  </a:cubicBezTo>
                  <a:cubicBezTo>
                    <a:pt x="1549" y="468"/>
                    <a:pt x="1549" y="467"/>
                    <a:pt x="1550" y="465"/>
                  </a:cubicBezTo>
                  <a:close/>
                  <a:moveTo>
                    <a:pt x="1867" y="462"/>
                  </a:moveTo>
                  <a:cubicBezTo>
                    <a:pt x="1864" y="462"/>
                    <a:pt x="1858" y="470"/>
                    <a:pt x="1858" y="479"/>
                  </a:cubicBezTo>
                  <a:cubicBezTo>
                    <a:pt x="1861" y="475"/>
                    <a:pt x="1866" y="471"/>
                    <a:pt x="1870" y="467"/>
                  </a:cubicBezTo>
                  <a:cubicBezTo>
                    <a:pt x="1870" y="463"/>
                    <a:pt x="1869" y="462"/>
                    <a:pt x="1867" y="462"/>
                  </a:cubicBezTo>
                  <a:close/>
                  <a:moveTo>
                    <a:pt x="1846" y="479"/>
                  </a:moveTo>
                  <a:lnTo>
                    <a:pt x="1846" y="491"/>
                  </a:lnTo>
                  <a:cubicBezTo>
                    <a:pt x="1846" y="491"/>
                    <a:pt x="1851" y="485"/>
                    <a:pt x="1858" y="479"/>
                  </a:cubicBezTo>
                  <a:close/>
                  <a:moveTo>
                    <a:pt x="1987" y="485"/>
                  </a:moveTo>
                  <a:cubicBezTo>
                    <a:pt x="1985" y="485"/>
                    <a:pt x="1985" y="487"/>
                    <a:pt x="1989" y="491"/>
                  </a:cubicBezTo>
                  <a:lnTo>
                    <a:pt x="2001" y="491"/>
                  </a:lnTo>
                  <a:cubicBezTo>
                    <a:pt x="2001" y="491"/>
                    <a:pt x="1990" y="485"/>
                    <a:pt x="1987" y="485"/>
                  </a:cubicBezTo>
                  <a:close/>
                  <a:moveTo>
                    <a:pt x="1989" y="491"/>
                  </a:moveTo>
                  <a:lnTo>
                    <a:pt x="1989" y="491"/>
                  </a:lnTo>
                  <a:cubicBezTo>
                    <a:pt x="1976" y="516"/>
                    <a:pt x="1975" y="525"/>
                    <a:pt x="1979" y="525"/>
                  </a:cubicBezTo>
                  <a:cubicBezTo>
                    <a:pt x="1985" y="525"/>
                    <a:pt x="2004" y="498"/>
                    <a:pt x="1989" y="491"/>
                  </a:cubicBezTo>
                  <a:close/>
                  <a:moveTo>
                    <a:pt x="561" y="0"/>
                  </a:moveTo>
                  <a:cubicBezTo>
                    <a:pt x="561" y="0"/>
                    <a:pt x="560" y="1"/>
                    <a:pt x="560" y="2"/>
                  </a:cubicBezTo>
                  <a:cubicBezTo>
                    <a:pt x="548" y="14"/>
                    <a:pt x="560" y="26"/>
                    <a:pt x="560" y="38"/>
                  </a:cubicBezTo>
                  <a:cubicBezTo>
                    <a:pt x="554" y="44"/>
                    <a:pt x="548" y="47"/>
                    <a:pt x="544" y="47"/>
                  </a:cubicBezTo>
                  <a:cubicBezTo>
                    <a:pt x="539" y="47"/>
                    <a:pt x="536" y="44"/>
                    <a:pt x="536" y="38"/>
                  </a:cubicBezTo>
                  <a:cubicBezTo>
                    <a:pt x="536" y="38"/>
                    <a:pt x="524" y="14"/>
                    <a:pt x="524" y="14"/>
                  </a:cubicBezTo>
                  <a:cubicBezTo>
                    <a:pt x="514" y="14"/>
                    <a:pt x="522" y="52"/>
                    <a:pt x="507" y="52"/>
                  </a:cubicBezTo>
                  <a:cubicBezTo>
                    <a:pt x="505" y="52"/>
                    <a:pt x="503" y="51"/>
                    <a:pt x="501" y="50"/>
                  </a:cubicBezTo>
                  <a:cubicBezTo>
                    <a:pt x="491" y="40"/>
                    <a:pt x="489" y="8"/>
                    <a:pt x="489" y="8"/>
                  </a:cubicBezTo>
                  <a:cubicBezTo>
                    <a:pt x="489" y="8"/>
                    <a:pt x="489" y="10"/>
                    <a:pt x="489" y="14"/>
                  </a:cubicBezTo>
                  <a:cubicBezTo>
                    <a:pt x="477" y="38"/>
                    <a:pt x="489" y="74"/>
                    <a:pt x="477" y="74"/>
                  </a:cubicBezTo>
                  <a:lnTo>
                    <a:pt x="477" y="50"/>
                  </a:lnTo>
                  <a:lnTo>
                    <a:pt x="477" y="38"/>
                  </a:lnTo>
                  <a:cubicBezTo>
                    <a:pt x="477" y="38"/>
                    <a:pt x="453" y="50"/>
                    <a:pt x="453" y="50"/>
                  </a:cubicBezTo>
                  <a:cubicBezTo>
                    <a:pt x="453" y="53"/>
                    <a:pt x="452" y="53"/>
                    <a:pt x="452" y="53"/>
                  </a:cubicBezTo>
                  <a:cubicBezTo>
                    <a:pt x="449" y="53"/>
                    <a:pt x="445" y="47"/>
                    <a:pt x="442" y="47"/>
                  </a:cubicBezTo>
                  <a:cubicBezTo>
                    <a:pt x="442" y="47"/>
                    <a:pt x="441" y="48"/>
                    <a:pt x="441" y="50"/>
                  </a:cubicBezTo>
                  <a:cubicBezTo>
                    <a:pt x="429" y="50"/>
                    <a:pt x="441" y="62"/>
                    <a:pt x="429" y="62"/>
                  </a:cubicBezTo>
                  <a:lnTo>
                    <a:pt x="405" y="62"/>
                  </a:lnTo>
                  <a:cubicBezTo>
                    <a:pt x="393" y="62"/>
                    <a:pt x="405" y="98"/>
                    <a:pt x="393" y="98"/>
                  </a:cubicBezTo>
                  <a:cubicBezTo>
                    <a:pt x="370" y="98"/>
                    <a:pt x="358" y="62"/>
                    <a:pt x="346" y="62"/>
                  </a:cubicBezTo>
                  <a:cubicBezTo>
                    <a:pt x="346" y="62"/>
                    <a:pt x="346" y="98"/>
                    <a:pt x="346" y="110"/>
                  </a:cubicBezTo>
                  <a:cubicBezTo>
                    <a:pt x="346" y="110"/>
                    <a:pt x="322" y="62"/>
                    <a:pt x="310" y="50"/>
                  </a:cubicBezTo>
                  <a:lnTo>
                    <a:pt x="310" y="50"/>
                  </a:lnTo>
                  <a:cubicBezTo>
                    <a:pt x="322" y="62"/>
                    <a:pt x="322" y="86"/>
                    <a:pt x="322" y="98"/>
                  </a:cubicBezTo>
                  <a:cubicBezTo>
                    <a:pt x="326" y="115"/>
                    <a:pt x="327" y="121"/>
                    <a:pt x="326" y="121"/>
                  </a:cubicBezTo>
                  <a:cubicBezTo>
                    <a:pt x="324" y="121"/>
                    <a:pt x="313" y="101"/>
                    <a:pt x="298" y="86"/>
                  </a:cubicBezTo>
                  <a:lnTo>
                    <a:pt x="298" y="86"/>
                  </a:lnTo>
                  <a:cubicBezTo>
                    <a:pt x="322" y="121"/>
                    <a:pt x="286" y="110"/>
                    <a:pt x="298" y="133"/>
                  </a:cubicBezTo>
                  <a:cubicBezTo>
                    <a:pt x="290" y="125"/>
                    <a:pt x="281" y="117"/>
                    <a:pt x="273" y="117"/>
                  </a:cubicBezTo>
                  <a:cubicBezTo>
                    <a:pt x="269" y="117"/>
                    <a:pt x="266" y="118"/>
                    <a:pt x="262" y="121"/>
                  </a:cubicBezTo>
                  <a:cubicBezTo>
                    <a:pt x="251" y="121"/>
                    <a:pt x="262" y="133"/>
                    <a:pt x="262" y="133"/>
                  </a:cubicBezTo>
                  <a:lnTo>
                    <a:pt x="262" y="181"/>
                  </a:lnTo>
                  <a:cubicBezTo>
                    <a:pt x="262" y="181"/>
                    <a:pt x="220" y="146"/>
                    <a:pt x="211" y="146"/>
                  </a:cubicBezTo>
                  <a:cubicBezTo>
                    <a:pt x="209" y="146"/>
                    <a:pt x="209" y="149"/>
                    <a:pt x="215" y="157"/>
                  </a:cubicBezTo>
                  <a:cubicBezTo>
                    <a:pt x="225" y="178"/>
                    <a:pt x="262" y="207"/>
                    <a:pt x="257" y="207"/>
                  </a:cubicBezTo>
                  <a:cubicBezTo>
                    <a:pt x="256" y="207"/>
                    <a:pt x="254" y="206"/>
                    <a:pt x="251" y="205"/>
                  </a:cubicBezTo>
                  <a:cubicBezTo>
                    <a:pt x="237" y="198"/>
                    <a:pt x="231" y="191"/>
                    <a:pt x="231" y="191"/>
                  </a:cubicBezTo>
                  <a:lnTo>
                    <a:pt x="231" y="191"/>
                  </a:lnTo>
                  <a:cubicBezTo>
                    <a:pt x="231" y="191"/>
                    <a:pt x="234" y="195"/>
                    <a:pt x="239" y="205"/>
                  </a:cubicBezTo>
                  <a:cubicBezTo>
                    <a:pt x="239" y="205"/>
                    <a:pt x="251" y="217"/>
                    <a:pt x="251" y="229"/>
                  </a:cubicBezTo>
                  <a:cubicBezTo>
                    <a:pt x="239" y="217"/>
                    <a:pt x="215" y="181"/>
                    <a:pt x="203" y="169"/>
                  </a:cubicBezTo>
                  <a:cubicBezTo>
                    <a:pt x="191" y="169"/>
                    <a:pt x="203" y="181"/>
                    <a:pt x="203" y="181"/>
                  </a:cubicBezTo>
                  <a:lnTo>
                    <a:pt x="203" y="205"/>
                  </a:lnTo>
                  <a:cubicBezTo>
                    <a:pt x="203" y="205"/>
                    <a:pt x="191" y="193"/>
                    <a:pt x="179" y="181"/>
                  </a:cubicBezTo>
                  <a:cubicBezTo>
                    <a:pt x="179" y="185"/>
                    <a:pt x="179" y="193"/>
                    <a:pt x="179" y="193"/>
                  </a:cubicBezTo>
                  <a:cubicBezTo>
                    <a:pt x="179" y="205"/>
                    <a:pt x="191" y="205"/>
                    <a:pt x="191" y="205"/>
                  </a:cubicBezTo>
                  <a:cubicBezTo>
                    <a:pt x="191" y="212"/>
                    <a:pt x="191" y="219"/>
                    <a:pt x="186" y="219"/>
                  </a:cubicBezTo>
                  <a:cubicBezTo>
                    <a:pt x="183" y="219"/>
                    <a:pt x="177" y="215"/>
                    <a:pt x="167" y="205"/>
                  </a:cubicBezTo>
                  <a:cubicBezTo>
                    <a:pt x="164" y="201"/>
                    <a:pt x="159" y="200"/>
                    <a:pt x="155" y="200"/>
                  </a:cubicBezTo>
                  <a:cubicBezTo>
                    <a:pt x="145" y="200"/>
                    <a:pt x="138" y="208"/>
                    <a:pt x="155" y="217"/>
                  </a:cubicBezTo>
                  <a:cubicBezTo>
                    <a:pt x="155" y="217"/>
                    <a:pt x="131" y="229"/>
                    <a:pt x="155" y="252"/>
                  </a:cubicBezTo>
                  <a:cubicBezTo>
                    <a:pt x="131" y="252"/>
                    <a:pt x="48" y="252"/>
                    <a:pt x="108" y="288"/>
                  </a:cubicBezTo>
                  <a:cubicBezTo>
                    <a:pt x="82" y="274"/>
                    <a:pt x="70" y="269"/>
                    <a:pt x="66" y="269"/>
                  </a:cubicBezTo>
                  <a:cubicBezTo>
                    <a:pt x="54" y="269"/>
                    <a:pt x="126" y="324"/>
                    <a:pt x="108" y="324"/>
                  </a:cubicBezTo>
                  <a:cubicBezTo>
                    <a:pt x="94" y="317"/>
                    <a:pt x="76" y="310"/>
                    <a:pt x="68" y="310"/>
                  </a:cubicBezTo>
                  <a:cubicBezTo>
                    <a:pt x="62" y="310"/>
                    <a:pt x="62" y="314"/>
                    <a:pt x="72" y="324"/>
                  </a:cubicBezTo>
                  <a:cubicBezTo>
                    <a:pt x="84" y="336"/>
                    <a:pt x="108" y="348"/>
                    <a:pt x="131" y="360"/>
                  </a:cubicBezTo>
                  <a:cubicBezTo>
                    <a:pt x="116" y="360"/>
                    <a:pt x="100" y="349"/>
                    <a:pt x="91" y="349"/>
                  </a:cubicBezTo>
                  <a:cubicBezTo>
                    <a:pt x="86" y="349"/>
                    <a:pt x="84" y="352"/>
                    <a:pt x="84" y="360"/>
                  </a:cubicBezTo>
                  <a:cubicBezTo>
                    <a:pt x="84" y="368"/>
                    <a:pt x="89" y="372"/>
                    <a:pt x="95" y="374"/>
                  </a:cubicBezTo>
                  <a:lnTo>
                    <a:pt x="95" y="374"/>
                  </a:lnTo>
                  <a:cubicBezTo>
                    <a:pt x="79" y="370"/>
                    <a:pt x="64" y="367"/>
                    <a:pt x="48" y="360"/>
                  </a:cubicBezTo>
                  <a:cubicBezTo>
                    <a:pt x="36" y="360"/>
                    <a:pt x="36" y="383"/>
                    <a:pt x="60" y="383"/>
                  </a:cubicBezTo>
                  <a:cubicBezTo>
                    <a:pt x="72" y="395"/>
                    <a:pt x="72" y="407"/>
                    <a:pt x="72" y="419"/>
                  </a:cubicBezTo>
                  <a:cubicBezTo>
                    <a:pt x="72" y="419"/>
                    <a:pt x="72" y="443"/>
                    <a:pt x="48" y="443"/>
                  </a:cubicBezTo>
                  <a:cubicBezTo>
                    <a:pt x="24" y="443"/>
                    <a:pt x="0" y="443"/>
                    <a:pt x="12" y="455"/>
                  </a:cubicBezTo>
                  <a:cubicBezTo>
                    <a:pt x="36" y="479"/>
                    <a:pt x="48" y="467"/>
                    <a:pt x="48" y="479"/>
                  </a:cubicBezTo>
                  <a:cubicBezTo>
                    <a:pt x="48" y="491"/>
                    <a:pt x="48" y="491"/>
                    <a:pt x="36" y="502"/>
                  </a:cubicBezTo>
                  <a:cubicBezTo>
                    <a:pt x="24" y="502"/>
                    <a:pt x="12" y="526"/>
                    <a:pt x="24" y="526"/>
                  </a:cubicBezTo>
                  <a:cubicBezTo>
                    <a:pt x="31" y="525"/>
                    <a:pt x="36" y="524"/>
                    <a:pt x="40" y="524"/>
                  </a:cubicBezTo>
                  <a:cubicBezTo>
                    <a:pt x="62" y="524"/>
                    <a:pt x="36" y="550"/>
                    <a:pt x="36" y="550"/>
                  </a:cubicBezTo>
                  <a:cubicBezTo>
                    <a:pt x="36" y="562"/>
                    <a:pt x="36" y="574"/>
                    <a:pt x="36" y="574"/>
                  </a:cubicBezTo>
                  <a:lnTo>
                    <a:pt x="60" y="574"/>
                  </a:lnTo>
                  <a:cubicBezTo>
                    <a:pt x="72" y="574"/>
                    <a:pt x="60" y="586"/>
                    <a:pt x="60" y="586"/>
                  </a:cubicBezTo>
                  <a:cubicBezTo>
                    <a:pt x="60" y="598"/>
                    <a:pt x="60" y="598"/>
                    <a:pt x="60" y="610"/>
                  </a:cubicBezTo>
                  <a:cubicBezTo>
                    <a:pt x="60" y="610"/>
                    <a:pt x="96" y="622"/>
                    <a:pt x="72" y="622"/>
                  </a:cubicBezTo>
                  <a:cubicBezTo>
                    <a:pt x="48" y="633"/>
                    <a:pt x="36" y="645"/>
                    <a:pt x="48" y="657"/>
                  </a:cubicBezTo>
                  <a:cubicBezTo>
                    <a:pt x="56" y="657"/>
                    <a:pt x="69" y="652"/>
                    <a:pt x="77" y="652"/>
                  </a:cubicBezTo>
                  <a:cubicBezTo>
                    <a:pt x="81" y="652"/>
                    <a:pt x="84" y="653"/>
                    <a:pt x="84" y="657"/>
                  </a:cubicBezTo>
                  <a:cubicBezTo>
                    <a:pt x="96" y="657"/>
                    <a:pt x="48" y="657"/>
                    <a:pt x="60" y="669"/>
                  </a:cubicBezTo>
                  <a:cubicBezTo>
                    <a:pt x="60" y="672"/>
                    <a:pt x="67" y="672"/>
                    <a:pt x="77" y="672"/>
                  </a:cubicBezTo>
                  <a:cubicBezTo>
                    <a:pt x="120" y="672"/>
                    <a:pt x="227" y="657"/>
                    <a:pt x="227" y="657"/>
                  </a:cubicBezTo>
                  <a:cubicBezTo>
                    <a:pt x="227" y="645"/>
                    <a:pt x="215" y="645"/>
                    <a:pt x="251" y="633"/>
                  </a:cubicBezTo>
                  <a:cubicBezTo>
                    <a:pt x="251" y="633"/>
                    <a:pt x="239" y="622"/>
                    <a:pt x="262" y="610"/>
                  </a:cubicBezTo>
                  <a:cubicBezTo>
                    <a:pt x="253" y="610"/>
                    <a:pt x="221" y="625"/>
                    <a:pt x="208" y="625"/>
                  </a:cubicBezTo>
                  <a:cubicBezTo>
                    <a:pt x="205" y="625"/>
                    <a:pt x="203" y="624"/>
                    <a:pt x="203" y="622"/>
                  </a:cubicBezTo>
                  <a:cubicBezTo>
                    <a:pt x="203" y="622"/>
                    <a:pt x="251" y="598"/>
                    <a:pt x="227" y="598"/>
                  </a:cubicBezTo>
                  <a:lnTo>
                    <a:pt x="203" y="598"/>
                  </a:lnTo>
                  <a:cubicBezTo>
                    <a:pt x="191" y="598"/>
                    <a:pt x="191" y="598"/>
                    <a:pt x="191" y="586"/>
                  </a:cubicBezTo>
                  <a:cubicBezTo>
                    <a:pt x="191" y="574"/>
                    <a:pt x="191" y="574"/>
                    <a:pt x="215" y="574"/>
                  </a:cubicBezTo>
                  <a:cubicBezTo>
                    <a:pt x="251" y="574"/>
                    <a:pt x="251" y="586"/>
                    <a:pt x="274" y="586"/>
                  </a:cubicBezTo>
                  <a:cubicBezTo>
                    <a:pt x="310" y="574"/>
                    <a:pt x="298" y="562"/>
                    <a:pt x="274" y="562"/>
                  </a:cubicBezTo>
                  <a:cubicBezTo>
                    <a:pt x="251" y="562"/>
                    <a:pt x="251" y="538"/>
                    <a:pt x="286" y="538"/>
                  </a:cubicBezTo>
                  <a:lnTo>
                    <a:pt x="251" y="538"/>
                  </a:lnTo>
                  <a:cubicBezTo>
                    <a:pt x="239" y="538"/>
                    <a:pt x="251" y="526"/>
                    <a:pt x="215" y="526"/>
                  </a:cubicBezTo>
                  <a:cubicBezTo>
                    <a:pt x="251" y="526"/>
                    <a:pt x="274" y="502"/>
                    <a:pt x="274" y="479"/>
                  </a:cubicBezTo>
                  <a:cubicBezTo>
                    <a:pt x="274" y="467"/>
                    <a:pt x="251" y="443"/>
                    <a:pt x="203" y="419"/>
                  </a:cubicBezTo>
                  <a:lnTo>
                    <a:pt x="203" y="419"/>
                  </a:lnTo>
                  <a:cubicBezTo>
                    <a:pt x="227" y="431"/>
                    <a:pt x="251" y="443"/>
                    <a:pt x="262" y="443"/>
                  </a:cubicBezTo>
                  <a:lnTo>
                    <a:pt x="274" y="443"/>
                  </a:lnTo>
                  <a:cubicBezTo>
                    <a:pt x="239" y="431"/>
                    <a:pt x="251" y="431"/>
                    <a:pt x="251" y="419"/>
                  </a:cubicBezTo>
                  <a:cubicBezTo>
                    <a:pt x="251" y="419"/>
                    <a:pt x="251" y="419"/>
                    <a:pt x="251" y="407"/>
                  </a:cubicBezTo>
                  <a:lnTo>
                    <a:pt x="262" y="407"/>
                  </a:lnTo>
                  <a:lnTo>
                    <a:pt x="262" y="395"/>
                  </a:lnTo>
                  <a:cubicBezTo>
                    <a:pt x="262" y="387"/>
                    <a:pt x="240" y="373"/>
                    <a:pt x="222" y="365"/>
                  </a:cubicBezTo>
                  <a:lnTo>
                    <a:pt x="222" y="365"/>
                  </a:lnTo>
                  <a:cubicBezTo>
                    <a:pt x="227" y="366"/>
                    <a:pt x="234" y="366"/>
                    <a:pt x="240" y="366"/>
                  </a:cubicBezTo>
                  <a:cubicBezTo>
                    <a:pt x="259" y="366"/>
                    <a:pt x="280" y="366"/>
                    <a:pt x="286" y="371"/>
                  </a:cubicBezTo>
                  <a:cubicBezTo>
                    <a:pt x="290" y="375"/>
                    <a:pt x="292" y="376"/>
                    <a:pt x="293" y="376"/>
                  </a:cubicBezTo>
                  <a:cubicBezTo>
                    <a:pt x="296" y="376"/>
                    <a:pt x="291" y="368"/>
                    <a:pt x="274" y="360"/>
                  </a:cubicBezTo>
                  <a:cubicBezTo>
                    <a:pt x="251" y="360"/>
                    <a:pt x="227" y="348"/>
                    <a:pt x="239" y="348"/>
                  </a:cubicBezTo>
                  <a:lnTo>
                    <a:pt x="298" y="348"/>
                  </a:lnTo>
                  <a:cubicBezTo>
                    <a:pt x="298" y="348"/>
                    <a:pt x="262" y="324"/>
                    <a:pt x="251" y="324"/>
                  </a:cubicBezTo>
                  <a:cubicBezTo>
                    <a:pt x="251" y="321"/>
                    <a:pt x="252" y="321"/>
                    <a:pt x="255" y="321"/>
                  </a:cubicBezTo>
                  <a:cubicBezTo>
                    <a:pt x="268" y="321"/>
                    <a:pt x="298" y="336"/>
                    <a:pt x="298" y="336"/>
                  </a:cubicBezTo>
                  <a:cubicBezTo>
                    <a:pt x="312" y="341"/>
                    <a:pt x="320" y="342"/>
                    <a:pt x="322" y="342"/>
                  </a:cubicBezTo>
                  <a:cubicBezTo>
                    <a:pt x="330" y="342"/>
                    <a:pt x="271" y="317"/>
                    <a:pt x="254" y="313"/>
                  </a:cubicBezTo>
                  <a:lnTo>
                    <a:pt x="254" y="313"/>
                  </a:lnTo>
                  <a:cubicBezTo>
                    <a:pt x="262" y="314"/>
                    <a:pt x="284" y="317"/>
                    <a:pt x="293" y="317"/>
                  </a:cubicBezTo>
                  <a:cubicBezTo>
                    <a:pt x="297" y="317"/>
                    <a:pt x="298" y="316"/>
                    <a:pt x="292" y="314"/>
                  </a:cubicBezTo>
                  <a:lnTo>
                    <a:pt x="292" y="314"/>
                  </a:lnTo>
                  <a:cubicBezTo>
                    <a:pt x="293" y="314"/>
                    <a:pt x="295" y="314"/>
                    <a:pt x="296" y="314"/>
                  </a:cubicBezTo>
                  <a:cubicBezTo>
                    <a:pt x="316" y="314"/>
                    <a:pt x="334" y="288"/>
                    <a:pt x="334" y="288"/>
                  </a:cubicBezTo>
                  <a:cubicBezTo>
                    <a:pt x="334" y="276"/>
                    <a:pt x="334" y="264"/>
                    <a:pt x="334" y="252"/>
                  </a:cubicBezTo>
                  <a:cubicBezTo>
                    <a:pt x="334" y="252"/>
                    <a:pt x="344" y="263"/>
                    <a:pt x="351" y="263"/>
                  </a:cubicBezTo>
                  <a:cubicBezTo>
                    <a:pt x="355" y="263"/>
                    <a:pt x="358" y="260"/>
                    <a:pt x="358" y="252"/>
                  </a:cubicBezTo>
                  <a:cubicBezTo>
                    <a:pt x="346" y="241"/>
                    <a:pt x="334" y="229"/>
                    <a:pt x="334" y="217"/>
                  </a:cubicBezTo>
                  <a:lnTo>
                    <a:pt x="334" y="217"/>
                  </a:lnTo>
                  <a:cubicBezTo>
                    <a:pt x="344" y="217"/>
                    <a:pt x="378" y="273"/>
                    <a:pt x="383" y="273"/>
                  </a:cubicBezTo>
                  <a:cubicBezTo>
                    <a:pt x="384" y="273"/>
                    <a:pt x="384" y="271"/>
                    <a:pt x="381" y="264"/>
                  </a:cubicBezTo>
                  <a:cubicBezTo>
                    <a:pt x="358" y="229"/>
                    <a:pt x="381" y="252"/>
                    <a:pt x="358" y="229"/>
                  </a:cubicBezTo>
                  <a:cubicBezTo>
                    <a:pt x="352" y="217"/>
                    <a:pt x="358" y="217"/>
                    <a:pt x="362" y="217"/>
                  </a:cubicBezTo>
                  <a:cubicBezTo>
                    <a:pt x="367" y="217"/>
                    <a:pt x="370" y="217"/>
                    <a:pt x="358" y="205"/>
                  </a:cubicBezTo>
                  <a:lnTo>
                    <a:pt x="358" y="205"/>
                  </a:lnTo>
                  <a:cubicBezTo>
                    <a:pt x="381" y="229"/>
                    <a:pt x="393" y="241"/>
                    <a:pt x="405" y="252"/>
                  </a:cubicBezTo>
                  <a:cubicBezTo>
                    <a:pt x="417" y="252"/>
                    <a:pt x="370" y="193"/>
                    <a:pt x="370" y="169"/>
                  </a:cubicBezTo>
                  <a:cubicBezTo>
                    <a:pt x="370" y="164"/>
                    <a:pt x="371" y="161"/>
                    <a:pt x="373" y="161"/>
                  </a:cubicBezTo>
                  <a:cubicBezTo>
                    <a:pt x="387" y="161"/>
                    <a:pt x="431" y="232"/>
                    <a:pt x="441" y="252"/>
                  </a:cubicBezTo>
                  <a:cubicBezTo>
                    <a:pt x="429" y="229"/>
                    <a:pt x="417" y="193"/>
                    <a:pt x="417" y="157"/>
                  </a:cubicBezTo>
                  <a:lnTo>
                    <a:pt x="417" y="157"/>
                  </a:lnTo>
                  <a:lnTo>
                    <a:pt x="453" y="205"/>
                  </a:lnTo>
                  <a:cubicBezTo>
                    <a:pt x="441" y="181"/>
                    <a:pt x="453" y="193"/>
                    <a:pt x="453" y="181"/>
                  </a:cubicBezTo>
                  <a:cubicBezTo>
                    <a:pt x="453" y="169"/>
                    <a:pt x="453" y="157"/>
                    <a:pt x="453" y="133"/>
                  </a:cubicBezTo>
                  <a:cubicBezTo>
                    <a:pt x="462" y="152"/>
                    <a:pt x="471" y="192"/>
                    <a:pt x="481" y="192"/>
                  </a:cubicBezTo>
                  <a:cubicBezTo>
                    <a:pt x="483" y="192"/>
                    <a:pt x="486" y="189"/>
                    <a:pt x="489" y="181"/>
                  </a:cubicBezTo>
                  <a:cubicBezTo>
                    <a:pt x="489" y="174"/>
                    <a:pt x="490" y="171"/>
                    <a:pt x="491" y="171"/>
                  </a:cubicBezTo>
                  <a:cubicBezTo>
                    <a:pt x="496" y="171"/>
                    <a:pt x="504" y="188"/>
                    <a:pt x="512" y="205"/>
                  </a:cubicBezTo>
                  <a:lnTo>
                    <a:pt x="512" y="181"/>
                  </a:lnTo>
                  <a:cubicBezTo>
                    <a:pt x="512" y="169"/>
                    <a:pt x="512" y="181"/>
                    <a:pt x="524" y="157"/>
                  </a:cubicBezTo>
                  <a:cubicBezTo>
                    <a:pt x="512" y="145"/>
                    <a:pt x="512" y="133"/>
                    <a:pt x="512" y="121"/>
                  </a:cubicBezTo>
                  <a:cubicBezTo>
                    <a:pt x="512" y="120"/>
                    <a:pt x="513" y="120"/>
                    <a:pt x="513" y="119"/>
                  </a:cubicBezTo>
                  <a:lnTo>
                    <a:pt x="513" y="119"/>
                  </a:lnTo>
                  <a:cubicBezTo>
                    <a:pt x="513" y="126"/>
                    <a:pt x="514" y="129"/>
                    <a:pt x="515" y="129"/>
                  </a:cubicBezTo>
                  <a:cubicBezTo>
                    <a:pt x="517" y="129"/>
                    <a:pt x="520" y="126"/>
                    <a:pt x="524" y="121"/>
                  </a:cubicBezTo>
                  <a:lnTo>
                    <a:pt x="536" y="121"/>
                  </a:lnTo>
                  <a:lnTo>
                    <a:pt x="536" y="169"/>
                  </a:lnTo>
                  <a:lnTo>
                    <a:pt x="536" y="181"/>
                  </a:lnTo>
                  <a:cubicBezTo>
                    <a:pt x="536" y="185"/>
                    <a:pt x="536" y="187"/>
                    <a:pt x="536" y="187"/>
                  </a:cubicBezTo>
                  <a:cubicBezTo>
                    <a:pt x="537" y="187"/>
                    <a:pt x="540" y="141"/>
                    <a:pt x="560" y="121"/>
                  </a:cubicBezTo>
                  <a:cubicBezTo>
                    <a:pt x="562" y="117"/>
                    <a:pt x="563" y="116"/>
                    <a:pt x="564" y="116"/>
                  </a:cubicBezTo>
                  <a:lnTo>
                    <a:pt x="564" y="116"/>
                  </a:lnTo>
                  <a:cubicBezTo>
                    <a:pt x="566" y="116"/>
                    <a:pt x="565" y="125"/>
                    <a:pt x="564" y="135"/>
                  </a:cubicBezTo>
                  <a:lnTo>
                    <a:pt x="564" y="135"/>
                  </a:lnTo>
                  <a:cubicBezTo>
                    <a:pt x="564" y="135"/>
                    <a:pt x="564" y="135"/>
                    <a:pt x="564" y="135"/>
                  </a:cubicBezTo>
                  <a:cubicBezTo>
                    <a:pt x="560" y="135"/>
                    <a:pt x="560" y="145"/>
                    <a:pt x="560" y="145"/>
                  </a:cubicBezTo>
                  <a:lnTo>
                    <a:pt x="560" y="157"/>
                  </a:lnTo>
                  <a:cubicBezTo>
                    <a:pt x="560" y="157"/>
                    <a:pt x="562" y="146"/>
                    <a:pt x="564" y="135"/>
                  </a:cubicBezTo>
                  <a:lnTo>
                    <a:pt x="564" y="135"/>
                  </a:lnTo>
                  <a:cubicBezTo>
                    <a:pt x="566" y="135"/>
                    <a:pt x="568" y="138"/>
                    <a:pt x="572" y="145"/>
                  </a:cubicBezTo>
                  <a:cubicBezTo>
                    <a:pt x="576" y="150"/>
                    <a:pt x="581" y="154"/>
                    <a:pt x="584" y="155"/>
                  </a:cubicBezTo>
                  <a:lnTo>
                    <a:pt x="584" y="155"/>
                  </a:lnTo>
                  <a:lnTo>
                    <a:pt x="584" y="169"/>
                  </a:lnTo>
                  <a:cubicBezTo>
                    <a:pt x="584" y="167"/>
                    <a:pt x="584" y="162"/>
                    <a:pt x="585" y="156"/>
                  </a:cubicBezTo>
                  <a:lnTo>
                    <a:pt x="585" y="156"/>
                  </a:lnTo>
                  <a:cubicBezTo>
                    <a:pt x="585" y="156"/>
                    <a:pt x="586" y="156"/>
                    <a:pt x="586" y="156"/>
                  </a:cubicBezTo>
                  <a:cubicBezTo>
                    <a:pt x="589" y="156"/>
                    <a:pt x="590" y="152"/>
                    <a:pt x="588" y="140"/>
                  </a:cubicBezTo>
                  <a:lnTo>
                    <a:pt x="588" y="140"/>
                  </a:lnTo>
                  <a:cubicBezTo>
                    <a:pt x="592" y="116"/>
                    <a:pt x="600" y="86"/>
                    <a:pt x="608" y="86"/>
                  </a:cubicBezTo>
                  <a:cubicBezTo>
                    <a:pt x="597" y="86"/>
                    <a:pt x="606" y="37"/>
                    <a:pt x="598" y="37"/>
                  </a:cubicBezTo>
                  <a:lnTo>
                    <a:pt x="598" y="37"/>
                  </a:lnTo>
                  <a:cubicBezTo>
                    <a:pt x="598" y="37"/>
                    <a:pt x="597" y="37"/>
                    <a:pt x="596" y="38"/>
                  </a:cubicBezTo>
                  <a:cubicBezTo>
                    <a:pt x="584" y="62"/>
                    <a:pt x="584" y="86"/>
                    <a:pt x="584" y="110"/>
                  </a:cubicBezTo>
                  <a:cubicBezTo>
                    <a:pt x="584" y="86"/>
                    <a:pt x="584" y="62"/>
                    <a:pt x="584" y="38"/>
                  </a:cubicBezTo>
                  <a:cubicBezTo>
                    <a:pt x="584" y="28"/>
                    <a:pt x="566" y="0"/>
                    <a:pt x="561" y="0"/>
                  </a:cubicBezTo>
                  <a:close/>
                  <a:moveTo>
                    <a:pt x="2063" y="679"/>
                  </a:moveTo>
                  <a:lnTo>
                    <a:pt x="2063" y="679"/>
                  </a:lnTo>
                  <a:cubicBezTo>
                    <a:pt x="2060" y="684"/>
                    <a:pt x="2054" y="693"/>
                    <a:pt x="2048" y="705"/>
                  </a:cubicBezTo>
                  <a:cubicBezTo>
                    <a:pt x="2048" y="696"/>
                    <a:pt x="2055" y="687"/>
                    <a:pt x="2063" y="679"/>
                  </a:cubicBezTo>
                  <a:close/>
                  <a:moveTo>
                    <a:pt x="2292" y="719"/>
                  </a:moveTo>
                  <a:cubicBezTo>
                    <a:pt x="2292" y="725"/>
                    <a:pt x="2293" y="729"/>
                    <a:pt x="2286" y="729"/>
                  </a:cubicBezTo>
                  <a:cubicBezTo>
                    <a:pt x="2286" y="729"/>
                    <a:pt x="2289" y="725"/>
                    <a:pt x="2292" y="719"/>
                  </a:cubicBezTo>
                  <a:close/>
                  <a:moveTo>
                    <a:pt x="2382" y="729"/>
                  </a:moveTo>
                  <a:cubicBezTo>
                    <a:pt x="2382" y="729"/>
                    <a:pt x="2382" y="729"/>
                    <a:pt x="2382" y="729"/>
                  </a:cubicBezTo>
                  <a:cubicBezTo>
                    <a:pt x="2382" y="729"/>
                    <a:pt x="2382" y="729"/>
                    <a:pt x="2382" y="729"/>
                  </a:cubicBezTo>
                  <a:close/>
                  <a:moveTo>
                    <a:pt x="229" y="814"/>
                  </a:moveTo>
                  <a:cubicBezTo>
                    <a:pt x="225" y="816"/>
                    <a:pt x="221" y="820"/>
                    <a:pt x="215" y="824"/>
                  </a:cubicBezTo>
                  <a:cubicBezTo>
                    <a:pt x="221" y="820"/>
                    <a:pt x="226" y="817"/>
                    <a:pt x="229" y="814"/>
                  </a:cubicBezTo>
                  <a:close/>
                  <a:moveTo>
                    <a:pt x="2390" y="807"/>
                  </a:moveTo>
                  <a:cubicBezTo>
                    <a:pt x="2392" y="807"/>
                    <a:pt x="2394" y="808"/>
                    <a:pt x="2394" y="812"/>
                  </a:cubicBezTo>
                  <a:cubicBezTo>
                    <a:pt x="2394" y="812"/>
                    <a:pt x="2370" y="836"/>
                    <a:pt x="2370" y="836"/>
                  </a:cubicBezTo>
                  <a:lnTo>
                    <a:pt x="2370" y="812"/>
                  </a:lnTo>
                  <a:cubicBezTo>
                    <a:pt x="2378" y="812"/>
                    <a:pt x="2386" y="807"/>
                    <a:pt x="2390" y="807"/>
                  </a:cubicBezTo>
                  <a:close/>
                  <a:moveTo>
                    <a:pt x="2230" y="834"/>
                  </a:moveTo>
                  <a:lnTo>
                    <a:pt x="2227" y="836"/>
                  </a:lnTo>
                  <a:cubicBezTo>
                    <a:pt x="2227" y="837"/>
                    <a:pt x="2227" y="838"/>
                    <a:pt x="2228" y="838"/>
                  </a:cubicBezTo>
                  <a:cubicBezTo>
                    <a:pt x="2228" y="838"/>
                    <a:pt x="2229" y="837"/>
                    <a:pt x="2230" y="834"/>
                  </a:cubicBezTo>
                  <a:close/>
                  <a:moveTo>
                    <a:pt x="2319" y="860"/>
                  </a:moveTo>
                  <a:cubicBezTo>
                    <a:pt x="2316" y="862"/>
                    <a:pt x="2313" y="866"/>
                    <a:pt x="2310" y="872"/>
                  </a:cubicBezTo>
                  <a:lnTo>
                    <a:pt x="2319" y="860"/>
                  </a:lnTo>
                  <a:close/>
                  <a:moveTo>
                    <a:pt x="893" y="978"/>
                  </a:moveTo>
                  <a:cubicBezTo>
                    <a:pt x="892" y="985"/>
                    <a:pt x="890" y="991"/>
                    <a:pt x="882" y="991"/>
                  </a:cubicBezTo>
                  <a:cubicBezTo>
                    <a:pt x="886" y="991"/>
                    <a:pt x="890" y="985"/>
                    <a:pt x="893" y="978"/>
                  </a:cubicBezTo>
                  <a:close/>
                  <a:moveTo>
                    <a:pt x="1023" y="986"/>
                  </a:moveTo>
                  <a:cubicBezTo>
                    <a:pt x="1022" y="986"/>
                    <a:pt x="1019" y="995"/>
                    <a:pt x="1013" y="1014"/>
                  </a:cubicBezTo>
                  <a:lnTo>
                    <a:pt x="1024" y="1003"/>
                  </a:lnTo>
                  <a:cubicBezTo>
                    <a:pt x="1024" y="992"/>
                    <a:pt x="1024" y="986"/>
                    <a:pt x="1023" y="986"/>
                  </a:cubicBezTo>
                  <a:close/>
                  <a:moveTo>
                    <a:pt x="452" y="993"/>
                  </a:moveTo>
                  <a:cubicBezTo>
                    <a:pt x="451" y="993"/>
                    <a:pt x="448" y="1006"/>
                    <a:pt x="441" y="1026"/>
                  </a:cubicBezTo>
                  <a:lnTo>
                    <a:pt x="453" y="1014"/>
                  </a:lnTo>
                  <a:cubicBezTo>
                    <a:pt x="453" y="999"/>
                    <a:pt x="453" y="993"/>
                    <a:pt x="452" y="993"/>
                  </a:cubicBezTo>
                  <a:close/>
                  <a:moveTo>
                    <a:pt x="318" y="643"/>
                  </a:moveTo>
                  <a:cubicBezTo>
                    <a:pt x="317" y="643"/>
                    <a:pt x="315" y="644"/>
                    <a:pt x="310" y="645"/>
                  </a:cubicBezTo>
                  <a:cubicBezTo>
                    <a:pt x="274" y="657"/>
                    <a:pt x="239" y="681"/>
                    <a:pt x="203" y="705"/>
                  </a:cubicBezTo>
                  <a:cubicBezTo>
                    <a:pt x="203" y="705"/>
                    <a:pt x="186" y="722"/>
                    <a:pt x="179" y="729"/>
                  </a:cubicBezTo>
                  <a:cubicBezTo>
                    <a:pt x="191" y="729"/>
                    <a:pt x="203" y="729"/>
                    <a:pt x="191" y="741"/>
                  </a:cubicBezTo>
                  <a:cubicBezTo>
                    <a:pt x="191" y="752"/>
                    <a:pt x="167" y="776"/>
                    <a:pt x="191" y="776"/>
                  </a:cubicBezTo>
                  <a:cubicBezTo>
                    <a:pt x="203" y="776"/>
                    <a:pt x="212" y="773"/>
                    <a:pt x="215" y="773"/>
                  </a:cubicBezTo>
                  <a:cubicBezTo>
                    <a:pt x="218" y="773"/>
                    <a:pt x="215" y="776"/>
                    <a:pt x="203" y="788"/>
                  </a:cubicBezTo>
                  <a:cubicBezTo>
                    <a:pt x="203" y="799"/>
                    <a:pt x="260" y="790"/>
                    <a:pt x="229" y="814"/>
                  </a:cubicBezTo>
                  <a:lnTo>
                    <a:pt x="229" y="814"/>
                  </a:lnTo>
                  <a:cubicBezTo>
                    <a:pt x="234" y="812"/>
                    <a:pt x="237" y="811"/>
                    <a:pt x="240" y="811"/>
                  </a:cubicBezTo>
                  <a:cubicBezTo>
                    <a:pt x="252" y="811"/>
                    <a:pt x="242" y="836"/>
                    <a:pt x="251" y="836"/>
                  </a:cubicBezTo>
                  <a:cubicBezTo>
                    <a:pt x="262" y="836"/>
                    <a:pt x="274" y="824"/>
                    <a:pt x="286" y="812"/>
                  </a:cubicBezTo>
                  <a:cubicBezTo>
                    <a:pt x="310" y="812"/>
                    <a:pt x="274" y="836"/>
                    <a:pt x="274" y="848"/>
                  </a:cubicBezTo>
                  <a:cubicBezTo>
                    <a:pt x="251" y="866"/>
                    <a:pt x="251" y="869"/>
                    <a:pt x="256" y="869"/>
                  </a:cubicBezTo>
                  <a:cubicBezTo>
                    <a:pt x="259" y="869"/>
                    <a:pt x="264" y="868"/>
                    <a:pt x="268" y="868"/>
                  </a:cubicBezTo>
                  <a:cubicBezTo>
                    <a:pt x="271" y="868"/>
                    <a:pt x="274" y="869"/>
                    <a:pt x="274" y="872"/>
                  </a:cubicBezTo>
                  <a:cubicBezTo>
                    <a:pt x="286" y="872"/>
                    <a:pt x="298" y="907"/>
                    <a:pt x="286" y="907"/>
                  </a:cubicBezTo>
                  <a:cubicBezTo>
                    <a:pt x="286" y="911"/>
                    <a:pt x="286" y="912"/>
                    <a:pt x="287" y="912"/>
                  </a:cubicBezTo>
                  <a:cubicBezTo>
                    <a:pt x="287" y="912"/>
                    <a:pt x="290" y="904"/>
                    <a:pt x="298" y="895"/>
                  </a:cubicBezTo>
                  <a:cubicBezTo>
                    <a:pt x="302" y="891"/>
                    <a:pt x="305" y="890"/>
                    <a:pt x="307" y="890"/>
                  </a:cubicBezTo>
                  <a:cubicBezTo>
                    <a:pt x="311" y="890"/>
                    <a:pt x="314" y="895"/>
                    <a:pt x="322" y="895"/>
                  </a:cubicBezTo>
                  <a:cubicBezTo>
                    <a:pt x="322" y="895"/>
                    <a:pt x="334" y="907"/>
                    <a:pt x="322" y="919"/>
                  </a:cubicBezTo>
                  <a:cubicBezTo>
                    <a:pt x="310" y="931"/>
                    <a:pt x="298" y="943"/>
                    <a:pt x="322" y="943"/>
                  </a:cubicBezTo>
                  <a:cubicBezTo>
                    <a:pt x="334" y="931"/>
                    <a:pt x="346" y="919"/>
                    <a:pt x="346" y="907"/>
                  </a:cubicBezTo>
                  <a:cubicBezTo>
                    <a:pt x="358" y="907"/>
                    <a:pt x="346" y="943"/>
                    <a:pt x="346" y="955"/>
                  </a:cubicBezTo>
                  <a:cubicBezTo>
                    <a:pt x="346" y="967"/>
                    <a:pt x="358" y="967"/>
                    <a:pt x="370" y="979"/>
                  </a:cubicBezTo>
                  <a:lnTo>
                    <a:pt x="393" y="979"/>
                  </a:lnTo>
                  <a:cubicBezTo>
                    <a:pt x="393" y="979"/>
                    <a:pt x="417" y="955"/>
                    <a:pt x="429" y="955"/>
                  </a:cubicBezTo>
                  <a:cubicBezTo>
                    <a:pt x="417" y="967"/>
                    <a:pt x="417" y="979"/>
                    <a:pt x="405" y="991"/>
                  </a:cubicBezTo>
                  <a:cubicBezTo>
                    <a:pt x="405" y="1003"/>
                    <a:pt x="417" y="1003"/>
                    <a:pt x="429" y="1003"/>
                  </a:cubicBezTo>
                  <a:cubicBezTo>
                    <a:pt x="429" y="1003"/>
                    <a:pt x="441" y="979"/>
                    <a:pt x="441" y="979"/>
                  </a:cubicBezTo>
                  <a:cubicBezTo>
                    <a:pt x="453" y="979"/>
                    <a:pt x="453" y="979"/>
                    <a:pt x="465" y="991"/>
                  </a:cubicBezTo>
                  <a:cubicBezTo>
                    <a:pt x="465" y="1000"/>
                    <a:pt x="465" y="1033"/>
                    <a:pt x="477" y="1033"/>
                  </a:cubicBezTo>
                  <a:cubicBezTo>
                    <a:pt x="480" y="1033"/>
                    <a:pt x="484" y="1031"/>
                    <a:pt x="489" y="1026"/>
                  </a:cubicBezTo>
                  <a:cubicBezTo>
                    <a:pt x="512" y="1014"/>
                    <a:pt x="501" y="1014"/>
                    <a:pt x="512" y="1014"/>
                  </a:cubicBezTo>
                  <a:cubicBezTo>
                    <a:pt x="524" y="1014"/>
                    <a:pt x="524" y="979"/>
                    <a:pt x="536" y="979"/>
                  </a:cubicBezTo>
                  <a:lnTo>
                    <a:pt x="536" y="979"/>
                  </a:lnTo>
                  <a:cubicBezTo>
                    <a:pt x="536" y="979"/>
                    <a:pt x="517" y="1028"/>
                    <a:pt x="531" y="1028"/>
                  </a:cubicBezTo>
                  <a:cubicBezTo>
                    <a:pt x="532" y="1028"/>
                    <a:pt x="534" y="1027"/>
                    <a:pt x="536" y="1026"/>
                  </a:cubicBezTo>
                  <a:cubicBezTo>
                    <a:pt x="543" y="1019"/>
                    <a:pt x="546" y="1012"/>
                    <a:pt x="550" y="1005"/>
                  </a:cubicBezTo>
                  <a:lnTo>
                    <a:pt x="550" y="1005"/>
                  </a:lnTo>
                  <a:cubicBezTo>
                    <a:pt x="551" y="1009"/>
                    <a:pt x="564" y="1007"/>
                    <a:pt x="572" y="1014"/>
                  </a:cubicBezTo>
                  <a:cubicBezTo>
                    <a:pt x="572" y="1014"/>
                    <a:pt x="560" y="1050"/>
                    <a:pt x="572" y="1050"/>
                  </a:cubicBezTo>
                  <a:cubicBezTo>
                    <a:pt x="572" y="1050"/>
                    <a:pt x="596" y="955"/>
                    <a:pt x="584" y="955"/>
                  </a:cubicBezTo>
                  <a:cubicBezTo>
                    <a:pt x="584" y="955"/>
                    <a:pt x="620" y="907"/>
                    <a:pt x="608" y="907"/>
                  </a:cubicBezTo>
                  <a:lnTo>
                    <a:pt x="584" y="907"/>
                  </a:lnTo>
                  <a:cubicBezTo>
                    <a:pt x="572" y="907"/>
                    <a:pt x="572" y="907"/>
                    <a:pt x="560" y="931"/>
                  </a:cubicBezTo>
                  <a:cubicBezTo>
                    <a:pt x="556" y="943"/>
                    <a:pt x="553" y="946"/>
                    <a:pt x="551" y="946"/>
                  </a:cubicBezTo>
                  <a:cubicBezTo>
                    <a:pt x="549" y="946"/>
                    <a:pt x="548" y="944"/>
                    <a:pt x="546" y="944"/>
                  </a:cubicBezTo>
                  <a:cubicBezTo>
                    <a:pt x="545" y="944"/>
                    <a:pt x="543" y="945"/>
                    <a:pt x="541" y="951"/>
                  </a:cubicBezTo>
                  <a:lnTo>
                    <a:pt x="541" y="951"/>
                  </a:lnTo>
                  <a:cubicBezTo>
                    <a:pt x="543" y="933"/>
                    <a:pt x="534" y="917"/>
                    <a:pt x="524" y="907"/>
                  </a:cubicBezTo>
                  <a:cubicBezTo>
                    <a:pt x="524" y="907"/>
                    <a:pt x="524" y="895"/>
                    <a:pt x="524" y="895"/>
                  </a:cubicBezTo>
                  <a:lnTo>
                    <a:pt x="524" y="848"/>
                  </a:lnTo>
                  <a:lnTo>
                    <a:pt x="512" y="883"/>
                  </a:lnTo>
                  <a:cubicBezTo>
                    <a:pt x="512" y="883"/>
                    <a:pt x="512" y="860"/>
                    <a:pt x="501" y="860"/>
                  </a:cubicBezTo>
                  <a:cubicBezTo>
                    <a:pt x="489" y="872"/>
                    <a:pt x="477" y="883"/>
                    <a:pt x="465" y="895"/>
                  </a:cubicBezTo>
                  <a:cubicBezTo>
                    <a:pt x="465" y="907"/>
                    <a:pt x="465" y="907"/>
                    <a:pt x="465" y="907"/>
                  </a:cubicBezTo>
                  <a:cubicBezTo>
                    <a:pt x="453" y="895"/>
                    <a:pt x="453" y="895"/>
                    <a:pt x="465" y="895"/>
                  </a:cubicBezTo>
                  <a:cubicBezTo>
                    <a:pt x="465" y="876"/>
                    <a:pt x="465" y="856"/>
                    <a:pt x="458" y="856"/>
                  </a:cubicBezTo>
                  <a:cubicBezTo>
                    <a:pt x="457" y="856"/>
                    <a:pt x="455" y="857"/>
                    <a:pt x="453" y="860"/>
                  </a:cubicBezTo>
                  <a:cubicBezTo>
                    <a:pt x="447" y="872"/>
                    <a:pt x="438" y="878"/>
                    <a:pt x="431" y="878"/>
                  </a:cubicBezTo>
                  <a:cubicBezTo>
                    <a:pt x="423" y="878"/>
                    <a:pt x="417" y="872"/>
                    <a:pt x="417" y="860"/>
                  </a:cubicBezTo>
                  <a:cubicBezTo>
                    <a:pt x="417" y="848"/>
                    <a:pt x="441" y="824"/>
                    <a:pt x="429" y="824"/>
                  </a:cubicBezTo>
                  <a:cubicBezTo>
                    <a:pt x="419" y="835"/>
                    <a:pt x="398" y="873"/>
                    <a:pt x="386" y="873"/>
                  </a:cubicBezTo>
                  <a:cubicBezTo>
                    <a:pt x="384" y="873"/>
                    <a:pt x="383" y="873"/>
                    <a:pt x="381" y="872"/>
                  </a:cubicBezTo>
                  <a:cubicBezTo>
                    <a:pt x="370" y="860"/>
                    <a:pt x="429" y="812"/>
                    <a:pt x="417" y="812"/>
                  </a:cubicBezTo>
                  <a:cubicBezTo>
                    <a:pt x="417" y="810"/>
                    <a:pt x="417" y="809"/>
                    <a:pt x="416" y="809"/>
                  </a:cubicBezTo>
                  <a:cubicBezTo>
                    <a:pt x="413" y="809"/>
                    <a:pt x="403" y="826"/>
                    <a:pt x="393" y="836"/>
                  </a:cubicBezTo>
                  <a:cubicBezTo>
                    <a:pt x="381" y="836"/>
                    <a:pt x="381" y="824"/>
                    <a:pt x="370" y="812"/>
                  </a:cubicBezTo>
                  <a:cubicBezTo>
                    <a:pt x="370" y="800"/>
                    <a:pt x="370" y="752"/>
                    <a:pt x="358" y="741"/>
                  </a:cubicBezTo>
                  <a:cubicBezTo>
                    <a:pt x="346" y="741"/>
                    <a:pt x="334" y="752"/>
                    <a:pt x="322" y="752"/>
                  </a:cubicBezTo>
                  <a:cubicBezTo>
                    <a:pt x="325" y="749"/>
                    <a:pt x="329" y="745"/>
                    <a:pt x="334" y="741"/>
                  </a:cubicBezTo>
                  <a:cubicBezTo>
                    <a:pt x="340" y="735"/>
                    <a:pt x="337" y="732"/>
                    <a:pt x="331" y="732"/>
                  </a:cubicBezTo>
                  <a:cubicBezTo>
                    <a:pt x="325" y="732"/>
                    <a:pt x="316" y="735"/>
                    <a:pt x="310" y="741"/>
                  </a:cubicBezTo>
                  <a:cubicBezTo>
                    <a:pt x="299" y="748"/>
                    <a:pt x="292" y="751"/>
                    <a:pt x="289" y="751"/>
                  </a:cubicBezTo>
                  <a:cubicBezTo>
                    <a:pt x="283" y="751"/>
                    <a:pt x="294" y="737"/>
                    <a:pt x="310" y="729"/>
                  </a:cubicBezTo>
                  <a:lnTo>
                    <a:pt x="310" y="729"/>
                  </a:lnTo>
                  <a:cubicBezTo>
                    <a:pt x="286" y="741"/>
                    <a:pt x="274" y="752"/>
                    <a:pt x="251" y="764"/>
                  </a:cubicBezTo>
                  <a:cubicBezTo>
                    <a:pt x="251" y="764"/>
                    <a:pt x="286" y="741"/>
                    <a:pt x="286" y="729"/>
                  </a:cubicBezTo>
                  <a:cubicBezTo>
                    <a:pt x="298" y="729"/>
                    <a:pt x="286" y="717"/>
                    <a:pt x="274" y="717"/>
                  </a:cubicBezTo>
                  <a:cubicBezTo>
                    <a:pt x="274" y="717"/>
                    <a:pt x="239" y="705"/>
                    <a:pt x="274" y="693"/>
                  </a:cubicBezTo>
                  <a:cubicBezTo>
                    <a:pt x="322" y="681"/>
                    <a:pt x="262" y="681"/>
                    <a:pt x="262" y="681"/>
                  </a:cubicBezTo>
                  <a:cubicBezTo>
                    <a:pt x="252" y="671"/>
                    <a:pt x="321" y="643"/>
                    <a:pt x="318" y="643"/>
                  </a:cubicBezTo>
                  <a:close/>
                  <a:moveTo>
                    <a:pt x="1167" y="1165"/>
                  </a:moveTo>
                  <a:cubicBezTo>
                    <a:pt x="1167" y="1166"/>
                    <a:pt x="1167" y="1167"/>
                    <a:pt x="1167" y="1169"/>
                  </a:cubicBezTo>
                  <a:cubicBezTo>
                    <a:pt x="1167" y="1168"/>
                    <a:pt x="1167" y="1166"/>
                    <a:pt x="1167" y="1165"/>
                  </a:cubicBezTo>
                  <a:close/>
                  <a:moveTo>
                    <a:pt x="1310" y="1133"/>
                  </a:moveTo>
                  <a:cubicBezTo>
                    <a:pt x="1310" y="1145"/>
                    <a:pt x="1298" y="1181"/>
                    <a:pt x="1298" y="1181"/>
                  </a:cubicBezTo>
                  <a:lnTo>
                    <a:pt x="1298" y="1169"/>
                  </a:lnTo>
                  <a:cubicBezTo>
                    <a:pt x="1298" y="1169"/>
                    <a:pt x="1298" y="1133"/>
                    <a:pt x="1310" y="1133"/>
                  </a:cubicBezTo>
                  <a:close/>
                  <a:moveTo>
                    <a:pt x="688" y="885"/>
                  </a:moveTo>
                  <a:cubicBezTo>
                    <a:pt x="686" y="885"/>
                    <a:pt x="683" y="887"/>
                    <a:pt x="679" y="895"/>
                  </a:cubicBezTo>
                  <a:cubicBezTo>
                    <a:pt x="679" y="899"/>
                    <a:pt x="679" y="901"/>
                    <a:pt x="679" y="901"/>
                  </a:cubicBezTo>
                  <a:cubicBezTo>
                    <a:pt x="678" y="901"/>
                    <a:pt x="675" y="895"/>
                    <a:pt x="667" y="895"/>
                  </a:cubicBezTo>
                  <a:cubicBezTo>
                    <a:pt x="665" y="893"/>
                    <a:pt x="663" y="892"/>
                    <a:pt x="663" y="892"/>
                  </a:cubicBezTo>
                  <a:lnTo>
                    <a:pt x="663" y="892"/>
                  </a:lnTo>
                  <a:cubicBezTo>
                    <a:pt x="659" y="892"/>
                    <a:pt x="665" y="907"/>
                    <a:pt x="655" y="907"/>
                  </a:cubicBezTo>
                  <a:cubicBezTo>
                    <a:pt x="643" y="907"/>
                    <a:pt x="655" y="907"/>
                    <a:pt x="643" y="895"/>
                  </a:cubicBezTo>
                  <a:cubicBezTo>
                    <a:pt x="620" y="919"/>
                    <a:pt x="608" y="943"/>
                    <a:pt x="608" y="979"/>
                  </a:cubicBezTo>
                  <a:lnTo>
                    <a:pt x="620" y="979"/>
                  </a:lnTo>
                  <a:cubicBezTo>
                    <a:pt x="620" y="979"/>
                    <a:pt x="620" y="991"/>
                    <a:pt x="620" y="1003"/>
                  </a:cubicBezTo>
                  <a:cubicBezTo>
                    <a:pt x="620" y="1014"/>
                    <a:pt x="632" y="1026"/>
                    <a:pt x="632" y="1026"/>
                  </a:cubicBezTo>
                  <a:cubicBezTo>
                    <a:pt x="643" y="1026"/>
                    <a:pt x="643" y="979"/>
                    <a:pt x="655" y="967"/>
                  </a:cubicBezTo>
                  <a:cubicBezTo>
                    <a:pt x="667" y="967"/>
                    <a:pt x="667" y="967"/>
                    <a:pt x="667" y="991"/>
                  </a:cubicBezTo>
                  <a:cubicBezTo>
                    <a:pt x="667" y="991"/>
                    <a:pt x="667" y="963"/>
                    <a:pt x="667" y="955"/>
                  </a:cubicBezTo>
                  <a:cubicBezTo>
                    <a:pt x="679" y="955"/>
                    <a:pt x="667" y="991"/>
                    <a:pt x="667" y="991"/>
                  </a:cubicBezTo>
                  <a:lnTo>
                    <a:pt x="667" y="1014"/>
                  </a:lnTo>
                  <a:cubicBezTo>
                    <a:pt x="667" y="1014"/>
                    <a:pt x="667" y="1014"/>
                    <a:pt x="679" y="991"/>
                  </a:cubicBezTo>
                  <a:cubicBezTo>
                    <a:pt x="685" y="979"/>
                    <a:pt x="688" y="973"/>
                    <a:pt x="690" y="973"/>
                  </a:cubicBezTo>
                  <a:cubicBezTo>
                    <a:pt x="691" y="973"/>
                    <a:pt x="691" y="979"/>
                    <a:pt x="691" y="991"/>
                  </a:cubicBezTo>
                  <a:cubicBezTo>
                    <a:pt x="691" y="1003"/>
                    <a:pt x="667" y="1038"/>
                    <a:pt x="691" y="1038"/>
                  </a:cubicBezTo>
                  <a:cubicBezTo>
                    <a:pt x="693" y="1041"/>
                    <a:pt x="695" y="1041"/>
                    <a:pt x="697" y="1041"/>
                  </a:cubicBezTo>
                  <a:cubicBezTo>
                    <a:pt x="703" y="1041"/>
                    <a:pt x="705" y="1024"/>
                    <a:pt x="715" y="1014"/>
                  </a:cubicBezTo>
                  <a:cubicBezTo>
                    <a:pt x="727" y="1014"/>
                    <a:pt x="751" y="991"/>
                    <a:pt x="751" y="991"/>
                  </a:cubicBezTo>
                  <a:lnTo>
                    <a:pt x="751" y="991"/>
                  </a:lnTo>
                  <a:cubicBezTo>
                    <a:pt x="751" y="1003"/>
                    <a:pt x="727" y="1038"/>
                    <a:pt x="727" y="1050"/>
                  </a:cubicBezTo>
                  <a:cubicBezTo>
                    <a:pt x="727" y="1038"/>
                    <a:pt x="762" y="1026"/>
                    <a:pt x="762" y="1014"/>
                  </a:cubicBezTo>
                  <a:cubicBezTo>
                    <a:pt x="774" y="1014"/>
                    <a:pt x="774" y="1014"/>
                    <a:pt x="774" y="1026"/>
                  </a:cubicBezTo>
                  <a:cubicBezTo>
                    <a:pt x="774" y="1030"/>
                    <a:pt x="774" y="1032"/>
                    <a:pt x="775" y="1032"/>
                  </a:cubicBezTo>
                  <a:cubicBezTo>
                    <a:pt x="776" y="1032"/>
                    <a:pt x="778" y="1026"/>
                    <a:pt x="786" y="1026"/>
                  </a:cubicBezTo>
                  <a:cubicBezTo>
                    <a:pt x="798" y="1026"/>
                    <a:pt x="786" y="1026"/>
                    <a:pt x="786" y="1050"/>
                  </a:cubicBezTo>
                  <a:cubicBezTo>
                    <a:pt x="798" y="1038"/>
                    <a:pt x="798" y="1026"/>
                    <a:pt x="798" y="1014"/>
                  </a:cubicBezTo>
                  <a:cubicBezTo>
                    <a:pt x="798" y="1005"/>
                    <a:pt x="806" y="987"/>
                    <a:pt x="809" y="987"/>
                  </a:cubicBezTo>
                  <a:cubicBezTo>
                    <a:pt x="810" y="987"/>
                    <a:pt x="810" y="988"/>
                    <a:pt x="810" y="991"/>
                  </a:cubicBezTo>
                  <a:cubicBezTo>
                    <a:pt x="810" y="1003"/>
                    <a:pt x="810" y="1014"/>
                    <a:pt x="810" y="1026"/>
                  </a:cubicBezTo>
                  <a:cubicBezTo>
                    <a:pt x="810" y="1030"/>
                    <a:pt x="811" y="1032"/>
                    <a:pt x="813" y="1032"/>
                  </a:cubicBezTo>
                  <a:cubicBezTo>
                    <a:pt x="817" y="1032"/>
                    <a:pt x="822" y="1026"/>
                    <a:pt x="822" y="1026"/>
                  </a:cubicBezTo>
                  <a:cubicBezTo>
                    <a:pt x="834" y="1026"/>
                    <a:pt x="822" y="1026"/>
                    <a:pt x="834" y="1038"/>
                  </a:cubicBezTo>
                  <a:cubicBezTo>
                    <a:pt x="834" y="1038"/>
                    <a:pt x="834" y="1050"/>
                    <a:pt x="834" y="1050"/>
                  </a:cubicBezTo>
                  <a:cubicBezTo>
                    <a:pt x="834" y="1050"/>
                    <a:pt x="846" y="1038"/>
                    <a:pt x="858" y="1038"/>
                  </a:cubicBezTo>
                  <a:cubicBezTo>
                    <a:pt x="858" y="1038"/>
                    <a:pt x="858" y="1050"/>
                    <a:pt x="858" y="1050"/>
                  </a:cubicBezTo>
                  <a:cubicBezTo>
                    <a:pt x="864" y="1050"/>
                    <a:pt x="870" y="1053"/>
                    <a:pt x="876" y="1053"/>
                  </a:cubicBezTo>
                  <a:cubicBezTo>
                    <a:pt x="882" y="1053"/>
                    <a:pt x="887" y="1050"/>
                    <a:pt x="893" y="1038"/>
                  </a:cubicBezTo>
                  <a:cubicBezTo>
                    <a:pt x="898" y="1033"/>
                    <a:pt x="901" y="1030"/>
                    <a:pt x="902" y="1030"/>
                  </a:cubicBezTo>
                  <a:lnTo>
                    <a:pt x="902" y="1030"/>
                  </a:lnTo>
                  <a:cubicBezTo>
                    <a:pt x="903" y="1030"/>
                    <a:pt x="900" y="1036"/>
                    <a:pt x="893" y="1050"/>
                  </a:cubicBezTo>
                  <a:cubicBezTo>
                    <a:pt x="886" y="1072"/>
                    <a:pt x="888" y="1076"/>
                    <a:pt x="890" y="1076"/>
                  </a:cubicBezTo>
                  <a:cubicBezTo>
                    <a:pt x="892" y="1076"/>
                    <a:pt x="893" y="1074"/>
                    <a:pt x="893" y="1074"/>
                  </a:cubicBezTo>
                  <a:lnTo>
                    <a:pt x="917" y="1074"/>
                  </a:lnTo>
                  <a:cubicBezTo>
                    <a:pt x="917" y="1074"/>
                    <a:pt x="925" y="1059"/>
                    <a:pt x="928" y="1059"/>
                  </a:cubicBezTo>
                  <a:cubicBezTo>
                    <a:pt x="929" y="1059"/>
                    <a:pt x="929" y="1060"/>
                    <a:pt x="929" y="1062"/>
                  </a:cubicBezTo>
                  <a:cubicBezTo>
                    <a:pt x="929" y="1072"/>
                    <a:pt x="929" y="1089"/>
                    <a:pt x="935" y="1089"/>
                  </a:cubicBezTo>
                  <a:cubicBezTo>
                    <a:pt x="937" y="1089"/>
                    <a:pt x="939" y="1088"/>
                    <a:pt x="941" y="1086"/>
                  </a:cubicBezTo>
                  <a:cubicBezTo>
                    <a:pt x="951" y="1086"/>
                    <a:pt x="961" y="1060"/>
                    <a:pt x="964" y="1060"/>
                  </a:cubicBezTo>
                  <a:cubicBezTo>
                    <a:pt x="965" y="1060"/>
                    <a:pt x="965" y="1060"/>
                    <a:pt x="965" y="1062"/>
                  </a:cubicBezTo>
                  <a:cubicBezTo>
                    <a:pt x="965" y="1074"/>
                    <a:pt x="965" y="1098"/>
                    <a:pt x="965" y="1098"/>
                  </a:cubicBezTo>
                  <a:cubicBezTo>
                    <a:pt x="977" y="1110"/>
                    <a:pt x="989" y="1110"/>
                    <a:pt x="1013" y="1110"/>
                  </a:cubicBezTo>
                  <a:lnTo>
                    <a:pt x="1024" y="1110"/>
                  </a:lnTo>
                  <a:cubicBezTo>
                    <a:pt x="1024" y="1110"/>
                    <a:pt x="1036" y="1098"/>
                    <a:pt x="1036" y="1098"/>
                  </a:cubicBezTo>
                  <a:cubicBezTo>
                    <a:pt x="1036" y="1098"/>
                    <a:pt x="1036" y="1133"/>
                    <a:pt x="1036" y="1133"/>
                  </a:cubicBezTo>
                  <a:cubicBezTo>
                    <a:pt x="1036" y="1145"/>
                    <a:pt x="1036" y="1157"/>
                    <a:pt x="1036" y="1157"/>
                  </a:cubicBezTo>
                  <a:cubicBezTo>
                    <a:pt x="1036" y="1157"/>
                    <a:pt x="1048" y="1157"/>
                    <a:pt x="1060" y="1133"/>
                  </a:cubicBezTo>
                  <a:cubicBezTo>
                    <a:pt x="1060" y="1141"/>
                    <a:pt x="1061" y="1144"/>
                    <a:pt x="1064" y="1144"/>
                  </a:cubicBezTo>
                  <a:cubicBezTo>
                    <a:pt x="1068" y="1144"/>
                    <a:pt x="1076" y="1133"/>
                    <a:pt x="1084" y="1133"/>
                  </a:cubicBezTo>
                  <a:cubicBezTo>
                    <a:pt x="1084" y="1140"/>
                    <a:pt x="1084" y="1161"/>
                    <a:pt x="1084" y="1169"/>
                  </a:cubicBezTo>
                  <a:cubicBezTo>
                    <a:pt x="1084" y="1169"/>
                    <a:pt x="1084" y="1175"/>
                    <a:pt x="1087" y="1175"/>
                  </a:cubicBezTo>
                  <a:cubicBezTo>
                    <a:pt x="1089" y="1175"/>
                    <a:pt x="1092" y="1173"/>
                    <a:pt x="1096" y="1169"/>
                  </a:cubicBezTo>
                  <a:cubicBezTo>
                    <a:pt x="1108" y="1169"/>
                    <a:pt x="1108" y="1145"/>
                    <a:pt x="1120" y="1133"/>
                  </a:cubicBezTo>
                  <a:lnTo>
                    <a:pt x="1120" y="1145"/>
                  </a:lnTo>
                  <a:cubicBezTo>
                    <a:pt x="1120" y="1157"/>
                    <a:pt x="1120" y="1157"/>
                    <a:pt x="1120" y="1169"/>
                  </a:cubicBezTo>
                  <a:lnTo>
                    <a:pt x="1132" y="1169"/>
                  </a:lnTo>
                  <a:cubicBezTo>
                    <a:pt x="1143" y="1169"/>
                    <a:pt x="1155" y="1157"/>
                    <a:pt x="1167" y="1133"/>
                  </a:cubicBezTo>
                  <a:cubicBezTo>
                    <a:pt x="1173" y="1131"/>
                    <a:pt x="1176" y="1129"/>
                    <a:pt x="1177" y="1129"/>
                  </a:cubicBezTo>
                  <a:lnTo>
                    <a:pt x="1177" y="1129"/>
                  </a:lnTo>
                  <a:cubicBezTo>
                    <a:pt x="1181" y="1129"/>
                    <a:pt x="1169" y="1141"/>
                    <a:pt x="1167" y="1165"/>
                  </a:cubicBezTo>
                  <a:lnTo>
                    <a:pt x="1167" y="1165"/>
                  </a:lnTo>
                  <a:cubicBezTo>
                    <a:pt x="1168" y="1163"/>
                    <a:pt x="1168" y="1163"/>
                    <a:pt x="1170" y="1163"/>
                  </a:cubicBezTo>
                  <a:cubicBezTo>
                    <a:pt x="1173" y="1163"/>
                    <a:pt x="1179" y="1163"/>
                    <a:pt x="1191" y="1157"/>
                  </a:cubicBezTo>
                  <a:lnTo>
                    <a:pt x="1191" y="1169"/>
                  </a:lnTo>
                  <a:cubicBezTo>
                    <a:pt x="1191" y="1169"/>
                    <a:pt x="1215" y="1145"/>
                    <a:pt x="1215" y="1145"/>
                  </a:cubicBezTo>
                  <a:cubicBezTo>
                    <a:pt x="1227" y="1145"/>
                    <a:pt x="1215" y="1157"/>
                    <a:pt x="1215" y="1157"/>
                  </a:cubicBezTo>
                  <a:cubicBezTo>
                    <a:pt x="1215" y="1169"/>
                    <a:pt x="1203" y="1205"/>
                    <a:pt x="1203" y="1205"/>
                  </a:cubicBezTo>
                  <a:cubicBezTo>
                    <a:pt x="1218" y="1197"/>
                    <a:pt x="1229" y="1185"/>
                    <a:pt x="1234" y="1174"/>
                  </a:cubicBezTo>
                  <a:lnTo>
                    <a:pt x="1234" y="1174"/>
                  </a:lnTo>
                  <a:cubicBezTo>
                    <a:pt x="1230" y="1210"/>
                    <a:pt x="1284" y="1185"/>
                    <a:pt x="1263" y="1217"/>
                  </a:cubicBezTo>
                  <a:cubicBezTo>
                    <a:pt x="1259" y="1233"/>
                    <a:pt x="1260" y="1238"/>
                    <a:pt x="1264" y="1238"/>
                  </a:cubicBezTo>
                  <a:cubicBezTo>
                    <a:pt x="1272" y="1238"/>
                    <a:pt x="1290" y="1217"/>
                    <a:pt x="1298" y="1217"/>
                  </a:cubicBezTo>
                  <a:lnTo>
                    <a:pt x="1346" y="1217"/>
                  </a:lnTo>
                  <a:cubicBezTo>
                    <a:pt x="1346" y="1217"/>
                    <a:pt x="1358" y="1181"/>
                    <a:pt x="1358" y="1181"/>
                  </a:cubicBezTo>
                  <a:lnTo>
                    <a:pt x="1358" y="1181"/>
                  </a:lnTo>
                  <a:cubicBezTo>
                    <a:pt x="1368" y="1191"/>
                    <a:pt x="1361" y="1218"/>
                    <a:pt x="1351" y="1226"/>
                  </a:cubicBezTo>
                  <a:lnTo>
                    <a:pt x="1351" y="1226"/>
                  </a:lnTo>
                  <a:cubicBezTo>
                    <a:pt x="1351" y="1223"/>
                    <a:pt x="1349" y="1220"/>
                    <a:pt x="1346" y="1217"/>
                  </a:cubicBezTo>
                  <a:lnTo>
                    <a:pt x="1346" y="1229"/>
                  </a:lnTo>
                  <a:cubicBezTo>
                    <a:pt x="1348" y="1229"/>
                    <a:pt x="1350" y="1228"/>
                    <a:pt x="1351" y="1226"/>
                  </a:cubicBezTo>
                  <a:lnTo>
                    <a:pt x="1351" y="1226"/>
                  </a:lnTo>
                  <a:cubicBezTo>
                    <a:pt x="1353" y="1235"/>
                    <a:pt x="1349" y="1244"/>
                    <a:pt x="1358" y="1253"/>
                  </a:cubicBezTo>
                  <a:lnTo>
                    <a:pt x="1370" y="1253"/>
                  </a:lnTo>
                  <a:cubicBezTo>
                    <a:pt x="1382" y="1253"/>
                    <a:pt x="1382" y="1229"/>
                    <a:pt x="1382" y="1229"/>
                  </a:cubicBezTo>
                  <a:cubicBezTo>
                    <a:pt x="1382" y="1217"/>
                    <a:pt x="1382" y="1202"/>
                    <a:pt x="1382" y="1193"/>
                  </a:cubicBezTo>
                  <a:cubicBezTo>
                    <a:pt x="1394" y="1193"/>
                    <a:pt x="1394" y="1181"/>
                    <a:pt x="1405" y="1181"/>
                  </a:cubicBezTo>
                  <a:cubicBezTo>
                    <a:pt x="1405" y="1181"/>
                    <a:pt x="1382" y="1181"/>
                    <a:pt x="1394" y="1169"/>
                  </a:cubicBezTo>
                  <a:cubicBezTo>
                    <a:pt x="1394" y="1145"/>
                    <a:pt x="1405" y="1122"/>
                    <a:pt x="1417" y="1098"/>
                  </a:cubicBezTo>
                  <a:lnTo>
                    <a:pt x="1417" y="1098"/>
                  </a:lnTo>
                  <a:cubicBezTo>
                    <a:pt x="1394" y="1122"/>
                    <a:pt x="1382" y="1145"/>
                    <a:pt x="1370" y="1181"/>
                  </a:cubicBezTo>
                  <a:lnTo>
                    <a:pt x="1346" y="1181"/>
                  </a:lnTo>
                  <a:cubicBezTo>
                    <a:pt x="1346" y="1181"/>
                    <a:pt x="1341" y="1192"/>
                    <a:pt x="1337" y="1192"/>
                  </a:cubicBezTo>
                  <a:cubicBezTo>
                    <a:pt x="1335" y="1192"/>
                    <a:pt x="1334" y="1189"/>
                    <a:pt x="1334" y="1181"/>
                  </a:cubicBezTo>
                  <a:cubicBezTo>
                    <a:pt x="1334" y="1169"/>
                    <a:pt x="1358" y="1145"/>
                    <a:pt x="1370" y="1122"/>
                  </a:cubicBezTo>
                  <a:cubicBezTo>
                    <a:pt x="1370" y="1110"/>
                    <a:pt x="1368" y="1106"/>
                    <a:pt x="1366" y="1106"/>
                  </a:cubicBezTo>
                  <a:cubicBezTo>
                    <a:pt x="1362" y="1106"/>
                    <a:pt x="1354" y="1122"/>
                    <a:pt x="1346" y="1122"/>
                  </a:cubicBezTo>
                  <a:cubicBezTo>
                    <a:pt x="1346" y="1122"/>
                    <a:pt x="1334" y="1133"/>
                    <a:pt x="1334" y="1133"/>
                  </a:cubicBezTo>
                  <a:lnTo>
                    <a:pt x="1322" y="1133"/>
                  </a:lnTo>
                  <a:cubicBezTo>
                    <a:pt x="1313" y="1133"/>
                    <a:pt x="1303" y="1118"/>
                    <a:pt x="1287" y="1118"/>
                  </a:cubicBezTo>
                  <a:cubicBezTo>
                    <a:pt x="1283" y="1118"/>
                    <a:pt x="1279" y="1119"/>
                    <a:pt x="1274" y="1122"/>
                  </a:cubicBezTo>
                  <a:cubicBezTo>
                    <a:pt x="1268" y="1128"/>
                    <a:pt x="1265" y="1132"/>
                    <a:pt x="1263" y="1135"/>
                  </a:cubicBezTo>
                  <a:lnTo>
                    <a:pt x="1263" y="1135"/>
                  </a:lnTo>
                  <a:lnTo>
                    <a:pt x="1263" y="1098"/>
                  </a:lnTo>
                  <a:cubicBezTo>
                    <a:pt x="1263" y="1088"/>
                    <a:pt x="1255" y="1071"/>
                    <a:pt x="1239" y="1071"/>
                  </a:cubicBezTo>
                  <a:cubicBezTo>
                    <a:pt x="1235" y="1071"/>
                    <a:pt x="1231" y="1072"/>
                    <a:pt x="1227" y="1074"/>
                  </a:cubicBezTo>
                  <a:cubicBezTo>
                    <a:pt x="1222" y="1078"/>
                    <a:pt x="1220" y="1083"/>
                    <a:pt x="1218" y="1087"/>
                  </a:cubicBezTo>
                  <a:lnTo>
                    <a:pt x="1218" y="1087"/>
                  </a:lnTo>
                  <a:cubicBezTo>
                    <a:pt x="1220" y="1075"/>
                    <a:pt x="1223" y="1058"/>
                    <a:pt x="1215" y="1050"/>
                  </a:cubicBezTo>
                  <a:cubicBezTo>
                    <a:pt x="1215" y="1050"/>
                    <a:pt x="1203" y="1086"/>
                    <a:pt x="1203" y="1086"/>
                  </a:cubicBezTo>
                  <a:cubicBezTo>
                    <a:pt x="1191" y="1086"/>
                    <a:pt x="1203" y="1086"/>
                    <a:pt x="1191" y="1098"/>
                  </a:cubicBezTo>
                  <a:cubicBezTo>
                    <a:pt x="1179" y="1110"/>
                    <a:pt x="1167" y="1133"/>
                    <a:pt x="1155" y="1145"/>
                  </a:cubicBezTo>
                  <a:cubicBezTo>
                    <a:pt x="1155" y="1122"/>
                    <a:pt x="1167" y="1110"/>
                    <a:pt x="1167" y="1086"/>
                  </a:cubicBezTo>
                  <a:cubicBezTo>
                    <a:pt x="1167" y="1086"/>
                    <a:pt x="1167" y="1091"/>
                    <a:pt x="1171" y="1091"/>
                  </a:cubicBezTo>
                  <a:cubicBezTo>
                    <a:pt x="1173" y="1091"/>
                    <a:pt x="1175" y="1090"/>
                    <a:pt x="1179" y="1086"/>
                  </a:cubicBezTo>
                  <a:cubicBezTo>
                    <a:pt x="1191" y="1062"/>
                    <a:pt x="1179" y="1074"/>
                    <a:pt x="1179" y="1062"/>
                  </a:cubicBezTo>
                  <a:cubicBezTo>
                    <a:pt x="1179" y="1062"/>
                    <a:pt x="1171" y="1070"/>
                    <a:pt x="1167" y="1070"/>
                  </a:cubicBezTo>
                  <a:cubicBezTo>
                    <a:pt x="1166" y="1070"/>
                    <a:pt x="1166" y="1070"/>
                    <a:pt x="1165" y="1069"/>
                  </a:cubicBezTo>
                  <a:lnTo>
                    <a:pt x="1165" y="1069"/>
                  </a:lnTo>
                  <a:cubicBezTo>
                    <a:pt x="1161" y="1089"/>
                    <a:pt x="1152" y="1110"/>
                    <a:pt x="1143" y="1110"/>
                  </a:cubicBezTo>
                  <a:lnTo>
                    <a:pt x="1143" y="1098"/>
                  </a:lnTo>
                  <a:lnTo>
                    <a:pt x="1167" y="1050"/>
                  </a:lnTo>
                  <a:lnTo>
                    <a:pt x="1167" y="1050"/>
                  </a:lnTo>
                  <a:cubicBezTo>
                    <a:pt x="1163" y="1062"/>
                    <a:pt x="1163" y="1068"/>
                    <a:pt x="1165" y="1069"/>
                  </a:cubicBezTo>
                  <a:lnTo>
                    <a:pt x="1165" y="1069"/>
                  </a:lnTo>
                  <a:cubicBezTo>
                    <a:pt x="1167" y="1063"/>
                    <a:pt x="1167" y="1056"/>
                    <a:pt x="1167" y="1050"/>
                  </a:cubicBezTo>
                  <a:lnTo>
                    <a:pt x="1167" y="1050"/>
                  </a:lnTo>
                  <a:lnTo>
                    <a:pt x="1167" y="1050"/>
                  </a:lnTo>
                  <a:lnTo>
                    <a:pt x="1167" y="1050"/>
                  </a:lnTo>
                  <a:cubicBezTo>
                    <a:pt x="1167" y="1050"/>
                    <a:pt x="1167" y="1050"/>
                    <a:pt x="1167" y="1050"/>
                  </a:cubicBezTo>
                  <a:cubicBezTo>
                    <a:pt x="1167" y="1042"/>
                    <a:pt x="1163" y="1040"/>
                    <a:pt x="1158" y="1040"/>
                  </a:cubicBezTo>
                  <a:cubicBezTo>
                    <a:pt x="1146" y="1040"/>
                    <a:pt x="1128" y="1050"/>
                    <a:pt x="1120" y="1050"/>
                  </a:cubicBezTo>
                  <a:cubicBezTo>
                    <a:pt x="1108" y="1086"/>
                    <a:pt x="1120" y="1086"/>
                    <a:pt x="1108" y="1110"/>
                  </a:cubicBezTo>
                  <a:lnTo>
                    <a:pt x="1108" y="1074"/>
                  </a:lnTo>
                  <a:cubicBezTo>
                    <a:pt x="1096" y="1086"/>
                    <a:pt x="1084" y="1098"/>
                    <a:pt x="1084" y="1121"/>
                  </a:cubicBezTo>
                  <a:lnTo>
                    <a:pt x="1084" y="1121"/>
                  </a:lnTo>
                  <a:cubicBezTo>
                    <a:pt x="1084" y="1102"/>
                    <a:pt x="1091" y="1017"/>
                    <a:pt x="1089" y="1017"/>
                  </a:cubicBezTo>
                  <a:lnTo>
                    <a:pt x="1089" y="1017"/>
                  </a:lnTo>
                  <a:cubicBezTo>
                    <a:pt x="1088" y="1017"/>
                    <a:pt x="1086" y="1023"/>
                    <a:pt x="1084" y="1038"/>
                  </a:cubicBezTo>
                  <a:cubicBezTo>
                    <a:pt x="1096" y="1038"/>
                    <a:pt x="1072" y="1062"/>
                    <a:pt x="1072" y="1074"/>
                  </a:cubicBezTo>
                  <a:cubicBezTo>
                    <a:pt x="1072" y="1074"/>
                    <a:pt x="1067" y="1079"/>
                    <a:pt x="1063" y="1079"/>
                  </a:cubicBezTo>
                  <a:cubicBezTo>
                    <a:pt x="1061" y="1079"/>
                    <a:pt x="1060" y="1078"/>
                    <a:pt x="1060" y="1074"/>
                  </a:cubicBezTo>
                  <a:cubicBezTo>
                    <a:pt x="1060" y="1062"/>
                    <a:pt x="1084" y="1026"/>
                    <a:pt x="1072" y="1003"/>
                  </a:cubicBezTo>
                  <a:lnTo>
                    <a:pt x="1060" y="1003"/>
                  </a:lnTo>
                  <a:cubicBezTo>
                    <a:pt x="1048" y="1003"/>
                    <a:pt x="1048" y="1038"/>
                    <a:pt x="1036" y="1038"/>
                  </a:cubicBezTo>
                  <a:cubicBezTo>
                    <a:pt x="1024" y="1038"/>
                    <a:pt x="1024" y="1038"/>
                    <a:pt x="1036" y="1014"/>
                  </a:cubicBezTo>
                  <a:cubicBezTo>
                    <a:pt x="1036" y="1003"/>
                    <a:pt x="1048" y="1003"/>
                    <a:pt x="1048" y="991"/>
                  </a:cubicBezTo>
                  <a:cubicBezTo>
                    <a:pt x="1048" y="990"/>
                    <a:pt x="1048" y="989"/>
                    <a:pt x="1047" y="989"/>
                  </a:cubicBezTo>
                  <a:cubicBezTo>
                    <a:pt x="1042" y="989"/>
                    <a:pt x="1012" y="1031"/>
                    <a:pt x="1003" y="1031"/>
                  </a:cubicBezTo>
                  <a:cubicBezTo>
                    <a:pt x="1002" y="1031"/>
                    <a:pt x="1001" y="1030"/>
                    <a:pt x="1001" y="1026"/>
                  </a:cubicBezTo>
                  <a:cubicBezTo>
                    <a:pt x="1013" y="1003"/>
                    <a:pt x="1024" y="979"/>
                    <a:pt x="1001" y="979"/>
                  </a:cubicBezTo>
                  <a:lnTo>
                    <a:pt x="989" y="979"/>
                  </a:lnTo>
                  <a:lnTo>
                    <a:pt x="989" y="1026"/>
                  </a:lnTo>
                  <a:cubicBezTo>
                    <a:pt x="989" y="1026"/>
                    <a:pt x="977" y="1014"/>
                    <a:pt x="977" y="1014"/>
                  </a:cubicBezTo>
                  <a:lnTo>
                    <a:pt x="965" y="1014"/>
                  </a:lnTo>
                  <a:cubicBezTo>
                    <a:pt x="965" y="991"/>
                    <a:pt x="977" y="979"/>
                    <a:pt x="977" y="967"/>
                  </a:cubicBezTo>
                  <a:cubicBezTo>
                    <a:pt x="977" y="959"/>
                    <a:pt x="975" y="956"/>
                    <a:pt x="974" y="956"/>
                  </a:cubicBezTo>
                  <a:cubicBezTo>
                    <a:pt x="970" y="956"/>
                    <a:pt x="965" y="967"/>
                    <a:pt x="965" y="967"/>
                  </a:cubicBezTo>
                  <a:cubicBezTo>
                    <a:pt x="965" y="967"/>
                    <a:pt x="957" y="982"/>
                    <a:pt x="954" y="982"/>
                  </a:cubicBezTo>
                  <a:cubicBezTo>
                    <a:pt x="953" y="982"/>
                    <a:pt x="953" y="981"/>
                    <a:pt x="953" y="979"/>
                  </a:cubicBezTo>
                  <a:cubicBezTo>
                    <a:pt x="953" y="967"/>
                    <a:pt x="953" y="955"/>
                    <a:pt x="965" y="943"/>
                  </a:cubicBezTo>
                  <a:lnTo>
                    <a:pt x="965" y="943"/>
                  </a:lnTo>
                  <a:cubicBezTo>
                    <a:pt x="953" y="955"/>
                    <a:pt x="941" y="979"/>
                    <a:pt x="929" y="991"/>
                  </a:cubicBezTo>
                  <a:lnTo>
                    <a:pt x="917" y="991"/>
                  </a:lnTo>
                  <a:cubicBezTo>
                    <a:pt x="917" y="991"/>
                    <a:pt x="917" y="967"/>
                    <a:pt x="917" y="967"/>
                  </a:cubicBezTo>
                  <a:cubicBezTo>
                    <a:pt x="917" y="960"/>
                    <a:pt x="913" y="953"/>
                    <a:pt x="908" y="953"/>
                  </a:cubicBezTo>
                  <a:cubicBezTo>
                    <a:pt x="906" y="953"/>
                    <a:pt x="903" y="954"/>
                    <a:pt x="901" y="956"/>
                  </a:cubicBezTo>
                  <a:lnTo>
                    <a:pt x="901" y="956"/>
                  </a:lnTo>
                  <a:cubicBezTo>
                    <a:pt x="904" y="946"/>
                    <a:pt x="905" y="936"/>
                    <a:pt x="905" y="931"/>
                  </a:cubicBezTo>
                  <a:cubicBezTo>
                    <a:pt x="904" y="930"/>
                    <a:pt x="903" y="929"/>
                    <a:pt x="901" y="929"/>
                  </a:cubicBezTo>
                  <a:cubicBezTo>
                    <a:pt x="893" y="929"/>
                    <a:pt x="886" y="950"/>
                    <a:pt x="883" y="950"/>
                  </a:cubicBezTo>
                  <a:cubicBezTo>
                    <a:pt x="882" y="950"/>
                    <a:pt x="882" y="948"/>
                    <a:pt x="882" y="943"/>
                  </a:cubicBezTo>
                  <a:cubicBezTo>
                    <a:pt x="882" y="936"/>
                    <a:pt x="880" y="933"/>
                    <a:pt x="878" y="933"/>
                  </a:cubicBezTo>
                  <a:cubicBezTo>
                    <a:pt x="876" y="933"/>
                    <a:pt x="871" y="939"/>
                    <a:pt x="865" y="946"/>
                  </a:cubicBezTo>
                  <a:lnTo>
                    <a:pt x="865" y="946"/>
                  </a:lnTo>
                  <a:cubicBezTo>
                    <a:pt x="864" y="944"/>
                    <a:pt x="863" y="944"/>
                    <a:pt x="862" y="944"/>
                  </a:cubicBezTo>
                  <a:cubicBezTo>
                    <a:pt x="859" y="944"/>
                    <a:pt x="856" y="948"/>
                    <a:pt x="854" y="955"/>
                  </a:cubicBezTo>
                  <a:lnTo>
                    <a:pt x="858" y="955"/>
                  </a:lnTo>
                  <a:cubicBezTo>
                    <a:pt x="860" y="952"/>
                    <a:pt x="863" y="949"/>
                    <a:pt x="865" y="946"/>
                  </a:cubicBezTo>
                  <a:lnTo>
                    <a:pt x="865" y="946"/>
                  </a:lnTo>
                  <a:cubicBezTo>
                    <a:pt x="867" y="948"/>
                    <a:pt x="868" y="951"/>
                    <a:pt x="870" y="955"/>
                  </a:cubicBezTo>
                  <a:cubicBezTo>
                    <a:pt x="870" y="967"/>
                    <a:pt x="870" y="979"/>
                    <a:pt x="858" y="991"/>
                  </a:cubicBezTo>
                  <a:cubicBezTo>
                    <a:pt x="858" y="999"/>
                    <a:pt x="852" y="1007"/>
                    <a:pt x="848" y="1007"/>
                  </a:cubicBezTo>
                  <a:cubicBezTo>
                    <a:pt x="847" y="1007"/>
                    <a:pt x="846" y="1006"/>
                    <a:pt x="846" y="1003"/>
                  </a:cubicBezTo>
                  <a:cubicBezTo>
                    <a:pt x="846" y="990"/>
                    <a:pt x="849" y="968"/>
                    <a:pt x="854" y="955"/>
                  </a:cubicBezTo>
                  <a:lnTo>
                    <a:pt x="846" y="955"/>
                  </a:lnTo>
                  <a:cubicBezTo>
                    <a:pt x="838" y="955"/>
                    <a:pt x="830" y="971"/>
                    <a:pt x="826" y="971"/>
                  </a:cubicBezTo>
                  <a:cubicBezTo>
                    <a:pt x="823" y="971"/>
                    <a:pt x="822" y="967"/>
                    <a:pt x="822" y="955"/>
                  </a:cubicBezTo>
                  <a:cubicBezTo>
                    <a:pt x="822" y="945"/>
                    <a:pt x="837" y="897"/>
                    <a:pt x="831" y="897"/>
                  </a:cubicBezTo>
                  <a:lnTo>
                    <a:pt x="831" y="897"/>
                  </a:lnTo>
                  <a:cubicBezTo>
                    <a:pt x="830" y="897"/>
                    <a:pt x="827" y="900"/>
                    <a:pt x="822" y="907"/>
                  </a:cubicBezTo>
                  <a:cubicBezTo>
                    <a:pt x="814" y="930"/>
                    <a:pt x="812" y="938"/>
                    <a:pt x="811" y="938"/>
                  </a:cubicBezTo>
                  <a:cubicBezTo>
                    <a:pt x="810" y="938"/>
                    <a:pt x="810" y="935"/>
                    <a:pt x="810" y="931"/>
                  </a:cubicBezTo>
                  <a:cubicBezTo>
                    <a:pt x="798" y="931"/>
                    <a:pt x="810" y="907"/>
                    <a:pt x="810" y="907"/>
                  </a:cubicBezTo>
                  <a:lnTo>
                    <a:pt x="810" y="895"/>
                  </a:lnTo>
                  <a:lnTo>
                    <a:pt x="798" y="931"/>
                  </a:lnTo>
                  <a:cubicBezTo>
                    <a:pt x="798" y="931"/>
                    <a:pt x="798" y="943"/>
                    <a:pt x="798" y="955"/>
                  </a:cubicBezTo>
                  <a:cubicBezTo>
                    <a:pt x="798" y="967"/>
                    <a:pt x="786" y="967"/>
                    <a:pt x="786" y="967"/>
                  </a:cubicBezTo>
                  <a:lnTo>
                    <a:pt x="786" y="931"/>
                  </a:lnTo>
                  <a:cubicBezTo>
                    <a:pt x="786" y="914"/>
                    <a:pt x="786" y="903"/>
                    <a:pt x="782" y="903"/>
                  </a:cubicBezTo>
                  <a:cubicBezTo>
                    <a:pt x="780" y="903"/>
                    <a:pt x="778" y="904"/>
                    <a:pt x="774" y="907"/>
                  </a:cubicBezTo>
                  <a:cubicBezTo>
                    <a:pt x="762" y="907"/>
                    <a:pt x="774" y="931"/>
                    <a:pt x="762" y="931"/>
                  </a:cubicBezTo>
                  <a:lnTo>
                    <a:pt x="751" y="931"/>
                  </a:lnTo>
                  <a:cubicBezTo>
                    <a:pt x="747" y="935"/>
                    <a:pt x="741" y="936"/>
                    <a:pt x="736" y="936"/>
                  </a:cubicBezTo>
                  <a:cubicBezTo>
                    <a:pt x="725" y="936"/>
                    <a:pt x="715" y="931"/>
                    <a:pt x="715" y="931"/>
                  </a:cubicBezTo>
                  <a:cubicBezTo>
                    <a:pt x="703" y="931"/>
                    <a:pt x="715" y="919"/>
                    <a:pt x="715" y="907"/>
                  </a:cubicBezTo>
                  <a:cubicBezTo>
                    <a:pt x="715" y="895"/>
                    <a:pt x="712" y="892"/>
                    <a:pt x="709" y="892"/>
                  </a:cubicBezTo>
                  <a:cubicBezTo>
                    <a:pt x="706" y="892"/>
                    <a:pt x="703" y="895"/>
                    <a:pt x="703" y="895"/>
                  </a:cubicBezTo>
                  <a:cubicBezTo>
                    <a:pt x="695" y="895"/>
                    <a:pt x="692" y="885"/>
                    <a:pt x="688" y="885"/>
                  </a:cubicBezTo>
                  <a:close/>
                  <a:moveTo>
                    <a:pt x="1373" y="1282"/>
                  </a:moveTo>
                  <a:cubicBezTo>
                    <a:pt x="1372" y="1284"/>
                    <a:pt x="1371" y="1286"/>
                    <a:pt x="1370" y="1288"/>
                  </a:cubicBezTo>
                  <a:cubicBezTo>
                    <a:pt x="1371" y="1286"/>
                    <a:pt x="1372" y="1284"/>
                    <a:pt x="1373" y="1282"/>
                  </a:cubicBezTo>
                  <a:close/>
                  <a:moveTo>
                    <a:pt x="1537" y="1288"/>
                  </a:moveTo>
                  <a:lnTo>
                    <a:pt x="1537" y="1288"/>
                  </a:lnTo>
                  <a:cubicBezTo>
                    <a:pt x="1536" y="1293"/>
                    <a:pt x="1536" y="1297"/>
                    <a:pt x="1536" y="1300"/>
                  </a:cubicBezTo>
                  <a:cubicBezTo>
                    <a:pt x="1536" y="1300"/>
                    <a:pt x="1536" y="1300"/>
                    <a:pt x="1536" y="1300"/>
                  </a:cubicBezTo>
                  <a:lnTo>
                    <a:pt x="1536" y="1300"/>
                  </a:lnTo>
                  <a:cubicBezTo>
                    <a:pt x="1536" y="1300"/>
                    <a:pt x="1536" y="1300"/>
                    <a:pt x="1528" y="1304"/>
                  </a:cubicBezTo>
                  <a:lnTo>
                    <a:pt x="1528" y="1304"/>
                  </a:lnTo>
                  <a:cubicBezTo>
                    <a:pt x="1526" y="1302"/>
                    <a:pt x="1529" y="1295"/>
                    <a:pt x="1536" y="1288"/>
                  </a:cubicBezTo>
                  <a:cubicBezTo>
                    <a:pt x="1536" y="1288"/>
                    <a:pt x="1537" y="1288"/>
                    <a:pt x="1537" y="1288"/>
                  </a:cubicBezTo>
                  <a:close/>
                  <a:moveTo>
                    <a:pt x="1679" y="1300"/>
                  </a:moveTo>
                  <a:cubicBezTo>
                    <a:pt x="1679" y="1303"/>
                    <a:pt x="1678" y="1308"/>
                    <a:pt x="1677" y="1314"/>
                  </a:cubicBezTo>
                  <a:lnTo>
                    <a:pt x="1677" y="1314"/>
                  </a:lnTo>
                  <a:cubicBezTo>
                    <a:pt x="1682" y="1307"/>
                    <a:pt x="1686" y="1300"/>
                    <a:pt x="1679" y="1300"/>
                  </a:cubicBezTo>
                  <a:close/>
                  <a:moveTo>
                    <a:pt x="1405" y="1193"/>
                  </a:moveTo>
                  <a:cubicBezTo>
                    <a:pt x="1405" y="1193"/>
                    <a:pt x="1397" y="1220"/>
                    <a:pt x="1386" y="1235"/>
                  </a:cubicBezTo>
                  <a:lnTo>
                    <a:pt x="1386" y="1235"/>
                  </a:lnTo>
                  <a:cubicBezTo>
                    <a:pt x="1386" y="1231"/>
                    <a:pt x="1385" y="1229"/>
                    <a:pt x="1382" y="1229"/>
                  </a:cubicBezTo>
                  <a:lnTo>
                    <a:pt x="1382" y="1229"/>
                  </a:lnTo>
                  <a:cubicBezTo>
                    <a:pt x="1382" y="1233"/>
                    <a:pt x="1382" y="1237"/>
                    <a:pt x="1382" y="1241"/>
                  </a:cubicBezTo>
                  <a:cubicBezTo>
                    <a:pt x="1383" y="1239"/>
                    <a:pt x="1385" y="1237"/>
                    <a:pt x="1386" y="1235"/>
                  </a:cubicBezTo>
                  <a:lnTo>
                    <a:pt x="1386" y="1235"/>
                  </a:lnTo>
                  <a:cubicBezTo>
                    <a:pt x="1387" y="1244"/>
                    <a:pt x="1381" y="1265"/>
                    <a:pt x="1373" y="1282"/>
                  </a:cubicBezTo>
                  <a:lnTo>
                    <a:pt x="1373" y="1282"/>
                  </a:lnTo>
                  <a:cubicBezTo>
                    <a:pt x="1376" y="1277"/>
                    <a:pt x="1381" y="1275"/>
                    <a:pt x="1386" y="1275"/>
                  </a:cubicBezTo>
                  <a:cubicBezTo>
                    <a:pt x="1405" y="1275"/>
                    <a:pt x="1432" y="1300"/>
                    <a:pt x="1441" y="1300"/>
                  </a:cubicBezTo>
                  <a:cubicBezTo>
                    <a:pt x="1441" y="1312"/>
                    <a:pt x="1441" y="1324"/>
                    <a:pt x="1453" y="1324"/>
                  </a:cubicBezTo>
                  <a:cubicBezTo>
                    <a:pt x="1465" y="1324"/>
                    <a:pt x="1477" y="1324"/>
                    <a:pt x="1489" y="1312"/>
                  </a:cubicBezTo>
                  <a:cubicBezTo>
                    <a:pt x="1489" y="1312"/>
                    <a:pt x="1494" y="1304"/>
                    <a:pt x="1500" y="1296"/>
                  </a:cubicBezTo>
                  <a:lnTo>
                    <a:pt x="1500" y="1296"/>
                  </a:lnTo>
                  <a:cubicBezTo>
                    <a:pt x="1498" y="1305"/>
                    <a:pt x="1499" y="1314"/>
                    <a:pt x="1506" y="1314"/>
                  </a:cubicBezTo>
                  <a:cubicBezTo>
                    <a:pt x="1508" y="1314"/>
                    <a:pt x="1510" y="1313"/>
                    <a:pt x="1513" y="1312"/>
                  </a:cubicBezTo>
                  <a:cubicBezTo>
                    <a:pt x="1519" y="1309"/>
                    <a:pt x="1524" y="1306"/>
                    <a:pt x="1528" y="1304"/>
                  </a:cubicBezTo>
                  <a:lnTo>
                    <a:pt x="1528" y="1304"/>
                  </a:lnTo>
                  <a:cubicBezTo>
                    <a:pt x="1528" y="1305"/>
                    <a:pt x="1528" y="1305"/>
                    <a:pt x="1529" y="1305"/>
                  </a:cubicBezTo>
                  <a:cubicBezTo>
                    <a:pt x="1530" y="1305"/>
                    <a:pt x="1533" y="1304"/>
                    <a:pt x="1536" y="1300"/>
                  </a:cubicBezTo>
                  <a:lnTo>
                    <a:pt x="1536" y="1300"/>
                  </a:lnTo>
                  <a:cubicBezTo>
                    <a:pt x="1524" y="1312"/>
                    <a:pt x="1501" y="1348"/>
                    <a:pt x="1513" y="1348"/>
                  </a:cubicBezTo>
                  <a:cubicBezTo>
                    <a:pt x="1524" y="1336"/>
                    <a:pt x="1536" y="1324"/>
                    <a:pt x="1548" y="1300"/>
                  </a:cubicBezTo>
                  <a:lnTo>
                    <a:pt x="1548" y="1300"/>
                  </a:lnTo>
                  <a:cubicBezTo>
                    <a:pt x="1548" y="1300"/>
                    <a:pt x="1548" y="1336"/>
                    <a:pt x="1536" y="1348"/>
                  </a:cubicBezTo>
                  <a:cubicBezTo>
                    <a:pt x="1536" y="1348"/>
                    <a:pt x="1536" y="1372"/>
                    <a:pt x="1536" y="1372"/>
                  </a:cubicBezTo>
                  <a:cubicBezTo>
                    <a:pt x="1536" y="1360"/>
                    <a:pt x="1560" y="1336"/>
                    <a:pt x="1572" y="1336"/>
                  </a:cubicBezTo>
                  <a:cubicBezTo>
                    <a:pt x="1572" y="1336"/>
                    <a:pt x="1572" y="1348"/>
                    <a:pt x="1584" y="1348"/>
                  </a:cubicBezTo>
                  <a:cubicBezTo>
                    <a:pt x="1596" y="1336"/>
                    <a:pt x="1596" y="1336"/>
                    <a:pt x="1596" y="1336"/>
                  </a:cubicBezTo>
                  <a:cubicBezTo>
                    <a:pt x="1608" y="1336"/>
                    <a:pt x="1596" y="1360"/>
                    <a:pt x="1596" y="1372"/>
                  </a:cubicBezTo>
                  <a:cubicBezTo>
                    <a:pt x="1596" y="1372"/>
                    <a:pt x="1608" y="1372"/>
                    <a:pt x="1620" y="1348"/>
                  </a:cubicBezTo>
                  <a:lnTo>
                    <a:pt x="1620" y="1384"/>
                  </a:lnTo>
                  <a:cubicBezTo>
                    <a:pt x="1620" y="1375"/>
                    <a:pt x="1625" y="1356"/>
                    <a:pt x="1633" y="1349"/>
                  </a:cubicBezTo>
                  <a:lnTo>
                    <a:pt x="1633" y="1349"/>
                  </a:lnTo>
                  <a:cubicBezTo>
                    <a:pt x="1634" y="1350"/>
                    <a:pt x="1638" y="1353"/>
                    <a:pt x="1640" y="1353"/>
                  </a:cubicBezTo>
                  <a:cubicBezTo>
                    <a:pt x="1642" y="1353"/>
                    <a:pt x="1644" y="1352"/>
                    <a:pt x="1644" y="1348"/>
                  </a:cubicBezTo>
                  <a:cubicBezTo>
                    <a:pt x="1642" y="1346"/>
                    <a:pt x="1640" y="1345"/>
                    <a:pt x="1639" y="1345"/>
                  </a:cubicBezTo>
                  <a:cubicBezTo>
                    <a:pt x="1636" y="1345"/>
                    <a:pt x="1634" y="1347"/>
                    <a:pt x="1633" y="1349"/>
                  </a:cubicBezTo>
                  <a:lnTo>
                    <a:pt x="1633" y="1349"/>
                  </a:lnTo>
                  <a:cubicBezTo>
                    <a:pt x="1632" y="1348"/>
                    <a:pt x="1632" y="1348"/>
                    <a:pt x="1632" y="1348"/>
                  </a:cubicBezTo>
                  <a:cubicBezTo>
                    <a:pt x="1632" y="1348"/>
                    <a:pt x="1644" y="1312"/>
                    <a:pt x="1632" y="1312"/>
                  </a:cubicBezTo>
                  <a:cubicBezTo>
                    <a:pt x="1626" y="1318"/>
                    <a:pt x="1620" y="1324"/>
                    <a:pt x="1618" y="1324"/>
                  </a:cubicBezTo>
                  <a:cubicBezTo>
                    <a:pt x="1617" y="1324"/>
                    <a:pt x="1620" y="1318"/>
                    <a:pt x="1632" y="1300"/>
                  </a:cubicBezTo>
                  <a:cubicBezTo>
                    <a:pt x="1632" y="1292"/>
                    <a:pt x="1632" y="1283"/>
                    <a:pt x="1627" y="1283"/>
                  </a:cubicBezTo>
                  <a:cubicBezTo>
                    <a:pt x="1626" y="1283"/>
                    <a:pt x="1623" y="1285"/>
                    <a:pt x="1620" y="1288"/>
                  </a:cubicBezTo>
                  <a:cubicBezTo>
                    <a:pt x="1608" y="1288"/>
                    <a:pt x="1608" y="1300"/>
                    <a:pt x="1608" y="1300"/>
                  </a:cubicBezTo>
                  <a:cubicBezTo>
                    <a:pt x="1604" y="1300"/>
                    <a:pt x="1600" y="1300"/>
                    <a:pt x="1596" y="1300"/>
                  </a:cubicBezTo>
                  <a:lnTo>
                    <a:pt x="1596" y="1300"/>
                  </a:lnTo>
                  <a:lnTo>
                    <a:pt x="1608" y="1288"/>
                  </a:lnTo>
                  <a:cubicBezTo>
                    <a:pt x="1611" y="1275"/>
                    <a:pt x="1611" y="1270"/>
                    <a:pt x="1609" y="1270"/>
                  </a:cubicBezTo>
                  <a:lnTo>
                    <a:pt x="1609" y="1270"/>
                  </a:lnTo>
                  <a:cubicBezTo>
                    <a:pt x="1604" y="1270"/>
                    <a:pt x="1590" y="1295"/>
                    <a:pt x="1594" y="1299"/>
                  </a:cubicBezTo>
                  <a:lnTo>
                    <a:pt x="1594" y="1299"/>
                  </a:lnTo>
                  <a:cubicBezTo>
                    <a:pt x="1588" y="1298"/>
                    <a:pt x="1584" y="1295"/>
                    <a:pt x="1584" y="1288"/>
                  </a:cubicBezTo>
                  <a:lnTo>
                    <a:pt x="1584" y="1253"/>
                  </a:lnTo>
                  <a:cubicBezTo>
                    <a:pt x="1584" y="1247"/>
                    <a:pt x="1584" y="1244"/>
                    <a:pt x="1583" y="1244"/>
                  </a:cubicBezTo>
                  <a:cubicBezTo>
                    <a:pt x="1581" y="1244"/>
                    <a:pt x="1578" y="1247"/>
                    <a:pt x="1572" y="1253"/>
                  </a:cubicBezTo>
                  <a:cubicBezTo>
                    <a:pt x="1570" y="1257"/>
                    <a:pt x="1568" y="1259"/>
                    <a:pt x="1566" y="1259"/>
                  </a:cubicBezTo>
                  <a:cubicBezTo>
                    <a:pt x="1560" y="1259"/>
                    <a:pt x="1560" y="1229"/>
                    <a:pt x="1560" y="1229"/>
                  </a:cubicBezTo>
                  <a:cubicBezTo>
                    <a:pt x="1545" y="1244"/>
                    <a:pt x="1539" y="1265"/>
                    <a:pt x="1537" y="1281"/>
                  </a:cubicBezTo>
                  <a:lnTo>
                    <a:pt x="1537" y="1281"/>
                  </a:lnTo>
                  <a:cubicBezTo>
                    <a:pt x="1534" y="1278"/>
                    <a:pt x="1529" y="1276"/>
                    <a:pt x="1524" y="1276"/>
                  </a:cubicBezTo>
                  <a:cubicBezTo>
                    <a:pt x="1522" y="1279"/>
                    <a:pt x="1521" y="1280"/>
                    <a:pt x="1520" y="1280"/>
                  </a:cubicBezTo>
                  <a:cubicBezTo>
                    <a:pt x="1517" y="1280"/>
                    <a:pt x="1527" y="1260"/>
                    <a:pt x="1536" y="1241"/>
                  </a:cubicBezTo>
                  <a:cubicBezTo>
                    <a:pt x="1536" y="1235"/>
                    <a:pt x="1536" y="1232"/>
                    <a:pt x="1535" y="1232"/>
                  </a:cubicBezTo>
                  <a:cubicBezTo>
                    <a:pt x="1531" y="1232"/>
                    <a:pt x="1524" y="1253"/>
                    <a:pt x="1524" y="1253"/>
                  </a:cubicBezTo>
                  <a:cubicBezTo>
                    <a:pt x="1513" y="1253"/>
                    <a:pt x="1501" y="1264"/>
                    <a:pt x="1501" y="1264"/>
                  </a:cubicBezTo>
                  <a:cubicBezTo>
                    <a:pt x="1501" y="1264"/>
                    <a:pt x="1501" y="1254"/>
                    <a:pt x="1494" y="1254"/>
                  </a:cubicBezTo>
                  <a:cubicBezTo>
                    <a:pt x="1490" y="1254"/>
                    <a:pt x="1485" y="1257"/>
                    <a:pt x="1477" y="1264"/>
                  </a:cubicBezTo>
                  <a:cubicBezTo>
                    <a:pt x="1477" y="1264"/>
                    <a:pt x="1472" y="1270"/>
                    <a:pt x="1468" y="1270"/>
                  </a:cubicBezTo>
                  <a:cubicBezTo>
                    <a:pt x="1466" y="1270"/>
                    <a:pt x="1465" y="1268"/>
                    <a:pt x="1465" y="1264"/>
                  </a:cubicBezTo>
                  <a:cubicBezTo>
                    <a:pt x="1465" y="1253"/>
                    <a:pt x="1501" y="1229"/>
                    <a:pt x="1489" y="1205"/>
                  </a:cubicBezTo>
                  <a:cubicBezTo>
                    <a:pt x="1489" y="1193"/>
                    <a:pt x="1477" y="1193"/>
                    <a:pt x="1465" y="1193"/>
                  </a:cubicBezTo>
                  <a:cubicBezTo>
                    <a:pt x="1453" y="1193"/>
                    <a:pt x="1465" y="1193"/>
                    <a:pt x="1465" y="1205"/>
                  </a:cubicBezTo>
                  <a:cubicBezTo>
                    <a:pt x="1461" y="1214"/>
                    <a:pt x="1456" y="1216"/>
                    <a:pt x="1452" y="1216"/>
                  </a:cubicBezTo>
                  <a:cubicBezTo>
                    <a:pt x="1448" y="1216"/>
                    <a:pt x="1445" y="1213"/>
                    <a:pt x="1443" y="1213"/>
                  </a:cubicBezTo>
                  <a:cubicBezTo>
                    <a:pt x="1442" y="1213"/>
                    <a:pt x="1441" y="1214"/>
                    <a:pt x="1441" y="1217"/>
                  </a:cubicBezTo>
                  <a:lnTo>
                    <a:pt x="1441" y="1241"/>
                  </a:lnTo>
                  <a:cubicBezTo>
                    <a:pt x="1441" y="1241"/>
                    <a:pt x="1425" y="1257"/>
                    <a:pt x="1418" y="1257"/>
                  </a:cubicBezTo>
                  <a:cubicBezTo>
                    <a:pt x="1415" y="1257"/>
                    <a:pt x="1413" y="1253"/>
                    <a:pt x="1417" y="1241"/>
                  </a:cubicBezTo>
                  <a:cubicBezTo>
                    <a:pt x="1417" y="1229"/>
                    <a:pt x="1441" y="1205"/>
                    <a:pt x="1441" y="1205"/>
                  </a:cubicBezTo>
                  <a:cubicBezTo>
                    <a:pt x="1429" y="1193"/>
                    <a:pt x="1417" y="1193"/>
                    <a:pt x="1405" y="1193"/>
                  </a:cubicBezTo>
                  <a:close/>
                  <a:moveTo>
                    <a:pt x="2537" y="1455"/>
                  </a:moveTo>
                  <a:cubicBezTo>
                    <a:pt x="2537" y="1455"/>
                    <a:pt x="2560" y="1455"/>
                    <a:pt x="2572" y="1479"/>
                  </a:cubicBezTo>
                  <a:lnTo>
                    <a:pt x="2560" y="1467"/>
                  </a:lnTo>
                  <a:lnTo>
                    <a:pt x="2560" y="1467"/>
                  </a:lnTo>
                  <a:cubicBezTo>
                    <a:pt x="2572" y="1479"/>
                    <a:pt x="2560" y="1479"/>
                    <a:pt x="2560" y="1491"/>
                  </a:cubicBezTo>
                  <a:cubicBezTo>
                    <a:pt x="2560" y="1491"/>
                    <a:pt x="2537" y="1467"/>
                    <a:pt x="2537" y="1455"/>
                  </a:cubicBezTo>
                  <a:close/>
                  <a:moveTo>
                    <a:pt x="2179" y="1537"/>
                  </a:moveTo>
                  <a:cubicBezTo>
                    <a:pt x="2179" y="1537"/>
                    <a:pt x="2178" y="1538"/>
                    <a:pt x="2178" y="1540"/>
                  </a:cubicBezTo>
                  <a:lnTo>
                    <a:pt x="2178" y="1540"/>
                  </a:lnTo>
                  <a:cubicBezTo>
                    <a:pt x="2178" y="1539"/>
                    <a:pt x="2179" y="1539"/>
                    <a:pt x="2179" y="1538"/>
                  </a:cubicBezTo>
                  <a:cubicBezTo>
                    <a:pt x="2179" y="1537"/>
                    <a:pt x="2179" y="1537"/>
                    <a:pt x="2179" y="1537"/>
                  </a:cubicBezTo>
                  <a:close/>
                  <a:moveTo>
                    <a:pt x="2590" y="1576"/>
                  </a:moveTo>
                  <a:cubicBezTo>
                    <a:pt x="2581" y="1576"/>
                    <a:pt x="2595" y="1602"/>
                    <a:pt x="2610" y="1602"/>
                  </a:cubicBezTo>
                  <a:cubicBezTo>
                    <a:pt x="2613" y="1602"/>
                    <a:pt x="2617" y="1601"/>
                    <a:pt x="2620" y="1598"/>
                  </a:cubicBezTo>
                  <a:cubicBezTo>
                    <a:pt x="2604" y="1582"/>
                    <a:pt x="2594" y="1576"/>
                    <a:pt x="2590" y="1576"/>
                  </a:cubicBezTo>
                  <a:close/>
                  <a:moveTo>
                    <a:pt x="739" y="38"/>
                  </a:moveTo>
                  <a:cubicBezTo>
                    <a:pt x="727" y="38"/>
                    <a:pt x="715" y="74"/>
                    <a:pt x="727" y="74"/>
                  </a:cubicBezTo>
                  <a:cubicBezTo>
                    <a:pt x="731" y="78"/>
                    <a:pt x="731" y="79"/>
                    <a:pt x="729" y="79"/>
                  </a:cubicBezTo>
                  <a:cubicBezTo>
                    <a:pt x="724" y="79"/>
                    <a:pt x="711" y="74"/>
                    <a:pt x="703" y="74"/>
                  </a:cubicBezTo>
                  <a:cubicBezTo>
                    <a:pt x="703" y="74"/>
                    <a:pt x="703" y="62"/>
                    <a:pt x="703" y="50"/>
                  </a:cubicBezTo>
                  <a:cubicBezTo>
                    <a:pt x="692" y="50"/>
                    <a:pt x="691" y="69"/>
                    <a:pt x="683" y="81"/>
                  </a:cubicBezTo>
                  <a:lnTo>
                    <a:pt x="683" y="81"/>
                  </a:lnTo>
                  <a:cubicBezTo>
                    <a:pt x="682" y="81"/>
                    <a:pt x="682" y="81"/>
                    <a:pt x="681" y="81"/>
                  </a:cubicBezTo>
                  <a:lnTo>
                    <a:pt x="681" y="81"/>
                  </a:lnTo>
                  <a:cubicBezTo>
                    <a:pt x="680" y="81"/>
                    <a:pt x="679" y="82"/>
                    <a:pt x="679" y="86"/>
                  </a:cubicBezTo>
                  <a:cubicBezTo>
                    <a:pt x="680" y="84"/>
                    <a:pt x="682" y="83"/>
                    <a:pt x="683" y="81"/>
                  </a:cubicBezTo>
                  <a:lnTo>
                    <a:pt x="683" y="81"/>
                  </a:lnTo>
                  <a:cubicBezTo>
                    <a:pt x="685" y="84"/>
                    <a:pt x="686" y="91"/>
                    <a:pt x="679" y="98"/>
                  </a:cubicBezTo>
                  <a:cubicBezTo>
                    <a:pt x="679" y="106"/>
                    <a:pt x="673" y="114"/>
                    <a:pt x="670" y="114"/>
                  </a:cubicBezTo>
                  <a:cubicBezTo>
                    <a:pt x="668" y="114"/>
                    <a:pt x="667" y="113"/>
                    <a:pt x="667" y="110"/>
                  </a:cubicBezTo>
                  <a:cubicBezTo>
                    <a:pt x="667" y="110"/>
                    <a:pt x="691" y="62"/>
                    <a:pt x="679" y="62"/>
                  </a:cubicBezTo>
                  <a:cubicBezTo>
                    <a:pt x="655" y="62"/>
                    <a:pt x="643" y="74"/>
                    <a:pt x="643" y="98"/>
                  </a:cubicBezTo>
                  <a:cubicBezTo>
                    <a:pt x="655" y="110"/>
                    <a:pt x="643" y="121"/>
                    <a:pt x="643" y="133"/>
                  </a:cubicBezTo>
                  <a:cubicBezTo>
                    <a:pt x="643" y="140"/>
                    <a:pt x="640" y="146"/>
                    <a:pt x="635" y="147"/>
                  </a:cubicBezTo>
                  <a:lnTo>
                    <a:pt x="635" y="147"/>
                  </a:lnTo>
                  <a:cubicBezTo>
                    <a:pt x="640" y="172"/>
                    <a:pt x="632" y="181"/>
                    <a:pt x="632" y="181"/>
                  </a:cubicBezTo>
                  <a:cubicBezTo>
                    <a:pt x="632" y="181"/>
                    <a:pt x="643" y="169"/>
                    <a:pt x="655" y="169"/>
                  </a:cubicBezTo>
                  <a:cubicBezTo>
                    <a:pt x="655" y="169"/>
                    <a:pt x="667" y="193"/>
                    <a:pt x="679" y="193"/>
                  </a:cubicBezTo>
                  <a:cubicBezTo>
                    <a:pt x="679" y="193"/>
                    <a:pt x="679" y="157"/>
                    <a:pt x="691" y="145"/>
                  </a:cubicBezTo>
                  <a:cubicBezTo>
                    <a:pt x="691" y="154"/>
                    <a:pt x="691" y="195"/>
                    <a:pt x="691" y="205"/>
                  </a:cubicBezTo>
                  <a:cubicBezTo>
                    <a:pt x="691" y="217"/>
                    <a:pt x="691" y="217"/>
                    <a:pt x="703" y="217"/>
                  </a:cubicBezTo>
                  <a:cubicBezTo>
                    <a:pt x="707" y="221"/>
                    <a:pt x="711" y="222"/>
                    <a:pt x="714" y="222"/>
                  </a:cubicBezTo>
                  <a:cubicBezTo>
                    <a:pt x="721" y="222"/>
                    <a:pt x="727" y="217"/>
                    <a:pt x="727" y="217"/>
                  </a:cubicBezTo>
                  <a:cubicBezTo>
                    <a:pt x="727" y="217"/>
                    <a:pt x="762" y="181"/>
                    <a:pt x="762" y="181"/>
                  </a:cubicBezTo>
                  <a:lnTo>
                    <a:pt x="762" y="181"/>
                  </a:lnTo>
                  <a:cubicBezTo>
                    <a:pt x="762" y="193"/>
                    <a:pt x="727" y="252"/>
                    <a:pt x="739" y="252"/>
                  </a:cubicBezTo>
                  <a:cubicBezTo>
                    <a:pt x="751" y="241"/>
                    <a:pt x="774" y="217"/>
                    <a:pt x="774" y="193"/>
                  </a:cubicBezTo>
                  <a:lnTo>
                    <a:pt x="774" y="241"/>
                  </a:lnTo>
                  <a:lnTo>
                    <a:pt x="798" y="241"/>
                  </a:lnTo>
                  <a:cubicBezTo>
                    <a:pt x="810" y="241"/>
                    <a:pt x="810" y="217"/>
                    <a:pt x="810" y="217"/>
                  </a:cubicBezTo>
                  <a:cubicBezTo>
                    <a:pt x="812" y="215"/>
                    <a:pt x="813" y="214"/>
                    <a:pt x="815" y="214"/>
                  </a:cubicBezTo>
                  <a:cubicBezTo>
                    <a:pt x="825" y="214"/>
                    <a:pt x="834" y="244"/>
                    <a:pt x="834" y="264"/>
                  </a:cubicBezTo>
                  <a:cubicBezTo>
                    <a:pt x="837" y="268"/>
                    <a:pt x="839" y="269"/>
                    <a:pt x="839" y="269"/>
                  </a:cubicBezTo>
                  <a:cubicBezTo>
                    <a:pt x="840" y="269"/>
                    <a:pt x="834" y="261"/>
                    <a:pt x="834" y="252"/>
                  </a:cubicBezTo>
                  <a:cubicBezTo>
                    <a:pt x="834" y="248"/>
                    <a:pt x="835" y="247"/>
                    <a:pt x="837" y="247"/>
                  </a:cubicBezTo>
                  <a:cubicBezTo>
                    <a:pt x="841" y="247"/>
                    <a:pt x="846" y="252"/>
                    <a:pt x="846" y="252"/>
                  </a:cubicBezTo>
                  <a:cubicBezTo>
                    <a:pt x="846" y="252"/>
                    <a:pt x="861" y="237"/>
                    <a:pt x="867" y="237"/>
                  </a:cubicBezTo>
                  <a:cubicBezTo>
                    <a:pt x="869" y="237"/>
                    <a:pt x="870" y="238"/>
                    <a:pt x="870" y="241"/>
                  </a:cubicBezTo>
                  <a:cubicBezTo>
                    <a:pt x="882" y="241"/>
                    <a:pt x="882" y="241"/>
                    <a:pt x="882" y="252"/>
                  </a:cubicBezTo>
                  <a:cubicBezTo>
                    <a:pt x="887" y="258"/>
                    <a:pt x="887" y="261"/>
                    <a:pt x="887" y="261"/>
                  </a:cubicBezTo>
                  <a:cubicBezTo>
                    <a:pt x="887" y="261"/>
                    <a:pt x="887" y="258"/>
                    <a:pt x="893" y="252"/>
                  </a:cubicBezTo>
                  <a:cubicBezTo>
                    <a:pt x="897" y="248"/>
                    <a:pt x="901" y="247"/>
                    <a:pt x="905" y="247"/>
                  </a:cubicBezTo>
                  <a:cubicBezTo>
                    <a:pt x="913" y="247"/>
                    <a:pt x="921" y="252"/>
                    <a:pt x="929" y="252"/>
                  </a:cubicBezTo>
                  <a:cubicBezTo>
                    <a:pt x="941" y="252"/>
                    <a:pt x="964" y="229"/>
                    <a:pt x="965" y="229"/>
                  </a:cubicBezTo>
                  <a:lnTo>
                    <a:pt x="965" y="229"/>
                  </a:lnTo>
                  <a:cubicBezTo>
                    <a:pt x="953" y="241"/>
                    <a:pt x="953" y="252"/>
                    <a:pt x="953" y="264"/>
                  </a:cubicBezTo>
                  <a:lnTo>
                    <a:pt x="965" y="241"/>
                  </a:lnTo>
                  <a:cubicBezTo>
                    <a:pt x="966" y="239"/>
                    <a:pt x="967" y="238"/>
                    <a:pt x="968" y="237"/>
                  </a:cubicBezTo>
                  <a:lnTo>
                    <a:pt x="968" y="237"/>
                  </a:lnTo>
                  <a:cubicBezTo>
                    <a:pt x="968" y="241"/>
                    <a:pt x="971" y="241"/>
                    <a:pt x="977" y="241"/>
                  </a:cubicBezTo>
                  <a:cubicBezTo>
                    <a:pt x="977" y="237"/>
                    <a:pt x="977" y="233"/>
                    <a:pt x="977" y="229"/>
                  </a:cubicBezTo>
                  <a:lnTo>
                    <a:pt x="977" y="229"/>
                  </a:lnTo>
                  <a:lnTo>
                    <a:pt x="977" y="223"/>
                  </a:lnTo>
                  <a:lnTo>
                    <a:pt x="977" y="223"/>
                  </a:lnTo>
                  <a:cubicBezTo>
                    <a:pt x="974" y="228"/>
                    <a:pt x="972" y="232"/>
                    <a:pt x="968" y="237"/>
                  </a:cubicBezTo>
                  <a:lnTo>
                    <a:pt x="968" y="237"/>
                  </a:lnTo>
                  <a:cubicBezTo>
                    <a:pt x="968" y="234"/>
                    <a:pt x="971" y="228"/>
                    <a:pt x="977" y="217"/>
                  </a:cubicBezTo>
                  <a:lnTo>
                    <a:pt x="977" y="223"/>
                  </a:lnTo>
                  <a:lnTo>
                    <a:pt x="977" y="223"/>
                  </a:lnTo>
                  <a:cubicBezTo>
                    <a:pt x="980" y="217"/>
                    <a:pt x="983" y="211"/>
                    <a:pt x="988" y="205"/>
                  </a:cubicBezTo>
                  <a:lnTo>
                    <a:pt x="988" y="205"/>
                  </a:lnTo>
                  <a:cubicBezTo>
                    <a:pt x="981" y="213"/>
                    <a:pt x="978" y="221"/>
                    <a:pt x="977" y="229"/>
                  </a:cubicBezTo>
                  <a:lnTo>
                    <a:pt x="989" y="229"/>
                  </a:lnTo>
                  <a:cubicBezTo>
                    <a:pt x="989" y="241"/>
                    <a:pt x="989" y="241"/>
                    <a:pt x="977" y="241"/>
                  </a:cubicBezTo>
                  <a:cubicBezTo>
                    <a:pt x="977" y="252"/>
                    <a:pt x="989" y="252"/>
                    <a:pt x="989" y="252"/>
                  </a:cubicBezTo>
                  <a:cubicBezTo>
                    <a:pt x="989" y="252"/>
                    <a:pt x="996" y="245"/>
                    <a:pt x="1001" y="245"/>
                  </a:cubicBezTo>
                  <a:cubicBezTo>
                    <a:pt x="1003" y="245"/>
                    <a:pt x="1005" y="247"/>
                    <a:pt x="1004" y="253"/>
                  </a:cubicBezTo>
                  <a:lnTo>
                    <a:pt x="1004" y="253"/>
                  </a:lnTo>
                  <a:cubicBezTo>
                    <a:pt x="1007" y="246"/>
                    <a:pt x="1013" y="241"/>
                    <a:pt x="1013" y="241"/>
                  </a:cubicBezTo>
                  <a:lnTo>
                    <a:pt x="1013" y="264"/>
                  </a:lnTo>
                  <a:lnTo>
                    <a:pt x="1036" y="264"/>
                  </a:lnTo>
                  <a:cubicBezTo>
                    <a:pt x="1036" y="264"/>
                    <a:pt x="1036" y="252"/>
                    <a:pt x="1036" y="252"/>
                  </a:cubicBezTo>
                  <a:cubicBezTo>
                    <a:pt x="1036" y="252"/>
                    <a:pt x="1036" y="276"/>
                    <a:pt x="1048" y="276"/>
                  </a:cubicBezTo>
                  <a:cubicBezTo>
                    <a:pt x="1059" y="287"/>
                    <a:pt x="1069" y="279"/>
                    <a:pt x="1064" y="301"/>
                  </a:cubicBezTo>
                  <a:lnTo>
                    <a:pt x="1064" y="301"/>
                  </a:lnTo>
                  <a:cubicBezTo>
                    <a:pt x="1070" y="287"/>
                    <a:pt x="1078" y="270"/>
                    <a:pt x="1084" y="264"/>
                  </a:cubicBezTo>
                  <a:cubicBezTo>
                    <a:pt x="1086" y="263"/>
                    <a:pt x="1087" y="262"/>
                    <a:pt x="1088" y="262"/>
                  </a:cubicBezTo>
                  <a:lnTo>
                    <a:pt x="1088" y="262"/>
                  </a:lnTo>
                  <a:cubicBezTo>
                    <a:pt x="1093" y="262"/>
                    <a:pt x="1084" y="290"/>
                    <a:pt x="1084" y="300"/>
                  </a:cubicBezTo>
                  <a:cubicBezTo>
                    <a:pt x="1084" y="300"/>
                    <a:pt x="1084" y="300"/>
                    <a:pt x="1084" y="312"/>
                  </a:cubicBezTo>
                  <a:cubicBezTo>
                    <a:pt x="1084" y="313"/>
                    <a:pt x="1085" y="314"/>
                    <a:pt x="1086" y="314"/>
                  </a:cubicBezTo>
                  <a:cubicBezTo>
                    <a:pt x="1091" y="314"/>
                    <a:pt x="1110" y="298"/>
                    <a:pt x="1118" y="298"/>
                  </a:cubicBezTo>
                  <a:cubicBezTo>
                    <a:pt x="1122" y="298"/>
                    <a:pt x="1123" y="302"/>
                    <a:pt x="1120" y="312"/>
                  </a:cubicBezTo>
                  <a:cubicBezTo>
                    <a:pt x="1132" y="288"/>
                    <a:pt x="1132" y="264"/>
                    <a:pt x="1143" y="252"/>
                  </a:cubicBezTo>
                  <a:cubicBezTo>
                    <a:pt x="1143" y="264"/>
                    <a:pt x="1143" y="264"/>
                    <a:pt x="1143" y="276"/>
                  </a:cubicBezTo>
                  <a:cubicBezTo>
                    <a:pt x="1143" y="276"/>
                    <a:pt x="1143" y="288"/>
                    <a:pt x="1143" y="288"/>
                  </a:cubicBezTo>
                  <a:cubicBezTo>
                    <a:pt x="1143" y="300"/>
                    <a:pt x="1143" y="300"/>
                    <a:pt x="1155" y="300"/>
                  </a:cubicBezTo>
                  <a:cubicBezTo>
                    <a:pt x="1155" y="300"/>
                    <a:pt x="1143" y="336"/>
                    <a:pt x="1143" y="348"/>
                  </a:cubicBezTo>
                  <a:cubicBezTo>
                    <a:pt x="1143" y="348"/>
                    <a:pt x="1155" y="324"/>
                    <a:pt x="1167" y="324"/>
                  </a:cubicBezTo>
                  <a:cubicBezTo>
                    <a:pt x="1167" y="324"/>
                    <a:pt x="1179" y="348"/>
                    <a:pt x="1179" y="360"/>
                  </a:cubicBezTo>
                  <a:cubicBezTo>
                    <a:pt x="1180" y="360"/>
                    <a:pt x="1181" y="361"/>
                    <a:pt x="1181" y="361"/>
                  </a:cubicBezTo>
                  <a:cubicBezTo>
                    <a:pt x="1191" y="361"/>
                    <a:pt x="1206" y="310"/>
                    <a:pt x="1212" y="310"/>
                  </a:cubicBezTo>
                  <a:cubicBezTo>
                    <a:pt x="1214" y="310"/>
                    <a:pt x="1215" y="314"/>
                    <a:pt x="1215" y="324"/>
                  </a:cubicBezTo>
                  <a:cubicBezTo>
                    <a:pt x="1215" y="360"/>
                    <a:pt x="1215" y="360"/>
                    <a:pt x="1215" y="360"/>
                  </a:cubicBezTo>
                  <a:cubicBezTo>
                    <a:pt x="1223" y="360"/>
                    <a:pt x="1238" y="329"/>
                    <a:pt x="1241" y="329"/>
                  </a:cubicBezTo>
                  <a:lnTo>
                    <a:pt x="1241" y="329"/>
                  </a:lnTo>
                  <a:cubicBezTo>
                    <a:pt x="1243" y="329"/>
                    <a:pt x="1242" y="334"/>
                    <a:pt x="1239" y="348"/>
                  </a:cubicBezTo>
                  <a:cubicBezTo>
                    <a:pt x="1234" y="366"/>
                    <a:pt x="1235" y="372"/>
                    <a:pt x="1238" y="372"/>
                  </a:cubicBezTo>
                  <a:cubicBezTo>
                    <a:pt x="1243" y="372"/>
                    <a:pt x="1255" y="355"/>
                    <a:pt x="1263" y="348"/>
                  </a:cubicBezTo>
                  <a:cubicBezTo>
                    <a:pt x="1264" y="346"/>
                    <a:pt x="1265" y="345"/>
                    <a:pt x="1266" y="345"/>
                  </a:cubicBezTo>
                  <a:lnTo>
                    <a:pt x="1266" y="345"/>
                  </a:lnTo>
                  <a:cubicBezTo>
                    <a:pt x="1272" y="345"/>
                    <a:pt x="1264" y="371"/>
                    <a:pt x="1274" y="371"/>
                  </a:cubicBezTo>
                  <a:cubicBezTo>
                    <a:pt x="1276" y="373"/>
                    <a:pt x="1277" y="373"/>
                    <a:pt x="1278" y="373"/>
                  </a:cubicBezTo>
                  <a:cubicBezTo>
                    <a:pt x="1288" y="373"/>
                    <a:pt x="1298" y="323"/>
                    <a:pt x="1298" y="312"/>
                  </a:cubicBezTo>
                  <a:cubicBezTo>
                    <a:pt x="1299" y="311"/>
                    <a:pt x="1300" y="311"/>
                    <a:pt x="1301" y="311"/>
                  </a:cubicBezTo>
                  <a:lnTo>
                    <a:pt x="1301" y="311"/>
                  </a:lnTo>
                  <a:cubicBezTo>
                    <a:pt x="1305" y="311"/>
                    <a:pt x="1303" y="332"/>
                    <a:pt x="1301" y="344"/>
                  </a:cubicBezTo>
                  <a:lnTo>
                    <a:pt x="1301" y="344"/>
                  </a:lnTo>
                  <a:cubicBezTo>
                    <a:pt x="1308" y="336"/>
                    <a:pt x="1300" y="335"/>
                    <a:pt x="1310" y="324"/>
                  </a:cubicBezTo>
                  <a:lnTo>
                    <a:pt x="1322" y="324"/>
                  </a:lnTo>
                  <a:cubicBezTo>
                    <a:pt x="1322" y="348"/>
                    <a:pt x="1298" y="371"/>
                    <a:pt x="1310" y="383"/>
                  </a:cubicBezTo>
                  <a:cubicBezTo>
                    <a:pt x="1317" y="397"/>
                    <a:pt x="1328" y="403"/>
                    <a:pt x="1339" y="403"/>
                  </a:cubicBezTo>
                  <a:cubicBezTo>
                    <a:pt x="1346" y="403"/>
                    <a:pt x="1353" y="400"/>
                    <a:pt x="1358" y="395"/>
                  </a:cubicBezTo>
                  <a:cubicBezTo>
                    <a:pt x="1358" y="395"/>
                    <a:pt x="1363" y="390"/>
                    <a:pt x="1367" y="390"/>
                  </a:cubicBezTo>
                  <a:cubicBezTo>
                    <a:pt x="1368" y="390"/>
                    <a:pt x="1370" y="391"/>
                    <a:pt x="1370" y="395"/>
                  </a:cubicBezTo>
                  <a:cubicBezTo>
                    <a:pt x="1373" y="392"/>
                    <a:pt x="1375" y="390"/>
                    <a:pt x="1377" y="390"/>
                  </a:cubicBezTo>
                  <a:lnTo>
                    <a:pt x="1377" y="390"/>
                  </a:lnTo>
                  <a:cubicBezTo>
                    <a:pt x="1384" y="390"/>
                    <a:pt x="1358" y="443"/>
                    <a:pt x="1358" y="443"/>
                  </a:cubicBezTo>
                  <a:cubicBezTo>
                    <a:pt x="1358" y="443"/>
                    <a:pt x="1378" y="403"/>
                    <a:pt x="1383" y="403"/>
                  </a:cubicBezTo>
                  <a:lnTo>
                    <a:pt x="1383" y="403"/>
                  </a:lnTo>
                  <a:cubicBezTo>
                    <a:pt x="1385" y="403"/>
                    <a:pt x="1385" y="407"/>
                    <a:pt x="1382" y="419"/>
                  </a:cubicBezTo>
                  <a:lnTo>
                    <a:pt x="1394" y="419"/>
                  </a:lnTo>
                  <a:cubicBezTo>
                    <a:pt x="1394" y="419"/>
                    <a:pt x="1420" y="409"/>
                    <a:pt x="1434" y="409"/>
                  </a:cubicBezTo>
                  <a:cubicBezTo>
                    <a:pt x="1441" y="409"/>
                    <a:pt x="1445" y="411"/>
                    <a:pt x="1441" y="419"/>
                  </a:cubicBezTo>
                  <a:lnTo>
                    <a:pt x="1477" y="383"/>
                  </a:lnTo>
                  <a:lnTo>
                    <a:pt x="1477" y="383"/>
                  </a:lnTo>
                  <a:cubicBezTo>
                    <a:pt x="1465" y="407"/>
                    <a:pt x="1477" y="419"/>
                    <a:pt x="1477" y="419"/>
                  </a:cubicBezTo>
                  <a:lnTo>
                    <a:pt x="1477" y="467"/>
                  </a:lnTo>
                  <a:cubicBezTo>
                    <a:pt x="1477" y="468"/>
                    <a:pt x="1477" y="468"/>
                    <a:pt x="1477" y="468"/>
                  </a:cubicBezTo>
                  <a:cubicBezTo>
                    <a:pt x="1480" y="468"/>
                    <a:pt x="1502" y="407"/>
                    <a:pt x="1513" y="407"/>
                  </a:cubicBezTo>
                  <a:lnTo>
                    <a:pt x="1513" y="407"/>
                  </a:lnTo>
                  <a:cubicBezTo>
                    <a:pt x="1501" y="431"/>
                    <a:pt x="1489" y="455"/>
                    <a:pt x="1489" y="479"/>
                  </a:cubicBezTo>
                  <a:cubicBezTo>
                    <a:pt x="1489" y="479"/>
                    <a:pt x="1501" y="479"/>
                    <a:pt x="1513" y="443"/>
                  </a:cubicBezTo>
                  <a:cubicBezTo>
                    <a:pt x="1524" y="419"/>
                    <a:pt x="1524" y="419"/>
                    <a:pt x="1524" y="419"/>
                  </a:cubicBezTo>
                  <a:cubicBezTo>
                    <a:pt x="1536" y="419"/>
                    <a:pt x="1524" y="419"/>
                    <a:pt x="1524" y="431"/>
                  </a:cubicBezTo>
                  <a:cubicBezTo>
                    <a:pt x="1524" y="455"/>
                    <a:pt x="1501" y="479"/>
                    <a:pt x="1501" y="502"/>
                  </a:cubicBezTo>
                  <a:cubicBezTo>
                    <a:pt x="1501" y="491"/>
                    <a:pt x="1513" y="491"/>
                    <a:pt x="1513" y="479"/>
                  </a:cubicBezTo>
                  <a:cubicBezTo>
                    <a:pt x="1524" y="467"/>
                    <a:pt x="1524" y="467"/>
                    <a:pt x="1536" y="467"/>
                  </a:cubicBezTo>
                  <a:cubicBezTo>
                    <a:pt x="1536" y="455"/>
                    <a:pt x="1548" y="443"/>
                    <a:pt x="1548" y="431"/>
                  </a:cubicBezTo>
                  <a:cubicBezTo>
                    <a:pt x="1549" y="430"/>
                    <a:pt x="1550" y="429"/>
                    <a:pt x="1551" y="429"/>
                  </a:cubicBezTo>
                  <a:lnTo>
                    <a:pt x="1551" y="429"/>
                  </a:lnTo>
                  <a:cubicBezTo>
                    <a:pt x="1556" y="429"/>
                    <a:pt x="1552" y="456"/>
                    <a:pt x="1550" y="465"/>
                  </a:cubicBezTo>
                  <a:lnTo>
                    <a:pt x="1550" y="465"/>
                  </a:lnTo>
                  <a:cubicBezTo>
                    <a:pt x="1560" y="454"/>
                    <a:pt x="1561" y="443"/>
                    <a:pt x="1572" y="443"/>
                  </a:cubicBezTo>
                  <a:cubicBezTo>
                    <a:pt x="1572" y="439"/>
                    <a:pt x="1572" y="438"/>
                    <a:pt x="1573" y="438"/>
                  </a:cubicBezTo>
                  <a:cubicBezTo>
                    <a:pt x="1573" y="438"/>
                    <a:pt x="1576" y="443"/>
                    <a:pt x="1584" y="443"/>
                  </a:cubicBezTo>
                  <a:cubicBezTo>
                    <a:pt x="1584" y="443"/>
                    <a:pt x="1548" y="467"/>
                    <a:pt x="1560" y="479"/>
                  </a:cubicBezTo>
                  <a:cubicBezTo>
                    <a:pt x="1572" y="479"/>
                    <a:pt x="1572" y="479"/>
                    <a:pt x="1584" y="455"/>
                  </a:cubicBezTo>
                  <a:lnTo>
                    <a:pt x="1584" y="455"/>
                  </a:lnTo>
                  <a:cubicBezTo>
                    <a:pt x="1572" y="502"/>
                    <a:pt x="1608" y="502"/>
                    <a:pt x="1620" y="502"/>
                  </a:cubicBezTo>
                  <a:cubicBezTo>
                    <a:pt x="1632" y="502"/>
                    <a:pt x="1644" y="479"/>
                    <a:pt x="1655" y="455"/>
                  </a:cubicBezTo>
                  <a:cubicBezTo>
                    <a:pt x="1661" y="439"/>
                    <a:pt x="1664" y="432"/>
                    <a:pt x="1664" y="432"/>
                  </a:cubicBezTo>
                  <a:lnTo>
                    <a:pt x="1664" y="432"/>
                  </a:lnTo>
                  <a:cubicBezTo>
                    <a:pt x="1665" y="432"/>
                    <a:pt x="1662" y="442"/>
                    <a:pt x="1655" y="455"/>
                  </a:cubicBezTo>
                  <a:cubicBezTo>
                    <a:pt x="1655" y="479"/>
                    <a:pt x="1655" y="538"/>
                    <a:pt x="1655" y="538"/>
                  </a:cubicBezTo>
                  <a:cubicBezTo>
                    <a:pt x="1659" y="542"/>
                    <a:pt x="1661" y="543"/>
                    <a:pt x="1663" y="543"/>
                  </a:cubicBezTo>
                  <a:cubicBezTo>
                    <a:pt x="1668" y="543"/>
                    <a:pt x="1671" y="535"/>
                    <a:pt x="1679" y="526"/>
                  </a:cubicBezTo>
                  <a:cubicBezTo>
                    <a:pt x="1691" y="526"/>
                    <a:pt x="1715" y="502"/>
                    <a:pt x="1715" y="502"/>
                  </a:cubicBezTo>
                  <a:lnTo>
                    <a:pt x="1715" y="502"/>
                  </a:lnTo>
                  <a:cubicBezTo>
                    <a:pt x="1727" y="514"/>
                    <a:pt x="1691" y="538"/>
                    <a:pt x="1703" y="538"/>
                  </a:cubicBezTo>
                  <a:lnTo>
                    <a:pt x="1727" y="550"/>
                  </a:lnTo>
                  <a:cubicBezTo>
                    <a:pt x="1739" y="550"/>
                    <a:pt x="1751" y="550"/>
                    <a:pt x="1774" y="526"/>
                  </a:cubicBezTo>
                  <a:lnTo>
                    <a:pt x="1774" y="526"/>
                  </a:lnTo>
                  <a:cubicBezTo>
                    <a:pt x="1763" y="538"/>
                    <a:pt x="1751" y="550"/>
                    <a:pt x="1739" y="574"/>
                  </a:cubicBezTo>
                  <a:lnTo>
                    <a:pt x="1739" y="586"/>
                  </a:lnTo>
                  <a:cubicBezTo>
                    <a:pt x="1739" y="578"/>
                    <a:pt x="1740" y="575"/>
                    <a:pt x="1742" y="575"/>
                  </a:cubicBezTo>
                  <a:cubicBezTo>
                    <a:pt x="1747" y="575"/>
                    <a:pt x="1755" y="586"/>
                    <a:pt x="1763" y="586"/>
                  </a:cubicBezTo>
                  <a:cubicBezTo>
                    <a:pt x="1763" y="586"/>
                    <a:pt x="1775" y="562"/>
                    <a:pt x="1775" y="562"/>
                  </a:cubicBezTo>
                  <a:cubicBezTo>
                    <a:pt x="1777" y="560"/>
                    <a:pt x="1778" y="559"/>
                    <a:pt x="1779" y="559"/>
                  </a:cubicBezTo>
                  <a:lnTo>
                    <a:pt x="1779" y="559"/>
                  </a:lnTo>
                  <a:cubicBezTo>
                    <a:pt x="1782" y="559"/>
                    <a:pt x="1775" y="574"/>
                    <a:pt x="1775" y="574"/>
                  </a:cubicBezTo>
                  <a:cubicBezTo>
                    <a:pt x="1775" y="586"/>
                    <a:pt x="1775" y="586"/>
                    <a:pt x="1786" y="586"/>
                  </a:cubicBezTo>
                  <a:cubicBezTo>
                    <a:pt x="1798" y="586"/>
                    <a:pt x="1798" y="586"/>
                    <a:pt x="1810" y="574"/>
                  </a:cubicBezTo>
                  <a:cubicBezTo>
                    <a:pt x="1810" y="570"/>
                    <a:pt x="1810" y="569"/>
                    <a:pt x="1811" y="569"/>
                  </a:cubicBezTo>
                  <a:cubicBezTo>
                    <a:pt x="1812" y="569"/>
                    <a:pt x="1814" y="574"/>
                    <a:pt x="1822" y="574"/>
                  </a:cubicBezTo>
                  <a:cubicBezTo>
                    <a:pt x="1822" y="574"/>
                    <a:pt x="1798" y="598"/>
                    <a:pt x="1822" y="598"/>
                  </a:cubicBezTo>
                  <a:lnTo>
                    <a:pt x="1846" y="586"/>
                  </a:lnTo>
                  <a:lnTo>
                    <a:pt x="1846" y="586"/>
                  </a:lnTo>
                  <a:cubicBezTo>
                    <a:pt x="1846" y="586"/>
                    <a:pt x="1834" y="598"/>
                    <a:pt x="1834" y="598"/>
                  </a:cubicBezTo>
                  <a:cubicBezTo>
                    <a:pt x="1834" y="598"/>
                    <a:pt x="1846" y="598"/>
                    <a:pt x="1858" y="586"/>
                  </a:cubicBezTo>
                  <a:cubicBezTo>
                    <a:pt x="1865" y="579"/>
                    <a:pt x="1872" y="572"/>
                    <a:pt x="1874" y="572"/>
                  </a:cubicBezTo>
                  <a:lnTo>
                    <a:pt x="1874" y="572"/>
                  </a:lnTo>
                  <a:cubicBezTo>
                    <a:pt x="1876" y="572"/>
                    <a:pt x="1875" y="576"/>
                    <a:pt x="1870" y="586"/>
                  </a:cubicBezTo>
                  <a:cubicBezTo>
                    <a:pt x="1858" y="610"/>
                    <a:pt x="1858" y="610"/>
                    <a:pt x="1858" y="633"/>
                  </a:cubicBezTo>
                  <a:cubicBezTo>
                    <a:pt x="1858" y="645"/>
                    <a:pt x="1858" y="657"/>
                    <a:pt x="1870" y="657"/>
                  </a:cubicBezTo>
                  <a:cubicBezTo>
                    <a:pt x="1882" y="657"/>
                    <a:pt x="1882" y="633"/>
                    <a:pt x="1882" y="633"/>
                  </a:cubicBezTo>
                  <a:cubicBezTo>
                    <a:pt x="1889" y="627"/>
                    <a:pt x="1895" y="620"/>
                    <a:pt x="1898" y="620"/>
                  </a:cubicBezTo>
                  <a:lnTo>
                    <a:pt x="1898" y="620"/>
                  </a:lnTo>
                  <a:cubicBezTo>
                    <a:pt x="1899" y="620"/>
                    <a:pt x="1899" y="623"/>
                    <a:pt x="1894" y="633"/>
                  </a:cubicBezTo>
                  <a:cubicBezTo>
                    <a:pt x="1894" y="640"/>
                    <a:pt x="1894" y="647"/>
                    <a:pt x="1896" y="647"/>
                  </a:cubicBezTo>
                  <a:cubicBezTo>
                    <a:pt x="1898" y="647"/>
                    <a:pt x="1900" y="644"/>
                    <a:pt x="1905" y="633"/>
                  </a:cubicBezTo>
                  <a:lnTo>
                    <a:pt x="1905" y="633"/>
                  </a:lnTo>
                  <a:cubicBezTo>
                    <a:pt x="1894" y="657"/>
                    <a:pt x="1900" y="663"/>
                    <a:pt x="1908" y="663"/>
                  </a:cubicBezTo>
                  <a:cubicBezTo>
                    <a:pt x="1917" y="663"/>
                    <a:pt x="1929" y="657"/>
                    <a:pt x="1929" y="657"/>
                  </a:cubicBezTo>
                  <a:cubicBezTo>
                    <a:pt x="1941" y="669"/>
                    <a:pt x="1929" y="669"/>
                    <a:pt x="1929" y="681"/>
                  </a:cubicBezTo>
                  <a:cubicBezTo>
                    <a:pt x="1929" y="681"/>
                    <a:pt x="1941" y="693"/>
                    <a:pt x="1941" y="693"/>
                  </a:cubicBezTo>
                  <a:cubicBezTo>
                    <a:pt x="1941" y="693"/>
                    <a:pt x="1977" y="705"/>
                    <a:pt x="1965" y="729"/>
                  </a:cubicBezTo>
                  <a:cubicBezTo>
                    <a:pt x="1962" y="736"/>
                    <a:pt x="1961" y="739"/>
                    <a:pt x="1963" y="739"/>
                  </a:cubicBezTo>
                  <a:cubicBezTo>
                    <a:pt x="1966" y="739"/>
                    <a:pt x="1980" y="722"/>
                    <a:pt x="1989" y="705"/>
                  </a:cubicBezTo>
                  <a:cubicBezTo>
                    <a:pt x="2001" y="681"/>
                    <a:pt x="2013" y="669"/>
                    <a:pt x="2013" y="669"/>
                  </a:cubicBezTo>
                  <a:lnTo>
                    <a:pt x="2013" y="669"/>
                  </a:lnTo>
                  <a:lnTo>
                    <a:pt x="2001" y="717"/>
                  </a:lnTo>
                  <a:cubicBezTo>
                    <a:pt x="2001" y="731"/>
                    <a:pt x="2001" y="737"/>
                    <a:pt x="2003" y="737"/>
                  </a:cubicBezTo>
                  <a:cubicBezTo>
                    <a:pt x="2005" y="737"/>
                    <a:pt x="2008" y="734"/>
                    <a:pt x="2013" y="729"/>
                  </a:cubicBezTo>
                  <a:cubicBezTo>
                    <a:pt x="2025" y="729"/>
                    <a:pt x="2025" y="717"/>
                    <a:pt x="2025" y="717"/>
                  </a:cubicBezTo>
                  <a:lnTo>
                    <a:pt x="2025" y="741"/>
                  </a:lnTo>
                  <a:cubicBezTo>
                    <a:pt x="2025" y="744"/>
                    <a:pt x="2026" y="745"/>
                    <a:pt x="2027" y="745"/>
                  </a:cubicBezTo>
                  <a:cubicBezTo>
                    <a:pt x="2037" y="745"/>
                    <a:pt x="2072" y="693"/>
                    <a:pt x="2072" y="693"/>
                  </a:cubicBezTo>
                  <a:lnTo>
                    <a:pt x="2072" y="693"/>
                  </a:lnTo>
                  <a:cubicBezTo>
                    <a:pt x="2084" y="705"/>
                    <a:pt x="2048" y="752"/>
                    <a:pt x="2048" y="752"/>
                  </a:cubicBezTo>
                  <a:cubicBezTo>
                    <a:pt x="2048" y="755"/>
                    <a:pt x="2050" y="756"/>
                    <a:pt x="2052" y="756"/>
                  </a:cubicBezTo>
                  <a:cubicBezTo>
                    <a:pt x="2062" y="756"/>
                    <a:pt x="2089" y="738"/>
                    <a:pt x="2108" y="729"/>
                  </a:cubicBezTo>
                  <a:cubicBezTo>
                    <a:pt x="2120" y="729"/>
                    <a:pt x="2132" y="729"/>
                    <a:pt x="2108" y="741"/>
                  </a:cubicBezTo>
                  <a:cubicBezTo>
                    <a:pt x="2108" y="741"/>
                    <a:pt x="2096" y="764"/>
                    <a:pt x="2096" y="776"/>
                  </a:cubicBezTo>
                  <a:cubicBezTo>
                    <a:pt x="2096" y="781"/>
                    <a:pt x="2098" y="784"/>
                    <a:pt x="2101" y="784"/>
                  </a:cubicBezTo>
                  <a:cubicBezTo>
                    <a:pt x="2106" y="784"/>
                    <a:pt x="2113" y="778"/>
                    <a:pt x="2120" y="764"/>
                  </a:cubicBezTo>
                  <a:cubicBezTo>
                    <a:pt x="2120" y="757"/>
                    <a:pt x="2124" y="750"/>
                    <a:pt x="2127" y="743"/>
                  </a:cubicBezTo>
                  <a:lnTo>
                    <a:pt x="2127" y="743"/>
                  </a:lnTo>
                  <a:cubicBezTo>
                    <a:pt x="2122" y="761"/>
                    <a:pt x="2116" y="790"/>
                    <a:pt x="2127" y="790"/>
                  </a:cubicBezTo>
                  <a:cubicBezTo>
                    <a:pt x="2128" y="790"/>
                    <a:pt x="2130" y="789"/>
                    <a:pt x="2132" y="788"/>
                  </a:cubicBezTo>
                  <a:lnTo>
                    <a:pt x="2156" y="741"/>
                  </a:lnTo>
                  <a:cubicBezTo>
                    <a:pt x="2164" y="732"/>
                    <a:pt x="2172" y="730"/>
                    <a:pt x="2176" y="725"/>
                  </a:cubicBezTo>
                  <a:lnTo>
                    <a:pt x="2176" y="725"/>
                  </a:lnTo>
                  <a:cubicBezTo>
                    <a:pt x="2166" y="754"/>
                    <a:pt x="2156" y="765"/>
                    <a:pt x="2167" y="776"/>
                  </a:cubicBezTo>
                  <a:cubicBezTo>
                    <a:pt x="2179" y="776"/>
                    <a:pt x="2191" y="764"/>
                    <a:pt x="2191" y="752"/>
                  </a:cubicBezTo>
                  <a:lnTo>
                    <a:pt x="2203" y="752"/>
                  </a:lnTo>
                  <a:cubicBezTo>
                    <a:pt x="2191" y="764"/>
                    <a:pt x="2191" y="776"/>
                    <a:pt x="2179" y="788"/>
                  </a:cubicBezTo>
                  <a:lnTo>
                    <a:pt x="2179" y="800"/>
                  </a:lnTo>
                  <a:cubicBezTo>
                    <a:pt x="2179" y="800"/>
                    <a:pt x="2206" y="774"/>
                    <a:pt x="2216" y="774"/>
                  </a:cubicBezTo>
                  <a:cubicBezTo>
                    <a:pt x="2222" y="774"/>
                    <a:pt x="2223" y="780"/>
                    <a:pt x="2215" y="800"/>
                  </a:cubicBezTo>
                  <a:cubicBezTo>
                    <a:pt x="2207" y="820"/>
                    <a:pt x="2206" y="827"/>
                    <a:pt x="2208" y="827"/>
                  </a:cubicBezTo>
                  <a:cubicBezTo>
                    <a:pt x="2211" y="827"/>
                    <a:pt x="2227" y="800"/>
                    <a:pt x="2227" y="800"/>
                  </a:cubicBezTo>
                  <a:cubicBezTo>
                    <a:pt x="2235" y="808"/>
                    <a:pt x="2232" y="826"/>
                    <a:pt x="2230" y="834"/>
                  </a:cubicBezTo>
                  <a:lnTo>
                    <a:pt x="2230" y="834"/>
                  </a:lnTo>
                  <a:lnTo>
                    <a:pt x="2263" y="812"/>
                  </a:lnTo>
                  <a:lnTo>
                    <a:pt x="2263" y="812"/>
                  </a:lnTo>
                  <a:cubicBezTo>
                    <a:pt x="2251" y="824"/>
                    <a:pt x="2239" y="836"/>
                    <a:pt x="2239" y="848"/>
                  </a:cubicBezTo>
                  <a:cubicBezTo>
                    <a:pt x="2239" y="855"/>
                    <a:pt x="2239" y="861"/>
                    <a:pt x="2241" y="861"/>
                  </a:cubicBezTo>
                  <a:cubicBezTo>
                    <a:pt x="2243" y="861"/>
                    <a:pt x="2246" y="858"/>
                    <a:pt x="2251" y="848"/>
                  </a:cubicBezTo>
                  <a:cubicBezTo>
                    <a:pt x="2259" y="844"/>
                    <a:pt x="2264" y="842"/>
                    <a:pt x="2268" y="842"/>
                  </a:cubicBezTo>
                  <a:cubicBezTo>
                    <a:pt x="2275" y="842"/>
                    <a:pt x="2275" y="848"/>
                    <a:pt x="2275" y="848"/>
                  </a:cubicBezTo>
                  <a:cubicBezTo>
                    <a:pt x="2275" y="848"/>
                    <a:pt x="2298" y="824"/>
                    <a:pt x="2298" y="824"/>
                  </a:cubicBezTo>
                  <a:lnTo>
                    <a:pt x="2298" y="824"/>
                  </a:lnTo>
                  <a:lnTo>
                    <a:pt x="2286" y="860"/>
                  </a:lnTo>
                  <a:cubicBezTo>
                    <a:pt x="2286" y="860"/>
                    <a:pt x="2286" y="860"/>
                    <a:pt x="2298" y="848"/>
                  </a:cubicBezTo>
                  <a:cubicBezTo>
                    <a:pt x="2304" y="842"/>
                    <a:pt x="2307" y="839"/>
                    <a:pt x="2309" y="839"/>
                  </a:cubicBezTo>
                  <a:cubicBezTo>
                    <a:pt x="2310" y="839"/>
                    <a:pt x="2310" y="842"/>
                    <a:pt x="2310" y="848"/>
                  </a:cubicBezTo>
                  <a:cubicBezTo>
                    <a:pt x="2310" y="851"/>
                    <a:pt x="2310" y="853"/>
                    <a:pt x="2311" y="853"/>
                  </a:cubicBezTo>
                  <a:cubicBezTo>
                    <a:pt x="2311" y="853"/>
                    <a:pt x="2314" y="844"/>
                    <a:pt x="2322" y="836"/>
                  </a:cubicBezTo>
                  <a:cubicBezTo>
                    <a:pt x="2328" y="824"/>
                    <a:pt x="2331" y="821"/>
                    <a:pt x="2334" y="821"/>
                  </a:cubicBezTo>
                  <a:cubicBezTo>
                    <a:pt x="2337" y="821"/>
                    <a:pt x="2340" y="824"/>
                    <a:pt x="2346" y="824"/>
                  </a:cubicBezTo>
                  <a:lnTo>
                    <a:pt x="2319" y="860"/>
                  </a:lnTo>
                  <a:cubicBezTo>
                    <a:pt x="2322" y="857"/>
                    <a:pt x="2325" y="857"/>
                    <a:pt x="2328" y="857"/>
                  </a:cubicBezTo>
                  <a:cubicBezTo>
                    <a:pt x="2334" y="857"/>
                    <a:pt x="2340" y="860"/>
                    <a:pt x="2346" y="860"/>
                  </a:cubicBezTo>
                  <a:cubicBezTo>
                    <a:pt x="2346" y="860"/>
                    <a:pt x="2346" y="883"/>
                    <a:pt x="2346" y="895"/>
                  </a:cubicBezTo>
                  <a:cubicBezTo>
                    <a:pt x="2346" y="919"/>
                    <a:pt x="2370" y="931"/>
                    <a:pt x="2394" y="943"/>
                  </a:cubicBezTo>
                  <a:cubicBezTo>
                    <a:pt x="2406" y="955"/>
                    <a:pt x="2382" y="955"/>
                    <a:pt x="2394" y="955"/>
                  </a:cubicBezTo>
                  <a:lnTo>
                    <a:pt x="2429" y="967"/>
                  </a:lnTo>
                  <a:cubicBezTo>
                    <a:pt x="2441" y="979"/>
                    <a:pt x="2465" y="979"/>
                    <a:pt x="2477" y="979"/>
                  </a:cubicBezTo>
                  <a:cubicBezTo>
                    <a:pt x="2483" y="985"/>
                    <a:pt x="2489" y="988"/>
                    <a:pt x="2493" y="988"/>
                  </a:cubicBezTo>
                  <a:cubicBezTo>
                    <a:pt x="2498" y="988"/>
                    <a:pt x="2501" y="985"/>
                    <a:pt x="2501" y="979"/>
                  </a:cubicBezTo>
                  <a:lnTo>
                    <a:pt x="2525" y="979"/>
                  </a:lnTo>
                  <a:cubicBezTo>
                    <a:pt x="2525" y="979"/>
                    <a:pt x="2501" y="979"/>
                    <a:pt x="2501" y="991"/>
                  </a:cubicBezTo>
                  <a:cubicBezTo>
                    <a:pt x="2501" y="1003"/>
                    <a:pt x="2501" y="1014"/>
                    <a:pt x="2513" y="1014"/>
                  </a:cubicBezTo>
                  <a:cubicBezTo>
                    <a:pt x="2521" y="1023"/>
                    <a:pt x="2518" y="1031"/>
                    <a:pt x="2523" y="1031"/>
                  </a:cubicBezTo>
                  <a:cubicBezTo>
                    <a:pt x="2526" y="1031"/>
                    <a:pt x="2530" y="1030"/>
                    <a:pt x="2537" y="1026"/>
                  </a:cubicBezTo>
                  <a:cubicBezTo>
                    <a:pt x="2548" y="1026"/>
                    <a:pt x="2584" y="1003"/>
                    <a:pt x="2596" y="991"/>
                  </a:cubicBezTo>
                  <a:lnTo>
                    <a:pt x="2596" y="991"/>
                  </a:lnTo>
                  <a:cubicBezTo>
                    <a:pt x="2608" y="991"/>
                    <a:pt x="2560" y="1026"/>
                    <a:pt x="2548" y="1026"/>
                  </a:cubicBezTo>
                  <a:cubicBezTo>
                    <a:pt x="2525" y="1038"/>
                    <a:pt x="2537" y="1050"/>
                    <a:pt x="2537" y="1050"/>
                  </a:cubicBezTo>
                  <a:cubicBezTo>
                    <a:pt x="2537" y="1062"/>
                    <a:pt x="2548" y="1074"/>
                    <a:pt x="2537" y="1086"/>
                  </a:cubicBezTo>
                  <a:lnTo>
                    <a:pt x="2548" y="1086"/>
                  </a:lnTo>
                  <a:cubicBezTo>
                    <a:pt x="2560" y="1086"/>
                    <a:pt x="2548" y="1110"/>
                    <a:pt x="2537" y="1122"/>
                  </a:cubicBezTo>
                  <a:cubicBezTo>
                    <a:pt x="2537" y="1126"/>
                    <a:pt x="2539" y="1127"/>
                    <a:pt x="2544" y="1127"/>
                  </a:cubicBezTo>
                  <a:cubicBezTo>
                    <a:pt x="2552" y="1127"/>
                    <a:pt x="2568" y="1122"/>
                    <a:pt x="2584" y="1122"/>
                  </a:cubicBezTo>
                  <a:cubicBezTo>
                    <a:pt x="2620" y="1122"/>
                    <a:pt x="2560" y="1133"/>
                    <a:pt x="2548" y="1133"/>
                  </a:cubicBezTo>
                  <a:cubicBezTo>
                    <a:pt x="2548" y="1133"/>
                    <a:pt x="2584" y="1133"/>
                    <a:pt x="2584" y="1145"/>
                  </a:cubicBezTo>
                  <a:cubicBezTo>
                    <a:pt x="2584" y="1157"/>
                    <a:pt x="2560" y="1157"/>
                    <a:pt x="2548" y="1169"/>
                  </a:cubicBezTo>
                  <a:cubicBezTo>
                    <a:pt x="2537" y="1169"/>
                    <a:pt x="2548" y="1181"/>
                    <a:pt x="2548" y="1181"/>
                  </a:cubicBezTo>
                  <a:cubicBezTo>
                    <a:pt x="2548" y="1193"/>
                    <a:pt x="2572" y="1217"/>
                    <a:pt x="2537" y="1217"/>
                  </a:cubicBezTo>
                  <a:lnTo>
                    <a:pt x="2537" y="1229"/>
                  </a:lnTo>
                  <a:cubicBezTo>
                    <a:pt x="2537" y="1229"/>
                    <a:pt x="2537" y="1264"/>
                    <a:pt x="2560" y="1288"/>
                  </a:cubicBezTo>
                  <a:cubicBezTo>
                    <a:pt x="2567" y="1301"/>
                    <a:pt x="2566" y="1307"/>
                    <a:pt x="2570" y="1312"/>
                  </a:cubicBezTo>
                  <a:lnTo>
                    <a:pt x="2570" y="1312"/>
                  </a:lnTo>
                  <a:cubicBezTo>
                    <a:pt x="2560" y="1309"/>
                    <a:pt x="2548" y="1306"/>
                    <a:pt x="2537" y="1300"/>
                  </a:cubicBezTo>
                  <a:cubicBezTo>
                    <a:pt x="2537" y="1300"/>
                    <a:pt x="2537" y="1300"/>
                    <a:pt x="2537" y="1312"/>
                  </a:cubicBezTo>
                  <a:cubicBezTo>
                    <a:pt x="2513" y="1312"/>
                    <a:pt x="2513" y="1324"/>
                    <a:pt x="2513" y="1336"/>
                  </a:cubicBezTo>
                  <a:cubicBezTo>
                    <a:pt x="2501" y="1348"/>
                    <a:pt x="2513" y="1360"/>
                    <a:pt x="2513" y="1360"/>
                  </a:cubicBezTo>
                  <a:cubicBezTo>
                    <a:pt x="2537" y="1384"/>
                    <a:pt x="2572" y="1395"/>
                    <a:pt x="2608" y="1419"/>
                  </a:cubicBezTo>
                  <a:cubicBezTo>
                    <a:pt x="2615" y="1426"/>
                    <a:pt x="2615" y="1429"/>
                    <a:pt x="2610" y="1429"/>
                  </a:cubicBezTo>
                  <a:cubicBezTo>
                    <a:pt x="2600" y="1429"/>
                    <a:pt x="2565" y="1412"/>
                    <a:pt x="2548" y="1395"/>
                  </a:cubicBezTo>
                  <a:cubicBezTo>
                    <a:pt x="2534" y="1381"/>
                    <a:pt x="2525" y="1376"/>
                    <a:pt x="2516" y="1376"/>
                  </a:cubicBezTo>
                  <a:cubicBezTo>
                    <a:pt x="2511" y="1376"/>
                    <a:pt x="2506" y="1379"/>
                    <a:pt x="2501" y="1384"/>
                  </a:cubicBezTo>
                  <a:cubicBezTo>
                    <a:pt x="2501" y="1389"/>
                    <a:pt x="2498" y="1389"/>
                    <a:pt x="2496" y="1389"/>
                  </a:cubicBezTo>
                  <a:cubicBezTo>
                    <a:pt x="2495" y="1389"/>
                    <a:pt x="2495" y="1389"/>
                    <a:pt x="2501" y="1395"/>
                  </a:cubicBezTo>
                  <a:cubicBezTo>
                    <a:pt x="2513" y="1419"/>
                    <a:pt x="2513" y="1407"/>
                    <a:pt x="2501" y="1419"/>
                  </a:cubicBezTo>
                  <a:cubicBezTo>
                    <a:pt x="2477" y="1407"/>
                    <a:pt x="2453" y="1395"/>
                    <a:pt x="2429" y="1384"/>
                  </a:cubicBezTo>
                  <a:lnTo>
                    <a:pt x="2429" y="1384"/>
                  </a:lnTo>
                  <a:cubicBezTo>
                    <a:pt x="2453" y="1407"/>
                    <a:pt x="2453" y="1407"/>
                    <a:pt x="2441" y="1407"/>
                  </a:cubicBezTo>
                  <a:cubicBezTo>
                    <a:pt x="2441" y="1419"/>
                    <a:pt x="2441" y="1419"/>
                    <a:pt x="2441" y="1431"/>
                  </a:cubicBezTo>
                  <a:cubicBezTo>
                    <a:pt x="2441" y="1443"/>
                    <a:pt x="2453" y="1455"/>
                    <a:pt x="2453" y="1455"/>
                  </a:cubicBezTo>
                  <a:cubicBezTo>
                    <a:pt x="2441" y="1455"/>
                    <a:pt x="2441" y="1443"/>
                    <a:pt x="2429" y="1443"/>
                  </a:cubicBezTo>
                  <a:lnTo>
                    <a:pt x="2429" y="1455"/>
                  </a:lnTo>
                  <a:lnTo>
                    <a:pt x="2417" y="1467"/>
                  </a:lnTo>
                  <a:cubicBezTo>
                    <a:pt x="2413" y="1462"/>
                    <a:pt x="2410" y="1460"/>
                    <a:pt x="2409" y="1460"/>
                  </a:cubicBezTo>
                  <a:lnTo>
                    <a:pt x="2409" y="1460"/>
                  </a:lnTo>
                  <a:cubicBezTo>
                    <a:pt x="2402" y="1460"/>
                    <a:pt x="2420" y="1493"/>
                    <a:pt x="2429" y="1503"/>
                  </a:cubicBezTo>
                  <a:cubicBezTo>
                    <a:pt x="2441" y="1514"/>
                    <a:pt x="2429" y="1526"/>
                    <a:pt x="2429" y="1526"/>
                  </a:cubicBezTo>
                  <a:cubicBezTo>
                    <a:pt x="2406" y="1491"/>
                    <a:pt x="2394" y="1479"/>
                    <a:pt x="2382" y="1479"/>
                  </a:cubicBezTo>
                  <a:cubicBezTo>
                    <a:pt x="2370" y="1491"/>
                    <a:pt x="2358" y="1503"/>
                    <a:pt x="2334" y="1503"/>
                  </a:cubicBezTo>
                  <a:cubicBezTo>
                    <a:pt x="2334" y="1503"/>
                    <a:pt x="2322" y="1503"/>
                    <a:pt x="2322" y="1526"/>
                  </a:cubicBezTo>
                  <a:cubicBezTo>
                    <a:pt x="2334" y="1538"/>
                    <a:pt x="2322" y="1550"/>
                    <a:pt x="2322" y="1550"/>
                  </a:cubicBezTo>
                  <a:cubicBezTo>
                    <a:pt x="2322" y="1550"/>
                    <a:pt x="2322" y="1526"/>
                    <a:pt x="2310" y="1526"/>
                  </a:cubicBezTo>
                  <a:cubicBezTo>
                    <a:pt x="2310" y="1520"/>
                    <a:pt x="2310" y="1517"/>
                    <a:pt x="2309" y="1517"/>
                  </a:cubicBezTo>
                  <a:cubicBezTo>
                    <a:pt x="2307" y="1517"/>
                    <a:pt x="2304" y="1520"/>
                    <a:pt x="2298" y="1526"/>
                  </a:cubicBezTo>
                  <a:cubicBezTo>
                    <a:pt x="2298" y="1526"/>
                    <a:pt x="2286" y="1526"/>
                    <a:pt x="2286" y="1538"/>
                  </a:cubicBezTo>
                  <a:cubicBezTo>
                    <a:pt x="2286" y="1544"/>
                    <a:pt x="2286" y="1544"/>
                    <a:pt x="2285" y="1544"/>
                  </a:cubicBezTo>
                  <a:cubicBezTo>
                    <a:pt x="2284" y="1544"/>
                    <a:pt x="2281" y="1544"/>
                    <a:pt x="2275" y="1550"/>
                  </a:cubicBezTo>
                  <a:cubicBezTo>
                    <a:pt x="2272" y="1553"/>
                    <a:pt x="2271" y="1555"/>
                    <a:pt x="2270" y="1558"/>
                  </a:cubicBezTo>
                  <a:lnTo>
                    <a:pt x="2270" y="1558"/>
                  </a:lnTo>
                  <a:cubicBezTo>
                    <a:pt x="2269" y="1558"/>
                    <a:pt x="2267" y="1557"/>
                    <a:pt x="2266" y="1557"/>
                  </a:cubicBezTo>
                  <a:cubicBezTo>
                    <a:pt x="2264" y="1557"/>
                    <a:pt x="2263" y="1558"/>
                    <a:pt x="2263" y="1562"/>
                  </a:cubicBezTo>
                  <a:cubicBezTo>
                    <a:pt x="2251" y="1550"/>
                    <a:pt x="2251" y="1538"/>
                    <a:pt x="2239" y="1538"/>
                  </a:cubicBezTo>
                  <a:cubicBezTo>
                    <a:pt x="2239" y="1550"/>
                    <a:pt x="2227" y="1550"/>
                    <a:pt x="2215" y="1550"/>
                  </a:cubicBezTo>
                  <a:lnTo>
                    <a:pt x="2215" y="1574"/>
                  </a:lnTo>
                  <a:cubicBezTo>
                    <a:pt x="2203" y="1574"/>
                    <a:pt x="2191" y="1610"/>
                    <a:pt x="2191" y="1610"/>
                  </a:cubicBezTo>
                  <a:cubicBezTo>
                    <a:pt x="2191" y="1598"/>
                    <a:pt x="2191" y="1538"/>
                    <a:pt x="2191" y="1526"/>
                  </a:cubicBezTo>
                  <a:cubicBezTo>
                    <a:pt x="2190" y="1525"/>
                    <a:pt x="2189" y="1525"/>
                    <a:pt x="2188" y="1525"/>
                  </a:cubicBezTo>
                  <a:cubicBezTo>
                    <a:pt x="2179" y="1525"/>
                    <a:pt x="2179" y="1563"/>
                    <a:pt x="2179" y="1574"/>
                  </a:cubicBezTo>
                  <a:cubicBezTo>
                    <a:pt x="2178" y="1575"/>
                    <a:pt x="2177" y="1576"/>
                    <a:pt x="2177" y="1576"/>
                  </a:cubicBezTo>
                  <a:cubicBezTo>
                    <a:pt x="2171" y="1576"/>
                    <a:pt x="2175" y="1550"/>
                    <a:pt x="2178" y="1540"/>
                  </a:cubicBezTo>
                  <a:lnTo>
                    <a:pt x="2178" y="1540"/>
                  </a:lnTo>
                  <a:cubicBezTo>
                    <a:pt x="2168" y="1554"/>
                    <a:pt x="2151" y="1607"/>
                    <a:pt x="2146" y="1607"/>
                  </a:cubicBezTo>
                  <a:cubicBezTo>
                    <a:pt x="2144" y="1607"/>
                    <a:pt x="2144" y="1604"/>
                    <a:pt x="2144" y="1598"/>
                  </a:cubicBezTo>
                  <a:cubicBezTo>
                    <a:pt x="2144" y="1562"/>
                    <a:pt x="2156" y="1562"/>
                    <a:pt x="2156" y="1550"/>
                  </a:cubicBezTo>
                  <a:cubicBezTo>
                    <a:pt x="2156" y="1540"/>
                    <a:pt x="2156" y="1536"/>
                    <a:pt x="2155" y="1536"/>
                  </a:cubicBezTo>
                  <a:cubicBezTo>
                    <a:pt x="2153" y="1536"/>
                    <a:pt x="2150" y="1543"/>
                    <a:pt x="2144" y="1550"/>
                  </a:cubicBezTo>
                  <a:cubicBezTo>
                    <a:pt x="2133" y="1550"/>
                    <a:pt x="2122" y="1588"/>
                    <a:pt x="2112" y="1588"/>
                  </a:cubicBezTo>
                  <a:cubicBezTo>
                    <a:pt x="2111" y="1588"/>
                    <a:pt x="2109" y="1587"/>
                    <a:pt x="2108" y="1586"/>
                  </a:cubicBezTo>
                  <a:cubicBezTo>
                    <a:pt x="2120" y="1574"/>
                    <a:pt x="2120" y="1550"/>
                    <a:pt x="2132" y="1538"/>
                  </a:cubicBezTo>
                  <a:cubicBezTo>
                    <a:pt x="2132" y="1531"/>
                    <a:pt x="2132" y="1519"/>
                    <a:pt x="2126" y="1519"/>
                  </a:cubicBezTo>
                  <a:cubicBezTo>
                    <a:pt x="2123" y="1519"/>
                    <a:pt x="2117" y="1524"/>
                    <a:pt x="2108" y="1538"/>
                  </a:cubicBezTo>
                  <a:cubicBezTo>
                    <a:pt x="2121" y="1512"/>
                    <a:pt x="2127" y="1504"/>
                    <a:pt x="2126" y="1504"/>
                  </a:cubicBezTo>
                  <a:lnTo>
                    <a:pt x="2126" y="1504"/>
                  </a:lnTo>
                  <a:cubicBezTo>
                    <a:pt x="2124" y="1504"/>
                    <a:pt x="2119" y="1509"/>
                    <a:pt x="2108" y="1514"/>
                  </a:cubicBezTo>
                  <a:cubicBezTo>
                    <a:pt x="2132" y="1491"/>
                    <a:pt x="2084" y="1503"/>
                    <a:pt x="2084" y="1491"/>
                  </a:cubicBezTo>
                  <a:cubicBezTo>
                    <a:pt x="2074" y="1491"/>
                    <a:pt x="2072" y="1532"/>
                    <a:pt x="2065" y="1532"/>
                  </a:cubicBezTo>
                  <a:cubicBezTo>
                    <a:pt x="2064" y="1532"/>
                    <a:pt x="2062" y="1530"/>
                    <a:pt x="2060" y="1526"/>
                  </a:cubicBezTo>
                  <a:cubicBezTo>
                    <a:pt x="2060" y="1514"/>
                    <a:pt x="2048" y="1503"/>
                    <a:pt x="2036" y="1491"/>
                  </a:cubicBezTo>
                  <a:cubicBezTo>
                    <a:pt x="2025" y="1514"/>
                    <a:pt x="2025" y="1538"/>
                    <a:pt x="2036" y="1562"/>
                  </a:cubicBezTo>
                  <a:cubicBezTo>
                    <a:pt x="2036" y="1562"/>
                    <a:pt x="2025" y="1550"/>
                    <a:pt x="2025" y="1550"/>
                  </a:cubicBezTo>
                  <a:cubicBezTo>
                    <a:pt x="2025" y="1550"/>
                    <a:pt x="2013" y="1538"/>
                    <a:pt x="2025" y="1514"/>
                  </a:cubicBezTo>
                  <a:cubicBezTo>
                    <a:pt x="2025" y="1491"/>
                    <a:pt x="2036" y="1491"/>
                    <a:pt x="2036" y="1467"/>
                  </a:cubicBezTo>
                  <a:cubicBezTo>
                    <a:pt x="2036" y="1464"/>
                    <a:pt x="2035" y="1463"/>
                    <a:pt x="2034" y="1463"/>
                  </a:cubicBezTo>
                  <a:cubicBezTo>
                    <a:pt x="2029" y="1463"/>
                    <a:pt x="2018" y="1470"/>
                    <a:pt x="2010" y="1470"/>
                  </a:cubicBezTo>
                  <a:cubicBezTo>
                    <a:pt x="2006" y="1470"/>
                    <a:pt x="2003" y="1469"/>
                    <a:pt x="2001" y="1467"/>
                  </a:cubicBezTo>
                  <a:cubicBezTo>
                    <a:pt x="1989" y="1467"/>
                    <a:pt x="2001" y="1443"/>
                    <a:pt x="2001" y="1419"/>
                  </a:cubicBezTo>
                  <a:lnTo>
                    <a:pt x="2001" y="1419"/>
                  </a:lnTo>
                  <a:cubicBezTo>
                    <a:pt x="1989" y="1431"/>
                    <a:pt x="1977" y="1455"/>
                    <a:pt x="1953" y="1467"/>
                  </a:cubicBezTo>
                  <a:cubicBezTo>
                    <a:pt x="1951" y="1469"/>
                    <a:pt x="1950" y="1469"/>
                    <a:pt x="1950" y="1469"/>
                  </a:cubicBezTo>
                  <a:cubicBezTo>
                    <a:pt x="1947" y="1469"/>
                    <a:pt x="1963" y="1443"/>
                    <a:pt x="1953" y="1443"/>
                  </a:cubicBezTo>
                  <a:cubicBezTo>
                    <a:pt x="1952" y="1443"/>
                    <a:pt x="1952" y="1443"/>
                    <a:pt x="1951" y="1443"/>
                  </a:cubicBezTo>
                  <a:lnTo>
                    <a:pt x="1951" y="1443"/>
                  </a:lnTo>
                  <a:cubicBezTo>
                    <a:pt x="1956" y="1436"/>
                    <a:pt x="1960" y="1429"/>
                    <a:pt x="1965" y="1419"/>
                  </a:cubicBezTo>
                  <a:cubicBezTo>
                    <a:pt x="1965" y="1407"/>
                    <a:pt x="1953" y="1407"/>
                    <a:pt x="1941" y="1407"/>
                  </a:cubicBezTo>
                  <a:cubicBezTo>
                    <a:pt x="1929" y="1407"/>
                    <a:pt x="1917" y="1407"/>
                    <a:pt x="1917" y="1419"/>
                  </a:cubicBezTo>
                  <a:cubicBezTo>
                    <a:pt x="1909" y="1428"/>
                    <a:pt x="1906" y="1436"/>
                    <a:pt x="1902" y="1436"/>
                  </a:cubicBezTo>
                  <a:cubicBezTo>
                    <a:pt x="1900" y="1436"/>
                    <a:pt x="1897" y="1435"/>
                    <a:pt x="1894" y="1431"/>
                  </a:cubicBezTo>
                  <a:cubicBezTo>
                    <a:pt x="1894" y="1431"/>
                    <a:pt x="1894" y="1419"/>
                    <a:pt x="1894" y="1407"/>
                  </a:cubicBezTo>
                  <a:lnTo>
                    <a:pt x="1894" y="1395"/>
                  </a:lnTo>
                  <a:cubicBezTo>
                    <a:pt x="1894" y="1395"/>
                    <a:pt x="1882" y="1407"/>
                    <a:pt x="1870" y="1407"/>
                  </a:cubicBezTo>
                  <a:cubicBezTo>
                    <a:pt x="1864" y="1413"/>
                    <a:pt x="1861" y="1416"/>
                    <a:pt x="1858" y="1416"/>
                  </a:cubicBezTo>
                  <a:cubicBezTo>
                    <a:pt x="1855" y="1416"/>
                    <a:pt x="1852" y="1413"/>
                    <a:pt x="1846" y="1407"/>
                  </a:cubicBezTo>
                  <a:lnTo>
                    <a:pt x="1846" y="1395"/>
                  </a:lnTo>
                  <a:lnTo>
                    <a:pt x="1822" y="1384"/>
                  </a:lnTo>
                  <a:cubicBezTo>
                    <a:pt x="1822" y="1384"/>
                    <a:pt x="1818" y="1376"/>
                    <a:pt x="1810" y="1376"/>
                  </a:cubicBezTo>
                  <a:cubicBezTo>
                    <a:pt x="1805" y="1376"/>
                    <a:pt x="1797" y="1380"/>
                    <a:pt x="1786" y="1395"/>
                  </a:cubicBezTo>
                  <a:cubicBezTo>
                    <a:pt x="1798" y="1372"/>
                    <a:pt x="1786" y="1360"/>
                    <a:pt x="1786" y="1348"/>
                  </a:cubicBezTo>
                  <a:cubicBezTo>
                    <a:pt x="1786" y="1348"/>
                    <a:pt x="1771" y="1363"/>
                    <a:pt x="1759" y="1363"/>
                  </a:cubicBezTo>
                  <a:cubicBezTo>
                    <a:pt x="1756" y="1363"/>
                    <a:pt x="1753" y="1362"/>
                    <a:pt x="1751" y="1360"/>
                  </a:cubicBezTo>
                  <a:cubicBezTo>
                    <a:pt x="1751" y="1360"/>
                    <a:pt x="1763" y="1336"/>
                    <a:pt x="1763" y="1324"/>
                  </a:cubicBezTo>
                  <a:cubicBezTo>
                    <a:pt x="1763" y="1324"/>
                    <a:pt x="1763" y="1312"/>
                    <a:pt x="1763" y="1312"/>
                  </a:cubicBezTo>
                  <a:lnTo>
                    <a:pt x="1739" y="1312"/>
                  </a:lnTo>
                  <a:cubicBezTo>
                    <a:pt x="1727" y="1324"/>
                    <a:pt x="1727" y="1336"/>
                    <a:pt x="1715" y="1348"/>
                  </a:cubicBezTo>
                  <a:cubicBezTo>
                    <a:pt x="1725" y="1327"/>
                    <a:pt x="1727" y="1322"/>
                    <a:pt x="1725" y="1322"/>
                  </a:cubicBezTo>
                  <a:lnTo>
                    <a:pt x="1725" y="1322"/>
                  </a:lnTo>
                  <a:cubicBezTo>
                    <a:pt x="1723" y="1322"/>
                    <a:pt x="1719" y="1327"/>
                    <a:pt x="1717" y="1327"/>
                  </a:cubicBezTo>
                  <a:cubicBezTo>
                    <a:pt x="1716" y="1327"/>
                    <a:pt x="1715" y="1326"/>
                    <a:pt x="1715" y="1324"/>
                  </a:cubicBezTo>
                  <a:cubicBezTo>
                    <a:pt x="1703" y="1324"/>
                    <a:pt x="1751" y="1264"/>
                    <a:pt x="1727" y="1264"/>
                  </a:cubicBezTo>
                  <a:cubicBezTo>
                    <a:pt x="1715" y="1264"/>
                    <a:pt x="1691" y="1324"/>
                    <a:pt x="1679" y="1348"/>
                  </a:cubicBezTo>
                  <a:cubicBezTo>
                    <a:pt x="1675" y="1352"/>
                    <a:pt x="1673" y="1353"/>
                    <a:pt x="1671" y="1353"/>
                  </a:cubicBezTo>
                  <a:cubicBezTo>
                    <a:pt x="1665" y="1353"/>
                    <a:pt x="1672" y="1330"/>
                    <a:pt x="1677" y="1314"/>
                  </a:cubicBezTo>
                  <a:lnTo>
                    <a:pt x="1677" y="1314"/>
                  </a:lnTo>
                  <a:cubicBezTo>
                    <a:pt x="1672" y="1319"/>
                    <a:pt x="1667" y="1324"/>
                    <a:pt x="1667" y="1324"/>
                  </a:cubicBezTo>
                  <a:lnTo>
                    <a:pt x="1655" y="1324"/>
                  </a:lnTo>
                  <a:cubicBezTo>
                    <a:pt x="1644" y="1324"/>
                    <a:pt x="1644" y="1348"/>
                    <a:pt x="1644" y="1348"/>
                  </a:cubicBezTo>
                  <a:cubicBezTo>
                    <a:pt x="1655" y="1348"/>
                    <a:pt x="1644" y="1360"/>
                    <a:pt x="1644" y="1372"/>
                  </a:cubicBezTo>
                  <a:cubicBezTo>
                    <a:pt x="1644" y="1372"/>
                    <a:pt x="1649" y="1382"/>
                    <a:pt x="1659" y="1382"/>
                  </a:cubicBezTo>
                  <a:cubicBezTo>
                    <a:pt x="1665" y="1382"/>
                    <a:pt x="1671" y="1380"/>
                    <a:pt x="1679" y="1372"/>
                  </a:cubicBezTo>
                  <a:lnTo>
                    <a:pt x="1679" y="1372"/>
                  </a:lnTo>
                  <a:cubicBezTo>
                    <a:pt x="1667" y="1384"/>
                    <a:pt x="1667" y="1395"/>
                    <a:pt x="1667" y="1419"/>
                  </a:cubicBezTo>
                  <a:cubicBezTo>
                    <a:pt x="1674" y="1405"/>
                    <a:pt x="1677" y="1400"/>
                    <a:pt x="1681" y="1400"/>
                  </a:cubicBezTo>
                  <a:cubicBezTo>
                    <a:pt x="1683" y="1400"/>
                    <a:pt x="1686" y="1402"/>
                    <a:pt x="1691" y="1407"/>
                  </a:cubicBezTo>
                  <a:cubicBezTo>
                    <a:pt x="1691" y="1407"/>
                    <a:pt x="1691" y="1407"/>
                    <a:pt x="1703" y="1395"/>
                  </a:cubicBezTo>
                  <a:cubicBezTo>
                    <a:pt x="1705" y="1394"/>
                    <a:pt x="1706" y="1393"/>
                    <a:pt x="1707" y="1393"/>
                  </a:cubicBezTo>
                  <a:lnTo>
                    <a:pt x="1707" y="1393"/>
                  </a:lnTo>
                  <a:cubicBezTo>
                    <a:pt x="1712" y="1393"/>
                    <a:pt x="1705" y="1419"/>
                    <a:pt x="1715" y="1419"/>
                  </a:cubicBezTo>
                  <a:cubicBezTo>
                    <a:pt x="1715" y="1419"/>
                    <a:pt x="1727" y="1407"/>
                    <a:pt x="1727" y="1407"/>
                  </a:cubicBezTo>
                  <a:cubicBezTo>
                    <a:pt x="1727" y="1407"/>
                    <a:pt x="1739" y="1407"/>
                    <a:pt x="1739" y="1419"/>
                  </a:cubicBezTo>
                  <a:cubicBezTo>
                    <a:pt x="1748" y="1419"/>
                    <a:pt x="1758" y="1419"/>
                    <a:pt x="1774" y="1401"/>
                  </a:cubicBezTo>
                  <a:lnTo>
                    <a:pt x="1774" y="1401"/>
                  </a:lnTo>
                  <a:cubicBezTo>
                    <a:pt x="1767" y="1412"/>
                    <a:pt x="1763" y="1424"/>
                    <a:pt x="1763" y="1431"/>
                  </a:cubicBezTo>
                  <a:cubicBezTo>
                    <a:pt x="1759" y="1435"/>
                    <a:pt x="1757" y="1436"/>
                    <a:pt x="1758" y="1436"/>
                  </a:cubicBezTo>
                  <a:cubicBezTo>
                    <a:pt x="1759" y="1436"/>
                    <a:pt x="1767" y="1431"/>
                    <a:pt x="1775" y="1431"/>
                  </a:cubicBezTo>
                  <a:cubicBezTo>
                    <a:pt x="1783" y="1419"/>
                    <a:pt x="1788" y="1413"/>
                    <a:pt x="1791" y="1413"/>
                  </a:cubicBezTo>
                  <a:lnTo>
                    <a:pt x="1791" y="1413"/>
                  </a:lnTo>
                  <a:cubicBezTo>
                    <a:pt x="1795" y="1413"/>
                    <a:pt x="1790" y="1432"/>
                    <a:pt x="1775" y="1455"/>
                  </a:cubicBezTo>
                  <a:cubicBezTo>
                    <a:pt x="1773" y="1461"/>
                    <a:pt x="1773" y="1463"/>
                    <a:pt x="1775" y="1463"/>
                  </a:cubicBezTo>
                  <a:cubicBezTo>
                    <a:pt x="1782" y="1463"/>
                    <a:pt x="1813" y="1423"/>
                    <a:pt x="1815" y="1423"/>
                  </a:cubicBezTo>
                  <a:lnTo>
                    <a:pt x="1815" y="1423"/>
                  </a:lnTo>
                  <a:cubicBezTo>
                    <a:pt x="1815" y="1423"/>
                    <a:pt x="1814" y="1425"/>
                    <a:pt x="1810" y="1431"/>
                  </a:cubicBezTo>
                  <a:cubicBezTo>
                    <a:pt x="1799" y="1453"/>
                    <a:pt x="1798" y="1463"/>
                    <a:pt x="1803" y="1463"/>
                  </a:cubicBezTo>
                  <a:cubicBezTo>
                    <a:pt x="1807" y="1463"/>
                    <a:pt x="1816" y="1455"/>
                    <a:pt x="1826" y="1442"/>
                  </a:cubicBezTo>
                  <a:lnTo>
                    <a:pt x="1826" y="1442"/>
                  </a:lnTo>
                  <a:cubicBezTo>
                    <a:pt x="1822" y="1451"/>
                    <a:pt x="1822" y="1459"/>
                    <a:pt x="1822" y="1467"/>
                  </a:cubicBezTo>
                  <a:cubicBezTo>
                    <a:pt x="1834" y="1467"/>
                    <a:pt x="1822" y="1491"/>
                    <a:pt x="1822" y="1491"/>
                  </a:cubicBezTo>
                  <a:lnTo>
                    <a:pt x="1846" y="1491"/>
                  </a:lnTo>
                  <a:cubicBezTo>
                    <a:pt x="1846" y="1491"/>
                    <a:pt x="1858" y="1503"/>
                    <a:pt x="1858" y="1503"/>
                  </a:cubicBezTo>
                  <a:cubicBezTo>
                    <a:pt x="1858" y="1514"/>
                    <a:pt x="1858" y="1526"/>
                    <a:pt x="1870" y="1526"/>
                  </a:cubicBezTo>
                  <a:cubicBezTo>
                    <a:pt x="1882" y="1526"/>
                    <a:pt x="1894" y="1503"/>
                    <a:pt x="1894" y="1503"/>
                  </a:cubicBezTo>
                  <a:lnTo>
                    <a:pt x="1894" y="1503"/>
                  </a:lnTo>
                  <a:cubicBezTo>
                    <a:pt x="1905" y="1514"/>
                    <a:pt x="1882" y="1538"/>
                    <a:pt x="1882" y="1550"/>
                  </a:cubicBezTo>
                  <a:cubicBezTo>
                    <a:pt x="1882" y="1550"/>
                    <a:pt x="1894" y="1538"/>
                    <a:pt x="1905" y="1526"/>
                  </a:cubicBezTo>
                  <a:cubicBezTo>
                    <a:pt x="1905" y="1517"/>
                    <a:pt x="1926" y="1495"/>
                    <a:pt x="1931" y="1495"/>
                  </a:cubicBezTo>
                  <a:lnTo>
                    <a:pt x="1931" y="1495"/>
                  </a:lnTo>
                  <a:cubicBezTo>
                    <a:pt x="1932" y="1495"/>
                    <a:pt x="1932" y="1497"/>
                    <a:pt x="1929" y="1503"/>
                  </a:cubicBezTo>
                  <a:cubicBezTo>
                    <a:pt x="1929" y="1514"/>
                    <a:pt x="1917" y="1526"/>
                    <a:pt x="1917" y="1550"/>
                  </a:cubicBezTo>
                  <a:cubicBezTo>
                    <a:pt x="1917" y="1551"/>
                    <a:pt x="1918" y="1552"/>
                    <a:pt x="1919" y="1552"/>
                  </a:cubicBezTo>
                  <a:cubicBezTo>
                    <a:pt x="1924" y="1552"/>
                    <a:pt x="1946" y="1527"/>
                    <a:pt x="1953" y="1527"/>
                  </a:cubicBezTo>
                  <a:cubicBezTo>
                    <a:pt x="1955" y="1527"/>
                    <a:pt x="1956" y="1530"/>
                    <a:pt x="1953" y="1538"/>
                  </a:cubicBezTo>
                  <a:cubicBezTo>
                    <a:pt x="1946" y="1560"/>
                    <a:pt x="1952" y="1564"/>
                    <a:pt x="1957" y="1564"/>
                  </a:cubicBezTo>
                  <a:cubicBezTo>
                    <a:pt x="1961" y="1564"/>
                    <a:pt x="1965" y="1562"/>
                    <a:pt x="1965" y="1562"/>
                  </a:cubicBezTo>
                  <a:lnTo>
                    <a:pt x="1989" y="1562"/>
                  </a:lnTo>
                  <a:cubicBezTo>
                    <a:pt x="1989" y="1562"/>
                    <a:pt x="1989" y="1598"/>
                    <a:pt x="1989" y="1598"/>
                  </a:cubicBezTo>
                  <a:cubicBezTo>
                    <a:pt x="1989" y="1586"/>
                    <a:pt x="1989" y="1574"/>
                    <a:pt x="2001" y="1562"/>
                  </a:cubicBezTo>
                  <a:lnTo>
                    <a:pt x="2013" y="1562"/>
                  </a:lnTo>
                  <a:cubicBezTo>
                    <a:pt x="2013" y="1562"/>
                    <a:pt x="2013" y="1586"/>
                    <a:pt x="2013" y="1610"/>
                  </a:cubicBezTo>
                  <a:cubicBezTo>
                    <a:pt x="2027" y="1588"/>
                    <a:pt x="2033" y="1581"/>
                    <a:pt x="2034" y="1581"/>
                  </a:cubicBezTo>
                  <a:lnTo>
                    <a:pt x="2034" y="1581"/>
                  </a:lnTo>
                  <a:cubicBezTo>
                    <a:pt x="2037" y="1581"/>
                    <a:pt x="2016" y="1622"/>
                    <a:pt x="2025" y="1622"/>
                  </a:cubicBezTo>
                  <a:cubicBezTo>
                    <a:pt x="2048" y="1622"/>
                    <a:pt x="2060" y="1586"/>
                    <a:pt x="2072" y="1586"/>
                  </a:cubicBezTo>
                  <a:cubicBezTo>
                    <a:pt x="2084" y="1586"/>
                    <a:pt x="2072" y="1610"/>
                    <a:pt x="2072" y="1610"/>
                  </a:cubicBezTo>
                  <a:cubicBezTo>
                    <a:pt x="2072" y="1612"/>
                    <a:pt x="2073" y="1613"/>
                    <a:pt x="2075" y="1613"/>
                  </a:cubicBezTo>
                  <a:cubicBezTo>
                    <a:pt x="2079" y="1613"/>
                    <a:pt x="2089" y="1606"/>
                    <a:pt x="2093" y="1606"/>
                  </a:cubicBezTo>
                  <a:cubicBezTo>
                    <a:pt x="2095" y="1606"/>
                    <a:pt x="2096" y="1607"/>
                    <a:pt x="2096" y="1610"/>
                  </a:cubicBezTo>
                  <a:cubicBezTo>
                    <a:pt x="2108" y="1634"/>
                    <a:pt x="2108" y="1634"/>
                    <a:pt x="2120" y="1634"/>
                  </a:cubicBezTo>
                  <a:cubicBezTo>
                    <a:pt x="2132" y="1634"/>
                    <a:pt x="2144" y="1622"/>
                    <a:pt x="2144" y="1622"/>
                  </a:cubicBezTo>
                  <a:cubicBezTo>
                    <a:pt x="2144" y="1622"/>
                    <a:pt x="2153" y="1685"/>
                    <a:pt x="2171" y="1685"/>
                  </a:cubicBezTo>
                  <a:cubicBezTo>
                    <a:pt x="2174" y="1685"/>
                    <a:pt x="2176" y="1684"/>
                    <a:pt x="2179" y="1681"/>
                  </a:cubicBezTo>
                  <a:cubicBezTo>
                    <a:pt x="2189" y="1676"/>
                    <a:pt x="2191" y="1672"/>
                    <a:pt x="2190" y="1668"/>
                  </a:cubicBezTo>
                  <a:lnTo>
                    <a:pt x="2190" y="1668"/>
                  </a:lnTo>
                  <a:cubicBezTo>
                    <a:pt x="2191" y="1669"/>
                    <a:pt x="2191" y="1669"/>
                    <a:pt x="2191" y="1669"/>
                  </a:cubicBezTo>
                  <a:cubicBezTo>
                    <a:pt x="2191" y="1669"/>
                    <a:pt x="2203" y="1681"/>
                    <a:pt x="2203" y="1681"/>
                  </a:cubicBezTo>
                  <a:cubicBezTo>
                    <a:pt x="2203" y="1681"/>
                    <a:pt x="2203" y="1669"/>
                    <a:pt x="2215" y="1669"/>
                  </a:cubicBezTo>
                  <a:cubicBezTo>
                    <a:pt x="2224" y="1669"/>
                    <a:pt x="2250" y="1700"/>
                    <a:pt x="2274" y="1700"/>
                  </a:cubicBezTo>
                  <a:cubicBezTo>
                    <a:pt x="2274" y="1700"/>
                    <a:pt x="2275" y="1700"/>
                    <a:pt x="2276" y="1700"/>
                  </a:cubicBezTo>
                  <a:lnTo>
                    <a:pt x="2276" y="1700"/>
                  </a:lnTo>
                  <a:cubicBezTo>
                    <a:pt x="2275" y="1701"/>
                    <a:pt x="2275" y="1703"/>
                    <a:pt x="2275" y="1705"/>
                  </a:cubicBezTo>
                  <a:lnTo>
                    <a:pt x="2275" y="1717"/>
                  </a:lnTo>
                  <a:cubicBezTo>
                    <a:pt x="2275" y="1724"/>
                    <a:pt x="2275" y="1726"/>
                    <a:pt x="2277" y="1726"/>
                  </a:cubicBezTo>
                  <a:cubicBezTo>
                    <a:pt x="2281" y="1726"/>
                    <a:pt x="2290" y="1707"/>
                    <a:pt x="2298" y="1681"/>
                  </a:cubicBezTo>
                  <a:lnTo>
                    <a:pt x="2298" y="1681"/>
                  </a:lnTo>
                  <a:cubicBezTo>
                    <a:pt x="2292" y="1694"/>
                    <a:pt x="2284" y="1699"/>
                    <a:pt x="2276" y="1700"/>
                  </a:cubicBezTo>
                  <a:lnTo>
                    <a:pt x="2276" y="1700"/>
                  </a:lnTo>
                  <a:cubicBezTo>
                    <a:pt x="2279" y="1686"/>
                    <a:pt x="2281" y="1672"/>
                    <a:pt x="2282" y="1659"/>
                  </a:cubicBezTo>
                  <a:lnTo>
                    <a:pt x="2282" y="1659"/>
                  </a:lnTo>
                  <a:cubicBezTo>
                    <a:pt x="2283" y="1658"/>
                    <a:pt x="2285" y="1657"/>
                    <a:pt x="2286" y="1657"/>
                  </a:cubicBezTo>
                  <a:cubicBezTo>
                    <a:pt x="2298" y="1657"/>
                    <a:pt x="2298" y="1657"/>
                    <a:pt x="2298" y="1645"/>
                  </a:cubicBezTo>
                  <a:cubicBezTo>
                    <a:pt x="2322" y="1622"/>
                    <a:pt x="2358" y="1610"/>
                    <a:pt x="2382" y="1610"/>
                  </a:cubicBezTo>
                  <a:cubicBezTo>
                    <a:pt x="2386" y="1610"/>
                    <a:pt x="2399" y="1614"/>
                    <a:pt x="2410" y="1614"/>
                  </a:cubicBezTo>
                  <a:cubicBezTo>
                    <a:pt x="2426" y="1614"/>
                    <a:pt x="2439" y="1605"/>
                    <a:pt x="2417" y="1562"/>
                  </a:cubicBezTo>
                  <a:cubicBezTo>
                    <a:pt x="2417" y="1562"/>
                    <a:pt x="2398" y="1513"/>
                    <a:pt x="2403" y="1513"/>
                  </a:cubicBezTo>
                  <a:lnTo>
                    <a:pt x="2403" y="1513"/>
                  </a:lnTo>
                  <a:cubicBezTo>
                    <a:pt x="2404" y="1513"/>
                    <a:pt x="2404" y="1513"/>
                    <a:pt x="2406" y="1514"/>
                  </a:cubicBezTo>
                  <a:cubicBezTo>
                    <a:pt x="2417" y="1526"/>
                    <a:pt x="2429" y="1550"/>
                    <a:pt x="2429" y="1562"/>
                  </a:cubicBezTo>
                  <a:cubicBezTo>
                    <a:pt x="2429" y="1562"/>
                    <a:pt x="2438" y="1574"/>
                    <a:pt x="2449" y="1589"/>
                  </a:cubicBezTo>
                  <a:lnTo>
                    <a:pt x="2449" y="1589"/>
                  </a:lnTo>
                  <a:cubicBezTo>
                    <a:pt x="2449" y="1587"/>
                    <a:pt x="2451" y="1586"/>
                    <a:pt x="2453" y="1586"/>
                  </a:cubicBezTo>
                  <a:lnTo>
                    <a:pt x="2453" y="1586"/>
                  </a:lnTo>
                  <a:cubicBezTo>
                    <a:pt x="2453" y="1586"/>
                    <a:pt x="2477" y="1586"/>
                    <a:pt x="2477" y="1610"/>
                  </a:cubicBezTo>
                  <a:lnTo>
                    <a:pt x="2465" y="1610"/>
                  </a:lnTo>
                  <a:cubicBezTo>
                    <a:pt x="2465" y="1611"/>
                    <a:pt x="2465" y="1611"/>
                    <a:pt x="2465" y="1612"/>
                  </a:cubicBezTo>
                  <a:lnTo>
                    <a:pt x="2465" y="1612"/>
                  </a:lnTo>
                  <a:cubicBezTo>
                    <a:pt x="2460" y="1605"/>
                    <a:pt x="2454" y="1597"/>
                    <a:pt x="2449" y="1589"/>
                  </a:cubicBezTo>
                  <a:lnTo>
                    <a:pt x="2449" y="1589"/>
                  </a:lnTo>
                  <a:cubicBezTo>
                    <a:pt x="2446" y="1598"/>
                    <a:pt x="2455" y="1622"/>
                    <a:pt x="2465" y="1622"/>
                  </a:cubicBezTo>
                  <a:cubicBezTo>
                    <a:pt x="2465" y="1622"/>
                    <a:pt x="2465" y="1622"/>
                    <a:pt x="2465" y="1612"/>
                  </a:cubicBezTo>
                  <a:lnTo>
                    <a:pt x="2465" y="1612"/>
                  </a:lnTo>
                  <a:cubicBezTo>
                    <a:pt x="2478" y="1630"/>
                    <a:pt x="2489" y="1645"/>
                    <a:pt x="2489" y="1645"/>
                  </a:cubicBezTo>
                  <a:cubicBezTo>
                    <a:pt x="2501" y="1645"/>
                    <a:pt x="2489" y="1634"/>
                    <a:pt x="2489" y="1634"/>
                  </a:cubicBezTo>
                  <a:cubicBezTo>
                    <a:pt x="2501" y="1622"/>
                    <a:pt x="2501" y="1622"/>
                    <a:pt x="2501" y="1622"/>
                  </a:cubicBezTo>
                  <a:cubicBezTo>
                    <a:pt x="2501" y="1622"/>
                    <a:pt x="2511" y="1616"/>
                    <a:pt x="2522" y="1616"/>
                  </a:cubicBezTo>
                  <a:cubicBezTo>
                    <a:pt x="2527" y="1616"/>
                    <a:pt x="2533" y="1618"/>
                    <a:pt x="2537" y="1622"/>
                  </a:cubicBezTo>
                  <a:cubicBezTo>
                    <a:pt x="2513" y="1586"/>
                    <a:pt x="2537" y="1610"/>
                    <a:pt x="2525" y="1574"/>
                  </a:cubicBezTo>
                  <a:cubicBezTo>
                    <a:pt x="2507" y="1548"/>
                    <a:pt x="2490" y="1529"/>
                    <a:pt x="2500" y="1529"/>
                  </a:cubicBezTo>
                  <a:cubicBezTo>
                    <a:pt x="2504" y="1529"/>
                    <a:pt x="2511" y="1532"/>
                    <a:pt x="2525" y="1538"/>
                  </a:cubicBezTo>
                  <a:cubicBezTo>
                    <a:pt x="2560" y="1562"/>
                    <a:pt x="2548" y="1574"/>
                    <a:pt x="2560" y="1574"/>
                  </a:cubicBezTo>
                  <a:cubicBezTo>
                    <a:pt x="2567" y="1578"/>
                    <a:pt x="2572" y="1579"/>
                    <a:pt x="2575" y="1579"/>
                  </a:cubicBezTo>
                  <a:cubicBezTo>
                    <a:pt x="2582" y="1579"/>
                    <a:pt x="2577" y="1571"/>
                    <a:pt x="2560" y="1562"/>
                  </a:cubicBezTo>
                  <a:cubicBezTo>
                    <a:pt x="2548" y="1550"/>
                    <a:pt x="2560" y="1550"/>
                    <a:pt x="2560" y="1538"/>
                  </a:cubicBezTo>
                  <a:cubicBezTo>
                    <a:pt x="2560" y="1538"/>
                    <a:pt x="2572" y="1550"/>
                    <a:pt x="2584" y="1562"/>
                  </a:cubicBezTo>
                  <a:cubicBezTo>
                    <a:pt x="2586" y="1563"/>
                    <a:pt x="2588" y="1564"/>
                    <a:pt x="2590" y="1564"/>
                  </a:cubicBezTo>
                  <a:cubicBezTo>
                    <a:pt x="2603" y="1564"/>
                    <a:pt x="2590" y="1525"/>
                    <a:pt x="2603" y="1525"/>
                  </a:cubicBezTo>
                  <a:cubicBezTo>
                    <a:pt x="2604" y="1525"/>
                    <a:pt x="2606" y="1525"/>
                    <a:pt x="2608" y="1526"/>
                  </a:cubicBezTo>
                  <a:cubicBezTo>
                    <a:pt x="2608" y="1526"/>
                    <a:pt x="2584" y="1479"/>
                    <a:pt x="2584" y="1479"/>
                  </a:cubicBezTo>
                  <a:lnTo>
                    <a:pt x="2584" y="1479"/>
                  </a:lnTo>
                  <a:cubicBezTo>
                    <a:pt x="2596" y="1491"/>
                    <a:pt x="2620" y="1503"/>
                    <a:pt x="2620" y="1503"/>
                  </a:cubicBezTo>
                  <a:cubicBezTo>
                    <a:pt x="2620" y="1491"/>
                    <a:pt x="2596" y="1479"/>
                    <a:pt x="2596" y="1467"/>
                  </a:cubicBezTo>
                  <a:lnTo>
                    <a:pt x="2596" y="1467"/>
                  </a:lnTo>
                  <a:lnTo>
                    <a:pt x="2644" y="1503"/>
                  </a:lnTo>
                  <a:cubicBezTo>
                    <a:pt x="2620" y="1479"/>
                    <a:pt x="2608" y="1455"/>
                    <a:pt x="2632" y="1455"/>
                  </a:cubicBezTo>
                  <a:cubicBezTo>
                    <a:pt x="2656" y="1455"/>
                    <a:pt x="2656" y="1455"/>
                    <a:pt x="2656" y="1443"/>
                  </a:cubicBezTo>
                  <a:cubicBezTo>
                    <a:pt x="2656" y="1443"/>
                    <a:pt x="2656" y="1438"/>
                    <a:pt x="2652" y="1438"/>
                  </a:cubicBezTo>
                  <a:cubicBezTo>
                    <a:pt x="2650" y="1438"/>
                    <a:pt x="2648" y="1439"/>
                    <a:pt x="2644" y="1443"/>
                  </a:cubicBezTo>
                  <a:lnTo>
                    <a:pt x="2656" y="1419"/>
                  </a:lnTo>
                  <a:cubicBezTo>
                    <a:pt x="2656" y="1419"/>
                    <a:pt x="2656" y="1419"/>
                    <a:pt x="2644" y="1407"/>
                  </a:cubicBezTo>
                  <a:cubicBezTo>
                    <a:pt x="2632" y="1395"/>
                    <a:pt x="2667" y="1395"/>
                    <a:pt x="2667" y="1395"/>
                  </a:cubicBezTo>
                  <a:cubicBezTo>
                    <a:pt x="2667" y="1384"/>
                    <a:pt x="2691" y="1384"/>
                    <a:pt x="2679" y="1372"/>
                  </a:cubicBezTo>
                  <a:cubicBezTo>
                    <a:pt x="2667" y="1360"/>
                    <a:pt x="2632" y="1348"/>
                    <a:pt x="2667" y="1348"/>
                  </a:cubicBezTo>
                  <a:cubicBezTo>
                    <a:pt x="2703" y="1348"/>
                    <a:pt x="2715" y="1348"/>
                    <a:pt x="2667" y="1336"/>
                  </a:cubicBezTo>
                  <a:cubicBezTo>
                    <a:pt x="2620" y="1336"/>
                    <a:pt x="2620" y="1324"/>
                    <a:pt x="2644" y="1312"/>
                  </a:cubicBezTo>
                  <a:cubicBezTo>
                    <a:pt x="2667" y="1312"/>
                    <a:pt x="2691" y="1312"/>
                    <a:pt x="2679" y="1300"/>
                  </a:cubicBezTo>
                  <a:cubicBezTo>
                    <a:pt x="2667" y="1288"/>
                    <a:pt x="2644" y="1276"/>
                    <a:pt x="2644" y="1276"/>
                  </a:cubicBezTo>
                  <a:lnTo>
                    <a:pt x="2644" y="1276"/>
                  </a:lnTo>
                  <a:cubicBezTo>
                    <a:pt x="2653" y="1276"/>
                    <a:pt x="2670" y="1292"/>
                    <a:pt x="2683" y="1292"/>
                  </a:cubicBezTo>
                  <a:cubicBezTo>
                    <a:pt x="2686" y="1292"/>
                    <a:pt x="2689" y="1291"/>
                    <a:pt x="2691" y="1288"/>
                  </a:cubicBezTo>
                  <a:cubicBezTo>
                    <a:pt x="2703" y="1288"/>
                    <a:pt x="2667" y="1276"/>
                    <a:pt x="2667" y="1264"/>
                  </a:cubicBezTo>
                  <a:cubicBezTo>
                    <a:pt x="2656" y="1264"/>
                    <a:pt x="2667" y="1253"/>
                    <a:pt x="2679" y="1253"/>
                  </a:cubicBezTo>
                  <a:cubicBezTo>
                    <a:pt x="2691" y="1241"/>
                    <a:pt x="2703" y="1241"/>
                    <a:pt x="2703" y="1229"/>
                  </a:cubicBezTo>
                  <a:cubicBezTo>
                    <a:pt x="2703" y="1217"/>
                    <a:pt x="2703" y="1205"/>
                    <a:pt x="2691" y="1205"/>
                  </a:cubicBezTo>
                  <a:cubicBezTo>
                    <a:pt x="2679" y="1193"/>
                    <a:pt x="2656" y="1193"/>
                    <a:pt x="2679" y="1181"/>
                  </a:cubicBezTo>
                  <a:cubicBezTo>
                    <a:pt x="2703" y="1181"/>
                    <a:pt x="2703" y="1169"/>
                    <a:pt x="2703" y="1157"/>
                  </a:cubicBezTo>
                  <a:cubicBezTo>
                    <a:pt x="2699" y="1153"/>
                    <a:pt x="2694" y="1152"/>
                    <a:pt x="2688" y="1152"/>
                  </a:cubicBezTo>
                  <a:cubicBezTo>
                    <a:pt x="2687" y="1152"/>
                    <a:pt x="2686" y="1152"/>
                    <a:pt x="2685" y="1152"/>
                  </a:cubicBezTo>
                  <a:lnTo>
                    <a:pt x="2685" y="1152"/>
                  </a:lnTo>
                  <a:cubicBezTo>
                    <a:pt x="2704" y="1142"/>
                    <a:pt x="2686" y="1122"/>
                    <a:pt x="2667" y="1122"/>
                  </a:cubicBezTo>
                  <a:cubicBezTo>
                    <a:pt x="2644" y="1122"/>
                    <a:pt x="2656" y="1110"/>
                    <a:pt x="2667" y="1110"/>
                  </a:cubicBezTo>
                  <a:cubicBezTo>
                    <a:pt x="2671" y="1106"/>
                    <a:pt x="2675" y="1104"/>
                    <a:pt x="2679" y="1104"/>
                  </a:cubicBezTo>
                  <a:cubicBezTo>
                    <a:pt x="2687" y="1104"/>
                    <a:pt x="2695" y="1110"/>
                    <a:pt x="2703" y="1110"/>
                  </a:cubicBezTo>
                  <a:cubicBezTo>
                    <a:pt x="2703" y="1110"/>
                    <a:pt x="2691" y="1110"/>
                    <a:pt x="2679" y="1098"/>
                  </a:cubicBezTo>
                  <a:cubicBezTo>
                    <a:pt x="2679" y="1086"/>
                    <a:pt x="2667" y="1086"/>
                    <a:pt x="2679" y="1074"/>
                  </a:cubicBezTo>
                  <a:cubicBezTo>
                    <a:pt x="2703" y="1062"/>
                    <a:pt x="2667" y="1062"/>
                    <a:pt x="2667" y="1062"/>
                  </a:cubicBezTo>
                  <a:cubicBezTo>
                    <a:pt x="2667" y="1050"/>
                    <a:pt x="2667" y="1038"/>
                    <a:pt x="2644" y="1026"/>
                  </a:cubicBezTo>
                  <a:cubicBezTo>
                    <a:pt x="2620" y="1026"/>
                    <a:pt x="2632" y="1014"/>
                    <a:pt x="2632" y="1003"/>
                  </a:cubicBezTo>
                  <a:cubicBezTo>
                    <a:pt x="2632" y="1003"/>
                    <a:pt x="2632" y="976"/>
                    <a:pt x="2617" y="976"/>
                  </a:cubicBezTo>
                  <a:cubicBezTo>
                    <a:pt x="2614" y="976"/>
                    <a:pt x="2611" y="977"/>
                    <a:pt x="2608" y="979"/>
                  </a:cubicBezTo>
                  <a:cubicBezTo>
                    <a:pt x="2584" y="979"/>
                    <a:pt x="2620" y="955"/>
                    <a:pt x="2620" y="955"/>
                  </a:cubicBezTo>
                  <a:cubicBezTo>
                    <a:pt x="2626" y="949"/>
                    <a:pt x="2623" y="949"/>
                    <a:pt x="2618" y="949"/>
                  </a:cubicBezTo>
                  <a:cubicBezTo>
                    <a:pt x="2614" y="949"/>
                    <a:pt x="2608" y="949"/>
                    <a:pt x="2608" y="943"/>
                  </a:cubicBezTo>
                  <a:cubicBezTo>
                    <a:pt x="2608" y="931"/>
                    <a:pt x="2596" y="931"/>
                    <a:pt x="2596" y="919"/>
                  </a:cubicBezTo>
                  <a:cubicBezTo>
                    <a:pt x="2588" y="919"/>
                    <a:pt x="2580" y="924"/>
                    <a:pt x="2576" y="924"/>
                  </a:cubicBezTo>
                  <a:cubicBezTo>
                    <a:pt x="2574" y="924"/>
                    <a:pt x="2572" y="923"/>
                    <a:pt x="2572" y="919"/>
                  </a:cubicBezTo>
                  <a:cubicBezTo>
                    <a:pt x="2580" y="904"/>
                    <a:pt x="2583" y="884"/>
                    <a:pt x="2574" y="884"/>
                  </a:cubicBezTo>
                  <a:cubicBezTo>
                    <a:pt x="2569" y="884"/>
                    <a:pt x="2561" y="890"/>
                    <a:pt x="2548" y="907"/>
                  </a:cubicBezTo>
                  <a:cubicBezTo>
                    <a:pt x="2578" y="868"/>
                    <a:pt x="2550" y="845"/>
                    <a:pt x="2527" y="845"/>
                  </a:cubicBezTo>
                  <a:cubicBezTo>
                    <a:pt x="2522" y="845"/>
                    <a:pt x="2517" y="846"/>
                    <a:pt x="2513" y="848"/>
                  </a:cubicBezTo>
                  <a:cubicBezTo>
                    <a:pt x="2511" y="849"/>
                    <a:pt x="2510" y="849"/>
                    <a:pt x="2509" y="849"/>
                  </a:cubicBezTo>
                  <a:cubicBezTo>
                    <a:pt x="2498" y="849"/>
                    <a:pt x="2521" y="803"/>
                    <a:pt x="2513" y="803"/>
                  </a:cubicBezTo>
                  <a:cubicBezTo>
                    <a:pt x="2511" y="803"/>
                    <a:pt x="2507" y="806"/>
                    <a:pt x="2501" y="812"/>
                  </a:cubicBezTo>
                  <a:cubicBezTo>
                    <a:pt x="2484" y="820"/>
                    <a:pt x="2468" y="834"/>
                    <a:pt x="2463" y="834"/>
                  </a:cubicBezTo>
                  <a:cubicBezTo>
                    <a:pt x="2461" y="834"/>
                    <a:pt x="2461" y="831"/>
                    <a:pt x="2465" y="824"/>
                  </a:cubicBezTo>
                  <a:cubicBezTo>
                    <a:pt x="2465" y="824"/>
                    <a:pt x="2457" y="820"/>
                    <a:pt x="2450" y="819"/>
                  </a:cubicBezTo>
                  <a:lnTo>
                    <a:pt x="2450" y="819"/>
                  </a:lnTo>
                  <a:cubicBezTo>
                    <a:pt x="2454" y="813"/>
                    <a:pt x="2460" y="805"/>
                    <a:pt x="2465" y="800"/>
                  </a:cubicBezTo>
                  <a:cubicBezTo>
                    <a:pt x="2465" y="800"/>
                    <a:pt x="2465" y="800"/>
                    <a:pt x="2453" y="788"/>
                  </a:cubicBezTo>
                  <a:cubicBezTo>
                    <a:pt x="2441" y="788"/>
                    <a:pt x="2453" y="764"/>
                    <a:pt x="2441" y="764"/>
                  </a:cubicBezTo>
                  <a:cubicBezTo>
                    <a:pt x="2429" y="788"/>
                    <a:pt x="2417" y="824"/>
                    <a:pt x="2394" y="848"/>
                  </a:cubicBezTo>
                  <a:cubicBezTo>
                    <a:pt x="2394" y="848"/>
                    <a:pt x="2406" y="812"/>
                    <a:pt x="2417" y="800"/>
                  </a:cubicBezTo>
                  <a:cubicBezTo>
                    <a:pt x="2417" y="788"/>
                    <a:pt x="2417" y="788"/>
                    <a:pt x="2406" y="788"/>
                  </a:cubicBezTo>
                  <a:cubicBezTo>
                    <a:pt x="2395" y="778"/>
                    <a:pt x="2411" y="750"/>
                    <a:pt x="2409" y="750"/>
                  </a:cubicBezTo>
                  <a:lnTo>
                    <a:pt x="2409" y="750"/>
                  </a:lnTo>
                  <a:cubicBezTo>
                    <a:pt x="2408" y="750"/>
                    <a:pt x="2407" y="751"/>
                    <a:pt x="2406" y="752"/>
                  </a:cubicBezTo>
                  <a:cubicBezTo>
                    <a:pt x="2397" y="761"/>
                    <a:pt x="2395" y="769"/>
                    <a:pt x="2390" y="769"/>
                  </a:cubicBezTo>
                  <a:cubicBezTo>
                    <a:pt x="2388" y="769"/>
                    <a:pt x="2385" y="768"/>
                    <a:pt x="2382" y="764"/>
                  </a:cubicBezTo>
                  <a:cubicBezTo>
                    <a:pt x="2382" y="764"/>
                    <a:pt x="2382" y="729"/>
                    <a:pt x="2382" y="729"/>
                  </a:cubicBezTo>
                  <a:cubicBezTo>
                    <a:pt x="2382" y="737"/>
                    <a:pt x="2378" y="739"/>
                    <a:pt x="2372" y="739"/>
                  </a:cubicBezTo>
                  <a:cubicBezTo>
                    <a:pt x="2362" y="739"/>
                    <a:pt x="2346" y="729"/>
                    <a:pt x="2346" y="729"/>
                  </a:cubicBezTo>
                  <a:cubicBezTo>
                    <a:pt x="2334" y="729"/>
                    <a:pt x="2322" y="764"/>
                    <a:pt x="2322" y="776"/>
                  </a:cubicBezTo>
                  <a:cubicBezTo>
                    <a:pt x="2310" y="776"/>
                    <a:pt x="2334" y="741"/>
                    <a:pt x="2334" y="729"/>
                  </a:cubicBezTo>
                  <a:lnTo>
                    <a:pt x="2334" y="729"/>
                  </a:lnTo>
                  <a:cubicBezTo>
                    <a:pt x="2331" y="732"/>
                    <a:pt x="2325" y="737"/>
                    <a:pt x="2322" y="741"/>
                  </a:cubicBezTo>
                  <a:cubicBezTo>
                    <a:pt x="2322" y="729"/>
                    <a:pt x="2334" y="717"/>
                    <a:pt x="2334" y="705"/>
                  </a:cubicBezTo>
                  <a:cubicBezTo>
                    <a:pt x="2334" y="704"/>
                    <a:pt x="2334" y="703"/>
                    <a:pt x="2333" y="703"/>
                  </a:cubicBezTo>
                  <a:cubicBezTo>
                    <a:pt x="2327" y="703"/>
                    <a:pt x="2305" y="731"/>
                    <a:pt x="2300" y="731"/>
                  </a:cubicBezTo>
                  <a:cubicBezTo>
                    <a:pt x="2299" y="731"/>
                    <a:pt x="2298" y="730"/>
                    <a:pt x="2298" y="729"/>
                  </a:cubicBezTo>
                  <a:cubicBezTo>
                    <a:pt x="2298" y="729"/>
                    <a:pt x="2304" y="706"/>
                    <a:pt x="2304" y="700"/>
                  </a:cubicBezTo>
                  <a:lnTo>
                    <a:pt x="2304" y="700"/>
                  </a:lnTo>
                  <a:cubicBezTo>
                    <a:pt x="2307" y="692"/>
                    <a:pt x="2310" y="685"/>
                    <a:pt x="2310" y="681"/>
                  </a:cubicBezTo>
                  <a:lnTo>
                    <a:pt x="2298" y="681"/>
                  </a:lnTo>
                  <a:cubicBezTo>
                    <a:pt x="2286" y="681"/>
                    <a:pt x="2286" y="693"/>
                    <a:pt x="2286" y="693"/>
                  </a:cubicBezTo>
                  <a:cubicBezTo>
                    <a:pt x="2286" y="693"/>
                    <a:pt x="2263" y="681"/>
                    <a:pt x="2263" y="681"/>
                  </a:cubicBezTo>
                  <a:cubicBezTo>
                    <a:pt x="2251" y="681"/>
                    <a:pt x="2239" y="693"/>
                    <a:pt x="2239" y="717"/>
                  </a:cubicBezTo>
                  <a:cubicBezTo>
                    <a:pt x="2239" y="720"/>
                    <a:pt x="2238" y="721"/>
                    <a:pt x="2237" y="721"/>
                  </a:cubicBezTo>
                  <a:cubicBezTo>
                    <a:pt x="2234" y="721"/>
                    <a:pt x="2227" y="708"/>
                    <a:pt x="2227" y="681"/>
                  </a:cubicBezTo>
                  <a:cubicBezTo>
                    <a:pt x="2237" y="662"/>
                    <a:pt x="2238" y="642"/>
                    <a:pt x="2232" y="642"/>
                  </a:cubicBezTo>
                  <a:cubicBezTo>
                    <a:pt x="2231" y="642"/>
                    <a:pt x="2229" y="643"/>
                    <a:pt x="2227" y="645"/>
                  </a:cubicBezTo>
                  <a:cubicBezTo>
                    <a:pt x="2227" y="657"/>
                    <a:pt x="2215" y="669"/>
                    <a:pt x="2203" y="669"/>
                  </a:cubicBezTo>
                  <a:cubicBezTo>
                    <a:pt x="2203" y="669"/>
                    <a:pt x="2191" y="681"/>
                    <a:pt x="2191" y="681"/>
                  </a:cubicBezTo>
                  <a:cubicBezTo>
                    <a:pt x="2183" y="681"/>
                    <a:pt x="2181" y="676"/>
                    <a:pt x="2176" y="676"/>
                  </a:cubicBezTo>
                  <a:cubicBezTo>
                    <a:pt x="2174" y="676"/>
                    <a:pt x="2171" y="677"/>
                    <a:pt x="2167" y="681"/>
                  </a:cubicBezTo>
                  <a:cubicBezTo>
                    <a:pt x="2162" y="686"/>
                    <a:pt x="2158" y="689"/>
                    <a:pt x="2154" y="689"/>
                  </a:cubicBezTo>
                  <a:cubicBezTo>
                    <a:pt x="2150" y="689"/>
                    <a:pt x="2149" y="683"/>
                    <a:pt x="2156" y="669"/>
                  </a:cubicBezTo>
                  <a:cubicBezTo>
                    <a:pt x="2156" y="655"/>
                    <a:pt x="2151" y="649"/>
                    <a:pt x="2146" y="649"/>
                  </a:cubicBezTo>
                  <a:cubicBezTo>
                    <a:pt x="2142" y="649"/>
                    <a:pt x="2137" y="652"/>
                    <a:pt x="2132" y="657"/>
                  </a:cubicBezTo>
                  <a:cubicBezTo>
                    <a:pt x="2132" y="669"/>
                    <a:pt x="2132" y="681"/>
                    <a:pt x="2132" y="693"/>
                  </a:cubicBezTo>
                  <a:cubicBezTo>
                    <a:pt x="2132" y="693"/>
                    <a:pt x="2120" y="693"/>
                    <a:pt x="2120" y="681"/>
                  </a:cubicBezTo>
                  <a:cubicBezTo>
                    <a:pt x="2120" y="669"/>
                    <a:pt x="2120" y="657"/>
                    <a:pt x="2120" y="645"/>
                  </a:cubicBezTo>
                  <a:cubicBezTo>
                    <a:pt x="2120" y="643"/>
                    <a:pt x="2119" y="642"/>
                    <a:pt x="2118" y="642"/>
                  </a:cubicBezTo>
                  <a:cubicBezTo>
                    <a:pt x="2116" y="642"/>
                    <a:pt x="2112" y="649"/>
                    <a:pt x="2109" y="649"/>
                  </a:cubicBezTo>
                  <a:cubicBezTo>
                    <a:pt x="2108" y="649"/>
                    <a:pt x="2108" y="648"/>
                    <a:pt x="2108" y="645"/>
                  </a:cubicBezTo>
                  <a:cubicBezTo>
                    <a:pt x="2108" y="637"/>
                    <a:pt x="2114" y="608"/>
                    <a:pt x="2113" y="608"/>
                  </a:cubicBezTo>
                  <a:lnTo>
                    <a:pt x="2113" y="608"/>
                  </a:lnTo>
                  <a:cubicBezTo>
                    <a:pt x="2113" y="608"/>
                    <a:pt x="2111" y="612"/>
                    <a:pt x="2108" y="622"/>
                  </a:cubicBezTo>
                  <a:cubicBezTo>
                    <a:pt x="2091" y="638"/>
                    <a:pt x="2080" y="655"/>
                    <a:pt x="2075" y="655"/>
                  </a:cubicBezTo>
                  <a:cubicBezTo>
                    <a:pt x="2073" y="655"/>
                    <a:pt x="2072" y="652"/>
                    <a:pt x="2072" y="645"/>
                  </a:cubicBezTo>
                  <a:cubicBezTo>
                    <a:pt x="2084" y="622"/>
                    <a:pt x="2084" y="622"/>
                    <a:pt x="2072" y="610"/>
                  </a:cubicBezTo>
                  <a:cubicBezTo>
                    <a:pt x="2072" y="601"/>
                    <a:pt x="2066" y="593"/>
                    <a:pt x="2063" y="593"/>
                  </a:cubicBezTo>
                  <a:cubicBezTo>
                    <a:pt x="2061" y="593"/>
                    <a:pt x="2060" y="594"/>
                    <a:pt x="2060" y="598"/>
                  </a:cubicBezTo>
                  <a:cubicBezTo>
                    <a:pt x="2048" y="610"/>
                    <a:pt x="2036" y="645"/>
                    <a:pt x="2025" y="645"/>
                  </a:cubicBezTo>
                  <a:cubicBezTo>
                    <a:pt x="2025" y="633"/>
                    <a:pt x="2048" y="610"/>
                    <a:pt x="2048" y="598"/>
                  </a:cubicBezTo>
                  <a:lnTo>
                    <a:pt x="2048" y="598"/>
                  </a:lnTo>
                  <a:lnTo>
                    <a:pt x="2025" y="622"/>
                  </a:lnTo>
                  <a:cubicBezTo>
                    <a:pt x="2021" y="625"/>
                    <a:pt x="2019" y="626"/>
                    <a:pt x="2017" y="626"/>
                  </a:cubicBezTo>
                  <a:cubicBezTo>
                    <a:pt x="2014" y="626"/>
                    <a:pt x="2016" y="618"/>
                    <a:pt x="2025" y="610"/>
                  </a:cubicBezTo>
                  <a:cubicBezTo>
                    <a:pt x="2036" y="598"/>
                    <a:pt x="2025" y="574"/>
                    <a:pt x="2013" y="574"/>
                  </a:cubicBezTo>
                  <a:cubicBezTo>
                    <a:pt x="2001" y="586"/>
                    <a:pt x="1977" y="645"/>
                    <a:pt x="1977" y="645"/>
                  </a:cubicBezTo>
                  <a:cubicBezTo>
                    <a:pt x="1977" y="645"/>
                    <a:pt x="1977" y="622"/>
                    <a:pt x="1977" y="610"/>
                  </a:cubicBezTo>
                  <a:cubicBezTo>
                    <a:pt x="1977" y="610"/>
                    <a:pt x="1977" y="598"/>
                    <a:pt x="1977" y="586"/>
                  </a:cubicBezTo>
                  <a:lnTo>
                    <a:pt x="1977" y="538"/>
                  </a:lnTo>
                  <a:cubicBezTo>
                    <a:pt x="1977" y="548"/>
                    <a:pt x="1961" y="565"/>
                    <a:pt x="1955" y="565"/>
                  </a:cubicBezTo>
                  <a:cubicBezTo>
                    <a:pt x="1954" y="565"/>
                    <a:pt x="1953" y="564"/>
                    <a:pt x="1953" y="562"/>
                  </a:cubicBezTo>
                  <a:cubicBezTo>
                    <a:pt x="1953" y="550"/>
                    <a:pt x="1965" y="538"/>
                    <a:pt x="1953" y="538"/>
                  </a:cubicBezTo>
                  <a:cubicBezTo>
                    <a:pt x="1941" y="538"/>
                    <a:pt x="1917" y="574"/>
                    <a:pt x="1905" y="574"/>
                  </a:cubicBezTo>
                  <a:cubicBezTo>
                    <a:pt x="1894" y="574"/>
                    <a:pt x="1917" y="514"/>
                    <a:pt x="1905" y="514"/>
                  </a:cubicBezTo>
                  <a:cubicBezTo>
                    <a:pt x="1904" y="513"/>
                    <a:pt x="1902" y="512"/>
                    <a:pt x="1901" y="512"/>
                  </a:cubicBezTo>
                  <a:cubicBezTo>
                    <a:pt x="1894" y="512"/>
                    <a:pt x="1894" y="538"/>
                    <a:pt x="1894" y="538"/>
                  </a:cubicBezTo>
                  <a:lnTo>
                    <a:pt x="1894" y="502"/>
                  </a:lnTo>
                  <a:lnTo>
                    <a:pt x="1846" y="502"/>
                  </a:lnTo>
                  <a:cubicBezTo>
                    <a:pt x="1846" y="502"/>
                    <a:pt x="1834" y="491"/>
                    <a:pt x="1822" y="491"/>
                  </a:cubicBezTo>
                  <a:cubicBezTo>
                    <a:pt x="1815" y="498"/>
                    <a:pt x="1804" y="509"/>
                    <a:pt x="1798" y="514"/>
                  </a:cubicBezTo>
                  <a:lnTo>
                    <a:pt x="1798" y="514"/>
                  </a:lnTo>
                  <a:cubicBezTo>
                    <a:pt x="1808" y="495"/>
                    <a:pt x="1825" y="460"/>
                    <a:pt x="1813" y="460"/>
                  </a:cubicBezTo>
                  <a:cubicBezTo>
                    <a:pt x="1810" y="460"/>
                    <a:pt x="1805" y="462"/>
                    <a:pt x="1798" y="467"/>
                  </a:cubicBezTo>
                  <a:cubicBezTo>
                    <a:pt x="1781" y="492"/>
                    <a:pt x="1764" y="512"/>
                    <a:pt x="1760" y="512"/>
                  </a:cubicBezTo>
                  <a:cubicBezTo>
                    <a:pt x="1759" y="512"/>
                    <a:pt x="1759" y="509"/>
                    <a:pt x="1763" y="502"/>
                  </a:cubicBezTo>
                  <a:cubicBezTo>
                    <a:pt x="1763" y="479"/>
                    <a:pt x="1763" y="467"/>
                    <a:pt x="1763" y="443"/>
                  </a:cubicBezTo>
                  <a:lnTo>
                    <a:pt x="1739" y="443"/>
                  </a:lnTo>
                  <a:cubicBezTo>
                    <a:pt x="1739" y="443"/>
                    <a:pt x="1739" y="419"/>
                    <a:pt x="1739" y="419"/>
                  </a:cubicBezTo>
                  <a:lnTo>
                    <a:pt x="1727" y="431"/>
                  </a:lnTo>
                  <a:cubicBezTo>
                    <a:pt x="1725" y="435"/>
                    <a:pt x="1724" y="437"/>
                    <a:pt x="1723" y="437"/>
                  </a:cubicBezTo>
                  <a:cubicBezTo>
                    <a:pt x="1719" y="437"/>
                    <a:pt x="1727" y="395"/>
                    <a:pt x="1727" y="395"/>
                  </a:cubicBezTo>
                  <a:cubicBezTo>
                    <a:pt x="1727" y="395"/>
                    <a:pt x="1727" y="394"/>
                    <a:pt x="1727" y="394"/>
                  </a:cubicBezTo>
                  <a:cubicBezTo>
                    <a:pt x="1724" y="394"/>
                    <a:pt x="1710" y="440"/>
                    <a:pt x="1705" y="440"/>
                  </a:cubicBezTo>
                  <a:cubicBezTo>
                    <a:pt x="1704" y="440"/>
                    <a:pt x="1703" y="437"/>
                    <a:pt x="1703" y="431"/>
                  </a:cubicBezTo>
                  <a:cubicBezTo>
                    <a:pt x="1703" y="417"/>
                    <a:pt x="1703" y="410"/>
                    <a:pt x="1703" y="407"/>
                  </a:cubicBezTo>
                  <a:cubicBezTo>
                    <a:pt x="1703" y="395"/>
                    <a:pt x="1703" y="395"/>
                    <a:pt x="1715" y="372"/>
                  </a:cubicBezTo>
                  <a:lnTo>
                    <a:pt x="1715" y="372"/>
                  </a:lnTo>
                  <a:cubicBezTo>
                    <a:pt x="1703" y="395"/>
                    <a:pt x="1694" y="395"/>
                    <a:pt x="1687" y="395"/>
                  </a:cubicBezTo>
                  <a:cubicBezTo>
                    <a:pt x="1680" y="395"/>
                    <a:pt x="1675" y="395"/>
                    <a:pt x="1669" y="412"/>
                  </a:cubicBezTo>
                  <a:lnTo>
                    <a:pt x="1669" y="412"/>
                  </a:lnTo>
                  <a:cubicBezTo>
                    <a:pt x="1676" y="383"/>
                    <a:pt x="1655" y="383"/>
                    <a:pt x="1644" y="383"/>
                  </a:cubicBezTo>
                  <a:lnTo>
                    <a:pt x="1632" y="383"/>
                  </a:lnTo>
                  <a:cubicBezTo>
                    <a:pt x="1632" y="395"/>
                    <a:pt x="1620" y="407"/>
                    <a:pt x="1620" y="407"/>
                  </a:cubicBezTo>
                  <a:cubicBezTo>
                    <a:pt x="1620" y="383"/>
                    <a:pt x="1632" y="371"/>
                    <a:pt x="1644" y="348"/>
                  </a:cubicBezTo>
                  <a:lnTo>
                    <a:pt x="1644" y="348"/>
                  </a:lnTo>
                  <a:cubicBezTo>
                    <a:pt x="1632" y="360"/>
                    <a:pt x="1620" y="371"/>
                    <a:pt x="1620" y="383"/>
                  </a:cubicBezTo>
                  <a:cubicBezTo>
                    <a:pt x="1608" y="407"/>
                    <a:pt x="1596" y="431"/>
                    <a:pt x="1584" y="431"/>
                  </a:cubicBezTo>
                  <a:cubicBezTo>
                    <a:pt x="1596" y="407"/>
                    <a:pt x="1608" y="383"/>
                    <a:pt x="1608" y="371"/>
                  </a:cubicBezTo>
                  <a:cubicBezTo>
                    <a:pt x="1608" y="369"/>
                    <a:pt x="1607" y="368"/>
                    <a:pt x="1607" y="368"/>
                  </a:cubicBezTo>
                  <a:cubicBezTo>
                    <a:pt x="1604" y="368"/>
                    <a:pt x="1596" y="383"/>
                    <a:pt x="1596" y="383"/>
                  </a:cubicBezTo>
                  <a:cubicBezTo>
                    <a:pt x="1584" y="383"/>
                    <a:pt x="1584" y="383"/>
                    <a:pt x="1584" y="371"/>
                  </a:cubicBezTo>
                  <a:lnTo>
                    <a:pt x="1584" y="348"/>
                  </a:lnTo>
                  <a:cubicBezTo>
                    <a:pt x="1584" y="348"/>
                    <a:pt x="1560" y="383"/>
                    <a:pt x="1560" y="383"/>
                  </a:cubicBezTo>
                  <a:lnTo>
                    <a:pt x="1560" y="360"/>
                  </a:lnTo>
                  <a:cubicBezTo>
                    <a:pt x="1560" y="360"/>
                    <a:pt x="1560" y="348"/>
                    <a:pt x="1560" y="348"/>
                  </a:cubicBezTo>
                  <a:lnTo>
                    <a:pt x="1536" y="348"/>
                  </a:lnTo>
                  <a:cubicBezTo>
                    <a:pt x="1527" y="348"/>
                    <a:pt x="1533" y="332"/>
                    <a:pt x="1529" y="332"/>
                  </a:cubicBezTo>
                  <a:lnTo>
                    <a:pt x="1529" y="332"/>
                  </a:lnTo>
                  <a:cubicBezTo>
                    <a:pt x="1528" y="332"/>
                    <a:pt x="1527" y="333"/>
                    <a:pt x="1524" y="336"/>
                  </a:cubicBezTo>
                  <a:cubicBezTo>
                    <a:pt x="1524" y="336"/>
                    <a:pt x="1520" y="340"/>
                    <a:pt x="1517" y="346"/>
                  </a:cubicBezTo>
                  <a:lnTo>
                    <a:pt x="1517" y="346"/>
                  </a:lnTo>
                  <a:cubicBezTo>
                    <a:pt x="1520" y="336"/>
                    <a:pt x="1522" y="328"/>
                    <a:pt x="1523" y="322"/>
                  </a:cubicBezTo>
                  <a:lnTo>
                    <a:pt x="1523" y="322"/>
                  </a:lnTo>
                  <a:cubicBezTo>
                    <a:pt x="1524" y="323"/>
                    <a:pt x="1524" y="324"/>
                    <a:pt x="1524" y="324"/>
                  </a:cubicBezTo>
                  <a:lnTo>
                    <a:pt x="1524" y="300"/>
                  </a:lnTo>
                  <a:cubicBezTo>
                    <a:pt x="1524" y="306"/>
                    <a:pt x="1524" y="313"/>
                    <a:pt x="1523" y="322"/>
                  </a:cubicBezTo>
                  <a:lnTo>
                    <a:pt x="1523" y="322"/>
                  </a:lnTo>
                  <a:cubicBezTo>
                    <a:pt x="1518" y="318"/>
                    <a:pt x="1507" y="309"/>
                    <a:pt x="1497" y="309"/>
                  </a:cubicBezTo>
                  <a:cubicBezTo>
                    <a:pt x="1494" y="309"/>
                    <a:pt x="1491" y="310"/>
                    <a:pt x="1489" y="312"/>
                  </a:cubicBezTo>
                  <a:cubicBezTo>
                    <a:pt x="1479" y="331"/>
                    <a:pt x="1477" y="351"/>
                    <a:pt x="1477" y="351"/>
                  </a:cubicBezTo>
                  <a:cubicBezTo>
                    <a:pt x="1477" y="351"/>
                    <a:pt x="1477" y="350"/>
                    <a:pt x="1477" y="348"/>
                  </a:cubicBezTo>
                  <a:cubicBezTo>
                    <a:pt x="1465" y="348"/>
                    <a:pt x="1477" y="324"/>
                    <a:pt x="1477" y="312"/>
                  </a:cubicBezTo>
                  <a:cubicBezTo>
                    <a:pt x="1477" y="312"/>
                    <a:pt x="1453" y="276"/>
                    <a:pt x="1441" y="276"/>
                  </a:cubicBezTo>
                  <a:cubicBezTo>
                    <a:pt x="1429" y="288"/>
                    <a:pt x="1417" y="300"/>
                    <a:pt x="1417" y="300"/>
                  </a:cubicBezTo>
                  <a:cubicBezTo>
                    <a:pt x="1405" y="300"/>
                    <a:pt x="1405" y="312"/>
                    <a:pt x="1382" y="336"/>
                  </a:cubicBezTo>
                  <a:cubicBezTo>
                    <a:pt x="1382" y="326"/>
                    <a:pt x="1397" y="278"/>
                    <a:pt x="1391" y="278"/>
                  </a:cubicBezTo>
                  <a:lnTo>
                    <a:pt x="1391" y="278"/>
                  </a:lnTo>
                  <a:cubicBezTo>
                    <a:pt x="1389" y="278"/>
                    <a:pt x="1386" y="281"/>
                    <a:pt x="1382" y="288"/>
                  </a:cubicBezTo>
                  <a:cubicBezTo>
                    <a:pt x="1370" y="324"/>
                    <a:pt x="1382" y="348"/>
                    <a:pt x="1370" y="371"/>
                  </a:cubicBezTo>
                  <a:lnTo>
                    <a:pt x="1370" y="324"/>
                  </a:lnTo>
                  <a:cubicBezTo>
                    <a:pt x="1370" y="300"/>
                    <a:pt x="1382" y="276"/>
                    <a:pt x="1382" y="252"/>
                  </a:cubicBezTo>
                  <a:lnTo>
                    <a:pt x="1382" y="252"/>
                  </a:lnTo>
                  <a:cubicBezTo>
                    <a:pt x="1370" y="288"/>
                    <a:pt x="1370" y="264"/>
                    <a:pt x="1346" y="288"/>
                  </a:cubicBezTo>
                  <a:cubicBezTo>
                    <a:pt x="1346" y="288"/>
                    <a:pt x="1346" y="276"/>
                    <a:pt x="1346" y="252"/>
                  </a:cubicBezTo>
                  <a:lnTo>
                    <a:pt x="1346" y="217"/>
                  </a:lnTo>
                  <a:lnTo>
                    <a:pt x="1329" y="276"/>
                  </a:lnTo>
                  <a:lnTo>
                    <a:pt x="1322" y="276"/>
                  </a:lnTo>
                  <a:cubicBezTo>
                    <a:pt x="1322" y="276"/>
                    <a:pt x="1322" y="279"/>
                    <a:pt x="1322" y="284"/>
                  </a:cubicBezTo>
                  <a:lnTo>
                    <a:pt x="1322" y="284"/>
                  </a:lnTo>
                  <a:cubicBezTo>
                    <a:pt x="1324" y="281"/>
                    <a:pt x="1326" y="279"/>
                    <a:pt x="1328" y="278"/>
                  </a:cubicBezTo>
                  <a:lnTo>
                    <a:pt x="1328" y="278"/>
                  </a:lnTo>
                  <a:lnTo>
                    <a:pt x="1322" y="300"/>
                  </a:lnTo>
                  <a:cubicBezTo>
                    <a:pt x="1321" y="300"/>
                    <a:pt x="1320" y="300"/>
                    <a:pt x="1320" y="298"/>
                  </a:cubicBezTo>
                  <a:lnTo>
                    <a:pt x="1320" y="298"/>
                  </a:lnTo>
                  <a:cubicBezTo>
                    <a:pt x="1318" y="306"/>
                    <a:pt x="1315" y="312"/>
                    <a:pt x="1310" y="312"/>
                  </a:cubicBezTo>
                  <a:cubicBezTo>
                    <a:pt x="1302" y="312"/>
                    <a:pt x="1310" y="297"/>
                    <a:pt x="1319" y="286"/>
                  </a:cubicBezTo>
                  <a:lnTo>
                    <a:pt x="1319" y="286"/>
                  </a:lnTo>
                  <a:cubicBezTo>
                    <a:pt x="1319" y="292"/>
                    <a:pt x="1319" y="296"/>
                    <a:pt x="1320" y="298"/>
                  </a:cubicBezTo>
                  <a:lnTo>
                    <a:pt x="1320" y="298"/>
                  </a:lnTo>
                  <a:cubicBezTo>
                    <a:pt x="1321" y="293"/>
                    <a:pt x="1321" y="288"/>
                    <a:pt x="1322" y="284"/>
                  </a:cubicBezTo>
                  <a:lnTo>
                    <a:pt x="1322" y="284"/>
                  </a:lnTo>
                  <a:cubicBezTo>
                    <a:pt x="1321" y="284"/>
                    <a:pt x="1320" y="285"/>
                    <a:pt x="1319" y="286"/>
                  </a:cubicBezTo>
                  <a:lnTo>
                    <a:pt x="1319" y="286"/>
                  </a:lnTo>
                  <a:cubicBezTo>
                    <a:pt x="1321" y="272"/>
                    <a:pt x="1327" y="249"/>
                    <a:pt x="1331" y="237"/>
                  </a:cubicBezTo>
                  <a:lnTo>
                    <a:pt x="1331" y="237"/>
                  </a:lnTo>
                  <a:cubicBezTo>
                    <a:pt x="1326" y="249"/>
                    <a:pt x="1312" y="265"/>
                    <a:pt x="1304" y="265"/>
                  </a:cubicBezTo>
                  <a:cubicBezTo>
                    <a:pt x="1301" y="265"/>
                    <a:pt x="1298" y="262"/>
                    <a:pt x="1298" y="252"/>
                  </a:cubicBezTo>
                  <a:cubicBezTo>
                    <a:pt x="1298" y="236"/>
                    <a:pt x="1292" y="214"/>
                    <a:pt x="1285" y="214"/>
                  </a:cubicBezTo>
                  <a:cubicBezTo>
                    <a:pt x="1282" y="214"/>
                    <a:pt x="1278" y="218"/>
                    <a:pt x="1274" y="229"/>
                  </a:cubicBezTo>
                  <a:cubicBezTo>
                    <a:pt x="1266" y="245"/>
                    <a:pt x="1262" y="250"/>
                    <a:pt x="1260" y="250"/>
                  </a:cubicBezTo>
                  <a:cubicBezTo>
                    <a:pt x="1257" y="250"/>
                    <a:pt x="1258" y="239"/>
                    <a:pt x="1254" y="239"/>
                  </a:cubicBezTo>
                  <a:cubicBezTo>
                    <a:pt x="1253" y="239"/>
                    <a:pt x="1252" y="239"/>
                    <a:pt x="1251" y="241"/>
                  </a:cubicBezTo>
                  <a:cubicBezTo>
                    <a:pt x="1249" y="242"/>
                    <a:pt x="1248" y="242"/>
                    <a:pt x="1247" y="242"/>
                  </a:cubicBezTo>
                  <a:cubicBezTo>
                    <a:pt x="1241" y="242"/>
                    <a:pt x="1251" y="205"/>
                    <a:pt x="1251" y="205"/>
                  </a:cubicBezTo>
                  <a:cubicBezTo>
                    <a:pt x="1251" y="202"/>
                    <a:pt x="1250" y="201"/>
                    <a:pt x="1248" y="201"/>
                  </a:cubicBezTo>
                  <a:cubicBezTo>
                    <a:pt x="1242" y="201"/>
                    <a:pt x="1227" y="217"/>
                    <a:pt x="1227" y="217"/>
                  </a:cubicBezTo>
                  <a:cubicBezTo>
                    <a:pt x="1215" y="217"/>
                    <a:pt x="1227" y="205"/>
                    <a:pt x="1227" y="193"/>
                  </a:cubicBezTo>
                  <a:cubicBezTo>
                    <a:pt x="1227" y="185"/>
                    <a:pt x="1225" y="182"/>
                    <a:pt x="1224" y="182"/>
                  </a:cubicBezTo>
                  <a:cubicBezTo>
                    <a:pt x="1220" y="182"/>
                    <a:pt x="1215" y="193"/>
                    <a:pt x="1215" y="193"/>
                  </a:cubicBezTo>
                  <a:lnTo>
                    <a:pt x="1203" y="193"/>
                  </a:lnTo>
                  <a:cubicBezTo>
                    <a:pt x="1203" y="193"/>
                    <a:pt x="1184" y="243"/>
                    <a:pt x="1178" y="243"/>
                  </a:cubicBezTo>
                  <a:cubicBezTo>
                    <a:pt x="1176" y="243"/>
                    <a:pt x="1176" y="236"/>
                    <a:pt x="1179" y="217"/>
                  </a:cubicBezTo>
                  <a:cubicBezTo>
                    <a:pt x="1179" y="197"/>
                    <a:pt x="1179" y="188"/>
                    <a:pt x="1177" y="188"/>
                  </a:cubicBezTo>
                  <a:cubicBezTo>
                    <a:pt x="1176" y="188"/>
                    <a:pt x="1173" y="194"/>
                    <a:pt x="1167" y="205"/>
                  </a:cubicBezTo>
                  <a:cubicBezTo>
                    <a:pt x="1156" y="216"/>
                    <a:pt x="1150" y="224"/>
                    <a:pt x="1148" y="224"/>
                  </a:cubicBezTo>
                  <a:cubicBezTo>
                    <a:pt x="1146" y="224"/>
                    <a:pt x="1149" y="213"/>
                    <a:pt x="1155" y="181"/>
                  </a:cubicBezTo>
                  <a:cubicBezTo>
                    <a:pt x="1155" y="169"/>
                    <a:pt x="1153" y="164"/>
                    <a:pt x="1150" y="164"/>
                  </a:cubicBezTo>
                  <a:cubicBezTo>
                    <a:pt x="1144" y="164"/>
                    <a:pt x="1136" y="176"/>
                    <a:pt x="1132" y="182"/>
                  </a:cubicBezTo>
                  <a:lnTo>
                    <a:pt x="1132" y="182"/>
                  </a:lnTo>
                  <a:cubicBezTo>
                    <a:pt x="1132" y="182"/>
                    <a:pt x="1132" y="181"/>
                    <a:pt x="1132" y="181"/>
                  </a:cubicBezTo>
                  <a:lnTo>
                    <a:pt x="1132" y="181"/>
                  </a:lnTo>
                  <a:cubicBezTo>
                    <a:pt x="1130" y="185"/>
                    <a:pt x="1129" y="186"/>
                    <a:pt x="1129" y="186"/>
                  </a:cubicBezTo>
                  <a:cubicBezTo>
                    <a:pt x="1129" y="186"/>
                    <a:pt x="1130" y="185"/>
                    <a:pt x="1132" y="182"/>
                  </a:cubicBezTo>
                  <a:lnTo>
                    <a:pt x="1132" y="182"/>
                  </a:lnTo>
                  <a:cubicBezTo>
                    <a:pt x="1130" y="198"/>
                    <a:pt x="1107" y="222"/>
                    <a:pt x="1099" y="222"/>
                  </a:cubicBezTo>
                  <a:cubicBezTo>
                    <a:pt x="1094" y="222"/>
                    <a:pt x="1095" y="214"/>
                    <a:pt x="1108" y="193"/>
                  </a:cubicBezTo>
                  <a:cubicBezTo>
                    <a:pt x="1117" y="174"/>
                    <a:pt x="1117" y="168"/>
                    <a:pt x="1113" y="168"/>
                  </a:cubicBezTo>
                  <a:cubicBezTo>
                    <a:pt x="1107" y="168"/>
                    <a:pt x="1091" y="181"/>
                    <a:pt x="1084" y="181"/>
                  </a:cubicBezTo>
                  <a:cubicBezTo>
                    <a:pt x="1084" y="181"/>
                    <a:pt x="1072" y="181"/>
                    <a:pt x="1072" y="169"/>
                  </a:cubicBezTo>
                  <a:lnTo>
                    <a:pt x="1072" y="157"/>
                  </a:lnTo>
                  <a:cubicBezTo>
                    <a:pt x="1072" y="157"/>
                    <a:pt x="1048" y="157"/>
                    <a:pt x="1036" y="181"/>
                  </a:cubicBezTo>
                  <a:cubicBezTo>
                    <a:pt x="1036" y="157"/>
                    <a:pt x="1060" y="133"/>
                    <a:pt x="1036" y="133"/>
                  </a:cubicBezTo>
                  <a:cubicBezTo>
                    <a:pt x="1028" y="133"/>
                    <a:pt x="1020" y="144"/>
                    <a:pt x="1020" y="144"/>
                  </a:cubicBezTo>
                  <a:cubicBezTo>
                    <a:pt x="1019" y="144"/>
                    <a:pt x="1020" y="141"/>
                    <a:pt x="1024" y="133"/>
                  </a:cubicBezTo>
                  <a:lnTo>
                    <a:pt x="1024" y="133"/>
                  </a:lnTo>
                  <a:cubicBezTo>
                    <a:pt x="1024" y="133"/>
                    <a:pt x="1013" y="145"/>
                    <a:pt x="1013" y="145"/>
                  </a:cubicBezTo>
                  <a:cubicBezTo>
                    <a:pt x="1013" y="145"/>
                    <a:pt x="1009" y="135"/>
                    <a:pt x="1004" y="135"/>
                  </a:cubicBezTo>
                  <a:cubicBezTo>
                    <a:pt x="1000" y="135"/>
                    <a:pt x="994" y="142"/>
                    <a:pt x="989" y="169"/>
                  </a:cubicBezTo>
                  <a:cubicBezTo>
                    <a:pt x="989" y="158"/>
                    <a:pt x="998" y="120"/>
                    <a:pt x="992" y="120"/>
                  </a:cubicBezTo>
                  <a:lnTo>
                    <a:pt x="992" y="120"/>
                  </a:lnTo>
                  <a:cubicBezTo>
                    <a:pt x="991" y="120"/>
                    <a:pt x="990" y="120"/>
                    <a:pt x="989" y="121"/>
                  </a:cubicBezTo>
                  <a:cubicBezTo>
                    <a:pt x="965" y="145"/>
                    <a:pt x="977" y="145"/>
                    <a:pt x="965" y="145"/>
                  </a:cubicBezTo>
                  <a:cubicBezTo>
                    <a:pt x="965" y="145"/>
                    <a:pt x="989" y="110"/>
                    <a:pt x="977" y="98"/>
                  </a:cubicBezTo>
                  <a:lnTo>
                    <a:pt x="965" y="98"/>
                  </a:lnTo>
                  <a:cubicBezTo>
                    <a:pt x="953" y="98"/>
                    <a:pt x="941" y="121"/>
                    <a:pt x="929" y="145"/>
                  </a:cubicBezTo>
                  <a:cubicBezTo>
                    <a:pt x="929" y="145"/>
                    <a:pt x="929" y="145"/>
                    <a:pt x="929" y="121"/>
                  </a:cubicBezTo>
                  <a:lnTo>
                    <a:pt x="926" y="132"/>
                  </a:lnTo>
                  <a:lnTo>
                    <a:pt x="926" y="132"/>
                  </a:lnTo>
                  <a:cubicBezTo>
                    <a:pt x="930" y="112"/>
                    <a:pt x="933" y="90"/>
                    <a:pt x="941" y="74"/>
                  </a:cubicBezTo>
                  <a:lnTo>
                    <a:pt x="941" y="74"/>
                  </a:lnTo>
                  <a:lnTo>
                    <a:pt x="905" y="121"/>
                  </a:lnTo>
                  <a:cubicBezTo>
                    <a:pt x="900" y="132"/>
                    <a:pt x="895" y="135"/>
                    <a:pt x="891" y="135"/>
                  </a:cubicBezTo>
                  <a:cubicBezTo>
                    <a:pt x="886" y="135"/>
                    <a:pt x="882" y="128"/>
                    <a:pt x="882" y="121"/>
                  </a:cubicBezTo>
                  <a:cubicBezTo>
                    <a:pt x="874" y="114"/>
                    <a:pt x="871" y="103"/>
                    <a:pt x="868" y="103"/>
                  </a:cubicBezTo>
                  <a:cubicBezTo>
                    <a:pt x="865" y="103"/>
                    <a:pt x="862" y="107"/>
                    <a:pt x="858" y="121"/>
                  </a:cubicBezTo>
                  <a:lnTo>
                    <a:pt x="834" y="193"/>
                  </a:lnTo>
                  <a:cubicBezTo>
                    <a:pt x="834" y="193"/>
                    <a:pt x="846" y="145"/>
                    <a:pt x="846" y="133"/>
                  </a:cubicBezTo>
                  <a:lnTo>
                    <a:pt x="846" y="98"/>
                  </a:lnTo>
                  <a:cubicBezTo>
                    <a:pt x="846" y="86"/>
                    <a:pt x="858" y="62"/>
                    <a:pt x="846" y="62"/>
                  </a:cubicBezTo>
                  <a:lnTo>
                    <a:pt x="822" y="145"/>
                  </a:lnTo>
                  <a:cubicBezTo>
                    <a:pt x="834" y="98"/>
                    <a:pt x="810" y="86"/>
                    <a:pt x="798" y="86"/>
                  </a:cubicBezTo>
                  <a:cubicBezTo>
                    <a:pt x="798" y="86"/>
                    <a:pt x="798" y="110"/>
                    <a:pt x="798" y="121"/>
                  </a:cubicBezTo>
                  <a:cubicBezTo>
                    <a:pt x="798" y="122"/>
                    <a:pt x="798" y="123"/>
                    <a:pt x="798" y="123"/>
                  </a:cubicBezTo>
                  <a:cubicBezTo>
                    <a:pt x="798" y="123"/>
                    <a:pt x="798" y="70"/>
                    <a:pt x="790" y="70"/>
                  </a:cubicBezTo>
                  <a:cubicBezTo>
                    <a:pt x="789" y="70"/>
                    <a:pt x="788" y="71"/>
                    <a:pt x="786" y="74"/>
                  </a:cubicBezTo>
                  <a:cubicBezTo>
                    <a:pt x="786" y="74"/>
                    <a:pt x="771" y="104"/>
                    <a:pt x="765" y="104"/>
                  </a:cubicBezTo>
                  <a:cubicBezTo>
                    <a:pt x="763" y="104"/>
                    <a:pt x="762" y="102"/>
                    <a:pt x="762" y="98"/>
                  </a:cubicBezTo>
                  <a:cubicBezTo>
                    <a:pt x="774" y="74"/>
                    <a:pt x="786" y="50"/>
                    <a:pt x="774" y="50"/>
                  </a:cubicBezTo>
                  <a:cubicBezTo>
                    <a:pt x="774" y="50"/>
                    <a:pt x="767" y="65"/>
                    <a:pt x="758" y="65"/>
                  </a:cubicBezTo>
                  <a:cubicBezTo>
                    <a:pt x="755" y="65"/>
                    <a:pt x="753" y="64"/>
                    <a:pt x="751" y="62"/>
                  </a:cubicBezTo>
                  <a:cubicBezTo>
                    <a:pt x="751" y="50"/>
                    <a:pt x="751" y="38"/>
                    <a:pt x="739" y="38"/>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9" name="Google Shape;5289;p43"/>
            <p:cNvSpPr/>
            <p:nvPr/>
          </p:nvSpPr>
          <p:spPr>
            <a:xfrm>
              <a:off x="3889396" y="4548180"/>
              <a:ext cx="77968" cy="42968"/>
            </a:xfrm>
            <a:custGeom>
              <a:avLst/>
              <a:gdLst/>
              <a:ahLst/>
              <a:cxnLst/>
              <a:rect l="l" t="t" r="r" b="b"/>
              <a:pathLst>
                <a:path w="1537" h="847" extrusionOk="0">
                  <a:moveTo>
                    <a:pt x="1152" y="0"/>
                  </a:moveTo>
                  <a:cubicBezTo>
                    <a:pt x="1145" y="0"/>
                    <a:pt x="1138" y="1"/>
                    <a:pt x="1132" y="1"/>
                  </a:cubicBezTo>
                  <a:cubicBezTo>
                    <a:pt x="893" y="1"/>
                    <a:pt x="655" y="37"/>
                    <a:pt x="429" y="96"/>
                  </a:cubicBezTo>
                  <a:cubicBezTo>
                    <a:pt x="0" y="203"/>
                    <a:pt x="72" y="834"/>
                    <a:pt x="524" y="846"/>
                  </a:cubicBezTo>
                  <a:cubicBezTo>
                    <a:pt x="548" y="846"/>
                    <a:pt x="584" y="846"/>
                    <a:pt x="608" y="834"/>
                  </a:cubicBezTo>
                  <a:cubicBezTo>
                    <a:pt x="786" y="799"/>
                    <a:pt x="977" y="763"/>
                    <a:pt x="1155" y="763"/>
                  </a:cubicBezTo>
                  <a:cubicBezTo>
                    <a:pt x="1370" y="751"/>
                    <a:pt x="1536" y="572"/>
                    <a:pt x="1524" y="358"/>
                  </a:cubicBezTo>
                  <a:cubicBezTo>
                    <a:pt x="1513" y="163"/>
                    <a:pt x="1346" y="0"/>
                    <a:pt x="115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0" name="Google Shape;5290;p43"/>
            <p:cNvSpPr/>
            <p:nvPr/>
          </p:nvSpPr>
          <p:spPr>
            <a:xfrm>
              <a:off x="3890258" y="4540976"/>
              <a:ext cx="82534" cy="58542"/>
            </a:xfrm>
            <a:custGeom>
              <a:avLst/>
              <a:gdLst/>
              <a:ahLst/>
              <a:cxnLst/>
              <a:rect l="l" t="t" r="r" b="b"/>
              <a:pathLst>
                <a:path w="1627" h="1154" extrusionOk="0">
                  <a:moveTo>
                    <a:pt x="1197" y="43"/>
                  </a:moveTo>
                  <a:cubicBezTo>
                    <a:pt x="1196" y="43"/>
                    <a:pt x="1195" y="49"/>
                    <a:pt x="1194" y="57"/>
                  </a:cubicBezTo>
                  <a:lnTo>
                    <a:pt x="1194" y="57"/>
                  </a:lnTo>
                  <a:cubicBezTo>
                    <a:pt x="1195" y="54"/>
                    <a:pt x="1196" y="51"/>
                    <a:pt x="1198" y="48"/>
                  </a:cubicBezTo>
                  <a:cubicBezTo>
                    <a:pt x="1198" y="44"/>
                    <a:pt x="1198" y="43"/>
                    <a:pt x="1197" y="43"/>
                  </a:cubicBezTo>
                  <a:close/>
                  <a:moveTo>
                    <a:pt x="614" y="95"/>
                  </a:moveTo>
                  <a:cubicBezTo>
                    <a:pt x="615" y="100"/>
                    <a:pt x="616" y="104"/>
                    <a:pt x="617" y="107"/>
                  </a:cubicBezTo>
                  <a:lnTo>
                    <a:pt x="617" y="107"/>
                  </a:lnTo>
                  <a:cubicBezTo>
                    <a:pt x="616" y="104"/>
                    <a:pt x="616" y="100"/>
                    <a:pt x="614" y="95"/>
                  </a:cubicBezTo>
                  <a:close/>
                  <a:moveTo>
                    <a:pt x="1015" y="80"/>
                  </a:moveTo>
                  <a:cubicBezTo>
                    <a:pt x="1014" y="80"/>
                    <a:pt x="1014" y="84"/>
                    <a:pt x="1015" y="91"/>
                  </a:cubicBezTo>
                  <a:lnTo>
                    <a:pt x="1015" y="91"/>
                  </a:lnTo>
                  <a:cubicBezTo>
                    <a:pt x="1016" y="91"/>
                    <a:pt x="1017" y="90"/>
                    <a:pt x="1018" y="89"/>
                  </a:cubicBezTo>
                  <a:lnTo>
                    <a:pt x="1018" y="89"/>
                  </a:lnTo>
                  <a:cubicBezTo>
                    <a:pt x="1019" y="93"/>
                    <a:pt x="1019" y="100"/>
                    <a:pt x="1019" y="107"/>
                  </a:cubicBezTo>
                  <a:lnTo>
                    <a:pt x="1019" y="83"/>
                  </a:lnTo>
                  <a:cubicBezTo>
                    <a:pt x="1019" y="86"/>
                    <a:pt x="1019" y="88"/>
                    <a:pt x="1018" y="89"/>
                  </a:cubicBezTo>
                  <a:lnTo>
                    <a:pt x="1018" y="89"/>
                  </a:lnTo>
                  <a:cubicBezTo>
                    <a:pt x="1017" y="83"/>
                    <a:pt x="1016" y="80"/>
                    <a:pt x="1015" y="80"/>
                  </a:cubicBezTo>
                  <a:close/>
                  <a:moveTo>
                    <a:pt x="460" y="95"/>
                  </a:moveTo>
                  <a:lnTo>
                    <a:pt x="460" y="107"/>
                  </a:lnTo>
                  <a:cubicBezTo>
                    <a:pt x="460" y="118"/>
                    <a:pt x="462" y="124"/>
                    <a:pt x="464" y="124"/>
                  </a:cubicBezTo>
                  <a:cubicBezTo>
                    <a:pt x="466" y="124"/>
                    <a:pt x="466" y="115"/>
                    <a:pt x="460" y="95"/>
                  </a:cubicBezTo>
                  <a:close/>
                  <a:moveTo>
                    <a:pt x="1213" y="103"/>
                  </a:moveTo>
                  <a:cubicBezTo>
                    <a:pt x="1222" y="122"/>
                    <a:pt x="1220" y="132"/>
                    <a:pt x="1210" y="143"/>
                  </a:cubicBezTo>
                  <a:cubicBezTo>
                    <a:pt x="1210" y="134"/>
                    <a:pt x="1211" y="119"/>
                    <a:pt x="1213" y="103"/>
                  </a:cubicBezTo>
                  <a:close/>
                  <a:moveTo>
                    <a:pt x="710" y="179"/>
                  </a:moveTo>
                  <a:cubicBezTo>
                    <a:pt x="710" y="179"/>
                    <a:pt x="710" y="179"/>
                    <a:pt x="710" y="179"/>
                  </a:cubicBezTo>
                  <a:cubicBezTo>
                    <a:pt x="710" y="179"/>
                    <a:pt x="710" y="179"/>
                    <a:pt x="710" y="179"/>
                  </a:cubicBezTo>
                  <a:close/>
                  <a:moveTo>
                    <a:pt x="853" y="179"/>
                  </a:moveTo>
                  <a:cubicBezTo>
                    <a:pt x="853" y="179"/>
                    <a:pt x="853" y="179"/>
                    <a:pt x="853" y="179"/>
                  </a:cubicBezTo>
                  <a:cubicBezTo>
                    <a:pt x="853" y="179"/>
                    <a:pt x="853" y="179"/>
                    <a:pt x="853" y="179"/>
                  </a:cubicBezTo>
                  <a:close/>
                  <a:moveTo>
                    <a:pt x="972" y="179"/>
                  </a:moveTo>
                  <a:lnTo>
                    <a:pt x="972" y="179"/>
                  </a:lnTo>
                  <a:lnTo>
                    <a:pt x="972" y="179"/>
                  </a:lnTo>
                  <a:close/>
                  <a:moveTo>
                    <a:pt x="714" y="182"/>
                  </a:moveTo>
                  <a:lnTo>
                    <a:pt x="714" y="182"/>
                  </a:lnTo>
                  <a:cubicBezTo>
                    <a:pt x="716" y="189"/>
                    <a:pt x="718" y="196"/>
                    <a:pt x="722" y="202"/>
                  </a:cubicBezTo>
                  <a:cubicBezTo>
                    <a:pt x="718" y="192"/>
                    <a:pt x="716" y="186"/>
                    <a:pt x="714" y="182"/>
                  </a:cubicBezTo>
                  <a:close/>
                  <a:moveTo>
                    <a:pt x="817" y="191"/>
                  </a:moveTo>
                  <a:cubicBezTo>
                    <a:pt x="817" y="198"/>
                    <a:pt x="821" y="209"/>
                    <a:pt x="822" y="209"/>
                  </a:cubicBezTo>
                  <a:cubicBezTo>
                    <a:pt x="823" y="209"/>
                    <a:pt x="822" y="205"/>
                    <a:pt x="817" y="191"/>
                  </a:cubicBezTo>
                  <a:close/>
                  <a:moveTo>
                    <a:pt x="1341" y="202"/>
                  </a:moveTo>
                  <a:cubicBezTo>
                    <a:pt x="1341" y="214"/>
                    <a:pt x="1329" y="214"/>
                    <a:pt x="1329" y="214"/>
                  </a:cubicBezTo>
                  <a:cubicBezTo>
                    <a:pt x="1329" y="214"/>
                    <a:pt x="1317" y="214"/>
                    <a:pt x="1341" y="202"/>
                  </a:cubicBezTo>
                  <a:close/>
                  <a:moveTo>
                    <a:pt x="972" y="191"/>
                  </a:moveTo>
                  <a:cubicBezTo>
                    <a:pt x="972" y="191"/>
                    <a:pt x="960" y="202"/>
                    <a:pt x="972" y="226"/>
                  </a:cubicBezTo>
                  <a:cubicBezTo>
                    <a:pt x="972" y="214"/>
                    <a:pt x="972" y="202"/>
                    <a:pt x="972" y="191"/>
                  </a:cubicBezTo>
                  <a:close/>
                  <a:moveTo>
                    <a:pt x="867" y="38"/>
                  </a:moveTo>
                  <a:cubicBezTo>
                    <a:pt x="866" y="38"/>
                    <a:pt x="865" y="41"/>
                    <a:pt x="865" y="48"/>
                  </a:cubicBezTo>
                  <a:cubicBezTo>
                    <a:pt x="865" y="71"/>
                    <a:pt x="865" y="83"/>
                    <a:pt x="865" y="83"/>
                  </a:cubicBezTo>
                  <a:cubicBezTo>
                    <a:pt x="865" y="83"/>
                    <a:pt x="853" y="83"/>
                    <a:pt x="853" y="71"/>
                  </a:cubicBezTo>
                  <a:cubicBezTo>
                    <a:pt x="853" y="65"/>
                    <a:pt x="849" y="58"/>
                    <a:pt x="845" y="58"/>
                  </a:cubicBezTo>
                  <a:cubicBezTo>
                    <a:pt x="843" y="58"/>
                    <a:pt x="841" y="61"/>
                    <a:pt x="841" y="71"/>
                  </a:cubicBezTo>
                  <a:cubicBezTo>
                    <a:pt x="845" y="91"/>
                    <a:pt x="845" y="96"/>
                    <a:pt x="842" y="96"/>
                  </a:cubicBezTo>
                  <a:cubicBezTo>
                    <a:pt x="837" y="96"/>
                    <a:pt x="829" y="83"/>
                    <a:pt x="829" y="83"/>
                  </a:cubicBezTo>
                  <a:lnTo>
                    <a:pt x="817" y="83"/>
                  </a:lnTo>
                  <a:lnTo>
                    <a:pt x="817" y="107"/>
                  </a:lnTo>
                  <a:cubicBezTo>
                    <a:pt x="817" y="107"/>
                    <a:pt x="817" y="118"/>
                    <a:pt x="813" y="118"/>
                  </a:cubicBezTo>
                  <a:cubicBezTo>
                    <a:pt x="812" y="118"/>
                    <a:pt x="809" y="115"/>
                    <a:pt x="805" y="107"/>
                  </a:cubicBezTo>
                  <a:cubicBezTo>
                    <a:pt x="793" y="71"/>
                    <a:pt x="793" y="71"/>
                    <a:pt x="793" y="71"/>
                  </a:cubicBezTo>
                  <a:cubicBezTo>
                    <a:pt x="793" y="83"/>
                    <a:pt x="793" y="107"/>
                    <a:pt x="793" y="107"/>
                  </a:cubicBezTo>
                  <a:cubicBezTo>
                    <a:pt x="793" y="107"/>
                    <a:pt x="793" y="71"/>
                    <a:pt x="781" y="71"/>
                  </a:cubicBezTo>
                  <a:cubicBezTo>
                    <a:pt x="745" y="95"/>
                    <a:pt x="710" y="119"/>
                    <a:pt x="686" y="155"/>
                  </a:cubicBezTo>
                  <a:cubicBezTo>
                    <a:pt x="686" y="155"/>
                    <a:pt x="688" y="153"/>
                    <a:pt x="691" y="153"/>
                  </a:cubicBezTo>
                  <a:cubicBezTo>
                    <a:pt x="695" y="153"/>
                    <a:pt x="703" y="157"/>
                    <a:pt x="710" y="179"/>
                  </a:cubicBezTo>
                  <a:cubicBezTo>
                    <a:pt x="710" y="179"/>
                    <a:pt x="710" y="177"/>
                    <a:pt x="710" y="177"/>
                  </a:cubicBezTo>
                  <a:cubicBezTo>
                    <a:pt x="711" y="177"/>
                    <a:pt x="712" y="178"/>
                    <a:pt x="714" y="182"/>
                  </a:cubicBezTo>
                  <a:lnTo>
                    <a:pt x="714" y="182"/>
                  </a:lnTo>
                  <a:cubicBezTo>
                    <a:pt x="710" y="165"/>
                    <a:pt x="710" y="148"/>
                    <a:pt x="710" y="131"/>
                  </a:cubicBezTo>
                  <a:lnTo>
                    <a:pt x="710" y="131"/>
                  </a:lnTo>
                  <a:cubicBezTo>
                    <a:pt x="710" y="131"/>
                    <a:pt x="719" y="169"/>
                    <a:pt x="721" y="169"/>
                  </a:cubicBezTo>
                  <a:cubicBezTo>
                    <a:pt x="721" y="169"/>
                    <a:pt x="722" y="168"/>
                    <a:pt x="722" y="167"/>
                  </a:cubicBezTo>
                  <a:cubicBezTo>
                    <a:pt x="722" y="155"/>
                    <a:pt x="722" y="143"/>
                    <a:pt x="722" y="143"/>
                  </a:cubicBezTo>
                  <a:lnTo>
                    <a:pt x="722" y="119"/>
                  </a:lnTo>
                  <a:cubicBezTo>
                    <a:pt x="722" y="119"/>
                    <a:pt x="734" y="131"/>
                    <a:pt x="734" y="155"/>
                  </a:cubicBezTo>
                  <a:cubicBezTo>
                    <a:pt x="734" y="191"/>
                    <a:pt x="734" y="179"/>
                    <a:pt x="734" y="214"/>
                  </a:cubicBezTo>
                  <a:cubicBezTo>
                    <a:pt x="739" y="226"/>
                    <a:pt x="742" y="232"/>
                    <a:pt x="744" y="232"/>
                  </a:cubicBezTo>
                  <a:cubicBezTo>
                    <a:pt x="745" y="232"/>
                    <a:pt x="745" y="226"/>
                    <a:pt x="745" y="214"/>
                  </a:cubicBezTo>
                  <a:cubicBezTo>
                    <a:pt x="745" y="202"/>
                    <a:pt x="748" y="194"/>
                    <a:pt x="753" y="194"/>
                  </a:cubicBezTo>
                  <a:cubicBezTo>
                    <a:pt x="757" y="194"/>
                    <a:pt x="763" y="202"/>
                    <a:pt x="769" y="226"/>
                  </a:cubicBezTo>
                  <a:cubicBezTo>
                    <a:pt x="769" y="214"/>
                    <a:pt x="769" y="191"/>
                    <a:pt x="769" y="179"/>
                  </a:cubicBezTo>
                  <a:cubicBezTo>
                    <a:pt x="769" y="179"/>
                    <a:pt x="769" y="179"/>
                    <a:pt x="769" y="155"/>
                  </a:cubicBezTo>
                  <a:cubicBezTo>
                    <a:pt x="769" y="187"/>
                    <a:pt x="780" y="197"/>
                    <a:pt x="790" y="197"/>
                  </a:cubicBezTo>
                  <a:cubicBezTo>
                    <a:pt x="796" y="197"/>
                    <a:pt x="801" y="195"/>
                    <a:pt x="805" y="191"/>
                  </a:cubicBezTo>
                  <a:cubicBezTo>
                    <a:pt x="805" y="191"/>
                    <a:pt x="817" y="167"/>
                    <a:pt x="817" y="119"/>
                  </a:cubicBezTo>
                  <a:cubicBezTo>
                    <a:pt x="817" y="139"/>
                    <a:pt x="817" y="150"/>
                    <a:pt x="817" y="167"/>
                  </a:cubicBezTo>
                  <a:cubicBezTo>
                    <a:pt x="817" y="167"/>
                    <a:pt x="805" y="167"/>
                    <a:pt x="817" y="191"/>
                  </a:cubicBezTo>
                  <a:lnTo>
                    <a:pt x="817" y="179"/>
                  </a:lnTo>
                  <a:lnTo>
                    <a:pt x="829" y="179"/>
                  </a:lnTo>
                  <a:lnTo>
                    <a:pt x="829" y="107"/>
                  </a:lnTo>
                  <a:cubicBezTo>
                    <a:pt x="841" y="131"/>
                    <a:pt x="841" y="155"/>
                    <a:pt x="853" y="179"/>
                  </a:cubicBezTo>
                  <a:cubicBezTo>
                    <a:pt x="853" y="176"/>
                    <a:pt x="853" y="172"/>
                    <a:pt x="853" y="167"/>
                  </a:cubicBezTo>
                  <a:cubicBezTo>
                    <a:pt x="843" y="147"/>
                    <a:pt x="841" y="128"/>
                    <a:pt x="847" y="128"/>
                  </a:cubicBezTo>
                  <a:cubicBezTo>
                    <a:pt x="849" y="128"/>
                    <a:pt x="850" y="129"/>
                    <a:pt x="853" y="131"/>
                  </a:cubicBezTo>
                  <a:cubicBezTo>
                    <a:pt x="853" y="143"/>
                    <a:pt x="865" y="155"/>
                    <a:pt x="865" y="167"/>
                  </a:cubicBezTo>
                  <a:lnTo>
                    <a:pt x="865" y="131"/>
                  </a:lnTo>
                  <a:cubicBezTo>
                    <a:pt x="865" y="130"/>
                    <a:pt x="865" y="129"/>
                    <a:pt x="865" y="129"/>
                  </a:cubicBezTo>
                  <a:cubicBezTo>
                    <a:pt x="867" y="129"/>
                    <a:pt x="876" y="179"/>
                    <a:pt x="876" y="179"/>
                  </a:cubicBezTo>
                  <a:cubicBezTo>
                    <a:pt x="882" y="195"/>
                    <a:pt x="885" y="201"/>
                    <a:pt x="886" y="201"/>
                  </a:cubicBezTo>
                  <a:cubicBezTo>
                    <a:pt x="890" y="201"/>
                    <a:pt x="877" y="133"/>
                    <a:pt x="876" y="131"/>
                  </a:cubicBezTo>
                  <a:lnTo>
                    <a:pt x="876" y="131"/>
                  </a:lnTo>
                  <a:cubicBezTo>
                    <a:pt x="877" y="132"/>
                    <a:pt x="884" y="166"/>
                    <a:pt x="887" y="166"/>
                  </a:cubicBezTo>
                  <a:cubicBezTo>
                    <a:pt x="888" y="166"/>
                    <a:pt x="888" y="163"/>
                    <a:pt x="888" y="155"/>
                  </a:cubicBezTo>
                  <a:cubicBezTo>
                    <a:pt x="888" y="173"/>
                    <a:pt x="894" y="179"/>
                    <a:pt x="900" y="179"/>
                  </a:cubicBezTo>
                  <a:cubicBezTo>
                    <a:pt x="906" y="179"/>
                    <a:pt x="912" y="173"/>
                    <a:pt x="912" y="167"/>
                  </a:cubicBezTo>
                  <a:cubicBezTo>
                    <a:pt x="912" y="167"/>
                    <a:pt x="924" y="155"/>
                    <a:pt x="924" y="155"/>
                  </a:cubicBezTo>
                  <a:cubicBezTo>
                    <a:pt x="924" y="153"/>
                    <a:pt x="924" y="152"/>
                    <a:pt x="925" y="152"/>
                  </a:cubicBezTo>
                  <a:cubicBezTo>
                    <a:pt x="927" y="152"/>
                    <a:pt x="933" y="169"/>
                    <a:pt x="935" y="169"/>
                  </a:cubicBezTo>
                  <a:cubicBezTo>
                    <a:pt x="936" y="169"/>
                    <a:pt x="936" y="168"/>
                    <a:pt x="936" y="167"/>
                  </a:cubicBezTo>
                  <a:lnTo>
                    <a:pt x="936" y="131"/>
                  </a:lnTo>
                  <a:cubicBezTo>
                    <a:pt x="936" y="112"/>
                    <a:pt x="936" y="92"/>
                    <a:pt x="929" y="92"/>
                  </a:cubicBezTo>
                  <a:cubicBezTo>
                    <a:pt x="928" y="92"/>
                    <a:pt x="926" y="93"/>
                    <a:pt x="924" y="95"/>
                  </a:cubicBezTo>
                  <a:cubicBezTo>
                    <a:pt x="912" y="95"/>
                    <a:pt x="924" y="131"/>
                    <a:pt x="924" y="131"/>
                  </a:cubicBezTo>
                  <a:cubicBezTo>
                    <a:pt x="912" y="107"/>
                    <a:pt x="912" y="83"/>
                    <a:pt x="912" y="60"/>
                  </a:cubicBezTo>
                  <a:cubicBezTo>
                    <a:pt x="912" y="56"/>
                    <a:pt x="911" y="55"/>
                    <a:pt x="910" y="55"/>
                  </a:cubicBezTo>
                  <a:lnTo>
                    <a:pt x="910" y="55"/>
                  </a:lnTo>
                  <a:cubicBezTo>
                    <a:pt x="907" y="55"/>
                    <a:pt x="904" y="63"/>
                    <a:pt x="912" y="71"/>
                  </a:cubicBezTo>
                  <a:cubicBezTo>
                    <a:pt x="912" y="83"/>
                    <a:pt x="900" y="95"/>
                    <a:pt x="900" y="95"/>
                  </a:cubicBezTo>
                  <a:cubicBezTo>
                    <a:pt x="900" y="95"/>
                    <a:pt x="888" y="95"/>
                    <a:pt x="876" y="71"/>
                  </a:cubicBezTo>
                  <a:cubicBezTo>
                    <a:pt x="876" y="55"/>
                    <a:pt x="870" y="38"/>
                    <a:pt x="867" y="38"/>
                  </a:cubicBezTo>
                  <a:close/>
                  <a:moveTo>
                    <a:pt x="353" y="202"/>
                  </a:moveTo>
                  <a:lnTo>
                    <a:pt x="353" y="202"/>
                  </a:lnTo>
                  <a:cubicBezTo>
                    <a:pt x="353" y="203"/>
                    <a:pt x="376" y="238"/>
                    <a:pt x="364" y="238"/>
                  </a:cubicBezTo>
                  <a:cubicBezTo>
                    <a:pt x="364" y="238"/>
                    <a:pt x="353" y="203"/>
                    <a:pt x="353" y="202"/>
                  </a:cubicBezTo>
                  <a:close/>
                  <a:moveTo>
                    <a:pt x="540" y="224"/>
                  </a:moveTo>
                  <a:cubicBezTo>
                    <a:pt x="541" y="235"/>
                    <a:pt x="543" y="246"/>
                    <a:pt x="543" y="250"/>
                  </a:cubicBezTo>
                  <a:lnTo>
                    <a:pt x="543" y="250"/>
                  </a:lnTo>
                  <a:cubicBezTo>
                    <a:pt x="543" y="248"/>
                    <a:pt x="543" y="234"/>
                    <a:pt x="540" y="224"/>
                  </a:cubicBezTo>
                  <a:close/>
                  <a:moveTo>
                    <a:pt x="543" y="250"/>
                  </a:moveTo>
                  <a:cubicBezTo>
                    <a:pt x="543" y="250"/>
                    <a:pt x="543" y="250"/>
                    <a:pt x="543" y="250"/>
                  </a:cubicBezTo>
                  <a:lnTo>
                    <a:pt x="543" y="250"/>
                  </a:lnTo>
                  <a:cubicBezTo>
                    <a:pt x="543" y="250"/>
                    <a:pt x="543" y="250"/>
                    <a:pt x="543" y="250"/>
                  </a:cubicBezTo>
                  <a:close/>
                  <a:moveTo>
                    <a:pt x="1175" y="237"/>
                  </a:moveTo>
                  <a:cubicBezTo>
                    <a:pt x="1174" y="238"/>
                    <a:pt x="1174" y="238"/>
                    <a:pt x="1174" y="238"/>
                  </a:cubicBezTo>
                  <a:lnTo>
                    <a:pt x="1174" y="250"/>
                  </a:lnTo>
                  <a:cubicBezTo>
                    <a:pt x="1174" y="246"/>
                    <a:pt x="1174" y="242"/>
                    <a:pt x="1175" y="237"/>
                  </a:cubicBezTo>
                  <a:close/>
                  <a:moveTo>
                    <a:pt x="629" y="80"/>
                  </a:moveTo>
                  <a:cubicBezTo>
                    <a:pt x="627" y="80"/>
                    <a:pt x="626" y="81"/>
                    <a:pt x="626" y="83"/>
                  </a:cubicBezTo>
                  <a:cubicBezTo>
                    <a:pt x="626" y="88"/>
                    <a:pt x="626" y="92"/>
                    <a:pt x="626" y="95"/>
                  </a:cubicBezTo>
                  <a:cubicBezTo>
                    <a:pt x="626" y="95"/>
                    <a:pt x="626" y="122"/>
                    <a:pt x="623" y="122"/>
                  </a:cubicBezTo>
                  <a:cubicBezTo>
                    <a:pt x="621" y="122"/>
                    <a:pt x="620" y="118"/>
                    <a:pt x="617" y="107"/>
                  </a:cubicBezTo>
                  <a:lnTo>
                    <a:pt x="617" y="107"/>
                  </a:lnTo>
                  <a:cubicBezTo>
                    <a:pt x="619" y="118"/>
                    <a:pt x="617" y="121"/>
                    <a:pt x="615" y="121"/>
                  </a:cubicBezTo>
                  <a:cubicBezTo>
                    <a:pt x="611" y="121"/>
                    <a:pt x="607" y="117"/>
                    <a:pt x="604" y="117"/>
                  </a:cubicBezTo>
                  <a:cubicBezTo>
                    <a:pt x="603" y="117"/>
                    <a:pt x="603" y="117"/>
                    <a:pt x="603" y="119"/>
                  </a:cubicBezTo>
                  <a:cubicBezTo>
                    <a:pt x="591" y="119"/>
                    <a:pt x="603" y="143"/>
                    <a:pt x="603" y="155"/>
                  </a:cubicBezTo>
                  <a:cubicBezTo>
                    <a:pt x="603" y="157"/>
                    <a:pt x="602" y="157"/>
                    <a:pt x="602" y="157"/>
                  </a:cubicBezTo>
                  <a:cubicBezTo>
                    <a:pt x="599" y="157"/>
                    <a:pt x="591" y="129"/>
                    <a:pt x="591" y="119"/>
                  </a:cubicBezTo>
                  <a:cubicBezTo>
                    <a:pt x="587" y="103"/>
                    <a:pt x="584" y="98"/>
                    <a:pt x="582" y="98"/>
                  </a:cubicBezTo>
                  <a:cubicBezTo>
                    <a:pt x="579" y="98"/>
                    <a:pt x="579" y="119"/>
                    <a:pt x="579" y="119"/>
                  </a:cubicBezTo>
                  <a:cubicBezTo>
                    <a:pt x="576" y="122"/>
                    <a:pt x="574" y="122"/>
                    <a:pt x="572" y="122"/>
                  </a:cubicBezTo>
                  <a:cubicBezTo>
                    <a:pt x="563" y="122"/>
                    <a:pt x="555" y="107"/>
                    <a:pt x="555" y="107"/>
                  </a:cubicBezTo>
                  <a:lnTo>
                    <a:pt x="555" y="119"/>
                  </a:lnTo>
                  <a:lnTo>
                    <a:pt x="555" y="131"/>
                  </a:lnTo>
                  <a:lnTo>
                    <a:pt x="543" y="119"/>
                  </a:lnTo>
                  <a:cubicBezTo>
                    <a:pt x="535" y="111"/>
                    <a:pt x="538" y="102"/>
                    <a:pt x="537" y="102"/>
                  </a:cubicBezTo>
                  <a:lnTo>
                    <a:pt x="537" y="102"/>
                  </a:lnTo>
                  <a:cubicBezTo>
                    <a:pt x="536" y="102"/>
                    <a:pt x="535" y="104"/>
                    <a:pt x="531" y="107"/>
                  </a:cubicBezTo>
                  <a:cubicBezTo>
                    <a:pt x="519" y="119"/>
                    <a:pt x="531" y="143"/>
                    <a:pt x="531" y="143"/>
                  </a:cubicBezTo>
                  <a:cubicBezTo>
                    <a:pt x="531" y="145"/>
                    <a:pt x="531" y="146"/>
                    <a:pt x="530" y="146"/>
                  </a:cubicBezTo>
                  <a:cubicBezTo>
                    <a:pt x="527" y="146"/>
                    <a:pt x="517" y="129"/>
                    <a:pt x="507" y="119"/>
                  </a:cubicBezTo>
                  <a:cubicBezTo>
                    <a:pt x="507" y="107"/>
                    <a:pt x="495" y="107"/>
                    <a:pt x="495" y="107"/>
                  </a:cubicBezTo>
                  <a:cubicBezTo>
                    <a:pt x="495" y="107"/>
                    <a:pt x="495" y="119"/>
                    <a:pt x="484" y="131"/>
                  </a:cubicBezTo>
                  <a:lnTo>
                    <a:pt x="484" y="119"/>
                  </a:lnTo>
                  <a:cubicBezTo>
                    <a:pt x="484" y="115"/>
                    <a:pt x="482" y="114"/>
                    <a:pt x="480" y="114"/>
                  </a:cubicBezTo>
                  <a:cubicBezTo>
                    <a:pt x="477" y="114"/>
                    <a:pt x="472" y="119"/>
                    <a:pt x="472" y="119"/>
                  </a:cubicBezTo>
                  <a:cubicBezTo>
                    <a:pt x="472" y="119"/>
                    <a:pt x="472" y="143"/>
                    <a:pt x="472" y="155"/>
                  </a:cubicBezTo>
                  <a:lnTo>
                    <a:pt x="460" y="155"/>
                  </a:lnTo>
                  <a:cubicBezTo>
                    <a:pt x="460" y="155"/>
                    <a:pt x="452" y="124"/>
                    <a:pt x="449" y="124"/>
                  </a:cubicBezTo>
                  <a:cubicBezTo>
                    <a:pt x="448" y="124"/>
                    <a:pt x="448" y="126"/>
                    <a:pt x="448" y="131"/>
                  </a:cubicBezTo>
                  <a:cubicBezTo>
                    <a:pt x="436" y="155"/>
                    <a:pt x="448" y="155"/>
                    <a:pt x="436" y="155"/>
                  </a:cubicBezTo>
                  <a:cubicBezTo>
                    <a:pt x="432" y="155"/>
                    <a:pt x="430" y="159"/>
                    <a:pt x="431" y="165"/>
                  </a:cubicBezTo>
                  <a:lnTo>
                    <a:pt x="431" y="165"/>
                  </a:lnTo>
                  <a:cubicBezTo>
                    <a:pt x="428" y="153"/>
                    <a:pt x="425" y="141"/>
                    <a:pt x="424" y="141"/>
                  </a:cubicBezTo>
                  <a:cubicBezTo>
                    <a:pt x="424" y="141"/>
                    <a:pt x="424" y="142"/>
                    <a:pt x="424" y="143"/>
                  </a:cubicBezTo>
                  <a:cubicBezTo>
                    <a:pt x="424" y="155"/>
                    <a:pt x="424" y="179"/>
                    <a:pt x="424" y="191"/>
                  </a:cubicBezTo>
                  <a:cubicBezTo>
                    <a:pt x="424" y="173"/>
                    <a:pt x="421" y="170"/>
                    <a:pt x="418" y="170"/>
                  </a:cubicBezTo>
                  <a:cubicBezTo>
                    <a:pt x="417" y="170"/>
                    <a:pt x="415" y="170"/>
                    <a:pt x="414" y="170"/>
                  </a:cubicBezTo>
                  <a:cubicBezTo>
                    <a:pt x="413" y="170"/>
                    <a:pt x="412" y="170"/>
                    <a:pt x="412" y="167"/>
                  </a:cubicBezTo>
                  <a:cubicBezTo>
                    <a:pt x="412" y="167"/>
                    <a:pt x="400" y="143"/>
                    <a:pt x="400" y="143"/>
                  </a:cubicBezTo>
                  <a:lnTo>
                    <a:pt x="400" y="143"/>
                  </a:lnTo>
                  <a:cubicBezTo>
                    <a:pt x="400" y="167"/>
                    <a:pt x="400" y="202"/>
                    <a:pt x="424" y="226"/>
                  </a:cubicBezTo>
                  <a:cubicBezTo>
                    <a:pt x="424" y="226"/>
                    <a:pt x="412" y="250"/>
                    <a:pt x="424" y="250"/>
                  </a:cubicBezTo>
                  <a:lnTo>
                    <a:pt x="424" y="262"/>
                  </a:lnTo>
                  <a:lnTo>
                    <a:pt x="436" y="262"/>
                  </a:lnTo>
                  <a:cubicBezTo>
                    <a:pt x="436" y="262"/>
                    <a:pt x="436" y="250"/>
                    <a:pt x="436" y="226"/>
                  </a:cubicBezTo>
                  <a:cubicBezTo>
                    <a:pt x="436" y="202"/>
                    <a:pt x="448" y="226"/>
                    <a:pt x="436" y="191"/>
                  </a:cubicBezTo>
                  <a:lnTo>
                    <a:pt x="436" y="191"/>
                  </a:lnTo>
                  <a:cubicBezTo>
                    <a:pt x="448" y="226"/>
                    <a:pt x="460" y="226"/>
                    <a:pt x="460" y="238"/>
                  </a:cubicBezTo>
                  <a:cubicBezTo>
                    <a:pt x="472" y="238"/>
                    <a:pt x="472" y="238"/>
                    <a:pt x="472" y="250"/>
                  </a:cubicBezTo>
                  <a:cubicBezTo>
                    <a:pt x="472" y="274"/>
                    <a:pt x="484" y="286"/>
                    <a:pt x="484" y="286"/>
                  </a:cubicBezTo>
                  <a:lnTo>
                    <a:pt x="484" y="250"/>
                  </a:lnTo>
                  <a:cubicBezTo>
                    <a:pt x="484" y="250"/>
                    <a:pt x="491" y="265"/>
                    <a:pt x="494" y="265"/>
                  </a:cubicBezTo>
                  <a:cubicBezTo>
                    <a:pt x="495" y="265"/>
                    <a:pt x="495" y="264"/>
                    <a:pt x="495" y="262"/>
                  </a:cubicBezTo>
                  <a:cubicBezTo>
                    <a:pt x="495" y="250"/>
                    <a:pt x="495" y="238"/>
                    <a:pt x="495" y="226"/>
                  </a:cubicBezTo>
                  <a:lnTo>
                    <a:pt x="495" y="202"/>
                  </a:lnTo>
                  <a:lnTo>
                    <a:pt x="507" y="214"/>
                  </a:lnTo>
                  <a:cubicBezTo>
                    <a:pt x="507" y="224"/>
                    <a:pt x="515" y="241"/>
                    <a:pt x="518" y="241"/>
                  </a:cubicBezTo>
                  <a:cubicBezTo>
                    <a:pt x="519" y="241"/>
                    <a:pt x="519" y="240"/>
                    <a:pt x="519" y="238"/>
                  </a:cubicBezTo>
                  <a:cubicBezTo>
                    <a:pt x="519" y="221"/>
                    <a:pt x="519" y="210"/>
                    <a:pt x="524" y="210"/>
                  </a:cubicBezTo>
                  <a:cubicBezTo>
                    <a:pt x="526" y="210"/>
                    <a:pt x="528" y="211"/>
                    <a:pt x="531" y="214"/>
                  </a:cubicBezTo>
                  <a:cubicBezTo>
                    <a:pt x="535" y="214"/>
                    <a:pt x="538" y="218"/>
                    <a:pt x="540" y="224"/>
                  </a:cubicBezTo>
                  <a:lnTo>
                    <a:pt x="540" y="224"/>
                  </a:lnTo>
                  <a:cubicBezTo>
                    <a:pt x="536" y="203"/>
                    <a:pt x="531" y="179"/>
                    <a:pt x="531" y="179"/>
                  </a:cubicBezTo>
                  <a:lnTo>
                    <a:pt x="531" y="179"/>
                  </a:lnTo>
                  <a:cubicBezTo>
                    <a:pt x="543" y="179"/>
                    <a:pt x="543" y="262"/>
                    <a:pt x="555" y="262"/>
                  </a:cubicBezTo>
                  <a:cubicBezTo>
                    <a:pt x="567" y="262"/>
                    <a:pt x="555" y="226"/>
                    <a:pt x="555" y="214"/>
                  </a:cubicBezTo>
                  <a:lnTo>
                    <a:pt x="579" y="214"/>
                  </a:lnTo>
                  <a:cubicBezTo>
                    <a:pt x="579" y="214"/>
                    <a:pt x="594" y="245"/>
                    <a:pt x="606" y="245"/>
                  </a:cubicBezTo>
                  <a:cubicBezTo>
                    <a:pt x="609" y="245"/>
                    <a:pt x="612" y="243"/>
                    <a:pt x="614" y="238"/>
                  </a:cubicBezTo>
                  <a:cubicBezTo>
                    <a:pt x="614" y="234"/>
                    <a:pt x="614" y="230"/>
                    <a:pt x="614" y="226"/>
                  </a:cubicBezTo>
                  <a:cubicBezTo>
                    <a:pt x="614" y="230"/>
                    <a:pt x="615" y="231"/>
                    <a:pt x="617" y="231"/>
                  </a:cubicBezTo>
                  <a:cubicBezTo>
                    <a:pt x="620" y="231"/>
                    <a:pt x="626" y="223"/>
                    <a:pt x="626" y="214"/>
                  </a:cubicBezTo>
                  <a:cubicBezTo>
                    <a:pt x="626" y="194"/>
                    <a:pt x="626" y="187"/>
                    <a:pt x="627" y="187"/>
                  </a:cubicBezTo>
                  <a:cubicBezTo>
                    <a:pt x="629" y="187"/>
                    <a:pt x="631" y="201"/>
                    <a:pt x="638" y="214"/>
                  </a:cubicBezTo>
                  <a:lnTo>
                    <a:pt x="628" y="150"/>
                  </a:lnTo>
                  <a:lnTo>
                    <a:pt x="628" y="150"/>
                  </a:lnTo>
                  <a:cubicBezTo>
                    <a:pt x="631" y="160"/>
                    <a:pt x="638" y="171"/>
                    <a:pt x="638" y="191"/>
                  </a:cubicBezTo>
                  <a:cubicBezTo>
                    <a:pt x="638" y="195"/>
                    <a:pt x="638" y="196"/>
                    <a:pt x="639" y="196"/>
                  </a:cubicBezTo>
                  <a:cubicBezTo>
                    <a:pt x="640" y="196"/>
                    <a:pt x="642" y="191"/>
                    <a:pt x="650" y="191"/>
                  </a:cubicBezTo>
                  <a:cubicBezTo>
                    <a:pt x="650" y="191"/>
                    <a:pt x="655" y="175"/>
                    <a:pt x="659" y="175"/>
                  </a:cubicBezTo>
                  <a:cubicBezTo>
                    <a:pt x="661" y="175"/>
                    <a:pt x="662" y="179"/>
                    <a:pt x="662" y="191"/>
                  </a:cubicBezTo>
                  <a:cubicBezTo>
                    <a:pt x="662" y="206"/>
                    <a:pt x="663" y="211"/>
                    <a:pt x="665" y="211"/>
                  </a:cubicBezTo>
                  <a:cubicBezTo>
                    <a:pt x="669" y="211"/>
                    <a:pt x="674" y="187"/>
                    <a:pt x="674" y="179"/>
                  </a:cubicBezTo>
                  <a:cubicBezTo>
                    <a:pt x="674" y="179"/>
                    <a:pt x="691" y="246"/>
                    <a:pt x="696" y="246"/>
                  </a:cubicBezTo>
                  <a:cubicBezTo>
                    <a:pt x="697" y="246"/>
                    <a:pt x="698" y="244"/>
                    <a:pt x="698" y="238"/>
                  </a:cubicBezTo>
                  <a:cubicBezTo>
                    <a:pt x="686" y="202"/>
                    <a:pt x="674" y="155"/>
                    <a:pt x="662" y="119"/>
                  </a:cubicBezTo>
                  <a:cubicBezTo>
                    <a:pt x="662" y="119"/>
                    <a:pt x="654" y="89"/>
                    <a:pt x="651" y="89"/>
                  </a:cubicBezTo>
                  <a:cubicBezTo>
                    <a:pt x="651" y="89"/>
                    <a:pt x="650" y="91"/>
                    <a:pt x="650" y="95"/>
                  </a:cubicBezTo>
                  <a:cubicBezTo>
                    <a:pt x="650" y="95"/>
                    <a:pt x="635" y="80"/>
                    <a:pt x="629" y="80"/>
                  </a:cubicBezTo>
                  <a:close/>
                  <a:moveTo>
                    <a:pt x="1460" y="262"/>
                  </a:moveTo>
                  <a:lnTo>
                    <a:pt x="1460" y="262"/>
                  </a:lnTo>
                  <a:cubicBezTo>
                    <a:pt x="1448" y="274"/>
                    <a:pt x="1436" y="286"/>
                    <a:pt x="1436" y="286"/>
                  </a:cubicBezTo>
                  <a:cubicBezTo>
                    <a:pt x="1424" y="286"/>
                    <a:pt x="1436" y="286"/>
                    <a:pt x="1436" y="274"/>
                  </a:cubicBezTo>
                  <a:lnTo>
                    <a:pt x="1460" y="262"/>
                  </a:lnTo>
                  <a:close/>
                  <a:moveTo>
                    <a:pt x="1210" y="298"/>
                  </a:moveTo>
                  <a:lnTo>
                    <a:pt x="1210" y="310"/>
                  </a:lnTo>
                  <a:cubicBezTo>
                    <a:pt x="1222" y="298"/>
                    <a:pt x="1210" y="298"/>
                    <a:pt x="1210" y="298"/>
                  </a:cubicBezTo>
                  <a:close/>
                  <a:moveTo>
                    <a:pt x="1330" y="309"/>
                  </a:moveTo>
                  <a:cubicBezTo>
                    <a:pt x="1326" y="312"/>
                    <a:pt x="1322" y="317"/>
                    <a:pt x="1317" y="322"/>
                  </a:cubicBezTo>
                  <a:cubicBezTo>
                    <a:pt x="1328" y="314"/>
                    <a:pt x="1331" y="311"/>
                    <a:pt x="1330" y="309"/>
                  </a:cubicBezTo>
                  <a:close/>
                  <a:moveTo>
                    <a:pt x="1531" y="333"/>
                  </a:moveTo>
                  <a:cubicBezTo>
                    <a:pt x="1531" y="333"/>
                    <a:pt x="1496" y="357"/>
                    <a:pt x="1496" y="357"/>
                  </a:cubicBezTo>
                  <a:cubicBezTo>
                    <a:pt x="1496" y="345"/>
                    <a:pt x="1531" y="333"/>
                    <a:pt x="1531" y="333"/>
                  </a:cubicBezTo>
                  <a:close/>
                  <a:moveTo>
                    <a:pt x="245" y="357"/>
                  </a:moveTo>
                  <a:lnTo>
                    <a:pt x="258" y="377"/>
                  </a:lnTo>
                  <a:lnTo>
                    <a:pt x="258" y="377"/>
                  </a:lnTo>
                  <a:cubicBezTo>
                    <a:pt x="242" y="370"/>
                    <a:pt x="213" y="357"/>
                    <a:pt x="222" y="357"/>
                  </a:cubicBezTo>
                  <a:close/>
                  <a:moveTo>
                    <a:pt x="1424" y="393"/>
                  </a:moveTo>
                  <a:cubicBezTo>
                    <a:pt x="1424" y="393"/>
                    <a:pt x="1414" y="396"/>
                    <a:pt x="1401" y="400"/>
                  </a:cubicBezTo>
                  <a:lnTo>
                    <a:pt x="1401" y="400"/>
                  </a:lnTo>
                  <a:cubicBezTo>
                    <a:pt x="1405" y="393"/>
                    <a:pt x="1414" y="393"/>
                    <a:pt x="1424" y="393"/>
                  </a:cubicBezTo>
                  <a:close/>
                  <a:moveTo>
                    <a:pt x="1365" y="403"/>
                  </a:moveTo>
                  <a:lnTo>
                    <a:pt x="1365" y="403"/>
                  </a:lnTo>
                  <a:cubicBezTo>
                    <a:pt x="1363" y="404"/>
                    <a:pt x="1362" y="405"/>
                    <a:pt x="1365" y="405"/>
                  </a:cubicBezTo>
                  <a:cubicBezTo>
                    <a:pt x="1365" y="404"/>
                    <a:pt x="1365" y="403"/>
                    <a:pt x="1365" y="403"/>
                  </a:cubicBezTo>
                  <a:close/>
                  <a:moveTo>
                    <a:pt x="222" y="393"/>
                  </a:moveTo>
                  <a:lnTo>
                    <a:pt x="233" y="405"/>
                  </a:lnTo>
                  <a:cubicBezTo>
                    <a:pt x="243" y="410"/>
                    <a:pt x="249" y="413"/>
                    <a:pt x="250" y="413"/>
                  </a:cubicBezTo>
                  <a:cubicBezTo>
                    <a:pt x="251" y="413"/>
                    <a:pt x="242" y="407"/>
                    <a:pt x="222" y="393"/>
                  </a:cubicBezTo>
                  <a:close/>
                  <a:moveTo>
                    <a:pt x="138" y="441"/>
                  </a:moveTo>
                  <a:lnTo>
                    <a:pt x="138" y="449"/>
                  </a:lnTo>
                  <a:lnTo>
                    <a:pt x="138" y="449"/>
                  </a:lnTo>
                  <a:cubicBezTo>
                    <a:pt x="136" y="446"/>
                    <a:pt x="136" y="443"/>
                    <a:pt x="138" y="441"/>
                  </a:cubicBezTo>
                  <a:close/>
                  <a:moveTo>
                    <a:pt x="67" y="476"/>
                  </a:moveTo>
                  <a:cubicBezTo>
                    <a:pt x="69" y="476"/>
                    <a:pt x="70" y="476"/>
                    <a:pt x="72" y="476"/>
                  </a:cubicBezTo>
                  <a:lnTo>
                    <a:pt x="72" y="476"/>
                  </a:lnTo>
                  <a:cubicBezTo>
                    <a:pt x="71" y="476"/>
                    <a:pt x="70" y="476"/>
                    <a:pt x="67" y="476"/>
                  </a:cubicBezTo>
                  <a:close/>
                  <a:moveTo>
                    <a:pt x="1365" y="488"/>
                  </a:moveTo>
                  <a:cubicBezTo>
                    <a:pt x="1361" y="488"/>
                    <a:pt x="1365" y="488"/>
                    <a:pt x="1371" y="488"/>
                  </a:cubicBezTo>
                  <a:lnTo>
                    <a:pt x="1371" y="488"/>
                  </a:lnTo>
                  <a:cubicBezTo>
                    <a:pt x="1369" y="488"/>
                    <a:pt x="1367" y="488"/>
                    <a:pt x="1365" y="488"/>
                  </a:cubicBezTo>
                  <a:close/>
                  <a:moveTo>
                    <a:pt x="1371" y="488"/>
                  </a:moveTo>
                  <a:cubicBezTo>
                    <a:pt x="1385" y="490"/>
                    <a:pt x="1398" y="494"/>
                    <a:pt x="1405" y="494"/>
                  </a:cubicBezTo>
                  <a:cubicBezTo>
                    <a:pt x="1407" y="494"/>
                    <a:pt x="1409" y="493"/>
                    <a:pt x="1410" y="493"/>
                  </a:cubicBezTo>
                  <a:lnTo>
                    <a:pt x="1410" y="493"/>
                  </a:lnTo>
                  <a:cubicBezTo>
                    <a:pt x="1398" y="490"/>
                    <a:pt x="1381" y="489"/>
                    <a:pt x="1371" y="488"/>
                  </a:cubicBezTo>
                  <a:close/>
                  <a:moveTo>
                    <a:pt x="1436" y="572"/>
                  </a:moveTo>
                  <a:cubicBezTo>
                    <a:pt x="1452" y="572"/>
                    <a:pt x="1457" y="577"/>
                    <a:pt x="1452" y="577"/>
                  </a:cubicBezTo>
                  <a:cubicBezTo>
                    <a:pt x="1449" y="577"/>
                    <a:pt x="1444" y="576"/>
                    <a:pt x="1436" y="572"/>
                  </a:cubicBezTo>
                  <a:close/>
                  <a:moveTo>
                    <a:pt x="165" y="595"/>
                  </a:moveTo>
                  <a:cubicBezTo>
                    <a:pt x="167" y="595"/>
                    <a:pt x="170" y="595"/>
                    <a:pt x="174" y="595"/>
                  </a:cubicBezTo>
                  <a:cubicBezTo>
                    <a:pt x="171" y="595"/>
                    <a:pt x="168" y="595"/>
                    <a:pt x="165" y="595"/>
                  </a:cubicBezTo>
                  <a:close/>
                  <a:moveTo>
                    <a:pt x="1353" y="619"/>
                  </a:moveTo>
                  <a:cubicBezTo>
                    <a:pt x="1354" y="619"/>
                    <a:pt x="1356" y="619"/>
                    <a:pt x="1358" y="620"/>
                  </a:cubicBezTo>
                  <a:lnTo>
                    <a:pt x="1358" y="620"/>
                  </a:lnTo>
                  <a:cubicBezTo>
                    <a:pt x="1358" y="619"/>
                    <a:pt x="1357" y="619"/>
                    <a:pt x="1353" y="619"/>
                  </a:cubicBezTo>
                  <a:close/>
                  <a:moveTo>
                    <a:pt x="1554" y="738"/>
                  </a:moveTo>
                  <a:lnTo>
                    <a:pt x="1554" y="738"/>
                  </a:lnTo>
                  <a:cubicBezTo>
                    <a:pt x="1555" y="740"/>
                    <a:pt x="1555" y="741"/>
                    <a:pt x="1555" y="741"/>
                  </a:cubicBezTo>
                  <a:cubicBezTo>
                    <a:pt x="1555" y="741"/>
                    <a:pt x="1555" y="741"/>
                    <a:pt x="1555" y="738"/>
                  </a:cubicBezTo>
                  <a:cubicBezTo>
                    <a:pt x="1555" y="738"/>
                    <a:pt x="1555" y="738"/>
                    <a:pt x="1554" y="738"/>
                  </a:cubicBezTo>
                  <a:close/>
                  <a:moveTo>
                    <a:pt x="1210" y="740"/>
                  </a:moveTo>
                  <a:cubicBezTo>
                    <a:pt x="1218" y="752"/>
                    <a:pt x="1246" y="789"/>
                    <a:pt x="1246" y="798"/>
                  </a:cubicBezTo>
                  <a:cubicBezTo>
                    <a:pt x="1234" y="798"/>
                    <a:pt x="1212" y="755"/>
                    <a:pt x="1210" y="740"/>
                  </a:cubicBezTo>
                  <a:close/>
                  <a:moveTo>
                    <a:pt x="1115" y="798"/>
                  </a:moveTo>
                  <a:cubicBezTo>
                    <a:pt x="1115" y="798"/>
                    <a:pt x="1115" y="798"/>
                    <a:pt x="1115" y="798"/>
                  </a:cubicBezTo>
                  <a:lnTo>
                    <a:pt x="1115" y="798"/>
                  </a:lnTo>
                  <a:close/>
                  <a:moveTo>
                    <a:pt x="1115" y="798"/>
                  </a:moveTo>
                  <a:cubicBezTo>
                    <a:pt x="1115" y="798"/>
                    <a:pt x="1115" y="798"/>
                    <a:pt x="1115" y="798"/>
                  </a:cubicBezTo>
                  <a:lnTo>
                    <a:pt x="1115" y="798"/>
                  </a:lnTo>
                  <a:close/>
                  <a:moveTo>
                    <a:pt x="186" y="798"/>
                  </a:moveTo>
                  <a:cubicBezTo>
                    <a:pt x="182" y="798"/>
                    <a:pt x="171" y="803"/>
                    <a:pt x="160" y="808"/>
                  </a:cubicBezTo>
                  <a:lnTo>
                    <a:pt x="160" y="808"/>
                  </a:lnTo>
                  <a:cubicBezTo>
                    <a:pt x="172" y="805"/>
                    <a:pt x="186" y="798"/>
                    <a:pt x="186" y="798"/>
                  </a:cubicBezTo>
                  <a:close/>
                  <a:moveTo>
                    <a:pt x="1115" y="798"/>
                  </a:moveTo>
                  <a:cubicBezTo>
                    <a:pt x="1115" y="802"/>
                    <a:pt x="1116" y="805"/>
                    <a:pt x="1117" y="809"/>
                  </a:cubicBezTo>
                  <a:lnTo>
                    <a:pt x="1117" y="809"/>
                  </a:lnTo>
                  <a:cubicBezTo>
                    <a:pt x="1120" y="808"/>
                    <a:pt x="1122" y="805"/>
                    <a:pt x="1115" y="798"/>
                  </a:cubicBezTo>
                  <a:close/>
                  <a:moveTo>
                    <a:pt x="1341" y="798"/>
                  </a:moveTo>
                  <a:cubicBezTo>
                    <a:pt x="1353" y="798"/>
                    <a:pt x="1365" y="810"/>
                    <a:pt x="1376" y="822"/>
                  </a:cubicBezTo>
                  <a:cubicBezTo>
                    <a:pt x="1376" y="822"/>
                    <a:pt x="1365" y="822"/>
                    <a:pt x="1341" y="798"/>
                  </a:cubicBezTo>
                  <a:close/>
                  <a:moveTo>
                    <a:pt x="1498" y="815"/>
                  </a:moveTo>
                  <a:cubicBezTo>
                    <a:pt x="1492" y="815"/>
                    <a:pt x="1515" y="835"/>
                    <a:pt x="1527" y="835"/>
                  </a:cubicBezTo>
                  <a:cubicBezTo>
                    <a:pt x="1529" y="835"/>
                    <a:pt x="1530" y="835"/>
                    <a:pt x="1531" y="833"/>
                  </a:cubicBezTo>
                  <a:cubicBezTo>
                    <a:pt x="1510" y="819"/>
                    <a:pt x="1501" y="815"/>
                    <a:pt x="1498" y="815"/>
                  </a:cubicBezTo>
                  <a:close/>
                  <a:moveTo>
                    <a:pt x="281" y="905"/>
                  </a:moveTo>
                  <a:lnTo>
                    <a:pt x="281" y="905"/>
                  </a:lnTo>
                  <a:cubicBezTo>
                    <a:pt x="274" y="919"/>
                    <a:pt x="271" y="925"/>
                    <a:pt x="270" y="925"/>
                  </a:cubicBezTo>
                  <a:cubicBezTo>
                    <a:pt x="269" y="925"/>
                    <a:pt x="269" y="922"/>
                    <a:pt x="269" y="917"/>
                  </a:cubicBezTo>
                  <a:cubicBezTo>
                    <a:pt x="269" y="917"/>
                    <a:pt x="281" y="905"/>
                    <a:pt x="281" y="905"/>
                  </a:cubicBezTo>
                  <a:close/>
                  <a:moveTo>
                    <a:pt x="710" y="929"/>
                  </a:moveTo>
                  <a:cubicBezTo>
                    <a:pt x="710" y="929"/>
                    <a:pt x="707" y="931"/>
                    <a:pt x="704" y="936"/>
                  </a:cubicBezTo>
                  <a:lnTo>
                    <a:pt x="704" y="936"/>
                  </a:lnTo>
                  <a:cubicBezTo>
                    <a:pt x="705" y="932"/>
                    <a:pt x="706" y="929"/>
                    <a:pt x="710" y="929"/>
                  </a:cubicBezTo>
                  <a:close/>
                  <a:moveTo>
                    <a:pt x="448" y="938"/>
                  </a:moveTo>
                  <a:cubicBezTo>
                    <a:pt x="448" y="938"/>
                    <a:pt x="448" y="941"/>
                    <a:pt x="447" y="945"/>
                  </a:cubicBezTo>
                  <a:lnTo>
                    <a:pt x="447" y="945"/>
                  </a:lnTo>
                  <a:cubicBezTo>
                    <a:pt x="447" y="942"/>
                    <a:pt x="448" y="941"/>
                    <a:pt x="448" y="941"/>
                  </a:cubicBezTo>
                  <a:cubicBezTo>
                    <a:pt x="448" y="939"/>
                    <a:pt x="448" y="938"/>
                    <a:pt x="448" y="938"/>
                  </a:cubicBezTo>
                  <a:close/>
                  <a:moveTo>
                    <a:pt x="447" y="945"/>
                  </a:moveTo>
                  <a:cubicBezTo>
                    <a:pt x="447" y="947"/>
                    <a:pt x="446" y="950"/>
                    <a:pt x="446" y="953"/>
                  </a:cubicBezTo>
                  <a:lnTo>
                    <a:pt x="446" y="953"/>
                  </a:lnTo>
                  <a:cubicBezTo>
                    <a:pt x="446" y="950"/>
                    <a:pt x="447" y="947"/>
                    <a:pt x="447" y="945"/>
                  </a:cubicBezTo>
                  <a:close/>
                  <a:moveTo>
                    <a:pt x="436" y="939"/>
                  </a:moveTo>
                  <a:cubicBezTo>
                    <a:pt x="434" y="939"/>
                    <a:pt x="430" y="963"/>
                    <a:pt x="431" y="973"/>
                  </a:cubicBezTo>
                  <a:lnTo>
                    <a:pt x="431" y="973"/>
                  </a:lnTo>
                  <a:cubicBezTo>
                    <a:pt x="434" y="960"/>
                    <a:pt x="436" y="948"/>
                    <a:pt x="436" y="941"/>
                  </a:cubicBezTo>
                  <a:cubicBezTo>
                    <a:pt x="436" y="940"/>
                    <a:pt x="436" y="939"/>
                    <a:pt x="436" y="939"/>
                  </a:cubicBezTo>
                  <a:close/>
                  <a:moveTo>
                    <a:pt x="424" y="964"/>
                  </a:moveTo>
                  <a:cubicBezTo>
                    <a:pt x="415" y="974"/>
                    <a:pt x="413" y="983"/>
                    <a:pt x="412" y="999"/>
                  </a:cubicBezTo>
                  <a:lnTo>
                    <a:pt x="412" y="999"/>
                  </a:lnTo>
                  <a:cubicBezTo>
                    <a:pt x="419" y="985"/>
                    <a:pt x="424" y="964"/>
                    <a:pt x="424" y="964"/>
                  </a:cubicBezTo>
                  <a:close/>
                  <a:moveTo>
                    <a:pt x="643" y="872"/>
                  </a:moveTo>
                  <a:cubicBezTo>
                    <a:pt x="635" y="872"/>
                    <a:pt x="626" y="875"/>
                    <a:pt x="614" y="881"/>
                  </a:cubicBezTo>
                  <a:cubicBezTo>
                    <a:pt x="614" y="881"/>
                    <a:pt x="603" y="881"/>
                    <a:pt x="614" y="893"/>
                  </a:cubicBezTo>
                  <a:cubicBezTo>
                    <a:pt x="614" y="905"/>
                    <a:pt x="614" y="917"/>
                    <a:pt x="614" y="917"/>
                  </a:cubicBezTo>
                  <a:cubicBezTo>
                    <a:pt x="603" y="905"/>
                    <a:pt x="603" y="893"/>
                    <a:pt x="603" y="881"/>
                  </a:cubicBezTo>
                  <a:cubicBezTo>
                    <a:pt x="603" y="881"/>
                    <a:pt x="600" y="878"/>
                    <a:pt x="597" y="878"/>
                  </a:cubicBezTo>
                  <a:cubicBezTo>
                    <a:pt x="594" y="878"/>
                    <a:pt x="591" y="881"/>
                    <a:pt x="591" y="893"/>
                  </a:cubicBezTo>
                  <a:lnTo>
                    <a:pt x="591" y="905"/>
                  </a:lnTo>
                  <a:cubicBezTo>
                    <a:pt x="591" y="909"/>
                    <a:pt x="591" y="913"/>
                    <a:pt x="591" y="917"/>
                  </a:cubicBezTo>
                  <a:cubicBezTo>
                    <a:pt x="591" y="905"/>
                    <a:pt x="579" y="893"/>
                    <a:pt x="579" y="893"/>
                  </a:cubicBezTo>
                  <a:cubicBezTo>
                    <a:pt x="567" y="893"/>
                    <a:pt x="567" y="905"/>
                    <a:pt x="555" y="905"/>
                  </a:cubicBezTo>
                  <a:cubicBezTo>
                    <a:pt x="555" y="917"/>
                    <a:pt x="555" y="929"/>
                    <a:pt x="555" y="941"/>
                  </a:cubicBezTo>
                  <a:cubicBezTo>
                    <a:pt x="555" y="971"/>
                    <a:pt x="565" y="1011"/>
                    <a:pt x="572" y="1011"/>
                  </a:cubicBezTo>
                  <a:cubicBezTo>
                    <a:pt x="576" y="1011"/>
                    <a:pt x="579" y="999"/>
                    <a:pt x="579" y="964"/>
                  </a:cubicBezTo>
                  <a:cubicBezTo>
                    <a:pt x="579" y="988"/>
                    <a:pt x="591" y="976"/>
                    <a:pt x="603" y="1000"/>
                  </a:cubicBezTo>
                  <a:cubicBezTo>
                    <a:pt x="617" y="986"/>
                    <a:pt x="626" y="980"/>
                    <a:pt x="637" y="980"/>
                  </a:cubicBezTo>
                  <a:cubicBezTo>
                    <a:pt x="644" y="980"/>
                    <a:pt x="652" y="983"/>
                    <a:pt x="662" y="988"/>
                  </a:cubicBezTo>
                  <a:cubicBezTo>
                    <a:pt x="668" y="988"/>
                    <a:pt x="677" y="997"/>
                    <a:pt x="681" y="997"/>
                  </a:cubicBezTo>
                  <a:cubicBezTo>
                    <a:pt x="686" y="997"/>
                    <a:pt x="686" y="988"/>
                    <a:pt x="674" y="953"/>
                  </a:cubicBezTo>
                  <a:cubicBezTo>
                    <a:pt x="674" y="953"/>
                    <a:pt x="669" y="926"/>
                    <a:pt x="669" y="912"/>
                  </a:cubicBezTo>
                  <a:lnTo>
                    <a:pt x="669" y="912"/>
                  </a:lnTo>
                  <a:cubicBezTo>
                    <a:pt x="670" y="917"/>
                    <a:pt x="672" y="922"/>
                    <a:pt x="674" y="929"/>
                  </a:cubicBezTo>
                  <a:lnTo>
                    <a:pt x="674" y="905"/>
                  </a:lnTo>
                  <a:cubicBezTo>
                    <a:pt x="673" y="904"/>
                    <a:pt x="672" y="903"/>
                    <a:pt x="671" y="903"/>
                  </a:cubicBezTo>
                  <a:lnTo>
                    <a:pt x="671" y="903"/>
                  </a:lnTo>
                  <a:cubicBezTo>
                    <a:pt x="669" y="903"/>
                    <a:pt x="669" y="907"/>
                    <a:pt x="669" y="912"/>
                  </a:cubicBezTo>
                  <a:lnTo>
                    <a:pt x="669" y="912"/>
                  </a:lnTo>
                  <a:cubicBezTo>
                    <a:pt x="662" y="889"/>
                    <a:pt x="662" y="881"/>
                    <a:pt x="662" y="881"/>
                  </a:cubicBezTo>
                  <a:cubicBezTo>
                    <a:pt x="656" y="875"/>
                    <a:pt x="650" y="872"/>
                    <a:pt x="643" y="872"/>
                  </a:cubicBezTo>
                  <a:close/>
                  <a:moveTo>
                    <a:pt x="345" y="968"/>
                  </a:moveTo>
                  <a:cubicBezTo>
                    <a:pt x="342" y="980"/>
                    <a:pt x="345" y="996"/>
                    <a:pt x="353" y="1012"/>
                  </a:cubicBezTo>
                  <a:cubicBezTo>
                    <a:pt x="353" y="1012"/>
                    <a:pt x="341" y="1000"/>
                    <a:pt x="341" y="1000"/>
                  </a:cubicBezTo>
                  <a:lnTo>
                    <a:pt x="341" y="976"/>
                  </a:lnTo>
                  <a:cubicBezTo>
                    <a:pt x="342" y="973"/>
                    <a:pt x="343" y="971"/>
                    <a:pt x="345" y="968"/>
                  </a:cubicBezTo>
                  <a:close/>
                  <a:moveTo>
                    <a:pt x="626" y="988"/>
                  </a:moveTo>
                  <a:cubicBezTo>
                    <a:pt x="614" y="988"/>
                    <a:pt x="626" y="1024"/>
                    <a:pt x="626" y="1024"/>
                  </a:cubicBezTo>
                  <a:cubicBezTo>
                    <a:pt x="626" y="1000"/>
                    <a:pt x="638" y="988"/>
                    <a:pt x="626" y="988"/>
                  </a:cubicBezTo>
                  <a:close/>
                  <a:moveTo>
                    <a:pt x="829" y="1000"/>
                  </a:moveTo>
                  <a:cubicBezTo>
                    <a:pt x="835" y="1018"/>
                    <a:pt x="841" y="1027"/>
                    <a:pt x="842" y="1027"/>
                  </a:cubicBezTo>
                  <a:cubicBezTo>
                    <a:pt x="844" y="1027"/>
                    <a:pt x="841" y="1018"/>
                    <a:pt x="829" y="1000"/>
                  </a:cubicBezTo>
                  <a:close/>
                  <a:moveTo>
                    <a:pt x="747" y="1038"/>
                  </a:moveTo>
                  <a:lnTo>
                    <a:pt x="747" y="1038"/>
                  </a:lnTo>
                  <a:cubicBezTo>
                    <a:pt x="751" y="1042"/>
                    <a:pt x="751" y="1044"/>
                    <a:pt x="751" y="1044"/>
                  </a:cubicBezTo>
                  <a:cubicBezTo>
                    <a:pt x="750" y="1044"/>
                    <a:pt x="748" y="1042"/>
                    <a:pt x="747" y="1038"/>
                  </a:cubicBezTo>
                  <a:close/>
                  <a:moveTo>
                    <a:pt x="1067" y="0"/>
                  </a:moveTo>
                  <a:lnTo>
                    <a:pt x="1067" y="24"/>
                  </a:lnTo>
                  <a:cubicBezTo>
                    <a:pt x="1067" y="49"/>
                    <a:pt x="1064" y="54"/>
                    <a:pt x="1062" y="59"/>
                  </a:cubicBezTo>
                  <a:lnTo>
                    <a:pt x="1062" y="59"/>
                  </a:lnTo>
                  <a:cubicBezTo>
                    <a:pt x="1059" y="49"/>
                    <a:pt x="1055" y="43"/>
                    <a:pt x="1055" y="36"/>
                  </a:cubicBezTo>
                  <a:lnTo>
                    <a:pt x="1055" y="60"/>
                  </a:lnTo>
                  <a:cubicBezTo>
                    <a:pt x="1055" y="60"/>
                    <a:pt x="1055" y="95"/>
                    <a:pt x="1043" y="95"/>
                  </a:cubicBezTo>
                  <a:cubicBezTo>
                    <a:pt x="1033" y="95"/>
                    <a:pt x="1022" y="31"/>
                    <a:pt x="1020" y="31"/>
                  </a:cubicBezTo>
                  <a:cubicBezTo>
                    <a:pt x="1019" y="31"/>
                    <a:pt x="1019" y="33"/>
                    <a:pt x="1019" y="36"/>
                  </a:cubicBezTo>
                  <a:cubicBezTo>
                    <a:pt x="1019" y="66"/>
                    <a:pt x="1028" y="113"/>
                    <a:pt x="1023" y="113"/>
                  </a:cubicBezTo>
                  <a:cubicBezTo>
                    <a:pt x="1022" y="113"/>
                    <a:pt x="1021" y="111"/>
                    <a:pt x="1019" y="107"/>
                  </a:cubicBezTo>
                  <a:cubicBezTo>
                    <a:pt x="1017" y="101"/>
                    <a:pt x="1016" y="95"/>
                    <a:pt x="1015" y="91"/>
                  </a:cubicBezTo>
                  <a:lnTo>
                    <a:pt x="1015" y="91"/>
                  </a:lnTo>
                  <a:cubicBezTo>
                    <a:pt x="1015" y="91"/>
                    <a:pt x="1015" y="91"/>
                    <a:pt x="1015" y="91"/>
                  </a:cubicBezTo>
                  <a:cubicBezTo>
                    <a:pt x="1011" y="91"/>
                    <a:pt x="1007" y="85"/>
                    <a:pt x="1007" y="71"/>
                  </a:cubicBezTo>
                  <a:cubicBezTo>
                    <a:pt x="1007" y="58"/>
                    <a:pt x="1004" y="49"/>
                    <a:pt x="1001" y="49"/>
                  </a:cubicBezTo>
                  <a:cubicBezTo>
                    <a:pt x="998" y="49"/>
                    <a:pt x="995" y="55"/>
                    <a:pt x="995" y="71"/>
                  </a:cubicBezTo>
                  <a:cubicBezTo>
                    <a:pt x="995" y="71"/>
                    <a:pt x="993" y="69"/>
                    <a:pt x="990" y="69"/>
                  </a:cubicBezTo>
                  <a:cubicBezTo>
                    <a:pt x="987" y="69"/>
                    <a:pt x="984" y="71"/>
                    <a:pt x="984" y="83"/>
                  </a:cubicBezTo>
                  <a:cubicBezTo>
                    <a:pt x="984" y="75"/>
                    <a:pt x="973" y="40"/>
                    <a:pt x="966" y="40"/>
                  </a:cubicBezTo>
                  <a:cubicBezTo>
                    <a:pt x="962" y="40"/>
                    <a:pt x="960" y="48"/>
                    <a:pt x="960" y="71"/>
                  </a:cubicBezTo>
                  <a:cubicBezTo>
                    <a:pt x="957" y="40"/>
                    <a:pt x="955" y="28"/>
                    <a:pt x="954" y="28"/>
                  </a:cubicBezTo>
                  <a:lnTo>
                    <a:pt x="954" y="28"/>
                  </a:lnTo>
                  <a:cubicBezTo>
                    <a:pt x="953" y="28"/>
                    <a:pt x="956" y="98"/>
                    <a:pt x="950" y="98"/>
                  </a:cubicBezTo>
                  <a:cubicBezTo>
                    <a:pt x="949" y="98"/>
                    <a:pt x="949" y="97"/>
                    <a:pt x="948" y="95"/>
                  </a:cubicBezTo>
                  <a:cubicBezTo>
                    <a:pt x="939" y="77"/>
                    <a:pt x="937" y="52"/>
                    <a:pt x="936" y="52"/>
                  </a:cubicBezTo>
                  <a:cubicBezTo>
                    <a:pt x="936" y="52"/>
                    <a:pt x="936" y="54"/>
                    <a:pt x="936" y="60"/>
                  </a:cubicBezTo>
                  <a:lnTo>
                    <a:pt x="936" y="131"/>
                  </a:lnTo>
                  <a:cubicBezTo>
                    <a:pt x="936" y="155"/>
                    <a:pt x="936" y="167"/>
                    <a:pt x="948" y="191"/>
                  </a:cubicBezTo>
                  <a:lnTo>
                    <a:pt x="948" y="107"/>
                  </a:lnTo>
                  <a:cubicBezTo>
                    <a:pt x="948" y="107"/>
                    <a:pt x="948" y="106"/>
                    <a:pt x="948" y="106"/>
                  </a:cubicBezTo>
                  <a:cubicBezTo>
                    <a:pt x="949" y="106"/>
                    <a:pt x="960" y="192"/>
                    <a:pt x="960" y="214"/>
                  </a:cubicBezTo>
                  <a:lnTo>
                    <a:pt x="960" y="119"/>
                  </a:lnTo>
                  <a:lnTo>
                    <a:pt x="972" y="179"/>
                  </a:lnTo>
                  <a:lnTo>
                    <a:pt x="972" y="155"/>
                  </a:lnTo>
                  <a:cubicBezTo>
                    <a:pt x="972" y="143"/>
                    <a:pt x="972" y="131"/>
                    <a:pt x="972" y="107"/>
                  </a:cubicBezTo>
                  <a:cubicBezTo>
                    <a:pt x="972" y="136"/>
                    <a:pt x="972" y="173"/>
                    <a:pt x="978" y="173"/>
                  </a:cubicBezTo>
                  <a:cubicBezTo>
                    <a:pt x="980" y="173"/>
                    <a:pt x="981" y="171"/>
                    <a:pt x="984" y="167"/>
                  </a:cubicBezTo>
                  <a:cubicBezTo>
                    <a:pt x="987" y="160"/>
                    <a:pt x="989" y="157"/>
                    <a:pt x="991" y="157"/>
                  </a:cubicBezTo>
                  <a:cubicBezTo>
                    <a:pt x="995" y="157"/>
                    <a:pt x="995" y="177"/>
                    <a:pt x="995" y="202"/>
                  </a:cubicBezTo>
                  <a:lnTo>
                    <a:pt x="995" y="167"/>
                  </a:lnTo>
                  <a:cubicBezTo>
                    <a:pt x="995" y="161"/>
                    <a:pt x="995" y="161"/>
                    <a:pt x="997" y="161"/>
                  </a:cubicBezTo>
                  <a:cubicBezTo>
                    <a:pt x="998" y="161"/>
                    <a:pt x="1001" y="161"/>
                    <a:pt x="1007" y="155"/>
                  </a:cubicBezTo>
                  <a:cubicBezTo>
                    <a:pt x="1016" y="146"/>
                    <a:pt x="1012" y="131"/>
                    <a:pt x="1009" y="119"/>
                  </a:cubicBezTo>
                  <a:lnTo>
                    <a:pt x="1019" y="119"/>
                  </a:lnTo>
                  <a:lnTo>
                    <a:pt x="1019" y="155"/>
                  </a:lnTo>
                  <a:lnTo>
                    <a:pt x="1019" y="179"/>
                  </a:lnTo>
                  <a:cubicBezTo>
                    <a:pt x="1019" y="182"/>
                    <a:pt x="1019" y="184"/>
                    <a:pt x="1019" y="184"/>
                  </a:cubicBezTo>
                  <a:cubicBezTo>
                    <a:pt x="1020" y="184"/>
                    <a:pt x="1021" y="139"/>
                    <a:pt x="1031" y="119"/>
                  </a:cubicBezTo>
                  <a:lnTo>
                    <a:pt x="1031" y="167"/>
                  </a:lnTo>
                  <a:cubicBezTo>
                    <a:pt x="1031" y="167"/>
                    <a:pt x="1031" y="159"/>
                    <a:pt x="1032" y="149"/>
                  </a:cubicBezTo>
                  <a:lnTo>
                    <a:pt x="1032" y="149"/>
                  </a:lnTo>
                  <a:cubicBezTo>
                    <a:pt x="1033" y="152"/>
                    <a:pt x="1034" y="154"/>
                    <a:pt x="1035" y="154"/>
                  </a:cubicBezTo>
                  <a:cubicBezTo>
                    <a:pt x="1037" y="154"/>
                    <a:pt x="1037" y="148"/>
                    <a:pt x="1034" y="132"/>
                  </a:cubicBezTo>
                  <a:lnTo>
                    <a:pt x="1034" y="132"/>
                  </a:lnTo>
                  <a:cubicBezTo>
                    <a:pt x="1037" y="114"/>
                    <a:pt x="1043" y="95"/>
                    <a:pt x="1055" y="95"/>
                  </a:cubicBezTo>
                  <a:lnTo>
                    <a:pt x="1055" y="155"/>
                  </a:lnTo>
                  <a:cubicBezTo>
                    <a:pt x="1055" y="168"/>
                    <a:pt x="1055" y="173"/>
                    <a:pt x="1056" y="173"/>
                  </a:cubicBezTo>
                  <a:cubicBezTo>
                    <a:pt x="1057" y="173"/>
                    <a:pt x="1059" y="158"/>
                    <a:pt x="1067" y="143"/>
                  </a:cubicBezTo>
                  <a:lnTo>
                    <a:pt x="1067" y="179"/>
                  </a:lnTo>
                  <a:cubicBezTo>
                    <a:pt x="1067" y="191"/>
                    <a:pt x="1070" y="194"/>
                    <a:pt x="1073" y="194"/>
                  </a:cubicBezTo>
                  <a:cubicBezTo>
                    <a:pt x="1076" y="194"/>
                    <a:pt x="1079" y="191"/>
                    <a:pt x="1079" y="191"/>
                  </a:cubicBezTo>
                  <a:cubicBezTo>
                    <a:pt x="1091" y="191"/>
                    <a:pt x="1079" y="155"/>
                    <a:pt x="1091" y="143"/>
                  </a:cubicBezTo>
                  <a:cubicBezTo>
                    <a:pt x="1103" y="143"/>
                    <a:pt x="1091" y="191"/>
                    <a:pt x="1091" y="202"/>
                  </a:cubicBezTo>
                  <a:lnTo>
                    <a:pt x="1091" y="226"/>
                  </a:lnTo>
                  <a:cubicBezTo>
                    <a:pt x="1091" y="226"/>
                    <a:pt x="1103" y="226"/>
                    <a:pt x="1115" y="202"/>
                  </a:cubicBezTo>
                  <a:cubicBezTo>
                    <a:pt x="1115" y="191"/>
                    <a:pt x="1126" y="179"/>
                    <a:pt x="1126" y="179"/>
                  </a:cubicBezTo>
                  <a:lnTo>
                    <a:pt x="1126" y="179"/>
                  </a:lnTo>
                  <a:cubicBezTo>
                    <a:pt x="1126" y="191"/>
                    <a:pt x="1103" y="250"/>
                    <a:pt x="1103" y="250"/>
                  </a:cubicBezTo>
                  <a:cubicBezTo>
                    <a:pt x="1126" y="226"/>
                    <a:pt x="1138" y="214"/>
                    <a:pt x="1138" y="191"/>
                  </a:cubicBezTo>
                  <a:cubicBezTo>
                    <a:pt x="1138" y="214"/>
                    <a:pt x="1138" y="226"/>
                    <a:pt x="1138" y="226"/>
                  </a:cubicBezTo>
                  <a:lnTo>
                    <a:pt x="1150" y="226"/>
                  </a:lnTo>
                  <a:lnTo>
                    <a:pt x="1174" y="202"/>
                  </a:lnTo>
                  <a:cubicBezTo>
                    <a:pt x="1176" y="201"/>
                    <a:pt x="1177" y="200"/>
                    <a:pt x="1178" y="200"/>
                  </a:cubicBezTo>
                  <a:lnTo>
                    <a:pt x="1178" y="200"/>
                  </a:lnTo>
                  <a:cubicBezTo>
                    <a:pt x="1182" y="200"/>
                    <a:pt x="1177" y="219"/>
                    <a:pt x="1175" y="237"/>
                  </a:cubicBezTo>
                  <a:lnTo>
                    <a:pt x="1175" y="237"/>
                  </a:lnTo>
                  <a:cubicBezTo>
                    <a:pt x="1178" y="235"/>
                    <a:pt x="1186" y="226"/>
                    <a:pt x="1186" y="226"/>
                  </a:cubicBezTo>
                  <a:cubicBezTo>
                    <a:pt x="1186" y="226"/>
                    <a:pt x="1186" y="238"/>
                    <a:pt x="1186" y="238"/>
                  </a:cubicBezTo>
                  <a:cubicBezTo>
                    <a:pt x="1186" y="244"/>
                    <a:pt x="1186" y="247"/>
                    <a:pt x="1187" y="247"/>
                  </a:cubicBezTo>
                  <a:cubicBezTo>
                    <a:pt x="1189" y="247"/>
                    <a:pt x="1192" y="244"/>
                    <a:pt x="1198" y="238"/>
                  </a:cubicBezTo>
                  <a:cubicBezTo>
                    <a:pt x="1198" y="234"/>
                    <a:pt x="1199" y="233"/>
                    <a:pt x="1201" y="233"/>
                  </a:cubicBezTo>
                  <a:cubicBezTo>
                    <a:pt x="1204" y="233"/>
                    <a:pt x="1210" y="238"/>
                    <a:pt x="1210" y="238"/>
                  </a:cubicBezTo>
                  <a:cubicBezTo>
                    <a:pt x="1222" y="238"/>
                    <a:pt x="1234" y="226"/>
                    <a:pt x="1246" y="226"/>
                  </a:cubicBezTo>
                  <a:lnTo>
                    <a:pt x="1234" y="238"/>
                  </a:lnTo>
                  <a:lnTo>
                    <a:pt x="1269" y="214"/>
                  </a:lnTo>
                  <a:lnTo>
                    <a:pt x="1269" y="214"/>
                  </a:lnTo>
                  <a:lnTo>
                    <a:pt x="1246" y="238"/>
                  </a:lnTo>
                  <a:lnTo>
                    <a:pt x="1246" y="250"/>
                  </a:lnTo>
                  <a:cubicBezTo>
                    <a:pt x="1246" y="250"/>
                    <a:pt x="1251" y="247"/>
                    <a:pt x="1254" y="247"/>
                  </a:cubicBezTo>
                  <a:cubicBezTo>
                    <a:pt x="1257" y="247"/>
                    <a:pt x="1257" y="250"/>
                    <a:pt x="1246" y="262"/>
                  </a:cubicBezTo>
                  <a:lnTo>
                    <a:pt x="1269" y="238"/>
                  </a:lnTo>
                  <a:lnTo>
                    <a:pt x="1269" y="238"/>
                  </a:lnTo>
                  <a:cubicBezTo>
                    <a:pt x="1257" y="262"/>
                    <a:pt x="1257" y="262"/>
                    <a:pt x="1257" y="262"/>
                  </a:cubicBezTo>
                  <a:lnTo>
                    <a:pt x="1269" y="262"/>
                  </a:lnTo>
                  <a:lnTo>
                    <a:pt x="1281" y="250"/>
                  </a:lnTo>
                  <a:lnTo>
                    <a:pt x="1281" y="250"/>
                  </a:lnTo>
                  <a:cubicBezTo>
                    <a:pt x="1281" y="250"/>
                    <a:pt x="1269" y="274"/>
                    <a:pt x="1281" y="274"/>
                  </a:cubicBezTo>
                  <a:cubicBezTo>
                    <a:pt x="1293" y="286"/>
                    <a:pt x="1293" y="274"/>
                    <a:pt x="1281" y="298"/>
                  </a:cubicBezTo>
                  <a:cubicBezTo>
                    <a:pt x="1281" y="298"/>
                    <a:pt x="1305" y="274"/>
                    <a:pt x="1317" y="274"/>
                  </a:cubicBezTo>
                  <a:cubicBezTo>
                    <a:pt x="1329" y="274"/>
                    <a:pt x="1305" y="298"/>
                    <a:pt x="1305" y="298"/>
                  </a:cubicBezTo>
                  <a:lnTo>
                    <a:pt x="1305" y="310"/>
                  </a:lnTo>
                  <a:cubicBezTo>
                    <a:pt x="1305" y="310"/>
                    <a:pt x="1317" y="307"/>
                    <a:pt x="1324" y="307"/>
                  </a:cubicBezTo>
                  <a:cubicBezTo>
                    <a:pt x="1327" y="307"/>
                    <a:pt x="1330" y="307"/>
                    <a:pt x="1330" y="309"/>
                  </a:cubicBezTo>
                  <a:lnTo>
                    <a:pt x="1330" y="309"/>
                  </a:lnTo>
                  <a:cubicBezTo>
                    <a:pt x="1346" y="293"/>
                    <a:pt x="1357" y="286"/>
                    <a:pt x="1376" y="286"/>
                  </a:cubicBezTo>
                  <a:lnTo>
                    <a:pt x="1353" y="298"/>
                  </a:lnTo>
                  <a:lnTo>
                    <a:pt x="1353" y="310"/>
                  </a:lnTo>
                  <a:lnTo>
                    <a:pt x="1353" y="322"/>
                  </a:lnTo>
                  <a:lnTo>
                    <a:pt x="1305" y="345"/>
                  </a:lnTo>
                  <a:cubicBezTo>
                    <a:pt x="1305" y="345"/>
                    <a:pt x="1316" y="340"/>
                    <a:pt x="1326" y="340"/>
                  </a:cubicBezTo>
                  <a:cubicBezTo>
                    <a:pt x="1331" y="340"/>
                    <a:pt x="1337" y="341"/>
                    <a:pt x="1341" y="345"/>
                  </a:cubicBezTo>
                  <a:cubicBezTo>
                    <a:pt x="1341" y="357"/>
                    <a:pt x="1329" y="369"/>
                    <a:pt x="1317" y="369"/>
                  </a:cubicBezTo>
                  <a:cubicBezTo>
                    <a:pt x="1317" y="370"/>
                    <a:pt x="1318" y="371"/>
                    <a:pt x="1319" y="371"/>
                  </a:cubicBezTo>
                  <a:cubicBezTo>
                    <a:pt x="1328" y="371"/>
                    <a:pt x="1366" y="346"/>
                    <a:pt x="1373" y="346"/>
                  </a:cubicBezTo>
                  <a:cubicBezTo>
                    <a:pt x="1375" y="346"/>
                    <a:pt x="1373" y="349"/>
                    <a:pt x="1365" y="357"/>
                  </a:cubicBezTo>
                  <a:cubicBezTo>
                    <a:pt x="1341" y="381"/>
                    <a:pt x="1329" y="381"/>
                    <a:pt x="1341" y="381"/>
                  </a:cubicBezTo>
                  <a:cubicBezTo>
                    <a:pt x="1349" y="381"/>
                    <a:pt x="1373" y="370"/>
                    <a:pt x="1377" y="370"/>
                  </a:cubicBezTo>
                  <a:cubicBezTo>
                    <a:pt x="1379" y="370"/>
                    <a:pt x="1376" y="373"/>
                    <a:pt x="1365" y="381"/>
                  </a:cubicBezTo>
                  <a:cubicBezTo>
                    <a:pt x="1349" y="391"/>
                    <a:pt x="1347" y="395"/>
                    <a:pt x="1350" y="395"/>
                  </a:cubicBezTo>
                  <a:cubicBezTo>
                    <a:pt x="1355" y="395"/>
                    <a:pt x="1370" y="388"/>
                    <a:pt x="1376" y="381"/>
                  </a:cubicBezTo>
                  <a:cubicBezTo>
                    <a:pt x="1379" y="379"/>
                    <a:pt x="1380" y="378"/>
                    <a:pt x="1380" y="378"/>
                  </a:cubicBezTo>
                  <a:lnTo>
                    <a:pt x="1380" y="378"/>
                  </a:lnTo>
                  <a:cubicBezTo>
                    <a:pt x="1380" y="378"/>
                    <a:pt x="1367" y="393"/>
                    <a:pt x="1365" y="403"/>
                  </a:cubicBezTo>
                  <a:lnTo>
                    <a:pt x="1365" y="403"/>
                  </a:lnTo>
                  <a:cubicBezTo>
                    <a:pt x="1374" y="397"/>
                    <a:pt x="1415" y="381"/>
                    <a:pt x="1424" y="381"/>
                  </a:cubicBezTo>
                  <a:cubicBezTo>
                    <a:pt x="1433" y="381"/>
                    <a:pt x="1400" y="395"/>
                    <a:pt x="1395" y="402"/>
                  </a:cubicBezTo>
                  <a:lnTo>
                    <a:pt x="1395" y="402"/>
                  </a:lnTo>
                  <a:cubicBezTo>
                    <a:pt x="1383" y="406"/>
                    <a:pt x="1370" y="411"/>
                    <a:pt x="1365" y="417"/>
                  </a:cubicBezTo>
                  <a:cubicBezTo>
                    <a:pt x="1353" y="429"/>
                    <a:pt x="1365" y="441"/>
                    <a:pt x="1376" y="441"/>
                  </a:cubicBezTo>
                  <a:cubicBezTo>
                    <a:pt x="1380" y="445"/>
                    <a:pt x="1383" y="446"/>
                    <a:pt x="1385" y="446"/>
                  </a:cubicBezTo>
                  <a:cubicBezTo>
                    <a:pt x="1388" y="446"/>
                    <a:pt x="1388" y="441"/>
                    <a:pt x="1388" y="441"/>
                  </a:cubicBezTo>
                  <a:cubicBezTo>
                    <a:pt x="1424" y="441"/>
                    <a:pt x="1353" y="452"/>
                    <a:pt x="1353" y="452"/>
                  </a:cubicBezTo>
                  <a:cubicBezTo>
                    <a:pt x="1353" y="452"/>
                    <a:pt x="1384" y="447"/>
                    <a:pt x="1391" y="447"/>
                  </a:cubicBezTo>
                  <a:cubicBezTo>
                    <a:pt x="1395" y="447"/>
                    <a:pt x="1392" y="449"/>
                    <a:pt x="1376" y="452"/>
                  </a:cubicBezTo>
                  <a:cubicBezTo>
                    <a:pt x="1376" y="452"/>
                    <a:pt x="1424" y="476"/>
                    <a:pt x="1388" y="476"/>
                  </a:cubicBezTo>
                  <a:lnTo>
                    <a:pt x="1448" y="476"/>
                  </a:lnTo>
                  <a:cubicBezTo>
                    <a:pt x="1424" y="476"/>
                    <a:pt x="1412" y="476"/>
                    <a:pt x="1412" y="488"/>
                  </a:cubicBezTo>
                  <a:cubicBezTo>
                    <a:pt x="1412" y="490"/>
                    <a:pt x="1411" y="492"/>
                    <a:pt x="1410" y="493"/>
                  </a:cubicBezTo>
                  <a:lnTo>
                    <a:pt x="1410" y="493"/>
                  </a:lnTo>
                  <a:cubicBezTo>
                    <a:pt x="1418" y="494"/>
                    <a:pt x="1424" y="497"/>
                    <a:pt x="1424" y="500"/>
                  </a:cubicBezTo>
                  <a:lnTo>
                    <a:pt x="1376" y="500"/>
                  </a:lnTo>
                  <a:cubicBezTo>
                    <a:pt x="1388" y="500"/>
                    <a:pt x="1388" y="500"/>
                    <a:pt x="1388" y="512"/>
                  </a:cubicBezTo>
                  <a:lnTo>
                    <a:pt x="1388" y="512"/>
                  </a:lnTo>
                  <a:lnTo>
                    <a:pt x="1388" y="512"/>
                  </a:lnTo>
                  <a:cubicBezTo>
                    <a:pt x="1388" y="512"/>
                    <a:pt x="1388" y="512"/>
                    <a:pt x="1388" y="512"/>
                  </a:cubicBezTo>
                  <a:cubicBezTo>
                    <a:pt x="1382" y="512"/>
                    <a:pt x="1382" y="516"/>
                    <a:pt x="1384" y="517"/>
                  </a:cubicBezTo>
                  <a:lnTo>
                    <a:pt x="1384" y="517"/>
                  </a:lnTo>
                  <a:cubicBezTo>
                    <a:pt x="1385" y="516"/>
                    <a:pt x="1386" y="514"/>
                    <a:pt x="1388" y="512"/>
                  </a:cubicBezTo>
                  <a:lnTo>
                    <a:pt x="1388" y="512"/>
                  </a:lnTo>
                  <a:cubicBezTo>
                    <a:pt x="1388" y="516"/>
                    <a:pt x="1387" y="517"/>
                    <a:pt x="1386" y="517"/>
                  </a:cubicBezTo>
                  <a:cubicBezTo>
                    <a:pt x="1385" y="517"/>
                    <a:pt x="1385" y="517"/>
                    <a:pt x="1384" y="517"/>
                  </a:cubicBezTo>
                  <a:lnTo>
                    <a:pt x="1384" y="517"/>
                  </a:lnTo>
                  <a:cubicBezTo>
                    <a:pt x="1381" y="524"/>
                    <a:pt x="1392" y="524"/>
                    <a:pt x="1412" y="524"/>
                  </a:cubicBezTo>
                  <a:cubicBezTo>
                    <a:pt x="1365" y="524"/>
                    <a:pt x="1376" y="548"/>
                    <a:pt x="1376" y="548"/>
                  </a:cubicBezTo>
                  <a:cubicBezTo>
                    <a:pt x="1376" y="553"/>
                    <a:pt x="1381" y="556"/>
                    <a:pt x="1389" y="558"/>
                  </a:cubicBezTo>
                  <a:lnTo>
                    <a:pt x="1389" y="558"/>
                  </a:lnTo>
                  <a:cubicBezTo>
                    <a:pt x="1385" y="558"/>
                    <a:pt x="1382" y="558"/>
                    <a:pt x="1379" y="558"/>
                  </a:cubicBezTo>
                  <a:cubicBezTo>
                    <a:pt x="1361" y="558"/>
                    <a:pt x="1353" y="565"/>
                    <a:pt x="1353" y="572"/>
                  </a:cubicBezTo>
                  <a:cubicBezTo>
                    <a:pt x="1353" y="572"/>
                    <a:pt x="1353" y="572"/>
                    <a:pt x="1365" y="583"/>
                  </a:cubicBezTo>
                  <a:cubicBezTo>
                    <a:pt x="1376" y="595"/>
                    <a:pt x="1400" y="607"/>
                    <a:pt x="1400" y="607"/>
                  </a:cubicBezTo>
                  <a:cubicBezTo>
                    <a:pt x="1399" y="609"/>
                    <a:pt x="1397" y="610"/>
                    <a:pt x="1394" y="610"/>
                  </a:cubicBezTo>
                  <a:cubicBezTo>
                    <a:pt x="1384" y="610"/>
                    <a:pt x="1370" y="593"/>
                    <a:pt x="1366" y="593"/>
                  </a:cubicBezTo>
                  <a:cubicBezTo>
                    <a:pt x="1365" y="593"/>
                    <a:pt x="1365" y="594"/>
                    <a:pt x="1365" y="595"/>
                  </a:cubicBezTo>
                  <a:cubicBezTo>
                    <a:pt x="1365" y="595"/>
                    <a:pt x="1365" y="607"/>
                    <a:pt x="1365" y="607"/>
                  </a:cubicBezTo>
                  <a:cubicBezTo>
                    <a:pt x="1365" y="607"/>
                    <a:pt x="1365" y="619"/>
                    <a:pt x="1400" y="643"/>
                  </a:cubicBezTo>
                  <a:cubicBezTo>
                    <a:pt x="1380" y="633"/>
                    <a:pt x="1368" y="623"/>
                    <a:pt x="1358" y="620"/>
                  </a:cubicBezTo>
                  <a:lnTo>
                    <a:pt x="1358" y="620"/>
                  </a:lnTo>
                  <a:cubicBezTo>
                    <a:pt x="1357" y="621"/>
                    <a:pt x="1353" y="624"/>
                    <a:pt x="1353" y="631"/>
                  </a:cubicBezTo>
                  <a:lnTo>
                    <a:pt x="1376" y="643"/>
                  </a:lnTo>
                  <a:cubicBezTo>
                    <a:pt x="1376" y="647"/>
                    <a:pt x="1374" y="648"/>
                    <a:pt x="1370" y="648"/>
                  </a:cubicBezTo>
                  <a:cubicBezTo>
                    <a:pt x="1363" y="648"/>
                    <a:pt x="1353" y="643"/>
                    <a:pt x="1353" y="643"/>
                  </a:cubicBezTo>
                  <a:lnTo>
                    <a:pt x="1353" y="643"/>
                  </a:lnTo>
                  <a:cubicBezTo>
                    <a:pt x="1353" y="643"/>
                    <a:pt x="1353" y="655"/>
                    <a:pt x="1365" y="667"/>
                  </a:cubicBezTo>
                  <a:cubicBezTo>
                    <a:pt x="1365" y="669"/>
                    <a:pt x="1364" y="670"/>
                    <a:pt x="1362" y="670"/>
                  </a:cubicBezTo>
                  <a:cubicBezTo>
                    <a:pt x="1357" y="670"/>
                    <a:pt x="1348" y="663"/>
                    <a:pt x="1343" y="663"/>
                  </a:cubicBezTo>
                  <a:cubicBezTo>
                    <a:pt x="1342" y="663"/>
                    <a:pt x="1341" y="664"/>
                    <a:pt x="1341" y="667"/>
                  </a:cubicBezTo>
                  <a:lnTo>
                    <a:pt x="1353" y="691"/>
                  </a:lnTo>
                  <a:cubicBezTo>
                    <a:pt x="1361" y="699"/>
                    <a:pt x="1370" y="707"/>
                    <a:pt x="1365" y="707"/>
                  </a:cubicBezTo>
                  <a:cubicBezTo>
                    <a:pt x="1364" y="707"/>
                    <a:pt x="1360" y="706"/>
                    <a:pt x="1353" y="703"/>
                  </a:cubicBezTo>
                  <a:cubicBezTo>
                    <a:pt x="1341" y="691"/>
                    <a:pt x="1329" y="679"/>
                    <a:pt x="1317" y="679"/>
                  </a:cubicBezTo>
                  <a:cubicBezTo>
                    <a:pt x="1313" y="675"/>
                    <a:pt x="1309" y="673"/>
                    <a:pt x="1305" y="673"/>
                  </a:cubicBezTo>
                  <a:cubicBezTo>
                    <a:pt x="1298" y="673"/>
                    <a:pt x="1293" y="679"/>
                    <a:pt x="1293" y="679"/>
                  </a:cubicBezTo>
                  <a:cubicBezTo>
                    <a:pt x="1293" y="679"/>
                    <a:pt x="1305" y="691"/>
                    <a:pt x="1317" y="691"/>
                  </a:cubicBezTo>
                  <a:cubicBezTo>
                    <a:pt x="1325" y="699"/>
                    <a:pt x="1334" y="707"/>
                    <a:pt x="1330" y="707"/>
                  </a:cubicBezTo>
                  <a:cubicBezTo>
                    <a:pt x="1328" y="707"/>
                    <a:pt x="1324" y="706"/>
                    <a:pt x="1317" y="703"/>
                  </a:cubicBezTo>
                  <a:cubicBezTo>
                    <a:pt x="1309" y="703"/>
                    <a:pt x="1301" y="697"/>
                    <a:pt x="1304" y="697"/>
                  </a:cubicBezTo>
                  <a:lnTo>
                    <a:pt x="1304" y="697"/>
                  </a:lnTo>
                  <a:cubicBezTo>
                    <a:pt x="1305" y="697"/>
                    <a:pt x="1309" y="699"/>
                    <a:pt x="1317" y="703"/>
                  </a:cubicBezTo>
                  <a:cubicBezTo>
                    <a:pt x="1301" y="691"/>
                    <a:pt x="1293" y="687"/>
                    <a:pt x="1290" y="687"/>
                  </a:cubicBezTo>
                  <a:cubicBezTo>
                    <a:pt x="1283" y="687"/>
                    <a:pt x="1293" y="703"/>
                    <a:pt x="1293" y="703"/>
                  </a:cubicBezTo>
                  <a:lnTo>
                    <a:pt x="1269" y="703"/>
                  </a:lnTo>
                  <a:cubicBezTo>
                    <a:pt x="1269" y="703"/>
                    <a:pt x="1264" y="713"/>
                    <a:pt x="1257" y="713"/>
                  </a:cubicBezTo>
                  <a:cubicBezTo>
                    <a:pt x="1253" y="713"/>
                    <a:pt x="1249" y="710"/>
                    <a:pt x="1246" y="703"/>
                  </a:cubicBezTo>
                  <a:lnTo>
                    <a:pt x="1246" y="703"/>
                  </a:lnTo>
                  <a:lnTo>
                    <a:pt x="1257" y="738"/>
                  </a:lnTo>
                  <a:cubicBezTo>
                    <a:pt x="1269" y="750"/>
                    <a:pt x="1269" y="762"/>
                    <a:pt x="1269" y="774"/>
                  </a:cubicBezTo>
                  <a:lnTo>
                    <a:pt x="1246" y="738"/>
                  </a:lnTo>
                  <a:cubicBezTo>
                    <a:pt x="1240" y="732"/>
                    <a:pt x="1237" y="729"/>
                    <a:pt x="1235" y="729"/>
                  </a:cubicBezTo>
                  <a:cubicBezTo>
                    <a:pt x="1234" y="729"/>
                    <a:pt x="1234" y="732"/>
                    <a:pt x="1234" y="738"/>
                  </a:cubicBezTo>
                  <a:cubicBezTo>
                    <a:pt x="1234" y="738"/>
                    <a:pt x="1234" y="750"/>
                    <a:pt x="1234" y="750"/>
                  </a:cubicBezTo>
                  <a:lnTo>
                    <a:pt x="1210" y="738"/>
                  </a:lnTo>
                  <a:lnTo>
                    <a:pt x="1210" y="738"/>
                  </a:lnTo>
                  <a:cubicBezTo>
                    <a:pt x="1210" y="738"/>
                    <a:pt x="1210" y="738"/>
                    <a:pt x="1210" y="738"/>
                  </a:cubicBezTo>
                  <a:cubicBezTo>
                    <a:pt x="1209" y="737"/>
                    <a:pt x="1208" y="737"/>
                    <a:pt x="1208" y="737"/>
                  </a:cubicBezTo>
                  <a:lnTo>
                    <a:pt x="1208" y="737"/>
                  </a:lnTo>
                  <a:cubicBezTo>
                    <a:pt x="1208" y="737"/>
                    <a:pt x="1208" y="737"/>
                    <a:pt x="1209" y="738"/>
                  </a:cubicBezTo>
                  <a:lnTo>
                    <a:pt x="1209" y="738"/>
                  </a:lnTo>
                  <a:cubicBezTo>
                    <a:pt x="1199" y="741"/>
                    <a:pt x="1210" y="775"/>
                    <a:pt x="1210" y="798"/>
                  </a:cubicBezTo>
                  <a:cubicBezTo>
                    <a:pt x="1210" y="805"/>
                    <a:pt x="1210" y="812"/>
                    <a:pt x="1207" y="812"/>
                  </a:cubicBezTo>
                  <a:cubicBezTo>
                    <a:pt x="1206" y="812"/>
                    <a:pt x="1203" y="808"/>
                    <a:pt x="1198" y="798"/>
                  </a:cubicBezTo>
                  <a:cubicBezTo>
                    <a:pt x="1198" y="798"/>
                    <a:pt x="1198" y="774"/>
                    <a:pt x="1186" y="762"/>
                  </a:cubicBezTo>
                  <a:cubicBezTo>
                    <a:pt x="1183" y="759"/>
                    <a:pt x="1180" y="757"/>
                    <a:pt x="1179" y="757"/>
                  </a:cubicBezTo>
                  <a:cubicBezTo>
                    <a:pt x="1175" y="757"/>
                    <a:pt x="1177" y="768"/>
                    <a:pt x="1186" y="786"/>
                  </a:cubicBezTo>
                  <a:cubicBezTo>
                    <a:pt x="1192" y="792"/>
                    <a:pt x="1195" y="798"/>
                    <a:pt x="1198" y="805"/>
                  </a:cubicBezTo>
                  <a:lnTo>
                    <a:pt x="1198" y="805"/>
                  </a:lnTo>
                  <a:cubicBezTo>
                    <a:pt x="1188" y="789"/>
                    <a:pt x="1174" y="769"/>
                    <a:pt x="1172" y="769"/>
                  </a:cubicBezTo>
                  <a:lnTo>
                    <a:pt x="1172" y="769"/>
                  </a:lnTo>
                  <a:cubicBezTo>
                    <a:pt x="1172" y="769"/>
                    <a:pt x="1172" y="771"/>
                    <a:pt x="1174" y="774"/>
                  </a:cubicBezTo>
                  <a:lnTo>
                    <a:pt x="1186" y="822"/>
                  </a:lnTo>
                  <a:cubicBezTo>
                    <a:pt x="1198" y="833"/>
                    <a:pt x="1198" y="845"/>
                    <a:pt x="1186" y="857"/>
                  </a:cubicBezTo>
                  <a:cubicBezTo>
                    <a:pt x="1174" y="822"/>
                    <a:pt x="1174" y="798"/>
                    <a:pt x="1162" y="798"/>
                  </a:cubicBezTo>
                  <a:cubicBezTo>
                    <a:pt x="1162" y="810"/>
                    <a:pt x="1162" y="822"/>
                    <a:pt x="1162" y="845"/>
                  </a:cubicBezTo>
                  <a:lnTo>
                    <a:pt x="1150" y="798"/>
                  </a:lnTo>
                  <a:cubicBezTo>
                    <a:pt x="1150" y="786"/>
                    <a:pt x="1138" y="786"/>
                    <a:pt x="1138" y="786"/>
                  </a:cubicBezTo>
                  <a:lnTo>
                    <a:pt x="1138" y="786"/>
                  </a:lnTo>
                  <a:cubicBezTo>
                    <a:pt x="1138" y="794"/>
                    <a:pt x="1144" y="833"/>
                    <a:pt x="1144" y="833"/>
                  </a:cubicBezTo>
                  <a:cubicBezTo>
                    <a:pt x="1143" y="833"/>
                    <a:pt x="1142" y="827"/>
                    <a:pt x="1138" y="810"/>
                  </a:cubicBezTo>
                  <a:cubicBezTo>
                    <a:pt x="1135" y="792"/>
                    <a:pt x="1133" y="786"/>
                    <a:pt x="1133" y="786"/>
                  </a:cubicBezTo>
                  <a:lnTo>
                    <a:pt x="1133" y="786"/>
                  </a:lnTo>
                  <a:cubicBezTo>
                    <a:pt x="1132" y="786"/>
                    <a:pt x="1138" y="822"/>
                    <a:pt x="1138" y="822"/>
                  </a:cubicBezTo>
                  <a:cubicBezTo>
                    <a:pt x="1138" y="822"/>
                    <a:pt x="1130" y="795"/>
                    <a:pt x="1127" y="795"/>
                  </a:cubicBezTo>
                  <a:cubicBezTo>
                    <a:pt x="1127" y="795"/>
                    <a:pt x="1126" y="796"/>
                    <a:pt x="1126" y="798"/>
                  </a:cubicBezTo>
                  <a:lnTo>
                    <a:pt x="1126" y="833"/>
                  </a:lnTo>
                  <a:cubicBezTo>
                    <a:pt x="1126" y="825"/>
                    <a:pt x="1121" y="817"/>
                    <a:pt x="1117" y="809"/>
                  </a:cubicBezTo>
                  <a:lnTo>
                    <a:pt x="1117" y="809"/>
                  </a:lnTo>
                  <a:cubicBezTo>
                    <a:pt x="1116" y="810"/>
                    <a:pt x="1115" y="810"/>
                    <a:pt x="1115" y="810"/>
                  </a:cubicBezTo>
                  <a:lnTo>
                    <a:pt x="1115" y="798"/>
                  </a:lnTo>
                  <a:cubicBezTo>
                    <a:pt x="1115" y="822"/>
                    <a:pt x="1103" y="833"/>
                    <a:pt x="1103" y="833"/>
                  </a:cubicBezTo>
                  <a:cubicBezTo>
                    <a:pt x="1103" y="833"/>
                    <a:pt x="1103" y="810"/>
                    <a:pt x="1091" y="810"/>
                  </a:cubicBezTo>
                  <a:cubicBezTo>
                    <a:pt x="1079" y="798"/>
                    <a:pt x="1067" y="798"/>
                    <a:pt x="1043" y="798"/>
                  </a:cubicBezTo>
                  <a:cubicBezTo>
                    <a:pt x="1031" y="798"/>
                    <a:pt x="1043" y="774"/>
                    <a:pt x="1043" y="774"/>
                  </a:cubicBezTo>
                  <a:lnTo>
                    <a:pt x="1043" y="774"/>
                  </a:lnTo>
                  <a:lnTo>
                    <a:pt x="1031" y="786"/>
                  </a:lnTo>
                  <a:cubicBezTo>
                    <a:pt x="1019" y="798"/>
                    <a:pt x="1007" y="810"/>
                    <a:pt x="995" y="822"/>
                  </a:cubicBezTo>
                  <a:cubicBezTo>
                    <a:pt x="995" y="822"/>
                    <a:pt x="984" y="833"/>
                    <a:pt x="984" y="845"/>
                  </a:cubicBezTo>
                  <a:lnTo>
                    <a:pt x="984" y="833"/>
                  </a:lnTo>
                  <a:lnTo>
                    <a:pt x="972" y="833"/>
                  </a:lnTo>
                  <a:cubicBezTo>
                    <a:pt x="960" y="833"/>
                    <a:pt x="960" y="833"/>
                    <a:pt x="960" y="845"/>
                  </a:cubicBezTo>
                  <a:lnTo>
                    <a:pt x="960" y="917"/>
                  </a:lnTo>
                  <a:cubicBezTo>
                    <a:pt x="960" y="917"/>
                    <a:pt x="948" y="881"/>
                    <a:pt x="948" y="857"/>
                  </a:cubicBezTo>
                  <a:cubicBezTo>
                    <a:pt x="948" y="833"/>
                    <a:pt x="948" y="833"/>
                    <a:pt x="936" y="833"/>
                  </a:cubicBezTo>
                  <a:lnTo>
                    <a:pt x="912" y="833"/>
                  </a:lnTo>
                  <a:cubicBezTo>
                    <a:pt x="912" y="840"/>
                    <a:pt x="912" y="845"/>
                    <a:pt x="912" y="845"/>
                  </a:cubicBezTo>
                  <a:cubicBezTo>
                    <a:pt x="912" y="851"/>
                    <a:pt x="911" y="854"/>
                    <a:pt x="910" y="854"/>
                  </a:cubicBezTo>
                  <a:cubicBezTo>
                    <a:pt x="907" y="854"/>
                    <a:pt x="900" y="833"/>
                    <a:pt x="900" y="833"/>
                  </a:cubicBezTo>
                  <a:cubicBezTo>
                    <a:pt x="888" y="833"/>
                    <a:pt x="900" y="857"/>
                    <a:pt x="900" y="881"/>
                  </a:cubicBezTo>
                  <a:cubicBezTo>
                    <a:pt x="900" y="886"/>
                    <a:pt x="900" y="888"/>
                    <a:pt x="900" y="888"/>
                  </a:cubicBezTo>
                  <a:cubicBezTo>
                    <a:pt x="900" y="888"/>
                    <a:pt x="898" y="855"/>
                    <a:pt x="888" y="845"/>
                  </a:cubicBezTo>
                  <a:cubicBezTo>
                    <a:pt x="887" y="844"/>
                    <a:pt x="885" y="843"/>
                    <a:pt x="885" y="843"/>
                  </a:cubicBezTo>
                  <a:lnTo>
                    <a:pt x="885" y="843"/>
                  </a:lnTo>
                  <a:cubicBezTo>
                    <a:pt x="880" y="843"/>
                    <a:pt x="888" y="869"/>
                    <a:pt x="888" y="869"/>
                  </a:cubicBezTo>
                  <a:cubicBezTo>
                    <a:pt x="888" y="869"/>
                    <a:pt x="876" y="845"/>
                    <a:pt x="876" y="833"/>
                  </a:cubicBezTo>
                  <a:lnTo>
                    <a:pt x="853" y="833"/>
                  </a:lnTo>
                  <a:cubicBezTo>
                    <a:pt x="853" y="833"/>
                    <a:pt x="847" y="844"/>
                    <a:pt x="844" y="844"/>
                  </a:cubicBezTo>
                  <a:cubicBezTo>
                    <a:pt x="842" y="844"/>
                    <a:pt x="841" y="841"/>
                    <a:pt x="841" y="833"/>
                  </a:cubicBezTo>
                  <a:lnTo>
                    <a:pt x="829" y="833"/>
                  </a:lnTo>
                  <a:cubicBezTo>
                    <a:pt x="829" y="845"/>
                    <a:pt x="805" y="857"/>
                    <a:pt x="793" y="869"/>
                  </a:cubicBezTo>
                  <a:cubicBezTo>
                    <a:pt x="781" y="881"/>
                    <a:pt x="793" y="893"/>
                    <a:pt x="793" y="917"/>
                  </a:cubicBezTo>
                  <a:cubicBezTo>
                    <a:pt x="793" y="893"/>
                    <a:pt x="781" y="881"/>
                    <a:pt x="781" y="869"/>
                  </a:cubicBezTo>
                  <a:lnTo>
                    <a:pt x="781" y="857"/>
                  </a:lnTo>
                  <a:cubicBezTo>
                    <a:pt x="769" y="845"/>
                    <a:pt x="769" y="845"/>
                    <a:pt x="757" y="845"/>
                  </a:cubicBezTo>
                  <a:cubicBezTo>
                    <a:pt x="757" y="845"/>
                    <a:pt x="745" y="857"/>
                    <a:pt x="745" y="869"/>
                  </a:cubicBezTo>
                  <a:lnTo>
                    <a:pt x="755" y="958"/>
                  </a:lnTo>
                  <a:lnTo>
                    <a:pt x="755" y="958"/>
                  </a:lnTo>
                  <a:cubicBezTo>
                    <a:pt x="752" y="941"/>
                    <a:pt x="745" y="926"/>
                    <a:pt x="745" y="917"/>
                  </a:cubicBezTo>
                  <a:cubicBezTo>
                    <a:pt x="745" y="881"/>
                    <a:pt x="745" y="869"/>
                    <a:pt x="734" y="869"/>
                  </a:cubicBezTo>
                  <a:cubicBezTo>
                    <a:pt x="722" y="869"/>
                    <a:pt x="722" y="869"/>
                    <a:pt x="734" y="881"/>
                  </a:cubicBezTo>
                  <a:cubicBezTo>
                    <a:pt x="742" y="890"/>
                    <a:pt x="738" y="898"/>
                    <a:pt x="736" y="898"/>
                  </a:cubicBezTo>
                  <a:cubicBezTo>
                    <a:pt x="735" y="898"/>
                    <a:pt x="734" y="897"/>
                    <a:pt x="734" y="893"/>
                  </a:cubicBezTo>
                  <a:cubicBezTo>
                    <a:pt x="722" y="869"/>
                    <a:pt x="710" y="845"/>
                    <a:pt x="710" y="822"/>
                  </a:cubicBezTo>
                  <a:lnTo>
                    <a:pt x="710" y="857"/>
                  </a:lnTo>
                  <a:cubicBezTo>
                    <a:pt x="710" y="857"/>
                    <a:pt x="698" y="857"/>
                    <a:pt x="698" y="869"/>
                  </a:cubicBezTo>
                  <a:cubicBezTo>
                    <a:pt x="698" y="881"/>
                    <a:pt x="698" y="893"/>
                    <a:pt x="698" y="893"/>
                  </a:cubicBezTo>
                  <a:cubicBezTo>
                    <a:pt x="698" y="881"/>
                    <a:pt x="686" y="869"/>
                    <a:pt x="686" y="857"/>
                  </a:cubicBezTo>
                  <a:lnTo>
                    <a:pt x="686" y="869"/>
                  </a:lnTo>
                  <a:lnTo>
                    <a:pt x="674" y="869"/>
                  </a:lnTo>
                  <a:cubicBezTo>
                    <a:pt x="672" y="865"/>
                    <a:pt x="670" y="863"/>
                    <a:pt x="669" y="863"/>
                  </a:cubicBezTo>
                  <a:lnTo>
                    <a:pt x="669" y="863"/>
                  </a:lnTo>
                  <a:cubicBezTo>
                    <a:pt x="666" y="863"/>
                    <a:pt x="674" y="895"/>
                    <a:pt x="674" y="905"/>
                  </a:cubicBezTo>
                  <a:lnTo>
                    <a:pt x="698" y="953"/>
                  </a:lnTo>
                  <a:lnTo>
                    <a:pt x="698" y="955"/>
                  </a:lnTo>
                  <a:lnTo>
                    <a:pt x="698" y="955"/>
                  </a:lnTo>
                  <a:cubicBezTo>
                    <a:pt x="698" y="958"/>
                    <a:pt x="698" y="961"/>
                    <a:pt x="698" y="964"/>
                  </a:cubicBezTo>
                  <a:lnTo>
                    <a:pt x="700" y="964"/>
                  </a:lnTo>
                  <a:lnTo>
                    <a:pt x="722" y="1060"/>
                  </a:lnTo>
                  <a:cubicBezTo>
                    <a:pt x="722" y="1060"/>
                    <a:pt x="722" y="1048"/>
                    <a:pt x="722" y="1048"/>
                  </a:cubicBezTo>
                  <a:cubicBezTo>
                    <a:pt x="722" y="1048"/>
                    <a:pt x="726" y="1048"/>
                    <a:pt x="729" y="1053"/>
                  </a:cubicBezTo>
                  <a:lnTo>
                    <a:pt x="729" y="1053"/>
                  </a:lnTo>
                  <a:cubicBezTo>
                    <a:pt x="726" y="1034"/>
                    <a:pt x="734" y="1051"/>
                    <a:pt x="734" y="1012"/>
                  </a:cubicBezTo>
                  <a:cubicBezTo>
                    <a:pt x="734" y="997"/>
                    <a:pt x="731" y="984"/>
                    <a:pt x="730" y="976"/>
                  </a:cubicBezTo>
                  <a:lnTo>
                    <a:pt x="730" y="976"/>
                  </a:lnTo>
                  <a:cubicBezTo>
                    <a:pt x="731" y="979"/>
                    <a:pt x="732" y="983"/>
                    <a:pt x="734" y="988"/>
                  </a:cubicBezTo>
                  <a:cubicBezTo>
                    <a:pt x="745" y="1024"/>
                    <a:pt x="745" y="1024"/>
                    <a:pt x="745" y="1036"/>
                  </a:cubicBezTo>
                  <a:cubicBezTo>
                    <a:pt x="748" y="1043"/>
                    <a:pt x="749" y="1046"/>
                    <a:pt x="750" y="1046"/>
                  </a:cubicBezTo>
                  <a:cubicBezTo>
                    <a:pt x="753" y="1046"/>
                    <a:pt x="752" y="1026"/>
                    <a:pt x="758" y="1026"/>
                  </a:cubicBezTo>
                  <a:cubicBezTo>
                    <a:pt x="761" y="1026"/>
                    <a:pt x="764" y="1028"/>
                    <a:pt x="769" y="1036"/>
                  </a:cubicBezTo>
                  <a:lnTo>
                    <a:pt x="769" y="1000"/>
                  </a:lnTo>
                  <a:cubicBezTo>
                    <a:pt x="769" y="1000"/>
                    <a:pt x="769" y="1012"/>
                    <a:pt x="781" y="1024"/>
                  </a:cubicBezTo>
                  <a:lnTo>
                    <a:pt x="781" y="988"/>
                  </a:lnTo>
                  <a:lnTo>
                    <a:pt x="793" y="1048"/>
                  </a:lnTo>
                  <a:lnTo>
                    <a:pt x="793" y="1012"/>
                  </a:lnTo>
                  <a:cubicBezTo>
                    <a:pt x="793" y="1026"/>
                    <a:pt x="797" y="1032"/>
                    <a:pt x="801" y="1032"/>
                  </a:cubicBezTo>
                  <a:cubicBezTo>
                    <a:pt x="803" y="1032"/>
                    <a:pt x="805" y="1029"/>
                    <a:pt x="805" y="1024"/>
                  </a:cubicBezTo>
                  <a:cubicBezTo>
                    <a:pt x="805" y="1024"/>
                    <a:pt x="805" y="1012"/>
                    <a:pt x="805" y="1012"/>
                  </a:cubicBezTo>
                  <a:lnTo>
                    <a:pt x="805" y="1000"/>
                  </a:lnTo>
                  <a:cubicBezTo>
                    <a:pt x="805" y="998"/>
                    <a:pt x="805" y="997"/>
                    <a:pt x="806" y="997"/>
                  </a:cubicBezTo>
                  <a:cubicBezTo>
                    <a:pt x="809" y="997"/>
                    <a:pt x="817" y="1012"/>
                    <a:pt x="817" y="1012"/>
                  </a:cubicBezTo>
                  <a:cubicBezTo>
                    <a:pt x="817" y="1012"/>
                    <a:pt x="822" y="1017"/>
                    <a:pt x="826" y="1017"/>
                  </a:cubicBezTo>
                  <a:cubicBezTo>
                    <a:pt x="827" y="1017"/>
                    <a:pt x="829" y="1016"/>
                    <a:pt x="829" y="1012"/>
                  </a:cubicBezTo>
                  <a:cubicBezTo>
                    <a:pt x="829" y="1009"/>
                    <a:pt x="829" y="1005"/>
                    <a:pt x="829" y="1000"/>
                  </a:cubicBezTo>
                  <a:cubicBezTo>
                    <a:pt x="821" y="977"/>
                    <a:pt x="823" y="964"/>
                    <a:pt x="826" y="964"/>
                  </a:cubicBezTo>
                  <a:lnTo>
                    <a:pt x="826" y="964"/>
                  </a:lnTo>
                  <a:cubicBezTo>
                    <a:pt x="827" y="964"/>
                    <a:pt x="829" y="968"/>
                    <a:pt x="829" y="976"/>
                  </a:cubicBezTo>
                  <a:cubicBezTo>
                    <a:pt x="829" y="993"/>
                    <a:pt x="835" y="1010"/>
                    <a:pt x="838" y="1010"/>
                  </a:cubicBezTo>
                  <a:cubicBezTo>
                    <a:pt x="840" y="1010"/>
                    <a:pt x="841" y="1007"/>
                    <a:pt x="841" y="1000"/>
                  </a:cubicBezTo>
                  <a:cubicBezTo>
                    <a:pt x="841" y="990"/>
                    <a:pt x="841" y="983"/>
                    <a:pt x="841" y="976"/>
                  </a:cubicBezTo>
                  <a:cubicBezTo>
                    <a:pt x="841" y="976"/>
                    <a:pt x="853" y="976"/>
                    <a:pt x="853" y="988"/>
                  </a:cubicBezTo>
                  <a:cubicBezTo>
                    <a:pt x="865" y="1000"/>
                    <a:pt x="865" y="1012"/>
                    <a:pt x="865" y="1012"/>
                  </a:cubicBezTo>
                  <a:cubicBezTo>
                    <a:pt x="876" y="1012"/>
                    <a:pt x="876" y="1012"/>
                    <a:pt x="876" y="1000"/>
                  </a:cubicBezTo>
                  <a:cubicBezTo>
                    <a:pt x="876" y="997"/>
                    <a:pt x="876" y="992"/>
                    <a:pt x="876" y="988"/>
                  </a:cubicBezTo>
                  <a:cubicBezTo>
                    <a:pt x="876" y="1006"/>
                    <a:pt x="883" y="1017"/>
                    <a:pt x="891" y="1017"/>
                  </a:cubicBezTo>
                  <a:cubicBezTo>
                    <a:pt x="894" y="1017"/>
                    <a:pt x="897" y="1015"/>
                    <a:pt x="900" y="1012"/>
                  </a:cubicBezTo>
                  <a:cubicBezTo>
                    <a:pt x="900" y="1000"/>
                    <a:pt x="900" y="988"/>
                    <a:pt x="900" y="976"/>
                  </a:cubicBezTo>
                  <a:cubicBezTo>
                    <a:pt x="900" y="1000"/>
                    <a:pt x="903" y="1009"/>
                    <a:pt x="906" y="1009"/>
                  </a:cubicBezTo>
                  <a:cubicBezTo>
                    <a:pt x="909" y="1009"/>
                    <a:pt x="912" y="1000"/>
                    <a:pt x="912" y="988"/>
                  </a:cubicBezTo>
                  <a:cubicBezTo>
                    <a:pt x="912" y="976"/>
                    <a:pt x="912" y="970"/>
                    <a:pt x="914" y="970"/>
                  </a:cubicBezTo>
                  <a:cubicBezTo>
                    <a:pt x="915" y="970"/>
                    <a:pt x="918" y="976"/>
                    <a:pt x="924" y="988"/>
                  </a:cubicBezTo>
                  <a:cubicBezTo>
                    <a:pt x="925" y="990"/>
                    <a:pt x="927" y="991"/>
                    <a:pt x="927" y="992"/>
                  </a:cubicBezTo>
                  <a:lnTo>
                    <a:pt x="927" y="992"/>
                  </a:lnTo>
                  <a:cubicBezTo>
                    <a:pt x="927" y="992"/>
                    <a:pt x="926" y="991"/>
                    <a:pt x="926" y="991"/>
                  </a:cubicBezTo>
                  <a:cubicBezTo>
                    <a:pt x="924" y="991"/>
                    <a:pt x="924" y="994"/>
                    <a:pt x="924" y="1000"/>
                  </a:cubicBezTo>
                  <a:lnTo>
                    <a:pt x="924" y="1012"/>
                  </a:lnTo>
                  <a:cubicBezTo>
                    <a:pt x="924" y="1002"/>
                    <a:pt x="933" y="1000"/>
                    <a:pt x="927" y="992"/>
                  </a:cubicBezTo>
                  <a:lnTo>
                    <a:pt x="927" y="992"/>
                  </a:lnTo>
                  <a:cubicBezTo>
                    <a:pt x="929" y="993"/>
                    <a:pt x="932" y="996"/>
                    <a:pt x="936" y="1000"/>
                  </a:cubicBezTo>
                  <a:cubicBezTo>
                    <a:pt x="938" y="1003"/>
                    <a:pt x="940" y="1004"/>
                    <a:pt x="941" y="1004"/>
                  </a:cubicBezTo>
                  <a:cubicBezTo>
                    <a:pt x="944" y="1004"/>
                    <a:pt x="936" y="988"/>
                    <a:pt x="936" y="988"/>
                  </a:cubicBezTo>
                  <a:cubicBezTo>
                    <a:pt x="936" y="988"/>
                    <a:pt x="948" y="988"/>
                    <a:pt x="948" y="976"/>
                  </a:cubicBezTo>
                  <a:cubicBezTo>
                    <a:pt x="960" y="964"/>
                    <a:pt x="960" y="964"/>
                    <a:pt x="960" y="964"/>
                  </a:cubicBezTo>
                  <a:cubicBezTo>
                    <a:pt x="967" y="971"/>
                    <a:pt x="974" y="978"/>
                    <a:pt x="978" y="978"/>
                  </a:cubicBezTo>
                  <a:cubicBezTo>
                    <a:pt x="981" y="978"/>
                    <a:pt x="984" y="975"/>
                    <a:pt x="984" y="964"/>
                  </a:cubicBezTo>
                  <a:cubicBezTo>
                    <a:pt x="984" y="963"/>
                    <a:pt x="984" y="962"/>
                    <a:pt x="984" y="962"/>
                  </a:cubicBezTo>
                  <a:cubicBezTo>
                    <a:pt x="984" y="962"/>
                    <a:pt x="985" y="990"/>
                    <a:pt x="995" y="1000"/>
                  </a:cubicBezTo>
                  <a:cubicBezTo>
                    <a:pt x="995" y="1000"/>
                    <a:pt x="995" y="988"/>
                    <a:pt x="995" y="988"/>
                  </a:cubicBezTo>
                  <a:lnTo>
                    <a:pt x="1007" y="988"/>
                  </a:lnTo>
                  <a:cubicBezTo>
                    <a:pt x="1007" y="988"/>
                    <a:pt x="1007" y="981"/>
                    <a:pt x="1007" y="976"/>
                  </a:cubicBezTo>
                  <a:cubicBezTo>
                    <a:pt x="1007" y="983"/>
                    <a:pt x="1011" y="998"/>
                    <a:pt x="1015" y="998"/>
                  </a:cubicBezTo>
                  <a:cubicBezTo>
                    <a:pt x="1017" y="998"/>
                    <a:pt x="1019" y="990"/>
                    <a:pt x="1019" y="964"/>
                  </a:cubicBezTo>
                  <a:cubicBezTo>
                    <a:pt x="1019" y="992"/>
                    <a:pt x="1024" y="1002"/>
                    <a:pt x="1030" y="1002"/>
                  </a:cubicBezTo>
                  <a:cubicBezTo>
                    <a:pt x="1036" y="1002"/>
                    <a:pt x="1043" y="989"/>
                    <a:pt x="1043" y="976"/>
                  </a:cubicBezTo>
                  <a:cubicBezTo>
                    <a:pt x="1044" y="974"/>
                    <a:pt x="1046" y="972"/>
                    <a:pt x="1047" y="972"/>
                  </a:cubicBezTo>
                  <a:cubicBezTo>
                    <a:pt x="1055" y="972"/>
                    <a:pt x="1062" y="1008"/>
                    <a:pt x="1065" y="1008"/>
                  </a:cubicBezTo>
                  <a:cubicBezTo>
                    <a:pt x="1066" y="1008"/>
                    <a:pt x="1067" y="1003"/>
                    <a:pt x="1067" y="988"/>
                  </a:cubicBezTo>
                  <a:lnTo>
                    <a:pt x="1067" y="964"/>
                  </a:lnTo>
                  <a:cubicBezTo>
                    <a:pt x="1067" y="964"/>
                    <a:pt x="1079" y="964"/>
                    <a:pt x="1079" y="953"/>
                  </a:cubicBezTo>
                  <a:cubicBezTo>
                    <a:pt x="1079" y="964"/>
                    <a:pt x="1079" y="976"/>
                    <a:pt x="1079" y="976"/>
                  </a:cubicBezTo>
                  <a:cubicBezTo>
                    <a:pt x="1079" y="976"/>
                    <a:pt x="1091" y="1000"/>
                    <a:pt x="1091" y="1000"/>
                  </a:cubicBezTo>
                  <a:cubicBezTo>
                    <a:pt x="1091" y="964"/>
                    <a:pt x="1079" y="929"/>
                    <a:pt x="1091" y="905"/>
                  </a:cubicBezTo>
                  <a:lnTo>
                    <a:pt x="1091" y="953"/>
                  </a:lnTo>
                  <a:cubicBezTo>
                    <a:pt x="1101" y="953"/>
                    <a:pt x="1102" y="979"/>
                    <a:pt x="1103" y="979"/>
                  </a:cubicBezTo>
                  <a:cubicBezTo>
                    <a:pt x="1103" y="979"/>
                    <a:pt x="1103" y="978"/>
                    <a:pt x="1103" y="976"/>
                  </a:cubicBezTo>
                  <a:cubicBezTo>
                    <a:pt x="1103" y="976"/>
                    <a:pt x="1103" y="953"/>
                    <a:pt x="1103" y="953"/>
                  </a:cubicBezTo>
                  <a:cubicBezTo>
                    <a:pt x="1103" y="964"/>
                    <a:pt x="1115" y="988"/>
                    <a:pt x="1126" y="988"/>
                  </a:cubicBezTo>
                  <a:cubicBezTo>
                    <a:pt x="1126" y="988"/>
                    <a:pt x="1150" y="976"/>
                    <a:pt x="1150" y="964"/>
                  </a:cubicBezTo>
                  <a:cubicBezTo>
                    <a:pt x="1150" y="964"/>
                    <a:pt x="1150" y="929"/>
                    <a:pt x="1150" y="917"/>
                  </a:cubicBezTo>
                  <a:cubicBezTo>
                    <a:pt x="1152" y="916"/>
                    <a:pt x="1153" y="915"/>
                    <a:pt x="1154" y="915"/>
                  </a:cubicBezTo>
                  <a:cubicBezTo>
                    <a:pt x="1162" y="915"/>
                    <a:pt x="1162" y="954"/>
                    <a:pt x="1162" y="964"/>
                  </a:cubicBezTo>
                  <a:lnTo>
                    <a:pt x="1162" y="941"/>
                  </a:lnTo>
                  <a:cubicBezTo>
                    <a:pt x="1162" y="953"/>
                    <a:pt x="1162" y="976"/>
                    <a:pt x="1174" y="976"/>
                  </a:cubicBezTo>
                  <a:cubicBezTo>
                    <a:pt x="1175" y="977"/>
                    <a:pt x="1176" y="978"/>
                    <a:pt x="1177" y="978"/>
                  </a:cubicBezTo>
                  <a:cubicBezTo>
                    <a:pt x="1182" y="978"/>
                    <a:pt x="1177" y="947"/>
                    <a:pt x="1175" y="934"/>
                  </a:cubicBezTo>
                  <a:lnTo>
                    <a:pt x="1175" y="934"/>
                  </a:lnTo>
                  <a:cubicBezTo>
                    <a:pt x="1179" y="947"/>
                    <a:pt x="1192" y="967"/>
                    <a:pt x="1197" y="967"/>
                  </a:cubicBezTo>
                  <a:cubicBezTo>
                    <a:pt x="1197" y="967"/>
                    <a:pt x="1198" y="966"/>
                    <a:pt x="1198" y="964"/>
                  </a:cubicBezTo>
                  <a:cubicBezTo>
                    <a:pt x="1186" y="953"/>
                    <a:pt x="1186" y="941"/>
                    <a:pt x="1198" y="929"/>
                  </a:cubicBezTo>
                  <a:cubicBezTo>
                    <a:pt x="1198" y="929"/>
                    <a:pt x="1198" y="976"/>
                    <a:pt x="1210" y="976"/>
                  </a:cubicBezTo>
                  <a:lnTo>
                    <a:pt x="1222" y="976"/>
                  </a:lnTo>
                  <a:cubicBezTo>
                    <a:pt x="1222" y="976"/>
                    <a:pt x="1222" y="964"/>
                    <a:pt x="1222" y="964"/>
                  </a:cubicBezTo>
                  <a:lnTo>
                    <a:pt x="1246" y="964"/>
                  </a:lnTo>
                  <a:cubicBezTo>
                    <a:pt x="1246" y="964"/>
                    <a:pt x="1246" y="941"/>
                    <a:pt x="1234" y="929"/>
                  </a:cubicBezTo>
                  <a:cubicBezTo>
                    <a:pt x="1230" y="925"/>
                    <a:pt x="1230" y="924"/>
                    <a:pt x="1231" y="924"/>
                  </a:cubicBezTo>
                  <a:lnTo>
                    <a:pt x="1231" y="924"/>
                  </a:lnTo>
                  <a:cubicBezTo>
                    <a:pt x="1234" y="924"/>
                    <a:pt x="1246" y="932"/>
                    <a:pt x="1246" y="941"/>
                  </a:cubicBezTo>
                  <a:cubicBezTo>
                    <a:pt x="1255" y="950"/>
                    <a:pt x="1265" y="968"/>
                    <a:pt x="1268" y="968"/>
                  </a:cubicBezTo>
                  <a:cubicBezTo>
                    <a:pt x="1269" y="968"/>
                    <a:pt x="1269" y="967"/>
                    <a:pt x="1269" y="964"/>
                  </a:cubicBezTo>
                  <a:lnTo>
                    <a:pt x="1269" y="941"/>
                  </a:lnTo>
                  <a:cubicBezTo>
                    <a:pt x="1269" y="937"/>
                    <a:pt x="1269" y="935"/>
                    <a:pt x="1270" y="935"/>
                  </a:cubicBezTo>
                  <a:cubicBezTo>
                    <a:pt x="1271" y="935"/>
                    <a:pt x="1273" y="941"/>
                    <a:pt x="1281" y="941"/>
                  </a:cubicBezTo>
                  <a:cubicBezTo>
                    <a:pt x="1281" y="929"/>
                    <a:pt x="1281" y="929"/>
                    <a:pt x="1281" y="917"/>
                  </a:cubicBezTo>
                  <a:cubicBezTo>
                    <a:pt x="1281" y="911"/>
                    <a:pt x="1284" y="911"/>
                    <a:pt x="1287" y="911"/>
                  </a:cubicBezTo>
                  <a:cubicBezTo>
                    <a:pt x="1290" y="911"/>
                    <a:pt x="1293" y="911"/>
                    <a:pt x="1293" y="905"/>
                  </a:cubicBezTo>
                  <a:cubicBezTo>
                    <a:pt x="1293" y="898"/>
                    <a:pt x="1293" y="891"/>
                    <a:pt x="1295" y="891"/>
                  </a:cubicBezTo>
                  <a:cubicBezTo>
                    <a:pt x="1297" y="891"/>
                    <a:pt x="1300" y="895"/>
                    <a:pt x="1305" y="905"/>
                  </a:cubicBezTo>
                  <a:cubicBezTo>
                    <a:pt x="1309" y="908"/>
                    <a:pt x="1312" y="910"/>
                    <a:pt x="1315" y="910"/>
                  </a:cubicBezTo>
                  <a:cubicBezTo>
                    <a:pt x="1322" y="910"/>
                    <a:pt x="1325" y="901"/>
                    <a:pt x="1317" y="893"/>
                  </a:cubicBezTo>
                  <a:cubicBezTo>
                    <a:pt x="1317" y="881"/>
                    <a:pt x="1305" y="869"/>
                    <a:pt x="1293" y="869"/>
                  </a:cubicBezTo>
                  <a:lnTo>
                    <a:pt x="1317" y="869"/>
                  </a:lnTo>
                  <a:cubicBezTo>
                    <a:pt x="1329" y="869"/>
                    <a:pt x="1329" y="893"/>
                    <a:pt x="1329" y="893"/>
                  </a:cubicBezTo>
                  <a:cubicBezTo>
                    <a:pt x="1338" y="893"/>
                    <a:pt x="1333" y="878"/>
                    <a:pt x="1336" y="878"/>
                  </a:cubicBezTo>
                  <a:lnTo>
                    <a:pt x="1336" y="878"/>
                  </a:lnTo>
                  <a:cubicBezTo>
                    <a:pt x="1337" y="878"/>
                    <a:pt x="1338" y="879"/>
                    <a:pt x="1341" y="881"/>
                  </a:cubicBezTo>
                  <a:cubicBezTo>
                    <a:pt x="1349" y="889"/>
                    <a:pt x="1368" y="908"/>
                    <a:pt x="1372" y="908"/>
                  </a:cubicBezTo>
                  <a:cubicBezTo>
                    <a:pt x="1374" y="908"/>
                    <a:pt x="1372" y="904"/>
                    <a:pt x="1365" y="893"/>
                  </a:cubicBezTo>
                  <a:cubicBezTo>
                    <a:pt x="1356" y="866"/>
                    <a:pt x="1340" y="853"/>
                    <a:pt x="1343" y="853"/>
                  </a:cubicBezTo>
                  <a:lnTo>
                    <a:pt x="1343" y="853"/>
                  </a:lnTo>
                  <a:cubicBezTo>
                    <a:pt x="1344" y="853"/>
                    <a:pt x="1347" y="854"/>
                    <a:pt x="1353" y="857"/>
                  </a:cubicBezTo>
                  <a:cubicBezTo>
                    <a:pt x="1376" y="881"/>
                    <a:pt x="1376" y="881"/>
                    <a:pt x="1388" y="881"/>
                  </a:cubicBezTo>
                  <a:cubicBezTo>
                    <a:pt x="1388" y="885"/>
                    <a:pt x="1389" y="886"/>
                    <a:pt x="1391" y="886"/>
                  </a:cubicBezTo>
                  <a:cubicBezTo>
                    <a:pt x="1394" y="886"/>
                    <a:pt x="1400" y="878"/>
                    <a:pt x="1400" y="869"/>
                  </a:cubicBezTo>
                  <a:cubicBezTo>
                    <a:pt x="1388" y="857"/>
                    <a:pt x="1353" y="833"/>
                    <a:pt x="1365" y="833"/>
                  </a:cubicBezTo>
                  <a:cubicBezTo>
                    <a:pt x="1376" y="833"/>
                    <a:pt x="1388" y="857"/>
                    <a:pt x="1400" y="869"/>
                  </a:cubicBezTo>
                  <a:lnTo>
                    <a:pt x="1376" y="833"/>
                  </a:lnTo>
                  <a:cubicBezTo>
                    <a:pt x="1376" y="830"/>
                    <a:pt x="1376" y="828"/>
                    <a:pt x="1377" y="828"/>
                  </a:cubicBezTo>
                  <a:cubicBezTo>
                    <a:pt x="1378" y="828"/>
                    <a:pt x="1380" y="833"/>
                    <a:pt x="1388" y="833"/>
                  </a:cubicBezTo>
                  <a:cubicBezTo>
                    <a:pt x="1400" y="833"/>
                    <a:pt x="1424" y="845"/>
                    <a:pt x="1424" y="845"/>
                  </a:cubicBezTo>
                  <a:cubicBezTo>
                    <a:pt x="1424" y="834"/>
                    <a:pt x="1377" y="786"/>
                    <a:pt x="1376" y="786"/>
                  </a:cubicBezTo>
                  <a:lnTo>
                    <a:pt x="1376" y="786"/>
                  </a:lnTo>
                  <a:cubicBezTo>
                    <a:pt x="1377" y="786"/>
                    <a:pt x="1389" y="798"/>
                    <a:pt x="1400" y="798"/>
                  </a:cubicBezTo>
                  <a:cubicBezTo>
                    <a:pt x="1400" y="810"/>
                    <a:pt x="1412" y="810"/>
                    <a:pt x="1424" y="810"/>
                  </a:cubicBezTo>
                  <a:cubicBezTo>
                    <a:pt x="1424" y="810"/>
                    <a:pt x="1447" y="825"/>
                    <a:pt x="1456" y="825"/>
                  </a:cubicBezTo>
                  <a:cubicBezTo>
                    <a:pt x="1458" y="825"/>
                    <a:pt x="1460" y="824"/>
                    <a:pt x="1460" y="822"/>
                  </a:cubicBezTo>
                  <a:cubicBezTo>
                    <a:pt x="1460" y="812"/>
                    <a:pt x="1444" y="795"/>
                    <a:pt x="1445" y="795"/>
                  </a:cubicBezTo>
                  <a:lnTo>
                    <a:pt x="1445" y="795"/>
                  </a:lnTo>
                  <a:cubicBezTo>
                    <a:pt x="1445" y="795"/>
                    <a:pt x="1446" y="796"/>
                    <a:pt x="1448" y="798"/>
                  </a:cubicBezTo>
                  <a:cubicBezTo>
                    <a:pt x="1460" y="810"/>
                    <a:pt x="1460" y="810"/>
                    <a:pt x="1472" y="810"/>
                  </a:cubicBezTo>
                  <a:cubicBezTo>
                    <a:pt x="1472" y="810"/>
                    <a:pt x="1436" y="762"/>
                    <a:pt x="1436" y="762"/>
                  </a:cubicBezTo>
                  <a:cubicBezTo>
                    <a:pt x="1436" y="760"/>
                    <a:pt x="1437" y="760"/>
                    <a:pt x="1439" y="760"/>
                  </a:cubicBezTo>
                  <a:cubicBezTo>
                    <a:pt x="1450" y="760"/>
                    <a:pt x="1482" y="776"/>
                    <a:pt x="1492" y="776"/>
                  </a:cubicBezTo>
                  <a:cubicBezTo>
                    <a:pt x="1494" y="776"/>
                    <a:pt x="1496" y="776"/>
                    <a:pt x="1496" y="774"/>
                  </a:cubicBezTo>
                  <a:cubicBezTo>
                    <a:pt x="1507" y="774"/>
                    <a:pt x="1473" y="762"/>
                    <a:pt x="1472" y="762"/>
                  </a:cubicBezTo>
                  <a:lnTo>
                    <a:pt x="1472" y="762"/>
                  </a:lnTo>
                  <a:cubicBezTo>
                    <a:pt x="1473" y="762"/>
                    <a:pt x="1507" y="774"/>
                    <a:pt x="1507" y="774"/>
                  </a:cubicBezTo>
                  <a:cubicBezTo>
                    <a:pt x="1507" y="762"/>
                    <a:pt x="1507" y="762"/>
                    <a:pt x="1507" y="750"/>
                  </a:cubicBezTo>
                  <a:lnTo>
                    <a:pt x="1507" y="738"/>
                  </a:lnTo>
                  <a:cubicBezTo>
                    <a:pt x="1507" y="742"/>
                    <a:pt x="1508" y="743"/>
                    <a:pt x="1510" y="743"/>
                  </a:cubicBezTo>
                  <a:cubicBezTo>
                    <a:pt x="1512" y="743"/>
                    <a:pt x="1516" y="735"/>
                    <a:pt x="1507" y="726"/>
                  </a:cubicBezTo>
                  <a:cubicBezTo>
                    <a:pt x="1507" y="717"/>
                    <a:pt x="1492" y="699"/>
                    <a:pt x="1492" y="699"/>
                  </a:cubicBezTo>
                  <a:lnTo>
                    <a:pt x="1492" y="699"/>
                  </a:lnTo>
                  <a:cubicBezTo>
                    <a:pt x="1492" y="699"/>
                    <a:pt x="1493" y="700"/>
                    <a:pt x="1496" y="703"/>
                  </a:cubicBezTo>
                  <a:cubicBezTo>
                    <a:pt x="1502" y="709"/>
                    <a:pt x="1518" y="718"/>
                    <a:pt x="1528" y="722"/>
                  </a:cubicBezTo>
                  <a:lnTo>
                    <a:pt x="1528" y="722"/>
                  </a:lnTo>
                  <a:cubicBezTo>
                    <a:pt x="1536" y="729"/>
                    <a:pt x="1547" y="738"/>
                    <a:pt x="1554" y="738"/>
                  </a:cubicBezTo>
                  <a:lnTo>
                    <a:pt x="1554" y="738"/>
                  </a:lnTo>
                  <a:cubicBezTo>
                    <a:pt x="1553" y="733"/>
                    <a:pt x="1550" y="721"/>
                    <a:pt x="1543" y="714"/>
                  </a:cubicBezTo>
                  <a:lnTo>
                    <a:pt x="1531" y="714"/>
                  </a:lnTo>
                  <a:cubicBezTo>
                    <a:pt x="1512" y="695"/>
                    <a:pt x="1484" y="676"/>
                    <a:pt x="1488" y="676"/>
                  </a:cubicBezTo>
                  <a:lnTo>
                    <a:pt x="1488" y="676"/>
                  </a:lnTo>
                  <a:cubicBezTo>
                    <a:pt x="1489" y="676"/>
                    <a:pt x="1491" y="677"/>
                    <a:pt x="1496" y="679"/>
                  </a:cubicBezTo>
                  <a:lnTo>
                    <a:pt x="1555" y="679"/>
                  </a:lnTo>
                  <a:cubicBezTo>
                    <a:pt x="1555" y="679"/>
                    <a:pt x="1543" y="679"/>
                    <a:pt x="1555" y="667"/>
                  </a:cubicBezTo>
                  <a:lnTo>
                    <a:pt x="1579" y="667"/>
                  </a:lnTo>
                  <a:lnTo>
                    <a:pt x="1567" y="655"/>
                  </a:lnTo>
                  <a:cubicBezTo>
                    <a:pt x="1559" y="651"/>
                    <a:pt x="1560" y="650"/>
                    <a:pt x="1566" y="650"/>
                  </a:cubicBezTo>
                  <a:cubicBezTo>
                    <a:pt x="1576" y="650"/>
                    <a:pt x="1603" y="655"/>
                    <a:pt x="1603" y="655"/>
                  </a:cubicBezTo>
                  <a:cubicBezTo>
                    <a:pt x="1603" y="655"/>
                    <a:pt x="1577" y="647"/>
                    <a:pt x="1560" y="643"/>
                  </a:cubicBezTo>
                  <a:lnTo>
                    <a:pt x="1615" y="643"/>
                  </a:lnTo>
                  <a:cubicBezTo>
                    <a:pt x="1567" y="619"/>
                    <a:pt x="1615" y="619"/>
                    <a:pt x="1567" y="607"/>
                  </a:cubicBezTo>
                  <a:cubicBezTo>
                    <a:pt x="1591" y="607"/>
                    <a:pt x="1591" y="595"/>
                    <a:pt x="1591" y="595"/>
                  </a:cubicBezTo>
                  <a:cubicBezTo>
                    <a:pt x="1591" y="583"/>
                    <a:pt x="1591" y="583"/>
                    <a:pt x="1579" y="583"/>
                  </a:cubicBezTo>
                  <a:lnTo>
                    <a:pt x="1555" y="572"/>
                  </a:lnTo>
                  <a:cubicBezTo>
                    <a:pt x="1567" y="572"/>
                    <a:pt x="1603" y="583"/>
                    <a:pt x="1615" y="583"/>
                  </a:cubicBezTo>
                  <a:cubicBezTo>
                    <a:pt x="1603" y="572"/>
                    <a:pt x="1591" y="572"/>
                    <a:pt x="1579" y="560"/>
                  </a:cubicBezTo>
                  <a:cubicBezTo>
                    <a:pt x="1555" y="560"/>
                    <a:pt x="1531" y="560"/>
                    <a:pt x="1531" y="548"/>
                  </a:cubicBezTo>
                  <a:lnTo>
                    <a:pt x="1531" y="548"/>
                  </a:lnTo>
                  <a:cubicBezTo>
                    <a:pt x="1531" y="548"/>
                    <a:pt x="1591" y="560"/>
                    <a:pt x="1591" y="560"/>
                  </a:cubicBezTo>
                  <a:cubicBezTo>
                    <a:pt x="1603" y="560"/>
                    <a:pt x="1579" y="548"/>
                    <a:pt x="1567" y="548"/>
                  </a:cubicBezTo>
                  <a:cubicBezTo>
                    <a:pt x="1555" y="548"/>
                    <a:pt x="1567" y="548"/>
                    <a:pt x="1579" y="536"/>
                  </a:cubicBezTo>
                  <a:lnTo>
                    <a:pt x="1603" y="536"/>
                  </a:lnTo>
                  <a:cubicBezTo>
                    <a:pt x="1603" y="536"/>
                    <a:pt x="1555" y="536"/>
                    <a:pt x="1567" y="524"/>
                  </a:cubicBezTo>
                  <a:lnTo>
                    <a:pt x="1579" y="524"/>
                  </a:lnTo>
                  <a:cubicBezTo>
                    <a:pt x="1579" y="524"/>
                    <a:pt x="1579" y="524"/>
                    <a:pt x="1567" y="512"/>
                  </a:cubicBezTo>
                  <a:cubicBezTo>
                    <a:pt x="1567" y="512"/>
                    <a:pt x="1591" y="512"/>
                    <a:pt x="1579" y="500"/>
                  </a:cubicBezTo>
                  <a:lnTo>
                    <a:pt x="1555" y="500"/>
                  </a:lnTo>
                  <a:cubicBezTo>
                    <a:pt x="1591" y="500"/>
                    <a:pt x="1603" y="500"/>
                    <a:pt x="1603" y="488"/>
                  </a:cubicBezTo>
                  <a:lnTo>
                    <a:pt x="1615" y="488"/>
                  </a:lnTo>
                  <a:cubicBezTo>
                    <a:pt x="1615" y="488"/>
                    <a:pt x="1627" y="464"/>
                    <a:pt x="1615" y="464"/>
                  </a:cubicBezTo>
                  <a:lnTo>
                    <a:pt x="1579" y="464"/>
                  </a:lnTo>
                  <a:cubicBezTo>
                    <a:pt x="1579" y="464"/>
                    <a:pt x="1603" y="452"/>
                    <a:pt x="1603" y="452"/>
                  </a:cubicBezTo>
                  <a:cubicBezTo>
                    <a:pt x="1615" y="452"/>
                    <a:pt x="1627" y="429"/>
                    <a:pt x="1627" y="417"/>
                  </a:cubicBezTo>
                  <a:cubicBezTo>
                    <a:pt x="1621" y="411"/>
                    <a:pt x="1615" y="411"/>
                    <a:pt x="1609" y="411"/>
                  </a:cubicBezTo>
                  <a:cubicBezTo>
                    <a:pt x="1603" y="411"/>
                    <a:pt x="1597" y="411"/>
                    <a:pt x="1591" y="405"/>
                  </a:cubicBezTo>
                  <a:lnTo>
                    <a:pt x="1555" y="405"/>
                  </a:lnTo>
                  <a:cubicBezTo>
                    <a:pt x="1555" y="405"/>
                    <a:pt x="1627" y="381"/>
                    <a:pt x="1591" y="381"/>
                  </a:cubicBezTo>
                  <a:cubicBezTo>
                    <a:pt x="1555" y="393"/>
                    <a:pt x="1531" y="417"/>
                    <a:pt x="1507" y="417"/>
                  </a:cubicBezTo>
                  <a:lnTo>
                    <a:pt x="1555" y="393"/>
                  </a:lnTo>
                  <a:cubicBezTo>
                    <a:pt x="1579" y="381"/>
                    <a:pt x="1591" y="381"/>
                    <a:pt x="1627" y="369"/>
                  </a:cubicBezTo>
                  <a:lnTo>
                    <a:pt x="1627" y="369"/>
                  </a:lnTo>
                  <a:cubicBezTo>
                    <a:pt x="1611" y="373"/>
                    <a:pt x="1601" y="374"/>
                    <a:pt x="1595" y="374"/>
                  </a:cubicBezTo>
                  <a:cubicBezTo>
                    <a:pt x="1583" y="374"/>
                    <a:pt x="1583" y="369"/>
                    <a:pt x="1567" y="369"/>
                  </a:cubicBezTo>
                  <a:cubicBezTo>
                    <a:pt x="1567" y="369"/>
                    <a:pt x="1567" y="357"/>
                    <a:pt x="1603" y="345"/>
                  </a:cubicBezTo>
                  <a:cubicBezTo>
                    <a:pt x="1627" y="345"/>
                    <a:pt x="1615" y="345"/>
                    <a:pt x="1627" y="333"/>
                  </a:cubicBezTo>
                  <a:lnTo>
                    <a:pt x="1627" y="333"/>
                  </a:lnTo>
                  <a:lnTo>
                    <a:pt x="1543" y="357"/>
                  </a:lnTo>
                  <a:cubicBezTo>
                    <a:pt x="1543" y="357"/>
                    <a:pt x="1615" y="333"/>
                    <a:pt x="1603" y="333"/>
                  </a:cubicBezTo>
                  <a:cubicBezTo>
                    <a:pt x="1603" y="333"/>
                    <a:pt x="1576" y="339"/>
                    <a:pt x="1566" y="339"/>
                  </a:cubicBezTo>
                  <a:cubicBezTo>
                    <a:pt x="1560" y="339"/>
                    <a:pt x="1559" y="337"/>
                    <a:pt x="1567" y="333"/>
                  </a:cubicBezTo>
                  <a:cubicBezTo>
                    <a:pt x="1587" y="323"/>
                    <a:pt x="1608" y="295"/>
                    <a:pt x="1583" y="295"/>
                  </a:cubicBezTo>
                  <a:cubicBezTo>
                    <a:pt x="1579" y="295"/>
                    <a:pt x="1574" y="296"/>
                    <a:pt x="1567" y="298"/>
                  </a:cubicBezTo>
                  <a:cubicBezTo>
                    <a:pt x="1559" y="298"/>
                    <a:pt x="1562" y="292"/>
                    <a:pt x="1557" y="292"/>
                  </a:cubicBezTo>
                  <a:cubicBezTo>
                    <a:pt x="1556" y="292"/>
                    <a:pt x="1554" y="293"/>
                    <a:pt x="1552" y="294"/>
                  </a:cubicBezTo>
                  <a:lnTo>
                    <a:pt x="1552" y="294"/>
                  </a:lnTo>
                  <a:cubicBezTo>
                    <a:pt x="1559" y="288"/>
                    <a:pt x="1567" y="280"/>
                    <a:pt x="1567" y="274"/>
                  </a:cubicBezTo>
                  <a:cubicBezTo>
                    <a:pt x="1571" y="270"/>
                    <a:pt x="1571" y="269"/>
                    <a:pt x="1569" y="269"/>
                  </a:cubicBezTo>
                  <a:cubicBezTo>
                    <a:pt x="1565" y="269"/>
                    <a:pt x="1554" y="273"/>
                    <a:pt x="1546" y="274"/>
                  </a:cubicBezTo>
                  <a:lnTo>
                    <a:pt x="1546" y="274"/>
                  </a:lnTo>
                  <a:cubicBezTo>
                    <a:pt x="1557" y="268"/>
                    <a:pt x="1567" y="262"/>
                    <a:pt x="1567" y="262"/>
                  </a:cubicBezTo>
                  <a:cubicBezTo>
                    <a:pt x="1555" y="262"/>
                    <a:pt x="1543" y="274"/>
                    <a:pt x="1543" y="274"/>
                  </a:cubicBezTo>
                  <a:cubicBezTo>
                    <a:pt x="1544" y="274"/>
                    <a:pt x="1545" y="274"/>
                    <a:pt x="1546" y="274"/>
                  </a:cubicBezTo>
                  <a:lnTo>
                    <a:pt x="1546" y="274"/>
                  </a:lnTo>
                  <a:cubicBezTo>
                    <a:pt x="1535" y="280"/>
                    <a:pt x="1522" y="287"/>
                    <a:pt x="1522" y="287"/>
                  </a:cubicBezTo>
                  <a:cubicBezTo>
                    <a:pt x="1521" y="287"/>
                    <a:pt x="1527" y="284"/>
                    <a:pt x="1543" y="274"/>
                  </a:cubicBezTo>
                  <a:cubicBezTo>
                    <a:pt x="1561" y="256"/>
                    <a:pt x="1559" y="245"/>
                    <a:pt x="1552" y="245"/>
                  </a:cubicBezTo>
                  <a:cubicBezTo>
                    <a:pt x="1550" y="245"/>
                    <a:pt x="1546" y="247"/>
                    <a:pt x="1543" y="250"/>
                  </a:cubicBezTo>
                  <a:cubicBezTo>
                    <a:pt x="1533" y="255"/>
                    <a:pt x="1525" y="258"/>
                    <a:pt x="1522" y="258"/>
                  </a:cubicBezTo>
                  <a:cubicBezTo>
                    <a:pt x="1518" y="258"/>
                    <a:pt x="1522" y="252"/>
                    <a:pt x="1543" y="238"/>
                  </a:cubicBezTo>
                  <a:cubicBezTo>
                    <a:pt x="1557" y="224"/>
                    <a:pt x="1555" y="221"/>
                    <a:pt x="1548" y="221"/>
                  </a:cubicBezTo>
                  <a:cubicBezTo>
                    <a:pt x="1543" y="221"/>
                    <a:pt x="1535" y="223"/>
                    <a:pt x="1530" y="223"/>
                  </a:cubicBezTo>
                  <a:cubicBezTo>
                    <a:pt x="1526" y="223"/>
                    <a:pt x="1524" y="221"/>
                    <a:pt x="1531" y="214"/>
                  </a:cubicBezTo>
                  <a:lnTo>
                    <a:pt x="1531" y="214"/>
                  </a:lnTo>
                  <a:cubicBezTo>
                    <a:pt x="1516" y="229"/>
                    <a:pt x="1487" y="244"/>
                    <a:pt x="1479" y="244"/>
                  </a:cubicBezTo>
                  <a:cubicBezTo>
                    <a:pt x="1475" y="244"/>
                    <a:pt x="1478" y="239"/>
                    <a:pt x="1496" y="226"/>
                  </a:cubicBezTo>
                  <a:cubicBezTo>
                    <a:pt x="1519" y="208"/>
                    <a:pt x="1519" y="205"/>
                    <a:pt x="1513" y="205"/>
                  </a:cubicBezTo>
                  <a:cubicBezTo>
                    <a:pt x="1510" y="205"/>
                    <a:pt x="1506" y="206"/>
                    <a:pt x="1502" y="206"/>
                  </a:cubicBezTo>
                  <a:cubicBezTo>
                    <a:pt x="1499" y="206"/>
                    <a:pt x="1496" y="205"/>
                    <a:pt x="1496" y="202"/>
                  </a:cubicBezTo>
                  <a:cubicBezTo>
                    <a:pt x="1496" y="202"/>
                    <a:pt x="1484" y="202"/>
                    <a:pt x="1496" y="191"/>
                  </a:cubicBezTo>
                  <a:cubicBezTo>
                    <a:pt x="1501" y="185"/>
                    <a:pt x="1504" y="185"/>
                    <a:pt x="1506" y="185"/>
                  </a:cubicBezTo>
                  <a:cubicBezTo>
                    <a:pt x="1507" y="185"/>
                    <a:pt x="1507" y="185"/>
                    <a:pt x="1507" y="179"/>
                  </a:cubicBezTo>
                  <a:lnTo>
                    <a:pt x="1507" y="179"/>
                  </a:lnTo>
                  <a:cubicBezTo>
                    <a:pt x="1507" y="179"/>
                    <a:pt x="1484" y="179"/>
                    <a:pt x="1472" y="191"/>
                  </a:cubicBezTo>
                  <a:cubicBezTo>
                    <a:pt x="1484" y="179"/>
                    <a:pt x="1507" y="167"/>
                    <a:pt x="1496" y="155"/>
                  </a:cubicBezTo>
                  <a:lnTo>
                    <a:pt x="1496" y="155"/>
                  </a:lnTo>
                  <a:cubicBezTo>
                    <a:pt x="1496" y="155"/>
                    <a:pt x="1485" y="165"/>
                    <a:pt x="1481" y="165"/>
                  </a:cubicBezTo>
                  <a:cubicBezTo>
                    <a:pt x="1480" y="165"/>
                    <a:pt x="1480" y="163"/>
                    <a:pt x="1484" y="155"/>
                  </a:cubicBezTo>
                  <a:lnTo>
                    <a:pt x="1484" y="155"/>
                  </a:lnTo>
                  <a:cubicBezTo>
                    <a:pt x="1484" y="155"/>
                    <a:pt x="1472" y="167"/>
                    <a:pt x="1472" y="167"/>
                  </a:cubicBezTo>
                  <a:cubicBezTo>
                    <a:pt x="1472" y="167"/>
                    <a:pt x="1476" y="154"/>
                    <a:pt x="1472" y="154"/>
                  </a:cubicBezTo>
                  <a:cubicBezTo>
                    <a:pt x="1469" y="154"/>
                    <a:pt x="1462" y="160"/>
                    <a:pt x="1448" y="179"/>
                  </a:cubicBezTo>
                  <a:cubicBezTo>
                    <a:pt x="1448" y="168"/>
                    <a:pt x="1474" y="141"/>
                    <a:pt x="1467" y="141"/>
                  </a:cubicBezTo>
                  <a:cubicBezTo>
                    <a:pt x="1465" y="141"/>
                    <a:pt x="1463" y="141"/>
                    <a:pt x="1460" y="143"/>
                  </a:cubicBezTo>
                  <a:cubicBezTo>
                    <a:pt x="1448" y="155"/>
                    <a:pt x="1448" y="155"/>
                    <a:pt x="1448" y="155"/>
                  </a:cubicBezTo>
                  <a:cubicBezTo>
                    <a:pt x="1436" y="155"/>
                    <a:pt x="1472" y="119"/>
                    <a:pt x="1472" y="119"/>
                  </a:cubicBezTo>
                  <a:cubicBezTo>
                    <a:pt x="1468" y="115"/>
                    <a:pt x="1466" y="114"/>
                    <a:pt x="1466" y="114"/>
                  </a:cubicBezTo>
                  <a:cubicBezTo>
                    <a:pt x="1464" y="114"/>
                    <a:pt x="1464" y="119"/>
                    <a:pt x="1448" y="119"/>
                  </a:cubicBezTo>
                  <a:cubicBezTo>
                    <a:pt x="1436" y="119"/>
                    <a:pt x="1436" y="131"/>
                    <a:pt x="1412" y="155"/>
                  </a:cubicBezTo>
                  <a:cubicBezTo>
                    <a:pt x="1412" y="155"/>
                    <a:pt x="1412" y="143"/>
                    <a:pt x="1424" y="131"/>
                  </a:cubicBezTo>
                  <a:lnTo>
                    <a:pt x="1424" y="131"/>
                  </a:lnTo>
                  <a:lnTo>
                    <a:pt x="1400" y="155"/>
                  </a:lnTo>
                  <a:cubicBezTo>
                    <a:pt x="1412" y="131"/>
                    <a:pt x="1424" y="107"/>
                    <a:pt x="1448" y="83"/>
                  </a:cubicBezTo>
                  <a:lnTo>
                    <a:pt x="1448" y="83"/>
                  </a:lnTo>
                  <a:lnTo>
                    <a:pt x="1412" y="119"/>
                  </a:lnTo>
                  <a:cubicBezTo>
                    <a:pt x="1402" y="129"/>
                    <a:pt x="1396" y="133"/>
                    <a:pt x="1393" y="133"/>
                  </a:cubicBezTo>
                  <a:cubicBezTo>
                    <a:pt x="1388" y="133"/>
                    <a:pt x="1388" y="126"/>
                    <a:pt x="1388" y="119"/>
                  </a:cubicBezTo>
                  <a:cubicBezTo>
                    <a:pt x="1388" y="119"/>
                    <a:pt x="1388" y="109"/>
                    <a:pt x="1381" y="109"/>
                  </a:cubicBezTo>
                  <a:cubicBezTo>
                    <a:pt x="1378" y="109"/>
                    <a:pt x="1373" y="111"/>
                    <a:pt x="1365" y="119"/>
                  </a:cubicBezTo>
                  <a:lnTo>
                    <a:pt x="1329" y="191"/>
                  </a:lnTo>
                  <a:cubicBezTo>
                    <a:pt x="1329" y="191"/>
                    <a:pt x="1353" y="143"/>
                    <a:pt x="1353" y="131"/>
                  </a:cubicBezTo>
                  <a:lnTo>
                    <a:pt x="1353" y="131"/>
                  </a:lnTo>
                  <a:cubicBezTo>
                    <a:pt x="1350" y="137"/>
                    <a:pt x="1348" y="139"/>
                    <a:pt x="1348" y="139"/>
                  </a:cubicBezTo>
                  <a:cubicBezTo>
                    <a:pt x="1346" y="139"/>
                    <a:pt x="1353" y="116"/>
                    <a:pt x="1353" y="107"/>
                  </a:cubicBezTo>
                  <a:cubicBezTo>
                    <a:pt x="1353" y="83"/>
                    <a:pt x="1376" y="71"/>
                    <a:pt x="1365" y="71"/>
                  </a:cubicBezTo>
                  <a:lnTo>
                    <a:pt x="1329" y="143"/>
                  </a:lnTo>
                  <a:cubicBezTo>
                    <a:pt x="1353" y="95"/>
                    <a:pt x="1329" y="95"/>
                    <a:pt x="1329" y="83"/>
                  </a:cubicBezTo>
                  <a:cubicBezTo>
                    <a:pt x="1329" y="83"/>
                    <a:pt x="1329" y="107"/>
                    <a:pt x="1317" y="119"/>
                  </a:cubicBezTo>
                  <a:cubicBezTo>
                    <a:pt x="1316" y="122"/>
                    <a:pt x="1315" y="123"/>
                    <a:pt x="1315" y="123"/>
                  </a:cubicBezTo>
                  <a:cubicBezTo>
                    <a:pt x="1313" y="123"/>
                    <a:pt x="1330" y="75"/>
                    <a:pt x="1324" y="75"/>
                  </a:cubicBezTo>
                  <a:lnTo>
                    <a:pt x="1324" y="75"/>
                  </a:lnTo>
                  <a:cubicBezTo>
                    <a:pt x="1323" y="75"/>
                    <a:pt x="1321" y="78"/>
                    <a:pt x="1317" y="83"/>
                  </a:cubicBezTo>
                  <a:cubicBezTo>
                    <a:pt x="1317" y="83"/>
                    <a:pt x="1304" y="103"/>
                    <a:pt x="1302" y="103"/>
                  </a:cubicBezTo>
                  <a:cubicBezTo>
                    <a:pt x="1301" y="103"/>
                    <a:pt x="1302" y="101"/>
                    <a:pt x="1305" y="95"/>
                  </a:cubicBezTo>
                  <a:cubicBezTo>
                    <a:pt x="1317" y="71"/>
                    <a:pt x="1329" y="48"/>
                    <a:pt x="1317" y="48"/>
                  </a:cubicBezTo>
                  <a:cubicBezTo>
                    <a:pt x="1317" y="48"/>
                    <a:pt x="1309" y="63"/>
                    <a:pt x="1300" y="63"/>
                  </a:cubicBezTo>
                  <a:cubicBezTo>
                    <a:pt x="1298" y="63"/>
                    <a:pt x="1296" y="62"/>
                    <a:pt x="1293" y="60"/>
                  </a:cubicBezTo>
                  <a:cubicBezTo>
                    <a:pt x="1293" y="48"/>
                    <a:pt x="1293" y="36"/>
                    <a:pt x="1281" y="36"/>
                  </a:cubicBezTo>
                  <a:cubicBezTo>
                    <a:pt x="1269" y="36"/>
                    <a:pt x="1257" y="71"/>
                    <a:pt x="1269" y="83"/>
                  </a:cubicBezTo>
                  <a:lnTo>
                    <a:pt x="1257" y="83"/>
                  </a:lnTo>
                  <a:cubicBezTo>
                    <a:pt x="1257" y="71"/>
                    <a:pt x="1257" y="60"/>
                    <a:pt x="1257" y="48"/>
                  </a:cubicBezTo>
                  <a:cubicBezTo>
                    <a:pt x="1246" y="60"/>
                    <a:pt x="1246" y="83"/>
                    <a:pt x="1246" y="95"/>
                  </a:cubicBezTo>
                  <a:lnTo>
                    <a:pt x="1246" y="107"/>
                  </a:lnTo>
                  <a:cubicBezTo>
                    <a:pt x="1246" y="119"/>
                    <a:pt x="1234" y="119"/>
                    <a:pt x="1234" y="119"/>
                  </a:cubicBezTo>
                  <a:cubicBezTo>
                    <a:pt x="1222" y="107"/>
                    <a:pt x="1246" y="60"/>
                    <a:pt x="1234" y="60"/>
                  </a:cubicBezTo>
                  <a:lnTo>
                    <a:pt x="1234" y="60"/>
                  </a:lnTo>
                  <a:cubicBezTo>
                    <a:pt x="1228" y="66"/>
                    <a:pt x="1221" y="72"/>
                    <a:pt x="1217" y="78"/>
                  </a:cubicBezTo>
                  <a:lnTo>
                    <a:pt x="1217" y="78"/>
                  </a:lnTo>
                  <a:cubicBezTo>
                    <a:pt x="1220" y="61"/>
                    <a:pt x="1222" y="48"/>
                    <a:pt x="1222" y="48"/>
                  </a:cubicBezTo>
                  <a:cubicBezTo>
                    <a:pt x="1222" y="44"/>
                    <a:pt x="1220" y="42"/>
                    <a:pt x="1219" y="42"/>
                  </a:cubicBezTo>
                  <a:cubicBezTo>
                    <a:pt x="1215" y="42"/>
                    <a:pt x="1210" y="48"/>
                    <a:pt x="1210" y="48"/>
                  </a:cubicBezTo>
                  <a:cubicBezTo>
                    <a:pt x="1210" y="48"/>
                    <a:pt x="1210" y="71"/>
                    <a:pt x="1198" y="83"/>
                  </a:cubicBezTo>
                  <a:cubicBezTo>
                    <a:pt x="1197" y="84"/>
                    <a:pt x="1196" y="85"/>
                    <a:pt x="1196" y="85"/>
                  </a:cubicBezTo>
                  <a:cubicBezTo>
                    <a:pt x="1191" y="85"/>
                    <a:pt x="1192" y="69"/>
                    <a:pt x="1194" y="57"/>
                  </a:cubicBezTo>
                  <a:lnTo>
                    <a:pt x="1194" y="57"/>
                  </a:lnTo>
                  <a:cubicBezTo>
                    <a:pt x="1186" y="77"/>
                    <a:pt x="1186" y="98"/>
                    <a:pt x="1186" y="119"/>
                  </a:cubicBezTo>
                  <a:cubicBezTo>
                    <a:pt x="1186" y="95"/>
                    <a:pt x="1186" y="71"/>
                    <a:pt x="1186" y="48"/>
                  </a:cubicBezTo>
                  <a:cubicBezTo>
                    <a:pt x="1186" y="28"/>
                    <a:pt x="1178" y="9"/>
                    <a:pt x="1175" y="9"/>
                  </a:cubicBezTo>
                  <a:cubicBezTo>
                    <a:pt x="1174" y="9"/>
                    <a:pt x="1174" y="10"/>
                    <a:pt x="1174" y="12"/>
                  </a:cubicBezTo>
                  <a:cubicBezTo>
                    <a:pt x="1162" y="24"/>
                    <a:pt x="1174" y="36"/>
                    <a:pt x="1174" y="48"/>
                  </a:cubicBezTo>
                  <a:cubicBezTo>
                    <a:pt x="1174" y="52"/>
                    <a:pt x="1173" y="53"/>
                    <a:pt x="1171" y="53"/>
                  </a:cubicBezTo>
                  <a:cubicBezTo>
                    <a:pt x="1167" y="53"/>
                    <a:pt x="1162" y="48"/>
                    <a:pt x="1162" y="48"/>
                  </a:cubicBezTo>
                  <a:cubicBezTo>
                    <a:pt x="1150" y="48"/>
                    <a:pt x="1150" y="24"/>
                    <a:pt x="1150" y="24"/>
                  </a:cubicBezTo>
                  <a:cubicBezTo>
                    <a:pt x="1140" y="24"/>
                    <a:pt x="1148" y="61"/>
                    <a:pt x="1142" y="61"/>
                  </a:cubicBezTo>
                  <a:cubicBezTo>
                    <a:pt x="1141" y="61"/>
                    <a:pt x="1140" y="61"/>
                    <a:pt x="1138" y="60"/>
                  </a:cubicBezTo>
                  <a:cubicBezTo>
                    <a:pt x="1129" y="41"/>
                    <a:pt x="1134" y="16"/>
                    <a:pt x="1131" y="16"/>
                  </a:cubicBezTo>
                  <a:lnTo>
                    <a:pt x="1131" y="16"/>
                  </a:lnTo>
                  <a:cubicBezTo>
                    <a:pt x="1131" y="16"/>
                    <a:pt x="1129" y="18"/>
                    <a:pt x="1126" y="24"/>
                  </a:cubicBezTo>
                  <a:cubicBezTo>
                    <a:pt x="1126" y="30"/>
                    <a:pt x="1126" y="46"/>
                    <a:pt x="1126" y="60"/>
                  </a:cubicBezTo>
                  <a:cubicBezTo>
                    <a:pt x="1126" y="60"/>
                    <a:pt x="1126" y="44"/>
                    <a:pt x="1120" y="44"/>
                  </a:cubicBezTo>
                  <a:cubicBezTo>
                    <a:pt x="1119" y="44"/>
                    <a:pt x="1117" y="45"/>
                    <a:pt x="1115" y="48"/>
                  </a:cubicBezTo>
                  <a:cubicBezTo>
                    <a:pt x="1103" y="48"/>
                    <a:pt x="1115" y="60"/>
                    <a:pt x="1115" y="60"/>
                  </a:cubicBezTo>
                  <a:lnTo>
                    <a:pt x="1103" y="48"/>
                  </a:lnTo>
                  <a:cubicBezTo>
                    <a:pt x="1101" y="46"/>
                    <a:pt x="1100" y="45"/>
                    <a:pt x="1099" y="45"/>
                  </a:cubicBezTo>
                  <a:lnTo>
                    <a:pt x="1099" y="45"/>
                  </a:lnTo>
                  <a:cubicBezTo>
                    <a:pt x="1094" y="45"/>
                    <a:pt x="1101" y="71"/>
                    <a:pt x="1091" y="71"/>
                  </a:cubicBezTo>
                  <a:cubicBezTo>
                    <a:pt x="1079" y="71"/>
                    <a:pt x="1079" y="36"/>
                    <a:pt x="1079" y="36"/>
                  </a:cubicBezTo>
                  <a:cubicBezTo>
                    <a:pt x="1079" y="36"/>
                    <a:pt x="1079" y="71"/>
                    <a:pt x="1079" y="71"/>
                  </a:cubicBezTo>
                  <a:cubicBezTo>
                    <a:pt x="1079" y="73"/>
                    <a:pt x="1079" y="73"/>
                    <a:pt x="1079" y="73"/>
                  </a:cubicBezTo>
                  <a:cubicBezTo>
                    <a:pt x="1079" y="73"/>
                    <a:pt x="1078" y="22"/>
                    <a:pt x="1067" y="0"/>
                  </a:cubicBezTo>
                  <a:close/>
                  <a:moveTo>
                    <a:pt x="729" y="1053"/>
                  </a:moveTo>
                  <a:cubicBezTo>
                    <a:pt x="730" y="1057"/>
                    <a:pt x="731" y="1063"/>
                    <a:pt x="734" y="1072"/>
                  </a:cubicBezTo>
                  <a:cubicBezTo>
                    <a:pt x="734" y="1062"/>
                    <a:pt x="732" y="1056"/>
                    <a:pt x="729" y="1053"/>
                  </a:cubicBezTo>
                  <a:close/>
                  <a:moveTo>
                    <a:pt x="685" y="1046"/>
                  </a:moveTo>
                  <a:cubicBezTo>
                    <a:pt x="682" y="1046"/>
                    <a:pt x="690" y="1084"/>
                    <a:pt x="698" y="1084"/>
                  </a:cubicBezTo>
                  <a:cubicBezTo>
                    <a:pt x="690" y="1056"/>
                    <a:pt x="686" y="1046"/>
                    <a:pt x="685" y="1046"/>
                  </a:cubicBezTo>
                  <a:close/>
                  <a:moveTo>
                    <a:pt x="341" y="131"/>
                  </a:moveTo>
                  <a:lnTo>
                    <a:pt x="341" y="131"/>
                  </a:lnTo>
                  <a:cubicBezTo>
                    <a:pt x="329" y="143"/>
                    <a:pt x="353" y="179"/>
                    <a:pt x="341" y="191"/>
                  </a:cubicBezTo>
                  <a:cubicBezTo>
                    <a:pt x="341" y="191"/>
                    <a:pt x="341" y="191"/>
                    <a:pt x="329" y="167"/>
                  </a:cubicBezTo>
                  <a:cubicBezTo>
                    <a:pt x="317" y="155"/>
                    <a:pt x="329" y="155"/>
                    <a:pt x="317" y="155"/>
                  </a:cubicBezTo>
                  <a:cubicBezTo>
                    <a:pt x="305" y="155"/>
                    <a:pt x="317" y="155"/>
                    <a:pt x="317" y="179"/>
                  </a:cubicBezTo>
                  <a:lnTo>
                    <a:pt x="317" y="191"/>
                  </a:lnTo>
                  <a:cubicBezTo>
                    <a:pt x="317" y="179"/>
                    <a:pt x="305" y="143"/>
                    <a:pt x="293" y="143"/>
                  </a:cubicBezTo>
                  <a:cubicBezTo>
                    <a:pt x="281" y="143"/>
                    <a:pt x="293" y="167"/>
                    <a:pt x="293" y="179"/>
                  </a:cubicBezTo>
                  <a:lnTo>
                    <a:pt x="293" y="214"/>
                  </a:lnTo>
                  <a:cubicBezTo>
                    <a:pt x="281" y="202"/>
                    <a:pt x="281" y="179"/>
                    <a:pt x="269" y="155"/>
                  </a:cubicBezTo>
                  <a:lnTo>
                    <a:pt x="269" y="202"/>
                  </a:lnTo>
                  <a:cubicBezTo>
                    <a:pt x="269" y="208"/>
                    <a:pt x="269" y="211"/>
                    <a:pt x="268" y="211"/>
                  </a:cubicBezTo>
                  <a:cubicBezTo>
                    <a:pt x="266" y="211"/>
                    <a:pt x="263" y="208"/>
                    <a:pt x="257" y="202"/>
                  </a:cubicBezTo>
                  <a:cubicBezTo>
                    <a:pt x="253" y="198"/>
                    <a:pt x="252" y="197"/>
                    <a:pt x="252" y="197"/>
                  </a:cubicBezTo>
                  <a:lnTo>
                    <a:pt x="252" y="197"/>
                  </a:lnTo>
                  <a:cubicBezTo>
                    <a:pt x="251" y="197"/>
                    <a:pt x="253" y="202"/>
                    <a:pt x="245" y="202"/>
                  </a:cubicBezTo>
                  <a:lnTo>
                    <a:pt x="233" y="202"/>
                  </a:lnTo>
                  <a:cubicBezTo>
                    <a:pt x="245" y="214"/>
                    <a:pt x="245" y="226"/>
                    <a:pt x="257" y="226"/>
                  </a:cubicBezTo>
                  <a:cubicBezTo>
                    <a:pt x="257" y="233"/>
                    <a:pt x="261" y="243"/>
                    <a:pt x="264" y="249"/>
                  </a:cubicBezTo>
                  <a:lnTo>
                    <a:pt x="264" y="249"/>
                  </a:lnTo>
                  <a:cubicBezTo>
                    <a:pt x="254" y="244"/>
                    <a:pt x="244" y="226"/>
                    <a:pt x="233" y="226"/>
                  </a:cubicBezTo>
                  <a:cubicBezTo>
                    <a:pt x="233" y="226"/>
                    <a:pt x="233" y="226"/>
                    <a:pt x="233" y="238"/>
                  </a:cubicBezTo>
                  <a:cubicBezTo>
                    <a:pt x="233" y="246"/>
                    <a:pt x="233" y="249"/>
                    <a:pt x="233" y="249"/>
                  </a:cubicBezTo>
                  <a:cubicBezTo>
                    <a:pt x="232" y="249"/>
                    <a:pt x="230" y="238"/>
                    <a:pt x="222" y="238"/>
                  </a:cubicBezTo>
                  <a:lnTo>
                    <a:pt x="222" y="262"/>
                  </a:lnTo>
                  <a:lnTo>
                    <a:pt x="198" y="262"/>
                  </a:lnTo>
                  <a:cubicBezTo>
                    <a:pt x="198" y="262"/>
                    <a:pt x="186" y="274"/>
                    <a:pt x="198" y="298"/>
                  </a:cubicBezTo>
                  <a:cubicBezTo>
                    <a:pt x="210" y="304"/>
                    <a:pt x="213" y="307"/>
                    <a:pt x="210" y="307"/>
                  </a:cubicBezTo>
                  <a:cubicBezTo>
                    <a:pt x="207" y="307"/>
                    <a:pt x="198" y="304"/>
                    <a:pt x="186" y="298"/>
                  </a:cubicBezTo>
                  <a:cubicBezTo>
                    <a:pt x="179" y="284"/>
                    <a:pt x="176" y="278"/>
                    <a:pt x="175" y="278"/>
                  </a:cubicBezTo>
                  <a:cubicBezTo>
                    <a:pt x="174" y="278"/>
                    <a:pt x="174" y="281"/>
                    <a:pt x="174" y="286"/>
                  </a:cubicBezTo>
                  <a:cubicBezTo>
                    <a:pt x="174" y="286"/>
                    <a:pt x="162" y="286"/>
                    <a:pt x="174" y="298"/>
                  </a:cubicBezTo>
                  <a:cubicBezTo>
                    <a:pt x="182" y="306"/>
                    <a:pt x="185" y="315"/>
                    <a:pt x="181" y="315"/>
                  </a:cubicBezTo>
                  <a:cubicBezTo>
                    <a:pt x="180" y="315"/>
                    <a:pt x="177" y="313"/>
                    <a:pt x="174" y="310"/>
                  </a:cubicBezTo>
                  <a:lnTo>
                    <a:pt x="150" y="310"/>
                  </a:lnTo>
                  <a:cubicBezTo>
                    <a:pt x="150" y="310"/>
                    <a:pt x="178" y="347"/>
                    <a:pt x="176" y="347"/>
                  </a:cubicBezTo>
                  <a:cubicBezTo>
                    <a:pt x="176" y="347"/>
                    <a:pt x="175" y="347"/>
                    <a:pt x="174" y="345"/>
                  </a:cubicBezTo>
                  <a:cubicBezTo>
                    <a:pt x="164" y="345"/>
                    <a:pt x="147" y="330"/>
                    <a:pt x="141" y="330"/>
                  </a:cubicBezTo>
                  <a:cubicBezTo>
                    <a:pt x="139" y="330"/>
                    <a:pt x="138" y="331"/>
                    <a:pt x="138" y="333"/>
                  </a:cubicBezTo>
                  <a:cubicBezTo>
                    <a:pt x="126" y="333"/>
                    <a:pt x="114" y="345"/>
                    <a:pt x="114" y="357"/>
                  </a:cubicBezTo>
                  <a:cubicBezTo>
                    <a:pt x="114" y="357"/>
                    <a:pt x="114" y="369"/>
                    <a:pt x="114" y="369"/>
                  </a:cubicBezTo>
                  <a:cubicBezTo>
                    <a:pt x="114" y="369"/>
                    <a:pt x="126" y="381"/>
                    <a:pt x="126" y="381"/>
                  </a:cubicBezTo>
                  <a:cubicBezTo>
                    <a:pt x="126" y="383"/>
                    <a:pt x="125" y="384"/>
                    <a:pt x="124" y="384"/>
                  </a:cubicBezTo>
                  <a:cubicBezTo>
                    <a:pt x="117" y="384"/>
                    <a:pt x="100" y="369"/>
                    <a:pt x="91" y="369"/>
                  </a:cubicBezTo>
                  <a:lnTo>
                    <a:pt x="67" y="369"/>
                  </a:lnTo>
                  <a:cubicBezTo>
                    <a:pt x="67" y="369"/>
                    <a:pt x="67" y="381"/>
                    <a:pt x="91" y="393"/>
                  </a:cubicBezTo>
                  <a:cubicBezTo>
                    <a:pt x="87" y="391"/>
                    <a:pt x="85" y="391"/>
                    <a:pt x="83" y="391"/>
                  </a:cubicBezTo>
                  <a:cubicBezTo>
                    <a:pt x="73" y="391"/>
                    <a:pt x="92" y="417"/>
                    <a:pt x="103" y="417"/>
                  </a:cubicBezTo>
                  <a:lnTo>
                    <a:pt x="67" y="417"/>
                  </a:lnTo>
                  <a:cubicBezTo>
                    <a:pt x="55" y="417"/>
                    <a:pt x="55" y="417"/>
                    <a:pt x="55" y="429"/>
                  </a:cubicBezTo>
                  <a:cubicBezTo>
                    <a:pt x="67" y="441"/>
                    <a:pt x="79" y="441"/>
                    <a:pt x="91" y="452"/>
                  </a:cubicBezTo>
                  <a:lnTo>
                    <a:pt x="67" y="452"/>
                  </a:lnTo>
                  <a:cubicBezTo>
                    <a:pt x="67" y="452"/>
                    <a:pt x="79" y="464"/>
                    <a:pt x="91" y="476"/>
                  </a:cubicBezTo>
                  <a:cubicBezTo>
                    <a:pt x="99" y="480"/>
                    <a:pt x="101" y="482"/>
                    <a:pt x="100" y="482"/>
                  </a:cubicBezTo>
                  <a:cubicBezTo>
                    <a:pt x="99" y="482"/>
                    <a:pt x="86" y="477"/>
                    <a:pt x="72" y="476"/>
                  </a:cubicBezTo>
                  <a:lnTo>
                    <a:pt x="72" y="476"/>
                  </a:lnTo>
                  <a:cubicBezTo>
                    <a:pt x="74" y="477"/>
                    <a:pt x="70" y="479"/>
                    <a:pt x="79" y="488"/>
                  </a:cubicBezTo>
                  <a:lnTo>
                    <a:pt x="103" y="500"/>
                  </a:lnTo>
                  <a:lnTo>
                    <a:pt x="67" y="500"/>
                  </a:lnTo>
                  <a:cubicBezTo>
                    <a:pt x="67" y="500"/>
                    <a:pt x="91" y="512"/>
                    <a:pt x="91" y="524"/>
                  </a:cubicBezTo>
                  <a:lnTo>
                    <a:pt x="79" y="524"/>
                  </a:lnTo>
                  <a:cubicBezTo>
                    <a:pt x="69" y="524"/>
                    <a:pt x="44" y="509"/>
                    <a:pt x="35" y="509"/>
                  </a:cubicBezTo>
                  <a:cubicBezTo>
                    <a:pt x="32" y="509"/>
                    <a:pt x="31" y="510"/>
                    <a:pt x="31" y="512"/>
                  </a:cubicBezTo>
                  <a:cubicBezTo>
                    <a:pt x="49" y="521"/>
                    <a:pt x="61" y="530"/>
                    <a:pt x="76" y="534"/>
                  </a:cubicBezTo>
                  <a:lnTo>
                    <a:pt x="76" y="534"/>
                  </a:lnTo>
                  <a:cubicBezTo>
                    <a:pt x="74" y="534"/>
                    <a:pt x="72" y="534"/>
                    <a:pt x="71" y="534"/>
                  </a:cubicBezTo>
                  <a:cubicBezTo>
                    <a:pt x="36" y="534"/>
                    <a:pt x="64" y="562"/>
                    <a:pt x="43" y="562"/>
                  </a:cubicBezTo>
                  <a:cubicBezTo>
                    <a:pt x="40" y="562"/>
                    <a:pt x="36" y="561"/>
                    <a:pt x="31" y="560"/>
                  </a:cubicBezTo>
                  <a:cubicBezTo>
                    <a:pt x="22" y="557"/>
                    <a:pt x="16" y="556"/>
                    <a:pt x="13" y="556"/>
                  </a:cubicBezTo>
                  <a:cubicBezTo>
                    <a:pt x="0" y="556"/>
                    <a:pt x="33" y="574"/>
                    <a:pt x="43" y="583"/>
                  </a:cubicBezTo>
                  <a:cubicBezTo>
                    <a:pt x="43" y="595"/>
                    <a:pt x="43" y="595"/>
                    <a:pt x="43" y="607"/>
                  </a:cubicBezTo>
                  <a:cubicBezTo>
                    <a:pt x="43" y="607"/>
                    <a:pt x="55" y="619"/>
                    <a:pt x="55" y="631"/>
                  </a:cubicBezTo>
                  <a:cubicBezTo>
                    <a:pt x="55" y="631"/>
                    <a:pt x="31" y="631"/>
                    <a:pt x="31" y="643"/>
                  </a:cubicBezTo>
                  <a:lnTo>
                    <a:pt x="7" y="643"/>
                  </a:lnTo>
                  <a:cubicBezTo>
                    <a:pt x="43" y="643"/>
                    <a:pt x="31" y="691"/>
                    <a:pt x="31" y="703"/>
                  </a:cubicBezTo>
                  <a:cubicBezTo>
                    <a:pt x="31" y="714"/>
                    <a:pt x="7" y="726"/>
                    <a:pt x="19" y="726"/>
                  </a:cubicBezTo>
                  <a:cubicBezTo>
                    <a:pt x="19" y="738"/>
                    <a:pt x="31" y="738"/>
                    <a:pt x="43" y="738"/>
                  </a:cubicBezTo>
                  <a:lnTo>
                    <a:pt x="91" y="738"/>
                  </a:lnTo>
                  <a:cubicBezTo>
                    <a:pt x="91" y="738"/>
                    <a:pt x="31" y="750"/>
                    <a:pt x="55" y="762"/>
                  </a:cubicBezTo>
                  <a:lnTo>
                    <a:pt x="79" y="762"/>
                  </a:lnTo>
                  <a:cubicBezTo>
                    <a:pt x="67" y="762"/>
                    <a:pt x="31" y="762"/>
                    <a:pt x="31" y="774"/>
                  </a:cubicBezTo>
                  <a:lnTo>
                    <a:pt x="91" y="774"/>
                  </a:lnTo>
                  <a:cubicBezTo>
                    <a:pt x="91" y="774"/>
                    <a:pt x="55" y="786"/>
                    <a:pt x="55" y="786"/>
                  </a:cubicBezTo>
                  <a:cubicBezTo>
                    <a:pt x="43" y="798"/>
                    <a:pt x="31" y="810"/>
                    <a:pt x="31" y="810"/>
                  </a:cubicBezTo>
                  <a:cubicBezTo>
                    <a:pt x="43" y="810"/>
                    <a:pt x="79" y="798"/>
                    <a:pt x="79" y="798"/>
                  </a:cubicBezTo>
                  <a:cubicBezTo>
                    <a:pt x="91" y="798"/>
                    <a:pt x="79" y="810"/>
                    <a:pt x="79" y="810"/>
                  </a:cubicBezTo>
                  <a:lnTo>
                    <a:pt x="103" y="810"/>
                  </a:lnTo>
                  <a:cubicBezTo>
                    <a:pt x="103" y="810"/>
                    <a:pt x="79" y="822"/>
                    <a:pt x="79" y="833"/>
                  </a:cubicBezTo>
                  <a:cubicBezTo>
                    <a:pt x="79" y="839"/>
                    <a:pt x="79" y="842"/>
                    <a:pt x="82" y="842"/>
                  </a:cubicBezTo>
                  <a:cubicBezTo>
                    <a:pt x="85" y="842"/>
                    <a:pt x="91" y="839"/>
                    <a:pt x="103" y="833"/>
                  </a:cubicBezTo>
                  <a:lnTo>
                    <a:pt x="103" y="833"/>
                  </a:lnTo>
                  <a:cubicBezTo>
                    <a:pt x="102" y="834"/>
                    <a:pt x="79" y="857"/>
                    <a:pt x="91" y="857"/>
                  </a:cubicBezTo>
                  <a:cubicBezTo>
                    <a:pt x="91" y="857"/>
                    <a:pt x="126" y="834"/>
                    <a:pt x="126" y="833"/>
                  </a:cubicBezTo>
                  <a:lnTo>
                    <a:pt x="126" y="833"/>
                  </a:lnTo>
                  <a:cubicBezTo>
                    <a:pt x="126" y="845"/>
                    <a:pt x="114" y="845"/>
                    <a:pt x="114" y="857"/>
                  </a:cubicBezTo>
                  <a:cubicBezTo>
                    <a:pt x="105" y="857"/>
                    <a:pt x="111" y="873"/>
                    <a:pt x="119" y="873"/>
                  </a:cubicBezTo>
                  <a:cubicBezTo>
                    <a:pt x="122" y="873"/>
                    <a:pt x="124" y="872"/>
                    <a:pt x="126" y="869"/>
                  </a:cubicBezTo>
                  <a:lnTo>
                    <a:pt x="126" y="869"/>
                  </a:lnTo>
                  <a:cubicBezTo>
                    <a:pt x="114" y="881"/>
                    <a:pt x="103" y="893"/>
                    <a:pt x="103" y="905"/>
                  </a:cubicBezTo>
                  <a:cubicBezTo>
                    <a:pt x="106" y="901"/>
                    <a:pt x="109" y="900"/>
                    <a:pt x="111" y="900"/>
                  </a:cubicBezTo>
                  <a:cubicBezTo>
                    <a:pt x="114" y="900"/>
                    <a:pt x="114" y="905"/>
                    <a:pt x="114" y="905"/>
                  </a:cubicBezTo>
                  <a:lnTo>
                    <a:pt x="126" y="905"/>
                  </a:lnTo>
                  <a:cubicBezTo>
                    <a:pt x="138" y="905"/>
                    <a:pt x="126" y="917"/>
                    <a:pt x="126" y="929"/>
                  </a:cubicBezTo>
                  <a:lnTo>
                    <a:pt x="150" y="929"/>
                  </a:lnTo>
                  <a:cubicBezTo>
                    <a:pt x="150" y="929"/>
                    <a:pt x="150" y="929"/>
                    <a:pt x="162" y="941"/>
                  </a:cubicBezTo>
                  <a:cubicBezTo>
                    <a:pt x="162" y="944"/>
                    <a:pt x="163" y="945"/>
                    <a:pt x="165" y="945"/>
                  </a:cubicBezTo>
                  <a:cubicBezTo>
                    <a:pt x="167" y="945"/>
                    <a:pt x="169" y="944"/>
                    <a:pt x="173" y="942"/>
                  </a:cubicBezTo>
                  <a:lnTo>
                    <a:pt x="173" y="942"/>
                  </a:lnTo>
                  <a:cubicBezTo>
                    <a:pt x="169" y="945"/>
                    <a:pt x="166" y="949"/>
                    <a:pt x="162" y="953"/>
                  </a:cubicBezTo>
                  <a:cubicBezTo>
                    <a:pt x="158" y="957"/>
                    <a:pt x="157" y="958"/>
                    <a:pt x="157" y="958"/>
                  </a:cubicBezTo>
                  <a:cubicBezTo>
                    <a:pt x="158" y="958"/>
                    <a:pt x="166" y="953"/>
                    <a:pt x="174" y="953"/>
                  </a:cubicBezTo>
                  <a:cubicBezTo>
                    <a:pt x="188" y="943"/>
                    <a:pt x="194" y="940"/>
                    <a:pt x="196" y="940"/>
                  </a:cubicBezTo>
                  <a:lnTo>
                    <a:pt x="196" y="940"/>
                  </a:lnTo>
                  <a:cubicBezTo>
                    <a:pt x="199" y="940"/>
                    <a:pt x="189" y="950"/>
                    <a:pt x="174" y="964"/>
                  </a:cubicBezTo>
                  <a:cubicBezTo>
                    <a:pt x="169" y="972"/>
                    <a:pt x="169" y="975"/>
                    <a:pt x="171" y="975"/>
                  </a:cubicBezTo>
                  <a:cubicBezTo>
                    <a:pt x="178" y="975"/>
                    <a:pt x="204" y="954"/>
                    <a:pt x="207" y="954"/>
                  </a:cubicBezTo>
                  <a:lnTo>
                    <a:pt x="207" y="954"/>
                  </a:lnTo>
                  <a:cubicBezTo>
                    <a:pt x="208" y="954"/>
                    <a:pt x="205" y="957"/>
                    <a:pt x="198" y="964"/>
                  </a:cubicBezTo>
                  <a:cubicBezTo>
                    <a:pt x="180" y="976"/>
                    <a:pt x="177" y="982"/>
                    <a:pt x="183" y="982"/>
                  </a:cubicBezTo>
                  <a:cubicBezTo>
                    <a:pt x="187" y="982"/>
                    <a:pt x="197" y="979"/>
                    <a:pt x="210" y="972"/>
                  </a:cubicBezTo>
                  <a:lnTo>
                    <a:pt x="210" y="972"/>
                  </a:lnTo>
                  <a:cubicBezTo>
                    <a:pt x="207" y="976"/>
                    <a:pt x="204" y="982"/>
                    <a:pt x="198" y="988"/>
                  </a:cubicBezTo>
                  <a:lnTo>
                    <a:pt x="210" y="988"/>
                  </a:lnTo>
                  <a:cubicBezTo>
                    <a:pt x="210" y="988"/>
                    <a:pt x="210" y="1000"/>
                    <a:pt x="210" y="1012"/>
                  </a:cubicBezTo>
                  <a:lnTo>
                    <a:pt x="222" y="1012"/>
                  </a:lnTo>
                  <a:cubicBezTo>
                    <a:pt x="222" y="1012"/>
                    <a:pt x="222" y="1024"/>
                    <a:pt x="222" y="1024"/>
                  </a:cubicBezTo>
                  <a:lnTo>
                    <a:pt x="222" y="1048"/>
                  </a:lnTo>
                  <a:cubicBezTo>
                    <a:pt x="222" y="1036"/>
                    <a:pt x="245" y="1024"/>
                    <a:pt x="245" y="1024"/>
                  </a:cubicBezTo>
                  <a:lnTo>
                    <a:pt x="245" y="1024"/>
                  </a:lnTo>
                  <a:cubicBezTo>
                    <a:pt x="245" y="1024"/>
                    <a:pt x="233" y="1048"/>
                    <a:pt x="233" y="1060"/>
                  </a:cubicBezTo>
                  <a:cubicBezTo>
                    <a:pt x="233" y="1062"/>
                    <a:pt x="234" y="1063"/>
                    <a:pt x="235" y="1063"/>
                  </a:cubicBezTo>
                  <a:cubicBezTo>
                    <a:pt x="238" y="1063"/>
                    <a:pt x="248" y="1046"/>
                    <a:pt x="257" y="1036"/>
                  </a:cubicBezTo>
                  <a:cubicBezTo>
                    <a:pt x="257" y="1036"/>
                    <a:pt x="280" y="1005"/>
                    <a:pt x="283" y="1005"/>
                  </a:cubicBezTo>
                  <a:lnTo>
                    <a:pt x="283" y="1005"/>
                  </a:lnTo>
                  <a:cubicBezTo>
                    <a:pt x="284" y="1005"/>
                    <a:pt x="283" y="1007"/>
                    <a:pt x="281" y="1012"/>
                  </a:cubicBezTo>
                  <a:cubicBezTo>
                    <a:pt x="269" y="1024"/>
                    <a:pt x="269" y="1048"/>
                    <a:pt x="257" y="1060"/>
                  </a:cubicBezTo>
                  <a:cubicBezTo>
                    <a:pt x="257" y="1061"/>
                    <a:pt x="258" y="1061"/>
                    <a:pt x="258" y="1061"/>
                  </a:cubicBezTo>
                  <a:cubicBezTo>
                    <a:pt x="264" y="1061"/>
                    <a:pt x="285" y="1036"/>
                    <a:pt x="288" y="1036"/>
                  </a:cubicBezTo>
                  <a:lnTo>
                    <a:pt x="288" y="1036"/>
                  </a:lnTo>
                  <a:cubicBezTo>
                    <a:pt x="288" y="1036"/>
                    <a:pt x="287" y="1039"/>
                    <a:pt x="281" y="1048"/>
                  </a:cubicBezTo>
                  <a:cubicBezTo>
                    <a:pt x="274" y="1069"/>
                    <a:pt x="280" y="1074"/>
                    <a:pt x="288" y="1074"/>
                  </a:cubicBezTo>
                  <a:cubicBezTo>
                    <a:pt x="293" y="1074"/>
                    <a:pt x="300" y="1072"/>
                    <a:pt x="305" y="1072"/>
                  </a:cubicBezTo>
                  <a:cubicBezTo>
                    <a:pt x="305" y="1068"/>
                    <a:pt x="306" y="1066"/>
                    <a:pt x="308" y="1066"/>
                  </a:cubicBezTo>
                  <a:cubicBezTo>
                    <a:pt x="312" y="1066"/>
                    <a:pt x="317" y="1072"/>
                    <a:pt x="317" y="1072"/>
                  </a:cubicBezTo>
                  <a:cubicBezTo>
                    <a:pt x="317" y="1072"/>
                    <a:pt x="317" y="1089"/>
                    <a:pt x="317" y="1095"/>
                  </a:cubicBezTo>
                  <a:cubicBezTo>
                    <a:pt x="317" y="1084"/>
                    <a:pt x="329" y="1084"/>
                    <a:pt x="329" y="1072"/>
                  </a:cubicBezTo>
                  <a:lnTo>
                    <a:pt x="341" y="1072"/>
                  </a:lnTo>
                  <a:cubicBezTo>
                    <a:pt x="353" y="1072"/>
                    <a:pt x="341" y="1084"/>
                    <a:pt x="341" y="1107"/>
                  </a:cubicBezTo>
                  <a:cubicBezTo>
                    <a:pt x="351" y="1086"/>
                    <a:pt x="356" y="1078"/>
                    <a:pt x="357" y="1078"/>
                  </a:cubicBezTo>
                  <a:lnTo>
                    <a:pt x="357" y="1078"/>
                  </a:lnTo>
                  <a:cubicBezTo>
                    <a:pt x="359" y="1078"/>
                    <a:pt x="344" y="1119"/>
                    <a:pt x="353" y="1119"/>
                  </a:cubicBezTo>
                  <a:cubicBezTo>
                    <a:pt x="364" y="1119"/>
                    <a:pt x="376" y="1084"/>
                    <a:pt x="376" y="1072"/>
                  </a:cubicBezTo>
                  <a:cubicBezTo>
                    <a:pt x="388" y="1072"/>
                    <a:pt x="376" y="1095"/>
                    <a:pt x="376" y="1095"/>
                  </a:cubicBezTo>
                  <a:cubicBezTo>
                    <a:pt x="376" y="1095"/>
                    <a:pt x="382" y="1085"/>
                    <a:pt x="389" y="1085"/>
                  </a:cubicBezTo>
                  <a:cubicBezTo>
                    <a:pt x="392" y="1085"/>
                    <a:pt x="396" y="1087"/>
                    <a:pt x="400" y="1095"/>
                  </a:cubicBezTo>
                  <a:cubicBezTo>
                    <a:pt x="400" y="1109"/>
                    <a:pt x="400" y="1115"/>
                    <a:pt x="403" y="1115"/>
                  </a:cubicBezTo>
                  <a:cubicBezTo>
                    <a:pt x="404" y="1115"/>
                    <a:pt x="407" y="1112"/>
                    <a:pt x="412" y="1107"/>
                  </a:cubicBezTo>
                  <a:cubicBezTo>
                    <a:pt x="424" y="1107"/>
                    <a:pt x="424" y="1095"/>
                    <a:pt x="424" y="1095"/>
                  </a:cubicBezTo>
                  <a:cubicBezTo>
                    <a:pt x="424" y="1095"/>
                    <a:pt x="433" y="1148"/>
                    <a:pt x="443" y="1148"/>
                  </a:cubicBezTo>
                  <a:cubicBezTo>
                    <a:pt x="444" y="1148"/>
                    <a:pt x="446" y="1146"/>
                    <a:pt x="448" y="1143"/>
                  </a:cubicBezTo>
                  <a:cubicBezTo>
                    <a:pt x="454" y="1137"/>
                    <a:pt x="457" y="1133"/>
                    <a:pt x="458" y="1129"/>
                  </a:cubicBezTo>
                  <a:lnTo>
                    <a:pt x="458" y="1129"/>
                  </a:lnTo>
                  <a:cubicBezTo>
                    <a:pt x="459" y="1130"/>
                    <a:pt x="459" y="1131"/>
                    <a:pt x="460" y="1131"/>
                  </a:cubicBezTo>
                  <a:cubicBezTo>
                    <a:pt x="461" y="1128"/>
                    <a:pt x="463" y="1127"/>
                    <a:pt x="465" y="1127"/>
                  </a:cubicBezTo>
                  <a:cubicBezTo>
                    <a:pt x="474" y="1127"/>
                    <a:pt x="485" y="1153"/>
                    <a:pt x="495" y="1153"/>
                  </a:cubicBezTo>
                  <a:cubicBezTo>
                    <a:pt x="500" y="1153"/>
                    <a:pt x="504" y="1147"/>
                    <a:pt x="507" y="1131"/>
                  </a:cubicBezTo>
                  <a:cubicBezTo>
                    <a:pt x="507" y="1101"/>
                    <a:pt x="499" y="1113"/>
                    <a:pt x="496" y="1104"/>
                  </a:cubicBezTo>
                  <a:lnTo>
                    <a:pt x="496" y="1104"/>
                  </a:lnTo>
                  <a:cubicBezTo>
                    <a:pt x="507" y="1057"/>
                    <a:pt x="507" y="999"/>
                    <a:pt x="495" y="953"/>
                  </a:cubicBezTo>
                  <a:cubicBezTo>
                    <a:pt x="495" y="953"/>
                    <a:pt x="490" y="947"/>
                    <a:pt x="487" y="947"/>
                  </a:cubicBezTo>
                  <a:cubicBezTo>
                    <a:pt x="485" y="947"/>
                    <a:pt x="484" y="949"/>
                    <a:pt x="484" y="953"/>
                  </a:cubicBezTo>
                  <a:cubicBezTo>
                    <a:pt x="484" y="962"/>
                    <a:pt x="484" y="995"/>
                    <a:pt x="477" y="995"/>
                  </a:cubicBezTo>
                  <a:cubicBezTo>
                    <a:pt x="476" y="995"/>
                    <a:pt x="474" y="993"/>
                    <a:pt x="472" y="988"/>
                  </a:cubicBezTo>
                  <a:cubicBezTo>
                    <a:pt x="472" y="974"/>
                    <a:pt x="472" y="969"/>
                    <a:pt x="469" y="969"/>
                  </a:cubicBezTo>
                  <a:cubicBezTo>
                    <a:pt x="468" y="969"/>
                    <a:pt x="465" y="971"/>
                    <a:pt x="460" y="976"/>
                  </a:cubicBezTo>
                  <a:cubicBezTo>
                    <a:pt x="448" y="976"/>
                    <a:pt x="448" y="1012"/>
                    <a:pt x="448" y="1012"/>
                  </a:cubicBezTo>
                  <a:cubicBezTo>
                    <a:pt x="439" y="1004"/>
                    <a:pt x="443" y="971"/>
                    <a:pt x="446" y="953"/>
                  </a:cubicBezTo>
                  <a:lnTo>
                    <a:pt x="446" y="953"/>
                  </a:lnTo>
                  <a:cubicBezTo>
                    <a:pt x="444" y="962"/>
                    <a:pt x="441" y="971"/>
                    <a:pt x="436" y="976"/>
                  </a:cubicBezTo>
                  <a:cubicBezTo>
                    <a:pt x="435" y="977"/>
                    <a:pt x="434" y="978"/>
                    <a:pt x="433" y="978"/>
                  </a:cubicBezTo>
                  <a:cubicBezTo>
                    <a:pt x="432" y="978"/>
                    <a:pt x="431" y="976"/>
                    <a:pt x="431" y="973"/>
                  </a:cubicBezTo>
                  <a:lnTo>
                    <a:pt x="431" y="973"/>
                  </a:lnTo>
                  <a:cubicBezTo>
                    <a:pt x="425" y="996"/>
                    <a:pt x="418" y="1021"/>
                    <a:pt x="414" y="1021"/>
                  </a:cubicBezTo>
                  <a:cubicBezTo>
                    <a:pt x="413" y="1021"/>
                    <a:pt x="412" y="1018"/>
                    <a:pt x="412" y="1012"/>
                  </a:cubicBezTo>
                  <a:cubicBezTo>
                    <a:pt x="412" y="1007"/>
                    <a:pt x="412" y="1003"/>
                    <a:pt x="412" y="999"/>
                  </a:cubicBezTo>
                  <a:lnTo>
                    <a:pt x="412" y="999"/>
                  </a:lnTo>
                  <a:cubicBezTo>
                    <a:pt x="409" y="1006"/>
                    <a:pt x="404" y="1012"/>
                    <a:pt x="400" y="1012"/>
                  </a:cubicBezTo>
                  <a:cubicBezTo>
                    <a:pt x="400" y="988"/>
                    <a:pt x="412" y="976"/>
                    <a:pt x="412" y="953"/>
                  </a:cubicBezTo>
                  <a:cubicBezTo>
                    <a:pt x="412" y="947"/>
                    <a:pt x="412" y="941"/>
                    <a:pt x="411" y="941"/>
                  </a:cubicBezTo>
                  <a:cubicBezTo>
                    <a:pt x="409" y="941"/>
                    <a:pt x="406" y="947"/>
                    <a:pt x="400" y="964"/>
                  </a:cubicBezTo>
                  <a:cubicBezTo>
                    <a:pt x="406" y="941"/>
                    <a:pt x="409" y="932"/>
                    <a:pt x="409" y="932"/>
                  </a:cubicBezTo>
                  <a:lnTo>
                    <a:pt x="409" y="932"/>
                  </a:lnTo>
                  <a:cubicBezTo>
                    <a:pt x="409" y="932"/>
                    <a:pt x="406" y="941"/>
                    <a:pt x="400" y="953"/>
                  </a:cubicBezTo>
                  <a:cubicBezTo>
                    <a:pt x="405" y="937"/>
                    <a:pt x="402" y="933"/>
                    <a:pt x="396" y="933"/>
                  </a:cubicBezTo>
                  <a:cubicBezTo>
                    <a:pt x="388" y="933"/>
                    <a:pt x="376" y="941"/>
                    <a:pt x="376" y="941"/>
                  </a:cubicBezTo>
                  <a:cubicBezTo>
                    <a:pt x="376" y="941"/>
                    <a:pt x="369" y="971"/>
                    <a:pt x="366" y="971"/>
                  </a:cubicBezTo>
                  <a:cubicBezTo>
                    <a:pt x="365" y="971"/>
                    <a:pt x="364" y="969"/>
                    <a:pt x="364" y="964"/>
                  </a:cubicBezTo>
                  <a:cubicBezTo>
                    <a:pt x="364" y="964"/>
                    <a:pt x="364" y="953"/>
                    <a:pt x="353" y="953"/>
                  </a:cubicBezTo>
                  <a:cubicBezTo>
                    <a:pt x="351" y="954"/>
                    <a:pt x="350" y="955"/>
                    <a:pt x="349" y="957"/>
                  </a:cubicBezTo>
                  <a:lnTo>
                    <a:pt x="349" y="957"/>
                  </a:lnTo>
                  <a:cubicBezTo>
                    <a:pt x="354" y="945"/>
                    <a:pt x="356" y="937"/>
                    <a:pt x="364" y="929"/>
                  </a:cubicBezTo>
                  <a:cubicBezTo>
                    <a:pt x="364" y="923"/>
                    <a:pt x="363" y="921"/>
                    <a:pt x="361" y="921"/>
                  </a:cubicBezTo>
                  <a:cubicBezTo>
                    <a:pt x="353" y="921"/>
                    <a:pt x="338" y="941"/>
                    <a:pt x="329" y="941"/>
                  </a:cubicBezTo>
                  <a:cubicBezTo>
                    <a:pt x="329" y="941"/>
                    <a:pt x="329" y="917"/>
                    <a:pt x="341" y="893"/>
                  </a:cubicBezTo>
                  <a:lnTo>
                    <a:pt x="341" y="893"/>
                  </a:lnTo>
                  <a:cubicBezTo>
                    <a:pt x="329" y="905"/>
                    <a:pt x="317" y="929"/>
                    <a:pt x="305" y="941"/>
                  </a:cubicBezTo>
                  <a:cubicBezTo>
                    <a:pt x="303" y="942"/>
                    <a:pt x="302" y="943"/>
                    <a:pt x="302" y="943"/>
                  </a:cubicBezTo>
                  <a:cubicBezTo>
                    <a:pt x="299" y="943"/>
                    <a:pt x="317" y="917"/>
                    <a:pt x="317" y="917"/>
                  </a:cubicBezTo>
                  <a:lnTo>
                    <a:pt x="317" y="917"/>
                  </a:lnTo>
                  <a:cubicBezTo>
                    <a:pt x="317" y="917"/>
                    <a:pt x="306" y="927"/>
                    <a:pt x="296" y="938"/>
                  </a:cubicBezTo>
                  <a:lnTo>
                    <a:pt x="296" y="938"/>
                  </a:lnTo>
                  <a:cubicBezTo>
                    <a:pt x="306" y="923"/>
                    <a:pt x="317" y="905"/>
                    <a:pt x="317" y="905"/>
                  </a:cubicBezTo>
                  <a:cubicBezTo>
                    <a:pt x="329" y="893"/>
                    <a:pt x="317" y="893"/>
                    <a:pt x="317" y="893"/>
                  </a:cubicBezTo>
                  <a:cubicBezTo>
                    <a:pt x="305" y="893"/>
                    <a:pt x="305" y="893"/>
                    <a:pt x="281" y="905"/>
                  </a:cubicBezTo>
                  <a:cubicBezTo>
                    <a:pt x="293" y="893"/>
                    <a:pt x="281" y="893"/>
                    <a:pt x="281" y="893"/>
                  </a:cubicBezTo>
                  <a:cubicBezTo>
                    <a:pt x="281" y="893"/>
                    <a:pt x="269" y="905"/>
                    <a:pt x="257" y="905"/>
                  </a:cubicBezTo>
                  <a:lnTo>
                    <a:pt x="245" y="905"/>
                  </a:lnTo>
                  <a:cubicBezTo>
                    <a:pt x="257" y="893"/>
                    <a:pt x="257" y="881"/>
                    <a:pt x="257" y="881"/>
                  </a:cubicBezTo>
                  <a:lnTo>
                    <a:pt x="245" y="881"/>
                  </a:lnTo>
                  <a:lnTo>
                    <a:pt x="245" y="869"/>
                  </a:lnTo>
                  <a:cubicBezTo>
                    <a:pt x="245" y="869"/>
                    <a:pt x="245" y="866"/>
                    <a:pt x="241" y="866"/>
                  </a:cubicBezTo>
                  <a:cubicBezTo>
                    <a:pt x="236" y="866"/>
                    <a:pt x="228" y="869"/>
                    <a:pt x="210" y="881"/>
                  </a:cubicBezTo>
                  <a:cubicBezTo>
                    <a:pt x="233" y="857"/>
                    <a:pt x="233" y="857"/>
                    <a:pt x="233" y="845"/>
                  </a:cubicBezTo>
                  <a:cubicBezTo>
                    <a:pt x="226" y="845"/>
                    <a:pt x="218" y="851"/>
                    <a:pt x="213" y="851"/>
                  </a:cubicBezTo>
                  <a:cubicBezTo>
                    <a:pt x="211" y="851"/>
                    <a:pt x="210" y="849"/>
                    <a:pt x="210" y="845"/>
                  </a:cubicBezTo>
                  <a:cubicBezTo>
                    <a:pt x="210" y="833"/>
                    <a:pt x="222" y="833"/>
                    <a:pt x="233" y="822"/>
                  </a:cubicBezTo>
                  <a:cubicBezTo>
                    <a:pt x="228" y="816"/>
                    <a:pt x="225" y="813"/>
                    <a:pt x="222" y="813"/>
                  </a:cubicBezTo>
                  <a:cubicBezTo>
                    <a:pt x="219" y="813"/>
                    <a:pt x="216" y="816"/>
                    <a:pt x="210" y="822"/>
                  </a:cubicBezTo>
                  <a:cubicBezTo>
                    <a:pt x="210" y="822"/>
                    <a:pt x="204" y="822"/>
                    <a:pt x="197" y="825"/>
                  </a:cubicBezTo>
                  <a:lnTo>
                    <a:pt x="197" y="825"/>
                  </a:lnTo>
                  <a:cubicBezTo>
                    <a:pt x="203" y="820"/>
                    <a:pt x="202" y="819"/>
                    <a:pt x="199" y="819"/>
                  </a:cubicBezTo>
                  <a:cubicBezTo>
                    <a:pt x="195" y="819"/>
                    <a:pt x="186" y="822"/>
                    <a:pt x="186" y="822"/>
                  </a:cubicBezTo>
                  <a:cubicBezTo>
                    <a:pt x="186" y="811"/>
                    <a:pt x="239" y="783"/>
                    <a:pt x="238" y="783"/>
                  </a:cubicBezTo>
                  <a:lnTo>
                    <a:pt x="238" y="783"/>
                  </a:lnTo>
                  <a:cubicBezTo>
                    <a:pt x="238" y="783"/>
                    <a:pt x="237" y="784"/>
                    <a:pt x="233" y="786"/>
                  </a:cubicBezTo>
                  <a:cubicBezTo>
                    <a:pt x="210" y="798"/>
                    <a:pt x="174" y="810"/>
                    <a:pt x="138" y="822"/>
                  </a:cubicBezTo>
                  <a:cubicBezTo>
                    <a:pt x="135" y="823"/>
                    <a:pt x="133" y="824"/>
                    <a:pt x="133" y="824"/>
                  </a:cubicBezTo>
                  <a:cubicBezTo>
                    <a:pt x="131" y="824"/>
                    <a:pt x="146" y="815"/>
                    <a:pt x="160" y="808"/>
                  </a:cubicBezTo>
                  <a:lnTo>
                    <a:pt x="160" y="808"/>
                  </a:lnTo>
                  <a:cubicBezTo>
                    <a:pt x="156" y="809"/>
                    <a:pt x="153" y="810"/>
                    <a:pt x="150" y="810"/>
                  </a:cubicBezTo>
                  <a:lnTo>
                    <a:pt x="126" y="822"/>
                  </a:lnTo>
                  <a:cubicBezTo>
                    <a:pt x="138" y="810"/>
                    <a:pt x="150" y="798"/>
                    <a:pt x="150" y="798"/>
                  </a:cubicBezTo>
                  <a:cubicBezTo>
                    <a:pt x="138" y="798"/>
                    <a:pt x="126" y="798"/>
                    <a:pt x="162" y="786"/>
                  </a:cubicBezTo>
                  <a:cubicBezTo>
                    <a:pt x="174" y="786"/>
                    <a:pt x="174" y="774"/>
                    <a:pt x="162" y="774"/>
                  </a:cubicBezTo>
                  <a:cubicBezTo>
                    <a:pt x="154" y="774"/>
                    <a:pt x="146" y="779"/>
                    <a:pt x="142" y="779"/>
                  </a:cubicBezTo>
                  <a:cubicBezTo>
                    <a:pt x="140" y="779"/>
                    <a:pt x="138" y="778"/>
                    <a:pt x="138" y="774"/>
                  </a:cubicBezTo>
                  <a:cubicBezTo>
                    <a:pt x="126" y="762"/>
                    <a:pt x="138" y="762"/>
                    <a:pt x="138" y="762"/>
                  </a:cubicBezTo>
                  <a:cubicBezTo>
                    <a:pt x="138" y="750"/>
                    <a:pt x="162" y="750"/>
                    <a:pt x="162" y="738"/>
                  </a:cubicBezTo>
                  <a:cubicBezTo>
                    <a:pt x="166" y="738"/>
                    <a:pt x="169" y="737"/>
                    <a:pt x="170" y="735"/>
                  </a:cubicBezTo>
                  <a:lnTo>
                    <a:pt x="170" y="735"/>
                  </a:lnTo>
                  <a:cubicBezTo>
                    <a:pt x="174" y="734"/>
                    <a:pt x="174" y="733"/>
                    <a:pt x="172" y="733"/>
                  </a:cubicBezTo>
                  <a:lnTo>
                    <a:pt x="172" y="733"/>
                  </a:lnTo>
                  <a:cubicBezTo>
                    <a:pt x="171" y="733"/>
                    <a:pt x="171" y="733"/>
                    <a:pt x="170" y="733"/>
                  </a:cubicBezTo>
                  <a:lnTo>
                    <a:pt x="170" y="733"/>
                  </a:lnTo>
                  <a:cubicBezTo>
                    <a:pt x="170" y="733"/>
                    <a:pt x="170" y="733"/>
                    <a:pt x="170" y="733"/>
                  </a:cubicBezTo>
                  <a:lnTo>
                    <a:pt x="170" y="733"/>
                  </a:lnTo>
                  <a:cubicBezTo>
                    <a:pt x="170" y="733"/>
                    <a:pt x="169" y="733"/>
                    <a:pt x="169" y="733"/>
                  </a:cubicBezTo>
                  <a:lnTo>
                    <a:pt x="169" y="733"/>
                  </a:lnTo>
                  <a:cubicBezTo>
                    <a:pt x="168" y="733"/>
                    <a:pt x="168" y="733"/>
                    <a:pt x="167" y="733"/>
                  </a:cubicBezTo>
                  <a:lnTo>
                    <a:pt x="167" y="733"/>
                  </a:lnTo>
                  <a:cubicBezTo>
                    <a:pt x="174" y="726"/>
                    <a:pt x="186" y="714"/>
                    <a:pt x="186" y="714"/>
                  </a:cubicBezTo>
                  <a:cubicBezTo>
                    <a:pt x="162" y="714"/>
                    <a:pt x="138" y="726"/>
                    <a:pt x="114" y="738"/>
                  </a:cubicBezTo>
                  <a:cubicBezTo>
                    <a:pt x="114" y="738"/>
                    <a:pt x="126" y="726"/>
                    <a:pt x="114" y="726"/>
                  </a:cubicBezTo>
                  <a:cubicBezTo>
                    <a:pt x="103" y="726"/>
                    <a:pt x="126" y="726"/>
                    <a:pt x="150" y="714"/>
                  </a:cubicBezTo>
                  <a:cubicBezTo>
                    <a:pt x="158" y="710"/>
                    <a:pt x="159" y="709"/>
                    <a:pt x="158" y="709"/>
                  </a:cubicBezTo>
                  <a:cubicBezTo>
                    <a:pt x="154" y="709"/>
                    <a:pt x="138" y="714"/>
                    <a:pt x="138" y="714"/>
                  </a:cubicBezTo>
                  <a:lnTo>
                    <a:pt x="114" y="714"/>
                  </a:lnTo>
                  <a:cubicBezTo>
                    <a:pt x="114" y="714"/>
                    <a:pt x="126" y="703"/>
                    <a:pt x="91" y="703"/>
                  </a:cubicBezTo>
                  <a:lnTo>
                    <a:pt x="79" y="703"/>
                  </a:lnTo>
                  <a:cubicBezTo>
                    <a:pt x="91" y="703"/>
                    <a:pt x="138" y="703"/>
                    <a:pt x="150" y="691"/>
                  </a:cubicBezTo>
                  <a:cubicBezTo>
                    <a:pt x="162" y="679"/>
                    <a:pt x="150" y="679"/>
                    <a:pt x="150" y="667"/>
                  </a:cubicBezTo>
                  <a:lnTo>
                    <a:pt x="114" y="667"/>
                  </a:lnTo>
                  <a:cubicBezTo>
                    <a:pt x="122" y="667"/>
                    <a:pt x="109" y="672"/>
                    <a:pt x="99" y="672"/>
                  </a:cubicBezTo>
                  <a:cubicBezTo>
                    <a:pt x="95" y="672"/>
                    <a:pt x="91" y="671"/>
                    <a:pt x="91" y="667"/>
                  </a:cubicBezTo>
                  <a:cubicBezTo>
                    <a:pt x="91" y="667"/>
                    <a:pt x="43" y="667"/>
                    <a:pt x="91" y="655"/>
                  </a:cubicBezTo>
                  <a:cubicBezTo>
                    <a:pt x="97" y="661"/>
                    <a:pt x="103" y="664"/>
                    <a:pt x="108" y="664"/>
                  </a:cubicBezTo>
                  <a:cubicBezTo>
                    <a:pt x="114" y="664"/>
                    <a:pt x="120" y="661"/>
                    <a:pt x="126" y="655"/>
                  </a:cubicBezTo>
                  <a:cubicBezTo>
                    <a:pt x="126" y="655"/>
                    <a:pt x="138" y="643"/>
                    <a:pt x="126" y="643"/>
                  </a:cubicBezTo>
                  <a:lnTo>
                    <a:pt x="79" y="643"/>
                  </a:lnTo>
                  <a:cubicBezTo>
                    <a:pt x="91" y="631"/>
                    <a:pt x="103" y="631"/>
                    <a:pt x="114" y="631"/>
                  </a:cubicBezTo>
                  <a:lnTo>
                    <a:pt x="126" y="631"/>
                  </a:lnTo>
                  <a:cubicBezTo>
                    <a:pt x="126" y="631"/>
                    <a:pt x="126" y="619"/>
                    <a:pt x="138" y="619"/>
                  </a:cubicBezTo>
                  <a:lnTo>
                    <a:pt x="210" y="619"/>
                  </a:lnTo>
                  <a:cubicBezTo>
                    <a:pt x="186" y="619"/>
                    <a:pt x="150" y="619"/>
                    <a:pt x="126" y="607"/>
                  </a:cubicBezTo>
                  <a:cubicBezTo>
                    <a:pt x="103" y="607"/>
                    <a:pt x="126" y="607"/>
                    <a:pt x="114" y="595"/>
                  </a:cubicBezTo>
                  <a:cubicBezTo>
                    <a:pt x="112" y="593"/>
                    <a:pt x="109" y="592"/>
                    <a:pt x="106" y="591"/>
                  </a:cubicBezTo>
                  <a:lnTo>
                    <a:pt x="106" y="591"/>
                  </a:lnTo>
                  <a:cubicBezTo>
                    <a:pt x="110" y="590"/>
                    <a:pt x="114" y="590"/>
                    <a:pt x="118" y="590"/>
                  </a:cubicBezTo>
                  <a:cubicBezTo>
                    <a:pt x="134" y="590"/>
                    <a:pt x="151" y="594"/>
                    <a:pt x="165" y="595"/>
                  </a:cubicBezTo>
                  <a:lnTo>
                    <a:pt x="165" y="595"/>
                  </a:lnTo>
                  <a:cubicBezTo>
                    <a:pt x="161" y="594"/>
                    <a:pt x="158" y="591"/>
                    <a:pt x="150" y="583"/>
                  </a:cubicBezTo>
                  <a:cubicBezTo>
                    <a:pt x="150" y="583"/>
                    <a:pt x="150" y="583"/>
                    <a:pt x="150" y="572"/>
                  </a:cubicBezTo>
                  <a:cubicBezTo>
                    <a:pt x="150" y="572"/>
                    <a:pt x="162" y="560"/>
                    <a:pt x="150" y="548"/>
                  </a:cubicBezTo>
                  <a:cubicBezTo>
                    <a:pt x="126" y="536"/>
                    <a:pt x="126" y="536"/>
                    <a:pt x="126" y="536"/>
                  </a:cubicBezTo>
                  <a:lnTo>
                    <a:pt x="174" y="536"/>
                  </a:lnTo>
                  <a:cubicBezTo>
                    <a:pt x="198" y="536"/>
                    <a:pt x="198" y="536"/>
                    <a:pt x="186" y="524"/>
                  </a:cubicBezTo>
                  <a:lnTo>
                    <a:pt x="162" y="512"/>
                  </a:lnTo>
                  <a:cubicBezTo>
                    <a:pt x="174" y="512"/>
                    <a:pt x="198" y="524"/>
                    <a:pt x="210" y="524"/>
                  </a:cubicBezTo>
                  <a:cubicBezTo>
                    <a:pt x="210" y="512"/>
                    <a:pt x="174" y="512"/>
                    <a:pt x="174" y="500"/>
                  </a:cubicBezTo>
                  <a:cubicBezTo>
                    <a:pt x="174" y="500"/>
                    <a:pt x="174" y="500"/>
                    <a:pt x="162" y="488"/>
                  </a:cubicBezTo>
                  <a:cubicBezTo>
                    <a:pt x="138" y="488"/>
                    <a:pt x="126" y="476"/>
                    <a:pt x="114" y="464"/>
                  </a:cubicBezTo>
                  <a:lnTo>
                    <a:pt x="114" y="464"/>
                  </a:lnTo>
                  <a:cubicBezTo>
                    <a:pt x="126" y="476"/>
                    <a:pt x="150" y="476"/>
                    <a:pt x="174" y="488"/>
                  </a:cubicBezTo>
                  <a:lnTo>
                    <a:pt x="186" y="488"/>
                  </a:lnTo>
                  <a:cubicBezTo>
                    <a:pt x="186" y="488"/>
                    <a:pt x="181" y="479"/>
                    <a:pt x="183" y="475"/>
                  </a:cubicBezTo>
                  <a:lnTo>
                    <a:pt x="183" y="475"/>
                  </a:lnTo>
                  <a:lnTo>
                    <a:pt x="186" y="476"/>
                  </a:lnTo>
                  <a:cubicBezTo>
                    <a:pt x="185" y="476"/>
                    <a:pt x="185" y="475"/>
                    <a:pt x="184" y="474"/>
                  </a:cubicBezTo>
                  <a:lnTo>
                    <a:pt x="184" y="474"/>
                  </a:lnTo>
                  <a:cubicBezTo>
                    <a:pt x="184" y="474"/>
                    <a:pt x="186" y="473"/>
                    <a:pt x="187" y="473"/>
                  </a:cubicBezTo>
                  <a:cubicBezTo>
                    <a:pt x="190" y="473"/>
                    <a:pt x="193" y="474"/>
                    <a:pt x="198" y="476"/>
                  </a:cubicBezTo>
                  <a:cubicBezTo>
                    <a:pt x="201" y="478"/>
                    <a:pt x="204" y="479"/>
                    <a:pt x="205" y="479"/>
                  </a:cubicBezTo>
                  <a:cubicBezTo>
                    <a:pt x="215" y="479"/>
                    <a:pt x="198" y="452"/>
                    <a:pt x="198" y="452"/>
                  </a:cubicBezTo>
                  <a:lnTo>
                    <a:pt x="150" y="429"/>
                  </a:lnTo>
                  <a:lnTo>
                    <a:pt x="150" y="429"/>
                  </a:lnTo>
                  <a:cubicBezTo>
                    <a:pt x="150" y="429"/>
                    <a:pt x="166" y="434"/>
                    <a:pt x="173" y="434"/>
                  </a:cubicBezTo>
                  <a:cubicBezTo>
                    <a:pt x="177" y="434"/>
                    <a:pt x="178" y="433"/>
                    <a:pt x="174" y="429"/>
                  </a:cubicBezTo>
                  <a:cubicBezTo>
                    <a:pt x="174" y="417"/>
                    <a:pt x="150" y="405"/>
                    <a:pt x="138" y="393"/>
                  </a:cubicBezTo>
                  <a:lnTo>
                    <a:pt x="138" y="393"/>
                  </a:lnTo>
                  <a:cubicBezTo>
                    <a:pt x="156" y="402"/>
                    <a:pt x="218" y="430"/>
                    <a:pt x="231" y="430"/>
                  </a:cubicBezTo>
                  <a:cubicBezTo>
                    <a:pt x="236" y="430"/>
                    <a:pt x="234" y="426"/>
                    <a:pt x="222" y="417"/>
                  </a:cubicBezTo>
                  <a:cubicBezTo>
                    <a:pt x="210" y="417"/>
                    <a:pt x="198" y="405"/>
                    <a:pt x="186" y="393"/>
                  </a:cubicBezTo>
                  <a:cubicBezTo>
                    <a:pt x="174" y="393"/>
                    <a:pt x="174" y="381"/>
                    <a:pt x="186" y="381"/>
                  </a:cubicBezTo>
                  <a:cubicBezTo>
                    <a:pt x="186" y="381"/>
                    <a:pt x="222" y="417"/>
                    <a:pt x="233" y="417"/>
                  </a:cubicBezTo>
                  <a:cubicBezTo>
                    <a:pt x="233" y="417"/>
                    <a:pt x="210" y="393"/>
                    <a:pt x="210" y="393"/>
                  </a:cubicBezTo>
                  <a:cubicBezTo>
                    <a:pt x="210" y="389"/>
                    <a:pt x="210" y="388"/>
                    <a:pt x="211" y="388"/>
                  </a:cubicBezTo>
                  <a:cubicBezTo>
                    <a:pt x="212" y="388"/>
                    <a:pt x="218" y="393"/>
                    <a:pt x="233" y="393"/>
                  </a:cubicBezTo>
                  <a:lnTo>
                    <a:pt x="245" y="405"/>
                  </a:lnTo>
                  <a:cubicBezTo>
                    <a:pt x="255" y="405"/>
                    <a:pt x="216" y="364"/>
                    <a:pt x="216" y="364"/>
                  </a:cubicBezTo>
                  <a:lnTo>
                    <a:pt x="216" y="364"/>
                  </a:lnTo>
                  <a:cubicBezTo>
                    <a:pt x="216" y="364"/>
                    <a:pt x="218" y="365"/>
                    <a:pt x="222" y="369"/>
                  </a:cubicBezTo>
                  <a:cubicBezTo>
                    <a:pt x="245" y="381"/>
                    <a:pt x="257" y="393"/>
                    <a:pt x="269" y="393"/>
                  </a:cubicBezTo>
                  <a:cubicBezTo>
                    <a:pt x="281" y="393"/>
                    <a:pt x="269" y="393"/>
                    <a:pt x="269" y="381"/>
                  </a:cubicBezTo>
                  <a:cubicBezTo>
                    <a:pt x="269" y="369"/>
                    <a:pt x="258" y="358"/>
                    <a:pt x="257" y="357"/>
                  </a:cubicBezTo>
                  <a:lnTo>
                    <a:pt x="257" y="357"/>
                  </a:lnTo>
                  <a:cubicBezTo>
                    <a:pt x="269" y="369"/>
                    <a:pt x="281" y="381"/>
                    <a:pt x="293" y="393"/>
                  </a:cubicBezTo>
                  <a:cubicBezTo>
                    <a:pt x="284" y="384"/>
                    <a:pt x="275" y="368"/>
                    <a:pt x="266" y="356"/>
                  </a:cubicBezTo>
                  <a:lnTo>
                    <a:pt x="266" y="356"/>
                  </a:lnTo>
                  <a:cubicBezTo>
                    <a:pt x="271" y="357"/>
                    <a:pt x="276" y="357"/>
                    <a:pt x="281" y="357"/>
                  </a:cubicBezTo>
                  <a:cubicBezTo>
                    <a:pt x="281" y="357"/>
                    <a:pt x="293" y="357"/>
                    <a:pt x="281" y="345"/>
                  </a:cubicBezTo>
                  <a:cubicBezTo>
                    <a:pt x="269" y="333"/>
                    <a:pt x="257" y="333"/>
                    <a:pt x="269" y="322"/>
                  </a:cubicBezTo>
                  <a:lnTo>
                    <a:pt x="269" y="322"/>
                  </a:lnTo>
                  <a:cubicBezTo>
                    <a:pt x="269" y="322"/>
                    <a:pt x="293" y="369"/>
                    <a:pt x="305" y="369"/>
                  </a:cubicBezTo>
                  <a:cubicBezTo>
                    <a:pt x="307" y="371"/>
                    <a:pt x="307" y="372"/>
                    <a:pt x="307" y="372"/>
                  </a:cubicBezTo>
                  <a:cubicBezTo>
                    <a:pt x="308" y="372"/>
                    <a:pt x="292" y="355"/>
                    <a:pt x="298" y="355"/>
                  </a:cubicBezTo>
                  <a:cubicBezTo>
                    <a:pt x="299" y="355"/>
                    <a:pt x="301" y="356"/>
                    <a:pt x="305" y="357"/>
                  </a:cubicBezTo>
                  <a:cubicBezTo>
                    <a:pt x="308" y="360"/>
                    <a:pt x="310" y="362"/>
                    <a:pt x="310" y="362"/>
                  </a:cubicBezTo>
                  <a:cubicBezTo>
                    <a:pt x="311" y="362"/>
                    <a:pt x="305" y="351"/>
                    <a:pt x="305" y="333"/>
                  </a:cubicBezTo>
                  <a:lnTo>
                    <a:pt x="305" y="333"/>
                  </a:lnTo>
                  <a:cubicBezTo>
                    <a:pt x="306" y="335"/>
                    <a:pt x="307" y="335"/>
                    <a:pt x="308" y="335"/>
                  </a:cubicBezTo>
                  <a:cubicBezTo>
                    <a:pt x="309" y="335"/>
                    <a:pt x="308" y="332"/>
                    <a:pt x="305" y="326"/>
                  </a:cubicBezTo>
                  <a:lnTo>
                    <a:pt x="305" y="326"/>
                  </a:lnTo>
                  <a:lnTo>
                    <a:pt x="305" y="333"/>
                  </a:lnTo>
                  <a:cubicBezTo>
                    <a:pt x="293" y="322"/>
                    <a:pt x="281" y="310"/>
                    <a:pt x="269" y="310"/>
                  </a:cubicBezTo>
                  <a:cubicBezTo>
                    <a:pt x="260" y="292"/>
                    <a:pt x="252" y="281"/>
                    <a:pt x="257" y="281"/>
                  </a:cubicBezTo>
                  <a:cubicBezTo>
                    <a:pt x="259" y="281"/>
                    <a:pt x="263" y="283"/>
                    <a:pt x="269" y="286"/>
                  </a:cubicBezTo>
                  <a:cubicBezTo>
                    <a:pt x="284" y="293"/>
                    <a:pt x="299" y="314"/>
                    <a:pt x="305" y="326"/>
                  </a:cubicBezTo>
                  <a:lnTo>
                    <a:pt x="305" y="326"/>
                  </a:lnTo>
                  <a:lnTo>
                    <a:pt x="305" y="322"/>
                  </a:lnTo>
                  <a:cubicBezTo>
                    <a:pt x="305" y="322"/>
                    <a:pt x="292" y="301"/>
                    <a:pt x="295" y="301"/>
                  </a:cubicBezTo>
                  <a:lnTo>
                    <a:pt x="295" y="301"/>
                  </a:lnTo>
                  <a:cubicBezTo>
                    <a:pt x="296" y="301"/>
                    <a:pt x="299" y="304"/>
                    <a:pt x="305" y="310"/>
                  </a:cubicBezTo>
                  <a:cubicBezTo>
                    <a:pt x="314" y="328"/>
                    <a:pt x="330" y="353"/>
                    <a:pt x="332" y="353"/>
                  </a:cubicBezTo>
                  <a:cubicBezTo>
                    <a:pt x="332" y="353"/>
                    <a:pt x="331" y="351"/>
                    <a:pt x="329" y="345"/>
                  </a:cubicBezTo>
                  <a:cubicBezTo>
                    <a:pt x="305" y="310"/>
                    <a:pt x="317" y="310"/>
                    <a:pt x="317" y="310"/>
                  </a:cubicBezTo>
                  <a:lnTo>
                    <a:pt x="317" y="310"/>
                  </a:lnTo>
                  <a:cubicBezTo>
                    <a:pt x="317" y="310"/>
                    <a:pt x="329" y="333"/>
                    <a:pt x="329" y="333"/>
                  </a:cubicBezTo>
                  <a:cubicBezTo>
                    <a:pt x="333" y="337"/>
                    <a:pt x="335" y="339"/>
                    <a:pt x="337" y="339"/>
                  </a:cubicBezTo>
                  <a:cubicBezTo>
                    <a:pt x="341" y="339"/>
                    <a:pt x="341" y="333"/>
                    <a:pt x="341" y="333"/>
                  </a:cubicBezTo>
                  <a:lnTo>
                    <a:pt x="329" y="310"/>
                  </a:lnTo>
                  <a:cubicBezTo>
                    <a:pt x="317" y="298"/>
                    <a:pt x="317" y="298"/>
                    <a:pt x="305" y="286"/>
                  </a:cubicBezTo>
                  <a:cubicBezTo>
                    <a:pt x="293" y="274"/>
                    <a:pt x="305" y="274"/>
                    <a:pt x="305" y="274"/>
                  </a:cubicBezTo>
                  <a:cubicBezTo>
                    <a:pt x="305" y="274"/>
                    <a:pt x="317" y="286"/>
                    <a:pt x="329" y="298"/>
                  </a:cubicBezTo>
                  <a:cubicBezTo>
                    <a:pt x="333" y="302"/>
                    <a:pt x="337" y="306"/>
                    <a:pt x="341" y="310"/>
                  </a:cubicBezTo>
                  <a:cubicBezTo>
                    <a:pt x="341" y="310"/>
                    <a:pt x="329" y="286"/>
                    <a:pt x="341" y="286"/>
                  </a:cubicBezTo>
                  <a:cubicBezTo>
                    <a:pt x="341" y="280"/>
                    <a:pt x="341" y="280"/>
                    <a:pt x="341" y="280"/>
                  </a:cubicBezTo>
                  <a:cubicBezTo>
                    <a:pt x="341" y="280"/>
                    <a:pt x="341" y="280"/>
                    <a:pt x="341" y="274"/>
                  </a:cubicBezTo>
                  <a:cubicBezTo>
                    <a:pt x="341" y="265"/>
                    <a:pt x="347" y="257"/>
                    <a:pt x="350" y="257"/>
                  </a:cubicBezTo>
                  <a:cubicBezTo>
                    <a:pt x="352" y="257"/>
                    <a:pt x="353" y="259"/>
                    <a:pt x="353" y="262"/>
                  </a:cubicBezTo>
                  <a:cubicBezTo>
                    <a:pt x="353" y="262"/>
                    <a:pt x="353" y="262"/>
                    <a:pt x="364" y="274"/>
                  </a:cubicBezTo>
                  <a:cubicBezTo>
                    <a:pt x="370" y="286"/>
                    <a:pt x="373" y="289"/>
                    <a:pt x="375" y="289"/>
                  </a:cubicBezTo>
                  <a:cubicBezTo>
                    <a:pt x="376" y="289"/>
                    <a:pt x="376" y="286"/>
                    <a:pt x="376" y="286"/>
                  </a:cubicBezTo>
                  <a:cubicBezTo>
                    <a:pt x="376" y="286"/>
                    <a:pt x="379" y="289"/>
                    <a:pt x="381" y="289"/>
                  </a:cubicBezTo>
                  <a:cubicBezTo>
                    <a:pt x="382" y="289"/>
                    <a:pt x="382" y="286"/>
                    <a:pt x="376" y="274"/>
                  </a:cubicBezTo>
                  <a:cubicBezTo>
                    <a:pt x="370" y="262"/>
                    <a:pt x="370" y="259"/>
                    <a:pt x="372" y="259"/>
                  </a:cubicBezTo>
                  <a:lnTo>
                    <a:pt x="372" y="259"/>
                  </a:lnTo>
                  <a:cubicBezTo>
                    <a:pt x="373" y="259"/>
                    <a:pt x="376" y="262"/>
                    <a:pt x="376" y="262"/>
                  </a:cubicBezTo>
                  <a:cubicBezTo>
                    <a:pt x="376" y="262"/>
                    <a:pt x="376" y="250"/>
                    <a:pt x="376" y="250"/>
                  </a:cubicBezTo>
                  <a:lnTo>
                    <a:pt x="388" y="250"/>
                  </a:lnTo>
                  <a:cubicBezTo>
                    <a:pt x="388" y="214"/>
                    <a:pt x="388" y="191"/>
                    <a:pt x="376" y="155"/>
                  </a:cubicBezTo>
                  <a:cubicBezTo>
                    <a:pt x="364" y="155"/>
                    <a:pt x="364" y="155"/>
                    <a:pt x="364" y="143"/>
                  </a:cubicBezTo>
                  <a:cubicBezTo>
                    <a:pt x="353" y="131"/>
                    <a:pt x="341" y="131"/>
                    <a:pt x="341" y="13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1" name="Google Shape;5291;p43"/>
            <p:cNvSpPr/>
            <p:nvPr/>
          </p:nvSpPr>
          <p:spPr>
            <a:xfrm>
              <a:off x="4240895" y="4721571"/>
              <a:ext cx="74975" cy="74928"/>
            </a:xfrm>
            <a:custGeom>
              <a:avLst/>
              <a:gdLst/>
              <a:ahLst/>
              <a:cxnLst/>
              <a:rect l="l" t="t" r="r" b="b"/>
              <a:pathLst>
                <a:path w="1478" h="1477" extrusionOk="0">
                  <a:moveTo>
                    <a:pt x="739" y="0"/>
                  </a:moveTo>
                  <a:cubicBezTo>
                    <a:pt x="334" y="0"/>
                    <a:pt x="1" y="321"/>
                    <a:pt x="1" y="738"/>
                  </a:cubicBezTo>
                  <a:cubicBezTo>
                    <a:pt x="1" y="1143"/>
                    <a:pt x="334" y="1476"/>
                    <a:pt x="739" y="1476"/>
                  </a:cubicBezTo>
                  <a:cubicBezTo>
                    <a:pt x="1144" y="1476"/>
                    <a:pt x="1477" y="1143"/>
                    <a:pt x="1477" y="738"/>
                  </a:cubicBezTo>
                  <a:cubicBezTo>
                    <a:pt x="1477" y="321"/>
                    <a:pt x="1144" y="0"/>
                    <a:pt x="73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2" name="Google Shape;5292;p43"/>
            <p:cNvSpPr/>
            <p:nvPr/>
          </p:nvSpPr>
          <p:spPr>
            <a:xfrm>
              <a:off x="4232474" y="4715483"/>
              <a:ext cx="91817" cy="85835"/>
            </a:xfrm>
            <a:custGeom>
              <a:avLst/>
              <a:gdLst/>
              <a:ahLst/>
              <a:cxnLst/>
              <a:rect l="l" t="t" r="r" b="b"/>
              <a:pathLst>
                <a:path w="1810" h="1692" extrusionOk="0">
                  <a:moveTo>
                    <a:pt x="798" y="1"/>
                  </a:moveTo>
                  <a:cubicBezTo>
                    <a:pt x="802" y="25"/>
                    <a:pt x="806" y="33"/>
                    <a:pt x="808" y="33"/>
                  </a:cubicBezTo>
                  <a:cubicBezTo>
                    <a:pt x="814" y="33"/>
                    <a:pt x="814" y="1"/>
                    <a:pt x="798" y="1"/>
                  </a:cubicBezTo>
                  <a:close/>
                  <a:moveTo>
                    <a:pt x="1143" y="94"/>
                  </a:moveTo>
                  <a:lnTo>
                    <a:pt x="1143" y="94"/>
                  </a:lnTo>
                  <a:cubicBezTo>
                    <a:pt x="1141" y="94"/>
                    <a:pt x="1136" y="111"/>
                    <a:pt x="1139" y="124"/>
                  </a:cubicBezTo>
                  <a:lnTo>
                    <a:pt x="1139" y="124"/>
                  </a:lnTo>
                  <a:cubicBezTo>
                    <a:pt x="1143" y="118"/>
                    <a:pt x="1143" y="113"/>
                    <a:pt x="1143" y="96"/>
                  </a:cubicBezTo>
                  <a:cubicBezTo>
                    <a:pt x="1143" y="95"/>
                    <a:pt x="1143" y="94"/>
                    <a:pt x="1143" y="94"/>
                  </a:cubicBezTo>
                  <a:close/>
                  <a:moveTo>
                    <a:pt x="970" y="249"/>
                  </a:moveTo>
                  <a:cubicBezTo>
                    <a:pt x="968" y="251"/>
                    <a:pt x="968" y="254"/>
                    <a:pt x="968" y="256"/>
                  </a:cubicBezTo>
                  <a:lnTo>
                    <a:pt x="968" y="256"/>
                  </a:lnTo>
                  <a:cubicBezTo>
                    <a:pt x="969" y="253"/>
                    <a:pt x="969" y="251"/>
                    <a:pt x="970" y="249"/>
                  </a:cubicBezTo>
                  <a:close/>
                  <a:moveTo>
                    <a:pt x="738" y="239"/>
                  </a:moveTo>
                  <a:cubicBezTo>
                    <a:pt x="738" y="247"/>
                    <a:pt x="738" y="254"/>
                    <a:pt x="739" y="258"/>
                  </a:cubicBezTo>
                  <a:lnTo>
                    <a:pt x="739" y="258"/>
                  </a:lnTo>
                  <a:cubicBezTo>
                    <a:pt x="739" y="256"/>
                    <a:pt x="738" y="254"/>
                    <a:pt x="738" y="251"/>
                  </a:cubicBezTo>
                  <a:lnTo>
                    <a:pt x="738" y="239"/>
                  </a:lnTo>
                  <a:close/>
                  <a:moveTo>
                    <a:pt x="334" y="263"/>
                  </a:moveTo>
                  <a:cubicBezTo>
                    <a:pt x="335" y="266"/>
                    <a:pt x="337" y="269"/>
                    <a:pt x="339" y="272"/>
                  </a:cubicBezTo>
                  <a:lnTo>
                    <a:pt x="339" y="272"/>
                  </a:lnTo>
                  <a:cubicBezTo>
                    <a:pt x="338" y="269"/>
                    <a:pt x="336" y="266"/>
                    <a:pt x="334" y="263"/>
                  </a:cubicBezTo>
                  <a:close/>
                  <a:moveTo>
                    <a:pt x="968" y="256"/>
                  </a:moveTo>
                  <a:cubicBezTo>
                    <a:pt x="967" y="258"/>
                    <a:pt x="966" y="260"/>
                    <a:pt x="965" y="263"/>
                  </a:cubicBezTo>
                  <a:cubicBezTo>
                    <a:pt x="953" y="263"/>
                    <a:pt x="953" y="275"/>
                    <a:pt x="953" y="287"/>
                  </a:cubicBezTo>
                  <a:cubicBezTo>
                    <a:pt x="956" y="290"/>
                    <a:pt x="959" y="292"/>
                    <a:pt x="961" y="292"/>
                  </a:cubicBezTo>
                  <a:cubicBezTo>
                    <a:pt x="966" y="292"/>
                    <a:pt x="968" y="283"/>
                    <a:pt x="977" y="275"/>
                  </a:cubicBezTo>
                  <a:cubicBezTo>
                    <a:pt x="970" y="269"/>
                    <a:pt x="967" y="262"/>
                    <a:pt x="968" y="256"/>
                  </a:cubicBezTo>
                  <a:close/>
                  <a:moveTo>
                    <a:pt x="298" y="275"/>
                  </a:moveTo>
                  <a:cubicBezTo>
                    <a:pt x="304" y="287"/>
                    <a:pt x="304" y="287"/>
                    <a:pt x="305" y="287"/>
                  </a:cubicBezTo>
                  <a:cubicBezTo>
                    <a:pt x="307" y="287"/>
                    <a:pt x="310" y="287"/>
                    <a:pt x="322" y="299"/>
                  </a:cubicBezTo>
                  <a:lnTo>
                    <a:pt x="298" y="275"/>
                  </a:lnTo>
                  <a:close/>
                  <a:moveTo>
                    <a:pt x="1051" y="295"/>
                  </a:moveTo>
                  <a:lnTo>
                    <a:pt x="1048" y="299"/>
                  </a:lnTo>
                  <a:cubicBezTo>
                    <a:pt x="1048" y="300"/>
                    <a:pt x="1048" y="301"/>
                    <a:pt x="1049" y="301"/>
                  </a:cubicBezTo>
                  <a:cubicBezTo>
                    <a:pt x="1049" y="301"/>
                    <a:pt x="1050" y="299"/>
                    <a:pt x="1051" y="295"/>
                  </a:cubicBezTo>
                  <a:close/>
                  <a:moveTo>
                    <a:pt x="560" y="287"/>
                  </a:moveTo>
                  <a:cubicBezTo>
                    <a:pt x="560" y="287"/>
                    <a:pt x="560" y="294"/>
                    <a:pt x="561" y="301"/>
                  </a:cubicBezTo>
                  <a:lnTo>
                    <a:pt x="561" y="301"/>
                  </a:lnTo>
                  <a:cubicBezTo>
                    <a:pt x="560" y="297"/>
                    <a:pt x="560" y="292"/>
                    <a:pt x="560" y="287"/>
                  </a:cubicBezTo>
                  <a:close/>
                  <a:moveTo>
                    <a:pt x="310" y="311"/>
                  </a:moveTo>
                  <a:lnTo>
                    <a:pt x="310" y="311"/>
                  </a:lnTo>
                  <a:cubicBezTo>
                    <a:pt x="310" y="311"/>
                    <a:pt x="345" y="334"/>
                    <a:pt x="345" y="334"/>
                  </a:cubicBezTo>
                  <a:cubicBezTo>
                    <a:pt x="334" y="334"/>
                    <a:pt x="310" y="322"/>
                    <a:pt x="310" y="311"/>
                  </a:cubicBezTo>
                  <a:close/>
                  <a:moveTo>
                    <a:pt x="562" y="329"/>
                  </a:moveTo>
                  <a:cubicBezTo>
                    <a:pt x="561" y="329"/>
                    <a:pt x="560" y="330"/>
                    <a:pt x="560" y="334"/>
                  </a:cubicBezTo>
                  <a:cubicBezTo>
                    <a:pt x="568" y="334"/>
                    <a:pt x="565" y="329"/>
                    <a:pt x="562" y="329"/>
                  </a:cubicBezTo>
                  <a:close/>
                  <a:moveTo>
                    <a:pt x="215" y="370"/>
                  </a:moveTo>
                  <a:lnTo>
                    <a:pt x="215" y="370"/>
                  </a:lnTo>
                  <a:cubicBezTo>
                    <a:pt x="220" y="376"/>
                    <a:pt x="223" y="379"/>
                    <a:pt x="226" y="380"/>
                  </a:cubicBezTo>
                  <a:lnTo>
                    <a:pt x="226" y="380"/>
                  </a:lnTo>
                  <a:cubicBezTo>
                    <a:pt x="220" y="374"/>
                    <a:pt x="215" y="370"/>
                    <a:pt x="215" y="370"/>
                  </a:cubicBezTo>
                  <a:close/>
                  <a:moveTo>
                    <a:pt x="250" y="418"/>
                  </a:moveTo>
                  <a:cubicBezTo>
                    <a:pt x="261" y="418"/>
                    <a:pt x="272" y="427"/>
                    <a:pt x="274" y="438"/>
                  </a:cubicBezTo>
                  <a:lnTo>
                    <a:pt x="274" y="438"/>
                  </a:lnTo>
                  <a:cubicBezTo>
                    <a:pt x="271" y="436"/>
                    <a:pt x="266" y="434"/>
                    <a:pt x="262" y="430"/>
                  </a:cubicBezTo>
                  <a:lnTo>
                    <a:pt x="250" y="418"/>
                  </a:lnTo>
                  <a:close/>
                  <a:moveTo>
                    <a:pt x="279" y="435"/>
                  </a:moveTo>
                  <a:lnTo>
                    <a:pt x="279" y="435"/>
                  </a:lnTo>
                  <a:cubicBezTo>
                    <a:pt x="279" y="437"/>
                    <a:pt x="279" y="439"/>
                    <a:pt x="277" y="439"/>
                  </a:cubicBezTo>
                  <a:cubicBezTo>
                    <a:pt x="277" y="439"/>
                    <a:pt x="277" y="439"/>
                    <a:pt x="277" y="438"/>
                  </a:cubicBezTo>
                  <a:lnTo>
                    <a:pt x="277" y="438"/>
                  </a:lnTo>
                  <a:cubicBezTo>
                    <a:pt x="277" y="438"/>
                    <a:pt x="278" y="436"/>
                    <a:pt x="279" y="435"/>
                  </a:cubicBezTo>
                  <a:close/>
                  <a:moveTo>
                    <a:pt x="1570" y="483"/>
                  </a:moveTo>
                  <a:cubicBezTo>
                    <a:pt x="1569" y="483"/>
                    <a:pt x="1560" y="489"/>
                    <a:pt x="1548" y="501"/>
                  </a:cubicBezTo>
                  <a:cubicBezTo>
                    <a:pt x="1566" y="489"/>
                    <a:pt x="1572" y="483"/>
                    <a:pt x="1570" y="483"/>
                  </a:cubicBezTo>
                  <a:close/>
                  <a:moveTo>
                    <a:pt x="302" y="569"/>
                  </a:moveTo>
                  <a:cubicBezTo>
                    <a:pt x="311" y="575"/>
                    <a:pt x="320" y="580"/>
                    <a:pt x="321" y="580"/>
                  </a:cubicBezTo>
                  <a:cubicBezTo>
                    <a:pt x="321" y="580"/>
                    <a:pt x="318" y="578"/>
                    <a:pt x="310" y="572"/>
                  </a:cubicBezTo>
                  <a:cubicBezTo>
                    <a:pt x="306" y="571"/>
                    <a:pt x="304" y="570"/>
                    <a:pt x="302" y="569"/>
                  </a:cubicBezTo>
                  <a:close/>
                  <a:moveTo>
                    <a:pt x="203" y="572"/>
                  </a:moveTo>
                  <a:cubicBezTo>
                    <a:pt x="226" y="572"/>
                    <a:pt x="226" y="584"/>
                    <a:pt x="226" y="584"/>
                  </a:cubicBezTo>
                  <a:lnTo>
                    <a:pt x="203" y="584"/>
                  </a:lnTo>
                  <a:lnTo>
                    <a:pt x="203" y="572"/>
                  </a:lnTo>
                  <a:close/>
                  <a:moveTo>
                    <a:pt x="1715" y="608"/>
                  </a:moveTo>
                  <a:cubicBezTo>
                    <a:pt x="1679" y="618"/>
                    <a:pt x="1674" y="622"/>
                    <a:pt x="1679" y="622"/>
                  </a:cubicBezTo>
                  <a:cubicBezTo>
                    <a:pt x="1687" y="622"/>
                    <a:pt x="1715" y="615"/>
                    <a:pt x="1715" y="608"/>
                  </a:cubicBezTo>
                  <a:close/>
                  <a:moveTo>
                    <a:pt x="1691" y="668"/>
                  </a:moveTo>
                  <a:cubicBezTo>
                    <a:pt x="1683" y="668"/>
                    <a:pt x="1677" y="669"/>
                    <a:pt x="1674" y="671"/>
                  </a:cubicBezTo>
                  <a:lnTo>
                    <a:pt x="1674" y="671"/>
                  </a:lnTo>
                  <a:cubicBezTo>
                    <a:pt x="1678" y="671"/>
                    <a:pt x="1683" y="670"/>
                    <a:pt x="1691" y="668"/>
                  </a:cubicBezTo>
                  <a:close/>
                  <a:moveTo>
                    <a:pt x="119" y="703"/>
                  </a:moveTo>
                  <a:cubicBezTo>
                    <a:pt x="121" y="703"/>
                    <a:pt x="120" y="703"/>
                    <a:pt x="118" y="703"/>
                  </a:cubicBezTo>
                  <a:lnTo>
                    <a:pt x="118" y="703"/>
                  </a:lnTo>
                  <a:cubicBezTo>
                    <a:pt x="118" y="703"/>
                    <a:pt x="119" y="703"/>
                    <a:pt x="119" y="703"/>
                  </a:cubicBezTo>
                  <a:close/>
                  <a:moveTo>
                    <a:pt x="1667" y="703"/>
                  </a:moveTo>
                  <a:cubicBezTo>
                    <a:pt x="1643" y="703"/>
                    <a:pt x="1643" y="715"/>
                    <a:pt x="1643" y="715"/>
                  </a:cubicBezTo>
                  <a:lnTo>
                    <a:pt x="1679" y="715"/>
                  </a:lnTo>
                  <a:cubicBezTo>
                    <a:pt x="1679" y="703"/>
                    <a:pt x="1679" y="703"/>
                    <a:pt x="1667" y="703"/>
                  </a:cubicBezTo>
                  <a:close/>
                  <a:moveTo>
                    <a:pt x="1536" y="739"/>
                  </a:moveTo>
                  <a:cubicBezTo>
                    <a:pt x="1533" y="742"/>
                    <a:pt x="1535" y="744"/>
                    <a:pt x="1539" y="744"/>
                  </a:cubicBezTo>
                  <a:lnTo>
                    <a:pt x="1539" y="744"/>
                  </a:lnTo>
                  <a:cubicBezTo>
                    <a:pt x="1545" y="743"/>
                    <a:pt x="1552" y="741"/>
                    <a:pt x="1560" y="739"/>
                  </a:cubicBezTo>
                  <a:close/>
                  <a:moveTo>
                    <a:pt x="261" y="796"/>
                  </a:moveTo>
                  <a:cubicBezTo>
                    <a:pt x="261" y="797"/>
                    <a:pt x="262" y="798"/>
                    <a:pt x="262" y="799"/>
                  </a:cubicBezTo>
                  <a:cubicBezTo>
                    <a:pt x="264" y="799"/>
                    <a:pt x="264" y="798"/>
                    <a:pt x="261" y="796"/>
                  </a:cubicBezTo>
                  <a:close/>
                  <a:moveTo>
                    <a:pt x="226" y="1037"/>
                  </a:moveTo>
                  <a:cubicBezTo>
                    <a:pt x="226" y="1043"/>
                    <a:pt x="229" y="1046"/>
                    <a:pt x="235" y="1046"/>
                  </a:cubicBezTo>
                  <a:cubicBezTo>
                    <a:pt x="241" y="1046"/>
                    <a:pt x="250" y="1043"/>
                    <a:pt x="262" y="1037"/>
                  </a:cubicBezTo>
                  <a:close/>
                  <a:moveTo>
                    <a:pt x="182" y="1043"/>
                  </a:moveTo>
                  <a:cubicBezTo>
                    <a:pt x="183" y="1043"/>
                    <a:pt x="183" y="1044"/>
                    <a:pt x="180" y="1047"/>
                  </a:cubicBezTo>
                  <a:lnTo>
                    <a:pt x="180" y="1047"/>
                  </a:lnTo>
                  <a:cubicBezTo>
                    <a:pt x="178" y="1045"/>
                    <a:pt x="181" y="1043"/>
                    <a:pt x="182" y="1043"/>
                  </a:cubicBezTo>
                  <a:close/>
                  <a:moveTo>
                    <a:pt x="179" y="1096"/>
                  </a:moveTo>
                  <a:lnTo>
                    <a:pt x="167" y="1120"/>
                  </a:lnTo>
                  <a:cubicBezTo>
                    <a:pt x="167" y="1120"/>
                    <a:pt x="155" y="1120"/>
                    <a:pt x="179" y="1096"/>
                  </a:cubicBezTo>
                  <a:close/>
                  <a:moveTo>
                    <a:pt x="137" y="1133"/>
                  </a:moveTo>
                  <a:cubicBezTo>
                    <a:pt x="133" y="1134"/>
                    <a:pt x="132" y="1135"/>
                    <a:pt x="133" y="1135"/>
                  </a:cubicBezTo>
                  <a:cubicBezTo>
                    <a:pt x="133" y="1135"/>
                    <a:pt x="135" y="1135"/>
                    <a:pt x="137" y="1133"/>
                  </a:cubicBezTo>
                  <a:close/>
                  <a:moveTo>
                    <a:pt x="262" y="1144"/>
                  </a:moveTo>
                  <a:lnTo>
                    <a:pt x="262" y="1144"/>
                  </a:lnTo>
                  <a:cubicBezTo>
                    <a:pt x="262" y="1144"/>
                    <a:pt x="250" y="1150"/>
                    <a:pt x="237" y="1156"/>
                  </a:cubicBezTo>
                  <a:lnTo>
                    <a:pt x="237" y="1156"/>
                  </a:lnTo>
                  <a:cubicBezTo>
                    <a:pt x="237" y="1156"/>
                    <a:pt x="238" y="1156"/>
                    <a:pt x="238" y="1156"/>
                  </a:cubicBezTo>
                  <a:lnTo>
                    <a:pt x="262" y="1144"/>
                  </a:lnTo>
                  <a:close/>
                  <a:moveTo>
                    <a:pt x="237" y="1156"/>
                  </a:moveTo>
                  <a:cubicBezTo>
                    <a:pt x="234" y="1156"/>
                    <a:pt x="232" y="1157"/>
                    <a:pt x="230" y="1159"/>
                  </a:cubicBezTo>
                  <a:lnTo>
                    <a:pt x="230" y="1159"/>
                  </a:lnTo>
                  <a:cubicBezTo>
                    <a:pt x="232" y="1158"/>
                    <a:pt x="235" y="1157"/>
                    <a:pt x="237" y="1156"/>
                  </a:cubicBezTo>
                  <a:close/>
                  <a:moveTo>
                    <a:pt x="299" y="1193"/>
                  </a:moveTo>
                  <a:cubicBezTo>
                    <a:pt x="298" y="1193"/>
                    <a:pt x="294" y="1196"/>
                    <a:pt x="286" y="1203"/>
                  </a:cubicBezTo>
                  <a:cubicBezTo>
                    <a:pt x="294" y="1203"/>
                    <a:pt x="302" y="1193"/>
                    <a:pt x="299" y="1193"/>
                  </a:cubicBezTo>
                  <a:close/>
                  <a:moveTo>
                    <a:pt x="238" y="1263"/>
                  </a:moveTo>
                  <a:cubicBezTo>
                    <a:pt x="234" y="1265"/>
                    <a:pt x="230" y="1267"/>
                    <a:pt x="226" y="1269"/>
                  </a:cubicBezTo>
                  <a:lnTo>
                    <a:pt x="226" y="1269"/>
                  </a:lnTo>
                  <a:cubicBezTo>
                    <a:pt x="230" y="1266"/>
                    <a:pt x="234" y="1263"/>
                    <a:pt x="238" y="1263"/>
                  </a:cubicBezTo>
                  <a:close/>
                  <a:moveTo>
                    <a:pt x="958" y="59"/>
                  </a:moveTo>
                  <a:cubicBezTo>
                    <a:pt x="957" y="59"/>
                    <a:pt x="956" y="63"/>
                    <a:pt x="953" y="72"/>
                  </a:cubicBezTo>
                  <a:cubicBezTo>
                    <a:pt x="944" y="98"/>
                    <a:pt x="942" y="118"/>
                    <a:pt x="941" y="118"/>
                  </a:cubicBezTo>
                  <a:cubicBezTo>
                    <a:pt x="941" y="118"/>
                    <a:pt x="941" y="115"/>
                    <a:pt x="941" y="108"/>
                  </a:cubicBezTo>
                  <a:cubicBezTo>
                    <a:pt x="929" y="96"/>
                    <a:pt x="929" y="84"/>
                    <a:pt x="929" y="72"/>
                  </a:cubicBezTo>
                  <a:cubicBezTo>
                    <a:pt x="929" y="72"/>
                    <a:pt x="924" y="67"/>
                    <a:pt x="917" y="67"/>
                  </a:cubicBezTo>
                  <a:cubicBezTo>
                    <a:pt x="913" y="67"/>
                    <a:pt x="909" y="68"/>
                    <a:pt x="905" y="72"/>
                  </a:cubicBezTo>
                  <a:cubicBezTo>
                    <a:pt x="905" y="79"/>
                    <a:pt x="905" y="96"/>
                    <a:pt x="905" y="108"/>
                  </a:cubicBezTo>
                  <a:cubicBezTo>
                    <a:pt x="905" y="98"/>
                    <a:pt x="887" y="70"/>
                    <a:pt x="883" y="70"/>
                  </a:cubicBezTo>
                  <a:cubicBezTo>
                    <a:pt x="882" y="70"/>
                    <a:pt x="881" y="71"/>
                    <a:pt x="881" y="72"/>
                  </a:cubicBezTo>
                  <a:cubicBezTo>
                    <a:pt x="881" y="86"/>
                    <a:pt x="881" y="103"/>
                    <a:pt x="881" y="120"/>
                  </a:cubicBezTo>
                  <a:cubicBezTo>
                    <a:pt x="881" y="120"/>
                    <a:pt x="869" y="108"/>
                    <a:pt x="869" y="96"/>
                  </a:cubicBezTo>
                  <a:cubicBezTo>
                    <a:pt x="869" y="96"/>
                    <a:pt x="846" y="60"/>
                    <a:pt x="846" y="60"/>
                  </a:cubicBezTo>
                  <a:cubicBezTo>
                    <a:pt x="843" y="63"/>
                    <a:pt x="841" y="68"/>
                    <a:pt x="841" y="73"/>
                  </a:cubicBezTo>
                  <a:lnTo>
                    <a:pt x="841" y="73"/>
                  </a:lnTo>
                  <a:cubicBezTo>
                    <a:pt x="839" y="72"/>
                    <a:pt x="837" y="72"/>
                    <a:pt x="834" y="72"/>
                  </a:cubicBezTo>
                  <a:cubicBezTo>
                    <a:pt x="834" y="72"/>
                    <a:pt x="822" y="120"/>
                    <a:pt x="822" y="132"/>
                  </a:cubicBezTo>
                  <a:cubicBezTo>
                    <a:pt x="810" y="132"/>
                    <a:pt x="798" y="72"/>
                    <a:pt x="786" y="72"/>
                  </a:cubicBezTo>
                  <a:cubicBezTo>
                    <a:pt x="786" y="72"/>
                    <a:pt x="786" y="96"/>
                    <a:pt x="786" y="96"/>
                  </a:cubicBezTo>
                  <a:cubicBezTo>
                    <a:pt x="786" y="96"/>
                    <a:pt x="786" y="72"/>
                    <a:pt x="774" y="72"/>
                  </a:cubicBezTo>
                  <a:cubicBezTo>
                    <a:pt x="774" y="72"/>
                    <a:pt x="762" y="84"/>
                    <a:pt x="762" y="84"/>
                  </a:cubicBezTo>
                  <a:cubicBezTo>
                    <a:pt x="750" y="84"/>
                    <a:pt x="762" y="84"/>
                    <a:pt x="762" y="96"/>
                  </a:cubicBezTo>
                  <a:cubicBezTo>
                    <a:pt x="762" y="100"/>
                    <a:pt x="762" y="101"/>
                    <a:pt x="762" y="101"/>
                  </a:cubicBezTo>
                  <a:cubicBezTo>
                    <a:pt x="761" y="101"/>
                    <a:pt x="758" y="96"/>
                    <a:pt x="750" y="96"/>
                  </a:cubicBezTo>
                  <a:lnTo>
                    <a:pt x="726" y="96"/>
                  </a:lnTo>
                  <a:cubicBezTo>
                    <a:pt x="726" y="96"/>
                    <a:pt x="726" y="111"/>
                    <a:pt x="726" y="120"/>
                  </a:cubicBezTo>
                  <a:cubicBezTo>
                    <a:pt x="726" y="111"/>
                    <a:pt x="720" y="83"/>
                    <a:pt x="717" y="83"/>
                  </a:cubicBezTo>
                  <a:cubicBezTo>
                    <a:pt x="715" y="83"/>
                    <a:pt x="715" y="87"/>
                    <a:pt x="715" y="96"/>
                  </a:cubicBezTo>
                  <a:cubicBezTo>
                    <a:pt x="715" y="124"/>
                    <a:pt x="715" y="152"/>
                    <a:pt x="709" y="152"/>
                  </a:cubicBezTo>
                  <a:cubicBezTo>
                    <a:pt x="707" y="152"/>
                    <a:pt x="705" y="149"/>
                    <a:pt x="703" y="144"/>
                  </a:cubicBezTo>
                  <a:cubicBezTo>
                    <a:pt x="691" y="120"/>
                    <a:pt x="679" y="108"/>
                    <a:pt x="667" y="96"/>
                  </a:cubicBezTo>
                  <a:cubicBezTo>
                    <a:pt x="667" y="96"/>
                    <a:pt x="667" y="108"/>
                    <a:pt x="667" y="108"/>
                  </a:cubicBezTo>
                  <a:cubicBezTo>
                    <a:pt x="655" y="108"/>
                    <a:pt x="643" y="84"/>
                    <a:pt x="643" y="84"/>
                  </a:cubicBezTo>
                  <a:cubicBezTo>
                    <a:pt x="643" y="84"/>
                    <a:pt x="643" y="96"/>
                    <a:pt x="643" y="108"/>
                  </a:cubicBezTo>
                  <a:cubicBezTo>
                    <a:pt x="643" y="112"/>
                    <a:pt x="642" y="114"/>
                    <a:pt x="641" y="114"/>
                  </a:cubicBezTo>
                  <a:cubicBezTo>
                    <a:pt x="636" y="114"/>
                    <a:pt x="619" y="72"/>
                    <a:pt x="619" y="72"/>
                  </a:cubicBezTo>
                  <a:lnTo>
                    <a:pt x="619" y="72"/>
                  </a:lnTo>
                  <a:cubicBezTo>
                    <a:pt x="609" y="83"/>
                    <a:pt x="634" y="137"/>
                    <a:pt x="626" y="137"/>
                  </a:cubicBezTo>
                  <a:cubicBezTo>
                    <a:pt x="625" y="137"/>
                    <a:pt x="623" y="135"/>
                    <a:pt x="619" y="132"/>
                  </a:cubicBezTo>
                  <a:cubicBezTo>
                    <a:pt x="610" y="117"/>
                    <a:pt x="606" y="111"/>
                    <a:pt x="605" y="108"/>
                  </a:cubicBezTo>
                  <a:lnTo>
                    <a:pt x="605" y="108"/>
                  </a:lnTo>
                  <a:cubicBezTo>
                    <a:pt x="606" y="108"/>
                    <a:pt x="606" y="108"/>
                    <a:pt x="607" y="108"/>
                  </a:cubicBezTo>
                  <a:cubicBezTo>
                    <a:pt x="607" y="108"/>
                    <a:pt x="606" y="106"/>
                    <a:pt x="605" y="106"/>
                  </a:cubicBezTo>
                  <a:lnTo>
                    <a:pt x="605" y="106"/>
                  </a:lnTo>
                  <a:cubicBezTo>
                    <a:pt x="604" y="106"/>
                    <a:pt x="604" y="107"/>
                    <a:pt x="605" y="108"/>
                  </a:cubicBezTo>
                  <a:lnTo>
                    <a:pt x="605" y="108"/>
                  </a:lnTo>
                  <a:cubicBezTo>
                    <a:pt x="595" y="106"/>
                    <a:pt x="595" y="95"/>
                    <a:pt x="584" y="84"/>
                  </a:cubicBezTo>
                  <a:lnTo>
                    <a:pt x="584" y="84"/>
                  </a:lnTo>
                  <a:cubicBezTo>
                    <a:pt x="606" y="128"/>
                    <a:pt x="577" y="101"/>
                    <a:pt x="582" y="134"/>
                  </a:cubicBezTo>
                  <a:lnTo>
                    <a:pt x="582" y="134"/>
                  </a:lnTo>
                  <a:cubicBezTo>
                    <a:pt x="579" y="130"/>
                    <a:pt x="576" y="129"/>
                    <a:pt x="572" y="129"/>
                  </a:cubicBezTo>
                  <a:cubicBezTo>
                    <a:pt x="566" y="129"/>
                    <a:pt x="560" y="132"/>
                    <a:pt x="560" y="132"/>
                  </a:cubicBezTo>
                  <a:cubicBezTo>
                    <a:pt x="560" y="132"/>
                    <a:pt x="560" y="144"/>
                    <a:pt x="560" y="144"/>
                  </a:cubicBezTo>
                  <a:cubicBezTo>
                    <a:pt x="560" y="152"/>
                    <a:pt x="560" y="160"/>
                    <a:pt x="564" y="169"/>
                  </a:cubicBezTo>
                  <a:lnTo>
                    <a:pt x="564" y="169"/>
                  </a:lnTo>
                  <a:cubicBezTo>
                    <a:pt x="555" y="153"/>
                    <a:pt x="545" y="129"/>
                    <a:pt x="536" y="120"/>
                  </a:cubicBezTo>
                  <a:lnTo>
                    <a:pt x="536" y="120"/>
                  </a:lnTo>
                  <a:cubicBezTo>
                    <a:pt x="536" y="132"/>
                    <a:pt x="548" y="144"/>
                    <a:pt x="548" y="156"/>
                  </a:cubicBezTo>
                  <a:cubicBezTo>
                    <a:pt x="560" y="180"/>
                    <a:pt x="572" y="203"/>
                    <a:pt x="560" y="203"/>
                  </a:cubicBezTo>
                  <a:cubicBezTo>
                    <a:pt x="560" y="204"/>
                    <a:pt x="560" y="205"/>
                    <a:pt x="559" y="205"/>
                  </a:cubicBezTo>
                  <a:cubicBezTo>
                    <a:pt x="556" y="205"/>
                    <a:pt x="536" y="155"/>
                    <a:pt x="536" y="144"/>
                  </a:cubicBezTo>
                  <a:cubicBezTo>
                    <a:pt x="524" y="144"/>
                    <a:pt x="536" y="168"/>
                    <a:pt x="536" y="180"/>
                  </a:cubicBezTo>
                  <a:cubicBezTo>
                    <a:pt x="536" y="184"/>
                    <a:pt x="536" y="185"/>
                    <a:pt x="536" y="185"/>
                  </a:cubicBezTo>
                  <a:cubicBezTo>
                    <a:pt x="535" y="185"/>
                    <a:pt x="532" y="180"/>
                    <a:pt x="524" y="180"/>
                  </a:cubicBezTo>
                  <a:cubicBezTo>
                    <a:pt x="512" y="180"/>
                    <a:pt x="500" y="156"/>
                    <a:pt x="500" y="156"/>
                  </a:cubicBezTo>
                  <a:lnTo>
                    <a:pt x="500" y="156"/>
                  </a:lnTo>
                  <a:cubicBezTo>
                    <a:pt x="500" y="156"/>
                    <a:pt x="512" y="203"/>
                    <a:pt x="512" y="203"/>
                  </a:cubicBezTo>
                  <a:lnTo>
                    <a:pt x="500" y="180"/>
                  </a:lnTo>
                  <a:lnTo>
                    <a:pt x="488" y="180"/>
                  </a:lnTo>
                  <a:cubicBezTo>
                    <a:pt x="488" y="180"/>
                    <a:pt x="488" y="203"/>
                    <a:pt x="476" y="203"/>
                  </a:cubicBezTo>
                  <a:cubicBezTo>
                    <a:pt x="476" y="203"/>
                    <a:pt x="471" y="198"/>
                    <a:pt x="468" y="198"/>
                  </a:cubicBezTo>
                  <a:cubicBezTo>
                    <a:pt x="466" y="198"/>
                    <a:pt x="465" y="199"/>
                    <a:pt x="465" y="203"/>
                  </a:cubicBezTo>
                  <a:cubicBezTo>
                    <a:pt x="465" y="207"/>
                    <a:pt x="465" y="211"/>
                    <a:pt x="465" y="215"/>
                  </a:cubicBezTo>
                  <a:lnTo>
                    <a:pt x="465" y="215"/>
                  </a:lnTo>
                  <a:cubicBezTo>
                    <a:pt x="452" y="199"/>
                    <a:pt x="450" y="191"/>
                    <a:pt x="441" y="191"/>
                  </a:cubicBezTo>
                  <a:lnTo>
                    <a:pt x="453" y="203"/>
                  </a:lnTo>
                  <a:cubicBezTo>
                    <a:pt x="453" y="203"/>
                    <a:pt x="417" y="203"/>
                    <a:pt x="429" y="227"/>
                  </a:cubicBezTo>
                  <a:cubicBezTo>
                    <a:pt x="441" y="251"/>
                    <a:pt x="453" y="263"/>
                    <a:pt x="453" y="263"/>
                  </a:cubicBezTo>
                  <a:cubicBezTo>
                    <a:pt x="441" y="263"/>
                    <a:pt x="429" y="239"/>
                    <a:pt x="417" y="239"/>
                  </a:cubicBezTo>
                  <a:cubicBezTo>
                    <a:pt x="417" y="239"/>
                    <a:pt x="406" y="234"/>
                    <a:pt x="396" y="234"/>
                  </a:cubicBezTo>
                  <a:cubicBezTo>
                    <a:pt x="390" y="234"/>
                    <a:pt x="385" y="235"/>
                    <a:pt x="381" y="239"/>
                  </a:cubicBezTo>
                  <a:cubicBezTo>
                    <a:pt x="381" y="251"/>
                    <a:pt x="381" y="263"/>
                    <a:pt x="381" y="263"/>
                  </a:cubicBezTo>
                  <a:cubicBezTo>
                    <a:pt x="381" y="272"/>
                    <a:pt x="381" y="281"/>
                    <a:pt x="391" y="295"/>
                  </a:cubicBezTo>
                  <a:lnTo>
                    <a:pt x="391" y="295"/>
                  </a:lnTo>
                  <a:cubicBezTo>
                    <a:pt x="380" y="286"/>
                    <a:pt x="366" y="279"/>
                    <a:pt x="359" y="279"/>
                  </a:cubicBezTo>
                  <a:cubicBezTo>
                    <a:pt x="356" y="279"/>
                    <a:pt x="355" y="281"/>
                    <a:pt x="357" y="287"/>
                  </a:cubicBezTo>
                  <a:cubicBezTo>
                    <a:pt x="381" y="311"/>
                    <a:pt x="405" y="322"/>
                    <a:pt x="417" y="346"/>
                  </a:cubicBezTo>
                  <a:lnTo>
                    <a:pt x="381" y="322"/>
                  </a:lnTo>
                  <a:cubicBezTo>
                    <a:pt x="371" y="302"/>
                    <a:pt x="352" y="290"/>
                    <a:pt x="339" y="272"/>
                  </a:cubicBezTo>
                  <a:lnTo>
                    <a:pt x="339" y="272"/>
                  </a:lnTo>
                  <a:cubicBezTo>
                    <a:pt x="353" y="299"/>
                    <a:pt x="335" y="301"/>
                    <a:pt x="345" y="322"/>
                  </a:cubicBezTo>
                  <a:lnTo>
                    <a:pt x="322" y="299"/>
                  </a:lnTo>
                  <a:lnTo>
                    <a:pt x="322" y="299"/>
                  </a:lnTo>
                  <a:cubicBezTo>
                    <a:pt x="328" y="311"/>
                    <a:pt x="340" y="319"/>
                    <a:pt x="347" y="324"/>
                  </a:cubicBezTo>
                  <a:lnTo>
                    <a:pt x="347" y="324"/>
                  </a:lnTo>
                  <a:lnTo>
                    <a:pt x="345" y="322"/>
                  </a:lnTo>
                  <a:lnTo>
                    <a:pt x="345" y="322"/>
                  </a:lnTo>
                  <a:cubicBezTo>
                    <a:pt x="352" y="326"/>
                    <a:pt x="354" y="327"/>
                    <a:pt x="353" y="327"/>
                  </a:cubicBezTo>
                  <a:cubicBezTo>
                    <a:pt x="353" y="327"/>
                    <a:pt x="350" y="326"/>
                    <a:pt x="347" y="324"/>
                  </a:cubicBezTo>
                  <a:lnTo>
                    <a:pt x="347" y="324"/>
                  </a:lnTo>
                  <a:lnTo>
                    <a:pt x="357" y="334"/>
                  </a:lnTo>
                  <a:cubicBezTo>
                    <a:pt x="357" y="334"/>
                    <a:pt x="298" y="299"/>
                    <a:pt x="298" y="299"/>
                  </a:cubicBezTo>
                  <a:lnTo>
                    <a:pt x="298" y="299"/>
                  </a:lnTo>
                  <a:cubicBezTo>
                    <a:pt x="298" y="299"/>
                    <a:pt x="326" y="336"/>
                    <a:pt x="316" y="336"/>
                  </a:cubicBezTo>
                  <a:cubicBezTo>
                    <a:pt x="314" y="336"/>
                    <a:pt x="312" y="336"/>
                    <a:pt x="310" y="334"/>
                  </a:cubicBezTo>
                  <a:cubicBezTo>
                    <a:pt x="298" y="328"/>
                    <a:pt x="283" y="322"/>
                    <a:pt x="274" y="322"/>
                  </a:cubicBezTo>
                  <a:cubicBezTo>
                    <a:pt x="265" y="322"/>
                    <a:pt x="262" y="328"/>
                    <a:pt x="274" y="346"/>
                  </a:cubicBezTo>
                  <a:cubicBezTo>
                    <a:pt x="292" y="364"/>
                    <a:pt x="289" y="367"/>
                    <a:pt x="283" y="367"/>
                  </a:cubicBezTo>
                  <a:cubicBezTo>
                    <a:pt x="280" y="367"/>
                    <a:pt x="276" y="366"/>
                    <a:pt x="274" y="366"/>
                  </a:cubicBezTo>
                  <a:cubicBezTo>
                    <a:pt x="272" y="366"/>
                    <a:pt x="271" y="367"/>
                    <a:pt x="274" y="370"/>
                  </a:cubicBezTo>
                  <a:cubicBezTo>
                    <a:pt x="276" y="372"/>
                    <a:pt x="277" y="373"/>
                    <a:pt x="276" y="373"/>
                  </a:cubicBezTo>
                  <a:cubicBezTo>
                    <a:pt x="273" y="373"/>
                    <a:pt x="248" y="358"/>
                    <a:pt x="238" y="358"/>
                  </a:cubicBezTo>
                  <a:cubicBezTo>
                    <a:pt x="238" y="358"/>
                    <a:pt x="250" y="382"/>
                    <a:pt x="238" y="382"/>
                  </a:cubicBezTo>
                  <a:cubicBezTo>
                    <a:pt x="232" y="382"/>
                    <a:pt x="229" y="382"/>
                    <a:pt x="226" y="380"/>
                  </a:cubicBezTo>
                  <a:lnTo>
                    <a:pt x="226" y="380"/>
                  </a:lnTo>
                  <a:cubicBezTo>
                    <a:pt x="241" y="394"/>
                    <a:pt x="265" y="416"/>
                    <a:pt x="259" y="416"/>
                  </a:cubicBezTo>
                  <a:cubicBezTo>
                    <a:pt x="256" y="416"/>
                    <a:pt x="250" y="413"/>
                    <a:pt x="238" y="406"/>
                  </a:cubicBezTo>
                  <a:cubicBezTo>
                    <a:pt x="229" y="397"/>
                    <a:pt x="222" y="393"/>
                    <a:pt x="218" y="393"/>
                  </a:cubicBezTo>
                  <a:cubicBezTo>
                    <a:pt x="211" y="393"/>
                    <a:pt x="212" y="403"/>
                    <a:pt x="226" y="418"/>
                  </a:cubicBezTo>
                  <a:cubicBezTo>
                    <a:pt x="233" y="431"/>
                    <a:pt x="239" y="440"/>
                    <a:pt x="236" y="440"/>
                  </a:cubicBezTo>
                  <a:cubicBezTo>
                    <a:pt x="233" y="440"/>
                    <a:pt x="224" y="434"/>
                    <a:pt x="203" y="418"/>
                  </a:cubicBezTo>
                  <a:cubicBezTo>
                    <a:pt x="195" y="410"/>
                    <a:pt x="191" y="407"/>
                    <a:pt x="190" y="407"/>
                  </a:cubicBezTo>
                  <a:lnTo>
                    <a:pt x="190" y="407"/>
                  </a:lnTo>
                  <a:cubicBezTo>
                    <a:pt x="185" y="407"/>
                    <a:pt x="199" y="430"/>
                    <a:pt x="198" y="434"/>
                  </a:cubicBezTo>
                  <a:lnTo>
                    <a:pt x="198" y="434"/>
                  </a:lnTo>
                  <a:cubicBezTo>
                    <a:pt x="195" y="432"/>
                    <a:pt x="193" y="431"/>
                    <a:pt x="191" y="430"/>
                  </a:cubicBezTo>
                  <a:lnTo>
                    <a:pt x="191" y="430"/>
                  </a:lnTo>
                  <a:cubicBezTo>
                    <a:pt x="194" y="433"/>
                    <a:pt x="196" y="435"/>
                    <a:pt x="197" y="435"/>
                  </a:cubicBezTo>
                  <a:cubicBezTo>
                    <a:pt x="197" y="435"/>
                    <a:pt x="198" y="434"/>
                    <a:pt x="198" y="434"/>
                  </a:cubicBezTo>
                  <a:lnTo>
                    <a:pt x="198" y="434"/>
                  </a:lnTo>
                  <a:cubicBezTo>
                    <a:pt x="215" y="447"/>
                    <a:pt x="233" y="477"/>
                    <a:pt x="223" y="477"/>
                  </a:cubicBezTo>
                  <a:cubicBezTo>
                    <a:pt x="220" y="477"/>
                    <a:pt x="213" y="473"/>
                    <a:pt x="203" y="465"/>
                  </a:cubicBezTo>
                  <a:cubicBezTo>
                    <a:pt x="187" y="449"/>
                    <a:pt x="180" y="444"/>
                    <a:pt x="178" y="444"/>
                  </a:cubicBezTo>
                  <a:lnTo>
                    <a:pt x="178" y="444"/>
                  </a:lnTo>
                  <a:cubicBezTo>
                    <a:pt x="175" y="444"/>
                    <a:pt x="191" y="465"/>
                    <a:pt x="191" y="465"/>
                  </a:cubicBezTo>
                  <a:cubicBezTo>
                    <a:pt x="191" y="477"/>
                    <a:pt x="191" y="477"/>
                    <a:pt x="179" y="477"/>
                  </a:cubicBezTo>
                  <a:lnTo>
                    <a:pt x="167" y="477"/>
                  </a:lnTo>
                  <a:cubicBezTo>
                    <a:pt x="155" y="477"/>
                    <a:pt x="167" y="501"/>
                    <a:pt x="179" y="513"/>
                  </a:cubicBezTo>
                  <a:cubicBezTo>
                    <a:pt x="162" y="505"/>
                    <a:pt x="151" y="496"/>
                    <a:pt x="142" y="496"/>
                  </a:cubicBezTo>
                  <a:cubicBezTo>
                    <a:pt x="138" y="496"/>
                    <a:pt x="135" y="498"/>
                    <a:pt x="131" y="501"/>
                  </a:cubicBezTo>
                  <a:cubicBezTo>
                    <a:pt x="131" y="501"/>
                    <a:pt x="146" y="516"/>
                    <a:pt x="140" y="516"/>
                  </a:cubicBezTo>
                  <a:cubicBezTo>
                    <a:pt x="139" y="516"/>
                    <a:pt x="136" y="515"/>
                    <a:pt x="131" y="513"/>
                  </a:cubicBezTo>
                  <a:lnTo>
                    <a:pt x="131" y="513"/>
                  </a:lnTo>
                  <a:cubicBezTo>
                    <a:pt x="143" y="525"/>
                    <a:pt x="143" y="525"/>
                    <a:pt x="143" y="525"/>
                  </a:cubicBezTo>
                  <a:cubicBezTo>
                    <a:pt x="143" y="525"/>
                    <a:pt x="107" y="525"/>
                    <a:pt x="167" y="549"/>
                  </a:cubicBezTo>
                  <a:cubicBezTo>
                    <a:pt x="157" y="549"/>
                    <a:pt x="125" y="533"/>
                    <a:pt x="125" y="533"/>
                  </a:cubicBezTo>
                  <a:lnTo>
                    <a:pt x="125" y="533"/>
                  </a:lnTo>
                  <a:cubicBezTo>
                    <a:pt x="124" y="533"/>
                    <a:pt x="126" y="534"/>
                    <a:pt x="131" y="537"/>
                  </a:cubicBezTo>
                  <a:cubicBezTo>
                    <a:pt x="143" y="561"/>
                    <a:pt x="143" y="549"/>
                    <a:pt x="143" y="561"/>
                  </a:cubicBezTo>
                  <a:cubicBezTo>
                    <a:pt x="143" y="561"/>
                    <a:pt x="120" y="545"/>
                    <a:pt x="111" y="545"/>
                  </a:cubicBezTo>
                  <a:cubicBezTo>
                    <a:pt x="109" y="545"/>
                    <a:pt x="107" y="546"/>
                    <a:pt x="107" y="549"/>
                  </a:cubicBezTo>
                  <a:cubicBezTo>
                    <a:pt x="95" y="549"/>
                    <a:pt x="107" y="549"/>
                    <a:pt x="107" y="561"/>
                  </a:cubicBezTo>
                  <a:cubicBezTo>
                    <a:pt x="107" y="561"/>
                    <a:pt x="119" y="572"/>
                    <a:pt x="143" y="584"/>
                  </a:cubicBezTo>
                  <a:lnTo>
                    <a:pt x="119" y="584"/>
                  </a:lnTo>
                  <a:lnTo>
                    <a:pt x="155" y="608"/>
                  </a:lnTo>
                  <a:cubicBezTo>
                    <a:pt x="119" y="596"/>
                    <a:pt x="95" y="584"/>
                    <a:pt x="72" y="584"/>
                  </a:cubicBezTo>
                  <a:lnTo>
                    <a:pt x="119" y="608"/>
                  </a:lnTo>
                  <a:cubicBezTo>
                    <a:pt x="143" y="632"/>
                    <a:pt x="131" y="632"/>
                    <a:pt x="119" y="632"/>
                  </a:cubicBezTo>
                  <a:cubicBezTo>
                    <a:pt x="107" y="644"/>
                    <a:pt x="84" y="644"/>
                    <a:pt x="119" y="656"/>
                  </a:cubicBezTo>
                  <a:lnTo>
                    <a:pt x="191" y="680"/>
                  </a:lnTo>
                  <a:cubicBezTo>
                    <a:pt x="191" y="680"/>
                    <a:pt x="143" y="668"/>
                    <a:pt x="119" y="668"/>
                  </a:cubicBezTo>
                  <a:lnTo>
                    <a:pt x="95" y="668"/>
                  </a:lnTo>
                  <a:cubicBezTo>
                    <a:pt x="88" y="668"/>
                    <a:pt x="74" y="662"/>
                    <a:pt x="66" y="662"/>
                  </a:cubicBezTo>
                  <a:cubicBezTo>
                    <a:pt x="62" y="662"/>
                    <a:pt x="60" y="664"/>
                    <a:pt x="60" y="668"/>
                  </a:cubicBezTo>
                  <a:lnTo>
                    <a:pt x="131" y="692"/>
                  </a:lnTo>
                  <a:cubicBezTo>
                    <a:pt x="124" y="689"/>
                    <a:pt x="118" y="688"/>
                    <a:pt x="112" y="688"/>
                  </a:cubicBezTo>
                  <a:cubicBezTo>
                    <a:pt x="91" y="688"/>
                    <a:pt x="84" y="703"/>
                    <a:pt x="84" y="703"/>
                  </a:cubicBezTo>
                  <a:cubicBezTo>
                    <a:pt x="84" y="704"/>
                    <a:pt x="84" y="705"/>
                    <a:pt x="84" y="706"/>
                  </a:cubicBezTo>
                  <a:lnTo>
                    <a:pt x="84" y="706"/>
                  </a:lnTo>
                  <a:cubicBezTo>
                    <a:pt x="74" y="708"/>
                    <a:pt x="69" y="711"/>
                    <a:pt x="84" y="715"/>
                  </a:cubicBezTo>
                  <a:cubicBezTo>
                    <a:pt x="84" y="715"/>
                    <a:pt x="119" y="739"/>
                    <a:pt x="95" y="739"/>
                  </a:cubicBezTo>
                  <a:cubicBezTo>
                    <a:pt x="79" y="731"/>
                    <a:pt x="62" y="722"/>
                    <a:pt x="53" y="722"/>
                  </a:cubicBezTo>
                  <a:cubicBezTo>
                    <a:pt x="50" y="722"/>
                    <a:pt x="48" y="724"/>
                    <a:pt x="48" y="727"/>
                  </a:cubicBezTo>
                  <a:cubicBezTo>
                    <a:pt x="48" y="727"/>
                    <a:pt x="72" y="739"/>
                    <a:pt x="60" y="751"/>
                  </a:cubicBezTo>
                  <a:cubicBezTo>
                    <a:pt x="48" y="751"/>
                    <a:pt x="36" y="751"/>
                    <a:pt x="36" y="763"/>
                  </a:cubicBezTo>
                  <a:cubicBezTo>
                    <a:pt x="36" y="771"/>
                    <a:pt x="60" y="780"/>
                    <a:pt x="74" y="780"/>
                  </a:cubicBezTo>
                  <a:cubicBezTo>
                    <a:pt x="79" y="780"/>
                    <a:pt x="84" y="778"/>
                    <a:pt x="84" y="775"/>
                  </a:cubicBezTo>
                  <a:cubicBezTo>
                    <a:pt x="84" y="779"/>
                    <a:pt x="84" y="787"/>
                    <a:pt x="84" y="787"/>
                  </a:cubicBezTo>
                  <a:lnTo>
                    <a:pt x="48" y="787"/>
                  </a:lnTo>
                  <a:lnTo>
                    <a:pt x="48" y="799"/>
                  </a:lnTo>
                  <a:cubicBezTo>
                    <a:pt x="64" y="799"/>
                    <a:pt x="74" y="804"/>
                    <a:pt x="83" y="804"/>
                  </a:cubicBezTo>
                  <a:cubicBezTo>
                    <a:pt x="88" y="804"/>
                    <a:pt x="91" y="803"/>
                    <a:pt x="95" y="799"/>
                  </a:cubicBezTo>
                  <a:lnTo>
                    <a:pt x="107" y="799"/>
                  </a:lnTo>
                  <a:cubicBezTo>
                    <a:pt x="119" y="799"/>
                    <a:pt x="131" y="811"/>
                    <a:pt x="119" y="811"/>
                  </a:cubicBezTo>
                  <a:cubicBezTo>
                    <a:pt x="119" y="813"/>
                    <a:pt x="117" y="814"/>
                    <a:pt x="112" y="814"/>
                  </a:cubicBezTo>
                  <a:cubicBezTo>
                    <a:pt x="101" y="814"/>
                    <a:pt x="78" y="807"/>
                    <a:pt x="67" y="807"/>
                  </a:cubicBezTo>
                  <a:cubicBezTo>
                    <a:pt x="62" y="807"/>
                    <a:pt x="60" y="808"/>
                    <a:pt x="60" y="811"/>
                  </a:cubicBezTo>
                  <a:cubicBezTo>
                    <a:pt x="68" y="828"/>
                    <a:pt x="77" y="839"/>
                    <a:pt x="91" y="839"/>
                  </a:cubicBezTo>
                  <a:cubicBezTo>
                    <a:pt x="95" y="839"/>
                    <a:pt x="101" y="838"/>
                    <a:pt x="107" y="834"/>
                  </a:cubicBezTo>
                  <a:lnTo>
                    <a:pt x="143" y="834"/>
                  </a:lnTo>
                  <a:cubicBezTo>
                    <a:pt x="155" y="834"/>
                    <a:pt x="167" y="846"/>
                    <a:pt x="143" y="846"/>
                  </a:cubicBezTo>
                  <a:lnTo>
                    <a:pt x="48" y="846"/>
                  </a:lnTo>
                  <a:lnTo>
                    <a:pt x="48" y="858"/>
                  </a:lnTo>
                  <a:lnTo>
                    <a:pt x="95" y="858"/>
                  </a:lnTo>
                  <a:cubicBezTo>
                    <a:pt x="101" y="864"/>
                    <a:pt x="87" y="864"/>
                    <a:pt x="72" y="864"/>
                  </a:cubicBezTo>
                  <a:cubicBezTo>
                    <a:pt x="57" y="864"/>
                    <a:pt x="42" y="864"/>
                    <a:pt x="48" y="870"/>
                  </a:cubicBezTo>
                  <a:cubicBezTo>
                    <a:pt x="72" y="882"/>
                    <a:pt x="95" y="882"/>
                    <a:pt x="119" y="882"/>
                  </a:cubicBezTo>
                  <a:lnTo>
                    <a:pt x="48" y="882"/>
                  </a:lnTo>
                  <a:cubicBezTo>
                    <a:pt x="36" y="882"/>
                    <a:pt x="0" y="894"/>
                    <a:pt x="12" y="906"/>
                  </a:cubicBezTo>
                  <a:lnTo>
                    <a:pt x="60" y="906"/>
                  </a:lnTo>
                  <a:cubicBezTo>
                    <a:pt x="60" y="906"/>
                    <a:pt x="60" y="906"/>
                    <a:pt x="60" y="918"/>
                  </a:cubicBezTo>
                  <a:cubicBezTo>
                    <a:pt x="60" y="918"/>
                    <a:pt x="24" y="918"/>
                    <a:pt x="24" y="930"/>
                  </a:cubicBezTo>
                  <a:cubicBezTo>
                    <a:pt x="36" y="930"/>
                    <a:pt x="72" y="930"/>
                    <a:pt x="60" y="942"/>
                  </a:cubicBezTo>
                  <a:cubicBezTo>
                    <a:pt x="56" y="945"/>
                    <a:pt x="50" y="947"/>
                    <a:pt x="44" y="947"/>
                  </a:cubicBezTo>
                  <a:lnTo>
                    <a:pt x="44" y="947"/>
                  </a:lnTo>
                  <a:cubicBezTo>
                    <a:pt x="37" y="946"/>
                    <a:pt x="30" y="945"/>
                    <a:pt x="24" y="942"/>
                  </a:cubicBezTo>
                  <a:cubicBezTo>
                    <a:pt x="16" y="942"/>
                    <a:pt x="29" y="947"/>
                    <a:pt x="43" y="947"/>
                  </a:cubicBezTo>
                  <a:cubicBezTo>
                    <a:pt x="43" y="947"/>
                    <a:pt x="43" y="947"/>
                    <a:pt x="44" y="947"/>
                  </a:cubicBezTo>
                  <a:lnTo>
                    <a:pt x="44" y="947"/>
                  </a:lnTo>
                  <a:cubicBezTo>
                    <a:pt x="50" y="948"/>
                    <a:pt x="57" y="948"/>
                    <a:pt x="63" y="948"/>
                  </a:cubicBezTo>
                  <a:cubicBezTo>
                    <a:pt x="75" y="948"/>
                    <a:pt x="84" y="948"/>
                    <a:pt x="84" y="953"/>
                  </a:cubicBezTo>
                  <a:lnTo>
                    <a:pt x="60" y="953"/>
                  </a:lnTo>
                  <a:lnTo>
                    <a:pt x="84" y="977"/>
                  </a:lnTo>
                  <a:cubicBezTo>
                    <a:pt x="84" y="977"/>
                    <a:pt x="60" y="977"/>
                    <a:pt x="72" y="989"/>
                  </a:cubicBezTo>
                  <a:lnTo>
                    <a:pt x="84" y="989"/>
                  </a:lnTo>
                  <a:cubicBezTo>
                    <a:pt x="84" y="995"/>
                    <a:pt x="84" y="995"/>
                    <a:pt x="82" y="995"/>
                  </a:cubicBezTo>
                  <a:cubicBezTo>
                    <a:pt x="81" y="995"/>
                    <a:pt x="78" y="995"/>
                    <a:pt x="72" y="1001"/>
                  </a:cubicBezTo>
                  <a:cubicBezTo>
                    <a:pt x="66" y="1013"/>
                    <a:pt x="72" y="1013"/>
                    <a:pt x="79" y="1013"/>
                  </a:cubicBezTo>
                  <a:cubicBezTo>
                    <a:pt x="87" y="1013"/>
                    <a:pt x="95" y="1013"/>
                    <a:pt x="95" y="1025"/>
                  </a:cubicBezTo>
                  <a:cubicBezTo>
                    <a:pt x="107" y="1037"/>
                    <a:pt x="60" y="1037"/>
                    <a:pt x="60" y="1037"/>
                  </a:cubicBezTo>
                  <a:cubicBezTo>
                    <a:pt x="60" y="1041"/>
                    <a:pt x="64" y="1042"/>
                    <a:pt x="69" y="1042"/>
                  </a:cubicBezTo>
                  <a:cubicBezTo>
                    <a:pt x="80" y="1042"/>
                    <a:pt x="95" y="1037"/>
                    <a:pt x="95" y="1037"/>
                  </a:cubicBezTo>
                  <a:cubicBezTo>
                    <a:pt x="107" y="1037"/>
                    <a:pt x="48" y="1061"/>
                    <a:pt x="36" y="1061"/>
                  </a:cubicBezTo>
                  <a:lnTo>
                    <a:pt x="84" y="1061"/>
                  </a:lnTo>
                  <a:cubicBezTo>
                    <a:pt x="131" y="1061"/>
                    <a:pt x="84" y="1061"/>
                    <a:pt x="60" y="1073"/>
                  </a:cubicBezTo>
                  <a:cubicBezTo>
                    <a:pt x="69" y="1070"/>
                    <a:pt x="75" y="1069"/>
                    <a:pt x="80" y="1069"/>
                  </a:cubicBezTo>
                  <a:cubicBezTo>
                    <a:pt x="96" y="1069"/>
                    <a:pt x="79" y="1084"/>
                    <a:pt x="107" y="1084"/>
                  </a:cubicBezTo>
                  <a:cubicBezTo>
                    <a:pt x="95" y="1084"/>
                    <a:pt x="84" y="1096"/>
                    <a:pt x="84" y="1096"/>
                  </a:cubicBezTo>
                  <a:lnTo>
                    <a:pt x="95" y="1096"/>
                  </a:lnTo>
                  <a:cubicBezTo>
                    <a:pt x="107" y="1096"/>
                    <a:pt x="131" y="1096"/>
                    <a:pt x="131" y="1108"/>
                  </a:cubicBezTo>
                  <a:cubicBezTo>
                    <a:pt x="131" y="1120"/>
                    <a:pt x="60" y="1144"/>
                    <a:pt x="95" y="1144"/>
                  </a:cubicBezTo>
                  <a:cubicBezTo>
                    <a:pt x="115" y="1134"/>
                    <a:pt x="150" y="1117"/>
                    <a:pt x="156" y="1117"/>
                  </a:cubicBezTo>
                  <a:cubicBezTo>
                    <a:pt x="157" y="1117"/>
                    <a:pt x="157" y="1118"/>
                    <a:pt x="155" y="1120"/>
                  </a:cubicBezTo>
                  <a:cubicBezTo>
                    <a:pt x="148" y="1127"/>
                    <a:pt x="141" y="1131"/>
                    <a:pt x="137" y="1133"/>
                  </a:cubicBezTo>
                  <a:lnTo>
                    <a:pt x="137" y="1133"/>
                  </a:lnTo>
                  <a:cubicBezTo>
                    <a:pt x="141" y="1133"/>
                    <a:pt x="147" y="1132"/>
                    <a:pt x="155" y="1132"/>
                  </a:cubicBezTo>
                  <a:lnTo>
                    <a:pt x="179" y="1132"/>
                  </a:lnTo>
                  <a:cubicBezTo>
                    <a:pt x="167" y="1144"/>
                    <a:pt x="119" y="1156"/>
                    <a:pt x="107" y="1156"/>
                  </a:cubicBezTo>
                  <a:lnTo>
                    <a:pt x="131" y="1156"/>
                  </a:lnTo>
                  <a:cubicBezTo>
                    <a:pt x="143" y="1156"/>
                    <a:pt x="155" y="1168"/>
                    <a:pt x="131" y="1168"/>
                  </a:cubicBezTo>
                  <a:cubicBezTo>
                    <a:pt x="119" y="1180"/>
                    <a:pt x="107" y="1192"/>
                    <a:pt x="131" y="1192"/>
                  </a:cubicBezTo>
                  <a:cubicBezTo>
                    <a:pt x="139" y="1189"/>
                    <a:pt x="143" y="1188"/>
                    <a:pt x="145" y="1188"/>
                  </a:cubicBezTo>
                  <a:cubicBezTo>
                    <a:pt x="152" y="1188"/>
                    <a:pt x="144" y="1195"/>
                    <a:pt x="147" y="1195"/>
                  </a:cubicBezTo>
                  <a:cubicBezTo>
                    <a:pt x="148" y="1195"/>
                    <a:pt x="150" y="1194"/>
                    <a:pt x="155" y="1192"/>
                  </a:cubicBezTo>
                  <a:lnTo>
                    <a:pt x="155" y="1192"/>
                  </a:lnTo>
                  <a:cubicBezTo>
                    <a:pt x="145" y="1201"/>
                    <a:pt x="113" y="1234"/>
                    <a:pt x="131" y="1234"/>
                  </a:cubicBezTo>
                  <a:cubicBezTo>
                    <a:pt x="136" y="1234"/>
                    <a:pt x="143" y="1232"/>
                    <a:pt x="155" y="1227"/>
                  </a:cubicBezTo>
                  <a:lnTo>
                    <a:pt x="155" y="1227"/>
                  </a:lnTo>
                  <a:cubicBezTo>
                    <a:pt x="118" y="1248"/>
                    <a:pt x="112" y="1254"/>
                    <a:pt x="120" y="1254"/>
                  </a:cubicBezTo>
                  <a:cubicBezTo>
                    <a:pt x="133" y="1254"/>
                    <a:pt x="181" y="1238"/>
                    <a:pt x="190" y="1238"/>
                  </a:cubicBezTo>
                  <a:cubicBezTo>
                    <a:pt x="191" y="1238"/>
                    <a:pt x="192" y="1238"/>
                    <a:pt x="191" y="1239"/>
                  </a:cubicBezTo>
                  <a:cubicBezTo>
                    <a:pt x="171" y="1249"/>
                    <a:pt x="144" y="1266"/>
                    <a:pt x="154" y="1266"/>
                  </a:cubicBezTo>
                  <a:cubicBezTo>
                    <a:pt x="156" y="1266"/>
                    <a:pt x="160" y="1265"/>
                    <a:pt x="167" y="1263"/>
                  </a:cubicBezTo>
                  <a:lnTo>
                    <a:pt x="238" y="1239"/>
                  </a:lnTo>
                  <a:lnTo>
                    <a:pt x="238" y="1239"/>
                  </a:lnTo>
                  <a:cubicBezTo>
                    <a:pt x="215" y="1263"/>
                    <a:pt x="191" y="1263"/>
                    <a:pt x="203" y="1275"/>
                  </a:cubicBezTo>
                  <a:cubicBezTo>
                    <a:pt x="204" y="1277"/>
                    <a:pt x="206" y="1278"/>
                    <a:pt x="208" y="1278"/>
                  </a:cubicBezTo>
                  <a:lnTo>
                    <a:pt x="208" y="1278"/>
                  </a:lnTo>
                  <a:cubicBezTo>
                    <a:pt x="194" y="1285"/>
                    <a:pt x="181" y="1292"/>
                    <a:pt x="167" y="1299"/>
                  </a:cubicBezTo>
                  <a:cubicBezTo>
                    <a:pt x="167" y="1305"/>
                    <a:pt x="167" y="1308"/>
                    <a:pt x="170" y="1308"/>
                  </a:cubicBezTo>
                  <a:cubicBezTo>
                    <a:pt x="173" y="1308"/>
                    <a:pt x="179" y="1305"/>
                    <a:pt x="191" y="1299"/>
                  </a:cubicBezTo>
                  <a:lnTo>
                    <a:pt x="215" y="1299"/>
                  </a:lnTo>
                  <a:cubicBezTo>
                    <a:pt x="215" y="1299"/>
                    <a:pt x="226" y="1311"/>
                    <a:pt x="215" y="1323"/>
                  </a:cubicBezTo>
                  <a:cubicBezTo>
                    <a:pt x="203" y="1346"/>
                    <a:pt x="179" y="1358"/>
                    <a:pt x="203" y="1358"/>
                  </a:cubicBezTo>
                  <a:cubicBezTo>
                    <a:pt x="226" y="1358"/>
                    <a:pt x="226" y="1346"/>
                    <a:pt x="238" y="1346"/>
                  </a:cubicBezTo>
                  <a:cubicBezTo>
                    <a:pt x="238" y="1346"/>
                    <a:pt x="238" y="1358"/>
                    <a:pt x="238" y="1370"/>
                  </a:cubicBezTo>
                  <a:lnTo>
                    <a:pt x="238" y="1382"/>
                  </a:lnTo>
                  <a:cubicBezTo>
                    <a:pt x="249" y="1375"/>
                    <a:pt x="256" y="1372"/>
                    <a:pt x="260" y="1372"/>
                  </a:cubicBezTo>
                  <a:cubicBezTo>
                    <a:pt x="268" y="1372"/>
                    <a:pt x="262" y="1386"/>
                    <a:pt x="262" y="1394"/>
                  </a:cubicBezTo>
                  <a:cubicBezTo>
                    <a:pt x="262" y="1406"/>
                    <a:pt x="262" y="1406"/>
                    <a:pt x="274" y="1406"/>
                  </a:cubicBezTo>
                  <a:lnTo>
                    <a:pt x="286" y="1406"/>
                  </a:lnTo>
                  <a:cubicBezTo>
                    <a:pt x="298" y="1406"/>
                    <a:pt x="286" y="1418"/>
                    <a:pt x="286" y="1418"/>
                  </a:cubicBezTo>
                  <a:cubicBezTo>
                    <a:pt x="286" y="1418"/>
                    <a:pt x="295" y="1415"/>
                    <a:pt x="301" y="1415"/>
                  </a:cubicBezTo>
                  <a:cubicBezTo>
                    <a:pt x="307" y="1415"/>
                    <a:pt x="310" y="1418"/>
                    <a:pt x="298" y="1430"/>
                  </a:cubicBezTo>
                  <a:cubicBezTo>
                    <a:pt x="286" y="1442"/>
                    <a:pt x="286" y="1454"/>
                    <a:pt x="298" y="1454"/>
                  </a:cubicBezTo>
                  <a:cubicBezTo>
                    <a:pt x="298" y="1454"/>
                    <a:pt x="302" y="1450"/>
                    <a:pt x="306" y="1446"/>
                  </a:cubicBezTo>
                  <a:lnTo>
                    <a:pt x="306" y="1446"/>
                  </a:lnTo>
                  <a:cubicBezTo>
                    <a:pt x="301" y="1457"/>
                    <a:pt x="298" y="1465"/>
                    <a:pt x="298" y="1465"/>
                  </a:cubicBezTo>
                  <a:cubicBezTo>
                    <a:pt x="298" y="1465"/>
                    <a:pt x="334" y="1442"/>
                    <a:pt x="322" y="1442"/>
                  </a:cubicBezTo>
                  <a:cubicBezTo>
                    <a:pt x="322" y="1439"/>
                    <a:pt x="321" y="1438"/>
                    <a:pt x="319" y="1438"/>
                  </a:cubicBezTo>
                  <a:cubicBezTo>
                    <a:pt x="316" y="1438"/>
                    <a:pt x="311" y="1442"/>
                    <a:pt x="306" y="1446"/>
                  </a:cubicBezTo>
                  <a:lnTo>
                    <a:pt x="306" y="1446"/>
                  </a:lnTo>
                  <a:cubicBezTo>
                    <a:pt x="317" y="1421"/>
                    <a:pt x="334" y="1378"/>
                    <a:pt x="334" y="1370"/>
                  </a:cubicBezTo>
                  <a:cubicBezTo>
                    <a:pt x="334" y="1370"/>
                    <a:pt x="322" y="1370"/>
                    <a:pt x="345" y="1346"/>
                  </a:cubicBezTo>
                  <a:cubicBezTo>
                    <a:pt x="357" y="1334"/>
                    <a:pt x="354" y="1334"/>
                    <a:pt x="350" y="1334"/>
                  </a:cubicBezTo>
                  <a:cubicBezTo>
                    <a:pt x="345" y="1334"/>
                    <a:pt x="340" y="1334"/>
                    <a:pt x="345" y="1323"/>
                  </a:cubicBezTo>
                  <a:lnTo>
                    <a:pt x="345" y="1323"/>
                  </a:lnTo>
                  <a:cubicBezTo>
                    <a:pt x="334" y="1334"/>
                    <a:pt x="298" y="1370"/>
                    <a:pt x="298" y="1370"/>
                  </a:cubicBezTo>
                  <a:cubicBezTo>
                    <a:pt x="298" y="1370"/>
                    <a:pt x="317" y="1333"/>
                    <a:pt x="312" y="1333"/>
                  </a:cubicBezTo>
                  <a:lnTo>
                    <a:pt x="312" y="1333"/>
                  </a:lnTo>
                  <a:cubicBezTo>
                    <a:pt x="312" y="1333"/>
                    <a:pt x="311" y="1333"/>
                    <a:pt x="310" y="1334"/>
                  </a:cubicBezTo>
                  <a:cubicBezTo>
                    <a:pt x="310" y="1334"/>
                    <a:pt x="298" y="1346"/>
                    <a:pt x="298" y="1346"/>
                  </a:cubicBezTo>
                  <a:cubicBezTo>
                    <a:pt x="290" y="1354"/>
                    <a:pt x="285" y="1357"/>
                    <a:pt x="281" y="1357"/>
                  </a:cubicBezTo>
                  <a:cubicBezTo>
                    <a:pt x="274" y="1357"/>
                    <a:pt x="274" y="1346"/>
                    <a:pt x="274" y="1346"/>
                  </a:cubicBezTo>
                  <a:cubicBezTo>
                    <a:pt x="274" y="1346"/>
                    <a:pt x="274" y="1334"/>
                    <a:pt x="298" y="1323"/>
                  </a:cubicBezTo>
                  <a:cubicBezTo>
                    <a:pt x="322" y="1311"/>
                    <a:pt x="322" y="1323"/>
                    <a:pt x="345" y="1299"/>
                  </a:cubicBezTo>
                  <a:cubicBezTo>
                    <a:pt x="359" y="1285"/>
                    <a:pt x="361" y="1279"/>
                    <a:pt x="355" y="1279"/>
                  </a:cubicBezTo>
                  <a:cubicBezTo>
                    <a:pt x="351" y="1279"/>
                    <a:pt x="343" y="1282"/>
                    <a:pt x="334" y="1287"/>
                  </a:cubicBezTo>
                  <a:cubicBezTo>
                    <a:pt x="330" y="1294"/>
                    <a:pt x="327" y="1297"/>
                    <a:pt x="324" y="1297"/>
                  </a:cubicBezTo>
                  <a:cubicBezTo>
                    <a:pt x="318" y="1297"/>
                    <a:pt x="317" y="1280"/>
                    <a:pt x="334" y="1263"/>
                  </a:cubicBezTo>
                  <a:lnTo>
                    <a:pt x="334" y="1263"/>
                  </a:lnTo>
                  <a:cubicBezTo>
                    <a:pt x="322" y="1275"/>
                    <a:pt x="310" y="1287"/>
                    <a:pt x="298" y="1287"/>
                  </a:cubicBezTo>
                  <a:lnTo>
                    <a:pt x="274" y="1287"/>
                  </a:lnTo>
                  <a:cubicBezTo>
                    <a:pt x="310" y="1263"/>
                    <a:pt x="298" y="1239"/>
                    <a:pt x="298" y="1227"/>
                  </a:cubicBezTo>
                  <a:cubicBezTo>
                    <a:pt x="289" y="1227"/>
                    <a:pt x="269" y="1227"/>
                    <a:pt x="244" y="1232"/>
                  </a:cubicBezTo>
                  <a:lnTo>
                    <a:pt x="244" y="1232"/>
                  </a:lnTo>
                  <a:cubicBezTo>
                    <a:pt x="253" y="1227"/>
                    <a:pt x="262" y="1221"/>
                    <a:pt x="274" y="1215"/>
                  </a:cubicBezTo>
                  <a:lnTo>
                    <a:pt x="286" y="1203"/>
                  </a:lnTo>
                  <a:lnTo>
                    <a:pt x="286" y="1203"/>
                  </a:lnTo>
                  <a:cubicBezTo>
                    <a:pt x="265" y="1217"/>
                    <a:pt x="256" y="1223"/>
                    <a:pt x="253" y="1223"/>
                  </a:cubicBezTo>
                  <a:cubicBezTo>
                    <a:pt x="250" y="1223"/>
                    <a:pt x="250" y="1220"/>
                    <a:pt x="250" y="1215"/>
                  </a:cubicBezTo>
                  <a:cubicBezTo>
                    <a:pt x="250" y="1203"/>
                    <a:pt x="262" y="1203"/>
                    <a:pt x="262" y="1203"/>
                  </a:cubicBezTo>
                  <a:lnTo>
                    <a:pt x="262" y="1192"/>
                  </a:lnTo>
                  <a:cubicBezTo>
                    <a:pt x="262" y="1192"/>
                    <a:pt x="203" y="1215"/>
                    <a:pt x="203" y="1215"/>
                  </a:cubicBezTo>
                  <a:cubicBezTo>
                    <a:pt x="203" y="1215"/>
                    <a:pt x="250" y="1168"/>
                    <a:pt x="262" y="1168"/>
                  </a:cubicBezTo>
                  <a:cubicBezTo>
                    <a:pt x="268" y="1162"/>
                    <a:pt x="271" y="1159"/>
                    <a:pt x="270" y="1159"/>
                  </a:cubicBezTo>
                  <a:lnTo>
                    <a:pt x="270" y="1159"/>
                  </a:lnTo>
                  <a:cubicBezTo>
                    <a:pt x="268" y="1159"/>
                    <a:pt x="262" y="1162"/>
                    <a:pt x="250" y="1168"/>
                  </a:cubicBezTo>
                  <a:cubicBezTo>
                    <a:pt x="233" y="1176"/>
                    <a:pt x="217" y="1185"/>
                    <a:pt x="212" y="1185"/>
                  </a:cubicBezTo>
                  <a:cubicBezTo>
                    <a:pt x="211" y="1185"/>
                    <a:pt x="211" y="1183"/>
                    <a:pt x="215" y="1180"/>
                  </a:cubicBezTo>
                  <a:cubicBezTo>
                    <a:pt x="223" y="1171"/>
                    <a:pt x="225" y="1163"/>
                    <a:pt x="230" y="1159"/>
                  </a:cubicBezTo>
                  <a:lnTo>
                    <a:pt x="230" y="1159"/>
                  </a:lnTo>
                  <a:cubicBezTo>
                    <a:pt x="219" y="1164"/>
                    <a:pt x="208" y="1168"/>
                    <a:pt x="203" y="1168"/>
                  </a:cubicBezTo>
                  <a:cubicBezTo>
                    <a:pt x="203" y="1168"/>
                    <a:pt x="250" y="1144"/>
                    <a:pt x="250" y="1132"/>
                  </a:cubicBezTo>
                  <a:cubicBezTo>
                    <a:pt x="264" y="1124"/>
                    <a:pt x="269" y="1121"/>
                    <a:pt x="268" y="1121"/>
                  </a:cubicBezTo>
                  <a:lnTo>
                    <a:pt x="268" y="1121"/>
                  </a:lnTo>
                  <a:cubicBezTo>
                    <a:pt x="266" y="1121"/>
                    <a:pt x="203" y="1156"/>
                    <a:pt x="203" y="1156"/>
                  </a:cubicBezTo>
                  <a:cubicBezTo>
                    <a:pt x="203" y="1156"/>
                    <a:pt x="238" y="1130"/>
                    <a:pt x="225" y="1130"/>
                  </a:cubicBezTo>
                  <a:cubicBezTo>
                    <a:pt x="223" y="1130"/>
                    <a:pt x="220" y="1130"/>
                    <a:pt x="215" y="1132"/>
                  </a:cubicBezTo>
                  <a:cubicBezTo>
                    <a:pt x="250" y="1120"/>
                    <a:pt x="226" y="1096"/>
                    <a:pt x="226" y="1096"/>
                  </a:cubicBezTo>
                  <a:cubicBezTo>
                    <a:pt x="226" y="1096"/>
                    <a:pt x="215" y="1096"/>
                    <a:pt x="203" y="1084"/>
                  </a:cubicBezTo>
                  <a:cubicBezTo>
                    <a:pt x="203" y="1073"/>
                    <a:pt x="226" y="1073"/>
                    <a:pt x="215" y="1073"/>
                  </a:cubicBezTo>
                  <a:lnTo>
                    <a:pt x="179" y="1073"/>
                  </a:lnTo>
                  <a:cubicBezTo>
                    <a:pt x="179" y="1073"/>
                    <a:pt x="274" y="1049"/>
                    <a:pt x="238" y="1049"/>
                  </a:cubicBezTo>
                  <a:lnTo>
                    <a:pt x="191" y="1049"/>
                  </a:lnTo>
                  <a:cubicBezTo>
                    <a:pt x="188" y="1049"/>
                    <a:pt x="187" y="1049"/>
                    <a:pt x="185" y="1048"/>
                  </a:cubicBezTo>
                  <a:lnTo>
                    <a:pt x="185" y="1048"/>
                  </a:lnTo>
                  <a:cubicBezTo>
                    <a:pt x="205" y="1047"/>
                    <a:pt x="217" y="1036"/>
                    <a:pt x="238" y="1025"/>
                  </a:cubicBezTo>
                  <a:lnTo>
                    <a:pt x="238" y="1013"/>
                  </a:lnTo>
                  <a:cubicBezTo>
                    <a:pt x="238" y="1013"/>
                    <a:pt x="203" y="1013"/>
                    <a:pt x="203" y="1025"/>
                  </a:cubicBezTo>
                  <a:cubicBezTo>
                    <a:pt x="203" y="1028"/>
                    <a:pt x="205" y="1029"/>
                    <a:pt x="208" y="1030"/>
                  </a:cubicBezTo>
                  <a:lnTo>
                    <a:pt x="208" y="1030"/>
                  </a:lnTo>
                  <a:cubicBezTo>
                    <a:pt x="187" y="1033"/>
                    <a:pt x="162" y="1037"/>
                    <a:pt x="155" y="1037"/>
                  </a:cubicBezTo>
                  <a:cubicBezTo>
                    <a:pt x="107" y="1037"/>
                    <a:pt x="226" y="1013"/>
                    <a:pt x="250" y="1001"/>
                  </a:cubicBezTo>
                  <a:lnTo>
                    <a:pt x="155" y="1001"/>
                  </a:lnTo>
                  <a:lnTo>
                    <a:pt x="215" y="977"/>
                  </a:lnTo>
                  <a:lnTo>
                    <a:pt x="143" y="977"/>
                  </a:lnTo>
                  <a:cubicBezTo>
                    <a:pt x="167" y="977"/>
                    <a:pt x="226" y="965"/>
                    <a:pt x="203" y="965"/>
                  </a:cubicBezTo>
                  <a:cubicBezTo>
                    <a:pt x="179" y="953"/>
                    <a:pt x="203" y="953"/>
                    <a:pt x="226" y="953"/>
                  </a:cubicBezTo>
                  <a:lnTo>
                    <a:pt x="203" y="953"/>
                  </a:lnTo>
                  <a:cubicBezTo>
                    <a:pt x="191" y="953"/>
                    <a:pt x="203" y="942"/>
                    <a:pt x="191" y="942"/>
                  </a:cubicBezTo>
                  <a:lnTo>
                    <a:pt x="155" y="942"/>
                  </a:lnTo>
                  <a:lnTo>
                    <a:pt x="155" y="930"/>
                  </a:lnTo>
                  <a:lnTo>
                    <a:pt x="215" y="930"/>
                  </a:lnTo>
                  <a:cubicBezTo>
                    <a:pt x="226" y="930"/>
                    <a:pt x="167" y="918"/>
                    <a:pt x="143" y="906"/>
                  </a:cubicBezTo>
                  <a:lnTo>
                    <a:pt x="167" y="906"/>
                  </a:lnTo>
                  <a:cubicBezTo>
                    <a:pt x="176" y="901"/>
                    <a:pt x="183" y="897"/>
                    <a:pt x="186" y="894"/>
                  </a:cubicBezTo>
                  <a:lnTo>
                    <a:pt x="191" y="894"/>
                  </a:lnTo>
                  <a:cubicBezTo>
                    <a:pt x="191" y="894"/>
                    <a:pt x="189" y="894"/>
                    <a:pt x="187" y="893"/>
                  </a:cubicBezTo>
                  <a:lnTo>
                    <a:pt x="187" y="893"/>
                  </a:lnTo>
                  <a:cubicBezTo>
                    <a:pt x="189" y="891"/>
                    <a:pt x="188" y="889"/>
                    <a:pt x="183" y="889"/>
                  </a:cubicBezTo>
                  <a:cubicBezTo>
                    <a:pt x="180" y="889"/>
                    <a:pt x="176" y="889"/>
                    <a:pt x="170" y="891"/>
                  </a:cubicBezTo>
                  <a:lnTo>
                    <a:pt x="170" y="891"/>
                  </a:lnTo>
                  <a:cubicBezTo>
                    <a:pt x="146" y="886"/>
                    <a:pt x="111" y="878"/>
                    <a:pt x="119" y="870"/>
                  </a:cubicBezTo>
                  <a:lnTo>
                    <a:pt x="179" y="870"/>
                  </a:lnTo>
                  <a:cubicBezTo>
                    <a:pt x="203" y="870"/>
                    <a:pt x="191" y="858"/>
                    <a:pt x="155" y="858"/>
                  </a:cubicBezTo>
                  <a:lnTo>
                    <a:pt x="215" y="858"/>
                  </a:lnTo>
                  <a:cubicBezTo>
                    <a:pt x="215" y="858"/>
                    <a:pt x="191" y="858"/>
                    <a:pt x="191" y="846"/>
                  </a:cubicBezTo>
                  <a:cubicBezTo>
                    <a:pt x="226" y="846"/>
                    <a:pt x="215" y="834"/>
                    <a:pt x="215" y="834"/>
                  </a:cubicBezTo>
                  <a:lnTo>
                    <a:pt x="226" y="834"/>
                  </a:lnTo>
                  <a:cubicBezTo>
                    <a:pt x="238" y="834"/>
                    <a:pt x="238" y="822"/>
                    <a:pt x="238" y="822"/>
                  </a:cubicBezTo>
                  <a:cubicBezTo>
                    <a:pt x="238" y="811"/>
                    <a:pt x="238" y="799"/>
                    <a:pt x="226" y="799"/>
                  </a:cubicBezTo>
                  <a:cubicBezTo>
                    <a:pt x="226" y="799"/>
                    <a:pt x="191" y="775"/>
                    <a:pt x="203" y="775"/>
                  </a:cubicBezTo>
                  <a:cubicBezTo>
                    <a:pt x="203" y="775"/>
                    <a:pt x="249" y="790"/>
                    <a:pt x="261" y="796"/>
                  </a:cubicBezTo>
                  <a:lnTo>
                    <a:pt x="261" y="796"/>
                  </a:lnTo>
                  <a:cubicBezTo>
                    <a:pt x="249" y="774"/>
                    <a:pt x="226" y="763"/>
                    <a:pt x="203" y="763"/>
                  </a:cubicBezTo>
                  <a:lnTo>
                    <a:pt x="250" y="763"/>
                  </a:lnTo>
                  <a:cubicBezTo>
                    <a:pt x="250" y="763"/>
                    <a:pt x="250" y="751"/>
                    <a:pt x="250" y="751"/>
                  </a:cubicBezTo>
                  <a:cubicBezTo>
                    <a:pt x="250" y="739"/>
                    <a:pt x="226" y="739"/>
                    <a:pt x="226" y="727"/>
                  </a:cubicBezTo>
                  <a:cubicBezTo>
                    <a:pt x="215" y="727"/>
                    <a:pt x="250" y="727"/>
                    <a:pt x="262" y="715"/>
                  </a:cubicBezTo>
                  <a:lnTo>
                    <a:pt x="250" y="715"/>
                  </a:lnTo>
                  <a:cubicBezTo>
                    <a:pt x="250" y="703"/>
                    <a:pt x="238" y="703"/>
                    <a:pt x="238" y="692"/>
                  </a:cubicBezTo>
                  <a:lnTo>
                    <a:pt x="262" y="692"/>
                  </a:lnTo>
                  <a:cubicBezTo>
                    <a:pt x="262" y="686"/>
                    <a:pt x="262" y="686"/>
                    <a:pt x="262" y="686"/>
                  </a:cubicBezTo>
                  <a:cubicBezTo>
                    <a:pt x="262" y="686"/>
                    <a:pt x="262" y="686"/>
                    <a:pt x="262" y="680"/>
                  </a:cubicBezTo>
                  <a:cubicBezTo>
                    <a:pt x="250" y="668"/>
                    <a:pt x="262" y="656"/>
                    <a:pt x="262" y="656"/>
                  </a:cubicBezTo>
                  <a:cubicBezTo>
                    <a:pt x="262" y="644"/>
                    <a:pt x="239" y="621"/>
                    <a:pt x="238" y="620"/>
                  </a:cubicBezTo>
                  <a:lnTo>
                    <a:pt x="238" y="620"/>
                  </a:lnTo>
                  <a:lnTo>
                    <a:pt x="262" y="644"/>
                  </a:lnTo>
                  <a:lnTo>
                    <a:pt x="250" y="620"/>
                  </a:lnTo>
                  <a:lnTo>
                    <a:pt x="262" y="620"/>
                  </a:lnTo>
                  <a:cubicBezTo>
                    <a:pt x="262" y="620"/>
                    <a:pt x="252" y="609"/>
                    <a:pt x="255" y="609"/>
                  </a:cubicBezTo>
                  <a:lnTo>
                    <a:pt x="255" y="609"/>
                  </a:lnTo>
                  <a:cubicBezTo>
                    <a:pt x="257" y="609"/>
                    <a:pt x="262" y="612"/>
                    <a:pt x="274" y="620"/>
                  </a:cubicBezTo>
                  <a:lnTo>
                    <a:pt x="238" y="596"/>
                  </a:lnTo>
                  <a:lnTo>
                    <a:pt x="238" y="596"/>
                  </a:lnTo>
                  <a:cubicBezTo>
                    <a:pt x="250" y="602"/>
                    <a:pt x="259" y="605"/>
                    <a:pt x="265" y="605"/>
                  </a:cubicBezTo>
                  <a:cubicBezTo>
                    <a:pt x="271" y="605"/>
                    <a:pt x="274" y="602"/>
                    <a:pt x="274" y="596"/>
                  </a:cubicBezTo>
                  <a:cubicBezTo>
                    <a:pt x="274" y="590"/>
                    <a:pt x="274" y="590"/>
                    <a:pt x="274" y="590"/>
                  </a:cubicBezTo>
                  <a:cubicBezTo>
                    <a:pt x="274" y="590"/>
                    <a:pt x="274" y="590"/>
                    <a:pt x="274" y="584"/>
                  </a:cubicBezTo>
                  <a:cubicBezTo>
                    <a:pt x="274" y="578"/>
                    <a:pt x="271" y="578"/>
                    <a:pt x="268" y="578"/>
                  </a:cubicBezTo>
                  <a:cubicBezTo>
                    <a:pt x="265" y="578"/>
                    <a:pt x="262" y="578"/>
                    <a:pt x="262" y="572"/>
                  </a:cubicBezTo>
                  <a:cubicBezTo>
                    <a:pt x="262" y="568"/>
                    <a:pt x="265" y="567"/>
                    <a:pt x="268" y="567"/>
                  </a:cubicBezTo>
                  <a:cubicBezTo>
                    <a:pt x="275" y="567"/>
                    <a:pt x="286" y="572"/>
                    <a:pt x="286" y="572"/>
                  </a:cubicBezTo>
                  <a:cubicBezTo>
                    <a:pt x="294" y="572"/>
                    <a:pt x="291" y="567"/>
                    <a:pt x="296" y="567"/>
                  </a:cubicBezTo>
                  <a:cubicBezTo>
                    <a:pt x="297" y="567"/>
                    <a:pt x="299" y="568"/>
                    <a:pt x="302" y="569"/>
                  </a:cubicBezTo>
                  <a:lnTo>
                    <a:pt x="302" y="569"/>
                  </a:lnTo>
                  <a:cubicBezTo>
                    <a:pt x="291" y="562"/>
                    <a:pt x="279" y="553"/>
                    <a:pt x="274" y="549"/>
                  </a:cubicBezTo>
                  <a:cubicBezTo>
                    <a:pt x="274" y="545"/>
                    <a:pt x="276" y="544"/>
                    <a:pt x="279" y="544"/>
                  </a:cubicBezTo>
                  <a:cubicBezTo>
                    <a:pt x="287" y="544"/>
                    <a:pt x="301" y="552"/>
                    <a:pt x="310" y="561"/>
                  </a:cubicBezTo>
                  <a:lnTo>
                    <a:pt x="322" y="561"/>
                  </a:lnTo>
                  <a:cubicBezTo>
                    <a:pt x="322" y="561"/>
                    <a:pt x="303" y="523"/>
                    <a:pt x="315" y="523"/>
                  </a:cubicBezTo>
                  <a:cubicBezTo>
                    <a:pt x="317" y="523"/>
                    <a:pt x="319" y="524"/>
                    <a:pt x="322" y="525"/>
                  </a:cubicBezTo>
                  <a:cubicBezTo>
                    <a:pt x="298" y="513"/>
                    <a:pt x="286" y="501"/>
                    <a:pt x="274" y="489"/>
                  </a:cubicBezTo>
                  <a:lnTo>
                    <a:pt x="274" y="489"/>
                  </a:lnTo>
                  <a:lnTo>
                    <a:pt x="298" y="501"/>
                  </a:lnTo>
                  <a:lnTo>
                    <a:pt x="310" y="501"/>
                  </a:lnTo>
                  <a:cubicBezTo>
                    <a:pt x="310" y="501"/>
                    <a:pt x="345" y="525"/>
                    <a:pt x="357" y="537"/>
                  </a:cubicBezTo>
                  <a:cubicBezTo>
                    <a:pt x="357" y="537"/>
                    <a:pt x="345" y="513"/>
                    <a:pt x="345" y="513"/>
                  </a:cubicBezTo>
                  <a:cubicBezTo>
                    <a:pt x="345" y="509"/>
                    <a:pt x="348" y="508"/>
                    <a:pt x="352" y="508"/>
                  </a:cubicBezTo>
                  <a:cubicBezTo>
                    <a:pt x="359" y="508"/>
                    <a:pt x="369" y="513"/>
                    <a:pt x="369" y="513"/>
                  </a:cubicBezTo>
                  <a:cubicBezTo>
                    <a:pt x="380" y="513"/>
                    <a:pt x="322" y="464"/>
                    <a:pt x="338" y="464"/>
                  </a:cubicBezTo>
                  <a:cubicBezTo>
                    <a:pt x="340" y="464"/>
                    <a:pt x="342" y="464"/>
                    <a:pt x="345" y="465"/>
                  </a:cubicBezTo>
                  <a:cubicBezTo>
                    <a:pt x="366" y="479"/>
                    <a:pt x="375" y="485"/>
                    <a:pt x="379" y="485"/>
                  </a:cubicBezTo>
                  <a:cubicBezTo>
                    <a:pt x="381" y="485"/>
                    <a:pt x="381" y="482"/>
                    <a:pt x="381" y="477"/>
                  </a:cubicBezTo>
                  <a:cubicBezTo>
                    <a:pt x="381" y="469"/>
                    <a:pt x="365" y="450"/>
                    <a:pt x="365" y="450"/>
                  </a:cubicBezTo>
                  <a:lnTo>
                    <a:pt x="365" y="450"/>
                  </a:lnTo>
                  <a:cubicBezTo>
                    <a:pt x="366" y="450"/>
                    <a:pt x="370" y="454"/>
                    <a:pt x="381" y="465"/>
                  </a:cubicBezTo>
                  <a:cubicBezTo>
                    <a:pt x="392" y="472"/>
                    <a:pt x="397" y="475"/>
                    <a:pt x="399" y="475"/>
                  </a:cubicBezTo>
                  <a:cubicBezTo>
                    <a:pt x="404" y="475"/>
                    <a:pt x="390" y="458"/>
                    <a:pt x="381" y="441"/>
                  </a:cubicBezTo>
                  <a:cubicBezTo>
                    <a:pt x="377" y="438"/>
                    <a:pt x="379" y="436"/>
                    <a:pt x="382" y="436"/>
                  </a:cubicBezTo>
                  <a:cubicBezTo>
                    <a:pt x="389" y="436"/>
                    <a:pt x="405" y="441"/>
                    <a:pt x="405" y="441"/>
                  </a:cubicBezTo>
                  <a:cubicBezTo>
                    <a:pt x="417" y="441"/>
                    <a:pt x="369" y="406"/>
                    <a:pt x="369" y="394"/>
                  </a:cubicBezTo>
                  <a:cubicBezTo>
                    <a:pt x="368" y="392"/>
                    <a:pt x="367" y="392"/>
                    <a:pt x="367" y="392"/>
                  </a:cubicBezTo>
                  <a:lnTo>
                    <a:pt x="367" y="392"/>
                  </a:lnTo>
                  <a:cubicBezTo>
                    <a:pt x="367" y="392"/>
                    <a:pt x="389" y="413"/>
                    <a:pt x="394" y="413"/>
                  </a:cubicBezTo>
                  <a:cubicBezTo>
                    <a:pt x="394" y="413"/>
                    <a:pt x="395" y="412"/>
                    <a:pt x="395" y="412"/>
                  </a:cubicBezTo>
                  <a:lnTo>
                    <a:pt x="395" y="412"/>
                  </a:lnTo>
                  <a:cubicBezTo>
                    <a:pt x="402" y="421"/>
                    <a:pt x="411" y="430"/>
                    <a:pt x="417" y="430"/>
                  </a:cubicBezTo>
                  <a:cubicBezTo>
                    <a:pt x="441" y="430"/>
                    <a:pt x="441" y="418"/>
                    <a:pt x="441" y="394"/>
                  </a:cubicBezTo>
                  <a:cubicBezTo>
                    <a:pt x="441" y="382"/>
                    <a:pt x="441" y="382"/>
                    <a:pt x="441" y="382"/>
                  </a:cubicBezTo>
                  <a:cubicBezTo>
                    <a:pt x="439" y="378"/>
                    <a:pt x="438" y="376"/>
                    <a:pt x="439" y="376"/>
                  </a:cubicBezTo>
                  <a:lnTo>
                    <a:pt x="439" y="376"/>
                  </a:lnTo>
                  <a:cubicBezTo>
                    <a:pt x="443" y="376"/>
                    <a:pt x="476" y="418"/>
                    <a:pt x="476" y="418"/>
                  </a:cubicBezTo>
                  <a:cubicBezTo>
                    <a:pt x="476" y="418"/>
                    <a:pt x="448" y="382"/>
                    <a:pt x="457" y="382"/>
                  </a:cubicBezTo>
                  <a:cubicBezTo>
                    <a:pt x="460" y="382"/>
                    <a:pt x="465" y="386"/>
                    <a:pt x="476" y="394"/>
                  </a:cubicBezTo>
                  <a:cubicBezTo>
                    <a:pt x="476" y="394"/>
                    <a:pt x="476" y="353"/>
                    <a:pt x="490" y="353"/>
                  </a:cubicBezTo>
                  <a:cubicBezTo>
                    <a:pt x="493" y="353"/>
                    <a:pt x="496" y="354"/>
                    <a:pt x="500" y="358"/>
                  </a:cubicBezTo>
                  <a:lnTo>
                    <a:pt x="476" y="311"/>
                  </a:lnTo>
                  <a:lnTo>
                    <a:pt x="476" y="311"/>
                  </a:lnTo>
                  <a:cubicBezTo>
                    <a:pt x="488" y="334"/>
                    <a:pt x="500" y="334"/>
                    <a:pt x="500" y="334"/>
                  </a:cubicBezTo>
                  <a:cubicBezTo>
                    <a:pt x="512" y="334"/>
                    <a:pt x="524" y="346"/>
                    <a:pt x="536" y="370"/>
                  </a:cubicBezTo>
                  <a:cubicBezTo>
                    <a:pt x="537" y="371"/>
                    <a:pt x="538" y="371"/>
                    <a:pt x="538" y="371"/>
                  </a:cubicBezTo>
                  <a:cubicBezTo>
                    <a:pt x="543" y="371"/>
                    <a:pt x="512" y="311"/>
                    <a:pt x="512" y="311"/>
                  </a:cubicBezTo>
                  <a:lnTo>
                    <a:pt x="512" y="311"/>
                  </a:lnTo>
                  <a:cubicBezTo>
                    <a:pt x="512" y="311"/>
                    <a:pt x="548" y="370"/>
                    <a:pt x="548" y="370"/>
                  </a:cubicBezTo>
                  <a:cubicBezTo>
                    <a:pt x="548" y="370"/>
                    <a:pt x="548" y="346"/>
                    <a:pt x="536" y="334"/>
                  </a:cubicBezTo>
                  <a:cubicBezTo>
                    <a:pt x="536" y="311"/>
                    <a:pt x="524" y="311"/>
                    <a:pt x="524" y="299"/>
                  </a:cubicBezTo>
                  <a:lnTo>
                    <a:pt x="524" y="299"/>
                  </a:lnTo>
                  <a:cubicBezTo>
                    <a:pt x="524" y="299"/>
                    <a:pt x="524" y="299"/>
                    <a:pt x="536" y="311"/>
                  </a:cubicBezTo>
                  <a:cubicBezTo>
                    <a:pt x="548" y="322"/>
                    <a:pt x="560" y="358"/>
                    <a:pt x="572" y="370"/>
                  </a:cubicBezTo>
                  <a:cubicBezTo>
                    <a:pt x="567" y="361"/>
                    <a:pt x="560" y="346"/>
                    <a:pt x="560" y="346"/>
                  </a:cubicBezTo>
                  <a:lnTo>
                    <a:pt x="560" y="334"/>
                  </a:lnTo>
                  <a:cubicBezTo>
                    <a:pt x="560" y="322"/>
                    <a:pt x="560" y="311"/>
                    <a:pt x="548" y="299"/>
                  </a:cubicBezTo>
                  <a:cubicBezTo>
                    <a:pt x="548" y="294"/>
                    <a:pt x="549" y="293"/>
                    <a:pt x="550" y="293"/>
                  </a:cubicBezTo>
                  <a:cubicBezTo>
                    <a:pt x="552" y="293"/>
                    <a:pt x="557" y="301"/>
                    <a:pt x="562" y="308"/>
                  </a:cubicBezTo>
                  <a:lnTo>
                    <a:pt x="562" y="308"/>
                  </a:lnTo>
                  <a:cubicBezTo>
                    <a:pt x="563" y="315"/>
                    <a:pt x="566" y="322"/>
                    <a:pt x="572" y="322"/>
                  </a:cubicBezTo>
                  <a:cubicBezTo>
                    <a:pt x="584" y="322"/>
                    <a:pt x="584" y="311"/>
                    <a:pt x="572" y="287"/>
                  </a:cubicBezTo>
                  <a:lnTo>
                    <a:pt x="572" y="287"/>
                  </a:lnTo>
                  <a:cubicBezTo>
                    <a:pt x="584" y="311"/>
                    <a:pt x="596" y="316"/>
                    <a:pt x="604" y="316"/>
                  </a:cubicBezTo>
                  <a:cubicBezTo>
                    <a:pt x="613" y="316"/>
                    <a:pt x="619" y="311"/>
                    <a:pt x="619" y="311"/>
                  </a:cubicBezTo>
                  <a:cubicBezTo>
                    <a:pt x="631" y="311"/>
                    <a:pt x="619" y="275"/>
                    <a:pt x="607" y="251"/>
                  </a:cubicBezTo>
                  <a:cubicBezTo>
                    <a:pt x="601" y="238"/>
                    <a:pt x="602" y="228"/>
                    <a:pt x="605" y="228"/>
                  </a:cubicBezTo>
                  <a:cubicBezTo>
                    <a:pt x="609" y="228"/>
                    <a:pt x="614" y="235"/>
                    <a:pt x="619" y="251"/>
                  </a:cubicBezTo>
                  <a:cubicBezTo>
                    <a:pt x="629" y="297"/>
                    <a:pt x="645" y="315"/>
                    <a:pt x="657" y="315"/>
                  </a:cubicBezTo>
                  <a:cubicBezTo>
                    <a:pt x="661" y="315"/>
                    <a:pt x="664" y="313"/>
                    <a:pt x="667" y="311"/>
                  </a:cubicBezTo>
                  <a:cubicBezTo>
                    <a:pt x="679" y="311"/>
                    <a:pt x="679" y="311"/>
                    <a:pt x="667" y="299"/>
                  </a:cubicBezTo>
                  <a:cubicBezTo>
                    <a:pt x="655" y="275"/>
                    <a:pt x="667" y="251"/>
                    <a:pt x="667" y="251"/>
                  </a:cubicBezTo>
                  <a:cubicBezTo>
                    <a:pt x="667" y="251"/>
                    <a:pt x="667" y="289"/>
                    <a:pt x="675" y="289"/>
                  </a:cubicBezTo>
                  <a:cubicBezTo>
                    <a:pt x="676" y="289"/>
                    <a:pt x="678" y="288"/>
                    <a:pt x="679" y="287"/>
                  </a:cubicBezTo>
                  <a:lnTo>
                    <a:pt x="703" y="287"/>
                  </a:lnTo>
                  <a:cubicBezTo>
                    <a:pt x="703" y="287"/>
                    <a:pt x="705" y="287"/>
                    <a:pt x="706" y="283"/>
                  </a:cubicBezTo>
                  <a:lnTo>
                    <a:pt x="706" y="283"/>
                  </a:lnTo>
                  <a:cubicBezTo>
                    <a:pt x="708" y="289"/>
                    <a:pt x="711" y="295"/>
                    <a:pt x="715" y="299"/>
                  </a:cubicBezTo>
                  <a:cubicBezTo>
                    <a:pt x="715" y="293"/>
                    <a:pt x="715" y="289"/>
                    <a:pt x="715" y="287"/>
                  </a:cubicBezTo>
                  <a:lnTo>
                    <a:pt x="715" y="251"/>
                  </a:lnTo>
                  <a:cubicBezTo>
                    <a:pt x="715" y="251"/>
                    <a:pt x="726" y="263"/>
                    <a:pt x="726" y="275"/>
                  </a:cubicBezTo>
                  <a:lnTo>
                    <a:pt x="738" y="275"/>
                  </a:lnTo>
                  <a:cubicBezTo>
                    <a:pt x="747" y="275"/>
                    <a:pt x="743" y="275"/>
                    <a:pt x="740" y="265"/>
                  </a:cubicBezTo>
                  <a:lnTo>
                    <a:pt x="740" y="265"/>
                  </a:lnTo>
                  <a:cubicBezTo>
                    <a:pt x="741" y="267"/>
                    <a:pt x="742" y="268"/>
                    <a:pt x="743" y="268"/>
                  </a:cubicBezTo>
                  <a:cubicBezTo>
                    <a:pt x="745" y="268"/>
                    <a:pt x="747" y="266"/>
                    <a:pt x="750" y="263"/>
                  </a:cubicBezTo>
                  <a:cubicBezTo>
                    <a:pt x="750" y="251"/>
                    <a:pt x="750" y="251"/>
                    <a:pt x="750" y="239"/>
                  </a:cubicBezTo>
                  <a:cubicBezTo>
                    <a:pt x="750" y="232"/>
                    <a:pt x="750" y="225"/>
                    <a:pt x="753" y="225"/>
                  </a:cubicBezTo>
                  <a:cubicBezTo>
                    <a:pt x="754" y="225"/>
                    <a:pt x="757" y="229"/>
                    <a:pt x="762" y="239"/>
                  </a:cubicBezTo>
                  <a:cubicBezTo>
                    <a:pt x="774" y="263"/>
                    <a:pt x="762" y="275"/>
                    <a:pt x="774" y="287"/>
                  </a:cubicBezTo>
                  <a:cubicBezTo>
                    <a:pt x="786" y="299"/>
                    <a:pt x="786" y="299"/>
                    <a:pt x="786" y="299"/>
                  </a:cubicBezTo>
                  <a:cubicBezTo>
                    <a:pt x="786" y="299"/>
                    <a:pt x="786" y="287"/>
                    <a:pt x="786" y="275"/>
                  </a:cubicBezTo>
                  <a:lnTo>
                    <a:pt x="786" y="263"/>
                  </a:lnTo>
                  <a:cubicBezTo>
                    <a:pt x="786" y="270"/>
                    <a:pt x="790" y="277"/>
                    <a:pt x="793" y="277"/>
                  </a:cubicBezTo>
                  <a:cubicBezTo>
                    <a:pt x="796" y="277"/>
                    <a:pt x="798" y="273"/>
                    <a:pt x="798" y="263"/>
                  </a:cubicBezTo>
                  <a:cubicBezTo>
                    <a:pt x="798" y="281"/>
                    <a:pt x="800" y="287"/>
                    <a:pt x="802" y="287"/>
                  </a:cubicBezTo>
                  <a:cubicBezTo>
                    <a:pt x="807" y="287"/>
                    <a:pt x="814" y="270"/>
                    <a:pt x="822" y="263"/>
                  </a:cubicBezTo>
                  <a:cubicBezTo>
                    <a:pt x="822" y="263"/>
                    <a:pt x="822" y="275"/>
                    <a:pt x="822" y="275"/>
                  </a:cubicBezTo>
                  <a:cubicBezTo>
                    <a:pt x="822" y="281"/>
                    <a:pt x="825" y="284"/>
                    <a:pt x="828" y="284"/>
                  </a:cubicBezTo>
                  <a:cubicBezTo>
                    <a:pt x="831" y="284"/>
                    <a:pt x="834" y="281"/>
                    <a:pt x="834" y="275"/>
                  </a:cubicBezTo>
                  <a:cubicBezTo>
                    <a:pt x="834" y="275"/>
                    <a:pt x="857" y="275"/>
                    <a:pt x="857" y="299"/>
                  </a:cubicBezTo>
                  <a:lnTo>
                    <a:pt x="869" y="275"/>
                  </a:lnTo>
                  <a:cubicBezTo>
                    <a:pt x="881" y="239"/>
                    <a:pt x="869" y="239"/>
                    <a:pt x="881" y="239"/>
                  </a:cubicBezTo>
                  <a:lnTo>
                    <a:pt x="881" y="287"/>
                  </a:lnTo>
                  <a:cubicBezTo>
                    <a:pt x="881" y="293"/>
                    <a:pt x="881" y="296"/>
                    <a:pt x="883" y="296"/>
                  </a:cubicBezTo>
                  <a:cubicBezTo>
                    <a:pt x="884" y="296"/>
                    <a:pt x="887" y="293"/>
                    <a:pt x="893" y="287"/>
                  </a:cubicBezTo>
                  <a:cubicBezTo>
                    <a:pt x="905" y="263"/>
                    <a:pt x="893" y="263"/>
                    <a:pt x="905" y="263"/>
                  </a:cubicBezTo>
                  <a:lnTo>
                    <a:pt x="905" y="287"/>
                  </a:lnTo>
                  <a:cubicBezTo>
                    <a:pt x="905" y="290"/>
                    <a:pt x="905" y="291"/>
                    <a:pt x="906" y="291"/>
                  </a:cubicBezTo>
                  <a:cubicBezTo>
                    <a:pt x="908" y="291"/>
                    <a:pt x="917" y="227"/>
                    <a:pt x="917" y="227"/>
                  </a:cubicBezTo>
                  <a:cubicBezTo>
                    <a:pt x="929" y="227"/>
                    <a:pt x="917" y="287"/>
                    <a:pt x="917" y="299"/>
                  </a:cubicBezTo>
                  <a:cubicBezTo>
                    <a:pt x="929" y="299"/>
                    <a:pt x="941" y="263"/>
                    <a:pt x="953" y="251"/>
                  </a:cubicBezTo>
                  <a:cubicBezTo>
                    <a:pt x="958" y="246"/>
                    <a:pt x="963" y="243"/>
                    <a:pt x="966" y="243"/>
                  </a:cubicBezTo>
                  <a:cubicBezTo>
                    <a:pt x="968" y="243"/>
                    <a:pt x="970" y="245"/>
                    <a:pt x="970" y="249"/>
                  </a:cubicBezTo>
                  <a:lnTo>
                    <a:pt x="970" y="249"/>
                  </a:lnTo>
                  <a:cubicBezTo>
                    <a:pt x="971" y="245"/>
                    <a:pt x="973" y="242"/>
                    <a:pt x="977" y="239"/>
                  </a:cubicBezTo>
                  <a:lnTo>
                    <a:pt x="977" y="287"/>
                  </a:lnTo>
                  <a:lnTo>
                    <a:pt x="988" y="239"/>
                  </a:lnTo>
                  <a:cubicBezTo>
                    <a:pt x="988" y="239"/>
                    <a:pt x="988" y="227"/>
                    <a:pt x="1000" y="215"/>
                  </a:cubicBezTo>
                  <a:lnTo>
                    <a:pt x="1000" y="215"/>
                  </a:lnTo>
                  <a:cubicBezTo>
                    <a:pt x="988" y="251"/>
                    <a:pt x="988" y="263"/>
                    <a:pt x="1000" y="275"/>
                  </a:cubicBezTo>
                  <a:cubicBezTo>
                    <a:pt x="1012" y="263"/>
                    <a:pt x="1012" y="251"/>
                    <a:pt x="1024" y="239"/>
                  </a:cubicBezTo>
                  <a:lnTo>
                    <a:pt x="1024" y="239"/>
                  </a:lnTo>
                  <a:cubicBezTo>
                    <a:pt x="1024" y="251"/>
                    <a:pt x="1012" y="263"/>
                    <a:pt x="1012" y="275"/>
                  </a:cubicBezTo>
                  <a:lnTo>
                    <a:pt x="1012" y="299"/>
                  </a:lnTo>
                  <a:cubicBezTo>
                    <a:pt x="1012" y="299"/>
                    <a:pt x="1030" y="263"/>
                    <a:pt x="1036" y="263"/>
                  </a:cubicBezTo>
                  <a:lnTo>
                    <a:pt x="1036" y="263"/>
                  </a:lnTo>
                  <a:cubicBezTo>
                    <a:pt x="1039" y="263"/>
                    <a:pt x="1040" y="269"/>
                    <a:pt x="1036" y="287"/>
                  </a:cubicBezTo>
                  <a:cubicBezTo>
                    <a:pt x="1033" y="304"/>
                    <a:pt x="1032" y="310"/>
                    <a:pt x="1033" y="310"/>
                  </a:cubicBezTo>
                  <a:cubicBezTo>
                    <a:pt x="1036" y="310"/>
                    <a:pt x="1048" y="275"/>
                    <a:pt x="1048" y="275"/>
                  </a:cubicBezTo>
                  <a:cubicBezTo>
                    <a:pt x="1055" y="275"/>
                    <a:pt x="1054" y="287"/>
                    <a:pt x="1051" y="295"/>
                  </a:cubicBezTo>
                  <a:lnTo>
                    <a:pt x="1051" y="295"/>
                  </a:lnTo>
                  <a:lnTo>
                    <a:pt x="1072" y="275"/>
                  </a:lnTo>
                  <a:lnTo>
                    <a:pt x="1072" y="275"/>
                  </a:lnTo>
                  <a:cubicBezTo>
                    <a:pt x="1072" y="287"/>
                    <a:pt x="1060" y="299"/>
                    <a:pt x="1060" y="311"/>
                  </a:cubicBezTo>
                  <a:cubicBezTo>
                    <a:pt x="1060" y="317"/>
                    <a:pt x="1060" y="324"/>
                    <a:pt x="1062" y="324"/>
                  </a:cubicBezTo>
                  <a:cubicBezTo>
                    <a:pt x="1064" y="324"/>
                    <a:pt x="1067" y="321"/>
                    <a:pt x="1072" y="311"/>
                  </a:cubicBezTo>
                  <a:cubicBezTo>
                    <a:pt x="1076" y="307"/>
                    <a:pt x="1078" y="305"/>
                    <a:pt x="1080" y="305"/>
                  </a:cubicBezTo>
                  <a:cubicBezTo>
                    <a:pt x="1084" y="305"/>
                    <a:pt x="1084" y="311"/>
                    <a:pt x="1084" y="311"/>
                  </a:cubicBezTo>
                  <a:cubicBezTo>
                    <a:pt x="1084" y="311"/>
                    <a:pt x="1101" y="284"/>
                    <a:pt x="1106" y="284"/>
                  </a:cubicBezTo>
                  <a:cubicBezTo>
                    <a:pt x="1107" y="284"/>
                    <a:pt x="1107" y="285"/>
                    <a:pt x="1107" y="287"/>
                  </a:cubicBezTo>
                  <a:lnTo>
                    <a:pt x="1096" y="311"/>
                  </a:lnTo>
                  <a:lnTo>
                    <a:pt x="1103" y="304"/>
                  </a:lnTo>
                  <a:lnTo>
                    <a:pt x="1103" y="304"/>
                  </a:lnTo>
                  <a:cubicBezTo>
                    <a:pt x="1103" y="304"/>
                    <a:pt x="1111" y="295"/>
                    <a:pt x="1119" y="287"/>
                  </a:cubicBezTo>
                  <a:cubicBezTo>
                    <a:pt x="1131" y="275"/>
                    <a:pt x="1131" y="275"/>
                    <a:pt x="1131" y="275"/>
                  </a:cubicBezTo>
                  <a:lnTo>
                    <a:pt x="1131" y="275"/>
                  </a:lnTo>
                  <a:lnTo>
                    <a:pt x="1107" y="334"/>
                  </a:lnTo>
                  <a:cubicBezTo>
                    <a:pt x="1119" y="311"/>
                    <a:pt x="1131" y="311"/>
                    <a:pt x="1131" y="311"/>
                  </a:cubicBezTo>
                  <a:cubicBezTo>
                    <a:pt x="1131" y="322"/>
                    <a:pt x="1131" y="334"/>
                    <a:pt x="1131" y="346"/>
                  </a:cubicBezTo>
                  <a:cubicBezTo>
                    <a:pt x="1131" y="346"/>
                    <a:pt x="1155" y="370"/>
                    <a:pt x="1167" y="382"/>
                  </a:cubicBezTo>
                  <a:cubicBezTo>
                    <a:pt x="1179" y="394"/>
                    <a:pt x="1155" y="394"/>
                    <a:pt x="1167" y="406"/>
                  </a:cubicBezTo>
                  <a:lnTo>
                    <a:pt x="1250" y="406"/>
                  </a:lnTo>
                  <a:cubicBezTo>
                    <a:pt x="1250" y="406"/>
                    <a:pt x="1262" y="394"/>
                    <a:pt x="1274" y="394"/>
                  </a:cubicBezTo>
                  <a:cubicBezTo>
                    <a:pt x="1274" y="390"/>
                    <a:pt x="1275" y="389"/>
                    <a:pt x="1277" y="389"/>
                  </a:cubicBezTo>
                  <a:cubicBezTo>
                    <a:pt x="1281" y="389"/>
                    <a:pt x="1286" y="394"/>
                    <a:pt x="1286" y="394"/>
                  </a:cubicBezTo>
                  <a:cubicBezTo>
                    <a:pt x="1286" y="394"/>
                    <a:pt x="1274" y="394"/>
                    <a:pt x="1274" y="406"/>
                  </a:cubicBezTo>
                  <a:cubicBezTo>
                    <a:pt x="1274" y="418"/>
                    <a:pt x="1274" y="418"/>
                    <a:pt x="1286" y="418"/>
                  </a:cubicBezTo>
                  <a:cubicBezTo>
                    <a:pt x="1286" y="418"/>
                    <a:pt x="1286" y="423"/>
                    <a:pt x="1290" y="423"/>
                  </a:cubicBezTo>
                  <a:cubicBezTo>
                    <a:pt x="1291" y="423"/>
                    <a:pt x="1294" y="422"/>
                    <a:pt x="1298" y="418"/>
                  </a:cubicBezTo>
                  <a:cubicBezTo>
                    <a:pt x="1307" y="409"/>
                    <a:pt x="1322" y="393"/>
                    <a:pt x="1335" y="381"/>
                  </a:cubicBezTo>
                  <a:lnTo>
                    <a:pt x="1335" y="381"/>
                  </a:lnTo>
                  <a:cubicBezTo>
                    <a:pt x="1327" y="393"/>
                    <a:pt x="1317" y="411"/>
                    <a:pt x="1310" y="418"/>
                  </a:cubicBezTo>
                  <a:cubicBezTo>
                    <a:pt x="1298" y="430"/>
                    <a:pt x="1298" y="441"/>
                    <a:pt x="1310" y="441"/>
                  </a:cubicBezTo>
                  <a:cubicBezTo>
                    <a:pt x="1310" y="441"/>
                    <a:pt x="1322" y="453"/>
                    <a:pt x="1322" y="465"/>
                  </a:cubicBezTo>
                  <a:lnTo>
                    <a:pt x="1322" y="477"/>
                  </a:lnTo>
                  <a:cubicBezTo>
                    <a:pt x="1322" y="477"/>
                    <a:pt x="1334" y="477"/>
                    <a:pt x="1346" y="465"/>
                  </a:cubicBezTo>
                  <a:cubicBezTo>
                    <a:pt x="1347" y="464"/>
                    <a:pt x="1349" y="463"/>
                    <a:pt x="1349" y="463"/>
                  </a:cubicBezTo>
                  <a:lnTo>
                    <a:pt x="1349" y="463"/>
                  </a:lnTo>
                  <a:cubicBezTo>
                    <a:pt x="1354" y="463"/>
                    <a:pt x="1346" y="489"/>
                    <a:pt x="1346" y="489"/>
                  </a:cubicBezTo>
                  <a:cubicBezTo>
                    <a:pt x="1346" y="493"/>
                    <a:pt x="1348" y="494"/>
                    <a:pt x="1351" y="494"/>
                  </a:cubicBezTo>
                  <a:cubicBezTo>
                    <a:pt x="1359" y="494"/>
                    <a:pt x="1373" y="486"/>
                    <a:pt x="1381" y="477"/>
                  </a:cubicBezTo>
                  <a:lnTo>
                    <a:pt x="1381" y="477"/>
                  </a:lnTo>
                  <a:cubicBezTo>
                    <a:pt x="1374" y="485"/>
                    <a:pt x="1363" y="495"/>
                    <a:pt x="1358" y="501"/>
                  </a:cubicBezTo>
                  <a:cubicBezTo>
                    <a:pt x="1358" y="501"/>
                    <a:pt x="1393" y="489"/>
                    <a:pt x="1393" y="489"/>
                  </a:cubicBezTo>
                  <a:lnTo>
                    <a:pt x="1393" y="489"/>
                  </a:lnTo>
                  <a:cubicBezTo>
                    <a:pt x="1393" y="489"/>
                    <a:pt x="1381" y="513"/>
                    <a:pt x="1369" y="525"/>
                  </a:cubicBezTo>
                  <a:cubicBezTo>
                    <a:pt x="1369" y="537"/>
                    <a:pt x="1369" y="537"/>
                    <a:pt x="1381" y="537"/>
                  </a:cubicBezTo>
                  <a:cubicBezTo>
                    <a:pt x="1393" y="537"/>
                    <a:pt x="1417" y="537"/>
                    <a:pt x="1381" y="561"/>
                  </a:cubicBezTo>
                  <a:lnTo>
                    <a:pt x="1393" y="561"/>
                  </a:lnTo>
                  <a:cubicBezTo>
                    <a:pt x="1405" y="561"/>
                    <a:pt x="1417" y="584"/>
                    <a:pt x="1441" y="584"/>
                  </a:cubicBezTo>
                  <a:cubicBezTo>
                    <a:pt x="1448" y="588"/>
                    <a:pt x="1453" y="589"/>
                    <a:pt x="1457" y="589"/>
                  </a:cubicBezTo>
                  <a:cubicBezTo>
                    <a:pt x="1467" y="589"/>
                    <a:pt x="1472" y="581"/>
                    <a:pt x="1488" y="572"/>
                  </a:cubicBezTo>
                  <a:lnTo>
                    <a:pt x="1488" y="572"/>
                  </a:lnTo>
                  <a:cubicBezTo>
                    <a:pt x="1477" y="584"/>
                    <a:pt x="1465" y="596"/>
                    <a:pt x="1441" y="596"/>
                  </a:cubicBezTo>
                  <a:lnTo>
                    <a:pt x="1441" y="608"/>
                  </a:lnTo>
                  <a:cubicBezTo>
                    <a:pt x="1441" y="620"/>
                    <a:pt x="1441" y="632"/>
                    <a:pt x="1441" y="632"/>
                  </a:cubicBezTo>
                  <a:cubicBezTo>
                    <a:pt x="1441" y="644"/>
                    <a:pt x="1465" y="644"/>
                    <a:pt x="1465" y="644"/>
                  </a:cubicBezTo>
                  <a:cubicBezTo>
                    <a:pt x="1500" y="632"/>
                    <a:pt x="1536" y="620"/>
                    <a:pt x="1572" y="608"/>
                  </a:cubicBezTo>
                  <a:cubicBezTo>
                    <a:pt x="1584" y="608"/>
                    <a:pt x="1548" y="632"/>
                    <a:pt x="1512" y="632"/>
                  </a:cubicBezTo>
                  <a:cubicBezTo>
                    <a:pt x="1488" y="644"/>
                    <a:pt x="1477" y="656"/>
                    <a:pt x="1477" y="656"/>
                  </a:cubicBezTo>
                  <a:cubicBezTo>
                    <a:pt x="1477" y="662"/>
                    <a:pt x="1477" y="665"/>
                    <a:pt x="1478" y="665"/>
                  </a:cubicBezTo>
                  <a:cubicBezTo>
                    <a:pt x="1480" y="665"/>
                    <a:pt x="1483" y="662"/>
                    <a:pt x="1488" y="656"/>
                  </a:cubicBezTo>
                  <a:lnTo>
                    <a:pt x="1500" y="656"/>
                  </a:lnTo>
                  <a:cubicBezTo>
                    <a:pt x="1488" y="680"/>
                    <a:pt x="1465" y="692"/>
                    <a:pt x="1441" y="703"/>
                  </a:cubicBezTo>
                  <a:lnTo>
                    <a:pt x="1488" y="703"/>
                  </a:lnTo>
                  <a:cubicBezTo>
                    <a:pt x="1496" y="707"/>
                    <a:pt x="1502" y="709"/>
                    <a:pt x="1505" y="709"/>
                  </a:cubicBezTo>
                  <a:cubicBezTo>
                    <a:pt x="1506" y="709"/>
                    <a:pt x="1506" y="709"/>
                    <a:pt x="1506" y="709"/>
                  </a:cubicBezTo>
                  <a:lnTo>
                    <a:pt x="1506" y="709"/>
                  </a:lnTo>
                  <a:cubicBezTo>
                    <a:pt x="1496" y="716"/>
                    <a:pt x="1486" y="717"/>
                    <a:pt x="1477" y="727"/>
                  </a:cubicBezTo>
                  <a:lnTo>
                    <a:pt x="1500" y="727"/>
                  </a:lnTo>
                  <a:lnTo>
                    <a:pt x="1500" y="739"/>
                  </a:lnTo>
                  <a:cubicBezTo>
                    <a:pt x="1488" y="743"/>
                    <a:pt x="1486" y="744"/>
                    <a:pt x="1488" y="744"/>
                  </a:cubicBezTo>
                  <a:cubicBezTo>
                    <a:pt x="1494" y="744"/>
                    <a:pt x="1520" y="739"/>
                    <a:pt x="1536" y="739"/>
                  </a:cubicBezTo>
                  <a:lnTo>
                    <a:pt x="1584" y="715"/>
                  </a:lnTo>
                  <a:lnTo>
                    <a:pt x="1691" y="692"/>
                  </a:lnTo>
                  <a:lnTo>
                    <a:pt x="1667" y="692"/>
                  </a:lnTo>
                  <a:cubicBezTo>
                    <a:pt x="1667" y="692"/>
                    <a:pt x="1667" y="692"/>
                    <a:pt x="1667" y="680"/>
                  </a:cubicBezTo>
                  <a:cubicBezTo>
                    <a:pt x="1667" y="680"/>
                    <a:pt x="1667" y="674"/>
                    <a:pt x="1674" y="671"/>
                  </a:cubicBezTo>
                  <a:lnTo>
                    <a:pt x="1674" y="671"/>
                  </a:lnTo>
                  <a:cubicBezTo>
                    <a:pt x="1672" y="671"/>
                    <a:pt x="1671" y="671"/>
                    <a:pt x="1670" y="671"/>
                  </a:cubicBezTo>
                  <a:cubicBezTo>
                    <a:pt x="1659" y="671"/>
                    <a:pt x="1663" y="664"/>
                    <a:pt x="1652" y="664"/>
                  </a:cubicBezTo>
                  <a:cubicBezTo>
                    <a:pt x="1648" y="664"/>
                    <a:pt x="1641" y="665"/>
                    <a:pt x="1631" y="668"/>
                  </a:cubicBezTo>
                  <a:cubicBezTo>
                    <a:pt x="1616" y="668"/>
                    <a:pt x="1603" y="670"/>
                    <a:pt x="1596" y="671"/>
                  </a:cubicBezTo>
                  <a:lnTo>
                    <a:pt x="1596" y="671"/>
                  </a:lnTo>
                  <a:cubicBezTo>
                    <a:pt x="1599" y="671"/>
                    <a:pt x="1602" y="669"/>
                    <a:pt x="1608" y="668"/>
                  </a:cubicBezTo>
                  <a:cubicBezTo>
                    <a:pt x="1619" y="656"/>
                    <a:pt x="1631" y="656"/>
                    <a:pt x="1655" y="644"/>
                  </a:cubicBezTo>
                  <a:cubicBezTo>
                    <a:pt x="1663" y="644"/>
                    <a:pt x="1660" y="639"/>
                    <a:pt x="1654" y="639"/>
                  </a:cubicBezTo>
                  <a:cubicBezTo>
                    <a:pt x="1651" y="639"/>
                    <a:pt x="1647" y="640"/>
                    <a:pt x="1643" y="644"/>
                  </a:cubicBezTo>
                  <a:cubicBezTo>
                    <a:pt x="1639" y="648"/>
                    <a:pt x="1637" y="649"/>
                    <a:pt x="1635" y="649"/>
                  </a:cubicBezTo>
                  <a:cubicBezTo>
                    <a:pt x="1631" y="649"/>
                    <a:pt x="1631" y="644"/>
                    <a:pt x="1631" y="644"/>
                  </a:cubicBezTo>
                  <a:cubicBezTo>
                    <a:pt x="1631" y="644"/>
                    <a:pt x="1643" y="644"/>
                    <a:pt x="1643" y="632"/>
                  </a:cubicBezTo>
                  <a:cubicBezTo>
                    <a:pt x="1679" y="620"/>
                    <a:pt x="1608" y="632"/>
                    <a:pt x="1643" y="608"/>
                  </a:cubicBezTo>
                  <a:lnTo>
                    <a:pt x="1596" y="608"/>
                  </a:lnTo>
                  <a:cubicBezTo>
                    <a:pt x="1608" y="608"/>
                    <a:pt x="1631" y="596"/>
                    <a:pt x="1619" y="596"/>
                  </a:cubicBezTo>
                  <a:lnTo>
                    <a:pt x="1596" y="596"/>
                  </a:lnTo>
                  <a:cubicBezTo>
                    <a:pt x="1596" y="596"/>
                    <a:pt x="1590" y="598"/>
                    <a:pt x="1584" y="600"/>
                  </a:cubicBezTo>
                  <a:lnTo>
                    <a:pt x="1584" y="600"/>
                  </a:lnTo>
                  <a:lnTo>
                    <a:pt x="1584" y="596"/>
                  </a:lnTo>
                  <a:lnTo>
                    <a:pt x="1643" y="572"/>
                  </a:lnTo>
                  <a:lnTo>
                    <a:pt x="1643" y="572"/>
                  </a:lnTo>
                  <a:cubicBezTo>
                    <a:pt x="1625" y="578"/>
                    <a:pt x="1613" y="581"/>
                    <a:pt x="1608" y="581"/>
                  </a:cubicBezTo>
                  <a:cubicBezTo>
                    <a:pt x="1602" y="581"/>
                    <a:pt x="1602" y="578"/>
                    <a:pt x="1608" y="572"/>
                  </a:cubicBezTo>
                  <a:cubicBezTo>
                    <a:pt x="1619" y="561"/>
                    <a:pt x="1619" y="561"/>
                    <a:pt x="1608" y="549"/>
                  </a:cubicBezTo>
                  <a:lnTo>
                    <a:pt x="1572" y="549"/>
                  </a:lnTo>
                  <a:cubicBezTo>
                    <a:pt x="1560" y="549"/>
                    <a:pt x="1572" y="525"/>
                    <a:pt x="1572" y="525"/>
                  </a:cubicBezTo>
                  <a:cubicBezTo>
                    <a:pt x="1572" y="513"/>
                    <a:pt x="1572" y="501"/>
                    <a:pt x="1572" y="501"/>
                  </a:cubicBezTo>
                  <a:cubicBezTo>
                    <a:pt x="1565" y="508"/>
                    <a:pt x="1550" y="515"/>
                    <a:pt x="1543" y="515"/>
                  </a:cubicBezTo>
                  <a:cubicBezTo>
                    <a:pt x="1539" y="515"/>
                    <a:pt x="1538" y="511"/>
                    <a:pt x="1548" y="501"/>
                  </a:cubicBezTo>
                  <a:lnTo>
                    <a:pt x="1548" y="501"/>
                  </a:lnTo>
                  <a:cubicBezTo>
                    <a:pt x="1538" y="511"/>
                    <a:pt x="1530" y="515"/>
                    <a:pt x="1525" y="515"/>
                  </a:cubicBezTo>
                  <a:cubicBezTo>
                    <a:pt x="1518" y="515"/>
                    <a:pt x="1517" y="508"/>
                    <a:pt x="1524" y="501"/>
                  </a:cubicBezTo>
                  <a:cubicBezTo>
                    <a:pt x="1536" y="477"/>
                    <a:pt x="1560" y="477"/>
                    <a:pt x="1536" y="477"/>
                  </a:cubicBezTo>
                  <a:cubicBezTo>
                    <a:pt x="1528" y="477"/>
                    <a:pt x="1515" y="482"/>
                    <a:pt x="1507" y="482"/>
                  </a:cubicBezTo>
                  <a:cubicBezTo>
                    <a:pt x="1503" y="482"/>
                    <a:pt x="1500" y="481"/>
                    <a:pt x="1500" y="477"/>
                  </a:cubicBezTo>
                  <a:cubicBezTo>
                    <a:pt x="1512" y="477"/>
                    <a:pt x="1536" y="477"/>
                    <a:pt x="1536" y="465"/>
                  </a:cubicBezTo>
                  <a:cubicBezTo>
                    <a:pt x="1540" y="461"/>
                    <a:pt x="1539" y="460"/>
                    <a:pt x="1535" y="460"/>
                  </a:cubicBezTo>
                  <a:cubicBezTo>
                    <a:pt x="1528" y="460"/>
                    <a:pt x="1512" y="465"/>
                    <a:pt x="1512" y="465"/>
                  </a:cubicBezTo>
                  <a:cubicBezTo>
                    <a:pt x="1500" y="465"/>
                    <a:pt x="1512" y="453"/>
                    <a:pt x="1512" y="441"/>
                  </a:cubicBezTo>
                  <a:cubicBezTo>
                    <a:pt x="1512" y="430"/>
                    <a:pt x="1524" y="430"/>
                    <a:pt x="1524" y="418"/>
                  </a:cubicBezTo>
                  <a:cubicBezTo>
                    <a:pt x="1524" y="418"/>
                    <a:pt x="1512" y="406"/>
                    <a:pt x="1500" y="406"/>
                  </a:cubicBezTo>
                  <a:cubicBezTo>
                    <a:pt x="1492" y="406"/>
                    <a:pt x="1479" y="411"/>
                    <a:pt x="1478" y="411"/>
                  </a:cubicBezTo>
                  <a:cubicBezTo>
                    <a:pt x="1478" y="411"/>
                    <a:pt x="1481" y="410"/>
                    <a:pt x="1488" y="406"/>
                  </a:cubicBezTo>
                  <a:cubicBezTo>
                    <a:pt x="1500" y="394"/>
                    <a:pt x="1500" y="382"/>
                    <a:pt x="1500" y="382"/>
                  </a:cubicBezTo>
                  <a:cubicBezTo>
                    <a:pt x="1488" y="382"/>
                    <a:pt x="1477" y="394"/>
                    <a:pt x="1465" y="406"/>
                  </a:cubicBezTo>
                  <a:cubicBezTo>
                    <a:pt x="1491" y="379"/>
                    <a:pt x="1485" y="366"/>
                    <a:pt x="1475" y="366"/>
                  </a:cubicBezTo>
                  <a:cubicBezTo>
                    <a:pt x="1471" y="366"/>
                    <a:pt x="1468" y="367"/>
                    <a:pt x="1465" y="370"/>
                  </a:cubicBezTo>
                  <a:cubicBezTo>
                    <a:pt x="1457" y="377"/>
                    <a:pt x="1452" y="380"/>
                    <a:pt x="1449" y="380"/>
                  </a:cubicBezTo>
                  <a:cubicBezTo>
                    <a:pt x="1443" y="380"/>
                    <a:pt x="1448" y="366"/>
                    <a:pt x="1465" y="358"/>
                  </a:cubicBezTo>
                  <a:cubicBezTo>
                    <a:pt x="1471" y="352"/>
                    <a:pt x="1474" y="352"/>
                    <a:pt x="1477" y="352"/>
                  </a:cubicBezTo>
                  <a:cubicBezTo>
                    <a:pt x="1480" y="352"/>
                    <a:pt x="1483" y="352"/>
                    <a:pt x="1488" y="346"/>
                  </a:cubicBezTo>
                  <a:cubicBezTo>
                    <a:pt x="1488" y="342"/>
                    <a:pt x="1487" y="341"/>
                    <a:pt x="1485" y="341"/>
                  </a:cubicBezTo>
                  <a:cubicBezTo>
                    <a:pt x="1481" y="341"/>
                    <a:pt x="1473" y="346"/>
                    <a:pt x="1465" y="346"/>
                  </a:cubicBezTo>
                  <a:cubicBezTo>
                    <a:pt x="1465" y="346"/>
                    <a:pt x="1453" y="346"/>
                    <a:pt x="1465" y="322"/>
                  </a:cubicBezTo>
                  <a:cubicBezTo>
                    <a:pt x="1473" y="318"/>
                    <a:pt x="1474" y="317"/>
                    <a:pt x="1472" y="317"/>
                  </a:cubicBezTo>
                  <a:cubicBezTo>
                    <a:pt x="1469" y="317"/>
                    <a:pt x="1453" y="322"/>
                    <a:pt x="1453" y="322"/>
                  </a:cubicBezTo>
                  <a:cubicBezTo>
                    <a:pt x="1441" y="322"/>
                    <a:pt x="1453" y="311"/>
                    <a:pt x="1429" y="311"/>
                  </a:cubicBezTo>
                  <a:cubicBezTo>
                    <a:pt x="1421" y="314"/>
                    <a:pt x="1416" y="316"/>
                    <a:pt x="1412" y="316"/>
                  </a:cubicBezTo>
                  <a:cubicBezTo>
                    <a:pt x="1405" y="316"/>
                    <a:pt x="1405" y="311"/>
                    <a:pt x="1405" y="311"/>
                  </a:cubicBezTo>
                  <a:cubicBezTo>
                    <a:pt x="1405" y="301"/>
                    <a:pt x="1405" y="283"/>
                    <a:pt x="1399" y="283"/>
                  </a:cubicBezTo>
                  <a:cubicBezTo>
                    <a:pt x="1397" y="283"/>
                    <a:pt x="1396" y="284"/>
                    <a:pt x="1393" y="287"/>
                  </a:cubicBezTo>
                  <a:cubicBezTo>
                    <a:pt x="1390" y="288"/>
                    <a:pt x="1388" y="289"/>
                    <a:pt x="1386" y="289"/>
                  </a:cubicBezTo>
                  <a:cubicBezTo>
                    <a:pt x="1379" y="289"/>
                    <a:pt x="1405" y="263"/>
                    <a:pt x="1405" y="263"/>
                  </a:cubicBezTo>
                  <a:cubicBezTo>
                    <a:pt x="1405" y="259"/>
                    <a:pt x="1404" y="258"/>
                    <a:pt x="1402" y="258"/>
                  </a:cubicBezTo>
                  <a:cubicBezTo>
                    <a:pt x="1397" y="258"/>
                    <a:pt x="1389" y="263"/>
                    <a:pt x="1381" y="263"/>
                  </a:cubicBezTo>
                  <a:cubicBezTo>
                    <a:pt x="1381" y="263"/>
                    <a:pt x="1381" y="251"/>
                    <a:pt x="1369" y="251"/>
                  </a:cubicBezTo>
                  <a:cubicBezTo>
                    <a:pt x="1361" y="251"/>
                    <a:pt x="1359" y="256"/>
                    <a:pt x="1358" y="256"/>
                  </a:cubicBezTo>
                  <a:cubicBezTo>
                    <a:pt x="1358" y="256"/>
                    <a:pt x="1358" y="255"/>
                    <a:pt x="1358" y="251"/>
                  </a:cubicBezTo>
                  <a:cubicBezTo>
                    <a:pt x="1365" y="244"/>
                    <a:pt x="1368" y="227"/>
                    <a:pt x="1360" y="227"/>
                  </a:cubicBezTo>
                  <a:cubicBezTo>
                    <a:pt x="1356" y="227"/>
                    <a:pt x="1347" y="233"/>
                    <a:pt x="1334" y="251"/>
                  </a:cubicBezTo>
                  <a:cubicBezTo>
                    <a:pt x="1358" y="219"/>
                    <a:pt x="1350" y="203"/>
                    <a:pt x="1335" y="203"/>
                  </a:cubicBezTo>
                  <a:cubicBezTo>
                    <a:pt x="1327" y="203"/>
                    <a:pt x="1318" y="207"/>
                    <a:pt x="1310" y="215"/>
                  </a:cubicBezTo>
                  <a:cubicBezTo>
                    <a:pt x="1308" y="216"/>
                    <a:pt x="1307" y="216"/>
                    <a:pt x="1306" y="216"/>
                  </a:cubicBezTo>
                  <a:cubicBezTo>
                    <a:pt x="1295" y="216"/>
                    <a:pt x="1318" y="171"/>
                    <a:pt x="1310" y="171"/>
                  </a:cubicBezTo>
                  <a:lnTo>
                    <a:pt x="1310" y="171"/>
                  </a:lnTo>
                  <a:cubicBezTo>
                    <a:pt x="1308" y="171"/>
                    <a:pt x="1304" y="173"/>
                    <a:pt x="1298" y="180"/>
                  </a:cubicBezTo>
                  <a:cubicBezTo>
                    <a:pt x="1290" y="196"/>
                    <a:pt x="1275" y="213"/>
                    <a:pt x="1272" y="213"/>
                  </a:cubicBezTo>
                  <a:cubicBezTo>
                    <a:pt x="1270" y="213"/>
                    <a:pt x="1271" y="210"/>
                    <a:pt x="1274" y="203"/>
                  </a:cubicBezTo>
                  <a:lnTo>
                    <a:pt x="1262" y="203"/>
                  </a:lnTo>
                  <a:cubicBezTo>
                    <a:pt x="1262" y="203"/>
                    <a:pt x="1274" y="191"/>
                    <a:pt x="1274" y="180"/>
                  </a:cubicBezTo>
                  <a:cubicBezTo>
                    <a:pt x="1274" y="174"/>
                    <a:pt x="1274" y="174"/>
                    <a:pt x="1274" y="174"/>
                  </a:cubicBezTo>
                  <a:cubicBezTo>
                    <a:pt x="1274" y="174"/>
                    <a:pt x="1274" y="174"/>
                    <a:pt x="1274" y="168"/>
                  </a:cubicBezTo>
                  <a:cubicBezTo>
                    <a:pt x="1274" y="168"/>
                    <a:pt x="1274" y="144"/>
                    <a:pt x="1262" y="144"/>
                  </a:cubicBezTo>
                  <a:cubicBezTo>
                    <a:pt x="1250" y="168"/>
                    <a:pt x="1238" y="203"/>
                    <a:pt x="1215" y="227"/>
                  </a:cubicBezTo>
                  <a:cubicBezTo>
                    <a:pt x="1215" y="227"/>
                    <a:pt x="1238" y="191"/>
                    <a:pt x="1238" y="180"/>
                  </a:cubicBezTo>
                  <a:cubicBezTo>
                    <a:pt x="1250" y="168"/>
                    <a:pt x="1238" y="168"/>
                    <a:pt x="1238" y="168"/>
                  </a:cubicBezTo>
                  <a:cubicBezTo>
                    <a:pt x="1227" y="168"/>
                    <a:pt x="1238" y="132"/>
                    <a:pt x="1238" y="132"/>
                  </a:cubicBezTo>
                  <a:lnTo>
                    <a:pt x="1238" y="132"/>
                  </a:lnTo>
                  <a:cubicBezTo>
                    <a:pt x="1229" y="142"/>
                    <a:pt x="1219" y="159"/>
                    <a:pt x="1216" y="159"/>
                  </a:cubicBezTo>
                  <a:cubicBezTo>
                    <a:pt x="1215" y="159"/>
                    <a:pt x="1215" y="158"/>
                    <a:pt x="1215" y="156"/>
                  </a:cubicBezTo>
                  <a:cubicBezTo>
                    <a:pt x="1215" y="152"/>
                    <a:pt x="1215" y="148"/>
                    <a:pt x="1215" y="144"/>
                  </a:cubicBezTo>
                  <a:cubicBezTo>
                    <a:pt x="1215" y="144"/>
                    <a:pt x="1197" y="170"/>
                    <a:pt x="1192" y="170"/>
                  </a:cubicBezTo>
                  <a:cubicBezTo>
                    <a:pt x="1191" y="170"/>
                    <a:pt x="1191" y="169"/>
                    <a:pt x="1191" y="168"/>
                  </a:cubicBezTo>
                  <a:lnTo>
                    <a:pt x="1191" y="156"/>
                  </a:lnTo>
                  <a:cubicBezTo>
                    <a:pt x="1191" y="147"/>
                    <a:pt x="1203" y="139"/>
                    <a:pt x="1210" y="139"/>
                  </a:cubicBezTo>
                  <a:cubicBezTo>
                    <a:pt x="1213" y="139"/>
                    <a:pt x="1215" y="140"/>
                    <a:pt x="1215" y="144"/>
                  </a:cubicBezTo>
                  <a:cubicBezTo>
                    <a:pt x="1215" y="132"/>
                    <a:pt x="1215" y="120"/>
                    <a:pt x="1215" y="120"/>
                  </a:cubicBezTo>
                  <a:cubicBezTo>
                    <a:pt x="1215" y="124"/>
                    <a:pt x="1211" y="125"/>
                    <a:pt x="1205" y="125"/>
                  </a:cubicBezTo>
                  <a:cubicBezTo>
                    <a:pt x="1195" y="125"/>
                    <a:pt x="1179" y="120"/>
                    <a:pt x="1179" y="120"/>
                  </a:cubicBezTo>
                  <a:cubicBezTo>
                    <a:pt x="1167" y="120"/>
                    <a:pt x="1167" y="156"/>
                    <a:pt x="1155" y="156"/>
                  </a:cubicBezTo>
                  <a:cubicBezTo>
                    <a:pt x="1154" y="157"/>
                    <a:pt x="1153" y="158"/>
                    <a:pt x="1152" y="158"/>
                  </a:cubicBezTo>
                  <a:cubicBezTo>
                    <a:pt x="1148" y="158"/>
                    <a:pt x="1151" y="144"/>
                    <a:pt x="1155" y="133"/>
                  </a:cubicBezTo>
                  <a:lnTo>
                    <a:pt x="1155" y="133"/>
                  </a:lnTo>
                  <a:cubicBezTo>
                    <a:pt x="1156" y="134"/>
                    <a:pt x="1156" y="134"/>
                    <a:pt x="1156" y="134"/>
                  </a:cubicBezTo>
                  <a:cubicBezTo>
                    <a:pt x="1160" y="134"/>
                    <a:pt x="1172" y="118"/>
                    <a:pt x="1170" y="118"/>
                  </a:cubicBezTo>
                  <a:lnTo>
                    <a:pt x="1170" y="118"/>
                  </a:lnTo>
                  <a:cubicBezTo>
                    <a:pt x="1170" y="118"/>
                    <a:pt x="1169" y="118"/>
                    <a:pt x="1167" y="120"/>
                  </a:cubicBezTo>
                  <a:cubicBezTo>
                    <a:pt x="1163" y="120"/>
                    <a:pt x="1158" y="126"/>
                    <a:pt x="1155" y="133"/>
                  </a:cubicBezTo>
                  <a:lnTo>
                    <a:pt x="1155" y="133"/>
                  </a:lnTo>
                  <a:cubicBezTo>
                    <a:pt x="1155" y="133"/>
                    <a:pt x="1155" y="133"/>
                    <a:pt x="1155" y="132"/>
                  </a:cubicBezTo>
                  <a:cubicBezTo>
                    <a:pt x="1155" y="120"/>
                    <a:pt x="1167" y="96"/>
                    <a:pt x="1167" y="96"/>
                  </a:cubicBezTo>
                  <a:cubicBezTo>
                    <a:pt x="1167" y="95"/>
                    <a:pt x="1167" y="94"/>
                    <a:pt x="1166" y="94"/>
                  </a:cubicBezTo>
                  <a:cubicBezTo>
                    <a:pt x="1162" y="94"/>
                    <a:pt x="1143" y="132"/>
                    <a:pt x="1143" y="132"/>
                  </a:cubicBezTo>
                  <a:cubicBezTo>
                    <a:pt x="1141" y="130"/>
                    <a:pt x="1140" y="127"/>
                    <a:pt x="1139" y="124"/>
                  </a:cubicBezTo>
                  <a:lnTo>
                    <a:pt x="1139" y="124"/>
                  </a:lnTo>
                  <a:cubicBezTo>
                    <a:pt x="1137" y="126"/>
                    <a:pt x="1135" y="128"/>
                    <a:pt x="1131" y="132"/>
                  </a:cubicBezTo>
                  <a:cubicBezTo>
                    <a:pt x="1131" y="132"/>
                    <a:pt x="1143" y="84"/>
                    <a:pt x="1143" y="72"/>
                  </a:cubicBezTo>
                  <a:lnTo>
                    <a:pt x="1131" y="72"/>
                  </a:lnTo>
                  <a:cubicBezTo>
                    <a:pt x="1119" y="84"/>
                    <a:pt x="1119" y="84"/>
                    <a:pt x="1119" y="96"/>
                  </a:cubicBezTo>
                  <a:lnTo>
                    <a:pt x="1096" y="96"/>
                  </a:lnTo>
                  <a:cubicBezTo>
                    <a:pt x="1084" y="96"/>
                    <a:pt x="1084" y="108"/>
                    <a:pt x="1084" y="132"/>
                  </a:cubicBezTo>
                  <a:cubicBezTo>
                    <a:pt x="1087" y="135"/>
                    <a:pt x="1087" y="137"/>
                    <a:pt x="1087" y="137"/>
                  </a:cubicBezTo>
                  <a:cubicBezTo>
                    <a:pt x="1085" y="137"/>
                    <a:pt x="1072" y="126"/>
                    <a:pt x="1072" y="108"/>
                  </a:cubicBezTo>
                  <a:cubicBezTo>
                    <a:pt x="1072" y="89"/>
                    <a:pt x="1072" y="69"/>
                    <a:pt x="1065" y="69"/>
                  </a:cubicBezTo>
                  <a:cubicBezTo>
                    <a:pt x="1064" y="69"/>
                    <a:pt x="1062" y="70"/>
                    <a:pt x="1060" y="72"/>
                  </a:cubicBezTo>
                  <a:cubicBezTo>
                    <a:pt x="1060" y="84"/>
                    <a:pt x="1060" y="96"/>
                    <a:pt x="1048" y="96"/>
                  </a:cubicBezTo>
                  <a:lnTo>
                    <a:pt x="1036" y="96"/>
                  </a:lnTo>
                  <a:cubicBezTo>
                    <a:pt x="1036" y="96"/>
                    <a:pt x="1036" y="108"/>
                    <a:pt x="1036" y="108"/>
                  </a:cubicBezTo>
                  <a:cubicBezTo>
                    <a:pt x="1036" y="112"/>
                    <a:pt x="1035" y="113"/>
                    <a:pt x="1033" y="113"/>
                  </a:cubicBezTo>
                  <a:cubicBezTo>
                    <a:pt x="1029" y="113"/>
                    <a:pt x="1024" y="108"/>
                    <a:pt x="1024" y="108"/>
                  </a:cubicBezTo>
                  <a:cubicBezTo>
                    <a:pt x="1016" y="108"/>
                    <a:pt x="1008" y="119"/>
                    <a:pt x="1004" y="119"/>
                  </a:cubicBezTo>
                  <a:cubicBezTo>
                    <a:pt x="1002" y="119"/>
                    <a:pt x="1000" y="116"/>
                    <a:pt x="1000" y="108"/>
                  </a:cubicBezTo>
                  <a:cubicBezTo>
                    <a:pt x="1000" y="98"/>
                    <a:pt x="998" y="94"/>
                    <a:pt x="996" y="94"/>
                  </a:cubicBezTo>
                  <a:cubicBezTo>
                    <a:pt x="992" y="94"/>
                    <a:pt x="988" y="101"/>
                    <a:pt x="988" y="108"/>
                  </a:cubicBezTo>
                  <a:cubicBezTo>
                    <a:pt x="977" y="120"/>
                    <a:pt x="977" y="132"/>
                    <a:pt x="988" y="144"/>
                  </a:cubicBezTo>
                  <a:cubicBezTo>
                    <a:pt x="988" y="144"/>
                    <a:pt x="977" y="144"/>
                    <a:pt x="977" y="132"/>
                  </a:cubicBezTo>
                  <a:cubicBezTo>
                    <a:pt x="977" y="120"/>
                    <a:pt x="977" y="108"/>
                    <a:pt x="977" y="96"/>
                  </a:cubicBezTo>
                  <a:cubicBezTo>
                    <a:pt x="977" y="96"/>
                    <a:pt x="971" y="107"/>
                    <a:pt x="968" y="107"/>
                  </a:cubicBezTo>
                  <a:cubicBezTo>
                    <a:pt x="966" y="107"/>
                    <a:pt x="965" y="104"/>
                    <a:pt x="965" y="96"/>
                  </a:cubicBezTo>
                  <a:cubicBezTo>
                    <a:pt x="956" y="87"/>
                    <a:pt x="960" y="59"/>
                    <a:pt x="958" y="59"/>
                  </a:cubicBezTo>
                  <a:close/>
                  <a:moveTo>
                    <a:pt x="535" y="1462"/>
                  </a:moveTo>
                  <a:cubicBezTo>
                    <a:pt x="534" y="1462"/>
                    <a:pt x="532" y="1465"/>
                    <a:pt x="530" y="1468"/>
                  </a:cubicBezTo>
                  <a:lnTo>
                    <a:pt x="530" y="1468"/>
                  </a:lnTo>
                  <a:cubicBezTo>
                    <a:pt x="532" y="1466"/>
                    <a:pt x="534" y="1465"/>
                    <a:pt x="536" y="1465"/>
                  </a:cubicBezTo>
                  <a:cubicBezTo>
                    <a:pt x="536" y="1463"/>
                    <a:pt x="536" y="1462"/>
                    <a:pt x="535" y="1462"/>
                  </a:cubicBezTo>
                  <a:close/>
                  <a:moveTo>
                    <a:pt x="368" y="1496"/>
                  </a:moveTo>
                  <a:cubicBezTo>
                    <a:pt x="365" y="1499"/>
                    <a:pt x="362" y="1505"/>
                    <a:pt x="357" y="1513"/>
                  </a:cubicBezTo>
                  <a:cubicBezTo>
                    <a:pt x="363" y="1505"/>
                    <a:pt x="366" y="1500"/>
                    <a:pt x="368" y="1496"/>
                  </a:cubicBezTo>
                  <a:close/>
                  <a:moveTo>
                    <a:pt x="846" y="1525"/>
                  </a:moveTo>
                  <a:cubicBezTo>
                    <a:pt x="846" y="1525"/>
                    <a:pt x="846" y="1525"/>
                    <a:pt x="846" y="1525"/>
                  </a:cubicBezTo>
                  <a:lnTo>
                    <a:pt x="846" y="1525"/>
                  </a:lnTo>
                  <a:close/>
                  <a:moveTo>
                    <a:pt x="857" y="1525"/>
                  </a:moveTo>
                  <a:cubicBezTo>
                    <a:pt x="857" y="1525"/>
                    <a:pt x="857" y="1525"/>
                    <a:pt x="857" y="1525"/>
                  </a:cubicBezTo>
                  <a:lnTo>
                    <a:pt x="857" y="1525"/>
                  </a:lnTo>
                  <a:close/>
                  <a:moveTo>
                    <a:pt x="941" y="1525"/>
                  </a:moveTo>
                  <a:cubicBezTo>
                    <a:pt x="941" y="1525"/>
                    <a:pt x="941" y="1525"/>
                    <a:pt x="941" y="1525"/>
                  </a:cubicBezTo>
                  <a:cubicBezTo>
                    <a:pt x="941" y="1525"/>
                    <a:pt x="941" y="1525"/>
                    <a:pt x="941" y="1525"/>
                  </a:cubicBezTo>
                  <a:close/>
                  <a:moveTo>
                    <a:pt x="846" y="1525"/>
                  </a:moveTo>
                  <a:cubicBezTo>
                    <a:pt x="846" y="1525"/>
                    <a:pt x="846" y="1525"/>
                    <a:pt x="846" y="1525"/>
                  </a:cubicBezTo>
                  <a:lnTo>
                    <a:pt x="846" y="1525"/>
                  </a:lnTo>
                  <a:close/>
                  <a:moveTo>
                    <a:pt x="857" y="1525"/>
                  </a:moveTo>
                  <a:cubicBezTo>
                    <a:pt x="857" y="1525"/>
                    <a:pt x="857" y="1525"/>
                    <a:pt x="857" y="1525"/>
                  </a:cubicBezTo>
                  <a:lnTo>
                    <a:pt x="857" y="1525"/>
                  </a:lnTo>
                  <a:close/>
                  <a:moveTo>
                    <a:pt x="941" y="1525"/>
                  </a:moveTo>
                  <a:cubicBezTo>
                    <a:pt x="941" y="1525"/>
                    <a:pt x="941" y="1525"/>
                    <a:pt x="941" y="1525"/>
                  </a:cubicBezTo>
                  <a:cubicBezTo>
                    <a:pt x="941" y="1525"/>
                    <a:pt x="941" y="1525"/>
                    <a:pt x="941" y="1525"/>
                  </a:cubicBezTo>
                  <a:close/>
                  <a:moveTo>
                    <a:pt x="846" y="1525"/>
                  </a:moveTo>
                  <a:cubicBezTo>
                    <a:pt x="846" y="1525"/>
                    <a:pt x="846" y="1525"/>
                    <a:pt x="846" y="1525"/>
                  </a:cubicBezTo>
                  <a:lnTo>
                    <a:pt x="846" y="1525"/>
                  </a:lnTo>
                  <a:close/>
                  <a:moveTo>
                    <a:pt x="857" y="1525"/>
                  </a:moveTo>
                  <a:cubicBezTo>
                    <a:pt x="857" y="1525"/>
                    <a:pt x="857" y="1525"/>
                    <a:pt x="857" y="1525"/>
                  </a:cubicBezTo>
                  <a:lnTo>
                    <a:pt x="857" y="1525"/>
                  </a:lnTo>
                  <a:close/>
                  <a:moveTo>
                    <a:pt x="941" y="1525"/>
                  </a:moveTo>
                  <a:cubicBezTo>
                    <a:pt x="941" y="1525"/>
                    <a:pt x="941" y="1525"/>
                    <a:pt x="941" y="1525"/>
                  </a:cubicBezTo>
                  <a:cubicBezTo>
                    <a:pt x="941" y="1525"/>
                    <a:pt x="941" y="1525"/>
                    <a:pt x="941" y="1525"/>
                  </a:cubicBezTo>
                  <a:close/>
                  <a:moveTo>
                    <a:pt x="857" y="1525"/>
                  </a:moveTo>
                  <a:cubicBezTo>
                    <a:pt x="857" y="1525"/>
                    <a:pt x="857" y="1525"/>
                    <a:pt x="857" y="1525"/>
                  </a:cubicBezTo>
                  <a:lnTo>
                    <a:pt x="857" y="1525"/>
                  </a:lnTo>
                  <a:close/>
                  <a:moveTo>
                    <a:pt x="941" y="1525"/>
                  </a:moveTo>
                  <a:cubicBezTo>
                    <a:pt x="941" y="1525"/>
                    <a:pt x="941" y="1525"/>
                    <a:pt x="941" y="1525"/>
                  </a:cubicBezTo>
                  <a:cubicBezTo>
                    <a:pt x="941" y="1525"/>
                    <a:pt x="941" y="1525"/>
                    <a:pt x="941" y="1525"/>
                  </a:cubicBezTo>
                  <a:close/>
                  <a:moveTo>
                    <a:pt x="846" y="1525"/>
                  </a:moveTo>
                  <a:cubicBezTo>
                    <a:pt x="846" y="1537"/>
                    <a:pt x="834" y="1549"/>
                    <a:pt x="846" y="1549"/>
                  </a:cubicBezTo>
                  <a:lnTo>
                    <a:pt x="846" y="1525"/>
                  </a:lnTo>
                  <a:close/>
                  <a:moveTo>
                    <a:pt x="853" y="1555"/>
                  </a:moveTo>
                  <a:cubicBezTo>
                    <a:pt x="853" y="1556"/>
                    <a:pt x="853" y="1556"/>
                    <a:pt x="854" y="1556"/>
                  </a:cubicBezTo>
                  <a:lnTo>
                    <a:pt x="854" y="1556"/>
                  </a:lnTo>
                  <a:cubicBezTo>
                    <a:pt x="853" y="1556"/>
                    <a:pt x="853" y="1555"/>
                    <a:pt x="853" y="1555"/>
                  </a:cubicBezTo>
                  <a:close/>
                  <a:moveTo>
                    <a:pt x="417" y="1558"/>
                  </a:moveTo>
                  <a:cubicBezTo>
                    <a:pt x="411" y="1561"/>
                    <a:pt x="409" y="1561"/>
                    <a:pt x="417" y="1561"/>
                  </a:cubicBezTo>
                  <a:cubicBezTo>
                    <a:pt x="417" y="1561"/>
                    <a:pt x="417" y="1560"/>
                    <a:pt x="417" y="1558"/>
                  </a:cubicBezTo>
                  <a:close/>
                  <a:moveTo>
                    <a:pt x="857" y="1525"/>
                  </a:moveTo>
                  <a:cubicBezTo>
                    <a:pt x="857" y="1548"/>
                    <a:pt x="857" y="1556"/>
                    <a:pt x="854" y="1556"/>
                  </a:cubicBezTo>
                  <a:cubicBezTo>
                    <a:pt x="854" y="1556"/>
                    <a:pt x="854" y="1556"/>
                    <a:pt x="854" y="1556"/>
                  </a:cubicBezTo>
                  <a:lnTo>
                    <a:pt x="854" y="1556"/>
                  </a:lnTo>
                  <a:cubicBezTo>
                    <a:pt x="855" y="1557"/>
                    <a:pt x="856" y="1558"/>
                    <a:pt x="857" y="1561"/>
                  </a:cubicBezTo>
                  <a:lnTo>
                    <a:pt x="857" y="1525"/>
                  </a:lnTo>
                  <a:close/>
                  <a:moveTo>
                    <a:pt x="1203" y="1525"/>
                  </a:moveTo>
                  <a:cubicBezTo>
                    <a:pt x="1215" y="1525"/>
                    <a:pt x="1227" y="1549"/>
                    <a:pt x="1227" y="1549"/>
                  </a:cubicBezTo>
                  <a:lnTo>
                    <a:pt x="1227" y="1561"/>
                  </a:lnTo>
                  <a:cubicBezTo>
                    <a:pt x="1227" y="1561"/>
                    <a:pt x="1203" y="1525"/>
                    <a:pt x="1203" y="1525"/>
                  </a:cubicBezTo>
                  <a:close/>
                  <a:moveTo>
                    <a:pt x="846" y="1549"/>
                  </a:moveTo>
                  <a:cubicBezTo>
                    <a:pt x="846" y="1553"/>
                    <a:pt x="846" y="1558"/>
                    <a:pt x="846" y="1562"/>
                  </a:cubicBezTo>
                  <a:lnTo>
                    <a:pt x="846" y="1562"/>
                  </a:lnTo>
                  <a:cubicBezTo>
                    <a:pt x="847" y="1558"/>
                    <a:pt x="849" y="1555"/>
                    <a:pt x="852" y="1555"/>
                  </a:cubicBezTo>
                  <a:cubicBezTo>
                    <a:pt x="852" y="1555"/>
                    <a:pt x="852" y="1555"/>
                    <a:pt x="853" y="1555"/>
                  </a:cubicBezTo>
                  <a:lnTo>
                    <a:pt x="853" y="1555"/>
                  </a:lnTo>
                  <a:cubicBezTo>
                    <a:pt x="851" y="1554"/>
                    <a:pt x="849" y="1552"/>
                    <a:pt x="846" y="1549"/>
                  </a:cubicBezTo>
                  <a:close/>
                  <a:moveTo>
                    <a:pt x="1624" y="731"/>
                  </a:moveTo>
                  <a:cubicBezTo>
                    <a:pt x="1616" y="731"/>
                    <a:pt x="1604" y="733"/>
                    <a:pt x="1584" y="739"/>
                  </a:cubicBezTo>
                  <a:cubicBezTo>
                    <a:pt x="1584" y="739"/>
                    <a:pt x="1557" y="744"/>
                    <a:pt x="1543" y="744"/>
                  </a:cubicBezTo>
                  <a:cubicBezTo>
                    <a:pt x="1542" y="744"/>
                    <a:pt x="1540" y="744"/>
                    <a:pt x="1539" y="744"/>
                  </a:cubicBezTo>
                  <a:lnTo>
                    <a:pt x="1539" y="744"/>
                  </a:lnTo>
                  <a:cubicBezTo>
                    <a:pt x="1509" y="751"/>
                    <a:pt x="1500" y="751"/>
                    <a:pt x="1500" y="751"/>
                  </a:cubicBezTo>
                  <a:cubicBezTo>
                    <a:pt x="1500" y="775"/>
                    <a:pt x="1500" y="787"/>
                    <a:pt x="1500" y="799"/>
                  </a:cubicBezTo>
                  <a:cubicBezTo>
                    <a:pt x="1500" y="799"/>
                    <a:pt x="1500" y="811"/>
                    <a:pt x="1512" y="811"/>
                  </a:cubicBezTo>
                  <a:lnTo>
                    <a:pt x="1536" y="811"/>
                  </a:lnTo>
                  <a:cubicBezTo>
                    <a:pt x="1536" y="811"/>
                    <a:pt x="1512" y="811"/>
                    <a:pt x="1512" y="822"/>
                  </a:cubicBezTo>
                  <a:cubicBezTo>
                    <a:pt x="1512" y="822"/>
                    <a:pt x="1500" y="834"/>
                    <a:pt x="1524" y="834"/>
                  </a:cubicBezTo>
                  <a:cubicBezTo>
                    <a:pt x="1536" y="834"/>
                    <a:pt x="1524" y="834"/>
                    <a:pt x="1536" y="846"/>
                  </a:cubicBezTo>
                  <a:cubicBezTo>
                    <a:pt x="1524" y="846"/>
                    <a:pt x="1524" y="858"/>
                    <a:pt x="1524" y="858"/>
                  </a:cubicBezTo>
                  <a:cubicBezTo>
                    <a:pt x="1524" y="870"/>
                    <a:pt x="1524" y="882"/>
                    <a:pt x="1536" y="882"/>
                  </a:cubicBezTo>
                  <a:lnTo>
                    <a:pt x="1572" y="882"/>
                  </a:lnTo>
                  <a:cubicBezTo>
                    <a:pt x="1575" y="882"/>
                    <a:pt x="1582" y="881"/>
                    <a:pt x="1590" y="879"/>
                  </a:cubicBezTo>
                  <a:lnTo>
                    <a:pt x="1590" y="879"/>
                  </a:lnTo>
                  <a:cubicBezTo>
                    <a:pt x="1590" y="881"/>
                    <a:pt x="1592" y="882"/>
                    <a:pt x="1596" y="882"/>
                  </a:cubicBezTo>
                  <a:cubicBezTo>
                    <a:pt x="1608" y="882"/>
                    <a:pt x="1643" y="882"/>
                    <a:pt x="1619" y="894"/>
                  </a:cubicBezTo>
                  <a:cubicBezTo>
                    <a:pt x="1596" y="918"/>
                    <a:pt x="1608" y="918"/>
                    <a:pt x="1608" y="918"/>
                  </a:cubicBezTo>
                  <a:cubicBezTo>
                    <a:pt x="1619" y="930"/>
                    <a:pt x="1655" y="942"/>
                    <a:pt x="1643" y="942"/>
                  </a:cubicBezTo>
                  <a:lnTo>
                    <a:pt x="1584" y="942"/>
                  </a:lnTo>
                  <a:cubicBezTo>
                    <a:pt x="1596" y="942"/>
                    <a:pt x="1679" y="953"/>
                    <a:pt x="1643" y="953"/>
                  </a:cubicBezTo>
                  <a:lnTo>
                    <a:pt x="1596" y="953"/>
                  </a:lnTo>
                  <a:lnTo>
                    <a:pt x="1596" y="965"/>
                  </a:lnTo>
                  <a:cubicBezTo>
                    <a:pt x="1596" y="977"/>
                    <a:pt x="1643" y="965"/>
                    <a:pt x="1643" y="989"/>
                  </a:cubicBezTo>
                  <a:lnTo>
                    <a:pt x="1584" y="989"/>
                  </a:lnTo>
                  <a:cubicBezTo>
                    <a:pt x="1572" y="989"/>
                    <a:pt x="1560" y="989"/>
                    <a:pt x="1596" y="1001"/>
                  </a:cubicBezTo>
                  <a:cubicBezTo>
                    <a:pt x="1582" y="998"/>
                    <a:pt x="1573" y="996"/>
                    <a:pt x="1568" y="996"/>
                  </a:cubicBezTo>
                  <a:cubicBezTo>
                    <a:pt x="1556" y="996"/>
                    <a:pt x="1567" y="1005"/>
                    <a:pt x="1584" y="1013"/>
                  </a:cubicBezTo>
                  <a:cubicBezTo>
                    <a:pt x="1579" y="1011"/>
                    <a:pt x="1575" y="1011"/>
                    <a:pt x="1572" y="1011"/>
                  </a:cubicBezTo>
                  <a:cubicBezTo>
                    <a:pt x="1554" y="1011"/>
                    <a:pt x="1572" y="1037"/>
                    <a:pt x="1572" y="1037"/>
                  </a:cubicBezTo>
                  <a:cubicBezTo>
                    <a:pt x="1572" y="1037"/>
                    <a:pt x="1619" y="1037"/>
                    <a:pt x="1608" y="1049"/>
                  </a:cubicBezTo>
                  <a:cubicBezTo>
                    <a:pt x="1596" y="1049"/>
                    <a:pt x="1584" y="1061"/>
                    <a:pt x="1584" y="1061"/>
                  </a:cubicBezTo>
                  <a:cubicBezTo>
                    <a:pt x="1594" y="1066"/>
                    <a:pt x="1603" y="1068"/>
                    <a:pt x="1612" y="1068"/>
                  </a:cubicBezTo>
                  <a:cubicBezTo>
                    <a:pt x="1625" y="1068"/>
                    <a:pt x="1636" y="1063"/>
                    <a:pt x="1643" y="1049"/>
                  </a:cubicBezTo>
                  <a:cubicBezTo>
                    <a:pt x="1643" y="1061"/>
                    <a:pt x="1643" y="1061"/>
                    <a:pt x="1643" y="1073"/>
                  </a:cubicBezTo>
                  <a:cubicBezTo>
                    <a:pt x="1643" y="1073"/>
                    <a:pt x="1643" y="1078"/>
                    <a:pt x="1636" y="1078"/>
                  </a:cubicBezTo>
                  <a:cubicBezTo>
                    <a:pt x="1633" y="1078"/>
                    <a:pt x="1627" y="1076"/>
                    <a:pt x="1619" y="1073"/>
                  </a:cubicBezTo>
                  <a:cubicBezTo>
                    <a:pt x="1608" y="1073"/>
                    <a:pt x="1584" y="1061"/>
                    <a:pt x="1572" y="1061"/>
                  </a:cubicBezTo>
                  <a:cubicBezTo>
                    <a:pt x="1536" y="1061"/>
                    <a:pt x="1596" y="1084"/>
                    <a:pt x="1584" y="1084"/>
                  </a:cubicBezTo>
                  <a:cubicBezTo>
                    <a:pt x="1584" y="1088"/>
                    <a:pt x="1581" y="1090"/>
                    <a:pt x="1577" y="1090"/>
                  </a:cubicBezTo>
                  <a:cubicBezTo>
                    <a:pt x="1568" y="1090"/>
                    <a:pt x="1552" y="1084"/>
                    <a:pt x="1536" y="1084"/>
                  </a:cubicBezTo>
                  <a:cubicBezTo>
                    <a:pt x="1560" y="1096"/>
                    <a:pt x="1572" y="1108"/>
                    <a:pt x="1596" y="1120"/>
                  </a:cubicBezTo>
                  <a:cubicBezTo>
                    <a:pt x="1600" y="1124"/>
                    <a:pt x="1598" y="1125"/>
                    <a:pt x="1595" y="1125"/>
                  </a:cubicBezTo>
                  <a:cubicBezTo>
                    <a:pt x="1588" y="1125"/>
                    <a:pt x="1572" y="1120"/>
                    <a:pt x="1572" y="1120"/>
                  </a:cubicBezTo>
                  <a:lnTo>
                    <a:pt x="1572" y="1120"/>
                  </a:lnTo>
                  <a:cubicBezTo>
                    <a:pt x="1572" y="1120"/>
                    <a:pt x="1582" y="1130"/>
                    <a:pt x="1592" y="1137"/>
                  </a:cubicBezTo>
                  <a:lnTo>
                    <a:pt x="1592" y="1137"/>
                  </a:lnTo>
                  <a:cubicBezTo>
                    <a:pt x="1577" y="1131"/>
                    <a:pt x="1566" y="1129"/>
                    <a:pt x="1548" y="1120"/>
                  </a:cubicBezTo>
                  <a:cubicBezTo>
                    <a:pt x="1536" y="1120"/>
                    <a:pt x="1536" y="1132"/>
                    <a:pt x="1548" y="1132"/>
                  </a:cubicBezTo>
                  <a:cubicBezTo>
                    <a:pt x="1548" y="1144"/>
                    <a:pt x="1548" y="1144"/>
                    <a:pt x="1560" y="1156"/>
                  </a:cubicBezTo>
                  <a:cubicBezTo>
                    <a:pt x="1584" y="1168"/>
                    <a:pt x="1584" y="1168"/>
                    <a:pt x="1572" y="1168"/>
                  </a:cubicBezTo>
                  <a:cubicBezTo>
                    <a:pt x="1572" y="1174"/>
                    <a:pt x="1569" y="1177"/>
                    <a:pt x="1566" y="1177"/>
                  </a:cubicBezTo>
                  <a:cubicBezTo>
                    <a:pt x="1563" y="1177"/>
                    <a:pt x="1560" y="1174"/>
                    <a:pt x="1560" y="1168"/>
                  </a:cubicBezTo>
                  <a:lnTo>
                    <a:pt x="1548" y="1168"/>
                  </a:lnTo>
                  <a:cubicBezTo>
                    <a:pt x="1536" y="1168"/>
                    <a:pt x="1560" y="1192"/>
                    <a:pt x="1560" y="1192"/>
                  </a:cubicBezTo>
                  <a:cubicBezTo>
                    <a:pt x="1560" y="1203"/>
                    <a:pt x="1560" y="1203"/>
                    <a:pt x="1560" y="1215"/>
                  </a:cubicBezTo>
                  <a:lnTo>
                    <a:pt x="1548" y="1215"/>
                  </a:lnTo>
                  <a:lnTo>
                    <a:pt x="1536" y="1239"/>
                  </a:lnTo>
                  <a:cubicBezTo>
                    <a:pt x="1536" y="1239"/>
                    <a:pt x="1512" y="1239"/>
                    <a:pt x="1548" y="1263"/>
                  </a:cubicBezTo>
                  <a:cubicBezTo>
                    <a:pt x="1540" y="1259"/>
                    <a:pt x="1533" y="1258"/>
                    <a:pt x="1528" y="1258"/>
                  </a:cubicBezTo>
                  <a:cubicBezTo>
                    <a:pt x="1518" y="1258"/>
                    <a:pt x="1512" y="1263"/>
                    <a:pt x="1512" y="1263"/>
                  </a:cubicBezTo>
                  <a:cubicBezTo>
                    <a:pt x="1500" y="1275"/>
                    <a:pt x="1524" y="1287"/>
                    <a:pt x="1512" y="1287"/>
                  </a:cubicBezTo>
                  <a:cubicBezTo>
                    <a:pt x="1512" y="1289"/>
                    <a:pt x="1511" y="1290"/>
                    <a:pt x="1510" y="1290"/>
                  </a:cubicBezTo>
                  <a:cubicBezTo>
                    <a:pt x="1504" y="1290"/>
                    <a:pt x="1488" y="1275"/>
                    <a:pt x="1488" y="1275"/>
                  </a:cubicBezTo>
                  <a:lnTo>
                    <a:pt x="1477" y="1275"/>
                  </a:lnTo>
                  <a:cubicBezTo>
                    <a:pt x="1477" y="1275"/>
                    <a:pt x="1477" y="1287"/>
                    <a:pt x="1477" y="1287"/>
                  </a:cubicBezTo>
                  <a:cubicBezTo>
                    <a:pt x="1482" y="1293"/>
                    <a:pt x="1485" y="1299"/>
                    <a:pt x="1488" y="1303"/>
                  </a:cubicBezTo>
                  <a:lnTo>
                    <a:pt x="1488" y="1303"/>
                  </a:lnTo>
                  <a:cubicBezTo>
                    <a:pt x="1485" y="1301"/>
                    <a:pt x="1482" y="1300"/>
                    <a:pt x="1481" y="1300"/>
                  </a:cubicBezTo>
                  <a:lnTo>
                    <a:pt x="1481" y="1300"/>
                  </a:lnTo>
                  <a:cubicBezTo>
                    <a:pt x="1478" y="1300"/>
                    <a:pt x="1488" y="1311"/>
                    <a:pt x="1488" y="1311"/>
                  </a:cubicBezTo>
                  <a:cubicBezTo>
                    <a:pt x="1478" y="1311"/>
                    <a:pt x="1439" y="1273"/>
                    <a:pt x="1431" y="1273"/>
                  </a:cubicBezTo>
                  <a:cubicBezTo>
                    <a:pt x="1430" y="1273"/>
                    <a:pt x="1429" y="1274"/>
                    <a:pt x="1429" y="1275"/>
                  </a:cubicBezTo>
                  <a:cubicBezTo>
                    <a:pt x="1429" y="1287"/>
                    <a:pt x="1477" y="1334"/>
                    <a:pt x="1500" y="1346"/>
                  </a:cubicBezTo>
                  <a:cubicBezTo>
                    <a:pt x="1506" y="1352"/>
                    <a:pt x="1507" y="1355"/>
                    <a:pt x="1505" y="1355"/>
                  </a:cubicBezTo>
                  <a:cubicBezTo>
                    <a:pt x="1498" y="1355"/>
                    <a:pt x="1465" y="1334"/>
                    <a:pt x="1465" y="1334"/>
                  </a:cubicBezTo>
                  <a:lnTo>
                    <a:pt x="1465" y="1334"/>
                  </a:lnTo>
                  <a:cubicBezTo>
                    <a:pt x="1469" y="1339"/>
                    <a:pt x="1477" y="1346"/>
                    <a:pt x="1477" y="1346"/>
                  </a:cubicBezTo>
                  <a:lnTo>
                    <a:pt x="1500" y="1370"/>
                  </a:lnTo>
                  <a:lnTo>
                    <a:pt x="1500" y="1382"/>
                  </a:lnTo>
                  <a:cubicBezTo>
                    <a:pt x="1500" y="1382"/>
                    <a:pt x="1465" y="1358"/>
                    <a:pt x="1465" y="1358"/>
                  </a:cubicBezTo>
                  <a:lnTo>
                    <a:pt x="1465" y="1358"/>
                  </a:lnTo>
                  <a:cubicBezTo>
                    <a:pt x="1472" y="1365"/>
                    <a:pt x="1474" y="1372"/>
                    <a:pt x="1471" y="1372"/>
                  </a:cubicBezTo>
                  <a:cubicBezTo>
                    <a:pt x="1469" y="1372"/>
                    <a:pt x="1463" y="1368"/>
                    <a:pt x="1453" y="1358"/>
                  </a:cubicBezTo>
                  <a:cubicBezTo>
                    <a:pt x="1441" y="1354"/>
                    <a:pt x="1434" y="1353"/>
                    <a:pt x="1431" y="1353"/>
                  </a:cubicBezTo>
                  <a:cubicBezTo>
                    <a:pt x="1425" y="1353"/>
                    <a:pt x="1433" y="1358"/>
                    <a:pt x="1441" y="1358"/>
                  </a:cubicBezTo>
                  <a:cubicBezTo>
                    <a:pt x="1441" y="1358"/>
                    <a:pt x="1453" y="1382"/>
                    <a:pt x="1453" y="1382"/>
                  </a:cubicBezTo>
                  <a:cubicBezTo>
                    <a:pt x="1453" y="1394"/>
                    <a:pt x="1453" y="1394"/>
                    <a:pt x="1441" y="1394"/>
                  </a:cubicBezTo>
                  <a:cubicBezTo>
                    <a:pt x="1429" y="1394"/>
                    <a:pt x="1417" y="1382"/>
                    <a:pt x="1405" y="1370"/>
                  </a:cubicBezTo>
                  <a:lnTo>
                    <a:pt x="1405" y="1370"/>
                  </a:lnTo>
                  <a:lnTo>
                    <a:pt x="1405" y="1370"/>
                  </a:lnTo>
                  <a:cubicBezTo>
                    <a:pt x="1398" y="1365"/>
                    <a:pt x="1394" y="1364"/>
                    <a:pt x="1392" y="1364"/>
                  </a:cubicBezTo>
                  <a:cubicBezTo>
                    <a:pt x="1386" y="1364"/>
                    <a:pt x="1395" y="1378"/>
                    <a:pt x="1405" y="1387"/>
                  </a:cubicBezTo>
                  <a:lnTo>
                    <a:pt x="1405" y="1387"/>
                  </a:lnTo>
                  <a:cubicBezTo>
                    <a:pt x="1404" y="1391"/>
                    <a:pt x="1402" y="1393"/>
                    <a:pt x="1399" y="1393"/>
                  </a:cubicBezTo>
                  <a:cubicBezTo>
                    <a:pt x="1392" y="1393"/>
                    <a:pt x="1381" y="1382"/>
                    <a:pt x="1381" y="1382"/>
                  </a:cubicBezTo>
                  <a:lnTo>
                    <a:pt x="1381" y="1382"/>
                  </a:lnTo>
                  <a:cubicBezTo>
                    <a:pt x="1393" y="1418"/>
                    <a:pt x="1417" y="1430"/>
                    <a:pt x="1429" y="1442"/>
                  </a:cubicBezTo>
                  <a:cubicBezTo>
                    <a:pt x="1435" y="1448"/>
                    <a:pt x="1435" y="1451"/>
                    <a:pt x="1432" y="1451"/>
                  </a:cubicBezTo>
                  <a:cubicBezTo>
                    <a:pt x="1429" y="1451"/>
                    <a:pt x="1423" y="1448"/>
                    <a:pt x="1417" y="1442"/>
                  </a:cubicBezTo>
                  <a:cubicBezTo>
                    <a:pt x="1417" y="1438"/>
                    <a:pt x="1416" y="1436"/>
                    <a:pt x="1414" y="1436"/>
                  </a:cubicBezTo>
                  <a:cubicBezTo>
                    <a:pt x="1412" y="1436"/>
                    <a:pt x="1410" y="1438"/>
                    <a:pt x="1408" y="1439"/>
                  </a:cubicBezTo>
                  <a:lnTo>
                    <a:pt x="1408" y="1439"/>
                  </a:lnTo>
                  <a:cubicBezTo>
                    <a:pt x="1405" y="1435"/>
                    <a:pt x="1390" y="1426"/>
                    <a:pt x="1381" y="1418"/>
                  </a:cubicBezTo>
                  <a:cubicBezTo>
                    <a:pt x="1377" y="1415"/>
                    <a:pt x="1374" y="1414"/>
                    <a:pt x="1372" y="1414"/>
                  </a:cubicBezTo>
                  <a:cubicBezTo>
                    <a:pt x="1366" y="1414"/>
                    <a:pt x="1381" y="1430"/>
                    <a:pt x="1381" y="1430"/>
                  </a:cubicBezTo>
                  <a:lnTo>
                    <a:pt x="1381" y="1454"/>
                  </a:lnTo>
                  <a:cubicBezTo>
                    <a:pt x="1381" y="1454"/>
                    <a:pt x="1358" y="1454"/>
                    <a:pt x="1381" y="1477"/>
                  </a:cubicBezTo>
                  <a:lnTo>
                    <a:pt x="1381" y="1489"/>
                  </a:lnTo>
                  <a:cubicBezTo>
                    <a:pt x="1381" y="1489"/>
                    <a:pt x="1346" y="1442"/>
                    <a:pt x="1334" y="1430"/>
                  </a:cubicBezTo>
                  <a:cubicBezTo>
                    <a:pt x="1322" y="1430"/>
                    <a:pt x="1322" y="1430"/>
                    <a:pt x="1310" y="1442"/>
                  </a:cubicBezTo>
                  <a:cubicBezTo>
                    <a:pt x="1310" y="1448"/>
                    <a:pt x="1310" y="1448"/>
                    <a:pt x="1313" y="1448"/>
                  </a:cubicBezTo>
                  <a:cubicBezTo>
                    <a:pt x="1316" y="1448"/>
                    <a:pt x="1322" y="1448"/>
                    <a:pt x="1334" y="1454"/>
                  </a:cubicBezTo>
                  <a:cubicBezTo>
                    <a:pt x="1346" y="1465"/>
                    <a:pt x="1322" y="1454"/>
                    <a:pt x="1334" y="1477"/>
                  </a:cubicBezTo>
                  <a:cubicBezTo>
                    <a:pt x="1334" y="1475"/>
                    <a:pt x="1334" y="1474"/>
                    <a:pt x="1335" y="1474"/>
                  </a:cubicBezTo>
                  <a:cubicBezTo>
                    <a:pt x="1338" y="1474"/>
                    <a:pt x="1346" y="1489"/>
                    <a:pt x="1346" y="1489"/>
                  </a:cubicBezTo>
                  <a:cubicBezTo>
                    <a:pt x="1346" y="1489"/>
                    <a:pt x="1352" y="1514"/>
                    <a:pt x="1346" y="1514"/>
                  </a:cubicBezTo>
                  <a:cubicBezTo>
                    <a:pt x="1344" y="1514"/>
                    <a:pt x="1340" y="1511"/>
                    <a:pt x="1334" y="1501"/>
                  </a:cubicBezTo>
                  <a:cubicBezTo>
                    <a:pt x="1334" y="1489"/>
                    <a:pt x="1322" y="1465"/>
                    <a:pt x="1310" y="1465"/>
                  </a:cubicBezTo>
                  <a:cubicBezTo>
                    <a:pt x="1310" y="1465"/>
                    <a:pt x="1298" y="1465"/>
                    <a:pt x="1298" y="1477"/>
                  </a:cubicBezTo>
                  <a:cubicBezTo>
                    <a:pt x="1298" y="1489"/>
                    <a:pt x="1310" y="1513"/>
                    <a:pt x="1322" y="1525"/>
                  </a:cubicBezTo>
                  <a:cubicBezTo>
                    <a:pt x="1322" y="1525"/>
                    <a:pt x="1346" y="1561"/>
                    <a:pt x="1358" y="1573"/>
                  </a:cubicBezTo>
                  <a:cubicBezTo>
                    <a:pt x="1334" y="1549"/>
                    <a:pt x="1393" y="1537"/>
                    <a:pt x="1393" y="1525"/>
                  </a:cubicBezTo>
                  <a:lnTo>
                    <a:pt x="1429" y="1525"/>
                  </a:lnTo>
                  <a:cubicBezTo>
                    <a:pt x="1429" y="1513"/>
                    <a:pt x="1429" y="1501"/>
                    <a:pt x="1429" y="1501"/>
                  </a:cubicBezTo>
                  <a:cubicBezTo>
                    <a:pt x="1429" y="1501"/>
                    <a:pt x="1405" y="1454"/>
                    <a:pt x="1405" y="1454"/>
                  </a:cubicBezTo>
                  <a:lnTo>
                    <a:pt x="1405" y="1454"/>
                  </a:lnTo>
                  <a:cubicBezTo>
                    <a:pt x="1405" y="1454"/>
                    <a:pt x="1428" y="1484"/>
                    <a:pt x="1437" y="1484"/>
                  </a:cubicBezTo>
                  <a:cubicBezTo>
                    <a:pt x="1439" y="1484"/>
                    <a:pt x="1441" y="1482"/>
                    <a:pt x="1441" y="1477"/>
                  </a:cubicBezTo>
                  <a:cubicBezTo>
                    <a:pt x="1429" y="1465"/>
                    <a:pt x="1429" y="1454"/>
                    <a:pt x="1441" y="1454"/>
                  </a:cubicBezTo>
                  <a:cubicBezTo>
                    <a:pt x="1451" y="1464"/>
                    <a:pt x="1461" y="1492"/>
                    <a:pt x="1464" y="1492"/>
                  </a:cubicBezTo>
                  <a:cubicBezTo>
                    <a:pt x="1464" y="1492"/>
                    <a:pt x="1465" y="1491"/>
                    <a:pt x="1465" y="1489"/>
                  </a:cubicBezTo>
                  <a:cubicBezTo>
                    <a:pt x="1465" y="1465"/>
                    <a:pt x="1453" y="1454"/>
                    <a:pt x="1441" y="1442"/>
                  </a:cubicBezTo>
                  <a:lnTo>
                    <a:pt x="1441" y="1442"/>
                  </a:lnTo>
                  <a:cubicBezTo>
                    <a:pt x="1441" y="1442"/>
                    <a:pt x="1465" y="1454"/>
                    <a:pt x="1477" y="1465"/>
                  </a:cubicBezTo>
                  <a:cubicBezTo>
                    <a:pt x="1485" y="1465"/>
                    <a:pt x="1492" y="1471"/>
                    <a:pt x="1497" y="1471"/>
                  </a:cubicBezTo>
                  <a:cubicBezTo>
                    <a:pt x="1499" y="1471"/>
                    <a:pt x="1500" y="1469"/>
                    <a:pt x="1500" y="1465"/>
                  </a:cubicBezTo>
                  <a:cubicBezTo>
                    <a:pt x="1500" y="1454"/>
                    <a:pt x="1477" y="1430"/>
                    <a:pt x="1477" y="1430"/>
                  </a:cubicBezTo>
                  <a:cubicBezTo>
                    <a:pt x="1477" y="1426"/>
                    <a:pt x="1478" y="1424"/>
                    <a:pt x="1480" y="1424"/>
                  </a:cubicBezTo>
                  <a:cubicBezTo>
                    <a:pt x="1483" y="1424"/>
                    <a:pt x="1488" y="1430"/>
                    <a:pt x="1488" y="1430"/>
                  </a:cubicBezTo>
                  <a:cubicBezTo>
                    <a:pt x="1488" y="1430"/>
                    <a:pt x="1477" y="1406"/>
                    <a:pt x="1488" y="1406"/>
                  </a:cubicBezTo>
                  <a:cubicBezTo>
                    <a:pt x="1500" y="1406"/>
                    <a:pt x="1512" y="1418"/>
                    <a:pt x="1524" y="1418"/>
                  </a:cubicBezTo>
                  <a:cubicBezTo>
                    <a:pt x="1524" y="1406"/>
                    <a:pt x="1524" y="1406"/>
                    <a:pt x="1512" y="1382"/>
                  </a:cubicBezTo>
                  <a:lnTo>
                    <a:pt x="1512" y="1382"/>
                  </a:lnTo>
                  <a:cubicBezTo>
                    <a:pt x="1512" y="1382"/>
                    <a:pt x="1535" y="1397"/>
                    <a:pt x="1538" y="1397"/>
                  </a:cubicBezTo>
                  <a:cubicBezTo>
                    <a:pt x="1539" y="1397"/>
                    <a:pt x="1538" y="1396"/>
                    <a:pt x="1536" y="1394"/>
                  </a:cubicBezTo>
                  <a:cubicBezTo>
                    <a:pt x="1536" y="1394"/>
                    <a:pt x="1500" y="1370"/>
                    <a:pt x="1512" y="1370"/>
                  </a:cubicBezTo>
                  <a:lnTo>
                    <a:pt x="1524" y="1370"/>
                  </a:lnTo>
                  <a:cubicBezTo>
                    <a:pt x="1536" y="1370"/>
                    <a:pt x="1560" y="1370"/>
                    <a:pt x="1524" y="1346"/>
                  </a:cubicBezTo>
                  <a:lnTo>
                    <a:pt x="1524" y="1346"/>
                  </a:lnTo>
                  <a:cubicBezTo>
                    <a:pt x="1548" y="1358"/>
                    <a:pt x="1560" y="1358"/>
                    <a:pt x="1572" y="1358"/>
                  </a:cubicBezTo>
                  <a:cubicBezTo>
                    <a:pt x="1560" y="1346"/>
                    <a:pt x="1560" y="1346"/>
                    <a:pt x="1560" y="1346"/>
                  </a:cubicBezTo>
                  <a:cubicBezTo>
                    <a:pt x="1566" y="1340"/>
                    <a:pt x="1566" y="1340"/>
                    <a:pt x="1564" y="1340"/>
                  </a:cubicBezTo>
                  <a:cubicBezTo>
                    <a:pt x="1563" y="1340"/>
                    <a:pt x="1560" y="1340"/>
                    <a:pt x="1560" y="1334"/>
                  </a:cubicBezTo>
                  <a:cubicBezTo>
                    <a:pt x="1560" y="1329"/>
                    <a:pt x="1566" y="1329"/>
                    <a:pt x="1572" y="1329"/>
                  </a:cubicBezTo>
                  <a:cubicBezTo>
                    <a:pt x="1578" y="1329"/>
                    <a:pt x="1584" y="1329"/>
                    <a:pt x="1584" y="1323"/>
                  </a:cubicBezTo>
                  <a:cubicBezTo>
                    <a:pt x="1596" y="1311"/>
                    <a:pt x="1584" y="1311"/>
                    <a:pt x="1584" y="1311"/>
                  </a:cubicBezTo>
                  <a:cubicBezTo>
                    <a:pt x="1584" y="1299"/>
                    <a:pt x="1584" y="1299"/>
                    <a:pt x="1596" y="1299"/>
                  </a:cubicBezTo>
                  <a:cubicBezTo>
                    <a:pt x="1596" y="1292"/>
                    <a:pt x="1596" y="1285"/>
                    <a:pt x="1589" y="1276"/>
                  </a:cubicBezTo>
                  <a:lnTo>
                    <a:pt x="1589" y="1276"/>
                  </a:lnTo>
                  <a:cubicBezTo>
                    <a:pt x="1594" y="1280"/>
                    <a:pt x="1600" y="1283"/>
                    <a:pt x="1608" y="1287"/>
                  </a:cubicBezTo>
                  <a:cubicBezTo>
                    <a:pt x="1619" y="1287"/>
                    <a:pt x="1608" y="1287"/>
                    <a:pt x="1608" y="1275"/>
                  </a:cubicBezTo>
                  <a:cubicBezTo>
                    <a:pt x="1591" y="1259"/>
                    <a:pt x="1585" y="1252"/>
                    <a:pt x="1586" y="1252"/>
                  </a:cubicBezTo>
                  <a:lnTo>
                    <a:pt x="1586" y="1252"/>
                  </a:lnTo>
                  <a:cubicBezTo>
                    <a:pt x="1587" y="1252"/>
                    <a:pt x="1600" y="1262"/>
                    <a:pt x="1619" y="1275"/>
                  </a:cubicBezTo>
                  <a:cubicBezTo>
                    <a:pt x="1622" y="1276"/>
                    <a:pt x="1624" y="1276"/>
                    <a:pt x="1626" y="1276"/>
                  </a:cubicBezTo>
                  <a:cubicBezTo>
                    <a:pt x="1640" y="1276"/>
                    <a:pt x="1594" y="1234"/>
                    <a:pt x="1599" y="1234"/>
                  </a:cubicBezTo>
                  <a:lnTo>
                    <a:pt x="1599" y="1234"/>
                  </a:lnTo>
                  <a:cubicBezTo>
                    <a:pt x="1600" y="1234"/>
                    <a:pt x="1602" y="1236"/>
                    <a:pt x="1608" y="1239"/>
                  </a:cubicBezTo>
                  <a:cubicBezTo>
                    <a:pt x="1622" y="1247"/>
                    <a:pt x="1631" y="1249"/>
                    <a:pt x="1636" y="1249"/>
                  </a:cubicBezTo>
                  <a:cubicBezTo>
                    <a:pt x="1645" y="1249"/>
                    <a:pt x="1632" y="1236"/>
                    <a:pt x="1608" y="1227"/>
                  </a:cubicBezTo>
                  <a:cubicBezTo>
                    <a:pt x="1619" y="1227"/>
                    <a:pt x="1631" y="1239"/>
                    <a:pt x="1643" y="1239"/>
                  </a:cubicBezTo>
                  <a:lnTo>
                    <a:pt x="1643" y="1227"/>
                  </a:lnTo>
                  <a:cubicBezTo>
                    <a:pt x="1643" y="1223"/>
                    <a:pt x="1645" y="1222"/>
                    <a:pt x="1647" y="1222"/>
                  </a:cubicBezTo>
                  <a:cubicBezTo>
                    <a:pt x="1651" y="1222"/>
                    <a:pt x="1659" y="1227"/>
                    <a:pt x="1667" y="1227"/>
                  </a:cubicBezTo>
                  <a:cubicBezTo>
                    <a:pt x="1667" y="1227"/>
                    <a:pt x="1655" y="1215"/>
                    <a:pt x="1667" y="1215"/>
                  </a:cubicBezTo>
                  <a:cubicBezTo>
                    <a:pt x="1667" y="1203"/>
                    <a:pt x="1667" y="1203"/>
                    <a:pt x="1679" y="1203"/>
                  </a:cubicBezTo>
                  <a:cubicBezTo>
                    <a:pt x="1679" y="1203"/>
                    <a:pt x="1691" y="1203"/>
                    <a:pt x="1691" y="1192"/>
                  </a:cubicBezTo>
                  <a:cubicBezTo>
                    <a:pt x="1691" y="1182"/>
                    <a:pt x="1687" y="1176"/>
                    <a:pt x="1682" y="1172"/>
                  </a:cubicBezTo>
                  <a:lnTo>
                    <a:pt x="1682" y="1172"/>
                  </a:lnTo>
                  <a:cubicBezTo>
                    <a:pt x="1693" y="1176"/>
                    <a:pt x="1708" y="1180"/>
                    <a:pt x="1715" y="1180"/>
                  </a:cubicBezTo>
                  <a:cubicBezTo>
                    <a:pt x="1715" y="1180"/>
                    <a:pt x="1703" y="1168"/>
                    <a:pt x="1691" y="1156"/>
                  </a:cubicBezTo>
                  <a:cubicBezTo>
                    <a:pt x="1679" y="1156"/>
                    <a:pt x="1631" y="1132"/>
                    <a:pt x="1655" y="1132"/>
                  </a:cubicBezTo>
                  <a:lnTo>
                    <a:pt x="1703" y="1132"/>
                  </a:lnTo>
                  <a:cubicBezTo>
                    <a:pt x="1727" y="1132"/>
                    <a:pt x="1655" y="1108"/>
                    <a:pt x="1691" y="1108"/>
                  </a:cubicBezTo>
                  <a:cubicBezTo>
                    <a:pt x="1698" y="1111"/>
                    <a:pt x="1703" y="1111"/>
                    <a:pt x="1707" y="1111"/>
                  </a:cubicBezTo>
                  <a:cubicBezTo>
                    <a:pt x="1722" y="1111"/>
                    <a:pt x="1715" y="1094"/>
                    <a:pt x="1715" y="1084"/>
                  </a:cubicBezTo>
                  <a:cubicBezTo>
                    <a:pt x="1703" y="1084"/>
                    <a:pt x="1703" y="1073"/>
                    <a:pt x="1715" y="1073"/>
                  </a:cubicBezTo>
                  <a:cubicBezTo>
                    <a:pt x="1715" y="1069"/>
                    <a:pt x="1718" y="1068"/>
                    <a:pt x="1722" y="1067"/>
                  </a:cubicBezTo>
                  <a:lnTo>
                    <a:pt x="1722" y="1067"/>
                  </a:lnTo>
                  <a:cubicBezTo>
                    <a:pt x="1728" y="1070"/>
                    <a:pt x="1733" y="1073"/>
                    <a:pt x="1739" y="1073"/>
                  </a:cubicBezTo>
                  <a:cubicBezTo>
                    <a:pt x="1746" y="1073"/>
                    <a:pt x="1733" y="1067"/>
                    <a:pt x="1724" y="1067"/>
                  </a:cubicBezTo>
                  <a:cubicBezTo>
                    <a:pt x="1723" y="1067"/>
                    <a:pt x="1723" y="1067"/>
                    <a:pt x="1722" y="1067"/>
                  </a:cubicBezTo>
                  <a:lnTo>
                    <a:pt x="1722" y="1067"/>
                  </a:lnTo>
                  <a:cubicBezTo>
                    <a:pt x="1716" y="1064"/>
                    <a:pt x="1709" y="1061"/>
                    <a:pt x="1703" y="1061"/>
                  </a:cubicBezTo>
                  <a:lnTo>
                    <a:pt x="1703" y="1049"/>
                  </a:lnTo>
                  <a:cubicBezTo>
                    <a:pt x="1703" y="1049"/>
                    <a:pt x="1709" y="1045"/>
                    <a:pt x="1719" y="1044"/>
                  </a:cubicBezTo>
                  <a:lnTo>
                    <a:pt x="1719" y="1044"/>
                  </a:lnTo>
                  <a:cubicBezTo>
                    <a:pt x="1724" y="1045"/>
                    <a:pt x="1733" y="1046"/>
                    <a:pt x="1750" y="1049"/>
                  </a:cubicBezTo>
                  <a:cubicBezTo>
                    <a:pt x="1742" y="1045"/>
                    <a:pt x="1735" y="1043"/>
                    <a:pt x="1727" y="1043"/>
                  </a:cubicBezTo>
                  <a:cubicBezTo>
                    <a:pt x="1725" y="1043"/>
                    <a:pt x="1722" y="1044"/>
                    <a:pt x="1719" y="1044"/>
                  </a:cubicBezTo>
                  <a:lnTo>
                    <a:pt x="1719" y="1044"/>
                  </a:lnTo>
                  <a:cubicBezTo>
                    <a:pt x="1713" y="1043"/>
                    <a:pt x="1717" y="1043"/>
                    <a:pt x="1724" y="1043"/>
                  </a:cubicBezTo>
                  <a:cubicBezTo>
                    <a:pt x="1736" y="1043"/>
                    <a:pt x="1756" y="1043"/>
                    <a:pt x="1750" y="1037"/>
                  </a:cubicBezTo>
                  <a:cubicBezTo>
                    <a:pt x="1750" y="1025"/>
                    <a:pt x="1715" y="1025"/>
                    <a:pt x="1715" y="1013"/>
                  </a:cubicBezTo>
                  <a:cubicBezTo>
                    <a:pt x="1715" y="1009"/>
                    <a:pt x="1716" y="1008"/>
                    <a:pt x="1718" y="1008"/>
                  </a:cubicBezTo>
                  <a:cubicBezTo>
                    <a:pt x="1723" y="1008"/>
                    <a:pt x="1731" y="1013"/>
                    <a:pt x="1739" y="1013"/>
                  </a:cubicBezTo>
                  <a:cubicBezTo>
                    <a:pt x="1739" y="1013"/>
                    <a:pt x="1715" y="1001"/>
                    <a:pt x="1727" y="989"/>
                  </a:cubicBezTo>
                  <a:cubicBezTo>
                    <a:pt x="1739" y="977"/>
                    <a:pt x="1739" y="977"/>
                    <a:pt x="1739" y="977"/>
                  </a:cubicBezTo>
                  <a:cubicBezTo>
                    <a:pt x="1739" y="965"/>
                    <a:pt x="1727" y="965"/>
                    <a:pt x="1727" y="965"/>
                  </a:cubicBezTo>
                  <a:cubicBezTo>
                    <a:pt x="1727" y="965"/>
                    <a:pt x="1798" y="942"/>
                    <a:pt x="1774" y="930"/>
                  </a:cubicBezTo>
                  <a:cubicBezTo>
                    <a:pt x="1762" y="924"/>
                    <a:pt x="1756" y="924"/>
                    <a:pt x="1753" y="924"/>
                  </a:cubicBezTo>
                  <a:cubicBezTo>
                    <a:pt x="1750" y="924"/>
                    <a:pt x="1750" y="924"/>
                    <a:pt x="1750" y="918"/>
                  </a:cubicBezTo>
                  <a:lnTo>
                    <a:pt x="1762" y="918"/>
                  </a:lnTo>
                  <a:cubicBezTo>
                    <a:pt x="1750" y="918"/>
                    <a:pt x="1810" y="882"/>
                    <a:pt x="1762" y="858"/>
                  </a:cubicBezTo>
                  <a:cubicBezTo>
                    <a:pt x="1746" y="858"/>
                    <a:pt x="1752" y="863"/>
                    <a:pt x="1750" y="863"/>
                  </a:cubicBezTo>
                  <a:cubicBezTo>
                    <a:pt x="1749" y="863"/>
                    <a:pt x="1746" y="862"/>
                    <a:pt x="1739" y="858"/>
                  </a:cubicBezTo>
                  <a:lnTo>
                    <a:pt x="1739" y="870"/>
                  </a:lnTo>
                  <a:cubicBezTo>
                    <a:pt x="1715" y="864"/>
                    <a:pt x="1691" y="861"/>
                    <a:pt x="1667" y="861"/>
                  </a:cubicBezTo>
                  <a:cubicBezTo>
                    <a:pt x="1647" y="861"/>
                    <a:pt x="1627" y="863"/>
                    <a:pt x="1607" y="868"/>
                  </a:cubicBezTo>
                  <a:lnTo>
                    <a:pt x="1607" y="868"/>
                  </a:lnTo>
                  <a:cubicBezTo>
                    <a:pt x="1602" y="868"/>
                    <a:pt x="1597" y="868"/>
                    <a:pt x="1591" y="869"/>
                  </a:cubicBezTo>
                  <a:lnTo>
                    <a:pt x="1591" y="869"/>
                  </a:lnTo>
                  <a:cubicBezTo>
                    <a:pt x="1608" y="865"/>
                    <a:pt x="1610" y="846"/>
                    <a:pt x="1631" y="846"/>
                  </a:cubicBezTo>
                  <a:lnTo>
                    <a:pt x="1631" y="834"/>
                  </a:lnTo>
                  <a:cubicBezTo>
                    <a:pt x="1619" y="811"/>
                    <a:pt x="1619" y="787"/>
                    <a:pt x="1619" y="763"/>
                  </a:cubicBezTo>
                  <a:cubicBezTo>
                    <a:pt x="1619" y="754"/>
                    <a:pt x="1647" y="731"/>
                    <a:pt x="1624" y="731"/>
                  </a:cubicBezTo>
                  <a:close/>
                  <a:moveTo>
                    <a:pt x="846" y="1562"/>
                  </a:moveTo>
                  <a:cubicBezTo>
                    <a:pt x="843" y="1568"/>
                    <a:pt x="841" y="1578"/>
                    <a:pt x="841" y="1587"/>
                  </a:cubicBezTo>
                  <a:lnTo>
                    <a:pt x="841" y="1587"/>
                  </a:lnTo>
                  <a:cubicBezTo>
                    <a:pt x="843" y="1587"/>
                    <a:pt x="846" y="1583"/>
                    <a:pt x="846" y="1573"/>
                  </a:cubicBezTo>
                  <a:cubicBezTo>
                    <a:pt x="846" y="1573"/>
                    <a:pt x="846" y="1568"/>
                    <a:pt x="846" y="1562"/>
                  </a:cubicBezTo>
                  <a:close/>
                  <a:moveTo>
                    <a:pt x="1084" y="1537"/>
                  </a:moveTo>
                  <a:lnTo>
                    <a:pt x="1084" y="1537"/>
                  </a:lnTo>
                  <a:cubicBezTo>
                    <a:pt x="1096" y="1549"/>
                    <a:pt x="1107" y="1584"/>
                    <a:pt x="1096" y="1584"/>
                  </a:cubicBezTo>
                  <a:lnTo>
                    <a:pt x="1096" y="1596"/>
                  </a:lnTo>
                  <a:lnTo>
                    <a:pt x="1084" y="1537"/>
                  </a:lnTo>
                  <a:close/>
                  <a:moveTo>
                    <a:pt x="1119" y="1549"/>
                  </a:moveTo>
                  <a:cubicBezTo>
                    <a:pt x="1131" y="1573"/>
                    <a:pt x="1131" y="1596"/>
                    <a:pt x="1131" y="1608"/>
                  </a:cubicBezTo>
                  <a:cubicBezTo>
                    <a:pt x="1119" y="1596"/>
                    <a:pt x="1119" y="1573"/>
                    <a:pt x="1107" y="1549"/>
                  </a:cubicBezTo>
                  <a:lnTo>
                    <a:pt x="1107" y="1549"/>
                  </a:lnTo>
                  <a:cubicBezTo>
                    <a:pt x="1108" y="1549"/>
                    <a:pt x="1113" y="1559"/>
                    <a:pt x="1116" y="1559"/>
                  </a:cubicBezTo>
                  <a:cubicBezTo>
                    <a:pt x="1118" y="1559"/>
                    <a:pt x="1119" y="1557"/>
                    <a:pt x="1119" y="1549"/>
                  </a:cubicBezTo>
                  <a:close/>
                  <a:moveTo>
                    <a:pt x="755" y="1634"/>
                  </a:moveTo>
                  <a:cubicBezTo>
                    <a:pt x="750" y="1644"/>
                    <a:pt x="750" y="1644"/>
                    <a:pt x="750" y="1644"/>
                  </a:cubicBezTo>
                  <a:cubicBezTo>
                    <a:pt x="750" y="1644"/>
                    <a:pt x="757" y="1644"/>
                    <a:pt x="755" y="1634"/>
                  </a:cubicBezTo>
                  <a:close/>
                  <a:moveTo>
                    <a:pt x="414" y="1330"/>
                  </a:moveTo>
                  <a:cubicBezTo>
                    <a:pt x="413" y="1330"/>
                    <a:pt x="410" y="1331"/>
                    <a:pt x="405" y="1334"/>
                  </a:cubicBezTo>
                  <a:cubicBezTo>
                    <a:pt x="381" y="1358"/>
                    <a:pt x="357" y="1394"/>
                    <a:pt x="334" y="1430"/>
                  </a:cubicBezTo>
                  <a:cubicBezTo>
                    <a:pt x="334" y="1430"/>
                    <a:pt x="315" y="1467"/>
                    <a:pt x="319" y="1467"/>
                  </a:cubicBezTo>
                  <a:cubicBezTo>
                    <a:pt x="319" y="1467"/>
                    <a:pt x="320" y="1467"/>
                    <a:pt x="322" y="1465"/>
                  </a:cubicBezTo>
                  <a:cubicBezTo>
                    <a:pt x="328" y="1459"/>
                    <a:pt x="331" y="1456"/>
                    <a:pt x="332" y="1456"/>
                  </a:cubicBezTo>
                  <a:cubicBezTo>
                    <a:pt x="334" y="1456"/>
                    <a:pt x="334" y="1459"/>
                    <a:pt x="334" y="1465"/>
                  </a:cubicBezTo>
                  <a:cubicBezTo>
                    <a:pt x="334" y="1465"/>
                    <a:pt x="322" y="1489"/>
                    <a:pt x="334" y="1489"/>
                  </a:cubicBezTo>
                  <a:cubicBezTo>
                    <a:pt x="340" y="1482"/>
                    <a:pt x="347" y="1475"/>
                    <a:pt x="350" y="1475"/>
                  </a:cubicBezTo>
                  <a:lnTo>
                    <a:pt x="350" y="1475"/>
                  </a:lnTo>
                  <a:cubicBezTo>
                    <a:pt x="351" y="1475"/>
                    <a:pt x="351" y="1479"/>
                    <a:pt x="345" y="1489"/>
                  </a:cubicBezTo>
                  <a:cubicBezTo>
                    <a:pt x="344" y="1491"/>
                    <a:pt x="343" y="1492"/>
                    <a:pt x="345" y="1492"/>
                  </a:cubicBezTo>
                  <a:cubicBezTo>
                    <a:pt x="347" y="1492"/>
                    <a:pt x="357" y="1487"/>
                    <a:pt x="364" y="1487"/>
                  </a:cubicBezTo>
                  <a:cubicBezTo>
                    <a:pt x="368" y="1487"/>
                    <a:pt x="370" y="1489"/>
                    <a:pt x="368" y="1496"/>
                  </a:cubicBezTo>
                  <a:lnTo>
                    <a:pt x="368" y="1496"/>
                  </a:lnTo>
                  <a:cubicBezTo>
                    <a:pt x="370" y="1493"/>
                    <a:pt x="372" y="1492"/>
                    <a:pt x="374" y="1492"/>
                  </a:cubicBezTo>
                  <a:cubicBezTo>
                    <a:pt x="381" y="1492"/>
                    <a:pt x="381" y="1513"/>
                    <a:pt x="381" y="1513"/>
                  </a:cubicBezTo>
                  <a:cubicBezTo>
                    <a:pt x="393" y="1513"/>
                    <a:pt x="405" y="1489"/>
                    <a:pt x="417" y="1477"/>
                  </a:cubicBezTo>
                  <a:cubicBezTo>
                    <a:pt x="419" y="1476"/>
                    <a:pt x="420" y="1475"/>
                    <a:pt x="420" y="1475"/>
                  </a:cubicBezTo>
                  <a:lnTo>
                    <a:pt x="420" y="1475"/>
                  </a:lnTo>
                  <a:cubicBezTo>
                    <a:pt x="423" y="1475"/>
                    <a:pt x="405" y="1503"/>
                    <a:pt x="405" y="1513"/>
                  </a:cubicBezTo>
                  <a:cubicBezTo>
                    <a:pt x="391" y="1532"/>
                    <a:pt x="388" y="1538"/>
                    <a:pt x="390" y="1538"/>
                  </a:cubicBezTo>
                  <a:cubicBezTo>
                    <a:pt x="392" y="1538"/>
                    <a:pt x="405" y="1525"/>
                    <a:pt x="405" y="1525"/>
                  </a:cubicBezTo>
                  <a:cubicBezTo>
                    <a:pt x="415" y="1525"/>
                    <a:pt x="417" y="1549"/>
                    <a:pt x="417" y="1558"/>
                  </a:cubicBezTo>
                  <a:lnTo>
                    <a:pt x="417" y="1558"/>
                  </a:lnTo>
                  <a:cubicBezTo>
                    <a:pt x="420" y="1556"/>
                    <a:pt x="424" y="1553"/>
                    <a:pt x="429" y="1549"/>
                  </a:cubicBezTo>
                  <a:cubicBezTo>
                    <a:pt x="433" y="1541"/>
                    <a:pt x="435" y="1538"/>
                    <a:pt x="437" y="1538"/>
                  </a:cubicBezTo>
                  <a:cubicBezTo>
                    <a:pt x="441" y="1538"/>
                    <a:pt x="441" y="1549"/>
                    <a:pt x="441" y="1549"/>
                  </a:cubicBezTo>
                  <a:cubicBezTo>
                    <a:pt x="441" y="1549"/>
                    <a:pt x="441" y="1549"/>
                    <a:pt x="441" y="1561"/>
                  </a:cubicBezTo>
                  <a:cubicBezTo>
                    <a:pt x="429" y="1584"/>
                    <a:pt x="429" y="1584"/>
                    <a:pt x="441" y="1584"/>
                  </a:cubicBezTo>
                  <a:cubicBezTo>
                    <a:pt x="453" y="1573"/>
                    <a:pt x="465" y="1561"/>
                    <a:pt x="465" y="1549"/>
                  </a:cubicBezTo>
                  <a:cubicBezTo>
                    <a:pt x="476" y="1549"/>
                    <a:pt x="465" y="1573"/>
                    <a:pt x="465" y="1584"/>
                  </a:cubicBezTo>
                  <a:cubicBezTo>
                    <a:pt x="465" y="1596"/>
                    <a:pt x="465" y="1608"/>
                    <a:pt x="476" y="1608"/>
                  </a:cubicBezTo>
                  <a:lnTo>
                    <a:pt x="500" y="1608"/>
                  </a:lnTo>
                  <a:cubicBezTo>
                    <a:pt x="512" y="1608"/>
                    <a:pt x="524" y="1585"/>
                    <a:pt x="524" y="1585"/>
                  </a:cubicBezTo>
                  <a:lnTo>
                    <a:pt x="524" y="1585"/>
                  </a:lnTo>
                  <a:cubicBezTo>
                    <a:pt x="524" y="1585"/>
                    <a:pt x="512" y="1608"/>
                    <a:pt x="500" y="1620"/>
                  </a:cubicBezTo>
                  <a:cubicBezTo>
                    <a:pt x="500" y="1620"/>
                    <a:pt x="512" y="1632"/>
                    <a:pt x="512" y="1632"/>
                  </a:cubicBezTo>
                  <a:cubicBezTo>
                    <a:pt x="515" y="1629"/>
                    <a:pt x="517" y="1626"/>
                    <a:pt x="519" y="1624"/>
                  </a:cubicBezTo>
                  <a:lnTo>
                    <a:pt x="519" y="1624"/>
                  </a:lnTo>
                  <a:cubicBezTo>
                    <a:pt x="517" y="1628"/>
                    <a:pt x="515" y="1635"/>
                    <a:pt x="512" y="1644"/>
                  </a:cubicBezTo>
                  <a:lnTo>
                    <a:pt x="524" y="1632"/>
                  </a:lnTo>
                  <a:cubicBezTo>
                    <a:pt x="524" y="1624"/>
                    <a:pt x="524" y="1619"/>
                    <a:pt x="524" y="1616"/>
                  </a:cubicBezTo>
                  <a:lnTo>
                    <a:pt x="524" y="1616"/>
                  </a:lnTo>
                  <a:cubicBezTo>
                    <a:pt x="527" y="1612"/>
                    <a:pt x="530" y="1608"/>
                    <a:pt x="536" y="1608"/>
                  </a:cubicBezTo>
                  <a:cubicBezTo>
                    <a:pt x="536" y="1608"/>
                    <a:pt x="536" y="1608"/>
                    <a:pt x="548" y="1620"/>
                  </a:cubicBezTo>
                  <a:cubicBezTo>
                    <a:pt x="548" y="1630"/>
                    <a:pt x="539" y="1658"/>
                    <a:pt x="552" y="1658"/>
                  </a:cubicBezTo>
                  <a:cubicBezTo>
                    <a:pt x="554" y="1658"/>
                    <a:pt x="556" y="1658"/>
                    <a:pt x="560" y="1656"/>
                  </a:cubicBezTo>
                  <a:cubicBezTo>
                    <a:pt x="566" y="1644"/>
                    <a:pt x="569" y="1641"/>
                    <a:pt x="570" y="1641"/>
                  </a:cubicBezTo>
                  <a:cubicBezTo>
                    <a:pt x="572" y="1641"/>
                    <a:pt x="572" y="1644"/>
                    <a:pt x="572" y="1644"/>
                  </a:cubicBezTo>
                  <a:cubicBezTo>
                    <a:pt x="584" y="1644"/>
                    <a:pt x="596" y="1608"/>
                    <a:pt x="596" y="1608"/>
                  </a:cubicBezTo>
                  <a:lnTo>
                    <a:pt x="596" y="1608"/>
                  </a:lnTo>
                  <a:cubicBezTo>
                    <a:pt x="606" y="1608"/>
                    <a:pt x="578" y="1657"/>
                    <a:pt x="581" y="1657"/>
                  </a:cubicBezTo>
                  <a:cubicBezTo>
                    <a:pt x="582" y="1657"/>
                    <a:pt x="583" y="1657"/>
                    <a:pt x="584" y="1656"/>
                  </a:cubicBezTo>
                  <a:cubicBezTo>
                    <a:pt x="591" y="1649"/>
                    <a:pt x="598" y="1642"/>
                    <a:pt x="602" y="1635"/>
                  </a:cubicBezTo>
                  <a:lnTo>
                    <a:pt x="602" y="1635"/>
                  </a:lnTo>
                  <a:cubicBezTo>
                    <a:pt x="603" y="1638"/>
                    <a:pt x="607" y="1636"/>
                    <a:pt x="607" y="1644"/>
                  </a:cubicBezTo>
                  <a:cubicBezTo>
                    <a:pt x="607" y="1644"/>
                    <a:pt x="596" y="1680"/>
                    <a:pt x="607" y="1680"/>
                  </a:cubicBezTo>
                  <a:cubicBezTo>
                    <a:pt x="631" y="1656"/>
                    <a:pt x="643" y="1620"/>
                    <a:pt x="643" y="1584"/>
                  </a:cubicBezTo>
                  <a:cubicBezTo>
                    <a:pt x="643" y="1584"/>
                    <a:pt x="679" y="1549"/>
                    <a:pt x="667" y="1537"/>
                  </a:cubicBezTo>
                  <a:lnTo>
                    <a:pt x="643" y="1537"/>
                  </a:lnTo>
                  <a:cubicBezTo>
                    <a:pt x="631" y="1537"/>
                    <a:pt x="631" y="1537"/>
                    <a:pt x="619" y="1561"/>
                  </a:cubicBezTo>
                  <a:cubicBezTo>
                    <a:pt x="615" y="1569"/>
                    <a:pt x="614" y="1570"/>
                    <a:pt x="613" y="1570"/>
                  </a:cubicBezTo>
                  <a:cubicBezTo>
                    <a:pt x="613" y="1570"/>
                    <a:pt x="612" y="1570"/>
                    <a:pt x="612" y="1570"/>
                  </a:cubicBezTo>
                  <a:cubicBezTo>
                    <a:pt x="610" y="1570"/>
                    <a:pt x="607" y="1573"/>
                    <a:pt x="596" y="1596"/>
                  </a:cubicBezTo>
                  <a:cubicBezTo>
                    <a:pt x="607" y="1573"/>
                    <a:pt x="607" y="1549"/>
                    <a:pt x="596" y="1537"/>
                  </a:cubicBezTo>
                  <a:cubicBezTo>
                    <a:pt x="596" y="1525"/>
                    <a:pt x="596" y="1525"/>
                    <a:pt x="596" y="1513"/>
                  </a:cubicBezTo>
                  <a:cubicBezTo>
                    <a:pt x="607" y="1501"/>
                    <a:pt x="607" y="1477"/>
                    <a:pt x="607" y="1477"/>
                  </a:cubicBezTo>
                  <a:lnTo>
                    <a:pt x="607" y="1477"/>
                  </a:lnTo>
                  <a:lnTo>
                    <a:pt x="584" y="1513"/>
                  </a:lnTo>
                  <a:lnTo>
                    <a:pt x="584" y="1489"/>
                  </a:lnTo>
                  <a:cubicBezTo>
                    <a:pt x="572" y="1501"/>
                    <a:pt x="560" y="1513"/>
                    <a:pt x="560" y="1525"/>
                  </a:cubicBezTo>
                  <a:cubicBezTo>
                    <a:pt x="560" y="1525"/>
                    <a:pt x="560" y="1537"/>
                    <a:pt x="548" y="1537"/>
                  </a:cubicBezTo>
                  <a:cubicBezTo>
                    <a:pt x="548" y="1525"/>
                    <a:pt x="548" y="1525"/>
                    <a:pt x="548" y="1513"/>
                  </a:cubicBezTo>
                  <a:cubicBezTo>
                    <a:pt x="548" y="1503"/>
                    <a:pt x="556" y="1486"/>
                    <a:pt x="552" y="1486"/>
                  </a:cubicBezTo>
                  <a:lnTo>
                    <a:pt x="552" y="1486"/>
                  </a:lnTo>
                  <a:cubicBezTo>
                    <a:pt x="552" y="1486"/>
                    <a:pt x="550" y="1487"/>
                    <a:pt x="548" y="1489"/>
                  </a:cubicBezTo>
                  <a:cubicBezTo>
                    <a:pt x="542" y="1501"/>
                    <a:pt x="536" y="1507"/>
                    <a:pt x="532" y="1507"/>
                  </a:cubicBezTo>
                  <a:cubicBezTo>
                    <a:pt x="527" y="1507"/>
                    <a:pt x="524" y="1501"/>
                    <a:pt x="524" y="1489"/>
                  </a:cubicBezTo>
                  <a:cubicBezTo>
                    <a:pt x="524" y="1483"/>
                    <a:pt x="527" y="1474"/>
                    <a:pt x="530" y="1468"/>
                  </a:cubicBezTo>
                  <a:lnTo>
                    <a:pt x="530" y="1468"/>
                  </a:lnTo>
                  <a:cubicBezTo>
                    <a:pt x="517" y="1478"/>
                    <a:pt x="499" y="1513"/>
                    <a:pt x="488" y="1513"/>
                  </a:cubicBezTo>
                  <a:cubicBezTo>
                    <a:pt x="488" y="1501"/>
                    <a:pt x="536" y="1442"/>
                    <a:pt x="524" y="1442"/>
                  </a:cubicBezTo>
                  <a:cubicBezTo>
                    <a:pt x="524" y="1440"/>
                    <a:pt x="524" y="1439"/>
                    <a:pt x="523" y="1439"/>
                  </a:cubicBezTo>
                  <a:cubicBezTo>
                    <a:pt x="521" y="1439"/>
                    <a:pt x="510" y="1465"/>
                    <a:pt x="500" y="1465"/>
                  </a:cubicBezTo>
                  <a:cubicBezTo>
                    <a:pt x="500" y="1469"/>
                    <a:pt x="499" y="1470"/>
                    <a:pt x="498" y="1470"/>
                  </a:cubicBezTo>
                  <a:cubicBezTo>
                    <a:pt x="494" y="1470"/>
                    <a:pt x="488" y="1462"/>
                    <a:pt x="488" y="1454"/>
                  </a:cubicBezTo>
                  <a:cubicBezTo>
                    <a:pt x="488" y="1443"/>
                    <a:pt x="488" y="1404"/>
                    <a:pt x="472" y="1404"/>
                  </a:cubicBezTo>
                  <a:cubicBezTo>
                    <a:pt x="469" y="1404"/>
                    <a:pt x="467" y="1405"/>
                    <a:pt x="465" y="1406"/>
                  </a:cubicBezTo>
                  <a:cubicBezTo>
                    <a:pt x="453" y="1406"/>
                    <a:pt x="453" y="1418"/>
                    <a:pt x="441" y="1418"/>
                  </a:cubicBezTo>
                  <a:cubicBezTo>
                    <a:pt x="444" y="1415"/>
                    <a:pt x="448" y="1410"/>
                    <a:pt x="453" y="1406"/>
                  </a:cubicBezTo>
                  <a:cubicBezTo>
                    <a:pt x="453" y="1402"/>
                    <a:pt x="451" y="1401"/>
                    <a:pt x="449" y="1401"/>
                  </a:cubicBezTo>
                  <a:cubicBezTo>
                    <a:pt x="445" y="1401"/>
                    <a:pt x="437" y="1406"/>
                    <a:pt x="429" y="1406"/>
                  </a:cubicBezTo>
                  <a:cubicBezTo>
                    <a:pt x="423" y="1406"/>
                    <a:pt x="417" y="1409"/>
                    <a:pt x="415" y="1409"/>
                  </a:cubicBezTo>
                  <a:cubicBezTo>
                    <a:pt x="414" y="1409"/>
                    <a:pt x="417" y="1406"/>
                    <a:pt x="428" y="1395"/>
                  </a:cubicBezTo>
                  <a:lnTo>
                    <a:pt x="428" y="1395"/>
                  </a:lnTo>
                  <a:lnTo>
                    <a:pt x="381" y="1442"/>
                  </a:lnTo>
                  <a:cubicBezTo>
                    <a:pt x="381" y="1430"/>
                    <a:pt x="393" y="1418"/>
                    <a:pt x="405" y="1406"/>
                  </a:cubicBezTo>
                  <a:cubicBezTo>
                    <a:pt x="410" y="1396"/>
                    <a:pt x="411" y="1392"/>
                    <a:pt x="409" y="1392"/>
                  </a:cubicBezTo>
                  <a:lnTo>
                    <a:pt x="409" y="1392"/>
                  </a:lnTo>
                  <a:cubicBezTo>
                    <a:pt x="407" y="1392"/>
                    <a:pt x="400" y="1399"/>
                    <a:pt x="393" y="1406"/>
                  </a:cubicBezTo>
                  <a:cubicBezTo>
                    <a:pt x="390" y="1409"/>
                    <a:pt x="386" y="1411"/>
                    <a:pt x="382" y="1411"/>
                  </a:cubicBezTo>
                  <a:cubicBezTo>
                    <a:pt x="373" y="1411"/>
                    <a:pt x="367" y="1400"/>
                    <a:pt x="393" y="1382"/>
                  </a:cubicBezTo>
                  <a:cubicBezTo>
                    <a:pt x="405" y="1374"/>
                    <a:pt x="408" y="1371"/>
                    <a:pt x="406" y="1371"/>
                  </a:cubicBezTo>
                  <a:lnTo>
                    <a:pt x="406" y="1371"/>
                  </a:lnTo>
                  <a:cubicBezTo>
                    <a:pt x="402" y="1371"/>
                    <a:pt x="381" y="1382"/>
                    <a:pt x="381" y="1382"/>
                  </a:cubicBezTo>
                  <a:cubicBezTo>
                    <a:pt x="371" y="1382"/>
                    <a:pt x="422" y="1330"/>
                    <a:pt x="414" y="1330"/>
                  </a:cubicBezTo>
                  <a:close/>
                  <a:moveTo>
                    <a:pt x="801" y="1673"/>
                  </a:moveTo>
                  <a:cubicBezTo>
                    <a:pt x="799" y="1675"/>
                    <a:pt x="798" y="1678"/>
                    <a:pt x="798" y="1680"/>
                  </a:cubicBezTo>
                  <a:cubicBezTo>
                    <a:pt x="799" y="1677"/>
                    <a:pt x="800" y="1675"/>
                    <a:pt x="801" y="1673"/>
                  </a:cubicBezTo>
                  <a:close/>
                  <a:moveTo>
                    <a:pt x="1227" y="1418"/>
                  </a:moveTo>
                  <a:cubicBezTo>
                    <a:pt x="1238" y="1454"/>
                    <a:pt x="1250" y="1477"/>
                    <a:pt x="1262" y="1501"/>
                  </a:cubicBezTo>
                  <a:lnTo>
                    <a:pt x="1262" y="1525"/>
                  </a:lnTo>
                  <a:cubicBezTo>
                    <a:pt x="1262" y="1525"/>
                    <a:pt x="1262" y="1525"/>
                    <a:pt x="1262" y="1525"/>
                  </a:cubicBezTo>
                  <a:lnTo>
                    <a:pt x="1262" y="1525"/>
                  </a:lnTo>
                  <a:cubicBezTo>
                    <a:pt x="1262" y="1525"/>
                    <a:pt x="1298" y="1537"/>
                    <a:pt x="1286" y="1549"/>
                  </a:cubicBezTo>
                  <a:lnTo>
                    <a:pt x="1286" y="1561"/>
                  </a:lnTo>
                  <a:cubicBezTo>
                    <a:pt x="1286" y="1561"/>
                    <a:pt x="1262" y="1525"/>
                    <a:pt x="1262" y="1525"/>
                  </a:cubicBezTo>
                  <a:lnTo>
                    <a:pt x="1262" y="1525"/>
                  </a:lnTo>
                  <a:cubicBezTo>
                    <a:pt x="1262" y="1533"/>
                    <a:pt x="1268" y="1542"/>
                    <a:pt x="1267" y="1542"/>
                  </a:cubicBezTo>
                  <a:cubicBezTo>
                    <a:pt x="1267" y="1542"/>
                    <a:pt x="1266" y="1540"/>
                    <a:pt x="1262" y="1537"/>
                  </a:cubicBezTo>
                  <a:cubicBezTo>
                    <a:pt x="1250" y="1525"/>
                    <a:pt x="1250" y="1489"/>
                    <a:pt x="1227" y="1465"/>
                  </a:cubicBezTo>
                  <a:cubicBezTo>
                    <a:pt x="1223" y="1458"/>
                    <a:pt x="1221" y="1455"/>
                    <a:pt x="1221" y="1455"/>
                  </a:cubicBezTo>
                  <a:lnTo>
                    <a:pt x="1221" y="1455"/>
                  </a:lnTo>
                  <a:cubicBezTo>
                    <a:pt x="1221" y="1455"/>
                    <a:pt x="1227" y="1469"/>
                    <a:pt x="1227" y="1477"/>
                  </a:cubicBezTo>
                  <a:cubicBezTo>
                    <a:pt x="1238" y="1489"/>
                    <a:pt x="1227" y="1501"/>
                    <a:pt x="1227" y="1501"/>
                  </a:cubicBezTo>
                  <a:cubicBezTo>
                    <a:pt x="1227" y="1501"/>
                    <a:pt x="1227" y="1501"/>
                    <a:pt x="1215" y="1513"/>
                  </a:cubicBezTo>
                  <a:cubicBezTo>
                    <a:pt x="1215" y="1513"/>
                    <a:pt x="1191" y="1513"/>
                    <a:pt x="1191" y="1537"/>
                  </a:cubicBezTo>
                  <a:cubicBezTo>
                    <a:pt x="1191" y="1541"/>
                    <a:pt x="1191" y="1546"/>
                    <a:pt x="1191" y="1549"/>
                  </a:cubicBezTo>
                  <a:lnTo>
                    <a:pt x="1167" y="1513"/>
                  </a:lnTo>
                  <a:cubicBezTo>
                    <a:pt x="1161" y="1507"/>
                    <a:pt x="1155" y="1504"/>
                    <a:pt x="1151" y="1504"/>
                  </a:cubicBezTo>
                  <a:cubicBezTo>
                    <a:pt x="1146" y="1504"/>
                    <a:pt x="1143" y="1507"/>
                    <a:pt x="1143" y="1513"/>
                  </a:cubicBezTo>
                  <a:lnTo>
                    <a:pt x="1143" y="1549"/>
                  </a:lnTo>
                  <a:cubicBezTo>
                    <a:pt x="1143" y="1537"/>
                    <a:pt x="1131" y="1501"/>
                    <a:pt x="1119" y="1501"/>
                  </a:cubicBezTo>
                  <a:lnTo>
                    <a:pt x="1119" y="1501"/>
                  </a:lnTo>
                  <a:cubicBezTo>
                    <a:pt x="1119" y="1501"/>
                    <a:pt x="1131" y="1537"/>
                    <a:pt x="1119" y="1537"/>
                  </a:cubicBezTo>
                  <a:cubicBezTo>
                    <a:pt x="1110" y="1537"/>
                    <a:pt x="1116" y="1537"/>
                    <a:pt x="1118" y="1543"/>
                  </a:cubicBezTo>
                  <a:lnTo>
                    <a:pt x="1118" y="1543"/>
                  </a:lnTo>
                  <a:cubicBezTo>
                    <a:pt x="1117" y="1545"/>
                    <a:pt x="1116" y="1547"/>
                    <a:pt x="1112" y="1547"/>
                  </a:cubicBezTo>
                  <a:cubicBezTo>
                    <a:pt x="1109" y="1547"/>
                    <a:pt x="1104" y="1545"/>
                    <a:pt x="1096" y="1537"/>
                  </a:cubicBezTo>
                  <a:cubicBezTo>
                    <a:pt x="1093" y="1531"/>
                    <a:pt x="1090" y="1529"/>
                    <a:pt x="1089" y="1529"/>
                  </a:cubicBezTo>
                  <a:cubicBezTo>
                    <a:pt x="1083" y="1529"/>
                    <a:pt x="1081" y="1549"/>
                    <a:pt x="1072" y="1549"/>
                  </a:cubicBezTo>
                  <a:cubicBezTo>
                    <a:pt x="1072" y="1584"/>
                    <a:pt x="1084" y="1584"/>
                    <a:pt x="1096" y="1608"/>
                  </a:cubicBezTo>
                  <a:cubicBezTo>
                    <a:pt x="1096" y="1608"/>
                    <a:pt x="1078" y="1582"/>
                    <a:pt x="1073" y="1582"/>
                  </a:cubicBezTo>
                  <a:cubicBezTo>
                    <a:pt x="1072" y="1582"/>
                    <a:pt x="1072" y="1583"/>
                    <a:pt x="1072" y="1584"/>
                  </a:cubicBezTo>
                  <a:cubicBezTo>
                    <a:pt x="1072" y="1596"/>
                    <a:pt x="1072" y="1608"/>
                    <a:pt x="1072" y="1632"/>
                  </a:cubicBezTo>
                  <a:cubicBezTo>
                    <a:pt x="1062" y="1613"/>
                    <a:pt x="1038" y="1543"/>
                    <a:pt x="1034" y="1543"/>
                  </a:cubicBezTo>
                  <a:lnTo>
                    <a:pt x="1034" y="1543"/>
                  </a:lnTo>
                  <a:cubicBezTo>
                    <a:pt x="1033" y="1543"/>
                    <a:pt x="1034" y="1548"/>
                    <a:pt x="1036" y="1561"/>
                  </a:cubicBezTo>
                  <a:cubicBezTo>
                    <a:pt x="1036" y="1570"/>
                    <a:pt x="1036" y="1580"/>
                    <a:pt x="1036" y="1596"/>
                  </a:cubicBezTo>
                  <a:lnTo>
                    <a:pt x="1036" y="1608"/>
                  </a:lnTo>
                  <a:cubicBezTo>
                    <a:pt x="1036" y="1596"/>
                    <a:pt x="1024" y="1549"/>
                    <a:pt x="1012" y="1537"/>
                  </a:cubicBezTo>
                  <a:lnTo>
                    <a:pt x="1000" y="1537"/>
                  </a:lnTo>
                  <a:cubicBezTo>
                    <a:pt x="1000" y="1536"/>
                    <a:pt x="1000" y="1536"/>
                    <a:pt x="1000" y="1536"/>
                  </a:cubicBezTo>
                  <a:cubicBezTo>
                    <a:pt x="999" y="1536"/>
                    <a:pt x="990" y="1589"/>
                    <a:pt x="981" y="1589"/>
                  </a:cubicBezTo>
                  <a:cubicBezTo>
                    <a:pt x="980" y="1589"/>
                    <a:pt x="978" y="1587"/>
                    <a:pt x="977" y="1584"/>
                  </a:cubicBezTo>
                  <a:cubicBezTo>
                    <a:pt x="977" y="1575"/>
                    <a:pt x="977" y="1566"/>
                    <a:pt x="976" y="1560"/>
                  </a:cubicBezTo>
                  <a:lnTo>
                    <a:pt x="976" y="1560"/>
                  </a:lnTo>
                  <a:cubicBezTo>
                    <a:pt x="976" y="1560"/>
                    <a:pt x="976" y="1560"/>
                    <a:pt x="977" y="1561"/>
                  </a:cubicBezTo>
                  <a:lnTo>
                    <a:pt x="977" y="1549"/>
                  </a:lnTo>
                  <a:cubicBezTo>
                    <a:pt x="977" y="1538"/>
                    <a:pt x="974" y="1532"/>
                    <a:pt x="973" y="1532"/>
                  </a:cubicBezTo>
                  <a:lnTo>
                    <a:pt x="973" y="1532"/>
                  </a:lnTo>
                  <a:cubicBezTo>
                    <a:pt x="972" y="1532"/>
                    <a:pt x="971" y="1534"/>
                    <a:pt x="971" y="1539"/>
                  </a:cubicBezTo>
                  <a:lnTo>
                    <a:pt x="971" y="1539"/>
                  </a:lnTo>
                  <a:cubicBezTo>
                    <a:pt x="970" y="1538"/>
                    <a:pt x="968" y="1537"/>
                    <a:pt x="965" y="1537"/>
                  </a:cubicBezTo>
                  <a:cubicBezTo>
                    <a:pt x="953" y="1537"/>
                    <a:pt x="953" y="1537"/>
                    <a:pt x="953" y="1549"/>
                  </a:cubicBezTo>
                  <a:cubicBezTo>
                    <a:pt x="953" y="1549"/>
                    <a:pt x="977" y="1596"/>
                    <a:pt x="965" y="1596"/>
                  </a:cubicBezTo>
                  <a:cubicBezTo>
                    <a:pt x="965" y="1584"/>
                    <a:pt x="953" y="1584"/>
                    <a:pt x="953" y="1584"/>
                  </a:cubicBezTo>
                  <a:lnTo>
                    <a:pt x="941" y="1584"/>
                  </a:lnTo>
                  <a:cubicBezTo>
                    <a:pt x="941" y="1581"/>
                    <a:pt x="941" y="1577"/>
                    <a:pt x="941" y="1573"/>
                  </a:cubicBezTo>
                  <a:cubicBezTo>
                    <a:pt x="941" y="1561"/>
                    <a:pt x="941" y="1549"/>
                    <a:pt x="941" y="1525"/>
                  </a:cubicBezTo>
                  <a:cubicBezTo>
                    <a:pt x="941" y="1549"/>
                    <a:pt x="941" y="1561"/>
                    <a:pt x="929" y="1584"/>
                  </a:cubicBezTo>
                  <a:cubicBezTo>
                    <a:pt x="917" y="1573"/>
                    <a:pt x="929" y="1561"/>
                    <a:pt x="929" y="1561"/>
                  </a:cubicBezTo>
                  <a:cubicBezTo>
                    <a:pt x="929" y="1561"/>
                    <a:pt x="924" y="1555"/>
                    <a:pt x="917" y="1555"/>
                  </a:cubicBezTo>
                  <a:cubicBezTo>
                    <a:pt x="914" y="1555"/>
                    <a:pt x="912" y="1556"/>
                    <a:pt x="910" y="1557"/>
                  </a:cubicBezTo>
                  <a:lnTo>
                    <a:pt x="910" y="1557"/>
                  </a:lnTo>
                  <a:cubicBezTo>
                    <a:pt x="911" y="1544"/>
                    <a:pt x="911" y="1531"/>
                    <a:pt x="905" y="1525"/>
                  </a:cubicBezTo>
                  <a:cubicBezTo>
                    <a:pt x="904" y="1524"/>
                    <a:pt x="903" y="1523"/>
                    <a:pt x="902" y="1523"/>
                  </a:cubicBezTo>
                  <a:cubicBezTo>
                    <a:pt x="897" y="1523"/>
                    <a:pt x="901" y="1544"/>
                    <a:pt x="898" y="1544"/>
                  </a:cubicBezTo>
                  <a:cubicBezTo>
                    <a:pt x="897" y="1544"/>
                    <a:pt x="896" y="1542"/>
                    <a:pt x="893" y="1537"/>
                  </a:cubicBezTo>
                  <a:cubicBezTo>
                    <a:pt x="893" y="1534"/>
                    <a:pt x="892" y="1532"/>
                    <a:pt x="891" y="1532"/>
                  </a:cubicBezTo>
                  <a:cubicBezTo>
                    <a:pt x="888" y="1532"/>
                    <a:pt x="881" y="1543"/>
                    <a:pt x="881" y="1561"/>
                  </a:cubicBezTo>
                  <a:lnTo>
                    <a:pt x="869" y="1561"/>
                  </a:lnTo>
                  <a:cubicBezTo>
                    <a:pt x="860" y="1561"/>
                    <a:pt x="858" y="1581"/>
                    <a:pt x="858" y="1581"/>
                  </a:cubicBezTo>
                  <a:cubicBezTo>
                    <a:pt x="857" y="1581"/>
                    <a:pt x="857" y="1579"/>
                    <a:pt x="857" y="1573"/>
                  </a:cubicBezTo>
                  <a:cubicBezTo>
                    <a:pt x="857" y="1581"/>
                    <a:pt x="857" y="1588"/>
                    <a:pt x="857" y="1596"/>
                  </a:cubicBezTo>
                  <a:cubicBezTo>
                    <a:pt x="857" y="1614"/>
                    <a:pt x="857" y="1625"/>
                    <a:pt x="853" y="1625"/>
                  </a:cubicBezTo>
                  <a:cubicBezTo>
                    <a:pt x="851" y="1625"/>
                    <a:pt x="849" y="1623"/>
                    <a:pt x="846" y="1620"/>
                  </a:cubicBezTo>
                  <a:cubicBezTo>
                    <a:pt x="841" y="1612"/>
                    <a:pt x="840" y="1599"/>
                    <a:pt x="841" y="1587"/>
                  </a:cubicBezTo>
                  <a:lnTo>
                    <a:pt x="841" y="1587"/>
                  </a:lnTo>
                  <a:cubicBezTo>
                    <a:pt x="840" y="1587"/>
                    <a:pt x="840" y="1587"/>
                    <a:pt x="840" y="1587"/>
                  </a:cubicBezTo>
                  <a:cubicBezTo>
                    <a:pt x="837" y="1587"/>
                    <a:pt x="834" y="1584"/>
                    <a:pt x="834" y="1584"/>
                  </a:cubicBezTo>
                  <a:lnTo>
                    <a:pt x="834" y="1549"/>
                  </a:lnTo>
                  <a:lnTo>
                    <a:pt x="834" y="1537"/>
                  </a:lnTo>
                  <a:cubicBezTo>
                    <a:pt x="834" y="1537"/>
                    <a:pt x="834" y="1561"/>
                    <a:pt x="822" y="1561"/>
                  </a:cubicBezTo>
                  <a:lnTo>
                    <a:pt x="786" y="1561"/>
                  </a:lnTo>
                  <a:cubicBezTo>
                    <a:pt x="786" y="1561"/>
                    <a:pt x="786" y="1561"/>
                    <a:pt x="786" y="1537"/>
                  </a:cubicBezTo>
                  <a:cubicBezTo>
                    <a:pt x="786" y="1525"/>
                    <a:pt x="786" y="1525"/>
                    <a:pt x="774" y="1525"/>
                  </a:cubicBezTo>
                  <a:cubicBezTo>
                    <a:pt x="774" y="1525"/>
                    <a:pt x="774" y="1520"/>
                    <a:pt x="771" y="1520"/>
                  </a:cubicBezTo>
                  <a:cubicBezTo>
                    <a:pt x="769" y="1520"/>
                    <a:pt x="766" y="1521"/>
                    <a:pt x="762" y="1525"/>
                  </a:cubicBezTo>
                  <a:cubicBezTo>
                    <a:pt x="760" y="1523"/>
                    <a:pt x="758" y="1522"/>
                    <a:pt x="758" y="1522"/>
                  </a:cubicBezTo>
                  <a:lnTo>
                    <a:pt x="758" y="1522"/>
                  </a:lnTo>
                  <a:cubicBezTo>
                    <a:pt x="754" y="1522"/>
                    <a:pt x="760" y="1537"/>
                    <a:pt x="750" y="1537"/>
                  </a:cubicBezTo>
                  <a:cubicBezTo>
                    <a:pt x="738" y="1537"/>
                    <a:pt x="750" y="1537"/>
                    <a:pt x="738" y="1525"/>
                  </a:cubicBezTo>
                  <a:cubicBezTo>
                    <a:pt x="715" y="1549"/>
                    <a:pt x="703" y="1584"/>
                    <a:pt x="691" y="1608"/>
                  </a:cubicBezTo>
                  <a:lnTo>
                    <a:pt x="703" y="1608"/>
                  </a:lnTo>
                  <a:cubicBezTo>
                    <a:pt x="703" y="1598"/>
                    <a:pt x="703" y="1584"/>
                    <a:pt x="703" y="1584"/>
                  </a:cubicBezTo>
                  <a:cubicBezTo>
                    <a:pt x="715" y="1584"/>
                    <a:pt x="703" y="1620"/>
                    <a:pt x="703" y="1620"/>
                  </a:cubicBezTo>
                  <a:cubicBezTo>
                    <a:pt x="703" y="1623"/>
                    <a:pt x="703" y="1626"/>
                    <a:pt x="703" y="1632"/>
                  </a:cubicBezTo>
                  <a:cubicBezTo>
                    <a:pt x="703" y="1644"/>
                    <a:pt x="715" y="1656"/>
                    <a:pt x="715" y="1656"/>
                  </a:cubicBezTo>
                  <a:cubicBezTo>
                    <a:pt x="726" y="1656"/>
                    <a:pt x="738" y="1608"/>
                    <a:pt x="738" y="1608"/>
                  </a:cubicBezTo>
                  <a:cubicBezTo>
                    <a:pt x="742" y="1605"/>
                    <a:pt x="743" y="1603"/>
                    <a:pt x="744" y="1603"/>
                  </a:cubicBezTo>
                  <a:lnTo>
                    <a:pt x="744" y="1603"/>
                  </a:lnTo>
                  <a:cubicBezTo>
                    <a:pt x="745" y="1603"/>
                    <a:pt x="742" y="1612"/>
                    <a:pt x="750" y="1620"/>
                  </a:cubicBezTo>
                  <a:cubicBezTo>
                    <a:pt x="753" y="1626"/>
                    <a:pt x="755" y="1631"/>
                    <a:pt x="755" y="1634"/>
                  </a:cubicBezTo>
                  <a:lnTo>
                    <a:pt x="755" y="1634"/>
                  </a:lnTo>
                  <a:cubicBezTo>
                    <a:pt x="757" y="1631"/>
                    <a:pt x="759" y="1626"/>
                    <a:pt x="762" y="1620"/>
                  </a:cubicBezTo>
                  <a:cubicBezTo>
                    <a:pt x="767" y="1610"/>
                    <a:pt x="770" y="1606"/>
                    <a:pt x="772" y="1606"/>
                  </a:cubicBezTo>
                  <a:cubicBezTo>
                    <a:pt x="774" y="1606"/>
                    <a:pt x="774" y="1613"/>
                    <a:pt x="774" y="1620"/>
                  </a:cubicBezTo>
                  <a:cubicBezTo>
                    <a:pt x="774" y="1632"/>
                    <a:pt x="750" y="1668"/>
                    <a:pt x="774" y="1680"/>
                  </a:cubicBezTo>
                  <a:cubicBezTo>
                    <a:pt x="786" y="1680"/>
                    <a:pt x="786" y="1656"/>
                    <a:pt x="798" y="1644"/>
                  </a:cubicBezTo>
                  <a:cubicBezTo>
                    <a:pt x="798" y="1644"/>
                    <a:pt x="815" y="1618"/>
                    <a:pt x="820" y="1618"/>
                  </a:cubicBezTo>
                  <a:cubicBezTo>
                    <a:pt x="821" y="1618"/>
                    <a:pt x="822" y="1619"/>
                    <a:pt x="822" y="1620"/>
                  </a:cubicBezTo>
                  <a:cubicBezTo>
                    <a:pt x="811" y="1642"/>
                    <a:pt x="810" y="1654"/>
                    <a:pt x="801" y="1673"/>
                  </a:cubicBezTo>
                  <a:lnTo>
                    <a:pt x="801" y="1673"/>
                  </a:lnTo>
                  <a:cubicBezTo>
                    <a:pt x="810" y="1664"/>
                    <a:pt x="834" y="1654"/>
                    <a:pt x="834" y="1644"/>
                  </a:cubicBezTo>
                  <a:cubicBezTo>
                    <a:pt x="834" y="1639"/>
                    <a:pt x="836" y="1636"/>
                    <a:pt x="838" y="1636"/>
                  </a:cubicBezTo>
                  <a:cubicBezTo>
                    <a:pt x="841" y="1636"/>
                    <a:pt x="846" y="1642"/>
                    <a:pt x="846" y="1656"/>
                  </a:cubicBezTo>
                  <a:cubicBezTo>
                    <a:pt x="846" y="1664"/>
                    <a:pt x="846" y="1667"/>
                    <a:pt x="846" y="1667"/>
                  </a:cubicBezTo>
                  <a:cubicBezTo>
                    <a:pt x="847" y="1667"/>
                    <a:pt x="850" y="1656"/>
                    <a:pt x="857" y="1656"/>
                  </a:cubicBezTo>
                  <a:cubicBezTo>
                    <a:pt x="869" y="1656"/>
                    <a:pt x="857" y="1656"/>
                    <a:pt x="857" y="1668"/>
                  </a:cubicBezTo>
                  <a:cubicBezTo>
                    <a:pt x="865" y="1661"/>
                    <a:pt x="867" y="1653"/>
                    <a:pt x="866" y="1646"/>
                  </a:cubicBezTo>
                  <a:lnTo>
                    <a:pt x="866" y="1646"/>
                  </a:lnTo>
                  <a:cubicBezTo>
                    <a:pt x="870" y="1643"/>
                    <a:pt x="876" y="1638"/>
                    <a:pt x="881" y="1632"/>
                  </a:cubicBezTo>
                  <a:cubicBezTo>
                    <a:pt x="881" y="1632"/>
                    <a:pt x="881" y="1632"/>
                    <a:pt x="881" y="1644"/>
                  </a:cubicBezTo>
                  <a:cubicBezTo>
                    <a:pt x="881" y="1644"/>
                    <a:pt x="881" y="1656"/>
                    <a:pt x="881" y="1656"/>
                  </a:cubicBezTo>
                  <a:cubicBezTo>
                    <a:pt x="881" y="1656"/>
                    <a:pt x="881" y="1644"/>
                    <a:pt x="893" y="1644"/>
                  </a:cubicBezTo>
                  <a:cubicBezTo>
                    <a:pt x="905" y="1644"/>
                    <a:pt x="893" y="1644"/>
                    <a:pt x="905" y="1656"/>
                  </a:cubicBezTo>
                  <a:cubicBezTo>
                    <a:pt x="917" y="1656"/>
                    <a:pt x="929" y="1656"/>
                    <a:pt x="929" y="1632"/>
                  </a:cubicBezTo>
                  <a:cubicBezTo>
                    <a:pt x="929" y="1632"/>
                    <a:pt x="929" y="1631"/>
                    <a:pt x="930" y="1631"/>
                  </a:cubicBezTo>
                  <a:lnTo>
                    <a:pt x="930" y="1631"/>
                  </a:lnTo>
                  <a:cubicBezTo>
                    <a:pt x="929" y="1635"/>
                    <a:pt x="929" y="1639"/>
                    <a:pt x="929" y="1644"/>
                  </a:cubicBezTo>
                  <a:lnTo>
                    <a:pt x="929" y="1668"/>
                  </a:lnTo>
                  <a:lnTo>
                    <a:pt x="953" y="1668"/>
                  </a:lnTo>
                  <a:cubicBezTo>
                    <a:pt x="953" y="1668"/>
                    <a:pt x="953" y="1660"/>
                    <a:pt x="953" y="1656"/>
                  </a:cubicBezTo>
                  <a:cubicBezTo>
                    <a:pt x="965" y="1656"/>
                    <a:pt x="977" y="1668"/>
                    <a:pt x="977" y="1668"/>
                  </a:cubicBezTo>
                  <a:cubicBezTo>
                    <a:pt x="977" y="1658"/>
                    <a:pt x="977" y="1630"/>
                    <a:pt x="984" y="1630"/>
                  </a:cubicBezTo>
                  <a:cubicBezTo>
                    <a:pt x="985" y="1630"/>
                    <a:pt x="987" y="1630"/>
                    <a:pt x="988" y="1632"/>
                  </a:cubicBezTo>
                  <a:cubicBezTo>
                    <a:pt x="988" y="1632"/>
                    <a:pt x="988" y="1668"/>
                    <a:pt x="1000" y="1668"/>
                  </a:cubicBezTo>
                  <a:lnTo>
                    <a:pt x="1036" y="1668"/>
                  </a:lnTo>
                  <a:lnTo>
                    <a:pt x="1048" y="1656"/>
                  </a:lnTo>
                  <a:lnTo>
                    <a:pt x="1048" y="1632"/>
                  </a:lnTo>
                  <a:cubicBezTo>
                    <a:pt x="1048" y="1632"/>
                    <a:pt x="1060" y="1668"/>
                    <a:pt x="1072" y="1668"/>
                  </a:cubicBezTo>
                  <a:cubicBezTo>
                    <a:pt x="1072" y="1680"/>
                    <a:pt x="1072" y="1680"/>
                    <a:pt x="1084" y="1692"/>
                  </a:cubicBezTo>
                  <a:cubicBezTo>
                    <a:pt x="1084" y="1692"/>
                    <a:pt x="1094" y="1692"/>
                    <a:pt x="1086" y="1664"/>
                  </a:cubicBezTo>
                  <a:lnTo>
                    <a:pt x="1086" y="1664"/>
                  </a:lnTo>
                  <a:cubicBezTo>
                    <a:pt x="1090" y="1661"/>
                    <a:pt x="1096" y="1641"/>
                    <a:pt x="1096" y="1632"/>
                  </a:cubicBezTo>
                  <a:cubicBezTo>
                    <a:pt x="1096" y="1632"/>
                    <a:pt x="1107" y="1668"/>
                    <a:pt x="1107" y="1668"/>
                  </a:cubicBezTo>
                  <a:lnTo>
                    <a:pt x="1131" y="1668"/>
                  </a:lnTo>
                  <a:cubicBezTo>
                    <a:pt x="1131" y="1656"/>
                    <a:pt x="1131" y="1632"/>
                    <a:pt x="1119" y="1620"/>
                  </a:cubicBezTo>
                  <a:lnTo>
                    <a:pt x="1131" y="1620"/>
                  </a:lnTo>
                  <a:lnTo>
                    <a:pt x="1131" y="1632"/>
                  </a:lnTo>
                  <a:cubicBezTo>
                    <a:pt x="1143" y="1644"/>
                    <a:pt x="1143" y="1644"/>
                    <a:pt x="1143" y="1656"/>
                  </a:cubicBezTo>
                  <a:lnTo>
                    <a:pt x="1155" y="1656"/>
                  </a:lnTo>
                  <a:cubicBezTo>
                    <a:pt x="1167" y="1656"/>
                    <a:pt x="1155" y="1632"/>
                    <a:pt x="1155" y="1608"/>
                  </a:cubicBezTo>
                  <a:cubicBezTo>
                    <a:pt x="1155" y="1601"/>
                    <a:pt x="1155" y="1598"/>
                    <a:pt x="1155" y="1598"/>
                  </a:cubicBezTo>
                  <a:cubicBezTo>
                    <a:pt x="1156" y="1598"/>
                    <a:pt x="1159" y="1615"/>
                    <a:pt x="1167" y="1632"/>
                  </a:cubicBezTo>
                  <a:lnTo>
                    <a:pt x="1167" y="1620"/>
                  </a:lnTo>
                  <a:lnTo>
                    <a:pt x="1167" y="1596"/>
                  </a:lnTo>
                  <a:cubicBezTo>
                    <a:pt x="1167" y="1596"/>
                    <a:pt x="1179" y="1620"/>
                    <a:pt x="1191" y="1620"/>
                  </a:cubicBezTo>
                  <a:cubicBezTo>
                    <a:pt x="1191" y="1620"/>
                    <a:pt x="1191" y="1615"/>
                    <a:pt x="1191" y="1608"/>
                  </a:cubicBezTo>
                  <a:cubicBezTo>
                    <a:pt x="1191" y="1608"/>
                    <a:pt x="1203" y="1644"/>
                    <a:pt x="1203" y="1644"/>
                  </a:cubicBezTo>
                  <a:cubicBezTo>
                    <a:pt x="1215" y="1620"/>
                    <a:pt x="1203" y="1596"/>
                    <a:pt x="1203" y="1584"/>
                  </a:cubicBezTo>
                  <a:lnTo>
                    <a:pt x="1203" y="1584"/>
                  </a:lnTo>
                  <a:cubicBezTo>
                    <a:pt x="1211" y="1604"/>
                    <a:pt x="1217" y="1610"/>
                    <a:pt x="1223" y="1610"/>
                  </a:cubicBezTo>
                  <a:cubicBezTo>
                    <a:pt x="1231" y="1610"/>
                    <a:pt x="1237" y="1603"/>
                    <a:pt x="1244" y="1603"/>
                  </a:cubicBezTo>
                  <a:cubicBezTo>
                    <a:pt x="1250" y="1603"/>
                    <a:pt x="1255" y="1607"/>
                    <a:pt x="1262" y="1620"/>
                  </a:cubicBezTo>
                  <a:cubicBezTo>
                    <a:pt x="1265" y="1632"/>
                    <a:pt x="1267" y="1637"/>
                    <a:pt x="1267" y="1637"/>
                  </a:cubicBezTo>
                  <a:cubicBezTo>
                    <a:pt x="1270" y="1637"/>
                    <a:pt x="1265" y="1596"/>
                    <a:pt x="1274" y="1596"/>
                  </a:cubicBezTo>
                  <a:cubicBezTo>
                    <a:pt x="1274" y="1584"/>
                    <a:pt x="1286" y="1584"/>
                    <a:pt x="1286" y="1584"/>
                  </a:cubicBezTo>
                  <a:cubicBezTo>
                    <a:pt x="1298" y="1584"/>
                    <a:pt x="1286" y="1561"/>
                    <a:pt x="1298" y="1561"/>
                  </a:cubicBezTo>
                  <a:cubicBezTo>
                    <a:pt x="1300" y="1558"/>
                    <a:pt x="1303" y="1557"/>
                    <a:pt x="1305" y="1557"/>
                  </a:cubicBezTo>
                  <a:cubicBezTo>
                    <a:pt x="1312" y="1557"/>
                    <a:pt x="1318" y="1564"/>
                    <a:pt x="1320" y="1564"/>
                  </a:cubicBezTo>
                  <a:cubicBezTo>
                    <a:pt x="1321" y="1564"/>
                    <a:pt x="1322" y="1563"/>
                    <a:pt x="1322" y="1561"/>
                  </a:cubicBezTo>
                  <a:cubicBezTo>
                    <a:pt x="1334" y="1561"/>
                    <a:pt x="1322" y="1561"/>
                    <a:pt x="1322" y="1549"/>
                  </a:cubicBezTo>
                  <a:cubicBezTo>
                    <a:pt x="1322" y="1537"/>
                    <a:pt x="1310" y="1537"/>
                    <a:pt x="1322" y="1525"/>
                  </a:cubicBezTo>
                  <a:cubicBezTo>
                    <a:pt x="1310" y="1525"/>
                    <a:pt x="1298" y="1513"/>
                    <a:pt x="1286" y="1501"/>
                  </a:cubicBezTo>
                  <a:cubicBezTo>
                    <a:pt x="1286" y="1501"/>
                    <a:pt x="1286" y="1489"/>
                    <a:pt x="1286" y="1477"/>
                  </a:cubicBezTo>
                  <a:cubicBezTo>
                    <a:pt x="1286" y="1477"/>
                    <a:pt x="1281" y="1488"/>
                    <a:pt x="1274" y="1488"/>
                  </a:cubicBezTo>
                  <a:cubicBezTo>
                    <a:pt x="1270" y="1488"/>
                    <a:pt x="1266" y="1485"/>
                    <a:pt x="1262" y="1477"/>
                  </a:cubicBezTo>
                  <a:cubicBezTo>
                    <a:pt x="1250" y="1465"/>
                    <a:pt x="1238" y="1442"/>
                    <a:pt x="1227" y="1418"/>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3" name="Google Shape;5293;p43"/>
            <p:cNvSpPr/>
            <p:nvPr/>
          </p:nvSpPr>
          <p:spPr>
            <a:xfrm>
              <a:off x="3783677" y="4974606"/>
              <a:ext cx="74975" cy="74979"/>
            </a:xfrm>
            <a:custGeom>
              <a:avLst/>
              <a:gdLst/>
              <a:ahLst/>
              <a:cxnLst/>
              <a:rect l="l" t="t" r="r" b="b"/>
              <a:pathLst>
                <a:path w="1478" h="1478" extrusionOk="0">
                  <a:moveTo>
                    <a:pt x="739" y="1"/>
                  </a:moveTo>
                  <a:cubicBezTo>
                    <a:pt x="322" y="1"/>
                    <a:pt x="1" y="334"/>
                    <a:pt x="1" y="739"/>
                  </a:cubicBezTo>
                  <a:cubicBezTo>
                    <a:pt x="1" y="1144"/>
                    <a:pt x="322" y="1477"/>
                    <a:pt x="739" y="1477"/>
                  </a:cubicBezTo>
                  <a:cubicBezTo>
                    <a:pt x="1144" y="1477"/>
                    <a:pt x="1477" y="1144"/>
                    <a:pt x="1477" y="739"/>
                  </a:cubicBezTo>
                  <a:cubicBezTo>
                    <a:pt x="1477" y="334"/>
                    <a:pt x="1144" y="1"/>
                    <a:pt x="73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4" name="Google Shape;5294;p43"/>
            <p:cNvSpPr/>
            <p:nvPr/>
          </p:nvSpPr>
          <p:spPr>
            <a:xfrm>
              <a:off x="3775916" y="4968570"/>
              <a:ext cx="91157" cy="85835"/>
            </a:xfrm>
            <a:custGeom>
              <a:avLst/>
              <a:gdLst/>
              <a:ahLst/>
              <a:cxnLst/>
              <a:rect l="l" t="t" r="r" b="b"/>
              <a:pathLst>
                <a:path w="1797" h="1692" extrusionOk="0">
                  <a:moveTo>
                    <a:pt x="797" y="1"/>
                  </a:moveTo>
                  <a:cubicBezTo>
                    <a:pt x="797" y="28"/>
                    <a:pt x="798" y="38"/>
                    <a:pt x="799" y="38"/>
                  </a:cubicBezTo>
                  <a:cubicBezTo>
                    <a:pt x="802" y="38"/>
                    <a:pt x="805" y="1"/>
                    <a:pt x="797" y="1"/>
                  </a:cubicBezTo>
                  <a:close/>
                  <a:moveTo>
                    <a:pt x="688" y="44"/>
                  </a:moveTo>
                  <a:lnTo>
                    <a:pt x="688" y="44"/>
                  </a:lnTo>
                  <a:cubicBezTo>
                    <a:pt x="685" y="44"/>
                    <a:pt x="681" y="55"/>
                    <a:pt x="690" y="72"/>
                  </a:cubicBezTo>
                  <a:lnTo>
                    <a:pt x="690" y="48"/>
                  </a:lnTo>
                  <a:cubicBezTo>
                    <a:pt x="690" y="45"/>
                    <a:pt x="689" y="44"/>
                    <a:pt x="688" y="44"/>
                  </a:cubicBezTo>
                  <a:close/>
                  <a:moveTo>
                    <a:pt x="582" y="84"/>
                  </a:moveTo>
                  <a:cubicBezTo>
                    <a:pt x="582" y="95"/>
                    <a:pt x="582" y="104"/>
                    <a:pt x="584" y="110"/>
                  </a:cubicBezTo>
                  <a:lnTo>
                    <a:pt x="584" y="110"/>
                  </a:lnTo>
                  <a:cubicBezTo>
                    <a:pt x="585" y="105"/>
                    <a:pt x="586" y="97"/>
                    <a:pt x="582" y="84"/>
                  </a:cubicBezTo>
                  <a:close/>
                  <a:moveTo>
                    <a:pt x="1202" y="120"/>
                  </a:moveTo>
                  <a:cubicBezTo>
                    <a:pt x="1202" y="120"/>
                    <a:pt x="1202" y="120"/>
                    <a:pt x="1202" y="120"/>
                  </a:cubicBezTo>
                  <a:cubicBezTo>
                    <a:pt x="1202" y="120"/>
                    <a:pt x="1202" y="120"/>
                    <a:pt x="1202" y="120"/>
                  </a:cubicBezTo>
                  <a:close/>
                  <a:moveTo>
                    <a:pt x="1157" y="118"/>
                  </a:moveTo>
                  <a:lnTo>
                    <a:pt x="1157" y="118"/>
                  </a:lnTo>
                  <a:cubicBezTo>
                    <a:pt x="1156" y="118"/>
                    <a:pt x="1155" y="118"/>
                    <a:pt x="1154" y="120"/>
                  </a:cubicBezTo>
                  <a:cubicBezTo>
                    <a:pt x="1149" y="124"/>
                    <a:pt x="1147" y="134"/>
                    <a:pt x="1145" y="144"/>
                  </a:cubicBezTo>
                  <a:lnTo>
                    <a:pt x="1145" y="144"/>
                  </a:lnTo>
                  <a:cubicBezTo>
                    <a:pt x="1150" y="139"/>
                    <a:pt x="1160" y="118"/>
                    <a:pt x="1157" y="118"/>
                  </a:cubicBezTo>
                  <a:close/>
                  <a:moveTo>
                    <a:pt x="702" y="298"/>
                  </a:moveTo>
                  <a:cubicBezTo>
                    <a:pt x="702" y="305"/>
                    <a:pt x="706" y="312"/>
                    <a:pt x="707" y="312"/>
                  </a:cubicBezTo>
                  <a:cubicBezTo>
                    <a:pt x="707" y="312"/>
                    <a:pt x="707" y="308"/>
                    <a:pt x="702" y="298"/>
                  </a:cubicBezTo>
                  <a:close/>
                  <a:moveTo>
                    <a:pt x="1039" y="304"/>
                  </a:moveTo>
                  <a:lnTo>
                    <a:pt x="1035" y="310"/>
                  </a:lnTo>
                  <a:cubicBezTo>
                    <a:pt x="1035" y="312"/>
                    <a:pt x="1035" y="313"/>
                    <a:pt x="1036" y="313"/>
                  </a:cubicBezTo>
                  <a:cubicBezTo>
                    <a:pt x="1036" y="313"/>
                    <a:pt x="1038" y="309"/>
                    <a:pt x="1039" y="304"/>
                  </a:cubicBezTo>
                  <a:close/>
                  <a:moveTo>
                    <a:pt x="368" y="394"/>
                  </a:moveTo>
                  <a:cubicBezTo>
                    <a:pt x="368" y="394"/>
                    <a:pt x="370" y="396"/>
                    <a:pt x="373" y="400"/>
                  </a:cubicBezTo>
                  <a:lnTo>
                    <a:pt x="373" y="400"/>
                  </a:lnTo>
                  <a:cubicBezTo>
                    <a:pt x="370" y="399"/>
                    <a:pt x="368" y="398"/>
                    <a:pt x="368" y="394"/>
                  </a:cubicBezTo>
                  <a:close/>
                  <a:moveTo>
                    <a:pt x="237" y="417"/>
                  </a:moveTo>
                  <a:cubicBezTo>
                    <a:pt x="249" y="429"/>
                    <a:pt x="273" y="441"/>
                    <a:pt x="261" y="441"/>
                  </a:cubicBezTo>
                  <a:cubicBezTo>
                    <a:pt x="265" y="445"/>
                    <a:pt x="266" y="446"/>
                    <a:pt x="266" y="446"/>
                  </a:cubicBezTo>
                  <a:cubicBezTo>
                    <a:pt x="265" y="446"/>
                    <a:pt x="257" y="441"/>
                    <a:pt x="249" y="441"/>
                  </a:cubicBezTo>
                  <a:lnTo>
                    <a:pt x="237" y="417"/>
                  </a:lnTo>
                  <a:close/>
                  <a:moveTo>
                    <a:pt x="255" y="579"/>
                  </a:moveTo>
                  <a:cubicBezTo>
                    <a:pt x="256" y="579"/>
                    <a:pt x="256" y="579"/>
                    <a:pt x="257" y="579"/>
                  </a:cubicBezTo>
                  <a:lnTo>
                    <a:pt x="257" y="579"/>
                  </a:lnTo>
                  <a:cubicBezTo>
                    <a:pt x="254" y="580"/>
                    <a:pt x="249" y="584"/>
                    <a:pt x="249" y="584"/>
                  </a:cubicBezTo>
                  <a:cubicBezTo>
                    <a:pt x="249" y="580"/>
                    <a:pt x="252" y="579"/>
                    <a:pt x="255" y="579"/>
                  </a:cubicBezTo>
                  <a:close/>
                  <a:moveTo>
                    <a:pt x="201" y="572"/>
                  </a:moveTo>
                  <a:cubicBezTo>
                    <a:pt x="213" y="572"/>
                    <a:pt x="213" y="584"/>
                    <a:pt x="213" y="584"/>
                  </a:cubicBezTo>
                  <a:cubicBezTo>
                    <a:pt x="213" y="590"/>
                    <a:pt x="213" y="593"/>
                    <a:pt x="212" y="593"/>
                  </a:cubicBezTo>
                  <a:cubicBezTo>
                    <a:pt x="210" y="593"/>
                    <a:pt x="207" y="590"/>
                    <a:pt x="201" y="584"/>
                  </a:cubicBezTo>
                  <a:lnTo>
                    <a:pt x="201" y="572"/>
                  </a:lnTo>
                  <a:close/>
                  <a:moveTo>
                    <a:pt x="1618" y="596"/>
                  </a:moveTo>
                  <a:cubicBezTo>
                    <a:pt x="1606" y="596"/>
                    <a:pt x="1583" y="608"/>
                    <a:pt x="1571" y="608"/>
                  </a:cubicBezTo>
                  <a:lnTo>
                    <a:pt x="1583" y="608"/>
                  </a:lnTo>
                  <a:cubicBezTo>
                    <a:pt x="1595" y="608"/>
                    <a:pt x="1618" y="596"/>
                    <a:pt x="1618" y="596"/>
                  </a:cubicBezTo>
                  <a:close/>
                  <a:moveTo>
                    <a:pt x="1559" y="608"/>
                  </a:moveTo>
                  <a:cubicBezTo>
                    <a:pt x="1555" y="609"/>
                    <a:pt x="1552" y="610"/>
                    <a:pt x="1549" y="612"/>
                  </a:cubicBezTo>
                  <a:lnTo>
                    <a:pt x="1549" y="612"/>
                  </a:lnTo>
                  <a:cubicBezTo>
                    <a:pt x="1548" y="611"/>
                    <a:pt x="1547" y="610"/>
                    <a:pt x="1547" y="608"/>
                  </a:cubicBezTo>
                  <a:close/>
                  <a:moveTo>
                    <a:pt x="1702" y="608"/>
                  </a:moveTo>
                  <a:cubicBezTo>
                    <a:pt x="1666" y="620"/>
                    <a:pt x="1666" y="626"/>
                    <a:pt x="1675" y="626"/>
                  </a:cubicBezTo>
                  <a:cubicBezTo>
                    <a:pt x="1684" y="626"/>
                    <a:pt x="1702" y="620"/>
                    <a:pt x="1702" y="608"/>
                  </a:cubicBezTo>
                  <a:close/>
                  <a:moveTo>
                    <a:pt x="1630" y="644"/>
                  </a:moveTo>
                  <a:cubicBezTo>
                    <a:pt x="1626" y="648"/>
                    <a:pt x="1624" y="649"/>
                    <a:pt x="1622" y="649"/>
                  </a:cubicBezTo>
                  <a:cubicBezTo>
                    <a:pt x="1618" y="649"/>
                    <a:pt x="1618" y="644"/>
                    <a:pt x="1618" y="644"/>
                  </a:cubicBezTo>
                  <a:close/>
                  <a:moveTo>
                    <a:pt x="132" y="676"/>
                  </a:moveTo>
                  <a:lnTo>
                    <a:pt x="178" y="691"/>
                  </a:lnTo>
                  <a:cubicBezTo>
                    <a:pt x="178" y="691"/>
                    <a:pt x="151" y="685"/>
                    <a:pt x="132" y="676"/>
                  </a:cubicBezTo>
                  <a:close/>
                  <a:moveTo>
                    <a:pt x="1523" y="739"/>
                  </a:moveTo>
                  <a:cubicBezTo>
                    <a:pt x="1520" y="742"/>
                    <a:pt x="1522" y="743"/>
                    <a:pt x="1526" y="744"/>
                  </a:cubicBezTo>
                  <a:lnTo>
                    <a:pt x="1526" y="744"/>
                  </a:lnTo>
                  <a:cubicBezTo>
                    <a:pt x="1532" y="742"/>
                    <a:pt x="1539" y="741"/>
                    <a:pt x="1547" y="739"/>
                  </a:cubicBezTo>
                  <a:close/>
                  <a:moveTo>
                    <a:pt x="151" y="913"/>
                  </a:moveTo>
                  <a:cubicBezTo>
                    <a:pt x="144" y="917"/>
                    <a:pt x="149" y="917"/>
                    <a:pt x="166" y="917"/>
                  </a:cubicBezTo>
                  <a:lnTo>
                    <a:pt x="178" y="917"/>
                  </a:lnTo>
                  <a:cubicBezTo>
                    <a:pt x="178" y="917"/>
                    <a:pt x="163" y="915"/>
                    <a:pt x="151" y="913"/>
                  </a:cubicBezTo>
                  <a:close/>
                  <a:moveTo>
                    <a:pt x="225" y="1025"/>
                  </a:moveTo>
                  <a:cubicBezTo>
                    <a:pt x="225" y="1025"/>
                    <a:pt x="190" y="1025"/>
                    <a:pt x="190" y="1037"/>
                  </a:cubicBezTo>
                  <a:cubicBezTo>
                    <a:pt x="190" y="1037"/>
                    <a:pt x="225" y="1025"/>
                    <a:pt x="225" y="1025"/>
                  </a:cubicBezTo>
                  <a:close/>
                  <a:moveTo>
                    <a:pt x="175" y="1055"/>
                  </a:moveTo>
                  <a:lnTo>
                    <a:pt x="175" y="1055"/>
                  </a:lnTo>
                  <a:cubicBezTo>
                    <a:pt x="175" y="1055"/>
                    <a:pt x="175" y="1055"/>
                    <a:pt x="173" y="1057"/>
                  </a:cubicBezTo>
                  <a:lnTo>
                    <a:pt x="173" y="1057"/>
                  </a:lnTo>
                  <a:cubicBezTo>
                    <a:pt x="173" y="1056"/>
                    <a:pt x="174" y="1055"/>
                    <a:pt x="175" y="1055"/>
                  </a:cubicBezTo>
                  <a:close/>
                  <a:moveTo>
                    <a:pt x="1642" y="1060"/>
                  </a:moveTo>
                  <a:cubicBezTo>
                    <a:pt x="1642" y="1060"/>
                    <a:pt x="1642" y="1072"/>
                    <a:pt x="1642" y="1072"/>
                  </a:cubicBezTo>
                  <a:cubicBezTo>
                    <a:pt x="1642" y="1072"/>
                    <a:pt x="1637" y="1078"/>
                    <a:pt x="1626" y="1078"/>
                  </a:cubicBezTo>
                  <a:cubicBezTo>
                    <a:pt x="1621" y="1078"/>
                    <a:pt x="1614" y="1076"/>
                    <a:pt x="1606" y="1072"/>
                  </a:cubicBezTo>
                  <a:cubicBezTo>
                    <a:pt x="1603" y="1072"/>
                    <a:pt x="1598" y="1072"/>
                    <a:pt x="1593" y="1072"/>
                  </a:cubicBezTo>
                  <a:lnTo>
                    <a:pt x="1593" y="1072"/>
                  </a:lnTo>
                  <a:cubicBezTo>
                    <a:pt x="1609" y="1071"/>
                    <a:pt x="1626" y="1069"/>
                    <a:pt x="1642" y="1060"/>
                  </a:cubicBezTo>
                  <a:close/>
                  <a:moveTo>
                    <a:pt x="166" y="1108"/>
                  </a:moveTo>
                  <a:lnTo>
                    <a:pt x="154" y="1120"/>
                  </a:lnTo>
                  <a:cubicBezTo>
                    <a:pt x="154" y="1120"/>
                    <a:pt x="142" y="1120"/>
                    <a:pt x="166" y="1108"/>
                  </a:cubicBezTo>
                  <a:close/>
                  <a:moveTo>
                    <a:pt x="345" y="1285"/>
                  </a:moveTo>
                  <a:cubicBezTo>
                    <a:pt x="343" y="1285"/>
                    <a:pt x="337" y="1288"/>
                    <a:pt x="332" y="1298"/>
                  </a:cubicBezTo>
                  <a:cubicBezTo>
                    <a:pt x="346" y="1292"/>
                    <a:pt x="348" y="1285"/>
                    <a:pt x="345" y="1285"/>
                  </a:cubicBezTo>
                  <a:close/>
                  <a:moveTo>
                    <a:pt x="1522" y="1403"/>
                  </a:moveTo>
                  <a:cubicBezTo>
                    <a:pt x="1523" y="1404"/>
                    <a:pt x="1523" y="1405"/>
                    <a:pt x="1523" y="1406"/>
                  </a:cubicBezTo>
                  <a:cubicBezTo>
                    <a:pt x="1527" y="1406"/>
                    <a:pt x="1526" y="1404"/>
                    <a:pt x="1522" y="1403"/>
                  </a:cubicBezTo>
                  <a:close/>
                  <a:moveTo>
                    <a:pt x="1416" y="1441"/>
                  </a:moveTo>
                  <a:cubicBezTo>
                    <a:pt x="1422" y="1447"/>
                    <a:pt x="1422" y="1450"/>
                    <a:pt x="1420" y="1450"/>
                  </a:cubicBezTo>
                  <a:cubicBezTo>
                    <a:pt x="1419" y="1450"/>
                    <a:pt x="1416" y="1447"/>
                    <a:pt x="1416" y="1441"/>
                  </a:cubicBezTo>
                  <a:close/>
                  <a:moveTo>
                    <a:pt x="907" y="67"/>
                  </a:moveTo>
                  <a:cubicBezTo>
                    <a:pt x="905" y="67"/>
                    <a:pt x="904" y="68"/>
                    <a:pt x="904" y="72"/>
                  </a:cubicBezTo>
                  <a:cubicBezTo>
                    <a:pt x="900" y="81"/>
                    <a:pt x="898" y="91"/>
                    <a:pt x="899" y="100"/>
                  </a:cubicBezTo>
                  <a:lnTo>
                    <a:pt x="899" y="100"/>
                  </a:lnTo>
                  <a:lnTo>
                    <a:pt x="892" y="120"/>
                  </a:lnTo>
                  <a:lnTo>
                    <a:pt x="892" y="108"/>
                  </a:lnTo>
                  <a:cubicBezTo>
                    <a:pt x="892" y="98"/>
                    <a:pt x="876" y="81"/>
                    <a:pt x="871" y="81"/>
                  </a:cubicBezTo>
                  <a:cubicBezTo>
                    <a:pt x="869" y="81"/>
                    <a:pt x="868" y="82"/>
                    <a:pt x="868" y="84"/>
                  </a:cubicBezTo>
                  <a:cubicBezTo>
                    <a:pt x="868" y="100"/>
                    <a:pt x="868" y="116"/>
                    <a:pt x="868" y="132"/>
                  </a:cubicBezTo>
                  <a:cubicBezTo>
                    <a:pt x="868" y="120"/>
                    <a:pt x="856" y="108"/>
                    <a:pt x="856" y="108"/>
                  </a:cubicBezTo>
                  <a:cubicBezTo>
                    <a:pt x="856" y="108"/>
                    <a:pt x="838" y="70"/>
                    <a:pt x="833" y="70"/>
                  </a:cubicBezTo>
                  <a:cubicBezTo>
                    <a:pt x="833" y="70"/>
                    <a:pt x="833" y="71"/>
                    <a:pt x="833" y="72"/>
                  </a:cubicBezTo>
                  <a:cubicBezTo>
                    <a:pt x="833" y="72"/>
                    <a:pt x="833" y="89"/>
                    <a:pt x="833" y="96"/>
                  </a:cubicBezTo>
                  <a:cubicBezTo>
                    <a:pt x="833" y="84"/>
                    <a:pt x="833" y="72"/>
                    <a:pt x="821" y="72"/>
                  </a:cubicBezTo>
                  <a:cubicBezTo>
                    <a:pt x="821" y="72"/>
                    <a:pt x="809" y="132"/>
                    <a:pt x="809" y="132"/>
                  </a:cubicBezTo>
                  <a:cubicBezTo>
                    <a:pt x="797" y="132"/>
                    <a:pt x="785" y="72"/>
                    <a:pt x="785" y="72"/>
                  </a:cubicBezTo>
                  <a:cubicBezTo>
                    <a:pt x="773" y="72"/>
                    <a:pt x="785" y="96"/>
                    <a:pt x="785" y="96"/>
                  </a:cubicBezTo>
                  <a:cubicBezTo>
                    <a:pt x="785" y="96"/>
                    <a:pt x="773" y="72"/>
                    <a:pt x="761" y="72"/>
                  </a:cubicBezTo>
                  <a:cubicBezTo>
                    <a:pt x="761" y="72"/>
                    <a:pt x="749" y="84"/>
                    <a:pt x="749" y="84"/>
                  </a:cubicBezTo>
                  <a:cubicBezTo>
                    <a:pt x="737" y="84"/>
                    <a:pt x="749" y="84"/>
                    <a:pt x="749" y="96"/>
                  </a:cubicBezTo>
                  <a:cubicBezTo>
                    <a:pt x="749" y="100"/>
                    <a:pt x="749" y="101"/>
                    <a:pt x="749" y="101"/>
                  </a:cubicBezTo>
                  <a:cubicBezTo>
                    <a:pt x="748" y="101"/>
                    <a:pt x="745" y="96"/>
                    <a:pt x="737" y="96"/>
                  </a:cubicBezTo>
                  <a:lnTo>
                    <a:pt x="713" y="96"/>
                  </a:lnTo>
                  <a:cubicBezTo>
                    <a:pt x="713" y="96"/>
                    <a:pt x="713" y="124"/>
                    <a:pt x="713" y="132"/>
                  </a:cubicBezTo>
                  <a:cubicBezTo>
                    <a:pt x="713" y="114"/>
                    <a:pt x="707" y="83"/>
                    <a:pt x="703" y="83"/>
                  </a:cubicBezTo>
                  <a:cubicBezTo>
                    <a:pt x="702" y="83"/>
                    <a:pt x="702" y="87"/>
                    <a:pt x="702" y="96"/>
                  </a:cubicBezTo>
                  <a:cubicBezTo>
                    <a:pt x="702" y="124"/>
                    <a:pt x="702" y="151"/>
                    <a:pt x="696" y="151"/>
                  </a:cubicBezTo>
                  <a:cubicBezTo>
                    <a:pt x="694" y="151"/>
                    <a:pt x="692" y="149"/>
                    <a:pt x="690" y="144"/>
                  </a:cubicBezTo>
                  <a:cubicBezTo>
                    <a:pt x="678" y="132"/>
                    <a:pt x="666" y="120"/>
                    <a:pt x="666" y="96"/>
                  </a:cubicBezTo>
                  <a:cubicBezTo>
                    <a:pt x="654" y="96"/>
                    <a:pt x="666" y="108"/>
                    <a:pt x="654" y="108"/>
                  </a:cubicBezTo>
                  <a:cubicBezTo>
                    <a:pt x="642" y="108"/>
                    <a:pt x="642" y="84"/>
                    <a:pt x="630" y="84"/>
                  </a:cubicBezTo>
                  <a:cubicBezTo>
                    <a:pt x="630" y="84"/>
                    <a:pt x="630" y="108"/>
                    <a:pt x="630" y="108"/>
                  </a:cubicBezTo>
                  <a:cubicBezTo>
                    <a:pt x="630" y="116"/>
                    <a:pt x="629" y="119"/>
                    <a:pt x="627" y="119"/>
                  </a:cubicBezTo>
                  <a:cubicBezTo>
                    <a:pt x="620" y="119"/>
                    <a:pt x="606" y="84"/>
                    <a:pt x="606" y="84"/>
                  </a:cubicBezTo>
                  <a:lnTo>
                    <a:pt x="606" y="84"/>
                  </a:lnTo>
                  <a:cubicBezTo>
                    <a:pt x="596" y="84"/>
                    <a:pt x="619" y="141"/>
                    <a:pt x="614" y="141"/>
                  </a:cubicBezTo>
                  <a:cubicBezTo>
                    <a:pt x="613" y="141"/>
                    <a:pt x="610" y="138"/>
                    <a:pt x="606" y="132"/>
                  </a:cubicBezTo>
                  <a:cubicBezTo>
                    <a:pt x="600" y="114"/>
                    <a:pt x="597" y="108"/>
                    <a:pt x="596" y="108"/>
                  </a:cubicBezTo>
                  <a:cubicBezTo>
                    <a:pt x="594" y="108"/>
                    <a:pt x="594" y="114"/>
                    <a:pt x="594" y="120"/>
                  </a:cubicBezTo>
                  <a:cubicBezTo>
                    <a:pt x="588" y="120"/>
                    <a:pt x="585" y="116"/>
                    <a:pt x="584" y="110"/>
                  </a:cubicBezTo>
                  <a:lnTo>
                    <a:pt x="584" y="110"/>
                  </a:lnTo>
                  <a:cubicBezTo>
                    <a:pt x="580" y="122"/>
                    <a:pt x="568" y="119"/>
                    <a:pt x="578" y="136"/>
                  </a:cubicBezTo>
                  <a:lnTo>
                    <a:pt x="578" y="136"/>
                  </a:lnTo>
                  <a:cubicBezTo>
                    <a:pt x="573" y="130"/>
                    <a:pt x="569" y="129"/>
                    <a:pt x="565" y="129"/>
                  </a:cubicBezTo>
                  <a:cubicBezTo>
                    <a:pt x="559" y="129"/>
                    <a:pt x="553" y="132"/>
                    <a:pt x="547" y="132"/>
                  </a:cubicBezTo>
                  <a:cubicBezTo>
                    <a:pt x="547" y="144"/>
                    <a:pt x="547" y="144"/>
                    <a:pt x="547" y="155"/>
                  </a:cubicBezTo>
                  <a:cubicBezTo>
                    <a:pt x="547" y="155"/>
                    <a:pt x="559" y="167"/>
                    <a:pt x="559" y="179"/>
                  </a:cubicBezTo>
                  <a:cubicBezTo>
                    <a:pt x="547" y="167"/>
                    <a:pt x="535" y="132"/>
                    <a:pt x="523" y="120"/>
                  </a:cubicBezTo>
                  <a:lnTo>
                    <a:pt x="523" y="120"/>
                  </a:lnTo>
                  <a:cubicBezTo>
                    <a:pt x="523" y="132"/>
                    <a:pt x="535" y="144"/>
                    <a:pt x="535" y="155"/>
                  </a:cubicBezTo>
                  <a:cubicBezTo>
                    <a:pt x="547" y="179"/>
                    <a:pt x="559" y="203"/>
                    <a:pt x="547" y="215"/>
                  </a:cubicBezTo>
                  <a:cubicBezTo>
                    <a:pt x="547" y="215"/>
                    <a:pt x="523" y="155"/>
                    <a:pt x="523" y="155"/>
                  </a:cubicBezTo>
                  <a:cubicBezTo>
                    <a:pt x="521" y="153"/>
                    <a:pt x="519" y="152"/>
                    <a:pt x="518" y="152"/>
                  </a:cubicBezTo>
                  <a:lnTo>
                    <a:pt x="518" y="152"/>
                  </a:lnTo>
                  <a:cubicBezTo>
                    <a:pt x="515" y="152"/>
                    <a:pt x="523" y="170"/>
                    <a:pt x="523" y="179"/>
                  </a:cubicBezTo>
                  <a:cubicBezTo>
                    <a:pt x="523" y="183"/>
                    <a:pt x="523" y="185"/>
                    <a:pt x="523" y="185"/>
                  </a:cubicBezTo>
                  <a:cubicBezTo>
                    <a:pt x="522" y="185"/>
                    <a:pt x="519" y="179"/>
                    <a:pt x="511" y="179"/>
                  </a:cubicBezTo>
                  <a:cubicBezTo>
                    <a:pt x="502" y="179"/>
                    <a:pt x="492" y="164"/>
                    <a:pt x="489" y="164"/>
                  </a:cubicBezTo>
                  <a:cubicBezTo>
                    <a:pt x="488" y="164"/>
                    <a:pt x="487" y="165"/>
                    <a:pt x="487" y="167"/>
                  </a:cubicBezTo>
                  <a:cubicBezTo>
                    <a:pt x="487" y="167"/>
                    <a:pt x="511" y="203"/>
                    <a:pt x="499" y="203"/>
                  </a:cubicBezTo>
                  <a:lnTo>
                    <a:pt x="487" y="191"/>
                  </a:lnTo>
                  <a:lnTo>
                    <a:pt x="475" y="191"/>
                  </a:lnTo>
                  <a:cubicBezTo>
                    <a:pt x="475" y="191"/>
                    <a:pt x="475" y="203"/>
                    <a:pt x="463" y="203"/>
                  </a:cubicBezTo>
                  <a:cubicBezTo>
                    <a:pt x="463" y="206"/>
                    <a:pt x="463" y="207"/>
                    <a:pt x="462" y="207"/>
                  </a:cubicBezTo>
                  <a:cubicBezTo>
                    <a:pt x="460" y="207"/>
                    <a:pt x="455" y="200"/>
                    <a:pt x="453" y="200"/>
                  </a:cubicBezTo>
                  <a:cubicBezTo>
                    <a:pt x="452" y="200"/>
                    <a:pt x="452" y="201"/>
                    <a:pt x="452" y="203"/>
                  </a:cubicBezTo>
                  <a:cubicBezTo>
                    <a:pt x="452" y="210"/>
                    <a:pt x="452" y="217"/>
                    <a:pt x="454" y="224"/>
                  </a:cubicBezTo>
                  <a:lnTo>
                    <a:pt x="454" y="224"/>
                  </a:lnTo>
                  <a:cubicBezTo>
                    <a:pt x="439" y="200"/>
                    <a:pt x="438" y="191"/>
                    <a:pt x="428" y="191"/>
                  </a:cubicBezTo>
                  <a:lnTo>
                    <a:pt x="440" y="215"/>
                  </a:lnTo>
                  <a:cubicBezTo>
                    <a:pt x="440" y="215"/>
                    <a:pt x="404" y="215"/>
                    <a:pt x="416" y="227"/>
                  </a:cubicBezTo>
                  <a:cubicBezTo>
                    <a:pt x="428" y="251"/>
                    <a:pt x="440" y="263"/>
                    <a:pt x="440" y="263"/>
                  </a:cubicBezTo>
                  <a:cubicBezTo>
                    <a:pt x="428" y="263"/>
                    <a:pt x="416" y="251"/>
                    <a:pt x="416" y="239"/>
                  </a:cubicBezTo>
                  <a:lnTo>
                    <a:pt x="368" y="239"/>
                  </a:lnTo>
                  <a:cubicBezTo>
                    <a:pt x="368" y="251"/>
                    <a:pt x="368" y="263"/>
                    <a:pt x="368" y="275"/>
                  </a:cubicBezTo>
                  <a:cubicBezTo>
                    <a:pt x="368" y="275"/>
                    <a:pt x="368" y="286"/>
                    <a:pt x="392" y="310"/>
                  </a:cubicBezTo>
                  <a:cubicBezTo>
                    <a:pt x="392" y="310"/>
                    <a:pt x="354" y="280"/>
                    <a:pt x="345" y="280"/>
                  </a:cubicBezTo>
                  <a:cubicBezTo>
                    <a:pt x="342" y="280"/>
                    <a:pt x="342" y="282"/>
                    <a:pt x="344" y="286"/>
                  </a:cubicBezTo>
                  <a:cubicBezTo>
                    <a:pt x="368" y="322"/>
                    <a:pt x="392" y="322"/>
                    <a:pt x="416" y="346"/>
                  </a:cubicBezTo>
                  <a:lnTo>
                    <a:pt x="380" y="322"/>
                  </a:lnTo>
                  <a:cubicBezTo>
                    <a:pt x="356" y="310"/>
                    <a:pt x="332" y="286"/>
                    <a:pt x="321" y="275"/>
                  </a:cubicBezTo>
                  <a:lnTo>
                    <a:pt x="321" y="275"/>
                  </a:lnTo>
                  <a:cubicBezTo>
                    <a:pt x="344" y="310"/>
                    <a:pt x="321" y="298"/>
                    <a:pt x="332" y="322"/>
                  </a:cubicBezTo>
                  <a:lnTo>
                    <a:pt x="332" y="322"/>
                  </a:lnTo>
                  <a:cubicBezTo>
                    <a:pt x="326" y="316"/>
                    <a:pt x="317" y="307"/>
                    <a:pt x="309" y="298"/>
                  </a:cubicBezTo>
                  <a:cubicBezTo>
                    <a:pt x="303" y="292"/>
                    <a:pt x="300" y="292"/>
                    <a:pt x="297" y="292"/>
                  </a:cubicBezTo>
                  <a:cubicBezTo>
                    <a:pt x="294" y="292"/>
                    <a:pt x="291" y="292"/>
                    <a:pt x="285" y="286"/>
                  </a:cubicBezTo>
                  <a:lnTo>
                    <a:pt x="285" y="286"/>
                  </a:lnTo>
                  <a:lnTo>
                    <a:pt x="332" y="334"/>
                  </a:lnTo>
                  <a:lnTo>
                    <a:pt x="332" y="334"/>
                  </a:lnTo>
                  <a:cubicBezTo>
                    <a:pt x="332" y="334"/>
                    <a:pt x="324" y="328"/>
                    <a:pt x="315" y="322"/>
                  </a:cubicBezTo>
                  <a:lnTo>
                    <a:pt x="315" y="322"/>
                  </a:lnTo>
                  <a:cubicBezTo>
                    <a:pt x="320" y="327"/>
                    <a:pt x="326" y="331"/>
                    <a:pt x="331" y="335"/>
                  </a:cubicBezTo>
                  <a:lnTo>
                    <a:pt x="331" y="335"/>
                  </a:lnTo>
                  <a:cubicBezTo>
                    <a:pt x="332" y="335"/>
                    <a:pt x="332" y="335"/>
                    <a:pt x="332" y="334"/>
                  </a:cubicBezTo>
                  <a:lnTo>
                    <a:pt x="332" y="334"/>
                  </a:lnTo>
                  <a:lnTo>
                    <a:pt x="344" y="346"/>
                  </a:lnTo>
                  <a:cubicBezTo>
                    <a:pt x="344" y="346"/>
                    <a:pt x="339" y="341"/>
                    <a:pt x="331" y="335"/>
                  </a:cubicBezTo>
                  <a:lnTo>
                    <a:pt x="331" y="335"/>
                  </a:lnTo>
                  <a:cubicBezTo>
                    <a:pt x="329" y="337"/>
                    <a:pt x="327" y="337"/>
                    <a:pt x="325" y="337"/>
                  </a:cubicBezTo>
                  <a:cubicBezTo>
                    <a:pt x="312" y="337"/>
                    <a:pt x="297" y="320"/>
                    <a:pt x="297" y="310"/>
                  </a:cubicBezTo>
                  <a:lnTo>
                    <a:pt x="297" y="310"/>
                  </a:lnTo>
                  <a:cubicBezTo>
                    <a:pt x="297" y="310"/>
                    <a:pt x="306" y="316"/>
                    <a:pt x="315" y="322"/>
                  </a:cubicBezTo>
                  <a:cubicBezTo>
                    <a:pt x="300" y="310"/>
                    <a:pt x="285" y="298"/>
                    <a:pt x="285" y="298"/>
                  </a:cubicBezTo>
                  <a:lnTo>
                    <a:pt x="285" y="298"/>
                  </a:lnTo>
                  <a:cubicBezTo>
                    <a:pt x="285" y="309"/>
                    <a:pt x="313" y="348"/>
                    <a:pt x="303" y="348"/>
                  </a:cubicBezTo>
                  <a:cubicBezTo>
                    <a:pt x="301" y="348"/>
                    <a:pt x="299" y="347"/>
                    <a:pt x="297" y="346"/>
                  </a:cubicBezTo>
                  <a:cubicBezTo>
                    <a:pt x="283" y="339"/>
                    <a:pt x="265" y="332"/>
                    <a:pt x="257" y="332"/>
                  </a:cubicBezTo>
                  <a:cubicBezTo>
                    <a:pt x="252" y="332"/>
                    <a:pt x="251" y="336"/>
                    <a:pt x="261" y="346"/>
                  </a:cubicBezTo>
                  <a:cubicBezTo>
                    <a:pt x="279" y="364"/>
                    <a:pt x="276" y="367"/>
                    <a:pt x="270" y="367"/>
                  </a:cubicBezTo>
                  <a:cubicBezTo>
                    <a:pt x="267" y="367"/>
                    <a:pt x="263" y="366"/>
                    <a:pt x="261" y="366"/>
                  </a:cubicBezTo>
                  <a:cubicBezTo>
                    <a:pt x="259" y="366"/>
                    <a:pt x="258" y="367"/>
                    <a:pt x="261" y="370"/>
                  </a:cubicBezTo>
                  <a:cubicBezTo>
                    <a:pt x="264" y="376"/>
                    <a:pt x="264" y="378"/>
                    <a:pt x="262" y="378"/>
                  </a:cubicBezTo>
                  <a:cubicBezTo>
                    <a:pt x="257" y="378"/>
                    <a:pt x="237" y="358"/>
                    <a:pt x="237" y="358"/>
                  </a:cubicBezTo>
                  <a:cubicBezTo>
                    <a:pt x="225" y="358"/>
                    <a:pt x="249" y="382"/>
                    <a:pt x="237" y="382"/>
                  </a:cubicBezTo>
                  <a:cubicBezTo>
                    <a:pt x="234" y="385"/>
                    <a:pt x="230" y="387"/>
                    <a:pt x="227" y="387"/>
                  </a:cubicBezTo>
                  <a:cubicBezTo>
                    <a:pt x="218" y="387"/>
                    <a:pt x="210" y="378"/>
                    <a:pt x="201" y="370"/>
                  </a:cubicBezTo>
                  <a:cubicBezTo>
                    <a:pt x="198" y="366"/>
                    <a:pt x="197" y="365"/>
                    <a:pt x="196" y="365"/>
                  </a:cubicBezTo>
                  <a:lnTo>
                    <a:pt x="196" y="365"/>
                  </a:lnTo>
                  <a:cubicBezTo>
                    <a:pt x="196" y="365"/>
                    <a:pt x="201" y="373"/>
                    <a:pt x="201" y="382"/>
                  </a:cubicBezTo>
                  <a:cubicBezTo>
                    <a:pt x="201" y="382"/>
                    <a:pt x="251" y="417"/>
                    <a:pt x="246" y="417"/>
                  </a:cubicBezTo>
                  <a:cubicBezTo>
                    <a:pt x="245" y="417"/>
                    <a:pt x="239" y="414"/>
                    <a:pt x="225" y="405"/>
                  </a:cubicBezTo>
                  <a:cubicBezTo>
                    <a:pt x="218" y="402"/>
                    <a:pt x="212" y="401"/>
                    <a:pt x="208" y="401"/>
                  </a:cubicBezTo>
                  <a:cubicBezTo>
                    <a:pt x="198" y="401"/>
                    <a:pt x="197" y="409"/>
                    <a:pt x="213" y="417"/>
                  </a:cubicBezTo>
                  <a:cubicBezTo>
                    <a:pt x="220" y="430"/>
                    <a:pt x="226" y="440"/>
                    <a:pt x="223" y="440"/>
                  </a:cubicBezTo>
                  <a:cubicBezTo>
                    <a:pt x="220" y="440"/>
                    <a:pt x="211" y="434"/>
                    <a:pt x="190" y="417"/>
                  </a:cubicBezTo>
                  <a:cubicBezTo>
                    <a:pt x="184" y="413"/>
                    <a:pt x="180" y="412"/>
                    <a:pt x="178" y="412"/>
                  </a:cubicBezTo>
                  <a:cubicBezTo>
                    <a:pt x="169" y="412"/>
                    <a:pt x="191" y="443"/>
                    <a:pt x="183" y="443"/>
                  </a:cubicBezTo>
                  <a:cubicBezTo>
                    <a:pt x="181" y="443"/>
                    <a:pt x="180" y="442"/>
                    <a:pt x="178" y="441"/>
                  </a:cubicBezTo>
                  <a:lnTo>
                    <a:pt x="178" y="441"/>
                  </a:lnTo>
                  <a:cubicBezTo>
                    <a:pt x="195" y="450"/>
                    <a:pt x="219" y="478"/>
                    <a:pt x="212" y="478"/>
                  </a:cubicBezTo>
                  <a:cubicBezTo>
                    <a:pt x="209" y="478"/>
                    <a:pt x="202" y="474"/>
                    <a:pt x="190" y="465"/>
                  </a:cubicBezTo>
                  <a:cubicBezTo>
                    <a:pt x="174" y="454"/>
                    <a:pt x="168" y="450"/>
                    <a:pt x="166" y="450"/>
                  </a:cubicBezTo>
                  <a:lnTo>
                    <a:pt x="166" y="450"/>
                  </a:lnTo>
                  <a:cubicBezTo>
                    <a:pt x="161" y="450"/>
                    <a:pt x="178" y="469"/>
                    <a:pt x="178" y="477"/>
                  </a:cubicBezTo>
                  <a:cubicBezTo>
                    <a:pt x="178" y="489"/>
                    <a:pt x="178" y="489"/>
                    <a:pt x="166" y="489"/>
                  </a:cubicBezTo>
                  <a:cubicBezTo>
                    <a:pt x="162" y="485"/>
                    <a:pt x="159" y="484"/>
                    <a:pt x="157" y="484"/>
                  </a:cubicBezTo>
                  <a:cubicBezTo>
                    <a:pt x="154" y="484"/>
                    <a:pt x="154" y="489"/>
                    <a:pt x="154" y="489"/>
                  </a:cubicBezTo>
                  <a:cubicBezTo>
                    <a:pt x="142" y="489"/>
                    <a:pt x="154" y="501"/>
                    <a:pt x="166" y="513"/>
                  </a:cubicBezTo>
                  <a:cubicBezTo>
                    <a:pt x="154" y="513"/>
                    <a:pt x="130" y="501"/>
                    <a:pt x="130" y="501"/>
                  </a:cubicBezTo>
                  <a:lnTo>
                    <a:pt x="130" y="501"/>
                  </a:lnTo>
                  <a:cubicBezTo>
                    <a:pt x="125" y="506"/>
                    <a:pt x="128" y="510"/>
                    <a:pt x="132" y="514"/>
                  </a:cubicBezTo>
                  <a:lnTo>
                    <a:pt x="132" y="514"/>
                  </a:lnTo>
                  <a:cubicBezTo>
                    <a:pt x="131" y="513"/>
                    <a:pt x="131" y="513"/>
                    <a:pt x="130" y="513"/>
                  </a:cubicBezTo>
                  <a:lnTo>
                    <a:pt x="130" y="513"/>
                  </a:lnTo>
                  <a:cubicBezTo>
                    <a:pt x="130" y="525"/>
                    <a:pt x="130" y="525"/>
                    <a:pt x="142" y="525"/>
                  </a:cubicBezTo>
                  <a:cubicBezTo>
                    <a:pt x="142" y="525"/>
                    <a:pt x="94" y="525"/>
                    <a:pt x="154" y="560"/>
                  </a:cubicBezTo>
                  <a:cubicBezTo>
                    <a:pt x="145" y="560"/>
                    <a:pt x="116" y="540"/>
                    <a:pt x="112" y="540"/>
                  </a:cubicBezTo>
                  <a:lnTo>
                    <a:pt x="112" y="540"/>
                  </a:lnTo>
                  <a:cubicBezTo>
                    <a:pt x="111" y="540"/>
                    <a:pt x="112" y="542"/>
                    <a:pt x="118" y="548"/>
                  </a:cubicBezTo>
                  <a:cubicBezTo>
                    <a:pt x="130" y="560"/>
                    <a:pt x="130" y="560"/>
                    <a:pt x="130" y="560"/>
                  </a:cubicBezTo>
                  <a:cubicBezTo>
                    <a:pt x="130" y="563"/>
                    <a:pt x="129" y="564"/>
                    <a:pt x="126" y="564"/>
                  </a:cubicBezTo>
                  <a:cubicBezTo>
                    <a:pt x="117" y="564"/>
                    <a:pt x="94" y="548"/>
                    <a:pt x="94" y="548"/>
                  </a:cubicBezTo>
                  <a:cubicBezTo>
                    <a:pt x="82" y="548"/>
                    <a:pt x="94" y="560"/>
                    <a:pt x="94" y="560"/>
                  </a:cubicBezTo>
                  <a:cubicBezTo>
                    <a:pt x="94" y="572"/>
                    <a:pt x="106" y="584"/>
                    <a:pt x="142" y="596"/>
                  </a:cubicBezTo>
                  <a:lnTo>
                    <a:pt x="106" y="596"/>
                  </a:lnTo>
                  <a:lnTo>
                    <a:pt x="142" y="608"/>
                  </a:lnTo>
                  <a:cubicBezTo>
                    <a:pt x="106" y="596"/>
                    <a:pt x="82" y="596"/>
                    <a:pt x="59" y="584"/>
                  </a:cubicBezTo>
                  <a:lnTo>
                    <a:pt x="59" y="584"/>
                  </a:lnTo>
                  <a:lnTo>
                    <a:pt x="106" y="620"/>
                  </a:lnTo>
                  <a:cubicBezTo>
                    <a:pt x="130" y="632"/>
                    <a:pt x="118" y="632"/>
                    <a:pt x="106" y="644"/>
                  </a:cubicBezTo>
                  <a:cubicBezTo>
                    <a:pt x="94" y="644"/>
                    <a:pt x="71" y="656"/>
                    <a:pt x="106" y="667"/>
                  </a:cubicBezTo>
                  <a:lnTo>
                    <a:pt x="82" y="667"/>
                  </a:lnTo>
                  <a:cubicBezTo>
                    <a:pt x="74" y="667"/>
                    <a:pt x="61" y="662"/>
                    <a:pt x="53" y="662"/>
                  </a:cubicBezTo>
                  <a:cubicBezTo>
                    <a:pt x="49" y="662"/>
                    <a:pt x="47" y="663"/>
                    <a:pt x="47" y="667"/>
                  </a:cubicBezTo>
                  <a:lnTo>
                    <a:pt x="130" y="691"/>
                  </a:lnTo>
                  <a:cubicBezTo>
                    <a:pt x="121" y="689"/>
                    <a:pt x="113" y="688"/>
                    <a:pt x="106" y="688"/>
                  </a:cubicBezTo>
                  <a:cubicBezTo>
                    <a:pt x="78" y="688"/>
                    <a:pt x="71" y="705"/>
                    <a:pt x="71" y="715"/>
                  </a:cubicBezTo>
                  <a:lnTo>
                    <a:pt x="106" y="715"/>
                  </a:lnTo>
                  <a:cubicBezTo>
                    <a:pt x="130" y="715"/>
                    <a:pt x="35" y="715"/>
                    <a:pt x="71" y="727"/>
                  </a:cubicBezTo>
                  <a:cubicBezTo>
                    <a:pt x="71" y="727"/>
                    <a:pt x="106" y="739"/>
                    <a:pt x="82" y="739"/>
                  </a:cubicBezTo>
                  <a:cubicBezTo>
                    <a:pt x="63" y="739"/>
                    <a:pt x="44" y="724"/>
                    <a:pt x="37" y="724"/>
                  </a:cubicBezTo>
                  <a:cubicBezTo>
                    <a:pt x="36" y="724"/>
                    <a:pt x="35" y="725"/>
                    <a:pt x="35" y="727"/>
                  </a:cubicBezTo>
                  <a:cubicBezTo>
                    <a:pt x="35" y="739"/>
                    <a:pt x="59" y="739"/>
                    <a:pt x="47" y="751"/>
                  </a:cubicBezTo>
                  <a:cubicBezTo>
                    <a:pt x="47" y="763"/>
                    <a:pt x="35" y="763"/>
                    <a:pt x="35" y="763"/>
                  </a:cubicBezTo>
                  <a:cubicBezTo>
                    <a:pt x="35" y="771"/>
                    <a:pt x="53" y="780"/>
                    <a:pt x="63" y="780"/>
                  </a:cubicBezTo>
                  <a:cubicBezTo>
                    <a:pt x="67" y="780"/>
                    <a:pt x="71" y="778"/>
                    <a:pt x="71" y="775"/>
                  </a:cubicBezTo>
                  <a:cubicBezTo>
                    <a:pt x="71" y="775"/>
                    <a:pt x="71" y="786"/>
                    <a:pt x="71" y="786"/>
                  </a:cubicBezTo>
                  <a:cubicBezTo>
                    <a:pt x="65" y="792"/>
                    <a:pt x="59" y="795"/>
                    <a:pt x="54" y="795"/>
                  </a:cubicBezTo>
                  <a:cubicBezTo>
                    <a:pt x="50" y="795"/>
                    <a:pt x="47" y="792"/>
                    <a:pt x="47" y="786"/>
                  </a:cubicBezTo>
                  <a:lnTo>
                    <a:pt x="47" y="798"/>
                  </a:lnTo>
                  <a:cubicBezTo>
                    <a:pt x="59" y="810"/>
                    <a:pt x="71" y="810"/>
                    <a:pt x="82" y="810"/>
                  </a:cubicBezTo>
                  <a:lnTo>
                    <a:pt x="94" y="810"/>
                  </a:lnTo>
                  <a:cubicBezTo>
                    <a:pt x="106" y="810"/>
                    <a:pt x="118" y="822"/>
                    <a:pt x="106" y="822"/>
                  </a:cubicBezTo>
                  <a:cubicBezTo>
                    <a:pt x="106" y="822"/>
                    <a:pt x="85" y="817"/>
                    <a:pt x="67" y="817"/>
                  </a:cubicBezTo>
                  <a:cubicBezTo>
                    <a:pt x="59" y="817"/>
                    <a:pt x="51" y="818"/>
                    <a:pt x="47" y="822"/>
                  </a:cubicBezTo>
                  <a:cubicBezTo>
                    <a:pt x="59" y="834"/>
                    <a:pt x="71" y="846"/>
                    <a:pt x="94" y="846"/>
                  </a:cubicBezTo>
                  <a:cubicBezTo>
                    <a:pt x="100" y="840"/>
                    <a:pt x="106" y="837"/>
                    <a:pt x="114" y="837"/>
                  </a:cubicBezTo>
                  <a:cubicBezTo>
                    <a:pt x="121" y="837"/>
                    <a:pt x="130" y="840"/>
                    <a:pt x="142" y="846"/>
                  </a:cubicBezTo>
                  <a:cubicBezTo>
                    <a:pt x="154" y="846"/>
                    <a:pt x="154" y="846"/>
                    <a:pt x="142" y="858"/>
                  </a:cubicBezTo>
                  <a:cubicBezTo>
                    <a:pt x="106" y="858"/>
                    <a:pt x="71" y="846"/>
                    <a:pt x="35" y="846"/>
                  </a:cubicBezTo>
                  <a:lnTo>
                    <a:pt x="35" y="858"/>
                  </a:lnTo>
                  <a:cubicBezTo>
                    <a:pt x="35" y="858"/>
                    <a:pt x="71" y="858"/>
                    <a:pt x="82" y="870"/>
                  </a:cubicBezTo>
                  <a:cubicBezTo>
                    <a:pt x="94" y="870"/>
                    <a:pt x="23" y="870"/>
                    <a:pt x="35" y="882"/>
                  </a:cubicBezTo>
                  <a:cubicBezTo>
                    <a:pt x="37" y="882"/>
                    <a:pt x="39" y="882"/>
                    <a:pt x="41" y="882"/>
                  </a:cubicBezTo>
                  <a:lnTo>
                    <a:pt x="41" y="882"/>
                  </a:lnTo>
                  <a:cubicBezTo>
                    <a:pt x="19" y="884"/>
                    <a:pt x="0" y="895"/>
                    <a:pt x="11" y="906"/>
                  </a:cubicBezTo>
                  <a:cubicBezTo>
                    <a:pt x="15" y="910"/>
                    <a:pt x="19" y="911"/>
                    <a:pt x="23" y="911"/>
                  </a:cubicBezTo>
                  <a:cubicBezTo>
                    <a:pt x="31" y="911"/>
                    <a:pt x="39" y="906"/>
                    <a:pt x="47" y="906"/>
                  </a:cubicBezTo>
                  <a:cubicBezTo>
                    <a:pt x="59" y="906"/>
                    <a:pt x="47" y="917"/>
                    <a:pt x="47" y="917"/>
                  </a:cubicBezTo>
                  <a:cubicBezTo>
                    <a:pt x="47" y="917"/>
                    <a:pt x="23" y="929"/>
                    <a:pt x="23" y="929"/>
                  </a:cubicBezTo>
                  <a:cubicBezTo>
                    <a:pt x="23" y="929"/>
                    <a:pt x="59" y="929"/>
                    <a:pt x="47" y="941"/>
                  </a:cubicBezTo>
                  <a:cubicBezTo>
                    <a:pt x="41" y="947"/>
                    <a:pt x="29" y="947"/>
                    <a:pt x="20" y="947"/>
                  </a:cubicBezTo>
                  <a:cubicBezTo>
                    <a:pt x="11" y="947"/>
                    <a:pt x="5" y="947"/>
                    <a:pt x="11" y="953"/>
                  </a:cubicBezTo>
                  <a:cubicBezTo>
                    <a:pt x="23" y="959"/>
                    <a:pt x="38" y="959"/>
                    <a:pt x="50" y="959"/>
                  </a:cubicBezTo>
                  <a:cubicBezTo>
                    <a:pt x="62" y="959"/>
                    <a:pt x="71" y="959"/>
                    <a:pt x="71" y="965"/>
                  </a:cubicBezTo>
                  <a:lnTo>
                    <a:pt x="35" y="965"/>
                  </a:lnTo>
                  <a:lnTo>
                    <a:pt x="47" y="977"/>
                  </a:lnTo>
                  <a:cubicBezTo>
                    <a:pt x="47" y="977"/>
                    <a:pt x="35" y="989"/>
                    <a:pt x="35" y="989"/>
                  </a:cubicBezTo>
                  <a:cubicBezTo>
                    <a:pt x="47" y="989"/>
                    <a:pt x="59" y="989"/>
                    <a:pt x="59" y="1001"/>
                  </a:cubicBezTo>
                  <a:cubicBezTo>
                    <a:pt x="59" y="1001"/>
                    <a:pt x="59" y="1001"/>
                    <a:pt x="47" y="1013"/>
                  </a:cubicBezTo>
                  <a:cubicBezTo>
                    <a:pt x="41" y="1019"/>
                    <a:pt x="47" y="1019"/>
                    <a:pt x="54" y="1019"/>
                  </a:cubicBezTo>
                  <a:cubicBezTo>
                    <a:pt x="62" y="1019"/>
                    <a:pt x="71" y="1019"/>
                    <a:pt x="71" y="1025"/>
                  </a:cubicBezTo>
                  <a:cubicBezTo>
                    <a:pt x="71" y="1037"/>
                    <a:pt x="35" y="1037"/>
                    <a:pt x="35" y="1048"/>
                  </a:cubicBezTo>
                  <a:cubicBezTo>
                    <a:pt x="35" y="1052"/>
                    <a:pt x="39" y="1054"/>
                    <a:pt x="44" y="1054"/>
                  </a:cubicBezTo>
                  <a:cubicBezTo>
                    <a:pt x="55" y="1054"/>
                    <a:pt x="71" y="1048"/>
                    <a:pt x="71" y="1048"/>
                  </a:cubicBezTo>
                  <a:cubicBezTo>
                    <a:pt x="82" y="1048"/>
                    <a:pt x="23" y="1060"/>
                    <a:pt x="11" y="1060"/>
                  </a:cubicBezTo>
                  <a:lnTo>
                    <a:pt x="59" y="1060"/>
                  </a:lnTo>
                  <a:cubicBezTo>
                    <a:pt x="106" y="1060"/>
                    <a:pt x="59" y="1060"/>
                    <a:pt x="35" y="1072"/>
                  </a:cubicBezTo>
                  <a:cubicBezTo>
                    <a:pt x="73" y="1072"/>
                    <a:pt x="58" y="1087"/>
                    <a:pt x="68" y="1087"/>
                  </a:cubicBezTo>
                  <a:cubicBezTo>
                    <a:pt x="69" y="1087"/>
                    <a:pt x="70" y="1087"/>
                    <a:pt x="72" y="1087"/>
                  </a:cubicBezTo>
                  <a:lnTo>
                    <a:pt x="72" y="1087"/>
                  </a:lnTo>
                  <a:cubicBezTo>
                    <a:pt x="64" y="1091"/>
                    <a:pt x="59" y="1100"/>
                    <a:pt x="59" y="1108"/>
                  </a:cubicBezTo>
                  <a:lnTo>
                    <a:pt x="106" y="1108"/>
                  </a:lnTo>
                  <a:cubicBezTo>
                    <a:pt x="106" y="1120"/>
                    <a:pt x="35" y="1144"/>
                    <a:pt x="59" y="1144"/>
                  </a:cubicBezTo>
                  <a:cubicBezTo>
                    <a:pt x="85" y="1144"/>
                    <a:pt x="119" y="1124"/>
                    <a:pt x="124" y="1124"/>
                  </a:cubicBezTo>
                  <a:lnTo>
                    <a:pt x="124" y="1124"/>
                  </a:lnTo>
                  <a:cubicBezTo>
                    <a:pt x="126" y="1124"/>
                    <a:pt x="124" y="1126"/>
                    <a:pt x="118" y="1132"/>
                  </a:cubicBezTo>
                  <a:cubicBezTo>
                    <a:pt x="106" y="1144"/>
                    <a:pt x="94" y="1144"/>
                    <a:pt x="118" y="1144"/>
                  </a:cubicBezTo>
                  <a:lnTo>
                    <a:pt x="154" y="1144"/>
                  </a:lnTo>
                  <a:cubicBezTo>
                    <a:pt x="130" y="1144"/>
                    <a:pt x="94" y="1156"/>
                    <a:pt x="82" y="1156"/>
                  </a:cubicBezTo>
                  <a:cubicBezTo>
                    <a:pt x="78" y="1160"/>
                    <a:pt x="78" y="1161"/>
                    <a:pt x="80" y="1161"/>
                  </a:cubicBezTo>
                  <a:cubicBezTo>
                    <a:pt x="84" y="1161"/>
                    <a:pt x="94" y="1156"/>
                    <a:pt x="94" y="1156"/>
                  </a:cubicBezTo>
                  <a:lnTo>
                    <a:pt x="106" y="1156"/>
                  </a:lnTo>
                  <a:cubicBezTo>
                    <a:pt x="118" y="1156"/>
                    <a:pt x="130" y="1167"/>
                    <a:pt x="106" y="1179"/>
                  </a:cubicBezTo>
                  <a:cubicBezTo>
                    <a:pt x="98" y="1188"/>
                    <a:pt x="89" y="1196"/>
                    <a:pt x="94" y="1196"/>
                  </a:cubicBezTo>
                  <a:cubicBezTo>
                    <a:pt x="95" y="1196"/>
                    <a:pt x="99" y="1195"/>
                    <a:pt x="106" y="1191"/>
                  </a:cubicBezTo>
                  <a:cubicBezTo>
                    <a:pt x="112" y="1189"/>
                    <a:pt x="115" y="1189"/>
                    <a:pt x="118" y="1189"/>
                  </a:cubicBezTo>
                  <a:cubicBezTo>
                    <a:pt x="128" y="1189"/>
                    <a:pt x="120" y="1200"/>
                    <a:pt x="121" y="1200"/>
                  </a:cubicBezTo>
                  <a:cubicBezTo>
                    <a:pt x="122" y="1200"/>
                    <a:pt x="124" y="1198"/>
                    <a:pt x="130" y="1191"/>
                  </a:cubicBezTo>
                  <a:lnTo>
                    <a:pt x="130" y="1191"/>
                  </a:lnTo>
                  <a:cubicBezTo>
                    <a:pt x="120" y="1201"/>
                    <a:pt x="85" y="1244"/>
                    <a:pt x="109" y="1244"/>
                  </a:cubicBezTo>
                  <a:cubicBezTo>
                    <a:pt x="113" y="1244"/>
                    <a:pt x="120" y="1243"/>
                    <a:pt x="130" y="1239"/>
                  </a:cubicBezTo>
                  <a:lnTo>
                    <a:pt x="130" y="1239"/>
                  </a:lnTo>
                  <a:cubicBezTo>
                    <a:pt x="94" y="1255"/>
                    <a:pt x="88" y="1260"/>
                    <a:pt x="94" y="1260"/>
                  </a:cubicBezTo>
                  <a:cubicBezTo>
                    <a:pt x="104" y="1260"/>
                    <a:pt x="142" y="1249"/>
                    <a:pt x="159" y="1243"/>
                  </a:cubicBezTo>
                  <a:lnTo>
                    <a:pt x="159" y="1243"/>
                  </a:lnTo>
                  <a:cubicBezTo>
                    <a:pt x="136" y="1255"/>
                    <a:pt x="110" y="1275"/>
                    <a:pt x="142" y="1275"/>
                  </a:cubicBezTo>
                  <a:lnTo>
                    <a:pt x="213" y="1251"/>
                  </a:lnTo>
                  <a:lnTo>
                    <a:pt x="213" y="1251"/>
                  </a:lnTo>
                  <a:cubicBezTo>
                    <a:pt x="190" y="1263"/>
                    <a:pt x="166" y="1275"/>
                    <a:pt x="178" y="1275"/>
                  </a:cubicBezTo>
                  <a:cubicBezTo>
                    <a:pt x="180" y="1277"/>
                    <a:pt x="183" y="1278"/>
                    <a:pt x="185" y="1278"/>
                  </a:cubicBezTo>
                  <a:cubicBezTo>
                    <a:pt x="192" y="1278"/>
                    <a:pt x="199" y="1271"/>
                    <a:pt x="206" y="1271"/>
                  </a:cubicBezTo>
                  <a:cubicBezTo>
                    <a:pt x="208" y="1271"/>
                    <a:pt x="211" y="1272"/>
                    <a:pt x="213" y="1275"/>
                  </a:cubicBezTo>
                  <a:cubicBezTo>
                    <a:pt x="190" y="1275"/>
                    <a:pt x="166" y="1287"/>
                    <a:pt x="142" y="1310"/>
                  </a:cubicBezTo>
                  <a:cubicBezTo>
                    <a:pt x="142" y="1310"/>
                    <a:pt x="142" y="1316"/>
                    <a:pt x="149" y="1316"/>
                  </a:cubicBezTo>
                  <a:cubicBezTo>
                    <a:pt x="153" y="1316"/>
                    <a:pt x="158" y="1314"/>
                    <a:pt x="166" y="1310"/>
                  </a:cubicBezTo>
                  <a:cubicBezTo>
                    <a:pt x="172" y="1304"/>
                    <a:pt x="178" y="1301"/>
                    <a:pt x="182" y="1301"/>
                  </a:cubicBezTo>
                  <a:cubicBezTo>
                    <a:pt x="187" y="1301"/>
                    <a:pt x="190" y="1304"/>
                    <a:pt x="190" y="1310"/>
                  </a:cubicBezTo>
                  <a:cubicBezTo>
                    <a:pt x="190" y="1310"/>
                    <a:pt x="201" y="1322"/>
                    <a:pt x="190" y="1334"/>
                  </a:cubicBezTo>
                  <a:cubicBezTo>
                    <a:pt x="180" y="1344"/>
                    <a:pt x="163" y="1361"/>
                    <a:pt x="169" y="1361"/>
                  </a:cubicBezTo>
                  <a:cubicBezTo>
                    <a:pt x="170" y="1361"/>
                    <a:pt x="173" y="1360"/>
                    <a:pt x="178" y="1358"/>
                  </a:cubicBezTo>
                  <a:cubicBezTo>
                    <a:pt x="201" y="1358"/>
                    <a:pt x="201" y="1346"/>
                    <a:pt x="213" y="1346"/>
                  </a:cubicBezTo>
                  <a:cubicBezTo>
                    <a:pt x="213" y="1358"/>
                    <a:pt x="213" y="1358"/>
                    <a:pt x="213" y="1370"/>
                  </a:cubicBezTo>
                  <a:lnTo>
                    <a:pt x="213" y="1394"/>
                  </a:lnTo>
                  <a:cubicBezTo>
                    <a:pt x="225" y="1382"/>
                    <a:pt x="232" y="1378"/>
                    <a:pt x="235" y="1378"/>
                  </a:cubicBezTo>
                  <a:cubicBezTo>
                    <a:pt x="242" y="1378"/>
                    <a:pt x="237" y="1394"/>
                    <a:pt x="237" y="1394"/>
                  </a:cubicBezTo>
                  <a:cubicBezTo>
                    <a:pt x="237" y="1406"/>
                    <a:pt x="237" y="1406"/>
                    <a:pt x="237" y="1406"/>
                  </a:cubicBezTo>
                  <a:lnTo>
                    <a:pt x="261" y="1406"/>
                  </a:lnTo>
                  <a:cubicBezTo>
                    <a:pt x="273" y="1406"/>
                    <a:pt x="261" y="1418"/>
                    <a:pt x="261" y="1418"/>
                  </a:cubicBezTo>
                  <a:cubicBezTo>
                    <a:pt x="261" y="1418"/>
                    <a:pt x="270" y="1415"/>
                    <a:pt x="276" y="1415"/>
                  </a:cubicBezTo>
                  <a:cubicBezTo>
                    <a:pt x="282" y="1415"/>
                    <a:pt x="285" y="1418"/>
                    <a:pt x="273" y="1429"/>
                  </a:cubicBezTo>
                  <a:cubicBezTo>
                    <a:pt x="261" y="1441"/>
                    <a:pt x="261" y="1453"/>
                    <a:pt x="273" y="1453"/>
                  </a:cubicBezTo>
                  <a:cubicBezTo>
                    <a:pt x="273" y="1453"/>
                    <a:pt x="284" y="1442"/>
                    <a:pt x="291" y="1439"/>
                  </a:cubicBezTo>
                  <a:lnTo>
                    <a:pt x="291" y="1439"/>
                  </a:lnTo>
                  <a:cubicBezTo>
                    <a:pt x="285" y="1449"/>
                    <a:pt x="280" y="1458"/>
                    <a:pt x="277" y="1462"/>
                  </a:cubicBezTo>
                  <a:lnTo>
                    <a:pt x="277" y="1462"/>
                  </a:lnTo>
                  <a:cubicBezTo>
                    <a:pt x="286" y="1456"/>
                    <a:pt x="306" y="1441"/>
                    <a:pt x="297" y="1441"/>
                  </a:cubicBezTo>
                  <a:cubicBezTo>
                    <a:pt x="297" y="1439"/>
                    <a:pt x="296" y="1438"/>
                    <a:pt x="294" y="1438"/>
                  </a:cubicBezTo>
                  <a:cubicBezTo>
                    <a:pt x="293" y="1438"/>
                    <a:pt x="292" y="1438"/>
                    <a:pt x="291" y="1439"/>
                  </a:cubicBezTo>
                  <a:lnTo>
                    <a:pt x="291" y="1439"/>
                  </a:lnTo>
                  <a:cubicBezTo>
                    <a:pt x="304" y="1414"/>
                    <a:pt x="321" y="1382"/>
                    <a:pt x="321" y="1382"/>
                  </a:cubicBezTo>
                  <a:cubicBezTo>
                    <a:pt x="321" y="1370"/>
                    <a:pt x="309" y="1382"/>
                    <a:pt x="332" y="1358"/>
                  </a:cubicBezTo>
                  <a:cubicBezTo>
                    <a:pt x="342" y="1344"/>
                    <a:pt x="342" y="1341"/>
                    <a:pt x="340" y="1341"/>
                  </a:cubicBezTo>
                  <a:cubicBezTo>
                    <a:pt x="338" y="1341"/>
                    <a:pt x="334" y="1343"/>
                    <a:pt x="332" y="1343"/>
                  </a:cubicBezTo>
                  <a:cubicBezTo>
                    <a:pt x="330" y="1343"/>
                    <a:pt x="329" y="1341"/>
                    <a:pt x="332" y="1334"/>
                  </a:cubicBezTo>
                  <a:lnTo>
                    <a:pt x="332" y="1334"/>
                  </a:lnTo>
                  <a:cubicBezTo>
                    <a:pt x="322" y="1334"/>
                    <a:pt x="292" y="1372"/>
                    <a:pt x="286" y="1372"/>
                  </a:cubicBezTo>
                  <a:cubicBezTo>
                    <a:pt x="285" y="1372"/>
                    <a:pt x="285" y="1371"/>
                    <a:pt x="285" y="1370"/>
                  </a:cubicBezTo>
                  <a:cubicBezTo>
                    <a:pt x="285" y="1370"/>
                    <a:pt x="321" y="1334"/>
                    <a:pt x="297" y="1334"/>
                  </a:cubicBezTo>
                  <a:cubicBezTo>
                    <a:pt x="297" y="1346"/>
                    <a:pt x="285" y="1346"/>
                    <a:pt x="285" y="1358"/>
                  </a:cubicBezTo>
                  <a:cubicBezTo>
                    <a:pt x="277" y="1362"/>
                    <a:pt x="272" y="1363"/>
                    <a:pt x="268" y="1363"/>
                  </a:cubicBezTo>
                  <a:cubicBezTo>
                    <a:pt x="261" y="1363"/>
                    <a:pt x="261" y="1358"/>
                    <a:pt x="261" y="1358"/>
                  </a:cubicBezTo>
                  <a:cubicBezTo>
                    <a:pt x="261" y="1358"/>
                    <a:pt x="261" y="1334"/>
                    <a:pt x="285" y="1322"/>
                  </a:cubicBezTo>
                  <a:cubicBezTo>
                    <a:pt x="309" y="1310"/>
                    <a:pt x="309" y="1322"/>
                    <a:pt x="332" y="1298"/>
                  </a:cubicBezTo>
                  <a:lnTo>
                    <a:pt x="332" y="1298"/>
                  </a:lnTo>
                  <a:cubicBezTo>
                    <a:pt x="326" y="1301"/>
                    <a:pt x="321" y="1303"/>
                    <a:pt x="317" y="1303"/>
                  </a:cubicBezTo>
                  <a:cubicBezTo>
                    <a:pt x="306" y="1303"/>
                    <a:pt x="306" y="1290"/>
                    <a:pt x="332" y="1263"/>
                  </a:cubicBezTo>
                  <a:lnTo>
                    <a:pt x="332" y="1263"/>
                  </a:lnTo>
                  <a:cubicBezTo>
                    <a:pt x="321" y="1275"/>
                    <a:pt x="297" y="1287"/>
                    <a:pt x="285" y="1298"/>
                  </a:cubicBezTo>
                  <a:lnTo>
                    <a:pt x="261" y="1298"/>
                  </a:lnTo>
                  <a:cubicBezTo>
                    <a:pt x="297" y="1263"/>
                    <a:pt x="285" y="1239"/>
                    <a:pt x="285" y="1239"/>
                  </a:cubicBezTo>
                  <a:cubicBezTo>
                    <a:pt x="281" y="1235"/>
                    <a:pt x="277" y="1234"/>
                    <a:pt x="271" y="1234"/>
                  </a:cubicBezTo>
                  <a:cubicBezTo>
                    <a:pt x="257" y="1234"/>
                    <a:pt x="235" y="1242"/>
                    <a:pt x="201" y="1251"/>
                  </a:cubicBezTo>
                  <a:cubicBezTo>
                    <a:pt x="217" y="1243"/>
                    <a:pt x="227" y="1236"/>
                    <a:pt x="239" y="1228"/>
                  </a:cubicBezTo>
                  <a:lnTo>
                    <a:pt x="239" y="1228"/>
                  </a:lnTo>
                  <a:cubicBezTo>
                    <a:pt x="240" y="1229"/>
                    <a:pt x="243" y="1230"/>
                    <a:pt x="246" y="1230"/>
                  </a:cubicBezTo>
                  <a:cubicBezTo>
                    <a:pt x="252" y="1230"/>
                    <a:pt x="261" y="1227"/>
                    <a:pt x="273" y="1215"/>
                  </a:cubicBezTo>
                  <a:lnTo>
                    <a:pt x="261" y="1215"/>
                  </a:lnTo>
                  <a:cubicBezTo>
                    <a:pt x="252" y="1219"/>
                    <a:pt x="245" y="1224"/>
                    <a:pt x="239" y="1228"/>
                  </a:cubicBezTo>
                  <a:lnTo>
                    <a:pt x="239" y="1228"/>
                  </a:lnTo>
                  <a:cubicBezTo>
                    <a:pt x="238" y="1227"/>
                    <a:pt x="237" y="1227"/>
                    <a:pt x="237" y="1227"/>
                  </a:cubicBezTo>
                  <a:cubicBezTo>
                    <a:pt x="237" y="1221"/>
                    <a:pt x="237" y="1221"/>
                    <a:pt x="237" y="1221"/>
                  </a:cubicBezTo>
                  <a:cubicBezTo>
                    <a:pt x="237" y="1221"/>
                    <a:pt x="237" y="1221"/>
                    <a:pt x="237" y="1215"/>
                  </a:cubicBezTo>
                  <a:cubicBezTo>
                    <a:pt x="237" y="1215"/>
                    <a:pt x="249" y="1203"/>
                    <a:pt x="249" y="1203"/>
                  </a:cubicBezTo>
                  <a:lnTo>
                    <a:pt x="249" y="1191"/>
                  </a:lnTo>
                  <a:cubicBezTo>
                    <a:pt x="249" y="1191"/>
                    <a:pt x="190" y="1215"/>
                    <a:pt x="190" y="1215"/>
                  </a:cubicBezTo>
                  <a:cubicBezTo>
                    <a:pt x="190" y="1215"/>
                    <a:pt x="237" y="1179"/>
                    <a:pt x="249" y="1167"/>
                  </a:cubicBezTo>
                  <a:cubicBezTo>
                    <a:pt x="257" y="1167"/>
                    <a:pt x="260" y="1162"/>
                    <a:pt x="254" y="1162"/>
                  </a:cubicBezTo>
                  <a:cubicBezTo>
                    <a:pt x="250" y="1162"/>
                    <a:pt x="245" y="1164"/>
                    <a:pt x="237" y="1167"/>
                  </a:cubicBezTo>
                  <a:cubicBezTo>
                    <a:pt x="221" y="1176"/>
                    <a:pt x="204" y="1190"/>
                    <a:pt x="200" y="1190"/>
                  </a:cubicBezTo>
                  <a:cubicBezTo>
                    <a:pt x="198" y="1190"/>
                    <a:pt x="198" y="1187"/>
                    <a:pt x="201" y="1179"/>
                  </a:cubicBezTo>
                  <a:cubicBezTo>
                    <a:pt x="213" y="1179"/>
                    <a:pt x="225" y="1167"/>
                    <a:pt x="237" y="1156"/>
                  </a:cubicBezTo>
                  <a:lnTo>
                    <a:pt x="249" y="1144"/>
                  </a:lnTo>
                  <a:lnTo>
                    <a:pt x="249" y="1144"/>
                  </a:lnTo>
                  <a:cubicBezTo>
                    <a:pt x="249" y="1144"/>
                    <a:pt x="225" y="1156"/>
                    <a:pt x="211" y="1163"/>
                  </a:cubicBezTo>
                  <a:lnTo>
                    <a:pt x="211" y="1163"/>
                  </a:lnTo>
                  <a:cubicBezTo>
                    <a:pt x="222" y="1155"/>
                    <a:pt x="237" y="1144"/>
                    <a:pt x="237" y="1144"/>
                  </a:cubicBezTo>
                  <a:cubicBezTo>
                    <a:pt x="251" y="1135"/>
                    <a:pt x="256" y="1132"/>
                    <a:pt x="255" y="1132"/>
                  </a:cubicBezTo>
                  <a:lnTo>
                    <a:pt x="255" y="1132"/>
                  </a:lnTo>
                  <a:cubicBezTo>
                    <a:pt x="253" y="1132"/>
                    <a:pt x="190" y="1167"/>
                    <a:pt x="190" y="1167"/>
                  </a:cubicBezTo>
                  <a:cubicBezTo>
                    <a:pt x="190" y="1167"/>
                    <a:pt x="225" y="1141"/>
                    <a:pt x="212" y="1141"/>
                  </a:cubicBezTo>
                  <a:cubicBezTo>
                    <a:pt x="210" y="1141"/>
                    <a:pt x="207" y="1142"/>
                    <a:pt x="201" y="1144"/>
                  </a:cubicBezTo>
                  <a:cubicBezTo>
                    <a:pt x="237" y="1132"/>
                    <a:pt x="213" y="1108"/>
                    <a:pt x="213" y="1096"/>
                  </a:cubicBezTo>
                  <a:lnTo>
                    <a:pt x="190" y="1096"/>
                  </a:lnTo>
                  <a:cubicBezTo>
                    <a:pt x="190" y="1084"/>
                    <a:pt x="225" y="1072"/>
                    <a:pt x="201" y="1072"/>
                  </a:cubicBezTo>
                  <a:lnTo>
                    <a:pt x="166" y="1072"/>
                  </a:lnTo>
                  <a:cubicBezTo>
                    <a:pt x="166" y="1072"/>
                    <a:pt x="261" y="1060"/>
                    <a:pt x="225" y="1060"/>
                  </a:cubicBezTo>
                  <a:lnTo>
                    <a:pt x="190" y="1060"/>
                  </a:lnTo>
                  <a:cubicBezTo>
                    <a:pt x="183" y="1060"/>
                    <a:pt x="179" y="1060"/>
                    <a:pt x="177" y="1059"/>
                  </a:cubicBezTo>
                  <a:lnTo>
                    <a:pt x="177" y="1059"/>
                  </a:lnTo>
                  <a:cubicBezTo>
                    <a:pt x="190" y="1057"/>
                    <a:pt x="200" y="1050"/>
                    <a:pt x="214" y="1043"/>
                  </a:cubicBezTo>
                  <a:lnTo>
                    <a:pt x="214" y="1043"/>
                  </a:lnTo>
                  <a:cubicBezTo>
                    <a:pt x="215" y="1049"/>
                    <a:pt x="218" y="1051"/>
                    <a:pt x="222" y="1051"/>
                  </a:cubicBezTo>
                  <a:cubicBezTo>
                    <a:pt x="228" y="1051"/>
                    <a:pt x="237" y="1048"/>
                    <a:pt x="249" y="1048"/>
                  </a:cubicBezTo>
                  <a:lnTo>
                    <a:pt x="249" y="1037"/>
                  </a:lnTo>
                  <a:lnTo>
                    <a:pt x="213" y="1037"/>
                  </a:lnTo>
                  <a:cubicBezTo>
                    <a:pt x="213" y="1037"/>
                    <a:pt x="213" y="1038"/>
                    <a:pt x="213" y="1038"/>
                  </a:cubicBezTo>
                  <a:lnTo>
                    <a:pt x="213" y="1038"/>
                  </a:lnTo>
                  <a:cubicBezTo>
                    <a:pt x="193" y="1042"/>
                    <a:pt x="151" y="1048"/>
                    <a:pt x="142" y="1048"/>
                  </a:cubicBezTo>
                  <a:cubicBezTo>
                    <a:pt x="106" y="1048"/>
                    <a:pt x="213" y="1013"/>
                    <a:pt x="237" y="1001"/>
                  </a:cubicBezTo>
                  <a:lnTo>
                    <a:pt x="237" y="1001"/>
                  </a:lnTo>
                  <a:cubicBezTo>
                    <a:pt x="225" y="1007"/>
                    <a:pt x="210" y="1010"/>
                    <a:pt x="194" y="1010"/>
                  </a:cubicBezTo>
                  <a:cubicBezTo>
                    <a:pt x="178" y="1010"/>
                    <a:pt x="160" y="1007"/>
                    <a:pt x="142" y="1001"/>
                  </a:cubicBezTo>
                  <a:lnTo>
                    <a:pt x="201" y="989"/>
                  </a:lnTo>
                  <a:lnTo>
                    <a:pt x="130" y="989"/>
                  </a:lnTo>
                  <a:cubicBezTo>
                    <a:pt x="166" y="977"/>
                    <a:pt x="213" y="977"/>
                    <a:pt x="190" y="965"/>
                  </a:cubicBezTo>
                  <a:cubicBezTo>
                    <a:pt x="166" y="965"/>
                    <a:pt x="190" y="953"/>
                    <a:pt x="213" y="953"/>
                  </a:cubicBezTo>
                  <a:lnTo>
                    <a:pt x="190" y="953"/>
                  </a:lnTo>
                  <a:cubicBezTo>
                    <a:pt x="178" y="953"/>
                    <a:pt x="190" y="941"/>
                    <a:pt x="178" y="941"/>
                  </a:cubicBezTo>
                  <a:lnTo>
                    <a:pt x="142" y="941"/>
                  </a:lnTo>
                  <a:lnTo>
                    <a:pt x="142" y="929"/>
                  </a:lnTo>
                  <a:lnTo>
                    <a:pt x="201" y="929"/>
                  </a:lnTo>
                  <a:cubicBezTo>
                    <a:pt x="213" y="929"/>
                    <a:pt x="154" y="917"/>
                    <a:pt x="142" y="917"/>
                  </a:cubicBezTo>
                  <a:cubicBezTo>
                    <a:pt x="134" y="913"/>
                    <a:pt x="135" y="912"/>
                    <a:pt x="141" y="912"/>
                  </a:cubicBezTo>
                  <a:cubicBezTo>
                    <a:pt x="143" y="912"/>
                    <a:pt x="147" y="913"/>
                    <a:pt x="151" y="913"/>
                  </a:cubicBezTo>
                  <a:lnTo>
                    <a:pt x="151" y="913"/>
                  </a:lnTo>
                  <a:cubicBezTo>
                    <a:pt x="154" y="911"/>
                    <a:pt x="159" y="909"/>
                    <a:pt x="166" y="906"/>
                  </a:cubicBezTo>
                  <a:cubicBezTo>
                    <a:pt x="170" y="901"/>
                    <a:pt x="174" y="897"/>
                    <a:pt x="176" y="894"/>
                  </a:cubicBezTo>
                  <a:lnTo>
                    <a:pt x="178" y="894"/>
                  </a:lnTo>
                  <a:cubicBezTo>
                    <a:pt x="178" y="894"/>
                    <a:pt x="177" y="894"/>
                    <a:pt x="176" y="893"/>
                  </a:cubicBezTo>
                  <a:lnTo>
                    <a:pt x="176" y="893"/>
                  </a:lnTo>
                  <a:cubicBezTo>
                    <a:pt x="177" y="891"/>
                    <a:pt x="176" y="889"/>
                    <a:pt x="170" y="889"/>
                  </a:cubicBezTo>
                  <a:cubicBezTo>
                    <a:pt x="167" y="889"/>
                    <a:pt x="163" y="889"/>
                    <a:pt x="159" y="890"/>
                  </a:cubicBezTo>
                  <a:lnTo>
                    <a:pt x="159" y="890"/>
                  </a:lnTo>
                  <a:cubicBezTo>
                    <a:pt x="137" y="886"/>
                    <a:pt x="106" y="878"/>
                    <a:pt x="106" y="870"/>
                  </a:cubicBezTo>
                  <a:lnTo>
                    <a:pt x="166" y="870"/>
                  </a:lnTo>
                  <a:cubicBezTo>
                    <a:pt x="201" y="870"/>
                    <a:pt x="178" y="858"/>
                    <a:pt x="154" y="858"/>
                  </a:cubicBezTo>
                  <a:lnTo>
                    <a:pt x="190" y="858"/>
                  </a:lnTo>
                  <a:cubicBezTo>
                    <a:pt x="213" y="858"/>
                    <a:pt x="201" y="834"/>
                    <a:pt x="201" y="834"/>
                  </a:cubicBezTo>
                  <a:lnTo>
                    <a:pt x="213" y="834"/>
                  </a:lnTo>
                  <a:cubicBezTo>
                    <a:pt x="225" y="834"/>
                    <a:pt x="225" y="822"/>
                    <a:pt x="225" y="822"/>
                  </a:cubicBezTo>
                  <a:cubicBezTo>
                    <a:pt x="225" y="810"/>
                    <a:pt x="225" y="810"/>
                    <a:pt x="213" y="798"/>
                  </a:cubicBezTo>
                  <a:cubicBezTo>
                    <a:pt x="213" y="798"/>
                    <a:pt x="178" y="775"/>
                    <a:pt x="190" y="775"/>
                  </a:cubicBezTo>
                  <a:cubicBezTo>
                    <a:pt x="190" y="775"/>
                    <a:pt x="242" y="801"/>
                    <a:pt x="250" y="801"/>
                  </a:cubicBezTo>
                  <a:cubicBezTo>
                    <a:pt x="251" y="801"/>
                    <a:pt x="251" y="800"/>
                    <a:pt x="249" y="798"/>
                  </a:cubicBezTo>
                  <a:cubicBezTo>
                    <a:pt x="237" y="786"/>
                    <a:pt x="213" y="775"/>
                    <a:pt x="190" y="763"/>
                  </a:cubicBezTo>
                  <a:lnTo>
                    <a:pt x="237" y="763"/>
                  </a:lnTo>
                  <a:cubicBezTo>
                    <a:pt x="237" y="763"/>
                    <a:pt x="237" y="751"/>
                    <a:pt x="237" y="751"/>
                  </a:cubicBezTo>
                  <a:cubicBezTo>
                    <a:pt x="237" y="739"/>
                    <a:pt x="213" y="739"/>
                    <a:pt x="213" y="739"/>
                  </a:cubicBezTo>
                  <a:cubicBezTo>
                    <a:pt x="201" y="727"/>
                    <a:pt x="237" y="727"/>
                    <a:pt x="249" y="727"/>
                  </a:cubicBezTo>
                  <a:lnTo>
                    <a:pt x="237" y="727"/>
                  </a:lnTo>
                  <a:cubicBezTo>
                    <a:pt x="225" y="727"/>
                    <a:pt x="237" y="727"/>
                    <a:pt x="237" y="715"/>
                  </a:cubicBezTo>
                  <a:cubicBezTo>
                    <a:pt x="237" y="715"/>
                    <a:pt x="225" y="703"/>
                    <a:pt x="225" y="703"/>
                  </a:cubicBezTo>
                  <a:cubicBezTo>
                    <a:pt x="225" y="697"/>
                    <a:pt x="228" y="697"/>
                    <a:pt x="233" y="697"/>
                  </a:cubicBezTo>
                  <a:cubicBezTo>
                    <a:pt x="237" y="697"/>
                    <a:pt x="243" y="697"/>
                    <a:pt x="249" y="691"/>
                  </a:cubicBezTo>
                  <a:cubicBezTo>
                    <a:pt x="249" y="685"/>
                    <a:pt x="249" y="685"/>
                    <a:pt x="249" y="685"/>
                  </a:cubicBezTo>
                  <a:cubicBezTo>
                    <a:pt x="249" y="685"/>
                    <a:pt x="249" y="685"/>
                    <a:pt x="249" y="679"/>
                  </a:cubicBezTo>
                  <a:cubicBezTo>
                    <a:pt x="237" y="667"/>
                    <a:pt x="249" y="667"/>
                    <a:pt x="249" y="656"/>
                  </a:cubicBezTo>
                  <a:cubicBezTo>
                    <a:pt x="249" y="656"/>
                    <a:pt x="225" y="632"/>
                    <a:pt x="225" y="632"/>
                  </a:cubicBezTo>
                  <a:lnTo>
                    <a:pt x="225" y="632"/>
                  </a:lnTo>
                  <a:lnTo>
                    <a:pt x="249" y="644"/>
                  </a:lnTo>
                  <a:lnTo>
                    <a:pt x="249" y="644"/>
                  </a:lnTo>
                  <a:lnTo>
                    <a:pt x="237" y="632"/>
                  </a:lnTo>
                  <a:lnTo>
                    <a:pt x="201" y="608"/>
                  </a:lnTo>
                  <a:lnTo>
                    <a:pt x="237" y="620"/>
                  </a:lnTo>
                  <a:lnTo>
                    <a:pt x="249" y="620"/>
                  </a:lnTo>
                  <a:cubicBezTo>
                    <a:pt x="249" y="620"/>
                    <a:pt x="239" y="609"/>
                    <a:pt x="242" y="609"/>
                  </a:cubicBezTo>
                  <a:lnTo>
                    <a:pt x="242" y="609"/>
                  </a:lnTo>
                  <a:cubicBezTo>
                    <a:pt x="244" y="609"/>
                    <a:pt x="249" y="612"/>
                    <a:pt x="261" y="620"/>
                  </a:cubicBezTo>
                  <a:lnTo>
                    <a:pt x="237" y="596"/>
                  </a:lnTo>
                  <a:lnTo>
                    <a:pt x="237" y="596"/>
                  </a:lnTo>
                  <a:cubicBezTo>
                    <a:pt x="249" y="602"/>
                    <a:pt x="255" y="605"/>
                    <a:pt x="258" y="605"/>
                  </a:cubicBezTo>
                  <a:cubicBezTo>
                    <a:pt x="261" y="605"/>
                    <a:pt x="261" y="602"/>
                    <a:pt x="261" y="596"/>
                  </a:cubicBezTo>
                  <a:cubicBezTo>
                    <a:pt x="261" y="596"/>
                    <a:pt x="261" y="596"/>
                    <a:pt x="261" y="584"/>
                  </a:cubicBezTo>
                  <a:cubicBezTo>
                    <a:pt x="261" y="581"/>
                    <a:pt x="260" y="580"/>
                    <a:pt x="259" y="579"/>
                  </a:cubicBezTo>
                  <a:lnTo>
                    <a:pt x="259" y="579"/>
                  </a:lnTo>
                  <a:cubicBezTo>
                    <a:pt x="266" y="581"/>
                    <a:pt x="273" y="584"/>
                    <a:pt x="273" y="584"/>
                  </a:cubicBezTo>
                  <a:cubicBezTo>
                    <a:pt x="281" y="584"/>
                    <a:pt x="278" y="573"/>
                    <a:pt x="286" y="573"/>
                  </a:cubicBezTo>
                  <a:cubicBezTo>
                    <a:pt x="290" y="573"/>
                    <a:pt x="297" y="576"/>
                    <a:pt x="309" y="584"/>
                  </a:cubicBezTo>
                  <a:cubicBezTo>
                    <a:pt x="312" y="586"/>
                    <a:pt x="314" y="586"/>
                    <a:pt x="314" y="586"/>
                  </a:cubicBezTo>
                  <a:cubicBezTo>
                    <a:pt x="317" y="586"/>
                    <a:pt x="273" y="559"/>
                    <a:pt x="273" y="548"/>
                  </a:cubicBezTo>
                  <a:cubicBezTo>
                    <a:pt x="269" y="545"/>
                    <a:pt x="269" y="543"/>
                    <a:pt x="270" y="543"/>
                  </a:cubicBezTo>
                  <a:cubicBezTo>
                    <a:pt x="274" y="543"/>
                    <a:pt x="288" y="552"/>
                    <a:pt x="297" y="560"/>
                  </a:cubicBezTo>
                  <a:lnTo>
                    <a:pt x="309" y="560"/>
                  </a:lnTo>
                  <a:cubicBezTo>
                    <a:pt x="316" y="560"/>
                    <a:pt x="304" y="540"/>
                    <a:pt x="301" y="532"/>
                  </a:cubicBezTo>
                  <a:lnTo>
                    <a:pt x="301" y="532"/>
                  </a:lnTo>
                  <a:cubicBezTo>
                    <a:pt x="303" y="534"/>
                    <a:pt x="306" y="535"/>
                    <a:pt x="309" y="536"/>
                  </a:cubicBezTo>
                  <a:cubicBezTo>
                    <a:pt x="304" y="532"/>
                    <a:pt x="301" y="530"/>
                    <a:pt x="301" y="530"/>
                  </a:cubicBezTo>
                  <a:lnTo>
                    <a:pt x="301" y="530"/>
                  </a:lnTo>
                  <a:cubicBezTo>
                    <a:pt x="300" y="530"/>
                    <a:pt x="300" y="531"/>
                    <a:pt x="301" y="532"/>
                  </a:cubicBezTo>
                  <a:lnTo>
                    <a:pt x="301" y="532"/>
                  </a:lnTo>
                  <a:cubicBezTo>
                    <a:pt x="282" y="522"/>
                    <a:pt x="272" y="510"/>
                    <a:pt x="261" y="489"/>
                  </a:cubicBezTo>
                  <a:lnTo>
                    <a:pt x="261" y="489"/>
                  </a:lnTo>
                  <a:lnTo>
                    <a:pt x="285" y="501"/>
                  </a:lnTo>
                  <a:lnTo>
                    <a:pt x="309" y="501"/>
                  </a:lnTo>
                  <a:cubicBezTo>
                    <a:pt x="309" y="501"/>
                    <a:pt x="332" y="536"/>
                    <a:pt x="344" y="536"/>
                  </a:cubicBezTo>
                  <a:cubicBezTo>
                    <a:pt x="344" y="536"/>
                    <a:pt x="332" y="513"/>
                    <a:pt x="332" y="513"/>
                  </a:cubicBezTo>
                  <a:lnTo>
                    <a:pt x="368" y="513"/>
                  </a:lnTo>
                  <a:cubicBezTo>
                    <a:pt x="368" y="513"/>
                    <a:pt x="319" y="471"/>
                    <a:pt x="323" y="471"/>
                  </a:cubicBezTo>
                  <a:lnTo>
                    <a:pt x="323" y="471"/>
                  </a:lnTo>
                  <a:cubicBezTo>
                    <a:pt x="324" y="471"/>
                    <a:pt x="326" y="473"/>
                    <a:pt x="332" y="477"/>
                  </a:cubicBezTo>
                  <a:cubicBezTo>
                    <a:pt x="358" y="485"/>
                    <a:pt x="365" y="494"/>
                    <a:pt x="367" y="494"/>
                  </a:cubicBezTo>
                  <a:cubicBezTo>
                    <a:pt x="368" y="494"/>
                    <a:pt x="368" y="492"/>
                    <a:pt x="368" y="489"/>
                  </a:cubicBezTo>
                  <a:cubicBezTo>
                    <a:pt x="368" y="480"/>
                    <a:pt x="348" y="457"/>
                    <a:pt x="353" y="457"/>
                  </a:cubicBezTo>
                  <a:cubicBezTo>
                    <a:pt x="355" y="457"/>
                    <a:pt x="360" y="459"/>
                    <a:pt x="368" y="465"/>
                  </a:cubicBezTo>
                  <a:cubicBezTo>
                    <a:pt x="383" y="476"/>
                    <a:pt x="390" y="480"/>
                    <a:pt x="392" y="480"/>
                  </a:cubicBezTo>
                  <a:cubicBezTo>
                    <a:pt x="396" y="480"/>
                    <a:pt x="376" y="461"/>
                    <a:pt x="368" y="453"/>
                  </a:cubicBezTo>
                  <a:cubicBezTo>
                    <a:pt x="364" y="449"/>
                    <a:pt x="366" y="448"/>
                    <a:pt x="369" y="448"/>
                  </a:cubicBezTo>
                  <a:cubicBezTo>
                    <a:pt x="376" y="448"/>
                    <a:pt x="392" y="453"/>
                    <a:pt x="392" y="453"/>
                  </a:cubicBezTo>
                  <a:cubicBezTo>
                    <a:pt x="404" y="453"/>
                    <a:pt x="356" y="417"/>
                    <a:pt x="356" y="394"/>
                  </a:cubicBezTo>
                  <a:cubicBezTo>
                    <a:pt x="355" y="392"/>
                    <a:pt x="354" y="392"/>
                    <a:pt x="355" y="392"/>
                  </a:cubicBezTo>
                  <a:lnTo>
                    <a:pt x="355" y="392"/>
                  </a:lnTo>
                  <a:cubicBezTo>
                    <a:pt x="356" y="392"/>
                    <a:pt x="375" y="407"/>
                    <a:pt x="386" y="415"/>
                  </a:cubicBezTo>
                  <a:lnTo>
                    <a:pt x="386" y="415"/>
                  </a:lnTo>
                  <a:cubicBezTo>
                    <a:pt x="395" y="422"/>
                    <a:pt x="405" y="429"/>
                    <a:pt x="416" y="429"/>
                  </a:cubicBezTo>
                  <a:cubicBezTo>
                    <a:pt x="418" y="432"/>
                    <a:pt x="420" y="433"/>
                    <a:pt x="422" y="433"/>
                  </a:cubicBezTo>
                  <a:cubicBezTo>
                    <a:pt x="431" y="433"/>
                    <a:pt x="437" y="415"/>
                    <a:pt x="428" y="405"/>
                  </a:cubicBezTo>
                  <a:cubicBezTo>
                    <a:pt x="428" y="400"/>
                    <a:pt x="428" y="396"/>
                    <a:pt x="428" y="394"/>
                  </a:cubicBezTo>
                  <a:cubicBezTo>
                    <a:pt x="425" y="386"/>
                    <a:pt x="425" y="384"/>
                    <a:pt x="427" y="384"/>
                  </a:cubicBezTo>
                  <a:lnTo>
                    <a:pt x="427" y="384"/>
                  </a:lnTo>
                  <a:cubicBezTo>
                    <a:pt x="433" y="384"/>
                    <a:pt x="463" y="429"/>
                    <a:pt x="463" y="429"/>
                  </a:cubicBezTo>
                  <a:cubicBezTo>
                    <a:pt x="463" y="429"/>
                    <a:pt x="439" y="388"/>
                    <a:pt x="451" y="388"/>
                  </a:cubicBezTo>
                  <a:cubicBezTo>
                    <a:pt x="453" y="388"/>
                    <a:pt x="457" y="390"/>
                    <a:pt x="463" y="394"/>
                  </a:cubicBezTo>
                  <a:cubicBezTo>
                    <a:pt x="463" y="394"/>
                    <a:pt x="463" y="358"/>
                    <a:pt x="474" y="358"/>
                  </a:cubicBezTo>
                  <a:cubicBezTo>
                    <a:pt x="478" y="358"/>
                    <a:pt x="482" y="362"/>
                    <a:pt x="487" y="370"/>
                  </a:cubicBezTo>
                  <a:lnTo>
                    <a:pt x="463" y="310"/>
                  </a:lnTo>
                  <a:lnTo>
                    <a:pt x="463" y="310"/>
                  </a:lnTo>
                  <a:cubicBezTo>
                    <a:pt x="475" y="334"/>
                    <a:pt x="487" y="334"/>
                    <a:pt x="499" y="334"/>
                  </a:cubicBezTo>
                  <a:cubicBezTo>
                    <a:pt x="499" y="334"/>
                    <a:pt x="511" y="358"/>
                    <a:pt x="523" y="370"/>
                  </a:cubicBezTo>
                  <a:cubicBezTo>
                    <a:pt x="524" y="371"/>
                    <a:pt x="524" y="371"/>
                    <a:pt x="525" y="371"/>
                  </a:cubicBezTo>
                  <a:cubicBezTo>
                    <a:pt x="530" y="371"/>
                    <a:pt x="499" y="310"/>
                    <a:pt x="499" y="310"/>
                  </a:cubicBezTo>
                  <a:lnTo>
                    <a:pt x="499" y="310"/>
                  </a:lnTo>
                  <a:cubicBezTo>
                    <a:pt x="511" y="310"/>
                    <a:pt x="535" y="370"/>
                    <a:pt x="535" y="370"/>
                  </a:cubicBezTo>
                  <a:cubicBezTo>
                    <a:pt x="535" y="370"/>
                    <a:pt x="535" y="358"/>
                    <a:pt x="523" y="334"/>
                  </a:cubicBezTo>
                  <a:cubicBezTo>
                    <a:pt x="523" y="322"/>
                    <a:pt x="511" y="310"/>
                    <a:pt x="511" y="310"/>
                  </a:cubicBezTo>
                  <a:lnTo>
                    <a:pt x="511" y="310"/>
                  </a:lnTo>
                  <a:cubicBezTo>
                    <a:pt x="523" y="310"/>
                    <a:pt x="511" y="310"/>
                    <a:pt x="523" y="322"/>
                  </a:cubicBezTo>
                  <a:cubicBezTo>
                    <a:pt x="535" y="334"/>
                    <a:pt x="547" y="358"/>
                    <a:pt x="559" y="382"/>
                  </a:cubicBezTo>
                  <a:cubicBezTo>
                    <a:pt x="560" y="383"/>
                    <a:pt x="561" y="384"/>
                    <a:pt x="562" y="384"/>
                  </a:cubicBezTo>
                  <a:cubicBezTo>
                    <a:pt x="564" y="384"/>
                    <a:pt x="547" y="358"/>
                    <a:pt x="547" y="358"/>
                  </a:cubicBezTo>
                  <a:lnTo>
                    <a:pt x="547" y="334"/>
                  </a:lnTo>
                  <a:cubicBezTo>
                    <a:pt x="547" y="322"/>
                    <a:pt x="547" y="310"/>
                    <a:pt x="535" y="298"/>
                  </a:cubicBezTo>
                  <a:cubicBezTo>
                    <a:pt x="535" y="297"/>
                    <a:pt x="535" y="296"/>
                    <a:pt x="536" y="296"/>
                  </a:cubicBezTo>
                  <a:cubicBezTo>
                    <a:pt x="538" y="296"/>
                    <a:pt x="543" y="305"/>
                    <a:pt x="549" y="313"/>
                  </a:cubicBezTo>
                  <a:lnTo>
                    <a:pt x="549" y="313"/>
                  </a:lnTo>
                  <a:cubicBezTo>
                    <a:pt x="550" y="324"/>
                    <a:pt x="553" y="334"/>
                    <a:pt x="559" y="334"/>
                  </a:cubicBezTo>
                  <a:cubicBezTo>
                    <a:pt x="580" y="324"/>
                    <a:pt x="573" y="322"/>
                    <a:pt x="563" y="306"/>
                  </a:cubicBezTo>
                  <a:lnTo>
                    <a:pt x="563" y="306"/>
                  </a:lnTo>
                  <a:cubicBezTo>
                    <a:pt x="571" y="319"/>
                    <a:pt x="579" y="323"/>
                    <a:pt x="586" y="323"/>
                  </a:cubicBezTo>
                  <a:cubicBezTo>
                    <a:pt x="600" y="323"/>
                    <a:pt x="611" y="310"/>
                    <a:pt x="618" y="310"/>
                  </a:cubicBezTo>
                  <a:cubicBezTo>
                    <a:pt x="618" y="310"/>
                    <a:pt x="618" y="286"/>
                    <a:pt x="594" y="251"/>
                  </a:cubicBezTo>
                  <a:cubicBezTo>
                    <a:pt x="588" y="239"/>
                    <a:pt x="588" y="233"/>
                    <a:pt x="591" y="233"/>
                  </a:cubicBezTo>
                  <a:lnTo>
                    <a:pt x="591" y="233"/>
                  </a:lnTo>
                  <a:cubicBezTo>
                    <a:pt x="594" y="233"/>
                    <a:pt x="600" y="239"/>
                    <a:pt x="606" y="251"/>
                  </a:cubicBezTo>
                  <a:cubicBezTo>
                    <a:pt x="630" y="310"/>
                    <a:pt x="642" y="322"/>
                    <a:pt x="654" y="322"/>
                  </a:cubicBezTo>
                  <a:cubicBezTo>
                    <a:pt x="666" y="322"/>
                    <a:pt x="666" y="322"/>
                    <a:pt x="654" y="298"/>
                  </a:cubicBezTo>
                  <a:cubicBezTo>
                    <a:pt x="642" y="275"/>
                    <a:pt x="654" y="263"/>
                    <a:pt x="654" y="263"/>
                  </a:cubicBezTo>
                  <a:cubicBezTo>
                    <a:pt x="654" y="263"/>
                    <a:pt x="654" y="298"/>
                    <a:pt x="666" y="298"/>
                  </a:cubicBezTo>
                  <a:lnTo>
                    <a:pt x="690" y="298"/>
                  </a:lnTo>
                  <a:cubicBezTo>
                    <a:pt x="695" y="298"/>
                    <a:pt x="698" y="298"/>
                    <a:pt x="698" y="295"/>
                  </a:cubicBezTo>
                  <a:lnTo>
                    <a:pt x="698" y="295"/>
                  </a:lnTo>
                  <a:cubicBezTo>
                    <a:pt x="699" y="296"/>
                    <a:pt x="700" y="297"/>
                    <a:pt x="702" y="298"/>
                  </a:cubicBezTo>
                  <a:cubicBezTo>
                    <a:pt x="702" y="286"/>
                    <a:pt x="702" y="286"/>
                    <a:pt x="702" y="286"/>
                  </a:cubicBezTo>
                  <a:lnTo>
                    <a:pt x="702" y="263"/>
                  </a:lnTo>
                  <a:cubicBezTo>
                    <a:pt x="702" y="260"/>
                    <a:pt x="702" y="259"/>
                    <a:pt x="703" y="259"/>
                  </a:cubicBezTo>
                  <a:cubicBezTo>
                    <a:pt x="706" y="259"/>
                    <a:pt x="713" y="275"/>
                    <a:pt x="713" y="275"/>
                  </a:cubicBezTo>
                  <a:cubicBezTo>
                    <a:pt x="717" y="278"/>
                    <a:pt x="719" y="280"/>
                    <a:pt x="719" y="280"/>
                  </a:cubicBezTo>
                  <a:cubicBezTo>
                    <a:pt x="720" y="280"/>
                    <a:pt x="717" y="275"/>
                    <a:pt x="725" y="275"/>
                  </a:cubicBezTo>
                  <a:cubicBezTo>
                    <a:pt x="732" y="275"/>
                    <a:pt x="731" y="275"/>
                    <a:pt x="729" y="270"/>
                  </a:cubicBezTo>
                  <a:lnTo>
                    <a:pt x="729" y="270"/>
                  </a:lnTo>
                  <a:cubicBezTo>
                    <a:pt x="731" y="269"/>
                    <a:pt x="733" y="266"/>
                    <a:pt x="737" y="263"/>
                  </a:cubicBezTo>
                  <a:cubicBezTo>
                    <a:pt x="737" y="263"/>
                    <a:pt x="737" y="251"/>
                    <a:pt x="737" y="239"/>
                  </a:cubicBezTo>
                  <a:cubicBezTo>
                    <a:pt x="737" y="232"/>
                    <a:pt x="737" y="225"/>
                    <a:pt x="740" y="225"/>
                  </a:cubicBezTo>
                  <a:cubicBezTo>
                    <a:pt x="741" y="225"/>
                    <a:pt x="744" y="229"/>
                    <a:pt x="749" y="239"/>
                  </a:cubicBezTo>
                  <a:cubicBezTo>
                    <a:pt x="761" y="275"/>
                    <a:pt x="749" y="275"/>
                    <a:pt x="761" y="286"/>
                  </a:cubicBezTo>
                  <a:cubicBezTo>
                    <a:pt x="773" y="298"/>
                    <a:pt x="773" y="310"/>
                    <a:pt x="773" y="310"/>
                  </a:cubicBezTo>
                  <a:cubicBezTo>
                    <a:pt x="785" y="310"/>
                    <a:pt x="773" y="286"/>
                    <a:pt x="773" y="275"/>
                  </a:cubicBezTo>
                  <a:lnTo>
                    <a:pt x="773" y="263"/>
                  </a:lnTo>
                  <a:cubicBezTo>
                    <a:pt x="773" y="269"/>
                    <a:pt x="777" y="276"/>
                    <a:pt x="780" y="276"/>
                  </a:cubicBezTo>
                  <a:cubicBezTo>
                    <a:pt x="783" y="276"/>
                    <a:pt x="785" y="273"/>
                    <a:pt x="785" y="263"/>
                  </a:cubicBezTo>
                  <a:cubicBezTo>
                    <a:pt x="785" y="282"/>
                    <a:pt x="789" y="287"/>
                    <a:pt x="793" y="287"/>
                  </a:cubicBezTo>
                  <a:cubicBezTo>
                    <a:pt x="800" y="287"/>
                    <a:pt x="809" y="275"/>
                    <a:pt x="809" y="275"/>
                  </a:cubicBezTo>
                  <a:cubicBezTo>
                    <a:pt x="812" y="271"/>
                    <a:pt x="814" y="270"/>
                    <a:pt x="814" y="270"/>
                  </a:cubicBezTo>
                  <a:lnTo>
                    <a:pt x="814" y="270"/>
                  </a:lnTo>
                  <a:cubicBezTo>
                    <a:pt x="815" y="270"/>
                    <a:pt x="809" y="278"/>
                    <a:pt x="809" y="286"/>
                  </a:cubicBezTo>
                  <a:lnTo>
                    <a:pt x="821" y="286"/>
                  </a:lnTo>
                  <a:cubicBezTo>
                    <a:pt x="821" y="286"/>
                    <a:pt x="844" y="286"/>
                    <a:pt x="844" y="310"/>
                  </a:cubicBezTo>
                  <a:lnTo>
                    <a:pt x="856" y="275"/>
                  </a:lnTo>
                  <a:cubicBezTo>
                    <a:pt x="868" y="239"/>
                    <a:pt x="856" y="239"/>
                    <a:pt x="868" y="239"/>
                  </a:cubicBezTo>
                  <a:lnTo>
                    <a:pt x="868" y="286"/>
                  </a:lnTo>
                  <a:cubicBezTo>
                    <a:pt x="868" y="292"/>
                    <a:pt x="868" y="295"/>
                    <a:pt x="870" y="295"/>
                  </a:cubicBezTo>
                  <a:cubicBezTo>
                    <a:pt x="871" y="295"/>
                    <a:pt x="874" y="292"/>
                    <a:pt x="880" y="286"/>
                  </a:cubicBezTo>
                  <a:cubicBezTo>
                    <a:pt x="892" y="275"/>
                    <a:pt x="892" y="275"/>
                    <a:pt x="892" y="275"/>
                  </a:cubicBezTo>
                  <a:lnTo>
                    <a:pt x="892" y="298"/>
                  </a:lnTo>
                  <a:cubicBezTo>
                    <a:pt x="892" y="299"/>
                    <a:pt x="892" y="300"/>
                    <a:pt x="892" y="300"/>
                  </a:cubicBezTo>
                  <a:cubicBezTo>
                    <a:pt x="894" y="300"/>
                    <a:pt x="905" y="239"/>
                    <a:pt x="916" y="239"/>
                  </a:cubicBezTo>
                  <a:lnTo>
                    <a:pt x="916" y="239"/>
                  </a:lnTo>
                  <a:cubicBezTo>
                    <a:pt x="916" y="239"/>
                    <a:pt x="904" y="286"/>
                    <a:pt x="916" y="298"/>
                  </a:cubicBezTo>
                  <a:cubicBezTo>
                    <a:pt x="916" y="300"/>
                    <a:pt x="916" y="300"/>
                    <a:pt x="916" y="300"/>
                  </a:cubicBezTo>
                  <a:cubicBezTo>
                    <a:pt x="918" y="300"/>
                    <a:pt x="929" y="261"/>
                    <a:pt x="940" y="251"/>
                  </a:cubicBezTo>
                  <a:cubicBezTo>
                    <a:pt x="945" y="246"/>
                    <a:pt x="950" y="243"/>
                    <a:pt x="953" y="243"/>
                  </a:cubicBezTo>
                  <a:cubicBezTo>
                    <a:pt x="957" y="243"/>
                    <a:pt x="959" y="249"/>
                    <a:pt x="952" y="263"/>
                  </a:cubicBezTo>
                  <a:cubicBezTo>
                    <a:pt x="952" y="263"/>
                    <a:pt x="940" y="286"/>
                    <a:pt x="940" y="298"/>
                  </a:cubicBezTo>
                  <a:cubicBezTo>
                    <a:pt x="943" y="302"/>
                    <a:pt x="945" y="303"/>
                    <a:pt x="947" y="303"/>
                  </a:cubicBezTo>
                  <a:cubicBezTo>
                    <a:pt x="952" y="303"/>
                    <a:pt x="955" y="292"/>
                    <a:pt x="963" y="275"/>
                  </a:cubicBezTo>
                  <a:lnTo>
                    <a:pt x="963" y="298"/>
                  </a:lnTo>
                  <a:lnTo>
                    <a:pt x="975" y="251"/>
                  </a:lnTo>
                  <a:cubicBezTo>
                    <a:pt x="975" y="239"/>
                    <a:pt x="975" y="227"/>
                    <a:pt x="987" y="215"/>
                  </a:cubicBezTo>
                  <a:lnTo>
                    <a:pt x="987" y="215"/>
                  </a:lnTo>
                  <a:cubicBezTo>
                    <a:pt x="975" y="251"/>
                    <a:pt x="975" y="275"/>
                    <a:pt x="987" y="275"/>
                  </a:cubicBezTo>
                  <a:cubicBezTo>
                    <a:pt x="999" y="275"/>
                    <a:pt x="1011" y="263"/>
                    <a:pt x="1011" y="239"/>
                  </a:cubicBezTo>
                  <a:lnTo>
                    <a:pt x="1011" y="239"/>
                  </a:lnTo>
                  <a:cubicBezTo>
                    <a:pt x="1011" y="263"/>
                    <a:pt x="1011" y="275"/>
                    <a:pt x="999" y="286"/>
                  </a:cubicBezTo>
                  <a:lnTo>
                    <a:pt x="999" y="298"/>
                  </a:lnTo>
                  <a:cubicBezTo>
                    <a:pt x="999" y="298"/>
                    <a:pt x="1017" y="263"/>
                    <a:pt x="1023" y="263"/>
                  </a:cubicBezTo>
                  <a:lnTo>
                    <a:pt x="1023" y="263"/>
                  </a:lnTo>
                  <a:cubicBezTo>
                    <a:pt x="1026" y="263"/>
                    <a:pt x="1027" y="269"/>
                    <a:pt x="1023" y="286"/>
                  </a:cubicBezTo>
                  <a:cubicBezTo>
                    <a:pt x="1020" y="304"/>
                    <a:pt x="1019" y="310"/>
                    <a:pt x="1020" y="310"/>
                  </a:cubicBezTo>
                  <a:cubicBezTo>
                    <a:pt x="1023" y="310"/>
                    <a:pt x="1035" y="275"/>
                    <a:pt x="1035" y="275"/>
                  </a:cubicBezTo>
                  <a:cubicBezTo>
                    <a:pt x="1042" y="281"/>
                    <a:pt x="1041" y="295"/>
                    <a:pt x="1039" y="304"/>
                  </a:cubicBezTo>
                  <a:lnTo>
                    <a:pt x="1039" y="304"/>
                  </a:lnTo>
                  <a:lnTo>
                    <a:pt x="1059" y="275"/>
                  </a:lnTo>
                  <a:lnTo>
                    <a:pt x="1059" y="275"/>
                  </a:lnTo>
                  <a:cubicBezTo>
                    <a:pt x="1059" y="298"/>
                    <a:pt x="1047" y="298"/>
                    <a:pt x="1047" y="322"/>
                  </a:cubicBezTo>
                  <a:cubicBezTo>
                    <a:pt x="1047" y="328"/>
                    <a:pt x="1047" y="331"/>
                    <a:pt x="1048" y="331"/>
                  </a:cubicBezTo>
                  <a:cubicBezTo>
                    <a:pt x="1050" y="331"/>
                    <a:pt x="1053" y="328"/>
                    <a:pt x="1059" y="322"/>
                  </a:cubicBezTo>
                  <a:cubicBezTo>
                    <a:pt x="1063" y="314"/>
                    <a:pt x="1065" y="312"/>
                    <a:pt x="1067" y="312"/>
                  </a:cubicBezTo>
                  <a:cubicBezTo>
                    <a:pt x="1071" y="312"/>
                    <a:pt x="1071" y="322"/>
                    <a:pt x="1071" y="322"/>
                  </a:cubicBezTo>
                  <a:cubicBezTo>
                    <a:pt x="1071" y="322"/>
                    <a:pt x="1094" y="286"/>
                    <a:pt x="1094" y="286"/>
                  </a:cubicBezTo>
                  <a:lnTo>
                    <a:pt x="1094" y="286"/>
                  </a:lnTo>
                  <a:lnTo>
                    <a:pt x="1083" y="322"/>
                  </a:lnTo>
                  <a:lnTo>
                    <a:pt x="1094" y="311"/>
                  </a:lnTo>
                  <a:lnTo>
                    <a:pt x="1094" y="311"/>
                  </a:lnTo>
                  <a:cubicBezTo>
                    <a:pt x="1091" y="314"/>
                    <a:pt x="1090" y="315"/>
                    <a:pt x="1090" y="315"/>
                  </a:cubicBezTo>
                  <a:cubicBezTo>
                    <a:pt x="1089" y="315"/>
                    <a:pt x="1098" y="304"/>
                    <a:pt x="1106" y="286"/>
                  </a:cubicBezTo>
                  <a:cubicBezTo>
                    <a:pt x="1118" y="275"/>
                    <a:pt x="1118" y="275"/>
                    <a:pt x="1118" y="275"/>
                  </a:cubicBezTo>
                  <a:lnTo>
                    <a:pt x="1118" y="275"/>
                  </a:lnTo>
                  <a:lnTo>
                    <a:pt x="1094" y="334"/>
                  </a:lnTo>
                  <a:cubicBezTo>
                    <a:pt x="1101" y="320"/>
                    <a:pt x="1108" y="314"/>
                    <a:pt x="1113" y="314"/>
                  </a:cubicBezTo>
                  <a:cubicBezTo>
                    <a:pt x="1116" y="314"/>
                    <a:pt x="1118" y="317"/>
                    <a:pt x="1118" y="322"/>
                  </a:cubicBezTo>
                  <a:cubicBezTo>
                    <a:pt x="1118" y="322"/>
                    <a:pt x="1118" y="334"/>
                    <a:pt x="1118" y="346"/>
                  </a:cubicBezTo>
                  <a:cubicBezTo>
                    <a:pt x="1118" y="346"/>
                    <a:pt x="1142" y="382"/>
                    <a:pt x="1154" y="382"/>
                  </a:cubicBezTo>
                  <a:cubicBezTo>
                    <a:pt x="1166" y="394"/>
                    <a:pt x="1142" y="405"/>
                    <a:pt x="1154" y="405"/>
                  </a:cubicBezTo>
                  <a:lnTo>
                    <a:pt x="1237" y="405"/>
                  </a:lnTo>
                  <a:cubicBezTo>
                    <a:pt x="1237" y="405"/>
                    <a:pt x="1249" y="405"/>
                    <a:pt x="1261" y="394"/>
                  </a:cubicBezTo>
                  <a:cubicBezTo>
                    <a:pt x="1265" y="390"/>
                    <a:pt x="1268" y="388"/>
                    <a:pt x="1270" y="388"/>
                  </a:cubicBezTo>
                  <a:cubicBezTo>
                    <a:pt x="1273" y="388"/>
                    <a:pt x="1273" y="394"/>
                    <a:pt x="1273" y="394"/>
                  </a:cubicBezTo>
                  <a:cubicBezTo>
                    <a:pt x="1273" y="394"/>
                    <a:pt x="1261" y="394"/>
                    <a:pt x="1261" y="405"/>
                  </a:cubicBezTo>
                  <a:cubicBezTo>
                    <a:pt x="1261" y="417"/>
                    <a:pt x="1273" y="417"/>
                    <a:pt x="1273" y="417"/>
                  </a:cubicBezTo>
                  <a:cubicBezTo>
                    <a:pt x="1273" y="423"/>
                    <a:pt x="1273" y="426"/>
                    <a:pt x="1275" y="426"/>
                  </a:cubicBezTo>
                  <a:cubicBezTo>
                    <a:pt x="1276" y="426"/>
                    <a:pt x="1279" y="423"/>
                    <a:pt x="1285" y="417"/>
                  </a:cubicBezTo>
                  <a:cubicBezTo>
                    <a:pt x="1309" y="405"/>
                    <a:pt x="1321" y="382"/>
                    <a:pt x="1333" y="370"/>
                  </a:cubicBezTo>
                  <a:cubicBezTo>
                    <a:pt x="1334" y="368"/>
                    <a:pt x="1335" y="368"/>
                    <a:pt x="1335" y="368"/>
                  </a:cubicBezTo>
                  <a:lnTo>
                    <a:pt x="1335" y="368"/>
                  </a:lnTo>
                  <a:cubicBezTo>
                    <a:pt x="1337" y="368"/>
                    <a:pt x="1307" y="407"/>
                    <a:pt x="1297" y="417"/>
                  </a:cubicBezTo>
                  <a:cubicBezTo>
                    <a:pt x="1285" y="441"/>
                    <a:pt x="1285" y="441"/>
                    <a:pt x="1297" y="441"/>
                  </a:cubicBezTo>
                  <a:cubicBezTo>
                    <a:pt x="1309" y="453"/>
                    <a:pt x="1309" y="453"/>
                    <a:pt x="1309" y="465"/>
                  </a:cubicBezTo>
                  <a:lnTo>
                    <a:pt x="1309" y="477"/>
                  </a:lnTo>
                  <a:cubicBezTo>
                    <a:pt x="1309" y="477"/>
                    <a:pt x="1321" y="477"/>
                    <a:pt x="1333" y="465"/>
                  </a:cubicBezTo>
                  <a:cubicBezTo>
                    <a:pt x="1334" y="463"/>
                    <a:pt x="1335" y="463"/>
                    <a:pt x="1336" y="463"/>
                  </a:cubicBezTo>
                  <a:lnTo>
                    <a:pt x="1336" y="463"/>
                  </a:lnTo>
                  <a:cubicBezTo>
                    <a:pt x="1341" y="463"/>
                    <a:pt x="1333" y="490"/>
                    <a:pt x="1333" y="501"/>
                  </a:cubicBezTo>
                  <a:cubicBezTo>
                    <a:pt x="1333" y="501"/>
                    <a:pt x="1347" y="501"/>
                    <a:pt x="1365" y="489"/>
                  </a:cubicBezTo>
                  <a:lnTo>
                    <a:pt x="1365" y="489"/>
                  </a:lnTo>
                  <a:cubicBezTo>
                    <a:pt x="1360" y="495"/>
                    <a:pt x="1356" y="501"/>
                    <a:pt x="1356" y="501"/>
                  </a:cubicBezTo>
                  <a:cubicBezTo>
                    <a:pt x="1354" y="503"/>
                    <a:pt x="1354" y="504"/>
                    <a:pt x="1354" y="504"/>
                  </a:cubicBezTo>
                  <a:cubicBezTo>
                    <a:pt x="1357" y="504"/>
                    <a:pt x="1380" y="489"/>
                    <a:pt x="1380" y="489"/>
                  </a:cubicBezTo>
                  <a:lnTo>
                    <a:pt x="1380" y="489"/>
                  </a:lnTo>
                  <a:cubicBezTo>
                    <a:pt x="1380" y="489"/>
                    <a:pt x="1368" y="513"/>
                    <a:pt x="1356" y="525"/>
                  </a:cubicBezTo>
                  <a:cubicBezTo>
                    <a:pt x="1356" y="536"/>
                    <a:pt x="1356" y="536"/>
                    <a:pt x="1368" y="536"/>
                  </a:cubicBezTo>
                  <a:cubicBezTo>
                    <a:pt x="1380" y="536"/>
                    <a:pt x="1404" y="536"/>
                    <a:pt x="1368" y="560"/>
                  </a:cubicBezTo>
                  <a:lnTo>
                    <a:pt x="1380" y="560"/>
                  </a:lnTo>
                  <a:cubicBezTo>
                    <a:pt x="1392" y="560"/>
                    <a:pt x="1404" y="584"/>
                    <a:pt x="1428" y="596"/>
                  </a:cubicBezTo>
                  <a:cubicBezTo>
                    <a:pt x="1441" y="596"/>
                    <a:pt x="1447" y="596"/>
                    <a:pt x="1454" y="592"/>
                  </a:cubicBezTo>
                  <a:lnTo>
                    <a:pt x="1454" y="592"/>
                  </a:lnTo>
                  <a:cubicBezTo>
                    <a:pt x="1447" y="597"/>
                    <a:pt x="1439" y="602"/>
                    <a:pt x="1428" y="608"/>
                  </a:cubicBezTo>
                  <a:lnTo>
                    <a:pt x="1428" y="620"/>
                  </a:lnTo>
                  <a:cubicBezTo>
                    <a:pt x="1428" y="632"/>
                    <a:pt x="1428" y="632"/>
                    <a:pt x="1428" y="644"/>
                  </a:cubicBezTo>
                  <a:cubicBezTo>
                    <a:pt x="1428" y="644"/>
                    <a:pt x="1452" y="656"/>
                    <a:pt x="1452" y="656"/>
                  </a:cubicBezTo>
                  <a:cubicBezTo>
                    <a:pt x="1484" y="645"/>
                    <a:pt x="1516" y="624"/>
                    <a:pt x="1549" y="612"/>
                  </a:cubicBezTo>
                  <a:lnTo>
                    <a:pt x="1549" y="612"/>
                  </a:lnTo>
                  <a:cubicBezTo>
                    <a:pt x="1550" y="613"/>
                    <a:pt x="1553" y="613"/>
                    <a:pt x="1556" y="613"/>
                  </a:cubicBezTo>
                  <a:cubicBezTo>
                    <a:pt x="1557" y="613"/>
                    <a:pt x="1557" y="613"/>
                    <a:pt x="1558" y="613"/>
                  </a:cubicBezTo>
                  <a:lnTo>
                    <a:pt x="1558" y="613"/>
                  </a:lnTo>
                  <a:cubicBezTo>
                    <a:pt x="1550" y="621"/>
                    <a:pt x="1525" y="635"/>
                    <a:pt x="1499" y="644"/>
                  </a:cubicBezTo>
                  <a:cubicBezTo>
                    <a:pt x="1475" y="644"/>
                    <a:pt x="1464" y="656"/>
                    <a:pt x="1464" y="667"/>
                  </a:cubicBezTo>
                  <a:lnTo>
                    <a:pt x="1475" y="667"/>
                  </a:lnTo>
                  <a:cubicBezTo>
                    <a:pt x="1479" y="663"/>
                    <a:pt x="1483" y="662"/>
                    <a:pt x="1486" y="662"/>
                  </a:cubicBezTo>
                  <a:cubicBezTo>
                    <a:pt x="1493" y="662"/>
                    <a:pt x="1495" y="667"/>
                    <a:pt x="1487" y="667"/>
                  </a:cubicBezTo>
                  <a:cubicBezTo>
                    <a:pt x="1475" y="679"/>
                    <a:pt x="1452" y="691"/>
                    <a:pt x="1428" y="703"/>
                  </a:cubicBezTo>
                  <a:lnTo>
                    <a:pt x="1452" y="703"/>
                  </a:lnTo>
                  <a:cubicBezTo>
                    <a:pt x="1464" y="703"/>
                    <a:pt x="1452" y="715"/>
                    <a:pt x="1475" y="715"/>
                  </a:cubicBezTo>
                  <a:lnTo>
                    <a:pt x="1499" y="715"/>
                  </a:lnTo>
                  <a:cubicBezTo>
                    <a:pt x="1487" y="715"/>
                    <a:pt x="1475" y="727"/>
                    <a:pt x="1475" y="727"/>
                  </a:cubicBezTo>
                  <a:lnTo>
                    <a:pt x="1487" y="727"/>
                  </a:lnTo>
                  <a:lnTo>
                    <a:pt x="1487" y="739"/>
                  </a:lnTo>
                  <a:cubicBezTo>
                    <a:pt x="1479" y="743"/>
                    <a:pt x="1478" y="744"/>
                    <a:pt x="1481" y="744"/>
                  </a:cubicBezTo>
                  <a:cubicBezTo>
                    <a:pt x="1486" y="744"/>
                    <a:pt x="1507" y="739"/>
                    <a:pt x="1523" y="739"/>
                  </a:cubicBezTo>
                  <a:lnTo>
                    <a:pt x="1583" y="727"/>
                  </a:lnTo>
                  <a:lnTo>
                    <a:pt x="1630" y="715"/>
                  </a:lnTo>
                  <a:lnTo>
                    <a:pt x="1630" y="715"/>
                  </a:lnTo>
                  <a:cubicBezTo>
                    <a:pt x="1630" y="715"/>
                    <a:pt x="1646" y="720"/>
                    <a:pt x="1657" y="720"/>
                  </a:cubicBezTo>
                  <a:cubicBezTo>
                    <a:pt x="1662" y="720"/>
                    <a:pt x="1666" y="719"/>
                    <a:pt x="1666" y="715"/>
                  </a:cubicBezTo>
                  <a:cubicBezTo>
                    <a:pt x="1666" y="711"/>
                    <a:pt x="1666" y="708"/>
                    <a:pt x="1665" y="706"/>
                  </a:cubicBezTo>
                  <a:lnTo>
                    <a:pt x="1665" y="706"/>
                  </a:lnTo>
                  <a:lnTo>
                    <a:pt x="1654" y="709"/>
                  </a:lnTo>
                  <a:lnTo>
                    <a:pt x="1654" y="709"/>
                  </a:lnTo>
                  <a:lnTo>
                    <a:pt x="1654" y="715"/>
                  </a:lnTo>
                  <a:lnTo>
                    <a:pt x="1630" y="715"/>
                  </a:lnTo>
                  <a:lnTo>
                    <a:pt x="1654" y="709"/>
                  </a:lnTo>
                  <a:lnTo>
                    <a:pt x="1654" y="709"/>
                  </a:lnTo>
                  <a:lnTo>
                    <a:pt x="1654" y="703"/>
                  </a:lnTo>
                  <a:cubicBezTo>
                    <a:pt x="1662" y="703"/>
                    <a:pt x="1664" y="703"/>
                    <a:pt x="1665" y="706"/>
                  </a:cubicBezTo>
                  <a:lnTo>
                    <a:pt x="1665" y="706"/>
                  </a:lnTo>
                  <a:lnTo>
                    <a:pt x="1678" y="703"/>
                  </a:lnTo>
                  <a:lnTo>
                    <a:pt x="1666" y="703"/>
                  </a:lnTo>
                  <a:cubicBezTo>
                    <a:pt x="1654" y="703"/>
                    <a:pt x="1654" y="691"/>
                    <a:pt x="1654" y="691"/>
                  </a:cubicBezTo>
                  <a:cubicBezTo>
                    <a:pt x="1654" y="691"/>
                    <a:pt x="1654" y="679"/>
                    <a:pt x="1678" y="667"/>
                  </a:cubicBezTo>
                  <a:lnTo>
                    <a:pt x="1678" y="667"/>
                  </a:lnTo>
                  <a:cubicBezTo>
                    <a:pt x="1668" y="670"/>
                    <a:pt x="1661" y="671"/>
                    <a:pt x="1657" y="671"/>
                  </a:cubicBezTo>
                  <a:cubicBezTo>
                    <a:pt x="1646" y="671"/>
                    <a:pt x="1650" y="664"/>
                    <a:pt x="1639" y="664"/>
                  </a:cubicBezTo>
                  <a:cubicBezTo>
                    <a:pt x="1635" y="664"/>
                    <a:pt x="1628" y="665"/>
                    <a:pt x="1618" y="667"/>
                  </a:cubicBezTo>
                  <a:cubicBezTo>
                    <a:pt x="1600" y="673"/>
                    <a:pt x="1586" y="676"/>
                    <a:pt x="1580" y="676"/>
                  </a:cubicBezTo>
                  <a:cubicBezTo>
                    <a:pt x="1574" y="676"/>
                    <a:pt x="1577" y="673"/>
                    <a:pt x="1595" y="667"/>
                  </a:cubicBezTo>
                  <a:cubicBezTo>
                    <a:pt x="1606" y="667"/>
                    <a:pt x="1630" y="656"/>
                    <a:pt x="1642" y="644"/>
                  </a:cubicBezTo>
                  <a:cubicBezTo>
                    <a:pt x="1648" y="644"/>
                    <a:pt x="1648" y="641"/>
                    <a:pt x="1646" y="639"/>
                  </a:cubicBezTo>
                  <a:lnTo>
                    <a:pt x="1646" y="639"/>
                  </a:lnTo>
                  <a:cubicBezTo>
                    <a:pt x="1657" y="623"/>
                    <a:pt x="1597" y="641"/>
                    <a:pt x="1630" y="608"/>
                  </a:cubicBezTo>
                  <a:lnTo>
                    <a:pt x="1583" y="608"/>
                  </a:lnTo>
                  <a:cubicBezTo>
                    <a:pt x="1583" y="608"/>
                    <a:pt x="1569" y="613"/>
                    <a:pt x="1558" y="613"/>
                  </a:cubicBezTo>
                  <a:lnTo>
                    <a:pt x="1558" y="613"/>
                  </a:lnTo>
                  <a:cubicBezTo>
                    <a:pt x="1562" y="610"/>
                    <a:pt x="1562" y="608"/>
                    <a:pt x="1559" y="608"/>
                  </a:cubicBezTo>
                  <a:lnTo>
                    <a:pt x="1571" y="608"/>
                  </a:lnTo>
                  <a:lnTo>
                    <a:pt x="1630" y="572"/>
                  </a:lnTo>
                  <a:lnTo>
                    <a:pt x="1630" y="572"/>
                  </a:lnTo>
                  <a:cubicBezTo>
                    <a:pt x="1612" y="578"/>
                    <a:pt x="1600" y="581"/>
                    <a:pt x="1595" y="581"/>
                  </a:cubicBezTo>
                  <a:cubicBezTo>
                    <a:pt x="1589" y="581"/>
                    <a:pt x="1589" y="578"/>
                    <a:pt x="1595" y="572"/>
                  </a:cubicBezTo>
                  <a:cubicBezTo>
                    <a:pt x="1606" y="572"/>
                    <a:pt x="1606" y="560"/>
                    <a:pt x="1595" y="560"/>
                  </a:cubicBezTo>
                  <a:cubicBezTo>
                    <a:pt x="1591" y="556"/>
                    <a:pt x="1588" y="555"/>
                    <a:pt x="1586" y="555"/>
                  </a:cubicBezTo>
                  <a:cubicBezTo>
                    <a:pt x="1583" y="555"/>
                    <a:pt x="1583" y="560"/>
                    <a:pt x="1583" y="560"/>
                  </a:cubicBezTo>
                  <a:lnTo>
                    <a:pt x="1583" y="548"/>
                  </a:lnTo>
                  <a:lnTo>
                    <a:pt x="1559" y="548"/>
                  </a:lnTo>
                  <a:cubicBezTo>
                    <a:pt x="1547" y="548"/>
                    <a:pt x="1559" y="525"/>
                    <a:pt x="1559" y="525"/>
                  </a:cubicBezTo>
                  <a:cubicBezTo>
                    <a:pt x="1559" y="525"/>
                    <a:pt x="1559" y="517"/>
                    <a:pt x="1559" y="513"/>
                  </a:cubicBezTo>
                  <a:cubicBezTo>
                    <a:pt x="1551" y="513"/>
                    <a:pt x="1532" y="523"/>
                    <a:pt x="1528" y="523"/>
                  </a:cubicBezTo>
                  <a:cubicBezTo>
                    <a:pt x="1526" y="523"/>
                    <a:pt x="1527" y="521"/>
                    <a:pt x="1535" y="513"/>
                  </a:cubicBezTo>
                  <a:cubicBezTo>
                    <a:pt x="1550" y="498"/>
                    <a:pt x="1560" y="488"/>
                    <a:pt x="1557" y="488"/>
                  </a:cubicBezTo>
                  <a:lnTo>
                    <a:pt x="1557" y="488"/>
                  </a:lnTo>
                  <a:cubicBezTo>
                    <a:pt x="1555" y="488"/>
                    <a:pt x="1549" y="492"/>
                    <a:pt x="1535" y="501"/>
                  </a:cubicBezTo>
                  <a:cubicBezTo>
                    <a:pt x="1525" y="511"/>
                    <a:pt x="1517" y="514"/>
                    <a:pt x="1512" y="514"/>
                  </a:cubicBezTo>
                  <a:cubicBezTo>
                    <a:pt x="1505" y="514"/>
                    <a:pt x="1504" y="508"/>
                    <a:pt x="1511" y="501"/>
                  </a:cubicBezTo>
                  <a:cubicBezTo>
                    <a:pt x="1523" y="489"/>
                    <a:pt x="1547" y="477"/>
                    <a:pt x="1535" y="477"/>
                  </a:cubicBezTo>
                  <a:cubicBezTo>
                    <a:pt x="1511" y="477"/>
                    <a:pt x="1487" y="489"/>
                    <a:pt x="1487" y="489"/>
                  </a:cubicBezTo>
                  <a:cubicBezTo>
                    <a:pt x="1499" y="477"/>
                    <a:pt x="1523" y="477"/>
                    <a:pt x="1523" y="465"/>
                  </a:cubicBezTo>
                  <a:cubicBezTo>
                    <a:pt x="1527" y="461"/>
                    <a:pt x="1526" y="460"/>
                    <a:pt x="1522" y="460"/>
                  </a:cubicBezTo>
                  <a:cubicBezTo>
                    <a:pt x="1515" y="460"/>
                    <a:pt x="1499" y="465"/>
                    <a:pt x="1499" y="465"/>
                  </a:cubicBezTo>
                  <a:cubicBezTo>
                    <a:pt x="1487" y="465"/>
                    <a:pt x="1499" y="453"/>
                    <a:pt x="1499" y="441"/>
                  </a:cubicBezTo>
                  <a:cubicBezTo>
                    <a:pt x="1499" y="429"/>
                    <a:pt x="1511" y="429"/>
                    <a:pt x="1511" y="429"/>
                  </a:cubicBezTo>
                  <a:cubicBezTo>
                    <a:pt x="1511" y="417"/>
                    <a:pt x="1499" y="417"/>
                    <a:pt x="1487" y="417"/>
                  </a:cubicBezTo>
                  <a:cubicBezTo>
                    <a:pt x="1479" y="417"/>
                    <a:pt x="1471" y="423"/>
                    <a:pt x="1471" y="423"/>
                  </a:cubicBezTo>
                  <a:cubicBezTo>
                    <a:pt x="1470" y="423"/>
                    <a:pt x="1471" y="421"/>
                    <a:pt x="1475" y="417"/>
                  </a:cubicBezTo>
                  <a:cubicBezTo>
                    <a:pt x="1487" y="405"/>
                    <a:pt x="1487" y="382"/>
                    <a:pt x="1487" y="382"/>
                  </a:cubicBezTo>
                  <a:cubicBezTo>
                    <a:pt x="1475" y="382"/>
                    <a:pt x="1464" y="394"/>
                    <a:pt x="1452" y="405"/>
                  </a:cubicBezTo>
                  <a:cubicBezTo>
                    <a:pt x="1474" y="383"/>
                    <a:pt x="1473" y="375"/>
                    <a:pt x="1466" y="375"/>
                  </a:cubicBezTo>
                  <a:cubicBezTo>
                    <a:pt x="1462" y="375"/>
                    <a:pt x="1456" y="377"/>
                    <a:pt x="1452" y="382"/>
                  </a:cubicBezTo>
                  <a:cubicBezTo>
                    <a:pt x="1445" y="385"/>
                    <a:pt x="1440" y="387"/>
                    <a:pt x="1437" y="387"/>
                  </a:cubicBezTo>
                  <a:cubicBezTo>
                    <a:pt x="1430" y="387"/>
                    <a:pt x="1435" y="378"/>
                    <a:pt x="1452" y="370"/>
                  </a:cubicBezTo>
                  <a:cubicBezTo>
                    <a:pt x="1464" y="358"/>
                    <a:pt x="1464" y="358"/>
                    <a:pt x="1475" y="346"/>
                  </a:cubicBezTo>
                  <a:cubicBezTo>
                    <a:pt x="1475" y="342"/>
                    <a:pt x="1474" y="341"/>
                    <a:pt x="1472" y="341"/>
                  </a:cubicBezTo>
                  <a:cubicBezTo>
                    <a:pt x="1469" y="341"/>
                    <a:pt x="1464" y="346"/>
                    <a:pt x="1464" y="346"/>
                  </a:cubicBezTo>
                  <a:cubicBezTo>
                    <a:pt x="1452" y="346"/>
                    <a:pt x="1440" y="346"/>
                    <a:pt x="1464" y="334"/>
                  </a:cubicBezTo>
                  <a:cubicBezTo>
                    <a:pt x="1468" y="326"/>
                    <a:pt x="1466" y="323"/>
                    <a:pt x="1463" y="323"/>
                  </a:cubicBezTo>
                  <a:cubicBezTo>
                    <a:pt x="1456" y="323"/>
                    <a:pt x="1440" y="334"/>
                    <a:pt x="1440" y="334"/>
                  </a:cubicBezTo>
                  <a:cubicBezTo>
                    <a:pt x="1440" y="334"/>
                    <a:pt x="1440" y="319"/>
                    <a:pt x="1428" y="319"/>
                  </a:cubicBezTo>
                  <a:cubicBezTo>
                    <a:pt x="1424" y="319"/>
                    <a:pt x="1421" y="320"/>
                    <a:pt x="1416" y="322"/>
                  </a:cubicBezTo>
                  <a:cubicBezTo>
                    <a:pt x="1392" y="322"/>
                    <a:pt x="1404" y="322"/>
                    <a:pt x="1392" y="310"/>
                  </a:cubicBezTo>
                  <a:cubicBezTo>
                    <a:pt x="1392" y="301"/>
                    <a:pt x="1392" y="283"/>
                    <a:pt x="1386" y="283"/>
                  </a:cubicBezTo>
                  <a:cubicBezTo>
                    <a:pt x="1384" y="283"/>
                    <a:pt x="1382" y="284"/>
                    <a:pt x="1380" y="286"/>
                  </a:cubicBezTo>
                  <a:cubicBezTo>
                    <a:pt x="1376" y="289"/>
                    <a:pt x="1373" y="290"/>
                    <a:pt x="1372" y="290"/>
                  </a:cubicBezTo>
                  <a:cubicBezTo>
                    <a:pt x="1369" y="290"/>
                    <a:pt x="1392" y="272"/>
                    <a:pt x="1392" y="263"/>
                  </a:cubicBezTo>
                  <a:lnTo>
                    <a:pt x="1380" y="263"/>
                  </a:lnTo>
                  <a:cubicBezTo>
                    <a:pt x="1368" y="263"/>
                    <a:pt x="1380" y="251"/>
                    <a:pt x="1356" y="251"/>
                  </a:cubicBezTo>
                  <a:cubicBezTo>
                    <a:pt x="1348" y="251"/>
                    <a:pt x="1346" y="261"/>
                    <a:pt x="1345" y="261"/>
                  </a:cubicBezTo>
                  <a:cubicBezTo>
                    <a:pt x="1344" y="261"/>
                    <a:pt x="1344" y="259"/>
                    <a:pt x="1344" y="251"/>
                  </a:cubicBezTo>
                  <a:cubicBezTo>
                    <a:pt x="1352" y="243"/>
                    <a:pt x="1355" y="227"/>
                    <a:pt x="1347" y="227"/>
                  </a:cubicBezTo>
                  <a:cubicBezTo>
                    <a:pt x="1343" y="227"/>
                    <a:pt x="1334" y="233"/>
                    <a:pt x="1321" y="251"/>
                  </a:cubicBezTo>
                  <a:cubicBezTo>
                    <a:pt x="1344" y="219"/>
                    <a:pt x="1337" y="208"/>
                    <a:pt x="1322" y="208"/>
                  </a:cubicBezTo>
                  <a:cubicBezTo>
                    <a:pt x="1314" y="208"/>
                    <a:pt x="1305" y="211"/>
                    <a:pt x="1297" y="215"/>
                  </a:cubicBezTo>
                  <a:cubicBezTo>
                    <a:pt x="1295" y="216"/>
                    <a:pt x="1294" y="216"/>
                    <a:pt x="1293" y="216"/>
                  </a:cubicBezTo>
                  <a:cubicBezTo>
                    <a:pt x="1284" y="216"/>
                    <a:pt x="1309" y="176"/>
                    <a:pt x="1303" y="176"/>
                  </a:cubicBezTo>
                  <a:lnTo>
                    <a:pt x="1303" y="176"/>
                  </a:lnTo>
                  <a:cubicBezTo>
                    <a:pt x="1301" y="176"/>
                    <a:pt x="1296" y="180"/>
                    <a:pt x="1285" y="191"/>
                  </a:cubicBezTo>
                  <a:cubicBezTo>
                    <a:pt x="1277" y="199"/>
                    <a:pt x="1269" y="213"/>
                    <a:pt x="1264" y="213"/>
                  </a:cubicBezTo>
                  <a:cubicBezTo>
                    <a:pt x="1262" y="213"/>
                    <a:pt x="1261" y="210"/>
                    <a:pt x="1261" y="203"/>
                  </a:cubicBezTo>
                  <a:lnTo>
                    <a:pt x="1249" y="203"/>
                  </a:lnTo>
                  <a:cubicBezTo>
                    <a:pt x="1249" y="203"/>
                    <a:pt x="1261" y="191"/>
                    <a:pt x="1261" y="179"/>
                  </a:cubicBezTo>
                  <a:cubicBezTo>
                    <a:pt x="1261" y="167"/>
                    <a:pt x="1261" y="144"/>
                    <a:pt x="1249" y="144"/>
                  </a:cubicBezTo>
                  <a:cubicBezTo>
                    <a:pt x="1237" y="179"/>
                    <a:pt x="1225" y="203"/>
                    <a:pt x="1214" y="227"/>
                  </a:cubicBezTo>
                  <a:cubicBezTo>
                    <a:pt x="1214" y="227"/>
                    <a:pt x="1225" y="191"/>
                    <a:pt x="1225" y="179"/>
                  </a:cubicBezTo>
                  <a:cubicBezTo>
                    <a:pt x="1237" y="179"/>
                    <a:pt x="1225" y="179"/>
                    <a:pt x="1225" y="167"/>
                  </a:cubicBezTo>
                  <a:cubicBezTo>
                    <a:pt x="1215" y="167"/>
                    <a:pt x="1231" y="141"/>
                    <a:pt x="1229" y="141"/>
                  </a:cubicBezTo>
                  <a:lnTo>
                    <a:pt x="1229" y="141"/>
                  </a:lnTo>
                  <a:cubicBezTo>
                    <a:pt x="1228" y="141"/>
                    <a:pt x="1227" y="142"/>
                    <a:pt x="1225" y="144"/>
                  </a:cubicBezTo>
                  <a:cubicBezTo>
                    <a:pt x="1216" y="144"/>
                    <a:pt x="1206" y="159"/>
                    <a:pt x="1203" y="159"/>
                  </a:cubicBezTo>
                  <a:cubicBezTo>
                    <a:pt x="1202" y="159"/>
                    <a:pt x="1202" y="158"/>
                    <a:pt x="1202" y="155"/>
                  </a:cubicBezTo>
                  <a:cubicBezTo>
                    <a:pt x="1202" y="152"/>
                    <a:pt x="1202" y="148"/>
                    <a:pt x="1202" y="144"/>
                  </a:cubicBezTo>
                  <a:cubicBezTo>
                    <a:pt x="1202" y="155"/>
                    <a:pt x="1190" y="179"/>
                    <a:pt x="1178" y="179"/>
                  </a:cubicBezTo>
                  <a:lnTo>
                    <a:pt x="1190" y="155"/>
                  </a:lnTo>
                  <a:cubicBezTo>
                    <a:pt x="1190" y="155"/>
                    <a:pt x="1202" y="144"/>
                    <a:pt x="1202" y="144"/>
                  </a:cubicBezTo>
                  <a:lnTo>
                    <a:pt x="1202" y="144"/>
                  </a:lnTo>
                  <a:cubicBezTo>
                    <a:pt x="1202" y="132"/>
                    <a:pt x="1202" y="120"/>
                    <a:pt x="1202" y="120"/>
                  </a:cubicBezTo>
                  <a:cubicBezTo>
                    <a:pt x="1202" y="128"/>
                    <a:pt x="1199" y="130"/>
                    <a:pt x="1195" y="130"/>
                  </a:cubicBezTo>
                  <a:cubicBezTo>
                    <a:pt x="1187" y="130"/>
                    <a:pt x="1174" y="120"/>
                    <a:pt x="1166" y="120"/>
                  </a:cubicBezTo>
                  <a:cubicBezTo>
                    <a:pt x="1166" y="120"/>
                    <a:pt x="1154" y="155"/>
                    <a:pt x="1142" y="167"/>
                  </a:cubicBezTo>
                  <a:lnTo>
                    <a:pt x="1142" y="167"/>
                  </a:lnTo>
                  <a:cubicBezTo>
                    <a:pt x="1142" y="163"/>
                    <a:pt x="1143" y="154"/>
                    <a:pt x="1145" y="144"/>
                  </a:cubicBezTo>
                  <a:lnTo>
                    <a:pt x="1145" y="144"/>
                  </a:lnTo>
                  <a:cubicBezTo>
                    <a:pt x="1144" y="145"/>
                    <a:pt x="1143" y="145"/>
                    <a:pt x="1143" y="145"/>
                  </a:cubicBezTo>
                  <a:cubicBezTo>
                    <a:pt x="1142" y="145"/>
                    <a:pt x="1142" y="145"/>
                    <a:pt x="1142" y="144"/>
                  </a:cubicBezTo>
                  <a:cubicBezTo>
                    <a:pt x="1142" y="132"/>
                    <a:pt x="1154" y="108"/>
                    <a:pt x="1154" y="96"/>
                  </a:cubicBezTo>
                  <a:lnTo>
                    <a:pt x="1154" y="96"/>
                  </a:lnTo>
                  <a:cubicBezTo>
                    <a:pt x="1154" y="96"/>
                    <a:pt x="1135" y="134"/>
                    <a:pt x="1131" y="134"/>
                  </a:cubicBezTo>
                  <a:cubicBezTo>
                    <a:pt x="1130" y="134"/>
                    <a:pt x="1130" y="133"/>
                    <a:pt x="1130" y="132"/>
                  </a:cubicBezTo>
                  <a:cubicBezTo>
                    <a:pt x="1130" y="132"/>
                    <a:pt x="1130" y="117"/>
                    <a:pt x="1130" y="108"/>
                  </a:cubicBezTo>
                  <a:cubicBezTo>
                    <a:pt x="1130" y="120"/>
                    <a:pt x="1130" y="132"/>
                    <a:pt x="1118" y="132"/>
                  </a:cubicBezTo>
                  <a:cubicBezTo>
                    <a:pt x="1118" y="132"/>
                    <a:pt x="1130" y="84"/>
                    <a:pt x="1130" y="84"/>
                  </a:cubicBezTo>
                  <a:cubicBezTo>
                    <a:pt x="1130" y="80"/>
                    <a:pt x="1129" y="79"/>
                    <a:pt x="1127" y="79"/>
                  </a:cubicBezTo>
                  <a:cubicBezTo>
                    <a:pt x="1124" y="79"/>
                    <a:pt x="1118" y="84"/>
                    <a:pt x="1118" y="84"/>
                  </a:cubicBezTo>
                  <a:cubicBezTo>
                    <a:pt x="1118" y="84"/>
                    <a:pt x="1106" y="96"/>
                    <a:pt x="1106" y="96"/>
                  </a:cubicBezTo>
                  <a:lnTo>
                    <a:pt x="1083" y="96"/>
                  </a:lnTo>
                  <a:cubicBezTo>
                    <a:pt x="1071" y="96"/>
                    <a:pt x="1071" y="120"/>
                    <a:pt x="1071" y="132"/>
                  </a:cubicBezTo>
                  <a:cubicBezTo>
                    <a:pt x="1074" y="135"/>
                    <a:pt x="1074" y="136"/>
                    <a:pt x="1074" y="136"/>
                  </a:cubicBezTo>
                  <a:cubicBezTo>
                    <a:pt x="1071" y="136"/>
                    <a:pt x="1059" y="125"/>
                    <a:pt x="1059" y="108"/>
                  </a:cubicBezTo>
                  <a:cubicBezTo>
                    <a:pt x="1068" y="88"/>
                    <a:pt x="1062" y="69"/>
                    <a:pt x="1060" y="69"/>
                  </a:cubicBezTo>
                  <a:lnTo>
                    <a:pt x="1060" y="69"/>
                  </a:lnTo>
                  <a:cubicBezTo>
                    <a:pt x="1059" y="69"/>
                    <a:pt x="1059" y="70"/>
                    <a:pt x="1059" y="72"/>
                  </a:cubicBezTo>
                  <a:cubicBezTo>
                    <a:pt x="1047" y="96"/>
                    <a:pt x="1047" y="96"/>
                    <a:pt x="1035" y="96"/>
                  </a:cubicBezTo>
                  <a:lnTo>
                    <a:pt x="1023" y="96"/>
                  </a:lnTo>
                  <a:cubicBezTo>
                    <a:pt x="1023" y="108"/>
                    <a:pt x="1023" y="108"/>
                    <a:pt x="1023" y="120"/>
                  </a:cubicBezTo>
                  <a:lnTo>
                    <a:pt x="1011" y="120"/>
                  </a:lnTo>
                  <a:cubicBezTo>
                    <a:pt x="1003" y="120"/>
                    <a:pt x="995" y="130"/>
                    <a:pt x="991" y="130"/>
                  </a:cubicBezTo>
                  <a:cubicBezTo>
                    <a:pt x="989" y="130"/>
                    <a:pt x="987" y="128"/>
                    <a:pt x="987" y="120"/>
                  </a:cubicBezTo>
                  <a:cubicBezTo>
                    <a:pt x="987" y="108"/>
                    <a:pt x="984" y="102"/>
                    <a:pt x="981" y="102"/>
                  </a:cubicBezTo>
                  <a:cubicBezTo>
                    <a:pt x="978" y="102"/>
                    <a:pt x="975" y="108"/>
                    <a:pt x="975" y="120"/>
                  </a:cubicBezTo>
                  <a:cubicBezTo>
                    <a:pt x="975" y="120"/>
                    <a:pt x="975" y="132"/>
                    <a:pt x="975" y="144"/>
                  </a:cubicBezTo>
                  <a:cubicBezTo>
                    <a:pt x="975" y="144"/>
                    <a:pt x="963" y="144"/>
                    <a:pt x="963" y="132"/>
                  </a:cubicBezTo>
                  <a:cubicBezTo>
                    <a:pt x="963" y="120"/>
                    <a:pt x="963" y="120"/>
                    <a:pt x="963" y="108"/>
                  </a:cubicBezTo>
                  <a:cubicBezTo>
                    <a:pt x="963" y="105"/>
                    <a:pt x="963" y="104"/>
                    <a:pt x="962" y="104"/>
                  </a:cubicBezTo>
                  <a:cubicBezTo>
                    <a:pt x="960" y="104"/>
                    <a:pt x="955" y="111"/>
                    <a:pt x="953" y="111"/>
                  </a:cubicBezTo>
                  <a:cubicBezTo>
                    <a:pt x="952" y="111"/>
                    <a:pt x="952" y="110"/>
                    <a:pt x="952" y="108"/>
                  </a:cubicBezTo>
                  <a:cubicBezTo>
                    <a:pt x="943" y="91"/>
                    <a:pt x="947" y="69"/>
                    <a:pt x="945" y="69"/>
                  </a:cubicBezTo>
                  <a:lnTo>
                    <a:pt x="945" y="69"/>
                  </a:lnTo>
                  <a:cubicBezTo>
                    <a:pt x="945" y="69"/>
                    <a:pt x="943" y="73"/>
                    <a:pt x="940" y="84"/>
                  </a:cubicBezTo>
                  <a:cubicBezTo>
                    <a:pt x="931" y="110"/>
                    <a:pt x="929" y="129"/>
                    <a:pt x="928" y="129"/>
                  </a:cubicBezTo>
                  <a:cubicBezTo>
                    <a:pt x="928" y="129"/>
                    <a:pt x="928" y="126"/>
                    <a:pt x="928" y="120"/>
                  </a:cubicBezTo>
                  <a:cubicBezTo>
                    <a:pt x="928" y="108"/>
                    <a:pt x="916" y="96"/>
                    <a:pt x="916" y="72"/>
                  </a:cubicBezTo>
                  <a:cubicBezTo>
                    <a:pt x="916" y="72"/>
                    <a:pt x="911" y="67"/>
                    <a:pt x="907" y="67"/>
                  </a:cubicBezTo>
                  <a:close/>
                  <a:moveTo>
                    <a:pt x="277" y="1462"/>
                  </a:moveTo>
                  <a:cubicBezTo>
                    <a:pt x="275" y="1464"/>
                    <a:pt x="273" y="1465"/>
                    <a:pt x="273" y="1465"/>
                  </a:cubicBezTo>
                  <a:cubicBezTo>
                    <a:pt x="273" y="1466"/>
                    <a:pt x="273" y="1466"/>
                    <a:pt x="273" y="1466"/>
                  </a:cubicBezTo>
                  <a:cubicBezTo>
                    <a:pt x="274" y="1466"/>
                    <a:pt x="275" y="1465"/>
                    <a:pt x="277" y="1462"/>
                  </a:cubicBezTo>
                  <a:close/>
                  <a:moveTo>
                    <a:pt x="522" y="1462"/>
                  </a:moveTo>
                  <a:cubicBezTo>
                    <a:pt x="520" y="1462"/>
                    <a:pt x="517" y="1467"/>
                    <a:pt x="515" y="1475"/>
                  </a:cubicBezTo>
                  <a:lnTo>
                    <a:pt x="515" y="1475"/>
                  </a:lnTo>
                  <a:cubicBezTo>
                    <a:pt x="518" y="1471"/>
                    <a:pt x="521" y="1467"/>
                    <a:pt x="523" y="1465"/>
                  </a:cubicBezTo>
                  <a:cubicBezTo>
                    <a:pt x="523" y="1463"/>
                    <a:pt x="523" y="1462"/>
                    <a:pt x="522" y="1462"/>
                  </a:cubicBezTo>
                  <a:close/>
                  <a:moveTo>
                    <a:pt x="1214" y="1429"/>
                  </a:moveTo>
                  <a:lnTo>
                    <a:pt x="1214" y="1429"/>
                  </a:lnTo>
                  <a:cubicBezTo>
                    <a:pt x="1224" y="1451"/>
                    <a:pt x="1235" y="1463"/>
                    <a:pt x="1246" y="1482"/>
                  </a:cubicBezTo>
                  <a:lnTo>
                    <a:pt x="1246" y="1482"/>
                  </a:lnTo>
                  <a:cubicBezTo>
                    <a:pt x="1241" y="1462"/>
                    <a:pt x="1230" y="1446"/>
                    <a:pt x="1214" y="1429"/>
                  </a:cubicBezTo>
                  <a:close/>
                  <a:moveTo>
                    <a:pt x="821" y="1537"/>
                  </a:moveTo>
                  <a:cubicBezTo>
                    <a:pt x="821" y="1537"/>
                    <a:pt x="821" y="1537"/>
                    <a:pt x="821" y="1537"/>
                  </a:cubicBezTo>
                  <a:lnTo>
                    <a:pt x="821" y="1537"/>
                  </a:lnTo>
                  <a:close/>
                  <a:moveTo>
                    <a:pt x="844" y="1537"/>
                  </a:moveTo>
                  <a:cubicBezTo>
                    <a:pt x="844" y="1537"/>
                    <a:pt x="844" y="1537"/>
                    <a:pt x="844" y="1537"/>
                  </a:cubicBezTo>
                  <a:lnTo>
                    <a:pt x="844" y="1537"/>
                  </a:lnTo>
                  <a:close/>
                  <a:moveTo>
                    <a:pt x="821" y="1537"/>
                  </a:moveTo>
                  <a:cubicBezTo>
                    <a:pt x="821" y="1537"/>
                    <a:pt x="821" y="1537"/>
                    <a:pt x="821" y="1537"/>
                  </a:cubicBezTo>
                  <a:lnTo>
                    <a:pt x="821" y="1537"/>
                  </a:lnTo>
                  <a:close/>
                  <a:moveTo>
                    <a:pt x="844" y="1537"/>
                  </a:moveTo>
                  <a:cubicBezTo>
                    <a:pt x="844" y="1537"/>
                    <a:pt x="844" y="1537"/>
                    <a:pt x="844" y="1537"/>
                  </a:cubicBezTo>
                  <a:lnTo>
                    <a:pt x="844" y="1537"/>
                  </a:lnTo>
                  <a:close/>
                  <a:moveTo>
                    <a:pt x="654" y="1537"/>
                  </a:moveTo>
                  <a:cubicBezTo>
                    <a:pt x="654" y="1539"/>
                    <a:pt x="653" y="1543"/>
                    <a:pt x="651" y="1548"/>
                  </a:cubicBezTo>
                  <a:lnTo>
                    <a:pt x="654" y="1548"/>
                  </a:lnTo>
                  <a:lnTo>
                    <a:pt x="654" y="1537"/>
                  </a:lnTo>
                  <a:close/>
                  <a:moveTo>
                    <a:pt x="408" y="1558"/>
                  </a:moveTo>
                  <a:lnTo>
                    <a:pt x="408" y="1558"/>
                  </a:lnTo>
                  <a:cubicBezTo>
                    <a:pt x="408" y="1558"/>
                    <a:pt x="408" y="1559"/>
                    <a:pt x="408" y="1559"/>
                  </a:cubicBezTo>
                  <a:lnTo>
                    <a:pt x="408" y="1559"/>
                  </a:lnTo>
                  <a:cubicBezTo>
                    <a:pt x="408" y="1559"/>
                    <a:pt x="408" y="1558"/>
                    <a:pt x="408" y="1558"/>
                  </a:cubicBezTo>
                  <a:close/>
                  <a:moveTo>
                    <a:pt x="833" y="1525"/>
                  </a:moveTo>
                  <a:cubicBezTo>
                    <a:pt x="833" y="1537"/>
                    <a:pt x="821" y="1560"/>
                    <a:pt x="833" y="1560"/>
                  </a:cubicBezTo>
                  <a:lnTo>
                    <a:pt x="833" y="1525"/>
                  </a:lnTo>
                  <a:close/>
                  <a:moveTo>
                    <a:pt x="1190" y="1525"/>
                  </a:moveTo>
                  <a:cubicBezTo>
                    <a:pt x="1202" y="1525"/>
                    <a:pt x="1214" y="1548"/>
                    <a:pt x="1214" y="1548"/>
                  </a:cubicBezTo>
                  <a:lnTo>
                    <a:pt x="1214" y="1560"/>
                  </a:lnTo>
                  <a:cubicBezTo>
                    <a:pt x="1214" y="1560"/>
                    <a:pt x="1190" y="1525"/>
                    <a:pt x="1190" y="1525"/>
                  </a:cubicBezTo>
                  <a:close/>
                  <a:moveTo>
                    <a:pt x="408" y="1559"/>
                  </a:moveTo>
                  <a:cubicBezTo>
                    <a:pt x="407" y="1560"/>
                    <a:pt x="406" y="1560"/>
                    <a:pt x="404" y="1560"/>
                  </a:cubicBezTo>
                  <a:cubicBezTo>
                    <a:pt x="404" y="1564"/>
                    <a:pt x="404" y="1565"/>
                    <a:pt x="404" y="1565"/>
                  </a:cubicBezTo>
                  <a:cubicBezTo>
                    <a:pt x="405" y="1565"/>
                    <a:pt x="406" y="1563"/>
                    <a:pt x="408" y="1559"/>
                  </a:cubicBezTo>
                  <a:close/>
                  <a:moveTo>
                    <a:pt x="940" y="1537"/>
                  </a:moveTo>
                  <a:cubicBezTo>
                    <a:pt x="932" y="1545"/>
                    <a:pt x="929" y="1553"/>
                    <a:pt x="932" y="1561"/>
                  </a:cubicBezTo>
                  <a:lnTo>
                    <a:pt x="932" y="1561"/>
                  </a:lnTo>
                  <a:cubicBezTo>
                    <a:pt x="931" y="1563"/>
                    <a:pt x="931" y="1566"/>
                    <a:pt x="931" y="1569"/>
                  </a:cubicBezTo>
                  <a:lnTo>
                    <a:pt x="931" y="1569"/>
                  </a:lnTo>
                  <a:cubicBezTo>
                    <a:pt x="931" y="1567"/>
                    <a:pt x="932" y="1565"/>
                    <a:pt x="933" y="1563"/>
                  </a:cubicBezTo>
                  <a:lnTo>
                    <a:pt x="933" y="1563"/>
                  </a:lnTo>
                  <a:cubicBezTo>
                    <a:pt x="934" y="1566"/>
                    <a:pt x="937" y="1569"/>
                    <a:pt x="940" y="1572"/>
                  </a:cubicBezTo>
                  <a:lnTo>
                    <a:pt x="940" y="1560"/>
                  </a:lnTo>
                  <a:lnTo>
                    <a:pt x="940" y="1548"/>
                  </a:lnTo>
                  <a:cubicBezTo>
                    <a:pt x="938" y="1550"/>
                    <a:pt x="937" y="1551"/>
                    <a:pt x="936" y="1552"/>
                  </a:cubicBezTo>
                  <a:lnTo>
                    <a:pt x="936" y="1552"/>
                  </a:lnTo>
                  <a:cubicBezTo>
                    <a:pt x="938" y="1546"/>
                    <a:pt x="940" y="1541"/>
                    <a:pt x="940" y="1537"/>
                  </a:cubicBezTo>
                  <a:close/>
                  <a:moveTo>
                    <a:pt x="1598" y="736"/>
                  </a:moveTo>
                  <a:cubicBezTo>
                    <a:pt x="1591" y="736"/>
                    <a:pt x="1582" y="737"/>
                    <a:pt x="1571" y="739"/>
                  </a:cubicBezTo>
                  <a:cubicBezTo>
                    <a:pt x="1571" y="739"/>
                    <a:pt x="1544" y="744"/>
                    <a:pt x="1530" y="744"/>
                  </a:cubicBezTo>
                  <a:cubicBezTo>
                    <a:pt x="1529" y="744"/>
                    <a:pt x="1527" y="744"/>
                    <a:pt x="1526" y="744"/>
                  </a:cubicBezTo>
                  <a:lnTo>
                    <a:pt x="1526" y="744"/>
                  </a:lnTo>
                  <a:cubicBezTo>
                    <a:pt x="1496" y="751"/>
                    <a:pt x="1487" y="753"/>
                    <a:pt x="1487" y="763"/>
                  </a:cubicBezTo>
                  <a:cubicBezTo>
                    <a:pt x="1487" y="775"/>
                    <a:pt x="1487" y="786"/>
                    <a:pt x="1487" y="798"/>
                  </a:cubicBezTo>
                  <a:cubicBezTo>
                    <a:pt x="1487" y="798"/>
                    <a:pt x="1487" y="814"/>
                    <a:pt x="1500" y="814"/>
                  </a:cubicBezTo>
                  <a:cubicBezTo>
                    <a:pt x="1503" y="814"/>
                    <a:pt x="1506" y="813"/>
                    <a:pt x="1511" y="810"/>
                  </a:cubicBezTo>
                  <a:lnTo>
                    <a:pt x="1523" y="810"/>
                  </a:lnTo>
                  <a:cubicBezTo>
                    <a:pt x="1523" y="810"/>
                    <a:pt x="1511" y="810"/>
                    <a:pt x="1499" y="822"/>
                  </a:cubicBezTo>
                  <a:cubicBezTo>
                    <a:pt x="1499" y="822"/>
                    <a:pt x="1487" y="834"/>
                    <a:pt x="1511" y="834"/>
                  </a:cubicBezTo>
                  <a:cubicBezTo>
                    <a:pt x="1523" y="834"/>
                    <a:pt x="1511" y="834"/>
                    <a:pt x="1523" y="846"/>
                  </a:cubicBezTo>
                  <a:cubicBezTo>
                    <a:pt x="1511" y="846"/>
                    <a:pt x="1511" y="858"/>
                    <a:pt x="1511" y="870"/>
                  </a:cubicBezTo>
                  <a:cubicBezTo>
                    <a:pt x="1511" y="870"/>
                    <a:pt x="1511" y="882"/>
                    <a:pt x="1523" y="894"/>
                  </a:cubicBezTo>
                  <a:lnTo>
                    <a:pt x="1559" y="894"/>
                  </a:lnTo>
                  <a:cubicBezTo>
                    <a:pt x="1561" y="894"/>
                    <a:pt x="1569" y="892"/>
                    <a:pt x="1578" y="891"/>
                  </a:cubicBezTo>
                  <a:lnTo>
                    <a:pt x="1578" y="891"/>
                  </a:lnTo>
                  <a:cubicBezTo>
                    <a:pt x="1578" y="892"/>
                    <a:pt x="1580" y="894"/>
                    <a:pt x="1583" y="894"/>
                  </a:cubicBezTo>
                  <a:cubicBezTo>
                    <a:pt x="1595" y="894"/>
                    <a:pt x="1630" y="894"/>
                    <a:pt x="1606" y="906"/>
                  </a:cubicBezTo>
                  <a:cubicBezTo>
                    <a:pt x="1583" y="917"/>
                    <a:pt x="1595" y="917"/>
                    <a:pt x="1595" y="929"/>
                  </a:cubicBezTo>
                  <a:cubicBezTo>
                    <a:pt x="1606" y="941"/>
                    <a:pt x="1642" y="941"/>
                    <a:pt x="1630" y="941"/>
                  </a:cubicBezTo>
                  <a:lnTo>
                    <a:pt x="1571" y="941"/>
                  </a:lnTo>
                  <a:cubicBezTo>
                    <a:pt x="1583" y="941"/>
                    <a:pt x="1666" y="965"/>
                    <a:pt x="1630" y="965"/>
                  </a:cubicBezTo>
                  <a:lnTo>
                    <a:pt x="1583" y="965"/>
                  </a:lnTo>
                  <a:lnTo>
                    <a:pt x="1583" y="977"/>
                  </a:lnTo>
                  <a:cubicBezTo>
                    <a:pt x="1583" y="977"/>
                    <a:pt x="1642" y="977"/>
                    <a:pt x="1630" y="989"/>
                  </a:cubicBezTo>
                  <a:lnTo>
                    <a:pt x="1583" y="989"/>
                  </a:lnTo>
                  <a:cubicBezTo>
                    <a:pt x="1571" y="989"/>
                    <a:pt x="1547" y="989"/>
                    <a:pt x="1583" y="1001"/>
                  </a:cubicBezTo>
                  <a:cubicBezTo>
                    <a:pt x="1569" y="997"/>
                    <a:pt x="1560" y="996"/>
                    <a:pt x="1555" y="996"/>
                  </a:cubicBezTo>
                  <a:cubicBezTo>
                    <a:pt x="1543" y="996"/>
                    <a:pt x="1554" y="1004"/>
                    <a:pt x="1571" y="1013"/>
                  </a:cubicBezTo>
                  <a:cubicBezTo>
                    <a:pt x="1566" y="1011"/>
                    <a:pt x="1562" y="1010"/>
                    <a:pt x="1559" y="1010"/>
                  </a:cubicBezTo>
                  <a:cubicBezTo>
                    <a:pt x="1541" y="1010"/>
                    <a:pt x="1559" y="1037"/>
                    <a:pt x="1559" y="1037"/>
                  </a:cubicBezTo>
                  <a:cubicBezTo>
                    <a:pt x="1559" y="1037"/>
                    <a:pt x="1618" y="1037"/>
                    <a:pt x="1595" y="1048"/>
                  </a:cubicBezTo>
                  <a:cubicBezTo>
                    <a:pt x="1584" y="1048"/>
                    <a:pt x="1574" y="1058"/>
                    <a:pt x="1571" y="1068"/>
                  </a:cubicBezTo>
                  <a:lnTo>
                    <a:pt x="1571" y="1068"/>
                  </a:lnTo>
                  <a:cubicBezTo>
                    <a:pt x="1566" y="1066"/>
                    <a:pt x="1562" y="1064"/>
                    <a:pt x="1559" y="1060"/>
                  </a:cubicBezTo>
                  <a:cubicBezTo>
                    <a:pt x="1535" y="1060"/>
                    <a:pt x="1583" y="1084"/>
                    <a:pt x="1583" y="1096"/>
                  </a:cubicBezTo>
                  <a:cubicBezTo>
                    <a:pt x="1579" y="1100"/>
                    <a:pt x="1575" y="1101"/>
                    <a:pt x="1570" y="1101"/>
                  </a:cubicBezTo>
                  <a:cubicBezTo>
                    <a:pt x="1560" y="1101"/>
                    <a:pt x="1547" y="1096"/>
                    <a:pt x="1523" y="1096"/>
                  </a:cubicBezTo>
                  <a:cubicBezTo>
                    <a:pt x="1547" y="1108"/>
                    <a:pt x="1571" y="1120"/>
                    <a:pt x="1583" y="1132"/>
                  </a:cubicBezTo>
                  <a:cubicBezTo>
                    <a:pt x="1587" y="1136"/>
                    <a:pt x="1585" y="1137"/>
                    <a:pt x="1582" y="1137"/>
                  </a:cubicBezTo>
                  <a:cubicBezTo>
                    <a:pt x="1576" y="1137"/>
                    <a:pt x="1565" y="1134"/>
                    <a:pt x="1560" y="1132"/>
                  </a:cubicBezTo>
                  <a:lnTo>
                    <a:pt x="1560" y="1132"/>
                  </a:lnTo>
                  <a:cubicBezTo>
                    <a:pt x="1552" y="1129"/>
                    <a:pt x="1544" y="1124"/>
                    <a:pt x="1535" y="1120"/>
                  </a:cubicBezTo>
                  <a:cubicBezTo>
                    <a:pt x="1523" y="1120"/>
                    <a:pt x="1535" y="1132"/>
                    <a:pt x="1535" y="1144"/>
                  </a:cubicBezTo>
                  <a:cubicBezTo>
                    <a:pt x="1535" y="1144"/>
                    <a:pt x="1535" y="1156"/>
                    <a:pt x="1547" y="1167"/>
                  </a:cubicBezTo>
                  <a:cubicBezTo>
                    <a:pt x="1571" y="1179"/>
                    <a:pt x="1571" y="1179"/>
                    <a:pt x="1559" y="1179"/>
                  </a:cubicBezTo>
                  <a:lnTo>
                    <a:pt x="1535" y="1179"/>
                  </a:lnTo>
                  <a:cubicBezTo>
                    <a:pt x="1535" y="1179"/>
                    <a:pt x="1547" y="1191"/>
                    <a:pt x="1547" y="1203"/>
                  </a:cubicBezTo>
                  <a:cubicBezTo>
                    <a:pt x="1547" y="1203"/>
                    <a:pt x="1547" y="1215"/>
                    <a:pt x="1547" y="1215"/>
                  </a:cubicBezTo>
                  <a:lnTo>
                    <a:pt x="1523" y="1215"/>
                  </a:lnTo>
                  <a:lnTo>
                    <a:pt x="1535" y="1227"/>
                  </a:lnTo>
                  <a:lnTo>
                    <a:pt x="1523" y="1239"/>
                  </a:lnTo>
                  <a:cubicBezTo>
                    <a:pt x="1523" y="1239"/>
                    <a:pt x="1506" y="1247"/>
                    <a:pt x="1522" y="1265"/>
                  </a:cubicBezTo>
                  <a:lnTo>
                    <a:pt x="1522" y="1265"/>
                  </a:lnTo>
                  <a:cubicBezTo>
                    <a:pt x="1518" y="1262"/>
                    <a:pt x="1514" y="1261"/>
                    <a:pt x="1511" y="1261"/>
                  </a:cubicBezTo>
                  <a:cubicBezTo>
                    <a:pt x="1503" y="1261"/>
                    <a:pt x="1499" y="1268"/>
                    <a:pt x="1499" y="1275"/>
                  </a:cubicBezTo>
                  <a:cubicBezTo>
                    <a:pt x="1487" y="1275"/>
                    <a:pt x="1511" y="1298"/>
                    <a:pt x="1499" y="1298"/>
                  </a:cubicBezTo>
                  <a:cubicBezTo>
                    <a:pt x="1499" y="1298"/>
                    <a:pt x="1487" y="1287"/>
                    <a:pt x="1475" y="1275"/>
                  </a:cubicBezTo>
                  <a:lnTo>
                    <a:pt x="1464" y="1275"/>
                  </a:lnTo>
                  <a:cubicBezTo>
                    <a:pt x="1464" y="1287"/>
                    <a:pt x="1464" y="1287"/>
                    <a:pt x="1464" y="1298"/>
                  </a:cubicBezTo>
                  <a:cubicBezTo>
                    <a:pt x="1475" y="1310"/>
                    <a:pt x="1475" y="1310"/>
                    <a:pt x="1487" y="1322"/>
                  </a:cubicBezTo>
                  <a:cubicBezTo>
                    <a:pt x="1475" y="1310"/>
                    <a:pt x="1470" y="1306"/>
                    <a:pt x="1468" y="1306"/>
                  </a:cubicBezTo>
                  <a:lnTo>
                    <a:pt x="1468" y="1306"/>
                  </a:lnTo>
                  <a:cubicBezTo>
                    <a:pt x="1465" y="1306"/>
                    <a:pt x="1475" y="1322"/>
                    <a:pt x="1475" y="1322"/>
                  </a:cubicBezTo>
                  <a:cubicBezTo>
                    <a:pt x="1475" y="1322"/>
                    <a:pt x="1428" y="1285"/>
                    <a:pt x="1418" y="1285"/>
                  </a:cubicBezTo>
                  <a:cubicBezTo>
                    <a:pt x="1417" y="1285"/>
                    <a:pt x="1416" y="1285"/>
                    <a:pt x="1416" y="1287"/>
                  </a:cubicBezTo>
                  <a:cubicBezTo>
                    <a:pt x="1428" y="1298"/>
                    <a:pt x="1475" y="1334"/>
                    <a:pt x="1487" y="1358"/>
                  </a:cubicBezTo>
                  <a:cubicBezTo>
                    <a:pt x="1492" y="1363"/>
                    <a:pt x="1494" y="1365"/>
                    <a:pt x="1493" y="1365"/>
                  </a:cubicBezTo>
                  <a:cubicBezTo>
                    <a:pt x="1490" y="1365"/>
                    <a:pt x="1452" y="1334"/>
                    <a:pt x="1452" y="1334"/>
                  </a:cubicBezTo>
                  <a:lnTo>
                    <a:pt x="1452" y="1334"/>
                  </a:lnTo>
                  <a:cubicBezTo>
                    <a:pt x="1452" y="1334"/>
                    <a:pt x="1464" y="1358"/>
                    <a:pt x="1464" y="1358"/>
                  </a:cubicBezTo>
                  <a:lnTo>
                    <a:pt x="1487" y="1370"/>
                  </a:lnTo>
                  <a:lnTo>
                    <a:pt x="1487" y="1382"/>
                  </a:lnTo>
                  <a:cubicBezTo>
                    <a:pt x="1487" y="1384"/>
                    <a:pt x="1487" y="1384"/>
                    <a:pt x="1485" y="1384"/>
                  </a:cubicBezTo>
                  <a:cubicBezTo>
                    <a:pt x="1479" y="1384"/>
                    <a:pt x="1461" y="1367"/>
                    <a:pt x="1461" y="1367"/>
                  </a:cubicBezTo>
                  <a:lnTo>
                    <a:pt x="1461" y="1367"/>
                  </a:lnTo>
                  <a:cubicBezTo>
                    <a:pt x="1461" y="1367"/>
                    <a:pt x="1462" y="1368"/>
                    <a:pt x="1464" y="1370"/>
                  </a:cubicBezTo>
                  <a:cubicBezTo>
                    <a:pt x="1464" y="1377"/>
                    <a:pt x="1464" y="1384"/>
                    <a:pt x="1459" y="1384"/>
                  </a:cubicBezTo>
                  <a:cubicBezTo>
                    <a:pt x="1456" y="1384"/>
                    <a:pt x="1450" y="1380"/>
                    <a:pt x="1440" y="1370"/>
                  </a:cubicBezTo>
                  <a:cubicBezTo>
                    <a:pt x="1428" y="1362"/>
                    <a:pt x="1421" y="1359"/>
                    <a:pt x="1418" y="1359"/>
                  </a:cubicBezTo>
                  <a:cubicBezTo>
                    <a:pt x="1412" y="1359"/>
                    <a:pt x="1420" y="1370"/>
                    <a:pt x="1428" y="1370"/>
                  </a:cubicBezTo>
                  <a:cubicBezTo>
                    <a:pt x="1428" y="1370"/>
                    <a:pt x="1440" y="1382"/>
                    <a:pt x="1440" y="1394"/>
                  </a:cubicBezTo>
                  <a:lnTo>
                    <a:pt x="1428" y="1394"/>
                  </a:lnTo>
                  <a:cubicBezTo>
                    <a:pt x="1420" y="1394"/>
                    <a:pt x="1412" y="1388"/>
                    <a:pt x="1404" y="1385"/>
                  </a:cubicBezTo>
                  <a:lnTo>
                    <a:pt x="1404" y="1385"/>
                  </a:lnTo>
                  <a:lnTo>
                    <a:pt x="1404" y="1382"/>
                  </a:lnTo>
                  <a:cubicBezTo>
                    <a:pt x="1394" y="1377"/>
                    <a:pt x="1388" y="1375"/>
                    <a:pt x="1385" y="1375"/>
                  </a:cubicBezTo>
                  <a:cubicBezTo>
                    <a:pt x="1383" y="1375"/>
                    <a:pt x="1382" y="1376"/>
                    <a:pt x="1383" y="1379"/>
                  </a:cubicBezTo>
                  <a:lnTo>
                    <a:pt x="1383" y="1379"/>
                  </a:lnTo>
                  <a:cubicBezTo>
                    <a:pt x="1383" y="1381"/>
                    <a:pt x="1386" y="1388"/>
                    <a:pt x="1392" y="1394"/>
                  </a:cubicBezTo>
                  <a:cubicBezTo>
                    <a:pt x="1396" y="1398"/>
                    <a:pt x="1395" y="1399"/>
                    <a:pt x="1391" y="1399"/>
                  </a:cubicBezTo>
                  <a:cubicBezTo>
                    <a:pt x="1384" y="1399"/>
                    <a:pt x="1368" y="1394"/>
                    <a:pt x="1368" y="1394"/>
                  </a:cubicBezTo>
                  <a:lnTo>
                    <a:pt x="1368" y="1394"/>
                  </a:lnTo>
                  <a:cubicBezTo>
                    <a:pt x="1380" y="1418"/>
                    <a:pt x="1404" y="1441"/>
                    <a:pt x="1416" y="1441"/>
                  </a:cubicBezTo>
                  <a:lnTo>
                    <a:pt x="1404" y="1441"/>
                  </a:lnTo>
                  <a:cubicBezTo>
                    <a:pt x="1404" y="1441"/>
                    <a:pt x="1380" y="1429"/>
                    <a:pt x="1368" y="1418"/>
                  </a:cubicBezTo>
                  <a:cubicBezTo>
                    <a:pt x="1364" y="1415"/>
                    <a:pt x="1361" y="1414"/>
                    <a:pt x="1359" y="1414"/>
                  </a:cubicBezTo>
                  <a:cubicBezTo>
                    <a:pt x="1353" y="1414"/>
                    <a:pt x="1368" y="1432"/>
                    <a:pt x="1368" y="1441"/>
                  </a:cubicBezTo>
                  <a:lnTo>
                    <a:pt x="1368" y="1453"/>
                  </a:lnTo>
                  <a:cubicBezTo>
                    <a:pt x="1368" y="1453"/>
                    <a:pt x="1356" y="1453"/>
                    <a:pt x="1368" y="1477"/>
                  </a:cubicBezTo>
                  <a:lnTo>
                    <a:pt x="1368" y="1489"/>
                  </a:lnTo>
                  <a:cubicBezTo>
                    <a:pt x="1368" y="1489"/>
                    <a:pt x="1344" y="1441"/>
                    <a:pt x="1321" y="1441"/>
                  </a:cubicBezTo>
                  <a:cubicBezTo>
                    <a:pt x="1317" y="1438"/>
                    <a:pt x="1315" y="1436"/>
                    <a:pt x="1313" y="1436"/>
                  </a:cubicBezTo>
                  <a:cubicBezTo>
                    <a:pt x="1309" y="1436"/>
                    <a:pt x="1309" y="1445"/>
                    <a:pt x="1309" y="1453"/>
                  </a:cubicBezTo>
                  <a:cubicBezTo>
                    <a:pt x="1305" y="1457"/>
                    <a:pt x="1303" y="1459"/>
                    <a:pt x="1304" y="1459"/>
                  </a:cubicBezTo>
                  <a:cubicBezTo>
                    <a:pt x="1305" y="1459"/>
                    <a:pt x="1313" y="1453"/>
                    <a:pt x="1321" y="1453"/>
                  </a:cubicBezTo>
                  <a:cubicBezTo>
                    <a:pt x="1333" y="1465"/>
                    <a:pt x="1309" y="1453"/>
                    <a:pt x="1321" y="1477"/>
                  </a:cubicBezTo>
                  <a:cubicBezTo>
                    <a:pt x="1321" y="1477"/>
                    <a:pt x="1333" y="1489"/>
                    <a:pt x="1333" y="1501"/>
                  </a:cubicBezTo>
                  <a:cubicBezTo>
                    <a:pt x="1333" y="1501"/>
                    <a:pt x="1343" y="1522"/>
                    <a:pt x="1340" y="1522"/>
                  </a:cubicBezTo>
                  <a:cubicBezTo>
                    <a:pt x="1338" y="1522"/>
                    <a:pt x="1333" y="1517"/>
                    <a:pt x="1321" y="1501"/>
                  </a:cubicBezTo>
                  <a:cubicBezTo>
                    <a:pt x="1321" y="1489"/>
                    <a:pt x="1309" y="1477"/>
                    <a:pt x="1309" y="1477"/>
                  </a:cubicBezTo>
                  <a:cubicBezTo>
                    <a:pt x="1305" y="1473"/>
                    <a:pt x="1301" y="1472"/>
                    <a:pt x="1297" y="1472"/>
                  </a:cubicBezTo>
                  <a:cubicBezTo>
                    <a:pt x="1290" y="1472"/>
                    <a:pt x="1285" y="1477"/>
                    <a:pt x="1285" y="1477"/>
                  </a:cubicBezTo>
                  <a:cubicBezTo>
                    <a:pt x="1285" y="1489"/>
                    <a:pt x="1297" y="1513"/>
                    <a:pt x="1309" y="1537"/>
                  </a:cubicBezTo>
                  <a:cubicBezTo>
                    <a:pt x="1309" y="1537"/>
                    <a:pt x="1333" y="1572"/>
                    <a:pt x="1344" y="1584"/>
                  </a:cubicBezTo>
                  <a:cubicBezTo>
                    <a:pt x="1321" y="1548"/>
                    <a:pt x="1380" y="1537"/>
                    <a:pt x="1392" y="1537"/>
                  </a:cubicBezTo>
                  <a:cubicBezTo>
                    <a:pt x="1392" y="1533"/>
                    <a:pt x="1395" y="1531"/>
                    <a:pt x="1398" y="1531"/>
                  </a:cubicBezTo>
                  <a:cubicBezTo>
                    <a:pt x="1405" y="1531"/>
                    <a:pt x="1416" y="1537"/>
                    <a:pt x="1416" y="1537"/>
                  </a:cubicBezTo>
                  <a:cubicBezTo>
                    <a:pt x="1416" y="1525"/>
                    <a:pt x="1416" y="1513"/>
                    <a:pt x="1416" y="1501"/>
                  </a:cubicBezTo>
                  <a:cubicBezTo>
                    <a:pt x="1416" y="1501"/>
                    <a:pt x="1392" y="1465"/>
                    <a:pt x="1392" y="1465"/>
                  </a:cubicBezTo>
                  <a:lnTo>
                    <a:pt x="1392" y="1465"/>
                  </a:lnTo>
                  <a:cubicBezTo>
                    <a:pt x="1392" y="1465"/>
                    <a:pt x="1418" y="1491"/>
                    <a:pt x="1426" y="1491"/>
                  </a:cubicBezTo>
                  <a:cubicBezTo>
                    <a:pt x="1427" y="1491"/>
                    <a:pt x="1428" y="1491"/>
                    <a:pt x="1428" y="1489"/>
                  </a:cubicBezTo>
                  <a:cubicBezTo>
                    <a:pt x="1419" y="1472"/>
                    <a:pt x="1417" y="1460"/>
                    <a:pt x="1421" y="1460"/>
                  </a:cubicBezTo>
                  <a:cubicBezTo>
                    <a:pt x="1422" y="1460"/>
                    <a:pt x="1425" y="1462"/>
                    <a:pt x="1428" y="1465"/>
                  </a:cubicBezTo>
                  <a:cubicBezTo>
                    <a:pt x="1440" y="1465"/>
                    <a:pt x="1452" y="1501"/>
                    <a:pt x="1452" y="1501"/>
                  </a:cubicBezTo>
                  <a:cubicBezTo>
                    <a:pt x="1452" y="1484"/>
                    <a:pt x="1452" y="1468"/>
                    <a:pt x="1444" y="1455"/>
                  </a:cubicBezTo>
                  <a:lnTo>
                    <a:pt x="1444" y="1455"/>
                  </a:lnTo>
                  <a:cubicBezTo>
                    <a:pt x="1450" y="1460"/>
                    <a:pt x="1458" y="1465"/>
                    <a:pt x="1464" y="1465"/>
                  </a:cubicBezTo>
                  <a:cubicBezTo>
                    <a:pt x="1469" y="1471"/>
                    <a:pt x="1475" y="1474"/>
                    <a:pt x="1480" y="1474"/>
                  </a:cubicBezTo>
                  <a:cubicBezTo>
                    <a:pt x="1484" y="1474"/>
                    <a:pt x="1487" y="1471"/>
                    <a:pt x="1487" y="1465"/>
                  </a:cubicBezTo>
                  <a:cubicBezTo>
                    <a:pt x="1487" y="1453"/>
                    <a:pt x="1464" y="1441"/>
                    <a:pt x="1464" y="1429"/>
                  </a:cubicBezTo>
                  <a:lnTo>
                    <a:pt x="1475" y="1429"/>
                  </a:lnTo>
                  <a:cubicBezTo>
                    <a:pt x="1475" y="1429"/>
                    <a:pt x="1475" y="1418"/>
                    <a:pt x="1475" y="1406"/>
                  </a:cubicBezTo>
                  <a:cubicBezTo>
                    <a:pt x="1487" y="1406"/>
                    <a:pt x="1499" y="1418"/>
                    <a:pt x="1511" y="1418"/>
                  </a:cubicBezTo>
                  <a:cubicBezTo>
                    <a:pt x="1523" y="1418"/>
                    <a:pt x="1511" y="1406"/>
                    <a:pt x="1499" y="1394"/>
                  </a:cubicBezTo>
                  <a:lnTo>
                    <a:pt x="1499" y="1394"/>
                  </a:lnTo>
                  <a:cubicBezTo>
                    <a:pt x="1499" y="1394"/>
                    <a:pt x="1515" y="1399"/>
                    <a:pt x="1522" y="1403"/>
                  </a:cubicBezTo>
                  <a:lnTo>
                    <a:pt x="1522" y="1403"/>
                  </a:lnTo>
                  <a:cubicBezTo>
                    <a:pt x="1517" y="1392"/>
                    <a:pt x="1488" y="1382"/>
                    <a:pt x="1499" y="1382"/>
                  </a:cubicBezTo>
                  <a:cubicBezTo>
                    <a:pt x="1499" y="1378"/>
                    <a:pt x="1501" y="1376"/>
                    <a:pt x="1503" y="1376"/>
                  </a:cubicBezTo>
                  <a:cubicBezTo>
                    <a:pt x="1507" y="1376"/>
                    <a:pt x="1515" y="1382"/>
                    <a:pt x="1523" y="1382"/>
                  </a:cubicBezTo>
                  <a:cubicBezTo>
                    <a:pt x="1523" y="1382"/>
                    <a:pt x="1547" y="1382"/>
                    <a:pt x="1523" y="1346"/>
                  </a:cubicBezTo>
                  <a:lnTo>
                    <a:pt x="1523" y="1346"/>
                  </a:lnTo>
                  <a:cubicBezTo>
                    <a:pt x="1535" y="1358"/>
                    <a:pt x="1547" y="1370"/>
                    <a:pt x="1559" y="1370"/>
                  </a:cubicBezTo>
                  <a:cubicBezTo>
                    <a:pt x="1547" y="1358"/>
                    <a:pt x="1547" y="1358"/>
                    <a:pt x="1559" y="1346"/>
                  </a:cubicBezTo>
                  <a:cubicBezTo>
                    <a:pt x="1559" y="1346"/>
                    <a:pt x="1559" y="1346"/>
                    <a:pt x="1559" y="1334"/>
                  </a:cubicBezTo>
                  <a:cubicBezTo>
                    <a:pt x="1559" y="1330"/>
                    <a:pt x="1560" y="1329"/>
                    <a:pt x="1562" y="1329"/>
                  </a:cubicBezTo>
                  <a:cubicBezTo>
                    <a:pt x="1567" y="1329"/>
                    <a:pt x="1575" y="1334"/>
                    <a:pt x="1583" y="1334"/>
                  </a:cubicBezTo>
                  <a:cubicBezTo>
                    <a:pt x="1583" y="1322"/>
                    <a:pt x="1571" y="1322"/>
                    <a:pt x="1571" y="1310"/>
                  </a:cubicBezTo>
                  <a:cubicBezTo>
                    <a:pt x="1571" y="1310"/>
                    <a:pt x="1571" y="1298"/>
                    <a:pt x="1583" y="1298"/>
                  </a:cubicBezTo>
                  <a:cubicBezTo>
                    <a:pt x="1583" y="1298"/>
                    <a:pt x="1583" y="1287"/>
                    <a:pt x="1547" y="1251"/>
                  </a:cubicBezTo>
                  <a:lnTo>
                    <a:pt x="1547" y="1251"/>
                  </a:lnTo>
                  <a:cubicBezTo>
                    <a:pt x="1571" y="1263"/>
                    <a:pt x="1583" y="1275"/>
                    <a:pt x="1595" y="1287"/>
                  </a:cubicBezTo>
                  <a:cubicBezTo>
                    <a:pt x="1598" y="1290"/>
                    <a:pt x="1599" y="1291"/>
                    <a:pt x="1600" y="1291"/>
                  </a:cubicBezTo>
                  <a:cubicBezTo>
                    <a:pt x="1600" y="1291"/>
                    <a:pt x="1595" y="1283"/>
                    <a:pt x="1595" y="1275"/>
                  </a:cubicBezTo>
                  <a:cubicBezTo>
                    <a:pt x="1577" y="1263"/>
                    <a:pt x="1571" y="1257"/>
                    <a:pt x="1574" y="1257"/>
                  </a:cubicBezTo>
                  <a:cubicBezTo>
                    <a:pt x="1577" y="1257"/>
                    <a:pt x="1589" y="1263"/>
                    <a:pt x="1606" y="1275"/>
                  </a:cubicBezTo>
                  <a:cubicBezTo>
                    <a:pt x="1612" y="1278"/>
                    <a:pt x="1614" y="1280"/>
                    <a:pt x="1615" y="1280"/>
                  </a:cubicBezTo>
                  <a:cubicBezTo>
                    <a:pt x="1619" y="1280"/>
                    <a:pt x="1582" y="1246"/>
                    <a:pt x="1586" y="1246"/>
                  </a:cubicBezTo>
                  <a:lnTo>
                    <a:pt x="1586" y="1246"/>
                  </a:lnTo>
                  <a:cubicBezTo>
                    <a:pt x="1587" y="1246"/>
                    <a:pt x="1589" y="1247"/>
                    <a:pt x="1595" y="1251"/>
                  </a:cubicBezTo>
                  <a:cubicBezTo>
                    <a:pt x="1608" y="1258"/>
                    <a:pt x="1617" y="1261"/>
                    <a:pt x="1622" y="1261"/>
                  </a:cubicBezTo>
                  <a:cubicBezTo>
                    <a:pt x="1631" y="1261"/>
                    <a:pt x="1623" y="1249"/>
                    <a:pt x="1606" y="1235"/>
                  </a:cubicBezTo>
                  <a:lnTo>
                    <a:pt x="1606" y="1235"/>
                  </a:lnTo>
                  <a:cubicBezTo>
                    <a:pt x="1614" y="1239"/>
                    <a:pt x="1622" y="1239"/>
                    <a:pt x="1630" y="1239"/>
                  </a:cubicBezTo>
                  <a:cubicBezTo>
                    <a:pt x="1630" y="1235"/>
                    <a:pt x="1632" y="1234"/>
                    <a:pt x="1634" y="1234"/>
                  </a:cubicBezTo>
                  <a:cubicBezTo>
                    <a:pt x="1638" y="1234"/>
                    <a:pt x="1646" y="1239"/>
                    <a:pt x="1654" y="1239"/>
                  </a:cubicBezTo>
                  <a:cubicBezTo>
                    <a:pt x="1654" y="1239"/>
                    <a:pt x="1642" y="1215"/>
                    <a:pt x="1654" y="1215"/>
                  </a:cubicBezTo>
                  <a:cubicBezTo>
                    <a:pt x="1654" y="1215"/>
                    <a:pt x="1654" y="1203"/>
                    <a:pt x="1666" y="1203"/>
                  </a:cubicBezTo>
                  <a:cubicBezTo>
                    <a:pt x="1666" y="1203"/>
                    <a:pt x="1690" y="1203"/>
                    <a:pt x="1678" y="1191"/>
                  </a:cubicBezTo>
                  <a:cubicBezTo>
                    <a:pt x="1678" y="1179"/>
                    <a:pt x="1654" y="1167"/>
                    <a:pt x="1654" y="1167"/>
                  </a:cubicBezTo>
                  <a:lnTo>
                    <a:pt x="1654" y="1167"/>
                  </a:lnTo>
                  <a:cubicBezTo>
                    <a:pt x="1654" y="1167"/>
                    <a:pt x="1690" y="1179"/>
                    <a:pt x="1702" y="1179"/>
                  </a:cubicBezTo>
                  <a:cubicBezTo>
                    <a:pt x="1702" y="1179"/>
                    <a:pt x="1690" y="1167"/>
                    <a:pt x="1678" y="1167"/>
                  </a:cubicBezTo>
                  <a:cubicBezTo>
                    <a:pt x="1668" y="1158"/>
                    <a:pt x="1635" y="1140"/>
                    <a:pt x="1636" y="1140"/>
                  </a:cubicBezTo>
                  <a:lnTo>
                    <a:pt x="1636" y="1140"/>
                  </a:lnTo>
                  <a:cubicBezTo>
                    <a:pt x="1636" y="1140"/>
                    <a:pt x="1638" y="1141"/>
                    <a:pt x="1642" y="1144"/>
                  </a:cubicBezTo>
                  <a:lnTo>
                    <a:pt x="1690" y="1144"/>
                  </a:lnTo>
                  <a:cubicBezTo>
                    <a:pt x="1710" y="1144"/>
                    <a:pt x="1661" y="1117"/>
                    <a:pt x="1669" y="1117"/>
                  </a:cubicBezTo>
                  <a:cubicBezTo>
                    <a:pt x="1670" y="1117"/>
                    <a:pt x="1673" y="1118"/>
                    <a:pt x="1678" y="1120"/>
                  </a:cubicBezTo>
                  <a:cubicBezTo>
                    <a:pt x="1725" y="1120"/>
                    <a:pt x="1702" y="1096"/>
                    <a:pt x="1702" y="1096"/>
                  </a:cubicBezTo>
                  <a:cubicBezTo>
                    <a:pt x="1702" y="1084"/>
                    <a:pt x="1690" y="1084"/>
                    <a:pt x="1702" y="1072"/>
                  </a:cubicBezTo>
                  <a:lnTo>
                    <a:pt x="1702" y="1060"/>
                  </a:lnTo>
                  <a:cubicBezTo>
                    <a:pt x="1702" y="1055"/>
                    <a:pt x="1704" y="1052"/>
                    <a:pt x="1708" y="1052"/>
                  </a:cubicBezTo>
                  <a:lnTo>
                    <a:pt x="1708" y="1052"/>
                  </a:lnTo>
                  <a:cubicBezTo>
                    <a:pt x="1713" y="1053"/>
                    <a:pt x="1722" y="1056"/>
                    <a:pt x="1737" y="1060"/>
                  </a:cubicBezTo>
                  <a:cubicBezTo>
                    <a:pt x="1725" y="1054"/>
                    <a:pt x="1717" y="1051"/>
                    <a:pt x="1711" y="1051"/>
                  </a:cubicBezTo>
                  <a:cubicBezTo>
                    <a:pt x="1710" y="1051"/>
                    <a:pt x="1709" y="1051"/>
                    <a:pt x="1708" y="1052"/>
                  </a:cubicBezTo>
                  <a:lnTo>
                    <a:pt x="1708" y="1052"/>
                  </a:lnTo>
                  <a:cubicBezTo>
                    <a:pt x="1703" y="1050"/>
                    <a:pt x="1702" y="1049"/>
                    <a:pt x="1704" y="1049"/>
                  </a:cubicBezTo>
                  <a:cubicBezTo>
                    <a:pt x="1709" y="1049"/>
                    <a:pt x="1726" y="1052"/>
                    <a:pt x="1738" y="1052"/>
                  </a:cubicBezTo>
                  <a:cubicBezTo>
                    <a:pt x="1744" y="1052"/>
                    <a:pt x="1749" y="1051"/>
                    <a:pt x="1749" y="1048"/>
                  </a:cubicBezTo>
                  <a:cubicBezTo>
                    <a:pt x="1737" y="1025"/>
                    <a:pt x="1702" y="1025"/>
                    <a:pt x="1702" y="1013"/>
                  </a:cubicBezTo>
                  <a:lnTo>
                    <a:pt x="1725" y="1013"/>
                  </a:lnTo>
                  <a:cubicBezTo>
                    <a:pt x="1725" y="1013"/>
                    <a:pt x="1702" y="1001"/>
                    <a:pt x="1714" y="1001"/>
                  </a:cubicBezTo>
                  <a:cubicBezTo>
                    <a:pt x="1725" y="989"/>
                    <a:pt x="1725" y="989"/>
                    <a:pt x="1725" y="977"/>
                  </a:cubicBezTo>
                  <a:cubicBezTo>
                    <a:pt x="1725" y="977"/>
                    <a:pt x="1714" y="965"/>
                    <a:pt x="1714" y="965"/>
                  </a:cubicBezTo>
                  <a:cubicBezTo>
                    <a:pt x="1714" y="965"/>
                    <a:pt x="1785" y="953"/>
                    <a:pt x="1761" y="941"/>
                  </a:cubicBezTo>
                  <a:cubicBezTo>
                    <a:pt x="1755" y="935"/>
                    <a:pt x="1751" y="932"/>
                    <a:pt x="1747" y="931"/>
                  </a:cubicBezTo>
                  <a:lnTo>
                    <a:pt x="1747" y="931"/>
                  </a:lnTo>
                  <a:cubicBezTo>
                    <a:pt x="1748" y="931"/>
                    <a:pt x="1749" y="930"/>
                    <a:pt x="1749" y="929"/>
                  </a:cubicBezTo>
                  <a:cubicBezTo>
                    <a:pt x="1749" y="929"/>
                    <a:pt x="1797" y="882"/>
                    <a:pt x="1749" y="870"/>
                  </a:cubicBezTo>
                  <a:cubicBezTo>
                    <a:pt x="1737" y="864"/>
                    <a:pt x="1737" y="864"/>
                    <a:pt x="1737" y="864"/>
                  </a:cubicBezTo>
                  <a:cubicBezTo>
                    <a:pt x="1737" y="864"/>
                    <a:pt x="1737" y="864"/>
                    <a:pt x="1725" y="858"/>
                  </a:cubicBezTo>
                  <a:lnTo>
                    <a:pt x="1725" y="870"/>
                  </a:lnTo>
                  <a:lnTo>
                    <a:pt x="1583" y="870"/>
                  </a:lnTo>
                  <a:cubicBezTo>
                    <a:pt x="1583" y="870"/>
                    <a:pt x="1583" y="870"/>
                    <a:pt x="1583" y="870"/>
                  </a:cubicBezTo>
                  <a:lnTo>
                    <a:pt x="1583" y="870"/>
                  </a:lnTo>
                  <a:cubicBezTo>
                    <a:pt x="1579" y="870"/>
                    <a:pt x="1575" y="870"/>
                    <a:pt x="1571" y="870"/>
                  </a:cubicBezTo>
                  <a:cubicBezTo>
                    <a:pt x="1595" y="870"/>
                    <a:pt x="1595" y="846"/>
                    <a:pt x="1618" y="846"/>
                  </a:cubicBezTo>
                  <a:lnTo>
                    <a:pt x="1618" y="834"/>
                  </a:lnTo>
                  <a:cubicBezTo>
                    <a:pt x="1606" y="822"/>
                    <a:pt x="1606" y="798"/>
                    <a:pt x="1606" y="775"/>
                  </a:cubicBezTo>
                  <a:cubicBezTo>
                    <a:pt x="1606" y="764"/>
                    <a:pt x="1642" y="736"/>
                    <a:pt x="1598" y="736"/>
                  </a:cubicBezTo>
                  <a:close/>
                  <a:moveTo>
                    <a:pt x="702" y="1584"/>
                  </a:moveTo>
                  <a:cubicBezTo>
                    <a:pt x="702" y="1595"/>
                    <a:pt x="692" y="1614"/>
                    <a:pt x="690" y="1619"/>
                  </a:cubicBezTo>
                  <a:lnTo>
                    <a:pt x="690" y="1619"/>
                  </a:lnTo>
                  <a:cubicBezTo>
                    <a:pt x="691" y="1605"/>
                    <a:pt x="694" y="1584"/>
                    <a:pt x="702" y="1584"/>
                  </a:cubicBezTo>
                  <a:close/>
                  <a:moveTo>
                    <a:pt x="1106" y="1560"/>
                  </a:moveTo>
                  <a:cubicBezTo>
                    <a:pt x="1118" y="1572"/>
                    <a:pt x="1118" y="1596"/>
                    <a:pt x="1118" y="1620"/>
                  </a:cubicBezTo>
                  <a:cubicBezTo>
                    <a:pt x="1106" y="1596"/>
                    <a:pt x="1106" y="1584"/>
                    <a:pt x="1094" y="1560"/>
                  </a:cubicBezTo>
                  <a:lnTo>
                    <a:pt x="1094" y="1560"/>
                  </a:lnTo>
                  <a:cubicBezTo>
                    <a:pt x="1094" y="1560"/>
                    <a:pt x="1100" y="1566"/>
                    <a:pt x="1103" y="1566"/>
                  </a:cubicBezTo>
                  <a:cubicBezTo>
                    <a:pt x="1105" y="1566"/>
                    <a:pt x="1106" y="1564"/>
                    <a:pt x="1106" y="1560"/>
                  </a:cubicBezTo>
                  <a:close/>
                  <a:moveTo>
                    <a:pt x="743" y="1645"/>
                  </a:moveTo>
                  <a:cubicBezTo>
                    <a:pt x="742" y="1647"/>
                    <a:pt x="741" y="1648"/>
                    <a:pt x="741" y="1649"/>
                  </a:cubicBezTo>
                  <a:lnTo>
                    <a:pt x="741" y="1649"/>
                  </a:lnTo>
                  <a:cubicBezTo>
                    <a:pt x="742" y="1648"/>
                    <a:pt x="743" y="1648"/>
                    <a:pt x="743" y="1645"/>
                  </a:cubicBezTo>
                  <a:close/>
                  <a:moveTo>
                    <a:pt x="741" y="1649"/>
                  </a:moveTo>
                  <a:cubicBezTo>
                    <a:pt x="739" y="1650"/>
                    <a:pt x="737" y="1651"/>
                    <a:pt x="737" y="1656"/>
                  </a:cubicBezTo>
                  <a:cubicBezTo>
                    <a:pt x="737" y="1656"/>
                    <a:pt x="737" y="1656"/>
                    <a:pt x="741" y="1649"/>
                  </a:cubicBezTo>
                  <a:close/>
                  <a:moveTo>
                    <a:pt x="880" y="1656"/>
                  </a:moveTo>
                  <a:cubicBezTo>
                    <a:pt x="868" y="1656"/>
                    <a:pt x="868" y="1656"/>
                    <a:pt x="880" y="1668"/>
                  </a:cubicBezTo>
                  <a:cubicBezTo>
                    <a:pt x="880" y="1668"/>
                    <a:pt x="880" y="1662"/>
                    <a:pt x="880" y="1656"/>
                  </a:cubicBezTo>
                  <a:close/>
                  <a:moveTo>
                    <a:pt x="408" y="1333"/>
                  </a:moveTo>
                  <a:cubicBezTo>
                    <a:pt x="407" y="1333"/>
                    <a:pt x="406" y="1333"/>
                    <a:pt x="404" y="1334"/>
                  </a:cubicBezTo>
                  <a:cubicBezTo>
                    <a:pt x="368" y="1370"/>
                    <a:pt x="344" y="1394"/>
                    <a:pt x="321" y="1429"/>
                  </a:cubicBezTo>
                  <a:cubicBezTo>
                    <a:pt x="321" y="1429"/>
                    <a:pt x="302" y="1467"/>
                    <a:pt x="306" y="1467"/>
                  </a:cubicBezTo>
                  <a:cubicBezTo>
                    <a:pt x="306" y="1467"/>
                    <a:pt x="307" y="1466"/>
                    <a:pt x="309" y="1465"/>
                  </a:cubicBezTo>
                  <a:cubicBezTo>
                    <a:pt x="315" y="1459"/>
                    <a:pt x="318" y="1456"/>
                    <a:pt x="319" y="1456"/>
                  </a:cubicBezTo>
                  <a:cubicBezTo>
                    <a:pt x="321" y="1456"/>
                    <a:pt x="321" y="1459"/>
                    <a:pt x="321" y="1465"/>
                  </a:cubicBezTo>
                  <a:cubicBezTo>
                    <a:pt x="321" y="1475"/>
                    <a:pt x="313" y="1492"/>
                    <a:pt x="316" y="1492"/>
                  </a:cubicBezTo>
                  <a:cubicBezTo>
                    <a:pt x="317" y="1492"/>
                    <a:pt x="318" y="1491"/>
                    <a:pt x="321" y="1489"/>
                  </a:cubicBezTo>
                  <a:cubicBezTo>
                    <a:pt x="327" y="1482"/>
                    <a:pt x="334" y="1475"/>
                    <a:pt x="337" y="1475"/>
                  </a:cubicBezTo>
                  <a:lnTo>
                    <a:pt x="337" y="1475"/>
                  </a:lnTo>
                  <a:cubicBezTo>
                    <a:pt x="338" y="1475"/>
                    <a:pt x="337" y="1479"/>
                    <a:pt x="332" y="1489"/>
                  </a:cubicBezTo>
                  <a:cubicBezTo>
                    <a:pt x="330" y="1494"/>
                    <a:pt x="331" y="1496"/>
                    <a:pt x="333" y="1496"/>
                  </a:cubicBezTo>
                  <a:cubicBezTo>
                    <a:pt x="338" y="1496"/>
                    <a:pt x="349" y="1491"/>
                    <a:pt x="353" y="1491"/>
                  </a:cubicBezTo>
                  <a:cubicBezTo>
                    <a:pt x="358" y="1491"/>
                    <a:pt x="358" y="1495"/>
                    <a:pt x="344" y="1513"/>
                  </a:cubicBezTo>
                  <a:cubicBezTo>
                    <a:pt x="356" y="1501"/>
                    <a:pt x="363" y="1497"/>
                    <a:pt x="367" y="1497"/>
                  </a:cubicBezTo>
                  <a:cubicBezTo>
                    <a:pt x="375" y="1497"/>
                    <a:pt x="372" y="1513"/>
                    <a:pt x="380" y="1513"/>
                  </a:cubicBezTo>
                  <a:cubicBezTo>
                    <a:pt x="380" y="1513"/>
                    <a:pt x="392" y="1489"/>
                    <a:pt x="404" y="1489"/>
                  </a:cubicBezTo>
                  <a:cubicBezTo>
                    <a:pt x="406" y="1487"/>
                    <a:pt x="407" y="1486"/>
                    <a:pt x="407" y="1486"/>
                  </a:cubicBezTo>
                  <a:lnTo>
                    <a:pt x="407" y="1486"/>
                  </a:lnTo>
                  <a:cubicBezTo>
                    <a:pt x="408" y="1486"/>
                    <a:pt x="392" y="1503"/>
                    <a:pt x="392" y="1513"/>
                  </a:cubicBezTo>
                  <a:cubicBezTo>
                    <a:pt x="377" y="1533"/>
                    <a:pt x="374" y="1538"/>
                    <a:pt x="377" y="1538"/>
                  </a:cubicBezTo>
                  <a:cubicBezTo>
                    <a:pt x="380" y="1538"/>
                    <a:pt x="386" y="1534"/>
                    <a:pt x="390" y="1534"/>
                  </a:cubicBezTo>
                  <a:cubicBezTo>
                    <a:pt x="391" y="1534"/>
                    <a:pt x="392" y="1535"/>
                    <a:pt x="392" y="1537"/>
                  </a:cubicBezTo>
                  <a:cubicBezTo>
                    <a:pt x="401" y="1537"/>
                    <a:pt x="411" y="1552"/>
                    <a:pt x="408" y="1558"/>
                  </a:cubicBezTo>
                  <a:lnTo>
                    <a:pt x="408" y="1558"/>
                  </a:lnTo>
                  <a:cubicBezTo>
                    <a:pt x="410" y="1555"/>
                    <a:pt x="412" y="1552"/>
                    <a:pt x="416" y="1548"/>
                  </a:cubicBezTo>
                  <a:cubicBezTo>
                    <a:pt x="420" y="1545"/>
                    <a:pt x="422" y="1543"/>
                    <a:pt x="424" y="1543"/>
                  </a:cubicBezTo>
                  <a:cubicBezTo>
                    <a:pt x="428" y="1543"/>
                    <a:pt x="428" y="1548"/>
                    <a:pt x="428" y="1548"/>
                  </a:cubicBezTo>
                  <a:cubicBezTo>
                    <a:pt x="428" y="1548"/>
                    <a:pt x="440" y="1548"/>
                    <a:pt x="428" y="1572"/>
                  </a:cubicBezTo>
                  <a:cubicBezTo>
                    <a:pt x="419" y="1581"/>
                    <a:pt x="417" y="1589"/>
                    <a:pt x="420" y="1589"/>
                  </a:cubicBezTo>
                  <a:cubicBezTo>
                    <a:pt x="422" y="1589"/>
                    <a:pt x="424" y="1588"/>
                    <a:pt x="428" y="1584"/>
                  </a:cubicBezTo>
                  <a:cubicBezTo>
                    <a:pt x="440" y="1572"/>
                    <a:pt x="452" y="1560"/>
                    <a:pt x="452" y="1560"/>
                  </a:cubicBezTo>
                  <a:cubicBezTo>
                    <a:pt x="453" y="1559"/>
                    <a:pt x="454" y="1558"/>
                    <a:pt x="455" y="1558"/>
                  </a:cubicBezTo>
                  <a:lnTo>
                    <a:pt x="455" y="1558"/>
                  </a:lnTo>
                  <a:cubicBezTo>
                    <a:pt x="460" y="1558"/>
                    <a:pt x="452" y="1584"/>
                    <a:pt x="452" y="1584"/>
                  </a:cubicBezTo>
                  <a:cubicBezTo>
                    <a:pt x="452" y="1596"/>
                    <a:pt x="452" y="1608"/>
                    <a:pt x="463" y="1608"/>
                  </a:cubicBezTo>
                  <a:cubicBezTo>
                    <a:pt x="467" y="1612"/>
                    <a:pt x="470" y="1613"/>
                    <a:pt x="472" y="1613"/>
                  </a:cubicBezTo>
                  <a:cubicBezTo>
                    <a:pt x="477" y="1613"/>
                    <a:pt x="479" y="1608"/>
                    <a:pt x="487" y="1608"/>
                  </a:cubicBezTo>
                  <a:cubicBezTo>
                    <a:pt x="499" y="1608"/>
                    <a:pt x="511" y="1584"/>
                    <a:pt x="511" y="1584"/>
                  </a:cubicBezTo>
                  <a:lnTo>
                    <a:pt x="511" y="1584"/>
                  </a:lnTo>
                  <a:cubicBezTo>
                    <a:pt x="523" y="1584"/>
                    <a:pt x="499" y="1620"/>
                    <a:pt x="487" y="1620"/>
                  </a:cubicBezTo>
                  <a:cubicBezTo>
                    <a:pt x="487" y="1632"/>
                    <a:pt x="499" y="1632"/>
                    <a:pt x="499" y="1632"/>
                  </a:cubicBezTo>
                  <a:cubicBezTo>
                    <a:pt x="501" y="1632"/>
                    <a:pt x="502" y="1631"/>
                    <a:pt x="503" y="1631"/>
                  </a:cubicBezTo>
                  <a:lnTo>
                    <a:pt x="503" y="1631"/>
                  </a:lnTo>
                  <a:cubicBezTo>
                    <a:pt x="502" y="1634"/>
                    <a:pt x="501" y="1639"/>
                    <a:pt x="499" y="1644"/>
                  </a:cubicBezTo>
                  <a:lnTo>
                    <a:pt x="511" y="1632"/>
                  </a:lnTo>
                  <a:cubicBezTo>
                    <a:pt x="511" y="1629"/>
                    <a:pt x="511" y="1627"/>
                    <a:pt x="511" y="1625"/>
                  </a:cubicBezTo>
                  <a:lnTo>
                    <a:pt x="511" y="1625"/>
                  </a:lnTo>
                  <a:cubicBezTo>
                    <a:pt x="518" y="1618"/>
                    <a:pt x="523" y="1608"/>
                    <a:pt x="523" y="1608"/>
                  </a:cubicBezTo>
                  <a:cubicBezTo>
                    <a:pt x="535" y="1608"/>
                    <a:pt x="523" y="1608"/>
                    <a:pt x="535" y="1620"/>
                  </a:cubicBezTo>
                  <a:cubicBezTo>
                    <a:pt x="545" y="1630"/>
                    <a:pt x="529" y="1658"/>
                    <a:pt x="539" y="1658"/>
                  </a:cubicBezTo>
                  <a:cubicBezTo>
                    <a:pt x="541" y="1658"/>
                    <a:pt x="543" y="1657"/>
                    <a:pt x="547" y="1656"/>
                  </a:cubicBezTo>
                  <a:cubicBezTo>
                    <a:pt x="571" y="1644"/>
                    <a:pt x="559" y="1644"/>
                    <a:pt x="571" y="1644"/>
                  </a:cubicBezTo>
                  <a:cubicBezTo>
                    <a:pt x="571" y="1645"/>
                    <a:pt x="571" y="1646"/>
                    <a:pt x="571" y="1646"/>
                  </a:cubicBezTo>
                  <a:cubicBezTo>
                    <a:pt x="574" y="1646"/>
                    <a:pt x="584" y="1620"/>
                    <a:pt x="594" y="1620"/>
                  </a:cubicBezTo>
                  <a:lnTo>
                    <a:pt x="594" y="1620"/>
                  </a:lnTo>
                  <a:cubicBezTo>
                    <a:pt x="594" y="1620"/>
                    <a:pt x="566" y="1658"/>
                    <a:pt x="568" y="1658"/>
                  </a:cubicBezTo>
                  <a:cubicBezTo>
                    <a:pt x="569" y="1658"/>
                    <a:pt x="569" y="1657"/>
                    <a:pt x="571" y="1656"/>
                  </a:cubicBezTo>
                  <a:cubicBezTo>
                    <a:pt x="582" y="1644"/>
                    <a:pt x="594" y="1632"/>
                    <a:pt x="606" y="1620"/>
                  </a:cubicBezTo>
                  <a:lnTo>
                    <a:pt x="606" y="1620"/>
                  </a:lnTo>
                  <a:cubicBezTo>
                    <a:pt x="592" y="1641"/>
                    <a:pt x="595" y="1646"/>
                    <a:pt x="599" y="1646"/>
                  </a:cubicBezTo>
                  <a:cubicBezTo>
                    <a:pt x="602" y="1646"/>
                    <a:pt x="606" y="1644"/>
                    <a:pt x="606" y="1644"/>
                  </a:cubicBezTo>
                  <a:lnTo>
                    <a:pt x="606" y="1644"/>
                  </a:lnTo>
                  <a:cubicBezTo>
                    <a:pt x="606" y="1656"/>
                    <a:pt x="594" y="1679"/>
                    <a:pt x="606" y="1679"/>
                  </a:cubicBezTo>
                  <a:cubicBezTo>
                    <a:pt x="618" y="1656"/>
                    <a:pt x="630" y="1620"/>
                    <a:pt x="630" y="1596"/>
                  </a:cubicBezTo>
                  <a:cubicBezTo>
                    <a:pt x="630" y="1596"/>
                    <a:pt x="645" y="1567"/>
                    <a:pt x="651" y="1548"/>
                  </a:cubicBezTo>
                  <a:lnTo>
                    <a:pt x="630" y="1548"/>
                  </a:lnTo>
                  <a:cubicBezTo>
                    <a:pt x="630" y="1548"/>
                    <a:pt x="618" y="1548"/>
                    <a:pt x="606" y="1572"/>
                  </a:cubicBezTo>
                  <a:cubicBezTo>
                    <a:pt x="603" y="1579"/>
                    <a:pt x="601" y="1581"/>
                    <a:pt x="600" y="1581"/>
                  </a:cubicBezTo>
                  <a:cubicBezTo>
                    <a:pt x="599" y="1581"/>
                    <a:pt x="599" y="1579"/>
                    <a:pt x="598" y="1579"/>
                  </a:cubicBezTo>
                  <a:cubicBezTo>
                    <a:pt x="596" y="1579"/>
                    <a:pt x="593" y="1581"/>
                    <a:pt x="588" y="1588"/>
                  </a:cubicBezTo>
                  <a:lnTo>
                    <a:pt x="588" y="1588"/>
                  </a:lnTo>
                  <a:cubicBezTo>
                    <a:pt x="594" y="1576"/>
                    <a:pt x="592" y="1556"/>
                    <a:pt x="582" y="1537"/>
                  </a:cubicBezTo>
                  <a:cubicBezTo>
                    <a:pt x="582" y="1537"/>
                    <a:pt x="582" y="1525"/>
                    <a:pt x="582" y="1525"/>
                  </a:cubicBezTo>
                  <a:cubicBezTo>
                    <a:pt x="594" y="1501"/>
                    <a:pt x="594" y="1489"/>
                    <a:pt x="594" y="1489"/>
                  </a:cubicBezTo>
                  <a:lnTo>
                    <a:pt x="594" y="1489"/>
                  </a:lnTo>
                  <a:lnTo>
                    <a:pt x="582" y="1513"/>
                  </a:lnTo>
                  <a:lnTo>
                    <a:pt x="582" y="1489"/>
                  </a:lnTo>
                  <a:cubicBezTo>
                    <a:pt x="559" y="1501"/>
                    <a:pt x="547" y="1513"/>
                    <a:pt x="547" y="1525"/>
                  </a:cubicBezTo>
                  <a:cubicBezTo>
                    <a:pt x="547" y="1537"/>
                    <a:pt x="547" y="1537"/>
                    <a:pt x="535" y="1537"/>
                  </a:cubicBezTo>
                  <a:cubicBezTo>
                    <a:pt x="535" y="1537"/>
                    <a:pt x="535" y="1525"/>
                    <a:pt x="535" y="1525"/>
                  </a:cubicBezTo>
                  <a:cubicBezTo>
                    <a:pt x="535" y="1515"/>
                    <a:pt x="543" y="1498"/>
                    <a:pt x="539" y="1498"/>
                  </a:cubicBezTo>
                  <a:lnTo>
                    <a:pt x="539" y="1498"/>
                  </a:lnTo>
                  <a:cubicBezTo>
                    <a:pt x="539" y="1498"/>
                    <a:pt x="537" y="1499"/>
                    <a:pt x="535" y="1501"/>
                  </a:cubicBezTo>
                  <a:cubicBezTo>
                    <a:pt x="529" y="1507"/>
                    <a:pt x="523" y="1510"/>
                    <a:pt x="518" y="1510"/>
                  </a:cubicBezTo>
                  <a:cubicBezTo>
                    <a:pt x="514" y="1510"/>
                    <a:pt x="511" y="1507"/>
                    <a:pt x="511" y="1501"/>
                  </a:cubicBezTo>
                  <a:cubicBezTo>
                    <a:pt x="511" y="1492"/>
                    <a:pt x="513" y="1482"/>
                    <a:pt x="515" y="1475"/>
                  </a:cubicBezTo>
                  <a:lnTo>
                    <a:pt x="515" y="1475"/>
                  </a:lnTo>
                  <a:cubicBezTo>
                    <a:pt x="504" y="1491"/>
                    <a:pt x="491" y="1515"/>
                    <a:pt x="488" y="1515"/>
                  </a:cubicBezTo>
                  <a:cubicBezTo>
                    <a:pt x="488" y="1515"/>
                    <a:pt x="487" y="1514"/>
                    <a:pt x="487" y="1513"/>
                  </a:cubicBezTo>
                  <a:cubicBezTo>
                    <a:pt x="475" y="1501"/>
                    <a:pt x="523" y="1453"/>
                    <a:pt x="511" y="1441"/>
                  </a:cubicBezTo>
                  <a:lnTo>
                    <a:pt x="511" y="1441"/>
                  </a:lnTo>
                  <a:cubicBezTo>
                    <a:pt x="511" y="1441"/>
                    <a:pt x="499" y="1465"/>
                    <a:pt x="487" y="1477"/>
                  </a:cubicBezTo>
                  <a:cubicBezTo>
                    <a:pt x="487" y="1477"/>
                    <a:pt x="475" y="1465"/>
                    <a:pt x="475" y="1453"/>
                  </a:cubicBezTo>
                  <a:cubicBezTo>
                    <a:pt x="475" y="1453"/>
                    <a:pt x="475" y="1406"/>
                    <a:pt x="452" y="1406"/>
                  </a:cubicBezTo>
                  <a:cubicBezTo>
                    <a:pt x="440" y="1406"/>
                    <a:pt x="440" y="1418"/>
                    <a:pt x="428" y="1429"/>
                  </a:cubicBezTo>
                  <a:cubicBezTo>
                    <a:pt x="416" y="1429"/>
                    <a:pt x="428" y="1418"/>
                    <a:pt x="440" y="1406"/>
                  </a:cubicBezTo>
                  <a:cubicBezTo>
                    <a:pt x="444" y="1402"/>
                    <a:pt x="444" y="1400"/>
                    <a:pt x="441" y="1400"/>
                  </a:cubicBezTo>
                  <a:cubicBezTo>
                    <a:pt x="437" y="1400"/>
                    <a:pt x="424" y="1406"/>
                    <a:pt x="416" y="1406"/>
                  </a:cubicBezTo>
                  <a:cubicBezTo>
                    <a:pt x="410" y="1406"/>
                    <a:pt x="404" y="1409"/>
                    <a:pt x="402" y="1409"/>
                  </a:cubicBezTo>
                  <a:cubicBezTo>
                    <a:pt x="401" y="1409"/>
                    <a:pt x="404" y="1406"/>
                    <a:pt x="415" y="1395"/>
                  </a:cubicBezTo>
                  <a:lnTo>
                    <a:pt x="415" y="1395"/>
                  </a:lnTo>
                  <a:lnTo>
                    <a:pt x="368" y="1441"/>
                  </a:lnTo>
                  <a:cubicBezTo>
                    <a:pt x="368" y="1429"/>
                    <a:pt x="380" y="1418"/>
                    <a:pt x="392" y="1406"/>
                  </a:cubicBezTo>
                  <a:cubicBezTo>
                    <a:pt x="398" y="1400"/>
                    <a:pt x="398" y="1397"/>
                    <a:pt x="395" y="1397"/>
                  </a:cubicBezTo>
                  <a:cubicBezTo>
                    <a:pt x="392" y="1397"/>
                    <a:pt x="386" y="1400"/>
                    <a:pt x="380" y="1406"/>
                  </a:cubicBezTo>
                  <a:cubicBezTo>
                    <a:pt x="375" y="1411"/>
                    <a:pt x="368" y="1413"/>
                    <a:pt x="364" y="1413"/>
                  </a:cubicBezTo>
                  <a:cubicBezTo>
                    <a:pt x="359" y="1413"/>
                    <a:pt x="359" y="1408"/>
                    <a:pt x="380" y="1394"/>
                  </a:cubicBezTo>
                  <a:cubicBezTo>
                    <a:pt x="392" y="1382"/>
                    <a:pt x="395" y="1378"/>
                    <a:pt x="393" y="1378"/>
                  </a:cubicBezTo>
                  <a:lnTo>
                    <a:pt x="393" y="1378"/>
                  </a:lnTo>
                  <a:cubicBezTo>
                    <a:pt x="389" y="1378"/>
                    <a:pt x="368" y="1394"/>
                    <a:pt x="368" y="1394"/>
                  </a:cubicBezTo>
                  <a:cubicBezTo>
                    <a:pt x="357" y="1394"/>
                    <a:pt x="417" y="1333"/>
                    <a:pt x="408" y="1333"/>
                  </a:cubicBezTo>
                  <a:close/>
                  <a:moveTo>
                    <a:pt x="794" y="1668"/>
                  </a:moveTo>
                  <a:cubicBezTo>
                    <a:pt x="789" y="1672"/>
                    <a:pt x="785" y="1676"/>
                    <a:pt x="785" y="1679"/>
                  </a:cubicBezTo>
                  <a:cubicBezTo>
                    <a:pt x="788" y="1676"/>
                    <a:pt x="791" y="1673"/>
                    <a:pt x="794" y="1668"/>
                  </a:cubicBezTo>
                  <a:close/>
                  <a:moveTo>
                    <a:pt x="1208" y="1467"/>
                  </a:moveTo>
                  <a:cubicBezTo>
                    <a:pt x="1208" y="1467"/>
                    <a:pt x="1214" y="1481"/>
                    <a:pt x="1214" y="1489"/>
                  </a:cubicBezTo>
                  <a:cubicBezTo>
                    <a:pt x="1225" y="1489"/>
                    <a:pt x="1214" y="1501"/>
                    <a:pt x="1214" y="1513"/>
                  </a:cubicBezTo>
                  <a:cubicBezTo>
                    <a:pt x="1202" y="1525"/>
                    <a:pt x="1178" y="1513"/>
                    <a:pt x="1178" y="1537"/>
                  </a:cubicBezTo>
                  <a:cubicBezTo>
                    <a:pt x="1178" y="1560"/>
                    <a:pt x="1178" y="1560"/>
                    <a:pt x="1178" y="1560"/>
                  </a:cubicBezTo>
                  <a:lnTo>
                    <a:pt x="1154" y="1525"/>
                  </a:lnTo>
                  <a:cubicBezTo>
                    <a:pt x="1148" y="1513"/>
                    <a:pt x="1142" y="1507"/>
                    <a:pt x="1138" y="1507"/>
                  </a:cubicBezTo>
                  <a:cubicBezTo>
                    <a:pt x="1133" y="1507"/>
                    <a:pt x="1130" y="1513"/>
                    <a:pt x="1130" y="1525"/>
                  </a:cubicBezTo>
                  <a:lnTo>
                    <a:pt x="1130" y="1548"/>
                  </a:lnTo>
                  <a:cubicBezTo>
                    <a:pt x="1130" y="1548"/>
                    <a:pt x="1118" y="1513"/>
                    <a:pt x="1106" y="1513"/>
                  </a:cubicBezTo>
                  <a:lnTo>
                    <a:pt x="1106" y="1513"/>
                  </a:lnTo>
                  <a:cubicBezTo>
                    <a:pt x="1106" y="1513"/>
                    <a:pt x="1118" y="1537"/>
                    <a:pt x="1106" y="1537"/>
                  </a:cubicBezTo>
                  <a:cubicBezTo>
                    <a:pt x="1106" y="1537"/>
                    <a:pt x="1106" y="1552"/>
                    <a:pt x="1099" y="1552"/>
                  </a:cubicBezTo>
                  <a:cubicBezTo>
                    <a:pt x="1096" y="1552"/>
                    <a:pt x="1090" y="1548"/>
                    <a:pt x="1083" y="1537"/>
                  </a:cubicBezTo>
                  <a:cubicBezTo>
                    <a:pt x="1080" y="1532"/>
                    <a:pt x="1078" y="1530"/>
                    <a:pt x="1077" y="1530"/>
                  </a:cubicBezTo>
                  <a:cubicBezTo>
                    <a:pt x="1075" y="1530"/>
                    <a:pt x="1073" y="1533"/>
                    <a:pt x="1071" y="1537"/>
                  </a:cubicBezTo>
                  <a:lnTo>
                    <a:pt x="1071" y="1537"/>
                  </a:lnTo>
                  <a:cubicBezTo>
                    <a:pt x="1071" y="1537"/>
                    <a:pt x="1071" y="1537"/>
                    <a:pt x="1071" y="1537"/>
                  </a:cubicBezTo>
                  <a:lnTo>
                    <a:pt x="1071" y="1537"/>
                  </a:lnTo>
                  <a:lnTo>
                    <a:pt x="1071" y="1538"/>
                  </a:lnTo>
                  <a:lnTo>
                    <a:pt x="1071" y="1538"/>
                  </a:lnTo>
                  <a:cubicBezTo>
                    <a:pt x="1071" y="1538"/>
                    <a:pt x="1071" y="1538"/>
                    <a:pt x="1071" y="1537"/>
                  </a:cubicBezTo>
                  <a:lnTo>
                    <a:pt x="1071" y="1537"/>
                  </a:lnTo>
                  <a:cubicBezTo>
                    <a:pt x="1083" y="1550"/>
                    <a:pt x="1094" y="1584"/>
                    <a:pt x="1083" y="1584"/>
                  </a:cubicBezTo>
                  <a:lnTo>
                    <a:pt x="1083" y="1596"/>
                  </a:lnTo>
                  <a:lnTo>
                    <a:pt x="1071" y="1538"/>
                  </a:lnTo>
                  <a:lnTo>
                    <a:pt x="1071" y="1538"/>
                  </a:lnTo>
                  <a:cubicBezTo>
                    <a:pt x="1068" y="1547"/>
                    <a:pt x="1065" y="1560"/>
                    <a:pt x="1059" y="1560"/>
                  </a:cubicBezTo>
                  <a:cubicBezTo>
                    <a:pt x="1059" y="1584"/>
                    <a:pt x="1071" y="1584"/>
                    <a:pt x="1083" y="1608"/>
                  </a:cubicBezTo>
                  <a:cubicBezTo>
                    <a:pt x="1083" y="1608"/>
                    <a:pt x="1059" y="1584"/>
                    <a:pt x="1059" y="1584"/>
                  </a:cubicBezTo>
                  <a:cubicBezTo>
                    <a:pt x="1059" y="1596"/>
                    <a:pt x="1059" y="1620"/>
                    <a:pt x="1059" y="1632"/>
                  </a:cubicBezTo>
                  <a:cubicBezTo>
                    <a:pt x="1059" y="1613"/>
                    <a:pt x="1029" y="1543"/>
                    <a:pt x="1022" y="1543"/>
                  </a:cubicBezTo>
                  <a:lnTo>
                    <a:pt x="1022" y="1543"/>
                  </a:lnTo>
                  <a:cubicBezTo>
                    <a:pt x="1021" y="1543"/>
                    <a:pt x="1020" y="1548"/>
                    <a:pt x="1023" y="1560"/>
                  </a:cubicBezTo>
                  <a:cubicBezTo>
                    <a:pt x="1023" y="1572"/>
                    <a:pt x="1023" y="1584"/>
                    <a:pt x="1023" y="1596"/>
                  </a:cubicBezTo>
                  <a:lnTo>
                    <a:pt x="1023" y="1608"/>
                  </a:lnTo>
                  <a:cubicBezTo>
                    <a:pt x="1023" y="1608"/>
                    <a:pt x="1011" y="1560"/>
                    <a:pt x="999" y="1548"/>
                  </a:cubicBezTo>
                  <a:cubicBezTo>
                    <a:pt x="999" y="1545"/>
                    <a:pt x="999" y="1543"/>
                    <a:pt x="999" y="1543"/>
                  </a:cubicBezTo>
                  <a:cubicBezTo>
                    <a:pt x="998" y="1543"/>
                    <a:pt x="995" y="1548"/>
                    <a:pt x="987" y="1548"/>
                  </a:cubicBezTo>
                  <a:cubicBezTo>
                    <a:pt x="987" y="1545"/>
                    <a:pt x="987" y="1541"/>
                    <a:pt x="987" y="1537"/>
                  </a:cubicBezTo>
                  <a:cubicBezTo>
                    <a:pt x="987" y="1536"/>
                    <a:pt x="987" y="1536"/>
                    <a:pt x="987" y="1536"/>
                  </a:cubicBezTo>
                  <a:cubicBezTo>
                    <a:pt x="986" y="1536"/>
                    <a:pt x="978" y="1592"/>
                    <a:pt x="969" y="1592"/>
                  </a:cubicBezTo>
                  <a:cubicBezTo>
                    <a:pt x="967" y="1592"/>
                    <a:pt x="965" y="1590"/>
                    <a:pt x="963" y="1584"/>
                  </a:cubicBezTo>
                  <a:cubicBezTo>
                    <a:pt x="963" y="1580"/>
                    <a:pt x="963" y="1576"/>
                    <a:pt x="963" y="1572"/>
                  </a:cubicBezTo>
                  <a:lnTo>
                    <a:pt x="963" y="1572"/>
                  </a:lnTo>
                  <a:cubicBezTo>
                    <a:pt x="963" y="1572"/>
                    <a:pt x="963" y="1572"/>
                    <a:pt x="963" y="1572"/>
                  </a:cubicBezTo>
                  <a:lnTo>
                    <a:pt x="963" y="1548"/>
                  </a:lnTo>
                  <a:cubicBezTo>
                    <a:pt x="963" y="1540"/>
                    <a:pt x="962" y="1536"/>
                    <a:pt x="961" y="1536"/>
                  </a:cubicBezTo>
                  <a:lnTo>
                    <a:pt x="961" y="1536"/>
                  </a:lnTo>
                  <a:cubicBezTo>
                    <a:pt x="959" y="1536"/>
                    <a:pt x="958" y="1539"/>
                    <a:pt x="958" y="1545"/>
                  </a:cubicBezTo>
                  <a:lnTo>
                    <a:pt x="958" y="1545"/>
                  </a:lnTo>
                  <a:cubicBezTo>
                    <a:pt x="957" y="1542"/>
                    <a:pt x="954" y="1539"/>
                    <a:pt x="952" y="1537"/>
                  </a:cubicBezTo>
                  <a:cubicBezTo>
                    <a:pt x="940" y="1537"/>
                    <a:pt x="952" y="1537"/>
                    <a:pt x="952" y="1548"/>
                  </a:cubicBezTo>
                  <a:cubicBezTo>
                    <a:pt x="952" y="1558"/>
                    <a:pt x="959" y="1588"/>
                    <a:pt x="962" y="1596"/>
                  </a:cubicBezTo>
                  <a:lnTo>
                    <a:pt x="962" y="1596"/>
                  </a:lnTo>
                  <a:cubicBezTo>
                    <a:pt x="952" y="1595"/>
                    <a:pt x="951" y="1584"/>
                    <a:pt x="940" y="1584"/>
                  </a:cubicBezTo>
                  <a:lnTo>
                    <a:pt x="940" y="1596"/>
                  </a:lnTo>
                  <a:cubicBezTo>
                    <a:pt x="934" y="1585"/>
                    <a:pt x="931" y="1577"/>
                    <a:pt x="931" y="1569"/>
                  </a:cubicBezTo>
                  <a:lnTo>
                    <a:pt x="931" y="1569"/>
                  </a:lnTo>
                  <a:cubicBezTo>
                    <a:pt x="929" y="1575"/>
                    <a:pt x="928" y="1580"/>
                    <a:pt x="928" y="1584"/>
                  </a:cubicBezTo>
                  <a:cubicBezTo>
                    <a:pt x="928" y="1584"/>
                    <a:pt x="928" y="1589"/>
                    <a:pt x="924" y="1589"/>
                  </a:cubicBezTo>
                  <a:cubicBezTo>
                    <a:pt x="922" y="1589"/>
                    <a:pt x="920" y="1588"/>
                    <a:pt x="916" y="1584"/>
                  </a:cubicBezTo>
                  <a:cubicBezTo>
                    <a:pt x="904" y="1584"/>
                    <a:pt x="916" y="1572"/>
                    <a:pt x="916" y="1560"/>
                  </a:cubicBezTo>
                  <a:cubicBezTo>
                    <a:pt x="916" y="1560"/>
                    <a:pt x="912" y="1557"/>
                    <a:pt x="909" y="1556"/>
                  </a:cubicBezTo>
                  <a:lnTo>
                    <a:pt x="909" y="1556"/>
                  </a:lnTo>
                  <a:cubicBezTo>
                    <a:pt x="910" y="1545"/>
                    <a:pt x="908" y="1537"/>
                    <a:pt x="904" y="1537"/>
                  </a:cubicBezTo>
                  <a:cubicBezTo>
                    <a:pt x="902" y="1535"/>
                    <a:pt x="901" y="1534"/>
                    <a:pt x="899" y="1534"/>
                  </a:cubicBezTo>
                  <a:cubicBezTo>
                    <a:pt x="893" y="1534"/>
                    <a:pt x="891" y="1551"/>
                    <a:pt x="885" y="1551"/>
                  </a:cubicBezTo>
                  <a:cubicBezTo>
                    <a:pt x="883" y="1551"/>
                    <a:pt x="882" y="1550"/>
                    <a:pt x="880" y="1548"/>
                  </a:cubicBezTo>
                  <a:cubicBezTo>
                    <a:pt x="880" y="1541"/>
                    <a:pt x="879" y="1538"/>
                    <a:pt x="877" y="1538"/>
                  </a:cubicBezTo>
                  <a:cubicBezTo>
                    <a:pt x="874" y="1538"/>
                    <a:pt x="868" y="1552"/>
                    <a:pt x="868" y="1560"/>
                  </a:cubicBezTo>
                  <a:lnTo>
                    <a:pt x="856" y="1560"/>
                  </a:lnTo>
                  <a:cubicBezTo>
                    <a:pt x="856" y="1560"/>
                    <a:pt x="850" y="1586"/>
                    <a:pt x="847" y="1586"/>
                  </a:cubicBezTo>
                  <a:cubicBezTo>
                    <a:pt x="845" y="1586"/>
                    <a:pt x="844" y="1582"/>
                    <a:pt x="844" y="1572"/>
                  </a:cubicBezTo>
                  <a:cubicBezTo>
                    <a:pt x="844" y="1580"/>
                    <a:pt x="844" y="1588"/>
                    <a:pt x="844" y="1596"/>
                  </a:cubicBezTo>
                  <a:lnTo>
                    <a:pt x="844" y="1608"/>
                  </a:lnTo>
                  <a:cubicBezTo>
                    <a:pt x="844" y="1616"/>
                    <a:pt x="844" y="1630"/>
                    <a:pt x="841" y="1630"/>
                  </a:cubicBezTo>
                  <a:cubicBezTo>
                    <a:pt x="839" y="1630"/>
                    <a:pt x="836" y="1627"/>
                    <a:pt x="833" y="1620"/>
                  </a:cubicBezTo>
                  <a:cubicBezTo>
                    <a:pt x="833" y="1612"/>
                    <a:pt x="833" y="1575"/>
                    <a:pt x="836" y="1561"/>
                  </a:cubicBezTo>
                  <a:lnTo>
                    <a:pt x="836" y="1561"/>
                  </a:lnTo>
                  <a:cubicBezTo>
                    <a:pt x="839" y="1561"/>
                    <a:pt x="841" y="1562"/>
                    <a:pt x="842" y="1562"/>
                  </a:cubicBezTo>
                  <a:cubicBezTo>
                    <a:pt x="843" y="1562"/>
                    <a:pt x="844" y="1562"/>
                    <a:pt x="844" y="1559"/>
                  </a:cubicBezTo>
                  <a:lnTo>
                    <a:pt x="844" y="1559"/>
                  </a:lnTo>
                  <a:cubicBezTo>
                    <a:pt x="844" y="1560"/>
                    <a:pt x="844" y="1560"/>
                    <a:pt x="844" y="1560"/>
                  </a:cubicBezTo>
                  <a:lnTo>
                    <a:pt x="844" y="1537"/>
                  </a:lnTo>
                  <a:cubicBezTo>
                    <a:pt x="844" y="1549"/>
                    <a:pt x="844" y="1556"/>
                    <a:pt x="844" y="1559"/>
                  </a:cubicBezTo>
                  <a:lnTo>
                    <a:pt x="844" y="1559"/>
                  </a:lnTo>
                  <a:cubicBezTo>
                    <a:pt x="842" y="1557"/>
                    <a:pt x="841" y="1556"/>
                    <a:pt x="840" y="1556"/>
                  </a:cubicBezTo>
                  <a:cubicBezTo>
                    <a:pt x="839" y="1556"/>
                    <a:pt x="837" y="1558"/>
                    <a:pt x="836" y="1561"/>
                  </a:cubicBezTo>
                  <a:lnTo>
                    <a:pt x="836" y="1561"/>
                  </a:lnTo>
                  <a:cubicBezTo>
                    <a:pt x="835" y="1561"/>
                    <a:pt x="834" y="1560"/>
                    <a:pt x="833" y="1560"/>
                  </a:cubicBezTo>
                  <a:cubicBezTo>
                    <a:pt x="833" y="1560"/>
                    <a:pt x="833" y="1572"/>
                    <a:pt x="833" y="1584"/>
                  </a:cubicBezTo>
                  <a:cubicBezTo>
                    <a:pt x="833" y="1596"/>
                    <a:pt x="821" y="1596"/>
                    <a:pt x="821" y="1596"/>
                  </a:cubicBezTo>
                  <a:lnTo>
                    <a:pt x="821" y="1560"/>
                  </a:lnTo>
                  <a:lnTo>
                    <a:pt x="821" y="1537"/>
                  </a:lnTo>
                  <a:cubicBezTo>
                    <a:pt x="821" y="1548"/>
                    <a:pt x="821" y="1572"/>
                    <a:pt x="809" y="1572"/>
                  </a:cubicBezTo>
                  <a:lnTo>
                    <a:pt x="773" y="1572"/>
                  </a:lnTo>
                  <a:cubicBezTo>
                    <a:pt x="773" y="1572"/>
                    <a:pt x="773" y="1560"/>
                    <a:pt x="773" y="1548"/>
                  </a:cubicBezTo>
                  <a:cubicBezTo>
                    <a:pt x="773" y="1525"/>
                    <a:pt x="773" y="1537"/>
                    <a:pt x="773" y="1525"/>
                  </a:cubicBezTo>
                  <a:cubicBezTo>
                    <a:pt x="765" y="1525"/>
                    <a:pt x="768" y="1519"/>
                    <a:pt x="763" y="1519"/>
                  </a:cubicBezTo>
                  <a:cubicBezTo>
                    <a:pt x="761" y="1519"/>
                    <a:pt x="757" y="1521"/>
                    <a:pt x="749" y="1525"/>
                  </a:cubicBezTo>
                  <a:cubicBezTo>
                    <a:pt x="737" y="1525"/>
                    <a:pt x="749" y="1537"/>
                    <a:pt x="737" y="1548"/>
                  </a:cubicBezTo>
                  <a:cubicBezTo>
                    <a:pt x="725" y="1548"/>
                    <a:pt x="737" y="1548"/>
                    <a:pt x="725" y="1537"/>
                  </a:cubicBezTo>
                  <a:cubicBezTo>
                    <a:pt x="702" y="1560"/>
                    <a:pt x="690" y="1584"/>
                    <a:pt x="678" y="1620"/>
                  </a:cubicBezTo>
                  <a:lnTo>
                    <a:pt x="690" y="1620"/>
                  </a:lnTo>
                  <a:lnTo>
                    <a:pt x="690" y="1632"/>
                  </a:lnTo>
                  <a:cubicBezTo>
                    <a:pt x="690" y="1649"/>
                    <a:pt x="696" y="1660"/>
                    <a:pt x="704" y="1660"/>
                  </a:cubicBezTo>
                  <a:cubicBezTo>
                    <a:pt x="707" y="1660"/>
                    <a:pt x="710" y="1659"/>
                    <a:pt x="713" y="1656"/>
                  </a:cubicBezTo>
                  <a:cubicBezTo>
                    <a:pt x="713" y="1656"/>
                    <a:pt x="725" y="1620"/>
                    <a:pt x="725" y="1608"/>
                  </a:cubicBezTo>
                  <a:cubicBezTo>
                    <a:pt x="737" y="1608"/>
                    <a:pt x="725" y="1608"/>
                    <a:pt x="737" y="1632"/>
                  </a:cubicBezTo>
                  <a:cubicBezTo>
                    <a:pt x="741" y="1639"/>
                    <a:pt x="742" y="1643"/>
                    <a:pt x="743" y="1645"/>
                  </a:cubicBezTo>
                  <a:lnTo>
                    <a:pt x="743" y="1645"/>
                  </a:lnTo>
                  <a:cubicBezTo>
                    <a:pt x="744" y="1642"/>
                    <a:pt x="746" y="1638"/>
                    <a:pt x="749" y="1632"/>
                  </a:cubicBezTo>
                  <a:cubicBezTo>
                    <a:pt x="755" y="1620"/>
                    <a:pt x="758" y="1614"/>
                    <a:pt x="760" y="1614"/>
                  </a:cubicBezTo>
                  <a:cubicBezTo>
                    <a:pt x="761" y="1614"/>
                    <a:pt x="761" y="1620"/>
                    <a:pt x="761" y="1632"/>
                  </a:cubicBezTo>
                  <a:cubicBezTo>
                    <a:pt x="761" y="1644"/>
                    <a:pt x="749" y="1679"/>
                    <a:pt x="761" y="1679"/>
                  </a:cubicBezTo>
                  <a:cubicBezTo>
                    <a:pt x="763" y="1682"/>
                    <a:pt x="765" y="1683"/>
                    <a:pt x="767" y="1683"/>
                  </a:cubicBezTo>
                  <a:cubicBezTo>
                    <a:pt x="773" y="1683"/>
                    <a:pt x="775" y="1663"/>
                    <a:pt x="785" y="1644"/>
                  </a:cubicBezTo>
                  <a:cubicBezTo>
                    <a:pt x="785" y="1644"/>
                    <a:pt x="809" y="1620"/>
                    <a:pt x="809" y="1620"/>
                  </a:cubicBezTo>
                  <a:lnTo>
                    <a:pt x="809" y="1620"/>
                  </a:lnTo>
                  <a:cubicBezTo>
                    <a:pt x="809" y="1638"/>
                    <a:pt x="802" y="1655"/>
                    <a:pt x="794" y="1668"/>
                  </a:cubicBezTo>
                  <a:lnTo>
                    <a:pt x="794" y="1668"/>
                  </a:lnTo>
                  <a:cubicBezTo>
                    <a:pt x="804" y="1661"/>
                    <a:pt x="821" y="1656"/>
                    <a:pt x="821" y="1656"/>
                  </a:cubicBezTo>
                  <a:cubicBezTo>
                    <a:pt x="821" y="1650"/>
                    <a:pt x="824" y="1647"/>
                    <a:pt x="827" y="1647"/>
                  </a:cubicBezTo>
                  <a:cubicBezTo>
                    <a:pt x="830" y="1647"/>
                    <a:pt x="833" y="1650"/>
                    <a:pt x="833" y="1656"/>
                  </a:cubicBezTo>
                  <a:cubicBezTo>
                    <a:pt x="833" y="1664"/>
                    <a:pt x="833" y="1666"/>
                    <a:pt x="833" y="1666"/>
                  </a:cubicBezTo>
                  <a:cubicBezTo>
                    <a:pt x="834" y="1666"/>
                    <a:pt x="836" y="1656"/>
                    <a:pt x="844" y="1656"/>
                  </a:cubicBezTo>
                  <a:cubicBezTo>
                    <a:pt x="856" y="1656"/>
                    <a:pt x="844" y="1656"/>
                    <a:pt x="856" y="1679"/>
                  </a:cubicBezTo>
                  <a:cubicBezTo>
                    <a:pt x="856" y="1672"/>
                    <a:pt x="856" y="1664"/>
                    <a:pt x="856" y="1656"/>
                  </a:cubicBezTo>
                  <a:cubicBezTo>
                    <a:pt x="856" y="1656"/>
                    <a:pt x="856" y="1656"/>
                    <a:pt x="868" y="1644"/>
                  </a:cubicBezTo>
                  <a:cubicBezTo>
                    <a:pt x="868" y="1640"/>
                    <a:pt x="868" y="1639"/>
                    <a:pt x="869" y="1639"/>
                  </a:cubicBezTo>
                  <a:cubicBezTo>
                    <a:pt x="869" y="1639"/>
                    <a:pt x="872" y="1647"/>
                    <a:pt x="880" y="1656"/>
                  </a:cubicBezTo>
                  <a:cubicBezTo>
                    <a:pt x="880" y="1650"/>
                    <a:pt x="880" y="1644"/>
                    <a:pt x="880" y="1644"/>
                  </a:cubicBezTo>
                  <a:cubicBezTo>
                    <a:pt x="892" y="1644"/>
                    <a:pt x="880" y="1656"/>
                    <a:pt x="892" y="1656"/>
                  </a:cubicBezTo>
                  <a:cubicBezTo>
                    <a:pt x="904" y="1656"/>
                    <a:pt x="916" y="1656"/>
                    <a:pt x="916" y="1644"/>
                  </a:cubicBezTo>
                  <a:cubicBezTo>
                    <a:pt x="916" y="1643"/>
                    <a:pt x="916" y="1643"/>
                    <a:pt x="916" y="1642"/>
                  </a:cubicBezTo>
                  <a:lnTo>
                    <a:pt x="916" y="1642"/>
                  </a:lnTo>
                  <a:cubicBezTo>
                    <a:pt x="916" y="1646"/>
                    <a:pt x="916" y="1651"/>
                    <a:pt x="916" y="1656"/>
                  </a:cubicBezTo>
                  <a:lnTo>
                    <a:pt x="916" y="1668"/>
                  </a:lnTo>
                  <a:lnTo>
                    <a:pt x="940" y="1668"/>
                  </a:lnTo>
                  <a:cubicBezTo>
                    <a:pt x="940" y="1668"/>
                    <a:pt x="940" y="1652"/>
                    <a:pt x="946" y="1652"/>
                  </a:cubicBezTo>
                  <a:cubicBezTo>
                    <a:pt x="947" y="1652"/>
                    <a:pt x="949" y="1653"/>
                    <a:pt x="952" y="1656"/>
                  </a:cubicBezTo>
                  <a:cubicBezTo>
                    <a:pt x="952" y="1664"/>
                    <a:pt x="958" y="1672"/>
                    <a:pt x="961" y="1672"/>
                  </a:cubicBezTo>
                  <a:cubicBezTo>
                    <a:pt x="962" y="1672"/>
                    <a:pt x="963" y="1671"/>
                    <a:pt x="963" y="1668"/>
                  </a:cubicBezTo>
                  <a:cubicBezTo>
                    <a:pt x="963" y="1668"/>
                    <a:pt x="963" y="1630"/>
                    <a:pt x="972" y="1630"/>
                  </a:cubicBezTo>
                  <a:cubicBezTo>
                    <a:pt x="973" y="1630"/>
                    <a:pt x="974" y="1630"/>
                    <a:pt x="975" y="1632"/>
                  </a:cubicBezTo>
                  <a:cubicBezTo>
                    <a:pt x="987" y="1644"/>
                    <a:pt x="987" y="1668"/>
                    <a:pt x="987" y="1668"/>
                  </a:cubicBezTo>
                  <a:cubicBezTo>
                    <a:pt x="993" y="1673"/>
                    <a:pt x="999" y="1676"/>
                    <a:pt x="1005" y="1676"/>
                  </a:cubicBezTo>
                  <a:cubicBezTo>
                    <a:pt x="1011" y="1676"/>
                    <a:pt x="1017" y="1673"/>
                    <a:pt x="1023" y="1668"/>
                  </a:cubicBezTo>
                  <a:lnTo>
                    <a:pt x="1035" y="1656"/>
                  </a:lnTo>
                  <a:lnTo>
                    <a:pt x="1035" y="1644"/>
                  </a:lnTo>
                  <a:cubicBezTo>
                    <a:pt x="1035" y="1644"/>
                    <a:pt x="1047" y="1668"/>
                    <a:pt x="1059" y="1679"/>
                  </a:cubicBezTo>
                  <a:cubicBezTo>
                    <a:pt x="1059" y="1679"/>
                    <a:pt x="1059" y="1691"/>
                    <a:pt x="1071" y="1691"/>
                  </a:cubicBezTo>
                  <a:cubicBezTo>
                    <a:pt x="1071" y="1691"/>
                    <a:pt x="1082" y="1691"/>
                    <a:pt x="1072" y="1670"/>
                  </a:cubicBezTo>
                  <a:lnTo>
                    <a:pt x="1072" y="1670"/>
                  </a:lnTo>
                  <a:cubicBezTo>
                    <a:pt x="1075" y="1667"/>
                    <a:pt x="1083" y="1644"/>
                    <a:pt x="1083" y="1644"/>
                  </a:cubicBezTo>
                  <a:cubicBezTo>
                    <a:pt x="1083" y="1644"/>
                    <a:pt x="1094" y="1668"/>
                    <a:pt x="1106" y="1668"/>
                  </a:cubicBezTo>
                  <a:cubicBezTo>
                    <a:pt x="1106" y="1672"/>
                    <a:pt x="1108" y="1673"/>
                    <a:pt x="1109" y="1673"/>
                  </a:cubicBezTo>
                  <a:cubicBezTo>
                    <a:pt x="1113" y="1673"/>
                    <a:pt x="1118" y="1668"/>
                    <a:pt x="1118" y="1668"/>
                  </a:cubicBezTo>
                  <a:cubicBezTo>
                    <a:pt x="1118" y="1656"/>
                    <a:pt x="1118" y="1644"/>
                    <a:pt x="1106" y="1632"/>
                  </a:cubicBezTo>
                  <a:lnTo>
                    <a:pt x="1118" y="1632"/>
                  </a:lnTo>
                  <a:lnTo>
                    <a:pt x="1118" y="1644"/>
                  </a:lnTo>
                  <a:lnTo>
                    <a:pt x="1130" y="1644"/>
                  </a:lnTo>
                  <a:cubicBezTo>
                    <a:pt x="1130" y="1644"/>
                    <a:pt x="1130" y="1656"/>
                    <a:pt x="1130" y="1656"/>
                  </a:cubicBezTo>
                  <a:lnTo>
                    <a:pt x="1142" y="1656"/>
                  </a:lnTo>
                  <a:cubicBezTo>
                    <a:pt x="1154" y="1656"/>
                    <a:pt x="1142" y="1632"/>
                    <a:pt x="1142" y="1620"/>
                  </a:cubicBezTo>
                  <a:cubicBezTo>
                    <a:pt x="1142" y="1613"/>
                    <a:pt x="1142" y="1610"/>
                    <a:pt x="1143" y="1610"/>
                  </a:cubicBezTo>
                  <a:cubicBezTo>
                    <a:pt x="1144" y="1610"/>
                    <a:pt x="1149" y="1627"/>
                    <a:pt x="1166" y="1644"/>
                  </a:cubicBezTo>
                  <a:lnTo>
                    <a:pt x="1166" y="1620"/>
                  </a:lnTo>
                  <a:lnTo>
                    <a:pt x="1166" y="1596"/>
                  </a:lnTo>
                  <a:cubicBezTo>
                    <a:pt x="1166" y="1596"/>
                    <a:pt x="1178" y="1620"/>
                    <a:pt x="1178" y="1620"/>
                  </a:cubicBezTo>
                  <a:cubicBezTo>
                    <a:pt x="1178" y="1620"/>
                    <a:pt x="1178" y="1614"/>
                    <a:pt x="1178" y="1608"/>
                  </a:cubicBezTo>
                  <a:cubicBezTo>
                    <a:pt x="1178" y="1618"/>
                    <a:pt x="1187" y="1646"/>
                    <a:pt x="1189" y="1646"/>
                  </a:cubicBezTo>
                  <a:cubicBezTo>
                    <a:pt x="1189" y="1646"/>
                    <a:pt x="1190" y="1645"/>
                    <a:pt x="1190" y="1644"/>
                  </a:cubicBezTo>
                  <a:cubicBezTo>
                    <a:pt x="1199" y="1634"/>
                    <a:pt x="1201" y="1618"/>
                    <a:pt x="1196" y="1600"/>
                  </a:cubicBezTo>
                  <a:lnTo>
                    <a:pt x="1196" y="1600"/>
                  </a:lnTo>
                  <a:cubicBezTo>
                    <a:pt x="1201" y="1611"/>
                    <a:pt x="1206" y="1615"/>
                    <a:pt x="1210" y="1615"/>
                  </a:cubicBezTo>
                  <a:cubicBezTo>
                    <a:pt x="1218" y="1615"/>
                    <a:pt x="1225" y="1604"/>
                    <a:pt x="1233" y="1604"/>
                  </a:cubicBezTo>
                  <a:cubicBezTo>
                    <a:pt x="1238" y="1604"/>
                    <a:pt x="1243" y="1608"/>
                    <a:pt x="1249" y="1620"/>
                  </a:cubicBezTo>
                  <a:cubicBezTo>
                    <a:pt x="1253" y="1633"/>
                    <a:pt x="1255" y="1638"/>
                    <a:pt x="1257" y="1638"/>
                  </a:cubicBezTo>
                  <a:cubicBezTo>
                    <a:pt x="1261" y="1638"/>
                    <a:pt x="1261" y="1605"/>
                    <a:pt x="1261" y="1596"/>
                  </a:cubicBezTo>
                  <a:cubicBezTo>
                    <a:pt x="1261" y="1590"/>
                    <a:pt x="1264" y="1590"/>
                    <a:pt x="1267" y="1590"/>
                  </a:cubicBezTo>
                  <a:cubicBezTo>
                    <a:pt x="1270" y="1590"/>
                    <a:pt x="1273" y="1590"/>
                    <a:pt x="1273" y="1584"/>
                  </a:cubicBezTo>
                  <a:cubicBezTo>
                    <a:pt x="1285" y="1584"/>
                    <a:pt x="1273" y="1560"/>
                    <a:pt x="1285" y="1560"/>
                  </a:cubicBezTo>
                  <a:cubicBezTo>
                    <a:pt x="1309" y="1560"/>
                    <a:pt x="1309" y="1572"/>
                    <a:pt x="1309" y="1572"/>
                  </a:cubicBezTo>
                  <a:cubicBezTo>
                    <a:pt x="1315" y="1566"/>
                    <a:pt x="1315" y="1566"/>
                    <a:pt x="1313" y="1566"/>
                  </a:cubicBezTo>
                  <a:cubicBezTo>
                    <a:pt x="1312" y="1566"/>
                    <a:pt x="1309" y="1566"/>
                    <a:pt x="1309" y="1560"/>
                  </a:cubicBezTo>
                  <a:cubicBezTo>
                    <a:pt x="1309" y="1537"/>
                    <a:pt x="1309" y="1537"/>
                    <a:pt x="1309" y="1537"/>
                  </a:cubicBezTo>
                  <a:cubicBezTo>
                    <a:pt x="1297" y="1525"/>
                    <a:pt x="1285" y="1525"/>
                    <a:pt x="1273" y="1513"/>
                  </a:cubicBezTo>
                  <a:cubicBezTo>
                    <a:pt x="1273" y="1501"/>
                    <a:pt x="1273" y="1489"/>
                    <a:pt x="1273" y="1489"/>
                  </a:cubicBezTo>
                  <a:cubicBezTo>
                    <a:pt x="1273" y="1489"/>
                    <a:pt x="1268" y="1494"/>
                    <a:pt x="1261" y="1494"/>
                  </a:cubicBezTo>
                  <a:cubicBezTo>
                    <a:pt x="1257" y="1494"/>
                    <a:pt x="1253" y="1493"/>
                    <a:pt x="1249" y="1489"/>
                  </a:cubicBezTo>
                  <a:cubicBezTo>
                    <a:pt x="1248" y="1487"/>
                    <a:pt x="1247" y="1484"/>
                    <a:pt x="1246" y="1482"/>
                  </a:cubicBezTo>
                  <a:lnTo>
                    <a:pt x="1246" y="1482"/>
                  </a:lnTo>
                  <a:cubicBezTo>
                    <a:pt x="1248" y="1491"/>
                    <a:pt x="1249" y="1502"/>
                    <a:pt x="1249" y="1513"/>
                  </a:cubicBezTo>
                  <a:lnTo>
                    <a:pt x="1249" y="1525"/>
                  </a:lnTo>
                  <a:cubicBezTo>
                    <a:pt x="1261" y="1525"/>
                    <a:pt x="1285" y="1548"/>
                    <a:pt x="1273" y="1548"/>
                  </a:cubicBezTo>
                  <a:lnTo>
                    <a:pt x="1273" y="1560"/>
                  </a:lnTo>
                  <a:cubicBezTo>
                    <a:pt x="1273" y="1560"/>
                    <a:pt x="1249" y="1525"/>
                    <a:pt x="1249" y="1525"/>
                  </a:cubicBezTo>
                  <a:lnTo>
                    <a:pt x="1249" y="1525"/>
                  </a:lnTo>
                  <a:cubicBezTo>
                    <a:pt x="1249" y="1533"/>
                    <a:pt x="1255" y="1547"/>
                    <a:pt x="1254" y="1547"/>
                  </a:cubicBezTo>
                  <a:cubicBezTo>
                    <a:pt x="1254" y="1547"/>
                    <a:pt x="1253" y="1544"/>
                    <a:pt x="1249" y="1537"/>
                  </a:cubicBezTo>
                  <a:cubicBezTo>
                    <a:pt x="1237" y="1525"/>
                    <a:pt x="1237" y="1489"/>
                    <a:pt x="1214" y="1477"/>
                  </a:cubicBezTo>
                  <a:cubicBezTo>
                    <a:pt x="1210" y="1470"/>
                    <a:pt x="1208" y="1467"/>
                    <a:pt x="1208" y="1467"/>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295" name="Google Shape;5295;p43"/>
          <p:cNvSpPr/>
          <p:nvPr/>
        </p:nvSpPr>
        <p:spPr>
          <a:xfrm>
            <a:off x="5855892" y="4771691"/>
            <a:ext cx="5174" cy="558"/>
          </a:xfrm>
          <a:custGeom>
            <a:avLst/>
            <a:gdLst/>
            <a:ahLst/>
            <a:cxnLst/>
            <a:rect l="l" t="t" r="r" b="b"/>
            <a:pathLst>
              <a:path w="102" h="11" extrusionOk="0">
                <a:moveTo>
                  <a:pt x="38" y="0"/>
                </a:moveTo>
                <a:cubicBezTo>
                  <a:pt x="2" y="8"/>
                  <a:pt x="1" y="11"/>
                  <a:pt x="11" y="11"/>
                </a:cubicBezTo>
                <a:cubicBezTo>
                  <a:pt x="33" y="11"/>
                  <a:pt x="10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296" name="Google Shape;5296;p43"/>
          <p:cNvGrpSpPr/>
          <p:nvPr/>
        </p:nvGrpSpPr>
        <p:grpSpPr>
          <a:xfrm>
            <a:off x="7640670" y="2728477"/>
            <a:ext cx="1162725" cy="569444"/>
            <a:chOff x="5535845" y="4202564"/>
            <a:chExt cx="1162725" cy="569444"/>
          </a:xfrm>
        </p:grpSpPr>
        <p:sp>
          <p:nvSpPr>
            <p:cNvPr id="5297" name="Google Shape;5297;p43"/>
            <p:cNvSpPr/>
            <p:nvPr/>
          </p:nvSpPr>
          <p:spPr>
            <a:xfrm>
              <a:off x="6610989" y="4457578"/>
              <a:ext cx="4870" cy="10958"/>
            </a:xfrm>
            <a:custGeom>
              <a:avLst/>
              <a:gdLst/>
              <a:ahLst/>
              <a:cxnLst/>
              <a:rect l="l" t="t" r="r" b="b"/>
              <a:pathLst>
                <a:path w="96" h="216" extrusionOk="0">
                  <a:moveTo>
                    <a:pt x="95" y="1"/>
                  </a:moveTo>
                  <a:cubicBezTo>
                    <a:pt x="12" y="120"/>
                    <a:pt x="0" y="191"/>
                    <a:pt x="60" y="215"/>
                  </a:cubicBezTo>
                  <a:lnTo>
                    <a:pt x="95" y="108"/>
                  </a:lnTo>
                  <a:lnTo>
                    <a:pt x="95" y="1"/>
                  </a:lnTo>
                  <a:close/>
                </a:path>
              </a:pathLst>
            </a:custGeom>
            <a:solidFill>
              <a:srgbClr val="B3B3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8" name="Google Shape;5298;p43"/>
            <p:cNvSpPr/>
            <p:nvPr/>
          </p:nvSpPr>
          <p:spPr>
            <a:xfrm>
              <a:off x="6438207" y="4385746"/>
              <a:ext cx="51" cy="51"/>
            </a:xfrm>
            <a:custGeom>
              <a:avLst/>
              <a:gdLst/>
              <a:ahLst/>
              <a:cxnLst/>
              <a:rect l="l" t="t" r="r" b="b"/>
              <a:pathLst>
                <a:path w="1" h="1" extrusionOk="0">
                  <a:moveTo>
                    <a:pt x="1" y="0"/>
                  </a:moveTo>
                  <a:lnTo>
                    <a:pt x="1" y="0"/>
                  </a:lnTo>
                  <a:cubicBezTo>
                    <a:pt x="1" y="0"/>
                    <a:pt x="1" y="0"/>
                    <a:pt x="1" y="0"/>
                  </a:cubicBezTo>
                  <a:close/>
                </a:path>
              </a:pathLst>
            </a:custGeom>
            <a:solidFill>
              <a:srgbClr val="B3B3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9" name="Google Shape;5299;p43"/>
            <p:cNvSpPr/>
            <p:nvPr/>
          </p:nvSpPr>
          <p:spPr>
            <a:xfrm>
              <a:off x="6010006" y="4620063"/>
              <a:ext cx="202961" cy="130680"/>
            </a:xfrm>
            <a:custGeom>
              <a:avLst/>
              <a:gdLst/>
              <a:ahLst/>
              <a:cxnLst/>
              <a:rect l="l" t="t" r="r" b="b"/>
              <a:pathLst>
                <a:path w="4001" h="2576" extrusionOk="0">
                  <a:moveTo>
                    <a:pt x="3453" y="215"/>
                  </a:moveTo>
                  <a:lnTo>
                    <a:pt x="3453" y="215"/>
                  </a:lnTo>
                  <a:cubicBezTo>
                    <a:pt x="3426" y="232"/>
                    <a:pt x="3407" y="240"/>
                    <a:pt x="3395" y="244"/>
                  </a:cubicBezTo>
                  <a:lnTo>
                    <a:pt x="3395" y="244"/>
                  </a:lnTo>
                  <a:cubicBezTo>
                    <a:pt x="3389" y="244"/>
                    <a:pt x="3394" y="239"/>
                    <a:pt x="3394" y="239"/>
                  </a:cubicBezTo>
                  <a:cubicBezTo>
                    <a:pt x="3417" y="227"/>
                    <a:pt x="3453" y="215"/>
                    <a:pt x="3453" y="215"/>
                  </a:cubicBezTo>
                  <a:close/>
                  <a:moveTo>
                    <a:pt x="3592" y="319"/>
                  </a:moveTo>
                  <a:cubicBezTo>
                    <a:pt x="3595" y="319"/>
                    <a:pt x="3596" y="320"/>
                    <a:pt x="3596" y="322"/>
                  </a:cubicBezTo>
                  <a:cubicBezTo>
                    <a:pt x="3596" y="322"/>
                    <a:pt x="3584" y="334"/>
                    <a:pt x="3560" y="346"/>
                  </a:cubicBezTo>
                  <a:lnTo>
                    <a:pt x="3536" y="346"/>
                  </a:lnTo>
                  <a:cubicBezTo>
                    <a:pt x="3556" y="336"/>
                    <a:pt x="3583" y="319"/>
                    <a:pt x="3592" y="319"/>
                  </a:cubicBezTo>
                  <a:close/>
                  <a:moveTo>
                    <a:pt x="3405" y="357"/>
                  </a:moveTo>
                  <a:cubicBezTo>
                    <a:pt x="3405" y="357"/>
                    <a:pt x="3405" y="358"/>
                    <a:pt x="3405" y="358"/>
                  </a:cubicBezTo>
                  <a:cubicBezTo>
                    <a:pt x="3405" y="358"/>
                    <a:pt x="3401" y="360"/>
                    <a:pt x="3394" y="363"/>
                  </a:cubicBezTo>
                  <a:lnTo>
                    <a:pt x="3394" y="363"/>
                  </a:lnTo>
                  <a:cubicBezTo>
                    <a:pt x="3399" y="360"/>
                    <a:pt x="3403" y="358"/>
                    <a:pt x="3405" y="357"/>
                  </a:cubicBezTo>
                  <a:close/>
                  <a:moveTo>
                    <a:pt x="3781" y="817"/>
                  </a:moveTo>
                  <a:cubicBezTo>
                    <a:pt x="3788" y="817"/>
                    <a:pt x="3798" y="822"/>
                    <a:pt x="3798" y="822"/>
                  </a:cubicBezTo>
                  <a:lnTo>
                    <a:pt x="3775" y="822"/>
                  </a:lnTo>
                  <a:cubicBezTo>
                    <a:pt x="3775" y="818"/>
                    <a:pt x="3777" y="817"/>
                    <a:pt x="3781" y="817"/>
                  </a:cubicBezTo>
                  <a:close/>
                  <a:moveTo>
                    <a:pt x="369" y="868"/>
                  </a:moveTo>
                  <a:cubicBezTo>
                    <a:pt x="367" y="868"/>
                    <a:pt x="362" y="876"/>
                    <a:pt x="357" y="885"/>
                  </a:cubicBezTo>
                  <a:lnTo>
                    <a:pt x="357" y="885"/>
                  </a:lnTo>
                  <a:cubicBezTo>
                    <a:pt x="361" y="879"/>
                    <a:pt x="365" y="874"/>
                    <a:pt x="369" y="870"/>
                  </a:cubicBezTo>
                  <a:cubicBezTo>
                    <a:pt x="369" y="869"/>
                    <a:pt x="369" y="868"/>
                    <a:pt x="369" y="868"/>
                  </a:cubicBezTo>
                  <a:close/>
                  <a:moveTo>
                    <a:pt x="3894" y="1037"/>
                  </a:moveTo>
                  <a:lnTo>
                    <a:pt x="3872" y="1041"/>
                  </a:lnTo>
                  <a:lnTo>
                    <a:pt x="3872" y="1041"/>
                  </a:lnTo>
                  <a:cubicBezTo>
                    <a:pt x="3878" y="1041"/>
                    <a:pt x="3885" y="1039"/>
                    <a:pt x="3894" y="1037"/>
                  </a:cubicBezTo>
                  <a:close/>
                  <a:moveTo>
                    <a:pt x="3834" y="1108"/>
                  </a:moveTo>
                  <a:lnTo>
                    <a:pt x="3798" y="1120"/>
                  </a:lnTo>
                  <a:lnTo>
                    <a:pt x="3763" y="1120"/>
                  </a:lnTo>
                  <a:cubicBezTo>
                    <a:pt x="3775" y="1120"/>
                    <a:pt x="3834" y="1108"/>
                    <a:pt x="3834" y="1108"/>
                  </a:cubicBezTo>
                  <a:close/>
                  <a:moveTo>
                    <a:pt x="3703" y="1156"/>
                  </a:moveTo>
                  <a:cubicBezTo>
                    <a:pt x="3703" y="1156"/>
                    <a:pt x="3682" y="1159"/>
                    <a:pt x="3661" y="1163"/>
                  </a:cubicBezTo>
                  <a:lnTo>
                    <a:pt x="3661" y="1163"/>
                  </a:lnTo>
                  <a:cubicBezTo>
                    <a:pt x="3674" y="1156"/>
                    <a:pt x="3693" y="1156"/>
                    <a:pt x="3703" y="1156"/>
                  </a:cubicBezTo>
                  <a:close/>
                  <a:moveTo>
                    <a:pt x="714" y="1212"/>
                  </a:moveTo>
                  <a:lnTo>
                    <a:pt x="714" y="1212"/>
                  </a:lnTo>
                  <a:cubicBezTo>
                    <a:pt x="712" y="1212"/>
                    <a:pt x="711" y="1214"/>
                    <a:pt x="710" y="1217"/>
                  </a:cubicBezTo>
                  <a:lnTo>
                    <a:pt x="710" y="1217"/>
                  </a:lnTo>
                  <a:cubicBezTo>
                    <a:pt x="713" y="1216"/>
                    <a:pt x="715" y="1215"/>
                    <a:pt x="715" y="1215"/>
                  </a:cubicBezTo>
                  <a:cubicBezTo>
                    <a:pt x="715" y="1213"/>
                    <a:pt x="714" y="1212"/>
                    <a:pt x="714" y="1212"/>
                  </a:cubicBezTo>
                  <a:close/>
                  <a:moveTo>
                    <a:pt x="752" y="1491"/>
                  </a:moveTo>
                  <a:cubicBezTo>
                    <a:pt x="753" y="1493"/>
                    <a:pt x="754" y="1494"/>
                    <a:pt x="754" y="1494"/>
                  </a:cubicBezTo>
                  <a:cubicBezTo>
                    <a:pt x="754" y="1494"/>
                    <a:pt x="754" y="1493"/>
                    <a:pt x="752" y="1491"/>
                  </a:cubicBezTo>
                  <a:close/>
                  <a:moveTo>
                    <a:pt x="3632" y="1525"/>
                  </a:moveTo>
                  <a:cubicBezTo>
                    <a:pt x="3633" y="1525"/>
                    <a:pt x="3636" y="1525"/>
                    <a:pt x="3640" y="1525"/>
                  </a:cubicBezTo>
                  <a:lnTo>
                    <a:pt x="3640" y="1525"/>
                  </a:lnTo>
                  <a:cubicBezTo>
                    <a:pt x="3638" y="1525"/>
                    <a:pt x="3635" y="1525"/>
                    <a:pt x="3632" y="1525"/>
                  </a:cubicBezTo>
                  <a:close/>
                  <a:moveTo>
                    <a:pt x="953" y="1525"/>
                  </a:moveTo>
                  <a:cubicBezTo>
                    <a:pt x="953" y="1525"/>
                    <a:pt x="917" y="1584"/>
                    <a:pt x="917" y="1584"/>
                  </a:cubicBezTo>
                  <a:cubicBezTo>
                    <a:pt x="905" y="1572"/>
                    <a:pt x="929" y="1525"/>
                    <a:pt x="941" y="1525"/>
                  </a:cubicBezTo>
                  <a:close/>
                  <a:moveTo>
                    <a:pt x="1084" y="1632"/>
                  </a:moveTo>
                  <a:lnTo>
                    <a:pt x="1024" y="1715"/>
                  </a:lnTo>
                  <a:cubicBezTo>
                    <a:pt x="1036" y="1691"/>
                    <a:pt x="1072" y="1632"/>
                    <a:pt x="1072" y="1632"/>
                  </a:cubicBezTo>
                  <a:close/>
                  <a:moveTo>
                    <a:pt x="3525" y="1727"/>
                  </a:moveTo>
                  <a:lnTo>
                    <a:pt x="3525" y="1727"/>
                  </a:lnTo>
                  <a:cubicBezTo>
                    <a:pt x="3541" y="1735"/>
                    <a:pt x="3567" y="1754"/>
                    <a:pt x="3590" y="1769"/>
                  </a:cubicBezTo>
                  <a:lnTo>
                    <a:pt x="3590" y="1769"/>
                  </a:lnTo>
                  <a:cubicBezTo>
                    <a:pt x="3588" y="1767"/>
                    <a:pt x="3586" y="1765"/>
                    <a:pt x="3584" y="1763"/>
                  </a:cubicBezTo>
                  <a:cubicBezTo>
                    <a:pt x="3560" y="1751"/>
                    <a:pt x="3548" y="1739"/>
                    <a:pt x="3525" y="1727"/>
                  </a:cubicBezTo>
                  <a:close/>
                  <a:moveTo>
                    <a:pt x="1536" y="1770"/>
                  </a:moveTo>
                  <a:cubicBezTo>
                    <a:pt x="1535" y="1770"/>
                    <a:pt x="1533" y="1775"/>
                    <a:pt x="1529" y="1783"/>
                  </a:cubicBezTo>
                  <a:lnTo>
                    <a:pt x="1529" y="1783"/>
                  </a:lnTo>
                  <a:cubicBezTo>
                    <a:pt x="1535" y="1775"/>
                    <a:pt x="1545" y="1775"/>
                    <a:pt x="1536" y="1775"/>
                  </a:cubicBezTo>
                  <a:cubicBezTo>
                    <a:pt x="1536" y="1772"/>
                    <a:pt x="1536" y="1770"/>
                    <a:pt x="1536" y="1770"/>
                  </a:cubicBezTo>
                  <a:close/>
                  <a:moveTo>
                    <a:pt x="1529" y="1783"/>
                  </a:moveTo>
                  <a:cubicBezTo>
                    <a:pt x="1528" y="1785"/>
                    <a:pt x="1527" y="1786"/>
                    <a:pt x="1526" y="1788"/>
                  </a:cubicBezTo>
                  <a:lnTo>
                    <a:pt x="1526" y="1788"/>
                  </a:lnTo>
                  <a:cubicBezTo>
                    <a:pt x="1527" y="1786"/>
                    <a:pt x="1528" y="1785"/>
                    <a:pt x="1529" y="1783"/>
                  </a:cubicBezTo>
                  <a:close/>
                  <a:moveTo>
                    <a:pt x="1119" y="1810"/>
                  </a:moveTo>
                  <a:lnTo>
                    <a:pt x="1119" y="1810"/>
                  </a:lnTo>
                  <a:cubicBezTo>
                    <a:pt x="1119" y="1811"/>
                    <a:pt x="1118" y="1811"/>
                    <a:pt x="1118" y="1811"/>
                  </a:cubicBezTo>
                  <a:cubicBezTo>
                    <a:pt x="1119" y="1811"/>
                    <a:pt x="1119" y="1811"/>
                    <a:pt x="1119" y="1811"/>
                  </a:cubicBezTo>
                  <a:cubicBezTo>
                    <a:pt x="1119" y="1810"/>
                    <a:pt x="1119" y="1810"/>
                    <a:pt x="1119" y="1810"/>
                  </a:cubicBezTo>
                  <a:close/>
                  <a:moveTo>
                    <a:pt x="1334" y="1834"/>
                  </a:moveTo>
                  <a:lnTo>
                    <a:pt x="1334" y="1834"/>
                  </a:lnTo>
                  <a:cubicBezTo>
                    <a:pt x="1334" y="1834"/>
                    <a:pt x="1334" y="1834"/>
                    <a:pt x="1334" y="1834"/>
                  </a:cubicBezTo>
                  <a:close/>
                  <a:moveTo>
                    <a:pt x="1886" y="1889"/>
                  </a:moveTo>
                  <a:cubicBezTo>
                    <a:pt x="1886" y="1889"/>
                    <a:pt x="1885" y="1891"/>
                    <a:pt x="1881" y="1894"/>
                  </a:cubicBezTo>
                  <a:cubicBezTo>
                    <a:pt x="1881" y="1895"/>
                    <a:pt x="1881" y="1896"/>
                    <a:pt x="1881" y="1897"/>
                  </a:cubicBezTo>
                  <a:lnTo>
                    <a:pt x="1881" y="1897"/>
                  </a:lnTo>
                  <a:cubicBezTo>
                    <a:pt x="1885" y="1892"/>
                    <a:pt x="1887" y="1889"/>
                    <a:pt x="1886" y="1889"/>
                  </a:cubicBezTo>
                  <a:close/>
                  <a:moveTo>
                    <a:pt x="1548" y="1858"/>
                  </a:moveTo>
                  <a:cubicBezTo>
                    <a:pt x="1548" y="1858"/>
                    <a:pt x="1524" y="1918"/>
                    <a:pt x="1512" y="1918"/>
                  </a:cubicBezTo>
                  <a:cubicBezTo>
                    <a:pt x="1512" y="1906"/>
                    <a:pt x="1536" y="1858"/>
                    <a:pt x="1536" y="1858"/>
                  </a:cubicBezTo>
                  <a:close/>
                  <a:moveTo>
                    <a:pt x="3742" y="1960"/>
                  </a:moveTo>
                  <a:cubicBezTo>
                    <a:pt x="3740" y="1960"/>
                    <a:pt x="3739" y="1961"/>
                    <a:pt x="3739" y="1965"/>
                  </a:cubicBezTo>
                  <a:cubicBezTo>
                    <a:pt x="3747" y="1965"/>
                    <a:pt x="3744" y="1960"/>
                    <a:pt x="3742" y="1960"/>
                  </a:cubicBezTo>
                  <a:close/>
                  <a:moveTo>
                    <a:pt x="3275" y="1965"/>
                  </a:moveTo>
                  <a:lnTo>
                    <a:pt x="3275" y="1965"/>
                  </a:lnTo>
                  <a:cubicBezTo>
                    <a:pt x="3275" y="1965"/>
                    <a:pt x="3277" y="1971"/>
                    <a:pt x="3281" y="1980"/>
                  </a:cubicBezTo>
                  <a:lnTo>
                    <a:pt x="3281" y="1980"/>
                  </a:lnTo>
                  <a:cubicBezTo>
                    <a:pt x="3280" y="1976"/>
                    <a:pt x="3277" y="1971"/>
                    <a:pt x="3275" y="1965"/>
                  </a:cubicBezTo>
                  <a:close/>
                  <a:moveTo>
                    <a:pt x="189" y="703"/>
                  </a:moveTo>
                  <a:cubicBezTo>
                    <a:pt x="185" y="703"/>
                    <a:pt x="178" y="706"/>
                    <a:pt x="167" y="715"/>
                  </a:cubicBezTo>
                  <a:cubicBezTo>
                    <a:pt x="167" y="721"/>
                    <a:pt x="173" y="721"/>
                    <a:pt x="176" y="721"/>
                  </a:cubicBezTo>
                  <a:cubicBezTo>
                    <a:pt x="179" y="721"/>
                    <a:pt x="179" y="721"/>
                    <a:pt x="167" y="727"/>
                  </a:cubicBezTo>
                  <a:lnTo>
                    <a:pt x="167" y="739"/>
                  </a:lnTo>
                  <a:cubicBezTo>
                    <a:pt x="107" y="787"/>
                    <a:pt x="48" y="846"/>
                    <a:pt x="0" y="918"/>
                  </a:cubicBezTo>
                  <a:cubicBezTo>
                    <a:pt x="0" y="918"/>
                    <a:pt x="0" y="933"/>
                    <a:pt x="6" y="933"/>
                  </a:cubicBezTo>
                  <a:cubicBezTo>
                    <a:pt x="8" y="933"/>
                    <a:pt x="10" y="932"/>
                    <a:pt x="12" y="929"/>
                  </a:cubicBezTo>
                  <a:cubicBezTo>
                    <a:pt x="30" y="921"/>
                    <a:pt x="60" y="893"/>
                    <a:pt x="70" y="893"/>
                  </a:cubicBezTo>
                  <a:cubicBezTo>
                    <a:pt x="74" y="893"/>
                    <a:pt x="75" y="896"/>
                    <a:pt x="72" y="906"/>
                  </a:cubicBezTo>
                  <a:cubicBezTo>
                    <a:pt x="48" y="941"/>
                    <a:pt x="72" y="941"/>
                    <a:pt x="72" y="941"/>
                  </a:cubicBezTo>
                  <a:cubicBezTo>
                    <a:pt x="82" y="941"/>
                    <a:pt x="121" y="904"/>
                    <a:pt x="130" y="904"/>
                  </a:cubicBezTo>
                  <a:cubicBezTo>
                    <a:pt x="131" y="904"/>
                    <a:pt x="131" y="904"/>
                    <a:pt x="131" y="906"/>
                  </a:cubicBezTo>
                  <a:cubicBezTo>
                    <a:pt x="131" y="918"/>
                    <a:pt x="72" y="1001"/>
                    <a:pt x="60" y="1013"/>
                  </a:cubicBezTo>
                  <a:cubicBezTo>
                    <a:pt x="60" y="1017"/>
                    <a:pt x="61" y="1018"/>
                    <a:pt x="63" y="1018"/>
                  </a:cubicBezTo>
                  <a:cubicBezTo>
                    <a:pt x="74" y="1018"/>
                    <a:pt x="109" y="975"/>
                    <a:pt x="119" y="965"/>
                  </a:cubicBezTo>
                  <a:cubicBezTo>
                    <a:pt x="120" y="964"/>
                    <a:pt x="121" y="964"/>
                    <a:pt x="121" y="964"/>
                  </a:cubicBezTo>
                  <a:lnTo>
                    <a:pt x="121" y="964"/>
                  </a:lnTo>
                  <a:cubicBezTo>
                    <a:pt x="122" y="964"/>
                    <a:pt x="81" y="1014"/>
                    <a:pt x="82" y="1014"/>
                  </a:cubicBezTo>
                  <a:cubicBezTo>
                    <a:pt x="82" y="1014"/>
                    <a:pt x="83" y="1014"/>
                    <a:pt x="84" y="1013"/>
                  </a:cubicBezTo>
                  <a:cubicBezTo>
                    <a:pt x="103" y="1003"/>
                    <a:pt x="171" y="929"/>
                    <a:pt x="181" y="929"/>
                  </a:cubicBezTo>
                  <a:lnTo>
                    <a:pt x="181" y="929"/>
                  </a:lnTo>
                  <a:cubicBezTo>
                    <a:pt x="184" y="929"/>
                    <a:pt x="183" y="933"/>
                    <a:pt x="179" y="941"/>
                  </a:cubicBezTo>
                  <a:cubicBezTo>
                    <a:pt x="155" y="953"/>
                    <a:pt x="143" y="977"/>
                    <a:pt x="119" y="1001"/>
                  </a:cubicBezTo>
                  <a:lnTo>
                    <a:pt x="119" y="1013"/>
                  </a:lnTo>
                  <a:cubicBezTo>
                    <a:pt x="119" y="1013"/>
                    <a:pt x="170" y="952"/>
                    <a:pt x="187" y="952"/>
                  </a:cubicBezTo>
                  <a:cubicBezTo>
                    <a:pt x="189" y="952"/>
                    <a:pt x="190" y="952"/>
                    <a:pt x="191" y="953"/>
                  </a:cubicBezTo>
                  <a:cubicBezTo>
                    <a:pt x="167" y="977"/>
                    <a:pt x="155" y="1001"/>
                    <a:pt x="131" y="1037"/>
                  </a:cubicBezTo>
                  <a:cubicBezTo>
                    <a:pt x="131" y="1044"/>
                    <a:pt x="127" y="1055"/>
                    <a:pt x="131" y="1055"/>
                  </a:cubicBezTo>
                  <a:cubicBezTo>
                    <a:pt x="134" y="1055"/>
                    <a:pt x="141" y="1051"/>
                    <a:pt x="155" y="1037"/>
                  </a:cubicBezTo>
                  <a:lnTo>
                    <a:pt x="155" y="1037"/>
                  </a:lnTo>
                  <a:cubicBezTo>
                    <a:pt x="130" y="1069"/>
                    <a:pt x="121" y="1080"/>
                    <a:pt x="124" y="1080"/>
                  </a:cubicBezTo>
                  <a:cubicBezTo>
                    <a:pt x="127" y="1080"/>
                    <a:pt x="139" y="1071"/>
                    <a:pt x="155" y="1060"/>
                  </a:cubicBezTo>
                  <a:lnTo>
                    <a:pt x="155" y="1060"/>
                  </a:lnTo>
                  <a:cubicBezTo>
                    <a:pt x="137" y="1084"/>
                    <a:pt x="146" y="1090"/>
                    <a:pt x="160" y="1090"/>
                  </a:cubicBezTo>
                  <a:cubicBezTo>
                    <a:pt x="173" y="1090"/>
                    <a:pt x="191" y="1084"/>
                    <a:pt x="191" y="1084"/>
                  </a:cubicBezTo>
                  <a:cubicBezTo>
                    <a:pt x="191" y="1085"/>
                    <a:pt x="191" y="1085"/>
                    <a:pt x="191" y="1085"/>
                  </a:cubicBezTo>
                  <a:cubicBezTo>
                    <a:pt x="196" y="1085"/>
                    <a:pt x="223" y="1040"/>
                    <a:pt x="228" y="1040"/>
                  </a:cubicBezTo>
                  <a:lnTo>
                    <a:pt x="228" y="1040"/>
                  </a:lnTo>
                  <a:cubicBezTo>
                    <a:pt x="229" y="1040"/>
                    <a:pt x="229" y="1042"/>
                    <a:pt x="227" y="1049"/>
                  </a:cubicBezTo>
                  <a:cubicBezTo>
                    <a:pt x="227" y="1060"/>
                    <a:pt x="227" y="1084"/>
                    <a:pt x="238" y="1096"/>
                  </a:cubicBezTo>
                  <a:cubicBezTo>
                    <a:pt x="262" y="1060"/>
                    <a:pt x="274" y="1025"/>
                    <a:pt x="274" y="989"/>
                  </a:cubicBezTo>
                  <a:cubicBezTo>
                    <a:pt x="274" y="989"/>
                    <a:pt x="286" y="1001"/>
                    <a:pt x="286" y="1013"/>
                  </a:cubicBezTo>
                  <a:cubicBezTo>
                    <a:pt x="298" y="1025"/>
                    <a:pt x="286" y="1037"/>
                    <a:pt x="274" y="1060"/>
                  </a:cubicBezTo>
                  <a:cubicBezTo>
                    <a:pt x="250" y="1096"/>
                    <a:pt x="227" y="1096"/>
                    <a:pt x="227" y="1120"/>
                  </a:cubicBezTo>
                  <a:cubicBezTo>
                    <a:pt x="220" y="1134"/>
                    <a:pt x="220" y="1138"/>
                    <a:pt x="223" y="1138"/>
                  </a:cubicBezTo>
                  <a:cubicBezTo>
                    <a:pt x="233" y="1138"/>
                    <a:pt x="266" y="1108"/>
                    <a:pt x="274" y="1108"/>
                  </a:cubicBezTo>
                  <a:lnTo>
                    <a:pt x="274" y="1108"/>
                  </a:lnTo>
                  <a:cubicBezTo>
                    <a:pt x="286" y="1120"/>
                    <a:pt x="274" y="1156"/>
                    <a:pt x="238" y="1191"/>
                  </a:cubicBezTo>
                  <a:cubicBezTo>
                    <a:pt x="262" y="1168"/>
                    <a:pt x="298" y="1144"/>
                    <a:pt x="322" y="1120"/>
                  </a:cubicBezTo>
                  <a:cubicBezTo>
                    <a:pt x="324" y="1119"/>
                    <a:pt x="326" y="1118"/>
                    <a:pt x="327" y="1118"/>
                  </a:cubicBezTo>
                  <a:lnTo>
                    <a:pt x="327" y="1118"/>
                  </a:lnTo>
                  <a:cubicBezTo>
                    <a:pt x="336" y="1118"/>
                    <a:pt x="298" y="1156"/>
                    <a:pt x="298" y="1156"/>
                  </a:cubicBezTo>
                  <a:cubicBezTo>
                    <a:pt x="298" y="1156"/>
                    <a:pt x="333" y="1121"/>
                    <a:pt x="345" y="1109"/>
                  </a:cubicBezTo>
                  <a:lnTo>
                    <a:pt x="345" y="1109"/>
                  </a:lnTo>
                  <a:cubicBezTo>
                    <a:pt x="332" y="1121"/>
                    <a:pt x="286" y="1168"/>
                    <a:pt x="286" y="1179"/>
                  </a:cubicBezTo>
                  <a:cubicBezTo>
                    <a:pt x="274" y="1191"/>
                    <a:pt x="286" y="1203"/>
                    <a:pt x="298" y="1203"/>
                  </a:cubicBezTo>
                  <a:cubicBezTo>
                    <a:pt x="310" y="1203"/>
                    <a:pt x="322" y="1203"/>
                    <a:pt x="346" y="1179"/>
                  </a:cubicBezTo>
                  <a:cubicBezTo>
                    <a:pt x="360" y="1166"/>
                    <a:pt x="365" y="1160"/>
                    <a:pt x="368" y="1160"/>
                  </a:cubicBezTo>
                  <a:cubicBezTo>
                    <a:pt x="369" y="1160"/>
                    <a:pt x="369" y="1163"/>
                    <a:pt x="369" y="1168"/>
                  </a:cubicBezTo>
                  <a:cubicBezTo>
                    <a:pt x="369" y="1168"/>
                    <a:pt x="357" y="1179"/>
                    <a:pt x="357" y="1191"/>
                  </a:cubicBezTo>
                  <a:cubicBezTo>
                    <a:pt x="334" y="1215"/>
                    <a:pt x="346" y="1203"/>
                    <a:pt x="357" y="1215"/>
                  </a:cubicBezTo>
                  <a:cubicBezTo>
                    <a:pt x="357" y="1215"/>
                    <a:pt x="381" y="1191"/>
                    <a:pt x="393" y="1191"/>
                  </a:cubicBezTo>
                  <a:cubicBezTo>
                    <a:pt x="405" y="1191"/>
                    <a:pt x="417" y="1191"/>
                    <a:pt x="417" y="1203"/>
                  </a:cubicBezTo>
                  <a:cubicBezTo>
                    <a:pt x="417" y="1215"/>
                    <a:pt x="393" y="1239"/>
                    <a:pt x="393" y="1239"/>
                  </a:cubicBezTo>
                  <a:lnTo>
                    <a:pt x="405" y="1227"/>
                  </a:lnTo>
                  <a:lnTo>
                    <a:pt x="429" y="1239"/>
                  </a:lnTo>
                  <a:cubicBezTo>
                    <a:pt x="429" y="1239"/>
                    <a:pt x="429" y="1250"/>
                    <a:pt x="439" y="1250"/>
                  </a:cubicBezTo>
                  <a:cubicBezTo>
                    <a:pt x="447" y="1250"/>
                    <a:pt x="461" y="1242"/>
                    <a:pt x="488" y="1215"/>
                  </a:cubicBezTo>
                  <a:lnTo>
                    <a:pt x="488" y="1215"/>
                  </a:lnTo>
                  <a:cubicBezTo>
                    <a:pt x="453" y="1263"/>
                    <a:pt x="465" y="1275"/>
                    <a:pt x="465" y="1287"/>
                  </a:cubicBezTo>
                  <a:cubicBezTo>
                    <a:pt x="474" y="1287"/>
                    <a:pt x="491" y="1271"/>
                    <a:pt x="498" y="1271"/>
                  </a:cubicBezTo>
                  <a:cubicBezTo>
                    <a:pt x="499" y="1271"/>
                    <a:pt x="500" y="1272"/>
                    <a:pt x="500" y="1275"/>
                  </a:cubicBezTo>
                  <a:cubicBezTo>
                    <a:pt x="500" y="1287"/>
                    <a:pt x="477" y="1310"/>
                    <a:pt x="465" y="1322"/>
                  </a:cubicBezTo>
                  <a:cubicBezTo>
                    <a:pt x="465" y="1334"/>
                    <a:pt x="465" y="1334"/>
                    <a:pt x="465" y="1334"/>
                  </a:cubicBezTo>
                  <a:cubicBezTo>
                    <a:pt x="477" y="1334"/>
                    <a:pt x="488" y="1334"/>
                    <a:pt x="500" y="1322"/>
                  </a:cubicBezTo>
                  <a:cubicBezTo>
                    <a:pt x="512" y="1310"/>
                    <a:pt x="524" y="1287"/>
                    <a:pt x="536" y="1275"/>
                  </a:cubicBezTo>
                  <a:lnTo>
                    <a:pt x="536" y="1275"/>
                  </a:lnTo>
                  <a:cubicBezTo>
                    <a:pt x="512" y="1305"/>
                    <a:pt x="512" y="1310"/>
                    <a:pt x="518" y="1310"/>
                  </a:cubicBezTo>
                  <a:cubicBezTo>
                    <a:pt x="522" y="1310"/>
                    <a:pt x="529" y="1308"/>
                    <a:pt x="533" y="1308"/>
                  </a:cubicBezTo>
                  <a:cubicBezTo>
                    <a:pt x="535" y="1308"/>
                    <a:pt x="536" y="1308"/>
                    <a:pt x="536" y="1310"/>
                  </a:cubicBezTo>
                  <a:cubicBezTo>
                    <a:pt x="536" y="1310"/>
                    <a:pt x="462" y="1395"/>
                    <a:pt x="473" y="1395"/>
                  </a:cubicBezTo>
                  <a:cubicBezTo>
                    <a:pt x="474" y="1395"/>
                    <a:pt x="475" y="1395"/>
                    <a:pt x="477" y="1394"/>
                  </a:cubicBezTo>
                  <a:cubicBezTo>
                    <a:pt x="524" y="1358"/>
                    <a:pt x="560" y="1310"/>
                    <a:pt x="596" y="1263"/>
                  </a:cubicBezTo>
                  <a:cubicBezTo>
                    <a:pt x="598" y="1260"/>
                    <a:pt x="600" y="1259"/>
                    <a:pt x="601" y="1259"/>
                  </a:cubicBezTo>
                  <a:lnTo>
                    <a:pt x="601" y="1259"/>
                  </a:lnTo>
                  <a:cubicBezTo>
                    <a:pt x="607" y="1259"/>
                    <a:pt x="560" y="1334"/>
                    <a:pt x="560" y="1334"/>
                  </a:cubicBezTo>
                  <a:cubicBezTo>
                    <a:pt x="572" y="1322"/>
                    <a:pt x="584" y="1310"/>
                    <a:pt x="584" y="1310"/>
                  </a:cubicBezTo>
                  <a:lnTo>
                    <a:pt x="596" y="1310"/>
                  </a:lnTo>
                  <a:lnTo>
                    <a:pt x="631" y="1275"/>
                  </a:lnTo>
                  <a:cubicBezTo>
                    <a:pt x="635" y="1271"/>
                    <a:pt x="638" y="1269"/>
                    <a:pt x="640" y="1269"/>
                  </a:cubicBezTo>
                  <a:cubicBezTo>
                    <a:pt x="643" y="1269"/>
                    <a:pt x="643" y="1275"/>
                    <a:pt x="643" y="1275"/>
                  </a:cubicBezTo>
                  <a:cubicBezTo>
                    <a:pt x="619" y="1299"/>
                    <a:pt x="608" y="1322"/>
                    <a:pt x="619" y="1322"/>
                  </a:cubicBezTo>
                  <a:cubicBezTo>
                    <a:pt x="625" y="1317"/>
                    <a:pt x="630" y="1312"/>
                    <a:pt x="631" y="1312"/>
                  </a:cubicBezTo>
                  <a:lnTo>
                    <a:pt x="631" y="1312"/>
                  </a:lnTo>
                  <a:cubicBezTo>
                    <a:pt x="632" y="1312"/>
                    <a:pt x="627" y="1320"/>
                    <a:pt x="608" y="1346"/>
                  </a:cubicBezTo>
                  <a:cubicBezTo>
                    <a:pt x="599" y="1364"/>
                    <a:pt x="603" y="1375"/>
                    <a:pt x="610" y="1375"/>
                  </a:cubicBezTo>
                  <a:cubicBezTo>
                    <a:pt x="613" y="1375"/>
                    <a:pt x="616" y="1373"/>
                    <a:pt x="619" y="1370"/>
                  </a:cubicBezTo>
                  <a:cubicBezTo>
                    <a:pt x="619" y="1346"/>
                    <a:pt x="631" y="1334"/>
                    <a:pt x="643" y="1334"/>
                  </a:cubicBezTo>
                  <a:cubicBezTo>
                    <a:pt x="655" y="1334"/>
                    <a:pt x="655" y="1334"/>
                    <a:pt x="655" y="1346"/>
                  </a:cubicBezTo>
                  <a:cubicBezTo>
                    <a:pt x="655" y="1351"/>
                    <a:pt x="655" y="1355"/>
                    <a:pt x="654" y="1359"/>
                  </a:cubicBezTo>
                  <a:lnTo>
                    <a:pt x="654" y="1359"/>
                  </a:lnTo>
                  <a:lnTo>
                    <a:pt x="631" y="1382"/>
                  </a:lnTo>
                  <a:cubicBezTo>
                    <a:pt x="624" y="1399"/>
                    <a:pt x="625" y="1405"/>
                    <a:pt x="628" y="1405"/>
                  </a:cubicBezTo>
                  <a:cubicBezTo>
                    <a:pt x="630" y="1405"/>
                    <a:pt x="634" y="1402"/>
                    <a:pt x="638" y="1397"/>
                  </a:cubicBezTo>
                  <a:lnTo>
                    <a:pt x="638" y="1397"/>
                  </a:lnTo>
                  <a:cubicBezTo>
                    <a:pt x="636" y="1400"/>
                    <a:pt x="634" y="1403"/>
                    <a:pt x="631" y="1406"/>
                  </a:cubicBezTo>
                  <a:cubicBezTo>
                    <a:pt x="631" y="1418"/>
                    <a:pt x="631" y="1424"/>
                    <a:pt x="634" y="1424"/>
                  </a:cubicBezTo>
                  <a:cubicBezTo>
                    <a:pt x="637" y="1424"/>
                    <a:pt x="643" y="1418"/>
                    <a:pt x="655" y="1406"/>
                  </a:cubicBezTo>
                  <a:cubicBezTo>
                    <a:pt x="659" y="1402"/>
                    <a:pt x="662" y="1400"/>
                    <a:pt x="663" y="1400"/>
                  </a:cubicBezTo>
                  <a:lnTo>
                    <a:pt x="663" y="1400"/>
                  </a:lnTo>
                  <a:cubicBezTo>
                    <a:pt x="672" y="1400"/>
                    <a:pt x="655" y="1443"/>
                    <a:pt x="655" y="1453"/>
                  </a:cubicBezTo>
                  <a:cubicBezTo>
                    <a:pt x="679" y="1418"/>
                    <a:pt x="703" y="1382"/>
                    <a:pt x="727" y="1346"/>
                  </a:cubicBezTo>
                  <a:cubicBezTo>
                    <a:pt x="727" y="1346"/>
                    <a:pt x="738" y="1346"/>
                    <a:pt x="727" y="1358"/>
                  </a:cubicBezTo>
                  <a:cubicBezTo>
                    <a:pt x="721" y="1364"/>
                    <a:pt x="721" y="1370"/>
                    <a:pt x="722" y="1373"/>
                  </a:cubicBezTo>
                  <a:lnTo>
                    <a:pt x="722" y="1373"/>
                  </a:lnTo>
                  <a:cubicBezTo>
                    <a:pt x="717" y="1383"/>
                    <a:pt x="706" y="1406"/>
                    <a:pt x="691" y="1430"/>
                  </a:cubicBezTo>
                  <a:cubicBezTo>
                    <a:pt x="684" y="1439"/>
                    <a:pt x="682" y="1443"/>
                    <a:pt x="683" y="1443"/>
                  </a:cubicBezTo>
                  <a:cubicBezTo>
                    <a:pt x="685" y="1443"/>
                    <a:pt x="706" y="1418"/>
                    <a:pt x="715" y="1418"/>
                  </a:cubicBezTo>
                  <a:cubicBezTo>
                    <a:pt x="715" y="1418"/>
                    <a:pt x="738" y="1394"/>
                    <a:pt x="738" y="1394"/>
                  </a:cubicBezTo>
                  <a:cubicBezTo>
                    <a:pt x="738" y="1400"/>
                    <a:pt x="738" y="1406"/>
                    <a:pt x="743" y="1406"/>
                  </a:cubicBezTo>
                  <a:cubicBezTo>
                    <a:pt x="747" y="1406"/>
                    <a:pt x="756" y="1400"/>
                    <a:pt x="774" y="1382"/>
                  </a:cubicBezTo>
                  <a:cubicBezTo>
                    <a:pt x="774" y="1382"/>
                    <a:pt x="785" y="1377"/>
                    <a:pt x="792" y="1377"/>
                  </a:cubicBezTo>
                  <a:cubicBezTo>
                    <a:pt x="795" y="1377"/>
                    <a:pt x="798" y="1378"/>
                    <a:pt x="798" y="1382"/>
                  </a:cubicBezTo>
                  <a:cubicBezTo>
                    <a:pt x="786" y="1382"/>
                    <a:pt x="727" y="1441"/>
                    <a:pt x="727" y="1465"/>
                  </a:cubicBezTo>
                  <a:cubicBezTo>
                    <a:pt x="727" y="1489"/>
                    <a:pt x="738" y="1489"/>
                    <a:pt x="750" y="1489"/>
                  </a:cubicBezTo>
                  <a:cubicBezTo>
                    <a:pt x="751" y="1490"/>
                    <a:pt x="751" y="1490"/>
                    <a:pt x="752" y="1491"/>
                  </a:cubicBezTo>
                  <a:lnTo>
                    <a:pt x="752" y="1491"/>
                  </a:lnTo>
                  <a:cubicBezTo>
                    <a:pt x="750" y="1486"/>
                    <a:pt x="750" y="1477"/>
                    <a:pt x="762" y="1465"/>
                  </a:cubicBezTo>
                  <a:cubicBezTo>
                    <a:pt x="766" y="1459"/>
                    <a:pt x="768" y="1457"/>
                    <a:pt x="770" y="1457"/>
                  </a:cubicBezTo>
                  <a:cubicBezTo>
                    <a:pt x="773" y="1457"/>
                    <a:pt x="775" y="1462"/>
                    <a:pt x="778" y="1462"/>
                  </a:cubicBezTo>
                  <a:cubicBezTo>
                    <a:pt x="780" y="1462"/>
                    <a:pt x="783" y="1460"/>
                    <a:pt x="786" y="1453"/>
                  </a:cubicBezTo>
                  <a:cubicBezTo>
                    <a:pt x="786" y="1455"/>
                    <a:pt x="786" y="1455"/>
                    <a:pt x="786" y="1455"/>
                  </a:cubicBezTo>
                  <a:cubicBezTo>
                    <a:pt x="786" y="1455"/>
                    <a:pt x="789" y="1418"/>
                    <a:pt x="810" y="1418"/>
                  </a:cubicBezTo>
                  <a:cubicBezTo>
                    <a:pt x="817" y="1411"/>
                    <a:pt x="837" y="1391"/>
                    <a:pt x="841" y="1391"/>
                  </a:cubicBezTo>
                  <a:lnTo>
                    <a:pt x="841" y="1391"/>
                  </a:lnTo>
                  <a:cubicBezTo>
                    <a:pt x="845" y="1391"/>
                    <a:pt x="841" y="1400"/>
                    <a:pt x="822" y="1430"/>
                  </a:cubicBezTo>
                  <a:cubicBezTo>
                    <a:pt x="810" y="1441"/>
                    <a:pt x="786" y="1465"/>
                    <a:pt x="786" y="1477"/>
                  </a:cubicBezTo>
                  <a:cubicBezTo>
                    <a:pt x="786" y="1477"/>
                    <a:pt x="794" y="1492"/>
                    <a:pt x="803" y="1492"/>
                  </a:cubicBezTo>
                  <a:cubicBezTo>
                    <a:pt x="805" y="1492"/>
                    <a:pt x="808" y="1491"/>
                    <a:pt x="810" y="1489"/>
                  </a:cubicBezTo>
                  <a:cubicBezTo>
                    <a:pt x="822" y="1489"/>
                    <a:pt x="846" y="1441"/>
                    <a:pt x="858" y="1418"/>
                  </a:cubicBezTo>
                  <a:lnTo>
                    <a:pt x="858" y="1418"/>
                  </a:lnTo>
                  <a:cubicBezTo>
                    <a:pt x="869" y="1441"/>
                    <a:pt x="858" y="1465"/>
                    <a:pt x="846" y="1489"/>
                  </a:cubicBezTo>
                  <a:cubicBezTo>
                    <a:pt x="846" y="1501"/>
                    <a:pt x="822" y="1501"/>
                    <a:pt x="810" y="1501"/>
                  </a:cubicBezTo>
                  <a:cubicBezTo>
                    <a:pt x="810" y="1501"/>
                    <a:pt x="834" y="1501"/>
                    <a:pt x="822" y="1537"/>
                  </a:cubicBezTo>
                  <a:cubicBezTo>
                    <a:pt x="810" y="1560"/>
                    <a:pt x="786" y="1596"/>
                    <a:pt x="762" y="1620"/>
                  </a:cubicBezTo>
                  <a:cubicBezTo>
                    <a:pt x="798" y="1584"/>
                    <a:pt x="822" y="1549"/>
                    <a:pt x="858" y="1513"/>
                  </a:cubicBezTo>
                  <a:cubicBezTo>
                    <a:pt x="869" y="1501"/>
                    <a:pt x="875" y="1497"/>
                    <a:pt x="877" y="1497"/>
                  </a:cubicBezTo>
                  <a:lnTo>
                    <a:pt x="877" y="1497"/>
                  </a:lnTo>
                  <a:cubicBezTo>
                    <a:pt x="881" y="1497"/>
                    <a:pt x="873" y="1513"/>
                    <a:pt x="881" y="1513"/>
                  </a:cubicBezTo>
                  <a:cubicBezTo>
                    <a:pt x="871" y="1502"/>
                    <a:pt x="899" y="1452"/>
                    <a:pt x="904" y="1452"/>
                  </a:cubicBezTo>
                  <a:cubicBezTo>
                    <a:pt x="905" y="1452"/>
                    <a:pt x="905" y="1452"/>
                    <a:pt x="905" y="1453"/>
                  </a:cubicBezTo>
                  <a:lnTo>
                    <a:pt x="917" y="1453"/>
                  </a:lnTo>
                  <a:cubicBezTo>
                    <a:pt x="917" y="1453"/>
                    <a:pt x="881" y="1513"/>
                    <a:pt x="881" y="1513"/>
                  </a:cubicBezTo>
                  <a:cubicBezTo>
                    <a:pt x="890" y="1513"/>
                    <a:pt x="905" y="1488"/>
                    <a:pt x="908" y="1488"/>
                  </a:cubicBezTo>
                  <a:lnTo>
                    <a:pt x="908" y="1488"/>
                  </a:lnTo>
                  <a:cubicBezTo>
                    <a:pt x="909" y="1488"/>
                    <a:pt x="908" y="1491"/>
                    <a:pt x="905" y="1501"/>
                  </a:cubicBezTo>
                  <a:cubicBezTo>
                    <a:pt x="881" y="1525"/>
                    <a:pt x="846" y="1560"/>
                    <a:pt x="822" y="1596"/>
                  </a:cubicBezTo>
                  <a:cubicBezTo>
                    <a:pt x="817" y="1614"/>
                    <a:pt x="818" y="1620"/>
                    <a:pt x="821" y="1620"/>
                  </a:cubicBezTo>
                  <a:cubicBezTo>
                    <a:pt x="826" y="1620"/>
                    <a:pt x="838" y="1604"/>
                    <a:pt x="846" y="1596"/>
                  </a:cubicBezTo>
                  <a:cubicBezTo>
                    <a:pt x="858" y="1596"/>
                    <a:pt x="869" y="1572"/>
                    <a:pt x="881" y="1572"/>
                  </a:cubicBezTo>
                  <a:lnTo>
                    <a:pt x="893" y="1572"/>
                  </a:lnTo>
                  <a:cubicBezTo>
                    <a:pt x="901" y="1581"/>
                    <a:pt x="904" y="1594"/>
                    <a:pt x="917" y="1594"/>
                  </a:cubicBezTo>
                  <a:cubicBezTo>
                    <a:pt x="922" y="1594"/>
                    <a:pt x="930" y="1592"/>
                    <a:pt x="941" y="1584"/>
                  </a:cubicBezTo>
                  <a:cubicBezTo>
                    <a:pt x="941" y="1584"/>
                    <a:pt x="958" y="1558"/>
                    <a:pt x="963" y="1558"/>
                  </a:cubicBezTo>
                  <a:cubicBezTo>
                    <a:pt x="964" y="1558"/>
                    <a:pt x="965" y="1559"/>
                    <a:pt x="965" y="1560"/>
                  </a:cubicBezTo>
                  <a:cubicBezTo>
                    <a:pt x="953" y="1572"/>
                    <a:pt x="941" y="1608"/>
                    <a:pt x="929" y="1632"/>
                  </a:cubicBezTo>
                  <a:cubicBezTo>
                    <a:pt x="929" y="1641"/>
                    <a:pt x="929" y="1664"/>
                    <a:pt x="939" y="1664"/>
                  </a:cubicBezTo>
                  <a:cubicBezTo>
                    <a:pt x="943" y="1664"/>
                    <a:pt x="947" y="1661"/>
                    <a:pt x="953" y="1656"/>
                  </a:cubicBezTo>
                  <a:cubicBezTo>
                    <a:pt x="953" y="1656"/>
                    <a:pt x="979" y="1629"/>
                    <a:pt x="987" y="1629"/>
                  </a:cubicBezTo>
                  <a:cubicBezTo>
                    <a:pt x="988" y="1629"/>
                    <a:pt x="989" y="1630"/>
                    <a:pt x="989" y="1632"/>
                  </a:cubicBezTo>
                  <a:cubicBezTo>
                    <a:pt x="989" y="1632"/>
                    <a:pt x="953" y="1691"/>
                    <a:pt x="953" y="1691"/>
                  </a:cubicBezTo>
                  <a:cubicBezTo>
                    <a:pt x="953" y="1693"/>
                    <a:pt x="953" y="1693"/>
                    <a:pt x="954" y="1693"/>
                  </a:cubicBezTo>
                  <a:cubicBezTo>
                    <a:pt x="960" y="1693"/>
                    <a:pt x="989" y="1656"/>
                    <a:pt x="989" y="1656"/>
                  </a:cubicBezTo>
                  <a:cubicBezTo>
                    <a:pt x="1000" y="1656"/>
                    <a:pt x="989" y="1656"/>
                    <a:pt x="1012" y="1632"/>
                  </a:cubicBezTo>
                  <a:cubicBezTo>
                    <a:pt x="1036" y="1608"/>
                    <a:pt x="1060" y="1584"/>
                    <a:pt x="1084" y="1560"/>
                  </a:cubicBezTo>
                  <a:lnTo>
                    <a:pt x="1084" y="1560"/>
                  </a:lnTo>
                  <a:cubicBezTo>
                    <a:pt x="1060" y="1596"/>
                    <a:pt x="1048" y="1620"/>
                    <a:pt x="1024" y="1656"/>
                  </a:cubicBezTo>
                  <a:cubicBezTo>
                    <a:pt x="1024" y="1656"/>
                    <a:pt x="1030" y="1645"/>
                    <a:pt x="1026" y="1645"/>
                  </a:cubicBezTo>
                  <a:lnTo>
                    <a:pt x="1026" y="1645"/>
                  </a:lnTo>
                  <a:cubicBezTo>
                    <a:pt x="1024" y="1645"/>
                    <a:pt x="1020" y="1648"/>
                    <a:pt x="1012" y="1656"/>
                  </a:cubicBezTo>
                  <a:cubicBezTo>
                    <a:pt x="1000" y="1656"/>
                    <a:pt x="1000" y="1668"/>
                    <a:pt x="1000" y="1680"/>
                  </a:cubicBezTo>
                  <a:cubicBezTo>
                    <a:pt x="1000" y="1681"/>
                    <a:pt x="1001" y="1682"/>
                    <a:pt x="1003" y="1682"/>
                  </a:cubicBezTo>
                  <a:cubicBezTo>
                    <a:pt x="1006" y="1682"/>
                    <a:pt x="1013" y="1678"/>
                    <a:pt x="1018" y="1678"/>
                  </a:cubicBezTo>
                  <a:cubicBezTo>
                    <a:pt x="1022" y="1678"/>
                    <a:pt x="1023" y="1683"/>
                    <a:pt x="1012" y="1703"/>
                  </a:cubicBezTo>
                  <a:cubicBezTo>
                    <a:pt x="1004" y="1720"/>
                    <a:pt x="1006" y="1725"/>
                    <a:pt x="1012" y="1725"/>
                  </a:cubicBezTo>
                  <a:cubicBezTo>
                    <a:pt x="1021" y="1725"/>
                    <a:pt x="1039" y="1713"/>
                    <a:pt x="1046" y="1713"/>
                  </a:cubicBezTo>
                  <a:cubicBezTo>
                    <a:pt x="1047" y="1713"/>
                    <a:pt x="1048" y="1714"/>
                    <a:pt x="1048" y="1715"/>
                  </a:cubicBezTo>
                  <a:lnTo>
                    <a:pt x="1108" y="1632"/>
                  </a:lnTo>
                  <a:lnTo>
                    <a:pt x="1108" y="1632"/>
                  </a:lnTo>
                  <a:cubicBezTo>
                    <a:pt x="1108" y="1632"/>
                    <a:pt x="1084" y="1680"/>
                    <a:pt x="1084" y="1680"/>
                  </a:cubicBezTo>
                  <a:cubicBezTo>
                    <a:pt x="1108" y="1668"/>
                    <a:pt x="1119" y="1644"/>
                    <a:pt x="1143" y="1620"/>
                  </a:cubicBezTo>
                  <a:lnTo>
                    <a:pt x="1143" y="1620"/>
                  </a:lnTo>
                  <a:cubicBezTo>
                    <a:pt x="1124" y="1649"/>
                    <a:pt x="1065" y="1773"/>
                    <a:pt x="1076" y="1773"/>
                  </a:cubicBezTo>
                  <a:cubicBezTo>
                    <a:pt x="1078" y="1773"/>
                    <a:pt x="1085" y="1766"/>
                    <a:pt x="1096" y="1751"/>
                  </a:cubicBezTo>
                  <a:cubicBezTo>
                    <a:pt x="1096" y="1747"/>
                    <a:pt x="1094" y="1746"/>
                    <a:pt x="1093" y="1746"/>
                  </a:cubicBezTo>
                  <a:cubicBezTo>
                    <a:pt x="1089" y="1746"/>
                    <a:pt x="1084" y="1751"/>
                    <a:pt x="1084" y="1751"/>
                  </a:cubicBezTo>
                  <a:cubicBezTo>
                    <a:pt x="1096" y="1727"/>
                    <a:pt x="1108" y="1703"/>
                    <a:pt x="1119" y="1691"/>
                  </a:cubicBezTo>
                  <a:cubicBezTo>
                    <a:pt x="1128" y="1683"/>
                    <a:pt x="1136" y="1675"/>
                    <a:pt x="1141" y="1675"/>
                  </a:cubicBezTo>
                  <a:cubicBezTo>
                    <a:pt x="1142" y="1675"/>
                    <a:pt x="1143" y="1676"/>
                    <a:pt x="1143" y="1680"/>
                  </a:cubicBezTo>
                  <a:cubicBezTo>
                    <a:pt x="1143" y="1680"/>
                    <a:pt x="1096" y="1751"/>
                    <a:pt x="1096" y="1775"/>
                  </a:cubicBezTo>
                  <a:cubicBezTo>
                    <a:pt x="1096" y="1787"/>
                    <a:pt x="1096" y="1790"/>
                    <a:pt x="1097" y="1790"/>
                  </a:cubicBezTo>
                  <a:cubicBezTo>
                    <a:pt x="1099" y="1790"/>
                    <a:pt x="1102" y="1787"/>
                    <a:pt x="1108" y="1787"/>
                  </a:cubicBezTo>
                  <a:cubicBezTo>
                    <a:pt x="1119" y="1775"/>
                    <a:pt x="1143" y="1739"/>
                    <a:pt x="1155" y="1739"/>
                  </a:cubicBezTo>
                  <a:lnTo>
                    <a:pt x="1155" y="1739"/>
                  </a:lnTo>
                  <a:cubicBezTo>
                    <a:pt x="1155" y="1739"/>
                    <a:pt x="1155" y="1739"/>
                    <a:pt x="1143" y="1775"/>
                  </a:cubicBezTo>
                  <a:cubicBezTo>
                    <a:pt x="1132" y="1787"/>
                    <a:pt x="1120" y="1798"/>
                    <a:pt x="1119" y="1810"/>
                  </a:cubicBezTo>
                  <a:lnTo>
                    <a:pt x="1119" y="1810"/>
                  </a:lnTo>
                  <a:cubicBezTo>
                    <a:pt x="1127" y="1801"/>
                    <a:pt x="1173" y="1751"/>
                    <a:pt x="1181" y="1751"/>
                  </a:cubicBezTo>
                  <a:lnTo>
                    <a:pt x="1181" y="1751"/>
                  </a:lnTo>
                  <a:cubicBezTo>
                    <a:pt x="1184" y="1751"/>
                    <a:pt x="1183" y="1754"/>
                    <a:pt x="1179" y="1763"/>
                  </a:cubicBezTo>
                  <a:cubicBezTo>
                    <a:pt x="1169" y="1779"/>
                    <a:pt x="1160" y="1792"/>
                    <a:pt x="1155" y="1803"/>
                  </a:cubicBezTo>
                  <a:lnTo>
                    <a:pt x="1155" y="1803"/>
                  </a:lnTo>
                  <a:lnTo>
                    <a:pt x="1143" y="1811"/>
                  </a:lnTo>
                  <a:cubicBezTo>
                    <a:pt x="1138" y="1826"/>
                    <a:pt x="1137" y="1835"/>
                    <a:pt x="1141" y="1835"/>
                  </a:cubicBezTo>
                  <a:cubicBezTo>
                    <a:pt x="1142" y="1835"/>
                    <a:pt x="1143" y="1835"/>
                    <a:pt x="1143" y="1834"/>
                  </a:cubicBezTo>
                  <a:lnTo>
                    <a:pt x="1143" y="1834"/>
                  </a:lnTo>
                  <a:cubicBezTo>
                    <a:pt x="1147" y="1838"/>
                    <a:pt x="1150" y="1840"/>
                    <a:pt x="1152" y="1840"/>
                  </a:cubicBezTo>
                  <a:cubicBezTo>
                    <a:pt x="1157" y="1840"/>
                    <a:pt x="1159" y="1834"/>
                    <a:pt x="1167" y="1834"/>
                  </a:cubicBezTo>
                  <a:cubicBezTo>
                    <a:pt x="1178" y="1834"/>
                    <a:pt x="1200" y="1750"/>
                    <a:pt x="1203" y="1750"/>
                  </a:cubicBezTo>
                  <a:cubicBezTo>
                    <a:pt x="1203" y="1750"/>
                    <a:pt x="1203" y="1750"/>
                    <a:pt x="1203" y="1751"/>
                  </a:cubicBezTo>
                  <a:cubicBezTo>
                    <a:pt x="1203" y="1763"/>
                    <a:pt x="1203" y="1787"/>
                    <a:pt x="1203" y="1787"/>
                  </a:cubicBezTo>
                  <a:lnTo>
                    <a:pt x="1213" y="1787"/>
                  </a:lnTo>
                  <a:cubicBezTo>
                    <a:pt x="1199" y="1805"/>
                    <a:pt x="1179" y="1838"/>
                    <a:pt x="1179" y="1846"/>
                  </a:cubicBezTo>
                  <a:lnTo>
                    <a:pt x="1191" y="1846"/>
                  </a:lnTo>
                  <a:cubicBezTo>
                    <a:pt x="1200" y="1846"/>
                    <a:pt x="1218" y="1816"/>
                    <a:pt x="1224" y="1816"/>
                  </a:cubicBezTo>
                  <a:cubicBezTo>
                    <a:pt x="1226" y="1816"/>
                    <a:pt x="1227" y="1818"/>
                    <a:pt x="1227" y="1822"/>
                  </a:cubicBezTo>
                  <a:cubicBezTo>
                    <a:pt x="1215" y="1834"/>
                    <a:pt x="1203" y="1858"/>
                    <a:pt x="1191" y="1882"/>
                  </a:cubicBezTo>
                  <a:cubicBezTo>
                    <a:pt x="1203" y="1858"/>
                    <a:pt x="1227" y="1834"/>
                    <a:pt x="1250" y="1811"/>
                  </a:cubicBezTo>
                  <a:lnTo>
                    <a:pt x="1262" y="1811"/>
                  </a:lnTo>
                  <a:cubicBezTo>
                    <a:pt x="1262" y="1811"/>
                    <a:pt x="1250" y="1834"/>
                    <a:pt x="1250" y="1846"/>
                  </a:cubicBezTo>
                  <a:cubicBezTo>
                    <a:pt x="1244" y="1853"/>
                    <a:pt x="1245" y="1860"/>
                    <a:pt x="1249" y="1860"/>
                  </a:cubicBezTo>
                  <a:cubicBezTo>
                    <a:pt x="1252" y="1860"/>
                    <a:pt x="1257" y="1856"/>
                    <a:pt x="1262" y="1846"/>
                  </a:cubicBezTo>
                  <a:cubicBezTo>
                    <a:pt x="1286" y="1822"/>
                    <a:pt x="1286" y="1811"/>
                    <a:pt x="1298" y="1811"/>
                  </a:cubicBezTo>
                  <a:cubicBezTo>
                    <a:pt x="1298" y="1811"/>
                    <a:pt x="1310" y="1811"/>
                    <a:pt x="1298" y="1822"/>
                  </a:cubicBezTo>
                  <a:cubicBezTo>
                    <a:pt x="1286" y="1834"/>
                    <a:pt x="1239" y="1882"/>
                    <a:pt x="1239" y="1906"/>
                  </a:cubicBezTo>
                  <a:cubicBezTo>
                    <a:pt x="1239" y="1907"/>
                    <a:pt x="1239" y="1907"/>
                    <a:pt x="1239" y="1907"/>
                  </a:cubicBezTo>
                  <a:cubicBezTo>
                    <a:pt x="1243" y="1907"/>
                    <a:pt x="1261" y="1882"/>
                    <a:pt x="1269" y="1882"/>
                  </a:cubicBezTo>
                  <a:cubicBezTo>
                    <a:pt x="1272" y="1882"/>
                    <a:pt x="1274" y="1885"/>
                    <a:pt x="1274" y="1894"/>
                  </a:cubicBezTo>
                  <a:cubicBezTo>
                    <a:pt x="1271" y="1901"/>
                    <a:pt x="1270" y="1904"/>
                    <a:pt x="1272" y="1904"/>
                  </a:cubicBezTo>
                  <a:cubicBezTo>
                    <a:pt x="1277" y="1904"/>
                    <a:pt x="1294" y="1890"/>
                    <a:pt x="1310" y="1882"/>
                  </a:cubicBezTo>
                  <a:lnTo>
                    <a:pt x="1310" y="1882"/>
                  </a:lnTo>
                  <a:cubicBezTo>
                    <a:pt x="1308" y="1891"/>
                    <a:pt x="1308" y="1895"/>
                    <a:pt x="1309" y="1895"/>
                  </a:cubicBezTo>
                  <a:cubicBezTo>
                    <a:pt x="1311" y="1895"/>
                    <a:pt x="1315" y="1890"/>
                    <a:pt x="1320" y="1882"/>
                  </a:cubicBezTo>
                  <a:lnTo>
                    <a:pt x="1310" y="1882"/>
                  </a:lnTo>
                  <a:cubicBezTo>
                    <a:pt x="1310" y="1870"/>
                    <a:pt x="1322" y="1846"/>
                    <a:pt x="1334" y="1822"/>
                  </a:cubicBezTo>
                  <a:lnTo>
                    <a:pt x="1334" y="1834"/>
                  </a:lnTo>
                  <a:cubicBezTo>
                    <a:pt x="1349" y="1811"/>
                    <a:pt x="1360" y="1798"/>
                    <a:pt x="1362" y="1798"/>
                  </a:cubicBezTo>
                  <a:lnTo>
                    <a:pt x="1362" y="1798"/>
                  </a:lnTo>
                  <a:cubicBezTo>
                    <a:pt x="1363" y="1798"/>
                    <a:pt x="1362" y="1802"/>
                    <a:pt x="1358" y="1811"/>
                  </a:cubicBezTo>
                  <a:cubicBezTo>
                    <a:pt x="1351" y="1824"/>
                    <a:pt x="1332" y="1862"/>
                    <a:pt x="1320" y="1882"/>
                  </a:cubicBezTo>
                  <a:lnTo>
                    <a:pt x="1322" y="1882"/>
                  </a:lnTo>
                  <a:cubicBezTo>
                    <a:pt x="1330" y="1867"/>
                    <a:pt x="1347" y="1847"/>
                    <a:pt x="1352" y="1847"/>
                  </a:cubicBezTo>
                  <a:lnTo>
                    <a:pt x="1352" y="1847"/>
                  </a:lnTo>
                  <a:cubicBezTo>
                    <a:pt x="1355" y="1847"/>
                    <a:pt x="1354" y="1853"/>
                    <a:pt x="1346" y="1870"/>
                  </a:cubicBezTo>
                  <a:cubicBezTo>
                    <a:pt x="1346" y="1880"/>
                    <a:pt x="1306" y="1954"/>
                    <a:pt x="1311" y="1954"/>
                  </a:cubicBezTo>
                  <a:cubicBezTo>
                    <a:pt x="1312" y="1954"/>
                    <a:pt x="1315" y="1950"/>
                    <a:pt x="1322" y="1941"/>
                  </a:cubicBezTo>
                  <a:cubicBezTo>
                    <a:pt x="1332" y="1922"/>
                    <a:pt x="1341" y="1903"/>
                    <a:pt x="1345" y="1903"/>
                  </a:cubicBezTo>
                  <a:cubicBezTo>
                    <a:pt x="1345" y="1903"/>
                    <a:pt x="1346" y="1904"/>
                    <a:pt x="1346" y="1906"/>
                  </a:cubicBezTo>
                  <a:cubicBezTo>
                    <a:pt x="1358" y="1906"/>
                    <a:pt x="1334" y="1930"/>
                    <a:pt x="1334" y="1941"/>
                  </a:cubicBezTo>
                  <a:cubicBezTo>
                    <a:pt x="1322" y="1953"/>
                    <a:pt x="1334" y="1965"/>
                    <a:pt x="1334" y="1965"/>
                  </a:cubicBezTo>
                  <a:lnTo>
                    <a:pt x="1358" y="1906"/>
                  </a:lnTo>
                  <a:cubicBezTo>
                    <a:pt x="1358" y="1894"/>
                    <a:pt x="1370" y="1882"/>
                    <a:pt x="1370" y="1870"/>
                  </a:cubicBezTo>
                  <a:cubicBezTo>
                    <a:pt x="1375" y="1858"/>
                    <a:pt x="1381" y="1855"/>
                    <a:pt x="1386" y="1855"/>
                  </a:cubicBezTo>
                  <a:cubicBezTo>
                    <a:pt x="1390" y="1855"/>
                    <a:pt x="1393" y="1858"/>
                    <a:pt x="1393" y="1858"/>
                  </a:cubicBezTo>
                  <a:cubicBezTo>
                    <a:pt x="1393" y="1858"/>
                    <a:pt x="1381" y="1894"/>
                    <a:pt x="1381" y="1918"/>
                  </a:cubicBezTo>
                  <a:cubicBezTo>
                    <a:pt x="1372" y="1927"/>
                    <a:pt x="1378" y="1945"/>
                    <a:pt x="1380" y="1945"/>
                  </a:cubicBezTo>
                  <a:cubicBezTo>
                    <a:pt x="1381" y="1945"/>
                    <a:pt x="1381" y="1944"/>
                    <a:pt x="1381" y="1941"/>
                  </a:cubicBezTo>
                  <a:cubicBezTo>
                    <a:pt x="1381" y="1941"/>
                    <a:pt x="1405" y="1906"/>
                    <a:pt x="1405" y="1906"/>
                  </a:cubicBezTo>
                  <a:cubicBezTo>
                    <a:pt x="1413" y="1906"/>
                    <a:pt x="1411" y="1911"/>
                    <a:pt x="1411" y="1911"/>
                  </a:cubicBezTo>
                  <a:cubicBezTo>
                    <a:pt x="1412" y="1911"/>
                    <a:pt x="1413" y="1910"/>
                    <a:pt x="1417" y="1906"/>
                  </a:cubicBezTo>
                  <a:cubicBezTo>
                    <a:pt x="1425" y="1902"/>
                    <a:pt x="1432" y="1900"/>
                    <a:pt x="1437" y="1900"/>
                  </a:cubicBezTo>
                  <a:cubicBezTo>
                    <a:pt x="1449" y="1900"/>
                    <a:pt x="1457" y="1906"/>
                    <a:pt x="1465" y="1906"/>
                  </a:cubicBezTo>
                  <a:cubicBezTo>
                    <a:pt x="1465" y="1906"/>
                    <a:pt x="1465" y="1918"/>
                    <a:pt x="1453" y="1941"/>
                  </a:cubicBezTo>
                  <a:cubicBezTo>
                    <a:pt x="1439" y="1963"/>
                    <a:pt x="1441" y="1967"/>
                    <a:pt x="1446" y="1967"/>
                  </a:cubicBezTo>
                  <a:cubicBezTo>
                    <a:pt x="1449" y="1967"/>
                    <a:pt x="1453" y="1965"/>
                    <a:pt x="1453" y="1965"/>
                  </a:cubicBezTo>
                  <a:cubicBezTo>
                    <a:pt x="1453" y="1973"/>
                    <a:pt x="1453" y="1984"/>
                    <a:pt x="1456" y="1984"/>
                  </a:cubicBezTo>
                  <a:cubicBezTo>
                    <a:pt x="1457" y="1984"/>
                    <a:pt x="1460" y="1979"/>
                    <a:pt x="1465" y="1965"/>
                  </a:cubicBezTo>
                  <a:cubicBezTo>
                    <a:pt x="1473" y="1957"/>
                    <a:pt x="1477" y="1955"/>
                    <a:pt x="1479" y="1955"/>
                  </a:cubicBezTo>
                  <a:cubicBezTo>
                    <a:pt x="1483" y="1955"/>
                    <a:pt x="1481" y="1965"/>
                    <a:pt x="1489" y="1965"/>
                  </a:cubicBezTo>
                  <a:cubicBezTo>
                    <a:pt x="1489" y="1965"/>
                    <a:pt x="1500" y="1941"/>
                    <a:pt x="1500" y="1941"/>
                  </a:cubicBezTo>
                  <a:cubicBezTo>
                    <a:pt x="1512" y="1941"/>
                    <a:pt x="1500" y="1953"/>
                    <a:pt x="1512" y="1953"/>
                  </a:cubicBezTo>
                  <a:cubicBezTo>
                    <a:pt x="1548" y="1918"/>
                    <a:pt x="1572" y="1882"/>
                    <a:pt x="1596" y="1834"/>
                  </a:cubicBezTo>
                  <a:lnTo>
                    <a:pt x="1584" y="1834"/>
                  </a:lnTo>
                  <a:cubicBezTo>
                    <a:pt x="1584" y="1822"/>
                    <a:pt x="1584" y="1811"/>
                    <a:pt x="1584" y="1811"/>
                  </a:cubicBezTo>
                  <a:cubicBezTo>
                    <a:pt x="1584" y="1775"/>
                    <a:pt x="1584" y="1763"/>
                    <a:pt x="1584" y="1763"/>
                  </a:cubicBezTo>
                  <a:cubicBezTo>
                    <a:pt x="1572" y="1763"/>
                    <a:pt x="1536" y="1834"/>
                    <a:pt x="1524" y="1834"/>
                  </a:cubicBezTo>
                  <a:cubicBezTo>
                    <a:pt x="1522" y="1837"/>
                    <a:pt x="1521" y="1837"/>
                    <a:pt x="1520" y="1837"/>
                  </a:cubicBezTo>
                  <a:cubicBezTo>
                    <a:pt x="1516" y="1837"/>
                    <a:pt x="1524" y="1818"/>
                    <a:pt x="1524" y="1799"/>
                  </a:cubicBezTo>
                  <a:cubicBezTo>
                    <a:pt x="1524" y="1794"/>
                    <a:pt x="1525" y="1791"/>
                    <a:pt x="1526" y="1788"/>
                  </a:cubicBezTo>
                  <a:lnTo>
                    <a:pt x="1526" y="1788"/>
                  </a:lnTo>
                  <a:cubicBezTo>
                    <a:pt x="1523" y="1794"/>
                    <a:pt x="1518" y="1802"/>
                    <a:pt x="1512" y="1811"/>
                  </a:cubicBezTo>
                  <a:cubicBezTo>
                    <a:pt x="1502" y="1821"/>
                    <a:pt x="1497" y="1824"/>
                    <a:pt x="1494" y="1824"/>
                  </a:cubicBezTo>
                  <a:cubicBezTo>
                    <a:pt x="1491" y="1824"/>
                    <a:pt x="1494" y="1817"/>
                    <a:pt x="1500" y="1811"/>
                  </a:cubicBezTo>
                  <a:cubicBezTo>
                    <a:pt x="1500" y="1799"/>
                    <a:pt x="1548" y="1739"/>
                    <a:pt x="1536" y="1727"/>
                  </a:cubicBezTo>
                  <a:lnTo>
                    <a:pt x="1536" y="1727"/>
                  </a:lnTo>
                  <a:cubicBezTo>
                    <a:pt x="1524" y="1727"/>
                    <a:pt x="1512" y="1751"/>
                    <a:pt x="1489" y="1775"/>
                  </a:cubicBezTo>
                  <a:cubicBezTo>
                    <a:pt x="1477" y="1775"/>
                    <a:pt x="1441" y="1811"/>
                    <a:pt x="1441" y="1811"/>
                  </a:cubicBezTo>
                  <a:cubicBezTo>
                    <a:pt x="1453" y="1775"/>
                    <a:pt x="1477" y="1751"/>
                    <a:pt x="1500" y="1727"/>
                  </a:cubicBezTo>
                  <a:lnTo>
                    <a:pt x="1500" y="1727"/>
                  </a:lnTo>
                  <a:cubicBezTo>
                    <a:pt x="1489" y="1739"/>
                    <a:pt x="1453" y="1751"/>
                    <a:pt x="1441" y="1763"/>
                  </a:cubicBezTo>
                  <a:cubicBezTo>
                    <a:pt x="1437" y="1767"/>
                    <a:pt x="1434" y="1770"/>
                    <a:pt x="1433" y="1770"/>
                  </a:cubicBezTo>
                  <a:cubicBezTo>
                    <a:pt x="1431" y="1770"/>
                    <a:pt x="1433" y="1762"/>
                    <a:pt x="1441" y="1739"/>
                  </a:cubicBezTo>
                  <a:cubicBezTo>
                    <a:pt x="1445" y="1731"/>
                    <a:pt x="1446" y="1728"/>
                    <a:pt x="1446" y="1728"/>
                  </a:cubicBezTo>
                  <a:lnTo>
                    <a:pt x="1446" y="1728"/>
                  </a:lnTo>
                  <a:cubicBezTo>
                    <a:pt x="1445" y="1728"/>
                    <a:pt x="1437" y="1739"/>
                    <a:pt x="1429" y="1739"/>
                  </a:cubicBezTo>
                  <a:cubicBezTo>
                    <a:pt x="1417" y="1739"/>
                    <a:pt x="1429" y="1739"/>
                    <a:pt x="1429" y="1715"/>
                  </a:cubicBezTo>
                  <a:lnTo>
                    <a:pt x="1429" y="1715"/>
                  </a:lnTo>
                  <a:cubicBezTo>
                    <a:pt x="1417" y="1727"/>
                    <a:pt x="1405" y="1739"/>
                    <a:pt x="1393" y="1763"/>
                  </a:cubicBezTo>
                  <a:cubicBezTo>
                    <a:pt x="1393" y="1773"/>
                    <a:pt x="1376" y="1801"/>
                    <a:pt x="1371" y="1801"/>
                  </a:cubicBezTo>
                  <a:cubicBezTo>
                    <a:pt x="1370" y="1801"/>
                    <a:pt x="1370" y="1800"/>
                    <a:pt x="1370" y="1799"/>
                  </a:cubicBezTo>
                  <a:cubicBezTo>
                    <a:pt x="1381" y="1775"/>
                    <a:pt x="1393" y="1751"/>
                    <a:pt x="1393" y="1727"/>
                  </a:cubicBezTo>
                  <a:cubicBezTo>
                    <a:pt x="1397" y="1723"/>
                    <a:pt x="1397" y="1722"/>
                    <a:pt x="1395" y="1722"/>
                  </a:cubicBezTo>
                  <a:cubicBezTo>
                    <a:pt x="1391" y="1722"/>
                    <a:pt x="1377" y="1727"/>
                    <a:pt x="1370" y="1727"/>
                  </a:cubicBezTo>
                  <a:cubicBezTo>
                    <a:pt x="1358" y="1727"/>
                    <a:pt x="1370" y="1727"/>
                    <a:pt x="1370" y="1715"/>
                  </a:cubicBezTo>
                  <a:cubicBezTo>
                    <a:pt x="1370" y="1703"/>
                    <a:pt x="1370" y="1703"/>
                    <a:pt x="1370" y="1691"/>
                  </a:cubicBezTo>
                  <a:cubicBezTo>
                    <a:pt x="1370" y="1691"/>
                    <a:pt x="1358" y="1715"/>
                    <a:pt x="1346" y="1715"/>
                  </a:cubicBezTo>
                  <a:cubicBezTo>
                    <a:pt x="1346" y="1715"/>
                    <a:pt x="1346" y="1703"/>
                    <a:pt x="1346" y="1691"/>
                  </a:cubicBezTo>
                  <a:cubicBezTo>
                    <a:pt x="1346" y="1691"/>
                    <a:pt x="1343" y="1688"/>
                    <a:pt x="1335" y="1688"/>
                  </a:cubicBezTo>
                  <a:cubicBezTo>
                    <a:pt x="1328" y="1688"/>
                    <a:pt x="1316" y="1691"/>
                    <a:pt x="1298" y="1703"/>
                  </a:cubicBezTo>
                  <a:cubicBezTo>
                    <a:pt x="1288" y="1713"/>
                    <a:pt x="1282" y="1719"/>
                    <a:pt x="1281" y="1719"/>
                  </a:cubicBezTo>
                  <a:cubicBezTo>
                    <a:pt x="1278" y="1719"/>
                    <a:pt x="1284" y="1707"/>
                    <a:pt x="1298" y="1680"/>
                  </a:cubicBezTo>
                  <a:cubicBezTo>
                    <a:pt x="1312" y="1658"/>
                    <a:pt x="1318" y="1654"/>
                    <a:pt x="1318" y="1654"/>
                  </a:cubicBezTo>
                  <a:lnTo>
                    <a:pt x="1318" y="1654"/>
                  </a:lnTo>
                  <a:cubicBezTo>
                    <a:pt x="1318" y="1654"/>
                    <a:pt x="1315" y="1656"/>
                    <a:pt x="1310" y="1656"/>
                  </a:cubicBezTo>
                  <a:cubicBezTo>
                    <a:pt x="1310" y="1656"/>
                    <a:pt x="1310" y="1650"/>
                    <a:pt x="1306" y="1650"/>
                  </a:cubicBezTo>
                  <a:cubicBezTo>
                    <a:pt x="1305" y="1650"/>
                    <a:pt x="1302" y="1652"/>
                    <a:pt x="1298" y="1656"/>
                  </a:cubicBezTo>
                  <a:cubicBezTo>
                    <a:pt x="1290" y="1664"/>
                    <a:pt x="1275" y="1673"/>
                    <a:pt x="1272" y="1673"/>
                  </a:cubicBezTo>
                  <a:cubicBezTo>
                    <a:pt x="1270" y="1673"/>
                    <a:pt x="1271" y="1671"/>
                    <a:pt x="1274" y="1668"/>
                  </a:cubicBezTo>
                  <a:cubicBezTo>
                    <a:pt x="1290" y="1636"/>
                    <a:pt x="1285" y="1625"/>
                    <a:pt x="1280" y="1625"/>
                  </a:cubicBezTo>
                  <a:cubicBezTo>
                    <a:pt x="1277" y="1625"/>
                    <a:pt x="1274" y="1628"/>
                    <a:pt x="1274" y="1632"/>
                  </a:cubicBezTo>
                  <a:cubicBezTo>
                    <a:pt x="1265" y="1632"/>
                    <a:pt x="1236" y="1666"/>
                    <a:pt x="1227" y="1677"/>
                  </a:cubicBezTo>
                  <a:lnTo>
                    <a:pt x="1227" y="1677"/>
                  </a:lnTo>
                  <a:cubicBezTo>
                    <a:pt x="1239" y="1632"/>
                    <a:pt x="1250" y="1620"/>
                    <a:pt x="1250" y="1608"/>
                  </a:cubicBezTo>
                  <a:cubicBezTo>
                    <a:pt x="1239" y="1596"/>
                    <a:pt x="1227" y="1584"/>
                    <a:pt x="1215" y="1584"/>
                  </a:cubicBezTo>
                  <a:lnTo>
                    <a:pt x="1191" y="1584"/>
                  </a:lnTo>
                  <a:cubicBezTo>
                    <a:pt x="1191" y="1584"/>
                    <a:pt x="1167" y="1608"/>
                    <a:pt x="1167" y="1608"/>
                  </a:cubicBezTo>
                  <a:cubicBezTo>
                    <a:pt x="1167" y="1584"/>
                    <a:pt x="1179" y="1572"/>
                    <a:pt x="1191" y="1549"/>
                  </a:cubicBezTo>
                  <a:cubicBezTo>
                    <a:pt x="1191" y="1537"/>
                    <a:pt x="1191" y="1525"/>
                    <a:pt x="1191" y="1525"/>
                  </a:cubicBezTo>
                  <a:cubicBezTo>
                    <a:pt x="1191" y="1522"/>
                    <a:pt x="1190" y="1520"/>
                    <a:pt x="1188" y="1520"/>
                  </a:cubicBezTo>
                  <a:cubicBezTo>
                    <a:pt x="1184" y="1520"/>
                    <a:pt x="1173" y="1531"/>
                    <a:pt x="1155" y="1549"/>
                  </a:cubicBezTo>
                  <a:cubicBezTo>
                    <a:pt x="1161" y="1543"/>
                    <a:pt x="1163" y="1540"/>
                    <a:pt x="1161" y="1540"/>
                  </a:cubicBezTo>
                  <a:lnTo>
                    <a:pt x="1161" y="1540"/>
                  </a:lnTo>
                  <a:cubicBezTo>
                    <a:pt x="1158" y="1540"/>
                    <a:pt x="1133" y="1557"/>
                    <a:pt x="1122" y="1560"/>
                  </a:cubicBezTo>
                  <a:lnTo>
                    <a:pt x="1122" y="1560"/>
                  </a:lnTo>
                  <a:cubicBezTo>
                    <a:pt x="1128" y="1551"/>
                    <a:pt x="1143" y="1513"/>
                    <a:pt x="1143" y="1513"/>
                  </a:cubicBezTo>
                  <a:cubicBezTo>
                    <a:pt x="1143" y="1501"/>
                    <a:pt x="1143" y="1489"/>
                    <a:pt x="1131" y="1489"/>
                  </a:cubicBezTo>
                  <a:cubicBezTo>
                    <a:pt x="1108" y="1513"/>
                    <a:pt x="1096" y="1537"/>
                    <a:pt x="1084" y="1560"/>
                  </a:cubicBezTo>
                  <a:lnTo>
                    <a:pt x="1072" y="1560"/>
                  </a:lnTo>
                  <a:lnTo>
                    <a:pt x="1096" y="1537"/>
                  </a:lnTo>
                  <a:lnTo>
                    <a:pt x="1096" y="1525"/>
                  </a:lnTo>
                  <a:cubicBezTo>
                    <a:pt x="1096" y="1513"/>
                    <a:pt x="1108" y="1501"/>
                    <a:pt x="1108" y="1489"/>
                  </a:cubicBezTo>
                  <a:lnTo>
                    <a:pt x="1108" y="1489"/>
                  </a:lnTo>
                  <a:cubicBezTo>
                    <a:pt x="1108" y="1489"/>
                    <a:pt x="1072" y="1513"/>
                    <a:pt x="1048" y="1525"/>
                  </a:cubicBezTo>
                  <a:cubicBezTo>
                    <a:pt x="1042" y="1531"/>
                    <a:pt x="1039" y="1534"/>
                    <a:pt x="1038" y="1534"/>
                  </a:cubicBezTo>
                  <a:cubicBezTo>
                    <a:pt x="1037" y="1534"/>
                    <a:pt x="1054" y="1512"/>
                    <a:pt x="1072" y="1477"/>
                  </a:cubicBezTo>
                  <a:lnTo>
                    <a:pt x="1072" y="1477"/>
                  </a:lnTo>
                  <a:cubicBezTo>
                    <a:pt x="1060" y="1489"/>
                    <a:pt x="1060" y="1489"/>
                    <a:pt x="1060" y="1489"/>
                  </a:cubicBezTo>
                  <a:cubicBezTo>
                    <a:pt x="1060" y="1489"/>
                    <a:pt x="1060" y="1489"/>
                    <a:pt x="1048" y="1501"/>
                  </a:cubicBezTo>
                  <a:lnTo>
                    <a:pt x="1024" y="1537"/>
                  </a:lnTo>
                  <a:cubicBezTo>
                    <a:pt x="1024" y="1537"/>
                    <a:pt x="1048" y="1489"/>
                    <a:pt x="1036" y="1489"/>
                  </a:cubicBezTo>
                  <a:lnTo>
                    <a:pt x="1036" y="1489"/>
                  </a:lnTo>
                  <a:cubicBezTo>
                    <a:pt x="1036" y="1489"/>
                    <a:pt x="1012" y="1513"/>
                    <a:pt x="1000" y="1525"/>
                  </a:cubicBezTo>
                  <a:cubicBezTo>
                    <a:pt x="989" y="1525"/>
                    <a:pt x="1012" y="1501"/>
                    <a:pt x="1024" y="1489"/>
                  </a:cubicBezTo>
                  <a:cubicBezTo>
                    <a:pt x="1036" y="1477"/>
                    <a:pt x="1072" y="1430"/>
                    <a:pt x="1060" y="1430"/>
                  </a:cubicBezTo>
                  <a:lnTo>
                    <a:pt x="1060" y="1430"/>
                  </a:lnTo>
                  <a:cubicBezTo>
                    <a:pt x="1037" y="1445"/>
                    <a:pt x="1019" y="1460"/>
                    <a:pt x="1005" y="1476"/>
                  </a:cubicBezTo>
                  <a:lnTo>
                    <a:pt x="1005" y="1476"/>
                  </a:lnTo>
                  <a:cubicBezTo>
                    <a:pt x="1039" y="1417"/>
                    <a:pt x="958" y="1459"/>
                    <a:pt x="1000" y="1406"/>
                  </a:cubicBezTo>
                  <a:cubicBezTo>
                    <a:pt x="1008" y="1386"/>
                    <a:pt x="1008" y="1379"/>
                    <a:pt x="1004" y="1379"/>
                  </a:cubicBezTo>
                  <a:cubicBezTo>
                    <a:pt x="996" y="1379"/>
                    <a:pt x="973" y="1406"/>
                    <a:pt x="965" y="1406"/>
                  </a:cubicBezTo>
                  <a:cubicBezTo>
                    <a:pt x="953" y="1406"/>
                    <a:pt x="953" y="1406"/>
                    <a:pt x="941" y="1394"/>
                  </a:cubicBezTo>
                  <a:cubicBezTo>
                    <a:pt x="941" y="1391"/>
                    <a:pt x="940" y="1390"/>
                    <a:pt x="938" y="1390"/>
                  </a:cubicBezTo>
                  <a:cubicBezTo>
                    <a:pt x="933" y="1390"/>
                    <a:pt x="923" y="1397"/>
                    <a:pt x="914" y="1397"/>
                  </a:cubicBezTo>
                  <a:cubicBezTo>
                    <a:pt x="911" y="1397"/>
                    <a:pt x="908" y="1396"/>
                    <a:pt x="905" y="1394"/>
                  </a:cubicBezTo>
                  <a:cubicBezTo>
                    <a:pt x="893" y="1382"/>
                    <a:pt x="917" y="1358"/>
                    <a:pt x="905" y="1358"/>
                  </a:cubicBezTo>
                  <a:cubicBezTo>
                    <a:pt x="901" y="1354"/>
                    <a:pt x="900" y="1353"/>
                    <a:pt x="899" y="1353"/>
                  </a:cubicBezTo>
                  <a:cubicBezTo>
                    <a:pt x="897" y="1353"/>
                    <a:pt x="897" y="1358"/>
                    <a:pt x="881" y="1358"/>
                  </a:cubicBezTo>
                  <a:cubicBezTo>
                    <a:pt x="869" y="1358"/>
                    <a:pt x="858" y="1382"/>
                    <a:pt x="858" y="1382"/>
                  </a:cubicBezTo>
                  <a:cubicBezTo>
                    <a:pt x="858" y="1370"/>
                    <a:pt x="893" y="1322"/>
                    <a:pt x="917" y="1299"/>
                  </a:cubicBezTo>
                  <a:lnTo>
                    <a:pt x="917" y="1299"/>
                  </a:lnTo>
                  <a:cubicBezTo>
                    <a:pt x="904" y="1312"/>
                    <a:pt x="892" y="1317"/>
                    <a:pt x="883" y="1317"/>
                  </a:cubicBezTo>
                  <a:cubicBezTo>
                    <a:pt x="858" y="1317"/>
                    <a:pt x="846" y="1283"/>
                    <a:pt x="846" y="1275"/>
                  </a:cubicBezTo>
                  <a:cubicBezTo>
                    <a:pt x="834" y="1263"/>
                    <a:pt x="846" y="1239"/>
                    <a:pt x="846" y="1239"/>
                  </a:cubicBezTo>
                  <a:cubicBezTo>
                    <a:pt x="846" y="1236"/>
                    <a:pt x="844" y="1234"/>
                    <a:pt x="840" y="1234"/>
                  </a:cubicBezTo>
                  <a:cubicBezTo>
                    <a:pt x="832" y="1234"/>
                    <a:pt x="815" y="1243"/>
                    <a:pt x="798" y="1251"/>
                  </a:cubicBezTo>
                  <a:cubicBezTo>
                    <a:pt x="791" y="1258"/>
                    <a:pt x="780" y="1269"/>
                    <a:pt x="770" y="1282"/>
                  </a:cubicBezTo>
                  <a:lnTo>
                    <a:pt x="770" y="1282"/>
                  </a:lnTo>
                  <a:cubicBezTo>
                    <a:pt x="780" y="1265"/>
                    <a:pt x="790" y="1247"/>
                    <a:pt x="783" y="1247"/>
                  </a:cubicBezTo>
                  <a:cubicBezTo>
                    <a:pt x="782" y="1247"/>
                    <a:pt x="779" y="1248"/>
                    <a:pt x="774" y="1251"/>
                  </a:cubicBezTo>
                  <a:cubicBezTo>
                    <a:pt x="766" y="1255"/>
                    <a:pt x="759" y="1261"/>
                    <a:pt x="754" y="1266"/>
                  </a:cubicBezTo>
                  <a:lnTo>
                    <a:pt x="754" y="1266"/>
                  </a:lnTo>
                  <a:cubicBezTo>
                    <a:pt x="765" y="1248"/>
                    <a:pt x="796" y="1215"/>
                    <a:pt x="786" y="1215"/>
                  </a:cubicBezTo>
                  <a:lnTo>
                    <a:pt x="786" y="1215"/>
                  </a:lnTo>
                  <a:cubicBezTo>
                    <a:pt x="766" y="1225"/>
                    <a:pt x="747" y="1235"/>
                    <a:pt x="734" y="1252"/>
                  </a:cubicBezTo>
                  <a:lnTo>
                    <a:pt x="734" y="1252"/>
                  </a:lnTo>
                  <a:cubicBezTo>
                    <a:pt x="741" y="1240"/>
                    <a:pt x="750" y="1223"/>
                    <a:pt x="750" y="1215"/>
                  </a:cubicBezTo>
                  <a:cubicBezTo>
                    <a:pt x="762" y="1191"/>
                    <a:pt x="774" y="1168"/>
                    <a:pt x="762" y="1168"/>
                  </a:cubicBezTo>
                  <a:lnTo>
                    <a:pt x="762" y="1168"/>
                  </a:lnTo>
                  <a:cubicBezTo>
                    <a:pt x="762" y="1179"/>
                    <a:pt x="715" y="1227"/>
                    <a:pt x="715" y="1227"/>
                  </a:cubicBezTo>
                  <a:cubicBezTo>
                    <a:pt x="709" y="1227"/>
                    <a:pt x="709" y="1222"/>
                    <a:pt x="710" y="1217"/>
                  </a:cubicBezTo>
                  <a:lnTo>
                    <a:pt x="710" y="1217"/>
                  </a:lnTo>
                  <a:cubicBezTo>
                    <a:pt x="702" y="1221"/>
                    <a:pt x="688" y="1227"/>
                    <a:pt x="679" y="1227"/>
                  </a:cubicBezTo>
                  <a:cubicBezTo>
                    <a:pt x="679" y="1215"/>
                    <a:pt x="703" y="1191"/>
                    <a:pt x="703" y="1179"/>
                  </a:cubicBezTo>
                  <a:cubicBezTo>
                    <a:pt x="700" y="1176"/>
                    <a:pt x="696" y="1175"/>
                    <a:pt x="693" y="1175"/>
                  </a:cubicBezTo>
                  <a:cubicBezTo>
                    <a:pt x="684" y="1175"/>
                    <a:pt x="673" y="1186"/>
                    <a:pt x="655" y="1203"/>
                  </a:cubicBezTo>
                  <a:cubicBezTo>
                    <a:pt x="655" y="1193"/>
                    <a:pt x="683" y="1154"/>
                    <a:pt x="681" y="1154"/>
                  </a:cubicBezTo>
                  <a:lnTo>
                    <a:pt x="681" y="1154"/>
                  </a:lnTo>
                  <a:cubicBezTo>
                    <a:pt x="681" y="1154"/>
                    <a:pt x="680" y="1154"/>
                    <a:pt x="679" y="1156"/>
                  </a:cubicBezTo>
                  <a:cubicBezTo>
                    <a:pt x="668" y="1166"/>
                    <a:pt x="648" y="1205"/>
                    <a:pt x="636" y="1205"/>
                  </a:cubicBezTo>
                  <a:cubicBezTo>
                    <a:pt x="634" y="1205"/>
                    <a:pt x="633" y="1205"/>
                    <a:pt x="631" y="1203"/>
                  </a:cubicBezTo>
                  <a:cubicBezTo>
                    <a:pt x="631" y="1203"/>
                    <a:pt x="643" y="1179"/>
                    <a:pt x="643" y="1179"/>
                  </a:cubicBezTo>
                  <a:cubicBezTo>
                    <a:pt x="650" y="1172"/>
                    <a:pt x="649" y="1161"/>
                    <a:pt x="639" y="1161"/>
                  </a:cubicBezTo>
                  <a:cubicBezTo>
                    <a:pt x="632" y="1161"/>
                    <a:pt x="622" y="1165"/>
                    <a:pt x="608" y="1179"/>
                  </a:cubicBezTo>
                  <a:cubicBezTo>
                    <a:pt x="631" y="1156"/>
                    <a:pt x="643" y="1132"/>
                    <a:pt x="643" y="1108"/>
                  </a:cubicBezTo>
                  <a:lnTo>
                    <a:pt x="643" y="1108"/>
                  </a:lnTo>
                  <a:cubicBezTo>
                    <a:pt x="629" y="1122"/>
                    <a:pt x="623" y="1128"/>
                    <a:pt x="621" y="1128"/>
                  </a:cubicBezTo>
                  <a:cubicBezTo>
                    <a:pt x="619" y="1128"/>
                    <a:pt x="619" y="1125"/>
                    <a:pt x="619" y="1120"/>
                  </a:cubicBezTo>
                  <a:cubicBezTo>
                    <a:pt x="619" y="1120"/>
                    <a:pt x="619" y="1120"/>
                    <a:pt x="608" y="1132"/>
                  </a:cubicBezTo>
                  <a:cubicBezTo>
                    <a:pt x="604" y="1134"/>
                    <a:pt x="602" y="1134"/>
                    <a:pt x="600" y="1134"/>
                  </a:cubicBezTo>
                  <a:cubicBezTo>
                    <a:pt x="590" y="1134"/>
                    <a:pt x="608" y="1108"/>
                    <a:pt x="608" y="1108"/>
                  </a:cubicBezTo>
                  <a:cubicBezTo>
                    <a:pt x="608" y="1106"/>
                    <a:pt x="607" y="1105"/>
                    <a:pt x="605" y="1105"/>
                  </a:cubicBezTo>
                  <a:cubicBezTo>
                    <a:pt x="599" y="1105"/>
                    <a:pt x="584" y="1120"/>
                    <a:pt x="584" y="1120"/>
                  </a:cubicBezTo>
                  <a:cubicBezTo>
                    <a:pt x="572" y="1120"/>
                    <a:pt x="572" y="1120"/>
                    <a:pt x="560" y="1108"/>
                  </a:cubicBezTo>
                  <a:cubicBezTo>
                    <a:pt x="560" y="1105"/>
                    <a:pt x="559" y="1104"/>
                    <a:pt x="556" y="1104"/>
                  </a:cubicBezTo>
                  <a:cubicBezTo>
                    <a:pt x="547" y="1104"/>
                    <a:pt x="525" y="1119"/>
                    <a:pt x="488" y="1156"/>
                  </a:cubicBezTo>
                  <a:cubicBezTo>
                    <a:pt x="512" y="1132"/>
                    <a:pt x="536" y="1108"/>
                    <a:pt x="548" y="1084"/>
                  </a:cubicBezTo>
                  <a:cubicBezTo>
                    <a:pt x="556" y="1076"/>
                    <a:pt x="559" y="1074"/>
                    <a:pt x="558" y="1074"/>
                  </a:cubicBezTo>
                  <a:lnTo>
                    <a:pt x="558" y="1074"/>
                  </a:lnTo>
                  <a:cubicBezTo>
                    <a:pt x="557" y="1074"/>
                    <a:pt x="544" y="1084"/>
                    <a:pt x="536" y="1084"/>
                  </a:cubicBezTo>
                  <a:cubicBezTo>
                    <a:pt x="518" y="1102"/>
                    <a:pt x="508" y="1110"/>
                    <a:pt x="506" y="1110"/>
                  </a:cubicBezTo>
                  <a:cubicBezTo>
                    <a:pt x="501" y="1110"/>
                    <a:pt x="514" y="1090"/>
                    <a:pt x="536" y="1060"/>
                  </a:cubicBezTo>
                  <a:cubicBezTo>
                    <a:pt x="542" y="1050"/>
                    <a:pt x="544" y="1046"/>
                    <a:pt x="541" y="1046"/>
                  </a:cubicBezTo>
                  <a:lnTo>
                    <a:pt x="541" y="1046"/>
                  </a:lnTo>
                  <a:cubicBezTo>
                    <a:pt x="537" y="1046"/>
                    <a:pt x="523" y="1059"/>
                    <a:pt x="510" y="1072"/>
                  </a:cubicBezTo>
                  <a:lnTo>
                    <a:pt x="510" y="1072"/>
                  </a:lnTo>
                  <a:cubicBezTo>
                    <a:pt x="525" y="1050"/>
                    <a:pt x="526" y="1040"/>
                    <a:pt x="518" y="1040"/>
                  </a:cubicBezTo>
                  <a:cubicBezTo>
                    <a:pt x="509" y="1040"/>
                    <a:pt x="488" y="1054"/>
                    <a:pt x="465" y="1084"/>
                  </a:cubicBezTo>
                  <a:cubicBezTo>
                    <a:pt x="477" y="1060"/>
                    <a:pt x="488" y="1049"/>
                    <a:pt x="500" y="1025"/>
                  </a:cubicBezTo>
                  <a:lnTo>
                    <a:pt x="488" y="1025"/>
                  </a:lnTo>
                  <a:cubicBezTo>
                    <a:pt x="488" y="1025"/>
                    <a:pt x="488" y="1013"/>
                    <a:pt x="488" y="1001"/>
                  </a:cubicBezTo>
                  <a:cubicBezTo>
                    <a:pt x="488" y="999"/>
                    <a:pt x="487" y="998"/>
                    <a:pt x="486" y="998"/>
                  </a:cubicBezTo>
                  <a:cubicBezTo>
                    <a:pt x="480" y="998"/>
                    <a:pt x="465" y="1013"/>
                    <a:pt x="465" y="1013"/>
                  </a:cubicBezTo>
                  <a:cubicBezTo>
                    <a:pt x="465" y="1001"/>
                    <a:pt x="465" y="1001"/>
                    <a:pt x="465" y="989"/>
                  </a:cubicBezTo>
                  <a:cubicBezTo>
                    <a:pt x="465" y="977"/>
                    <a:pt x="477" y="953"/>
                    <a:pt x="465" y="953"/>
                  </a:cubicBezTo>
                  <a:cubicBezTo>
                    <a:pt x="453" y="965"/>
                    <a:pt x="429" y="989"/>
                    <a:pt x="429" y="989"/>
                  </a:cubicBezTo>
                  <a:cubicBezTo>
                    <a:pt x="417" y="989"/>
                    <a:pt x="453" y="941"/>
                    <a:pt x="465" y="929"/>
                  </a:cubicBezTo>
                  <a:lnTo>
                    <a:pt x="465" y="929"/>
                  </a:lnTo>
                  <a:cubicBezTo>
                    <a:pt x="464" y="930"/>
                    <a:pt x="441" y="954"/>
                    <a:pt x="429" y="965"/>
                  </a:cubicBezTo>
                  <a:cubicBezTo>
                    <a:pt x="420" y="974"/>
                    <a:pt x="382" y="1012"/>
                    <a:pt x="376" y="1012"/>
                  </a:cubicBezTo>
                  <a:cubicBezTo>
                    <a:pt x="375" y="1012"/>
                    <a:pt x="376" y="1009"/>
                    <a:pt x="381" y="1001"/>
                  </a:cubicBezTo>
                  <a:cubicBezTo>
                    <a:pt x="393" y="977"/>
                    <a:pt x="405" y="953"/>
                    <a:pt x="417" y="929"/>
                  </a:cubicBezTo>
                  <a:cubicBezTo>
                    <a:pt x="417" y="927"/>
                    <a:pt x="416" y="926"/>
                    <a:pt x="414" y="926"/>
                  </a:cubicBezTo>
                  <a:cubicBezTo>
                    <a:pt x="405" y="926"/>
                    <a:pt x="376" y="961"/>
                    <a:pt x="372" y="961"/>
                  </a:cubicBezTo>
                  <a:cubicBezTo>
                    <a:pt x="370" y="961"/>
                    <a:pt x="373" y="956"/>
                    <a:pt x="381" y="941"/>
                  </a:cubicBezTo>
                  <a:cubicBezTo>
                    <a:pt x="399" y="918"/>
                    <a:pt x="399" y="912"/>
                    <a:pt x="393" y="912"/>
                  </a:cubicBezTo>
                  <a:cubicBezTo>
                    <a:pt x="387" y="912"/>
                    <a:pt x="375" y="918"/>
                    <a:pt x="369" y="918"/>
                  </a:cubicBezTo>
                  <a:cubicBezTo>
                    <a:pt x="354" y="918"/>
                    <a:pt x="348" y="923"/>
                    <a:pt x="346" y="923"/>
                  </a:cubicBezTo>
                  <a:cubicBezTo>
                    <a:pt x="346" y="923"/>
                    <a:pt x="346" y="922"/>
                    <a:pt x="346" y="918"/>
                  </a:cubicBezTo>
                  <a:cubicBezTo>
                    <a:pt x="346" y="912"/>
                    <a:pt x="351" y="897"/>
                    <a:pt x="357" y="885"/>
                  </a:cubicBezTo>
                  <a:lnTo>
                    <a:pt x="357" y="885"/>
                  </a:lnTo>
                  <a:cubicBezTo>
                    <a:pt x="349" y="897"/>
                    <a:pt x="342" y="910"/>
                    <a:pt x="334" y="918"/>
                  </a:cubicBezTo>
                  <a:lnTo>
                    <a:pt x="310" y="918"/>
                  </a:lnTo>
                  <a:cubicBezTo>
                    <a:pt x="310" y="918"/>
                    <a:pt x="310" y="894"/>
                    <a:pt x="346" y="858"/>
                  </a:cubicBezTo>
                  <a:lnTo>
                    <a:pt x="346" y="858"/>
                  </a:lnTo>
                  <a:cubicBezTo>
                    <a:pt x="318" y="885"/>
                    <a:pt x="307" y="895"/>
                    <a:pt x="304" y="895"/>
                  </a:cubicBezTo>
                  <a:cubicBezTo>
                    <a:pt x="296" y="895"/>
                    <a:pt x="342" y="834"/>
                    <a:pt x="334" y="834"/>
                  </a:cubicBezTo>
                  <a:lnTo>
                    <a:pt x="334" y="834"/>
                  </a:lnTo>
                  <a:cubicBezTo>
                    <a:pt x="322" y="846"/>
                    <a:pt x="274" y="894"/>
                    <a:pt x="262" y="894"/>
                  </a:cubicBezTo>
                  <a:cubicBezTo>
                    <a:pt x="250" y="894"/>
                    <a:pt x="274" y="858"/>
                    <a:pt x="286" y="858"/>
                  </a:cubicBezTo>
                  <a:cubicBezTo>
                    <a:pt x="286" y="856"/>
                    <a:pt x="285" y="856"/>
                    <a:pt x="284" y="856"/>
                  </a:cubicBezTo>
                  <a:cubicBezTo>
                    <a:pt x="278" y="856"/>
                    <a:pt x="264" y="866"/>
                    <a:pt x="256" y="866"/>
                  </a:cubicBezTo>
                  <a:cubicBezTo>
                    <a:pt x="253" y="866"/>
                    <a:pt x="250" y="864"/>
                    <a:pt x="250" y="858"/>
                  </a:cubicBezTo>
                  <a:cubicBezTo>
                    <a:pt x="250" y="822"/>
                    <a:pt x="250" y="822"/>
                    <a:pt x="250" y="822"/>
                  </a:cubicBezTo>
                  <a:cubicBezTo>
                    <a:pt x="238" y="822"/>
                    <a:pt x="238" y="834"/>
                    <a:pt x="227" y="834"/>
                  </a:cubicBezTo>
                  <a:cubicBezTo>
                    <a:pt x="227" y="824"/>
                    <a:pt x="274" y="747"/>
                    <a:pt x="259" y="747"/>
                  </a:cubicBezTo>
                  <a:cubicBezTo>
                    <a:pt x="257" y="747"/>
                    <a:pt x="254" y="748"/>
                    <a:pt x="250" y="751"/>
                  </a:cubicBezTo>
                  <a:cubicBezTo>
                    <a:pt x="227" y="762"/>
                    <a:pt x="218" y="768"/>
                    <a:pt x="215" y="771"/>
                  </a:cubicBezTo>
                  <a:lnTo>
                    <a:pt x="215" y="771"/>
                  </a:lnTo>
                  <a:cubicBezTo>
                    <a:pt x="217" y="761"/>
                    <a:pt x="227" y="750"/>
                    <a:pt x="227" y="739"/>
                  </a:cubicBezTo>
                  <a:lnTo>
                    <a:pt x="227" y="739"/>
                  </a:lnTo>
                  <a:cubicBezTo>
                    <a:pt x="226" y="739"/>
                    <a:pt x="215" y="763"/>
                    <a:pt x="203" y="763"/>
                  </a:cubicBezTo>
                  <a:cubicBezTo>
                    <a:pt x="201" y="763"/>
                    <a:pt x="199" y="764"/>
                    <a:pt x="198" y="764"/>
                  </a:cubicBezTo>
                  <a:cubicBezTo>
                    <a:pt x="178" y="764"/>
                    <a:pt x="207" y="703"/>
                    <a:pt x="189" y="703"/>
                  </a:cubicBezTo>
                  <a:close/>
                  <a:moveTo>
                    <a:pt x="3281" y="1980"/>
                  </a:moveTo>
                  <a:cubicBezTo>
                    <a:pt x="3284" y="1986"/>
                    <a:pt x="3285" y="1990"/>
                    <a:pt x="3287" y="1994"/>
                  </a:cubicBezTo>
                  <a:lnTo>
                    <a:pt x="3287" y="1994"/>
                  </a:lnTo>
                  <a:cubicBezTo>
                    <a:pt x="3285" y="1989"/>
                    <a:pt x="3283" y="1984"/>
                    <a:pt x="3281" y="1980"/>
                  </a:cubicBezTo>
                  <a:close/>
                  <a:moveTo>
                    <a:pt x="3215" y="2013"/>
                  </a:moveTo>
                  <a:cubicBezTo>
                    <a:pt x="3220" y="2026"/>
                    <a:pt x="3223" y="2031"/>
                    <a:pt x="3225" y="2033"/>
                  </a:cubicBezTo>
                  <a:lnTo>
                    <a:pt x="3225" y="2033"/>
                  </a:lnTo>
                  <a:cubicBezTo>
                    <a:pt x="3222" y="2025"/>
                    <a:pt x="3219" y="2018"/>
                    <a:pt x="3215" y="2013"/>
                  </a:cubicBezTo>
                  <a:close/>
                  <a:moveTo>
                    <a:pt x="2608" y="2049"/>
                  </a:moveTo>
                  <a:cubicBezTo>
                    <a:pt x="2604" y="2055"/>
                    <a:pt x="2601" y="2068"/>
                    <a:pt x="2598" y="2082"/>
                  </a:cubicBezTo>
                  <a:lnTo>
                    <a:pt x="2598" y="2082"/>
                  </a:lnTo>
                  <a:lnTo>
                    <a:pt x="2608" y="2049"/>
                  </a:lnTo>
                  <a:close/>
                  <a:moveTo>
                    <a:pt x="2548" y="2096"/>
                  </a:moveTo>
                  <a:cubicBezTo>
                    <a:pt x="2548" y="2096"/>
                    <a:pt x="2548" y="2096"/>
                    <a:pt x="2548" y="2096"/>
                  </a:cubicBezTo>
                  <a:cubicBezTo>
                    <a:pt x="2548" y="2096"/>
                    <a:pt x="2548" y="2096"/>
                    <a:pt x="2548" y="2096"/>
                  </a:cubicBezTo>
                  <a:close/>
                  <a:moveTo>
                    <a:pt x="3382" y="2061"/>
                  </a:moveTo>
                  <a:cubicBezTo>
                    <a:pt x="3382" y="2061"/>
                    <a:pt x="3417" y="2120"/>
                    <a:pt x="3417" y="2120"/>
                  </a:cubicBezTo>
                  <a:cubicBezTo>
                    <a:pt x="3405" y="2120"/>
                    <a:pt x="3382" y="2072"/>
                    <a:pt x="3382" y="2061"/>
                  </a:cubicBezTo>
                  <a:close/>
                  <a:moveTo>
                    <a:pt x="2477" y="2096"/>
                  </a:moveTo>
                  <a:cubicBezTo>
                    <a:pt x="2474" y="2101"/>
                    <a:pt x="2472" y="2106"/>
                    <a:pt x="2470" y="2110"/>
                  </a:cubicBezTo>
                  <a:lnTo>
                    <a:pt x="2470" y="2110"/>
                  </a:lnTo>
                  <a:cubicBezTo>
                    <a:pt x="2468" y="2108"/>
                    <a:pt x="2467" y="2106"/>
                    <a:pt x="2466" y="2106"/>
                  </a:cubicBezTo>
                  <a:cubicBezTo>
                    <a:pt x="2465" y="2106"/>
                    <a:pt x="2465" y="2106"/>
                    <a:pt x="2465" y="2108"/>
                  </a:cubicBezTo>
                  <a:cubicBezTo>
                    <a:pt x="2465" y="2113"/>
                    <a:pt x="2465" y="2117"/>
                    <a:pt x="2465" y="2121"/>
                  </a:cubicBezTo>
                  <a:lnTo>
                    <a:pt x="2465" y="2121"/>
                  </a:lnTo>
                  <a:cubicBezTo>
                    <a:pt x="2466" y="2118"/>
                    <a:pt x="2468" y="2114"/>
                    <a:pt x="2470" y="2110"/>
                  </a:cubicBezTo>
                  <a:lnTo>
                    <a:pt x="2470" y="2110"/>
                  </a:lnTo>
                  <a:cubicBezTo>
                    <a:pt x="2471" y="2112"/>
                    <a:pt x="2472" y="2113"/>
                    <a:pt x="2473" y="2113"/>
                  </a:cubicBezTo>
                  <a:cubicBezTo>
                    <a:pt x="2475" y="2113"/>
                    <a:pt x="2477" y="2109"/>
                    <a:pt x="2477" y="2096"/>
                  </a:cubicBezTo>
                  <a:close/>
                  <a:moveTo>
                    <a:pt x="2584" y="2084"/>
                  </a:moveTo>
                  <a:cubicBezTo>
                    <a:pt x="2581" y="2097"/>
                    <a:pt x="2578" y="2111"/>
                    <a:pt x="2575" y="2124"/>
                  </a:cubicBezTo>
                  <a:lnTo>
                    <a:pt x="2575" y="2124"/>
                  </a:lnTo>
                  <a:cubicBezTo>
                    <a:pt x="2578" y="2116"/>
                    <a:pt x="2581" y="2105"/>
                    <a:pt x="2584" y="2084"/>
                  </a:cubicBezTo>
                  <a:close/>
                  <a:moveTo>
                    <a:pt x="2465" y="2121"/>
                  </a:moveTo>
                  <a:lnTo>
                    <a:pt x="2465" y="2121"/>
                  </a:lnTo>
                  <a:cubicBezTo>
                    <a:pt x="2462" y="2129"/>
                    <a:pt x="2459" y="2136"/>
                    <a:pt x="2460" y="2140"/>
                  </a:cubicBezTo>
                  <a:lnTo>
                    <a:pt x="2460" y="2140"/>
                  </a:lnTo>
                  <a:cubicBezTo>
                    <a:pt x="2462" y="2138"/>
                    <a:pt x="2463" y="2135"/>
                    <a:pt x="2465" y="2132"/>
                  </a:cubicBezTo>
                  <a:cubicBezTo>
                    <a:pt x="2465" y="2132"/>
                    <a:pt x="2465" y="2127"/>
                    <a:pt x="2465" y="2121"/>
                  </a:cubicBezTo>
                  <a:close/>
                  <a:moveTo>
                    <a:pt x="2726" y="2086"/>
                  </a:moveTo>
                  <a:cubicBezTo>
                    <a:pt x="2724" y="2086"/>
                    <a:pt x="2720" y="2118"/>
                    <a:pt x="2723" y="2141"/>
                  </a:cubicBezTo>
                  <a:lnTo>
                    <a:pt x="2723" y="2141"/>
                  </a:lnTo>
                  <a:cubicBezTo>
                    <a:pt x="2725" y="2125"/>
                    <a:pt x="2727" y="2109"/>
                    <a:pt x="2727" y="2096"/>
                  </a:cubicBezTo>
                  <a:cubicBezTo>
                    <a:pt x="2727" y="2089"/>
                    <a:pt x="2726" y="2086"/>
                    <a:pt x="2726" y="2086"/>
                  </a:cubicBezTo>
                  <a:close/>
                  <a:moveTo>
                    <a:pt x="3617" y="2104"/>
                  </a:moveTo>
                  <a:cubicBezTo>
                    <a:pt x="3627" y="2122"/>
                    <a:pt x="3644" y="2144"/>
                    <a:pt x="3644" y="2144"/>
                  </a:cubicBezTo>
                  <a:cubicBezTo>
                    <a:pt x="3644" y="2144"/>
                    <a:pt x="3630" y="2123"/>
                    <a:pt x="3617" y="2104"/>
                  </a:cubicBezTo>
                  <a:close/>
                  <a:moveTo>
                    <a:pt x="2958" y="2133"/>
                  </a:moveTo>
                  <a:cubicBezTo>
                    <a:pt x="2962" y="2146"/>
                    <a:pt x="2970" y="2165"/>
                    <a:pt x="2977" y="2180"/>
                  </a:cubicBezTo>
                  <a:cubicBezTo>
                    <a:pt x="2972" y="2180"/>
                    <a:pt x="2964" y="2155"/>
                    <a:pt x="2958" y="2133"/>
                  </a:cubicBezTo>
                  <a:close/>
                  <a:moveTo>
                    <a:pt x="3275" y="2144"/>
                  </a:moveTo>
                  <a:lnTo>
                    <a:pt x="3275" y="2144"/>
                  </a:lnTo>
                  <a:cubicBezTo>
                    <a:pt x="3286" y="2168"/>
                    <a:pt x="3298" y="2203"/>
                    <a:pt x="3298" y="2203"/>
                  </a:cubicBezTo>
                  <a:lnTo>
                    <a:pt x="3292" y="2203"/>
                  </a:lnTo>
                  <a:cubicBezTo>
                    <a:pt x="3292" y="2205"/>
                    <a:pt x="3293" y="2206"/>
                    <a:pt x="3293" y="2207"/>
                  </a:cubicBezTo>
                  <a:lnTo>
                    <a:pt x="3293" y="2207"/>
                  </a:lnTo>
                  <a:cubicBezTo>
                    <a:pt x="3292" y="2205"/>
                    <a:pt x="3289" y="2203"/>
                    <a:pt x="3286" y="2203"/>
                  </a:cubicBezTo>
                  <a:lnTo>
                    <a:pt x="3292" y="2203"/>
                  </a:lnTo>
                  <a:cubicBezTo>
                    <a:pt x="3290" y="2200"/>
                    <a:pt x="3289" y="2196"/>
                    <a:pt x="3286" y="2192"/>
                  </a:cubicBezTo>
                  <a:lnTo>
                    <a:pt x="3275" y="2144"/>
                  </a:lnTo>
                  <a:close/>
                  <a:moveTo>
                    <a:pt x="2041" y="2178"/>
                  </a:moveTo>
                  <a:cubicBezTo>
                    <a:pt x="2038" y="2190"/>
                    <a:pt x="2036" y="2203"/>
                    <a:pt x="2036" y="2215"/>
                  </a:cubicBezTo>
                  <a:cubicBezTo>
                    <a:pt x="2042" y="2191"/>
                    <a:pt x="2042" y="2182"/>
                    <a:pt x="2041" y="2178"/>
                  </a:cubicBezTo>
                  <a:close/>
                  <a:moveTo>
                    <a:pt x="3298" y="2206"/>
                  </a:moveTo>
                  <a:cubicBezTo>
                    <a:pt x="3298" y="2213"/>
                    <a:pt x="3298" y="2216"/>
                    <a:pt x="3298" y="2216"/>
                  </a:cubicBezTo>
                  <a:cubicBezTo>
                    <a:pt x="3297" y="2216"/>
                    <a:pt x="3296" y="2213"/>
                    <a:pt x="3293" y="2207"/>
                  </a:cubicBezTo>
                  <a:lnTo>
                    <a:pt x="3293" y="2207"/>
                  </a:lnTo>
                  <a:cubicBezTo>
                    <a:pt x="3296" y="2210"/>
                    <a:pt x="3297" y="2214"/>
                    <a:pt x="3298" y="2214"/>
                  </a:cubicBezTo>
                  <a:cubicBezTo>
                    <a:pt x="3298" y="2214"/>
                    <a:pt x="3298" y="2212"/>
                    <a:pt x="3298" y="2206"/>
                  </a:cubicBezTo>
                  <a:close/>
                  <a:moveTo>
                    <a:pt x="1667" y="1763"/>
                  </a:moveTo>
                  <a:cubicBezTo>
                    <a:pt x="1631" y="1811"/>
                    <a:pt x="1608" y="1858"/>
                    <a:pt x="1596" y="1906"/>
                  </a:cubicBezTo>
                  <a:cubicBezTo>
                    <a:pt x="1596" y="1906"/>
                    <a:pt x="1548" y="1977"/>
                    <a:pt x="1548" y="1989"/>
                  </a:cubicBezTo>
                  <a:lnTo>
                    <a:pt x="1560" y="2001"/>
                  </a:lnTo>
                  <a:lnTo>
                    <a:pt x="1584" y="2001"/>
                  </a:lnTo>
                  <a:cubicBezTo>
                    <a:pt x="1596" y="1989"/>
                    <a:pt x="1596" y="1989"/>
                    <a:pt x="1620" y="1953"/>
                  </a:cubicBezTo>
                  <a:cubicBezTo>
                    <a:pt x="1626" y="1947"/>
                    <a:pt x="1628" y="1946"/>
                    <a:pt x="1630" y="1946"/>
                  </a:cubicBezTo>
                  <a:cubicBezTo>
                    <a:pt x="1632" y="1946"/>
                    <a:pt x="1633" y="1947"/>
                    <a:pt x="1634" y="1947"/>
                  </a:cubicBezTo>
                  <a:cubicBezTo>
                    <a:pt x="1637" y="1947"/>
                    <a:pt x="1643" y="1941"/>
                    <a:pt x="1667" y="1906"/>
                  </a:cubicBezTo>
                  <a:lnTo>
                    <a:pt x="1667" y="1906"/>
                  </a:lnTo>
                  <a:cubicBezTo>
                    <a:pt x="1631" y="1977"/>
                    <a:pt x="1643" y="1989"/>
                    <a:pt x="1655" y="2001"/>
                  </a:cubicBezTo>
                  <a:cubicBezTo>
                    <a:pt x="1655" y="2013"/>
                    <a:pt x="1655" y="2025"/>
                    <a:pt x="1655" y="2037"/>
                  </a:cubicBezTo>
                  <a:cubicBezTo>
                    <a:pt x="1631" y="2061"/>
                    <a:pt x="1631" y="2096"/>
                    <a:pt x="1631" y="2096"/>
                  </a:cubicBezTo>
                  <a:lnTo>
                    <a:pt x="1655" y="2037"/>
                  </a:lnTo>
                  <a:lnTo>
                    <a:pt x="1655" y="2037"/>
                  </a:lnTo>
                  <a:cubicBezTo>
                    <a:pt x="1655" y="2037"/>
                    <a:pt x="1646" y="2074"/>
                    <a:pt x="1652" y="2074"/>
                  </a:cubicBezTo>
                  <a:cubicBezTo>
                    <a:pt x="1653" y="2074"/>
                    <a:pt x="1654" y="2074"/>
                    <a:pt x="1655" y="2072"/>
                  </a:cubicBezTo>
                  <a:cubicBezTo>
                    <a:pt x="1679" y="2061"/>
                    <a:pt x="1691" y="2037"/>
                    <a:pt x="1703" y="2025"/>
                  </a:cubicBezTo>
                  <a:cubicBezTo>
                    <a:pt x="1715" y="2013"/>
                    <a:pt x="1715" y="2001"/>
                    <a:pt x="1727" y="2001"/>
                  </a:cubicBezTo>
                  <a:cubicBezTo>
                    <a:pt x="1727" y="2013"/>
                    <a:pt x="1727" y="2013"/>
                    <a:pt x="1727" y="2025"/>
                  </a:cubicBezTo>
                  <a:cubicBezTo>
                    <a:pt x="1727" y="2043"/>
                    <a:pt x="1720" y="2068"/>
                    <a:pt x="1722" y="2068"/>
                  </a:cubicBezTo>
                  <a:cubicBezTo>
                    <a:pt x="1722" y="2068"/>
                    <a:pt x="1724" y="2066"/>
                    <a:pt x="1727" y="2061"/>
                  </a:cubicBezTo>
                  <a:cubicBezTo>
                    <a:pt x="1734" y="2046"/>
                    <a:pt x="1746" y="2036"/>
                    <a:pt x="1754" y="2036"/>
                  </a:cubicBezTo>
                  <a:cubicBezTo>
                    <a:pt x="1759" y="2036"/>
                    <a:pt x="1762" y="2040"/>
                    <a:pt x="1762" y="2049"/>
                  </a:cubicBezTo>
                  <a:cubicBezTo>
                    <a:pt x="1762" y="2059"/>
                    <a:pt x="1733" y="2110"/>
                    <a:pt x="1736" y="2110"/>
                  </a:cubicBezTo>
                  <a:cubicBezTo>
                    <a:pt x="1737" y="2110"/>
                    <a:pt x="1738" y="2109"/>
                    <a:pt x="1739" y="2108"/>
                  </a:cubicBezTo>
                  <a:cubicBezTo>
                    <a:pt x="1750" y="2086"/>
                    <a:pt x="1782" y="2012"/>
                    <a:pt x="1795" y="2012"/>
                  </a:cubicBezTo>
                  <a:cubicBezTo>
                    <a:pt x="1796" y="2012"/>
                    <a:pt x="1797" y="2012"/>
                    <a:pt x="1798" y="2013"/>
                  </a:cubicBezTo>
                  <a:cubicBezTo>
                    <a:pt x="1810" y="2025"/>
                    <a:pt x="1739" y="2120"/>
                    <a:pt x="1751" y="2132"/>
                  </a:cubicBezTo>
                  <a:cubicBezTo>
                    <a:pt x="1752" y="2133"/>
                    <a:pt x="1753" y="2134"/>
                    <a:pt x="1754" y="2134"/>
                  </a:cubicBezTo>
                  <a:cubicBezTo>
                    <a:pt x="1765" y="2134"/>
                    <a:pt x="1775" y="2084"/>
                    <a:pt x="1786" y="2084"/>
                  </a:cubicBezTo>
                  <a:cubicBezTo>
                    <a:pt x="1790" y="2081"/>
                    <a:pt x="1792" y="2079"/>
                    <a:pt x="1794" y="2079"/>
                  </a:cubicBezTo>
                  <a:cubicBezTo>
                    <a:pt x="1799" y="2079"/>
                    <a:pt x="1802" y="2088"/>
                    <a:pt x="1810" y="2096"/>
                  </a:cubicBezTo>
                  <a:cubicBezTo>
                    <a:pt x="1810" y="2108"/>
                    <a:pt x="1822" y="2180"/>
                    <a:pt x="1846" y="2180"/>
                  </a:cubicBezTo>
                  <a:cubicBezTo>
                    <a:pt x="1870" y="2168"/>
                    <a:pt x="1870" y="2144"/>
                    <a:pt x="1881" y="2132"/>
                  </a:cubicBezTo>
                  <a:cubicBezTo>
                    <a:pt x="1888" y="2119"/>
                    <a:pt x="1891" y="2114"/>
                    <a:pt x="1892" y="2114"/>
                  </a:cubicBezTo>
                  <a:lnTo>
                    <a:pt x="1892" y="2114"/>
                  </a:lnTo>
                  <a:cubicBezTo>
                    <a:pt x="1894" y="2114"/>
                    <a:pt x="1881" y="2147"/>
                    <a:pt x="1881" y="2156"/>
                  </a:cubicBezTo>
                  <a:cubicBezTo>
                    <a:pt x="1881" y="2163"/>
                    <a:pt x="1883" y="2166"/>
                    <a:pt x="1885" y="2166"/>
                  </a:cubicBezTo>
                  <a:cubicBezTo>
                    <a:pt x="1889" y="2166"/>
                    <a:pt x="1897" y="2152"/>
                    <a:pt x="1905" y="2144"/>
                  </a:cubicBezTo>
                  <a:cubicBezTo>
                    <a:pt x="1920" y="2119"/>
                    <a:pt x="1927" y="2109"/>
                    <a:pt x="1928" y="2109"/>
                  </a:cubicBezTo>
                  <a:lnTo>
                    <a:pt x="1928" y="2109"/>
                  </a:lnTo>
                  <a:cubicBezTo>
                    <a:pt x="1929" y="2109"/>
                    <a:pt x="1919" y="2128"/>
                    <a:pt x="1905" y="2156"/>
                  </a:cubicBezTo>
                  <a:cubicBezTo>
                    <a:pt x="1905" y="2156"/>
                    <a:pt x="1965" y="2049"/>
                    <a:pt x="1965" y="2049"/>
                  </a:cubicBezTo>
                  <a:lnTo>
                    <a:pt x="1965" y="2049"/>
                  </a:lnTo>
                  <a:cubicBezTo>
                    <a:pt x="1953" y="2072"/>
                    <a:pt x="1941" y="2108"/>
                    <a:pt x="1929" y="2132"/>
                  </a:cubicBezTo>
                  <a:cubicBezTo>
                    <a:pt x="1929" y="2142"/>
                    <a:pt x="1931" y="2146"/>
                    <a:pt x="1935" y="2146"/>
                  </a:cubicBezTo>
                  <a:cubicBezTo>
                    <a:pt x="1939" y="2146"/>
                    <a:pt x="1946" y="2139"/>
                    <a:pt x="1953" y="2132"/>
                  </a:cubicBezTo>
                  <a:cubicBezTo>
                    <a:pt x="1953" y="2126"/>
                    <a:pt x="1963" y="2112"/>
                    <a:pt x="1969" y="2112"/>
                  </a:cubicBezTo>
                  <a:cubicBezTo>
                    <a:pt x="1974" y="2112"/>
                    <a:pt x="1976" y="2123"/>
                    <a:pt x="1965" y="2156"/>
                  </a:cubicBezTo>
                  <a:cubicBezTo>
                    <a:pt x="1953" y="2175"/>
                    <a:pt x="1950" y="2182"/>
                    <a:pt x="1952" y="2182"/>
                  </a:cubicBezTo>
                  <a:cubicBezTo>
                    <a:pt x="1956" y="2182"/>
                    <a:pt x="1981" y="2152"/>
                    <a:pt x="1989" y="2144"/>
                  </a:cubicBezTo>
                  <a:lnTo>
                    <a:pt x="1989" y="2144"/>
                  </a:lnTo>
                  <a:cubicBezTo>
                    <a:pt x="1999" y="2144"/>
                    <a:pt x="1958" y="2253"/>
                    <a:pt x="1966" y="2253"/>
                  </a:cubicBezTo>
                  <a:cubicBezTo>
                    <a:pt x="1968" y="2253"/>
                    <a:pt x="1971" y="2249"/>
                    <a:pt x="1977" y="2239"/>
                  </a:cubicBezTo>
                  <a:cubicBezTo>
                    <a:pt x="1989" y="2180"/>
                    <a:pt x="2012" y="2108"/>
                    <a:pt x="2024" y="2037"/>
                  </a:cubicBezTo>
                  <a:cubicBezTo>
                    <a:pt x="2024" y="2037"/>
                    <a:pt x="2033" y="1984"/>
                    <a:pt x="2028" y="1984"/>
                  </a:cubicBezTo>
                  <a:lnTo>
                    <a:pt x="2028" y="1984"/>
                  </a:lnTo>
                  <a:cubicBezTo>
                    <a:pt x="2027" y="1984"/>
                    <a:pt x="2026" y="1986"/>
                    <a:pt x="2024" y="1989"/>
                  </a:cubicBezTo>
                  <a:cubicBezTo>
                    <a:pt x="2018" y="2001"/>
                    <a:pt x="2015" y="2007"/>
                    <a:pt x="2014" y="2007"/>
                  </a:cubicBezTo>
                  <a:cubicBezTo>
                    <a:pt x="2012" y="2007"/>
                    <a:pt x="2012" y="2001"/>
                    <a:pt x="2012" y="1989"/>
                  </a:cubicBezTo>
                  <a:cubicBezTo>
                    <a:pt x="2012" y="1971"/>
                    <a:pt x="2012" y="1946"/>
                    <a:pt x="2007" y="1946"/>
                  </a:cubicBezTo>
                  <a:cubicBezTo>
                    <a:pt x="2005" y="1946"/>
                    <a:pt x="2003" y="1948"/>
                    <a:pt x="2001" y="1953"/>
                  </a:cubicBezTo>
                  <a:cubicBezTo>
                    <a:pt x="1994" y="1967"/>
                    <a:pt x="1987" y="1981"/>
                    <a:pt x="1985" y="1981"/>
                  </a:cubicBezTo>
                  <a:cubicBezTo>
                    <a:pt x="1983" y="1981"/>
                    <a:pt x="1984" y="1974"/>
                    <a:pt x="1989" y="1953"/>
                  </a:cubicBezTo>
                  <a:lnTo>
                    <a:pt x="1989" y="1953"/>
                  </a:lnTo>
                  <a:cubicBezTo>
                    <a:pt x="1981" y="1953"/>
                    <a:pt x="1961" y="1979"/>
                    <a:pt x="1954" y="1979"/>
                  </a:cubicBezTo>
                  <a:cubicBezTo>
                    <a:pt x="1950" y="1979"/>
                    <a:pt x="1951" y="1968"/>
                    <a:pt x="1965" y="1930"/>
                  </a:cubicBezTo>
                  <a:lnTo>
                    <a:pt x="1965" y="1930"/>
                  </a:lnTo>
                  <a:cubicBezTo>
                    <a:pt x="1951" y="1961"/>
                    <a:pt x="1945" y="1971"/>
                    <a:pt x="1941" y="1971"/>
                  </a:cubicBezTo>
                  <a:cubicBezTo>
                    <a:pt x="1936" y="1971"/>
                    <a:pt x="1936" y="1952"/>
                    <a:pt x="1932" y="1952"/>
                  </a:cubicBezTo>
                  <a:cubicBezTo>
                    <a:pt x="1931" y="1952"/>
                    <a:pt x="1930" y="1952"/>
                    <a:pt x="1929" y="1953"/>
                  </a:cubicBezTo>
                  <a:cubicBezTo>
                    <a:pt x="1917" y="1965"/>
                    <a:pt x="1905" y="1989"/>
                    <a:pt x="1893" y="2013"/>
                  </a:cubicBezTo>
                  <a:cubicBezTo>
                    <a:pt x="1891" y="2017"/>
                    <a:pt x="1890" y="2018"/>
                    <a:pt x="1890" y="2018"/>
                  </a:cubicBezTo>
                  <a:cubicBezTo>
                    <a:pt x="1889" y="2018"/>
                    <a:pt x="1907" y="1973"/>
                    <a:pt x="1917" y="1953"/>
                  </a:cubicBezTo>
                  <a:cubicBezTo>
                    <a:pt x="1931" y="1920"/>
                    <a:pt x="1934" y="1910"/>
                    <a:pt x="1931" y="1910"/>
                  </a:cubicBezTo>
                  <a:lnTo>
                    <a:pt x="1931" y="1910"/>
                  </a:lnTo>
                  <a:cubicBezTo>
                    <a:pt x="1926" y="1910"/>
                    <a:pt x="1908" y="1934"/>
                    <a:pt x="1893" y="1941"/>
                  </a:cubicBezTo>
                  <a:cubicBezTo>
                    <a:pt x="1882" y="1941"/>
                    <a:pt x="1882" y="1911"/>
                    <a:pt x="1881" y="1897"/>
                  </a:cubicBezTo>
                  <a:lnTo>
                    <a:pt x="1881" y="1897"/>
                  </a:lnTo>
                  <a:cubicBezTo>
                    <a:pt x="1878" y="1902"/>
                    <a:pt x="1874" y="1909"/>
                    <a:pt x="1870" y="1918"/>
                  </a:cubicBezTo>
                  <a:cubicBezTo>
                    <a:pt x="1865" y="1932"/>
                    <a:pt x="1862" y="1937"/>
                    <a:pt x="1860" y="1937"/>
                  </a:cubicBezTo>
                  <a:cubicBezTo>
                    <a:pt x="1858" y="1937"/>
                    <a:pt x="1858" y="1925"/>
                    <a:pt x="1858" y="1918"/>
                  </a:cubicBezTo>
                  <a:cubicBezTo>
                    <a:pt x="1858" y="1918"/>
                    <a:pt x="1846" y="1918"/>
                    <a:pt x="1858" y="1894"/>
                  </a:cubicBezTo>
                  <a:cubicBezTo>
                    <a:pt x="1866" y="1876"/>
                    <a:pt x="1875" y="1865"/>
                    <a:pt x="1870" y="1865"/>
                  </a:cubicBezTo>
                  <a:cubicBezTo>
                    <a:pt x="1868" y="1865"/>
                    <a:pt x="1864" y="1867"/>
                    <a:pt x="1858" y="1870"/>
                  </a:cubicBezTo>
                  <a:cubicBezTo>
                    <a:pt x="1846" y="1882"/>
                    <a:pt x="1834" y="1918"/>
                    <a:pt x="1822" y="1918"/>
                  </a:cubicBezTo>
                  <a:cubicBezTo>
                    <a:pt x="1822" y="1910"/>
                    <a:pt x="1822" y="1879"/>
                    <a:pt x="1822" y="1870"/>
                  </a:cubicBezTo>
                  <a:cubicBezTo>
                    <a:pt x="1822" y="1858"/>
                    <a:pt x="1822" y="1846"/>
                    <a:pt x="1822" y="1834"/>
                  </a:cubicBezTo>
                  <a:cubicBezTo>
                    <a:pt x="1810" y="1834"/>
                    <a:pt x="1798" y="1834"/>
                    <a:pt x="1786" y="1858"/>
                  </a:cubicBezTo>
                  <a:cubicBezTo>
                    <a:pt x="1774" y="1882"/>
                    <a:pt x="1762" y="1894"/>
                    <a:pt x="1751" y="1906"/>
                  </a:cubicBezTo>
                  <a:cubicBezTo>
                    <a:pt x="1751" y="1906"/>
                    <a:pt x="1774" y="1858"/>
                    <a:pt x="1786" y="1846"/>
                  </a:cubicBezTo>
                  <a:cubicBezTo>
                    <a:pt x="1786" y="1837"/>
                    <a:pt x="1786" y="1835"/>
                    <a:pt x="1781" y="1835"/>
                  </a:cubicBezTo>
                  <a:lnTo>
                    <a:pt x="1781" y="1835"/>
                  </a:lnTo>
                  <a:cubicBezTo>
                    <a:pt x="1783" y="1831"/>
                    <a:pt x="1784" y="1827"/>
                    <a:pt x="1786" y="1822"/>
                  </a:cubicBezTo>
                  <a:lnTo>
                    <a:pt x="1786" y="1822"/>
                  </a:lnTo>
                  <a:lnTo>
                    <a:pt x="1774" y="1834"/>
                  </a:lnTo>
                  <a:lnTo>
                    <a:pt x="1774" y="1834"/>
                  </a:lnTo>
                  <a:cubicBezTo>
                    <a:pt x="1762" y="1834"/>
                    <a:pt x="1751" y="1870"/>
                    <a:pt x="1739" y="1870"/>
                  </a:cubicBezTo>
                  <a:cubicBezTo>
                    <a:pt x="1739" y="1870"/>
                    <a:pt x="1727" y="1870"/>
                    <a:pt x="1727" y="1858"/>
                  </a:cubicBezTo>
                  <a:cubicBezTo>
                    <a:pt x="1727" y="1840"/>
                    <a:pt x="1748" y="1799"/>
                    <a:pt x="1741" y="1799"/>
                  </a:cubicBezTo>
                  <a:lnTo>
                    <a:pt x="1741" y="1799"/>
                  </a:lnTo>
                  <a:cubicBezTo>
                    <a:pt x="1739" y="1799"/>
                    <a:pt x="1735" y="1803"/>
                    <a:pt x="1727" y="1811"/>
                  </a:cubicBezTo>
                  <a:cubicBezTo>
                    <a:pt x="1715" y="1822"/>
                    <a:pt x="1709" y="1825"/>
                    <a:pt x="1706" y="1825"/>
                  </a:cubicBezTo>
                  <a:cubicBezTo>
                    <a:pt x="1703" y="1825"/>
                    <a:pt x="1703" y="1822"/>
                    <a:pt x="1703" y="1822"/>
                  </a:cubicBezTo>
                  <a:cubicBezTo>
                    <a:pt x="1692" y="1822"/>
                    <a:pt x="1671" y="1872"/>
                    <a:pt x="1668" y="1872"/>
                  </a:cubicBezTo>
                  <a:cubicBezTo>
                    <a:pt x="1667" y="1872"/>
                    <a:pt x="1667" y="1871"/>
                    <a:pt x="1667" y="1870"/>
                  </a:cubicBezTo>
                  <a:cubicBezTo>
                    <a:pt x="1656" y="1870"/>
                    <a:pt x="1707" y="1797"/>
                    <a:pt x="1695" y="1797"/>
                  </a:cubicBezTo>
                  <a:cubicBezTo>
                    <a:pt x="1694" y="1797"/>
                    <a:pt x="1693" y="1798"/>
                    <a:pt x="1691" y="1799"/>
                  </a:cubicBezTo>
                  <a:cubicBezTo>
                    <a:pt x="1679" y="1822"/>
                    <a:pt x="1667" y="1846"/>
                    <a:pt x="1643" y="1858"/>
                  </a:cubicBezTo>
                  <a:cubicBezTo>
                    <a:pt x="1679" y="1822"/>
                    <a:pt x="1643" y="1834"/>
                    <a:pt x="1643" y="1822"/>
                  </a:cubicBezTo>
                  <a:cubicBezTo>
                    <a:pt x="1643" y="1811"/>
                    <a:pt x="1679" y="1775"/>
                    <a:pt x="1667" y="1763"/>
                  </a:cubicBezTo>
                  <a:close/>
                  <a:moveTo>
                    <a:pt x="2417" y="2227"/>
                  </a:moveTo>
                  <a:cubicBezTo>
                    <a:pt x="2417" y="2227"/>
                    <a:pt x="2429" y="2227"/>
                    <a:pt x="2417" y="2263"/>
                  </a:cubicBezTo>
                  <a:lnTo>
                    <a:pt x="2417" y="2227"/>
                  </a:lnTo>
                  <a:close/>
                  <a:moveTo>
                    <a:pt x="3108" y="2287"/>
                  </a:moveTo>
                  <a:cubicBezTo>
                    <a:pt x="3108" y="2311"/>
                    <a:pt x="3120" y="2311"/>
                    <a:pt x="3108" y="2311"/>
                  </a:cubicBezTo>
                  <a:cubicBezTo>
                    <a:pt x="3108" y="2311"/>
                    <a:pt x="3096" y="2311"/>
                    <a:pt x="3096" y="2287"/>
                  </a:cubicBezTo>
                  <a:close/>
                  <a:moveTo>
                    <a:pt x="2613" y="2362"/>
                  </a:moveTo>
                  <a:lnTo>
                    <a:pt x="2613" y="2362"/>
                  </a:lnTo>
                  <a:cubicBezTo>
                    <a:pt x="2608" y="2380"/>
                    <a:pt x="2608" y="2394"/>
                    <a:pt x="2608" y="2394"/>
                  </a:cubicBezTo>
                  <a:cubicBezTo>
                    <a:pt x="2610" y="2382"/>
                    <a:pt x="2612" y="2372"/>
                    <a:pt x="2613" y="2362"/>
                  </a:cubicBezTo>
                  <a:close/>
                  <a:moveTo>
                    <a:pt x="2477" y="2334"/>
                  </a:moveTo>
                  <a:cubicBezTo>
                    <a:pt x="2465" y="2334"/>
                    <a:pt x="2465" y="2394"/>
                    <a:pt x="2465" y="2406"/>
                  </a:cubicBezTo>
                  <a:cubicBezTo>
                    <a:pt x="2465" y="2406"/>
                    <a:pt x="2489" y="2334"/>
                    <a:pt x="2477" y="2334"/>
                  </a:cubicBezTo>
                  <a:close/>
                  <a:moveTo>
                    <a:pt x="2441" y="2358"/>
                  </a:moveTo>
                  <a:cubicBezTo>
                    <a:pt x="2429" y="2358"/>
                    <a:pt x="2429" y="2382"/>
                    <a:pt x="2429" y="2430"/>
                  </a:cubicBezTo>
                  <a:cubicBezTo>
                    <a:pt x="2441" y="2406"/>
                    <a:pt x="2441" y="2382"/>
                    <a:pt x="2441" y="2358"/>
                  </a:cubicBezTo>
                  <a:close/>
                  <a:moveTo>
                    <a:pt x="3441" y="1"/>
                  </a:moveTo>
                  <a:cubicBezTo>
                    <a:pt x="3441" y="1"/>
                    <a:pt x="3417" y="1"/>
                    <a:pt x="3394" y="25"/>
                  </a:cubicBezTo>
                  <a:cubicBezTo>
                    <a:pt x="3343" y="41"/>
                    <a:pt x="3281" y="94"/>
                    <a:pt x="3299" y="94"/>
                  </a:cubicBezTo>
                  <a:cubicBezTo>
                    <a:pt x="3306" y="94"/>
                    <a:pt x="3328" y="85"/>
                    <a:pt x="3370" y="60"/>
                  </a:cubicBezTo>
                  <a:lnTo>
                    <a:pt x="3370" y="60"/>
                  </a:lnTo>
                  <a:cubicBezTo>
                    <a:pt x="3334" y="84"/>
                    <a:pt x="3346" y="96"/>
                    <a:pt x="3310" y="132"/>
                  </a:cubicBezTo>
                  <a:cubicBezTo>
                    <a:pt x="3298" y="140"/>
                    <a:pt x="3294" y="142"/>
                    <a:pt x="3295" y="142"/>
                  </a:cubicBezTo>
                  <a:cubicBezTo>
                    <a:pt x="3296" y="142"/>
                    <a:pt x="3314" y="132"/>
                    <a:pt x="3322" y="132"/>
                  </a:cubicBezTo>
                  <a:lnTo>
                    <a:pt x="3334" y="132"/>
                  </a:lnTo>
                  <a:cubicBezTo>
                    <a:pt x="3370" y="144"/>
                    <a:pt x="3382" y="167"/>
                    <a:pt x="3382" y="203"/>
                  </a:cubicBezTo>
                  <a:cubicBezTo>
                    <a:pt x="3382" y="211"/>
                    <a:pt x="3360" y="246"/>
                    <a:pt x="3383" y="246"/>
                  </a:cubicBezTo>
                  <a:cubicBezTo>
                    <a:pt x="3386" y="246"/>
                    <a:pt x="3390" y="246"/>
                    <a:pt x="3395" y="244"/>
                  </a:cubicBezTo>
                  <a:lnTo>
                    <a:pt x="3395" y="244"/>
                  </a:lnTo>
                  <a:cubicBezTo>
                    <a:pt x="3395" y="244"/>
                    <a:pt x="3395" y="244"/>
                    <a:pt x="3395" y="244"/>
                  </a:cubicBezTo>
                  <a:cubicBezTo>
                    <a:pt x="3399" y="244"/>
                    <a:pt x="3405" y="243"/>
                    <a:pt x="3417" y="239"/>
                  </a:cubicBezTo>
                  <a:cubicBezTo>
                    <a:pt x="3441" y="227"/>
                    <a:pt x="3453" y="227"/>
                    <a:pt x="3453" y="215"/>
                  </a:cubicBezTo>
                  <a:lnTo>
                    <a:pt x="3453" y="215"/>
                  </a:lnTo>
                  <a:cubicBezTo>
                    <a:pt x="3453" y="215"/>
                    <a:pt x="3453" y="215"/>
                    <a:pt x="3453" y="215"/>
                  </a:cubicBezTo>
                  <a:lnTo>
                    <a:pt x="3453" y="215"/>
                  </a:lnTo>
                  <a:cubicBezTo>
                    <a:pt x="3453" y="215"/>
                    <a:pt x="3453" y="215"/>
                    <a:pt x="3453" y="215"/>
                  </a:cubicBezTo>
                  <a:cubicBezTo>
                    <a:pt x="3453" y="215"/>
                    <a:pt x="3523" y="189"/>
                    <a:pt x="3528" y="189"/>
                  </a:cubicBezTo>
                  <a:lnTo>
                    <a:pt x="3528" y="189"/>
                  </a:lnTo>
                  <a:cubicBezTo>
                    <a:pt x="3529" y="189"/>
                    <a:pt x="3528" y="190"/>
                    <a:pt x="3525" y="191"/>
                  </a:cubicBezTo>
                  <a:cubicBezTo>
                    <a:pt x="3501" y="203"/>
                    <a:pt x="3477" y="215"/>
                    <a:pt x="3441" y="239"/>
                  </a:cubicBezTo>
                  <a:lnTo>
                    <a:pt x="3298" y="322"/>
                  </a:lnTo>
                  <a:cubicBezTo>
                    <a:pt x="3310" y="322"/>
                    <a:pt x="3322" y="310"/>
                    <a:pt x="3322" y="310"/>
                  </a:cubicBezTo>
                  <a:lnTo>
                    <a:pt x="3334" y="310"/>
                  </a:lnTo>
                  <a:cubicBezTo>
                    <a:pt x="3346" y="310"/>
                    <a:pt x="3334" y="322"/>
                    <a:pt x="3310" y="346"/>
                  </a:cubicBezTo>
                  <a:cubicBezTo>
                    <a:pt x="3338" y="332"/>
                    <a:pt x="3348" y="329"/>
                    <a:pt x="3353" y="329"/>
                  </a:cubicBezTo>
                  <a:cubicBezTo>
                    <a:pt x="3357" y="329"/>
                    <a:pt x="3358" y="331"/>
                    <a:pt x="3363" y="331"/>
                  </a:cubicBezTo>
                  <a:cubicBezTo>
                    <a:pt x="3368" y="331"/>
                    <a:pt x="3376" y="329"/>
                    <a:pt x="3394" y="322"/>
                  </a:cubicBezTo>
                  <a:cubicBezTo>
                    <a:pt x="3416" y="307"/>
                    <a:pt x="3453" y="292"/>
                    <a:pt x="3462" y="292"/>
                  </a:cubicBezTo>
                  <a:cubicBezTo>
                    <a:pt x="3467" y="292"/>
                    <a:pt x="3463" y="297"/>
                    <a:pt x="3441" y="310"/>
                  </a:cubicBezTo>
                  <a:cubicBezTo>
                    <a:pt x="3417" y="322"/>
                    <a:pt x="3382" y="334"/>
                    <a:pt x="3358" y="358"/>
                  </a:cubicBezTo>
                  <a:cubicBezTo>
                    <a:pt x="3352" y="364"/>
                    <a:pt x="3352" y="367"/>
                    <a:pt x="3356" y="367"/>
                  </a:cubicBezTo>
                  <a:cubicBezTo>
                    <a:pt x="3361" y="367"/>
                    <a:pt x="3370" y="364"/>
                    <a:pt x="3382" y="358"/>
                  </a:cubicBezTo>
                  <a:cubicBezTo>
                    <a:pt x="3390" y="354"/>
                    <a:pt x="3395" y="353"/>
                    <a:pt x="3398" y="353"/>
                  </a:cubicBezTo>
                  <a:cubicBezTo>
                    <a:pt x="3401" y="353"/>
                    <a:pt x="3403" y="353"/>
                    <a:pt x="3404" y="354"/>
                  </a:cubicBezTo>
                  <a:lnTo>
                    <a:pt x="3404" y="354"/>
                  </a:lnTo>
                  <a:cubicBezTo>
                    <a:pt x="3396" y="358"/>
                    <a:pt x="3383" y="364"/>
                    <a:pt x="3372" y="370"/>
                  </a:cubicBezTo>
                  <a:lnTo>
                    <a:pt x="3372" y="370"/>
                  </a:lnTo>
                  <a:cubicBezTo>
                    <a:pt x="3371" y="370"/>
                    <a:pt x="3371" y="370"/>
                    <a:pt x="3370" y="370"/>
                  </a:cubicBezTo>
                  <a:cubicBezTo>
                    <a:pt x="3366" y="373"/>
                    <a:pt x="3363" y="375"/>
                    <a:pt x="3361" y="378"/>
                  </a:cubicBezTo>
                  <a:lnTo>
                    <a:pt x="3361" y="378"/>
                  </a:lnTo>
                  <a:cubicBezTo>
                    <a:pt x="3359" y="379"/>
                    <a:pt x="3358" y="380"/>
                    <a:pt x="3358" y="381"/>
                  </a:cubicBezTo>
                  <a:lnTo>
                    <a:pt x="3358" y="381"/>
                  </a:lnTo>
                  <a:cubicBezTo>
                    <a:pt x="3354" y="388"/>
                    <a:pt x="3365" y="388"/>
                    <a:pt x="3376" y="388"/>
                  </a:cubicBezTo>
                  <a:cubicBezTo>
                    <a:pt x="3391" y="388"/>
                    <a:pt x="3405" y="388"/>
                    <a:pt x="3382" y="406"/>
                  </a:cubicBezTo>
                  <a:cubicBezTo>
                    <a:pt x="3382" y="406"/>
                    <a:pt x="3426" y="395"/>
                    <a:pt x="3447" y="387"/>
                  </a:cubicBezTo>
                  <a:lnTo>
                    <a:pt x="3447" y="387"/>
                  </a:lnTo>
                  <a:cubicBezTo>
                    <a:pt x="3434" y="397"/>
                    <a:pt x="3415" y="407"/>
                    <a:pt x="3405" y="417"/>
                  </a:cubicBezTo>
                  <a:cubicBezTo>
                    <a:pt x="3417" y="417"/>
                    <a:pt x="3453" y="394"/>
                    <a:pt x="3477" y="394"/>
                  </a:cubicBezTo>
                  <a:lnTo>
                    <a:pt x="3382" y="441"/>
                  </a:lnTo>
                  <a:cubicBezTo>
                    <a:pt x="3409" y="434"/>
                    <a:pt x="3433" y="428"/>
                    <a:pt x="3443" y="428"/>
                  </a:cubicBezTo>
                  <a:cubicBezTo>
                    <a:pt x="3451" y="428"/>
                    <a:pt x="3451" y="431"/>
                    <a:pt x="3441" y="441"/>
                  </a:cubicBezTo>
                  <a:cubicBezTo>
                    <a:pt x="3405" y="465"/>
                    <a:pt x="3417" y="465"/>
                    <a:pt x="3417" y="465"/>
                  </a:cubicBezTo>
                  <a:cubicBezTo>
                    <a:pt x="3421" y="469"/>
                    <a:pt x="3425" y="470"/>
                    <a:pt x="3429" y="470"/>
                  </a:cubicBezTo>
                  <a:cubicBezTo>
                    <a:pt x="3436" y="470"/>
                    <a:pt x="3441" y="465"/>
                    <a:pt x="3441" y="465"/>
                  </a:cubicBezTo>
                  <a:lnTo>
                    <a:pt x="3441" y="477"/>
                  </a:lnTo>
                  <a:cubicBezTo>
                    <a:pt x="3441" y="481"/>
                    <a:pt x="3441" y="482"/>
                    <a:pt x="3442" y="482"/>
                  </a:cubicBezTo>
                  <a:cubicBezTo>
                    <a:pt x="3444" y="482"/>
                    <a:pt x="3449" y="477"/>
                    <a:pt x="3465" y="477"/>
                  </a:cubicBezTo>
                  <a:cubicBezTo>
                    <a:pt x="3501" y="477"/>
                    <a:pt x="3453" y="501"/>
                    <a:pt x="3453" y="513"/>
                  </a:cubicBezTo>
                  <a:cubicBezTo>
                    <a:pt x="3453" y="513"/>
                    <a:pt x="3445" y="528"/>
                    <a:pt x="3455" y="528"/>
                  </a:cubicBezTo>
                  <a:cubicBezTo>
                    <a:pt x="3457" y="528"/>
                    <a:pt x="3460" y="527"/>
                    <a:pt x="3465" y="525"/>
                  </a:cubicBezTo>
                  <a:cubicBezTo>
                    <a:pt x="3481" y="525"/>
                    <a:pt x="3507" y="509"/>
                    <a:pt x="3509" y="509"/>
                  </a:cubicBezTo>
                  <a:lnTo>
                    <a:pt x="3509" y="509"/>
                  </a:lnTo>
                  <a:cubicBezTo>
                    <a:pt x="3510" y="509"/>
                    <a:pt x="3505" y="513"/>
                    <a:pt x="3489" y="525"/>
                  </a:cubicBezTo>
                  <a:cubicBezTo>
                    <a:pt x="3461" y="545"/>
                    <a:pt x="3446" y="558"/>
                    <a:pt x="3449" y="558"/>
                  </a:cubicBezTo>
                  <a:cubicBezTo>
                    <a:pt x="3451" y="558"/>
                    <a:pt x="3464" y="552"/>
                    <a:pt x="3489" y="537"/>
                  </a:cubicBezTo>
                  <a:cubicBezTo>
                    <a:pt x="3516" y="520"/>
                    <a:pt x="3533" y="514"/>
                    <a:pt x="3540" y="514"/>
                  </a:cubicBezTo>
                  <a:cubicBezTo>
                    <a:pt x="3549" y="514"/>
                    <a:pt x="3544" y="523"/>
                    <a:pt x="3525" y="537"/>
                  </a:cubicBezTo>
                  <a:cubicBezTo>
                    <a:pt x="3501" y="560"/>
                    <a:pt x="3465" y="572"/>
                    <a:pt x="3489" y="572"/>
                  </a:cubicBezTo>
                  <a:cubicBezTo>
                    <a:pt x="3489" y="572"/>
                    <a:pt x="3543" y="564"/>
                    <a:pt x="3558" y="561"/>
                  </a:cubicBezTo>
                  <a:lnTo>
                    <a:pt x="3558" y="561"/>
                  </a:lnTo>
                  <a:cubicBezTo>
                    <a:pt x="3535" y="572"/>
                    <a:pt x="3512" y="573"/>
                    <a:pt x="3489" y="584"/>
                  </a:cubicBezTo>
                  <a:cubicBezTo>
                    <a:pt x="3485" y="588"/>
                    <a:pt x="3488" y="589"/>
                    <a:pt x="3493" y="589"/>
                  </a:cubicBezTo>
                  <a:cubicBezTo>
                    <a:pt x="3505" y="589"/>
                    <a:pt x="3529" y="584"/>
                    <a:pt x="3536" y="584"/>
                  </a:cubicBezTo>
                  <a:cubicBezTo>
                    <a:pt x="3548" y="584"/>
                    <a:pt x="3548" y="596"/>
                    <a:pt x="3525" y="608"/>
                  </a:cubicBezTo>
                  <a:cubicBezTo>
                    <a:pt x="3513" y="620"/>
                    <a:pt x="3501" y="632"/>
                    <a:pt x="3501" y="644"/>
                  </a:cubicBezTo>
                  <a:cubicBezTo>
                    <a:pt x="3501" y="644"/>
                    <a:pt x="3501" y="656"/>
                    <a:pt x="3525" y="656"/>
                  </a:cubicBezTo>
                  <a:cubicBezTo>
                    <a:pt x="3540" y="656"/>
                    <a:pt x="3562" y="650"/>
                    <a:pt x="3563" y="650"/>
                  </a:cubicBezTo>
                  <a:lnTo>
                    <a:pt x="3563" y="650"/>
                  </a:lnTo>
                  <a:cubicBezTo>
                    <a:pt x="3564" y="650"/>
                    <a:pt x="3560" y="652"/>
                    <a:pt x="3548" y="656"/>
                  </a:cubicBezTo>
                  <a:cubicBezTo>
                    <a:pt x="3513" y="668"/>
                    <a:pt x="3501" y="679"/>
                    <a:pt x="3513" y="691"/>
                  </a:cubicBezTo>
                  <a:cubicBezTo>
                    <a:pt x="3533" y="681"/>
                    <a:pt x="3554" y="680"/>
                    <a:pt x="3575" y="672"/>
                  </a:cubicBezTo>
                  <a:lnTo>
                    <a:pt x="3575" y="672"/>
                  </a:lnTo>
                  <a:cubicBezTo>
                    <a:pt x="3521" y="696"/>
                    <a:pt x="3521" y="708"/>
                    <a:pt x="3542" y="708"/>
                  </a:cubicBezTo>
                  <a:cubicBezTo>
                    <a:pt x="3550" y="708"/>
                    <a:pt x="3560" y="706"/>
                    <a:pt x="3572" y="703"/>
                  </a:cubicBezTo>
                  <a:cubicBezTo>
                    <a:pt x="3583" y="700"/>
                    <a:pt x="3589" y="698"/>
                    <a:pt x="3592" y="698"/>
                  </a:cubicBezTo>
                  <a:cubicBezTo>
                    <a:pt x="3600" y="698"/>
                    <a:pt x="3589" y="707"/>
                    <a:pt x="3572" y="715"/>
                  </a:cubicBezTo>
                  <a:cubicBezTo>
                    <a:pt x="3536" y="727"/>
                    <a:pt x="3536" y="727"/>
                    <a:pt x="3525" y="739"/>
                  </a:cubicBezTo>
                  <a:lnTo>
                    <a:pt x="3536" y="739"/>
                  </a:lnTo>
                  <a:cubicBezTo>
                    <a:pt x="3548" y="739"/>
                    <a:pt x="3560" y="739"/>
                    <a:pt x="3536" y="751"/>
                  </a:cubicBezTo>
                  <a:cubicBezTo>
                    <a:pt x="3521" y="759"/>
                    <a:pt x="3518" y="761"/>
                    <a:pt x="3522" y="761"/>
                  </a:cubicBezTo>
                  <a:cubicBezTo>
                    <a:pt x="3530" y="761"/>
                    <a:pt x="3564" y="751"/>
                    <a:pt x="3572" y="751"/>
                  </a:cubicBezTo>
                  <a:cubicBezTo>
                    <a:pt x="3572" y="751"/>
                    <a:pt x="3572" y="775"/>
                    <a:pt x="3596" y="775"/>
                  </a:cubicBezTo>
                  <a:cubicBezTo>
                    <a:pt x="3620" y="775"/>
                    <a:pt x="3620" y="787"/>
                    <a:pt x="3608" y="798"/>
                  </a:cubicBezTo>
                  <a:cubicBezTo>
                    <a:pt x="3608" y="798"/>
                    <a:pt x="3584" y="822"/>
                    <a:pt x="3608" y="822"/>
                  </a:cubicBezTo>
                  <a:cubicBezTo>
                    <a:pt x="3620" y="822"/>
                    <a:pt x="3584" y="834"/>
                    <a:pt x="3572" y="846"/>
                  </a:cubicBezTo>
                  <a:lnTo>
                    <a:pt x="3596" y="846"/>
                  </a:lnTo>
                  <a:cubicBezTo>
                    <a:pt x="3596" y="846"/>
                    <a:pt x="3596" y="858"/>
                    <a:pt x="3596" y="858"/>
                  </a:cubicBezTo>
                  <a:cubicBezTo>
                    <a:pt x="3599" y="861"/>
                    <a:pt x="3605" y="863"/>
                    <a:pt x="3610" y="863"/>
                  </a:cubicBezTo>
                  <a:lnTo>
                    <a:pt x="3610" y="863"/>
                  </a:lnTo>
                  <a:cubicBezTo>
                    <a:pt x="3593" y="874"/>
                    <a:pt x="3574" y="890"/>
                    <a:pt x="3597" y="890"/>
                  </a:cubicBezTo>
                  <a:cubicBezTo>
                    <a:pt x="3606" y="890"/>
                    <a:pt x="3621" y="888"/>
                    <a:pt x="3644" y="882"/>
                  </a:cubicBezTo>
                  <a:lnTo>
                    <a:pt x="3644" y="882"/>
                  </a:lnTo>
                  <a:cubicBezTo>
                    <a:pt x="3561" y="902"/>
                    <a:pt x="3586" y="932"/>
                    <a:pt x="3617" y="932"/>
                  </a:cubicBezTo>
                  <a:cubicBezTo>
                    <a:pt x="3622" y="932"/>
                    <a:pt x="3627" y="931"/>
                    <a:pt x="3632" y="929"/>
                  </a:cubicBezTo>
                  <a:cubicBezTo>
                    <a:pt x="3671" y="929"/>
                    <a:pt x="3562" y="971"/>
                    <a:pt x="3580" y="971"/>
                  </a:cubicBezTo>
                  <a:cubicBezTo>
                    <a:pt x="3583" y="971"/>
                    <a:pt x="3592" y="969"/>
                    <a:pt x="3608" y="965"/>
                  </a:cubicBezTo>
                  <a:cubicBezTo>
                    <a:pt x="3632" y="965"/>
                    <a:pt x="3666" y="955"/>
                    <a:pt x="3672" y="955"/>
                  </a:cubicBezTo>
                  <a:cubicBezTo>
                    <a:pt x="3675" y="955"/>
                    <a:pt x="3671" y="957"/>
                    <a:pt x="3656" y="965"/>
                  </a:cubicBezTo>
                  <a:cubicBezTo>
                    <a:pt x="3656" y="965"/>
                    <a:pt x="3661" y="976"/>
                    <a:pt x="3665" y="980"/>
                  </a:cubicBezTo>
                  <a:lnTo>
                    <a:pt x="3665" y="980"/>
                  </a:lnTo>
                  <a:cubicBezTo>
                    <a:pt x="3654" y="989"/>
                    <a:pt x="3643" y="989"/>
                    <a:pt x="3632" y="989"/>
                  </a:cubicBezTo>
                  <a:cubicBezTo>
                    <a:pt x="3620" y="989"/>
                    <a:pt x="3632" y="1001"/>
                    <a:pt x="3632" y="1001"/>
                  </a:cubicBezTo>
                  <a:cubicBezTo>
                    <a:pt x="3632" y="1001"/>
                    <a:pt x="3596" y="1037"/>
                    <a:pt x="3608" y="1037"/>
                  </a:cubicBezTo>
                  <a:cubicBezTo>
                    <a:pt x="3656" y="1013"/>
                    <a:pt x="3703" y="1001"/>
                    <a:pt x="3751" y="989"/>
                  </a:cubicBezTo>
                  <a:lnTo>
                    <a:pt x="3751" y="989"/>
                  </a:lnTo>
                  <a:cubicBezTo>
                    <a:pt x="3751" y="1001"/>
                    <a:pt x="3691" y="1013"/>
                    <a:pt x="3667" y="1013"/>
                  </a:cubicBezTo>
                  <a:cubicBezTo>
                    <a:pt x="3656" y="1025"/>
                    <a:pt x="3667" y="1025"/>
                    <a:pt x="3656" y="1037"/>
                  </a:cubicBezTo>
                  <a:cubicBezTo>
                    <a:pt x="3656" y="1037"/>
                    <a:pt x="3608" y="1060"/>
                    <a:pt x="3620" y="1060"/>
                  </a:cubicBezTo>
                  <a:cubicBezTo>
                    <a:pt x="3628" y="1060"/>
                    <a:pt x="3646" y="1055"/>
                    <a:pt x="3654" y="1055"/>
                  </a:cubicBezTo>
                  <a:cubicBezTo>
                    <a:pt x="3658" y="1055"/>
                    <a:pt x="3659" y="1056"/>
                    <a:pt x="3656" y="1060"/>
                  </a:cubicBezTo>
                  <a:cubicBezTo>
                    <a:pt x="3644" y="1060"/>
                    <a:pt x="3608" y="1084"/>
                    <a:pt x="3608" y="1096"/>
                  </a:cubicBezTo>
                  <a:cubicBezTo>
                    <a:pt x="3615" y="1091"/>
                    <a:pt x="3621" y="1089"/>
                    <a:pt x="3625" y="1089"/>
                  </a:cubicBezTo>
                  <a:cubicBezTo>
                    <a:pt x="3644" y="1089"/>
                    <a:pt x="3646" y="1120"/>
                    <a:pt x="3656" y="1120"/>
                  </a:cubicBezTo>
                  <a:cubicBezTo>
                    <a:pt x="3656" y="1120"/>
                    <a:pt x="3715" y="1108"/>
                    <a:pt x="3727" y="1108"/>
                  </a:cubicBezTo>
                  <a:lnTo>
                    <a:pt x="3727" y="1108"/>
                  </a:lnTo>
                  <a:cubicBezTo>
                    <a:pt x="3751" y="1108"/>
                    <a:pt x="3679" y="1120"/>
                    <a:pt x="3656" y="1132"/>
                  </a:cubicBezTo>
                  <a:cubicBezTo>
                    <a:pt x="3671" y="1132"/>
                    <a:pt x="3693" y="1127"/>
                    <a:pt x="3698" y="1127"/>
                  </a:cubicBezTo>
                  <a:cubicBezTo>
                    <a:pt x="3700" y="1127"/>
                    <a:pt x="3699" y="1128"/>
                    <a:pt x="3691" y="1132"/>
                  </a:cubicBezTo>
                  <a:cubicBezTo>
                    <a:pt x="3679" y="1132"/>
                    <a:pt x="3632" y="1144"/>
                    <a:pt x="3632" y="1144"/>
                  </a:cubicBezTo>
                  <a:cubicBezTo>
                    <a:pt x="3629" y="1146"/>
                    <a:pt x="3631" y="1147"/>
                    <a:pt x="3635" y="1147"/>
                  </a:cubicBezTo>
                  <a:cubicBezTo>
                    <a:pt x="3647" y="1147"/>
                    <a:pt x="3678" y="1140"/>
                    <a:pt x="3694" y="1140"/>
                  </a:cubicBezTo>
                  <a:cubicBezTo>
                    <a:pt x="3699" y="1140"/>
                    <a:pt x="3703" y="1141"/>
                    <a:pt x="3703" y="1144"/>
                  </a:cubicBezTo>
                  <a:cubicBezTo>
                    <a:pt x="3693" y="1154"/>
                    <a:pt x="3641" y="1164"/>
                    <a:pt x="3646" y="1167"/>
                  </a:cubicBezTo>
                  <a:lnTo>
                    <a:pt x="3646" y="1167"/>
                  </a:lnTo>
                  <a:cubicBezTo>
                    <a:pt x="3631" y="1171"/>
                    <a:pt x="3620" y="1175"/>
                    <a:pt x="3620" y="1179"/>
                  </a:cubicBezTo>
                  <a:cubicBezTo>
                    <a:pt x="3620" y="1179"/>
                    <a:pt x="3620" y="1179"/>
                    <a:pt x="3620" y="1191"/>
                  </a:cubicBezTo>
                  <a:lnTo>
                    <a:pt x="3644" y="1191"/>
                  </a:lnTo>
                  <a:lnTo>
                    <a:pt x="3644" y="1203"/>
                  </a:lnTo>
                  <a:cubicBezTo>
                    <a:pt x="3656" y="1209"/>
                    <a:pt x="3667" y="1212"/>
                    <a:pt x="3678" y="1212"/>
                  </a:cubicBezTo>
                  <a:cubicBezTo>
                    <a:pt x="3688" y="1212"/>
                    <a:pt x="3697" y="1209"/>
                    <a:pt x="3703" y="1203"/>
                  </a:cubicBezTo>
                  <a:lnTo>
                    <a:pt x="3703" y="1203"/>
                  </a:lnTo>
                  <a:cubicBezTo>
                    <a:pt x="3703" y="1203"/>
                    <a:pt x="3703" y="1227"/>
                    <a:pt x="3679" y="1227"/>
                  </a:cubicBezTo>
                  <a:cubicBezTo>
                    <a:pt x="3644" y="1239"/>
                    <a:pt x="3608" y="1251"/>
                    <a:pt x="3632" y="1251"/>
                  </a:cubicBezTo>
                  <a:cubicBezTo>
                    <a:pt x="3644" y="1255"/>
                    <a:pt x="3652" y="1256"/>
                    <a:pt x="3657" y="1256"/>
                  </a:cubicBezTo>
                  <a:cubicBezTo>
                    <a:pt x="3669" y="1256"/>
                    <a:pt x="3671" y="1251"/>
                    <a:pt x="3679" y="1251"/>
                  </a:cubicBezTo>
                  <a:cubicBezTo>
                    <a:pt x="3679" y="1251"/>
                    <a:pt x="3679" y="1263"/>
                    <a:pt x="3679" y="1263"/>
                  </a:cubicBezTo>
                  <a:lnTo>
                    <a:pt x="3703" y="1263"/>
                  </a:lnTo>
                  <a:cubicBezTo>
                    <a:pt x="3727" y="1263"/>
                    <a:pt x="3703" y="1275"/>
                    <a:pt x="3715" y="1287"/>
                  </a:cubicBezTo>
                  <a:cubicBezTo>
                    <a:pt x="3727" y="1287"/>
                    <a:pt x="3763" y="1299"/>
                    <a:pt x="3715" y="1299"/>
                  </a:cubicBezTo>
                  <a:cubicBezTo>
                    <a:pt x="3679" y="1310"/>
                    <a:pt x="3691" y="1322"/>
                    <a:pt x="3715" y="1322"/>
                  </a:cubicBezTo>
                  <a:cubicBezTo>
                    <a:pt x="3739" y="1322"/>
                    <a:pt x="3751" y="1322"/>
                    <a:pt x="3763" y="1310"/>
                  </a:cubicBezTo>
                  <a:lnTo>
                    <a:pt x="3763" y="1310"/>
                  </a:lnTo>
                  <a:cubicBezTo>
                    <a:pt x="3763" y="1310"/>
                    <a:pt x="3763" y="1322"/>
                    <a:pt x="3751" y="1322"/>
                  </a:cubicBezTo>
                  <a:cubicBezTo>
                    <a:pt x="3739" y="1322"/>
                    <a:pt x="3727" y="1334"/>
                    <a:pt x="3703" y="1334"/>
                  </a:cubicBezTo>
                  <a:cubicBezTo>
                    <a:pt x="3691" y="1346"/>
                    <a:pt x="3739" y="1346"/>
                    <a:pt x="3715" y="1358"/>
                  </a:cubicBezTo>
                  <a:cubicBezTo>
                    <a:pt x="3691" y="1358"/>
                    <a:pt x="3620" y="1370"/>
                    <a:pt x="3679" y="1370"/>
                  </a:cubicBezTo>
                  <a:cubicBezTo>
                    <a:pt x="3715" y="1370"/>
                    <a:pt x="3775" y="1370"/>
                    <a:pt x="3739" y="1382"/>
                  </a:cubicBezTo>
                  <a:cubicBezTo>
                    <a:pt x="3715" y="1382"/>
                    <a:pt x="3691" y="1382"/>
                    <a:pt x="3667" y="1394"/>
                  </a:cubicBezTo>
                  <a:cubicBezTo>
                    <a:pt x="3667" y="1394"/>
                    <a:pt x="3656" y="1406"/>
                    <a:pt x="3667" y="1406"/>
                  </a:cubicBezTo>
                  <a:lnTo>
                    <a:pt x="3679" y="1406"/>
                  </a:lnTo>
                  <a:lnTo>
                    <a:pt x="3739" y="1418"/>
                  </a:lnTo>
                  <a:lnTo>
                    <a:pt x="3727" y="1418"/>
                  </a:lnTo>
                  <a:cubicBezTo>
                    <a:pt x="3703" y="1418"/>
                    <a:pt x="3656" y="1430"/>
                    <a:pt x="3679" y="1441"/>
                  </a:cubicBezTo>
                  <a:cubicBezTo>
                    <a:pt x="3691" y="1441"/>
                    <a:pt x="3798" y="1441"/>
                    <a:pt x="3798" y="1453"/>
                  </a:cubicBezTo>
                  <a:lnTo>
                    <a:pt x="3715" y="1453"/>
                  </a:lnTo>
                  <a:cubicBezTo>
                    <a:pt x="3715" y="1453"/>
                    <a:pt x="3632" y="1465"/>
                    <a:pt x="3656" y="1477"/>
                  </a:cubicBezTo>
                  <a:cubicBezTo>
                    <a:pt x="3667" y="1477"/>
                    <a:pt x="3715" y="1489"/>
                    <a:pt x="3691" y="1489"/>
                  </a:cubicBezTo>
                  <a:lnTo>
                    <a:pt x="3656" y="1489"/>
                  </a:lnTo>
                  <a:cubicBezTo>
                    <a:pt x="3644" y="1489"/>
                    <a:pt x="3739" y="1513"/>
                    <a:pt x="3739" y="1525"/>
                  </a:cubicBezTo>
                  <a:cubicBezTo>
                    <a:pt x="3739" y="1529"/>
                    <a:pt x="3728" y="1530"/>
                    <a:pt x="3714" y="1530"/>
                  </a:cubicBezTo>
                  <a:cubicBezTo>
                    <a:pt x="3690" y="1530"/>
                    <a:pt x="3657" y="1527"/>
                    <a:pt x="3640" y="1525"/>
                  </a:cubicBezTo>
                  <a:lnTo>
                    <a:pt x="3640" y="1525"/>
                  </a:lnTo>
                  <a:cubicBezTo>
                    <a:pt x="3659" y="1528"/>
                    <a:pt x="3669" y="1537"/>
                    <a:pt x="3679" y="1537"/>
                  </a:cubicBezTo>
                  <a:lnTo>
                    <a:pt x="3632" y="1537"/>
                  </a:lnTo>
                  <a:cubicBezTo>
                    <a:pt x="3644" y="1537"/>
                    <a:pt x="3656" y="1549"/>
                    <a:pt x="3656" y="1549"/>
                  </a:cubicBezTo>
                  <a:cubicBezTo>
                    <a:pt x="3650" y="1555"/>
                    <a:pt x="3650" y="1555"/>
                    <a:pt x="3653" y="1555"/>
                  </a:cubicBezTo>
                  <a:cubicBezTo>
                    <a:pt x="3656" y="1555"/>
                    <a:pt x="3661" y="1555"/>
                    <a:pt x="3667" y="1560"/>
                  </a:cubicBezTo>
                  <a:cubicBezTo>
                    <a:pt x="3677" y="1570"/>
                    <a:pt x="3679" y="1572"/>
                    <a:pt x="3672" y="1572"/>
                  </a:cubicBezTo>
                  <a:lnTo>
                    <a:pt x="3672" y="1572"/>
                  </a:lnTo>
                  <a:cubicBezTo>
                    <a:pt x="3665" y="1571"/>
                    <a:pt x="3657" y="1570"/>
                    <a:pt x="3651" y="1570"/>
                  </a:cubicBezTo>
                  <a:cubicBezTo>
                    <a:pt x="3647" y="1570"/>
                    <a:pt x="3644" y="1571"/>
                    <a:pt x="3644" y="1572"/>
                  </a:cubicBezTo>
                  <a:cubicBezTo>
                    <a:pt x="3649" y="1573"/>
                    <a:pt x="3654" y="1574"/>
                    <a:pt x="3658" y="1575"/>
                  </a:cubicBezTo>
                  <a:lnTo>
                    <a:pt x="3658" y="1575"/>
                  </a:lnTo>
                  <a:cubicBezTo>
                    <a:pt x="3652" y="1579"/>
                    <a:pt x="3650" y="1588"/>
                    <a:pt x="3667" y="1596"/>
                  </a:cubicBezTo>
                  <a:cubicBezTo>
                    <a:pt x="3677" y="1606"/>
                    <a:pt x="3718" y="1623"/>
                    <a:pt x="3714" y="1623"/>
                  </a:cubicBezTo>
                  <a:cubicBezTo>
                    <a:pt x="3713" y="1623"/>
                    <a:pt x="3710" y="1622"/>
                    <a:pt x="3703" y="1620"/>
                  </a:cubicBezTo>
                  <a:cubicBezTo>
                    <a:pt x="3670" y="1612"/>
                    <a:pt x="3632" y="1598"/>
                    <a:pt x="3627" y="1598"/>
                  </a:cubicBezTo>
                  <a:lnTo>
                    <a:pt x="3627" y="1598"/>
                  </a:lnTo>
                  <a:cubicBezTo>
                    <a:pt x="3624" y="1598"/>
                    <a:pt x="3629" y="1601"/>
                    <a:pt x="3644" y="1608"/>
                  </a:cubicBezTo>
                  <a:cubicBezTo>
                    <a:pt x="3683" y="1638"/>
                    <a:pt x="3730" y="1659"/>
                    <a:pt x="3719" y="1659"/>
                  </a:cubicBezTo>
                  <a:cubicBezTo>
                    <a:pt x="3717" y="1659"/>
                    <a:pt x="3712" y="1658"/>
                    <a:pt x="3703" y="1656"/>
                  </a:cubicBezTo>
                  <a:cubicBezTo>
                    <a:pt x="3679" y="1656"/>
                    <a:pt x="3656" y="1644"/>
                    <a:pt x="3620" y="1644"/>
                  </a:cubicBezTo>
                  <a:cubicBezTo>
                    <a:pt x="3608" y="1644"/>
                    <a:pt x="3632" y="1656"/>
                    <a:pt x="3632" y="1656"/>
                  </a:cubicBezTo>
                  <a:cubicBezTo>
                    <a:pt x="3632" y="1656"/>
                    <a:pt x="3584" y="1644"/>
                    <a:pt x="3584" y="1644"/>
                  </a:cubicBezTo>
                  <a:lnTo>
                    <a:pt x="3584" y="1644"/>
                  </a:lnTo>
                  <a:lnTo>
                    <a:pt x="3620" y="1668"/>
                  </a:lnTo>
                  <a:cubicBezTo>
                    <a:pt x="3627" y="1672"/>
                    <a:pt x="3629" y="1674"/>
                    <a:pt x="3627" y="1674"/>
                  </a:cubicBezTo>
                  <a:cubicBezTo>
                    <a:pt x="3621" y="1674"/>
                    <a:pt x="3560" y="1644"/>
                    <a:pt x="3560" y="1644"/>
                  </a:cubicBezTo>
                  <a:lnTo>
                    <a:pt x="3560" y="1644"/>
                  </a:lnTo>
                  <a:cubicBezTo>
                    <a:pt x="3553" y="1651"/>
                    <a:pt x="3600" y="1677"/>
                    <a:pt x="3626" y="1690"/>
                  </a:cubicBezTo>
                  <a:lnTo>
                    <a:pt x="3626" y="1690"/>
                  </a:lnTo>
                  <a:cubicBezTo>
                    <a:pt x="3612" y="1685"/>
                    <a:pt x="3604" y="1683"/>
                    <a:pt x="3599" y="1683"/>
                  </a:cubicBezTo>
                  <a:cubicBezTo>
                    <a:pt x="3593" y="1683"/>
                    <a:pt x="3590" y="1686"/>
                    <a:pt x="3584" y="1691"/>
                  </a:cubicBezTo>
                  <a:cubicBezTo>
                    <a:pt x="3572" y="1691"/>
                    <a:pt x="3560" y="1680"/>
                    <a:pt x="3536" y="1668"/>
                  </a:cubicBezTo>
                  <a:lnTo>
                    <a:pt x="3536" y="1668"/>
                  </a:lnTo>
                  <a:cubicBezTo>
                    <a:pt x="3620" y="1715"/>
                    <a:pt x="3536" y="1691"/>
                    <a:pt x="3620" y="1739"/>
                  </a:cubicBezTo>
                  <a:cubicBezTo>
                    <a:pt x="3600" y="1729"/>
                    <a:pt x="3588" y="1725"/>
                    <a:pt x="3581" y="1725"/>
                  </a:cubicBezTo>
                  <a:cubicBezTo>
                    <a:pt x="3572" y="1725"/>
                    <a:pt x="3572" y="1732"/>
                    <a:pt x="3572" y="1739"/>
                  </a:cubicBezTo>
                  <a:cubicBezTo>
                    <a:pt x="3572" y="1739"/>
                    <a:pt x="3572" y="1751"/>
                    <a:pt x="3584" y="1751"/>
                  </a:cubicBezTo>
                  <a:lnTo>
                    <a:pt x="3620" y="1787"/>
                  </a:lnTo>
                  <a:cubicBezTo>
                    <a:pt x="3612" y="1783"/>
                    <a:pt x="3602" y="1776"/>
                    <a:pt x="3590" y="1769"/>
                  </a:cubicBezTo>
                  <a:lnTo>
                    <a:pt x="3590" y="1769"/>
                  </a:lnTo>
                  <a:cubicBezTo>
                    <a:pt x="3615" y="1792"/>
                    <a:pt x="3655" y="1822"/>
                    <a:pt x="3644" y="1822"/>
                  </a:cubicBezTo>
                  <a:cubicBezTo>
                    <a:pt x="3644" y="1823"/>
                    <a:pt x="3643" y="1824"/>
                    <a:pt x="3642" y="1824"/>
                  </a:cubicBezTo>
                  <a:cubicBezTo>
                    <a:pt x="3633" y="1824"/>
                    <a:pt x="3571" y="1763"/>
                    <a:pt x="3560" y="1763"/>
                  </a:cubicBezTo>
                  <a:cubicBezTo>
                    <a:pt x="3548" y="1763"/>
                    <a:pt x="3572" y="1787"/>
                    <a:pt x="3584" y="1799"/>
                  </a:cubicBezTo>
                  <a:cubicBezTo>
                    <a:pt x="3588" y="1803"/>
                    <a:pt x="3589" y="1804"/>
                    <a:pt x="3589" y="1804"/>
                  </a:cubicBezTo>
                  <a:cubicBezTo>
                    <a:pt x="3588" y="1804"/>
                    <a:pt x="3580" y="1799"/>
                    <a:pt x="3572" y="1799"/>
                  </a:cubicBezTo>
                  <a:cubicBezTo>
                    <a:pt x="3560" y="1787"/>
                    <a:pt x="3548" y="1787"/>
                    <a:pt x="3536" y="1775"/>
                  </a:cubicBezTo>
                  <a:lnTo>
                    <a:pt x="3536" y="1775"/>
                  </a:lnTo>
                  <a:cubicBezTo>
                    <a:pt x="3538" y="1776"/>
                    <a:pt x="3584" y="1822"/>
                    <a:pt x="3584" y="1822"/>
                  </a:cubicBezTo>
                  <a:lnTo>
                    <a:pt x="3548" y="1811"/>
                  </a:lnTo>
                  <a:lnTo>
                    <a:pt x="3536" y="1811"/>
                  </a:lnTo>
                  <a:cubicBezTo>
                    <a:pt x="3536" y="1811"/>
                    <a:pt x="3536" y="1822"/>
                    <a:pt x="3536" y="1834"/>
                  </a:cubicBezTo>
                  <a:cubicBezTo>
                    <a:pt x="3536" y="1834"/>
                    <a:pt x="3526" y="1824"/>
                    <a:pt x="3519" y="1824"/>
                  </a:cubicBezTo>
                  <a:cubicBezTo>
                    <a:pt x="3515" y="1824"/>
                    <a:pt x="3513" y="1826"/>
                    <a:pt x="3513" y="1834"/>
                  </a:cubicBezTo>
                  <a:cubicBezTo>
                    <a:pt x="3525" y="1846"/>
                    <a:pt x="3536" y="1858"/>
                    <a:pt x="3548" y="1870"/>
                  </a:cubicBezTo>
                  <a:cubicBezTo>
                    <a:pt x="3501" y="1834"/>
                    <a:pt x="3489" y="1811"/>
                    <a:pt x="3477" y="1811"/>
                  </a:cubicBezTo>
                  <a:lnTo>
                    <a:pt x="3477" y="1811"/>
                  </a:lnTo>
                  <a:lnTo>
                    <a:pt x="3501" y="1834"/>
                  </a:lnTo>
                  <a:cubicBezTo>
                    <a:pt x="3501" y="1834"/>
                    <a:pt x="3465" y="1834"/>
                    <a:pt x="3489" y="1858"/>
                  </a:cubicBezTo>
                  <a:cubicBezTo>
                    <a:pt x="3489" y="1858"/>
                    <a:pt x="3536" y="1906"/>
                    <a:pt x="3536" y="1906"/>
                  </a:cubicBezTo>
                  <a:cubicBezTo>
                    <a:pt x="3525" y="1906"/>
                    <a:pt x="3501" y="1882"/>
                    <a:pt x="3489" y="1882"/>
                  </a:cubicBezTo>
                  <a:cubicBezTo>
                    <a:pt x="3482" y="1875"/>
                    <a:pt x="3467" y="1868"/>
                    <a:pt x="3456" y="1868"/>
                  </a:cubicBezTo>
                  <a:cubicBezTo>
                    <a:pt x="3448" y="1868"/>
                    <a:pt x="3441" y="1872"/>
                    <a:pt x="3441" y="1882"/>
                  </a:cubicBezTo>
                  <a:cubicBezTo>
                    <a:pt x="3441" y="1894"/>
                    <a:pt x="3453" y="1918"/>
                    <a:pt x="3453" y="1918"/>
                  </a:cubicBezTo>
                  <a:cubicBezTo>
                    <a:pt x="3441" y="1918"/>
                    <a:pt x="3465" y="1941"/>
                    <a:pt x="3489" y="1989"/>
                  </a:cubicBezTo>
                  <a:cubicBezTo>
                    <a:pt x="3480" y="1980"/>
                    <a:pt x="3434" y="1927"/>
                    <a:pt x="3426" y="1927"/>
                  </a:cubicBezTo>
                  <a:lnTo>
                    <a:pt x="3426" y="1927"/>
                  </a:lnTo>
                  <a:cubicBezTo>
                    <a:pt x="3423" y="1927"/>
                    <a:pt x="3424" y="1931"/>
                    <a:pt x="3429" y="1941"/>
                  </a:cubicBezTo>
                  <a:cubicBezTo>
                    <a:pt x="3437" y="1952"/>
                    <a:pt x="3445" y="1961"/>
                    <a:pt x="3453" y="1970"/>
                  </a:cubicBezTo>
                  <a:lnTo>
                    <a:pt x="3453" y="1970"/>
                  </a:lnTo>
                  <a:cubicBezTo>
                    <a:pt x="3430" y="1948"/>
                    <a:pt x="3412" y="1921"/>
                    <a:pt x="3394" y="1894"/>
                  </a:cubicBezTo>
                  <a:lnTo>
                    <a:pt x="3394" y="1894"/>
                  </a:lnTo>
                  <a:cubicBezTo>
                    <a:pt x="3441" y="1965"/>
                    <a:pt x="3405" y="1942"/>
                    <a:pt x="3417" y="1977"/>
                  </a:cubicBezTo>
                  <a:cubicBezTo>
                    <a:pt x="3417" y="1977"/>
                    <a:pt x="3405" y="1977"/>
                    <a:pt x="3382" y="1930"/>
                  </a:cubicBezTo>
                  <a:cubicBezTo>
                    <a:pt x="3358" y="1894"/>
                    <a:pt x="3370" y="1918"/>
                    <a:pt x="3346" y="1894"/>
                  </a:cubicBezTo>
                  <a:lnTo>
                    <a:pt x="3346" y="1894"/>
                  </a:lnTo>
                  <a:lnTo>
                    <a:pt x="3429" y="2001"/>
                  </a:lnTo>
                  <a:cubicBezTo>
                    <a:pt x="3417" y="2001"/>
                    <a:pt x="3358" y="1918"/>
                    <a:pt x="3358" y="1918"/>
                  </a:cubicBezTo>
                  <a:lnTo>
                    <a:pt x="3358" y="1918"/>
                  </a:lnTo>
                  <a:cubicBezTo>
                    <a:pt x="3358" y="1928"/>
                    <a:pt x="3382" y="1986"/>
                    <a:pt x="3377" y="1986"/>
                  </a:cubicBezTo>
                  <a:cubicBezTo>
                    <a:pt x="3376" y="1986"/>
                    <a:pt x="3374" y="1983"/>
                    <a:pt x="3370" y="1977"/>
                  </a:cubicBezTo>
                  <a:cubicBezTo>
                    <a:pt x="3356" y="1957"/>
                    <a:pt x="3334" y="1936"/>
                    <a:pt x="3325" y="1936"/>
                  </a:cubicBezTo>
                  <a:cubicBezTo>
                    <a:pt x="3319" y="1936"/>
                    <a:pt x="3319" y="1947"/>
                    <a:pt x="3334" y="1977"/>
                  </a:cubicBezTo>
                  <a:cubicBezTo>
                    <a:pt x="3346" y="2001"/>
                    <a:pt x="3322" y="1977"/>
                    <a:pt x="3334" y="2013"/>
                  </a:cubicBezTo>
                  <a:cubicBezTo>
                    <a:pt x="3340" y="2027"/>
                    <a:pt x="3341" y="2032"/>
                    <a:pt x="3339" y="2032"/>
                  </a:cubicBezTo>
                  <a:cubicBezTo>
                    <a:pt x="3333" y="2032"/>
                    <a:pt x="3298" y="1974"/>
                    <a:pt x="3298" y="1965"/>
                  </a:cubicBezTo>
                  <a:lnTo>
                    <a:pt x="3298" y="1965"/>
                  </a:lnTo>
                  <a:cubicBezTo>
                    <a:pt x="3286" y="1965"/>
                    <a:pt x="3310" y="2001"/>
                    <a:pt x="3298" y="2001"/>
                  </a:cubicBezTo>
                  <a:cubicBezTo>
                    <a:pt x="3293" y="2001"/>
                    <a:pt x="3290" y="1999"/>
                    <a:pt x="3287" y="1994"/>
                  </a:cubicBezTo>
                  <a:lnTo>
                    <a:pt x="3287" y="1994"/>
                  </a:lnTo>
                  <a:cubicBezTo>
                    <a:pt x="3299" y="2020"/>
                    <a:pt x="3314" y="2056"/>
                    <a:pt x="3309" y="2056"/>
                  </a:cubicBezTo>
                  <a:cubicBezTo>
                    <a:pt x="3307" y="2056"/>
                    <a:pt x="3300" y="2047"/>
                    <a:pt x="3286" y="2025"/>
                  </a:cubicBezTo>
                  <a:cubicBezTo>
                    <a:pt x="3275" y="2001"/>
                    <a:pt x="3266" y="1989"/>
                    <a:pt x="3261" y="1989"/>
                  </a:cubicBezTo>
                  <a:lnTo>
                    <a:pt x="3261" y="1989"/>
                  </a:lnTo>
                  <a:cubicBezTo>
                    <a:pt x="3257" y="1989"/>
                    <a:pt x="3257" y="2001"/>
                    <a:pt x="3263" y="2025"/>
                  </a:cubicBezTo>
                  <a:cubicBezTo>
                    <a:pt x="3269" y="2049"/>
                    <a:pt x="3272" y="2064"/>
                    <a:pt x="3269" y="2064"/>
                  </a:cubicBezTo>
                  <a:cubicBezTo>
                    <a:pt x="3266" y="2064"/>
                    <a:pt x="3257" y="2049"/>
                    <a:pt x="3239" y="2013"/>
                  </a:cubicBezTo>
                  <a:cubicBezTo>
                    <a:pt x="3235" y="2007"/>
                    <a:pt x="3232" y="2005"/>
                    <a:pt x="3230" y="2005"/>
                  </a:cubicBezTo>
                  <a:cubicBezTo>
                    <a:pt x="3224" y="2005"/>
                    <a:pt x="3229" y="2033"/>
                    <a:pt x="3225" y="2033"/>
                  </a:cubicBezTo>
                  <a:cubicBezTo>
                    <a:pt x="3225" y="2033"/>
                    <a:pt x="3225" y="2033"/>
                    <a:pt x="3225" y="2033"/>
                  </a:cubicBezTo>
                  <a:lnTo>
                    <a:pt x="3225" y="2033"/>
                  </a:lnTo>
                  <a:cubicBezTo>
                    <a:pt x="3236" y="2061"/>
                    <a:pt x="3241" y="2099"/>
                    <a:pt x="3235" y="2099"/>
                  </a:cubicBezTo>
                  <a:cubicBezTo>
                    <a:pt x="3232" y="2099"/>
                    <a:pt x="3225" y="2089"/>
                    <a:pt x="3215" y="2061"/>
                  </a:cubicBezTo>
                  <a:cubicBezTo>
                    <a:pt x="3202" y="2027"/>
                    <a:pt x="3197" y="2015"/>
                    <a:pt x="3195" y="2015"/>
                  </a:cubicBezTo>
                  <a:lnTo>
                    <a:pt x="3195" y="2015"/>
                  </a:lnTo>
                  <a:cubicBezTo>
                    <a:pt x="3192" y="2015"/>
                    <a:pt x="3199" y="2053"/>
                    <a:pt x="3191" y="2061"/>
                  </a:cubicBezTo>
                  <a:cubicBezTo>
                    <a:pt x="3191" y="2067"/>
                    <a:pt x="3191" y="2069"/>
                    <a:pt x="3190" y="2069"/>
                  </a:cubicBezTo>
                  <a:cubicBezTo>
                    <a:pt x="3188" y="2069"/>
                    <a:pt x="3185" y="2067"/>
                    <a:pt x="3179" y="2061"/>
                  </a:cubicBezTo>
                  <a:cubicBezTo>
                    <a:pt x="3167" y="2049"/>
                    <a:pt x="3167" y="2037"/>
                    <a:pt x="3167" y="2037"/>
                  </a:cubicBezTo>
                  <a:cubicBezTo>
                    <a:pt x="3155" y="2037"/>
                    <a:pt x="3155" y="2061"/>
                    <a:pt x="3167" y="2096"/>
                  </a:cubicBezTo>
                  <a:cubicBezTo>
                    <a:pt x="3155" y="2061"/>
                    <a:pt x="3144" y="2025"/>
                    <a:pt x="3132" y="2025"/>
                  </a:cubicBezTo>
                  <a:lnTo>
                    <a:pt x="3132" y="2025"/>
                  </a:lnTo>
                  <a:cubicBezTo>
                    <a:pt x="3132" y="2025"/>
                    <a:pt x="3139" y="2060"/>
                    <a:pt x="3137" y="2060"/>
                  </a:cubicBezTo>
                  <a:cubicBezTo>
                    <a:pt x="3136" y="2060"/>
                    <a:pt x="3134" y="2057"/>
                    <a:pt x="3132" y="2049"/>
                  </a:cubicBezTo>
                  <a:cubicBezTo>
                    <a:pt x="3132" y="2061"/>
                    <a:pt x="3132" y="2072"/>
                    <a:pt x="3132" y="2072"/>
                  </a:cubicBezTo>
                  <a:cubicBezTo>
                    <a:pt x="3132" y="2072"/>
                    <a:pt x="3123" y="2061"/>
                    <a:pt x="3118" y="2061"/>
                  </a:cubicBezTo>
                  <a:lnTo>
                    <a:pt x="3118" y="2061"/>
                  </a:lnTo>
                  <a:cubicBezTo>
                    <a:pt x="3118" y="2061"/>
                    <a:pt x="3117" y="2061"/>
                    <a:pt x="3117" y="2061"/>
                  </a:cubicBezTo>
                  <a:lnTo>
                    <a:pt x="3117" y="2061"/>
                  </a:lnTo>
                  <a:cubicBezTo>
                    <a:pt x="3114" y="2055"/>
                    <a:pt x="3112" y="2051"/>
                    <a:pt x="3110" y="2051"/>
                  </a:cubicBezTo>
                  <a:cubicBezTo>
                    <a:pt x="3109" y="2051"/>
                    <a:pt x="3108" y="2054"/>
                    <a:pt x="3108" y="2061"/>
                  </a:cubicBezTo>
                  <a:cubicBezTo>
                    <a:pt x="3120" y="2096"/>
                    <a:pt x="3120" y="2096"/>
                    <a:pt x="3108" y="2108"/>
                  </a:cubicBezTo>
                  <a:cubicBezTo>
                    <a:pt x="3108" y="2084"/>
                    <a:pt x="3096" y="2061"/>
                    <a:pt x="3084" y="2037"/>
                  </a:cubicBezTo>
                  <a:cubicBezTo>
                    <a:pt x="3084" y="2037"/>
                    <a:pt x="3084" y="2037"/>
                    <a:pt x="3072" y="2049"/>
                  </a:cubicBezTo>
                  <a:cubicBezTo>
                    <a:pt x="3072" y="2084"/>
                    <a:pt x="3084" y="2108"/>
                    <a:pt x="3096" y="2132"/>
                  </a:cubicBezTo>
                  <a:cubicBezTo>
                    <a:pt x="3084" y="2132"/>
                    <a:pt x="3084" y="2120"/>
                    <a:pt x="3072" y="2084"/>
                  </a:cubicBezTo>
                  <a:lnTo>
                    <a:pt x="3072" y="2084"/>
                  </a:lnTo>
                  <a:lnTo>
                    <a:pt x="3084" y="2156"/>
                  </a:lnTo>
                  <a:lnTo>
                    <a:pt x="3036" y="2013"/>
                  </a:lnTo>
                  <a:lnTo>
                    <a:pt x="3048" y="2108"/>
                  </a:lnTo>
                  <a:cubicBezTo>
                    <a:pt x="3054" y="2130"/>
                    <a:pt x="3054" y="2137"/>
                    <a:pt x="3052" y="2137"/>
                  </a:cubicBezTo>
                  <a:cubicBezTo>
                    <a:pt x="3049" y="2137"/>
                    <a:pt x="3043" y="2127"/>
                    <a:pt x="3036" y="2120"/>
                  </a:cubicBezTo>
                  <a:cubicBezTo>
                    <a:pt x="3030" y="2114"/>
                    <a:pt x="3022" y="2105"/>
                    <a:pt x="3016" y="2105"/>
                  </a:cubicBezTo>
                  <a:cubicBezTo>
                    <a:pt x="3010" y="2105"/>
                    <a:pt x="3007" y="2114"/>
                    <a:pt x="3013" y="2144"/>
                  </a:cubicBezTo>
                  <a:lnTo>
                    <a:pt x="3036" y="2263"/>
                  </a:lnTo>
                  <a:cubicBezTo>
                    <a:pt x="3024" y="2239"/>
                    <a:pt x="3013" y="2203"/>
                    <a:pt x="3013" y="2168"/>
                  </a:cubicBezTo>
                  <a:cubicBezTo>
                    <a:pt x="3013" y="2175"/>
                    <a:pt x="3012" y="2179"/>
                    <a:pt x="3011" y="2179"/>
                  </a:cubicBezTo>
                  <a:cubicBezTo>
                    <a:pt x="3007" y="2179"/>
                    <a:pt x="2998" y="2136"/>
                    <a:pt x="2989" y="2108"/>
                  </a:cubicBezTo>
                  <a:cubicBezTo>
                    <a:pt x="2989" y="2096"/>
                    <a:pt x="2989" y="2072"/>
                    <a:pt x="2977" y="2049"/>
                  </a:cubicBezTo>
                  <a:lnTo>
                    <a:pt x="2977" y="2049"/>
                  </a:lnTo>
                  <a:lnTo>
                    <a:pt x="2998" y="2174"/>
                  </a:lnTo>
                  <a:lnTo>
                    <a:pt x="2998" y="2174"/>
                  </a:lnTo>
                  <a:cubicBezTo>
                    <a:pt x="2988" y="2125"/>
                    <a:pt x="2974" y="2119"/>
                    <a:pt x="2962" y="2119"/>
                  </a:cubicBezTo>
                  <a:cubicBezTo>
                    <a:pt x="2959" y="2119"/>
                    <a:pt x="2956" y="2120"/>
                    <a:pt x="2954" y="2120"/>
                  </a:cubicBezTo>
                  <a:lnTo>
                    <a:pt x="2954" y="2120"/>
                  </a:lnTo>
                  <a:cubicBezTo>
                    <a:pt x="2950" y="2108"/>
                    <a:pt x="2946" y="2099"/>
                    <a:pt x="2944" y="2099"/>
                  </a:cubicBezTo>
                  <a:cubicBezTo>
                    <a:pt x="2942" y="2099"/>
                    <a:pt x="2941" y="2105"/>
                    <a:pt x="2941" y="2120"/>
                  </a:cubicBezTo>
                  <a:lnTo>
                    <a:pt x="2941" y="2156"/>
                  </a:lnTo>
                  <a:cubicBezTo>
                    <a:pt x="2941" y="2144"/>
                    <a:pt x="2941" y="2072"/>
                    <a:pt x="2929" y="2072"/>
                  </a:cubicBezTo>
                  <a:cubicBezTo>
                    <a:pt x="2919" y="2083"/>
                    <a:pt x="2926" y="2111"/>
                    <a:pt x="2921" y="2111"/>
                  </a:cubicBezTo>
                  <a:cubicBezTo>
                    <a:pt x="2920" y="2111"/>
                    <a:pt x="2919" y="2110"/>
                    <a:pt x="2917" y="2108"/>
                  </a:cubicBezTo>
                  <a:cubicBezTo>
                    <a:pt x="2905" y="2096"/>
                    <a:pt x="2905" y="2084"/>
                    <a:pt x="2894" y="2084"/>
                  </a:cubicBezTo>
                  <a:cubicBezTo>
                    <a:pt x="2882" y="2084"/>
                    <a:pt x="2882" y="2156"/>
                    <a:pt x="2894" y="2156"/>
                  </a:cubicBezTo>
                  <a:lnTo>
                    <a:pt x="2882" y="2156"/>
                  </a:lnTo>
                  <a:cubicBezTo>
                    <a:pt x="2870" y="2144"/>
                    <a:pt x="2870" y="2120"/>
                    <a:pt x="2870" y="2108"/>
                  </a:cubicBezTo>
                  <a:cubicBezTo>
                    <a:pt x="2858" y="2132"/>
                    <a:pt x="2858" y="2156"/>
                    <a:pt x="2870" y="2180"/>
                  </a:cubicBezTo>
                  <a:lnTo>
                    <a:pt x="2870" y="2203"/>
                  </a:lnTo>
                  <a:cubicBezTo>
                    <a:pt x="2870" y="2213"/>
                    <a:pt x="2870" y="2230"/>
                    <a:pt x="2863" y="2230"/>
                  </a:cubicBezTo>
                  <a:cubicBezTo>
                    <a:pt x="2862" y="2230"/>
                    <a:pt x="2860" y="2230"/>
                    <a:pt x="2858" y="2227"/>
                  </a:cubicBezTo>
                  <a:cubicBezTo>
                    <a:pt x="2846" y="2215"/>
                    <a:pt x="2858" y="2132"/>
                    <a:pt x="2846" y="2132"/>
                  </a:cubicBezTo>
                  <a:cubicBezTo>
                    <a:pt x="2834" y="2144"/>
                    <a:pt x="2822" y="2180"/>
                    <a:pt x="2834" y="2203"/>
                  </a:cubicBezTo>
                  <a:cubicBezTo>
                    <a:pt x="2834" y="2227"/>
                    <a:pt x="2834" y="2251"/>
                    <a:pt x="2834" y="2275"/>
                  </a:cubicBezTo>
                  <a:cubicBezTo>
                    <a:pt x="2834" y="2290"/>
                    <a:pt x="2829" y="2300"/>
                    <a:pt x="2826" y="2300"/>
                  </a:cubicBezTo>
                  <a:cubicBezTo>
                    <a:pt x="2824" y="2300"/>
                    <a:pt x="2822" y="2296"/>
                    <a:pt x="2822" y="2287"/>
                  </a:cubicBezTo>
                  <a:cubicBezTo>
                    <a:pt x="2810" y="2263"/>
                    <a:pt x="2822" y="2120"/>
                    <a:pt x="2822" y="2120"/>
                  </a:cubicBezTo>
                  <a:cubicBezTo>
                    <a:pt x="2822" y="2117"/>
                    <a:pt x="2821" y="2115"/>
                    <a:pt x="2819" y="2115"/>
                  </a:cubicBezTo>
                  <a:cubicBezTo>
                    <a:pt x="2815" y="2115"/>
                    <a:pt x="2807" y="2124"/>
                    <a:pt x="2798" y="2132"/>
                  </a:cubicBezTo>
                  <a:cubicBezTo>
                    <a:pt x="2798" y="2144"/>
                    <a:pt x="2798" y="2180"/>
                    <a:pt x="2798" y="2203"/>
                  </a:cubicBezTo>
                  <a:cubicBezTo>
                    <a:pt x="2798" y="2206"/>
                    <a:pt x="2798" y="2207"/>
                    <a:pt x="2798" y="2207"/>
                  </a:cubicBezTo>
                  <a:cubicBezTo>
                    <a:pt x="2798" y="2207"/>
                    <a:pt x="2797" y="2129"/>
                    <a:pt x="2789" y="2129"/>
                  </a:cubicBezTo>
                  <a:cubicBezTo>
                    <a:pt x="2788" y="2129"/>
                    <a:pt x="2787" y="2130"/>
                    <a:pt x="2786" y="2132"/>
                  </a:cubicBezTo>
                  <a:cubicBezTo>
                    <a:pt x="2786" y="2168"/>
                    <a:pt x="2774" y="2215"/>
                    <a:pt x="2774" y="2251"/>
                  </a:cubicBezTo>
                  <a:lnTo>
                    <a:pt x="2774" y="2144"/>
                  </a:lnTo>
                  <a:cubicBezTo>
                    <a:pt x="2774" y="2115"/>
                    <a:pt x="2774" y="2078"/>
                    <a:pt x="2768" y="2078"/>
                  </a:cubicBezTo>
                  <a:cubicBezTo>
                    <a:pt x="2767" y="2078"/>
                    <a:pt x="2765" y="2080"/>
                    <a:pt x="2763" y="2084"/>
                  </a:cubicBezTo>
                  <a:cubicBezTo>
                    <a:pt x="2763" y="2108"/>
                    <a:pt x="2763" y="2132"/>
                    <a:pt x="2763" y="2144"/>
                  </a:cubicBezTo>
                  <a:cubicBezTo>
                    <a:pt x="2763" y="2154"/>
                    <a:pt x="2760" y="2158"/>
                    <a:pt x="2758" y="2158"/>
                  </a:cubicBezTo>
                  <a:cubicBezTo>
                    <a:pt x="2755" y="2158"/>
                    <a:pt x="2751" y="2151"/>
                    <a:pt x="2751" y="2144"/>
                  </a:cubicBezTo>
                  <a:cubicBezTo>
                    <a:pt x="2739" y="2132"/>
                    <a:pt x="2751" y="2108"/>
                    <a:pt x="2739" y="2108"/>
                  </a:cubicBezTo>
                  <a:cubicBezTo>
                    <a:pt x="2729" y="2108"/>
                    <a:pt x="2727" y="2161"/>
                    <a:pt x="2727" y="2161"/>
                  </a:cubicBezTo>
                  <a:cubicBezTo>
                    <a:pt x="2727" y="2161"/>
                    <a:pt x="2727" y="2159"/>
                    <a:pt x="2727" y="2156"/>
                  </a:cubicBezTo>
                  <a:cubicBezTo>
                    <a:pt x="2725" y="2152"/>
                    <a:pt x="2724" y="2147"/>
                    <a:pt x="2723" y="2141"/>
                  </a:cubicBezTo>
                  <a:lnTo>
                    <a:pt x="2723" y="2141"/>
                  </a:lnTo>
                  <a:cubicBezTo>
                    <a:pt x="2718" y="2167"/>
                    <a:pt x="2711" y="2192"/>
                    <a:pt x="2703" y="2192"/>
                  </a:cubicBezTo>
                  <a:lnTo>
                    <a:pt x="2703" y="2156"/>
                  </a:lnTo>
                  <a:lnTo>
                    <a:pt x="2703" y="2132"/>
                  </a:lnTo>
                  <a:cubicBezTo>
                    <a:pt x="2703" y="2132"/>
                    <a:pt x="2691" y="2156"/>
                    <a:pt x="2679" y="2156"/>
                  </a:cubicBezTo>
                  <a:cubicBezTo>
                    <a:pt x="2679" y="2156"/>
                    <a:pt x="2679" y="2130"/>
                    <a:pt x="2672" y="2130"/>
                  </a:cubicBezTo>
                  <a:cubicBezTo>
                    <a:pt x="2670" y="2130"/>
                    <a:pt x="2669" y="2130"/>
                    <a:pt x="2667" y="2132"/>
                  </a:cubicBezTo>
                  <a:cubicBezTo>
                    <a:pt x="2667" y="2144"/>
                    <a:pt x="2667" y="2156"/>
                    <a:pt x="2655" y="2156"/>
                  </a:cubicBezTo>
                  <a:cubicBezTo>
                    <a:pt x="2655" y="2156"/>
                    <a:pt x="2655" y="2156"/>
                    <a:pt x="2643" y="2132"/>
                  </a:cubicBezTo>
                  <a:cubicBezTo>
                    <a:pt x="2643" y="2131"/>
                    <a:pt x="2643" y="2130"/>
                    <a:pt x="2643" y="2130"/>
                  </a:cubicBezTo>
                  <a:cubicBezTo>
                    <a:pt x="2641" y="2130"/>
                    <a:pt x="2633" y="2169"/>
                    <a:pt x="2623" y="2169"/>
                  </a:cubicBezTo>
                  <a:cubicBezTo>
                    <a:pt x="2622" y="2169"/>
                    <a:pt x="2621" y="2169"/>
                    <a:pt x="2620" y="2168"/>
                  </a:cubicBezTo>
                  <a:cubicBezTo>
                    <a:pt x="2620" y="2168"/>
                    <a:pt x="2620" y="2096"/>
                    <a:pt x="2620" y="2096"/>
                  </a:cubicBezTo>
                  <a:cubicBezTo>
                    <a:pt x="2608" y="2096"/>
                    <a:pt x="2596" y="2144"/>
                    <a:pt x="2596" y="2156"/>
                  </a:cubicBezTo>
                  <a:cubicBezTo>
                    <a:pt x="2595" y="2156"/>
                    <a:pt x="2595" y="2157"/>
                    <a:pt x="2594" y="2157"/>
                  </a:cubicBezTo>
                  <a:cubicBezTo>
                    <a:pt x="2588" y="2157"/>
                    <a:pt x="2592" y="2115"/>
                    <a:pt x="2598" y="2082"/>
                  </a:cubicBezTo>
                  <a:lnTo>
                    <a:pt x="2598" y="2082"/>
                  </a:lnTo>
                  <a:lnTo>
                    <a:pt x="2584" y="2132"/>
                  </a:lnTo>
                  <a:cubicBezTo>
                    <a:pt x="2577" y="2154"/>
                    <a:pt x="2573" y="2162"/>
                    <a:pt x="2571" y="2162"/>
                  </a:cubicBezTo>
                  <a:cubicBezTo>
                    <a:pt x="2569" y="2162"/>
                    <a:pt x="2571" y="2145"/>
                    <a:pt x="2575" y="2124"/>
                  </a:cubicBezTo>
                  <a:lnTo>
                    <a:pt x="2575" y="2124"/>
                  </a:lnTo>
                  <a:cubicBezTo>
                    <a:pt x="2566" y="2146"/>
                    <a:pt x="2557" y="2123"/>
                    <a:pt x="2548" y="2168"/>
                  </a:cubicBezTo>
                  <a:cubicBezTo>
                    <a:pt x="2548" y="2144"/>
                    <a:pt x="2548" y="2120"/>
                    <a:pt x="2548" y="2096"/>
                  </a:cubicBezTo>
                  <a:cubicBezTo>
                    <a:pt x="2548" y="2132"/>
                    <a:pt x="2536" y="2120"/>
                    <a:pt x="2536" y="2132"/>
                  </a:cubicBezTo>
                  <a:cubicBezTo>
                    <a:pt x="2524" y="2132"/>
                    <a:pt x="2513" y="2180"/>
                    <a:pt x="2501" y="2180"/>
                  </a:cubicBezTo>
                  <a:cubicBezTo>
                    <a:pt x="2501" y="2170"/>
                    <a:pt x="2509" y="2070"/>
                    <a:pt x="2505" y="2070"/>
                  </a:cubicBezTo>
                  <a:lnTo>
                    <a:pt x="2505" y="2070"/>
                  </a:lnTo>
                  <a:cubicBezTo>
                    <a:pt x="2504" y="2070"/>
                    <a:pt x="2503" y="2074"/>
                    <a:pt x="2501" y="2084"/>
                  </a:cubicBezTo>
                  <a:cubicBezTo>
                    <a:pt x="2501" y="2105"/>
                    <a:pt x="2492" y="2202"/>
                    <a:pt x="2482" y="2202"/>
                  </a:cubicBezTo>
                  <a:cubicBezTo>
                    <a:pt x="2480" y="2202"/>
                    <a:pt x="2479" y="2199"/>
                    <a:pt x="2477" y="2192"/>
                  </a:cubicBezTo>
                  <a:cubicBezTo>
                    <a:pt x="2477" y="2187"/>
                    <a:pt x="2477" y="2183"/>
                    <a:pt x="2477" y="2180"/>
                  </a:cubicBezTo>
                  <a:cubicBezTo>
                    <a:pt x="2477" y="2180"/>
                    <a:pt x="2458" y="2217"/>
                    <a:pt x="2454" y="2217"/>
                  </a:cubicBezTo>
                  <a:cubicBezTo>
                    <a:pt x="2453" y="2217"/>
                    <a:pt x="2453" y="2217"/>
                    <a:pt x="2453" y="2215"/>
                  </a:cubicBezTo>
                  <a:cubicBezTo>
                    <a:pt x="2453" y="2192"/>
                    <a:pt x="2489" y="2120"/>
                    <a:pt x="2489" y="2096"/>
                  </a:cubicBezTo>
                  <a:cubicBezTo>
                    <a:pt x="2489" y="2095"/>
                    <a:pt x="2489" y="2094"/>
                    <a:pt x="2488" y="2094"/>
                  </a:cubicBezTo>
                  <a:cubicBezTo>
                    <a:pt x="2486" y="2094"/>
                    <a:pt x="2477" y="2132"/>
                    <a:pt x="2477" y="2132"/>
                  </a:cubicBezTo>
                  <a:cubicBezTo>
                    <a:pt x="2477" y="2132"/>
                    <a:pt x="2465" y="2144"/>
                    <a:pt x="2465" y="2144"/>
                  </a:cubicBezTo>
                  <a:cubicBezTo>
                    <a:pt x="2462" y="2144"/>
                    <a:pt x="2460" y="2142"/>
                    <a:pt x="2460" y="2140"/>
                  </a:cubicBezTo>
                  <a:lnTo>
                    <a:pt x="2460" y="2140"/>
                  </a:lnTo>
                  <a:cubicBezTo>
                    <a:pt x="2458" y="2143"/>
                    <a:pt x="2455" y="2144"/>
                    <a:pt x="2453" y="2144"/>
                  </a:cubicBezTo>
                  <a:cubicBezTo>
                    <a:pt x="2448" y="2144"/>
                    <a:pt x="2445" y="2131"/>
                    <a:pt x="2453" y="2108"/>
                  </a:cubicBezTo>
                  <a:cubicBezTo>
                    <a:pt x="2460" y="2087"/>
                    <a:pt x="2459" y="2070"/>
                    <a:pt x="2454" y="2070"/>
                  </a:cubicBezTo>
                  <a:lnTo>
                    <a:pt x="2454" y="2070"/>
                  </a:lnTo>
                  <a:cubicBezTo>
                    <a:pt x="2451" y="2070"/>
                    <a:pt x="2446" y="2077"/>
                    <a:pt x="2441" y="2096"/>
                  </a:cubicBezTo>
                  <a:cubicBezTo>
                    <a:pt x="2441" y="2096"/>
                    <a:pt x="2438" y="2090"/>
                    <a:pt x="2434" y="2090"/>
                  </a:cubicBezTo>
                  <a:cubicBezTo>
                    <a:pt x="2429" y="2090"/>
                    <a:pt x="2423" y="2096"/>
                    <a:pt x="2417" y="2120"/>
                  </a:cubicBezTo>
                  <a:cubicBezTo>
                    <a:pt x="2417" y="2095"/>
                    <a:pt x="2417" y="2034"/>
                    <a:pt x="2405" y="2034"/>
                  </a:cubicBezTo>
                  <a:cubicBezTo>
                    <a:pt x="2399" y="2034"/>
                    <a:pt x="2392" y="2044"/>
                    <a:pt x="2382" y="2072"/>
                  </a:cubicBezTo>
                  <a:cubicBezTo>
                    <a:pt x="2398" y="2021"/>
                    <a:pt x="2402" y="2002"/>
                    <a:pt x="2401" y="2002"/>
                  </a:cubicBezTo>
                  <a:lnTo>
                    <a:pt x="2401" y="2002"/>
                  </a:lnTo>
                  <a:cubicBezTo>
                    <a:pt x="2397" y="2002"/>
                    <a:pt x="2355" y="2112"/>
                    <a:pt x="2347" y="2112"/>
                  </a:cubicBezTo>
                  <a:cubicBezTo>
                    <a:pt x="2346" y="2112"/>
                    <a:pt x="2346" y="2111"/>
                    <a:pt x="2346" y="2108"/>
                  </a:cubicBezTo>
                  <a:cubicBezTo>
                    <a:pt x="2355" y="2081"/>
                    <a:pt x="2364" y="2033"/>
                    <a:pt x="2357" y="2033"/>
                  </a:cubicBezTo>
                  <a:lnTo>
                    <a:pt x="2357" y="2033"/>
                  </a:lnTo>
                  <a:cubicBezTo>
                    <a:pt x="2355" y="2033"/>
                    <a:pt x="2351" y="2037"/>
                    <a:pt x="2346" y="2049"/>
                  </a:cubicBezTo>
                  <a:lnTo>
                    <a:pt x="2310" y="2168"/>
                  </a:lnTo>
                  <a:cubicBezTo>
                    <a:pt x="2310" y="2125"/>
                    <a:pt x="2329" y="2083"/>
                    <a:pt x="2316" y="2083"/>
                  </a:cubicBezTo>
                  <a:cubicBezTo>
                    <a:pt x="2315" y="2083"/>
                    <a:pt x="2313" y="2083"/>
                    <a:pt x="2310" y="2084"/>
                  </a:cubicBezTo>
                  <a:cubicBezTo>
                    <a:pt x="2298" y="2096"/>
                    <a:pt x="2298" y="2144"/>
                    <a:pt x="2286" y="2144"/>
                  </a:cubicBezTo>
                  <a:cubicBezTo>
                    <a:pt x="2298" y="2108"/>
                    <a:pt x="2310" y="2061"/>
                    <a:pt x="2322" y="2025"/>
                  </a:cubicBezTo>
                  <a:cubicBezTo>
                    <a:pt x="2322" y="2016"/>
                    <a:pt x="2321" y="2012"/>
                    <a:pt x="2318" y="2012"/>
                  </a:cubicBezTo>
                  <a:cubicBezTo>
                    <a:pt x="2314" y="2012"/>
                    <a:pt x="2306" y="2026"/>
                    <a:pt x="2298" y="2049"/>
                  </a:cubicBezTo>
                  <a:cubicBezTo>
                    <a:pt x="2298" y="2072"/>
                    <a:pt x="2274" y="2072"/>
                    <a:pt x="2274" y="2072"/>
                  </a:cubicBezTo>
                  <a:cubicBezTo>
                    <a:pt x="2274" y="2072"/>
                    <a:pt x="2251" y="2072"/>
                    <a:pt x="2262" y="2037"/>
                  </a:cubicBezTo>
                  <a:cubicBezTo>
                    <a:pt x="2271" y="2010"/>
                    <a:pt x="2274" y="1976"/>
                    <a:pt x="2269" y="1976"/>
                  </a:cubicBezTo>
                  <a:lnTo>
                    <a:pt x="2269" y="1976"/>
                  </a:lnTo>
                  <a:cubicBezTo>
                    <a:pt x="2268" y="1976"/>
                    <a:pt x="2265" y="1980"/>
                    <a:pt x="2262" y="1989"/>
                  </a:cubicBezTo>
                  <a:cubicBezTo>
                    <a:pt x="2251" y="2013"/>
                    <a:pt x="2239" y="2037"/>
                    <a:pt x="2239" y="2037"/>
                  </a:cubicBezTo>
                  <a:cubicBezTo>
                    <a:pt x="2236" y="2039"/>
                    <a:pt x="2235" y="2040"/>
                    <a:pt x="2233" y="2040"/>
                  </a:cubicBezTo>
                  <a:cubicBezTo>
                    <a:pt x="2227" y="2040"/>
                    <a:pt x="2227" y="2023"/>
                    <a:pt x="2227" y="2013"/>
                  </a:cubicBezTo>
                  <a:cubicBezTo>
                    <a:pt x="2227" y="2004"/>
                    <a:pt x="2220" y="1981"/>
                    <a:pt x="2211" y="1981"/>
                  </a:cubicBezTo>
                  <a:cubicBezTo>
                    <a:pt x="2209" y="1981"/>
                    <a:pt x="2206" y="1983"/>
                    <a:pt x="2203" y="1989"/>
                  </a:cubicBezTo>
                  <a:cubicBezTo>
                    <a:pt x="2198" y="2022"/>
                    <a:pt x="2195" y="2033"/>
                    <a:pt x="2193" y="2033"/>
                  </a:cubicBezTo>
                  <a:cubicBezTo>
                    <a:pt x="2189" y="2033"/>
                    <a:pt x="2186" y="2008"/>
                    <a:pt x="2179" y="2001"/>
                  </a:cubicBezTo>
                  <a:cubicBezTo>
                    <a:pt x="2179" y="2001"/>
                    <a:pt x="2174" y="1996"/>
                    <a:pt x="2170" y="1996"/>
                  </a:cubicBezTo>
                  <a:cubicBezTo>
                    <a:pt x="2169" y="1996"/>
                    <a:pt x="2167" y="1997"/>
                    <a:pt x="2167" y="2001"/>
                  </a:cubicBezTo>
                  <a:cubicBezTo>
                    <a:pt x="2155" y="2013"/>
                    <a:pt x="2167" y="2001"/>
                    <a:pt x="2155" y="2025"/>
                  </a:cubicBezTo>
                  <a:cubicBezTo>
                    <a:pt x="2152" y="2031"/>
                    <a:pt x="2150" y="2033"/>
                    <a:pt x="2148" y="2033"/>
                  </a:cubicBezTo>
                  <a:cubicBezTo>
                    <a:pt x="2143" y="2033"/>
                    <a:pt x="2143" y="2013"/>
                    <a:pt x="2143" y="2013"/>
                  </a:cubicBezTo>
                  <a:lnTo>
                    <a:pt x="2132" y="2013"/>
                  </a:lnTo>
                  <a:cubicBezTo>
                    <a:pt x="2132" y="2013"/>
                    <a:pt x="2116" y="2034"/>
                    <a:pt x="2112" y="2034"/>
                  </a:cubicBezTo>
                  <a:cubicBezTo>
                    <a:pt x="2110" y="2034"/>
                    <a:pt x="2112" y="2029"/>
                    <a:pt x="2120" y="2013"/>
                  </a:cubicBezTo>
                  <a:cubicBezTo>
                    <a:pt x="2129" y="1984"/>
                    <a:pt x="2123" y="1962"/>
                    <a:pt x="2121" y="1962"/>
                  </a:cubicBezTo>
                  <a:lnTo>
                    <a:pt x="2121" y="1962"/>
                  </a:lnTo>
                  <a:cubicBezTo>
                    <a:pt x="2120" y="1962"/>
                    <a:pt x="2120" y="1963"/>
                    <a:pt x="2120" y="1965"/>
                  </a:cubicBezTo>
                  <a:cubicBezTo>
                    <a:pt x="2109" y="1976"/>
                    <a:pt x="2098" y="2015"/>
                    <a:pt x="2088" y="2015"/>
                  </a:cubicBezTo>
                  <a:cubicBezTo>
                    <a:pt x="2087" y="2015"/>
                    <a:pt x="2085" y="2014"/>
                    <a:pt x="2084" y="2013"/>
                  </a:cubicBezTo>
                  <a:cubicBezTo>
                    <a:pt x="2096" y="1989"/>
                    <a:pt x="2108" y="1965"/>
                    <a:pt x="2108" y="1953"/>
                  </a:cubicBezTo>
                  <a:lnTo>
                    <a:pt x="2108" y="1953"/>
                  </a:lnTo>
                  <a:cubicBezTo>
                    <a:pt x="2072" y="2013"/>
                    <a:pt x="2036" y="2061"/>
                    <a:pt x="2024" y="2132"/>
                  </a:cubicBezTo>
                  <a:lnTo>
                    <a:pt x="2036" y="2132"/>
                  </a:lnTo>
                  <a:cubicBezTo>
                    <a:pt x="2036" y="2144"/>
                    <a:pt x="2048" y="2132"/>
                    <a:pt x="2036" y="2168"/>
                  </a:cubicBezTo>
                  <a:cubicBezTo>
                    <a:pt x="2036" y="2174"/>
                    <a:pt x="2039" y="2174"/>
                    <a:pt x="2041" y="2178"/>
                  </a:cubicBezTo>
                  <a:lnTo>
                    <a:pt x="2041" y="2178"/>
                  </a:lnTo>
                  <a:cubicBezTo>
                    <a:pt x="2046" y="2155"/>
                    <a:pt x="2057" y="2131"/>
                    <a:pt x="2072" y="2108"/>
                  </a:cubicBezTo>
                  <a:lnTo>
                    <a:pt x="2072" y="2108"/>
                  </a:lnTo>
                  <a:cubicBezTo>
                    <a:pt x="2072" y="2108"/>
                    <a:pt x="2062" y="2181"/>
                    <a:pt x="2070" y="2181"/>
                  </a:cubicBezTo>
                  <a:cubicBezTo>
                    <a:pt x="2071" y="2181"/>
                    <a:pt x="2071" y="2180"/>
                    <a:pt x="2072" y="2180"/>
                  </a:cubicBezTo>
                  <a:cubicBezTo>
                    <a:pt x="2072" y="2156"/>
                    <a:pt x="2084" y="2144"/>
                    <a:pt x="2084" y="2132"/>
                  </a:cubicBezTo>
                  <a:cubicBezTo>
                    <a:pt x="2091" y="2111"/>
                    <a:pt x="2094" y="2106"/>
                    <a:pt x="2098" y="2106"/>
                  </a:cubicBezTo>
                  <a:cubicBezTo>
                    <a:pt x="2100" y="2106"/>
                    <a:pt x="2103" y="2108"/>
                    <a:pt x="2108" y="2108"/>
                  </a:cubicBezTo>
                  <a:cubicBezTo>
                    <a:pt x="2108" y="2108"/>
                    <a:pt x="2120" y="2132"/>
                    <a:pt x="2096" y="2168"/>
                  </a:cubicBezTo>
                  <a:cubicBezTo>
                    <a:pt x="2072" y="2215"/>
                    <a:pt x="2060" y="2192"/>
                    <a:pt x="2048" y="2251"/>
                  </a:cubicBezTo>
                  <a:cubicBezTo>
                    <a:pt x="2043" y="2273"/>
                    <a:pt x="2042" y="2282"/>
                    <a:pt x="2045" y="2282"/>
                  </a:cubicBezTo>
                  <a:cubicBezTo>
                    <a:pt x="2047" y="2282"/>
                    <a:pt x="2054" y="2270"/>
                    <a:pt x="2060" y="2251"/>
                  </a:cubicBezTo>
                  <a:cubicBezTo>
                    <a:pt x="2070" y="2232"/>
                    <a:pt x="2079" y="2222"/>
                    <a:pt x="2086" y="2222"/>
                  </a:cubicBezTo>
                  <a:cubicBezTo>
                    <a:pt x="2095" y="2222"/>
                    <a:pt x="2098" y="2244"/>
                    <a:pt x="2084" y="2287"/>
                  </a:cubicBezTo>
                  <a:cubicBezTo>
                    <a:pt x="2096" y="2263"/>
                    <a:pt x="2096" y="2239"/>
                    <a:pt x="2108" y="2215"/>
                  </a:cubicBezTo>
                  <a:cubicBezTo>
                    <a:pt x="2108" y="2215"/>
                    <a:pt x="2125" y="2215"/>
                    <a:pt x="2137" y="2194"/>
                  </a:cubicBezTo>
                  <a:lnTo>
                    <a:pt x="2137" y="2194"/>
                  </a:lnTo>
                  <a:cubicBezTo>
                    <a:pt x="2114" y="2253"/>
                    <a:pt x="2156" y="2263"/>
                    <a:pt x="2167" y="2263"/>
                  </a:cubicBezTo>
                  <a:cubicBezTo>
                    <a:pt x="2167" y="2263"/>
                    <a:pt x="2203" y="2227"/>
                    <a:pt x="2239" y="2156"/>
                  </a:cubicBezTo>
                  <a:lnTo>
                    <a:pt x="2239" y="2156"/>
                  </a:lnTo>
                  <a:cubicBezTo>
                    <a:pt x="2227" y="2192"/>
                    <a:pt x="2215" y="2227"/>
                    <a:pt x="2203" y="2251"/>
                  </a:cubicBezTo>
                  <a:lnTo>
                    <a:pt x="2215" y="2251"/>
                  </a:lnTo>
                  <a:lnTo>
                    <a:pt x="2215" y="2275"/>
                  </a:lnTo>
                  <a:cubicBezTo>
                    <a:pt x="2227" y="2227"/>
                    <a:pt x="2239" y="2227"/>
                    <a:pt x="2239" y="2227"/>
                  </a:cubicBezTo>
                  <a:cubicBezTo>
                    <a:pt x="2251" y="2227"/>
                    <a:pt x="2251" y="2227"/>
                    <a:pt x="2251" y="2239"/>
                  </a:cubicBezTo>
                  <a:cubicBezTo>
                    <a:pt x="2251" y="2239"/>
                    <a:pt x="2251" y="2263"/>
                    <a:pt x="2251" y="2263"/>
                  </a:cubicBezTo>
                  <a:lnTo>
                    <a:pt x="2262" y="2263"/>
                  </a:lnTo>
                  <a:cubicBezTo>
                    <a:pt x="2274" y="2263"/>
                    <a:pt x="2298" y="2156"/>
                    <a:pt x="2298" y="2156"/>
                  </a:cubicBezTo>
                  <a:lnTo>
                    <a:pt x="2298" y="2156"/>
                  </a:lnTo>
                  <a:cubicBezTo>
                    <a:pt x="2298" y="2156"/>
                    <a:pt x="2286" y="2263"/>
                    <a:pt x="2286" y="2287"/>
                  </a:cubicBezTo>
                  <a:cubicBezTo>
                    <a:pt x="2286" y="2297"/>
                    <a:pt x="2286" y="2302"/>
                    <a:pt x="2287" y="2302"/>
                  </a:cubicBezTo>
                  <a:cubicBezTo>
                    <a:pt x="2288" y="2302"/>
                    <a:pt x="2291" y="2291"/>
                    <a:pt x="2298" y="2263"/>
                  </a:cubicBezTo>
                  <a:cubicBezTo>
                    <a:pt x="2308" y="2234"/>
                    <a:pt x="2310" y="2197"/>
                    <a:pt x="2316" y="2197"/>
                  </a:cubicBezTo>
                  <a:cubicBezTo>
                    <a:pt x="2318" y="2197"/>
                    <a:pt x="2320" y="2199"/>
                    <a:pt x="2322" y="2203"/>
                  </a:cubicBezTo>
                  <a:cubicBezTo>
                    <a:pt x="2322" y="2227"/>
                    <a:pt x="2322" y="2251"/>
                    <a:pt x="2322" y="2275"/>
                  </a:cubicBezTo>
                  <a:lnTo>
                    <a:pt x="2322" y="2299"/>
                  </a:lnTo>
                  <a:cubicBezTo>
                    <a:pt x="2322" y="2275"/>
                    <a:pt x="2334" y="2239"/>
                    <a:pt x="2334" y="2215"/>
                  </a:cubicBezTo>
                  <a:cubicBezTo>
                    <a:pt x="2334" y="2239"/>
                    <a:pt x="2334" y="2263"/>
                    <a:pt x="2334" y="2299"/>
                  </a:cubicBezTo>
                  <a:cubicBezTo>
                    <a:pt x="2331" y="2322"/>
                    <a:pt x="2331" y="2331"/>
                    <a:pt x="2332" y="2331"/>
                  </a:cubicBezTo>
                  <a:cubicBezTo>
                    <a:pt x="2336" y="2331"/>
                    <a:pt x="2358" y="2213"/>
                    <a:pt x="2358" y="2203"/>
                  </a:cubicBezTo>
                  <a:cubicBezTo>
                    <a:pt x="2358" y="2203"/>
                    <a:pt x="2358" y="2269"/>
                    <a:pt x="2363" y="2269"/>
                  </a:cubicBezTo>
                  <a:cubicBezTo>
                    <a:pt x="2364" y="2269"/>
                    <a:pt x="2364" y="2269"/>
                    <a:pt x="2364" y="2269"/>
                  </a:cubicBezTo>
                  <a:lnTo>
                    <a:pt x="2364" y="2269"/>
                  </a:lnTo>
                  <a:cubicBezTo>
                    <a:pt x="2359" y="2295"/>
                    <a:pt x="2375" y="2300"/>
                    <a:pt x="2389" y="2300"/>
                  </a:cubicBezTo>
                  <a:cubicBezTo>
                    <a:pt x="2396" y="2300"/>
                    <a:pt x="2402" y="2299"/>
                    <a:pt x="2405" y="2299"/>
                  </a:cubicBezTo>
                  <a:cubicBezTo>
                    <a:pt x="2405" y="2299"/>
                    <a:pt x="2417" y="2275"/>
                    <a:pt x="2429" y="2275"/>
                  </a:cubicBezTo>
                  <a:cubicBezTo>
                    <a:pt x="2430" y="2274"/>
                    <a:pt x="2431" y="2273"/>
                    <a:pt x="2432" y="2273"/>
                  </a:cubicBezTo>
                  <a:cubicBezTo>
                    <a:pt x="2438" y="2273"/>
                    <a:pt x="2432" y="2312"/>
                    <a:pt x="2438" y="2312"/>
                  </a:cubicBezTo>
                  <a:cubicBezTo>
                    <a:pt x="2439" y="2312"/>
                    <a:pt x="2440" y="2312"/>
                    <a:pt x="2441" y="2311"/>
                  </a:cubicBezTo>
                  <a:cubicBezTo>
                    <a:pt x="2441" y="2287"/>
                    <a:pt x="2453" y="2263"/>
                    <a:pt x="2465" y="2251"/>
                  </a:cubicBezTo>
                  <a:lnTo>
                    <a:pt x="2465" y="2251"/>
                  </a:lnTo>
                  <a:cubicBezTo>
                    <a:pt x="2465" y="2251"/>
                    <a:pt x="2430" y="2356"/>
                    <a:pt x="2435" y="2356"/>
                  </a:cubicBezTo>
                  <a:cubicBezTo>
                    <a:pt x="2436" y="2356"/>
                    <a:pt x="2438" y="2353"/>
                    <a:pt x="2441" y="2346"/>
                  </a:cubicBezTo>
                  <a:cubicBezTo>
                    <a:pt x="2453" y="2322"/>
                    <a:pt x="2453" y="2334"/>
                    <a:pt x="2465" y="2275"/>
                  </a:cubicBezTo>
                  <a:cubicBezTo>
                    <a:pt x="2468" y="2262"/>
                    <a:pt x="2471" y="2258"/>
                    <a:pt x="2473" y="2258"/>
                  </a:cubicBezTo>
                  <a:cubicBezTo>
                    <a:pt x="2476" y="2258"/>
                    <a:pt x="2478" y="2268"/>
                    <a:pt x="2481" y="2268"/>
                  </a:cubicBezTo>
                  <a:cubicBezTo>
                    <a:pt x="2482" y="2268"/>
                    <a:pt x="2484" y="2267"/>
                    <a:pt x="2485" y="2262"/>
                  </a:cubicBezTo>
                  <a:lnTo>
                    <a:pt x="2485" y="2262"/>
                  </a:lnTo>
                  <a:cubicBezTo>
                    <a:pt x="2477" y="2294"/>
                    <a:pt x="2478" y="2325"/>
                    <a:pt x="2489" y="2346"/>
                  </a:cubicBezTo>
                  <a:cubicBezTo>
                    <a:pt x="2489" y="2347"/>
                    <a:pt x="2489" y="2347"/>
                    <a:pt x="2489" y="2347"/>
                  </a:cubicBezTo>
                  <a:cubicBezTo>
                    <a:pt x="2491" y="2347"/>
                    <a:pt x="2513" y="2238"/>
                    <a:pt x="2524" y="2215"/>
                  </a:cubicBezTo>
                  <a:cubicBezTo>
                    <a:pt x="2527" y="2210"/>
                    <a:pt x="2529" y="2207"/>
                    <a:pt x="2531" y="2207"/>
                  </a:cubicBezTo>
                  <a:lnTo>
                    <a:pt x="2531" y="2207"/>
                  </a:lnTo>
                  <a:cubicBezTo>
                    <a:pt x="2543" y="2207"/>
                    <a:pt x="2523" y="2353"/>
                    <a:pt x="2513" y="2406"/>
                  </a:cubicBezTo>
                  <a:lnTo>
                    <a:pt x="2560" y="2251"/>
                  </a:lnTo>
                  <a:lnTo>
                    <a:pt x="2560" y="2346"/>
                  </a:lnTo>
                  <a:cubicBezTo>
                    <a:pt x="2560" y="2325"/>
                    <a:pt x="2564" y="2321"/>
                    <a:pt x="2568" y="2321"/>
                  </a:cubicBezTo>
                  <a:cubicBezTo>
                    <a:pt x="2570" y="2321"/>
                    <a:pt x="2572" y="2322"/>
                    <a:pt x="2572" y="2322"/>
                  </a:cubicBezTo>
                  <a:cubicBezTo>
                    <a:pt x="2584" y="2299"/>
                    <a:pt x="2596" y="2275"/>
                    <a:pt x="2596" y="2251"/>
                  </a:cubicBezTo>
                  <a:lnTo>
                    <a:pt x="2596" y="2251"/>
                  </a:lnTo>
                  <a:cubicBezTo>
                    <a:pt x="2596" y="2281"/>
                    <a:pt x="2588" y="2343"/>
                    <a:pt x="2592" y="2343"/>
                  </a:cubicBezTo>
                  <a:cubicBezTo>
                    <a:pt x="2592" y="2343"/>
                    <a:pt x="2594" y="2340"/>
                    <a:pt x="2596" y="2334"/>
                  </a:cubicBezTo>
                  <a:cubicBezTo>
                    <a:pt x="2602" y="2325"/>
                    <a:pt x="2607" y="2320"/>
                    <a:pt x="2610" y="2320"/>
                  </a:cubicBezTo>
                  <a:cubicBezTo>
                    <a:pt x="2617" y="2320"/>
                    <a:pt x="2617" y="2337"/>
                    <a:pt x="2613" y="2362"/>
                  </a:cubicBezTo>
                  <a:lnTo>
                    <a:pt x="2613" y="2362"/>
                  </a:lnTo>
                  <a:cubicBezTo>
                    <a:pt x="2615" y="2357"/>
                    <a:pt x="2617" y="2352"/>
                    <a:pt x="2620" y="2346"/>
                  </a:cubicBezTo>
                  <a:cubicBezTo>
                    <a:pt x="2626" y="2340"/>
                    <a:pt x="2629" y="2340"/>
                    <a:pt x="2632" y="2340"/>
                  </a:cubicBezTo>
                  <a:cubicBezTo>
                    <a:pt x="2635" y="2340"/>
                    <a:pt x="2638" y="2340"/>
                    <a:pt x="2643" y="2334"/>
                  </a:cubicBezTo>
                  <a:cubicBezTo>
                    <a:pt x="2643" y="2311"/>
                    <a:pt x="2643" y="2275"/>
                    <a:pt x="2655" y="2263"/>
                  </a:cubicBezTo>
                  <a:cubicBezTo>
                    <a:pt x="2661" y="2251"/>
                    <a:pt x="2661" y="2251"/>
                    <a:pt x="2661" y="2251"/>
                  </a:cubicBezTo>
                  <a:cubicBezTo>
                    <a:pt x="2661" y="2251"/>
                    <a:pt x="2661" y="2251"/>
                    <a:pt x="2667" y="2239"/>
                  </a:cubicBezTo>
                  <a:lnTo>
                    <a:pt x="2667" y="2275"/>
                  </a:lnTo>
                  <a:lnTo>
                    <a:pt x="2679" y="2275"/>
                  </a:lnTo>
                  <a:cubicBezTo>
                    <a:pt x="2679" y="2299"/>
                    <a:pt x="2679" y="2346"/>
                    <a:pt x="2667" y="2346"/>
                  </a:cubicBezTo>
                  <a:cubicBezTo>
                    <a:pt x="2655" y="2346"/>
                    <a:pt x="2667" y="2346"/>
                    <a:pt x="2655" y="2370"/>
                  </a:cubicBezTo>
                  <a:cubicBezTo>
                    <a:pt x="2679" y="2370"/>
                    <a:pt x="2679" y="2311"/>
                    <a:pt x="2691" y="2275"/>
                  </a:cubicBezTo>
                  <a:cubicBezTo>
                    <a:pt x="2693" y="2269"/>
                    <a:pt x="2694" y="2267"/>
                    <a:pt x="2695" y="2267"/>
                  </a:cubicBezTo>
                  <a:lnTo>
                    <a:pt x="2695" y="2267"/>
                  </a:lnTo>
                  <a:cubicBezTo>
                    <a:pt x="2700" y="2267"/>
                    <a:pt x="2691" y="2334"/>
                    <a:pt x="2691" y="2334"/>
                  </a:cubicBezTo>
                  <a:cubicBezTo>
                    <a:pt x="2703" y="2334"/>
                    <a:pt x="2703" y="2322"/>
                    <a:pt x="2703" y="2311"/>
                  </a:cubicBezTo>
                  <a:cubicBezTo>
                    <a:pt x="2703" y="2299"/>
                    <a:pt x="2706" y="2293"/>
                    <a:pt x="2709" y="2293"/>
                  </a:cubicBezTo>
                  <a:cubicBezTo>
                    <a:pt x="2712" y="2293"/>
                    <a:pt x="2715" y="2299"/>
                    <a:pt x="2715" y="2311"/>
                  </a:cubicBezTo>
                  <a:cubicBezTo>
                    <a:pt x="2715" y="2328"/>
                    <a:pt x="2721" y="2343"/>
                    <a:pt x="2727" y="2343"/>
                  </a:cubicBezTo>
                  <a:cubicBezTo>
                    <a:pt x="2733" y="2343"/>
                    <a:pt x="2739" y="2328"/>
                    <a:pt x="2739" y="2287"/>
                  </a:cubicBezTo>
                  <a:lnTo>
                    <a:pt x="2739" y="2358"/>
                  </a:lnTo>
                  <a:cubicBezTo>
                    <a:pt x="2751" y="2322"/>
                    <a:pt x="2751" y="2215"/>
                    <a:pt x="2763" y="2215"/>
                  </a:cubicBezTo>
                  <a:lnTo>
                    <a:pt x="2763" y="2322"/>
                  </a:lnTo>
                  <a:cubicBezTo>
                    <a:pt x="2763" y="2336"/>
                    <a:pt x="2764" y="2343"/>
                    <a:pt x="2766" y="2343"/>
                  </a:cubicBezTo>
                  <a:cubicBezTo>
                    <a:pt x="2770" y="2343"/>
                    <a:pt x="2774" y="2324"/>
                    <a:pt x="2774" y="2287"/>
                  </a:cubicBezTo>
                  <a:cubicBezTo>
                    <a:pt x="2774" y="2334"/>
                    <a:pt x="2774" y="2382"/>
                    <a:pt x="2786" y="2382"/>
                  </a:cubicBezTo>
                  <a:lnTo>
                    <a:pt x="2786" y="2287"/>
                  </a:lnTo>
                  <a:cubicBezTo>
                    <a:pt x="2786" y="2311"/>
                    <a:pt x="2786" y="2370"/>
                    <a:pt x="2798" y="2370"/>
                  </a:cubicBezTo>
                  <a:cubicBezTo>
                    <a:pt x="2819" y="2370"/>
                    <a:pt x="2804" y="2344"/>
                    <a:pt x="2807" y="2344"/>
                  </a:cubicBezTo>
                  <a:lnTo>
                    <a:pt x="2807" y="2344"/>
                  </a:lnTo>
                  <a:cubicBezTo>
                    <a:pt x="2807" y="2344"/>
                    <a:pt x="2808" y="2345"/>
                    <a:pt x="2810" y="2346"/>
                  </a:cubicBezTo>
                  <a:cubicBezTo>
                    <a:pt x="2810" y="2378"/>
                    <a:pt x="2826" y="2383"/>
                    <a:pt x="2837" y="2383"/>
                  </a:cubicBezTo>
                  <a:cubicBezTo>
                    <a:pt x="2842" y="2383"/>
                    <a:pt x="2846" y="2382"/>
                    <a:pt x="2846" y="2382"/>
                  </a:cubicBezTo>
                  <a:cubicBezTo>
                    <a:pt x="2846" y="2370"/>
                    <a:pt x="2846" y="2311"/>
                    <a:pt x="2846" y="2299"/>
                  </a:cubicBezTo>
                  <a:cubicBezTo>
                    <a:pt x="2846" y="2294"/>
                    <a:pt x="2846" y="2292"/>
                    <a:pt x="2846" y="2292"/>
                  </a:cubicBezTo>
                  <a:cubicBezTo>
                    <a:pt x="2849" y="2292"/>
                    <a:pt x="2859" y="2384"/>
                    <a:pt x="2870" y="2394"/>
                  </a:cubicBezTo>
                  <a:cubicBezTo>
                    <a:pt x="2870" y="2406"/>
                    <a:pt x="2882" y="2418"/>
                    <a:pt x="2882" y="2418"/>
                  </a:cubicBezTo>
                  <a:cubicBezTo>
                    <a:pt x="2894" y="2418"/>
                    <a:pt x="2905" y="2406"/>
                    <a:pt x="2917" y="2394"/>
                  </a:cubicBezTo>
                  <a:cubicBezTo>
                    <a:pt x="2917" y="2394"/>
                    <a:pt x="2929" y="2334"/>
                    <a:pt x="2929" y="2334"/>
                  </a:cubicBezTo>
                  <a:cubicBezTo>
                    <a:pt x="2929" y="2345"/>
                    <a:pt x="2929" y="2443"/>
                    <a:pt x="2929" y="2453"/>
                  </a:cubicBezTo>
                  <a:cubicBezTo>
                    <a:pt x="2941" y="2418"/>
                    <a:pt x="2953" y="2382"/>
                    <a:pt x="2953" y="2346"/>
                  </a:cubicBezTo>
                  <a:cubicBezTo>
                    <a:pt x="2953" y="2382"/>
                    <a:pt x="2965" y="2394"/>
                    <a:pt x="2977" y="2406"/>
                  </a:cubicBezTo>
                  <a:cubicBezTo>
                    <a:pt x="2989" y="2406"/>
                    <a:pt x="2989" y="2406"/>
                    <a:pt x="2989" y="2382"/>
                  </a:cubicBezTo>
                  <a:cubicBezTo>
                    <a:pt x="2989" y="2370"/>
                    <a:pt x="2989" y="2346"/>
                    <a:pt x="2989" y="2334"/>
                  </a:cubicBezTo>
                  <a:cubicBezTo>
                    <a:pt x="2989" y="2333"/>
                    <a:pt x="2989" y="2333"/>
                    <a:pt x="2990" y="2333"/>
                  </a:cubicBezTo>
                  <a:cubicBezTo>
                    <a:pt x="2996" y="2333"/>
                    <a:pt x="3026" y="2373"/>
                    <a:pt x="3036" y="2394"/>
                  </a:cubicBezTo>
                  <a:cubicBezTo>
                    <a:pt x="3040" y="2401"/>
                    <a:pt x="3041" y="2404"/>
                    <a:pt x="3042" y="2404"/>
                  </a:cubicBezTo>
                  <a:cubicBezTo>
                    <a:pt x="3042" y="2404"/>
                    <a:pt x="3036" y="2387"/>
                    <a:pt x="3036" y="2370"/>
                  </a:cubicBezTo>
                  <a:cubicBezTo>
                    <a:pt x="3036" y="2366"/>
                    <a:pt x="3038" y="2365"/>
                    <a:pt x="3039" y="2365"/>
                  </a:cubicBezTo>
                  <a:cubicBezTo>
                    <a:pt x="3043" y="2365"/>
                    <a:pt x="3048" y="2370"/>
                    <a:pt x="3048" y="2370"/>
                  </a:cubicBezTo>
                  <a:cubicBezTo>
                    <a:pt x="3048" y="2370"/>
                    <a:pt x="3060" y="2346"/>
                    <a:pt x="3060" y="2346"/>
                  </a:cubicBezTo>
                  <a:cubicBezTo>
                    <a:pt x="3072" y="2346"/>
                    <a:pt x="3072" y="2346"/>
                    <a:pt x="3084" y="2358"/>
                  </a:cubicBezTo>
                  <a:cubicBezTo>
                    <a:pt x="3089" y="2363"/>
                    <a:pt x="3092" y="2366"/>
                    <a:pt x="3094" y="2366"/>
                  </a:cubicBezTo>
                  <a:cubicBezTo>
                    <a:pt x="3096" y="2366"/>
                    <a:pt x="3096" y="2360"/>
                    <a:pt x="3096" y="2346"/>
                  </a:cubicBezTo>
                  <a:cubicBezTo>
                    <a:pt x="3096" y="2334"/>
                    <a:pt x="3120" y="2334"/>
                    <a:pt x="3132" y="2334"/>
                  </a:cubicBezTo>
                  <a:cubicBezTo>
                    <a:pt x="3132" y="2334"/>
                    <a:pt x="3141" y="2285"/>
                    <a:pt x="3143" y="2285"/>
                  </a:cubicBezTo>
                  <a:cubicBezTo>
                    <a:pt x="3143" y="2285"/>
                    <a:pt x="3144" y="2286"/>
                    <a:pt x="3144" y="2287"/>
                  </a:cubicBezTo>
                  <a:cubicBezTo>
                    <a:pt x="3144" y="2299"/>
                    <a:pt x="3155" y="2311"/>
                    <a:pt x="3155" y="2334"/>
                  </a:cubicBezTo>
                  <a:lnTo>
                    <a:pt x="3155" y="2299"/>
                  </a:lnTo>
                  <a:cubicBezTo>
                    <a:pt x="3155" y="2299"/>
                    <a:pt x="3149" y="2268"/>
                    <a:pt x="3146" y="2251"/>
                  </a:cubicBezTo>
                  <a:lnTo>
                    <a:pt x="3146" y="2251"/>
                  </a:lnTo>
                  <a:cubicBezTo>
                    <a:pt x="3150" y="2263"/>
                    <a:pt x="3159" y="2278"/>
                    <a:pt x="3167" y="2287"/>
                  </a:cubicBezTo>
                  <a:cubicBezTo>
                    <a:pt x="3167" y="2291"/>
                    <a:pt x="3169" y="2292"/>
                    <a:pt x="3170" y="2292"/>
                  </a:cubicBezTo>
                  <a:cubicBezTo>
                    <a:pt x="3174" y="2292"/>
                    <a:pt x="3179" y="2287"/>
                    <a:pt x="3179" y="2287"/>
                  </a:cubicBezTo>
                  <a:cubicBezTo>
                    <a:pt x="3179" y="2287"/>
                    <a:pt x="3179" y="2269"/>
                    <a:pt x="3185" y="2269"/>
                  </a:cubicBezTo>
                  <a:cubicBezTo>
                    <a:pt x="3188" y="2269"/>
                    <a:pt x="3194" y="2276"/>
                    <a:pt x="3203" y="2299"/>
                  </a:cubicBezTo>
                  <a:lnTo>
                    <a:pt x="3191" y="2239"/>
                  </a:lnTo>
                  <a:lnTo>
                    <a:pt x="3191" y="2239"/>
                  </a:lnTo>
                  <a:cubicBezTo>
                    <a:pt x="3203" y="2275"/>
                    <a:pt x="3203" y="2275"/>
                    <a:pt x="3215" y="2275"/>
                  </a:cubicBezTo>
                  <a:cubicBezTo>
                    <a:pt x="3227" y="2275"/>
                    <a:pt x="3227" y="2275"/>
                    <a:pt x="3227" y="2263"/>
                  </a:cubicBezTo>
                  <a:cubicBezTo>
                    <a:pt x="3227" y="2251"/>
                    <a:pt x="3227" y="2239"/>
                    <a:pt x="3227" y="2239"/>
                  </a:cubicBezTo>
                  <a:cubicBezTo>
                    <a:pt x="3227" y="2239"/>
                    <a:pt x="3251" y="2263"/>
                    <a:pt x="3263" y="2263"/>
                  </a:cubicBezTo>
                  <a:cubicBezTo>
                    <a:pt x="3267" y="2263"/>
                    <a:pt x="3270" y="2261"/>
                    <a:pt x="3273" y="2261"/>
                  </a:cubicBezTo>
                  <a:cubicBezTo>
                    <a:pt x="3278" y="2261"/>
                    <a:pt x="3284" y="2265"/>
                    <a:pt x="3298" y="2287"/>
                  </a:cubicBezTo>
                  <a:cubicBezTo>
                    <a:pt x="3310" y="2287"/>
                    <a:pt x="3275" y="2227"/>
                    <a:pt x="3275" y="2215"/>
                  </a:cubicBezTo>
                  <a:cubicBezTo>
                    <a:pt x="3275" y="2211"/>
                    <a:pt x="3275" y="2209"/>
                    <a:pt x="3277" y="2209"/>
                  </a:cubicBezTo>
                  <a:cubicBezTo>
                    <a:pt x="3283" y="2209"/>
                    <a:pt x="3298" y="2241"/>
                    <a:pt x="3298" y="2251"/>
                  </a:cubicBezTo>
                  <a:cubicBezTo>
                    <a:pt x="3298" y="2263"/>
                    <a:pt x="3310" y="2263"/>
                    <a:pt x="3310" y="2275"/>
                  </a:cubicBezTo>
                  <a:cubicBezTo>
                    <a:pt x="3319" y="2275"/>
                    <a:pt x="3314" y="2224"/>
                    <a:pt x="3328" y="2224"/>
                  </a:cubicBezTo>
                  <a:cubicBezTo>
                    <a:pt x="3332" y="2224"/>
                    <a:pt x="3338" y="2229"/>
                    <a:pt x="3346" y="2239"/>
                  </a:cubicBezTo>
                  <a:cubicBezTo>
                    <a:pt x="3322" y="2203"/>
                    <a:pt x="3310" y="2180"/>
                    <a:pt x="3310" y="2144"/>
                  </a:cubicBezTo>
                  <a:lnTo>
                    <a:pt x="3310" y="2144"/>
                  </a:lnTo>
                  <a:cubicBezTo>
                    <a:pt x="3310" y="2156"/>
                    <a:pt x="3322" y="2168"/>
                    <a:pt x="3322" y="2180"/>
                  </a:cubicBezTo>
                  <a:cubicBezTo>
                    <a:pt x="3334" y="2180"/>
                    <a:pt x="3334" y="2192"/>
                    <a:pt x="3334" y="2192"/>
                  </a:cubicBezTo>
                  <a:cubicBezTo>
                    <a:pt x="3340" y="2197"/>
                    <a:pt x="3346" y="2200"/>
                    <a:pt x="3350" y="2200"/>
                  </a:cubicBezTo>
                  <a:cubicBezTo>
                    <a:pt x="3355" y="2200"/>
                    <a:pt x="3358" y="2197"/>
                    <a:pt x="3358" y="2192"/>
                  </a:cubicBezTo>
                  <a:cubicBezTo>
                    <a:pt x="3370" y="2203"/>
                    <a:pt x="3394" y="2263"/>
                    <a:pt x="3394" y="2275"/>
                  </a:cubicBezTo>
                  <a:cubicBezTo>
                    <a:pt x="3395" y="2276"/>
                    <a:pt x="3396" y="2276"/>
                    <a:pt x="3396" y="2276"/>
                  </a:cubicBezTo>
                  <a:cubicBezTo>
                    <a:pt x="3403" y="2276"/>
                    <a:pt x="3394" y="2227"/>
                    <a:pt x="3394" y="2227"/>
                  </a:cubicBezTo>
                  <a:lnTo>
                    <a:pt x="3394" y="2227"/>
                  </a:lnTo>
                  <a:cubicBezTo>
                    <a:pt x="3394" y="2227"/>
                    <a:pt x="3429" y="2239"/>
                    <a:pt x="3441" y="2251"/>
                  </a:cubicBezTo>
                  <a:cubicBezTo>
                    <a:pt x="3442" y="2252"/>
                    <a:pt x="3443" y="2252"/>
                    <a:pt x="3444" y="2252"/>
                  </a:cubicBezTo>
                  <a:cubicBezTo>
                    <a:pt x="3456" y="2252"/>
                    <a:pt x="3404" y="2158"/>
                    <a:pt x="3409" y="2158"/>
                  </a:cubicBezTo>
                  <a:lnTo>
                    <a:pt x="3409" y="2158"/>
                  </a:lnTo>
                  <a:cubicBezTo>
                    <a:pt x="3410" y="2158"/>
                    <a:pt x="3412" y="2161"/>
                    <a:pt x="3417" y="2168"/>
                  </a:cubicBezTo>
                  <a:cubicBezTo>
                    <a:pt x="3436" y="2186"/>
                    <a:pt x="3454" y="2211"/>
                    <a:pt x="3461" y="2211"/>
                  </a:cubicBezTo>
                  <a:cubicBezTo>
                    <a:pt x="3464" y="2211"/>
                    <a:pt x="3465" y="2209"/>
                    <a:pt x="3465" y="2203"/>
                  </a:cubicBezTo>
                  <a:cubicBezTo>
                    <a:pt x="3470" y="2199"/>
                    <a:pt x="3465" y="2182"/>
                    <a:pt x="3460" y="2169"/>
                  </a:cubicBezTo>
                  <a:lnTo>
                    <a:pt x="3460" y="2169"/>
                  </a:lnTo>
                  <a:cubicBezTo>
                    <a:pt x="3461" y="2172"/>
                    <a:pt x="3463" y="2176"/>
                    <a:pt x="3465" y="2180"/>
                  </a:cubicBezTo>
                  <a:cubicBezTo>
                    <a:pt x="3480" y="2198"/>
                    <a:pt x="3488" y="2205"/>
                    <a:pt x="3491" y="2205"/>
                  </a:cubicBezTo>
                  <a:cubicBezTo>
                    <a:pt x="3499" y="2205"/>
                    <a:pt x="3485" y="2172"/>
                    <a:pt x="3477" y="2156"/>
                  </a:cubicBezTo>
                  <a:cubicBezTo>
                    <a:pt x="3474" y="2142"/>
                    <a:pt x="3475" y="2137"/>
                    <a:pt x="3479" y="2137"/>
                  </a:cubicBezTo>
                  <a:cubicBezTo>
                    <a:pt x="3489" y="2137"/>
                    <a:pt x="3516" y="2168"/>
                    <a:pt x="3525" y="2168"/>
                  </a:cubicBezTo>
                  <a:cubicBezTo>
                    <a:pt x="3525" y="2168"/>
                    <a:pt x="3526" y="2169"/>
                    <a:pt x="3526" y="2169"/>
                  </a:cubicBezTo>
                  <a:cubicBezTo>
                    <a:pt x="3529" y="2169"/>
                    <a:pt x="3476" y="2095"/>
                    <a:pt x="3465" y="2072"/>
                  </a:cubicBezTo>
                  <a:cubicBezTo>
                    <a:pt x="3464" y="2070"/>
                    <a:pt x="3463" y="2069"/>
                    <a:pt x="3464" y="2069"/>
                  </a:cubicBezTo>
                  <a:lnTo>
                    <a:pt x="3464" y="2069"/>
                  </a:lnTo>
                  <a:cubicBezTo>
                    <a:pt x="3467" y="2069"/>
                    <a:pt x="3505" y="2116"/>
                    <a:pt x="3513" y="2116"/>
                  </a:cubicBezTo>
                  <a:cubicBezTo>
                    <a:pt x="3514" y="2116"/>
                    <a:pt x="3515" y="2114"/>
                    <a:pt x="3513" y="2108"/>
                  </a:cubicBezTo>
                  <a:cubicBezTo>
                    <a:pt x="3501" y="2096"/>
                    <a:pt x="3501" y="2084"/>
                    <a:pt x="3489" y="2072"/>
                  </a:cubicBezTo>
                  <a:cubicBezTo>
                    <a:pt x="3489" y="2072"/>
                    <a:pt x="3489" y="2067"/>
                    <a:pt x="3492" y="2067"/>
                  </a:cubicBezTo>
                  <a:cubicBezTo>
                    <a:pt x="3494" y="2067"/>
                    <a:pt x="3497" y="2068"/>
                    <a:pt x="3501" y="2072"/>
                  </a:cubicBezTo>
                  <a:cubicBezTo>
                    <a:pt x="3501" y="2084"/>
                    <a:pt x="3536" y="2144"/>
                    <a:pt x="3560" y="2144"/>
                  </a:cubicBezTo>
                  <a:cubicBezTo>
                    <a:pt x="3563" y="2147"/>
                    <a:pt x="3567" y="2148"/>
                    <a:pt x="3571" y="2148"/>
                  </a:cubicBezTo>
                  <a:cubicBezTo>
                    <a:pt x="3583" y="2148"/>
                    <a:pt x="3596" y="2135"/>
                    <a:pt x="3596" y="2108"/>
                  </a:cubicBezTo>
                  <a:cubicBezTo>
                    <a:pt x="3589" y="2087"/>
                    <a:pt x="3590" y="2082"/>
                    <a:pt x="3593" y="2082"/>
                  </a:cubicBezTo>
                  <a:lnTo>
                    <a:pt x="3593" y="2082"/>
                  </a:lnTo>
                  <a:cubicBezTo>
                    <a:pt x="3594" y="2082"/>
                    <a:pt x="3596" y="2084"/>
                    <a:pt x="3596" y="2084"/>
                  </a:cubicBezTo>
                  <a:cubicBezTo>
                    <a:pt x="3592" y="2076"/>
                    <a:pt x="3590" y="2072"/>
                    <a:pt x="3591" y="2072"/>
                  </a:cubicBezTo>
                  <a:lnTo>
                    <a:pt x="3591" y="2072"/>
                  </a:lnTo>
                  <a:cubicBezTo>
                    <a:pt x="3593" y="2072"/>
                    <a:pt x="3605" y="2088"/>
                    <a:pt x="3617" y="2104"/>
                  </a:cubicBezTo>
                  <a:lnTo>
                    <a:pt x="3617" y="2104"/>
                  </a:lnTo>
                  <a:cubicBezTo>
                    <a:pt x="3610" y="2093"/>
                    <a:pt x="3605" y="2083"/>
                    <a:pt x="3610" y="2083"/>
                  </a:cubicBezTo>
                  <a:cubicBezTo>
                    <a:pt x="3613" y="2083"/>
                    <a:pt x="3620" y="2087"/>
                    <a:pt x="3632" y="2096"/>
                  </a:cubicBezTo>
                  <a:lnTo>
                    <a:pt x="3632" y="2084"/>
                  </a:lnTo>
                  <a:cubicBezTo>
                    <a:pt x="3632" y="2075"/>
                    <a:pt x="3617" y="2022"/>
                    <a:pt x="3634" y="2022"/>
                  </a:cubicBezTo>
                  <a:cubicBezTo>
                    <a:pt x="3638" y="2022"/>
                    <a:pt x="3645" y="2026"/>
                    <a:pt x="3656" y="2037"/>
                  </a:cubicBezTo>
                  <a:lnTo>
                    <a:pt x="3596" y="1953"/>
                  </a:lnTo>
                  <a:lnTo>
                    <a:pt x="3596" y="1953"/>
                  </a:lnTo>
                  <a:cubicBezTo>
                    <a:pt x="3623" y="1980"/>
                    <a:pt x="3643" y="1994"/>
                    <a:pt x="3651" y="1994"/>
                  </a:cubicBezTo>
                  <a:cubicBezTo>
                    <a:pt x="3654" y="1994"/>
                    <a:pt x="3656" y="1992"/>
                    <a:pt x="3656" y="1989"/>
                  </a:cubicBezTo>
                  <a:cubicBezTo>
                    <a:pt x="3667" y="1989"/>
                    <a:pt x="3691" y="2013"/>
                    <a:pt x="3715" y="2037"/>
                  </a:cubicBezTo>
                  <a:cubicBezTo>
                    <a:pt x="3716" y="2037"/>
                    <a:pt x="3717" y="2038"/>
                    <a:pt x="3718" y="2038"/>
                  </a:cubicBezTo>
                  <a:cubicBezTo>
                    <a:pt x="3729" y="2038"/>
                    <a:pt x="3656" y="1954"/>
                    <a:pt x="3656" y="1953"/>
                  </a:cubicBezTo>
                  <a:lnTo>
                    <a:pt x="3656" y="1953"/>
                  </a:lnTo>
                  <a:cubicBezTo>
                    <a:pt x="3656" y="1954"/>
                    <a:pt x="3739" y="2037"/>
                    <a:pt x="3739" y="2037"/>
                  </a:cubicBezTo>
                  <a:cubicBezTo>
                    <a:pt x="3751" y="2037"/>
                    <a:pt x="3739" y="2001"/>
                    <a:pt x="3703" y="1977"/>
                  </a:cubicBezTo>
                  <a:cubicBezTo>
                    <a:pt x="3679" y="1953"/>
                    <a:pt x="3667" y="1953"/>
                    <a:pt x="3667" y="1941"/>
                  </a:cubicBezTo>
                  <a:lnTo>
                    <a:pt x="3667" y="1941"/>
                  </a:lnTo>
                  <a:cubicBezTo>
                    <a:pt x="3667" y="1941"/>
                    <a:pt x="3668" y="1942"/>
                    <a:pt x="3691" y="1953"/>
                  </a:cubicBezTo>
                  <a:cubicBezTo>
                    <a:pt x="3715" y="1965"/>
                    <a:pt x="3751" y="2013"/>
                    <a:pt x="3775" y="2025"/>
                  </a:cubicBezTo>
                  <a:cubicBezTo>
                    <a:pt x="3781" y="2029"/>
                    <a:pt x="3784" y="2030"/>
                    <a:pt x="3785" y="2030"/>
                  </a:cubicBezTo>
                  <a:cubicBezTo>
                    <a:pt x="3792" y="2030"/>
                    <a:pt x="3751" y="1989"/>
                    <a:pt x="3751" y="1989"/>
                  </a:cubicBezTo>
                  <a:cubicBezTo>
                    <a:pt x="3751" y="1989"/>
                    <a:pt x="3727" y="1965"/>
                    <a:pt x="3739" y="1965"/>
                  </a:cubicBezTo>
                  <a:cubicBezTo>
                    <a:pt x="3727" y="1953"/>
                    <a:pt x="3715" y="1930"/>
                    <a:pt x="3703" y="1918"/>
                  </a:cubicBezTo>
                  <a:cubicBezTo>
                    <a:pt x="3702" y="1916"/>
                    <a:pt x="3702" y="1916"/>
                    <a:pt x="3702" y="1916"/>
                  </a:cubicBezTo>
                  <a:lnTo>
                    <a:pt x="3702" y="1916"/>
                  </a:lnTo>
                  <a:cubicBezTo>
                    <a:pt x="3705" y="1916"/>
                    <a:pt x="3738" y="1936"/>
                    <a:pt x="3743" y="1936"/>
                  </a:cubicBezTo>
                  <a:cubicBezTo>
                    <a:pt x="3745" y="1936"/>
                    <a:pt x="3744" y="1934"/>
                    <a:pt x="3739" y="1930"/>
                  </a:cubicBezTo>
                  <a:cubicBezTo>
                    <a:pt x="3727" y="1906"/>
                    <a:pt x="3715" y="1906"/>
                    <a:pt x="3715" y="1906"/>
                  </a:cubicBezTo>
                  <a:cubicBezTo>
                    <a:pt x="3703" y="1894"/>
                    <a:pt x="3715" y="1894"/>
                    <a:pt x="3715" y="1894"/>
                  </a:cubicBezTo>
                  <a:cubicBezTo>
                    <a:pt x="3715" y="1893"/>
                    <a:pt x="3715" y="1892"/>
                    <a:pt x="3716" y="1892"/>
                  </a:cubicBezTo>
                  <a:cubicBezTo>
                    <a:pt x="3719" y="1892"/>
                    <a:pt x="3741" y="1941"/>
                    <a:pt x="3763" y="1941"/>
                  </a:cubicBezTo>
                  <a:cubicBezTo>
                    <a:pt x="3775" y="1930"/>
                    <a:pt x="3763" y="1918"/>
                    <a:pt x="3727" y="1882"/>
                  </a:cubicBezTo>
                  <a:lnTo>
                    <a:pt x="3727" y="1882"/>
                  </a:lnTo>
                  <a:cubicBezTo>
                    <a:pt x="3750" y="1901"/>
                    <a:pt x="3766" y="1908"/>
                    <a:pt x="3777" y="1908"/>
                  </a:cubicBezTo>
                  <a:cubicBezTo>
                    <a:pt x="3800" y="1908"/>
                    <a:pt x="3802" y="1878"/>
                    <a:pt x="3810" y="1870"/>
                  </a:cubicBezTo>
                  <a:cubicBezTo>
                    <a:pt x="3810" y="1858"/>
                    <a:pt x="3775" y="1846"/>
                    <a:pt x="3727" y="1822"/>
                  </a:cubicBezTo>
                  <a:cubicBezTo>
                    <a:pt x="3705" y="1808"/>
                    <a:pt x="3696" y="1798"/>
                    <a:pt x="3702" y="1798"/>
                  </a:cubicBezTo>
                  <a:cubicBezTo>
                    <a:pt x="3705" y="1798"/>
                    <a:pt x="3713" y="1801"/>
                    <a:pt x="3727" y="1811"/>
                  </a:cubicBezTo>
                  <a:cubicBezTo>
                    <a:pt x="3773" y="1837"/>
                    <a:pt x="3808" y="1845"/>
                    <a:pt x="3830" y="1845"/>
                  </a:cubicBezTo>
                  <a:cubicBezTo>
                    <a:pt x="3848" y="1845"/>
                    <a:pt x="3858" y="1840"/>
                    <a:pt x="3858" y="1834"/>
                  </a:cubicBezTo>
                  <a:cubicBezTo>
                    <a:pt x="3870" y="1822"/>
                    <a:pt x="3870" y="1822"/>
                    <a:pt x="3846" y="1811"/>
                  </a:cubicBezTo>
                  <a:cubicBezTo>
                    <a:pt x="3810" y="1787"/>
                    <a:pt x="3786" y="1775"/>
                    <a:pt x="3798" y="1763"/>
                  </a:cubicBezTo>
                  <a:cubicBezTo>
                    <a:pt x="3798" y="1762"/>
                    <a:pt x="3799" y="1761"/>
                    <a:pt x="3800" y="1761"/>
                  </a:cubicBezTo>
                  <a:cubicBezTo>
                    <a:pt x="3807" y="1761"/>
                    <a:pt x="3837" y="1789"/>
                    <a:pt x="3844" y="1789"/>
                  </a:cubicBezTo>
                  <a:cubicBezTo>
                    <a:pt x="3845" y="1789"/>
                    <a:pt x="3846" y="1788"/>
                    <a:pt x="3846" y="1787"/>
                  </a:cubicBezTo>
                  <a:cubicBezTo>
                    <a:pt x="3858" y="1775"/>
                    <a:pt x="3858" y="1763"/>
                    <a:pt x="3870" y="1751"/>
                  </a:cubicBezTo>
                  <a:cubicBezTo>
                    <a:pt x="3870" y="1743"/>
                    <a:pt x="3870" y="1735"/>
                    <a:pt x="3850" y="1722"/>
                  </a:cubicBezTo>
                  <a:lnTo>
                    <a:pt x="3850" y="1722"/>
                  </a:lnTo>
                  <a:cubicBezTo>
                    <a:pt x="3863" y="1728"/>
                    <a:pt x="3877" y="1734"/>
                    <a:pt x="3894" y="1739"/>
                  </a:cubicBezTo>
                  <a:cubicBezTo>
                    <a:pt x="3906" y="1739"/>
                    <a:pt x="3929" y="1739"/>
                    <a:pt x="3906" y="1727"/>
                  </a:cubicBezTo>
                  <a:cubicBezTo>
                    <a:pt x="3882" y="1727"/>
                    <a:pt x="3894" y="1715"/>
                    <a:pt x="3894" y="1715"/>
                  </a:cubicBezTo>
                  <a:cubicBezTo>
                    <a:pt x="3870" y="1703"/>
                    <a:pt x="3858" y="1691"/>
                    <a:pt x="3846" y="1691"/>
                  </a:cubicBezTo>
                  <a:cubicBezTo>
                    <a:pt x="3838" y="1687"/>
                    <a:pt x="3838" y="1686"/>
                    <a:pt x="3842" y="1686"/>
                  </a:cubicBezTo>
                  <a:cubicBezTo>
                    <a:pt x="3850" y="1686"/>
                    <a:pt x="3874" y="1691"/>
                    <a:pt x="3882" y="1691"/>
                  </a:cubicBezTo>
                  <a:cubicBezTo>
                    <a:pt x="3882" y="1691"/>
                    <a:pt x="3894" y="1691"/>
                    <a:pt x="3882" y="1680"/>
                  </a:cubicBezTo>
                  <a:cubicBezTo>
                    <a:pt x="3882" y="1668"/>
                    <a:pt x="3882" y="1668"/>
                    <a:pt x="3858" y="1656"/>
                  </a:cubicBezTo>
                  <a:cubicBezTo>
                    <a:pt x="3834" y="1656"/>
                    <a:pt x="3846" y="1644"/>
                    <a:pt x="3846" y="1644"/>
                  </a:cubicBezTo>
                  <a:lnTo>
                    <a:pt x="3846" y="1644"/>
                  </a:lnTo>
                  <a:cubicBezTo>
                    <a:pt x="3864" y="1650"/>
                    <a:pt x="3876" y="1653"/>
                    <a:pt x="3882" y="1653"/>
                  </a:cubicBezTo>
                  <a:cubicBezTo>
                    <a:pt x="3888" y="1653"/>
                    <a:pt x="3888" y="1650"/>
                    <a:pt x="3882" y="1644"/>
                  </a:cubicBezTo>
                  <a:cubicBezTo>
                    <a:pt x="3870" y="1632"/>
                    <a:pt x="3858" y="1632"/>
                    <a:pt x="3846" y="1620"/>
                  </a:cubicBezTo>
                  <a:cubicBezTo>
                    <a:pt x="3846" y="1620"/>
                    <a:pt x="3822" y="1608"/>
                    <a:pt x="3846" y="1608"/>
                  </a:cubicBezTo>
                  <a:cubicBezTo>
                    <a:pt x="3858" y="1620"/>
                    <a:pt x="3870" y="1620"/>
                    <a:pt x="3882" y="1620"/>
                  </a:cubicBezTo>
                  <a:cubicBezTo>
                    <a:pt x="3882" y="1608"/>
                    <a:pt x="3882" y="1608"/>
                    <a:pt x="3858" y="1596"/>
                  </a:cubicBezTo>
                  <a:cubicBezTo>
                    <a:pt x="3834" y="1596"/>
                    <a:pt x="3810" y="1584"/>
                    <a:pt x="3858" y="1584"/>
                  </a:cubicBezTo>
                  <a:cubicBezTo>
                    <a:pt x="3882" y="1584"/>
                    <a:pt x="3895" y="1590"/>
                    <a:pt x="3908" y="1590"/>
                  </a:cubicBezTo>
                  <a:cubicBezTo>
                    <a:pt x="3915" y="1590"/>
                    <a:pt x="3921" y="1588"/>
                    <a:pt x="3929" y="1584"/>
                  </a:cubicBezTo>
                  <a:cubicBezTo>
                    <a:pt x="3953" y="1572"/>
                    <a:pt x="3965" y="1572"/>
                    <a:pt x="3965" y="1572"/>
                  </a:cubicBezTo>
                  <a:cubicBezTo>
                    <a:pt x="3965" y="1566"/>
                    <a:pt x="3956" y="1566"/>
                    <a:pt x="3946" y="1566"/>
                  </a:cubicBezTo>
                  <a:cubicBezTo>
                    <a:pt x="3935" y="1566"/>
                    <a:pt x="3923" y="1566"/>
                    <a:pt x="3917" y="1560"/>
                  </a:cubicBezTo>
                  <a:cubicBezTo>
                    <a:pt x="3894" y="1549"/>
                    <a:pt x="3870" y="1549"/>
                    <a:pt x="3894" y="1549"/>
                  </a:cubicBezTo>
                  <a:cubicBezTo>
                    <a:pt x="3911" y="1549"/>
                    <a:pt x="3928" y="1543"/>
                    <a:pt x="3919" y="1539"/>
                  </a:cubicBezTo>
                  <a:lnTo>
                    <a:pt x="3919" y="1539"/>
                  </a:lnTo>
                  <a:cubicBezTo>
                    <a:pt x="3919" y="1539"/>
                    <a:pt x="3920" y="1539"/>
                    <a:pt x="3921" y="1539"/>
                  </a:cubicBezTo>
                  <a:cubicBezTo>
                    <a:pt x="3962" y="1539"/>
                    <a:pt x="3917" y="1511"/>
                    <a:pt x="3917" y="1501"/>
                  </a:cubicBezTo>
                  <a:cubicBezTo>
                    <a:pt x="3917" y="1501"/>
                    <a:pt x="3929" y="1501"/>
                    <a:pt x="3941" y="1489"/>
                  </a:cubicBezTo>
                  <a:cubicBezTo>
                    <a:pt x="3941" y="1489"/>
                    <a:pt x="3953" y="1477"/>
                    <a:pt x="3953" y="1477"/>
                  </a:cubicBezTo>
                  <a:cubicBezTo>
                    <a:pt x="3953" y="1477"/>
                    <a:pt x="3944" y="1440"/>
                    <a:pt x="3975" y="1440"/>
                  </a:cubicBezTo>
                  <a:cubicBezTo>
                    <a:pt x="3979" y="1440"/>
                    <a:pt x="3984" y="1440"/>
                    <a:pt x="3989" y="1441"/>
                  </a:cubicBezTo>
                  <a:cubicBezTo>
                    <a:pt x="3989" y="1430"/>
                    <a:pt x="3989" y="1430"/>
                    <a:pt x="3929" y="1418"/>
                  </a:cubicBezTo>
                  <a:cubicBezTo>
                    <a:pt x="3917" y="1418"/>
                    <a:pt x="3894" y="1418"/>
                    <a:pt x="3870" y="1406"/>
                  </a:cubicBezTo>
                  <a:lnTo>
                    <a:pt x="3953" y="1406"/>
                  </a:lnTo>
                  <a:cubicBezTo>
                    <a:pt x="3977" y="1406"/>
                    <a:pt x="3977" y="1394"/>
                    <a:pt x="3965" y="1394"/>
                  </a:cubicBezTo>
                  <a:cubicBezTo>
                    <a:pt x="3941" y="1382"/>
                    <a:pt x="3929" y="1382"/>
                    <a:pt x="3929" y="1370"/>
                  </a:cubicBezTo>
                  <a:lnTo>
                    <a:pt x="3965" y="1370"/>
                  </a:lnTo>
                  <a:cubicBezTo>
                    <a:pt x="4001" y="1370"/>
                    <a:pt x="3870" y="1370"/>
                    <a:pt x="3870" y="1358"/>
                  </a:cubicBezTo>
                  <a:cubicBezTo>
                    <a:pt x="3870" y="1352"/>
                    <a:pt x="3891" y="1352"/>
                    <a:pt x="3914" y="1352"/>
                  </a:cubicBezTo>
                  <a:cubicBezTo>
                    <a:pt x="3938" y="1352"/>
                    <a:pt x="3965" y="1352"/>
                    <a:pt x="3977" y="1346"/>
                  </a:cubicBezTo>
                  <a:cubicBezTo>
                    <a:pt x="3989" y="1334"/>
                    <a:pt x="3906" y="1322"/>
                    <a:pt x="3882" y="1310"/>
                  </a:cubicBezTo>
                  <a:cubicBezTo>
                    <a:pt x="3872" y="1310"/>
                    <a:pt x="3863" y="1295"/>
                    <a:pt x="3878" y="1295"/>
                  </a:cubicBezTo>
                  <a:cubicBezTo>
                    <a:pt x="3881" y="1295"/>
                    <a:pt x="3886" y="1296"/>
                    <a:pt x="3894" y="1299"/>
                  </a:cubicBezTo>
                  <a:cubicBezTo>
                    <a:pt x="3894" y="1305"/>
                    <a:pt x="3906" y="1307"/>
                    <a:pt x="3919" y="1307"/>
                  </a:cubicBezTo>
                  <a:cubicBezTo>
                    <a:pt x="3932" y="1307"/>
                    <a:pt x="3947" y="1305"/>
                    <a:pt x="3953" y="1299"/>
                  </a:cubicBezTo>
                  <a:cubicBezTo>
                    <a:pt x="3970" y="1290"/>
                    <a:pt x="3963" y="1282"/>
                    <a:pt x="3945" y="1282"/>
                  </a:cubicBezTo>
                  <a:cubicBezTo>
                    <a:pt x="3937" y="1282"/>
                    <a:pt x="3928" y="1283"/>
                    <a:pt x="3917" y="1287"/>
                  </a:cubicBezTo>
                  <a:cubicBezTo>
                    <a:pt x="3894" y="1287"/>
                    <a:pt x="3870" y="1299"/>
                    <a:pt x="3858" y="1299"/>
                  </a:cubicBezTo>
                  <a:cubicBezTo>
                    <a:pt x="3858" y="1299"/>
                    <a:pt x="3977" y="1263"/>
                    <a:pt x="3941" y="1263"/>
                  </a:cubicBezTo>
                  <a:lnTo>
                    <a:pt x="3810" y="1263"/>
                  </a:lnTo>
                  <a:cubicBezTo>
                    <a:pt x="3870" y="1263"/>
                    <a:pt x="3894" y="1251"/>
                    <a:pt x="3894" y="1239"/>
                  </a:cubicBezTo>
                  <a:cubicBezTo>
                    <a:pt x="3882" y="1227"/>
                    <a:pt x="3858" y="1227"/>
                    <a:pt x="3834" y="1227"/>
                  </a:cubicBezTo>
                  <a:lnTo>
                    <a:pt x="3834" y="1215"/>
                  </a:lnTo>
                  <a:lnTo>
                    <a:pt x="3906" y="1215"/>
                  </a:lnTo>
                  <a:cubicBezTo>
                    <a:pt x="3929" y="1203"/>
                    <a:pt x="3941" y="1191"/>
                    <a:pt x="3929" y="1191"/>
                  </a:cubicBezTo>
                  <a:cubicBezTo>
                    <a:pt x="3917" y="1191"/>
                    <a:pt x="3798" y="1191"/>
                    <a:pt x="3894" y="1168"/>
                  </a:cubicBezTo>
                  <a:cubicBezTo>
                    <a:pt x="3941" y="1162"/>
                    <a:pt x="3935" y="1162"/>
                    <a:pt x="3917" y="1162"/>
                  </a:cubicBezTo>
                  <a:cubicBezTo>
                    <a:pt x="3900" y="1162"/>
                    <a:pt x="3870" y="1162"/>
                    <a:pt x="3870" y="1156"/>
                  </a:cubicBezTo>
                  <a:cubicBezTo>
                    <a:pt x="3870" y="1144"/>
                    <a:pt x="3929" y="1132"/>
                    <a:pt x="3906" y="1132"/>
                  </a:cubicBezTo>
                  <a:lnTo>
                    <a:pt x="3846" y="1132"/>
                  </a:lnTo>
                  <a:cubicBezTo>
                    <a:pt x="3870" y="1132"/>
                    <a:pt x="3894" y="1120"/>
                    <a:pt x="3917" y="1108"/>
                  </a:cubicBezTo>
                  <a:cubicBezTo>
                    <a:pt x="3917" y="1108"/>
                    <a:pt x="3929" y="1096"/>
                    <a:pt x="3906" y="1096"/>
                  </a:cubicBezTo>
                  <a:cubicBezTo>
                    <a:pt x="3895" y="1100"/>
                    <a:pt x="3889" y="1101"/>
                    <a:pt x="3885" y="1101"/>
                  </a:cubicBezTo>
                  <a:cubicBezTo>
                    <a:pt x="3876" y="1101"/>
                    <a:pt x="3882" y="1093"/>
                    <a:pt x="3882" y="1084"/>
                  </a:cubicBezTo>
                  <a:cubicBezTo>
                    <a:pt x="3882" y="1082"/>
                    <a:pt x="3879" y="1081"/>
                    <a:pt x="3875" y="1081"/>
                  </a:cubicBezTo>
                  <a:cubicBezTo>
                    <a:pt x="3863" y="1081"/>
                    <a:pt x="3841" y="1088"/>
                    <a:pt x="3829" y="1088"/>
                  </a:cubicBezTo>
                  <a:cubicBezTo>
                    <a:pt x="3825" y="1088"/>
                    <a:pt x="3822" y="1087"/>
                    <a:pt x="3822" y="1084"/>
                  </a:cubicBezTo>
                  <a:lnTo>
                    <a:pt x="3882" y="1072"/>
                  </a:lnTo>
                  <a:cubicBezTo>
                    <a:pt x="3882" y="1072"/>
                    <a:pt x="3882" y="1067"/>
                    <a:pt x="3875" y="1067"/>
                  </a:cubicBezTo>
                  <a:cubicBezTo>
                    <a:pt x="3871" y="1067"/>
                    <a:pt x="3866" y="1068"/>
                    <a:pt x="3858" y="1072"/>
                  </a:cubicBezTo>
                  <a:cubicBezTo>
                    <a:pt x="3847" y="1076"/>
                    <a:pt x="3840" y="1077"/>
                    <a:pt x="3836" y="1077"/>
                  </a:cubicBezTo>
                  <a:cubicBezTo>
                    <a:pt x="3825" y="1077"/>
                    <a:pt x="3833" y="1069"/>
                    <a:pt x="3858" y="1060"/>
                  </a:cubicBezTo>
                  <a:lnTo>
                    <a:pt x="3786" y="1060"/>
                  </a:lnTo>
                  <a:lnTo>
                    <a:pt x="3872" y="1041"/>
                  </a:lnTo>
                  <a:lnTo>
                    <a:pt x="3872" y="1041"/>
                  </a:lnTo>
                  <a:cubicBezTo>
                    <a:pt x="3871" y="1041"/>
                    <a:pt x="3869" y="1042"/>
                    <a:pt x="3868" y="1042"/>
                  </a:cubicBezTo>
                  <a:cubicBezTo>
                    <a:pt x="3852" y="1042"/>
                    <a:pt x="3846" y="1033"/>
                    <a:pt x="3846" y="1025"/>
                  </a:cubicBezTo>
                  <a:cubicBezTo>
                    <a:pt x="3846" y="1013"/>
                    <a:pt x="3870" y="1013"/>
                    <a:pt x="3882" y="1001"/>
                  </a:cubicBezTo>
                  <a:cubicBezTo>
                    <a:pt x="3917" y="977"/>
                    <a:pt x="3894" y="953"/>
                    <a:pt x="3894" y="929"/>
                  </a:cubicBezTo>
                  <a:cubicBezTo>
                    <a:pt x="3894" y="929"/>
                    <a:pt x="3917" y="918"/>
                    <a:pt x="3917" y="906"/>
                  </a:cubicBezTo>
                  <a:cubicBezTo>
                    <a:pt x="3917" y="906"/>
                    <a:pt x="3917" y="906"/>
                    <a:pt x="3917" y="894"/>
                  </a:cubicBezTo>
                  <a:cubicBezTo>
                    <a:pt x="3917" y="882"/>
                    <a:pt x="3906" y="870"/>
                    <a:pt x="3894" y="870"/>
                  </a:cubicBezTo>
                  <a:cubicBezTo>
                    <a:pt x="3870" y="846"/>
                    <a:pt x="3858" y="834"/>
                    <a:pt x="3834" y="822"/>
                  </a:cubicBezTo>
                  <a:lnTo>
                    <a:pt x="3798" y="822"/>
                  </a:lnTo>
                  <a:cubicBezTo>
                    <a:pt x="3810" y="822"/>
                    <a:pt x="3798" y="798"/>
                    <a:pt x="3798" y="787"/>
                  </a:cubicBezTo>
                  <a:cubicBezTo>
                    <a:pt x="3798" y="778"/>
                    <a:pt x="3798" y="770"/>
                    <a:pt x="3790" y="770"/>
                  </a:cubicBezTo>
                  <a:cubicBezTo>
                    <a:pt x="3786" y="770"/>
                    <a:pt x="3782" y="771"/>
                    <a:pt x="3775" y="775"/>
                  </a:cubicBezTo>
                  <a:cubicBezTo>
                    <a:pt x="3770" y="775"/>
                    <a:pt x="3759" y="778"/>
                    <a:pt x="3745" y="783"/>
                  </a:cubicBezTo>
                  <a:lnTo>
                    <a:pt x="3745" y="783"/>
                  </a:lnTo>
                  <a:cubicBezTo>
                    <a:pt x="3752" y="780"/>
                    <a:pt x="3758" y="777"/>
                    <a:pt x="3763" y="775"/>
                  </a:cubicBezTo>
                  <a:cubicBezTo>
                    <a:pt x="3798" y="763"/>
                    <a:pt x="3798" y="751"/>
                    <a:pt x="3786" y="739"/>
                  </a:cubicBezTo>
                  <a:cubicBezTo>
                    <a:pt x="3786" y="739"/>
                    <a:pt x="3775" y="727"/>
                    <a:pt x="3786" y="703"/>
                  </a:cubicBezTo>
                  <a:lnTo>
                    <a:pt x="3810" y="691"/>
                  </a:lnTo>
                  <a:lnTo>
                    <a:pt x="3763" y="691"/>
                  </a:lnTo>
                  <a:cubicBezTo>
                    <a:pt x="3727" y="691"/>
                    <a:pt x="3786" y="668"/>
                    <a:pt x="3786" y="656"/>
                  </a:cubicBezTo>
                  <a:cubicBezTo>
                    <a:pt x="3790" y="652"/>
                    <a:pt x="3788" y="651"/>
                    <a:pt x="3783" y="651"/>
                  </a:cubicBezTo>
                  <a:cubicBezTo>
                    <a:pt x="3772" y="651"/>
                    <a:pt x="3740" y="659"/>
                    <a:pt x="3715" y="668"/>
                  </a:cubicBezTo>
                  <a:cubicBezTo>
                    <a:pt x="3705" y="669"/>
                    <a:pt x="3699" y="670"/>
                    <a:pt x="3695" y="670"/>
                  </a:cubicBezTo>
                  <a:cubicBezTo>
                    <a:pt x="3672" y="670"/>
                    <a:pt x="3752" y="642"/>
                    <a:pt x="3763" y="632"/>
                  </a:cubicBezTo>
                  <a:cubicBezTo>
                    <a:pt x="3779" y="628"/>
                    <a:pt x="3780" y="627"/>
                    <a:pt x="3774" y="627"/>
                  </a:cubicBezTo>
                  <a:cubicBezTo>
                    <a:pt x="3763" y="627"/>
                    <a:pt x="3723" y="632"/>
                    <a:pt x="3715" y="632"/>
                  </a:cubicBezTo>
                  <a:cubicBezTo>
                    <a:pt x="3679" y="632"/>
                    <a:pt x="3751" y="608"/>
                    <a:pt x="3763" y="596"/>
                  </a:cubicBezTo>
                  <a:cubicBezTo>
                    <a:pt x="3775" y="584"/>
                    <a:pt x="3763" y="572"/>
                    <a:pt x="3763" y="572"/>
                  </a:cubicBezTo>
                  <a:cubicBezTo>
                    <a:pt x="3751" y="572"/>
                    <a:pt x="3715" y="560"/>
                    <a:pt x="3763" y="537"/>
                  </a:cubicBezTo>
                  <a:cubicBezTo>
                    <a:pt x="3763" y="525"/>
                    <a:pt x="3751" y="525"/>
                    <a:pt x="3739" y="525"/>
                  </a:cubicBezTo>
                  <a:cubicBezTo>
                    <a:pt x="3703" y="513"/>
                    <a:pt x="3703" y="489"/>
                    <a:pt x="3667" y="477"/>
                  </a:cubicBezTo>
                  <a:cubicBezTo>
                    <a:pt x="3658" y="474"/>
                    <a:pt x="3651" y="472"/>
                    <a:pt x="3645" y="472"/>
                  </a:cubicBezTo>
                  <a:cubicBezTo>
                    <a:pt x="3641" y="472"/>
                    <a:pt x="3638" y="473"/>
                    <a:pt x="3635" y="474"/>
                  </a:cubicBezTo>
                  <a:lnTo>
                    <a:pt x="3635" y="474"/>
                  </a:lnTo>
                  <a:cubicBezTo>
                    <a:pt x="3647" y="466"/>
                    <a:pt x="3657" y="458"/>
                    <a:pt x="3667" y="453"/>
                  </a:cubicBezTo>
                  <a:cubicBezTo>
                    <a:pt x="3673" y="447"/>
                    <a:pt x="3670" y="447"/>
                    <a:pt x="3666" y="447"/>
                  </a:cubicBezTo>
                  <a:cubicBezTo>
                    <a:pt x="3661" y="447"/>
                    <a:pt x="3656" y="447"/>
                    <a:pt x="3656" y="441"/>
                  </a:cubicBezTo>
                  <a:lnTo>
                    <a:pt x="3667" y="429"/>
                  </a:lnTo>
                  <a:cubicBezTo>
                    <a:pt x="3679" y="417"/>
                    <a:pt x="3679" y="406"/>
                    <a:pt x="3667" y="394"/>
                  </a:cubicBezTo>
                  <a:cubicBezTo>
                    <a:pt x="3644" y="394"/>
                    <a:pt x="3644" y="382"/>
                    <a:pt x="3632" y="382"/>
                  </a:cubicBezTo>
                  <a:lnTo>
                    <a:pt x="3465" y="453"/>
                  </a:lnTo>
                  <a:cubicBezTo>
                    <a:pt x="3453" y="453"/>
                    <a:pt x="3513" y="417"/>
                    <a:pt x="3560" y="406"/>
                  </a:cubicBezTo>
                  <a:cubicBezTo>
                    <a:pt x="3608" y="382"/>
                    <a:pt x="3632" y="370"/>
                    <a:pt x="3620" y="358"/>
                  </a:cubicBezTo>
                  <a:cubicBezTo>
                    <a:pt x="3620" y="352"/>
                    <a:pt x="3620" y="349"/>
                    <a:pt x="3617" y="349"/>
                  </a:cubicBezTo>
                  <a:cubicBezTo>
                    <a:pt x="3614" y="349"/>
                    <a:pt x="3608" y="352"/>
                    <a:pt x="3596" y="358"/>
                  </a:cubicBezTo>
                  <a:cubicBezTo>
                    <a:pt x="3584" y="364"/>
                    <a:pt x="3578" y="367"/>
                    <a:pt x="3575" y="367"/>
                  </a:cubicBezTo>
                  <a:cubicBezTo>
                    <a:pt x="3572" y="367"/>
                    <a:pt x="3572" y="364"/>
                    <a:pt x="3572" y="358"/>
                  </a:cubicBezTo>
                  <a:cubicBezTo>
                    <a:pt x="3608" y="334"/>
                    <a:pt x="3644" y="310"/>
                    <a:pt x="3679" y="287"/>
                  </a:cubicBezTo>
                  <a:lnTo>
                    <a:pt x="3679" y="287"/>
                  </a:lnTo>
                  <a:cubicBezTo>
                    <a:pt x="3659" y="297"/>
                    <a:pt x="3648" y="300"/>
                    <a:pt x="3641" y="300"/>
                  </a:cubicBezTo>
                  <a:cubicBezTo>
                    <a:pt x="3632" y="300"/>
                    <a:pt x="3632" y="293"/>
                    <a:pt x="3632" y="287"/>
                  </a:cubicBezTo>
                  <a:cubicBezTo>
                    <a:pt x="3620" y="275"/>
                    <a:pt x="3620" y="275"/>
                    <a:pt x="3596" y="275"/>
                  </a:cubicBezTo>
                  <a:cubicBezTo>
                    <a:pt x="3584" y="281"/>
                    <a:pt x="3575" y="284"/>
                    <a:pt x="3569" y="284"/>
                  </a:cubicBezTo>
                  <a:cubicBezTo>
                    <a:pt x="3563" y="284"/>
                    <a:pt x="3560" y="281"/>
                    <a:pt x="3560" y="275"/>
                  </a:cubicBezTo>
                  <a:cubicBezTo>
                    <a:pt x="3584" y="275"/>
                    <a:pt x="3596" y="263"/>
                    <a:pt x="3608" y="251"/>
                  </a:cubicBezTo>
                  <a:cubicBezTo>
                    <a:pt x="3608" y="247"/>
                    <a:pt x="3605" y="246"/>
                    <a:pt x="3602" y="246"/>
                  </a:cubicBezTo>
                  <a:cubicBezTo>
                    <a:pt x="3595" y="246"/>
                    <a:pt x="3584" y="251"/>
                    <a:pt x="3584" y="251"/>
                  </a:cubicBezTo>
                  <a:lnTo>
                    <a:pt x="3584" y="227"/>
                  </a:lnTo>
                  <a:cubicBezTo>
                    <a:pt x="3595" y="220"/>
                    <a:pt x="3596" y="217"/>
                    <a:pt x="3592" y="217"/>
                  </a:cubicBezTo>
                  <a:cubicBezTo>
                    <a:pt x="3582" y="217"/>
                    <a:pt x="3541" y="234"/>
                    <a:pt x="3525" y="251"/>
                  </a:cubicBezTo>
                  <a:cubicBezTo>
                    <a:pt x="3513" y="257"/>
                    <a:pt x="3504" y="260"/>
                    <a:pt x="3498" y="260"/>
                  </a:cubicBezTo>
                  <a:cubicBezTo>
                    <a:pt x="3492" y="260"/>
                    <a:pt x="3489" y="257"/>
                    <a:pt x="3489" y="251"/>
                  </a:cubicBezTo>
                  <a:cubicBezTo>
                    <a:pt x="3548" y="215"/>
                    <a:pt x="3560" y="215"/>
                    <a:pt x="3560" y="191"/>
                  </a:cubicBezTo>
                  <a:cubicBezTo>
                    <a:pt x="3560" y="179"/>
                    <a:pt x="3548" y="156"/>
                    <a:pt x="3536" y="132"/>
                  </a:cubicBezTo>
                  <a:cubicBezTo>
                    <a:pt x="3536" y="132"/>
                    <a:pt x="3536" y="121"/>
                    <a:pt x="3529" y="121"/>
                  </a:cubicBezTo>
                  <a:cubicBezTo>
                    <a:pt x="3526" y="121"/>
                    <a:pt x="3521" y="124"/>
                    <a:pt x="3513" y="132"/>
                  </a:cubicBezTo>
                  <a:cubicBezTo>
                    <a:pt x="3501" y="138"/>
                    <a:pt x="3489" y="141"/>
                    <a:pt x="3481" y="141"/>
                  </a:cubicBezTo>
                  <a:cubicBezTo>
                    <a:pt x="3474" y="141"/>
                    <a:pt x="3471" y="138"/>
                    <a:pt x="3477" y="132"/>
                  </a:cubicBezTo>
                  <a:cubicBezTo>
                    <a:pt x="3477" y="108"/>
                    <a:pt x="3513" y="108"/>
                    <a:pt x="3513" y="96"/>
                  </a:cubicBezTo>
                  <a:cubicBezTo>
                    <a:pt x="3525" y="96"/>
                    <a:pt x="3513" y="84"/>
                    <a:pt x="3513" y="84"/>
                  </a:cubicBezTo>
                  <a:cubicBezTo>
                    <a:pt x="3513" y="84"/>
                    <a:pt x="3513" y="69"/>
                    <a:pt x="3500" y="69"/>
                  </a:cubicBezTo>
                  <a:cubicBezTo>
                    <a:pt x="3497" y="69"/>
                    <a:pt x="3494" y="70"/>
                    <a:pt x="3489" y="72"/>
                  </a:cubicBezTo>
                  <a:cubicBezTo>
                    <a:pt x="3481" y="76"/>
                    <a:pt x="3478" y="78"/>
                    <a:pt x="3477" y="78"/>
                  </a:cubicBezTo>
                  <a:cubicBezTo>
                    <a:pt x="3476" y="78"/>
                    <a:pt x="3481" y="72"/>
                    <a:pt x="3465" y="72"/>
                  </a:cubicBezTo>
                  <a:cubicBezTo>
                    <a:pt x="3453" y="72"/>
                    <a:pt x="3417" y="84"/>
                    <a:pt x="3417" y="84"/>
                  </a:cubicBezTo>
                  <a:cubicBezTo>
                    <a:pt x="3417" y="84"/>
                    <a:pt x="3441" y="72"/>
                    <a:pt x="3453" y="60"/>
                  </a:cubicBezTo>
                  <a:cubicBezTo>
                    <a:pt x="3465" y="60"/>
                    <a:pt x="3477" y="36"/>
                    <a:pt x="3477" y="25"/>
                  </a:cubicBezTo>
                  <a:cubicBezTo>
                    <a:pt x="3465" y="25"/>
                    <a:pt x="3453" y="13"/>
                    <a:pt x="3441" y="1"/>
                  </a:cubicBezTo>
                  <a:close/>
                  <a:moveTo>
                    <a:pt x="3014" y="2546"/>
                  </a:moveTo>
                  <a:cubicBezTo>
                    <a:pt x="3013" y="2546"/>
                    <a:pt x="3013" y="2549"/>
                    <a:pt x="3013" y="2561"/>
                  </a:cubicBezTo>
                  <a:cubicBezTo>
                    <a:pt x="3019" y="2573"/>
                    <a:pt x="3022" y="2575"/>
                    <a:pt x="3024" y="2575"/>
                  </a:cubicBezTo>
                  <a:cubicBezTo>
                    <a:pt x="3027" y="2575"/>
                    <a:pt x="3030" y="2573"/>
                    <a:pt x="3036" y="2573"/>
                  </a:cubicBezTo>
                  <a:cubicBezTo>
                    <a:pt x="3036" y="2549"/>
                    <a:pt x="3036" y="2549"/>
                    <a:pt x="3024" y="2549"/>
                  </a:cubicBezTo>
                  <a:cubicBezTo>
                    <a:pt x="3019" y="2549"/>
                    <a:pt x="3016" y="2546"/>
                    <a:pt x="3014" y="254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0" name="Google Shape;5300;p43"/>
            <p:cNvSpPr/>
            <p:nvPr/>
          </p:nvSpPr>
          <p:spPr>
            <a:xfrm>
              <a:off x="6005187" y="4617678"/>
              <a:ext cx="219853" cy="130478"/>
            </a:xfrm>
            <a:custGeom>
              <a:avLst/>
              <a:gdLst/>
              <a:ahLst/>
              <a:cxnLst/>
              <a:rect l="l" t="t" r="r" b="b"/>
              <a:pathLst>
                <a:path w="4334" h="2572" extrusionOk="0">
                  <a:moveTo>
                    <a:pt x="3643" y="0"/>
                  </a:moveTo>
                  <a:lnTo>
                    <a:pt x="3310" y="179"/>
                  </a:lnTo>
                  <a:cubicBezTo>
                    <a:pt x="3524" y="572"/>
                    <a:pt x="3905" y="1286"/>
                    <a:pt x="3727" y="1738"/>
                  </a:cubicBezTo>
                  <a:cubicBezTo>
                    <a:pt x="3643" y="1929"/>
                    <a:pt x="3465" y="2060"/>
                    <a:pt x="3179" y="2155"/>
                  </a:cubicBezTo>
                  <a:cubicBezTo>
                    <a:pt x="3080" y="2185"/>
                    <a:pt x="2976" y="2198"/>
                    <a:pt x="2869" y="2198"/>
                  </a:cubicBezTo>
                  <a:cubicBezTo>
                    <a:pt x="1768" y="2198"/>
                    <a:pt x="285" y="784"/>
                    <a:pt x="274" y="762"/>
                  </a:cubicBezTo>
                  <a:lnTo>
                    <a:pt x="0" y="1036"/>
                  </a:lnTo>
                  <a:cubicBezTo>
                    <a:pt x="71" y="1107"/>
                    <a:pt x="1595" y="2572"/>
                    <a:pt x="2881" y="2572"/>
                  </a:cubicBezTo>
                  <a:cubicBezTo>
                    <a:pt x="3024" y="2572"/>
                    <a:pt x="3167" y="2560"/>
                    <a:pt x="3298" y="2512"/>
                  </a:cubicBezTo>
                  <a:cubicBezTo>
                    <a:pt x="3691" y="2393"/>
                    <a:pt x="3953" y="2179"/>
                    <a:pt x="4072" y="1881"/>
                  </a:cubicBezTo>
                  <a:cubicBezTo>
                    <a:pt x="4334" y="1262"/>
                    <a:pt x="3905" y="476"/>
                    <a:pt x="36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1" name="Google Shape;5301;p43"/>
            <p:cNvSpPr/>
            <p:nvPr/>
          </p:nvSpPr>
          <p:spPr>
            <a:xfrm>
              <a:off x="5993063" y="4604387"/>
              <a:ext cx="238013" cy="155589"/>
            </a:xfrm>
            <a:custGeom>
              <a:avLst/>
              <a:gdLst/>
              <a:ahLst/>
              <a:cxnLst/>
              <a:rect l="l" t="t" r="r" b="b"/>
              <a:pathLst>
                <a:path w="4692" h="3067" extrusionOk="0">
                  <a:moveTo>
                    <a:pt x="3760" y="123"/>
                  </a:moveTo>
                  <a:lnTo>
                    <a:pt x="3760" y="123"/>
                  </a:lnTo>
                  <a:cubicBezTo>
                    <a:pt x="3761" y="126"/>
                    <a:pt x="3763" y="130"/>
                    <a:pt x="3765" y="133"/>
                  </a:cubicBezTo>
                  <a:lnTo>
                    <a:pt x="3765" y="133"/>
                  </a:lnTo>
                  <a:cubicBezTo>
                    <a:pt x="3761" y="131"/>
                    <a:pt x="3758" y="130"/>
                    <a:pt x="3754" y="129"/>
                  </a:cubicBezTo>
                  <a:lnTo>
                    <a:pt x="3754" y="129"/>
                  </a:lnTo>
                  <a:cubicBezTo>
                    <a:pt x="3756" y="127"/>
                    <a:pt x="3758" y="125"/>
                    <a:pt x="3760" y="123"/>
                  </a:cubicBezTo>
                  <a:close/>
                  <a:moveTo>
                    <a:pt x="3739" y="155"/>
                  </a:moveTo>
                  <a:cubicBezTo>
                    <a:pt x="3748" y="162"/>
                    <a:pt x="3758" y="167"/>
                    <a:pt x="3763" y="167"/>
                  </a:cubicBezTo>
                  <a:cubicBezTo>
                    <a:pt x="3763" y="167"/>
                    <a:pt x="3751" y="170"/>
                    <a:pt x="3742" y="170"/>
                  </a:cubicBezTo>
                  <a:cubicBezTo>
                    <a:pt x="3734" y="170"/>
                    <a:pt x="3728" y="167"/>
                    <a:pt x="3739" y="155"/>
                  </a:cubicBezTo>
                  <a:close/>
                  <a:moveTo>
                    <a:pt x="3394" y="345"/>
                  </a:moveTo>
                  <a:cubicBezTo>
                    <a:pt x="3382" y="345"/>
                    <a:pt x="3347" y="369"/>
                    <a:pt x="3394" y="381"/>
                  </a:cubicBezTo>
                  <a:lnTo>
                    <a:pt x="3394" y="393"/>
                  </a:lnTo>
                  <a:lnTo>
                    <a:pt x="3454" y="393"/>
                  </a:lnTo>
                  <a:cubicBezTo>
                    <a:pt x="3466" y="393"/>
                    <a:pt x="3418" y="357"/>
                    <a:pt x="3394" y="345"/>
                  </a:cubicBezTo>
                  <a:close/>
                  <a:moveTo>
                    <a:pt x="4001" y="453"/>
                  </a:moveTo>
                  <a:lnTo>
                    <a:pt x="4001" y="453"/>
                  </a:lnTo>
                  <a:cubicBezTo>
                    <a:pt x="4013" y="465"/>
                    <a:pt x="4001" y="488"/>
                    <a:pt x="3954" y="512"/>
                  </a:cubicBezTo>
                  <a:lnTo>
                    <a:pt x="3954" y="500"/>
                  </a:lnTo>
                  <a:cubicBezTo>
                    <a:pt x="3966" y="488"/>
                    <a:pt x="3978" y="465"/>
                    <a:pt x="4001" y="453"/>
                  </a:cubicBezTo>
                  <a:close/>
                  <a:moveTo>
                    <a:pt x="349" y="974"/>
                  </a:moveTo>
                  <a:cubicBezTo>
                    <a:pt x="349" y="974"/>
                    <a:pt x="348" y="975"/>
                    <a:pt x="346" y="977"/>
                  </a:cubicBezTo>
                  <a:cubicBezTo>
                    <a:pt x="334" y="988"/>
                    <a:pt x="322" y="988"/>
                    <a:pt x="310" y="988"/>
                  </a:cubicBezTo>
                  <a:cubicBezTo>
                    <a:pt x="314" y="990"/>
                    <a:pt x="317" y="991"/>
                    <a:pt x="321" y="991"/>
                  </a:cubicBezTo>
                  <a:cubicBezTo>
                    <a:pt x="337" y="991"/>
                    <a:pt x="351" y="974"/>
                    <a:pt x="349" y="974"/>
                  </a:cubicBezTo>
                  <a:close/>
                  <a:moveTo>
                    <a:pt x="656" y="1036"/>
                  </a:moveTo>
                  <a:lnTo>
                    <a:pt x="668" y="1048"/>
                  </a:lnTo>
                  <a:cubicBezTo>
                    <a:pt x="678" y="1059"/>
                    <a:pt x="660" y="1109"/>
                    <a:pt x="647" y="1109"/>
                  </a:cubicBezTo>
                  <a:cubicBezTo>
                    <a:pt x="646" y="1109"/>
                    <a:pt x="645" y="1109"/>
                    <a:pt x="644" y="1107"/>
                  </a:cubicBezTo>
                  <a:cubicBezTo>
                    <a:pt x="632" y="1096"/>
                    <a:pt x="632" y="1036"/>
                    <a:pt x="656" y="1036"/>
                  </a:cubicBezTo>
                  <a:close/>
                  <a:moveTo>
                    <a:pt x="4335" y="1155"/>
                  </a:moveTo>
                  <a:cubicBezTo>
                    <a:pt x="4359" y="1155"/>
                    <a:pt x="4382" y="1155"/>
                    <a:pt x="4371" y="1167"/>
                  </a:cubicBezTo>
                  <a:cubicBezTo>
                    <a:pt x="4371" y="1174"/>
                    <a:pt x="4351" y="1181"/>
                    <a:pt x="4334" y="1181"/>
                  </a:cubicBezTo>
                  <a:cubicBezTo>
                    <a:pt x="4322" y="1181"/>
                    <a:pt x="4311" y="1177"/>
                    <a:pt x="4311" y="1167"/>
                  </a:cubicBezTo>
                  <a:lnTo>
                    <a:pt x="4335" y="1155"/>
                  </a:lnTo>
                  <a:lnTo>
                    <a:pt x="4335" y="1155"/>
                  </a:lnTo>
                  <a:lnTo>
                    <a:pt x="4335" y="1155"/>
                  </a:lnTo>
                  <a:close/>
                  <a:moveTo>
                    <a:pt x="203" y="1172"/>
                  </a:moveTo>
                  <a:cubicBezTo>
                    <a:pt x="203" y="1174"/>
                    <a:pt x="203" y="1176"/>
                    <a:pt x="203" y="1179"/>
                  </a:cubicBezTo>
                  <a:cubicBezTo>
                    <a:pt x="195" y="1187"/>
                    <a:pt x="192" y="1190"/>
                    <a:pt x="191" y="1190"/>
                  </a:cubicBezTo>
                  <a:cubicBezTo>
                    <a:pt x="190" y="1190"/>
                    <a:pt x="196" y="1182"/>
                    <a:pt x="203" y="1172"/>
                  </a:cubicBezTo>
                  <a:close/>
                  <a:moveTo>
                    <a:pt x="391" y="1218"/>
                  </a:moveTo>
                  <a:cubicBezTo>
                    <a:pt x="388" y="1218"/>
                    <a:pt x="388" y="1221"/>
                    <a:pt x="394" y="1227"/>
                  </a:cubicBezTo>
                  <a:cubicBezTo>
                    <a:pt x="398" y="1231"/>
                    <a:pt x="401" y="1236"/>
                    <a:pt x="404" y="1240"/>
                  </a:cubicBezTo>
                  <a:lnTo>
                    <a:pt x="404" y="1240"/>
                  </a:lnTo>
                  <a:cubicBezTo>
                    <a:pt x="411" y="1233"/>
                    <a:pt x="418" y="1227"/>
                    <a:pt x="418" y="1227"/>
                  </a:cubicBezTo>
                  <a:cubicBezTo>
                    <a:pt x="418" y="1221"/>
                    <a:pt x="418" y="1221"/>
                    <a:pt x="415" y="1221"/>
                  </a:cubicBezTo>
                  <a:cubicBezTo>
                    <a:pt x="413" y="1221"/>
                    <a:pt x="410" y="1221"/>
                    <a:pt x="406" y="1219"/>
                  </a:cubicBezTo>
                  <a:lnTo>
                    <a:pt x="406" y="1219"/>
                  </a:lnTo>
                  <a:cubicBezTo>
                    <a:pt x="406" y="1223"/>
                    <a:pt x="406" y="1227"/>
                    <a:pt x="406" y="1227"/>
                  </a:cubicBezTo>
                  <a:cubicBezTo>
                    <a:pt x="400" y="1221"/>
                    <a:pt x="394" y="1218"/>
                    <a:pt x="391" y="1218"/>
                  </a:cubicBezTo>
                  <a:close/>
                  <a:moveTo>
                    <a:pt x="1096" y="1227"/>
                  </a:moveTo>
                  <a:lnTo>
                    <a:pt x="1061" y="1238"/>
                  </a:lnTo>
                  <a:cubicBezTo>
                    <a:pt x="1055" y="1259"/>
                    <a:pt x="1055" y="1269"/>
                    <a:pt x="1059" y="1269"/>
                  </a:cubicBezTo>
                  <a:cubicBezTo>
                    <a:pt x="1064" y="1269"/>
                    <a:pt x="1076" y="1253"/>
                    <a:pt x="1096" y="1227"/>
                  </a:cubicBezTo>
                  <a:close/>
                  <a:moveTo>
                    <a:pt x="891" y="1118"/>
                  </a:moveTo>
                  <a:cubicBezTo>
                    <a:pt x="871" y="1118"/>
                    <a:pt x="776" y="1216"/>
                    <a:pt x="799" y="1238"/>
                  </a:cubicBezTo>
                  <a:lnTo>
                    <a:pt x="787" y="1227"/>
                  </a:lnTo>
                  <a:cubicBezTo>
                    <a:pt x="783" y="1216"/>
                    <a:pt x="775" y="1211"/>
                    <a:pt x="766" y="1211"/>
                  </a:cubicBezTo>
                  <a:cubicBezTo>
                    <a:pt x="745" y="1211"/>
                    <a:pt x="719" y="1234"/>
                    <a:pt x="727" y="1250"/>
                  </a:cubicBezTo>
                  <a:lnTo>
                    <a:pt x="739" y="1250"/>
                  </a:lnTo>
                  <a:cubicBezTo>
                    <a:pt x="739" y="1274"/>
                    <a:pt x="763" y="1286"/>
                    <a:pt x="775" y="1286"/>
                  </a:cubicBezTo>
                  <a:cubicBezTo>
                    <a:pt x="799" y="1286"/>
                    <a:pt x="811" y="1286"/>
                    <a:pt x="834" y="1262"/>
                  </a:cubicBezTo>
                  <a:cubicBezTo>
                    <a:pt x="839" y="1261"/>
                    <a:pt x="842" y="1260"/>
                    <a:pt x="845" y="1260"/>
                  </a:cubicBezTo>
                  <a:cubicBezTo>
                    <a:pt x="856" y="1260"/>
                    <a:pt x="858" y="1269"/>
                    <a:pt x="865" y="1269"/>
                  </a:cubicBezTo>
                  <a:cubicBezTo>
                    <a:pt x="870" y="1269"/>
                    <a:pt x="878" y="1265"/>
                    <a:pt x="894" y="1250"/>
                  </a:cubicBezTo>
                  <a:lnTo>
                    <a:pt x="894" y="1250"/>
                  </a:lnTo>
                  <a:cubicBezTo>
                    <a:pt x="894" y="1250"/>
                    <a:pt x="894" y="1250"/>
                    <a:pt x="894" y="1250"/>
                  </a:cubicBezTo>
                  <a:cubicBezTo>
                    <a:pt x="894" y="1251"/>
                    <a:pt x="895" y="1251"/>
                    <a:pt x="895" y="1251"/>
                  </a:cubicBezTo>
                  <a:lnTo>
                    <a:pt x="895" y="1251"/>
                  </a:lnTo>
                  <a:cubicBezTo>
                    <a:pt x="898" y="1247"/>
                    <a:pt x="902" y="1243"/>
                    <a:pt x="906" y="1239"/>
                  </a:cubicBezTo>
                  <a:lnTo>
                    <a:pt x="906" y="1239"/>
                  </a:lnTo>
                  <a:cubicBezTo>
                    <a:pt x="902" y="1243"/>
                    <a:pt x="898" y="1246"/>
                    <a:pt x="894" y="1250"/>
                  </a:cubicBezTo>
                  <a:lnTo>
                    <a:pt x="894" y="1250"/>
                  </a:lnTo>
                  <a:cubicBezTo>
                    <a:pt x="907" y="1226"/>
                    <a:pt x="965" y="1179"/>
                    <a:pt x="942" y="1179"/>
                  </a:cubicBezTo>
                  <a:cubicBezTo>
                    <a:pt x="918" y="1191"/>
                    <a:pt x="894" y="1215"/>
                    <a:pt x="870" y="1227"/>
                  </a:cubicBezTo>
                  <a:cubicBezTo>
                    <a:pt x="930" y="1191"/>
                    <a:pt x="870" y="1179"/>
                    <a:pt x="870" y="1167"/>
                  </a:cubicBezTo>
                  <a:cubicBezTo>
                    <a:pt x="870" y="1167"/>
                    <a:pt x="906" y="1131"/>
                    <a:pt x="894" y="1119"/>
                  </a:cubicBezTo>
                  <a:cubicBezTo>
                    <a:pt x="893" y="1119"/>
                    <a:pt x="892" y="1118"/>
                    <a:pt x="891" y="1118"/>
                  </a:cubicBezTo>
                  <a:close/>
                  <a:moveTo>
                    <a:pt x="385" y="1293"/>
                  </a:moveTo>
                  <a:cubicBezTo>
                    <a:pt x="384" y="1294"/>
                    <a:pt x="386" y="1295"/>
                    <a:pt x="386" y="1295"/>
                  </a:cubicBezTo>
                  <a:cubicBezTo>
                    <a:pt x="387" y="1295"/>
                    <a:pt x="388" y="1294"/>
                    <a:pt x="385" y="1293"/>
                  </a:cubicBezTo>
                  <a:close/>
                  <a:moveTo>
                    <a:pt x="418" y="1334"/>
                  </a:moveTo>
                  <a:cubicBezTo>
                    <a:pt x="405" y="1334"/>
                    <a:pt x="390" y="1337"/>
                    <a:pt x="375" y="1341"/>
                  </a:cubicBezTo>
                  <a:lnTo>
                    <a:pt x="375" y="1341"/>
                  </a:lnTo>
                  <a:cubicBezTo>
                    <a:pt x="388" y="1340"/>
                    <a:pt x="402" y="1338"/>
                    <a:pt x="418" y="1334"/>
                  </a:cubicBezTo>
                  <a:close/>
                  <a:moveTo>
                    <a:pt x="500" y="1395"/>
                  </a:moveTo>
                  <a:cubicBezTo>
                    <a:pt x="497" y="1395"/>
                    <a:pt x="481" y="1408"/>
                    <a:pt x="453" y="1429"/>
                  </a:cubicBezTo>
                  <a:lnTo>
                    <a:pt x="489" y="1417"/>
                  </a:lnTo>
                  <a:cubicBezTo>
                    <a:pt x="499" y="1402"/>
                    <a:pt x="503" y="1395"/>
                    <a:pt x="500" y="1395"/>
                  </a:cubicBezTo>
                  <a:close/>
                  <a:moveTo>
                    <a:pt x="3931" y="1558"/>
                  </a:moveTo>
                  <a:cubicBezTo>
                    <a:pt x="3943" y="1558"/>
                    <a:pt x="3954" y="1562"/>
                    <a:pt x="3954" y="1572"/>
                  </a:cubicBezTo>
                  <a:cubicBezTo>
                    <a:pt x="3954" y="1578"/>
                    <a:pt x="3939" y="1581"/>
                    <a:pt x="3924" y="1581"/>
                  </a:cubicBezTo>
                  <a:cubicBezTo>
                    <a:pt x="3909" y="1581"/>
                    <a:pt x="3894" y="1578"/>
                    <a:pt x="3894" y="1572"/>
                  </a:cubicBezTo>
                  <a:cubicBezTo>
                    <a:pt x="3894" y="1565"/>
                    <a:pt x="3914" y="1558"/>
                    <a:pt x="3931" y="1558"/>
                  </a:cubicBezTo>
                  <a:close/>
                  <a:moveTo>
                    <a:pt x="715" y="1631"/>
                  </a:moveTo>
                  <a:lnTo>
                    <a:pt x="715" y="1631"/>
                  </a:lnTo>
                  <a:cubicBezTo>
                    <a:pt x="704" y="1653"/>
                    <a:pt x="674" y="1704"/>
                    <a:pt x="650" y="1704"/>
                  </a:cubicBezTo>
                  <a:cubicBezTo>
                    <a:pt x="648" y="1704"/>
                    <a:pt x="646" y="1704"/>
                    <a:pt x="644" y="1703"/>
                  </a:cubicBezTo>
                  <a:lnTo>
                    <a:pt x="656" y="1703"/>
                  </a:lnTo>
                  <a:lnTo>
                    <a:pt x="715" y="1631"/>
                  </a:lnTo>
                  <a:close/>
                  <a:moveTo>
                    <a:pt x="3918" y="1846"/>
                  </a:moveTo>
                  <a:cubicBezTo>
                    <a:pt x="3941" y="1846"/>
                    <a:pt x="3976" y="1857"/>
                    <a:pt x="3978" y="1868"/>
                  </a:cubicBezTo>
                  <a:lnTo>
                    <a:pt x="3978" y="1868"/>
                  </a:lnTo>
                  <a:cubicBezTo>
                    <a:pt x="3976" y="1868"/>
                    <a:pt x="3974" y="1867"/>
                    <a:pt x="3972" y="1867"/>
                  </a:cubicBezTo>
                  <a:cubicBezTo>
                    <a:pt x="3970" y="1867"/>
                    <a:pt x="3967" y="1868"/>
                    <a:pt x="3966" y="1869"/>
                  </a:cubicBezTo>
                  <a:lnTo>
                    <a:pt x="3978" y="1869"/>
                  </a:lnTo>
                  <a:cubicBezTo>
                    <a:pt x="3984" y="1881"/>
                    <a:pt x="3984" y="1887"/>
                    <a:pt x="3979" y="1887"/>
                  </a:cubicBezTo>
                  <a:cubicBezTo>
                    <a:pt x="3975" y="1887"/>
                    <a:pt x="3966" y="1881"/>
                    <a:pt x="3954" y="1869"/>
                  </a:cubicBezTo>
                  <a:cubicBezTo>
                    <a:pt x="3942" y="1869"/>
                    <a:pt x="3930" y="1858"/>
                    <a:pt x="3918" y="1846"/>
                  </a:cubicBezTo>
                  <a:close/>
                  <a:moveTo>
                    <a:pt x="965" y="1881"/>
                  </a:moveTo>
                  <a:cubicBezTo>
                    <a:pt x="976" y="1892"/>
                    <a:pt x="951" y="1928"/>
                    <a:pt x="929" y="1931"/>
                  </a:cubicBezTo>
                  <a:lnTo>
                    <a:pt x="929" y="1931"/>
                  </a:lnTo>
                  <a:cubicBezTo>
                    <a:pt x="934" y="1913"/>
                    <a:pt x="965" y="1881"/>
                    <a:pt x="965" y="1881"/>
                  </a:cubicBezTo>
                  <a:close/>
                  <a:moveTo>
                    <a:pt x="1026" y="1213"/>
                  </a:moveTo>
                  <a:cubicBezTo>
                    <a:pt x="1022" y="1213"/>
                    <a:pt x="1018" y="1213"/>
                    <a:pt x="1013" y="1215"/>
                  </a:cubicBezTo>
                  <a:cubicBezTo>
                    <a:pt x="993" y="1219"/>
                    <a:pt x="981" y="1220"/>
                    <a:pt x="974" y="1220"/>
                  </a:cubicBezTo>
                  <a:cubicBezTo>
                    <a:pt x="959" y="1220"/>
                    <a:pt x="961" y="1215"/>
                    <a:pt x="953" y="1215"/>
                  </a:cubicBezTo>
                  <a:cubicBezTo>
                    <a:pt x="943" y="1215"/>
                    <a:pt x="913" y="1252"/>
                    <a:pt x="899" y="1252"/>
                  </a:cubicBezTo>
                  <a:cubicBezTo>
                    <a:pt x="897" y="1252"/>
                    <a:pt x="896" y="1252"/>
                    <a:pt x="895" y="1251"/>
                  </a:cubicBezTo>
                  <a:lnTo>
                    <a:pt x="895" y="1251"/>
                  </a:lnTo>
                  <a:cubicBezTo>
                    <a:pt x="870" y="1285"/>
                    <a:pt x="873" y="1325"/>
                    <a:pt x="894" y="1346"/>
                  </a:cubicBezTo>
                  <a:cubicBezTo>
                    <a:pt x="894" y="1369"/>
                    <a:pt x="894" y="1381"/>
                    <a:pt x="894" y="1393"/>
                  </a:cubicBezTo>
                  <a:cubicBezTo>
                    <a:pt x="870" y="1417"/>
                    <a:pt x="858" y="1441"/>
                    <a:pt x="870" y="1453"/>
                  </a:cubicBezTo>
                  <a:lnTo>
                    <a:pt x="906" y="1405"/>
                  </a:lnTo>
                  <a:lnTo>
                    <a:pt x="906" y="1405"/>
                  </a:lnTo>
                  <a:cubicBezTo>
                    <a:pt x="918" y="1417"/>
                    <a:pt x="894" y="1453"/>
                    <a:pt x="906" y="1453"/>
                  </a:cubicBezTo>
                  <a:cubicBezTo>
                    <a:pt x="942" y="1453"/>
                    <a:pt x="965" y="1441"/>
                    <a:pt x="989" y="1429"/>
                  </a:cubicBezTo>
                  <a:cubicBezTo>
                    <a:pt x="1001" y="1417"/>
                    <a:pt x="1001" y="1405"/>
                    <a:pt x="1001" y="1405"/>
                  </a:cubicBezTo>
                  <a:cubicBezTo>
                    <a:pt x="1013" y="1417"/>
                    <a:pt x="1013" y="1429"/>
                    <a:pt x="1001" y="1441"/>
                  </a:cubicBezTo>
                  <a:cubicBezTo>
                    <a:pt x="1001" y="1460"/>
                    <a:pt x="993" y="1495"/>
                    <a:pt x="1009" y="1495"/>
                  </a:cubicBezTo>
                  <a:cubicBezTo>
                    <a:pt x="1013" y="1495"/>
                    <a:pt x="1018" y="1493"/>
                    <a:pt x="1025" y="1488"/>
                  </a:cubicBezTo>
                  <a:cubicBezTo>
                    <a:pt x="1035" y="1484"/>
                    <a:pt x="1047" y="1481"/>
                    <a:pt x="1057" y="1481"/>
                  </a:cubicBezTo>
                  <a:cubicBezTo>
                    <a:pt x="1072" y="1481"/>
                    <a:pt x="1084" y="1486"/>
                    <a:pt x="1084" y="1500"/>
                  </a:cubicBezTo>
                  <a:cubicBezTo>
                    <a:pt x="1095" y="1522"/>
                    <a:pt x="1058" y="1562"/>
                    <a:pt x="1067" y="1562"/>
                  </a:cubicBezTo>
                  <a:cubicBezTo>
                    <a:pt x="1068" y="1562"/>
                    <a:pt x="1070" y="1561"/>
                    <a:pt x="1072" y="1560"/>
                  </a:cubicBezTo>
                  <a:cubicBezTo>
                    <a:pt x="1105" y="1549"/>
                    <a:pt x="1118" y="1487"/>
                    <a:pt x="1139" y="1487"/>
                  </a:cubicBezTo>
                  <a:cubicBezTo>
                    <a:pt x="1140" y="1487"/>
                    <a:pt x="1142" y="1488"/>
                    <a:pt x="1144" y="1488"/>
                  </a:cubicBezTo>
                  <a:cubicBezTo>
                    <a:pt x="1168" y="1512"/>
                    <a:pt x="1061" y="1584"/>
                    <a:pt x="1084" y="1608"/>
                  </a:cubicBezTo>
                  <a:cubicBezTo>
                    <a:pt x="1088" y="1612"/>
                    <a:pt x="1092" y="1613"/>
                    <a:pt x="1095" y="1613"/>
                  </a:cubicBezTo>
                  <a:cubicBezTo>
                    <a:pt x="1112" y="1613"/>
                    <a:pt x="1124" y="1572"/>
                    <a:pt x="1144" y="1572"/>
                  </a:cubicBezTo>
                  <a:cubicBezTo>
                    <a:pt x="1156" y="1572"/>
                    <a:pt x="1180" y="1596"/>
                    <a:pt x="1180" y="1608"/>
                  </a:cubicBezTo>
                  <a:cubicBezTo>
                    <a:pt x="1192" y="1631"/>
                    <a:pt x="1215" y="1727"/>
                    <a:pt x="1263" y="1739"/>
                  </a:cubicBezTo>
                  <a:cubicBezTo>
                    <a:pt x="1275" y="1739"/>
                    <a:pt x="1299" y="1715"/>
                    <a:pt x="1311" y="1703"/>
                  </a:cubicBezTo>
                  <a:cubicBezTo>
                    <a:pt x="1320" y="1698"/>
                    <a:pt x="1326" y="1696"/>
                    <a:pt x="1329" y="1696"/>
                  </a:cubicBezTo>
                  <a:cubicBezTo>
                    <a:pt x="1341" y="1696"/>
                    <a:pt x="1311" y="1729"/>
                    <a:pt x="1311" y="1739"/>
                  </a:cubicBezTo>
                  <a:cubicBezTo>
                    <a:pt x="1305" y="1750"/>
                    <a:pt x="1314" y="1756"/>
                    <a:pt x="1325" y="1756"/>
                  </a:cubicBezTo>
                  <a:cubicBezTo>
                    <a:pt x="1337" y="1756"/>
                    <a:pt x="1352" y="1750"/>
                    <a:pt x="1358" y="1739"/>
                  </a:cubicBezTo>
                  <a:cubicBezTo>
                    <a:pt x="1376" y="1720"/>
                    <a:pt x="1386" y="1713"/>
                    <a:pt x="1389" y="1713"/>
                  </a:cubicBezTo>
                  <a:lnTo>
                    <a:pt x="1389" y="1713"/>
                  </a:lnTo>
                  <a:cubicBezTo>
                    <a:pt x="1395" y="1713"/>
                    <a:pt x="1385" y="1733"/>
                    <a:pt x="1370" y="1762"/>
                  </a:cubicBezTo>
                  <a:cubicBezTo>
                    <a:pt x="1406" y="1739"/>
                    <a:pt x="1430" y="1703"/>
                    <a:pt x="1453" y="1679"/>
                  </a:cubicBezTo>
                  <a:lnTo>
                    <a:pt x="1453" y="1679"/>
                  </a:lnTo>
                  <a:cubicBezTo>
                    <a:pt x="1453" y="1679"/>
                    <a:pt x="1418" y="1739"/>
                    <a:pt x="1418" y="1750"/>
                  </a:cubicBezTo>
                  <a:cubicBezTo>
                    <a:pt x="1406" y="1762"/>
                    <a:pt x="1430" y="1762"/>
                    <a:pt x="1442" y="1762"/>
                  </a:cubicBezTo>
                  <a:cubicBezTo>
                    <a:pt x="1445" y="1762"/>
                    <a:pt x="1453" y="1761"/>
                    <a:pt x="1462" y="1761"/>
                  </a:cubicBezTo>
                  <a:cubicBezTo>
                    <a:pt x="1485" y="1761"/>
                    <a:pt x="1511" y="1767"/>
                    <a:pt x="1477" y="1810"/>
                  </a:cubicBezTo>
                  <a:cubicBezTo>
                    <a:pt x="1458" y="1829"/>
                    <a:pt x="1460" y="1835"/>
                    <a:pt x="1470" y="1835"/>
                  </a:cubicBezTo>
                  <a:cubicBezTo>
                    <a:pt x="1485" y="1835"/>
                    <a:pt x="1518" y="1822"/>
                    <a:pt x="1525" y="1822"/>
                  </a:cubicBezTo>
                  <a:cubicBezTo>
                    <a:pt x="1536" y="1822"/>
                    <a:pt x="1471" y="1935"/>
                    <a:pt x="1490" y="1935"/>
                  </a:cubicBezTo>
                  <a:cubicBezTo>
                    <a:pt x="1492" y="1935"/>
                    <a:pt x="1496" y="1933"/>
                    <a:pt x="1501" y="1929"/>
                  </a:cubicBezTo>
                  <a:cubicBezTo>
                    <a:pt x="1537" y="1858"/>
                    <a:pt x="1561" y="1798"/>
                    <a:pt x="1573" y="1727"/>
                  </a:cubicBezTo>
                  <a:cubicBezTo>
                    <a:pt x="1573" y="1727"/>
                    <a:pt x="1591" y="1663"/>
                    <a:pt x="1579" y="1663"/>
                  </a:cubicBezTo>
                  <a:cubicBezTo>
                    <a:pt x="1578" y="1663"/>
                    <a:pt x="1576" y="1664"/>
                    <a:pt x="1573" y="1667"/>
                  </a:cubicBezTo>
                  <a:cubicBezTo>
                    <a:pt x="1568" y="1677"/>
                    <a:pt x="1562" y="1681"/>
                    <a:pt x="1558" y="1681"/>
                  </a:cubicBezTo>
                  <a:cubicBezTo>
                    <a:pt x="1553" y="1681"/>
                    <a:pt x="1549" y="1674"/>
                    <a:pt x="1549" y="1667"/>
                  </a:cubicBezTo>
                  <a:cubicBezTo>
                    <a:pt x="1549" y="1657"/>
                    <a:pt x="1549" y="1614"/>
                    <a:pt x="1535" y="1614"/>
                  </a:cubicBezTo>
                  <a:cubicBezTo>
                    <a:pt x="1532" y="1614"/>
                    <a:pt x="1529" y="1616"/>
                    <a:pt x="1525" y="1619"/>
                  </a:cubicBezTo>
                  <a:cubicBezTo>
                    <a:pt x="1511" y="1626"/>
                    <a:pt x="1501" y="1633"/>
                    <a:pt x="1498" y="1633"/>
                  </a:cubicBezTo>
                  <a:cubicBezTo>
                    <a:pt x="1495" y="1633"/>
                    <a:pt x="1496" y="1630"/>
                    <a:pt x="1501" y="1619"/>
                  </a:cubicBezTo>
                  <a:cubicBezTo>
                    <a:pt x="1498" y="1618"/>
                    <a:pt x="1494" y="1617"/>
                    <a:pt x="1490" y="1617"/>
                  </a:cubicBezTo>
                  <a:cubicBezTo>
                    <a:pt x="1476" y="1617"/>
                    <a:pt x="1458" y="1622"/>
                    <a:pt x="1446" y="1622"/>
                  </a:cubicBezTo>
                  <a:cubicBezTo>
                    <a:pt x="1430" y="1622"/>
                    <a:pt x="1424" y="1614"/>
                    <a:pt x="1453" y="1572"/>
                  </a:cubicBezTo>
                  <a:lnTo>
                    <a:pt x="1453" y="1572"/>
                  </a:lnTo>
                  <a:cubicBezTo>
                    <a:pt x="1438" y="1592"/>
                    <a:pt x="1427" y="1598"/>
                    <a:pt x="1420" y="1598"/>
                  </a:cubicBezTo>
                  <a:cubicBezTo>
                    <a:pt x="1405" y="1598"/>
                    <a:pt x="1402" y="1572"/>
                    <a:pt x="1394" y="1572"/>
                  </a:cubicBezTo>
                  <a:cubicBezTo>
                    <a:pt x="1370" y="1572"/>
                    <a:pt x="1370" y="1608"/>
                    <a:pt x="1346" y="1619"/>
                  </a:cubicBezTo>
                  <a:cubicBezTo>
                    <a:pt x="1343" y="1621"/>
                    <a:pt x="1340" y="1621"/>
                    <a:pt x="1338" y="1621"/>
                  </a:cubicBezTo>
                  <a:cubicBezTo>
                    <a:pt x="1317" y="1621"/>
                    <a:pt x="1347" y="1571"/>
                    <a:pt x="1358" y="1560"/>
                  </a:cubicBezTo>
                  <a:cubicBezTo>
                    <a:pt x="1386" y="1521"/>
                    <a:pt x="1388" y="1511"/>
                    <a:pt x="1380" y="1511"/>
                  </a:cubicBezTo>
                  <a:cubicBezTo>
                    <a:pt x="1370" y="1511"/>
                    <a:pt x="1347" y="1524"/>
                    <a:pt x="1334" y="1524"/>
                  </a:cubicBezTo>
                  <a:cubicBezTo>
                    <a:pt x="1323" y="1512"/>
                    <a:pt x="1299" y="1465"/>
                    <a:pt x="1311" y="1453"/>
                  </a:cubicBezTo>
                  <a:lnTo>
                    <a:pt x="1311" y="1453"/>
                  </a:lnTo>
                  <a:cubicBezTo>
                    <a:pt x="1299" y="1465"/>
                    <a:pt x="1311" y="1453"/>
                    <a:pt x="1287" y="1477"/>
                  </a:cubicBezTo>
                  <a:cubicBezTo>
                    <a:pt x="1279" y="1488"/>
                    <a:pt x="1275" y="1492"/>
                    <a:pt x="1273" y="1492"/>
                  </a:cubicBezTo>
                  <a:cubicBezTo>
                    <a:pt x="1268" y="1492"/>
                    <a:pt x="1271" y="1477"/>
                    <a:pt x="1263" y="1477"/>
                  </a:cubicBezTo>
                  <a:cubicBezTo>
                    <a:pt x="1263" y="1477"/>
                    <a:pt x="1239" y="1465"/>
                    <a:pt x="1251" y="1453"/>
                  </a:cubicBezTo>
                  <a:cubicBezTo>
                    <a:pt x="1261" y="1433"/>
                    <a:pt x="1271" y="1414"/>
                    <a:pt x="1261" y="1414"/>
                  </a:cubicBezTo>
                  <a:cubicBezTo>
                    <a:pt x="1259" y="1414"/>
                    <a:pt x="1255" y="1415"/>
                    <a:pt x="1251" y="1417"/>
                  </a:cubicBezTo>
                  <a:cubicBezTo>
                    <a:pt x="1227" y="1417"/>
                    <a:pt x="1215" y="1453"/>
                    <a:pt x="1192" y="1453"/>
                  </a:cubicBezTo>
                  <a:cubicBezTo>
                    <a:pt x="1180" y="1453"/>
                    <a:pt x="1192" y="1405"/>
                    <a:pt x="1192" y="1381"/>
                  </a:cubicBezTo>
                  <a:cubicBezTo>
                    <a:pt x="1203" y="1369"/>
                    <a:pt x="1192" y="1358"/>
                    <a:pt x="1180" y="1346"/>
                  </a:cubicBezTo>
                  <a:cubicBezTo>
                    <a:pt x="1168" y="1340"/>
                    <a:pt x="1159" y="1337"/>
                    <a:pt x="1150" y="1337"/>
                  </a:cubicBezTo>
                  <a:cubicBezTo>
                    <a:pt x="1141" y="1337"/>
                    <a:pt x="1132" y="1340"/>
                    <a:pt x="1120" y="1346"/>
                  </a:cubicBezTo>
                  <a:cubicBezTo>
                    <a:pt x="1108" y="1346"/>
                    <a:pt x="1072" y="1369"/>
                    <a:pt x="1061" y="1369"/>
                  </a:cubicBezTo>
                  <a:cubicBezTo>
                    <a:pt x="1084" y="1358"/>
                    <a:pt x="1096" y="1334"/>
                    <a:pt x="1108" y="1322"/>
                  </a:cubicBezTo>
                  <a:cubicBezTo>
                    <a:pt x="1120" y="1298"/>
                    <a:pt x="1096" y="1286"/>
                    <a:pt x="1084" y="1286"/>
                  </a:cubicBezTo>
                  <a:cubicBezTo>
                    <a:pt x="1084" y="1286"/>
                    <a:pt x="1067" y="1312"/>
                    <a:pt x="1054" y="1312"/>
                  </a:cubicBezTo>
                  <a:cubicBezTo>
                    <a:pt x="1052" y="1312"/>
                    <a:pt x="1050" y="1312"/>
                    <a:pt x="1049" y="1310"/>
                  </a:cubicBezTo>
                  <a:cubicBezTo>
                    <a:pt x="1037" y="1310"/>
                    <a:pt x="1025" y="1298"/>
                    <a:pt x="1025" y="1286"/>
                  </a:cubicBezTo>
                  <a:cubicBezTo>
                    <a:pt x="1025" y="1254"/>
                    <a:pt x="1053" y="1213"/>
                    <a:pt x="1026" y="1213"/>
                  </a:cubicBezTo>
                  <a:close/>
                  <a:moveTo>
                    <a:pt x="4287" y="1965"/>
                  </a:moveTo>
                  <a:cubicBezTo>
                    <a:pt x="4287" y="1965"/>
                    <a:pt x="4287" y="1969"/>
                    <a:pt x="4292" y="1970"/>
                  </a:cubicBezTo>
                  <a:lnTo>
                    <a:pt x="4292" y="1970"/>
                  </a:lnTo>
                  <a:cubicBezTo>
                    <a:pt x="4289" y="1967"/>
                    <a:pt x="4287" y="1965"/>
                    <a:pt x="4287" y="1965"/>
                  </a:cubicBezTo>
                  <a:close/>
                  <a:moveTo>
                    <a:pt x="1177" y="2024"/>
                  </a:moveTo>
                  <a:cubicBezTo>
                    <a:pt x="1179" y="2024"/>
                    <a:pt x="1180" y="2024"/>
                    <a:pt x="1180" y="2024"/>
                  </a:cubicBezTo>
                  <a:cubicBezTo>
                    <a:pt x="1180" y="2024"/>
                    <a:pt x="1179" y="2024"/>
                    <a:pt x="1177" y="2024"/>
                  </a:cubicBezTo>
                  <a:close/>
                  <a:moveTo>
                    <a:pt x="1072" y="2000"/>
                  </a:moveTo>
                  <a:lnTo>
                    <a:pt x="1072" y="2000"/>
                  </a:lnTo>
                  <a:cubicBezTo>
                    <a:pt x="1082" y="2010"/>
                    <a:pt x="1059" y="2054"/>
                    <a:pt x="1037" y="2054"/>
                  </a:cubicBezTo>
                  <a:cubicBezTo>
                    <a:pt x="1036" y="2054"/>
                    <a:pt x="1035" y="2054"/>
                    <a:pt x="1034" y="2053"/>
                  </a:cubicBezTo>
                  <a:lnTo>
                    <a:pt x="1034" y="2053"/>
                  </a:lnTo>
                  <a:cubicBezTo>
                    <a:pt x="1034" y="2036"/>
                    <a:pt x="1062" y="2000"/>
                    <a:pt x="1072" y="2000"/>
                  </a:cubicBezTo>
                  <a:close/>
                  <a:moveTo>
                    <a:pt x="1284" y="2081"/>
                  </a:moveTo>
                  <a:cubicBezTo>
                    <a:pt x="1284" y="2081"/>
                    <a:pt x="1285" y="2082"/>
                    <a:pt x="1287" y="2084"/>
                  </a:cubicBezTo>
                  <a:cubicBezTo>
                    <a:pt x="1287" y="2084"/>
                    <a:pt x="1288" y="2084"/>
                    <a:pt x="1289" y="2085"/>
                  </a:cubicBezTo>
                  <a:lnTo>
                    <a:pt x="1289" y="2085"/>
                  </a:lnTo>
                  <a:cubicBezTo>
                    <a:pt x="1287" y="2082"/>
                    <a:pt x="1285" y="2081"/>
                    <a:pt x="1284" y="2081"/>
                  </a:cubicBezTo>
                  <a:close/>
                  <a:moveTo>
                    <a:pt x="2692" y="2155"/>
                  </a:moveTo>
                  <a:lnTo>
                    <a:pt x="2692" y="2155"/>
                  </a:lnTo>
                  <a:cubicBezTo>
                    <a:pt x="2688" y="2162"/>
                    <a:pt x="2685" y="2170"/>
                    <a:pt x="2682" y="2178"/>
                  </a:cubicBezTo>
                  <a:lnTo>
                    <a:pt x="2682" y="2178"/>
                  </a:lnTo>
                  <a:cubicBezTo>
                    <a:pt x="2685" y="2173"/>
                    <a:pt x="2688" y="2165"/>
                    <a:pt x="2692" y="2155"/>
                  </a:cubicBezTo>
                  <a:close/>
                  <a:moveTo>
                    <a:pt x="1501" y="2191"/>
                  </a:moveTo>
                  <a:cubicBezTo>
                    <a:pt x="1500" y="2191"/>
                    <a:pt x="1498" y="2192"/>
                    <a:pt x="1497" y="2194"/>
                  </a:cubicBezTo>
                  <a:lnTo>
                    <a:pt x="1497" y="2194"/>
                  </a:lnTo>
                  <a:cubicBezTo>
                    <a:pt x="1499" y="2193"/>
                    <a:pt x="1500" y="2192"/>
                    <a:pt x="1501" y="2191"/>
                  </a:cubicBezTo>
                  <a:close/>
                  <a:moveTo>
                    <a:pt x="2346" y="2203"/>
                  </a:moveTo>
                  <a:cubicBezTo>
                    <a:pt x="2358" y="2203"/>
                    <a:pt x="2370" y="2203"/>
                    <a:pt x="2358" y="2239"/>
                  </a:cubicBezTo>
                  <a:lnTo>
                    <a:pt x="2346" y="2239"/>
                  </a:lnTo>
                  <a:lnTo>
                    <a:pt x="2346" y="2203"/>
                  </a:lnTo>
                  <a:close/>
                  <a:moveTo>
                    <a:pt x="2942" y="2239"/>
                  </a:moveTo>
                  <a:cubicBezTo>
                    <a:pt x="2942" y="2239"/>
                    <a:pt x="2942" y="2240"/>
                    <a:pt x="2942" y="2242"/>
                  </a:cubicBezTo>
                  <a:lnTo>
                    <a:pt x="2942" y="2242"/>
                  </a:lnTo>
                  <a:cubicBezTo>
                    <a:pt x="2944" y="2240"/>
                    <a:pt x="2945" y="2239"/>
                    <a:pt x="2942" y="2239"/>
                  </a:cubicBezTo>
                  <a:close/>
                  <a:moveTo>
                    <a:pt x="3775" y="2227"/>
                  </a:moveTo>
                  <a:cubicBezTo>
                    <a:pt x="3799" y="2250"/>
                    <a:pt x="3799" y="2250"/>
                    <a:pt x="3787" y="2262"/>
                  </a:cubicBezTo>
                  <a:cubicBezTo>
                    <a:pt x="3781" y="2262"/>
                    <a:pt x="3778" y="2265"/>
                    <a:pt x="3774" y="2265"/>
                  </a:cubicBezTo>
                  <a:cubicBezTo>
                    <a:pt x="3769" y="2265"/>
                    <a:pt x="3763" y="2262"/>
                    <a:pt x="3751" y="2250"/>
                  </a:cubicBezTo>
                  <a:lnTo>
                    <a:pt x="3775" y="2227"/>
                  </a:lnTo>
                  <a:close/>
                  <a:moveTo>
                    <a:pt x="2410" y="2377"/>
                  </a:moveTo>
                  <a:cubicBezTo>
                    <a:pt x="2401" y="2377"/>
                    <a:pt x="2394" y="2393"/>
                    <a:pt x="2394" y="2429"/>
                  </a:cubicBezTo>
                  <a:lnTo>
                    <a:pt x="2394" y="2441"/>
                  </a:lnTo>
                  <a:cubicBezTo>
                    <a:pt x="2406" y="2417"/>
                    <a:pt x="2418" y="2405"/>
                    <a:pt x="2418" y="2381"/>
                  </a:cubicBezTo>
                  <a:cubicBezTo>
                    <a:pt x="2415" y="2379"/>
                    <a:pt x="2412" y="2377"/>
                    <a:pt x="2410" y="2377"/>
                  </a:cubicBezTo>
                  <a:close/>
                  <a:moveTo>
                    <a:pt x="3652" y="2579"/>
                  </a:moveTo>
                  <a:cubicBezTo>
                    <a:pt x="3650" y="2579"/>
                    <a:pt x="3647" y="2581"/>
                    <a:pt x="3644" y="2584"/>
                  </a:cubicBezTo>
                  <a:cubicBezTo>
                    <a:pt x="3632" y="2584"/>
                    <a:pt x="3620" y="2584"/>
                    <a:pt x="3620" y="2596"/>
                  </a:cubicBezTo>
                  <a:lnTo>
                    <a:pt x="3620" y="2608"/>
                  </a:lnTo>
                  <a:cubicBezTo>
                    <a:pt x="3630" y="2618"/>
                    <a:pt x="3638" y="2621"/>
                    <a:pt x="3645" y="2621"/>
                  </a:cubicBezTo>
                  <a:cubicBezTo>
                    <a:pt x="3654" y="2621"/>
                    <a:pt x="3661" y="2615"/>
                    <a:pt x="3668" y="2608"/>
                  </a:cubicBezTo>
                  <a:cubicBezTo>
                    <a:pt x="3659" y="2590"/>
                    <a:pt x="3657" y="2579"/>
                    <a:pt x="3652" y="2579"/>
                  </a:cubicBezTo>
                  <a:close/>
                  <a:moveTo>
                    <a:pt x="3787" y="2620"/>
                  </a:moveTo>
                  <a:cubicBezTo>
                    <a:pt x="3799" y="2620"/>
                    <a:pt x="3811" y="2620"/>
                    <a:pt x="3823" y="2655"/>
                  </a:cubicBezTo>
                  <a:cubicBezTo>
                    <a:pt x="3823" y="2679"/>
                    <a:pt x="3811" y="2679"/>
                    <a:pt x="3799" y="2679"/>
                  </a:cubicBezTo>
                  <a:cubicBezTo>
                    <a:pt x="3787" y="2655"/>
                    <a:pt x="3775" y="2620"/>
                    <a:pt x="3787" y="2620"/>
                  </a:cubicBezTo>
                  <a:close/>
                  <a:moveTo>
                    <a:pt x="3501" y="2810"/>
                  </a:moveTo>
                  <a:cubicBezTo>
                    <a:pt x="3525" y="2810"/>
                    <a:pt x="3525" y="2810"/>
                    <a:pt x="3537" y="2846"/>
                  </a:cubicBezTo>
                  <a:lnTo>
                    <a:pt x="3537" y="2858"/>
                  </a:lnTo>
                  <a:cubicBezTo>
                    <a:pt x="3537" y="2882"/>
                    <a:pt x="3525" y="2882"/>
                    <a:pt x="3501" y="2882"/>
                  </a:cubicBezTo>
                  <a:cubicBezTo>
                    <a:pt x="3501" y="2858"/>
                    <a:pt x="3489" y="2822"/>
                    <a:pt x="3501" y="2810"/>
                  </a:cubicBezTo>
                  <a:close/>
                  <a:moveTo>
                    <a:pt x="3759" y="2834"/>
                  </a:moveTo>
                  <a:lnTo>
                    <a:pt x="3759" y="2834"/>
                  </a:lnTo>
                  <a:cubicBezTo>
                    <a:pt x="3749" y="2834"/>
                    <a:pt x="3756" y="2884"/>
                    <a:pt x="3770" y="2884"/>
                  </a:cubicBezTo>
                  <a:cubicBezTo>
                    <a:pt x="3771" y="2884"/>
                    <a:pt x="3773" y="2883"/>
                    <a:pt x="3775" y="2882"/>
                  </a:cubicBezTo>
                  <a:cubicBezTo>
                    <a:pt x="3775" y="2887"/>
                    <a:pt x="3778" y="2890"/>
                    <a:pt x="3781" y="2890"/>
                  </a:cubicBezTo>
                  <a:cubicBezTo>
                    <a:pt x="3784" y="2890"/>
                    <a:pt x="3787" y="2887"/>
                    <a:pt x="3787" y="2882"/>
                  </a:cubicBezTo>
                  <a:cubicBezTo>
                    <a:pt x="3773" y="2846"/>
                    <a:pt x="3764" y="2834"/>
                    <a:pt x="3759" y="2834"/>
                  </a:cubicBezTo>
                  <a:close/>
                  <a:moveTo>
                    <a:pt x="3750" y="2947"/>
                  </a:moveTo>
                  <a:lnTo>
                    <a:pt x="3750" y="2947"/>
                  </a:lnTo>
                  <a:cubicBezTo>
                    <a:pt x="3750" y="2949"/>
                    <a:pt x="3751" y="2951"/>
                    <a:pt x="3751" y="2953"/>
                  </a:cubicBezTo>
                  <a:cubicBezTo>
                    <a:pt x="3751" y="2951"/>
                    <a:pt x="3750" y="2949"/>
                    <a:pt x="3750" y="2947"/>
                  </a:cubicBezTo>
                  <a:close/>
                  <a:moveTo>
                    <a:pt x="3990" y="0"/>
                  </a:moveTo>
                  <a:cubicBezTo>
                    <a:pt x="3930" y="24"/>
                    <a:pt x="3894" y="155"/>
                    <a:pt x="3859" y="179"/>
                  </a:cubicBezTo>
                  <a:cubicBezTo>
                    <a:pt x="3855" y="181"/>
                    <a:pt x="3850" y="183"/>
                    <a:pt x="3846" y="183"/>
                  </a:cubicBezTo>
                  <a:cubicBezTo>
                    <a:pt x="3829" y="183"/>
                    <a:pt x="3809" y="164"/>
                    <a:pt x="3789" y="148"/>
                  </a:cubicBezTo>
                  <a:lnTo>
                    <a:pt x="3789" y="148"/>
                  </a:lnTo>
                  <a:cubicBezTo>
                    <a:pt x="3810" y="139"/>
                    <a:pt x="3823" y="79"/>
                    <a:pt x="3800" y="79"/>
                  </a:cubicBezTo>
                  <a:cubicBezTo>
                    <a:pt x="3797" y="79"/>
                    <a:pt x="3792" y="80"/>
                    <a:pt x="3787" y="84"/>
                  </a:cubicBezTo>
                  <a:cubicBezTo>
                    <a:pt x="3775" y="84"/>
                    <a:pt x="3763" y="84"/>
                    <a:pt x="3751" y="95"/>
                  </a:cubicBezTo>
                  <a:cubicBezTo>
                    <a:pt x="3754" y="106"/>
                    <a:pt x="3757" y="115"/>
                    <a:pt x="3760" y="122"/>
                  </a:cubicBezTo>
                  <a:lnTo>
                    <a:pt x="3760" y="122"/>
                  </a:lnTo>
                  <a:cubicBezTo>
                    <a:pt x="3757" y="124"/>
                    <a:pt x="3754" y="126"/>
                    <a:pt x="3752" y="128"/>
                  </a:cubicBezTo>
                  <a:lnTo>
                    <a:pt x="3752" y="128"/>
                  </a:lnTo>
                  <a:cubicBezTo>
                    <a:pt x="3749" y="128"/>
                    <a:pt x="3746" y="127"/>
                    <a:pt x="3744" y="127"/>
                  </a:cubicBezTo>
                  <a:cubicBezTo>
                    <a:pt x="3738" y="127"/>
                    <a:pt x="3733" y="128"/>
                    <a:pt x="3728" y="131"/>
                  </a:cubicBezTo>
                  <a:cubicBezTo>
                    <a:pt x="3724" y="135"/>
                    <a:pt x="3725" y="140"/>
                    <a:pt x="3729" y="145"/>
                  </a:cubicBezTo>
                  <a:lnTo>
                    <a:pt x="3729" y="145"/>
                  </a:lnTo>
                  <a:cubicBezTo>
                    <a:pt x="3713" y="157"/>
                    <a:pt x="3697" y="168"/>
                    <a:pt x="3680" y="179"/>
                  </a:cubicBezTo>
                  <a:cubicBezTo>
                    <a:pt x="3692" y="179"/>
                    <a:pt x="3656" y="203"/>
                    <a:pt x="3644" y="226"/>
                  </a:cubicBezTo>
                  <a:cubicBezTo>
                    <a:pt x="3644" y="238"/>
                    <a:pt x="3620" y="250"/>
                    <a:pt x="3597" y="250"/>
                  </a:cubicBezTo>
                  <a:cubicBezTo>
                    <a:pt x="3592" y="250"/>
                    <a:pt x="3587" y="251"/>
                    <a:pt x="3583" y="252"/>
                  </a:cubicBezTo>
                  <a:lnTo>
                    <a:pt x="3583" y="252"/>
                  </a:lnTo>
                  <a:cubicBezTo>
                    <a:pt x="3587" y="248"/>
                    <a:pt x="3592" y="243"/>
                    <a:pt x="3597" y="238"/>
                  </a:cubicBezTo>
                  <a:lnTo>
                    <a:pt x="3597" y="238"/>
                  </a:lnTo>
                  <a:lnTo>
                    <a:pt x="3537" y="262"/>
                  </a:lnTo>
                  <a:cubicBezTo>
                    <a:pt x="3556" y="262"/>
                    <a:pt x="3568" y="255"/>
                    <a:pt x="3583" y="252"/>
                  </a:cubicBezTo>
                  <a:lnTo>
                    <a:pt x="3583" y="252"/>
                  </a:lnTo>
                  <a:cubicBezTo>
                    <a:pt x="3577" y="258"/>
                    <a:pt x="3573" y="262"/>
                    <a:pt x="3573" y="262"/>
                  </a:cubicBezTo>
                  <a:cubicBezTo>
                    <a:pt x="3562" y="273"/>
                    <a:pt x="3571" y="335"/>
                    <a:pt x="3554" y="335"/>
                  </a:cubicBezTo>
                  <a:cubicBezTo>
                    <a:pt x="3552" y="335"/>
                    <a:pt x="3551" y="334"/>
                    <a:pt x="3549" y="334"/>
                  </a:cubicBezTo>
                  <a:cubicBezTo>
                    <a:pt x="3521" y="305"/>
                    <a:pt x="3488" y="281"/>
                    <a:pt x="3467" y="281"/>
                  </a:cubicBezTo>
                  <a:cubicBezTo>
                    <a:pt x="3452" y="281"/>
                    <a:pt x="3442" y="293"/>
                    <a:pt x="3442" y="322"/>
                  </a:cubicBezTo>
                  <a:cubicBezTo>
                    <a:pt x="3442" y="357"/>
                    <a:pt x="3489" y="393"/>
                    <a:pt x="3454" y="405"/>
                  </a:cubicBezTo>
                  <a:lnTo>
                    <a:pt x="3442" y="405"/>
                  </a:lnTo>
                  <a:cubicBezTo>
                    <a:pt x="3430" y="405"/>
                    <a:pt x="3358" y="405"/>
                    <a:pt x="3358" y="429"/>
                  </a:cubicBezTo>
                  <a:cubicBezTo>
                    <a:pt x="3358" y="453"/>
                    <a:pt x="3394" y="465"/>
                    <a:pt x="3406" y="476"/>
                  </a:cubicBezTo>
                  <a:cubicBezTo>
                    <a:pt x="3418" y="500"/>
                    <a:pt x="3370" y="500"/>
                    <a:pt x="3370" y="524"/>
                  </a:cubicBezTo>
                  <a:cubicBezTo>
                    <a:pt x="3394" y="524"/>
                    <a:pt x="3406" y="536"/>
                    <a:pt x="3418" y="536"/>
                  </a:cubicBezTo>
                  <a:cubicBezTo>
                    <a:pt x="3489" y="560"/>
                    <a:pt x="3382" y="584"/>
                    <a:pt x="3394" y="619"/>
                  </a:cubicBezTo>
                  <a:cubicBezTo>
                    <a:pt x="3394" y="613"/>
                    <a:pt x="3441" y="603"/>
                    <a:pt x="3475" y="603"/>
                  </a:cubicBezTo>
                  <a:cubicBezTo>
                    <a:pt x="3503" y="603"/>
                    <a:pt x="3523" y="610"/>
                    <a:pt x="3501" y="631"/>
                  </a:cubicBezTo>
                  <a:cubicBezTo>
                    <a:pt x="3454" y="679"/>
                    <a:pt x="3466" y="655"/>
                    <a:pt x="3489" y="679"/>
                  </a:cubicBezTo>
                  <a:cubicBezTo>
                    <a:pt x="3501" y="715"/>
                    <a:pt x="3478" y="703"/>
                    <a:pt x="3442" y="715"/>
                  </a:cubicBezTo>
                  <a:cubicBezTo>
                    <a:pt x="3450" y="712"/>
                    <a:pt x="3458" y="711"/>
                    <a:pt x="3464" y="711"/>
                  </a:cubicBezTo>
                  <a:cubicBezTo>
                    <a:pt x="3512" y="711"/>
                    <a:pt x="3511" y="770"/>
                    <a:pt x="3547" y="770"/>
                  </a:cubicBezTo>
                  <a:cubicBezTo>
                    <a:pt x="3554" y="770"/>
                    <a:pt x="3562" y="767"/>
                    <a:pt x="3573" y="762"/>
                  </a:cubicBezTo>
                  <a:lnTo>
                    <a:pt x="3573" y="762"/>
                  </a:lnTo>
                  <a:cubicBezTo>
                    <a:pt x="3549" y="774"/>
                    <a:pt x="3537" y="798"/>
                    <a:pt x="3561" y="822"/>
                  </a:cubicBezTo>
                  <a:cubicBezTo>
                    <a:pt x="3573" y="834"/>
                    <a:pt x="3585" y="834"/>
                    <a:pt x="3597" y="834"/>
                  </a:cubicBezTo>
                  <a:cubicBezTo>
                    <a:pt x="3609" y="834"/>
                    <a:pt x="3620" y="834"/>
                    <a:pt x="3632" y="822"/>
                  </a:cubicBezTo>
                  <a:lnTo>
                    <a:pt x="3632" y="822"/>
                  </a:lnTo>
                  <a:cubicBezTo>
                    <a:pt x="3608" y="846"/>
                    <a:pt x="3573" y="857"/>
                    <a:pt x="3537" y="869"/>
                  </a:cubicBezTo>
                  <a:cubicBezTo>
                    <a:pt x="3545" y="873"/>
                    <a:pt x="3553" y="875"/>
                    <a:pt x="3561" y="875"/>
                  </a:cubicBezTo>
                  <a:cubicBezTo>
                    <a:pt x="3577" y="875"/>
                    <a:pt x="3593" y="869"/>
                    <a:pt x="3609" y="869"/>
                  </a:cubicBezTo>
                  <a:cubicBezTo>
                    <a:pt x="3635" y="852"/>
                    <a:pt x="3667" y="841"/>
                    <a:pt x="3687" y="841"/>
                  </a:cubicBezTo>
                  <a:cubicBezTo>
                    <a:pt x="3695" y="841"/>
                    <a:pt x="3701" y="842"/>
                    <a:pt x="3704" y="846"/>
                  </a:cubicBezTo>
                  <a:cubicBezTo>
                    <a:pt x="3668" y="857"/>
                    <a:pt x="3632" y="881"/>
                    <a:pt x="3597" y="893"/>
                  </a:cubicBezTo>
                  <a:cubicBezTo>
                    <a:pt x="3593" y="897"/>
                    <a:pt x="3595" y="898"/>
                    <a:pt x="3601" y="898"/>
                  </a:cubicBezTo>
                  <a:cubicBezTo>
                    <a:pt x="3612" y="898"/>
                    <a:pt x="3636" y="893"/>
                    <a:pt x="3644" y="893"/>
                  </a:cubicBezTo>
                  <a:cubicBezTo>
                    <a:pt x="3656" y="905"/>
                    <a:pt x="3656" y="917"/>
                    <a:pt x="3644" y="917"/>
                  </a:cubicBezTo>
                  <a:cubicBezTo>
                    <a:pt x="3644" y="929"/>
                    <a:pt x="3620" y="953"/>
                    <a:pt x="3620" y="953"/>
                  </a:cubicBezTo>
                  <a:cubicBezTo>
                    <a:pt x="3620" y="955"/>
                    <a:pt x="3624" y="956"/>
                    <a:pt x="3629" y="956"/>
                  </a:cubicBezTo>
                  <a:cubicBezTo>
                    <a:pt x="3642" y="956"/>
                    <a:pt x="3670" y="949"/>
                    <a:pt x="3684" y="949"/>
                  </a:cubicBezTo>
                  <a:cubicBezTo>
                    <a:pt x="3689" y="949"/>
                    <a:pt x="3692" y="950"/>
                    <a:pt x="3692" y="953"/>
                  </a:cubicBezTo>
                  <a:cubicBezTo>
                    <a:pt x="3680" y="953"/>
                    <a:pt x="3668" y="965"/>
                    <a:pt x="3668" y="977"/>
                  </a:cubicBezTo>
                  <a:cubicBezTo>
                    <a:pt x="3656" y="977"/>
                    <a:pt x="3656" y="988"/>
                    <a:pt x="3668" y="988"/>
                  </a:cubicBezTo>
                  <a:cubicBezTo>
                    <a:pt x="3668" y="1012"/>
                    <a:pt x="3692" y="1012"/>
                    <a:pt x="3704" y="1024"/>
                  </a:cubicBezTo>
                  <a:cubicBezTo>
                    <a:pt x="3716" y="1036"/>
                    <a:pt x="3680" y="1048"/>
                    <a:pt x="3692" y="1060"/>
                  </a:cubicBezTo>
                  <a:cubicBezTo>
                    <a:pt x="3699" y="1060"/>
                    <a:pt x="3710" y="1060"/>
                    <a:pt x="3721" y="1057"/>
                  </a:cubicBezTo>
                  <a:lnTo>
                    <a:pt x="3721" y="1057"/>
                  </a:lnTo>
                  <a:cubicBezTo>
                    <a:pt x="3686" y="1075"/>
                    <a:pt x="3668" y="1087"/>
                    <a:pt x="3668" y="1107"/>
                  </a:cubicBezTo>
                  <a:lnTo>
                    <a:pt x="3704" y="1096"/>
                  </a:lnTo>
                  <a:cubicBezTo>
                    <a:pt x="3704" y="1107"/>
                    <a:pt x="3704" y="1155"/>
                    <a:pt x="3728" y="1155"/>
                  </a:cubicBezTo>
                  <a:cubicBezTo>
                    <a:pt x="3728" y="1155"/>
                    <a:pt x="3780" y="1129"/>
                    <a:pt x="3795" y="1129"/>
                  </a:cubicBezTo>
                  <a:cubicBezTo>
                    <a:pt x="3798" y="1129"/>
                    <a:pt x="3799" y="1130"/>
                    <a:pt x="3799" y="1131"/>
                  </a:cubicBezTo>
                  <a:cubicBezTo>
                    <a:pt x="3799" y="1143"/>
                    <a:pt x="3763" y="1167"/>
                    <a:pt x="3751" y="1179"/>
                  </a:cubicBezTo>
                  <a:cubicBezTo>
                    <a:pt x="3739" y="1203"/>
                    <a:pt x="3739" y="1238"/>
                    <a:pt x="3751" y="1262"/>
                  </a:cubicBezTo>
                  <a:cubicBezTo>
                    <a:pt x="3763" y="1274"/>
                    <a:pt x="3799" y="1274"/>
                    <a:pt x="3799" y="1286"/>
                  </a:cubicBezTo>
                  <a:cubicBezTo>
                    <a:pt x="3805" y="1292"/>
                    <a:pt x="3814" y="1295"/>
                    <a:pt x="3827" y="1295"/>
                  </a:cubicBezTo>
                  <a:cubicBezTo>
                    <a:pt x="3840" y="1295"/>
                    <a:pt x="3857" y="1292"/>
                    <a:pt x="3879" y="1287"/>
                  </a:cubicBezTo>
                  <a:lnTo>
                    <a:pt x="3879" y="1287"/>
                  </a:lnTo>
                  <a:cubicBezTo>
                    <a:pt x="3861" y="1294"/>
                    <a:pt x="3791" y="1347"/>
                    <a:pt x="3814" y="1347"/>
                  </a:cubicBezTo>
                  <a:cubicBezTo>
                    <a:pt x="3816" y="1347"/>
                    <a:pt x="3819" y="1347"/>
                    <a:pt x="3823" y="1346"/>
                  </a:cubicBezTo>
                  <a:cubicBezTo>
                    <a:pt x="3882" y="1334"/>
                    <a:pt x="3906" y="1286"/>
                    <a:pt x="3954" y="1274"/>
                  </a:cubicBezTo>
                  <a:lnTo>
                    <a:pt x="3954" y="1274"/>
                  </a:lnTo>
                  <a:lnTo>
                    <a:pt x="3894" y="1322"/>
                  </a:lnTo>
                  <a:cubicBezTo>
                    <a:pt x="3859" y="1358"/>
                    <a:pt x="3823" y="1369"/>
                    <a:pt x="3775" y="1381"/>
                  </a:cubicBezTo>
                  <a:cubicBezTo>
                    <a:pt x="3787" y="1380"/>
                    <a:pt x="3797" y="1379"/>
                    <a:pt x="3804" y="1379"/>
                  </a:cubicBezTo>
                  <a:cubicBezTo>
                    <a:pt x="3850" y="1379"/>
                    <a:pt x="3830" y="1405"/>
                    <a:pt x="3870" y="1405"/>
                  </a:cubicBezTo>
                  <a:cubicBezTo>
                    <a:pt x="3870" y="1429"/>
                    <a:pt x="3870" y="1429"/>
                    <a:pt x="3823" y="1441"/>
                  </a:cubicBezTo>
                  <a:cubicBezTo>
                    <a:pt x="3775" y="1441"/>
                    <a:pt x="3799" y="1453"/>
                    <a:pt x="3775" y="1465"/>
                  </a:cubicBezTo>
                  <a:lnTo>
                    <a:pt x="3906" y="1429"/>
                  </a:lnTo>
                  <a:lnTo>
                    <a:pt x="3906" y="1429"/>
                  </a:lnTo>
                  <a:cubicBezTo>
                    <a:pt x="3906" y="1453"/>
                    <a:pt x="3799" y="1477"/>
                    <a:pt x="3811" y="1477"/>
                  </a:cubicBezTo>
                  <a:cubicBezTo>
                    <a:pt x="3811" y="1477"/>
                    <a:pt x="3906" y="1488"/>
                    <a:pt x="3870" y="1512"/>
                  </a:cubicBezTo>
                  <a:cubicBezTo>
                    <a:pt x="3835" y="1536"/>
                    <a:pt x="3787" y="1584"/>
                    <a:pt x="3859" y="1584"/>
                  </a:cubicBezTo>
                  <a:cubicBezTo>
                    <a:pt x="3882" y="1584"/>
                    <a:pt x="3859" y="1608"/>
                    <a:pt x="3882" y="1619"/>
                  </a:cubicBezTo>
                  <a:cubicBezTo>
                    <a:pt x="3954" y="1631"/>
                    <a:pt x="3847" y="1631"/>
                    <a:pt x="3835" y="1643"/>
                  </a:cubicBezTo>
                  <a:cubicBezTo>
                    <a:pt x="3823" y="1655"/>
                    <a:pt x="3870" y="1667"/>
                    <a:pt x="3870" y="1679"/>
                  </a:cubicBezTo>
                  <a:cubicBezTo>
                    <a:pt x="3870" y="1683"/>
                    <a:pt x="3868" y="1684"/>
                    <a:pt x="3863" y="1684"/>
                  </a:cubicBezTo>
                  <a:cubicBezTo>
                    <a:pt x="3855" y="1684"/>
                    <a:pt x="3839" y="1679"/>
                    <a:pt x="3823" y="1679"/>
                  </a:cubicBezTo>
                  <a:cubicBezTo>
                    <a:pt x="3787" y="1679"/>
                    <a:pt x="3823" y="1703"/>
                    <a:pt x="3823" y="1703"/>
                  </a:cubicBezTo>
                  <a:lnTo>
                    <a:pt x="3823" y="1715"/>
                  </a:lnTo>
                  <a:cubicBezTo>
                    <a:pt x="3823" y="1715"/>
                    <a:pt x="3990" y="1715"/>
                    <a:pt x="3882" y="1739"/>
                  </a:cubicBezTo>
                  <a:cubicBezTo>
                    <a:pt x="3823" y="1739"/>
                    <a:pt x="3823" y="1762"/>
                    <a:pt x="3859" y="1774"/>
                  </a:cubicBezTo>
                  <a:cubicBezTo>
                    <a:pt x="3897" y="1784"/>
                    <a:pt x="3920" y="1801"/>
                    <a:pt x="3883" y="1801"/>
                  </a:cubicBezTo>
                  <a:cubicBezTo>
                    <a:pt x="3875" y="1801"/>
                    <a:pt x="3863" y="1800"/>
                    <a:pt x="3847" y="1798"/>
                  </a:cubicBezTo>
                  <a:cubicBezTo>
                    <a:pt x="3787" y="1798"/>
                    <a:pt x="3882" y="1846"/>
                    <a:pt x="3835" y="1846"/>
                  </a:cubicBezTo>
                  <a:cubicBezTo>
                    <a:pt x="3863" y="1846"/>
                    <a:pt x="3922" y="1891"/>
                    <a:pt x="3902" y="1891"/>
                  </a:cubicBezTo>
                  <a:cubicBezTo>
                    <a:pt x="3897" y="1891"/>
                    <a:pt x="3887" y="1889"/>
                    <a:pt x="3870" y="1881"/>
                  </a:cubicBezTo>
                  <a:cubicBezTo>
                    <a:pt x="3844" y="1868"/>
                    <a:pt x="3830" y="1863"/>
                    <a:pt x="3825" y="1863"/>
                  </a:cubicBezTo>
                  <a:cubicBezTo>
                    <a:pt x="3809" y="1863"/>
                    <a:pt x="3847" y="1897"/>
                    <a:pt x="3847" y="1905"/>
                  </a:cubicBezTo>
                  <a:cubicBezTo>
                    <a:pt x="3847" y="1917"/>
                    <a:pt x="3847" y="1929"/>
                    <a:pt x="3835" y="1929"/>
                  </a:cubicBezTo>
                  <a:cubicBezTo>
                    <a:pt x="3819" y="1929"/>
                    <a:pt x="3814" y="1924"/>
                    <a:pt x="3808" y="1924"/>
                  </a:cubicBezTo>
                  <a:cubicBezTo>
                    <a:pt x="3806" y="1924"/>
                    <a:pt x="3803" y="1925"/>
                    <a:pt x="3799" y="1929"/>
                  </a:cubicBezTo>
                  <a:cubicBezTo>
                    <a:pt x="3799" y="1929"/>
                    <a:pt x="3799" y="1953"/>
                    <a:pt x="3835" y="1977"/>
                  </a:cubicBezTo>
                  <a:cubicBezTo>
                    <a:pt x="3806" y="1967"/>
                    <a:pt x="3785" y="1950"/>
                    <a:pt x="3771" y="1950"/>
                  </a:cubicBezTo>
                  <a:cubicBezTo>
                    <a:pt x="3768" y="1950"/>
                    <a:pt x="3766" y="1951"/>
                    <a:pt x="3763" y="1953"/>
                  </a:cubicBezTo>
                  <a:cubicBezTo>
                    <a:pt x="3754" y="1953"/>
                    <a:pt x="3782" y="1983"/>
                    <a:pt x="3776" y="1983"/>
                  </a:cubicBezTo>
                  <a:cubicBezTo>
                    <a:pt x="3774" y="1983"/>
                    <a:pt x="3770" y="1981"/>
                    <a:pt x="3763" y="1977"/>
                  </a:cubicBezTo>
                  <a:lnTo>
                    <a:pt x="3763" y="1977"/>
                  </a:lnTo>
                  <a:cubicBezTo>
                    <a:pt x="3763" y="1977"/>
                    <a:pt x="3763" y="1984"/>
                    <a:pt x="3774" y="1992"/>
                  </a:cubicBezTo>
                  <a:lnTo>
                    <a:pt x="3774" y="1992"/>
                  </a:lnTo>
                  <a:cubicBezTo>
                    <a:pt x="3772" y="1992"/>
                    <a:pt x="3770" y="1991"/>
                    <a:pt x="3768" y="1991"/>
                  </a:cubicBezTo>
                  <a:cubicBezTo>
                    <a:pt x="3754" y="1991"/>
                    <a:pt x="3743" y="2004"/>
                    <a:pt x="3787" y="2048"/>
                  </a:cubicBezTo>
                  <a:cubicBezTo>
                    <a:pt x="3778" y="2038"/>
                    <a:pt x="3737" y="2006"/>
                    <a:pt x="3734" y="2006"/>
                  </a:cubicBezTo>
                  <a:lnTo>
                    <a:pt x="3734" y="2006"/>
                  </a:lnTo>
                  <a:cubicBezTo>
                    <a:pt x="3733" y="2006"/>
                    <a:pt x="3735" y="2008"/>
                    <a:pt x="3739" y="2012"/>
                  </a:cubicBezTo>
                  <a:cubicBezTo>
                    <a:pt x="3763" y="2048"/>
                    <a:pt x="3763" y="2048"/>
                    <a:pt x="3751" y="2048"/>
                  </a:cubicBezTo>
                  <a:cubicBezTo>
                    <a:pt x="3750" y="2049"/>
                    <a:pt x="3749" y="2050"/>
                    <a:pt x="3748" y="2050"/>
                  </a:cubicBezTo>
                  <a:cubicBezTo>
                    <a:pt x="3735" y="2050"/>
                    <a:pt x="3715" y="2000"/>
                    <a:pt x="3704" y="2000"/>
                  </a:cubicBezTo>
                  <a:cubicBezTo>
                    <a:pt x="3692" y="2012"/>
                    <a:pt x="3692" y="2012"/>
                    <a:pt x="3692" y="2024"/>
                  </a:cubicBezTo>
                  <a:cubicBezTo>
                    <a:pt x="3692" y="2036"/>
                    <a:pt x="3704" y="2060"/>
                    <a:pt x="3739" y="2108"/>
                  </a:cubicBezTo>
                  <a:cubicBezTo>
                    <a:pt x="3737" y="2111"/>
                    <a:pt x="3734" y="2112"/>
                    <a:pt x="3730" y="2112"/>
                  </a:cubicBezTo>
                  <a:cubicBezTo>
                    <a:pt x="3721" y="2112"/>
                    <a:pt x="3710" y="2099"/>
                    <a:pt x="3692" y="2072"/>
                  </a:cubicBezTo>
                  <a:lnTo>
                    <a:pt x="3692" y="2072"/>
                  </a:lnTo>
                  <a:lnTo>
                    <a:pt x="3728" y="2131"/>
                  </a:lnTo>
                  <a:cubicBezTo>
                    <a:pt x="3692" y="2096"/>
                    <a:pt x="3668" y="2060"/>
                    <a:pt x="3632" y="2024"/>
                  </a:cubicBezTo>
                  <a:lnTo>
                    <a:pt x="3632" y="2024"/>
                  </a:lnTo>
                  <a:lnTo>
                    <a:pt x="3668" y="2108"/>
                  </a:lnTo>
                  <a:cubicBezTo>
                    <a:pt x="3682" y="2143"/>
                    <a:pt x="3675" y="2153"/>
                    <a:pt x="3663" y="2153"/>
                  </a:cubicBezTo>
                  <a:cubicBezTo>
                    <a:pt x="3654" y="2153"/>
                    <a:pt x="3642" y="2148"/>
                    <a:pt x="3632" y="2143"/>
                  </a:cubicBezTo>
                  <a:cubicBezTo>
                    <a:pt x="3624" y="2143"/>
                    <a:pt x="3616" y="2142"/>
                    <a:pt x="3610" y="2142"/>
                  </a:cubicBezTo>
                  <a:cubicBezTo>
                    <a:pt x="3598" y="2142"/>
                    <a:pt x="3593" y="2147"/>
                    <a:pt x="3609" y="2179"/>
                  </a:cubicBezTo>
                  <a:lnTo>
                    <a:pt x="3668" y="2298"/>
                  </a:lnTo>
                  <a:cubicBezTo>
                    <a:pt x="3656" y="2298"/>
                    <a:pt x="3620" y="2227"/>
                    <a:pt x="3609" y="2203"/>
                  </a:cubicBezTo>
                  <a:lnTo>
                    <a:pt x="3609" y="2203"/>
                  </a:lnTo>
                  <a:cubicBezTo>
                    <a:pt x="3612" y="2212"/>
                    <a:pt x="3611" y="2216"/>
                    <a:pt x="3608" y="2216"/>
                  </a:cubicBezTo>
                  <a:cubicBezTo>
                    <a:pt x="3599" y="2216"/>
                    <a:pt x="3573" y="2185"/>
                    <a:pt x="3573" y="2167"/>
                  </a:cubicBezTo>
                  <a:cubicBezTo>
                    <a:pt x="3561" y="2143"/>
                    <a:pt x="3537" y="2108"/>
                    <a:pt x="3537" y="2108"/>
                  </a:cubicBezTo>
                  <a:lnTo>
                    <a:pt x="3537" y="2108"/>
                  </a:lnTo>
                  <a:lnTo>
                    <a:pt x="3583" y="2235"/>
                  </a:lnTo>
                  <a:lnTo>
                    <a:pt x="3583" y="2235"/>
                  </a:lnTo>
                  <a:cubicBezTo>
                    <a:pt x="3572" y="2207"/>
                    <a:pt x="3547" y="2188"/>
                    <a:pt x="3514" y="2188"/>
                  </a:cubicBezTo>
                  <a:cubicBezTo>
                    <a:pt x="3506" y="2188"/>
                    <a:pt x="3498" y="2189"/>
                    <a:pt x="3489" y="2191"/>
                  </a:cubicBezTo>
                  <a:cubicBezTo>
                    <a:pt x="3501" y="2191"/>
                    <a:pt x="3513" y="2227"/>
                    <a:pt x="3525" y="2250"/>
                  </a:cubicBezTo>
                  <a:cubicBezTo>
                    <a:pt x="3507" y="2250"/>
                    <a:pt x="3473" y="2185"/>
                    <a:pt x="3460" y="2185"/>
                  </a:cubicBezTo>
                  <a:cubicBezTo>
                    <a:pt x="3456" y="2185"/>
                    <a:pt x="3454" y="2190"/>
                    <a:pt x="3454" y="2203"/>
                  </a:cubicBezTo>
                  <a:cubicBezTo>
                    <a:pt x="3454" y="2212"/>
                    <a:pt x="3454" y="2260"/>
                    <a:pt x="3448" y="2260"/>
                  </a:cubicBezTo>
                  <a:cubicBezTo>
                    <a:pt x="3446" y="2260"/>
                    <a:pt x="3444" y="2258"/>
                    <a:pt x="3442" y="2250"/>
                  </a:cubicBezTo>
                  <a:cubicBezTo>
                    <a:pt x="3431" y="2208"/>
                    <a:pt x="3430" y="2165"/>
                    <a:pt x="3421" y="2165"/>
                  </a:cubicBezTo>
                  <a:cubicBezTo>
                    <a:pt x="3420" y="2165"/>
                    <a:pt x="3419" y="2166"/>
                    <a:pt x="3418" y="2167"/>
                  </a:cubicBezTo>
                  <a:cubicBezTo>
                    <a:pt x="3406" y="2179"/>
                    <a:pt x="3418" y="2215"/>
                    <a:pt x="3394" y="2215"/>
                  </a:cubicBezTo>
                  <a:cubicBezTo>
                    <a:pt x="3358" y="2203"/>
                    <a:pt x="3358" y="2179"/>
                    <a:pt x="3347" y="2179"/>
                  </a:cubicBezTo>
                  <a:cubicBezTo>
                    <a:pt x="3335" y="2191"/>
                    <a:pt x="3335" y="2262"/>
                    <a:pt x="3347" y="2262"/>
                  </a:cubicBezTo>
                  <a:lnTo>
                    <a:pt x="3323" y="2262"/>
                  </a:lnTo>
                  <a:cubicBezTo>
                    <a:pt x="3311" y="2262"/>
                    <a:pt x="3299" y="2227"/>
                    <a:pt x="3287" y="2215"/>
                  </a:cubicBezTo>
                  <a:cubicBezTo>
                    <a:pt x="3287" y="2211"/>
                    <a:pt x="3287" y="2210"/>
                    <a:pt x="3287" y="2210"/>
                  </a:cubicBezTo>
                  <a:cubicBezTo>
                    <a:pt x="3286" y="2210"/>
                    <a:pt x="3284" y="2218"/>
                    <a:pt x="3275" y="2227"/>
                  </a:cubicBezTo>
                  <a:cubicBezTo>
                    <a:pt x="3275" y="2250"/>
                    <a:pt x="3275" y="2274"/>
                    <a:pt x="3275" y="2298"/>
                  </a:cubicBezTo>
                  <a:cubicBezTo>
                    <a:pt x="3275" y="2291"/>
                    <a:pt x="3276" y="2288"/>
                    <a:pt x="3278" y="2288"/>
                  </a:cubicBezTo>
                  <a:cubicBezTo>
                    <a:pt x="3281" y="2288"/>
                    <a:pt x="3287" y="2305"/>
                    <a:pt x="3287" y="2322"/>
                  </a:cubicBezTo>
                  <a:cubicBezTo>
                    <a:pt x="3287" y="2339"/>
                    <a:pt x="3281" y="2350"/>
                    <a:pt x="3273" y="2350"/>
                  </a:cubicBezTo>
                  <a:cubicBezTo>
                    <a:pt x="3270" y="2350"/>
                    <a:pt x="3266" y="2349"/>
                    <a:pt x="3263" y="2346"/>
                  </a:cubicBezTo>
                  <a:cubicBezTo>
                    <a:pt x="3263" y="2346"/>
                    <a:pt x="3263" y="2250"/>
                    <a:pt x="3251" y="2250"/>
                  </a:cubicBezTo>
                  <a:cubicBezTo>
                    <a:pt x="3239" y="2262"/>
                    <a:pt x="3204" y="2286"/>
                    <a:pt x="3216" y="2334"/>
                  </a:cubicBezTo>
                  <a:cubicBezTo>
                    <a:pt x="3228" y="2370"/>
                    <a:pt x="3239" y="2370"/>
                    <a:pt x="3228" y="2405"/>
                  </a:cubicBezTo>
                  <a:cubicBezTo>
                    <a:pt x="3221" y="2425"/>
                    <a:pt x="3214" y="2434"/>
                    <a:pt x="3210" y="2434"/>
                  </a:cubicBezTo>
                  <a:cubicBezTo>
                    <a:pt x="3206" y="2434"/>
                    <a:pt x="3204" y="2428"/>
                    <a:pt x="3204" y="2417"/>
                  </a:cubicBezTo>
                  <a:cubicBezTo>
                    <a:pt x="3192" y="2358"/>
                    <a:pt x="3192" y="2298"/>
                    <a:pt x="3204" y="2250"/>
                  </a:cubicBezTo>
                  <a:cubicBezTo>
                    <a:pt x="3200" y="2247"/>
                    <a:pt x="3197" y="2246"/>
                    <a:pt x="3193" y="2246"/>
                  </a:cubicBezTo>
                  <a:cubicBezTo>
                    <a:pt x="3185" y="2246"/>
                    <a:pt x="3176" y="2254"/>
                    <a:pt x="3168" y="2262"/>
                  </a:cubicBezTo>
                  <a:cubicBezTo>
                    <a:pt x="3168" y="2262"/>
                    <a:pt x="3168" y="2310"/>
                    <a:pt x="3156" y="2334"/>
                  </a:cubicBezTo>
                  <a:cubicBezTo>
                    <a:pt x="3156" y="2334"/>
                    <a:pt x="3156" y="2335"/>
                    <a:pt x="3156" y="2335"/>
                  </a:cubicBezTo>
                  <a:cubicBezTo>
                    <a:pt x="3155" y="2335"/>
                    <a:pt x="3147" y="2256"/>
                    <a:pt x="3137" y="2256"/>
                  </a:cubicBezTo>
                  <a:cubicBezTo>
                    <a:pt x="3135" y="2256"/>
                    <a:pt x="3134" y="2258"/>
                    <a:pt x="3132" y="2262"/>
                  </a:cubicBezTo>
                  <a:cubicBezTo>
                    <a:pt x="3127" y="2279"/>
                    <a:pt x="3121" y="2296"/>
                    <a:pt x="3117" y="2314"/>
                  </a:cubicBezTo>
                  <a:lnTo>
                    <a:pt x="3117" y="2314"/>
                  </a:lnTo>
                  <a:cubicBezTo>
                    <a:pt x="3116" y="2301"/>
                    <a:pt x="3113" y="2287"/>
                    <a:pt x="3108" y="2274"/>
                  </a:cubicBezTo>
                  <a:cubicBezTo>
                    <a:pt x="3108" y="2245"/>
                    <a:pt x="3093" y="2208"/>
                    <a:pt x="3080" y="2208"/>
                  </a:cubicBezTo>
                  <a:cubicBezTo>
                    <a:pt x="3078" y="2208"/>
                    <a:pt x="3075" y="2210"/>
                    <a:pt x="3073" y="2215"/>
                  </a:cubicBezTo>
                  <a:cubicBezTo>
                    <a:pt x="3061" y="2227"/>
                    <a:pt x="3073" y="2250"/>
                    <a:pt x="3073" y="2274"/>
                  </a:cubicBezTo>
                  <a:cubicBezTo>
                    <a:pt x="3073" y="2280"/>
                    <a:pt x="3070" y="2283"/>
                    <a:pt x="3065" y="2283"/>
                  </a:cubicBezTo>
                  <a:cubicBezTo>
                    <a:pt x="3061" y="2283"/>
                    <a:pt x="3055" y="2280"/>
                    <a:pt x="3049" y="2274"/>
                  </a:cubicBezTo>
                  <a:cubicBezTo>
                    <a:pt x="3037" y="2262"/>
                    <a:pt x="3037" y="2227"/>
                    <a:pt x="3025" y="2227"/>
                  </a:cubicBezTo>
                  <a:cubicBezTo>
                    <a:pt x="3015" y="2227"/>
                    <a:pt x="3005" y="2279"/>
                    <a:pt x="2994" y="2279"/>
                  </a:cubicBezTo>
                  <a:cubicBezTo>
                    <a:pt x="2993" y="2279"/>
                    <a:pt x="2991" y="2278"/>
                    <a:pt x="2989" y="2274"/>
                  </a:cubicBezTo>
                  <a:cubicBezTo>
                    <a:pt x="2980" y="2255"/>
                    <a:pt x="2986" y="2205"/>
                    <a:pt x="2982" y="2205"/>
                  </a:cubicBezTo>
                  <a:lnTo>
                    <a:pt x="2982" y="2205"/>
                  </a:lnTo>
                  <a:cubicBezTo>
                    <a:pt x="2981" y="2205"/>
                    <a:pt x="2980" y="2208"/>
                    <a:pt x="2977" y="2215"/>
                  </a:cubicBezTo>
                  <a:cubicBezTo>
                    <a:pt x="2966" y="2239"/>
                    <a:pt x="2954" y="2310"/>
                    <a:pt x="2942" y="2310"/>
                  </a:cubicBezTo>
                  <a:lnTo>
                    <a:pt x="2942" y="2274"/>
                  </a:lnTo>
                  <a:cubicBezTo>
                    <a:pt x="2942" y="2258"/>
                    <a:pt x="2942" y="2247"/>
                    <a:pt x="2942" y="2242"/>
                  </a:cubicBezTo>
                  <a:lnTo>
                    <a:pt x="2942" y="2242"/>
                  </a:lnTo>
                  <a:cubicBezTo>
                    <a:pt x="2934" y="2248"/>
                    <a:pt x="2906" y="2262"/>
                    <a:pt x="2906" y="2262"/>
                  </a:cubicBezTo>
                  <a:cubicBezTo>
                    <a:pt x="2906" y="2262"/>
                    <a:pt x="2897" y="2236"/>
                    <a:pt x="2887" y="2236"/>
                  </a:cubicBezTo>
                  <a:cubicBezTo>
                    <a:pt x="2886" y="2236"/>
                    <a:pt x="2884" y="2237"/>
                    <a:pt x="2882" y="2239"/>
                  </a:cubicBezTo>
                  <a:cubicBezTo>
                    <a:pt x="2870" y="2250"/>
                    <a:pt x="2870" y="2262"/>
                    <a:pt x="2858" y="2262"/>
                  </a:cubicBezTo>
                  <a:cubicBezTo>
                    <a:pt x="2847" y="2262"/>
                    <a:pt x="2835" y="2262"/>
                    <a:pt x="2835" y="2239"/>
                  </a:cubicBezTo>
                  <a:cubicBezTo>
                    <a:pt x="2833" y="2235"/>
                    <a:pt x="2830" y="2233"/>
                    <a:pt x="2828" y="2233"/>
                  </a:cubicBezTo>
                  <a:cubicBezTo>
                    <a:pt x="2816" y="2233"/>
                    <a:pt x="2801" y="2264"/>
                    <a:pt x="2791" y="2264"/>
                  </a:cubicBezTo>
                  <a:cubicBezTo>
                    <a:pt x="2789" y="2264"/>
                    <a:pt x="2788" y="2263"/>
                    <a:pt x="2787" y="2262"/>
                  </a:cubicBezTo>
                  <a:cubicBezTo>
                    <a:pt x="2763" y="2262"/>
                    <a:pt x="2787" y="2191"/>
                    <a:pt x="2763" y="2179"/>
                  </a:cubicBezTo>
                  <a:cubicBezTo>
                    <a:pt x="2751" y="2179"/>
                    <a:pt x="2727" y="2227"/>
                    <a:pt x="2716" y="2239"/>
                  </a:cubicBezTo>
                  <a:cubicBezTo>
                    <a:pt x="2715" y="2239"/>
                    <a:pt x="2714" y="2240"/>
                    <a:pt x="2714" y="2240"/>
                  </a:cubicBezTo>
                  <a:cubicBezTo>
                    <a:pt x="2706" y="2240"/>
                    <a:pt x="2728" y="2142"/>
                    <a:pt x="2739" y="2120"/>
                  </a:cubicBezTo>
                  <a:lnTo>
                    <a:pt x="2739" y="2120"/>
                  </a:lnTo>
                  <a:cubicBezTo>
                    <a:pt x="2716" y="2155"/>
                    <a:pt x="2704" y="2179"/>
                    <a:pt x="2692" y="2203"/>
                  </a:cubicBezTo>
                  <a:cubicBezTo>
                    <a:pt x="2681" y="2225"/>
                    <a:pt x="2674" y="2233"/>
                    <a:pt x="2671" y="2233"/>
                  </a:cubicBezTo>
                  <a:cubicBezTo>
                    <a:pt x="2666" y="2233"/>
                    <a:pt x="2671" y="2206"/>
                    <a:pt x="2682" y="2178"/>
                  </a:cubicBezTo>
                  <a:lnTo>
                    <a:pt x="2682" y="2178"/>
                  </a:lnTo>
                  <a:cubicBezTo>
                    <a:pt x="2673" y="2192"/>
                    <a:pt x="2665" y="2194"/>
                    <a:pt x="2656" y="2194"/>
                  </a:cubicBezTo>
                  <a:cubicBezTo>
                    <a:pt x="2654" y="2194"/>
                    <a:pt x="2651" y="2194"/>
                    <a:pt x="2649" y="2194"/>
                  </a:cubicBezTo>
                  <a:cubicBezTo>
                    <a:pt x="2639" y="2194"/>
                    <a:pt x="2630" y="2196"/>
                    <a:pt x="2620" y="2215"/>
                  </a:cubicBezTo>
                  <a:cubicBezTo>
                    <a:pt x="2620" y="2191"/>
                    <a:pt x="2620" y="2155"/>
                    <a:pt x="2608" y="2143"/>
                  </a:cubicBezTo>
                  <a:cubicBezTo>
                    <a:pt x="2602" y="2170"/>
                    <a:pt x="2599" y="2178"/>
                    <a:pt x="2596" y="2178"/>
                  </a:cubicBezTo>
                  <a:cubicBezTo>
                    <a:pt x="2593" y="2178"/>
                    <a:pt x="2590" y="2172"/>
                    <a:pt x="2585" y="2167"/>
                  </a:cubicBezTo>
                  <a:cubicBezTo>
                    <a:pt x="2574" y="2167"/>
                    <a:pt x="2554" y="2205"/>
                    <a:pt x="2533" y="2205"/>
                  </a:cubicBezTo>
                  <a:cubicBezTo>
                    <a:pt x="2530" y="2205"/>
                    <a:pt x="2528" y="2204"/>
                    <a:pt x="2525" y="2203"/>
                  </a:cubicBezTo>
                  <a:cubicBezTo>
                    <a:pt x="2515" y="2203"/>
                    <a:pt x="2540" y="2098"/>
                    <a:pt x="2532" y="2098"/>
                  </a:cubicBezTo>
                  <a:lnTo>
                    <a:pt x="2532" y="2098"/>
                  </a:lnTo>
                  <a:cubicBezTo>
                    <a:pt x="2531" y="2098"/>
                    <a:pt x="2528" y="2101"/>
                    <a:pt x="2525" y="2108"/>
                  </a:cubicBezTo>
                  <a:cubicBezTo>
                    <a:pt x="2515" y="2127"/>
                    <a:pt x="2498" y="2218"/>
                    <a:pt x="2485" y="2218"/>
                  </a:cubicBezTo>
                  <a:cubicBezTo>
                    <a:pt x="2482" y="2218"/>
                    <a:pt x="2480" y="2214"/>
                    <a:pt x="2477" y="2203"/>
                  </a:cubicBezTo>
                  <a:cubicBezTo>
                    <a:pt x="2477" y="2175"/>
                    <a:pt x="2477" y="2163"/>
                    <a:pt x="2473" y="2163"/>
                  </a:cubicBezTo>
                  <a:cubicBezTo>
                    <a:pt x="2469" y="2163"/>
                    <a:pt x="2463" y="2169"/>
                    <a:pt x="2454" y="2179"/>
                  </a:cubicBezTo>
                  <a:cubicBezTo>
                    <a:pt x="2454" y="2203"/>
                    <a:pt x="2442" y="2215"/>
                    <a:pt x="2430" y="2227"/>
                  </a:cubicBezTo>
                  <a:cubicBezTo>
                    <a:pt x="2430" y="2191"/>
                    <a:pt x="2477" y="2131"/>
                    <a:pt x="2477" y="2108"/>
                  </a:cubicBezTo>
                  <a:cubicBezTo>
                    <a:pt x="2477" y="2106"/>
                    <a:pt x="2477" y="2105"/>
                    <a:pt x="2477" y="2105"/>
                  </a:cubicBezTo>
                  <a:cubicBezTo>
                    <a:pt x="2474" y="2105"/>
                    <a:pt x="2466" y="2131"/>
                    <a:pt x="2466" y="2131"/>
                  </a:cubicBezTo>
                  <a:cubicBezTo>
                    <a:pt x="2466" y="2131"/>
                    <a:pt x="2455" y="2137"/>
                    <a:pt x="2448" y="2137"/>
                  </a:cubicBezTo>
                  <a:cubicBezTo>
                    <a:pt x="2444" y="2137"/>
                    <a:pt x="2442" y="2135"/>
                    <a:pt x="2442" y="2131"/>
                  </a:cubicBezTo>
                  <a:cubicBezTo>
                    <a:pt x="2430" y="2120"/>
                    <a:pt x="2454" y="2108"/>
                    <a:pt x="2454" y="2096"/>
                  </a:cubicBezTo>
                  <a:lnTo>
                    <a:pt x="2454" y="2096"/>
                  </a:lnTo>
                  <a:cubicBezTo>
                    <a:pt x="2450" y="2104"/>
                    <a:pt x="2447" y="2106"/>
                    <a:pt x="2445" y="2106"/>
                  </a:cubicBezTo>
                  <a:cubicBezTo>
                    <a:pt x="2440" y="2106"/>
                    <a:pt x="2438" y="2096"/>
                    <a:pt x="2430" y="2096"/>
                  </a:cubicBezTo>
                  <a:cubicBezTo>
                    <a:pt x="2430" y="2108"/>
                    <a:pt x="2430" y="2108"/>
                    <a:pt x="2418" y="2120"/>
                  </a:cubicBezTo>
                  <a:cubicBezTo>
                    <a:pt x="2415" y="2122"/>
                    <a:pt x="2411" y="2124"/>
                    <a:pt x="2407" y="2124"/>
                  </a:cubicBezTo>
                  <a:cubicBezTo>
                    <a:pt x="2396" y="2124"/>
                    <a:pt x="2385" y="2111"/>
                    <a:pt x="2394" y="2084"/>
                  </a:cubicBezTo>
                  <a:cubicBezTo>
                    <a:pt x="2409" y="2069"/>
                    <a:pt x="2405" y="2048"/>
                    <a:pt x="2394" y="2048"/>
                  </a:cubicBezTo>
                  <a:cubicBezTo>
                    <a:pt x="2387" y="2048"/>
                    <a:pt x="2379" y="2055"/>
                    <a:pt x="2370" y="2072"/>
                  </a:cubicBezTo>
                  <a:cubicBezTo>
                    <a:pt x="2363" y="2072"/>
                    <a:pt x="2356" y="2059"/>
                    <a:pt x="2349" y="2059"/>
                  </a:cubicBezTo>
                  <a:cubicBezTo>
                    <a:pt x="2344" y="2059"/>
                    <a:pt x="2339" y="2065"/>
                    <a:pt x="2335" y="2084"/>
                  </a:cubicBezTo>
                  <a:cubicBezTo>
                    <a:pt x="2326" y="2048"/>
                    <a:pt x="2323" y="1972"/>
                    <a:pt x="2292" y="1972"/>
                  </a:cubicBezTo>
                  <a:cubicBezTo>
                    <a:pt x="2282" y="1972"/>
                    <a:pt x="2269" y="1980"/>
                    <a:pt x="2251" y="2000"/>
                  </a:cubicBezTo>
                  <a:cubicBezTo>
                    <a:pt x="2278" y="1950"/>
                    <a:pt x="2285" y="1933"/>
                    <a:pt x="2281" y="1933"/>
                  </a:cubicBezTo>
                  <a:lnTo>
                    <a:pt x="2281" y="1933"/>
                  </a:lnTo>
                  <a:cubicBezTo>
                    <a:pt x="2273" y="1933"/>
                    <a:pt x="2211" y="2019"/>
                    <a:pt x="2195" y="2019"/>
                  </a:cubicBezTo>
                  <a:cubicBezTo>
                    <a:pt x="2193" y="2019"/>
                    <a:pt x="2192" y="2017"/>
                    <a:pt x="2192" y="2012"/>
                  </a:cubicBezTo>
                  <a:cubicBezTo>
                    <a:pt x="2201" y="1984"/>
                    <a:pt x="2218" y="1942"/>
                    <a:pt x="2207" y="1942"/>
                  </a:cubicBezTo>
                  <a:cubicBezTo>
                    <a:pt x="2204" y="1942"/>
                    <a:pt x="2199" y="1945"/>
                    <a:pt x="2192" y="1953"/>
                  </a:cubicBezTo>
                  <a:cubicBezTo>
                    <a:pt x="2168" y="1977"/>
                    <a:pt x="2144" y="2012"/>
                    <a:pt x="2108" y="2048"/>
                  </a:cubicBezTo>
                  <a:cubicBezTo>
                    <a:pt x="2120" y="2012"/>
                    <a:pt x="2156" y="1977"/>
                    <a:pt x="2132" y="1965"/>
                  </a:cubicBezTo>
                  <a:cubicBezTo>
                    <a:pt x="2100" y="1965"/>
                    <a:pt x="2097" y="2014"/>
                    <a:pt x="2088" y="2014"/>
                  </a:cubicBezTo>
                  <a:cubicBezTo>
                    <a:pt x="2087" y="2014"/>
                    <a:pt x="2086" y="2013"/>
                    <a:pt x="2085" y="2012"/>
                  </a:cubicBezTo>
                  <a:cubicBezTo>
                    <a:pt x="2096" y="1977"/>
                    <a:pt x="2120" y="1941"/>
                    <a:pt x="2132" y="1905"/>
                  </a:cubicBezTo>
                  <a:cubicBezTo>
                    <a:pt x="2132" y="1895"/>
                    <a:pt x="2127" y="1889"/>
                    <a:pt x="2121" y="1889"/>
                  </a:cubicBezTo>
                  <a:cubicBezTo>
                    <a:pt x="2113" y="1889"/>
                    <a:pt x="2103" y="1897"/>
                    <a:pt x="2096" y="1917"/>
                  </a:cubicBezTo>
                  <a:cubicBezTo>
                    <a:pt x="2091" y="1927"/>
                    <a:pt x="2082" y="1931"/>
                    <a:pt x="2073" y="1931"/>
                  </a:cubicBezTo>
                  <a:cubicBezTo>
                    <a:pt x="2061" y="1931"/>
                    <a:pt x="2049" y="1924"/>
                    <a:pt x="2049" y="1917"/>
                  </a:cubicBezTo>
                  <a:cubicBezTo>
                    <a:pt x="2037" y="1917"/>
                    <a:pt x="2001" y="1905"/>
                    <a:pt x="2013" y="1869"/>
                  </a:cubicBezTo>
                  <a:cubicBezTo>
                    <a:pt x="2032" y="1840"/>
                    <a:pt x="2036" y="1804"/>
                    <a:pt x="2018" y="1804"/>
                  </a:cubicBezTo>
                  <a:cubicBezTo>
                    <a:pt x="2013" y="1804"/>
                    <a:pt x="2008" y="1806"/>
                    <a:pt x="2001" y="1810"/>
                  </a:cubicBezTo>
                  <a:cubicBezTo>
                    <a:pt x="1982" y="1829"/>
                    <a:pt x="1970" y="1849"/>
                    <a:pt x="1960" y="1849"/>
                  </a:cubicBezTo>
                  <a:cubicBezTo>
                    <a:pt x="1958" y="1849"/>
                    <a:pt x="1956" y="1848"/>
                    <a:pt x="1954" y="1846"/>
                  </a:cubicBezTo>
                  <a:cubicBezTo>
                    <a:pt x="1942" y="1846"/>
                    <a:pt x="1942" y="1834"/>
                    <a:pt x="1930" y="1810"/>
                  </a:cubicBezTo>
                  <a:cubicBezTo>
                    <a:pt x="1930" y="1800"/>
                    <a:pt x="1912" y="1772"/>
                    <a:pt x="1907" y="1772"/>
                  </a:cubicBezTo>
                  <a:cubicBezTo>
                    <a:pt x="1906" y="1772"/>
                    <a:pt x="1906" y="1773"/>
                    <a:pt x="1906" y="1774"/>
                  </a:cubicBezTo>
                  <a:cubicBezTo>
                    <a:pt x="1894" y="1802"/>
                    <a:pt x="1885" y="1811"/>
                    <a:pt x="1877" y="1811"/>
                  </a:cubicBezTo>
                  <a:cubicBezTo>
                    <a:pt x="1862" y="1811"/>
                    <a:pt x="1854" y="1774"/>
                    <a:pt x="1846" y="1774"/>
                  </a:cubicBezTo>
                  <a:cubicBezTo>
                    <a:pt x="1846" y="1762"/>
                    <a:pt x="1834" y="1750"/>
                    <a:pt x="1823" y="1750"/>
                  </a:cubicBezTo>
                  <a:cubicBezTo>
                    <a:pt x="1811" y="1750"/>
                    <a:pt x="1811" y="1750"/>
                    <a:pt x="1799" y="1762"/>
                  </a:cubicBezTo>
                  <a:cubicBezTo>
                    <a:pt x="1799" y="1768"/>
                    <a:pt x="1798" y="1771"/>
                    <a:pt x="1797" y="1771"/>
                  </a:cubicBezTo>
                  <a:cubicBezTo>
                    <a:pt x="1794" y="1771"/>
                    <a:pt x="1787" y="1750"/>
                    <a:pt x="1787" y="1750"/>
                  </a:cubicBezTo>
                  <a:lnTo>
                    <a:pt x="1763" y="1750"/>
                  </a:lnTo>
                  <a:cubicBezTo>
                    <a:pt x="1756" y="1750"/>
                    <a:pt x="1738" y="1758"/>
                    <a:pt x="1728" y="1758"/>
                  </a:cubicBezTo>
                  <a:cubicBezTo>
                    <a:pt x="1720" y="1758"/>
                    <a:pt x="1717" y="1754"/>
                    <a:pt x="1727" y="1739"/>
                  </a:cubicBezTo>
                  <a:cubicBezTo>
                    <a:pt x="1751" y="1703"/>
                    <a:pt x="1739" y="1679"/>
                    <a:pt x="1727" y="1679"/>
                  </a:cubicBezTo>
                  <a:cubicBezTo>
                    <a:pt x="1717" y="1679"/>
                    <a:pt x="1697" y="1717"/>
                    <a:pt x="1684" y="1717"/>
                  </a:cubicBezTo>
                  <a:cubicBezTo>
                    <a:pt x="1682" y="1717"/>
                    <a:pt x="1681" y="1716"/>
                    <a:pt x="1680" y="1715"/>
                  </a:cubicBezTo>
                  <a:cubicBezTo>
                    <a:pt x="1692" y="1691"/>
                    <a:pt x="1715" y="1667"/>
                    <a:pt x="1704" y="1655"/>
                  </a:cubicBezTo>
                  <a:cubicBezTo>
                    <a:pt x="1703" y="1655"/>
                    <a:pt x="1703" y="1655"/>
                    <a:pt x="1702" y="1655"/>
                  </a:cubicBezTo>
                  <a:cubicBezTo>
                    <a:pt x="1684" y="1655"/>
                    <a:pt x="1585" y="1799"/>
                    <a:pt x="1596" y="1822"/>
                  </a:cubicBezTo>
                  <a:cubicBezTo>
                    <a:pt x="1596" y="1834"/>
                    <a:pt x="1644" y="1834"/>
                    <a:pt x="1608" y="1881"/>
                  </a:cubicBezTo>
                  <a:cubicBezTo>
                    <a:pt x="1608" y="1893"/>
                    <a:pt x="1644" y="1881"/>
                    <a:pt x="1620" y="1917"/>
                  </a:cubicBezTo>
                  <a:cubicBezTo>
                    <a:pt x="1631" y="1906"/>
                    <a:pt x="1663" y="1833"/>
                    <a:pt x="1677" y="1833"/>
                  </a:cubicBezTo>
                  <a:cubicBezTo>
                    <a:pt x="1678" y="1833"/>
                    <a:pt x="1679" y="1833"/>
                    <a:pt x="1680" y="1834"/>
                  </a:cubicBezTo>
                  <a:cubicBezTo>
                    <a:pt x="1691" y="1834"/>
                    <a:pt x="1671" y="1906"/>
                    <a:pt x="1678" y="1906"/>
                  </a:cubicBezTo>
                  <a:cubicBezTo>
                    <a:pt x="1678" y="1906"/>
                    <a:pt x="1679" y="1906"/>
                    <a:pt x="1680" y="1905"/>
                  </a:cubicBezTo>
                  <a:cubicBezTo>
                    <a:pt x="1704" y="1893"/>
                    <a:pt x="1704" y="1869"/>
                    <a:pt x="1704" y="1869"/>
                  </a:cubicBezTo>
                  <a:cubicBezTo>
                    <a:pt x="1704" y="1861"/>
                    <a:pt x="1721" y="1853"/>
                    <a:pt x="1732" y="1853"/>
                  </a:cubicBezTo>
                  <a:cubicBezTo>
                    <a:pt x="1736" y="1853"/>
                    <a:pt x="1739" y="1854"/>
                    <a:pt x="1739" y="1858"/>
                  </a:cubicBezTo>
                  <a:cubicBezTo>
                    <a:pt x="1751" y="1858"/>
                    <a:pt x="1763" y="1881"/>
                    <a:pt x="1727" y="1917"/>
                  </a:cubicBezTo>
                  <a:cubicBezTo>
                    <a:pt x="1692" y="1953"/>
                    <a:pt x="1668" y="1929"/>
                    <a:pt x="1656" y="1977"/>
                  </a:cubicBezTo>
                  <a:cubicBezTo>
                    <a:pt x="1643" y="2002"/>
                    <a:pt x="1644" y="2014"/>
                    <a:pt x="1651" y="2014"/>
                  </a:cubicBezTo>
                  <a:cubicBezTo>
                    <a:pt x="1658" y="2014"/>
                    <a:pt x="1669" y="2005"/>
                    <a:pt x="1680" y="1989"/>
                  </a:cubicBezTo>
                  <a:cubicBezTo>
                    <a:pt x="1690" y="1979"/>
                    <a:pt x="1700" y="1974"/>
                    <a:pt x="1710" y="1974"/>
                  </a:cubicBezTo>
                  <a:cubicBezTo>
                    <a:pt x="1735" y="1974"/>
                    <a:pt x="1753" y="2005"/>
                    <a:pt x="1727" y="2048"/>
                  </a:cubicBezTo>
                  <a:cubicBezTo>
                    <a:pt x="1739" y="2036"/>
                    <a:pt x="1763" y="1989"/>
                    <a:pt x="1775" y="1989"/>
                  </a:cubicBezTo>
                  <a:cubicBezTo>
                    <a:pt x="1775" y="1989"/>
                    <a:pt x="1779" y="1990"/>
                    <a:pt x="1785" y="1990"/>
                  </a:cubicBezTo>
                  <a:cubicBezTo>
                    <a:pt x="1794" y="1990"/>
                    <a:pt x="1808" y="1986"/>
                    <a:pt x="1823" y="1965"/>
                  </a:cubicBezTo>
                  <a:lnTo>
                    <a:pt x="1823" y="1965"/>
                  </a:lnTo>
                  <a:cubicBezTo>
                    <a:pt x="1775" y="2036"/>
                    <a:pt x="1846" y="2084"/>
                    <a:pt x="1870" y="2084"/>
                  </a:cubicBezTo>
                  <a:cubicBezTo>
                    <a:pt x="1872" y="2086"/>
                    <a:pt x="1876" y="2087"/>
                    <a:pt x="1880" y="2087"/>
                  </a:cubicBezTo>
                  <a:cubicBezTo>
                    <a:pt x="1903" y="2087"/>
                    <a:pt x="1952" y="2064"/>
                    <a:pt x="2001" y="2024"/>
                  </a:cubicBezTo>
                  <a:lnTo>
                    <a:pt x="2001" y="2024"/>
                  </a:lnTo>
                  <a:cubicBezTo>
                    <a:pt x="2001" y="2024"/>
                    <a:pt x="1942" y="2084"/>
                    <a:pt x="1942" y="2108"/>
                  </a:cubicBezTo>
                  <a:lnTo>
                    <a:pt x="1954" y="2108"/>
                  </a:lnTo>
                  <a:lnTo>
                    <a:pt x="1954" y="2131"/>
                  </a:lnTo>
                  <a:cubicBezTo>
                    <a:pt x="1954" y="2147"/>
                    <a:pt x="1949" y="2167"/>
                    <a:pt x="1955" y="2167"/>
                  </a:cubicBezTo>
                  <a:cubicBezTo>
                    <a:pt x="1958" y="2167"/>
                    <a:pt x="1965" y="2160"/>
                    <a:pt x="1977" y="2143"/>
                  </a:cubicBezTo>
                  <a:cubicBezTo>
                    <a:pt x="1996" y="2107"/>
                    <a:pt x="2000" y="2091"/>
                    <a:pt x="2006" y="2091"/>
                  </a:cubicBezTo>
                  <a:cubicBezTo>
                    <a:pt x="2008" y="2091"/>
                    <a:pt x="2010" y="2093"/>
                    <a:pt x="2013" y="2096"/>
                  </a:cubicBezTo>
                  <a:cubicBezTo>
                    <a:pt x="2019" y="2102"/>
                    <a:pt x="2022" y="2102"/>
                    <a:pt x="2025" y="2102"/>
                  </a:cubicBezTo>
                  <a:cubicBezTo>
                    <a:pt x="2028" y="2102"/>
                    <a:pt x="2031" y="2102"/>
                    <a:pt x="2037" y="2108"/>
                  </a:cubicBezTo>
                  <a:cubicBezTo>
                    <a:pt x="2037" y="2131"/>
                    <a:pt x="2025" y="2143"/>
                    <a:pt x="2037" y="2143"/>
                  </a:cubicBezTo>
                  <a:lnTo>
                    <a:pt x="2073" y="2167"/>
                  </a:lnTo>
                  <a:cubicBezTo>
                    <a:pt x="2082" y="2167"/>
                    <a:pt x="2112" y="2110"/>
                    <a:pt x="2120" y="2084"/>
                  </a:cubicBezTo>
                  <a:lnTo>
                    <a:pt x="2120" y="2084"/>
                  </a:lnTo>
                  <a:cubicBezTo>
                    <a:pt x="2120" y="2114"/>
                    <a:pt x="2120" y="2182"/>
                    <a:pt x="2120" y="2191"/>
                  </a:cubicBezTo>
                  <a:cubicBezTo>
                    <a:pt x="2120" y="2203"/>
                    <a:pt x="2123" y="2212"/>
                    <a:pt x="2126" y="2212"/>
                  </a:cubicBezTo>
                  <a:cubicBezTo>
                    <a:pt x="2129" y="2212"/>
                    <a:pt x="2132" y="2203"/>
                    <a:pt x="2132" y="2179"/>
                  </a:cubicBezTo>
                  <a:cubicBezTo>
                    <a:pt x="2141" y="2152"/>
                    <a:pt x="2150" y="2119"/>
                    <a:pt x="2159" y="2119"/>
                  </a:cubicBezTo>
                  <a:cubicBezTo>
                    <a:pt x="2162" y="2119"/>
                    <a:pt x="2165" y="2122"/>
                    <a:pt x="2168" y="2131"/>
                  </a:cubicBezTo>
                  <a:cubicBezTo>
                    <a:pt x="2168" y="2155"/>
                    <a:pt x="2168" y="2179"/>
                    <a:pt x="2168" y="2203"/>
                  </a:cubicBezTo>
                  <a:lnTo>
                    <a:pt x="2168" y="2227"/>
                  </a:lnTo>
                  <a:cubicBezTo>
                    <a:pt x="2168" y="2203"/>
                    <a:pt x="2180" y="2167"/>
                    <a:pt x="2192" y="2143"/>
                  </a:cubicBezTo>
                  <a:cubicBezTo>
                    <a:pt x="2192" y="2143"/>
                    <a:pt x="2193" y="2142"/>
                    <a:pt x="2194" y="2142"/>
                  </a:cubicBezTo>
                  <a:lnTo>
                    <a:pt x="2194" y="2142"/>
                  </a:lnTo>
                  <a:cubicBezTo>
                    <a:pt x="2202" y="2142"/>
                    <a:pt x="2192" y="2227"/>
                    <a:pt x="2192" y="2239"/>
                  </a:cubicBezTo>
                  <a:cubicBezTo>
                    <a:pt x="2189" y="2266"/>
                    <a:pt x="2189" y="2276"/>
                    <a:pt x="2192" y="2276"/>
                  </a:cubicBezTo>
                  <a:cubicBezTo>
                    <a:pt x="2199" y="2276"/>
                    <a:pt x="2227" y="2155"/>
                    <a:pt x="2227" y="2155"/>
                  </a:cubicBezTo>
                  <a:cubicBezTo>
                    <a:pt x="2227" y="2155"/>
                    <a:pt x="2227" y="2154"/>
                    <a:pt x="2227" y="2154"/>
                  </a:cubicBezTo>
                  <a:cubicBezTo>
                    <a:pt x="2227" y="2154"/>
                    <a:pt x="2228" y="2220"/>
                    <a:pt x="2239" y="2220"/>
                  </a:cubicBezTo>
                  <a:cubicBezTo>
                    <a:pt x="2243" y="2220"/>
                    <a:pt x="2246" y="2215"/>
                    <a:pt x="2251" y="2203"/>
                  </a:cubicBezTo>
                  <a:lnTo>
                    <a:pt x="2251" y="2203"/>
                  </a:lnTo>
                  <a:cubicBezTo>
                    <a:pt x="2227" y="2262"/>
                    <a:pt x="2311" y="2274"/>
                    <a:pt x="2323" y="2274"/>
                  </a:cubicBezTo>
                  <a:cubicBezTo>
                    <a:pt x="2335" y="2274"/>
                    <a:pt x="2370" y="2262"/>
                    <a:pt x="2382" y="2262"/>
                  </a:cubicBezTo>
                  <a:cubicBezTo>
                    <a:pt x="2404" y="2262"/>
                    <a:pt x="2386" y="2312"/>
                    <a:pt x="2392" y="2312"/>
                  </a:cubicBezTo>
                  <a:cubicBezTo>
                    <a:pt x="2392" y="2312"/>
                    <a:pt x="2393" y="2311"/>
                    <a:pt x="2394" y="2310"/>
                  </a:cubicBezTo>
                  <a:cubicBezTo>
                    <a:pt x="2418" y="2286"/>
                    <a:pt x="2442" y="2251"/>
                    <a:pt x="2442" y="2250"/>
                  </a:cubicBezTo>
                  <a:lnTo>
                    <a:pt x="2442" y="2250"/>
                  </a:lnTo>
                  <a:cubicBezTo>
                    <a:pt x="2452" y="2261"/>
                    <a:pt x="2385" y="2356"/>
                    <a:pt x="2393" y="2356"/>
                  </a:cubicBezTo>
                  <a:cubicBezTo>
                    <a:pt x="2395" y="2356"/>
                    <a:pt x="2399" y="2353"/>
                    <a:pt x="2406" y="2346"/>
                  </a:cubicBezTo>
                  <a:cubicBezTo>
                    <a:pt x="2430" y="2322"/>
                    <a:pt x="2442" y="2346"/>
                    <a:pt x="2454" y="2298"/>
                  </a:cubicBezTo>
                  <a:cubicBezTo>
                    <a:pt x="2461" y="2279"/>
                    <a:pt x="2466" y="2273"/>
                    <a:pt x="2470" y="2273"/>
                  </a:cubicBezTo>
                  <a:cubicBezTo>
                    <a:pt x="2476" y="2273"/>
                    <a:pt x="2479" y="2285"/>
                    <a:pt x="2483" y="2285"/>
                  </a:cubicBezTo>
                  <a:cubicBezTo>
                    <a:pt x="2485" y="2285"/>
                    <a:pt x="2487" y="2282"/>
                    <a:pt x="2489" y="2274"/>
                  </a:cubicBezTo>
                  <a:lnTo>
                    <a:pt x="2489" y="2274"/>
                  </a:lnTo>
                  <a:cubicBezTo>
                    <a:pt x="2478" y="2321"/>
                    <a:pt x="2466" y="2357"/>
                    <a:pt x="2477" y="2381"/>
                  </a:cubicBezTo>
                  <a:lnTo>
                    <a:pt x="2477" y="2381"/>
                  </a:lnTo>
                  <a:cubicBezTo>
                    <a:pt x="2462" y="2387"/>
                    <a:pt x="2456" y="2419"/>
                    <a:pt x="2466" y="2429"/>
                  </a:cubicBezTo>
                  <a:lnTo>
                    <a:pt x="2466" y="2441"/>
                  </a:lnTo>
                  <a:cubicBezTo>
                    <a:pt x="2477" y="2441"/>
                    <a:pt x="2501" y="2381"/>
                    <a:pt x="2489" y="2381"/>
                  </a:cubicBezTo>
                  <a:cubicBezTo>
                    <a:pt x="2487" y="2381"/>
                    <a:pt x="2486" y="2380"/>
                    <a:pt x="2484" y="2380"/>
                  </a:cubicBezTo>
                  <a:lnTo>
                    <a:pt x="2484" y="2380"/>
                  </a:lnTo>
                  <a:cubicBezTo>
                    <a:pt x="2502" y="2363"/>
                    <a:pt x="2539" y="2273"/>
                    <a:pt x="2549" y="2262"/>
                  </a:cubicBezTo>
                  <a:cubicBezTo>
                    <a:pt x="2556" y="2257"/>
                    <a:pt x="2561" y="2254"/>
                    <a:pt x="2565" y="2254"/>
                  </a:cubicBezTo>
                  <a:cubicBezTo>
                    <a:pt x="2595" y="2254"/>
                    <a:pt x="2546" y="2399"/>
                    <a:pt x="2525" y="2441"/>
                  </a:cubicBezTo>
                  <a:cubicBezTo>
                    <a:pt x="2561" y="2393"/>
                    <a:pt x="2596" y="2346"/>
                    <a:pt x="2620" y="2310"/>
                  </a:cubicBezTo>
                  <a:cubicBezTo>
                    <a:pt x="2620" y="2334"/>
                    <a:pt x="2620" y="2370"/>
                    <a:pt x="2620" y="2405"/>
                  </a:cubicBezTo>
                  <a:cubicBezTo>
                    <a:pt x="2627" y="2384"/>
                    <a:pt x="2635" y="2380"/>
                    <a:pt x="2642" y="2380"/>
                  </a:cubicBezTo>
                  <a:cubicBezTo>
                    <a:pt x="2646" y="2380"/>
                    <a:pt x="2651" y="2381"/>
                    <a:pt x="2656" y="2381"/>
                  </a:cubicBezTo>
                  <a:cubicBezTo>
                    <a:pt x="2680" y="2370"/>
                    <a:pt x="2692" y="2346"/>
                    <a:pt x="2704" y="2322"/>
                  </a:cubicBezTo>
                  <a:lnTo>
                    <a:pt x="2704" y="2322"/>
                  </a:lnTo>
                  <a:cubicBezTo>
                    <a:pt x="2704" y="2363"/>
                    <a:pt x="2677" y="2422"/>
                    <a:pt x="2693" y="2422"/>
                  </a:cubicBezTo>
                  <a:cubicBezTo>
                    <a:pt x="2695" y="2422"/>
                    <a:pt x="2699" y="2420"/>
                    <a:pt x="2704" y="2417"/>
                  </a:cubicBezTo>
                  <a:cubicBezTo>
                    <a:pt x="2717" y="2407"/>
                    <a:pt x="2725" y="2403"/>
                    <a:pt x="2731" y="2403"/>
                  </a:cubicBezTo>
                  <a:cubicBezTo>
                    <a:pt x="2745" y="2403"/>
                    <a:pt x="2736" y="2434"/>
                    <a:pt x="2727" y="2477"/>
                  </a:cubicBezTo>
                  <a:cubicBezTo>
                    <a:pt x="2739" y="2477"/>
                    <a:pt x="2739" y="2453"/>
                    <a:pt x="2751" y="2429"/>
                  </a:cubicBezTo>
                  <a:cubicBezTo>
                    <a:pt x="2756" y="2420"/>
                    <a:pt x="2760" y="2418"/>
                    <a:pt x="2764" y="2418"/>
                  </a:cubicBezTo>
                  <a:cubicBezTo>
                    <a:pt x="2769" y="2418"/>
                    <a:pt x="2774" y="2421"/>
                    <a:pt x="2779" y="2421"/>
                  </a:cubicBezTo>
                  <a:cubicBezTo>
                    <a:pt x="2782" y="2421"/>
                    <a:pt x="2784" y="2420"/>
                    <a:pt x="2787" y="2417"/>
                  </a:cubicBezTo>
                  <a:cubicBezTo>
                    <a:pt x="2799" y="2405"/>
                    <a:pt x="2799" y="2370"/>
                    <a:pt x="2811" y="2346"/>
                  </a:cubicBezTo>
                  <a:cubicBezTo>
                    <a:pt x="2817" y="2334"/>
                    <a:pt x="2823" y="2334"/>
                    <a:pt x="2827" y="2334"/>
                  </a:cubicBezTo>
                  <a:cubicBezTo>
                    <a:pt x="2832" y="2334"/>
                    <a:pt x="2835" y="2334"/>
                    <a:pt x="2835" y="2322"/>
                  </a:cubicBezTo>
                  <a:lnTo>
                    <a:pt x="2835" y="2322"/>
                  </a:lnTo>
                  <a:cubicBezTo>
                    <a:pt x="2835" y="2370"/>
                    <a:pt x="2823" y="2370"/>
                    <a:pt x="2835" y="2370"/>
                  </a:cubicBezTo>
                  <a:lnTo>
                    <a:pt x="2870" y="2370"/>
                  </a:lnTo>
                  <a:cubicBezTo>
                    <a:pt x="2870" y="2393"/>
                    <a:pt x="2858" y="2429"/>
                    <a:pt x="2847" y="2429"/>
                  </a:cubicBezTo>
                  <a:cubicBezTo>
                    <a:pt x="2835" y="2429"/>
                    <a:pt x="2835" y="2429"/>
                    <a:pt x="2835" y="2453"/>
                  </a:cubicBezTo>
                  <a:cubicBezTo>
                    <a:pt x="2858" y="2453"/>
                    <a:pt x="2882" y="2393"/>
                    <a:pt x="2906" y="2370"/>
                  </a:cubicBezTo>
                  <a:cubicBezTo>
                    <a:pt x="2910" y="2364"/>
                    <a:pt x="2912" y="2362"/>
                    <a:pt x="2913" y="2362"/>
                  </a:cubicBezTo>
                  <a:lnTo>
                    <a:pt x="2913" y="2362"/>
                  </a:lnTo>
                  <a:cubicBezTo>
                    <a:pt x="2919" y="2362"/>
                    <a:pt x="2894" y="2429"/>
                    <a:pt x="2894" y="2429"/>
                  </a:cubicBezTo>
                  <a:lnTo>
                    <a:pt x="2918" y="2405"/>
                  </a:lnTo>
                  <a:cubicBezTo>
                    <a:pt x="2924" y="2393"/>
                    <a:pt x="2930" y="2387"/>
                    <a:pt x="2934" y="2387"/>
                  </a:cubicBezTo>
                  <a:cubicBezTo>
                    <a:pt x="2939" y="2387"/>
                    <a:pt x="2942" y="2393"/>
                    <a:pt x="2942" y="2405"/>
                  </a:cubicBezTo>
                  <a:cubicBezTo>
                    <a:pt x="2948" y="2423"/>
                    <a:pt x="2960" y="2438"/>
                    <a:pt x="2969" y="2438"/>
                  </a:cubicBezTo>
                  <a:cubicBezTo>
                    <a:pt x="2977" y="2438"/>
                    <a:pt x="2983" y="2424"/>
                    <a:pt x="2978" y="2385"/>
                  </a:cubicBezTo>
                  <a:lnTo>
                    <a:pt x="2978" y="2385"/>
                  </a:lnTo>
                  <a:cubicBezTo>
                    <a:pt x="2978" y="2386"/>
                    <a:pt x="2979" y="2386"/>
                    <a:pt x="2980" y="2386"/>
                  </a:cubicBezTo>
                  <a:cubicBezTo>
                    <a:pt x="2983" y="2386"/>
                    <a:pt x="2989" y="2378"/>
                    <a:pt x="2989" y="2370"/>
                  </a:cubicBezTo>
                  <a:cubicBezTo>
                    <a:pt x="2989" y="2405"/>
                    <a:pt x="2989" y="2429"/>
                    <a:pt x="2989" y="2453"/>
                  </a:cubicBezTo>
                  <a:cubicBezTo>
                    <a:pt x="2989" y="2467"/>
                    <a:pt x="2989" y="2473"/>
                    <a:pt x="2992" y="2473"/>
                  </a:cubicBezTo>
                  <a:cubicBezTo>
                    <a:pt x="2993" y="2473"/>
                    <a:pt x="2996" y="2470"/>
                    <a:pt x="3001" y="2465"/>
                  </a:cubicBezTo>
                  <a:cubicBezTo>
                    <a:pt x="3037" y="2429"/>
                    <a:pt x="3037" y="2334"/>
                    <a:pt x="3061" y="2334"/>
                  </a:cubicBezTo>
                  <a:cubicBezTo>
                    <a:pt x="3061" y="2370"/>
                    <a:pt x="3061" y="2405"/>
                    <a:pt x="3061" y="2429"/>
                  </a:cubicBezTo>
                  <a:cubicBezTo>
                    <a:pt x="3065" y="2451"/>
                    <a:pt x="3071" y="2460"/>
                    <a:pt x="3077" y="2460"/>
                  </a:cubicBezTo>
                  <a:cubicBezTo>
                    <a:pt x="3087" y="2460"/>
                    <a:pt x="3097" y="2435"/>
                    <a:pt x="3097" y="2405"/>
                  </a:cubicBezTo>
                  <a:cubicBezTo>
                    <a:pt x="3097" y="2441"/>
                    <a:pt x="3097" y="2489"/>
                    <a:pt x="3120" y="2489"/>
                  </a:cubicBezTo>
                  <a:cubicBezTo>
                    <a:pt x="3120" y="2469"/>
                    <a:pt x="3112" y="2382"/>
                    <a:pt x="3123" y="2382"/>
                  </a:cubicBezTo>
                  <a:cubicBezTo>
                    <a:pt x="3125" y="2382"/>
                    <a:pt x="3128" y="2386"/>
                    <a:pt x="3132" y="2393"/>
                  </a:cubicBezTo>
                  <a:cubicBezTo>
                    <a:pt x="3132" y="2429"/>
                    <a:pt x="3132" y="2477"/>
                    <a:pt x="3156" y="2489"/>
                  </a:cubicBezTo>
                  <a:cubicBezTo>
                    <a:pt x="3176" y="2489"/>
                    <a:pt x="3171" y="2462"/>
                    <a:pt x="3184" y="2462"/>
                  </a:cubicBezTo>
                  <a:cubicBezTo>
                    <a:pt x="3186" y="2462"/>
                    <a:pt x="3188" y="2463"/>
                    <a:pt x="3192" y="2465"/>
                  </a:cubicBezTo>
                  <a:cubicBezTo>
                    <a:pt x="3192" y="2491"/>
                    <a:pt x="3206" y="2499"/>
                    <a:pt x="3221" y="2499"/>
                  </a:cubicBezTo>
                  <a:cubicBezTo>
                    <a:pt x="3234" y="2499"/>
                    <a:pt x="3246" y="2494"/>
                    <a:pt x="3251" y="2489"/>
                  </a:cubicBezTo>
                  <a:cubicBezTo>
                    <a:pt x="3263" y="2477"/>
                    <a:pt x="3239" y="2429"/>
                    <a:pt x="3239" y="2405"/>
                  </a:cubicBezTo>
                  <a:cubicBezTo>
                    <a:pt x="3241" y="2401"/>
                    <a:pt x="3243" y="2399"/>
                    <a:pt x="3245" y="2399"/>
                  </a:cubicBezTo>
                  <a:cubicBezTo>
                    <a:pt x="3257" y="2399"/>
                    <a:pt x="3277" y="2490"/>
                    <a:pt x="3287" y="2501"/>
                  </a:cubicBezTo>
                  <a:cubicBezTo>
                    <a:pt x="3287" y="2512"/>
                    <a:pt x="3323" y="2512"/>
                    <a:pt x="3323" y="2512"/>
                  </a:cubicBezTo>
                  <a:cubicBezTo>
                    <a:pt x="3347" y="2512"/>
                    <a:pt x="3370" y="2489"/>
                    <a:pt x="3382" y="2477"/>
                  </a:cubicBezTo>
                  <a:cubicBezTo>
                    <a:pt x="3382" y="2477"/>
                    <a:pt x="3413" y="2416"/>
                    <a:pt x="3417" y="2416"/>
                  </a:cubicBezTo>
                  <a:cubicBezTo>
                    <a:pt x="3418" y="2416"/>
                    <a:pt x="3418" y="2416"/>
                    <a:pt x="3418" y="2417"/>
                  </a:cubicBezTo>
                  <a:cubicBezTo>
                    <a:pt x="3429" y="2417"/>
                    <a:pt x="3420" y="2527"/>
                    <a:pt x="3427" y="2527"/>
                  </a:cubicBezTo>
                  <a:cubicBezTo>
                    <a:pt x="3428" y="2527"/>
                    <a:pt x="3429" y="2526"/>
                    <a:pt x="3430" y="2524"/>
                  </a:cubicBezTo>
                  <a:cubicBezTo>
                    <a:pt x="3441" y="2513"/>
                    <a:pt x="3486" y="2447"/>
                    <a:pt x="3479" y="2410"/>
                  </a:cubicBezTo>
                  <a:lnTo>
                    <a:pt x="3479" y="2410"/>
                  </a:lnTo>
                  <a:cubicBezTo>
                    <a:pt x="3490" y="2454"/>
                    <a:pt x="3502" y="2465"/>
                    <a:pt x="3525" y="2465"/>
                  </a:cubicBezTo>
                  <a:cubicBezTo>
                    <a:pt x="3537" y="2465"/>
                    <a:pt x="3549" y="2453"/>
                    <a:pt x="3549" y="2441"/>
                  </a:cubicBezTo>
                  <a:lnTo>
                    <a:pt x="3549" y="2393"/>
                  </a:lnTo>
                  <a:cubicBezTo>
                    <a:pt x="3556" y="2380"/>
                    <a:pt x="3563" y="2375"/>
                    <a:pt x="3571" y="2375"/>
                  </a:cubicBezTo>
                  <a:cubicBezTo>
                    <a:pt x="3593" y="2375"/>
                    <a:pt x="3618" y="2409"/>
                    <a:pt x="3644" y="2417"/>
                  </a:cubicBezTo>
                  <a:cubicBezTo>
                    <a:pt x="3656" y="2417"/>
                    <a:pt x="3644" y="2417"/>
                    <a:pt x="3644" y="2393"/>
                  </a:cubicBezTo>
                  <a:cubicBezTo>
                    <a:pt x="3656" y="2393"/>
                    <a:pt x="3656" y="2393"/>
                    <a:pt x="3668" y="2381"/>
                  </a:cubicBezTo>
                  <a:cubicBezTo>
                    <a:pt x="3680" y="2381"/>
                    <a:pt x="3680" y="2346"/>
                    <a:pt x="3704" y="2334"/>
                  </a:cubicBezTo>
                  <a:lnTo>
                    <a:pt x="3751" y="2334"/>
                  </a:lnTo>
                  <a:cubicBezTo>
                    <a:pt x="3763" y="2334"/>
                    <a:pt x="3775" y="2334"/>
                    <a:pt x="3763" y="2322"/>
                  </a:cubicBezTo>
                  <a:cubicBezTo>
                    <a:pt x="3763" y="2298"/>
                    <a:pt x="3811" y="2274"/>
                    <a:pt x="3823" y="2262"/>
                  </a:cubicBezTo>
                  <a:cubicBezTo>
                    <a:pt x="3835" y="2250"/>
                    <a:pt x="3823" y="2191"/>
                    <a:pt x="3835" y="2191"/>
                  </a:cubicBezTo>
                  <a:cubicBezTo>
                    <a:pt x="3847" y="2203"/>
                    <a:pt x="3847" y="2215"/>
                    <a:pt x="3859" y="2239"/>
                  </a:cubicBezTo>
                  <a:lnTo>
                    <a:pt x="3859" y="2191"/>
                  </a:lnTo>
                  <a:cubicBezTo>
                    <a:pt x="3847" y="2179"/>
                    <a:pt x="3835" y="2155"/>
                    <a:pt x="3835" y="2131"/>
                  </a:cubicBezTo>
                  <a:lnTo>
                    <a:pt x="3835" y="2131"/>
                  </a:lnTo>
                  <a:cubicBezTo>
                    <a:pt x="3835" y="2131"/>
                    <a:pt x="3859" y="2167"/>
                    <a:pt x="3870" y="2167"/>
                  </a:cubicBezTo>
                  <a:cubicBezTo>
                    <a:pt x="3882" y="2167"/>
                    <a:pt x="3894" y="2155"/>
                    <a:pt x="3906" y="2155"/>
                  </a:cubicBezTo>
                  <a:cubicBezTo>
                    <a:pt x="3906" y="2146"/>
                    <a:pt x="3900" y="2118"/>
                    <a:pt x="3915" y="2118"/>
                  </a:cubicBezTo>
                  <a:cubicBezTo>
                    <a:pt x="3921" y="2118"/>
                    <a:pt x="3929" y="2122"/>
                    <a:pt x="3942" y="2131"/>
                  </a:cubicBezTo>
                  <a:cubicBezTo>
                    <a:pt x="3930" y="2120"/>
                    <a:pt x="3906" y="2096"/>
                    <a:pt x="3894" y="2084"/>
                  </a:cubicBezTo>
                  <a:lnTo>
                    <a:pt x="3894" y="2084"/>
                  </a:lnTo>
                  <a:cubicBezTo>
                    <a:pt x="3918" y="2096"/>
                    <a:pt x="3930" y="2102"/>
                    <a:pt x="3937" y="2102"/>
                  </a:cubicBezTo>
                  <a:cubicBezTo>
                    <a:pt x="3945" y="2102"/>
                    <a:pt x="3948" y="2096"/>
                    <a:pt x="3954" y="2084"/>
                  </a:cubicBezTo>
                  <a:cubicBezTo>
                    <a:pt x="3966" y="2072"/>
                    <a:pt x="3978" y="2072"/>
                    <a:pt x="3966" y="2060"/>
                  </a:cubicBezTo>
                  <a:cubicBezTo>
                    <a:pt x="3966" y="2048"/>
                    <a:pt x="3954" y="2048"/>
                    <a:pt x="3954" y="2036"/>
                  </a:cubicBezTo>
                  <a:cubicBezTo>
                    <a:pt x="3954" y="2036"/>
                    <a:pt x="3990" y="2036"/>
                    <a:pt x="4001" y="2012"/>
                  </a:cubicBezTo>
                  <a:cubicBezTo>
                    <a:pt x="4011" y="1994"/>
                    <a:pt x="4013" y="1969"/>
                    <a:pt x="4029" y="1969"/>
                  </a:cubicBezTo>
                  <a:cubicBezTo>
                    <a:pt x="4034" y="1969"/>
                    <a:pt x="4041" y="1971"/>
                    <a:pt x="4049" y="1977"/>
                  </a:cubicBezTo>
                  <a:cubicBezTo>
                    <a:pt x="4061" y="1953"/>
                    <a:pt x="4001" y="1953"/>
                    <a:pt x="3990" y="1929"/>
                  </a:cubicBezTo>
                  <a:cubicBezTo>
                    <a:pt x="3986" y="1921"/>
                    <a:pt x="3988" y="1918"/>
                    <a:pt x="3994" y="1918"/>
                  </a:cubicBezTo>
                  <a:cubicBezTo>
                    <a:pt x="4005" y="1918"/>
                    <a:pt x="4029" y="1929"/>
                    <a:pt x="4037" y="1929"/>
                  </a:cubicBezTo>
                  <a:cubicBezTo>
                    <a:pt x="4049" y="1929"/>
                    <a:pt x="4049" y="1917"/>
                    <a:pt x="4061" y="1917"/>
                  </a:cubicBezTo>
                  <a:cubicBezTo>
                    <a:pt x="4082" y="1907"/>
                    <a:pt x="4019" y="1840"/>
                    <a:pt x="4046" y="1833"/>
                  </a:cubicBezTo>
                  <a:lnTo>
                    <a:pt x="4046" y="1833"/>
                  </a:lnTo>
                  <a:cubicBezTo>
                    <a:pt x="4051" y="1834"/>
                    <a:pt x="4056" y="1834"/>
                    <a:pt x="4061" y="1834"/>
                  </a:cubicBezTo>
                  <a:cubicBezTo>
                    <a:pt x="4057" y="1833"/>
                    <a:pt x="4054" y="1833"/>
                    <a:pt x="4051" y="1833"/>
                  </a:cubicBezTo>
                  <a:cubicBezTo>
                    <a:pt x="4049" y="1833"/>
                    <a:pt x="4047" y="1833"/>
                    <a:pt x="4046" y="1833"/>
                  </a:cubicBezTo>
                  <a:lnTo>
                    <a:pt x="4046" y="1833"/>
                  </a:lnTo>
                  <a:cubicBezTo>
                    <a:pt x="4015" y="1830"/>
                    <a:pt x="3985" y="1820"/>
                    <a:pt x="3954" y="1810"/>
                  </a:cubicBezTo>
                  <a:lnTo>
                    <a:pt x="4001" y="1810"/>
                  </a:lnTo>
                  <a:cubicBezTo>
                    <a:pt x="4013" y="1810"/>
                    <a:pt x="4013" y="1798"/>
                    <a:pt x="4025" y="1798"/>
                  </a:cubicBezTo>
                  <a:cubicBezTo>
                    <a:pt x="4037" y="1786"/>
                    <a:pt x="4037" y="1786"/>
                    <a:pt x="4025" y="1774"/>
                  </a:cubicBezTo>
                  <a:cubicBezTo>
                    <a:pt x="4025" y="1768"/>
                    <a:pt x="4025" y="1765"/>
                    <a:pt x="4025" y="1762"/>
                  </a:cubicBezTo>
                  <a:cubicBezTo>
                    <a:pt x="4025" y="1760"/>
                    <a:pt x="4029" y="1759"/>
                    <a:pt x="4035" y="1759"/>
                  </a:cubicBezTo>
                  <a:cubicBezTo>
                    <a:pt x="4051" y="1759"/>
                    <a:pt x="4085" y="1766"/>
                    <a:pt x="4105" y="1766"/>
                  </a:cubicBezTo>
                  <a:cubicBezTo>
                    <a:pt x="4112" y="1766"/>
                    <a:pt x="4118" y="1765"/>
                    <a:pt x="4120" y="1762"/>
                  </a:cubicBezTo>
                  <a:cubicBezTo>
                    <a:pt x="4120" y="1762"/>
                    <a:pt x="4073" y="1739"/>
                    <a:pt x="4073" y="1727"/>
                  </a:cubicBezTo>
                  <a:cubicBezTo>
                    <a:pt x="4073" y="1715"/>
                    <a:pt x="4109" y="1679"/>
                    <a:pt x="4120" y="1655"/>
                  </a:cubicBezTo>
                  <a:cubicBezTo>
                    <a:pt x="4126" y="1643"/>
                    <a:pt x="4088" y="1643"/>
                    <a:pt x="4056" y="1643"/>
                  </a:cubicBezTo>
                  <a:cubicBezTo>
                    <a:pt x="4025" y="1643"/>
                    <a:pt x="4001" y="1643"/>
                    <a:pt x="4037" y="1631"/>
                  </a:cubicBezTo>
                  <a:cubicBezTo>
                    <a:pt x="4061" y="1608"/>
                    <a:pt x="4109" y="1596"/>
                    <a:pt x="4085" y="1572"/>
                  </a:cubicBezTo>
                  <a:cubicBezTo>
                    <a:pt x="4073" y="1548"/>
                    <a:pt x="3978" y="1560"/>
                    <a:pt x="4049" y="1548"/>
                  </a:cubicBezTo>
                  <a:cubicBezTo>
                    <a:pt x="4120" y="1524"/>
                    <a:pt x="4061" y="1512"/>
                    <a:pt x="4037" y="1500"/>
                  </a:cubicBezTo>
                  <a:cubicBezTo>
                    <a:pt x="3978" y="1488"/>
                    <a:pt x="4049" y="1465"/>
                    <a:pt x="4061" y="1441"/>
                  </a:cubicBezTo>
                  <a:cubicBezTo>
                    <a:pt x="4061" y="1435"/>
                    <a:pt x="4056" y="1433"/>
                    <a:pt x="4047" y="1433"/>
                  </a:cubicBezTo>
                  <a:cubicBezTo>
                    <a:pt x="4022" y="1433"/>
                    <a:pt x="3969" y="1453"/>
                    <a:pt x="3942" y="1453"/>
                  </a:cubicBezTo>
                  <a:cubicBezTo>
                    <a:pt x="3940" y="1454"/>
                    <a:pt x="3939" y="1454"/>
                    <a:pt x="3938" y="1454"/>
                  </a:cubicBezTo>
                  <a:cubicBezTo>
                    <a:pt x="3936" y="1454"/>
                    <a:pt x="4022" y="1405"/>
                    <a:pt x="3990" y="1405"/>
                  </a:cubicBezTo>
                  <a:cubicBezTo>
                    <a:pt x="3980" y="1405"/>
                    <a:pt x="3970" y="1420"/>
                    <a:pt x="3961" y="1420"/>
                  </a:cubicBezTo>
                  <a:cubicBezTo>
                    <a:pt x="3959" y="1420"/>
                    <a:pt x="3956" y="1419"/>
                    <a:pt x="3954" y="1417"/>
                  </a:cubicBezTo>
                  <a:cubicBezTo>
                    <a:pt x="3942" y="1417"/>
                    <a:pt x="3942" y="1405"/>
                    <a:pt x="3954" y="1405"/>
                  </a:cubicBezTo>
                  <a:cubicBezTo>
                    <a:pt x="3978" y="1381"/>
                    <a:pt x="4025" y="1393"/>
                    <a:pt x="4037" y="1358"/>
                  </a:cubicBezTo>
                  <a:cubicBezTo>
                    <a:pt x="4049" y="1322"/>
                    <a:pt x="4037" y="1274"/>
                    <a:pt x="4001" y="1262"/>
                  </a:cubicBezTo>
                  <a:cubicBezTo>
                    <a:pt x="3990" y="1250"/>
                    <a:pt x="3978" y="1262"/>
                    <a:pt x="3966" y="1238"/>
                  </a:cubicBezTo>
                  <a:cubicBezTo>
                    <a:pt x="3918" y="1238"/>
                    <a:pt x="4049" y="1215"/>
                    <a:pt x="4049" y="1203"/>
                  </a:cubicBezTo>
                  <a:lnTo>
                    <a:pt x="4049" y="1203"/>
                  </a:lnTo>
                  <a:cubicBezTo>
                    <a:pt x="4049" y="1203"/>
                    <a:pt x="4014" y="1213"/>
                    <a:pt x="3991" y="1213"/>
                  </a:cubicBezTo>
                  <a:cubicBezTo>
                    <a:pt x="3972" y="1213"/>
                    <a:pt x="3962" y="1206"/>
                    <a:pt x="3990" y="1179"/>
                  </a:cubicBezTo>
                  <a:cubicBezTo>
                    <a:pt x="3990" y="1179"/>
                    <a:pt x="3990" y="1179"/>
                    <a:pt x="3978" y="1167"/>
                  </a:cubicBezTo>
                  <a:cubicBezTo>
                    <a:pt x="3966" y="1167"/>
                    <a:pt x="3870" y="1107"/>
                    <a:pt x="3930" y="1084"/>
                  </a:cubicBezTo>
                  <a:lnTo>
                    <a:pt x="3823" y="1084"/>
                  </a:lnTo>
                  <a:cubicBezTo>
                    <a:pt x="3870" y="1072"/>
                    <a:pt x="3870" y="1048"/>
                    <a:pt x="3870" y="1036"/>
                  </a:cubicBezTo>
                  <a:cubicBezTo>
                    <a:pt x="3870" y="1012"/>
                    <a:pt x="3906" y="1000"/>
                    <a:pt x="3930" y="988"/>
                  </a:cubicBezTo>
                  <a:cubicBezTo>
                    <a:pt x="3936" y="982"/>
                    <a:pt x="3932" y="980"/>
                    <a:pt x="3922" y="980"/>
                  </a:cubicBezTo>
                  <a:cubicBezTo>
                    <a:pt x="3900" y="980"/>
                    <a:pt x="3850" y="991"/>
                    <a:pt x="3831" y="991"/>
                  </a:cubicBezTo>
                  <a:cubicBezTo>
                    <a:pt x="3826" y="991"/>
                    <a:pt x="3823" y="990"/>
                    <a:pt x="3823" y="988"/>
                  </a:cubicBezTo>
                  <a:cubicBezTo>
                    <a:pt x="3859" y="977"/>
                    <a:pt x="3894" y="953"/>
                    <a:pt x="3930" y="941"/>
                  </a:cubicBezTo>
                  <a:cubicBezTo>
                    <a:pt x="3930" y="932"/>
                    <a:pt x="3912" y="924"/>
                    <a:pt x="3889" y="924"/>
                  </a:cubicBezTo>
                  <a:cubicBezTo>
                    <a:pt x="3879" y="924"/>
                    <a:pt x="3869" y="925"/>
                    <a:pt x="3859" y="929"/>
                  </a:cubicBezTo>
                  <a:cubicBezTo>
                    <a:pt x="3830" y="939"/>
                    <a:pt x="3824" y="956"/>
                    <a:pt x="3817" y="956"/>
                  </a:cubicBezTo>
                  <a:cubicBezTo>
                    <a:pt x="3815" y="956"/>
                    <a:pt x="3813" y="955"/>
                    <a:pt x="3811" y="953"/>
                  </a:cubicBezTo>
                  <a:cubicBezTo>
                    <a:pt x="3799" y="941"/>
                    <a:pt x="3811" y="941"/>
                    <a:pt x="3823" y="917"/>
                  </a:cubicBezTo>
                  <a:cubicBezTo>
                    <a:pt x="3847" y="905"/>
                    <a:pt x="3906" y="893"/>
                    <a:pt x="3930" y="869"/>
                  </a:cubicBezTo>
                  <a:cubicBezTo>
                    <a:pt x="3918" y="869"/>
                    <a:pt x="3906" y="881"/>
                    <a:pt x="3882" y="881"/>
                  </a:cubicBezTo>
                  <a:cubicBezTo>
                    <a:pt x="3870" y="881"/>
                    <a:pt x="3859" y="881"/>
                    <a:pt x="3847" y="869"/>
                  </a:cubicBezTo>
                  <a:cubicBezTo>
                    <a:pt x="3847" y="857"/>
                    <a:pt x="3859" y="857"/>
                    <a:pt x="3847" y="846"/>
                  </a:cubicBezTo>
                  <a:cubicBezTo>
                    <a:pt x="3823" y="857"/>
                    <a:pt x="3811" y="857"/>
                    <a:pt x="3787" y="857"/>
                  </a:cubicBezTo>
                  <a:cubicBezTo>
                    <a:pt x="3763" y="857"/>
                    <a:pt x="3835" y="822"/>
                    <a:pt x="3811" y="822"/>
                  </a:cubicBezTo>
                  <a:cubicBezTo>
                    <a:pt x="3787" y="822"/>
                    <a:pt x="3779" y="827"/>
                    <a:pt x="3773" y="827"/>
                  </a:cubicBezTo>
                  <a:cubicBezTo>
                    <a:pt x="3770" y="827"/>
                    <a:pt x="3767" y="826"/>
                    <a:pt x="3763" y="822"/>
                  </a:cubicBezTo>
                  <a:cubicBezTo>
                    <a:pt x="3751" y="810"/>
                    <a:pt x="3751" y="810"/>
                    <a:pt x="3751" y="798"/>
                  </a:cubicBezTo>
                  <a:lnTo>
                    <a:pt x="3751" y="798"/>
                  </a:lnTo>
                  <a:cubicBezTo>
                    <a:pt x="3757" y="809"/>
                    <a:pt x="3772" y="815"/>
                    <a:pt x="3787" y="815"/>
                  </a:cubicBezTo>
                  <a:cubicBezTo>
                    <a:pt x="3805" y="815"/>
                    <a:pt x="3823" y="806"/>
                    <a:pt x="3823" y="786"/>
                  </a:cubicBezTo>
                  <a:cubicBezTo>
                    <a:pt x="3816" y="766"/>
                    <a:pt x="3806" y="758"/>
                    <a:pt x="3792" y="758"/>
                  </a:cubicBezTo>
                  <a:cubicBezTo>
                    <a:pt x="3786" y="758"/>
                    <a:pt x="3779" y="759"/>
                    <a:pt x="3772" y="763"/>
                  </a:cubicBezTo>
                  <a:lnTo>
                    <a:pt x="3772" y="763"/>
                  </a:lnTo>
                  <a:cubicBezTo>
                    <a:pt x="3821" y="725"/>
                    <a:pt x="3762" y="665"/>
                    <a:pt x="3751" y="643"/>
                  </a:cubicBezTo>
                  <a:cubicBezTo>
                    <a:pt x="3748" y="640"/>
                    <a:pt x="3744" y="639"/>
                    <a:pt x="3738" y="639"/>
                  </a:cubicBezTo>
                  <a:cubicBezTo>
                    <a:pt x="3721" y="639"/>
                    <a:pt x="3692" y="652"/>
                    <a:pt x="3656" y="679"/>
                  </a:cubicBezTo>
                  <a:cubicBezTo>
                    <a:pt x="3642" y="686"/>
                    <a:pt x="3631" y="689"/>
                    <a:pt x="3624" y="689"/>
                  </a:cubicBezTo>
                  <a:cubicBezTo>
                    <a:pt x="3607" y="689"/>
                    <a:pt x="3611" y="672"/>
                    <a:pt x="3644" y="655"/>
                  </a:cubicBezTo>
                  <a:cubicBezTo>
                    <a:pt x="3739" y="619"/>
                    <a:pt x="3751" y="572"/>
                    <a:pt x="3739" y="560"/>
                  </a:cubicBezTo>
                  <a:cubicBezTo>
                    <a:pt x="3739" y="548"/>
                    <a:pt x="3739" y="536"/>
                    <a:pt x="3692" y="536"/>
                  </a:cubicBezTo>
                  <a:cubicBezTo>
                    <a:pt x="3644" y="524"/>
                    <a:pt x="3620" y="512"/>
                    <a:pt x="3609" y="488"/>
                  </a:cubicBezTo>
                  <a:lnTo>
                    <a:pt x="3609" y="488"/>
                  </a:lnTo>
                  <a:cubicBezTo>
                    <a:pt x="3616" y="503"/>
                    <a:pt x="3646" y="513"/>
                    <a:pt x="3665" y="513"/>
                  </a:cubicBezTo>
                  <a:cubicBezTo>
                    <a:pt x="3677" y="513"/>
                    <a:pt x="3685" y="509"/>
                    <a:pt x="3680" y="500"/>
                  </a:cubicBezTo>
                  <a:cubicBezTo>
                    <a:pt x="3680" y="488"/>
                    <a:pt x="3668" y="476"/>
                    <a:pt x="3656" y="453"/>
                  </a:cubicBezTo>
                  <a:cubicBezTo>
                    <a:pt x="3656" y="453"/>
                    <a:pt x="3656" y="444"/>
                    <a:pt x="3621" y="421"/>
                  </a:cubicBezTo>
                  <a:lnTo>
                    <a:pt x="3621" y="421"/>
                  </a:lnTo>
                  <a:cubicBezTo>
                    <a:pt x="3645" y="435"/>
                    <a:pt x="3665" y="444"/>
                    <a:pt x="3692" y="453"/>
                  </a:cubicBezTo>
                  <a:cubicBezTo>
                    <a:pt x="3706" y="460"/>
                    <a:pt x="3715" y="466"/>
                    <a:pt x="3717" y="466"/>
                  </a:cubicBezTo>
                  <a:cubicBezTo>
                    <a:pt x="3718" y="466"/>
                    <a:pt x="3714" y="463"/>
                    <a:pt x="3704" y="453"/>
                  </a:cubicBezTo>
                  <a:cubicBezTo>
                    <a:pt x="3680" y="441"/>
                    <a:pt x="3704" y="441"/>
                    <a:pt x="3704" y="441"/>
                  </a:cubicBezTo>
                  <a:cubicBezTo>
                    <a:pt x="3704" y="429"/>
                    <a:pt x="3680" y="405"/>
                    <a:pt x="3680" y="393"/>
                  </a:cubicBezTo>
                  <a:cubicBezTo>
                    <a:pt x="3680" y="391"/>
                    <a:pt x="3680" y="391"/>
                    <a:pt x="3681" y="391"/>
                  </a:cubicBezTo>
                  <a:cubicBezTo>
                    <a:pt x="3686" y="391"/>
                    <a:pt x="3701" y="407"/>
                    <a:pt x="3717" y="407"/>
                  </a:cubicBezTo>
                  <a:cubicBezTo>
                    <a:pt x="3721" y="407"/>
                    <a:pt x="3724" y="407"/>
                    <a:pt x="3728" y="405"/>
                  </a:cubicBezTo>
                  <a:lnTo>
                    <a:pt x="3751" y="405"/>
                  </a:lnTo>
                  <a:cubicBezTo>
                    <a:pt x="3763" y="405"/>
                    <a:pt x="3751" y="393"/>
                    <a:pt x="3751" y="369"/>
                  </a:cubicBezTo>
                  <a:cubicBezTo>
                    <a:pt x="3739" y="345"/>
                    <a:pt x="3751" y="357"/>
                    <a:pt x="3763" y="345"/>
                  </a:cubicBezTo>
                  <a:cubicBezTo>
                    <a:pt x="3771" y="377"/>
                    <a:pt x="3774" y="393"/>
                    <a:pt x="3775" y="393"/>
                  </a:cubicBezTo>
                  <a:cubicBezTo>
                    <a:pt x="3775" y="393"/>
                    <a:pt x="3775" y="389"/>
                    <a:pt x="3775" y="381"/>
                  </a:cubicBezTo>
                  <a:cubicBezTo>
                    <a:pt x="3787" y="369"/>
                    <a:pt x="3787" y="345"/>
                    <a:pt x="3799" y="334"/>
                  </a:cubicBezTo>
                  <a:cubicBezTo>
                    <a:pt x="3799" y="334"/>
                    <a:pt x="3806" y="313"/>
                    <a:pt x="3809" y="313"/>
                  </a:cubicBezTo>
                  <a:cubicBezTo>
                    <a:pt x="3810" y="313"/>
                    <a:pt x="3811" y="316"/>
                    <a:pt x="3811" y="322"/>
                  </a:cubicBezTo>
                  <a:cubicBezTo>
                    <a:pt x="3811" y="345"/>
                    <a:pt x="3811" y="334"/>
                    <a:pt x="3811" y="357"/>
                  </a:cubicBezTo>
                  <a:cubicBezTo>
                    <a:pt x="3847" y="345"/>
                    <a:pt x="3823" y="345"/>
                    <a:pt x="3823" y="310"/>
                  </a:cubicBezTo>
                  <a:cubicBezTo>
                    <a:pt x="3831" y="293"/>
                    <a:pt x="3834" y="271"/>
                    <a:pt x="3838" y="271"/>
                  </a:cubicBezTo>
                  <a:cubicBezTo>
                    <a:pt x="3841" y="271"/>
                    <a:pt x="3843" y="275"/>
                    <a:pt x="3847" y="286"/>
                  </a:cubicBezTo>
                  <a:cubicBezTo>
                    <a:pt x="3859" y="322"/>
                    <a:pt x="3847" y="345"/>
                    <a:pt x="3870" y="357"/>
                  </a:cubicBezTo>
                  <a:cubicBezTo>
                    <a:pt x="3870" y="369"/>
                    <a:pt x="3870" y="381"/>
                    <a:pt x="3870" y="393"/>
                  </a:cubicBezTo>
                  <a:lnTo>
                    <a:pt x="3882" y="334"/>
                  </a:lnTo>
                  <a:cubicBezTo>
                    <a:pt x="3889" y="306"/>
                    <a:pt x="3896" y="294"/>
                    <a:pt x="3901" y="294"/>
                  </a:cubicBezTo>
                  <a:cubicBezTo>
                    <a:pt x="3904" y="294"/>
                    <a:pt x="3906" y="300"/>
                    <a:pt x="3906" y="310"/>
                  </a:cubicBezTo>
                  <a:cubicBezTo>
                    <a:pt x="3898" y="335"/>
                    <a:pt x="3895" y="360"/>
                    <a:pt x="3899" y="360"/>
                  </a:cubicBezTo>
                  <a:cubicBezTo>
                    <a:pt x="3900" y="360"/>
                    <a:pt x="3901" y="358"/>
                    <a:pt x="3903" y="353"/>
                  </a:cubicBezTo>
                  <a:lnTo>
                    <a:pt x="3903" y="353"/>
                  </a:lnTo>
                  <a:cubicBezTo>
                    <a:pt x="3887" y="398"/>
                    <a:pt x="3892" y="407"/>
                    <a:pt x="3902" y="407"/>
                  </a:cubicBezTo>
                  <a:cubicBezTo>
                    <a:pt x="3909" y="407"/>
                    <a:pt x="3918" y="403"/>
                    <a:pt x="3924" y="403"/>
                  </a:cubicBezTo>
                  <a:cubicBezTo>
                    <a:pt x="3926" y="403"/>
                    <a:pt x="3928" y="404"/>
                    <a:pt x="3930" y="405"/>
                  </a:cubicBezTo>
                  <a:cubicBezTo>
                    <a:pt x="3942" y="417"/>
                    <a:pt x="3930" y="429"/>
                    <a:pt x="3930" y="441"/>
                  </a:cubicBezTo>
                  <a:cubicBezTo>
                    <a:pt x="3930" y="453"/>
                    <a:pt x="3930" y="465"/>
                    <a:pt x="3930" y="476"/>
                  </a:cubicBezTo>
                  <a:cubicBezTo>
                    <a:pt x="3930" y="476"/>
                    <a:pt x="3966" y="512"/>
                    <a:pt x="3930" y="536"/>
                  </a:cubicBezTo>
                  <a:cubicBezTo>
                    <a:pt x="3930" y="541"/>
                    <a:pt x="3932" y="544"/>
                    <a:pt x="3938" y="544"/>
                  </a:cubicBezTo>
                  <a:cubicBezTo>
                    <a:pt x="3946" y="544"/>
                    <a:pt x="3962" y="538"/>
                    <a:pt x="3990" y="524"/>
                  </a:cubicBezTo>
                  <a:cubicBezTo>
                    <a:pt x="3997" y="524"/>
                    <a:pt x="4021" y="519"/>
                    <a:pt x="4036" y="519"/>
                  </a:cubicBezTo>
                  <a:cubicBezTo>
                    <a:pt x="4044" y="519"/>
                    <a:pt x="4049" y="520"/>
                    <a:pt x="4049" y="524"/>
                  </a:cubicBezTo>
                  <a:cubicBezTo>
                    <a:pt x="4049" y="524"/>
                    <a:pt x="3990" y="560"/>
                    <a:pt x="3978" y="560"/>
                  </a:cubicBezTo>
                  <a:cubicBezTo>
                    <a:pt x="3978" y="572"/>
                    <a:pt x="3978" y="596"/>
                    <a:pt x="3990" y="607"/>
                  </a:cubicBezTo>
                  <a:cubicBezTo>
                    <a:pt x="4013" y="607"/>
                    <a:pt x="4025" y="607"/>
                    <a:pt x="4037" y="619"/>
                  </a:cubicBezTo>
                  <a:cubicBezTo>
                    <a:pt x="4025" y="631"/>
                    <a:pt x="4013" y="643"/>
                    <a:pt x="4001" y="643"/>
                  </a:cubicBezTo>
                  <a:cubicBezTo>
                    <a:pt x="3999" y="652"/>
                    <a:pt x="4003" y="655"/>
                    <a:pt x="4012" y="655"/>
                  </a:cubicBezTo>
                  <a:cubicBezTo>
                    <a:pt x="4036" y="655"/>
                    <a:pt x="4092" y="630"/>
                    <a:pt x="4106" y="630"/>
                  </a:cubicBezTo>
                  <a:cubicBezTo>
                    <a:pt x="4108" y="630"/>
                    <a:pt x="4109" y="630"/>
                    <a:pt x="4109" y="631"/>
                  </a:cubicBezTo>
                  <a:cubicBezTo>
                    <a:pt x="4120" y="655"/>
                    <a:pt x="4025" y="679"/>
                    <a:pt x="4025" y="691"/>
                  </a:cubicBezTo>
                  <a:cubicBezTo>
                    <a:pt x="4013" y="715"/>
                    <a:pt x="4097" y="715"/>
                    <a:pt x="4132" y="726"/>
                  </a:cubicBezTo>
                  <a:cubicBezTo>
                    <a:pt x="4132" y="726"/>
                    <a:pt x="4180" y="762"/>
                    <a:pt x="4132" y="762"/>
                  </a:cubicBezTo>
                  <a:cubicBezTo>
                    <a:pt x="4128" y="754"/>
                    <a:pt x="4121" y="750"/>
                    <a:pt x="4113" y="750"/>
                  </a:cubicBezTo>
                  <a:cubicBezTo>
                    <a:pt x="4098" y="750"/>
                    <a:pt x="4081" y="763"/>
                    <a:pt x="4073" y="786"/>
                  </a:cubicBezTo>
                  <a:cubicBezTo>
                    <a:pt x="4073" y="800"/>
                    <a:pt x="4077" y="806"/>
                    <a:pt x="4088" y="806"/>
                  </a:cubicBezTo>
                  <a:cubicBezTo>
                    <a:pt x="4095" y="806"/>
                    <a:pt x="4106" y="803"/>
                    <a:pt x="4120" y="798"/>
                  </a:cubicBezTo>
                  <a:cubicBezTo>
                    <a:pt x="4132" y="798"/>
                    <a:pt x="4168" y="762"/>
                    <a:pt x="4180" y="762"/>
                  </a:cubicBezTo>
                  <a:cubicBezTo>
                    <a:pt x="4191" y="762"/>
                    <a:pt x="4097" y="847"/>
                    <a:pt x="4116" y="847"/>
                  </a:cubicBezTo>
                  <a:cubicBezTo>
                    <a:pt x="4117" y="847"/>
                    <a:pt x="4118" y="846"/>
                    <a:pt x="4120" y="846"/>
                  </a:cubicBezTo>
                  <a:cubicBezTo>
                    <a:pt x="4156" y="834"/>
                    <a:pt x="4168" y="822"/>
                    <a:pt x="4192" y="810"/>
                  </a:cubicBezTo>
                  <a:lnTo>
                    <a:pt x="4251" y="810"/>
                  </a:lnTo>
                  <a:cubicBezTo>
                    <a:pt x="4192" y="846"/>
                    <a:pt x="4168" y="846"/>
                    <a:pt x="4168" y="869"/>
                  </a:cubicBezTo>
                  <a:cubicBezTo>
                    <a:pt x="4180" y="881"/>
                    <a:pt x="4195" y="887"/>
                    <a:pt x="4208" y="887"/>
                  </a:cubicBezTo>
                  <a:cubicBezTo>
                    <a:pt x="4222" y="887"/>
                    <a:pt x="4234" y="881"/>
                    <a:pt x="4240" y="869"/>
                  </a:cubicBezTo>
                  <a:lnTo>
                    <a:pt x="4251" y="893"/>
                  </a:lnTo>
                  <a:cubicBezTo>
                    <a:pt x="4228" y="905"/>
                    <a:pt x="4204" y="917"/>
                    <a:pt x="4180" y="929"/>
                  </a:cubicBezTo>
                  <a:cubicBezTo>
                    <a:pt x="4168" y="941"/>
                    <a:pt x="4168" y="953"/>
                    <a:pt x="4168" y="965"/>
                  </a:cubicBezTo>
                  <a:cubicBezTo>
                    <a:pt x="4173" y="965"/>
                    <a:pt x="4202" y="960"/>
                    <a:pt x="4224" y="960"/>
                  </a:cubicBezTo>
                  <a:cubicBezTo>
                    <a:pt x="4252" y="960"/>
                    <a:pt x="4269" y="967"/>
                    <a:pt x="4216" y="1000"/>
                  </a:cubicBezTo>
                  <a:cubicBezTo>
                    <a:pt x="4185" y="1018"/>
                    <a:pt x="4182" y="1023"/>
                    <a:pt x="4190" y="1023"/>
                  </a:cubicBezTo>
                  <a:cubicBezTo>
                    <a:pt x="4199" y="1023"/>
                    <a:pt x="4222" y="1017"/>
                    <a:pt x="4237" y="1017"/>
                  </a:cubicBezTo>
                  <a:cubicBezTo>
                    <a:pt x="4245" y="1017"/>
                    <a:pt x="4251" y="1019"/>
                    <a:pt x="4251" y="1024"/>
                  </a:cubicBezTo>
                  <a:cubicBezTo>
                    <a:pt x="4263" y="1036"/>
                    <a:pt x="4204" y="1072"/>
                    <a:pt x="4228" y="1072"/>
                  </a:cubicBezTo>
                  <a:lnTo>
                    <a:pt x="4287" y="1072"/>
                  </a:lnTo>
                  <a:cubicBezTo>
                    <a:pt x="4263" y="1084"/>
                    <a:pt x="4240" y="1084"/>
                    <a:pt x="4228" y="1107"/>
                  </a:cubicBezTo>
                  <a:cubicBezTo>
                    <a:pt x="4219" y="1125"/>
                    <a:pt x="4217" y="1136"/>
                    <a:pt x="4225" y="1136"/>
                  </a:cubicBezTo>
                  <a:cubicBezTo>
                    <a:pt x="4228" y="1136"/>
                    <a:pt x="4233" y="1134"/>
                    <a:pt x="4240" y="1131"/>
                  </a:cubicBezTo>
                  <a:cubicBezTo>
                    <a:pt x="4275" y="1131"/>
                    <a:pt x="4263" y="1143"/>
                    <a:pt x="4263" y="1155"/>
                  </a:cubicBezTo>
                  <a:cubicBezTo>
                    <a:pt x="4267" y="1159"/>
                    <a:pt x="4277" y="1160"/>
                    <a:pt x="4287" y="1160"/>
                  </a:cubicBezTo>
                  <a:cubicBezTo>
                    <a:pt x="4308" y="1160"/>
                    <a:pt x="4335" y="1155"/>
                    <a:pt x="4335" y="1155"/>
                  </a:cubicBezTo>
                  <a:lnTo>
                    <a:pt x="4335" y="1155"/>
                  </a:lnTo>
                  <a:lnTo>
                    <a:pt x="4275" y="1179"/>
                  </a:lnTo>
                  <a:cubicBezTo>
                    <a:pt x="4275" y="1179"/>
                    <a:pt x="4275" y="1194"/>
                    <a:pt x="4294" y="1194"/>
                  </a:cubicBezTo>
                  <a:cubicBezTo>
                    <a:pt x="4298" y="1194"/>
                    <a:pt x="4304" y="1193"/>
                    <a:pt x="4311" y="1191"/>
                  </a:cubicBezTo>
                  <a:cubicBezTo>
                    <a:pt x="4321" y="1188"/>
                    <a:pt x="4327" y="1186"/>
                    <a:pt x="4330" y="1186"/>
                  </a:cubicBezTo>
                  <a:cubicBezTo>
                    <a:pt x="4339" y="1186"/>
                    <a:pt x="4328" y="1197"/>
                    <a:pt x="4311" y="1215"/>
                  </a:cubicBezTo>
                  <a:cubicBezTo>
                    <a:pt x="4311" y="1221"/>
                    <a:pt x="4311" y="1224"/>
                    <a:pt x="4315" y="1224"/>
                  </a:cubicBezTo>
                  <a:cubicBezTo>
                    <a:pt x="4320" y="1224"/>
                    <a:pt x="4329" y="1221"/>
                    <a:pt x="4347" y="1215"/>
                  </a:cubicBezTo>
                  <a:cubicBezTo>
                    <a:pt x="4354" y="1211"/>
                    <a:pt x="4359" y="1210"/>
                    <a:pt x="4362" y="1210"/>
                  </a:cubicBezTo>
                  <a:cubicBezTo>
                    <a:pt x="4372" y="1210"/>
                    <a:pt x="4374" y="1218"/>
                    <a:pt x="4382" y="1227"/>
                  </a:cubicBezTo>
                  <a:lnTo>
                    <a:pt x="4275" y="1250"/>
                  </a:lnTo>
                  <a:cubicBezTo>
                    <a:pt x="4299" y="1250"/>
                    <a:pt x="4323" y="1262"/>
                    <a:pt x="4335" y="1286"/>
                  </a:cubicBezTo>
                  <a:cubicBezTo>
                    <a:pt x="4335" y="1310"/>
                    <a:pt x="4299" y="1310"/>
                    <a:pt x="4299" y="1322"/>
                  </a:cubicBezTo>
                  <a:cubicBezTo>
                    <a:pt x="4275" y="1369"/>
                    <a:pt x="4275" y="1429"/>
                    <a:pt x="4299" y="1477"/>
                  </a:cubicBezTo>
                  <a:cubicBezTo>
                    <a:pt x="4299" y="1477"/>
                    <a:pt x="4263" y="1477"/>
                    <a:pt x="4263" y="1488"/>
                  </a:cubicBezTo>
                  <a:cubicBezTo>
                    <a:pt x="4263" y="1500"/>
                    <a:pt x="4263" y="1512"/>
                    <a:pt x="4263" y="1512"/>
                  </a:cubicBezTo>
                  <a:lnTo>
                    <a:pt x="4299" y="1584"/>
                  </a:lnTo>
                  <a:cubicBezTo>
                    <a:pt x="4311" y="1619"/>
                    <a:pt x="4323" y="1655"/>
                    <a:pt x="4335" y="1691"/>
                  </a:cubicBezTo>
                  <a:cubicBezTo>
                    <a:pt x="4347" y="1703"/>
                    <a:pt x="4359" y="1715"/>
                    <a:pt x="4382" y="1727"/>
                  </a:cubicBezTo>
                  <a:cubicBezTo>
                    <a:pt x="4394" y="1727"/>
                    <a:pt x="4394" y="1739"/>
                    <a:pt x="4394" y="1750"/>
                  </a:cubicBezTo>
                  <a:cubicBezTo>
                    <a:pt x="4394" y="1753"/>
                    <a:pt x="4393" y="1754"/>
                    <a:pt x="4391" y="1754"/>
                  </a:cubicBezTo>
                  <a:cubicBezTo>
                    <a:pt x="4387" y="1754"/>
                    <a:pt x="4376" y="1747"/>
                    <a:pt x="4367" y="1747"/>
                  </a:cubicBezTo>
                  <a:cubicBezTo>
                    <a:pt x="4364" y="1747"/>
                    <a:pt x="4361" y="1748"/>
                    <a:pt x="4359" y="1750"/>
                  </a:cubicBezTo>
                  <a:cubicBezTo>
                    <a:pt x="4359" y="1774"/>
                    <a:pt x="4347" y="1786"/>
                    <a:pt x="4347" y="1810"/>
                  </a:cubicBezTo>
                  <a:cubicBezTo>
                    <a:pt x="4347" y="1822"/>
                    <a:pt x="4335" y="1846"/>
                    <a:pt x="4371" y="1858"/>
                  </a:cubicBezTo>
                  <a:lnTo>
                    <a:pt x="4478" y="1858"/>
                  </a:lnTo>
                  <a:cubicBezTo>
                    <a:pt x="4478" y="1872"/>
                    <a:pt x="4453" y="1877"/>
                    <a:pt x="4426" y="1877"/>
                  </a:cubicBezTo>
                  <a:cubicBezTo>
                    <a:pt x="4406" y="1877"/>
                    <a:pt x="4385" y="1874"/>
                    <a:pt x="4371" y="1869"/>
                  </a:cubicBezTo>
                  <a:cubicBezTo>
                    <a:pt x="4335" y="1869"/>
                    <a:pt x="4347" y="1893"/>
                    <a:pt x="4335" y="1905"/>
                  </a:cubicBezTo>
                  <a:cubicBezTo>
                    <a:pt x="4335" y="1917"/>
                    <a:pt x="4335" y="1953"/>
                    <a:pt x="4311" y="1965"/>
                  </a:cubicBezTo>
                  <a:cubicBezTo>
                    <a:pt x="4303" y="1969"/>
                    <a:pt x="4298" y="1970"/>
                    <a:pt x="4294" y="1970"/>
                  </a:cubicBezTo>
                  <a:cubicBezTo>
                    <a:pt x="4294" y="1970"/>
                    <a:pt x="4293" y="1970"/>
                    <a:pt x="4292" y="1970"/>
                  </a:cubicBezTo>
                  <a:lnTo>
                    <a:pt x="4292" y="1970"/>
                  </a:lnTo>
                  <a:cubicBezTo>
                    <a:pt x="4300" y="1978"/>
                    <a:pt x="4314" y="1992"/>
                    <a:pt x="4323" y="2000"/>
                  </a:cubicBezTo>
                  <a:cubicBezTo>
                    <a:pt x="4335" y="2012"/>
                    <a:pt x="4287" y="2036"/>
                    <a:pt x="4275" y="2048"/>
                  </a:cubicBezTo>
                  <a:cubicBezTo>
                    <a:pt x="4251" y="2060"/>
                    <a:pt x="4287" y="2084"/>
                    <a:pt x="4323" y="2108"/>
                  </a:cubicBezTo>
                  <a:cubicBezTo>
                    <a:pt x="4346" y="2123"/>
                    <a:pt x="4350" y="2128"/>
                    <a:pt x="4345" y="2128"/>
                  </a:cubicBezTo>
                  <a:cubicBezTo>
                    <a:pt x="4334" y="2128"/>
                    <a:pt x="4280" y="2104"/>
                    <a:pt x="4263" y="2096"/>
                  </a:cubicBezTo>
                  <a:cubicBezTo>
                    <a:pt x="4259" y="2094"/>
                    <a:pt x="4257" y="2094"/>
                    <a:pt x="4255" y="2094"/>
                  </a:cubicBezTo>
                  <a:cubicBezTo>
                    <a:pt x="4242" y="2094"/>
                    <a:pt x="4299" y="2133"/>
                    <a:pt x="4299" y="2143"/>
                  </a:cubicBezTo>
                  <a:cubicBezTo>
                    <a:pt x="4307" y="2151"/>
                    <a:pt x="4304" y="2154"/>
                    <a:pt x="4296" y="2154"/>
                  </a:cubicBezTo>
                  <a:cubicBezTo>
                    <a:pt x="4281" y="2154"/>
                    <a:pt x="4244" y="2143"/>
                    <a:pt x="4228" y="2143"/>
                  </a:cubicBezTo>
                  <a:cubicBezTo>
                    <a:pt x="4216" y="2143"/>
                    <a:pt x="4204" y="2167"/>
                    <a:pt x="4204" y="2179"/>
                  </a:cubicBezTo>
                  <a:cubicBezTo>
                    <a:pt x="4204" y="2198"/>
                    <a:pt x="4204" y="2233"/>
                    <a:pt x="4179" y="2233"/>
                  </a:cubicBezTo>
                  <a:cubicBezTo>
                    <a:pt x="4173" y="2233"/>
                    <a:pt x="4165" y="2231"/>
                    <a:pt x="4156" y="2227"/>
                  </a:cubicBezTo>
                  <a:cubicBezTo>
                    <a:pt x="4144" y="2227"/>
                    <a:pt x="4144" y="2250"/>
                    <a:pt x="4144" y="2262"/>
                  </a:cubicBezTo>
                  <a:cubicBezTo>
                    <a:pt x="4144" y="2310"/>
                    <a:pt x="4109" y="2346"/>
                    <a:pt x="4097" y="2393"/>
                  </a:cubicBezTo>
                  <a:cubicBezTo>
                    <a:pt x="4097" y="2405"/>
                    <a:pt x="4097" y="2441"/>
                    <a:pt x="4132" y="2477"/>
                  </a:cubicBezTo>
                  <a:cubicBezTo>
                    <a:pt x="4109" y="2453"/>
                    <a:pt x="4085" y="2429"/>
                    <a:pt x="4061" y="2417"/>
                  </a:cubicBezTo>
                  <a:cubicBezTo>
                    <a:pt x="4049" y="2417"/>
                    <a:pt x="4061" y="2429"/>
                    <a:pt x="4049" y="2429"/>
                  </a:cubicBezTo>
                  <a:lnTo>
                    <a:pt x="4025" y="2429"/>
                  </a:lnTo>
                  <a:cubicBezTo>
                    <a:pt x="4001" y="2429"/>
                    <a:pt x="3990" y="2441"/>
                    <a:pt x="3966" y="2453"/>
                  </a:cubicBezTo>
                  <a:cubicBezTo>
                    <a:pt x="3978" y="2489"/>
                    <a:pt x="3942" y="2501"/>
                    <a:pt x="3942" y="2512"/>
                  </a:cubicBezTo>
                  <a:cubicBezTo>
                    <a:pt x="3966" y="2560"/>
                    <a:pt x="4013" y="2608"/>
                    <a:pt x="4037" y="2667"/>
                  </a:cubicBezTo>
                  <a:cubicBezTo>
                    <a:pt x="4037" y="2669"/>
                    <a:pt x="4036" y="2670"/>
                    <a:pt x="4034" y="2670"/>
                  </a:cubicBezTo>
                  <a:cubicBezTo>
                    <a:pt x="4022" y="2670"/>
                    <a:pt x="3976" y="2637"/>
                    <a:pt x="3966" y="2596"/>
                  </a:cubicBezTo>
                  <a:cubicBezTo>
                    <a:pt x="3947" y="2550"/>
                    <a:pt x="3929" y="2532"/>
                    <a:pt x="3916" y="2532"/>
                  </a:cubicBezTo>
                  <a:cubicBezTo>
                    <a:pt x="3912" y="2532"/>
                    <a:pt x="3909" y="2534"/>
                    <a:pt x="3906" y="2536"/>
                  </a:cubicBezTo>
                  <a:cubicBezTo>
                    <a:pt x="3882" y="2548"/>
                    <a:pt x="3882" y="2548"/>
                    <a:pt x="3882" y="2572"/>
                  </a:cubicBezTo>
                  <a:cubicBezTo>
                    <a:pt x="3894" y="2584"/>
                    <a:pt x="3894" y="2596"/>
                    <a:pt x="3882" y="2596"/>
                  </a:cubicBezTo>
                  <a:cubicBezTo>
                    <a:pt x="3847" y="2572"/>
                    <a:pt x="3811" y="2548"/>
                    <a:pt x="3787" y="2512"/>
                  </a:cubicBezTo>
                  <a:lnTo>
                    <a:pt x="3787" y="2512"/>
                  </a:lnTo>
                  <a:cubicBezTo>
                    <a:pt x="3799" y="2548"/>
                    <a:pt x="3799" y="2560"/>
                    <a:pt x="3787" y="2560"/>
                  </a:cubicBezTo>
                  <a:cubicBezTo>
                    <a:pt x="3763" y="2572"/>
                    <a:pt x="3751" y="2584"/>
                    <a:pt x="3751" y="2608"/>
                  </a:cubicBezTo>
                  <a:lnTo>
                    <a:pt x="3751" y="2643"/>
                  </a:lnTo>
                  <a:cubicBezTo>
                    <a:pt x="3751" y="2643"/>
                    <a:pt x="3728" y="2608"/>
                    <a:pt x="3716" y="2608"/>
                  </a:cubicBezTo>
                  <a:cubicBezTo>
                    <a:pt x="3704" y="2608"/>
                    <a:pt x="3704" y="2631"/>
                    <a:pt x="3692" y="2631"/>
                  </a:cubicBezTo>
                  <a:lnTo>
                    <a:pt x="3656" y="2655"/>
                  </a:lnTo>
                  <a:cubicBezTo>
                    <a:pt x="3648" y="2645"/>
                    <a:pt x="3644" y="2641"/>
                    <a:pt x="3641" y="2641"/>
                  </a:cubicBezTo>
                  <a:lnTo>
                    <a:pt x="3641" y="2641"/>
                  </a:lnTo>
                  <a:cubicBezTo>
                    <a:pt x="3630" y="2641"/>
                    <a:pt x="3647" y="2696"/>
                    <a:pt x="3656" y="2715"/>
                  </a:cubicBezTo>
                  <a:cubicBezTo>
                    <a:pt x="3668" y="2739"/>
                    <a:pt x="3656" y="2751"/>
                    <a:pt x="3644" y="2751"/>
                  </a:cubicBezTo>
                  <a:cubicBezTo>
                    <a:pt x="3634" y="2701"/>
                    <a:pt x="3624" y="2676"/>
                    <a:pt x="3608" y="2676"/>
                  </a:cubicBezTo>
                  <a:cubicBezTo>
                    <a:pt x="3604" y="2676"/>
                    <a:pt x="3601" y="2677"/>
                    <a:pt x="3597" y="2679"/>
                  </a:cubicBezTo>
                  <a:cubicBezTo>
                    <a:pt x="3561" y="2679"/>
                    <a:pt x="3513" y="2691"/>
                    <a:pt x="3478" y="2703"/>
                  </a:cubicBezTo>
                  <a:cubicBezTo>
                    <a:pt x="3478" y="2703"/>
                    <a:pt x="3430" y="2703"/>
                    <a:pt x="3442" y="2739"/>
                  </a:cubicBezTo>
                  <a:cubicBezTo>
                    <a:pt x="3452" y="2758"/>
                    <a:pt x="3445" y="2778"/>
                    <a:pt x="3430" y="2778"/>
                  </a:cubicBezTo>
                  <a:cubicBezTo>
                    <a:pt x="3426" y="2778"/>
                    <a:pt x="3422" y="2777"/>
                    <a:pt x="3418" y="2774"/>
                  </a:cubicBezTo>
                  <a:cubicBezTo>
                    <a:pt x="3406" y="2762"/>
                    <a:pt x="3418" y="2739"/>
                    <a:pt x="3406" y="2727"/>
                  </a:cubicBezTo>
                  <a:lnTo>
                    <a:pt x="3382" y="2727"/>
                  </a:lnTo>
                  <a:cubicBezTo>
                    <a:pt x="3378" y="2727"/>
                    <a:pt x="3369" y="2725"/>
                    <a:pt x="3360" y="2725"/>
                  </a:cubicBezTo>
                  <a:cubicBezTo>
                    <a:pt x="3348" y="2725"/>
                    <a:pt x="3335" y="2729"/>
                    <a:pt x="3335" y="2751"/>
                  </a:cubicBezTo>
                  <a:cubicBezTo>
                    <a:pt x="3335" y="2774"/>
                    <a:pt x="3323" y="2762"/>
                    <a:pt x="3311" y="2774"/>
                  </a:cubicBezTo>
                  <a:cubicBezTo>
                    <a:pt x="3299" y="2786"/>
                    <a:pt x="3299" y="2822"/>
                    <a:pt x="3287" y="2822"/>
                  </a:cubicBezTo>
                  <a:cubicBezTo>
                    <a:pt x="3287" y="2822"/>
                    <a:pt x="3275" y="2798"/>
                    <a:pt x="3275" y="2786"/>
                  </a:cubicBezTo>
                  <a:cubicBezTo>
                    <a:pt x="3263" y="2774"/>
                    <a:pt x="3239" y="2751"/>
                    <a:pt x="3228" y="2751"/>
                  </a:cubicBezTo>
                  <a:cubicBezTo>
                    <a:pt x="3204" y="2762"/>
                    <a:pt x="3180" y="2762"/>
                    <a:pt x="3156" y="2774"/>
                  </a:cubicBezTo>
                  <a:cubicBezTo>
                    <a:pt x="3144" y="2774"/>
                    <a:pt x="3144" y="2798"/>
                    <a:pt x="3144" y="2834"/>
                  </a:cubicBezTo>
                  <a:cubicBezTo>
                    <a:pt x="3129" y="2880"/>
                    <a:pt x="3158" y="2945"/>
                    <a:pt x="3177" y="2945"/>
                  </a:cubicBezTo>
                  <a:cubicBezTo>
                    <a:pt x="3188" y="2945"/>
                    <a:pt x="3196" y="2926"/>
                    <a:pt x="3192" y="2874"/>
                  </a:cubicBezTo>
                  <a:lnTo>
                    <a:pt x="3192" y="2874"/>
                  </a:lnTo>
                  <a:cubicBezTo>
                    <a:pt x="3197" y="2904"/>
                    <a:pt x="3252" y="2895"/>
                    <a:pt x="3263" y="2941"/>
                  </a:cubicBezTo>
                  <a:cubicBezTo>
                    <a:pt x="3267" y="2956"/>
                    <a:pt x="3270" y="2962"/>
                    <a:pt x="3272" y="2962"/>
                  </a:cubicBezTo>
                  <a:cubicBezTo>
                    <a:pt x="3276" y="2962"/>
                    <a:pt x="3279" y="2937"/>
                    <a:pt x="3287" y="2929"/>
                  </a:cubicBezTo>
                  <a:cubicBezTo>
                    <a:pt x="3299" y="2929"/>
                    <a:pt x="3311" y="2929"/>
                    <a:pt x="3323" y="2917"/>
                  </a:cubicBezTo>
                  <a:cubicBezTo>
                    <a:pt x="3370" y="2893"/>
                    <a:pt x="3430" y="2882"/>
                    <a:pt x="3489" y="2882"/>
                  </a:cubicBezTo>
                  <a:cubicBezTo>
                    <a:pt x="3504" y="2882"/>
                    <a:pt x="3532" y="2890"/>
                    <a:pt x="3556" y="2890"/>
                  </a:cubicBezTo>
                  <a:cubicBezTo>
                    <a:pt x="3588" y="2890"/>
                    <a:pt x="3612" y="2874"/>
                    <a:pt x="3585" y="2798"/>
                  </a:cubicBezTo>
                  <a:cubicBezTo>
                    <a:pt x="3585" y="2798"/>
                    <a:pt x="3567" y="2719"/>
                    <a:pt x="3570" y="2719"/>
                  </a:cubicBezTo>
                  <a:lnTo>
                    <a:pt x="3570" y="2719"/>
                  </a:lnTo>
                  <a:cubicBezTo>
                    <a:pt x="3570" y="2719"/>
                    <a:pt x="3571" y="2722"/>
                    <a:pt x="3573" y="2727"/>
                  </a:cubicBezTo>
                  <a:cubicBezTo>
                    <a:pt x="3597" y="2751"/>
                    <a:pt x="3609" y="2774"/>
                    <a:pt x="3620" y="2810"/>
                  </a:cubicBezTo>
                  <a:cubicBezTo>
                    <a:pt x="3620" y="2822"/>
                    <a:pt x="3676" y="2966"/>
                    <a:pt x="3680" y="2966"/>
                  </a:cubicBezTo>
                  <a:cubicBezTo>
                    <a:pt x="3680" y="2966"/>
                    <a:pt x="3680" y="2965"/>
                    <a:pt x="3680" y="2965"/>
                  </a:cubicBezTo>
                  <a:cubicBezTo>
                    <a:pt x="3680" y="2965"/>
                    <a:pt x="3680" y="2953"/>
                    <a:pt x="3680" y="2941"/>
                  </a:cubicBezTo>
                  <a:cubicBezTo>
                    <a:pt x="3680" y="2929"/>
                    <a:pt x="3692" y="2917"/>
                    <a:pt x="3704" y="2917"/>
                  </a:cubicBezTo>
                  <a:cubicBezTo>
                    <a:pt x="3708" y="2917"/>
                    <a:pt x="3713" y="2916"/>
                    <a:pt x="3719" y="2916"/>
                  </a:cubicBezTo>
                  <a:cubicBezTo>
                    <a:pt x="3729" y="2916"/>
                    <a:pt x="3742" y="2921"/>
                    <a:pt x="3750" y="2947"/>
                  </a:cubicBezTo>
                  <a:lnTo>
                    <a:pt x="3750" y="2947"/>
                  </a:lnTo>
                  <a:cubicBezTo>
                    <a:pt x="3730" y="2872"/>
                    <a:pt x="3775" y="2916"/>
                    <a:pt x="3751" y="2858"/>
                  </a:cubicBezTo>
                  <a:cubicBezTo>
                    <a:pt x="3751" y="2831"/>
                    <a:pt x="3738" y="2777"/>
                    <a:pt x="3746" y="2777"/>
                  </a:cubicBezTo>
                  <a:lnTo>
                    <a:pt x="3746" y="2777"/>
                  </a:lnTo>
                  <a:cubicBezTo>
                    <a:pt x="3749" y="2777"/>
                    <a:pt x="3754" y="2783"/>
                    <a:pt x="3763" y="2798"/>
                  </a:cubicBezTo>
                  <a:cubicBezTo>
                    <a:pt x="3787" y="2822"/>
                    <a:pt x="3799" y="2858"/>
                    <a:pt x="3823" y="2870"/>
                  </a:cubicBezTo>
                  <a:cubicBezTo>
                    <a:pt x="3826" y="2877"/>
                    <a:pt x="3830" y="2879"/>
                    <a:pt x="3833" y="2879"/>
                  </a:cubicBezTo>
                  <a:cubicBezTo>
                    <a:pt x="3840" y="2879"/>
                    <a:pt x="3843" y="2863"/>
                    <a:pt x="3835" y="2846"/>
                  </a:cubicBezTo>
                  <a:cubicBezTo>
                    <a:pt x="3823" y="2834"/>
                    <a:pt x="3835" y="2834"/>
                    <a:pt x="3847" y="2822"/>
                  </a:cubicBezTo>
                  <a:cubicBezTo>
                    <a:pt x="3859" y="2822"/>
                    <a:pt x="3859" y="2846"/>
                    <a:pt x="3870" y="2858"/>
                  </a:cubicBezTo>
                  <a:cubicBezTo>
                    <a:pt x="3876" y="2865"/>
                    <a:pt x="3881" y="2868"/>
                    <a:pt x="3884" y="2868"/>
                  </a:cubicBezTo>
                  <a:cubicBezTo>
                    <a:pt x="3900" y="2868"/>
                    <a:pt x="3902" y="2811"/>
                    <a:pt x="3923" y="2811"/>
                  </a:cubicBezTo>
                  <a:cubicBezTo>
                    <a:pt x="3928" y="2811"/>
                    <a:pt x="3934" y="2814"/>
                    <a:pt x="3942" y="2822"/>
                  </a:cubicBezTo>
                  <a:cubicBezTo>
                    <a:pt x="3953" y="2811"/>
                    <a:pt x="3933" y="2737"/>
                    <a:pt x="3940" y="2737"/>
                  </a:cubicBezTo>
                  <a:lnTo>
                    <a:pt x="3940" y="2737"/>
                  </a:lnTo>
                  <a:cubicBezTo>
                    <a:pt x="3940" y="2737"/>
                    <a:pt x="3941" y="2738"/>
                    <a:pt x="3942" y="2739"/>
                  </a:cubicBezTo>
                  <a:cubicBezTo>
                    <a:pt x="3942" y="2751"/>
                    <a:pt x="3978" y="2786"/>
                    <a:pt x="3978" y="2786"/>
                  </a:cubicBezTo>
                  <a:cubicBezTo>
                    <a:pt x="3978" y="2774"/>
                    <a:pt x="3954" y="2739"/>
                    <a:pt x="3954" y="2715"/>
                  </a:cubicBezTo>
                  <a:lnTo>
                    <a:pt x="3954" y="2715"/>
                  </a:lnTo>
                  <a:lnTo>
                    <a:pt x="4025" y="2786"/>
                  </a:lnTo>
                  <a:cubicBezTo>
                    <a:pt x="4005" y="2745"/>
                    <a:pt x="4002" y="2713"/>
                    <a:pt x="4025" y="2713"/>
                  </a:cubicBezTo>
                  <a:cubicBezTo>
                    <a:pt x="4028" y="2713"/>
                    <a:pt x="4032" y="2713"/>
                    <a:pt x="4037" y="2715"/>
                  </a:cubicBezTo>
                  <a:cubicBezTo>
                    <a:pt x="4061" y="2721"/>
                    <a:pt x="4073" y="2724"/>
                    <a:pt x="4079" y="2724"/>
                  </a:cubicBezTo>
                  <a:cubicBezTo>
                    <a:pt x="4085" y="2724"/>
                    <a:pt x="4085" y="2721"/>
                    <a:pt x="4085" y="2715"/>
                  </a:cubicBezTo>
                  <a:cubicBezTo>
                    <a:pt x="4092" y="2715"/>
                    <a:pt x="4090" y="2705"/>
                    <a:pt x="4088" y="2701"/>
                  </a:cubicBezTo>
                  <a:lnTo>
                    <a:pt x="4088" y="2701"/>
                  </a:lnTo>
                  <a:lnTo>
                    <a:pt x="4120" y="2679"/>
                  </a:lnTo>
                  <a:cubicBezTo>
                    <a:pt x="4132" y="2667"/>
                    <a:pt x="4120" y="2679"/>
                    <a:pt x="4120" y="2643"/>
                  </a:cubicBezTo>
                  <a:cubicBezTo>
                    <a:pt x="4120" y="2635"/>
                    <a:pt x="4127" y="2632"/>
                    <a:pt x="4135" y="2632"/>
                  </a:cubicBezTo>
                  <a:cubicBezTo>
                    <a:pt x="4144" y="2632"/>
                    <a:pt x="4155" y="2635"/>
                    <a:pt x="4162" y="2635"/>
                  </a:cubicBezTo>
                  <a:cubicBezTo>
                    <a:pt x="4166" y="2635"/>
                    <a:pt x="4168" y="2634"/>
                    <a:pt x="4168" y="2631"/>
                  </a:cubicBezTo>
                  <a:cubicBezTo>
                    <a:pt x="4180" y="2631"/>
                    <a:pt x="4216" y="2631"/>
                    <a:pt x="4216" y="2596"/>
                  </a:cubicBezTo>
                  <a:cubicBezTo>
                    <a:pt x="4207" y="2577"/>
                    <a:pt x="4176" y="2552"/>
                    <a:pt x="4190" y="2552"/>
                  </a:cubicBezTo>
                  <a:cubicBezTo>
                    <a:pt x="4194" y="2552"/>
                    <a:pt x="4202" y="2555"/>
                    <a:pt x="4216" y="2560"/>
                  </a:cubicBezTo>
                  <a:cubicBezTo>
                    <a:pt x="4232" y="2571"/>
                    <a:pt x="4248" y="2577"/>
                    <a:pt x="4255" y="2577"/>
                  </a:cubicBezTo>
                  <a:cubicBezTo>
                    <a:pt x="4264" y="2577"/>
                    <a:pt x="4260" y="2568"/>
                    <a:pt x="4228" y="2548"/>
                  </a:cubicBezTo>
                  <a:cubicBezTo>
                    <a:pt x="4182" y="2520"/>
                    <a:pt x="4185" y="2493"/>
                    <a:pt x="4206" y="2493"/>
                  </a:cubicBezTo>
                  <a:cubicBezTo>
                    <a:pt x="4212" y="2493"/>
                    <a:pt x="4220" y="2495"/>
                    <a:pt x="4228" y="2501"/>
                  </a:cubicBezTo>
                  <a:cubicBezTo>
                    <a:pt x="4257" y="2508"/>
                    <a:pt x="4272" y="2519"/>
                    <a:pt x="4280" y="2519"/>
                  </a:cubicBezTo>
                  <a:cubicBezTo>
                    <a:pt x="4285" y="2519"/>
                    <a:pt x="4287" y="2515"/>
                    <a:pt x="4287" y="2501"/>
                  </a:cubicBezTo>
                  <a:cubicBezTo>
                    <a:pt x="4287" y="2501"/>
                    <a:pt x="4256" y="2428"/>
                    <a:pt x="4262" y="2428"/>
                  </a:cubicBezTo>
                  <a:lnTo>
                    <a:pt x="4262" y="2428"/>
                  </a:lnTo>
                  <a:cubicBezTo>
                    <a:pt x="4262" y="2428"/>
                    <a:pt x="4263" y="2428"/>
                    <a:pt x="4263" y="2429"/>
                  </a:cubicBezTo>
                  <a:cubicBezTo>
                    <a:pt x="4275" y="2429"/>
                    <a:pt x="4287" y="2477"/>
                    <a:pt x="4311" y="2477"/>
                  </a:cubicBezTo>
                  <a:cubicBezTo>
                    <a:pt x="4313" y="2478"/>
                    <a:pt x="4315" y="2478"/>
                    <a:pt x="4316" y="2478"/>
                  </a:cubicBezTo>
                  <a:cubicBezTo>
                    <a:pt x="4331" y="2478"/>
                    <a:pt x="4310" y="2428"/>
                    <a:pt x="4299" y="2417"/>
                  </a:cubicBezTo>
                  <a:cubicBezTo>
                    <a:pt x="4299" y="2405"/>
                    <a:pt x="4323" y="2393"/>
                    <a:pt x="4347" y="2393"/>
                  </a:cubicBezTo>
                  <a:cubicBezTo>
                    <a:pt x="4371" y="2393"/>
                    <a:pt x="4394" y="2393"/>
                    <a:pt x="4406" y="2381"/>
                  </a:cubicBezTo>
                  <a:cubicBezTo>
                    <a:pt x="4418" y="2370"/>
                    <a:pt x="4418" y="2346"/>
                    <a:pt x="4418" y="2322"/>
                  </a:cubicBezTo>
                  <a:cubicBezTo>
                    <a:pt x="4418" y="2312"/>
                    <a:pt x="4392" y="2284"/>
                    <a:pt x="4407" y="2284"/>
                  </a:cubicBezTo>
                  <a:cubicBezTo>
                    <a:pt x="4410" y="2284"/>
                    <a:pt x="4413" y="2285"/>
                    <a:pt x="4418" y="2286"/>
                  </a:cubicBezTo>
                  <a:cubicBezTo>
                    <a:pt x="4427" y="2289"/>
                    <a:pt x="4435" y="2291"/>
                    <a:pt x="4443" y="2291"/>
                  </a:cubicBezTo>
                  <a:cubicBezTo>
                    <a:pt x="4464" y="2291"/>
                    <a:pt x="4478" y="2277"/>
                    <a:pt x="4478" y="2250"/>
                  </a:cubicBezTo>
                  <a:cubicBezTo>
                    <a:pt x="4478" y="2227"/>
                    <a:pt x="4442" y="2227"/>
                    <a:pt x="4418" y="2215"/>
                  </a:cubicBezTo>
                  <a:lnTo>
                    <a:pt x="4418" y="2215"/>
                  </a:lnTo>
                  <a:cubicBezTo>
                    <a:pt x="4437" y="2223"/>
                    <a:pt x="4451" y="2226"/>
                    <a:pt x="4462" y="2226"/>
                  </a:cubicBezTo>
                  <a:cubicBezTo>
                    <a:pt x="4500" y="2226"/>
                    <a:pt x="4494" y="2186"/>
                    <a:pt x="4466" y="2167"/>
                  </a:cubicBezTo>
                  <a:cubicBezTo>
                    <a:pt x="4430" y="2131"/>
                    <a:pt x="4454" y="2131"/>
                    <a:pt x="4490" y="2131"/>
                  </a:cubicBezTo>
                  <a:cubicBezTo>
                    <a:pt x="4525" y="2143"/>
                    <a:pt x="4513" y="2155"/>
                    <a:pt x="4537" y="2155"/>
                  </a:cubicBezTo>
                  <a:cubicBezTo>
                    <a:pt x="4561" y="2155"/>
                    <a:pt x="4537" y="2131"/>
                    <a:pt x="4525" y="2120"/>
                  </a:cubicBezTo>
                  <a:cubicBezTo>
                    <a:pt x="4513" y="2120"/>
                    <a:pt x="4525" y="2084"/>
                    <a:pt x="4561" y="2084"/>
                  </a:cubicBezTo>
                  <a:cubicBezTo>
                    <a:pt x="4585" y="2084"/>
                    <a:pt x="4549" y="2048"/>
                    <a:pt x="4537" y="2048"/>
                  </a:cubicBezTo>
                  <a:cubicBezTo>
                    <a:pt x="4537" y="2036"/>
                    <a:pt x="4561" y="2000"/>
                    <a:pt x="4537" y="1977"/>
                  </a:cubicBezTo>
                  <a:cubicBezTo>
                    <a:pt x="4513" y="1953"/>
                    <a:pt x="4525" y="1929"/>
                    <a:pt x="4537" y="1917"/>
                  </a:cubicBezTo>
                  <a:cubicBezTo>
                    <a:pt x="4549" y="1893"/>
                    <a:pt x="4585" y="1869"/>
                    <a:pt x="4549" y="1846"/>
                  </a:cubicBezTo>
                  <a:cubicBezTo>
                    <a:pt x="4537" y="1834"/>
                    <a:pt x="4585" y="1822"/>
                    <a:pt x="4597" y="1822"/>
                  </a:cubicBezTo>
                  <a:cubicBezTo>
                    <a:pt x="4609" y="1810"/>
                    <a:pt x="4585" y="1798"/>
                    <a:pt x="4585" y="1786"/>
                  </a:cubicBezTo>
                  <a:cubicBezTo>
                    <a:pt x="4585" y="1774"/>
                    <a:pt x="4585" y="1750"/>
                    <a:pt x="4585" y="1739"/>
                  </a:cubicBezTo>
                  <a:cubicBezTo>
                    <a:pt x="4573" y="1715"/>
                    <a:pt x="4537" y="1727"/>
                    <a:pt x="4573" y="1703"/>
                  </a:cubicBezTo>
                  <a:cubicBezTo>
                    <a:pt x="4597" y="1691"/>
                    <a:pt x="4644" y="1643"/>
                    <a:pt x="4549" y="1643"/>
                  </a:cubicBezTo>
                  <a:cubicBezTo>
                    <a:pt x="4644" y="1643"/>
                    <a:pt x="4609" y="1536"/>
                    <a:pt x="4561" y="1524"/>
                  </a:cubicBezTo>
                  <a:cubicBezTo>
                    <a:pt x="4525" y="1512"/>
                    <a:pt x="4692" y="1465"/>
                    <a:pt x="4597" y="1465"/>
                  </a:cubicBezTo>
                  <a:cubicBezTo>
                    <a:pt x="4549" y="1465"/>
                    <a:pt x="4501" y="1465"/>
                    <a:pt x="4549" y="1441"/>
                  </a:cubicBezTo>
                  <a:cubicBezTo>
                    <a:pt x="4549" y="1441"/>
                    <a:pt x="4537" y="1393"/>
                    <a:pt x="4525" y="1393"/>
                  </a:cubicBezTo>
                  <a:lnTo>
                    <a:pt x="4561" y="1393"/>
                  </a:lnTo>
                  <a:cubicBezTo>
                    <a:pt x="4573" y="1393"/>
                    <a:pt x="4561" y="1369"/>
                    <a:pt x="4561" y="1369"/>
                  </a:cubicBezTo>
                  <a:cubicBezTo>
                    <a:pt x="4561" y="1358"/>
                    <a:pt x="4597" y="1310"/>
                    <a:pt x="4585" y="1298"/>
                  </a:cubicBezTo>
                  <a:lnTo>
                    <a:pt x="4585" y="1298"/>
                  </a:lnTo>
                  <a:cubicBezTo>
                    <a:pt x="4546" y="1317"/>
                    <a:pt x="4507" y="1337"/>
                    <a:pt x="4462" y="1337"/>
                  </a:cubicBezTo>
                  <a:cubicBezTo>
                    <a:pt x="4451" y="1337"/>
                    <a:pt x="4441" y="1336"/>
                    <a:pt x="4430" y="1334"/>
                  </a:cubicBezTo>
                  <a:cubicBezTo>
                    <a:pt x="4430" y="1322"/>
                    <a:pt x="4501" y="1322"/>
                    <a:pt x="4513" y="1310"/>
                  </a:cubicBezTo>
                  <a:cubicBezTo>
                    <a:pt x="4537" y="1310"/>
                    <a:pt x="4513" y="1286"/>
                    <a:pt x="4513" y="1274"/>
                  </a:cubicBezTo>
                  <a:cubicBezTo>
                    <a:pt x="4513" y="1262"/>
                    <a:pt x="4573" y="1238"/>
                    <a:pt x="4561" y="1238"/>
                  </a:cubicBezTo>
                  <a:cubicBezTo>
                    <a:pt x="4537" y="1238"/>
                    <a:pt x="4501" y="1238"/>
                    <a:pt x="4513" y="1227"/>
                  </a:cubicBezTo>
                  <a:cubicBezTo>
                    <a:pt x="4525" y="1215"/>
                    <a:pt x="4561" y="1179"/>
                    <a:pt x="4549" y="1155"/>
                  </a:cubicBezTo>
                  <a:lnTo>
                    <a:pt x="4549" y="1155"/>
                  </a:lnTo>
                  <a:cubicBezTo>
                    <a:pt x="4546" y="1158"/>
                    <a:pt x="4544" y="1159"/>
                    <a:pt x="4541" y="1159"/>
                  </a:cubicBezTo>
                  <a:cubicBezTo>
                    <a:pt x="4520" y="1159"/>
                    <a:pt x="4500" y="1084"/>
                    <a:pt x="4490" y="1084"/>
                  </a:cubicBezTo>
                  <a:cubicBezTo>
                    <a:pt x="4488" y="1082"/>
                    <a:pt x="4486" y="1081"/>
                    <a:pt x="4483" y="1081"/>
                  </a:cubicBezTo>
                  <a:cubicBezTo>
                    <a:pt x="4468" y="1081"/>
                    <a:pt x="4439" y="1107"/>
                    <a:pt x="4418" y="1107"/>
                  </a:cubicBezTo>
                  <a:cubicBezTo>
                    <a:pt x="4394" y="1096"/>
                    <a:pt x="4466" y="1072"/>
                    <a:pt x="4478" y="1060"/>
                  </a:cubicBezTo>
                  <a:cubicBezTo>
                    <a:pt x="4470" y="1060"/>
                    <a:pt x="4451" y="1065"/>
                    <a:pt x="4443" y="1065"/>
                  </a:cubicBezTo>
                  <a:cubicBezTo>
                    <a:pt x="4439" y="1065"/>
                    <a:pt x="4438" y="1064"/>
                    <a:pt x="4442" y="1060"/>
                  </a:cubicBezTo>
                  <a:cubicBezTo>
                    <a:pt x="4454" y="1048"/>
                    <a:pt x="4490" y="1036"/>
                    <a:pt x="4501" y="1024"/>
                  </a:cubicBezTo>
                  <a:cubicBezTo>
                    <a:pt x="4504" y="1022"/>
                    <a:pt x="4502" y="1021"/>
                    <a:pt x="4497" y="1021"/>
                  </a:cubicBezTo>
                  <a:cubicBezTo>
                    <a:pt x="4483" y="1021"/>
                    <a:pt x="4449" y="1028"/>
                    <a:pt x="4435" y="1028"/>
                  </a:cubicBezTo>
                  <a:cubicBezTo>
                    <a:pt x="4430" y="1028"/>
                    <a:pt x="4428" y="1027"/>
                    <a:pt x="4430" y="1024"/>
                  </a:cubicBezTo>
                  <a:cubicBezTo>
                    <a:pt x="4430" y="1014"/>
                    <a:pt x="4474" y="986"/>
                    <a:pt x="4471" y="986"/>
                  </a:cubicBezTo>
                  <a:lnTo>
                    <a:pt x="4471" y="986"/>
                  </a:lnTo>
                  <a:cubicBezTo>
                    <a:pt x="4471" y="986"/>
                    <a:pt x="4469" y="987"/>
                    <a:pt x="4466" y="988"/>
                  </a:cubicBezTo>
                  <a:cubicBezTo>
                    <a:pt x="4441" y="997"/>
                    <a:pt x="4433" y="1005"/>
                    <a:pt x="4423" y="1005"/>
                  </a:cubicBezTo>
                  <a:cubicBezTo>
                    <a:pt x="4418" y="1005"/>
                    <a:pt x="4413" y="1004"/>
                    <a:pt x="4406" y="1000"/>
                  </a:cubicBezTo>
                  <a:cubicBezTo>
                    <a:pt x="4394" y="1000"/>
                    <a:pt x="4406" y="1000"/>
                    <a:pt x="4406" y="988"/>
                  </a:cubicBezTo>
                  <a:cubicBezTo>
                    <a:pt x="4418" y="977"/>
                    <a:pt x="4490" y="965"/>
                    <a:pt x="4490" y="941"/>
                  </a:cubicBezTo>
                  <a:cubicBezTo>
                    <a:pt x="4490" y="929"/>
                    <a:pt x="4490" y="917"/>
                    <a:pt x="4478" y="917"/>
                  </a:cubicBezTo>
                  <a:lnTo>
                    <a:pt x="4454" y="917"/>
                  </a:lnTo>
                  <a:cubicBezTo>
                    <a:pt x="4442" y="893"/>
                    <a:pt x="4442" y="881"/>
                    <a:pt x="4430" y="857"/>
                  </a:cubicBezTo>
                  <a:cubicBezTo>
                    <a:pt x="4424" y="854"/>
                    <a:pt x="4417" y="853"/>
                    <a:pt x="4411" y="853"/>
                  </a:cubicBezTo>
                  <a:cubicBezTo>
                    <a:pt x="4394" y="853"/>
                    <a:pt x="4379" y="864"/>
                    <a:pt x="4371" y="881"/>
                  </a:cubicBezTo>
                  <a:cubicBezTo>
                    <a:pt x="4359" y="857"/>
                    <a:pt x="4371" y="834"/>
                    <a:pt x="4382" y="822"/>
                  </a:cubicBezTo>
                  <a:cubicBezTo>
                    <a:pt x="4406" y="810"/>
                    <a:pt x="4442" y="774"/>
                    <a:pt x="4406" y="774"/>
                  </a:cubicBezTo>
                  <a:cubicBezTo>
                    <a:pt x="4388" y="768"/>
                    <a:pt x="4379" y="768"/>
                    <a:pt x="4373" y="768"/>
                  </a:cubicBezTo>
                  <a:cubicBezTo>
                    <a:pt x="4368" y="768"/>
                    <a:pt x="4365" y="768"/>
                    <a:pt x="4359" y="762"/>
                  </a:cubicBezTo>
                  <a:cubicBezTo>
                    <a:pt x="4347" y="750"/>
                    <a:pt x="4359" y="738"/>
                    <a:pt x="4347" y="738"/>
                  </a:cubicBezTo>
                  <a:cubicBezTo>
                    <a:pt x="4347" y="738"/>
                    <a:pt x="4335" y="750"/>
                    <a:pt x="4323" y="750"/>
                  </a:cubicBezTo>
                  <a:cubicBezTo>
                    <a:pt x="4299" y="750"/>
                    <a:pt x="4311" y="715"/>
                    <a:pt x="4287" y="703"/>
                  </a:cubicBezTo>
                  <a:cubicBezTo>
                    <a:pt x="4275" y="691"/>
                    <a:pt x="4240" y="691"/>
                    <a:pt x="4275" y="667"/>
                  </a:cubicBezTo>
                  <a:cubicBezTo>
                    <a:pt x="4287" y="643"/>
                    <a:pt x="4275" y="619"/>
                    <a:pt x="4251" y="619"/>
                  </a:cubicBezTo>
                  <a:cubicBezTo>
                    <a:pt x="4228" y="631"/>
                    <a:pt x="4216" y="643"/>
                    <a:pt x="4216" y="667"/>
                  </a:cubicBezTo>
                  <a:cubicBezTo>
                    <a:pt x="4204" y="655"/>
                    <a:pt x="4204" y="631"/>
                    <a:pt x="4216" y="619"/>
                  </a:cubicBezTo>
                  <a:cubicBezTo>
                    <a:pt x="4228" y="607"/>
                    <a:pt x="4240" y="596"/>
                    <a:pt x="4251" y="584"/>
                  </a:cubicBezTo>
                  <a:cubicBezTo>
                    <a:pt x="4251" y="572"/>
                    <a:pt x="4204" y="572"/>
                    <a:pt x="4228" y="548"/>
                  </a:cubicBezTo>
                  <a:cubicBezTo>
                    <a:pt x="4237" y="529"/>
                    <a:pt x="4278" y="494"/>
                    <a:pt x="4262" y="494"/>
                  </a:cubicBezTo>
                  <a:cubicBezTo>
                    <a:pt x="4258" y="494"/>
                    <a:pt x="4251" y="496"/>
                    <a:pt x="4240" y="500"/>
                  </a:cubicBezTo>
                  <a:cubicBezTo>
                    <a:pt x="4218" y="508"/>
                    <a:pt x="4187" y="519"/>
                    <a:pt x="4175" y="519"/>
                  </a:cubicBezTo>
                  <a:cubicBezTo>
                    <a:pt x="4167" y="519"/>
                    <a:pt x="4166" y="514"/>
                    <a:pt x="4180" y="500"/>
                  </a:cubicBezTo>
                  <a:cubicBezTo>
                    <a:pt x="4204" y="465"/>
                    <a:pt x="4216" y="465"/>
                    <a:pt x="4228" y="441"/>
                  </a:cubicBezTo>
                  <a:cubicBezTo>
                    <a:pt x="4228" y="430"/>
                    <a:pt x="4228" y="403"/>
                    <a:pt x="4205" y="403"/>
                  </a:cubicBezTo>
                  <a:cubicBezTo>
                    <a:pt x="4201" y="403"/>
                    <a:pt x="4197" y="403"/>
                    <a:pt x="4192" y="405"/>
                  </a:cubicBezTo>
                  <a:cubicBezTo>
                    <a:pt x="4174" y="405"/>
                    <a:pt x="4141" y="440"/>
                    <a:pt x="4127" y="440"/>
                  </a:cubicBezTo>
                  <a:cubicBezTo>
                    <a:pt x="4123" y="440"/>
                    <a:pt x="4120" y="437"/>
                    <a:pt x="4120" y="429"/>
                  </a:cubicBezTo>
                  <a:cubicBezTo>
                    <a:pt x="4120" y="393"/>
                    <a:pt x="4156" y="393"/>
                    <a:pt x="4180" y="369"/>
                  </a:cubicBezTo>
                  <a:lnTo>
                    <a:pt x="4180" y="369"/>
                  </a:lnTo>
                  <a:lnTo>
                    <a:pt x="4109" y="393"/>
                  </a:lnTo>
                  <a:cubicBezTo>
                    <a:pt x="4085" y="393"/>
                    <a:pt x="4097" y="381"/>
                    <a:pt x="4109" y="357"/>
                  </a:cubicBezTo>
                  <a:cubicBezTo>
                    <a:pt x="4132" y="334"/>
                    <a:pt x="4120" y="250"/>
                    <a:pt x="4109" y="238"/>
                  </a:cubicBezTo>
                  <a:cubicBezTo>
                    <a:pt x="4107" y="238"/>
                    <a:pt x="4106" y="237"/>
                    <a:pt x="4105" y="237"/>
                  </a:cubicBezTo>
                  <a:cubicBezTo>
                    <a:pt x="4080" y="237"/>
                    <a:pt x="4030" y="334"/>
                    <a:pt x="4015" y="334"/>
                  </a:cubicBezTo>
                  <a:cubicBezTo>
                    <a:pt x="4015" y="334"/>
                    <a:pt x="4014" y="334"/>
                    <a:pt x="4013" y="334"/>
                  </a:cubicBezTo>
                  <a:cubicBezTo>
                    <a:pt x="4013" y="334"/>
                    <a:pt x="4037" y="298"/>
                    <a:pt x="4037" y="274"/>
                  </a:cubicBezTo>
                  <a:cubicBezTo>
                    <a:pt x="4037" y="250"/>
                    <a:pt x="4037" y="226"/>
                    <a:pt x="4037" y="203"/>
                  </a:cubicBezTo>
                  <a:cubicBezTo>
                    <a:pt x="4037" y="179"/>
                    <a:pt x="4049" y="48"/>
                    <a:pt x="4025" y="48"/>
                  </a:cubicBezTo>
                  <a:cubicBezTo>
                    <a:pt x="4016" y="48"/>
                    <a:pt x="4000" y="83"/>
                    <a:pt x="3993" y="83"/>
                  </a:cubicBezTo>
                  <a:cubicBezTo>
                    <a:pt x="3991" y="83"/>
                    <a:pt x="3990" y="80"/>
                    <a:pt x="3990" y="72"/>
                  </a:cubicBezTo>
                  <a:cubicBezTo>
                    <a:pt x="4001" y="36"/>
                    <a:pt x="4001" y="12"/>
                    <a:pt x="3990" y="0"/>
                  </a:cubicBezTo>
                  <a:close/>
                  <a:moveTo>
                    <a:pt x="489" y="762"/>
                  </a:moveTo>
                  <a:lnTo>
                    <a:pt x="489" y="762"/>
                  </a:lnTo>
                  <a:cubicBezTo>
                    <a:pt x="489" y="798"/>
                    <a:pt x="382" y="929"/>
                    <a:pt x="382" y="965"/>
                  </a:cubicBezTo>
                  <a:cubicBezTo>
                    <a:pt x="382" y="988"/>
                    <a:pt x="370" y="1000"/>
                    <a:pt x="334" y="1000"/>
                  </a:cubicBezTo>
                  <a:lnTo>
                    <a:pt x="299" y="1000"/>
                  </a:lnTo>
                  <a:cubicBezTo>
                    <a:pt x="310" y="988"/>
                    <a:pt x="310" y="988"/>
                    <a:pt x="310" y="988"/>
                  </a:cubicBezTo>
                  <a:cubicBezTo>
                    <a:pt x="299" y="988"/>
                    <a:pt x="287" y="988"/>
                    <a:pt x="287" y="1000"/>
                  </a:cubicBezTo>
                  <a:cubicBezTo>
                    <a:pt x="275" y="1024"/>
                    <a:pt x="287" y="1048"/>
                    <a:pt x="310" y="1060"/>
                  </a:cubicBezTo>
                  <a:cubicBezTo>
                    <a:pt x="322" y="1072"/>
                    <a:pt x="346" y="1107"/>
                    <a:pt x="322" y="1107"/>
                  </a:cubicBezTo>
                  <a:cubicBezTo>
                    <a:pt x="307" y="1107"/>
                    <a:pt x="291" y="1097"/>
                    <a:pt x="271" y="1097"/>
                  </a:cubicBezTo>
                  <a:cubicBezTo>
                    <a:pt x="262" y="1097"/>
                    <a:pt x="251" y="1100"/>
                    <a:pt x="239" y="1107"/>
                  </a:cubicBezTo>
                  <a:cubicBezTo>
                    <a:pt x="225" y="1114"/>
                    <a:pt x="216" y="1125"/>
                    <a:pt x="210" y="1140"/>
                  </a:cubicBezTo>
                  <a:lnTo>
                    <a:pt x="210" y="1140"/>
                  </a:lnTo>
                  <a:cubicBezTo>
                    <a:pt x="208" y="1141"/>
                    <a:pt x="206" y="1142"/>
                    <a:pt x="203" y="1143"/>
                  </a:cubicBezTo>
                  <a:lnTo>
                    <a:pt x="180" y="1143"/>
                  </a:lnTo>
                  <a:cubicBezTo>
                    <a:pt x="156" y="1167"/>
                    <a:pt x="180" y="1179"/>
                    <a:pt x="168" y="1203"/>
                  </a:cubicBezTo>
                  <a:cubicBezTo>
                    <a:pt x="156" y="1227"/>
                    <a:pt x="132" y="1227"/>
                    <a:pt x="108" y="1238"/>
                  </a:cubicBezTo>
                  <a:cubicBezTo>
                    <a:pt x="84" y="1250"/>
                    <a:pt x="72" y="1274"/>
                    <a:pt x="49" y="1298"/>
                  </a:cubicBezTo>
                  <a:cubicBezTo>
                    <a:pt x="37" y="1322"/>
                    <a:pt x="37" y="1334"/>
                    <a:pt x="84" y="1346"/>
                  </a:cubicBezTo>
                  <a:cubicBezTo>
                    <a:pt x="132" y="1346"/>
                    <a:pt x="144" y="1358"/>
                    <a:pt x="72" y="1358"/>
                  </a:cubicBezTo>
                  <a:cubicBezTo>
                    <a:pt x="1" y="1369"/>
                    <a:pt x="37" y="1369"/>
                    <a:pt x="37" y="1381"/>
                  </a:cubicBezTo>
                  <a:cubicBezTo>
                    <a:pt x="60" y="1393"/>
                    <a:pt x="72" y="1417"/>
                    <a:pt x="96" y="1417"/>
                  </a:cubicBezTo>
                  <a:cubicBezTo>
                    <a:pt x="120" y="1429"/>
                    <a:pt x="156" y="1417"/>
                    <a:pt x="156" y="1441"/>
                  </a:cubicBezTo>
                  <a:cubicBezTo>
                    <a:pt x="96" y="1465"/>
                    <a:pt x="156" y="1500"/>
                    <a:pt x="168" y="1500"/>
                  </a:cubicBezTo>
                  <a:cubicBezTo>
                    <a:pt x="173" y="1503"/>
                    <a:pt x="181" y="1504"/>
                    <a:pt x="191" y="1504"/>
                  </a:cubicBezTo>
                  <a:cubicBezTo>
                    <a:pt x="217" y="1504"/>
                    <a:pt x="255" y="1497"/>
                    <a:pt x="270" y="1497"/>
                  </a:cubicBezTo>
                  <a:cubicBezTo>
                    <a:pt x="275" y="1497"/>
                    <a:pt x="277" y="1498"/>
                    <a:pt x="275" y="1500"/>
                  </a:cubicBezTo>
                  <a:cubicBezTo>
                    <a:pt x="263" y="1512"/>
                    <a:pt x="227" y="1548"/>
                    <a:pt x="251" y="1572"/>
                  </a:cubicBezTo>
                  <a:cubicBezTo>
                    <a:pt x="275" y="1619"/>
                    <a:pt x="310" y="1643"/>
                    <a:pt x="346" y="1667"/>
                  </a:cubicBezTo>
                  <a:cubicBezTo>
                    <a:pt x="370" y="1667"/>
                    <a:pt x="382" y="1679"/>
                    <a:pt x="394" y="1679"/>
                  </a:cubicBezTo>
                  <a:cubicBezTo>
                    <a:pt x="394" y="1679"/>
                    <a:pt x="409" y="1664"/>
                    <a:pt x="415" y="1664"/>
                  </a:cubicBezTo>
                  <a:cubicBezTo>
                    <a:pt x="417" y="1664"/>
                    <a:pt x="418" y="1665"/>
                    <a:pt x="418" y="1667"/>
                  </a:cubicBezTo>
                  <a:cubicBezTo>
                    <a:pt x="430" y="1667"/>
                    <a:pt x="406" y="1715"/>
                    <a:pt x="394" y="1727"/>
                  </a:cubicBezTo>
                  <a:cubicBezTo>
                    <a:pt x="394" y="1739"/>
                    <a:pt x="394" y="1750"/>
                    <a:pt x="394" y="1774"/>
                  </a:cubicBezTo>
                  <a:cubicBezTo>
                    <a:pt x="398" y="1779"/>
                    <a:pt x="403" y="1781"/>
                    <a:pt x="408" y="1781"/>
                  </a:cubicBezTo>
                  <a:cubicBezTo>
                    <a:pt x="418" y="1781"/>
                    <a:pt x="431" y="1773"/>
                    <a:pt x="453" y="1750"/>
                  </a:cubicBezTo>
                  <a:lnTo>
                    <a:pt x="453" y="1750"/>
                  </a:lnTo>
                  <a:cubicBezTo>
                    <a:pt x="445" y="1758"/>
                    <a:pt x="447" y="1761"/>
                    <a:pt x="452" y="1761"/>
                  </a:cubicBezTo>
                  <a:cubicBezTo>
                    <a:pt x="464" y="1761"/>
                    <a:pt x="493" y="1750"/>
                    <a:pt x="501" y="1750"/>
                  </a:cubicBezTo>
                  <a:cubicBezTo>
                    <a:pt x="513" y="1750"/>
                    <a:pt x="489" y="1810"/>
                    <a:pt x="489" y="1810"/>
                  </a:cubicBezTo>
                  <a:cubicBezTo>
                    <a:pt x="489" y="1822"/>
                    <a:pt x="501" y="1846"/>
                    <a:pt x="513" y="1846"/>
                  </a:cubicBezTo>
                  <a:cubicBezTo>
                    <a:pt x="525" y="1846"/>
                    <a:pt x="549" y="1810"/>
                    <a:pt x="572" y="1786"/>
                  </a:cubicBezTo>
                  <a:cubicBezTo>
                    <a:pt x="572" y="1786"/>
                    <a:pt x="584" y="1798"/>
                    <a:pt x="584" y="1810"/>
                  </a:cubicBezTo>
                  <a:cubicBezTo>
                    <a:pt x="584" y="1810"/>
                    <a:pt x="572" y="1822"/>
                    <a:pt x="572" y="1822"/>
                  </a:cubicBezTo>
                  <a:cubicBezTo>
                    <a:pt x="572" y="1834"/>
                    <a:pt x="584" y="1834"/>
                    <a:pt x="584" y="1846"/>
                  </a:cubicBezTo>
                  <a:cubicBezTo>
                    <a:pt x="584" y="1846"/>
                    <a:pt x="572" y="1869"/>
                    <a:pt x="572" y="1881"/>
                  </a:cubicBezTo>
                  <a:cubicBezTo>
                    <a:pt x="572" y="1881"/>
                    <a:pt x="584" y="1893"/>
                    <a:pt x="584" y="1893"/>
                  </a:cubicBezTo>
                  <a:cubicBezTo>
                    <a:pt x="589" y="1896"/>
                    <a:pt x="594" y="1897"/>
                    <a:pt x="599" y="1897"/>
                  </a:cubicBezTo>
                  <a:cubicBezTo>
                    <a:pt x="621" y="1897"/>
                    <a:pt x="648" y="1879"/>
                    <a:pt x="668" y="1869"/>
                  </a:cubicBezTo>
                  <a:cubicBezTo>
                    <a:pt x="674" y="1867"/>
                    <a:pt x="679" y="1866"/>
                    <a:pt x="682" y="1866"/>
                  </a:cubicBezTo>
                  <a:cubicBezTo>
                    <a:pt x="699" y="1866"/>
                    <a:pt x="685" y="1890"/>
                    <a:pt x="656" y="1929"/>
                  </a:cubicBezTo>
                  <a:cubicBezTo>
                    <a:pt x="664" y="1921"/>
                    <a:pt x="668" y="1918"/>
                    <a:pt x="670" y="1918"/>
                  </a:cubicBezTo>
                  <a:cubicBezTo>
                    <a:pt x="676" y="1918"/>
                    <a:pt x="676" y="1929"/>
                    <a:pt x="691" y="1929"/>
                  </a:cubicBezTo>
                  <a:lnTo>
                    <a:pt x="715" y="1893"/>
                  </a:lnTo>
                  <a:lnTo>
                    <a:pt x="715" y="1893"/>
                  </a:lnTo>
                  <a:cubicBezTo>
                    <a:pt x="727" y="1893"/>
                    <a:pt x="691" y="1941"/>
                    <a:pt x="703" y="1941"/>
                  </a:cubicBezTo>
                  <a:cubicBezTo>
                    <a:pt x="703" y="1943"/>
                    <a:pt x="705" y="1944"/>
                    <a:pt x="707" y="1944"/>
                  </a:cubicBezTo>
                  <a:cubicBezTo>
                    <a:pt x="717" y="1944"/>
                    <a:pt x="744" y="1929"/>
                    <a:pt x="763" y="1929"/>
                  </a:cubicBezTo>
                  <a:cubicBezTo>
                    <a:pt x="775" y="1929"/>
                    <a:pt x="763" y="1941"/>
                    <a:pt x="739" y="1953"/>
                  </a:cubicBezTo>
                  <a:cubicBezTo>
                    <a:pt x="715" y="1953"/>
                    <a:pt x="680" y="2000"/>
                    <a:pt x="703" y="2012"/>
                  </a:cubicBezTo>
                  <a:cubicBezTo>
                    <a:pt x="736" y="2001"/>
                    <a:pt x="759" y="1991"/>
                    <a:pt x="781" y="1961"/>
                  </a:cubicBezTo>
                  <a:lnTo>
                    <a:pt x="781" y="1961"/>
                  </a:lnTo>
                  <a:cubicBezTo>
                    <a:pt x="725" y="2047"/>
                    <a:pt x="868" y="2026"/>
                    <a:pt x="811" y="2084"/>
                  </a:cubicBezTo>
                  <a:cubicBezTo>
                    <a:pt x="806" y="2108"/>
                    <a:pt x="813" y="2114"/>
                    <a:pt x="824" y="2114"/>
                  </a:cubicBezTo>
                  <a:cubicBezTo>
                    <a:pt x="838" y="2114"/>
                    <a:pt x="857" y="2106"/>
                    <a:pt x="872" y="2106"/>
                  </a:cubicBezTo>
                  <a:cubicBezTo>
                    <a:pt x="876" y="2106"/>
                    <a:pt x="879" y="2106"/>
                    <a:pt x="882" y="2108"/>
                  </a:cubicBezTo>
                  <a:cubicBezTo>
                    <a:pt x="894" y="2120"/>
                    <a:pt x="906" y="2120"/>
                    <a:pt x="918" y="2131"/>
                  </a:cubicBezTo>
                  <a:cubicBezTo>
                    <a:pt x="930" y="2137"/>
                    <a:pt x="944" y="2137"/>
                    <a:pt x="958" y="2137"/>
                  </a:cubicBezTo>
                  <a:cubicBezTo>
                    <a:pt x="971" y="2137"/>
                    <a:pt x="983" y="2137"/>
                    <a:pt x="989" y="2143"/>
                  </a:cubicBezTo>
                  <a:cubicBezTo>
                    <a:pt x="1001" y="2167"/>
                    <a:pt x="989" y="2191"/>
                    <a:pt x="1001" y="2203"/>
                  </a:cubicBezTo>
                  <a:cubicBezTo>
                    <a:pt x="1007" y="2209"/>
                    <a:pt x="1013" y="2212"/>
                    <a:pt x="1019" y="2212"/>
                  </a:cubicBezTo>
                  <a:cubicBezTo>
                    <a:pt x="1025" y="2212"/>
                    <a:pt x="1031" y="2209"/>
                    <a:pt x="1037" y="2203"/>
                  </a:cubicBezTo>
                  <a:cubicBezTo>
                    <a:pt x="1047" y="2203"/>
                    <a:pt x="1057" y="2177"/>
                    <a:pt x="1060" y="2177"/>
                  </a:cubicBezTo>
                  <a:cubicBezTo>
                    <a:pt x="1060" y="2177"/>
                    <a:pt x="1061" y="2177"/>
                    <a:pt x="1061" y="2179"/>
                  </a:cubicBezTo>
                  <a:cubicBezTo>
                    <a:pt x="1061" y="2179"/>
                    <a:pt x="1037" y="2239"/>
                    <a:pt x="1025" y="2262"/>
                  </a:cubicBezTo>
                  <a:cubicBezTo>
                    <a:pt x="1031" y="2254"/>
                    <a:pt x="1040" y="2250"/>
                    <a:pt x="1049" y="2250"/>
                  </a:cubicBezTo>
                  <a:cubicBezTo>
                    <a:pt x="1092" y="2250"/>
                    <a:pt x="1158" y="2324"/>
                    <a:pt x="1168" y="2334"/>
                  </a:cubicBezTo>
                  <a:cubicBezTo>
                    <a:pt x="1192" y="2346"/>
                    <a:pt x="1180" y="2393"/>
                    <a:pt x="1203" y="2393"/>
                  </a:cubicBezTo>
                  <a:cubicBezTo>
                    <a:pt x="1215" y="2399"/>
                    <a:pt x="1227" y="2402"/>
                    <a:pt x="1238" y="2402"/>
                  </a:cubicBezTo>
                  <a:cubicBezTo>
                    <a:pt x="1248" y="2402"/>
                    <a:pt x="1257" y="2399"/>
                    <a:pt x="1263" y="2393"/>
                  </a:cubicBezTo>
                  <a:cubicBezTo>
                    <a:pt x="1269" y="2393"/>
                    <a:pt x="1286" y="2382"/>
                    <a:pt x="1300" y="2369"/>
                  </a:cubicBezTo>
                  <a:lnTo>
                    <a:pt x="1300" y="2369"/>
                  </a:lnTo>
                  <a:cubicBezTo>
                    <a:pt x="1294" y="2388"/>
                    <a:pt x="1292" y="2406"/>
                    <a:pt x="1304" y="2406"/>
                  </a:cubicBezTo>
                  <a:cubicBezTo>
                    <a:pt x="1306" y="2406"/>
                    <a:pt x="1308" y="2406"/>
                    <a:pt x="1311" y="2405"/>
                  </a:cubicBezTo>
                  <a:cubicBezTo>
                    <a:pt x="1311" y="2405"/>
                    <a:pt x="1341" y="2390"/>
                    <a:pt x="1347" y="2390"/>
                  </a:cubicBezTo>
                  <a:cubicBezTo>
                    <a:pt x="1349" y="2390"/>
                    <a:pt x="1349" y="2391"/>
                    <a:pt x="1346" y="2393"/>
                  </a:cubicBezTo>
                  <a:cubicBezTo>
                    <a:pt x="1346" y="2405"/>
                    <a:pt x="1299" y="2453"/>
                    <a:pt x="1311" y="2453"/>
                  </a:cubicBezTo>
                  <a:cubicBezTo>
                    <a:pt x="1346" y="2453"/>
                    <a:pt x="1370" y="2429"/>
                    <a:pt x="1394" y="2405"/>
                  </a:cubicBezTo>
                  <a:lnTo>
                    <a:pt x="1394" y="2405"/>
                  </a:lnTo>
                  <a:cubicBezTo>
                    <a:pt x="1406" y="2405"/>
                    <a:pt x="1382" y="2453"/>
                    <a:pt x="1382" y="2465"/>
                  </a:cubicBezTo>
                  <a:cubicBezTo>
                    <a:pt x="1370" y="2489"/>
                    <a:pt x="1382" y="2524"/>
                    <a:pt x="1394" y="2524"/>
                  </a:cubicBezTo>
                  <a:cubicBezTo>
                    <a:pt x="1405" y="2513"/>
                    <a:pt x="1425" y="2463"/>
                    <a:pt x="1438" y="2463"/>
                  </a:cubicBezTo>
                  <a:cubicBezTo>
                    <a:pt x="1439" y="2463"/>
                    <a:pt x="1441" y="2464"/>
                    <a:pt x="1442" y="2465"/>
                  </a:cubicBezTo>
                  <a:cubicBezTo>
                    <a:pt x="1465" y="2465"/>
                    <a:pt x="1453" y="2489"/>
                    <a:pt x="1465" y="2489"/>
                  </a:cubicBezTo>
                  <a:cubicBezTo>
                    <a:pt x="1489" y="2489"/>
                    <a:pt x="1501" y="2477"/>
                    <a:pt x="1513" y="2477"/>
                  </a:cubicBezTo>
                  <a:cubicBezTo>
                    <a:pt x="1525" y="2489"/>
                    <a:pt x="1513" y="2524"/>
                    <a:pt x="1513" y="2536"/>
                  </a:cubicBezTo>
                  <a:cubicBezTo>
                    <a:pt x="1518" y="2547"/>
                    <a:pt x="1526" y="2553"/>
                    <a:pt x="1535" y="2553"/>
                  </a:cubicBezTo>
                  <a:cubicBezTo>
                    <a:pt x="1546" y="2553"/>
                    <a:pt x="1559" y="2544"/>
                    <a:pt x="1573" y="2524"/>
                  </a:cubicBezTo>
                  <a:lnTo>
                    <a:pt x="1573" y="2584"/>
                  </a:lnTo>
                  <a:cubicBezTo>
                    <a:pt x="1573" y="2564"/>
                    <a:pt x="1589" y="2519"/>
                    <a:pt x="1602" y="2519"/>
                  </a:cubicBezTo>
                  <a:cubicBezTo>
                    <a:pt x="1604" y="2519"/>
                    <a:pt x="1606" y="2520"/>
                    <a:pt x="1608" y="2524"/>
                  </a:cubicBezTo>
                  <a:cubicBezTo>
                    <a:pt x="1620" y="2536"/>
                    <a:pt x="1608" y="2548"/>
                    <a:pt x="1608" y="2560"/>
                  </a:cubicBezTo>
                  <a:cubicBezTo>
                    <a:pt x="1608" y="2568"/>
                    <a:pt x="1625" y="2587"/>
                    <a:pt x="1643" y="2587"/>
                  </a:cubicBezTo>
                  <a:cubicBezTo>
                    <a:pt x="1652" y="2587"/>
                    <a:pt x="1660" y="2583"/>
                    <a:pt x="1668" y="2572"/>
                  </a:cubicBezTo>
                  <a:cubicBezTo>
                    <a:pt x="1668" y="2596"/>
                    <a:pt x="1668" y="2631"/>
                    <a:pt x="1668" y="2655"/>
                  </a:cubicBezTo>
                  <a:cubicBezTo>
                    <a:pt x="1682" y="2634"/>
                    <a:pt x="1688" y="2630"/>
                    <a:pt x="1693" y="2630"/>
                  </a:cubicBezTo>
                  <a:cubicBezTo>
                    <a:pt x="1696" y="2630"/>
                    <a:pt x="1699" y="2631"/>
                    <a:pt x="1704" y="2631"/>
                  </a:cubicBezTo>
                  <a:cubicBezTo>
                    <a:pt x="1708" y="2636"/>
                    <a:pt x="1709" y="2639"/>
                    <a:pt x="1710" y="2639"/>
                  </a:cubicBezTo>
                  <a:cubicBezTo>
                    <a:pt x="1712" y="2639"/>
                    <a:pt x="1713" y="2634"/>
                    <a:pt x="1727" y="2620"/>
                  </a:cubicBezTo>
                  <a:cubicBezTo>
                    <a:pt x="1729" y="2618"/>
                    <a:pt x="1732" y="2618"/>
                    <a:pt x="1734" y="2618"/>
                  </a:cubicBezTo>
                  <a:cubicBezTo>
                    <a:pt x="1753" y="2618"/>
                    <a:pt x="1763" y="2667"/>
                    <a:pt x="1763" y="2667"/>
                  </a:cubicBezTo>
                  <a:cubicBezTo>
                    <a:pt x="1765" y="2670"/>
                    <a:pt x="1768" y="2671"/>
                    <a:pt x="1770" y="2671"/>
                  </a:cubicBezTo>
                  <a:cubicBezTo>
                    <a:pt x="1780" y="2671"/>
                    <a:pt x="1789" y="2655"/>
                    <a:pt x="1799" y="2655"/>
                  </a:cubicBezTo>
                  <a:cubicBezTo>
                    <a:pt x="1811" y="2655"/>
                    <a:pt x="1823" y="2667"/>
                    <a:pt x="1834" y="2679"/>
                  </a:cubicBezTo>
                  <a:cubicBezTo>
                    <a:pt x="1840" y="2682"/>
                    <a:pt x="1846" y="2683"/>
                    <a:pt x="1852" y="2683"/>
                  </a:cubicBezTo>
                  <a:cubicBezTo>
                    <a:pt x="1870" y="2683"/>
                    <a:pt x="1891" y="2668"/>
                    <a:pt x="1918" y="2631"/>
                  </a:cubicBezTo>
                  <a:lnTo>
                    <a:pt x="1918" y="2631"/>
                  </a:lnTo>
                  <a:cubicBezTo>
                    <a:pt x="1906" y="2655"/>
                    <a:pt x="1882" y="2679"/>
                    <a:pt x="1870" y="2703"/>
                  </a:cubicBezTo>
                  <a:cubicBezTo>
                    <a:pt x="1866" y="2711"/>
                    <a:pt x="1868" y="2714"/>
                    <a:pt x="1871" y="2714"/>
                  </a:cubicBezTo>
                  <a:cubicBezTo>
                    <a:pt x="1878" y="2714"/>
                    <a:pt x="1894" y="2703"/>
                    <a:pt x="1894" y="2703"/>
                  </a:cubicBezTo>
                  <a:cubicBezTo>
                    <a:pt x="1911" y="2685"/>
                    <a:pt x="1923" y="2678"/>
                    <a:pt x="1929" y="2678"/>
                  </a:cubicBezTo>
                  <a:cubicBezTo>
                    <a:pt x="1940" y="2678"/>
                    <a:pt x="1937" y="2701"/>
                    <a:pt x="1930" y="2739"/>
                  </a:cubicBezTo>
                  <a:cubicBezTo>
                    <a:pt x="1926" y="2749"/>
                    <a:pt x="1925" y="2753"/>
                    <a:pt x="1928" y="2753"/>
                  </a:cubicBezTo>
                  <a:cubicBezTo>
                    <a:pt x="1935" y="2753"/>
                    <a:pt x="1978" y="2696"/>
                    <a:pt x="1984" y="2696"/>
                  </a:cubicBezTo>
                  <a:lnTo>
                    <a:pt x="1984" y="2696"/>
                  </a:lnTo>
                  <a:cubicBezTo>
                    <a:pt x="1986" y="2696"/>
                    <a:pt x="1984" y="2701"/>
                    <a:pt x="1977" y="2715"/>
                  </a:cubicBezTo>
                  <a:cubicBezTo>
                    <a:pt x="1964" y="2741"/>
                    <a:pt x="1973" y="2760"/>
                    <a:pt x="1987" y="2760"/>
                  </a:cubicBezTo>
                  <a:cubicBezTo>
                    <a:pt x="1996" y="2760"/>
                    <a:pt x="2008" y="2752"/>
                    <a:pt x="2017" y="2733"/>
                  </a:cubicBezTo>
                  <a:lnTo>
                    <a:pt x="2017" y="2733"/>
                  </a:lnTo>
                  <a:cubicBezTo>
                    <a:pt x="2013" y="2747"/>
                    <a:pt x="2013" y="2758"/>
                    <a:pt x="2013" y="2774"/>
                  </a:cubicBezTo>
                  <a:cubicBezTo>
                    <a:pt x="2013" y="2778"/>
                    <a:pt x="2014" y="2780"/>
                    <a:pt x="2017" y="2780"/>
                  </a:cubicBezTo>
                  <a:cubicBezTo>
                    <a:pt x="2021" y="2780"/>
                    <a:pt x="2029" y="2774"/>
                    <a:pt x="2037" y="2774"/>
                  </a:cubicBezTo>
                  <a:cubicBezTo>
                    <a:pt x="2049" y="2774"/>
                    <a:pt x="2049" y="2798"/>
                    <a:pt x="2061" y="2810"/>
                  </a:cubicBezTo>
                  <a:cubicBezTo>
                    <a:pt x="2063" y="2812"/>
                    <a:pt x="2065" y="2813"/>
                    <a:pt x="2068" y="2813"/>
                  </a:cubicBezTo>
                  <a:cubicBezTo>
                    <a:pt x="2077" y="2813"/>
                    <a:pt x="2087" y="2798"/>
                    <a:pt x="2096" y="2798"/>
                  </a:cubicBezTo>
                  <a:cubicBezTo>
                    <a:pt x="2108" y="2810"/>
                    <a:pt x="2120" y="2822"/>
                    <a:pt x="2132" y="2834"/>
                  </a:cubicBezTo>
                  <a:cubicBezTo>
                    <a:pt x="2144" y="2846"/>
                    <a:pt x="2156" y="2870"/>
                    <a:pt x="2180" y="2870"/>
                  </a:cubicBezTo>
                  <a:cubicBezTo>
                    <a:pt x="2201" y="2870"/>
                    <a:pt x="2213" y="2832"/>
                    <a:pt x="2215" y="2832"/>
                  </a:cubicBezTo>
                  <a:cubicBezTo>
                    <a:pt x="2215" y="2832"/>
                    <a:pt x="2215" y="2833"/>
                    <a:pt x="2215" y="2834"/>
                  </a:cubicBezTo>
                  <a:cubicBezTo>
                    <a:pt x="2215" y="2834"/>
                    <a:pt x="2204" y="2882"/>
                    <a:pt x="2215" y="2893"/>
                  </a:cubicBezTo>
                  <a:cubicBezTo>
                    <a:pt x="2218" y="2896"/>
                    <a:pt x="2220" y="2897"/>
                    <a:pt x="2222" y="2897"/>
                  </a:cubicBezTo>
                  <a:cubicBezTo>
                    <a:pt x="2232" y="2897"/>
                    <a:pt x="2241" y="2877"/>
                    <a:pt x="2251" y="2858"/>
                  </a:cubicBezTo>
                  <a:cubicBezTo>
                    <a:pt x="2261" y="2848"/>
                    <a:pt x="2278" y="2800"/>
                    <a:pt x="2284" y="2800"/>
                  </a:cubicBezTo>
                  <a:cubicBezTo>
                    <a:pt x="2286" y="2800"/>
                    <a:pt x="2287" y="2803"/>
                    <a:pt x="2287" y="2810"/>
                  </a:cubicBezTo>
                  <a:cubicBezTo>
                    <a:pt x="2287" y="2834"/>
                    <a:pt x="2287" y="2870"/>
                    <a:pt x="2287" y="2893"/>
                  </a:cubicBezTo>
                  <a:cubicBezTo>
                    <a:pt x="2289" y="2899"/>
                    <a:pt x="2292" y="2901"/>
                    <a:pt x="2295" y="2901"/>
                  </a:cubicBezTo>
                  <a:cubicBezTo>
                    <a:pt x="2310" y="2901"/>
                    <a:pt x="2336" y="2863"/>
                    <a:pt x="2345" y="2863"/>
                  </a:cubicBezTo>
                  <a:cubicBezTo>
                    <a:pt x="2348" y="2863"/>
                    <a:pt x="2349" y="2868"/>
                    <a:pt x="2346" y="2882"/>
                  </a:cubicBezTo>
                  <a:cubicBezTo>
                    <a:pt x="2346" y="2917"/>
                    <a:pt x="2394" y="2917"/>
                    <a:pt x="2418" y="2917"/>
                  </a:cubicBezTo>
                  <a:cubicBezTo>
                    <a:pt x="2426" y="2917"/>
                    <a:pt x="2439" y="2912"/>
                    <a:pt x="2451" y="2912"/>
                  </a:cubicBezTo>
                  <a:cubicBezTo>
                    <a:pt x="2456" y="2912"/>
                    <a:pt x="2462" y="2913"/>
                    <a:pt x="2466" y="2917"/>
                  </a:cubicBezTo>
                  <a:cubicBezTo>
                    <a:pt x="2476" y="2928"/>
                    <a:pt x="2477" y="2967"/>
                    <a:pt x="2477" y="2967"/>
                  </a:cubicBezTo>
                  <a:cubicBezTo>
                    <a:pt x="2477" y="2967"/>
                    <a:pt x="2477" y="2966"/>
                    <a:pt x="2477" y="2965"/>
                  </a:cubicBezTo>
                  <a:cubicBezTo>
                    <a:pt x="2477" y="2953"/>
                    <a:pt x="2477" y="2929"/>
                    <a:pt x="2489" y="2917"/>
                  </a:cubicBezTo>
                  <a:cubicBezTo>
                    <a:pt x="2495" y="2911"/>
                    <a:pt x="2501" y="2908"/>
                    <a:pt x="2506" y="2908"/>
                  </a:cubicBezTo>
                  <a:cubicBezTo>
                    <a:pt x="2510" y="2908"/>
                    <a:pt x="2513" y="2911"/>
                    <a:pt x="2513" y="2917"/>
                  </a:cubicBezTo>
                  <a:cubicBezTo>
                    <a:pt x="2525" y="2917"/>
                    <a:pt x="2549" y="2941"/>
                    <a:pt x="2537" y="2989"/>
                  </a:cubicBezTo>
                  <a:cubicBezTo>
                    <a:pt x="2548" y="2949"/>
                    <a:pt x="2553" y="2936"/>
                    <a:pt x="2556" y="2936"/>
                  </a:cubicBezTo>
                  <a:cubicBezTo>
                    <a:pt x="2562" y="2936"/>
                    <a:pt x="2557" y="3001"/>
                    <a:pt x="2570" y="3001"/>
                  </a:cubicBezTo>
                  <a:cubicBezTo>
                    <a:pt x="2571" y="3001"/>
                    <a:pt x="2572" y="3001"/>
                    <a:pt x="2573" y="3001"/>
                  </a:cubicBezTo>
                  <a:cubicBezTo>
                    <a:pt x="2596" y="3001"/>
                    <a:pt x="2608" y="2929"/>
                    <a:pt x="2632" y="2929"/>
                  </a:cubicBezTo>
                  <a:cubicBezTo>
                    <a:pt x="2656" y="2929"/>
                    <a:pt x="2644" y="2965"/>
                    <a:pt x="2656" y="2977"/>
                  </a:cubicBezTo>
                  <a:cubicBezTo>
                    <a:pt x="2660" y="2980"/>
                    <a:pt x="2663" y="2982"/>
                    <a:pt x="2665" y="2982"/>
                  </a:cubicBezTo>
                  <a:cubicBezTo>
                    <a:pt x="2677" y="2982"/>
                    <a:pt x="2681" y="2955"/>
                    <a:pt x="2691" y="2955"/>
                  </a:cubicBezTo>
                  <a:cubicBezTo>
                    <a:pt x="2695" y="2955"/>
                    <a:pt x="2699" y="2957"/>
                    <a:pt x="2704" y="2965"/>
                  </a:cubicBezTo>
                  <a:cubicBezTo>
                    <a:pt x="2739" y="2989"/>
                    <a:pt x="2739" y="2989"/>
                    <a:pt x="2763" y="2989"/>
                  </a:cubicBezTo>
                  <a:cubicBezTo>
                    <a:pt x="2787" y="2989"/>
                    <a:pt x="2787" y="2965"/>
                    <a:pt x="2787" y="2965"/>
                  </a:cubicBezTo>
                  <a:cubicBezTo>
                    <a:pt x="2818" y="2975"/>
                    <a:pt x="2840" y="3067"/>
                    <a:pt x="2869" y="3067"/>
                  </a:cubicBezTo>
                  <a:cubicBezTo>
                    <a:pt x="2873" y="3067"/>
                    <a:pt x="2878" y="3065"/>
                    <a:pt x="2882" y="3060"/>
                  </a:cubicBezTo>
                  <a:cubicBezTo>
                    <a:pt x="2901" y="3041"/>
                    <a:pt x="2905" y="3030"/>
                    <a:pt x="2904" y="3023"/>
                  </a:cubicBezTo>
                  <a:lnTo>
                    <a:pt x="2904" y="3023"/>
                  </a:lnTo>
                  <a:cubicBezTo>
                    <a:pt x="2905" y="3024"/>
                    <a:pt x="2905" y="3024"/>
                    <a:pt x="2906" y="3024"/>
                  </a:cubicBezTo>
                  <a:cubicBezTo>
                    <a:pt x="2918" y="3036"/>
                    <a:pt x="2918" y="3048"/>
                    <a:pt x="2930" y="3048"/>
                  </a:cubicBezTo>
                  <a:cubicBezTo>
                    <a:pt x="2930" y="3048"/>
                    <a:pt x="2930" y="3036"/>
                    <a:pt x="2942" y="3024"/>
                  </a:cubicBezTo>
                  <a:cubicBezTo>
                    <a:pt x="2945" y="3022"/>
                    <a:pt x="2949" y="3021"/>
                    <a:pt x="2953" y="3021"/>
                  </a:cubicBezTo>
                  <a:cubicBezTo>
                    <a:pt x="2981" y="3021"/>
                    <a:pt x="3024" y="3066"/>
                    <a:pt x="3055" y="3066"/>
                  </a:cubicBezTo>
                  <a:cubicBezTo>
                    <a:pt x="3068" y="3066"/>
                    <a:pt x="3078" y="3059"/>
                    <a:pt x="3085" y="3036"/>
                  </a:cubicBezTo>
                  <a:cubicBezTo>
                    <a:pt x="3097" y="3024"/>
                    <a:pt x="3097" y="3024"/>
                    <a:pt x="3095" y="3024"/>
                  </a:cubicBezTo>
                  <a:cubicBezTo>
                    <a:pt x="3094" y="3024"/>
                    <a:pt x="3091" y="3024"/>
                    <a:pt x="3097" y="3012"/>
                  </a:cubicBezTo>
                  <a:lnTo>
                    <a:pt x="3120" y="3012"/>
                  </a:lnTo>
                  <a:cubicBezTo>
                    <a:pt x="3132" y="2929"/>
                    <a:pt x="3132" y="2846"/>
                    <a:pt x="3120" y="2762"/>
                  </a:cubicBezTo>
                  <a:cubicBezTo>
                    <a:pt x="3112" y="2762"/>
                    <a:pt x="3099" y="2752"/>
                    <a:pt x="3088" y="2752"/>
                  </a:cubicBezTo>
                  <a:cubicBezTo>
                    <a:pt x="3082" y="2752"/>
                    <a:pt x="3077" y="2755"/>
                    <a:pt x="3073" y="2762"/>
                  </a:cubicBezTo>
                  <a:cubicBezTo>
                    <a:pt x="3064" y="2797"/>
                    <a:pt x="3062" y="2825"/>
                    <a:pt x="3052" y="2825"/>
                  </a:cubicBezTo>
                  <a:cubicBezTo>
                    <a:pt x="3049" y="2825"/>
                    <a:pt x="3044" y="2820"/>
                    <a:pt x="3037" y="2810"/>
                  </a:cubicBezTo>
                  <a:cubicBezTo>
                    <a:pt x="3022" y="2787"/>
                    <a:pt x="3007" y="2779"/>
                    <a:pt x="2992" y="2779"/>
                  </a:cubicBezTo>
                  <a:cubicBezTo>
                    <a:pt x="2983" y="2779"/>
                    <a:pt x="2974" y="2782"/>
                    <a:pt x="2966" y="2786"/>
                  </a:cubicBezTo>
                  <a:cubicBezTo>
                    <a:pt x="2944" y="2786"/>
                    <a:pt x="2932" y="2847"/>
                    <a:pt x="2921" y="2847"/>
                  </a:cubicBezTo>
                  <a:cubicBezTo>
                    <a:pt x="2920" y="2847"/>
                    <a:pt x="2919" y="2847"/>
                    <a:pt x="2918" y="2846"/>
                  </a:cubicBezTo>
                  <a:cubicBezTo>
                    <a:pt x="2918" y="2834"/>
                    <a:pt x="2918" y="2739"/>
                    <a:pt x="2894" y="2715"/>
                  </a:cubicBezTo>
                  <a:cubicBezTo>
                    <a:pt x="2892" y="2714"/>
                    <a:pt x="2891" y="2713"/>
                    <a:pt x="2889" y="2713"/>
                  </a:cubicBezTo>
                  <a:cubicBezTo>
                    <a:pt x="2872" y="2713"/>
                    <a:pt x="2882" y="2775"/>
                    <a:pt x="2882" y="2786"/>
                  </a:cubicBezTo>
                  <a:cubicBezTo>
                    <a:pt x="2882" y="2789"/>
                    <a:pt x="2882" y="2790"/>
                    <a:pt x="2882" y="2790"/>
                  </a:cubicBezTo>
                  <a:cubicBezTo>
                    <a:pt x="2882" y="2790"/>
                    <a:pt x="2880" y="2723"/>
                    <a:pt x="2865" y="2723"/>
                  </a:cubicBezTo>
                  <a:cubicBezTo>
                    <a:pt x="2863" y="2723"/>
                    <a:pt x="2861" y="2724"/>
                    <a:pt x="2858" y="2727"/>
                  </a:cubicBezTo>
                  <a:cubicBezTo>
                    <a:pt x="2839" y="2747"/>
                    <a:pt x="2827" y="2848"/>
                    <a:pt x="2817" y="2848"/>
                  </a:cubicBezTo>
                  <a:cubicBezTo>
                    <a:pt x="2815" y="2848"/>
                    <a:pt x="2813" y="2844"/>
                    <a:pt x="2811" y="2834"/>
                  </a:cubicBezTo>
                  <a:cubicBezTo>
                    <a:pt x="2811" y="2810"/>
                    <a:pt x="2823" y="2774"/>
                    <a:pt x="2811" y="2751"/>
                  </a:cubicBezTo>
                  <a:cubicBezTo>
                    <a:pt x="2811" y="2739"/>
                    <a:pt x="2799" y="2739"/>
                    <a:pt x="2787" y="2739"/>
                  </a:cubicBezTo>
                  <a:cubicBezTo>
                    <a:pt x="2776" y="2750"/>
                    <a:pt x="2775" y="2823"/>
                    <a:pt x="2756" y="2823"/>
                  </a:cubicBezTo>
                  <a:cubicBezTo>
                    <a:pt x="2754" y="2823"/>
                    <a:pt x="2753" y="2823"/>
                    <a:pt x="2751" y="2822"/>
                  </a:cubicBezTo>
                  <a:cubicBezTo>
                    <a:pt x="2751" y="2798"/>
                    <a:pt x="2763" y="2762"/>
                    <a:pt x="2751" y="2727"/>
                  </a:cubicBezTo>
                  <a:cubicBezTo>
                    <a:pt x="2751" y="2720"/>
                    <a:pt x="2743" y="2705"/>
                    <a:pt x="2734" y="2705"/>
                  </a:cubicBezTo>
                  <a:cubicBezTo>
                    <a:pt x="2730" y="2705"/>
                    <a:pt x="2726" y="2708"/>
                    <a:pt x="2722" y="2717"/>
                  </a:cubicBezTo>
                  <a:lnTo>
                    <a:pt x="2722" y="2717"/>
                  </a:lnTo>
                  <a:cubicBezTo>
                    <a:pt x="2728" y="2695"/>
                    <a:pt x="2726" y="2686"/>
                    <a:pt x="2720" y="2686"/>
                  </a:cubicBezTo>
                  <a:cubicBezTo>
                    <a:pt x="2714" y="2686"/>
                    <a:pt x="2703" y="2698"/>
                    <a:pt x="2692" y="2715"/>
                  </a:cubicBezTo>
                  <a:cubicBezTo>
                    <a:pt x="2697" y="2688"/>
                    <a:pt x="2683" y="2680"/>
                    <a:pt x="2665" y="2680"/>
                  </a:cubicBezTo>
                  <a:cubicBezTo>
                    <a:pt x="2643" y="2680"/>
                    <a:pt x="2615" y="2691"/>
                    <a:pt x="2608" y="2691"/>
                  </a:cubicBezTo>
                  <a:cubicBezTo>
                    <a:pt x="2636" y="2700"/>
                    <a:pt x="2628" y="2753"/>
                    <a:pt x="2611" y="2753"/>
                  </a:cubicBezTo>
                  <a:cubicBezTo>
                    <a:pt x="2607" y="2753"/>
                    <a:pt x="2602" y="2749"/>
                    <a:pt x="2596" y="2739"/>
                  </a:cubicBezTo>
                  <a:cubicBezTo>
                    <a:pt x="2573" y="2727"/>
                    <a:pt x="2549" y="2703"/>
                    <a:pt x="2525" y="2703"/>
                  </a:cubicBezTo>
                  <a:cubicBezTo>
                    <a:pt x="2513" y="2762"/>
                    <a:pt x="2561" y="2798"/>
                    <a:pt x="2585" y="2810"/>
                  </a:cubicBezTo>
                  <a:cubicBezTo>
                    <a:pt x="2561" y="2810"/>
                    <a:pt x="2549" y="2810"/>
                    <a:pt x="2525" y="2798"/>
                  </a:cubicBezTo>
                  <a:cubicBezTo>
                    <a:pt x="2501" y="2786"/>
                    <a:pt x="2501" y="2762"/>
                    <a:pt x="2501" y="2739"/>
                  </a:cubicBezTo>
                  <a:cubicBezTo>
                    <a:pt x="2501" y="2703"/>
                    <a:pt x="2525" y="2691"/>
                    <a:pt x="2513" y="2667"/>
                  </a:cubicBezTo>
                  <a:cubicBezTo>
                    <a:pt x="2510" y="2651"/>
                    <a:pt x="2505" y="2646"/>
                    <a:pt x="2499" y="2646"/>
                  </a:cubicBezTo>
                  <a:cubicBezTo>
                    <a:pt x="2484" y="2646"/>
                    <a:pt x="2464" y="2680"/>
                    <a:pt x="2447" y="2680"/>
                  </a:cubicBezTo>
                  <a:cubicBezTo>
                    <a:pt x="2445" y="2680"/>
                    <a:pt x="2443" y="2680"/>
                    <a:pt x="2442" y="2679"/>
                  </a:cubicBezTo>
                  <a:cubicBezTo>
                    <a:pt x="2418" y="2679"/>
                    <a:pt x="2406" y="2643"/>
                    <a:pt x="2418" y="2584"/>
                  </a:cubicBezTo>
                  <a:lnTo>
                    <a:pt x="2418" y="2584"/>
                  </a:lnTo>
                  <a:cubicBezTo>
                    <a:pt x="2394" y="2620"/>
                    <a:pt x="2370" y="2655"/>
                    <a:pt x="2346" y="2679"/>
                  </a:cubicBezTo>
                  <a:cubicBezTo>
                    <a:pt x="2343" y="2683"/>
                    <a:pt x="2340" y="2685"/>
                    <a:pt x="2338" y="2685"/>
                  </a:cubicBezTo>
                  <a:cubicBezTo>
                    <a:pt x="2330" y="2685"/>
                    <a:pt x="2346" y="2641"/>
                    <a:pt x="2346" y="2631"/>
                  </a:cubicBezTo>
                  <a:lnTo>
                    <a:pt x="2346" y="2631"/>
                  </a:lnTo>
                  <a:cubicBezTo>
                    <a:pt x="2346" y="2632"/>
                    <a:pt x="2323" y="2679"/>
                    <a:pt x="2311" y="2703"/>
                  </a:cubicBezTo>
                  <a:cubicBezTo>
                    <a:pt x="2323" y="2667"/>
                    <a:pt x="2335" y="2643"/>
                    <a:pt x="2346" y="2608"/>
                  </a:cubicBezTo>
                  <a:cubicBezTo>
                    <a:pt x="2346" y="2584"/>
                    <a:pt x="2323" y="2584"/>
                    <a:pt x="2311" y="2584"/>
                  </a:cubicBezTo>
                  <a:cubicBezTo>
                    <a:pt x="2287" y="2584"/>
                    <a:pt x="2263" y="2596"/>
                    <a:pt x="2251" y="2608"/>
                  </a:cubicBezTo>
                  <a:cubicBezTo>
                    <a:pt x="2242" y="2625"/>
                    <a:pt x="2234" y="2636"/>
                    <a:pt x="2225" y="2636"/>
                  </a:cubicBezTo>
                  <a:cubicBezTo>
                    <a:pt x="2222" y="2636"/>
                    <a:pt x="2219" y="2635"/>
                    <a:pt x="2215" y="2631"/>
                  </a:cubicBezTo>
                  <a:cubicBezTo>
                    <a:pt x="2215" y="2620"/>
                    <a:pt x="2215" y="2608"/>
                    <a:pt x="2215" y="2596"/>
                  </a:cubicBezTo>
                  <a:lnTo>
                    <a:pt x="2215" y="2572"/>
                  </a:lnTo>
                  <a:cubicBezTo>
                    <a:pt x="2215" y="2570"/>
                    <a:pt x="2214" y="2569"/>
                    <a:pt x="2212" y="2569"/>
                  </a:cubicBezTo>
                  <a:cubicBezTo>
                    <a:pt x="2203" y="2569"/>
                    <a:pt x="2177" y="2586"/>
                    <a:pt x="2168" y="2596"/>
                  </a:cubicBezTo>
                  <a:cubicBezTo>
                    <a:pt x="2156" y="2596"/>
                    <a:pt x="2132" y="2596"/>
                    <a:pt x="2132" y="2584"/>
                  </a:cubicBezTo>
                  <a:lnTo>
                    <a:pt x="2132" y="2524"/>
                  </a:lnTo>
                  <a:cubicBezTo>
                    <a:pt x="2132" y="2524"/>
                    <a:pt x="2120" y="2548"/>
                    <a:pt x="2120" y="2548"/>
                  </a:cubicBezTo>
                  <a:lnTo>
                    <a:pt x="2108" y="2548"/>
                  </a:lnTo>
                  <a:lnTo>
                    <a:pt x="2061" y="2524"/>
                  </a:lnTo>
                  <a:cubicBezTo>
                    <a:pt x="2048" y="2518"/>
                    <a:pt x="2035" y="2505"/>
                    <a:pt x="2021" y="2505"/>
                  </a:cubicBezTo>
                  <a:cubicBezTo>
                    <a:pt x="2011" y="2505"/>
                    <a:pt x="2000" y="2511"/>
                    <a:pt x="1988" y="2529"/>
                  </a:cubicBezTo>
                  <a:lnTo>
                    <a:pt x="1988" y="2529"/>
                  </a:lnTo>
                  <a:cubicBezTo>
                    <a:pt x="1995" y="2505"/>
                    <a:pt x="1981" y="2474"/>
                    <a:pt x="1954" y="2465"/>
                  </a:cubicBezTo>
                  <a:cubicBezTo>
                    <a:pt x="1944" y="2465"/>
                    <a:pt x="1927" y="2480"/>
                    <a:pt x="1914" y="2480"/>
                  </a:cubicBezTo>
                  <a:cubicBezTo>
                    <a:pt x="1911" y="2480"/>
                    <a:pt x="1908" y="2479"/>
                    <a:pt x="1906" y="2477"/>
                  </a:cubicBezTo>
                  <a:cubicBezTo>
                    <a:pt x="1894" y="2465"/>
                    <a:pt x="1930" y="2441"/>
                    <a:pt x="1918" y="2417"/>
                  </a:cubicBezTo>
                  <a:cubicBezTo>
                    <a:pt x="1918" y="2405"/>
                    <a:pt x="1918" y="2405"/>
                    <a:pt x="1906" y="2405"/>
                  </a:cubicBezTo>
                  <a:cubicBezTo>
                    <a:pt x="1902" y="2401"/>
                    <a:pt x="1897" y="2400"/>
                    <a:pt x="1891" y="2400"/>
                  </a:cubicBezTo>
                  <a:cubicBezTo>
                    <a:pt x="1879" y="2400"/>
                    <a:pt x="1866" y="2405"/>
                    <a:pt x="1858" y="2405"/>
                  </a:cubicBezTo>
                  <a:cubicBezTo>
                    <a:pt x="1854" y="2414"/>
                    <a:pt x="1850" y="2421"/>
                    <a:pt x="1846" y="2427"/>
                  </a:cubicBezTo>
                  <a:lnTo>
                    <a:pt x="1846" y="2427"/>
                  </a:lnTo>
                  <a:cubicBezTo>
                    <a:pt x="1847" y="2419"/>
                    <a:pt x="1842" y="2417"/>
                    <a:pt x="1836" y="2417"/>
                  </a:cubicBezTo>
                  <a:cubicBezTo>
                    <a:pt x="1829" y="2417"/>
                    <a:pt x="1820" y="2420"/>
                    <a:pt x="1815" y="2420"/>
                  </a:cubicBezTo>
                  <a:cubicBezTo>
                    <a:pt x="1812" y="2420"/>
                    <a:pt x="1811" y="2419"/>
                    <a:pt x="1811" y="2417"/>
                  </a:cubicBezTo>
                  <a:cubicBezTo>
                    <a:pt x="1799" y="2417"/>
                    <a:pt x="1863" y="2321"/>
                    <a:pt x="1849" y="2321"/>
                  </a:cubicBezTo>
                  <a:lnTo>
                    <a:pt x="1849" y="2321"/>
                  </a:lnTo>
                  <a:cubicBezTo>
                    <a:pt x="1849" y="2321"/>
                    <a:pt x="1848" y="2321"/>
                    <a:pt x="1846" y="2322"/>
                  </a:cubicBezTo>
                  <a:cubicBezTo>
                    <a:pt x="1811" y="2322"/>
                    <a:pt x="1775" y="2417"/>
                    <a:pt x="1739" y="2453"/>
                  </a:cubicBezTo>
                  <a:cubicBezTo>
                    <a:pt x="1733" y="2461"/>
                    <a:pt x="1729" y="2464"/>
                    <a:pt x="1727" y="2464"/>
                  </a:cubicBezTo>
                  <a:cubicBezTo>
                    <a:pt x="1715" y="2464"/>
                    <a:pt x="1741" y="2380"/>
                    <a:pt x="1751" y="2370"/>
                  </a:cubicBezTo>
                  <a:lnTo>
                    <a:pt x="1751" y="2370"/>
                  </a:lnTo>
                  <a:cubicBezTo>
                    <a:pt x="1727" y="2393"/>
                    <a:pt x="1727" y="2405"/>
                    <a:pt x="1715" y="2405"/>
                  </a:cubicBezTo>
                  <a:cubicBezTo>
                    <a:pt x="1709" y="2399"/>
                    <a:pt x="1706" y="2396"/>
                    <a:pt x="1704" y="2396"/>
                  </a:cubicBezTo>
                  <a:cubicBezTo>
                    <a:pt x="1701" y="2396"/>
                    <a:pt x="1698" y="2399"/>
                    <a:pt x="1692" y="2405"/>
                  </a:cubicBezTo>
                  <a:cubicBezTo>
                    <a:pt x="1692" y="2417"/>
                    <a:pt x="1680" y="2429"/>
                    <a:pt x="1668" y="2441"/>
                  </a:cubicBezTo>
                  <a:cubicBezTo>
                    <a:pt x="1668" y="2445"/>
                    <a:pt x="1666" y="2446"/>
                    <a:pt x="1664" y="2446"/>
                  </a:cubicBezTo>
                  <a:cubicBezTo>
                    <a:pt x="1660" y="2446"/>
                    <a:pt x="1652" y="2441"/>
                    <a:pt x="1644" y="2441"/>
                  </a:cubicBezTo>
                  <a:cubicBezTo>
                    <a:pt x="1664" y="2412"/>
                    <a:pt x="1675" y="2390"/>
                    <a:pt x="1665" y="2390"/>
                  </a:cubicBezTo>
                  <a:cubicBezTo>
                    <a:pt x="1663" y="2390"/>
                    <a:pt x="1660" y="2391"/>
                    <a:pt x="1656" y="2393"/>
                  </a:cubicBezTo>
                  <a:cubicBezTo>
                    <a:pt x="1649" y="2393"/>
                    <a:pt x="1643" y="2394"/>
                    <a:pt x="1639" y="2394"/>
                  </a:cubicBezTo>
                  <a:cubicBezTo>
                    <a:pt x="1628" y="2394"/>
                    <a:pt x="1627" y="2388"/>
                    <a:pt x="1644" y="2346"/>
                  </a:cubicBezTo>
                  <a:cubicBezTo>
                    <a:pt x="1663" y="2336"/>
                    <a:pt x="1644" y="2319"/>
                    <a:pt x="1629" y="2319"/>
                  </a:cubicBezTo>
                  <a:cubicBezTo>
                    <a:pt x="1626" y="2319"/>
                    <a:pt x="1622" y="2320"/>
                    <a:pt x="1620" y="2322"/>
                  </a:cubicBezTo>
                  <a:cubicBezTo>
                    <a:pt x="1608" y="2346"/>
                    <a:pt x="1608" y="2358"/>
                    <a:pt x="1596" y="2358"/>
                  </a:cubicBezTo>
                  <a:cubicBezTo>
                    <a:pt x="1573" y="2358"/>
                    <a:pt x="1561" y="2346"/>
                    <a:pt x="1561" y="2322"/>
                  </a:cubicBezTo>
                  <a:cubicBezTo>
                    <a:pt x="1556" y="2317"/>
                    <a:pt x="1555" y="2311"/>
                    <a:pt x="1555" y="2303"/>
                  </a:cubicBezTo>
                  <a:lnTo>
                    <a:pt x="1555" y="2303"/>
                  </a:lnTo>
                  <a:lnTo>
                    <a:pt x="1573" y="2286"/>
                  </a:lnTo>
                  <a:cubicBezTo>
                    <a:pt x="1576" y="2265"/>
                    <a:pt x="1573" y="2258"/>
                    <a:pt x="1568" y="2258"/>
                  </a:cubicBezTo>
                  <a:cubicBezTo>
                    <a:pt x="1566" y="2258"/>
                    <a:pt x="1563" y="2259"/>
                    <a:pt x="1561" y="2262"/>
                  </a:cubicBezTo>
                  <a:lnTo>
                    <a:pt x="1561" y="2262"/>
                  </a:lnTo>
                  <a:cubicBezTo>
                    <a:pt x="1560" y="2247"/>
                    <a:pt x="1551" y="2238"/>
                    <a:pt x="1539" y="2238"/>
                  </a:cubicBezTo>
                  <a:cubicBezTo>
                    <a:pt x="1531" y="2238"/>
                    <a:pt x="1522" y="2241"/>
                    <a:pt x="1513" y="2250"/>
                  </a:cubicBezTo>
                  <a:cubicBezTo>
                    <a:pt x="1511" y="2251"/>
                    <a:pt x="1509" y="2252"/>
                    <a:pt x="1508" y="2252"/>
                  </a:cubicBezTo>
                  <a:cubicBezTo>
                    <a:pt x="1492" y="2252"/>
                    <a:pt x="1490" y="2205"/>
                    <a:pt x="1497" y="2194"/>
                  </a:cubicBezTo>
                  <a:lnTo>
                    <a:pt x="1497" y="2194"/>
                  </a:lnTo>
                  <a:cubicBezTo>
                    <a:pt x="1465" y="2220"/>
                    <a:pt x="1453" y="2287"/>
                    <a:pt x="1442" y="2310"/>
                  </a:cubicBezTo>
                  <a:cubicBezTo>
                    <a:pt x="1438" y="2317"/>
                    <a:pt x="1436" y="2320"/>
                    <a:pt x="1434" y="2320"/>
                  </a:cubicBezTo>
                  <a:cubicBezTo>
                    <a:pt x="1430" y="2320"/>
                    <a:pt x="1430" y="2303"/>
                    <a:pt x="1430" y="2286"/>
                  </a:cubicBezTo>
                  <a:cubicBezTo>
                    <a:pt x="1442" y="2274"/>
                    <a:pt x="1430" y="2262"/>
                    <a:pt x="1418" y="2262"/>
                  </a:cubicBezTo>
                  <a:cubicBezTo>
                    <a:pt x="1415" y="2264"/>
                    <a:pt x="1413" y="2264"/>
                    <a:pt x="1412" y="2264"/>
                  </a:cubicBezTo>
                  <a:cubicBezTo>
                    <a:pt x="1399" y="2264"/>
                    <a:pt x="1419" y="2223"/>
                    <a:pt x="1430" y="2191"/>
                  </a:cubicBezTo>
                  <a:cubicBezTo>
                    <a:pt x="1436" y="2181"/>
                    <a:pt x="1437" y="2178"/>
                    <a:pt x="1436" y="2178"/>
                  </a:cubicBezTo>
                  <a:lnTo>
                    <a:pt x="1436" y="2178"/>
                  </a:lnTo>
                  <a:cubicBezTo>
                    <a:pt x="1431" y="2178"/>
                    <a:pt x="1406" y="2203"/>
                    <a:pt x="1406" y="2203"/>
                  </a:cubicBezTo>
                  <a:cubicBezTo>
                    <a:pt x="1394" y="2221"/>
                    <a:pt x="1385" y="2227"/>
                    <a:pt x="1379" y="2227"/>
                  </a:cubicBezTo>
                  <a:cubicBezTo>
                    <a:pt x="1373" y="2227"/>
                    <a:pt x="1370" y="2221"/>
                    <a:pt x="1370" y="2215"/>
                  </a:cubicBezTo>
                  <a:cubicBezTo>
                    <a:pt x="1362" y="2215"/>
                    <a:pt x="1360" y="2204"/>
                    <a:pt x="1345" y="2204"/>
                  </a:cubicBezTo>
                  <a:cubicBezTo>
                    <a:pt x="1337" y="2204"/>
                    <a:pt x="1326" y="2207"/>
                    <a:pt x="1311" y="2215"/>
                  </a:cubicBezTo>
                  <a:cubicBezTo>
                    <a:pt x="1311" y="2215"/>
                    <a:pt x="1300" y="2220"/>
                    <a:pt x="1293" y="2220"/>
                  </a:cubicBezTo>
                  <a:cubicBezTo>
                    <a:pt x="1289" y="2220"/>
                    <a:pt x="1287" y="2219"/>
                    <a:pt x="1287" y="2215"/>
                  </a:cubicBezTo>
                  <a:cubicBezTo>
                    <a:pt x="1287" y="2203"/>
                    <a:pt x="1358" y="2155"/>
                    <a:pt x="1346" y="2131"/>
                  </a:cubicBezTo>
                  <a:cubicBezTo>
                    <a:pt x="1335" y="2097"/>
                    <a:pt x="1312" y="2096"/>
                    <a:pt x="1289" y="2085"/>
                  </a:cubicBezTo>
                  <a:lnTo>
                    <a:pt x="1289" y="2085"/>
                  </a:lnTo>
                  <a:cubicBezTo>
                    <a:pt x="1294" y="2092"/>
                    <a:pt x="1301" y="2106"/>
                    <a:pt x="1287" y="2120"/>
                  </a:cubicBezTo>
                  <a:cubicBezTo>
                    <a:pt x="1285" y="2121"/>
                    <a:pt x="1283" y="2122"/>
                    <a:pt x="1281" y="2122"/>
                  </a:cubicBezTo>
                  <a:cubicBezTo>
                    <a:pt x="1274" y="2122"/>
                    <a:pt x="1266" y="2111"/>
                    <a:pt x="1256" y="2111"/>
                  </a:cubicBezTo>
                  <a:cubicBezTo>
                    <a:pt x="1252" y="2111"/>
                    <a:pt x="1248" y="2112"/>
                    <a:pt x="1244" y="2115"/>
                  </a:cubicBezTo>
                  <a:lnTo>
                    <a:pt x="1244" y="2115"/>
                  </a:lnTo>
                  <a:cubicBezTo>
                    <a:pt x="1244" y="2114"/>
                    <a:pt x="1244" y="2114"/>
                    <a:pt x="1243" y="2114"/>
                  </a:cubicBezTo>
                  <a:lnTo>
                    <a:pt x="1243" y="2114"/>
                  </a:lnTo>
                  <a:cubicBezTo>
                    <a:pt x="1242" y="2114"/>
                    <a:pt x="1241" y="2116"/>
                    <a:pt x="1239" y="2120"/>
                  </a:cubicBezTo>
                  <a:cubicBezTo>
                    <a:pt x="1241" y="2118"/>
                    <a:pt x="1243" y="2116"/>
                    <a:pt x="1244" y="2115"/>
                  </a:cubicBezTo>
                  <a:lnTo>
                    <a:pt x="1244" y="2115"/>
                  </a:lnTo>
                  <a:cubicBezTo>
                    <a:pt x="1246" y="2122"/>
                    <a:pt x="1239" y="2155"/>
                    <a:pt x="1239" y="2155"/>
                  </a:cubicBezTo>
                  <a:cubicBezTo>
                    <a:pt x="1239" y="2155"/>
                    <a:pt x="1216" y="2171"/>
                    <a:pt x="1203" y="2171"/>
                  </a:cubicBezTo>
                  <a:cubicBezTo>
                    <a:pt x="1193" y="2171"/>
                    <a:pt x="1188" y="2162"/>
                    <a:pt x="1203" y="2131"/>
                  </a:cubicBezTo>
                  <a:cubicBezTo>
                    <a:pt x="1227" y="2120"/>
                    <a:pt x="1251" y="2096"/>
                    <a:pt x="1239" y="2084"/>
                  </a:cubicBezTo>
                  <a:cubicBezTo>
                    <a:pt x="1239" y="2060"/>
                    <a:pt x="1215" y="2048"/>
                    <a:pt x="1192" y="2048"/>
                  </a:cubicBezTo>
                  <a:cubicBezTo>
                    <a:pt x="1168" y="2048"/>
                    <a:pt x="1156" y="2096"/>
                    <a:pt x="1132" y="2120"/>
                  </a:cubicBezTo>
                  <a:cubicBezTo>
                    <a:pt x="1120" y="2096"/>
                    <a:pt x="1120" y="2060"/>
                    <a:pt x="1132" y="2036"/>
                  </a:cubicBezTo>
                  <a:cubicBezTo>
                    <a:pt x="1138" y="2024"/>
                    <a:pt x="1150" y="2021"/>
                    <a:pt x="1160" y="2021"/>
                  </a:cubicBezTo>
                  <a:cubicBezTo>
                    <a:pt x="1168" y="2021"/>
                    <a:pt x="1174" y="2023"/>
                    <a:pt x="1177" y="2024"/>
                  </a:cubicBezTo>
                  <a:lnTo>
                    <a:pt x="1177" y="2024"/>
                  </a:lnTo>
                  <a:cubicBezTo>
                    <a:pt x="1168" y="2021"/>
                    <a:pt x="1134" y="2008"/>
                    <a:pt x="1144" y="1977"/>
                  </a:cubicBezTo>
                  <a:cubicBezTo>
                    <a:pt x="1168" y="1953"/>
                    <a:pt x="1180" y="1917"/>
                    <a:pt x="1203" y="1893"/>
                  </a:cubicBezTo>
                  <a:lnTo>
                    <a:pt x="1203" y="1893"/>
                  </a:lnTo>
                  <a:cubicBezTo>
                    <a:pt x="1168" y="1929"/>
                    <a:pt x="1132" y="1965"/>
                    <a:pt x="1096" y="1989"/>
                  </a:cubicBezTo>
                  <a:cubicBezTo>
                    <a:pt x="1088" y="1993"/>
                    <a:pt x="1083" y="1994"/>
                    <a:pt x="1079" y="1994"/>
                  </a:cubicBezTo>
                  <a:cubicBezTo>
                    <a:pt x="1071" y="1994"/>
                    <a:pt x="1069" y="1989"/>
                    <a:pt x="1061" y="1989"/>
                  </a:cubicBezTo>
                  <a:cubicBezTo>
                    <a:pt x="1043" y="1989"/>
                    <a:pt x="1025" y="2009"/>
                    <a:pt x="1022" y="2009"/>
                  </a:cubicBezTo>
                  <a:cubicBezTo>
                    <a:pt x="1021" y="2009"/>
                    <a:pt x="1022" y="2006"/>
                    <a:pt x="1025" y="2000"/>
                  </a:cubicBezTo>
                  <a:cubicBezTo>
                    <a:pt x="1037" y="1965"/>
                    <a:pt x="1084" y="1929"/>
                    <a:pt x="1108" y="1893"/>
                  </a:cubicBezTo>
                  <a:cubicBezTo>
                    <a:pt x="1118" y="1879"/>
                    <a:pt x="1116" y="1874"/>
                    <a:pt x="1110" y="1874"/>
                  </a:cubicBezTo>
                  <a:cubicBezTo>
                    <a:pt x="1100" y="1874"/>
                    <a:pt x="1080" y="1886"/>
                    <a:pt x="1072" y="1893"/>
                  </a:cubicBezTo>
                  <a:cubicBezTo>
                    <a:pt x="1063" y="1893"/>
                    <a:pt x="1053" y="1909"/>
                    <a:pt x="1044" y="1909"/>
                  </a:cubicBezTo>
                  <a:cubicBezTo>
                    <a:pt x="1042" y="1909"/>
                    <a:pt x="1039" y="1908"/>
                    <a:pt x="1037" y="1905"/>
                  </a:cubicBezTo>
                  <a:cubicBezTo>
                    <a:pt x="1025" y="1905"/>
                    <a:pt x="1013" y="1905"/>
                    <a:pt x="1001" y="1893"/>
                  </a:cubicBezTo>
                  <a:cubicBezTo>
                    <a:pt x="980" y="1873"/>
                    <a:pt x="969" y="1843"/>
                    <a:pt x="935" y="1843"/>
                  </a:cubicBezTo>
                  <a:cubicBezTo>
                    <a:pt x="930" y="1843"/>
                    <a:pt x="924" y="1844"/>
                    <a:pt x="918" y="1846"/>
                  </a:cubicBezTo>
                  <a:cubicBezTo>
                    <a:pt x="909" y="1846"/>
                    <a:pt x="893" y="1866"/>
                    <a:pt x="891" y="1866"/>
                  </a:cubicBezTo>
                  <a:cubicBezTo>
                    <a:pt x="890" y="1866"/>
                    <a:pt x="891" y="1864"/>
                    <a:pt x="894" y="1858"/>
                  </a:cubicBezTo>
                  <a:cubicBezTo>
                    <a:pt x="894" y="1846"/>
                    <a:pt x="906" y="1810"/>
                    <a:pt x="918" y="1798"/>
                  </a:cubicBezTo>
                  <a:cubicBezTo>
                    <a:pt x="918" y="1777"/>
                    <a:pt x="899" y="1737"/>
                    <a:pt x="869" y="1737"/>
                  </a:cubicBezTo>
                  <a:cubicBezTo>
                    <a:pt x="866" y="1737"/>
                    <a:pt x="862" y="1737"/>
                    <a:pt x="858" y="1739"/>
                  </a:cubicBezTo>
                  <a:cubicBezTo>
                    <a:pt x="846" y="1739"/>
                    <a:pt x="811" y="1762"/>
                    <a:pt x="811" y="1762"/>
                  </a:cubicBezTo>
                  <a:cubicBezTo>
                    <a:pt x="811" y="1750"/>
                    <a:pt x="858" y="1703"/>
                    <a:pt x="846" y="1691"/>
                  </a:cubicBezTo>
                  <a:cubicBezTo>
                    <a:pt x="845" y="1690"/>
                    <a:pt x="843" y="1689"/>
                    <a:pt x="842" y="1689"/>
                  </a:cubicBezTo>
                  <a:cubicBezTo>
                    <a:pt x="829" y="1689"/>
                    <a:pt x="809" y="1727"/>
                    <a:pt x="799" y="1727"/>
                  </a:cubicBezTo>
                  <a:cubicBezTo>
                    <a:pt x="793" y="1721"/>
                    <a:pt x="790" y="1718"/>
                    <a:pt x="787" y="1718"/>
                  </a:cubicBezTo>
                  <a:cubicBezTo>
                    <a:pt x="784" y="1718"/>
                    <a:pt x="781" y="1721"/>
                    <a:pt x="775" y="1727"/>
                  </a:cubicBezTo>
                  <a:cubicBezTo>
                    <a:pt x="751" y="1762"/>
                    <a:pt x="727" y="1786"/>
                    <a:pt x="691" y="1798"/>
                  </a:cubicBezTo>
                  <a:cubicBezTo>
                    <a:pt x="703" y="1762"/>
                    <a:pt x="727" y="1727"/>
                    <a:pt x="751" y="1703"/>
                  </a:cubicBezTo>
                  <a:cubicBezTo>
                    <a:pt x="751" y="1703"/>
                    <a:pt x="751" y="1718"/>
                    <a:pt x="757" y="1718"/>
                  </a:cubicBezTo>
                  <a:cubicBezTo>
                    <a:pt x="759" y="1718"/>
                    <a:pt x="761" y="1717"/>
                    <a:pt x="763" y="1715"/>
                  </a:cubicBezTo>
                  <a:cubicBezTo>
                    <a:pt x="787" y="1703"/>
                    <a:pt x="787" y="1703"/>
                    <a:pt x="775" y="1691"/>
                  </a:cubicBezTo>
                  <a:cubicBezTo>
                    <a:pt x="775" y="1679"/>
                    <a:pt x="727" y="1691"/>
                    <a:pt x="751" y="1655"/>
                  </a:cubicBezTo>
                  <a:cubicBezTo>
                    <a:pt x="775" y="1619"/>
                    <a:pt x="691" y="1619"/>
                    <a:pt x="680" y="1608"/>
                  </a:cubicBezTo>
                  <a:cubicBezTo>
                    <a:pt x="644" y="1655"/>
                    <a:pt x="656" y="1655"/>
                    <a:pt x="620" y="1691"/>
                  </a:cubicBezTo>
                  <a:cubicBezTo>
                    <a:pt x="608" y="1691"/>
                    <a:pt x="644" y="1631"/>
                    <a:pt x="632" y="1631"/>
                  </a:cubicBezTo>
                  <a:lnTo>
                    <a:pt x="632" y="1631"/>
                  </a:lnTo>
                  <a:cubicBezTo>
                    <a:pt x="632" y="1631"/>
                    <a:pt x="584" y="1667"/>
                    <a:pt x="561" y="1679"/>
                  </a:cubicBezTo>
                  <a:cubicBezTo>
                    <a:pt x="581" y="1649"/>
                    <a:pt x="635" y="1508"/>
                    <a:pt x="615" y="1508"/>
                  </a:cubicBezTo>
                  <a:cubicBezTo>
                    <a:pt x="612" y="1508"/>
                    <a:pt x="605" y="1513"/>
                    <a:pt x="596" y="1524"/>
                  </a:cubicBezTo>
                  <a:cubicBezTo>
                    <a:pt x="596" y="1528"/>
                    <a:pt x="598" y="1529"/>
                    <a:pt x="599" y="1529"/>
                  </a:cubicBezTo>
                  <a:cubicBezTo>
                    <a:pt x="603" y="1529"/>
                    <a:pt x="608" y="1524"/>
                    <a:pt x="608" y="1524"/>
                  </a:cubicBezTo>
                  <a:lnTo>
                    <a:pt x="608" y="1524"/>
                  </a:lnTo>
                  <a:cubicBezTo>
                    <a:pt x="608" y="1525"/>
                    <a:pt x="561" y="1572"/>
                    <a:pt x="561" y="1584"/>
                  </a:cubicBezTo>
                  <a:lnTo>
                    <a:pt x="525" y="1584"/>
                  </a:lnTo>
                  <a:cubicBezTo>
                    <a:pt x="525" y="1572"/>
                    <a:pt x="584" y="1512"/>
                    <a:pt x="584" y="1488"/>
                  </a:cubicBezTo>
                  <a:cubicBezTo>
                    <a:pt x="584" y="1477"/>
                    <a:pt x="572" y="1465"/>
                    <a:pt x="561" y="1465"/>
                  </a:cubicBezTo>
                  <a:cubicBezTo>
                    <a:pt x="540" y="1465"/>
                    <a:pt x="520" y="1491"/>
                    <a:pt x="507" y="1491"/>
                  </a:cubicBezTo>
                  <a:cubicBezTo>
                    <a:pt x="505" y="1491"/>
                    <a:pt x="503" y="1490"/>
                    <a:pt x="501" y="1488"/>
                  </a:cubicBezTo>
                  <a:cubicBezTo>
                    <a:pt x="489" y="1477"/>
                    <a:pt x="477" y="1477"/>
                    <a:pt x="501" y="1453"/>
                  </a:cubicBezTo>
                  <a:cubicBezTo>
                    <a:pt x="513" y="1441"/>
                    <a:pt x="525" y="1441"/>
                    <a:pt x="537" y="1429"/>
                  </a:cubicBezTo>
                  <a:cubicBezTo>
                    <a:pt x="538" y="1428"/>
                    <a:pt x="538" y="1427"/>
                    <a:pt x="536" y="1427"/>
                  </a:cubicBezTo>
                  <a:cubicBezTo>
                    <a:pt x="527" y="1427"/>
                    <a:pt x="462" y="1452"/>
                    <a:pt x="442" y="1452"/>
                  </a:cubicBezTo>
                  <a:cubicBezTo>
                    <a:pt x="435" y="1452"/>
                    <a:pt x="433" y="1449"/>
                    <a:pt x="441" y="1441"/>
                  </a:cubicBezTo>
                  <a:cubicBezTo>
                    <a:pt x="465" y="1405"/>
                    <a:pt x="501" y="1393"/>
                    <a:pt x="489" y="1381"/>
                  </a:cubicBezTo>
                  <a:lnTo>
                    <a:pt x="465" y="1381"/>
                  </a:lnTo>
                  <a:cubicBezTo>
                    <a:pt x="465" y="1381"/>
                    <a:pt x="415" y="1442"/>
                    <a:pt x="407" y="1442"/>
                  </a:cubicBezTo>
                  <a:cubicBezTo>
                    <a:pt x="406" y="1442"/>
                    <a:pt x="406" y="1442"/>
                    <a:pt x="406" y="1441"/>
                  </a:cubicBezTo>
                  <a:cubicBezTo>
                    <a:pt x="394" y="1429"/>
                    <a:pt x="406" y="1405"/>
                    <a:pt x="394" y="1405"/>
                  </a:cubicBezTo>
                  <a:lnTo>
                    <a:pt x="346" y="1381"/>
                  </a:lnTo>
                  <a:lnTo>
                    <a:pt x="322" y="1381"/>
                  </a:lnTo>
                  <a:cubicBezTo>
                    <a:pt x="310" y="1381"/>
                    <a:pt x="406" y="1358"/>
                    <a:pt x="418" y="1358"/>
                  </a:cubicBezTo>
                  <a:cubicBezTo>
                    <a:pt x="430" y="1354"/>
                    <a:pt x="432" y="1352"/>
                    <a:pt x="430" y="1352"/>
                  </a:cubicBezTo>
                  <a:cubicBezTo>
                    <a:pt x="426" y="1352"/>
                    <a:pt x="402" y="1358"/>
                    <a:pt x="394" y="1358"/>
                  </a:cubicBezTo>
                  <a:lnTo>
                    <a:pt x="334" y="1358"/>
                  </a:lnTo>
                  <a:cubicBezTo>
                    <a:pt x="346" y="1352"/>
                    <a:pt x="360" y="1346"/>
                    <a:pt x="375" y="1341"/>
                  </a:cubicBezTo>
                  <a:lnTo>
                    <a:pt x="375" y="1341"/>
                  </a:lnTo>
                  <a:cubicBezTo>
                    <a:pt x="367" y="1342"/>
                    <a:pt x="360" y="1343"/>
                    <a:pt x="352" y="1343"/>
                  </a:cubicBezTo>
                  <a:cubicBezTo>
                    <a:pt x="331" y="1343"/>
                    <a:pt x="310" y="1340"/>
                    <a:pt x="287" y="1334"/>
                  </a:cubicBezTo>
                  <a:cubicBezTo>
                    <a:pt x="263" y="1334"/>
                    <a:pt x="251" y="1322"/>
                    <a:pt x="263" y="1322"/>
                  </a:cubicBezTo>
                  <a:cubicBezTo>
                    <a:pt x="267" y="1318"/>
                    <a:pt x="273" y="1317"/>
                    <a:pt x="281" y="1317"/>
                  </a:cubicBezTo>
                  <a:cubicBezTo>
                    <a:pt x="296" y="1317"/>
                    <a:pt x="314" y="1322"/>
                    <a:pt x="322" y="1322"/>
                  </a:cubicBezTo>
                  <a:cubicBezTo>
                    <a:pt x="334" y="1322"/>
                    <a:pt x="358" y="1310"/>
                    <a:pt x="322" y="1298"/>
                  </a:cubicBezTo>
                  <a:cubicBezTo>
                    <a:pt x="287" y="1286"/>
                    <a:pt x="275" y="1286"/>
                    <a:pt x="275" y="1274"/>
                  </a:cubicBezTo>
                  <a:cubicBezTo>
                    <a:pt x="287" y="1262"/>
                    <a:pt x="287" y="1262"/>
                    <a:pt x="299" y="1262"/>
                  </a:cubicBezTo>
                  <a:cubicBezTo>
                    <a:pt x="322" y="1286"/>
                    <a:pt x="358" y="1298"/>
                    <a:pt x="394" y="1310"/>
                  </a:cubicBezTo>
                  <a:cubicBezTo>
                    <a:pt x="404" y="1310"/>
                    <a:pt x="362" y="1284"/>
                    <a:pt x="364" y="1284"/>
                  </a:cubicBezTo>
                  <a:lnTo>
                    <a:pt x="364" y="1284"/>
                  </a:lnTo>
                  <a:cubicBezTo>
                    <a:pt x="365" y="1284"/>
                    <a:pt x="367" y="1284"/>
                    <a:pt x="370" y="1286"/>
                  </a:cubicBezTo>
                  <a:cubicBezTo>
                    <a:pt x="379" y="1289"/>
                    <a:pt x="383" y="1291"/>
                    <a:pt x="385" y="1293"/>
                  </a:cubicBezTo>
                  <a:lnTo>
                    <a:pt x="385" y="1293"/>
                  </a:lnTo>
                  <a:cubicBezTo>
                    <a:pt x="386" y="1291"/>
                    <a:pt x="388" y="1289"/>
                    <a:pt x="394" y="1286"/>
                  </a:cubicBezTo>
                  <a:cubicBezTo>
                    <a:pt x="418" y="1274"/>
                    <a:pt x="430" y="1250"/>
                    <a:pt x="418" y="1250"/>
                  </a:cubicBezTo>
                  <a:cubicBezTo>
                    <a:pt x="410" y="1250"/>
                    <a:pt x="407" y="1246"/>
                    <a:pt x="404" y="1240"/>
                  </a:cubicBezTo>
                  <a:lnTo>
                    <a:pt x="404" y="1240"/>
                  </a:lnTo>
                  <a:cubicBezTo>
                    <a:pt x="396" y="1246"/>
                    <a:pt x="388" y="1253"/>
                    <a:pt x="384" y="1253"/>
                  </a:cubicBezTo>
                  <a:cubicBezTo>
                    <a:pt x="383" y="1253"/>
                    <a:pt x="382" y="1252"/>
                    <a:pt x="382" y="1250"/>
                  </a:cubicBezTo>
                  <a:cubicBezTo>
                    <a:pt x="382" y="1238"/>
                    <a:pt x="334" y="1227"/>
                    <a:pt x="310" y="1215"/>
                  </a:cubicBezTo>
                  <a:lnTo>
                    <a:pt x="322" y="1215"/>
                  </a:lnTo>
                  <a:cubicBezTo>
                    <a:pt x="296" y="1206"/>
                    <a:pt x="296" y="1178"/>
                    <a:pt x="302" y="1178"/>
                  </a:cubicBezTo>
                  <a:lnTo>
                    <a:pt x="302" y="1178"/>
                  </a:lnTo>
                  <a:cubicBezTo>
                    <a:pt x="304" y="1178"/>
                    <a:pt x="307" y="1181"/>
                    <a:pt x="310" y="1191"/>
                  </a:cubicBezTo>
                  <a:cubicBezTo>
                    <a:pt x="322" y="1215"/>
                    <a:pt x="370" y="1203"/>
                    <a:pt x="394" y="1215"/>
                  </a:cubicBezTo>
                  <a:cubicBezTo>
                    <a:pt x="399" y="1217"/>
                    <a:pt x="403" y="1219"/>
                    <a:pt x="406" y="1219"/>
                  </a:cubicBezTo>
                  <a:lnTo>
                    <a:pt x="406" y="1219"/>
                  </a:lnTo>
                  <a:cubicBezTo>
                    <a:pt x="406" y="1212"/>
                    <a:pt x="406" y="1203"/>
                    <a:pt x="406" y="1203"/>
                  </a:cubicBezTo>
                  <a:cubicBezTo>
                    <a:pt x="388" y="1185"/>
                    <a:pt x="384" y="1149"/>
                    <a:pt x="392" y="1149"/>
                  </a:cubicBezTo>
                  <a:lnTo>
                    <a:pt x="392" y="1149"/>
                  </a:lnTo>
                  <a:cubicBezTo>
                    <a:pt x="395" y="1149"/>
                    <a:pt x="399" y="1154"/>
                    <a:pt x="406" y="1167"/>
                  </a:cubicBezTo>
                  <a:cubicBezTo>
                    <a:pt x="424" y="1167"/>
                    <a:pt x="449" y="1242"/>
                    <a:pt x="454" y="1242"/>
                  </a:cubicBezTo>
                  <a:cubicBezTo>
                    <a:pt x="456" y="1242"/>
                    <a:pt x="456" y="1235"/>
                    <a:pt x="453" y="1215"/>
                  </a:cubicBezTo>
                  <a:cubicBezTo>
                    <a:pt x="453" y="1179"/>
                    <a:pt x="441" y="1155"/>
                    <a:pt x="453" y="1155"/>
                  </a:cubicBezTo>
                  <a:cubicBezTo>
                    <a:pt x="455" y="1153"/>
                    <a:pt x="457" y="1153"/>
                    <a:pt x="458" y="1153"/>
                  </a:cubicBezTo>
                  <a:cubicBezTo>
                    <a:pt x="469" y="1153"/>
                    <a:pt x="479" y="1179"/>
                    <a:pt x="489" y="1179"/>
                  </a:cubicBezTo>
                  <a:cubicBezTo>
                    <a:pt x="501" y="1191"/>
                    <a:pt x="501" y="1191"/>
                    <a:pt x="501" y="1191"/>
                  </a:cubicBezTo>
                  <a:lnTo>
                    <a:pt x="465" y="1131"/>
                  </a:lnTo>
                  <a:cubicBezTo>
                    <a:pt x="465" y="1131"/>
                    <a:pt x="453" y="1119"/>
                    <a:pt x="441" y="1119"/>
                  </a:cubicBezTo>
                  <a:cubicBezTo>
                    <a:pt x="418" y="1096"/>
                    <a:pt x="441" y="1072"/>
                    <a:pt x="453" y="1072"/>
                  </a:cubicBezTo>
                  <a:cubicBezTo>
                    <a:pt x="453" y="1072"/>
                    <a:pt x="477" y="1096"/>
                    <a:pt x="489" y="1107"/>
                  </a:cubicBezTo>
                  <a:cubicBezTo>
                    <a:pt x="498" y="1125"/>
                    <a:pt x="507" y="1136"/>
                    <a:pt x="511" y="1136"/>
                  </a:cubicBezTo>
                  <a:cubicBezTo>
                    <a:pt x="512" y="1136"/>
                    <a:pt x="513" y="1134"/>
                    <a:pt x="513" y="1131"/>
                  </a:cubicBezTo>
                  <a:cubicBezTo>
                    <a:pt x="501" y="1119"/>
                    <a:pt x="513" y="1072"/>
                    <a:pt x="513" y="1060"/>
                  </a:cubicBezTo>
                  <a:cubicBezTo>
                    <a:pt x="513" y="1060"/>
                    <a:pt x="518" y="1070"/>
                    <a:pt x="522" y="1070"/>
                  </a:cubicBezTo>
                  <a:cubicBezTo>
                    <a:pt x="523" y="1070"/>
                    <a:pt x="525" y="1068"/>
                    <a:pt x="525" y="1060"/>
                  </a:cubicBezTo>
                  <a:cubicBezTo>
                    <a:pt x="525" y="1048"/>
                    <a:pt x="528" y="1044"/>
                    <a:pt x="532" y="1044"/>
                  </a:cubicBezTo>
                  <a:cubicBezTo>
                    <a:pt x="546" y="1044"/>
                    <a:pt x="575" y="1087"/>
                    <a:pt x="584" y="1096"/>
                  </a:cubicBezTo>
                  <a:cubicBezTo>
                    <a:pt x="596" y="1107"/>
                    <a:pt x="584" y="1119"/>
                    <a:pt x="584" y="1155"/>
                  </a:cubicBezTo>
                  <a:cubicBezTo>
                    <a:pt x="584" y="1191"/>
                    <a:pt x="596" y="1191"/>
                    <a:pt x="596" y="1191"/>
                  </a:cubicBezTo>
                  <a:cubicBezTo>
                    <a:pt x="604" y="1198"/>
                    <a:pt x="602" y="1215"/>
                    <a:pt x="608" y="1215"/>
                  </a:cubicBezTo>
                  <a:cubicBezTo>
                    <a:pt x="612" y="1215"/>
                    <a:pt x="618" y="1209"/>
                    <a:pt x="632" y="1191"/>
                  </a:cubicBezTo>
                  <a:cubicBezTo>
                    <a:pt x="640" y="1179"/>
                    <a:pt x="644" y="1175"/>
                    <a:pt x="646" y="1175"/>
                  </a:cubicBezTo>
                  <a:lnTo>
                    <a:pt x="646" y="1175"/>
                  </a:lnTo>
                  <a:cubicBezTo>
                    <a:pt x="649" y="1175"/>
                    <a:pt x="644" y="1191"/>
                    <a:pt x="644" y="1191"/>
                  </a:cubicBezTo>
                  <a:cubicBezTo>
                    <a:pt x="656" y="1191"/>
                    <a:pt x="668" y="1179"/>
                    <a:pt x="680" y="1179"/>
                  </a:cubicBezTo>
                  <a:cubicBezTo>
                    <a:pt x="691" y="1191"/>
                    <a:pt x="691" y="1203"/>
                    <a:pt x="703" y="1215"/>
                  </a:cubicBezTo>
                  <a:cubicBezTo>
                    <a:pt x="703" y="1216"/>
                    <a:pt x="704" y="1216"/>
                    <a:pt x="705" y="1216"/>
                  </a:cubicBezTo>
                  <a:cubicBezTo>
                    <a:pt x="721" y="1216"/>
                    <a:pt x="822" y="1153"/>
                    <a:pt x="822" y="1131"/>
                  </a:cubicBezTo>
                  <a:lnTo>
                    <a:pt x="811" y="1131"/>
                  </a:lnTo>
                  <a:cubicBezTo>
                    <a:pt x="799" y="1119"/>
                    <a:pt x="799" y="1107"/>
                    <a:pt x="811" y="1096"/>
                  </a:cubicBezTo>
                  <a:cubicBezTo>
                    <a:pt x="811" y="1048"/>
                    <a:pt x="787" y="1012"/>
                    <a:pt x="751" y="988"/>
                  </a:cubicBezTo>
                  <a:cubicBezTo>
                    <a:pt x="749" y="988"/>
                    <a:pt x="748" y="987"/>
                    <a:pt x="746" y="987"/>
                  </a:cubicBezTo>
                  <a:cubicBezTo>
                    <a:pt x="727" y="987"/>
                    <a:pt x="715" y="1049"/>
                    <a:pt x="686" y="1049"/>
                  </a:cubicBezTo>
                  <a:cubicBezTo>
                    <a:pt x="684" y="1049"/>
                    <a:pt x="682" y="1049"/>
                    <a:pt x="680" y="1048"/>
                  </a:cubicBezTo>
                  <a:cubicBezTo>
                    <a:pt x="656" y="1048"/>
                    <a:pt x="656" y="1024"/>
                    <a:pt x="656" y="988"/>
                  </a:cubicBezTo>
                  <a:cubicBezTo>
                    <a:pt x="656" y="953"/>
                    <a:pt x="668" y="953"/>
                    <a:pt x="656" y="941"/>
                  </a:cubicBezTo>
                  <a:cubicBezTo>
                    <a:pt x="653" y="938"/>
                    <a:pt x="651" y="936"/>
                    <a:pt x="649" y="936"/>
                  </a:cubicBezTo>
                  <a:cubicBezTo>
                    <a:pt x="643" y="936"/>
                    <a:pt x="641" y="950"/>
                    <a:pt x="632" y="977"/>
                  </a:cubicBezTo>
                  <a:cubicBezTo>
                    <a:pt x="621" y="993"/>
                    <a:pt x="615" y="999"/>
                    <a:pt x="612" y="999"/>
                  </a:cubicBezTo>
                  <a:cubicBezTo>
                    <a:pt x="608" y="999"/>
                    <a:pt x="608" y="990"/>
                    <a:pt x="608" y="977"/>
                  </a:cubicBezTo>
                  <a:cubicBezTo>
                    <a:pt x="608" y="929"/>
                    <a:pt x="632" y="881"/>
                    <a:pt x="608" y="846"/>
                  </a:cubicBezTo>
                  <a:cubicBezTo>
                    <a:pt x="598" y="835"/>
                    <a:pt x="590" y="831"/>
                    <a:pt x="583" y="831"/>
                  </a:cubicBezTo>
                  <a:cubicBezTo>
                    <a:pt x="567" y="831"/>
                    <a:pt x="561" y="859"/>
                    <a:pt x="561" y="893"/>
                  </a:cubicBezTo>
                  <a:cubicBezTo>
                    <a:pt x="561" y="893"/>
                    <a:pt x="537" y="869"/>
                    <a:pt x="537" y="869"/>
                  </a:cubicBezTo>
                  <a:lnTo>
                    <a:pt x="501" y="869"/>
                  </a:lnTo>
                  <a:cubicBezTo>
                    <a:pt x="489" y="905"/>
                    <a:pt x="465" y="941"/>
                    <a:pt x="465" y="941"/>
                  </a:cubicBezTo>
                  <a:cubicBezTo>
                    <a:pt x="465" y="929"/>
                    <a:pt x="489" y="786"/>
                    <a:pt x="489" y="76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2" name="Google Shape;5302;p43"/>
            <p:cNvSpPr/>
            <p:nvPr/>
          </p:nvSpPr>
          <p:spPr>
            <a:xfrm>
              <a:off x="6476862" y="4347091"/>
              <a:ext cx="51" cy="51"/>
            </a:xfrm>
            <a:custGeom>
              <a:avLst/>
              <a:gdLst/>
              <a:ahLst/>
              <a:cxnLst/>
              <a:rect l="l" t="t" r="r" b="b"/>
              <a:pathLst>
                <a:path w="1" h="1" extrusionOk="0">
                  <a:moveTo>
                    <a:pt x="1" y="0"/>
                  </a:moveTo>
                  <a:lnTo>
                    <a:pt x="1" y="0"/>
                  </a:lnTo>
                  <a:cubicBezTo>
                    <a:pt x="1" y="0"/>
                    <a:pt x="1" y="0"/>
                    <a:pt x="1" y="0"/>
                  </a:cubicBezTo>
                  <a:close/>
                </a:path>
              </a:pathLst>
            </a:custGeom>
            <a:solidFill>
              <a:srgbClr val="E1B9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3" name="Google Shape;5303;p43"/>
            <p:cNvSpPr/>
            <p:nvPr/>
          </p:nvSpPr>
          <p:spPr>
            <a:xfrm>
              <a:off x="5535845" y="4202564"/>
              <a:ext cx="1162725" cy="569444"/>
            </a:xfrm>
            <a:custGeom>
              <a:avLst/>
              <a:gdLst/>
              <a:ahLst/>
              <a:cxnLst/>
              <a:rect l="l" t="t" r="r" b="b"/>
              <a:pathLst>
                <a:path w="22921" h="11225" extrusionOk="0">
                  <a:moveTo>
                    <a:pt x="7203" y="145"/>
                  </a:moveTo>
                  <a:cubicBezTo>
                    <a:pt x="7306" y="145"/>
                    <a:pt x="7277" y="195"/>
                    <a:pt x="7168" y="206"/>
                  </a:cubicBezTo>
                  <a:cubicBezTo>
                    <a:pt x="7132" y="210"/>
                    <a:pt x="7101" y="211"/>
                    <a:pt x="7076" y="211"/>
                  </a:cubicBezTo>
                  <a:cubicBezTo>
                    <a:pt x="6945" y="211"/>
                    <a:pt x="6969" y="166"/>
                    <a:pt x="7168" y="146"/>
                  </a:cubicBezTo>
                  <a:cubicBezTo>
                    <a:pt x="7181" y="145"/>
                    <a:pt x="7193" y="145"/>
                    <a:pt x="7203" y="145"/>
                  </a:cubicBezTo>
                  <a:close/>
                  <a:moveTo>
                    <a:pt x="7643" y="159"/>
                  </a:moveTo>
                  <a:cubicBezTo>
                    <a:pt x="7659" y="159"/>
                    <a:pt x="7676" y="162"/>
                    <a:pt x="7692" y="170"/>
                  </a:cubicBezTo>
                  <a:cubicBezTo>
                    <a:pt x="7716" y="182"/>
                    <a:pt x="7716" y="194"/>
                    <a:pt x="7692" y="218"/>
                  </a:cubicBezTo>
                  <a:cubicBezTo>
                    <a:pt x="7526" y="218"/>
                    <a:pt x="7371" y="218"/>
                    <a:pt x="7204" y="230"/>
                  </a:cubicBezTo>
                  <a:lnTo>
                    <a:pt x="7228" y="218"/>
                  </a:lnTo>
                  <a:cubicBezTo>
                    <a:pt x="7298" y="200"/>
                    <a:pt x="7367" y="189"/>
                    <a:pt x="7437" y="189"/>
                  </a:cubicBezTo>
                  <a:cubicBezTo>
                    <a:pt x="7463" y="189"/>
                    <a:pt x="7488" y="191"/>
                    <a:pt x="7514" y="194"/>
                  </a:cubicBezTo>
                  <a:cubicBezTo>
                    <a:pt x="7541" y="194"/>
                    <a:pt x="7590" y="159"/>
                    <a:pt x="7643" y="159"/>
                  </a:cubicBezTo>
                  <a:close/>
                  <a:moveTo>
                    <a:pt x="8454" y="206"/>
                  </a:moveTo>
                  <a:cubicBezTo>
                    <a:pt x="8550" y="218"/>
                    <a:pt x="8561" y="242"/>
                    <a:pt x="8550" y="254"/>
                  </a:cubicBezTo>
                  <a:lnTo>
                    <a:pt x="8395" y="242"/>
                  </a:lnTo>
                  <a:cubicBezTo>
                    <a:pt x="8359" y="218"/>
                    <a:pt x="8335" y="206"/>
                    <a:pt x="8454" y="206"/>
                  </a:cubicBezTo>
                  <a:close/>
                  <a:moveTo>
                    <a:pt x="6496" y="224"/>
                  </a:moveTo>
                  <a:cubicBezTo>
                    <a:pt x="6570" y="224"/>
                    <a:pt x="6645" y="230"/>
                    <a:pt x="6716" y="242"/>
                  </a:cubicBezTo>
                  <a:cubicBezTo>
                    <a:pt x="6740" y="254"/>
                    <a:pt x="6704" y="266"/>
                    <a:pt x="6645" y="277"/>
                  </a:cubicBezTo>
                  <a:cubicBezTo>
                    <a:pt x="6537" y="289"/>
                    <a:pt x="6418" y="301"/>
                    <a:pt x="6299" y="325"/>
                  </a:cubicBezTo>
                  <a:cubicBezTo>
                    <a:pt x="6359" y="289"/>
                    <a:pt x="6264" y="266"/>
                    <a:pt x="6275" y="242"/>
                  </a:cubicBezTo>
                  <a:cubicBezTo>
                    <a:pt x="6347" y="230"/>
                    <a:pt x="6421" y="224"/>
                    <a:pt x="6496" y="224"/>
                  </a:cubicBezTo>
                  <a:close/>
                  <a:moveTo>
                    <a:pt x="9275" y="332"/>
                  </a:moveTo>
                  <a:cubicBezTo>
                    <a:pt x="9286" y="332"/>
                    <a:pt x="9298" y="333"/>
                    <a:pt x="9312" y="337"/>
                  </a:cubicBezTo>
                  <a:cubicBezTo>
                    <a:pt x="9347" y="349"/>
                    <a:pt x="9371" y="361"/>
                    <a:pt x="9383" y="385"/>
                  </a:cubicBezTo>
                  <a:lnTo>
                    <a:pt x="9193" y="349"/>
                  </a:lnTo>
                  <a:cubicBezTo>
                    <a:pt x="9226" y="340"/>
                    <a:pt x="9248" y="332"/>
                    <a:pt x="9275" y="332"/>
                  </a:cubicBezTo>
                  <a:close/>
                  <a:moveTo>
                    <a:pt x="5651" y="354"/>
                  </a:moveTo>
                  <a:cubicBezTo>
                    <a:pt x="5674" y="354"/>
                    <a:pt x="5689" y="363"/>
                    <a:pt x="5692" y="385"/>
                  </a:cubicBezTo>
                  <a:cubicBezTo>
                    <a:pt x="5668" y="408"/>
                    <a:pt x="5609" y="444"/>
                    <a:pt x="5716" y="444"/>
                  </a:cubicBezTo>
                  <a:cubicBezTo>
                    <a:pt x="5633" y="456"/>
                    <a:pt x="5537" y="480"/>
                    <a:pt x="5454" y="504"/>
                  </a:cubicBezTo>
                  <a:cubicBezTo>
                    <a:pt x="5513" y="480"/>
                    <a:pt x="5561" y="468"/>
                    <a:pt x="5561" y="456"/>
                  </a:cubicBezTo>
                  <a:lnTo>
                    <a:pt x="5561" y="456"/>
                  </a:lnTo>
                  <a:cubicBezTo>
                    <a:pt x="5561" y="464"/>
                    <a:pt x="5442" y="478"/>
                    <a:pt x="5388" y="478"/>
                  </a:cubicBezTo>
                  <a:cubicBezTo>
                    <a:pt x="5363" y="478"/>
                    <a:pt x="5352" y="475"/>
                    <a:pt x="5371" y="468"/>
                  </a:cubicBezTo>
                  <a:cubicBezTo>
                    <a:pt x="5459" y="424"/>
                    <a:pt x="5585" y="354"/>
                    <a:pt x="5651" y="354"/>
                  </a:cubicBezTo>
                  <a:close/>
                  <a:moveTo>
                    <a:pt x="10863" y="704"/>
                  </a:moveTo>
                  <a:cubicBezTo>
                    <a:pt x="10893" y="704"/>
                    <a:pt x="10933" y="706"/>
                    <a:pt x="10990" y="706"/>
                  </a:cubicBezTo>
                  <a:cubicBezTo>
                    <a:pt x="11026" y="742"/>
                    <a:pt x="11050" y="789"/>
                    <a:pt x="11062" y="837"/>
                  </a:cubicBezTo>
                  <a:lnTo>
                    <a:pt x="11002" y="813"/>
                  </a:lnTo>
                  <a:cubicBezTo>
                    <a:pt x="10967" y="801"/>
                    <a:pt x="10943" y="789"/>
                    <a:pt x="10919" y="789"/>
                  </a:cubicBezTo>
                  <a:lnTo>
                    <a:pt x="10764" y="730"/>
                  </a:lnTo>
                  <a:cubicBezTo>
                    <a:pt x="10793" y="708"/>
                    <a:pt x="10817" y="704"/>
                    <a:pt x="10863" y="704"/>
                  </a:cubicBezTo>
                  <a:close/>
                  <a:moveTo>
                    <a:pt x="11346" y="920"/>
                  </a:moveTo>
                  <a:cubicBezTo>
                    <a:pt x="11362" y="920"/>
                    <a:pt x="11389" y="926"/>
                    <a:pt x="11431" y="944"/>
                  </a:cubicBezTo>
                  <a:lnTo>
                    <a:pt x="11419" y="968"/>
                  </a:lnTo>
                  <a:lnTo>
                    <a:pt x="11324" y="932"/>
                  </a:lnTo>
                  <a:cubicBezTo>
                    <a:pt x="11324" y="926"/>
                    <a:pt x="11330" y="920"/>
                    <a:pt x="11346" y="920"/>
                  </a:cubicBezTo>
                  <a:close/>
                  <a:moveTo>
                    <a:pt x="4787" y="623"/>
                  </a:moveTo>
                  <a:cubicBezTo>
                    <a:pt x="4835" y="623"/>
                    <a:pt x="4740" y="694"/>
                    <a:pt x="4763" y="718"/>
                  </a:cubicBezTo>
                  <a:lnTo>
                    <a:pt x="4740" y="718"/>
                  </a:lnTo>
                  <a:cubicBezTo>
                    <a:pt x="4525" y="801"/>
                    <a:pt x="4323" y="885"/>
                    <a:pt x="4120" y="992"/>
                  </a:cubicBezTo>
                  <a:cubicBezTo>
                    <a:pt x="4109" y="968"/>
                    <a:pt x="4228" y="897"/>
                    <a:pt x="4299" y="873"/>
                  </a:cubicBezTo>
                  <a:cubicBezTo>
                    <a:pt x="4418" y="837"/>
                    <a:pt x="4537" y="777"/>
                    <a:pt x="4644" y="694"/>
                  </a:cubicBezTo>
                  <a:cubicBezTo>
                    <a:pt x="4692" y="658"/>
                    <a:pt x="4740" y="635"/>
                    <a:pt x="4787" y="623"/>
                  </a:cubicBezTo>
                  <a:close/>
                  <a:moveTo>
                    <a:pt x="3924" y="1053"/>
                  </a:moveTo>
                  <a:cubicBezTo>
                    <a:pt x="3944" y="1053"/>
                    <a:pt x="3952" y="1069"/>
                    <a:pt x="3978" y="1075"/>
                  </a:cubicBezTo>
                  <a:cubicBezTo>
                    <a:pt x="3847" y="1147"/>
                    <a:pt x="3728" y="1218"/>
                    <a:pt x="3597" y="1301"/>
                  </a:cubicBezTo>
                  <a:cubicBezTo>
                    <a:pt x="3545" y="1312"/>
                    <a:pt x="3468" y="1339"/>
                    <a:pt x="3439" y="1339"/>
                  </a:cubicBezTo>
                  <a:cubicBezTo>
                    <a:pt x="3435" y="1339"/>
                    <a:pt x="3432" y="1339"/>
                    <a:pt x="3430" y="1337"/>
                  </a:cubicBezTo>
                  <a:cubicBezTo>
                    <a:pt x="3430" y="1326"/>
                    <a:pt x="3546" y="1241"/>
                    <a:pt x="3579" y="1241"/>
                  </a:cubicBezTo>
                  <a:cubicBezTo>
                    <a:pt x="3582" y="1241"/>
                    <a:pt x="3583" y="1241"/>
                    <a:pt x="3585" y="1242"/>
                  </a:cubicBezTo>
                  <a:cubicBezTo>
                    <a:pt x="3587" y="1244"/>
                    <a:pt x="3590" y="1245"/>
                    <a:pt x="3595" y="1245"/>
                  </a:cubicBezTo>
                  <a:cubicBezTo>
                    <a:pt x="3636" y="1245"/>
                    <a:pt x="3758" y="1154"/>
                    <a:pt x="3823" y="1111"/>
                  </a:cubicBezTo>
                  <a:cubicBezTo>
                    <a:pt x="3879" y="1066"/>
                    <a:pt x="3906" y="1053"/>
                    <a:pt x="3924" y="1053"/>
                  </a:cubicBezTo>
                  <a:close/>
                  <a:moveTo>
                    <a:pt x="11907" y="1111"/>
                  </a:moveTo>
                  <a:cubicBezTo>
                    <a:pt x="12002" y="1158"/>
                    <a:pt x="12074" y="1242"/>
                    <a:pt x="12121" y="1254"/>
                  </a:cubicBezTo>
                  <a:cubicBezTo>
                    <a:pt x="12205" y="1278"/>
                    <a:pt x="12288" y="1278"/>
                    <a:pt x="12371" y="1278"/>
                  </a:cubicBezTo>
                  <a:cubicBezTo>
                    <a:pt x="12419" y="1349"/>
                    <a:pt x="12467" y="1409"/>
                    <a:pt x="12514" y="1468"/>
                  </a:cubicBezTo>
                  <a:cubicBezTo>
                    <a:pt x="12336" y="1373"/>
                    <a:pt x="12145" y="1278"/>
                    <a:pt x="11943" y="1194"/>
                  </a:cubicBezTo>
                  <a:cubicBezTo>
                    <a:pt x="11931" y="1158"/>
                    <a:pt x="11895" y="1135"/>
                    <a:pt x="11895" y="1111"/>
                  </a:cubicBezTo>
                  <a:close/>
                  <a:moveTo>
                    <a:pt x="12800" y="1587"/>
                  </a:moveTo>
                  <a:cubicBezTo>
                    <a:pt x="12872" y="1599"/>
                    <a:pt x="12931" y="1623"/>
                    <a:pt x="12979" y="1659"/>
                  </a:cubicBezTo>
                  <a:lnTo>
                    <a:pt x="12991" y="1659"/>
                  </a:lnTo>
                  <a:cubicBezTo>
                    <a:pt x="13050" y="1706"/>
                    <a:pt x="13050" y="1718"/>
                    <a:pt x="13038" y="1742"/>
                  </a:cubicBezTo>
                  <a:lnTo>
                    <a:pt x="12764" y="1587"/>
                  </a:lnTo>
                  <a:close/>
                  <a:moveTo>
                    <a:pt x="2918" y="1837"/>
                  </a:moveTo>
                  <a:lnTo>
                    <a:pt x="2823" y="1932"/>
                  </a:lnTo>
                  <a:cubicBezTo>
                    <a:pt x="2799" y="1944"/>
                    <a:pt x="2775" y="1956"/>
                    <a:pt x="2763" y="1968"/>
                  </a:cubicBezTo>
                  <a:lnTo>
                    <a:pt x="2739" y="2004"/>
                  </a:lnTo>
                  <a:cubicBezTo>
                    <a:pt x="2656" y="2087"/>
                    <a:pt x="2573" y="2171"/>
                    <a:pt x="2501" y="2266"/>
                  </a:cubicBezTo>
                  <a:cubicBezTo>
                    <a:pt x="2489" y="2242"/>
                    <a:pt x="2454" y="2266"/>
                    <a:pt x="2513" y="2194"/>
                  </a:cubicBezTo>
                  <a:cubicBezTo>
                    <a:pt x="2596" y="2099"/>
                    <a:pt x="2692" y="2004"/>
                    <a:pt x="2787" y="1909"/>
                  </a:cubicBezTo>
                  <a:cubicBezTo>
                    <a:pt x="2835" y="1885"/>
                    <a:pt x="2870" y="1861"/>
                    <a:pt x="2918" y="1837"/>
                  </a:cubicBezTo>
                  <a:close/>
                  <a:moveTo>
                    <a:pt x="14026" y="2325"/>
                  </a:moveTo>
                  <a:lnTo>
                    <a:pt x="14026" y="2325"/>
                  </a:lnTo>
                  <a:cubicBezTo>
                    <a:pt x="14038" y="2331"/>
                    <a:pt x="14047" y="2337"/>
                    <a:pt x="14056" y="2343"/>
                  </a:cubicBezTo>
                  <a:lnTo>
                    <a:pt x="14026" y="2325"/>
                  </a:lnTo>
                  <a:close/>
                  <a:moveTo>
                    <a:pt x="19895" y="2309"/>
                  </a:moveTo>
                  <a:cubicBezTo>
                    <a:pt x="19956" y="2309"/>
                    <a:pt x="19928" y="2358"/>
                    <a:pt x="19837" y="2385"/>
                  </a:cubicBezTo>
                  <a:cubicBezTo>
                    <a:pt x="19765" y="2385"/>
                    <a:pt x="19658" y="2385"/>
                    <a:pt x="19813" y="2325"/>
                  </a:cubicBezTo>
                  <a:cubicBezTo>
                    <a:pt x="19849" y="2314"/>
                    <a:pt x="19877" y="2309"/>
                    <a:pt x="19895" y="2309"/>
                  </a:cubicBezTo>
                  <a:close/>
                  <a:moveTo>
                    <a:pt x="14279" y="2487"/>
                  </a:moveTo>
                  <a:cubicBezTo>
                    <a:pt x="14284" y="2487"/>
                    <a:pt x="14295" y="2498"/>
                    <a:pt x="14312" y="2516"/>
                  </a:cubicBezTo>
                  <a:lnTo>
                    <a:pt x="14324" y="2504"/>
                  </a:lnTo>
                  <a:lnTo>
                    <a:pt x="14419" y="2587"/>
                  </a:lnTo>
                  <a:lnTo>
                    <a:pt x="14276" y="2492"/>
                  </a:lnTo>
                  <a:cubicBezTo>
                    <a:pt x="14276" y="2489"/>
                    <a:pt x="14277" y="2487"/>
                    <a:pt x="14279" y="2487"/>
                  </a:cubicBezTo>
                  <a:close/>
                  <a:moveTo>
                    <a:pt x="19534" y="2521"/>
                  </a:moveTo>
                  <a:cubicBezTo>
                    <a:pt x="19542" y="2521"/>
                    <a:pt x="19547" y="2523"/>
                    <a:pt x="19551" y="2528"/>
                  </a:cubicBezTo>
                  <a:cubicBezTo>
                    <a:pt x="19313" y="2635"/>
                    <a:pt x="19087" y="2754"/>
                    <a:pt x="18860" y="2897"/>
                  </a:cubicBezTo>
                  <a:cubicBezTo>
                    <a:pt x="18860" y="2897"/>
                    <a:pt x="18872" y="2885"/>
                    <a:pt x="18872" y="2885"/>
                  </a:cubicBezTo>
                  <a:cubicBezTo>
                    <a:pt x="18908" y="2802"/>
                    <a:pt x="19325" y="2587"/>
                    <a:pt x="19432" y="2552"/>
                  </a:cubicBezTo>
                  <a:lnTo>
                    <a:pt x="19444" y="2552"/>
                  </a:lnTo>
                  <a:cubicBezTo>
                    <a:pt x="19497" y="2529"/>
                    <a:pt x="19521" y="2521"/>
                    <a:pt x="19534" y="2521"/>
                  </a:cubicBezTo>
                  <a:close/>
                  <a:moveTo>
                    <a:pt x="2280" y="2478"/>
                  </a:moveTo>
                  <a:cubicBezTo>
                    <a:pt x="2286" y="2478"/>
                    <a:pt x="2292" y="2479"/>
                    <a:pt x="2299" y="2480"/>
                  </a:cubicBezTo>
                  <a:cubicBezTo>
                    <a:pt x="2120" y="2706"/>
                    <a:pt x="1954" y="2944"/>
                    <a:pt x="1787" y="3183"/>
                  </a:cubicBezTo>
                  <a:cubicBezTo>
                    <a:pt x="1787" y="3171"/>
                    <a:pt x="1787" y="3159"/>
                    <a:pt x="1834" y="3087"/>
                  </a:cubicBezTo>
                  <a:cubicBezTo>
                    <a:pt x="1870" y="3052"/>
                    <a:pt x="1894" y="3004"/>
                    <a:pt x="1918" y="2956"/>
                  </a:cubicBezTo>
                  <a:cubicBezTo>
                    <a:pt x="1930" y="2921"/>
                    <a:pt x="1894" y="2933"/>
                    <a:pt x="1906" y="2897"/>
                  </a:cubicBezTo>
                  <a:cubicBezTo>
                    <a:pt x="1930" y="2849"/>
                    <a:pt x="1954" y="2790"/>
                    <a:pt x="1989" y="2742"/>
                  </a:cubicBezTo>
                  <a:cubicBezTo>
                    <a:pt x="2002" y="2755"/>
                    <a:pt x="2013" y="2763"/>
                    <a:pt x="2026" y="2763"/>
                  </a:cubicBezTo>
                  <a:cubicBezTo>
                    <a:pt x="2049" y="2763"/>
                    <a:pt x="2078" y="2736"/>
                    <a:pt x="2132" y="2659"/>
                  </a:cubicBezTo>
                  <a:cubicBezTo>
                    <a:pt x="2216" y="2522"/>
                    <a:pt x="2235" y="2478"/>
                    <a:pt x="2280" y="2478"/>
                  </a:cubicBezTo>
                  <a:close/>
                  <a:moveTo>
                    <a:pt x="18288" y="3229"/>
                  </a:moveTo>
                  <a:cubicBezTo>
                    <a:pt x="18295" y="3229"/>
                    <a:pt x="18302" y="3230"/>
                    <a:pt x="18313" y="3230"/>
                  </a:cubicBezTo>
                  <a:cubicBezTo>
                    <a:pt x="18206" y="3302"/>
                    <a:pt x="18098" y="3361"/>
                    <a:pt x="18003" y="3421"/>
                  </a:cubicBezTo>
                  <a:lnTo>
                    <a:pt x="17979" y="3421"/>
                  </a:lnTo>
                  <a:cubicBezTo>
                    <a:pt x="17932" y="3409"/>
                    <a:pt x="18146" y="3302"/>
                    <a:pt x="18170" y="3278"/>
                  </a:cubicBezTo>
                  <a:lnTo>
                    <a:pt x="18182" y="3278"/>
                  </a:lnTo>
                  <a:cubicBezTo>
                    <a:pt x="18250" y="3235"/>
                    <a:pt x="18269" y="3229"/>
                    <a:pt x="18288" y="3229"/>
                  </a:cubicBezTo>
                  <a:close/>
                  <a:moveTo>
                    <a:pt x="1763" y="3230"/>
                  </a:moveTo>
                  <a:lnTo>
                    <a:pt x="1763" y="3242"/>
                  </a:lnTo>
                  <a:cubicBezTo>
                    <a:pt x="1715" y="3314"/>
                    <a:pt x="1668" y="3385"/>
                    <a:pt x="1620" y="3468"/>
                  </a:cubicBezTo>
                  <a:cubicBezTo>
                    <a:pt x="1608" y="3444"/>
                    <a:pt x="1596" y="3433"/>
                    <a:pt x="1596" y="3409"/>
                  </a:cubicBezTo>
                  <a:cubicBezTo>
                    <a:pt x="1596" y="3349"/>
                    <a:pt x="1703" y="3266"/>
                    <a:pt x="1763" y="3230"/>
                  </a:cubicBezTo>
                  <a:close/>
                  <a:moveTo>
                    <a:pt x="16170" y="3635"/>
                  </a:moveTo>
                  <a:cubicBezTo>
                    <a:pt x="16170" y="3635"/>
                    <a:pt x="16301" y="3683"/>
                    <a:pt x="16301" y="3683"/>
                  </a:cubicBezTo>
                  <a:cubicBezTo>
                    <a:pt x="16254" y="3675"/>
                    <a:pt x="16207" y="3662"/>
                    <a:pt x="16161" y="3644"/>
                  </a:cubicBezTo>
                  <a:lnTo>
                    <a:pt x="16161" y="3644"/>
                  </a:lnTo>
                  <a:lnTo>
                    <a:pt x="16170" y="3635"/>
                  </a:lnTo>
                  <a:close/>
                  <a:moveTo>
                    <a:pt x="17563" y="3623"/>
                  </a:moveTo>
                  <a:cubicBezTo>
                    <a:pt x="17503" y="3647"/>
                    <a:pt x="17432" y="3659"/>
                    <a:pt x="17372" y="3683"/>
                  </a:cubicBezTo>
                  <a:cubicBezTo>
                    <a:pt x="17420" y="3647"/>
                    <a:pt x="17491" y="3623"/>
                    <a:pt x="17551" y="3623"/>
                  </a:cubicBezTo>
                  <a:close/>
                  <a:moveTo>
                    <a:pt x="21646" y="2802"/>
                  </a:moveTo>
                  <a:cubicBezTo>
                    <a:pt x="21670" y="2825"/>
                    <a:pt x="21706" y="2849"/>
                    <a:pt x="21730" y="2873"/>
                  </a:cubicBezTo>
                  <a:cubicBezTo>
                    <a:pt x="21809" y="2929"/>
                    <a:pt x="21824" y="3113"/>
                    <a:pt x="21885" y="3113"/>
                  </a:cubicBezTo>
                  <a:cubicBezTo>
                    <a:pt x="21889" y="3113"/>
                    <a:pt x="21893" y="3112"/>
                    <a:pt x="21896" y="3111"/>
                  </a:cubicBezTo>
                  <a:lnTo>
                    <a:pt x="21908" y="3111"/>
                  </a:lnTo>
                  <a:cubicBezTo>
                    <a:pt x="21849" y="3123"/>
                    <a:pt x="21944" y="3516"/>
                    <a:pt x="21920" y="3683"/>
                  </a:cubicBezTo>
                  <a:lnTo>
                    <a:pt x="21920" y="3754"/>
                  </a:lnTo>
                  <a:cubicBezTo>
                    <a:pt x="21920" y="3564"/>
                    <a:pt x="21896" y="3373"/>
                    <a:pt x="21837" y="3194"/>
                  </a:cubicBezTo>
                  <a:cubicBezTo>
                    <a:pt x="21801" y="3052"/>
                    <a:pt x="21730" y="2921"/>
                    <a:pt x="21646" y="2802"/>
                  </a:cubicBezTo>
                  <a:close/>
                  <a:moveTo>
                    <a:pt x="16596" y="3708"/>
                  </a:moveTo>
                  <a:cubicBezTo>
                    <a:pt x="16631" y="3708"/>
                    <a:pt x="16673" y="3714"/>
                    <a:pt x="16705" y="3730"/>
                  </a:cubicBezTo>
                  <a:lnTo>
                    <a:pt x="16717" y="3730"/>
                  </a:lnTo>
                  <a:cubicBezTo>
                    <a:pt x="16741" y="3730"/>
                    <a:pt x="16765" y="3754"/>
                    <a:pt x="16789" y="3766"/>
                  </a:cubicBezTo>
                  <a:cubicBezTo>
                    <a:pt x="16693" y="3766"/>
                    <a:pt x="16610" y="3754"/>
                    <a:pt x="16527" y="3742"/>
                  </a:cubicBezTo>
                  <a:lnTo>
                    <a:pt x="16527" y="3730"/>
                  </a:lnTo>
                  <a:cubicBezTo>
                    <a:pt x="16520" y="3717"/>
                    <a:pt x="16553" y="3708"/>
                    <a:pt x="16596" y="3708"/>
                  </a:cubicBezTo>
                  <a:close/>
                  <a:moveTo>
                    <a:pt x="21658" y="4695"/>
                  </a:moveTo>
                  <a:lnTo>
                    <a:pt x="21658" y="4730"/>
                  </a:lnTo>
                  <a:cubicBezTo>
                    <a:pt x="21646" y="4766"/>
                    <a:pt x="21670" y="4754"/>
                    <a:pt x="21635" y="4802"/>
                  </a:cubicBezTo>
                  <a:lnTo>
                    <a:pt x="21646" y="4802"/>
                  </a:lnTo>
                  <a:cubicBezTo>
                    <a:pt x="21599" y="4861"/>
                    <a:pt x="21551" y="4909"/>
                    <a:pt x="21504" y="4957"/>
                  </a:cubicBezTo>
                  <a:lnTo>
                    <a:pt x="21432" y="5016"/>
                  </a:lnTo>
                  <a:cubicBezTo>
                    <a:pt x="21504" y="4933"/>
                    <a:pt x="21575" y="4837"/>
                    <a:pt x="21635" y="4754"/>
                  </a:cubicBezTo>
                  <a:cubicBezTo>
                    <a:pt x="21646" y="4730"/>
                    <a:pt x="21658" y="4718"/>
                    <a:pt x="21658" y="4695"/>
                  </a:cubicBezTo>
                  <a:close/>
                  <a:moveTo>
                    <a:pt x="739" y="5409"/>
                  </a:moveTo>
                  <a:lnTo>
                    <a:pt x="739" y="5421"/>
                  </a:lnTo>
                  <a:lnTo>
                    <a:pt x="727" y="5445"/>
                  </a:lnTo>
                  <a:cubicBezTo>
                    <a:pt x="727" y="5445"/>
                    <a:pt x="727" y="5433"/>
                    <a:pt x="715" y="5433"/>
                  </a:cubicBezTo>
                  <a:cubicBezTo>
                    <a:pt x="727" y="5433"/>
                    <a:pt x="727" y="5433"/>
                    <a:pt x="739" y="5409"/>
                  </a:cubicBezTo>
                  <a:close/>
                  <a:moveTo>
                    <a:pt x="640" y="5440"/>
                  </a:moveTo>
                  <a:lnTo>
                    <a:pt x="640" y="5440"/>
                  </a:lnTo>
                  <a:cubicBezTo>
                    <a:pt x="641" y="5446"/>
                    <a:pt x="642" y="5451"/>
                    <a:pt x="644" y="5457"/>
                  </a:cubicBezTo>
                  <a:cubicBezTo>
                    <a:pt x="642" y="5452"/>
                    <a:pt x="641" y="5447"/>
                    <a:pt x="640" y="5440"/>
                  </a:cubicBezTo>
                  <a:close/>
                  <a:moveTo>
                    <a:pt x="21158" y="5290"/>
                  </a:moveTo>
                  <a:cubicBezTo>
                    <a:pt x="21075" y="5397"/>
                    <a:pt x="20968" y="5480"/>
                    <a:pt x="20861" y="5540"/>
                  </a:cubicBezTo>
                  <a:lnTo>
                    <a:pt x="20861" y="5552"/>
                  </a:lnTo>
                  <a:cubicBezTo>
                    <a:pt x="20849" y="5552"/>
                    <a:pt x="20825" y="5564"/>
                    <a:pt x="20801" y="5576"/>
                  </a:cubicBezTo>
                  <a:cubicBezTo>
                    <a:pt x="20920" y="5492"/>
                    <a:pt x="21051" y="5397"/>
                    <a:pt x="21158" y="5290"/>
                  </a:cubicBezTo>
                  <a:close/>
                  <a:moveTo>
                    <a:pt x="21132" y="5730"/>
                  </a:moveTo>
                  <a:lnTo>
                    <a:pt x="21132" y="5730"/>
                  </a:lnTo>
                  <a:cubicBezTo>
                    <a:pt x="21131" y="5730"/>
                    <a:pt x="21131" y="5730"/>
                    <a:pt x="21132" y="5730"/>
                  </a:cubicBezTo>
                  <a:lnTo>
                    <a:pt x="21132" y="5730"/>
                  </a:lnTo>
                  <a:cubicBezTo>
                    <a:pt x="21133" y="5730"/>
                    <a:pt x="21134" y="5730"/>
                    <a:pt x="21134" y="5730"/>
                  </a:cubicBezTo>
                  <a:cubicBezTo>
                    <a:pt x="21133" y="5730"/>
                    <a:pt x="21132" y="5730"/>
                    <a:pt x="21132" y="5730"/>
                  </a:cubicBezTo>
                  <a:close/>
                  <a:moveTo>
                    <a:pt x="20682" y="5659"/>
                  </a:moveTo>
                  <a:cubicBezTo>
                    <a:pt x="20730" y="5659"/>
                    <a:pt x="20765" y="5659"/>
                    <a:pt x="20670" y="5707"/>
                  </a:cubicBezTo>
                  <a:cubicBezTo>
                    <a:pt x="20611" y="5742"/>
                    <a:pt x="20539" y="5766"/>
                    <a:pt x="20468" y="5766"/>
                  </a:cubicBezTo>
                  <a:lnTo>
                    <a:pt x="20611" y="5671"/>
                  </a:lnTo>
                  <a:lnTo>
                    <a:pt x="20682" y="5659"/>
                  </a:lnTo>
                  <a:close/>
                  <a:moveTo>
                    <a:pt x="20646" y="5838"/>
                  </a:moveTo>
                  <a:cubicBezTo>
                    <a:pt x="20718" y="5838"/>
                    <a:pt x="20789" y="5861"/>
                    <a:pt x="20861" y="5873"/>
                  </a:cubicBezTo>
                  <a:cubicBezTo>
                    <a:pt x="20789" y="5861"/>
                    <a:pt x="20718" y="5850"/>
                    <a:pt x="20646" y="5838"/>
                  </a:cubicBezTo>
                  <a:close/>
                  <a:moveTo>
                    <a:pt x="22385" y="6492"/>
                  </a:moveTo>
                  <a:cubicBezTo>
                    <a:pt x="22444" y="6528"/>
                    <a:pt x="22456" y="6540"/>
                    <a:pt x="22444" y="6540"/>
                  </a:cubicBezTo>
                  <a:lnTo>
                    <a:pt x="22385" y="6492"/>
                  </a:lnTo>
                  <a:close/>
                  <a:moveTo>
                    <a:pt x="22706" y="6873"/>
                  </a:moveTo>
                  <a:cubicBezTo>
                    <a:pt x="22754" y="6921"/>
                    <a:pt x="22754" y="6957"/>
                    <a:pt x="22730" y="7004"/>
                  </a:cubicBezTo>
                  <a:lnTo>
                    <a:pt x="22730" y="6969"/>
                  </a:lnTo>
                  <a:cubicBezTo>
                    <a:pt x="22730" y="6933"/>
                    <a:pt x="22718" y="6909"/>
                    <a:pt x="22706" y="6873"/>
                  </a:cubicBezTo>
                  <a:close/>
                  <a:moveTo>
                    <a:pt x="22730" y="7076"/>
                  </a:moveTo>
                  <a:lnTo>
                    <a:pt x="22730" y="7076"/>
                  </a:lnTo>
                  <a:cubicBezTo>
                    <a:pt x="22760" y="7116"/>
                    <a:pt x="22807" y="7165"/>
                    <a:pt x="22821" y="7165"/>
                  </a:cubicBezTo>
                  <a:cubicBezTo>
                    <a:pt x="22824" y="7165"/>
                    <a:pt x="22825" y="7163"/>
                    <a:pt x="22825" y="7159"/>
                  </a:cubicBezTo>
                  <a:lnTo>
                    <a:pt x="22825" y="7159"/>
                  </a:lnTo>
                  <a:cubicBezTo>
                    <a:pt x="22825" y="7243"/>
                    <a:pt x="22766" y="7243"/>
                    <a:pt x="22754" y="7254"/>
                  </a:cubicBezTo>
                  <a:lnTo>
                    <a:pt x="22742" y="7254"/>
                  </a:lnTo>
                  <a:cubicBezTo>
                    <a:pt x="22732" y="7264"/>
                    <a:pt x="22722" y="7274"/>
                    <a:pt x="22719" y="7284"/>
                  </a:cubicBezTo>
                  <a:lnTo>
                    <a:pt x="22719" y="7284"/>
                  </a:lnTo>
                  <a:cubicBezTo>
                    <a:pt x="22731" y="7215"/>
                    <a:pt x="22741" y="7145"/>
                    <a:pt x="22730" y="7076"/>
                  </a:cubicBezTo>
                  <a:close/>
                  <a:moveTo>
                    <a:pt x="22694" y="7421"/>
                  </a:moveTo>
                  <a:lnTo>
                    <a:pt x="22694" y="7421"/>
                  </a:lnTo>
                  <a:cubicBezTo>
                    <a:pt x="22682" y="7457"/>
                    <a:pt x="22682" y="7493"/>
                    <a:pt x="22670" y="7528"/>
                  </a:cubicBezTo>
                  <a:cubicBezTo>
                    <a:pt x="22660" y="7602"/>
                    <a:pt x="22499" y="7901"/>
                    <a:pt x="22455" y="7901"/>
                  </a:cubicBezTo>
                  <a:cubicBezTo>
                    <a:pt x="22449" y="7901"/>
                    <a:pt x="22446" y="7896"/>
                    <a:pt x="22444" y="7885"/>
                  </a:cubicBezTo>
                  <a:lnTo>
                    <a:pt x="22444" y="7874"/>
                  </a:lnTo>
                  <a:cubicBezTo>
                    <a:pt x="22492" y="7802"/>
                    <a:pt x="22539" y="7731"/>
                    <a:pt x="22587" y="7647"/>
                  </a:cubicBezTo>
                  <a:cubicBezTo>
                    <a:pt x="22635" y="7576"/>
                    <a:pt x="22670" y="7493"/>
                    <a:pt x="22694" y="7421"/>
                  </a:cubicBezTo>
                  <a:close/>
                  <a:moveTo>
                    <a:pt x="22254" y="8112"/>
                  </a:moveTo>
                  <a:lnTo>
                    <a:pt x="22254" y="8112"/>
                  </a:lnTo>
                  <a:cubicBezTo>
                    <a:pt x="22242" y="8136"/>
                    <a:pt x="22218" y="8159"/>
                    <a:pt x="22194" y="8183"/>
                  </a:cubicBezTo>
                  <a:cubicBezTo>
                    <a:pt x="22182" y="8219"/>
                    <a:pt x="22158" y="8231"/>
                    <a:pt x="22123" y="8255"/>
                  </a:cubicBezTo>
                  <a:lnTo>
                    <a:pt x="22123" y="8243"/>
                  </a:lnTo>
                  <a:cubicBezTo>
                    <a:pt x="22170" y="8207"/>
                    <a:pt x="22206" y="8159"/>
                    <a:pt x="22254" y="8112"/>
                  </a:cubicBezTo>
                  <a:close/>
                  <a:moveTo>
                    <a:pt x="299" y="8743"/>
                  </a:moveTo>
                  <a:cubicBezTo>
                    <a:pt x="299" y="8778"/>
                    <a:pt x="310" y="8814"/>
                    <a:pt x="322" y="8850"/>
                  </a:cubicBezTo>
                  <a:cubicBezTo>
                    <a:pt x="299" y="8790"/>
                    <a:pt x="287" y="8755"/>
                    <a:pt x="299" y="8743"/>
                  </a:cubicBezTo>
                  <a:close/>
                  <a:moveTo>
                    <a:pt x="18325" y="8767"/>
                  </a:moveTo>
                  <a:cubicBezTo>
                    <a:pt x="18217" y="8802"/>
                    <a:pt x="18110" y="8850"/>
                    <a:pt x="18003" y="8898"/>
                  </a:cubicBezTo>
                  <a:cubicBezTo>
                    <a:pt x="18027" y="8886"/>
                    <a:pt x="18158" y="8814"/>
                    <a:pt x="18158" y="8790"/>
                  </a:cubicBezTo>
                  <a:cubicBezTo>
                    <a:pt x="18217" y="8778"/>
                    <a:pt x="18265" y="8778"/>
                    <a:pt x="18325" y="8767"/>
                  </a:cubicBezTo>
                  <a:close/>
                  <a:moveTo>
                    <a:pt x="17801" y="8850"/>
                  </a:moveTo>
                  <a:cubicBezTo>
                    <a:pt x="17801" y="8862"/>
                    <a:pt x="17777" y="8874"/>
                    <a:pt x="17694" y="8898"/>
                  </a:cubicBezTo>
                  <a:cubicBezTo>
                    <a:pt x="17622" y="8909"/>
                    <a:pt x="17539" y="8933"/>
                    <a:pt x="17479" y="8945"/>
                  </a:cubicBezTo>
                  <a:lnTo>
                    <a:pt x="17432" y="8945"/>
                  </a:lnTo>
                  <a:cubicBezTo>
                    <a:pt x="17551" y="8909"/>
                    <a:pt x="17670" y="8886"/>
                    <a:pt x="17801" y="8850"/>
                  </a:cubicBezTo>
                  <a:close/>
                  <a:moveTo>
                    <a:pt x="19563" y="8886"/>
                  </a:moveTo>
                  <a:cubicBezTo>
                    <a:pt x="19670" y="8909"/>
                    <a:pt x="19789" y="8921"/>
                    <a:pt x="19908" y="8933"/>
                  </a:cubicBezTo>
                  <a:cubicBezTo>
                    <a:pt x="19854" y="8933"/>
                    <a:pt x="19784" y="8925"/>
                    <a:pt x="19732" y="8925"/>
                  </a:cubicBezTo>
                  <a:cubicBezTo>
                    <a:pt x="19692" y="8925"/>
                    <a:pt x="19663" y="8930"/>
                    <a:pt x="19658" y="8945"/>
                  </a:cubicBezTo>
                  <a:cubicBezTo>
                    <a:pt x="19658" y="8921"/>
                    <a:pt x="19622" y="8909"/>
                    <a:pt x="19563" y="8886"/>
                  </a:cubicBezTo>
                  <a:close/>
                  <a:moveTo>
                    <a:pt x="21325" y="8767"/>
                  </a:moveTo>
                  <a:cubicBezTo>
                    <a:pt x="21361" y="8790"/>
                    <a:pt x="21420" y="8826"/>
                    <a:pt x="21325" y="8862"/>
                  </a:cubicBezTo>
                  <a:lnTo>
                    <a:pt x="21325" y="8850"/>
                  </a:lnTo>
                  <a:cubicBezTo>
                    <a:pt x="21218" y="8898"/>
                    <a:pt x="21027" y="8874"/>
                    <a:pt x="20920" y="8921"/>
                  </a:cubicBezTo>
                  <a:cubicBezTo>
                    <a:pt x="20873" y="8933"/>
                    <a:pt x="20932" y="8957"/>
                    <a:pt x="20944" y="8957"/>
                  </a:cubicBezTo>
                  <a:cubicBezTo>
                    <a:pt x="20944" y="8993"/>
                    <a:pt x="20825" y="9017"/>
                    <a:pt x="20753" y="9028"/>
                  </a:cubicBezTo>
                  <a:cubicBezTo>
                    <a:pt x="20718" y="9032"/>
                    <a:pt x="20671" y="9035"/>
                    <a:pt x="20629" y="9035"/>
                  </a:cubicBezTo>
                  <a:cubicBezTo>
                    <a:pt x="20543" y="9035"/>
                    <a:pt x="20472" y="9025"/>
                    <a:pt x="20527" y="8993"/>
                  </a:cubicBezTo>
                  <a:cubicBezTo>
                    <a:pt x="20587" y="8969"/>
                    <a:pt x="20646" y="8945"/>
                    <a:pt x="20706" y="8933"/>
                  </a:cubicBezTo>
                  <a:cubicBezTo>
                    <a:pt x="20920" y="8909"/>
                    <a:pt x="21123" y="8850"/>
                    <a:pt x="21325" y="8767"/>
                  </a:cubicBezTo>
                  <a:close/>
                  <a:moveTo>
                    <a:pt x="16967" y="9064"/>
                  </a:moveTo>
                  <a:lnTo>
                    <a:pt x="16967" y="9064"/>
                  </a:lnTo>
                  <a:cubicBezTo>
                    <a:pt x="16905" y="9106"/>
                    <a:pt x="16952" y="9147"/>
                    <a:pt x="16996" y="9149"/>
                  </a:cubicBezTo>
                  <a:lnTo>
                    <a:pt x="16996" y="9149"/>
                  </a:lnTo>
                  <a:cubicBezTo>
                    <a:pt x="16943" y="9154"/>
                    <a:pt x="16890" y="9156"/>
                    <a:pt x="16836" y="9156"/>
                  </a:cubicBezTo>
                  <a:cubicBezTo>
                    <a:pt x="16777" y="9156"/>
                    <a:pt x="16717" y="9154"/>
                    <a:pt x="16658" y="9148"/>
                  </a:cubicBezTo>
                  <a:lnTo>
                    <a:pt x="16646" y="9148"/>
                  </a:lnTo>
                  <a:lnTo>
                    <a:pt x="16753" y="9124"/>
                  </a:lnTo>
                  <a:lnTo>
                    <a:pt x="16967" y="9064"/>
                  </a:lnTo>
                  <a:close/>
                  <a:moveTo>
                    <a:pt x="16503" y="9183"/>
                  </a:moveTo>
                  <a:lnTo>
                    <a:pt x="16503" y="9183"/>
                  </a:lnTo>
                  <a:cubicBezTo>
                    <a:pt x="16574" y="9195"/>
                    <a:pt x="16682" y="9231"/>
                    <a:pt x="16491" y="9255"/>
                  </a:cubicBezTo>
                  <a:lnTo>
                    <a:pt x="16479" y="9243"/>
                  </a:lnTo>
                  <a:cubicBezTo>
                    <a:pt x="16437" y="9249"/>
                    <a:pt x="16393" y="9252"/>
                    <a:pt x="16348" y="9252"/>
                  </a:cubicBezTo>
                  <a:cubicBezTo>
                    <a:pt x="16304" y="9252"/>
                    <a:pt x="16259" y="9249"/>
                    <a:pt x="16217" y="9243"/>
                  </a:cubicBezTo>
                  <a:lnTo>
                    <a:pt x="16503" y="9183"/>
                  </a:lnTo>
                  <a:close/>
                  <a:moveTo>
                    <a:pt x="16146" y="9255"/>
                  </a:moveTo>
                  <a:cubicBezTo>
                    <a:pt x="16181" y="9279"/>
                    <a:pt x="16193" y="9314"/>
                    <a:pt x="16170" y="9314"/>
                  </a:cubicBezTo>
                  <a:lnTo>
                    <a:pt x="16158" y="9314"/>
                  </a:lnTo>
                  <a:cubicBezTo>
                    <a:pt x="16137" y="9318"/>
                    <a:pt x="16116" y="9319"/>
                    <a:pt x="16095" y="9319"/>
                  </a:cubicBezTo>
                  <a:cubicBezTo>
                    <a:pt x="16044" y="9319"/>
                    <a:pt x="15994" y="9311"/>
                    <a:pt x="15943" y="9302"/>
                  </a:cubicBezTo>
                  <a:cubicBezTo>
                    <a:pt x="16015" y="9290"/>
                    <a:pt x="16074" y="9279"/>
                    <a:pt x="16146" y="9255"/>
                  </a:cubicBezTo>
                  <a:close/>
                  <a:moveTo>
                    <a:pt x="15824" y="9314"/>
                  </a:moveTo>
                  <a:cubicBezTo>
                    <a:pt x="15872" y="9326"/>
                    <a:pt x="15908" y="9350"/>
                    <a:pt x="15943" y="9362"/>
                  </a:cubicBezTo>
                  <a:cubicBezTo>
                    <a:pt x="15935" y="9370"/>
                    <a:pt x="15914" y="9372"/>
                    <a:pt x="15885" y="9372"/>
                  </a:cubicBezTo>
                  <a:cubicBezTo>
                    <a:pt x="15824" y="9372"/>
                    <a:pt x="15733" y="9361"/>
                    <a:pt x="15669" y="9361"/>
                  </a:cubicBezTo>
                  <a:cubicBezTo>
                    <a:pt x="15625" y="9361"/>
                    <a:pt x="15594" y="9367"/>
                    <a:pt x="15598" y="9386"/>
                  </a:cubicBezTo>
                  <a:lnTo>
                    <a:pt x="15586" y="9374"/>
                  </a:lnTo>
                  <a:cubicBezTo>
                    <a:pt x="15586" y="9374"/>
                    <a:pt x="15550" y="9362"/>
                    <a:pt x="15515" y="9362"/>
                  </a:cubicBezTo>
                  <a:cubicBezTo>
                    <a:pt x="15622" y="9350"/>
                    <a:pt x="15729" y="9338"/>
                    <a:pt x="15824" y="9314"/>
                  </a:cubicBezTo>
                  <a:close/>
                  <a:moveTo>
                    <a:pt x="13479" y="9326"/>
                  </a:moveTo>
                  <a:lnTo>
                    <a:pt x="13479" y="9409"/>
                  </a:lnTo>
                  <a:lnTo>
                    <a:pt x="13634" y="9421"/>
                  </a:lnTo>
                  <a:cubicBezTo>
                    <a:pt x="13622" y="9421"/>
                    <a:pt x="13610" y="9433"/>
                    <a:pt x="13598" y="9433"/>
                  </a:cubicBezTo>
                  <a:cubicBezTo>
                    <a:pt x="13598" y="9445"/>
                    <a:pt x="13583" y="9448"/>
                    <a:pt x="13562" y="9448"/>
                  </a:cubicBezTo>
                  <a:cubicBezTo>
                    <a:pt x="13541" y="9448"/>
                    <a:pt x="13514" y="9445"/>
                    <a:pt x="13491" y="9445"/>
                  </a:cubicBezTo>
                  <a:lnTo>
                    <a:pt x="13479" y="9445"/>
                  </a:lnTo>
                  <a:cubicBezTo>
                    <a:pt x="13467" y="9445"/>
                    <a:pt x="13443" y="9445"/>
                    <a:pt x="13443" y="9433"/>
                  </a:cubicBezTo>
                  <a:lnTo>
                    <a:pt x="13443" y="9398"/>
                  </a:lnTo>
                  <a:cubicBezTo>
                    <a:pt x="13443" y="9374"/>
                    <a:pt x="13443" y="9362"/>
                    <a:pt x="13431" y="9362"/>
                  </a:cubicBezTo>
                  <a:cubicBezTo>
                    <a:pt x="13443" y="9362"/>
                    <a:pt x="13467" y="9350"/>
                    <a:pt x="13479" y="9326"/>
                  </a:cubicBezTo>
                  <a:close/>
                  <a:moveTo>
                    <a:pt x="14550" y="9445"/>
                  </a:moveTo>
                  <a:cubicBezTo>
                    <a:pt x="14491" y="9445"/>
                    <a:pt x="14419" y="9457"/>
                    <a:pt x="14336" y="9457"/>
                  </a:cubicBezTo>
                  <a:lnTo>
                    <a:pt x="14324" y="9457"/>
                  </a:lnTo>
                  <a:cubicBezTo>
                    <a:pt x="14276" y="9457"/>
                    <a:pt x="14229" y="9457"/>
                    <a:pt x="14193" y="9445"/>
                  </a:cubicBezTo>
                  <a:close/>
                  <a:moveTo>
                    <a:pt x="14026" y="9433"/>
                  </a:moveTo>
                  <a:cubicBezTo>
                    <a:pt x="13967" y="9457"/>
                    <a:pt x="13907" y="9481"/>
                    <a:pt x="13848" y="9481"/>
                  </a:cubicBezTo>
                  <a:lnTo>
                    <a:pt x="13836" y="9481"/>
                  </a:lnTo>
                  <a:cubicBezTo>
                    <a:pt x="13872" y="9469"/>
                    <a:pt x="13895" y="9457"/>
                    <a:pt x="13919" y="9433"/>
                  </a:cubicBezTo>
                  <a:close/>
                  <a:moveTo>
                    <a:pt x="14598" y="9481"/>
                  </a:moveTo>
                  <a:lnTo>
                    <a:pt x="14693" y="9505"/>
                  </a:lnTo>
                  <a:cubicBezTo>
                    <a:pt x="14655" y="9505"/>
                    <a:pt x="14617" y="9507"/>
                    <a:pt x="14586" y="9507"/>
                  </a:cubicBezTo>
                  <a:cubicBezTo>
                    <a:pt x="14539" y="9507"/>
                    <a:pt x="14507" y="9502"/>
                    <a:pt x="14515" y="9481"/>
                  </a:cubicBezTo>
                  <a:close/>
                  <a:moveTo>
                    <a:pt x="10407" y="9886"/>
                  </a:moveTo>
                  <a:lnTo>
                    <a:pt x="10425" y="9921"/>
                  </a:lnTo>
                  <a:lnTo>
                    <a:pt x="10407" y="9898"/>
                  </a:lnTo>
                  <a:lnTo>
                    <a:pt x="10395" y="9886"/>
                  </a:lnTo>
                  <a:close/>
                  <a:moveTo>
                    <a:pt x="1168" y="9969"/>
                  </a:moveTo>
                  <a:cubicBezTo>
                    <a:pt x="1215" y="10005"/>
                    <a:pt x="1275" y="10041"/>
                    <a:pt x="1322" y="10076"/>
                  </a:cubicBezTo>
                  <a:cubicBezTo>
                    <a:pt x="1382" y="10124"/>
                    <a:pt x="1430" y="10171"/>
                    <a:pt x="1489" y="10219"/>
                  </a:cubicBezTo>
                  <a:cubicBezTo>
                    <a:pt x="1608" y="10291"/>
                    <a:pt x="1727" y="10362"/>
                    <a:pt x="1846" y="10422"/>
                  </a:cubicBezTo>
                  <a:cubicBezTo>
                    <a:pt x="1703" y="10350"/>
                    <a:pt x="1561" y="10279"/>
                    <a:pt x="1418" y="10195"/>
                  </a:cubicBezTo>
                  <a:cubicBezTo>
                    <a:pt x="1322" y="10148"/>
                    <a:pt x="1192" y="10041"/>
                    <a:pt x="1168" y="9981"/>
                  </a:cubicBezTo>
                  <a:cubicBezTo>
                    <a:pt x="1168" y="9981"/>
                    <a:pt x="1168" y="9969"/>
                    <a:pt x="1168" y="9969"/>
                  </a:cubicBezTo>
                  <a:close/>
                  <a:moveTo>
                    <a:pt x="9838" y="10390"/>
                  </a:moveTo>
                  <a:cubicBezTo>
                    <a:pt x="9855" y="10390"/>
                    <a:pt x="9858" y="10399"/>
                    <a:pt x="9835" y="10422"/>
                  </a:cubicBezTo>
                  <a:lnTo>
                    <a:pt x="9824" y="10422"/>
                  </a:lnTo>
                  <a:cubicBezTo>
                    <a:pt x="9764" y="10481"/>
                    <a:pt x="9693" y="10517"/>
                    <a:pt x="9609" y="10541"/>
                  </a:cubicBezTo>
                  <a:cubicBezTo>
                    <a:pt x="9609" y="10517"/>
                    <a:pt x="9585" y="10481"/>
                    <a:pt x="9681" y="10445"/>
                  </a:cubicBezTo>
                  <a:cubicBezTo>
                    <a:pt x="9740" y="10415"/>
                    <a:pt x="9809" y="10390"/>
                    <a:pt x="9838" y="10390"/>
                  </a:cubicBezTo>
                  <a:close/>
                  <a:moveTo>
                    <a:pt x="1895" y="10562"/>
                  </a:moveTo>
                  <a:lnTo>
                    <a:pt x="1895" y="10562"/>
                  </a:lnTo>
                  <a:cubicBezTo>
                    <a:pt x="1895" y="10563"/>
                    <a:pt x="1894" y="10563"/>
                    <a:pt x="1894" y="10564"/>
                  </a:cubicBezTo>
                  <a:cubicBezTo>
                    <a:pt x="1895" y="10564"/>
                    <a:pt x="1895" y="10563"/>
                    <a:pt x="1895" y="10562"/>
                  </a:cubicBezTo>
                  <a:close/>
                  <a:moveTo>
                    <a:pt x="3204" y="10719"/>
                  </a:moveTo>
                  <a:lnTo>
                    <a:pt x="3370" y="10743"/>
                  </a:lnTo>
                  <a:cubicBezTo>
                    <a:pt x="3370" y="10757"/>
                    <a:pt x="3358" y="10763"/>
                    <a:pt x="3322" y="10763"/>
                  </a:cubicBezTo>
                  <a:cubicBezTo>
                    <a:pt x="3296" y="10763"/>
                    <a:pt x="3258" y="10760"/>
                    <a:pt x="3204" y="10755"/>
                  </a:cubicBezTo>
                  <a:cubicBezTo>
                    <a:pt x="3204" y="10743"/>
                    <a:pt x="3204" y="10731"/>
                    <a:pt x="3204" y="10719"/>
                  </a:cubicBezTo>
                  <a:close/>
                  <a:moveTo>
                    <a:pt x="3763" y="10814"/>
                  </a:moveTo>
                  <a:lnTo>
                    <a:pt x="3966" y="10838"/>
                  </a:lnTo>
                  <a:cubicBezTo>
                    <a:pt x="3942" y="10856"/>
                    <a:pt x="3912" y="10865"/>
                    <a:pt x="3882" y="10865"/>
                  </a:cubicBezTo>
                  <a:cubicBezTo>
                    <a:pt x="3853" y="10865"/>
                    <a:pt x="3823" y="10856"/>
                    <a:pt x="3799" y="10838"/>
                  </a:cubicBezTo>
                  <a:lnTo>
                    <a:pt x="3799" y="10850"/>
                  </a:lnTo>
                  <a:cubicBezTo>
                    <a:pt x="3775" y="10838"/>
                    <a:pt x="3763" y="10826"/>
                    <a:pt x="3763" y="10814"/>
                  </a:cubicBezTo>
                  <a:close/>
                  <a:moveTo>
                    <a:pt x="4597" y="10922"/>
                  </a:moveTo>
                  <a:lnTo>
                    <a:pt x="4835" y="10957"/>
                  </a:lnTo>
                  <a:lnTo>
                    <a:pt x="4692" y="10957"/>
                  </a:lnTo>
                  <a:cubicBezTo>
                    <a:pt x="4656" y="10957"/>
                    <a:pt x="4632" y="10945"/>
                    <a:pt x="4597" y="10922"/>
                  </a:cubicBezTo>
                  <a:close/>
                  <a:moveTo>
                    <a:pt x="7740" y="10969"/>
                  </a:moveTo>
                  <a:cubicBezTo>
                    <a:pt x="7734" y="10975"/>
                    <a:pt x="7728" y="10978"/>
                    <a:pt x="7722" y="10978"/>
                  </a:cubicBezTo>
                  <a:cubicBezTo>
                    <a:pt x="7716" y="10978"/>
                    <a:pt x="7710" y="10975"/>
                    <a:pt x="7704" y="10969"/>
                  </a:cubicBezTo>
                  <a:close/>
                  <a:moveTo>
                    <a:pt x="8272" y="1"/>
                  </a:moveTo>
                  <a:cubicBezTo>
                    <a:pt x="8171" y="1"/>
                    <a:pt x="8067" y="20"/>
                    <a:pt x="7954" y="27"/>
                  </a:cubicBezTo>
                  <a:lnTo>
                    <a:pt x="7526" y="27"/>
                  </a:lnTo>
                  <a:cubicBezTo>
                    <a:pt x="7347" y="27"/>
                    <a:pt x="7157" y="51"/>
                    <a:pt x="6978" y="87"/>
                  </a:cubicBezTo>
                  <a:cubicBezTo>
                    <a:pt x="6955" y="89"/>
                    <a:pt x="6934" y="89"/>
                    <a:pt x="6915" y="89"/>
                  </a:cubicBezTo>
                  <a:cubicBezTo>
                    <a:pt x="6842" y="89"/>
                    <a:pt x="6796" y="79"/>
                    <a:pt x="6724" y="79"/>
                  </a:cubicBezTo>
                  <a:cubicBezTo>
                    <a:pt x="6693" y="79"/>
                    <a:pt x="6656" y="81"/>
                    <a:pt x="6609" y="87"/>
                  </a:cubicBezTo>
                  <a:cubicBezTo>
                    <a:pt x="6537" y="87"/>
                    <a:pt x="6454" y="99"/>
                    <a:pt x="6383" y="123"/>
                  </a:cubicBezTo>
                  <a:cubicBezTo>
                    <a:pt x="6359" y="135"/>
                    <a:pt x="6383" y="158"/>
                    <a:pt x="6323" y="170"/>
                  </a:cubicBezTo>
                  <a:cubicBezTo>
                    <a:pt x="6302" y="174"/>
                    <a:pt x="6284" y="176"/>
                    <a:pt x="6268" y="176"/>
                  </a:cubicBezTo>
                  <a:cubicBezTo>
                    <a:pt x="6185" y="176"/>
                    <a:pt x="6168" y="129"/>
                    <a:pt x="6168" y="99"/>
                  </a:cubicBezTo>
                  <a:cubicBezTo>
                    <a:pt x="6168" y="135"/>
                    <a:pt x="5883" y="194"/>
                    <a:pt x="5573" y="254"/>
                  </a:cubicBezTo>
                  <a:lnTo>
                    <a:pt x="4859" y="456"/>
                  </a:lnTo>
                  <a:cubicBezTo>
                    <a:pt x="4692" y="492"/>
                    <a:pt x="4525" y="539"/>
                    <a:pt x="4370" y="599"/>
                  </a:cubicBezTo>
                  <a:cubicBezTo>
                    <a:pt x="4228" y="658"/>
                    <a:pt x="4097" y="730"/>
                    <a:pt x="3978" y="825"/>
                  </a:cubicBezTo>
                  <a:cubicBezTo>
                    <a:pt x="3944" y="847"/>
                    <a:pt x="3839" y="982"/>
                    <a:pt x="3882" y="982"/>
                  </a:cubicBezTo>
                  <a:cubicBezTo>
                    <a:pt x="3885" y="982"/>
                    <a:pt x="3889" y="982"/>
                    <a:pt x="3894" y="980"/>
                  </a:cubicBezTo>
                  <a:lnTo>
                    <a:pt x="3894" y="980"/>
                  </a:lnTo>
                  <a:cubicBezTo>
                    <a:pt x="3877" y="989"/>
                    <a:pt x="3863" y="992"/>
                    <a:pt x="3852" y="992"/>
                  </a:cubicBezTo>
                  <a:cubicBezTo>
                    <a:pt x="3824" y="992"/>
                    <a:pt x="3809" y="973"/>
                    <a:pt x="3780" y="973"/>
                  </a:cubicBezTo>
                  <a:cubicBezTo>
                    <a:pt x="3756" y="973"/>
                    <a:pt x="3724" y="985"/>
                    <a:pt x="3668" y="1028"/>
                  </a:cubicBezTo>
                  <a:cubicBezTo>
                    <a:pt x="3644" y="1039"/>
                    <a:pt x="3525" y="1170"/>
                    <a:pt x="3489" y="1182"/>
                  </a:cubicBezTo>
                  <a:cubicBezTo>
                    <a:pt x="3488" y="1183"/>
                    <a:pt x="3487" y="1183"/>
                    <a:pt x="3486" y="1183"/>
                  </a:cubicBezTo>
                  <a:cubicBezTo>
                    <a:pt x="3466" y="1183"/>
                    <a:pt x="3524" y="1092"/>
                    <a:pt x="3500" y="1092"/>
                  </a:cubicBezTo>
                  <a:cubicBezTo>
                    <a:pt x="3494" y="1092"/>
                    <a:pt x="3484" y="1097"/>
                    <a:pt x="3466" y="1111"/>
                  </a:cubicBezTo>
                  <a:cubicBezTo>
                    <a:pt x="3382" y="1182"/>
                    <a:pt x="3192" y="1349"/>
                    <a:pt x="3216" y="1397"/>
                  </a:cubicBezTo>
                  <a:cubicBezTo>
                    <a:pt x="3156" y="1432"/>
                    <a:pt x="3097" y="1456"/>
                    <a:pt x="3025" y="1468"/>
                  </a:cubicBezTo>
                  <a:cubicBezTo>
                    <a:pt x="2930" y="1516"/>
                    <a:pt x="2858" y="1575"/>
                    <a:pt x="2775" y="1635"/>
                  </a:cubicBezTo>
                  <a:cubicBezTo>
                    <a:pt x="2751" y="1682"/>
                    <a:pt x="2799" y="1706"/>
                    <a:pt x="2704" y="1813"/>
                  </a:cubicBezTo>
                  <a:cubicBezTo>
                    <a:pt x="2620" y="1885"/>
                    <a:pt x="2561" y="1920"/>
                    <a:pt x="2489" y="2016"/>
                  </a:cubicBezTo>
                  <a:cubicBezTo>
                    <a:pt x="2442" y="2087"/>
                    <a:pt x="2394" y="2159"/>
                    <a:pt x="2335" y="2218"/>
                  </a:cubicBezTo>
                  <a:cubicBezTo>
                    <a:pt x="2239" y="2325"/>
                    <a:pt x="2192" y="2337"/>
                    <a:pt x="2084" y="2444"/>
                  </a:cubicBezTo>
                  <a:cubicBezTo>
                    <a:pt x="2025" y="2528"/>
                    <a:pt x="1918" y="2659"/>
                    <a:pt x="1954" y="2682"/>
                  </a:cubicBezTo>
                  <a:cubicBezTo>
                    <a:pt x="1930" y="2706"/>
                    <a:pt x="1751" y="2861"/>
                    <a:pt x="1775" y="2861"/>
                  </a:cubicBezTo>
                  <a:cubicBezTo>
                    <a:pt x="1787" y="2855"/>
                    <a:pt x="1828" y="2833"/>
                    <a:pt x="1850" y="2833"/>
                  </a:cubicBezTo>
                  <a:cubicBezTo>
                    <a:pt x="1871" y="2833"/>
                    <a:pt x="1874" y="2852"/>
                    <a:pt x="1823" y="2921"/>
                  </a:cubicBezTo>
                  <a:cubicBezTo>
                    <a:pt x="1775" y="2968"/>
                    <a:pt x="1727" y="3028"/>
                    <a:pt x="1668" y="3063"/>
                  </a:cubicBezTo>
                  <a:cubicBezTo>
                    <a:pt x="1549" y="3206"/>
                    <a:pt x="1465" y="3361"/>
                    <a:pt x="1418" y="3540"/>
                  </a:cubicBezTo>
                  <a:cubicBezTo>
                    <a:pt x="1418" y="3533"/>
                    <a:pt x="1415" y="3530"/>
                    <a:pt x="1411" y="3530"/>
                  </a:cubicBezTo>
                  <a:cubicBezTo>
                    <a:pt x="1379" y="3530"/>
                    <a:pt x="1235" y="3713"/>
                    <a:pt x="1203" y="3766"/>
                  </a:cubicBezTo>
                  <a:cubicBezTo>
                    <a:pt x="1239" y="3778"/>
                    <a:pt x="1192" y="3849"/>
                    <a:pt x="1144" y="3956"/>
                  </a:cubicBezTo>
                  <a:cubicBezTo>
                    <a:pt x="1084" y="4052"/>
                    <a:pt x="1108" y="4016"/>
                    <a:pt x="1108" y="4064"/>
                  </a:cubicBezTo>
                  <a:cubicBezTo>
                    <a:pt x="1120" y="4111"/>
                    <a:pt x="941" y="4385"/>
                    <a:pt x="906" y="4468"/>
                  </a:cubicBezTo>
                  <a:cubicBezTo>
                    <a:pt x="870" y="4528"/>
                    <a:pt x="894" y="4552"/>
                    <a:pt x="858" y="4635"/>
                  </a:cubicBezTo>
                  <a:cubicBezTo>
                    <a:pt x="822" y="4754"/>
                    <a:pt x="763" y="4861"/>
                    <a:pt x="727" y="4980"/>
                  </a:cubicBezTo>
                  <a:cubicBezTo>
                    <a:pt x="657" y="5172"/>
                    <a:pt x="620" y="5286"/>
                    <a:pt x="632" y="5396"/>
                  </a:cubicBezTo>
                  <a:lnTo>
                    <a:pt x="632" y="5396"/>
                  </a:lnTo>
                  <a:cubicBezTo>
                    <a:pt x="627" y="5366"/>
                    <a:pt x="619" y="5337"/>
                    <a:pt x="602" y="5337"/>
                  </a:cubicBezTo>
                  <a:cubicBezTo>
                    <a:pt x="600" y="5337"/>
                    <a:pt x="598" y="5337"/>
                    <a:pt x="596" y="5338"/>
                  </a:cubicBezTo>
                  <a:cubicBezTo>
                    <a:pt x="560" y="5349"/>
                    <a:pt x="549" y="5480"/>
                    <a:pt x="549" y="5516"/>
                  </a:cubicBezTo>
                  <a:cubicBezTo>
                    <a:pt x="572" y="5635"/>
                    <a:pt x="525" y="5766"/>
                    <a:pt x="430" y="5838"/>
                  </a:cubicBezTo>
                  <a:cubicBezTo>
                    <a:pt x="361" y="5895"/>
                    <a:pt x="456" y="6137"/>
                    <a:pt x="402" y="6137"/>
                  </a:cubicBezTo>
                  <a:cubicBezTo>
                    <a:pt x="400" y="6137"/>
                    <a:pt x="397" y="6136"/>
                    <a:pt x="394" y="6135"/>
                  </a:cubicBezTo>
                  <a:cubicBezTo>
                    <a:pt x="391" y="6135"/>
                    <a:pt x="389" y="6134"/>
                    <a:pt x="387" y="6134"/>
                  </a:cubicBezTo>
                  <a:cubicBezTo>
                    <a:pt x="306" y="6134"/>
                    <a:pt x="241" y="6517"/>
                    <a:pt x="310" y="6528"/>
                  </a:cubicBezTo>
                  <a:cubicBezTo>
                    <a:pt x="287" y="6528"/>
                    <a:pt x="251" y="6576"/>
                    <a:pt x="227" y="6647"/>
                  </a:cubicBezTo>
                  <a:cubicBezTo>
                    <a:pt x="215" y="6695"/>
                    <a:pt x="203" y="6754"/>
                    <a:pt x="203" y="6802"/>
                  </a:cubicBezTo>
                  <a:cubicBezTo>
                    <a:pt x="179" y="6921"/>
                    <a:pt x="144" y="6957"/>
                    <a:pt x="120" y="7064"/>
                  </a:cubicBezTo>
                  <a:cubicBezTo>
                    <a:pt x="96" y="7183"/>
                    <a:pt x="108" y="7254"/>
                    <a:pt x="96" y="7338"/>
                  </a:cubicBezTo>
                  <a:lnTo>
                    <a:pt x="49" y="7683"/>
                  </a:lnTo>
                  <a:cubicBezTo>
                    <a:pt x="13" y="7838"/>
                    <a:pt x="1" y="8005"/>
                    <a:pt x="13" y="8159"/>
                  </a:cubicBezTo>
                  <a:cubicBezTo>
                    <a:pt x="37" y="8231"/>
                    <a:pt x="60" y="8302"/>
                    <a:pt x="84" y="8374"/>
                  </a:cubicBezTo>
                  <a:cubicBezTo>
                    <a:pt x="84" y="8433"/>
                    <a:pt x="37" y="8469"/>
                    <a:pt x="37" y="8540"/>
                  </a:cubicBezTo>
                  <a:cubicBezTo>
                    <a:pt x="37" y="8612"/>
                    <a:pt x="72" y="8671"/>
                    <a:pt x="120" y="8707"/>
                  </a:cubicBezTo>
                  <a:cubicBezTo>
                    <a:pt x="144" y="8731"/>
                    <a:pt x="227" y="8719"/>
                    <a:pt x="227" y="8850"/>
                  </a:cubicBezTo>
                  <a:cubicBezTo>
                    <a:pt x="215" y="8945"/>
                    <a:pt x="227" y="9052"/>
                    <a:pt x="251" y="9148"/>
                  </a:cubicBezTo>
                  <a:cubicBezTo>
                    <a:pt x="322" y="9326"/>
                    <a:pt x="477" y="9338"/>
                    <a:pt x="513" y="9505"/>
                  </a:cubicBezTo>
                  <a:cubicBezTo>
                    <a:pt x="537" y="9612"/>
                    <a:pt x="811" y="9886"/>
                    <a:pt x="918" y="9957"/>
                  </a:cubicBezTo>
                  <a:cubicBezTo>
                    <a:pt x="1025" y="10017"/>
                    <a:pt x="1120" y="10088"/>
                    <a:pt x="1227" y="10171"/>
                  </a:cubicBezTo>
                  <a:cubicBezTo>
                    <a:pt x="1299" y="10243"/>
                    <a:pt x="1382" y="10314"/>
                    <a:pt x="1465" y="10374"/>
                  </a:cubicBezTo>
                  <a:cubicBezTo>
                    <a:pt x="1465" y="10345"/>
                    <a:pt x="1410" y="10308"/>
                    <a:pt x="1441" y="10308"/>
                  </a:cubicBezTo>
                  <a:cubicBezTo>
                    <a:pt x="1448" y="10308"/>
                    <a:pt x="1459" y="10310"/>
                    <a:pt x="1477" y="10314"/>
                  </a:cubicBezTo>
                  <a:cubicBezTo>
                    <a:pt x="1537" y="10338"/>
                    <a:pt x="1584" y="10362"/>
                    <a:pt x="1644" y="10386"/>
                  </a:cubicBezTo>
                  <a:cubicBezTo>
                    <a:pt x="1737" y="10444"/>
                    <a:pt x="1909" y="10525"/>
                    <a:pt x="1895" y="10562"/>
                  </a:cubicBezTo>
                  <a:lnTo>
                    <a:pt x="1895" y="10562"/>
                  </a:lnTo>
                  <a:cubicBezTo>
                    <a:pt x="1908" y="10538"/>
                    <a:pt x="1922" y="10529"/>
                    <a:pt x="1939" y="10529"/>
                  </a:cubicBezTo>
                  <a:cubicBezTo>
                    <a:pt x="2003" y="10529"/>
                    <a:pt x="2099" y="10667"/>
                    <a:pt x="2239" y="10695"/>
                  </a:cubicBezTo>
                  <a:cubicBezTo>
                    <a:pt x="2281" y="10704"/>
                    <a:pt x="2313" y="10707"/>
                    <a:pt x="2340" y="10707"/>
                  </a:cubicBezTo>
                  <a:cubicBezTo>
                    <a:pt x="2394" y="10707"/>
                    <a:pt x="2429" y="10695"/>
                    <a:pt x="2484" y="10695"/>
                  </a:cubicBezTo>
                  <a:cubicBezTo>
                    <a:pt x="2511" y="10695"/>
                    <a:pt x="2543" y="10698"/>
                    <a:pt x="2585" y="10707"/>
                  </a:cubicBezTo>
                  <a:cubicBezTo>
                    <a:pt x="2632" y="10707"/>
                    <a:pt x="2751" y="10767"/>
                    <a:pt x="2811" y="10791"/>
                  </a:cubicBezTo>
                  <a:cubicBezTo>
                    <a:pt x="2897" y="10816"/>
                    <a:pt x="2941" y="10822"/>
                    <a:pt x="2974" y="10822"/>
                  </a:cubicBezTo>
                  <a:cubicBezTo>
                    <a:pt x="2999" y="10822"/>
                    <a:pt x="3018" y="10819"/>
                    <a:pt x="3044" y="10819"/>
                  </a:cubicBezTo>
                  <a:cubicBezTo>
                    <a:pt x="3078" y="10819"/>
                    <a:pt x="3125" y="10824"/>
                    <a:pt x="3216" y="10850"/>
                  </a:cubicBezTo>
                  <a:cubicBezTo>
                    <a:pt x="3370" y="10886"/>
                    <a:pt x="3513" y="10922"/>
                    <a:pt x="3668" y="10933"/>
                  </a:cubicBezTo>
                  <a:lnTo>
                    <a:pt x="3882" y="10933"/>
                  </a:lnTo>
                  <a:cubicBezTo>
                    <a:pt x="4122" y="10979"/>
                    <a:pt x="4384" y="11113"/>
                    <a:pt x="4647" y="11113"/>
                  </a:cubicBezTo>
                  <a:cubicBezTo>
                    <a:pt x="4658" y="11113"/>
                    <a:pt x="4669" y="11113"/>
                    <a:pt x="4680" y="11112"/>
                  </a:cubicBezTo>
                  <a:cubicBezTo>
                    <a:pt x="4778" y="11112"/>
                    <a:pt x="4736" y="11092"/>
                    <a:pt x="4779" y="11092"/>
                  </a:cubicBezTo>
                  <a:cubicBezTo>
                    <a:pt x="4793" y="11092"/>
                    <a:pt x="4817" y="11094"/>
                    <a:pt x="4859" y="11100"/>
                  </a:cubicBezTo>
                  <a:cubicBezTo>
                    <a:pt x="4906" y="11124"/>
                    <a:pt x="4978" y="11136"/>
                    <a:pt x="5037" y="11148"/>
                  </a:cubicBezTo>
                  <a:cubicBezTo>
                    <a:pt x="5073" y="11148"/>
                    <a:pt x="5061" y="11124"/>
                    <a:pt x="5121" y="11124"/>
                  </a:cubicBezTo>
                  <a:cubicBezTo>
                    <a:pt x="5371" y="11124"/>
                    <a:pt x="5801" y="11225"/>
                    <a:pt x="6114" y="11225"/>
                  </a:cubicBezTo>
                  <a:cubicBezTo>
                    <a:pt x="6203" y="11225"/>
                    <a:pt x="6283" y="11217"/>
                    <a:pt x="6347" y="11195"/>
                  </a:cubicBezTo>
                  <a:cubicBezTo>
                    <a:pt x="6442" y="11195"/>
                    <a:pt x="6502" y="11112"/>
                    <a:pt x="6466" y="11029"/>
                  </a:cubicBezTo>
                  <a:lnTo>
                    <a:pt x="6526" y="11029"/>
                  </a:lnTo>
                  <a:cubicBezTo>
                    <a:pt x="6384" y="11073"/>
                    <a:pt x="6610" y="11132"/>
                    <a:pt x="6776" y="11132"/>
                  </a:cubicBezTo>
                  <a:cubicBezTo>
                    <a:pt x="6872" y="11132"/>
                    <a:pt x="6948" y="11112"/>
                    <a:pt x="6922" y="11059"/>
                  </a:cubicBezTo>
                  <a:lnTo>
                    <a:pt x="6922" y="11059"/>
                  </a:lnTo>
                  <a:cubicBezTo>
                    <a:pt x="6938" y="11072"/>
                    <a:pt x="7009" y="11075"/>
                    <a:pt x="7096" y="11075"/>
                  </a:cubicBezTo>
                  <a:cubicBezTo>
                    <a:pt x="7163" y="11075"/>
                    <a:pt x="7239" y="11074"/>
                    <a:pt x="7308" y="11074"/>
                  </a:cubicBezTo>
                  <a:cubicBezTo>
                    <a:pt x="7395" y="11074"/>
                    <a:pt x="7470" y="11076"/>
                    <a:pt x="7502" y="11088"/>
                  </a:cubicBezTo>
                  <a:cubicBezTo>
                    <a:pt x="7520" y="11099"/>
                    <a:pt x="7535" y="11103"/>
                    <a:pt x="7549" y="11103"/>
                  </a:cubicBezTo>
                  <a:cubicBezTo>
                    <a:pt x="7581" y="11103"/>
                    <a:pt x="7610" y="11081"/>
                    <a:pt x="7669" y="11064"/>
                  </a:cubicBezTo>
                  <a:cubicBezTo>
                    <a:pt x="7752" y="11041"/>
                    <a:pt x="7859" y="11041"/>
                    <a:pt x="7954" y="11017"/>
                  </a:cubicBezTo>
                  <a:cubicBezTo>
                    <a:pt x="8419" y="10922"/>
                    <a:pt x="8871" y="10803"/>
                    <a:pt x="9323" y="10648"/>
                  </a:cubicBezTo>
                  <a:cubicBezTo>
                    <a:pt x="9609" y="10564"/>
                    <a:pt x="10205" y="10338"/>
                    <a:pt x="10157" y="10195"/>
                  </a:cubicBezTo>
                  <a:lnTo>
                    <a:pt x="10157" y="10148"/>
                  </a:lnTo>
                  <a:lnTo>
                    <a:pt x="10193" y="10136"/>
                  </a:lnTo>
                  <a:lnTo>
                    <a:pt x="10276" y="10088"/>
                  </a:lnTo>
                  <a:lnTo>
                    <a:pt x="10383" y="10088"/>
                  </a:lnTo>
                  <a:cubicBezTo>
                    <a:pt x="10419" y="10088"/>
                    <a:pt x="10455" y="10076"/>
                    <a:pt x="10478" y="10052"/>
                  </a:cubicBezTo>
                  <a:cubicBezTo>
                    <a:pt x="10502" y="10029"/>
                    <a:pt x="10514" y="9981"/>
                    <a:pt x="10502" y="9945"/>
                  </a:cubicBezTo>
                  <a:cubicBezTo>
                    <a:pt x="10490" y="9921"/>
                    <a:pt x="10466" y="9898"/>
                    <a:pt x="10455" y="9886"/>
                  </a:cubicBezTo>
                  <a:lnTo>
                    <a:pt x="10431" y="9862"/>
                  </a:lnTo>
                  <a:lnTo>
                    <a:pt x="13395" y="9219"/>
                  </a:lnTo>
                  <a:lnTo>
                    <a:pt x="13395" y="9243"/>
                  </a:lnTo>
                  <a:lnTo>
                    <a:pt x="13395" y="9255"/>
                  </a:lnTo>
                  <a:cubicBezTo>
                    <a:pt x="13395" y="9314"/>
                    <a:pt x="13395" y="9374"/>
                    <a:pt x="13395" y="9421"/>
                  </a:cubicBezTo>
                  <a:cubicBezTo>
                    <a:pt x="13348" y="9505"/>
                    <a:pt x="13431" y="9517"/>
                    <a:pt x="13538" y="9552"/>
                  </a:cubicBezTo>
                  <a:cubicBezTo>
                    <a:pt x="13598" y="9576"/>
                    <a:pt x="13657" y="9588"/>
                    <a:pt x="13729" y="9600"/>
                  </a:cubicBezTo>
                  <a:cubicBezTo>
                    <a:pt x="13749" y="9604"/>
                    <a:pt x="13763" y="9605"/>
                    <a:pt x="13775" y="9605"/>
                  </a:cubicBezTo>
                  <a:cubicBezTo>
                    <a:pt x="13799" y="9605"/>
                    <a:pt x="13812" y="9600"/>
                    <a:pt x="13836" y="9600"/>
                  </a:cubicBezTo>
                  <a:cubicBezTo>
                    <a:pt x="13856" y="9600"/>
                    <a:pt x="13746" y="9495"/>
                    <a:pt x="13826" y="9495"/>
                  </a:cubicBezTo>
                  <a:cubicBezTo>
                    <a:pt x="13839" y="9495"/>
                    <a:pt x="13858" y="9498"/>
                    <a:pt x="13884" y="9505"/>
                  </a:cubicBezTo>
                  <a:cubicBezTo>
                    <a:pt x="13951" y="9520"/>
                    <a:pt x="13981" y="9535"/>
                    <a:pt x="14024" y="9535"/>
                  </a:cubicBezTo>
                  <a:cubicBezTo>
                    <a:pt x="14049" y="9535"/>
                    <a:pt x="14078" y="9530"/>
                    <a:pt x="14122" y="9517"/>
                  </a:cubicBezTo>
                  <a:cubicBezTo>
                    <a:pt x="14122" y="9517"/>
                    <a:pt x="14188" y="9479"/>
                    <a:pt x="14211" y="9479"/>
                  </a:cubicBezTo>
                  <a:cubicBezTo>
                    <a:pt x="14213" y="9479"/>
                    <a:pt x="14216" y="9480"/>
                    <a:pt x="14217" y="9481"/>
                  </a:cubicBezTo>
                  <a:cubicBezTo>
                    <a:pt x="14276" y="9505"/>
                    <a:pt x="14098" y="9576"/>
                    <a:pt x="14157" y="9600"/>
                  </a:cubicBezTo>
                  <a:cubicBezTo>
                    <a:pt x="14193" y="9588"/>
                    <a:pt x="14229" y="9588"/>
                    <a:pt x="14265" y="9576"/>
                  </a:cubicBezTo>
                  <a:cubicBezTo>
                    <a:pt x="14324" y="9552"/>
                    <a:pt x="14396" y="9552"/>
                    <a:pt x="14455" y="9552"/>
                  </a:cubicBezTo>
                  <a:cubicBezTo>
                    <a:pt x="14384" y="9552"/>
                    <a:pt x="14419" y="9576"/>
                    <a:pt x="14419" y="9600"/>
                  </a:cubicBezTo>
                  <a:cubicBezTo>
                    <a:pt x="14419" y="9586"/>
                    <a:pt x="14439" y="9583"/>
                    <a:pt x="14467" y="9583"/>
                  </a:cubicBezTo>
                  <a:cubicBezTo>
                    <a:pt x="14490" y="9583"/>
                    <a:pt x="14519" y="9585"/>
                    <a:pt x="14547" y="9585"/>
                  </a:cubicBezTo>
                  <a:cubicBezTo>
                    <a:pt x="14574" y="9585"/>
                    <a:pt x="14601" y="9583"/>
                    <a:pt x="14622" y="9576"/>
                  </a:cubicBezTo>
                  <a:cubicBezTo>
                    <a:pt x="14622" y="9576"/>
                    <a:pt x="14622" y="9564"/>
                    <a:pt x="14646" y="9552"/>
                  </a:cubicBezTo>
                  <a:cubicBezTo>
                    <a:pt x="14704" y="9539"/>
                    <a:pt x="14777" y="9530"/>
                    <a:pt x="14833" y="9530"/>
                  </a:cubicBezTo>
                  <a:cubicBezTo>
                    <a:pt x="14880" y="9530"/>
                    <a:pt x="14914" y="9536"/>
                    <a:pt x="14919" y="9552"/>
                  </a:cubicBezTo>
                  <a:cubicBezTo>
                    <a:pt x="14925" y="9569"/>
                    <a:pt x="14989" y="9578"/>
                    <a:pt x="15057" y="9578"/>
                  </a:cubicBezTo>
                  <a:cubicBezTo>
                    <a:pt x="15135" y="9578"/>
                    <a:pt x="15217" y="9566"/>
                    <a:pt x="15217" y="9540"/>
                  </a:cubicBezTo>
                  <a:cubicBezTo>
                    <a:pt x="15300" y="9529"/>
                    <a:pt x="15515" y="9529"/>
                    <a:pt x="15515" y="9481"/>
                  </a:cubicBezTo>
                  <a:cubicBezTo>
                    <a:pt x="15583" y="9485"/>
                    <a:pt x="15685" y="9490"/>
                    <a:pt x="15796" y="9490"/>
                  </a:cubicBezTo>
                  <a:cubicBezTo>
                    <a:pt x="16032" y="9490"/>
                    <a:pt x="16311" y="9467"/>
                    <a:pt x="16408" y="9362"/>
                  </a:cubicBezTo>
                  <a:cubicBezTo>
                    <a:pt x="16410" y="9408"/>
                    <a:pt x="16427" y="9426"/>
                    <a:pt x="16453" y="9426"/>
                  </a:cubicBezTo>
                  <a:cubicBezTo>
                    <a:pt x="16539" y="9426"/>
                    <a:pt x="16724" y="9231"/>
                    <a:pt x="16818" y="9231"/>
                  </a:cubicBezTo>
                  <a:cubicBezTo>
                    <a:pt x="16820" y="9231"/>
                    <a:pt x="16822" y="9231"/>
                    <a:pt x="16824" y="9231"/>
                  </a:cubicBezTo>
                  <a:cubicBezTo>
                    <a:pt x="16881" y="9237"/>
                    <a:pt x="16921" y="9253"/>
                    <a:pt x="16969" y="9253"/>
                  </a:cubicBezTo>
                  <a:cubicBezTo>
                    <a:pt x="17011" y="9253"/>
                    <a:pt x="17061" y="9240"/>
                    <a:pt x="17134" y="9195"/>
                  </a:cubicBezTo>
                  <a:cubicBezTo>
                    <a:pt x="17217" y="9148"/>
                    <a:pt x="17277" y="9076"/>
                    <a:pt x="17348" y="9017"/>
                  </a:cubicBezTo>
                  <a:cubicBezTo>
                    <a:pt x="17404" y="9025"/>
                    <a:pt x="17374" y="9065"/>
                    <a:pt x="17425" y="9065"/>
                  </a:cubicBezTo>
                  <a:cubicBezTo>
                    <a:pt x="17450" y="9065"/>
                    <a:pt x="17493" y="9056"/>
                    <a:pt x="17575" y="9028"/>
                  </a:cubicBezTo>
                  <a:cubicBezTo>
                    <a:pt x="17705" y="8993"/>
                    <a:pt x="17575" y="8969"/>
                    <a:pt x="17729" y="8933"/>
                  </a:cubicBezTo>
                  <a:lnTo>
                    <a:pt x="17729" y="8933"/>
                  </a:lnTo>
                  <a:cubicBezTo>
                    <a:pt x="17729" y="8957"/>
                    <a:pt x="17717" y="9040"/>
                    <a:pt x="17789" y="9040"/>
                  </a:cubicBezTo>
                  <a:cubicBezTo>
                    <a:pt x="17872" y="9040"/>
                    <a:pt x="18039" y="8993"/>
                    <a:pt x="18027" y="8969"/>
                  </a:cubicBezTo>
                  <a:cubicBezTo>
                    <a:pt x="18027" y="8933"/>
                    <a:pt x="18325" y="8898"/>
                    <a:pt x="18372" y="8898"/>
                  </a:cubicBezTo>
                  <a:cubicBezTo>
                    <a:pt x="18396" y="8895"/>
                    <a:pt x="18430" y="8893"/>
                    <a:pt x="18469" y="8893"/>
                  </a:cubicBezTo>
                  <a:cubicBezTo>
                    <a:pt x="18584" y="8893"/>
                    <a:pt x="18738" y="8906"/>
                    <a:pt x="18765" y="8933"/>
                  </a:cubicBezTo>
                  <a:cubicBezTo>
                    <a:pt x="18848" y="8996"/>
                    <a:pt x="18959" y="9031"/>
                    <a:pt x="19065" y="9031"/>
                  </a:cubicBezTo>
                  <a:cubicBezTo>
                    <a:pt x="19080" y="9031"/>
                    <a:pt x="19095" y="9030"/>
                    <a:pt x="19110" y="9028"/>
                  </a:cubicBezTo>
                  <a:cubicBezTo>
                    <a:pt x="19185" y="9028"/>
                    <a:pt x="19202" y="8991"/>
                    <a:pt x="19289" y="8991"/>
                  </a:cubicBezTo>
                  <a:cubicBezTo>
                    <a:pt x="19300" y="8991"/>
                    <a:pt x="19312" y="8991"/>
                    <a:pt x="19325" y="8993"/>
                  </a:cubicBezTo>
                  <a:cubicBezTo>
                    <a:pt x="19432" y="9005"/>
                    <a:pt x="19539" y="9028"/>
                    <a:pt x="19634" y="9064"/>
                  </a:cubicBezTo>
                  <a:cubicBezTo>
                    <a:pt x="19777" y="9100"/>
                    <a:pt x="19932" y="9124"/>
                    <a:pt x="20075" y="9124"/>
                  </a:cubicBezTo>
                  <a:cubicBezTo>
                    <a:pt x="20038" y="9095"/>
                    <a:pt x="20063" y="9086"/>
                    <a:pt x="20117" y="9086"/>
                  </a:cubicBezTo>
                  <a:cubicBezTo>
                    <a:pt x="20210" y="9086"/>
                    <a:pt x="20390" y="9113"/>
                    <a:pt x="20494" y="9113"/>
                  </a:cubicBezTo>
                  <a:cubicBezTo>
                    <a:pt x="20506" y="9113"/>
                    <a:pt x="20517" y="9113"/>
                    <a:pt x="20527" y="9112"/>
                  </a:cubicBezTo>
                  <a:cubicBezTo>
                    <a:pt x="20634" y="9112"/>
                    <a:pt x="20753" y="9100"/>
                    <a:pt x="20861" y="9064"/>
                  </a:cubicBezTo>
                  <a:cubicBezTo>
                    <a:pt x="20980" y="9040"/>
                    <a:pt x="20956" y="9040"/>
                    <a:pt x="20932" y="9028"/>
                  </a:cubicBezTo>
                  <a:cubicBezTo>
                    <a:pt x="20908" y="9017"/>
                    <a:pt x="21111" y="8993"/>
                    <a:pt x="21134" y="8981"/>
                  </a:cubicBezTo>
                  <a:cubicBezTo>
                    <a:pt x="21206" y="8969"/>
                    <a:pt x="21277" y="8933"/>
                    <a:pt x="21349" y="8898"/>
                  </a:cubicBezTo>
                  <a:cubicBezTo>
                    <a:pt x="21413" y="8876"/>
                    <a:pt x="21582" y="8749"/>
                    <a:pt x="21642" y="8749"/>
                  </a:cubicBezTo>
                  <a:cubicBezTo>
                    <a:pt x="21649" y="8749"/>
                    <a:pt x="21655" y="8751"/>
                    <a:pt x="21658" y="8755"/>
                  </a:cubicBezTo>
                  <a:cubicBezTo>
                    <a:pt x="21662" y="8760"/>
                    <a:pt x="21669" y="8762"/>
                    <a:pt x="21679" y="8762"/>
                  </a:cubicBezTo>
                  <a:cubicBezTo>
                    <a:pt x="21736" y="8762"/>
                    <a:pt x="21888" y="8681"/>
                    <a:pt x="21980" y="8600"/>
                  </a:cubicBezTo>
                  <a:cubicBezTo>
                    <a:pt x="22075" y="8517"/>
                    <a:pt x="21932" y="8564"/>
                    <a:pt x="22075" y="8457"/>
                  </a:cubicBezTo>
                  <a:cubicBezTo>
                    <a:pt x="22088" y="8470"/>
                    <a:pt x="22090" y="8490"/>
                    <a:pt x="22107" y="8490"/>
                  </a:cubicBezTo>
                  <a:cubicBezTo>
                    <a:pt x="22121" y="8490"/>
                    <a:pt x="22146" y="8476"/>
                    <a:pt x="22194" y="8433"/>
                  </a:cubicBezTo>
                  <a:cubicBezTo>
                    <a:pt x="22246" y="8388"/>
                    <a:pt x="22246" y="8372"/>
                    <a:pt x="22218" y="8372"/>
                  </a:cubicBezTo>
                  <a:cubicBezTo>
                    <a:pt x="22155" y="8372"/>
                    <a:pt x="21958" y="8452"/>
                    <a:pt x="21885" y="8493"/>
                  </a:cubicBezTo>
                  <a:cubicBezTo>
                    <a:pt x="21793" y="8543"/>
                    <a:pt x="21659" y="8646"/>
                    <a:pt x="21606" y="8646"/>
                  </a:cubicBezTo>
                  <a:cubicBezTo>
                    <a:pt x="21597" y="8646"/>
                    <a:pt x="21590" y="8643"/>
                    <a:pt x="21587" y="8636"/>
                  </a:cubicBezTo>
                  <a:cubicBezTo>
                    <a:pt x="21515" y="8671"/>
                    <a:pt x="21432" y="8707"/>
                    <a:pt x="21349" y="8743"/>
                  </a:cubicBezTo>
                  <a:cubicBezTo>
                    <a:pt x="21587" y="8636"/>
                    <a:pt x="21801" y="8505"/>
                    <a:pt x="22004" y="8338"/>
                  </a:cubicBezTo>
                  <a:cubicBezTo>
                    <a:pt x="22111" y="8302"/>
                    <a:pt x="22218" y="8255"/>
                    <a:pt x="22325" y="8195"/>
                  </a:cubicBezTo>
                  <a:cubicBezTo>
                    <a:pt x="22337" y="8195"/>
                    <a:pt x="22551" y="8040"/>
                    <a:pt x="22528" y="8028"/>
                  </a:cubicBezTo>
                  <a:cubicBezTo>
                    <a:pt x="22551" y="7945"/>
                    <a:pt x="22599" y="7885"/>
                    <a:pt x="22647" y="7826"/>
                  </a:cubicBezTo>
                  <a:cubicBezTo>
                    <a:pt x="22766" y="7719"/>
                    <a:pt x="22837" y="7576"/>
                    <a:pt x="22873" y="7421"/>
                  </a:cubicBezTo>
                  <a:cubicBezTo>
                    <a:pt x="22873" y="7314"/>
                    <a:pt x="22885" y="7219"/>
                    <a:pt x="22920" y="7123"/>
                  </a:cubicBezTo>
                  <a:cubicBezTo>
                    <a:pt x="22909" y="7004"/>
                    <a:pt x="22873" y="6885"/>
                    <a:pt x="22813" y="6778"/>
                  </a:cubicBezTo>
                  <a:cubicBezTo>
                    <a:pt x="22754" y="6671"/>
                    <a:pt x="22694" y="6612"/>
                    <a:pt x="22742" y="6576"/>
                  </a:cubicBezTo>
                  <a:lnTo>
                    <a:pt x="22742" y="6576"/>
                  </a:lnTo>
                  <a:cubicBezTo>
                    <a:pt x="22738" y="6579"/>
                    <a:pt x="22733" y="6580"/>
                    <a:pt x="22728" y="6580"/>
                  </a:cubicBezTo>
                  <a:cubicBezTo>
                    <a:pt x="22689" y="6580"/>
                    <a:pt x="22624" y="6505"/>
                    <a:pt x="22539" y="6421"/>
                  </a:cubicBezTo>
                  <a:cubicBezTo>
                    <a:pt x="22456" y="6350"/>
                    <a:pt x="22373" y="6278"/>
                    <a:pt x="22277" y="6231"/>
                  </a:cubicBezTo>
                  <a:cubicBezTo>
                    <a:pt x="22237" y="6210"/>
                    <a:pt x="22216" y="6203"/>
                    <a:pt x="22203" y="6203"/>
                  </a:cubicBezTo>
                  <a:cubicBezTo>
                    <a:pt x="22177" y="6203"/>
                    <a:pt x="22192" y="6234"/>
                    <a:pt x="22153" y="6234"/>
                  </a:cubicBezTo>
                  <a:cubicBezTo>
                    <a:pt x="22145" y="6234"/>
                    <a:pt x="22135" y="6233"/>
                    <a:pt x="22123" y="6231"/>
                  </a:cubicBezTo>
                  <a:cubicBezTo>
                    <a:pt x="22027" y="6207"/>
                    <a:pt x="22004" y="6123"/>
                    <a:pt x="22016" y="6100"/>
                  </a:cubicBezTo>
                  <a:cubicBezTo>
                    <a:pt x="22063" y="6016"/>
                    <a:pt x="21813" y="5980"/>
                    <a:pt x="21658" y="5933"/>
                  </a:cubicBezTo>
                  <a:cubicBezTo>
                    <a:pt x="21603" y="5899"/>
                    <a:pt x="21152" y="5741"/>
                    <a:pt x="21132" y="5730"/>
                  </a:cubicBezTo>
                  <a:lnTo>
                    <a:pt x="21132" y="5730"/>
                  </a:lnTo>
                  <a:cubicBezTo>
                    <a:pt x="21092" y="5731"/>
                    <a:pt x="21228" y="5754"/>
                    <a:pt x="21146" y="5766"/>
                  </a:cubicBezTo>
                  <a:cubicBezTo>
                    <a:pt x="21111" y="5766"/>
                    <a:pt x="21075" y="5766"/>
                    <a:pt x="21039" y="5754"/>
                  </a:cubicBezTo>
                  <a:cubicBezTo>
                    <a:pt x="21015" y="5742"/>
                    <a:pt x="20944" y="5742"/>
                    <a:pt x="20956" y="5719"/>
                  </a:cubicBezTo>
                  <a:cubicBezTo>
                    <a:pt x="20973" y="5701"/>
                    <a:pt x="21010" y="5690"/>
                    <a:pt x="21000" y="5690"/>
                  </a:cubicBezTo>
                  <a:cubicBezTo>
                    <a:pt x="20997" y="5690"/>
                    <a:pt x="20987" y="5692"/>
                    <a:pt x="20968" y="5695"/>
                  </a:cubicBezTo>
                  <a:lnTo>
                    <a:pt x="20884" y="5707"/>
                  </a:lnTo>
                  <a:cubicBezTo>
                    <a:pt x="20853" y="5707"/>
                    <a:pt x="20826" y="5712"/>
                    <a:pt x="20812" y="5712"/>
                  </a:cubicBezTo>
                  <a:cubicBezTo>
                    <a:pt x="20805" y="5712"/>
                    <a:pt x="20801" y="5711"/>
                    <a:pt x="20801" y="5707"/>
                  </a:cubicBezTo>
                  <a:cubicBezTo>
                    <a:pt x="20873" y="5671"/>
                    <a:pt x="20956" y="5635"/>
                    <a:pt x="21027" y="5623"/>
                  </a:cubicBezTo>
                  <a:cubicBezTo>
                    <a:pt x="21051" y="5611"/>
                    <a:pt x="21075" y="5611"/>
                    <a:pt x="21099" y="5599"/>
                  </a:cubicBezTo>
                  <a:cubicBezTo>
                    <a:pt x="21146" y="5564"/>
                    <a:pt x="21206" y="5516"/>
                    <a:pt x="21265" y="5469"/>
                  </a:cubicBezTo>
                  <a:cubicBezTo>
                    <a:pt x="21361" y="5385"/>
                    <a:pt x="21456" y="5278"/>
                    <a:pt x="21539" y="5159"/>
                  </a:cubicBezTo>
                  <a:cubicBezTo>
                    <a:pt x="21563" y="5112"/>
                    <a:pt x="21610" y="4984"/>
                    <a:pt x="21645" y="4935"/>
                  </a:cubicBezTo>
                  <a:lnTo>
                    <a:pt x="21645" y="4935"/>
                  </a:lnTo>
                  <a:cubicBezTo>
                    <a:pt x="21636" y="4952"/>
                    <a:pt x="21647" y="5028"/>
                    <a:pt x="21658" y="5028"/>
                  </a:cubicBezTo>
                  <a:cubicBezTo>
                    <a:pt x="21742" y="4933"/>
                    <a:pt x="21813" y="4837"/>
                    <a:pt x="21861" y="4730"/>
                  </a:cubicBezTo>
                  <a:cubicBezTo>
                    <a:pt x="21896" y="4635"/>
                    <a:pt x="21849" y="4671"/>
                    <a:pt x="21896" y="4552"/>
                  </a:cubicBezTo>
                  <a:lnTo>
                    <a:pt x="22004" y="4266"/>
                  </a:lnTo>
                  <a:cubicBezTo>
                    <a:pt x="22087" y="4016"/>
                    <a:pt x="22147" y="4016"/>
                    <a:pt x="22111" y="3718"/>
                  </a:cubicBezTo>
                  <a:cubicBezTo>
                    <a:pt x="22075" y="3599"/>
                    <a:pt x="22075" y="3480"/>
                    <a:pt x="22039" y="3325"/>
                  </a:cubicBezTo>
                  <a:cubicBezTo>
                    <a:pt x="22027" y="3254"/>
                    <a:pt x="21956" y="3242"/>
                    <a:pt x="21908" y="3099"/>
                  </a:cubicBezTo>
                  <a:cubicBezTo>
                    <a:pt x="21910" y="3098"/>
                    <a:pt x="21913" y="3098"/>
                    <a:pt x="21916" y="3098"/>
                  </a:cubicBezTo>
                  <a:cubicBezTo>
                    <a:pt x="21930" y="3098"/>
                    <a:pt x="21953" y="3107"/>
                    <a:pt x="21970" y="3107"/>
                  </a:cubicBezTo>
                  <a:cubicBezTo>
                    <a:pt x="21991" y="3107"/>
                    <a:pt x="22000" y="3091"/>
                    <a:pt x="21956" y="3016"/>
                  </a:cubicBezTo>
                  <a:cubicBezTo>
                    <a:pt x="21920" y="2944"/>
                    <a:pt x="21861" y="2885"/>
                    <a:pt x="21801" y="2837"/>
                  </a:cubicBezTo>
                  <a:lnTo>
                    <a:pt x="21801" y="2837"/>
                  </a:lnTo>
                  <a:cubicBezTo>
                    <a:pt x="21811" y="2845"/>
                    <a:pt x="21818" y="2848"/>
                    <a:pt x="21822" y="2848"/>
                  </a:cubicBezTo>
                  <a:cubicBezTo>
                    <a:pt x="21838" y="2848"/>
                    <a:pt x="21815" y="2799"/>
                    <a:pt x="21777" y="2742"/>
                  </a:cubicBezTo>
                  <a:cubicBezTo>
                    <a:pt x="21718" y="2659"/>
                    <a:pt x="21658" y="2587"/>
                    <a:pt x="21587" y="2516"/>
                  </a:cubicBezTo>
                  <a:cubicBezTo>
                    <a:pt x="21480" y="2409"/>
                    <a:pt x="21635" y="2468"/>
                    <a:pt x="21480" y="2349"/>
                  </a:cubicBezTo>
                  <a:cubicBezTo>
                    <a:pt x="21441" y="2314"/>
                    <a:pt x="21406" y="2299"/>
                    <a:pt x="21379" y="2299"/>
                  </a:cubicBezTo>
                  <a:cubicBezTo>
                    <a:pt x="21311" y="2299"/>
                    <a:pt x="21293" y="2390"/>
                    <a:pt x="21393" y="2472"/>
                  </a:cubicBezTo>
                  <a:lnTo>
                    <a:pt x="21393" y="2472"/>
                  </a:lnTo>
                  <a:cubicBezTo>
                    <a:pt x="21358" y="2447"/>
                    <a:pt x="21330" y="2428"/>
                    <a:pt x="21301" y="2409"/>
                  </a:cubicBezTo>
                  <a:cubicBezTo>
                    <a:pt x="21231" y="2374"/>
                    <a:pt x="21155" y="2352"/>
                    <a:pt x="21115" y="2352"/>
                  </a:cubicBezTo>
                  <a:cubicBezTo>
                    <a:pt x="21100" y="2352"/>
                    <a:pt x="21090" y="2355"/>
                    <a:pt x="21087" y="2361"/>
                  </a:cubicBezTo>
                  <a:cubicBezTo>
                    <a:pt x="20911" y="2299"/>
                    <a:pt x="20729" y="2264"/>
                    <a:pt x="20545" y="2264"/>
                  </a:cubicBezTo>
                  <a:cubicBezTo>
                    <a:pt x="20479" y="2264"/>
                    <a:pt x="20414" y="2268"/>
                    <a:pt x="20349" y="2278"/>
                  </a:cubicBezTo>
                  <a:cubicBezTo>
                    <a:pt x="20372" y="2266"/>
                    <a:pt x="20396" y="2266"/>
                    <a:pt x="20432" y="2254"/>
                  </a:cubicBezTo>
                  <a:cubicBezTo>
                    <a:pt x="20463" y="2250"/>
                    <a:pt x="20494" y="2249"/>
                    <a:pt x="20524" y="2249"/>
                  </a:cubicBezTo>
                  <a:cubicBezTo>
                    <a:pt x="20596" y="2249"/>
                    <a:pt x="20666" y="2257"/>
                    <a:pt x="20742" y="2266"/>
                  </a:cubicBezTo>
                  <a:cubicBezTo>
                    <a:pt x="20873" y="2266"/>
                    <a:pt x="21230" y="2266"/>
                    <a:pt x="21123" y="2206"/>
                  </a:cubicBezTo>
                  <a:lnTo>
                    <a:pt x="20968" y="2171"/>
                  </a:lnTo>
                  <a:cubicBezTo>
                    <a:pt x="20884" y="2147"/>
                    <a:pt x="20801" y="2123"/>
                    <a:pt x="20742" y="2099"/>
                  </a:cubicBezTo>
                  <a:cubicBezTo>
                    <a:pt x="20640" y="2075"/>
                    <a:pt x="20539" y="2063"/>
                    <a:pt x="20439" y="2063"/>
                  </a:cubicBezTo>
                  <a:cubicBezTo>
                    <a:pt x="20340" y="2063"/>
                    <a:pt x="20242" y="2075"/>
                    <a:pt x="20146" y="2099"/>
                  </a:cubicBezTo>
                  <a:cubicBezTo>
                    <a:pt x="20015" y="2135"/>
                    <a:pt x="20158" y="2171"/>
                    <a:pt x="19991" y="2230"/>
                  </a:cubicBezTo>
                  <a:cubicBezTo>
                    <a:pt x="19896" y="2266"/>
                    <a:pt x="19801" y="2290"/>
                    <a:pt x="19706" y="2290"/>
                  </a:cubicBezTo>
                  <a:cubicBezTo>
                    <a:pt x="19700" y="2279"/>
                    <a:pt x="19695" y="2273"/>
                    <a:pt x="19683" y="2273"/>
                  </a:cubicBezTo>
                  <a:cubicBezTo>
                    <a:pt x="19669" y="2273"/>
                    <a:pt x="19644" y="2282"/>
                    <a:pt x="19599" y="2301"/>
                  </a:cubicBezTo>
                  <a:cubicBezTo>
                    <a:pt x="19444" y="2361"/>
                    <a:pt x="19527" y="2325"/>
                    <a:pt x="19503" y="2385"/>
                  </a:cubicBezTo>
                  <a:cubicBezTo>
                    <a:pt x="19456" y="2432"/>
                    <a:pt x="19408" y="2456"/>
                    <a:pt x="19349" y="2480"/>
                  </a:cubicBezTo>
                  <a:cubicBezTo>
                    <a:pt x="19344" y="2481"/>
                    <a:pt x="19340" y="2481"/>
                    <a:pt x="19336" y="2481"/>
                  </a:cubicBezTo>
                  <a:cubicBezTo>
                    <a:pt x="19277" y="2481"/>
                    <a:pt x="19329" y="2421"/>
                    <a:pt x="19287" y="2421"/>
                  </a:cubicBezTo>
                  <a:cubicBezTo>
                    <a:pt x="19271" y="2421"/>
                    <a:pt x="19240" y="2431"/>
                    <a:pt x="19182" y="2456"/>
                  </a:cubicBezTo>
                  <a:cubicBezTo>
                    <a:pt x="19110" y="2504"/>
                    <a:pt x="18956" y="2623"/>
                    <a:pt x="18979" y="2647"/>
                  </a:cubicBezTo>
                  <a:cubicBezTo>
                    <a:pt x="18944" y="2671"/>
                    <a:pt x="18872" y="2706"/>
                    <a:pt x="18837" y="2730"/>
                  </a:cubicBezTo>
                  <a:cubicBezTo>
                    <a:pt x="18801" y="2754"/>
                    <a:pt x="18467" y="3028"/>
                    <a:pt x="18432" y="3028"/>
                  </a:cubicBezTo>
                  <a:cubicBezTo>
                    <a:pt x="18427" y="3029"/>
                    <a:pt x="18423" y="3030"/>
                    <a:pt x="18421" y="3030"/>
                  </a:cubicBezTo>
                  <a:cubicBezTo>
                    <a:pt x="18383" y="3030"/>
                    <a:pt x="18540" y="2882"/>
                    <a:pt x="18563" y="2837"/>
                  </a:cubicBezTo>
                  <a:lnTo>
                    <a:pt x="18563" y="2837"/>
                  </a:lnTo>
                  <a:cubicBezTo>
                    <a:pt x="18527" y="2885"/>
                    <a:pt x="18146" y="3147"/>
                    <a:pt x="18098" y="3183"/>
                  </a:cubicBezTo>
                  <a:cubicBezTo>
                    <a:pt x="18039" y="3242"/>
                    <a:pt x="17956" y="3290"/>
                    <a:pt x="17872" y="3290"/>
                  </a:cubicBezTo>
                  <a:cubicBezTo>
                    <a:pt x="17729" y="3314"/>
                    <a:pt x="17765" y="3349"/>
                    <a:pt x="17682" y="3385"/>
                  </a:cubicBezTo>
                  <a:cubicBezTo>
                    <a:pt x="17622" y="3421"/>
                    <a:pt x="17551" y="3444"/>
                    <a:pt x="17491" y="3444"/>
                  </a:cubicBezTo>
                  <a:cubicBezTo>
                    <a:pt x="17467" y="3444"/>
                    <a:pt x="17432" y="3456"/>
                    <a:pt x="17408" y="3468"/>
                  </a:cubicBezTo>
                  <a:cubicBezTo>
                    <a:pt x="17348" y="3492"/>
                    <a:pt x="17301" y="3540"/>
                    <a:pt x="17360" y="3540"/>
                  </a:cubicBezTo>
                  <a:cubicBezTo>
                    <a:pt x="17396" y="3552"/>
                    <a:pt x="17420" y="3587"/>
                    <a:pt x="17313" y="3599"/>
                  </a:cubicBezTo>
                  <a:cubicBezTo>
                    <a:pt x="17299" y="3601"/>
                    <a:pt x="17286" y="3602"/>
                    <a:pt x="17275" y="3602"/>
                  </a:cubicBezTo>
                  <a:cubicBezTo>
                    <a:pt x="17220" y="3602"/>
                    <a:pt x="17191" y="3585"/>
                    <a:pt x="17136" y="3585"/>
                  </a:cubicBezTo>
                  <a:cubicBezTo>
                    <a:pt x="17125" y="3585"/>
                    <a:pt x="17112" y="3586"/>
                    <a:pt x="17098" y="3587"/>
                  </a:cubicBezTo>
                  <a:cubicBezTo>
                    <a:pt x="17003" y="3587"/>
                    <a:pt x="16920" y="3599"/>
                    <a:pt x="16824" y="3623"/>
                  </a:cubicBezTo>
                  <a:cubicBezTo>
                    <a:pt x="16753" y="3623"/>
                    <a:pt x="16682" y="3611"/>
                    <a:pt x="16622" y="3599"/>
                  </a:cubicBezTo>
                  <a:cubicBezTo>
                    <a:pt x="16598" y="3575"/>
                    <a:pt x="16574" y="3575"/>
                    <a:pt x="16551" y="3564"/>
                  </a:cubicBezTo>
                  <a:cubicBezTo>
                    <a:pt x="16521" y="3557"/>
                    <a:pt x="16501" y="3555"/>
                    <a:pt x="16486" y="3555"/>
                  </a:cubicBezTo>
                  <a:cubicBezTo>
                    <a:pt x="16461" y="3555"/>
                    <a:pt x="16447" y="3560"/>
                    <a:pt x="16420" y="3560"/>
                  </a:cubicBezTo>
                  <a:cubicBezTo>
                    <a:pt x="16403" y="3560"/>
                    <a:pt x="16381" y="3558"/>
                    <a:pt x="16348" y="3552"/>
                  </a:cubicBezTo>
                  <a:cubicBezTo>
                    <a:pt x="16277" y="3528"/>
                    <a:pt x="16217" y="3504"/>
                    <a:pt x="16158" y="3468"/>
                  </a:cubicBezTo>
                  <a:cubicBezTo>
                    <a:pt x="15991" y="3397"/>
                    <a:pt x="15777" y="3302"/>
                    <a:pt x="15622" y="3242"/>
                  </a:cubicBezTo>
                  <a:cubicBezTo>
                    <a:pt x="15515" y="3206"/>
                    <a:pt x="15491" y="3194"/>
                    <a:pt x="15515" y="3159"/>
                  </a:cubicBezTo>
                  <a:lnTo>
                    <a:pt x="15515" y="3159"/>
                  </a:lnTo>
                  <a:cubicBezTo>
                    <a:pt x="15528" y="3162"/>
                    <a:pt x="15537" y="3163"/>
                    <a:pt x="15543" y="3163"/>
                  </a:cubicBezTo>
                  <a:cubicBezTo>
                    <a:pt x="15581" y="3163"/>
                    <a:pt x="15495" y="3106"/>
                    <a:pt x="15443" y="3075"/>
                  </a:cubicBezTo>
                  <a:cubicBezTo>
                    <a:pt x="15360" y="3016"/>
                    <a:pt x="15265" y="2944"/>
                    <a:pt x="15169" y="2897"/>
                  </a:cubicBezTo>
                  <a:cubicBezTo>
                    <a:pt x="15098" y="2873"/>
                    <a:pt x="15015" y="2825"/>
                    <a:pt x="14955" y="2766"/>
                  </a:cubicBezTo>
                  <a:cubicBezTo>
                    <a:pt x="14991" y="2730"/>
                    <a:pt x="14753" y="2575"/>
                    <a:pt x="14669" y="2540"/>
                  </a:cubicBezTo>
                  <a:cubicBezTo>
                    <a:pt x="14586" y="2492"/>
                    <a:pt x="14443" y="2480"/>
                    <a:pt x="14419" y="2444"/>
                  </a:cubicBezTo>
                  <a:cubicBezTo>
                    <a:pt x="14360" y="2349"/>
                    <a:pt x="14288" y="2266"/>
                    <a:pt x="14193" y="2218"/>
                  </a:cubicBezTo>
                  <a:cubicBezTo>
                    <a:pt x="13979" y="2063"/>
                    <a:pt x="13741" y="1920"/>
                    <a:pt x="13503" y="1790"/>
                  </a:cubicBezTo>
                  <a:lnTo>
                    <a:pt x="13253" y="1659"/>
                  </a:lnTo>
                  <a:cubicBezTo>
                    <a:pt x="13193" y="1635"/>
                    <a:pt x="13145" y="1635"/>
                    <a:pt x="13098" y="1611"/>
                  </a:cubicBezTo>
                  <a:cubicBezTo>
                    <a:pt x="13050" y="1587"/>
                    <a:pt x="13003" y="1504"/>
                    <a:pt x="12955" y="1456"/>
                  </a:cubicBezTo>
                  <a:cubicBezTo>
                    <a:pt x="12883" y="1409"/>
                    <a:pt x="12812" y="1361"/>
                    <a:pt x="12729" y="1313"/>
                  </a:cubicBezTo>
                  <a:cubicBezTo>
                    <a:pt x="12647" y="1268"/>
                    <a:pt x="12572" y="1230"/>
                    <a:pt x="12531" y="1230"/>
                  </a:cubicBezTo>
                  <a:cubicBezTo>
                    <a:pt x="12518" y="1230"/>
                    <a:pt x="12508" y="1233"/>
                    <a:pt x="12502" y="1242"/>
                  </a:cubicBezTo>
                  <a:cubicBezTo>
                    <a:pt x="12514" y="1206"/>
                    <a:pt x="12241" y="1147"/>
                    <a:pt x="12181" y="1123"/>
                  </a:cubicBezTo>
                  <a:cubicBezTo>
                    <a:pt x="12145" y="1111"/>
                    <a:pt x="12026" y="1004"/>
                    <a:pt x="11967" y="968"/>
                  </a:cubicBezTo>
                  <a:cubicBezTo>
                    <a:pt x="11871" y="908"/>
                    <a:pt x="11764" y="861"/>
                    <a:pt x="11645" y="825"/>
                  </a:cubicBezTo>
                  <a:cubicBezTo>
                    <a:pt x="11627" y="821"/>
                    <a:pt x="11613" y="819"/>
                    <a:pt x="11603" y="819"/>
                  </a:cubicBezTo>
                  <a:cubicBezTo>
                    <a:pt x="11558" y="819"/>
                    <a:pt x="11571" y="853"/>
                    <a:pt x="11562" y="873"/>
                  </a:cubicBezTo>
                  <a:cubicBezTo>
                    <a:pt x="11526" y="861"/>
                    <a:pt x="11419" y="825"/>
                    <a:pt x="11383" y="801"/>
                  </a:cubicBezTo>
                  <a:cubicBezTo>
                    <a:pt x="11395" y="801"/>
                    <a:pt x="11395" y="789"/>
                    <a:pt x="11383" y="777"/>
                  </a:cubicBezTo>
                  <a:cubicBezTo>
                    <a:pt x="11336" y="754"/>
                    <a:pt x="11288" y="730"/>
                    <a:pt x="11228" y="706"/>
                  </a:cubicBezTo>
                  <a:cubicBezTo>
                    <a:pt x="11205" y="694"/>
                    <a:pt x="11193" y="658"/>
                    <a:pt x="11133" y="635"/>
                  </a:cubicBezTo>
                  <a:cubicBezTo>
                    <a:pt x="11074" y="611"/>
                    <a:pt x="11014" y="587"/>
                    <a:pt x="10943" y="575"/>
                  </a:cubicBezTo>
                  <a:cubicBezTo>
                    <a:pt x="10800" y="539"/>
                    <a:pt x="10645" y="504"/>
                    <a:pt x="10490" y="492"/>
                  </a:cubicBezTo>
                  <a:cubicBezTo>
                    <a:pt x="10276" y="468"/>
                    <a:pt x="10347" y="456"/>
                    <a:pt x="10359" y="408"/>
                  </a:cubicBezTo>
                  <a:lnTo>
                    <a:pt x="10359" y="408"/>
                  </a:lnTo>
                  <a:cubicBezTo>
                    <a:pt x="10357" y="412"/>
                    <a:pt x="10353" y="414"/>
                    <a:pt x="10346" y="414"/>
                  </a:cubicBezTo>
                  <a:cubicBezTo>
                    <a:pt x="10316" y="414"/>
                    <a:pt x="10246" y="383"/>
                    <a:pt x="10189" y="383"/>
                  </a:cubicBezTo>
                  <a:cubicBezTo>
                    <a:pt x="10182" y="383"/>
                    <a:pt x="10175" y="383"/>
                    <a:pt x="10169" y="385"/>
                  </a:cubicBezTo>
                  <a:cubicBezTo>
                    <a:pt x="10157" y="385"/>
                    <a:pt x="10145" y="420"/>
                    <a:pt x="10133" y="420"/>
                  </a:cubicBezTo>
                  <a:cubicBezTo>
                    <a:pt x="10050" y="396"/>
                    <a:pt x="10074" y="349"/>
                    <a:pt x="10002" y="337"/>
                  </a:cubicBezTo>
                  <a:cubicBezTo>
                    <a:pt x="9907" y="325"/>
                    <a:pt x="9812" y="313"/>
                    <a:pt x="9716" y="313"/>
                  </a:cubicBezTo>
                  <a:cubicBezTo>
                    <a:pt x="9562" y="301"/>
                    <a:pt x="9657" y="289"/>
                    <a:pt x="9716" y="277"/>
                  </a:cubicBezTo>
                  <a:cubicBezTo>
                    <a:pt x="9812" y="277"/>
                    <a:pt x="9812" y="218"/>
                    <a:pt x="9669" y="206"/>
                  </a:cubicBezTo>
                  <a:cubicBezTo>
                    <a:pt x="9629" y="199"/>
                    <a:pt x="9588" y="196"/>
                    <a:pt x="9550" y="196"/>
                  </a:cubicBezTo>
                  <a:cubicBezTo>
                    <a:pt x="9451" y="196"/>
                    <a:pt x="9368" y="216"/>
                    <a:pt x="9359" y="242"/>
                  </a:cubicBezTo>
                  <a:cubicBezTo>
                    <a:pt x="9371" y="182"/>
                    <a:pt x="9145" y="146"/>
                    <a:pt x="8931" y="111"/>
                  </a:cubicBezTo>
                  <a:cubicBezTo>
                    <a:pt x="8704" y="75"/>
                    <a:pt x="8478" y="75"/>
                    <a:pt x="8478" y="39"/>
                  </a:cubicBezTo>
                  <a:cubicBezTo>
                    <a:pt x="8410" y="10"/>
                    <a:pt x="8342" y="1"/>
                    <a:pt x="827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4" name="Google Shape;5304;p43"/>
            <p:cNvSpPr/>
            <p:nvPr/>
          </p:nvSpPr>
          <p:spPr>
            <a:xfrm>
              <a:off x="6649644" y="4418365"/>
              <a:ext cx="4870" cy="11516"/>
            </a:xfrm>
            <a:custGeom>
              <a:avLst/>
              <a:gdLst/>
              <a:ahLst/>
              <a:cxnLst/>
              <a:rect l="l" t="t" r="r" b="b"/>
              <a:pathLst>
                <a:path w="96" h="227" extrusionOk="0">
                  <a:moveTo>
                    <a:pt x="95" y="0"/>
                  </a:moveTo>
                  <a:cubicBezTo>
                    <a:pt x="12" y="131"/>
                    <a:pt x="0" y="202"/>
                    <a:pt x="60" y="226"/>
                  </a:cubicBezTo>
                  <a:lnTo>
                    <a:pt x="95" y="119"/>
                  </a:lnTo>
                  <a:lnTo>
                    <a:pt x="95" y="0"/>
                  </a:lnTo>
                  <a:close/>
                </a:path>
              </a:pathLst>
            </a:custGeom>
            <a:solidFill>
              <a:srgbClr val="E1B9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5" name="Google Shape;5305;p43"/>
            <p:cNvSpPr/>
            <p:nvPr/>
          </p:nvSpPr>
          <p:spPr>
            <a:xfrm>
              <a:off x="5614982" y="4581306"/>
              <a:ext cx="224114" cy="78073"/>
            </a:xfrm>
            <a:custGeom>
              <a:avLst/>
              <a:gdLst/>
              <a:ahLst/>
              <a:cxnLst/>
              <a:rect l="l" t="t" r="r" b="b"/>
              <a:pathLst>
                <a:path w="4418" h="1539" extrusionOk="0">
                  <a:moveTo>
                    <a:pt x="437" y="1"/>
                  </a:moveTo>
                  <a:cubicBezTo>
                    <a:pt x="258" y="1"/>
                    <a:pt x="81" y="110"/>
                    <a:pt x="60" y="348"/>
                  </a:cubicBezTo>
                  <a:cubicBezTo>
                    <a:pt x="1" y="824"/>
                    <a:pt x="167" y="1015"/>
                    <a:pt x="441" y="1241"/>
                  </a:cubicBezTo>
                  <a:cubicBezTo>
                    <a:pt x="653" y="1402"/>
                    <a:pt x="905" y="1486"/>
                    <a:pt x="1160" y="1486"/>
                  </a:cubicBezTo>
                  <a:cubicBezTo>
                    <a:pt x="1319" y="1486"/>
                    <a:pt x="1480" y="1453"/>
                    <a:pt x="1632" y="1384"/>
                  </a:cubicBezTo>
                  <a:cubicBezTo>
                    <a:pt x="1798" y="1312"/>
                    <a:pt x="1965" y="1217"/>
                    <a:pt x="2108" y="1110"/>
                  </a:cubicBezTo>
                  <a:cubicBezTo>
                    <a:pt x="2346" y="1348"/>
                    <a:pt x="2656" y="1503"/>
                    <a:pt x="2989" y="1539"/>
                  </a:cubicBezTo>
                  <a:lnTo>
                    <a:pt x="3108" y="1539"/>
                  </a:lnTo>
                  <a:cubicBezTo>
                    <a:pt x="3525" y="1527"/>
                    <a:pt x="3930" y="1348"/>
                    <a:pt x="4192" y="1015"/>
                  </a:cubicBezTo>
                  <a:cubicBezTo>
                    <a:pt x="4299" y="955"/>
                    <a:pt x="4358" y="860"/>
                    <a:pt x="4382" y="741"/>
                  </a:cubicBezTo>
                  <a:cubicBezTo>
                    <a:pt x="4418" y="550"/>
                    <a:pt x="4311" y="372"/>
                    <a:pt x="4132" y="312"/>
                  </a:cubicBezTo>
                  <a:cubicBezTo>
                    <a:pt x="4083" y="294"/>
                    <a:pt x="4032" y="285"/>
                    <a:pt x="3982" y="285"/>
                  </a:cubicBezTo>
                  <a:cubicBezTo>
                    <a:pt x="3839" y="285"/>
                    <a:pt x="3703" y="358"/>
                    <a:pt x="3632" y="491"/>
                  </a:cubicBezTo>
                  <a:cubicBezTo>
                    <a:pt x="3508" y="672"/>
                    <a:pt x="3308" y="778"/>
                    <a:pt x="3095" y="778"/>
                  </a:cubicBezTo>
                  <a:cubicBezTo>
                    <a:pt x="3083" y="778"/>
                    <a:pt x="3072" y="777"/>
                    <a:pt x="3061" y="777"/>
                  </a:cubicBezTo>
                  <a:cubicBezTo>
                    <a:pt x="2822" y="753"/>
                    <a:pt x="2632" y="610"/>
                    <a:pt x="2537" y="408"/>
                  </a:cubicBezTo>
                  <a:cubicBezTo>
                    <a:pt x="2470" y="252"/>
                    <a:pt x="2325" y="166"/>
                    <a:pt x="2179" y="166"/>
                  </a:cubicBezTo>
                  <a:cubicBezTo>
                    <a:pt x="2090" y="166"/>
                    <a:pt x="2001" y="197"/>
                    <a:pt x="1929" y="265"/>
                  </a:cubicBezTo>
                  <a:cubicBezTo>
                    <a:pt x="1763" y="431"/>
                    <a:pt x="1572" y="574"/>
                    <a:pt x="1346" y="681"/>
                  </a:cubicBezTo>
                  <a:cubicBezTo>
                    <a:pt x="1284" y="710"/>
                    <a:pt x="1216" y="725"/>
                    <a:pt x="1147" y="725"/>
                  </a:cubicBezTo>
                  <a:cubicBezTo>
                    <a:pt x="1073" y="725"/>
                    <a:pt x="998" y="707"/>
                    <a:pt x="929" y="670"/>
                  </a:cubicBezTo>
                  <a:cubicBezTo>
                    <a:pt x="894" y="634"/>
                    <a:pt x="846" y="598"/>
                    <a:pt x="810" y="574"/>
                  </a:cubicBezTo>
                  <a:cubicBezTo>
                    <a:pt x="810" y="539"/>
                    <a:pt x="810" y="503"/>
                    <a:pt x="822" y="467"/>
                  </a:cubicBezTo>
                  <a:cubicBezTo>
                    <a:pt x="888" y="170"/>
                    <a:pt x="661" y="1"/>
                    <a:pt x="4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6" name="Google Shape;5306;p43"/>
            <p:cNvSpPr/>
            <p:nvPr/>
          </p:nvSpPr>
          <p:spPr>
            <a:xfrm>
              <a:off x="5829412" y="4625491"/>
              <a:ext cx="6087" cy="4921"/>
            </a:xfrm>
            <a:custGeom>
              <a:avLst/>
              <a:gdLst/>
              <a:ahLst/>
              <a:cxnLst/>
              <a:rect l="l" t="t" r="r" b="b"/>
              <a:pathLst>
                <a:path w="120" h="97" extrusionOk="0">
                  <a:moveTo>
                    <a:pt x="24" y="1"/>
                  </a:moveTo>
                  <a:lnTo>
                    <a:pt x="48" y="13"/>
                  </a:lnTo>
                  <a:lnTo>
                    <a:pt x="60" y="13"/>
                  </a:lnTo>
                  <a:lnTo>
                    <a:pt x="48" y="1"/>
                  </a:lnTo>
                  <a:close/>
                  <a:moveTo>
                    <a:pt x="60" y="13"/>
                  </a:moveTo>
                  <a:lnTo>
                    <a:pt x="60" y="13"/>
                  </a:lnTo>
                  <a:lnTo>
                    <a:pt x="60" y="13"/>
                  </a:lnTo>
                  <a:close/>
                  <a:moveTo>
                    <a:pt x="48" y="13"/>
                  </a:moveTo>
                  <a:lnTo>
                    <a:pt x="56" y="21"/>
                  </a:lnTo>
                  <a:lnTo>
                    <a:pt x="56" y="21"/>
                  </a:lnTo>
                  <a:lnTo>
                    <a:pt x="60" y="19"/>
                  </a:lnTo>
                  <a:lnTo>
                    <a:pt x="60" y="19"/>
                  </a:lnTo>
                  <a:lnTo>
                    <a:pt x="48" y="13"/>
                  </a:lnTo>
                  <a:close/>
                  <a:moveTo>
                    <a:pt x="56" y="21"/>
                  </a:moveTo>
                  <a:lnTo>
                    <a:pt x="54" y="22"/>
                  </a:lnTo>
                  <a:lnTo>
                    <a:pt x="60" y="25"/>
                  </a:lnTo>
                  <a:lnTo>
                    <a:pt x="56" y="21"/>
                  </a:lnTo>
                  <a:close/>
                  <a:moveTo>
                    <a:pt x="60" y="13"/>
                  </a:moveTo>
                  <a:lnTo>
                    <a:pt x="64" y="17"/>
                  </a:lnTo>
                  <a:lnTo>
                    <a:pt x="64" y="17"/>
                  </a:lnTo>
                  <a:lnTo>
                    <a:pt x="60" y="19"/>
                  </a:lnTo>
                  <a:lnTo>
                    <a:pt x="60" y="19"/>
                  </a:lnTo>
                  <a:lnTo>
                    <a:pt x="72" y="25"/>
                  </a:lnTo>
                  <a:lnTo>
                    <a:pt x="78" y="25"/>
                  </a:lnTo>
                  <a:lnTo>
                    <a:pt x="65" y="16"/>
                  </a:lnTo>
                  <a:lnTo>
                    <a:pt x="65" y="16"/>
                  </a:lnTo>
                  <a:lnTo>
                    <a:pt x="66" y="16"/>
                  </a:lnTo>
                  <a:lnTo>
                    <a:pt x="66" y="16"/>
                  </a:lnTo>
                  <a:lnTo>
                    <a:pt x="60" y="13"/>
                  </a:lnTo>
                  <a:close/>
                  <a:moveTo>
                    <a:pt x="72" y="13"/>
                  </a:moveTo>
                  <a:lnTo>
                    <a:pt x="66" y="16"/>
                  </a:lnTo>
                  <a:lnTo>
                    <a:pt x="66" y="16"/>
                  </a:lnTo>
                  <a:lnTo>
                    <a:pt x="84" y="25"/>
                  </a:lnTo>
                  <a:lnTo>
                    <a:pt x="72" y="13"/>
                  </a:lnTo>
                  <a:close/>
                  <a:moveTo>
                    <a:pt x="68" y="35"/>
                  </a:moveTo>
                  <a:lnTo>
                    <a:pt x="68" y="35"/>
                  </a:lnTo>
                  <a:lnTo>
                    <a:pt x="68" y="35"/>
                  </a:lnTo>
                  <a:lnTo>
                    <a:pt x="68" y="35"/>
                  </a:lnTo>
                  <a:close/>
                  <a:moveTo>
                    <a:pt x="60" y="25"/>
                  </a:moveTo>
                  <a:lnTo>
                    <a:pt x="72" y="37"/>
                  </a:lnTo>
                  <a:lnTo>
                    <a:pt x="96" y="37"/>
                  </a:lnTo>
                  <a:lnTo>
                    <a:pt x="84" y="25"/>
                  </a:lnTo>
                  <a:lnTo>
                    <a:pt x="78" y="25"/>
                  </a:lnTo>
                  <a:lnTo>
                    <a:pt x="96" y="37"/>
                  </a:lnTo>
                  <a:lnTo>
                    <a:pt x="96" y="37"/>
                  </a:lnTo>
                  <a:lnTo>
                    <a:pt x="72" y="25"/>
                  </a:lnTo>
                  <a:close/>
                  <a:moveTo>
                    <a:pt x="0" y="1"/>
                  </a:moveTo>
                  <a:lnTo>
                    <a:pt x="24" y="13"/>
                  </a:lnTo>
                  <a:lnTo>
                    <a:pt x="0" y="13"/>
                  </a:lnTo>
                  <a:lnTo>
                    <a:pt x="24" y="25"/>
                  </a:lnTo>
                  <a:lnTo>
                    <a:pt x="12" y="25"/>
                  </a:lnTo>
                  <a:lnTo>
                    <a:pt x="24" y="37"/>
                  </a:lnTo>
                  <a:lnTo>
                    <a:pt x="60" y="37"/>
                  </a:lnTo>
                  <a:lnTo>
                    <a:pt x="77" y="45"/>
                  </a:lnTo>
                  <a:lnTo>
                    <a:pt x="80" y="49"/>
                  </a:lnTo>
                  <a:lnTo>
                    <a:pt x="96" y="49"/>
                  </a:lnTo>
                  <a:lnTo>
                    <a:pt x="72" y="37"/>
                  </a:lnTo>
                  <a:lnTo>
                    <a:pt x="70" y="37"/>
                  </a:lnTo>
                  <a:lnTo>
                    <a:pt x="68" y="35"/>
                  </a:lnTo>
                  <a:lnTo>
                    <a:pt x="68" y="35"/>
                  </a:lnTo>
                  <a:lnTo>
                    <a:pt x="68" y="35"/>
                  </a:lnTo>
                  <a:lnTo>
                    <a:pt x="60" y="25"/>
                  </a:lnTo>
                  <a:lnTo>
                    <a:pt x="48" y="25"/>
                  </a:lnTo>
                  <a:lnTo>
                    <a:pt x="48" y="25"/>
                  </a:lnTo>
                  <a:lnTo>
                    <a:pt x="48" y="25"/>
                  </a:lnTo>
                  <a:lnTo>
                    <a:pt x="54" y="22"/>
                  </a:lnTo>
                  <a:lnTo>
                    <a:pt x="36" y="13"/>
                  </a:lnTo>
                  <a:lnTo>
                    <a:pt x="12" y="1"/>
                  </a:lnTo>
                  <a:close/>
                  <a:moveTo>
                    <a:pt x="48" y="60"/>
                  </a:moveTo>
                  <a:lnTo>
                    <a:pt x="60" y="72"/>
                  </a:lnTo>
                  <a:lnTo>
                    <a:pt x="72" y="72"/>
                  </a:lnTo>
                  <a:lnTo>
                    <a:pt x="48" y="60"/>
                  </a:lnTo>
                  <a:close/>
                  <a:moveTo>
                    <a:pt x="60" y="60"/>
                  </a:moveTo>
                  <a:lnTo>
                    <a:pt x="72" y="72"/>
                  </a:lnTo>
                  <a:lnTo>
                    <a:pt x="84" y="72"/>
                  </a:lnTo>
                  <a:lnTo>
                    <a:pt x="60" y="60"/>
                  </a:lnTo>
                  <a:close/>
                  <a:moveTo>
                    <a:pt x="60" y="49"/>
                  </a:moveTo>
                  <a:lnTo>
                    <a:pt x="72" y="60"/>
                  </a:lnTo>
                  <a:lnTo>
                    <a:pt x="96" y="72"/>
                  </a:lnTo>
                  <a:lnTo>
                    <a:pt x="84" y="60"/>
                  </a:lnTo>
                  <a:lnTo>
                    <a:pt x="94" y="66"/>
                  </a:lnTo>
                  <a:lnTo>
                    <a:pt x="94" y="66"/>
                  </a:lnTo>
                  <a:lnTo>
                    <a:pt x="80" y="49"/>
                  </a:lnTo>
                  <a:close/>
                  <a:moveTo>
                    <a:pt x="94" y="66"/>
                  </a:moveTo>
                  <a:lnTo>
                    <a:pt x="100" y="72"/>
                  </a:lnTo>
                  <a:lnTo>
                    <a:pt x="107" y="72"/>
                  </a:lnTo>
                  <a:lnTo>
                    <a:pt x="94" y="66"/>
                  </a:lnTo>
                  <a:close/>
                  <a:moveTo>
                    <a:pt x="36" y="60"/>
                  </a:moveTo>
                  <a:lnTo>
                    <a:pt x="42" y="66"/>
                  </a:lnTo>
                  <a:lnTo>
                    <a:pt x="42" y="66"/>
                  </a:lnTo>
                  <a:lnTo>
                    <a:pt x="24" y="60"/>
                  </a:lnTo>
                  <a:lnTo>
                    <a:pt x="44" y="68"/>
                  </a:lnTo>
                  <a:lnTo>
                    <a:pt x="44" y="68"/>
                  </a:lnTo>
                  <a:lnTo>
                    <a:pt x="48" y="72"/>
                  </a:lnTo>
                  <a:lnTo>
                    <a:pt x="60" y="84"/>
                  </a:lnTo>
                  <a:lnTo>
                    <a:pt x="60" y="84"/>
                  </a:lnTo>
                  <a:lnTo>
                    <a:pt x="36" y="72"/>
                  </a:lnTo>
                  <a:lnTo>
                    <a:pt x="48" y="84"/>
                  </a:lnTo>
                  <a:lnTo>
                    <a:pt x="72" y="84"/>
                  </a:lnTo>
                  <a:lnTo>
                    <a:pt x="66" y="78"/>
                  </a:lnTo>
                  <a:lnTo>
                    <a:pt x="84" y="84"/>
                  </a:lnTo>
                  <a:lnTo>
                    <a:pt x="60" y="72"/>
                  </a:lnTo>
                  <a:lnTo>
                    <a:pt x="36" y="60"/>
                  </a:lnTo>
                  <a:close/>
                  <a:moveTo>
                    <a:pt x="72" y="84"/>
                  </a:moveTo>
                  <a:lnTo>
                    <a:pt x="96" y="96"/>
                  </a:lnTo>
                  <a:lnTo>
                    <a:pt x="107" y="96"/>
                  </a:lnTo>
                  <a:lnTo>
                    <a:pt x="84" y="84"/>
                  </a:lnTo>
                  <a:close/>
                  <a:moveTo>
                    <a:pt x="84" y="72"/>
                  </a:moveTo>
                  <a:lnTo>
                    <a:pt x="107" y="84"/>
                  </a:lnTo>
                  <a:lnTo>
                    <a:pt x="96" y="84"/>
                  </a:lnTo>
                  <a:lnTo>
                    <a:pt x="107" y="96"/>
                  </a:lnTo>
                  <a:lnTo>
                    <a:pt x="119" y="96"/>
                  </a:lnTo>
                  <a:lnTo>
                    <a:pt x="100" y="72"/>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7" name="Google Shape;5307;p43"/>
            <p:cNvSpPr/>
            <p:nvPr/>
          </p:nvSpPr>
          <p:spPr>
            <a:xfrm>
              <a:off x="5614982" y="4577197"/>
              <a:ext cx="220512" cy="84009"/>
            </a:xfrm>
            <a:custGeom>
              <a:avLst/>
              <a:gdLst/>
              <a:ahLst/>
              <a:cxnLst/>
              <a:rect l="l" t="t" r="r" b="b"/>
              <a:pathLst>
                <a:path w="4347" h="1656" extrusionOk="0">
                  <a:moveTo>
                    <a:pt x="2096" y="239"/>
                  </a:moveTo>
                  <a:lnTo>
                    <a:pt x="2084" y="250"/>
                  </a:lnTo>
                  <a:lnTo>
                    <a:pt x="2096" y="250"/>
                  </a:lnTo>
                  <a:lnTo>
                    <a:pt x="2096" y="239"/>
                  </a:lnTo>
                  <a:close/>
                  <a:moveTo>
                    <a:pt x="84" y="262"/>
                  </a:moveTo>
                  <a:lnTo>
                    <a:pt x="84" y="262"/>
                  </a:lnTo>
                  <a:cubicBezTo>
                    <a:pt x="85" y="263"/>
                    <a:pt x="86" y="263"/>
                    <a:pt x="87" y="263"/>
                  </a:cubicBezTo>
                  <a:lnTo>
                    <a:pt x="87" y="263"/>
                  </a:lnTo>
                  <a:cubicBezTo>
                    <a:pt x="86" y="263"/>
                    <a:pt x="85" y="262"/>
                    <a:pt x="84" y="262"/>
                  </a:cubicBezTo>
                  <a:close/>
                  <a:moveTo>
                    <a:pt x="2365" y="259"/>
                  </a:moveTo>
                  <a:cubicBezTo>
                    <a:pt x="2366" y="259"/>
                    <a:pt x="2368" y="260"/>
                    <a:pt x="2370" y="262"/>
                  </a:cubicBezTo>
                  <a:cubicBezTo>
                    <a:pt x="2379" y="262"/>
                    <a:pt x="2374" y="278"/>
                    <a:pt x="2371" y="278"/>
                  </a:cubicBezTo>
                  <a:cubicBezTo>
                    <a:pt x="2370" y="278"/>
                    <a:pt x="2370" y="277"/>
                    <a:pt x="2370" y="274"/>
                  </a:cubicBezTo>
                  <a:cubicBezTo>
                    <a:pt x="2370" y="274"/>
                    <a:pt x="2362" y="259"/>
                    <a:pt x="2365" y="259"/>
                  </a:cubicBezTo>
                  <a:close/>
                  <a:moveTo>
                    <a:pt x="4156" y="381"/>
                  </a:moveTo>
                  <a:cubicBezTo>
                    <a:pt x="4160" y="385"/>
                    <a:pt x="4164" y="387"/>
                    <a:pt x="4167" y="387"/>
                  </a:cubicBezTo>
                  <a:cubicBezTo>
                    <a:pt x="4173" y="387"/>
                    <a:pt x="4176" y="381"/>
                    <a:pt x="4168" y="381"/>
                  </a:cubicBezTo>
                  <a:close/>
                  <a:moveTo>
                    <a:pt x="4158" y="405"/>
                  </a:moveTo>
                  <a:lnTo>
                    <a:pt x="4158" y="405"/>
                  </a:lnTo>
                  <a:cubicBezTo>
                    <a:pt x="4160" y="408"/>
                    <a:pt x="4162" y="411"/>
                    <a:pt x="4164" y="413"/>
                  </a:cubicBezTo>
                  <a:lnTo>
                    <a:pt x="4164" y="413"/>
                  </a:lnTo>
                  <a:lnTo>
                    <a:pt x="4168" y="405"/>
                  </a:lnTo>
                  <a:close/>
                  <a:moveTo>
                    <a:pt x="4164" y="413"/>
                  </a:moveTo>
                  <a:lnTo>
                    <a:pt x="4156" y="429"/>
                  </a:lnTo>
                  <a:cubicBezTo>
                    <a:pt x="4156" y="429"/>
                    <a:pt x="4192" y="441"/>
                    <a:pt x="4192" y="441"/>
                  </a:cubicBezTo>
                  <a:cubicBezTo>
                    <a:pt x="4192" y="429"/>
                    <a:pt x="4192" y="417"/>
                    <a:pt x="4180" y="417"/>
                  </a:cubicBezTo>
                  <a:lnTo>
                    <a:pt x="4168" y="417"/>
                  </a:lnTo>
                  <a:cubicBezTo>
                    <a:pt x="4167" y="416"/>
                    <a:pt x="4165" y="414"/>
                    <a:pt x="4164" y="413"/>
                  </a:cubicBezTo>
                  <a:close/>
                  <a:moveTo>
                    <a:pt x="4192" y="441"/>
                  </a:moveTo>
                  <a:lnTo>
                    <a:pt x="4192" y="441"/>
                  </a:lnTo>
                  <a:cubicBezTo>
                    <a:pt x="4204" y="453"/>
                    <a:pt x="4192" y="453"/>
                    <a:pt x="4204" y="465"/>
                  </a:cubicBezTo>
                  <a:cubicBezTo>
                    <a:pt x="4204" y="466"/>
                    <a:pt x="4205" y="466"/>
                    <a:pt x="4206" y="467"/>
                  </a:cubicBezTo>
                  <a:lnTo>
                    <a:pt x="4206" y="467"/>
                  </a:lnTo>
                  <a:cubicBezTo>
                    <a:pt x="4209" y="466"/>
                    <a:pt x="4212" y="465"/>
                    <a:pt x="4215" y="465"/>
                  </a:cubicBezTo>
                  <a:cubicBezTo>
                    <a:pt x="4227" y="465"/>
                    <a:pt x="4204" y="441"/>
                    <a:pt x="4192" y="441"/>
                  </a:cubicBezTo>
                  <a:close/>
                  <a:moveTo>
                    <a:pt x="1787" y="465"/>
                  </a:moveTo>
                  <a:lnTo>
                    <a:pt x="1781" y="468"/>
                  </a:lnTo>
                  <a:lnTo>
                    <a:pt x="1775" y="477"/>
                  </a:lnTo>
                  <a:cubicBezTo>
                    <a:pt x="1775" y="483"/>
                    <a:pt x="1778" y="486"/>
                    <a:pt x="1781" y="486"/>
                  </a:cubicBezTo>
                  <a:cubicBezTo>
                    <a:pt x="1784" y="486"/>
                    <a:pt x="1787" y="483"/>
                    <a:pt x="1787" y="477"/>
                  </a:cubicBezTo>
                  <a:lnTo>
                    <a:pt x="1787" y="465"/>
                  </a:lnTo>
                  <a:close/>
                  <a:moveTo>
                    <a:pt x="334" y="0"/>
                  </a:moveTo>
                  <a:cubicBezTo>
                    <a:pt x="324" y="0"/>
                    <a:pt x="307" y="16"/>
                    <a:pt x="301" y="16"/>
                  </a:cubicBezTo>
                  <a:cubicBezTo>
                    <a:pt x="299" y="16"/>
                    <a:pt x="298" y="15"/>
                    <a:pt x="298" y="12"/>
                  </a:cubicBezTo>
                  <a:lnTo>
                    <a:pt x="263" y="12"/>
                  </a:lnTo>
                  <a:cubicBezTo>
                    <a:pt x="251" y="12"/>
                    <a:pt x="263" y="24"/>
                    <a:pt x="251" y="36"/>
                  </a:cubicBezTo>
                  <a:cubicBezTo>
                    <a:pt x="248" y="39"/>
                    <a:pt x="247" y="40"/>
                    <a:pt x="246" y="40"/>
                  </a:cubicBezTo>
                  <a:cubicBezTo>
                    <a:pt x="244" y="40"/>
                    <a:pt x="246" y="33"/>
                    <a:pt x="244" y="33"/>
                  </a:cubicBezTo>
                  <a:cubicBezTo>
                    <a:pt x="243" y="33"/>
                    <a:pt x="241" y="34"/>
                    <a:pt x="239" y="36"/>
                  </a:cubicBezTo>
                  <a:cubicBezTo>
                    <a:pt x="215" y="48"/>
                    <a:pt x="263" y="131"/>
                    <a:pt x="274" y="131"/>
                  </a:cubicBezTo>
                  <a:cubicBezTo>
                    <a:pt x="282" y="131"/>
                    <a:pt x="290" y="126"/>
                    <a:pt x="295" y="126"/>
                  </a:cubicBezTo>
                  <a:cubicBezTo>
                    <a:pt x="297" y="126"/>
                    <a:pt x="298" y="127"/>
                    <a:pt x="298" y="131"/>
                  </a:cubicBezTo>
                  <a:cubicBezTo>
                    <a:pt x="301" y="134"/>
                    <a:pt x="304" y="135"/>
                    <a:pt x="307" y="135"/>
                  </a:cubicBezTo>
                  <a:cubicBezTo>
                    <a:pt x="315" y="135"/>
                    <a:pt x="324" y="129"/>
                    <a:pt x="329" y="128"/>
                  </a:cubicBezTo>
                  <a:lnTo>
                    <a:pt x="329" y="128"/>
                  </a:lnTo>
                  <a:cubicBezTo>
                    <a:pt x="330" y="132"/>
                    <a:pt x="332" y="135"/>
                    <a:pt x="333" y="135"/>
                  </a:cubicBezTo>
                  <a:cubicBezTo>
                    <a:pt x="334" y="135"/>
                    <a:pt x="334" y="134"/>
                    <a:pt x="334" y="131"/>
                  </a:cubicBezTo>
                  <a:cubicBezTo>
                    <a:pt x="334" y="129"/>
                    <a:pt x="333" y="128"/>
                    <a:pt x="331" y="128"/>
                  </a:cubicBezTo>
                  <a:cubicBezTo>
                    <a:pt x="331" y="128"/>
                    <a:pt x="330" y="128"/>
                    <a:pt x="329" y="128"/>
                  </a:cubicBezTo>
                  <a:lnTo>
                    <a:pt x="329" y="128"/>
                  </a:lnTo>
                  <a:cubicBezTo>
                    <a:pt x="328" y="122"/>
                    <a:pt x="328" y="113"/>
                    <a:pt x="334" y="108"/>
                  </a:cubicBezTo>
                  <a:cubicBezTo>
                    <a:pt x="342" y="108"/>
                    <a:pt x="355" y="113"/>
                    <a:pt x="367" y="113"/>
                  </a:cubicBezTo>
                  <a:cubicBezTo>
                    <a:pt x="372" y="113"/>
                    <a:pt x="378" y="112"/>
                    <a:pt x="382" y="108"/>
                  </a:cubicBezTo>
                  <a:cubicBezTo>
                    <a:pt x="382" y="96"/>
                    <a:pt x="382" y="96"/>
                    <a:pt x="394" y="96"/>
                  </a:cubicBezTo>
                  <a:cubicBezTo>
                    <a:pt x="405" y="96"/>
                    <a:pt x="429" y="96"/>
                    <a:pt x="417" y="108"/>
                  </a:cubicBezTo>
                  <a:cubicBezTo>
                    <a:pt x="417" y="119"/>
                    <a:pt x="382" y="119"/>
                    <a:pt x="394" y="119"/>
                  </a:cubicBezTo>
                  <a:cubicBezTo>
                    <a:pt x="394" y="125"/>
                    <a:pt x="399" y="128"/>
                    <a:pt x="405" y="128"/>
                  </a:cubicBezTo>
                  <a:cubicBezTo>
                    <a:pt x="411" y="128"/>
                    <a:pt x="417" y="125"/>
                    <a:pt x="417" y="119"/>
                  </a:cubicBezTo>
                  <a:cubicBezTo>
                    <a:pt x="417" y="116"/>
                    <a:pt x="424" y="114"/>
                    <a:pt x="433" y="114"/>
                  </a:cubicBezTo>
                  <a:cubicBezTo>
                    <a:pt x="450" y="114"/>
                    <a:pt x="477" y="119"/>
                    <a:pt x="477" y="119"/>
                  </a:cubicBezTo>
                  <a:cubicBezTo>
                    <a:pt x="477" y="115"/>
                    <a:pt x="477" y="108"/>
                    <a:pt x="477" y="108"/>
                  </a:cubicBezTo>
                  <a:lnTo>
                    <a:pt x="501" y="108"/>
                  </a:lnTo>
                  <a:cubicBezTo>
                    <a:pt x="501" y="119"/>
                    <a:pt x="572" y="143"/>
                    <a:pt x="584" y="155"/>
                  </a:cubicBezTo>
                  <a:cubicBezTo>
                    <a:pt x="608" y="155"/>
                    <a:pt x="644" y="167"/>
                    <a:pt x="667" y="167"/>
                  </a:cubicBezTo>
                  <a:lnTo>
                    <a:pt x="655" y="167"/>
                  </a:lnTo>
                  <a:cubicBezTo>
                    <a:pt x="655" y="167"/>
                    <a:pt x="655" y="182"/>
                    <a:pt x="662" y="182"/>
                  </a:cubicBezTo>
                  <a:cubicBezTo>
                    <a:pt x="663" y="182"/>
                    <a:pt x="665" y="181"/>
                    <a:pt x="667" y="179"/>
                  </a:cubicBezTo>
                  <a:cubicBezTo>
                    <a:pt x="675" y="179"/>
                    <a:pt x="673" y="174"/>
                    <a:pt x="674" y="174"/>
                  </a:cubicBezTo>
                  <a:lnTo>
                    <a:pt x="674" y="174"/>
                  </a:lnTo>
                  <a:cubicBezTo>
                    <a:pt x="674" y="174"/>
                    <a:pt x="675" y="175"/>
                    <a:pt x="679" y="179"/>
                  </a:cubicBezTo>
                  <a:cubicBezTo>
                    <a:pt x="691" y="191"/>
                    <a:pt x="691" y="191"/>
                    <a:pt x="703" y="203"/>
                  </a:cubicBezTo>
                  <a:lnTo>
                    <a:pt x="727" y="227"/>
                  </a:lnTo>
                  <a:cubicBezTo>
                    <a:pt x="731" y="235"/>
                    <a:pt x="735" y="237"/>
                    <a:pt x="738" y="237"/>
                  </a:cubicBezTo>
                  <a:cubicBezTo>
                    <a:pt x="745" y="237"/>
                    <a:pt x="751" y="227"/>
                    <a:pt x="751" y="227"/>
                  </a:cubicBezTo>
                  <a:cubicBezTo>
                    <a:pt x="751" y="239"/>
                    <a:pt x="751" y="250"/>
                    <a:pt x="751" y="274"/>
                  </a:cubicBezTo>
                  <a:cubicBezTo>
                    <a:pt x="757" y="262"/>
                    <a:pt x="757" y="256"/>
                    <a:pt x="757" y="256"/>
                  </a:cubicBezTo>
                  <a:cubicBezTo>
                    <a:pt x="757" y="256"/>
                    <a:pt x="757" y="262"/>
                    <a:pt x="763" y="274"/>
                  </a:cubicBezTo>
                  <a:cubicBezTo>
                    <a:pt x="763" y="286"/>
                    <a:pt x="763" y="286"/>
                    <a:pt x="763" y="298"/>
                  </a:cubicBezTo>
                  <a:cubicBezTo>
                    <a:pt x="763" y="310"/>
                    <a:pt x="763" y="310"/>
                    <a:pt x="763" y="310"/>
                  </a:cubicBezTo>
                  <a:cubicBezTo>
                    <a:pt x="763" y="310"/>
                    <a:pt x="775" y="298"/>
                    <a:pt x="775" y="298"/>
                  </a:cubicBezTo>
                  <a:cubicBezTo>
                    <a:pt x="775" y="298"/>
                    <a:pt x="775" y="334"/>
                    <a:pt x="775" y="334"/>
                  </a:cubicBezTo>
                  <a:cubicBezTo>
                    <a:pt x="771" y="344"/>
                    <a:pt x="771" y="347"/>
                    <a:pt x="772" y="347"/>
                  </a:cubicBezTo>
                  <a:cubicBezTo>
                    <a:pt x="774" y="347"/>
                    <a:pt x="786" y="322"/>
                    <a:pt x="786" y="322"/>
                  </a:cubicBezTo>
                  <a:lnTo>
                    <a:pt x="786" y="358"/>
                  </a:lnTo>
                  <a:cubicBezTo>
                    <a:pt x="786" y="358"/>
                    <a:pt x="798" y="429"/>
                    <a:pt x="798" y="441"/>
                  </a:cubicBezTo>
                  <a:lnTo>
                    <a:pt x="802" y="453"/>
                  </a:lnTo>
                  <a:lnTo>
                    <a:pt x="798" y="453"/>
                  </a:lnTo>
                  <a:cubicBezTo>
                    <a:pt x="798" y="453"/>
                    <a:pt x="800" y="454"/>
                    <a:pt x="803" y="455"/>
                  </a:cubicBezTo>
                  <a:lnTo>
                    <a:pt x="803" y="455"/>
                  </a:lnTo>
                  <a:lnTo>
                    <a:pt x="810" y="477"/>
                  </a:lnTo>
                  <a:cubicBezTo>
                    <a:pt x="810" y="480"/>
                    <a:pt x="809" y="483"/>
                    <a:pt x="808" y="486"/>
                  </a:cubicBezTo>
                  <a:lnTo>
                    <a:pt x="808" y="486"/>
                  </a:lnTo>
                  <a:cubicBezTo>
                    <a:pt x="807" y="487"/>
                    <a:pt x="806" y="488"/>
                    <a:pt x="808" y="488"/>
                  </a:cubicBezTo>
                  <a:lnTo>
                    <a:pt x="808" y="488"/>
                  </a:lnTo>
                  <a:cubicBezTo>
                    <a:pt x="805" y="496"/>
                    <a:pt x="802" y="504"/>
                    <a:pt x="810" y="512"/>
                  </a:cubicBezTo>
                  <a:cubicBezTo>
                    <a:pt x="810" y="500"/>
                    <a:pt x="846" y="500"/>
                    <a:pt x="834" y="489"/>
                  </a:cubicBezTo>
                  <a:cubicBezTo>
                    <a:pt x="830" y="485"/>
                    <a:pt x="825" y="483"/>
                    <a:pt x="820" y="483"/>
                  </a:cubicBezTo>
                  <a:cubicBezTo>
                    <a:pt x="818" y="483"/>
                    <a:pt x="816" y="483"/>
                    <a:pt x="815" y="484"/>
                  </a:cubicBezTo>
                  <a:lnTo>
                    <a:pt x="815" y="484"/>
                  </a:lnTo>
                  <a:cubicBezTo>
                    <a:pt x="821" y="477"/>
                    <a:pt x="820" y="474"/>
                    <a:pt x="813" y="458"/>
                  </a:cubicBezTo>
                  <a:lnTo>
                    <a:pt x="813" y="458"/>
                  </a:lnTo>
                  <a:cubicBezTo>
                    <a:pt x="814" y="458"/>
                    <a:pt x="815" y="458"/>
                    <a:pt x="816" y="458"/>
                  </a:cubicBezTo>
                  <a:cubicBezTo>
                    <a:pt x="819" y="458"/>
                    <a:pt x="822" y="457"/>
                    <a:pt x="822" y="453"/>
                  </a:cubicBezTo>
                  <a:cubicBezTo>
                    <a:pt x="828" y="441"/>
                    <a:pt x="828" y="438"/>
                    <a:pt x="827" y="438"/>
                  </a:cubicBezTo>
                  <a:lnTo>
                    <a:pt x="827" y="438"/>
                  </a:lnTo>
                  <a:cubicBezTo>
                    <a:pt x="825" y="438"/>
                    <a:pt x="822" y="441"/>
                    <a:pt x="822" y="441"/>
                  </a:cubicBezTo>
                  <a:cubicBezTo>
                    <a:pt x="822" y="429"/>
                    <a:pt x="822" y="417"/>
                    <a:pt x="822" y="417"/>
                  </a:cubicBezTo>
                  <a:lnTo>
                    <a:pt x="834" y="417"/>
                  </a:lnTo>
                  <a:cubicBezTo>
                    <a:pt x="846" y="417"/>
                    <a:pt x="834" y="405"/>
                    <a:pt x="834" y="393"/>
                  </a:cubicBezTo>
                  <a:lnTo>
                    <a:pt x="834" y="370"/>
                  </a:lnTo>
                  <a:lnTo>
                    <a:pt x="834" y="334"/>
                  </a:lnTo>
                  <a:cubicBezTo>
                    <a:pt x="834" y="334"/>
                    <a:pt x="834" y="298"/>
                    <a:pt x="822" y="298"/>
                  </a:cubicBezTo>
                  <a:cubicBezTo>
                    <a:pt x="822" y="274"/>
                    <a:pt x="822" y="215"/>
                    <a:pt x="786" y="215"/>
                  </a:cubicBezTo>
                  <a:cubicBezTo>
                    <a:pt x="822" y="191"/>
                    <a:pt x="751" y="191"/>
                    <a:pt x="751" y="179"/>
                  </a:cubicBezTo>
                  <a:cubicBezTo>
                    <a:pt x="751" y="167"/>
                    <a:pt x="751" y="155"/>
                    <a:pt x="739" y="143"/>
                  </a:cubicBezTo>
                  <a:lnTo>
                    <a:pt x="703" y="143"/>
                  </a:lnTo>
                  <a:cubicBezTo>
                    <a:pt x="703" y="131"/>
                    <a:pt x="727" y="131"/>
                    <a:pt x="703" y="119"/>
                  </a:cubicBezTo>
                  <a:cubicBezTo>
                    <a:pt x="700" y="113"/>
                    <a:pt x="698" y="111"/>
                    <a:pt x="696" y="111"/>
                  </a:cubicBezTo>
                  <a:cubicBezTo>
                    <a:pt x="691" y="111"/>
                    <a:pt x="689" y="122"/>
                    <a:pt x="684" y="122"/>
                  </a:cubicBezTo>
                  <a:cubicBezTo>
                    <a:pt x="683" y="122"/>
                    <a:pt x="681" y="121"/>
                    <a:pt x="679" y="119"/>
                  </a:cubicBezTo>
                  <a:cubicBezTo>
                    <a:pt x="667" y="108"/>
                    <a:pt x="703" y="108"/>
                    <a:pt x="691" y="96"/>
                  </a:cubicBezTo>
                  <a:cubicBezTo>
                    <a:pt x="691" y="87"/>
                    <a:pt x="679" y="79"/>
                    <a:pt x="672" y="79"/>
                  </a:cubicBezTo>
                  <a:cubicBezTo>
                    <a:pt x="669" y="79"/>
                    <a:pt x="667" y="80"/>
                    <a:pt x="667" y="84"/>
                  </a:cubicBezTo>
                  <a:cubicBezTo>
                    <a:pt x="667" y="84"/>
                    <a:pt x="632" y="72"/>
                    <a:pt x="632" y="72"/>
                  </a:cubicBezTo>
                  <a:cubicBezTo>
                    <a:pt x="632" y="72"/>
                    <a:pt x="596" y="48"/>
                    <a:pt x="596" y="48"/>
                  </a:cubicBezTo>
                  <a:cubicBezTo>
                    <a:pt x="596" y="36"/>
                    <a:pt x="584" y="24"/>
                    <a:pt x="560" y="24"/>
                  </a:cubicBezTo>
                  <a:lnTo>
                    <a:pt x="536" y="24"/>
                  </a:lnTo>
                  <a:cubicBezTo>
                    <a:pt x="524" y="24"/>
                    <a:pt x="513" y="12"/>
                    <a:pt x="501" y="12"/>
                  </a:cubicBezTo>
                  <a:cubicBezTo>
                    <a:pt x="501" y="12"/>
                    <a:pt x="453" y="0"/>
                    <a:pt x="453" y="0"/>
                  </a:cubicBezTo>
                  <a:cubicBezTo>
                    <a:pt x="453" y="4"/>
                    <a:pt x="449" y="6"/>
                    <a:pt x="443" y="6"/>
                  </a:cubicBezTo>
                  <a:cubicBezTo>
                    <a:pt x="432" y="6"/>
                    <a:pt x="413" y="0"/>
                    <a:pt x="405" y="0"/>
                  </a:cubicBezTo>
                  <a:close/>
                  <a:moveTo>
                    <a:pt x="3602" y="611"/>
                  </a:moveTo>
                  <a:cubicBezTo>
                    <a:pt x="3599" y="611"/>
                    <a:pt x="3596" y="614"/>
                    <a:pt x="3596" y="620"/>
                  </a:cubicBezTo>
                  <a:cubicBezTo>
                    <a:pt x="3596" y="620"/>
                    <a:pt x="3608" y="631"/>
                    <a:pt x="3608" y="631"/>
                  </a:cubicBezTo>
                  <a:lnTo>
                    <a:pt x="3608" y="620"/>
                  </a:lnTo>
                  <a:cubicBezTo>
                    <a:pt x="3608" y="614"/>
                    <a:pt x="3605" y="611"/>
                    <a:pt x="3602" y="611"/>
                  </a:cubicBezTo>
                  <a:close/>
                  <a:moveTo>
                    <a:pt x="1655" y="638"/>
                  </a:moveTo>
                  <a:cubicBezTo>
                    <a:pt x="1654" y="638"/>
                    <a:pt x="1652" y="643"/>
                    <a:pt x="1644" y="643"/>
                  </a:cubicBezTo>
                  <a:cubicBezTo>
                    <a:pt x="1632" y="643"/>
                    <a:pt x="1632" y="655"/>
                    <a:pt x="1632" y="655"/>
                  </a:cubicBezTo>
                  <a:cubicBezTo>
                    <a:pt x="1632" y="655"/>
                    <a:pt x="1644" y="655"/>
                    <a:pt x="1656" y="643"/>
                  </a:cubicBezTo>
                  <a:cubicBezTo>
                    <a:pt x="1656" y="639"/>
                    <a:pt x="1656" y="638"/>
                    <a:pt x="1655" y="638"/>
                  </a:cubicBezTo>
                  <a:close/>
                  <a:moveTo>
                    <a:pt x="1" y="715"/>
                  </a:moveTo>
                  <a:lnTo>
                    <a:pt x="1" y="727"/>
                  </a:lnTo>
                  <a:lnTo>
                    <a:pt x="13" y="739"/>
                  </a:lnTo>
                  <a:cubicBezTo>
                    <a:pt x="13" y="727"/>
                    <a:pt x="13" y="715"/>
                    <a:pt x="1" y="715"/>
                  </a:cubicBezTo>
                  <a:close/>
                  <a:moveTo>
                    <a:pt x="1015" y="774"/>
                  </a:moveTo>
                  <a:cubicBezTo>
                    <a:pt x="1010" y="774"/>
                    <a:pt x="1006" y="774"/>
                    <a:pt x="1001" y="774"/>
                  </a:cubicBezTo>
                  <a:lnTo>
                    <a:pt x="1013" y="774"/>
                  </a:lnTo>
                  <a:cubicBezTo>
                    <a:pt x="1013" y="774"/>
                    <a:pt x="1014" y="774"/>
                    <a:pt x="1015" y="774"/>
                  </a:cubicBezTo>
                  <a:close/>
                  <a:moveTo>
                    <a:pt x="4227" y="453"/>
                  </a:moveTo>
                  <a:cubicBezTo>
                    <a:pt x="4227" y="463"/>
                    <a:pt x="4227" y="473"/>
                    <a:pt x="4214" y="476"/>
                  </a:cubicBezTo>
                  <a:lnTo>
                    <a:pt x="4214" y="476"/>
                  </a:lnTo>
                  <a:cubicBezTo>
                    <a:pt x="4211" y="473"/>
                    <a:pt x="4209" y="470"/>
                    <a:pt x="4206" y="467"/>
                  </a:cubicBezTo>
                  <a:lnTo>
                    <a:pt x="4206" y="467"/>
                  </a:lnTo>
                  <a:cubicBezTo>
                    <a:pt x="4199" y="471"/>
                    <a:pt x="4195" y="477"/>
                    <a:pt x="4204" y="477"/>
                  </a:cubicBezTo>
                  <a:cubicBezTo>
                    <a:pt x="4208" y="477"/>
                    <a:pt x="4211" y="476"/>
                    <a:pt x="4214" y="476"/>
                  </a:cubicBezTo>
                  <a:lnTo>
                    <a:pt x="4214" y="476"/>
                  </a:lnTo>
                  <a:cubicBezTo>
                    <a:pt x="4242" y="508"/>
                    <a:pt x="4254" y="540"/>
                    <a:pt x="4275" y="572"/>
                  </a:cubicBezTo>
                  <a:cubicBezTo>
                    <a:pt x="4275" y="572"/>
                    <a:pt x="4275" y="584"/>
                    <a:pt x="4275" y="584"/>
                  </a:cubicBezTo>
                  <a:lnTo>
                    <a:pt x="4287" y="596"/>
                  </a:lnTo>
                  <a:cubicBezTo>
                    <a:pt x="4299" y="620"/>
                    <a:pt x="4299" y="643"/>
                    <a:pt x="4311" y="667"/>
                  </a:cubicBezTo>
                  <a:cubicBezTo>
                    <a:pt x="4323" y="691"/>
                    <a:pt x="4323" y="715"/>
                    <a:pt x="4323" y="751"/>
                  </a:cubicBezTo>
                  <a:cubicBezTo>
                    <a:pt x="4323" y="758"/>
                    <a:pt x="4323" y="766"/>
                    <a:pt x="4323" y="774"/>
                  </a:cubicBezTo>
                  <a:cubicBezTo>
                    <a:pt x="4323" y="762"/>
                    <a:pt x="4334" y="727"/>
                    <a:pt x="4323" y="727"/>
                  </a:cubicBezTo>
                  <a:cubicBezTo>
                    <a:pt x="4346" y="727"/>
                    <a:pt x="4323" y="631"/>
                    <a:pt x="4311" y="620"/>
                  </a:cubicBezTo>
                  <a:cubicBezTo>
                    <a:pt x="4299" y="608"/>
                    <a:pt x="4323" y="584"/>
                    <a:pt x="4299" y="572"/>
                  </a:cubicBezTo>
                  <a:cubicBezTo>
                    <a:pt x="4275" y="560"/>
                    <a:pt x="4275" y="572"/>
                    <a:pt x="4275" y="548"/>
                  </a:cubicBezTo>
                  <a:cubicBezTo>
                    <a:pt x="4275" y="536"/>
                    <a:pt x="4263" y="524"/>
                    <a:pt x="4263" y="524"/>
                  </a:cubicBezTo>
                  <a:cubicBezTo>
                    <a:pt x="4263" y="512"/>
                    <a:pt x="4263" y="500"/>
                    <a:pt x="4251" y="500"/>
                  </a:cubicBezTo>
                  <a:cubicBezTo>
                    <a:pt x="4239" y="477"/>
                    <a:pt x="4239" y="465"/>
                    <a:pt x="4227" y="453"/>
                  </a:cubicBezTo>
                  <a:close/>
                  <a:moveTo>
                    <a:pt x="2221" y="138"/>
                  </a:moveTo>
                  <a:cubicBezTo>
                    <a:pt x="2214" y="138"/>
                    <a:pt x="2203" y="143"/>
                    <a:pt x="2203" y="143"/>
                  </a:cubicBezTo>
                  <a:lnTo>
                    <a:pt x="2179" y="143"/>
                  </a:lnTo>
                  <a:cubicBezTo>
                    <a:pt x="2179" y="143"/>
                    <a:pt x="2179" y="159"/>
                    <a:pt x="2167" y="159"/>
                  </a:cubicBezTo>
                  <a:cubicBezTo>
                    <a:pt x="2164" y="159"/>
                    <a:pt x="2160" y="158"/>
                    <a:pt x="2156" y="155"/>
                  </a:cubicBezTo>
                  <a:cubicBezTo>
                    <a:pt x="2150" y="149"/>
                    <a:pt x="2144" y="146"/>
                    <a:pt x="2136" y="146"/>
                  </a:cubicBezTo>
                  <a:cubicBezTo>
                    <a:pt x="2129" y="146"/>
                    <a:pt x="2120" y="149"/>
                    <a:pt x="2108" y="155"/>
                  </a:cubicBezTo>
                  <a:cubicBezTo>
                    <a:pt x="2102" y="161"/>
                    <a:pt x="2096" y="164"/>
                    <a:pt x="2090" y="164"/>
                  </a:cubicBezTo>
                  <a:cubicBezTo>
                    <a:pt x="2084" y="164"/>
                    <a:pt x="2078" y="161"/>
                    <a:pt x="2072" y="155"/>
                  </a:cubicBezTo>
                  <a:cubicBezTo>
                    <a:pt x="2069" y="149"/>
                    <a:pt x="2066" y="147"/>
                    <a:pt x="2061" y="147"/>
                  </a:cubicBezTo>
                  <a:cubicBezTo>
                    <a:pt x="2049" y="147"/>
                    <a:pt x="2034" y="167"/>
                    <a:pt x="2025" y="167"/>
                  </a:cubicBezTo>
                  <a:cubicBezTo>
                    <a:pt x="2023" y="166"/>
                    <a:pt x="2022" y="165"/>
                    <a:pt x="2020" y="165"/>
                  </a:cubicBezTo>
                  <a:cubicBezTo>
                    <a:pt x="2011" y="165"/>
                    <a:pt x="1998" y="186"/>
                    <a:pt x="1998" y="186"/>
                  </a:cubicBezTo>
                  <a:cubicBezTo>
                    <a:pt x="1997" y="186"/>
                    <a:pt x="1998" y="184"/>
                    <a:pt x="2001" y="179"/>
                  </a:cubicBezTo>
                  <a:cubicBezTo>
                    <a:pt x="2001" y="172"/>
                    <a:pt x="1999" y="169"/>
                    <a:pt x="1995" y="169"/>
                  </a:cubicBezTo>
                  <a:cubicBezTo>
                    <a:pt x="1986" y="169"/>
                    <a:pt x="1970" y="183"/>
                    <a:pt x="1953" y="191"/>
                  </a:cubicBezTo>
                  <a:cubicBezTo>
                    <a:pt x="1953" y="203"/>
                    <a:pt x="1941" y="203"/>
                    <a:pt x="1929" y="215"/>
                  </a:cubicBezTo>
                  <a:lnTo>
                    <a:pt x="1918" y="215"/>
                  </a:lnTo>
                  <a:cubicBezTo>
                    <a:pt x="1907" y="215"/>
                    <a:pt x="1888" y="233"/>
                    <a:pt x="1883" y="245"/>
                  </a:cubicBezTo>
                  <a:lnTo>
                    <a:pt x="1883" y="245"/>
                  </a:lnTo>
                  <a:cubicBezTo>
                    <a:pt x="1882" y="245"/>
                    <a:pt x="1882" y="245"/>
                    <a:pt x="1881" y="245"/>
                  </a:cubicBezTo>
                  <a:cubicBezTo>
                    <a:pt x="1878" y="245"/>
                    <a:pt x="1874" y="246"/>
                    <a:pt x="1870" y="250"/>
                  </a:cubicBezTo>
                  <a:cubicBezTo>
                    <a:pt x="1846" y="262"/>
                    <a:pt x="1858" y="274"/>
                    <a:pt x="1846" y="274"/>
                  </a:cubicBezTo>
                  <a:cubicBezTo>
                    <a:pt x="1846" y="280"/>
                    <a:pt x="1846" y="280"/>
                    <a:pt x="1845" y="280"/>
                  </a:cubicBezTo>
                  <a:cubicBezTo>
                    <a:pt x="1843" y="280"/>
                    <a:pt x="1840" y="280"/>
                    <a:pt x="1834" y="286"/>
                  </a:cubicBezTo>
                  <a:cubicBezTo>
                    <a:pt x="1834" y="297"/>
                    <a:pt x="1803" y="298"/>
                    <a:pt x="1808" y="317"/>
                  </a:cubicBezTo>
                  <a:lnTo>
                    <a:pt x="1808" y="317"/>
                  </a:lnTo>
                  <a:cubicBezTo>
                    <a:pt x="1806" y="315"/>
                    <a:pt x="1804" y="314"/>
                    <a:pt x="1802" y="314"/>
                  </a:cubicBezTo>
                  <a:cubicBezTo>
                    <a:pt x="1800" y="314"/>
                    <a:pt x="1798" y="316"/>
                    <a:pt x="1798" y="322"/>
                  </a:cubicBezTo>
                  <a:cubicBezTo>
                    <a:pt x="1798" y="334"/>
                    <a:pt x="1798" y="334"/>
                    <a:pt x="1787" y="334"/>
                  </a:cubicBezTo>
                  <a:cubicBezTo>
                    <a:pt x="1784" y="336"/>
                    <a:pt x="1783" y="337"/>
                    <a:pt x="1782" y="337"/>
                  </a:cubicBezTo>
                  <a:cubicBezTo>
                    <a:pt x="1779" y="337"/>
                    <a:pt x="1782" y="330"/>
                    <a:pt x="1779" y="330"/>
                  </a:cubicBezTo>
                  <a:cubicBezTo>
                    <a:pt x="1779" y="330"/>
                    <a:pt x="1777" y="331"/>
                    <a:pt x="1775" y="334"/>
                  </a:cubicBezTo>
                  <a:cubicBezTo>
                    <a:pt x="1763" y="334"/>
                    <a:pt x="1763" y="346"/>
                    <a:pt x="1751" y="358"/>
                  </a:cubicBezTo>
                  <a:cubicBezTo>
                    <a:pt x="1739" y="370"/>
                    <a:pt x="1739" y="370"/>
                    <a:pt x="1751" y="381"/>
                  </a:cubicBezTo>
                  <a:cubicBezTo>
                    <a:pt x="1755" y="385"/>
                    <a:pt x="1755" y="387"/>
                    <a:pt x="1753" y="387"/>
                  </a:cubicBezTo>
                  <a:cubicBezTo>
                    <a:pt x="1748" y="387"/>
                    <a:pt x="1735" y="381"/>
                    <a:pt x="1727" y="381"/>
                  </a:cubicBezTo>
                  <a:cubicBezTo>
                    <a:pt x="1727" y="381"/>
                    <a:pt x="1727" y="393"/>
                    <a:pt x="1727" y="393"/>
                  </a:cubicBezTo>
                  <a:cubicBezTo>
                    <a:pt x="1727" y="393"/>
                    <a:pt x="1715" y="381"/>
                    <a:pt x="1703" y="381"/>
                  </a:cubicBezTo>
                  <a:cubicBezTo>
                    <a:pt x="1703" y="393"/>
                    <a:pt x="1703" y="405"/>
                    <a:pt x="1703" y="405"/>
                  </a:cubicBezTo>
                  <a:cubicBezTo>
                    <a:pt x="1703" y="429"/>
                    <a:pt x="1691" y="441"/>
                    <a:pt x="1667" y="441"/>
                  </a:cubicBezTo>
                  <a:cubicBezTo>
                    <a:pt x="1656" y="453"/>
                    <a:pt x="1632" y="465"/>
                    <a:pt x="1644" y="477"/>
                  </a:cubicBezTo>
                  <a:cubicBezTo>
                    <a:pt x="1644" y="477"/>
                    <a:pt x="1644" y="489"/>
                    <a:pt x="1656" y="500"/>
                  </a:cubicBezTo>
                  <a:cubicBezTo>
                    <a:pt x="1644" y="500"/>
                    <a:pt x="1632" y="500"/>
                    <a:pt x="1632" y="489"/>
                  </a:cubicBezTo>
                  <a:cubicBezTo>
                    <a:pt x="1632" y="485"/>
                    <a:pt x="1630" y="483"/>
                    <a:pt x="1628" y="483"/>
                  </a:cubicBezTo>
                  <a:cubicBezTo>
                    <a:pt x="1624" y="483"/>
                    <a:pt x="1616" y="489"/>
                    <a:pt x="1608" y="489"/>
                  </a:cubicBezTo>
                  <a:cubicBezTo>
                    <a:pt x="1608" y="483"/>
                    <a:pt x="1608" y="480"/>
                    <a:pt x="1606" y="480"/>
                  </a:cubicBezTo>
                  <a:cubicBezTo>
                    <a:pt x="1605" y="480"/>
                    <a:pt x="1602" y="483"/>
                    <a:pt x="1596" y="489"/>
                  </a:cubicBezTo>
                  <a:lnTo>
                    <a:pt x="1606" y="498"/>
                  </a:lnTo>
                  <a:lnTo>
                    <a:pt x="1606" y="498"/>
                  </a:lnTo>
                  <a:cubicBezTo>
                    <a:pt x="1605" y="498"/>
                    <a:pt x="1605" y="498"/>
                    <a:pt x="1605" y="498"/>
                  </a:cubicBezTo>
                  <a:cubicBezTo>
                    <a:pt x="1595" y="498"/>
                    <a:pt x="1559" y="526"/>
                    <a:pt x="1548" y="536"/>
                  </a:cubicBezTo>
                  <a:lnTo>
                    <a:pt x="1560" y="536"/>
                  </a:lnTo>
                  <a:cubicBezTo>
                    <a:pt x="1572" y="536"/>
                    <a:pt x="1525" y="536"/>
                    <a:pt x="1513" y="548"/>
                  </a:cubicBezTo>
                  <a:cubicBezTo>
                    <a:pt x="1501" y="560"/>
                    <a:pt x="1513" y="572"/>
                    <a:pt x="1501" y="572"/>
                  </a:cubicBezTo>
                  <a:cubicBezTo>
                    <a:pt x="1489" y="560"/>
                    <a:pt x="1501" y="548"/>
                    <a:pt x="1489" y="548"/>
                  </a:cubicBezTo>
                  <a:cubicBezTo>
                    <a:pt x="1489" y="560"/>
                    <a:pt x="1477" y="572"/>
                    <a:pt x="1465" y="584"/>
                  </a:cubicBezTo>
                  <a:cubicBezTo>
                    <a:pt x="1453" y="584"/>
                    <a:pt x="1441" y="584"/>
                    <a:pt x="1429" y="596"/>
                  </a:cubicBezTo>
                  <a:cubicBezTo>
                    <a:pt x="1413" y="604"/>
                    <a:pt x="1408" y="613"/>
                    <a:pt x="1415" y="613"/>
                  </a:cubicBezTo>
                  <a:lnTo>
                    <a:pt x="1415" y="613"/>
                  </a:lnTo>
                  <a:lnTo>
                    <a:pt x="1394" y="620"/>
                  </a:lnTo>
                  <a:lnTo>
                    <a:pt x="1370" y="620"/>
                  </a:lnTo>
                  <a:cubicBezTo>
                    <a:pt x="1370" y="620"/>
                    <a:pt x="1370" y="631"/>
                    <a:pt x="1358" y="631"/>
                  </a:cubicBezTo>
                  <a:cubicBezTo>
                    <a:pt x="1358" y="643"/>
                    <a:pt x="1358" y="643"/>
                    <a:pt x="1358" y="643"/>
                  </a:cubicBezTo>
                  <a:cubicBezTo>
                    <a:pt x="1358" y="655"/>
                    <a:pt x="1358" y="655"/>
                    <a:pt x="1346" y="667"/>
                  </a:cubicBezTo>
                  <a:cubicBezTo>
                    <a:pt x="1334" y="667"/>
                    <a:pt x="1346" y="643"/>
                    <a:pt x="1334" y="643"/>
                  </a:cubicBezTo>
                  <a:cubicBezTo>
                    <a:pt x="1322" y="655"/>
                    <a:pt x="1286" y="667"/>
                    <a:pt x="1298" y="679"/>
                  </a:cubicBezTo>
                  <a:cubicBezTo>
                    <a:pt x="1310" y="679"/>
                    <a:pt x="1322" y="679"/>
                    <a:pt x="1310" y="691"/>
                  </a:cubicBezTo>
                  <a:cubicBezTo>
                    <a:pt x="1310" y="691"/>
                    <a:pt x="1298" y="703"/>
                    <a:pt x="1286" y="703"/>
                  </a:cubicBezTo>
                  <a:cubicBezTo>
                    <a:pt x="1275" y="703"/>
                    <a:pt x="1286" y="667"/>
                    <a:pt x="1275" y="667"/>
                  </a:cubicBezTo>
                  <a:cubicBezTo>
                    <a:pt x="1275" y="667"/>
                    <a:pt x="1263" y="667"/>
                    <a:pt x="1251" y="679"/>
                  </a:cubicBezTo>
                  <a:cubicBezTo>
                    <a:pt x="1251" y="679"/>
                    <a:pt x="1251" y="691"/>
                    <a:pt x="1251" y="691"/>
                  </a:cubicBezTo>
                  <a:cubicBezTo>
                    <a:pt x="1251" y="693"/>
                    <a:pt x="1250" y="694"/>
                    <a:pt x="1249" y="694"/>
                  </a:cubicBezTo>
                  <a:cubicBezTo>
                    <a:pt x="1246" y="694"/>
                    <a:pt x="1236" y="679"/>
                    <a:pt x="1227" y="679"/>
                  </a:cubicBezTo>
                  <a:cubicBezTo>
                    <a:pt x="1215" y="691"/>
                    <a:pt x="1215" y="703"/>
                    <a:pt x="1215" y="715"/>
                  </a:cubicBezTo>
                  <a:lnTo>
                    <a:pt x="1215" y="691"/>
                  </a:lnTo>
                  <a:cubicBezTo>
                    <a:pt x="1209" y="685"/>
                    <a:pt x="1203" y="682"/>
                    <a:pt x="1197" y="682"/>
                  </a:cubicBezTo>
                  <a:cubicBezTo>
                    <a:pt x="1191" y="682"/>
                    <a:pt x="1185" y="685"/>
                    <a:pt x="1179" y="691"/>
                  </a:cubicBezTo>
                  <a:cubicBezTo>
                    <a:pt x="1179" y="691"/>
                    <a:pt x="1179" y="703"/>
                    <a:pt x="1179" y="703"/>
                  </a:cubicBezTo>
                  <a:lnTo>
                    <a:pt x="1144" y="703"/>
                  </a:lnTo>
                  <a:cubicBezTo>
                    <a:pt x="1144" y="703"/>
                    <a:pt x="1132" y="691"/>
                    <a:pt x="1120" y="691"/>
                  </a:cubicBezTo>
                  <a:cubicBezTo>
                    <a:pt x="1120" y="699"/>
                    <a:pt x="1114" y="708"/>
                    <a:pt x="1106" y="708"/>
                  </a:cubicBezTo>
                  <a:cubicBezTo>
                    <a:pt x="1103" y="708"/>
                    <a:pt x="1099" y="706"/>
                    <a:pt x="1096" y="703"/>
                  </a:cubicBezTo>
                  <a:cubicBezTo>
                    <a:pt x="1084" y="703"/>
                    <a:pt x="1096" y="691"/>
                    <a:pt x="1084" y="691"/>
                  </a:cubicBezTo>
                  <a:cubicBezTo>
                    <a:pt x="1072" y="703"/>
                    <a:pt x="1072" y="715"/>
                    <a:pt x="1060" y="715"/>
                  </a:cubicBezTo>
                  <a:lnTo>
                    <a:pt x="1060" y="703"/>
                  </a:lnTo>
                  <a:lnTo>
                    <a:pt x="1025" y="703"/>
                  </a:lnTo>
                  <a:cubicBezTo>
                    <a:pt x="1013" y="703"/>
                    <a:pt x="1013" y="691"/>
                    <a:pt x="1001" y="691"/>
                  </a:cubicBezTo>
                  <a:lnTo>
                    <a:pt x="977" y="691"/>
                  </a:lnTo>
                  <a:cubicBezTo>
                    <a:pt x="977" y="691"/>
                    <a:pt x="965" y="679"/>
                    <a:pt x="953" y="679"/>
                  </a:cubicBezTo>
                  <a:cubicBezTo>
                    <a:pt x="953" y="673"/>
                    <a:pt x="950" y="673"/>
                    <a:pt x="946" y="673"/>
                  </a:cubicBezTo>
                  <a:cubicBezTo>
                    <a:pt x="941" y="673"/>
                    <a:pt x="935" y="673"/>
                    <a:pt x="929" y="667"/>
                  </a:cubicBezTo>
                  <a:cubicBezTo>
                    <a:pt x="917" y="655"/>
                    <a:pt x="917" y="643"/>
                    <a:pt x="905" y="631"/>
                  </a:cubicBezTo>
                  <a:cubicBezTo>
                    <a:pt x="900" y="626"/>
                    <a:pt x="894" y="626"/>
                    <a:pt x="888" y="626"/>
                  </a:cubicBezTo>
                  <a:cubicBezTo>
                    <a:pt x="882" y="626"/>
                    <a:pt x="876" y="626"/>
                    <a:pt x="870" y="620"/>
                  </a:cubicBezTo>
                  <a:cubicBezTo>
                    <a:pt x="858" y="620"/>
                    <a:pt x="870" y="596"/>
                    <a:pt x="870" y="596"/>
                  </a:cubicBezTo>
                  <a:lnTo>
                    <a:pt x="846" y="596"/>
                  </a:lnTo>
                  <a:cubicBezTo>
                    <a:pt x="822" y="596"/>
                    <a:pt x="834" y="584"/>
                    <a:pt x="834" y="572"/>
                  </a:cubicBezTo>
                  <a:lnTo>
                    <a:pt x="822" y="572"/>
                  </a:lnTo>
                  <a:cubicBezTo>
                    <a:pt x="822" y="572"/>
                    <a:pt x="822" y="572"/>
                    <a:pt x="822" y="560"/>
                  </a:cubicBezTo>
                  <a:cubicBezTo>
                    <a:pt x="810" y="560"/>
                    <a:pt x="822" y="560"/>
                    <a:pt x="822" y="548"/>
                  </a:cubicBezTo>
                  <a:cubicBezTo>
                    <a:pt x="822" y="541"/>
                    <a:pt x="818" y="534"/>
                    <a:pt x="814" y="527"/>
                  </a:cubicBezTo>
                  <a:lnTo>
                    <a:pt x="814" y="527"/>
                  </a:lnTo>
                  <a:cubicBezTo>
                    <a:pt x="819" y="531"/>
                    <a:pt x="822" y="536"/>
                    <a:pt x="822" y="536"/>
                  </a:cubicBezTo>
                  <a:cubicBezTo>
                    <a:pt x="822" y="524"/>
                    <a:pt x="822" y="512"/>
                    <a:pt x="810" y="512"/>
                  </a:cubicBezTo>
                  <a:cubicBezTo>
                    <a:pt x="810" y="517"/>
                    <a:pt x="812" y="522"/>
                    <a:pt x="814" y="527"/>
                  </a:cubicBezTo>
                  <a:lnTo>
                    <a:pt x="814" y="527"/>
                  </a:lnTo>
                  <a:cubicBezTo>
                    <a:pt x="811" y="523"/>
                    <a:pt x="807" y="520"/>
                    <a:pt x="804" y="520"/>
                  </a:cubicBezTo>
                  <a:cubicBezTo>
                    <a:pt x="801" y="520"/>
                    <a:pt x="798" y="524"/>
                    <a:pt x="798" y="536"/>
                  </a:cubicBezTo>
                  <a:cubicBezTo>
                    <a:pt x="800" y="540"/>
                    <a:pt x="801" y="543"/>
                    <a:pt x="802" y="545"/>
                  </a:cubicBezTo>
                  <a:lnTo>
                    <a:pt x="802" y="545"/>
                  </a:lnTo>
                  <a:cubicBezTo>
                    <a:pt x="801" y="546"/>
                    <a:pt x="800" y="547"/>
                    <a:pt x="798" y="548"/>
                  </a:cubicBezTo>
                  <a:lnTo>
                    <a:pt x="786" y="548"/>
                  </a:lnTo>
                  <a:cubicBezTo>
                    <a:pt x="786" y="548"/>
                    <a:pt x="786" y="560"/>
                    <a:pt x="798" y="560"/>
                  </a:cubicBezTo>
                  <a:cubicBezTo>
                    <a:pt x="801" y="560"/>
                    <a:pt x="803" y="559"/>
                    <a:pt x="804" y="557"/>
                  </a:cubicBezTo>
                  <a:lnTo>
                    <a:pt x="804" y="557"/>
                  </a:lnTo>
                  <a:cubicBezTo>
                    <a:pt x="804" y="560"/>
                    <a:pt x="805" y="560"/>
                    <a:pt x="810" y="560"/>
                  </a:cubicBezTo>
                  <a:cubicBezTo>
                    <a:pt x="822" y="560"/>
                    <a:pt x="810" y="584"/>
                    <a:pt x="810" y="584"/>
                  </a:cubicBezTo>
                  <a:cubicBezTo>
                    <a:pt x="810" y="584"/>
                    <a:pt x="798" y="584"/>
                    <a:pt x="786" y="596"/>
                  </a:cubicBezTo>
                  <a:cubicBezTo>
                    <a:pt x="786" y="602"/>
                    <a:pt x="788" y="605"/>
                    <a:pt x="790" y="608"/>
                  </a:cubicBezTo>
                  <a:lnTo>
                    <a:pt x="786" y="608"/>
                  </a:lnTo>
                  <a:cubicBezTo>
                    <a:pt x="786" y="620"/>
                    <a:pt x="789" y="626"/>
                    <a:pt x="792" y="626"/>
                  </a:cubicBezTo>
                  <a:cubicBezTo>
                    <a:pt x="795" y="626"/>
                    <a:pt x="798" y="621"/>
                    <a:pt x="798" y="612"/>
                  </a:cubicBezTo>
                  <a:lnTo>
                    <a:pt x="798" y="612"/>
                  </a:lnTo>
                  <a:cubicBezTo>
                    <a:pt x="806" y="614"/>
                    <a:pt x="816" y="613"/>
                    <a:pt x="822" y="620"/>
                  </a:cubicBezTo>
                  <a:cubicBezTo>
                    <a:pt x="822" y="631"/>
                    <a:pt x="822" y="631"/>
                    <a:pt x="822" y="643"/>
                  </a:cubicBezTo>
                  <a:cubicBezTo>
                    <a:pt x="810" y="643"/>
                    <a:pt x="798" y="655"/>
                    <a:pt x="786" y="655"/>
                  </a:cubicBezTo>
                  <a:lnTo>
                    <a:pt x="834" y="655"/>
                  </a:lnTo>
                  <a:cubicBezTo>
                    <a:pt x="846" y="667"/>
                    <a:pt x="846" y="679"/>
                    <a:pt x="846" y="691"/>
                  </a:cubicBezTo>
                  <a:cubicBezTo>
                    <a:pt x="846" y="688"/>
                    <a:pt x="848" y="686"/>
                    <a:pt x="851" y="686"/>
                  </a:cubicBezTo>
                  <a:cubicBezTo>
                    <a:pt x="858" y="686"/>
                    <a:pt x="870" y="694"/>
                    <a:pt x="870" y="703"/>
                  </a:cubicBezTo>
                  <a:lnTo>
                    <a:pt x="894" y="703"/>
                  </a:lnTo>
                  <a:cubicBezTo>
                    <a:pt x="894" y="703"/>
                    <a:pt x="882" y="715"/>
                    <a:pt x="905" y="727"/>
                  </a:cubicBezTo>
                  <a:cubicBezTo>
                    <a:pt x="929" y="739"/>
                    <a:pt x="929" y="739"/>
                    <a:pt x="917" y="751"/>
                  </a:cubicBezTo>
                  <a:cubicBezTo>
                    <a:pt x="917" y="754"/>
                    <a:pt x="919" y="756"/>
                    <a:pt x="921" y="756"/>
                  </a:cubicBezTo>
                  <a:cubicBezTo>
                    <a:pt x="925" y="756"/>
                    <a:pt x="933" y="751"/>
                    <a:pt x="941" y="751"/>
                  </a:cubicBezTo>
                  <a:cubicBezTo>
                    <a:pt x="941" y="751"/>
                    <a:pt x="953" y="762"/>
                    <a:pt x="965" y="762"/>
                  </a:cubicBezTo>
                  <a:cubicBezTo>
                    <a:pt x="977" y="762"/>
                    <a:pt x="965" y="762"/>
                    <a:pt x="977" y="751"/>
                  </a:cubicBezTo>
                  <a:lnTo>
                    <a:pt x="1001" y="751"/>
                  </a:lnTo>
                  <a:cubicBezTo>
                    <a:pt x="1001" y="751"/>
                    <a:pt x="1001" y="762"/>
                    <a:pt x="1001" y="762"/>
                  </a:cubicBezTo>
                  <a:lnTo>
                    <a:pt x="1025" y="762"/>
                  </a:lnTo>
                  <a:cubicBezTo>
                    <a:pt x="1025" y="762"/>
                    <a:pt x="1025" y="773"/>
                    <a:pt x="1015" y="774"/>
                  </a:cubicBezTo>
                  <a:lnTo>
                    <a:pt x="1015" y="774"/>
                  </a:lnTo>
                  <a:cubicBezTo>
                    <a:pt x="1030" y="774"/>
                    <a:pt x="1042" y="772"/>
                    <a:pt x="1060" y="762"/>
                  </a:cubicBezTo>
                  <a:cubicBezTo>
                    <a:pt x="1072" y="762"/>
                    <a:pt x="1060" y="774"/>
                    <a:pt x="1060" y="774"/>
                  </a:cubicBezTo>
                  <a:lnTo>
                    <a:pt x="1096" y="774"/>
                  </a:lnTo>
                  <a:cubicBezTo>
                    <a:pt x="1096" y="774"/>
                    <a:pt x="1112" y="780"/>
                    <a:pt x="1119" y="780"/>
                  </a:cubicBezTo>
                  <a:cubicBezTo>
                    <a:pt x="1122" y="780"/>
                    <a:pt x="1124" y="778"/>
                    <a:pt x="1120" y="774"/>
                  </a:cubicBezTo>
                  <a:lnTo>
                    <a:pt x="1132" y="774"/>
                  </a:lnTo>
                  <a:cubicBezTo>
                    <a:pt x="1132" y="774"/>
                    <a:pt x="1132" y="798"/>
                    <a:pt x="1132" y="798"/>
                  </a:cubicBezTo>
                  <a:lnTo>
                    <a:pt x="1144" y="798"/>
                  </a:lnTo>
                  <a:cubicBezTo>
                    <a:pt x="1156" y="798"/>
                    <a:pt x="1167" y="762"/>
                    <a:pt x="1191" y="762"/>
                  </a:cubicBezTo>
                  <a:cubicBezTo>
                    <a:pt x="1191" y="774"/>
                    <a:pt x="1191" y="774"/>
                    <a:pt x="1191" y="786"/>
                  </a:cubicBezTo>
                  <a:cubicBezTo>
                    <a:pt x="1195" y="790"/>
                    <a:pt x="1198" y="791"/>
                    <a:pt x="1201" y="791"/>
                  </a:cubicBezTo>
                  <a:cubicBezTo>
                    <a:pt x="1209" y="791"/>
                    <a:pt x="1215" y="783"/>
                    <a:pt x="1215" y="774"/>
                  </a:cubicBezTo>
                  <a:cubicBezTo>
                    <a:pt x="1215" y="772"/>
                    <a:pt x="1215" y="771"/>
                    <a:pt x="1215" y="771"/>
                  </a:cubicBezTo>
                  <a:cubicBezTo>
                    <a:pt x="1216" y="771"/>
                    <a:pt x="1220" y="786"/>
                    <a:pt x="1239" y="786"/>
                  </a:cubicBezTo>
                  <a:cubicBezTo>
                    <a:pt x="1248" y="786"/>
                    <a:pt x="1235" y="771"/>
                    <a:pt x="1235" y="771"/>
                  </a:cubicBezTo>
                  <a:lnTo>
                    <a:pt x="1235" y="771"/>
                  </a:lnTo>
                  <a:cubicBezTo>
                    <a:pt x="1236" y="771"/>
                    <a:pt x="1236" y="772"/>
                    <a:pt x="1239" y="774"/>
                  </a:cubicBezTo>
                  <a:cubicBezTo>
                    <a:pt x="1247" y="774"/>
                    <a:pt x="1249" y="780"/>
                    <a:pt x="1254" y="780"/>
                  </a:cubicBezTo>
                  <a:cubicBezTo>
                    <a:pt x="1256" y="780"/>
                    <a:pt x="1259" y="778"/>
                    <a:pt x="1263" y="774"/>
                  </a:cubicBezTo>
                  <a:cubicBezTo>
                    <a:pt x="1275" y="774"/>
                    <a:pt x="1275" y="774"/>
                    <a:pt x="1286" y="762"/>
                  </a:cubicBezTo>
                  <a:cubicBezTo>
                    <a:pt x="1298" y="762"/>
                    <a:pt x="1334" y="762"/>
                    <a:pt x="1334" y="751"/>
                  </a:cubicBezTo>
                  <a:cubicBezTo>
                    <a:pt x="1346" y="751"/>
                    <a:pt x="1334" y="739"/>
                    <a:pt x="1334" y="739"/>
                  </a:cubicBezTo>
                  <a:cubicBezTo>
                    <a:pt x="1346" y="739"/>
                    <a:pt x="1370" y="739"/>
                    <a:pt x="1370" y="751"/>
                  </a:cubicBezTo>
                  <a:cubicBezTo>
                    <a:pt x="1370" y="751"/>
                    <a:pt x="1394" y="751"/>
                    <a:pt x="1406" y="739"/>
                  </a:cubicBezTo>
                  <a:cubicBezTo>
                    <a:pt x="1417" y="727"/>
                    <a:pt x="1429" y="715"/>
                    <a:pt x="1453" y="703"/>
                  </a:cubicBezTo>
                  <a:cubicBezTo>
                    <a:pt x="1453" y="703"/>
                    <a:pt x="1477" y="679"/>
                    <a:pt x="1477" y="679"/>
                  </a:cubicBezTo>
                  <a:lnTo>
                    <a:pt x="1477" y="679"/>
                  </a:lnTo>
                  <a:cubicBezTo>
                    <a:pt x="1477" y="679"/>
                    <a:pt x="1468" y="705"/>
                    <a:pt x="1473" y="705"/>
                  </a:cubicBezTo>
                  <a:cubicBezTo>
                    <a:pt x="1474" y="705"/>
                    <a:pt x="1475" y="705"/>
                    <a:pt x="1477" y="703"/>
                  </a:cubicBezTo>
                  <a:cubicBezTo>
                    <a:pt x="1489" y="703"/>
                    <a:pt x="1525" y="667"/>
                    <a:pt x="1513" y="655"/>
                  </a:cubicBezTo>
                  <a:lnTo>
                    <a:pt x="1548" y="655"/>
                  </a:lnTo>
                  <a:cubicBezTo>
                    <a:pt x="1548" y="655"/>
                    <a:pt x="1560" y="643"/>
                    <a:pt x="1572" y="643"/>
                  </a:cubicBezTo>
                  <a:cubicBezTo>
                    <a:pt x="1572" y="643"/>
                    <a:pt x="1572" y="631"/>
                    <a:pt x="1584" y="620"/>
                  </a:cubicBezTo>
                  <a:cubicBezTo>
                    <a:pt x="1584" y="608"/>
                    <a:pt x="1620" y="608"/>
                    <a:pt x="1632" y="596"/>
                  </a:cubicBezTo>
                  <a:lnTo>
                    <a:pt x="1656" y="584"/>
                  </a:lnTo>
                  <a:cubicBezTo>
                    <a:pt x="1667" y="572"/>
                    <a:pt x="1667" y="560"/>
                    <a:pt x="1679" y="548"/>
                  </a:cubicBezTo>
                  <a:cubicBezTo>
                    <a:pt x="1691" y="548"/>
                    <a:pt x="1703" y="536"/>
                    <a:pt x="1703" y="536"/>
                  </a:cubicBezTo>
                  <a:cubicBezTo>
                    <a:pt x="1703" y="536"/>
                    <a:pt x="1727" y="524"/>
                    <a:pt x="1727" y="512"/>
                  </a:cubicBezTo>
                  <a:cubicBezTo>
                    <a:pt x="1727" y="512"/>
                    <a:pt x="1763" y="489"/>
                    <a:pt x="1775" y="477"/>
                  </a:cubicBezTo>
                  <a:lnTo>
                    <a:pt x="1763" y="477"/>
                  </a:lnTo>
                  <a:lnTo>
                    <a:pt x="1781" y="468"/>
                  </a:lnTo>
                  <a:lnTo>
                    <a:pt x="1798" y="441"/>
                  </a:lnTo>
                  <a:lnTo>
                    <a:pt x="1798" y="453"/>
                  </a:lnTo>
                  <a:lnTo>
                    <a:pt x="1810" y="429"/>
                  </a:lnTo>
                  <a:lnTo>
                    <a:pt x="1810" y="417"/>
                  </a:lnTo>
                  <a:cubicBezTo>
                    <a:pt x="1810" y="413"/>
                    <a:pt x="1810" y="412"/>
                    <a:pt x="1811" y="412"/>
                  </a:cubicBezTo>
                  <a:cubicBezTo>
                    <a:pt x="1812" y="412"/>
                    <a:pt x="1814" y="417"/>
                    <a:pt x="1822" y="417"/>
                  </a:cubicBezTo>
                  <a:cubicBezTo>
                    <a:pt x="1822" y="405"/>
                    <a:pt x="1834" y="405"/>
                    <a:pt x="1834" y="393"/>
                  </a:cubicBezTo>
                  <a:cubicBezTo>
                    <a:pt x="1834" y="385"/>
                    <a:pt x="1846" y="376"/>
                    <a:pt x="1853" y="376"/>
                  </a:cubicBezTo>
                  <a:cubicBezTo>
                    <a:pt x="1856" y="376"/>
                    <a:pt x="1858" y="378"/>
                    <a:pt x="1858" y="381"/>
                  </a:cubicBezTo>
                  <a:cubicBezTo>
                    <a:pt x="1870" y="381"/>
                    <a:pt x="1858" y="358"/>
                    <a:pt x="1858" y="358"/>
                  </a:cubicBezTo>
                  <a:cubicBezTo>
                    <a:pt x="1858" y="358"/>
                    <a:pt x="1882" y="358"/>
                    <a:pt x="1894" y="346"/>
                  </a:cubicBezTo>
                  <a:cubicBezTo>
                    <a:pt x="1894" y="346"/>
                    <a:pt x="1906" y="334"/>
                    <a:pt x="1906" y="334"/>
                  </a:cubicBezTo>
                  <a:cubicBezTo>
                    <a:pt x="1906" y="334"/>
                    <a:pt x="1929" y="322"/>
                    <a:pt x="1941" y="310"/>
                  </a:cubicBezTo>
                  <a:cubicBezTo>
                    <a:pt x="1958" y="302"/>
                    <a:pt x="1975" y="293"/>
                    <a:pt x="1983" y="293"/>
                  </a:cubicBezTo>
                  <a:cubicBezTo>
                    <a:pt x="1987" y="293"/>
                    <a:pt x="1989" y="295"/>
                    <a:pt x="1989" y="298"/>
                  </a:cubicBezTo>
                  <a:cubicBezTo>
                    <a:pt x="1989" y="293"/>
                    <a:pt x="1989" y="281"/>
                    <a:pt x="1989" y="274"/>
                  </a:cubicBezTo>
                  <a:cubicBezTo>
                    <a:pt x="1989" y="270"/>
                    <a:pt x="1990" y="269"/>
                    <a:pt x="1992" y="269"/>
                  </a:cubicBezTo>
                  <a:cubicBezTo>
                    <a:pt x="1996" y="269"/>
                    <a:pt x="2001" y="274"/>
                    <a:pt x="2001" y="274"/>
                  </a:cubicBezTo>
                  <a:lnTo>
                    <a:pt x="2025" y="274"/>
                  </a:lnTo>
                  <a:cubicBezTo>
                    <a:pt x="2035" y="274"/>
                    <a:pt x="2063" y="248"/>
                    <a:pt x="2078" y="248"/>
                  </a:cubicBezTo>
                  <a:cubicBezTo>
                    <a:pt x="2080" y="248"/>
                    <a:pt x="2082" y="249"/>
                    <a:pt x="2084" y="250"/>
                  </a:cubicBezTo>
                  <a:cubicBezTo>
                    <a:pt x="2084" y="244"/>
                    <a:pt x="2084" y="227"/>
                    <a:pt x="2084" y="227"/>
                  </a:cubicBezTo>
                  <a:lnTo>
                    <a:pt x="2108" y="227"/>
                  </a:lnTo>
                  <a:cubicBezTo>
                    <a:pt x="2114" y="233"/>
                    <a:pt x="2120" y="236"/>
                    <a:pt x="2124" y="236"/>
                  </a:cubicBezTo>
                  <a:cubicBezTo>
                    <a:pt x="2129" y="236"/>
                    <a:pt x="2132" y="233"/>
                    <a:pt x="2132" y="227"/>
                  </a:cubicBezTo>
                  <a:lnTo>
                    <a:pt x="2144" y="227"/>
                  </a:lnTo>
                  <a:cubicBezTo>
                    <a:pt x="2144" y="227"/>
                    <a:pt x="2144" y="250"/>
                    <a:pt x="2144" y="250"/>
                  </a:cubicBezTo>
                  <a:cubicBezTo>
                    <a:pt x="2156" y="250"/>
                    <a:pt x="2168" y="239"/>
                    <a:pt x="2179" y="239"/>
                  </a:cubicBezTo>
                  <a:cubicBezTo>
                    <a:pt x="2191" y="239"/>
                    <a:pt x="2215" y="250"/>
                    <a:pt x="2227" y="262"/>
                  </a:cubicBezTo>
                  <a:cubicBezTo>
                    <a:pt x="2236" y="262"/>
                    <a:pt x="2238" y="242"/>
                    <a:pt x="2249" y="242"/>
                  </a:cubicBezTo>
                  <a:cubicBezTo>
                    <a:pt x="2252" y="242"/>
                    <a:pt x="2257" y="245"/>
                    <a:pt x="2263" y="250"/>
                  </a:cubicBezTo>
                  <a:cubicBezTo>
                    <a:pt x="2287" y="274"/>
                    <a:pt x="2275" y="274"/>
                    <a:pt x="2287" y="274"/>
                  </a:cubicBezTo>
                  <a:cubicBezTo>
                    <a:pt x="2302" y="274"/>
                    <a:pt x="2313" y="269"/>
                    <a:pt x="2318" y="269"/>
                  </a:cubicBezTo>
                  <a:cubicBezTo>
                    <a:pt x="2321" y="269"/>
                    <a:pt x="2322" y="270"/>
                    <a:pt x="2322" y="274"/>
                  </a:cubicBezTo>
                  <a:cubicBezTo>
                    <a:pt x="2322" y="286"/>
                    <a:pt x="2346" y="286"/>
                    <a:pt x="2358" y="286"/>
                  </a:cubicBezTo>
                  <a:cubicBezTo>
                    <a:pt x="2370" y="286"/>
                    <a:pt x="2370" y="310"/>
                    <a:pt x="2382" y="322"/>
                  </a:cubicBezTo>
                  <a:cubicBezTo>
                    <a:pt x="2384" y="324"/>
                    <a:pt x="2386" y="325"/>
                    <a:pt x="2388" y="325"/>
                  </a:cubicBezTo>
                  <a:cubicBezTo>
                    <a:pt x="2394" y="325"/>
                    <a:pt x="2396" y="310"/>
                    <a:pt x="2406" y="310"/>
                  </a:cubicBezTo>
                  <a:cubicBezTo>
                    <a:pt x="2418" y="310"/>
                    <a:pt x="2406" y="334"/>
                    <a:pt x="2418" y="334"/>
                  </a:cubicBezTo>
                  <a:cubicBezTo>
                    <a:pt x="2429" y="346"/>
                    <a:pt x="2429" y="346"/>
                    <a:pt x="2429" y="346"/>
                  </a:cubicBezTo>
                  <a:cubicBezTo>
                    <a:pt x="2429" y="358"/>
                    <a:pt x="2418" y="346"/>
                    <a:pt x="2429" y="370"/>
                  </a:cubicBezTo>
                  <a:cubicBezTo>
                    <a:pt x="2453" y="393"/>
                    <a:pt x="2465" y="429"/>
                    <a:pt x="2489" y="453"/>
                  </a:cubicBezTo>
                  <a:cubicBezTo>
                    <a:pt x="2489" y="453"/>
                    <a:pt x="2489" y="453"/>
                    <a:pt x="2501" y="465"/>
                  </a:cubicBezTo>
                  <a:cubicBezTo>
                    <a:pt x="2513" y="477"/>
                    <a:pt x="2489" y="477"/>
                    <a:pt x="2489" y="477"/>
                  </a:cubicBezTo>
                  <a:cubicBezTo>
                    <a:pt x="2489" y="477"/>
                    <a:pt x="2513" y="477"/>
                    <a:pt x="2513" y="500"/>
                  </a:cubicBezTo>
                  <a:cubicBezTo>
                    <a:pt x="2513" y="512"/>
                    <a:pt x="2513" y="512"/>
                    <a:pt x="2513" y="512"/>
                  </a:cubicBezTo>
                  <a:cubicBezTo>
                    <a:pt x="2513" y="524"/>
                    <a:pt x="2560" y="584"/>
                    <a:pt x="2560" y="584"/>
                  </a:cubicBezTo>
                  <a:lnTo>
                    <a:pt x="2584" y="596"/>
                  </a:lnTo>
                  <a:cubicBezTo>
                    <a:pt x="2584" y="596"/>
                    <a:pt x="2584" y="620"/>
                    <a:pt x="2584" y="631"/>
                  </a:cubicBezTo>
                  <a:lnTo>
                    <a:pt x="2584" y="655"/>
                  </a:lnTo>
                  <a:cubicBezTo>
                    <a:pt x="2584" y="655"/>
                    <a:pt x="2620" y="655"/>
                    <a:pt x="2632" y="667"/>
                  </a:cubicBezTo>
                  <a:cubicBezTo>
                    <a:pt x="2644" y="667"/>
                    <a:pt x="2608" y="667"/>
                    <a:pt x="2608" y="679"/>
                  </a:cubicBezTo>
                  <a:cubicBezTo>
                    <a:pt x="2608" y="679"/>
                    <a:pt x="2632" y="691"/>
                    <a:pt x="2644" y="691"/>
                  </a:cubicBezTo>
                  <a:cubicBezTo>
                    <a:pt x="2644" y="691"/>
                    <a:pt x="2644" y="686"/>
                    <a:pt x="2647" y="686"/>
                  </a:cubicBezTo>
                  <a:cubicBezTo>
                    <a:pt x="2649" y="686"/>
                    <a:pt x="2652" y="687"/>
                    <a:pt x="2656" y="691"/>
                  </a:cubicBezTo>
                  <a:cubicBezTo>
                    <a:pt x="2656" y="691"/>
                    <a:pt x="2656" y="703"/>
                    <a:pt x="2656" y="703"/>
                  </a:cubicBezTo>
                  <a:cubicBezTo>
                    <a:pt x="2656" y="715"/>
                    <a:pt x="2632" y="715"/>
                    <a:pt x="2644" y="727"/>
                  </a:cubicBezTo>
                  <a:lnTo>
                    <a:pt x="2680" y="727"/>
                  </a:lnTo>
                  <a:cubicBezTo>
                    <a:pt x="2680" y="727"/>
                    <a:pt x="2680" y="739"/>
                    <a:pt x="2680" y="739"/>
                  </a:cubicBezTo>
                  <a:lnTo>
                    <a:pt x="2703" y="739"/>
                  </a:lnTo>
                  <a:cubicBezTo>
                    <a:pt x="2715" y="739"/>
                    <a:pt x="2703" y="762"/>
                    <a:pt x="2715" y="762"/>
                  </a:cubicBezTo>
                  <a:lnTo>
                    <a:pt x="2739" y="762"/>
                  </a:lnTo>
                  <a:lnTo>
                    <a:pt x="2751" y="774"/>
                  </a:lnTo>
                  <a:cubicBezTo>
                    <a:pt x="2745" y="768"/>
                    <a:pt x="2736" y="765"/>
                    <a:pt x="2732" y="765"/>
                  </a:cubicBezTo>
                  <a:cubicBezTo>
                    <a:pt x="2727" y="765"/>
                    <a:pt x="2727" y="768"/>
                    <a:pt x="2739" y="774"/>
                  </a:cubicBezTo>
                  <a:cubicBezTo>
                    <a:pt x="2751" y="780"/>
                    <a:pt x="2757" y="783"/>
                    <a:pt x="2761" y="783"/>
                  </a:cubicBezTo>
                  <a:cubicBezTo>
                    <a:pt x="2766" y="783"/>
                    <a:pt x="2769" y="780"/>
                    <a:pt x="2775" y="774"/>
                  </a:cubicBezTo>
                  <a:lnTo>
                    <a:pt x="2775" y="774"/>
                  </a:lnTo>
                  <a:cubicBezTo>
                    <a:pt x="2763" y="798"/>
                    <a:pt x="2834" y="822"/>
                    <a:pt x="2858" y="834"/>
                  </a:cubicBezTo>
                  <a:cubicBezTo>
                    <a:pt x="2870" y="834"/>
                    <a:pt x="2870" y="834"/>
                    <a:pt x="2870" y="810"/>
                  </a:cubicBezTo>
                  <a:cubicBezTo>
                    <a:pt x="2870" y="806"/>
                    <a:pt x="2871" y="805"/>
                    <a:pt x="2874" y="805"/>
                  </a:cubicBezTo>
                  <a:cubicBezTo>
                    <a:pt x="2878" y="805"/>
                    <a:pt x="2886" y="810"/>
                    <a:pt x="2894" y="810"/>
                  </a:cubicBezTo>
                  <a:cubicBezTo>
                    <a:pt x="2894" y="810"/>
                    <a:pt x="2930" y="846"/>
                    <a:pt x="2953" y="858"/>
                  </a:cubicBezTo>
                  <a:lnTo>
                    <a:pt x="2989" y="858"/>
                  </a:lnTo>
                  <a:cubicBezTo>
                    <a:pt x="3001" y="846"/>
                    <a:pt x="3013" y="846"/>
                    <a:pt x="3025" y="846"/>
                  </a:cubicBezTo>
                  <a:cubicBezTo>
                    <a:pt x="3013" y="846"/>
                    <a:pt x="3001" y="858"/>
                    <a:pt x="3025" y="858"/>
                  </a:cubicBezTo>
                  <a:lnTo>
                    <a:pt x="3084" y="858"/>
                  </a:lnTo>
                  <a:cubicBezTo>
                    <a:pt x="3105" y="858"/>
                    <a:pt x="3117" y="858"/>
                    <a:pt x="3127" y="842"/>
                  </a:cubicBezTo>
                  <a:lnTo>
                    <a:pt x="3127" y="842"/>
                  </a:lnTo>
                  <a:cubicBezTo>
                    <a:pt x="3126" y="846"/>
                    <a:pt x="3126" y="852"/>
                    <a:pt x="3132" y="858"/>
                  </a:cubicBezTo>
                  <a:lnTo>
                    <a:pt x="3156" y="858"/>
                  </a:lnTo>
                  <a:cubicBezTo>
                    <a:pt x="3156" y="858"/>
                    <a:pt x="3168" y="858"/>
                    <a:pt x="3180" y="846"/>
                  </a:cubicBezTo>
                  <a:cubicBezTo>
                    <a:pt x="3191" y="834"/>
                    <a:pt x="3180" y="834"/>
                    <a:pt x="3191" y="834"/>
                  </a:cubicBezTo>
                  <a:lnTo>
                    <a:pt x="3227" y="834"/>
                  </a:lnTo>
                  <a:cubicBezTo>
                    <a:pt x="3227" y="834"/>
                    <a:pt x="3251" y="834"/>
                    <a:pt x="3251" y="822"/>
                  </a:cubicBezTo>
                  <a:cubicBezTo>
                    <a:pt x="3251" y="816"/>
                    <a:pt x="3254" y="816"/>
                    <a:pt x="3257" y="816"/>
                  </a:cubicBezTo>
                  <a:cubicBezTo>
                    <a:pt x="3260" y="816"/>
                    <a:pt x="3263" y="816"/>
                    <a:pt x="3263" y="810"/>
                  </a:cubicBezTo>
                  <a:cubicBezTo>
                    <a:pt x="3265" y="808"/>
                    <a:pt x="3267" y="807"/>
                    <a:pt x="3268" y="807"/>
                  </a:cubicBezTo>
                  <a:cubicBezTo>
                    <a:pt x="3270" y="807"/>
                    <a:pt x="3268" y="813"/>
                    <a:pt x="3270" y="813"/>
                  </a:cubicBezTo>
                  <a:cubicBezTo>
                    <a:pt x="3271" y="813"/>
                    <a:pt x="3272" y="813"/>
                    <a:pt x="3275" y="810"/>
                  </a:cubicBezTo>
                  <a:lnTo>
                    <a:pt x="3299" y="798"/>
                  </a:lnTo>
                  <a:cubicBezTo>
                    <a:pt x="3299" y="798"/>
                    <a:pt x="3309" y="793"/>
                    <a:pt x="3313" y="793"/>
                  </a:cubicBezTo>
                  <a:cubicBezTo>
                    <a:pt x="3315" y="793"/>
                    <a:pt x="3315" y="794"/>
                    <a:pt x="3311" y="798"/>
                  </a:cubicBezTo>
                  <a:cubicBezTo>
                    <a:pt x="3311" y="804"/>
                    <a:pt x="3311" y="804"/>
                    <a:pt x="3311" y="804"/>
                  </a:cubicBezTo>
                  <a:cubicBezTo>
                    <a:pt x="3311" y="804"/>
                    <a:pt x="3311" y="804"/>
                    <a:pt x="3311" y="810"/>
                  </a:cubicBezTo>
                  <a:cubicBezTo>
                    <a:pt x="3311" y="810"/>
                    <a:pt x="3322" y="810"/>
                    <a:pt x="3334" y="786"/>
                  </a:cubicBezTo>
                  <a:cubicBezTo>
                    <a:pt x="3334" y="774"/>
                    <a:pt x="3346" y="774"/>
                    <a:pt x="3358" y="774"/>
                  </a:cubicBezTo>
                  <a:cubicBezTo>
                    <a:pt x="3358" y="780"/>
                    <a:pt x="3358" y="783"/>
                    <a:pt x="3360" y="783"/>
                  </a:cubicBezTo>
                  <a:cubicBezTo>
                    <a:pt x="3361" y="783"/>
                    <a:pt x="3364" y="780"/>
                    <a:pt x="3370" y="774"/>
                  </a:cubicBezTo>
                  <a:cubicBezTo>
                    <a:pt x="3394" y="774"/>
                    <a:pt x="3406" y="762"/>
                    <a:pt x="3406" y="762"/>
                  </a:cubicBezTo>
                  <a:cubicBezTo>
                    <a:pt x="3418" y="762"/>
                    <a:pt x="3406" y="751"/>
                    <a:pt x="3406" y="751"/>
                  </a:cubicBezTo>
                  <a:cubicBezTo>
                    <a:pt x="3406" y="751"/>
                    <a:pt x="3406" y="739"/>
                    <a:pt x="3430" y="739"/>
                  </a:cubicBezTo>
                  <a:cubicBezTo>
                    <a:pt x="3442" y="739"/>
                    <a:pt x="3453" y="739"/>
                    <a:pt x="3442" y="727"/>
                  </a:cubicBezTo>
                  <a:cubicBezTo>
                    <a:pt x="3442" y="715"/>
                    <a:pt x="3489" y="703"/>
                    <a:pt x="3489" y="691"/>
                  </a:cubicBezTo>
                  <a:cubicBezTo>
                    <a:pt x="3495" y="685"/>
                    <a:pt x="3498" y="685"/>
                    <a:pt x="3501" y="685"/>
                  </a:cubicBezTo>
                  <a:cubicBezTo>
                    <a:pt x="3504" y="685"/>
                    <a:pt x="3507" y="685"/>
                    <a:pt x="3513" y="679"/>
                  </a:cubicBezTo>
                  <a:cubicBezTo>
                    <a:pt x="3525" y="667"/>
                    <a:pt x="3525" y="667"/>
                    <a:pt x="3537" y="655"/>
                  </a:cubicBezTo>
                  <a:cubicBezTo>
                    <a:pt x="3537" y="655"/>
                    <a:pt x="3566" y="606"/>
                    <a:pt x="3581" y="606"/>
                  </a:cubicBezTo>
                  <a:cubicBezTo>
                    <a:pt x="3582" y="606"/>
                    <a:pt x="3583" y="607"/>
                    <a:pt x="3584" y="608"/>
                  </a:cubicBezTo>
                  <a:cubicBezTo>
                    <a:pt x="3596" y="608"/>
                    <a:pt x="3596" y="596"/>
                    <a:pt x="3584" y="584"/>
                  </a:cubicBezTo>
                  <a:cubicBezTo>
                    <a:pt x="3584" y="572"/>
                    <a:pt x="3584" y="572"/>
                    <a:pt x="3584" y="560"/>
                  </a:cubicBezTo>
                  <a:lnTo>
                    <a:pt x="3596" y="560"/>
                  </a:lnTo>
                  <a:cubicBezTo>
                    <a:pt x="3608" y="560"/>
                    <a:pt x="3620" y="548"/>
                    <a:pt x="3620" y="536"/>
                  </a:cubicBezTo>
                  <a:cubicBezTo>
                    <a:pt x="3620" y="524"/>
                    <a:pt x="3632" y="524"/>
                    <a:pt x="3632" y="512"/>
                  </a:cubicBezTo>
                  <a:lnTo>
                    <a:pt x="3644" y="512"/>
                  </a:lnTo>
                  <a:cubicBezTo>
                    <a:pt x="3668" y="512"/>
                    <a:pt x="3644" y="489"/>
                    <a:pt x="3644" y="477"/>
                  </a:cubicBezTo>
                  <a:cubicBezTo>
                    <a:pt x="3644" y="474"/>
                    <a:pt x="3644" y="473"/>
                    <a:pt x="3645" y="473"/>
                  </a:cubicBezTo>
                  <a:cubicBezTo>
                    <a:pt x="3648" y="473"/>
                    <a:pt x="3654" y="480"/>
                    <a:pt x="3660" y="480"/>
                  </a:cubicBezTo>
                  <a:cubicBezTo>
                    <a:pt x="3663" y="480"/>
                    <a:pt x="3665" y="479"/>
                    <a:pt x="3668" y="477"/>
                  </a:cubicBezTo>
                  <a:cubicBezTo>
                    <a:pt x="3680" y="465"/>
                    <a:pt x="3692" y="441"/>
                    <a:pt x="3715" y="417"/>
                  </a:cubicBezTo>
                  <a:cubicBezTo>
                    <a:pt x="3724" y="409"/>
                    <a:pt x="3738" y="400"/>
                    <a:pt x="3742" y="400"/>
                  </a:cubicBezTo>
                  <a:lnTo>
                    <a:pt x="3742" y="400"/>
                  </a:lnTo>
                  <a:cubicBezTo>
                    <a:pt x="3743" y="400"/>
                    <a:pt x="3743" y="402"/>
                    <a:pt x="3739" y="405"/>
                  </a:cubicBezTo>
                  <a:cubicBezTo>
                    <a:pt x="3732" y="419"/>
                    <a:pt x="3729" y="425"/>
                    <a:pt x="3730" y="425"/>
                  </a:cubicBezTo>
                  <a:cubicBezTo>
                    <a:pt x="3731" y="425"/>
                    <a:pt x="3734" y="422"/>
                    <a:pt x="3739" y="417"/>
                  </a:cubicBezTo>
                  <a:cubicBezTo>
                    <a:pt x="3751" y="417"/>
                    <a:pt x="3763" y="405"/>
                    <a:pt x="3763" y="405"/>
                  </a:cubicBezTo>
                  <a:cubicBezTo>
                    <a:pt x="3757" y="399"/>
                    <a:pt x="3751" y="399"/>
                    <a:pt x="3748" y="399"/>
                  </a:cubicBezTo>
                  <a:cubicBezTo>
                    <a:pt x="3745" y="399"/>
                    <a:pt x="3745" y="399"/>
                    <a:pt x="3751" y="393"/>
                  </a:cubicBezTo>
                  <a:cubicBezTo>
                    <a:pt x="3751" y="389"/>
                    <a:pt x="3755" y="388"/>
                    <a:pt x="3760" y="388"/>
                  </a:cubicBezTo>
                  <a:cubicBezTo>
                    <a:pt x="3771" y="388"/>
                    <a:pt x="3787" y="393"/>
                    <a:pt x="3787" y="393"/>
                  </a:cubicBezTo>
                  <a:cubicBezTo>
                    <a:pt x="3799" y="393"/>
                    <a:pt x="3787" y="381"/>
                    <a:pt x="3787" y="381"/>
                  </a:cubicBezTo>
                  <a:cubicBezTo>
                    <a:pt x="3787" y="370"/>
                    <a:pt x="3799" y="370"/>
                    <a:pt x="3811" y="358"/>
                  </a:cubicBezTo>
                  <a:cubicBezTo>
                    <a:pt x="3811" y="358"/>
                    <a:pt x="3811" y="373"/>
                    <a:pt x="3823" y="373"/>
                  </a:cubicBezTo>
                  <a:cubicBezTo>
                    <a:pt x="3826" y="373"/>
                    <a:pt x="3830" y="372"/>
                    <a:pt x="3834" y="370"/>
                  </a:cubicBezTo>
                  <a:cubicBezTo>
                    <a:pt x="3858" y="370"/>
                    <a:pt x="3870" y="358"/>
                    <a:pt x="3858" y="358"/>
                  </a:cubicBezTo>
                  <a:lnTo>
                    <a:pt x="3870" y="358"/>
                  </a:lnTo>
                  <a:lnTo>
                    <a:pt x="3870" y="370"/>
                  </a:lnTo>
                  <a:lnTo>
                    <a:pt x="3906" y="370"/>
                  </a:lnTo>
                  <a:cubicBezTo>
                    <a:pt x="3914" y="370"/>
                    <a:pt x="3922" y="354"/>
                    <a:pt x="3930" y="354"/>
                  </a:cubicBezTo>
                  <a:cubicBezTo>
                    <a:pt x="3934" y="354"/>
                    <a:pt x="3938" y="358"/>
                    <a:pt x="3942" y="370"/>
                  </a:cubicBezTo>
                  <a:cubicBezTo>
                    <a:pt x="3946" y="377"/>
                    <a:pt x="3948" y="380"/>
                    <a:pt x="3951" y="380"/>
                  </a:cubicBezTo>
                  <a:cubicBezTo>
                    <a:pt x="3956" y="380"/>
                    <a:pt x="3961" y="370"/>
                    <a:pt x="3977" y="370"/>
                  </a:cubicBezTo>
                  <a:cubicBezTo>
                    <a:pt x="3989" y="370"/>
                    <a:pt x="4001" y="381"/>
                    <a:pt x="4001" y="381"/>
                  </a:cubicBezTo>
                  <a:lnTo>
                    <a:pt x="4025" y="370"/>
                  </a:lnTo>
                  <a:cubicBezTo>
                    <a:pt x="4025" y="381"/>
                    <a:pt x="4025" y="381"/>
                    <a:pt x="4025" y="381"/>
                  </a:cubicBezTo>
                  <a:cubicBezTo>
                    <a:pt x="4031" y="387"/>
                    <a:pt x="4037" y="390"/>
                    <a:pt x="4041" y="390"/>
                  </a:cubicBezTo>
                  <a:cubicBezTo>
                    <a:pt x="4046" y="390"/>
                    <a:pt x="4049" y="387"/>
                    <a:pt x="4049" y="381"/>
                  </a:cubicBezTo>
                  <a:lnTo>
                    <a:pt x="4108" y="381"/>
                  </a:lnTo>
                  <a:lnTo>
                    <a:pt x="4108" y="393"/>
                  </a:lnTo>
                  <a:cubicBezTo>
                    <a:pt x="4108" y="393"/>
                    <a:pt x="4114" y="399"/>
                    <a:pt x="4117" y="399"/>
                  </a:cubicBezTo>
                  <a:cubicBezTo>
                    <a:pt x="4119" y="399"/>
                    <a:pt x="4120" y="397"/>
                    <a:pt x="4120" y="393"/>
                  </a:cubicBezTo>
                  <a:cubicBezTo>
                    <a:pt x="4132" y="393"/>
                    <a:pt x="4132" y="393"/>
                    <a:pt x="4144" y="405"/>
                  </a:cubicBezTo>
                  <a:cubicBezTo>
                    <a:pt x="4144" y="409"/>
                    <a:pt x="4144" y="411"/>
                    <a:pt x="4144" y="411"/>
                  </a:cubicBezTo>
                  <a:cubicBezTo>
                    <a:pt x="4145" y="411"/>
                    <a:pt x="4148" y="405"/>
                    <a:pt x="4156" y="405"/>
                  </a:cubicBezTo>
                  <a:lnTo>
                    <a:pt x="4158" y="405"/>
                  </a:lnTo>
                  <a:cubicBezTo>
                    <a:pt x="4149" y="394"/>
                    <a:pt x="4141" y="381"/>
                    <a:pt x="4132" y="381"/>
                  </a:cubicBezTo>
                  <a:cubicBezTo>
                    <a:pt x="4132" y="383"/>
                    <a:pt x="4131" y="383"/>
                    <a:pt x="4130" y="383"/>
                  </a:cubicBezTo>
                  <a:cubicBezTo>
                    <a:pt x="4117" y="383"/>
                    <a:pt x="4061" y="346"/>
                    <a:pt x="4061" y="346"/>
                  </a:cubicBezTo>
                  <a:cubicBezTo>
                    <a:pt x="4049" y="346"/>
                    <a:pt x="4061" y="358"/>
                    <a:pt x="4049" y="358"/>
                  </a:cubicBezTo>
                  <a:cubicBezTo>
                    <a:pt x="4046" y="360"/>
                    <a:pt x="4044" y="361"/>
                    <a:pt x="4043" y="361"/>
                  </a:cubicBezTo>
                  <a:cubicBezTo>
                    <a:pt x="4037" y="361"/>
                    <a:pt x="4037" y="346"/>
                    <a:pt x="4037" y="346"/>
                  </a:cubicBezTo>
                  <a:lnTo>
                    <a:pt x="4025" y="346"/>
                  </a:lnTo>
                  <a:lnTo>
                    <a:pt x="4025" y="322"/>
                  </a:lnTo>
                  <a:cubicBezTo>
                    <a:pt x="4025" y="322"/>
                    <a:pt x="4014" y="327"/>
                    <a:pt x="4004" y="327"/>
                  </a:cubicBezTo>
                  <a:cubicBezTo>
                    <a:pt x="3998" y="327"/>
                    <a:pt x="3993" y="326"/>
                    <a:pt x="3989" y="322"/>
                  </a:cubicBezTo>
                  <a:cubicBezTo>
                    <a:pt x="3977" y="310"/>
                    <a:pt x="3965" y="310"/>
                    <a:pt x="3965" y="310"/>
                  </a:cubicBezTo>
                  <a:lnTo>
                    <a:pt x="3965" y="310"/>
                  </a:lnTo>
                  <a:cubicBezTo>
                    <a:pt x="3965" y="322"/>
                    <a:pt x="3977" y="322"/>
                    <a:pt x="3965" y="322"/>
                  </a:cubicBezTo>
                  <a:lnTo>
                    <a:pt x="3953" y="322"/>
                  </a:lnTo>
                  <a:cubicBezTo>
                    <a:pt x="3942" y="322"/>
                    <a:pt x="3953" y="310"/>
                    <a:pt x="3942" y="298"/>
                  </a:cubicBezTo>
                  <a:lnTo>
                    <a:pt x="3858" y="298"/>
                  </a:lnTo>
                  <a:cubicBezTo>
                    <a:pt x="3834" y="298"/>
                    <a:pt x="3834" y="310"/>
                    <a:pt x="3858" y="310"/>
                  </a:cubicBezTo>
                  <a:cubicBezTo>
                    <a:pt x="3852" y="316"/>
                    <a:pt x="3843" y="319"/>
                    <a:pt x="3834" y="319"/>
                  </a:cubicBezTo>
                  <a:cubicBezTo>
                    <a:pt x="3825" y="319"/>
                    <a:pt x="3817" y="316"/>
                    <a:pt x="3811" y="310"/>
                  </a:cubicBezTo>
                  <a:lnTo>
                    <a:pt x="3775" y="310"/>
                  </a:lnTo>
                  <a:cubicBezTo>
                    <a:pt x="3763" y="322"/>
                    <a:pt x="3763" y="322"/>
                    <a:pt x="3751" y="334"/>
                  </a:cubicBezTo>
                  <a:lnTo>
                    <a:pt x="3727" y="334"/>
                  </a:lnTo>
                  <a:cubicBezTo>
                    <a:pt x="3727" y="334"/>
                    <a:pt x="3703" y="358"/>
                    <a:pt x="3692" y="358"/>
                  </a:cubicBezTo>
                  <a:cubicBezTo>
                    <a:pt x="3680" y="370"/>
                    <a:pt x="3668" y="381"/>
                    <a:pt x="3656" y="381"/>
                  </a:cubicBezTo>
                  <a:cubicBezTo>
                    <a:pt x="3644" y="381"/>
                    <a:pt x="3632" y="393"/>
                    <a:pt x="3620" y="405"/>
                  </a:cubicBezTo>
                  <a:cubicBezTo>
                    <a:pt x="3620" y="409"/>
                    <a:pt x="3623" y="411"/>
                    <a:pt x="3626" y="411"/>
                  </a:cubicBezTo>
                  <a:cubicBezTo>
                    <a:pt x="3633" y="411"/>
                    <a:pt x="3644" y="405"/>
                    <a:pt x="3644" y="405"/>
                  </a:cubicBezTo>
                  <a:lnTo>
                    <a:pt x="3644" y="405"/>
                  </a:lnTo>
                  <a:cubicBezTo>
                    <a:pt x="3644" y="417"/>
                    <a:pt x="3632" y="417"/>
                    <a:pt x="3620" y="429"/>
                  </a:cubicBezTo>
                  <a:lnTo>
                    <a:pt x="3596" y="429"/>
                  </a:lnTo>
                  <a:cubicBezTo>
                    <a:pt x="3584" y="441"/>
                    <a:pt x="3584" y="453"/>
                    <a:pt x="3572" y="465"/>
                  </a:cubicBezTo>
                  <a:cubicBezTo>
                    <a:pt x="3561" y="465"/>
                    <a:pt x="3537" y="465"/>
                    <a:pt x="3549" y="477"/>
                  </a:cubicBezTo>
                  <a:cubicBezTo>
                    <a:pt x="3561" y="500"/>
                    <a:pt x="3561" y="500"/>
                    <a:pt x="3549" y="500"/>
                  </a:cubicBezTo>
                  <a:cubicBezTo>
                    <a:pt x="3537" y="512"/>
                    <a:pt x="3537" y="500"/>
                    <a:pt x="3525" y="524"/>
                  </a:cubicBezTo>
                  <a:cubicBezTo>
                    <a:pt x="3513" y="536"/>
                    <a:pt x="3501" y="548"/>
                    <a:pt x="3501" y="548"/>
                  </a:cubicBezTo>
                  <a:cubicBezTo>
                    <a:pt x="3513" y="560"/>
                    <a:pt x="3525" y="548"/>
                    <a:pt x="3513" y="572"/>
                  </a:cubicBezTo>
                  <a:cubicBezTo>
                    <a:pt x="3509" y="576"/>
                    <a:pt x="3506" y="577"/>
                    <a:pt x="3505" y="577"/>
                  </a:cubicBezTo>
                  <a:cubicBezTo>
                    <a:pt x="3501" y="577"/>
                    <a:pt x="3501" y="572"/>
                    <a:pt x="3501" y="572"/>
                  </a:cubicBezTo>
                  <a:cubicBezTo>
                    <a:pt x="3489" y="572"/>
                    <a:pt x="3501" y="584"/>
                    <a:pt x="3501" y="584"/>
                  </a:cubicBezTo>
                  <a:cubicBezTo>
                    <a:pt x="3501" y="584"/>
                    <a:pt x="3501" y="596"/>
                    <a:pt x="3489" y="596"/>
                  </a:cubicBezTo>
                  <a:cubicBezTo>
                    <a:pt x="3465" y="596"/>
                    <a:pt x="3453" y="608"/>
                    <a:pt x="3442" y="620"/>
                  </a:cubicBezTo>
                  <a:cubicBezTo>
                    <a:pt x="3442" y="631"/>
                    <a:pt x="3465" y="643"/>
                    <a:pt x="3453" y="643"/>
                  </a:cubicBezTo>
                  <a:cubicBezTo>
                    <a:pt x="3453" y="647"/>
                    <a:pt x="3452" y="649"/>
                    <a:pt x="3450" y="649"/>
                  </a:cubicBezTo>
                  <a:cubicBezTo>
                    <a:pt x="3447" y="649"/>
                    <a:pt x="3442" y="643"/>
                    <a:pt x="3442" y="643"/>
                  </a:cubicBezTo>
                  <a:cubicBezTo>
                    <a:pt x="3430" y="643"/>
                    <a:pt x="3418" y="655"/>
                    <a:pt x="3418" y="655"/>
                  </a:cubicBezTo>
                  <a:cubicBezTo>
                    <a:pt x="3406" y="655"/>
                    <a:pt x="3382" y="667"/>
                    <a:pt x="3370" y="679"/>
                  </a:cubicBezTo>
                  <a:cubicBezTo>
                    <a:pt x="3370" y="679"/>
                    <a:pt x="3370" y="691"/>
                    <a:pt x="3358" y="691"/>
                  </a:cubicBezTo>
                  <a:lnTo>
                    <a:pt x="3346" y="691"/>
                  </a:lnTo>
                  <a:cubicBezTo>
                    <a:pt x="3334" y="691"/>
                    <a:pt x="3334" y="727"/>
                    <a:pt x="3322" y="739"/>
                  </a:cubicBezTo>
                  <a:lnTo>
                    <a:pt x="3251" y="739"/>
                  </a:lnTo>
                  <a:cubicBezTo>
                    <a:pt x="3239" y="739"/>
                    <a:pt x="3227" y="751"/>
                    <a:pt x="3215" y="751"/>
                  </a:cubicBezTo>
                  <a:cubicBezTo>
                    <a:pt x="3215" y="751"/>
                    <a:pt x="3215" y="751"/>
                    <a:pt x="3203" y="762"/>
                  </a:cubicBezTo>
                  <a:cubicBezTo>
                    <a:pt x="3203" y="766"/>
                    <a:pt x="3202" y="768"/>
                    <a:pt x="3200" y="768"/>
                  </a:cubicBezTo>
                  <a:cubicBezTo>
                    <a:pt x="3197" y="768"/>
                    <a:pt x="3191" y="762"/>
                    <a:pt x="3191" y="762"/>
                  </a:cubicBezTo>
                  <a:cubicBezTo>
                    <a:pt x="3168" y="762"/>
                    <a:pt x="3156" y="762"/>
                    <a:pt x="3144" y="774"/>
                  </a:cubicBezTo>
                  <a:cubicBezTo>
                    <a:pt x="3144" y="774"/>
                    <a:pt x="3129" y="790"/>
                    <a:pt x="3123" y="790"/>
                  </a:cubicBezTo>
                  <a:cubicBezTo>
                    <a:pt x="3121" y="790"/>
                    <a:pt x="3120" y="789"/>
                    <a:pt x="3120" y="786"/>
                  </a:cubicBezTo>
                  <a:cubicBezTo>
                    <a:pt x="3120" y="786"/>
                    <a:pt x="3120" y="771"/>
                    <a:pt x="3108" y="771"/>
                  </a:cubicBezTo>
                  <a:cubicBezTo>
                    <a:pt x="3105" y="771"/>
                    <a:pt x="3101" y="772"/>
                    <a:pt x="3096" y="774"/>
                  </a:cubicBezTo>
                  <a:cubicBezTo>
                    <a:pt x="3079" y="792"/>
                    <a:pt x="3074" y="803"/>
                    <a:pt x="3064" y="803"/>
                  </a:cubicBezTo>
                  <a:cubicBezTo>
                    <a:pt x="3060" y="803"/>
                    <a:pt x="3055" y="801"/>
                    <a:pt x="3049" y="798"/>
                  </a:cubicBezTo>
                  <a:cubicBezTo>
                    <a:pt x="3049" y="786"/>
                    <a:pt x="3037" y="786"/>
                    <a:pt x="3025" y="786"/>
                  </a:cubicBezTo>
                  <a:lnTo>
                    <a:pt x="3001" y="786"/>
                  </a:lnTo>
                  <a:cubicBezTo>
                    <a:pt x="2989" y="786"/>
                    <a:pt x="2989" y="774"/>
                    <a:pt x="2977" y="774"/>
                  </a:cubicBezTo>
                  <a:cubicBezTo>
                    <a:pt x="2953" y="774"/>
                    <a:pt x="2953" y="762"/>
                    <a:pt x="2941" y="751"/>
                  </a:cubicBezTo>
                  <a:cubicBezTo>
                    <a:pt x="2933" y="751"/>
                    <a:pt x="2937" y="771"/>
                    <a:pt x="2930" y="771"/>
                  </a:cubicBezTo>
                  <a:cubicBezTo>
                    <a:pt x="2927" y="771"/>
                    <a:pt x="2924" y="768"/>
                    <a:pt x="2918" y="762"/>
                  </a:cubicBezTo>
                  <a:cubicBezTo>
                    <a:pt x="2918" y="762"/>
                    <a:pt x="2906" y="751"/>
                    <a:pt x="2894" y="751"/>
                  </a:cubicBezTo>
                  <a:cubicBezTo>
                    <a:pt x="2894" y="751"/>
                    <a:pt x="2894" y="751"/>
                    <a:pt x="2894" y="739"/>
                  </a:cubicBezTo>
                  <a:cubicBezTo>
                    <a:pt x="2894" y="745"/>
                    <a:pt x="2891" y="747"/>
                    <a:pt x="2888" y="747"/>
                  </a:cubicBezTo>
                  <a:cubicBezTo>
                    <a:pt x="2879" y="747"/>
                    <a:pt x="2863" y="736"/>
                    <a:pt x="2853" y="736"/>
                  </a:cubicBezTo>
                  <a:cubicBezTo>
                    <a:pt x="2850" y="736"/>
                    <a:pt x="2848" y="737"/>
                    <a:pt x="2846" y="739"/>
                  </a:cubicBezTo>
                  <a:cubicBezTo>
                    <a:pt x="2846" y="739"/>
                    <a:pt x="2822" y="727"/>
                    <a:pt x="2810" y="715"/>
                  </a:cubicBezTo>
                  <a:lnTo>
                    <a:pt x="2775" y="715"/>
                  </a:lnTo>
                  <a:cubicBezTo>
                    <a:pt x="2775" y="715"/>
                    <a:pt x="2775" y="703"/>
                    <a:pt x="2787" y="703"/>
                  </a:cubicBezTo>
                  <a:cubicBezTo>
                    <a:pt x="2791" y="699"/>
                    <a:pt x="2791" y="698"/>
                    <a:pt x="2788" y="698"/>
                  </a:cubicBezTo>
                  <a:cubicBezTo>
                    <a:pt x="2784" y="698"/>
                    <a:pt x="2771" y="703"/>
                    <a:pt x="2763" y="703"/>
                  </a:cubicBezTo>
                  <a:lnTo>
                    <a:pt x="2739" y="703"/>
                  </a:lnTo>
                  <a:cubicBezTo>
                    <a:pt x="2739" y="703"/>
                    <a:pt x="2751" y="691"/>
                    <a:pt x="2751" y="679"/>
                  </a:cubicBezTo>
                  <a:lnTo>
                    <a:pt x="2727" y="679"/>
                  </a:lnTo>
                  <a:cubicBezTo>
                    <a:pt x="2727" y="679"/>
                    <a:pt x="2715" y="679"/>
                    <a:pt x="2715" y="667"/>
                  </a:cubicBezTo>
                  <a:cubicBezTo>
                    <a:pt x="2715" y="667"/>
                    <a:pt x="2715" y="655"/>
                    <a:pt x="2703" y="655"/>
                  </a:cubicBezTo>
                  <a:cubicBezTo>
                    <a:pt x="2699" y="651"/>
                    <a:pt x="2697" y="650"/>
                    <a:pt x="2695" y="650"/>
                  </a:cubicBezTo>
                  <a:cubicBezTo>
                    <a:pt x="2690" y="650"/>
                    <a:pt x="2687" y="655"/>
                    <a:pt x="2680" y="655"/>
                  </a:cubicBezTo>
                  <a:cubicBezTo>
                    <a:pt x="2680" y="643"/>
                    <a:pt x="2680" y="643"/>
                    <a:pt x="2680" y="643"/>
                  </a:cubicBezTo>
                  <a:lnTo>
                    <a:pt x="2668" y="631"/>
                  </a:lnTo>
                  <a:cubicBezTo>
                    <a:pt x="2668" y="620"/>
                    <a:pt x="2656" y="620"/>
                    <a:pt x="2644" y="608"/>
                  </a:cubicBezTo>
                  <a:cubicBezTo>
                    <a:pt x="2632" y="596"/>
                    <a:pt x="2644" y="596"/>
                    <a:pt x="2632" y="584"/>
                  </a:cubicBezTo>
                  <a:lnTo>
                    <a:pt x="2620" y="584"/>
                  </a:lnTo>
                  <a:cubicBezTo>
                    <a:pt x="2608" y="584"/>
                    <a:pt x="2632" y="584"/>
                    <a:pt x="2620" y="560"/>
                  </a:cubicBezTo>
                  <a:cubicBezTo>
                    <a:pt x="2608" y="560"/>
                    <a:pt x="2584" y="524"/>
                    <a:pt x="2572" y="524"/>
                  </a:cubicBezTo>
                  <a:cubicBezTo>
                    <a:pt x="2572" y="522"/>
                    <a:pt x="2572" y="521"/>
                    <a:pt x="2572" y="521"/>
                  </a:cubicBezTo>
                  <a:cubicBezTo>
                    <a:pt x="2572" y="521"/>
                    <a:pt x="2571" y="528"/>
                    <a:pt x="2567" y="528"/>
                  </a:cubicBezTo>
                  <a:cubicBezTo>
                    <a:pt x="2565" y="528"/>
                    <a:pt x="2563" y="527"/>
                    <a:pt x="2560" y="524"/>
                  </a:cubicBezTo>
                  <a:cubicBezTo>
                    <a:pt x="2560" y="512"/>
                    <a:pt x="2560" y="500"/>
                    <a:pt x="2560" y="489"/>
                  </a:cubicBezTo>
                  <a:cubicBezTo>
                    <a:pt x="2560" y="465"/>
                    <a:pt x="2549" y="441"/>
                    <a:pt x="2537" y="429"/>
                  </a:cubicBezTo>
                  <a:cubicBezTo>
                    <a:pt x="2537" y="417"/>
                    <a:pt x="2525" y="417"/>
                    <a:pt x="2513" y="405"/>
                  </a:cubicBezTo>
                  <a:cubicBezTo>
                    <a:pt x="2513" y="393"/>
                    <a:pt x="2501" y="381"/>
                    <a:pt x="2489" y="381"/>
                  </a:cubicBezTo>
                  <a:cubicBezTo>
                    <a:pt x="2477" y="381"/>
                    <a:pt x="2501" y="346"/>
                    <a:pt x="2489" y="346"/>
                  </a:cubicBezTo>
                  <a:cubicBezTo>
                    <a:pt x="2477" y="346"/>
                    <a:pt x="2489" y="381"/>
                    <a:pt x="2477" y="381"/>
                  </a:cubicBezTo>
                  <a:lnTo>
                    <a:pt x="2477" y="346"/>
                  </a:lnTo>
                  <a:lnTo>
                    <a:pt x="2477" y="310"/>
                  </a:lnTo>
                  <a:cubicBezTo>
                    <a:pt x="2477" y="310"/>
                    <a:pt x="2453" y="298"/>
                    <a:pt x="2441" y="286"/>
                  </a:cubicBezTo>
                  <a:cubicBezTo>
                    <a:pt x="2429" y="286"/>
                    <a:pt x="2429" y="274"/>
                    <a:pt x="2441" y="274"/>
                  </a:cubicBezTo>
                  <a:cubicBezTo>
                    <a:pt x="2453" y="262"/>
                    <a:pt x="2441" y="250"/>
                    <a:pt x="2441" y="250"/>
                  </a:cubicBezTo>
                  <a:lnTo>
                    <a:pt x="2418" y="274"/>
                  </a:lnTo>
                  <a:cubicBezTo>
                    <a:pt x="2406" y="262"/>
                    <a:pt x="2418" y="239"/>
                    <a:pt x="2418" y="239"/>
                  </a:cubicBezTo>
                  <a:cubicBezTo>
                    <a:pt x="2418" y="239"/>
                    <a:pt x="2382" y="239"/>
                    <a:pt x="2382" y="215"/>
                  </a:cubicBezTo>
                  <a:cubicBezTo>
                    <a:pt x="2372" y="204"/>
                    <a:pt x="2344" y="177"/>
                    <a:pt x="2329" y="177"/>
                  </a:cubicBezTo>
                  <a:cubicBezTo>
                    <a:pt x="2326" y="177"/>
                    <a:pt x="2324" y="177"/>
                    <a:pt x="2322" y="179"/>
                  </a:cubicBezTo>
                  <a:cubicBezTo>
                    <a:pt x="2320" y="181"/>
                    <a:pt x="2318" y="182"/>
                    <a:pt x="2315" y="182"/>
                  </a:cubicBezTo>
                  <a:cubicBezTo>
                    <a:pt x="2306" y="182"/>
                    <a:pt x="2296" y="167"/>
                    <a:pt x="2287" y="167"/>
                  </a:cubicBezTo>
                  <a:cubicBezTo>
                    <a:pt x="2284" y="169"/>
                    <a:pt x="2282" y="170"/>
                    <a:pt x="2279" y="170"/>
                  </a:cubicBezTo>
                  <a:cubicBezTo>
                    <a:pt x="2270" y="170"/>
                    <a:pt x="2260" y="155"/>
                    <a:pt x="2251" y="155"/>
                  </a:cubicBezTo>
                  <a:cubicBezTo>
                    <a:pt x="2247" y="151"/>
                    <a:pt x="2244" y="150"/>
                    <a:pt x="2242" y="150"/>
                  </a:cubicBezTo>
                  <a:cubicBezTo>
                    <a:pt x="2238" y="150"/>
                    <a:pt x="2235" y="155"/>
                    <a:pt x="2227" y="155"/>
                  </a:cubicBezTo>
                  <a:cubicBezTo>
                    <a:pt x="2215" y="155"/>
                    <a:pt x="2215" y="155"/>
                    <a:pt x="2227" y="143"/>
                  </a:cubicBezTo>
                  <a:cubicBezTo>
                    <a:pt x="2227" y="139"/>
                    <a:pt x="2224" y="138"/>
                    <a:pt x="2221" y="138"/>
                  </a:cubicBezTo>
                  <a:close/>
                  <a:moveTo>
                    <a:pt x="4323" y="810"/>
                  </a:moveTo>
                  <a:lnTo>
                    <a:pt x="4311" y="858"/>
                  </a:lnTo>
                  <a:cubicBezTo>
                    <a:pt x="4311" y="858"/>
                    <a:pt x="4307" y="864"/>
                    <a:pt x="4304" y="872"/>
                  </a:cubicBezTo>
                  <a:lnTo>
                    <a:pt x="4304" y="872"/>
                  </a:lnTo>
                  <a:cubicBezTo>
                    <a:pt x="4309" y="870"/>
                    <a:pt x="4316" y="870"/>
                    <a:pt x="4323" y="870"/>
                  </a:cubicBezTo>
                  <a:cubicBezTo>
                    <a:pt x="4323" y="858"/>
                    <a:pt x="4323" y="846"/>
                    <a:pt x="4323" y="846"/>
                  </a:cubicBezTo>
                  <a:cubicBezTo>
                    <a:pt x="4323" y="830"/>
                    <a:pt x="4323" y="819"/>
                    <a:pt x="4323" y="810"/>
                  </a:cubicBezTo>
                  <a:close/>
                  <a:moveTo>
                    <a:pt x="4304" y="872"/>
                  </a:moveTo>
                  <a:lnTo>
                    <a:pt x="4304" y="872"/>
                  </a:lnTo>
                  <a:cubicBezTo>
                    <a:pt x="4301" y="873"/>
                    <a:pt x="4299" y="876"/>
                    <a:pt x="4299" y="881"/>
                  </a:cubicBezTo>
                  <a:cubicBezTo>
                    <a:pt x="4299" y="883"/>
                    <a:pt x="4300" y="884"/>
                    <a:pt x="4300" y="885"/>
                  </a:cubicBezTo>
                  <a:lnTo>
                    <a:pt x="4300" y="885"/>
                  </a:lnTo>
                  <a:cubicBezTo>
                    <a:pt x="4301" y="880"/>
                    <a:pt x="4303" y="876"/>
                    <a:pt x="4304" y="872"/>
                  </a:cubicBezTo>
                  <a:close/>
                  <a:moveTo>
                    <a:pt x="4300" y="885"/>
                  </a:moveTo>
                  <a:cubicBezTo>
                    <a:pt x="4299" y="888"/>
                    <a:pt x="4299" y="891"/>
                    <a:pt x="4299" y="893"/>
                  </a:cubicBezTo>
                  <a:lnTo>
                    <a:pt x="4302" y="893"/>
                  </a:lnTo>
                  <a:cubicBezTo>
                    <a:pt x="4302" y="890"/>
                    <a:pt x="4301" y="888"/>
                    <a:pt x="4300" y="885"/>
                  </a:cubicBezTo>
                  <a:close/>
                  <a:moveTo>
                    <a:pt x="251" y="147"/>
                  </a:moveTo>
                  <a:cubicBezTo>
                    <a:pt x="239" y="147"/>
                    <a:pt x="225" y="150"/>
                    <a:pt x="215" y="155"/>
                  </a:cubicBezTo>
                  <a:lnTo>
                    <a:pt x="191" y="155"/>
                  </a:lnTo>
                  <a:cubicBezTo>
                    <a:pt x="191" y="155"/>
                    <a:pt x="179" y="167"/>
                    <a:pt x="179" y="167"/>
                  </a:cubicBezTo>
                  <a:cubicBezTo>
                    <a:pt x="155" y="167"/>
                    <a:pt x="143" y="179"/>
                    <a:pt x="132" y="191"/>
                  </a:cubicBezTo>
                  <a:cubicBezTo>
                    <a:pt x="132" y="203"/>
                    <a:pt x="132" y="215"/>
                    <a:pt x="120" y="215"/>
                  </a:cubicBezTo>
                  <a:cubicBezTo>
                    <a:pt x="109" y="225"/>
                    <a:pt x="108" y="264"/>
                    <a:pt x="91" y="264"/>
                  </a:cubicBezTo>
                  <a:cubicBezTo>
                    <a:pt x="90" y="264"/>
                    <a:pt x="88" y="264"/>
                    <a:pt x="87" y="263"/>
                  </a:cubicBezTo>
                  <a:lnTo>
                    <a:pt x="87" y="263"/>
                  </a:lnTo>
                  <a:cubicBezTo>
                    <a:pt x="91" y="270"/>
                    <a:pt x="71" y="299"/>
                    <a:pt x="60" y="310"/>
                  </a:cubicBezTo>
                  <a:cubicBezTo>
                    <a:pt x="60" y="322"/>
                    <a:pt x="60" y="310"/>
                    <a:pt x="60" y="334"/>
                  </a:cubicBezTo>
                  <a:cubicBezTo>
                    <a:pt x="60" y="340"/>
                    <a:pt x="57" y="343"/>
                    <a:pt x="54" y="343"/>
                  </a:cubicBezTo>
                  <a:cubicBezTo>
                    <a:pt x="51" y="343"/>
                    <a:pt x="48" y="340"/>
                    <a:pt x="48" y="334"/>
                  </a:cubicBezTo>
                  <a:cubicBezTo>
                    <a:pt x="48" y="334"/>
                    <a:pt x="36" y="358"/>
                    <a:pt x="36" y="381"/>
                  </a:cubicBezTo>
                  <a:cubicBezTo>
                    <a:pt x="24" y="393"/>
                    <a:pt x="24" y="417"/>
                    <a:pt x="13" y="429"/>
                  </a:cubicBezTo>
                  <a:cubicBezTo>
                    <a:pt x="13" y="441"/>
                    <a:pt x="13" y="441"/>
                    <a:pt x="13" y="453"/>
                  </a:cubicBezTo>
                  <a:cubicBezTo>
                    <a:pt x="13" y="465"/>
                    <a:pt x="13" y="477"/>
                    <a:pt x="13" y="477"/>
                  </a:cubicBezTo>
                  <a:cubicBezTo>
                    <a:pt x="13" y="477"/>
                    <a:pt x="1" y="477"/>
                    <a:pt x="13" y="500"/>
                  </a:cubicBezTo>
                  <a:cubicBezTo>
                    <a:pt x="13" y="512"/>
                    <a:pt x="13" y="512"/>
                    <a:pt x="24" y="512"/>
                  </a:cubicBezTo>
                  <a:cubicBezTo>
                    <a:pt x="24" y="524"/>
                    <a:pt x="13" y="548"/>
                    <a:pt x="13" y="560"/>
                  </a:cubicBezTo>
                  <a:cubicBezTo>
                    <a:pt x="1" y="572"/>
                    <a:pt x="1" y="584"/>
                    <a:pt x="13" y="596"/>
                  </a:cubicBezTo>
                  <a:cubicBezTo>
                    <a:pt x="1" y="608"/>
                    <a:pt x="1" y="620"/>
                    <a:pt x="13" y="643"/>
                  </a:cubicBezTo>
                  <a:cubicBezTo>
                    <a:pt x="13" y="643"/>
                    <a:pt x="24" y="655"/>
                    <a:pt x="24" y="667"/>
                  </a:cubicBezTo>
                  <a:lnTo>
                    <a:pt x="1" y="667"/>
                  </a:lnTo>
                  <a:cubicBezTo>
                    <a:pt x="1" y="667"/>
                    <a:pt x="1" y="691"/>
                    <a:pt x="1" y="691"/>
                  </a:cubicBezTo>
                  <a:cubicBezTo>
                    <a:pt x="1" y="703"/>
                    <a:pt x="13" y="691"/>
                    <a:pt x="13" y="715"/>
                  </a:cubicBezTo>
                  <a:cubicBezTo>
                    <a:pt x="13" y="727"/>
                    <a:pt x="13" y="727"/>
                    <a:pt x="13" y="739"/>
                  </a:cubicBezTo>
                  <a:cubicBezTo>
                    <a:pt x="13" y="762"/>
                    <a:pt x="1" y="774"/>
                    <a:pt x="13" y="798"/>
                  </a:cubicBezTo>
                  <a:cubicBezTo>
                    <a:pt x="24" y="810"/>
                    <a:pt x="24" y="822"/>
                    <a:pt x="24" y="834"/>
                  </a:cubicBezTo>
                  <a:cubicBezTo>
                    <a:pt x="24" y="834"/>
                    <a:pt x="48" y="834"/>
                    <a:pt x="48" y="858"/>
                  </a:cubicBezTo>
                  <a:cubicBezTo>
                    <a:pt x="48" y="864"/>
                    <a:pt x="42" y="864"/>
                    <a:pt x="38" y="864"/>
                  </a:cubicBezTo>
                  <a:cubicBezTo>
                    <a:pt x="33" y="864"/>
                    <a:pt x="30" y="864"/>
                    <a:pt x="36" y="870"/>
                  </a:cubicBezTo>
                  <a:cubicBezTo>
                    <a:pt x="36" y="870"/>
                    <a:pt x="43" y="876"/>
                    <a:pt x="51" y="879"/>
                  </a:cubicBezTo>
                  <a:lnTo>
                    <a:pt x="51" y="879"/>
                  </a:lnTo>
                  <a:cubicBezTo>
                    <a:pt x="45" y="883"/>
                    <a:pt x="60" y="908"/>
                    <a:pt x="60" y="917"/>
                  </a:cubicBezTo>
                  <a:cubicBezTo>
                    <a:pt x="60" y="929"/>
                    <a:pt x="48" y="917"/>
                    <a:pt x="60" y="941"/>
                  </a:cubicBezTo>
                  <a:cubicBezTo>
                    <a:pt x="60" y="948"/>
                    <a:pt x="64" y="951"/>
                    <a:pt x="68" y="951"/>
                  </a:cubicBezTo>
                  <a:cubicBezTo>
                    <a:pt x="74" y="951"/>
                    <a:pt x="81" y="947"/>
                    <a:pt x="84" y="941"/>
                  </a:cubicBezTo>
                  <a:lnTo>
                    <a:pt x="84" y="941"/>
                  </a:lnTo>
                  <a:cubicBezTo>
                    <a:pt x="90" y="941"/>
                    <a:pt x="99" y="944"/>
                    <a:pt x="105" y="944"/>
                  </a:cubicBezTo>
                  <a:cubicBezTo>
                    <a:pt x="111" y="944"/>
                    <a:pt x="114" y="941"/>
                    <a:pt x="108" y="929"/>
                  </a:cubicBezTo>
                  <a:lnTo>
                    <a:pt x="96" y="893"/>
                  </a:lnTo>
                  <a:cubicBezTo>
                    <a:pt x="96" y="881"/>
                    <a:pt x="84" y="870"/>
                    <a:pt x="72" y="870"/>
                  </a:cubicBezTo>
                  <a:cubicBezTo>
                    <a:pt x="60" y="870"/>
                    <a:pt x="72" y="846"/>
                    <a:pt x="48" y="846"/>
                  </a:cubicBezTo>
                  <a:cubicBezTo>
                    <a:pt x="72" y="846"/>
                    <a:pt x="48" y="810"/>
                    <a:pt x="48" y="786"/>
                  </a:cubicBezTo>
                  <a:cubicBezTo>
                    <a:pt x="48" y="774"/>
                    <a:pt x="48" y="774"/>
                    <a:pt x="48" y="762"/>
                  </a:cubicBezTo>
                  <a:cubicBezTo>
                    <a:pt x="48" y="762"/>
                    <a:pt x="60" y="751"/>
                    <a:pt x="60" y="739"/>
                  </a:cubicBezTo>
                  <a:cubicBezTo>
                    <a:pt x="60" y="727"/>
                    <a:pt x="72" y="727"/>
                    <a:pt x="60" y="715"/>
                  </a:cubicBezTo>
                  <a:cubicBezTo>
                    <a:pt x="60" y="691"/>
                    <a:pt x="48" y="691"/>
                    <a:pt x="48" y="679"/>
                  </a:cubicBezTo>
                  <a:cubicBezTo>
                    <a:pt x="48" y="667"/>
                    <a:pt x="48" y="667"/>
                    <a:pt x="48" y="655"/>
                  </a:cubicBezTo>
                  <a:cubicBezTo>
                    <a:pt x="48" y="643"/>
                    <a:pt x="48" y="631"/>
                    <a:pt x="48" y="620"/>
                  </a:cubicBezTo>
                  <a:cubicBezTo>
                    <a:pt x="36" y="596"/>
                    <a:pt x="36" y="584"/>
                    <a:pt x="48" y="572"/>
                  </a:cubicBezTo>
                  <a:cubicBezTo>
                    <a:pt x="48" y="572"/>
                    <a:pt x="60" y="560"/>
                    <a:pt x="60" y="548"/>
                  </a:cubicBezTo>
                  <a:cubicBezTo>
                    <a:pt x="60" y="545"/>
                    <a:pt x="59" y="545"/>
                    <a:pt x="57" y="545"/>
                  </a:cubicBezTo>
                  <a:cubicBezTo>
                    <a:pt x="54" y="545"/>
                    <a:pt x="48" y="547"/>
                    <a:pt x="44" y="547"/>
                  </a:cubicBezTo>
                  <a:cubicBezTo>
                    <a:pt x="40" y="547"/>
                    <a:pt x="36" y="545"/>
                    <a:pt x="36" y="536"/>
                  </a:cubicBezTo>
                  <a:cubicBezTo>
                    <a:pt x="36" y="525"/>
                    <a:pt x="39" y="522"/>
                    <a:pt x="42" y="522"/>
                  </a:cubicBezTo>
                  <a:cubicBezTo>
                    <a:pt x="46" y="522"/>
                    <a:pt x="51" y="527"/>
                    <a:pt x="55" y="527"/>
                  </a:cubicBezTo>
                  <a:cubicBezTo>
                    <a:pt x="58" y="527"/>
                    <a:pt x="60" y="524"/>
                    <a:pt x="60" y="512"/>
                  </a:cubicBezTo>
                  <a:cubicBezTo>
                    <a:pt x="65" y="504"/>
                    <a:pt x="66" y="501"/>
                    <a:pt x="65" y="501"/>
                  </a:cubicBezTo>
                  <a:lnTo>
                    <a:pt x="65" y="501"/>
                  </a:lnTo>
                  <a:cubicBezTo>
                    <a:pt x="65" y="501"/>
                    <a:pt x="63" y="504"/>
                    <a:pt x="62" y="504"/>
                  </a:cubicBezTo>
                  <a:cubicBezTo>
                    <a:pt x="61" y="504"/>
                    <a:pt x="60" y="503"/>
                    <a:pt x="60" y="500"/>
                  </a:cubicBezTo>
                  <a:cubicBezTo>
                    <a:pt x="48" y="477"/>
                    <a:pt x="60" y="465"/>
                    <a:pt x="60" y="441"/>
                  </a:cubicBezTo>
                  <a:cubicBezTo>
                    <a:pt x="72" y="405"/>
                    <a:pt x="84" y="370"/>
                    <a:pt x="108" y="334"/>
                  </a:cubicBezTo>
                  <a:lnTo>
                    <a:pt x="108" y="310"/>
                  </a:lnTo>
                  <a:lnTo>
                    <a:pt x="120" y="310"/>
                  </a:lnTo>
                  <a:cubicBezTo>
                    <a:pt x="120" y="298"/>
                    <a:pt x="132" y="286"/>
                    <a:pt x="132" y="274"/>
                  </a:cubicBezTo>
                  <a:cubicBezTo>
                    <a:pt x="132" y="262"/>
                    <a:pt x="132" y="259"/>
                    <a:pt x="133" y="259"/>
                  </a:cubicBezTo>
                  <a:cubicBezTo>
                    <a:pt x="135" y="259"/>
                    <a:pt x="138" y="262"/>
                    <a:pt x="143" y="262"/>
                  </a:cubicBezTo>
                  <a:cubicBezTo>
                    <a:pt x="152" y="262"/>
                    <a:pt x="143" y="245"/>
                    <a:pt x="136" y="239"/>
                  </a:cubicBezTo>
                  <a:lnTo>
                    <a:pt x="155" y="239"/>
                  </a:lnTo>
                  <a:cubicBezTo>
                    <a:pt x="155" y="239"/>
                    <a:pt x="167" y="215"/>
                    <a:pt x="167" y="215"/>
                  </a:cubicBezTo>
                  <a:cubicBezTo>
                    <a:pt x="176" y="206"/>
                    <a:pt x="192" y="183"/>
                    <a:pt x="199" y="183"/>
                  </a:cubicBezTo>
                  <a:cubicBezTo>
                    <a:pt x="202" y="183"/>
                    <a:pt x="203" y="185"/>
                    <a:pt x="203" y="191"/>
                  </a:cubicBezTo>
                  <a:cubicBezTo>
                    <a:pt x="203" y="193"/>
                    <a:pt x="203" y="193"/>
                    <a:pt x="204" y="193"/>
                  </a:cubicBezTo>
                  <a:cubicBezTo>
                    <a:pt x="210" y="193"/>
                    <a:pt x="229" y="167"/>
                    <a:pt x="239" y="167"/>
                  </a:cubicBezTo>
                  <a:cubicBezTo>
                    <a:pt x="239" y="165"/>
                    <a:pt x="240" y="164"/>
                    <a:pt x="242" y="164"/>
                  </a:cubicBezTo>
                  <a:cubicBezTo>
                    <a:pt x="246" y="164"/>
                    <a:pt x="257" y="171"/>
                    <a:pt x="266" y="171"/>
                  </a:cubicBezTo>
                  <a:cubicBezTo>
                    <a:pt x="269" y="171"/>
                    <a:pt x="272" y="170"/>
                    <a:pt x="274" y="167"/>
                  </a:cubicBezTo>
                  <a:cubicBezTo>
                    <a:pt x="281" y="153"/>
                    <a:pt x="268" y="147"/>
                    <a:pt x="251" y="147"/>
                  </a:cubicBezTo>
                  <a:close/>
                  <a:moveTo>
                    <a:pt x="2090" y="1227"/>
                  </a:moveTo>
                  <a:cubicBezTo>
                    <a:pt x="2087" y="1227"/>
                    <a:pt x="2087" y="1228"/>
                    <a:pt x="2088" y="1229"/>
                  </a:cubicBezTo>
                  <a:lnTo>
                    <a:pt x="2088" y="1229"/>
                  </a:lnTo>
                  <a:cubicBezTo>
                    <a:pt x="2088" y="1229"/>
                    <a:pt x="2089" y="1228"/>
                    <a:pt x="2090" y="1227"/>
                  </a:cubicBezTo>
                  <a:close/>
                  <a:moveTo>
                    <a:pt x="2088" y="1229"/>
                  </a:moveTo>
                  <a:cubicBezTo>
                    <a:pt x="2087" y="1231"/>
                    <a:pt x="2086" y="1232"/>
                    <a:pt x="2085" y="1234"/>
                  </a:cubicBezTo>
                  <a:lnTo>
                    <a:pt x="2085" y="1234"/>
                  </a:lnTo>
                  <a:cubicBezTo>
                    <a:pt x="2085" y="1234"/>
                    <a:pt x="2086" y="1234"/>
                    <a:pt x="2086" y="1234"/>
                  </a:cubicBezTo>
                  <a:cubicBezTo>
                    <a:pt x="2089" y="1234"/>
                    <a:pt x="2093" y="1235"/>
                    <a:pt x="2096" y="1239"/>
                  </a:cubicBezTo>
                  <a:cubicBezTo>
                    <a:pt x="2091" y="1234"/>
                    <a:pt x="2089" y="1231"/>
                    <a:pt x="2088" y="1229"/>
                  </a:cubicBezTo>
                  <a:close/>
                  <a:moveTo>
                    <a:pt x="2085" y="1234"/>
                  </a:moveTo>
                  <a:cubicBezTo>
                    <a:pt x="2078" y="1234"/>
                    <a:pt x="2072" y="1243"/>
                    <a:pt x="2072" y="1251"/>
                  </a:cubicBezTo>
                  <a:cubicBezTo>
                    <a:pt x="2072" y="1253"/>
                    <a:pt x="2073" y="1255"/>
                    <a:pt x="2074" y="1255"/>
                  </a:cubicBezTo>
                  <a:lnTo>
                    <a:pt x="2074" y="1255"/>
                  </a:lnTo>
                  <a:cubicBezTo>
                    <a:pt x="2080" y="1253"/>
                    <a:pt x="2084" y="1251"/>
                    <a:pt x="2084" y="1251"/>
                  </a:cubicBezTo>
                  <a:lnTo>
                    <a:pt x="2084" y="1239"/>
                  </a:lnTo>
                  <a:cubicBezTo>
                    <a:pt x="2084" y="1237"/>
                    <a:pt x="2084" y="1235"/>
                    <a:pt x="2085" y="1234"/>
                  </a:cubicBezTo>
                  <a:close/>
                  <a:moveTo>
                    <a:pt x="2029" y="1248"/>
                  </a:moveTo>
                  <a:cubicBezTo>
                    <a:pt x="2028" y="1248"/>
                    <a:pt x="2026" y="1249"/>
                    <a:pt x="2025" y="1251"/>
                  </a:cubicBezTo>
                  <a:cubicBezTo>
                    <a:pt x="2018" y="1264"/>
                    <a:pt x="2019" y="1274"/>
                    <a:pt x="2021" y="1282"/>
                  </a:cubicBezTo>
                  <a:lnTo>
                    <a:pt x="2021" y="1282"/>
                  </a:lnTo>
                  <a:cubicBezTo>
                    <a:pt x="2023" y="1279"/>
                    <a:pt x="2025" y="1277"/>
                    <a:pt x="2025" y="1274"/>
                  </a:cubicBezTo>
                  <a:cubicBezTo>
                    <a:pt x="2025" y="1270"/>
                    <a:pt x="2027" y="1269"/>
                    <a:pt x="2031" y="1269"/>
                  </a:cubicBezTo>
                  <a:cubicBezTo>
                    <a:pt x="2039" y="1269"/>
                    <a:pt x="2052" y="1274"/>
                    <a:pt x="2060" y="1274"/>
                  </a:cubicBezTo>
                  <a:cubicBezTo>
                    <a:pt x="2060" y="1274"/>
                    <a:pt x="2060" y="1262"/>
                    <a:pt x="2072" y="1262"/>
                  </a:cubicBezTo>
                  <a:cubicBezTo>
                    <a:pt x="2078" y="1257"/>
                    <a:pt x="2078" y="1257"/>
                    <a:pt x="2077" y="1257"/>
                  </a:cubicBezTo>
                  <a:cubicBezTo>
                    <a:pt x="2076" y="1257"/>
                    <a:pt x="2075" y="1257"/>
                    <a:pt x="2074" y="1255"/>
                  </a:cubicBezTo>
                  <a:lnTo>
                    <a:pt x="2074" y="1255"/>
                  </a:lnTo>
                  <a:cubicBezTo>
                    <a:pt x="2066" y="1259"/>
                    <a:pt x="2055" y="1262"/>
                    <a:pt x="2048" y="1262"/>
                  </a:cubicBezTo>
                  <a:cubicBezTo>
                    <a:pt x="2047" y="1264"/>
                    <a:pt x="2045" y="1265"/>
                    <a:pt x="2044" y="1265"/>
                  </a:cubicBezTo>
                  <a:cubicBezTo>
                    <a:pt x="2038" y="1265"/>
                    <a:pt x="2036" y="1248"/>
                    <a:pt x="2029" y="1248"/>
                  </a:cubicBezTo>
                  <a:close/>
                  <a:moveTo>
                    <a:pt x="2021" y="1282"/>
                  </a:moveTo>
                  <a:cubicBezTo>
                    <a:pt x="2016" y="1289"/>
                    <a:pt x="2008" y="1296"/>
                    <a:pt x="1999" y="1301"/>
                  </a:cubicBezTo>
                  <a:lnTo>
                    <a:pt x="1999" y="1301"/>
                  </a:lnTo>
                  <a:cubicBezTo>
                    <a:pt x="1993" y="1300"/>
                    <a:pt x="1989" y="1298"/>
                    <a:pt x="1989" y="1298"/>
                  </a:cubicBezTo>
                  <a:lnTo>
                    <a:pt x="1989" y="1306"/>
                  </a:lnTo>
                  <a:lnTo>
                    <a:pt x="1989" y="1306"/>
                  </a:lnTo>
                  <a:cubicBezTo>
                    <a:pt x="1992" y="1305"/>
                    <a:pt x="1995" y="1303"/>
                    <a:pt x="1999" y="1301"/>
                  </a:cubicBezTo>
                  <a:lnTo>
                    <a:pt x="1999" y="1301"/>
                  </a:lnTo>
                  <a:cubicBezTo>
                    <a:pt x="2004" y="1302"/>
                    <a:pt x="2010" y="1304"/>
                    <a:pt x="2015" y="1304"/>
                  </a:cubicBezTo>
                  <a:cubicBezTo>
                    <a:pt x="2021" y="1304"/>
                    <a:pt x="2025" y="1302"/>
                    <a:pt x="2025" y="1298"/>
                  </a:cubicBezTo>
                  <a:cubicBezTo>
                    <a:pt x="2025" y="1293"/>
                    <a:pt x="2023" y="1288"/>
                    <a:pt x="2021" y="1282"/>
                  </a:cubicBezTo>
                  <a:close/>
                  <a:moveTo>
                    <a:pt x="1974" y="1305"/>
                  </a:moveTo>
                  <a:cubicBezTo>
                    <a:pt x="1972" y="1305"/>
                    <a:pt x="1969" y="1306"/>
                    <a:pt x="1965" y="1310"/>
                  </a:cubicBezTo>
                  <a:cubicBezTo>
                    <a:pt x="1957" y="1314"/>
                    <a:pt x="1953" y="1317"/>
                    <a:pt x="1952" y="1318"/>
                  </a:cubicBezTo>
                  <a:lnTo>
                    <a:pt x="1952" y="1318"/>
                  </a:lnTo>
                  <a:cubicBezTo>
                    <a:pt x="1948" y="1318"/>
                    <a:pt x="1943" y="1317"/>
                    <a:pt x="1939" y="1317"/>
                  </a:cubicBezTo>
                  <a:cubicBezTo>
                    <a:pt x="1933" y="1317"/>
                    <a:pt x="1929" y="1318"/>
                    <a:pt x="1929" y="1322"/>
                  </a:cubicBezTo>
                  <a:cubicBezTo>
                    <a:pt x="1939" y="1331"/>
                    <a:pt x="1934" y="1333"/>
                    <a:pt x="1925" y="1339"/>
                  </a:cubicBezTo>
                  <a:lnTo>
                    <a:pt x="1925" y="1339"/>
                  </a:lnTo>
                  <a:cubicBezTo>
                    <a:pt x="1923" y="1337"/>
                    <a:pt x="1921" y="1336"/>
                    <a:pt x="1919" y="1336"/>
                  </a:cubicBezTo>
                  <a:cubicBezTo>
                    <a:pt x="1913" y="1336"/>
                    <a:pt x="1908" y="1344"/>
                    <a:pt x="1906" y="1351"/>
                  </a:cubicBezTo>
                  <a:lnTo>
                    <a:pt x="1906" y="1351"/>
                  </a:lnTo>
                  <a:cubicBezTo>
                    <a:pt x="1910" y="1351"/>
                    <a:pt x="1914" y="1350"/>
                    <a:pt x="1918" y="1346"/>
                  </a:cubicBezTo>
                  <a:cubicBezTo>
                    <a:pt x="1920" y="1343"/>
                    <a:pt x="1923" y="1341"/>
                    <a:pt x="1925" y="1339"/>
                  </a:cubicBezTo>
                  <a:lnTo>
                    <a:pt x="1925" y="1339"/>
                  </a:lnTo>
                  <a:cubicBezTo>
                    <a:pt x="1927" y="1341"/>
                    <a:pt x="1928" y="1343"/>
                    <a:pt x="1929" y="1346"/>
                  </a:cubicBezTo>
                  <a:cubicBezTo>
                    <a:pt x="1929" y="1350"/>
                    <a:pt x="1931" y="1351"/>
                    <a:pt x="1933" y="1351"/>
                  </a:cubicBezTo>
                  <a:cubicBezTo>
                    <a:pt x="1937" y="1351"/>
                    <a:pt x="1945" y="1346"/>
                    <a:pt x="1953" y="1346"/>
                  </a:cubicBezTo>
                  <a:cubicBezTo>
                    <a:pt x="1957" y="1342"/>
                    <a:pt x="1960" y="1341"/>
                    <a:pt x="1962" y="1341"/>
                  </a:cubicBezTo>
                  <a:cubicBezTo>
                    <a:pt x="1965" y="1341"/>
                    <a:pt x="1965" y="1346"/>
                    <a:pt x="1965" y="1346"/>
                  </a:cubicBezTo>
                  <a:cubicBezTo>
                    <a:pt x="1977" y="1334"/>
                    <a:pt x="1977" y="1334"/>
                    <a:pt x="1977" y="1334"/>
                  </a:cubicBezTo>
                  <a:cubicBezTo>
                    <a:pt x="1977" y="1328"/>
                    <a:pt x="1977" y="1328"/>
                    <a:pt x="1977" y="1328"/>
                  </a:cubicBezTo>
                  <a:cubicBezTo>
                    <a:pt x="1977" y="1328"/>
                    <a:pt x="1977" y="1328"/>
                    <a:pt x="1977" y="1322"/>
                  </a:cubicBezTo>
                  <a:cubicBezTo>
                    <a:pt x="1977" y="1316"/>
                    <a:pt x="1980" y="1316"/>
                    <a:pt x="1983" y="1316"/>
                  </a:cubicBezTo>
                  <a:cubicBezTo>
                    <a:pt x="1986" y="1316"/>
                    <a:pt x="1989" y="1316"/>
                    <a:pt x="1989" y="1310"/>
                  </a:cubicBezTo>
                  <a:lnTo>
                    <a:pt x="1989" y="1306"/>
                  </a:lnTo>
                  <a:lnTo>
                    <a:pt x="1989" y="1306"/>
                  </a:lnTo>
                  <a:cubicBezTo>
                    <a:pt x="1984" y="1309"/>
                    <a:pt x="1980" y="1310"/>
                    <a:pt x="1977" y="1310"/>
                  </a:cubicBezTo>
                  <a:cubicBezTo>
                    <a:pt x="1977" y="1310"/>
                    <a:pt x="1977" y="1305"/>
                    <a:pt x="1974" y="1305"/>
                  </a:cubicBezTo>
                  <a:close/>
                  <a:moveTo>
                    <a:pt x="1846" y="1370"/>
                  </a:moveTo>
                  <a:cubicBezTo>
                    <a:pt x="1830" y="1370"/>
                    <a:pt x="1825" y="1375"/>
                    <a:pt x="1830" y="1375"/>
                  </a:cubicBezTo>
                  <a:cubicBezTo>
                    <a:pt x="1833" y="1375"/>
                    <a:pt x="1838" y="1374"/>
                    <a:pt x="1846" y="1370"/>
                  </a:cubicBezTo>
                  <a:close/>
                  <a:moveTo>
                    <a:pt x="1906" y="1351"/>
                  </a:moveTo>
                  <a:cubicBezTo>
                    <a:pt x="1904" y="1352"/>
                    <a:pt x="1902" y="1352"/>
                    <a:pt x="1900" y="1352"/>
                  </a:cubicBezTo>
                  <a:cubicBezTo>
                    <a:pt x="1894" y="1352"/>
                    <a:pt x="1888" y="1352"/>
                    <a:pt x="1882" y="1358"/>
                  </a:cubicBezTo>
                  <a:cubicBezTo>
                    <a:pt x="1870" y="1358"/>
                    <a:pt x="1870" y="1358"/>
                    <a:pt x="1858" y="1370"/>
                  </a:cubicBezTo>
                  <a:cubicBezTo>
                    <a:pt x="1858" y="1376"/>
                    <a:pt x="1852" y="1376"/>
                    <a:pt x="1846" y="1376"/>
                  </a:cubicBezTo>
                  <a:cubicBezTo>
                    <a:pt x="1840" y="1376"/>
                    <a:pt x="1834" y="1376"/>
                    <a:pt x="1834" y="1382"/>
                  </a:cubicBezTo>
                  <a:lnTo>
                    <a:pt x="1870" y="1382"/>
                  </a:lnTo>
                  <a:cubicBezTo>
                    <a:pt x="1882" y="1382"/>
                    <a:pt x="1894" y="1370"/>
                    <a:pt x="1906" y="1370"/>
                  </a:cubicBezTo>
                  <a:cubicBezTo>
                    <a:pt x="1906" y="1358"/>
                    <a:pt x="1894" y="1358"/>
                    <a:pt x="1906" y="1358"/>
                  </a:cubicBezTo>
                  <a:cubicBezTo>
                    <a:pt x="1906" y="1356"/>
                    <a:pt x="1906" y="1354"/>
                    <a:pt x="1906" y="1351"/>
                  </a:cubicBezTo>
                  <a:close/>
                  <a:moveTo>
                    <a:pt x="1834" y="1382"/>
                  </a:moveTo>
                  <a:cubicBezTo>
                    <a:pt x="1822" y="1382"/>
                    <a:pt x="1810" y="1393"/>
                    <a:pt x="1810" y="1405"/>
                  </a:cubicBezTo>
                  <a:lnTo>
                    <a:pt x="1834" y="1405"/>
                  </a:lnTo>
                  <a:lnTo>
                    <a:pt x="1834" y="1382"/>
                  </a:lnTo>
                  <a:close/>
                  <a:moveTo>
                    <a:pt x="1787" y="1405"/>
                  </a:moveTo>
                  <a:cubicBezTo>
                    <a:pt x="1787" y="1409"/>
                    <a:pt x="1784" y="1413"/>
                    <a:pt x="1780" y="1417"/>
                  </a:cubicBezTo>
                  <a:lnTo>
                    <a:pt x="1780" y="1417"/>
                  </a:lnTo>
                  <a:cubicBezTo>
                    <a:pt x="1791" y="1416"/>
                    <a:pt x="1810" y="1413"/>
                    <a:pt x="1810" y="1405"/>
                  </a:cubicBezTo>
                  <a:close/>
                  <a:moveTo>
                    <a:pt x="1776" y="1414"/>
                  </a:moveTo>
                  <a:cubicBezTo>
                    <a:pt x="1775" y="1414"/>
                    <a:pt x="1775" y="1415"/>
                    <a:pt x="1775" y="1417"/>
                  </a:cubicBezTo>
                  <a:lnTo>
                    <a:pt x="1775" y="1417"/>
                  </a:lnTo>
                  <a:cubicBezTo>
                    <a:pt x="1776" y="1417"/>
                    <a:pt x="1778" y="1417"/>
                    <a:pt x="1780" y="1417"/>
                  </a:cubicBezTo>
                  <a:lnTo>
                    <a:pt x="1780" y="1417"/>
                  </a:lnTo>
                  <a:cubicBezTo>
                    <a:pt x="1780" y="1417"/>
                    <a:pt x="1780" y="1417"/>
                    <a:pt x="1780" y="1417"/>
                  </a:cubicBezTo>
                  <a:lnTo>
                    <a:pt x="1780" y="1417"/>
                  </a:lnTo>
                  <a:cubicBezTo>
                    <a:pt x="1780" y="1417"/>
                    <a:pt x="1780" y="1417"/>
                    <a:pt x="1780" y="1417"/>
                  </a:cubicBezTo>
                  <a:lnTo>
                    <a:pt x="1780" y="1417"/>
                  </a:lnTo>
                  <a:cubicBezTo>
                    <a:pt x="1780" y="1417"/>
                    <a:pt x="1780" y="1417"/>
                    <a:pt x="1780" y="1417"/>
                  </a:cubicBezTo>
                  <a:lnTo>
                    <a:pt x="1780" y="1417"/>
                  </a:lnTo>
                  <a:cubicBezTo>
                    <a:pt x="1778" y="1415"/>
                    <a:pt x="1777" y="1414"/>
                    <a:pt x="1776" y="1414"/>
                  </a:cubicBezTo>
                  <a:close/>
                  <a:moveTo>
                    <a:pt x="1775" y="1417"/>
                  </a:moveTo>
                  <a:cubicBezTo>
                    <a:pt x="1772" y="1417"/>
                    <a:pt x="1772" y="1417"/>
                    <a:pt x="1775" y="1417"/>
                  </a:cubicBezTo>
                  <a:cubicBezTo>
                    <a:pt x="1775" y="1417"/>
                    <a:pt x="1775" y="1417"/>
                    <a:pt x="1775" y="1417"/>
                  </a:cubicBezTo>
                  <a:close/>
                  <a:moveTo>
                    <a:pt x="4299" y="893"/>
                  </a:moveTo>
                  <a:cubicBezTo>
                    <a:pt x="4287" y="893"/>
                    <a:pt x="4287" y="905"/>
                    <a:pt x="4275" y="917"/>
                  </a:cubicBezTo>
                  <a:cubicBezTo>
                    <a:pt x="4263" y="941"/>
                    <a:pt x="4251" y="953"/>
                    <a:pt x="4239" y="965"/>
                  </a:cubicBezTo>
                  <a:lnTo>
                    <a:pt x="4227" y="965"/>
                  </a:lnTo>
                  <a:cubicBezTo>
                    <a:pt x="4227" y="977"/>
                    <a:pt x="4227" y="977"/>
                    <a:pt x="4227" y="989"/>
                  </a:cubicBezTo>
                  <a:cubicBezTo>
                    <a:pt x="4227" y="1012"/>
                    <a:pt x="4192" y="1012"/>
                    <a:pt x="4180" y="1024"/>
                  </a:cubicBezTo>
                  <a:cubicBezTo>
                    <a:pt x="4168" y="1036"/>
                    <a:pt x="4168" y="1036"/>
                    <a:pt x="4168" y="1060"/>
                  </a:cubicBezTo>
                  <a:cubicBezTo>
                    <a:pt x="4164" y="1064"/>
                    <a:pt x="4160" y="1065"/>
                    <a:pt x="4156" y="1065"/>
                  </a:cubicBezTo>
                  <a:cubicBezTo>
                    <a:pt x="4149" y="1065"/>
                    <a:pt x="4144" y="1060"/>
                    <a:pt x="4144" y="1060"/>
                  </a:cubicBezTo>
                  <a:cubicBezTo>
                    <a:pt x="4144" y="1060"/>
                    <a:pt x="4132" y="1084"/>
                    <a:pt x="4132" y="1084"/>
                  </a:cubicBezTo>
                  <a:cubicBezTo>
                    <a:pt x="4132" y="1084"/>
                    <a:pt x="4108" y="1096"/>
                    <a:pt x="4108" y="1096"/>
                  </a:cubicBezTo>
                  <a:cubicBezTo>
                    <a:pt x="4096" y="1108"/>
                    <a:pt x="4084" y="1120"/>
                    <a:pt x="4073" y="1132"/>
                  </a:cubicBezTo>
                  <a:cubicBezTo>
                    <a:pt x="4073" y="1132"/>
                    <a:pt x="4044" y="1169"/>
                    <a:pt x="4030" y="1169"/>
                  </a:cubicBezTo>
                  <a:cubicBezTo>
                    <a:pt x="4028" y="1169"/>
                    <a:pt x="4026" y="1169"/>
                    <a:pt x="4025" y="1167"/>
                  </a:cubicBezTo>
                  <a:cubicBezTo>
                    <a:pt x="4025" y="1179"/>
                    <a:pt x="4013" y="1179"/>
                    <a:pt x="4013" y="1191"/>
                  </a:cubicBezTo>
                  <a:cubicBezTo>
                    <a:pt x="3989" y="1227"/>
                    <a:pt x="3953" y="1251"/>
                    <a:pt x="3918" y="1286"/>
                  </a:cubicBezTo>
                  <a:cubicBezTo>
                    <a:pt x="3910" y="1294"/>
                    <a:pt x="3906" y="1300"/>
                    <a:pt x="3904" y="1303"/>
                  </a:cubicBezTo>
                  <a:lnTo>
                    <a:pt x="3904" y="1303"/>
                  </a:lnTo>
                  <a:cubicBezTo>
                    <a:pt x="3901" y="1300"/>
                    <a:pt x="3898" y="1298"/>
                    <a:pt x="3894" y="1298"/>
                  </a:cubicBezTo>
                  <a:cubicBezTo>
                    <a:pt x="3882" y="1310"/>
                    <a:pt x="3882" y="1310"/>
                    <a:pt x="3882" y="1310"/>
                  </a:cubicBezTo>
                  <a:lnTo>
                    <a:pt x="3870" y="1310"/>
                  </a:lnTo>
                  <a:cubicBezTo>
                    <a:pt x="3846" y="1322"/>
                    <a:pt x="3834" y="1334"/>
                    <a:pt x="3811" y="1346"/>
                  </a:cubicBezTo>
                  <a:cubicBezTo>
                    <a:pt x="3811" y="1358"/>
                    <a:pt x="3775" y="1370"/>
                    <a:pt x="3775" y="1370"/>
                  </a:cubicBezTo>
                  <a:cubicBezTo>
                    <a:pt x="3775" y="1370"/>
                    <a:pt x="3787" y="1393"/>
                    <a:pt x="3787" y="1417"/>
                  </a:cubicBezTo>
                  <a:lnTo>
                    <a:pt x="3799" y="1405"/>
                  </a:lnTo>
                  <a:cubicBezTo>
                    <a:pt x="3805" y="1399"/>
                    <a:pt x="3805" y="1399"/>
                    <a:pt x="3803" y="1399"/>
                  </a:cubicBezTo>
                  <a:cubicBezTo>
                    <a:pt x="3802" y="1399"/>
                    <a:pt x="3799" y="1399"/>
                    <a:pt x="3799" y="1393"/>
                  </a:cubicBezTo>
                  <a:cubicBezTo>
                    <a:pt x="3799" y="1382"/>
                    <a:pt x="3834" y="1382"/>
                    <a:pt x="3834" y="1382"/>
                  </a:cubicBezTo>
                  <a:cubicBezTo>
                    <a:pt x="3846" y="1370"/>
                    <a:pt x="3858" y="1358"/>
                    <a:pt x="3870" y="1358"/>
                  </a:cubicBezTo>
                  <a:cubicBezTo>
                    <a:pt x="3870" y="1346"/>
                    <a:pt x="3858" y="1334"/>
                    <a:pt x="3882" y="1334"/>
                  </a:cubicBezTo>
                  <a:cubicBezTo>
                    <a:pt x="3906" y="1334"/>
                    <a:pt x="3918" y="1334"/>
                    <a:pt x="3906" y="1322"/>
                  </a:cubicBezTo>
                  <a:cubicBezTo>
                    <a:pt x="3890" y="1322"/>
                    <a:pt x="3895" y="1312"/>
                    <a:pt x="3903" y="1305"/>
                  </a:cubicBezTo>
                  <a:lnTo>
                    <a:pt x="3903" y="1305"/>
                  </a:lnTo>
                  <a:cubicBezTo>
                    <a:pt x="3902" y="1310"/>
                    <a:pt x="3906" y="1310"/>
                    <a:pt x="3906" y="1310"/>
                  </a:cubicBezTo>
                  <a:cubicBezTo>
                    <a:pt x="3908" y="1312"/>
                    <a:pt x="3910" y="1313"/>
                    <a:pt x="3910" y="1313"/>
                  </a:cubicBezTo>
                  <a:cubicBezTo>
                    <a:pt x="3912" y="1313"/>
                    <a:pt x="3909" y="1308"/>
                    <a:pt x="3905" y="1304"/>
                  </a:cubicBezTo>
                  <a:lnTo>
                    <a:pt x="3905" y="1304"/>
                  </a:lnTo>
                  <a:cubicBezTo>
                    <a:pt x="3909" y="1301"/>
                    <a:pt x="3914" y="1298"/>
                    <a:pt x="3918" y="1298"/>
                  </a:cubicBezTo>
                  <a:cubicBezTo>
                    <a:pt x="3942" y="1298"/>
                    <a:pt x="3930" y="1298"/>
                    <a:pt x="3942" y="1286"/>
                  </a:cubicBezTo>
                  <a:cubicBezTo>
                    <a:pt x="3953" y="1274"/>
                    <a:pt x="3953" y="1262"/>
                    <a:pt x="3965" y="1262"/>
                  </a:cubicBezTo>
                  <a:cubicBezTo>
                    <a:pt x="3965" y="1262"/>
                    <a:pt x="3965" y="1274"/>
                    <a:pt x="3965" y="1274"/>
                  </a:cubicBezTo>
                  <a:cubicBezTo>
                    <a:pt x="3965" y="1274"/>
                    <a:pt x="3977" y="1251"/>
                    <a:pt x="3977" y="1251"/>
                  </a:cubicBezTo>
                  <a:cubicBezTo>
                    <a:pt x="3989" y="1239"/>
                    <a:pt x="4001" y="1227"/>
                    <a:pt x="4013" y="1227"/>
                  </a:cubicBezTo>
                  <a:cubicBezTo>
                    <a:pt x="4013" y="1227"/>
                    <a:pt x="4025" y="1215"/>
                    <a:pt x="4037" y="1215"/>
                  </a:cubicBezTo>
                  <a:cubicBezTo>
                    <a:pt x="4037" y="1203"/>
                    <a:pt x="4049" y="1191"/>
                    <a:pt x="4061" y="1179"/>
                  </a:cubicBezTo>
                  <a:cubicBezTo>
                    <a:pt x="4061" y="1167"/>
                    <a:pt x="4061" y="1155"/>
                    <a:pt x="4073" y="1155"/>
                  </a:cubicBezTo>
                  <a:cubicBezTo>
                    <a:pt x="4084" y="1155"/>
                    <a:pt x="4096" y="1143"/>
                    <a:pt x="4108" y="1132"/>
                  </a:cubicBezTo>
                  <a:lnTo>
                    <a:pt x="4108" y="1120"/>
                  </a:lnTo>
                  <a:cubicBezTo>
                    <a:pt x="4108" y="1120"/>
                    <a:pt x="4120" y="1120"/>
                    <a:pt x="4132" y="1108"/>
                  </a:cubicBezTo>
                  <a:cubicBezTo>
                    <a:pt x="4144" y="1096"/>
                    <a:pt x="4132" y="1096"/>
                    <a:pt x="4144" y="1096"/>
                  </a:cubicBezTo>
                  <a:cubicBezTo>
                    <a:pt x="4144" y="1084"/>
                    <a:pt x="4156" y="1072"/>
                    <a:pt x="4168" y="1072"/>
                  </a:cubicBezTo>
                  <a:lnTo>
                    <a:pt x="4168" y="1084"/>
                  </a:lnTo>
                  <a:cubicBezTo>
                    <a:pt x="4168" y="1084"/>
                    <a:pt x="4180" y="1072"/>
                    <a:pt x="4180" y="1072"/>
                  </a:cubicBezTo>
                  <a:cubicBezTo>
                    <a:pt x="4180" y="1060"/>
                    <a:pt x="4192" y="1048"/>
                    <a:pt x="4204" y="1048"/>
                  </a:cubicBezTo>
                  <a:cubicBezTo>
                    <a:pt x="4215" y="1048"/>
                    <a:pt x="4215" y="1024"/>
                    <a:pt x="4227" y="1024"/>
                  </a:cubicBezTo>
                  <a:cubicBezTo>
                    <a:pt x="4227" y="1012"/>
                    <a:pt x="4251" y="989"/>
                    <a:pt x="4251" y="977"/>
                  </a:cubicBezTo>
                  <a:cubicBezTo>
                    <a:pt x="4263" y="965"/>
                    <a:pt x="4263" y="953"/>
                    <a:pt x="4275" y="941"/>
                  </a:cubicBezTo>
                  <a:cubicBezTo>
                    <a:pt x="4284" y="932"/>
                    <a:pt x="4301" y="915"/>
                    <a:pt x="4302" y="896"/>
                  </a:cubicBezTo>
                  <a:lnTo>
                    <a:pt x="4302" y="896"/>
                  </a:lnTo>
                  <a:cubicBezTo>
                    <a:pt x="4305" y="898"/>
                    <a:pt x="4308" y="899"/>
                    <a:pt x="4310" y="899"/>
                  </a:cubicBezTo>
                  <a:cubicBezTo>
                    <a:pt x="4317" y="899"/>
                    <a:pt x="4323" y="893"/>
                    <a:pt x="4323" y="893"/>
                  </a:cubicBezTo>
                  <a:lnTo>
                    <a:pt x="4302" y="893"/>
                  </a:lnTo>
                  <a:cubicBezTo>
                    <a:pt x="4302" y="894"/>
                    <a:pt x="4302" y="895"/>
                    <a:pt x="4302" y="896"/>
                  </a:cubicBezTo>
                  <a:lnTo>
                    <a:pt x="4302" y="896"/>
                  </a:lnTo>
                  <a:cubicBezTo>
                    <a:pt x="4301" y="895"/>
                    <a:pt x="4300" y="894"/>
                    <a:pt x="4299" y="893"/>
                  </a:cubicBezTo>
                  <a:close/>
                  <a:moveTo>
                    <a:pt x="1756" y="1438"/>
                  </a:moveTo>
                  <a:cubicBezTo>
                    <a:pt x="1753" y="1440"/>
                    <a:pt x="1751" y="1441"/>
                    <a:pt x="1751" y="1441"/>
                  </a:cubicBezTo>
                  <a:cubicBezTo>
                    <a:pt x="1751" y="1443"/>
                    <a:pt x="1751" y="1444"/>
                    <a:pt x="1752" y="1444"/>
                  </a:cubicBezTo>
                  <a:cubicBezTo>
                    <a:pt x="1753" y="1444"/>
                    <a:pt x="1755" y="1441"/>
                    <a:pt x="1756" y="1438"/>
                  </a:cubicBezTo>
                  <a:close/>
                  <a:moveTo>
                    <a:pt x="3715" y="1465"/>
                  </a:moveTo>
                  <a:cubicBezTo>
                    <a:pt x="3715" y="1465"/>
                    <a:pt x="3692" y="1477"/>
                    <a:pt x="3692" y="1477"/>
                  </a:cubicBezTo>
                  <a:cubicBezTo>
                    <a:pt x="3692" y="1477"/>
                    <a:pt x="3684" y="1492"/>
                    <a:pt x="3687" y="1492"/>
                  </a:cubicBezTo>
                  <a:cubicBezTo>
                    <a:pt x="3688" y="1492"/>
                    <a:pt x="3689" y="1491"/>
                    <a:pt x="3692" y="1489"/>
                  </a:cubicBezTo>
                  <a:cubicBezTo>
                    <a:pt x="3703" y="1489"/>
                    <a:pt x="3715" y="1477"/>
                    <a:pt x="3715" y="1477"/>
                  </a:cubicBezTo>
                  <a:lnTo>
                    <a:pt x="3715" y="1465"/>
                  </a:lnTo>
                  <a:close/>
                  <a:moveTo>
                    <a:pt x="1780" y="1417"/>
                  </a:moveTo>
                  <a:cubicBezTo>
                    <a:pt x="1778" y="1419"/>
                    <a:pt x="1775" y="1422"/>
                    <a:pt x="1773" y="1424"/>
                  </a:cubicBezTo>
                  <a:lnTo>
                    <a:pt x="1773" y="1424"/>
                  </a:lnTo>
                  <a:cubicBezTo>
                    <a:pt x="1772" y="1424"/>
                    <a:pt x="1772" y="1424"/>
                    <a:pt x="1772" y="1424"/>
                  </a:cubicBezTo>
                  <a:cubicBezTo>
                    <a:pt x="1769" y="1424"/>
                    <a:pt x="1763" y="1430"/>
                    <a:pt x="1756" y="1436"/>
                  </a:cubicBezTo>
                  <a:lnTo>
                    <a:pt x="1756" y="1436"/>
                  </a:lnTo>
                  <a:cubicBezTo>
                    <a:pt x="1756" y="1432"/>
                    <a:pt x="1755" y="1429"/>
                    <a:pt x="1751" y="1429"/>
                  </a:cubicBezTo>
                  <a:cubicBezTo>
                    <a:pt x="1751" y="1429"/>
                    <a:pt x="1751" y="1429"/>
                    <a:pt x="1739" y="1441"/>
                  </a:cubicBezTo>
                  <a:cubicBezTo>
                    <a:pt x="1738" y="1442"/>
                    <a:pt x="1738" y="1443"/>
                    <a:pt x="1738" y="1443"/>
                  </a:cubicBezTo>
                  <a:lnTo>
                    <a:pt x="1738" y="1443"/>
                  </a:lnTo>
                  <a:cubicBezTo>
                    <a:pt x="1734" y="1442"/>
                    <a:pt x="1731" y="1441"/>
                    <a:pt x="1727" y="1441"/>
                  </a:cubicBezTo>
                  <a:cubicBezTo>
                    <a:pt x="1718" y="1441"/>
                    <a:pt x="1723" y="1441"/>
                    <a:pt x="1720" y="1446"/>
                  </a:cubicBezTo>
                  <a:lnTo>
                    <a:pt x="1720" y="1446"/>
                  </a:lnTo>
                  <a:cubicBezTo>
                    <a:pt x="1720" y="1443"/>
                    <a:pt x="1719" y="1441"/>
                    <a:pt x="1715" y="1441"/>
                  </a:cubicBezTo>
                  <a:cubicBezTo>
                    <a:pt x="1709" y="1441"/>
                    <a:pt x="1712" y="1447"/>
                    <a:pt x="1718" y="1450"/>
                  </a:cubicBezTo>
                  <a:lnTo>
                    <a:pt x="1718" y="1450"/>
                  </a:lnTo>
                  <a:cubicBezTo>
                    <a:pt x="1717" y="1451"/>
                    <a:pt x="1716" y="1452"/>
                    <a:pt x="1715" y="1453"/>
                  </a:cubicBezTo>
                  <a:cubicBezTo>
                    <a:pt x="1715" y="1453"/>
                    <a:pt x="1715" y="1453"/>
                    <a:pt x="1703" y="1465"/>
                  </a:cubicBezTo>
                  <a:cubicBezTo>
                    <a:pt x="1703" y="1465"/>
                    <a:pt x="1679" y="1465"/>
                    <a:pt x="1667" y="1477"/>
                  </a:cubicBezTo>
                  <a:cubicBezTo>
                    <a:pt x="1662" y="1489"/>
                    <a:pt x="1659" y="1492"/>
                    <a:pt x="1657" y="1492"/>
                  </a:cubicBezTo>
                  <a:cubicBezTo>
                    <a:pt x="1656" y="1492"/>
                    <a:pt x="1656" y="1489"/>
                    <a:pt x="1656" y="1489"/>
                  </a:cubicBezTo>
                  <a:cubicBezTo>
                    <a:pt x="1656" y="1489"/>
                    <a:pt x="1667" y="1465"/>
                    <a:pt x="1644" y="1465"/>
                  </a:cubicBezTo>
                  <a:cubicBezTo>
                    <a:pt x="1632" y="1477"/>
                    <a:pt x="1608" y="1477"/>
                    <a:pt x="1584" y="1489"/>
                  </a:cubicBezTo>
                  <a:lnTo>
                    <a:pt x="1608" y="1489"/>
                  </a:lnTo>
                  <a:cubicBezTo>
                    <a:pt x="1608" y="1489"/>
                    <a:pt x="1572" y="1501"/>
                    <a:pt x="1572" y="1501"/>
                  </a:cubicBezTo>
                  <a:cubicBezTo>
                    <a:pt x="1576" y="1505"/>
                    <a:pt x="1581" y="1506"/>
                    <a:pt x="1586" y="1506"/>
                  </a:cubicBezTo>
                  <a:cubicBezTo>
                    <a:pt x="1589" y="1506"/>
                    <a:pt x="1591" y="1506"/>
                    <a:pt x="1593" y="1505"/>
                  </a:cubicBezTo>
                  <a:lnTo>
                    <a:pt x="1593" y="1505"/>
                  </a:lnTo>
                  <a:cubicBezTo>
                    <a:pt x="1590" y="1509"/>
                    <a:pt x="1586" y="1513"/>
                    <a:pt x="1582" y="1516"/>
                  </a:cubicBezTo>
                  <a:lnTo>
                    <a:pt x="1582" y="1516"/>
                  </a:lnTo>
                  <a:cubicBezTo>
                    <a:pt x="1600" y="1510"/>
                    <a:pt x="1616" y="1505"/>
                    <a:pt x="1620" y="1501"/>
                  </a:cubicBezTo>
                  <a:cubicBezTo>
                    <a:pt x="1644" y="1501"/>
                    <a:pt x="1656" y="1489"/>
                    <a:pt x="1679" y="1489"/>
                  </a:cubicBezTo>
                  <a:cubicBezTo>
                    <a:pt x="1691" y="1477"/>
                    <a:pt x="1703" y="1477"/>
                    <a:pt x="1715" y="1465"/>
                  </a:cubicBezTo>
                  <a:cubicBezTo>
                    <a:pt x="1715" y="1465"/>
                    <a:pt x="1719" y="1457"/>
                    <a:pt x="1720" y="1451"/>
                  </a:cubicBezTo>
                  <a:lnTo>
                    <a:pt x="1720" y="1451"/>
                  </a:lnTo>
                  <a:cubicBezTo>
                    <a:pt x="1722" y="1451"/>
                    <a:pt x="1723" y="1452"/>
                    <a:pt x="1725" y="1452"/>
                  </a:cubicBezTo>
                  <a:cubicBezTo>
                    <a:pt x="1729" y="1452"/>
                    <a:pt x="1734" y="1450"/>
                    <a:pt x="1738" y="1443"/>
                  </a:cubicBezTo>
                  <a:lnTo>
                    <a:pt x="1738" y="1443"/>
                  </a:lnTo>
                  <a:cubicBezTo>
                    <a:pt x="1742" y="1445"/>
                    <a:pt x="1745" y="1446"/>
                    <a:pt x="1747" y="1446"/>
                  </a:cubicBezTo>
                  <a:cubicBezTo>
                    <a:pt x="1749" y="1446"/>
                    <a:pt x="1751" y="1445"/>
                    <a:pt x="1751" y="1441"/>
                  </a:cubicBezTo>
                  <a:cubicBezTo>
                    <a:pt x="1753" y="1439"/>
                    <a:pt x="1754" y="1438"/>
                    <a:pt x="1756" y="1436"/>
                  </a:cubicBezTo>
                  <a:lnTo>
                    <a:pt x="1756" y="1436"/>
                  </a:lnTo>
                  <a:cubicBezTo>
                    <a:pt x="1756" y="1436"/>
                    <a:pt x="1756" y="1437"/>
                    <a:pt x="1756" y="1438"/>
                  </a:cubicBezTo>
                  <a:lnTo>
                    <a:pt x="1756" y="1438"/>
                  </a:lnTo>
                  <a:cubicBezTo>
                    <a:pt x="1760" y="1434"/>
                    <a:pt x="1767" y="1430"/>
                    <a:pt x="1773" y="1424"/>
                  </a:cubicBezTo>
                  <a:lnTo>
                    <a:pt x="1773" y="1424"/>
                  </a:lnTo>
                  <a:cubicBezTo>
                    <a:pt x="1774" y="1425"/>
                    <a:pt x="1775" y="1426"/>
                    <a:pt x="1775" y="1429"/>
                  </a:cubicBezTo>
                  <a:cubicBezTo>
                    <a:pt x="1779" y="1433"/>
                    <a:pt x="1783" y="1434"/>
                    <a:pt x="1786" y="1434"/>
                  </a:cubicBezTo>
                  <a:cubicBezTo>
                    <a:pt x="1793" y="1434"/>
                    <a:pt x="1798" y="1429"/>
                    <a:pt x="1798" y="1429"/>
                  </a:cubicBezTo>
                  <a:cubicBezTo>
                    <a:pt x="1792" y="1429"/>
                    <a:pt x="1785" y="1421"/>
                    <a:pt x="1780" y="1417"/>
                  </a:cubicBezTo>
                  <a:close/>
                  <a:moveTo>
                    <a:pt x="1487" y="1531"/>
                  </a:moveTo>
                  <a:cubicBezTo>
                    <a:pt x="1484" y="1531"/>
                    <a:pt x="1480" y="1533"/>
                    <a:pt x="1477" y="1536"/>
                  </a:cubicBezTo>
                  <a:lnTo>
                    <a:pt x="1497" y="1536"/>
                  </a:lnTo>
                  <a:cubicBezTo>
                    <a:pt x="1494" y="1533"/>
                    <a:pt x="1491" y="1531"/>
                    <a:pt x="1487" y="1531"/>
                  </a:cubicBezTo>
                  <a:close/>
                  <a:moveTo>
                    <a:pt x="2597" y="1536"/>
                  </a:moveTo>
                  <a:lnTo>
                    <a:pt x="2597" y="1536"/>
                  </a:lnTo>
                  <a:cubicBezTo>
                    <a:pt x="2603" y="1542"/>
                    <a:pt x="2609" y="1546"/>
                    <a:pt x="2616" y="1548"/>
                  </a:cubicBezTo>
                  <a:lnTo>
                    <a:pt x="2616" y="1548"/>
                  </a:lnTo>
                  <a:cubicBezTo>
                    <a:pt x="2611" y="1541"/>
                    <a:pt x="2604" y="1537"/>
                    <a:pt x="2597" y="1536"/>
                  </a:cubicBezTo>
                  <a:close/>
                  <a:moveTo>
                    <a:pt x="1560" y="1501"/>
                  </a:moveTo>
                  <a:cubicBezTo>
                    <a:pt x="1548" y="1513"/>
                    <a:pt x="1525" y="1513"/>
                    <a:pt x="1513" y="1524"/>
                  </a:cubicBezTo>
                  <a:cubicBezTo>
                    <a:pt x="1501" y="1524"/>
                    <a:pt x="1513" y="1536"/>
                    <a:pt x="1513" y="1536"/>
                  </a:cubicBezTo>
                  <a:lnTo>
                    <a:pt x="1497" y="1536"/>
                  </a:lnTo>
                  <a:cubicBezTo>
                    <a:pt x="1499" y="1540"/>
                    <a:pt x="1501" y="1544"/>
                    <a:pt x="1501" y="1548"/>
                  </a:cubicBezTo>
                  <a:cubicBezTo>
                    <a:pt x="1501" y="1541"/>
                    <a:pt x="1536" y="1531"/>
                    <a:pt x="1569" y="1520"/>
                  </a:cubicBezTo>
                  <a:lnTo>
                    <a:pt x="1569" y="1520"/>
                  </a:lnTo>
                  <a:cubicBezTo>
                    <a:pt x="1569" y="1521"/>
                    <a:pt x="1570" y="1521"/>
                    <a:pt x="1571" y="1521"/>
                  </a:cubicBezTo>
                  <a:cubicBezTo>
                    <a:pt x="1574" y="1521"/>
                    <a:pt x="1578" y="1519"/>
                    <a:pt x="1582" y="1516"/>
                  </a:cubicBezTo>
                  <a:lnTo>
                    <a:pt x="1582" y="1516"/>
                  </a:lnTo>
                  <a:cubicBezTo>
                    <a:pt x="1577" y="1518"/>
                    <a:pt x="1573" y="1519"/>
                    <a:pt x="1569" y="1520"/>
                  </a:cubicBezTo>
                  <a:lnTo>
                    <a:pt x="1569" y="1520"/>
                  </a:lnTo>
                  <a:cubicBezTo>
                    <a:pt x="1566" y="1520"/>
                    <a:pt x="1563" y="1517"/>
                    <a:pt x="1560" y="1513"/>
                  </a:cubicBezTo>
                  <a:cubicBezTo>
                    <a:pt x="1560" y="1501"/>
                    <a:pt x="1560" y="1501"/>
                    <a:pt x="1560" y="1501"/>
                  </a:cubicBezTo>
                  <a:close/>
                  <a:moveTo>
                    <a:pt x="2142" y="1198"/>
                  </a:moveTo>
                  <a:cubicBezTo>
                    <a:pt x="2139" y="1198"/>
                    <a:pt x="2135" y="1199"/>
                    <a:pt x="2132" y="1203"/>
                  </a:cubicBezTo>
                  <a:cubicBezTo>
                    <a:pt x="2129" y="1205"/>
                    <a:pt x="2128" y="1206"/>
                    <a:pt x="2127" y="1206"/>
                  </a:cubicBezTo>
                  <a:cubicBezTo>
                    <a:pt x="2125" y="1206"/>
                    <a:pt x="2127" y="1200"/>
                    <a:pt x="2125" y="1200"/>
                  </a:cubicBezTo>
                  <a:cubicBezTo>
                    <a:pt x="2124" y="1200"/>
                    <a:pt x="2122" y="1200"/>
                    <a:pt x="2120" y="1203"/>
                  </a:cubicBezTo>
                  <a:cubicBezTo>
                    <a:pt x="2120" y="1203"/>
                    <a:pt x="2108" y="1203"/>
                    <a:pt x="2096" y="1215"/>
                  </a:cubicBezTo>
                  <a:cubicBezTo>
                    <a:pt x="2096" y="1221"/>
                    <a:pt x="2093" y="1224"/>
                    <a:pt x="2090" y="1227"/>
                  </a:cubicBezTo>
                  <a:lnTo>
                    <a:pt x="2090" y="1227"/>
                  </a:lnTo>
                  <a:cubicBezTo>
                    <a:pt x="2091" y="1227"/>
                    <a:pt x="2094" y="1227"/>
                    <a:pt x="2096" y="1227"/>
                  </a:cubicBezTo>
                  <a:lnTo>
                    <a:pt x="2096" y="1239"/>
                  </a:lnTo>
                  <a:cubicBezTo>
                    <a:pt x="2108" y="1239"/>
                    <a:pt x="2132" y="1251"/>
                    <a:pt x="2144" y="1251"/>
                  </a:cubicBezTo>
                  <a:lnTo>
                    <a:pt x="2120" y="1251"/>
                  </a:lnTo>
                  <a:cubicBezTo>
                    <a:pt x="2120" y="1251"/>
                    <a:pt x="2132" y="1262"/>
                    <a:pt x="2132" y="1262"/>
                  </a:cubicBezTo>
                  <a:cubicBezTo>
                    <a:pt x="2144" y="1262"/>
                    <a:pt x="2168" y="1274"/>
                    <a:pt x="2156" y="1286"/>
                  </a:cubicBezTo>
                  <a:cubicBezTo>
                    <a:pt x="2156" y="1292"/>
                    <a:pt x="2168" y="1292"/>
                    <a:pt x="2178" y="1292"/>
                  </a:cubicBezTo>
                  <a:cubicBezTo>
                    <a:pt x="2188" y="1292"/>
                    <a:pt x="2197" y="1292"/>
                    <a:pt x="2191" y="1298"/>
                  </a:cubicBezTo>
                  <a:cubicBezTo>
                    <a:pt x="2182" y="1308"/>
                    <a:pt x="2203" y="1325"/>
                    <a:pt x="2218" y="1325"/>
                  </a:cubicBezTo>
                  <a:cubicBezTo>
                    <a:pt x="2222" y="1325"/>
                    <a:pt x="2225" y="1324"/>
                    <a:pt x="2227" y="1322"/>
                  </a:cubicBezTo>
                  <a:cubicBezTo>
                    <a:pt x="2229" y="1320"/>
                    <a:pt x="2231" y="1319"/>
                    <a:pt x="2232" y="1319"/>
                  </a:cubicBezTo>
                  <a:lnTo>
                    <a:pt x="2232" y="1319"/>
                  </a:lnTo>
                  <a:cubicBezTo>
                    <a:pt x="2235" y="1319"/>
                    <a:pt x="2227" y="1336"/>
                    <a:pt x="2227" y="1346"/>
                  </a:cubicBezTo>
                  <a:lnTo>
                    <a:pt x="2239" y="1346"/>
                  </a:lnTo>
                  <a:cubicBezTo>
                    <a:pt x="2239" y="1358"/>
                    <a:pt x="2251" y="1358"/>
                    <a:pt x="2251" y="1370"/>
                  </a:cubicBezTo>
                  <a:cubicBezTo>
                    <a:pt x="2257" y="1376"/>
                    <a:pt x="2263" y="1376"/>
                    <a:pt x="2269" y="1376"/>
                  </a:cubicBezTo>
                  <a:cubicBezTo>
                    <a:pt x="2275" y="1376"/>
                    <a:pt x="2281" y="1376"/>
                    <a:pt x="2287" y="1382"/>
                  </a:cubicBezTo>
                  <a:lnTo>
                    <a:pt x="2310" y="1405"/>
                  </a:lnTo>
                  <a:cubicBezTo>
                    <a:pt x="2322" y="1417"/>
                    <a:pt x="2334" y="1417"/>
                    <a:pt x="2346" y="1429"/>
                  </a:cubicBezTo>
                  <a:lnTo>
                    <a:pt x="2370" y="1429"/>
                  </a:lnTo>
                  <a:cubicBezTo>
                    <a:pt x="2370" y="1429"/>
                    <a:pt x="2370" y="1441"/>
                    <a:pt x="2370" y="1453"/>
                  </a:cubicBezTo>
                  <a:lnTo>
                    <a:pt x="2394" y="1453"/>
                  </a:lnTo>
                  <a:cubicBezTo>
                    <a:pt x="2394" y="1453"/>
                    <a:pt x="2399" y="1442"/>
                    <a:pt x="2403" y="1442"/>
                  </a:cubicBezTo>
                  <a:cubicBezTo>
                    <a:pt x="2404" y="1442"/>
                    <a:pt x="2406" y="1445"/>
                    <a:pt x="2406" y="1453"/>
                  </a:cubicBezTo>
                  <a:cubicBezTo>
                    <a:pt x="2418" y="1465"/>
                    <a:pt x="2406" y="1465"/>
                    <a:pt x="2429" y="1477"/>
                  </a:cubicBezTo>
                  <a:cubicBezTo>
                    <a:pt x="2435" y="1483"/>
                    <a:pt x="2441" y="1483"/>
                    <a:pt x="2447" y="1483"/>
                  </a:cubicBezTo>
                  <a:cubicBezTo>
                    <a:pt x="2453" y="1483"/>
                    <a:pt x="2459" y="1483"/>
                    <a:pt x="2465" y="1489"/>
                  </a:cubicBezTo>
                  <a:cubicBezTo>
                    <a:pt x="2477" y="1501"/>
                    <a:pt x="2501" y="1513"/>
                    <a:pt x="2513" y="1524"/>
                  </a:cubicBezTo>
                  <a:cubicBezTo>
                    <a:pt x="2525" y="1524"/>
                    <a:pt x="2537" y="1524"/>
                    <a:pt x="2549" y="1536"/>
                  </a:cubicBezTo>
                  <a:cubicBezTo>
                    <a:pt x="2549" y="1536"/>
                    <a:pt x="2572" y="1548"/>
                    <a:pt x="2572" y="1548"/>
                  </a:cubicBezTo>
                  <a:lnTo>
                    <a:pt x="2572" y="1536"/>
                  </a:lnTo>
                  <a:lnTo>
                    <a:pt x="2596" y="1536"/>
                  </a:lnTo>
                  <a:cubicBezTo>
                    <a:pt x="2596" y="1536"/>
                    <a:pt x="2597" y="1536"/>
                    <a:pt x="2597" y="1536"/>
                  </a:cubicBezTo>
                  <a:lnTo>
                    <a:pt x="2597" y="1536"/>
                  </a:lnTo>
                  <a:cubicBezTo>
                    <a:pt x="2593" y="1533"/>
                    <a:pt x="2588" y="1529"/>
                    <a:pt x="2584" y="1524"/>
                  </a:cubicBezTo>
                  <a:cubicBezTo>
                    <a:pt x="2584" y="1513"/>
                    <a:pt x="2596" y="1513"/>
                    <a:pt x="2584" y="1513"/>
                  </a:cubicBezTo>
                  <a:cubicBezTo>
                    <a:pt x="2584" y="1501"/>
                    <a:pt x="2560" y="1513"/>
                    <a:pt x="2537" y="1489"/>
                  </a:cubicBezTo>
                  <a:cubicBezTo>
                    <a:pt x="2513" y="1477"/>
                    <a:pt x="2501" y="1465"/>
                    <a:pt x="2501" y="1453"/>
                  </a:cubicBezTo>
                  <a:cubicBezTo>
                    <a:pt x="2501" y="1453"/>
                    <a:pt x="2490" y="1458"/>
                    <a:pt x="2480" y="1458"/>
                  </a:cubicBezTo>
                  <a:cubicBezTo>
                    <a:pt x="2474" y="1458"/>
                    <a:pt x="2469" y="1457"/>
                    <a:pt x="2465" y="1453"/>
                  </a:cubicBezTo>
                  <a:cubicBezTo>
                    <a:pt x="2453" y="1441"/>
                    <a:pt x="2465" y="1441"/>
                    <a:pt x="2453" y="1441"/>
                  </a:cubicBezTo>
                  <a:lnTo>
                    <a:pt x="2446" y="1441"/>
                  </a:lnTo>
                  <a:cubicBezTo>
                    <a:pt x="2450" y="1437"/>
                    <a:pt x="2453" y="1429"/>
                    <a:pt x="2453" y="1429"/>
                  </a:cubicBezTo>
                  <a:cubicBezTo>
                    <a:pt x="2441" y="1417"/>
                    <a:pt x="2429" y="1417"/>
                    <a:pt x="2418" y="1405"/>
                  </a:cubicBezTo>
                  <a:cubicBezTo>
                    <a:pt x="2406" y="1405"/>
                    <a:pt x="2394" y="1393"/>
                    <a:pt x="2382" y="1393"/>
                  </a:cubicBezTo>
                  <a:cubicBezTo>
                    <a:pt x="2376" y="1399"/>
                    <a:pt x="2373" y="1402"/>
                    <a:pt x="2370" y="1402"/>
                  </a:cubicBezTo>
                  <a:cubicBezTo>
                    <a:pt x="2367" y="1402"/>
                    <a:pt x="2364" y="1399"/>
                    <a:pt x="2358" y="1393"/>
                  </a:cubicBezTo>
                  <a:cubicBezTo>
                    <a:pt x="2358" y="1393"/>
                    <a:pt x="2358" y="1382"/>
                    <a:pt x="2358" y="1382"/>
                  </a:cubicBezTo>
                  <a:lnTo>
                    <a:pt x="2358" y="1370"/>
                  </a:lnTo>
                  <a:cubicBezTo>
                    <a:pt x="2346" y="1370"/>
                    <a:pt x="2334" y="1358"/>
                    <a:pt x="2322" y="1358"/>
                  </a:cubicBezTo>
                  <a:cubicBezTo>
                    <a:pt x="2310" y="1358"/>
                    <a:pt x="2299" y="1346"/>
                    <a:pt x="2287" y="1334"/>
                  </a:cubicBezTo>
                  <a:cubicBezTo>
                    <a:pt x="2287" y="1334"/>
                    <a:pt x="2287" y="1322"/>
                    <a:pt x="2275" y="1310"/>
                  </a:cubicBezTo>
                  <a:lnTo>
                    <a:pt x="2239" y="1286"/>
                  </a:lnTo>
                  <a:cubicBezTo>
                    <a:pt x="2229" y="1277"/>
                    <a:pt x="2212" y="1259"/>
                    <a:pt x="2199" y="1259"/>
                  </a:cubicBezTo>
                  <a:cubicBezTo>
                    <a:pt x="2196" y="1259"/>
                    <a:pt x="2194" y="1260"/>
                    <a:pt x="2191" y="1262"/>
                  </a:cubicBezTo>
                  <a:cubicBezTo>
                    <a:pt x="2179" y="1262"/>
                    <a:pt x="2179" y="1227"/>
                    <a:pt x="2168" y="1215"/>
                  </a:cubicBezTo>
                  <a:cubicBezTo>
                    <a:pt x="2159" y="1206"/>
                    <a:pt x="2151" y="1198"/>
                    <a:pt x="2142" y="1198"/>
                  </a:cubicBezTo>
                  <a:close/>
                  <a:moveTo>
                    <a:pt x="3621" y="1540"/>
                  </a:moveTo>
                  <a:cubicBezTo>
                    <a:pt x="3613" y="1540"/>
                    <a:pt x="3606" y="1551"/>
                    <a:pt x="3612" y="1551"/>
                  </a:cubicBezTo>
                  <a:cubicBezTo>
                    <a:pt x="3614" y="1551"/>
                    <a:pt x="3617" y="1550"/>
                    <a:pt x="3620" y="1548"/>
                  </a:cubicBezTo>
                  <a:lnTo>
                    <a:pt x="3632" y="1548"/>
                  </a:lnTo>
                  <a:cubicBezTo>
                    <a:pt x="3629" y="1542"/>
                    <a:pt x="3625" y="1540"/>
                    <a:pt x="3621" y="1540"/>
                  </a:cubicBezTo>
                  <a:close/>
                  <a:moveTo>
                    <a:pt x="953" y="1536"/>
                  </a:moveTo>
                  <a:cubicBezTo>
                    <a:pt x="953" y="1536"/>
                    <a:pt x="961" y="1552"/>
                    <a:pt x="958" y="1552"/>
                  </a:cubicBezTo>
                  <a:cubicBezTo>
                    <a:pt x="957" y="1552"/>
                    <a:pt x="955" y="1551"/>
                    <a:pt x="953" y="1548"/>
                  </a:cubicBezTo>
                  <a:lnTo>
                    <a:pt x="953" y="1536"/>
                  </a:lnTo>
                  <a:close/>
                  <a:moveTo>
                    <a:pt x="1441" y="1501"/>
                  </a:moveTo>
                  <a:cubicBezTo>
                    <a:pt x="1429" y="1513"/>
                    <a:pt x="1429" y="1524"/>
                    <a:pt x="1417" y="1536"/>
                  </a:cubicBezTo>
                  <a:cubicBezTo>
                    <a:pt x="1417" y="1536"/>
                    <a:pt x="1394" y="1536"/>
                    <a:pt x="1394" y="1548"/>
                  </a:cubicBezTo>
                  <a:lnTo>
                    <a:pt x="1382" y="1548"/>
                  </a:lnTo>
                  <a:cubicBezTo>
                    <a:pt x="1372" y="1548"/>
                    <a:pt x="1370" y="1556"/>
                    <a:pt x="1377" y="1559"/>
                  </a:cubicBezTo>
                  <a:lnTo>
                    <a:pt x="1377" y="1559"/>
                  </a:lnTo>
                  <a:cubicBezTo>
                    <a:pt x="1374" y="1560"/>
                    <a:pt x="1372" y="1560"/>
                    <a:pt x="1370" y="1560"/>
                  </a:cubicBezTo>
                  <a:cubicBezTo>
                    <a:pt x="1374" y="1560"/>
                    <a:pt x="1376" y="1560"/>
                    <a:pt x="1378" y="1560"/>
                  </a:cubicBezTo>
                  <a:lnTo>
                    <a:pt x="1378" y="1560"/>
                  </a:lnTo>
                  <a:cubicBezTo>
                    <a:pt x="1379" y="1560"/>
                    <a:pt x="1380" y="1560"/>
                    <a:pt x="1382" y="1560"/>
                  </a:cubicBezTo>
                  <a:lnTo>
                    <a:pt x="1385" y="1557"/>
                  </a:lnTo>
                  <a:lnTo>
                    <a:pt x="1385" y="1557"/>
                  </a:lnTo>
                  <a:cubicBezTo>
                    <a:pt x="1384" y="1557"/>
                    <a:pt x="1384" y="1557"/>
                    <a:pt x="1384" y="1557"/>
                  </a:cubicBezTo>
                  <a:lnTo>
                    <a:pt x="1384" y="1557"/>
                  </a:lnTo>
                  <a:cubicBezTo>
                    <a:pt x="1386" y="1556"/>
                    <a:pt x="1389" y="1553"/>
                    <a:pt x="1393" y="1549"/>
                  </a:cubicBezTo>
                  <a:lnTo>
                    <a:pt x="1393" y="1549"/>
                  </a:lnTo>
                  <a:lnTo>
                    <a:pt x="1385" y="1557"/>
                  </a:lnTo>
                  <a:lnTo>
                    <a:pt x="1385" y="1557"/>
                  </a:lnTo>
                  <a:cubicBezTo>
                    <a:pt x="1396" y="1554"/>
                    <a:pt x="1410" y="1548"/>
                    <a:pt x="1417" y="1548"/>
                  </a:cubicBezTo>
                  <a:lnTo>
                    <a:pt x="1453" y="1548"/>
                  </a:lnTo>
                  <a:cubicBezTo>
                    <a:pt x="1465" y="1548"/>
                    <a:pt x="1477" y="1548"/>
                    <a:pt x="1477" y="1536"/>
                  </a:cubicBezTo>
                  <a:lnTo>
                    <a:pt x="1465" y="1536"/>
                  </a:lnTo>
                  <a:cubicBezTo>
                    <a:pt x="1465" y="1536"/>
                    <a:pt x="1489" y="1524"/>
                    <a:pt x="1489" y="1524"/>
                  </a:cubicBezTo>
                  <a:lnTo>
                    <a:pt x="1489" y="1524"/>
                  </a:lnTo>
                  <a:cubicBezTo>
                    <a:pt x="1489" y="1524"/>
                    <a:pt x="1473" y="1530"/>
                    <a:pt x="1459" y="1530"/>
                  </a:cubicBezTo>
                  <a:cubicBezTo>
                    <a:pt x="1452" y="1530"/>
                    <a:pt x="1445" y="1528"/>
                    <a:pt x="1441" y="1524"/>
                  </a:cubicBezTo>
                  <a:cubicBezTo>
                    <a:pt x="1441" y="1513"/>
                    <a:pt x="1441" y="1513"/>
                    <a:pt x="1441" y="1501"/>
                  </a:cubicBezTo>
                  <a:close/>
                  <a:moveTo>
                    <a:pt x="1263" y="1560"/>
                  </a:moveTo>
                  <a:lnTo>
                    <a:pt x="1263" y="1572"/>
                  </a:lnTo>
                  <a:cubicBezTo>
                    <a:pt x="1239" y="1572"/>
                    <a:pt x="1239" y="1560"/>
                    <a:pt x="1263" y="1560"/>
                  </a:cubicBezTo>
                  <a:close/>
                  <a:moveTo>
                    <a:pt x="123" y="973"/>
                  </a:moveTo>
                  <a:cubicBezTo>
                    <a:pt x="121" y="973"/>
                    <a:pt x="120" y="974"/>
                    <a:pt x="120" y="977"/>
                  </a:cubicBezTo>
                  <a:lnTo>
                    <a:pt x="120" y="989"/>
                  </a:lnTo>
                  <a:cubicBezTo>
                    <a:pt x="120" y="1001"/>
                    <a:pt x="120" y="1012"/>
                    <a:pt x="120" y="1012"/>
                  </a:cubicBezTo>
                  <a:cubicBezTo>
                    <a:pt x="132" y="1036"/>
                    <a:pt x="132" y="1048"/>
                    <a:pt x="143" y="1072"/>
                  </a:cubicBezTo>
                  <a:cubicBezTo>
                    <a:pt x="146" y="1075"/>
                    <a:pt x="148" y="1075"/>
                    <a:pt x="150" y="1075"/>
                  </a:cubicBezTo>
                  <a:cubicBezTo>
                    <a:pt x="152" y="1075"/>
                    <a:pt x="154" y="1074"/>
                    <a:pt x="155" y="1072"/>
                  </a:cubicBezTo>
                  <a:cubicBezTo>
                    <a:pt x="149" y="1065"/>
                    <a:pt x="150" y="1058"/>
                    <a:pt x="154" y="1058"/>
                  </a:cubicBezTo>
                  <a:cubicBezTo>
                    <a:pt x="157" y="1058"/>
                    <a:pt x="162" y="1062"/>
                    <a:pt x="167" y="1072"/>
                  </a:cubicBezTo>
                  <a:lnTo>
                    <a:pt x="167" y="1072"/>
                  </a:lnTo>
                  <a:cubicBezTo>
                    <a:pt x="164" y="1069"/>
                    <a:pt x="160" y="1064"/>
                    <a:pt x="155" y="1060"/>
                  </a:cubicBezTo>
                  <a:lnTo>
                    <a:pt x="155" y="1072"/>
                  </a:lnTo>
                  <a:lnTo>
                    <a:pt x="155" y="1072"/>
                  </a:lnTo>
                  <a:cubicBezTo>
                    <a:pt x="157" y="1070"/>
                    <a:pt x="159" y="1069"/>
                    <a:pt x="161" y="1069"/>
                  </a:cubicBezTo>
                  <a:cubicBezTo>
                    <a:pt x="163" y="1069"/>
                    <a:pt x="165" y="1069"/>
                    <a:pt x="167" y="1072"/>
                  </a:cubicBezTo>
                  <a:cubicBezTo>
                    <a:pt x="179" y="1072"/>
                    <a:pt x="179" y="1084"/>
                    <a:pt x="179" y="1096"/>
                  </a:cubicBezTo>
                  <a:lnTo>
                    <a:pt x="179" y="1108"/>
                  </a:lnTo>
                  <a:cubicBezTo>
                    <a:pt x="179" y="1112"/>
                    <a:pt x="179" y="1113"/>
                    <a:pt x="180" y="1113"/>
                  </a:cubicBezTo>
                  <a:cubicBezTo>
                    <a:pt x="182" y="1113"/>
                    <a:pt x="187" y="1108"/>
                    <a:pt x="203" y="1108"/>
                  </a:cubicBezTo>
                  <a:cubicBezTo>
                    <a:pt x="203" y="1108"/>
                    <a:pt x="215" y="1108"/>
                    <a:pt x="215" y="1120"/>
                  </a:cubicBezTo>
                  <a:cubicBezTo>
                    <a:pt x="215" y="1132"/>
                    <a:pt x="191" y="1120"/>
                    <a:pt x="215" y="1143"/>
                  </a:cubicBezTo>
                  <a:cubicBezTo>
                    <a:pt x="221" y="1155"/>
                    <a:pt x="227" y="1158"/>
                    <a:pt x="231" y="1158"/>
                  </a:cubicBezTo>
                  <a:cubicBezTo>
                    <a:pt x="236" y="1158"/>
                    <a:pt x="239" y="1155"/>
                    <a:pt x="239" y="1155"/>
                  </a:cubicBezTo>
                  <a:lnTo>
                    <a:pt x="251" y="1167"/>
                  </a:lnTo>
                  <a:cubicBezTo>
                    <a:pt x="251" y="1167"/>
                    <a:pt x="286" y="1191"/>
                    <a:pt x="286" y="1203"/>
                  </a:cubicBezTo>
                  <a:lnTo>
                    <a:pt x="263" y="1203"/>
                  </a:lnTo>
                  <a:cubicBezTo>
                    <a:pt x="263" y="1203"/>
                    <a:pt x="310" y="1227"/>
                    <a:pt x="310" y="1239"/>
                  </a:cubicBezTo>
                  <a:cubicBezTo>
                    <a:pt x="322" y="1239"/>
                    <a:pt x="322" y="1239"/>
                    <a:pt x="334" y="1251"/>
                  </a:cubicBezTo>
                  <a:cubicBezTo>
                    <a:pt x="334" y="1274"/>
                    <a:pt x="334" y="1262"/>
                    <a:pt x="346" y="1274"/>
                  </a:cubicBezTo>
                  <a:cubicBezTo>
                    <a:pt x="346" y="1274"/>
                    <a:pt x="358" y="1274"/>
                    <a:pt x="358" y="1286"/>
                  </a:cubicBezTo>
                  <a:cubicBezTo>
                    <a:pt x="358" y="1290"/>
                    <a:pt x="359" y="1292"/>
                    <a:pt x="361" y="1292"/>
                  </a:cubicBezTo>
                  <a:cubicBezTo>
                    <a:pt x="364" y="1292"/>
                    <a:pt x="370" y="1286"/>
                    <a:pt x="370" y="1286"/>
                  </a:cubicBezTo>
                  <a:cubicBezTo>
                    <a:pt x="370" y="1286"/>
                    <a:pt x="370" y="1281"/>
                    <a:pt x="373" y="1281"/>
                  </a:cubicBezTo>
                  <a:cubicBezTo>
                    <a:pt x="375" y="1281"/>
                    <a:pt x="378" y="1282"/>
                    <a:pt x="382" y="1286"/>
                  </a:cubicBezTo>
                  <a:cubicBezTo>
                    <a:pt x="394" y="1298"/>
                    <a:pt x="382" y="1298"/>
                    <a:pt x="394" y="1310"/>
                  </a:cubicBezTo>
                  <a:cubicBezTo>
                    <a:pt x="394" y="1322"/>
                    <a:pt x="405" y="1322"/>
                    <a:pt x="417" y="1334"/>
                  </a:cubicBezTo>
                  <a:cubicBezTo>
                    <a:pt x="417" y="1334"/>
                    <a:pt x="429" y="1334"/>
                    <a:pt x="429" y="1346"/>
                  </a:cubicBezTo>
                  <a:cubicBezTo>
                    <a:pt x="435" y="1352"/>
                    <a:pt x="438" y="1352"/>
                    <a:pt x="441" y="1352"/>
                  </a:cubicBezTo>
                  <a:cubicBezTo>
                    <a:pt x="444" y="1352"/>
                    <a:pt x="447" y="1352"/>
                    <a:pt x="453" y="1358"/>
                  </a:cubicBezTo>
                  <a:cubicBezTo>
                    <a:pt x="453" y="1370"/>
                    <a:pt x="465" y="1370"/>
                    <a:pt x="465" y="1382"/>
                  </a:cubicBezTo>
                  <a:cubicBezTo>
                    <a:pt x="477" y="1393"/>
                    <a:pt x="501" y="1405"/>
                    <a:pt x="524" y="1405"/>
                  </a:cubicBezTo>
                  <a:cubicBezTo>
                    <a:pt x="536" y="1405"/>
                    <a:pt x="536" y="1405"/>
                    <a:pt x="524" y="1417"/>
                  </a:cubicBezTo>
                  <a:cubicBezTo>
                    <a:pt x="524" y="1423"/>
                    <a:pt x="524" y="1423"/>
                    <a:pt x="524" y="1423"/>
                  </a:cubicBezTo>
                  <a:cubicBezTo>
                    <a:pt x="524" y="1423"/>
                    <a:pt x="524" y="1423"/>
                    <a:pt x="524" y="1429"/>
                  </a:cubicBezTo>
                  <a:cubicBezTo>
                    <a:pt x="536" y="1441"/>
                    <a:pt x="548" y="1441"/>
                    <a:pt x="560" y="1453"/>
                  </a:cubicBezTo>
                  <a:cubicBezTo>
                    <a:pt x="572" y="1453"/>
                    <a:pt x="572" y="1453"/>
                    <a:pt x="584" y="1465"/>
                  </a:cubicBezTo>
                  <a:cubicBezTo>
                    <a:pt x="596" y="1465"/>
                    <a:pt x="608" y="1477"/>
                    <a:pt x="620" y="1489"/>
                  </a:cubicBezTo>
                  <a:lnTo>
                    <a:pt x="644" y="1489"/>
                  </a:lnTo>
                  <a:cubicBezTo>
                    <a:pt x="644" y="1501"/>
                    <a:pt x="655" y="1501"/>
                    <a:pt x="667" y="1513"/>
                  </a:cubicBezTo>
                  <a:cubicBezTo>
                    <a:pt x="691" y="1524"/>
                    <a:pt x="715" y="1536"/>
                    <a:pt x="751" y="1536"/>
                  </a:cubicBezTo>
                  <a:lnTo>
                    <a:pt x="786" y="1536"/>
                  </a:lnTo>
                  <a:cubicBezTo>
                    <a:pt x="798" y="1536"/>
                    <a:pt x="798" y="1548"/>
                    <a:pt x="810" y="1560"/>
                  </a:cubicBezTo>
                  <a:cubicBezTo>
                    <a:pt x="810" y="1560"/>
                    <a:pt x="822" y="1572"/>
                    <a:pt x="834" y="1572"/>
                  </a:cubicBezTo>
                  <a:lnTo>
                    <a:pt x="894" y="1572"/>
                  </a:lnTo>
                  <a:cubicBezTo>
                    <a:pt x="894" y="1572"/>
                    <a:pt x="905" y="1584"/>
                    <a:pt x="917" y="1584"/>
                  </a:cubicBezTo>
                  <a:lnTo>
                    <a:pt x="953" y="1584"/>
                  </a:lnTo>
                  <a:cubicBezTo>
                    <a:pt x="953" y="1584"/>
                    <a:pt x="953" y="1584"/>
                    <a:pt x="953" y="1572"/>
                  </a:cubicBezTo>
                  <a:lnTo>
                    <a:pt x="989" y="1572"/>
                  </a:lnTo>
                  <a:lnTo>
                    <a:pt x="1001" y="1584"/>
                  </a:lnTo>
                  <a:lnTo>
                    <a:pt x="1025" y="1584"/>
                  </a:lnTo>
                  <a:cubicBezTo>
                    <a:pt x="1036" y="1584"/>
                    <a:pt x="1060" y="1572"/>
                    <a:pt x="1072" y="1572"/>
                  </a:cubicBezTo>
                  <a:cubicBezTo>
                    <a:pt x="1096" y="1572"/>
                    <a:pt x="1084" y="1572"/>
                    <a:pt x="1084" y="1584"/>
                  </a:cubicBezTo>
                  <a:cubicBezTo>
                    <a:pt x="1084" y="1588"/>
                    <a:pt x="1085" y="1589"/>
                    <a:pt x="1088" y="1589"/>
                  </a:cubicBezTo>
                  <a:cubicBezTo>
                    <a:pt x="1092" y="1589"/>
                    <a:pt x="1100" y="1584"/>
                    <a:pt x="1108" y="1584"/>
                  </a:cubicBezTo>
                  <a:lnTo>
                    <a:pt x="1108" y="1572"/>
                  </a:lnTo>
                  <a:cubicBezTo>
                    <a:pt x="1120" y="1572"/>
                    <a:pt x="1108" y="1584"/>
                    <a:pt x="1120" y="1584"/>
                  </a:cubicBezTo>
                  <a:cubicBezTo>
                    <a:pt x="1132" y="1584"/>
                    <a:pt x="1132" y="1572"/>
                    <a:pt x="1144" y="1572"/>
                  </a:cubicBezTo>
                  <a:cubicBezTo>
                    <a:pt x="1144" y="1572"/>
                    <a:pt x="1144" y="1579"/>
                    <a:pt x="1144" y="1584"/>
                  </a:cubicBezTo>
                  <a:cubicBezTo>
                    <a:pt x="1156" y="1584"/>
                    <a:pt x="1179" y="1584"/>
                    <a:pt x="1179" y="1572"/>
                  </a:cubicBezTo>
                  <a:cubicBezTo>
                    <a:pt x="1179" y="1581"/>
                    <a:pt x="1192" y="1583"/>
                    <a:pt x="1209" y="1583"/>
                  </a:cubicBezTo>
                  <a:cubicBezTo>
                    <a:pt x="1227" y="1583"/>
                    <a:pt x="1249" y="1580"/>
                    <a:pt x="1262" y="1580"/>
                  </a:cubicBezTo>
                  <a:cubicBezTo>
                    <a:pt x="1270" y="1580"/>
                    <a:pt x="1275" y="1581"/>
                    <a:pt x="1275" y="1584"/>
                  </a:cubicBezTo>
                  <a:cubicBezTo>
                    <a:pt x="1275" y="1587"/>
                    <a:pt x="1277" y="1589"/>
                    <a:pt x="1280" y="1589"/>
                  </a:cubicBezTo>
                  <a:cubicBezTo>
                    <a:pt x="1289" y="1589"/>
                    <a:pt x="1305" y="1580"/>
                    <a:pt x="1322" y="1572"/>
                  </a:cubicBezTo>
                  <a:lnTo>
                    <a:pt x="1370" y="1560"/>
                  </a:lnTo>
                  <a:cubicBezTo>
                    <a:pt x="1370" y="1548"/>
                    <a:pt x="1370" y="1536"/>
                    <a:pt x="1370" y="1536"/>
                  </a:cubicBezTo>
                  <a:cubicBezTo>
                    <a:pt x="1370" y="1532"/>
                    <a:pt x="1368" y="1531"/>
                    <a:pt x="1366" y="1531"/>
                  </a:cubicBezTo>
                  <a:cubicBezTo>
                    <a:pt x="1362" y="1531"/>
                    <a:pt x="1354" y="1536"/>
                    <a:pt x="1346" y="1536"/>
                  </a:cubicBezTo>
                  <a:lnTo>
                    <a:pt x="1310" y="1536"/>
                  </a:lnTo>
                  <a:cubicBezTo>
                    <a:pt x="1275" y="1536"/>
                    <a:pt x="1251" y="1548"/>
                    <a:pt x="1227" y="1548"/>
                  </a:cubicBezTo>
                  <a:cubicBezTo>
                    <a:pt x="1227" y="1548"/>
                    <a:pt x="1227" y="1554"/>
                    <a:pt x="1223" y="1554"/>
                  </a:cubicBezTo>
                  <a:cubicBezTo>
                    <a:pt x="1222" y="1554"/>
                    <a:pt x="1219" y="1552"/>
                    <a:pt x="1215" y="1548"/>
                  </a:cubicBezTo>
                  <a:cubicBezTo>
                    <a:pt x="1203" y="1536"/>
                    <a:pt x="1203" y="1536"/>
                    <a:pt x="1191" y="1536"/>
                  </a:cubicBezTo>
                  <a:cubicBezTo>
                    <a:pt x="1179" y="1530"/>
                    <a:pt x="1167" y="1527"/>
                    <a:pt x="1156" y="1527"/>
                  </a:cubicBezTo>
                  <a:cubicBezTo>
                    <a:pt x="1144" y="1527"/>
                    <a:pt x="1132" y="1530"/>
                    <a:pt x="1120" y="1536"/>
                  </a:cubicBezTo>
                  <a:cubicBezTo>
                    <a:pt x="1120" y="1536"/>
                    <a:pt x="1108" y="1548"/>
                    <a:pt x="1108" y="1548"/>
                  </a:cubicBezTo>
                  <a:cubicBezTo>
                    <a:pt x="1108" y="1548"/>
                    <a:pt x="1108" y="1536"/>
                    <a:pt x="1096" y="1524"/>
                  </a:cubicBezTo>
                  <a:cubicBezTo>
                    <a:pt x="1096" y="1536"/>
                    <a:pt x="1084" y="1536"/>
                    <a:pt x="1084" y="1536"/>
                  </a:cubicBezTo>
                  <a:lnTo>
                    <a:pt x="1060" y="1536"/>
                  </a:lnTo>
                  <a:cubicBezTo>
                    <a:pt x="1060" y="1536"/>
                    <a:pt x="1060" y="1548"/>
                    <a:pt x="1036" y="1560"/>
                  </a:cubicBezTo>
                  <a:cubicBezTo>
                    <a:pt x="1025" y="1560"/>
                    <a:pt x="1025" y="1536"/>
                    <a:pt x="1036" y="1536"/>
                  </a:cubicBezTo>
                  <a:lnTo>
                    <a:pt x="1013" y="1536"/>
                  </a:lnTo>
                  <a:cubicBezTo>
                    <a:pt x="1001" y="1536"/>
                    <a:pt x="953" y="1536"/>
                    <a:pt x="941" y="1524"/>
                  </a:cubicBezTo>
                  <a:cubicBezTo>
                    <a:pt x="939" y="1522"/>
                    <a:pt x="938" y="1521"/>
                    <a:pt x="937" y="1521"/>
                  </a:cubicBezTo>
                  <a:lnTo>
                    <a:pt x="937" y="1521"/>
                  </a:lnTo>
                  <a:cubicBezTo>
                    <a:pt x="933" y="1521"/>
                    <a:pt x="941" y="1539"/>
                    <a:pt x="941" y="1548"/>
                  </a:cubicBezTo>
                  <a:cubicBezTo>
                    <a:pt x="941" y="1548"/>
                    <a:pt x="917" y="1524"/>
                    <a:pt x="917" y="1524"/>
                  </a:cubicBezTo>
                  <a:cubicBezTo>
                    <a:pt x="905" y="1524"/>
                    <a:pt x="894" y="1536"/>
                    <a:pt x="894" y="1536"/>
                  </a:cubicBezTo>
                  <a:cubicBezTo>
                    <a:pt x="893" y="1537"/>
                    <a:pt x="892" y="1538"/>
                    <a:pt x="890" y="1538"/>
                  </a:cubicBezTo>
                  <a:cubicBezTo>
                    <a:pt x="878" y="1538"/>
                    <a:pt x="854" y="1496"/>
                    <a:pt x="841" y="1496"/>
                  </a:cubicBezTo>
                  <a:cubicBezTo>
                    <a:pt x="838" y="1496"/>
                    <a:pt x="836" y="1497"/>
                    <a:pt x="834" y="1501"/>
                  </a:cubicBezTo>
                  <a:cubicBezTo>
                    <a:pt x="834" y="1509"/>
                    <a:pt x="835" y="1511"/>
                    <a:pt x="837" y="1511"/>
                  </a:cubicBezTo>
                  <a:cubicBezTo>
                    <a:pt x="841" y="1511"/>
                    <a:pt x="846" y="1501"/>
                    <a:pt x="846" y="1501"/>
                  </a:cubicBezTo>
                  <a:cubicBezTo>
                    <a:pt x="858" y="1501"/>
                    <a:pt x="846" y="1513"/>
                    <a:pt x="846" y="1513"/>
                  </a:cubicBezTo>
                  <a:lnTo>
                    <a:pt x="822" y="1513"/>
                  </a:lnTo>
                  <a:cubicBezTo>
                    <a:pt x="810" y="1513"/>
                    <a:pt x="822" y="1501"/>
                    <a:pt x="810" y="1489"/>
                  </a:cubicBezTo>
                  <a:cubicBezTo>
                    <a:pt x="798" y="1477"/>
                    <a:pt x="786" y="1477"/>
                    <a:pt x="786" y="1477"/>
                  </a:cubicBezTo>
                  <a:cubicBezTo>
                    <a:pt x="778" y="1477"/>
                    <a:pt x="781" y="1482"/>
                    <a:pt x="777" y="1482"/>
                  </a:cubicBezTo>
                  <a:cubicBezTo>
                    <a:pt x="775" y="1482"/>
                    <a:pt x="771" y="1481"/>
                    <a:pt x="763" y="1477"/>
                  </a:cubicBezTo>
                  <a:cubicBezTo>
                    <a:pt x="751" y="1471"/>
                    <a:pt x="745" y="1471"/>
                    <a:pt x="743" y="1471"/>
                  </a:cubicBezTo>
                  <a:cubicBezTo>
                    <a:pt x="742" y="1471"/>
                    <a:pt x="745" y="1471"/>
                    <a:pt x="751" y="1465"/>
                  </a:cubicBezTo>
                  <a:lnTo>
                    <a:pt x="703" y="1465"/>
                  </a:lnTo>
                  <a:cubicBezTo>
                    <a:pt x="691" y="1465"/>
                    <a:pt x="703" y="1453"/>
                    <a:pt x="691" y="1441"/>
                  </a:cubicBezTo>
                  <a:lnTo>
                    <a:pt x="667" y="1429"/>
                  </a:lnTo>
                  <a:lnTo>
                    <a:pt x="667" y="1429"/>
                  </a:lnTo>
                  <a:cubicBezTo>
                    <a:pt x="667" y="1429"/>
                    <a:pt x="685" y="1455"/>
                    <a:pt x="682" y="1455"/>
                  </a:cubicBezTo>
                  <a:cubicBezTo>
                    <a:pt x="682" y="1455"/>
                    <a:pt x="681" y="1455"/>
                    <a:pt x="679" y="1453"/>
                  </a:cubicBezTo>
                  <a:lnTo>
                    <a:pt x="644" y="1429"/>
                  </a:lnTo>
                  <a:lnTo>
                    <a:pt x="620" y="1429"/>
                  </a:lnTo>
                  <a:cubicBezTo>
                    <a:pt x="608" y="1429"/>
                    <a:pt x="632" y="1417"/>
                    <a:pt x="632" y="1417"/>
                  </a:cubicBezTo>
                  <a:lnTo>
                    <a:pt x="584" y="1417"/>
                  </a:lnTo>
                  <a:cubicBezTo>
                    <a:pt x="584" y="1417"/>
                    <a:pt x="584" y="1405"/>
                    <a:pt x="584" y="1393"/>
                  </a:cubicBezTo>
                  <a:lnTo>
                    <a:pt x="548" y="1393"/>
                  </a:lnTo>
                  <a:cubicBezTo>
                    <a:pt x="548" y="1393"/>
                    <a:pt x="536" y="1393"/>
                    <a:pt x="536" y="1382"/>
                  </a:cubicBezTo>
                  <a:lnTo>
                    <a:pt x="536" y="1370"/>
                  </a:lnTo>
                  <a:cubicBezTo>
                    <a:pt x="536" y="1361"/>
                    <a:pt x="524" y="1353"/>
                    <a:pt x="513" y="1353"/>
                  </a:cubicBezTo>
                  <a:cubicBezTo>
                    <a:pt x="509" y="1353"/>
                    <a:pt x="504" y="1354"/>
                    <a:pt x="501" y="1358"/>
                  </a:cubicBezTo>
                  <a:lnTo>
                    <a:pt x="489" y="1358"/>
                  </a:lnTo>
                  <a:lnTo>
                    <a:pt x="477" y="1346"/>
                  </a:lnTo>
                  <a:cubicBezTo>
                    <a:pt x="477" y="1346"/>
                    <a:pt x="513" y="1346"/>
                    <a:pt x="501" y="1334"/>
                  </a:cubicBezTo>
                  <a:cubicBezTo>
                    <a:pt x="489" y="1322"/>
                    <a:pt x="477" y="1334"/>
                    <a:pt x="465" y="1310"/>
                  </a:cubicBezTo>
                  <a:cubicBezTo>
                    <a:pt x="465" y="1298"/>
                    <a:pt x="441" y="1298"/>
                    <a:pt x="429" y="1298"/>
                  </a:cubicBezTo>
                  <a:cubicBezTo>
                    <a:pt x="429" y="1310"/>
                    <a:pt x="429" y="1310"/>
                    <a:pt x="429" y="1322"/>
                  </a:cubicBezTo>
                  <a:cubicBezTo>
                    <a:pt x="429" y="1322"/>
                    <a:pt x="405" y="1322"/>
                    <a:pt x="405" y="1310"/>
                  </a:cubicBezTo>
                  <a:cubicBezTo>
                    <a:pt x="405" y="1302"/>
                    <a:pt x="405" y="1293"/>
                    <a:pt x="414" y="1293"/>
                  </a:cubicBezTo>
                  <a:cubicBezTo>
                    <a:pt x="417" y="1293"/>
                    <a:pt x="422" y="1295"/>
                    <a:pt x="429" y="1298"/>
                  </a:cubicBezTo>
                  <a:cubicBezTo>
                    <a:pt x="423" y="1292"/>
                    <a:pt x="423" y="1292"/>
                    <a:pt x="423" y="1292"/>
                  </a:cubicBezTo>
                  <a:cubicBezTo>
                    <a:pt x="423" y="1292"/>
                    <a:pt x="423" y="1292"/>
                    <a:pt x="417" y="1286"/>
                  </a:cubicBezTo>
                  <a:cubicBezTo>
                    <a:pt x="417" y="1280"/>
                    <a:pt x="414" y="1280"/>
                    <a:pt x="411" y="1280"/>
                  </a:cubicBezTo>
                  <a:cubicBezTo>
                    <a:pt x="408" y="1280"/>
                    <a:pt x="405" y="1280"/>
                    <a:pt x="405" y="1274"/>
                  </a:cubicBezTo>
                  <a:cubicBezTo>
                    <a:pt x="405" y="1268"/>
                    <a:pt x="399" y="1268"/>
                    <a:pt x="394" y="1268"/>
                  </a:cubicBezTo>
                  <a:cubicBezTo>
                    <a:pt x="388" y="1268"/>
                    <a:pt x="382" y="1268"/>
                    <a:pt x="382" y="1262"/>
                  </a:cubicBezTo>
                  <a:cubicBezTo>
                    <a:pt x="382" y="1239"/>
                    <a:pt x="394" y="1239"/>
                    <a:pt x="382" y="1239"/>
                  </a:cubicBezTo>
                  <a:lnTo>
                    <a:pt x="358" y="1239"/>
                  </a:lnTo>
                  <a:cubicBezTo>
                    <a:pt x="358" y="1239"/>
                    <a:pt x="358" y="1239"/>
                    <a:pt x="358" y="1227"/>
                  </a:cubicBezTo>
                  <a:cubicBezTo>
                    <a:pt x="358" y="1215"/>
                    <a:pt x="358" y="1215"/>
                    <a:pt x="358" y="1203"/>
                  </a:cubicBezTo>
                  <a:lnTo>
                    <a:pt x="346" y="1215"/>
                  </a:lnTo>
                  <a:lnTo>
                    <a:pt x="346" y="1227"/>
                  </a:lnTo>
                  <a:cubicBezTo>
                    <a:pt x="346" y="1230"/>
                    <a:pt x="344" y="1232"/>
                    <a:pt x="341" y="1232"/>
                  </a:cubicBezTo>
                  <a:cubicBezTo>
                    <a:pt x="334" y="1232"/>
                    <a:pt x="322" y="1223"/>
                    <a:pt x="322" y="1215"/>
                  </a:cubicBezTo>
                  <a:cubicBezTo>
                    <a:pt x="322" y="1215"/>
                    <a:pt x="322" y="1203"/>
                    <a:pt x="310" y="1191"/>
                  </a:cubicBezTo>
                  <a:cubicBezTo>
                    <a:pt x="310" y="1179"/>
                    <a:pt x="310" y="1167"/>
                    <a:pt x="298" y="1167"/>
                  </a:cubicBezTo>
                  <a:cubicBezTo>
                    <a:pt x="298" y="1167"/>
                    <a:pt x="298" y="1173"/>
                    <a:pt x="295" y="1173"/>
                  </a:cubicBezTo>
                  <a:cubicBezTo>
                    <a:pt x="293" y="1173"/>
                    <a:pt x="290" y="1171"/>
                    <a:pt x="286" y="1167"/>
                  </a:cubicBezTo>
                  <a:cubicBezTo>
                    <a:pt x="274" y="1167"/>
                    <a:pt x="274" y="1155"/>
                    <a:pt x="274" y="1155"/>
                  </a:cubicBezTo>
                  <a:cubicBezTo>
                    <a:pt x="263" y="1155"/>
                    <a:pt x="239" y="1120"/>
                    <a:pt x="227" y="1108"/>
                  </a:cubicBezTo>
                  <a:cubicBezTo>
                    <a:pt x="227" y="1108"/>
                    <a:pt x="227" y="1108"/>
                    <a:pt x="227" y="1096"/>
                  </a:cubicBezTo>
                  <a:cubicBezTo>
                    <a:pt x="227" y="1084"/>
                    <a:pt x="215" y="1072"/>
                    <a:pt x="215" y="1072"/>
                  </a:cubicBezTo>
                  <a:cubicBezTo>
                    <a:pt x="215" y="1060"/>
                    <a:pt x="203" y="1048"/>
                    <a:pt x="191" y="1048"/>
                  </a:cubicBezTo>
                  <a:cubicBezTo>
                    <a:pt x="191" y="1048"/>
                    <a:pt x="191" y="1048"/>
                    <a:pt x="179" y="1036"/>
                  </a:cubicBezTo>
                  <a:cubicBezTo>
                    <a:pt x="179" y="1030"/>
                    <a:pt x="179" y="1030"/>
                    <a:pt x="178" y="1030"/>
                  </a:cubicBezTo>
                  <a:cubicBezTo>
                    <a:pt x="176" y="1030"/>
                    <a:pt x="173" y="1030"/>
                    <a:pt x="167" y="1024"/>
                  </a:cubicBezTo>
                  <a:cubicBezTo>
                    <a:pt x="167" y="1012"/>
                    <a:pt x="167" y="1012"/>
                    <a:pt x="155" y="1001"/>
                  </a:cubicBezTo>
                  <a:cubicBezTo>
                    <a:pt x="155" y="991"/>
                    <a:pt x="132" y="973"/>
                    <a:pt x="123" y="973"/>
                  </a:cubicBezTo>
                  <a:close/>
                  <a:moveTo>
                    <a:pt x="3430" y="1584"/>
                  </a:moveTo>
                  <a:cubicBezTo>
                    <a:pt x="3430" y="1584"/>
                    <a:pt x="3422" y="1599"/>
                    <a:pt x="3425" y="1599"/>
                  </a:cubicBezTo>
                  <a:cubicBezTo>
                    <a:pt x="3426" y="1599"/>
                    <a:pt x="3427" y="1598"/>
                    <a:pt x="3430" y="1596"/>
                  </a:cubicBezTo>
                  <a:lnTo>
                    <a:pt x="3453" y="1596"/>
                  </a:lnTo>
                  <a:lnTo>
                    <a:pt x="3453" y="1584"/>
                  </a:lnTo>
                  <a:close/>
                  <a:moveTo>
                    <a:pt x="3762" y="1392"/>
                  </a:moveTo>
                  <a:cubicBezTo>
                    <a:pt x="3757" y="1392"/>
                    <a:pt x="3749" y="1395"/>
                    <a:pt x="3739" y="1405"/>
                  </a:cubicBezTo>
                  <a:cubicBezTo>
                    <a:pt x="3727" y="1405"/>
                    <a:pt x="3727" y="1405"/>
                    <a:pt x="3715" y="1417"/>
                  </a:cubicBezTo>
                  <a:lnTo>
                    <a:pt x="3715" y="1429"/>
                  </a:lnTo>
                  <a:cubicBezTo>
                    <a:pt x="3711" y="1433"/>
                    <a:pt x="3705" y="1434"/>
                    <a:pt x="3698" y="1434"/>
                  </a:cubicBezTo>
                  <a:cubicBezTo>
                    <a:pt x="3684" y="1434"/>
                    <a:pt x="3668" y="1429"/>
                    <a:pt x="3668" y="1429"/>
                  </a:cubicBezTo>
                  <a:cubicBezTo>
                    <a:pt x="3668" y="1429"/>
                    <a:pt x="3668" y="1441"/>
                    <a:pt x="3644" y="1453"/>
                  </a:cubicBezTo>
                  <a:cubicBezTo>
                    <a:pt x="3632" y="1453"/>
                    <a:pt x="3620" y="1465"/>
                    <a:pt x="3608" y="1465"/>
                  </a:cubicBezTo>
                  <a:cubicBezTo>
                    <a:pt x="3608" y="1465"/>
                    <a:pt x="3596" y="1489"/>
                    <a:pt x="3596" y="1489"/>
                  </a:cubicBezTo>
                  <a:cubicBezTo>
                    <a:pt x="3592" y="1485"/>
                    <a:pt x="3590" y="1483"/>
                    <a:pt x="3587" y="1483"/>
                  </a:cubicBezTo>
                  <a:cubicBezTo>
                    <a:pt x="3583" y="1483"/>
                    <a:pt x="3580" y="1489"/>
                    <a:pt x="3572" y="1489"/>
                  </a:cubicBezTo>
                  <a:cubicBezTo>
                    <a:pt x="3572" y="1489"/>
                    <a:pt x="3561" y="1489"/>
                    <a:pt x="3549" y="1501"/>
                  </a:cubicBezTo>
                  <a:lnTo>
                    <a:pt x="3513" y="1513"/>
                  </a:lnTo>
                  <a:cubicBezTo>
                    <a:pt x="3501" y="1513"/>
                    <a:pt x="3501" y="1524"/>
                    <a:pt x="3501" y="1524"/>
                  </a:cubicBezTo>
                  <a:cubicBezTo>
                    <a:pt x="3501" y="1536"/>
                    <a:pt x="3501" y="1536"/>
                    <a:pt x="3489" y="1536"/>
                  </a:cubicBezTo>
                  <a:cubicBezTo>
                    <a:pt x="3484" y="1539"/>
                    <a:pt x="3482" y="1540"/>
                    <a:pt x="3480" y="1540"/>
                  </a:cubicBezTo>
                  <a:cubicBezTo>
                    <a:pt x="3473" y="1540"/>
                    <a:pt x="3484" y="1524"/>
                    <a:pt x="3465" y="1524"/>
                  </a:cubicBezTo>
                  <a:lnTo>
                    <a:pt x="3358" y="1560"/>
                  </a:lnTo>
                  <a:cubicBezTo>
                    <a:pt x="3358" y="1560"/>
                    <a:pt x="3311" y="1560"/>
                    <a:pt x="3322" y="1572"/>
                  </a:cubicBezTo>
                  <a:cubicBezTo>
                    <a:pt x="3322" y="1572"/>
                    <a:pt x="3311" y="1584"/>
                    <a:pt x="3299" y="1584"/>
                  </a:cubicBezTo>
                  <a:cubicBezTo>
                    <a:pt x="3287" y="1584"/>
                    <a:pt x="3299" y="1584"/>
                    <a:pt x="3287" y="1572"/>
                  </a:cubicBezTo>
                  <a:lnTo>
                    <a:pt x="3275" y="1572"/>
                  </a:lnTo>
                  <a:cubicBezTo>
                    <a:pt x="3263" y="1572"/>
                    <a:pt x="3227" y="1572"/>
                    <a:pt x="3227" y="1584"/>
                  </a:cubicBezTo>
                  <a:cubicBezTo>
                    <a:pt x="3223" y="1588"/>
                    <a:pt x="3221" y="1589"/>
                    <a:pt x="3218" y="1589"/>
                  </a:cubicBezTo>
                  <a:cubicBezTo>
                    <a:pt x="3214" y="1589"/>
                    <a:pt x="3211" y="1584"/>
                    <a:pt x="3203" y="1584"/>
                  </a:cubicBezTo>
                  <a:cubicBezTo>
                    <a:pt x="3191" y="1584"/>
                    <a:pt x="3180" y="1596"/>
                    <a:pt x="3180" y="1596"/>
                  </a:cubicBezTo>
                  <a:lnTo>
                    <a:pt x="3072" y="1596"/>
                  </a:lnTo>
                  <a:cubicBezTo>
                    <a:pt x="3061" y="1596"/>
                    <a:pt x="3061" y="1596"/>
                    <a:pt x="3061" y="1608"/>
                  </a:cubicBezTo>
                  <a:cubicBezTo>
                    <a:pt x="3049" y="1608"/>
                    <a:pt x="3049" y="1620"/>
                    <a:pt x="3025" y="1620"/>
                  </a:cubicBezTo>
                  <a:cubicBezTo>
                    <a:pt x="3001" y="1608"/>
                    <a:pt x="2977" y="1608"/>
                    <a:pt x="2965" y="1608"/>
                  </a:cubicBezTo>
                  <a:cubicBezTo>
                    <a:pt x="2953" y="1608"/>
                    <a:pt x="2930" y="1620"/>
                    <a:pt x="2930" y="1620"/>
                  </a:cubicBezTo>
                  <a:cubicBezTo>
                    <a:pt x="2918" y="1608"/>
                    <a:pt x="2918" y="1596"/>
                    <a:pt x="2894" y="1584"/>
                  </a:cubicBezTo>
                  <a:cubicBezTo>
                    <a:pt x="2870" y="1584"/>
                    <a:pt x="2894" y="1596"/>
                    <a:pt x="2894" y="1596"/>
                  </a:cubicBezTo>
                  <a:cubicBezTo>
                    <a:pt x="2894" y="1598"/>
                    <a:pt x="2893" y="1599"/>
                    <a:pt x="2892" y="1599"/>
                  </a:cubicBezTo>
                  <a:cubicBezTo>
                    <a:pt x="2889" y="1599"/>
                    <a:pt x="2880" y="1584"/>
                    <a:pt x="2870" y="1584"/>
                  </a:cubicBezTo>
                  <a:cubicBezTo>
                    <a:pt x="2860" y="1584"/>
                    <a:pt x="2858" y="1610"/>
                    <a:pt x="2851" y="1610"/>
                  </a:cubicBezTo>
                  <a:cubicBezTo>
                    <a:pt x="2849" y="1610"/>
                    <a:pt x="2848" y="1609"/>
                    <a:pt x="2846" y="1608"/>
                  </a:cubicBezTo>
                  <a:cubicBezTo>
                    <a:pt x="2834" y="1584"/>
                    <a:pt x="2846" y="1584"/>
                    <a:pt x="2834" y="1584"/>
                  </a:cubicBezTo>
                  <a:lnTo>
                    <a:pt x="2810" y="1584"/>
                  </a:lnTo>
                  <a:cubicBezTo>
                    <a:pt x="2801" y="1584"/>
                    <a:pt x="2807" y="1599"/>
                    <a:pt x="2797" y="1599"/>
                  </a:cubicBezTo>
                  <a:cubicBezTo>
                    <a:pt x="2795" y="1599"/>
                    <a:pt x="2791" y="1598"/>
                    <a:pt x="2787" y="1596"/>
                  </a:cubicBezTo>
                  <a:cubicBezTo>
                    <a:pt x="2787" y="1584"/>
                    <a:pt x="2787" y="1584"/>
                    <a:pt x="2787" y="1572"/>
                  </a:cubicBezTo>
                  <a:cubicBezTo>
                    <a:pt x="2779" y="1572"/>
                    <a:pt x="2771" y="1567"/>
                    <a:pt x="2763" y="1567"/>
                  </a:cubicBezTo>
                  <a:cubicBezTo>
                    <a:pt x="2759" y="1567"/>
                    <a:pt x="2755" y="1568"/>
                    <a:pt x="2751" y="1572"/>
                  </a:cubicBezTo>
                  <a:cubicBezTo>
                    <a:pt x="2751" y="1560"/>
                    <a:pt x="2739" y="1560"/>
                    <a:pt x="2727" y="1560"/>
                  </a:cubicBezTo>
                  <a:cubicBezTo>
                    <a:pt x="2715" y="1560"/>
                    <a:pt x="2668" y="1536"/>
                    <a:pt x="2656" y="1536"/>
                  </a:cubicBezTo>
                  <a:lnTo>
                    <a:pt x="2656" y="1536"/>
                  </a:lnTo>
                  <a:cubicBezTo>
                    <a:pt x="2681" y="1545"/>
                    <a:pt x="2682" y="1553"/>
                    <a:pt x="2673" y="1553"/>
                  </a:cubicBezTo>
                  <a:cubicBezTo>
                    <a:pt x="2669" y="1553"/>
                    <a:pt x="2663" y="1552"/>
                    <a:pt x="2656" y="1548"/>
                  </a:cubicBezTo>
                  <a:cubicBezTo>
                    <a:pt x="2644" y="1536"/>
                    <a:pt x="2620" y="1524"/>
                    <a:pt x="2608" y="1524"/>
                  </a:cubicBezTo>
                  <a:cubicBezTo>
                    <a:pt x="2608" y="1533"/>
                    <a:pt x="2627" y="1548"/>
                    <a:pt x="2642" y="1555"/>
                  </a:cubicBezTo>
                  <a:lnTo>
                    <a:pt x="2642" y="1555"/>
                  </a:lnTo>
                  <a:lnTo>
                    <a:pt x="2620" y="1548"/>
                  </a:lnTo>
                  <a:cubicBezTo>
                    <a:pt x="2619" y="1548"/>
                    <a:pt x="2617" y="1548"/>
                    <a:pt x="2616" y="1548"/>
                  </a:cubicBezTo>
                  <a:lnTo>
                    <a:pt x="2616" y="1548"/>
                  </a:lnTo>
                  <a:cubicBezTo>
                    <a:pt x="2618" y="1552"/>
                    <a:pt x="2620" y="1556"/>
                    <a:pt x="2620" y="1560"/>
                  </a:cubicBezTo>
                  <a:cubicBezTo>
                    <a:pt x="2620" y="1554"/>
                    <a:pt x="2621" y="1552"/>
                    <a:pt x="2622" y="1552"/>
                  </a:cubicBezTo>
                  <a:cubicBezTo>
                    <a:pt x="2626" y="1552"/>
                    <a:pt x="2635" y="1572"/>
                    <a:pt x="2644" y="1572"/>
                  </a:cubicBezTo>
                  <a:cubicBezTo>
                    <a:pt x="2652" y="1576"/>
                    <a:pt x="2657" y="1577"/>
                    <a:pt x="2661" y="1577"/>
                  </a:cubicBezTo>
                  <a:cubicBezTo>
                    <a:pt x="2670" y="1577"/>
                    <a:pt x="2676" y="1572"/>
                    <a:pt x="2691" y="1572"/>
                  </a:cubicBezTo>
                  <a:cubicBezTo>
                    <a:pt x="2691" y="1584"/>
                    <a:pt x="2703" y="1584"/>
                    <a:pt x="2703" y="1584"/>
                  </a:cubicBezTo>
                  <a:cubicBezTo>
                    <a:pt x="2711" y="1588"/>
                    <a:pt x="2717" y="1589"/>
                    <a:pt x="2721" y="1589"/>
                  </a:cubicBezTo>
                  <a:cubicBezTo>
                    <a:pt x="2730" y="1589"/>
                    <a:pt x="2735" y="1584"/>
                    <a:pt x="2751" y="1584"/>
                  </a:cubicBezTo>
                  <a:cubicBezTo>
                    <a:pt x="2763" y="1596"/>
                    <a:pt x="2775" y="1596"/>
                    <a:pt x="2799" y="1608"/>
                  </a:cubicBezTo>
                  <a:lnTo>
                    <a:pt x="2810" y="1608"/>
                  </a:lnTo>
                  <a:cubicBezTo>
                    <a:pt x="2846" y="1608"/>
                    <a:pt x="2870" y="1632"/>
                    <a:pt x="2894" y="1632"/>
                  </a:cubicBezTo>
                  <a:cubicBezTo>
                    <a:pt x="2910" y="1632"/>
                    <a:pt x="2904" y="1626"/>
                    <a:pt x="2906" y="1626"/>
                  </a:cubicBezTo>
                  <a:lnTo>
                    <a:pt x="2906" y="1626"/>
                  </a:lnTo>
                  <a:cubicBezTo>
                    <a:pt x="2907" y="1626"/>
                    <a:pt x="2910" y="1628"/>
                    <a:pt x="2918" y="1632"/>
                  </a:cubicBezTo>
                  <a:cubicBezTo>
                    <a:pt x="2918" y="1632"/>
                    <a:pt x="2918" y="1643"/>
                    <a:pt x="2930" y="1643"/>
                  </a:cubicBezTo>
                  <a:lnTo>
                    <a:pt x="2941" y="1643"/>
                  </a:lnTo>
                  <a:cubicBezTo>
                    <a:pt x="2965" y="1643"/>
                    <a:pt x="3000" y="1654"/>
                    <a:pt x="3027" y="1654"/>
                  </a:cubicBezTo>
                  <a:cubicBezTo>
                    <a:pt x="3041" y="1654"/>
                    <a:pt x="3053" y="1651"/>
                    <a:pt x="3061" y="1643"/>
                  </a:cubicBezTo>
                  <a:cubicBezTo>
                    <a:pt x="3069" y="1638"/>
                    <a:pt x="3075" y="1635"/>
                    <a:pt x="3079" y="1635"/>
                  </a:cubicBezTo>
                  <a:cubicBezTo>
                    <a:pt x="3092" y="1635"/>
                    <a:pt x="3087" y="1655"/>
                    <a:pt x="3096" y="1655"/>
                  </a:cubicBezTo>
                  <a:cubicBezTo>
                    <a:pt x="3106" y="1655"/>
                    <a:pt x="3108" y="1625"/>
                    <a:pt x="3102" y="1613"/>
                  </a:cubicBezTo>
                  <a:lnTo>
                    <a:pt x="3102" y="1613"/>
                  </a:lnTo>
                  <a:cubicBezTo>
                    <a:pt x="3107" y="1614"/>
                    <a:pt x="3114" y="1614"/>
                    <a:pt x="3122" y="1614"/>
                  </a:cubicBezTo>
                  <a:cubicBezTo>
                    <a:pt x="3135" y="1614"/>
                    <a:pt x="3150" y="1614"/>
                    <a:pt x="3156" y="1620"/>
                  </a:cubicBezTo>
                  <a:cubicBezTo>
                    <a:pt x="3160" y="1624"/>
                    <a:pt x="3162" y="1625"/>
                    <a:pt x="3164" y="1625"/>
                  </a:cubicBezTo>
                  <a:cubicBezTo>
                    <a:pt x="3168" y="1625"/>
                    <a:pt x="3168" y="1620"/>
                    <a:pt x="3168" y="1620"/>
                  </a:cubicBezTo>
                  <a:lnTo>
                    <a:pt x="3203" y="1620"/>
                  </a:lnTo>
                  <a:cubicBezTo>
                    <a:pt x="3251" y="1608"/>
                    <a:pt x="3299" y="1608"/>
                    <a:pt x="3346" y="1596"/>
                  </a:cubicBezTo>
                  <a:cubicBezTo>
                    <a:pt x="3382" y="1584"/>
                    <a:pt x="3442" y="1596"/>
                    <a:pt x="3430" y="1560"/>
                  </a:cubicBezTo>
                  <a:lnTo>
                    <a:pt x="3430" y="1548"/>
                  </a:lnTo>
                  <a:cubicBezTo>
                    <a:pt x="3430" y="1548"/>
                    <a:pt x="3442" y="1548"/>
                    <a:pt x="3442" y="1560"/>
                  </a:cubicBezTo>
                  <a:cubicBezTo>
                    <a:pt x="3442" y="1560"/>
                    <a:pt x="3465" y="1596"/>
                    <a:pt x="3465" y="1596"/>
                  </a:cubicBezTo>
                  <a:lnTo>
                    <a:pt x="3465" y="1584"/>
                  </a:lnTo>
                  <a:lnTo>
                    <a:pt x="3477" y="1572"/>
                  </a:lnTo>
                  <a:cubicBezTo>
                    <a:pt x="3485" y="1572"/>
                    <a:pt x="3498" y="1567"/>
                    <a:pt x="3506" y="1567"/>
                  </a:cubicBezTo>
                  <a:cubicBezTo>
                    <a:pt x="3510" y="1567"/>
                    <a:pt x="3513" y="1568"/>
                    <a:pt x="3513" y="1572"/>
                  </a:cubicBezTo>
                  <a:cubicBezTo>
                    <a:pt x="3513" y="1560"/>
                    <a:pt x="3537" y="1560"/>
                    <a:pt x="3537" y="1548"/>
                  </a:cubicBezTo>
                  <a:cubicBezTo>
                    <a:pt x="3537" y="1536"/>
                    <a:pt x="3537" y="1524"/>
                    <a:pt x="3561" y="1524"/>
                  </a:cubicBezTo>
                  <a:cubicBezTo>
                    <a:pt x="3572" y="1536"/>
                    <a:pt x="3561" y="1536"/>
                    <a:pt x="3572" y="1536"/>
                  </a:cubicBezTo>
                  <a:cubicBezTo>
                    <a:pt x="3596" y="1536"/>
                    <a:pt x="3596" y="1536"/>
                    <a:pt x="3596" y="1524"/>
                  </a:cubicBezTo>
                  <a:lnTo>
                    <a:pt x="3608" y="1524"/>
                  </a:lnTo>
                  <a:cubicBezTo>
                    <a:pt x="3608" y="1524"/>
                    <a:pt x="3644" y="1489"/>
                    <a:pt x="3668" y="1489"/>
                  </a:cubicBezTo>
                  <a:cubicBezTo>
                    <a:pt x="3669" y="1490"/>
                    <a:pt x="3671" y="1491"/>
                    <a:pt x="3672" y="1491"/>
                  </a:cubicBezTo>
                  <a:cubicBezTo>
                    <a:pt x="3680" y="1491"/>
                    <a:pt x="3681" y="1465"/>
                    <a:pt x="3692" y="1465"/>
                  </a:cubicBezTo>
                  <a:cubicBezTo>
                    <a:pt x="3692" y="1465"/>
                    <a:pt x="3697" y="1470"/>
                    <a:pt x="3700" y="1470"/>
                  </a:cubicBezTo>
                  <a:cubicBezTo>
                    <a:pt x="3702" y="1470"/>
                    <a:pt x="3703" y="1469"/>
                    <a:pt x="3703" y="1465"/>
                  </a:cubicBezTo>
                  <a:cubicBezTo>
                    <a:pt x="3703" y="1453"/>
                    <a:pt x="3703" y="1453"/>
                    <a:pt x="3703" y="1453"/>
                  </a:cubicBezTo>
                  <a:lnTo>
                    <a:pt x="3727" y="1465"/>
                  </a:lnTo>
                  <a:cubicBezTo>
                    <a:pt x="3727" y="1441"/>
                    <a:pt x="3739" y="1429"/>
                    <a:pt x="3751" y="1429"/>
                  </a:cubicBezTo>
                  <a:cubicBezTo>
                    <a:pt x="3758" y="1429"/>
                    <a:pt x="3766" y="1425"/>
                    <a:pt x="3773" y="1421"/>
                  </a:cubicBezTo>
                  <a:lnTo>
                    <a:pt x="3773" y="1421"/>
                  </a:lnTo>
                  <a:cubicBezTo>
                    <a:pt x="3775" y="1422"/>
                    <a:pt x="3778" y="1422"/>
                    <a:pt x="3780" y="1422"/>
                  </a:cubicBezTo>
                  <a:cubicBezTo>
                    <a:pt x="3784" y="1422"/>
                    <a:pt x="3787" y="1421"/>
                    <a:pt x="3787" y="1417"/>
                  </a:cubicBezTo>
                  <a:cubicBezTo>
                    <a:pt x="3782" y="1417"/>
                    <a:pt x="3778" y="1419"/>
                    <a:pt x="3773" y="1421"/>
                  </a:cubicBezTo>
                  <a:lnTo>
                    <a:pt x="3773" y="1421"/>
                  </a:lnTo>
                  <a:cubicBezTo>
                    <a:pt x="3765" y="1419"/>
                    <a:pt x="3756" y="1412"/>
                    <a:pt x="3763" y="1405"/>
                  </a:cubicBezTo>
                  <a:cubicBezTo>
                    <a:pt x="3770" y="1398"/>
                    <a:pt x="3769" y="1392"/>
                    <a:pt x="3762" y="139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8" name="Google Shape;5308;p43"/>
            <p:cNvSpPr/>
            <p:nvPr/>
          </p:nvSpPr>
          <p:spPr>
            <a:xfrm>
              <a:off x="5873495" y="4487407"/>
              <a:ext cx="73758" cy="83197"/>
            </a:xfrm>
            <a:custGeom>
              <a:avLst/>
              <a:gdLst/>
              <a:ahLst/>
              <a:cxnLst/>
              <a:rect l="l" t="t" r="r" b="b"/>
              <a:pathLst>
                <a:path w="1454" h="1640" extrusionOk="0">
                  <a:moveTo>
                    <a:pt x="624" y="0"/>
                  </a:moveTo>
                  <a:cubicBezTo>
                    <a:pt x="432" y="0"/>
                    <a:pt x="252" y="108"/>
                    <a:pt x="167" y="294"/>
                  </a:cubicBezTo>
                  <a:cubicBezTo>
                    <a:pt x="0" y="770"/>
                    <a:pt x="179" y="1294"/>
                    <a:pt x="608" y="1580"/>
                  </a:cubicBezTo>
                  <a:cubicBezTo>
                    <a:pt x="679" y="1616"/>
                    <a:pt x="762" y="1628"/>
                    <a:pt x="846" y="1639"/>
                  </a:cubicBezTo>
                  <a:cubicBezTo>
                    <a:pt x="893" y="1628"/>
                    <a:pt x="941" y="1628"/>
                    <a:pt x="989" y="1604"/>
                  </a:cubicBezTo>
                  <a:cubicBezTo>
                    <a:pt x="1120" y="1568"/>
                    <a:pt x="1227" y="1473"/>
                    <a:pt x="1286" y="1342"/>
                  </a:cubicBezTo>
                  <a:cubicBezTo>
                    <a:pt x="1453" y="866"/>
                    <a:pt x="1274" y="330"/>
                    <a:pt x="858" y="56"/>
                  </a:cubicBezTo>
                  <a:cubicBezTo>
                    <a:pt x="782" y="18"/>
                    <a:pt x="702" y="0"/>
                    <a:pt x="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9" name="Google Shape;5309;p43"/>
            <p:cNvSpPr/>
            <p:nvPr/>
          </p:nvSpPr>
          <p:spPr>
            <a:xfrm>
              <a:off x="5874104" y="4487204"/>
              <a:ext cx="69497" cy="85480"/>
            </a:xfrm>
            <a:custGeom>
              <a:avLst/>
              <a:gdLst/>
              <a:ahLst/>
              <a:cxnLst/>
              <a:rect l="l" t="t" r="r" b="b"/>
              <a:pathLst>
                <a:path w="1370" h="1685" extrusionOk="0">
                  <a:moveTo>
                    <a:pt x="415" y="7"/>
                  </a:moveTo>
                  <a:cubicBezTo>
                    <a:pt x="413" y="7"/>
                    <a:pt x="411" y="10"/>
                    <a:pt x="412" y="14"/>
                  </a:cubicBezTo>
                  <a:lnTo>
                    <a:pt x="412" y="14"/>
                  </a:lnTo>
                  <a:cubicBezTo>
                    <a:pt x="413" y="13"/>
                    <a:pt x="414" y="12"/>
                    <a:pt x="417" y="12"/>
                  </a:cubicBezTo>
                  <a:cubicBezTo>
                    <a:pt x="417" y="9"/>
                    <a:pt x="416" y="7"/>
                    <a:pt x="415" y="7"/>
                  </a:cubicBezTo>
                  <a:close/>
                  <a:moveTo>
                    <a:pt x="536" y="24"/>
                  </a:moveTo>
                  <a:cubicBezTo>
                    <a:pt x="536" y="24"/>
                    <a:pt x="536" y="24"/>
                    <a:pt x="536" y="24"/>
                  </a:cubicBezTo>
                  <a:lnTo>
                    <a:pt x="536" y="24"/>
                  </a:lnTo>
                  <a:cubicBezTo>
                    <a:pt x="536" y="24"/>
                    <a:pt x="524" y="36"/>
                    <a:pt x="536" y="36"/>
                  </a:cubicBezTo>
                  <a:cubicBezTo>
                    <a:pt x="536" y="32"/>
                    <a:pt x="536" y="28"/>
                    <a:pt x="536" y="24"/>
                  </a:cubicBezTo>
                  <a:close/>
                  <a:moveTo>
                    <a:pt x="367" y="55"/>
                  </a:moveTo>
                  <a:cubicBezTo>
                    <a:pt x="369" y="55"/>
                    <a:pt x="377" y="60"/>
                    <a:pt x="369" y="60"/>
                  </a:cubicBezTo>
                  <a:cubicBezTo>
                    <a:pt x="366" y="56"/>
                    <a:pt x="366" y="55"/>
                    <a:pt x="367" y="55"/>
                  </a:cubicBezTo>
                  <a:close/>
                  <a:moveTo>
                    <a:pt x="441" y="48"/>
                  </a:moveTo>
                  <a:cubicBezTo>
                    <a:pt x="441" y="48"/>
                    <a:pt x="429" y="60"/>
                    <a:pt x="441" y="60"/>
                  </a:cubicBezTo>
                  <a:lnTo>
                    <a:pt x="441" y="48"/>
                  </a:lnTo>
                  <a:close/>
                  <a:moveTo>
                    <a:pt x="536" y="24"/>
                  </a:moveTo>
                  <a:cubicBezTo>
                    <a:pt x="524" y="24"/>
                    <a:pt x="512" y="24"/>
                    <a:pt x="512" y="36"/>
                  </a:cubicBezTo>
                  <a:lnTo>
                    <a:pt x="512" y="39"/>
                  </a:lnTo>
                  <a:lnTo>
                    <a:pt x="512" y="39"/>
                  </a:lnTo>
                  <a:cubicBezTo>
                    <a:pt x="509" y="38"/>
                    <a:pt x="505" y="36"/>
                    <a:pt x="500" y="36"/>
                  </a:cubicBezTo>
                  <a:cubicBezTo>
                    <a:pt x="500" y="43"/>
                    <a:pt x="500" y="48"/>
                    <a:pt x="500" y="48"/>
                  </a:cubicBezTo>
                  <a:lnTo>
                    <a:pt x="512" y="48"/>
                  </a:lnTo>
                  <a:lnTo>
                    <a:pt x="512" y="60"/>
                  </a:lnTo>
                  <a:cubicBezTo>
                    <a:pt x="512" y="60"/>
                    <a:pt x="524" y="24"/>
                    <a:pt x="536" y="24"/>
                  </a:cubicBezTo>
                  <a:close/>
                  <a:moveTo>
                    <a:pt x="619" y="71"/>
                  </a:moveTo>
                  <a:lnTo>
                    <a:pt x="619" y="71"/>
                  </a:lnTo>
                  <a:cubicBezTo>
                    <a:pt x="620" y="71"/>
                    <a:pt x="620" y="72"/>
                    <a:pt x="620" y="72"/>
                  </a:cubicBezTo>
                  <a:lnTo>
                    <a:pt x="620" y="72"/>
                  </a:lnTo>
                  <a:cubicBezTo>
                    <a:pt x="620" y="72"/>
                    <a:pt x="620" y="72"/>
                    <a:pt x="619" y="71"/>
                  </a:cubicBezTo>
                  <a:close/>
                  <a:moveTo>
                    <a:pt x="429" y="60"/>
                  </a:moveTo>
                  <a:cubicBezTo>
                    <a:pt x="429" y="60"/>
                    <a:pt x="405" y="60"/>
                    <a:pt x="417" y="72"/>
                  </a:cubicBezTo>
                  <a:lnTo>
                    <a:pt x="429" y="72"/>
                  </a:lnTo>
                  <a:cubicBezTo>
                    <a:pt x="429" y="60"/>
                    <a:pt x="429" y="60"/>
                    <a:pt x="429" y="60"/>
                  </a:cubicBezTo>
                  <a:close/>
                  <a:moveTo>
                    <a:pt x="870" y="72"/>
                  </a:moveTo>
                  <a:cubicBezTo>
                    <a:pt x="870" y="76"/>
                    <a:pt x="871" y="77"/>
                    <a:pt x="873" y="77"/>
                  </a:cubicBezTo>
                  <a:cubicBezTo>
                    <a:pt x="876" y="77"/>
                    <a:pt x="881" y="72"/>
                    <a:pt x="881" y="72"/>
                  </a:cubicBezTo>
                  <a:close/>
                  <a:moveTo>
                    <a:pt x="548" y="24"/>
                  </a:moveTo>
                  <a:cubicBezTo>
                    <a:pt x="548" y="24"/>
                    <a:pt x="536" y="36"/>
                    <a:pt x="548" y="36"/>
                  </a:cubicBezTo>
                  <a:lnTo>
                    <a:pt x="536" y="36"/>
                  </a:lnTo>
                  <a:cubicBezTo>
                    <a:pt x="536" y="43"/>
                    <a:pt x="536" y="48"/>
                    <a:pt x="536" y="48"/>
                  </a:cubicBezTo>
                  <a:cubicBezTo>
                    <a:pt x="536" y="52"/>
                    <a:pt x="537" y="53"/>
                    <a:pt x="539" y="53"/>
                  </a:cubicBezTo>
                  <a:cubicBezTo>
                    <a:pt x="543" y="53"/>
                    <a:pt x="548" y="48"/>
                    <a:pt x="548" y="48"/>
                  </a:cubicBezTo>
                  <a:lnTo>
                    <a:pt x="548" y="72"/>
                  </a:lnTo>
                  <a:lnTo>
                    <a:pt x="584" y="72"/>
                  </a:lnTo>
                  <a:lnTo>
                    <a:pt x="584" y="84"/>
                  </a:lnTo>
                  <a:lnTo>
                    <a:pt x="620" y="84"/>
                  </a:lnTo>
                  <a:cubicBezTo>
                    <a:pt x="620" y="84"/>
                    <a:pt x="625" y="78"/>
                    <a:pt x="628" y="78"/>
                  </a:cubicBezTo>
                  <a:cubicBezTo>
                    <a:pt x="630" y="78"/>
                    <a:pt x="631" y="80"/>
                    <a:pt x="631" y="84"/>
                  </a:cubicBezTo>
                  <a:lnTo>
                    <a:pt x="631" y="84"/>
                  </a:lnTo>
                  <a:cubicBezTo>
                    <a:pt x="631" y="72"/>
                    <a:pt x="620" y="60"/>
                    <a:pt x="620" y="60"/>
                  </a:cubicBezTo>
                  <a:cubicBezTo>
                    <a:pt x="619" y="60"/>
                    <a:pt x="618" y="60"/>
                    <a:pt x="618" y="60"/>
                  </a:cubicBezTo>
                  <a:lnTo>
                    <a:pt x="618" y="60"/>
                  </a:lnTo>
                  <a:cubicBezTo>
                    <a:pt x="616" y="53"/>
                    <a:pt x="612" y="46"/>
                    <a:pt x="605" y="46"/>
                  </a:cubicBezTo>
                  <a:cubicBezTo>
                    <a:pt x="602" y="46"/>
                    <a:pt x="599" y="46"/>
                    <a:pt x="596" y="48"/>
                  </a:cubicBezTo>
                  <a:cubicBezTo>
                    <a:pt x="590" y="54"/>
                    <a:pt x="587" y="57"/>
                    <a:pt x="585" y="57"/>
                  </a:cubicBezTo>
                  <a:cubicBezTo>
                    <a:pt x="584" y="57"/>
                    <a:pt x="584" y="54"/>
                    <a:pt x="584" y="48"/>
                  </a:cubicBezTo>
                  <a:cubicBezTo>
                    <a:pt x="584" y="36"/>
                    <a:pt x="596" y="36"/>
                    <a:pt x="584" y="36"/>
                  </a:cubicBezTo>
                  <a:lnTo>
                    <a:pt x="572" y="36"/>
                  </a:lnTo>
                  <a:cubicBezTo>
                    <a:pt x="560" y="36"/>
                    <a:pt x="560" y="24"/>
                    <a:pt x="548" y="24"/>
                  </a:cubicBezTo>
                  <a:close/>
                  <a:moveTo>
                    <a:pt x="655" y="84"/>
                  </a:moveTo>
                  <a:lnTo>
                    <a:pt x="652" y="90"/>
                  </a:lnTo>
                  <a:lnTo>
                    <a:pt x="652" y="90"/>
                  </a:lnTo>
                  <a:cubicBezTo>
                    <a:pt x="654" y="88"/>
                    <a:pt x="655" y="86"/>
                    <a:pt x="655" y="84"/>
                  </a:cubicBezTo>
                  <a:close/>
                  <a:moveTo>
                    <a:pt x="624" y="96"/>
                  </a:moveTo>
                  <a:lnTo>
                    <a:pt x="624" y="96"/>
                  </a:lnTo>
                  <a:cubicBezTo>
                    <a:pt x="623" y="96"/>
                    <a:pt x="621" y="96"/>
                    <a:pt x="620" y="96"/>
                  </a:cubicBezTo>
                  <a:cubicBezTo>
                    <a:pt x="620" y="98"/>
                    <a:pt x="620" y="99"/>
                    <a:pt x="621" y="99"/>
                  </a:cubicBezTo>
                  <a:cubicBezTo>
                    <a:pt x="622" y="99"/>
                    <a:pt x="623" y="98"/>
                    <a:pt x="624" y="96"/>
                  </a:cubicBezTo>
                  <a:close/>
                  <a:moveTo>
                    <a:pt x="643" y="60"/>
                  </a:moveTo>
                  <a:lnTo>
                    <a:pt x="631" y="84"/>
                  </a:lnTo>
                  <a:cubicBezTo>
                    <a:pt x="631" y="84"/>
                    <a:pt x="628" y="91"/>
                    <a:pt x="624" y="96"/>
                  </a:cubicBezTo>
                  <a:lnTo>
                    <a:pt x="624" y="96"/>
                  </a:lnTo>
                  <a:cubicBezTo>
                    <a:pt x="630" y="96"/>
                    <a:pt x="637" y="95"/>
                    <a:pt x="643" y="94"/>
                  </a:cubicBezTo>
                  <a:lnTo>
                    <a:pt x="643" y="94"/>
                  </a:lnTo>
                  <a:lnTo>
                    <a:pt x="643" y="108"/>
                  </a:lnTo>
                  <a:lnTo>
                    <a:pt x="652" y="90"/>
                  </a:lnTo>
                  <a:lnTo>
                    <a:pt x="652" y="90"/>
                  </a:lnTo>
                  <a:cubicBezTo>
                    <a:pt x="650" y="92"/>
                    <a:pt x="647" y="93"/>
                    <a:pt x="643" y="94"/>
                  </a:cubicBezTo>
                  <a:lnTo>
                    <a:pt x="643" y="94"/>
                  </a:lnTo>
                  <a:lnTo>
                    <a:pt x="643" y="84"/>
                  </a:lnTo>
                  <a:lnTo>
                    <a:pt x="643" y="72"/>
                  </a:lnTo>
                  <a:lnTo>
                    <a:pt x="643" y="60"/>
                  </a:lnTo>
                  <a:close/>
                  <a:moveTo>
                    <a:pt x="273" y="126"/>
                  </a:moveTo>
                  <a:cubicBezTo>
                    <a:pt x="275" y="129"/>
                    <a:pt x="280" y="131"/>
                    <a:pt x="286" y="131"/>
                  </a:cubicBezTo>
                  <a:cubicBezTo>
                    <a:pt x="283" y="128"/>
                    <a:pt x="278" y="126"/>
                    <a:pt x="273" y="126"/>
                  </a:cubicBezTo>
                  <a:close/>
                  <a:moveTo>
                    <a:pt x="286" y="131"/>
                  </a:moveTo>
                  <a:cubicBezTo>
                    <a:pt x="286" y="135"/>
                    <a:pt x="287" y="137"/>
                    <a:pt x="289" y="137"/>
                  </a:cubicBezTo>
                  <a:cubicBezTo>
                    <a:pt x="291" y="137"/>
                    <a:pt x="294" y="131"/>
                    <a:pt x="286" y="131"/>
                  </a:cubicBezTo>
                  <a:close/>
                  <a:moveTo>
                    <a:pt x="250" y="164"/>
                  </a:moveTo>
                  <a:cubicBezTo>
                    <a:pt x="250" y="165"/>
                    <a:pt x="250" y="166"/>
                    <a:pt x="250" y="167"/>
                  </a:cubicBezTo>
                  <a:lnTo>
                    <a:pt x="250" y="167"/>
                  </a:lnTo>
                  <a:cubicBezTo>
                    <a:pt x="248" y="167"/>
                    <a:pt x="248" y="166"/>
                    <a:pt x="250" y="164"/>
                  </a:cubicBezTo>
                  <a:close/>
                  <a:moveTo>
                    <a:pt x="903" y="212"/>
                  </a:moveTo>
                  <a:cubicBezTo>
                    <a:pt x="902" y="212"/>
                    <a:pt x="899" y="213"/>
                    <a:pt x="897" y="215"/>
                  </a:cubicBezTo>
                  <a:lnTo>
                    <a:pt x="897" y="215"/>
                  </a:lnTo>
                  <a:cubicBezTo>
                    <a:pt x="901" y="215"/>
                    <a:pt x="903" y="216"/>
                    <a:pt x="905" y="216"/>
                  </a:cubicBezTo>
                  <a:lnTo>
                    <a:pt x="905" y="216"/>
                  </a:lnTo>
                  <a:lnTo>
                    <a:pt x="905" y="215"/>
                  </a:lnTo>
                  <a:cubicBezTo>
                    <a:pt x="905" y="213"/>
                    <a:pt x="904" y="212"/>
                    <a:pt x="903" y="212"/>
                  </a:cubicBezTo>
                  <a:close/>
                  <a:moveTo>
                    <a:pt x="715" y="72"/>
                  </a:moveTo>
                  <a:lnTo>
                    <a:pt x="691" y="84"/>
                  </a:lnTo>
                  <a:lnTo>
                    <a:pt x="679" y="84"/>
                  </a:lnTo>
                  <a:cubicBezTo>
                    <a:pt x="671" y="84"/>
                    <a:pt x="663" y="73"/>
                    <a:pt x="659" y="73"/>
                  </a:cubicBezTo>
                  <a:cubicBezTo>
                    <a:pt x="657" y="73"/>
                    <a:pt x="655" y="76"/>
                    <a:pt x="655" y="84"/>
                  </a:cubicBezTo>
                  <a:cubicBezTo>
                    <a:pt x="655" y="84"/>
                    <a:pt x="655" y="96"/>
                    <a:pt x="655" y="96"/>
                  </a:cubicBezTo>
                  <a:cubicBezTo>
                    <a:pt x="655" y="102"/>
                    <a:pt x="658" y="105"/>
                    <a:pt x="661" y="105"/>
                  </a:cubicBezTo>
                  <a:cubicBezTo>
                    <a:pt x="664" y="105"/>
                    <a:pt x="667" y="102"/>
                    <a:pt x="667" y="96"/>
                  </a:cubicBezTo>
                  <a:lnTo>
                    <a:pt x="679" y="96"/>
                  </a:lnTo>
                  <a:cubicBezTo>
                    <a:pt x="691" y="96"/>
                    <a:pt x="691" y="119"/>
                    <a:pt x="691" y="119"/>
                  </a:cubicBezTo>
                  <a:lnTo>
                    <a:pt x="715" y="119"/>
                  </a:lnTo>
                  <a:cubicBezTo>
                    <a:pt x="727" y="119"/>
                    <a:pt x="727" y="131"/>
                    <a:pt x="727" y="131"/>
                  </a:cubicBezTo>
                  <a:lnTo>
                    <a:pt x="739" y="131"/>
                  </a:lnTo>
                  <a:cubicBezTo>
                    <a:pt x="750" y="131"/>
                    <a:pt x="750" y="131"/>
                    <a:pt x="762" y="143"/>
                  </a:cubicBezTo>
                  <a:lnTo>
                    <a:pt x="798" y="143"/>
                  </a:lnTo>
                  <a:lnTo>
                    <a:pt x="798" y="155"/>
                  </a:lnTo>
                  <a:lnTo>
                    <a:pt x="810" y="155"/>
                  </a:lnTo>
                  <a:cubicBezTo>
                    <a:pt x="806" y="159"/>
                    <a:pt x="806" y="160"/>
                    <a:pt x="808" y="160"/>
                  </a:cubicBezTo>
                  <a:cubicBezTo>
                    <a:pt x="811" y="160"/>
                    <a:pt x="822" y="155"/>
                    <a:pt x="822" y="155"/>
                  </a:cubicBezTo>
                  <a:cubicBezTo>
                    <a:pt x="822" y="155"/>
                    <a:pt x="822" y="167"/>
                    <a:pt x="822" y="179"/>
                  </a:cubicBezTo>
                  <a:lnTo>
                    <a:pt x="834" y="179"/>
                  </a:lnTo>
                  <a:cubicBezTo>
                    <a:pt x="834" y="179"/>
                    <a:pt x="834" y="179"/>
                    <a:pt x="834" y="191"/>
                  </a:cubicBezTo>
                  <a:cubicBezTo>
                    <a:pt x="846" y="191"/>
                    <a:pt x="858" y="203"/>
                    <a:pt x="846" y="203"/>
                  </a:cubicBezTo>
                  <a:cubicBezTo>
                    <a:pt x="846" y="205"/>
                    <a:pt x="846" y="206"/>
                    <a:pt x="847" y="206"/>
                  </a:cubicBezTo>
                  <a:cubicBezTo>
                    <a:pt x="849" y="206"/>
                    <a:pt x="854" y="199"/>
                    <a:pt x="856" y="199"/>
                  </a:cubicBezTo>
                  <a:cubicBezTo>
                    <a:pt x="857" y="199"/>
                    <a:pt x="858" y="200"/>
                    <a:pt x="858" y="203"/>
                  </a:cubicBezTo>
                  <a:cubicBezTo>
                    <a:pt x="858" y="203"/>
                    <a:pt x="893" y="203"/>
                    <a:pt x="881" y="227"/>
                  </a:cubicBezTo>
                  <a:cubicBezTo>
                    <a:pt x="880" y="228"/>
                    <a:pt x="879" y="229"/>
                    <a:pt x="879" y="229"/>
                  </a:cubicBezTo>
                  <a:cubicBezTo>
                    <a:pt x="879" y="229"/>
                    <a:pt x="889" y="220"/>
                    <a:pt x="897" y="215"/>
                  </a:cubicBezTo>
                  <a:lnTo>
                    <a:pt x="897" y="215"/>
                  </a:lnTo>
                  <a:cubicBezTo>
                    <a:pt x="896" y="215"/>
                    <a:pt x="895" y="215"/>
                    <a:pt x="893" y="215"/>
                  </a:cubicBezTo>
                  <a:cubicBezTo>
                    <a:pt x="881" y="215"/>
                    <a:pt x="893" y="203"/>
                    <a:pt x="893" y="203"/>
                  </a:cubicBezTo>
                  <a:cubicBezTo>
                    <a:pt x="893" y="199"/>
                    <a:pt x="893" y="198"/>
                    <a:pt x="893" y="198"/>
                  </a:cubicBezTo>
                  <a:cubicBezTo>
                    <a:pt x="892" y="198"/>
                    <a:pt x="889" y="203"/>
                    <a:pt x="881" y="203"/>
                  </a:cubicBezTo>
                  <a:cubicBezTo>
                    <a:pt x="881" y="203"/>
                    <a:pt x="881" y="203"/>
                    <a:pt x="881" y="191"/>
                  </a:cubicBezTo>
                  <a:cubicBezTo>
                    <a:pt x="881" y="191"/>
                    <a:pt x="871" y="201"/>
                    <a:pt x="867" y="201"/>
                  </a:cubicBezTo>
                  <a:cubicBezTo>
                    <a:pt x="866" y="201"/>
                    <a:pt x="866" y="199"/>
                    <a:pt x="870" y="191"/>
                  </a:cubicBezTo>
                  <a:cubicBezTo>
                    <a:pt x="875" y="179"/>
                    <a:pt x="875" y="176"/>
                    <a:pt x="873" y="176"/>
                  </a:cubicBezTo>
                  <a:cubicBezTo>
                    <a:pt x="870" y="176"/>
                    <a:pt x="864" y="179"/>
                    <a:pt x="858" y="179"/>
                  </a:cubicBezTo>
                  <a:cubicBezTo>
                    <a:pt x="846" y="179"/>
                    <a:pt x="846" y="179"/>
                    <a:pt x="846" y="167"/>
                  </a:cubicBezTo>
                  <a:cubicBezTo>
                    <a:pt x="852" y="161"/>
                    <a:pt x="849" y="161"/>
                    <a:pt x="844" y="161"/>
                  </a:cubicBezTo>
                  <a:cubicBezTo>
                    <a:pt x="840" y="161"/>
                    <a:pt x="834" y="161"/>
                    <a:pt x="834" y="155"/>
                  </a:cubicBezTo>
                  <a:cubicBezTo>
                    <a:pt x="838" y="147"/>
                    <a:pt x="835" y="145"/>
                    <a:pt x="831" y="145"/>
                  </a:cubicBezTo>
                  <a:cubicBezTo>
                    <a:pt x="829" y="145"/>
                    <a:pt x="828" y="145"/>
                    <a:pt x="826" y="145"/>
                  </a:cubicBezTo>
                  <a:lnTo>
                    <a:pt x="826" y="145"/>
                  </a:lnTo>
                  <a:cubicBezTo>
                    <a:pt x="823" y="143"/>
                    <a:pt x="817" y="143"/>
                    <a:pt x="810" y="143"/>
                  </a:cubicBezTo>
                  <a:cubicBezTo>
                    <a:pt x="810" y="143"/>
                    <a:pt x="798" y="131"/>
                    <a:pt x="798" y="131"/>
                  </a:cubicBezTo>
                  <a:cubicBezTo>
                    <a:pt x="798" y="131"/>
                    <a:pt x="793" y="126"/>
                    <a:pt x="789" y="126"/>
                  </a:cubicBezTo>
                  <a:cubicBezTo>
                    <a:pt x="788" y="126"/>
                    <a:pt x="786" y="127"/>
                    <a:pt x="786" y="131"/>
                  </a:cubicBezTo>
                  <a:cubicBezTo>
                    <a:pt x="784" y="134"/>
                    <a:pt x="782" y="135"/>
                    <a:pt x="782" y="135"/>
                  </a:cubicBezTo>
                  <a:cubicBezTo>
                    <a:pt x="779" y="135"/>
                    <a:pt x="786" y="119"/>
                    <a:pt x="786" y="119"/>
                  </a:cubicBezTo>
                  <a:cubicBezTo>
                    <a:pt x="782" y="115"/>
                    <a:pt x="778" y="114"/>
                    <a:pt x="775" y="114"/>
                  </a:cubicBezTo>
                  <a:cubicBezTo>
                    <a:pt x="775" y="114"/>
                    <a:pt x="774" y="114"/>
                    <a:pt x="773" y="114"/>
                  </a:cubicBezTo>
                  <a:lnTo>
                    <a:pt x="773" y="114"/>
                  </a:lnTo>
                  <a:cubicBezTo>
                    <a:pt x="773" y="112"/>
                    <a:pt x="771" y="109"/>
                    <a:pt x="767" y="109"/>
                  </a:cubicBezTo>
                  <a:cubicBezTo>
                    <a:pt x="764" y="109"/>
                    <a:pt x="758" y="112"/>
                    <a:pt x="750" y="119"/>
                  </a:cubicBezTo>
                  <a:cubicBezTo>
                    <a:pt x="749" y="121"/>
                    <a:pt x="748" y="122"/>
                    <a:pt x="747" y="122"/>
                  </a:cubicBezTo>
                  <a:cubicBezTo>
                    <a:pt x="745" y="122"/>
                    <a:pt x="756" y="105"/>
                    <a:pt x="754" y="105"/>
                  </a:cubicBezTo>
                  <a:lnTo>
                    <a:pt x="754" y="105"/>
                  </a:lnTo>
                  <a:cubicBezTo>
                    <a:pt x="753" y="105"/>
                    <a:pt x="752" y="106"/>
                    <a:pt x="750" y="108"/>
                  </a:cubicBezTo>
                  <a:lnTo>
                    <a:pt x="739" y="108"/>
                  </a:lnTo>
                  <a:cubicBezTo>
                    <a:pt x="727" y="108"/>
                    <a:pt x="750" y="96"/>
                    <a:pt x="739" y="84"/>
                  </a:cubicBezTo>
                  <a:lnTo>
                    <a:pt x="727" y="84"/>
                  </a:lnTo>
                  <a:cubicBezTo>
                    <a:pt x="715" y="84"/>
                    <a:pt x="715" y="84"/>
                    <a:pt x="715" y="96"/>
                  </a:cubicBezTo>
                  <a:cubicBezTo>
                    <a:pt x="711" y="99"/>
                    <a:pt x="710" y="101"/>
                    <a:pt x="710" y="101"/>
                  </a:cubicBezTo>
                  <a:cubicBezTo>
                    <a:pt x="709" y="101"/>
                    <a:pt x="715" y="92"/>
                    <a:pt x="715" y="84"/>
                  </a:cubicBezTo>
                  <a:lnTo>
                    <a:pt x="715" y="84"/>
                  </a:lnTo>
                  <a:lnTo>
                    <a:pt x="703" y="96"/>
                  </a:lnTo>
                  <a:cubicBezTo>
                    <a:pt x="703" y="84"/>
                    <a:pt x="715" y="84"/>
                    <a:pt x="715" y="72"/>
                  </a:cubicBezTo>
                  <a:close/>
                  <a:moveTo>
                    <a:pt x="1081" y="233"/>
                  </a:moveTo>
                  <a:lnTo>
                    <a:pt x="1081" y="233"/>
                  </a:lnTo>
                  <a:cubicBezTo>
                    <a:pt x="1079" y="233"/>
                    <a:pt x="1076" y="239"/>
                    <a:pt x="1084" y="239"/>
                  </a:cubicBezTo>
                  <a:cubicBezTo>
                    <a:pt x="1084" y="235"/>
                    <a:pt x="1083" y="233"/>
                    <a:pt x="1081" y="233"/>
                  </a:cubicBezTo>
                  <a:close/>
                  <a:moveTo>
                    <a:pt x="1096" y="227"/>
                  </a:moveTo>
                  <a:lnTo>
                    <a:pt x="1084" y="239"/>
                  </a:lnTo>
                  <a:cubicBezTo>
                    <a:pt x="1096" y="239"/>
                    <a:pt x="1096" y="227"/>
                    <a:pt x="1096" y="227"/>
                  </a:cubicBezTo>
                  <a:close/>
                  <a:moveTo>
                    <a:pt x="186" y="259"/>
                  </a:moveTo>
                  <a:cubicBezTo>
                    <a:pt x="184" y="259"/>
                    <a:pt x="186" y="265"/>
                    <a:pt x="184" y="266"/>
                  </a:cubicBezTo>
                  <a:lnTo>
                    <a:pt x="184" y="266"/>
                  </a:lnTo>
                  <a:cubicBezTo>
                    <a:pt x="183" y="265"/>
                    <a:pt x="182" y="265"/>
                    <a:pt x="181" y="264"/>
                  </a:cubicBezTo>
                  <a:lnTo>
                    <a:pt x="181" y="264"/>
                  </a:lnTo>
                  <a:cubicBezTo>
                    <a:pt x="182" y="265"/>
                    <a:pt x="183" y="266"/>
                    <a:pt x="184" y="266"/>
                  </a:cubicBezTo>
                  <a:cubicBezTo>
                    <a:pt x="184" y="266"/>
                    <a:pt x="184" y="266"/>
                    <a:pt x="184" y="266"/>
                  </a:cubicBezTo>
                  <a:lnTo>
                    <a:pt x="184" y="266"/>
                  </a:lnTo>
                  <a:cubicBezTo>
                    <a:pt x="187" y="267"/>
                    <a:pt x="190" y="267"/>
                    <a:pt x="191" y="267"/>
                  </a:cubicBezTo>
                  <a:cubicBezTo>
                    <a:pt x="194" y="267"/>
                    <a:pt x="194" y="266"/>
                    <a:pt x="191" y="262"/>
                  </a:cubicBezTo>
                  <a:cubicBezTo>
                    <a:pt x="188" y="260"/>
                    <a:pt x="187" y="259"/>
                    <a:pt x="186" y="259"/>
                  </a:cubicBezTo>
                  <a:close/>
                  <a:moveTo>
                    <a:pt x="453" y="0"/>
                  </a:moveTo>
                  <a:cubicBezTo>
                    <a:pt x="453" y="12"/>
                    <a:pt x="453" y="12"/>
                    <a:pt x="453" y="12"/>
                  </a:cubicBezTo>
                  <a:cubicBezTo>
                    <a:pt x="453" y="18"/>
                    <a:pt x="450" y="21"/>
                    <a:pt x="447" y="21"/>
                  </a:cubicBezTo>
                  <a:cubicBezTo>
                    <a:pt x="444" y="21"/>
                    <a:pt x="441" y="18"/>
                    <a:pt x="441" y="12"/>
                  </a:cubicBezTo>
                  <a:lnTo>
                    <a:pt x="429" y="12"/>
                  </a:lnTo>
                  <a:cubicBezTo>
                    <a:pt x="417" y="12"/>
                    <a:pt x="429" y="24"/>
                    <a:pt x="417" y="24"/>
                  </a:cubicBezTo>
                  <a:cubicBezTo>
                    <a:pt x="414" y="21"/>
                    <a:pt x="412" y="17"/>
                    <a:pt x="412" y="14"/>
                  </a:cubicBezTo>
                  <a:lnTo>
                    <a:pt x="412" y="14"/>
                  </a:lnTo>
                  <a:cubicBezTo>
                    <a:pt x="410" y="18"/>
                    <a:pt x="414" y="24"/>
                    <a:pt x="405" y="24"/>
                  </a:cubicBezTo>
                  <a:lnTo>
                    <a:pt x="358" y="24"/>
                  </a:lnTo>
                  <a:cubicBezTo>
                    <a:pt x="346" y="24"/>
                    <a:pt x="346" y="36"/>
                    <a:pt x="346" y="36"/>
                  </a:cubicBezTo>
                  <a:cubicBezTo>
                    <a:pt x="334" y="36"/>
                    <a:pt x="334" y="24"/>
                    <a:pt x="322" y="24"/>
                  </a:cubicBezTo>
                  <a:cubicBezTo>
                    <a:pt x="322" y="24"/>
                    <a:pt x="322" y="36"/>
                    <a:pt x="322" y="36"/>
                  </a:cubicBezTo>
                  <a:cubicBezTo>
                    <a:pt x="310" y="36"/>
                    <a:pt x="310" y="24"/>
                    <a:pt x="310" y="12"/>
                  </a:cubicBezTo>
                  <a:cubicBezTo>
                    <a:pt x="310" y="24"/>
                    <a:pt x="310" y="24"/>
                    <a:pt x="310" y="36"/>
                  </a:cubicBezTo>
                  <a:cubicBezTo>
                    <a:pt x="310" y="40"/>
                    <a:pt x="310" y="41"/>
                    <a:pt x="310" y="41"/>
                  </a:cubicBezTo>
                  <a:cubicBezTo>
                    <a:pt x="309" y="41"/>
                    <a:pt x="306" y="36"/>
                    <a:pt x="298" y="36"/>
                  </a:cubicBezTo>
                  <a:cubicBezTo>
                    <a:pt x="298" y="48"/>
                    <a:pt x="286" y="48"/>
                    <a:pt x="286" y="60"/>
                  </a:cubicBezTo>
                  <a:cubicBezTo>
                    <a:pt x="286" y="62"/>
                    <a:pt x="286" y="63"/>
                    <a:pt x="285" y="63"/>
                  </a:cubicBezTo>
                  <a:cubicBezTo>
                    <a:pt x="282" y="63"/>
                    <a:pt x="274" y="48"/>
                    <a:pt x="274" y="48"/>
                  </a:cubicBezTo>
                  <a:cubicBezTo>
                    <a:pt x="262" y="48"/>
                    <a:pt x="274" y="48"/>
                    <a:pt x="274" y="60"/>
                  </a:cubicBezTo>
                  <a:cubicBezTo>
                    <a:pt x="274" y="72"/>
                    <a:pt x="274" y="72"/>
                    <a:pt x="262" y="72"/>
                  </a:cubicBezTo>
                  <a:cubicBezTo>
                    <a:pt x="253" y="72"/>
                    <a:pt x="243" y="57"/>
                    <a:pt x="240" y="57"/>
                  </a:cubicBezTo>
                  <a:cubicBezTo>
                    <a:pt x="239" y="57"/>
                    <a:pt x="239" y="58"/>
                    <a:pt x="239" y="60"/>
                  </a:cubicBezTo>
                  <a:cubicBezTo>
                    <a:pt x="239" y="72"/>
                    <a:pt x="262" y="84"/>
                    <a:pt x="239" y="84"/>
                  </a:cubicBezTo>
                  <a:lnTo>
                    <a:pt x="227" y="84"/>
                  </a:lnTo>
                  <a:lnTo>
                    <a:pt x="227" y="96"/>
                  </a:lnTo>
                  <a:cubicBezTo>
                    <a:pt x="227" y="96"/>
                    <a:pt x="227" y="72"/>
                    <a:pt x="215" y="72"/>
                  </a:cubicBezTo>
                  <a:lnTo>
                    <a:pt x="215" y="60"/>
                  </a:lnTo>
                  <a:cubicBezTo>
                    <a:pt x="215" y="60"/>
                    <a:pt x="215" y="65"/>
                    <a:pt x="211" y="65"/>
                  </a:cubicBezTo>
                  <a:cubicBezTo>
                    <a:pt x="209" y="65"/>
                    <a:pt x="207" y="64"/>
                    <a:pt x="203" y="60"/>
                  </a:cubicBezTo>
                  <a:lnTo>
                    <a:pt x="191" y="60"/>
                  </a:lnTo>
                  <a:cubicBezTo>
                    <a:pt x="203" y="60"/>
                    <a:pt x="179" y="60"/>
                    <a:pt x="191" y="72"/>
                  </a:cubicBezTo>
                  <a:cubicBezTo>
                    <a:pt x="191" y="84"/>
                    <a:pt x="143" y="72"/>
                    <a:pt x="155" y="96"/>
                  </a:cubicBezTo>
                  <a:cubicBezTo>
                    <a:pt x="149" y="86"/>
                    <a:pt x="146" y="82"/>
                    <a:pt x="145" y="82"/>
                  </a:cubicBezTo>
                  <a:lnTo>
                    <a:pt x="145" y="82"/>
                  </a:lnTo>
                  <a:cubicBezTo>
                    <a:pt x="142" y="82"/>
                    <a:pt x="152" y="108"/>
                    <a:pt x="143" y="108"/>
                  </a:cubicBezTo>
                  <a:cubicBezTo>
                    <a:pt x="135" y="108"/>
                    <a:pt x="127" y="102"/>
                    <a:pt x="123" y="102"/>
                  </a:cubicBezTo>
                  <a:cubicBezTo>
                    <a:pt x="121" y="102"/>
                    <a:pt x="119" y="104"/>
                    <a:pt x="119" y="108"/>
                  </a:cubicBezTo>
                  <a:cubicBezTo>
                    <a:pt x="131" y="119"/>
                    <a:pt x="131" y="131"/>
                    <a:pt x="131" y="131"/>
                  </a:cubicBezTo>
                  <a:cubicBezTo>
                    <a:pt x="131" y="131"/>
                    <a:pt x="126" y="126"/>
                    <a:pt x="123" y="126"/>
                  </a:cubicBezTo>
                  <a:cubicBezTo>
                    <a:pt x="121" y="126"/>
                    <a:pt x="119" y="127"/>
                    <a:pt x="119" y="131"/>
                  </a:cubicBezTo>
                  <a:cubicBezTo>
                    <a:pt x="108" y="155"/>
                    <a:pt x="119" y="143"/>
                    <a:pt x="119" y="155"/>
                  </a:cubicBezTo>
                  <a:cubicBezTo>
                    <a:pt x="108" y="155"/>
                    <a:pt x="108" y="131"/>
                    <a:pt x="96" y="131"/>
                  </a:cubicBezTo>
                  <a:lnTo>
                    <a:pt x="96" y="143"/>
                  </a:lnTo>
                  <a:lnTo>
                    <a:pt x="96" y="167"/>
                  </a:lnTo>
                  <a:cubicBezTo>
                    <a:pt x="96" y="167"/>
                    <a:pt x="90" y="172"/>
                    <a:pt x="87" y="172"/>
                  </a:cubicBezTo>
                  <a:cubicBezTo>
                    <a:pt x="85" y="172"/>
                    <a:pt x="84" y="171"/>
                    <a:pt x="84" y="167"/>
                  </a:cubicBezTo>
                  <a:lnTo>
                    <a:pt x="60" y="167"/>
                  </a:lnTo>
                  <a:lnTo>
                    <a:pt x="60" y="191"/>
                  </a:lnTo>
                  <a:lnTo>
                    <a:pt x="48" y="191"/>
                  </a:lnTo>
                  <a:cubicBezTo>
                    <a:pt x="48" y="203"/>
                    <a:pt x="36" y="203"/>
                    <a:pt x="36" y="203"/>
                  </a:cubicBezTo>
                  <a:cubicBezTo>
                    <a:pt x="48" y="203"/>
                    <a:pt x="36" y="215"/>
                    <a:pt x="36" y="227"/>
                  </a:cubicBezTo>
                  <a:cubicBezTo>
                    <a:pt x="36" y="227"/>
                    <a:pt x="36" y="239"/>
                    <a:pt x="36" y="239"/>
                  </a:cubicBezTo>
                  <a:cubicBezTo>
                    <a:pt x="24" y="239"/>
                    <a:pt x="24" y="239"/>
                    <a:pt x="36" y="250"/>
                  </a:cubicBezTo>
                  <a:lnTo>
                    <a:pt x="36" y="262"/>
                  </a:lnTo>
                  <a:cubicBezTo>
                    <a:pt x="32" y="258"/>
                    <a:pt x="28" y="257"/>
                    <a:pt x="25" y="257"/>
                  </a:cubicBezTo>
                  <a:cubicBezTo>
                    <a:pt x="18" y="257"/>
                    <a:pt x="12" y="262"/>
                    <a:pt x="12" y="262"/>
                  </a:cubicBezTo>
                  <a:cubicBezTo>
                    <a:pt x="12" y="262"/>
                    <a:pt x="24" y="262"/>
                    <a:pt x="12" y="274"/>
                  </a:cubicBezTo>
                  <a:lnTo>
                    <a:pt x="12" y="274"/>
                  </a:lnTo>
                  <a:cubicBezTo>
                    <a:pt x="49" y="274"/>
                    <a:pt x="157" y="272"/>
                    <a:pt x="167" y="262"/>
                  </a:cubicBezTo>
                  <a:cubicBezTo>
                    <a:pt x="167" y="262"/>
                    <a:pt x="167" y="257"/>
                    <a:pt x="170" y="257"/>
                  </a:cubicBezTo>
                  <a:lnTo>
                    <a:pt x="170" y="257"/>
                  </a:lnTo>
                  <a:cubicBezTo>
                    <a:pt x="173" y="260"/>
                    <a:pt x="177" y="262"/>
                    <a:pt x="181" y="264"/>
                  </a:cubicBezTo>
                  <a:lnTo>
                    <a:pt x="181" y="264"/>
                  </a:lnTo>
                  <a:cubicBezTo>
                    <a:pt x="180" y="264"/>
                    <a:pt x="180" y="263"/>
                    <a:pt x="179" y="262"/>
                  </a:cubicBezTo>
                  <a:cubicBezTo>
                    <a:pt x="175" y="258"/>
                    <a:pt x="172" y="257"/>
                    <a:pt x="171" y="257"/>
                  </a:cubicBezTo>
                  <a:cubicBezTo>
                    <a:pt x="171" y="257"/>
                    <a:pt x="170" y="257"/>
                    <a:pt x="170" y="257"/>
                  </a:cubicBezTo>
                  <a:lnTo>
                    <a:pt x="170" y="257"/>
                  </a:lnTo>
                  <a:cubicBezTo>
                    <a:pt x="168" y="255"/>
                    <a:pt x="167" y="253"/>
                    <a:pt x="167" y="250"/>
                  </a:cubicBezTo>
                  <a:cubicBezTo>
                    <a:pt x="167" y="244"/>
                    <a:pt x="173" y="244"/>
                    <a:pt x="179" y="244"/>
                  </a:cubicBezTo>
                  <a:cubicBezTo>
                    <a:pt x="185" y="244"/>
                    <a:pt x="191" y="244"/>
                    <a:pt x="191" y="239"/>
                  </a:cubicBezTo>
                  <a:lnTo>
                    <a:pt x="179" y="239"/>
                  </a:lnTo>
                  <a:cubicBezTo>
                    <a:pt x="179" y="233"/>
                    <a:pt x="182" y="230"/>
                    <a:pt x="185" y="230"/>
                  </a:cubicBezTo>
                  <a:cubicBezTo>
                    <a:pt x="188" y="230"/>
                    <a:pt x="191" y="233"/>
                    <a:pt x="191" y="239"/>
                  </a:cubicBezTo>
                  <a:cubicBezTo>
                    <a:pt x="191" y="239"/>
                    <a:pt x="191" y="250"/>
                    <a:pt x="203" y="250"/>
                  </a:cubicBezTo>
                  <a:cubicBezTo>
                    <a:pt x="215" y="250"/>
                    <a:pt x="215" y="250"/>
                    <a:pt x="203" y="239"/>
                  </a:cubicBezTo>
                  <a:cubicBezTo>
                    <a:pt x="194" y="230"/>
                    <a:pt x="198" y="222"/>
                    <a:pt x="209" y="222"/>
                  </a:cubicBezTo>
                  <a:cubicBezTo>
                    <a:pt x="214" y="222"/>
                    <a:pt x="220" y="223"/>
                    <a:pt x="227" y="227"/>
                  </a:cubicBezTo>
                  <a:cubicBezTo>
                    <a:pt x="222" y="222"/>
                    <a:pt x="215" y="215"/>
                    <a:pt x="215" y="215"/>
                  </a:cubicBezTo>
                  <a:cubicBezTo>
                    <a:pt x="215" y="215"/>
                    <a:pt x="215" y="203"/>
                    <a:pt x="215" y="203"/>
                  </a:cubicBezTo>
                  <a:cubicBezTo>
                    <a:pt x="215" y="203"/>
                    <a:pt x="239" y="191"/>
                    <a:pt x="250" y="179"/>
                  </a:cubicBezTo>
                  <a:cubicBezTo>
                    <a:pt x="250" y="179"/>
                    <a:pt x="250" y="175"/>
                    <a:pt x="250" y="167"/>
                  </a:cubicBezTo>
                  <a:lnTo>
                    <a:pt x="250" y="167"/>
                  </a:lnTo>
                  <a:cubicBezTo>
                    <a:pt x="252" y="167"/>
                    <a:pt x="256" y="167"/>
                    <a:pt x="262" y="167"/>
                  </a:cubicBezTo>
                  <a:cubicBezTo>
                    <a:pt x="259" y="167"/>
                    <a:pt x="257" y="165"/>
                    <a:pt x="255" y="161"/>
                  </a:cubicBezTo>
                  <a:lnTo>
                    <a:pt x="255" y="161"/>
                  </a:lnTo>
                  <a:cubicBezTo>
                    <a:pt x="253" y="163"/>
                    <a:pt x="252" y="164"/>
                    <a:pt x="250" y="164"/>
                  </a:cubicBezTo>
                  <a:lnTo>
                    <a:pt x="250" y="164"/>
                  </a:lnTo>
                  <a:cubicBezTo>
                    <a:pt x="250" y="159"/>
                    <a:pt x="250" y="152"/>
                    <a:pt x="250" y="143"/>
                  </a:cubicBezTo>
                  <a:cubicBezTo>
                    <a:pt x="250" y="142"/>
                    <a:pt x="250" y="141"/>
                    <a:pt x="250" y="141"/>
                  </a:cubicBezTo>
                  <a:cubicBezTo>
                    <a:pt x="251" y="141"/>
                    <a:pt x="251" y="153"/>
                    <a:pt x="255" y="161"/>
                  </a:cubicBezTo>
                  <a:lnTo>
                    <a:pt x="255" y="161"/>
                  </a:lnTo>
                  <a:cubicBezTo>
                    <a:pt x="257" y="160"/>
                    <a:pt x="260" y="158"/>
                    <a:pt x="262" y="155"/>
                  </a:cubicBezTo>
                  <a:lnTo>
                    <a:pt x="262" y="143"/>
                  </a:lnTo>
                  <a:cubicBezTo>
                    <a:pt x="262" y="143"/>
                    <a:pt x="262" y="132"/>
                    <a:pt x="259" y="125"/>
                  </a:cubicBezTo>
                  <a:lnTo>
                    <a:pt x="259" y="125"/>
                  </a:lnTo>
                  <a:cubicBezTo>
                    <a:pt x="260" y="125"/>
                    <a:pt x="262" y="125"/>
                    <a:pt x="264" y="125"/>
                  </a:cubicBezTo>
                  <a:cubicBezTo>
                    <a:pt x="267" y="125"/>
                    <a:pt x="270" y="125"/>
                    <a:pt x="273" y="126"/>
                  </a:cubicBezTo>
                  <a:lnTo>
                    <a:pt x="273" y="126"/>
                  </a:lnTo>
                  <a:cubicBezTo>
                    <a:pt x="271" y="123"/>
                    <a:pt x="274" y="119"/>
                    <a:pt x="286" y="119"/>
                  </a:cubicBezTo>
                  <a:lnTo>
                    <a:pt x="298" y="119"/>
                  </a:lnTo>
                  <a:cubicBezTo>
                    <a:pt x="298" y="119"/>
                    <a:pt x="286" y="119"/>
                    <a:pt x="286" y="108"/>
                  </a:cubicBezTo>
                  <a:lnTo>
                    <a:pt x="286" y="108"/>
                  </a:lnTo>
                  <a:lnTo>
                    <a:pt x="310" y="119"/>
                  </a:lnTo>
                  <a:cubicBezTo>
                    <a:pt x="315" y="122"/>
                    <a:pt x="317" y="123"/>
                    <a:pt x="318" y="123"/>
                  </a:cubicBezTo>
                  <a:cubicBezTo>
                    <a:pt x="321" y="123"/>
                    <a:pt x="298" y="108"/>
                    <a:pt x="298" y="108"/>
                  </a:cubicBezTo>
                  <a:lnTo>
                    <a:pt x="310" y="108"/>
                  </a:lnTo>
                  <a:cubicBezTo>
                    <a:pt x="310" y="96"/>
                    <a:pt x="346" y="96"/>
                    <a:pt x="346" y="96"/>
                  </a:cubicBezTo>
                  <a:cubicBezTo>
                    <a:pt x="346" y="96"/>
                    <a:pt x="358" y="84"/>
                    <a:pt x="358" y="84"/>
                  </a:cubicBezTo>
                  <a:cubicBezTo>
                    <a:pt x="358" y="80"/>
                    <a:pt x="359" y="78"/>
                    <a:pt x="361" y="78"/>
                  </a:cubicBezTo>
                  <a:cubicBezTo>
                    <a:pt x="364" y="78"/>
                    <a:pt x="369" y="84"/>
                    <a:pt x="369" y="84"/>
                  </a:cubicBezTo>
                  <a:lnTo>
                    <a:pt x="369" y="65"/>
                  </a:lnTo>
                  <a:lnTo>
                    <a:pt x="369" y="65"/>
                  </a:lnTo>
                  <a:cubicBezTo>
                    <a:pt x="373" y="69"/>
                    <a:pt x="377" y="72"/>
                    <a:pt x="381" y="72"/>
                  </a:cubicBezTo>
                  <a:cubicBezTo>
                    <a:pt x="393" y="72"/>
                    <a:pt x="381" y="48"/>
                    <a:pt x="381" y="36"/>
                  </a:cubicBezTo>
                  <a:lnTo>
                    <a:pt x="381" y="36"/>
                  </a:lnTo>
                  <a:cubicBezTo>
                    <a:pt x="381" y="36"/>
                    <a:pt x="405" y="60"/>
                    <a:pt x="405" y="72"/>
                  </a:cubicBezTo>
                  <a:cubicBezTo>
                    <a:pt x="405" y="60"/>
                    <a:pt x="405" y="48"/>
                    <a:pt x="405" y="36"/>
                  </a:cubicBezTo>
                  <a:cubicBezTo>
                    <a:pt x="417" y="48"/>
                    <a:pt x="417" y="48"/>
                    <a:pt x="417" y="48"/>
                  </a:cubicBezTo>
                  <a:lnTo>
                    <a:pt x="429" y="48"/>
                  </a:lnTo>
                  <a:cubicBezTo>
                    <a:pt x="431" y="46"/>
                    <a:pt x="432" y="44"/>
                    <a:pt x="433" y="43"/>
                  </a:cubicBezTo>
                  <a:lnTo>
                    <a:pt x="433" y="43"/>
                  </a:lnTo>
                  <a:cubicBezTo>
                    <a:pt x="435" y="46"/>
                    <a:pt x="437" y="48"/>
                    <a:pt x="441" y="48"/>
                  </a:cubicBezTo>
                  <a:cubicBezTo>
                    <a:pt x="445" y="44"/>
                    <a:pt x="448" y="43"/>
                    <a:pt x="449" y="43"/>
                  </a:cubicBezTo>
                  <a:cubicBezTo>
                    <a:pt x="453" y="43"/>
                    <a:pt x="453" y="48"/>
                    <a:pt x="453" y="48"/>
                  </a:cubicBezTo>
                  <a:cubicBezTo>
                    <a:pt x="453" y="45"/>
                    <a:pt x="453" y="40"/>
                    <a:pt x="453" y="36"/>
                  </a:cubicBezTo>
                  <a:lnTo>
                    <a:pt x="477" y="36"/>
                  </a:lnTo>
                  <a:lnTo>
                    <a:pt x="477" y="48"/>
                  </a:lnTo>
                  <a:cubicBezTo>
                    <a:pt x="477" y="48"/>
                    <a:pt x="489" y="36"/>
                    <a:pt x="500" y="24"/>
                  </a:cubicBezTo>
                  <a:cubicBezTo>
                    <a:pt x="500" y="18"/>
                    <a:pt x="500" y="12"/>
                    <a:pt x="500" y="12"/>
                  </a:cubicBezTo>
                  <a:lnTo>
                    <a:pt x="489" y="12"/>
                  </a:lnTo>
                  <a:lnTo>
                    <a:pt x="489" y="24"/>
                  </a:lnTo>
                  <a:cubicBezTo>
                    <a:pt x="489" y="27"/>
                    <a:pt x="489" y="28"/>
                    <a:pt x="488" y="28"/>
                  </a:cubicBezTo>
                  <a:cubicBezTo>
                    <a:pt x="488" y="28"/>
                    <a:pt x="486" y="12"/>
                    <a:pt x="477" y="12"/>
                  </a:cubicBezTo>
                  <a:cubicBezTo>
                    <a:pt x="477" y="17"/>
                    <a:pt x="475" y="21"/>
                    <a:pt x="473" y="25"/>
                  </a:cubicBezTo>
                  <a:lnTo>
                    <a:pt x="473" y="25"/>
                  </a:lnTo>
                  <a:cubicBezTo>
                    <a:pt x="472" y="21"/>
                    <a:pt x="469" y="17"/>
                    <a:pt x="465" y="12"/>
                  </a:cubicBezTo>
                  <a:cubicBezTo>
                    <a:pt x="465" y="12"/>
                    <a:pt x="465" y="0"/>
                    <a:pt x="453" y="0"/>
                  </a:cubicBezTo>
                  <a:close/>
                  <a:moveTo>
                    <a:pt x="905" y="216"/>
                  </a:moveTo>
                  <a:lnTo>
                    <a:pt x="905" y="227"/>
                  </a:lnTo>
                  <a:cubicBezTo>
                    <a:pt x="905" y="227"/>
                    <a:pt x="893" y="239"/>
                    <a:pt x="893" y="239"/>
                  </a:cubicBezTo>
                  <a:lnTo>
                    <a:pt x="905" y="239"/>
                  </a:lnTo>
                  <a:cubicBezTo>
                    <a:pt x="905" y="239"/>
                    <a:pt x="905" y="250"/>
                    <a:pt x="917" y="262"/>
                  </a:cubicBezTo>
                  <a:cubicBezTo>
                    <a:pt x="917" y="264"/>
                    <a:pt x="917" y="265"/>
                    <a:pt x="918" y="265"/>
                  </a:cubicBezTo>
                  <a:cubicBezTo>
                    <a:pt x="920" y="265"/>
                    <a:pt x="924" y="254"/>
                    <a:pt x="927" y="254"/>
                  </a:cubicBezTo>
                  <a:cubicBezTo>
                    <a:pt x="928" y="254"/>
                    <a:pt x="929" y="256"/>
                    <a:pt x="929" y="262"/>
                  </a:cubicBezTo>
                  <a:cubicBezTo>
                    <a:pt x="929" y="268"/>
                    <a:pt x="929" y="272"/>
                    <a:pt x="929" y="274"/>
                  </a:cubicBezTo>
                  <a:lnTo>
                    <a:pt x="941" y="250"/>
                  </a:lnTo>
                  <a:lnTo>
                    <a:pt x="929" y="250"/>
                  </a:lnTo>
                  <a:cubicBezTo>
                    <a:pt x="929" y="250"/>
                    <a:pt x="929" y="224"/>
                    <a:pt x="922" y="224"/>
                  </a:cubicBezTo>
                  <a:cubicBezTo>
                    <a:pt x="920" y="224"/>
                    <a:pt x="919" y="225"/>
                    <a:pt x="917" y="227"/>
                  </a:cubicBezTo>
                  <a:cubicBezTo>
                    <a:pt x="908" y="227"/>
                    <a:pt x="913" y="220"/>
                    <a:pt x="905" y="216"/>
                  </a:cubicBezTo>
                  <a:close/>
                  <a:moveTo>
                    <a:pt x="12" y="274"/>
                  </a:moveTo>
                  <a:cubicBezTo>
                    <a:pt x="5" y="274"/>
                    <a:pt x="0" y="274"/>
                    <a:pt x="0" y="274"/>
                  </a:cubicBezTo>
                  <a:cubicBezTo>
                    <a:pt x="0" y="274"/>
                    <a:pt x="0" y="280"/>
                    <a:pt x="4" y="280"/>
                  </a:cubicBezTo>
                  <a:cubicBezTo>
                    <a:pt x="6" y="280"/>
                    <a:pt x="8" y="278"/>
                    <a:pt x="12" y="274"/>
                  </a:cubicBezTo>
                  <a:cubicBezTo>
                    <a:pt x="12" y="274"/>
                    <a:pt x="12" y="274"/>
                    <a:pt x="12" y="274"/>
                  </a:cubicBezTo>
                  <a:close/>
                  <a:moveTo>
                    <a:pt x="146" y="307"/>
                  </a:moveTo>
                  <a:cubicBezTo>
                    <a:pt x="144" y="307"/>
                    <a:pt x="143" y="307"/>
                    <a:pt x="143" y="310"/>
                  </a:cubicBezTo>
                  <a:lnTo>
                    <a:pt x="155" y="310"/>
                  </a:lnTo>
                  <a:cubicBezTo>
                    <a:pt x="152" y="308"/>
                    <a:pt x="148" y="307"/>
                    <a:pt x="146" y="307"/>
                  </a:cubicBezTo>
                  <a:close/>
                  <a:moveTo>
                    <a:pt x="155" y="310"/>
                  </a:moveTo>
                  <a:cubicBezTo>
                    <a:pt x="159" y="312"/>
                    <a:pt x="162" y="313"/>
                    <a:pt x="164" y="313"/>
                  </a:cubicBezTo>
                  <a:cubicBezTo>
                    <a:pt x="166" y="313"/>
                    <a:pt x="167" y="312"/>
                    <a:pt x="167" y="310"/>
                  </a:cubicBezTo>
                  <a:close/>
                  <a:moveTo>
                    <a:pt x="953" y="250"/>
                  </a:moveTo>
                  <a:lnTo>
                    <a:pt x="929" y="274"/>
                  </a:lnTo>
                  <a:cubicBezTo>
                    <a:pt x="929" y="282"/>
                    <a:pt x="929" y="277"/>
                    <a:pt x="929" y="286"/>
                  </a:cubicBezTo>
                  <a:lnTo>
                    <a:pt x="953" y="286"/>
                  </a:lnTo>
                  <a:cubicBezTo>
                    <a:pt x="965" y="286"/>
                    <a:pt x="953" y="298"/>
                    <a:pt x="953" y="310"/>
                  </a:cubicBezTo>
                  <a:cubicBezTo>
                    <a:pt x="953" y="310"/>
                    <a:pt x="958" y="305"/>
                    <a:pt x="965" y="301"/>
                  </a:cubicBezTo>
                  <a:lnTo>
                    <a:pt x="965" y="301"/>
                  </a:lnTo>
                  <a:lnTo>
                    <a:pt x="965" y="322"/>
                  </a:lnTo>
                  <a:cubicBezTo>
                    <a:pt x="972" y="314"/>
                    <a:pt x="970" y="307"/>
                    <a:pt x="971" y="299"/>
                  </a:cubicBezTo>
                  <a:lnTo>
                    <a:pt x="971" y="299"/>
                  </a:lnTo>
                  <a:cubicBezTo>
                    <a:pt x="969" y="300"/>
                    <a:pt x="967" y="300"/>
                    <a:pt x="965" y="301"/>
                  </a:cubicBezTo>
                  <a:lnTo>
                    <a:pt x="965" y="301"/>
                  </a:lnTo>
                  <a:lnTo>
                    <a:pt x="965" y="298"/>
                  </a:lnTo>
                  <a:cubicBezTo>
                    <a:pt x="965" y="286"/>
                    <a:pt x="977" y="286"/>
                    <a:pt x="977" y="274"/>
                  </a:cubicBezTo>
                  <a:lnTo>
                    <a:pt x="977" y="274"/>
                  </a:lnTo>
                  <a:cubicBezTo>
                    <a:pt x="973" y="278"/>
                    <a:pt x="970" y="280"/>
                    <a:pt x="968" y="280"/>
                  </a:cubicBezTo>
                  <a:cubicBezTo>
                    <a:pt x="963" y="280"/>
                    <a:pt x="961" y="274"/>
                    <a:pt x="953" y="274"/>
                  </a:cubicBezTo>
                  <a:cubicBezTo>
                    <a:pt x="941" y="274"/>
                    <a:pt x="953" y="274"/>
                    <a:pt x="953" y="262"/>
                  </a:cubicBezTo>
                  <a:lnTo>
                    <a:pt x="953" y="250"/>
                  </a:lnTo>
                  <a:close/>
                  <a:moveTo>
                    <a:pt x="84" y="358"/>
                  </a:moveTo>
                  <a:lnTo>
                    <a:pt x="84" y="358"/>
                  </a:lnTo>
                  <a:cubicBezTo>
                    <a:pt x="85" y="358"/>
                    <a:pt x="87" y="359"/>
                    <a:pt x="88" y="359"/>
                  </a:cubicBezTo>
                  <a:lnTo>
                    <a:pt x="88" y="359"/>
                  </a:lnTo>
                  <a:cubicBezTo>
                    <a:pt x="87" y="358"/>
                    <a:pt x="86" y="358"/>
                    <a:pt x="84" y="358"/>
                  </a:cubicBezTo>
                  <a:close/>
                  <a:moveTo>
                    <a:pt x="48" y="596"/>
                  </a:moveTo>
                  <a:cubicBezTo>
                    <a:pt x="48" y="596"/>
                    <a:pt x="58" y="601"/>
                    <a:pt x="65" y="601"/>
                  </a:cubicBezTo>
                  <a:lnTo>
                    <a:pt x="65" y="601"/>
                  </a:lnTo>
                  <a:cubicBezTo>
                    <a:pt x="59" y="596"/>
                    <a:pt x="57" y="596"/>
                    <a:pt x="48" y="596"/>
                  </a:cubicBezTo>
                  <a:close/>
                  <a:moveTo>
                    <a:pt x="108" y="310"/>
                  </a:moveTo>
                  <a:cubicBezTo>
                    <a:pt x="108" y="310"/>
                    <a:pt x="108" y="310"/>
                    <a:pt x="108" y="322"/>
                  </a:cubicBezTo>
                  <a:cubicBezTo>
                    <a:pt x="108" y="322"/>
                    <a:pt x="96" y="322"/>
                    <a:pt x="96" y="334"/>
                  </a:cubicBezTo>
                  <a:cubicBezTo>
                    <a:pt x="96" y="346"/>
                    <a:pt x="96" y="346"/>
                    <a:pt x="96" y="346"/>
                  </a:cubicBezTo>
                  <a:cubicBezTo>
                    <a:pt x="96" y="346"/>
                    <a:pt x="103" y="361"/>
                    <a:pt x="94" y="361"/>
                  </a:cubicBezTo>
                  <a:cubicBezTo>
                    <a:pt x="93" y="361"/>
                    <a:pt x="91" y="360"/>
                    <a:pt x="88" y="359"/>
                  </a:cubicBezTo>
                  <a:lnTo>
                    <a:pt x="88" y="359"/>
                  </a:lnTo>
                  <a:cubicBezTo>
                    <a:pt x="92" y="365"/>
                    <a:pt x="84" y="381"/>
                    <a:pt x="84" y="381"/>
                  </a:cubicBezTo>
                  <a:cubicBezTo>
                    <a:pt x="84" y="387"/>
                    <a:pt x="87" y="387"/>
                    <a:pt x="90" y="387"/>
                  </a:cubicBezTo>
                  <a:cubicBezTo>
                    <a:pt x="93" y="387"/>
                    <a:pt x="96" y="387"/>
                    <a:pt x="96" y="393"/>
                  </a:cubicBezTo>
                  <a:cubicBezTo>
                    <a:pt x="96" y="397"/>
                    <a:pt x="94" y="399"/>
                    <a:pt x="93" y="399"/>
                  </a:cubicBezTo>
                  <a:cubicBezTo>
                    <a:pt x="89" y="399"/>
                    <a:pt x="84" y="393"/>
                    <a:pt x="84" y="393"/>
                  </a:cubicBezTo>
                  <a:cubicBezTo>
                    <a:pt x="72" y="393"/>
                    <a:pt x="84" y="393"/>
                    <a:pt x="84" y="405"/>
                  </a:cubicBezTo>
                  <a:cubicBezTo>
                    <a:pt x="84" y="417"/>
                    <a:pt x="72" y="429"/>
                    <a:pt x="72" y="429"/>
                  </a:cubicBezTo>
                  <a:lnTo>
                    <a:pt x="72" y="441"/>
                  </a:lnTo>
                  <a:cubicBezTo>
                    <a:pt x="84" y="441"/>
                    <a:pt x="84" y="441"/>
                    <a:pt x="84" y="453"/>
                  </a:cubicBezTo>
                  <a:cubicBezTo>
                    <a:pt x="84" y="465"/>
                    <a:pt x="72" y="465"/>
                    <a:pt x="72" y="465"/>
                  </a:cubicBezTo>
                  <a:cubicBezTo>
                    <a:pt x="60" y="477"/>
                    <a:pt x="60" y="477"/>
                    <a:pt x="60" y="489"/>
                  </a:cubicBezTo>
                  <a:cubicBezTo>
                    <a:pt x="60" y="489"/>
                    <a:pt x="60" y="500"/>
                    <a:pt x="60" y="500"/>
                  </a:cubicBezTo>
                  <a:cubicBezTo>
                    <a:pt x="60" y="500"/>
                    <a:pt x="72" y="512"/>
                    <a:pt x="72" y="512"/>
                  </a:cubicBezTo>
                  <a:lnTo>
                    <a:pt x="60" y="512"/>
                  </a:lnTo>
                  <a:cubicBezTo>
                    <a:pt x="60" y="512"/>
                    <a:pt x="60" y="524"/>
                    <a:pt x="60" y="524"/>
                  </a:cubicBezTo>
                  <a:cubicBezTo>
                    <a:pt x="60" y="530"/>
                    <a:pt x="60" y="530"/>
                    <a:pt x="61" y="530"/>
                  </a:cubicBezTo>
                  <a:cubicBezTo>
                    <a:pt x="63" y="530"/>
                    <a:pt x="66" y="530"/>
                    <a:pt x="72" y="536"/>
                  </a:cubicBezTo>
                  <a:cubicBezTo>
                    <a:pt x="72" y="536"/>
                    <a:pt x="72" y="536"/>
                    <a:pt x="72" y="548"/>
                  </a:cubicBezTo>
                  <a:cubicBezTo>
                    <a:pt x="72" y="560"/>
                    <a:pt x="48" y="548"/>
                    <a:pt x="60" y="572"/>
                  </a:cubicBezTo>
                  <a:cubicBezTo>
                    <a:pt x="60" y="578"/>
                    <a:pt x="60" y="578"/>
                    <a:pt x="60" y="578"/>
                  </a:cubicBezTo>
                  <a:cubicBezTo>
                    <a:pt x="60" y="578"/>
                    <a:pt x="60" y="578"/>
                    <a:pt x="60" y="584"/>
                  </a:cubicBezTo>
                  <a:cubicBezTo>
                    <a:pt x="60" y="584"/>
                    <a:pt x="72" y="584"/>
                    <a:pt x="72" y="596"/>
                  </a:cubicBezTo>
                  <a:cubicBezTo>
                    <a:pt x="72" y="600"/>
                    <a:pt x="69" y="601"/>
                    <a:pt x="66" y="601"/>
                  </a:cubicBezTo>
                  <a:cubicBezTo>
                    <a:pt x="65" y="601"/>
                    <a:pt x="65" y="601"/>
                    <a:pt x="65" y="601"/>
                  </a:cubicBezTo>
                  <a:lnTo>
                    <a:pt x="65" y="601"/>
                  </a:lnTo>
                  <a:cubicBezTo>
                    <a:pt x="67" y="603"/>
                    <a:pt x="69" y="605"/>
                    <a:pt x="72" y="608"/>
                  </a:cubicBezTo>
                  <a:cubicBezTo>
                    <a:pt x="72" y="620"/>
                    <a:pt x="72" y="620"/>
                    <a:pt x="60" y="620"/>
                  </a:cubicBezTo>
                  <a:lnTo>
                    <a:pt x="84" y="620"/>
                  </a:lnTo>
                  <a:cubicBezTo>
                    <a:pt x="84" y="620"/>
                    <a:pt x="84" y="625"/>
                    <a:pt x="87" y="625"/>
                  </a:cubicBezTo>
                  <a:cubicBezTo>
                    <a:pt x="89" y="625"/>
                    <a:pt x="92" y="623"/>
                    <a:pt x="96" y="620"/>
                  </a:cubicBezTo>
                  <a:lnTo>
                    <a:pt x="96" y="608"/>
                  </a:lnTo>
                  <a:cubicBezTo>
                    <a:pt x="96" y="608"/>
                    <a:pt x="96" y="596"/>
                    <a:pt x="96" y="596"/>
                  </a:cubicBezTo>
                  <a:cubicBezTo>
                    <a:pt x="96" y="596"/>
                    <a:pt x="96" y="584"/>
                    <a:pt x="84" y="584"/>
                  </a:cubicBezTo>
                  <a:cubicBezTo>
                    <a:pt x="72" y="572"/>
                    <a:pt x="84" y="572"/>
                    <a:pt x="72" y="572"/>
                  </a:cubicBezTo>
                  <a:cubicBezTo>
                    <a:pt x="84" y="572"/>
                    <a:pt x="96" y="548"/>
                    <a:pt x="96" y="548"/>
                  </a:cubicBezTo>
                  <a:cubicBezTo>
                    <a:pt x="96" y="548"/>
                    <a:pt x="96" y="548"/>
                    <a:pt x="96" y="536"/>
                  </a:cubicBezTo>
                  <a:cubicBezTo>
                    <a:pt x="96" y="536"/>
                    <a:pt x="108" y="536"/>
                    <a:pt x="108" y="524"/>
                  </a:cubicBezTo>
                  <a:cubicBezTo>
                    <a:pt x="96" y="524"/>
                    <a:pt x="96" y="512"/>
                    <a:pt x="96" y="512"/>
                  </a:cubicBezTo>
                  <a:cubicBezTo>
                    <a:pt x="96" y="512"/>
                    <a:pt x="96" y="512"/>
                    <a:pt x="96" y="500"/>
                  </a:cubicBezTo>
                  <a:cubicBezTo>
                    <a:pt x="96" y="500"/>
                    <a:pt x="108" y="500"/>
                    <a:pt x="96" y="489"/>
                  </a:cubicBezTo>
                  <a:cubicBezTo>
                    <a:pt x="96" y="489"/>
                    <a:pt x="96" y="477"/>
                    <a:pt x="96" y="477"/>
                  </a:cubicBezTo>
                  <a:lnTo>
                    <a:pt x="119" y="477"/>
                  </a:lnTo>
                  <a:cubicBezTo>
                    <a:pt x="108" y="477"/>
                    <a:pt x="96" y="477"/>
                    <a:pt x="96" y="465"/>
                  </a:cubicBezTo>
                  <a:cubicBezTo>
                    <a:pt x="96" y="461"/>
                    <a:pt x="98" y="459"/>
                    <a:pt x="102" y="459"/>
                  </a:cubicBezTo>
                  <a:cubicBezTo>
                    <a:pt x="109" y="459"/>
                    <a:pt x="119" y="465"/>
                    <a:pt x="119" y="465"/>
                  </a:cubicBezTo>
                  <a:cubicBezTo>
                    <a:pt x="119" y="459"/>
                    <a:pt x="116" y="459"/>
                    <a:pt x="113" y="459"/>
                  </a:cubicBezTo>
                  <a:cubicBezTo>
                    <a:pt x="111" y="459"/>
                    <a:pt x="108" y="459"/>
                    <a:pt x="108" y="453"/>
                  </a:cubicBezTo>
                  <a:cubicBezTo>
                    <a:pt x="108" y="441"/>
                    <a:pt x="108" y="441"/>
                    <a:pt x="108" y="429"/>
                  </a:cubicBezTo>
                  <a:cubicBezTo>
                    <a:pt x="108" y="429"/>
                    <a:pt x="131" y="405"/>
                    <a:pt x="131" y="393"/>
                  </a:cubicBezTo>
                  <a:cubicBezTo>
                    <a:pt x="131" y="387"/>
                    <a:pt x="131" y="387"/>
                    <a:pt x="131" y="387"/>
                  </a:cubicBezTo>
                  <a:cubicBezTo>
                    <a:pt x="131" y="387"/>
                    <a:pt x="131" y="387"/>
                    <a:pt x="131" y="381"/>
                  </a:cubicBezTo>
                  <a:cubicBezTo>
                    <a:pt x="143" y="381"/>
                    <a:pt x="131" y="369"/>
                    <a:pt x="131" y="358"/>
                  </a:cubicBezTo>
                  <a:lnTo>
                    <a:pt x="119" y="346"/>
                  </a:lnTo>
                  <a:lnTo>
                    <a:pt x="131" y="346"/>
                  </a:lnTo>
                  <a:cubicBezTo>
                    <a:pt x="131" y="346"/>
                    <a:pt x="131" y="346"/>
                    <a:pt x="131" y="334"/>
                  </a:cubicBezTo>
                  <a:cubicBezTo>
                    <a:pt x="131" y="325"/>
                    <a:pt x="131" y="317"/>
                    <a:pt x="136" y="317"/>
                  </a:cubicBezTo>
                  <a:cubicBezTo>
                    <a:pt x="137" y="317"/>
                    <a:pt x="140" y="318"/>
                    <a:pt x="143" y="322"/>
                  </a:cubicBezTo>
                  <a:cubicBezTo>
                    <a:pt x="146" y="324"/>
                    <a:pt x="147" y="325"/>
                    <a:pt x="148" y="325"/>
                  </a:cubicBezTo>
                  <a:cubicBezTo>
                    <a:pt x="151" y="325"/>
                    <a:pt x="143" y="310"/>
                    <a:pt x="143" y="310"/>
                  </a:cubicBezTo>
                  <a:close/>
                  <a:moveTo>
                    <a:pt x="72" y="667"/>
                  </a:moveTo>
                  <a:lnTo>
                    <a:pt x="72" y="679"/>
                  </a:lnTo>
                  <a:cubicBezTo>
                    <a:pt x="72" y="679"/>
                    <a:pt x="84" y="667"/>
                    <a:pt x="84" y="667"/>
                  </a:cubicBezTo>
                  <a:close/>
                  <a:moveTo>
                    <a:pt x="1358" y="691"/>
                  </a:moveTo>
                  <a:cubicBezTo>
                    <a:pt x="1334" y="691"/>
                    <a:pt x="1342" y="696"/>
                    <a:pt x="1350" y="696"/>
                  </a:cubicBezTo>
                  <a:cubicBezTo>
                    <a:pt x="1354" y="696"/>
                    <a:pt x="1358" y="695"/>
                    <a:pt x="1358" y="691"/>
                  </a:cubicBezTo>
                  <a:close/>
                  <a:moveTo>
                    <a:pt x="108" y="810"/>
                  </a:moveTo>
                  <a:lnTo>
                    <a:pt x="96" y="822"/>
                  </a:lnTo>
                  <a:cubicBezTo>
                    <a:pt x="108" y="822"/>
                    <a:pt x="119" y="822"/>
                    <a:pt x="119" y="810"/>
                  </a:cubicBezTo>
                  <a:close/>
                  <a:moveTo>
                    <a:pt x="179" y="762"/>
                  </a:moveTo>
                  <a:cubicBezTo>
                    <a:pt x="179" y="774"/>
                    <a:pt x="179" y="774"/>
                    <a:pt x="179" y="774"/>
                  </a:cubicBezTo>
                  <a:cubicBezTo>
                    <a:pt x="179" y="786"/>
                    <a:pt x="179" y="798"/>
                    <a:pt x="179" y="798"/>
                  </a:cubicBezTo>
                  <a:lnTo>
                    <a:pt x="203" y="798"/>
                  </a:lnTo>
                  <a:cubicBezTo>
                    <a:pt x="203" y="798"/>
                    <a:pt x="203" y="810"/>
                    <a:pt x="203" y="810"/>
                  </a:cubicBezTo>
                  <a:lnTo>
                    <a:pt x="191" y="810"/>
                  </a:lnTo>
                  <a:cubicBezTo>
                    <a:pt x="191" y="822"/>
                    <a:pt x="191" y="822"/>
                    <a:pt x="203" y="822"/>
                  </a:cubicBezTo>
                  <a:cubicBezTo>
                    <a:pt x="203" y="818"/>
                    <a:pt x="203" y="817"/>
                    <a:pt x="203" y="817"/>
                  </a:cubicBezTo>
                  <a:cubicBezTo>
                    <a:pt x="204" y="817"/>
                    <a:pt x="207" y="822"/>
                    <a:pt x="215" y="822"/>
                  </a:cubicBezTo>
                  <a:cubicBezTo>
                    <a:pt x="215" y="822"/>
                    <a:pt x="215" y="810"/>
                    <a:pt x="215" y="810"/>
                  </a:cubicBezTo>
                  <a:lnTo>
                    <a:pt x="215" y="798"/>
                  </a:lnTo>
                  <a:lnTo>
                    <a:pt x="215" y="786"/>
                  </a:lnTo>
                  <a:cubicBezTo>
                    <a:pt x="215" y="774"/>
                    <a:pt x="191" y="762"/>
                    <a:pt x="179" y="762"/>
                  </a:cubicBezTo>
                  <a:close/>
                  <a:moveTo>
                    <a:pt x="1334" y="810"/>
                  </a:moveTo>
                  <a:cubicBezTo>
                    <a:pt x="1334" y="810"/>
                    <a:pt x="1322" y="810"/>
                    <a:pt x="1334" y="822"/>
                  </a:cubicBezTo>
                  <a:cubicBezTo>
                    <a:pt x="1334" y="810"/>
                    <a:pt x="1334" y="810"/>
                    <a:pt x="1334" y="810"/>
                  </a:cubicBezTo>
                  <a:close/>
                  <a:moveTo>
                    <a:pt x="203" y="822"/>
                  </a:moveTo>
                  <a:lnTo>
                    <a:pt x="203" y="846"/>
                  </a:lnTo>
                  <a:lnTo>
                    <a:pt x="191" y="846"/>
                  </a:lnTo>
                  <a:cubicBezTo>
                    <a:pt x="191" y="846"/>
                    <a:pt x="203" y="858"/>
                    <a:pt x="215" y="858"/>
                  </a:cubicBezTo>
                  <a:cubicBezTo>
                    <a:pt x="227" y="846"/>
                    <a:pt x="215" y="846"/>
                    <a:pt x="215" y="846"/>
                  </a:cubicBezTo>
                  <a:cubicBezTo>
                    <a:pt x="215" y="834"/>
                    <a:pt x="203" y="822"/>
                    <a:pt x="203" y="822"/>
                  </a:cubicBezTo>
                  <a:close/>
                  <a:moveTo>
                    <a:pt x="215" y="858"/>
                  </a:moveTo>
                  <a:lnTo>
                    <a:pt x="203" y="870"/>
                  </a:lnTo>
                  <a:lnTo>
                    <a:pt x="215" y="870"/>
                  </a:lnTo>
                  <a:cubicBezTo>
                    <a:pt x="215" y="864"/>
                    <a:pt x="215" y="864"/>
                    <a:pt x="215" y="864"/>
                  </a:cubicBezTo>
                  <a:cubicBezTo>
                    <a:pt x="215" y="864"/>
                    <a:pt x="215" y="864"/>
                    <a:pt x="215" y="858"/>
                  </a:cubicBezTo>
                  <a:close/>
                  <a:moveTo>
                    <a:pt x="215" y="870"/>
                  </a:moveTo>
                  <a:lnTo>
                    <a:pt x="215" y="876"/>
                  </a:lnTo>
                  <a:lnTo>
                    <a:pt x="215" y="876"/>
                  </a:lnTo>
                  <a:cubicBezTo>
                    <a:pt x="216" y="876"/>
                    <a:pt x="217" y="876"/>
                    <a:pt x="218" y="876"/>
                  </a:cubicBezTo>
                  <a:cubicBezTo>
                    <a:pt x="221" y="876"/>
                    <a:pt x="221" y="876"/>
                    <a:pt x="215" y="870"/>
                  </a:cubicBezTo>
                  <a:close/>
                  <a:moveTo>
                    <a:pt x="215" y="876"/>
                  </a:moveTo>
                  <a:cubicBezTo>
                    <a:pt x="212" y="876"/>
                    <a:pt x="207" y="877"/>
                    <a:pt x="203" y="881"/>
                  </a:cubicBezTo>
                  <a:cubicBezTo>
                    <a:pt x="191" y="893"/>
                    <a:pt x="203" y="893"/>
                    <a:pt x="203" y="893"/>
                  </a:cubicBezTo>
                  <a:cubicBezTo>
                    <a:pt x="215" y="893"/>
                    <a:pt x="215" y="893"/>
                    <a:pt x="215" y="905"/>
                  </a:cubicBezTo>
                  <a:cubicBezTo>
                    <a:pt x="227" y="893"/>
                    <a:pt x="227" y="893"/>
                    <a:pt x="227" y="893"/>
                  </a:cubicBezTo>
                  <a:lnTo>
                    <a:pt x="215" y="893"/>
                  </a:lnTo>
                  <a:lnTo>
                    <a:pt x="215" y="881"/>
                  </a:lnTo>
                  <a:lnTo>
                    <a:pt x="215" y="876"/>
                  </a:lnTo>
                  <a:close/>
                  <a:moveTo>
                    <a:pt x="1370" y="1072"/>
                  </a:moveTo>
                  <a:lnTo>
                    <a:pt x="1358" y="1084"/>
                  </a:lnTo>
                  <a:lnTo>
                    <a:pt x="1370" y="1084"/>
                  </a:lnTo>
                  <a:cubicBezTo>
                    <a:pt x="1370" y="1072"/>
                    <a:pt x="1370" y="1072"/>
                    <a:pt x="1370" y="1072"/>
                  </a:cubicBezTo>
                  <a:close/>
                  <a:moveTo>
                    <a:pt x="215" y="905"/>
                  </a:moveTo>
                  <a:cubicBezTo>
                    <a:pt x="203" y="929"/>
                    <a:pt x="215" y="917"/>
                    <a:pt x="215" y="929"/>
                  </a:cubicBezTo>
                  <a:lnTo>
                    <a:pt x="203" y="929"/>
                  </a:lnTo>
                  <a:lnTo>
                    <a:pt x="203" y="941"/>
                  </a:lnTo>
                  <a:cubicBezTo>
                    <a:pt x="215" y="953"/>
                    <a:pt x="227" y="953"/>
                    <a:pt x="227" y="953"/>
                  </a:cubicBezTo>
                  <a:lnTo>
                    <a:pt x="203" y="953"/>
                  </a:lnTo>
                  <a:lnTo>
                    <a:pt x="203" y="965"/>
                  </a:lnTo>
                  <a:cubicBezTo>
                    <a:pt x="203" y="965"/>
                    <a:pt x="203" y="977"/>
                    <a:pt x="203" y="977"/>
                  </a:cubicBezTo>
                  <a:cubicBezTo>
                    <a:pt x="203" y="979"/>
                    <a:pt x="203" y="980"/>
                    <a:pt x="204" y="980"/>
                  </a:cubicBezTo>
                  <a:cubicBezTo>
                    <a:pt x="207" y="980"/>
                    <a:pt x="215" y="965"/>
                    <a:pt x="215" y="965"/>
                  </a:cubicBezTo>
                  <a:cubicBezTo>
                    <a:pt x="215" y="965"/>
                    <a:pt x="215" y="977"/>
                    <a:pt x="215" y="977"/>
                  </a:cubicBezTo>
                  <a:cubicBezTo>
                    <a:pt x="221" y="983"/>
                    <a:pt x="221" y="983"/>
                    <a:pt x="218" y="983"/>
                  </a:cubicBezTo>
                  <a:cubicBezTo>
                    <a:pt x="215" y="983"/>
                    <a:pt x="209" y="983"/>
                    <a:pt x="203" y="989"/>
                  </a:cubicBezTo>
                  <a:cubicBezTo>
                    <a:pt x="203" y="989"/>
                    <a:pt x="227" y="1001"/>
                    <a:pt x="227" y="1001"/>
                  </a:cubicBezTo>
                  <a:lnTo>
                    <a:pt x="215" y="1001"/>
                  </a:lnTo>
                  <a:cubicBezTo>
                    <a:pt x="215" y="1012"/>
                    <a:pt x="215" y="1012"/>
                    <a:pt x="215" y="1012"/>
                  </a:cubicBezTo>
                  <a:lnTo>
                    <a:pt x="227" y="1012"/>
                  </a:lnTo>
                  <a:cubicBezTo>
                    <a:pt x="227" y="1012"/>
                    <a:pt x="227" y="1024"/>
                    <a:pt x="227" y="1024"/>
                  </a:cubicBezTo>
                  <a:cubicBezTo>
                    <a:pt x="227" y="1036"/>
                    <a:pt x="215" y="1036"/>
                    <a:pt x="215" y="1036"/>
                  </a:cubicBezTo>
                  <a:lnTo>
                    <a:pt x="227" y="1036"/>
                  </a:lnTo>
                  <a:cubicBezTo>
                    <a:pt x="250" y="1036"/>
                    <a:pt x="203" y="1072"/>
                    <a:pt x="215" y="1072"/>
                  </a:cubicBezTo>
                  <a:lnTo>
                    <a:pt x="227" y="1072"/>
                  </a:lnTo>
                  <a:cubicBezTo>
                    <a:pt x="236" y="1072"/>
                    <a:pt x="223" y="1087"/>
                    <a:pt x="223" y="1087"/>
                  </a:cubicBezTo>
                  <a:cubicBezTo>
                    <a:pt x="223" y="1087"/>
                    <a:pt x="224" y="1086"/>
                    <a:pt x="227" y="1084"/>
                  </a:cubicBezTo>
                  <a:cubicBezTo>
                    <a:pt x="235" y="1075"/>
                    <a:pt x="237" y="1067"/>
                    <a:pt x="238" y="1067"/>
                  </a:cubicBezTo>
                  <a:cubicBezTo>
                    <a:pt x="239" y="1067"/>
                    <a:pt x="239" y="1068"/>
                    <a:pt x="239" y="1072"/>
                  </a:cubicBezTo>
                  <a:cubicBezTo>
                    <a:pt x="250" y="1060"/>
                    <a:pt x="250" y="1060"/>
                    <a:pt x="250" y="1060"/>
                  </a:cubicBezTo>
                  <a:lnTo>
                    <a:pt x="250" y="1048"/>
                  </a:lnTo>
                  <a:cubicBezTo>
                    <a:pt x="250" y="1036"/>
                    <a:pt x="239" y="1024"/>
                    <a:pt x="239" y="1012"/>
                  </a:cubicBezTo>
                  <a:cubicBezTo>
                    <a:pt x="239" y="1012"/>
                    <a:pt x="250" y="1001"/>
                    <a:pt x="250" y="1001"/>
                  </a:cubicBezTo>
                  <a:lnTo>
                    <a:pt x="239" y="1001"/>
                  </a:lnTo>
                  <a:cubicBezTo>
                    <a:pt x="239" y="1001"/>
                    <a:pt x="227" y="989"/>
                    <a:pt x="239" y="989"/>
                  </a:cubicBezTo>
                  <a:cubicBezTo>
                    <a:pt x="250" y="977"/>
                    <a:pt x="239" y="977"/>
                    <a:pt x="239" y="977"/>
                  </a:cubicBezTo>
                  <a:cubicBezTo>
                    <a:pt x="239" y="977"/>
                    <a:pt x="239" y="965"/>
                    <a:pt x="239" y="965"/>
                  </a:cubicBezTo>
                  <a:cubicBezTo>
                    <a:pt x="227" y="953"/>
                    <a:pt x="227" y="953"/>
                    <a:pt x="227" y="941"/>
                  </a:cubicBezTo>
                  <a:cubicBezTo>
                    <a:pt x="227" y="935"/>
                    <a:pt x="230" y="935"/>
                    <a:pt x="231" y="935"/>
                  </a:cubicBezTo>
                  <a:cubicBezTo>
                    <a:pt x="233" y="935"/>
                    <a:pt x="233" y="935"/>
                    <a:pt x="227" y="929"/>
                  </a:cubicBezTo>
                  <a:lnTo>
                    <a:pt x="215" y="917"/>
                  </a:lnTo>
                  <a:cubicBezTo>
                    <a:pt x="215" y="911"/>
                    <a:pt x="215" y="911"/>
                    <a:pt x="215" y="911"/>
                  </a:cubicBezTo>
                  <a:cubicBezTo>
                    <a:pt x="215" y="911"/>
                    <a:pt x="215" y="911"/>
                    <a:pt x="215" y="905"/>
                  </a:cubicBezTo>
                  <a:close/>
                  <a:moveTo>
                    <a:pt x="239" y="1072"/>
                  </a:moveTo>
                  <a:cubicBezTo>
                    <a:pt x="239" y="1072"/>
                    <a:pt x="239" y="1072"/>
                    <a:pt x="239" y="1084"/>
                  </a:cubicBezTo>
                  <a:lnTo>
                    <a:pt x="250" y="1084"/>
                  </a:lnTo>
                  <a:cubicBezTo>
                    <a:pt x="251" y="1083"/>
                    <a:pt x="252" y="1083"/>
                    <a:pt x="252" y="1082"/>
                  </a:cubicBezTo>
                  <a:lnTo>
                    <a:pt x="252" y="1082"/>
                  </a:lnTo>
                  <a:cubicBezTo>
                    <a:pt x="256" y="1089"/>
                    <a:pt x="257" y="1096"/>
                    <a:pt x="250" y="1096"/>
                  </a:cubicBezTo>
                  <a:cubicBezTo>
                    <a:pt x="239" y="1108"/>
                    <a:pt x="250" y="1108"/>
                    <a:pt x="250" y="1108"/>
                  </a:cubicBezTo>
                  <a:cubicBezTo>
                    <a:pt x="250" y="1108"/>
                    <a:pt x="239" y="1120"/>
                    <a:pt x="239" y="1120"/>
                  </a:cubicBezTo>
                  <a:cubicBezTo>
                    <a:pt x="239" y="1126"/>
                    <a:pt x="241" y="1129"/>
                    <a:pt x="246" y="1129"/>
                  </a:cubicBezTo>
                  <a:cubicBezTo>
                    <a:pt x="250" y="1129"/>
                    <a:pt x="256" y="1126"/>
                    <a:pt x="262" y="1120"/>
                  </a:cubicBezTo>
                  <a:cubicBezTo>
                    <a:pt x="262" y="1120"/>
                    <a:pt x="262" y="1108"/>
                    <a:pt x="262" y="1108"/>
                  </a:cubicBezTo>
                  <a:cubicBezTo>
                    <a:pt x="262" y="1096"/>
                    <a:pt x="262" y="1096"/>
                    <a:pt x="262" y="1096"/>
                  </a:cubicBezTo>
                  <a:cubicBezTo>
                    <a:pt x="262" y="1087"/>
                    <a:pt x="262" y="1079"/>
                    <a:pt x="258" y="1079"/>
                  </a:cubicBezTo>
                  <a:cubicBezTo>
                    <a:pt x="257" y="1079"/>
                    <a:pt x="255" y="1080"/>
                    <a:pt x="252" y="1082"/>
                  </a:cubicBezTo>
                  <a:lnTo>
                    <a:pt x="252" y="1082"/>
                  </a:lnTo>
                  <a:cubicBezTo>
                    <a:pt x="249" y="1077"/>
                    <a:pt x="244" y="1072"/>
                    <a:pt x="239" y="1072"/>
                  </a:cubicBezTo>
                  <a:close/>
                  <a:moveTo>
                    <a:pt x="274" y="1120"/>
                  </a:moveTo>
                  <a:cubicBezTo>
                    <a:pt x="274" y="1131"/>
                    <a:pt x="262" y="1131"/>
                    <a:pt x="262" y="1131"/>
                  </a:cubicBezTo>
                  <a:lnTo>
                    <a:pt x="274" y="1131"/>
                  </a:lnTo>
                  <a:cubicBezTo>
                    <a:pt x="274" y="1131"/>
                    <a:pt x="274" y="1131"/>
                    <a:pt x="274" y="1120"/>
                  </a:cubicBezTo>
                  <a:close/>
                  <a:moveTo>
                    <a:pt x="212" y="1150"/>
                  </a:moveTo>
                  <a:cubicBezTo>
                    <a:pt x="208" y="1150"/>
                    <a:pt x="203" y="1155"/>
                    <a:pt x="203" y="1155"/>
                  </a:cubicBezTo>
                  <a:cubicBezTo>
                    <a:pt x="203" y="1161"/>
                    <a:pt x="209" y="1164"/>
                    <a:pt x="213" y="1164"/>
                  </a:cubicBezTo>
                  <a:cubicBezTo>
                    <a:pt x="218" y="1164"/>
                    <a:pt x="221" y="1161"/>
                    <a:pt x="215" y="1155"/>
                  </a:cubicBezTo>
                  <a:cubicBezTo>
                    <a:pt x="215" y="1151"/>
                    <a:pt x="213" y="1150"/>
                    <a:pt x="212" y="1150"/>
                  </a:cubicBezTo>
                  <a:close/>
                  <a:moveTo>
                    <a:pt x="334" y="1167"/>
                  </a:moveTo>
                  <a:cubicBezTo>
                    <a:pt x="332" y="1169"/>
                    <a:pt x="331" y="1172"/>
                    <a:pt x="331" y="1175"/>
                  </a:cubicBezTo>
                  <a:lnTo>
                    <a:pt x="331" y="1175"/>
                  </a:lnTo>
                  <a:cubicBezTo>
                    <a:pt x="333" y="1173"/>
                    <a:pt x="334" y="1171"/>
                    <a:pt x="334" y="1167"/>
                  </a:cubicBezTo>
                  <a:close/>
                  <a:moveTo>
                    <a:pt x="227" y="1203"/>
                  </a:moveTo>
                  <a:lnTo>
                    <a:pt x="215" y="1215"/>
                  </a:lnTo>
                  <a:lnTo>
                    <a:pt x="239" y="1203"/>
                  </a:lnTo>
                  <a:close/>
                  <a:moveTo>
                    <a:pt x="322" y="1310"/>
                  </a:moveTo>
                  <a:cubicBezTo>
                    <a:pt x="310" y="1316"/>
                    <a:pt x="310" y="1316"/>
                    <a:pt x="313" y="1316"/>
                  </a:cubicBezTo>
                  <a:cubicBezTo>
                    <a:pt x="314" y="1316"/>
                    <a:pt x="316" y="1316"/>
                    <a:pt x="317" y="1316"/>
                  </a:cubicBezTo>
                  <a:lnTo>
                    <a:pt x="317" y="1316"/>
                  </a:lnTo>
                  <a:cubicBezTo>
                    <a:pt x="318" y="1315"/>
                    <a:pt x="319" y="1313"/>
                    <a:pt x="322" y="1310"/>
                  </a:cubicBezTo>
                  <a:close/>
                  <a:moveTo>
                    <a:pt x="317" y="1316"/>
                  </a:moveTo>
                  <a:cubicBezTo>
                    <a:pt x="315" y="1322"/>
                    <a:pt x="322" y="1322"/>
                    <a:pt x="322" y="1322"/>
                  </a:cubicBezTo>
                  <a:cubicBezTo>
                    <a:pt x="322" y="1318"/>
                    <a:pt x="320" y="1317"/>
                    <a:pt x="317" y="1316"/>
                  </a:cubicBezTo>
                  <a:close/>
                  <a:moveTo>
                    <a:pt x="343" y="1352"/>
                  </a:moveTo>
                  <a:lnTo>
                    <a:pt x="343" y="1352"/>
                  </a:lnTo>
                  <a:cubicBezTo>
                    <a:pt x="340" y="1352"/>
                    <a:pt x="338" y="1358"/>
                    <a:pt x="346" y="1358"/>
                  </a:cubicBezTo>
                  <a:cubicBezTo>
                    <a:pt x="346" y="1354"/>
                    <a:pt x="344" y="1352"/>
                    <a:pt x="343" y="1352"/>
                  </a:cubicBezTo>
                  <a:close/>
                  <a:moveTo>
                    <a:pt x="977" y="286"/>
                  </a:moveTo>
                  <a:cubicBezTo>
                    <a:pt x="972" y="290"/>
                    <a:pt x="971" y="295"/>
                    <a:pt x="971" y="299"/>
                  </a:cubicBezTo>
                  <a:lnTo>
                    <a:pt x="971" y="299"/>
                  </a:lnTo>
                  <a:cubicBezTo>
                    <a:pt x="973" y="298"/>
                    <a:pt x="975" y="298"/>
                    <a:pt x="977" y="298"/>
                  </a:cubicBezTo>
                  <a:cubicBezTo>
                    <a:pt x="977" y="298"/>
                    <a:pt x="969" y="313"/>
                    <a:pt x="972" y="313"/>
                  </a:cubicBezTo>
                  <a:cubicBezTo>
                    <a:pt x="973" y="313"/>
                    <a:pt x="974" y="312"/>
                    <a:pt x="977" y="310"/>
                  </a:cubicBezTo>
                  <a:lnTo>
                    <a:pt x="977" y="310"/>
                  </a:lnTo>
                  <a:cubicBezTo>
                    <a:pt x="977" y="322"/>
                    <a:pt x="965" y="310"/>
                    <a:pt x="965" y="334"/>
                  </a:cubicBezTo>
                  <a:cubicBezTo>
                    <a:pt x="965" y="346"/>
                    <a:pt x="977" y="358"/>
                    <a:pt x="989" y="358"/>
                  </a:cubicBezTo>
                  <a:lnTo>
                    <a:pt x="1001" y="358"/>
                  </a:lnTo>
                  <a:cubicBezTo>
                    <a:pt x="1001" y="358"/>
                    <a:pt x="989" y="369"/>
                    <a:pt x="989" y="369"/>
                  </a:cubicBezTo>
                  <a:cubicBezTo>
                    <a:pt x="989" y="369"/>
                    <a:pt x="994" y="364"/>
                    <a:pt x="997" y="364"/>
                  </a:cubicBezTo>
                  <a:cubicBezTo>
                    <a:pt x="999" y="364"/>
                    <a:pt x="1001" y="366"/>
                    <a:pt x="1001" y="369"/>
                  </a:cubicBezTo>
                  <a:cubicBezTo>
                    <a:pt x="1001" y="369"/>
                    <a:pt x="1024" y="393"/>
                    <a:pt x="1024" y="393"/>
                  </a:cubicBezTo>
                  <a:lnTo>
                    <a:pt x="1036" y="393"/>
                  </a:lnTo>
                  <a:cubicBezTo>
                    <a:pt x="1036" y="405"/>
                    <a:pt x="1036" y="405"/>
                    <a:pt x="1036" y="417"/>
                  </a:cubicBezTo>
                  <a:cubicBezTo>
                    <a:pt x="1036" y="417"/>
                    <a:pt x="1036" y="417"/>
                    <a:pt x="1036" y="429"/>
                  </a:cubicBezTo>
                  <a:lnTo>
                    <a:pt x="1060" y="429"/>
                  </a:lnTo>
                  <a:cubicBezTo>
                    <a:pt x="1060" y="429"/>
                    <a:pt x="1036" y="441"/>
                    <a:pt x="1036" y="441"/>
                  </a:cubicBezTo>
                  <a:lnTo>
                    <a:pt x="1048" y="441"/>
                  </a:lnTo>
                  <a:cubicBezTo>
                    <a:pt x="1054" y="435"/>
                    <a:pt x="1057" y="432"/>
                    <a:pt x="1059" y="432"/>
                  </a:cubicBezTo>
                  <a:cubicBezTo>
                    <a:pt x="1060" y="432"/>
                    <a:pt x="1060" y="435"/>
                    <a:pt x="1060" y="441"/>
                  </a:cubicBezTo>
                  <a:cubicBezTo>
                    <a:pt x="1060" y="441"/>
                    <a:pt x="1048" y="441"/>
                    <a:pt x="1048" y="453"/>
                  </a:cubicBezTo>
                  <a:lnTo>
                    <a:pt x="1072" y="453"/>
                  </a:lnTo>
                  <a:cubicBezTo>
                    <a:pt x="1072" y="453"/>
                    <a:pt x="1072" y="465"/>
                    <a:pt x="1072" y="465"/>
                  </a:cubicBezTo>
                  <a:cubicBezTo>
                    <a:pt x="1072" y="465"/>
                    <a:pt x="1077" y="470"/>
                    <a:pt x="1080" y="470"/>
                  </a:cubicBezTo>
                  <a:lnTo>
                    <a:pt x="1080" y="470"/>
                  </a:lnTo>
                  <a:cubicBezTo>
                    <a:pt x="1075" y="483"/>
                    <a:pt x="1084" y="502"/>
                    <a:pt x="1084" y="512"/>
                  </a:cubicBezTo>
                  <a:lnTo>
                    <a:pt x="1108" y="512"/>
                  </a:lnTo>
                  <a:cubicBezTo>
                    <a:pt x="1096" y="512"/>
                    <a:pt x="1084" y="536"/>
                    <a:pt x="1096" y="548"/>
                  </a:cubicBezTo>
                  <a:lnTo>
                    <a:pt x="1108" y="548"/>
                  </a:lnTo>
                  <a:cubicBezTo>
                    <a:pt x="1120" y="548"/>
                    <a:pt x="1120" y="548"/>
                    <a:pt x="1120" y="560"/>
                  </a:cubicBezTo>
                  <a:cubicBezTo>
                    <a:pt x="1120" y="564"/>
                    <a:pt x="1118" y="565"/>
                    <a:pt x="1116" y="565"/>
                  </a:cubicBezTo>
                  <a:cubicBezTo>
                    <a:pt x="1113" y="565"/>
                    <a:pt x="1108" y="560"/>
                    <a:pt x="1108" y="560"/>
                  </a:cubicBezTo>
                  <a:lnTo>
                    <a:pt x="1108" y="560"/>
                  </a:lnTo>
                  <a:lnTo>
                    <a:pt x="1120" y="584"/>
                  </a:lnTo>
                  <a:cubicBezTo>
                    <a:pt x="1120" y="596"/>
                    <a:pt x="1120" y="596"/>
                    <a:pt x="1143" y="596"/>
                  </a:cubicBezTo>
                  <a:lnTo>
                    <a:pt x="1120" y="596"/>
                  </a:lnTo>
                  <a:lnTo>
                    <a:pt x="1120" y="608"/>
                  </a:lnTo>
                  <a:cubicBezTo>
                    <a:pt x="1120" y="612"/>
                    <a:pt x="1121" y="613"/>
                    <a:pt x="1123" y="613"/>
                  </a:cubicBezTo>
                  <a:cubicBezTo>
                    <a:pt x="1126" y="613"/>
                    <a:pt x="1131" y="608"/>
                    <a:pt x="1131" y="608"/>
                  </a:cubicBezTo>
                  <a:cubicBezTo>
                    <a:pt x="1131" y="608"/>
                    <a:pt x="1131" y="608"/>
                    <a:pt x="1131" y="620"/>
                  </a:cubicBezTo>
                  <a:cubicBezTo>
                    <a:pt x="1131" y="620"/>
                    <a:pt x="1131" y="620"/>
                    <a:pt x="1131" y="631"/>
                  </a:cubicBezTo>
                  <a:lnTo>
                    <a:pt x="1155" y="631"/>
                  </a:lnTo>
                  <a:cubicBezTo>
                    <a:pt x="1167" y="631"/>
                    <a:pt x="1167" y="631"/>
                    <a:pt x="1155" y="643"/>
                  </a:cubicBezTo>
                  <a:cubicBezTo>
                    <a:pt x="1149" y="649"/>
                    <a:pt x="1146" y="649"/>
                    <a:pt x="1145" y="649"/>
                  </a:cubicBezTo>
                  <a:cubicBezTo>
                    <a:pt x="1143" y="649"/>
                    <a:pt x="1143" y="649"/>
                    <a:pt x="1143" y="655"/>
                  </a:cubicBezTo>
                  <a:cubicBezTo>
                    <a:pt x="1143" y="667"/>
                    <a:pt x="1143" y="667"/>
                    <a:pt x="1143" y="667"/>
                  </a:cubicBezTo>
                  <a:lnTo>
                    <a:pt x="1155" y="667"/>
                  </a:lnTo>
                  <a:cubicBezTo>
                    <a:pt x="1143" y="667"/>
                    <a:pt x="1155" y="679"/>
                    <a:pt x="1155" y="679"/>
                  </a:cubicBezTo>
                  <a:cubicBezTo>
                    <a:pt x="1143" y="679"/>
                    <a:pt x="1155" y="703"/>
                    <a:pt x="1155" y="703"/>
                  </a:cubicBezTo>
                  <a:lnTo>
                    <a:pt x="1155" y="715"/>
                  </a:lnTo>
                  <a:cubicBezTo>
                    <a:pt x="1155" y="715"/>
                    <a:pt x="1155" y="727"/>
                    <a:pt x="1155" y="727"/>
                  </a:cubicBezTo>
                  <a:cubicBezTo>
                    <a:pt x="1155" y="727"/>
                    <a:pt x="1167" y="750"/>
                    <a:pt x="1155" y="750"/>
                  </a:cubicBezTo>
                  <a:lnTo>
                    <a:pt x="1167" y="750"/>
                  </a:lnTo>
                  <a:cubicBezTo>
                    <a:pt x="1167" y="750"/>
                    <a:pt x="1167" y="762"/>
                    <a:pt x="1167" y="762"/>
                  </a:cubicBezTo>
                  <a:cubicBezTo>
                    <a:pt x="1167" y="762"/>
                    <a:pt x="1179" y="774"/>
                    <a:pt x="1179" y="774"/>
                  </a:cubicBezTo>
                  <a:lnTo>
                    <a:pt x="1167" y="774"/>
                  </a:lnTo>
                  <a:cubicBezTo>
                    <a:pt x="1167" y="774"/>
                    <a:pt x="1191" y="774"/>
                    <a:pt x="1191" y="786"/>
                  </a:cubicBezTo>
                  <a:cubicBezTo>
                    <a:pt x="1191" y="790"/>
                    <a:pt x="1188" y="792"/>
                    <a:pt x="1185" y="792"/>
                  </a:cubicBezTo>
                  <a:cubicBezTo>
                    <a:pt x="1178" y="792"/>
                    <a:pt x="1167" y="786"/>
                    <a:pt x="1167" y="786"/>
                  </a:cubicBezTo>
                  <a:lnTo>
                    <a:pt x="1167" y="786"/>
                  </a:lnTo>
                  <a:cubicBezTo>
                    <a:pt x="1167" y="798"/>
                    <a:pt x="1179" y="810"/>
                    <a:pt x="1191" y="810"/>
                  </a:cubicBezTo>
                  <a:cubicBezTo>
                    <a:pt x="1191" y="818"/>
                    <a:pt x="1197" y="827"/>
                    <a:pt x="1196" y="827"/>
                  </a:cubicBezTo>
                  <a:cubicBezTo>
                    <a:pt x="1196" y="827"/>
                    <a:pt x="1194" y="825"/>
                    <a:pt x="1191" y="822"/>
                  </a:cubicBezTo>
                  <a:lnTo>
                    <a:pt x="1179" y="822"/>
                  </a:lnTo>
                  <a:cubicBezTo>
                    <a:pt x="1179" y="834"/>
                    <a:pt x="1179" y="834"/>
                    <a:pt x="1191" y="834"/>
                  </a:cubicBezTo>
                  <a:lnTo>
                    <a:pt x="1203" y="834"/>
                  </a:lnTo>
                  <a:cubicBezTo>
                    <a:pt x="1203" y="834"/>
                    <a:pt x="1179" y="858"/>
                    <a:pt x="1179" y="858"/>
                  </a:cubicBezTo>
                  <a:lnTo>
                    <a:pt x="1215" y="858"/>
                  </a:lnTo>
                  <a:cubicBezTo>
                    <a:pt x="1215" y="858"/>
                    <a:pt x="1191" y="858"/>
                    <a:pt x="1191" y="870"/>
                  </a:cubicBezTo>
                  <a:cubicBezTo>
                    <a:pt x="1191" y="870"/>
                    <a:pt x="1191" y="875"/>
                    <a:pt x="1195" y="875"/>
                  </a:cubicBezTo>
                  <a:cubicBezTo>
                    <a:pt x="1196" y="875"/>
                    <a:pt x="1199" y="874"/>
                    <a:pt x="1203" y="870"/>
                  </a:cubicBezTo>
                  <a:lnTo>
                    <a:pt x="1203" y="881"/>
                  </a:lnTo>
                  <a:lnTo>
                    <a:pt x="1191" y="881"/>
                  </a:lnTo>
                  <a:cubicBezTo>
                    <a:pt x="1191" y="881"/>
                    <a:pt x="1191" y="893"/>
                    <a:pt x="1191" y="893"/>
                  </a:cubicBezTo>
                  <a:cubicBezTo>
                    <a:pt x="1191" y="905"/>
                    <a:pt x="1215" y="905"/>
                    <a:pt x="1191" y="905"/>
                  </a:cubicBezTo>
                  <a:cubicBezTo>
                    <a:pt x="1179" y="911"/>
                    <a:pt x="1179" y="911"/>
                    <a:pt x="1182" y="911"/>
                  </a:cubicBezTo>
                  <a:cubicBezTo>
                    <a:pt x="1185" y="911"/>
                    <a:pt x="1191" y="911"/>
                    <a:pt x="1191" y="917"/>
                  </a:cubicBezTo>
                  <a:cubicBezTo>
                    <a:pt x="1191" y="929"/>
                    <a:pt x="1179" y="929"/>
                    <a:pt x="1179" y="929"/>
                  </a:cubicBezTo>
                  <a:cubicBezTo>
                    <a:pt x="1167" y="929"/>
                    <a:pt x="1179" y="941"/>
                    <a:pt x="1179" y="941"/>
                  </a:cubicBezTo>
                  <a:lnTo>
                    <a:pt x="1179" y="953"/>
                  </a:lnTo>
                  <a:cubicBezTo>
                    <a:pt x="1179" y="959"/>
                    <a:pt x="1182" y="959"/>
                    <a:pt x="1185" y="959"/>
                  </a:cubicBezTo>
                  <a:cubicBezTo>
                    <a:pt x="1188" y="959"/>
                    <a:pt x="1191" y="959"/>
                    <a:pt x="1191" y="965"/>
                  </a:cubicBezTo>
                  <a:lnTo>
                    <a:pt x="1179" y="965"/>
                  </a:lnTo>
                  <a:lnTo>
                    <a:pt x="1179" y="977"/>
                  </a:lnTo>
                  <a:lnTo>
                    <a:pt x="1179" y="989"/>
                  </a:lnTo>
                  <a:lnTo>
                    <a:pt x="1155" y="989"/>
                  </a:lnTo>
                  <a:cubicBezTo>
                    <a:pt x="1167" y="989"/>
                    <a:pt x="1167" y="1001"/>
                    <a:pt x="1167" y="1012"/>
                  </a:cubicBezTo>
                  <a:lnTo>
                    <a:pt x="1155" y="1012"/>
                  </a:lnTo>
                  <a:cubicBezTo>
                    <a:pt x="1143" y="1036"/>
                    <a:pt x="1143" y="1048"/>
                    <a:pt x="1143" y="1072"/>
                  </a:cubicBezTo>
                  <a:lnTo>
                    <a:pt x="1143" y="1108"/>
                  </a:lnTo>
                  <a:lnTo>
                    <a:pt x="1143" y="1143"/>
                  </a:lnTo>
                  <a:cubicBezTo>
                    <a:pt x="1143" y="1143"/>
                    <a:pt x="1143" y="1155"/>
                    <a:pt x="1143" y="1155"/>
                  </a:cubicBezTo>
                  <a:lnTo>
                    <a:pt x="1143" y="1167"/>
                  </a:lnTo>
                  <a:cubicBezTo>
                    <a:pt x="1131" y="1167"/>
                    <a:pt x="1131" y="1179"/>
                    <a:pt x="1131" y="1191"/>
                  </a:cubicBezTo>
                  <a:lnTo>
                    <a:pt x="1131" y="1203"/>
                  </a:lnTo>
                  <a:lnTo>
                    <a:pt x="1120" y="1203"/>
                  </a:lnTo>
                  <a:cubicBezTo>
                    <a:pt x="1120" y="1215"/>
                    <a:pt x="1120" y="1227"/>
                    <a:pt x="1108" y="1227"/>
                  </a:cubicBezTo>
                  <a:lnTo>
                    <a:pt x="1108" y="1239"/>
                  </a:lnTo>
                  <a:cubicBezTo>
                    <a:pt x="1108" y="1251"/>
                    <a:pt x="1096" y="1251"/>
                    <a:pt x="1096" y="1262"/>
                  </a:cubicBezTo>
                  <a:cubicBezTo>
                    <a:pt x="1084" y="1262"/>
                    <a:pt x="1096" y="1262"/>
                    <a:pt x="1096" y="1274"/>
                  </a:cubicBezTo>
                  <a:cubicBezTo>
                    <a:pt x="1096" y="1278"/>
                    <a:pt x="1094" y="1280"/>
                    <a:pt x="1093" y="1280"/>
                  </a:cubicBezTo>
                  <a:cubicBezTo>
                    <a:pt x="1089" y="1280"/>
                    <a:pt x="1084" y="1274"/>
                    <a:pt x="1084" y="1274"/>
                  </a:cubicBezTo>
                  <a:cubicBezTo>
                    <a:pt x="1072" y="1274"/>
                    <a:pt x="1084" y="1286"/>
                    <a:pt x="1084" y="1286"/>
                  </a:cubicBezTo>
                  <a:lnTo>
                    <a:pt x="1060" y="1286"/>
                  </a:lnTo>
                  <a:cubicBezTo>
                    <a:pt x="1060" y="1286"/>
                    <a:pt x="1048" y="1298"/>
                    <a:pt x="1048" y="1298"/>
                  </a:cubicBezTo>
                  <a:cubicBezTo>
                    <a:pt x="1048" y="1310"/>
                    <a:pt x="1048" y="1322"/>
                    <a:pt x="1036" y="1322"/>
                  </a:cubicBezTo>
                  <a:cubicBezTo>
                    <a:pt x="1033" y="1319"/>
                    <a:pt x="1031" y="1317"/>
                    <a:pt x="1031" y="1317"/>
                  </a:cubicBezTo>
                  <a:lnTo>
                    <a:pt x="1031" y="1317"/>
                  </a:lnTo>
                  <a:cubicBezTo>
                    <a:pt x="1030" y="1317"/>
                    <a:pt x="1036" y="1325"/>
                    <a:pt x="1036" y="1334"/>
                  </a:cubicBezTo>
                  <a:cubicBezTo>
                    <a:pt x="1024" y="1346"/>
                    <a:pt x="1024" y="1358"/>
                    <a:pt x="1012" y="1370"/>
                  </a:cubicBezTo>
                  <a:cubicBezTo>
                    <a:pt x="1012" y="1382"/>
                    <a:pt x="1012" y="1382"/>
                    <a:pt x="1012" y="1393"/>
                  </a:cubicBezTo>
                  <a:cubicBezTo>
                    <a:pt x="1012" y="1393"/>
                    <a:pt x="1001" y="1382"/>
                    <a:pt x="1001" y="1382"/>
                  </a:cubicBezTo>
                  <a:cubicBezTo>
                    <a:pt x="989" y="1382"/>
                    <a:pt x="989" y="1382"/>
                    <a:pt x="977" y="1393"/>
                  </a:cubicBezTo>
                  <a:lnTo>
                    <a:pt x="965" y="1405"/>
                  </a:lnTo>
                  <a:cubicBezTo>
                    <a:pt x="965" y="1405"/>
                    <a:pt x="977" y="1429"/>
                    <a:pt x="989" y="1441"/>
                  </a:cubicBezTo>
                  <a:cubicBezTo>
                    <a:pt x="989" y="1445"/>
                    <a:pt x="987" y="1446"/>
                    <a:pt x="984" y="1446"/>
                  </a:cubicBezTo>
                  <a:cubicBezTo>
                    <a:pt x="977" y="1446"/>
                    <a:pt x="965" y="1438"/>
                    <a:pt x="965" y="1429"/>
                  </a:cubicBezTo>
                  <a:cubicBezTo>
                    <a:pt x="965" y="1415"/>
                    <a:pt x="965" y="1409"/>
                    <a:pt x="962" y="1409"/>
                  </a:cubicBezTo>
                  <a:cubicBezTo>
                    <a:pt x="961" y="1409"/>
                    <a:pt x="958" y="1412"/>
                    <a:pt x="953" y="1417"/>
                  </a:cubicBezTo>
                  <a:cubicBezTo>
                    <a:pt x="941" y="1417"/>
                    <a:pt x="941" y="1417"/>
                    <a:pt x="953" y="1429"/>
                  </a:cubicBezTo>
                  <a:cubicBezTo>
                    <a:pt x="953" y="1429"/>
                    <a:pt x="929" y="1429"/>
                    <a:pt x="929" y="1417"/>
                  </a:cubicBezTo>
                  <a:cubicBezTo>
                    <a:pt x="929" y="1420"/>
                    <a:pt x="929" y="1425"/>
                    <a:pt x="929" y="1429"/>
                  </a:cubicBezTo>
                  <a:cubicBezTo>
                    <a:pt x="917" y="1429"/>
                    <a:pt x="917" y="1429"/>
                    <a:pt x="917" y="1441"/>
                  </a:cubicBezTo>
                  <a:lnTo>
                    <a:pt x="905" y="1441"/>
                  </a:lnTo>
                  <a:cubicBezTo>
                    <a:pt x="893" y="1441"/>
                    <a:pt x="905" y="1441"/>
                    <a:pt x="893" y="1453"/>
                  </a:cubicBezTo>
                  <a:lnTo>
                    <a:pt x="881" y="1453"/>
                  </a:lnTo>
                  <a:cubicBezTo>
                    <a:pt x="881" y="1453"/>
                    <a:pt x="881" y="1465"/>
                    <a:pt x="881" y="1465"/>
                  </a:cubicBezTo>
                  <a:lnTo>
                    <a:pt x="881" y="1477"/>
                  </a:lnTo>
                  <a:cubicBezTo>
                    <a:pt x="881" y="1477"/>
                    <a:pt x="881" y="1465"/>
                    <a:pt x="870" y="1465"/>
                  </a:cubicBezTo>
                  <a:lnTo>
                    <a:pt x="822" y="1465"/>
                  </a:lnTo>
                  <a:cubicBezTo>
                    <a:pt x="819" y="1468"/>
                    <a:pt x="817" y="1469"/>
                    <a:pt x="815" y="1470"/>
                  </a:cubicBezTo>
                  <a:lnTo>
                    <a:pt x="815" y="1470"/>
                  </a:lnTo>
                  <a:cubicBezTo>
                    <a:pt x="816" y="1467"/>
                    <a:pt x="815" y="1465"/>
                    <a:pt x="810" y="1465"/>
                  </a:cubicBezTo>
                  <a:cubicBezTo>
                    <a:pt x="810" y="1465"/>
                    <a:pt x="810" y="1470"/>
                    <a:pt x="814" y="1470"/>
                  </a:cubicBezTo>
                  <a:cubicBezTo>
                    <a:pt x="814" y="1470"/>
                    <a:pt x="814" y="1470"/>
                    <a:pt x="815" y="1470"/>
                  </a:cubicBezTo>
                  <a:lnTo>
                    <a:pt x="815" y="1470"/>
                  </a:lnTo>
                  <a:cubicBezTo>
                    <a:pt x="814" y="1473"/>
                    <a:pt x="810" y="1477"/>
                    <a:pt x="810" y="1477"/>
                  </a:cubicBezTo>
                  <a:lnTo>
                    <a:pt x="810" y="1465"/>
                  </a:lnTo>
                  <a:lnTo>
                    <a:pt x="786" y="1465"/>
                  </a:lnTo>
                  <a:cubicBezTo>
                    <a:pt x="786" y="1477"/>
                    <a:pt x="786" y="1477"/>
                    <a:pt x="786" y="1477"/>
                  </a:cubicBezTo>
                  <a:lnTo>
                    <a:pt x="750" y="1477"/>
                  </a:lnTo>
                  <a:lnTo>
                    <a:pt x="750" y="1489"/>
                  </a:lnTo>
                  <a:cubicBezTo>
                    <a:pt x="750" y="1496"/>
                    <a:pt x="755" y="1508"/>
                    <a:pt x="758" y="1508"/>
                  </a:cubicBezTo>
                  <a:cubicBezTo>
                    <a:pt x="761" y="1508"/>
                    <a:pt x="762" y="1503"/>
                    <a:pt x="762" y="1489"/>
                  </a:cubicBezTo>
                  <a:cubicBezTo>
                    <a:pt x="762" y="1495"/>
                    <a:pt x="768" y="1495"/>
                    <a:pt x="774" y="1495"/>
                  </a:cubicBezTo>
                  <a:cubicBezTo>
                    <a:pt x="780" y="1495"/>
                    <a:pt x="786" y="1495"/>
                    <a:pt x="786" y="1501"/>
                  </a:cubicBezTo>
                  <a:lnTo>
                    <a:pt x="798" y="1501"/>
                  </a:lnTo>
                  <a:cubicBezTo>
                    <a:pt x="822" y="1501"/>
                    <a:pt x="834" y="1489"/>
                    <a:pt x="858" y="1489"/>
                  </a:cubicBezTo>
                  <a:cubicBezTo>
                    <a:pt x="864" y="1489"/>
                    <a:pt x="875" y="1492"/>
                    <a:pt x="884" y="1492"/>
                  </a:cubicBezTo>
                  <a:cubicBezTo>
                    <a:pt x="893" y="1492"/>
                    <a:pt x="899" y="1489"/>
                    <a:pt x="893" y="1477"/>
                  </a:cubicBezTo>
                  <a:lnTo>
                    <a:pt x="893" y="1465"/>
                  </a:lnTo>
                  <a:cubicBezTo>
                    <a:pt x="893" y="1465"/>
                    <a:pt x="893" y="1477"/>
                    <a:pt x="905" y="1477"/>
                  </a:cubicBezTo>
                  <a:lnTo>
                    <a:pt x="917" y="1512"/>
                  </a:lnTo>
                  <a:lnTo>
                    <a:pt x="941" y="1512"/>
                  </a:lnTo>
                  <a:cubicBezTo>
                    <a:pt x="941" y="1489"/>
                    <a:pt x="941" y="1501"/>
                    <a:pt x="941" y="1489"/>
                  </a:cubicBezTo>
                  <a:cubicBezTo>
                    <a:pt x="933" y="1480"/>
                    <a:pt x="936" y="1472"/>
                    <a:pt x="939" y="1472"/>
                  </a:cubicBezTo>
                  <a:lnTo>
                    <a:pt x="939" y="1472"/>
                  </a:lnTo>
                  <a:cubicBezTo>
                    <a:pt x="940" y="1472"/>
                    <a:pt x="941" y="1473"/>
                    <a:pt x="941" y="1477"/>
                  </a:cubicBezTo>
                  <a:cubicBezTo>
                    <a:pt x="941" y="1477"/>
                    <a:pt x="941" y="1489"/>
                    <a:pt x="953" y="1489"/>
                  </a:cubicBezTo>
                  <a:cubicBezTo>
                    <a:pt x="953" y="1489"/>
                    <a:pt x="961" y="1473"/>
                    <a:pt x="970" y="1473"/>
                  </a:cubicBezTo>
                  <a:cubicBezTo>
                    <a:pt x="972" y="1473"/>
                    <a:pt x="974" y="1474"/>
                    <a:pt x="977" y="1477"/>
                  </a:cubicBezTo>
                  <a:cubicBezTo>
                    <a:pt x="984" y="1477"/>
                    <a:pt x="982" y="1469"/>
                    <a:pt x="980" y="1462"/>
                  </a:cubicBezTo>
                  <a:lnTo>
                    <a:pt x="980" y="1462"/>
                  </a:lnTo>
                  <a:cubicBezTo>
                    <a:pt x="982" y="1464"/>
                    <a:pt x="985" y="1465"/>
                    <a:pt x="989" y="1465"/>
                  </a:cubicBezTo>
                  <a:cubicBezTo>
                    <a:pt x="989" y="1465"/>
                    <a:pt x="989" y="1453"/>
                    <a:pt x="989" y="1453"/>
                  </a:cubicBezTo>
                  <a:lnTo>
                    <a:pt x="1001" y="1465"/>
                  </a:lnTo>
                  <a:cubicBezTo>
                    <a:pt x="1001" y="1453"/>
                    <a:pt x="1001" y="1441"/>
                    <a:pt x="1012" y="1441"/>
                  </a:cubicBezTo>
                  <a:cubicBezTo>
                    <a:pt x="1012" y="1447"/>
                    <a:pt x="1015" y="1450"/>
                    <a:pt x="1018" y="1450"/>
                  </a:cubicBezTo>
                  <a:cubicBezTo>
                    <a:pt x="1021" y="1450"/>
                    <a:pt x="1024" y="1447"/>
                    <a:pt x="1024" y="1441"/>
                  </a:cubicBezTo>
                  <a:lnTo>
                    <a:pt x="1048" y="1441"/>
                  </a:lnTo>
                  <a:cubicBezTo>
                    <a:pt x="1048" y="1441"/>
                    <a:pt x="1060" y="1441"/>
                    <a:pt x="1060" y="1429"/>
                  </a:cubicBezTo>
                  <a:cubicBezTo>
                    <a:pt x="1041" y="1429"/>
                    <a:pt x="1052" y="1414"/>
                    <a:pt x="1058" y="1414"/>
                  </a:cubicBezTo>
                  <a:lnTo>
                    <a:pt x="1058" y="1414"/>
                  </a:lnTo>
                  <a:cubicBezTo>
                    <a:pt x="1059" y="1414"/>
                    <a:pt x="1060" y="1415"/>
                    <a:pt x="1060" y="1417"/>
                  </a:cubicBezTo>
                  <a:lnTo>
                    <a:pt x="1072" y="1417"/>
                  </a:lnTo>
                  <a:cubicBezTo>
                    <a:pt x="1072" y="1405"/>
                    <a:pt x="1072" y="1393"/>
                    <a:pt x="1072" y="1393"/>
                  </a:cubicBezTo>
                  <a:cubicBezTo>
                    <a:pt x="1072" y="1393"/>
                    <a:pt x="1072" y="1405"/>
                    <a:pt x="1084" y="1405"/>
                  </a:cubicBezTo>
                  <a:cubicBezTo>
                    <a:pt x="1084" y="1405"/>
                    <a:pt x="1084" y="1393"/>
                    <a:pt x="1084" y="1393"/>
                  </a:cubicBezTo>
                  <a:cubicBezTo>
                    <a:pt x="1084" y="1382"/>
                    <a:pt x="1084" y="1382"/>
                    <a:pt x="1096" y="1382"/>
                  </a:cubicBezTo>
                  <a:lnTo>
                    <a:pt x="1108" y="1382"/>
                  </a:lnTo>
                  <a:cubicBezTo>
                    <a:pt x="1108" y="1382"/>
                    <a:pt x="1120" y="1370"/>
                    <a:pt x="1120" y="1370"/>
                  </a:cubicBezTo>
                  <a:lnTo>
                    <a:pt x="1120" y="1358"/>
                  </a:lnTo>
                  <a:cubicBezTo>
                    <a:pt x="1120" y="1358"/>
                    <a:pt x="1131" y="1358"/>
                    <a:pt x="1131" y="1346"/>
                  </a:cubicBezTo>
                  <a:cubicBezTo>
                    <a:pt x="1131" y="1346"/>
                    <a:pt x="1131" y="1334"/>
                    <a:pt x="1120" y="1334"/>
                  </a:cubicBezTo>
                  <a:cubicBezTo>
                    <a:pt x="1108" y="1334"/>
                    <a:pt x="1143" y="1334"/>
                    <a:pt x="1143" y="1322"/>
                  </a:cubicBezTo>
                  <a:cubicBezTo>
                    <a:pt x="1137" y="1310"/>
                    <a:pt x="1137" y="1307"/>
                    <a:pt x="1139" y="1307"/>
                  </a:cubicBezTo>
                  <a:lnTo>
                    <a:pt x="1139" y="1307"/>
                  </a:lnTo>
                  <a:cubicBezTo>
                    <a:pt x="1140" y="1307"/>
                    <a:pt x="1143" y="1310"/>
                    <a:pt x="1143" y="1310"/>
                  </a:cubicBezTo>
                  <a:cubicBezTo>
                    <a:pt x="1155" y="1310"/>
                    <a:pt x="1143" y="1310"/>
                    <a:pt x="1143" y="1298"/>
                  </a:cubicBezTo>
                  <a:cubicBezTo>
                    <a:pt x="1143" y="1298"/>
                    <a:pt x="1155" y="1286"/>
                    <a:pt x="1155" y="1286"/>
                  </a:cubicBezTo>
                  <a:cubicBezTo>
                    <a:pt x="1167" y="1286"/>
                    <a:pt x="1155" y="1286"/>
                    <a:pt x="1155" y="1274"/>
                  </a:cubicBezTo>
                  <a:cubicBezTo>
                    <a:pt x="1155" y="1274"/>
                    <a:pt x="1167" y="1262"/>
                    <a:pt x="1155" y="1262"/>
                  </a:cubicBezTo>
                  <a:cubicBezTo>
                    <a:pt x="1155" y="1251"/>
                    <a:pt x="1155" y="1251"/>
                    <a:pt x="1155" y="1239"/>
                  </a:cubicBezTo>
                  <a:cubicBezTo>
                    <a:pt x="1155" y="1239"/>
                    <a:pt x="1167" y="1227"/>
                    <a:pt x="1167" y="1215"/>
                  </a:cubicBezTo>
                  <a:cubicBezTo>
                    <a:pt x="1167" y="1211"/>
                    <a:pt x="1169" y="1210"/>
                    <a:pt x="1170" y="1210"/>
                  </a:cubicBezTo>
                  <a:cubicBezTo>
                    <a:pt x="1174" y="1210"/>
                    <a:pt x="1179" y="1215"/>
                    <a:pt x="1179" y="1215"/>
                  </a:cubicBezTo>
                  <a:cubicBezTo>
                    <a:pt x="1179" y="1215"/>
                    <a:pt x="1179" y="1215"/>
                    <a:pt x="1179" y="1203"/>
                  </a:cubicBezTo>
                  <a:cubicBezTo>
                    <a:pt x="1179" y="1203"/>
                    <a:pt x="1179" y="1203"/>
                    <a:pt x="1179" y="1191"/>
                  </a:cubicBezTo>
                  <a:lnTo>
                    <a:pt x="1179" y="1179"/>
                  </a:lnTo>
                  <a:cubicBezTo>
                    <a:pt x="1179" y="1167"/>
                    <a:pt x="1203" y="1167"/>
                    <a:pt x="1179" y="1155"/>
                  </a:cubicBezTo>
                  <a:cubicBezTo>
                    <a:pt x="1203" y="1155"/>
                    <a:pt x="1203" y="1131"/>
                    <a:pt x="1191" y="1120"/>
                  </a:cubicBezTo>
                  <a:cubicBezTo>
                    <a:pt x="1191" y="1120"/>
                    <a:pt x="1227" y="1120"/>
                    <a:pt x="1203" y="1108"/>
                  </a:cubicBezTo>
                  <a:cubicBezTo>
                    <a:pt x="1197" y="1096"/>
                    <a:pt x="1194" y="1093"/>
                    <a:pt x="1194" y="1093"/>
                  </a:cubicBezTo>
                  <a:lnTo>
                    <a:pt x="1194" y="1093"/>
                  </a:lnTo>
                  <a:cubicBezTo>
                    <a:pt x="1194" y="1093"/>
                    <a:pt x="1197" y="1096"/>
                    <a:pt x="1203" y="1096"/>
                  </a:cubicBezTo>
                  <a:cubicBezTo>
                    <a:pt x="1227" y="1096"/>
                    <a:pt x="1203" y="1084"/>
                    <a:pt x="1203" y="1084"/>
                  </a:cubicBezTo>
                  <a:lnTo>
                    <a:pt x="1215" y="1084"/>
                  </a:lnTo>
                  <a:cubicBezTo>
                    <a:pt x="1215" y="1084"/>
                    <a:pt x="1215" y="1084"/>
                    <a:pt x="1215" y="1072"/>
                  </a:cubicBezTo>
                  <a:cubicBezTo>
                    <a:pt x="1215" y="1060"/>
                    <a:pt x="1227" y="1060"/>
                    <a:pt x="1227" y="1048"/>
                  </a:cubicBezTo>
                  <a:lnTo>
                    <a:pt x="1227" y="1048"/>
                  </a:lnTo>
                  <a:cubicBezTo>
                    <a:pt x="1221" y="1054"/>
                    <a:pt x="1215" y="1057"/>
                    <a:pt x="1209" y="1057"/>
                  </a:cubicBezTo>
                  <a:cubicBezTo>
                    <a:pt x="1203" y="1057"/>
                    <a:pt x="1197" y="1054"/>
                    <a:pt x="1191" y="1048"/>
                  </a:cubicBezTo>
                  <a:lnTo>
                    <a:pt x="1215" y="1048"/>
                  </a:lnTo>
                  <a:cubicBezTo>
                    <a:pt x="1215" y="1048"/>
                    <a:pt x="1215" y="1036"/>
                    <a:pt x="1215" y="1036"/>
                  </a:cubicBezTo>
                  <a:cubicBezTo>
                    <a:pt x="1215" y="1036"/>
                    <a:pt x="1227" y="1036"/>
                    <a:pt x="1215" y="1024"/>
                  </a:cubicBezTo>
                  <a:cubicBezTo>
                    <a:pt x="1227" y="1012"/>
                    <a:pt x="1227" y="1012"/>
                    <a:pt x="1227" y="1001"/>
                  </a:cubicBezTo>
                  <a:lnTo>
                    <a:pt x="1227" y="977"/>
                  </a:lnTo>
                  <a:lnTo>
                    <a:pt x="1239" y="977"/>
                  </a:lnTo>
                  <a:cubicBezTo>
                    <a:pt x="1239" y="977"/>
                    <a:pt x="1227" y="977"/>
                    <a:pt x="1227" y="965"/>
                  </a:cubicBezTo>
                  <a:cubicBezTo>
                    <a:pt x="1227" y="953"/>
                    <a:pt x="1239" y="953"/>
                    <a:pt x="1239" y="953"/>
                  </a:cubicBezTo>
                  <a:cubicBezTo>
                    <a:pt x="1239" y="953"/>
                    <a:pt x="1239" y="941"/>
                    <a:pt x="1239" y="941"/>
                  </a:cubicBezTo>
                  <a:cubicBezTo>
                    <a:pt x="1239" y="941"/>
                    <a:pt x="1239" y="929"/>
                    <a:pt x="1239" y="917"/>
                  </a:cubicBezTo>
                  <a:lnTo>
                    <a:pt x="1227" y="917"/>
                  </a:lnTo>
                  <a:cubicBezTo>
                    <a:pt x="1227" y="917"/>
                    <a:pt x="1227" y="917"/>
                    <a:pt x="1227" y="905"/>
                  </a:cubicBezTo>
                  <a:cubicBezTo>
                    <a:pt x="1227" y="905"/>
                    <a:pt x="1239" y="893"/>
                    <a:pt x="1239" y="893"/>
                  </a:cubicBezTo>
                  <a:cubicBezTo>
                    <a:pt x="1233" y="887"/>
                    <a:pt x="1230" y="887"/>
                    <a:pt x="1228" y="887"/>
                  </a:cubicBezTo>
                  <a:cubicBezTo>
                    <a:pt x="1227" y="887"/>
                    <a:pt x="1227" y="887"/>
                    <a:pt x="1227" y="881"/>
                  </a:cubicBezTo>
                  <a:cubicBezTo>
                    <a:pt x="1227" y="876"/>
                    <a:pt x="1227" y="876"/>
                    <a:pt x="1227" y="876"/>
                  </a:cubicBezTo>
                  <a:cubicBezTo>
                    <a:pt x="1227" y="876"/>
                    <a:pt x="1227" y="876"/>
                    <a:pt x="1227" y="870"/>
                  </a:cubicBezTo>
                  <a:lnTo>
                    <a:pt x="1227" y="858"/>
                  </a:lnTo>
                  <a:cubicBezTo>
                    <a:pt x="1227" y="846"/>
                    <a:pt x="1215" y="846"/>
                    <a:pt x="1227" y="846"/>
                  </a:cubicBezTo>
                  <a:cubicBezTo>
                    <a:pt x="1239" y="834"/>
                    <a:pt x="1227" y="822"/>
                    <a:pt x="1227" y="822"/>
                  </a:cubicBezTo>
                  <a:cubicBezTo>
                    <a:pt x="1227" y="822"/>
                    <a:pt x="1215" y="834"/>
                    <a:pt x="1215" y="834"/>
                  </a:cubicBezTo>
                  <a:cubicBezTo>
                    <a:pt x="1215" y="834"/>
                    <a:pt x="1215" y="822"/>
                    <a:pt x="1215" y="822"/>
                  </a:cubicBezTo>
                  <a:lnTo>
                    <a:pt x="1227" y="810"/>
                  </a:lnTo>
                  <a:cubicBezTo>
                    <a:pt x="1233" y="804"/>
                    <a:pt x="1233" y="804"/>
                    <a:pt x="1231" y="804"/>
                  </a:cubicBezTo>
                  <a:cubicBezTo>
                    <a:pt x="1230" y="804"/>
                    <a:pt x="1227" y="804"/>
                    <a:pt x="1227" y="798"/>
                  </a:cubicBezTo>
                  <a:cubicBezTo>
                    <a:pt x="1227" y="786"/>
                    <a:pt x="1251" y="786"/>
                    <a:pt x="1227" y="786"/>
                  </a:cubicBezTo>
                  <a:lnTo>
                    <a:pt x="1215" y="786"/>
                  </a:lnTo>
                  <a:cubicBezTo>
                    <a:pt x="1215" y="786"/>
                    <a:pt x="1227" y="786"/>
                    <a:pt x="1227" y="774"/>
                  </a:cubicBezTo>
                  <a:cubicBezTo>
                    <a:pt x="1227" y="762"/>
                    <a:pt x="1227" y="762"/>
                    <a:pt x="1227" y="762"/>
                  </a:cubicBezTo>
                  <a:cubicBezTo>
                    <a:pt x="1221" y="762"/>
                    <a:pt x="1218" y="759"/>
                    <a:pt x="1215" y="758"/>
                  </a:cubicBezTo>
                  <a:lnTo>
                    <a:pt x="1215" y="758"/>
                  </a:lnTo>
                  <a:cubicBezTo>
                    <a:pt x="1215" y="759"/>
                    <a:pt x="1215" y="761"/>
                    <a:pt x="1215" y="762"/>
                  </a:cubicBezTo>
                  <a:lnTo>
                    <a:pt x="1203" y="762"/>
                  </a:lnTo>
                  <a:cubicBezTo>
                    <a:pt x="1207" y="758"/>
                    <a:pt x="1210" y="757"/>
                    <a:pt x="1212" y="757"/>
                  </a:cubicBezTo>
                  <a:cubicBezTo>
                    <a:pt x="1213" y="757"/>
                    <a:pt x="1214" y="757"/>
                    <a:pt x="1215" y="758"/>
                  </a:cubicBezTo>
                  <a:lnTo>
                    <a:pt x="1215" y="758"/>
                  </a:lnTo>
                  <a:cubicBezTo>
                    <a:pt x="1215" y="748"/>
                    <a:pt x="1215" y="739"/>
                    <a:pt x="1215" y="739"/>
                  </a:cubicBezTo>
                  <a:lnTo>
                    <a:pt x="1179" y="739"/>
                  </a:lnTo>
                  <a:cubicBezTo>
                    <a:pt x="1179" y="739"/>
                    <a:pt x="1179" y="739"/>
                    <a:pt x="1191" y="727"/>
                  </a:cubicBezTo>
                  <a:cubicBezTo>
                    <a:pt x="1191" y="727"/>
                    <a:pt x="1191" y="727"/>
                    <a:pt x="1191" y="715"/>
                  </a:cubicBezTo>
                  <a:cubicBezTo>
                    <a:pt x="1191" y="715"/>
                    <a:pt x="1203" y="703"/>
                    <a:pt x="1203" y="691"/>
                  </a:cubicBezTo>
                  <a:lnTo>
                    <a:pt x="1191" y="691"/>
                  </a:lnTo>
                  <a:cubicBezTo>
                    <a:pt x="1191" y="691"/>
                    <a:pt x="1167" y="691"/>
                    <a:pt x="1167" y="679"/>
                  </a:cubicBezTo>
                  <a:cubicBezTo>
                    <a:pt x="1167" y="667"/>
                    <a:pt x="1179" y="667"/>
                    <a:pt x="1179" y="655"/>
                  </a:cubicBezTo>
                  <a:lnTo>
                    <a:pt x="1167" y="655"/>
                  </a:lnTo>
                  <a:cubicBezTo>
                    <a:pt x="1167" y="655"/>
                    <a:pt x="1179" y="643"/>
                    <a:pt x="1167" y="643"/>
                  </a:cubicBezTo>
                  <a:cubicBezTo>
                    <a:pt x="1167" y="643"/>
                    <a:pt x="1167" y="631"/>
                    <a:pt x="1167" y="631"/>
                  </a:cubicBezTo>
                  <a:lnTo>
                    <a:pt x="1167" y="620"/>
                  </a:lnTo>
                  <a:cubicBezTo>
                    <a:pt x="1167" y="620"/>
                    <a:pt x="1167" y="608"/>
                    <a:pt x="1167" y="596"/>
                  </a:cubicBezTo>
                  <a:lnTo>
                    <a:pt x="1155" y="596"/>
                  </a:lnTo>
                  <a:cubicBezTo>
                    <a:pt x="1155" y="596"/>
                    <a:pt x="1167" y="596"/>
                    <a:pt x="1155" y="584"/>
                  </a:cubicBezTo>
                  <a:cubicBezTo>
                    <a:pt x="1143" y="584"/>
                    <a:pt x="1131" y="584"/>
                    <a:pt x="1143" y="572"/>
                  </a:cubicBezTo>
                  <a:cubicBezTo>
                    <a:pt x="1143" y="560"/>
                    <a:pt x="1143" y="560"/>
                    <a:pt x="1143" y="560"/>
                  </a:cubicBezTo>
                  <a:lnTo>
                    <a:pt x="1143" y="548"/>
                  </a:lnTo>
                  <a:lnTo>
                    <a:pt x="1143" y="536"/>
                  </a:lnTo>
                  <a:cubicBezTo>
                    <a:pt x="1131" y="536"/>
                    <a:pt x="1143" y="512"/>
                    <a:pt x="1143" y="512"/>
                  </a:cubicBezTo>
                  <a:lnTo>
                    <a:pt x="1143" y="512"/>
                  </a:lnTo>
                  <a:cubicBezTo>
                    <a:pt x="1143" y="512"/>
                    <a:pt x="1133" y="518"/>
                    <a:pt x="1126" y="518"/>
                  </a:cubicBezTo>
                  <a:cubicBezTo>
                    <a:pt x="1122" y="518"/>
                    <a:pt x="1120" y="516"/>
                    <a:pt x="1120" y="512"/>
                  </a:cubicBezTo>
                  <a:cubicBezTo>
                    <a:pt x="1126" y="506"/>
                    <a:pt x="1126" y="506"/>
                    <a:pt x="1124" y="506"/>
                  </a:cubicBezTo>
                  <a:cubicBezTo>
                    <a:pt x="1123" y="506"/>
                    <a:pt x="1120" y="506"/>
                    <a:pt x="1120" y="500"/>
                  </a:cubicBezTo>
                  <a:cubicBezTo>
                    <a:pt x="1120" y="495"/>
                    <a:pt x="1120" y="495"/>
                    <a:pt x="1121" y="495"/>
                  </a:cubicBezTo>
                  <a:cubicBezTo>
                    <a:pt x="1123" y="495"/>
                    <a:pt x="1126" y="495"/>
                    <a:pt x="1131" y="489"/>
                  </a:cubicBezTo>
                  <a:cubicBezTo>
                    <a:pt x="1143" y="489"/>
                    <a:pt x="1120" y="477"/>
                    <a:pt x="1108" y="477"/>
                  </a:cubicBezTo>
                  <a:cubicBezTo>
                    <a:pt x="1120" y="477"/>
                    <a:pt x="1108" y="465"/>
                    <a:pt x="1108" y="465"/>
                  </a:cubicBezTo>
                  <a:lnTo>
                    <a:pt x="1096" y="453"/>
                  </a:lnTo>
                  <a:lnTo>
                    <a:pt x="1084" y="453"/>
                  </a:lnTo>
                  <a:cubicBezTo>
                    <a:pt x="1096" y="453"/>
                    <a:pt x="1108" y="453"/>
                    <a:pt x="1108" y="441"/>
                  </a:cubicBezTo>
                  <a:lnTo>
                    <a:pt x="1096" y="441"/>
                  </a:lnTo>
                  <a:cubicBezTo>
                    <a:pt x="1096" y="437"/>
                    <a:pt x="1094" y="436"/>
                    <a:pt x="1093" y="436"/>
                  </a:cubicBezTo>
                  <a:cubicBezTo>
                    <a:pt x="1089" y="436"/>
                    <a:pt x="1084" y="441"/>
                    <a:pt x="1084" y="441"/>
                  </a:cubicBezTo>
                  <a:cubicBezTo>
                    <a:pt x="1084" y="429"/>
                    <a:pt x="1084" y="429"/>
                    <a:pt x="1084" y="429"/>
                  </a:cubicBezTo>
                  <a:lnTo>
                    <a:pt x="1084" y="417"/>
                  </a:lnTo>
                  <a:lnTo>
                    <a:pt x="1060" y="417"/>
                  </a:lnTo>
                  <a:cubicBezTo>
                    <a:pt x="1060" y="417"/>
                    <a:pt x="1060" y="417"/>
                    <a:pt x="1048" y="405"/>
                  </a:cubicBezTo>
                  <a:cubicBezTo>
                    <a:pt x="1048" y="393"/>
                    <a:pt x="1048" y="393"/>
                    <a:pt x="1048" y="393"/>
                  </a:cubicBezTo>
                  <a:cubicBezTo>
                    <a:pt x="1048" y="393"/>
                    <a:pt x="1060" y="381"/>
                    <a:pt x="1048" y="381"/>
                  </a:cubicBezTo>
                  <a:cubicBezTo>
                    <a:pt x="1048" y="381"/>
                    <a:pt x="1048" y="358"/>
                    <a:pt x="1036" y="358"/>
                  </a:cubicBezTo>
                  <a:cubicBezTo>
                    <a:pt x="1028" y="358"/>
                    <a:pt x="1026" y="363"/>
                    <a:pt x="1025" y="363"/>
                  </a:cubicBezTo>
                  <a:cubicBezTo>
                    <a:pt x="1024" y="363"/>
                    <a:pt x="1024" y="362"/>
                    <a:pt x="1024" y="358"/>
                  </a:cubicBezTo>
                  <a:cubicBezTo>
                    <a:pt x="1024" y="346"/>
                    <a:pt x="1024" y="346"/>
                    <a:pt x="1024" y="346"/>
                  </a:cubicBezTo>
                  <a:cubicBezTo>
                    <a:pt x="1024" y="334"/>
                    <a:pt x="1024" y="322"/>
                    <a:pt x="1012" y="310"/>
                  </a:cubicBezTo>
                  <a:lnTo>
                    <a:pt x="977" y="310"/>
                  </a:lnTo>
                  <a:cubicBezTo>
                    <a:pt x="977" y="310"/>
                    <a:pt x="1001" y="286"/>
                    <a:pt x="977" y="286"/>
                  </a:cubicBezTo>
                  <a:close/>
                  <a:moveTo>
                    <a:pt x="1084" y="1560"/>
                  </a:moveTo>
                  <a:cubicBezTo>
                    <a:pt x="1084" y="1560"/>
                    <a:pt x="1072" y="1560"/>
                    <a:pt x="1072" y="1572"/>
                  </a:cubicBezTo>
                  <a:lnTo>
                    <a:pt x="1084" y="1572"/>
                  </a:lnTo>
                  <a:lnTo>
                    <a:pt x="1084" y="1560"/>
                  </a:lnTo>
                  <a:close/>
                  <a:moveTo>
                    <a:pt x="572" y="1560"/>
                  </a:moveTo>
                  <a:cubicBezTo>
                    <a:pt x="572" y="1560"/>
                    <a:pt x="572" y="1560"/>
                    <a:pt x="560" y="1572"/>
                  </a:cubicBezTo>
                  <a:cubicBezTo>
                    <a:pt x="560" y="1574"/>
                    <a:pt x="560" y="1575"/>
                    <a:pt x="561" y="1575"/>
                  </a:cubicBezTo>
                  <a:cubicBezTo>
                    <a:pt x="564" y="1575"/>
                    <a:pt x="572" y="1560"/>
                    <a:pt x="572" y="1560"/>
                  </a:cubicBezTo>
                  <a:close/>
                  <a:moveTo>
                    <a:pt x="274" y="1132"/>
                  </a:moveTo>
                  <a:cubicBezTo>
                    <a:pt x="286" y="1143"/>
                    <a:pt x="286" y="1155"/>
                    <a:pt x="286" y="1167"/>
                  </a:cubicBezTo>
                  <a:cubicBezTo>
                    <a:pt x="286" y="1167"/>
                    <a:pt x="281" y="1172"/>
                    <a:pt x="278" y="1175"/>
                  </a:cubicBezTo>
                  <a:lnTo>
                    <a:pt x="278" y="1175"/>
                  </a:lnTo>
                  <a:cubicBezTo>
                    <a:pt x="275" y="1174"/>
                    <a:pt x="273" y="1174"/>
                    <a:pt x="272" y="1174"/>
                  </a:cubicBezTo>
                  <a:cubicBezTo>
                    <a:pt x="269" y="1174"/>
                    <a:pt x="274" y="1179"/>
                    <a:pt x="274" y="1179"/>
                  </a:cubicBezTo>
                  <a:cubicBezTo>
                    <a:pt x="274" y="1179"/>
                    <a:pt x="276" y="1177"/>
                    <a:pt x="278" y="1175"/>
                  </a:cubicBezTo>
                  <a:lnTo>
                    <a:pt x="278" y="1175"/>
                  </a:lnTo>
                  <a:cubicBezTo>
                    <a:pt x="280" y="1176"/>
                    <a:pt x="283" y="1177"/>
                    <a:pt x="286" y="1179"/>
                  </a:cubicBezTo>
                  <a:cubicBezTo>
                    <a:pt x="298" y="1179"/>
                    <a:pt x="298" y="1191"/>
                    <a:pt x="298" y="1203"/>
                  </a:cubicBezTo>
                  <a:cubicBezTo>
                    <a:pt x="298" y="1203"/>
                    <a:pt x="298" y="1215"/>
                    <a:pt x="298" y="1215"/>
                  </a:cubicBezTo>
                  <a:cubicBezTo>
                    <a:pt x="298" y="1215"/>
                    <a:pt x="303" y="1210"/>
                    <a:pt x="307" y="1210"/>
                  </a:cubicBezTo>
                  <a:cubicBezTo>
                    <a:pt x="309" y="1210"/>
                    <a:pt x="310" y="1211"/>
                    <a:pt x="310" y="1215"/>
                  </a:cubicBezTo>
                  <a:cubicBezTo>
                    <a:pt x="310" y="1221"/>
                    <a:pt x="313" y="1221"/>
                    <a:pt x="314" y="1221"/>
                  </a:cubicBezTo>
                  <a:cubicBezTo>
                    <a:pt x="316" y="1221"/>
                    <a:pt x="316" y="1221"/>
                    <a:pt x="310" y="1227"/>
                  </a:cubicBezTo>
                  <a:cubicBezTo>
                    <a:pt x="305" y="1232"/>
                    <a:pt x="300" y="1235"/>
                    <a:pt x="296" y="1236"/>
                  </a:cubicBezTo>
                  <a:lnTo>
                    <a:pt x="296" y="1236"/>
                  </a:lnTo>
                  <a:cubicBezTo>
                    <a:pt x="293" y="1234"/>
                    <a:pt x="291" y="1233"/>
                    <a:pt x="290" y="1233"/>
                  </a:cubicBezTo>
                  <a:cubicBezTo>
                    <a:pt x="286" y="1233"/>
                    <a:pt x="286" y="1239"/>
                    <a:pt x="286" y="1239"/>
                  </a:cubicBezTo>
                  <a:cubicBezTo>
                    <a:pt x="286" y="1239"/>
                    <a:pt x="290" y="1239"/>
                    <a:pt x="296" y="1236"/>
                  </a:cubicBezTo>
                  <a:lnTo>
                    <a:pt x="296" y="1236"/>
                  </a:lnTo>
                  <a:cubicBezTo>
                    <a:pt x="296" y="1237"/>
                    <a:pt x="297" y="1238"/>
                    <a:pt x="298" y="1239"/>
                  </a:cubicBezTo>
                  <a:lnTo>
                    <a:pt x="334" y="1239"/>
                  </a:lnTo>
                  <a:cubicBezTo>
                    <a:pt x="322" y="1239"/>
                    <a:pt x="322" y="1251"/>
                    <a:pt x="310" y="1251"/>
                  </a:cubicBezTo>
                  <a:cubicBezTo>
                    <a:pt x="310" y="1262"/>
                    <a:pt x="310" y="1274"/>
                    <a:pt x="310" y="1274"/>
                  </a:cubicBezTo>
                  <a:lnTo>
                    <a:pt x="298" y="1274"/>
                  </a:lnTo>
                  <a:cubicBezTo>
                    <a:pt x="298" y="1274"/>
                    <a:pt x="298" y="1286"/>
                    <a:pt x="298" y="1298"/>
                  </a:cubicBezTo>
                  <a:cubicBezTo>
                    <a:pt x="310" y="1286"/>
                    <a:pt x="322" y="1286"/>
                    <a:pt x="322" y="1286"/>
                  </a:cubicBezTo>
                  <a:cubicBezTo>
                    <a:pt x="322" y="1286"/>
                    <a:pt x="322" y="1295"/>
                    <a:pt x="329" y="1305"/>
                  </a:cubicBezTo>
                  <a:lnTo>
                    <a:pt x="329" y="1305"/>
                  </a:lnTo>
                  <a:cubicBezTo>
                    <a:pt x="330" y="1305"/>
                    <a:pt x="330" y="1305"/>
                    <a:pt x="330" y="1305"/>
                  </a:cubicBezTo>
                  <a:cubicBezTo>
                    <a:pt x="331" y="1305"/>
                    <a:pt x="332" y="1305"/>
                    <a:pt x="332" y="1306"/>
                  </a:cubicBezTo>
                  <a:lnTo>
                    <a:pt x="332" y="1306"/>
                  </a:lnTo>
                  <a:cubicBezTo>
                    <a:pt x="332" y="1306"/>
                    <a:pt x="331" y="1306"/>
                    <a:pt x="330" y="1306"/>
                  </a:cubicBezTo>
                  <a:lnTo>
                    <a:pt x="330" y="1306"/>
                  </a:lnTo>
                  <a:cubicBezTo>
                    <a:pt x="330" y="1306"/>
                    <a:pt x="330" y="1305"/>
                    <a:pt x="329" y="1305"/>
                  </a:cubicBezTo>
                  <a:lnTo>
                    <a:pt x="329" y="1305"/>
                  </a:lnTo>
                  <a:cubicBezTo>
                    <a:pt x="328" y="1305"/>
                    <a:pt x="325" y="1307"/>
                    <a:pt x="322" y="1310"/>
                  </a:cubicBezTo>
                  <a:cubicBezTo>
                    <a:pt x="325" y="1308"/>
                    <a:pt x="328" y="1307"/>
                    <a:pt x="330" y="1306"/>
                  </a:cubicBezTo>
                  <a:lnTo>
                    <a:pt x="330" y="1306"/>
                  </a:lnTo>
                  <a:cubicBezTo>
                    <a:pt x="331" y="1308"/>
                    <a:pt x="332" y="1309"/>
                    <a:pt x="334" y="1310"/>
                  </a:cubicBezTo>
                  <a:cubicBezTo>
                    <a:pt x="334" y="1310"/>
                    <a:pt x="339" y="1305"/>
                    <a:pt x="336" y="1305"/>
                  </a:cubicBezTo>
                  <a:cubicBezTo>
                    <a:pt x="335" y="1305"/>
                    <a:pt x="335" y="1305"/>
                    <a:pt x="334" y="1305"/>
                  </a:cubicBezTo>
                  <a:lnTo>
                    <a:pt x="334" y="1305"/>
                  </a:lnTo>
                  <a:lnTo>
                    <a:pt x="334" y="1298"/>
                  </a:lnTo>
                  <a:cubicBezTo>
                    <a:pt x="334" y="1298"/>
                    <a:pt x="346" y="1310"/>
                    <a:pt x="346" y="1322"/>
                  </a:cubicBezTo>
                  <a:cubicBezTo>
                    <a:pt x="346" y="1334"/>
                    <a:pt x="322" y="1334"/>
                    <a:pt x="322" y="1334"/>
                  </a:cubicBezTo>
                  <a:cubicBezTo>
                    <a:pt x="334" y="1334"/>
                    <a:pt x="334" y="1346"/>
                    <a:pt x="334" y="1346"/>
                  </a:cubicBezTo>
                  <a:lnTo>
                    <a:pt x="346" y="1346"/>
                  </a:lnTo>
                  <a:lnTo>
                    <a:pt x="346" y="1358"/>
                  </a:lnTo>
                  <a:lnTo>
                    <a:pt x="346" y="1370"/>
                  </a:lnTo>
                  <a:cubicBezTo>
                    <a:pt x="357" y="1370"/>
                    <a:pt x="369" y="1346"/>
                    <a:pt x="369" y="1346"/>
                  </a:cubicBezTo>
                  <a:lnTo>
                    <a:pt x="369" y="1346"/>
                  </a:lnTo>
                  <a:cubicBezTo>
                    <a:pt x="369" y="1346"/>
                    <a:pt x="358" y="1370"/>
                    <a:pt x="369" y="1370"/>
                  </a:cubicBezTo>
                  <a:cubicBezTo>
                    <a:pt x="369" y="1366"/>
                    <a:pt x="371" y="1364"/>
                    <a:pt x="373" y="1364"/>
                  </a:cubicBezTo>
                  <a:cubicBezTo>
                    <a:pt x="376" y="1364"/>
                    <a:pt x="381" y="1370"/>
                    <a:pt x="381" y="1370"/>
                  </a:cubicBezTo>
                  <a:lnTo>
                    <a:pt x="381" y="1393"/>
                  </a:lnTo>
                  <a:cubicBezTo>
                    <a:pt x="381" y="1393"/>
                    <a:pt x="381" y="1405"/>
                    <a:pt x="381" y="1405"/>
                  </a:cubicBezTo>
                  <a:lnTo>
                    <a:pt x="393" y="1405"/>
                  </a:lnTo>
                  <a:cubicBezTo>
                    <a:pt x="393" y="1405"/>
                    <a:pt x="405" y="1405"/>
                    <a:pt x="393" y="1417"/>
                  </a:cubicBezTo>
                  <a:cubicBezTo>
                    <a:pt x="387" y="1423"/>
                    <a:pt x="384" y="1423"/>
                    <a:pt x="384" y="1423"/>
                  </a:cubicBezTo>
                  <a:cubicBezTo>
                    <a:pt x="384" y="1423"/>
                    <a:pt x="387" y="1423"/>
                    <a:pt x="393" y="1429"/>
                  </a:cubicBezTo>
                  <a:cubicBezTo>
                    <a:pt x="405" y="1429"/>
                    <a:pt x="393" y="1441"/>
                    <a:pt x="393" y="1441"/>
                  </a:cubicBezTo>
                  <a:lnTo>
                    <a:pt x="417" y="1441"/>
                  </a:lnTo>
                  <a:cubicBezTo>
                    <a:pt x="417" y="1441"/>
                    <a:pt x="409" y="1456"/>
                    <a:pt x="413" y="1456"/>
                  </a:cubicBezTo>
                  <a:cubicBezTo>
                    <a:pt x="413" y="1456"/>
                    <a:pt x="415" y="1455"/>
                    <a:pt x="417" y="1453"/>
                  </a:cubicBezTo>
                  <a:cubicBezTo>
                    <a:pt x="417" y="1453"/>
                    <a:pt x="441" y="1441"/>
                    <a:pt x="441" y="1441"/>
                  </a:cubicBezTo>
                  <a:cubicBezTo>
                    <a:pt x="453" y="1441"/>
                    <a:pt x="429" y="1453"/>
                    <a:pt x="429" y="1453"/>
                  </a:cubicBezTo>
                  <a:cubicBezTo>
                    <a:pt x="429" y="1465"/>
                    <a:pt x="417" y="1465"/>
                    <a:pt x="429" y="1465"/>
                  </a:cubicBezTo>
                  <a:lnTo>
                    <a:pt x="453" y="1465"/>
                  </a:lnTo>
                  <a:cubicBezTo>
                    <a:pt x="453" y="1477"/>
                    <a:pt x="453" y="1477"/>
                    <a:pt x="453" y="1477"/>
                  </a:cubicBezTo>
                  <a:cubicBezTo>
                    <a:pt x="453" y="1489"/>
                    <a:pt x="453" y="1489"/>
                    <a:pt x="453" y="1489"/>
                  </a:cubicBezTo>
                  <a:lnTo>
                    <a:pt x="465" y="1489"/>
                  </a:lnTo>
                  <a:cubicBezTo>
                    <a:pt x="465" y="1489"/>
                    <a:pt x="456" y="1515"/>
                    <a:pt x="461" y="1515"/>
                  </a:cubicBezTo>
                  <a:cubicBezTo>
                    <a:pt x="462" y="1515"/>
                    <a:pt x="463" y="1514"/>
                    <a:pt x="465" y="1512"/>
                  </a:cubicBezTo>
                  <a:cubicBezTo>
                    <a:pt x="469" y="1505"/>
                    <a:pt x="473" y="1502"/>
                    <a:pt x="476" y="1502"/>
                  </a:cubicBezTo>
                  <a:cubicBezTo>
                    <a:pt x="483" y="1502"/>
                    <a:pt x="489" y="1512"/>
                    <a:pt x="489" y="1512"/>
                  </a:cubicBezTo>
                  <a:lnTo>
                    <a:pt x="500" y="1524"/>
                  </a:lnTo>
                  <a:lnTo>
                    <a:pt x="500" y="1536"/>
                  </a:lnTo>
                  <a:lnTo>
                    <a:pt x="536" y="1536"/>
                  </a:lnTo>
                  <a:cubicBezTo>
                    <a:pt x="536" y="1536"/>
                    <a:pt x="536" y="1548"/>
                    <a:pt x="536" y="1548"/>
                  </a:cubicBezTo>
                  <a:lnTo>
                    <a:pt x="560" y="1548"/>
                  </a:lnTo>
                  <a:cubicBezTo>
                    <a:pt x="560" y="1548"/>
                    <a:pt x="572" y="1548"/>
                    <a:pt x="572" y="1560"/>
                  </a:cubicBezTo>
                  <a:cubicBezTo>
                    <a:pt x="572" y="1560"/>
                    <a:pt x="572" y="1560"/>
                    <a:pt x="572" y="1560"/>
                  </a:cubicBezTo>
                  <a:lnTo>
                    <a:pt x="572" y="1560"/>
                  </a:lnTo>
                  <a:cubicBezTo>
                    <a:pt x="572" y="1560"/>
                    <a:pt x="572" y="1560"/>
                    <a:pt x="572" y="1560"/>
                  </a:cubicBezTo>
                  <a:lnTo>
                    <a:pt x="572" y="1560"/>
                  </a:lnTo>
                  <a:cubicBezTo>
                    <a:pt x="572" y="1572"/>
                    <a:pt x="560" y="1572"/>
                    <a:pt x="572" y="1572"/>
                  </a:cubicBezTo>
                  <a:cubicBezTo>
                    <a:pt x="584" y="1572"/>
                    <a:pt x="584" y="1572"/>
                    <a:pt x="596" y="1560"/>
                  </a:cubicBezTo>
                  <a:cubicBezTo>
                    <a:pt x="596" y="1572"/>
                    <a:pt x="596" y="1584"/>
                    <a:pt x="608" y="1584"/>
                  </a:cubicBezTo>
                  <a:lnTo>
                    <a:pt x="631" y="1584"/>
                  </a:lnTo>
                  <a:lnTo>
                    <a:pt x="631" y="1596"/>
                  </a:lnTo>
                  <a:cubicBezTo>
                    <a:pt x="631" y="1608"/>
                    <a:pt x="631" y="1608"/>
                    <a:pt x="643" y="1608"/>
                  </a:cubicBezTo>
                  <a:lnTo>
                    <a:pt x="655" y="1620"/>
                  </a:lnTo>
                  <a:cubicBezTo>
                    <a:pt x="655" y="1620"/>
                    <a:pt x="643" y="1608"/>
                    <a:pt x="643" y="1596"/>
                  </a:cubicBezTo>
                  <a:lnTo>
                    <a:pt x="643" y="1596"/>
                  </a:lnTo>
                  <a:cubicBezTo>
                    <a:pt x="643" y="1596"/>
                    <a:pt x="655" y="1596"/>
                    <a:pt x="655" y="1608"/>
                  </a:cubicBezTo>
                  <a:cubicBezTo>
                    <a:pt x="655" y="1603"/>
                    <a:pt x="655" y="1596"/>
                    <a:pt x="655" y="1596"/>
                  </a:cubicBezTo>
                  <a:cubicBezTo>
                    <a:pt x="665" y="1596"/>
                    <a:pt x="674" y="1611"/>
                    <a:pt x="684" y="1611"/>
                  </a:cubicBezTo>
                  <a:cubicBezTo>
                    <a:pt x="686" y="1611"/>
                    <a:pt x="689" y="1610"/>
                    <a:pt x="691" y="1608"/>
                  </a:cubicBezTo>
                  <a:lnTo>
                    <a:pt x="691" y="1596"/>
                  </a:lnTo>
                  <a:cubicBezTo>
                    <a:pt x="691" y="1593"/>
                    <a:pt x="691" y="1593"/>
                    <a:pt x="691" y="1593"/>
                  </a:cubicBezTo>
                  <a:cubicBezTo>
                    <a:pt x="690" y="1593"/>
                    <a:pt x="689" y="1608"/>
                    <a:pt x="679" y="1608"/>
                  </a:cubicBezTo>
                  <a:lnTo>
                    <a:pt x="679" y="1584"/>
                  </a:lnTo>
                  <a:cubicBezTo>
                    <a:pt x="679" y="1584"/>
                    <a:pt x="679" y="1589"/>
                    <a:pt x="676" y="1589"/>
                  </a:cubicBezTo>
                  <a:cubicBezTo>
                    <a:pt x="674" y="1589"/>
                    <a:pt x="671" y="1588"/>
                    <a:pt x="667" y="1584"/>
                  </a:cubicBezTo>
                  <a:cubicBezTo>
                    <a:pt x="643" y="1584"/>
                    <a:pt x="643" y="1572"/>
                    <a:pt x="643" y="1572"/>
                  </a:cubicBezTo>
                  <a:lnTo>
                    <a:pt x="631" y="1560"/>
                  </a:lnTo>
                  <a:cubicBezTo>
                    <a:pt x="631" y="1560"/>
                    <a:pt x="626" y="1565"/>
                    <a:pt x="623" y="1565"/>
                  </a:cubicBezTo>
                  <a:cubicBezTo>
                    <a:pt x="621" y="1565"/>
                    <a:pt x="620" y="1564"/>
                    <a:pt x="620" y="1560"/>
                  </a:cubicBezTo>
                  <a:cubicBezTo>
                    <a:pt x="620" y="1548"/>
                    <a:pt x="620" y="1548"/>
                    <a:pt x="620" y="1536"/>
                  </a:cubicBezTo>
                  <a:cubicBezTo>
                    <a:pt x="614" y="1546"/>
                    <a:pt x="609" y="1550"/>
                    <a:pt x="606" y="1550"/>
                  </a:cubicBezTo>
                  <a:cubicBezTo>
                    <a:pt x="602" y="1550"/>
                    <a:pt x="601" y="1543"/>
                    <a:pt x="608" y="1536"/>
                  </a:cubicBezTo>
                  <a:cubicBezTo>
                    <a:pt x="609" y="1535"/>
                    <a:pt x="610" y="1534"/>
                    <a:pt x="610" y="1534"/>
                  </a:cubicBezTo>
                  <a:lnTo>
                    <a:pt x="610" y="1534"/>
                  </a:lnTo>
                  <a:cubicBezTo>
                    <a:pt x="610" y="1534"/>
                    <a:pt x="598" y="1545"/>
                    <a:pt x="594" y="1545"/>
                  </a:cubicBezTo>
                  <a:cubicBezTo>
                    <a:pt x="593" y="1545"/>
                    <a:pt x="593" y="1543"/>
                    <a:pt x="596" y="1536"/>
                  </a:cubicBezTo>
                  <a:cubicBezTo>
                    <a:pt x="596" y="1524"/>
                    <a:pt x="596" y="1524"/>
                    <a:pt x="584" y="1524"/>
                  </a:cubicBezTo>
                  <a:lnTo>
                    <a:pt x="572" y="1524"/>
                  </a:lnTo>
                  <a:lnTo>
                    <a:pt x="560" y="1512"/>
                  </a:lnTo>
                  <a:lnTo>
                    <a:pt x="548" y="1512"/>
                  </a:lnTo>
                  <a:cubicBezTo>
                    <a:pt x="548" y="1501"/>
                    <a:pt x="536" y="1489"/>
                    <a:pt x="536" y="1489"/>
                  </a:cubicBezTo>
                  <a:lnTo>
                    <a:pt x="524" y="1489"/>
                  </a:lnTo>
                  <a:cubicBezTo>
                    <a:pt x="524" y="1489"/>
                    <a:pt x="532" y="1473"/>
                    <a:pt x="529" y="1473"/>
                  </a:cubicBezTo>
                  <a:lnTo>
                    <a:pt x="529" y="1473"/>
                  </a:lnTo>
                  <a:cubicBezTo>
                    <a:pt x="528" y="1473"/>
                    <a:pt x="527" y="1474"/>
                    <a:pt x="524" y="1477"/>
                  </a:cubicBezTo>
                  <a:cubicBezTo>
                    <a:pt x="512" y="1477"/>
                    <a:pt x="512" y="1465"/>
                    <a:pt x="512" y="1465"/>
                  </a:cubicBezTo>
                  <a:cubicBezTo>
                    <a:pt x="512" y="1453"/>
                    <a:pt x="512" y="1453"/>
                    <a:pt x="512" y="1453"/>
                  </a:cubicBezTo>
                  <a:cubicBezTo>
                    <a:pt x="508" y="1449"/>
                    <a:pt x="506" y="1448"/>
                    <a:pt x="504" y="1448"/>
                  </a:cubicBezTo>
                  <a:cubicBezTo>
                    <a:pt x="500" y="1448"/>
                    <a:pt x="500" y="1453"/>
                    <a:pt x="500" y="1453"/>
                  </a:cubicBezTo>
                  <a:lnTo>
                    <a:pt x="500" y="1441"/>
                  </a:lnTo>
                  <a:cubicBezTo>
                    <a:pt x="494" y="1447"/>
                    <a:pt x="492" y="1450"/>
                    <a:pt x="490" y="1450"/>
                  </a:cubicBezTo>
                  <a:cubicBezTo>
                    <a:pt x="489" y="1450"/>
                    <a:pt x="489" y="1447"/>
                    <a:pt x="489" y="1441"/>
                  </a:cubicBezTo>
                  <a:cubicBezTo>
                    <a:pt x="489" y="1441"/>
                    <a:pt x="489" y="1429"/>
                    <a:pt x="489" y="1429"/>
                  </a:cubicBezTo>
                  <a:lnTo>
                    <a:pt x="477" y="1429"/>
                  </a:lnTo>
                  <a:cubicBezTo>
                    <a:pt x="477" y="1429"/>
                    <a:pt x="477" y="1429"/>
                    <a:pt x="477" y="1417"/>
                  </a:cubicBezTo>
                  <a:cubicBezTo>
                    <a:pt x="473" y="1413"/>
                    <a:pt x="469" y="1412"/>
                    <a:pt x="465" y="1412"/>
                  </a:cubicBezTo>
                  <a:cubicBezTo>
                    <a:pt x="458" y="1412"/>
                    <a:pt x="453" y="1417"/>
                    <a:pt x="453" y="1417"/>
                  </a:cubicBezTo>
                  <a:lnTo>
                    <a:pt x="453" y="1405"/>
                  </a:lnTo>
                  <a:lnTo>
                    <a:pt x="453" y="1393"/>
                  </a:lnTo>
                  <a:lnTo>
                    <a:pt x="429" y="1393"/>
                  </a:lnTo>
                  <a:cubicBezTo>
                    <a:pt x="429" y="1382"/>
                    <a:pt x="441" y="1382"/>
                    <a:pt x="453" y="1382"/>
                  </a:cubicBezTo>
                  <a:lnTo>
                    <a:pt x="441" y="1382"/>
                  </a:lnTo>
                  <a:cubicBezTo>
                    <a:pt x="417" y="1382"/>
                    <a:pt x="429" y="1370"/>
                    <a:pt x="441" y="1370"/>
                  </a:cubicBezTo>
                  <a:lnTo>
                    <a:pt x="417" y="1370"/>
                  </a:lnTo>
                  <a:cubicBezTo>
                    <a:pt x="417" y="1370"/>
                    <a:pt x="405" y="1358"/>
                    <a:pt x="405" y="1358"/>
                  </a:cubicBezTo>
                  <a:cubicBezTo>
                    <a:pt x="405" y="1346"/>
                    <a:pt x="405" y="1346"/>
                    <a:pt x="405" y="1334"/>
                  </a:cubicBezTo>
                  <a:cubicBezTo>
                    <a:pt x="405" y="1334"/>
                    <a:pt x="369" y="1298"/>
                    <a:pt x="369" y="1286"/>
                  </a:cubicBezTo>
                  <a:cubicBezTo>
                    <a:pt x="369" y="1286"/>
                    <a:pt x="381" y="1274"/>
                    <a:pt x="381" y="1274"/>
                  </a:cubicBezTo>
                  <a:cubicBezTo>
                    <a:pt x="381" y="1262"/>
                    <a:pt x="381" y="1262"/>
                    <a:pt x="381" y="1262"/>
                  </a:cubicBezTo>
                  <a:cubicBezTo>
                    <a:pt x="369" y="1251"/>
                    <a:pt x="358" y="1239"/>
                    <a:pt x="358" y="1239"/>
                  </a:cubicBezTo>
                  <a:cubicBezTo>
                    <a:pt x="358" y="1239"/>
                    <a:pt x="358" y="1227"/>
                    <a:pt x="358" y="1227"/>
                  </a:cubicBezTo>
                  <a:cubicBezTo>
                    <a:pt x="346" y="1215"/>
                    <a:pt x="322" y="1215"/>
                    <a:pt x="334" y="1215"/>
                  </a:cubicBezTo>
                  <a:cubicBezTo>
                    <a:pt x="353" y="1205"/>
                    <a:pt x="333" y="1187"/>
                    <a:pt x="331" y="1175"/>
                  </a:cubicBezTo>
                  <a:lnTo>
                    <a:pt x="331" y="1175"/>
                  </a:lnTo>
                  <a:cubicBezTo>
                    <a:pt x="330" y="1176"/>
                    <a:pt x="329" y="1176"/>
                    <a:pt x="328" y="1176"/>
                  </a:cubicBezTo>
                  <a:cubicBezTo>
                    <a:pt x="325" y="1176"/>
                    <a:pt x="322" y="1173"/>
                    <a:pt x="322" y="1167"/>
                  </a:cubicBezTo>
                  <a:lnTo>
                    <a:pt x="310" y="1167"/>
                  </a:lnTo>
                  <a:cubicBezTo>
                    <a:pt x="310" y="1155"/>
                    <a:pt x="310" y="1155"/>
                    <a:pt x="310" y="1155"/>
                  </a:cubicBezTo>
                  <a:cubicBezTo>
                    <a:pt x="302" y="1155"/>
                    <a:pt x="299" y="1161"/>
                    <a:pt x="298" y="1161"/>
                  </a:cubicBezTo>
                  <a:cubicBezTo>
                    <a:pt x="298" y="1161"/>
                    <a:pt x="298" y="1159"/>
                    <a:pt x="298" y="1155"/>
                  </a:cubicBezTo>
                  <a:cubicBezTo>
                    <a:pt x="298" y="1143"/>
                    <a:pt x="310" y="1143"/>
                    <a:pt x="298" y="1143"/>
                  </a:cubicBezTo>
                  <a:cubicBezTo>
                    <a:pt x="286" y="1143"/>
                    <a:pt x="275" y="1132"/>
                    <a:pt x="274" y="1132"/>
                  </a:cubicBezTo>
                  <a:close/>
                  <a:moveTo>
                    <a:pt x="700" y="1600"/>
                  </a:moveTo>
                  <a:cubicBezTo>
                    <a:pt x="699" y="1600"/>
                    <a:pt x="696" y="1603"/>
                    <a:pt x="691" y="1608"/>
                  </a:cubicBezTo>
                  <a:lnTo>
                    <a:pt x="691" y="1620"/>
                  </a:lnTo>
                  <a:cubicBezTo>
                    <a:pt x="691" y="1620"/>
                    <a:pt x="697" y="1617"/>
                    <a:pt x="703" y="1615"/>
                  </a:cubicBezTo>
                  <a:lnTo>
                    <a:pt x="703" y="1615"/>
                  </a:lnTo>
                  <a:cubicBezTo>
                    <a:pt x="703" y="1617"/>
                    <a:pt x="703" y="1618"/>
                    <a:pt x="703" y="1620"/>
                  </a:cubicBezTo>
                  <a:cubicBezTo>
                    <a:pt x="703" y="1617"/>
                    <a:pt x="703" y="1616"/>
                    <a:pt x="704" y="1615"/>
                  </a:cubicBezTo>
                  <a:lnTo>
                    <a:pt x="704" y="1615"/>
                  </a:lnTo>
                  <a:cubicBezTo>
                    <a:pt x="704" y="1615"/>
                    <a:pt x="703" y="1615"/>
                    <a:pt x="703" y="1615"/>
                  </a:cubicBezTo>
                  <a:lnTo>
                    <a:pt x="703" y="1615"/>
                  </a:lnTo>
                  <a:cubicBezTo>
                    <a:pt x="703" y="1604"/>
                    <a:pt x="703" y="1600"/>
                    <a:pt x="700" y="1600"/>
                  </a:cubicBezTo>
                  <a:close/>
                  <a:moveTo>
                    <a:pt x="706" y="1614"/>
                  </a:moveTo>
                  <a:cubicBezTo>
                    <a:pt x="705" y="1614"/>
                    <a:pt x="705" y="1615"/>
                    <a:pt x="704" y="1615"/>
                  </a:cubicBezTo>
                  <a:lnTo>
                    <a:pt x="704" y="1615"/>
                  </a:lnTo>
                  <a:cubicBezTo>
                    <a:pt x="705" y="1615"/>
                    <a:pt x="706" y="1615"/>
                    <a:pt x="707" y="1614"/>
                  </a:cubicBezTo>
                  <a:lnTo>
                    <a:pt x="707" y="1614"/>
                  </a:lnTo>
                  <a:cubicBezTo>
                    <a:pt x="710" y="1615"/>
                    <a:pt x="715" y="1620"/>
                    <a:pt x="715" y="1620"/>
                  </a:cubicBezTo>
                  <a:cubicBezTo>
                    <a:pt x="715" y="1616"/>
                    <a:pt x="712" y="1614"/>
                    <a:pt x="709" y="1614"/>
                  </a:cubicBezTo>
                  <a:cubicBezTo>
                    <a:pt x="708" y="1614"/>
                    <a:pt x="707" y="1614"/>
                    <a:pt x="707" y="1614"/>
                  </a:cubicBezTo>
                  <a:lnTo>
                    <a:pt x="707" y="1614"/>
                  </a:lnTo>
                  <a:cubicBezTo>
                    <a:pt x="707" y="1614"/>
                    <a:pt x="706" y="1614"/>
                    <a:pt x="706" y="1614"/>
                  </a:cubicBezTo>
                  <a:close/>
                  <a:moveTo>
                    <a:pt x="715" y="1620"/>
                  </a:moveTo>
                  <a:cubicBezTo>
                    <a:pt x="715" y="1620"/>
                    <a:pt x="715" y="1632"/>
                    <a:pt x="715" y="1632"/>
                  </a:cubicBezTo>
                  <a:cubicBezTo>
                    <a:pt x="718" y="1632"/>
                    <a:pt x="720" y="1631"/>
                    <a:pt x="721" y="1630"/>
                  </a:cubicBezTo>
                  <a:lnTo>
                    <a:pt x="721" y="1630"/>
                  </a:lnTo>
                  <a:cubicBezTo>
                    <a:pt x="723" y="1630"/>
                    <a:pt x="725" y="1631"/>
                    <a:pt x="727" y="1631"/>
                  </a:cubicBezTo>
                  <a:lnTo>
                    <a:pt x="727" y="1631"/>
                  </a:lnTo>
                  <a:cubicBezTo>
                    <a:pt x="727" y="1620"/>
                    <a:pt x="727" y="1620"/>
                    <a:pt x="727" y="1620"/>
                  </a:cubicBezTo>
                  <a:cubicBezTo>
                    <a:pt x="727" y="1620"/>
                    <a:pt x="727" y="1626"/>
                    <a:pt x="721" y="1630"/>
                  </a:cubicBezTo>
                  <a:lnTo>
                    <a:pt x="721" y="1630"/>
                  </a:lnTo>
                  <a:cubicBezTo>
                    <a:pt x="717" y="1628"/>
                    <a:pt x="715" y="1625"/>
                    <a:pt x="715" y="1620"/>
                  </a:cubicBezTo>
                  <a:close/>
                  <a:moveTo>
                    <a:pt x="1049" y="1621"/>
                  </a:moveTo>
                  <a:cubicBezTo>
                    <a:pt x="1044" y="1621"/>
                    <a:pt x="1044" y="1632"/>
                    <a:pt x="1060" y="1632"/>
                  </a:cubicBezTo>
                  <a:cubicBezTo>
                    <a:pt x="1056" y="1624"/>
                    <a:pt x="1052" y="1621"/>
                    <a:pt x="1049" y="1621"/>
                  </a:cubicBezTo>
                  <a:close/>
                  <a:moveTo>
                    <a:pt x="727" y="1631"/>
                  </a:moveTo>
                  <a:cubicBezTo>
                    <a:pt x="727" y="1631"/>
                    <a:pt x="727" y="1631"/>
                    <a:pt x="727" y="1632"/>
                  </a:cubicBezTo>
                  <a:cubicBezTo>
                    <a:pt x="729" y="1634"/>
                    <a:pt x="731" y="1635"/>
                    <a:pt x="733" y="1635"/>
                  </a:cubicBezTo>
                  <a:cubicBezTo>
                    <a:pt x="735" y="1635"/>
                    <a:pt x="736" y="1633"/>
                    <a:pt x="738" y="1632"/>
                  </a:cubicBezTo>
                  <a:lnTo>
                    <a:pt x="738" y="1632"/>
                  </a:lnTo>
                  <a:cubicBezTo>
                    <a:pt x="734" y="1632"/>
                    <a:pt x="730" y="1632"/>
                    <a:pt x="727" y="1631"/>
                  </a:cubicBezTo>
                  <a:close/>
                  <a:moveTo>
                    <a:pt x="746" y="1616"/>
                  </a:moveTo>
                  <a:cubicBezTo>
                    <a:pt x="745" y="1616"/>
                    <a:pt x="745" y="1618"/>
                    <a:pt x="746" y="1621"/>
                  </a:cubicBezTo>
                  <a:lnTo>
                    <a:pt x="746" y="1621"/>
                  </a:lnTo>
                  <a:cubicBezTo>
                    <a:pt x="742" y="1623"/>
                    <a:pt x="740" y="1628"/>
                    <a:pt x="738" y="1632"/>
                  </a:cubicBezTo>
                  <a:lnTo>
                    <a:pt x="738" y="1632"/>
                  </a:lnTo>
                  <a:cubicBezTo>
                    <a:pt x="738" y="1632"/>
                    <a:pt x="738" y="1632"/>
                    <a:pt x="739" y="1632"/>
                  </a:cubicBezTo>
                  <a:lnTo>
                    <a:pt x="750" y="1632"/>
                  </a:lnTo>
                  <a:cubicBezTo>
                    <a:pt x="750" y="1632"/>
                    <a:pt x="750" y="1643"/>
                    <a:pt x="762" y="1643"/>
                  </a:cubicBezTo>
                  <a:cubicBezTo>
                    <a:pt x="762" y="1643"/>
                    <a:pt x="762" y="1620"/>
                    <a:pt x="750" y="1620"/>
                  </a:cubicBezTo>
                  <a:cubicBezTo>
                    <a:pt x="748" y="1617"/>
                    <a:pt x="747" y="1616"/>
                    <a:pt x="746" y="1616"/>
                  </a:cubicBezTo>
                  <a:close/>
                  <a:moveTo>
                    <a:pt x="774" y="1632"/>
                  </a:moveTo>
                  <a:cubicBezTo>
                    <a:pt x="774" y="1632"/>
                    <a:pt x="770" y="1636"/>
                    <a:pt x="767" y="1639"/>
                  </a:cubicBezTo>
                  <a:lnTo>
                    <a:pt x="767" y="1639"/>
                  </a:lnTo>
                  <a:cubicBezTo>
                    <a:pt x="764" y="1636"/>
                    <a:pt x="763" y="1633"/>
                    <a:pt x="763" y="1633"/>
                  </a:cubicBezTo>
                  <a:cubicBezTo>
                    <a:pt x="762" y="1633"/>
                    <a:pt x="762" y="1636"/>
                    <a:pt x="762" y="1643"/>
                  </a:cubicBezTo>
                  <a:cubicBezTo>
                    <a:pt x="762" y="1643"/>
                    <a:pt x="764" y="1642"/>
                    <a:pt x="767" y="1639"/>
                  </a:cubicBezTo>
                  <a:lnTo>
                    <a:pt x="767" y="1639"/>
                  </a:lnTo>
                  <a:cubicBezTo>
                    <a:pt x="768" y="1641"/>
                    <a:pt x="771" y="1643"/>
                    <a:pt x="774" y="1643"/>
                  </a:cubicBezTo>
                  <a:cubicBezTo>
                    <a:pt x="786" y="1643"/>
                    <a:pt x="786" y="1632"/>
                    <a:pt x="786" y="1632"/>
                  </a:cubicBezTo>
                  <a:close/>
                  <a:moveTo>
                    <a:pt x="810" y="1620"/>
                  </a:moveTo>
                  <a:cubicBezTo>
                    <a:pt x="810" y="1620"/>
                    <a:pt x="810" y="1632"/>
                    <a:pt x="798" y="1632"/>
                  </a:cubicBezTo>
                  <a:lnTo>
                    <a:pt x="786" y="1632"/>
                  </a:lnTo>
                  <a:cubicBezTo>
                    <a:pt x="798" y="1643"/>
                    <a:pt x="786" y="1643"/>
                    <a:pt x="798" y="1643"/>
                  </a:cubicBezTo>
                  <a:cubicBezTo>
                    <a:pt x="802" y="1647"/>
                    <a:pt x="805" y="1649"/>
                    <a:pt x="806" y="1649"/>
                  </a:cubicBezTo>
                  <a:cubicBezTo>
                    <a:pt x="810" y="1649"/>
                    <a:pt x="810" y="1643"/>
                    <a:pt x="810" y="1643"/>
                  </a:cubicBezTo>
                  <a:cubicBezTo>
                    <a:pt x="818" y="1651"/>
                    <a:pt x="820" y="1654"/>
                    <a:pt x="825" y="1655"/>
                  </a:cubicBezTo>
                  <a:lnTo>
                    <a:pt x="825" y="1655"/>
                  </a:lnTo>
                  <a:cubicBezTo>
                    <a:pt x="827" y="1641"/>
                    <a:pt x="830" y="1620"/>
                    <a:pt x="822" y="1620"/>
                  </a:cubicBezTo>
                  <a:close/>
                  <a:moveTo>
                    <a:pt x="825" y="1655"/>
                  </a:moveTo>
                  <a:lnTo>
                    <a:pt x="825" y="1655"/>
                  </a:lnTo>
                  <a:cubicBezTo>
                    <a:pt x="823" y="1662"/>
                    <a:pt x="822" y="1667"/>
                    <a:pt x="822" y="1667"/>
                  </a:cubicBezTo>
                  <a:cubicBezTo>
                    <a:pt x="822" y="1670"/>
                    <a:pt x="829" y="1671"/>
                    <a:pt x="839" y="1671"/>
                  </a:cubicBezTo>
                  <a:cubicBezTo>
                    <a:pt x="845" y="1671"/>
                    <a:pt x="852" y="1671"/>
                    <a:pt x="859" y="1670"/>
                  </a:cubicBezTo>
                  <a:lnTo>
                    <a:pt x="859" y="1670"/>
                  </a:lnTo>
                  <a:cubicBezTo>
                    <a:pt x="862" y="1675"/>
                    <a:pt x="865" y="1679"/>
                    <a:pt x="870" y="1679"/>
                  </a:cubicBezTo>
                  <a:cubicBezTo>
                    <a:pt x="874" y="1677"/>
                    <a:pt x="876" y="1675"/>
                    <a:pt x="878" y="1674"/>
                  </a:cubicBezTo>
                  <a:lnTo>
                    <a:pt x="878" y="1674"/>
                  </a:lnTo>
                  <a:cubicBezTo>
                    <a:pt x="878" y="1675"/>
                    <a:pt x="879" y="1677"/>
                    <a:pt x="881" y="1679"/>
                  </a:cubicBezTo>
                  <a:cubicBezTo>
                    <a:pt x="881" y="1679"/>
                    <a:pt x="903" y="1684"/>
                    <a:pt x="920" y="1684"/>
                  </a:cubicBezTo>
                  <a:cubicBezTo>
                    <a:pt x="929" y="1684"/>
                    <a:pt x="937" y="1683"/>
                    <a:pt x="941" y="1679"/>
                  </a:cubicBezTo>
                  <a:cubicBezTo>
                    <a:pt x="945" y="1670"/>
                    <a:pt x="930" y="1668"/>
                    <a:pt x="909" y="1668"/>
                  </a:cubicBezTo>
                  <a:cubicBezTo>
                    <a:pt x="894" y="1668"/>
                    <a:pt x="875" y="1669"/>
                    <a:pt x="859" y="1670"/>
                  </a:cubicBezTo>
                  <a:lnTo>
                    <a:pt x="859" y="1670"/>
                  </a:lnTo>
                  <a:cubicBezTo>
                    <a:pt x="856" y="1663"/>
                    <a:pt x="853" y="1655"/>
                    <a:pt x="846" y="1655"/>
                  </a:cubicBezTo>
                  <a:lnTo>
                    <a:pt x="834" y="1655"/>
                  </a:lnTo>
                  <a:cubicBezTo>
                    <a:pt x="830" y="1655"/>
                    <a:pt x="827" y="1655"/>
                    <a:pt x="825" y="165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0" name="Google Shape;5310;p43"/>
            <p:cNvSpPr/>
            <p:nvPr/>
          </p:nvSpPr>
          <p:spPr>
            <a:xfrm>
              <a:off x="5604126" y="4465898"/>
              <a:ext cx="66504" cy="82335"/>
            </a:xfrm>
            <a:custGeom>
              <a:avLst/>
              <a:gdLst/>
              <a:ahLst/>
              <a:cxnLst/>
              <a:rect l="l" t="t" r="r" b="b"/>
              <a:pathLst>
                <a:path w="1311" h="1623" extrusionOk="0">
                  <a:moveTo>
                    <a:pt x="760" y="1"/>
                  </a:moveTo>
                  <a:cubicBezTo>
                    <a:pt x="621" y="1"/>
                    <a:pt x="480" y="56"/>
                    <a:pt x="369" y="182"/>
                  </a:cubicBezTo>
                  <a:cubicBezTo>
                    <a:pt x="131" y="408"/>
                    <a:pt x="0" y="730"/>
                    <a:pt x="0" y="1075"/>
                  </a:cubicBezTo>
                  <a:cubicBezTo>
                    <a:pt x="0" y="1290"/>
                    <a:pt x="119" y="1492"/>
                    <a:pt x="322" y="1587"/>
                  </a:cubicBezTo>
                  <a:cubicBezTo>
                    <a:pt x="381" y="1611"/>
                    <a:pt x="453" y="1623"/>
                    <a:pt x="512" y="1623"/>
                  </a:cubicBezTo>
                  <a:cubicBezTo>
                    <a:pt x="667" y="1623"/>
                    <a:pt x="810" y="1551"/>
                    <a:pt x="917" y="1456"/>
                  </a:cubicBezTo>
                  <a:cubicBezTo>
                    <a:pt x="1155" y="1218"/>
                    <a:pt x="1298" y="897"/>
                    <a:pt x="1286" y="563"/>
                  </a:cubicBezTo>
                  <a:cubicBezTo>
                    <a:pt x="1310" y="229"/>
                    <a:pt x="1041" y="1"/>
                    <a:pt x="7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1" name="Google Shape;5311;p43"/>
            <p:cNvSpPr/>
            <p:nvPr/>
          </p:nvSpPr>
          <p:spPr>
            <a:xfrm>
              <a:off x="5603517" y="4466506"/>
              <a:ext cx="67062" cy="84719"/>
            </a:xfrm>
            <a:custGeom>
              <a:avLst/>
              <a:gdLst/>
              <a:ahLst/>
              <a:cxnLst/>
              <a:rect l="l" t="t" r="r" b="b"/>
              <a:pathLst>
                <a:path w="1322" h="1670" extrusionOk="0">
                  <a:moveTo>
                    <a:pt x="608" y="4"/>
                  </a:moveTo>
                  <a:cubicBezTo>
                    <a:pt x="608" y="4"/>
                    <a:pt x="608" y="11"/>
                    <a:pt x="610" y="15"/>
                  </a:cubicBezTo>
                  <a:lnTo>
                    <a:pt x="610" y="15"/>
                  </a:lnTo>
                  <a:cubicBezTo>
                    <a:pt x="618" y="14"/>
                    <a:pt x="608" y="4"/>
                    <a:pt x="608" y="4"/>
                  </a:cubicBezTo>
                  <a:close/>
                  <a:moveTo>
                    <a:pt x="632" y="21"/>
                  </a:moveTo>
                  <a:cubicBezTo>
                    <a:pt x="634" y="27"/>
                    <a:pt x="637" y="32"/>
                    <a:pt x="637" y="32"/>
                  </a:cubicBezTo>
                  <a:cubicBezTo>
                    <a:pt x="636" y="32"/>
                    <a:pt x="635" y="31"/>
                    <a:pt x="631" y="27"/>
                  </a:cubicBezTo>
                  <a:cubicBezTo>
                    <a:pt x="631" y="25"/>
                    <a:pt x="632" y="23"/>
                    <a:pt x="632" y="21"/>
                  </a:cubicBezTo>
                  <a:close/>
                  <a:moveTo>
                    <a:pt x="548" y="27"/>
                  </a:moveTo>
                  <a:cubicBezTo>
                    <a:pt x="548" y="27"/>
                    <a:pt x="548" y="31"/>
                    <a:pt x="549" y="35"/>
                  </a:cubicBezTo>
                  <a:lnTo>
                    <a:pt x="549" y="35"/>
                  </a:lnTo>
                  <a:cubicBezTo>
                    <a:pt x="550" y="33"/>
                    <a:pt x="551" y="33"/>
                    <a:pt x="553" y="33"/>
                  </a:cubicBezTo>
                  <a:cubicBezTo>
                    <a:pt x="554" y="33"/>
                    <a:pt x="554" y="33"/>
                    <a:pt x="548" y="27"/>
                  </a:cubicBezTo>
                  <a:close/>
                  <a:moveTo>
                    <a:pt x="549" y="35"/>
                  </a:moveTo>
                  <a:lnTo>
                    <a:pt x="549" y="35"/>
                  </a:lnTo>
                  <a:cubicBezTo>
                    <a:pt x="548" y="36"/>
                    <a:pt x="548" y="38"/>
                    <a:pt x="548" y="39"/>
                  </a:cubicBezTo>
                  <a:cubicBezTo>
                    <a:pt x="549" y="40"/>
                    <a:pt x="550" y="41"/>
                    <a:pt x="550" y="41"/>
                  </a:cubicBezTo>
                  <a:lnTo>
                    <a:pt x="550" y="41"/>
                  </a:lnTo>
                  <a:cubicBezTo>
                    <a:pt x="550" y="39"/>
                    <a:pt x="549" y="37"/>
                    <a:pt x="549" y="35"/>
                  </a:cubicBezTo>
                  <a:close/>
                  <a:moveTo>
                    <a:pt x="550" y="41"/>
                  </a:moveTo>
                  <a:cubicBezTo>
                    <a:pt x="551" y="43"/>
                    <a:pt x="551" y="44"/>
                    <a:pt x="552" y="45"/>
                  </a:cubicBezTo>
                  <a:lnTo>
                    <a:pt x="552" y="45"/>
                  </a:lnTo>
                  <a:cubicBezTo>
                    <a:pt x="552" y="45"/>
                    <a:pt x="552" y="45"/>
                    <a:pt x="553" y="45"/>
                  </a:cubicBezTo>
                  <a:cubicBezTo>
                    <a:pt x="554" y="45"/>
                    <a:pt x="554" y="45"/>
                    <a:pt x="550" y="41"/>
                  </a:cubicBezTo>
                  <a:close/>
                  <a:moveTo>
                    <a:pt x="608" y="39"/>
                  </a:moveTo>
                  <a:cubicBezTo>
                    <a:pt x="608" y="51"/>
                    <a:pt x="608" y="51"/>
                    <a:pt x="608" y="51"/>
                  </a:cubicBezTo>
                  <a:lnTo>
                    <a:pt x="596" y="51"/>
                  </a:lnTo>
                  <a:cubicBezTo>
                    <a:pt x="584" y="51"/>
                    <a:pt x="608" y="39"/>
                    <a:pt x="608" y="39"/>
                  </a:cubicBezTo>
                  <a:close/>
                  <a:moveTo>
                    <a:pt x="1048" y="51"/>
                  </a:moveTo>
                  <a:lnTo>
                    <a:pt x="1048" y="63"/>
                  </a:lnTo>
                  <a:cubicBezTo>
                    <a:pt x="1048" y="66"/>
                    <a:pt x="1049" y="66"/>
                    <a:pt x="1049" y="66"/>
                  </a:cubicBezTo>
                  <a:cubicBezTo>
                    <a:pt x="1052" y="66"/>
                    <a:pt x="1060" y="51"/>
                    <a:pt x="1060" y="51"/>
                  </a:cubicBezTo>
                  <a:close/>
                  <a:moveTo>
                    <a:pt x="1179" y="158"/>
                  </a:moveTo>
                  <a:cubicBezTo>
                    <a:pt x="1179" y="162"/>
                    <a:pt x="1180" y="164"/>
                    <a:pt x="1182" y="164"/>
                  </a:cubicBezTo>
                  <a:cubicBezTo>
                    <a:pt x="1186" y="164"/>
                    <a:pt x="1191" y="158"/>
                    <a:pt x="1191" y="158"/>
                  </a:cubicBezTo>
                  <a:close/>
                  <a:moveTo>
                    <a:pt x="1179" y="158"/>
                  </a:moveTo>
                  <a:cubicBezTo>
                    <a:pt x="1173" y="158"/>
                    <a:pt x="1173" y="161"/>
                    <a:pt x="1173" y="164"/>
                  </a:cubicBezTo>
                  <a:lnTo>
                    <a:pt x="1179" y="158"/>
                  </a:lnTo>
                  <a:close/>
                  <a:moveTo>
                    <a:pt x="1173" y="164"/>
                  </a:moveTo>
                  <a:lnTo>
                    <a:pt x="1167" y="170"/>
                  </a:lnTo>
                  <a:cubicBezTo>
                    <a:pt x="1173" y="170"/>
                    <a:pt x="1173" y="167"/>
                    <a:pt x="1173" y="164"/>
                  </a:cubicBezTo>
                  <a:close/>
                  <a:moveTo>
                    <a:pt x="795" y="171"/>
                  </a:moveTo>
                  <a:lnTo>
                    <a:pt x="795" y="171"/>
                  </a:lnTo>
                  <a:cubicBezTo>
                    <a:pt x="790" y="173"/>
                    <a:pt x="796" y="180"/>
                    <a:pt x="798" y="182"/>
                  </a:cubicBezTo>
                  <a:lnTo>
                    <a:pt x="798" y="182"/>
                  </a:lnTo>
                  <a:cubicBezTo>
                    <a:pt x="797" y="179"/>
                    <a:pt x="796" y="174"/>
                    <a:pt x="795" y="171"/>
                  </a:cubicBezTo>
                  <a:close/>
                  <a:moveTo>
                    <a:pt x="798" y="182"/>
                  </a:moveTo>
                  <a:cubicBezTo>
                    <a:pt x="798" y="183"/>
                    <a:pt x="798" y="185"/>
                    <a:pt x="798" y="185"/>
                  </a:cubicBezTo>
                  <a:cubicBezTo>
                    <a:pt x="798" y="185"/>
                    <a:pt x="798" y="184"/>
                    <a:pt x="798" y="182"/>
                  </a:cubicBezTo>
                  <a:cubicBezTo>
                    <a:pt x="798" y="182"/>
                    <a:pt x="798" y="182"/>
                    <a:pt x="798" y="182"/>
                  </a:cubicBezTo>
                  <a:close/>
                  <a:moveTo>
                    <a:pt x="369" y="206"/>
                  </a:moveTo>
                  <a:cubicBezTo>
                    <a:pt x="369" y="210"/>
                    <a:pt x="371" y="211"/>
                    <a:pt x="372" y="211"/>
                  </a:cubicBezTo>
                  <a:cubicBezTo>
                    <a:pt x="375" y="211"/>
                    <a:pt x="377" y="206"/>
                    <a:pt x="369" y="206"/>
                  </a:cubicBezTo>
                  <a:close/>
                  <a:moveTo>
                    <a:pt x="325" y="213"/>
                  </a:moveTo>
                  <a:cubicBezTo>
                    <a:pt x="322" y="213"/>
                    <a:pt x="322" y="218"/>
                    <a:pt x="322" y="218"/>
                  </a:cubicBezTo>
                  <a:cubicBezTo>
                    <a:pt x="324" y="218"/>
                    <a:pt x="325" y="216"/>
                    <a:pt x="325" y="213"/>
                  </a:cubicBezTo>
                  <a:close/>
                  <a:moveTo>
                    <a:pt x="893" y="207"/>
                  </a:moveTo>
                  <a:lnTo>
                    <a:pt x="881" y="218"/>
                  </a:lnTo>
                  <a:cubicBezTo>
                    <a:pt x="889" y="218"/>
                    <a:pt x="892" y="213"/>
                    <a:pt x="893" y="207"/>
                  </a:cubicBezTo>
                  <a:close/>
                  <a:moveTo>
                    <a:pt x="381" y="170"/>
                  </a:moveTo>
                  <a:cubicBezTo>
                    <a:pt x="381" y="170"/>
                    <a:pt x="369" y="170"/>
                    <a:pt x="369" y="182"/>
                  </a:cubicBezTo>
                  <a:cubicBezTo>
                    <a:pt x="372" y="185"/>
                    <a:pt x="372" y="186"/>
                    <a:pt x="370" y="186"/>
                  </a:cubicBezTo>
                  <a:cubicBezTo>
                    <a:pt x="366" y="186"/>
                    <a:pt x="356" y="183"/>
                    <a:pt x="348" y="183"/>
                  </a:cubicBezTo>
                  <a:cubicBezTo>
                    <a:pt x="340" y="183"/>
                    <a:pt x="334" y="185"/>
                    <a:pt x="334" y="194"/>
                  </a:cubicBezTo>
                  <a:cubicBezTo>
                    <a:pt x="328" y="186"/>
                    <a:pt x="325" y="183"/>
                    <a:pt x="324" y="183"/>
                  </a:cubicBezTo>
                  <a:lnTo>
                    <a:pt x="324" y="183"/>
                  </a:lnTo>
                  <a:cubicBezTo>
                    <a:pt x="320" y="183"/>
                    <a:pt x="326" y="203"/>
                    <a:pt x="325" y="213"/>
                  </a:cubicBezTo>
                  <a:lnTo>
                    <a:pt x="325" y="213"/>
                  </a:lnTo>
                  <a:cubicBezTo>
                    <a:pt x="325" y="213"/>
                    <a:pt x="325" y="213"/>
                    <a:pt x="325" y="213"/>
                  </a:cubicBezTo>
                  <a:cubicBezTo>
                    <a:pt x="327" y="213"/>
                    <a:pt x="330" y="214"/>
                    <a:pt x="334" y="218"/>
                  </a:cubicBezTo>
                  <a:cubicBezTo>
                    <a:pt x="336" y="220"/>
                    <a:pt x="338" y="221"/>
                    <a:pt x="339" y="221"/>
                  </a:cubicBezTo>
                  <a:cubicBezTo>
                    <a:pt x="340" y="221"/>
                    <a:pt x="340" y="218"/>
                    <a:pt x="340" y="216"/>
                  </a:cubicBezTo>
                  <a:lnTo>
                    <a:pt x="340" y="216"/>
                  </a:lnTo>
                  <a:cubicBezTo>
                    <a:pt x="343" y="219"/>
                    <a:pt x="347" y="221"/>
                    <a:pt x="348" y="221"/>
                  </a:cubicBezTo>
                  <a:cubicBezTo>
                    <a:pt x="349" y="221"/>
                    <a:pt x="348" y="220"/>
                    <a:pt x="346" y="218"/>
                  </a:cubicBezTo>
                  <a:cubicBezTo>
                    <a:pt x="343" y="215"/>
                    <a:pt x="342" y="214"/>
                    <a:pt x="341" y="214"/>
                  </a:cubicBezTo>
                  <a:cubicBezTo>
                    <a:pt x="340" y="214"/>
                    <a:pt x="340" y="215"/>
                    <a:pt x="340" y="216"/>
                  </a:cubicBezTo>
                  <a:lnTo>
                    <a:pt x="340" y="216"/>
                  </a:lnTo>
                  <a:cubicBezTo>
                    <a:pt x="334" y="212"/>
                    <a:pt x="328" y="206"/>
                    <a:pt x="334" y="206"/>
                  </a:cubicBezTo>
                  <a:cubicBezTo>
                    <a:pt x="334" y="202"/>
                    <a:pt x="335" y="201"/>
                    <a:pt x="337" y="201"/>
                  </a:cubicBezTo>
                  <a:cubicBezTo>
                    <a:pt x="340" y="201"/>
                    <a:pt x="346" y="206"/>
                    <a:pt x="346" y="206"/>
                  </a:cubicBezTo>
                  <a:lnTo>
                    <a:pt x="346" y="194"/>
                  </a:lnTo>
                  <a:cubicBezTo>
                    <a:pt x="352" y="188"/>
                    <a:pt x="355" y="185"/>
                    <a:pt x="358" y="185"/>
                  </a:cubicBezTo>
                  <a:cubicBezTo>
                    <a:pt x="361" y="185"/>
                    <a:pt x="364" y="188"/>
                    <a:pt x="369" y="194"/>
                  </a:cubicBezTo>
                  <a:lnTo>
                    <a:pt x="369" y="206"/>
                  </a:lnTo>
                  <a:cubicBezTo>
                    <a:pt x="369" y="198"/>
                    <a:pt x="375" y="189"/>
                    <a:pt x="383" y="189"/>
                  </a:cubicBezTo>
                  <a:cubicBezTo>
                    <a:pt x="386" y="189"/>
                    <a:pt x="390" y="191"/>
                    <a:pt x="393" y="194"/>
                  </a:cubicBezTo>
                  <a:lnTo>
                    <a:pt x="393" y="194"/>
                  </a:lnTo>
                  <a:cubicBezTo>
                    <a:pt x="389" y="190"/>
                    <a:pt x="381" y="182"/>
                    <a:pt x="381" y="182"/>
                  </a:cubicBezTo>
                  <a:cubicBezTo>
                    <a:pt x="381" y="182"/>
                    <a:pt x="381" y="170"/>
                    <a:pt x="381" y="170"/>
                  </a:cubicBezTo>
                  <a:close/>
                  <a:moveTo>
                    <a:pt x="1038" y="218"/>
                  </a:moveTo>
                  <a:lnTo>
                    <a:pt x="1038" y="218"/>
                  </a:lnTo>
                  <a:cubicBezTo>
                    <a:pt x="1035" y="220"/>
                    <a:pt x="1033" y="221"/>
                    <a:pt x="1033" y="221"/>
                  </a:cubicBezTo>
                  <a:cubicBezTo>
                    <a:pt x="1033" y="221"/>
                    <a:pt x="1034" y="220"/>
                    <a:pt x="1036" y="218"/>
                  </a:cubicBezTo>
                  <a:cubicBezTo>
                    <a:pt x="1037" y="218"/>
                    <a:pt x="1038" y="218"/>
                    <a:pt x="1038" y="218"/>
                  </a:cubicBezTo>
                  <a:close/>
                  <a:moveTo>
                    <a:pt x="311" y="204"/>
                  </a:moveTo>
                  <a:cubicBezTo>
                    <a:pt x="310" y="204"/>
                    <a:pt x="310" y="208"/>
                    <a:pt x="310" y="218"/>
                  </a:cubicBezTo>
                  <a:cubicBezTo>
                    <a:pt x="310" y="218"/>
                    <a:pt x="310" y="223"/>
                    <a:pt x="310" y="230"/>
                  </a:cubicBezTo>
                  <a:lnTo>
                    <a:pt x="322" y="218"/>
                  </a:lnTo>
                  <a:cubicBezTo>
                    <a:pt x="315" y="211"/>
                    <a:pt x="312" y="204"/>
                    <a:pt x="311" y="204"/>
                  </a:cubicBezTo>
                  <a:close/>
                  <a:moveTo>
                    <a:pt x="310" y="234"/>
                  </a:moveTo>
                  <a:cubicBezTo>
                    <a:pt x="310" y="237"/>
                    <a:pt x="310" y="239"/>
                    <a:pt x="310" y="242"/>
                  </a:cubicBezTo>
                  <a:cubicBezTo>
                    <a:pt x="310" y="242"/>
                    <a:pt x="321" y="252"/>
                    <a:pt x="328" y="252"/>
                  </a:cubicBezTo>
                  <a:cubicBezTo>
                    <a:pt x="331" y="252"/>
                    <a:pt x="334" y="250"/>
                    <a:pt x="334" y="242"/>
                  </a:cubicBezTo>
                  <a:cubicBezTo>
                    <a:pt x="327" y="242"/>
                    <a:pt x="320" y="237"/>
                    <a:pt x="310" y="234"/>
                  </a:cubicBezTo>
                  <a:close/>
                  <a:moveTo>
                    <a:pt x="286" y="247"/>
                  </a:moveTo>
                  <a:cubicBezTo>
                    <a:pt x="286" y="248"/>
                    <a:pt x="286" y="251"/>
                    <a:pt x="286" y="254"/>
                  </a:cubicBezTo>
                  <a:cubicBezTo>
                    <a:pt x="286" y="254"/>
                    <a:pt x="286" y="251"/>
                    <a:pt x="286" y="247"/>
                  </a:cubicBezTo>
                  <a:lnTo>
                    <a:pt x="286" y="247"/>
                  </a:lnTo>
                  <a:cubicBezTo>
                    <a:pt x="286" y="247"/>
                    <a:pt x="286" y="247"/>
                    <a:pt x="286" y="247"/>
                  </a:cubicBezTo>
                  <a:close/>
                  <a:moveTo>
                    <a:pt x="1251" y="242"/>
                  </a:moveTo>
                  <a:cubicBezTo>
                    <a:pt x="1251" y="242"/>
                    <a:pt x="1247" y="245"/>
                    <a:pt x="1244" y="247"/>
                  </a:cubicBezTo>
                  <a:lnTo>
                    <a:pt x="1244" y="247"/>
                  </a:lnTo>
                  <a:cubicBezTo>
                    <a:pt x="1239" y="242"/>
                    <a:pt x="1239" y="242"/>
                    <a:pt x="1239" y="242"/>
                  </a:cubicBezTo>
                  <a:lnTo>
                    <a:pt x="1239" y="242"/>
                  </a:lnTo>
                  <a:cubicBezTo>
                    <a:pt x="1239" y="246"/>
                    <a:pt x="1240" y="247"/>
                    <a:pt x="1242" y="247"/>
                  </a:cubicBezTo>
                  <a:cubicBezTo>
                    <a:pt x="1242" y="247"/>
                    <a:pt x="1243" y="247"/>
                    <a:pt x="1244" y="247"/>
                  </a:cubicBezTo>
                  <a:lnTo>
                    <a:pt x="1244" y="247"/>
                  </a:lnTo>
                  <a:cubicBezTo>
                    <a:pt x="1245" y="248"/>
                    <a:pt x="1247" y="251"/>
                    <a:pt x="1251" y="254"/>
                  </a:cubicBezTo>
                  <a:lnTo>
                    <a:pt x="1251" y="242"/>
                  </a:lnTo>
                  <a:close/>
                  <a:moveTo>
                    <a:pt x="970" y="250"/>
                  </a:moveTo>
                  <a:cubicBezTo>
                    <a:pt x="968" y="251"/>
                    <a:pt x="966" y="252"/>
                    <a:pt x="965" y="254"/>
                  </a:cubicBezTo>
                  <a:cubicBezTo>
                    <a:pt x="965" y="256"/>
                    <a:pt x="965" y="257"/>
                    <a:pt x="966" y="257"/>
                  </a:cubicBezTo>
                  <a:cubicBezTo>
                    <a:pt x="967" y="257"/>
                    <a:pt x="969" y="254"/>
                    <a:pt x="970" y="250"/>
                  </a:cubicBezTo>
                  <a:close/>
                  <a:moveTo>
                    <a:pt x="262" y="263"/>
                  </a:moveTo>
                  <a:lnTo>
                    <a:pt x="262" y="266"/>
                  </a:lnTo>
                  <a:cubicBezTo>
                    <a:pt x="262" y="264"/>
                    <a:pt x="262" y="264"/>
                    <a:pt x="262" y="263"/>
                  </a:cubicBezTo>
                  <a:lnTo>
                    <a:pt x="262" y="263"/>
                  </a:lnTo>
                  <a:cubicBezTo>
                    <a:pt x="262" y="263"/>
                    <a:pt x="262" y="263"/>
                    <a:pt x="262" y="263"/>
                  </a:cubicBezTo>
                  <a:close/>
                  <a:moveTo>
                    <a:pt x="998" y="273"/>
                  </a:moveTo>
                  <a:cubicBezTo>
                    <a:pt x="992" y="274"/>
                    <a:pt x="988" y="277"/>
                    <a:pt x="1001" y="277"/>
                  </a:cubicBezTo>
                  <a:cubicBezTo>
                    <a:pt x="1009" y="277"/>
                    <a:pt x="1005" y="277"/>
                    <a:pt x="998" y="273"/>
                  </a:cubicBezTo>
                  <a:close/>
                  <a:moveTo>
                    <a:pt x="262" y="263"/>
                  </a:moveTo>
                  <a:lnTo>
                    <a:pt x="262" y="263"/>
                  </a:lnTo>
                  <a:cubicBezTo>
                    <a:pt x="261" y="266"/>
                    <a:pt x="259" y="280"/>
                    <a:pt x="248" y="280"/>
                  </a:cubicBezTo>
                  <a:cubicBezTo>
                    <a:pt x="245" y="280"/>
                    <a:pt x="243" y="279"/>
                    <a:pt x="241" y="278"/>
                  </a:cubicBezTo>
                  <a:lnTo>
                    <a:pt x="241" y="278"/>
                  </a:lnTo>
                  <a:cubicBezTo>
                    <a:pt x="248" y="273"/>
                    <a:pt x="255" y="268"/>
                    <a:pt x="262" y="263"/>
                  </a:cubicBezTo>
                  <a:close/>
                  <a:moveTo>
                    <a:pt x="167" y="316"/>
                  </a:moveTo>
                  <a:cubicBezTo>
                    <a:pt x="164" y="316"/>
                    <a:pt x="161" y="319"/>
                    <a:pt x="155" y="325"/>
                  </a:cubicBezTo>
                  <a:cubicBezTo>
                    <a:pt x="155" y="325"/>
                    <a:pt x="162" y="325"/>
                    <a:pt x="160" y="331"/>
                  </a:cubicBezTo>
                  <a:lnTo>
                    <a:pt x="160" y="331"/>
                  </a:lnTo>
                  <a:cubicBezTo>
                    <a:pt x="164" y="328"/>
                    <a:pt x="170" y="325"/>
                    <a:pt x="175" y="322"/>
                  </a:cubicBezTo>
                  <a:lnTo>
                    <a:pt x="175" y="322"/>
                  </a:lnTo>
                  <a:cubicBezTo>
                    <a:pt x="176" y="323"/>
                    <a:pt x="178" y="324"/>
                    <a:pt x="179" y="325"/>
                  </a:cubicBezTo>
                  <a:cubicBezTo>
                    <a:pt x="179" y="325"/>
                    <a:pt x="179" y="322"/>
                    <a:pt x="179" y="319"/>
                  </a:cubicBezTo>
                  <a:lnTo>
                    <a:pt x="179" y="319"/>
                  </a:lnTo>
                  <a:cubicBezTo>
                    <a:pt x="178" y="320"/>
                    <a:pt x="177" y="321"/>
                    <a:pt x="175" y="322"/>
                  </a:cubicBezTo>
                  <a:lnTo>
                    <a:pt x="175" y="322"/>
                  </a:lnTo>
                  <a:cubicBezTo>
                    <a:pt x="172" y="318"/>
                    <a:pt x="169" y="316"/>
                    <a:pt x="167" y="316"/>
                  </a:cubicBezTo>
                  <a:close/>
                  <a:moveTo>
                    <a:pt x="160" y="331"/>
                  </a:moveTo>
                  <a:cubicBezTo>
                    <a:pt x="158" y="332"/>
                    <a:pt x="156" y="333"/>
                    <a:pt x="155" y="334"/>
                  </a:cubicBezTo>
                  <a:lnTo>
                    <a:pt x="155" y="334"/>
                  </a:lnTo>
                  <a:cubicBezTo>
                    <a:pt x="154" y="333"/>
                    <a:pt x="153" y="332"/>
                    <a:pt x="152" y="332"/>
                  </a:cubicBezTo>
                  <a:cubicBezTo>
                    <a:pt x="150" y="332"/>
                    <a:pt x="147" y="333"/>
                    <a:pt x="143" y="337"/>
                  </a:cubicBezTo>
                  <a:cubicBezTo>
                    <a:pt x="143" y="338"/>
                    <a:pt x="144" y="338"/>
                    <a:pt x="144" y="338"/>
                  </a:cubicBezTo>
                  <a:cubicBezTo>
                    <a:pt x="146" y="338"/>
                    <a:pt x="150" y="336"/>
                    <a:pt x="155" y="334"/>
                  </a:cubicBezTo>
                  <a:lnTo>
                    <a:pt x="155" y="334"/>
                  </a:lnTo>
                  <a:cubicBezTo>
                    <a:pt x="155" y="335"/>
                    <a:pt x="155" y="337"/>
                    <a:pt x="155" y="337"/>
                  </a:cubicBezTo>
                  <a:cubicBezTo>
                    <a:pt x="158" y="334"/>
                    <a:pt x="159" y="332"/>
                    <a:pt x="160" y="331"/>
                  </a:cubicBezTo>
                  <a:close/>
                  <a:moveTo>
                    <a:pt x="131" y="420"/>
                  </a:moveTo>
                  <a:lnTo>
                    <a:pt x="131" y="432"/>
                  </a:lnTo>
                  <a:cubicBezTo>
                    <a:pt x="143" y="432"/>
                    <a:pt x="143" y="432"/>
                    <a:pt x="131" y="420"/>
                  </a:cubicBezTo>
                  <a:close/>
                  <a:moveTo>
                    <a:pt x="1096" y="456"/>
                  </a:moveTo>
                  <a:cubicBezTo>
                    <a:pt x="1090" y="456"/>
                    <a:pt x="1088" y="461"/>
                    <a:pt x="1086" y="466"/>
                  </a:cubicBezTo>
                  <a:lnTo>
                    <a:pt x="1086" y="466"/>
                  </a:lnTo>
                  <a:cubicBezTo>
                    <a:pt x="1091" y="461"/>
                    <a:pt x="1093" y="459"/>
                    <a:pt x="1096" y="456"/>
                  </a:cubicBezTo>
                  <a:close/>
                  <a:moveTo>
                    <a:pt x="274" y="230"/>
                  </a:moveTo>
                  <a:lnTo>
                    <a:pt x="274" y="242"/>
                  </a:lnTo>
                  <a:cubicBezTo>
                    <a:pt x="274" y="242"/>
                    <a:pt x="274" y="243"/>
                    <a:pt x="274" y="245"/>
                  </a:cubicBezTo>
                  <a:lnTo>
                    <a:pt x="274" y="245"/>
                  </a:lnTo>
                  <a:cubicBezTo>
                    <a:pt x="273" y="248"/>
                    <a:pt x="270" y="248"/>
                    <a:pt x="268" y="248"/>
                  </a:cubicBezTo>
                  <a:cubicBezTo>
                    <a:pt x="265" y="248"/>
                    <a:pt x="262" y="248"/>
                    <a:pt x="262" y="254"/>
                  </a:cubicBezTo>
                  <a:cubicBezTo>
                    <a:pt x="262" y="254"/>
                    <a:pt x="262" y="259"/>
                    <a:pt x="259" y="259"/>
                  </a:cubicBezTo>
                  <a:cubicBezTo>
                    <a:pt x="257" y="259"/>
                    <a:pt x="254" y="258"/>
                    <a:pt x="250" y="254"/>
                  </a:cubicBezTo>
                  <a:cubicBezTo>
                    <a:pt x="244" y="248"/>
                    <a:pt x="241" y="245"/>
                    <a:pt x="239" y="245"/>
                  </a:cubicBezTo>
                  <a:cubicBezTo>
                    <a:pt x="236" y="245"/>
                    <a:pt x="233" y="248"/>
                    <a:pt x="227" y="254"/>
                  </a:cubicBezTo>
                  <a:cubicBezTo>
                    <a:pt x="227" y="266"/>
                    <a:pt x="227" y="266"/>
                    <a:pt x="227" y="266"/>
                  </a:cubicBezTo>
                  <a:lnTo>
                    <a:pt x="215" y="266"/>
                  </a:lnTo>
                  <a:cubicBezTo>
                    <a:pt x="215" y="266"/>
                    <a:pt x="203" y="277"/>
                    <a:pt x="203" y="277"/>
                  </a:cubicBezTo>
                  <a:cubicBezTo>
                    <a:pt x="203" y="277"/>
                    <a:pt x="203" y="289"/>
                    <a:pt x="191" y="289"/>
                  </a:cubicBezTo>
                  <a:cubicBezTo>
                    <a:pt x="191" y="301"/>
                    <a:pt x="191" y="301"/>
                    <a:pt x="179" y="301"/>
                  </a:cubicBezTo>
                  <a:lnTo>
                    <a:pt x="179" y="313"/>
                  </a:lnTo>
                  <a:cubicBezTo>
                    <a:pt x="179" y="313"/>
                    <a:pt x="179" y="316"/>
                    <a:pt x="179" y="319"/>
                  </a:cubicBezTo>
                  <a:lnTo>
                    <a:pt x="179" y="319"/>
                  </a:lnTo>
                  <a:cubicBezTo>
                    <a:pt x="197" y="308"/>
                    <a:pt x="219" y="293"/>
                    <a:pt x="240" y="278"/>
                  </a:cubicBezTo>
                  <a:lnTo>
                    <a:pt x="240" y="278"/>
                  </a:lnTo>
                  <a:cubicBezTo>
                    <a:pt x="261" y="289"/>
                    <a:pt x="239" y="290"/>
                    <a:pt x="239" y="301"/>
                  </a:cubicBezTo>
                  <a:cubicBezTo>
                    <a:pt x="239" y="301"/>
                    <a:pt x="239" y="301"/>
                    <a:pt x="250" y="313"/>
                  </a:cubicBezTo>
                  <a:cubicBezTo>
                    <a:pt x="254" y="317"/>
                    <a:pt x="254" y="318"/>
                    <a:pt x="253" y="318"/>
                  </a:cubicBezTo>
                  <a:cubicBezTo>
                    <a:pt x="249" y="318"/>
                    <a:pt x="239" y="313"/>
                    <a:pt x="239" y="313"/>
                  </a:cubicBezTo>
                  <a:cubicBezTo>
                    <a:pt x="239" y="313"/>
                    <a:pt x="227" y="313"/>
                    <a:pt x="227" y="325"/>
                  </a:cubicBezTo>
                  <a:cubicBezTo>
                    <a:pt x="227" y="337"/>
                    <a:pt x="215" y="337"/>
                    <a:pt x="203" y="337"/>
                  </a:cubicBezTo>
                  <a:cubicBezTo>
                    <a:pt x="203" y="349"/>
                    <a:pt x="203" y="349"/>
                    <a:pt x="203" y="349"/>
                  </a:cubicBezTo>
                  <a:lnTo>
                    <a:pt x="191" y="349"/>
                  </a:lnTo>
                  <a:cubicBezTo>
                    <a:pt x="191" y="349"/>
                    <a:pt x="191" y="361"/>
                    <a:pt x="203" y="361"/>
                  </a:cubicBezTo>
                  <a:cubicBezTo>
                    <a:pt x="203" y="367"/>
                    <a:pt x="200" y="367"/>
                    <a:pt x="195" y="367"/>
                  </a:cubicBezTo>
                  <a:cubicBezTo>
                    <a:pt x="191" y="367"/>
                    <a:pt x="185" y="367"/>
                    <a:pt x="179" y="373"/>
                  </a:cubicBezTo>
                  <a:cubicBezTo>
                    <a:pt x="179" y="373"/>
                    <a:pt x="167" y="385"/>
                    <a:pt x="167" y="385"/>
                  </a:cubicBezTo>
                  <a:cubicBezTo>
                    <a:pt x="167" y="385"/>
                    <a:pt x="167" y="396"/>
                    <a:pt x="167" y="396"/>
                  </a:cubicBezTo>
                  <a:lnTo>
                    <a:pt x="167" y="420"/>
                  </a:lnTo>
                  <a:lnTo>
                    <a:pt x="155" y="408"/>
                  </a:lnTo>
                  <a:cubicBezTo>
                    <a:pt x="155" y="408"/>
                    <a:pt x="155" y="420"/>
                    <a:pt x="155" y="420"/>
                  </a:cubicBezTo>
                  <a:lnTo>
                    <a:pt x="155" y="432"/>
                  </a:lnTo>
                  <a:cubicBezTo>
                    <a:pt x="143" y="432"/>
                    <a:pt x="131" y="432"/>
                    <a:pt x="131" y="456"/>
                  </a:cubicBezTo>
                  <a:cubicBezTo>
                    <a:pt x="131" y="462"/>
                    <a:pt x="131" y="462"/>
                    <a:pt x="131" y="462"/>
                  </a:cubicBezTo>
                  <a:cubicBezTo>
                    <a:pt x="131" y="462"/>
                    <a:pt x="131" y="462"/>
                    <a:pt x="131" y="468"/>
                  </a:cubicBezTo>
                  <a:cubicBezTo>
                    <a:pt x="131" y="468"/>
                    <a:pt x="143" y="480"/>
                    <a:pt x="131" y="480"/>
                  </a:cubicBezTo>
                  <a:cubicBezTo>
                    <a:pt x="143" y="480"/>
                    <a:pt x="155" y="480"/>
                    <a:pt x="155" y="468"/>
                  </a:cubicBezTo>
                  <a:cubicBezTo>
                    <a:pt x="159" y="464"/>
                    <a:pt x="160" y="463"/>
                    <a:pt x="161" y="463"/>
                  </a:cubicBezTo>
                  <a:lnTo>
                    <a:pt x="161" y="463"/>
                  </a:lnTo>
                  <a:cubicBezTo>
                    <a:pt x="162" y="463"/>
                    <a:pt x="159" y="468"/>
                    <a:pt x="167" y="468"/>
                  </a:cubicBezTo>
                  <a:lnTo>
                    <a:pt x="179" y="468"/>
                  </a:lnTo>
                  <a:cubicBezTo>
                    <a:pt x="179" y="468"/>
                    <a:pt x="191" y="468"/>
                    <a:pt x="191" y="456"/>
                  </a:cubicBezTo>
                  <a:cubicBezTo>
                    <a:pt x="191" y="456"/>
                    <a:pt x="191" y="444"/>
                    <a:pt x="191" y="432"/>
                  </a:cubicBezTo>
                  <a:lnTo>
                    <a:pt x="203" y="432"/>
                  </a:lnTo>
                  <a:cubicBezTo>
                    <a:pt x="203" y="420"/>
                    <a:pt x="203" y="408"/>
                    <a:pt x="203" y="408"/>
                  </a:cubicBezTo>
                  <a:lnTo>
                    <a:pt x="227" y="408"/>
                  </a:lnTo>
                  <a:cubicBezTo>
                    <a:pt x="215" y="408"/>
                    <a:pt x="203" y="408"/>
                    <a:pt x="203" y="396"/>
                  </a:cubicBezTo>
                  <a:cubicBezTo>
                    <a:pt x="206" y="390"/>
                    <a:pt x="209" y="388"/>
                    <a:pt x="212" y="388"/>
                  </a:cubicBezTo>
                  <a:cubicBezTo>
                    <a:pt x="219" y="388"/>
                    <a:pt x="226" y="399"/>
                    <a:pt x="233" y="399"/>
                  </a:cubicBezTo>
                  <a:cubicBezTo>
                    <a:pt x="235" y="399"/>
                    <a:pt x="237" y="398"/>
                    <a:pt x="239" y="396"/>
                  </a:cubicBezTo>
                  <a:cubicBezTo>
                    <a:pt x="239" y="390"/>
                    <a:pt x="238" y="387"/>
                    <a:pt x="237" y="386"/>
                  </a:cubicBezTo>
                  <a:lnTo>
                    <a:pt x="237" y="386"/>
                  </a:lnTo>
                  <a:cubicBezTo>
                    <a:pt x="237" y="386"/>
                    <a:pt x="238" y="385"/>
                    <a:pt x="239" y="385"/>
                  </a:cubicBezTo>
                  <a:cubicBezTo>
                    <a:pt x="239" y="373"/>
                    <a:pt x="239" y="361"/>
                    <a:pt x="250" y="361"/>
                  </a:cubicBezTo>
                  <a:cubicBezTo>
                    <a:pt x="250" y="361"/>
                    <a:pt x="274" y="349"/>
                    <a:pt x="286" y="325"/>
                  </a:cubicBezTo>
                  <a:cubicBezTo>
                    <a:pt x="286" y="319"/>
                    <a:pt x="286" y="319"/>
                    <a:pt x="286" y="319"/>
                  </a:cubicBezTo>
                  <a:cubicBezTo>
                    <a:pt x="286" y="319"/>
                    <a:pt x="286" y="319"/>
                    <a:pt x="286" y="313"/>
                  </a:cubicBezTo>
                  <a:cubicBezTo>
                    <a:pt x="298" y="313"/>
                    <a:pt x="286" y="301"/>
                    <a:pt x="286" y="301"/>
                  </a:cubicBezTo>
                  <a:lnTo>
                    <a:pt x="274" y="277"/>
                  </a:lnTo>
                  <a:lnTo>
                    <a:pt x="286" y="277"/>
                  </a:lnTo>
                  <a:cubicBezTo>
                    <a:pt x="286" y="269"/>
                    <a:pt x="286" y="261"/>
                    <a:pt x="290" y="261"/>
                  </a:cubicBezTo>
                  <a:cubicBezTo>
                    <a:pt x="292" y="261"/>
                    <a:pt x="295" y="262"/>
                    <a:pt x="298" y="266"/>
                  </a:cubicBezTo>
                  <a:cubicBezTo>
                    <a:pt x="300" y="268"/>
                    <a:pt x="302" y="269"/>
                    <a:pt x="303" y="269"/>
                  </a:cubicBezTo>
                  <a:cubicBezTo>
                    <a:pt x="306" y="269"/>
                    <a:pt x="300" y="251"/>
                    <a:pt x="310" y="242"/>
                  </a:cubicBezTo>
                  <a:cubicBezTo>
                    <a:pt x="310" y="242"/>
                    <a:pt x="307" y="239"/>
                    <a:pt x="302" y="235"/>
                  </a:cubicBezTo>
                  <a:lnTo>
                    <a:pt x="302" y="235"/>
                  </a:lnTo>
                  <a:cubicBezTo>
                    <a:pt x="303" y="234"/>
                    <a:pt x="305" y="233"/>
                    <a:pt x="306" y="233"/>
                  </a:cubicBezTo>
                  <a:lnTo>
                    <a:pt x="306" y="233"/>
                  </a:lnTo>
                  <a:cubicBezTo>
                    <a:pt x="307" y="233"/>
                    <a:pt x="309" y="234"/>
                    <a:pt x="310" y="234"/>
                  </a:cubicBezTo>
                  <a:lnTo>
                    <a:pt x="310" y="234"/>
                  </a:lnTo>
                  <a:cubicBezTo>
                    <a:pt x="310" y="233"/>
                    <a:pt x="310" y="231"/>
                    <a:pt x="310" y="230"/>
                  </a:cubicBezTo>
                  <a:cubicBezTo>
                    <a:pt x="310" y="230"/>
                    <a:pt x="308" y="231"/>
                    <a:pt x="306" y="233"/>
                  </a:cubicBezTo>
                  <a:lnTo>
                    <a:pt x="306" y="233"/>
                  </a:lnTo>
                  <a:cubicBezTo>
                    <a:pt x="300" y="231"/>
                    <a:pt x="294" y="230"/>
                    <a:pt x="286" y="230"/>
                  </a:cubicBezTo>
                  <a:close/>
                  <a:moveTo>
                    <a:pt x="1086" y="466"/>
                  </a:moveTo>
                  <a:lnTo>
                    <a:pt x="1086" y="466"/>
                  </a:lnTo>
                  <a:cubicBezTo>
                    <a:pt x="1085" y="467"/>
                    <a:pt x="1085" y="467"/>
                    <a:pt x="1084" y="468"/>
                  </a:cubicBezTo>
                  <a:lnTo>
                    <a:pt x="1084" y="480"/>
                  </a:lnTo>
                  <a:cubicBezTo>
                    <a:pt x="1084" y="480"/>
                    <a:pt x="1084" y="472"/>
                    <a:pt x="1086" y="466"/>
                  </a:cubicBezTo>
                  <a:close/>
                  <a:moveTo>
                    <a:pt x="120" y="475"/>
                  </a:moveTo>
                  <a:cubicBezTo>
                    <a:pt x="119" y="475"/>
                    <a:pt x="119" y="476"/>
                    <a:pt x="119" y="480"/>
                  </a:cubicBezTo>
                  <a:cubicBezTo>
                    <a:pt x="119" y="492"/>
                    <a:pt x="119" y="492"/>
                    <a:pt x="131" y="492"/>
                  </a:cubicBezTo>
                  <a:cubicBezTo>
                    <a:pt x="131" y="492"/>
                    <a:pt x="143" y="480"/>
                    <a:pt x="131" y="480"/>
                  </a:cubicBezTo>
                  <a:cubicBezTo>
                    <a:pt x="123" y="480"/>
                    <a:pt x="121" y="475"/>
                    <a:pt x="120" y="475"/>
                  </a:cubicBezTo>
                  <a:close/>
                  <a:moveTo>
                    <a:pt x="131" y="492"/>
                  </a:moveTo>
                  <a:cubicBezTo>
                    <a:pt x="131" y="498"/>
                    <a:pt x="128" y="498"/>
                    <a:pt x="125" y="498"/>
                  </a:cubicBezTo>
                  <a:cubicBezTo>
                    <a:pt x="122" y="498"/>
                    <a:pt x="119" y="498"/>
                    <a:pt x="119" y="504"/>
                  </a:cubicBezTo>
                  <a:cubicBezTo>
                    <a:pt x="119" y="508"/>
                    <a:pt x="118" y="509"/>
                    <a:pt x="116" y="509"/>
                  </a:cubicBezTo>
                  <a:cubicBezTo>
                    <a:pt x="113" y="509"/>
                    <a:pt x="108" y="504"/>
                    <a:pt x="108" y="504"/>
                  </a:cubicBezTo>
                  <a:lnTo>
                    <a:pt x="108" y="504"/>
                  </a:lnTo>
                  <a:cubicBezTo>
                    <a:pt x="98" y="504"/>
                    <a:pt x="119" y="519"/>
                    <a:pt x="128" y="519"/>
                  </a:cubicBezTo>
                  <a:cubicBezTo>
                    <a:pt x="129" y="519"/>
                    <a:pt x="129" y="519"/>
                    <a:pt x="130" y="518"/>
                  </a:cubicBezTo>
                  <a:lnTo>
                    <a:pt x="130" y="518"/>
                  </a:lnTo>
                  <a:cubicBezTo>
                    <a:pt x="128" y="523"/>
                    <a:pt x="125" y="531"/>
                    <a:pt x="127" y="531"/>
                  </a:cubicBezTo>
                  <a:cubicBezTo>
                    <a:pt x="128" y="531"/>
                    <a:pt x="129" y="530"/>
                    <a:pt x="131" y="527"/>
                  </a:cubicBezTo>
                  <a:cubicBezTo>
                    <a:pt x="131" y="516"/>
                    <a:pt x="131" y="516"/>
                    <a:pt x="131" y="504"/>
                  </a:cubicBezTo>
                  <a:cubicBezTo>
                    <a:pt x="131" y="504"/>
                    <a:pt x="131" y="504"/>
                    <a:pt x="131" y="492"/>
                  </a:cubicBezTo>
                  <a:close/>
                  <a:moveTo>
                    <a:pt x="96" y="563"/>
                  </a:moveTo>
                  <a:lnTo>
                    <a:pt x="84" y="575"/>
                  </a:lnTo>
                  <a:cubicBezTo>
                    <a:pt x="84" y="575"/>
                    <a:pt x="96" y="563"/>
                    <a:pt x="108" y="563"/>
                  </a:cubicBezTo>
                  <a:close/>
                  <a:moveTo>
                    <a:pt x="684" y="0"/>
                  </a:moveTo>
                  <a:cubicBezTo>
                    <a:pt x="683" y="0"/>
                    <a:pt x="681" y="1"/>
                    <a:pt x="679" y="4"/>
                  </a:cubicBezTo>
                  <a:cubicBezTo>
                    <a:pt x="667" y="15"/>
                    <a:pt x="655" y="27"/>
                    <a:pt x="655" y="27"/>
                  </a:cubicBezTo>
                  <a:lnTo>
                    <a:pt x="655" y="15"/>
                  </a:lnTo>
                  <a:lnTo>
                    <a:pt x="643" y="15"/>
                  </a:lnTo>
                  <a:cubicBezTo>
                    <a:pt x="655" y="15"/>
                    <a:pt x="643" y="4"/>
                    <a:pt x="643" y="4"/>
                  </a:cubicBezTo>
                  <a:lnTo>
                    <a:pt x="643" y="15"/>
                  </a:lnTo>
                  <a:cubicBezTo>
                    <a:pt x="643" y="15"/>
                    <a:pt x="638" y="10"/>
                    <a:pt x="635" y="10"/>
                  </a:cubicBezTo>
                  <a:cubicBezTo>
                    <a:pt x="634" y="10"/>
                    <a:pt x="633" y="10"/>
                    <a:pt x="633" y="11"/>
                  </a:cubicBezTo>
                  <a:lnTo>
                    <a:pt x="633" y="11"/>
                  </a:lnTo>
                  <a:cubicBezTo>
                    <a:pt x="633" y="11"/>
                    <a:pt x="633" y="11"/>
                    <a:pt x="632" y="11"/>
                  </a:cubicBezTo>
                  <a:cubicBezTo>
                    <a:pt x="630" y="11"/>
                    <a:pt x="626" y="12"/>
                    <a:pt x="620" y="15"/>
                  </a:cubicBezTo>
                  <a:cubicBezTo>
                    <a:pt x="617" y="18"/>
                    <a:pt x="615" y="19"/>
                    <a:pt x="614" y="19"/>
                  </a:cubicBezTo>
                  <a:cubicBezTo>
                    <a:pt x="612" y="19"/>
                    <a:pt x="611" y="17"/>
                    <a:pt x="610" y="15"/>
                  </a:cubicBezTo>
                  <a:lnTo>
                    <a:pt x="610" y="15"/>
                  </a:lnTo>
                  <a:cubicBezTo>
                    <a:pt x="609" y="15"/>
                    <a:pt x="608" y="15"/>
                    <a:pt x="608" y="15"/>
                  </a:cubicBezTo>
                  <a:cubicBezTo>
                    <a:pt x="608" y="21"/>
                    <a:pt x="608" y="21"/>
                    <a:pt x="608" y="21"/>
                  </a:cubicBezTo>
                  <a:cubicBezTo>
                    <a:pt x="608" y="21"/>
                    <a:pt x="608" y="21"/>
                    <a:pt x="608" y="27"/>
                  </a:cubicBezTo>
                  <a:cubicBezTo>
                    <a:pt x="596" y="27"/>
                    <a:pt x="596" y="15"/>
                    <a:pt x="584" y="15"/>
                  </a:cubicBezTo>
                  <a:cubicBezTo>
                    <a:pt x="584" y="27"/>
                    <a:pt x="584" y="39"/>
                    <a:pt x="584" y="51"/>
                  </a:cubicBezTo>
                  <a:cubicBezTo>
                    <a:pt x="584" y="39"/>
                    <a:pt x="560" y="16"/>
                    <a:pt x="560" y="15"/>
                  </a:cubicBezTo>
                  <a:lnTo>
                    <a:pt x="560" y="15"/>
                  </a:lnTo>
                  <a:cubicBezTo>
                    <a:pt x="560" y="27"/>
                    <a:pt x="584" y="51"/>
                    <a:pt x="560" y="51"/>
                  </a:cubicBezTo>
                  <a:cubicBezTo>
                    <a:pt x="556" y="51"/>
                    <a:pt x="553" y="49"/>
                    <a:pt x="552" y="45"/>
                  </a:cubicBezTo>
                  <a:lnTo>
                    <a:pt x="552" y="45"/>
                  </a:lnTo>
                  <a:cubicBezTo>
                    <a:pt x="550" y="45"/>
                    <a:pt x="548" y="46"/>
                    <a:pt x="548" y="51"/>
                  </a:cubicBezTo>
                  <a:lnTo>
                    <a:pt x="536" y="51"/>
                  </a:lnTo>
                  <a:cubicBezTo>
                    <a:pt x="536" y="51"/>
                    <a:pt x="536" y="51"/>
                    <a:pt x="524" y="63"/>
                  </a:cubicBezTo>
                  <a:cubicBezTo>
                    <a:pt x="524" y="69"/>
                    <a:pt x="515" y="69"/>
                    <a:pt x="508" y="69"/>
                  </a:cubicBezTo>
                  <a:cubicBezTo>
                    <a:pt x="500" y="69"/>
                    <a:pt x="494" y="69"/>
                    <a:pt x="500" y="75"/>
                  </a:cubicBezTo>
                  <a:cubicBezTo>
                    <a:pt x="500" y="79"/>
                    <a:pt x="498" y="80"/>
                    <a:pt x="494" y="80"/>
                  </a:cubicBezTo>
                  <a:cubicBezTo>
                    <a:pt x="487" y="80"/>
                    <a:pt x="477" y="75"/>
                    <a:pt x="477" y="75"/>
                  </a:cubicBezTo>
                  <a:lnTo>
                    <a:pt x="477" y="75"/>
                  </a:lnTo>
                  <a:cubicBezTo>
                    <a:pt x="477" y="87"/>
                    <a:pt x="477" y="87"/>
                    <a:pt x="489" y="99"/>
                  </a:cubicBezTo>
                  <a:lnTo>
                    <a:pt x="465" y="99"/>
                  </a:lnTo>
                  <a:cubicBezTo>
                    <a:pt x="460" y="99"/>
                    <a:pt x="459" y="101"/>
                    <a:pt x="460" y="103"/>
                  </a:cubicBezTo>
                  <a:lnTo>
                    <a:pt x="460" y="103"/>
                  </a:lnTo>
                  <a:cubicBezTo>
                    <a:pt x="453" y="99"/>
                    <a:pt x="441" y="99"/>
                    <a:pt x="441" y="99"/>
                  </a:cubicBezTo>
                  <a:lnTo>
                    <a:pt x="441" y="99"/>
                  </a:lnTo>
                  <a:cubicBezTo>
                    <a:pt x="441" y="99"/>
                    <a:pt x="453" y="111"/>
                    <a:pt x="453" y="111"/>
                  </a:cubicBezTo>
                  <a:lnTo>
                    <a:pt x="441" y="123"/>
                  </a:lnTo>
                  <a:lnTo>
                    <a:pt x="429" y="123"/>
                  </a:lnTo>
                  <a:lnTo>
                    <a:pt x="429" y="111"/>
                  </a:lnTo>
                  <a:cubicBezTo>
                    <a:pt x="429" y="115"/>
                    <a:pt x="429" y="119"/>
                    <a:pt x="429" y="123"/>
                  </a:cubicBezTo>
                  <a:lnTo>
                    <a:pt x="429" y="123"/>
                  </a:lnTo>
                  <a:cubicBezTo>
                    <a:pt x="428" y="124"/>
                    <a:pt x="418" y="134"/>
                    <a:pt x="428" y="135"/>
                  </a:cubicBezTo>
                  <a:lnTo>
                    <a:pt x="428" y="135"/>
                  </a:lnTo>
                  <a:cubicBezTo>
                    <a:pt x="427" y="144"/>
                    <a:pt x="424" y="151"/>
                    <a:pt x="417" y="158"/>
                  </a:cubicBezTo>
                  <a:cubicBezTo>
                    <a:pt x="417" y="164"/>
                    <a:pt x="408" y="164"/>
                    <a:pt x="399" y="164"/>
                  </a:cubicBezTo>
                  <a:cubicBezTo>
                    <a:pt x="390" y="164"/>
                    <a:pt x="381" y="164"/>
                    <a:pt x="381" y="170"/>
                  </a:cubicBezTo>
                  <a:lnTo>
                    <a:pt x="393" y="170"/>
                  </a:lnTo>
                  <a:cubicBezTo>
                    <a:pt x="393" y="174"/>
                    <a:pt x="395" y="176"/>
                    <a:pt x="396" y="176"/>
                  </a:cubicBezTo>
                  <a:cubicBezTo>
                    <a:pt x="400" y="176"/>
                    <a:pt x="405" y="170"/>
                    <a:pt x="405" y="170"/>
                  </a:cubicBezTo>
                  <a:lnTo>
                    <a:pt x="405" y="182"/>
                  </a:lnTo>
                  <a:cubicBezTo>
                    <a:pt x="405" y="182"/>
                    <a:pt x="405" y="188"/>
                    <a:pt x="405" y="194"/>
                  </a:cubicBezTo>
                  <a:cubicBezTo>
                    <a:pt x="413" y="194"/>
                    <a:pt x="410" y="189"/>
                    <a:pt x="411" y="189"/>
                  </a:cubicBezTo>
                  <a:lnTo>
                    <a:pt x="411" y="189"/>
                  </a:lnTo>
                  <a:cubicBezTo>
                    <a:pt x="412" y="189"/>
                    <a:pt x="413" y="190"/>
                    <a:pt x="417" y="194"/>
                  </a:cubicBezTo>
                  <a:cubicBezTo>
                    <a:pt x="441" y="194"/>
                    <a:pt x="417" y="182"/>
                    <a:pt x="417" y="170"/>
                  </a:cubicBezTo>
                  <a:cubicBezTo>
                    <a:pt x="417" y="168"/>
                    <a:pt x="418" y="167"/>
                    <a:pt x="418" y="167"/>
                  </a:cubicBezTo>
                  <a:cubicBezTo>
                    <a:pt x="422" y="167"/>
                    <a:pt x="431" y="182"/>
                    <a:pt x="441" y="182"/>
                  </a:cubicBezTo>
                  <a:cubicBezTo>
                    <a:pt x="453" y="182"/>
                    <a:pt x="453" y="182"/>
                    <a:pt x="453" y="170"/>
                  </a:cubicBezTo>
                  <a:cubicBezTo>
                    <a:pt x="453" y="158"/>
                    <a:pt x="441" y="158"/>
                    <a:pt x="453" y="158"/>
                  </a:cubicBezTo>
                  <a:cubicBezTo>
                    <a:pt x="453" y="158"/>
                    <a:pt x="460" y="166"/>
                    <a:pt x="465" y="170"/>
                  </a:cubicBezTo>
                  <a:lnTo>
                    <a:pt x="465" y="170"/>
                  </a:lnTo>
                  <a:cubicBezTo>
                    <a:pt x="465" y="158"/>
                    <a:pt x="477" y="158"/>
                    <a:pt x="477" y="146"/>
                  </a:cubicBezTo>
                  <a:cubicBezTo>
                    <a:pt x="485" y="146"/>
                    <a:pt x="487" y="157"/>
                    <a:pt x="488" y="157"/>
                  </a:cubicBezTo>
                  <a:cubicBezTo>
                    <a:pt x="489" y="157"/>
                    <a:pt x="489" y="154"/>
                    <a:pt x="489" y="146"/>
                  </a:cubicBezTo>
                  <a:cubicBezTo>
                    <a:pt x="489" y="146"/>
                    <a:pt x="489" y="135"/>
                    <a:pt x="489" y="135"/>
                  </a:cubicBezTo>
                  <a:cubicBezTo>
                    <a:pt x="489" y="135"/>
                    <a:pt x="489" y="150"/>
                    <a:pt x="495" y="150"/>
                  </a:cubicBezTo>
                  <a:cubicBezTo>
                    <a:pt x="496" y="150"/>
                    <a:pt x="498" y="149"/>
                    <a:pt x="500" y="146"/>
                  </a:cubicBezTo>
                  <a:cubicBezTo>
                    <a:pt x="512" y="146"/>
                    <a:pt x="500" y="135"/>
                    <a:pt x="512" y="135"/>
                  </a:cubicBezTo>
                  <a:cubicBezTo>
                    <a:pt x="512" y="135"/>
                    <a:pt x="524" y="146"/>
                    <a:pt x="524" y="146"/>
                  </a:cubicBezTo>
                  <a:cubicBezTo>
                    <a:pt x="536" y="146"/>
                    <a:pt x="536" y="135"/>
                    <a:pt x="536" y="135"/>
                  </a:cubicBezTo>
                  <a:lnTo>
                    <a:pt x="584" y="135"/>
                  </a:lnTo>
                  <a:lnTo>
                    <a:pt x="584" y="146"/>
                  </a:lnTo>
                  <a:cubicBezTo>
                    <a:pt x="596" y="146"/>
                    <a:pt x="584" y="123"/>
                    <a:pt x="596" y="123"/>
                  </a:cubicBezTo>
                  <a:cubicBezTo>
                    <a:pt x="598" y="120"/>
                    <a:pt x="600" y="119"/>
                    <a:pt x="600" y="119"/>
                  </a:cubicBezTo>
                  <a:lnTo>
                    <a:pt x="600" y="119"/>
                  </a:lnTo>
                  <a:cubicBezTo>
                    <a:pt x="604" y="119"/>
                    <a:pt x="598" y="135"/>
                    <a:pt x="608" y="135"/>
                  </a:cubicBezTo>
                  <a:cubicBezTo>
                    <a:pt x="620" y="135"/>
                    <a:pt x="608" y="123"/>
                    <a:pt x="620" y="123"/>
                  </a:cubicBezTo>
                  <a:cubicBezTo>
                    <a:pt x="620" y="123"/>
                    <a:pt x="620" y="135"/>
                    <a:pt x="620" y="135"/>
                  </a:cubicBezTo>
                  <a:lnTo>
                    <a:pt x="631" y="135"/>
                  </a:lnTo>
                  <a:cubicBezTo>
                    <a:pt x="631" y="123"/>
                    <a:pt x="631" y="123"/>
                    <a:pt x="631" y="123"/>
                  </a:cubicBezTo>
                  <a:cubicBezTo>
                    <a:pt x="634" y="120"/>
                    <a:pt x="636" y="119"/>
                    <a:pt x="638" y="119"/>
                  </a:cubicBezTo>
                  <a:cubicBezTo>
                    <a:pt x="648" y="119"/>
                    <a:pt x="655" y="135"/>
                    <a:pt x="655" y="135"/>
                  </a:cubicBezTo>
                  <a:cubicBezTo>
                    <a:pt x="655" y="135"/>
                    <a:pt x="655" y="146"/>
                    <a:pt x="655" y="158"/>
                  </a:cubicBezTo>
                  <a:cubicBezTo>
                    <a:pt x="655" y="146"/>
                    <a:pt x="655" y="135"/>
                    <a:pt x="667" y="135"/>
                  </a:cubicBezTo>
                  <a:lnTo>
                    <a:pt x="679" y="135"/>
                  </a:lnTo>
                  <a:cubicBezTo>
                    <a:pt x="679" y="135"/>
                    <a:pt x="679" y="158"/>
                    <a:pt x="679" y="158"/>
                  </a:cubicBezTo>
                  <a:cubicBezTo>
                    <a:pt x="687" y="158"/>
                    <a:pt x="690" y="164"/>
                    <a:pt x="691" y="164"/>
                  </a:cubicBezTo>
                  <a:cubicBezTo>
                    <a:pt x="691" y="164"/>
                    <a:pt x="691" y="162"/>
                    <a:pt x="691" y="158"/>
                  </a:cubicBezTo>
                  <a:cubicBezTo>
                    <a:pt x="691" y="158"/>
                    <a:pt x="703" y="158"/>
                    <a:pt x="691" y="146"/>
                  </a:cubicBezTo>
                  <a:cubicBezTo>
                    <a:pt x="691" y="135"/>
                    <a:pt x="703" y="135"/>
                    <a:pt x="715" y="135"/>
                  </a:cubicBezTo>
                  <a:cubicBezTo>
                    <a:pt x="727" y="135"/>
                    <a:pt x="703" y="158"/>
                    <a:pt x="715" y="158"/>
                  </a:cubicBezTo>
                  <a:lnTo>
                    <a:pt x="739" y="158"/>
                  </a:lnTo>
                  <a:cubicBezTo>
                    <a:pt x="722" y="150"/>
                    <a:pt x="723" y="142"/>
                    <a:pt x="729" y="142"/>
                  </a:cubicBezTo>
                  <a:cubicBezTo>
                    <a:pt x="732" y="142"/>
                    <a:pt x="735" y="143"/>
                    <a:pt x="739" y="146"/>
                  </a:cubicBezTo>
                  <a:cubicBezTo>
                    <a:pt x="739" y="146"/>
                    <a:pt x="750" y="158"/>
                    <a:pt x="750" y="158"/>
                  </a:cubicBezTo>
                  <a:cubicBezTo>
                    <a:pt x="758" y="158"/>
                    <a:pt x="761" y="153"/>
                    <a:pt x="765" y="153"/>
                  </a:cubicBezTo>
                  <a:cubicBezTo>
                    <a:pt x="768" y="153"/>
                    <a:pt x="770" y="154"/>
                    <a:pt x="774" y="158"/>
                  </a:cubicBezTo>
                  <a:cubicBezTo>
                    <a:pt x="786" y="158"/>
                    <a:pt x="774" y="158"/>
                    <a:pt x="774" y="170"/>
                  </a:cubicBezTo>
                  <a:cubicBezTo>
                    <a:pt x="774" y="176"/>
                    <a:pt x="771" y="179"/>
                    <a:pt x="771" y="179"/>
                  </a:cubicBezTo>
                  <a:cubicBezTo>
                    <a:pt x="771" y="179"/>
                    <a:pt x="774" y="176"/>
                    <a:pt x="786" y="170"/>
                  </a:cubicBezTo>
                  <a:cubicBezTo>
                    <a:pt x="788" y="169"/>
                    <a:pt x="789" y="168"/>
                    <a:pt x="791" y="168"/>
                  </a:cubicBezTo>
                  <a:cubicBezTo>
                    <a:pt x="792" y="168"/>
                    <a:pt x="794" y="169"/>
                    <a:pt x="795" y="171"/>
                  </a:cubicBezTo>
                  <a:lnTo>
                    <a:pt x="795" y="171"/>
                  </a:lnTo>
                  <a:cubicBezTo>
                    <a:pt x="795" y="170"/>
                    <a:pt x="797" y="170"/>
                    <a:pt x="798" y="170"/>
                  </a:cubicBezTo>
                  <a:cubicBezTo>
                    <a:pt x="798" y="170"/>
                    <a:pt x="822" y="182"/>
                    <a:pt x="822" y="194"/>
                  </a:cubicBezTo>
                  <a:lnTo>
                    <a:pt x="834" y="170"/>
                  </a:lnTo>
                  <a:lnTo>
                    <a:pt x="834" y="182"/>
                  </a:lnTo>
                  <a:lnTo>
                    <a:pt x="834" y="206"/>
                  </a:lnTo>
                  <a:lnTo>
                    <a:pt x="834" y="218"/>
                  </a:lnTo>
                  <a:lnTo>
                    <a:pt x="846" y="194"/>
                  </a:lnTo>
                  <a:cubicBezTo>
                    <a:pt x="846" y="190"/>
                    <a:pt x="847" y="189"/>
                    <a:pt x="849" y="189"/>
                  </a:cubicBezTo>
                  <a:cubicBezTo>
                    <a:pt x="852" y="189"/>
                    <a:pt x="858" y="194"/>
                    <a:pt x="858" y="194"/>
                  </a:cubicBezTo>
                  <a:cubicBezTo>
                    <a:pt x="870" y="206"/>
                    <a:pt x="870" y="206"/>
                    <a:pt x="881" y="206"/>
                  </a:cubicBezTo>
                  <a:lnTo>
                    <a:pt x="893" y="194"/>
                  </a:lnTo>
                  <a:lnTo>
                    <a:pt x="893" y="194"/>
                  </a:lnTo>
                  <a:cubicBezTo>
                    <a:pt x="893" y="198"/>
                    <a:pt x="893" y="203"/>
                    <a:pt x="893" y="207"/>
                  </a:cubicBezTo>
                  <a:lnTo>
                    <a:pt x="893" y="207"/>
                  </a:lnTo>
                  <a:lnTo>
                    <a:pt x="893" y="206"/>
                  </a:lnTo>
                  <a:cubicBezTo>
                    <a:pt x="893" y="230"/>
                    <a:pt x="893" y="230"/>
                    <a:pt x="893" y="230"/>
                  </a:cubicBezTo>
                  <a:cubicBezTo>
                    <a:pt x="905" y="218"/>
                    <a:pt x="905" y="218"/>
                    <a:pt x="917" y="218"/>
                  </a:cubicBezTo>
                  <a:lnTo>
                    <a:pt x="929" y="218"/>
                  </a:lnTo>
                  <a:cubicBezTo>
                    <a:pt x="941" y="218"/>
                    <a:pt x="917" y="230"/>
                    <a:pt x="929" y="230"/>
                  </a:cubicBezTo>
                  <a:lnTo>
                    <a:pt x="941" y="230"/>
                  </a:lnTo>
                  <a:cubicBezTo>
                    <a:pt x="950" y="230"/>
                    <a:pt x="932" y="250"/>
                    <a:pt x="933" y="250"/>
                  </a:cubicBezTo>
                  <a:cubicBezTo>
                    <a:pt x="933" y="250"/>
                    <a:pt x="935" y="248"/>
                    <a:pt x="941" y="242"/>
                  </a:cubicBezTo>
                  <a:cubicBezTo>
                    <a:pt x="945" y="234"/>
                    <a:pt x="948" y="231"/>
                    <a:pt x="949" y="231"/>
                  </a:cubicBezTo>
                  <a:cubicBezTo>
                    <a:pt x="953" y="231"/>
                    <a:pt x="953" y="242"/>
                    <a:pt x="953" y="242"/>
                  </a:cubicBezTo>
                  <a:lnTo>
                    <a:pt x="965" y="242"/>
                  </a:lnTo>
                  <a:cubicBezTo>
                    <a:pt x="970" y="242"/>
                    <a:pt x="971" y="246"/>
                    <a:pt x="970" y="250"/>
                  </a:cubicBezTo>
                  <a:lnTo>
                    <a:pt x="970" y="250"/>
                  </a:lnTo>
                  <a:cubicBezTo>
                    <a:pt x="972" y="249"/>
                    <a:pt x="974" y="248"/>
                    <a:pt x="976" y="248"/>
                  </a:cubicBezTo>
                  <a:cubicBezTo>
                    <a:pt x="983" y="248"/>
                    <a:pt x="989" y="254"/>
                    <a:pt x="989" y="254"/>
                  </a:cubicBezTo>
                  <a:cubicBezTo>
                    <a:pt x="989" y="266"/>
                    <a:pt x="989" y="266"/>
                    <a:pt x="989" y="266"/>
                  </a:cubicBezTo>
                  <a:cubicBezTo>
                    <a:pt x="992" y="269"/>
                    <a:pt x="995" y="271"/>
                    <a:pt x="998" y="273"/>
                  </a:cubicBezTo>
                  <a:lnTo>
                    <a:pt x="998" y="273"/>
                  </a:lnTo>
                  <a:cubicBezTo>
                    <a:pt x="1000" y="272"/>
                    <a:pt x="1002" y="272"/>
                    <a:pt x="1004" y="272"/>
                  </a:cubicBezTo>
                  <a:cubicBezTo>
                    <a:pt x="1008" y="272"/>
                    <a:pt x="1012" y="273"/>
                    <a:pt x="1012" y="277"/>
                  </a:cubicBezTo>
                  <a:cubicBezTo>
                    <a:pt x="1001" y="289"/>
                    <a:pt x="1036" y="277"/>
                    <a:pt x="1024" y="301"/>
                  </a:cubicBezTo>
                  <a:cubicBezTo>
                    <a:pt x="1012" y="313"/>
                    <a:pt x="1012" y="313"/>
                    <a:pt x="1024" y="313"/>
                  </a:cubicBezTo>
                  <a:cubicBezTo>
                    <a:pt x="1036" y="313"/>
                    <a:pt x="1048" y="313"/>
                    <a:pt x="1036" y="325"/>
                  </a:cubicBezTo>
                  <a:cubicBezTo>
                    <a:pt x="1032" y="333"/>
                    <a:pt x="1032" y="336"/>
                    <a:pt x="1034" y="336"/>
                  </a:cubicBezTo>
                  <a:cubicBezTo>
                    <a:pt x="1038" y="336"/>
                    <a:pt x="1048" y="325"/>
                    <a:pt x="1048" y="325"/>
                  </a:cubicBezTo>
                  <a:cubicBezTo>
                    <a:pt x="1048" y="331"/>
                    <a:pt x="1048" y="331"/>
                    <a:pt x="1048" y="331"/>
                  </a:cubicBezTo>
                  <a:cubicBezTo>
                    <a:pt x="1048" y="331"/>
                    <a:pt x="1048" y="331"/>
                    <a:pt x="1048" y="337"/>
                  </a:cubicBezTo>
                  <a:lnTo>
                    <a:pt x="1060" y="337"/>
                  </a:lnTo>
                  <a:cubicBezTo>
                    <a:pt x="1060" y="349"/>
                    <a:pt x="1048" y="361"/>
                    <a:pt x="1060" y="361"/>
                  </a:cubicBezTo>
                  <a:cubicBezTo>
                    <a:pt x="1072" y="361"/>
                    <a:pt x="1072" y="373"/>
                    <a:pt x="1072" y="373"/>
                  </a:cubicBezTo>
                  <a:cubicBezTo>
                    <a:pt x="1072" y="373"/>
                    <a:pt x="1084" y="385"/>
                    <a:pt x="1072" y="396"/>
                  </a:cubicBezTo>
                  <a:cubicBezTo>
                    <a:pt x="1072" y="408"/>
                    <a:pt x="1096" y="408"/>
                    <a:pt x="1096" y="408"/>
                  </a:cubicBezTo>
                  <a:lnTo>
                    <a:pt x="1072" y="432"/>
                  </a:lnTo>
                  <a:lnTo>
                    <a:pt x="1072" y="432"/>
                  </a:lnTo>
                  <a:lnTo>
                    <a:pt x="1096" y="420"/>
                  </a:lnTo>
                  <a:lnTo>
                    <a:pt x="1096" y="420"/>
                  </a:lnTo>
                  <a:cubicBezTo>
                    <a:pt x="1084" y="432"/>
                    <a:pt x="1072" y="432"/>
                    <a:pt x="1084" y="432"/>
                  </a:cubicBezTo>
                  <a:cubicBezTo>
                    <a:pt x="1096" y="444"/>
                    <a:pt x="1096" y="444"/>
                    <a:pt x="1108" y="444"/>
                  </a:cubicBezTo>
                  <a:cubicBezTo>
                    <a:pt x="1102" y="450"/>
                    <a:pt x="1099" y="453"/>
                    <a:pt x="1096" y="456"/>
                  </a:cubicBezTo>
                  <a:lnTo>
                    <a:pt x="1096" y="456"/>
                  </a:lnTo>
                  <a:cubicBezTo>
                    <a:pt x="1108" y="456"/>
                    <a:pt x="1072" y="480"/>
                    <a:pt x="1096" y="480"/>
                  </a:cubicBezTo>
                  <a:cubicBezTo>
                    <a:pt x="1104" y="480"/>
                    <a:pt x="1106" y="475"/>
                    <a:pt x="1107" y="475"/>
                  </a:cubicBezTo>
                  <a:cubicBezTo>
                    <a:pt x="1108" y="475"/>
                    <a:pt x="1108" y="476"/>
                    <a:pt x="1108" y="480"/>
                  </a:cubicBezTo>
                  <a:cubicBezTo>
                    <a:pt x="1108" y="492"/>
                    <a:pt x="1120" y="492"/>
                    <a:pt x="1120" y="492"/>
                  </a:cubicBezTo>
                  <a:cubicBezTo>
                    <a:pt x="1131" y="504"/>
                    <a:pt x="1131" y="516"/>
                    <a:pt x="1120" y="527"/>
                  </a:cubicBezTo>
                  <a:cubicBezTo>
                    <a:pt x="1120" y="527"/>
                    <a:pt x="1120" y="539"/>
                    <a:pt x="1120" y="539"/>
                  </a:cubicBezTo>
                  <a:lnTo>
                    <a:pt x="1131" y="539"/>
                  </a:lnTo>
                  <a:lnTo>
                    <a:pt x="1131" y="563"/>
                  </a:lnTo>
                  <a:cubicBezTo>
                    <a:pt x="1131" y="575"/>
                    <a:pt x="1120" y="575"/>
                    <a:pt x="1108" y="575"/>
                  </a:cubicBezTo>
                  <a:lnTo>
                    <a:pt x="1120" y="575"/>
                  </a:lnTo>
                  <a:lnTo>
                    <a:pt x="1120" y="587"/>
                  </a:lnTo>
                  <a:lnTo>
                    <a:pt x="1120" y="599"/>
                  </a:lnTo>
                  <a:cubicBezTo>
                    <a:pt x="1120" y="599"/>
                    <a:pt x="1130" y="594"/>
                    <a:pt x="1137" y="594"/>
                  </a:cubicBezTo>
                  <a:cubicBezTo>
                    <a:pt x="1141" y="594"/>
                    <a:pt x="1143" y="595"/>
                    <a:pt x="1143" y="599"/>
                  </a:cubicBezTo>
                  <a:cubicBezTo>
                    <a:pt x="1143" y="611"/>
                    <a:pt x="1131" y="611"/>
                    <a:pt x="1131" y="611"/>
                  </a:cubicBezTo>
                  <a:cubicBezTo>
                    <a:pt x="1143" y="623"/>
                    <a:pt x="1143" y="623"/>
                    <a:pt x="1143" y="623"/>
                  </a:cubicBezTo>
                  <a:lnTo>
                    <a:pt x="1143" y="611"/>
                  </a:lnTo>
                  <a:cubicBezTo>
                    <a:pt x="1143" y="607"/>
                    <a:pt x="1145" y="606"/>
                    <a:pt x="1146" y="606"/>
                  </a:cubicBezTo>
                  <a:cubicBezTo>
                    <a:pt x="1150" y="606"/>
                    <a:pt x="1155" y="611"/>
                    <a:pt x="1155" y="611"/>
                  </a:cubicBezTo>
                  <a:cubicBezTo>
                    <a:pt x="1155" y="599"/>
                    <a:pt x="1155" y="587"/>
                    <a:pt x="1143" y="587"/>
                  </a:cubicBezTo>
                  <a:cubicBezTo>
                    <a:pt x="1143" y="587"/>
                    <a:pt x="1143" y="587"/>
                    <a:pt x="1143" y="575"/>
                  </a:cubicBezTo>
                  <a:cubicBezTo>
                    <a:pt x="1143" y="563"/>
                    <a:pt x="1155" y="551"/>
                    <a:pt x="1167" y="551"/>
                  </a:cubicBezTo>
                  <a:cubicBezTo>
                    <a:pt x="1179" y="539"/>
                    <a:pt x="1179" y="539"/>
                    <a:pt x="1167" y="539"/>
                  </a:cubicBezTo>
                  <a:cubicBezTo>
                    <a:pt x="1159" y="539"/>
                    <a:pt x="1151" y="545"/>
                    <a:pt x="1147" y="545"/>
                  </a:cubicBezTo>
                  <a:cubicBezTo>
                    <a:pt x="1145" y="545"/>
                    <a:pt x="1143" y="543"/>
                    <a:pt x="1143" y="539"/>
                  </a:cubicBezTo>
                  <a:cubicBezTo>
                    <a:pt x="1143" y="539"/>
                    <a:pt x="1143" y="504"/>
                    <a:pt x="1155" y="504"/>
                  </a:cubicBezTo>
                  <a:cubicBezTo>
                    <a:pt x="1155" y="504"/>
                    <a:pt x="1143" y="504"/>
                    <a:pt x="1143" y="492"/>
                  </a:cubicBezTo>
                  <a:cubicBezTo>
                    <a:pt x="1143" y="488"/>
                    <a:pt x="1145" y="486"/>
                    <a:pt x="1146" y="486"/>
                  </a:cubicBezTo>
                  <a:cubicBezTo>
                    <a:pt x="1150" y="486"/>
                    <a:pt x="1155" y="492"/>
                    <a:pt x="1155" y="492"/>
                  </a:cubicBezTo>
                  <a:cubicBezTo>
                    <a:pt x="1155" y="492"/>
                    <a:pt x="1155" y="492"/>
                    <a:pt x="1155" y="480"/>
                  </a:cubicBezTo>
                  <a:lnTo>
                    <a:pt x="1143" y="480"/>
                  </a:lnTo>
                  <a:cubicBezTo>
                    <a:pt x="1143" y="480"/>
                    <a:pt x="1143" y="468"/>
                    <a:pt x="1143" y="468"/>
                  </a:cubicBezTo>
                  <a:cubicBezTo>
                    <a:pt x="1131" y="468"/>
                    <a:pt x="1131" y="456"/>
                    <a:pt x="1131" y="456"/>
                  </a:cubicBezTo>
                  <a:lnTo>
                    <a:pt x="1131" y="456"/>
                  </a:lnTo>
                  <a:cubicBezTo>
                    <a:pt x="1131" y="456"/>
                    <a:pt x="1142" y="461"/>
                    <a:pt x="1149" y="461"/>
                  </a:cubicBezTo>
                  <a:cubicBezTo>
                    <a:pt x="1153" y="461"/>
                    <a:pt x="1155" y="460"/>
                    <a:pt x="1155" y="456"/>
                  </a:cubicBezTo>
                  <a:cubicBezTo>
                    <a:pt x="1155" y="450"/>
                    <a:pt x="1146" y="450"/>
                    <a:pt x="1139" y="450"/>
                  </a:cubicBezTo>
                  <a:cubicBezTo>
                    <a:pt x="1131" y="450"/>
                    <a:pt x="1126" y="450"/>
                    <a:pt x="1131" y="444"/>
                  </a:cubicBezTo>
                  <a:lnTo>
                    <a:pt x="1143" y="432"/>
                  </a:lnTo>
                  <a:cubicBezTo>
                    <a:pt x="1143" y="432"/>
                    <a:pt x="1143" y="420"/>
                    <a:pt x="1155" y="420"/>
                  </a:cubicBezTo>
                  <a:lnTo>
                    <a:pt x="1131" y="420"/>
                  </a:lnTo>
                  <a:cubicBezTo>
                    <a:pt x="1143" y="408"/>
                    <a:pt x="1120" y="385"/>
                    <a:pt x="1120" y="385"/>
                  </a:cubicBezTo>
                  <a:cubicBezTo>
                    <a:pt x="1131" y="373"/>
                    <a:pt x="1108" y="373"/>
                    <a:pt x="1108" y="373"/>
                  </a:cubicBezTo>
                  <a:lnTo>
                    <a:pt x="1120" y="373"/>
                  </a:lnTo>
                  <a:cubicBezTo>
                    <a:pt x="1108" y="373"/>
                    <a:pt x="1108" y="361"/>
                    <a:pt x="1108" y="337"/>
                  </a:cubicBezTo>
                  <a:cubicBezTo>
                    <a:pt x="1108" y="325"/>
                    <a:pt x="1120" y="325"/>
                    <a:pt x="1120" y="325"/>
                  </a:cubicBezTo>
                  <a:lnTo>
                    <a:pt x="1108" y="325"/>
                  </a:lnTo>
                  <a:cubicBezTo>
                    <a:pt x="1096" y="325"/>
                    <a:pt x="1120" y="313"/>
                    <a:pt x="1108" y="313"/>
                  </a:cubicBezTo>
                  <a:cubicBezTo>
                    <a:pt x="1108" y="313"/>
                    <a:pt x="1102" y="318"/>
                    <a:pt x="1099" y="318"/>
                  </a:cubicBezTo>
                  <a:cubicBezTo>
                    <a:pt x="1097" y="318"/>
                    <a:pt x="1096" y="317"/>
                    <a:pt x="1096" y="313"/>
                  </a:cubicBezTo>
                  <a:cubicBezTo>
                    <a:pt x="1096" y="301"/>
                    <a:pt x="1096" y="289"/>
                    <a:pt x="1096" y="289"/>
                  </a:cubicBezTo>
                  <a:cubicBezTo>
                    <a:pt x="1089" y="289"/>
                    <a:pt x="1082" y="286"/>
                    <a:pt x="1080" y="282"/>
                  </a:cubicBezTo>
                  <a:lnTo>
                    <a:pt x="1080" y="282"/>
                  </a:lnTo>
                  <a:cubicBezTo>
                    <a:pt x="1081" y="283"/>
                    <a:pt x="1082" y="283"/>
                    <a:pt x="1083" y="283"/>
                  </a:cubicBezTo>
                  <a:cubicBezTo>
                    <a:pt x="1089" y="283"/>
                    <a:pt x="1092" y="277"/>
                    <a:pt x="1084" y="277"/>
                  </a:cubicBezTo>
                  <a:cubicBezTo>
                    <a:pt x="1079" y="277"/>
                    <a:pt x="1078" y="280"/>
                    <a:pt x="1080" y="282"/>
                  </a:cubicBezTo>
                  <a:lnTo>
                    <a:pt x="1080" y="282"/>
                  </a:lnTo>
                  <a:cubicBezTo>
                    <a:pt x="1077" y="282"/>
                    <a:pt x="1075" y="280"/>
                    <a:pt x="1072" y="277"/>
                  </a:cubicBezTo>
                  <a:cubicBezTo>
                    <a:pt x="1060" y="277"/>
                    <a:pt x="1060" y="277"/>
                    <a:pt x="1072" y="266"/>
                  </a:cubicBezTo>
                  <a:cubicBezTo>
                    <a:pt x="1076" y="258"/>
                    <a:pt x="1075" y="255"/>
                    <a:pt x="1071" y="255"/>
                  </a:cubicBezTo>
                  <a:cubicBezTo>
                    <a:pt x="1064" y="255"/>
                    <a:pt x="1048" y="266"/>
                    <a:pt x="1048" y="266"/>
                  </a:cubicBezTo>
                  <a:cubicBezTo>
                    <a:pt x="1048" y="254"/>
                    <a:pt x="1048" y="242"/>
                    <a:pt x="1048" y="242"/>
                  </a:cubicBezTo>
                  <a:cubicBezTo>
                    <a:pt x="1048" y="242"/>
                    <a:pt x="1043" y="247"/>
                    <a:pt x="1039" y="247"/>
                  </a:cubicBezTo>
                  <a:cubicBezTo>
                    <a:pt x="1038" y="247"/>
                    <a:pt x="1036" y="246"/>
                    <a:pt x="1036" y="242"/>
                  </a:cubicBezTo>
                  <a:cubicBezTo>
                    <a:pt x="1036" y="230"/>
                    <a:pt x="1048" y="230"/>
                    <a:pt x="1048" y="230"/>
                  </a:cubicBezTo>
                  <a:lnTo>
                    <a:pt x="1048" y="218"/>
                  </a:lnTo>
                  <a:cubicBezTo>
                    <a:pt x="1048" y="215"/>
                    <a:pt x="1047" y="214"/>
                    <a:pt x="1046" y="214"/>
                  </a:cubicBezTo>
                  <a:cubicBezTo>
                    <a:pt x="1044" y="214"/>
                    <a:pt x="1041" y="216"/>
                    <a:pt x="1039" y="217"/>
                  </a:cubicBezTo>
                  <a:lnTo>
                    <a:pt x="1039" y="217"/>
                  </a:lnTo>
                  <a:cubicBezTo>
                    <a:pt x="1039" y="215"/>
                    <a:pt x="1012" y="206"/>
                    <a:pt x="1012" y="206"/>
                  </a:cubicBezTo>
                  <a:cubicBezTo>
                    <a:pt x="1012" y="206"/>
                    <a:pt x="1024" y="206"/>
                    <a:pt x="1012" y="194"/>
                  </a:cubicBezTo>
                  <a:cubicBezTo>
                    <a:pt x="1012" y="192"/>
                    <a:pt x="1011" y="191"/>
                    <a:pt x="1010" y="191"/>
                  </a:cubicBezTo>
                  <a:cubicBezTo>
                    <a:pt x="1006" y="191"/>
                    <a:pt x="997" y="198"/>
                    <a:pt x="997" y="198"/>
                  </a:cubicBezTo>
                  <a:cubicBezTo>
                    <a:pt x="997" y="198"/>
                    <a:pt x="998" y="197"/>
                    <a:pt x="1001" y="194"/>
                  </a:cubicBezTo>
                  <a:cubicBezTo>
                    <a:pt x="1001" y="194"/>
                    <a:pt x="989" y="182"/>
                    <a:pt x="989" y="182"/>
                  </a:cubicBezTo>
                  <a:lnTo>
                    <a:pt x="989" y="158"/>
                  </a:lnTo>
                  <a:lnTo>
                    <a:pt x="989" y="146"/>
                  </a:lnTo>
                  <a:lnTo>
                    <a:pt x="977" y="146"/>
                  </a:lnTo>
                  <a:cubicBezTo>
                    <a:pt x="983" y="141"/>
                    <a:pt x="983" y="141"/>
                    <a:pt x="981" y="141"/>
                  </a:cubicBezTo>
                  <a:cubicBezTo>
                    <a:pt x="980" y="141"/>
                    <a:pt x="977" y="141"/>
                    <a:pt x="977" y="135"/>
                  </a:cubicBezTo>
                  <a:lnTo>
                    <a:pt x="977" y="123"/>
                  </a:lnTo>
                  <a:lnTo>
                    <a:pt x="941" y="123"/>
                  </a:lnTo>
                  <a:cubicBezTo>
                    <a:pt x="929" y="111"/>
                    <a:pt x="917" y="111"/>
                    <a:pt x="917" y="111"/>
                  </a:cubicBezTo>
                  <a:lnTo>
                    <a:pt x="905" y="111"/>
                  </a:lnTo>
                  <a:cubicBezTo>
                    <a:pt x="905" y="111"/>
                    <a:pt x="905" y="99"/>
                    <a:pt x="893" y="99"/>
                  </a:cubicBezTo>
                  <a:lnTo>
                    <a:pt x="870" y="99"/>
                  </a:lnTo>
                  <a:cubicBezTo>
                    <a:pt x="870" y="87"/>
                    <a:pt x="870" y="75"/>
                    <a:pt x="858" y="75"/>
                  </a:cubicBezTo>
                  <a:lnTo>
                    <a:pt x="834" y="75"/>
                  </a:lnTo>
                  <a:cubicBezTo>
                    <a:pt x="834" y="75"/>
                    <a:pt x="834" y="68"/>
                    <a:pt x="834" y="63"/>
                  </a:cubicBezTo>
                  <a:cubicBezTo>
                    <a:pt x="834" y="75"/>
                    <a:pt x="810" y="75"/>
                    <a:pt x="810" y="75"/>
                  </a:cubicBezTo>
                  <a:cubicBezTo>
                    <a:pt x="798" y="75"/>
                    <a:pt x="822" y="63"/>
                    <a:pt x="822" y="51"/>
                  </a:cubicBezTo>
                  <a:lnTo>
                    <a:pt x="774" y="51"/>
                  </a:lnTo>
                  <a:cubicBezTo>
                    <a:pt x="762" y="51"/>
                    <a:pt x="762" y="39"/>
                    <a:pt x="750" y="39"/>
                  </a:cubicBezTo>
                  <a:lnTo>
                    <a:pt x="739" y="39"/>
                  </a:lnTo>
                  <a:cubicBezTo>
                    <a:pt x="727" y="39"/>
                    <a:pt x="727" y="39"/>
                    <a:pt x="727" y="27"/>
                  </a:cubicBezTo>
                  <a:cubicBezTo>
                    <a:pt x="727" y="27"/>
                    <a:pt x="721" y="33"/>
                    <a:pt x="718" y="33"/>
                  </a:cubicBezTo>
                  <a:cubicBezTo>
                    <a:pt x="716" y="33"/>
                    <a:pt x="715" y="31"/>
                    <a:pt x="715" y="27"/>
                  </a:cubicBezTo>
                  <a:cubicBezTo>
                    <a:pt x="715" y="15"/>
                    <a:pt x="715" y="15"/>
                    <a:pt x="715" y="4"/>
                  </a:cubicBezTo>
                  <a:cubicBezTo>
                    <a:pt x="703" y="4"/>
                    <a:pt x="703" y="27"/>
                    <a:pt x="703" y="27"/>
                  </a:cubicBezTo>
                  <a:lnTo>
                    <a:pt x="703" y="15"/>
                  </a:lnTo>
                  <a:cubicBezTo>
                    <a:pt x="703" y="19"/>
                    <a:pt x="702" y="21"/>
                    <a:pt x="700" y="21"/>
                  </a:cubicBezTo>
                  <a:cubicBezTo>
                    <a:pt x="696" y="21"/>
                    <a:pt x="691" y="15"/>
                    <a:pt x="691" y="15"/>
                  </a:cubicBezTo>
                  <a:lnTo>
                    <a:pt x="679" y="15"/>
                  </a:lnTo>
                  <a:cubicBezTo>
                    <a:pt x="679" y="15"/>
                    <a:pt x="687" y="0"/>
                    <a:pt x="684" y="0"/>
                  </a:cubicBezTo>
                  <a:close/>
                  <a:moveTo>
                    <a:pt x="1143" y="670"/>
                  </a:moveTo>
                  <a:lnTo>
                    <a:pt x="1143" y="670"/>
                  </a:lnTo>
                  <a:cubicBezTo>
                    <a:pt x="1143" y="670"/>
                    <a:pt x="1143" y="670"/>
                    <a:pt x="1143" y="670"/>
                  </a:cubicBezTo>
                  <a:close/>
                  <a:moveTo>
                    <a:pt x="1143" y="658"/>
                  </a:moveTo>
                  <a:lnTo>
                    <a:pt x="1143" y="670"/>
                  </a:lnTo>
                  <a:cubicBezTo>
                    <a:pt x="1143" y="666"/>
                    <a:pt x="1143" y="665"/>
                    <a:pt x="1144" y="665"/>
                  </a:cubicBezTo>
                  <a:cubicBezTo>
                    <a:pt x="1145" y="665"/>
                    <a:pt x="1147" y="670"/>
                    <a:pt x="1155" y="670"/>
                  </a:cubicBezTo>
                  <a:cubicBezTo>
                    <a:pt x="1143" y="670"/>
                    <a:pt x="1155" y="658"/>
                    <a:pt x="1143" y="658"/>
                  </a:cubicBezTo>
                  <a:close/>
                  <a:moveTo>
                    <a:pt x="1143" y="670"/>
                  </a:moveTo>
                  <a:cubicBezTo>
                    <a:pt x="1143" y="676"/>
                    <a:pt x="1143" y="679"/>
                    <a:pt x="1145" y="682"/>
                  </a:cubicBezTo>
                  <a:lnTo>
                    <a:pt x="1145" y="682"/>
                  </a:lnTo>
                  <a:cubicBezTo>
                    <a:pt x="1154" y="682"/>
                    <a:pt x="1143" y="682"/>
                    <a:pt x="1143" y="670"/>
                  </a:cubicBezTo>
                  <a:close/>
                  <a:moveTo>
                    <a:pt x="1145" y="682"/>
                  </a:moveTo>
                  <a:lnTo>
                    <a:pt x="1145" y="682"/>
                  </a:lnTo>
                  <a:cubicBezTo>
                    <a:pt x="1144" y="682"/>
                    <a:pt x="1144" y="682"/>
                    <a:pt x="1143" y="682"/>
                  </a:cubicBezTo>
                  <a:lnTo>
                    <a:pt x="1145" y="682"/>
                  </a:lnTo>
                  <a:cubicBezTo>
                    <a:pt x="1145" y="682"/>
                    <a:pt x="1145" y="682"/>
                    <a:pt x="1145" y="682"/>
                  </a:cubicBezTo>
                  <a:close/>
                  <a:moveTo>
                    <a:pt x="1145" y="682"/>
                  </a:moveTo>
                  <a:cubicBezTo>
                    <a:pt x="1145" y="683"/>
                    <a:pt x="1146" y="684"/>
                    <a:pt x="1147" y="685"/>
                  </a:cubicBezTo>
                  <a:lnTo>
                    <a:pt x="1147" y="685"/>
                  </a:lnTo>
                  <a:cubicBezTo>
                    <a:pt x="1143" y="686"/>
                    <a:pt x="1137" y="689"/>
                    <a:pt x="1131" y="694"/>
                  </a:cubicBezTo>
                  <a:cubicBezTo>
                    <a:pt x="1143" y="694"/>
                    <a:pt x="1131" y="694"/>
                    <a:pt x="1131" y="706"/>
                  </a:cubicBezTo>
                  <a:lnTo>
                    <a:pt x="1143" y="706"/>
                  </a:lnTo>
                  <a:cubicBezTo>
                    <a:pt x="1143" y="706"/>
                    <a:pt x="1143" y="718"/>
                    <a:pt x="1143" y="718"/>
                  </a:cubicBezTo>
                  <a:cubicBezTo>
                    <a:pt x="1143" y="712"/>
                    <a:pt x="1146" y="712"/>
                    <a:pt x="1149" y="712"/>
                  </a:cubicBezTo>
                  <a:cubicBezTo>
                    <a:pt x="1152" y="712"/>
                    <a:pt x="1155" y="712"/>
                    <a:pt x="1155" y="706"/>
                  </a:cubicBezTo>
                  <a:cubicBezTo>
                    <a:pt x="1143" y="706"/>
                    <a:pt x="1167" y="694"/>
                    <a:pt x="1167" y="682"/>
                  </a:cubicBezTo>
                  <a:close/>
                  <a:moveTo>
                    <a:pt x="1143" y="718"/>
                  </a:moveTo>
                  <a:cubicBezTo>
                    <a:pt x="1131" y="730"/>
                    <a:pt x="1131" y="730"/>
                    <a:pt x="1120" y="730"/>
                  </a:cubicBezTo>
                  <a:cubicBezTo>
                    <a:pt x="1108" y="742"/>
                    <a:pt x="1120" y="754"/>
                    <a:pt x="1131" y="754"/>
                  </a:cubicBezTo>
                  <a:cubicBezTo>
                    <a:pt x="1143" y="766"/>
                    <a:pt x="1131" y="766"/>
                    <a:pt x="1120" y="766"/>
                  </a:cubicBezTo>
                  <a:lnTo>
                    <a:pt x="1143" y="766"/>
                  </a:lnTo>
                  <a:lnTo>
                    <a:pt x="1143" y="754"/>
                  </a:lnTo>
                  <a:lnTo>
                    <a:pt x="1143" y="742"/>
                  </a:lnTo>
                  <a:lnTo>
                    <a:pt x="1143" y="730"/>
                  </a:lnTo>
                  <a:cubicBezTo>
                    <a:pt x="1143" y="718"/>
                    <a:pt x="1143" y="718"/>
                    <a:pt x="1143" y="718"/>
                  </a:cubicBezTo>
                  <a:close/>
                  <a:moveTo>
                    <a:pt x="1322" y="777"/>
                  </a:moveTo>
                  <a:cubicBezTo>
                    <a:pt x="1306" y="777"/>
                    <a:pt x="1311" y="783"/>
                    <a:pt x="1317" y="783"/>
                  </a:cubicBezTo>
                  <a:cubicBezTo>
                    <a:pt x="1319" y="783"/>
                    <a:pt x="1322" y="781"/>
                    <a:pt x="1322" y="777"/>
                  </a:cubicBezTo>
                  <a:close/>
                  <a:moveTo>
                    <a:pt x="1120" y="766"/>
                  </a:moveTo>
                  <a:cubicBezTo>
                    <a:pt x="1120" y="766"/>
                    <a:pt x="1120" y="777"/>
                    <a:pt x="1120" y="777"/>
                  </a:cubicBezTo>
                  <a:cubicBezTo>
                    <a:pt x="1131" y="777"/>
                    <a:pt x="1120" y="777"/>
                    <a:pt x="1120" y="789"/>
                  </a:cubicBezTo>
                  <a:cubicBezTo>
                    <a:pt x="1120" y="789"/>
                    <a:pt x="1108" y="789"/>
                    <a:pt x="1120" y="801"/>
                  </a:cubicBezTo>
                  <a:cubicBezTo>
                    <a:pt x="1108" y="801"/>
                    <a:pt x="1120" y="813"/>
                    <a:pt x="1120" y="813"/>
                  </a:cubicBezTo>
                  <a:cubicBezTo>
                    <a:pt x="1120" y="819"/>
                    <a:pt x="1120" y="822"/>
                    <a:pt x="1120" y="825"/>
                  </a:cubicBezTo>
                  <a:cubicBezTo>
                    <a:pt x="1120" y="825"/>
                    <a:pt x="1131" y="825"/>
                    <a:pt x="1131" y="813"/>
                  </a:cubicBezTo>
                  <a:cubicBezTo>
                    <a:pt x="1131" y="813"/>
                    <a:pt x="1131" y="801"/>
                    <a:pt x="1131" y="801"/>
                  </a:cubicBezTo>
                  <a:lnTo>
                    <a:pt x="1131" y="789"/>
                  </a:lnTo>
                  <a:cubicBezTo>
                    <a:pt x="1131" y="789"/>
                    <a:pt x="1131" y="777"/>
                    <a:pt x="1131" y="777"/>
                  </a:cubicBezTo>
                  <a:cubicBezTo>
                    <a:pt x="1131" y="777"/>
                    <a:pt x="1120" y="766"/>
                    <a:pt x="1120" y="766"/>
                  </a:cubicBezTo>
                  <a:close/>
                  <a:moveTo>
                    <a:pt x="1120" y="825"/>
                  </a:moveTo>
                  <a:cubicBezTo>
                    <a:pt x="1120" y="827"/>
                    <a:pt x="1120" y="830"/>
                    <a:pt x="1120" y="834"/>
                  </a:cubicBezTo>
                  <a:lnTo>
                    <a:pt x="1120" y="834"/>
                  </a:lnTo>
                  <a:cubicBezTo>
                    <a:pt x="1123" y="832"/>
                    <a:pt x="1127" y="829"/>
                    <a:pt x="1131" y="825"/>
                  </a:cubicBezTo>
                  <a:close/>
                  <a:moveTo>
                    <a:pt x="48" y="825"/>
                  </a:moveTo>
                  <a:lnTo>
                    <a:pt x="48" y="837"/>
                  </a:lnTo>
                  <a:cubicBezTo>
                    <a:pt x="60" y="837"/>
                    <a:pt x="48" y="837"/>
                    <a:pt x="48" y="825"/>
                  </a:cubicBezTo>
                  <a:close/>
                  <a:moveTo>
                    <a:pt x="1120" y="834"/>
                  </a:moveTo>
                  <a:cubicBezTo>
                    <a:pt x="1113" y="837"/>
                    <a:pt x="1108" y="837"/>
                    <a:pt x="1108" y="837"/>
                  </a:cubicBezTo>
                  <a:cubicBezTo>
                    <a:pt x="1108" y="841"/>
                    <a:pt x="1111" y="846"/>
                    <a:pt x="1115" y="850"/>
                  </a:cubicBezTo>
                  <a:lnTo>
                    <a:pt x="1115" y="850"/>
                  </a:lnTo>
                  <a:cubicBezTo>
                    <a:pt x="1120" y="845"/>
                    <a:pt x="1120" y="837"/>
                    <a:pt x="1120" y="837"/>
                  </a:cubicBezTo>
                  <a:cubicBezTo>
                    <a:pt x="1120" y="836"/>
                    <a:pt x="1120" y="835"/>
                    <a:pt x="1120" y="834"/>
                  </a:cubicBezTo>
                  <a:close/>
                  <a:moveTo>
                    <a:pt x="179" y="682"/>
                  </a:moveTo>
                  <a:cubicBezTo>
                    <a:pt x="167" y="682"/>
                    <a:pt x="167" y="682"/>
                    <a:pt x="155" y="694"/>
                  </a:cubicBezTo>
                  <a:cubicBezTo>
                    <a:pt x="155" y="694"/>
                    <a:pt x="179" y="694"/>
                    <a:pt x="179" y="706"/>
                  </a:cubicBezTo>
                  <a:cubicBezTo>
                    <a:pt x="173" y="712"/>
                    <a:pt x="173" y="712"/>
                    <a:pt x="173" y="712"/>
                  </a:cubicBezTo>
                  <a:cubicBezTo>
                    <a:pt x="173" y="712"/>
                    <a:pt x="173" y="712"/>
                    <a:pt x="167" y="718"/>
                  </a:cubicBezTo>
                  <a:lnTo>
                    <a:pt x="167" y="730"/>
                  </a:lnTo>
                  <a:cubicBezTo>
                    <a:pt x="167" y="732"/>
                    <a:pt x="166" y="733"/>
                    <a:pt x="164" y="733"/>
                  </a:cubicBezTo>
                  <a:cubicBezTo>
                    <a:pt x="160" y="733"/>
                    <a:pt x="151" y="726"/>
                    <a:pt x="146" y="726"/>
                  </a:cubicBezTo>
                  <a:cubicBezTo>
                    <a:pt x="144" y="726"/>
                    <a:pt x="143" y="727"/>
                    <a:pt x="143" y="730"/>
                  </a:cubicBezTo>
                  <a:cubicBezTo>
                    <a:pt x="143" y="742"/>
                    <a:pt x="143" y="742"/>
                    <a:pt x="155" y="742"/>
                  </a:cubicBezTo>
                  <a:lnTo>
                    <a:pt x="155" y="766"/>
                  </a:lnTo>
                  <a:cubicBezTo>
                    <a:pt x="155" y="766"/>
                    <a:pt x="143" y="754"/>
                    <a:pt x="131" y="754"/>
                  </a:cubicBezTo>
                  <a:cubicBezTo>
                    <a:pt x="131" y="754"/>
                    <a:pt x="131" y="777"/>
                    <a:pt x="131" y="777"/>
                  </a:cubicBezTo>
                  <a:lnTo>
                    <a:pt x="131" y="789"/>
                  </a:lnTo>
                  <a:lnTo>
                    <a:pt x="131" y="801"/>
                  </a:lnTo>
                  <a:lnTo>
                    <a:pt x="143" y="801"/>
                  </a:lnTo>
                  <a:cubicBezTo>
                    <a:pt x="131" y="801"/>
                    <a:pt x="143" y="813"/>
                    <a:pt x="143" y="813"/>
                  </a:cubicBezTo>
                  <a:cubicBezTo>
                    <a:pt x="143" y="813"/>
                    <a:pt x="143" y="813"/>
                    <a:pt x="143" y="825"/>
                  </a:cubicBezTo>
                  <a:lnTo>
                    <a:pt x="143" y="837"/>
                  </a:lnTo>
                  <a:cubicBezTo>
                    <a:pt x="131" y="849"/>
                    <a:pt x="131" y="861"/>
                    <a:pt x="143" y="861"/>
                  </a:cubicBezTo>
                  <a:lnTo>
                    <a:pt x="155" y="861"/>
                  </a:lnTo>
                  <a:cubicBezTo>
                    <a:pt x="155" y="861"/>
                    <a:pt x="155" y="849"/>
                    <a:pt x="155" y="849"/>
                  </a:cubicBezTo>
                  <a:cubicBezTo>
                    <a:pt x="155" y="849"/>
                    <a:pt x="160" y="854"/>
                    <a:pt x="164" y="854"/>
                  </a:cubicBezTo>
                  <a:cubicBezTo>
                    <a:pt x="166" y="854"/>
                    <a:pt x="167" y="853"/>
                    <a:pt x="167" y="849"/>
                  </a:cubicBezTo>
                  <a:cubicBezTo>
                    <a:pt x="167" y="849"/>
                    <a:pt x="155" y="849"/>
                    <a:pt x="167" y="837"/>
                  </a:cubicBezTo>
                  <a:cubicBezTo>
                    <a:pt x="179" y="837"/>
                    <a:pt x="167" y="825"/>
                    <a:pt x="167" y="825"/>
                  </a:cubicBezTo>
                  <a:lnTo>
                    <a:pt x="167" y="813"/>
                  </a:lnTo>
                  <a:cubicBezTo>
                    <a:pt x="167" y="801"/>
                    <a:pt x="155" y="801"/>
                    <a:pt x="167" y="801"/>
                  </a:cubicBezTo>
                  <a:lnTo>
                    <a:pt x="179" y="801"/>
                  </a:lnTo>
                  <a:cubicBezTo>
                    <a:pt x="167" y="801"/>
                    <a:pt x="179" y="801"/>
                    <a:pt x="179" y="789"/>
                  </a:cubicBezTo>
                  <a:lnTo>
                    <a:pt x="167" y="789"/>
                  </a:lnTo>
                  <a:lnTo>
                    <a:pt x="167" y="777"/>
                  </a:lnTo>
                  <a:lnTo>
                    <a:pt x="191" y="777"/>
                  </a:lnTo>
                  <a:cubicBezTo>
                    <a:pt x="191" y="772"/>
                    <a:pt x="191" y="772"/>
                    <a:pt x="191" y="772"/>
                  </a:cubicBezTo>
                  <a:cubicBezTo>
                    <a:pt x="191" y="772"/>
                    <a:pt x="191" y="772"/>
                    <a:pt x="191" y="766"/>
                  </a:cubicBezTo>
                  <a:lnTo>
                    <a:pt x="191" y="742"/>
                  </a:lnTo>
                  <a:lnTo>
                    <a:pt x="203" y="742"/>
                  </a:lnTo>
                  <a:cubicBezTo>
                    <a:pt x="203" y="742"/>
                    <a:pt x="203" y="742"/>
                    <a:pt x="203" y="730"/>
                  </a:cubicBezTo>
                  <a:cubicBezTo>
                    <a:pt x="215" y="730"/>
                    <a:pt x="215" y="730"/>
                    <a:pt x="203" y="718"/>
                  </a:cubicBezTo>
                  <a:lnTo>
                    <a:pt x="203" y="706"/>
                  </a:lnTo>
                  <a:cubicBezTo>
                    <a:pt x="203" y="694"/>
                    <a:pt x="191" y="682"/>
                    <a:pt x="179" y="682"/>
                  </a:cubicBezTo>
                  <a:close/>
                  <a:moveTo>
                    <a:pt x="1096" y="849"/>
                  </a:moveTo>
                  <a:cubicBezTo>
                    <a:pt x="1084" y="849"/>
                    <a:pt x="1096" y="861"/>
                    <a:pt x="1108" y="861"/>
                  </a:cubicBezTo>
                  <a:lnTo>
                    <a:pt x="1120" y="861"/>
                  </a:lnTo>
                  <a:cubicBezTo>
                    <a:pt x="1127" y="861"/>
                    <a:pt x="1120" y="856"/>
                    <a:pt x="1115" y="850"/>
                  </a:cubicBezTo>
                  <a:lnTo>
                    <a:pt x="1115" y="850"/>
                  </a:lnTo>
                  <a:cubicBezTo>
                    <a:pt x="1113" y="851"/>
                    <a:pt x="1111" y="852"/>
                    <a:pt x="1107" y="852"/>
                  </a:cubicBezTo>
                  <a:cubicBezTo>
                    <a:pt x="1104" y="852"/>
                    <a:pt x="1101" y="851"/>
                    <a:pt x="1096" y="849"/>
                  </a:cubicBezTo>
                  <a:close/>
                  <a:moveTo>
                    <a:pt x="143" y="861"/>
                  </a:moveTo>
                  <a:cubicBezTo>
                    <a:pt x="131" y="873"/>
                    <a:pt x="131" y="873"/>
                    <a:pt x="143" y="873"/>
                  </a:cubicBezTo>
                  <a:cubicBezTo>
                    <a:pt x="143" y="861"/>
                    <a:pt x="143" y="861"/>
                    <a:pt x="143" y="861"/>
                  </a:cubicBezTo>
                  <a:close/>
                  <a:moveTo>
                    <a:pt x="1108" y="861"/>
                  </a:moveTo>
                  <a:cubicBezTo>
                    <a:pt x="1096" y="861"/>
                    <a:pt x="1108" y="873"/>
                    <a:pt x="1108" y="873"/>
                  </a:cubicBezTo>
                  <a:lnTo>
                    <a:pt x="1120" y="873"/>
                  </a:lnTo>
                  <a:cubicBezTo>
                    <a:pt x="1120" y="873"/>
                    <a:pt x="1120" y="873"/>
                    <a:pt x="1108" y="861"/>
                  </a:cubicBezTo>
                  <a:close/>
                  <a:moveTo>
                    <a:pt x="143" y="873"/>
                  </a:moveTo>
                  <a:lnTo>
                    <a:pt x="143" y="885"/>
                  </a:lnTo>
                  <a:cubicBezTo>
                    <a:pt x="146" y="882"/>
                    <a:pt x="148" y="880"/>
                    <a:pt x="150" y="880"/>
                  </a:cubicBezTo>
                  <a:lnTo>
                    <a:pt x="150" y="880"/>
                  </a:lnTo>
                  <a:cubicBezTo>
                    <a:pt x="153" y="882"/>
                    <a:pt x="155" y="885"/>
                    <a:pt x="155" y="885"/>
                  </a:cubicBezTo>
                  <a:cubicBezTo>
                    <a:pt x="155" y="885"/>
                    <a:pt x="155" y="879"/>
                    <a:pt x="152" y="879"/>
                  </a:cubicBezTo>
                  <a:cubicBezTo>
                    <a:pt x="151" y="879"/>
                    <a:pt x="151" y="879"/>
                    <a:pt x="150" y="880"/>
                  </a:cubicBezTo>
                  <a:lnTo>
                    <a:pt x="150" y="880"/>
                  </a:lnTo>
                  <a:cubicBezTo>
                    <a:pt x="147" y="876"/>
                    <a:pt x="143" y="873"/>
                    <a:pt x="143" y="873"/>
                  </a:cubicBezTo>
                  <a:close/>
                  <a:moveTo>
                    <a:pt x="143" y="885"/>
                  </a:moveTo>
                  <a:cubicBezTo>
                    <a:pt x="137" y="891"/>
                    <a:pt x="137" y="891"/>
                    <a:pt x="139" y="891"/>
                  </a:cubicBezTo>
                  <a:cubicBezTo>
                    <a:pt x="140" y="891"/>
                    <a:pt x="141" y="891"/>
                    <a:pt x="142" y="891"/>
                  </a:cubicBezTo>
                  <a:lnTo>
                    <a:pt x="142" y="891"/>
                  </a:lnTo>
                  <a:cubicBezTo>
                    <a:pt x="143" y="890"/>
                    <a:pt x="143" y="888"/>
                    <a:pt x="143" y="885"/>
                  </a:cubicBezTo>
                  <a:close/>
                  <a:moveTo>
                    <a:pt x="142" y="891"/>
                  </a:moveTo>
                  <a:lnTo>
                    <a:pt x="142" y="891"/>
                  </a:lnTo>
                  <a:cubicBezTo>
                    <a:pt x="138" y="897"/>
                    <a:pt x="131" y="897"/>
                    <a:pt x="131" y="897"/>
                  </a:cubicBezTo>
                  <a:lnTo>
                    <a:pt x="143" y="897"/>
                  </a:lnTo>
                  <a:cubicBezTo>
                    <a:pt x="143" y="894"/>
                    <a:pt x="142" y="892"/>
                    <a:pt x="142" y="891"/>
                  </a:cubicBezTo>
                  <a:close/>
                  <a:moveTo>
                    <a:pt x="131" y="897"/>
                  </a:moveTo>
                  <a:lnTo>
                    <a:pt x="131" y="908"/>
                  </a:lnTo>
                  <a:cubicBezTo>
                    <a:pt x="119" y="920"/>
                    <a:pt x="119" y="920"/>
                    <a:pt x="119" y="920"/>
                  </a:cubicBezTo>
                  <a:lnTo>
                    <a:pt x="119" y="920"/>
                  </a:lnTo>
                  <a:cubicBezTo>
                    <a:pt x="125" y="914"/>
                    <a:pt x="128" y="914"/>
                    <a:pt x="131" y="914"/>
                  </a:cubicBezTo>
                  <a:cubicBezTo>
                    <a:pt x="134" y="914"/>
                    <a:pt x="137" y="914"/>
                    <a:pt x="143" y="908"/>
                  </a:cubicBezTo>
                  <a:cubicBezTo>
                    <a:pt x="143" y="908"/>
                    <a:pt x="131" y="908"/>
                    <a:pt x="131" y="897"/>
                  </a:cubicBezTo>
                  <a:close/>
                  <a:moveTo>
                    <a:pt x="1107" y="873"/>
                  </a:moveTo>
                  <a:lnTo>
                    <a:pt x="1107" y="873"/>
                  </a:lnTo>
                  <a:cubicBezTo>
                    <a:pt x="1105" y="875"/>
                    <a:pt x="1096" y="885"/>
                    <a:pt x="1096" y="885"/>
                  </a:cubicBezTo>
                  <a:cubicBezTo>
                    <a:pt x="1096" y="897"/>
                    <a:pt x="1084" y="897"/>
                    <a:pt x="1084" y="897"/>
                  </a:cubicBezTo>
                  <a:cubicBezTo>
                    <a:pt x="1076" y="897"/>
                    <a:pt x="1073" y="891"/>
                    <a:pt x="1072" y="891"/>
                  </a:cubicBezTo>
                  <a:cubicBezTo>
                    <a:pt x="1072" y="891"/>
                    <a:pt x="1072" y="893"/>
                    <a:pt x="1072" y="897"/>
                  </a:cubicBezTo>
                  <a:cubicBezTo>
                    <a:pt x="1072" y="903"/>
                    <a:pt x="1078" y="903"/>
                    <a:pt x="1084" y="903"/>
                  </a:cubicBezTo>
                  <a:cubicBezTo>
                    <a:pt x="1090" y="903"/>
                    <a:pt x="1096" y="903"/>
                    <a:pt x="1096" y="908"/>
                  </a:cubicBezTo>
                  <a:cubicBezTo>
                    <a:pt x="1096" y="908"/>
                    <a:pt x="1084" y="920"/>
                    <a:pt x="1084" y="920"/>
                  </a:cubicBezTo>
                  <a:lnTo>
                    <a:pt x="1108" y="920"/>
                  </a:lnTo>
                  <a:cubicBezTo>
                    <a:pt x="1108" y="908"/>
                    <a:pt x="1084" y="897"/>
                    <a:pt x="1096" y="897"/>
                  </a:cubicBezTo>
                  <a:lnTo>
                    <a:pt x="1108" y="897"/>
                  </a:lnTo>
                  <a:cubicBezTo>
                    <a:pt x="1108" y="897"/>
                    <a:pt x="1108" y="897"/>
                    <a:pt x="1108" y="885"/>
                  </a:cubicBezTo>
                  <a:cubicBezTo>
                    <a:pt x="1096" y="885"/>
                    <a:pt x="1096" y="885"/>
                    <a:pt x="1107" y="873"/>
                  </a:cubicBezTo>
                  <a:close/>
                  <a:moveTo>
                    <a:pt x="119" y="920"/>
                  </a:moveTo>
                  <a:cubicBezTo>
                    <a:pt x="119" y="924"/>
                    <a:pt x="119" y="928"/>
                    <a:pt x="119" y="932"/>
                  </a:cubicBezTo>
                  <a:lnTo>
                    <a:pt x="143" y="932"/>
                  </a:lnTo>
                  <a:cubicBezTo>
                    <a:pt x="143" y="932"/>
                    <a:pt x="143" y="932"/>
                    <a:pt x="143" y="920"/>
                  </a:cubicBezTo>
                  <a:cubicBezTo>
                    <a:pt x="143" y="920"/>
                    <a:pt x="133" y="926"/>
                    <a:pt x="126" y="926"/>
                  </a:cubicBezTo>
                  <a:cubicBezTo>
                    <a:pt x="122" y="926"/>
                    <a:pt x="119" y="924"/>
                    <a:pt x="119" y="920"/>
                  </a:cubicBezTo>
                  <a:close/>
                  <a:moveTo>
                    <a:pt x="119" y="932"/>
                  </a:moveTo>
                  <a:cubicBezTo>
                    <a:pt x="114" y="932"/>
                    <a:pt x="116" y="937"/>
                    <a:pt x="119" y="942"/>
                  </a:cubicBezTo>
                  <a:lnTo>
                    <a:pt x="119" y="942"/>
                  </a:lnTo>
                  <a:cubicBezTo>
                    <a:pt x="119" y="939"/>
                    <a:pt x="119" y="936"/>
                    <a:pt x="119" y="932"/>
                  </a:cubicBezTo>
                  <a:close/>
                  <a:moveTo>
                    <a:pt x="1084" y="920"/>
                  </a:moveTo>
                  <a:cubicBezTo>
                    <a:pt x="1084" y="920"/>
                    <a:pt x="1084" y="924"/>
                    <a:pt x="1084" y="928"/>
                  </a:cubicBezTo>
                  <a:lnTo>
                    <a:pt x="1084" y="928"/>
                  </a:lnTo>
                  <a:cubicBezTo>
                    <a:pt x="1083" y="927"/>
                    <a:pt x="1082" y="927"/>
                    <a:pt x="1081" y="927"/>
                  </a:cubicBezTo>
                  <a:cubicBezTo>
                    <a:pt x="1079" y="927"/>
                    <a:pt x="1076" y="928"/>
                    <a:pt x="1072" y="932"/>
                  </a:cubicBezTo>
                  <a:cubicBezTo>
                    <a:pt x="1072" y="940"/>
                    <a:pt x="1077" y="943"/>
                    <a:pt x="1084" y="944"/>
                  </a:cubicBezTo>
                  <a:lnTo>
                    <a:pt x="1084" y="944"/>
                  </a:lnTo>
                  <a:cubicBezTo>
                    <a:pt x="1084" y="942"/>
                    <a:pt x="1084" y="934"/>
                    <a:pt x="1084" y="928"/>
                  </a:cubicBezTo>
                  <a:lnTo>
                    <a:pt x="1084" y="928"/>
                  </a:lnTo>
                  <a:cubicBezTo>
                    <a:pt x="1087" y="929"/>
                    <a:pt x="1090" y="932"/>
                    <a:pt x="1096" y="932"/>
                  </a:cubicBezTo>
                  <a:lnTo>
                    <a:pt x="1084" y="920"/>
                  </a:lnTo>
                  <a:close/>
                  <a:moveTo>
                    <a:pt x="0" y="944"/>
                  </a:moveTo>
                  <a:cubicBezTo>
                    <a:pt x="0" y="948"/>
                    <a:pt x="3" y="949"/>
                    <a:pt x="7" y="949"/>
                  </a:cubicBezTo>
                  <a:cubicBezTo>
                    <a:pt x="14" y="949"/>
                    <a:pt x="24" y="944"/>
                    <a:pt x="24" y="944"/>
                  </a:cubicBezTo>
                  <a:close/>
                  <a:moveTo>
                    <a:pt x="119" y="942"/>
                  </a:moveTo>
                  <a:cubicBezTo>
                    <a:pt x="119" y="947"/>
                    <a:pt x="119" y="951"/>
                    <a:pt x="119" y="956"/>
                  </a:cubicBezTo>
                  <a:lnTo>
                    <a:pt x="131" y="956"/>
                  </a:lnTo>
                  <a:cubicBezTo>
                    <a:pt x="131" y="956"/>
                    <a:pt x="124" y="949"/>
                    <a:pt x="119" y="942"/>
                  </a:cubicBezTo>
                  <a:close/>
                  <a:moveTo>
                    <a:pt x="1082" y="947"/>
                  </a:moveTo>
                  <a:cubicBezTo>
                    <a:pt x="1081" y="947"/>
                    <a:pt x="1078" y="950"/>
                    <a:pt x="1072" y="956"/>
                  </a:cubicBezTo>
                  <a:lnTo>
                    <a:pt x="1084" y="956"/>
                  </a:lnTo>
                  <a:cubicBezTo>
                    <a:pt x="1084" y="950"/>
                    <a:pt x="1084" y="947"/>
                    <a:pt x="1082" y="947"/>
                  </a:cubicBezTo>
                  <a:close/>
                  <a:moveTo>
                    <a:pt x="1084" y="944"/>
                  </a:moveTo>
                  <a:cubicBezTo>
                    <a:pt x="1084" y="944"/>
                    <a:pt x="1084" y="944"/>
                    <a:pt x="1084" y="944"/>
                  </a:cubicBezTo>
                  <a:lnTo>
                    <a:pt x="1084" y="956"/>
                  </a:lnTo>
                  <a:lnTo>
                    <a:pt x="1096" y="956"/>
                  </a:lnTo>
                  <a:cubicBezTo>
                    <a:pt x="1096" y="956"/>
                    <a:pt x="1096" y="944"/>
                    <a:pt x="1096" y="944"/>
                  </a:cubicBezTo>
                  <a:cubicBezTo>
                    <a:pt x="1092" y="944"/>
                    <a:pt x="1087" y="944"/>
                    <a:pt x="1084" y="944"/>
                  </a:cubicBezTo>
                  <a:close/>
                  <a:moveTo>
                    <a:pt x="1096" y="968"/>
                  </a:moveTo>
                  <a:cubicBezTo>
                    <a:pt x="1096" y="968"/>
                    <a:pt x="1096" y="968"/>
                    <a:pt x="1096" y="968"/>
                  </a:cubicBezTo>
                  <a:lnTo>
                    <a:pt x="1096" y="968"/>
                  </a:lnTo>
                  <a:cubicBezTo>
                    <a:pt x="1096" y="968"/>
                    <a:pt x="1096" y="968"/>
                    <a:pt x="1096" y="968"/>
                  </a:cubicBezTo>
                  <a:close/>
                  <a:moveTo>
                    <a:pt x="119" y="956"/>
                  </a:moveTo>
                  <a:lnTo>
                    <a:pt x="119" y="968"/>
                  </a:lnTo>
                  <a:lnTo>
                    <a:pt x="108" y="968"/>
                  </a:lnTo>
                  <a:cubicBezTo>
                    <a:pt x="108" y="968"/>
                    <a:pt x="108" y="980"/>
                    <a:pt x="108" y="980"/>
                  </a:cubicBezTo>
                  <a:lnTo>
                    <a:pt x="131" y="980"/>
                  </a:lnTo>
                  <a:cubicBezTo>
                    <a:pt x="131" y="980"/>
                    <a:pt x="131" y="968"/>
                    <a:pt x="131" y="968"/>
                  </a:cubicBezTo>
                  <a:cubicBezTo>
                    <a:pt x="131" y="968"/>
                    <a:pt x="119" y="968"/>
                    <a:pt x="119" y="956"/>
                  </a:cubicBezTo>
                  <a:close/>
                  <a:moveTo>
                    <a:pt x="1072" y="956"/>
                  </a:moveTo>
                  <a:cubicBezTo>
                    <a:pt x="1072" y="968"/>
                    <a:pt x="1072" y="968"/>
                    <a:pt x="1072" y="968"/>
                  </a:cubicBezTo>
                  <a:cubicBezTo>
                    <a:pt x="1072" y="970"/>
                    <a:pt x="1072" y="971"/>
                    <a:pt x="1073" y="972"/>
                  </a:cubicBezTo>
                  <a:lnTo>
                    <a:pt x="1073" y="972"/>
                  </a:lnTo>
                  <a:cubicBezTo>
                    <a:pt x="1069" y="973"/>
                    <a:pt x="1068" y="976"/>
                    <a:pt x="1072" y="980"/>
                  </a:cubicBezTo>
                  <a:cubicBezTo>
                    <a:pt x="1072" y="974"/>
                    <a:pt x="1078" y="974"/>
                    <a:pt x="1082" y="974"/>
                  </a:cubicBezTo>
                  <a:cubicBezTo>
                    <a:pt x="1086" y="974"/>
                    <a:pt x="1089" y="974"/>
                    <a:pt x="1086" y="970"/>
                  </a:cubicBezTo>
                  <a:lnTo>
                    <a:pt x="1086" y="970"/>
                  </a:lnTo>
                  <a:cubicBezTo>
                    <a:pt x="1089" y="969"/>
                    <a:pt x="1092" y="968"/>
                    <a:pt x="1096" y="968"/>
                  </a:cubicBezTo>
                  <a:lnTo>
                    <a:pt x="1096" y="968"/>
                  </a:lnTo>
                  <a:cubicBezTo>
                    <a:pt x="1095" y="968"/>
                    <a:pt x="1090" y="968"/>
                    <a:pt x="1085" y="969"/>
                  </a:cubicBezTo>
                  <a:lnTo>
                    <a:pt x="1085" y="969"/>
                  </a:lnTo>
                  <a:cubicBezTo>
                    <a:pt x="1084" y="968"/>
                    <a:pt x="1084" y="968"/>
                    <a:pt x="1084" y="968"/>
                  </a:cubicBezTo>
                  <a:cubicBezTo>
                    <a:pt x="1072" y="956"/>
                    <a:pt x="1072" y="956"/>
                    <a:pt x="1072" y="956"/>
                  </a:cubicBezTo>
                  <a:close/>
                  <a:moveTo>
                    <a:pt x="1072" y="980"/>
                  </a:moveTo>
                  <a:cubicBezTo>
                    <a:pt x="1072" y="980"/>
                    <a:pt x="1072" y="986"/>
                    <a:pt x="1072" y="989"/>
                  </a:cubicBezTo>
                  <a:lnTo>
                    <a:pt x="1072" y="989"/>
                  </a:lnTo>
                  <a:cubicBezTo>
                    <a:pt x="1071" y="989"/>
                    <a:pt x="1069" y="988"/>
                    <a:pt x="1067" y="988"/>
                  </a:cubicBezTo>
                  <a:cubicBezTo>
                    <a:pt x="1065" y="988"/>
                    <a:pt x="1063" y="989"/>
                    <a:pt x="1060" y="992"/>
                  </a:cubicBezTo>
                  <a:lnTo>
                    <a:pt x="1072" y="992"/>
                  </a:lnTo>
                  <a:cubicBezTo>
                    <a:pt x="1072" y="992"/>
                    <a:pt x="1072" y="991"/>
                    <a:pt x="1072" y="989"/>
                  </a:cubicBezTo>
                  <a:lnTo>
                    <a:pt x="1072" y="989"/>
                  </a:lnTo>
                  <a:cubicBezTo>
                    <a:pt x="1077" y="991"/>
                    <a:pt x="1080" y="995"/>
                    <a:pt x="1082" y="995"/>
                  </a:cubicBezTo>
                  <a:cubicBezTo>
                    <a:pt x="1083" y="995"/>
                    <a:pt x="1084" y="994"/>
                    <a:pt x="1084" y="992"/>
                  </a:cubicBezTo>
                  <a:lnTo>
                    <a:pt x="1084" y="980"/>
                  </a:lnTo>
                  <a:close/>
                  <a:moveTo>
                    <a:pt x="108" y="992"/>
                  </a:moveTo>
                  <a:cubicBezTo>
                    <a:pt x="113" y="992"/>
                    <a:pt x="113" y="995"/>
                    <a:pt x="112" y="997"/>
                  </a:cubicBezTo>
                  <a:lnTo>
                    <a:pt x="112" y="997"/>
                  </a:lnTo>
                  <a:cubicBezTo>
                    <a:pt x="123" y="995"/>
                    <a:pt x="131" y="992"/>
                    <a:pt x="119" y="992"/>
                  </a:cubicBezTo>
                  <a:close/>
                  <a:moveTo>
                    <a:pt x="112" y="997"/>
                  </a:moveTo>
                  <a:cubicBezTo>
                    <a:pt x="100" y="1000"/>
                    <a:pt x="84" y="1004"/>
                    <a:pt x="84" y="1004"/>
                  </a:cubicBezTo>
                  <a:cubicBezTo>
                    <a:pt x="89" y="1009"/>
                    <a:pt x="94" y="1012"/>
                    <a:pt x="98" y="1013"/>
                  </a:cubicBezTo>
                  <a:lnTo>
                    <a:pt x="98" y="1013"/>
                  </a:lnTo>
                  <a:cubicBezTo>
                    <a:pt x="101" y="1010"/>
                    <a:pt x="108" y="1004"/>
                    <a:pt x="108" y="1004"/>
                  </a:cubicBezTo>
                  <a:cubicBezTo>
                    <a:pt x="108" y="1004"/>
                    <a:pt x="111" y="1000"/>
                    <a:pt x="112" y="997"/>
                  </a:cubicBezTo>
                  <a:close/>
                  <a:moveTo>
                    <a:pt x="98" y="1013"/>
                  </a:moveTo>
                  <a:cubicBezTo>
                    <a:pt x="97" y="1015"/>
                    <a:pt x="96" y="1016"/>
                    <a:pt x="96" y="1016"/>
                  </a:cubicBezTo>
                  <a:cubicBezTo>
                    <a:pt x="96" y="1016"/>
                    <a:pt x="96" y="1024"/>
                    <a:pt x="96" y="1027"/>
                  </a:cubicBezTo>
                  <a:lnTo>
                    <a:pt x="96" y="1027"/>
                  </a:lnTo>
                  <a:cubicBezTo>
                    <a:pt x="100" y="1025"/>
                    <a:pt x="108" y="1022"/>
                    <a:pt x="108" y="1016"/>
                  </a:cubicBezTo>
                  <a:cubicBezTo>
                    <a:pt x="108" y="1016"/>
                    <a:pt x="104" y="1016"/>
                    <a:pt x="98" y="1013"/>
                  </a:cubicBezTo>
                  <a:close/>
                  <a:moveTo>
                    <a:pt x="96" y="1027"/>
                  </a:moveTo>
                  <a:cubicBezTo>
                    <a:pt x="92" y="1028"/>
                    <a:pt x="90" y="1028"/>
                    <a:pt x="96" y="1028"/>
                  </a:cubicBezTo>
                  <a:cubicBezTo>
                    <a:pt x="96" y="1028"/>
                    <a:pt x="96" y="1027"/>
                    <a:pt x="96" y="1027"/>
                  </a:cubicBezTo>
                  <a:close/>
                  <a:moveTo>
                    <a:pt x="12" y="1063"/>
                  </a:moveTo>
                  <a:lnTo>
                    <a:pt x="0" y="1075"/>
                  </a:lnTo>
                  <a:cubicBezTo>
                    <a:pt x="0" y="1075"/>
                    <a:pt x="24" y="1063"/>
                    <a:pt x="24" y="1063"/>
                  </a:cubicBezTo>
                  <a:close/>
                  <a:moveTo>
                    <a:pt x="108" y="1039"/>
                  </a:moveTo>
                  <a:lnTo>
                    <a:pt x="108" y="1063"/>
                  </a:lnTo>
                  <a:lnTo>
                    <a:pt x="84" y="1063"/>
                  </a:lnTo>
                  <a:cubicBezTo>
                    <a:pt x="96" y="1075"/>
                    <a:pt x="96" y="1075"/>
                    <a:pt x="108" y="1075"/>
                  </a:cubicBezTo>
                  <a:cubicBezTo>
                    <a:pt x="112" y="1079"/>
                    <a:pt x="114" y="1083"/>
                    <a:pt x="116" y="1087"/>
                  </a:cubicBezTo>
                  <a:lnTo>
                    <a:pt x="131" y="1087"/>
                  </a:lnTo>
                  <a:cubicBezTo>
                    <a:pt x="119" y="1075"/>
                    <a:pt x="119" y="1075"/>
                    <a:pt x="119" y="1075"/>
                  </a:cubicBezTo>
                  <a:cubicBezTo>
                    <a:pt x="119" y="1063"/>
                    <a:pt x="108" y="1063"/>
                    <a:pt x="119" y="1063"/>
                  </a:cubicBezTo>
                  <a:cubicBezTo>
                    <a:pt x="127" y="1063"/>
                    <a:pt x="135" y="1069"/>
                    <a:pt x="136" y="1069"/>
                  </a:cubicBezTo>
                  <a:cubicBezTo>
                    <a:pt x="137" y="1069"/>
                    <a:pt x="135" y="1067"/>
                    <a:pt x="131" y="1063"/>
                  </a:cubicBezTo>
                  <a:cubicBezTo>
                    <a:pt x="108" y="1051"/>
                    <a:pt x="108" y="1051"/>
                    <a:pt x="108" y="1039"/>
                  </a:cubicBezTo>
                  <a:close/>
                  <a:moveTo>
                    <a:pt x="108" y="1087"/>
                  </a:moveTo>
                  <a:cubicBezTo>
                    <a:pt x="112" y="1087"/>
                    <a:pt x="114" y="1088"/>
                    <a:pt x="116" y="1090"/>
                  </a:cubicBezTo>
                  <a:lnTo>
                    <a:pt x="116" y="1090"/>
                  </a:lnTo>
                  <a:cubicBezTo>
                    <a:pt x="116" y="1089"/>
                    <a:pt x="116" y="1088"/>
                    <a:pt x="116" y="1087"/>
                  </a:cubicBezTo>
                  <a:close/>
                  <a:moveTo>
                    <a:pt x="989" y="1111"/>
                  </a:moveTo>
                  <a:lnTo>
                    <a:pt x="994" y="1113"/>
                  </a:lnTo>
                  <a:lnTo>
                    <a:pt x="994" y="1113"/>
                  </a:lnTo>
                  <a:cubicBezTo>
                    <a:pt x="993" y="1112"/>
                    <a:pt x="992" y="1111"/>
                    <a:pt x="989" y="1111"/>
                  </a:cubicBezTo>
                  <a:close/>
                  <a:moveTo>
                    <a:pt x="1167" y="1123"/>
                  </a:moveTo>
                  <a:cubicBezTo>
                    <a:pt x="1167" y="1123"/>
                    <a:pt x="1172" y="1128"/>
                    <a:pt x="1176" y="1128"/>
                  </a:cubicBezTo>
                  <a:cubicBezTo>
                    <a:pt x="1178" y="1128"/>
                    <a:pt x="1179" y="1127"/>
                    <a:pt x="1179" y="1123"/>
                  </a:cubicBezTo>
                  <a:close/>
                  <a:moveTo>
                    <a:pt x="81" y="1165"/>
                  </a:moveTo>
                  <a:lnTo>
                    <a:pt x="81" y="1165"/>
                  </a:lnTo>
                  <a:cubicBezTo>
                    <a:pt x="78" y="1165"/>
                    <a:pt x="76" y="1170"/>
                    <a:pt x="84" y="1170"/>
                  </a:cubicBezTo>
                  <a:cubicBezTo>
                    <a:pt x="84" y="1166"/>
                    <a:pt x="82" y="1165"/>
                    <a:pt x="81" y="1165"/>
                  </a:cubicBezTo>
                  <a:close/>
                  <a:moveTo>
                    <a:pt x="870" y="1432"/>
                  </a:moveTo>
                  <a:lnTo>
                    <a:pt x="870" y="1444"/>
                  </a:lnTo>
                  <a:cubicBezTo>
                    <a:pt x="870" y="1438"/>
                    <a:pt x="873" y="1438"/>
                    <a:pt x="874" y="1438"/>
                  </a:cubicBezTo>
                  <a:cubicBezTo>
                    <a:pt x="875" y="1438"/>
                    <a:pt x="875" y="1438"/>
                    <a:pt x="870" y="1432"/>
                  </a:cubicBezTo>
                  <a:close/>
                  <a:moveTo>
                    <a:pt x="274" y="1480"/>
                  </a:moveTo>
                  <a:cubicBezTo>
                    <a:pt x="267" y="1480"/>
                    <a:pt x="264" y="1484"/>
                    <a:pt x="263" y="1488"/>
                  </a:cubicBezTo>
                  <a:lnTo>
                    <a:pt x="263" y="1488"/>
                  </a:lnTo>
                  <a:cubicBezTo>
                    <a:pt x="267" y="1486"/>
                    <a:pt x="270" y="1484"/>
                    <a:pt x="274" y="1480"/>
                  </a:cubicBezTo>
                  <a:close/>
                  <a:moveTo>
                    <a:pt x="274" y="1504"/>
                  </a:moveTo>
                  <a:lnTo>
                    <a:pt x="274" y="1504"/>
                  </a:lnTo>
                  <a:cubicBezTo>
                    <a:pt x="271" y="1507"/>
                    <a:pt x="270" y="1510"/>
                    <a:pt x="269" y="1512"/>
                  </a:cubicBezTo>
                  <a:lnTo>
                    <a:pt x="269" y="1512"/>
                  </a:lnTo>
                  <a:cubicBezTo>
                    <a:pt x="275" y="1509"/>
                    <a:pt x="280" y="1504"/>
                    <a:pt x="274" y="1504"/>
                  </a:cubicBezTo>
                  <a:close/>
                  <a:moveTo>
                    <a:pt x="116" y="1090"/>
                  </a:moveTo>
                  <a:cubicBezTo>
                    <a:pt x="117" y="1095"/>
                    <a:pt x="114" y="1099"/>
                    <a:pt x="108" y="1099"/>
                  </a:cubicBezTo>
                  <a:cubicBezTo>
                    <a:pt x="108" y="1111"/>
                    <a:pt x="108" y="1111"/>
                    <a:pt x="96" y="1111"/>
                  </a:cubicBezTo>
                  <a:lnTo>
                    <a:pt x="96" y="1147"/>
                  </a:lnTo>
                  <a:cubicBezTo>
                    <a:pt x="96" y="1147"/>
                    <a:pt x="96" y="1158"/>
                    <a:pt x="96" y="1158"/>
                  </a:cubicBezTo>
                  <a:lnTo>
                    <a:pt x="108" y="1158"/>
                  </a:lnTo>
                  <a:cubicBezTo>
                    <a:pt x="108" y="1158"/>
                    <a:pt x="119" y="1170"/>
                    <a:pt x="108" y="1170"/>
                  </a:cubicBezTo>
                  <a:lnTo>
                    <a:pt x="84" y="1170"/>
                  </a:lnTo>
                  <a:lnTo>
                    <a:pt x="84" y="1182"/>
                  </a:lnTo>
                  <a:lnTo>
                    <a:pt x="96" y="1182"/>
                  </a:lnTo>
                  <a:lnTo>
                    <a:pt x="96" y="1194"/>
                  </a:lnTo>
                  <a:lnTo>
                    <a:pt x="84" y="1194"/>
                  </a:lnTo>
                  <a:cubicBezTo>
                    <a:pt x="84" y="1194"/>
                    <a:pt x="72" y="1206"/>
                    <a:pt x="72" y="1206"/>
                  </a:cubicBezTo>
                  <a:lnTo>
                    <a:pt x="96" y="1206"/>
                  </a:lnTo>
                  <a:cubicBezTo>
                    <a:pt x="96" y="1218"/>
                    <a:pt x="96" y="1230"/>
                    <a:pt x="96" y="1230"/>
                  </a:cubicBezTo>
                  <a:lnTo>
                    <a:pt x="84" y="1230"/>
                  </a:lnTo>
                  <a:cubicBezTo>
                    <a:pt x="60" y="1230"/>
                    <a:pt x="84" y="1242"/>
                    <a:pt x="84" y="1242"/>
                  </a:cubicBezTo>
                  <a:cubicBezTo>
                    <a:pt x="88" y="1238"/>
                    <a:pt x="90" y="1237"/>
                    <a:pt x="92" y="1237"/>
                  </a:cubicBezTo>
                  <a:cubicBezTo>
                    <a:pt x="96" y="1237"/>
                    <a:pt x="96" y="1242"/>
                    <a:pt x="96" y="1242"/>
                  </a:cubicBezTo>
                  <a:cubicBezTo>
                    <a:pt x="96" y="1254"/>
                    <a:pt x="96" y="1266"/>
                    <a:pt x="96" y="1266"/>
                  </a:cubicBezTo>
                  <a:lnTo>
                    <a:pt x="72" y="1266"/>
                  </a:lnTo>
                  <a:cubicBezTo>
                    <a:pt x="84" y="1278"/>
                    <a:pt x="84" y="1289"/>
                    <a:pt x="84" y="1289"/>
                  </a:cubicBezTo>
                  <a:cubicBezTo>
                    <a:pt x="84" y="1295"/>
                    <a:pt x="84" y="1295"/>
                    <a:pt x="84" y="1295"/>
                  </a:cubicBezTo>
                  <a:cubicBezTo>
                    <a:pt x="84" y="1295"/>
                    <a:pt x="84" y="1295"/>
                    <a:pt x="84" y="1301"/>
                  </a:cubicBezTo>
                  <a:cubicBezTo>
                    <a:pt x="84" y="1301"/>
                    <a:pt x="96" y="1289"/>
                    <a:pt x="96" y="1289"/>
                  </a:cubicBezTo>
                  <a:cubicBezTo>
                    <a:pt x="96" y="1289"/>
                    <a:pt x="96" y="1313"/>
                    <a:pt x="96" y="1313"/>
                  </a:cubicBezTo>
                  <a:cubicBezTo>
                    <a:pt x="108" y="1313"/>
                    <a:pt x="108" y="1313"/>
                    <a:pt x="96" y="1325"/>
                  </a:cubicBezTo>
                  <a:lnTo>
                    <a:pt x="96" y="1337"/>
                  </a:lnTo>
                  <a:cubicBezTo>
                    <a:pt x="96" y="1337"/>
                    <a:pt x="96" y="1349"/>
                    <a:pt x="96" y="1349"/>
                  </a:cubicBezTo>
                  <a:lnTo>
                    <a:pt x="108" y="1349"/>
                  </a:lnTo>
                  <a:cubicBezTo>
                    <a:pt x="108" y="1349"/>
                    <a:pt x="119" y="1349"/>
                    <a:pt x="108" y="1361"/>
                  </a:cubicBezTo>
                  <a:cubicBezTo>
                    <a:pt x="102" y="1367"/>
                    <a:pt x="99" y="1367"/>
                    <a:pt x="99" y="1367"/>
                  </a:cubicBezTo>
                  <a:cubicBezTo>
                    <a:pt x="99" y="1367"/>
                    <a:pt x="102" y="1367"/>
                    <a:pt x="108" y="1373"/>
                  </a:cubicBezTo>
                  <a:cubicBezTo>
                    <a:pt x="119" y="1385"/>
                    <a:pt x="108" y="1385"/>
                    <a:pt x="108" y="1385"/>
                  </a:cubicBezTo>
                  <a:lnTo>
                    <a:pt x="131" y="1385"/>
                  </a:lnTo>
                  <a:cubicBezTo>
                    <a:pt x="131" y="1385"/>
                    <a:pt x="124" y="1392"/>
                    <a:pt x="119" y="1397"/>
                  </a:cubicBezTo>
                  <a:lnTo>
                    <a:pt x="119" y="1397"/>
                  </a:lnTo>
                  <a:cubicBezTo>
                    <a:pt x="127" y="1397"/>
                    <a:pt x="135" y="1391"/>
                    <a:pt x="143" y="1391"/>
                  </a:cubicBezTo>
                  <a:cubicBezTo>
                    <a:pt x="147" y="1391"/>
                    <a:pt x="151" y="1393"/>
                    <a:pt x="155" y="1397"/>
                  </a:cubicBezTo>
                  <a:cubicBezTo>
                    <a:pt x="167" y="1397"/>
                    <a:pt x="143" y="1409"/>
                    <a:pt x="143" y="1409"/>
                  </a:cubicBezTo>
                  <a:cubicBezTo>
                    <a:pt x="143" y="1409"/>
                    <a:pt x="131" y="1420"/>
                    <a:pt x="143" y="1420"/>
                  </a:cubicBezTo>
                  <a:lnTo>
                    <a:pt x="167" y="1420"/>
                  </a:lnTo>
                  <a:cubicBezTo>
                    <a:pt x="167" y="1420"/>
                    <a:pt x="167" y="1432"/>
                    <a:pt x="167" y="1432"/>
                  </a:cubicBezTo>
                  <a:cubicBezTo>
                    <a:pt x="167" y="1438"/>
                    <a:pt x="164" y="1438"/>
                    <a:pt x="163" y="1438"/>
                  </a:cubicBezTo>
                  <a:cubicBezTo>
                    <a:pt x="161" y="1438"/>
                    <a:pt x="161" y="1438"/>
                    <a:pt x="167" y="1444"/>
                  </a:cubicBezTo>
                  <a:lnTo>
                    <a:pt x="179" y="1444"/>
                  </a:lnTo>
                  <a:cubicBezTo>
                    <a:pt x="179" y="1454"/>
                    <a:pt x="171" y="1471"/>
                    <a:pt x="175" y="1471"/>
                  </a:cubicBezTo>
                  <a:cubicBezTo>
                    <a:pt x="175" y="1471"/>
                    <a:pt x="177" y="1470"/>
                    <a:pt x="179" y="1468"/>
                  </a:cubicBezTo>
                  <a:cubicBezTo>
                    <a:pt x="181" y="1466"/>
                    <a:pt x="184" y="1465"/>
                    <a:pt x="186" y="1465"/>
                  </a:cubicBezTo>
                  <a:cubicBezTo>
                    <a:pt x="195" y="1465"/>
                    <a:pt x="203" y="1480"/>
                    <a:pt x="203" y="1480"/>
                  </a:cubicBezTo>
                  <a:lnTo>
                    <a:pt x="215" y="1492"/>
                  </a:lnTo>
                  <a:lnTo>
                    <a:pt x="215" y="1504"/>
                  </a:lnTo>
                  <a:cubicBezTo>
                    <a:pt x="215" y="1504"/>
                    <a:pt x="215" y="1516"/>
                    <a:pt x="227" y="1516"/>
                  </a:cubicBezTo>
                  <a:lnTo>
                    <a:pt x="239" y="1516"/>
                  </a:lnTo>
                  <a:cubicBezTo>
                    <a:pt x="239" y="1516"/>
                    <a:pt x="239" y="1516"/>
                    <a:pt x="239" y="1528"/>
                  </a:cubicBezTo>
                  <a:lnTo>
                    <a:pt x="250" y="1528"/>
                  </a:lnTo>
                  <a:cubicBezTo>
                    <a:pt x="250" y="1522"/>
                    <a:pt x="253" y="1519"/>
                    <a:pt x="256" y="1519"/>
                  </a:cubicBezTo>
                  <a:cubicBezTo>
                    <a:pt x="259" y="1519"/>
                    <a:pt x="262" y="1522"/>
                    <a:pt x="262" y="1528"/>
                  </a:cubicBezTo>
                  <a:lnTo>
                    <a:pt x="274" y="1528"/>
                  </a:lnTo>
                  <a:cubicBezTo>
                    <a:pt x="274" y="1531"/>
                    <a:pt x="273" y="1535"/>
                    <a:pt x="272" y="1540"/>
                  </a:cubicBezTo>
                  <a:lnTo>
                    <a:pt x="272" y="1540"/>
                  </a:lnTo>
                  <a:cubicBezTo>
                    <a:pt x="273" y="1539"/>
                    <a:pt x="274" y="1539"/>
                    <a:pt x="274" y="1539"/>
                  </a:cubicBezTo>
                  <a:lnTo>
                    <a:pt x="274" y="1539"/>
                  </a:lnTo>
                  <a:cubicBezTo>
                    <a:pt x="274" y="1539"/>
                    <a:pt x="262" y="1551"/>
                    <a:pt x="274" y="1551"/>
                  </a:cubicBezTo>
                  <a:cubicBezTo>
                    <a:pt x="280" y="1545"/>
                    <a:pt x="283" y="1542"/>
                    <a:pt x="286" y="1541"/>
                  </a:cubicBezTo>
                  <a:lnTo>
                    <a:pt x="286" y="1541"/>
                  </a:lnTo>
                  <a:cubicBezTo>
                    <a:pt x="286" y="1544"/>
                    <a:pt x="288" y="1545"/>
                    <a:pt x="289" y="1545"/>
                  </a:cubicBezTo>
                  <a:cubicBezTo>
                    <a:pt x="293" y="1545"/>
                    <a:pt x="298" y="1539"/>
                    <a:pt x="298" y="1539"/>
                  </a:cubicBezTo>
                  <a:cubicBezTo>
                    <a:pt x="292" y="1539"/>
                    <a:pt x="289" y="1539"/>
                    <a:pt x="286" y="1541"/>
                  </a:cubicBezTo>
                  <a:lnTo>
                    <a:pt x="286" y="1541"/>
                  </a:lnTo>
                  <a:cubicBezTo>
                    <a:pt x="286" y="1541"/>
                    <a:pt x="286" y="1540"/>
                    <a:pt x="286" y="1539"/>
                  </a:cubicBezTo>
                  <a:lnTo>
                    <a:pt x="286" y="1528"/>
                  </a:lnTo>
                  <a:cubicBezTo>
                    <a:pt x="286" y="1528"/>
                    <a:pt x="286" y="1516"/>
                    <a:pt x="286" y="1516"/>
                  </a:cubicBezTo>
                  <a:cubicBezTo>
                    <a:pt x="283" y="1519"/>
                    <a:pt x="279" y="1521"/>
                    <a:pt x="276" y="1521"/>
                  </a:cubicBezTo>
                  <a:cubicBezTo>
                    <a:pt x="272" y="1521"/>
                    <a:pt x="269" y="1517"/>
                    <a:pt x="269" y="1512"/>
                  </a:cubicBezTo>
                  <a:lnTo>
                    <a:pt x="269" y="1512"/>
                  </a:lnTo>
                  <a:cubicBezTo>
                    <a:pt x="267" y="1513"/>
                    <a:pt x="265" y="1514"/>
                    <a:pt x="263" y="1514"/>
                  </a:cubicBezTo>
                  <a:cubicBezTo>
                    <a:pt x="260" y="1514"/>
                    <a:pt x="258" y="1512"/>
                    <a:pt x="262" y="1504"/>
                  </a:cubicBezTo>
                  <a:cubicBezTo>
                    <a:pt x="274" y="1492"/>
                    <a:pt x="262" y="1492"/>
                    <a:pt x="262" y="1492"/>
                  </a:cubicBezTo>
                  <a:cubicBezTo>
                    <a:pt x="262" y="1492"/>
                    <a:pt x="262" y="1490"/>
                    <a:pt x="263" y="1488"/>
                  </a:cubicBezTo>
                  <a:lnTo>
                    <a:pt x="263" y="1488"/>
                  </a:lnTo>
                  <a:cubicBezTo>
                    <a:pt x="261" y="1489"/>
                    <a:pt x="259" y="1489"/>
                    <a:pt x="258" y="1489"/>
                  </a:cubicBezTo>
                  <a:cubicBezTo>
                    <a:pt x="253" y="1489"/>
                    <a:pt x="250" y="1486"/>
                    <a:pt x="250" y="1480"/>
                  </a:cubicBezTo>
                  <a:cubicBezTo>
                    <a:pt x="239" y="1480"/>
                    <a:pt x="239" y="1480"/>
                    <a:pt x="239" y="1468"/>
                  </a:cubicBezTo>
                  <a:cubicBezTo>
                    <a:pt x="231" y="1468"/>
                    <a:pt x="228" y="1473"/>
                    <a:pt x="227" y="1473"/>
                  </a:cubicBezTo>
                  <a:cubicBezTo>
                    <a:pt x="227" y="1473"/>
                    <a:pt x="227" y="1472"/>
                    <a:pt x="227" y="1468"/>
                  </a:cubicBezTo>
                  <a:lnTo>
                    <a:pt x="227" y="1456"/>
                  </a:lnTo>
                  <a:lnTo>
                    <a:pt x="215" y="1456"/>
                  </a:lnTo>
                  <a:cubicBezTo>
                    <a:pt x="215" y="1456"/>
                    <a:pt x="239" y="1432"/>
                    <a:pt x="215" y="1432"/>
                  </a:cubicBezTo>
                  <a:cubicBezTo>
                    <a:pt x="211" y="1436"/>
                    <a:pt x="209" y="1437"/>
                    <a:pt x="207" y="1437"/>
                  </a:cubicBezTo>
                  <a:cubicBezTo>
                    <a:pt x="203" y="1437"/>
                    <a:pt x="203" y="1429"/>
                    <a:pt x="203" y="1420"/>
                  </a:cubicBezTo>
                  <a:cubicBezTo>
                    <a:pt x="203" y="1414"/>
                    <a:pt x="203" y="1414"/>
                    <a:pt x="203" y="1414"/>
                  </a:cubicBezTo>
                  <a:cubicBezTo>
                    <a:pt x="203" y="1414"/>
                    <a:pt x="203" y="1414"/>
                    <a:pt x="203" y="1409"/>
                  </a:cubicBezTo>
                  <a:cubicBezTo>
                    <a:pt x="203" y="1405"/>
                    <a:pt x="201" y="1403"/>
                    <a:pt x="200" y="1403"/>
                  </a:cubicBezTo>
                  <a:cubicBezTo>
                    <a:pt x="196" y="1403"/>
                    <a:pt x="191" y="1409"/>
                    <a:pt x="191" y="1409"/>
                  </a:cubicBezTo>
                  <a:lnTo>
                    <a:pt x="191" y="1397"/>
                  </a:lnTo>
                  <a:lnTo>
                    <a:pt x="179" y="1397"/>
                  </a:lnTo>
                  <a:cubicBezTo>
                    <a:pt x="179" y="1385"/>
                    <a:pt x="191" y="1373"/>
                    <a:pt x="179" y="1373"/>
                  </a:cubicBezTo>
                  <a:cubicBezTo>
                    <a:pt x="171" y="1373"/>
                    <a:pt x="168" y="1378"/>
                    <a:pt x="168" y="1378"/>
                  </a:cubicBezTo>
                  <a:cubicBezTo>
                    <a:pt x="167" y="1378"/>
                    <a:pt x="167" y="1377"/>
                    <a:pt x="167" y="1373"/>
                  </a:cubicBezTo>
                  <a:cubicBezTo>
                    <a:pt x="167" y="1373"/>
                    <a:pt x="167" y="1361"/>
                    <a:pt x="167" y="1361"/>
                  </a:cubicBezTo>
                  <a:lnTo>
                    <a:pt x="155" y="1361"/>
                  </a:lnTo>
                  <a:cubicBezTo>
                    <a:pt x="155" y="1361"/>
                    <a:pt x="143" y="1349"/>
                    <a:pt x="155" y="1349"/>
                  </a:cubicBezTo>
                  <a:cubicBezTo>
                    <a:pt x="155" y="1349"/>
                    <a:pt x="155" y="1337"/>
                    <a:pt x="155" y="1337"/>
                  </a:cubicBezTo>
                  <a:cubicBezTo>
                    <a:pt x="155" y="1337"/>
                    <a:pt x="143" y="1337"/>
                    <a:pt x="143" y="1325"/>
                  </a:cubicBezTo>
                  <a:lnTo>
                    <a:pt x="143" y="1325"/>
                  </a:lnTo>
                  <a:cubicBezTo>
                    <a:pt x="147" y="1329"/>
                    <a:pt x="150" y="1330"/>
                    <a:pt x="152" y="1330"/>
                  </a:cubicBezTo>
                  <a:cubicBezTo>
                    <a:pt x="155" y="1330"/>
                    <a:pt x="155" y="1325"/>
                    <a:pt x="155" y="1325"/>
                  </a:cubicBezTo>
                  <a:lnTo>
                    <a:pt x="143" y="1325"/>
                  </a:lnTo>
                  <a:cubicBezTo>
                    <a:pt x="131" y="1313"/>
                    <a:pt x="155" y="1313"/>
                    <a:pt x="155" y="1313"/>
                  </a:cubicBezTo>
                  <a:lnTo>
                    <a:pt x="143" y="1313"/>
                  </a:lnTo>
                  <a:cubicBezTo>
                    <a:pt x="131" y="1313"/>
                    <a:pt x="131" y="1313"/>
                    <a:pt x="119" y="1301"/>
                  </a:cubicBezTo>
                  <a:cubicBezTo>
                    <a:pt x="119" y="1301"/>
                    <a:pt x="131" y="1289"/>
                    <a:pt x="119" y="1278"/>
                  </a:cubicBezTo>
                  <a:cubicBezTo>
                    <a:pt x="119" y="1278"/>
                    <a:pt x="96" y="1230"/>
                    <a:pt x="108" y="1230"/>
                  </a:cubicBezTo>
                  <a:cubicBezTo>
                    <a:pt x="108" y="1230"/>
                    <a:pt x="119" y="1218"/>
                    <a:pt x="119" y="1218"/>
                  </a:cubicBezTo>
                  <a:lnTo>
                    <a:pt x="119" y="1206"/>
                  </a:lnTo>
                  <a:cubicBezTo>
                    <a:pt x="119" y="1206"/>
                    <a:pt x="131" y="1206"/>
                    <a:pt x="119" y="1194"/>
                  </a:cubicBezTo>
                  <a:cubicBezTo>
                    <a:pt x="119" y="1182"/>
                    <a:pt x="119" y="1182"/>
                    <a:pt x="119" y="1170"/>
                  </a:cubicBezTo>
                  <a:cubicBezTo>
                    <a:pt x="119" y="1170"/>
                    <a:pt x="119" y="1158"/>
                    <a:pt x="119" y="1158"/>
                  </a:cubicBezTo>
                  <a:cubicBezTo>
                    <a:pt x="119" y="1147"/>
                    <a:pt x="96" y="1135"/>
                    <a:pt x="119" y="1135"/>
                  </a:cubicBezTo>
                  <a:cubicBezTo>
                    <a:pt x="131" y="1135"/>
                    <a:pt x="108" y="1099"/>
                    <a:pt x="131" y="1099"/>
                  </a:cubicBezTo>
                  <a:cubicBezTo>
                    <a:pt x="123" y="1099"/>
                    <a:pt x="121" y="1094"/>
                    <a:pt x="116" y="1090"/>
                  </a:cubicBezTo>
                  <a:close/>
                  <a:moveTo>
                    <a:pt x="774" y="1539"/>
                  </a:moveTo>
                  <a:cubicBezTo>
                    <a:pt x="774" y="1539"/>
                    <a:pt x="762" y="1539"/>
                    <a:pt x="762" y="1551"/>
                  </a:cubicBezTo>
                  <a:lnTo>
                    <a:pt x="774" y="1551"/>
                  </a:lnTo>
                  <a:lnTo>
                    <a:pt x="774" y="1539"/>
                  </a:lnTo>
                  <a:close/>
                  <a:moveTo>
                    <a:pt x="272" y="1540"/>
                  </a:moveTo>
                  <a:cubicBezTo>
                    <a:pt x="268" y="1540"/>
                    <a:pt x="262" y="1543"/>
                    <a:pt x="262" y="1551"/>
                  </a:cubicBezTo>
                  <a:cubicBezTo>
                    <a:pt x="262" y="1554"/>
                    <a:pt x="263" y="1555"/>
                    <a:pt x="263" y="1555"/>
                  </a:cubicBezTo>
                  <a:cubicBezTo>
                    <a:pt x="265" y="1555"/>
                    <a:pt x="269" y="1547"/>
                    <a:pt x="272" y="1540"/>
                  </a:cubicBezTo>
                  <a:close/>
                  <a:moveTo>
                    <a:pt x="298" y="1539"/>
                  </a:moveTo>
                  <a:cubicBezTo>
                    <a:pt x="298" y="1540"/>
                    <a:pt x="298" y="1563"/>
                    <a:pt x="310" y="1563"/>
                  </a:cubicBezTo>
                  <a:cubicBezTo>
                    <a:pt x="312" y="1563"/>
                    <a:pt x="314" y="1563"/>
                    <a:pt x="317" y="1562"/>
                  </a:cubicBezTo>
                  <a:lnTo>
                    <a:pt x="317" y="1562"/>
                  </a:lnTo>
                  <a:cubicBezTo>
                    <a:pt x="318" y="1563"/>
                    <a:pt x="320" y="1563"/>
                    <a:pt x="322" y="1563"/>
                  </a:cubicBezTo>
                  <a:lnTo>
                    <a:pt x="334" y="1563"/>
                  </a:lnTo>
                  <a:cubicBezTo>
                    <a:pt x="334" y="1559"/>
                    <a:pt x="332" y="1558"/>
                    <a:pt x="330" y="1558"/>
                  </a:cubicBezTo>
                  <a:cubicBezTo>
                    <a:pt x="327" y="1558"/>
                    <a:pt x="322" y="1561"/>
                    <a:pt x="317" y="1562"/>
                  </a:cubicBezTo>
                  <a:lnTo>
                    <a:pt x="317" y="1562"/>
                  </a:lnTo>
                  <a:cubicBezTo>
                    <a:pt x="310" y="1559"/>
                    <a:pt x="310" y="1551"/>
                    <a:pt x="310" y="1551"/>
                  </a:cubicBezTo>
                  <a:lnTo>
                    <a:pt x="298" y="1539"/>
                  </a:lnTo>
                  <a:close/>
                  <a:moveTo>
                    <a:pt x="334" y="1563"/>
                  </a:moveTo>
                  <a:cubicBezTo>
                    <a:pt x="334" y="1571"/>
                    <a:pt x="339" y="1579"/>
                    <a:pt x="346" y="1587"/>
                  </a:cubicBezTo>
                  <a:lnTo>
                    <a:pt x="346" y="1587"/>
                  </a:lnTo>
                  <a:cubicBezTo>
                    <a:pt x="347" y="1585"/>
                    <a:pt x="352" y="1576"/>
                    <a:pt x="355" y="1573"/>
                  </a:cubicBezTo>
                  <a:lnTo>
                    <a:pt x="355" y="1573"/>
                  </a:lnTo>
                  <a:cubicBezTo>
                    <a:pt x="357" y="1574"/>
                    <a:pt x="358" y="1575"/>
                    <a:pt x="358" y="1575"/>
                  </a:cubicBezTo>
                  <a:cubicBezTo>
                    <a:pt x="358" y="1573"/>
                    <a:pt x="357" y="1572"/>
                    <a:pt x="356" y="1572"/>
                  </a:cubicBezTo>
                  <a:cubicBezTo>
                    <a:pt x="356" y="1572"/>
                    <a:pt x="355" y="1572"/>
                    <a:pt x="355" y="1573"/>
                  </a:cubicBezTo>
                  <a:lnTo>
                    <a:pt x="355" y="1573"/>
                  </a:lnTo>
                  <a:cubicBezTo>
                    <a:pt x="351" y="1569"/>
                    <a:pt x="342" y="1563"/>
                    <a:pt x="334" y="1563"/>
                  </a:cubicBezTo>
                  <a:close/>
                  <a:moveTo>
                    <a:pt x="346" y="1587"/>
                  </a:moveTo>
                  <a:cubicBezTo>
                    <a:pt x="346" y="1587"/>
                    <a:pt x="346" y="1587"/>
                    <a:pt x="346" y="1587"/>
                  </a:cubicBezTo>
                  <a:lnTo>
                    <a:pt x="334" y="1587"/>
                  </a:lnTo>
                  <a:lnTo>
                    <a:pt x="358" y="1599"/>
                  </a:lnTo>
                  <a:cubicBezTo>
                    <a:pt x="353" y="1595"/>
                    <a:pt x="349" y="1591"/>
                    <a:pt x="346" y="1587"/>
                  </a:cubicBezTo>
                  <a:close/>
                  <a:moveTo>
                    <a:pt x="740" y="1588"/>
                  </a:moveTo>
                  <a:cubicBezTo>
                    <a:pt x="735" y="1588"/>
                    <a:pt x="735" y="1599"/>
                    <a:pt x="750" y="1599"/>
                  </a:cubicBezTo>
                  <a:cubicBezTo>
                    <a:pt x="747" y="1591"/>
                    <a:pt x="743" y="1588"/>
                    <a:pt x="740" y="1588"/>
                  </a:cubicBezTo>
                  <a:close/>
                  <a:moveTo>
                    <a:pt x="451" y="1597"/>
                  </a:moveTo>
                  <a:cubicBezTo>
                    <a:pt x="452" y="1598"/>
                    <a:pt x="453" y="1599"/>
                    <a:pt x="453" y="1599"/>
                  </a:cubicBezTo>
                  <a:cubicBezTo>
                    <a:pt x="453" y="1601"/>
                    <a:pt x="453" y="1602"/>
                    <a:pt x="453" y="1602"/>
                  </a:cubicBezTo>
                  <a:cubicBezTo>
                    <a:pt x="453" y="1602"/>
                    <a:pt x="452" y="1600"/>
                    <a:pt x="451" y="1597"/>
                  </a:cubicBezTo>
                  <a:close/>
                  <a:moveTo>
                    <a:pt x="358" y="1575"/>
                  </a:moveTo>
                  <a:lnTo>
                    <a:pt x="358" y="1599"/>
                  </a:lnTo>
                  <a:cubicBezTo>
                    <a:pt x="358" y="1599"/>
                    <a:pt x="368" y="1594"/>
                    <a:pt x="375" y="1594"/>
                  </a:cubicBezTo>
                  <a:cubicBezTo>
                    <a:pt x="379" y="1594"/>
                    <a:pt x="381" y="1595"/>
                    <a:pt x="381" y="1599"/>
                  </a:cubicBezTo>
                  <a:cubicBezTo>
                    <a:pt x="381" y="1611"/>
                    <a:pt x="393" y="1611"/>
                    <a:pt x="405" y="1611"/>
                  </a:cubicBezTo>
                  <a:cubicBezTo>
                    <a:pt x="405" y="1599"/>
                    <a:pt x="405" y="1599"/>
                    <a:pt x="405" y="1587"/>
                  </a:cubicBezTo>
                  <a:cubicBezTo>
                    <a:pt x="405" y="1587"/>
                    <a:pt x="400" y="1582"/>
                    <a:pt x="396" y="1582"/>
                  </a:cubicBezTo>
                  <a:cubicBezTo>
                    <a:pt x="395" y="1582"/>
                    <a:pt x="393" y="1583"/>
                    <a:pt x="393" y="1587"/>
                  </a:cubicBezTo>
                  <a:cubicBezTo>
                    <a:pt x="393" y="1575"/>
                    <a:pt x="393" y="1575"/>
                    <a:pt x="381" y="1575"/>
                  </a:cubicBezTo>
                  <a:cubicBezTo>
                    <a:pt x="381" y="1579"/>
                    <a:pt x="379" y="1581"/>
                    <a:pt x="375" y="1581"/>
                  </a:cubicBezTo>
                  <a:cubicBezTo>
                    <a:pt x="368" y="1581"/>
                    <a:pt x="358" y="1575"/>
                    <a:pt x="358" y="1575"/>
                  </a:cubicBezTo>
                  <a:close/>
                  <a:moveTo>
                    <a:pt x="655" y="1587"/>
                  </a:moveTo>
                  <a:cubicBezTo>
                    <a:pt x="655" y="1599"/>
                    <a:pt x="655" y="1611"/>
                    <a:pt x="655" y="1611"/>
                  </a:cubicBezTo>
                  <a:lnTo>
                    <a:pt x="667" y="1611"/>
                  </a:lnTo>
                  <a:cubicBezTo>
                    <a:pt x="667" y="1599"/>
                    <a:pt x="655" y="1587"/>
                    <a:pt x="655" y="1587"/>
                  </a:cubicBezTo>
                  <a:close/>
                  <a:moveTo>
                    <a:pt x="1048" y="1004"/>
                  </a:moveTo>
                  <a:cubicBezTo>
                    <a:pt x="1048" y="1004"/>
                    <a:pt x="1036" y="1004"/>
                    <a:pt x="1036" y="1016"/>
                  </a:cubicBezTo>
                  <a:cubicBezTo>
                    <a:pt x="1036" y="1024"/>
                    <a:pt x="1048" y="1032"/>
                    <a:pt x="1047" y="1032"/>
                  </a:cubicBezTo>
                  <a:cubicBezTo>
                    <a:pt x="1046" y="1032"/>
                    <a:pt x="1043" y="1031"/>
                    <a:pt x="1036" y="1028"/>
                  </a:cubicBezTo>
                  <a:cubicBezTo>
                    <a:pt x="1024" y="1028"/>
                    <a:pt x="1036" y="1039"/>
                    <a:pt x="1036" y="1051"/>
                  </a:cubicBezTo>
                  <a:lnTo>
                    <a:pt x="1024" y="1051"/>
                  </a:lnTo>
                  <a:lnTo>
                    <a:pt x="1036" y="1063"/>
                  </a:lnTo>
                  <a:lnTo>
                    <a:pt x="1024" y="1063"/>
                  </a:lnTo>
                  <a:cubicBezTo>
                    <a:pt x="1012" y="1063"/>
                    <a:pt x="1012" y="1063"/>
                    <a:pt x="1024" y="1075"/>
                  </a:cubicBezTo>
                  <a:cubicBezTo>
                    <a:pt x="1024" y="1087"/>
                    <a:pt x="1024" y="1087"/>
                    <a:pt x="1024" y="1087"/>
                  </a:cubicBezTo>
                  <a:cubicBezTo>
                    <a:pt x="1024" y="1087"/>
                    <a:pt x="1036" y="1099"/>
                    <a:pt x="1024" y="1099"/>
                  </a:cubicBezTo>
                  <a:lnTo>
                    <a:pt x="1012" y="1099"/>
                  </a:lnTo>
                  <a:lnTo>
                    <a:pt x="1012" y="1111"/>
                  </a:lnTo>
                  <a:lnTo>
                    <a:pt x="1012" y="1123"/>
                  </a:lnTo>
                  <a:lnTo>
                    <a:pt x="994" y="1113"/>
                  </a:lnTo>
                  <a:lnTo>
                    <a:pt x="994" y="1113"/>
                  </a:lnTo>
                  <a:cubicBezTo>
                    <a:pt x="995" y="1118"/>
                    <a:pt x="989" y="1126"/>
                    <a:pt x="989" y="1135"/>
                  </a:cubicBezTo>
                  <a:lnTo>
                    <a:pt x="977" y="1135"/>
                  </a:lnTo>
                  <a:cubicBezTo>
                    <a:pt x="965" y="1135"/>
                    <a:pt x="953" y="1158"/>
                    <a:pt x="941" y="1170"/>
                  </a:cubicBezTo>
                  <a:lnTo>
                    <a:pt x="941" y="1182"/>
                  </a:lnTo>
                  <a:lnTo>
                    <a:pt x="929" y="1206"/>
                  </a:lnTo>
                  <a:cubicBezTo>
                    <a:pt x="917" y="1218"/>
                    <a:pt x="917" y="1230"/>
                    <a:pt x="905" y="1242"/>
                  </a:cubicBezTo>
                  <a:lnTo>
                    <a:pt x="905" y="1254"/>
                  </a:lnTo>
                  <a:lnTo>
                    <a:pt x="905" y="1266"/>
                  </a:lnTo>
                  <a:cubicBezTo>
                    <a:pt x="905" y="1266"/>
                    <a:pt x="905" y="1278"/>
                    <a:pt x="893" y="1278"/>
                  </a:cubicBezTo>
                  <a:cubicBezTo>
                    <a:pt x="893" y="1278"/>
                    <a:pt x="881" y="1289"/>
                    <a:pt x="893" y="1289"/>
                  </a:cubicBezTo>
                  <a:cubicBezTo>
                    <a:pt x="905" y="1301"/>
                    <a:pt x="905" y="1301"/>
                    <a:pt x="917" y="1301"/>
                  </a:cubicBezTo>
                  <a:lnTo>
                    <a:pt x="881" y="1301"/>
                  </a:lnTo>
                  <a:cubicBezTo>
                    <a:pt x="881" y="1301"/>
                    <a:pt x="870" y="1325"/>
                    <a:pt x="870" y="1325"/>
                  </a:cubicBezTo>
                  <a:lnTo>
                    <a:pt x="870" y="1337"/>
                  </a:lnTo>
                  <a:cubicBezTo>
                    <a:pt x="870" y="1337"/>
                    <a:pt x="846" y="1349"/>
                    <a:pt x="846" y="1349"/>
                  </a:cubicBezTo>
                  <a:cubicBezTo>
                    <a:pt x="834" y="1349"/>
                    <a:pt x="846" y="1361"/>
                    <a:pt x="846" y="1361"/>
                  </a:cubicBezTo>
                  <a:cubicBezTo>
                    <a:pt x="846" y="1365"/>
                    <a:pt x="844" y="1366"/>
                    <a:pt x="843" y="1366"/>
                  </a:cubicBezTo>
                  <a:cubicBezTo>
                    <a:pt x="839" y="1366"/>
                    <a:pt x="834" y="1361"/>
                    <a:pt x="834" y="1361"/>
                  </a:cubicBezTo>
                  <a:cubicBezTo>
                    <a:pt x="834" y="1361"/>
                    <a:pt x="834" y="1385"/>
                    <a:pt x="834" y="1385"/>
                  </a:cubicBezTo>
                  <a:lnTo>
                    <a:pt x="810" y="1385"/>
                  </a:lnTo>
                  <a:cubicBezTo>
                    <a:pt x="810" y="1385"/>
                    <a:pt x="810" y="1385"/>
                    <a:pt x="798" y="1397"/>
                  </a:cubicBezTo>
                  <a:cubicBezTo>
                    <a:pt x="798" y="1409"/>
                    <a:pt x="786" y="1409"/>
                    <a:pt x="786" y="1409"/>
                  </a:cubicBezTo>
                  <a:cubicBezTo>
                    <a:pt x="782" y="1405"/>
                    <a:pt x="781" y="1403"/>
                    <a:pt x="780" y="1403"/>
                  </a:cubicBezTo>
                  <a:lnTo>
                    <a:pt x="780" y="1403"/>
                  </a:lnTo>
                  <a:cubicBezTo>
                    <a:pt x="780" y="1403"/>
                    <a:pt x="782" y="1409"/>
                    <a:pt x="774" y="1409"/>
                  </a:cubicBezTo>
                  <a:cubicBezTo>
                    <a:pt x="762" y="1420"/>
                    <a:pt x="750" y="1444"/>
                    <a:pt x="739" y="1456"/>
                  </a:cubicBezTo>
                  <a:cubicBezTo>
                    <a:pt x="739" y="1456"/>
                    <a:pt x="739" y="1468"/>
                    <a:pt x="739" y="1468"/>
                  </a:cubicBezTo>
                  <a:cubicBezTo>
                    <a:pt x="739" y="1468"/>
                    <a:pt x="739" y="1456"/>
                    <a:pt x="727" y="1456"/>
                  </a:cubicBezTo>
                  <a:cubicBezTo>
                    <a:pt x="727" y="1456"/>
                    <a:pt x="715" y="1468"/>
                    <a:pt x="715" y="1468"/>
                  </a:cubicBezTo>
                  <a:lnTo>
                    <a:pt x="691" y="1480"/>
                  </a:lnTo>
                  <a:cubicBezTo>
                    <a:pt x="691" y="1480"/>
                    <a:pt x="703" y="1504"/>
                    <a:pt x="715" y="1516"/>
                  </a:cubicBezTo>
                  <a:cubicBezTo>
                    <a:pt x="715" y="1519"/>
                    <a:pt x="713" y="1521"/>
                    <a:pt x="710" y="1521"/>
                  </a:cubicBezTo>
                  <a:cubicBezTo>
                    <a:pt x="703" y="1521"/>
                    <a:pt x="691" y="1512"/>
                    <a:pt x="691" y="1504"/>
                  </a:cubicBezTo>
                  <a:cubicBezTo>
                    <a:pt x="691" y="1492"/>
                    <a:pt x="691" y="1492"/>
                    <a:pt x="679" y="1492"/>
                  </a:cubicBezTo>
                  <a:cubicBezTo>
                    <a:pt x="667" y="1492"/>
                    <a:pt x="679" y="1492"/>
                    <a:pt x="679" y="1504"/>
                  </a:cubicBezTo>
                  <a:cubicBezTo>
                    <a:pt x="679" y="1504"/>
                    <a:pt x="655" y="1492"/>
                    <a:pt x="655" y="1480"/>
                  </a:cubicBezTo>
                  <a:lnTo>
                    <a:pt x="655" y="1504"/>
                  </a:lnTo>
                  <a:cubicBezTo>
                    <a:pt x="643" y="1504"/>
                    <a:pt x="643" y="1504"/>
                    <a:pt x="631" y="1516"/>
                  </a:cubicBezTo>
                  <a:cubicBezTo>
                    <a:pt x="625" y="1522"/>
                    <a:pt x="625" y="1522"/>
                    <a:pt x="625" y="1522"/>
                  </a:cubicBezTo>
                  <a:cubicBezTo>
                    <a:pt x="625" y="1522"/>
                    <a:pt x="625" y="1522"/>
                    <a:pt x="620" y="1528"/>
                  </a:cubicBezTo>
                  <a:lnTo>
                    <a:pt x="608" y="1528"/>
                  </a:lnTo>
                  <a:cubicBezTo>
                    <a:pt x="596" y="1528"/>
                    <a:pt x="608" y="1539"/>
                    <a:pt x="608" y="1539"/>
                  </a:cubicBezTo>
                  <a:lnTo>
                    <a:pt x="608" y="1551"/>
                  </a:lnTo>
                  <a:cubicBezTo>
                    <a:pt x="608" y="1551"/>
                    <a:pt x="608" y="1539"/>
                    <a:pt x="596" y="1539"/>
                  </a:cubicBezTo>
                  <a:lnTo>
                    <a:pt x="548" y="1551"/>
                  </a:lnTo>
                  <a:lnTo>
                    <a:pt x="465" y="1551"/>
                  </a:lnTo>
                  <a:lnTo>
                    <a:pt x="465" y="1563"/>
                  </a:lnTo>
                  <a:cubicBezTo>
                    <a:pt x="465" y="1571"/>
                    <a:pt x="474" y="1587"/>
                    <a:pt x="481" y="1587"/>
                  </a:cubicBezTo>
                  <a:cubicBezTo>
                    <a:pt x="485" y="1587"/>
                    <a:pt x="489" y="1581"/>
                    <a:pt x="489" y="1563"/>
                  </a:cubicBezTo>
                  <a:cubicBezTo>
                    <a:pt x="489" y="1575"/>
                    <a:pt x="512" y="1563"/>
                    <a:pt x="512" y="1587"/>
                  </a:cubicBezTo>
                  <a:cubicBezTo>
                    <a:pt x="512" y="1587"/>
                    <a:pt x="512" y="1602"/>
                    <a:pt x="506" y="1602"/>
                  </a:cubicBezTo>
                  <a:cubicBezTo>
                    <a:pt x="505" y="1602"/>
                    <a:pt x="503" y="1601"/>
                    <a:pt x="500" y="1599"/>
                  </a:cubicBezTo>
                  <a:lnTo>
                    <a:pt x="477" y="1599"/>
                  </a:lnTo>
                  <a:cubicBezTo>
                    <a:pt x="477" y="1599"/>
                    <a:pt x="465" y="1611"/>
                    <a:pt x="465" y="1611"/>
                  </a:cubicBezTo>
                  <a:cubicBezTo>
                    <a:pt x="465" y="1611"/>
                    <a:pt x="465" y="1587"/>
                    <a:pt x="453" y="1587"/>
                  </a:cubicBezTo>
                  <a:cubicBezTo>
                    <a:pt x="449" y="1587"/>
                    <a:pt x="447" y="1589"/>
                    <a:pt x="448" y="1590"/>
                  </a:cubicBezTo>
                  <a:lnTo>
                    <a:pt x="448" y="1590"/>
                  </a:lnTo>
                  <a:cubicBezTo>
                    <a:pt x="446" y="1588"/>
                    <a:pt x="444" y="1587"/>
                    <a:pt x="441" y="1587"/>
                  </a:cubicBezTo>
                  <a:cubicBezTo>
                    <a:pt x="441" y="1597"/>
                    <a:pt x="441" y="1614"/>
                    <a:pt x="435" y="1614"/>
                  </a:cubicBezTo>
                  <a:cubicBezTo>
                    <a:pt x="433" y="1614"/>
                    <a:pt x="431" y="1613"/>
                    <a:pt x="429" y="1611"/>
                  </a:cubicBezTo>
                  <a:cubicBezTo>
                    <a:pt x="429" y="1599"/>
                    <a:pt x="429" y="1599"/>
                    <a:pt x="429" y="1587"/>
                  </a:cubicBezTo>
                  <a:lnTo>
                    <a:pt x="417" y="1587"/>
                  </a:lnTo>
                  <a:cubicBezTo>
                    <a:pt x="417" y="1587"/>
                    <a:pt x="417" y="1611"/>
                    <a:pt x="405" y="1611"/>
                  </a:cubicBezTo>
                  <a:lnTo>
                    <a:pt x="417" y="1611"/>
                  </a:lnTo>
                  <a:cubicBezTo>
                    <a:pt x="417" y="1611"/>
                    <a:pt x="417" y="1623"/>
                    <a:pt x="417" y="1623"/>
                  </a:cubicBezTo>
                  <a:cubicBezTo>
                    <a:pt x="421" y="1615"/>
                    <a:pt x="422" y="1612"/>
                    <a:pt x="423" y="1612"/>
                  </a:cubicBezTo>
                  <a:lnTo>
                    <a:pt x="423" y="1612"/>
                  </a:lnTo>
                  <a:cubicBezTo>
                    <a:pt x="424" y="1612"/>
                    <a:pt x="421" y="1623"/>
                    <a:pt x="429" y="1623"/>
                  </a:cubicBezTo>
                  <a:cubicBezTo>
                    <a:pt x="437" y="1623"/>
                    <a:pt x="440" y="1618"/>
                    <a:pt x="444" y="1618"/>
                  </a:cubicBezTo>
                  <a:cubicBezTo>
                    <a:pt x="446" y="1618"/>
                    <a:pt x="449" y="1619"/>
                    <a:pt x="453" y="1623"/>
                  </a:cubicBezTo>
                  <a:cubicBezTo>
                    <a:pt x="453" y="1627"/>
                    <a:pt x="453" y="1628"/>
                    <a:pt x="453" y="1628"/>
                  </a:cubicBezTo>
                  <a:cubicBezTo>
                    <a:pt x="454" y="1628"/>
                    <a:pt x="457" y="1623"/>
                    <a:pt x="465" y="1623"/>
                  </a:cubicBezTo>
                  <a:cubicBezTo>
                    <a:pt x="465" y="1635"/>
                    <a:pt x="477" y="1635"/>
                    <a:pt x="489" y="1635"/>
                  </a:cubicBezTo>
                  <a:cubicBezTo>
                    <a:pt x="499" y="1635"/>
                    <a:pt x="509" y="1661"/>
                    <a:pt x="519" y="1661"/>
                  </a:cubicBezTo>
                  <a:cubicBezTo>
                    <a:pt x="521" y="1661"/>
                    <a:pt x="523" y="1660"/>
                    <a:pt x="524" y="1659"/>
                  </a:cubicBezTo>
                  <a:cubicBezTo>
                    <a:pt x="529" y="1654"/>
                    <a:pt x="530" y="1651"/>
                    <a:pt x="530" y="1650"/>
                  </a:cubicBezTo>
                  <a:lnTo>
                    <a:pt x="530" y="1650"/>
                  </a:lnTo>
                  <a:cubicBezTo>
                    <a:pt x="530" y="1650"/>
                    <a:pt x="529" y="1650"/>
                    <a:pt x="529" y="1650"/>
                  </a:cubicBezTo>
                  <a:cubicBezTo>
                    <a:pt x="524" y="1650"/>
                    <a:pt x="522" y="1649"/>
                    <a:pt x="524" y="1647"/>
                  </a:cubicBezTo>
                  <a:cubicBezTo>
                    <a:pt x="524" y="1647"/>
                    <a:pt x="536" y="1599"/>
                    <a:pt x="524" y="1587"/>
                  </a:cubicBezTo>
                  <a:cubicBezTo>
                    <a:pt x="536" y="1575"/>
                    <a:pt x="560" y="1575"/>
                    <a:pt x="584" y="1575"/>
                  </a:cubicBezTo>
                  <a:cubicBezTo>
                    <a:pt x="596" y="1575"/>
                    <a:pt x="620" y="1575"/>
                    <a:pt x="620" y="1551"/>
                  </a:cubicBezTo>
                  <a:lnTo>
                    <a:pt x="631" y="1587"/>
                  </a:lnTo>
                  <a:lnTo>
                    <a:pt x="655" y="1587"/>
                  </a:lnTo>
                  <a:cubicBezTo>
                    <a:pt x="655" y="1563"/>
                    <a:pt x="667" y="1575"/>
                    <a:pt x="655" y="1563"/>
                  </a:cubicBezTo>
                  <a:cubicBezTo>
                    <a:pt x="655" y="1559"/>
                    <a:pt x="655" y="1555"/>
                    <a:pt x="655" y="1551"/>
                  </a:cubicBezTo>
                  <a:cubicBezTo>
                    <a:pt x="655" y="1563"/>
                    <a:pt x="655" y="1563"/>
                    <a:pt x="667" y="1563"/>
                  </a:cubicBezTo>
                  <a:cubicBezTo>
                    <a:pt x="667" y="1563"/>
                    <a:pt x="679" y="1551"/>
                    <a:pt x="691" y="1551"/>
                  </a:cubicBezTo>
                  <a:cubicBezTo>
                    <a:pt x="693" y="1554"/>
                    <a:pt x="695" y="1555"/>
                    <a:pt x="696" y="1555"/>
                  </a:cubicBezTo>
                  <a:cubicBezTo>
                    <a:pt x="699" y="1555"/>
                    <a:pt x="691" y="1540"/>
                    <a:pt x="691" y="1539"/>
                  </a:cubicBezTo>
                  <a:lnTo>
                    <a:pt x="691" y="1539"/>
                  </a:lnTo>
                  <a:cubicBezTo>
                    <a:pt x="691" y="1540"/>
                    <a:pt x="696" y="1545"/>
                    <a:pt x="700" y="1545"/>
                  </a:cubicBezTo>
                  <a:cubicBezTo>
                    <a:pt x="702" y="1545"/>
                    <a:pt x="703" y="1543"/>
                    <a:pt x="703" y="1539"/>
                  </a:cubicBezTo>
                  <a:cubicBezTo>
                    <a:pt x="703" y="1539"/>
                    <a:pt x="703" y="1539"/>
                    <a:pt x="703" y="1528"/>
                  </a:cubicBezTo>
                  <a:lnTo>
                    <a:pt x="715" y="1539"/>
                  </a:lnTo>
                  <a:cubicBezTo>
                    <a:pt x="715" y="1539"/>
                    <a:pt x="715" y="1528"/>
                    <a:pt x="727" y="1528"/>
                  </a:cubicBezTo>
                  <a:lnTo>
                    <a:pt x="762" y="1528"/>
                  </a:lnTo>
                  <a:cubicBezTo>
                    <a:pt x="774" y="1528"/>
                    <a:pt x="786" y="1528"/>
                    <a:pt x="786" y="1516"/>
                  </a:cubicBezTo>
                  <a:cubicBezTo>
                    <a:pt x="767" y="1516"/>
                    <a:pt x="779" y="1500"/>
                    <a:pt x="784" y="1500"/>
                  </a:cubicBezTo>
                  <a:cubicBezTo>
                    <a:pt x="785" y="1500"/>
                    <a:pt x="786" y="1501"/>
                    <a:pt x="786" y="1504"/>
                  </a:cubicBezTo>
                  <a:lnTo>
                    <a:pt x="798" y="1504"/>
                  </a:lnTo>
                  <a:cubicBezTo>
                    <a:pt x="798" y="1492"/>
                    <a:pt x="798" y="1480"/>
                    <a:pt x="798" y="1480"/>
                  </a:cubicBezTo>
                  <a:lnTo>
                    <a:pt x="822" y="1480"/>
                  </a:lnTo>
                  <a:cubicBezTo>
                    <a:pt x="834" y="1480"/>
                    <a:pt x="834" y="1468"/>
                    <a:pt x="834" y="1468"/>
                  </a:cubicBezTo>
                  <a:lnTo>
                    <a:pt x="834" y="1456"/>
                  </a:lnTo>
                  <a:lnTo>
                    <a:pt x="846" y="1456"/>
                  </a:lnTo>
                  <a:cubicBezTo>
                    <a:pt x="846" y="1456"/>
                    <a:pt x="846" y="1444"/>
                    <a:pt x="846" y="1444"/>
                  </a:cubicBezTo>
                  <a:cubicBezTo>
                    <a:pt x="834" y="1444"/>
                    <a:pt x="870" y="1444"/>
                    <a:pt x="858" y="1432"/>
                  </a:cubicBezTo>
                  <a:cubicBezTo>
                    <a:pt x="858" y="1426"/>
                    <a:pt x="858" y="1423"/>
                    <a:pt x="859" y="1423"/>
                  </a:cubicBezTo>
                  <a:cubicBezTo>
                    <a:pt x="861" y="1423"/>
                    <a:pt x="864" y="1426"/>
                    <a:pt x="870" y="1432"/>
                  </a:cubicBezTo>
                  <a:cubicBezTo>
                    <a:pt x="870" y="1420"/>
                    <a:pt x="881" y="1420"/>
                    <a:pt x="881" y="1420"/>
                  </a:cubicBezTo>
                  <a:cubicBezTo>
                    <a:pt x="893" y="1420"/>
                    <a:pt x="881" y="1409"/>
                    <a:pt x="881" y="1409"/>
                  </a:cubicBezTo>
                  <a:cubicBezTo>
                    <a:pt x="881" y="1409"/>
                    <a:pt x="893" y="1397"/>
                    <a:pt x="893" y="1397"/>
                  </a:cubicBezTo>
                  <a:cubicBezTo>
                    <a:pt x="893" y="1385"/>
                    <a:pt x="905" y="1385"/>
                    <a:pt x="905" y="1373"/>
                  </a:cubicBezTo>
                  <a:cubicBezTo>
                    <a:pt x="905" y="1373"/>
                    <a:pt x="929" y="1373"/>
                    <a:pt x="917" y="1361"/>
                  </a:cubicBezTo>
                  <a:cubicBezTo>
                    <a:pt x="917" y="1357"/>
                    <a:pt x="918" y="1356"/>
                    <a:pt x="920" y="1356"/>
                  </a:cubicBezTo>
                  <a:cubicBezTo>
                    <a:pt x="924" y="1356"/>
                    <a:pt x="929" y="1361"/>
                    <a:pt x="929" y="1361"/>
                  </a:cubicBezTo>
                  <a:cubicBezTo>
                    <a:pt x="941" y="1361"/>
                    <a:pt x="929" y="1361"/>
                    <a:pt x="929" y="1349"/>
                  </a:cubicBezTo>
                  <a:cubicBezTo>
                    <a:pt x="941" y="1349"/>
                    <a:pt x="941" y="1337"/>
                    <a:pt x="941" y="1337"/>
                  </a:cubicBezTo>
                  <a:lnTo>
                    <a:pt x="941" y="1325"/>
                  </a:lnTo>
                  <a:cubicBezTo>
                    <a:pt x="941" y="1325"/>
                    <a:pt x="962" y="1325"/>
                    <a:pt x="945" y="1316"/>
                  </a:cubicBezTo>
                  <a:lnTo>
                    <a:pt x="945" y="1316"/>
                  </a:lnTo>
                  <a:cubicBezTo>
                    <a:pt x="946" y="1316"/>
                    <a:pt x="946" y="1316"/>
                    <a:pt x="947" y="1316"/>
                  </a:cubicBezTo>
                  <a:cubicBezTo>
                    <a:pt x="959" y="1316"/>
                    <a:pt x="975" y="1288"/>
                    <a:pt x="965" y="1278"/>
                  </a:cubicBezTo>
                  <a:cubicBezTo>
                    <a:pt x="965" y="1278"/>
                    <a:pt x="1001" y="1278"/>
                    <a:pt x="989" y="1266"/>
                  </a:cubicBezTo>
                  <a:cubicBezTo>
                    <a:pt x="977" y="1254"/>
                    <a:pt x="977" y="1254"/>
                    <a:pt x="989" y="1254"/>
                  </a:cubicBezTo>
                  <a:lnTo>
                    <a:pt x="989" y="1242"/>
                  </a:lnTo>
                  <a:cubicBezTo>
                    <a:pt x="989" y="1242"/>
                    <a:pt x="1001" y="1230"/>
                    <a:pt x="1001" y="1230"/>
                  </a:cubicBezTo>
                  <a:cubicBezTo>
                    <a:pt x="989" y="1230"/>
                    <a:pt x="977" y="1218"/>
                    <a:pt x="977" y="1218"/>
                  </a:cubicBezTo>
                  <a:lnTo>
                    <a:pt x="989" y="1218"/>
                  </a:lnTo>
                  <a:cubicBezTo>
                    <a:pt x="989" y="1218"/>
                    <a:pt x="989" y="1218"/>
                    <a:pt x="1001" y="1206"/>
                  </a:cubicBezTo>
                  <a:cubicBezTo>
                    <a:pt x="1004" y="1202"/>
                    <a:pt x="1007" y="1201"/>
                    <a:pt x="1009" y="1201"/>
                  </a:cubicBezTo>
                  <a:cubicBezTo>
                    <a:pt x="1012" y="1201"/>
                    <a:pt x="1012" y="1206"/>
                    <a:pt x="1012" y="1206"/>
                  </a:cubicBezTo>
                  <a:cubicBezTo>
                    <a:pt x="1012" y="1206"/>
                    <a:pt x="1012" y="1206"/>
                    <a:pt x="1012" y="1194"/>
                  </a:cubicBezTo>
                  <a:cubicBezTo>
                    <a:pt x="1012" y="1188"/>
                    <a:pt x="1015" y="1188"/>
                    <a:pt x="1018" y="1188"/>
                  </a:cubicBezTo>
                  <a:cubicBezTo>
                    <a:pt x="1021" y="1188"/>
                    <a:pt x="1024" y="1188"/>
                    <a:pt x="1024" y="1182"/>
                  </a:cubicBezTo>
                  <a:cubicBezTo>
                    <a:pt x="1036" y="1170"/>
                    <a:pt x="1036" y="1158"/>
                    <a:pt x="1024" y="1158"/>
                  </a:cubicBezTo>
                  <a:cubicBezTo>
                    <a:pt x="1024" y="1153"/>
                    <a:pt x="1021" y="1153"/>
                    <a:pt x="1018" y="1153"/>
                  </a:cubicBezTo>
                  <a:cubicBezTo>
                    <a:pt x="1015" y="1153"/>
                    <a:pt x="1012" y="1153"/>
                    <a:pt x="1012" y="1147"/>
                  </a:cubicBezTo>
                  <a:cubicBezTo>
                    <a:pt x="1012" y="1143"/>
                    <a:pt x="1014" y="1141"/>
                    <a:pt x="1016" y="1141"/>
                  </a:cubicBezTo>
                  <a:cubicBezTo>
                    <a:pt x="1020" y="1141"/>
                    <a:pt x="1028" y="1147"/>
                    <a:pt x="1036" y="1147"/>
                  </a:cubicBezTo>
                  <a:cubicBezTo>
                    <a:pt x="1036" y="1147"/>
                    <a:pt x="1024" y="1135"/>
                    <a:pt x="1036" y="1135"/>
                  </a:cubicBezTo>
                  <a:lnTo>
                    <a:pt x="1048" y="1135"/>
                  </a:lnTo>
                  <a:cubicBezTo>
                    <a:pt x="1048" y="1135"/>
                    <a:pt x="1036" y="1123"/>
                    <a:pt x="1036" y="1123"/>
                  </a:cubicBezTo>
                  <a:lnTo>
                    <a:pt x="1060" y="1123"/>
                  </a:lnTo>
                  <a:cubicBezTo>
                    <a:pt x="1060" y="1111"/>
                    <a:pt x="1060" y="1111"/>
                    <a:pt x="1060" y="1111"/>
                  </a:cubicBezTo>
                  <a:cubicBezTo>
                    <a:pt x="1060" y="1099"/>
                    <a:pt x="1060" y="1099"/>
                    <a:pt x="1060" y="1087"/>
                  </a:cubicBezTo>
                  <a:lnTo>
                    <a:pt x="1048" y="1087"/>
                  </a:lnTo>
                  <a:cubicBezTo>
                    <a:pt x="1051" y="1084"/>
                    <a:pt x="1056" y="1080"/>
                    <a:pt x="1060" y="1075"/>
                  </a:cubicBezTo>
                  <a:lnTo>
                    <a:pt x="1072" y="1075"/>
                  </a:lnTo>
                  <a:cubicBezTo>
                    <a:pt x="1072" y="1063"/>
                    <a:pt x="1072" y="1075"/>
                    <a:pt x="1072" y="1051"/>
                  </a:cubicBezTo>
                  <a:lnTo>
                    <a:pt x="1072" y="1028"/>
                  </a:lnTo>
                  <a:lnTo>
                    <a:pt x="1072" y="1016"/>
                  </a:lnTo>
                  <a:cubicBezTo>
                    <a:pt x="1072" y="1016"/>
                    <a:pt x="1084" y="1004"/>
                    <a:pt x="1072" y="1004"/>
                  </a:cubicBezTo>
                  <a:close/>
                  <a:moveTo>
                    <a:pt x="568" y="1647"/>
                  </a:moveTo>
                  <a:cubicBezTo>
                    <a:pt x="555" y="1647"/>
                    <a:pt x="539" y="1650"/>
                    <a:pt x="530" y="1650"/>
                  </a:cubicBezTo>
                  <a:lnTo>
                    <a:pt x="530" y="1650"/>
                  </a:lnTo>
                  <a:cubicBezTo>
                    <a:pt x="530" y="1650"/>
                    <a:pt x="530" y="1650"/>
                    <a:pt x="530" y="1650"/>
                  </a:cubicBezTo>
                  <a:cubicBezTo>
                    <a:pt x="530" y="1650"/>
                    <a:pt x="530" y="1650"/>
                    <a:pt x="530" y="1650"/>
                  </a:cubicBezTo>
                  <a:lnTo>
                    <a:pt x="530" y="1650"/>
                  </a:lnTo>
                  <a:cubicBezTo>
                    <a:pt x="530" y="1650"/>
                    <a:pt x="530" y="1650"/>
                    <a:pt x="530" y="1650"/>
                  </a:cubicBezTo>
                  <a:lnTo>
                    <a:pt x="530" y="1650"/>
                  </a:lnTo>
                  <a:cubicBezTo>
                    <a:pt x="531" y="1651"/>
                    <a:pt x="532" y="1654"/>
                    <a:pt x="536" y="1659"/>
                  </a:cubicBezTo>
                  <a:cubicBezTo>
                    <a:pt x="536" y="1659"/>
                    <a:pt x="552" y="1669"/>
                    <a:pt x="566" y="1669"/>
                  </a:cubicBezTo>
                  <a:cubicBezTo>
                    <a:pt x="573" y="1669"/>
                    <a:pt x="580" y="1666"/>
                    <a:pt x="584" y="1659"/>
                  </a:cubicBezTo>
                  <a:cubicBezTo>
                    <a:pt x="588" y="1650"/>
                    <a:pt x="580" y="1647"/>
                    <a:pt x="568" y="164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2" name="Google Shape;5312;p43"/>
            <p:cNvSpPr/>
            <p:nvPr/>
          </p:nvSpPr>
          <p:spPr>
            <a:xfrm>
              <a:off x="5985403" y="4601445"/>
              <a:ext cx="249934" cy="156553"/>
            </a:xfrm>
            <a:custGeom>
              <a:avLst/>
              <a:gdLst/>
              <a:ahLst/>
              <a:cxnLst/>
              <a:rect l="l" t="t" r="r" b="b"/>
              <a:pathLst>
                <a:path w="4927" h="3086" extrusionOk="0">
                  <a:moveTo>
                    <a:pt x="3872" y="0"/>
                  </a:moveTo>
                  <a:cubicBezTo>
                    <a:pt x="3608" y="0"/>
                    <a:pt x="3341" y="281"/>
                    <a:pt x="3533" y="594"/>
                  </a:cubicBezTo>
                  <a:cubicBezTo>
                    <a:pt x="3724" y="951"/>
                    <a:pt x="4081" y="1618"/>
                    <a:pt x="3938" y="1987"/>
                  </a:cubicBezTo>
                  <a:cubicBezTo>
                    <a:pt x="3914" y="2035"/>
                    <a:pt x="3855" y="2178"/>
                    <a:pt x="3521" y="2285"/>
                  </a:cubicBezTo>
                  <a:cubicBezTo>
                    <a:pt x="3438" y="2311"/>
                    <a:pt x="3348" y="2323"/>
                    <a:pt x="3254" y="2323"/>
                  </a:cubicBezTo>
                  <a:cubicBezTo>
                    <a:pt x="2400" y="2323"/>
                    <a:pt x="1192" y="1337"/>
                    <a:pt x="795" y="951"/>
                  </a:cubicBezTo>
                  <a:cubicBezTo>
                    <a:pt x="712" y="876"/>
                    <a:pt x="622" y="845"/>
                    <a:pt x="537" y="845"/>
                  </a:cubicBezTo>
                  <a:cubicBezTo>
                    <a:pt x="243" y="845"/>
                    <a:pt x="1" y="1222"/>
                    <a:pt x="259" y="1499"/>
                  </a:cubicBezTo>
                  <a:cubicBezTo>
                    <a:pt x="450" y="1677"/>
                    <a:pt x="1938" y="3082"/>
                    <a:pt x="3259" y="3082"/>
                  </a:cubicBezTo>
                  <a:cubicBezTo>
                    <a:pt x="3288" y="3084"/>
                    <a:pt x="3317" y="3085"/>
                    <a:pt x="3345" y="3085"/>
                  </a:cubicBezTo>
                  <a:cubicBezTo>
                    <a:pt x="3483" y="3085"/>
                    <a:pt x="3619" y="3062"/>
                    <a:pt x="3748" y="3023"/>
                  </a:cubicBezTo>
                  <a:cubicBezTo>
                    <a:pt x="4188" y="2880"/>
                    <a:pt x="4486" y="2630"/>
                    <a:pt x="4641" y="2273"/>
                  </a:cubicBezTo>
                  <a:cubicBezTo>
                    <a:pt x="4926" y="1570"/>
                    <a:pt x="4474" y="737"/>
                    <a:pt x="4200" y="225"/>
                  </a:cubicBezTo>
                  <a:cubicBezTo>
                    <a:pt x="4126" y="66"/>
                    <a:pt x="4000" y="0"/>
                    <a:pt x="38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3" name="Google Shape;5313;p43"/>
            <p:cNvSpPr/>
            <p:nvPr/>
          </p:nvSpPr>
          <p:spPr>
            <a:xfrm>
              <a:off x="5991896" y="4600735"/>
              <a:ext cx="235579" cy="162488"/>
            </a:xfrm>
            <a:custGeom>
              <a:avLst/>
              <a:gdLst/>
              <a:ahLst/>
              <a:cxnLst/>
              <a:rect l="l" t="t" r="r" b="b"/>
              <a:pathLst>
                <a:path w="4644" h="3203" extrusionOk="0">
                  <a:moveTo>
                    <a:pt x="3715" y="1"/>
                  </a:moveTo>
                  <a:lnTo>
                    <a:pt x="3715" y="1"/>
                  </a:lnTo>
                  <a:cubicBezTo>
                    <a:pt x="3715" y="1"/>
                    <a:pt x="3691" y="13"/>
                    <a:pt x="3691" y="13"/>
                  </a:cubicBezTo>
                  <a:lnTo>
                    <a:pt x="3703" y="13"/>
                  </a:lnTo>
                  <a:cubicBezTo>
                    <a:pt x="3715" y="13"/>
                    <a:pt x="3727" y="13"/>
                    <a:pt x="3715" y="1"/>
                  </a:cubicBezTo>
                  <a:close/>
                  <a:moveTo>
                    <a:pt x="3369" y="347"/>
                  </a:moveTo>
                  <a:cubicBezTo>
                    <a:pt x="3363" y="354"/>
                    <a:pt x="3360" y="360"/>
                    <a:pt x="3361" y="366"/>
                  </a:cubicBezTo>
                  <a:lnTo>
                    <a:pt x="3361" y="366"/>
                  </a:lnTo>
                  <a:cubicBezTo>
                    <a:pt x="3364" y="366"/>
                    <a:pt x="3367" y="364"/>
                    <a:pt x="3370" y="358"/>
                  </a:cubicBezTo>
                  <a:cubicBezTo>
                    <a:pt x="3370" y="354"/>
                    <a:pt x="3369" y="350"/>
                    <a:pt x="3369" y="347"/>
                  </a:cubicBezTo>
                  <a:close/>
                  <a:moveTo>
                    <a:pt x="4179" y="441"/>
                  </a:moveTo>
                  <a:cubicBezTo>
                    <a:pt x="4191" y="453"/>
                    <a:pt x="4191" y="465"/>
                    <a:pt x="4179" y="465"/>
                  </a:cubicBezTo>
                  <a:lnTo>
                    <a:pt x="4179" y="453"/>
                  </a:lnTo>
                  <a:cubicBezTo>
                    <a:pt x="4179" y="453"/>
                    <a:pt x="4179" y="447"/>
                    <a:pt x="4179" y="441"/>
                  </a:cubicBezTo>
                  <a:close/>
                  <a:moveTo>
                    <a:pt x="3347" y="355"/>
                  </a:moveTo>
                  <a:cubicBezTo>
                    <a:pt x="3346" y="355"/>
                    <a:pt x="3346" y="356"/>
                    <a:pt x="3346" y="358"/>
                  </a:cubicBezTo>
                  <a:cubicBezTo>
                    <a:pt x="3346" y="370"/>
                    <a:pt x="3346" y="382"/>
                    <a:pt x="3346" y="394"/>
                  </a:cubicBezTo>
                  <a:cubicBezTo>
                    <a:pt x="3346" y="394"/>
                    <a:pt x="3346" y="406"/>
                    <a:pt x="3346" y="417"/>
                  </a:cubicBezTo>
                  <a:cubicBezTo>
                    <a:pt x="3346" y="417"/>
                    <a:pt x="3334" y="441"/>
                    <a:pt x="3334" y="441"/>
                  </a:cubicBezTo>
                  <a:cubicBezTo>
                    <a:pt x="3334" y="453"/>
                    <a:pt x="3358" y="465"/>
                    <a:pt x="3346" y="465"/>
                  </a:cubicBezTo>
                  <a:cubicBezTo>
                    <a:pt x="3346" y="477"/>
                    <a:pt x="3346" y="477"/>
                    <a:pt x="3346" y="489"/>
                  </a:cubicBezTo>
                  <a:cubicBezTo>
                    <a:pt x="3346" y="489"/>
                    <a:pt x="3346" y="501"/>
                    <a:pt x="3346" y="513"/>
                  </a:cubicBezTo>
                  <a:cubicBezTo>
                    <a:pt x="3358" y="525"/>
                    <a:pt x="3358" y="548"/>
                    <a:pt x="3370" y="560"/>
                  </a:cubicBezTo>
                  <a:cubicBezTo>
                    <a:pt x="3370" y="552"/>
                    <a:pt x="3372" y="550"/>
                    <a:pt x="3376" y="550"/>
                  </a:cubicBezTo>
                  <a:cubicBezTo>
                    <a:pt x="3383" y="550"/>
                    <a:pt x="3393" y="560"/>
                    <a:pt x="3393" y="560"/>
                  </a:cubicBezTo>
                  <a:cubicBezTo>
                    <a:pt x="3393" y="560"/>
                    <a:pt x="3381" y="525"/>
                    <a:pt x="3370" y="525"/>
                  </a:cubicBezTo>
                  <a:cubicBezTo>
                    <a:pt x="3370" y="525"/>
                    <a:pt x="3370" y="530"/>
                    <a:pt x="3366" y="530"/>
                  </a:cubicBezTo>
                  <a:cubicBezTo>
                    <a:pt x="3364" y="530"/>
                    <a:pt x="3362" y="529"/>
                    <a:pt x="3358" y="525"/>
                  </a:cubicBezTo>
                  <a:cubicBezTo>
                    <a:pt x="3346" y="513"/>
                    <a:pt x="3358" y="513"/>
                    <a:pt x="3358" y="501"/>
                  </a:cubicBezTo>
                  <a:lnTo>
                    <a:pt x="3381" y="501"/>
                  </a:lnTo>
                  <a:lnTo>
                    <a:pt x="3370" y="489"/>
                  </a:lnTo>
                  <a:cubicBezTo>
                    <a:pt x="3370" y="477"/>
                    <a:pt x="3370" y="465"/>
                    <a:pt x="3370" y="453"/>
                  </a:cubicBezTo>
                  <a:lnTo>
                    <a:pt x="3370" y="441"/>
                  </a:lnTo>
                  <a:cubicBezTo>
                    <a:pt x="3358" y="429"/>
                    <a:pt x="3358" y="429"/>
                    <a:pt x="3358" y="417"/>
                  </a:cubicBezTo>
                  <a:cubicBezTo>
                    <a:pt x="3358" y="417"/>
                    <a:pt x="3370" y="406"/>
                    <a:pt x="3370" y="394"/>
                  </a:cubicBezTo>
                  <a:cubicBezTo>
                    <a:pt x="3358" y="382"/>
                    <a:pt x="3370" y="382"/>
                    <a:pt x="3370" y="382"/>
                  </a:cubicBezTo>
                  <a:cubicBezTo>
                    <a:pt x="3364" y="377"/>
                    <a:pt x="3362" y="371"/>
                    <a:pt x="3361" y="366"/>
                  </a:cubicBezTo>
                  <a:lnTo>
                    <a:pt x="3361" y="366"/>
                  </a:lnTo>
                  <a:cubicBezTo>
                    <a:pt x="3361" y="366"/>
                    <a:pt x="3361" y="366"/>
                    <a:pt x="3360" y="366"/>
                  </a:cubicBezTo>
                  <a:cubicBezTo>
                    <a:pt x="3354" y="366"/>
                    <a:pt x="3348" y="355"/>
                    <a:pt x="3347" y="355"/>
                  </a:cubicBezTo>
                  <a:close/>
                  <a:moveTo>
                    <a:pt x="357" y="834"/>
                  </a:moveTo>
                  <a:cubicBezTo>
                    <a:pt x="333" y="846"/>
                    <a:pt x="345" y="858"/>
                    <a:pt x="357" y="858"/>
                  </a:cubicBezTo>
                  <a:cubicBezTo>
                    <a:pt x="381" y="858"/>
                    <a:pt x="381" y="846"/>
                    <a:pt x="357" y="846"/>
                  </a:cubicBezTo>
                  <a:lnTo>
                    <a:pt x="357" y="834"/>
                  </a:lnTo>
                  <a:close/>
                  <a:moveTo>
                    <a:pt x="3541" y="903"/>
                  </a:moveTo>
                  <a:lnTo>
                    <a:pt x="3541" y="903"/>
                  </a:lnTo>
                  <a:cubicBezTo>
                    <a:pt x="3536" y="917"/>
                    <a:pt x="3536" y="941"/>
                    <a:pt x="3536" y="941"/>
                  </a:cubicBezTo>
                  <a:cubicBezTo>
                    <a:pt x="3536" y="941"/>
                    <a:pt x="3544" y="918"/>
                    <a:pt x="3541" y="903"/>
                  </a:cubicBezTo>
                  <a:close/>
                  <a:moveTo>
                    <a:pt x="572" y="858"/>
                  </a:moveTo>
                  <a:cubicBezTo>
                    <a:pt x="562" y="858"/>
                    <a:pt x="546" y="872"/>
                    <a:pt x="550" y="884"/>
                  </a:cubicBezTo>
                  <a:lnTo>
                    <a:pt x="550" y="884"/>
                  </a:lnTo>
                  <a:lnTo>
                    <a:pt x="548" y="882"/>
                  </a:lnTo>
                  <a:cubicBezTo>
                    <a:pt x="542" y="876"/>
                    <a:pt x="536" y="873"/>
                    <a:pt x="533" y="873"/>
                  </a:cubicBezTo>
                  <a:cubicBezTo>
                    <a:pt x="530" y="873"/>
                    <a:pt x="530" y="876"/>
                    <a:pt x="536" y="882"/>
                  </a:cubicBezTo>
                  <a:lnTo>
                    <a:pt x="536" y="894"/>
                  </a:lnTo>
                  <a:lnTo>
                    <a:pt x="524" y="894"/>
                  </a:lnTo>
                  <a:cubicBezTo>
                    <a:pt x="512" y="894"/>
                    <a:pt x="500" y="894"/>
                    <a:pt x="500" y="882"/>
                  </a:cubicBezTo>
                  <a:cubicBezTo>
                    <a:pt x="476" y="870"/>
                    <a:pt x="453" y="870"/>
                    <a:pt x="417" y="870"/>
                  </a:cubicBezTo>
                  <a:cubicBezTo>
                    <a:pt x="405" y="870"/>
                    <a:pt x="417" y="882"/>
                    <a:pt x="393" y="882"/>
                  </a:cubicBezTo>
                  <a:cubicBezTo>
                    <a:pt x="387" y="888"/>
                    <a:pt x="381" y="891"/>
                    <a:pt x="375" y="891"/>
                  </a:cubicBezTo>
                  <a:cubicBezTo>
                    <a:pt x="369" y="891"/>
                    <a:pt x="363" y="888"/>
                    <a:pt x="357" y="882"/>
                  </a:cubicBezTo>
                  <a:lnTo>
                    <a:pt x="345" y="882"/>
                  </a:lnTo>
                  <a:cubicBezTo>
                    <a:pt x="322" y="882"/>
                    <a:pt x="333" y="882"/>
                    <a:pt x="322" y="894"/>
                  </a:cubicBezTo>
                  <a:cubicBezTo>
                    <a:pt x="322" y="906"/>
                    <a:pt x="310" y="906"/>
                    <a:pt x="298" y="906"/>
                  </a:cubicBezTo>
                  <a:cubicBezTo>
                    <a:pt x="288" y="906"/>
                    <a:pt x="294" y="890"/>
                    <a:pt x="284" y="890"/>
                  </a:cubicBezTo>
                  <a:cubicBezTo>
                    <a:pt x="282" y="890"/>
                    <a:pt x="279" y="891"/>
                    <a:pt x="274" y="894"/>
                  </a:cubicBezTo>
                  <a:cubicBezTo>
                    <a:pt x="250" y="906"/>
                    <a:pt x="250" y="906"/>
                    <a:pt x="250" y="918"/>
                  </a:cubicBezTo>
                  <a:lnTo>
                    <a:pt x="226" y="929"/>
                  </a:lnTo>
                  <a:cubicBezTo>
                    <a:pt x="226" y="929"/>
                    <a:pt x="179" y="977"/>
                    <a:pt x="179" y="977"/>
                  </a:cubicBezTo>
                  <a:lnTo>
                    <a:pt x="214" y="965"/>
                  </a:lnTo>
                  <a:cubicBezTo>
                    <a:pt x="214" y="965"/>
                    <a:pt x="214" y="965"/>
                    <a:pt x="214" y="953"/>
                  </a:cubicBezTo>
                  <a:cubicBezTo>
                    <a:pt x="226" y="941"/>
                    <a:pt x="238" y="941"/>
                    <a:pt x="238" y="941"/>
                  </a:cubicBezTo>
                  <a:cubicBezTo>
                    <a:pt x="238" y="929"/>
                    <a:pt x="298" y="906"/>
                    <a:pt x="322" y="906"/>
                  </a:cubicBezTo>
                  <a:lnTo>
                    <a:pt x="488" y="906"/>
                  </a:lnTo>
                  <a:cubicBezTo>
                    <a:pt x="507" y="906"/>
                    <a:pt x="540" y="906"/>
                    <a:pt x="548" y="900"/>
                  </a:cubicBezTo>
                  <a:lnTo>
                    <a:pt x="548" y="900"/>
                  </a:lnTo>
                  <a:lnTo>
                    <a:pt x="584" y="918"/>
                  </a:lnTo>
                  <a:cubicBezTo>
                    <a:pt x="595" y="918"/>
                    <a:pt x="607" y="929"/>
                    <a:pt x="619" y="929"/>
                  </a:cubicBezTo>
                  <a:cubicBezTo>
                    <a:pt x="638" y="929"/>
                    <a:pt x="650" y="945"/>
                    <a:pt x="654" y="945"/>
                  </a:cubicBezTo>
                  <a:cubicBezTo>
                    <a:pt x="654" y="945"/>
                    <a:pt x="655" y="944"/>
                    <a:pt x="655" y="941"/>
                  </a:cubicBezTo>
                  <a:cubicBezTo>
                    <a:pt x="643" y="929"/>
                    <a:pt x="679" y="941"/>
                    <a:pt x="655" y="918"/>
                  </a:cubicBezTo>
                  <a:lnTo>
                    <a:pt x="619" y="918"/>
                  </a:lnTo>
                  <a:cubicBezTo>
                    <a:pt x="655" y="918"/>
                    <a:pt x="595" y="894"/>
                    <a:pt x="595" y="882"/>
                  </a:cubicBezTo>
                  <a:cubicBezTo>
                    <a:pt x="584" y="882"/>
                    <a:pt x="595" y="870"/>
                    <a:pt x="572" y="858"/>
                  </a:cubicBezTo>
                  <a:close/>
                  <a:moveTo>
                    <a:pt x="786" y="1025"/>
                  </a:moveTo>
                  <a:cubicBezTo>
                    <a:pt x="786" y="1033"/>
                    <a:pt x="792" y="1042"/>
                    <a:pt x="800" y="1042"/>
                  </a:cubicBezTo>
                  <a:cubicBezTo>
                    <a:pt x="803" y="1042"/>
                    <a:pt x="806" y="1040"/>
                    <a:pt x="810" y="1037"/>
                  </a:cubicBezTo>
                  <a:lnTo>
                    <a:pt x="798" y="1025"/>
                  </a:lnTo>
                  <a:close/>
                  <a:moveTo>
                    <a:pt x="24" y="1132"/>
                  </a:moveTo>
                  <a:cubicBezTo>
                    <a:pt x="18" y="1137"/>
                    <a:pt x="18" y="1143"/>
                    <a:pt x="19" y="1147"/>
                  </a:cubicBezTo>
                  <a:lnTo>
                    <a:pt x="19" y="1147"/>
                  </a:lnTo>
                  <a:cubicBezTo>
                    <a:pt x="22" y="1142"/>
                    <a:pt x="24" y="1137"/>
                    <a:pt x="24" y="1132"/>
                  </a:cubicBezTo>
                  <a:close/>
                  <a:moveTo>
                    <a:pt x="3657" y="1159"/>
                  </a:moveTo>
                  <a:cubicBezTo>
                    <a:pt x="3658" y="1159"/>
                    <a:pt x="3661" y="1162"/>
                    <a:pt x="3667" y="1168"/>
                  </a:cubicBezTo>
                  <a:cubicBezTo>
                    <a:pt x="3672" y="1178"/>
                    <a:pt x="3673" y="1181"/>
                    <a:pt x="3671" y="1181"/>
                  </a:cubicBezTo>
                  <a:cubicBezTo>
                    <a:pt x="3669" y="1181"/>
                    <a:pt x="3662" y="1174"/>
                    <a:pt x="3655" y="1168"/>
                  </a:cubicBezTo>
                  <a:cubicBezTo>
                    <a:pt x="3655" y="1162"/>
                    <a:pt x="3655" y="1159"/>
                    <a:pt x="3657" y="1159"/>
                  </a:cubicBezTo>
                  <a:close/>
                  <a:moveTo>
                    <a:pt x="3370" y="560"/>
                  </a:moveTo>
                  <a:cubicBezTo>
                    <a:pt x="3370" y="572"/>
                    <a:pt x="3370" y="584"/>
                    <a:pt x="3370" y="596"/>
                  </a:cubicBezTo>
                  <a:cubicBezTo>
                    <a:pt x="3381" y="608"/>
                    <a:pt x="3381" y="608"/>
                    <a:pt x="3393" y="608"/>
                  </a:cubicBezTo>
                  <a:cubicBezTo>
                    <a:pt x="3393" y="608"/>
                    <a:pt x="3370" y="608"/>
                    <a:pt x="3393" y="644"/>
                  </a:cubicBezTo>
                  <a:cubicBezTo>
                    <a:pt x="3393" y="668"/>
                    <a:pt x="3417" y="691"/>
                    <a:pt x="3429" y="715"/>
                  </a:cubicBezTo>
                  <a:cubicBezTo>
                    <a:pt x="3429" y="715"/>
                    <a:pt x="3434" y="705"/>
                    <a:pt x="3438" y="705"/>
                  </a:cubicBezTo>
                  <a:cubicBezTo>
                    <a:pt x="3440" y="705"/>
                    <a:pt x="3441" y="707"/>
                    <a:pt x="3441" y="715"/>
                  </a:cubicBezTo>
                  <a:cubicBezTo>
                    <a:pt x="3441" y="727"/>
                    <a:pt x="3441" y="739"/>
                    <a:pt x="3441" y="751"/>
                  </a:cubicBezTo>
                  <a:cubicBezTo>
                    <a:pt x="3453" y="775"/>
                    <a:pt x="3465" y="810"/>
                    <a:pt x="3477" y="834"/>
                  </a:cubicBezTo>
                  <a:cubicBezTo>
                    <a:pt x="3489" y="846"/>
                    <a:pt x="3501" y="858"/>
                    <a:pt x="3512" y="870"/>
                  </a:cubicBezTo>
                  <a:cubicBezTo>
                    <a:pt x="3512" y="882"/>
                    <a:pt x="3524" y="894"/>
                    <a:pt x="3536" y="894"/>
                  </a:cubicBezTo>
                  <a:cubicBezTo>
                    <a:pt x="3539" y="896"/>
                    <a:pt x="3540" y="899"/>
                    <a:pt x="3541" y="903"/>
                  </a:cubicBezTo>
                  <a:lnTo>
                    <a:pt x="3541" y="903"/>
                  </a:lnTo>
                  <a:cubicBezTo>
                    <a:pt x="3542" y="897"/>
                    <a:pt x="3545" y="894"/>
                    <a:pt x="3548" y="894"/>
                  </a:cubicBezTo>
                  <a:lnTo>
                    <a:pt x="3548" y="941"/>
                  </a:lnTo>
                  <a:cubicBezTo>
                    <a:pt x="3548" y="953"/>
                    <a:pt x="3548" y="977"/>
                    <a:pt x="3536" y="977"/>
                  </a:cubicBezTo>
                  <a:cubicBezTo>
                    <a:pt x="3548" y="977"/>
                    <a:pt x="3560" y="1001"/>
                    <a:pt x="3572" y="1013"/>
                  </a:cubicBezTo>
                  <a:cubicBezTo>
                    <a:pt x="3584" y="1037"/>
                    <a:pt x="3584" y="1037"/>
                    <a:pt x="3572" y="1037"/>
                  </a:cubicBezTo>
                  <a:cubicBezTo>
                    <a:pt x="3560" y="1037"/>
                    <a:pt x="3572" y="1060"/>
                    <a:pt x="3572" y="1060"/>
                  </a:cubicBezTo>
                  <a:lnTo>
                    <a:pt x="3596" y="1049"/>
                  </a:lnTo>
                  <a:cubicBezTo>
                    <a:pt x="3608" y="1072"/>
                    <a:pt x="3596" y="1084"/>
                    <a:pt x="3596" y="1084"/>
                  </a:cubicBezTo>
                  <a:cubicBezTo>
                    <a:pt x="3608" y="1084"/>
                    <a:pt x="3632" y="1108"/>
                    <a:pt x="3632" y="1132"/>
                  </a:cubicBezTo>
                  <a:cubicBezTo>
                    <a:pt x="3632" y="1156"/>
                    <a:pt x="3643" y="1203"/>
                    <a:pt x="3655" y="1203"/>
                  </a:cubicBezTo>
                  <a:cubicBezTo>
                    <a:pt x="3679" y="1215"/>
                    <a:pt x="3667" y="1239"/>
                    <a:pt x="3679" y="1251"/>
                  </a:cubicBezTo>
                  <a:cubicBezTo>
                    <a:pt x="3691" y="1263"/>
                    <a:pt x="3679" y="1275"/>
                    <a:pt x="3679" y="1287"/>
                  </a:cubicBezTo>
                  <a:cubicBezTo>
                    <a:pt x="3679" y="1310"/>
                    <a:pt x="3703" y="1310"/>
                    <a:pt x="3703" y="1322"/>
                  </a:cubicBezTo>
                  <a:cubicBezTo>
                    <a:pt x="3715" y="1334"/>
                    <a:pt x="3703" y="1334"/>
                    <a:pt x="3703" y="1334"/>
                  </a:cubicBezTo>
                  <a:lnTo>
                    <a:pt x="3715" y="1358"/>
                  </a:lnTo>
                  <a:lnTo>
                    <a:pt x="3715" y="1382"/>
                  </a:lnTo>
                  <a:cubicBezTo>
                    <a:pt x="3715" y="1385"/>
                    <a:pt x="3717" y="1386"/>
                    <a:pt x="3720" y="1386"/>
                  </a:cubicBezTo>
                  <a:cubicBezTo>
                    <a:pt x="3723" y="1386"/>
                    <a:pt x="3727" y="1385"/>
                    <a:pt x="3730" y="1385"/>
                  </a:cubicBezTo>
                  <a:cubicBezTo>
                    <a:pt x="3736" y="1385"/>
                    <a:pt x="3739" y="1388"/>
                    <a:pt x="3727" y="1406"/>
                  </a:cubicBezTo>
                  <a:cubicBezTo>
                    <a:pt x="3727" y="1418"/>
                    <a:pt x="3727" y="1441"/>
                    <a:pt x="3751" y="1453"/>
                  </a:cubicBezTo>
                  <a:cubicBezTo>
                    <a:pt x="3751" y="1441"/>
                    <a:pt x="3751" y="1441"/>
                    <a:pt x="3751" y="1441"/>
                  </a:cubicBezTo>
                  <a:lnTo>
                    <a:pt x="3751" y="1430"/>
                  </a:lnTo>
                  <a:cubicBezTo>
                    <a:pt x="3751" y="1418"/>
                    <a:pt x="3751" y="1406"/>
                    <a:pt x="3751" y="1394"/>
                  </a:cubicBezTo>
                  <a:lnTo>
                    <a:pt x="3751" y="1382"/>
                  </a:lnTo>
                  <a:lnTo>
                    <a:pt x="3762" y="1382"/>
                  </a:lnTo>
                  <a:cubicBezTo>
                    <a:pt x="3762" y="1382"/>
                    <a:pt x="3751" y="1346"/>
                    <a:pt x="3751" y="1346"/>
                  </a:cubicBezTo>
                  <a:cubicBezTo>
                    <a:pt x="3739" y="1334"/>
                    <a:pt x="3739" y="1299"/>
                    <a:pt x="3727" y="1275"/>
                  </a:cubicBezTo>
                  <a:cubicBezTo>
                    <a:pt x="3727" y="1251"/>
                    <a:pt x="3703" y="1275"/>
                    <a:pt x="3703" y="1239"/>
                  </a:cubicBezTo>
                  <a:cubicBezTo>
                    <a:pt x="3703" y="1227"/>
                    <a:pt x="3703" y="1203"/>
                    <a:pt x="3691" y="1191"/>
                  </a:cubicBezTo>
                  <a:cubicBezTo>
                    <a:pt x="3691" y="1179"/>
                    <a:pt x="3655" y="1168"/>
                    <a:pt x="3667" y="1156"/>
                  </a:cubicBezTo>
                  <a:cubicBezTo>
                    <a:pt x="3679" y="1144"/>
                    <a:pt x="3655" y="1120"/>
                    <a:pt x="3655" y="1108"/>
                  </a:cubicBezTo>
                  <a:cubicBezTo>
                    <a:pt x="3643" y="1108"/>
                    <a:pt x="3643" y="1084"/>
                    <a:pt x="3632" y="1060"/>
                  </a:cubicBezTo>
                  <a:cubicBezTo>
                    <a:pt x="3632" y="1052"/>
                    <a:pt x="3630" y="1050"/>
                    <a:pt x="3628" y="1050"/>
                  </a:cubicBezTo>
                  <a:cubicBezTo>
                    <a:pt x="3624" y="1050"/>
                    <a:pt x="3616" y="1060"/>
                    <a:pt x="3608" y="1060"/>
                  </a:cubicBezTo>
                  <a:cubicBezTo>
                    <a:pt x="3608" y="1060"/>
                    <a:pt x="3608" y="1025"/>
                    <a:pt x="3608" y="1013"/>
                  </a:cubicBezTo>
                  <a:cubicBezTo>
                    <a:pt x="3608" y="1013"/>
                    <a:pt x="3608" y="1018"/>
                    <a:pt x="3604" y="1018"/>
                  </a:cubicBezTo>
                  <a:cubicBezTo>
                    <a:pt x="3602" y="1018"/>
                    <a:pt x="3600" y="1017"/>
                    <a:pt x="3596" y="1013"/>
                  </a:cubicBezTo>
                  <a:cubicBezTo>
                    <a:pt x="3596" y="1013"/>
                    <a:pt x="3596" y="1001"/>
                    <a:pt x="3596" y="1001"/>
                  </a:cubicBezTo>
                  <a:cubicBezTo>
                    <a:pt x="3596" y="977"/>
                    <a:pt x="3608" y="1001"/>
                    <a:pt x="3596" y="965"/>
                  </a:cubicBezTo>
                  <a:cubicBezTo>
                    <a:pt x="3584" y="929"/>
                    <a:pt x="3572" y="894"/>
                    <a:pt x="3548" y="858"/>
                  </a:cubicBezTo>
                  <a:cubicBezTo>
                    <a:pt x="3536" y="858"/>
                    <a:pt x="3536" y="846"/>
                    <a:pt x="3524" y="834"/>
                  </a:cubicBezTo>
                  <a:cubicBezTo>
                    <a:pt x="3512" y="822"/>
                    <a:pt x="3536" y="822"/>
                    <a:pt x="3536" y="822"/>
                  </a:cubicBezTo>
                  <a:cubicBezTo>
                    <a:pt x="3536" y="822"/>
                    <a:pt x="3512" y="822"/>
                    <a:pt x="3512" y="787"/>
                  </a:cubicBezTo>
                  <a:cubicBezTo>
                    <a:pt x="3512" y="787"/>
                    <a:pt x="3501" y="775"/>
                    <a:pt x="3501" y="775"/>
                  </a:cubicBezTo>
                  <a:cubicBezTo>
                    <a:pt x="3501" y="763"/>
                    <a:pt x="3429" y="679"/>
                    <a:pt x="3441" y="679"/>
                  </a:cubicBezTo>
                  <a:lnTo>
                    <a:pt x="3405" y="656"/>
                  </a:lnTo>
                  <a:cubicBezTo>
                    <a:pt x="3417" y="656"/>
                    <a:pt x="3405" y="632"/>
                    <a:pt x="3405" y="620"/>
                  </a:cubicBezTo>
                  <a:lnTo>
                    <a:pt x="3405" y="584"/>
                  </a:lnTo>
                  <a:cubicBezTo>
                    <a:pt x="3405" y="572"/>
                    <a:pt x="3381" y="572"/>
                    <a:pt x="3370" y="560"/>
                  </a:cubicBezTo>
                  <a:close/>
                  <a:moveTo>
                    <a:pt x="3791" y="1490"/>
                  </a:moveTo>
                  <a:cubicBezTo>
                    <a:pt x="3793" y="1495"/>
                    <a:pt x="3796" y="1501"/>
                    <a:pt x="3798" y="1506"/>
                  </a:cubicBezTo>
                  <a:lnTo>
                    <a:pt x="3798" y="1506"/>
                  </a:lnTo>
                  <a:lnTo>
                    <a:pt x="3798" y="1501"/>
                  </a:lnTo>
                  <a:cubicBezTo>
                    <a:pt x="3798" y="1494"/>
                    <a:pt x="3794" y="1491"/>
                    <a:pt x="3791" y="1490"/>
                  </a:cubicBezTo>
                  <a:close/>
                  <a:moveTo>
                    <a:pt x="1434" y="1598"/>
                  </a:moveTo>
                  <a:lnTo>
                    <a:pt x="1434" y="1598"/>
                  </a:lnTo>
                  <a:cubicBezTo>
                    <a:pt x="1435" y="1601"/>
                    <a:pt x="1436" y="1603"/>
                    <a:pt x="1436" y="1606"/>
                  </a:cubicBezTo>
                  <a:lnTo>
                    <a:pt x="1436" y="1606"/>
                  </a:lnTo>
                  <a:cubicBezTo>
                    <a:pt x="1431" y="1602"/>
                    <a:pt x="1432" y="1600"/>
                    <a:pt x="1434" y="1598"/>
                  </a:cubicBezTo>
                  <a:close/>
                  <a:moveTo>
                    <a:pt x="655" y="941"/>
                  </a:moveTo>
                  <a:cubicBezTo>
                    <a:pt x="655" y="953"/>
                    <a:pt x="691" y="989"/>
                    <a:pt x="703" y="1001"/>
                  </a:cubicBezTo>
                  <a:cubicBezTo>
                    <a:pt x="714" y="1013"/>
                    <a:pt x="714" y="1013"/>
                    <a:pt x="714" y="1025"/>
                  </a:cubicBezTo>
                  <a:cubicBezTo>
                    <a:pt x="714" y="1025"/>
                    <a:pt x="714" y="1049"/>
                    <a:pt x="726" y="1049"/>
                  </a:cubicBezTo>
                  <a:lnTo>
                    <a:pt x="738" y="1049"/>
                  </a:lnTo>
                  <a:cubicBezTo>
                    <a:pt x="750" y="1060"/>
                    <a:pt x="750" y="1072"/>
                    <a:pt x="762" y="1084"/>
                  </a:cubicBezTo>
                  <a:cubicBezTo>
                    <a:pt x="774" y="1084"/>
                    <a:pt x="798" y="1096"/>
                    <a:pt x="810" y="1096"/>
                  </a:cubicBezTo>
                  <a:lnTo>
                    <a:pt x="822" y="1096"/>
                  </a:lnTo>
                  <a:cubicBezTo>
                    <a:pt x="822" y="1108"/>
                    <a:pt x="834" y="1108"/>
                    <a:pt x="834" y="1120"/>
                  </a:cubicBezTo>
                  <a:cubicBezTo>
                    <a:pt x="845" y="1132"/>
                    <a:pt x="857" y="1144"/>
                    <a:pt x="869" y="1156"/>
                  </a:cubicBezTo>
                  <a:cubicBezTo>
                    <a:pt x="893" y="1168"/>
                    <a:pt x="905" y="1179"/>
                    <a:pt x="929" y="1191"/>
                  </a:cubicBezTo>
                  <a:cubicBezTo>
                    <a:pt x="929" y="1191"/>
                    <a:pt x="929" y="1215"/>
                    <a:pt x="941" y="1215"/>
                  </a:cubicBezTo>
                  <a:cubicBezTo>
                    <a:pt x="942" y="1217"/>
                    <a:pt x="944" y="1218"/>
                    <a:pt x="945" y="1218"/>
                  </a:cubicBezTo>
                  <a:cubicBezTo>
                    <a:pt x="948" y="1218"/>
                    <a:pt x="947" y="1207"/>
                    <a:pt x="952" y="1207"/>
                  </a:cubicBezTo>
                  <a:cubicBezTo>
                    <a:pt x="954" y="1207"/>
                    <a:pt x="958" y="1209"/>
                    <a:pt x="965" y="1215"/>
                  </a:cubicBezTo>
                  <a:cubicBezTo>
                    <a:pt x="988" y="1251"/>
                    <a:pt x="941" y="1227"/>
                    <a:pt x="965" y="1251"/>
                  </a:cubicBezTo>
                  <a:cubicBezTo>
                    <a:pt x="972" y="1259"/>
                    <a:pt x="976" y="1262"/>
                    <a:pt x="979" y="1262"/>
                  </a:cubicBezTo>
                  <a:cubicBezTo>
                    <a:pt x="983" y="1262"/>
                    <a:pt x="980" y="1251"/>
                    <a:pt x="988" y="1251"/>
                  </a:cubicBezTo>
                  <a:cubicBezTo>
                    <a:pt x="1012" y="1275"/>
                    <a:pt x="1024" y="1287"/>
                    <a:pt x="1036" y="1299"/>
                  </a:cubicBezTo>
                  <a:cubicBezTo>
                    <a:pt x="1072" y="1334"/>
                    <a:pt x="1119" y="1370"/>
                    <a:pt x="1155" y="1406"/>
                  </a:cubicBezTo>
                  <a:cubicBezTo>
                    <a:pt x="1161" y="1412"/>
                    <a:pt x="1164" y="1412"/>
                    <a:pt x="1167" y="1412"/>
                  </a:cubicBezTo>
                  <a:cubicBezTo>
                    <a:pt x="1170" y="1412"/>
                    <a:pt x="1173" y="1412"/>
                    <a:pt x="1179" y="1418"/>
                  </a:cubicBezTo>
                  <a:cubicBezTo>
                    <a:pt x="1191" y="1418"/>
                    <a:pt x="1179" y="1418"/>
                    <a:pt x="1191" y="1430"/>
                  </a:cubicBezTo>
                  <a:cubicBezTo>
                    <a:pt x="1203" y="1441"/>
                    <a:pt x="1215" y="1453"/>
                    <a:pt x="1238" y="1453"/>
                  </a:cubicBezTo>
                  <a:cubicBezTo>
                    <a:pt x="1262" y="1453"/>
                    <a:pt x="1250" y="1453"/>
                    <a:pt x="1250" y="1477"/>
                  </a:cubicBezTo>
                  <a:cubicBezTo>
                    <a:pt x="1254" y="1481"/>
                    <a:pt x="1258" y="1482"/>
                    <a:pt x="1263" y="1482"/>
                  </a:cubicBezTo>
                  <a:cubicBezTo>
                    <a:pt x="1271" y="1482"/>
                    <a:pt x="1279" y="1478"/>
                    <a:pt x="1283" y="1473"/>
                  </a:cubicBezTo>
                  <a:lnTo>
                    <a:pt x="1283" y="1473"/>
                  </a:lnTo>
                  <a:cubicBezTo>
                    <a:pt x="1284" y="1478"/>
                    <a:pt x="1286" y="1485"/>
                    <a:pt x="1286" y="1489"/>
                  </a:cubicBezTo>
                  <a:cubicBezTo>
                    <a:pt x="1286" y="1489"/>
                    <a:pt x="1298" y="1501"/>
                    <a:pt x="1310" y="1513"/>
                  </a:cubicBezTo>
                  <a:cubicBezTo>
                    <a:pt x="1322" y="1513"/>
                    <a:pt x="1369" y="1537"/>
                    <a:pt x="1357" y="1549"/>
                  </a:cubicBezTo>
                  <a:cubicBezTo>
                    <a:pt x="1334" y="1549"/>
                    <a:pt x="1393" y="1560"/>
                    <a:pt x="1393" y="1572"/>
                  </a:cubicBezTo>
                  <a:cubicBezTo>
                    <a:pt x="1405" y="1572"/>
                    <a:pt x="1393" y="1608"/>
                    <a:pt x="1429" y="1620"/>
                  </a:cubicBezTo>
                  <a:cubicBezTo>
                    <a:pt x="1436" y="1620"/>
                    <a:pt x="1438" y="1614"/>
                    <a:pt x="1436" y="1606"/>
                  </a:cubicBezTo>
                  <a:lnTo>
                    <a:pt x="1436" y="1606"/>
                  </a:lnTo>
                  <a:cubicBezTo>
                    <a:pt x="1437" y="1606"/>
                    <a:pt x="1439" y="1607"/>
                    <a:pt x="1441" y="1608"/>
                  </a:cubicBezTo>
                  <a:cubicBezTo>
                    <a:pt x="1457" y="1608"/>
                    <a:pt x="1451" y="1603"/>
                    <a:pt x="1453" y="1603"/>
                  </a:cubicBezTo>
                  <a:lnTo>
                    <a:pt x="1453" y="1603"/>
                  </a:lnTo>
                  <a:cubicBezTo>
                    <a:pt x="1454" y="1603"/>
                    <a:pt x="1457" y="1604"/>
                    <a:pt x="1465" y="1608"/>
                  </a:cubicBezTo>
                  <a:cubicBezTo>
                    <a:pt x="1465" y="1608"/>
                    <a:pt x="1466" y="1608"/>
                    <a:pt x="1467" y="1608"/>
                  </a:cubicBezTo>
                  <a:lnTo>
                    <a:pt x="1467" y="1608"/>
                  </a:lnTo>
                  <a:cubicBezTo>
                    <a:pt x="1462" y="1604"/>
                    <a:pt x="1457" y="1600"/>
                    <a:pt x="1453" y="1596"/>
                  </a:cubicBezTo>
                  <a:cubicBezTo>
                    <a:pt x="1448" y="1592"/>
                    <a:pt x="1444" y="1588"/>
                    <a:pt x="1441" y="1584"/>
                  </a:cubicBezTo>
                  <a:lnTo>
                    <a:pt x="1441" y="1584"/>
                  </a:lnTo>
                  <a:cubicBezTo>
                    <a:pt x="1448" y="1591"/>
                    <a:pt x="1438" y="1594"/>
                    <a:pt x="1434" y="1598"/>
                  </a:cubicBezTo>
                  <a:lnTo>
                    <a:pt x="1434" y="1598"/>
                  </a:lnTo>
                  <a:cubicBezTo>
                    <a:pt x="1428" y="1580"/>
                    <a:pt x="1412" y="1556"/>
                    <a:pt x="1405" y="1549"/>
                  </a:cubicBezTo>
                  <a:cubicBezTo>
                    <a:pt x="1396" y="1531"/>
                    <a:pt x="1388" y="1520"/>
                    <a:pt x="1384" y="1520"/>
                  </a:cubicBezTo>
                  <a:cubicBezTo>
                    <a:pt x="1382" y="1520"/>
                    <a:pt x="1381" y="1522"/>
                    <a:pt x="1381" y="1525"/>
                  </a:cubicBezTo>
                  <a:cubicBezTo>
                    <a:pt x="1369" y="1525"/>
                    <a:pt x="1369" y="1513"/>
                    <a:pt x="1357" y="1501"/>
                  </a:cubicBezTo>
                  <a:cubicBezTo>
                    <a:pt x="1346" y="1489"/>
                    <a:pt x="1334" y="1477"/>
                    <a:pt x="1322" y="1465"/>
                  </a:cubicBezTo>
                  <a:cubicBezTo>
                    <a:pt x="1298" y="1465"/>
                    <a:pt x="1298" y="1465"/>
                    <a:pt x="1286" y="1453"/>
                  </a:cubicBezTo>
                  <a:cubicBezTo>
                    <a:pt x="1286" y="1430"/>
                    <a:pt x="1226" y="1430"/>
                    <a:pt x="1238" y="1406"/>
                  </a:cubicBezTo>
                  <a:lnTo>
                    <a:pt x="1238" y="1406"/>
                  </a:lnTo>
                  <a:cubicBezTo>
                    <a:pt x="1237" y="1407"/>
                    <a:pt x="1235" y="1408"/>
                    <a:pt x="1233" y="1408"/>
                  </a:cubicBezTo>
                  <a:cubicBezTo>
                    <a:pt x="1220" y="1408"/>
                    <a:pt x="1199" y="1380"/>
                    <a:pt x="1179" y="1370"/>
                  </a:cubicBezTo>
                  <a:cubicBezTo>
                    <a:pt x="1175" y="1366"/>
                    <a:pt x="1174" y="1365"/>
                    <a:pt x="1173" y="1365"/>
                  </a:cubicBezTo>
                  <a:lnTo>
                    <a:pt x="1173" y="1365"/>
                  </a:lnTo>
                  <a:cubicBezTo>
                    <a:pt x="1172" y="1365"/>
                    <a:pt x="1175" y="1370"/>
                    <a:pt x="1167" y="1370"/>
                  </a:cubicBezTo>
                  <a:cubicBezTo>
                    <a:pt x="1155" y="1370"/>
                    <a:pt x="1155" y="1358"/>
                    <a:pt x="1155" y="1346"/>
                  </a:cubicBezTo>
                  <a:cubicBezTo>
                    <a:pt x="1167" y="1334"/>
                    <a:pt x="1131" y="1334"/>
                    <a:pt x="1119" y="1322"/>
                  </a:cubicBezTo>
                  <a:cubicBezTo>
                    <a:pt x="1095" y="1299"/>
                    <a:pt x="1084" y="1287"/>
                    <a:pt x="1060" y="1263"/>
                  </a:cubicBezTo>
                  <a:cubicBezTo>
                    <a:pt x="1060" y="1263"/>
                    <a:pt x="1048" y="1263"/>
                    <a:pt x="1048" y="1251"/>
                  </a:cubicBezTo>
                  <a:cubicBezTo>
                    <a:pt x="1036" y="1251"/>
                    <a:pt x="1024" y="1239"/>
                    <a:pt x="1024" y="1227"/>
                  </a:cubicBezTo>
                  <a:cubicBezTo>
                    <a:pt x="1012" y="1215"/>
                    <a:pt x="1024" y="1215"/>
                    <a:pt x="1012" y="1203"/>
                  </a:cubicBezTo>
                  <a:lnTo>
                    <a:pt x="976" y="1203"/>
                  </a:lnTo>
                  <a:cubicBezTo>
                    <a:pt x="976" y="1203"/>
                    <a:pt x="953" y="1179"/>
                    <a:pt x="953" y="1168"/>
                  </a:cubicBezTo>
                  <a:cubicBezTo>
                    <a:pt x="941" y="1156"/>
                    <a:pt x="929" y="1144"/>
                    <a:pt x="917" y="1132"/>
                  </a:cubicBezTo>
                  <a:cubicBezTo>
                    <a:pt x="905" y="1120"/>
                    <a:pt x="881" y="1108"/>
                    <a:pt x="869" y="1096"/>
                  </a:cubicBezTo>
                  <a:cubicBezTo>
                    <a:pt x="869" y="1096"/>
                    <a:pt x="845" y="1096"/>
                    <a:pt x="834" y="1084"/>
                  </a:cubicBezTo>
                  <a:cubicBezTo>
                    <a:pt x="834" y="1080"/>
                    <a:pt x="836" y="1079"/>
                    <a:pt x="840" y="1079"/>
                  </a:cubicBezTo>
                  <a:cubicBezTo>
                    <a:pt x="847" y="1079"/>
                    <a:pt x="857" y="1084"/>
                    <a:pt x="857" y="1084"/>
                  </a:cubicBezTo>
                  <a:cubicBezTo>
                    <a:pt x="857" y="1084"/>
                    <a:pt x="834" y="1060"/>
                    <a:pt x="822" y="1060"/>
                  </a:cubicBezTo>
                  <a:cubicBezTo>
                    <a:pt x="822" y="1056"/>
                    <a:pt x="820" y="1055"/>
                    <a:pt x="818" y="1055"/>
                  </a:cubicBezTo>
                  <a:cubicBezTo>
                    <a:pt x="814" y="1055"/>
                    <a:pt x="806" y="1060"/>
                    <a:pt x="798" y="1060"/>
                  </a:cubicBezTo>
                  <a:cubicBezTo>
                    <a:pt x="786" y="1049"/>
                    <a:pt x="786" y="1049"/>
                    <a:pt x="774" y="1037"/>
                  </a:cubicBezTo>
                  <a:cubicBezTo>
                    <a:pt x="750" y="1001"/>
                    <a:pt x="762" y="1001"/>
                    <a:pt x="726" y="977"/>
                  </a:cubicBezTo>
                  <a:cubicBezTo>
                    <a:pt x="714" y="977"/>
                    <a:pt x="703" y="965"/>
                    <a:pt x="691" y="953"/>
                  </a:cubicBezTo>
                  <a:cubicBezTo>
                    <a:pt x="691" y="953"/>
                    <a:pt x="679" y="953"/>
                    <a:pt x="655" y="941"/>
                  </a:cubicBezTo>
                  <a:close/>
                  <a:moveTo>
                    <a:pt x="1508" y="1654"/>
                  </a:moveTo>
                  <a:lnTo>
                    <a:pt x="1508" y="1654"/>
                  </a:lnTo>
                  <a:cubicBezTo>
                    <a:pt x="1507" y="1656"/>
                    <a:pt x="1507" y="1658"/>
                    <a:pt x="1508" y="1658"/>
                  </a:cubicBezTo>
                  <a:cubicBezTo>
                    <a:pt x="1509" y="1658"/>
                    <a:pt x="1510" y="1657"/>
                    <a:pt x="1512" y="1656"/>
                  </a:cubicBezTo>
                  <a:cubicBezTo>
                    <a:pt x="1512" y="1656"/>
                    <a:pt x="1510" y="1655"/>
                    <a:pt x="1508" y="1654"/>
                  </a:cubicBezTo>
                  <a:close/>
                  <a:moveTo>
                    <a:pt x="286" y="1668"/>
                  </a:moveTo>
                  <a:cubicBezTo>
                    <a:pt x="290" y="1672"/>
                    <a:pt x="291" y="1673"/>
                    <a:pt x="291" y="1673"/>
                  </a:cubicBezTo>
                  <a:cubicBezTo>
                    <a:pt x="290" y="1673"/>
                    <a:pt x="287" y="1671"/>
                    <a:pt x="282" y="1669"/>
                  </a:cubicBezTo>
                  <a:lnTo>
                    <a:pt x="282" y="1669"/>
                  </a:lnTo>
                  <a:cubicBezTo>
                    <a:pt x="284" y="1668"/>
                    <a:pt x="286" y="1668"/>
                    <a:pt x="286" y="1668"/>
                  </a:cubicBezTo>
                  <a:close/>
                  <a:moveTo>
                    <a:pt x="1467" y="1608"/>
                  </a:moveTo>
                  <a:lnTo>
                    <a:pt x="1467" y="1608"/>
                  </a:lnTo>
                  <a:cubicBezTo>
                    <a:pt x="1477" y="1616"/>
                    <a:pt x="1484" y="1624"/>
                    <a:pt x="1476" y="1632"/>
                  </a:cubicBezTo>
                  <a:cubicBezTo>
                    <a:pt x="1476" y="1641"/>
                    <a:pt x="1498" y="1650"/>
                    <a:pt x="1508" y="1654"/>
                  </a:cubicBezTo>
                  <a:lnTo>
                    <a:pt x="1508" y="1654"/>
                  </a:lnTo>
                  <a:cubicBezTo>
                    <a:pt x="1508" y="1653"/>
                    <a:pt x="1508" y="1653"/>
                    <a:pt x="1508" y="1652"/>
                  </a:cubicBezTo>
                  <a:lnTo>
                    <a:pt x="1508" y="1652"/>
                  </a:lnTo>
                  <a:cubicBezTo>
                    <a:pt x="1514" y="1654"/>
                    <a:pt x="1520" y="1656"/>
                    <a:pt x="1524" y="1656"/>
                  </a:cubicBezTo>
                  <a:lnTo>
                    <a:pt x="1548" y="1680"/>
                  </a:lnTo>
                  <a:cubicBezTo>
                    <a:pt x="1548" y="1680"/>
                    <a:pt x="1572" y="1691"/>
                    <a:pt x="1572" y="1691"/>
                  </a:cubicBezTo>
                  <a:lnTo>
                    <a:pt x="1584" y="1691"/>
                  </a:lnTo>
                  <a:lnTo>
                    <a:pt x="1601" y="1703"/>
                  </a:lnTo>
                  <a:lnTo>
                    <a:pt x="1601" y="1703"/>
                  </a:lnTo>
                  <a:cubicBezTo>
                    <a:pt x="1615" y="1701"/>
                    <a:pt x="1594" y="1690"/>
                    <a:pt x="1584" y="1680"/>
                  </a:cubicBezTo>
                  <a:cubicBezTo>
                    <a:pt x="1572" y="1668"/>
                    <a:pt x="1560" y="1668"/>
                    <a:pt x="1560" y="1668"/>
                  </a:cubicBezTo>
                  <a:lnTo>
                    <a:pt x="1560" y="1668"/>
                  </a:lnTo>
                  <a:cubicBezTo>
                    <a:pt x="1560" y="1676"/>
                    <a:pt x="1566" y="1684"/>
                    <a:pt x="1565" y="1684"/>
                  </a:cubicBezTo>
                  <a:cubicBezTo>
                    <a:pt x="1565" y="1684"/>
                    <a:pt x="1563" y="1683"/>
                    <a:pt x="1560" y="1680"/>
                  </a:cubicBezTo>
                  <a:cubicBezTo>
                    <a:pt x="1548" y="1680"/>
                    <a:pt x="1536" y="1656"/>
                    <a:pt x="1524" y="1644"/>
                  </a:cubicBezTo>
                  <a:cubicBezTo>
                    <a:pt x="1522" y="1642"/>
                    <a:pt x="1521" y="1641"/>
                    <a:pt x="1519" y="1641"/>
                  </a:cubicBezTo>
                  <a:cubicBezTo>
                    <a:pt x="1514" y="1641"/>
                    <a:pt x="1510" y="1647"/>
                    <a:pt x="1508" y="1652"/>
                  </a:cubicBezTo>
                  <a:lnTo>
                    <a:pt x="1508" y="1652"/>
                  </a:lnTo>
                  <a:cubicBezTo>
                    <a:pt x="1498" y="1647"/>
                    <a:pt x="1488" y="1640"/>
                    <a:pt x="1488" y="1632"/>
                  </a:cubicBezTo>
                  <a:cubicBezTo>
                    <a:pt x="1499" y="1632"/>
                    <a:pt x="1480" y="1611"/>
                    <a:pt x="1467" y="1608"/>
                  </a:cubicBezTo>
                  <a:close/>
                  <a:moveTo>
                    <a:pt x="1652" y="1768"/>
                  </a:moveTo>
                  <a:cubicBezTo>
                    <a:pt x="1650" y="1773"/>
                    <a:pt x="1649" y="1777"/>
                    <a:pt x="1651" y="1777"/>
                  </a:cubicBezTo>
                  <a:cubicBezTo>
                    <a:pt x="1652" y="1777"/>
                    <a:pt x="1653" y="1777"/>
                    <a:pt x="1655" y="1775"/>
                  </a:cubicBezTo>
                  <a:cubicBezTo>
                    <a:pt x="1655" y="1773"/>
                    <a:pt x="1654" y="1771"/>
                    <a:pt x="1652" y="1768"/>
                  </a:cubicBezTo>
                  <a:close/>
                  <a:moveTo>
                    <a:pt x="1563" y="1700"/>
                  </a:moveTo>
                  <a:cubicBezTo>
                    <a:pt x="1561" y="1700"/>
                    <a:pt x="1560" y="1701"/>
                    <a:pt x="1560" y="1703"/>
                  </a:cubicBezTo>
                  <a:cubicBezTo>
                    <a:pt x="1560" y="1715"/>
                    <a:pt x="1572" y="1727"/>
                    <a:pt x="1584" y="1727"/>
                  </a:cubicBezTo>
                  <a:cubicBezTo>
                    <a:pt x="1604" y="1727"/>
                    <a:pt x="1642" y="1753"/>
                    <a:pt x="1652" y="1768"/>
                  </a:cubicBezTo>
                  <a:lnTo>
                    <a:pt x="1652" y="1768"/>
                  </a:lnTo>
                  <a:cubicBezTo>
                    <a:pt x="1654" y="1764"/>
                    <a:pt x="1658" y="1760"/>
                    <a:pt x="1662" y="1760"/>
                  </a:cubicBezTo>
                  <a:cubicBezTo>
                    <a:pt x="1663" y="1760"/>
                    <a:pt x="1665" y="1761"/>
                    <a:pt x="1667" y="1763"/>
                  </a:cubicBezTo>
                  <a:cubicBezTo>
                    <a:pt x="1679" y="1763"/>
                    <a:pt x="1691" y="1775"/>
                    <a:pt x="1691" y="1775"/>
                  </a:cubicBezTo>
                  <a:cubicBezTo>
                    <a:pt x="1692" y="1774"/>
                    <a:pt x="1693" y="1773"/>
                    <a:pt x="1695" y="1773"/>
                  </a:cubicBezTo>
                  <a:cubicBezTo>
                    <a:pt x="1713" y="1773"/>
                    <a:pt x="1775" y="1835"/>
                    <a:pt x="1786" y="1846"/>
                  </a:cubicBezTo>
                  <a:cubicBezTo>
                    <a:pt x="1820" y="1869"/>
                    <a:pt x="1844" y="1881"/>
                    <a:pt x="1877" y="1882"/>
                  </a:cubicBezTo>
                  <a:lnTo>
                    <a:pt x="1877" y="1882"/>
                  </a:lnTo>
                  <a:cubicBezTo>
                    <a:pt x="1866" y="1877"/>
                    <a:pt x="1852" y="1870"/>
                    <a:pt x="1846" y="1870"/>
                  </a:cubicBezTo>
                  <a:cubicBezTo>
                    <a:pt x="1846" y="1870"/>
                    <a:pt x="1810" y="1846"/>
                    <a:pt x="1810" y="1834"/>
                  </a:cubicBezTo>
                  <a:cubicBezTo>
                    <a:pt x="1810" y="1822"/>
                    <a:pt x="1798" y="1811"/>
                    <a:pt x="1774" y="1799"/>
                  </a:cubicBezTo>
                  <a:lnTo>
                    <a:pt x="1738" y="1799"/>
                  </a:lnTo>
                  <a:cubicBezTo>
                    <a:pt x="1738" y="1799"/>
                    <a:pt x="1727" y="1787"/>
                    <a:pt x="1715" y="1775"/>
                  </a:cubicBezTo>
                  <a:cubicBezTo>
                    <a:pt x="1715" y="1775"/>
                    <a:pt x="1667" y="1739"/>
                    <a:pt x="1667" y="1739"/>
                  </a:cubicBezTo>
                  <a:cubicBezTo>
                    <a:pt x="1667" y="1741"/>
                    <a:pt x="1666" y="1742"/>
                    <a:pt x="1663" y="1742"/>
                  </a:cubicBezTo>
                  <a:cubicBezTo>
                    <a:pt x="1654" y="1742"/>
                    <a:pt x="1629" y="1725"/>
                    <a:pt x="1619" y="1715"/>
                  </a:cubicBezTo>
                  <a:lnTo>
                    <a:pt x="1601" y="1703"/>
                  </a:lnTo>
                  <a:lnTo>
                    <a:pt x="1601" y="1703"/>
                  </a:lnTo>
                  <a:cubicBezTo>
                    <a:pt x="1600" y="1703"/>
                    <a:pt x="1598" y="1703"/>
                    <a:pt x="1596" y="1703"/>
                  </a:cubicBezTo>
                  <a:cubicBezTo>
                    <a:pt x="1593" y="1706"/>
                    <a:pt x="1590" y="1707"/>
                    <a:pt x="1587" y="1707"/>
                  </a:cubicBezTo>
                  <a:cubicBezTo>
                    <a:pt x="1578" y="1707"/>
                    <a:pt x="1568" y="1700"/>
                    <a:pt x="1563" y="1700"/>
                  </a:cubicBezTo>
                  <a:close/>
                  <a:moveTo>
                    <a:pt x="1877" y="1882"/>
                  </a:moveTo>
                  <a:cubicBezTo>
                    <a:pt x="1877" y="1882"/>
                    <a:pt x="1877" y="1882"/>
                    <a:pt x="1877" y="1882"/>
                  </a:cubicBezTo>
                  <a:lnTo>
                    <a:pt x="1881" y="1882"/>
                  </a:lnTo>
                  <a:cubicBezTo>
                    <a:pt x="1880" y="1882"/>
                    <a:pt x="1879" y="1882"/>
                    <a:pt x="1877" y="1882"/>
                  </a:cubicBezTo>
                  <a:close/>
                  <a:moveTo>
                    <a:pt x="1857" y="1882"/>
                  </a:moveTo>
                  <a:lnTo>
                    <a:pt x="1869" y="1894"/>
                  </a:lnTo>
                  <a:cubicBezTo>
                    <a:pt x="1869" y="1894"/>
                    <a:pt x="1881" y="1906"/>
                    <a:pt x="1893" y="1906"/>
                  </a:cubicBezTo>
                  <a:cubicBezTo>
                    <a:pt x="1899" y="1900"/>
                    <a:pt x="1899" y="1897"/>
                    <a:pt x="1901" y="1897"/>
                  </a:cubicBezTo>
                  <a:cubicBezTo>
                    <a:pt x="1902" y="1897"/>
                    <a:pt x="1905" y="1900"/>
                    <a:pt x="1917" y="1906"/>
                  </a:cubicBezTo>
                  <a:lnTo>
                    <a:pt x="1921" y="1908"/>
                  </a:lnTo>
                  <a:lnTo>
                    <a:pt x="1921" y="1908"/>
                  </a:lnTo>
                  <a:cubicBezTo>
                    <a:pt x="1925" y="1904"/>
                    <a:pt x="1929" y="1899"/>
                    <a:pt x="1929" y="1894"/>
                  </a:cubicBezTo>
                  <a:cubicBezTo>
                    <a:pt x="1917" y="1894"/>
                    <a:pt x="1893" y="1882"/>
                    <a:pt x="1893" y="1882"/>
                  </a:cubicBezTo>
                  <a:cubicBezTo>
                    <a:pt x="1893" y="1884"/>
                    <a:pt x="1892" y="1885"/>
                    <a:pt x="1889" y="1885"/>
                  </a:cubicBezTo>
                  <a:cubicBezTo>
                    <a:pt x="1887" y="1885"/>
                    <a:pt x="1882" y="1884"/>
                    <a:pt x="1877" y="1882"/>
                  </a:cubicBezTo>
                  <a:close/>
                  <a:moveTo>
                    <a:pt x="1921" y="1908"/>
                  </a:moveTo>
                  <a:cubicBezTo>
                    <a:pt x="1915" y="1914"/>
                    <a:pt x="1910" y="1918"/>
                    <a:pt x="1917" y="1918"/>
                  </a:cubicBezTo>
                  <a:cubicBezTo>
                    <a:pt x="1922" y="1920"/>
                    <a:pt x="1925" y="1921"/>
                    <a:pt x="1927" y="1921"/>
                  </a:cubicBezTo>
                  <a:cubicBezTo>
                    <a:pt x="1931" y="1921"/>
                    <a:pt x="1927" y="1914"/>
                    <a:pt x="1931" y="1914"/>
                  </a:cubicBezTo>
                  <a:cubicBezTo>
                    <a:pt x="1933" y="1914"/>
                    <a:pt x="1936" y="1915"/>
                    <a:pt x="1941" y="1918"/>
                  </a:cubicBezTo>
                  <a:lnTo>
                    <a:pt x="1921" y="1908"/>
                  </a:lnTo>
                  <a:close/>
                  <a:moveTo>
                    <a:pt x="2000" y="1930"/>
                  </a:moveTo>
                  <a:cubicBezTo>
                    <a:pt x="1997" y="1930"/>
                    <a:pt x="1997" y="1933"/>
                    <a:pt x="2000" y="1939"/>
                  </a:cubicBezTo>
                  <a:lnTo>
                    <a:pt x="2000" y="1939"/>
                  </a:lnTo>
                  <a:cubicBezTo>
                    <a:pt x="2000" y="1936"/>
                    <a:pt x="2000" y="1932"/>
                    <a:pt x="2000" y="1930"/>
                  </a:cubicBezTo>
                  <a:close/>
                  <a:moveTo>
                    <a:pt x="1941" y="1918"/>
                  </a:moveTo>
                  <a:lnTo>
                    <a:pt x="1941" y="1930"/>
                  </a:lnTo>
                  <a:lnTo>
                    <a:pt x="1966" y="1946"/>
                  </a:lnTo>
                  <a:lnTo>
                    <a:pt x="1966" y="1946"/>
                  </a:lnTo>
                  <a:cubicBezTo>
                    <a:pt x="1968" y="1940"/>
                    <a:pt x="1968" y="1936"/>
                    <a:pt x="1941" y="1918"/>
                  </a:cubicBezTo>
                  <a:close/>
                  <a:moveTo>
                    <a:pt x="1966" y="1946"/>
                  </a:moveTo>
                  <a:cubicBezTo>
                    <a:pt x="1965" y="1948"/>
                    <a:pt x="1965" y="1950"/>
                    <a:pt x="1965" y="1953"/>
                  </a:cubicBezTo>
                  <a:lnTo>
                    <a:pt x="1977" y="1953"/>
                  </a:lnTo>
                  <a:lnTo>
                    <a:pt x="1966" y="1946"/>
                  </a:lnTo>
                  <a:close/>
                  <a:moveTo>
                    <a:pt x="2000" y="1939"/>
                  </a:moveTo>
                  <a:cubicBezTo>
                    <a:pt x="2000" y="1945"/>
                    <a:pt x="1998" y="1950"/>
                    <a:pt x="1995" y="1953"/>
                  </a:cubicBezTo>
                  <a:lnTo>
                    <a:pt x="2000" y="1953"/>
                  </a:lnTo>
                  <a:cubicBezTo>
                    <a:pt x="2003" y="1953"/>
                    <a:pt x="2006" y="1953"/>
                    <a:pt x="2008" y="1954"/>
                  </a:cubicBezTo>
                  <a:lnTo>
                    <a:pt x="2008" y="1954"/>
                  </a:lnTo>
                  <a:cubicBezTo>
                    <a:pt x="2005" y="1948"/>
                    <a:pt x="2002" y="1943"/>
                    <a:pt x="2000" y="1939"/>
                  </a:cubicBezTo>
                  <a:close/>
                  <a:moveTo>
                    <a:pt x="1977" y="1953"/>
                  </a:moveTo>
                  <a:cubicBezTo>
                    <a:pt x="1981" y="1956"/>
                    <a:pt x="1985" y="1957"/>
                    <a:pt x="1988" y="1957"/>
                  </a:cubicBezTo>
                  <a:cubicBezTo>
                    <a:pt x="1991" y="1957"/>
                    <a:pt x="1994" y="1955"/>
                    <a:pt x="1995" y="1953"/>
                  </a:cubicBezTo>
                  <a:close/>
                  <a:moveTo>
                    <a:pt x="2008" y="1954"/>
                  </a:moveTo>
                  <a:lnTo>
                    <a:pt x="2008" y="1954"/>
                  </a:lnTo>
                  <a:cubicBezTo>
                    <a:pt x="2017" y="1967"/>
                    <a:pt x="2030" y="1983"/>
                    <a:pt x="2036" y="1989"/>
                  </a:cubicBezTo>
                  <a:cubicBezTo>
                    <a:pt x="2036" y="1989"/>
                    <a:pt x="2041" y="1994"/>
                    <a:pt x="2045" y="1994"/>
                  </a:cubicBezTo>
                  <a:cubicBezTo>
                    <a:pt x="2047" y="1994"/>
                    <a:pt x="2048" y="1993"/>
                    <a:pt x="2048" y="1989"/>
                  </a:cubicBezTo>
                  <a:cubicBezTo>
                    <a:pt x="2047" y="1986"/>
                    <a:pt x="2045" y="1983"/>
                    <a:pt x="2044" y="1981"/>
                  </a:cubicBezTo>
                  <a:lnTo>
                    <a:pt x="2044" y="1981"/>
                  </a:lnTo>
                  <a:cubicBezTo>
                    <a:pt x="2045" y="1981"/>
                    <a:pt x="2046" y="1981"/>
                    <a:pt x="2047" y="1981"/>
                  </a:cubicBezTo>
                  <a:cubicBezTo>
                    <a:pt x="2051" y="1981"/>
                    <a:pt x="2055" y="1981"/>
                    <a:pt x="2059" y="1980"/>
                  </a:cubicBezTo>
                  <a:lnTo>
                    <a:pt x="2059" y="1980"/>
                  </a:lnTo>
                  <a:cubicBezTo>
                    <a:pt x="2067" y="1985"/>
                    <a:pt x="2076" y="1993"/>
                    <a:pt x="2084" y="2001"/>
                  </a:cubicBezTo>
                  <a:lnTo>
                    <a:pt x="2084" y="1989"/>
                  </a:lnTo>
                  <a:cubicBezTo>
                    <a:pt x="2084" y="1989"/>
                    <a:pt x="2085" y="1991"/>
                    <a:pt x="2087" y="1995"/>
                  </a:cubicBezTo>
                  <a:lnTo>
                    <a:pt x="2087" y="1995"/>
                  </a:lnTo>
                  <a:cubicBezTo>
                    <a:pt x="2092" y="1982"/>
                    <a:pt x="2082" y="1980"/>
                    <a:pt x="2069" y="1980"/>
                  </a:cubicBezTo>
                  <a:cubicBezTo>
                    <a:pt x="2066" y="1980"/>
                    <a:pt x="2063" y="1980"/>
                    <a:pt x="2059" y="1980"/>
                  </a:cubicBezTo>
                  <a:lnTo>
                    <a:pt x="2059" y="1980"/>
                  </a:lnTo>
                  <a:cubicBezTo>
                    <a:pt x="2056" y="1978"/>
                    <a:pt x="2052" y="1977"/>
                    <a:pt x="2048" y="1977"/>
                  </a:cubicBezTo>
                  <a:cubicBezTo>
                    <a:pt x="2043" y="1968"/>
                    <a:pt x="2041" y="1964"/>
                    <a:pt x="2040" y="1964"/>
                  </a:cubicBezTo>
                  <a:lnTo>
                    <a:pt x="2040" y="1964"/>
                  </a:lnTo>
                  <a:cubicBezTo>
                    <a:pt x="2038" y="1964"/>
                    <a:pt x="2040" y="1971"/>
                    <a:pt x="2044" y="1981"/>
                  </a:cubicBezTo>
                  <a:lnTo>
                    <a:pt x="2044" y="1981"/>
                  </a:lnTo>
                  <a:cubicBezTo>
                    <a:pt x="2039" y="1981"/>
                    <a:pt x="2036" y="1980"/>
                    <a:pt x="2036" y="1977"/>
                  </a:cubicBezTo>
                  <a:cubicBezTo>
                    <a:pt x="2025" y="1966"/>
                    <a:pt x="2034" y="1955"/>
                    <a:pt x="2008" y="1954"/>
                  </a:cubicBezTo>
                  <a:close/>
                  <a:moveTo>
                    <a:pt x="595" y="2001"/>
                  </a:moveTo>
                  <a:lnTo>
                    <a:pt x="595" y="2001"/>
                  </a:lnTo>
                  <a:cubicBezTo>
                    <a:pt x="601" y="2007"/>
                    <a:pt x="601" y="2010"/>
                    <a:pt x="600" y="2010"/>
                  </a:cubicBezTo>
                  <a:cubicBezTo>
                    <a:pt x="598" y="2010"/>
                    <a:pt x="595" y="2007"/>
                    <a:pt x="595" y="2001"/>
                  </a:cubicBezTo>
                  <a:close/>
                  <a:moveTo>
                    <a:pt x="3762" y="13"/>
                  </a:moveTo>
                  <a:cubicBezTo>
                    <a:pt x="3734" y="22"/>
                    <a:pt x="3728" y="40"/>
                    <a:pt x="3708" y="40"/>
                  </a:cubicBezTo>
                  <a:cubicBezTo>
                    <a:pt x="3703" y="40"/>
                    <a:pt x="3698" y="39"/>
                    <a:pt x="3691" y="36"/>
                  </a:cubicBezTo>
                  <a:lnTo>
                    <a:pt x="3643" y="36"/>
                  </a:lnTo>
                  <a:cubicBezTo>
                    <a:pt x="3632" y="36"/>
                    <a:pt x="3632" y="48"/>
                    <a:pt x="3620" y="48"/>
                  </a:cubicBezTo>
                  <a:cubicBezTo>
                    <a:pt x="3616" y="52"/>
                    <a:pt x="3612" y="54"/>
                    <a:pt x="3607" y="54"/>
                  </a:cubicBezTo>
                  <a:cubicBezTo>
                    <a:pt x="3598" y="54"/>
                    <a:pt x="3588" y="48"/>
                    <a:pt x="3572" y="48"/>
                  </a:cubicBezTo>
                  <a:cubicBezTo>
                    <a:pt x="3560" y="48"/>
                    <a:pt x="3572" y="60"/>
                    <a:pt x="3572" y="60"/>
                  </a:cubicBezTo>
                  <a:cubicBezTo>
                    <a:pt x="3572" y="60"/>
                    <a:pt x="3536" y="72"/>
                    <a:pt x="3512" y="84"/>
                  </a:cubicBezTo>
                  <a:cubicBezTo>
                    <a:pt x="3524" y="84"/>
                    <a:pt x="3548" y="96"/>
                    <a:pt x="3512" y="108"/>
                  </a:cubicBezTo>
                  <a:cubicBezTo>
                    <a:pt x="3477" y="120"/>
                    <a:pt x="3501" y="108"/>
                    <a:pt x="3477" y="132"/>
                  </a:cubicBezTo>
                  <a:cubicBezTo>
                    <a:pt x="3469" y="140"/>
                    <a:pt x="3465" y="142"/>
                    <a:pt x="3463" y="142"/>
                  </a:cubicBezTo>
                  <a:cubicBezTo>
                    <a:pt x="3458" y="142"/>
                    <a:pt x="3461" y="132"/>
                    <a:pt x="3453" y="132"/>
                  </a:cubicBezTo>
                  <a:cubicBezTo>
                    <a:pt x="3453" y="132"/>
                    <a:pt x="3417" y="191"/>
                    <a:pt x="3429" y="203"/>
                  </a:cubicBezTo>
                  <a:cubicBezTo>
                    <a:pt x="3417" y="203"/>
                    <a:pt x="3393" y="239"/>
                    <a:pt x="3381" y="251"/>
                  </a:cubicBezTo>
                  <a:cubicBezTo>
                    <a:pt x="3381" y="263"/>
                    <a:pt x="3381" y="275"/>
                    <a:pt x="3381" y="287"/>
                  </a:cubicBezTo>
                  <a:lnTo>
                    <a:pt x="3381" y="298"/>
                  </a:lnTo>
                  <a:lnTo>
                    <a:pt x="3358" y="298"/>
                  </a:lnTo>
                  <a:cubicBezTo>
                    <a:pt x="3346" y="298"/>
                    <a:pt x="3358" y="322"/>
                    <a:pt x="3358" y="334"/>
                  </a:cubicBezTo>
                  <a:cubicBezTo>
                    <a:pt x="3358" y="334"/>
                    <a:pt x="3366" y="334"/>
                    <a:pt x="3369" y="347"/>
                  </a:cubicBezTo>
                  <a:lnTo>
                    <a:pt x="3369" y="347"/>
                  </a:lnTo>
                  <a:cubicBezTo>
                    <a:pt x="3369" y="347"/>
                    <a:pt x="3369" y="346"/>
                    <a:pt x="3370" y="346"/>
                  </a:cubicBezTo>
                  <a:cubicBezTo>
                    <a:pt x="3370" y="354"/>
                    <a:pt x="3370" y="363"/>
                    <a:pt x="3370" y="370"/>
                  </a:cubicBezTo>
                  <a:cubicBezTo>
                    <a:pt x="3381" y="334"/>
                    <a:pt x="3381" y="322"/>
                    <a:pt x="3370" y="322"/>
                  </a:cubicBezTo>
                  <a:cubicBezTo>
                    <a:pt x="3393" y="322"/>
                    <a:pt x="3417" y="239"/>
                    <a:pt x="3441" y="215"/>
                  </a:cubicBezTo>
                  <a:cubicBezTo>
                    <a:pt x="3465" y="191"/>
                    <a:pt x="3441" y="203"/>
                    <a:pt x="3441" y="191"/>
                  </a:cubicBezTo>
                  <a:cubicBezTo>
                    <a:pt x="3441" y="179"/>
                    <a:pt x="3441" y="167"/>
                    <a:pt x="3465" y="167"/>
                  </a:cubicBezTo>
                  <a:cubicBezTo>
                    <a:pt x="3477" y="167"/>
                    <a:pt x="3512" y="144"/>
                    <a:pt x="3536" y="132"/>
                  </a:cubicBezTo>
                  <a:cubicBezTo>
                    <a:pt x="3548" y="132"/>
                    <a:pt x="3560" y="120"/>
                    <a:pt x="3572" y="108"/>
                  </a:cubicBezTo>
                  <a:cubicBezTo>
                    <a:pt x="3584" y="84"/>
                    <a:pt x="3596" y="72"/>
                    <a:pt x="3620" y="72"/>
                  </a:cubicBezTo>
                  <a:cubicBezTo>
                    <a:pt x="3603" y="81"/>
                    <a:pt x="3592" y="89"/>
                    <a:pt x="3600" y="89"/>
                  </a:cubicBezTo>
                  <a:cubicBezTo>
                    <a:pt x="3603" y="89"/>
                    <a:pt x="3609" y="88"/>
                    <a:pt x="3620" y="84"/>
                  </a:cubicBezTo>
                  <a:cubicBezTo>
                    <a:pt x="3643" y="84"/>
                    <a:pt x="3667" y="72"/>
                    <a:pt x="3691" y="72"/>
                  </a:cubicBezTo>
                  <a:cubicBezTo>
                    <a:pt x="3718" y="72"/>
                    <a:pt x="3731" y="72"/>
                    <a:pt x="3741" y="62"/>
                  </a:cubicBezTo>
                  <a:lnTo>
                    <a:pt x="3741" y="62"/>
                  </a:lnTo>
                  <a:cubicBezTo>
                    <a:pt x="3740" y="66"/>
                    <a:pt x="3739" y="70"/>
                    <a:pt x="3739" y="72"/>
                  </a:cubicBezTo>
                  <a:lnTo>
                    <a:pt x="3798" y="72"/>
                  </a:lnTo>
                  <a:cubicBezTo>
                    <a:pt x="3810" y="72"/>
                    <a:pt x="3798" y="72"/>
                    <a:pt x="3810" y="60"/>
                  </a:cubicBezTo>
                  <a:cubicBezTo>
                    <a:pt x="3812" y="58"/>
                    <a:pt x="3814" y="57"/>
                    <a:pt x="3816" y="57"/>
                  </a:cubicBezTo>
                  <a:cubicBezTo>
                    <a:pt x="3822" y="57"/>
                    <a:pt x="3824" y="72"/>
                    <a:pt x="3834" y="72"/>
                  </a:cubicBezTo>
                  <a:lnTo>
                    <a:pt x="3858" y="84"/>
                  </a:lnTo>
                  <a:lnTo>
                    <a:pt x="3917" y="84"/>
                  </a:lnTo>
                  <a:cubicBezTo>
                    <a:pt x="3929" y="96"/>
                    <a:pt x="3905" y="84"/>
                    <a:pt x="3929" y="108"/>
                  </a:cubicBezTo>
                  <a:lnTo>
                    <a:pt x="3953" y="120"/>
                  </a:lnTo>
                  <a:lnTo>
                    <a:pt x="3977" y="120"/>
                  </a:lnTo>
                  <a:cubicBezTo>
                    <a:pt x="3976" y="121"/>
                    <a:pt x="3975" y="121"/>
                    <a:pt x="3974" y="122"/>
                  </a:cubicBezTo>
                  <a:lnTo>
                    <a:pt x="3974" y="122"/>
                  </a:lnTo>
                  <a:cubicBezTo>
                    <a:pt x="3969" y="120"/>
                    <a:pt x="3965" y="120"/>
                    <a:pt x="3965" y="120"/>
                  </a:cubicBezTo>
                  <a:lnTo>
                    <a:pt x="3965" y="120"/>
                  </a:lnTo>
                  <a:cubicBezTo>
                    <a:pt x="3965" y="120"/>
                    <a:pt x="3965" y="125"/>
                    <a:pt x="3968" y="125"/>
                  </a:cubicBezTo>
                  <a:cubicBezTo>
                    <a:pt x="3970" y="125"/>
                    <a:pt x="3972" y="124"/>
                    <a:pt x="3974" y="122"/>
                  </a:cubicBezTo>
                  <a:lnTo>
                    <a:pt x="3974" y="122"/>
                  </a:lnTo>
                  <a:cubicBezTo>
                    <a:pt x="3979" y="124"/>
                    <a:pt x="3984" y="127"/>
                    <a:pt x="3989" y="132"/>
                  </a:cubicBezTo>
                  <a:cubicBezTo>
                    <a:pt x="4001" y="144"/>
                    <a:pt x="4024" y="144"/>
                    <a:pt x="4013" y="156"/>
                  </a:cubicBezTo>
                  <a:cubicBezTo>
                    <a:pt x="4013" y="167"/>
                    <a:pt x="4013" y="156"/>
                    <a:pt x="4013" y="179"/>
                  </a:cubicBezTo>
                  <a:lnTo>
                    <a:pt x="4036" y="227"/>
                  </a:lnTo>
                  <a:cubicBezTo>
                    <a:pt x="4040" y="231"/>
                    <a:pt x="4043" y="232"/>
                    <a:pt x="4045" y="232"/>
                  </a:cubicBezTo>
                  <a:cubicBezTo>
                    <a:pt x="4048" y="232"/>
                    <a:pt x="4048" y="227"/>
                    <a:pt x="4048" y="227"/>
                  </a:cubicBezTo>
                  <a:cubicBezTo>
                    <a:pt x="4060" y="227"/>
                    <a:pt x="4072" y="239"/>
                    <a:pt x="4072" y="239"/>
                  </a:cubicBezTo>
                  <a:cubicBezTo>
                    <a:pt x="4072" y="251"/>
                    <a:pt x="4072" y="275"/>
                    <a:pt x="4084" y="275"/>
                  </a:cubicBezTo>
                  <a:cubicBezTo>
                    <a:pt x="4084" y="274"/>
                    <a:pt x="4084" y="273"/>
                    <a:pt x="4084" y="273"/>
                  </a:cubicBezTo>
                  <a:cubicBezTo>
                    <a:pt x="4088" y="273"/>
                    <a:pt x="4109" y="324"/>
                    <a:pt x="4120" y="346"/>
                  </a:cubicBezTo>
                  <a:cubicBezTo>
                    <a:pt x="4120" y="358"/>
                    <a:pt x="4120" y="358"/>
                    <a:pt x="4120" y="370"/>
                  </a:cubicBezTo>
                  <a:cubicBezTo>
                    <a:pt x="4132" y="382"/>
                    <a:pt x="4132" y="394"/>
                    <a:pt x="4143" y="406"/>
                  </a:cubicBezTo>
                  <a:cubicBezTo>
                    <a:pt x="4143" y="417"/>
                    <a:pt x="4191" y="477"/>
                    <a:pt x="4179" y="489"/>
                  </a:cubicBezTo>
                  <a:cubicBezTo>
                    <a:pt x="4167" y="489"/>
                    <a:pt x="4191" y="501"/>
                    <a:pt x="4203" y="501"/>
                  </a:cubicBezTo>
                  <a:cubicBezTo>
                    <a:pt x="4203" y="501"/>
                    <a:pt x="4215" y="501"/>
                    <a:pt x="4215" y="525"/>
                  </a:cubicBezTo>
                  <a:cubicBezTo>
                    <a:pt x="4227" y="537"/>
                    <a:pt x="4215" y="537"/>
                    <a:pt x="4215" y="537"/>
                  </a:cubicBezTo>
                  <a:cubicBezTo>
                    <a:pt x="4215" y="548"/>
                    <a:pt x="4215" y="560"/>
                    <a:pt x="4227" y="572"/>
                  </a:cubicBezTo>
                  <a:cubicBezTo>
                    <a:pt x="4239" y="584"/>
                    <a:pt x="4239" y="596"/>
                    <a:pt x="4251" y="608"/>
                  </a:cubicBezTo>
                  <a:lnTo>
                    <a:pt x="4251" y="620"/>
                  </a:lnTo>
                  <a:cubicBezTo>
                    <a:pt x="4251" y="632"/>
                    <a:pt x="4274" y="632"/>
                    <a:pt x="4286" y="644"/>
                  </a:cubicBezTo>
                  <a:cubicBezTo>
                    <a:pt x="4292" y="656"/>
                    <a:pt x="4289" y="656"/>
                    <a:pt x="4285" y="656"/>
                  </a:cubicBezTo>
                  <a:cubicBezTo>
                    <a:pt x="4280" y="656"/>
                    <a:pt x="4274" y="656"/>
                    <a:pt x="4274" y="668"/>
                  </a:cubicBezTo>
                  <a:cubicBezTo>
                    <a:pt x="4286" y="703"/>
                    <a:pt x="4310" y="727"/>
                    <a:pt x="4322" y="739"/>
                  </a:cubicBezTo>
                  <a:cubicBezTo>
                    <a:pt x="4322" y="739"/>
                    <a:pt x="4352" y="788"/>
                    <a:pt x="4348" y="788"/>
                  </a:cubicBezTo>
                  <a:cubicBezTo>
                    <a:pt x="4348" y="788"/>
                    <a:pt x="4347" y="788"/>
                    <a:pt x="4346" y="787"/>
                  </a:cubicBezTo>
                  <a:cubicBezTo>
                    <a:pt x="4333" y="774"/>
                    <a:pt x="4327" y="764"/>
                    <a:pt x="4324" y="764"/>
                  </a:cubicBezTo>
                  <a:cubicBezTo>
                    <a:pt x="4322" y="764"/>
                    <a:pt x="4322" y="770"/>
                    <a:pt x="4322" y="787"/>
                  </a:cubicBezTo>
                  <a:cubicBezTo>
                    <a:pt x="4331" y="804"/>
                    <a:pt x="4340" y="815"/>
                    <a:pt x="4344" y="815"/>
                  </a:cubicBezTo>
                  <a:cubicBezTo>
                    <a:pt x="4345" y="815"/>
                    <a:pt x="4346" y="814"/>
                    <a:pt x="4346" y="810"/>
                  </a:cubicBezTo>
                  <a:cubicBezTo>
                    <a:pt x="4358" y="810"/>
                    <a:pt x="4346" y="798"/>
                    <a:pt x="4358" y="798"/>
                  </a:cubicBezTo>
                  <a:cubicBezTo>
                    <a:pt x="4370" y="810"/>
                    <a:pt x="4358" y="858"/>
                    <a:pt x="4358" y="858"/>
                  </a:cubicBezTo>
                  <a:lnTo>
                    <a:pt x="4370" y="858"/>
                  </a:lnTo>
                  <a:cubicBezTo>
                    <a:pt x="4382" y="858"/>
                    <a:pt x="4382" y="870"/>
                    <a:pt x="4394" y="870"/>
                  </a:cubicBezTo>
                  <a:cubicBezTo>
                    <a:pt x="4405" y="882"/>
                    <a:pt x="4370" y="870"/>
                    <a:pt x="4394" y="906"/>
                  </a:cubicBezTo>
                  <a:cubicBezTo>
                    <a:pt x="4401" y="929"/>
                    <a:pt x="4409" y="942"/>
                    <a:pt x="4413" y="942"/>
                  </a:cubicBezTo>
                  <a:cubicBezTo>
                    <a:pt x="4416" y="942"/>
                    <a:pt x="4417" y="938"/>
                    <a:pt x="4417" y="929"/>
                  </a:cubicBezTo>
                  <a:lnTo>
                    <a:pt x="4429" y="953"/>
                  </a:lnTo>
                  <a:lnTo>
                    <a:pt x="4417" y="953"/>
                  </a:lnTo>
                  <a:cubicBezTo>
                    <a:pt x="4417" y="965"/>
                    <a:pt x="4417" y="977"/>
                    <a:pt x="4429" y="989"/>
                  </a:cubicBezTo>
                  <a:cubicBezTo>
                    <a:pt x="4441" y="1013"/>
                    <a:pt x="4465" y="1013"/>
                    <a:pt x="4453" y="1037"/>
                  </a:cubicBezTo>
                  <a:cubicBezTo>
                    <a:pt x="4441" y="1072"/>
                    <a:pt x="4465" y="1060"/>
                    <a:pt x="4465" y="1084"/>
                  </a:cubicBezTo>
                  <a:cubicBezTo>
                    <a:pt x="4477" y="1096"/>
                    <a:pt x="4465" y="1108"/>
                    <a:pt x="4465" y="1120"/>
                  </a:cubicBezTo>
                  <a:lnTo>
                    <a:pt x="4489" y="1132"/>
                  </a:lnTo>
                  <a:cubicBezTo>
                    <a:pt x="4489" y="1144"/>
                    <a:pt x="4477" y="1132"/>
                    <a:pt x="4477" y="1156"/>
                  </a:cubicBezTo>
                  <a:cubicBezTo>
                    <a:pt x="4477" y="1179"/>
                    <a:pt x="4477" y="1191"/>
                    <a:pt x="4489" y="1191"/>
                  </a:cubicBezTo>
                  <a:cubicBezTo>
                    <a:pt x="4501" y="1191"/>
                    <a:pt x="4501" y="1215"/>
                    <a:pt x="4501" y="1227"/>
                  </a:cubicBezTo>
                  <a:cubicBezTo>
                    <a:pt x="4501" y="1239"/>
                    <a:pt x="4513" y="1227"/>
                    <a:pt x="4524" y="1251"/>
                  </a:cubicBezTo>
                  <a:lnTo>
                    <a:pt x="4524" y="1227"/>
                  </a:lnTo>
                  <a:cubicBezTo>
                    <a:pt x="4536" y="1239"/>
                    <a:pt x="4536" y="1251"/>
                    <a:pt x="4536" y="1251"/>
                  </a:cubicBezTo>
                  <a:lnTo>
                    <a:pt x="4513" y="1251"/>
                  </a:lnTo>
                  <a:cubicBezTo>
                    <a:pt x="4513" y="1263"/>
                    <a:pt x="4513" y="1275"/>
                    <a:pt x="4524" y="1275"/>
                  </a:cubicBezTo>
                  <a:cubicBezTo>
                    <a:pt x="4524" y="1275"/>
                    <a:pt x="4524" y="1287"/>
                    <a:pt x="4524" y="1299"/>
                  </a:cubicBezTo>
                  <a:cubicBezTo>
                    <a:pt x="4524" y="1310"/>
                    <a:pt x="4524" y="1310"/>
                    <a:pt x="4536" y="1310"/>
                  </a:cubicBezTo>
                  <a:cubicBezTo>
                    <a:pt x="4536" y="1310"/>
                    <a:pt x="4536" y="1322"/>
                    <a:pt x="4548" y="1334"/>
                  </a:cubicBezTo>
                  <a:lnTo>
                    <a:pt x="4524" y="1334"/>
                  </a:lnTo>
                  <a:cubicBezTo>
                    <a:pt x="4536" y="1334"/>
                    <a:pt x="4536" y="1370"/>
                    <a:pt x="4548" y="1382"/>
                  </a:cubicBezTo>
                  <a:cubicBezTo>
                    <a:pt x="4548" y="1394"/>
                    <a:pt x="4548" y="1406"/>
                    <a:pt x="4548" y="1418"/>
                  </a:cubicBezTo>
                  <a:lnTo>
                    <a:pt x="4572" y="1584"/>
                  </a:lnTo>
                  <a:cubicBezTo>
                    <a:pt x="4560" y="1584"/>
                    <a:pt x="4560" y="1596"/>
                    <a:pt x="4572" y="1596"/>
                  </a:cubicBezTo>
                  <a:lnTo>
                    <a:pt x="4572" y="1632"/>
                  </a:lnTo>
                  <a:lnTo>
                    <a:pt x="4584" y="1715"/>
                  </a:lnTo>
                  <a:cubicBezTo>
                    <a:pt x="4584" y="1751"/>
                    <a:pt x="4584" y="1799"/>
                    <a:pt x="4584" y="1834"/>
                  </a:cubicBezTo>
                  <a:cubicBezTo>
                    <a:pt x="4584" y="1858"/>
                    <a:pt x="4584" y="1870"/>
                    <a:pt x="4596" y="1882"/>
                  </a:cubicBezTo>
                  <a:cubicBezTo>
                    <a:pt x="4596" y="1894"/>
                    <a:pt x="4596" y="1906"/>
                    <a:pt x="4596" y="1906"/>
                  </a:cubicBezTo>
                  <a:cubicBezTo>
                    <a:pt x="4596" y="1930"/>
                    <a:pt x="4596" y="1965"/>
                    <a:pt x="4584" y="1989"/>
                  </a:cubicBezTo>
                  <a:cubicBezTo>
                    <a:pt x="4584" y="2001"/>
                    <a:pt x="4584" y="2013"/>
                    <a:pt x="4584" y="2025"/>
                  </a:cubicBezTo>
                  <a:lnTo>
                    <a:pt x="4608" y="2025"/>
                  </a:lnTo>
                  <a:cubicBezTo>
                    <a:pt x="4608" y="2021"/>
                    <a:pt x="4608" y="2017"/>
                    <a:pt x="4608" y="2013"/>
                  </a:cubicBezTo>
                  <a:cubicBezTo>
                    <a:pt x="4608" y="2001"/>
                    <a:pt x="4620" y="2001"/>
                    <a:pt x="4620" y="1989"/>
                  </a:cubicBezTo>
                  <a:cubicBezTo>
                    <a:pt x="4620" y="1989"/>
                    <a:pt x="4620" y="1977"/>
                    <a:pt x="4620" y="1953"/>
                  </a:cubicBezTo>
                  <a:lnTo>
                    <a:pt x="4620" y="1906"/>
                  </a:lnTo>
                  <a:lnTo>
                    <a:pt x="4620" y="1882"/>
                  </a:lnTo>
                  <a:cubicBezTo>
                    <a:pt x="4620" y="1858"/>
                    <a:pt x="4632" y="1811"/>
                    <a:pt x="4620" y="1811"/>
                  </a:cubicBezTo>
                  <a:cubicBezTo>
                    <a:pt x="4644" y="1811"/>
                    <a:pt x="4632" y="1703"/>
                    <a:pt x="4620" y="1691"/>
                  </a:cubicBezTo>
                  <a:cubicBezTo>
                    <a:pt x="4608" y="1668"/>
                    <a:pt x="4644" y="1644"/>
                    <a:pt x="4620" y="1620"/>
                  </a:cubicBezTo>
                  <a:cubicBezTo>
                    <a:pt x="4596" y="1608"/>
                    <a:pt x="4596" y="1608"/>
                    <a:pt x="4608" y="1596"/>
                  </a:cubicBezTo>
                  <a:cubicBezTo>
                    <a:pt x="4608" y="1572"/>
                    <a:pt x="4596" y="1560"/>
                    <a:pt x="4596" y="1549"/>
                  </a:cubicBezTo>
                  <a:lnTo>
                    <a:pt x="4596" y="1549"/>
                  </a:lnTo>
                  <a:cubicBezTo>
                    <a:pt x="4596" y="1549"/>
                    <a:pt x="4596" y="1554"/>
                    <a:pt x="4599" y="1554"/>
                  </a:cubicBezTo>
                  <a:cubicBezTo>
                    <a:pt x="4601" y="1554"/>
                    <a:pt x="4604" y="1553"/>
                    <a:pt x="4608" y="1549"/>
                  </a:cubicBezTo>
                  <a:cubicBezTo>
                    <a:pt x="4608" y="1537"/>
                    <a:pt x="4608" y="1525"/>
                    <a:pt x="4608" y="1513"/>
                  </a:cubicBezTo>
                  <a:cubicBezTo>
                    <a:pt x="4608" y="1489"/>
                    <a:pt x="4608" y="1465"/>
                    <a:pt x="4608" y="1441"/>
                  </a:cubicBezTo>
                  <a:cubicBezTo>
                    <a:pt x="4608" y="1459"/>
                    <a:pt x="4595" y="1470"/>
                    <a:pt x="4584" y="1470"/>
                  </a:cubicBezTo>
                  <a:cubicBezTo>
                    <a:pt x="4579" y="1470"/>
                    <a:pt x="4575" y="1468"/>
                    <a:pt x="4572" y="1465"/>
                  </a:cubicBezTo>
                  <a:cubicBezTo>
                    <a:pt x="4566" y="1453"/>
                    <a:pt x="4569" y="1450"/>
                    <a:pt x="4575" y="1450"/>
                  </a:cubicBezTo>
                  <a:cubicBezTo>
                    <a:pt x="4581" y="1450"/>
                    <a:pt x="4590" y="1453"/>
                    <a:pt x="4596" y="1453"/>
                  </a:cubicBezTo>
                  <a:cubicBezTo>
                    <a:pt x="4596" y="1453"/>
                    <a:pt x="4596" y="1430"/>
                    <a:pt x="4596" y="1418"/>
                  </a:cubicBezTo>
                  <a:lnTo>
                    <a:pt x="4596" y="1382"/>
                  </a:lnTo>
                  <a:cubicBezTo>
                    <a:pt x="4596" y="1382"/>
                    <a:pt x="4584" y="1382"/>
                    <a:pt x="4584" y="1358"/>
                  </a:cubicBezTo>
                  <a:cubicBezTo>
                    <a:pt x="4584" y="1346"/>
                    <a:pt x="4584" y="1322"/>
                    <a:pt x="4584" y="1299"/>
                  </a:cubicBezTo>
                  <a:cubicBezTo>
                    <a:pt x="4584" y="1301"/>
                    <a:pt x="4584" y="1302"/>
                    <a:pt x="4583" y="1302"/>
                  </a:cubicBezTo>
                  <a:cubicBezTo>
                    <a:pt x="4577" y="1302"/>
                    <a:pt x="4548" y="1226"/>
                    <a:pt x="4548" y="1215"/>
                  </a:cubicBezTo>
                  <a:cubicBezTo>
                    <a:pt x="4548" y="1213"/>
                    <a:pt x="4548" y="1212"/>
                    <a:pt x="4547" y="1212"/>
                  </a:cubicBezTo>
                  <a:cubicBezTo>
                    <a:pt x="4544" y="1212"/>
                    <a:pt x="4538" y="1219"/>
                    <a:pt x="4532" y="1219"/>
                  </a:cubicBezTo>
                  <a:cubicBezTo>
                    <a:pt x="4530" y="1219"/>
                    <a:pt x="4527" y="1218"/>
                    <a:pt x="4524" y="1215"/>
                  </a:cubicBezTo>
                  <a:cubicBezTo>
                    <a:pt x="4524" y="1203"/>
                    <a:pt x="4524" y="1191"/>
                    <a:pt x="4536" y="1191"/>
                  </a:cubicBezTo>
                  <a:cubicBezTo>
                    <a:pt x="4536" y="1191"/>
                    <a:pt x="4524" y="1179"/>
                    <a:pt x="4524" y="1179"/>
                  </a:cubicBezTo>
                  <a:cubicBezTo>
                    <a:pt x="4524" y="1168"/>
                    <a:pt x="4536" y="1179"/>
                    <a:pt x="4536" y="1156"/>
                  </a:cubicBezTo>
                  <a:cubicBezTo>
                    <a:pt x="4536" y="1144"/>
                    <a:pt x="4513" y="1144"/>
                    <a:pt x="4513" y="1132"/>
                  </a:cubicBezTo>
                  <a:cubicBezTo>
                    <a:pt x="4513" y="1120"/>
                    <a:pt x="4513" y="1096"/>
                    <a:pt x="4513" y="1096"/>
                  </a:cubicBezTo>
                  <a:cubicBezTo>
                    <a:pt x="4513" y="1096"/>
                    <a:pt x="4513" y="1101"/>
                    <a:pt x="4509" y="1101"/>
                  </a:cubicBezTo>
                  <a:cubicBezTo>
                    <a:pt x="4507" y="1101"/>
                    <a:pt x="4505" y="1100"/>
                    <a:pt x="4501" y="1096"/>
                  </a:cubicBezTo>
                  <a:cubicBezTo>
                    <a:pt x="4501" y="1096"/>
                    <a:pt x="4501" y="1084"/>
                    <a:pt x="4501" y="1084"/>
                  </a:cubicBezTo>
                  <a:cubicBezTo>
                    <a:pt x="4501" y="1078"/>
                    <a:pt x="4504" y="1078"/>
                    <a:pt x="4507" y="1078"/>
                  </a:cubicBezTo>
                  <a:cubicBezTo>
                    <a:pt x="4510" y="1078"/>
                    <a:pt x="4513" y="1078"/>
                    <a:pt x="4513" y="1072"/>
                  </a:cubicBezTo>
                  <a:cubicBezTo>
                    <a:pt x="4513" y="1060"/>
                    <a:pt x="4513" y="1049"/>
                    <a:pt x="4501" y="1037"/>
                  </a:cubicBezTo>
                  <a:lnTo>
                    <a:pt x="4489" y="1037"/>
                  </a:lnTo>
                  <a:lnTo>
                    <a:pt x="4477" y="977"/>
                  </a:lnTo>
                  <a:cubicBezTo>
                    <a:pt x="4471" y="965"/>
                    <a:pt x="4465" y="959"/>
                    <a:pt x="4462" y="959"/>
                  </a:cubicBezTo>
                  <a:lnTo>
                    <a:pt x="4462" y="959"/>
                  </a:lnTo>
                  <a:cubicBezTo>
                    <a:pt x="4459" y="959"/>
                    <a:pt x="4459" y="965"/>
                    <a:pt x="4465" y="977"/>
                  </a:cubicBezTo>
                  <a:cubicBezTo>
                    <a:pt x="4453" y="953"/>
                    <a:pt x="4453" y="941"/>
                    <a:pt x="4453" y="929"/>
                  </a:cubicBezTo>
                  <a:cubicBezTo>
                    <a:pt x="4453" y="906"/>
                    <a:pt x="4441" y="894"/>
                    <a:pt x="4441" y="882"/>
                  </a:cubicBezTo>
                  <a:cubicBezTo>
                    <a:pt x="4429" y="870"/>
                    <a:pt x="4417" y="858"/>
                    <a:pt x="4417" y="858"/>
                  </a:cubicBezTo>
                  <a:cubicBezTo>
                    <a:pt x="4417" y="846"/>
                    <a:pt x="4405" y="834"/>
                    <a:pt x="4405" y="834"/>
                  </a:cubicBezTo>
                  <a:cubicBezTo>
                    <a:pt x="4394" y="810"/>
                    <a:pt x="4394" y="787"/>
                    <a:pt x="4382" y="775"/>
                  </a:cubicBezTo>
                  <a:cubicBezTo>
                    <a:pt x="4370" y="763"/>
                    <a:pt x="4358" y="751"/>
                    <a:pt x="4358" y="739"/>
                  </a:cubicBezTo>
                  <a:cubicBezTo>
                    <a:pt x="4358" y="715"/>
                    <a:pt x="4346" y="703"/>
                    <a:pt x="4346" y="691"/>
                  </a:cubicBezTo>
                  <a:cubicBezTo>
                    <a:pt x="4334" y="691"/>
                    <a:pt x="4346" y="715"/>
                    <a:pt x="4346" y="715"/>
                  </a:cubicBezTo>
                  <a:cubicBezTo>
                    <a:pt x="4334" y="703"/>
                    <a:pt x="4334" y="691"/>
                    <a:pt x="4322" y="679"/>
                  </a:cubicBezTo>
                  <a:cubicBezTo>
                    <a:pt x="4322" y="668"/>
                    <a:pt x="4322" y="656"/>
                    <a:pt x="4322" y="644"/>
                  </a:cubicBezTo>
                  <a:cubicBezTo>
                    <a:pt x="4322" y="632"/>
                    <a:pt x="4310" y="632"/>
                    <a:pt x="4310" y="608"/>
                  </a:cubicBezTo>
                  <a:cubicBezTo>
                    <a:pt x="4298" y="584"/>
                    <a:pt x="4310" y="572"/>
                    <a:pt x="4298" y="572"/>
                  </a:cubicBezTo>
                  <a:cubicBezTo>
                    <a:pt x="4286" y="572"/>
                    <a:pt x="4274" y="572"/>
                    <a:pt x="4274" y="548"/>
                  </a:cubicBezTo>
                  <a:cubicBezTo>
                    <a:pt x="4274" y="525"/>
                    <a:pt x="4274" y="537"/>
                    <a:pt x="4274" y="513"/>
                  </a:cubicBezTo>
                  <a:cubicBezTo>
                    <a:pt x="4274" y="501"/>
                    <a:pt x="4251" y="477"/>
                    <a:pt x="4251" y="477"/>
                  </a:cubicBezTo>
                  <a:cubicBezTo>
                    <a:pt x="4243" y="477"/>
                    <a:pt x="4240" y="482"/>
                    <a:pt x="4236" y="482"/>
                  </a:cubicBezTo>
                  <a:cubicBezTo>
                    <a:pt x="4233" y="482"/>
                    <a:pt x="4231" y="481"/>
                    <a:pt x="4227" y="477"/>
                  </a:cubicBezTo>
                  <a:cubicBezTo>
                    <a:pt x="4227" y="453"/>
                    <a:pt x="4227" y="465"/>
                    <a:pt x="4239" y="453"/>
                  </a:cubicBezTo>
                  <a:lnTo>
                    <a:pt x="4215" y="441"/>
                  </a:lnTo>
                  <a:cubicBezTo>
                    <a:pt x="4203" y="429"/>
                    <a:pt x="4215" y="429"/>
                    <a:pt x="4215" y="417"/>
                  </a:cubicBezTo>
                  <a:cubicBezTo>
                    <a:pt x="4203" y="394"/>
                    <a:pt x="4203" y="382"/>
                    <a:pt x="4191" y="358"/>
                  </a:cubicBezTo>
                  <a:cubicBezTo>
                    <a:pt x="4189" y="355"/>
                    <a:pt x="4186" y="355"/>
                    <a:pt x="4184" y="355"/>
                  </a:cubicBezTo>
                  <a:cubicBezTo>
                    <a:pt x="4177" y="355"/>
                    <a:pt x="4171" y="361"/>
                    <a:pt x="4169" y="361"/>
                  </a:cubicBezTo>
                  <a:cubicBezTo>
                    <a:pt x="4168" y="361"/>
                    <a:pt x="4167" y="360"/>
                    <a:pt x="4167" y="358"/>
                  </a:cubicBezTo>
                  <a:cubicBezTo>
                    <a:pt x="4155" y="346"/>
                    <a:pt x="4167" y="346"/>
                    <a:pt x="4167" y="334"/>
                  </a:cubicBezTo>
                  <a:cubicBezTo>
                    <a:pt x="4155" y="322"/>
                    <a:pt x="4155" y="310"/>
                    <a:pt x="4155" y="298"/>
                  </a:cubicBezTo>
                  <a:cubicBezTo>
                    <a:pt x="4155" y="287"/>
                    <a:pt x="4143" y="251"/>
                    <a:pt x="4132" y="239"/>
                  </a:cubicBezTo>
                  <a:cubicBezTo>
                    <a:pt x="4132" y="227"/>
                    <a:pt x="4120" y="227"/>
                    <a:pt x="4120" y="227"/>
                  </a:cubicBezTo>
                  <a:lnTo>
                    <a:pt x="4120" y="203"/>
                  </a:lnTo>
                  <a:cubicBezTo>
                    <a:pt x="4120" y="191"/>
                    <a:pt x="4072" y="179"/>
                    <a:pt x="4060" y="156"/>
                  </a:cubicBezTo>
                  <a:cubicBezTo>
                    <a:pt x="4048" y="149"/>
                    <a:pt x="4042" y="140"/>
                    <a:pt x="4037" y="129"/>
                  </a:cubicBezTo>
                  <a:lnTo>
                    <a:pt x="4037" y="129"/>
                  </a:lnTo>
                  <a:cubicBezTo>
                    <a:pt x="4039" y="129"/>
                    <a:pt x="4041" y="130"/>
                    <a:pt x="4042" y="130"/>
                  </a:cubicBezTo>
                  <a:cubicBezTo>
                    <a:pt x="4044" y="130"/>
                    <a:pt x="4044" y="127"/>
                    <a:pt x="4036" y="120"/>
                  </a:cubicBezTo>
                  <a:lnTo>
                    <a:pt x="4032" y="116"/>
                  </a:lnTo>
                  <a:lnTo>
                    <a:pt x="4032" y="116"/>
                  </a:lnTo>
                  <a:cubicBezTo>
                    <a:pt x="4030" y="110"/>
                    <a:pt x="4028" y="103"/>
                    <a:pt x="4024" y="96"/>
                  </a:cubicBezTo>
                  <a:cubicBezTo>
                    <a:pt x="4020" y="94"/>
                    <a:pt x="4017" y="93"/>
                    <a:pt x="4015" y="93"/>
                  </a:cubicBezTo>
                  <a:cubicBezTo>
                    <a:pt x="4009" y="93"/>
                    <a:pt x="4024" y="108"/>
                    <a:pt x="4024" y="108"/>
                  </a:cubicBezTo>
                  <a:cubicBezTo>
                    <a:pt x="4023" y="109"/>
                    <a:pt x="4023" y="110"/>
                    <a:pt x="4023" y="111"/>
                  </a:cubicBezTo>
                  <a:lnTo>
                    <a:pt x="4023" y="111"/>
                  </a:lnTo>
                  <a:cubicBezTo>
                    <a:pt x="4019" y="109"/>
                    <a:pt x="4010" y="93"/>
                    <a:pt x="4001" y="84"/>
                  </a:cubicBezTo>
                  <a:cubicBezTo>
                    <a:pt x="3989" y="72"/>
                    <a:pt x="3965" y="72"/>
                    <a:pt x="3941" y="60"/>
                  </a:cubicBezTo>
                  <a:lnTo>
                    <a:pt x="3929" y="60"/>
                  </a:lnTo>
                  <a:cubicBezTo>
                    <a:pt x="3917" y="60"/>
                    <a:pt x="3905" y="48"/>
                    <a:pt x="3893" y="48"/>
                  </a:cubicBezTo>
                  <a:cubicBezTo>
                    <a:pt x="3882" y="36"/>
                    <a:pt x="3858" y="36"/>
                    <a:pt x="3834" y="36"/>
                  </a:cubicBezTo>
                  <a:lnTo>
                    <a:pt x="3798" y="36"/>
                  </a:lnTo>
                  <a:cubicBezTo>
                    <a:pt x="3798" y="25"/>
                    <a:pt x="3798" y="13"/>
                    <a:pt x="3762" y="13"/>
                  </a:cubicBezTo>
                  <a:close/>
                  <a:moveTo>
                    <a:pt x="4608" y="2025"/>
                  </a:moveTo>
                  <a:lnTo>
                    <a:pt x="4608" y="2025"/>
                  </a:lnTo>
                  <a:cubicBezTo>
                    <a:pt x="4608" y="2025"/>
                    <a:pt x="4608" y="2026"/>
                    <a:pt x="4608" y="2027"/>
                  </a:cubicBezTo>
                  <a:lnTo>
                    <a:pt x="4608" y="2027"/>
                  </a:lnTo>
                  <a:cubicBezTo>
                    <a:pt x="4608" y="2026"/>
                    <a:pt x="4608" y="2025"/>
                    <a:pt x="4608" y="2025"/>
                  </a:cubicBezTo>
                  <a:close/>
                  <a:moveTo>
                    <a:pt x="2087" y="1995"/>
                  </a:moveTo>
                  <a:cubicBezTo>
                    <a:pt x="2087" y="1996"/>
                    <a:pt x="2085" y="1999"/>
                    <a:pt x="2084" y="2001"/>
                  </a:cubicBezTo>
                  <a:cubicBezTo>
                    <a:pt x="2086" y="2000"/>
                    <a:pt x="2088" y="2000"/>
                    <a:pt x="2091" y="1999"/>
                  </a:cubicBezTo>
                  <a:lnTo>
                    <a:pt x="2091" y="1999"/>
                  </a:lnTo>
                  <a:cubicBezTo>
                    <a:pt x="2098" y="2010"/>
                    <a:pt x="2108" y="2025"/>
                    <a:pt x="2108" y="2025"/>
                  </a:cubicBezTo>
                  <a:cubicBezTo>
                    <a:pt x="2116" y="2033"/>
                    <a:pt x="2120" y="2036"/>
                    <a:pt x="2122" y="2036"/>
                  </a:cubicBezTo>
                  <a:cubicBezTo>
                    <a:pt x="2129" y="2036"/>
                    <a:pt x="2108" y="2002"/>
                    <a:pt x="2108" y="2001"/>
                  </a:cubicBezTo>
                  <a:lnTo>
                    <a:pt x="2108" y="2001"/>
                  </a:lnTo>
                  <a:cubicBezTo>
                    <a:pt x="2108" y="2001"/>
                    <a:pt x="2108" y="2001"/>
                    <a:pt x="2108" y="2001"/>
                  </a:cubicBezTo>
                  <a:lnTo>
                    <a:pt x="2108" y="2001"/>
                  </a:lnTo>
                  <a:cubicBezTo>
                    <a:pt x="2108" y="2001"/>
                    <a:pt x="2108" y="2001"/>
                    <a:pt x="2108" y="2001"/>
                  </a:cubicBezTo>
                  <a:lnTo>
                    <a:pt x="2108" y="2001"/>
                  </a:lnTo>
                  <a:cubicBezTo>
                    <a:pt x="2108" y="2001"/>
                    <a:pt x="2108" y="2001"/>
                    <a:pt x="2108" y="2001"/>
                  </a:cubicBezTo>
                  <a:lnTo>
                    <a:pt x="2108" y="2001"/>
                  </a:lnTo>
                  <a:cubicBezTo>
                    <a:pt x="2103" y="2000"/>
                    <a:pt x="2099" y="1999"/>
                    <a:pt x="2095" y="1999"/>
                  </a:cubicBezTo>
                  <a:cubicBezTo>
                    <a:pt x="2094" y="1999"/>
                    <a:pt x="2092" y="1999"/>
                    <a:pt x="2091" y="1999"/>
                  </a:cubicBezTo>
                  <a:lnTo>
                    <a:pt x="2091" y="1999"/>
                  </a:lnTo>
                  <a:cubicBezTo>
                    <a:pt x="2089" y="1998"/>
                    <a:pt x="2088" y="1996"/>
                    <a:pt x="2087" y="1995"/>
                  </a:cubicBezTo>
                  <a:close/>
                  <a:moveTo>
                    <a:pt x="2108" y="2001"/>
                  </a:moveTo>
                  <a:cubicBezTo>
                    <a:pt x="2108" y="2002"/>
                    <a:pt x="2136" y="2039"/>
                    <a:pt x="2150" y="2039"/>
                  </a:cubicBezTo>
                  <a:cubicBezTo>
                    <a:pt x="2152" y="2039"/>
                    <a:pt x="2154" y="2038"/>
                    <a:pt x="2155" y="2037"/>
                  </a:cubicBezTo>
                  <a:cubicBezTo>
                    <a:pt x="2155" y="2036"/>
                    <a:pt x="2155" y="2036"/>
                    <a:pt x="2155" y="2036"/>
                  </a:cubicBezTo>
                  <a:lnTo>
                    <a:pt x="2155" y="2036"/>
                  </a:lnTo>
                  <a:cubicBezTo>
                    <a:pt x="2164" y="2045"/>
                    <a:pt x="2172" y="2054"/>
                    <a:pt x="2179" y="2061"/>
                  </a:cubicBezTo>
                  <a:cubicBezTo>
                    <a:pt x="2181" y="2059"/>
                    <a:pt x="2183" y="2058"/>
                    <a:pt x="2185" y="2058"/>
                  </a:cubicBezTo>
                  <a:cubicBezTo>
                    <a:pt x="2195" y="2058"/>
                    <a:pt x="2209" y="2075"/>
                    <a:pt x="2213" y="2075"/>
                  </a:cubicBezTo>
                  <a:cubicBezTo>
                    <a:pt x="2213" y="2075"/>
                    <a:pt x="2214" y="2075"/>
                    <a:pt x="2214" y="2075"/>
                  </a:cubicBezTo>
                  <a:lnTo>
                    <a:pt x="2214" y="2075"/>
                  </a:lnTo>
                  <a:cubicBezTo>
                    <a:pt x="2225" y="2084"/>
                    <a:pt x="2235" y="2093"/>
                    <a:pt x="2238" y="2096"/>
                  </a:cubicBezTo>
                  <a:cubicBezTo>
                    <a:pt x="2250" y="2096"/>
                    <a:pt x="2259" y="2099"/>
                    <a:pt x="2268" y="2102"/>
                  </a:cubicBezTo>
                  <a:cubicBezTo>
                    <a:pt x="2259" y="2099"/>
                    <a:pt x="2250" y="2096"/>
                    <a:pt x="2250" y="2096"/>
                  </a:cubicBezTo>
                  <a:cubicBezTo>
                    <a:pt x="2250" y="2087"/>
                    <a:pt x="2235" y="2069"/>
                    <a:pt x="2223" y="2069"/>
                  </a:cubicBezTo>
                  <a:cubicBezTo>
                    <a:pt x="2220" y="2069"/>
                    <a:pt x="2217" y="2070"/>
                    <a:pt x="2215" y="2072"/>
                  </a:cubicBezTo>
                  <a:cubicBezTo>
                    <a:pt x="2215" y="2074"/>
                    <a:pt x="2214" y="2074"/>
                    <a:pt x="2214" y="2075"/>
                  </a:cubicBezTo>
                  <a:lnTo>
                    <a:pt x="2214" y="2075"/>
                  </a:lnTo>
                  <a:cubicBezTo>
                    <a:pt x="2192" y="2057"/>
                    <a:pt x="2164" y="2035"/>
                    <a:pt x="2157" y="2035"/>
                  </a:cubicBezTo>
                  <a:cubicBezTo>
                    <a:pt x="2156" y="2035"/>
                    <a:pt x="2156" y="2035"/>
                    <a:pt x="2155" y="2036"/>
                  </a:cubicBezTo>
                  <a:lnTo>
                    <a:pt x="2155" y="2036"/>
                  </a:lnTo>
                  <a:cubicBezTo>
                    <a:pt x="2141" y="2021"/>
                    <a:pt x="2125" y="2006"/>
                    <a:pt x="2108" y="2001"/>
                  </a:cubicBezTo>
                  <a:close/>
                  <a:moveTo>
                    <a:pt x="2274" y="2096"/>
                  </a:moveTo>
                  <a:lnTo>
                    <a:pt x="2285" y="2107"/>
                  </a:lnTo>
                  <a:lnTo>
                    <a:pt x="2285" y="2107"/>
                  </a:lnTo>
                  <a:cubicBezTo>
                    <a:pt x="2279" y="2106"/>
                    <a:pt x="2274" y="2104"/>
                    <a:pt x="2269" y="2102"/>
                  </a:cubicBezTo>
                  <a:lnTo>
                    <a:pt x="2269" y="2102"/>
                  </a:lnTo>
                  <a:cubicBezTo>
                    <a:pt x="2277" y="2105"/>
                    <a:pt x="2286" y="2108"/>
                    <a:pt x="2286" y="2108"/>
                  </a:cubicBezTo>
                  <a:cubicBezTo>
                    <a:pt x="2286" y="2120"/>
                    <a:pt x="2310" y="2120"/>
                    <a:pt x="2310" y="2120"/>
                  </a:cubicBezTo>
                  <a:cubicBezTo>
                    <a:pt x="2307" y="2114"/>
                    <a:pt x="2304" y="2108"/>
                    <a:pt x="2298" y="2108"/>
                  </a:cubicBezTo>
                  <a:cubicBezTo>
                    <a:pt x="2298" y="2096"/>
                    <a:pt x="2286" y="2096"/>
                    <a:pt x="2274" y="2096"/>
                  </a:cubicBezTo>
                  <a:close/>
                  <a:moveTo>
                    <a:pt x="2331" y="2115"/>
                  </a:moveTo>
                  <a:cubicBezTo>
                    <a:pt x="2327" y="2115"/>
                    <a:pt x="2322" y="2120"/>
                    <a:pt x="2322" y="2120"/>
                  </a:cubicBezTo>
                  <a:lnTo>
                    <a:pt x="2310" y="2120"/>
                  </a:lnTo>
                  <a:cubicBezTo>
                    <a:pt x="2313" y="2126"/>
                    <a:pt x="2316" y="2132"/>
                    <a:pt x="2322" y="2132"/>
                  </a:cubicBezTo>
                  <a:lnTo>
                    <a:pt x="2328" y="2132"/>
                  </a:lnTo>
                  <a:cubicBezTo>
                    <a:pt x="2334" y="2125"/>
                    <a:pt x="2342" y="2120"/>
                    <a:pt x="2334" y="2120"/>
                  </a:cubicBezTo>
                  <a:cubicBezTo>
                    <a:pt x="2334" y="2116"/>
                    <a:pt x="2332" y="2115"/>
                    <a:pt x="2331" y="2115"/>
                  </a:cubicBezTo>
                  <a:close/>
                  <a:moveTo>
                    <a:pt x="841" y="2127"/>
                  </a:moveTo>
                  <a:cubicBezTo>
                    <a:pt x="843" y="2127"/>
                    <a:pt x="845" y="2129"/>
                    <a:pt x="845" y="2132"/>
                  </a:cubicBezTo>
                  <a:lnTo>
                    <a:pt x="845" y="2144"/>
                  </a:lnTo>
                  <a:cubicBezTo>
                    <a:pt x="829" y="2135"/>
                    <a:pt x="836" y="2127"/>
                    <a:pt x="841" y="2127"/>
                  </a:cubicBezTo>
                  <a:close/>
                  <a:moveTo>
                    <a:pt x="2328" y="2132"/>
                  </a:moveTo>
                  <a:cubicBezTo>
                    <a:pt x="2325" y="2136"/>
                    <a:pt x="2322" y="2140"/>
                    <a:pt x="2322" y="2144"/>
                  </a:cubicBezTo>
                  <a:lnTo>
                    <a:pt x="2334" y="2144"/>
                  </a:lnTo>
                  <a:cubicBezTo>
                    <a:pt x="2335" y="2144"/>
                    <a:pt x="2336" y="2144"/>
                    <a:pt x="2337" y="2144"/>
                  </a:cubicBezTo>
                  <a:lnTo>
                    <a:pt x="2337" y="2144"/>
                  </a:lnTo>
                  <a:cubicBezTo>
                    <a:pt x="2339" y="2144"/>
                    <a:pt x="2342" y="2144"/>
                    <a:pt x="2346" y="2144"/>
                  </a:cubicBezTo>
                  <a:cubicBezTo>
                    <a:pt x="2347" y="2144"/>
                    <a:pt x="2349" y="2144"/>
                    <a:pt x="2351" y="2144"/>
                  </a:cubicBezTo>
                  <a:lnTo>
                    <a:pt x="2351" y="2144"/>
                  </a:lnTo>
                  <a:cubicBezTo>
                    <a:pt x="2349" y="2142"/>
                    <a:pt x="2347" y="2141"/>
                    <a:pt x="2346" y="2141"/>
                  </a:cubicBezTo>
                  <a:cubicBezTo>
                    <a:pt x="2343" y="2141"/>
                    <a:pt x="2341" y="2143"/>
                    <a:pt x="2337" y="2144"/>
                  </a:cubicBezTo>
                  <a:lnTo>
                    <a:pt x="2337" y="2144"/>
                  </a:lnTo>
                  <a:cubicBezTo>
                    <a:pt x="2319" y="2142"/>
                    <a:pt x="2358" y="2132"/>
                    <a:pt x="2358" y="2132"/>
                  </a:cubicBezTo>
                  <a:close/>
                  <a:moveTo>
                    <a:pt x="2382" y="2166"/>
                  </a:moveTo>
                  <a:cubicBezTo>
                    <a:pt x="2376" y="2166"/>
                    <a:pt x="2374" y="2173"/>
                    <a:pt x="2381" y="2180"/>
                  </a:cubicBezTo>
                  <a:lnTo>
                    <a:pt x="2405" y="2180"/>
                  </a:lnTo>
                  <a:cubicBezTo>
                    <a:pt x="2395" y="2170"/>
                    <a:pt x="2387" y="2166"/>
                    <a:pt x="2382" y="2166"/>
                  </a:cubicBezTo>
                  <a:close/>
                  <a:moveTo>
                    <a:pt x="2369" y="2132"/>
                  </a:moveTo>
                  <a:cubicBezTo>
                    <a:pt x="2366" y="2136"/>
                    <a:pt x="2364" y="2141"/>
                    <a:pt x="2364" y="2145"/>
                  </a:cubicBezTo>
                  <a:lnTo>
                    <a:pt x="2364" y="2145"/>
                  </a:lnTo>
                  <a:cubicBezTo>
                    <a:pt x="2360" y="2145"/>
                    <a:pt x="2356" y="2144"/>
                    <a:pt x="2351" y="2144"/>
                  </a:cubicBezTo>
                  <a:lnTo>
                    <a:pt x="2351" y="2144"/>
                  </a:lnTo>
                  <a:cubicBezTo>
                    <a:pt x="2352" y="2146"/>
                    <a:pt x="2355" y="2150"/>
                    <a:pt x="2358" y="2156"/>
                  </a:cubicBezTo>
                  <a:cubicBezTo>
                    <a:pt x="2360" y="2158"/>
                    <a:pt x="2361" y="2159"/>
                    <a:pt x="2362" y="2159"/>
                  </a:cubicBezTo>
                  <a:cubicBezTo>
                    <a:pt x="2364" y="2159"/>
                    <a:pt x="2363" y="2152"/>
                    <a:pt x="2364" y="2145"/>
                  </a:cubicBezTo>
                  <a:lnTo>
                    <a:pt x="2364" y="2145"/>
                  </a:lnTo>
                  <a:cubicBezTo>
                    <a:pt x="2374" y="2147"/>
                    <a:pt x="2378" y="2149"/>
                    <a:pt x="2380" y="2149"/>
                  </a:cubicBezTo>
                  <a:cubicBezTo>
                    <a:pt x="2381" y="2149"/>
                    <a:pt x="2381" y="2148"/>
                    <a:pt x="2381" y="2144"/>
                  </a:cubicBezTo>
                  <a:cubicBezTo>
                    <a:pt x="2383" y="2142"/>
                    <a:pt x="2385" y="2141"/>
                    <a:pt x="2386" y="2141"/>
                  </a:cubicBezTo>
                  <a:lnTo>
                    <a:pt x="2386" y="2141"/>
                  </a:lnTo>
                  <a:cubicBezTo>
                    <a:pt x="2395" y="2151"/>
                    <a:pt x="2397" y="2168"/>
                    <a:pt x="2405" y="2168"/>
                  </a:cubicBezTo>
                  <a:cubicBezTo>
                    <a:pt x="2429" y="2180"/>
                    <a:pt x="2441" y="2180"/>
                    <a:pt x="2453" y="2180"/>
                  </a:cubicBezTo>
                  <a:cubicBezTo>
                    <a:pt x="2461" y="2180"/>
                    <a:pt x="2469" y="2185"/>
                    <a:pt x="2473" y="2185"/>
                  </a:cubicBezTo>
                  <a:cubicBezTo>
                    <a:pt x="2475" y="2185"/>
                    <a:pt x="2477" y="2184"/>
                    <a:pt x="2477" y="2180"/>
                  </a:cubicBezTo>
                  <a:cubicBezTo>
                    <a:pt x="2484" y="2187"/>
                    <a:pt x="2491" y="2190"/>
                    <a:pt x="2498" y="2194"/>
                  </a:cubicBezTo>
                  <a:lnTo>
                    <a:pt x="2498" y="2194"/>
                  </a:lnTo>
                  <a:cubicBezTo>
                    <a:pt x="2502" y="2176"/>
                    <a:pt x="2496" y="2156"/>
                    <a:pt x="2465" y="2156"/>
                  </a:cubicBezTo>
                  <a:cubicBezTo>
                    <a:pt x="2455" y="2156"/>
                    <a:pt x="2446" y="2171"/>
                    <a:pt x="2436" y="2171"/>
                  </a:cubicBezTo>
                  <a:cubicBezTo>
                    <a:pt x="2434" y="2171"/>
                    <a:pt x="2431" y="2170"/>
                    <a:pt x="2429" y="2168"/>
                  </a:cubicBezTo>
                  <a:cubicBezTo>
                    <a:pt x="2410" y="2158"/>
                    <a:pt x="2414" y="2141"/>
                    <a:pt x="2410" y="2141"/>
                  </a:cubicBezTo>
                  <a:lnTo>
                    <a:pt x="2410" y="2141"/>
                  </a:lnTo>
                  <a:cubicBezTo>
                    <a:pt x="2409" y="2141"/>
                    <a:pt x="2407" y="2142"/>
                    <a:pt x="2405" y="2144"/>
                  </a:cubicBezTo>
                  <a:cubicBezTo>
                    <a:pt x="2405" y="2146"/>
                    <a:pt x="2405" y="2147"/>
                    <a:pt x="2404" y="2147"/>
                  </a:cubicBezTo>
                  <a:cubicBezTo>
                    <a:pt x="2401" y="2147"/>
                    <a:pt x="2395" y="2140"/>
                    <a:pt x="2389" y="2140"/>
                  </a:cubicBezTo>
                  <a:cubicBezTo>
                    <a:pt x="2388" y="2140"/>
                    <a:pt x="2387" y="2141"/>
                    <a:pt x="2386" y="2141"/>
                  </a:cubicBezTo>
                  <a:lnTo>
                    <a:pt x="2386" y="2141"/>
                  </a:lnTo>
                  <a:cubicBezTo>
                    <a:pt x="2382" y="2136"/>
                    <a:pt x="2377" y="2132"/>
                    <a:pt x="2369" y="2132"/>
                  </a:cubicBezTo>
                  <a:close/>
                  <a:moveTo>
                    <a:pt x="932" y="2187"/>
                  </a:moveTo>
                  <a:cubicBezTo>
                    <a:pt x="938" y="2191"/>
                    <a:pt x="942" y="2194"/>
                    <a:pt x="942" y="2194"/>
                  </a:cubicBezTo>
                  <a:cubicBezTo>
                    <a:pt x="943" y="2194"/>
                    <a:pt x="942" y="2193"/>
                    <a:pt x="941" y="2192"/>
                  </a:cubicBezTo>
                  <a:cubicBezTo>
                    <a:pt x="941" y="2192"/>
                    <a:pt x="937" y="2190"/>
                    <a:pt x="932" y="2187"/>
                  </a:cubicBezTo>
                  <a:close/>
                  <a:moveTo>
                    <a:pt x="2452" y="2187"/>
                  </a:moveTo>
                  <a:cubicBezTo>
                    <a:pt x="2447" y="2187"/>
                    <a:pt x="2453" y="2195"/>
                    <a:pt x="2453" y="2203"/>
                  </a:cubicBezTo>
                  <a:lnTo>
                    <a:pt x="2465" y="2203"/>
                  </a:lnTo>
                  <a:cubicBezTo>
                    <a:pt x="2477" y="2203"/>
                    <a:pt x="2477" y="2203"/>
                    <a:pt x="2465" y="2192"/>
                  </a:cubicBezTo>
                  <a:cubicBezTo>
                    <a:pt x="2458" y="2188"/>
                    <a:pt x="2454" y="2187"/>
                    <a:pt x="2452" y="2187"/>
                  </a:cubicBezTo>
                  <a:close/>
                  <a:moveTo>
                    <a:pt x="2498" y="2194"/>
                  </a:moveTo>
                  <a:lnTo>
                    <a:pt x="2498" y="2194"/>
                  </a:lnTo>
                  <a:cubicBezTo>
                    <a:pt x="2497" y="2203"/>
                    <a:pt x="2493" y="2211"/>
                    <a:pt x="2489" y="2215"/>
                  </a:cubicBezTo>
                  <a:cubicBezTo>
                    <a:pt x="2502" y="2209"/>
                    <a:pt x="2515" y="2206"/>
                    <a:pt x="2528" y="2205"/>
                  </a:cubicBezTo>
                  <a:lnTo>
                    <a:pt x="2528" y="2205"/>
                  </a:lnTo>
                  <a:cubicBezTo>
                    <a:pt x="2536" y="2208"/>
                    <a:pt x="2545" y="2212"/>
                    <a:pt x="2552" y="2212"/>
                  </a:cubicBezTo>
                  <a:cubicBezTo>
                    <a:pt x="2557" y="2212"/>
                    <a:pt x="2560" y="2210"/>
                    <a:pt x="2560" y="2203"/>
                  </a:cubicBezTo>
                  <a:cubicBezTo>
                    <a:pt x="2549" y="2203"/>
                    <a:pt x="2538" y="2203"/>
                    <a:pt x="2528" y="2205"/>
                  </a:cubicBezTo>
                  <a:lnTo>
                    <a:pt x="2528" y="2205"/>
                  </a:lnTo>
                  <a:cubicBezTo>
                    <a:pt x="2522" y="2203"/>
                    <a:pt x="2518" y="2201"/>
                    <a:pt x="2515" y="2201"/>
                  </a:cubicBezTo>
                  <a:cubicBezTo>
                    <a:pt x="2513" y="2201"/>
                    <a:pt x="2512" y="2202"/>
                    <a:pt x="2512" y="2203"/>
                  </a:cubicBezTo>
                  <a:cubicBezTo>
                    <a:pt x="2508" y="2199"/>
                    <a:pt x="2503" y="2196"/>
                    <a:pt x="2498" y="2194"/>
                  </a:cubicBezTo>
                  <a:close/>
                  <a:moveTo>
                    <a:pt x="2560" y="2203"/>
                  </a:moveTo>
                  <a:cubicBezTo>
                    <a:pt x="2560" y="2222"/>
                    <a:pt x="2560" y="2226"/>
                    <a:pt x="2572" y="2227"/>
                  </a:cubicBezTo>
                  <a:lnTo>
                    <a:pt x="2572" y="2227"/>
                  </a:lnTo>
                  <a:cubicBezTo>
                    <a:pt x="2560" y="2215"/>
                    <a:pt x="2560" y="2204"/>
                    <a:pt x="2560" y="2203"/>
                  </a:cubicBezTo>
                  <a:close/>
                  <a:moveTo>
                    <a:pt x="2602" y="2218"/>
                  </a:moveTo>
                  <a:cubicBezTo>
                    <a:pt x="2597" y="2218"/>
                    <a:pt x="2593" y="2220"/>
                    <a:pt x="2588" y="2223"/>
                  </a:cubicBezTo>
                  <a:lnTo>
                    <a:pt x="2588" y="2223"/>
                  </a:lnTo>
                  <a:cubicBezTo>
                    <a:pt x="2585" y="2223"/>
                    <a:pt x="2581" y="2222"/>
                    <a:pt x="2578" y="2222"/>
                  </a:cubicBezTo>
                  <a:cubicBezTo>
                    <a:pt x="2575" y="2222"/>
                    <a:pt x="2572" y="2223"/>
                    <a:pt x="2572" y="2227"/>
                  </a:cubicBezTo>
                  <a:lnTo>
                    <a:pt x="2572" y="2227"/>
                  </a:lnTo>
                  <a:cubicBezTo>
                    <a:pt x="2572" y="2227"/>
                    <a:pt x="2572" y="2227"/>
                    <a:pt x="2572" y="2227"/>
                  </a:cubicBezTo>
                  <a:lnTo>
                    <a:pt x="2572" y="2227"/>
                  </a:lnTo>
                  <a:cubicBezTo>
                    <a:pt x="2572" y="2227"/>
                    <a:pt x="2572" y="2227"/>
                    <a:pt x="2572" y="2227"/>
                  </a:cubicBezTo>
                  <a:cubicBezTo>
                    <a:pt x="2572" y="2227"/>
                    <a:pt x="2572" y="2227"/>
                    <a:pt x="2572" y="2227"/>
                  </a:cubicBezTo>
                  <a:lnTo>
                    <a:pt x="2572" y="2227"/>
                  </a:lnTo>
                  <a:cubicBezTo>
                    <a:pt x="2575" y="2227"/>
                    <a:pt x="2579" y="2227"/>
                    <a:pt x="2584" y="2227"/>
                  </a:cubicBezTo>
                  <a:cubicBezTo>
                    <a:pt x="2585" y="2226"/>
                    <a:pt x="2587" y="2225"/>
                    <a:pt x="2588" y="2223"/>
                  </a:cubicBezTo>
                  <a:lnTo>
                    <a:pt x="2588" y="2223"/>
                  </a:lnTo>
                  <a:cubicBezTo>
                    <a:pt x="2595" y="2225"/>
                    <a:pt x="2602" y="2227"/>
                    <a:pt x="2608" y="2227"/>
                  </a:cubicBezTo>
                  <a:lnTo>
                    <a:pt x="2619" y="2227"/>
                  </a:lnTo>
                  <a:cubicBezTo>
                    <a:pt x="2614" y="2221"/>
                    <a:pt x="2608" y="2218"/>
                    <a:pt x="2602" y="2218"/>
                  </a:cubicBezTo>
                  <a:close/>
                  <a:moveTo>
                    <a:pt x="2619" y="2227"/>
                  </a:moveTo>
                  <a:cubicBezTo>
                    <a:pt x="2608" y="2227"/>
                    <a:pt x="2608" y="2251"/>
                    <a:pt x="2619" y="2251"/>
                  </a:cubicBezTo>
                  <a:cubicBezTo>
                    <a:pt x="2626" y="2251"/>
                    <a:pt x="2633" y="2247"/>
                    <a:pt x="2639" y="2246"/>
                  </a:cubicBezTo>
                  <a:lnTo>
                    <a:pt x="2639" y="2246"/>
                  </a:lnTo>
                  <a:cubicBezTo>
                    <a:pt x="2643" y="2248"/>
                    <a:pt x="2648" y="2250"/>
                    <a:pt x="2655" y="2250"/>
                  </a:cubicBezTo>
                  <a:lnTo>
                    <a:pt x="2655" y="2250"/>
                  </a:lnTo>
                  <a:cubicBezTo>
                    <a:pt x="2651" y="2247"/>
                    <a:pt x="2647" y="2246"/>
                    <a:pt x="2643" y="2246"/>
                  </a:cubicBezTo>
                  <a:cubicBezTo>
                    <a:pt x="2642" y="2246"/>
                    <a:pt x="2641" y="2246"/>
                    <a:pt x="2639" y="2246"/>
                  </a:cubicBezTo>
                  <a:lnTo>
                    <a:pt x="2639" y="2246"/>
                  </a:lnTo>
                  <a:cubicBezTo>
                    <a:pt x="2626" y="2239"/>
                    <a:pt x="2635" y="2227"/>
                    <a:pt x="2643" y="2227"/>
                  </a:cubicBezTo>
                  <a:close/>
                  <a:moveTo>
                    <a:pt x="3655" y="2239"/>
                  </a:moveTo>
                  <a:cubicBezTo>
                    <a:pt x="3643" y="2239"/>
                    <a:pt x="3632" y="2251"/>
                    <a:pt x="3643" y="2251"/>
                  </a:cubicBezTo>
                  <a:cubicBezTo>
                    <a:pt x="3655" y="2251"/>
                    <a:pt x="3667" y="2239"/>
                    <a:pt x="3679" y="2239"/>
                  </a:cubicBezTo>
                  <a:close/>
                  <a:moveTo>
                    <a:pt x="2655" y="2250"/>
                  </a:moveTo>
                  <a:lnTo>
                    <a:pt x="2655" y="2250"/>
                  </a:lnTo>
                  <a:cubicBezTo>
                    <a:pt x="2655" y="2251"/>
                    <a:pt x="2655" y="2251"/>
                    <a:pt x="2655" y="2251"/>
                  </a:cubicBezTo>
                  <a:cubicBezTo>
                    <a:pt x="2679" y="2251"/>
                    <a:pt x="2679" y="2275"/>
                    <a:pt x="2691" y="2275"/>
                  </a:cubicBezTo>
                  <a:cubicBezTo>
                    <a:pt x="2703" y="2263"/>
                    <a:pt x="2703" y="2251"/>
                    <a:pt x="2667" y="2251"/>
                  </a:cubicBezTo>
                  <a:cubicBezTo>
                    <a:pt x="2662" y="2251"/>
                    <a:pt x="2658" y="2251"/>
                    <a:pt x="2655" y="2250"/>
                  </a:cubicBezTo>
                  <a:close/>
                  <a:moveTo>
                    <a:pt x="2726" y="2270"/>
                  </a:moveTo>
                  <a:cubicBezTo>
                    <a:pt x="2717" y="2270"/>
                    <a:pt x="2707" y="2275"/>
                    <a:pt x="2691" y="2275"/>
                  </a:cubicBezTo>
                  <a:cubicBezTo>
                    <a:pt x="2691" y="2279"/>
                    <a:pt x="2692" y="2280"/>
                    <a:pt x="2694" y="2280"/>
                  </a:cubicBezTo>
                  <a:cubicBezTo>
                    <a:pt x="2699" y="2280"/>
                    <a:pt x="2707" y="2275"/>
                    <a:pt x="2715" y="2275"/>
                  </a:cubicBezTo>
                  <a:lnTo>
                    <a:pt x="2739" y="2275"/>
                  </a:lnTo>
                  <a:cubicBezTo>
                    <a:pt x="2735" y="2271"/>
                    <a:pt x="2731" y="2270"/>
                    <a:pt x="2726" y="2270"/>
                  </a:cubicBezTo>
                  <a:close/>
                  <a:moveTo>
                    <a:pt x="2779" y="2258"/>
                  </a:moveTo>
                  <a:cubicBezTo>
                    <a:pt x="2776" y="2258"/>
                    <a:pt x="2770" y="2259"/>
                    <a:pt x="2762" y="2263"/>
                  </a:cubicBezTo>
                  <a:cubicBezTo>
                    <a:pt x="2750" y="2263"/>
                    <a:pt x="2762" y="2275"/>
                    <a:pt x="2750" y="2275"/>
                  </a:cubicBezTo>
                  <a:lnTo>
                    <a:pt x="2739" y="2275"/>
                  </a:lnTo>
                  <a:cubicBezTo>
                    <a:pt x="2750" y="2275"/>
                    <a:pt x="2762" y="2287"/>
                    <a:pt x="2774" y="2287"/>
                  </a:cubicBezTo>
                  <a:lnTo>
                    <a:pt x="2822" y="2287"/>
                  </a:lnTo>
                  <a:cubicBezTo>
                    <a:pt x="2834" y="2287"/>
                    <a:pt x="2834" y="2275"/>
                    <a:pt x="2834" y="2275"/>
                  </a:cubicBezTo>
                  <a:lnTo>
                    <a:pt x="2798" y="2275"/>
                  </a:lnTo>
                  <a:cubicBezTo>
                    <a:pt x="2786" y="2263"/>
                    <a:pt x="2798" y="2263"/>
                    <a:pt x="2786" y="2263"/>
                  </a:cubicBezTo>
                  <a:cubicBezTo>
                    <a:pt x="2786" y="2263"/>
                    <a:pt x="2786" y="2258"/>
                    <a:pt x="2779" y="2258"/>
                  </a:cubicBezTo>
                  <a:close/>
                  <a:moveTo>
                    <a:pt x="2810" y="2287"/>
                  </a:moveTo>
                  <a:cubicBezTo>
                    <a:pt x="2814" y="2288"/>
                    <a:pt x="2818" y="2289"/>
                    <a:pt x="2822" y="2290"/>
                  </a:cubicBezTo>
                  <a:lnTo>
                    <a:pt x="2822" y="2290"/>
                  </a:lnTo>
                  <a:cubicBezTo>
                    <a:pt x="2818" y="2288"/>
                    <a:pt x="2814" y="2287"/>
                    <a:pt x="2810" y="2287"/>
                  </a:cubicBezTo>
                  <a:close/>
                  <a:moveTo>
                    <a:pt x="2881" y="2287"/>
                  </a:moveTo>
                  <a:cubicBezTo>
                    <a:pt x="2866" y="2287"/>
                    <a:pt x="2855" y="2292"/>
                    <a:pt x="2839" y="2292"/>
                  </a:cubicBezTo>
                  <a:cubicBezTo>
                    <a:pt x="2834" y="2292"/>
                    <a:pt x="2828" y="2292"/>
                    <a:pt x="2822" y="2290"/>
                  </a:cubicBezTo>
                  <a:lnTo>
                    <a:pt x="2822" y="2290"/>
                  </a:lnTo>
                  <a:cubicBezTo>
                    <a:pt x="2829" y="2294"/>
                    <a:pt x="2834" y="2299"/>
                    <a:pt x="2834" y="2299"/>
                  </a:cubicBezTo>
                  <a:lnTo>
                    <a:pt x="2881" y="2299"/>
                  </a:lnTo>
                  <a:cubicBezTo>
                    <a:pt x="2881" y="2299"/>
                    <a:pt x="2905" y="2287"/>
                    <a:pt x="2881" y="2287"/>
                  </a:cubicBezTo>
                  <a:close/>
                  <a:moveTo>
                    <a:pt x="2917" y="2287"/>
                  </a:moveTo>
                  <a:cubicBezTo>
                    <a:pt x="2913" y="2291"/>
                    <a:pt x="2910" y="2295"/>
                    <a:pt x="2908" y="2299"/>
                  </a:cubicBezTo>
                  <a:lnTo>
                    <a:pt x="2929" y="2299"/>
                  </a:lnTo>
                  <a:cubicBezTo>
                    <a:pt x="2931" y="2301"/>
                    <a:pt x="2934" y="2303"/>
                    <a:pt x="2937" y="2304"/>
                  </a:cubicBezTo>
                  <a:lnTo>
                    <a:pt x="2937" y="2304"/>
                  </a:lnTo>
                  <a:cubicBezTo>
                    <a:pt x="2932" y="2295"/>
                    <a:pt x="2937" y="2287"/>
                    <a:pt x="2917" y="2287"/>
                  </a:cubicBezTo>
                  <a:close/>
                  <a:moveTo>
                    <a:pt x="2881" y="2299"/>
                  </a:moveTo>
                  <a:lnTo>
                    <a:pt x="2881" y="2311"/>
                  </a:lnTo>
                  <a:cubicBezTo>
                    <a:pt x="2897" y="2311"/>
                    <a:pt x="2902" y="2306"/>
                    <a:pt x="2908" y="2299"/>
                  </a:cubicBezTo>
                  <a:close/>
                  <a:moveTo>
                    <a:pt x="2965" y="2299"/>
                  </a:moveTo>
                  <a:cubicBezTo>
                    <a:pt x="2967" y="2303"/>
                    <a:pt x="2967" y="2306"/>
                    <a:pt x="2967" y="2308"/>
                  </a:cubicBezTo>
                  <a:lnTo>
                    <a:pt x="2967" y="2308"/>
                  </a:lnTo>
                  <a:cubicBezTo>
                    <a:pt x="2968" y="2308"/>
                    <a:pt x="2969" y="2307"/>
                    <a:pt x="2970" y="2307"/>
                  </a:cubicBezTo>
                  <a:cubicBezTo>
                    <a:pt x="2972" y="2307"/>
                    <a:pt x="2974" y="2308"/>
                    <a:pt x="2977" y="2311"/>
                  </a:cubicBezTo>
                  <a:lnTo>
                    <a:pt x="2977" y="2299"/>
                  </a:lnTo>
                  <a:close/>
                  <a:moveTo>
                    <a:pt x="2967" y="2308"/>
                  </a:moveTo>
                  <a:cubicBezTo>
                    <a:pt x="2965" y="2309"/>
                    <a:pt x="2963" y="2311"/>
                    <a:pt x="2960" y="2312"/>
                  </a:cubicBezTo>
                  <a:lnTo>
                    <a:pt x="2960" y="2312"/>
                  </a:lnTo>
                  <a:cubicBezTo>
                    <a:pt x="2964" y="2312"/>
                    <a:pt x="2966" y="2311"/>
                    <a:pt x="2967" y="2308"/>
                  </a:cubicBezTo>
                  <a:close/>
                  <a:moveTo>
                    <a:pt x="2937" y="2304"/>
                  </a:moveTo>
                  <a:lnTo>
                    <a:pt x="2937" y="2304"/>
                  </a:lnTo>
                  <a:cubicBezTo>
                    <a:pt x="2938" y="2306"/>
                    <a:pt x="2939" y="2309"/>
                    <a:pt x="2941" y="2311"/>
                  </a:cubicBezTo>
                  <a:cubicBezTo>
                    <a:pt x="2946" y="2313"/>
                    <a:pt x="2950" y="2314"/>
                    <a:pt x="2953" y="2314"/>
                  </a:cubicBezTo>
                  <a:cubicBezTo>
                    <a:pt x="2956" y="2314"/>
                    <a:pt x="2958" y="2313"/>
                    <a:pt x="2960" y="2312"/>
                  </a:cubicBezTo>
                  <a:lnTo>
                    <a:pt x="2960" y="2312"/>
                  </a:lnTo>
                  <a:cubicBezTo>
                    <a:pt x="2960" y="2312"/>
                    <a:pt x="2960" y="2312"/>
                    <a:pt x="2960" y="2312"/>
                  </a:cubicBezTo>
                  <a:cubicBezTo>
                    <a:pt x="2953" y="2312"/>
                    <a:pt x="2944" y="2309"/>
                    <a:pt x="2937" y="2304"/>
                  </a:cubicBezTo>
                  <a:close/>
                  <a:moveTo>
                    <a:pt x="3060" y="2299"/>
                  </a:moveTo>
                  <a:cubicBezTo>
                    <a:pt x="3027" y="2299"/>
                    <a:pt x="3035" y="2319"/>
                    <a:pt x="3008" y="2322"/>
                  </a:cubicBezTo>
                  <a:lnTo>
                    <a:pt x="3008" y="2322"/>
                  </a:lnTo>
                  <a:cubicBezTo>
                    <a:pt x="2998" y="2320"/>
                    <a:pt x="2987" y="2311"/>
                    <a:pt x="2977" y="2311"/>
                  </a:cubicBezTo>
                  <a:lnTo>
                    <a:pt x="2977" y="2322"/>
                  </a:lnTo>
                  <a:lnTo>
                    <a:pt x="3000" y="2322"/>
                  </a:lnTo>
                  <a:cubicBezTo>
                    <a:pt x="3003" y="2322"/>
                    <a:pt x="3006" y="2322"/>
                    <a:pt x="3008" y="2322"/>
                  </a:cubicBezTo>
                  <a:lnTo>
                    <a:pt x="3008" y="2322"/>
                  </a:lnTo>
                  <a:cubicBezTo>
                    <a:pt x="3010" y="2322"/>
                    <a:pt x="3011" y="2322"/>
                    <a:pt x="3012" y="2322"/>
                  </a:cubicBezTo>
                  <a:lnTo>
                    <a:pt x="3048" y="2322"/>
                  </a:lnTo>
                  <a:cubicBezTo>
                    <a:pt x="3060" y="2311"/>
                    <a:pt x="3048" y="2311"/>
                    <a:pt x="3048" y="2311"/>
                  </a:cubicBezTo>
                  <a:cubicBezTo>
                    <a:pt x="3051" y="2307"/>
                    <a:pt x="3055" y="2306"/>
                    <a:pt x="3060" y="2306"/>
                  </a:cubicBezTo>
                  <a:lnTo>
                    <a:pt x="3060" y="2306"/>
                  </a:lnTo>
                  <a:lnTo>
                    <a:pt x="3060" y="2322"/>
                  </a:lnTo>
                  <a:lnTo>
                    <a:pt x="3096" y="2322"/>
                  </a:lnTo>
                  <a:cubicBezTo>
                    <a:pt x="3087" y="2314"/>
                    <a:pt x="3073" y="2306"/>
                    <a:pt x="3061" y="2306"/>
                  </a:cubicBezTo>
                  <a:cubicBezTo>
                    <a:pt x="3061" y="2306"/>
                    <a:pt x="3060" y="2306"/>
                    <a:pt x="3060" y="2306"/>
                  </a:cubicBezTo>
                  <a:lnTo>
                    <a:pt x="3060" y="2306"/>
                  </a:lnTo>
                  <a:lnTo>
                    <a:pt x="3060" y="2299"/>
                  </a:lnTo>
                  <a:close/>
                  <a:moveTo>
                    <a:pt x="3125" y="2308"/>
                  </a:moveTo>
                  <a:cubicBezTo>
                    <a:pt x="3123" y="2308"/>
                    <a:pt x="3123" y="2309"/>
                    <a:pt x="3123" y="2311"/>
                  </a:cubicBezTo>
                  <a:lnTo>
                    <a:pt x="3123" y="2311"/>
                  </a:lnTo>
                  <a:cubicBezTo>
                    <a:pt x="3122" y="2311"/>
                    <a:pt x="3121" y="2311"/>
                    <a:pt x="3120" y="2311"/>
                  </a:cubicBezTo>
                  <a:cubicBezTo>
                    <a:pt x="3107" y="2317"/>
                    <a:pt x="3101" y="2323"/>
                    <a:pt x="3098" y="2328"/>
                  </a:cubicBezTo>
                  <a:lnTo>
                    <a:pt x="3098" y="2328"/>
                  </a:lnTo>
                  <a:cubicBezTo>
                    <a:pt x="3096" y="2325"/>
                    <a:pt x="3096" y="2322"/>
                    <a:pt x="3096" y="2322"/>
                  </a:cubicBezTo>
                  <a:lnTo>
                    <a:pt x="3096" y="2334"/>
                  </a:lnTo>
                  <a:cubicBezTo>
                    <a:pt x="3096" y="2334"/>
                    <a:pt x="3096" y="2332"/>
                    <a:pt x="3098" y="2328"/>
                  </a:cubicBezTo>
                  <a:lnTo>
                    <a:pt x="3098" y="2328"/>
                  </a:lnTo>
                  <a:cubicBezTo>
                    <a:pt x="3101" y="2331"/>
                    <a:pt x="3107" y="2334"/>
                    <a:pt x="3120" y="2334"/>
                  </a:cubicBezTo>
                  <a:cubicBezTo>
                    <a:pt x="3136" y="2334"/>
                    <a:pt x="3125" y="2318"/>
                    <a:pt x="3123" y="2311"/>
                  </a:cubicBezTo>
                  <a:lnTo>
                    <a:pt x="3123" y="2311"/>
                  </a:lnTo>
                  <a:cubicBezTo>
                    <a:pt x="3130" y="2314"/>
                    <a:pt x="3133" y="2326"/>
                    <a:pt x="3144" y="2326"/>
                  </a:cubicBezTo>
                  <a:cubicBezTo>
                    <a:pt x="3145" y="2326"/>
                    <a:pt x="3146" y="2326"/>
                    <a:pt x="3148" y="2325"/>
                  </a:cubicBezTo>
                  <a:lnTo>
                    <a:pt x="3148" y="2325"/>
                  </a:lnTo>
                  <a:cubicBezTo>
                    <a:pt x="3152" y="2331"/>
                    <a:pt x="3154" y="2334"/>
                    <a:pt x="3167" y="2334"/>
                  </a:cubicBezTo>
                  <a:lnTo>
                    <a:pt x="3193" y="2334"/>
                  </a:lnTo>
                  <a:cubicBezTo>
                    <a:pt x="3190" y="2323"/>
                    <a:pt x="3203" y="2311"/>
                    <a:pt x="3203" y="2311"/>
                  </a:cubicBezTo>
                  <a:lnTo>
                    <a:pt x="3167" y="2311"/>
                  </a:lnTo>
                  <a:cubicBezTo>
                    <a:pt x="3155" y="2311"/>
                    <a:pt x="3167" y="2322"/>
                    <a:pt x="3155" y="2322"/>
                  </a:cubicBezTo>
                  <a:cubicBezTo>
                    <a:pt x="3153" y="2324"/>
                    <a:pt x="3150" y="2325"/>
                    <a:pt x="3148" y="2325"/>
                  </a:cubicBezTo>
                  <a:lnTo>
                    <a:pt x="3148" y="2325"/>
                  </a:lnTo>
                  <a:cubicBezTo>
                    <a:pt x="3145" y="2321"/>
                    <a:pt x="3142" y="2316"/>
                    <a:pt x="3131" y="2311"/>
                  </a:cubicBezTo>
                  <a:cubicBezTo>
                    <a:pt x="3128" y="2309"/>
                    <a:pt x="3126" y="2308"/>
                    <a:pt x="3125" y="2308"/>
                  </a:cubicBezTo>
                  <a:close/>
                  <a:moveTo>
                    <a:pt x="3284" y="2307"/>
                  </a:moveTo>
                  <a:cubicBezTo>
                    <a:pt x="3282" y="2307"/>
                    <a:pt x="3279" y="2308"/>
                    <a:pt x="3274" y="2311"/>
                  </a:cubicBezTo>
                  <a:cubicBezTo>
                    <a:pt x="3251" y="2311"/>
                    <a:pt x="3215" y="2322"/>
                    <a:pt x="3227" y="2334"/>
                  </a:cubicBezTo>
                  <a:lnTo>
                    <a:pt x="3274" y="2334"/>
                  </a:lnTo>
                  <a:cubicBezTo>
                    <a:pt x="3286" y="2334"/>
                    <a:pt x="3262" y="2322"/>
                    <a:pt x="3274" y="2311"/>
                  </a:cubicBezTo>
                  <a:lnTo>
                    <a:pt x="3274" y="2311"/>
                  </a:lnTo>
                  <a:cubicBezTo>
                    <a:pt x="3274" y="2311"/>
                    <a:pt x="3278" y="2313"/>
                    <a:pt x="3284" y="2316"/>
                  </a:cubicBezTo>
                  <a:lnTo>
                    <a:pt x="3284" y="2316"/>
                  </a:lnTo>
                  <a:cubicBezTo>
                    <a:pt x="3285" y="2312"/>
                    <a:pt x="3287" y="2307"/>
                    <a:pt x="3284" y="2307"/>
                  </a:cubicBezTo>
                  <a:close/>
                  <a:moveTo>
                    <a:pt x="3751" y="1453"/>
                  </a:moveTo>
                  <a:lnTo>
                    <a:pt x="3751" y="1453"/>
                  </a:lnTo>
                  <a:cubicBezTo>
                    <a:pt x="3762" y="1477"/>
                    <a:pt x="3762" y="1489"/>
                    <a:pt x="3751" y="1501"/>
                  </a:cubicBezTo>
                  <a:cubicBezTo>
                    <a:pt x="3739" y="1513"/>
                    <a:pt x="3774" y="1549"/>
                    <a:pt x="3774" y="1560"/>
                  </a:cubicBezTo>
                  <a:cubicBezTo>
                    <a:pt x="3774" y="1559"/>
                    <a:pt x="3775" y="1559"/>
                    <a:pt x="3775" y="1559"/>
                  </a:cubicBezTo>
                  <a:cubicBezTo>
                    <a:pt x="3780" y="1559"/>
                    <a:pt x="3803" y="1598"/>
                    <a:pt x="3791" y="1598"/>
                  </a:cubicBezTo>
                  <a:cubicBezTo>
                    <a:pt x="3790" y="1598"/>
                    <a:pt x="3788" y="1597"/>
                    <a:pt x="3786" y="1596"/>
                  </a:cubicBezTo>
                  <a:cubicBezTo>
                    <a:pt x="3783" y="1595"/>
                    <a:pt x="3781" y="1594"/>
                    <a:pt x="3779" y="1594"/>
                  </a:cubicBezTo>
                  <a:cubicBezTo>
                    <a:pt x="3769" y="1594"/>
                    <a:pt x="3786" y="1623"/>
                    <a:pt x="3786" y="1644"/>
                  </a:cubicBezTo>
                  <a:cubicBezTo>
                    <a:pt x="3786" y="1656"/>
                    <a:pt x="3786" y="1668"/>
                    <a:pt x="3786" y="1680"/>
                  </a:cubicBezTo>
                  <a:lnTo>
                    <a:pt x="3786" y="1691"/>
                  </a:lnTo>
                  <a:cubicBezTo>
                    <a:pt x="3786" y="1703"/>
                    <a:pt x="3798" y="1739"/>
                    <a:pt x="3810" y="1739"/>
                  </a:cubicBezTo>
                  <a:cubicBezTo>
                    <a:pt x="3810" y="1739"/>
                    <a:pt x="3786" y="1739"/>
                    <a:pt x="3786" y="1763"/>
                  </a:cubicBezTo>
                  <a:cubicBezTo>
                    <a:pt x="3798" y="1775"/>
                    <a:pt x="3810" y="1787"/>
                    <a:pt x="3786" y="1799"/>
                  </a:cubicBezTo>
                  <a:cubicBezTo>
                    <a:pt x="3774" y="1799"/>
                    <a:pt x="3786" y="1811"/>
                    <a:pt x="3786" y="1811"/>
                  </a:cubicBezTo>
                  <a:lnTo>
                    <a:pt x="3786" y="1822"/>
                  </a:lnTo>
                  <a:cubicBezTo>
                    <a:pt x="3786" y="1822"/>
                    <a:pt x="3774" y="1870"/>
                    <a:pt x="3786" y="1870"/>
                  </a:cubicBezTo>
                  <a:cubicBezTo>
                    <a:pt x="3786" y="1870"/>
                    <a:pt x="3774" y="1870"/>
                    <a:pt x="3774" y="1882"/>
                  </a:cubicBezTo>
                  <a:cubicBezTo>
                    <a:pt x="3786" y="1894"/>
                    <a:pt x="3774" y="1894"/>
                    <a:pt x="3774" y="1906"/>
                  </a:cubicBezTo>
                  <a:cubicBezTo>
                    <a:pt x="3774" y="1900"/>
                    <a:pt x="3771" y="1897"/>
                    <a:pt x="3768" y="1897"/>
                  </a:cubicBezTo>
                  <a:cubicBezTo>
                    <a:pt x="3765" y="1897"/>
                    <a:pt x="3762" y="1900"/>
                    <a:pt x="3762" y="1906"/>
                  </a:cubicBezTo>
                  <a:cubicBezTo>
                    <a:pt x="3762" y="1918"/>
                    <a:pt x="3762" y="1930"/>
                    <a:pt x="3762" y="1941"/>
                  </a:cubicBezTo>
                  <a:cubicBezTo>
                    <a:pt x="3762" y="1965"/>
                    <a:pt x="3762" y="1965"/>
                    <a:pt x="3774" y="1977"/>
                  </a:cubicBezTo>
                  <a:cubicBezTo>
                    <a:pt x="3786" y="1977"/>
                    <a:pt x="3762" y="1989"/>
                    <a:pt x="3751" y="1989"/>
                  </a:cubicBezTo>
                  <a:cubicBezTo>
                    <a:pt x="3762" y="2001"/>
                    <a:pt x="3762" y="2001"/>
                    <a:pt x="3762" y="2013"/>
                  </a:cubicBezTo>
                  <a:cubicBezTo>
                    <a:pt x="3757" y="2007"/>
                    <a:pt x="3751" y="2004"/>
                    <a:pt x="3746" y="2004"/>
                  </a:cubicBezTo>
                  <a:cubicBezTo>
                    <a:pt x="3742" y="2004"/>
                    <a:pt x="3739" y="2007"/>
                    <a:pt x="3739" y="2013"/>
                  </a:cubicBezTo>
                  <a:lnTo>
                    <a:pt x="3739" y="2049"/>
                  </a:lnTo>
                  <a:cubicBezTo>
                    <a:pt x="3739" y="2061"/>
                    <a:pt x="3727" y="2084"/>
                    <a:pt x="3703" y="2096"/>
                  </a:cubicBezTo>
                  <a:cubicBezTo>
                    <a:pt x="3691" y="2108"/>
                    <a:pt x="3667" y="2120"/>
                    <a:pt x="3667" y="2132"/>
                  </a:cubicBezTo>
                  <a:cubicBezTo>
                    <a:pt x="3679" y="2144"/>
                    <a:pt x="3679" y="2144"/>
                    <a:pt x="3691" y="2156"/>
                  </a:cubicBezTo>
                  <a:cubicBezTo>
                    <a:pt x="3688" y="2159"/>
                    <a:pt x="3684" y="2161"/>
                    <a:pt x="3681" y="2161"/>
                  </a:cubicBezTo>
                  <a:cubicBezTo>
                    <a:pt x="3673" y="2161"/>
                    <a:pt x="3667" y="2152"/>
                    <a:pt x="3667" y="2144"/>
                  </a:cubicBezTo>
                  <a:cubicBezTo>
                    <a:pt x="3655" y="2144"/>
                    <a:pt x="3643" y="2156"/>
                    <a:pt x="3643" y="2156"/>
                  </a:cubicBezTo>
                  <a:cubicBezTo>
                    <a:pt x="3637" y="2150"/>
                    <a:pt x="3637" y="2147"/>
                    <a:pt x="3636" y="2147"/>
                  </a:cubicBezTo>
                  <a:cubicBezTo>
                    <a:pt x="3634" y="2147"/>
                    <a:pt x="3632" y="2150"/>
                    <a:pt x="3620" y="2156"/>
                  </a:cubicBezTo>
                  <a:lnTo>
                    <a:pt x="3643" y="2180"/>
                  </a:lnTo>
                  <a:cubicBezTo>
                    <a:pt x="3642" y="2178"/>
                    <a:pt x="3639" y="2177"/>
                    <a:pt x="3636" y="2177"/>
                  </a:cubicBezTo>
                  <a:cubicBezTo>
                    <a:pt x="3616" y="2177"/>
                    <a:pt x="3570" y="2205"/>
                    <a:pt x="3560" y="2215"/>
                  </a:cubicBezTo>
                  <a:lnTo>
                    <a:pt x="3572" y="2215"/>
                  </a:lnTo>
                  <a:cubicBezTo>
                    <a:pt x="3560" y="2221"/>
                    <a:pt x="3548" y="2221"/>
                    <a:pt x="3538" y="2221"/>
                  </a:cubicBezTo>
                  <a:cubicBezTo>
                    <a:pt x="3527" y="2221"/>
                    <a:pt x="3518" y="2221"/>
                    <a:pt x="3512" y="2227"/>
                  </a:cubicBezTo>
                  <a:cubicBezTo>
                    <a:pt x="3501" y="2251"/>
                    <a:pt x="3501" y="2251"/>
                    <a:pt x="3489" y="2251"/>
                  </a:cubicBezTo>
                  <a:cubicBezTo>
                    <a:pt x="3489" y="2239"/>
                    <a:pt x="3501" y="2227"/>
                    <a:pt x="3489" y="2227"/>
                  </a:cubicBezTo>
                  <a:cubicBezTo>
                    <a:pt x="3477" y="2239"/>
                    <a:pt x="3477" y="2251"/>
                    <a:pt x="3453" y="2263"/>
                  </a:cubicBezTo>
                  <a:cubicBezTo>
                    <a:pt x="3429" y="2263"/>
                    <a:pt x="3417" y="2263"/>
                    <a:pt x="3393" y="2275"/>
                  </a:cubicBezTo>
                  <a:cubicBezTo>
                    <a:pt x="3385" y="2283"/>
                    <a:pt x="3371" y="2292"/>
                    <a:pt x="3376" y="2292"/>
                  </a:cubicBezTo>
                  <a:cubicBezTo>
                    <a:pt x="3376" y="2292"/>
                    <a:pt x="3377" y="2292"/>
                    <a:pt x="3378" y="2291"/>
                  </a:cubicBezTo>
                  <a:lnTo>
                    <a:pt x="3378" y="2291"/>
                  </a:lnTo>
                  <a:cubicBezTo>
                    <a:pt x="3372" y="2295"/>
                    <a:pt x="3365" y="2299"/>
                    <a:pt x="3358" y="2299"/>
                  </a:cubicBezTo>
                  <a:lnTo>
                    <a:pt x="3310" y="2299"/>
                  </a:lnTo>
                  <a:cubicBezTo>
                    <a:pt x="3298" y="2299"/>
                    <a:pt x="3298" y="2311"/>
                    <a:pt x="3310" y="2311"/>
                  </a:cubicBezTo>
                  <a:cubicBezTo>
                    <a:pt x="3313" y="2313"/>
                    <a:pt x="3315" y="2315"/>
                    <a:pt x="3316" y="2315"/>
                  </a:cubicBezTo>
                  <a:lnTo>
                    <a:pt x="3316" y="2315"/>
                  </a:lnTo>
                  <a:cubicBezTo>
                    <a:pt x="3309" y="2321"/>
                    <a:pt x="3302" y="2322"/>
                    <a:pt x="3295" y="2322"/>
                  </a:cubicBezTo>
                  <a:lnTo>
                    <a:pt x="3295" y="2322"/>
                  </a:lnTo>
                  <a:cubicBezTo>
                    <a:pt x="3291" y="2320"/>
                    <a:pt x="3287" y="2317"/>
                    <a:pt x="3284" y="2316"/>
                  </a:cubicBezTo>
                  <a:lnTo>
                    <a:pt x="3284" y="2316"/>
                  </a:lnTo>
                  <a:cubicBezTo>
                    <a:pt x="3282" y="2319"/>
                    <a:pt x="3282" y="2322"/>
                    <a:pt x="3286" y="2322"/>
                  </a:cubicBezTo>
                  <a:cubicBezTo>
                    <a:pt x="3289" y="2322"/>
                    <a:pt x="3292" y="2322"/>
                    <a:pt x="3295" y="2322"/>
                  </a:cubicBezTo>
                  <a:lnTo>
                    <a:pt x="3295" y="2322"/>
                  </a:lnTo>
                  <a:cubicBezTo>
                    <a:pt x="3300" y="2326"/>
                    <a:pt x="3306" y="2330"/>
                    <a:pt x="3310" y="2334"/>
                  </a:cubicBezTo>
                  <a:lnTo>
                    <a:pt x="3346" y="2334"/>
                  </a:lnTo>
                  <a:cubicBezTo>
                    <a:pt x="3370" y="2322"/>
                    <a:pt x="3393" y="2311"/>
                    <a:pt x="3417" y="2311"/>
                  </a:cubicBezTo>
                  <a:cubicBezTo>
                    <a:pt x="3417" y="2311"/>
                    <a:pt x="3453" y="2275"/>
                    <a:pt x="3465" y="2275"/>
                  </a:cubicBezTo>
                  <a:lnTo>
                    <a:pt x="3465" y="2275"/>
                  </a:lnTo>
                  <a:cubicBezTo>
                    <a:pt x="3465" y="2275"/>
                    <a:pt x="3429" y="2311"/>
                    <a:pt x="3453" y="2311"/>
                  </a:cubicBezTo>
                  <a:cubicBezTo>
                    <a:pt x="3465" y="2299"/>
                    <a:pt x="3512" y="2263"/>
                    <a:pt x="3512" y="2263"/>
                  </a:cubicBezTo>
                  <a:cubicBezTo>
                    <a:pt x="3512" y="2259"/>
                    <a:pt x="3515" y="2258"/>
                    <a:pt x="3519" y="2258"/>
                  </a:cubicBezTo>
                  <a:cubicBezTo>
                    <a:pt x="3527" y="2258"/>
                    <a:pt x="3540" y="2263"/>
                    <a:pt x="3548" y="2263"/>
                  </a:cubicBezTo>
                  <a:cubicBezTo>
                    <a:pt x="3560" y="2251"/>
                    <a:pt x="3572" y="2251"/>
                    <a:pt x="3584" y="2239"/>
                  </a:cubicBezTo>
                  <a:cubicBezTo>
                    <a:pt x="3596" y="2239"/>
                    <a:pt x="3596" y="2227"/>
                    <a:pt x="3596" y="2215"/>
                  </a:cubicBezTo>
                  <a:cubicBezTo>
                    <a:pt x="3620" y="2203"/>
                    <a:pt x="3643" y="2192"/>
                    <a:pt x="3679" y="2180"/>
                  </a:cubicBezTo>
                  <a:lnTo>
                    <a:pt x="3703" y="2156"/>
                  </a:lnTo>
                  <a:cubicBezTo>
                    <a:pt x="3715" y="2144"/>
                    <a:pt x="3715" y="2132"/>
                    <a:pt x="3727" y="2120"/>
                  </a:cubicBezTo>
                  <a:lnTo>
                    <a:pt x="3762" y="2084"/>
                  </a:lnTo>
                  <a:cubicBezTo>
                    <a:pt x="3774" y="2072"/>
                    <a:pt x="3774" y="2061"/>
                    <a:pt x="3774" y="2061"/>
                  </a:cubicBezTo>
                  <a:cubicBezTo>
                    <a:pt x="3774" y="2053"/>
                    <a:pt x="3788" y="2033"/>
                    <a:pt x="3798" y="2012"/>
                  </a:cubicBezTo>
                  <a:lnTo>
                    <a:pt x="3798" y="2012"/>
                  </a:lnTo>
                  <a:lnTo>
                    <a:pt x="3798" y="2013"/>
                  </a:lnTo>
                  <a:lnTo>
                    <a:pt x="3799" y="2010"/>
                  </a:lnTo>
                  <a:lnTo>
                    <a:pt x="3799" y="2010"/>
                  </a:lnTo>
                  <a:cubicBezTo>
                    <a:pt x="3801" y="2007"/>
                    <a:pt x="3802" y="2004"/>
                    <a:pt x="3804" y="2001"/>
                  </a:cubicBezTo>
                  <a:lnTo>
                    <a:pt x="3804" y="2001"/>
                  </a:lnTo>
                  <a:cubicBezTo>
                    <a:pt x="3803" y="2001"/>
                    <a:pt x="3803" y="2001"/>
                    <a:pt x="3802" y="2001"/>
                  </a:cubicBezTo>
                  <a:lnTo>
                    <a:pt x="3802" y="2001"/>
                  </a:lnTo>
                  <a:lnTo>
                    <a:pt x="3810" y="1977"/>
                  </a:lnTo>
                  <a:lnTo>
                    <a:pt x="3810" y="1977"/>
                  </a:lnTo>
                  <a:cubicBezTo>
                    <a:pt x="3810" y="1984"/>
                    <a:pt x="3807" y="1992"/>
                    <a:pt x="3804" y="2001"/>
                  </a:cubicBezTo>
                  <a:lnTo>
                    <a:pt x="3804" y="2001"/>
                  </a:lnTo>
                  <a:cubicBezTo>
                    <a:pt x="3810" y="2001"/>
                    <a:pt x="3810" y="1999"/>
                    <a:pt x="3810" y="1989"/>
                  </a:cubicBezTo>
                  <a:lnTo>
                    <a:pt x="3810" y="1977"/>
                  </a:lnTo>
                  <a:lnTo>
                    <a:pt x="3822" y="1918"/>
                  </a:lnTo>
                  <a:cubicBezTo>
                    <a:pt x="3822" y="1915"/>
                    <a:pt x="3822" y="1912"/>
                    <a:pt x="3822" y="1906"/>
                  </a:cubicBezTo>
                  <a:cubicBezTo>
                    <a:pt x="3822" y="1894"/>
                    <a:pt x="3822" y="1882"/>
                    <a:pt x="3822" y="1882"/>
                  </a:cubicBezTo>
                  <a:lnTo>
                    <a:pt x="3834" y="1882"/>
                  </a:lnTo>
                  <a:cubicBezTo>
                    <a:pt x="3834" y="1870"/>
                    <a:pt x="3834" y="1858"/>
                    <a:pt x="3834" y="1846"/>
                  </a:cubicBezTo>
                  <a:cubicBezTo>
                    <a:pt x="3834" y="1836"/>
                    <a:pt x="3825" y="1808"/>
                    <a:pt x="3830" y="1808"/>
                  </a:cubicBezTo>
                  <a:lnTo>
                    <a:pt x="3830" y="1808"/>
                  </a:lnTo>
                  <a:cubicBezTo>
                    <a:pt x="3831" y="1808"/>
                    <a:pt x="3832" y="1809"/>
                    <a:pt x="3834" y="1811"/>
                  </a:cubicBezTo>
                  <a:cubicBezTo>
                    <a:pt x="3834" y="1811"/>
                    <a:pt x="3822" y="1787"/>
                    <a:pt x="3822" y="1787"/>
                  </a:cubicBezTo>
                  <a:cubicBezTo>
                    <a:pt x="3820" y="1789"/>
                    <a:pt x="3818" y="1790"/>
                    <a:pt x="3818" y="1790"/>
                  </a:cubicBezTo>
                  <a:cubicBezTo>
                    <a:pt x="3814" y="1790"/>
                    <a:pt x="3822" y="1770"/>
                    <a:pt x="3822" y="1751"/>
                  </a:cubicBezTo>
                  <a:cubicBezTo>
                    <a:pt x="3822" y="1739"/>
                    <a:pt x="3822" y="1727"/>
                    <a:pt x="3822" y="1715"/>
                  </a:cubicBezTo>
                  <a:cubicBezTo>
                    <a:pt x="3822" y="1691"/>
                    <a:pt x="3822" y="1680"/>
                    <a:pt x="3822" y="1656"/>
                  </a:cubicBezTo>
                  <a:cubicBezTo>
                    <a:pt x="3822" y="1644"/>
                    <a:pt x="3810" y="1596"/>
                    <a:pt x="3822" y="1596"/>
                  </a:cubicBezTo>
                  <a:cubicBezTo>
                    <a:pt x="3822" y="1587"/>
                    <a:pt x="3820" y="1585"/>
                    <a:pt x="3818" y="1585"/>
                  </a:cubicBezTo>
                  <a:cubicBezTo>
                    <a:pt x="3816" y="1585"/>
                    <a:pt x="3813" y="1588"/>
                    <a:pt x="3812" y="1588"/>
                  </a:cubicBezTo>
                  <a:cubicBezTo>
                    <a:pt x="3811" y="1588"/>
                    <a:pt x="3810" y="1587"/>
                    <a:pt x="3810" y="1584"/>
                  </a:cubicBezTo>
                  <a:cubicBezTo>
                    <a:pt x="3798" y="1560"/>
                    <a:pt x="3810" y="1560"/>
                    <a:pt x="3810" y="1560"/>
                  </a:cubicBezTo>
                  <a:lnTo>
                    <a:pt x="3810" y="1537"/>
                  </a:lnTo>
                  <a:cubicBezTo>
                    <a:pt x="3810" y="1532"/>
                    <a:pt x="3804" y="1519"/>
                    <a:pt x="3798" y="1506"/>
                  </a:cubicBezTo>
                  <a:lnTo>
                    <a:pt x="3798" y="1506"/>
                  </a:lnTo>
                  <a:lnTo>
                    <a:pt x="3798" y="1513"/>
                  </a:lnTo>
                  <a:cubicBezTo>
                    <a:pt x="3786" y="1501"/>
                    <a:pt x="3786" y="1501"/>
                    <a:pt x="3786" y="1489"/>
                  </a:cubicBezTo>
                  <a:lnTo>
                    <a:pt x="3786" y="1489"/>
                  </a:lnTo>
                  <a:cubicBezTo>
                    <a:pt x="3786" y="1489"/>
                    <a:pt x="3788" y="1489"/>
                    <a:pt x="3791" y="1490"/>
                  </a:cubicBezTo>
                  <a:lnTo>
                    <a:pt x="3791" y="1490"/>
                  </a:lnTo>
                  <a:cubicBezTo>
                    <a:pt x="3785" y="1476"/>
                    <a:pt x="3781" y="1465"/>
                    <a:pt x="3786" y="1465"/>
                  </a:cubicBezTo>
                  <a:cubicBezTo>
                    <a:pt x="3786" y="1465"/>
                    <a:pt x="3762" y="1465"/>
                    <a:pt x="3751" y="1453"/>
                  </a:cubicBezTo>
                  <a:close/>
                  <a:moveTo>
                    <a:pt x="3193" y="2334"/>
                  </a:moveTo>
                  <a:lnTo>
                    <a:pt x="3193" y="2334"/>
                  </a:lnTo>
                  <a:cubicBezTo>
                    <a:pt x="3193" y="2339"/>
                    <a:pt x="3196" y="2343"/>
                    <a:pt x="3203" y="2346"/>
                  </a:cubicBezTo>
                  <a:lnTo>
                    <a:pt x="3227" y="2346"/>
                  </a:lnTo>
                  <a:cubicBezTo>
                    <a:pt x="3251" y="2334"/>
                    <a:pt x="3251" y="2334"/>
                    <a:pt x="3227" y="2334"/>
                  </a:cubicBezTo>
                  <a:close/>
                  <a:moveTo>
                    <a:pt x="3926" y="2901"/>
                  </a:moveTo>
                  <a:cubicBezTo>
                    <a:pt x="3918" y="2902"/>
                    <a:pt x="3905" y="2906"/>
                    <a:pt x="3905" y="2906"/>
                  </a:cubicBezTo>
                  <a:cubicBezTo>
                    <a:pt x="3905" y="2909"/>
                    <a:pt x="3905" y="2911"/>
                    <a:pt x="3904" y="2914"/>
                  </a:cubicBezTo>
                  <a:lnTo>
                    <a:pt x="3904" y="2914"/>
                  </a:lnTo>
                  <a:cubicBezTo>
                    <a:pt x="3909" y="2912"/>
                    <a:pt x="3914" y="2909"/>
                    <a:pt x="3917" y="2906"/>
                  </a:cubicBezTo>
                  <a:cubicBezTo>
                    <a:pt x="3920" y="2904"/>
                    <a:pt x="3923" y="2903"/>
                    <a:pt x="3926" y="2901"/>
                  </a:cubicBezTo>
                  <a:close/>
                  <a:moveTo>
                    <a:pt x="2239" y="2928"/>
                  </a:moveTo>
                  <a:cubicBezTo>
                    <a:pt x="2238" y="2929"/>
                    <a:pt x="2238" y="2930"/>
                    <a:pt x="2238" y="2930"/>
                  </a:cubicBezTo>
                  <a:cubicBezTo>
                    <a:pt x="2236" y="2932"/>
                    <a:pt x="2235" y="2933"/>
                    <a:pt x="2235" y="2933"/>
                  </a:cubicBezTo>
                  <a:cubicBezTo>
                    <a:pt x="2235" y="2933"/>
                    <a:pt x="2237" y="2931"/>
                    <a:pt x="2239" y="2928"/>
                  </a:cubicBezTo>
                  <a:close/>
                  <a:moveTo>
                    <a:pt x="3584" y="3049"/>
                  </a:moveTo>
                  <a:lnTo>
                    <a:pt x="3584" y="3061"/>
                  </a:lnTo>
                  <a:cubicBezTo>
                    <a:pt x="3584" y="3061"/>
                    <a:pt x="3572" y="3061"/>
                    <a:pt x="3560" y="3073"/>
                  </a:cubicBezTo>
                  <a:cubicBezTo>
                    <a:pt x="3548" y="3073"/>
                    <a:pt x="3560" y="3061"/>
                    <a:pt x="3560" y="3049"/>
                  </a:cubicBezTo>
                  <a:close/>
                  <a:moveTo>
                    <a:pt x="4608" y="2027"/>
                  </a:moveTo>
                  <a:cubicBezTo>
                    <a:pt x="4607" y="2038"/>
                    <a:pt x="4595" y="2049"/>
                    <a:pt x="4584" y="2049"/>
                  </a:cubicBezTo>
                  <a:cubicBezTo>
                    <a:pt x="4572" y="2049"/>
                    <a:pt x="4572" y="2072"/>
                    <a:pt x="4572" y="2084"/>
                  </a:cubicBezTo>
                  <a:cubicBezTo>
                    <a:pt x="4560" y="2108"/>
                    <a:pt x="4560" y="2132"/>
                    <a:pt x="4548" y="2168"/>
                  </a:cubicBezTo>
                  <a:lnTo>
                    <a:pt x="4536" y="2168"/>
                  </a:lnTo>
                  <a:cubicBezTo>
                    <a:pt x="4536" y="2180"/>
                    <a:pt x="4536" y="2192"/>
                    <a:pt x="4536" y="2203"/>
                  </a:cubicBezTo>
                  <a:cubicBezTo>
                    <a:pt x="4536" y="2227"/>
                    <a:pt x="4524" y="2251"/>
                    <a:pt x="4513" y="2275"/>
                  </a:cubicBezTo>
                  <a:cubicBezTo>
                    <a:pt x="4501" y="2287"/>
                    <a:pt x="4501" y="2299"/>
                    <a:pt x="4513" y="2311"/>
                  </a:cubicBezTo>
                  <a:cubicBezTo>
                    <a:pt x="4513" y="2326"/>
                    <a:pt x="4510" y="2330"/>
                    <a:pt x="4507" y="2330"/>
                  </a:cubicBezTo>
                  <a:cubicBezTo>
                    <a:pt x="4502" y="2330"/>
                    <a:pt x="4496" y="2322"/>
                    <a:pt x="4489" y="2322"/>
                  </a:cubicBezTo>
                  <a:cubicBezTo>
                    <a:pt x="4489" y="2322"/>
                    <a:pt x="4489" y="2358"/>
                    <a:pt x="4489" y="2358"/>
                  </a:cubicBezTo>
                  <a:cubicBezTo>
                    <a:pt x="4489" y="2370"/>
                    <a:pt x="4477" y="2382"/>
                    <a:pt x="4465" y="2394"/>
                  </a:cubicBezTo>
                  <a:cubicBezTo>
                    <a:pt x="4453" y="2406"/>
                    <a:pt x="4441" y="2418"/>
                    <a:pt x="4429" y="2442"/>
                  </a:cubicBezTo>
                  <a:cubicBezTo>
                    <a:pt x="4429" y="2452"/>
                    <a:pt x="4410" y="2503"/>
                    <a:pt x="4397" y="2503"/>
                  </a:cubicBezTo>
                  <a:cubicBezTo>
                    <a:pt x="4396" y="2503"/>
                    <a:pt x="4395" y="2502"/>
                    <a:pt x="4394" y="2501"/>
                  </a:cubicBezTo>
                  <a:cubicBezTo>
                    <a:pt x="4382" y="2513"/>
                    <a:pt x="4370" y="2525"/>
                    <a:pt x="4370" y="2537"/>
                  </a:cubicBezTo>
                  <a:cubicBezTo>
                    <a:pt x="4334" y="2584"/>
                    <a:pt x="4310" y="2620"/>
                    <a:pt x="4274" y="2668"/>
                  </a:cubicBezTo>
                  <a:cubicBezTo>
                    <a:pt x="4265" y="2677"/>
                    <a:pt x="4249" y="2686"/>
                    <a:pt x="4248" y="2695"/>
                  </a:cubicBezTo>
                  <a:lnTo>
                    <a:pt x="4248" y="2695"/>
                  </a:lnTo>
                  <a:cubicBezTo>
                    <a:pt x="4245" y="2693"/>
                    <a:pt x="4242" y="2692"/>
                    <a:pt x="4239" y="2692"/>
                  </a:cubicBezTo>
                  <a:cubicBezTo>
                    <a:pt x="4215" y="2703"/>
                    <a:pt x="4227" y="2703"/>
                    <a:pt x="4215" y="2715"/>
                  </a:cubicBezTo>
                  <a:lnTo>
                    <a:pt x="4203" y="2727"/>
                  </a:lnTo>
                  <a:cubicBezTo>
                    <a:pt x="4179" y="2739"/>
                    <a:pt x="4155" y="2751"/>
                    <a:pt x="4143" y="2763"/>
                  </a:cubicBezTo>
                  <a:cubicBezTo>
                    <a:pt x="4120" y="2787"/>
                    <a:pt x="4096" y="2811"/>
                    <a:pt x="4096" y="2811"/>
                  </a:cubicBezTo>
                  <a:cubicBezTo>
                    <a:pt x="4096" y="2811"/>
                    <a:pt x="4108" y="2834"/>
                    <a:pt x="4096" y="2846"/>
                  </a:cubicBezTo>
                  <a:cubicBezTo>
                    <a:pt x="4096" y="2852"/>
                    <a:pt x="4087" y="2855"/>
                    <a:pt x="4079" y="2855"/>
                  </a:cubicBezTo>
                  <a:cubicBezTo>
                    <a:pt x="4072" y="2855"/>
                    <a:pt x="4066" y="2852"/>
                    <a:pt x="4072" y="2846"/>
                  </a:cubicBezTo>
                  <a:cubicBezTo>
                    <a:pt x="4078" y="2840"/>
                    <a:pt x="4078" y="2837"/>
                    <a:pt x="4074" y="2837"/>
                  </a:cubicBezTo>
                  <a:cubicBezTo>
                    <a:pt x="4069" y="2837"/>
                    <a:pt x="4060" y="2840"/>
                    <a:pt x="4048" y="2846"/>
                  </a:cubicBezTo>
                  <a:cubicBezTo>
                    <a:pt x="4036" y="2846"/>
                    <a:pt x="4024" y="2858"/>
                    <a:pt x="4013" y="2870"/>
                  </a:cubicBezTo>
                  <a:lnTo>
                    <a:pt x="4001" y="2882"/>
                  </a:lnTo>
                  <a:cubicBezTo>
                    <a:pt x="3995" y="2888"/>
                    <a:pt x="3980" y="2891"/>
                    <a:pt x="3968" y="2891"/>
                  </a:cubicBezTo>
                  <a:cubicBezTo>
                    <a:pt x="3956" y="2891"/>
                    <a:pt x="3947" y="2888"/>
                    <a:pt x="3953" y="2882"/>
                  </a:cubicBezTo>
                  <a:cubicBezTo>
                    <a:pt x="3953" y="2880"/>
                    <a:pt x="3953" y="2879"/>
                    <a:pt x="3952" y="2879"/>
                  </a:cubicBezTo>
                  <a:cubicBezTo>
                    <a:pt x="3949" y="2879"/>
                    <a:pt x="3940" y="2891"/>
                    <a:pt x="3926" y="2901"/>
                  </a:cubicBezTo>
                  <a:lnTo>
                    <a:pt x="3926" y="2901"/>
                  </a:lnTo>
                  <a:cubicBezTo>
                    <a:pt x="3927" y="2901"/>
                    <a:pt x="3928" y="2901"/>
                    <a:pt x="3928" y="2901"/>
                  </a:cubicBezTo>
                  <a:cubicBezTo>
                    <a:pt x="3932" y="2901"/>
                    <a:pt x="3933" y="2902"/>
                    <a:pt x="3929" y="2906"/>
                  </a:cubicBezTo>
                  <a:cubicBezTo>
                    <a:pt x="3929" y="2918"/>
                    <a:pt x="3917" y="2918"/>
                    <a:pt x="3905" y="2930"/>
                  </a:cubicBezTo>
                  <a:cubicBezTo>
                    <a:pt x="3896" y="2930"/>
                    <a:pt x="3901" y="2923"/>
                    <a:pt x="3904" y="2914"/>
                  </a:cubicBezTo>
                  <a:lnTo>
                    <a:pt x="3904" y="2914"/>
                  </a:lnTo>
                  <a:cubicBezTo>
                    <a:pt x="3892" y="2919"/>
                    <a:pt x="3878" y="2921"/>
                    <a:pt x="3870" y="2930"/>
                  </a:cubicBezTo>
                  <a:cubicBezTo>
                    <a:pt x="3870" y="2930"/>
                    <a:pt x="3858" y="2954"/>
                    <a:pt x="3858" y="2954"/>
                  </a:cubicBezTo>
                  <a:lnTo>
                    <a:pt x="3834" y="2954"/>
                  </a:lnTo>
                  <a:cubicBezTo>
                    <a:pt x="3822" y="2954"/>
                    <a:pt x="3810" y="2965"/>
                    <a:pt x="3798" y="2965"/>
                  </a:cubicBezTo>
                  <a:lnTo>
                    <a:pt x="3762" y="2989"/>
                  </a:lnTo>
                  <a:cubicBezTo>
                    <a:pt x="3739" y="2989"/>
                    <a:pt x="3739" y="3001"/>
                    <a:pt x="3739" y="3013"/>
                  </a:cubicBezTo>
                  <a:cubicBezTo>
                    <a:pt x="3739" y="3013"/>
                    <a:pt x="3727" y="3025"/>
                    <a:pt x="3715" y="3025"/>
                  </a:cubicBezTo>
                  <a:cubicBezTo>
                    <a:pt x="3705" y="3025"/>
                    <a:pt x="3711" y="3010"/>
                    <a:pt x="3702" y="3010"/>
                  </a:cubicBezTo>
                  <a:cubicBezTo>
                    <a:pt x="3699" y="3010"/>
                    <a:pt x="3696" y="3011"/>
                    <a:pt x="3691" y="3013"/>
                  </a:cubicBezTo>
                  <a:lnTo>
                    <a:pt x="3536" y="3049"/>
                  </a:lnTo>
                  <a:cubicBezTo>
                    <a:pt x="3536" y="3049"/>
                    <a:pt x="3489" y="3061"/>
                    <a:pt x="3489" y="3073"/>
                  </a:cubicBezTo>
                  <a:cubicBezTo>
                    <a:pt x="3501" y="3073"/>
                    <a:pt x="3477" y="3084"/>
                    <a:pt x="3465" y="3084"/>
                  </a:cubicBezTo>
                  <a:cubicBezTo>
                    <a:pt x="3453" y="3084"/>
                    <a:pt x="3465" y="3084"/>
                    <a:pt x="3453" y="3073"/>
                  </a:cubicBezTo>
                  <a:lnTo>
                    <a:pt x="3429" y="3073"/>
                  </a:lnTo>
                  <a:cubicBezTo>
                    <a:pt x="3417" y="3073"/>
                    <a:pt x="3393" y="3073"/>
                    <a:pt x="3370" y="3084"/>
                  </a:cubicBezTo>
                  <a:cubicBezTo>
                    <a:pt x="3370" y="3084"/>
                    <a:pt x="3358" y="3084"/>
                    <a:pt x="3334" y="3096"/>
                  </a:cubicBezTo>
                  <a:cubicBezTo>
                    <a:pt x="3322" y="3096"/>
                    <a:pt x="3322" y="3108"/>
                    <a:pt x="3310" y="3108"/>
                  </a:cubicBezTo>
                  <a:lnTo>
                    <a:pt x="3298" y="3108"/>
                  </a:lnTo>
                  <a:cubicBezTo>
                    <a:pt x="3292" y="3102"/>
                    <a:pt x="3283" y="3099"/>
                    <a:pt x="3274" y="3099"/>
                  </a:cubicBezTo>
                  <a:cubicBezTo>
                    <a:pt x="3265" y="3099"/>
                    <a:pt x="3256" y="3102"/>
                    <a:pt x="3251" y="3108"/>
                  </a:cubicBezTo>
                  <a:lnTo>
                    <a:pt x="3167" y="3108"/>
                  </a:lnTo>
                  <a:cubicBezTo>
                    <a:pt x="3155" y="3108"/>
                    <a:pt x="3155" y="3108"/>
                    <a:pt x="3155" y="3120"/>
                  </a:cubicBezTo>
                  <a:cubicBezTo>
                    <a:pt x="3134" y="3127"/>
                    <a:pt x="3160" y="3139"/>
                    <a:pt x="3182" y="3139"/>
                  </a:cubicBezTo>
                  <a:cubicBezTo>
                    <a:pt x="3196" y="3139"/>
                    <a:pt x="3208" y="3134"/>
                    <a:pt x="3203" y="3120"/>
                  </a:cubicBezTo>
                  <a:lnTo>
                    <a:pt x="3203" y="3120"/>
                  </a:lnTo>
                  <a:cubicBezTo>
                    <a:pt x="3203" y="3120"/>
                    <a:pt x="3262" y="3120"/>
                    <a:pt x="3274" y="3132"/>
                  </a:cubicBezTo>
                  <a:cubicBezTo>
                    <a:pt x="3278" y="3136"/>
                    <a:pt x="3281" y="3137"/>
                    <a:pt x="3283" y="3137"/>
                  </a:cubicBezTo>
                  <a:cubicBezTo>
                    <a:pt x="3288" y="3137"/>
                    <a:pt x="3290" y="3132"/>
                    <a:pt x="3298" y="3132"/>
                  </a:cubicBezTo>
                  <a:lnTo>
                    <a:pt x="3334" y="3132"/>
                  </a:lnTo>
                  <a:lnTo>
                    <a:pt x="3524" y="3096"/>
                  </a:lnTo>
                  <a:cubicBezTo>
                    <a:pt x="3560" y="3096"/>
                    <a:pt x="3643" y="3084"/>
                    <a:pt x="3643" y="3049"/>
                  </a:cubicBezTo>
                  <a:cubicBezTo>
                    <a:pt x="3643" y="3049"/>
                    <a:pt x="3643" y="3041"/>
                    <a:pt x="3643" y="3037"/>
                  </a:cubicBezTo>
                  <a:cubicBezTo>
                    <a:pt x="3655" y="3037"/>
                    <a:pt x="3667" y="3037"/>
                    <a:pt x="3667" y="3049"/>
                  </a:cubicBezTo>
                  <a:cubicBezTo>
                    <a:pt x="3667" y="3061"/>
                    <a:pt x="3679" y="3073"/>
                    <a:pt x="3679" y="3073"/>
                  </a:cubicBezTo>
                  <a:lnTo>
                    <a:pt x="3691" y="3073"/>
                  </a:lnTo>
                  <a:lnTo>
                    <a:pt x="3727" y="3061"/>
                  </a:lnTo>
                  <a:cubicBezTo>
                    <a:pt x="3735" y="3061"/>
                    <a:pt x="3748" y="3055"/>
                    <a:pt x="3756" y="3055"/>
                  </a:cubicBezTo>
                  <a:cubicBezTo>
                    <a:pt x="3760" y="3055"/>
                    <a:pt x="3762" y="3057"/>
                    <a:pt x="3762" y="3061"/>
                  </a:cubicBezTo>
                  <a:cubicBezTo>
                    <a:pt x="3762" y="3037"/>
                    <a:pt x="3786" y="3037"/>
                    <a:pt x="3786" y="3025"/>
                  </a:cubicBezTo>
                  <a:cubicBezTo>
                    <a:pt x="3786" y="3013"/>
                    <a:pt x="3810" y="3001"/>
                    <a:pt x="3822" y="3001"/>
                  </a:cubicBezTo>
                  <a:cubicBezTo>
                    <a:pt x="3834" y="3001"/>
                    <a:pt x="3834" y="3013"/>
                    <a:pt x="3846" y="3013"/>
                  </a:cubicBezTo>
                  <a:cubicBezTo>
                    <a:pt x="3858" y="3013"/>
                    <a:pt x="3870" y="3013"/>
                    <a:pt x="3870" y="3001"/>
                  </a:cubicBezTo>
                  <a:cubicBezTo>
                    <a:pt x="3870" y="2995"/>
                    <a:pt x="3870" y="2995"/>
                    <a:pt x="3871" y="2995"/>
                  </a:cubicBezTo>
                  <a:cubicBezTo>
                    <a:pt x="3873" y="2995"/>
                    <a:pt x="3876" y="2995"/>
                    <a:pt x="3882" y="2989"/>
                  </a:cubicBezTo>
                  <a:cubicBezTo>
                    <a:pt x="3889" y="2985"/>
                    <a:pt x="3892" y="2984"/>
                    <a:pt x="3893" y="2984"/>
                  </a:cubicBezTo>
                  <a:lnTo>
                    <a:pt x="3893" y="2984"/>
                  </a:lnTo>
                  <a:cubicBezTo>
                    <a:pt x="3893" y="2984"/>
                    <a:pt x="3886" y="2989"/>
                    <a:pt x="3893" y="2989"/>
                  </a:cubicBezTo>
                  <a:cubicBezTo>
                    <a:pt x="3905" y="2989"/>
                    <a:pt x="3941" y="2954"/>
                    <a:pt x="3965" y="2954"/>
                  </a:cubicBezTo>
                  <a:cubicBezTo>
                    <a:pt x="3989" y="2954"/>
                    <a:pt x="3989" y="2918"/>
                    <a:pt x="4001" y="2918"/>
                  </a:cubicBezTo>
                  <a:lnTo>
                    <a:pt x="4013" y="2918"/>
                  </a:lnTo>
                  <a:cubicBezTo>
                    <a:pt x="4024" y="2918"/>
                    <a:pt x="4013" y="2906"/>
                    <a:pt x="4013" y="2906"/>
                  </a:cubicBezTo>
                  <a:lnTo>
                    <a:pt x="4036" y="2906"/>
                  </a:lnTo>
                  <a:cubicBezTo>
                    <a:pt x="4048" y="2894"/>
                    <a:pt x="4060" y="2870"/>
                    <a:pt x="4084" y="2870"/>
                  </a:cubicBezTo>
                  <a:cubicBezTo>
                    <a:pt x="4096" y="2870"/>
                    <a:pt x="4108" y="2858"/>
                    <a:pt x="4120" y="2858"/>
                  </a:cubicBezTo>
                  <a:cubicBezTo>
                    <a:pt x="4120" y="2858"/>
                    <a:pt x="4127" y="2843"/>
                    <a:pt x="4124" y="2843"/>
                  </a:cubicBezTo>
                  <a:lnTo>
                    <a:pt x="4124" y="2843"/>
                  </a:lnTo>
                  <a:cubicBezTo>
                    <a:pt x="4123" y="2843"/>
                    <a:pt x="4122" y="2844"/>
                    <a:pt x="4120" y="2846"/>
                  </a:cubicBezTo>
                  <a:lnTo>
                    <a:pt x="4143" y="2823"/>
                  </a:lnTo>
                  <a:cubicBezTo>
                    <a:pt x="4149" y="2817"/>
                    <a:pt x="4149" y="2817"/>
                    <a:pt x="4149" y="2817"/>
                  </a:cubicBezTo>
                  <a:cubicBezTo>
                    <a:pt x="4149" y="2817"/>
                    <a:pt x="4149" y="2817"/>
                    <a:pt x="4155" y="2811"/>
                  </a:cubicBezTo>
                  <a:cubicBezTo>
                    <a:pt x="4167" y="2799"/>
                    <a:pt x="4179" y="2799"/>
                    <a:pt x="4191" y="2787"/>
                  </a:cubicBezTo>
                  <a:cubicBezTo>
                    <a:pt x="4203" y="2775"/>
                    <a:pt x="4227" y="2763"/>
                    <a:pt x="4227" y="2751"/>
                  </a:cubicBezTo>
                  <a:cubicBezTo>
                    <a:pt x="4227" y="2739"/>
                    <a:pt x="4227" y="2739"/>
                    <a:pt x="4251" y="2727"/>
                  </a:cubicBezTo>
                  <a:cubicBezTo>
                    <a:pt x="4274" y="2727"/>
                    <a:pt x="4286" y="2715"/>
                    <a:pt x="4274" y="2715"/>
                  </a:cubicBezTo>
                  <a:cubicBezTo>
                    <a:pt x="4251" y="2715"/>
                    <a:pt x="4274" y="2692"/>
                    <a:pt x="4286" y="2680"/>
                  </a:cubicBezTo>
                  <a:cubicBezTo>
                    <a:pt x="4310" y="2680"/>
                    <a:pt x="4310" y="2680"/>
                    <a:pt x="4322" y="2656"/>
                  </a:cubicBezTo>
                  <a:cubicBezTo>
                    <a:pt x="4322" y="2644"/>
                    <a:pt x="4334" y="2632"/>
                    <a:pt x="4346" y="2620"/>
                  </a:cubicBezTo>
                  <a:lnTo>
                    <a:pt x="4346" y="2620"/>
                  </a:lnTo>
                  <a:cubicBezTo>
                    <a:pt x="4346" y="2620"/>
                    <a:pt x="4334" y="2644"/>
                    <a:pt x="4346" y="2644"/>
                  </a:cubicBezTo>
                  <a:cubicBezTo>
                    <a:pt x="4346" y="2632"/>
                    <a:pt x="4358" y="2608"/>
                    <a:pt x="4358" y="2608"/>
                  </a:cubicBezTo>
                  <a:cubicBezTo>
                    <a:pt x="4370" y="2584"/>
                    <a:pt x="4382" y="2573"/>
                    <a:pt x="4394" y="2573"/>
                  </a:cubicBezTo>
                  <a:cubicBezTo>
                    <a:pt x="4405" y="2561"/>
                    <a:pt x="4417" y="2549"/>
                    <a:pt x="4417" y="2537"/>
                  </a:cubicBezTo>
                  <a:cubicBezTo>
                    <a:pt x="4429" y="2525"/>
                    <a:pt x="4441" y="2513"/>
                    <a:pt x="4453" y="2501"/>
                  </a:cubicBezTo>
                  <a:cubicBezTo>
                    <a:pt x="4453" y="2477"/>
                    <a:pt x="4453" y="2465"/>
                    <a:pt x="4465" y="2465"/>
                  </a:cubicBezTo>
                  <a:cubicBezTo>
                    <a:pt x="4477" y="2453"/>
                    <a:pt x="4489" y="2442"/>
                    <a:pt x="4501" y="2418"/>
                  </a:cubicBezTo>
                  <a:cubicBezTo>
                    <a:pt x="4501" y="2406"/>
                    <a:pt x="4501" y="2406"/>
                    <a:pt x="4489" y="2406"/>
                  </a:cubicBezTo>
                  <a:cubicBezTo>
                    <a:pt x="4477" y="2406"/>
                    <a:pt x="4524" y="2358"/>
                    <a:pt x="4524" y="2346"/>
                  </a:cubicBezTo>
                  <a:cubicBezTo>
                    <a:pt x="4524" y="2334"/>
                    <a:pt x="4524" y="2322"/>
                    <a:pt x="4536" y="2311"/>
                  </a:cubicBezTo>
                  <a:cubicBezTo>
                    <a:pt x="4536" y="2311"/>
                    <a:pt x="4536" y="2316"/>
                    <a:pt x="4540" y="2316"/>
                  </a:cubicBezTo>
                  <a:cubicBezTo>
                    <a:pt x="4542" y="2316"/>
                    <a:pt x="4544" y="2315"/>
                    <a:pt x="4548" y="2311"/>
                  </a:cubicBezTo>
                  <a:cubicBezTo>
                    <a:pt x="4560" y="2299"/>
                    <a:pt x="4548" y="2299"/>
                    <a:pt x="4548" y="2287"/>
                  </a:cubicBezTo>
                  <a:cubicBezTo>
                    <a:pt x="4548" y="2275"/>
                    <a:pt x="4560" y="2251"/>
                    <a:pt x="4572" y="2239"/>
                  </a:cubicBezTo>
                  <a:cubicBezTo>
                    <a:pt x="4572" y="2239"/>
                    <a:pt x="4572" y="2215"/>
                    <a:pt x="4572" y="2215"/>
                  </a:cubicBezTo>
                  <a:cubicBezTo>
                    <a:pt x="4572" y="2192"/>
                    <a:pt x="4584" y="2168"/>
                    <a:pt x="4584" y="2144"/>
                  </a:cubicBezTo>
                  <a:cubicBezTo>
                    <a:pt x="4584" y="2132"/>
                    <a:pt x="4584" y="2108"/>
                    <a:pt x="4596" y="2084"/>
                  </a:cubicBezTo>
                  <a:cubicBezTo>
                    <a:pt x="4606" y="2065"/>
                    <a:pt x="4607" y="2046"/>
                    <a:pt x="4608" y="2027"/>
                  </a:cubicBezTo>
                  <a:close/>
                  <a:moveTo>
                    <a:pt x="3120" y="3132"/>
                  </a:moveTo>
                  <a:lnTo>
                    <a:pt x="3120" y="3141"/>
                  </a:lnTo>
                  <a:lnTo>
                    <a:pt x="3120" y="3141"/>
                  </a:lnTo>
                  <a:cubicBezTo>
                    <a:pt x="3116" y="3138"/>
                    <a:pt x="3115" y="3137"/>
                    <a:pt x="3120" y="3132"/>
                  </a:cubicBezTo>
                  <a:close/>
                  <a:moveTo>
                    <a:pt x="191" y="941"/>
                  </a:moveTo>
                  <a:cubicBezTo>
                    <a:pt x="191" y="941"/>
                    <a:pt x="131" y="989"/>
                    <a:pt x="131" y="1001"/>
                  </a:cubicBezTo>
                  <a:cubicBezTo>
                    <a:pt x="119" y="1013"/>
                    <a:pt x="119" y="1025"/>
                    <a:pt x="107" y="1025"/>
                  </a:cubicBezTo>
                  <a:cubicBezTo>
                    <a:pt x="83" y="1037"/>
                    <a:pt x="83" y="1037"/>
                    <a:pt x="83" y="1049"/>
                  </a:cubicBezTo>
                  <a:cubicBezTo>
                    <a:pt x="72" y="1060"/>
                    <a:pt x="72" y="1072"/>
                    <a:pt x="60" y="1072"/>
                  </a:cubicBezTo>
                  <a:cubicBezTo>
                    <a:pt x="60" y="1072"/>
                    <a:pt x="60" y="1084"/>
                    <a:pt x="48" y="1084"/>
                  </a:cubicBezTo>
                  <a:lnTo>
                    <a:pt x="48" y="1096"/>
                  </a:lnTo>
                  <a:cubicBezTo>
                    <a:pt x="48" y="1096"/>
                    <a:pt x="72" y="1096"/>
                    <a:pt x="48" y="1108"/>
                  </a:cubicBezTo>
                  <a:cubicBezTo>
                    <a:pt x="36" y="1120"/>
                    <a:pt x="36" y="1120"/>
                    <a:pt x="24" y="1132"/>
                  </a:cubicBezTo>
                  <a:cubicBezTo>
                    <a:pt x="28" y="1128"/>
                    <a:pt x="34" y="1125"/>
                    <a:pt x="39" y="1125"/>
                  </a:cubicBezTo>
                  <a:cubicBezTo>
                    <a:pt x="47" y="1125"/>
                    <a:pt x="51" y="1133"/>
                    <a:pt x="36" y="1156"/>
                  </a:cubicBezTo>
                  <a:lnTo>
                    <a:pt x="24" y="1156"/>
                  </a:lnTo>
                  <a:cubicBezTo>
                    <a:pt x="24" y="1156"/>
                    <a:pt x="21" y="1152"/>
                    <a:pt x="19" y="1147"/>
                  </a:cubicBezTo>
                  <a:lnTo>
                    <a:pt x="19" y="1147"/>
                  </a:lnTo>
                  <a:cubicBezTo>
                    <a:pt x="16" y="1154"/>
                    <a:pt x="12" y="1161"/>
                    <a:pt x="12" y="1168"/>
                  </a:cubicBezTo>
                  <a:lnTo>
                    <a:pt x="0" y="1203"/>
                  </a:lnTo>
                  <a:cubicBezTo>
                    <a:pt x="0" y="1203"/>
                    <a:pt x="0" y="1203"/>
                    <a:pt x="0" y="1215"/>
                  </a:cubicBezTo>
                  <a:lnTo>
                    <a:pt x="0" y="1239"/>
                  </a:lnTo>
                  <a:lnTo>
                    <a:pt x="0" y="1275"/>
                  </a:lnTo>
                  <a:cubicBezTo>
                    <a:pt x="0" y="1299"/>
                    <a:pt x="0" y="1334"/>
                    <a:pt x="12" y="1358"/>
                  </a:cubicBezTo>
                  <a:cubicBezTo>
                    <a:pt x="24" y="1370"/>
                    <a:pt x="24" y="1370"/>
                    <a:pt x="12" y="1382"/>
                  </a:cubicBezTo>
                  <a:cubicBezTo>
                    <a:pt x="0" y="1382"/>
                    <a:pt x="12" y="1382"/>
                    <a:pt x="12" y="1394"/>
                  </a:cubicBezTo>
                  <a:cubicBezTo>
                    <a:pt x="12" y="1406"/>
                    <a:pt x="24" y="1430"/>
                    <a:pt x="24" y="1441"/>
                  </a:cubicBezTo>
                  <a:cubicBezTo>
                    <a:pt x="36" y="1453"/>
                    <a:pt x="48" y="1465"/>
                    <a:pt x="48" y="1465"/>
                  </a:cubicBezTo>
                  <a:cubicBezTo>
                    <a:pt x="36" y="1465"/>
                    <a:pt x="60" y="1513"/>
                    <a:pt x="72" y="1513"/>
                  </a:cubicBezTo>
                  <a:cubicBezTo>
                    <a:pt x="72" y="1525"/>
                    <a:pt x="95" y="1537"/>
                    <a:pt x="95" y="1537"/>
                  </a:cubicBezTo>
                  <a:cubicBezTo>
                    <a:pt x="95" y="1560"/>
                    <a:pt x="107" y="1572"/>
                    <a:pt x="119" y="1584"/>
                  </a:cubicBezTo>
                  <a:cubicBezTo>
                    <a:pt x="143" y="1608"/>
                    <a:pt x="167" y="1632"/>
                    <a:pt x="191" y="1656"/>
                  </a:cubicBezTo>
                  <a:lnTo>
                    <a:pt x="226" y="1680"/>
                  </a:lnTo>
                  <a:cubicBezTo>
                    <a:pt x="226" y="1680"/>
                    <a:pt x="238" y="1680"/>
                    <a:pt x="238" y="1691"/>
                  </a:cubicBezTo>
                  <a:cubicBezTo>
                    <a:pt x="238" y="1703"/>
                    <a:pt x="238" y="1703"/>
                    <a:pt x="250" y="1715"/>
                  </a:cubicBezTo>
                  <a:cubicBezTo>
                    <a:pt x="250" y="1727"/>
                    <a:pt x="262" y="1739"/>
                    <a:pt x="274" y="1739"/>
                  </a:cubicBezTo>
                  <a:cubicBezTo>
                    <a:pt x="286" y="1751"/>
                    <a:pt x="298" y="1763"/>
                    <a:pt x="298" y="1763"/>
                  </a:cubicBezTo>
                  <a:cubicBezTo>
                    <a:pt x="300" y="1761"/>
                    <a:pt x="303" y="1760"/>
                    <a:pt x="306" y="1760"/>
                  </a:cubicBezTo>
                  <a:cubicBezTo>
                    <a:pt x="318" y="1760"/>
                    <a:pt x="333" y="1777"/>
                    <a:pt x="333" y="1787"/>
                  </a:cubicBezTo>
                  <a:cubicBezTo>
                    <a:pt x="345" y="1787"/>
                    <a:pt x="345" y="1811"/>
                    <a:pt x="357" y="1811"/>
                  </a:cubicBezTo>
                  <a:cubicBezTo>
                    <a:pt x="369" y="1822"/>
                    <a:pt x="381" y="1834"/>
                    <a:pt x="393" y="1846"/>
                  </a:cubicBezTo>
                  <a:lnTo>
                    <a:pt x="405" y="1846"/>
                  </a:lnTo>
                  <a:lnTo>
                    <a:pt x="429" y="1858"/>
                  </a:lnTo>
                  <a:cubicBezTo>
                    <a:pt x="429" y="1858"/>
                    <a:pt x="441" y="1870"/>
                    <a:pt x="441" y="1870"/>
                  </a:cubicBezTo>
                  <a:cubicBezTo>
                    <a:pt x="441" y="1882"/>
                    <a:pt x="441" y="1882"/>
                    <a:pt x="441" y="1894"/>
                  </a:cubicBezTo>
                  <a:lnTo>
                    <a:pt x="453" y="1906"/>
                  </a:lnTo>
                  <a:cubicBezTo>
                    <a:pt x="476" y="1918"/>
                    <a:pt x="488" y="1930"/>
                    <a:pt x="512" y="1941"/>
                  </a:cubicBezTo>
                  <a:cubicBezTo>
                    <a:pt x="536" y="1953"/>
                    <a:pt x="524" y="1953"/>
                    <a:pt x="524" y="1953"/>
                  </a:cubicBezTo>
                  <a:cubicBezTo>
                    <a:pt x="512" y="1965"/>
                    <a:pt x="536" y="1965"/>
                    <a:pt x="548" y="1965"/>
                  </a:cubicBezTo>
                  <a:cubicBezTo>
                    <a:pt x="560" y="1965"/>
                    <a:pt x="548" y="1977"/>
                    <a:pt x="560" y="1989"/>
                  </a:cubicBezTo>
                  <a:cubicBezTo>
                    <a:pt x="569" y="1989"/>
                    <a:pt x="578" y="1996"/>
                    <a:pt x="587" y="1999"/>
                  </a:cubicBezTo>
                  <a:lnTo>
                    <a:pt x="587" y="1999"/>
                  </a:lnTo>
                  <a:cubicBezTo>
                    <a:pt x="584" y="2004"/>
                    <a:pt x="583" y="2013"/>
                    <a:pt x="595" y="2025"/>
                  </a:cubicBezTo>
                  <a:cubicBezTo>
                    <a:pt x="601" y="2031"/>
                    <a:pt x="610" y="2034"/>
                    <a:pt x="618" y="2034"/>
                  </a:cubicBezTo>
                  <a:cubicBezTo>
                    <a:pt x="623" y="2034"/>
                    <a:pt x="628" y="2032"/>
                    <a:pt x="630" y="2029"/>
                  </a:cubicBezTo>
                  <a:lnTo>
                    <a:pt x="630" y="2029"/>
                  </a:lnTo>
                  <a:cubicBezTo>
                    <a:pt x="629" y="2054"/>
                    <a:pt x="726" y="2109"/>
                    <a:pt x="714" y="2120"/>
                  </a:cubicBezTo>
                  <a:cubicBezTo>
                    <a:pt x="703" y="2132"/>
                    <a:pt x="750" y="2144"/>
                    <a:pt x="774" y="2156"/>
                  </a:cubicBezTo>
                  <a:lnTo>
                    <a:pt x="822" y="2192"/>
                  </a:lnTo>
                  <a:lnTo>
                    <a:pt x="881" y="2227"/>
                  </a:lnTo>
                  <a:cubicBezTo>
                    <a:pt x="893" y="2239"/>
                    <a:pt x="893" y="2251"/>
                    <a:pt x="917" y="2263"/>
                  </a:cubicBezTo>
                  <a:cubicBezTo>
                    <a:pt x="917" y="2263"/>
                    <a:pt x="929" y="2275"/>
                    <a:pt x="941" y="2275"/>
                  </a:cubicBezTo>
                  <a:lnTo>
                    <a:pt x="953" y="2275"/>
                  </a:lnTo>
                  <a:cubicBezTo>
                    <a:pt x="953" y="2287"/>
                    <a:pt x="953" y="2299"/>
                    <a:pt x="953" y="2299"/>
                  </a:cubicBezTo>
                  <a:cubicBezTo>
                    <a:pt x="1000" y="2334"/>
                    <a:pt x="1048" y="2358"/>
                    <a:pt x="1095" y="2394"/>
                  </a:cubicBezTo>
                  <a:cubicBezTo>
                    <a:pt x="1119" y="2406"/>
                    <a:pt x="1131" y="2430"/>
                    <a:pt x="1143" y="2442"/>
                  </a:cubicBezTo>
                  <a:cubicBezTo>
                    <a:pt x="1167" y="2453"/>
                    <a:pt x="1179" y="2465"/>
                    <a:pt x="1203" y="2465"/>
                  </a:cubicBezTo>
                  <a:lnTo>
                    <a:pt x="1226" y="2465"/>
                  </a:lnTo>
                  <a:cubicBezTo>
                    <a:pt x="1215" y="2465"/>
                    <a:pt x="1226" y="2489"/>
                    <a:pt x="1238" y="2489"/>
                  </a:cubicBezTo>
                  <a:cubicBezTo>
                    <a:pt x="1244" y="2495"/>
                    <a:pt x="1250" y="2495"/>
                    <a:pt x="1256" y="2495"/>
                  </a:cubicBezTo>
                  <a:cubicBezTo>
                    <a:pt x="1262" y="2495"/>
                    <a:pt x="1268" y="2495"/>
                    <a:pt x="1274" y="2501"/>
                  </a:cubicBezTo>
                  <a:cubicBezTo>
                    <a:pt x="1274" y="2507"/>
                    <a:pt x="1268" y="2507"/>
                    <a:pt x="1264" y="2507"/>
                  </a:cubicBezTo>
                  <a:cubicBezTo>
                    <a:pt x="1259" y="2507"/>
                    <a:pt x="1256" y="2507"/>
                    <a:pt x="1262" y="2513"/>
                  </a:cubicBezTo>
                  <a:cubicBezTo>
                    <a:pt x="1271" y="2521"/>
                    <a:pt x="1285" y="2530"/>
                    <a:pt x="1297" y="2530"/>
                  </a:cubicBezTo>
                  <a:cubicBezTo>
                    <a:pt x="1302" y="2530"/>
                    <a:pt x="1306" y="2528"/>
                    <a:pt x="1310" y="2525"/>
                  </a:cubicBezTo>
                  <a:cubicBezTo>
                    <a:pt x="1310" y="2523"/>
                    <a:pt x="1310" y="2522"/>
                    <a:pt x="1310" y="2522"/>
                  </a:cubicBezTo>
                  <a:cubicBezTo>
                    <a:pt x="1313" y="2522"/>
                    <a:pt x="1322" y="2549"/>
                    <a:pt x="1322" y="2549"/>
                  </a:cubicBezTo>
                  <a:cubicBezTo>
                    <a:pt x="1334" y="2561"/>
                    <a:pt x="1346" y="2573"/>
                    <a:pt x="1346" y="2573"/>
                  </a:cubicBezTo>
                  <a:cubicBezTo>
                    <a:pt x="1353" y="2573"/>
                    <a:pt x="1356" y="2567"/>
                    <a:pt x="1364" y="2567"/>
                  </a:cubicBezTo>
                  <a:cubicBezTo>
                    <a:pt x="1368" y="2567"/>
                    <a:pt x="1373" y="2569"/>
                    <a:pt x="1381" y="2573"/>
                  </a:cubicBezTo>
                  <a:cubicBezTo>
                    <a:pt x="1393" y="2584"/>
                    <a:pt x="1393" y="2596"/>
                    <a:pt x="1405" y="2596"/>
                  </a:cubicBezTo>
                  <a:cubicBezTo>
                    <a:pt x="1417" y="2608"/>
                    <a:pt x="1429" y="2608"/>
                    <a:pt x="1441" y="2608"/>
                  </a:cubicBezTo>
                  <a:cubicBezTo>
                    <a:pt x="1453" y="2620"/>
                    <a:pt x="1453" y="2632"/>
                    <a:pt x="1465" y="2644"/>
                  </a:cubicBezTo>
                  <a:cubicBezTo>
                    <a:pt x="1488" y="2656"/>
                    <a:pt x="1500" y="2656"/>
                    <a:pt x="1500" y="2656"/>
                  </a:cubicBezTo>
                  <a:cubicBezTo>
                    <a:pt x="1502" y="2654"/>
                    <a:pt x="1504" y="2653"/>
                    <a:pt x="1505" y="2653"/>
                  </a:cubicBezTo>
                  <a:cubicBezTo>
                    <a:pt x="1515" y="2653"/>
                    <a:pt x="1524" y="2680"/>
                    <a:pt x="1524" y="2680"/>
                  </a:cubicBezTo>
                  <a:cubicBezTo>
                    <a:pt x="1524" y="2671"/>
                    <a:pt x="1524" y="2663"/>
                    <a:pt x="1528" y="2663"/>
                  </a:cubicBezTo>
                  <a:cubicBezTo>
                    <a:pt x="1530" y="2663"/>
                    <a:pt x="1533" y="2664"/>
                    <a:pt x="1536" y="2668"/>
                  </a:cubicBezTo>
                  <a:cubicBezTo>
                    <a:pt x="1560" y="2680"/>
                    <a:pt x="1548" y="2680"/>
                    <a:pt x="1560" y="2680"/>
                  </a:cubicBezTo>
                  <a:cubicBezTo>
                    <a:pt x="1560" y="2692"/>
                    <a:pt x="1607" y="2715"/>
                    <a:pt x="1619" y="2715"/>
                  </a:cubicBezTo>
                  <a:cubicBezTo>
                    <a:pt x="1631" y="2715"/>
                    <a:pt x="1643" y="2739"/>
                    <a:pt x="1643" y="2751"/>
                  </a:cubicBezTo>
                  <a:lnTo>
                    <a:pt x="1691" y="2751"/>
                  </a:lnTo>
                  <a:cubicBezTo>
                    <a:pt x="1691" y="2751"/>
                    <a:pt x="1727" y="2775"/>
                    <a:pt x="1738" y="2775"/>
                  </a:cubicBezTo>
                  <a:cubicBezTo>
                    <a:pt x="1742" y="2779"/>
                    <a:pt x="1745" y="2780"/>
                    <a:pt x="1747" y="2780"/>
                  </a:cubicBezTo>
                  <a:cubicBezTo>
                    <a:pt x="1752" y="2780"/>
                    <a:pt x="1754" y="2775"/>
                    <a:pt x="1762" y="2775"/>
                  </a:cubicBezTo>
                  <a:lnTo>
                    <a:pt x="1798" y="2799"/>
                  </a:lnTo>
                  <a:cubicBezTo>
                    <a:pt x="1834" y="2823"/>
                    <a:pt x="1846" y="2823"/>
                    <a:pt x="1857" y="2823"/>
                  </a:cubicBezTo>
                  <a:lnTo>
                    <a:pt x="1846" y="2823"/>
                  </a:lnTo>
                  <a:cubicBezTo>
                    <a:pt x="1846" y="2834"/>
                    <a:pt x="1857" y="2834"/>
                    <a:pt x="1869" y="2834"/>
                  </a:cubicBezTo>
                  <a:cubicBezTo>
                    <a:pt x="1881" y="2834"/>
                    <a:pt x="1905" y="2846"/>
                    <a:pt x="1905" y="2858"/>
                  </a:cubicBezTo>
                  <a:cubicBezTo>
                    <a:pt x="1905" y="2864"/>
                    <a:pt x="1917" y="2864"/>
                    <a:pt x="1927" y="2864"/>
                  </a:cubicBezTo>
                  <a:cubicBezTo>
                    <a:pt x="1938" y="2864"/>
                    <a:pt x="1947" y="2864"/>
                    <a:pt x="1941" y="2870"/>
                  </a:cubicBezTo>
                  <a:cubicBezTo>
                    <a:pt x="1941" y="2870"/>
                    <a:pt x="1971" y="2885"/>
                    <a:pt x="1984" y="2885"/>
                  </a:cubicBezTo>
                  <a:cubicBezTo>
                    <a:pt x="1987" y="2885"/>
                    <a:pt x="1988" y="2884"/>
                    <a:pt x="1988" y="2882"/>
                  </a:cubicBezTo>
                  <a:cubicBezTo>
                    <a:pt x="1991" y="2880"/>
                    <a:pt x="1992" y="2879"/>
                    <a:pt x="1993" y="2879"/>
                  </a:cubicBezTo>
                  <a:lnTo>
                    <a:pt x="1993" y="2879"/>
                  </a:lnTo>
                  <a:cubicBezTo>
                    <a:pt x="1997" y="2879"/>
                    <a:pt x="1991" y="2896"/>
                    <a:pt x="2000" y="2906"/>
                  </a:cubicBezTo>
                  <a:lnTo>
                    <a:pt x="2024" y="2906"/>
                  </a:lnTo>
                  <a:cubicBezTo>
                    <a:pt x="2024" y="2906"/>
                    <a:pt x="2036" y="2918"/>
                    <a:pt x="2048" y="2918"/>
                  </a:cubicBezTo>
                  <a:cubicBezTo>
                    <a:pt x="2054" y="2924"/>
                    <a:pt x="2060" y="2924"/>
                    <a:pt x="2066" y="2924"/>
                  </a:cubicBezTo>
                  <a:cubicBezTo>
                    <a:pt x="2072" y="2924"/>
                    <a:pt x="2078" y="2924"/>
                    <a:pt x="2084" y="2930"/>
                  </a:cubicBezTo>
                  <a:lnTo>
                    <a:pt x="2119" y="2954"/>
                  </a:lnTo>
                  <a:cubicBezTo>
                    <a:pt x="2143" y="2965"/>
                    <a:pt x="2155" y="2977"/>
                    <a:pt x="2179" y="2977"/>
                  </a:cubicBezTo>
                  <a:lnTo>
                    <a:pt x="2203" y="2977"/>
                  </a:lnTo>
                  <a:cubicBezTo>
                    <a:pt x="2215" y="2977"/>
                    <a:pt x="2203" y="2989"/>
                    <a:pt x="2227" y="3001"/>
                  </a:cubicBezTo>
                  <a:lnTo>
                    <a:pt x="2250" y="3001"/>
                  </a:lnTo>
                  <a:cubicBezTo>
                    <a:pt x="2250" y="3001"/>
                    <a:pt x="2256" y="2991"/>
                    <a:pt x="2263" y="2991"/>
                  </a:cubicBezTo>
                  <a:cubicBezTo>
                    <a:pt x="2266" y="2991"/>
                    <a:pt x="2270" y="2993"/>
                    <a:pt x="2274" y="3001"/>
                  </a:cubicBezTo>
                  <a:cubicBezTo>
                    <a:pt x="2286" y="3013"/>
                    <a:pt x="2286" y="3013"/>
                    <a:pt x="2298" y="3025"/>
                  </a:cubicBezTo>
                  <a:cubicBezTo>
                    <a:pt x="2304" y="3031"/>
                    <a:pt x="2313" y="3031"/>
                    <a:pt x="2322" y="3031"/>
                  </a:cubicBezTo>
                  <a:cubicBezTo>
                    <a:pt x="2331" y="3031"/>
                    <a:pt x="2340" y="3031"/>
                    <a:pt x="2346" y="3037"/>
                  </a:cubicBezTo>
                  <a:cubicBezTo>
                    <a:pt x="2369" y="3049"/>
                    <a:pt x="2393" y="3061"/>
                    <a:pt x="2417" y="3061"/>
                  </a:cubicBezTo>
                  <a:cubicBezTo>
                    <a:pt x="2441" y="3073"/>
                    <a:pt x="2453" y="3073"/>
                    <a:pt x="2465" y="3073"/>
                  </a:cubicBezTo>
                  <a:cubicBezTo>
                    <a:pt x="2477" y="3084"/>
                    <a:pt x="2489" y="3084"/>
                    <a:pt x="2500" y="3096"/>
                  </a:cubicBezTo>
                  <a:cubicBezTo>
                    <a:pt x="2500" y="3096"/>
                    <a:pt x="2489" y="3084"/>
                    <a:pt x="2500" y="3084"/>
                  </a:cubicBezTo>
                  <a:lnTo>
                    <a:pt x="2524" y="3084"/>
                  </a:lnTo>
                  <a:cubicBezTo>
                    <a:pt x="2536" y="3084"/>
                    <a:pt x="2560" y="3096"/>
                    <a:pt x="2560" y="3108"/>
                  </a:cubicBezTo>
                  <a:cubicBezTo>
                    <a:pt x="2560" y="3102"/>
                    <a:pt x="2561" y="3100"/>
                    <a:pt x="2564" y="3100"/>
                  </a:cubicBezTo>
                  <a:cubicBezTo>
                    <a:pt x="2571" y="3100"/>
                    <a:pt x="2587" y="3120"/>
                    <a:pt x="2596" y="3120"/>
                  </a:cubicBezTo>
                  <a:cubicBezTo>
                    <a:pt x="2612" y="3120"/>
                    <a:pt x="2617" y="3115"/>
                    <a:pt x="2626" y="3115"/>
                  </a:cubicBezTo>
                  <a:cubicBezTo>
                    <a:pt x="2630" y="3115"/>
                    <a:pt x="2635" y="3116"/>
                    <a:pt x="2643" y="3120"/>
                  </a:cubicBezTo>
                  <a:lnTo>
                    <a:pt x="2679" y="3132"/>
                  </a:lnTo>
                  <a:cubicBezTo>
                    <a:pt x="2687" y="3136"/>
                    <a:pt x="2692" y="3137"/>
                    <a:pt x="2697" y="3137"/>
                  </a:cubicBezTo>
                  <a:cubicBezTo>
                    <a:pt x="2705" y="3137"/>
                    <a:pt x="2711" y="3132"/>
                    <a:pt x="2727" y="3132"/>
                  </a:cubicBezTo>
                  <a:cubicBezTo>
                    <a:pt x="2750" y="3144"/>
                    <a:pt x="2774" y="3144"/>
                    <a:pt x="2786" y="3144"/>
                  </a:cubicBezTo>
                  <a:lnTo>
                    <a:pt x="2822" y="3144"/>
                  </a:lnTo>
                  <a:cubicBezTo>
                    <a:pt x="2846" y="3144"/>
                    <a:pt x="2881" y="3180"/>
                    <a:pt x="2917" y="3180"/>
                  </a:cubicBezTo>
                  <a:cubicBezTo>
                    <a:pt x="2925" y="3178"/>
                    <a:pt x="2931" y="3176"/>
                    <a:pt x="2934" y="3175"/>
                  </a:cubicBezTo>
                  <a:lnTo>
                    <a:pt x="2934" y="3175"/>
                  </a:lnTo>
                  <a:cubicBezTo>
                    <a:pt x="2935" y="3176"/>
                    <a:pt x="2937" y="3178"/>
                    <a:pt x="2941" y="3180"/>
                  </a:cubicBezTo>
                  <a:cubicBezTo>
                    <a:pt x="2953" y="3180"/>
                    <a:pt x="2965" y="3192"/>
                    <a:pt x="2965" y="3192"/>
                  </a:cubicBezTo>
                  <a:lnTo>
                    <a:pt x="2977" y="3192"/>
                  </a:lnTo>
                  <a:cubicBezTo>
                    <a:pt x="3008" y="3192"/>
                    <a:pt x="3056" y="3202"/>
                    <a:pt x="3095" y="3202"/>
                  </a:cubicBezTo>
                  <a:cubicBezTo>
                    <a:pt x="3114" y="3202"/>
                    <a:pt x="3131" y="3200"/>
                    <a:pt x="3143" y="3192"/>
                  </a:cubicBezTo>
                  <a:cubicBezTo>
                    <a:pt x="3137" y="3161"/>
                    <a:pt x="3128" y="3149"/>
                    <a:pt x="3122" y="3143"/>
                  </a:cubicBezTo>
                  <a:lnTo>
                    <a:pt x="3122" y="3143"/>
                  </a:lnTo>
                  <a:cubicBezTo>
                    <a:pt x="3133" y="3138"/>
                    <a:pt x="3142" y="3096"/>
                    <a:pt x="3120" y="3096"/>
                  </a:cubicBezTo>
                  <a:cubicBezTo>
                    <a:pt x="3114" y="3090"/>
                    <a:pt x="3105" y="3087"/>
                    <a:pt x="3096" y="3087"/>
                  </a:cubicBezTo>
                  <a:cubicBezTo>
                    <a:pt x="3087" y="3087"/>
                    <a:pt x="3078" y="3090"/>
                    <a:pt x="3072" y="3096"/>
                  </a:cubicBezTo>
                  <a:cubicBezTo>
                    <a:pt x="3064" y="3096"/>
                    <a:pt x="3061" y="3102"/>
                    <a:pt x="3050" y="3102"/>
                  </a:cubicBezTo>
                  <a:cubicBezTo>
                    <a:pt x="3044" y="3102"/>
                    <a:pt x="3036" y="3100"/>
                    <a:pt x="3024" y="3096"/>
                  </a:cubicBezTo>
                  <a:cubicBezTo>
                    <a:pt x="3000" y="3096"/>
                    <a:pt x="2977" y="3084"/>
                    <a:pt x="2953" y="3084"/>
                  </a:cubicBezTo>
                  <a:cubicBezTo>
                    <a:pt x="2929" y="3084"/>
                    <a:pt x="2917" y="3096"/>
                    <a:pt x="2905" y="3096"/>
                  </a:cubicBezTo>
                  <a:cubicBezTo>
                    <a:pt x="2893" y="3096"/>
                    <a:pt x="2881" y="3073"/>
                    <a:pt x="2858" y="3073"/>
                  </a:cubicBezTo>
                  <a:cubicBezTo>
                    <a:pt x="2851" y="3069"/>
                    <a:pt x="2848" y="3068"/>
                    <a:pt x="2847" y="3068"/>
                  </a:cubicBezTo>
                  <a:lnTo>
                    <a:pt x="2847" y="3068"/>
                  </a:lnTo>
                  <a:cubicBezTo>
                    <a:pt x="2846" y="3068"/>
                    <a:pt x="2858" y="3076"/>
                    <a:pt x="2858" y="3084"/>
                  </a:cubicBezTo>
                  <a:cubicBezTo>
                    <a:pt x="2858" y="3084"/>
                    <a:pt x="2846" y="3061"/>
                    <a:pt x="2822" y="3061"/>
                  </a:cubicBezTo>
                  <a:cubicBezTo>
                    <a:pt x="2812" y="3061"/>
                    <a:pt x="2810" y="3087"/>
                    <a:pt x="2795" y="3087"/>
                  </a:cubicBezTo>
                  <a:cubicBezTo>
                    <a:pt x="2792" y="3087"/>
                    <a:pt x="2790" y="3086"/>
                    <a:pt x="2786" y="3084"/>
                  </a:cubicBezTo>
                  <a:cubicBezTo>
                    <a:pt x="2774" y="3061"/>
                    <a:pt x="2786" y="3073"/>
                    <a:pt x="2774" y="3061"/>
                  </a:cubicBezTo>
                  <a:lnTo>
                    <a:pt x="2750" y="3061"/>
                  </a:lnTo>
                  <a:cubicBezTo>
                    <a:pt x="2731" y="3061"/>
                    <a:pt x="2743" y="3076"/>
                    <a:pt x="2730" y="3076"/>
                  </a:cubicBezTo>
                  <a:cubicBezTo>
                    <a:pt x="2727" y="3076"/>
                    <a:pt x="2722" y="3075"/>
                    <a:pt x="2715" y="3073"/>
                  </a:cubicBezTo>
                  <a:cubicBezTo>
                    <a:pt x="2715" y="3073"/>
                    <a:pt x="2715" y="3061"/>
                    <a:pt x="2703" y="3049"/>
                  </a:cubicBezTo>
                  <a:cubicBezTo>
                    <a:pt x="2695" y="3049"/>
                    <a:pt x="2682" y="3043"/>
                    <a:pt x="2674" y="3043"/>
                  </a:cubicBezTo>
                  <a:cubicBezTo>
                    <a:pt x="2670" y="3043"/>
                    <a:pt x="2667" y="3045"/>
                    <a:pt x="2667" y="3049"/>
                  </a:cubicBezTo>
                  <a:cubicBezTo>
                    <a:pt x="2667" y="3037"/>
                    <a:pt x="2655" y="3037"/>
                    <a:pt x="2631" y="3037"/>
                  </a:cubicBezTo>
                  <a:cubicBezTo>
                    <a:pt x="2631" y="3025"/>
                    <a:pt x="2548" y="3013"/>
                    <a:pt x="2536" y="3013"/>
                  </a:cubicBezTo>
                  <a:cubicBezTo>
                    <a:pt x="2561" y="3021"/>
                    <a:pt x="2563" y="3030"/>
                    <a:pt x="2549" y="3030"/>
                  </a:cubicBezTo>
                  <a:cubicBezTo>
                    <a:pt x="2543" y="3030"/>
                    <a:pt x="2535" y="3028"/>
                    <a:pt x="2524" y="3025"/>
                  </a:cubicBezTo>
                  <a:cubicBezTo>
                    <a:pt x="2500" y="3013"/>
                    <a:pt x="2477" y="3001"/>
                    <a:pt x="2453" y="3001"/>
                  </a:cubicBezTo>
                  <a:cubicBezTo>
                    <a:pt x="2453" y="3013"/>
                    <a:pt x="2512" y="3025"/>
                    <a:pt x="2536" y="3037"/>
                  </a:cubicBezTo>
                  <a:lnTo>
                    <a:pt x="2477" y="3025"/>
                  </a:lnTo>
                  <a:cubicBezTo>
                    <a:pt x="2465" y="3025"/>
                    <a:pt x="2441" y="3013"/>
                    <a:pt x="2441" y="3001"/>
                  </a:cubicBezTo>
                  <a:cubicBezTo>
                    <a:pt x="2429" y="2989"/>
                    <a:pt x="2453" y="2989"/>
                    <a:pt x="2441" y="2977"/>
                  </a:cubicBezTo>
                  <a:cubicBezTo>
                    <a:pt x="2429" y="2977"/>
                    <a:pt x="2393" y="2977"/>
                    <a:pt x="2358" y="2965"/>
                  </a:cubicBezTo>
                  <a:cubicBezTo>
                    <a:pt x="2334" y="2954"/>
                    <a:pt x="2322" y="2942"/>
                    <a:pt x="2298" y="2930"/>
                  </a:cubicBezTo>
                  <a:cubicBezTo>
                    <a:pt x="2298" y="2942"/>
                    <a:pt x="2274" y="2942"/>
                    <a:pt x="2262" y="2942"/>
                  </a:cubicBezTo>
                  <a:cubicBezTo>
                    <a:pt x="2250" y="2930"/>
                    <a:pt x="2250" y="2930"/>
                    <a:pt x="2250" y="2930"/>
                  </a:cubicBezTo>
                  <a:cubicBezTo>
                    <a:pt x="2246" y="2926"/>
                    <a:pt x="2244" y="2924"/>
                    <a:pt x="2242" y="2924"/>
                  </a:cubicBezTo>
                  <a:cubicBezTo>
                    <a:pt x="2241" y="2924"/>
                    <a:pt x="2241" y="2925"/>
                    <a:pt x="2241" y="2925"/>
                  </a:cubicBezTo>
                  <a:lnTo>
                    <a:pt x="2241" y="2925"/>
                  </a:lnTo>
                  <a:cubicBezTo>
                    <a:pt x="2242" y="2921"/>
                    <a:pt x="2243" y="2918"/>
                    <a:pt x="2238" y="2918"/>
                  </a:cubicBezTo>
                  <a:cubicBezTo>
                    <a:pt x="2227" y="2906"/>
                    <a:pt x="2215" y="2894"/>
                    <a:pt x="2191" y="2894"/>
                  </a:cubicBezTo>
                  <a:cubicBezTo>
                    <a:pt x="2179" y="2894"/>
                    <a:pt x="2155" y="2882"/>
                    <a:pt x="2143" y="2882"/>
                  </a:cubicBezTo>
                  <a:cubicBezTo>
                    <a:pt x="2137" y="2888"/>
                    <a:pt x="2134" y="2891"/>
                    <a:pt x="2131" y="2891"/>
                  </a:cubicBezTo>
                  <a:cubicBezTo>
                    <a:pt x="2128" y="2891"/>
                    <a:pt x="2125" y="2888"/>
                    <a:pt x="2119" y="2882"/>
                  </a:cubicBezTo>
                  <a:cubicBezTo>
                    <a:pt x="2119" y="2882"/>
                    <a:pt x="2108" y="2882"/>
                    <a:pt x="2108" y="2870"/>
                  </a:cubicBezTo>
                  <a:cubicBezTo>
                    <a:pt x="2108" y="2870"/>
                    <a:pt x="2108" y="2870"/>
                    <a:pt x="2096" y="2858"/>
                  </a:cubicBezTo>
                  <a:cubicBezTo>
                    <a:pt x="2084" y="2858"/>
                    <a:pt x="2060" y="2858"/>
                    <a:pt x="2048" y="2846"/>
                  </a:cubicBezTo>
                  <a:cubicBezTo>
                    <a:pt x="2036" y="2846"/>
                    <a:pt x="2012" y="2846"/>
                    <a:pt x="2000" y="2834"/>
                  </a:cubicBezTo>
                  <a:cubicBezTo>
                    <a:pt x="2000" y="2834"/>
                    <a:pt x="1988" y="2811"/>
                    <a:pt x="1977" y="2811"/>
                  </a:cubicBezTo>
                  <a:lnTo>
                    <a:pt x="1965" y="2811"/>
                  </a:lnTo>
                  <a:lnTo>
                    <a:pt x="1917" y="2787"/>
                  </a:lnTo>
                  <a:cubicBezTo>
                    <a:pt x="1898" y="2777"/>
                    <a:pt x="1871" y="2760"/>
                    <a:pt x="1855" y="2760"/>
                  </a:cubicBezTo>
                  <a:cubicBezTo>
                    <a:pt x="1851" y="2760"/>
                    <a:pt x="1848" y="2761"/>
                    <a:pt x="1846" y="2763"/>
                  </a:cubicBezTo>
                  <a:cubicBezTo>
                    <a:pt x="1846" y="2751"/>
                    <a:pt x="1822" y="2727"/>
                    <a:pt x="1798" y="2727"/>
                  </a:cubicBezTo>
                  <a:cubicBezTo>
                    <a:pt x="1786" y="2715"/>
                    <a:pt x="1774" y="2727"/>
                    <a:pt x="1750" y="2703"/>
                  </a:cubicBezTo>
                  <a:cubicBezTo>
                    <a:pt x="1744" y="2698"/>
                    <a:pt x="1744" y="2698"/>
                    <a:pt x="1746" y="2698"/>
                  </a:cubicBezTo>
                  <a:cubicBezTo>
                    <a:pt x="1747" y="2698"/>
                    <a:pt x="1750" y="2698"/>
                    <a:pt x="1750" y="2692"/>
                  </a:cubicBezTo>
                  <a:cubicBezTo>
                    <a:pt x="1738" y="2692"/>
                    <a:pt x="1738" y="2680"/>
                    <a:pt x="1727" y="2680"/>
                  </a:cubicBezTo>
                  <a:cubicBezTo>
                    <a:pt x="1715" y="2668"/>
                    <a:pt x="1703" y="2668"/>
                    <a:pt x="1691" y="2668"/>
                  </a:cubicBezTo>
                  <a:lnTo>
                    <a:pt x="1679" y="2680"/>
                  </a:lnTo>
                  <a:cubicBezTo>
                    <a:pt x="1667" y="2680"/>
                    <a:pt x="1655" y="2656"/>
                    <a:pt x="1643" y="2644"/>
                  </a:cubicBezTo>
                  <a:cubicBezTo>
                    <a:pt x="1631" y="2644"/>
                    <a:pt x="1667" y="2632"/>
                    <a:pt x="1643" y="2620"/>
                  </a:cubicBezTo>
                  <a:cubicBezTo>
                    <a:pt x="1638" y="2618"/>
                    <a:pt x="1634" y="2617"/>
                    <a:pt x="1630" y="2617"/>
                  </a:cubicBezTo>
                  <a:cubicBezTo>
                    <a:pt x="1615" y="2617"/>
                    <a:pt x="1605" y="2632"/>
                    <a:pt x="1596" y="2632"/>
                  </a:cubicBezTo>
                  <a:cubicBezTo>
                    <a:pt x="1584" y="2632"/>
                    <a:pt x="1572" y="2608"/>
                    <a:pt x="1572" y="2608"/>
                  </a:cubicBezTo>
                  <a:lnTo>
                    <a:pt x="1560" y="2608"/>
                  </a:lnTo>
                  <a:cubicBezTo>
                    <a:pt x="1548" y="2596"/>
                    <a:pt x="1548" y="2596"/>
                    <a:pt x="1536" y="2596"/>
                  </a:cubicBezTo>
                  <a:lnTo>
                    <a:pt x="1524" y="2596"/>
                  </a:lnTo>
                  <a:cubicBezTo>
                    <a:pt x="1524" y="2596"/>
                    <a:pt x="1512" y="2584"/>
                    <a:pt x="1500" y="2584"/>
                  </a:cubicBezTo>
                  <a:cubicBezTo>
                    <a:pt x="1500" y="2584"/>
                    <a:pt x="1500" y="2573"/>
                    <a:pt x="1488" y="2561"/>
                  </a:cubicBezTo>
                  <a:cubicBezTo>
                    <a:pt x="1476" y="2561"/>
                    <a:pt x="1465" y="2549"/>
                    <a:pt x="1465" y="2537"/>
                  </a:cubicBezTo>
                  <a:cubicBezTo>
                    <a:pt x="1476" y="2525"/>
                    <a:pt x="1441" y="2525"/>
                    <a:pt x="1441" y="2525"/>
                  </a:cubicBezTo>
                  <a:cubicBezTo>
                    <a:pt x="1433" y="2525"/>
                    <a:pt x="1435" y="2530"/>
                    <a:pt x="1435" y="2530"/>
                  </a:cubicBezTo>
                  <a:cubicBezTo>
                    <a:pt x="1434" y="2530"/>
                    <a:pt x="1433" y="2529"/>
                    <a:pt x="1429" y="2525"/>
                  </a:cubicBezTo>
                  <a:cubicBezTo>
                    <a:pt x="1405" y="2513"/>
                    <a:pt x="1393" y="2501"/>
                    <a:pt x="1381" y="2489"/>
                  </a:cubicBezTo>
                  <a:lnTo>
                    <a:pt x="1393" y="2489"/>
                  </a:lnTo>
                  <a:cubicBezTo>
                    <a:pt x="1383" y="2479"/>
                    <a:pt x="1375" y="2475"/>
                    <a:pt x="1370" y="2475"/>
                  </a:cubicBezTo>
                  <a:cubicBezTo>
                    <a:pt x="1368" y="2475"/>
                    <a:pt x="1367" y="2476"/>
                    <a:pt x="1366" y="2477"/>
                  </a:cubicBezTo>
                  <a:lnTo>
                    <a:pt x="1366" y="2477"/>
                  </a:lnTo>
                  <a:cubicBezTo>
                    <a:pt x="1364" y="2473"/>
                    <a:pt x="1361" y="2469"/>
                    <a:pt x="1357" y="2465"/>
                  </a:cubicBezTo>
                  <a:cubicBezTo>
                    <a:pt x="1346" y="2453"/>
                    <a:pt x="1334" y="2442"/>
                    <a:pt x="1322" y="2442"/>
                  </a:cubicBezTo>
                  <a:cubicBezTo>
                    <a:pt x="1298" y="2442"/>
                    <a:pt x="1286" y="2406"/>
                    <a:pt x="1286" y="2406"/>
                  </a:cubicBezTo>
                  <a:cubicBezTo>
                    <a:pt x="1262" y="2406"/>
                    <a:pt x="1286" y="2442"/>
                    <a:pt x="1286" y="2442"/>
                  </a:cubicBezTo>
                  <a:cubicBezTo>
                    <a:pt x="1286" y="2442"/>
                    <a:pt x="1262" y="2430"/>
                    <a:pt x="1262" y="2430"/>
                  </a:cubicBezTo>
                  <a:cubicBezTo>
                    <a:pt x="1262" y="2430"/>
                    <a:pt x="1250" y="2418"/>
                    <a:pt x="1238" y="2406"/>
                  </a:cubicBezTo>
                  <a:cubicBezTo>
                    <a:pt x="1226" y="2406"/>
                    <a:pt x="1226" y="2394"/>
                    <a:pt x="1226" y="2382"/>
                  </a:cubicBezTo>
                  <a:cubicBezTo>
                    <a:pt x="1222" y="2378"/>
                    <a:pt x="1220" y="2377"/>
                    <a:pt x="1218" y="2377"/>
                  </a:cubicBezTo>
                  <a:cubicBezTo>
                    <a:pt x="1213" y="2377"/>
                    <a:pt x="1211" y="2382"/>
                    <a:pt x="1203" y="2382"/>
                  </a:cubicBezTo>
                  <a:cubicBezTo>
                    <a:pt x="1203" y="2382"/>
                    <a:pt x="1191" y="2382"/>
                    <a:pt x="1179" y="2370"/>
                  </a:cubicBezTo>
                  <a:cubicBezTo>
                    <a:pt x="1179" y="2358"/>
                    <a:pt x="1155" y="2346"/>
                    <a:pt x="1131" y="2346"/>
                  </a:cubicBezTo>
                  <a:cubicBezTo>
                    <a:pt x="1131" y="2346"/>
                    <a:pt x="1119" y="2346"/>
                    <a:pt x="1119" y="2334"/>
                  </a:cubicBezTo>
                  <a:cubicBezTo>
                    <a:pt x="1119" y="2334"/>
                    <a:pt x="1143" y="2334"/>
                    <a:pt x="1131" y="2322"/>
                  </a:cubicBezTo>
                  <a:cubicBezTo>
                    <a:pt x="1115" y="2306"/>
                    <a:pt x="1099" y="2296"/>
                    <a:pt x="1083" y="2287"/>
                  </a:cubicBezTo>
                  <a:lnTo>
                    <a:pt x="1083" y="2287"/>
                  </a:lnTo>
                  <a:cubicBezTo>
                    <a:pt x="1083" y="2287"/>
                    <a:pt x="1083" y="2287"/>
                    <a:pt x="1084" y="2287"/>
                  </a:cubicBezTo>
                  <a:cubicBezTo>
                    <a:pt x="1084" y="2287"/>
                    <a:pt x="1065" y="2277"/>
                    <a:pt x="1060" y="2275"/>
                  </a:cubicBezTo>
                  <a:lnTo>
                    <a:pt x="1060" y="2275"/>
                  </a:lnTo>
                  <a:cubicBezTo>
                    <a:pt x="1068" y="2279"/>
                    <a:pt x="1075" y="2283"/>
                    <a:pt x="1083" y="2287"/>
                  </a:cubicBezTo>
                  <a:lnTo>
                    <a:pt x="1083" y="2287"/>
                  </a:lnTo>
                  <a:cubicBezTo>
                    <a:pt x="1073" y="2286"/>
                    <a:pt x="1057" y="2272"/>
                    <a:pt x="1044" y="2272"/>
                  </a:cubicBezTo>
                  <a:cubicBezTo>
                    <a:pt x="1041" y="2272"/>
                    <a:pt x="1038" y="2272"/>
                    <a:pt x="1036" y="2275"/>
                  </a:cubicBezTo>
                  <a:cubicBezTo>
                    <a:pt x="1036" y="2275"/>
                    <a:pt x="1041" y="2280"/>
                    <a:pt x="1047" y="2285"/>
                  </a:cubicBezTo>
                  <a:lnTo>
                    <a:pt x="1047" y="2285"/>
                  </a:lnTo>
                  <a:cubicBezTo>
                    <a:pt x="1033" y="2281"/>
                    <a:pt x="1015" y="2272"/>
                    <a:pt x="1024" y="2263"/>
                  </a:cubicBezTo>
                  <a:cubicBezTo>
                    <a:pt x="1030" y="2257"/>
                    <a:pt x="1033" y="2257"/>
                    <a:pt x="1033" y="2257"/>
                  </a:cubicBezTo>
                  <a:cubicBezTo>
                    <a:pt x="1033" y="2257"/>
                    <a:pt x="1030" y="2257"/>
                    <a:pt x="1024" y="2251"/>
                  </a:cubicBezTo>
                  <a:cubicBezTo>
                    <a:pt x="1000" y="2239"/>
                    <a:pt x="988" y="2227"/>
                    <a:pt x="965" y="2215"/>
                  </a:cubicBezTo>
                  <a:cubicBezTo>
                    <a:pt x="961" y="2212"/>
                    <a:pt x="959" y="2210"/>
                    <a:pt x="957" y="2210"/>
                  </a:cubicBezTo>
                  <a:cubicBezTo>
                    <a:pt x="953" y="2210"/>
                    <a:pt x="953" y="2219"/>
                    <a:pt x="953" y="2227"/>
                  </a:cubicBezTo>
                  <a:cubicBezTo>
                    <a:pt x="929" y="2215"/>
                    <a:pt x="917" y="2203"/>
                    <a:pt x="917" y="2180"/>
                  </a:cubicBezTo>
                  <a:lnTo>
                    <a:pt x="917" y="2180"/>
                  </a:lnTo>
                  <a:cubicBezTo>
                    <a:pt x="917" y="2180"/>
                    <a:pt x="925" y="2184"/>
                    <a:pt x="932" y="2187"/>
                  </a:cubicBezTo>
                  <a:lnTo>
                    <a:pt x="932" y="2187"/>
                  </a:lnTo>
                  <a:cubicBezTo>
                    <a:pt x="920" y="2178"/>
                    <a:pt x="900" y="2163"/>
                    <a:pt x="893" y="2156"/>
                  </a:cubicBezTo>
                  <a:cubicBezTo>
                    <a:pt x="893" y="2144"/>
                    <a:pt x="893" y="2144"/>
                    <a:pt x="905" y="2132"/>
                  </a:cubicBezTo>
                  <a:lnTo>
                    <a:pt x="905" y="2132"/>
                  </a:lnTo>
                  <a:cubicBezTo>
                    <a:pt x="899" y="2138"/>
                    <a:pt x="890" y="2141"/>
                    <a:pt x="881" y="2141"/>
                  </a:cubicBezTo>
                  <a:cubicBezTo>
                    <a:pt x="872" y="2141"/>
                    <a:pt x="863" y="2138"/>
                    <a:pt x="857" y="2132"/>
                  </a:cubicBezTo>
                  <a:cubicBezTo>
                    <a:pt x="845" y="2132"/>
                    <a:pt x="834" y="2120"/>
                    <a:pt x="834" y="2120"/>
                  </a:cubicBezTo>
                  <a:cubicBezTo>
                    <a:pt x="828" y="2114"/>
                    <a:pt x="822" y="2114"/>
                    <a:pt x="817" y="2114"/>
                  </a:cubicBezTo>
                  <a:cubicBezTo>
                    <a:pt x="813" y="2114"/>
                    <a:pt x="810" y="2114"/>
                    <a:pt x="810" y="2108"/>
                  </a:cubicBezTo>
                  <a:cubicBezTo>
                    <a:pt x="804" y="2102"/>
                    <a:pt x="807" y="2102"/>
                    <a:pt x="811" y="2102"/>
                  </a:cubicBezTo>
                  <a:cubicBezTo>
                    <a:pt x="816" y="2102"/>
                    <a:pt x="822" y="2102"/>
                    <a:pt x="822" y="2096"/>
                  </a:cubicBezTo>
                  <a:cubicBezTo>
                    <a:pt x="822" y="2072"/>
                    <a:pt x="810" y="2072"/>
                    <a:pt x="798" y="2072"/>
                  </a:cubicBezTo>
                  <a:lnTo>
                    <a:pt x="774" y="2072"/>
                  </a:lnTo>
                  <a:lnTo>
                    <a:pt x="738" y="2049"/>
                  </a:lnTo>
                  <a:cubicBezTo>
                    <a:pt x="730" y="2041"/>
                    <a:pt x="723" y="2033"/>
                    <a:pt x="714" y="2026"/>
                  </a:cubicBezTo>
                  <a:lnTo>
                    <a:pt x="714" y="2026"/>
                  </a:lnTo>
                  <a:lnTo>
                    <a:pt x="714" y="2037"/>
                  </a:lnTo>
                  <a:cubicBezTo>
                    <a:pt x="709" y="2031"/>
                    <a:pt x="709" y="2026"/>
                    <a:pt x="711" y="2023"/>
                  </a:cubicBezTo>
                  <a:lnTo>
                    <a:pt x="711" y="2023"/>
                  </a:lnTo>
                  <a:cubicBezTo>
                    <a:pt x="712" y="2024"/>
                    <a:pt x="713" y="2025"/>
                    <a:pt x="714" y="2026"/>
                  </a:cubicBezTo>
                  <a:lnTo>
                    <a:pt x="714" y="2026"/>
                  </a:lnTo>
                  <a:lnTo>
                    <a:pt x="714" y="2025"/>
                  </a:lnTo>
                  <a:cubicBezTo>
                    <a:pt x="722" y="2029"/>
                    <a:pt x="726" y="2030"/>
                    <a:pt x="728" y="2030"/>
                  </a:cubicBezTo>
                  <a:cubicBezTo>
                    <a:pt x="732" y="2030"/>
                    <a:pt x="726" y="2025"/>
                    <a:pt x="726" y="2025"/>
                  </a:cubicBezTo>
                  <a:cubicBezTo>
                    <a:pt x="723" y="2021"/>
                    <a:pt x="719" y="2020"/>
                    <a:pt x="717" y="2020"/>
                  </a:cubicBezTo>
                  <a:cubicBezTo>
                    <a:pt x="714" y="2020"/>
                    <a:pt x="712" y="2021"/>
                    <a:pt x="711" y="2023"/>
                  </a:cubicBezTo>
                  <a:lnTo>
                    <a:pt x="711" y="2023"/>
                  </a:lnTo>
                  <a:cubicBezTo>
                    <a:pt x="695" y="2009"/>
                    <a:pt x="677" y="1997"/>
                    <a:pt x="655" y="1989"/>
                  </a:cubicBezTo>
                  <a:lnTo>
                    <a:pt x="643" y="1989"/>
                  </a:lnTo>
                  <a:cubicBezTo>
                    <a:pt x="631" y="1989"/>
                    <a:pt x="643" y="1965"/>
                    <a:pt x="631" y="1953"/>
                  </a:cubicBezTo>
                  <a:cubicBezTo>
                    <a:pt x="607" y="1930"/>
                    <a:pt x="584" y="1906"/>
                    <a:pt x="560" y="1894"/>
                  </a:cubicBezTo>
                  <a:lnTo>
                    <a:pt x="536" y="1894"/>
                  </a:lnTo>
                  <a:cubicBezTo>
                    <a:pt x="536" y="1894"/>
                    <a:pt x="548" y="1882"/>
                    <a:pt x="536" y="1870"/>
                  </a:cubicBezTo>
                  <a:cubicBezTo>
                    <a:pt x="536" y="1876"/>
                    <a:pt x="533" y="1879"/>
                    <a:pt x="528" y="1879"/>
                  </a:cubicBezTo>
                  <a:cubicBezTo>
                    <a:pt x="524" y="1879"/>
                    <a:pt x="518" y="1876"/>
                    <a:pt x="512" y="1870"/>
                  </a:cubicBezTo>
                  <a:cubicBezTo>
                    <a:pt x="512" y="1870"/>
                    <a:pt x="500" y="1858"/>
                    <a:pt x="500" y="1858"/>
                  </a:cubicBezTo>
                  <a:cubicBezTo>
                    <a:pt x="496" y="1862"/>
                    <a:pt x="492" y="1863"/>
                    <a:pt x="488" y="1863"/>
                  </a:cubicBezTo>
                  <a:cubicBezTo>
                    <a:pt x="480" y="1863"/>
                    <a:pt x="472" y="1858"/>
                    <a:pt x="464" y="1858"/>
                  </a:cubicBezTo>
                  <a:cubicBezTo>
                    <a:pt x="441" y="1858"/>
                    <a:pt x="464" y="1834"/>
                    <a:pt x="464" y="1834"/>
                  </a:cubicBezTo>
                  <a:cubicBezTo>
                    <a:pt x="464" y="1846"/>
                    <a:pt x="476" y="1846"/>
                    <a:pt x="476" y="1858"/>
                  </a:cubicBezTo>
                  <a:cubicBezTo>
                    <a:pt x="488" y="1858"/>
                    <a:pt x="476" y="1858"/>
                    <a:pt x="476" y="1846"/>
                  </a:cubicBezTo>
                  <a:cubicBezTo>
                    <a:pt x="476" y="1834"/>
                    <a:pt x="441" y="1822"/>
                    <a:pt x="441" y="1811"/>
                  </a:cubicBezTo>
                  <a:cubicBezTo>
                    <a:pt x="441" y="1803"/>
                    <a:pt x="424" y="1788"/>
                    <a:pt x="405" y="1774"/>
                  </a:cubicBezTo>
                  <a:lnTo>
                    <a:pt x="405" y="1774"/>
                  </a:lnTo>
                  <a:lnTo>
                    <a:pt x="411" y="1769"/>
                  </a:lnTo>
                  <a:lnTo>
                    <a:pt x="411" y="1769"/>
                  </a:lnTo>
                  <a:cubicBezTo>
                    <a:pt x="416" y="1772"/>
                    <a:pt x="419" y="1773"/>
                    <a:pt x="421" y="1773"/>
                  </a:cubicBezTo>
                  <a:cubicBezTo>
                    <a:pt x="427" y="1773"/>
                    <a:pt x="425" y="1763"/>
                    <a:pt x="417" y="1763"/>
                  </a:cubicBezTo>
                  <a:lnTo>
                    <a:pt x="411" y="1769"/>
                  </a:lnTo>
                  <a:lnTo>
                    <a:pt x="411" y="1769"/>
                  </a:lnTo>
                  <a:cubicBezTo>
                    <a:pt x="409" y="1767"/>
                    <a:pt x="407" y="1765"/>
                    <a:pt x="405" y="1763"/>
                  </a:cubicBezTo>
                  <a:lnTo>
                    <a:pt x="405" y="1774"/>
                  </a:lnTo>
                  <a:lnTo>
                    <a:pt x="405" y="1774"/>
                  </a:lnTo>
                  <a:cubicBezTo>
                    <a:pt x="392" y="1764"/>
                    <a:pt x="379" y="1756"/>
                    <a:pt x="369" y="1751"/>
                  </a:cubicBezTo>
                  <a:cubicBezTo>
                    <a:pt x="367" y="1749"/>
                    <a:pt x="366" y="1748"/>
                    <a:pt x="365" y="1748"/>
                  </a:cubicBezTo>
                  <a:lnTo>
                    <a:pt x="365" y="1748"/>
                  </a:lnTo>
                  <a:cubicBezTo>
                    <a:pt x="361" y="1748"/>
                    <a:pt x="369" y="1765"/>
                    <a:pt x="369" y="1775"/>
                  </a:cubicBezTo>
                  <a:cubicBezTo>
                    <a:pt x="369" y="1775"/>
                    <a:pt x="357" y="1751"/>
                    <a:pt x="357" y="1739"/>
                  </a:cubicBezTo>
                  <a:lnTo>
                    <a:pt x="322" y="1739"/>
                  </a:lnTo>
                  <a:cubicBezTo>
                    <a:pt x="322" y="1729"/>
                    <a:pt x="303" y="1663"/>
                    <a:pt x="283" y="1663"/>
                  </a:cubicBezTo>
                  <a:cubicBezTo>
                    <a:pt x="280" y="1663"/>
                    <a:pt x="277" y="1665"/>
                    <a:pt x="274" y="1668"/>
                  </a:cubicBezTo>
                  <a:cubicBezTo>
                    <a:pt x="274" y="1668"/>
                    <a:pt x="262" y="1668"/>
                    <a:pt x="250" y="1656"/>
                  </a:cubicBezTo>
                  <a:cubicBezTo>
                    <a:pt x="238" y="1632"/>
                    <a:pt x="274" y="1644"/>
                    <a:pt x="250" y="1620"/>
                  </a:cubicBezTo>
                  <a:cubicBezTo>
                    <a:pt x="250" y="1608"/>
                    <a:pt x="238" y="1608"/>
                    <a:pt x="226" y="1596"/>
                  </a:cubicBezTo>
                  <a:cubicBezTo>
                    <a:pt x="220" y="1590"/>
                    <a:pt x="217" y="1590"/>
                    <a:pt x="214" y="1590"/>
                  </a:cubicBezTo>
                  <a:cubicBezTo>
                    <a:pt x="211" y="1590"/>
                    <a:pt x="208" y="1590"/>
                    <a:pt x="203" y="1584"/>
                  </a:cubicBezTo>
                  <a:cubicBezTo>
                    <a:pt x="179" y="1572"/>
                    <a:pt x="179" y="1572"/>
                    <a:pt x="191" y="1572"/>
                  </a:cubicBezTo>
                  <a:cubicBezTo>
                    <a:pt x="191" y="1570"/>
                    <a:pt x="191" y="1569"/>
                    <a:pt x="191" y="1568"/>
                  </a:cubicBezTo>
                  <a:lnTo>
                    <a:pt x="191" y="1568"/>
                  </a:lnTo>
                  <a:cubicBezTo>
                    <a:pt x="198" y="1571"/>
                    <a:pt x="203" y="1572"/>
                    <a:pt x="203" y="1572"/>
                  </a:cubicBezTo>
                  <a:cubicBezTo>
                    <a:pt x="203" y="1572"/>
                    <a:pt x="197" y="1567"/>
                    <a:pt x="194" y="1567"/>
                  </a:cubicBezTo>
                  <a:cubicBezTo>
                    <a:pt x="193" y="1567"/>
                    <a:pt x="192" y="1567"/>
                    <a:pt x="191" y="1568"/>
                  </a:cubicBezTo>
                  <a:lnTo>
                    <a:pt x="191" y="1568"/>
                  </a:lnTo>
                  <a:cubicBezTo>
                    <a:pt x="172" y="1560"/>
                    <a:pt x="134" y="1543"/>
                    <a:pt x="143" y="1525"/>
                  </a:cubicBezTo>
                  <a:cubicBezTo>
                    <a:pt x="143" y="1519"/>
                    <a:pt x="143" y="1516"/>
                    <a:pt x="143" y="1513"/>
                  </a:cubicBezTo>
                  <a:lnTo>
                    <a:pt x="155" y="1513"/>
                  </a:lnTo>
                  <a:cubicBezTo>
                    <a:pt x="155" y="1504"/>
                    <a:pt x="149" y="1496"/>
                    <a:pt x="141" y="1496"/>
                  </a:cubicBezTo>
                  <a:cubicBezTo>
                    <a:pt x="140" y="1496"/>
                    <a:pt x="139" y="1496"/>
                    <a:pt x="138" y="1496"/>
                  </a:cubicBezTo>
                  <a:lnTo>
                    <a:pt x="138" y="1496"/>
                  </a:lnTo>
                  <a:lnTo>
                    <a:pt x="119" y="1477"/>
                  </a:lnTo>
                  <a:lnTo>
                    <a:pt x="119" y="1477"/>
                  </a:lnTo>
                  <a:cubicBezTo>
                    <a:pt x="119" y="1477"/>
                    <a:pt x="127" y="1508"/>
                    <a:pt x="124" y="1508"/>
                  </a:cubicBezTo>
                  <a:cubicBezTo>
                    <a:pt x="123" y="1508"/>
                    <a:pt x="122" y="1506"/>
                    <a:pt x="119" y="1501"/>
                  </a:cubicBezTo>
                  <a:cubicBezTo>
                    <a:pt x="95" y="1489"/>
                    <a:pt x="95" y="1477"/>
                    <a:pt x="95" y="1465"/>
                  </a:cubicBezTo>
                  <a:cubicBezTo>
                    <a:pt x="83" y="1453"/>
                    <a:pt x="83" y="1441"/>
                    <a:pt x="72" y="1441"/>
                  </a:cubicBezTo>
                  <a:lnTo>
                    <a:pt x="95" y="1441"/>
                  </a:lnTo>
                  <a:cubicBezTo>
                    <a:pt x="95" y="1441"/>
                    <a:pt x="83" y="1418"/>
                    <a:pt x="83" y="1418"/>
                  </a:cubicBezTo>
                  <a:cubicBezTo>
                    <a:pt x="83" y="1418"/>
                    <a:pt x="72" y="1406"/>
                    <a:pt x="72" y="1394"/>
                  </a:cubicBezTo>
                  <a:cubicBezTo>
                    <a:pt x="72" y="1388"/>
                    <a:pt x="72" y="1388"/>
                    <a:pt x="73" y="1388"/>
                  </a:cubicBezTo>
                  <a:cubicBezTo>
                    <a:pt x="75" y="1388"/>
                    <a:pt x="77" y="1388"/>
                    <a:pt x="83" y="1382"/>
                  </a:cubicBezTo>
                  <a:cubicBezTo>
                    <a:pt x="83" y="1370"/>
                    <a:pt x="60" y="1358"/>
                    <a:pt x="48" y="1346"/>
                  </a:cubicBezTo>
                  <a:cubicBezTo>
                    <a:pt x="48" y="1346"/>
                    <a:pt x="48" y="1334"/>
                    <a:pt x="48" y="1322"/>
                  </a:cubicBezTo>
                  <a:lnTo>
                    <a:pt x="48" y="1310"/>
                  </a:lnTo>
                  <a:lnTo>
                    <a:pt x="48" y="1263"/>
                  </a:lnTo>
                  <a:cubicBezTo>
                    <a:pt x="48" y="1263"/>
                    <a:pt x="48" y="1263"/>
                    <a:pt x="48" y="1251"/>
                  </a:cubicBezTo>
                  <a:lnTo>
                    <a:pt x="48" y="1227"/>
                  </a:lnTo>
                  <a:cubicBezTo>
                    <a:pt x="48" y="1227"/>
                    <a:pt x="54" y="1247"/>
                    <a:pt x="58" y="1247"/>
                  </a:cubicBezTo>
                  <a:cubicBezTo>
                    <a:pt x="59" y="1247"/>
                    <a:pt x="60" y="1245"/>
                    <a:pt x="60" y="1239"/>
                  </a:cubicBezTo>
                  <a:cubicBezTo>
                    <a:pt x="72" y="1215"/>
                    <a:pt x="60" y="1215"/>
                    <a:pt x="60" y="1191"/>
                  </a:cubicBezTo>
                  <a:cubicBezTo>
                    <a:pt x="72" y="1179"/>
                    <a:pt x="72" y="1156"/>
                    <a:pt x="72" y="1144"/>
                  </a:cubicBezTo>
                  <a:cubicBezTo>
                    <a:pt x="72" y="1132"/>
                    <a:pt x="72" y="1132"/>
                    <a:pt x="83" y="1120"/>
                  </a:cubicBezTo>
                  <a:cubicBezTo>
                    <a:pt x="83" y="1120"/>
                    <a:pt x="83" y="1108"/>
                    <a:pt x="83" y="1108"/>
                  </a:cubicBezTo>
                  <a:cubicBezTo>
                    <a:pt x="95" y="1096"/>
                    <a:pt x="83" y="1072"/>
                    <a:pt x="107" y="1072"/>
                  </a:cubicBezTo>
                  <a:cubicBezTo>
                    <a:pt x="119" y="1072"/>
                    <a:pt x="131" y="1072"/>
                    <a:pt x="131" y="1060"/>
                  </a:cubicBezTo>
                  <a:cubicBezTo>
                    <a:pt x="131" y="1049"/>
                    <a:pt x="131" y="1049"/>
                    <a:pt x="131" y="1037"/>
                  </a:cubicBezTo>
                  <a:cubicBezTo>
                    <a:pt x="131" y="1033"/>
                    <a:pt x="131" y="1031"/>
                    <a:pt x="132" y="1031"/>
                  </a:cubicBezTo>
                  <a:cubicBezTo>
                    <a:pt x="132" y="1031"/>
                    <a:pt x="135" y="1037"/>
                    <a:pt x="143" y="1037"/>
                  </a:cubicBezTo>
                  <a:cubicBezTo>
                    <a:pt x="155" y="1037"/>
                    <a:pt x="155" y="1025"/>
                    <a:pt x="155" y="1025"/>
                  </a:cubicBezTo>
                  <a:lnTo>
                    <a:pt x="155" y="1013"/>
                  </a:lnTo>
                  <a:cubicBezTo>
                    <a:pt x="155" y="1013"/>
                    <a:pt x="144" y="1018"/>
                    <a:pt x="137" y="1018"/>
                  </a:cubicBezTo>
                  <a:cubicBezTo>
                    <a:pt x="134" y="1018"/>
                    <a:pt x="131" y="1017"/>
                    <a:pt x="131" y="1013"/>
                  </a:cubicBezTo>
                  <a:cubicBezTo>
                    <a:pt x="131" y="1013"/>
                    <a:pt x="143" y="989"/>
                    <a:pt x="155" y="989"/>
                  </a:cubicBezTo>
                  <a:cubicBezTo>
                    <a:pt x="155" y="989"/>
                    <a:pt x="167" y="989"/>
                    <a:pt x="179" y="977"/>
                  </a:cubicBezTo>
                  <a:cubicBezTo>
                    <a:pt x="167" y="977"/>
                    <a:pt x="191" y="941"/>
                    <a:pt x="191" y="94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314" name="Google Shape;5314;p43"/>
            <p:cNvGrpSpPr/>
            <p:nvPr/>
          </p:nvGrpSpPr>
          <p:grpSpPr>
            <a:xfrm>
              <a:off x="5830021" y="4605402"/>
              <a:ext cx="116014" cy="108613"/>
              <a:chOff x="5830021" y="4605402"/>
              <a:chExt cx="116014" cy="108613"/>
            </a:xfrm>
          </p:grpSpPr>
          <p:sp>
            <p:nvSpPr>
              <p:cNvPr id="5315" name="Google Shape;5315;p43"/>
              <p:cNvSpPr/>
              <p:nvPr/>
            </p:nvSpPr>
            <p:spPr>
              <a:xfrm>
                <a:off x="5855385" y="4621889"/>
                <a:ext cx="74925" cy="74928"/>
              </a:xfrm>
              <a:custGeom>
                <a:avLst/>
                <a:gdLst/>
                <a:ahLst/>
                <a:cxnLst/>
                <a:rect l="l" t="t" r="r" b="b"/>
                <a:pathLst>
                  <a:path w="1477" h="1477" extrusionOk="0">
                    <a:moveTo>
                      <a:pt x="738" y="0"/>
                    </a:moveTo>
                    <a:cubicBezTo>
                      <a:pt x="334" y="0"/>
                      <a:pt x="0" y="334"/>
                      <a:pt x="0" y="739"/>
                    </a:cubicBezTo>
                    <a:cubicBezTo>
                      <a:pt x="0" y="1143"/>
                      <a:pt x="334" y="1477"/>
                      <a:pt x="738" y="1477"/>
                    </a:cubicBezTo>
                    <a:cubicBezTo>
                      <a:pt x="1143" y="1477"/>
                      <a:pt x="1477" y="1143"/>
                      <a:pt x="1477" y="739"/>
                    </a:cubicBezTo>
                    <a:cubicBezTo>
                      <a:pt x="1477" y="334"/>
                      <a:pt x="1143" y="0"/>
                      <a:pt x="73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6" name="Google Shape;5316;p43"/>
              <p:cNvSpPr/>
              <p:nvPr/>
            </p:nvSpPr>
            <p:spPr>
              <a:xfrm>
                <a:off x="5847522" y="4615852"/>
                <a:ext cx="91868" cy="85835"/>
              </a:xfrm>
              <a:custGeom>
                <a:avLst/>
                <a:gdLst/>
                <a:ahLst/>
                <a:cxnLst/>
                <a:rect l="l" t="t" r="r" b="b"/>
                <a:pathLst>
                  <a:path w="1811" h="1692" extrusionOk="0">
                    <a:moveTo>
                      <a:pt x="798" y="0"/>
                    </a:moveTo>
                    <a:lnTo>
                      <a:pt x="798" y="0"/>
                    </a:lnTo>
                    <a:cubicBezTo>
                      <a:pt x="802" y="28"/>
                      <a:pt x="805" y="37"/>
                      <a:pt x="806" y="37"/>
                    </a:cubicBezTo>
                    <a:cubicBezTo>
                      <a:pt x="809" y="37"/>
                      <a:pt x="806" y="0"/>
                      <a:pt x="798" y="0"/>
                    </a:cubicBezTo>
                    <a:close/>
                    <a:moveTo>
                      <a:pt x="701" y="55"/>
                    </a:moveTo>
                    <a:cubicBezTo>
                      <a:pt x="697" y="55"/>
                      <a:pt x="691" y="63"/>
                      <a:pt x="691" y="72"/>
                    </a:cubicBezTo>
                    <a:lnTo>
                      <a:pt x="703" y="96"/>
                    </a:lnTo>
                    <a:lnTo>
                      <a:pt x="703" y="60"/>
                    </a:lnTo>
                    <a:cubicBezTo>
                      <a:pt x="703" y="56"/>
                      <a:pt x="702" y="55"/>
                      <a:pt x="701" y="55"/>
                    </a:cubicBezTo>
                    <a:close/>
                    <a:moveTo>
                      <a:pt x="584" y="96"/>
                    </a:moveTo>
                    <a:cubicBezTo>
                      <a:pt x="584" y="103"/>
                      <a:pt x="584" y="110"/>
                      <a:pt x="586" y="114"/>
                    </a:cubicBezTo>
                    <a:lnTo>
                      <a:pt x="586" y="114"/>
                    </a:lnTo>
                    <a:cubicBezTo>
                      <a:pt x="587" y="110"/>
                      <a:pt x="586" y="104"/>
                      <a:pt x="584" y="96"/>
                    </a:cubicBezTo>
                    <a:close/>
                    <a:moveTo>
                      <a:pt x="536" y="119"/>
                    </a:moveTo>
                    <a:cubicBezTo>
                      <a:pt x="536" y="119"/>
                      <a:pt x="536" y="119"/>
                      <a:pt x="536" y="119"/>
                    </a:cubicBezTo>
                    <a:cubicBezTo>
                      <a:pt x="536" y="119"/>
                      <a:pt x="536" y="119"/>
                      <a:pt x="536" y="119"/>
                    </a:cubicBezTo>
                    <a:close/>
                    <a:moveTo>
                      <a:pt x="1170" y="118"/>
                    </a:moveTo>
                    <a:cubicBezTo>
                      <a:pt x="1169" y="118"/>
                      <a:pt x="1169" y="118"/>
                      <a:pt x="1167" y="119"/>
                    </a:cubicBezTo>
                    <a:cubicBezTo>
                      <a:pt x="1168" y="119"/>
                      <a:pt x="1168" y="120"/>
                      <a:pt x="1169" y="120"/>
                    </a:cubicBezTo>
                    <a:lnTo>
                      <a:pt x="1169" y="120"/>
                    </a:lnTo>
                    <a:cubicBezTo>
                      <a:pt x="1170" y="118"/>
                      <a:pt x="1170" y="118"/>
                      <a:pt x="1170" y="118"/>
                    </a:cubicBezTo>
                    <a:close/>
                    <a:moveTo>
                      <a:pt x="1132" y="113"/>
                    </a:moveTo>
                    <a:cubicBezTo>
                      <a:pt x="1132" y="131"/>
                      <a:pt x="1131" y="132"/>
                      <a:pt x="1120" y="143"/>
                    </a:cubicBezTo>
                    <a:cubicBezTo>
                      <a:pt x="1120" y="143"/>
                      <a:pt x="1127" y="128"/>
                      <a:pt x="1132" y="113"/>
                    </a:cubicBezTo>
                    <a:close/>
                    <a:moveTo>
                      <a:pt x="917" y="119"/>
                    </a:moveTo>
                    <a:cubicBezTo>
                      <a:pt x="917" y="119"/>
                      <a:pt x="929" y="131"/>
                      <a:pt x="917" y="167"/>
                    </a:cubicBezTo>
                    <a:cubicBezTo>
                      <a:pt x="917" y="143"/>
                      <a:pt x="917" y="131"/>
                      <a:pt x="917" y="119"/>
                    </a:cubicBezTo>
                    <a:close/>
                    <a:moveTo>
                      <a:pt x="1203" y="143"/>
                    </a:moveTo>
                    <a:lnTo>
                      <a:pt x="1203" y="143"/>
                    </a:lnTo>
                    <a:cubicBezTo>
                      <a:pt x="1203" y="155"/>
                      <a:pt x="1191" y="179"/>
                      <a:pt x="1191" y="179"/>
                    </a:cubicBezTo>
                    <a:lnTo>
                      <a:pt x="1191" y="167"/>
                    </a:lnTo>
                    <a:cubicBezTo>
                      <a:pt x="1191" y="155"/>
                      <a:pt x="1203" y="143"/>
                      <a:pt x="1203" y="143"/>
                    </a:cubicBezTo>
                    <a:close/>
                    <a:moveTo>
                      <a:pt x="334" y="203"/>
                    </a:moveTo>
                    <a:lnTo>
                      <a:pt x="334" y="203"/>
                    </a:lnTo>
                    <a:cubicBezTo>
                      <a:pt x="336" y="206"/>
                      <a:pt x="337" y="209"/>
                      <a:pt x="339" y="212"/>
                    </a:cubicBezTo>
                    <a:lnTo>
                      <a:pt x="339" y="212"/>
                    </a:lnTo>
                    <a:cubicBezTo>
                      <a:pt x="338" y="209"/>
                      <a:pt x="336" y="206"/>
                      <a:pt x="334" y="203"/>
                    </a:cubicBezTo>
                    <a:close/>
                    <a:moveTo>
                      <a:pt x="298" y="215"/>
                    </a:moveTo>
                    <a:cubicBezTo>
                      <a:pt x="304" y="227"/>
                      <a:pt x="304" y="227"/>
                      <a:pt x="306" y="227"/>
                    </a:cubicBezTo>
                    <a:cubicBezTo>
                      <a:pt x="307" y="227"/>
                      <a:pt x="310" y="227"/>
                      <a:pt x="322" y="239"/>
                    </a:cubicBezTo>
                    <a:lnTo>
                      <a:pt x="298" y="215"/>
                    </a:lnTo>
                    <a:close/>
                    <a:moveTo>
                      <a:pt x="462" y="230"/>
                    </a:moveTo>
                    <a:cubicBezTo>
                      <a:pt x="463" y="232"/>
                      <a:pt x="465" y="235"/>
                      <a:pt x="465" y="239"/>
                    </a:cubicBezTo>
                    <a:cubicBezTo>
                      <a:pt x="464" y="235"/>
                      <a:pt x="463" y="232"/>
                      <a:pt x="462" y="230"/>
                    </a:cubicBezTo>
                    <a:close/>
                    <a:moveTo>
                      <a:pt x="599" y="236"/>
                    </a:moveTo>
                    <a:lnTo>
                      <a:pt x="599" y="236"/>
                    </a:lnTo>
                    <a:cubicBezTo>
                      <a:pt x="602" y="236"/>
                      <a:pt x="608" y="245"/>
                      <a:pt x="608" y="262"/>
                    </a:cubicBezTo>
                    <a:cubicBezTo>
                      <a:pt x="596" y="245"/>
                      <a:pt x="596" y="236"/>
                      <a:pt x="599" y="236"/>
                    </a:cubicBezTo>
                    <a:close/>
                    <a:moveTo>
                      <a:pt x="727" y="250"/>
                    </a:moveTo>
                    <a:cubicBezTo>
                      <a:pt x="727" y="258"/>
                      <a:pt x="727" y="265"/>
                      <a:pt x="727" y="270"/>
                    </a:cubicBezTo>
                    <a:lnTo>
                      <a:pt x="727" y="270"/>
                    </a:lnTo>
                    <a:cubicBezTo>
                      <a:pt x="727" y="268"/>
                      <a:pt x="727" y="265"/>
                      <a:pt x="727" y="262"/>
                    </a:cubicBezTo>
                    <a:lnTo>
                      <a:pt x="727" y="250"/>
                    </a:lnTo>
                    <a:close/>
                    <a:moveTo>
                      <a:pt x="215" y="310"/>
                    </a:moveTo>
                    <a:cubicBezTo>
                      <a:pt x="221" y="316"/>
                      <a:pt x="224" y="319"/>
                      <a:pt x="227" y="320"/>
                    </a:cubicBezTo>
                    <a:lnTo>
                      <a:pt x="227" y="320"/>
                    </a:lnTo>
                    <a:cubicBezTo>
                      <a:pt x="220" y="314"/>
                      <a:pt x="215" y="310"/>
                      <a:pt x="215" y="310"/>
                    </a:cubicBezTo>
                    <a:close/>
                    <a:moveTo>
                      <a:pt x="562" y="318"/>
                    </a:moveTo>
                    <a:lnTo>
                      <a:pt x="562" y="318"/>
                    </a:lnTo>
                    <a:cubicBezTo>
                      <a:pt x="563" y="321"/>
                      <a:pt x="564" y="323"/>
                      <a:pt x="563" y="324"/>
                    </a:cubicBezTo>
                    <a:lnTo>
                      <a:pt x="563" y="324"/>
                    </a:lnTo>
                    <a:cubicBezTo>
                      <a:pt x="563" y="322"/>
                      <a:pt x="562" y="320"/>
                      <a:pt x="562" y="318"/>
                    </a:cubicBezTo>
                    <a:close/>
                    <a:moveTo>
                      <a:pt x="1102" y="335"/>
                    </a:moveTo>
                    <a:cubicBezTo>
                      <a:pt x="1100" y="338"/>
                      <a:pt x="1098" y="341"/>
                      <a:pt x="1096" y="346"/>
                    </a:cubicBezTo>
                    <a:lnTo>
                      <a:pt x="1102" y="335"/>
                    </a:lnTo>
                    <a:close/>
                    <a:moveTo>
                      <a:pt x="1337" y="379"/>
                    </a:moveTo>
                    <a:cubicBezTo>
                      <a:pt x="1338" y="379"/>
                      <a:pt x="1336" y="382"/>
                      <a:pt x="1332" y="388"/>
                    </a:cubicBezTo>
                    <a:lnTo>
                      <a:pt x="1332" y="388"/>
                    </a:lnTo>
                    <a:cubicBezTo>
                      <a:pt x="1333" y="385"/>
                      <a:pt x="1334" y="383"/>
                      <a:pt x="1334" y="381"/>
                    </a:cubicBezTo>
                    <a:cubicBezTo>
                      <a:pt x="1336" y="380"/>
                      <a:pt x="1337" y="379"/>
                      <a:pt x="1337" y="379"/>
                    </a:cubicBezTo>
                    <a:close/>
                    <a:moveTo>
                      <a:pt x="239" y="417"/>
                    </a:moveTo>
                    <a:cubicBezTo>
                      <a:pt x="251" y="429"/>
                      <a:pt x="274" y="441"/>
                      <a:pt x="274" y="441"/>
                    </a:cubicBezTo>
                    <a:cubicBezTo>
                      <a:pt x="280" y="447"/>
                      <a:pt x="280" y="450"/>
                      <a:pt x="277" y="450"/>
                    </a:cubicBezTo>
                    <a:cubicBezTo>
                      <a:pt x="274" y="450"/>
                      <a:pt x="268" y="447"/>
                      <a:pt x="262" y="441"/>
                    </a:cubicBezTo>
                    <a:lnTo>
                      <a:pt x="239" y="417"/>
                    </a:lnTo>
                    <a:close/>
                    <a:moveTo>
                      <a:pt x="131" y="453"/>
                    </a:moveTo>
                    <a:cubicBezTo>
                      <a:pt x="136" y="455"/>
                      <a:pt x="138" y="456"/>
                      <a:pt x="140" y="456"/>
                    </a:cubicBezTo>
                    <a:lnTo>
                      <a:pt x="140" y="456"/>
                    </a:lnTo>
                    <a:cubicBezTo>
                      <a:pt x="138" y="454"/>
                      <a:pt x="136" y="453"/>
                      <a:pt x="131" y="453"/>
                    </a:cubicBezTo>
                    <a:close/>
                    <a:moveTo>
                      <a:pt x="1363" y="507"/>
                    </a:moveTo>
                    <a:cubicBezTo>
                      <a:pt x="1357" y="510"/>
                      <a:pt x="1353" y="512"/>
                      <a:pt x="1358" y="512"/>
                    </a:cubicBezTo>
                    <a:cubicBezTo>
                      <a:pt x="1359" y="511"/>
                      <a:pt x="1361" y="509"/>
                      <a:pt x="1363" y="507"/>
                    </a:cubicBezTo>
                    <a:close/>
                    <a:moveTo>
                      <a:pt x="302" y="530"/>
                    </a:moveTo>
                    <a:lnTo>
                      <a:pt x="302" y="530"/>
                    </a:lnTo>
                    <a:cubicBezTo>
                      <a:pt x="305" y="532"/>
                      <a:pt x="308" y="534"/>
                      <a:pt x="310" y="536"/>
                    </a:cubicBezTo>
                    <a:cubicBezTo>
                      <a:pt x="306" y="532"/>
                      <a:pt x="303" y="530"/>
                      <a:pt x="302" y="530"/>
                    </a:cubicBezTo>
                    <a:close/>
                    <a:moveTo>
                      <a:pt x="294" y="573"/>
                    </a:moveTo>
                    <a:cubicBezTo>
                      <a:pt x="304" y="583"/>
                      <a:pt x="314" y="590"/>
                      <a:pt x="316" y="590"/>
                    </a:cubicBezTo>
                    <a:cubicBezTo>
                      <a:pt x="316" y="590"/>
                      <a:pt x="315" y="588"/>
                      <a:pt x="310" y="584"/>
                    </a:cubicBezTo>
                    <a:cubicBezTo>
                      <a:pt x="303" y="577"/>
                      <a:pt x="298" y="574"/>
                      <a:pt x="294" y="573"/>
                    </a:cubicBezTo>
                    <a:close/>
                    <a:moveTo>
                      <a:pt x="203" y="584"/>
                    </a:moveTo>
                    <a:cubicBezTo>
                      <a:pt x="214" y="584"/>
                      <a:pt x="225" y="584"/>
                      <a:pt x="217" y="593"/>
                    </a:cubicBezTo>
                    <a:lnTo>
                      <a:pt x="217" y="593"/>
                    </a:lnTo>
                    <a:cubicBezTo>
                      <a:pt x="216" y="591"/>
                      <a:pt x="212" y="588"/>
                      <a:pt x="203" y="584"/>
                    </a:cubicBezTo>
                    <a:close/>
                    <a:moveTo>
                      <a:pt x="1715" y="620"/>
                    </a:moveTo>
                    <a:lnTo>
                      <a:pt x="1715" y="620"/>
                    </a:lnTo>
                    <a:cubicBezTo>
                      <a:pt x="1680" y="630"/>
                      <a:pt x="1674" y="633"/>
                      <a:pt x="1680" y="633"/>
                    </a:cubicBezTo>
                    <a:cubicBezTo>
                      <a:pt x="1687" y="633"/>
                      <a:pt x="1715" y="626"/>
                      <a:pt x="1715" y="620"/>
                    </a:cubicBezTo>
                    <a:close/>
                    <a:moveTo>
                      <a:pt x="120" y="643"/>
                    </a:moveTo>
                    <a:cubicBezTo>
                      <a:pt x="122" y="643"/>
                      <a:pt x="121" y="643"/>
                      <a:pt x="118" y="643"/>
                    </a:cubicBezTo>
                    <a:lnTo>
                      <a:pt x="118" y="643"/>
                    </a:lnTo>
                    <a:cubicBezTo>
                      <a:pt x="118" y="643"/>
                      <a:pt x="119" y="643"/>
                      <a:pt x="120" y="643"/>
                    </a:cubicBezTo>
                    <a:close/>
                    <a:moveTo>
                      <a:pt x="1646" y="650"/>
                    </a:moveTo>
                    <a:cubicBezTo>
                      <a:pt x="1645" y="650"/>
                      <a:pt x="1644" y="651"/>
                      <a:pt x="1644" y="655"/>
                    </a:cubicBezTo>
                    <a:cubicBezTo>
                      <a:pt x="1652" y="655"/>
                      <a:pt x="1649" y="650"/>
                      <a:pt x="1646" y="650"/>
                    </a:cubicBezTo>
                    <a:close/>
                    <a:moveTo>
                      <a:pt x="322" y="703"/>
                    </a:moveTo>
                    <a:cubicBezTo>
                      <a:pt x="310" y="703"/>
                      <a:pt x="322" y="715"/>
                      <a:pt x="322" y="715"/>
                    </a:cubicBezTo>
                    <a:lnTo>
                      <a:pt x="322" y="703"/>
                    </a:lnTo>
                    <a:close/>
                    <a:moveTo>
                      <a:pt x="24" y="881"/>
                    </a:moveTo>
                    <a:cubicBezTo>
                      <a:pt x="9" y="881"/>
                      <a:pt x="24" y="887"/>
                      <a:pt x="39" y="887"/>
                    </a:cubicBezTo>
                    <a:lnTo>
                      <a:pt x="39" y="887"/>
                    </a:lnTo>
                    <a:cubicBezTo>
                      <a:pt x="33" y="886"/>
                      <a:pt x="27" y="885"/>
                      <a:pt x="24" y="881"/>
                    </a:cubicBezTo>
                    <a:close/>
                    <a:moveTo>
                      <a:pt x="159" y="914"/>
                    </a:moveTo>
                    <a:cubicBezTo>
                      <a:pt x="157" y="917"/>
                      <a:pt x="159" y="917"/>
                      <a:pt x="167" y="917"/>
                    </a:cubicBezTo>
                    <a:lnTo>
                      <a:pt x="179" y="917"/>
                    </a:lnTo>
                    <a:cubicBezTo>
                      <a:pt x="179" y="917"/>
                      <a:pt x="169" y="915"/>
                      <a:pt x="159" y="914"/>
                    </a:cubicBezTo>
                    <a:close/>
                    <a:moveTo>
                      <a:pt x="245" y="1039"/>
                    </a:moveTo>
                    <a:cubicBezTo>
                      <a:pt x="239" y="1039"/>
                      <a:pt x="233" y="1042"/>
                      <a:pt x="227" y="1048"/>
                    </a:cubicBezTo>
                    <a:cubicBezTo>
                      <a:pt x="227" y="1054"/>
                      <a:pt x="230" y="1057"/>
                      <a:pt x="236" y="1057"/>
                    </a:cubicBezTo>
                    <a:cubicBezTo>
                      <a:pt x="242" y="1057"/>
                      <a:pt x="251" y="1054"/>
                      <a:pt x="262" y="1048"/>
                    </a:cubicBezTo>
                    <a:cubicBezTo>
                      <a:pt x="256" y="1042"/>
                      <a:pt x="251" y="1039"/>
                      <a:pt x="245" y="1039"/>
                    </a:cubicBezTo>
                    <a:close/>
                    <a:moveTo>
                      <a:pt x="1714" y="1051"/>
                    </a:moveTo>
                    <a:cubicBezTo>
                      <a:pt x="1718" y="1053"/>
                      <a:pt x="1726" y="1056"/>
                      <a:pt x="1739" y="1060"/>
                    </a:cubicBezTo>
                    <a:cubicBezTo>
                      <a:pt x="1728" y="1055"/>
                      <a:pt x="1719" y="1052"/>
                      <a:pt x="1714" y="1051"/>
                    </a:cubicBezTo>
                    <a:close/>
                    <a:moveTo>
                      <a:pt x="1644" y="1060"/>
                    </a:moveTo>
                    <a:cubicBezTo>
                      <a:pt x="1644" y="1072"/>
                      <a:pt x="1644" y="1072"/>
                      <a:pt x="1644" y="1084"/>
                    </a:cubicBezTo>
                    <a:lnTo>
                      <a:pt x="1620" y="1084"/>
                    </a:lnTo>
                    <a:cubicBezTo>
                      <a:pt x="1614" y="1081"/>
                      <a:pt x="1608" y="1079"/>
                      <a:pt x="1604" y="1077"/>
                    </a:cubicBezTo>
                    <a:lnTo>
                      <a:pt x="1604" y="1077"/>
                    </a:lnTo>
                    <a:cubicBezTo>
                      <a:pt x="1604" y="1077"/>
                      <a:pt x="1604" y="1077"/>
                      <a:pt x="1605" y="1077"/>
                    </a:cubicBezTo>
                    <a:cubicBezTo>
                      <a:pt x="1621" y="1077"/>
                      <a:pt x="1635" y="1069"/>
                      <a:pt x="1644" y="1060"/>
                    </a:cubicBezTo>
                    <a:close/>
                    <a:moveTo>
                      <a:pt x="334" y="1274"/>
                    </a:moveTo>
                    <a:cubicBezTo>
                      <a:pt x="330" y="1277"/>
                      <a:pt x="327" y="1280"/>
                      <a:pt x="324" y="1282"/>
                    </a:cubicBezTo>
                    <a:lnTo>
                      <a:pt x="324" y="1282"/>
                    </a:lnTo>
                    <a:cubicBezTo>
                      <a:pt x="327" y="1280"/>
                      <a:pt x="331" y="1278"/>
                      <a:pt x="334" y="1274"/>
                    </a:cubicBezTo>
                    <a:close/>
                    <a:moveTo>
                      <a:pt x="286" y="1239"/>
                    </a:moveTo>
                    <a:cubicBezTo>
                      <a:pt x="286" y="1239"/>
                      <a:pt x="253" y="1239"/>
                      <a:pt x="208" y="1249"/>
                    </a:cubicBezTo>
                    <a:lnTo>
                      <a:pt x="208" y="1249"/>
                    </a:lnTo>
                    <a:cubicBezTo>
                      <a:pt x="208" y="1249"/>
                      <a:pt x="208" y="1249"/>
                      <a:pt x="208" y="1248"/>
                    </a:cubicBezTo>
                    <a:lnTo>
                      <a:pt x="208" y="1248"/>
                    </a:lnTo>
                    <a:cubicBezTo>
                      <a:pt x="206" y="1249"/>
                      <a:pt x="205" y="1250"/>
                      <a:pt x="203" y="1251"/>
                    </a:cubicBezTo>
                    <a:cubicBezTo>
                      <a:pt x="205" y="1250"/>
                      <a:pt x="206" y="1250"/>
                      <a:pt x="208" y="1249"/>
                    </a:cubicBezTo>
                    <a:lnTo>
                      <a:pt x="208" y="1249"/>
                    </a:lnTo>
                    <a:cubicBezTo>
                      <a:pt x="209" y="1253"/>
                      <a:pt x="208" y="1258"/>
                      <a:pt x="203" y="1262"/>
                    </a:cubicBezTo>
                    <a:cubicBezTo>
                      <a:pt x="191" y="1286"/>
                      <a:pt x="167" y="1298"/>
                      <a:pt x="191" y="1298"/>
                    </a:cubicBezTo>
                    <a:cubicBezTo>
                      <a:pt x="203" y="1298"/>
                      <a:pt x="215" y="1286"/>
                      <a:pt x="215" y="1286"/>
                    </a:cubicBezTo>
                    <a:cubicBezTo>
                      <a:pt x="227" y="1286"/>
                      <a:pt x="215" y="1298"/>
                      <a:pt x="215" y="1310"/>
                    </a:cubicBezTo>
                    <a:lnTo>
                      <a:pt x="215" y="1322"/>
                    </a:lnTo>
                    <a:cubicBezTo>
                      <a:pt x="226" y="1315"/>
                      <a:pt x="232" y="1312"/>
                      <a:pt x="236" y="1312"/>
                    </a:cubicBezTo>
                    <a:cubicBezTo>
                      <a:pt x="244" y="1312"/>
                      <a:pt x="239" y="1326"/>
                      <a:pt x="239" y="1334"/>
                    </a:cubicBezTo>
                    <a:cubicBezTo>
                      <a:pt x="239" y="1334"/>
                      <a:pt x="251" y="1346"/>
                      <a:pt x="251" y="1346"/>
                    </a:cubicBezTo>
                    <a:lnTo>
                      <a:pt x="262" y="1346"/>
                    </a:lnTo>
                    <a:cubicBezTo>
                      <a:pt x="265" y="1346"/>
                      <a:pt x="267" y="1347"/>
                      <a:pt x="267" y="1348"/>
                    </a:cubicBezTo>
                    <a:lnTo>
                      <a:pt x="267" y="1348"/>
                    </a:lnTo>
                    <a:cubicBezTo>
                      <a:pt x="271" y="1344"/>
                      <a:pt x="277" y="1339"/>
                      <a:pt x="286" y="1334"/>
                    </a:cubicBezTo>
                    <a:cubicBezTo>
                      <a:pt x="298" y="1322"/>
                      <a:pt x="307" y="1322"/>
                      <a:pt x="316" y="1322"/>
                    </a:cubicBezTo>
                    <a:cubicBezTo>
                      <a:pt x="325" y="1322"/>
                      <a:pt x="334" y="1322"/>
                      <a:pt x="346" y="1310"/>
                    </a:cubicBezTo>
                    <a:cubicBezTo>
                      <a:pt x="353" y="1296"/>
                      <a:pt x="356" y="1290"/>
                      <a:pt x="352" y="1290"/>
                    </a:cubicBezTo>
                    <a:cubicBezTo>
                      <a:pt x="350" y="1290"/>
                      <a:pt x="344" y="1293"/>
                      <a:pt x="334" y="1298"/>
                    </a:cubicBezTo>
                    <a:cubicBezTo>
                      <a:pt x="327" y="1305"/>
                      <a:pt x="321" y="1308"/>
                      <a:pt x="317" y="1308"/>
                    </a:cubicBezTo>
                    <a:cubicBezTo>
                      <a:pt x="309" y="1308"/>
                      <a:pt x="308" y="1296"/>
                      <a:pt x="324" y="1282"/>
                    </a:cubicBezTo>
                    <a:lnTo>
                      <a:pt x="324" y="1282"/>
                    </a:lnTo>
                    <a:cubicBezTo>
                      <a:pt x="315" y="1287"/>
                      <a:pt x="307" y="1290"/>
                      <a:pt x="298" y="1298"/>
                    </a:cubicBezTo>
                    <a:lnTo>
                      <a:pt x="262" y="1298"/>
                    </a:lnTo>
                    <a:cubicBezTo>
                      <a:pt x="310" y="1262"/>
                      <a:pt x="286" y="1239"/>
                      <a:pt x="286" y="1239"/>
                    </a:cubicBezTo>
                    <a:close/>
                    <a:moveTo>
                      <a:pt x="267" y="1348"/>
                    </a:moveTo>
                    <a:cubicBezTo>
                      <a:pt x="262" y="1354"/>
                      <a:pt x="262" y="1358"/>
                      <a:pt x="262" y="1358"/>
                    </a:cubicBezTo>
                    <a:cubicBezTo>
                      <a:pt x="262" y="1358"/>
                      <a:pt x="269" y="1351"/>
                      <a:pt x="267" y="1348"/>
                    </a:cubicBezTo>
                    <a:close/>
                    <a:moveTo>
                      <a:pt x="1428" y="1359"/>
                    </a:moveTo>
                    <a:cubicBezTo>
                      <a:pt x="1425" y="1359"/>
                      <a:pt x="1433" y="1370"/>
                      <a:pt x="1441" y="1370"/>
                    </a:cubicBezTo>
                    <a:cubicBezTo>
                      <a:pt x="1433" y="1362"/>
                      <a:pt x="1429" y="1359"/>
                      <a:pt x="1428" y="1359"/>
                    </a:cubicBezTo>
                    <a:close/>
                    <a:moveTo>
                      <a:pt x="346" y="1334"/>
                    </a:moveTo>
                    <a:cubicBezTo>
                      <a:pt x="334" y="1346"/>
                      <a:pt x="298" y="1382"/>
                      <a:pt x="286" y="1382"/>
                    </a:cubicBezTo>
                    <a:cubicBezTo>
                      <a:pt x="286" y="1371"/>
                      <a:pt x="313" y="1343"/>
                      <a:pt x="312" y="1343"/>
                    </a:cubicBezTo>
                    <a:lnTo>
                      <a:pt x="312" y="1343"/>
                    </a:lnTo>
                    <a:cubicBezTo>
                      <a:pt x="312" y="1343"/>
                      <a:pt x="312" y="1344"/>
                      <a:pt x="310" y="1346"/>
                    </a:cubicBezTo>
                    <a:cubicBezTo>
                      <a:pt x="301" y="1346"/>
                      <a:pt x="299" y="1352"/>
                      <a:pt x="294" y="1356"/>
                    </a:cubicBezTo>
                    <a:lnTo>
                      <a:pt x="294" y="1356"/>
                    </a:lnTo>
                    <a:cubicBezTo>
                      <a:pt x="293" y="1355"/>
                      <a:pt x="291" y="1355"/>
                      <a:pt x="289" y="1355"/>
                    </a:cubicBezTo>
                    <a:cubicBezTo>
                      <a:pt x="283" y="1355"/>
                      <a:pt x="274" y="1358"/>
                      <a:pt x="274" y="1358"/>
                    </a:cubicBezTo>
                    <a:lnTo>
                      <a:pt x="262" y="1358"/>
                    </a:lnTo>
                    <a:cubicBezTo>
                      <a:pt x="270" y="1358"/>
                      <a:pt x="273" y="1363"/>
                      <a:pt x="277" y="1363"/>
                    </a:cubicBezTo>
                    <a:cubicBezTo>
                      <a:pt x="280" y="1363"/>
                      <a:pt x="282" y="1362"/>
                      <a:pt x="286" y="1358"/>
                    </a:cubicBezTo>
                    <a:cubicBezTo>
                      <a:pt x="289" y="1358"/>
                      <a:pt x="292" y="1357"/>
                      <a:pt x="294" y="1356"/>
                    </a:cubicBezTo>
                    <a:lnTo>
                      <a:pt x="294" y="1356"/>
                    </a:lnTo>
                    <a:cubicBezTo>
                      <a:pt x="296" y="1357"/>
                      <a:pt x="295" y="1361"/>
                      <a:pt x="286" y="1370"/>
                    </a:cubicBezTo>
                    <a:cubicBezTo>
                      <a:pt x="262" y="1382"/>
                      <a:pt x="262" y="1393"/>
                      <a:pt x="274" y="1393"/>
                    </a:cubicBezTo>
                    <a:cubicBezTo>
                      <a:pt x="284" y="1393"/>
                      <a:pt x="293" y="1378"/>
                      <a:pt x="303" y="1378"/>
                    </a:cubicBezTo>
                    <a:cubicBezTo>
                      <a:pt x="305" y="1378"/>
                      <a:pt x="308" y="1379"/>
                      <a:pt x="310" y="1382"/>
                    </a:cubicBezTo>
                    <a:cubicBezTo>
                      <a:pt x="310" y="1382"/>
                      <a:pt x="274" y="1405"/>
                      <a:pt x="286" y="1405"/>
                    </a:cubicBezTo>
                    <a:cubicBezTo>
                      <a:pt x="286" y="1405"/>
                      <a:pt x="334" y="1393"/>
                      <a:pt x="334" y="1382"/>
                    </a:cubicBezTo>
                    <a:cubicBezTo>
                      <a:pt x="334" y="1382"/>
                      <a:pt x="322" y="1382"/>
                      <a:pt x="346" y="1358"/>
                    </a:cubicBezTo>
                    <a:cubicBezTo>
                      <a:pt x="352" y="1346"/>
                      <a:pt x="346" y="1346"/>
                      <a:pt x="341" y="1346"/>
                    </a:cubicBezTo>
                    <a:cubicBezTo>
                      <a:pt x="337" y="1346"/>
                      <a:pt x="334" y="1346"/>
                      <a:pt x="346" y="1334"/>
                    </a:cubicBezTo>
                    <a:close/>
                    <a:moveTo>
                      <a:pt x="443" y="1416"/>
                    </a:moveTo>
                    <a:cubicBezTo>
                      <a:pt x="441" y="1420"/>
                      <a:pt x="441" y="1424"/>
                      <a:pt x="441" y="1429"/>
                    </a:cubicBezTo>
                    <a:cubicBezTo>
                      <a:pt x="439" y="1432"/>
                      <a:pt x="437" y="1433"/>
                      <a:pt x="436" y="1433"/>
                    </a:cubicBezTo>
                    <a:cubicBezTo>
                      <a:pt x="433" y="1433"/>
                      <a:pt x="441" y="1417"/>
                      <a:pt x="441" y="1417"/>
                    </a:cubicBezTo>
                    <a:cubicBezTo>
                      <a:pt x="442" y="1417"/>
                      <a:pt x="442" y="1416"/>
                      <a:pt x="443" y="1416"/>
                    </a:cubicBezTo>
                    <a:close/>
                    <a:moveTo>
                      <a:pt x="1327" y="1484"/>
                    </a:moveTo>
                    <a:cubicBezTo>
                      <a:pt x="1334" y="1484"/>
                      <a:pt x="1346" y="1492"/>
                      <a:pt x="1346" y="1501"/>
                    </a:cubicBezTo>
                    <a:cubicBezTo>
                      <a:pt x="1346" y="1501"/>
                      <a:pt x="1351" y="1522"/>
                      <a:pt x="1348" y="1522"/>
                    </a:cubicBezTo>
                    <a:cubicBezTo>
                      <a:pt x="1346" y="1522"/>
                      <a:pt x="1342" y="1516"/>
                      <a:pt x="1334" y="1501"/>
                    </a:cubicBezTo>
                    <a:cubicBezTo>
                      <a:pt x="1334" y="1494"/>
                      <a:pt x="1331" y="1488"/>
                      <a:pt x="1326" y="1484"/>
                    </a:cubicBezTo>
                    <a:lnTo>
                      <a:pt x="1326" y="1484"/>
                    </a:lnTo>
                    <a:cubicBezTo>
                      <a:pt x="1326" y="1484"/>
                      <a:pt x="1327" y="1484"/>
                      <a:pt x="1327" y="1484"/>
                    </a:cubicBezTo>
                    <a:close/>
                    <a:moveTo>
                      <a:pt x="846" y="1536"/>
                    </a:moveTo>
                    <a:cubicBezTo>
                      <a:pt x="846" y="1536"/>
                      <a:pt x="846" y="1536"/>
                      <a:pt x="846" y="1536"/>
                    </a:cubicBezTo>
                    <a:lnTo>
                      <a:pt x="846" y="1536"/>
                    </a:lnTo>
                    <a:close/>
                    <a:moveTo>
                      <a:pt x="858" y="1536"/>
                    </a:moveTo>
                    <a:cubicBezTo>
                      <a:pt x="858" y="1536"/>
                      <a:pt x="858" y="1536"/>
                      <a:pt x="858" y="1536"/>
                    </a:cubicBezTo>
                    <a:lnTo>
                      <a:pt x="858" y="1536"/>
                    </a:lnTo>
                    <a:close/>
                    <a:moveTo>
                      <a:pt x="941" y="1536"/>
                    </a:moveTo>
                    <a:cubicBezTo>
                      <a:pt x="941" y="1536"/>
                      <a:pt x="941" y="1536"/>
                      <a:pt x="941" y="1536"/>
                    </a:cubicBezTo>
                    <a:cubicBezTo>
                      <a:pt x="941" y="1536"/>
                      <a:pt x="941" y="1536"/>
                      <a:pt x="941" y="1536"/>
                    </a:cubicBezTo>
                    <a:close/>
                    <a:moveTo>
                      <a:pt x="989" y="1536"/>
                    </a:moveTo>
                    <a:cubicBezTo>
                      <a:pt x="989" y="1536"/>
                      <a:pt x="989" y="1536"/>
                      <a:pt x="989" y="1536"/>
                    </a:cubicBezTo>
                    <a:cubicBezTo>
                      <a:pt x="989" y="1536"/>
                      <a:pt x="989" y="1536"/>
                      <a:pt x="989" y="1536"/>
                    </a:cubicBezTo>
                    <a:close/>
                    <a:moveTo>
                      <a:pt x="1263" y="1534"/>
                    </a:moveTo>
                    <a:lnTo>
                      <a:pt x="1263" y="1534"/>
                    </a:lnTo>
                    <a:cubicBezTo>
                      <a:pt x="1263" y="1534"/>
                      <a:pt x="1263" y="1535"/>
                      <a:pt x="1263" y="1536"/>
                    </a:cubicBezTo>
                    <a:cubicBezTo>
                      <a:pt x="1255" y="1536"/>
                      <a:pt x="1262" y="1546"/>
                      <a:pt x="1268" y="1553"/>
                    </a:cubicBezTo>
                    <a:lnTo>
                      <a:pt x="1268" y="1553"/>
                    </a:lnTo>
                    <a:cubicBezTo>
                      <a:pt x="1268" y="1552"/>
                      <a:pt x="1265" y="1545"/>
                      <a:pt x="1263" y="1534"/>
                    </a:cubicBezTo>
                    <a:close/>
                    <a:moveTo>
                      <a:pt x="846" y="1536"/>
                    </a:moveTo>
                    <a:cubicBezTo>
                      <a:pt x="846" y="1536"/>
                      <a:pt x="834" y="1560"/>
                      <a:pt x="846" y="1560"/>
                    </a:cubicBezTo>
                    <a:lnTo>
                      <a:pt x="846" y="1536"/>
                    </a:lnTo>
                    <a:close/>
                    <a:moveTo>
                      <a:pt x="1203" y="1524"/>
                    </a:moveTo>
                    <a:cubicBezTo>
                      <a:pt x="1203" y="1524"/>
                      <a:pt x="1227" y="1548"/>
                      <a:pt x="1215" y="1560"/>
                    </a:cubicBezTo>
                    <a:cubicBezTo>
                      <a:pt x="1215" y="1560"/>
                      <a:pt x="1203" y="1536"/>
                      <a:pt x="1203" y="1524"/>
                    </a:cubicBezTo>
                    <a:close/>
                    <a:moveTo>
                      <a:pt x="417" y="1556"/>
                    </a:moveTo>
                    <a:cubicBezTo>
                      <a:pt x="415" y="1572"/>
                      <a:pt x="407" y="1572"/>
                      <a:pt x="417" y="1572"/>
                    </a:cubicBezTo>
                    <a:cubicBezTo>
                      <a:pt x="417" y="1568"/>
                      <a:pt x="417" y="1562"/>
                      <a:pt x="417" y="1556"/>
                    </a:cubicBezTo>
                    <a:close/>
                    <a:moveTo>
                      <a:pt x="973" y="1544"/>
                    </a:moveTo>
                    <a:lnTo>
                      <a:pt x="973" y="1544"/>
                    </a:lnTo>
                    <a:cubicBezTo>
                      <a:pt x="971" y="1544"/>
                      <a:pt x="970" y="1552"/>
                      <a:pt x="977" y="1572"/>
                    </a:cubicBezTo>
                    <a:lnTo>
                      <a:pt x="977" y="1560"/>
                    </a:lnTo>
                    <a:cubicBezTo>
                      <a:pt x="977" y="1549"/>
                      <a:pt x="974" y="1544"/>
                      <a:pt x="973" y="1544"/>
                    </a:cubicBezTo>
                    <a:close/>
                    <a:moveTo>
                      <a:pt x="858" y="1536"/>
                    </a:moveTo>
                    <a:cubicBezTo>
                      <a:pt x="858" y="1558"/>
                      <a:pt x="858" y="1562"/>
                      <a:pt x="855" y="1562"/>
                    </a:cubicBezTo>
                    <a:cubicBezTo>
                      <a:pt x="853" y="1562"/>
                      <a:pt x="851" y="1560"/>
                      <a:pt x="846" y="1560"/>
                    </a:cubicBezTo>
                    <a:cubicBezTo>
                      <a:pt x="846" y="1567"/>
                      <a:pt x="846" y="1570"/>
                      <a:pt x="846" y="1574"/>
                    </a:cubicBezTo>
                    <a:lnTo>
                      <a:pt x="846" y="1574"/>
                    </a:lnTo>
                    <a:cubicBezTo>
                      <a:pt x="848" y="1569"/>
                      <a:pt x="850" y="1567"/>
                      <a:pt x="852" y="1567"/>
                    </a:cubicBezTo>
                    <a:cubicBezTo>
                      <a:pt x="854" y="1567"/>
                      <a:pt x="856" y="1568"/>
                      <a:pt x="858" y="1572"/>
                    </a:cubicBezTo>
                    <a:lnTo>
                      <a:pt x="858" y="1536"/>
                    </a:lnTo>
                    <a:close/>
                    <a:moveTo>
                      <a:pt x="1084" y="1548"/>
                    </a:moveTo>
                    <a:cubicBezTo>
                      <a:pt x="1084" y="1548"/>
                      <a:pt x="1108" y="1596"/>
                      <a:pt x="1096" y="1596"/>
                    </a:cubicBezTo>
                    <a:lnTo>
                      <a:pt x="1084" y="1548"/>
                    </a:lnTo>
                    <a:close/>
                    <a:moveTo>
                      <a:pt x="846" y="1574"/>
                    </a:moveTo>
                    <a:lnTo>
                      <a:pt x="846" y="1574"/>
                    </a:lnTo>
                    <a:cubicBezTo>
                      <a:pt x="843" y="1580"/>
                      <a:pt x="842" y="1589"/>
                      <a:pt x="841" y="1599"/>
                    </a:cubicBezTo>
                    <a:lnTo>
                      <a:pt x="841" y="1599"/>
                    </a:lnTo>
                    <a:cubicBezTo>
                      <a:pt x="844" y="1598"/>
                      <a:pt x="846" y="1594"/>
                      <a:pt x="846" y="1584"/>
                    </a:cubicBezTo>
                    <a:cubicBezTo>
                      <a:pt x="846" y="1579"/>
                      <a:pt x="846" y="1576"/>
                      <a:pt x="846" y="1574"/>
                    </a:cubicBezTo>
                    <a:close/>
                    <a:moveTo>
                      <a:pt x="699" y="1597"/>
                    </a:moveTo>
                    <a:cubicBezTo>
                      <a:pt x="695" y="1600"/>
                      <a:pt x="693" y="1609"/>
                      <a:pt x="692" y="1616"/>
                    </a:cubicBezTo>
                    <a:lnTo>
                      <a:pt x="692" y="1616"/>
                    </a:lnTo>
                    <a:cubicBezTo>
                      <a:pt x="694" y="1610"/>
                      <a:pt x="697" y="1603"/>
                      <a:pt x="699" y="1597"/>
                    </a:cubicBezTo>
                    <a:close/>
                    <a:moveTo>
                      <a:pt x="415" y="1341"/>
                    </a:moveTo>
                    <a:lnTo>
                      <a:pt x="415" y="1341"/>
                    </a:lnTo>
                    <a:cubicBezTo>
                      <a:pt x="413" y="1341"/>
                      <a:pt x="410" y="1342"/>
                      <a:pt x="405" y="1346"/>
                    </a:cubicBezTo>
                    <a:cubicBezTo>
                      <a:pt x="382" y="1370"/>
                      <a:pt x="346" y="1405"/>
                      <a:pt x="334" y="1441"/>
                    </a:cubicBezTo>
                    <a:cubicBezTo>
                      <a:pt x="334" y="1441"/>
                      <a:pt x="317" y="1458"/>
                      <a:pt x="310" y="1465"/>
                    </a:cubicBezTo>
                    <a:cubicBezTo>
                      <a:pt x="314" y="1461"/>
                      <a:pt x="318" y="1460"/>
                      <a:pt x="321" y="1460"/>
                    </a:cubicBezTo>
                    <a:cubicBezTo>
                      <a:pt x="327" y="1460"/>
                      <a:pt x="330" y="1465"/>
                      <a:pt x="322" y="1465"/>
                    </a:cubicBezTo>
                    <a:cubicBezTo>
                      <a:pt x="322" y="1475"/>
                      <a:pt x="314" y="1492"/>
                      <a:pt x="318" y="1492"/>
                    </a:cubicBezTo>
                    <a:cubicBezTo>
                      <a:pt x="318" y="1492"/>
                      <a:pt x="320" y="1491"/>
                      <a:pt x="322" y="1489"/>
                    </a:cubicBezTo>
                    <a:cubicBezTo>
                      <a:pt x="338" y="1489"/>
                      <a:pt x="348" y="1483"/>
                      <a:pt x="350" y="1483"/>
                    </a:cubicBezTo>
                    <a:lnTo>
                      <a:pt x="350" y="1483"/>
                    </a:lnTo>
                    <a:cubicBezTo>
                      <a:pt x="351" y="1483"/>
                      <a:pt x="350" y="1485"/>
                      <a:pt x="346" y="1489"/>
                    </a:cubicBezTo>
                    <a:cubicBezTo>
                      <a:pt x="343" y="1494"/>
                      <a:pt x="344" y="1496"/>
                      <a:pt x="347" y="1496"/>
                    </a:cubicBezTo>
                    <a:cubicBezTo>
                      <a:pt x="351" y="1496"/>
                      <a:pt x="361" y="1490"/>
                      <a:pt x="364" y="1490"/>
                    </a:cubicBezTo>
                    <a:lnTo>
                      <a:pt x="364" y="1490"/>
                    </a:lnTo>
                    <a:cubicBezTo>
                      <a:pt x="366" y="1490"/>
                      <a:pt x="363" y="1495"/>
                      <a:pt x="346" y="1513"/>
                    </a:cubicBezTo>
                    <a:cubicBezTo>
                      <a:pt x="358" y="1501"/>
                      <a:pt x="364" y="1497"/>
                      <a:pt x="368" y="1497"/>
                    </a:cubicBezTo>
                    <a:cubicBezTo>
                      <a:pt x="376" y="1497"/>
                      <a:pt x="374" y="1513"/>
                      <a:pt x="382" y="1513"/>
                    </a:cubicBezTo>
                    <a:cubicBezTo>
                      <a:pt x="393" y="1513"/>
                      <a:pt x="393" y="1501"/>
                      <a:pt x="417" y="1489"/>
                    </a:cubicBezTo>
                    <a:cubicBezTo>
                      <a:pt x="419" y="1487"/>
                      <a:pt x="420" y="1486"/>
                      <a:pt x="420" y="1486"/>
                    </a:cubicBezTo>
                    <a:lnTo>
                      <a:pt x="420" y="1486"/>
                    </a:lnTo>
                    <a:cubicBezTo>
                      <a:pt x="423" y="1486"/>
                      <a:pt x="404" y="1514"/>
                      <a:pt x="393" y="1524"/>
                    </a:cubicBezTo>
                    <a:cubicBezTo>
                      <a:pt x="378" y="1540"/>
                      <a:pt x="376" y="1544"/>
                      <a:pt x="379" y="1544"/>
                    </a:cubicBezTo>
                    <a:cubicBezTo>
                      <a:pt x="384" y="1544"/>
                      <a:pt x="399" y="1536"/>
                      <a:pt x="405" y="1536"/>
                    </a:cubicBezTo>
                    <a:cubicBezTo>
                      <a:pt x="413" y="1536"/>
                      <a:pt x="416" y="1546"/>
                      <a:pt x="417" y="1556"/>
                    </a:cubicBezTo>
                    <a:lnTo>
                      <a:pt x="417" y="1556"/>
                    </a:lnTo>
                    <a:cubicBezTo>
                      <a:pt x="417" y="1554"/>
                      <a:pt x="417" y="1551"/>
                      <a:pt x="417" y="1548"/>
                    </a:cubicBezTo>
                    <a:cubicBezTo>
                      <a:pt x="421" y="1544"/>
                      <a:pt x="424" y="1543"/>
                      <a:pt x="426" y="1543"/>
                    </a:cubicBezTo>
                    <a:cubicBezTo>
                      <a:pt x="429" y="1543"/>
                      <a:pt x="429" y="1548"/>
                      <a:pt x="429" y="1548"/>
                    </a:cubicBezTo>
                    <a:cubicBezTo>
                      <a:pt x="429" y="1548"/>
                      <a:pt x="441" y="1548"/>
                      <a:pt x="429" y="1572"/>
                    </a:cubicBezTo>
                    <a:cubicBezTo>
                      <a:pt x="429" y="1580"/>
                      <a:pt x="423" y="1589"/>
                      <a:pt x="424" y="1589"/>
                    </a:cubicBezTo>
                    <a:cubicBezTo>
                      <a:pt x="424" y="1589"/>
                      <a:pt x="426" y="1587"/>
                      <a:pt x="429" y="1584"/>
                    </a:cubicBezTo>
                    <a:cubicBezTo>
                      <a:pt x="441" y="1584"/>
                      <a:pt x="453" y="1560"/>
                      <a:pt x="465" y="1560"/>
                    </a:cubicBezTo>
                    <a:cubicBezTo>
                      <a:pt x="465" y="1567"/>
                      <a:pt x="465" y="1587"/>
                      <a:pt x="465" y="1596"/>
                    </a:cubicBezTo>
                    <a:cubicBezTo>
                      <a:pt x="465" y="1608"/>
                      <a:pt x="465" y="1608"/>
                      <a:pt x="465" y="1620"/>
                    </a:cubicBezTo>
                    <a:lnTo>
                      <a:pt x="501" y="1620"/>
                    </a:lnTo>
                    <a:cubicBezTo>
                      <a:pt x="501" y="1620"/>
                      <a:pt x="524" y="1584"/>
                      <a:pt x="524" y="1584"/>
                    </a:cubicBezTo>
                    <a:lnTo>
                      <a:pt x="524" y="1584"/>
                    </a:lnTo>
                    <a:cubicBezTo>
                      <a:pt x="524" y="1596"/>
                      <a:pt x="501" y="1620"/>
                      <a:pt x="501" y="1620"/>
                    </a:cubicBezTo>
                    <a:cubicBezTo>
                      <a:pt x="501" y="1630"/>
                      <a:pt x="509" y="1631"/>
                      <a:pt x="512" y="1632"/>
                    </a:cubicBezTo>
                    <a:lnTo>
                      <a:pt x="512" y="1632"/>
                    </a:lnTo>
                    <a:cubicBezTo>
                      <a:pt x="509" y="1635"/>
                      <a:pt x="505" y="1639"/>
                      <a:pt x="501" y="1643"/>
                    </a:cubicBezTo>
                    <a:lnTo>
                      <a:pt x="524" y="1632"/>
                    </a:lnTo>
                    <a:cubicBezTo>
                      <a:pt x="524" y="1628"/>
                      <a:pt x="524" y="1625"/>
                      <a:pt x="524" y="1623"/>
                    </a:cubicBezTo>
                    <a:lnTo>
                      <a:pt x="524" y="1623"/>
                    </a:lnTo>
                    <a:cubicBezTo>
                      <a:pt x="528" y="1621"/>
                      <a:pt x="532" y="1620"/>
                      <a:pt x="536" y="1620"/>
                    </a:cubicBezTo>
                    <a:cubicBezTo>
                      <a:pt x="536" y="1620"/>
                      <a:pt x="536" y="1620"/>
                      <a:pt x="536" y="1632"/>
                    </a:cubicBezTo>
                    <a:cubicBezTo>
                      <a:pt x="545" y="1641"/>
                      <a:pt x="534" y="1663"/>
                      <a:pt x="538" y="1663"/>
                    </a:cubicBezTo>
                    <a:cubicBezTo>
                      <a:pt x="539" y="1663"/>
                      <a:pt x="542" y="1661"/>
                      <a:pt x="548" y="1655"/>
                    </a:cubicBezTo>
                    <a:cubicBezTo>
                      <a:pt x="560" y="1649"/>
                      <a:pt x="566" y="1646"/>
                      <a:pt x="569" y="1646"/>
                    </a:cubicBezTo>
                    <a:cubicBezTo>
                      <a:pt x="572" y="1646"/>
                      <a:pt x="572" y="1649"/>
                      <a:pt x="572" y="1655"/>
                    </a:cubicBezTo>
                    <a:cubicBezTo>
                      <a:pt x="584" y="1655"/>
                      <a:pt x="596" y="1620"/>
                      <a:pt x="596" y="1620"/>
                    </a:cubicBezTo>
                    <a:lnTo>
                      <a:pt x="596" y="1620"/>
                    </a:lnTo>
                    <a:cubicBezTo>
                      <a:pt x="608" y="1620"/>
                      <a:pt x="572" y="1667"/>
                      <a:pt x="584" y="1667"/>
                    </a:cubicBezTo>
                    <a:cubicBezTo>
                      <a:pt x="591" y="1660"/>
                      <a:pt x="594" y="1653"/>
                      <a:pt x="597" y="1644"/>
                    </a:cubicBezTo>
                    <a:lnTo>
                      <a:pt x="597" y="1644"/>
                    </a:lnTo>
                    <a:cubicBezTo>
                      <a:pt x="599" y="1650"/>
                      <a:pt x="608" y="1648"/>
                      <a:pt x="608" y="1655"/>
                    </a:cubicBezTo>
                    <a:cubicBezTo>
                      <a:pt x="608" y="1655"/>
                      <a:pt x="596" y="1679"/>
                      <a:pt x="608" y="1691"/>
                    </a:cubicBezTo>
                    <a:cubicBezTo>
                      <a:pt x="632" y="1655"/>
                      <a:pt x="632" y="1632"/>
                      <a:pt x="643" y="1596"/>
                    </a:cubicBezTo>
                    <a:cubicBezTo>
                      <a:pt x="643" y="1596"/>
                      <a:pt x="667" y="1548"/>
                      <a:pt x="655" y="1548"/>
                    </a:cubicBezTo>
                    <a:lnTo>
                      <a:pt x="643" y="1548"/>
                    </a:lnTo>
                    <a:cubicBezTo>
                      <a:pt x="632" y="1548"/>
                      <a:pt x="632" y="1548"/>
                      <a:pt x="620" y="1572"/>
                    </a:cubicBezTo>
                    <a:cubicBezTo>
                      <a:pt x="616" y="1580"/>
                      <a:pt x="613" y="1581"/>
                      <a:pt x="611" y="1581"/>
                    </a:cubicBezTo>
                    <a:cubicBezTo>
                      <a:pt x="610" y="1581"/>
                      <a:pt x="609" y="1581"/>
                      <a:pt x="608" y="1581"/>
                    </a:cubicBezTo>
                    <a:cubicBezTo>
                      <a:pt x="607" y="1581"/>
                      <a:pt x="605" y="1581"/>
                      <a:pt x="604" y="1584"/>
                    </a:cubicBezTo>
                    <a:lnTo>
                      <a:pt x="604" y="1584"/>
                    </a:lnTo>
                    <a:cubicBezTo>
                      <a:pt x="606" y="1569"/>
                      <a:pt x="604" y="1556"/>
                      <a:pt x="596" y="1548"/>
                    </a:cubicBezTo>
                    <a:cubicBezTo>
                      <a:pt x="584" y="1536"/>
                      <a:pt x="584" y="1536"/>
                      <a:pt x="596" y="1524"/>
                    </a:cubicBezTo>
                    <a:cubicBezTo>
                      <a:pt x="596" y="1513"/>
                      <a:pt x="608" y="1489"/>
                      <a:pt x="596" y="1489"/>
                    </a:cubicBezTo>
                    <a:lnTo>
                      <a:pt x="584" y="1524"/>
                    </a:lnTo>
                    <a:lnTo>
                      <a:pt x="584" y="1501"/>
                    </a:lnTo>
                    <a:cubicBezTo>
                      <a:pt x="572" y="1501"/>
                      <a:pt x="560" y="1513"/>
                      <a:pt x="548" y="1524"/>
                    </a:cubicBezTo>
                    <a:cubicBezTo>
                      <a:pt x="548" y="1529"/>
                      <a:pt x="548" y="1533"/>
                      <a:pt x="548" y="1536"/>
                    </a:cubicBezTo>
                    <a:cubicBezTo>
                      <a:pt x="536" y="1536"/>
                      <a:pt x="536" y="1536"/>
                      <a:pt x="548" y="1524"/>
                    </a:cubicBezTo>
                    <a:cubicBezTo>
                      <a:pt x="548" y="1517"/>
                      <a:pt x="548" y="1506"/>
                      <a:pt x="548" y="1501"/>
                    </a:cubicBezTo>
                    <a:cubicBezTo>
                      <a:pt x="541" y="1507"/>
                      <a:pt x="530" y="1514"/>
                      <a:pt x="523" y="1514"/>
                    </a:cubicBezTo>
                    <a:cubicBezTo>
                      <a:pt x="517" y="1514"/>
                      <a:pt x="512" y="1511"/>
                      <a:pt x="512" y="1501"/>
                    </a:cubicBezTo>
                    <a:cubicBezTo>
                      <a:pt x="512" y="1489"/>
                      <a:pt x="536" y="1465"/>
                      <a:pt x="524" y="1465"/>
                    </a:cubicBezTo>
                    <a:lnTo>
                      <a:pt x="524" y="1465"/>
                    </a:lnTo>
                    <a:cubicBezTo>
                      <a:pt x="524" y="1475"/>
                      <a:pt x="506" y="1514"/>
                      <a:pt x="493" y="1514"/>
                    </a:cubicBezTo>
                    <a:cubicBezTo>
                      <a:pt x="491" y="1514"/>
                      <a:pt x="490" y="1514"/>
                      <a:pt x="489" y="1513"/>
                    </a:cubicBezTo>
                    <a:cubicBezTo>
                      <a:pt x="477" y="1513"/>
                      <a:pt x="536" y="1453"/>
                      <a:pt x="524" y="1453"/>
                    </a:cubicBezTo>
                    <a:cubicBezTo>
                      <a:pt x="523" y="1451"/>
                      <a:pt x="521" y="1451"/>
                      <a:pt x="519" y="1451"/>
                    </a:cubicBezTo>
                    <a:cubicBezTo>
                      <a:pt x="509" y="1451"/>
                      <a:pt x="501" y="1477"/>
                      <a:pt x="501" y="1477"/>
                    </a:cubicBezTo>
                    <a:cubicBezTo>
                      <a:pt x="489" y="1477"/>
                      <a:pt x="489" y="1465"/>
                      <a:pt x="477" y="1465"/>
                    </a:cubicBezTo>
                    <a:cubicBezTo>
                      <a:pt x="477" y="1453"/>
                      <a:pt x="477" y="1405"/>
                      <a:pt x="465" y="1405"/>
                    </a:cubicBezTo>
                    <a:cubicBezTo>
                      <a:pt x="453" y="1405"/>
                      <a:pt x="447" y="1408"/>
                      <a:pt x="444" y="1412"/>
                    </a:cubicBezTo>
                    <a:lnTo>
                      <a:pt x="444" y="1412"/>
                    </a:lnTo>
                    <a:cubicBezTo>
                      <a:pt x="444" y="1412"/>
                      <a:pt x="444" y="1412"/>
                      <a:pt x="443" y="1412"/>
                    </a:cubicBezTo>
                    <a:cubicBezTo>
                      <a:pt x="440" y="1412"/>
                      <a:pt x="429" y="1417"/>
                      <a:pt x="429" y="1417"/>
                    </a:cubicBezTo>
                    <a:cubicBezTo>
                      <a:pt x="423" y="1417"/>
                      <a:pt x="417" y="1420"/>
                      <a:pt x="416" y="1420"/>
                    </a:cubicBezTo>
                    <a:cubicBezTo>
                      <a:pt x="414" y="1420"/>
                      <a:pt x="417" y="1417"/>
                      <a:pt x="429" y="1405"/>
                    </a:cubicBezTo>
                    <a:lnTo>
                      <a:pt x="429" y="1405"/>
                    </a:lnTo>
                    <a:lnTo>
                      <a:pt x="370" y="1453"/>
                    </a:lnTo>
                    <a:cubicBezTo>
                      <a:pt x="382" y="1441"/>
                      <a:pt x="393" y="1429"/>
                      <a:pt x="405" y="1417"/>
                    </a:cubicBezTo>
                    <a:cubicBezTo>
                      <a:pt x="410" y="1407"/>
                      <a:pt x="411" y="1404"/>
                      <a:pt x="409" y="1404"/>
                    </a:cubicBezTo>
                    <a:lnTo>
                      <a:pt x="409" y="1404"/>
                    </a:lnTo>
                    <a:cubicBezTo>
                      <a:pt x="407" y="1404"/>
                      <a:pt x="400" y="1410"/>
                      <a:pt x="393" y="1417"/>
                    </a:cubicBezTo>
                    <a:cubicBezTo>
                      <a:pt x="382" y="1417"/>
                      <a:pt x="358" y="1417"/>
                      <a:pt x="393" y="1393"/>
                    </a:cubicBezTo>
                    <a:cubicBezTo>
                      <a:pt x="405" y="1386"/>
                      <a:pt x="408" y="1383"/>
                      <a:pt x="406" y="1383"/>
                    </a:cubicBezTo>
                    <a:lnTo>
                      <a:pt x="406" y="1383"/>
                    </a:lnTo>
                    <a:cubicBezTo>
                      <a:pt x="401" y="1383"/>
                      <a:pt x="378" y="1393"/>
                      <a:pt x="370" y="1393"/>
                    </a:cubicBezTo>
                    <a:cubicBezTo>
                      <a:pt x="370" y="1393"/>
                      <a:pt x="422" y="1341"/>
                      <a:pt x="415" y="1341"/>
                    </a:cubicBezTo>
                    <a:close/>
                    <a:moveTo>
                      <a:pt x="805" y="1673"/>
                    </a:moveTo>
                    <a:cubicBezTo>
                      <a:pt x="801" y="1678"/>
                      <a:pt x="798" y="1683"/>
                      <a:pt x="798" y="1691"/>
                    </a:cubicBezTo>
                    <a:cubicBezTo>
                      <a:pt x="801" y="1685"/>
                      <a:pt x="803" y="1679"/>
                      <a:pt x="805" y="1673"/>
                    </a:cubicBezTo>
                    <a:close/>
                    <a:moveTo>
                      <a:pt x="838" y="70"/>
                    </a:moveTo>
                    <a:cubicBezTo>
                      <a:pt x="837" y="70"/>
                      <a:pt x="835" y="71"/>
                      <a:pt x="834" y="72"/>
                    </a:cubicBezTo>
                    <a:cubicBezTo>
                      <a:pt x="822" y="72"/>
                      <a:pt x="822" y="131"/>
                      <a:pt x="810" y="131"/>
                    </a:cubicBezTo>
                    <a:cubicBezTo>
                      <a:pt x="809" y="132"/>
                      <a:pt x="808" y="133"/>
                      <a:pt x="807" y="133"/>
                    </a:cubicBezTo>
                    <a:cubicBezTo>
                      <a:pt x="796" y="133"/>
                      <a:pt x="786" y="72"/>
                      <a:pt x="786" y="72"/>
                    </a:cubicBezTo>
                    <a:cubicBezTo>
                      <a:pt x="774" y="72"/>
                      <a:pt x="786" y="108"/>
                      <a:pt x="786" y="108"/>
                    </a:cubicBezTo>
                    <a:cubicBezTo>
                      <a:pt x="786" y="108"/>
                      <a:pt x="778" y="81"/>
                      <a:pt x="775" y="81"/>
                    </a:cubicBezTo>
                    <a:cubicBezTo>
                      <a:pt x="775" y="81"/>
                      <a:pt x="774" y="82"/>
                      <a:pt x="774" y="84"/>
                    </a:cubicBezTo>
                    <a:cubicBezTo>
                      <a:pt x="763" y="84"/>
                      <a:pt x="763" y="96"/>
                      <a:pt x="751" y="96"/>
                    </a:cubicBezTo>
                    <a:cubicBezTo>
                      <a:pt x="751" y="96"/>
                      <a:pt x="751" y="96"/>
                      <a:pt x="751" y="108"/>
                    </a:cubicBezTo>
                    <a:cubicBezTo>
                      <a:pt x="751" y="112"/>
                      <a:pt x="751" y="113"/>
                      <a:pt x="750" y="113"/>
                    </a:cubicBezTo>
                    <a:cubicBezTo>
                      <a:pt x="749" y="113"/>
                      <a:pt x="747" y="108"/>
                      <a:pt x="739" y="108"/>
                    </a:cubicBezTo>
                    <a:lnTo>
                      <a:pt x="727" y="108"/>
                    </a:lnTo>
                    <a:cubicBezTo>
                      <a:pt x="724" y="108"/>
                      <a:pt x="723" y="110"/>
                      <a:pt x="722" y="113"/>
                    </a:cubicBezTo>
                    <a:lnTo>
                      <a:pt x="722" y="113"/>
                    </a:lnTo>
                    <a:cubicBezTo>
                      <a:pt x="717" y="99"/>
                      <a:pt x="710" y="84"/>
                      <a:pt x="706" y="84"/>
                    </a:cubicBezTo>
                    <a:cubicBezTo>
                      <a:pt x="704" y="84"/>
                      <a:pt x="703" y="88"/>
                      <a:pt x="703" y="96"/>
                    </a:cubicBezTo>
                    <a:cubicBezTo>
                      <a:pt x="703" y="130"/>
                      <a:pt x="703" y="158"/>
                      <a:pt x="699" y="158"/>
                    </a:cubicBezTo>
                    <a:cubicBezTo>
                      <a:pt x="697" y="158"/>
                      <a:pt x="694" y="153"/>
                      <a:pt x="691" y="143"/>
                    </a:cubicBezTo>
                    <a:cubicBezTo>
                      <a:pt x="679" y="131"/>
                      <a:pt x="679" y="119"/>
                      <a:pt x="667" y="108"/>
                    </a:cubicBezTo>
                    <a:cubicBezTo>
                      <a:pt x="655" y="108"/>
                      <a:pt x="667" y="119"/>
                      <a:pt x="655" y="119"/>
                    </a:cubicBezTo>
                    <a:cubicBezTo>
                      <a:pt x="655" y="119"/>
                      <a:pt x="643" y="96"/>
                      <a:pt x="632" y="96"/>
                    </a:cubicBezTo>
                    <a:cubicBezTo>
                      <a:pt x="632" y="96"/>
                      <a:pt x="632" y="108"/>
                      <a:pt x="632" y="119"/>
                    </a:cubicBezTo>
                    <a:cubicBezTo>
                      <a:pt x="632" y="123"/>
                      <a:pt x="631" y="125"/>
                      <a:pt x="630" y="125"/>
                    </a:cubicBezTo>
                    <a:cubicBezTo>
                      <a:pt x="624" y="125"/>
                      <a:pt x="608" y="84"/>
                      <a:pt x="608" y="84"/>
                    </a:cubicBezTo>
                    <a:lnTo>
                      <a:pt x="608" y="84"/>
                    </a:lnTo>
                    <a:cubicBezTo>
                      <a:pt x="598" y="84"/>
                      <a:pt x="628" y="140"/>
                      <a:pt x="626" y="140"/>
                    </a:cubicBezTo>
                    <a:cubicBezTo>
                      <a:pt x="626" y="140"/>
                      <a:pt x="624" y="138"/>
                      <a:pt x="620" y="131"/>
                    </a:cubicBezTo>
                    <a:cubicBezTo>
                      <a:pt x="608" y="119"/>
                      <a:pt x="605" y="117"/>
                      <a:pt x="603" y="117"/>
                    </a:cubicBezTo>
                    <a:cubicBezTo>
                      <a:pt x="602" y="117"/>
                      <a:pt x="602" y="119"/>
                      <a:pt x="596" y="119"/>
                    </a:cubicBezTo>
                    <a:cubicBezTo>
                      <a:pt x="591" y="119"/>
                      <a:pt x="588" y="117"/>
                      <a:pt x="586" y="114"/>
                    </a:cubicBezTo>
                    <a:lnTo>
                      <a:pt x="586" y="114"/>
                    </a:lnTo>
                    <a:cubicBezTo>
                      <a:pt x="585" y="130"/>
                      <a:pt x="571" y="121"/>
                      <a:pt x="577" y="140"/>
                    </a:cubicBezTo>
                    <a:lnTo>
                      <a:pt x="577" y="140"/>
                    </a:lnTo>
                    <a:cubicBezTo>
                      <a:pt x="573" y="134"/>
                      <a:pt x="570" y="131"/>
                      <a:pt x="566" y="131"/>
                    </a:cubicBezTo>
                    <a:cubicBezTo>
                      <a:pt x="560" y="131"/>
                      <a:pt x="554" y="137"/>
                      <a:pt x="548" y="143"/>
                    </a:cubicBezTo>
                    <a:cubicBezTo>
                      <a:pt x="548" y="143"/>
                      <a:pt x="548" y="155"/>
                      <a:pt x="548" y="155"/>
                    </a:cubicBezTo>
                    <a:cubicBezTo>
                      <a:pt x="560" y="167"/>
                      <a:pt x="560" y="179"/>
                      <a:pt x="560" y="179"/>
                    </a:cubicBezTo>
                    <a:cubicBezTo>
                      <a:pt x="548" y="167"/>
                      <a:pt x="536" y="143"/>
                      <a:pt x="536" y="119"/>
                    </a:cubicBezTo>
                    <a:cubicBezTo>
                      <a:pt x="536" y="143"/>
                      <a:pt x="536" y="155"/>
                      <a:pt x="536" y="167"/>
                    </a:cubicBezTo>
                    <a:cubicBezTo>
                      <a:pt x="548" y="191"/>
                      <a:pt x="560" y="215"/>
                      <a:pt x="560" y="215"/>
                    </a:cubicBezTo>
                    <a:cubicBezTo>
                      <a:pt x="548" y="215"/>
                      <a:pt x="536" y="167"/>
                      <a:pt x="524" y="155"/>
                    </a:cubicBezTo>
                    <a:cubicBezTo>
                      <a:pt x="524" y="155"/>
                      <a:pt x="524" y="179"/>
                      <a:pt x="524" y="191"/>
                    </a:cubicBezTo>
                    <a:lnTo>
                      <a:pt x="512" y="191"/>
                    </a:lnTo>
                    <a:cubicBezTo>
                      <a:pt x="501" y="191"/>
                      <a:pt x="501" y="167"/>
                      <a:pt x="489" y="167"/>
                    </a:cubicBezTo>
                    <a:lnTo>
                      <a:pt x="489" y="167"/>
                    </a:lnTo>
                    <a:cubicBezTo>
                      <a:pt x="489" y="167"/>
                      <a:pt x="512" y="203"/>
                      <a:pt x="501" y="203"/>
                    </a:cubicBezTo>
                    <a:lnTo>
                      <a:pt x="489" y="191"/>
                    </a:lnTo>
                    <a:lnTo>
                      <a:pt x="477" y="191"/>
                    </a:lnTo>
                    <a:cubicBezTo>
                      <a:pt x="477" y="191"/>
                      <a:pt x="477" y="203"/>
                      <a:pt x="477" y="215"/>
                    </a:cubicBezTo>
                    <a:cubicBezTo>
                      <a:pt x="469" y="215"/>
                      <a:pt x="461" y="204"/>
                      <a:pt x="456" y="204"/>
                    </a:cubicBezTo>
                    <a:cubicBezTo>
                      <a:pt x="455" y="204"/>
                      <a:pt x="453" y="206"/>
                      <a:pt x="453" y="211"/>
                    </a:cubicBezTo>
                    <a:lnTo>
                      <a:pt x="453" y="211"/>
                    </a:lnTo>
                    <a:cubicBezTo>
                      <a:pt x="448" y="203"/>
                      <a:pt x="443" y="198"/>
                      <a:pt x="438" y="198"/>
                    </a:cubicBezTo>
                    <a:cubicBezTo>
                      <a:pt x="435" y="198"/>
                      <a:pt x="432" y="200"/>
                      <a:pt x="429" y="203"/>
                    </a:cubicBezTo>
                    <a:lnTo>
                      <a:pt x="441" y="215"/>
                    </a:lnTo>
                    <a:cubicBezTo>
                      <a:pt x="441" y="215"/>
                      <a:pt x="417" y="215"/>
                      <a:pt x="417" y="239"/>
                    </a:cubicBezTo>
                    <a:cubicBezTo>
                      <a:pt x="424" y="246"/>
                      <a:pt x="436" y="257"/>
                      <a:pt x="441" y="262"/>
                    </a:cubicBezTo>
                    <a:lnTo>
                      <a:pt x="441" y="262"/>
                    </a:lnTo>
                    <a:cubicBezTo>
                      <a:pt x="441" y="262"/>
                      <a:pt x="417" y="250"/>
                      <a:pt x="417" y="250"/>
                    </a:cubicBezTo>
                    <a:cubicBezTo>
                      <a:pt x="409" y="250"/>
                      <a:pt x="396" y="245"/>
                      <a:pt x="385" y="245"/>
                    </a:cubicBezTo>
                    <a:cubicBezTo>
                      <a:pt x="382" y="245"/>
                      <a:pt x="379" y="246"/>
                      <a:pt x="376" y="247"/>
                    </a:cubicBezTo>
                    <a:lnTo>
                      <a:pt x="376" y="247"/>
                    </a:lnTo>
                    <a:cubicBezTo>
                      <a:pt x="362" y="235"/>
                      <a:pt x="349" y="225"/>
                      <a:pt x="339" y="212"/>
                    </a:cubicBezTo>
                    <a:lnTo>
                      <a:pt x="339" y="212"/>
                    </a:lnTo>
                    <a:cubicBezTo>
                      <a:pt x="354" y="239"/>
                      <a:pt x="335" y="241"/>
                      <a:pt x="346" y="262"/>
                    </a:cubicBezTo>
                    <a:lnTo>
                      <a:pt x="322" y="239"/>
                    </a:lnTo>
                    <a:lnTo>
                      <a:pt x="322" y="239"/>
                    </a:lnTo>
                    <a:cubicBezTo>
                      <a:pt x="328" y="250"/>
                      <a:pt x="340" y="259"/>
                      <a:pt x="347" y="264"/>
                    </a:cubicBezTo>
                    <a:lnTo>
                      <a:pt x="347" y="264"/>
                    </a:lnTo>
                    <a:lnTo>
                      <a:pt x="346" y="262"/>
                    </a:lnTo>
                    <a:lnTo>
                      <a:pt x="346" y="262"/>
                    </a:lnTo>
                    <a:cubicBezTo>
                      <a:pt x="352" y="266"/>
                      <a:pt x="354" y="267"/>
                      <a:pt x="354" y="267"/>
                    </a:cubicBezTo>
                    <a:cubicBezTo>
                      <a:pt x="353" y="267"/>
                      <a:pt x="351" y="266"/>
                      <a:pt x="347" y="264"/>
                    </a:cubicBezTo>
                    <a:lnTo>
                      <a:pt x="347" y="264"/>
                    </a:lnTo>
                    <a:lnTo>
                      <a:pt x="358" y="274"/>
                    </a:lnTo>
                    <a:cubicBezTo>
                      <a:pt x="358" y="274"/>
                      <a:pt x="298" y="239"/>
                      <a:pt x="298" y="239"/>
                    </a:cubicBezTo>
                    <a:lnTo>
                      <a:pt x="298" y="239"/>
                    </a:lnTo>
                    <a:cubicBezTo>
                      <a:pt x="298" y="239"/>
                      <a:pt x="326" y="276"/>
                      <a:pt x="316" y="276"/>
                    </a:cubicBezTo>
                    <a:cubicBezTo>
                      <a:pt x="315" y="276"/>
                      <a:pt x="313" y="276"/>
                      <a:pt x="310" y="274"/>
                    </a:cubicBezTo>
                    <a:cubicBezTo>
                      <a:pt x="298" y="268"/>
                      <a:pt x="283" y="262"/>
                      <a:pt x="274" y="262"/>
                    </a:cubicBezTo>
                    <a:cubicBezTo>
                      <a:pt x="265" y="262"/>
                      <a:pt x="262" y="268"/>
                      <a:pt x="274" y="286"/>
                    </a:cubicBezTo>
                    <a:cubicBezTo>
                      <a:pt x="292" y="304"/>
                      <a:pt x="289" y="307"/>
                      <a:pt x="283" y="307"/>
                    </a:cubicBezTo>
                    <a:cubicBezTo>
                      <a:pt x="280" y="307"/>
                      <a:pt x="277" y="306"/>
                      <a:pt x="274" y="306"/>
                    </a:cubicBezTo>
                    <a:cubicBezTo>
                      <a:pt x="272" y="306"/>
                      <a:pt x="271" y="307"/>
                      <a:pt x="274" y="310"/>
                    </a:cubicBezTo>
                    <a:cubicBezTo>
                      <a:pt x="277" y="312"/>
                      <a:pt x="277" y="313"/>
                      <a:pt x="276" y="313"/>
                    </a:cubicBezTo>
                    <a:cubicBezTo>
                      <a:pt x="273" y="313"/>
                      <a:pt x="248" y="298"/>
                      <a:pt x="239" y="298"/>
                    </a:cubicBezTo>
                    <a:lnTo>
                      <a:pt x="239" y="298"/>
                    </a:lnTo>
                    <a:cubicBezTo>
                      <a:pt x="239" y="298"/>
                      <a:pt x="251" y="322"/>
                      <a:pt x="239" y="322"/>
                    </a:cubicBezTo>
                    <a:cubicBezTo>
                      <a:pt x="233" y="322"/>
                      <a:pt x="230" y="322"/>
                      <a:pt x="227" y="320"/>
                    </a:cubicBezTo>
                    <a:lnTo>
                      <a:pt x="227" y="320"/>
                    </a:lnTo>
                    <a:cubicBezTo>
                      <a:pt x="242" y="334"/>
                      <a:pt x="265" y="356"/>
                      <a:pt x="259" y="356"/>
                    </a:cubicBezTo>
                    <a:cubicBezTo>
                      <a:pt x="257" y="356"/>
                      <a:pt x="251" y="353"/>
                      <a:pt x="239" y="346"/>
                    </a:cubicBezTo>
                    <a:cubicBezTo>
                      <a:pt x="230" y="337"/>
                      <a:pt x="222" y="333"/>
                      <a:pt x="218" y="333"/>
                    </a:cubicBezTo>
                    <a:cubicBezTo>
                      <a:pt x="211" y="333"/>
                      <a:pt x="212" y="343"/>
                      <a:pt x="227" y="358"/>
                    </a:cubicBezTo>
                    <a:cubicBezTo>
                      <a:pt x="233" y="371"/>
                      <a:pt x="240" y="380"/>
                      <a:pt x="236" y="380"/>
                    </a:cubicBezTo>
                    <a:cubicBezTo>
                      <a:pt x="234" y="380"/>
                      <a:pt x="224" y="374"/>
                      <a:pt x="203" y="358"/>
                    </a:cubicBezTo>
                    <a:cubicBezTo>
                      <a:pt x="196" y="350"/>
                      <a:pt x="192" y="347"/>
                      <a:pt x="190" y="347"/>
                    </a:cubicBezTo>
                    <a:lnTo>
                      <a:pt x="190" y="347"/>
                    </a:lnTo>
                    <a:cubicBezTo>
                      <a:pt x="185" y="347"/>
                      <a:pt x="199" y="370"/>
                      <a:pt x="198" y="374"/>
                    </a:cubicBezTo>
                    <a:lnTo>
                      <a:pt x="198" y="374"/>
                    </a:lnTo>
                    <a:cubicBezTo>
                      <a:pt x="196" y="372"/>
                      <a:pt x="193" y="371"/>
                      <a:pt x="191" y="370"/>
                    </a:cubicBezTo>
                    <a:lnTo>
                      <a:pt x="191" y="370"/>
                    </a:lnTo>
                    <a:cubicBezTo>
                      <a:pt x="195" y="373"/>
                      <a:pt x="197" y="374"/>
                      <a:pt x="197" y="374"/>
                    </a:cubicBezTo>
                    <a:cubicBezTo>
                      <a:pt x="198" y="374"/>
                      <a:pt x="198" y="374"/>
                      <a:pt x="198" y="374"/>
                    </a:cubicBezTo>
                    <a:lnTo>
                      <a:pt x="198" y="374"/>
                    </a:lnTo>
                    <a:cubicBezTo>
                      <a:pt x="214" y="386"/>
                      <a:pt x="231" y="412"/>
                      <a:pt x="225" y="412"/>
                    </a:cubicBezTo>
                    <a:cubicBezTo>
                      <a:pt x="223" y="412"/>
                      <a:pt x="216" y="407"/>
                      <a:pt x="203" y="393"/>
                    </a:cubicBezTo>
                    <a:cubicBezTo>
                      <a:pt x="188" y="382"/>
                      <a:pt x="181" y="378"/>
                      <a:pt x="179" y="378"/>
                    </a:cubicBezTo>
                    <a:lnTo>
                      <a:pt x="179" y="378"/>
                    </a:lnTo>
                    <a:cubicBezTo>
                      <a:pt x="174" y="378"/>
                      <a:pt x="191" y="397"/>
                      <a:pt x="191" y="405"/>
                    </a:cubicBezTo>
                    <a:cubicBezTo>
                      <a:pt x="191" y="417"/>
                      <a:pt x="191" y="417"/>
                      <a:pt x="179" y="417"/>
                    </a:cubicBezTo>
                    <a:lnTo>
                      <a:pt x="167" y="417"/>
                    </a:lnTo>
                    <a:cubicBezTo>
                      <a:pt x="155" y="417"/>
                      <a:pt x="167" y="441"/>
                      <a:pt x="179" y="453"/>
                    </a:cubicBezTo>
                    <a:cubicBezTo>
                      <a:pt x="162" y="444"/>
                      <a:pt x="151" y="436"/>
                      <a:pt x="142" y="436"/>
                    </a:cubicBezTo>
                    <a:cubicBezTo>
                      <a:pt x="138" y="436"/>
                      <a:pt x="135" y="437"/>
                      <a:pt x="131" y="441"/>
                    </a:cubicBezTo>
                    <a:cubicBezTo>
                      <a:pt x="131" y="441"/>
                      <a:pt x="147" y="456"/>
                      <a:pt x="141" y="456"/>
                    </a:cubicBezTo>
                    <a:cubicBezTo>
                      <a:pt x="140" y="456"/>
                      <a:pt x="140" y="456"/>
                      <a:pt x="140" y="456"/>
                    </a:cubicBezTo>
                    <a:lnTo>
                      <a:pt x="140" y="456"/>
                    </a:lnTo>
                    <a:cubicBezTo>
                      <a:pt x="143" y="460"/>
                      <a:pt x="143" y="465"/>
                      <a:pt x="143" y="465"/>
                    </a:cubicBezTo>
                    <a:cubicBezTo>
                      <a:pt x="143" y="465"/>
                      <a:pt x="108" y="465"/>
                      <a:pt x="167" y="489"/>
                    </a:cubicBezTo>
                    <a:cubicBezTo>
                      <a:pt x="158" y="489"/>
                      <a:pt x="125" y="473"/>
                      <a:pt x="125" y="473"/>
                    </a:cubicBezTo>
                    <a:lnTo>
                      <a:pt x="125" y="473"/>
                    </a:lnTo>
                    <a:cubicBezTo>
                      <a:pt x="125" y="473"/>
                      <a:pt x="127" y="474"/>
                      <a:pt x="131" y="477"/>
                    </a:cubicBezTo>
                    <a:cubicBezTo>
                      <a:pt x="143" y="489"/>
                      <a:pt x="143" y="489"/>
                      <a:pt x="143" y="500"/>
                    </a:cubicBezTo>
                    <a:cubicBezTo>
                      <a:pt x="143" y="500"/>
                      <a:pt x="108" y="477"/>
                      <a:pt x="108" y="477"/>
                    </a:cubicBezTo>
                    <a:cubicBezTo>
                      <a:pt x="96" y="489"/>
                      <a:pt x="108" y="489"/>
                      <a:pt x="108" y="500"/>
                    </a:cubicBezTo>
                    <a:cubicBezTo>
                      <a:pt x="108" y="500"/>
                      <a:pt x="120" y="512"/>
                      <a:pt x="143" y="524"/>
                    </a:cubicBezTo>
                    <a:lnTo>
                      <a:pt x="120" y="524"/>
                    </a:lnTo>
                    <a:lnTo>
                      <a:pt x="155" y="548"/>
                    </a:lnTo>
                    <a:cubicBezTo>
                      <a:pt x="120" y="536"/>
                      <a:pt x="96" y="524"/>
                      <a:pt x="72" y="524"/>
                    </a:cubicBezTo>
                    <a:lnTo>
                      <a:pt x="120" y="548"/>
                    </a:lnTo>
                    <a:cubicBezTo>
                      <a:pt x="143" y="572"/>
                      <a:pt x="131" y="572"/>
                      <a:pt x="120" y="572"/>
                    </a:cubicBezTo>
                    <a:cubicBezTo>
                      <a:pt x="108" y="584"/>
                      <a:pt x="84" y="584"/>
                      <a:pt x="120" y="596"/>
                    </a:cubicBezTo>
                    <a:lnTo>
                      <a:pt x="191" y="620"/>
                    </a:lnTo>
                    <a:cubicBezTo>
                      <a:pt x="191" y="620"/>
                      <a:pt x="143" y="608"/>
                      <a:pt x="120" y="608"/>
                    </a:cubicBezTo>
                    <a:lnTo>
                      <a:pt x="96" y="608"/>
                    </a:lnTo>
                    <a:cubicBezTo>
                      <a:pt x="80" y="608"/>
                      <a:pt x="69" y="602"/>
                      <a:pt x="64" y="602"/>
                    </a:cubicBezTo>
                    <a:cubicBezTo>
                      <a:pt x="61" y="602"/>
                      <a:pt x="60" y="604"/>
                      <a:pt x="60" y="608"/>
                    </a:cubicBezTo>
                    <a:lnTo>
                      <a:pt x="131" y="631"/>
                    </a:lnTo>
                    <a:cubicBezTo>
                      <a:pt x="124" y="629"/>
                      <a:pt x="118" y="628"/>
                      <a:pt x="113" y="628"/>
                    </a:cubicBezTo>
                    <a:cubicBezTo>
                      <a:pt x="91" y="628"/>
                      <a:pt x="84" y="643"/>
                      <a:pt x="84" y="643"/>
                    </a:cubicBezTo>
                    <a:cubicBezTo>
                      <a:pt x="84" y="644"/>
                      <a:pt x="84" y="645"/>
                      <a:pt x="84" y="646"/>
                    </a:cubicBezTo>
                    <a:lnTo>
                      <a:pt x="84" y="646"/>
                    </a:lnTo>
                    <a:cubicBezTo>
                      <a:pt x="74" y="648"/>
                      <a:pt x="70" y="651"/>
                      <a:pt x="84" y="655"/>
                    </a:cubicBezTo>
                    <a:cubicBezTo>
                      <a:pt x="84" y="655"/>
                      <a:pt x="107" y="671"/>
                      <a:pt x="104" y="671"/>
                    </a:cubicBezTo>
                    <a:cubicBezTo>
                      <a:pt x="103" y="671"/>
                      <a:pt x="101" y="670"/>
                      <a:pt x="96" y="667"/>
                    </a:cubicBezTo>
                    <a:cubicBezTo>
                      <a:pt x="80" y="667"/>
                      <a:pt x="64" y="662"/>
                      <a:pt x="55" y="662"/>
                    </a:cubicBezTo>
                    <a:cubicBezTo>
                      <a:pt x="51" y="662"/>
                      <a:pt x="48" y="663"/>
                      <a:pt x="48" y="667"/>
                    </a:cubicBezTo>
                    <a:cubicBezTo>
                      <a:pt x="48" y="667"/>
                      <a:pt x="72" y="679"/>
                      <a:pt x="60" y="679"/>
                    </a:cubicBezTo>
                    <a:cubicBezTo>
                      <a:pt x="48" y="691"/>
                      <a:pt x="36" y="691"/>
                      <a:pt x="36" y="703"/>
                    </a:cubicBezTo>
                    <a:cubicBezTo>
                      <a:pt x="36" y="703"/>
                      <a:pt x="67" y="718"/>
                      <a:pt x="79" y="718"/>
                    </a:cubicBezTo>
                    <a:cubicBezTo>
                      <a:pt x="82" y="718"/>
                      <a:pt x="84" y="717"/>
                      <a:pt x="84" y="715"/>
                    </a:cubicBezTo>
                    <a:cubicBezTo>
                      <a:pt x="84" y="719"/>
                      <a:pt x="84" y="727"/>
                      <a:pt x="84" y="727"/>
                    </a:cubicBezTo>
                    <a:lnTo>
                      <a:pt x="48" y="727"/>
                    </a:lnTo>
                    <a:lnTo>
                      <a:pt x="48" y="739"/>
                    </a:lnTo>
                    <a:lnTo>
                      <a:pt x="108" y="739"/>
                    </a:lnTo>
                    <a:cubicBezTo>
                      <a:pt x="120" y="739"/>
                      <a:pt x="131" y="751"/>
                      <a:pt x="120" y="751"/>
                    </a:cubicBezTo>
                    <a:cubicBezTo>
                      <a:pt x="120" y="753"/>
                      <a:pt x="117" y="754"/>
                      <a:pt x="113" y="754"/>
                    </a:cubicBezTo>
                    <a:cubicBezTo>
                      <a:pt x="101" y="754"/>
                      <a:pt x="78" y="747"/>
                      <a:pt x="67" y="747"/>
                    </a:cubicBezTo>
                    <a:cubicBezTo>
                      <a:pt x="63" y="747"/>
                      <a:pt x="60" y="748"/>
                      <a:pt x="60" y="751"/>
                    </a:cubicBezTo>
                    <a:cubicBezTo>
                      <a:pt x="72" y="774"/>
                      <a:pt x="84" y="774"/>
                      <a:pt x="96" y="774"/>
                    </a:cubicBezTo>
                    <a:lnTo>
                      <a:pt x="143" y="774"/>
                    </a:lnTo>
                    <a:cubicBezTo>
                      <a:pt x="155" y="774"/>
                      <a:pt x="167" y="786"/>
                      <a:pt x="143" y="786"/>
                    </a:cubicBezTo>
                    <a:cubicBezTo>
                      <a:pt x="108" y="786"/>
                      <a:pt x="84" y="786"/>
                      <a:pt x="48" y="774"/>
                    </a:cubicBezTo>
                    <a:cubicBezTo>
                      <a:pt x="36" y="774"/>
                      <a:pt x="48" y="786"/>
                      <a:pt x="48" y="798"/>
                    </a:cubicBezTo>
                    <a:lnTo>
                      <a:pt x="84" y="798"/>
                    </a:lnTo>
                    <a:cubicBezTo>
                      <a:pt x="90" y="804"/>
                      <a:pt x="75" y="804"/>
                      <a:pt x="62" y="804"/>
                    </a:cubicBezTo>
                    <a:cubicBezTo>
                      <a:pt x="48" y="804"/>
                      <a:pt x="36" y="804"/>
                      <a:pt x="48" y="810"/>
                    </a:cubicBezTo>
                    <a:cubicBezTo>
                      <a:pt x="72" y="822"/>
                      <a:pt x="96" y="822"/>
                      <a:pt x="120" y="822"/>
                    </a:cubicBezTo>
                    <a:lnTo>
                      <a:pt x="48" y="822"/>
                    </a:lnTo>
                    <a:cubicBezTo>
                      <a:pt x="36" y="822"/>
                      <a:pt x="1" y="834"/>
                      <a:pt x="12" y="846"/>
                    </a:cubicBezTo>
                    <a:lnTo>
                      <a:pt x="48" y="846"/>
                    </a:lnTo>
                    <a:cubicBezTo>
                      <a:pt x="60" y="846"/>
                      <a:pt x="48" y="846"/>
                      <a:pt x="48" y="858"/>
                    </a:cubicBezTo>
                    <a:cubicBezTo>
                      <a:pt x="48" y="858"/>
                      <a:pt x="24" y="858"/>
                      <a:pt x="24" y="870"/>
                    </a:cubicBezTo>
                    <a:cubicBezTo>
                      <a:pt x="24" y="870"/>
                      <a:pt x="72" y="870"/>
                      <a:pt x="60" y="881"/>
                    </a:cubicBezTo>
                    <a:cubicBezTo>
                      <a:pt x="56" y="885"/>
                      <a:pt x="48" y="887"/>
                      <a:pt x="40" y="887"/>
                    </a:cubicBezTo>
                    <a:cubicBezTo>
                      <a:pt x="40" y="887"/>
                      <a:pt x="40" y="887"/>
                      <a:pt x="39" y="887"/>
                    </a:cubicBezTo>
                    <a:lnTo>
                      <a:pt x="39" y="887"/>
                    </a:lnTo>
                    <a:cubicBezTo>
                      <a:pt x="45" y="887"/>
                      <a:pt x="52" y="887"/>
                      <a:pt x="59" y="887"/>
                    </a:cubicBezTo>
                    <a:cubicBezTo>
                      <a:pt x="72" y="887"/>
                      <a:pt x="84" y="887"/>
                      <a:pt x="84" y="893"/>
                    </a:cubicBezTo>
                    <a:lnTo>
                      <a:pt x="48" y="893"/>
                    </a:lnTo>
                    <a:lnTo>
                      <a:pt x="60" y="917"/>
                    </a:lnTo>
                    <a:cubicBezTo>
                      <a:pt x="60" y="917"/>
                      <a:pt x="48" y="917"/>
                      <a:pt x="48" y="929"/>
                    </a:cubicBezTo>
                    <a:lnTo>
                      <a:pt x="60" y="929"/>
                    </a:lnTo>
                    <a:cubicBezTo>
                      <a:pt x="60" y="935"/>
                      <a:pt x="60" y="935"/>
                      <a:pt x="60" y="935"/>
                    </a:cubicBezTo>
                    <a:cubicBezTo>
                      <a:pt x="60" y="935"/>
                      <a:pt x="60" y="935"/>
                      <a:pt x="60" y="941"/>
                    </a:cubicBezTo>
                    <a:cubicBezTo>
                      <a:pt x="54" y="953"/>
                      <a:pt x="60" y="953"/>
                      <a:pt x="67" y="953"/>
                    </a:cubicBezTo>
                    <a:cubicBezTo>
                      <a:pt x="75" y="953"/>
                      <a:pt x="84" y="953"/>
                      <a:pt x="84" y="965"/>
                    </a:cubicBezTo>
                    <a:cubicBezTo>
                      <a:pt x="84" y="977"/>
                      <a:pt x="36" y="977"/>
                      <a:pt x="48" y="977"/>
                    </a:cubicBezTo>
                    <a:cubicBezTo>
                      <a:pt x="48" y="981"/>
                      <a:pt x="51" y="982"/>
                      <a:pt x="55" y="982"/>
                    </a:cubicBezTo>
                    <a:cubicBezTo>
                      <a:pt x="63" y="982"/>
                      <a:pt x="76" y="977"/>
                      <a:pt x="84" y="977"/>
                    </a:cubicBezTo>
                    <a:cubicBezTo>
                      <a:pt x="96" y="977"/>
                      <a:pt x="36" y="1001"/>
                      <a:pt x="12" y="1001"/>
                    </a:cubicBezTo>
                    <a:lnTo>
                      <a:pt x="72" y="1001"/>
                    </a:lnTo>
                    <a:cubicBezTo>
                      <a:pt x="120" y="1001"/>
                      <a:pt x="72" y="1001"/>
                      <a:pt x="48" y="1012"/>
                    </a:cubicBezTo>
                    <a:cubicBezTo>
                      <a:pt x="58" y="1010"/>
                      <a:pt x="64" y="1009"/>
                      <a:pt x="68" y="1009"/>
                    </a:cubicBezTo>
                    <a:cubicBezTo>
                      <a:pt x="84" y="1009"/>
                      <a:pt x="67" y="1024"/>
                      <a:pt x="96" y="1024"/>
                    </a:cubicBezTo>
                    <a:cubicBezTo>
                      <a:pt x="84" y="1024"/>
                      <a:pt x="60" y="1036"/>
                      <a:pt x="60" y="1036"/>
                    </a:cubicBezTo>
                    <a:lnTo>
                      <a:pt x="84" y="1036"/>
                    </a:lnTo>
                    <a:cubicBezTo>
                      <a:pt x="84" y="1036"/>
                      <a:pt x="120" y="1036"/>
                      <a:pt x="120" y="1048"/>
                    </a:cubicBezTo>
                    <a:cubicBezTo>
                      <a:pt x="120" y="1060"/>
                      <a:pt x="36" y="1084"/>
                      <a:pt x="72" y="1084"/>
                    </a:cubicBezTo>
                    <a:cubicBezTo>
                      <a:pt x="101" y="1074"/>
                      <a:pt x="138" y="1057"/>
                      <a:pt x="138" y="1057"/>
                    </a:cubicBezTo>
                    <a:lnTo>
                      <a:pt x="138" y="1057"/>
                    </a:lnTo>
                    <a:cubicBezTo>
                      <a:pt x="138" y="1057"/>
                      <a:pt x="136" y="1058"/>
                      <a:pt x="131" y="1060"/>
                    </a:cubicBezTo>
                    <a:cubicBezTo>
                      <a:pt x="120" y="1072"/>
                      <a:pt x="114" y="1075"/>
                      <a:pt x="114" y="1075"/>
                    </a:cubicBezTo>
                    <a:cubicBezTo>
                      <a:pt x="114" y="1075"/>
                      <a:pt x="120" y="1072"/>
                      <a:pt x="131" y="1072"/>
                    </a:cubicBezTo>
                    <a:lnTo>
                      <a:pt x="155" y="1072"/>
                    </a:lnTo>
                    <a:cubicBezTo>
                      <a:pt x="143" y="1084"/>
                      <a:pt x="96" y="1084"/>
                      <a:pt x="96" y="1096"/>
                    </a:cubicBezTo>
                    <a:lnTo>
                      <a:pt x="120" y="1096"/>
                    </a:lnTo>
                    <a:cubicBezTo>
                      <a:pt x="131" y="1096"/>
                      <a:pt x="131" y="1108"/>
                      <a:pt x="120" y="1108"/>
                    </a:cubicBezTo>
                    <a:cubicBezTo>
                      <a:pt x="108" y="1120"/>
                      <a:pt x="96" y="1132"/>
                      <a:pt x="120" y="1132"/>
                    </a:cubicBezTo>
                    <a:cubicBezTo>
                      <a:pt x="125" y="1129"/>
                      <a:pt x="128" y="1128"/>
                      <a:pt x="129" y="1128"/>
                    </a:cubicBezTo>
                    <a:cubicBezTo>
                      <a:pt x="134" y="1128"/>
                      <a:pt x="129" y="1135"/>
                      <a:pt x="134" y="1135"/>
                    </a:cubicBezTo>
                    <a:cubicBezTo>
                      <a:pt x="135" y="1135"/>
                      <a:pt x="138" y="1134"/>
                      <a:pt x="143" y="1132"/>
                    </a:cubicBezTo>
                    <a:lnTo>
                      <a:pt x="143" y="1132"/>
                    </a:lnTo>
                    <a:cubicBezTo>
                      <a:pt x="124" y="1141"/>
                      <a:pt x="90" y="1174"/>
                      <a:pt x="114" y="1174"/>
                    </a:cubicBezTo>
                    <a:cubicBezTo>
                      <a:pt x="120" y="1174"/>
                      <a:pt x="129" y="1172"/>
                      <a:pt x="143" y="1167"/>
                    </a:cubicBezTo>
                    <a:lnTo>
                      <a:pt x="143" y="1167"/>
                    </a:lnTo>
                    <a:cubicBezTo>
                      <a:pt x="102" y="1188"/>
                      <a:pt x="95" y="1194"/>
                      <a:pt x="103" y="1194"/>
                    </a:cubicBezTo>
                    <a:cubicBezTo>
                      <a:pt x="115" y="1194"/>
                      <a:pt x="165" y="1178"/>
                      <a:pt x="169" y="1178"/>
                    </a:cubicBezTo>
                    <a:lnTo>
                      <a:pt x="169" y="1178"/>
                    </a:lnTo>
                    <a:cubicBezTo>
                      <a:pt x="170" y="1178"/>
                      <a:pt x="169" y="1178"/>
                      <a:pt x="167" y="1179"/>
                    </a:cubicBezTo>
                    <a:cubicBezTo>
                      <a:pt x="158" y="1189"/>
                      <a:pt x="132" y="1206"/>
                      <a:pt x="136" y="1206"/>
                    </a:cubicBezTo>
                    <a:cubicBezTo>
                      <a:pt x="136" y="1206"/>
                      <a:pt x="139" y="1205"/>
                      <a:pt x="143" y="1203"/>
                    </a:cubicBezTo>
                    <a:lnTo>
                      <a:pt x="215" y="1179"/>
                    </a:lnTo>
                    <a:lnTo>
                      <a:pt x="215" y="1179"/>
                    </a:lnTo>
                    <a:cubicBezTo>
                      <a:pt x="203" y="1203"/>
                      <a:pt x="167" y="1203"/>
                      <a:pt x="179" y="1215"/>
                    </a:cubicBezTo>
                    <a:cubicBezTo>
                      <a:pt x="181" y="1217"/>
                      <a:pt x="183" y="1217"/>
                      <a:pt x="185" y="1217"/>
                    </a:cubicBezTo>
                    <a:cubicBezTo>
                      <a:pt x="195" y="1217"/>
                      <a:pt x="209" y="1200"/>
                      <a:pt x="213" y="1200"/>
                    </a:cubicBezTo>
                    <a:cubicBezTo>
                      <a:pt x="214" y="1200"/>
                      <a:pt x="215" y="1201"/>
                      <a:pt x="215" y="1203"/>
                    </a:cubicBezTo>
                    <a:cubicBezTo>
                      <a:pt x="203" y="1215"/>
                      <a:pt x="179" y="1227"/>
                      <a:pt x="155" y="1239"/>
                    </a:cubicBezTo>
                    <a:cubicBezTo>
                      <a:pt x="155" y="1245"/>
                      <a:pt x="155" y="1248"/>
                      <a:pt x="158" y="1248"/>
                    </a:cubicBezTo>
                    <a:cubicBezTo>
                      <a:pt x="161" y="1248"/>
                      <a:pt x="167" y="1245"/>
                      <a:pt x="179" y="1239"/>
                    </a:cubicBezTo>
                    <a:lnTo>
                      <a:pt x="203" y="1239"/>
                    </a:lnTo>
                    <a:cubicBezTo>
                      <a:pt x="203" y="1239"/>
                      <a:pt x="207" y="1243"/>
                      <a:pt x="208" y="1248"/>
                    </a:cubicBezTo>
                    <a:lnTo>
                      <a:pt x="208" y="1248"/>
                    </a:lnTo>
                    <a:cubicBezTo>
                      <a:pt x="230" y="1239"/>
                      <a:pt x="251" y="1238"/>
                      <a:pt x="262" y="1227"/>
                    </a:cubicBezTo>
                    <a:lnTo>
                      <a:pt x="274" y="1215"/>
                    </a:lnTo>
                    <a:lnTo>
                      <a:pt x="274" y="1215"/>
                    </a:lnTo>
                    <a:cubicBezTo>
                      <a:pt x="262" y="1227"/>
                      <a:pt x="256" y="1230"/>
                      <a:pt x="254" y="1230"/>
                    </a:cubicBezTo>
                    <a:cubicBezTo>
                      <a:pt x="251" y="1230"/>
                      <a:pt x="251" y="1227"/>
                      <a:pt x="251" y="1227"/>
                    </a:cubicBezTo>
                    <a:cubicBezTo>
                      <a:pt x="239" y="1227"/>
                      <a:pt x="251" y="1227"/>
                      <a:pt x="251" y="1215"/>
                    </a:cubicBezTo>
                    <a:cubicBezTo>
                      <a:pt x="251" y="1215"/>
                      <a:pt x="251" y="1215"/>
                      <a:pt x="262" y="1203"/>
                    </a:cubicBezTo>
                    <a:lnTo>
                      <a:pt x="262" y="1191"/>
                    </a:lnTo>
                    <a:cubicBezTo>
                      <a:pt x="262" y="1191"/>
                      <a:pt x="234" y="1203"/>
                      <a:pt x="216" y="1214"/>
                    </a:cubicBezTo>
                    <a:lnTo>
                      <a:pt x="216" y="1214"/>
                    </a:lnTo>
                    <a:cubicBezTo>
                      <a:pt x="230" y="1200"/>
                      <a:pt x="251" y="1179"/>
                      <a:pt x="251" y="1179"/>
                    </a:cubicBezTo>
                    <a:cubicBezTo>
                      <a:pt x="257" y="1172"/>
                      <a:pt x="260" y="1165"/>
                      <a:pt x="257" y="1165"/>
                    </a:cubicBezTo>
                    <a:lnTo>
                      <a:pt x="257" y="1165"/>
                    </a:lnTo>
                    <a:cubicBezTo>
                      <a:pt x="255" y="1165"/>
                      <a:pt x="249" y="1169"/>
                      <a:pt x="239" y="1179"/>
                    </a:cubicBezTo>
                    <a:cubicBezTo>
                      <a:pt x="230" y="1188"/>
                      <a:pt x="216" y="1196"/>
                      <a:pt x="212" y="1196"/>
                    </a:cubicBezTo>
                    <a:cubicBezTo>
                      <a:pt x="211" y="1196"/>
                      <a:pt x="211" y="1195"/>
                      <a:pt x="215" y="1191"/>
                    </a:cubicBezTo>
                    <a:cubicBezTo>
                      <a:pt x="215" y="1179"/>
                      <a:pt x="227" y="1167"/>
                      <a:pt x="239" y="1167"/>
                    </a:cubicBezTo>
                    <a:lnTo>
                      <a:pt x="251" y="1155"/>
                    </a:lnTo>
                    <a:lnTo>
                      <a:pt x="251" y="1155"/>
                    </a:lnTo>
                    <a:cubicBezTo>
                      <a:pt x="250" y="1155"/>
                      <a:pt x="215" y="1179"/>
                      <a:pt x="203" y="1179"/>
                    </a:cubicBezTo>
                    <a:cubicBezTo>
                      <a:pt x="191" y="1179"/>
                      <a:pt x="239" y="1143"/>
                      <a:pt x="239" y="1143"/>
                    </a:cubicBezTo>
                    <a:cubicBezTo>
                      <a:pt x="252" y="1135"/>
                      <a:pt x="257" y="1132"/>
                      <a:pt x="257" y="1132"/>
                    </a:cubicBezTo>
                    <a:lnTo>
                      <a:pt x="257" y="1132"/>
                    </a:lnTo>
                    <a:cubicBezTo>
                      <a:pt x="254" y="1132"/>
                      <a:pt x="191" y="1167"/>
                      <a:pt x="191" y="1167"/>
                    </a:cubicBezTo>
                    <a:cubicBezTo>
                      <a:pt x="191" y="1167"/>
                      <a:pt x="226" y="1141"/>
                      <a:pt x="221" y="1141"/>
                    </a:cubicBezTo>
                    <a:lnTo>
                      <a:pt x="221" y="1141"/>
                    </a:lnTo>
                    <a:cubicBezTo>
                      <a:pt x="220" y="1141"/>
                      <a:pt x="218" y="1142"/>
                      <a:pt x="215" y="1143"/>
                    </a:cubicBezTo>
                    <a:cubicBezTo>
                      <a:pt x="239" y="1132"/>
                      <a:pt x="227" y="1108"/>
                      <a:pt x="227" y="1108"/>
                    </a:cubicBezTo>
                    <a:cubicBezTo>
                      <a:pt x="221" y="1102"/>
                      <a:pt x="215" y="1102"/>
                      <a:pt x="210" y="1102"/>
                    </a:cubicBezTo>
                    <a:cubicBezTo>
                      <a:pt x="206" y="1102"/>
                      <a:pt x="203" y="1102"/>
                      <a:pt x="203" y="1096"/>
                    </a:cubicBezTo>
                    <a:cubicBezTo>
                      <a:pt x="191" y="1084"/>
                      <a:pt x="227" y="1072"/>
                      <a:pt x="215" y="1072"/>
                    </a:cubicBezTo>
                    <a:cubicBezTo>
                      <a:pt x="209" y="1078"/>
                      <a:pt x="203" y="1081"/>
                      <a:pt x="197" y="1081"/>
                    </a:cubicBezTo>
                    <a:cubicBezTo>
                      <a:pt x="191" y="1081"/>
                      <a:pt x="185" y="1078"/>
                      <a:pt x="179" y="1072"/>
                    </a:cubicBezTo>
                    <a:cubicBezTo>
                      <a:pt x="179" y="1072"/>
                      <a:pt x="262" y="1060"/>
                      <a:pt x="227" y="1060"/>
                    </a:cubicBezTo>
                    <a:lnTo>
                      <a:pt x="191" y="1060"/>
                    </a:lnTo>
                    <a:cubicBezTo>
                      <a:pt x="186" y="1060"/>
                      <a:pt x="183" y="1060"/>
                      <a:pt x="181" y="1059"/>
                    </a:cubicBezTo>
                    <a:lnTo>
                      <a:pt x="181" y="1059"/>
                    </a:lnTo>
                    <a:cubicBezTo>
                      <a:pt x="199" y="1055"/>
                      <a:pt x="216" y="1047"/>
                      <a:pt x="226" y="1037"/>
                    </a:cubicBezTo>
                    <a:lnTo>
                      <a:pt x="226" y="1037"/>
                    </a:lnTo>
                    <a:cubicBezTo>
                      <a:pt x="233" y="1034"/>
                      <a:pt x="239" y="1029"/>
                      <a:pt x="239" y="1024"/>
                    </a:cubicBezTo>
                    <a:lnTo>
                      <a:pt x="239" y="1024"/>
                    </a:lnTo>
                    <a:cubicBezTo>
                      <a:pt x="239" y="1024"/>
                      <a:pt x="203" y="1024"/>
                      <a:pt x="203" y="1036"/>
                    </a:cubicBezTo>
                    <a:cubicBezTo>
                      <a:pt x="203" y="1038"/>
                      <a:pt x="204" y="1039"/>
                      <a:pt x="205" y="1040"/>
                    </a:cubicBezTo>
                    <a:lnTo>
                      <a:pt x="205" y="1040"/>
                    </a:lnTo>
                    <a:cubicBezTo>
                      <a:pt x="183" y="1043"/>
                      <a:pt x="151" y="1048"/>
                      <a:pt x="143" y="1048"/>
                    </a:cubicBezTo>
                    <a:cubicBezTo>
                      <a:pt x="108" y="1048"/>
                      <a:pt x="215" y="1012"/>
                      <a:pt x="251" y="1012"/>
                    </a:cubicBezTo>
                    <a:lnTo>
                      <a:pt x="155" y="1012"/>
                    </a:lnTo>
                    <a:lnTo>
                      <a:pt x="203" y="989"/>
                    </a:lnTo>
                    <a:lnTo>
                      <a:pt x="143" y="989"/>
                    </a:lnTo>
                    <a:cubicBezTo>
                      <a:pt x="167" y="977"/>
                      <a:pt x="215" y="977"/>
                      <a:pt x="191" y="977"/>
                    </a:cubicBezTo>
                    <a:cubicBezTo>
                      <a:pt x="167" y="965"/>
                      <a:pt x="191" y="965"/>
                      <a:pt x="227" y="953"/>
                    </a:cubicBezTo>
                    <a:lnTo>
                      <a:pt x="191" y="953"/>
                    </a:lnTo>
                    <a:cubicBezTo>
                      <a:pt x="179" y="953"/>
                      <a:pt x="191" y="953"/>
                      <a:pt x="179" y="941"/>
                    </a:cubicBezTo>
                    <a:lnTo>
                      <a:pt x="143" y="941"/>
                    </a:lnTo>
                    <a:lnTo>
                      <a:pt x="143" y="929"/>
                    </a:lnTo>
                    <a:lnTo>
                      <a:pt x="203" y="929"/>
                    </a:lnTo>
                    <a:cubicBezTo>
                      <a:pt x="227" y="929"/>
                      <a:pt x="167" y="929"/>
                      <a:pt x="143" y="917"/>
                    </a:cubicBezTo>
                    <a:cubicBezTo>
                      <a:pt x="135" y="913"/>
                      <a:pt x="137" y="912"/>
                      <a:pt x="142" y="912"/>
                    </a:cubicBezTo>
                    <a:cubicBezTo>
                      <a:pt x="146" y="912"/>
                      <a:pt x="153" y="913"/>
                      <a:pt x="159" y="914"/>
                    </a:cubicBezTo>
                    <a:lnTo>
                      <a:pt x="159" y="914"/>
                    </a:lnTo>
                    <a:cubicBezTo>
                      <a:pt x="161" y="912"/>
                      <a:pt x="163" y="909"/>
                      <a:pt x="167" y="905"/>
                    </a:cubicBezTo>
                    <a:cubicBezTo>
                      <a:pt x="179" y="905"/>
                      <a:pt x="191" y="893"/>
                      <a:pt x="143" y="893"/>
                    </a:cubicBezTo>
                    <a:lnTo>
                      <a:pt x="191" y="893"/>
                    </a:lnTo>
                    <a:cubicBezTo>
                      <a:pt x="179" y="893"/>
                      <a:pt x="108" y="893"/>
                      <a:pt x="108" y="881"/>
                    </a:cubicBezTo>
                    <a:lnTo>
                      <a:pt x="167" y="881"/>
                    </a:lnTo>
                    <a:cubicBezTo>
                      <a:pt x="203" y="881"/>
                      <a:pt x="179" y="870"/>
                      <a:pt x="155" y="870"/>
                    </a:cubicBezTo>
                    <a:lnTo>
                      <a:pt x="203" y="870"/>
                    </a:lnTo>
                    <a:cubicBezTo>
                      <a:pt x="203" y="870"/>
                      <a:pt x="191" y="870"/>
                      <a:pt x="191" y="858"/>
                    </a:cubicBezTo>
                    <a:cubicBezTo>
                      <a:pt x="215" y="858"/>
                      <a:pt x="215" y="846"/>
                      <a:pt x="215" y="834"/>
                    </a:cubicBezTo>
                    <a:lnTo>
                      <a:pt x="227" y="834"/>
                    </a:lnTo>
                    <a:cubicBezTo>
                      <a:pt x="227" y="834"/>
                      <a:pt x="239" y="834"/>
                      <a:pt x="239" y="822"/>
                    </a:cubicBezTo>
                    <a:cubicBezTo>
                      <a:pt x="239" y="822"/>
                      <a:pt x="227" y="810"/>
                      <a:pt x="227" y="810"/>
                    </a:cubicBezTo>
                    <a:cubicBezTo>
                      <a:pt x="227" y="810"/>
                      <a:pt x="191" y="786"/>
                      <a:pt x="191" y="786"/>
                    </a:cubicBezTo>
                    <a:lnTo>
                      <a:pt x="191" y="786"/>
                    </a:lnTo>
                    <a:cubicBezTo>
                      <a:pt x="201" y="786"/>
                      <a:pt x="241" y="801"/>
                      <a:pt x="256" y="801"/>
                    </a:cubicBezTo>
                    <a:cubicBezTo>
                      <a:pt x="260" y="801"/>
                      <a:pt x="262" y="801"/>
                      <a:pt x="262" y="798"/>
                    </a:cubicBezTo>
                    <a:cubicBezTo>
                      <a:pt x="239" y="786"/>
                      <a:pt x="227" y="774"/>
                      <a:pt x="203" y="762"/>
                    </a:cubicBezTo>
                    <a:lnTo>
                      <a:pt x="239" y="762"/>
                    </a:lnTo>
                    <a:cubicBezTo>
                      <a:pt x="239" y="762"/>
                      <a:pt x="239" y="762"/>
                      <a:pt x="239" y="751"/>
                    </a:cubicBezTo>
                    <a:cubicBezTo>
                      <a:pt x="239" y="751"/>
                      <a:pt x="227" y="751"/>
                      <a:pt x="215" y="739"/>
                    </a:cubicBezTo>
                    <a:cubicBezTo>
                      <a:pt x="215" y="739"/>
                      <a:pt x="239" y="727"/>
                      <a:pt x="262" y="727"/>
                    </a:cubicBezTo>
                    <a:lnTo>
                      <a:pt x="251" y="727"/>
                    </a:lnTo>
                    <a:cubicBezTo>
                      <a:pt x="251" y="715"/>
                      <a:pt x="239" y="703"/>
                      <a:pt x="239" y="703"/>
                    </a:cubicBezTo>
                    <a:cubicBezTo>
                      <a:pt x="239" y="703"/>
                      <a:pt x="239" y="703"/>
                      <a:pt x="251" y="691"/>
                    </a:cubicBezTo>
                    <a:cubicBezTo>
                      <a:pt x="239" y="679"/>
                      <a:pt x="251" y="667"/>
                      <a:pt x="251" y="667"/>
                    </a:cubicBezTo>
                    <a:cubicBezTo>
                      <a:pt x="251" y="655"/>
                      <a:pt x="227" y="631"/>
                      <a:pt x="227" y="631"/>
                    </a:cubicBezTo>
                    <a:lnTo>
                      <a:pt x="227" y="631"/>
                    </a:lnTo>
                    <a:lnTo>
                      <a:pt x="262" y="643"/>
                    </a:lnTo>
                    <a:lnTo>
                      <a:pt x="251" y="631"/>
                    </a:lnTo>
                    <a:lnTo>
                      <a:pt x="215" y="608"/>
                    </a:lnTo>
                    <a:lnTo>
                      <a:pt x="239" y="620"/>
                    </a:lnTo>
                    <a:lnTo>
                      <a:pt x="251" y="620"/>
                    </a:lnTo>
                    <a:cubicBezTo>
                      <a:pt x="251" y="620"/>
                      <a:pt x="248" y="615"/>
                      <a:pt x="248" y="612"/>
                    </a:cubicBezTo>
                    <a:lnTo>
                      <a:pt x="248" y="612"/>
                    </a:lnTo>
                    <a:lnTo>
                      <a:pt x="262" y="620"/>
                    </a:lnTo>
                    <a:cubicBezTo>
                      <a:pt x="255" y="612"/>
                      <a:pt x="251" y="609"/>
                      <a:pt x="249" y="609"/>
                    </a:cubicBezTo>
                    <a:lnTo>
                      <a:pt x="249" y="609"/>
                    </a:lnTo>
                    <a:cubicBezTo>
                      <a:pt x="247" y="609"/>
                      <a:pt x="247" y="610"/>
                      <a:pt x="248" y="612"/>
                    </a:cubicBezTo>
                    <a:lnTo>
                      <a:pt x="248" y="612"/>
                    </a:lnTo>
                    <a:lnTo>
                      <a:pt x="239" y="608"/>
                    </a:lnTo>
                    <a:lnTo>
                      <a:pt x="262" y="608"/>
                    </a:lnTo>
                    <a:cubicBezTo>
                      <a:pt x="268" y="602"/>
                      <a:pt x="268" y="602"/>
                      <a:pt x="267" y="602"/>
                    </a:cubicBezTo>
                    <a:cubicBezTo>
                      <a:pt x="265" y="602"/>
                      <a:pt x="262" y="602"/>
                      <a:pt x="262" y="596"/>
                    </a:cubicBezTo>
                    <a:cubicBezTo>
                      <a:pt x="262" y="590"/>
                      <a:pt x="259" y="590"/>
                      <a:pt x="258" y="590"/>
                    </a:cubicBezTo>
                    <a:cubicBezTo>
                      <a:pt x="256" y="590"/>
                      <a:pt x="256" y="590"/>
                      <a:pt x="262" y="584"/>
                    </a:cubicBezTo>
                    <a:cubicBezTo>
                      <a:pt x="262" y="580"/>
                      <a:pt x="264" y="579"/>
                      <a:pt x="266" y="579"/>
                    </a:cubicBezTo>
                    <a:cubicBezTo>
                      <a:pt x="270" y="579"/>
                      <a:pt x="278" y="584"/>
                      <a:pt x="286" y="584"/>
                    </a:cubicBezTo>
                    <a:cubicBezTo>
                      <a:pt x="286" y="584"/>
                      <a:pt x="286" y="573"/>
                      <a:pt x="293" y="573"/>
                    </a:cubicBezTo>
                    <a:cubicBezTo>
                      <a:pt x="294" y="573"/>
                      <a:pt x="294" y="573"/>
                      <a:pt x="294" y="573"/>
                    </a:cubicBezTo>
                    <a:lnTo>
                      <a:pt x="294" y="573"/>
                    </a:lnTo>
                    <a:cubicBezTo>
                      <a:pt x="285" y="564"/>
                      <a:pt x="275" y="553"/>
                      <a:pt x="274" y="548"/>
                    </a:cubicBezTo>
                    <a:lnTo>
                      <a:pt x="274" y="548"/>
                    </a:lnTo>
                    <a:cubicBezTo>
                      <a:pt x="281" y="549"/>
                      <a:pt x="298" y="552"/>
                      <a:pt x="298" y="560"/>
                    </a:cubicBezTo>
                    <a:lnTo>
                      <a:pt x="310" y="560"/>
                    </a:lnTo>
                    <a:cubicBezTo>
                      <a:pt x="320" y="560"/>
                      <a:pt x="299" y="530"/>
                      <a:pt x="302" y="530"/>
                    </a:cubicBezTo>
                    <a:lnTo>
                      <a:pt x="302" y="530"/>
                    </a:lnTo>
                    <a:cubicBezTo>
                      <a:pt x="302" y="530"/>
                      <a:pt x="302" y="530"/>
                      <a:pt x="302" y="530"/>
                    </a:cubicBezTo>
                    <a:lnTo>
                      <a:pt x="302" y="530"/>
                    </a:lnTo>
                    <a:cubicBezTo>
                      <a:pt x="290" y="520"/>
                      <a:pt x="272" y="510"/>
                      <a:pt x="262" y="500"/>
                    </a:cubicBezTo>
                    <a:lnTo>
                      <a:pt x="262" y="500"/>
                    </a:lnTo>
                    <a:lnTo>
                      <a:pt x="286" y="512"/>
                    </a:lnTo>
                    <a:lnTo>
                      <a:pt x="310" y="512"/>
                    </a:lnTo>
                    <a:cubicBezTo>
                      <a:pt x="310" y="512"/>
                      <a:pt x="346" y="536"/>
                      <a:pt x="346" y="536"/>
                    </a:cubicBezTo>
                    <a:cubicBezTo>
                      <a:pt x="348" y="538"/>
                      <a:pt x="349" y="539"/>
                      <a:pt x="349" y="539"/>
                    </a:cubicBezTo>
                    <a:cubicBezTo>
                      <a:pt x="349" y="539"/>
                      <a:pt x="334" y="522"/>
                      <a:pt x="334" y="512"/>
                    </a:cubicBezTo>
                    <a:lnTo>
                      <a:pt x="370" y="512"/>
                    </a:lnTo>
                    <a:cubicBezTo>
                      <a:pt x="380" y="512"/>
                      <a:pt x="323" y="471"/>
                      <a:pt x="325" y="471"/>
                    </a:cubicBezTo>
                    <a:lnTo>
                      <a:pt x="325" y="471"/>
                    </a:lnTo>
                    <a:cubicBezTo>
                      <a:pt x="325" y="471"/>
                      <a:pt x="328" y="473"/>
                      <a:pt x="334" y="477"/>
                    </a:cubicBezTo>
                    <a:cubicBezTo>
                      <a:pt x="362" y="491"/>
                      <a:pt x="373" y="496"/>
                      <a:pt x="378" y="496"/>
                    </a:cubicBezTo>
                    <a:cubicBezTo>
                      <a:pt x="382" y="496"/>
                      <a:pt x="382" y="494"/>
                      <a:pt x="382" y="489"/>
                    </a:cubicBezTo>
                    <a:cubicBezTo>
                      <a:pt x="372" y="480"/>
                      <a:pt x="350" y="457"/>
                      <a:pt x="360" y="457"/>
                    </a:cubicBezTo>
                    <a:cubicBezTo>
                      <a:pt x="363" y="457"/>
                      <a:pt x="370" y="459"/>
                      <a:pt x="382" y="465"/>
                    </a:cubicBezTo>
                    <a:cubicBezTo>
                      <a:pt x="393" y="476"/>
                      <a:pt x="398" y="480"/>
                      <a:pt x="400" y="480"/>
                    </a:cubicBezTo>
                    <a:cubicBezTo>
                      <a:pt x="403" y="480"/>
                      <a:pt x="390" y="461"/>
                      <a:pt x="382" y="453"/>
                    </a:cubicBezTo>
                    <a:cubicBezTo>
                      <a:pt x="374" y="449"/>
                      <a:pt x="372" y="448"/>
                      <a:pt x="374" y="448"/>
                    </a:cubicBezTo>
                    <a:cubicBezTo>
                      <a:pt x="379" y="448"/>
                      <a:pt x="397" y="453"/>
                      <a:pt x="405" y="453"/>
                    </a:cubicBezTo>
                    <a:cubicBezTo>
                      <a:pt x="417" y="453"/>
                      <a:pt x="370" y="417"/>
                      <a:pt x="358" y="405"/>
                    </a:cubicBezTo>
                    <a:cubicBezTo>
                      <a:pt x="356" y="404"/>
                      <a:pt x="356" y="403"/>
                      <a:pt x="356" y="403"/>
                    </a:cubicBezTo>
                    <a:lnTo>
                      <a:pt x="356" y="403"/>
                    </a:lnTo>
                    <a:cubicBezTo>
                      <a:pt x="358" y="403"/>
                      <a:pt x="385" y="424"/>
                      <a:pt x="393" y="424"/>
                    </a:cubicBezTo>
                    <a:cubicBezTo>
                      <a:pt x="394" y="424"/>
                      <a:pt x="394" y="424"/>
                      <a:pt x="395" y="423"/>
                    </a:cubicBezTo>
                    <a:lnTo>
                      <a:pt x="395" y="423"/>
                    </a:lnTo>
                    <a:cubicBezTo>
                      <a:pt x="403" y="433"/>
                      <a:pt x="412" y="441"/>
                      <a:pt x="417" y="441"/>
                    </a:cubicBezTo>
                    <a:cubicBezTo>
                      <a:pt x="429" y="441"/>
                      <a:pt x="441" y="429"/>
                      <a:pt x="441" y="405"/>
                    </a:cubicBezTo>
                    <a:cubicBezTo>
                      <a:pt x="441" y="393"/>
                      <a:pt x="441" y="393"/>
                      <a:pt x="441" y="393"/>
                    </a:cubicBezTo>
                    <a:cubicBezTo>
                      <a:pt x="439" y="389"/>
                      <a:pt x="438" y="388"/>
                      <a:pt x="439" y="388"/>
                    </a:cubicBezTo>
                    <a:lnTo>
                      <a:pt x="439" y="388"/>
                    </a:lnTo>
                    <a:cubicBezTo>
                      <a:pt x="440" y="388"/>
                      <a:pt x="465" y="429"/>
                      <a:pt x="465" y="429"/>
                    </a:cubicBezTo>
                    <a:cubicBezTo>
                      <a:pt x="465" y="429"/>
                      <a:pt x="440" y="388"/>
                      <a:pt x="452" y="388"/>
                    </a:cubicBezTo>
                    <a:lnTo>
                      <a:pt x="452" y="388"/>
                    </a:lnTo>
                    <a:cubicBezTo>
                      <a:pt x="455" y="388"/>
                      <a:pt x="459" y="389"/>
                      <a:pt x="465" y="393"/>
                    </a:cubicBezTo>
                    <a:cubicBezTo>
                      <a:pt x="465" y="393"/>
                      <a:pt x="465" y="358"/>
                      <a:pt x="476" y="358"/>
                    </a:cubicBezTo>
                    <a:cubicBezTo>
                      <a:pt x="479" y="358"/>
                      <a:pt x="483" y="361"/>
                      <a:pt x="489" y="370"/>
                    </a:cubicBezTo>
                    <a:lnTo>
                      <a:pt x="465" y="310"/>
                    </a:lnTo>
                    <a:lnTo>
                      <a:pt x="465" y="310"/>
                    </a:lnTo>
                    <a:cubicBezTo>
                      <a:pt x="489" y="346"/>
                      <a:pt x="489" y="346"/>
                      <a:pt x="501" y="346"/>
                    </a:cubicBezTo>
                    <a:cubicBezTo>
                      <a:pt x="501" y="346"/>
                      <a:pt x="512" y="358"/>
                      <a:pt x="524" y="370"/>
                    </a:cubicBezTo>
                    <a:cubicBezTo>
                      <a:pt x="526" y="373"/>
                      <a:pt x="527" y="374"/>
                      <a:pt x="527" y="374"/>
                    </a:cubicBezTo>
                    <a:cubicBezTo>
                      <a:pt x="527" y="374"/>
                      <a:pt x="502" y="322"/>
                      <a:pt x="512" y="322"/>
                    </a:cubicBezTo>
                    <a:cubicBezTo>
                      <a:pt x="512" y="321"/>
                      <a:pt x="513" y="320"/>
                      <a:pt x="513" y="320"/>
                    </a:cubicBezTo>
                    <a:cubicBezTo>
                      <a:pt x="517" y="320"/>
                      <a:pt x="536" y="371"/>
                      <a:pt x="536" y="381"/>
                    </a:cubicBezTo>
                    <a:cubicBezTo>
                      <a:pt x="548" y="381"/>
                      <a:pt x="536" y="358"/>
                      <a:pt x="536" y="346"/>
                    </a:cubicBezTo>
                    <a:cubicBezTo>
                      <a:pt x="524" y="322"/>
                      <a:pt x="512" y="310"/>
                      <a:pt x="524" y="310"/>
                    </a:cubicBezTo>
                    <a:cubicBezTo>
                      <a:pt x="524" y="310"/>
                      <a:pt x="524" y="310"/>
                      <a:pt x="536" y="322"/>
                    </a:cubicBezTo>
                    <a:cubicBezTo>
                      <a:pt x="548" y="334"/>
                      <a:pt x="560" y="370"/>
                      <a:pt x="572" y="381"/>
                    </a:cubicBezTo>
                    <a:cubicBezTo>
                      <a:pt x="568" y="372"/>
                      <a:pt x="560" y="358"/>
                      <a:pt x="560" y="358"/>
                    </a:cubicBezTo>
                    <a:lnTo>
                      <a:pt x="560" y="334"/>
                    </a:lnTo>
                    <a:cubicBezTo>
                      <a:pt x="548" y="322"/>
                      <a:pt x="548" y="322"/>
                      <a:pt x="548" y="310"/>
                    </a:cubicBezTo>
                    <a:cubicBezTo>
                      <a:pt x="548" y="305"/>
                      <a:pt x="549" y="303"/>
                      <a:pt x="551" y="303"/>
                    </a:cubicBezTo>
                    <a:cubicBezTo>
                      <a:pt x="553" y="303"/>
                      <a:pt x="557" y="309"/>
                      <a:pt x="560" y="314"/>
                    </a:cubicBezTo>
                    <a:lnTo>
                      <a:pt x="560" y="314"/>
                    </a:lnTo>
                    <a:cubicBezTo>
                      <a:pt x="560" y="309"/>
                      <a:pt x="560" y="307"/>
                      <a:pt x="560" y="298"/>
                    </a:cubicBezTo>
                    <a:cubicBezTo>
                      <a:pt x="560" y="298"/>
                      <a:pt x="560" y="308"/>
                      <a:pt x="562" y="318"/>
                    </a:cubicBezTo>
                    <a:lnTo>
                      <a:pt x="562" y="318"/>
                    </a:lnTo>
                    <a:cubicBezTo>
                      <a:pt x="561" y="317"/>
                      <a:pt x="561" y="315"/>
                      <a:pt x="560" y="314"/>
                    </a:cubicBezTo>
                    <a:lnTo>
                      <a:pt x="560" y="314"/>
                    </a:lnTo>
                    <a:cubicBezTo>
                      <a:pt x="560" y="316"/>
                      <a:pt x="560" y="319"/>
                      <a:pt x="560" y="322"/>
                    </a:cubicBezTo>
                    <a:cubicBezTo>
                      <a:pt x="561" y="323"/>
                      <a:pt x="562" y="324"/>
                      <a:pt x="563" y="324"/>
                    </a:cubicBezTo>
                    <a:cubicBezTo>
                      <a:pt x="563" y="324"/>
                      <a:pt x="563" y="324"/>
                      <a:pt x="563" y="324"/>
                    </a:cubicBezTo>
                    <a:lnTo>
                      <a:pt x="563" y="324"/>
                    </a:lnTo>
                    <a:cubicBezTo>
                      <a:pt x="565" y="329"/>
                      <a:pt x="568" y="334"/>
                      <a:pt x="572" y="334"/>
                    </a:cubicBezTo>
                    <a:cubicBezTo>
                      <a:pt x="584" y="334"/>
                      <a:pt x="584" y="322"/>
                      <a:pt x="572" y="298"/>
                    </a:cubicBezTo>
                    <a:lnTo>
                      <a:pt x="572" y="298"/>
                    </a:lnTo>
                    <a:cubicBezTo>
                      <a:pt x="582" y="317"/>
                      <a:pt x="589" y="323"/>
                      <a:pt x="596" y="323"/>
                    </a:cubicBezTo>
                    <a:cubicBezTo>
                      <a:pt x="605" y="323"/>
                      <a:pt x="612" y="310"/>
                      <a:pt x="620" y="310"/>
                    </a:cubicBezTo>
                    <a:cubicBezTo>
                      <a:pt x="632" y="310"/>
                      <a:pt x="620" y="286"/>
                      <a:pt x="608" y="262"/>
                    </a:cubicBezTo>
                    <a:lnTo>
                      <a:pt x="608" y="262"/>
                    </a:lnTo>
                    <a:cubicBezTo>
                      <a:pt x="632" y="310"/>
                      <a:pt x="655" y="322"/>
                      <a:pt x="667" y="322"/>
                    </a:cubicBezTo>
                    <a:cubicBezTo>
                      <a:pt x="667" y="322"/>
                      <a:pt x="667" y="322"/>
                      <a:pt x="667" y="298"/>
                    </a:cubicBezTo>
                    <a:cubicBezTo>
                      <a:pt x="655" y="274"/>
                      <a:pt x="667" y="262"/>
                      <a:pt x="667" y="262"/>
                    </a:cubicBezTo>
                    <a:cubicBezTo>
                      <a:pt x="667" y="262"/>
                      <a:pt x="667" y="298"/>
                      <a:pt x="667" y="298"/>
                    </a:cubicBezTo>
                    <a:lnTo>
                      <a:pt x="691" y="298"/>
                    </a:lnTo>
                    <a:cubicBezTo>
                      <a:pt x="698" y="298"/>
                      <a:pt x="701" y="298"/>
                      <a:pt x="700" y="289"/>
                    </a:cubicBezTo>
                    <a:lnTo>
                      <a:pt x="700" y="289"/>
                    </a:lnTo>
                    <a:cubicBezTo>
                      <a:pt x="702" y="295"/>
                      <a:pt x="703" y="302"/>
                      <a:pt x="703" y="310"/>
                    </a:cubicBezTo>
                    <a:cubicBezTo>
                      <a:pt x="703" y="316"/>
                      <a:pt x="706" y="319"/>
                      <a:pt x="709" y="319"/>
                    </a:cubicBezTo>
                    <a:cubicBezTo>
                      <a:pt x="712" y="319"/>
                      <a:pt x="715" y="316"/>
                      <a:pt x="715" y="310"/>
                    </a:cubicBezTo>
                    <a:cubicBezTo>
                      <a:pt x="709" y="298"/>
                      <a:pt x="709" y="295"/>
                      <a:pt x="710" y="295"/>
                    </a:cubicBezTo>
                    <a:lnTo>
                      <a:pt x="710" y="295"/>
                    </a:lnTo>
                    <a:cubicBezTo>
                      <a:pt x="712" y="295"/>
                      <a:pt x="715" y="298"/>
                      <a:pt x="715" y="298"/>
                    </a:cubicBezTo>
                    <a:lnTo>
                      <a:pt x="715" y="262"/>
                    </a:lnTo>
                    <a:cubicBezTo>
                      <a:pt x="715" y="260"/>
                      <a:pt x="715" y="259"/>
                      <a:pt x="715" y="259"/>
                    </a:cubicBezTo>
                    <a:cubicBezTo>
                      <a:pt x="715" y="259"/>
                      <a:pt x="717" y="277"/>
                      <a:pt x="727" y="286"/>
                    </a:cubicBezTo>
                    <a:cubicBezTo>
                      <a:pt x="736" y="286"/>
                      <a:pt x="731" y="286"/>
                      <a:pt x="729" y="277"/>
                    </a:cubicBezTo>
                    <a:lnTo>
                      <a:pt x="729" y="277"/>
                    </a:lnTo>
                    <a:cubicBezTo>
                      <a:pt x="729" y="278"/>
                      <a:pt x="730" y="279"/>
                      <a:pt x="731" y="279"/>
                    </a:cubicBezTo>
                    <a:cubicBezTo>
                      <a:pt x="733" y="279"/>
                      <a:pt x="736" y="277"/>
                      <a:pt x="739" y="274"/>
                    </a:cubicBezTo>
                    <a:cubicBezTo>
                      <a:pt x="739" y="262"/>
                      <a:pt x="739" y="262"/>
                      <a:pt x="751" y="250"/>
                    </a:cubicBezTo>
                    <a:cubicBezTo>
                      <a:pt x="751" y="243"/>
                      <a:pt x="751" y="232"/>
                      <a:pt x="753" y="232"/>
                    </a:cubicBezTo>
                    <a:cubicBezTo>
                      <a:pt x="755" y="232"/>
                      <a:pt x="758" y="236"/>
                      <a:pt x="763" y="250"/>
                    </a:cubicBezTo>
                    <a:cubicBezTo>
                      <a:pt x="763" y="274"/>
                      <a:pt x="763" y="286"/>
                      <a:pt x="763" y="286"/>
                    </a:cubicBezTo>
                    <a:cubicBezTo>
                      <a:pt x="774" y="298"/>
                      <a:pt x="774" y="310"/>
                      <a:pt x="786" y="310"/>
                    </a:cubicBezTo>
                    <a:cubicBezTo>
                      <a:pt x="786" y="310"/>
                      <a:pt x="786" y="286"/>
                      <a:pt x="786" y="274"/>
                    </a:cubicBezTo>
                    <a:lnTo>
                      <a:pt x="786" y="262"/>
                    </a:lnTo>
                    <a:cubicBezTo>
                      <a:pt x="786" y="285"/>
                      <a:pt x="790" y="292"/>
                      <a:pt x="794" y="292"/>
                    </a:cubicBezTo>
                    <a:cubicBezTo>
                      <a:pt x="801" y="292"/>
                      <a:pt x="810" y="274"/>
                      <a:pt x="810" y="274"/>
                    </a:cubicBezTo>
                    <a:cubicBezTo>
                      <a:pt x="822" y="274"/>
                      <a:pt x="810" y="286"/>
                      <a:pt x="810" y="286"/>
                    </a:cubicBezTo>
                    <a:lnTo>
                      <a:pt x="834" y="286"/>
                    </a:lnTo>
                    <a:cubicBezTo>
                      <a:pt x="834" y="286"/>
                      <a:pt x="858" y="286"/>
                      <a:pt x="858" y="310"/>
                    </a:cubicBezTo>
                    <a:lnTo>
                      <a:pt x="858" y="274"/>
                    </a:lnTo>
                    <a:cubicBezTo>
                      <a:pt x="870" y="250"/>
                      <a:pt x="858" y="239"/>
                      <a:pt x="870" y="239"/>
                    </a:cubicBezTo>
                    <a:lnTo>
                      <a:pt x="870" y="286"/>
                    </a:lnTo>
                    <a:cubicBezTo>
                      <a:pt x="870" y="298"/>
                      <a:pt x="870" y="304"/>
                      <a:pt x="871" y="304"/>
                    </a:cubicBezTo>
                    <a:cubicBezTo>
                      <a:pt x="873" y="304"/>
                      <a:pt x="876" y="298"/>
                      <a:pt x="882" y="286"/>
                    </a:cubicBezTo>
                    <a:cubicBezTo>
                      <a:pt x="893" y="274"/>
                      <a:pt x="893" y="274"/>
                      <a:pt x="893" y="274"/>
                    </a:cubicBezTo>
                    <a:lnTo>
                      <a:pt x="893" y="298"/>
                    </a:lnTo>
                    <a:cubicBezTo>
                      <a:pt x="893" y="301"/>
                      <a:pt x="894" y="302"/>
                      <a:pt x="894" y="302"/>
                    </a:cubicBezTo>
                    <a:cubicBezTo>
                      <a:pt x="896" y="302"/>
                      <a:pt x="907" y="239"/>
                      <a:pt x="917" y="239"/>
                    </a:cubicBezTo>
                    <a:lnTo>
                      <a:pt x="917" y="239"/>
                    </a:lnTo>
                    <a:cubicBezTo>
                      <a:pt x="917" y="239"/>
                      <a:pt x="905" y="298"/>
                      <a:pt x="917" y="298"/>
                    </a:cubicBezTo>
                    <a:cubicBezTo>
                      <a:pt x="919" y="300"/>
                      <a:pt x="921" y="300"/>
                      <a:pt x="922" y="300"/>
                    </a:cubicBezTo>
                    <a:cubicBezTo>
                      <a:pt x="933" y="300"/>
                      <a:pt x="943" y="273"/>
                      <a:pt x="953" y="262"/>
                    </a:cubicBezTo>
                    <a:cubicBezTo>
                      <a:pt x="960" y="255"/>
                      <a:pt x="967" y="249"/>
                      <a:pt x="969" y="249"/>
                    </a:cubicBezTo>
                    <a:lnTo>
                      <a:pt x="969" y="249"/>
                    </a:lnTo>
                    <a:cubicBezTo>
                      <a:pt x="971" y="249"/>
                      <a:pt x="970" y="252"/>
                      <a:pt x="965" y="262"/>
                    </a:cubicBezTo>
                    <a:cubicBezTo>
                      <a:pt x="953" y="262"/>
                      <a:pt x="941" y="286"/>
                      <a:pt x="953" y="298"/>
                    </a:cubicBezTo>
                    <a:cubicBezTo>
                      <a:pt x="953" y="302"/>
                      <a:pt x="954" y="303"/>
                      <a:pt x="955" y="303"/>
                    </a:cubicBezTo>
                    <a:cubicBezTo>
                      <a:pt x="959" y="303"/>
                      <a:pt x="965" y="295"/>
                      <a:pt x="965" y="286"/>
                    </a:cubicBezTo>
                    <a:lnTo>
                      <a:pt x="965" y="298"/>
                    </a:lnTo>
                    <a:lnTo>
                      <a:pt x="977" y="250"/>
                    </a:lnTo>
                    <a:cubicBezTo>
                      <a:pt x="977" y="239"/>
                      <a:pt x="989" y="227"/>
                      <a:pt x="989" y="227"/>
                    </a:cubicBezTo>
                    <a:lnTo>
                      <a:pt x="989" y="227"/>
                    </a:lnTo>
                    <a:cubicBezTo>
                      <a:pt x="989" y="262"/>
                      <a:pt x="977" y="274"/>
                      <a:pt x="989" y="274"/>
                    </a:cubicBezTo>
                    <a:cubicBezTo>
                      <a:pt x="1001" y="274"/>
                      <a:pt x="1013" y="262"/>
                      <a:pt x="1013" y="250"/>
                    </a:cubicBezTo>
                    <a:lnTo>
                      <a:pt x="1024" y="250"/>
                    </a:lnTo>
                    <a:cubicBezTo>
                      <a:pt x="1013" y="262"/>
                      <a:pt x="1013" y="274"/>
                      <a:pt x="1013" y="286"/>
                    </a:cubicBezTo>
                    <a:lnTo>
                      <a:pt x="1013" y="310"/>
                    </a:lnTo>
                    <a:cubicBezTo>
                      <a:pt x="1013" y="302"/>
                      <a:pt x="1023" y="272"/>
                      <a:pt x="1027" y="272"/>
                    </a:cubicBezTo>
                    <a:lnTo>
                      <a:pt x="1027" y="272"/>
                    </a:lnTo>
                    <a:cubicBezTo>
                      <a:pt x="1028" y="272"/>
                      <a:pt x="1028" y="279"/>
                      <a:pt x="1024" y="298"/>
                    </a:cubicBezTo>
                    <a:cubicBezTo>
                      <a:pt x="1021" y="316"/>
                      <a:pt x="1021" y="322"/>
                      <a:pt x="1022" y="322"/>
                    </a:cubicBezTo>
                    <a:cubicBezTo>
                      <a:pt x="1026" y="322"/>
                      <a:pt x="1040" y="286"/>
                      <a:pt x="1048" y="286"/>
                    </a:cubicBezTo>
                    <a:cubicBezTo>
                      <a:pt x="1048" y="286"/>
                      <a:pt x="1048" y="303"/>
                      <a:pt x="1048" y="310"/>
                    </a:cubicBezTo>
                    <a:lnTo>
                      <a:pt x="1060" y="274"/>
                    </a:lnTo>
                    <a:lnTo>
                      <a:pt x="1060" y="274"/>
                    </a:lnTo>
                    <a:cubicBezTo>
                      <a:pt x="1060" y="298"/>
                      <a:pt x="1048" y="310"/>
                      <a:pt x="1060" y="322"/>
                    </a:cubicBezTo>
                    <a:cubicBezTo>
                      <a:pt x="1064" y="318"/>
                      <a:pt x="1067" y="317"/>
                      <a:pt x="1069" y="317"/>
                    </a:cubicBezTo>
                    <a:cubicBezTo>
                      <a:pt x="1073" y="317"/>
                      <a:pt x="1076" y="322"/>
                      <a:pt x="1084" y="322"/>
                    </a:cubicBezTo>
                    <a:lnTo>
                      <a:pt x="1096" y="310"/>
                    </a:lnTo>
                    <a:cubicBezTo>
                      <a:pt x="1096" y="313"/>
                      <a:pt x="1096" y="315"/>
                      <a:pt x="1096" y="315"/>
                    </a:cubicBezTo>
                    <a:cubicBezTo>
                      <a:pt x="1097" y="315"/>
                      <a:pt x="1098" y="312"/>
                      <a:pt x="1100" y="308"/>
                    </a:cubicBezTo>
                    <a:lnTo>
                      <a:pt x="1100" y="308"/>
                    </a:lnTo>
                    <a:cubicBezTo>
                      <a:pt x="1109" y="303"/>
                      <a:pt x="1111" y="301"/>
                      <a:pt x="1109" y="301"/>
                    </a:cubicBezTo>
                    <a:lnTo>
                      <a:pt x="1109" y="301"/>
                    </a:lnTo>
                    <a:cubicBezTo>
                      <a:pt x="1108" y="301"/>
                      <a:pt x="1106" y="302"/>
                      <a:pt x="1102" y="305"/>
                    </a:cubicBezTo>
                    <a:lnTo>
                      <a:pt x="1102" y="305"/>
                    </a:lnTo>
                    <a:cubicBezTo>
                      <a:pt x="1104" y="303"/>
                      <a:pt x="1106" y="300"/>
                      <a:pt x="1108" y="298"/>
                    </a:cubicBezTo>
                    <a:cubicBezTo>
                      <a:pt x="1120" y="286"/>
                      <a:pt x="1120" y="286"/>
                      <a:pt x="1132" y="286"/>
                    </a:cubicBezTo>
                    <a:lnTo>
                      <a:pt x="1102" y="335"/>
                    </a:lnTo>
                    <a:lnTo>
                      <a:pt x="1102" y="335"/>
                    </a:lnTo>
                    <a:cubicBezTo>
                      <a:pt x="1112" y="322"/>
                      <a:pt x="1122" y="322"/>
                      <a:pt x="1132" y="322"/>
                    </a:cubicBezTo>
                    <a:cubicBezTo>
                      <a:pt x="1132" y="322"/>
                      <a:pt x="1132" y="346"/>
                      <a:pt x="1132" y="346"/>
                    </a:cubicBezTo>
                    <a:cubicBezTo>
                      <a:pt x="1132" y="358"/>
                      <a:pt x="1144" y="381"/>
                      <a:pt x="1155" y="393"/>
                    </a:cubicBezTo>
                    <a:cubicBezTo>
                      <a:pt x="1179" y="405"/>
                      <a:pt x="1155" y="405"/>
                      <a:pt x="1155" y="405"/>
                    </a:cubicBezTo>
                    <a:lnTo>
                      <a:pt x="1203" y="405"/>
                    </a:lnTo>
                    <a:cubicBezTo>
                      <a:pt x="1209" y="411"/>
                      <a:pt x="1215" y="414"/>
                      <a:pt x="1221" y="414"/>
                    </a:cubicBezTo>
                    <a:cubicBezTo>
                      <a:pt x="1227" y="414"/>
                      <a:pt x="1233" y="411"/>
                      <a:pt x="1239" y="405"/>
                    </a:cubicBezTo>
                    <a:cubicBezTo>
                      <a:pt x="1251" y="405"/>
                      <a:pt x="1263" y="405"/>
                      <a:pt x="1263" y="393"/>
                    </a:cubicBezTo>
                    <a:lnTo>
                      <a:pt x="1274" y="393"/>
                    </a:lnTo>
                    <a:cubicBezTo>
                      <a:pt x="1274" y="393"/>
                      <a:pt x="1263" y="393"/>
                      <a:pt x="1263" y="405"/>
                    </a:cubicBezTo>
                    <a:cubicBezTo>
                      <a:pt x="1263" y="417"/>
                      <a:pt x="1274" y="417"/>
                      <a:pt x="1274" y="429"/>
                    </a:cubicBezTo>
                    <a:cubicBezTo>
                      <a:pt x="1282" y="429"/>
                      <a:pt x="1280" y="434"/>
                      <a:pt x="1284" y="434"/>
                    </a:cubicBezTo>
                    <a:cubicBezTo>
                      <a:pt x="1286" y="434"/>
                      <a:pt x="1290" y="433"/>
                      <a:pt x="1298" y="429"/>
                    </a:cubicBezTo>
                    <a:lnTo>
                      <a:pt x="1298" y="429"/>
                    </a:lnTo>
                    <a:cubicBezTo>
                      <a:pt x="1286" y="441"/>
                      <a:pt x="1298" y="441"/>
                      <a:pt x="1298" y="453"/>
                    </a:cubicBezTo>
                    <a:cubicBezTo>
                      <a:pt x="1310" y="453"/>
                      <a:pt x="1322" y="453"/>
                      <a:pt x="1310" y="465"/>
                    </a:cubicBezTo>
                    <a:lnTo>
                      <a:pt x="1310" y="477"/>
                    </a:lnTo>
                    <a:cubicBezTo>
                      <a:pt x="1310" y="477"/>
                      <a:pt x="1334" y="477"/>
                      <a:pt x="1346" y="465"/>
                    </a:cubicBezTo>
                    <a:cubicBezTo>
                      <a:pt x="1346" y="472"/>
                      <a:pt x="1346" y="492"/>
                      <a:pt x="1346" y="500"/>
                    </a:cubicBezTo>
                    <a:cubicBezTo>
                      <a:pt x="1346" y="504"/>
                      <a:pt x="1347" y="505"/>
                      <a:pt x="1348" y="505"/>
                    </a:cubicBezTo>
                    <a:cubicBezTo>
                      <a:pt x="1353" y="505"/>
                      <a:pt x="1364" y="494"/>
                      <a:pt x="1382" y="477"/>
                    </a:cubicBezTo>
                    <a:cubicBezTo>
                      <a:pt x="1385" y="475"/>
                      <a:pt x="1387" y="474"/>
                      <a:pt x="1388" y="474"/>
                    </a:cubicBezTo>
                    <a:cubicBezTo>
                      <a:pt x="1395" y="474"/>
                      <a:pt x="1375" y="495"/>
                      <a:pt x="1363" y="507"/>
                    </a:cubicBezTo>
                    <a:lnTo>
                      <a:pt x="1363" y="507"/>
                    </a:lnTo>
                    <a:cubicBezTo>
                      <a:pt x="1370" y="504"/>
                      <a:pt x="1382" y="500"/>
                      <a:pt x="1382" y="500"/>
                    </a:cubicBezTo>
                    <a:lnTo>
                      <a:pt x="1382" y="500"/>
                    </a:lnTo>
                    <a:cubicBezTo>
                      <a:pt x="1394" y="500"/>
                      <a:pt x="1370" y="524"/>
                      <a:pt x="1370" y="524"/>
                    </a:cubicBezTo>
                    <a:cubicBezTo>
                      <a:pt x="1358" y="536"/>
                      <a:pt x="1370" y="548"/>
                      <a:pt x="1370" y="548"/>
                    </a:cubicBezTo>
                    <a:cubicBezTo>
                      <a:pt x="1382" y="548"/>
                      <a:pt x="1405" y="548"/>
                      <a:pt x="1370" y="572"/>
                    </a:cubicBezTo>
                    <a:lnTo>
                      <a:pt x="1394" y="572"/>
                    </a:lnTo>
                    <a:cubicBezTo>
                      <a:pt x="1394" y="572"/>
                      <a:pt x="1417" y="584"/>
                      <a:pt x="1441" y="596"/>
                    </a:cubicBezTo>
                    <a:cubicBezTo>
                      <a:pt x="1465" y="596"/>
                      <a:pt x="1453" y="596"/>
                      <a:pt x="1489" y="584"/>
                    </a:cubicBezTo>
                    <a:lnTo>
                      <a:pt x="1489" y="584"/>
                    </a:lnTo>
                    <a:cubicBezTo>
                      <a:pt x="1465" y="596"/>
                      <a:pt x="1453" y="596"/>
                      <a:pt x="1441" y="608"/>
                    </a:cubicBezTo>
                    <a:lnTo>
                      <a:pt x="1441" y="620"/>
                    </a:lnTo>
                    <a:cubicBezTo>
                      <a:pt x="1429" y="631"/>
                      <a:pt x="1441" y="631"/>
                      <a:pt x="1441" y="643"/>
                    </a:cubicBezTo>
                    <a:cubicBezTo>
                      <a:pt x="1441" y="655"/>
                      <a:pt x="1453" y="655"/>
                      <a:pt x="1465" y="655"/>
                    </a:cubicBezTo>
                    <a:cubicBezTo>
                      <a:pt x="1489" y="643"/>
                      <a:pt x="1525" y="620"/>
                      <a:pt x="1560" y="608"/>
                    </a:cubicBezTo>
                    <a:lnTo>
                      <a:pt x="1560" y="608"/>
                    </a:lnTo>
                    <a:cubicBezTo>
                      <a:pt x="1572" y="608"/>
                      <a:pt x="1536" y="631"/>
                      <a:pt x="1513" y="643"/>
                    </a:cubicBezTo>
                    <a:cubicBezTo>
                      <a:pt x="1477" y="655"/>
                      <a:pt x="1465" y="655"/>
                      <a:pt x="1465" y="667"/>
                    </a:cubicBezTo>
                    <a:cubicBezTo>
                      <a:pt x="1471" y="673"/>
                      <a:pt x="1471" y="676"/>
                      <a:pt x="1471" y="676"/>
                    </a:cubicBezTo>
                    <a:cubicBezTo>
                      <a:pt x="1471" y="676"/>
                      <a:pt x="1471" y="673"/>
                      <a:pt x="1477" y="667"/>
                    </a:cubicBezTo>
                    <a:cubicBezTo>
                      <a:pt x="1485" y="663"/>
                      <a:pt x="1490" y="662"/>
                      <a:pt x="1494" y="662"/>
                    </a:cubicBezTo>
                    <a:cubicBezTo>
                      <a:pt x="1501" y="662"/>
                      <a:pt x="1501" y="667"/>
                      <a:pt x="1501" y="667"/>
                    </a:cubicBezTo>
                    <a:cubicBezTo>
                      <a:pt x="1477" y="691"/>
                      <a:pt x="1453" y="703"/>
                      <a:pt x="1429" y="703"/>
                    </a:cubicBezTo>
                    <a:lnTo>
                      <a:pt x="1465" y="703"/>
                    </a:lnTo>
                    <a:cubicBezTo>
                      <a:pt x="1465" y="703"/>
                      <a:pt x="1465" y="715"/>
                      <a:pt x="1477" y="715"/>
                    </a:cubicBezTo>
                    <a:lnTo>
                      <a:pt x="1501" y="715"/>
                    </a:lnTo>
                    <a:cubicBezTo>
                      <a:pt x="1501" y="727"/>
                      <a:pt x="1489" y="727"/>
                      <a:pt x="1477" y="727"/>
                    </a:cubicBezTo>
                    <a:lnTo>
                      <a:pt x="1489" y="727"/>
                    </a:lnTo>
                    <a:lnTo>
                      <a:pt x="1489" y="751"/>
                    </a:lnTo>
                    <a:cubicBezTo>
                      <a:pt x="1481" y="754"/>
                      <a:pt x="1481" y="756"/>
                      <a:pt x="1485" y="756"/>
                    </a:cubicBezTo>
                    <a:cubicBezTo>
                      <a:pt x="1493" y="756"/>
                      <a:pt x="1517" y="751"/>
                      <a:pt x="1525" y="751"/>
                    </a:cubicBezTo>
                    <a:lnTo>
                      <a:pt x="1548" y="751"/>
                    </a:lnTo>
                    <a:cubicBezTo>
                      <a:pt x="1513" y="751"/>
                      <a:pt x="1501" y="762"/>
                      <a:pt x="1501" y="762"/>
                    </a:cubicBezTo>
                    <a:cubicBezTo>
                      <a:pt x="1501" y="774"/>
                      <a:pt x="1501" y="798"/>
                      <a:pt x="1501" y="810"/>
                    </a:cubicBezTo>
                    <a:cubicBezTo>
                      <a:pt x="1501" y="810"/>
                      <a:pt x="1501" y="822"/>
                      <a:pt x="1513" y="822"/>
                    </a:cubicBezTo>
                    <a:cubicBezTo>
                      <a:pt x="1517" y="818"/>
                      <a:pt x="1521" y="817"/>
                      <a:pt x="1524" y="817"/>
                    </a:cubicBezTo>
                    <a:cubicBezTo>
                      <a:pt x="1531" y="817"/>
                      <a:pt x="1536" y="822"/>
                      <a:pt x="1536" y="822"/>
                    </a:cubicBezTo>
                    <a:lnTo>
                      <a:pt x="1501" y="822"/>
                    </a:lnTo>
                    <a:cubicBezTo>
                      <a:pt x="1501" y="822"/>
                      <a:pt x="1501" y="846"/>
                      <a:pt x="1513" y="846"/>
                    </a:cubicBezTo>
                    <a:cubicBezTo>
                      <a:pt x="1536" y="846"/>
                      <a:pt x="1513" y="846"/>
                      <a:pt x="1525" y="858"/>
                    </a:cubicBezTo>
                    <a:lnTo>
                      <a:pt x="1536" y="858"/>
                    </a:lnTo>
                    <a:cubicBezTo>
                      <a:pt x="1525" y="858"/>
                      <a:pt x="1513" y="870"/>
                      <a:pt x="1513" y="870"/>
                    </a:cubicBezTo>
                    <a:cubicBezTo>
                      <a:pt x="1513" y="881"/>
                      <a:pt x="1525" y="881"/>
                      <a:pt x="1525" y="893"/>
                    </a:cubicBezTo>
                    <a:lnTo>
                      <a:pt x="1560" y="893"/>
                    </a:lnTo>
                    <a:cubicBezTo>
                      <a:pt x="1566" y="893"/>
                      <a:pt x="1574" y="892"/>
                      <a:pt x="1584" y="890"/>
                    </a:cubicBezTo>
                    <a:lnTo>
                      <a:pt x="1584" y="890"/>
                    </a:lnTo>
                    <a:cubicBezTo>
                      <a:pt x="1584" y="892"/>
                      <a:pt x="1584" y="893"/>
                      <a:pt x="1584" y="893"/>
                    </a:cubicBezTo>
                    <a:cubicBezTo>
                      <a:pt x="1596" y="893"/>
                      <a:pt x="1644" y="893"/>
                      <a:pt x="1620" y="905"/>
                    </a:cubicBezTo>
                    <a:cubicBezTo>
                      <a:pt x="1596" y="917"/>
                      <a:pt x="1596" y="917"/>
                      <a:pt x="1608" y="929"/>
                    </a:cubicBezTo>
                    <a:cubicBezTo>
                      <a:pt x="1608" y="941"/>
                      <a:pt x="1655" y="941"/>
                      <a:pt x="1644" y="953"/>
                    </a:cubicBezTo>
                    <a:lnTo>
                      <a:pt x="1572" y="953"/>
                    </a:lnTo>
                    <a:cubicBezTo>
                      <a:pt x="1584" y="953"/>
                      <a:pt x="1679" y="965"/>
                      <a:pt x="1644" y="965"/>
                    </a:cubicBezTo>
                    <a:lnTo>
                      <a:pt x="1596" y="965"/>
                    </a:lnTo>
                    <a:lnTo>
                      <a:pt x="1596" y="977"/>
                    </a:lnTo>
                    <a:cubicBezTo>
                      <a:pt x="1596" y="983"/>
                      <a:pt x="1608" y="983"/>
                      <a:pt x="1620" y="983"/>
                    </a:cubicBezTo>
                    <a:cubicBezTo>
                      <a:pt x="1632" y="983"/>
                      <a:pt x="1644" y="983"/>
                      <a:pt x="1644" y="989"/>
                    </a:cubicBezTo>
                    <a:lnTo>
                      <a:pt x="1584" y="989"/>
                    </a:lnTo>
                    <a:cubicBezTo>
                      <a:pt x="1572" y="989"/>
                      <a:pt x="1560" y="989"/>
                      <a:pt x="1596" y="1012"/>
                    </a:cubicBezTo>
                    <a:cubicBezTo>
                      <a:pt x="1580" y="1008"/>
                      <a:pt x="1571" y="1007"/>
                      <a:pt x="1566" y="1007"/>
                    </a:cubicBezTo>
                    <a:cubicBezTo>
                      <a:pt x="1558" y="1007"/>
                      <a:pt x="1568" y="1012"/>
                      <a:pt x="1584" y="1012"/>
                    </a:cubicBezTo>
                    <a:cubicBezTo>
                      <a:pt x="1548" y="1012"/>
                      <a:pt x="1572" y="1036"/>
                      <a:pt x="1572" y="1048"/>
                    </a:cubicBezTo>
                    <a:lnTo>
                      <a:pt x="1608" y="1048"/>
                    </a:lnTo>
                    <a:cubicBezTo>
                      <a:pt x="1596" y="1060"/>
                      <a:pt x="1584" y="1060"/>
                      <a:pt x="1584" y="1072"/>
                    </a:cubicBezTo>
                    <a:cubicBezTo>
                      <a:pt x="1584" y="1072"/>
                      <a:pt x="1585" y="1072"/>
                      <a:pt x="1585" y="1072"/>
                    </a:cubicBezTo>
                    <a:lnTo>
                      <a:pt x="1585" y="1072"/>
                    </a:lnTo>
                    <a:cubicBezTo>
                      <a:pt x="1580" y="1072"/>
                      <a:pt x="1576" y="1072"/>
                      <a:pt x="1572" y="1072"/>
                    </a:cubicBezTo>
                    <a:cubicBezTo>
                      <a:pt x="1536" y="1072"/>
                      <a:pt x="1584" y="1084"/>
                      <a:pt x="1584" y="1096"/>
                    </a:cubicBezTo>
                    <a:cubicBezTo>
                      <a:pt x="1584" y="1100"/>
                      <a:pt x="1581" y="1101"/>
                      <a:pt x="1577" y="1101"/>
                    </a:cubicBezTo>
                    <a:cubicBezTo>
                      <a:pt x="1568" y="1101"/>
                      <a:pt x="1552" y="1096"/>
                      <a:pt x="1536" y="1096"/>
                    </a:cubicBezTo>
                    <a:cubicBezTo>
                      <a:pt x="1560" y="1108"/>
                      <a:pt x="1572" y="1120"/>
                      <a:pt x="1596" y="1132"/>
                    </a:cubicBezTo>
                    <a:cubicBezTo>
                      <a:pt x="1600" y="1135"/>
                      <a:pt x="1599" y="1137"/>
                      <a:pt x="1595" y="1137"/>
                    </a:cubicBezTo>
                    <a:cubicBezTo>
                      <a:pt x="1588" y="1137"/>
                      <a:pt x="1572" y="1132"/>
                      <a:pt x="1572" y="1132"/>
                    </a:cubicBezTo>
                    <a:cubicBezTo>
                      <a:pt x="1560" y="1132"/>
                      <a:pt x="1596" y="1143"/>
                      <a:pt x="1608" y="1155"/>
                    </a:cubicBezTo>
                    <a:cubicBezTo>
                      <a:pt x="1584" y="1143"/>
                      <a:pt x="1572" y="1132"/>
                      <a:pt x="1548" y="1132"/>
                    </a:cubicBezTo>
                    <a:cubicBezTo>
                      <a:pt x="1536" y="1132"/>
                      <a:pt x="1536" y="1132"/>
                      <a:pt x="1536" y="1143"/>
                    </a:cubicBezTo>
                    <a:cubicBezTo>
                      <a:pt x="1536" y="1143"/>
                      <a:pt x="1536" y="1155"/>
                      <a:pt x="1560" y="1167"/>
                    </a:cubicBezTo>
                    <a:cubicBezTo>
                      <a:pt x="1584" y="1179"/>
                      <a:pt x="1572" y="1179"/>
                      <a:pt x="1572" y="1179"/>
                    </a:cubicBezTo>
                    <a:lnTo>
                      <a:pt x="1536" y="1179"/>
                    </a:lnTo>
                    <a:cubicBezTo>
                      <a:pt x="1536" y="1179"/>
                      <a:pt x="1548" y="1203"/>
                      <a:pt x="1560" y="1203"/>
                    </a:cubicBezTo>
                    <a:cubicBezTo>
                      <a:pt x="1560" y="1215"/>
                      <a:pt x="1560" y="1215"/>
                      <a:pt x="1560" y="1215"/>
                    </a:cubicBezTo>
                    <a:lnTo>
                      <a:pt x="1525" y="1215"/>
                    </a:lnTo>
                    <a:lnTo>
                      <a:pt x="1536" y="1227"/>
                    </a:lnTo>
                    <a:lnTo>
                      <a:pt x="1536" y="1239"/>
                    </a:lnTo>
                    <a:cubicBezTo>
                      <a:pt x="1536" y="1239"/>
                      <a:pt x="1513" y="1251"/>
                      <a:pt x="1548" y="1274"/>
                    </a:cubicBezTo>
                    <a:cubicBezTo>
                      <a:pt x="1540" y="1270"/>
                      <a:pt x="1534" y="1269"/>
                      <a:pt x="1528" y="1269"/>
                    </a:cubicBezTo>
                    <a:cubicBezTo>
                      <a:pt x="1517" y="1269"/>
                      <a:pt x="1509" y="1274"/>
                      <a:pt x="1501" y="1274"/>
                    </a:cubicBezTo>
                    <a:cubicBezTo>
                      <a:pt x="1501" y="1286"/>
                      <a:pt x="1525" y="1298"/>
                      <a:pt x="1513" y="1298"/>
                    </a:cubicBezTo>
                    <a:cubicBezTo>
                      <a:pt x="1501" y="1298"/>
                      <a:pt x="1489" y="1286"/>
                      <a:pt x="1477" y="1286"/>
                    </a:cubicBezTo>
                    <a:cubicBezTo>
                      <a:pt x="1465" y="1286"/>
                      <a:pt x="1465" y="1298"/>
                      <a:pt x="1477" y="1298"/>
                    </a:cubicBezTo>
                    <a:cubicBezTo>
                      <a:pt x="1477" y="1303"/>
                      <a:pt x="1479" y="1308"/>
                      <a:pt x="1482" y="1311"/>
                    </a:cubicBezTo>
                    <a:lnTo>
                      <a:pt x="1482" y="1311"/>
                    </a:lnTo>
                    <a:cubicBezTo>
                      <a:pt x="1482" y="1311"/>
                      <a:pt x="1481" y="1311"/>
                      <a:pt x="1481" y="1311"/>
                    </a:cubicBezTo>
                    <a:lnTo>
                      <a:pt x="1481" y="1311"/>
                    </a:lnTo>
                    <a:cubicBezTo>
                      <a:pt x="1477" y="1311"/>
                      <a:pt x="1485" y="1322"/>
                      <a:pt x="1477" y="1322"/>
                    </a:cubicBezTo>
                    <a:cubicBezTo>
                      <a:pt x="1477" y="1322"/>
                      <a:pt x="1430" y="1284"/>
                      <a:pt x="1428" y="1284"/>
                    </a:cubicBezTo>
                    <a:lnTo>
                      <a:pt x="1428" y="1284"/>
                    </a:lnTo>
                    <a:cubicBezTo>
                      <a:pt x="1427" y="1284"/>
                      <a:pt x="1428" y="1285"/>
                      <a:pt x="1429" y="1286"/>
                    </a:cubicBezTo>
                    <a:cubicBezTo>
                      <a:pt x="1429" y="1298"/>
                      <a:pt x="1477" y="1334"/>
                      <a:pt x="1501" y="1358"/>
                    </a:cubicBezTo>
                    <a:cubicBezTo>
                      <a:pt x="1506" y="1363"/>
                      <a:pt x="1507" y="1366"/>
                      <a:pt x="1505" y="1366"/>
                    </a:cubicBezTo>
                    <a:cubicBezTo>
                      <a:pt x="1499" y="1366"/>
                      <a:pt x="1462" y="1343"/>
                      <a:pt x="1453" y="1334"/>
                    </a:cubicBezTo>
                    <a:lnTo>
                      <a:pt x="1453" y="1334"/>
                    </a:lnTo>
                    <a:cubicBezTo>
                      <a:pt x="1454" y="1335"/>
                      <a:pt x="1477" y="1358"/>
                      <a:pt x="1477" y="1358"/>
                    </a:cubicBezTo>
                    <a:lnTo>
                      <a:pt x="1489" y="1382"/>
                    </a:lnTo>
                    <a:lnTo>
                      <a:pt x="1489" y="1393"/>
                    </a:lnTo>
                    <a:cubicBezTo>
                      <a:pt x="1489" y="1393"/>
                      <a:pt x="1465" y="1370"/>
                      <a:pt x="1465" y="1370"/>
                    </a:cubicBezTo>
                    <a:lnTo>
                      <a:pt x="1465" y="1370"/>
                    </a:lnTo>
                    <a:cubicBezTo>
                      <a:pt x="1465" y="1377"/>
                      <a:pt x="1469" y="1383"/>
                      <a:pt x="1465" y="1383"/>
                    </a:cubicBezTo>
                    <a:cubicBezTo>
                      <a:pt x="1463" y="1383"/>
                      <a:pt x="1456" y="1380"/>
                      <a:pt x="1441" y="1370"/>
                    </a:cubicBezTo>
                    <a:lnTo>
                      <a:pt x="1441" y="1370"/>
                    </a:lnTo>
                    <a:cubicBezTo>
                      <a:pt x="1441" y="1370"/>
                      <a:pt x="1453" y="1382"/>
                      <a:pt x="1453" y="1393"/>
                    </a:cubicBezTo>
                    <a:cubicBezTo>
                      <a:pt x="1453" y="1393"/>
                      <a:pt x="1453" y="1405"/>
                      <a:pt x="1441" y="1405"/>
                    </a:cubicBezTo>
                    <a:cubicBezTo>
                      <a:pt x="1429" y="1405"/>
                      <a:pt x="1417" y="1382"/>
                      <a:pt x="1405" y="1382"/>
                    </a:cubicBezTo>
                    <a:lnTo>
                      <a:pt x="1405" y="1382"/>
                    </a:lnTo>
                    <a:lnTo>
                      <a:pt x="1405" y="1382"/>
                    </a:lnTo>
                    <a:cubicBezTo>
                      <a:pt x="1398" y="1377"/>
                      <a:pt x="1394" y="1375"/>
                      <a:pt x="1392" y="1375"/>
                    </a:cubicBezTo>
                    <a:cubicBezTo>
                      <a:pt x="1388" y="1375"/>
                      <a:pt x="1390" y="1380"/>
                      <a:pt x="1394" y="1385"/>
                    </a:cubicBezTo>
                    <a:lnTo>
                      <a:pt x="1394" y="1385"/>
                    </a:lnTo>
                    <a:cubicBezTo>
                      <a:pt x="1394" y="1387"/>
                      <a:pt x="1394" y="1390"/>
                      <a:pt x="1394" y="1393"/>
                    </a:cubicBezTo>
                    <a:cubicBezTo>
                      <a:pt x="1398" y="1397"/>
                      <a:pt x="1396" y="1399"/>
                      <a:pt x="1393" y="1399"/>
                    </a:cubicBezTo>
                    <a:cubicBezTo>
                      <a:pt x="1386" y="1399"/>
                      <a:pt x="1370" y="1393"/>
                      <a:pt x="1370" y="1393"/>
                    </a:cubicBezTo>
                    <a:lnTo>
                      <a:pt x="1370" y="1393"/>
                    </a:lnTo>
                    <a:cubicBezTo>
                      <a:pt x="1382" y="1417"/>
                      <a:pt x="1417" y="1441"/>
                      <a:pt x="1429" y="1453"/>
                    </a:cubicBezTo>
                    <a:cubicBezTo>
                      <a:pt x="1433" y="1457"/>
                      <a:pt x="1435" y="1458"/>
                      <a:pt x="1434" y="1458"/>
                    </a:cubicBezTo>
                    <a:cubicBezTo>
                      <a:pt x="1433" y="1458"/>
                      <a:pt x="1425" y="1453"/>
                      <a:pt x="1417" y="1453"/>
                    </a:cubicBezTo>
                    <a:cubicBezTo>
                      <a:pt x="1413" y="1449"/>
                      <a:pt x="1411" y="1448"/>
                      <a:pt x="1409" y="1448"/>
                    </a:cubicBezTo>
                    <a:cubicBezTo>
                      <a:pt x="1405" y="1448"/>
                      <a:pt x="1405" y="1453"/>
                      <a:pt x="1405" y="1453"/>
                    </a:cubicBezTo>
                    <a:cubicBezTo>
                      <a:pt x="1405" y="1453"/>
                      <a:pt x="1394" y="1441"/>
                      <a:pt x="1370" y="1417"/>
                    </a:cubicBezTo>
                    <a:cubicBezTo>
                      <a:pt x="1368" y="1416"/>
                      <a:pt x="1367" y="1415"/>
                      <a:pt x="1366" y="1415"/>
                    </a:cubicBezTo>
                    <a:lnTo>
                      <a:pt x="1366" y="1415"/>
                    </a:lnTo>
                    <a:cubicBezTo>
                      <a:pt x="1361" y="1415"/>
                      <a:pt x="1370" y="1441"/>
                      <a:pt x="1370" y="1441"/>
                    </a:cubicBezTo>
                    <a:lnTo>
                      <a:pt x="1370" y="1453"/>
                    </a:lnTo>
                    <a:cubicBezTo>
                      <a:pt x="1370" y="1465"/>
                      <a:pt x="1358" y="1453"/>
                      <a:pt x="1370" y="1477"/>
                    </a:cubicBezTo>
                    <a:lnTo>
                      <a:pt x="1370" y="1501"/>
                    </a:lnTo>
                    <a:cubicBezTo>
                      <a:pt x="1370" y="1489"/>
                      <a:pt x="1346" y="1441"/>
                      <a:pt x="1334" y="1441"/>
                    </a:cubicBezTo>
                    <a:cubicBezTo>
                      <a:pt x="1322" y="1441"/>
                      <a:pt x="1322" y="1441"/>
                      <a:pt x="1310" y="1453"/>
                    </a:cubicBezTo>
                    <a:cubicBezTo>
                      <a:pt x="1310" y="1459"/>
                      <a:pt x="1310" y="1459"/>
                      <a:pt x="1312" y="1459"/>
                    </a:cubicBezTo>
                    <a:cubicBezTo>
                      <a:pt x="1313" y="1459"/>
                      <a:pt x="1316" y="1459"/>
                      <a:pt x="1322" y="1465"/>
                    </a:cubicBezTo>
                    <a:cubicBezTo>
                      <a:pt x="1343" y="1465"/>
                      <a:pt x="1327" y="1465"/>
                      <a:pt x="1323" y="1481"/>
                    </a:cubicBezTo>
                    <a:lnTo>
                      <a:pt x="1323" y="1481"/>
                    </a:lnTo>
                    <a:cubicBezTo>
                      <a:pt x="1319" y="1478"/>
                      <a:pt x="1315" y="1477"/>
                      <a:pt x="1310" y="1477"/>
                    </a:cubicBezTo>
                    <a:cubicBezTo>
                      <a:pt x="1310" y="1477"/>
                      <a:pt x="1298" y="1477"/>
                      <a:pt x="1286" y="1489"/>
                    </a:cubicBezTo>
                    <a:cubicBezTo>
                      <a:pt x="1286" y="1501"/>
                      <a:pt x="1310" y="1513"/>
                      <a:pt x="1322" y="1536"/>
                    </a:cubicBezTo>
                    <a:cubicBezTo>
                      <a:pt x="1310" y="1536"/>
                      <a:pt x="1286" y="1524"/>
                      <a:pt x="1286" y="1513"/>
                    </a:cubicBezTo>
                    <a:cubicBezTo>
                      <a:pt x="1274" y="1501"/>
                      <a:pt x="1274" y="1501"/>
                      <a:pt x="1286" y="1489"/>
                    </a:cubicBezTo>
                    <a:lnTo>
                      <a:pt x="1286" y="1489"/>
                    </a:lnTo>
                    <a:cubicBezTo>
                      <a:pt x="1286" y="1489"/>
                      <a:pt x="1281" y="1494"/>
                      <a:pt x="1274" y="1494"/>
                    </a:cubicBezTo>
                    <a:cubicBezTo>
                      <a:pt x="1271" y="1494"/>
                      <a:pt x="1267" y="1493"/>
                      <a:pt x="1263" y="1489"/>
                    </a:cubicBezTo>
                    <a:cubicBezTo>
                      <a:pt x="1251" y="1465"/>
                      <a:pt x="1239" y="1453"/>
                      <a:pt x="1227" y="1429"/>
                    </a:cubicBezTo>
                    <a:lnTo>
                      <a:pt x="1227" y="1429"/>
                    </a:lnTo>
                    <a:cubicBezTo>
                      <a:pt x="1239" y="1453"/>
                      <a:pt x="1251" y="1489"/>
                      <a:pt x="1263" y="1513"/>
                    </a:cubicBezTo>
                    <a:lnTo>
                      <a:pt x="1263" y="1524"/>
                    </a:lnTo>
                    <a:cubicBezTo>
                      <a:pt x="1263" y="1528"/>
                      <a:pt x="1263" y="1531"/>
                      <a:pt x="1263" y="1534"/>
                    </a:cubicBezTo>
                    <a:lnTo>
                      <a:pt x="1263" y="1534"/>
                    </a:lnTo>
                    <a:cubicBezTo>
                      <a:pt x="1264" y="1533"/>
                      <a:pt x="1264" y="1533"/>
                      <a:pt x="1265" y="1533"/>
                    </a:cubicBezTo>
                    <a:cubicBezTo>
                      <a:pt x="1271" y="1533"/>
                      <a:pt x="1286" y="1548"/>
                      <a:pt x="1286" y="1548"/>
                    </a:cubicBezTo>
                    <a:lnTo>
                      <a:pt x="1274" y="1560"/>
                    </a:lnTo>
                    <a:cubicBezTo>
                      <a:pt x="1274" y="1560"/>
                      <a:pt x="1271" y="1557"/>
                      <a:pt x="1268" y="1553"/>
                    </a:cubicBezTo>
                    <a:lnTo>
                      <a:pt x="1268" y="1553"/>
                    </a:lnTo>
                    <a:cubicBezTo>
                      <a:pt x="1268" y="1553"/>
                      <a:pt x="1268" y="1553"/>
                      <a:pt x="1268" y="1553"/>
                    </a:cubicBezTo>
                    <a:cubicBezTo>
                      <a:pt x="1267" y="1553"/>
                      <a:pt x="1266" y="1551"/>
                      <a:pt x="1263" y="1548"/>
                    </a:cubicBezTo>
                    <a:cubicBezTo>
                      <a:pt x="1251" y="1524"/>
                      <a:pt x="1239" y="1501"/>
                      <a:pt x="1227" y="1477"/>
                    </a:cubicBezTo>
                    <a:cubicBezTo>
                      <a:pt x="1223" y="1469"/>
                      <a:pt x="1222" y="1467"/>
                      <a:pt x="1222" y="1467"/>
                    </a:cubicBezTo>
                    <a:lnTo>
                      <a:pt x="1222" y="1467"/>
                    </a:lnTo>
                    <a:cubicBezTo>
                      <a:pt x="1221" y="1467"/>
                      <a:pt x="1227" y="1480"/>
                      <a:pt x="1227" y="1489"/>
                    </a:cubicBezTo>
                    <a:cubicBezTo>
                      <a:pt x="1239" y="1501"/>
                      <a:pt x="1227" y="1513"/>
                      <a:pt x="1227" y="1513"/>
                    </a:cubicBezTo>
                    <a:lnTo>
                      <a:pt x="1215" y="1513"/>
                    </a:lnTo>
                    <a:cubicBezTo>
                      <a:pt x="1203" y="1524"/>
                      <a:pt x="1191" y="1513"/>
                      <a:pt x="1191" y="1536"/>
                    </a:cubicBezTo>
                    <a:cubicBezTo>
                      <a:pt x="1191" y="1560"/>
                      <a:pt x="1191" y="1560"/>
                      <a:pt x="1191" y="1560"/>
                    </a:cubicBezTo>
                    <a:lnTo>
                      <a:pt x="1167" y="1524"/>
                    </a:lnTo>
                    <a:cubicBezTo>
                      <a:pt x="1160" y="1518"/>
                      <a:pt x="1154" y="1511"/>
                      <a:pt x="1149" y="1511"/>
                    </a:cubicBezTo>
                    <a:cubicBezTo>
                      <a:pt x="1146" y="1511"/>
                      <a:pt x="1144" y="1514"/>
                      <a:pt x="1144" y="1524"/>
                    </a:cubicBezTo>
                    <a:lnTo>
                      <a:pt x="1144" y="1548"/>
                    </a:lnTo>
                    <a:cubicBezTo>
                      <a:pt x="1144" y="1548"/>
                      <a:pt x="1120" y="1513"/>
                      <a:pt x="1120" y="1513"/>
                    </a:cubicBezTo>
                    <a:lnTo>
                      <a:pt x="1120" y="1513"/>
                    </a:lnTo>
                    <a:cubicBezTo>
                      <a:pt x="1120" y="1513"/>
                      <a:pt x="1132" y="1536"/>
                      <a:pt x="1120" y="1548"/>
                    </a:cubicBezTo>
                    <a:cubicBezTo>
                      <a:pt x="1108" y="1548"/>
                      <a:pt x="1120" y="1548"/>
                      <a:pt x="1120" y="1560"/>
                    </a:cubicBezTo>
                    <a:cubicBezTo>
                      <a:pt x="1132" y="1584"/>
                      <a:pt x="1132" y="1596"/>
                      <a:pt x="1132" y="1620"/>
                    </a:cubicBezTo>
                    <a:cubicBezTo>
                      <a:pt x="1120" y="1596"/>
                      <a:pt x="1108" y="1584"/>
                      <a:pt x="1108" y="1560"/>
                    </a:cubicBezTo>
                    <a:cubicBezTo>
                      <a:pt x="1120" y="1560"/>
                      <a:pt x="1120" y="1548"/>
                      <a:pt x="1108" y="1548"/>
                    </a:cubicBezTo>
                    <a:cubicBezTo>
                      <a:pt x="1108" y="1548"/>
                      <a:pt x="1108" y="1559"/>
                      <a:pt x="1104" y="1559"/>
                    </a:cubicBezTo>
                    <a:cubicBezTo>
                      <a:pt x="1102" y="1559"/>
                      <a:pt x="1100" y="1556"/>
                      <a:pt x="1096" y="1548"/>
                    </a:cubicBezTo>
                    <a:cubicBezTo>
                      <a:pt x="1089" y="1538"/>
                      <a:pt x="1085" y="1535"/>
                      <a:pt x="1081" y="1535"/>
                    </a:cubicBezTo>
                    <a:cubicBezTo>
                      <a:pt x="1072" y="1535"/>
                      <a:pt x="1072" y="1560"/>
                      <a:pt x="1072" y="1560"/>
                    </a:cubicBezTo>
                    <a:cubicBezTo>
                      <a:pt x="1072" y="1596"/>
                      <a:pt x="1084" y="1584"/>
                      <a:pt x="1084" y="1620"/>
                    </a:cubicBezTo>
                    <a:cubicBezTo>
                      <a:pt x="1084" y="1620"/>
                      <a:pt x="1072" y="1584"/>
                      <a:pt x="1072" y="1584"/>
                    </a:cubicBezTo>
                    <a:cubicBezTo>
                      <a:pt x="1072" y="1608"/>
                      <a:pt x="1072" y="1620"/>
                      <a:pt x="1072" y="1643"/>
                    </a:cubicBezTo>
                    <a:cubicBezTo>
                      <a:pt x="1063" y="1625"/>
                      <a:pt x="1039" y="1550"/>
                      <a:pt x="1035" y="1550"/>
                    </a:cubicBezTo>
                    <a:lnTo>
                      <a:pt x="1035" y="1550"/>
                    </a:lnTo>
                    <a:cubicBezTo>
                      <a:pt x="1033" y="1550"/>
                      <a:pt x="1034" y="1556"/>
                      <a:pt x="1036" y="1572"/>
                    </a:cubicBezTo>
                    <a:cubicBezTo>
                      <a:pt x="1036" y="1580"/>
                      <a:pt x="1036" y="1588"/>
                      <a:pt x="1036" y="1596"/>
                    </a:cubicBezTo>
                    <a:lnTo>
                      <a:pt x="1036" y="1608"/>
                    </a:lnTo>
                    <a:cubicBezTo>
                      <a:pt x="1036" y="1608"/>
                      <a:pt x="1024" y="1560"/>
                      <a:pt x="1013" y="1548"/>
                    </a:cubicBezTo>
                    <a:cubicBezTo>
                      <a:pt x="1009" y="1544"/>
                      <a:pt x="1006" y="1543"/>
                      <a:pt x="1004" y="1543"/>
                    </a:cubicBezTo>
                    <a:cubicBezTo>
                      <a:pt x="1001" y="1543"/>
                      <a:pt x="1001" y="1548"/>
                      <a:pt x="1001" y="1548"/>
                    </a:cubicBezTo>
                    <a:cubicBezTo>
                      <a:pt x="1001" y="1548"/>
                      <a:pt x="1001" y="1584"/>
                      <a:pt x="1001" y="1584"/>
                    </a:cubicBezTo>
                    <a:cubicBezTo>
                      <a:pt x="1001" y="1584"/>
                      <a:pt x="1001" y="1584"/>
                      <a:pt x="989" y="1572"/>
                    </a:cubicBezTo>
                    <a:cubicBezTo>
                      <a:pt x="989" y="1560"/>
                      <a:pt x="989" y="1548"/>
                      <a:pt x="989" y="1536"/>
                    </a:cubicBezTo>
                    <a:cubicBezTo>
                      <a:pt x="989" y="1536"/>
                      <a:pt x="989" y="1600"/>
                      <a:pt x="981" y="1600"/>
                    </a:cubicBezTo>
                    <a:cubicBezTo>
                      <a:pt x="980" y="1600"/>
                      <a:pt x="978" y="1599"/>
                      <a:pt x="977" y="1596"/>
                    </a:cubicBezTo>
                    <a:cubicBezTo>
                      <a:pt x="965" y="1560"/>
                      <a:pt x="977" y="1548"/>
                      <a:pt x="965" y="1548"/>
                    </a:cubicBezTo>
                    <a:cubicBezTo>
                      <a:pt x="961" y="1544"/>
                      <a:pt x="958" y="1543"/>
                      <a:pt x="957" y="1543"/>
                    </a:cubicBezTo>
                    <a:cubicBezTo>
                      <a:pt x="953" y="1543"/>
                      <a:pt x="953" y="1548"/>
                      <a:pt x="953" y="1548"/>
                    </a:cubicBezTo>
                    <a:cubicBezTo>
                      <a:pt x="953" y="1559"/>
                      <a:pt x="972" y="1598"/>
                      <a:pt x="968" y="1598"/>
                    </a:cubicBezTo>
                    <a:cubicBezTo>
                      <a:pt x="967" y="1598"/>
                      <a:pt x="966" y="1597"/>
                      <a:pt x="965" y="1596"/>
                    </a:cubicBezTo>
                    <a:cubicBezTo>
                      <a:pt x="965" y="1596"/>
                      <a:pt x="953" y="1584"/>
                      <a:pt x="953" y="1584"/>
                    </a:cubicBezTo>
                    <a:lnTo>
                      <a:pt x="941" y="1584"/>
                    </a:lnTo>
                    <a:cubicBezTo>
                      <a:pt x="941" y="1560"/>
                      <a:pt x="941" y="1548"/>
                      <a:pt x="941" y="1536"/>
                    </a:cubicBezTo>
                    <a:cubicBezTo>
                      <a:pt x="941" y="1560"/>
                      <a:pt x="941" y="1572"/>
                      <a:pt x="929" y="1584"/>
                    </a:cubicBezTo>
                    <a:cubicBezTo>
                      <a:pt x="929" y="1584"/>
                      <a:pt x="929" y="1589"/>
                      <a:pt x="926" y="1589"/>
                    </a:cubicBezTo>
                    <a:cubicBezTo>
                      <a:pt x="924" y="1589"/>
                      <a:pt x="921" y="1588"/>
                      <a:pt x="917" y="1584"/>
                    </a:cubicBezTo>
                    <a:cubicBezTo>
                      <a:pt x="905" y="1584"/>
                      <a:pt x="917" y="1572"/>
                      <a:pt x="917" y="1572"/>
                    </a:cubicBezTo>
                    <a:cubicBezTo>
                      <a:pt x="917" y="1566"/>
                      <a:pt x="914" y="1563"/>
                      <a:pt x="911" y="1563"/>
                    </a:cubicBezTo>
                    <a:cubicBezTo>
                      <a:pt x="911" y="1563"/>
                      <a:pt x="911" y="1563"/>
                      <a:pt x="910" y="1563"/>
                    </a:cubicBezTo>
                    <a:lnTo>
                      <a:pt x="910" y="1563"/>
                    </a:lnTo>
                    <a:cubicBezTo>
                      <a:pt x="911" y="1552"/>
                      <a:pt x="910" y="1541"/>
                      <a:pt x="905" y="1536"/>
                    </a:cubicBezTo>
                    <a:cubicBezTo>
                      <a:pt x="904" y="1535"/>
                      <a:pt x="903" y="1534"/>
                      <a:pt x="902" y="1534"/>
                    </a:cubicBezTo>
                    <a:cubicBezTo>
                      <a:pt x="895" y="1534"/>
                      <a:pt x="894" y="1555"/>
                      <a:pt x="894" y="1555"/>
                    </a:cubicBezTo>
                    <a:cubicBezTo>
                      <a:pt x="893" y="1555"/>
                      <a:pt x="893" y="1553"/>
                      <a:pt x="893" y="1548"/>
                    </a:cubicBezTo>
                    <a:cubicBezTo>
                      <a:pt x="890" y="1545"/>
                      <a:pt x="888" y="1544"/>
                      <a:pt x="886" y="1544"/>
                    </a:cubicBezTo>
                    <a:cubicBezTo>
                      <a:pt x="881" y="1544"/>
                      <a:pt x="878" y="1555"/>
                      <a:pt x="870" y="1572"/>
                    </a:cubicBezTo>
                    <a:cubicBezTo>
                      <a:pt x="862" y="1572"/>
                      <a:pt x="859" y="1588"/>
                      <a:pt x="858" y="1588"/>
                    </a:cubicBezTo>
                    <a:cubicBezTo>
                      <a:pt x="858" y="1588"/>
                      <a:pt x="858" y="1584"/>
                      <a:pt x="858" y="1572"/>
                    </a:cubicBezTo>
                    <a:cubicBezTo>
                      <a:pt x="858" y="1572"/>
                      <a:pt x="858" y="1584"/>
                      <a:pt x="858" y="1596"/>
                    </a:cubicBezTo>
                    <a:lnTo>
                      <a:pt x="858" y="1608"/>
                    </a:lnTo>
                    <a:cubicBezTo>
                      <a:pt x="858" y="1625"/>
                      <a:pt x="858" y="1636"/>
                      <a:pt x="853" y="1636"/>
                    </a:cubicBezTo>
                    <a:cubicBezTo>
                      <a:pt x="851" y="1636"/>
                      <a:pt x="849" y="1635"/>
                      <a:pt x="846" y="1632"/>
                    </a:cubicBezTo>
                    <a:cubicBezTo>
                      <a:pt x="842" y="1623"/>
                      <a:pt x="840" y="1611"/>
                      <a:pt x="841" y="1599"/>
                    </a:cubicBezTo>
                    <a:lnTo>
                      <a:pt x="841" y="1599"/>
                    </a:lnTo>
                    <a:cubicBezTo>
                      <a:pt x="841" y="1599"/>
                      <a:pt x="840" y="1599"/>
                      <a:pt x="840" y="1599"/>
                    </a:cubicBezTo>
                    <a:cubicBezTo>
                      <a:pt x="837" y="1599"/>
                      <a:pt x="834" y="1596"/>
                      <a:pt x="834" y="1596"/>
                    </a:cubicBezTo>
                    <a:lnTo>
                      <a:pt x="834" y="1560"/>
                    </a:lnTo>
                    <a:lnTo>
                      <a:pt x="834" y="1548"/>
                    </a:lnTo>
                    <a:cubicBezTo>
                      <a:pt x="834" y="1548"/>
                      <a:pt x="834" y="1572"/>
                      <a:pt x="822" y="1572"/>
                    </a:cubicBezTo>
                    <a:lnTo>
                      <a:pt x="786" y="1572"/>
                    </a:lnTo>
                    <a:cubicBezTo>
                      <a:pt x="774" y="1572"/>
                      <a:pt x="786" y="1560"/>
                      <a:pt x="786" y="1548"/>
                    </a:cubicBezTo>
                    <a:cubicBezTo>
                      <a:pt x="786" y="1536"/>
                      <a:pt x="786" y="1536"/>
                      <a:pt x="774" y="1536"/>
                    </a:cubicBezTo>
                    <a:cubicBezTo>
                      <a:pt x="774" y="1536"/>
                      <a:pt x="774" y="1526"/>
                      <a:pt x="771" y="1526"/>
                    </a:cubicBezTo>
                    <a:cubicBezTo>
                      <a:pt x="769" y="1526"/>
                      <a:pt x="766" y="1528"/>
                      <a:pt x="763" y="1536"/>
                    </a:cubicBezTo>
                    <a:cubicBezTo>
                      <a:pt x="759" y="1540"/>
                      <a:pt x="757" y="1542"/>
                      <a:pt x="757" y="1542"/>
                    </a:cubicBezTo>
                    <a:cubicBezTo>
                      <a:pt x="756" y="1542"/>
                      <a:pt x="759" y="1536"/>
                      <a:pt x="751" y="1536"/>
                    </a:cubicBezTo>
                    <a:cubicBezTo>
                      <a:pt x="751" y="1534"/>
                      <a:pt x="751" y="1533"/>
                      <a:pt x="751" y="1533"/>
                    </a:cubicBezTo>
                    <a:cubicBezTo>
                      <a:pt x="750" y="1533"/>
                      <a:pt x="748" y="1548"/>
                      <a:pt x="739" y="1548"/>
                    </a:cubicBezTo>
                    <a:cubicBezTo>
                      <a:pt x="739" y="1548"/>
                      <a:pt x="739" y="1548"/>
                      <a:pt x="739" y="1536"/>
                    </a:cubicBezTo>
                    <a:cubicBezTo>
                      <a:pt x="720" y="1555"/>
                      <a:pt x="709" y="1573"/>
                      <a:pt x="699" y="1597"/>
                    </a:cubicBezTo>
                    <a:lnTo>
                      <a:pt x="699" y="1597"/>
                    </a:lnTo>
                    <a:cubicBezTo>
                      <a:pt x="700" y="1596"/>
                      <a:pt x="702" y="1596"/>
                      <a:pt x="703" y="1596"/>
                    </a:cubicBezTo>
                    <a:cubicBezTo>
                      <a:pt x="715" y="1596"/>
                      <a:pt x="703" y="1619"/>
                      <a:pt x="692" y="1620"/>
                    </a:cubicBezTo>
                    <a:lnTo>
                      <a:pt x="692" y="1620"/>
                    </a:lnTo>
                    <a:cubicBezTo>
                      <a:pt x="692" y="1619"/>
                      <a:pt x="692" y="1618"/>
                      <a:pt x="692" y="1616"/>
                    </a:cubicBezTo>
                    <a:lnTo>
                      <a:pt x="692" y="1616"/>
                    </a:lnTo>
                    <a:cubicBezTo>
                      <a:pt x="692" y="1618"/>
                      <a:pt x="691" y="1619"/>
                      <a:pt x="691" y="1620"/>
                    </a:cubicBezTo>
                    <a:lnTo>
                      <a:pt x="691" y="1632"/>
                    </a:lnTo>
                    <a:cubicBezTo>
                      <a:pt x="691" y="1632"/>
                      <a:pt x="691" y="1626"/>
                      <a:pt x="692" y="1620"/>
                    </a:cubicBezTo>
                    <a:lnTo>
                      <a:pt x="703" y="1620"/>
                    </a:lnTo>
                    <a:cubicBezTo>
                      <a:pt x="703" y="1620"/>
                      <a:pt x="703" y="1632"/>
                      <a:pt x="703" y="1643"/>
                    </a:cubicBezTo>
                    <a:cubicBezTo>
                      <a:pt x="703" y="1655"/>
                      <a:pt x="703" y="1667"/>
                      <a:pt x="715" y="1667"/>
                    </a:cubicBezTo>
                    <a:cubicBezTo>
                      <a:pt x="727" y="1667"/>
                      <a:pt x="727" y="1620"/>
                      <a:pt x="739" y="1608"/>
                    </a:cubicBezTo>
                    <a:cubicBezTo>
                      <a:pt x="751" y="1608"/>
                      <a:pt x="739" y="1608"/>
                      <a:pt x="751" y="1632"/>
                    </a:cubicBezTo>
                    <a:cubicBezTo>
                      <a:pt x="751" y="1655"/>
                      <a:pt x="751" y="1655"/>
                      <a:pt x="751" y="1655"/>
                    </a:cubicBezTo>
                    <a:cubicBezTo>
                      <a:pt x="751" y="1655"/>
                      <a:pt x="751" y="1655"/>
                      <a:pt x="763" y="1632"/>
                    </a:cubicBezTo>
                    <a:cubicBezTo>
                      <a:pt x="768" y="1620"/>
                      <a:pt x="771" y="1614"/>
                      <a:pt x="773" y="1614"/>
                    </a:cubicBezTo>
                    <a:cubicBezTo>
                      <a:pt x="774" y="1614"/>
                      <a:pt x="774" y="1620"/>
                      <a:pt x="774" y="1632"/>
                    </a:cubicBezTo>
                    <a:cubicBezTo>
                      <a:pt x="774" y="1643"/>
                      <a:pt x="751" y="1679"/>
                      <a:pt x="774" y="1679"/>
                    </a:cubicBezTo>
                    <a:cubicBezTo>
                      <a:pt x="777" y="1681"/>
                      <a:pt x="779" y="1682"/>
                      <a:pt x="780" y="1682"/>
                    </a:cubicBezTo>
                    <a:cubicBezTo>
                      <a:pt x="786" y="1682"/>
                      <a:pt x="786" y="1665"/>
                      <a:pt x="786" y="1655"/>
                    </a:cubicBezTo>
                    <a:cubicBezTo>
                      <a:pt x="786" y="1655"/>
                      <a:pt x="813" y="1629"/>
                      <a:pt x="820" y="1629"/>
                    </a:cubicBezTo>
                    <a:cubicBezTo>
                      <a:pt x="821" y="1629"/>
                      <a:pt x="822" y="1630"/>
                      <a:pt x="822" y="1632"/>
                    </a:cubicBezTo>
                    <a:cubicBezTo>
                      <a:pt x="813" y="1641"/>
                      <a:pt x="811" y="1656"/>
                      <a:pt x="805" y="1673"/>
                    </a:cubicBezTo>
                    <a:lnTo>
                      <a:pt x="805" y="1673"/>
                    </a:lnTo>
                    <a:cubicBezTo>
                      <a:pt x="813" y="1666"/>
                      <a:pt x="826" y="1663"/>
                      <a:pt x="834" y="1655"/>
                    </a:cubicBezTo>
                    <a:cubicBezTo>
                      <a:pt x="834" y="1650"/>
                      <a:pt x="834" y="1648"/>
                      <a:pt x="835" y="1648"/>
                    </a:cubicBezTo>
                    <a:cubicBezTo>
                      <a:pt x="836" y="1648"/>
                      <a:pt x="839" y="1653"/>
                      <a:pt x="846" y="1667"/>
                    </a:cubicBezTo>
                    <a:cubicBezTo>
                      <a:pt x="858" y="1667"/>
                      <a:pt x="846" y="1667"/>
                      <a:pt x="858" y="1679"/>
                    </a:cubicBezTo>
                    <a:cubicBezTo>
                      <a:pt x="858" y="1671"/>
                      <a:pt x="858" y="1663"/>
                      <a:pt x="858" y="1655"/>
                    </a:cubicBezTo>
                    <a:cubicBezTo>
                      <a:pt x="858" y="1659"/>
                      <a:pt x="859" y="1660"/>
                      <a:pt x="860" y="1660"/>
                    </a:cubicBezTo>
                    <a:cubicBezTo>
                      <a:pt x="864" y="1660"/>
                      <a:pt x="870" y="1652"/>
                      <a:pt x="870" y="1643"/>
                    </a:cubicBezTo>
                    <a:cubicBezTo>
                      <a:pt x="873" y="1640"/>
                      <a:pt x="875" y="1639"/>
                      <a:pt x="875" y="1639"/>
                    </a:cubicBezTo>
                    <a:lnTo>
                      <a:pt x="875" y="1639"/>
                    </a:lnTo>
                    <a:cubicBezTo>
                      <a:pt x="877" y="1639"/>
                      <a:pt x="873" y="1647"/>
                      <a:pt x="882" y="1655"/>
                    </a:cubicBezTo>
                    <a:cubicBezTo>
                      <a:pt x="882" y="1655"/>
                      <a:pt x="882" y="1667"/>
                      <a:pt x="882" y="1667"/>
                    </a:cubicBezTo>
                    <a:cubicBezTo>
                      <a:pt x="882" y="1667"/>
                      <a:pt x="882" y="1655"/>
                      <a:pt x="893" y="1643"/>
                    </a:cubicBezTo>
                    <a:cubicBezTo>
                      <a:pt x="905" y="1643"/>
                      <a:pt x="893" y="1655"/>
                      <a:pt x="905" y="1655"/>
                    </a:cubicBezTo>
                    <a:cubicBezTo>
                      <a:pt x="909" y="1659"/>
                      <a:pt x="912" y="1660"/>
                      <a:pt x="916" y="1660"/>
                    </a:cubicBezTo>
                    <a:cubicBezTo>
                      <a:pt x="923" y="1660"/>
                      <a:pt x="929" y="1652"/>
                      <a:pt x="929" y="1643"/>
                    </a:cubicBezTo>
                    <a:cubicBezTo>
                      <a:pt x="929" y="1643"/>
                      <a:pt x="930" y="1643"/>
                      <a:pt x="930" y="1642"/>
                    </a:cubicBezTo>
                    <a:lnTo>
                      <a:pt x="930" y="1642"/>
                    </a:lnTo>
                    <a:cubicBezTo>
                      <a:pt x="929" y="1646"/>
                      <a:pt x="929" y="1650"/>
                      <a:pt x="929" y="1655"/>
                    </a:cubicBezTo>
                    <a:lnTo>
                      <a:pt x="929" y="1667"/>
                    </a:lnTo>
                    <a:lnTo>
                      <a:pt x="941" y="1667"/>
                    </a:lnTo>
                    <a:cubicBezTo>
                      <a:pt x="951" y="1667"/>
                      <a:pt x="945" y="1652"/>
                      <a:pt x="948" y="1652"/>
                    </a:cubicBezTo>
                    <a:lnTo>
                      <a:pt x="948" y="1652"/>
                    </a:lnTo>
                    <a:cubicBezTo>
                      <a:pt x="949" y="1652"/>
                      <a:pt x="951" y="1653"/>
                      <a:pt x="953" y="1655"/>
                    </a:cubicBezTo>
                    <a:cubicBezTo>
                      <a:pt x="965" y="1667"/>
                      <a:pt x="965" y="1679"/>
                      <a:pt x="977" y="1679"/>
                    </a:cubicBezTo>
                    <a:cubicBezTo>
                      <a:pt x="977" y="1670"/>
                      <a:pt x="977" y="1640"/>
                      <a:pt x="977" y="1632"/>
                    </a:cubicBezTo>
                    <a:cubicBezTo>
                      <a:pt x="989" y="1643"/>
                      <a:pt x="989" y="1667"/>
                      <a:pt x="1001" y="1679"/>
                    </a:cubicBezTo>
                    <a:lnTo>
                      <a:pt x="1036" y="1679"/>
                    </a:lnTo>
                    <a:lnTo>
                      <a:pt x="1048" y="1667"/>
                    </a:lnTo>
                    <a:lnTo>
                      <a:pt x="1048" y="1643"/>
                    </a:lnTo>
                    <a:cubicBezTo>
                      <a:pt x="1048" y="1643"/>
                      <a:pt x="1060" y="1667"/>
                      <a:pt x="1060" y="1679"/>
                    </a:cubicBezTo>
                    <a:cubicBezTo>
                      <a:pt x="1072" y="1679"/>
                      <a:pt x="1072" y="1691"/>
                      <a:pt x="1084" y="1691"/>
                    </a:cubicBezTo>
                    <a:cubicBezTo>
                      <a:pt x="1084" y="1691"/>
                      <a:pt x="1084" y="1691"/>
                      <a:pt x="1084" y="1667"/>
                    </a:cubicBezTo>
                    <a:cubicBezTo>
                      <a:pt x="1084" y="1673"/>
                      <a:pt x="1084" y="1675"/>
                      <a:pt x="1084" y="1675"/>
                    </a:cubicBezTo>
                    <a:cubicBezTo>
                      <a:pt x="1085" y="1675"/>
                      <a:pt x="1087" y="1653"/>
                      <a:pt x="1096" y="1643"/>
                    </a:cubicBezTo>
                    <a:cubicBezTo>
                      <a:pt x="1096" y="1643"/>
                      <a:pt x="1108" y="1667"/>
                      <a:pt x="1108" y="1679"/>
                    </a:cubicBezTo>
                    <a:lnTo>
                      <a:pt x="1132" y="1679"/>
                    </a:lnTo>
                    <a:cubicBezTo>
                      <a:pt x="1132" y="1655"/>
                      <a:pt x="1120" y="1643"/>
                      <a:pt x="1120" y="1632"/>
                    </a:cubicBezTo>
                    <a:lnTo>
                      <a:pt x="1132" y="1632"/>
                    </a:lnTo>
                    <a:lnTo>
                      <a:pt x="1132" y="1643"/>
                    </a:lnTo>
                    <a:cubicBezTo>
                      <a:pt x="1132" y="1655"/>
                      <a:pt x="1144" y="1655"/>
                      <a:pt x="1144" y="1667"/>
                    </a:cubicBezTo>
                    <a:lnTo>
                      <a:pt x="1155" y="1667"/>
                    </a:lnTo>
                    <a:cubicBezTo>
                      <a:pt x="1155" y="1667"/>
                      <a:pt x="1155" y="1632"/>
                      <a:pt x="1155" y="1620"/>
                    </a:cubicBezTo>
                    <a:cubicBezTo>
                      <a:pt x="1155" y="1613"/>
                      <a:pt x="1155" y="1610"/>
                      <a:pt x="1156" y="1610"/>
                    </a:cubicBezTo>
                    <a:cubicBezTo>
                      <a:pt x="1156" y="1610"/>
                      <a:pt x="1159" y="1627"/>
                      <a:pt x="1167" y="1643"/>
                    </a:cubicBezTo>
                    <a:lnTo>
                      <a:pt x="1167" y="1620"/>
                    </a:lnTo>
                    <a:lnTo>
                      <a:pt x="1167" y="1596"/>
                    </a:lnTo>
                    <a:cubicBezTo>
                      <a:pt x="1167" y="1596"/>
                      <a:pt x="1179" y="1632"/>
                      <a:pt x="1191" y="1632"/>
                    </a:cubicBezTo>
                    <a:cubicBezTo>
                      <a:pt x="1191" y="1632"/>
                      <a:pt x="1191" y="1618"/>
                      <a:pt x="1191" y="1608"/>
                    </a:cubicBezTo>
                    <a:cubicBezTo>
                      <a:pt x="1191" y="1618"/>
                      <a:pt x="1200" y="1646"/>
                      <a:pt x="1202" y="1646"/>
                    </a:cubicBezTo>
                    <a:cubicBezTo>
                      <a:pt x="1203" y="1646"/>
                      <a:pt x="1203" y="1645"/>
                      <a:pt x="1203" y="1643"/>
                    </a:cubicBezTo>
                    <a:cubicBezTo>
                      <a:pt x="1203" y="1634"/>
                      <a:pt x="1203" y="1618"/>
                      <a:pt x="1198" y="1606"/>
                    </a:cubicBezTo>
                    <a:lnTo>
                      <a:pt x="1198" y="1606"/>
                    </a:lnTo>
                    <a:cubicBezTo>
                      <a:pt x="1206" y="1617"/>
                      <a:pt x="1213" y="1621"/>
                      <a:pt x="1219" y="1621"/>
                    </a:cubicBezTo>
                    <a:cubicBezTo>
                      <a:pt x="1229" y="1621"/>
                      <a:pt x="1237" y="1609"/>
                      <a:pt x="1243" y="1609"/>
                    </a:cubicBezTo>
                    <a:cubicBezTo>
                      <a:pt x="1245" y="1609"/>
                      <a:pt x="1248" y="1612"/>
                      <a:pt x="1251" y="1620"/>
                    </a:cubicBezTo>
                    <a:cubicBezTo>
                      <a:pt x="1257" y="1633"/>
                      <a:pt x="1261" y="1638"/>
                      <a:pt x="1264" y="1638"/>
                    </a:cubicBezTo>
                    <a:cubicBezTo>
                      <a:pt x="1270" y="1638"/>
                      <a:pt x="1266" y="1604"/>
                      <a:pt x="1274" y="1596"/>
                    </a:cubicBezTo>
                    <a:lnTo>
                      <a:pt x="1286" y="1596"/>
                    </a:lnTo>
                    <a:cubicBezTo>
                      <a:pt x="1286" y="1584"/>
                      <a:pt x="1286" y="1572"/>
                      <a:pt x="1298" y="1560"/>
                    </a:cubicBezTo>
                    <a:cubicBezTo>
                      <a:pt x="1310" y="1560"/>
                      <a:pt x="1310" y="1572"/>
                      <a:pt x="1322" y="1572"/>
                    </a:cubicBezTo>
                    <a:cubicBezTo>
                      <a:pt x="1334" y="1572"/>
                      <a:pt x="1322" y="1572"/>
                      <a:pt x="1322" y="1560"/>
                    </a:cubicBezTo>
                    <a:cubicBezTo>
                      <a:pt x="1322" y="1548"/>
                      <a:pt x="1310" y="1536"/>
                      <a:pt x="1310" y="1536"/>
                    </a:cubicBezTo>
                    <a:lnTo>
                      <a:pt x="1310" y="1536"/>
                    </a:lnTo>
                    <a:cubicBezTo>
                      <a:pt x="1322" y="1536"/>
                      <a:pt x="1346" y="1572"/>
                      <a:pt x="1358" y="1584"/>
                    </a:cubicBezTo>
                    <a:cubicBezTo>
                      <a:pt x="1334" y="1548"/>
                      <a:pt x="1394" y="1536"/>
                      <a:pt x="1394" y="1536"/>
                    </a:cubicBezTo>
                    <a:lnTo>
                      <a:pt x="1429" y="1536"/>
                    </a:lnTo>
                    <a:cubicBezTo>
                      <a:pt x="1429" y="1524"/>
                      <a:pt x="1429" y="1513"/>
                      <a:pt x="1429" y="1501"/>
                    </a:cubicBezTo>
                    <a:cubicBezTo>
                      <a:pt x="1429" y="1501"/>
                      <a:pt x="1426" y="1496"/>
                      <a:pt x="1423" y="1491"/>
                    </a:cubicBezTo>
                    <a:lnTo>
                      <a:pt x="1423" y="1491"/>
                    </a:lnTo>
                    <a:cubicBezTo>
                      <a:pt x="1426" y="1493"/>
                      <a:pt x="1429" y="1495"/>
                      <a:pt x="1430" y="1495"/>
                    </a:cubicBezTo>
                    <a:cubicBezTo>
                      <a:pt x="1432" y="1495"/>
                      <a:pt x="1432" y="1493"/>
                      <a:pt x="1429" y="1489"/>
                    </a:cubicBezTo>
                    <a:cubicBezTo>
                      <a:pt x="1429" y="1465"/>
                      <a:pt x="1417" y="1465"/>
                      <a:pt x="1429" y="1465"/>
                    </a:cubicBezTo>
                    <a:cubicBezTo>
                      <a:pt x="1441" y="1465"/>
                      <a:pt x="1465" y="1501"/>
                      <a:pt x="1465" y="1501"/>
                    </a:cubicBezTo>
                    <a:cubicBezTo>
                      <a:pt x="1465" y="1477"/>
                      <a:pt x="1453" y="1465"/>
                      <a:pt x="1441" y="1453"/>
                    </a:cubicBezTo>
                    <a:lnTo>
                      <a:pt x="1441" y="1453"/>
                    </a:lnTo>
                    <a:cubicBezTo>
                      <a:pt x="1441" y="1453"/>
                      <a:pt x="1465" y="1465"/>
                      <a:pt x="1477" y="1477"/>
                    </a:cubicBezTo>
                    <a:lnTo>
                      <a:pt x="1501" y="1477"/>
                    </a:lnTo>
                    <a:cubicBezTo>
                      <a:pt x="1501" y="1465"/>
                      <a:pt x="1465" y="1441"/>
                      <a:pt x="1477" y="1429"/>
                    </a:cubicBezTo>
                    <a:lnTo>
                      <a:pt x="1489" y="1429"/>
                    </a:lnTo>
                    <a:cubicBezTo>
                      <a:pt x="1489" y="1429"/>
                      <a:pt x="1477" y="1417"/>
                      <a:pt x="1489" y="1417"/>
                    </a:cubicBezTo>
                    <a:cubicBezTo>
                      <a:pt x="1489" y="1415"/>
                      <a:pt x="1490" y="1414"/>
                      <a:pt x="1492" y="1414"/>
                    </a:cubicBezTo>
                    <a:cubicBezTo>
                      <a:pt x="1496" y="1414"/>
                      <a:pt x="1505" y="1421"/>
                      <a:pt x="1510" y="1421"/>
                    </a:cubicBezTo>
                    <a:cubicBezTo>
                      <a:pt x="1512" y="1421"/>
                      <a:pt x="1513" y="1420"/>
                      <a:pt x="1513" y="1417"/>
                    </a:cubicBezTo>
                    <a:cubicBezTo>
                      <a:pt x="1525" y="1417"/>
                      <a:pt x="1513" y="1405"/>
                      <a:pt x="1501" y="1393"/>
                    </a:cubicBezTo>
                    <a:lnTo>
                      <a:pt x="1501" y="1393"/>
                    </a:lnTo>
                    <a:cubicBezTo>
                      <a:pt x="1501" y="1393"/>
                      <a:pt x="1531" y="1409"/>
                      <a:pt x="1537" y="1409"/>
                    </a:cubicBezTo>
                    <a:cubicBezTo>
                      <a:pt x="1539" y="1409"/>
                      <a:pt x="1539" y="1408"/>
                      <a:pt x="1536" y="1405"/>
                    </a:cubicBezTo>
                    <a:cubicBezTo>
                      <a:pt x="1525" y="1405"/>
                      <a:pt x="1501" y="1382"/>
                      <a:pt x="1501" y="1382"/>
                    </a:cubicBezTo>
                    <a:cubicBezTo>
                      <a:pt x="1505" y="1378"/>
                      <a:pt x="1509" y="1376"/>
                      <a:pt x="1512" y="1376"/>
                    </a:cubicBezTo>
                    <a:cubicBezTo>
                      <a:pt x="1519" y="1376"/>
                      <a:pt x="1525" y="1382"/>
                      <a:pt x="1525" y="1382"/>
                    </a:cubicBezTo>
                    <a:cubicBezTo>
                      <a:pt x="1536" y="1382"/>
                      <a:pt x="1548" y="1382"/>
                      <a:pt x="1525" y="1358"/>
                    </a:cubicBezTo>
                    <a:cubicBezTo>
                      <a:pt x="1536" y="1358"/>
                      <a:pt x="1560" y="1370"/>
                      <a:pt x="1572" y="1370"/>
                    </a:cubicBezTo>
                    <a:cubicBezTo>
                      <a:pt x="1548" y="1358"/>
                      <a:pt x="1560" y="1358"/>
                      <a:pt x="1560" y="1346"/>
                    </a:cubicBezTo>
                    <a:cubicBezTo>
                      <a:pt x="1560" y="1346"/>
                      <a:pt x="1560" y="1346"/>
                      <a:pt x="1560" y="1334"/>
                    </a:cubicBezTo>
                    <a:cubicBezTo>
                      <a:pt x="1560" y="1330"/>
                      <a:pt x="1563" y="1329"/>
                      <a:pt x="1566" y="1329"/>
                    </a:cubicBezTo>
                    <a:cubicBezTo>
                      <a:pt x="1573" y="1329"/>
                      <a:pt x="1584" y="1334"/>
                      <a:pt x="1584" y="1334"/>
                    </a:cubicBezTo>
                    <a:cubicBezTo>
                      <a:pt x="1596" y="1322"/>
                      <a:pt x="1572" y="1322"/>
                      <a:pt x="1584" y="1322"/>
                    </a:cubicBezTo>
                    <a:cubicBezTo>
                      <a:pt x="1584" y="1310"/>
                      <a:pt x="1584" y="1310"/>
                      <a:pt x="1584" y="1298"/>
                    </a:cubicBezTo>
                    <a:cubicBezTo>
                      <a:pt x="1596" y="1298"/>
                      <a:pt x="1584" y="1286"/>
                      <a:pt x="1560" y="1263"/>
                    </a:cubicBezTo>
                    <a:lnTo>
                      <a:pt x="1560" y="1263"/>
                    </a:lnTo>
                    <a:cubicBezTo>
                      <a:pt x="1572" y="1274"/>
                      <a:pt x="1584" y="1274"/>
                      <a:pt x="1596" y="1286"/>
                    </a:cubicBezTo>
                    <a:cubicBezTo>
                      <a:pt x="1603" y="1290"/>
                      <a:pt x="1606" y="1291"/>
                      <a:pt x="1606" y="1291"/>
                    </a:cubicBezTo>
                    <a:cubicBezTo>
                      <a:pt x="1608" y="1291"/>
                      <a:pt x="1596" y="1283"/>
                      <a:pt x="1596" y="1274"/>
                    </a:cubicBezTo>
                    <a:cubicBezTo>
                      <a:pt x="1584" y="1262"/>
                      <a:pt x="1581" y="1257"/>
                      <a:pt x="1586" y="1257"/>
                    </a:cubicBezTo>
                    <a:cubicBezTo>
                      <a:pt x="1590" y="1257"/>
                      <a:pt x="1602" y="1262"/>
                      <a:pt x="1620" y="1274"/>
                    </a:cubicBezTo>
                    <a:cubicBezTo>
                      <a:pt x="1625" y="1278"/>
                      <a:pt x="1627" y="1279"/>
                      <a:pt x="1628" y="1279"/>
                    </a:cubicBezTo>
                    <a:cubicBezTo>
                      <a:pt x="1630" y="1279"/>
                      <a:pt x="1587" y="1246"/>
                      <a:pt x="1595" y="1246"/>
                    </a:cubicBezTo>
                    <a:cubicBezTo>
                      <a:pt x="1597" y="1246"/>
                      <a:pt x="1601" y="1247"/>
                      <a:pt x="1608" y="1251"/>
                    </a:cubicBezTo>
                    <a:cubicBezTo>
                      <a:pt x="1618" y="1258"/>
                      <a:pt x="1626" y="1260"/>
                      <a:pt x="1630" y="1260"/>
                    </a:cubicBezTo>
                    <a:cubicBezTo>
                      <a:pt x="1639" y="1260"/>
                      <a:pt x="1635" y="1249"/>
                      <a:pt x="1619" y="1235"/>
                    </a:cubicBezTo>
                    <a:lnTo>
                      <a:pt x="1619" y="1235"/>
                    </a:lnTo>
                    <a:cubicBezTo>
                      <a:pt x="1627" y="1240"/>
                      <a:pt x="1635" y="1242"/>
                      <a:pt x="1644" y="1251"/>
                    </a:cubicBezTo>
                    <a:lnTo>
                      <a:pt x="1644" y="1239"/>
                    </a:lnTo>
                    <a:cubicBezTo>
                      <a:pt x="1644" y="1235"/>
                      <a:pt x="1645" y="1233"/>
                      <a:pt x="1647" y="1233"/>
                    </a:cubicBezTo>
                    <a:cubicBezTo>
                      <a:pt x="1650" y="1233"/>
                      <a:pt x="1655" y="1239"/>
                      <a:pt x="1655" y="1239"/>
                    </a:cubicBezTo>
                    <a:cubicBezTo>
                      <a:pt x="1667" y="1239"/>
                      <a:pt x="1655" y="1227"/>
                      <a:pt x="1655" y="1215"/>
                    </a:cubicBezTo>
                    <a:cubicBezTo>
                      <a:pt x="1667" y="1215"/>
                      <a:pt x="1667" y="1215"/>
                      <a:pt x="1667" y="1203"/>
                    </a:cubicBezTo>
                    <a:cubicBezTo>
                      <a:pt x="1679" y="1203"/>
                      <a:pt x="1691" y="1203"/>
                      <a:pt x="1691" y="1191"/>
                    </a:cubicBezTo>
                    <a:cubicBezTo>
                      <a:pt x="1691" y="1179"/>
                      <a:pt x="1667" y="1179"/>
                      <a:pt x="1667" y="1179"/>
                    </a:cubicBezTo>
                    <a:lnTo>
                      <a:pt x="1703" y="1179"/>
                    </a:lnTo>
                    <a:cubicBezTo>
                      <a:pt x="1715" y="1179"/>
                      <a:pt x="1691" y="1167"/>
                      <a:pt x="1691" y="1167"/>
                    </a:cubicBezTo>
                    <a:cubicBezTo>
                      <a:pt x="1679" y="1155"/>
                      <a:pt x="1632" y="1143"/>
                      <a:pt x="1655" y="1143"/>
                    </a:cubicBezTo>
                    <a:lnTo>
                      <a:pt x="1703" y="1143"/>
                    </a:lnTo>
                    <a:cubicBezTo>
                      <a:pt x="1713" y="1143"/>
                      <a:pt x="1671" y="1117"/>
                      <a:pt x="1681" y="1117"/>
                    </a:cubicBezTo>
                    <a:cubicBezTo>
                      <a:pt x="1683" y="1117"/>
                      <a:pt x="1686" y="1118"/>
                      <a:pt x="1691" y="1120"/>
                    </a:cubicBezTo>
                    <a:cubicBezTo>
                      <a:pt x="1698" y="1122"/>
                      <a:pt x="1703" y="1123"/>
                      <a:pt x="1706" y="1123"/>
                    </a:cubicBezTo>
                    <a:cubicBezTo>
                      <a:pt x="1719" y="1123"/>
                      <a:pt x="1703" y="1105"/>
                      <a:pt x="1703" y="1096"/>
                    </a:cubicBezTo>
                    <a:cubicBezTo>
                      <a:pt x="1703" y="1096"/>
                      <a:pt x="1691" y="1084"/>
                      <a:pt x="1703" y="1084"/>
                    </a:cubicBezTo>
                    <a:cubicBezTo>
                      <a:pt x="1707" y="1080"/>
                      <a:pt x="1712" y="1079"/>
                      <a:pt x="1718" y="1079"/>
                    </a:cubicBezTo>
                    <a:cubicBezTo>
                      <a:pt x="1728" y="1079"/>
                      <a:pt x="1739" y="1084"/>
                      <a:pt x="1739" y="1084"/>
                    </a:cubicBezTo>
                    <a:cubicBezTo>
                      <a:pt x="1727" y="1072"/>
                      <a:pt x="1715" y="1072"/>
                      <a:pt x="1703" y="1072"/>
                    </a:cubicBezTo>
                    <a:lnTo>
                      <a:pt x="1703" y="1060"/>
                    </a:lnTo>
                    <a:cubicBezTo>
                      <a:pt x="1703" y="1054"/>
                      <a:pt x="1706" y="1051"/>
                      <a:pt x="1712" y="1051"/>
                    </a:cubicBezTo>
                    <a:cubicBezTo>
                      <a:pt x="1713" y="1051"/>
                      <a:pt x="1713" y="1051"/>
                      <a:pt x="1714" y="1051"/>
                    </a:cubicBezTo>
                    <a:lnTo>
                      <a:pt x="1714" y="1051"/>
                    </a:lnTo>
                    <a:cubicBezTo>
                      <a:pt x="1709" y="1050"/>
                      <a:pt x="1709" y="1049"/>
                      <a:pt x="1711" y="1049"/>
                    </a:cubicBezTo>
                    <a:cubicBezTo>
                      <a:pt x="1715" y="1049"/>
                      <a:pt x="1730" y="1052"/>
                      <a:pt x="1741" y="1052"/>
                    </a:cubicBezTo>
                    <a:cubicBezTo>
                      <a:pt x="1746" y="1052"/>
                      <a:pt x="1751" y="1051"/>
                      <a:pt x="1751" y="1048"/>
                    </a:cubicBezTo>
                    <a:cubicBezTo>
                      <a:pt x="1751" y="1036"/>
                      <a:pt x="1715" y="1024"/>
                      <a:pt x="1703" y="1024"/>
                    </a:cubicBezTo>
                    <a:cubicBezTo>
                      <a:pt x="1703" y="1020"/>
                      <a:pt x="1706" y="1019"/>
                      <a:pt x="1709" y="1019"/>
                    </a:cubicBezTo>
                    <a:cubicBezTo>
                      <a:pt x="1716" y="1019"/>
                      <a:pt x="1727" y="1024"/>
                      <a:pt x="1727" y="1024"/>
                    </a:cubicBezTo>
                    <a:cubicBezTo>
                      <a:pt x="1739" y="1024"/>
                      <a:pt x="1703" y="1012"/>
                      <a:pt x="1727" y="1001"/>
                    </a:cubicBezTo>
                    <a:cubicBezTo>
                      <a:pt x="1739" y="989"/>
                      <a:pt x="1739" y="989"/>
                      <a:pt x="1739" y="977"/>
                    </a:cubicBezTo>
                    <a:cubicBezTo>
                      <a:pt x="1739" y="977"/>
                      <a:pt x="1727" y="965"/>
                      <a:pt x="1727" y="965"/>
                    </a:cubicBezTo>
                    <a:cubicBezTo>
                      <a:pt x="1727" y="965"/>
                      <a:pt x="1798" y="953"/>
                      <a:pt x="1775" y="941"/>
                    </a:cubicBezTo>
                    <a:cubicBezTo>
                      <a:pt x="1763" y="935"/>
                      <a:pt x="1757" y="935"/>
                      <a:pt x="1754" y="935"/>
                    </a:cubicBezTo>
                    <a:cubicBezTo>
                      <a:pt x="1751" y="935"/>
                      <a:pt x="1751" y="935"/>
                      <a:pt x="1751" y="929"/>
                    </a:cubicBezTo>
                    <a:cubicBezTo>
                      <a:pt x="1751" y="929"/>
                      <a:pt x="1810" y="881"/>
                      <a:pt x="1751" y="870"/>
                    </a:cubicBezTo>
                    <a:cubicBezTo>
                      <a:pt x="1747" y="866"/>
                      <a:pt x="1745" y="864"/>
                      <a:pt x="1745" y="864"/>
                    </a:cubicBezTo>
                    <a:lnTo>
                      <a:pt x="1745" y="864"/>
                    </a:lnTo>
                    <a:cubicBezTo>
                      <a:pt x="1744" y="864"/>
                      <a:pt x="1747" y="870"/>
                      <a:pt x="1739" y="870"/>
                    </a:cubicBezTo>
                    <a:lnTo>
                      <a:pt x="1739" y="881"/>
                    </a:lnTo>
                    <a:cubicBezTo>
                      <a:pt x="1715" y="876"/>
                      <a:pt x="1691" y="873"/>
                      <a:pt x="1666" y="873"/>
                    </a:cubicBezTo>
                    <a:cubicBezTo>
                      <a:pt x="1644" y="873"/>
                      <a:pt x="1620" y="875"/>
                      <a:pt x="1595" y="879"/>
                    </a:cubicBezTo>
                    <a:lnTo>
                      <a:pt x="1595" y="879"/>
                    </a:lnTo>
                    <a:cubicBezTo>
                      <a:pt x="1609" y="873"/>
                      <a:pt x="1612" y="856"/>
                      <a:pt x="1632" y="846"/>
                    </a:cubicBezTo>
                    <a:lnTo>
                      <a:pt x="1632" y="834"/>
                    </a:lnTo>
                    <a:cubicBezTo>
                      <a:pt x="1620" y="822"/>
                      <a:pt x="1608" y="798"/>
                      <a:pt x="1620" y="774"/>
                    </a:cubicBezTo>
                    <a:cubicBezTo>
                      <a:pt x="1620" y="764"/>
                      <a:pt x="1646" y="736"/>
                      <a:pt x="1601" y="736"/>
                    </a:cubicBezTo>
                    <a:cubicBezTo>
                      <a:pt x="1593" y="736"/>
                      <a:pt x="1584" y="737"/>
                      <a:pt x="1572" y="739"/>
                    </a:cubicBezTo>
                    <a:cubicBezTo>
                      <a:pt x="1572" y="739"/>
                      <a:pt x="1546" y="744"/>
                      <a:pt x="1535" y="744"/>
                    </a:cubicBezTo>
                    <a:cubicBezTo>
                      <a:pt x="1530" y="744"/>
                      <a:pt x="1528" y="743"/>
                      <a:pt x="1536" y="739"/>
                    </a:cubicBezTo>
                    <a:lnTo>
                      <a:pt x="1584" y="727"/>
                    </a:lnTo>
                    <a:lnTo>
                      <a:pt x="1632" y="715"/>
                    </a:lnTo>
                    <a:lnTo>
                      <a:pt x="1632" y="715"/>
                    </a:lnTo>
                    <a:cubicBezTo>
                      <a:pt x="1632" y="715"/>
                      <a:pt x="1648" y="720"/>
                      <a:pt x="1658" y="720"/>
                    </a:cubicBezTo>
                    <a:cubicBezTo>
                      <a:pt x="1663" y="720"/>
                      <a:pt x="1667" y="719"/>
                      <a:pt x="1667" y="715"/>
                    </a:cubicBezTo>
                    <a:lnTo>
                      <a:pt x="1632" y="715"/>
                    </a:lnTo>
                    <a:lnTo>
                      <a:pt x="1679" y="703"/>
                    </a:lnTo>
                    <a:lnTo>
                      <a:pt x="1667" y="703"/>
                    </a:lnTo>
                    <a:cubicBezTo>
                      <a:pt x="1667" y="703"/>
                      <a:pt x="1655" y="703"/>
                      <a:pt x="1655" y="691"/>
                    </a:cubicBezTo>
                    <a:cubicBezTo>
                      <a:pt x="1655" y="691"/>
                      <a:pt x="1655" y="679"/>
                      <a:pt x="1679" y="667"/>
                    </a:cubicBezTo>
                    <a:lnTo>
                      <a:pt x="1679" y="667"/>
                    </a:lnTo>
                    <a:cubicBezTo>
                      <a:pt x="1663" y="675"/>
                      <a:pt x="1657" y="678"/>
                      <a:pt x="1654" y="678"/>
                    </a:cubicBezTo>
                    <a:cubicBezTo>
                      <a:pt x="1648" y="678"/>
                      <a:pt x="1655" y="667"/>
                      <a:pt x="1632" y="667"/>
                    </a:cubicBezTo>
                    <a:cubicBezTo>
                      <a:pt x="1604" y="674"/>
                      <a:pt x="1585" y="681"/>
                      <a:pt x="1580" y="681"/>
                    </a:cubicBezTo>
                    <a:cubicBezTo>
                      <a:pt x="1576" y="681"/>
                      <a:pt x="1581" y="677"/>
                      <a:pt x="1596" y="667"/>
                    </a:cubicBezTo>
                    <a:cubicBezTo>
                      <a:pt x="1611" y="667"/>
                      <a:pt x="1621" y="662"/>
                      <a:pt x="1630" y="659"/>
                    </a:cubicBezTo>
                    <a:lnTo>
                      <a:pt x="1630" y="659"/>
                    </a:lnTo>
                    <a:cubicBezTo>
                      <a:pt x="1632" y="660"/>
                      <a:pt x="1633" y="661"/>
                      <a:pt x="1635" y="661"/>
                    </a:cubicBezTo>
                    <a:cubicBezTo>
                      <a:pt x="1637" y="661"/>
                      <a:pt x="1640" y="659"/>
                      <a:pt x="1644" y="655"/>
                    </a:cubicBezTo>
                    <a:cubicBezTo>
                      <a:pt x="1639" y="655"/>
                      <a:pt x="1635" y="657"/>
                      <a:pt x="1630" y="659"/>
                    </a:cubicBezTo>
                    <a:lnTo>
                      <a:pt x="1630" y="659"/>
                    </a:lnTo>
                    <a:cubicBezTo>
                      <a:pt x="1628" y="657"/>
                      <a:pt x="1625" y="655"/>
                      <a:pt x="1620" y="655"/>
                    </a:cubicBezTo>
                    <a:cubicBezTo>
                      <a:pt x="1620" y="655"/>
                      <a:pt x="1632" y="655"/>
                      <a:pt x="1644" y="643"/>
                    </a:cubicBezTo>
                    <a:cubicBezTo>
                      <a:pt x="1679" y="631"/>
                      <a:pt x="1608" y="643"/>
                      <a:pt x="1632" y="620"/>
                    </a:cubicBezTo>
                    <a:lnTo>
                      <a:pt x="1584" y="620"/>
                    </a:lnTo>
                    <a:cubicBezTo>
                      <a:pt x="1596" y="620"/>
                      <a:pt x="1620" y="596"/>
                      <a:pt x="1620" y="596"/>
                    </a:cubicBezTo>
                    <a:lnTo>
                      <a:pt x="1620" y="596"/>
                    </a:lnTo>
                    <a:cubicBezTo>
                      <a:pt x="1620" y="596"/>
                      <a:pt x="1584" y="608"/>
                      <a:pt x="1584" y="608"/>
                    </a:cubicBezTo>
                    <a:lnTo>
                      <a:pt x="1596" y="608"/>
                    </a:lnTo>
                    <a:cubicBezTo>
                      <a:pt x="1596" y="608"/>
                      <a:pt x="1560" y="620"/>
                      <a:pt x="1560" y="620"/>
                    </a:cubicBezTo>
                    <a:cubicBezTo>
                      <a:pt x="1560" y="620"/>
                      <a:pt x="1560" y="620"/>
                      <a:pt x="1584" y="608"/>
                    </a:cubicBezTo>
                    <a:lnTo>
                      <a:pt x="1632" y="584"/>
                    </a:lnTo>
                    <a:cubicBezTo>
                      <a:pt x="1616" y="584"/>
                      <a:pt x="1600" y="589"/>
                      <a:pt x="1595" y="589"/>
                    </a:cubicBezTo>
                    <a:cubicBezTo>
                      <a:pt x="1592" y="589"/>
                      <a:pt x="1592" y="588"/>
                      <a:pt x="1596" y="584"/>
                    </a:cubicBezTo>
                    <a:cubicBezTo>
                      <a:pt x="1620" y="572"/>
                      <a:pt x="1608" y="572"/>
                      <a:pt x="1596" y="560"/>
                    </a:cubicBezTo>
                    <a:lnTo>
                      <a:pt x="1584" y="560"/>
                    </a:lnTo>
                    <a:lnTo>
                      <a:pt x="1584" y="548"/>
                    </a:lnTo>
                    <a:lnTo>
                      <a:pt x="1572" y="548"/>
                    </a:lnTo>
                    <a:cubicBezTo>
                      <a:pt x="1548" y="548"/>
                      <a:pt x="1572" y="536"/>
                      <a:pt x="1572" y="524"/>
                    </a:cubicBezTo>
                    <a:cubicBezTo>
                      <a:pt x="1572" y="524"/>
                      <a:pt x="1572" y="512"/>
                      <a:pt x="1560" y="512"/>
                    </a:cubicBezTo>
                    <a:cubicBezTo>
                      <a:pt x="1552" y="512"/>
                      <a:pt x="1534" y="523"/>
                      <a:pt x="1533" y="523"/>
                    </a:cubicBezTo>
                    <a:cubicBezTo>
                      <a:pt x="1532" y="523"/>
                      <a:pt x="1536" y="520"/>
                      <a:pt x="1548" y="512"/>
                    </a:cubicBezTo>
                    <a:cubicBezTo>
                      <a:pt x="1563" y="498"/>
                      <a:pt x="1569" y="488"/>
                      <a:pt x="1565" y="488"/>
                    </a:cubicBezTo>
                    <a:lnTo>
                      <a:pt x="1565" y="488"/>
                    </a:lnTo>
                    <a:cubicBezTo>
                      <a:pt x="1563" y="488"/>
                      <a:pt x="1557" y="491"/>
                      <a:pt x="1548" y="500"/>
                    </a:cubicBezTo>
                    <a:cubicBezTo>
                      <a:pt x="1532" y="517"/>
                      <a:pt x="1521" y="523"/>
                      <a:pt x="1515" y="523"/>
                    </a:cubicBezTo>
                    <a:cubicBezTo>
                      <a:pt x="1507" y="523"/>
                      <a:pt x="1506" y="514"/>
                      <a:pt x="1513" y="500"/>
                    </a:cubicBezTo>
                    <a:cubicBezTo>
                      <a:pt x="1536" y="489"/>
                      <a:pt x="1548" y="477"/>
                      <a:pt x="1536" y="477"/>
                    </a:cubicBezTo>
                    <a:cubicBezTo>
                      <a:pt x="1536" y="473"/>
                      <a:pt x="1534" y="471"/>
                      <a:pt x="1530" y="471"/>
                    </a:cubicBezTo>
                    <a:cubicBezTo>
                      <a:pt x="1522" y="471"/>
                      <a:pt x="1509" y="477"/>
                      <a:pt x="1501" y="477"/>
                    </a:cubicBezTo>
                    <a:cubicBezTo>
                      <a:pt x="1501" y="477"/>
                      <a:pt x="1501" y="465"/>
                      <a:pt x="1501" y="453"/>
                    </a:cubicBezTo>
                    <a:cubicBezTo>
                      <a:pt x="1501" y="441"/>
                      <a:pt x="1513" y="429"/>
                      <a:pt x="1513" y="429"/>
                    </a:cubicBezTo>
                    <a:cubicBezTo>
                      <a:pt x="1513" y="429"/>
                      <a:pt x="1513" y="417"/>
                      <a:pt x="1501" y="417"/>
                    </a:cubicBezTo>
                    <a:cubicBezTo>
                      <a:pt x="1493" y="417"/>
                      <a:pt x="1480" y="422"/>
                      <a:pt x="1475" y="422"/>
                    </a:cubicBezTo>
                    <a:cubicBezTo>
                      <a:pt x="1473" y="422"/>
                      <a:pt x="1473" y="421"/>
                      <a:pt x="1477" y="417"/>
                    </a:cubicBezTo>
                    <a:cubicBezTo>
                      <a:pt x="1501" y="405"/>
                      <a:pt x="1501" y="393"/>
                      <a:pt x="1489" y="393"/>
                    </a:cubicBezTo>
                    <a:cubicBezTo>
                      <a:pt x="1487" y="391"/>
                      <a:pt x="1484" y="390"/>
                      <a:pt x="1482" y="390"/>
                    </a:cubicBezTo>
                    <a:cubicBezTo>
                      <a:pt x="1481" y="390"/>
                      <a:pt x="1480" y="390"/>
                      <a:pt x="1479" y="391"/>
                    </a:cubicBezTo>
                    <a:lnTo>
                      <a:pt x="1479" y="391"/>
                    </a:lnTo>
                    <a:cubicBezTo>
                      <a:pt x="1483" y="382"/>
                      <a:pt x="1478" y="377"/>
                      <a:pt x="1470" y="377"/>
                    </a:cubicBezTo>
                    <a:cubicBezTo>
                      <a:pt x="1465" y="377"/>
                      <a:pt x="1459" y="378"/>
                      <a:pt x="1453" y="381"/>
                    </a:cubicBezTo>
                    <a:cubicBezTo>
                      <a:pt x="1446" y="385"/>
                      <a:pt x="1442" y="386"/>
                      <a:pt x="1440" y="386"/>
                    </a:cubicBezTo>
                    <a:cubicBezTo>
                      <a:pt x="1436" y="386"/>
                      <a:pt x="1445" y="378"/>
                      <a:pt x="1453" y="370"/>
                    </a:cubicBezTo>
                    <a:cubicBezTo>
                      <a:pt x="1465" y="358"/>
                      <a:pt x="1465" y="358"/>
                      <a:pt x="1477" y="358"/>
                    </a:cubicBezTo>
                    <a:cubicBezTo>
                      <a:pt x="1481" y="354"/>
                      <a:pt x="1481" y="352"/>
                      <a:pt x="1479" y="352"/>
                    </a:cubicBezTo>
                    <a:cubicBezTo>
                      <a:pt x="1476" y="352"/>
                      <a:pt x="1465" y="358"/>
                      <a:pt x="1465" y="358"/>
                    </a:cubicBezTo>
                    <a:cubicBezTo>
                      <a:pt x="1465" y="358"/>
                      <a:pt x="1453" y="358"/>
                      <a:pt x="1465" y="334"/>
                    </a:cubicBezTo>
                    <a:cubicBezTo>
                      <a:pt x="1469" y="330"/>
                      <a:pt x="1469" y="329"/>
                      <a:pt x="1467" y="329"/>
                    </a:cubicBezTo>
                    <a:cubicBezTo>
                      <a:pt x="1462" y="329"/>
                      <a:pt x="1449" y="334"/>
                      <a:pt x="1441" y="334"/>
                    </a:cubicBezTo>
                    <a:cubicBezTo>
                      <a:pt x="1441" y="334"/>
                      <a:pt x="1441" y="322"/>
                      <a:pt x="1417" y="322"/>
                    </a:cubicBezTo>
                    <a:cubicBezTo>
                      <a:pt x="1414" y="325"/>
                      <a:pt x="1411" y="327"/>
                      <a:pt x="1410" y="327"/>
                    </a:cubicBezTo>
                    <a:cubicBezTo>
                      <a:pt x="1405" y="327"/>
                      <a:pt x="1405" y="318"/>
                      <a:pt x="1405" y="310"/>
                    </a:cubicBezTo>
                    <a:cubicBezTo>
                      <a:pt x="1405" y="310"/>
                      <a:pt x="1405" y="295"/>
                      <a:pt x="1393" y="295"/>
                    </a:cubicBezTo>
                    <a:cubicBezTo>
                      <a:pt x="1390" y="295"/>
                      <a:pt x="1386" y="296"/>
                      <a:pt x="1382" y="298"/>
                    </a:cubicBezTo>
                    <a:cubicBezTo>
                      <a:pt x="1380" y="300"/>
                      <a:pt x="1379" y="301"/>
                      <a:pt x="1379" y="301"/>
                    </a:cubicBezTo>
                    <a:cubicBezTo>
                      <a:pt x="1376" y="301"/>
                      <a:pt x="1394" y="274"/>
                      <a:pt x="1394" y="274"/>
                    </a:cubicBezTo>
                    <a:cubicBezTo>
                      <a:pt x="1394" y="270"/>
                      <a:pt x="1392" y="269"/>
                      <a:pt x="1390" y="269"/>
                    </a:cubicBezTo>
                    <a:cubicBezTo>
                      <a:pt x="1387" y="269"/>
                      <a:pt x="1382" y="274"/>
                      <a:pt x="1382" y="274"/>
                    </a:cubicBezTo>
                    <a:cubicBezTo>
                      <a:pt x="1382" y="274"/>
                      <a:pt x="1382" y="262"/>
                      <a:pt x="1370" y="262"/>
                    </a:cubicBezTo>
                    <a:cubicBezTo>
                      <a:pt x="1362" y="262"/>
                      <a:pt x="1354" y="268"/>
                      <a:pt x="1353" y="268"/>
                    </a:cubicBezTo>
                    <a:cubicBezTo>
                      <a:pt x="1353" y="268"/>
                      <a:pt x="1354" y="266"/>
                      <a:pt x="1358" y="262"/>
                    </a:cubicBezTo>
                    <a:cubicBezTo>
                      <a:pt x="1358" y="249"/>
                      <a:pt x="1362" y="235"/>
                      <a:pt x="1356" y="235"/>
                    </a:cubicBezTo>
                    <a:cubicBezTo>
                      <a:pt x="1352" y="235"/>
                      <a:pt x="1342" y="242"/>
                      <a:pt x="1322" y="262"/>
                    </a:cubicBezTo>
                    <a:cubicBezTo>
                      <a:pt x="1358" y="226"/>
                      <a:pt x="1339" y="210"/>
                      <a:pt x="1318" y="210"/>
                    </a:cubicBezTo>
                    <a:cubicBezTo>
                      <a:pt x="1311" y="210"/>
                      <a:pt x="1304" y="212"/>
                      <a:pt x="1298" y="215"/>
                    </a:cubicBezTo>
                    <a:cubicBezTo>
                      <a:pt x="1296" y="217"/>
                      <a:pt x="1294" y="219"/>
                      <a:pt x="1293" y="219"/>
                    </a:cubicBezTo>
                    <a:cubicBezTo>
                      <a:pt x="1288" y="219"/>
                      <a:pt x="1313" y="177"/>
                      <a:pt x="1310" y="177"/>
                    </a:cubicBezTo>
                    <a:lnTo>
                      <a:pt x="1310" y="177"/>
                    </a:lnTo>
                    <a:cubicBezTo>
                      <a:pt x="1309" y="177"/>
                      <a:pt x="1306" y="181"/>
                      <a:pt x="1298" y="191"/>
                    </a:cubicBezTo>
                    <a:cubicBezTo>
                      <a:pt x="1283" y="206"/>
                      <a:pt x="1273" y="221"/>
                      <a:pt x="1270" y="221"/>
                    </a:cubicBezTo>
                    <a:cubicBezTo>
                      <a:pt x="1269" y="221"/>
                      <a:pt x="1270" y="216"/>
                      <a:pt x="1274" y="203"/>
                    </a:cubicBezTo>
                    <a:lnTo>
                      <a:pt x="1251" y="203"/>
                    </a:lnTo>
                    <a:cubicBezTo>
                      <a:pt x="1251" y="203"/>
                      <a:pt x="1263" y="191"/>
                      <a:pt x="1263" y="191"/>
                    </a:cubicBezTo>
                    <a:cubicBezTo>
                      <a:pt x="1269" y="185"/>
                      <a:pt x="1269" y="185"/>
                      <a:pt x="1267" y="185"/>
                    </a:cubicBezTo>
                    <a:cubicBezTo>
                      <a:pt x="1266" y="185"/>
                      <a:pt x="1263" y="185"/>
                      <a:pt x="1263" y="179"/>
                    </a:cubicBezTo>
                    <a:cubicBezTo>
                      <a:pt x="1263" y="167"/>
                      <a:pt x="1263" y="143"/>
                      <a:pt x="1251" y="143"/>
                    </a:cubicBezTo>
                    <a:cubicBezTo>
                      <a:pt x="1251" y="179"/>
                      <a:pt x="1239" y="215"/>
                      <a:pt x="1215" y="239"/>
                    </a:cubicBezTo>
                    <a:cubicBezTo>
                      <a:pt x="1215" y="239"/>
                      <a:pt x="1227" y="203"/>
                      <a:pt x="1239" y="191"/>
                    </a:cubicBezTo>
                    <a:cubicBezTo>
                      <a:pt x="1239" y="179"/>
                      <a:pt x="1239" y="179"/>
                      <a:pt x="1227" y="179"/>
                    </a:cubicBezTo>
                    <a:cubicBezTo>
                      <a:pt x="1227" y="167"/>
                      <a:pt x="1239" y="143"/>
                      <a:pt x="1227" y="143"/>
                    </a:cubicBezTo>
                    <a:cubicBezTo>
                      <a:pt x="1215" y="155"/>
                      <a:pt x="1215" y="167"/>
                      <a:pt x="1215" y="167"/>
                    </a:cubicBezTo>
                    <a:cubicBezTo>
                      <a:pt x="1215" y="155"/>
                      <a:pt x="1215" y="131"/>
                      <a:pt x="1215" y="119"/>
                    </a:cubicBezTo>
                    <a:cubicBezTo>
                      <a:pt x="1215" y="127"/>
                      <a:pt x="1211" y="130"/>
                      <a:pt x="1205" y="130"/>
                    </a:cubicBezTo>
                    <a:cubicBezTo>
                      <a:pt x="1194" y="130"/>
                      <a:pt x="1177" y="121"/>
                      <a:pt x="1169" y="120"/>
                    </a:cubicBezTo>
                    <a:lnTo>
                      <a:pt x="1169" y="120"/>
                    </a:lnTo>
                    <a:cubicBezTo>
                      <a:pt x="1168" y="121"/>
                      <a:pt x="1167" y="122"/>
                      <a:pt x="1166" y="124"/>
                    </a:cubicBezTo>
                    <a:lnTo>
                      <a:pt x="1166" y="124"/>
                    </a:lnTo>
                    <a:cubicBezTo>
                      <a:pt x="1167" y="121"/>
                      <a:pt x="1167" y="120"/>
                      <a:pt x="1167" y="119"/>
                    </a:cubicBezTo>
                    <a:lnTo>
                      <a:pt x="1167" y="119"/>
                    </a:lnTo>
                    <a:cubicBezTo>
                      <a:pt x="1165" y="122"/>
                      <a:pt x="1162" y="127"/>
                      <a:pt x="1160" y="132"/>
                    </a:cubicBezTo>
                    <a:lnTo>
                      <a:pt x="1160" y="132"/>
                    </a:lnTo>
                    <a:cubicBezTo>
                      <a:pt x="1162" y="129"/>
                      <a:pt x="1164" y="126"/>
                      <a:pt x="1166" y="124"/>
                    </a:cubicBezTo>
                    <a:lnTo>
                      <a:pt x="1166" y="124"/>
                    </a:lnTo>
                    <a:cubicBezTo>
                      <a:pt x="1163" y="133"/>
                      <a:pt x="1155" y="158"/>
                      <a:pt x="1155" y="167"/>
                    </a:cubicBezTo>
                    <a:cubicBezTo>
                      <a:pt x="1154" y="168"/>
                      <a:pt x="1153" y="169"/>
                      <a:pt x="1152" y="169"/>
                    </a:cubicBezTo>
                    <a:cubicBezTo>
                      <a:pt x="1148" y="169"/>
                      <a:pt x="1152" y="147"/>
                      <a:pt x="1160" y="132"/>
                    </a:cubicBezTo>
                    <a:lnTo>
                      <a:pt x="1160" y="132"/>
                    </a:lnTo>
                    <a:cubicBezTo>
                      <a:pt x="1154" y="139"/>
                      <a:pt x="1147" y="145"/>
                      <a:pt x="1145" y="145"/>
                    </a:cubicBezTo>
                    <a:cubicBezTo>
                      <a:pt x="1144" y="145"/>
                      <a:pt x="1144" y="145"/>
                      <a:pt x="1144" y="143"/>
                    </a:cubicBezTo>
                    <a:cubicBezTo>
                      <a:pt x="1155" y="131"/>
                      <a:pt x="1155" y="108"/>
                      <a:pt x="1155" y="108"/>
                    </a:cubicBezTo>
                    <a:cubicBezTo>
                      <a:pt x="1155" y="106"/>
                      <a:pt x="1155" y="106"/>
                      <a:pt x="1155" y="106"/>
                    </a:cubicBezTo>
                    <a:cubicBezTo>
                      <a:pt x="1150" y="106"/>
                      <a:pt x="1132" y="143"/>
                      <a:pt x="1132" y="143"/>
                    </a:cubicBezTo>
                    <a:cubicBezTo>
                      <a:pt x="1132" y="138"/>
                      <a:pt x="1132" y="124"/>
                      <a:pt x="1132" y="113"/>
                    </a:cubicBezTo>
                    <a:lnTo>
                      <a:pt x="1132" y="113"/>
                    </a:lnTo>
                    <a:cubicBezTo>
                      <a:pt x="1135" y="101"/>
                      <a:pt x="1137" y="89"/>
                      <a:pt x="1132" y="84"/>
                    </a:cubicBezTo>
                    <a:lnTo>
                      <a:pt x="1120" y="84"/>
                    </a:lnTo>
                    <a:cubicBezTo>
                      <a:pt x="1120" y="96"/>
                      <a:pt x="1120" y="96"/>
                      <a:pt x="1120" y="96"/>
                    </a:cubicBezTo>
                    <a:lnTo>
                      <a:pt x="1096" y="96"/>
                    </a:lnTo>
                    <a:cubicBezTo>
                      <a:pt x="1084" y="96"/>
                      <a:pt x="1072" y="119"/>
                      <a:pt x="1084" y="131"/>
                    </a:cubicBezTo>
                    <a:cubicBezTo>
                      <a:pt x="1084" y="138"/>
                      <a:pt x="1083" y="141"/>
                      <a:pt x="1082" y="141"/>
                    </a:cubicBezTo>
                    <a:cubicBezTo>
                      <a:pt x="1078" y="141"/>
                      <a:pt x="1072" y="124"/>
                      <a:pt x="1072" y="108"/>
                    </a:cubicBezTo>
                    <a:cubicBezTo>
                      <a:pt x="1072" y="90"/>
                      <a:pt x="1072" y="79"/>
                      <a:pt x="1067" y="79"/>
                    </a:cubicBezTo>
                    <a:cubicBezTo>
                      <a:pt x="1066" y="79"/>
                      <a:pt x="1063" y="81"/>
                      <a:pt x="1060" y="84"/>
                    </a:cubicBezTo>
                    <a:cubicBezTo>
                      <a:pt x="1048" y="96"/>
                      <a:pt x="1048" y="108"/>
                      <a:pt x="1048" y="108"/>
                    </a:cubicBezTo>
                    <a:lnTo>
                      <a:pt x="1036" y="108"/>
                    </a:lnTo>
                    <a:cubicBezTo>
                      <a:pt x="1036" y="108"/>
                      <a:pt x="1036" y="119"/>
                      <a:pt x="1036" y="119"/>
                    </a:cubicBezTo>
                    <a:cubicBezTo>
                      <a:pt x="1032" y="123"/>
                      <a:pt x="1030" y="125"/>
                      <a:pt x="1028" y="125"/>
                    </a:cubicBezTo>
                    <a:cubicBezTo>
                      <a:pt x="1023" y="125"/>
                      <a:pt x="1020" y="119"/>
                      <a:pt x="1013" y="119"/>
                    </a:cubicBezTo>
                    <a:cubicBezTo>
                      <a:pt x="1005" y="119"/>
                      <a:pt x="1002" y="130"/>
                      <a:pt x="1001" y="130"/>
                    </a:cubicBezTo>
                    <a:cubicBezTo>
                      <a:pt x="1001" y="130"/>
                      <a:pt x="1001" y="127"/>
                      <a:pt x="1001" y="119"/>
                    </a:cubicBezTo>
                    <a:cubicBezTo>
                      <a:pt x="1001" y="109"/>
                      <a:pt x="999" y="106"/>
                      <a:pt x="995" y="106"/>
                    </a:cubicBezTo>
                    <a:cubicBezTo>
                      <a:pt x="991" y="106"/>
                      <a:pt x="984" y="113"/>
                      <a:pt x="977" y="119"/>
                    </a:cubicBezTo>
                    <a:cubicBezTo>
                      <a:pt x="977" y="131"/>
                      <a:pt x="977" y="143"/>
                      <a:pt x="977" y="143"/>
                    </a:cubicBezTo>
                    <a:lnTo>
                      <a:pt x="965" y="143"/>
                    </a:lnTo>
                    <a:cubicBezTo>
                      <a:pt x="965" y="131"/>
                      <a:pt x="965" y="119"/>
                      <a:pt x="965" y="108"/>
                    </a:cubicBezTo>
                    <a:cubicBezTo>
                      <a:pt x="965" y="105"/>
                      <a:pt x="964" y="104"/>
                      <a:pt x="964" y="104"/>
                    </a:cubicBezTo>
                    <a:cubicBezTo>
                      <a:pt x="961" y="104"/>
                      <a:pt x="957" y="111"/>
                      <a:pt x="954" y="111"/>
                    </a:cubicBezTo>
                    <a:cubicBezTo>
                      <a:pt x="954" y="111"/>
                      <a:pt x="953" y="110"/>
                      <a:pt x="953" y="108"/>
                    </a:cubicBezTo>
                    <a:cubicBezTo>
                      <a:pt x="953" y="99"/>
                      <a:pt x="953" y="71"/>
                      <a:pt x="948" y="71"/>
                    </a:cubicBezTo>
                    <a:cubicBezTo>
                      <a:pt x="947" y="71"/>
                      <a:pt x="944" y="74"/>
                      <a:pt x="941" y="84"/>
                    </a:cubicBezTo>
                    <a:cubicBezTo>
                      <a:pt x="933" y="110"/>
                      <a:pt x="930" y="129"/>
                      <a:pt x="929" y="129"/>
                    </a:cubicBezTo>
                    <a:cubicBezTo>
                      <a:pt x="929" y="129"/>
                      <a:pt x="929" y="126"/>
                      <a:pt x="929" y="119"/>
                    </a:cubicBezTo>
                    <a:cubicBezTo>
                      <a:pt x="929" y="108"/>
                      <a:pt x="929" y="96"/>
                      <a:pt x="917" y="84"/>
                    </a:cubicBezTo>
                    <a:cubicBezTo>
                      <a:pt x="917" y="84"/>
                      <a:pt x="912" y="78"/>
                      <a:pt x="908" y="78"/>
                    </a:cubicBezTo>
                    <a:cubicBezTo>
                      <a:pt x="907" y="78"/>
                      <a:pt x="905" y="80"/>
                      <a:pt x="905" y="84"/>
                    </a:cubicBezTo>
                    <a:lnTo>
                      <a:pt x="893" y="119"/>
                    </a:lnTo>
                    <a:lnTo>
                      <a:pt x="893" y="108"/>
                    </a:lnTo>
                    <a:cubicBezTo>
                      <a:pt x="893" y="108"/>
                      <a:pt x="885" y="81"/>
                      <a:pt x="875" y="81"/>
                    </a:cubicBezTo>
                    <a:cubicBezTo>
                      <a:pt x="873" y="81"/>
                      <a:pt x="871" y="82"/>
                      <a:pt x="870" y="84"/>
                    </a:cubicBezTo>
                    <a:cubicBezTo>
                      <a:pt x="870" y="100"/>
                      <a:pt x="870" y="116"/>
                      <a:pt x="870" y="131"/>
                    </a:cubicBezTo>
                    <a:cubicBezTo>
                      <a:pt x="870" y="119"/>
                      <a:pt x="870" y="119"/>
                      <a:pt x="858" y="108"/>
                    </a:cubicBezTo>
                    <a:cubicBezTo>
                      <a:pt x="858" y="108"/>
                      <a:pt x="848" y="70"/>
                      <a:pt x="838" y="7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7" name="Google Shape;5317;p43"/>
              <p:cNvSpPr/>
              <p:nvPr/>
            </p:nvSpPr>
            <p:spPr>
              <a:xfrm>
                <a:off x="5830021" y="4612301"/>
                <a:ext cx="109977" cy="94206"/>
              </a:xfrm>
              <a:custGeom>
                <a:avLst/>
                <a:gdLst/>
                <a:ahLst/>
                <a:cxnLst/>
                <a:rect l="l" t="t" r="r" b="b"/>
                <a:pathLst>
                  <a:path w="2168" h="1857" extrusionOk="0">
                    <a:moveTo>
                      <a:pt x="1238" y="380"/>
                    </a:moveTo>
                    <a:cubicBezTo>
                      <a:pt x="1548" y="380"/>
                      <a:pt x="1786" y="630"/>
                      <a:pt x="1786" y="928"/>
                    </a:cubicBezTo>
                    <a:cubicBezTo>
                      <a:pt x="1786" y="1259"/>
                      <a:pt x="1517" y="1481"/>
                      <a:pt x="1236" y="1481"/>
                    </a:cubicBezTo>
                    <a:cubicBezTo>
                      <a:pt x="1104" y="1481"/>
                      <a:pt x="968" y="1431"/>
                      <a:pt x="857" y="1321"/>
                    </a:cubicBezTo>
                    <a:cubicBezTo>
                      <a:pt x="512" y="975"/>
                      <a:pt x="750" y="380"/>
                      <a:pt x="1238" y="380"/>
                    </a:cubicBezTo>
                    <a:close/>
                    <a:moveTo>
                      <a:pt x="1231" y="0"/>
                    </a:moveTo>
                    <a:cubicBezTo>
                      <a:pt x="1003" y="0"/>
                      <a:pt x="772" y="85"/>
                      <a:pt x="584" y="273"/>
                    </a:cubicBezTo>
                    <a:cubicBezTo>
                      <a:pt x="0" y="856"/>
                      <a:pt x="417" y="1856"/>
                      <a:pt x="1238" y="1856"/>
                    </a:cubicBezTo>
                    <a:cubicBezTo>
                      <a:pt x="1750" y="1856"/>
                      <a:pt x="2167" y="1440"/>
                      <a:pt x="2167" y="928"/>
                    </a:cubicBezTo>
                    <a:cubicBezTo>
                      <a:pt x="2167" y="371"/>
                      <a:pt x="1708" y="0"/>
                      <a:pt x="123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8" name="Google Shape;5318;p43"/>
              <p:cNvSpPr/>
              <p:nvPr/>
            </p:nvSpPr>
            <p:spPr>
              <a:xfrm>
                <a:off x="5861422" y="4628534"/>
                <a:ext cx="58641" cy="65442"/>
              </a:xfrm>
              <a:custGeom>
                <a:avLst/>
                <a:gdLst/>
                <a:ahLst/>
                <a:cxnLst/>
                <a:rect l="l" t="t" r="r" b="b"/>
                <a:pathLst>
                  <a:path w="1156" h="1290" extrusionOk="0">
                    <a:moveTo>
                      <a:pt x="821" y="58"/>
                    </a:moveTo>
                    <a:cubicBezTo>
                      <a:pt x="816" y="58"/>
                      <a:pt x="800" y="84"/>
                      <a:pt x="810" y="84"/>
                    </a:cubicBezTo>
                    <a:lnTo>
                      <a:pt x="810" y="96"/>
                    </a:lnTo>
                    <a:cubicBezTo>
                      <a:pt x="822" y="72"/>
                      <a:pt x="822" y="60"/>
                      <a:pt x="822" y="60"/>
                    </a:cubicBezTo>
                    <a:cubicBezTo>
                      <a:pt x="822" y="58"/>
                      <a:pt x="821" y="58"/>
                      <a:pt x="821" y="58"/>
                    </a:cubicBezTo>
                    <a:close/>
                    <a:moveTo>
                      <a:pt x="237" y="118"/>
                    </a:moveTo>
                    <a:cubicBezTo>
                      <a:pt x="236" y="118"/>
                      <a:pt x="238" y="121"/>
                      <a:pt x="241" y="125"/>
                    </a:cubicBezTo>
                    <a:lnTo>
                      <a:pt x="241" y="125"/>
                    </a:lnTo>
                    <a:cubicBezTo>
                      <a:pt x="240" y="123"/>
                      <a:pt x="239" y="121"/>
                      <a:pt x="238" y="120"/>
                    </a:cubicBezTo>
                    <a:cubicBezTo>
                      <a:pt x="237" y="118"/>
                      <a:pt x="237" y="118"/>
                      <a:pt x="237" y="118"/>
                    </a:cubicBezTo>
                    <a:close/>
                    <a:moveTo>
                      <a:pt x="500" y="143"/>
                    </a:moveTo>
                    <a:lnTo>
                      <a:pt x="500" y="143"/>
                    </a:lnTo>
                    <a:cubicBezTo>
                      <a:pt x="500" y="155"/>
                      <a:pt x="512" y="155"/>
                      <a:pt x="512" y="167"/>
                    </a:cubicBezTo>
                    <a:lnTo>
                      <a:pt x="512" y="167"/>
                    </a:lnTo>
                    <a:cubicBezTo>
                      <a:pt x="512" y="155"/>
                      <a:pt x="500" y="143"/>
                      <a:pt x="500" y="143"/>
                    </a:cubicBezTo>
                    <a:close/>
                    <a:moveTo>
                      <a:pt x="262" y="167"/>
                    </a:moveTo>
                    <a:cubicBezTo>
                      <a:pt x="262" y="170"/>
                      <a:pt x="265" y="175"/>
                      <a:pt x="269" y="180"/>
                    </a:cubicBezTo>
                    <a:lnTo>
                      <a:pt x="269" y="180"/>
                    </a:lnTo>
                    <a:cubicBezTo>
                      <a:pt x="266" y="174"/>
                      <a:pt x="262" y="167"/>
                      <a:pt x="262" y="167"/>
                    </a:cubicBezTo>
                    <a:close/>
                    <a:moveTo>
                      <a:pt x="758" y="159"/>
                    </a:moveTo>
                    <a:cubicBezTo>
                      <a:pt x="756" y="159"/>
                      <a:pt x="743" y="191"/>
                      <a:pt x="750" y="191"/>
                    </a:cubicBezTo>
                    <a:cubicBezTo>
                      <a:pt x="758" y="167"/>
                      <a:pt x="760" y="159"/>
                      <a:pt x="758" y="159"/>
                    </a:cubicBezTo>
                    <a:close/>
                    <a:moveTo>
                      <a:pt x="391" y="199"/>
                    </a:moveTo>
                    <a:lnTo>
                      <a:pt x="391" y="199"/>
                    </a:lnTo>
                    <a:cubicBezTo>
                      <a:pt x="394" y="206"/>
                      <a:pt x="396" y="211"/>
                      <a:pt x="396" y="211"/>
                    </a:cubicBezTo>
                    <a:cubicBezTo>
                      <a:pt x="396" y="211"/>
                      <a:pt x="395" y="209"/>
                      <a:pt x="393" y="203"/>
                    </a:cubicBezTo>
                    <a:cubicBezTo>
                      <a:pt x="393" y="202"/>
                      <a:pt x="392" y="200"/>
                      <a:pt x="391" y="199"/>
                    </a:cubicBezTo>
                    <a:close/>
                    <a:moveTo>
                      <a:pt x="310" y="232"/>
                    </a:moveTo>
                    <a:cubicBezTo>
                      <a:pt x="316" y="240"/>
                      <a:pt x="334" y="254"/>
                      <a:pt x="334" y="262"/>
                    </a:cubicBezTo>
                    <a:cubicBezTo>
                      <a:pt x="343" y="262"/>
                      <a:pt x="317" y="234"/>
                      <a:pt x="310" y="232"/>
                    </a:cubicBezTo>
                    <a:close/>
                    <a:moveTo>
                      <a:pt x="688" y="273"/>
                    </a:moveTo>
                    <a:lnTo>
                      <a:pt x="679" y="286"/>
                    </a:lnTo>
                    <a:cubicBezTo>
                      <a:pt x="684" y="282"/>
                      <a:pt x="686" y="277"/>
                      <a:pt x="688" y="273"/>
                    </a:cubicBezTo>
                    <a:close/>
                    <a:moveTo>
                      <a:pt x="227" y="286"/>
                    </a:moveTo>
                    <a:cubicBezTo>
                      <a:pt x="238" y="292"/>
                      <a:pt x="241" y="295"/>
                      <a:pt x="240" y="295"/>
                    </a:cubicBezTo>
                    <a:cubicBezTo>
                      <a:pt x="238" y="295"/>
                      <a:pt x="233" y="292"/>
                      <a:pt x="227" y="286"/>
                    </a:cubicBezTo>
                    <a:close/>
                    <a:moveTo>
                      <a:pt x="703" y="286"/>
                    </a:moveTo>
                    <a:cubicBezTo>
                      <a:pt x="703" y="298"/>
                      <a:pt x="703" y="298"/>
                      <a:pt x="703" y="298"/>
                    </a:cubicBezTo>
                    <a:cubicBezTo>
                      <a:pt x="703" y="298"/>
                      <a:pt x="715" y="286"/>
                      <a:pt x="703" y="286"/>
                    </a:cubicBezTo>
                    <a:close/>
                    <a:moveTo>
                      <a:pt x="727" y="274"/>
                    </a:moveTo>
                    <a:cubicBezTo>
                      <a:pt x="720" y="293"/>
                      <a:pt x="717" y="306"/>
                      <a:pt x="718" y="306"/>
                    </a:cubicBezTo>
                    <a:cubicBezTo>
                      <a:pt x="718" y="306"/>
                      <a:pt x="721" y="296"/>
                      <a:pt x="727" y="274"/>
                    </a:cubicBezTo>
                    <a:close/>
                    <a:moveTo>
                      <a:pt x="810" y="310"/>
                    </a:moveTo>
                    <a:cubicBezTo>
                      <a:pt x="806" y="315"/>
                      <a:pt x="803" y="320"/>
                      <a:pt x="800" y="324"/>
                    </a:cubicBezTo>
                    <a:lnTo>
                      <a:pt x="800" y="324"/>
                    </a:lnTo>
                    <a:cubicBezTo>
                      <a:pt x="803" y="319"/>
                      <a:pt x="805" y="315"/>
                      <a:pt x="810" y="310"/>
                    </a:cubicBezTo>
                    <a:close/>
                    <a:moveTo>
                      <a:pt x="162" y="330"/>
                    </a:moveTo>
                    <a:lnTo>
                      <a:pt x="162" y="330"/>
                    </a:lnTo>
                    <a:cubicBezTo>
                      <a:pt x="171" y="334"/>
                      <a:pt x="184" y="334"/>
                      <a:pt x="167" y="334"/>
                    </a:cubicBezTo>
                    <a:cubicBezTo>
                      <a:pt x="166" y="332"/>
                      <a:pt x="164" y="331"/>
                      <a:pt x="162" y="330"/>
                    </a:cubicBezTo>
                    <a:close/>
                    <a:moveTo>
                      <a:pt x="953" y="298"/>
                    </a:moveTo>
                    <a:lnTo>
                      <a:pt x="905" y="346"/>
                    </a:lnTo>
                    <a:cubicBezTo>
                      <a:pt x="905" y="346"/>
                      <a:pt x="929" y="310"/>
                      <a:pt x="953" y="298"/>
                    </a:cubicBezTo>
                    <a:close/>
                    <a:moveTo>
                      <a:pt x="170" y="354"/>
                    </a:moveTo>
                    <a:cubicBezTo>
                      <a:pt x="176" y="354"/>
                      <a:pt x="191" y="370"/>
                      <a:pt x="191" y="370"/>
                    </a:cubicBezTo>
                    <a:cubicBezTo>
                      <a:pt x="191" y="370"/>
                      <a:pt x="155" y="358"/>
                      <a:pt x="167" y="358"/>
                    </a:cubicBezTo>
                    <a:cubicBezTo>
                      <a:pt x="167" y="355"/>
                      <a:pt x="168" y="354"/>
                      <a:pt x="170" y="354"/>
                    </a:cubicBezTo>
                    <a:close/>
                    <a:moveTo>
                      <a:pt x="263" y="361"/>
                    </a:moveTo>
                    <a:cubicBezTo>
                      <a:pt x="266" y="363"/>
                      <a:pt x="269" y="366"/>
                      <a:pt x="274" y="370"/>
                    </a:cubicBezTo>
                    <a:cubicBezTo>
                      <a:pt x="271" y="367"/>
                      <a:pt x="268" y="364"/>
                      <a:pt x="263" y="361"/>
                    </a:cubicBezTo>
                    <a:close/>
                    <a:moveTo>
                      <a:pt x="128" y="378"/>
                    </a:moveTo>
                    <a:cubicBezTo>
                      <a:pt x="140" y="378"/>
                      <a:pt x="155" y="393"/>
                      <a:pt x="155" y="393"/>
                    </a:cubicBezTo>
                    <a:cubicBezTo>
                      <a:pt x="155" y="393"/>
                      <a:pt x="119" y="381"/>
                      <a:pt x="119" y="381"/>
                    </a:cubicBezTo>
                    <a:cubicBezTo>
                      <a:pt x="122" y="379"/>
                      <a:pt x="125" y="378"/>
                      <a:pt x="128" y="378"/>
                    </a:cubicBezTo>
                    <a:close/>
                    <a:moveTo>
                      <a:pt x="1131" y="393"/>
                    </a:moveTo>
                    <a:cubicBezTo>
                      <a:pt x="1131" y="393"/>
                      <a:pt x="1096" y="405"/>
                      <a:pt x="1096" y="405"/>
                    </a:cubicBezTo>
                    <a:lnTo>
                      <a:pt x="1108" y="405"/>
                    </a:lnTo>
                    <a:lnTo>
                      <a:pt x="1131" y="393"/>
                    </a:lnTo>
                    <a:close/>
                    <a:moveTo>
                      <a:pt x="1060" y="429"/>
                    </a:moveTo>
                    <a:lnTo>
                      <a:pt x="1051" y="433"/>
                    </a:lnTo>
                    <a:lnTo>
                      <a:pt x="1051" y="433"/>
                    </a:lnTo>
                    <a:cubicBezTo>
                      <a:pt x="1054" y="432"/>
                      <a:pt x="1057" y="431"/>
                      <a:pt x="1060" y="429"/>
                    </a:cubicBezTo>
                    <a:close/>
                    <a:moveTo>
                      <a:pt x="192" y="453"/>
                    </a:moveTo>
                    <a:cubicBezTo>
                      <a:pt x="192" y="453"/>
                      <a:pt x="195" y="453"/>
                      <a:pt x="203" y="453"/>
                    </a:cubicBezTo>
                    <a:cubicBezTo>
                      <a:pt x="199" y="453"/>
                      <a:pt x="195" y="453"/>
                      <a:pt x="192" y="453"/>
                    </a:cubicBezTo>
                    <a:close/>
                    <a:moveTo>
                      <a:pt x="72" y="453"/>
                    </a:moveTo>
                    <a:lnTo>
                      <a:pt x="131" y="465"/>
                    </a:lnTo>
                    <a:lnTo>
                      <a:pt x="106" y="465"/>
                    </a:lnTo>
                    <a:cubicBezTo>
                      <a:pt x="107" y="465"/>
                      <a:pt x="108" y="466"/>
                      <a:pt x="109" y="466"/>
                    </a:cubicBezTo>
                    <a:lnTo>
                      <a:pt x="109" y="466"/>
                    </a:lnTo>
                    <a:cubicBezTo>
                      <a:pt x="105" y="465"/>
                      <a:pt x="100" y="465"/>
                      <a:pt x="96" y="465"/>
                    </a:cubicBezTo>
                    <a:lnTo>
                      <a:pt x="106" y="465"/>
                    </a:lnTo>
                    <a:cubicBezTo>
                      <a:pt x="92" y="458"/>
                      <a:pt x="72" y="453"/>
                      <a:pt x="72" y="453"/>
                    </a:cubicBezTo>
                    <a:close/>
                    <a:moveTo>
                      <a:pt x="109" y="466"/>
                    </a:moveTo>
                    <a:lnTo>
                      <a:pt x="109" y="466"/>
                    </a:lnTo>
                    <a:cubicBezTo>
                      <a:pt x="124" y="469"/>
                      <a:pt x="134" y="477"/>
                      <a:pt x="143" y="477"/>
                    </a:cubicBezTo>
                    <a:cubicBezTo>
                      <a:pt x="138" y="477"/>
                      <a:pt x="130" y="476"/>
                      <a:pt x="119" y="476"/>
                    </a:cubicBezTo>
                    <a:lnTo>
                      <a:pt x="119" y="476"/>
                    </a:lnTo>
                    <a:cubicBezTo>
                      <a:pt x="119" y="476"/>
                      <a:pt x="119" y="476"/>
                      <a:pt x="119" y="477"/>
                    </a:cubicBezTo>
                    <a:lnTo>
                      <a:pt x="117" y="475"/>
                    </a:lnTo>
                    <a:lnTo>
                      <a:pt x="117" y="475"/>
                    </a:lnTo>
                    <a:cubicBezTo>
                      <a:pt x="118" y="475"/>
                      <a:pt x="118" y="475"/>
                      <a:pt x="119" y="476"/>
                    </a:cubicBezTo>
                    <a:lnTo>
                      <a:pt x="119" y="476"/>
                    </a:lnTo>
                    <a:cubicBezTo>
                      <a:pt x="118" y="472"/>
                      <a:pt x="114" y="469"/>
                      <a:pt x="109" y="466"/>
                    </a:cubicBezTo>
                    <a:close/>
                    <a:moveTo>
                      <a:pt x="908" y="510"/>
                    </a:moveTo>
                    <a:cubicBezTo>
                      <a:pt x="904" y="511"/>
                      <a:pt x="901" y="512"/>
                      <a:pt x="905" y="512"/>
                    </a:cubicBezTo>
                    <a:cubicBezTo>
                      <a:pt x="906" y="512"/>
                      <a:pt x="907" y="511"/>
                      <a:pt x="908" y="510"/>
                    </a:cubicBezTo>
                    <a:close/>
                    <a:moveTo>
                      <a:pt x="941" y="524"/>
                    </a:moveTo>
                    <a:cubicBezTo>
                      <a:pt x="941" y="524"/>
                      <a:pt x="924" y="529"/>
                      <a:pt x="910" y="532"/>
                    </a:cubicBezTo>
                    <a:lnTo>
                      <a:pt x="910" y="532"/>
                    </a:lnTo>
                    <a:cubicBezTo>
                      <a:pt x="920" y="524"/>
                      <a:pt x="931" y="524"/>
                      <a:pt x="941" y="524"/>
                    </a:cubicBezTo>
                    <a:close/>
                    <a:moveTo>
                      <a:pt x="1115" y="543"/>
                    </a:moveTo>
                    <a:cubicBezTo>
                      <a:pt x="1110" y="543"/>
                      <a:pt x="1104" y="544"/>
                      <a:pt x="1096" y="548"/>
                    </a:cubicBezTo>
                    <a:lnTo>
                      <a:pt x="1120" y="548"/>
                    </a:lnTo>
                    <a:cubicBezTo>
                      <a:pt x="1127" y="548"/>
                      <a:pt x="1125" y="543"/>
                      <a:pt x="1115" y="543"/>
                    </a:cubicBezTo>
                    <a:close/>
                    <a:moveTo>
                      <a:pt x="1093" y="548"/>
                    </a:moveTo>
                    <a:cubicBezTo>
                      <a:pt x="1092" y="548"/>
                      <a:pt x="1092" y="548"/>
                      <a:pt x="1092" y="549"/>
                    </a:cubicBezTo>
                    <a:lnTo>
                      <a:pt x="1092" y="549"/>
                    </a:lnTo>
                    <a:cubicBezTo>
                      <a:pt x="1093" y="548"/>
                      <a:pt x="1094" y="548"/>
                      <a:pt x="1096" y="548"/>
                    </a:cubicBezTo>
                    <a:close/>
                    <a:moveTo>
                      <a:pt x="1092" y="549"/>
                    </a:moveTo>
                    <a:lnTo>
                      <a:pt x="1092" y="549"/>
                    </a:lnTo>
                    <a:cubicBezTo>
                      <a:pt x="1088" y="549"/>
                      <a:pt x="1084" y="551"/>
                      <a:pt x="1080" y="553"/>
                    </a:cubicBezTo>
                    <a:lnTo>
                      <a:pt x="1080" y="553"/>
                    </a:lnTo>
                    <a:cubicBezTo>
                      <a:pt x="1084" y="552"/>
                      <a:pt x="1088" y="550"/>
                      <a:pt x="1092" y="549"/>
                    </a:cubicBezTo>
                    <a:close/>
                    <a:moveTo>
                      <a:pt x="199" y="626"/>
                    </a:moveTo>
                    <a:cubicBezTo>
                      <a:pt x="197" y="626"/>
                      <a:pt x="195" y="628"/>
                      <a:pt x="191" y="631"/>
                    </a:cubicBezTo>
                    <a:lnTo>
                      <a:pt x="203" y="631"/>
                    </a:lnTo>
                    <a:cubicBezTo>
                      <a:pt x="203" y="631"/>
                      <a:pt x="203" y="626"/>
                      <a:pt x="199" y="626"/>
                    </a:cubicBezTo>
                    <a:close/>
                    <a:moveTo>
                      <a:pt x="48" y="643"/>
                    </a:moveTo>
                    <a:cubicBezTo>
                      <a:pt x="40" y="647"/>
                      <a:pt x="43" y="649"/>
                      <a:pt x="50" y="649"/>
                    </a:cubicBezTo>
                    <a:cubicBezTo>
                      <a:pt x="65" y="649"/>
                      <a:pt x="100" y="643"/>
                      <a:pt x="108" y="643"/>
                    </a:cubicBezTo>
                    <a:close/>
                    <a:moveTo>
                      <a:pt x="1139" y="654"/>
                    </a:moveTo>
                    <a:cubicBezTo>
                      <a:pt x="1137" y="655"/>
                      <a:pt x="1134" y="655"/>
                      <a:pt x="1131" y="655"/>
                    </a:cubicBezTo>
                    <a:lnTo>
                      <a:pt x="1120" y="655"/>
                    </a:lnTo>
                    <a:cubicBezTo>
                      <a:pt x="1129" y="655"/>
                      <a:pt x="1136" y="655"/>
                      <a:pt x="1139" y="654"/>
                    </a:cubicBezTo>
                    <a:close/>
                    <a:moveTo>
                      <a:pt x="1094" y="710"/>
                    </a:moveTo>
                    <a:cubicBezTo>
                      <a:pt x="1097" y="710"/>
                      <a:pt x="1108" y="715"/>
                      <a:pt x="1108" y="715"/>
                    </a:cubicBezTo>
                    <a:lnTo>
                      <a:pt x="1096" y="715"/>
                    </a:lnTo>
                    <a:cubicBezTo>
                      <a:pt x="1092" y="711"/>
                      <a:pt x="1092" y="710"/>
                      <a:pt x="1094" y="710"/>
                    </a:cubicBezTo>
                    <a:close/>
                    <a:moveTo>
                      <a:pt x="950" y="724"/>
                    </a:moveTo>
                    <a:cubicBezTo>
                      <a:pt x="960" y="727"/>
                      <a:pt x="967" y="727"/>
                      <a:pt x="953" y="727"/>
                    </a:cubicBezTo>
                    <a:cubicBezTo>
                      <a:pt x="952" y="726"/>
                      <a:pt x="951" y="725"/>
                      <a:pt x="950" y="724"/>
                    </a:cubicBezTo>
                    <a:close/>
                    <a:moveTo>
                      <a:pt x="1122" y="727"/>
                    </a:moveTo>
                    <a:lnTo>
                      <a:pt x="1122" y="727"/>
                    </a:lnTo>
                    <a:cubicBezTo>
                      <a:pt x="1123" y="727"/>
                      <a:pt x="1126" y="727"/>
                      <a:pt x="1131" y="727"/>
                    </a:cubicBezTo>
                    <a:cubicBezTo>
                      <a:pt x="1129" y="727"/>
                      <a:pt x="1125" y="727"/>
                      <a:pt x="1122" y="727"/>
                    </a:cubicBezTo>
                    <a:close/>
                    <a:moveTo>
                      <a:pt x="143" y="739"/>
                    </a:moveTo>
                    <a:cubicBezTo>
                      <a:pt x="143" y="739"/>
                      <a:pt x="108" y="739"/>
                      <a:pt x="119" y="751"/>
                    </a:cubicBezTo>
                    <a:cubicBezTo>
                      <a:pt x="119" y="751"/>
                      <a:pt x="155" y="739"/>
                      <a:pt x="155" y="739"/>
                    </a:cubicBezTo>
                    <a:close/>
                    <a:moveTo>
                      <a:pt x="250" y="798"/>
                    </a:moveTo>
                    <a:cubicBezTo>
                      <a:pt x="238" y="804"/>
                      <a:pt x="236" y="807"/>
                      <a:pt x="238" y="807"/>
                    </a:cubicBezTo>
                    <a:cubicBezTo>
                      <a:pt x="241" y="807"/>
                      <a:pt x="250" y="804"/>
                      <a:pt x="262" y="798"/>
                    </a:cubicBezTo>
                    <a:close/>
                    <a:moveTo>
                      <a:pt x="1048" y="822"/>
                    </a:moveTo>
                    <a:cubicBezTo>
                      <a:pt x="1048" y="822"/>
                      <a:pt x="1050" y="825"/>
                      <a:pt x="1053" y="829"/>
                    </a:cubicBezTo>
                    <a:lnTo>
                      <a:pt x="1053" y="829"/>
                    </a:lnTo>
                    <a:cubicBezTo>
                      <a:pt x="1050" y="828"/>
                      <a:pt x="1048" y="827"/>
                      <a:pt x="1048" y="822"/>
                    </a:cubicBezTo>
                    <a:close/>
                    <a:moveTo>
                      <a:pt x="253" y="841"/>
                    </a:moveTo>
                    <a:cubicBezTo>
                      <a:pt x="251" y="841"/>
                      <a:pt x="246" y="844"/>
                      <a:pt x="243" y="848"/>
                    </a:cubicBezTo>
                    <a:lnTo>
                      <a:pt x="243" y="848"/>
                    </a:lnTo>
                    <a:lnTo>
                      <a:pt x="250" y="846"/>
                    </a:lnTo>
                    <a:cubicBezTo>
                      <a:pt x="254" y="842"/>
                      <a:pt x="254" y="841"/>
                      <a:pt x="253" y="841"/>
                    </a:cubicBezTo>
                    <a:close/>
                    <a:moveTo>
                      <a:pt x="262" y="858"/>
                    </a:moveTo>
                    <a:cubicBezTo>
                      <a:pt x="260" y="858"/>
                      <a:pt x="257" y="859"/>
                      <a:pt x="256" y="861"/>
                    </a:cubicBezTo>
                    <a:lnTo>
                      <a:pt x="256" y="861"/>
                    </a:lnTo>
                    <a:cubicBezTo>
                      <a:pt x="262" y="858"/>
                      <a:pt x="262" y="858"/>
                      <a:pt x="262" y="858"/>
                    </a:cubicBezTo>
                    <a:close/>
                    <a:moveTo>
                      <a:pt x="1084" y="879"/>
                    </a:moveTo>
                    <a:cubicBezTo>
                      <a:pt x="1084" y="880"/>
                      <a:pt x="1084" y="881"/>
                      <a:pt x="1084" y="882"/>
                    </a:cubicBezTo>
                    <a:lnTo>
                      <a:pt x="1108" y="893"/>
                    </a:lnTo>
                    <a:lnTo>
                      <a:pt x="1084" y="879"/>
                    </a:lnTo>
                    <a:close/>
                    <a:moveTo>
                      <a:pt x="165" y="904"/>
                    </a:moveTo>
                    <a:cubicBezTo>
                      <a:pt x="164" y="905"/>
                      <a:pt x="163" y="906"/>
                      <a:pt x="162" y="906"/>
                    </a:cubicBezTo>
                    <a:lnTo>
                      <a:pt x="162" y="906"/>
                    </a:lnTo>
                    <a:cubicBezTo>
                      <a:pt x="164" y="906"/>
                      <a:pt x="165" y="905"/>
                      <a:pt x="167" y="905"/>
                    </a:cubicBezTo>
                    <a:cubicBezTo>
                      <a:pt x="167" y="905"/>
                      <a:pt x="166" y="905"/>
                      <a:pt x="165" y="904"/>
                    </a:cubicBezTo>
                    <a:close/>
                    <a:moveTo>
                      <a:pt x="279" y="903"/>
                    </a:moveTo>
                    <a:cubicBezTo>
                      <a:pt x="278" y="903"/>
                      <a:pt x="277" y="904"/>
                      <a:pt x="274" y="905"/>
                    </a:cubicBezTo>
                    <a:cubicBezTo>
                      <a:pt x="274" y="906"/>
                      <a:pt x="273" y="908"/>
                      <a:pt x="273" y="909"/>
                    </a:cubicBezTo>
                    <a:lnTo>
                      <a:pt x="273" y="909"/>
                    </a:lnTo>
                    <a:cubicBezTo>
                      <a:pt x="277" y="906"/>
                      <a:pt x="280" y="903"/>
                      <a:pt x="279" y="903"/>
                    </a:cubicBezTo>
                    <a:close/>
                    <a:moveTo>
                      <a:pt x="917" y="917"/>
                    </a:moveTo>
                    <a:lnTo>
                      <a:pt x="917" y="917"/>
                    </a:lnTo>
                    <a:cubicBezTo>
                      <a:pt x="923" y="923"/>
                      <a:pt x="923" y="923"/>
                      <a:pt x="925" y="923"/>
                    </a:cubicBezTo>
                    <a:lnTo>
                      <a:pt x="917" y="917"/>
                    </a:lnTo>
                    <a:close/>
                    <a:moveTo>
                      <a:pt x="941" y="905"/>
                    </a:moveTo>
                    <a:cubicBezTo>
                      <a:pt x="946" y="915"/>
                      <a:pt x="953" y="923"/>
                      <a:pt x="961" y="930"/>
                    </a:cubicBezTo>
                    <a:lnTo>
                      <a:pt x="961" y="930"/>
                    </a:lnTo>
                    <a:cubicBezTo>
                      <a:pt x="959" y="925"/>
                      <a:pt x="954" y="918"/>
                      <a:pt x="941" y="905"/>
                    </a:cubicBezTo>
                    <a:close/>
                    <a:moveTo>
                      <a:pt x="929" y="929"/>
                    </a:moveTo>
                    <a:cubicBezTo>
                      <a:pt x="925" y="929"/>
                      <a:pt x="929" y="933"/>
                      <a:pt x="935" y="938"/>
                    </a:cubicBezTo>
                    <a:lnTo>
                      <a:pt x="935" y="938"/>
                    </a:lnTo>
                    <a:cubicBezTo>
                      <a:pt x="932" y="933"/>
                      <a:pt x="929" y="929"/>
                      <a:pt x="929" y="929"/>
                    </a:cubicBezTo>
                    <a:close/>
                    <a:moveTo>
                      <a:pt x="429" y="936"/>
                    </a:moveTo>
                    <a:cubicBezTo>
                      <a:pt x="428" y="936"/>
                      <a:pt x="428" y="938"/>
                      <a:pt x="427" y="941"/>
                    </a:cubicBezTo>
                    <a:lnTo>
                      <a:pt x="427" y="941"/>
                    </a:lnTo>
                    <a:cubicBezTo>
                      <a:pt x="428" y="941"/>
                      <a:pt x="428" y="941"/>
                      <a:pt x="429" y="941"/>
                    </a:cubicBezTo>
                    <a:cubicBezTo>
                      <a:pt x="429" y="938"/>
                      <a:pt x="429" y="936"/>
                      <a:pt x="429" y="936"/>
                    </a:cubicBezTo>
                    <a:close/>
                    <a:moveTo>
                      <a:pt x="966" y="958"/>
                    </a:moveTo>
                    <a:cubicBezTo>
                      <a:pt x="972" y="963"/>
                      <a:pt x="977" y="967"/>
                      <a:pt x="978" y="967"/>
                    </a:cubicBezTo>
                    <a:cubicBezTo>
                      <a:pt x="978" y="967"/>
                      <a:pt x="978" y="966"/>
                      <a:pt x="977" y="965"/>
                    </a:cubicBezTo>
                    <a:cubicBezTo>
                      <a:pt x="977" y="965"/>
                      <a:pt x="972" y="962"/>
                      <a:pt x="966" y="958"/>
                    </a:cubicBezTo>
                    <a:close/>
                    <a:moveTo>
                      <a:pt x="560" y="0"/>
                    </a:moveTo>
                    <a:cubicBezTo>
                      <a:pt x="560" y="0"/>
                      <a:pt x="560" y="36"/>
                      <a:pt x="560" y="48"/>
                    </a:cubicBezTo>
                    <a:cubicBezTo>
                      <a:pt x="560" y="49"/>
                      <a:pt x="560" y="50"/>
                      <a:pt x="560" y="50"/>
                    </a:cubicBezTo>
                    <a:cubicBezTo>
                      <a:pt x="558" y="50"/>
                      <a:pt x="550" y="11"/>
                      <a:pt x="548" y="11"/>
                    </a:cubicBezTo>
                    <a:cubicBezTo>
                      <a:pt x="548" y="11"/>
                      <a:pt x="548" y="11"/>
                      <a:pt x="548" y="12"/>
                    </a:cubicBezTo>
                    <a:cubicBezTo>
                      <a:pt x="548" y="28"/>
                      <a:pt x="553" y="69"/>
                      <a:pt x="553" y="86"/>
                    </a:cubicBezTo>
                    <a:lnTo>
                      <a:pt x="553" y="86"/>
                    </a:lnTo>
                    <a:cubicBezTo>
                      <a:pt x="552" y="86"/>
                      <a:pt x="551" y="87"/>
                      <a:pt x="550" y="89"/>
                    </a:cubicBezTo>
                    <a:lnTo>
                      <a:pt x="550" y="89"/>
                    </a:lnTo>
                    <a:cubicBezTo>
                      <a:pt x="549" y="88"/>
                      <a:pt x="549" y="86"/>
                      <a:pt x="548" y="84"/>
                    </a:cubicBezTo>
                    <a:cubicBezTo>
                      <a:pt x="548" y="72"/>
                      <a:pt x="548" y="48"/>
                      <a:pt x="536" y="36"/>
                    </a:cubicBezTo>
                    <a:lnTo>
                      <a:pt x="536" y="36"/>
                    </a:lnTo>
                    <a:cubicBezTo>
                      <a:pt x="536" y="36"/>
                      <a:pt x="548" y="84"/>
                      <a:pt x="536" y="96"/>
                    </a:cubicBezTo>
                    <a:cubicBezTo>
                      <a:pt x="536" y="72"/>
                      <a:pt x="536" y="48"/>
                      <a:pt x="524" y="36"/>
                    </a:cubicBezTo>
                    <a:cubicBezTo>
                      <a:pt x="524" y="30"/>
                      <a:pt x="521" y="24"/>
                      <a:pt x="520" y="24"/>
                    </a:cubicBezTo>
                    <a:lnTo>
                      <a:pt x="520" y="24"/>
                    </a:lnTo>
                    <a:cubicBezTo>
                      <a:pt x="519" y="24"/>
                      <a:pt x="519" y="26"/>
                      <a:pt x="519" y="29"/>
                    </a:cubicBezTo>
                    <a:lnTo>
                      <a:pt x="519" y="29"/>
                    </a:lnTo>
                    <a:cubicBezTo>
                      <a:pt x="516" y="19"/>
                      <a:pt x="515" y="15"/>
                      <a:pt x="514" y="15"/>
                    </a:cubicBezTo>
                    <a:cubicBezTo>
                      <a:pt x="512" y="15"/>
                      <a:pt x="512" y="24"/>
                      <a:pt x="512" y="36"/>
                    </a:cubicBezTo>
                    <a:cubicBezTo>
                      <a:pt x="512" y="24"/>
                      <a:pt x="510" y="20"/>
                      <a:pt x="506" y="20"/>
                    </a:cubicBezTo>
                    <a:cubicBezTo>
                      <a:pt x="499" y="20"/>
                      <a:pt x="489" y="36"/>
                      <a:pt x="489" y="36"/>
                    </a:cubicBezTo>
                    <a:cubicBezTo>
                      <a:pt x="489" y="36"/>
                      <a:pt x="507" y="74"/>
                      <a:pt x="503" y="74"/>
                    </a:cubicBezTo>
                    <a:cubicBezTo>
                      <a:pt x="503" y="74"/>
                      <a:pt x="502" y="73"/>
                      <a:pt x="500" y="72"/>
                    </a:cubicBezTo>
                    <a:cubicBezTo>
                      <a:pt x="489" y="60"/>
                      <a:pt x="489" y="60"/>
                      <a:pt x="477" y="60"/>
                    </a:cubicBezTo>
                    <a:cubicBezTo>
                      <a:pt x="477" y="84"/>
                      <a:pt x="489" y="96"/>
                      <a:pt x="512" y="108"/>
                    </a:cubicBezTo>
                    <a:lnTo>
                      <a:pt x="500" y="108"/>
                    </a:lnTo>
                    <a:cubicBezTo>
                      <a:pt x="500" y="108"/>
                      <a:pt x="489" y="108"/>
                      <a:pt x="477" y="84"/>
                    </a:cubicBezTo>
                    <a:cubicBezTo>
                      <a:pt x="477" y="72"/>
                      <a:pt x="477" y="60"/>
                      <a:pt x="465" y="36"/>
                    </a:cubicBezTo>
                    <a:cubicBezTo>
                      <a:pt x="463" y="32"/>
                      <a:pt x="461" y="31"/>
                      <a:pt x="461" y="31"/>
                    </a:cubicBezTo>
                    <a:lnTo>
                      <a:pt x="461" y="31"/>
                    </a:lnTo>
                    <a:cubicBezTo>
                      <a:pt x="456" y="31"/>
                      <a:pt x="463" y="72"/>
                      <a:pt x="453" y="72"/>
                    </a:cubicBezTo>
                    <a:cubicBezTo>
                      <a:pt x="441" y="72"/>
                      <a:pt x="441" y="60"/>
                      <a:pt x="417" y="36"/>
                    </a:cubicBezTo>
                    <a:lnTo>
                      <a:pt x="417" y="36"/>
                    </a:lnTo>
                    <a:cubicBezTo>
                      <a:pt x="429" y="48"/>
                      <a:pt x="429" y="72"/>
                      <a:pt x="441" y="96"/>
                    </a:cubicBezTo>
                    <a:cubicBezTo>
                      <a:pt x="441" y="97"/>
                      <a:pt x="441" y="98"/>
                      <a:pt x="440" y="98"/>
                    </a:cubicBezTo>
                    <a:cubicBezTo>
                      <a:pt x="438" y="98"/>
                      <a:pt x="429" y="72"/>
                      <a:pt x="429" y="72"/>
                    </a:cubicBezTo>
                    <a:lnTo>
                      <a:pt x="429" y="72"/>
                    </a:lnTo>
                    <a:cubicBezTo>
                      <a:pt x="429" y="72"/>
                      <a:pt x="429" y="79"/>
                      <a:pt x="430" y="88"/>
                    </a:cubicBezTo>
                    <a:lnTo>
                      <a:pt x="430" y="88"/>
                    </a:lnTo>
                    <a:cubicBezTo>
                      <a:pt x="424" y="73"/>
                      <a:pt x="417" y="60"/>
                      <a:pt x="417" y="60"/>
                    </a:cubicBezTo>
                    <a:cubicBezTo>
                      <a:pt x="413" y="56"/>
                      <a:pt x="410" y="55"/>
                      <a:pt x="409" y="55"/>
                    </a:cubicBezTo>
                    <a:cubicBezTo>
                      <a:pt x="405" y="55"/>
                      <a:pt x="405" y="60"/>
                      <a:pt x="405" y="60"/>
                    </a:cubicBezTo>
                    <a:cubicBezTo>
                      <a:pt x="393" y="60"/>
                      <a:pt x="405" y="72"/>
                      <a:pt x="405" y="84"/>
                    </a:cubicBezTo>
                    <a:cubicBezTo>
                      <a:pt x="405" y="108"/>
                      <a:pt x="405" y="108"/>
                      <a:pt x="405" y="108"/>
                    </a:cubicBezTo>
                    <a:cubicBezTo>
                      <a:pt x="393" y="108"/>
                      <a:pt x="393" y="96"/>
                      <a:pt x="393" y="96"/>
                    </a:cubicBezTo>
                    <a:cubicBezTo>
                      <a:pt x="387" y="84"/>
                      <a:pt x="387" y="81"/>
                      <a:pt x="387" y="81"/>
                    </a:cubicBezTo>
                    <a:cubicBezTo>
                      <a:pt x="387" y="81"/>
                      <a:pt x="387" y="84"/>
                      <a:pt x="381" y="84"/>
                    </a:cubicBezTo>
                    <a:cubicBezTo>
                      <a:pt x="369" y="84"/>
                      <a:pt x="381" y="108"/>
                      <a:pt x="381" y="108"/>
                    </a:cubicBezTo>
                    <a:cubicBezTo>
                      <a:pt x="381" y="120"/>
                      <a:pt x="381" y="120"/>
                      <a:pt x="369" y="120"/>
                    </a:cubicBezTo>
                    <a:cubicBezTo>
                      <a:pt x="358" y="108"/>
                      <a:pt x="358" y="108"/>
                      <a:pt x="346" y="96"/>
                    </a:cubicBezTo>
                    <a:lnTo>
                      <a:pt x="346" y="108"/>
                    </a:lnTo>
                    <a:lnTo>
                      <a:pt x="334" y="108"/>
                    </a:lnTo>
                    <a:cubicBezTo>
                      <a:pt x="334" y="108"/>
                      <a:pt x="322" y="108"/>
                      <a:pt x="334" y="143"/>
                    </a:cubicBezTo>
                    <a:cubicBezTo>
                      <a:pt x="322" y="120"/>
                      <a:pt x="310" y="120"/>
                      <a:pt x="310" y="120"/>
                    </a:cubicBezTo>
                    <a:cubicBezTo>
                      <a:pt x="298" y="131"/>
                      <a:pt x="310" y="143"/>
                      <a:pt x="310" y="143"/>
                    </a:cubicBezTo>
                    <a:cubicBezTo>
                      <a:pt x="298" y="143"/>
                      <a:pt x="286" y="120"/>
                      <a:pt x="286" y="120"/>
                    </a:cubicBezTo>
                    <a:lnTo>
                      <a:pt x="274" y="120"/>
                    </a:lnTo>
                    <a:cubicBezTo>
                      <a:pt x="274" y="120"/>
                      <a:pt x="274" y="131"/>
                      <a:pt x="274" y="143"/>
                    </a:cubicBezTo>
                    <a:cubicBezTo>
                      <a:pt x="286" y="143"/>
                      <a:pt x="286" y="155"/>
                      <a:pt x="298" y="167"/>
                    </a:cubicBezTo>
                    <a:cubicBezTo>
                      <a:pt x="286" y="155"/>
                      <a:pt x="281" y="151"/>
                      <a:pt x="279" y="151"/>
                    </a:cubicBezTo>
                    <a:lnTo>
                      <a:pt x="279" y="151"/>
                    </a:lnTo>
                    <a:cubicBezTo>
                      <a:pt x="274" y="151"/>
                      <a:pt x="282" y="167"/>
                      <a:pt x="274" y="167"/>
                    </a:cubicBezTo>
                    <a:cubicBezTo>
                      <a:pt x="274" y="167"/>
                      <a:pt x="252" y="139"/>
                      <a:pt x="241" y="125"/>
                    </a:cubicBezTo>
                    <a:lnTo>
                      <a:pt x="241" y="125"/>
                    </a:lnTo>
                    <a:cubicBezTo>
                      <a:pt x="254" y="149"/>
                      <a:pt x="276" y="181"/>
                      <a:pt x="298" y="203"/>
                    </a:cubicBezTo>
                    <a:cubicBezTo>
                      <a:pt x="300" y="208"/>
                      <a:pt x="300" y="209"/>
                      <a:pt x="299" y="209"/>
                    </a:cubicBezTo>
                    <a:cubicBezTo>
                      <a:pt x="295" y="209"/>
                      <a:pt x="278" y="193"/>
                      <a:pt x="269" y="180"/>
                    </a:cubicBezTo>
                    <a:lnTo>
                      <a:pt x="269" y="180"/>
                    </a:lnTo>
                    <a:cubicBezTo>
                      <a:pt x="271" y="186"/>
                      <a:pt x="274" y="191"/>
                      <a:pt x="274" y="191"/>
                    </a:cubicBezTo>
                    <a:lnTo>
                      <a:pt x="286" y="215"/>
                    </a:lnTo>
                    <a:lnTo>
                      <a:pt x="286" y="227"/>
                    </a:lnTo>
                    <a:cubicBezTo>
                      <a:pt x="286" y="227"/>
                      <a:pt x="269" y="200"/>
                      <a:pt x="264" y="200"/>
                    </a:cubicBezTo>
                    <a:cubicBezTo>
                      <a:pt x="263" y="200"/>
                      <a:pt x="262" y="201"/>
                      <a:pt x="262" y="203"/>
                    </a:cubicBezTo>
                    <a:cubicBezTo>
                      <a:pt x="268" y="209"/>
                      <a:pt x="271" y="215"/>
                      <a:pt x="270" y="215"/>
                    </a:cubicBezTo>
                    <a:cubicBezTo>
                      <a:pt x="268" y="215"/>
                      <a:pt x="262" y="209"/>
                      <a:pt x="250" y="191"/>
                    </a:cubicBezTo>
                    <a:cubicBezTo>
                      <a:pt x="242" y="183"/>
                      <a:pt x="238" y="180"/>
                      <a:pt x="237" y="180"/>
                    </a:cubicBezTo>
                    <a:lnTo>
                      <a:pt x="237" y="180"/>
                    </a:lnTo>
                    <a:cubicBezTo>
                      <a:pt x="233" y="180"/>
                      <a:pt x="238" y="191"/>
                      <a:pt x="238" y="191"/>
                    </a:cubicBezTo>
                    <a:cubicBezTo>
                      <a:pt x="250" y="191"/>
                      <a:pt x="262" y="215"/>
                      <a:pt x="262" y="215"/>
                    </a:cubicBezTo>
                    <a:lnTo>
                      <a:pt x="250" y="215"/>
                    </a:lnTo>
                    <a:cubicBezTo>
                      <a:pt x="238" y="215"/>
                      <a:pt x="227" y="203"/>
                      <a:pt x="215" y="203"/>
                    </a:cubicBezTo>
                    <a:cubicBezTo>
                      <a:pt x="211" y="199"/>
                      <a:pt x="209" y="198"/>
                      <a:pt x="207" y="198"/>
                    </a:cubicBezTo>
                    <a:lnTo>
                      <a:pt x="207" y="198"/>
                    </a:lnTo>
                    <a:cubicBezTo>
                      <a:pt x="204" y="198"/>
                      <a:pt x="206" y="206"/>
                      <a:pt x="215" y="215"/>
                    </a:cubicBezTo>
                    <a:cubicBezTo>
                      <a:pt x="219" y="219"/>
                      <a:pt x="217" y="220"/>
                      <a:pt x="214" y="220"/>
                    </a:cubicBezTo>
                    <a:cubicBezTo>
                      <a:pt x="207" y="220"/>
                      <a:pt x="191" y="215"/>
                      <a:pt x="191" y="215"/>
                    </a:cubicBezTo>
                    <a:lnTo>
                      <a:pt x="191" y="215"/>
                    </a:lnTo>
                    <a:cubicBezTo>
                      <a:pt x="203" y="227"/>
                      <a:pt x="227" y="239"/>
                      <a:pt x="250" y="250"/>
                    </a:cubicBezTo>
                    <a:cubicBezTo>
                      <a:pt x="250" y="250"/>
                      <a:pt x="250" y="256"/>
                      <a:pt x="247" y="256"/>
                    </a:cubicBezTo>
                    <a:cubicBezTo>
                      <a:pt x="245" y="256"/>
                      <a:pt x="242" y="254"/>
                      <a:pt x="238" y="250"/>
                    </a:cubicBezTo>
                    <a:cubicBezTo>
                      <a:pt x="238" y="250"/>
                      <a:pt x="215" y="250"/>
                      <a:pt x="203" y="239"/>
                    </a:cubicBezTo>
                    <a:cubicBezTo>
                      <a:pt x="196" y="235"/>
                      <a:pt x="193" y="234"/>
                      <a:pt x="192" y="234"/>
                    </a:cubicBezTo>
                    <a:lnTo>
                      <a:pt x="192" y="234"/>
                    </a:lnTo>
                    <a:cubicBezTo>
                      <a:pt x="191" y="234"/>
                      <a:pt x="203" y="242"/>
                      <a:pt x="203" y="250"/>
                    </a:cubicBezTo>
                    <a:cubicBezTo>
                      <a:pt x="215" y="250"/>
                      <a:pt x="215" y="262"/>
                      <a:pt x="215" y="262"/>
                    </a:cubicBezTo>
                    <a:cubicBezTo>
                      <a:pt x="215" y="262"/>
                      <a:pt x="203" y="262"/>
                      <a:pt x="227" y="286"/>
                    </a:cubicBezTo>
                    <a:cubicBezTo>
                      <a:pt x="215" y="286"/>
                      <a:pt x="179" y="250"/>
                      <a:pt x="167" y="250"/>
                    </a:cubicBezTo>
                    <a:cubicBezTo>
                      <a:pt x="155" y="250"/>
                      <a:pt x="167" y="262"/>
                      <a:pt x="155" y="262"/>
                    </a:cubicBezTo>
                    <a:cubicBezTo>
                      <a:pt x="155" y="266"/>
                      <a:pt x="155" y="268"/>
                      <a:pt x="156" y="268"/>
                    </a:cubicBezTo>
                    <a:cubicBezTo>
                      <a:pt x="158" y="268"/>
                      <a:pt x="163" y="262"/>
                      <a:pt x="179" y="262"/>
                    </a:cubicBezTo>
                    <a:cubicBezTo>
                      <a:pt x="189" y="262"/>
                      <a:pt x="183" y="262"/>
                      <a:pt x="180" y="275"/>
                    </a:cubicBezTo>
                    <a:lnTo>
                      <a:pt x="180" y="275"/>
                    </a:lnTo>
                    <a:cubicBezTo>
                      <a:pt x="179" y="275"/>
                      <a:pt x="179" y="274"/>
                      <a:pt x="179" y="274"/>
                    </a:cubicBezTo>
                    <a:cubicBezTo>
                      <a:pt x="167" y="274"/>
                      <a:pt x="167" y="274"/>
                      <a:pt x="167" y="286"/>
                    </a:cubicBezTo>
                    <a:cubicBezTo>
                      <a:pt x="179" y="298"/>
                      <a:pt x="191" y="310"/>
                      <a:pt x="215" y="310"/>
                    </a:cubicBezTo>
                    <a:lnTo>
                      <a:pt x="167" y="310"/>
                    </a:lnTo>
                    <a:cubicBezTo>
                      <a:pt x="167" y="298"/>
                      <a:pt x="155" y="298"/>
                      <a:pt x="155" y="286"/>
                    </a:cubicBezTo>
                    <a:cubicBezTo>
                      <a:pt x="155" y="286"/>
                      <a:pt x="155" y="292"/>
                      <a:pt x="152" y="292"/>
                    </a:cubicBezTo>
                    <a:cubicBezTo>
                      <a:pt x="150" y="292"/>
                      <a:pt x="147" y="290"/>
                      <a:pt x="143" y="286"/>
                    </a:cubicBezTo>
                    <a:cubicBezTo>
                      <a:pt x="119" y="274"/>
                      <a:pt x="108" y="274"/>
                      <a:pt x="84" y="262"/>
                    </a:cubicBezTo>
                    <a:lnTo>
                      <a:pt x="84" y="262"/>
                    </a:lnTo>
                    <a:lnTo>
                      <a:pt x="155" y="310"/>
                    </a:lnTo>
                    <a:cubicBezTo>
                      <a:pt x="167" y="310"/>
                      <a:pt x="155" y="310"/>
                      <a:pt x="155" y="322"/>
                    </a:cubicBezTo>
                    <a:cubicBezTo>
                      <a:pt x="155" y="324"/>
                      <a:pt x="156" y="325"/>
                      <a:pt x="157" y="327"/>
                    </a:cubicBezTo>
                    <a:lnTo>
                      <a:pt x="157" y="327"/>
                    </a:lnTo>
                    <a:cubicBezTo>
                      <a:pt x="142" y="317"/>
                      <a:pt x="117" y="308"/>
                      <a:pt x="108" y="298"/>
                    </a:cubicBezTo>
                    <a:cubicBezTo>
                      <a:pt x="101" y="295"/>
                      <a:pt x="98" y="293"/>
                      <a:pt x="97" y="293"/>
                    </a:cubicBezTo>
                    <a:lnTo>
                      <a:pt x="97" y="293"/>
                    </a:lnTo>
                    <a:cubicBezTo>
                      <a:pt x="96" y="293"/>
                      <a:pt x="108" y="302"/>
                      <a:pt x="108" y="310"/>
                    </a:cubicBezTo>
                    <a:cubicBezTo>
                      <a:pt x="108" y="310"/>
                      <a:pt x="119" y="322"/>
                      <a:pt x="119" y="322"/>
                    </a:cubicBezTo>
                    <a:cubicBezTo>
                      <a:pt x="119" y="322"/>
                      <a:pt x="119" y="322"/>
                      <a:pt x="119" y="334"/>
                    </a:cubicBezTo>
                    <a:cubicBezTo>
                      <a:pt x="119" y="334"/>
                      <a:pt x="108" y="346"/>
                      <a:pt x="119" y="358"/>
                    </a:cubicBezTo>
                    <a:cubicBezTo>
                      <a:pt x="143" y="370"/>
                      <a:pt x="143" y="370"/>
                      <a:pt x="143" y="370"/>
                    </a:cubicBezTo>
                    <a:lnTo>
                      <a:pt x="96" y="358"/>
                    </a:lnTo>
                    <a:cubicBezTo>
                      <a:pt x="72" y="358"/>
                      <a:pt x="72" y="358"/>
                      <a:pt x="84" y="381"/>
                    </a:cubicBezTo>
                    <a:lnTo>
                      <a:pt x="108" y="393"/>
                    </a:lnTo>
                    <a:cubicBezTo>
                      <a:pt x="96" y="393"/>
                      <a:pt x="72" y="381"/>
                      <a:pt x="60" y="381"/>
                    </a:cubicBezTo>
                    <a:cubicBezTo>
                      <a:pt x="60" y="381"/>
                      <a:pt x="96" y="393"/>
                      <a:pt x="96" y="393"/>
                    </a:cubicBezTo>
                    <a:cubicBezTo>
                      <a:pt x="96" y="399"/>
                      <a:pt x="96" y="399"/>
                      <a:pt x="97" y="399"/>
                    </a:cubicBezTo>
                    <a:cubicBezTo>
                      <a:pt x="99" y="399"/>
                      <a:pt x="102" y="399"/>
                      <a:pt x="108" y="405"/>
                    </a:cubicBezTo>
                    <a:cubicBezTo>
                      <a:pt x="131" y="405"/>
                      <a:pt x="143" y="417"/>
                      <a:pt x="167" y="429"/>
                    </a:cubicBezTo>
                    <a:lnTo>
                      <a:pt x="96" y="417"/>
                    </a:lnTo>
                    <a:cubicBezTo>
                      <a:pt x="96" y="411"/>
                      <a:pt x="93" y="408"/>
                      <a:pt x="90" y="408"/>
                    </a:cubicBezTo>
                    <a:cubicBezTo>
                      <a:pt x="87" y="408"/>
                      <a:pt x="84" y="411"/>
                      <a:pt x="84" y="417"/>
                    </a:cubicBezTo>
                    <a:cubicBezTo>
                      <a:pt x="84" y="417"/>
                      <a:pt x="108" y="429"/>
                      <a:pt x="72" y="429"/>
                    </a:cubicBezTo>
                    <a:cubicBezTo>
                      <a:pt x="67" y="427"/>
                      <a:pt x="64" y="426"/>
                      <a:pt x="63" y="426"/>
                    </a:cubicBezTo>
                    <a:cubicBezTo>
                      <a:pt x="56" y="426"/>
                      <a:pt x="72" y="443"/>
                      <a:pt x="72" y="453"/>
                    </a:cubicBezTo>
                    <a:lnTo>
                      <a:pt x="117" y="475"/>
                    </a:lnTo>
                    <a:lnTo>
                      <a:pt x="117" y="475"/>
                    </a:lnTo>
                    <a:cubicBezTo>
                      <a:pt x="94" y="474"/>
                      <a:pt x="64" y="471"/>
                      <a:pt x="53" y="471"/>
                    </a:cubicBezTo>
                    <a:cubicBezTo>
                      <a:pt x="45" y="471"/>
                      <a:pt x="48" y="473"/>
                      <a:pt x="72" y="477"/>
                    </a:cubicBezTo>
                    <a:cubicBezTo>
                      <a:pt x="84" y="477"/>
                      <a:pt x="96" y="477"/>
                      <a:pt x="108" y="489"/>
                    </a:cubicBezTo>
                    <a:lnTo>
                      <a:pt x="119" y="489"/>
                    </a:lnTo>
                    <a:cubicBezTo>
                      <a:pt x="119" y="491"/>
                      <a:pt x="117" y="492"/>
                      <a:pt x="113" y="492"/>
                    </a:cubicBezTo>
                    <a:cubicBezTo>
                      <a:pt x="101" y="492"/>
                      <a:pt x="78" y="485"/>
                      <a:pt x="67" y="485"/>
                    </a:cubicBezTo>
                    <a:cubicBezTo>
                      <a:pt x="63" y="485"/>
                      <a:pt x="60" y="486"/>
                      <a:pt x="60" y="489"/>
                    </a:cubicBezTo>
                    <a:cubicBezTo>
                      <a:pt x="54" y="495"/>
                      <a:pt x="54" y="495"/>
                      <a:pt x="55" y="495"/>
                    </a:cubicBezTo>
                    <a:cubicBezTo>
                      <a:pt x="57" y="495"/>
                      <a:pt x="60" y="495"/>
                      <a:pt x="60" y="501"/>
                    </a:cubicBezTo>
                    <a:cubicBezTo>
                      <a:pt x="60" y="506"/>
                      <a:pt x="66" y="506"/>
                      <a:pt x="72" y="506"/>
                    </a:cubicBezTo>
                    <a:cubicBezTo>
                      <a:pt x="78" y="506"/>
                      <a:pt x="84" y="506"/>
                      <a:pt x="84" y="512"/>
                    </a:cubicBezTo>
                    <a:cubicBezTo>
                      <a:pt x="88" y="516"/>
                      <a:pt x="89" y="518"/>
                      <a:pt x="89" y="518"/>
                    </a:cubicBezTo>
                    <a:cubicBezTo>
                      <a:pt x="88" y="518"/>
                      <a:pt x="80" y="512"/>
                      <a:pt x="72" y="512"/>
                    </a:cubicBezTo>
                    <a:lnTo>
                      <a:pt x="48" y="512"/>
                    </a:lnTo>
                    <a:cubicBezTo>
                      <a:pt x="36" y="512"/>
                      <a:pt x="119" y="536"/>
                      <a:pt x="84" y="536"/>
                    </a:cubicBezTo>
                    <a:lnTo>
                      <a:pt x="36" y="536"/>
                    </a:lnTo>
                    <a:cubicBezTo>
                      <a:pt x="36" y="536"/>
                      <a:pt x="36" y="548"/>
                      <a:pt x="48" y="548"/>
                    </a:cubicBezTo>
                    <a:cubicBezTo>
                      <a:pt x="48" y="548"/>
                      <a:pt x="69" y="543"/>
                      <a:pt x="83" y="543"/>
                    </a:cubicBezTo>
                    <a:cubicBezTo>
                      <a:pt x="90" y="543"/>
                      <a:pt x="96" y="544"/>
                      <a:pt x="96" y="548"/>
                    </a:cubicBezTo>
                    <a:cubicBezTo>
                      <a:pt x="84" y="548"/>
                      <a:pt x="84" y="548"/>
                      <a:pt x="84" y="560"/>
                    </a:cubicBezTo>
                    <a:lnTo>
                      <a:pt x="48" y="560"/>
                    </a:lnTo>
                    <a:cubicBezTo>
                      <a:pt x="48" y="560"/>
                      <a:pt x="36" y="572"/>
                      <a:pt x="60" y="572"/>
                    </a:cubicBezTo>
                    <a:lnTo>
                      <a:pt x="24" y="572"/>
                    </a:lnTo>
                    <a:cubicBezTo>
                      <a:pt x="12" y="572"/>
                      <a:pt x="60" y="572"/>
                      <a:pt x="48" y="584"/>
                    </a:cubicBezTo>
                    <a:cubicBezTo>
                      <a:pt x="24" y="596"/>
                      <a:pt x="48" y="596"/>
                      <a:pt x="60" y="596"/>
                    </a:cubicBezTo>
                    <a:lnTo>
                      <a:pt x="72" y="596"/>
                    </a:lnTo>
                    <a:cubicBezTo>
                      <a:pt x="72" y="596"/>
                      <a:pt x="119" y="596"/>
                      <a:pt x="84" y="608"/>
                    </a:cubicBezTo>
                    <a:cubicBezTo>
                      <a:pt x="72" y="608"/>
                      <a:pt x="0" y="620"/>
                      <a:pt x="36" y="620"/>
                    </a:cubicBezTo>
                    <a:lnTo>
                      <a:pt x="72" y="620"/>
                    </a:lnTo>
                    <a:cubicBezTo>
                      <a:pt x="72" y="608"/>
                      <a:pt x="84" y="608"/>
                      <a:pt x="96" y="608"/>
                    </a:cubicBezTo>
                    <a:lnTo>
                      <a:pt x="108" y="608"/>
                    </a:lnTo>
                    <a:cubicBezTo>
                      <a:pt x="108" y="608"/>
                      <a:pt x="84" y="608"/>
                      <a:pt x="72" y="620"/>
                    </a:cubicBezTo>
                    <a:cubicBezTo>
                      <a:pt x="60" y="631"/>
                      <a:pt x="48" y="631"/>
                      <a:pt x="60" y="631"/>
                    </a:cubicBezTo>
                    <a:lnTo>
                      <a:pt x="84" y="631"/>
                    </a:lnTo>
                    <a:cubicBezTo>
                      <a:pt x="84" y="631"/>
                      <a:pt x="108" y="643"/>
                      <a:pt x="108" y="643"/>
                    </a:cubicBezTo>
                    <a:cubicBezTo>
                      <a:pt x="108" y="649"/>
                      <a:pt x="105" y="649"/>
                      <a:pt x="100" y="649"/>
                    </a:cubicBezTo>
                    <a:cubicBezTo>
                      <a:pt x="96" y="649"/>
                      <a:pt x="90" y="649"/>
                      <a:pt x="84" y="655"/>
                    </a:cubicBezTo>
                    <a:cubicBezTo>
                      <a:pt x="60" y="667"/>
                      <a:pt x="72" y="667"/>
                      <a:pt x="72" y="667"/>
                    </a:cubicBezTo>
                    <a:cubicBezTo>
                      <a:pt x="72" y="667"/>
                      <a:pt x="66" y="672"/>
                      <a:pt x="70" y="672"/>
                    </a:cubicBezTo>
                    <a:cubicBezTo>
                      <a:pt x="72" y="672"/>
                      <a:pt x="76" y="671"/>
                      <a:pt x="84" y="667"/>
                    </a:cubicBezTo>
                    <a:cubicBezTo>
                      <a:pt x="92" y="663"/>
                      <a:pt x="94" y="662"/>
                      <a:pt x="95" y="662"/>
                    </a:cubicBezTo>
                    <a:lnTo>
                      <a:pt x="95" y="662"/>
                    </a:lnTo>
                    <a:cubicBezTo>
                      <a:pt x="96" y="662"/>
                      <a:pt x="88" y="667"/>
                      <a:pt x="96" y="667"/>
                    </a:cubicBezTo>
                    <a:lnTo>
                      <a:pt x="108" y="667"/>
                    </a:lnTo>
                    <a:lnTo>
                      <a:pt x="108" y="679"/>
                    </a:lnTo>
                    <a:cubicBezTo>
                      <a:pt x="143" y="679"/>
                      <a:pt x="167" y="667"/>
                      <a:pt x="191" y="655"/>
                    </a:cubicBezTo>
                    <a:lnTo>
                      <a:pt x="215" y="655"/>
                    </a:lnTo>
                    <a:cubicBezTo>
                      <a:pt x="227" y="643"/>
                      <a:pt x="227" y="631"/>
                      <a:pt x="227" y="631"/>
                    </a:cubicBezTo>
                    <a:cubicBezTo>
                      <a:pt x="215" y="631"/>
                      <a:pt x="179" y="643"/>
                      <a:pt x="167" y="643"/>
                    </a:cubicBezTo>
                    <a:cubicBezTo>
                      <a:pt x="167" y="643"/>
                      <a:pt x="167" y="643"/>
                      <a:pt x="191" y="631"/>
                    </a:cubicBezTo>
                    <a:lnTo>
                      <a:pt x="167" y="631"/>
                    </a:lnTo>
                    <a:cubicBezTo>
                      <a:pt x="179" y="631"/>
                      <a:pt x="227" y="620"/>
                      <a:pt x="227" y="620"/>
                    </a:cubicBezTo>
                    <a:cubicBezTo>
                      <a:pt x="221" y="614"/>
                      <a:pt x="212" y="611"/>
                      <a:pt x="203" y="611"/>
                    </a:cubicBezTo>
                    <a:cubicBezTo>
                      <a:pt x="194" y="611"/>
                      <a:pt x="185" y="614"/>
                      <a:pt x="179" y="620"/>
                    </a:cubicBezTo>
                    <a:cubicBezTo>
                      <a:pt x="179" y="620"/>
                      <a:pt x="143" y="620"/>
                      <a:pt x="155" y="608"/>
                    </a:cubicBezTo>
                    <a:cubicBezTo>
                      <a:pt x="155" y="604"/>
                      <a:pt x="160" y="602"/>
                      <a:pt x="168" y="602"/>
                    </a:cubicBezTo>
                    <a:cubicBezTo>
                      <a:pt x="183" y="602"/>
                      <a:pt x="207" y="608"/>
                      <a:pt x="215" y="608"/>
                    </a:cubicBezTo>
                    <a:cubicBezTo>
                      <a:pt x="203" y="608"/>
                      <a:pt x="191" y="596"/>
                      <a:pt x="179" y="596"/>
                    </a:cubicBezTo>
                    <a:lnTo>
                      <a:pt x="191" y="596"/>
                    </a:lnTo>
                    <a:cubicBezTo>
                      <a:pt x="185" y="590"/>
                      <a:pt x="179" y="587"/>
                      <a:pt x="173" y="587"/>
                    </a:cubicBezTo>
                    <a:cubicBezTo>
                      <a:pt x="167" y="587"/>
                      <a:pt x="161" y="590"/>
                      <a:pt x="155" y="596"/>
                    </a:cubicBezTo>
                    <a:lnTo>
                      <a:pt x="131" y="596"/>
                    </a:lnTo>
                    <a:lnTo>
                      <a:pt x="167" y="584"/>
                    </a:lnTo>
                    <a:cubicBezTo>
                      <a:pt x="179" y="584"/>
                      <a:pt x="167" y="572"/>
                      <a:pt x="155" y="572"/>
                    </a:cubicBezTo>
                    <a:cubicBezTo>
                      <a:pt x="155" y="572"/>
                      <a:pt x="154" y="572"/>
                      <a:pt x="154" y="571"/>
                    </a:cubicBezTo>
                    <a:lnTo>
                      <a:pt x="154" y="571"/>
                    </a:lnTo>
                    <a:cubicBezTo>
                      <a:pt x="158" y="572"/>
                      <a:pt x="162" y="572"/>
                      <a:pt x="167" y="572"/>
                    </a:cubicBezTo>
                    <a:lnTo>
                      <a:pt x="179" y="572"/>
                    </a:lnTo>
                    <a:lnTo>
                      <a:pt x="179" y="560"/>
                    </a:lnTo>
                    <a:cubicBezTo>
                      <a:pt x="179" y="560"/>
                      <a:pt x="179" y="560"/>
                      <a:pt x="179" y="560"/>
                    </a:cubicBezTo>
                    <a:lnTo>
                      <a:pt x="179" y="560"/>
                    </a:lnTo>
                    <a:cubicBezTo>
                      <a:pt x="186" y="559"/>
                      <a:pt x="191" y="556"/>
                      <a:pt x="191" y="548"/>
                    </a:cubicBezTo>
                    <a:cubicBezTo>
                      <a:pt x="191" y="536"/>
                      <a:pt x="191" y="524"/>
                      <a:pt x="191" y="524"/>
                    </a:cubicBezTo>
                    <a:lnTo>
                      <a:pt x="179" y="512"/>
                    </a:lnTo>
                    <a:lnTo>
                      <a:pt x="215" y="512"/>
                    </a:lnTo>
                    <a:lnTo>
                      <a:pt x="191" y="501"/>
                    </a:lnTo>
                    <a:cubicBezTo>
                      <a:pt x="215" y="501"/>
                      <a:pt x="179" y="501"/>
                      <a:pt x="179" y="489"/>
                    </a:cubicBezTo>
                    <a:lnTo>
                      <a:pt x="215" y="489"/>
                    </a:lnTo>
                    <a:cubicBezTo>
                      <a:pt x="203" y="489"/>
                      <a:pt x="191" y="477"/>
                      <a:pt x="167" y="477"/>
                    </a:cubicBezTo>
                    <a:lnTo>
                      <a:pt x="203" y="477"/>
                    </a:lnTo>
                    <a:cubicBezTo>
                      <a:pt x="203" y="477"/>
                      <a:pt x="191" y="465"/>
                      <a:pt x="167" y="453"/>
                    </a:cubicBezTo>
                    <a:cubicBezTo>
                      <a:pt x="163" y="449"/>
                      <a:pt x="162" y="448"/>
                      <a:pt x="163" y="448"/>
                    </a:cubicBezTo>
                    <a:lnTo>
                      <a:pt x="163" y="448"/>
                    </a:lnTo>
                    <a:cubicBezTo>
                      <a:pt x="165" y="448"/>
                      <a:pt x="175" y="451"/>
                      <a:pt x="192" y="453"/>
                    </a:cubicBezTo>
                    <a:lnTo>
                      <a:pt x="192" y="453"/>
                    </a:lnTo>
                    <a:cubicBezTo>
                      <a:pt x="191" y="452"/>
                      <a:pt x="199" y="449"/>
                      <a:pt x="191" y="441"/>
                    </a:cubicBezTo>
                    <a:cubicBezTo>
                      <a:pt x="191" y="429"/>
                      <a:pt x="167" y="429"/>
                      <a:pt x="167" y="417"/>
                    </a:cubicBezTo>
                    <a:lnTo>
                      <a:pt x="179" y="417"/>
                    </a:lnTo>
                    <a:cubicBezTo>
                      <a:pt x="188" y="417"/>
                      <a:pt x="213" y="432"/>
                      <a:pt x="223" y="432"/>
                    </a:cubicBezTo>
                    <a:cubicBezTo>
                      <a:pt x="225" y="432"/>
                      <a:pt x="227" y="431"/>
                      <a:pt x="227" y="429"/>
                    </a:cubicBezTo>
                    <a:cubicBezTo>
                      <a:pt x="203" y="417"/>
                      <a:pt x="191" y="417"/>
                      <a:pt x="179" y="405"/>
                    </a:cubicBezTo>
                    <a:lnTo>
                      <a:pt x="179" y="405"/>
                    </a:lnTo>
                    <a:cubicBezTo>
                      <a:pt x="192" y="410"/>
                      <a:pt x="199" y="412"/>
                      <a:pt x="204" y="412"/>
                    </a:cubicBezTo>
                    <a:cubicBezTo>
                      <a:pt x="217" y="412"/>
                      <a:pt x="208" y="398"/>
                      <a:pt x="213" y="398"/>
                    </a:cubicBezTo>
                    <a:cubicBezTo>
                      <a:pt x="215" y="398"/>
                      <a:pt x="219" y="400"/>
                      <a:pt x="227" y="405"/>
                    </a:cubicBezTo>
                    <a:cubicBezTo>
                      <a:pt x="238" y="411"/>
                      <a:pt x="244" y="413"/>
                      <a:pt x="247" y="413"/>
                    </a:cubicBezTo>
                    <a:cubicBezTo>
                      <a:pt x="253" y="413"/>
                      <a:pt x="227" y="393"/>
                      <a:pt x="227" y="393"/>
                    </a:cubicBezTo>
                    <a:cubicBezTo>
                      <a:pt x="221" y="387"/>
                      <a:pt x="221" y="387"/>
                      <a:pt x="222" y="387"/>
                    </a:cubicBezTo>
                    <a:cubicBezTo>
                      <a:pt x="224" y="387"/>
                      <a:pt x="227" y="387"/>
                      <a:pt x="227" y="381"/>
                    </a:cubicBezTo>
                    <a:cubicBezTo>
                      <a:pt x="227" y="370"/>
                      <a:pt x="215" y="358"/>
                      <a:pt x="215" y="358"/>
                    </a:cubicBezTo>
                    <a:lnTo>
                      <a:pt x="238" y="358"/>
                    </a:lnTo>
                    <a:cubicBezTo>
                      <a:pt x="238" y="358"/>
                      <a:pt x="238" y="358"/>
                      <a:pt x="238" y="346"/>
                    </a:cubicBezTo>
                    <a:lnTo>
                      <a:pt x="227" y="334"/>
                    </a:lnTo>
                    <a:lnTo>
                      <a:pt x="227" y="334"/>
                    </a:lnTo>
                    <a:cubicBezTo>
                      <a:pt x="236" y="343"/>
                      <a:pt x="251" y="352"/>
                      <a:pt x="263" y="361"/>
                    </a:cubicBezTo>
                    <a:lnTo>
                      <a:pt x="263" y="361"/>
                    </a:lnTo>
                    <a:cubicBezTo>
                      <a:pt x="247" y="343"/>
                      <a:pt x="274" y="334"/>
                      <a:pt x="274" y="334"/>
                    </a:cubicBezTo>
                    <a:lnTo>
                      <a:pt x="298" y="334"/>
                    </a:lnTo>
                    <a:cubicBezTo>
                      <a:pt x="298" y="334"/>
                      <a:pt x="298" y="322"/>
                      <a:pt x="286" y="310"/>
                    </a:cubicBezTo>
                    <a:cubicBezTo>
                      <a:pt x="274" y="298"/>
                      <a:pt x="262" y="286"/>
                      <a:pt x="250" y="274"/>
                    </a:cubicBezTo>
                    <a:lnTo>
                      <a:pt x="250" y="274"/>
                    </a:lnTo>
                    <a:cubicBezTo>
                      <a:pt x="250" y="274"/>
                      <a:pt x="285" y="301"/>
                      <a:pt x="288" y="301"/>
                    </a:cubicBezTo>
                    <a:cubicBezTo>
                      <a:pt x="288" y="301"/>
                      <a:pt x="288" y="300"/>
                      <a:pt x="286" y="298"/>
                    </a:cubicBezTo>
                    <a:cubicBezTo>
                      <a:pt x="274" y="286"/>
                      <a:pt x="262" y="274"/>
                      <a:pt x="274" y="274"/>
                    </a:cubicBezTo>
                    <a:cubicBezTo>
                      <a:pt x="274" y="286"/>
                      <a:pt x="298" y="310"/>
                      <a:pt x="298" y="310"/>
                    </a:cubicBezTo>
                    <a:cubicBezTo>
                      <a:pt x="298" y="301"/>
                      <a:pt x="292" y="287"/>
                      <a:pt x="284" y="279"/>
                    </a:cubicBezTo>
                    <a:lnTo>
                      <a:pt x="284" y="279"/>
                    </a:lnTo>
                    <a:cubicBezTo>
                      <a:pt x="291" y="283"/>
                      <a:pt x="298" y="286"/>
                      <a:pt x="298" y="286"/>
                    </a:cubicBezTo>
                    <a:cubicBezTo>
                      <a:pt x="306" y="295"/>
                      <a:pt x="315" y="303"/>
                      <a:pt x="319" y="303"/>
                    </a:cubicBezTo>
                    <a:cubicBezTo>
                      <a:pt x="321" y="303"/>
                      <a:pt x="322" y="302"/>
                      <a:pt x="322" y="298"/>
                    </a:cubicBezTo>
                    <a:cubicBezTo>
                      <a:pt x="322" y="298"/>
                      <a:pt x="286" y="274"/>
                      <a:pt x="286" y="262"/>
                    </a:cubicBezTo>
                    <a:lnTo>
                      <a:pt x="298" y="262"/>
                    </a:lnTo>
                    <a:cubicBezTo>
                      <a:pt x="298" y="262"/>
                      <a:pt x="286" y="250"/>
                      <a:pt x="298" y="250"/>
                    </a:cubicBezTo>
                    <a:cubicBezTo>
                      <a:pt x="310" y="250"/>
                      <a:pt x="322" y="262"/>
                      <a:pt x="322" y="262"/>
                    </a:cubicBezTo>
                    <a:cubicBezTo>
                      <a:pt x="334" y="262"/>
                      <a:pt x="322" y="262"/>
                      <a:pt x="310" y="239"/>
                    </a:cubicBezTo>
                    <a:cubicBezTo>
                      <a:pt x="308" y="234"/>
                      <a:pt x="308" y="232"/>
                      <a:pt x="309" y="232"/>
                    </a:cubicBezTo>
                    <a:lnTo>
                      <a:pt x="309" y="232"/>
                    </a:lnTo>
                    <a:cubicBezTo>
                      <a:pt x="309" y="232"/>
                      <a:pt x="309" y="232"/>
                      <a:pt x="310" y="232"/>
                    </a:cubicBezTo>
                    <a:lnTo>
                      <a:pt x="310" y="232"/>
                    </a:lnTo>
                    <a:cubicBezTo>
                      <a:pt x="307" y="229"/>
                      <a:pt x="306" y="227"/>
                      <a:pt x="310" y="227"/>
                    </a:cubicBezTo>
                    <a:lnTo>
                      <a:pt x="310" y="227"/>
                    </a:lnTo>
                    <a:cubicBezTo>
                      <a:pt x="310" y="227"/>
                      <a:pt x="322" y="239"/>
                      <a:pt x="322" y="239"/>
                    </a:cubicBezTo>
                    <a:cubicBezTo>
                      <a:pt x="328" y="239"/>
                      <a:pt x="335" y="239"/>
                      <a:pt x="336" y="236"/>
                    </a:cubicBezTo>
                    <a:lnTo>
                      <a:pt x="336" y="236"/>
                    </a:lnTo>
                    <a:cubicBezTo>
                      <a:pt x="343" y="240"/>
                      <a:pt x="350" y="243"/>
                      <a:pt x="358" y="250"/>
                    </a:cubicBezTo>
                    <a:cubicBezTo>
                      <a:pt x="346" y="239"/>
                      <a:pt x="346" y="239"/>
                      <a:pt x="358" y="239"/>
                    </a:cubicBezTo>
                    <a:cubicBezTo>
                      <a:pt x="358" y="239"/>
                      <a:pt x="358" y="239"/>
                      <a:pt x="358" y="227"/>
                    </a:cubicBezTo>
                    <a:cubicBezTo>
                      <a:pt x="358" y="223"/>
                      <a:pt x="359" y="221"/>
                      <a:pt x="361" y="221"/>
                    </a:cubicBezTo>
                    <a:cubicBezTo>
                      <a:pt x="364" y="221"/>
                      <a:pt x="369" y="227"/>
                      <a:pt x="369" y="227"/>
                    </a:cubicBezTo>
                    <a:cubicBezTo>
                      <a:pt x="369" y="227"/>
                      <a:pt x="369" y="215"/>
                      <a:pt x="369" y="215"/>
                    </a:cubicBezTo>
                    <a:cubicBezTo>
                      <a:pt x="369" y="215"/>
                      <a:pt x="369" y="203"/>
                      <a:pt x="358" y="167"/>
                    </a:cubicBezTo>
                    <a:lnTo>
                      <a:pt x="358" y="167"/>
                    </a:lnTo>
                    <a:cubicBezTo>
                      <a:pt x="369" y="179"/>
                      <a:pt x="369" y="191"/>
                      <a:pt x="381" y="203"/>
                    </a:cubicBezTo>
                    <a:cubicBezTo>
                      <a:pt x="376" y="187"/>
                      <a:pt x="375" y="180"/>
                      <a:pt x="378" y="180"/>
                    </a:cubicBezTo>
                    <a:lnTo>
                      <a:pt x="378" y="180"/>
                    </a:lnTo>
                    <a:cubicBezTo>
                      <a:pt x="380" y="180"/>
                      <a:pt x="386" y="188"/>
                      <a:pt x="391" y="199"/>
                    </a:cubicBezTo>
                    <a:lnTo>
                      <a:pt x="391" y="199"/>
                    </a:lnTo>
                    <a:cubicBezTo>
                      <a:pt x="388" y="187"/>
                      <a:pt x="383" y="171"/>
                      <a:pt x="386" y="171"/>
                    </a:cubicBezTo>
                    <a:lnTo>
                      <a:pt x="386" y="171"/>
                    </a:lnTo>
                    <a:cubicBezTo>
                      <a:pt x="387" y="171"/>
                      <a:pt x="389" y="173"/>
                      <a:pt x="393" y="179"/>
                    </a:cubicBezTo>
                    <a:cubicBezTo>
                      <a:pt x="408" y="198"/>
                      <a:pt x="414" y="206"/>
                      <a:pt x="416" y="206"/>
                    </a:cubicBezTo>
                    <a:cubicBezTo>
                      <a:pt x="418" y="206"/>
                      <a:pt x="408" y="189"/>
                      <a:pt x="393" y="167"/>
                    </a:cubicBezTo>
                    <a:lnTo>
                      <a:pt x="393" y="167"/>
                    </a:lnTo>
                    <a:cubicBezTo>
                      <a:pt x="405" y="179"/>
                      <a:pt x="405" y="191"/>
                      <a:pt x="417" y="191"/>
                    </a:cubicBezTo>
                    <a:cubicBezTo>
                      <a:pt x="417" y="191"/>
                      <a:pt x="429" y="203"/>
                      <a:pt x="429" y="203"/>
                    </a:cubicBezTo>
                    <a:cubicBezTo>
                      <a:pt x="441" y="203"/>
                      <a:pt x="429" y="191"/>
                      <a:pt x="429" y="191"/>
                    </a:cubicBezTo>
                    <a:lnTo>
                      <a:pt x="441" y="191"/>
                    </a:lnTo>
                    <a:cubicBezTo>
                      <a:pt x="441" y="191"/>
                      <a:pt x="446" y="196"/>
                      <a:pt x="450" y="196"/>
                    </a:cubicBezTo>
                    <a:cubicBezTo>
                      <a:pt x="451" y="196"/>
                      <a:pt x="453" y="195"/>
                      <a:pt x="453" y="191"/>
                    </a:cubicBezTo>
                    <a:cubicBezTo>
                      <a:pt x="453" y="179"/>
                      <a:pt x="453" y="167"/>
                      <a:pt x="453" y="167"/>
                    </a:cubicBezTo>
                    <a:cubicBezTo>
                      <a:pt x="453" y="167"/>
                      <a:pt x="465" y="191"/>
                      <a:pt x="465" y="191"/>
                    </a:cubicBezTo>
                    <a:cubicBezTo>
                      <a:pt x="467" y="193"/>
                      <a:pt x="468" y="194"/>
                      <a:pt x="469" y="194"/>
                    </a:cubicBezTo>
                    <a:cubicBezTo>
                      <a:pt x="472" y="194"/>
                      <a:pt x="465" y="177"/>
                      <a:pt x="465" y="167"/>
                    </a:cubicBezTo>
                    <a:cubicBezTo>
                      <a:pt x="465" y="167"/>
                      <a:pt x="446" y="130"/>
                      <a:pt x="450" y="130"/>
                    </a:cubicBezTo>
                    <a:lnTo>
                      <a:pt x="450" y="130"/>
                    </a:lnTo>
                    <a:cubicBezTo>
                      <a:pt x="451" y="130"/>
                      <a:pt x="451" y="130"/>
                      <a:pt x="453" y="131"/>
                    </a:cubicBezTo>
                    <a:cubicBezTo>
                      <a:pt x="465" y="155"/>
                      <a:pt x="477" y="167"/>
                      <a:pt x="477" y="179"/>
                    </a:cubicBezTo>
                    <a:cubicBezTo>
                      <a:pt x="482" y="179"/>
                      <a:pt x="480" y="166"/>
                      <a:pt x="477" y="156"/>
                    </a:cubicBezTo>
                    <a:lnTo>
                      <a:pt x="477" y="156"/>
                    </a:lnTo>
                    <a:cubicBezTo>
                      <a:pt x="485" y="167"/>
                      <a:pt x="490" y="171"/>
                      <a:pt x="493" y="171"/>
                    </a:cubicBezTo>
                    <a:cubicBezTo>
                      <a:pt x="500" y="171"/>
                      <a:pt x="500" y="155"/>
                      <a:pt x="500" y="155"/>
                    </a:cubicBezTo>
                    <a:cubicBezTo>
                      <a:pt x="500" y="155"/>
                      <a:pt x="500" y="143"/>
                      <a:pt x="500" y="143"/>
                    </a:cubicBezTo>
                    <a:cubicBezTo>
                      <a:pt x="500" y="143"/>
                      <a:pt x="500" y="143"/>
                      <a:pt x="500" y="143"/>
                    </a:cubicBezTo>
                    <a:lnTo>
                      <a:pt x="500" y="143"/>
                    </a:lnTo>
                    <a:cubicBezTo>
                      <a:pt x="500" y="143"/>
                      <a:pt x="510" y="143"/>
                      <a:pt x="520" y="160"/>
                    </a:cubicBezTo>
                    <a:lnTo>
                      <a:pt x="520" y="160"/>
                    </a:lnTo>
                    <a:cubicBezTo>
                      <a:pt x="522" y="164"/>
                      <a:pt x="523" y="168"/>
                      <a:pt x="524" y="168"/>
                    </a:cubicBezTo>
                    <a:cubicBezTo>
                      <a:pt x="524" y="168"/>
                      <a:pt x="524" y="168"/>
                      <a:pt x="524" y="167"/>
                    </a:cubicBezTo>
                    <a:cubicBezTo>
                      <a:pt x="536" y="167"/>
                      <a:pt x="524" y="131"/>
                      <a:pt x="524" y="120"/>
                    </a:cubicBezTo>
                    <a:lnTo>
                      <a:pt x="524" y="120"/>
                    </a:lnTo>
                    <a:lnTo>
                      <a:pt x="536" y="143"/>
                    </a:lnTo>
                    <a:cubicBezTo>
                      <a:pt x="538" y="145"/>
                      <a:pt x="539" y="146"/>
                      <a:pt x="540" y="146"/>
                    </a:cubicBezTo>
                    <a:cubicBezTo>
                      <a:pt x="544" y="146"/>
                      <a:pt x="540" y="129"/>
                      <a:pt x="544" y="129"/>
                    </a:cubicBezTo>
                    <a:cubicBezTo>
                      <a:pt x="545" y="129"/>
                      <a:pt x="546" y="130"/>
                      <a:pt x="548" y="131"/>
                    </a:cubicBezTo>
                    <a:cubicBezTo>
                      <a:pt x="548" y="154"/>
                      <a:pt x="553" y="196"/>
                      <a:pt x="556" y="196"/>
                    </a:cubicBezTo>
                    <a:cubicBezTo>
                      <a:pt x="558" y="196"/>
                      <a:pt x="560" y="182"/>
                      <a:pt x="560" y="143"/>
                    </a:cubicBezTo>
                    <a:cubicBezTo>
                      <a:pt x="560" y="167"/>
                      <a:pt x="572" y="167"/>
                      <a:pt x="572" y="203"/>
                    </a:cubicBezTo>
                    <a:cubicBezTo>
                      <a:pt x="580" y="203"/>
                      <a:pt x="593" y="198"/>
                      <a:pt x="601" y="198"/>
                    </a:cubicBezTo>
                    <a:cubicBezTo>
                      <a:pt x="605" y="198"/>
                      <a:pt x="608" y="199"/>
                      <a:pt x="608" y="203"/>
                    </a:cubicBezTo>
                    <a:cubicBezTo>
                      <a:pt x="614" y="203"/>
                      <a:pt x="620" y="216"/>
                      <a:pt x="627" y="216"/>
                    </a:cubicBezTo>
                    <a:cubicBezTo>
                      <a:pt x="632" y="216"/>
                      <a:pt x="638" y="206"/>
                      <a:pt x="643" y="167"/>
                    </a:cubicBezTo>
                    <a:cubicBezTo>
                      <a:pt x="643" y="167"/>
                      <a:pt x="652" y="126"/>
                      <a:pt x="654" y="126"/>
                    </a:cubicBezTo>
                    <a:cubicBezTo>
                      <a:pt x="655" y="126"/>
                      <a:pt x="655" y="127"/>
                      <a:pt x="655" y="131"/>
                    </a:cubicBezTo>
                    <a:lnTo>
                      <a:pt x="643" y="179"/>
                    </a:lnTo>
                    <a:lnTo>
                      <a:pt x="631" y="286"/>
                    </a:lnTo>
                    <a:lnTo>
                      <a:pt x="631" y="298"/>
                    </a:lnTo>
                    <a:cubicBezTo>
                      <a:pt x="643" y="250"/>
                      <a:pt x="631" y="286"/>
                      <a:pt x="643" y="250"/>
                    </a:cubicBezTo>
                    <a:cubicBezTo>
                      <a:pt x="651" y="227"/>
                      <a:pt x="659" y="204"/>
                      <a:pt x="663" y="204"/>
                    </a:cubicBezTo>
                    <a:cubicBezTo>
                      <a:pt x="666" y="204"/>
                      <a:pt x="667" y="210"/>
                      <a:pt x="667" y="227"/>
                    </a:cubicBezTo>
                    <a:lnTo>
                      <a:pt x="655" y="274"/>
                    </a:lnTo>
                    <a:lnTo>
                      <a:pt x="655" y="286"/>
                    </a:lnTo>
                    <a:cubicBezTo>
                      <a:pt x="653" y="294"/>
                      <a:pt x="652" y="297"/>
                      <a:pt x="653" y="297"/>
                    </a:cubicBezTo>
                    <a:cubicBezTo>
                      <a:pt x="655" y="297"/>
                      <a:pt x="667" y="276"/>
                      <a:pt x="669" y="276"/>
                    </a:cubicBezTo>
                    <a:lnTo>
                      <a:pt x="669" y="276"/>
                    </a:lnTo>
                    <a:cubicBezTo>
                      <a:pt x="670" y="276"/>
                      <a:pt x="670" y="279"/>
                      <a:pt x="667" y="286"/>
                    </a:cubicBezTo>
                    <a:cubicBezTo>
                      <a:pt x="667" y="286"/>
                      <a:pt x="686" y="249"/>
                      <a:pt x="690" y="249"/>
                    </a:cubicBezTo>
                    <a:cubicBezTo>
                      <a:pt x="691" y="249"/>
                      <a:pt x="691" y="249"/>
                      <a:pt x="691" y="250"/>
                    </a:cubicBezTo>
                    <a:cubicBezTo>
                      <a:pt x="691" y="258"/>
                      <a:pt x="691" y="265"/>
                      <a:pt x="688" y="273"/>
                    </a:cubicBezTo>
                    <a:lnTo>
                      <a:pt x="688" y="273"/>
                    </a:lnTo>
                    <a:lnTo>
                      <a:pt x="703" y="250"/>
                    </a:lnTo>
                    <a:lnTo>
                      <a:pt x="679" y="298"/>
                    </a:lnTo>
                    <a:cubicBezTo>
                      <a:pt x="688" y="281"/>
                      <a:pt x="696" y="270"/>
                      <a:pt x="700" y="270"/>
                    </a:cubicBezTo>
                    <a:cubicBezTo>
                      <a:pt x="702" y="270"/>
                      <a:pt x="703" y="271"/>
                      <a:pt x="703" y="274"/>
                    </a:cubicBezTo>
                    <a:cubicBezTo>
                      <a:pt x="703" y="279"/>
                      <a:pt x="703" y="283"/>
                      <a:pt x="703" y="286"/>
                    </a:cubicBezTo>
                    <a:lnTo>
                      <a:pt x="715" y="274"/>
                    </a:lnTo>
                    <a:cubicBezTo>
                      <a:pt x="717" y="272"/>
                      <a:pt x="719" y="271"/>
                      <a:pt x="719" y="271"/>
                    </a:cubicBezTo>
                    <a:lnTo>
                      <a:pt x="719" y="271"/>
                    </a:lnTo>
                    <a:cubicBezTo>
                      <a:pt x="722" y="271"/>
                      <a:pt x="715" y="286"/>
                      <a:pt x="715" y="286"/>
                    </a:cubicBezTo>
                    <a:cubicBezTo>
                      <a:pt x="718" y="283"/>
                      <a:pt x="723" y="278"/>
                      <a:pt x="727" y="274"/>
                    </a:cubicBezTo>
                    <a:lnTo>
                      <a:pt x="727" y="274"/>
                    </a:lnTo>
                    <a:cubicBezTo>
                      <a:pt x="727" y="274"/>
                      <a:pt x="727" y="274"/>
                      <a:pt x="727" y="274"/>
                    </a:cubicBezTo>
                    <a:cubicBezTo>
                      <a:pt x="740" y="255"/>
                      <a:pt x="749" y="246"/>
                      <a:pt x="753" y="246"/>
                    </a:cubicBezTo>
                    <a:lnTo>
                      <a:pt x="753" y="246"/>
                    </a:lnTo>
                    <a:cubicBezTo>
                      <a:pt x="756" y="246"/>
                      <a:pt x="756" y="252"/>
                      <a:pt x="750" y="262"/>
                    </a:cubicBezTo>
                    <a:cubicBezTo>
                      <a:pt x="742" y="280"/>
                      <a:pt x="733" y="291"/>
                      <a:pt x="734" y="291"/>
                    </a:cubicBezTo>
                    <a:cubicBezTo>
                      <a:pt x="734" y="291"/>
                      <a:pt x="735" y="289"/>
                      <a:pt x="739" y="286"/>
                    </a:cubicBezTo>
                    <a:cubicBezTo>
                      <a:pt x="745" y="280"/>
                      <a:pt x="756" y="273"/>
                      <a:pt x="761" y="268"/>
                    </a:cubicBezTo>
                    <a:lnTo>
                      <a:pt x="761" y="268"/>
                    </a:lnTo>
                    <a:cubicBezTo>
                      <a:pt x="758" y="278"/>
                      <a:pt x="748" y="288"/>
                      <a:pt x="739" y="298"/>
                    </a:cubicBezTo>
                    <a:cubicBezTo>
                      <a:pt x="739" y="300"/>
                      <a:pt x="739" y="301"/>
                      <a:pt x="741" y="301"/>
                    </a:cubicBezTo>
                    <a:cubicBezTo>
                      <a:pt x="747" y="301"/>
                      <a:pt x="762" y="286"/>
                      <a:pt x="762" y="286"/>
                    </a:cubicBezTo>
                    <a:cubicBezTo>
                      <a:pt x="766" y="283"/>
                      <a:pt x="767" y="281"/>
                      <a:pt x="768" y="281"/>
                    </a:cubicBezTo>
                    <a:lnTo>
                      <a:pt x="768" y="281"/>
                    </a:lnTo>
                    <a:cubicBezTo>
                      <a:pt x="768" y="281"/>
                      <a:pt x="762" y="290"/>
                      <a:pt x="762" y="298"/>
                    </a:cubicBezTo>
                    <a:cubicBezTo>
                      <a:pt x="762" y="310"/>
                      <a:pt x="762" y="310"/>
                      <a:pt x="762" y="322"/>
                    </a:cubicBezTo>
                    <a:lnTo>
                      <a:pt x="774" y="322"/>
                    </a:lnTo>
                    <a:cubicBezTo>
                      <a:pt x="782" y="322"/>
                      <a:pt x="790" y="311"/>
                      <a:pt x="791" y="311"/>
                    </a:cubicBezTo>
                    <a:lnTo>
                      <a:pt x="791" y="311"/>
                    </a:lnTo>
                    <a:cubicBezTo>
                      <a:pt x="791" y="311"/>
                      <a:pt x="790" y="314"/>
                      <a:pt x="786" y="322"/>
                    </a:cubicBezTo>
                    <a:cubicBezTo>
                      <a:pt x="774" y="346"/>
                      <a:pt x="774" y="346"/>
                      <a:pt x="786" y="346"/>
                    </a:cubicBezTo>
                    <a:cubicBezTo>
                      <a:pt x="788" y="344"/>
                      <a:pt x="790" y="341"/>
                      <a:pt x="792" y="339"/>
                    </a:cubicBezTo>
                    <a:lnTo>
                      <a:pt x="792" y="339"/>
                    </a:lnTo>
                    <a:cubicBezTo>
                      <a:pt x="790" y="343"/>
                      <a:pt x="791" y="344"/>
                      <a:pt x="793" y="344"/>
                    </a:cubicBezTo>
                    <a:cubicBezTo>
                      <a:pt x="797" y="344"/>
                      <a:pt x="805" y="339"/>
                      <a:pt x="810" y="334"/>
                    </a:cubicBezTo>
                    <a:cubicBezTo>
                      <a:pt x="817" y="326"/>
                      <a:pt x="821" y="324"/>
                      <a:pt x="823" y="324"/>
                    </a:cubicBezTo>
                    <a:lnTo>
                      <a:pt x="823" y="324"/>
                    </a:lnTo>
                    <a:cubicBezTo>
                      <a:pt x="826" y="324"/>
                      <a:pt x="818" y="338"/>
                      <a:pt x="810" y="346"/>
                    </a:cubicBezTo>
                    <a:cubicBezTo>
                      <a:pt x="798" y="346"/>
                      <a:pt x="798" y="358"/>
                      <a:pt x="786" y="358"/>
                    </a:cubicBezTo>
                    <a:cubicBezTo>
                      <a:pt x="786" y="362"/>
                      <a:pt x="786" y="363"/>
                      <a:pt x="787" y="363"/>
                    </a:cubicBezTo>
                    <a:cubicBezTo>
                      <a:pt x="787" y="363"/>
                      <a:pt x="790" y="358"/>
                      <a:pt x="798" y="358"/>
                    </a:cubicBezTo>
                    <a:cubicBezTo>
                      <a:pt x="810" y="358"/>
                      <a:pt x="810" y="358"/>
                      <a:pt x="798" y="370"/>
                    </a:cubicBezTo>
                    <a:cubicBezTo>
                      <a:pt x="794" y="374"/>
                      <a:pt x="794" y="375"/>
                      <a:pt x="796" y="375"/>
                    </a:cubicBezTo>
                    <a:cubicBezTo>
                      <a:pt x="799" y="375"/>
                      <a:pt x="810" y="370"/>
                      <a:pt x="810" y="370"/>
                    </a:cubicBezTo>
                    <a:cubicBezTo>
                      <a:pt x="812" y="367"/>
                      <a:pt x="814" y="366"/>
                      <a:pt x="815" y="366"/>
                    </a:cubicBezTo>
                    <a:cubicBezTo>
                      <a:pt x="817" y="366"/>
                      <a:pt x="816" y="373"/>
                      <a:pt x="823" y="373"/>
                    </a:cubicBezTo>
                    <a:cubicBezTo>
                      <a:pt x="825" y="373"/>
                      <a:pt x="829" y="372"/>
                      <a:pt x="834" y="370"/>
                    </a:cubicBezTo>
                    <a:cubicBezTo>
                      <a:pt x="838" y="366"/>
                      <a:pt x="840" y="364"/>
                      <a:pt x="842" y="364"/>
                    </a:cubicBezTo>
                    <a:cubicBezTo>
                      <a:pt x="846" y="364"/>
                      <a:pt x="846" y="370"/>
                      <a:pt x="846" y="370"/>
                    </a:cubicBezTo>
                    <a:cubicBezTo>
                      <a:pt x="846" y="370"/>
                      <a:pt x="838" y="385"/>
                      <a:pt x="841" y="385"/>
                    </a:cubicBezTo>
                    <a:cubicBezTo>
                      <a:pt x="842" y="385"/>
                      <a:pt x="843" y="384"/>
                      <a:pt x="846" y="381"/>
                    </a:cubicBezTo>
                    <a:cubicBezTo>
                      <a:pt x="850" y="379"/>
                      <a:pt x="853" y="378"/>
                      <a:pt x="853" y="378"/>
                    </a:cubicBezTo>
                    <a:lnTo>
                      <a:pt x="853" y="378"/>
                    </a:lnTo>
                    <a:cubicBezTo>
                      <a:pt x="857" y="378"/>
                      <a:pt x="834" y="396"/>
                      <a:pt x="834" y="405"/>
                    </a:cubicBezTo>
                    <a:lnTo>
                      <a:pt x="846" y="405"/>
                    </a:lnTo>
                    <a:cubicBezTo>
                      <a:pt x="846" y="405"/>
                      <a:pt x="856" y="395"/>
                      <a:pt x="860" y="395"/>
                    </a:cubicBezTo>
                    <a:lnTo>
                      <a:pt x="860" y="395"/>
                    </a:lnTo>
                    <a:cubicBezTo>
                      <a:pt x="862" y="395"/>
                      <a:pt x="862" y="397"/>
                      <a:pt x="858" y="405"/>
                    </a:cubicBezTo>
                    <a:cubicBezTo>
                      <a:pt x="850" y="413"/>
                      <a:pt x="839" y="424"/>
                      <a:pt x="844" y="424"/>
                    </a:cubicBezTo>
                    <a:cubicBezTo>
                      <a:pt x="848" y="424"/>
                      <a:pt x="858" y="419"/>
                      <a:pt x="881" y="405"/>
                    </a:cubicBezTo>
                    <a:lnTo>
                      <a:pt x="881" y="405"/>
                    </a:lnTo>
                    <a:cubicBezTo>
                      <a:pt x="844" y="428"/>
                      <a:pt x="844" y="436"/>
                      <a:pt x="856" y="436"/>
                    </a:cubicBezTo>
                    <a:cubicBezTo>
                      <a:pt x="862" y="436"/>
                      <a:pt x="873" y="433"/>
                      <a:pt x="881" y="429"/>
                    </a:cubicBezTo>
                    <a:cubicBezTo>
                      <a:pt x="884" y="428"/>
                      <a:pt x="885" y="427"/>
                      <a:pt x="885" y="427"/>
                    </a:cubicBezTo>
                    <a:lnTo>
                      <a:pt x="885" y="427"/>
                    </a:lnTo>
                    <a:cubicBezTo>
                      <a:pt x="890" y="427"/>
                      <a:pt x="848" y="459"/>
                      <a:pt x="855" y="459"/>
                    </a:cubicBezTo>
                    <a:cubicBezTo>
                      <a:pt x="857" y="459"/>
                      <a:pt x="861" y="457"/>
                      <a:pt x="870" y="453"/>
                    </a:cubicBezTo>
                    <a:cubicBezTo>
                      <a:pt x="878" y="445"/>
                      <a:pt x="897" y="431"/>
                      <a:pt x="901" y="431"/>
                    </a:cubicBezTo>
                    <a:lnTo>
                      <a:pt x="901" y="431"/>
                    </a:lnTo>
                    <a:cubicBezTo>
                      <a:pt x="902" y="431"/>
                      <a:pt x="901" y="434"/>
                      <a:pt x="893" y="441"/>
                    </a:cubicBezTo>
                    <a:lnTo>
                      <a:pt x="905" y="441"/>
                    </a:lnTo>
                    <a:cubicBezTo>
                      <a:pt x="893" y="441"/>
                      <a:pt x="881" y="453"/>
                      <a:pt x="881" y="453"/>
                    </a:cubicBezTo>
                    <a:cubicBezTo>
                      <a:pt x="881" y="453"/>
                      <a:pt x="858" y="477"/>
                      <a:pt x="870" y="477"/>
                    </a:cubicBezTo>
                    <a:cubicBezTo>
                      <a:pt x="893" y="453"/>
                      <a:pt x="917" y="441"/>
                      <a:pt x="953" y="429"/>
                    </a:cubicBezTo>
                    <a:lnTo>
                      <a:pt x="953" y="429"/>
                    </a:lnTo>
                    <a:cubicBezTo>
                      <a:pt x="953" y="429"/>
                      <a:pt x="917" y="453"/>
                      <a:pt x="905" y="453"/>
                    </a:cubicBezTo>
                    <a:cubicBezTo>
                      <a:pt x="893" y="453"/>
                      <a:pt x="905" y="453"/>
                      <a:pt x="905" y="465"/>
                    </a:cubicBezTo>
                    <a:cubicBezTo>
                      <a:pt x="905" y="467"/>
                      <a:pt x="904" y="469"/>
                      <a:pt x="902" y="471"/>
                    </a:cubicBezTo>
                    <a:lnTo>
                      <a:pt x="902" y="471"/>
                    </a:lnTo>
                    <a:cubicBezTo>
                      <a:pt x="902" y="471"/>
                      <a:pt x="902" y="471"/>
                      <a:pt x="902" y="471"/>
                    </a:cubicBezTo>
                    <a:cubicBezTo>
                      <a:pt x="897" y="471"/>
                      <a:pt x="889" y="477"/>
                      <a:pt x="881" y="477"/>
                    </a:cubicBezTo>
                    <a:cubicBezTo>
                      <a:pt x="878" y="480"/>
                      <a:pt x="879" y="482"/>
                      <a:pt x="881" y="482"/>
                    </a:cubicBezTo>
                    <a:cubicBezTo>
                      <a:pt x="886" y="482"/>
                      <a:pt x="896" y="477"/>
                      <a:pt x="902" y="471"/>
                    </a:cubicBezTo>
                    <a:lnTo>
                      <a:pt x="902" y="471"/>
                    </a:lnTo>
                    <a:cubicBezTo>
                      <a:pt x="904" y="472"/>
                      <a:pt x="905" y="473"/>
                      <a:pt x="905" y="477"/>
                    </a:cubicBezTo>
                    <a:cubicBezTo>
                      <a:pt x="905" y="489"/>
                      <a:pt x="881" y="501"/>
                      <a:pt x="881" y="501"/>
                    </a:cubicBezTo>
                    <a:cubicBezTo>
                      <a:pt x="881" y="504"/>
                      <a:pt x="884" y="506"/>
                      <a:pt x="888" y="506"/>
                    </a:cubicBezTo>
                    <a:cubicBezTo>
                      <a:pt x="895" y="506"/>
                      <a:pt x="905" y="501"/>
                      <a:pt x="905" y="501"/>
                    </a:cubicBezTo>
                    <a:cubicBezTo>
                      <a:pt x="905" y="501"/>
                      <a:pt x="925" y="494"/>
                      <a:pt x="940" y="491"/>
                    </a:cubicBezTo>
                    <a:lnTo>
                      <a:pt x="940" y="491"/>
                    </a:lnTo>
                    <a:cubicBezTo>
                      <a:pt x="929" y="496"/>
                      <a:pt x="915" y="504"/>
                      <a:pt x="908" y="510"/>
                    </a:cubicBezTo>
                    <a:lnTo>
                      <a:pt x="908" y="510"/>
                    </a:lnTo>
                    <a:cubicBezTo>
                      <a:pt x="913" y="509"/>
                      <a:pt x="920" y="507"/>
                      <a:pt x="926" y="507"/>
                    </a:cubicBezTo>
                    <a:cubicBezTo>
                      <a:pt x="930" y="507"/>
                      <a:pt x="933" y="508"/>
                      <a:pt x="929" y="512"/>
                    </a:cubicBezTo>
                    <a:cubicBezTo>
                      <a:pt x="929" y="512"/>
                      <a:pt x="929" y="512"/>
                      <a:pt x="929" y="512"/>
                    </a:cubicBezTo>
                    <a:lnTo>
                      <a:pt x="929" y="512"/>
                    </a:lnTo>
                    <a:lnTo>
                      <a:pt x="893" y="524"/>
                    </a:lnTo>
                    <a:cubicBezTo>
                      <a:pt x="893" y="524"/>
                      <a:pt x="921" y="517"/>
                      <a:pt x="929" y="514"/>
                    </a:cubicBezTo>
                    <a:lnTo>
                      <a:pt x="929" y="514"/>
                    </a:lnTo>
                    <a:cubicBezTo>
                      <a:pt x="927" y="522"/>
                      <a:pt x="911" y="529"/>
                      <a:pt x="905" y="533"/>
                    </a:cubicBezTo>
                    <a:lnTo>
                      <a:pt x="905" y="533"/>
                    </a:lnTo>
                    <a:cubicBezTo>
                      <a:pt x="898" y="535"/>
                      <a:pt x="893" y="536"/>
                      <a:pt x="893" y="536"/>
                    </a:cubicBezTo>
                    <a:lnTo>
                      <a:pt x="905" y="536"/>
                    </a:lnTo>
                    <a:lnTo>
                      <a:pt x="905" y="548"/>
                    </a:lnTo>
                    <a:cubicBezTo>
                      <a:pt x="917" y="548"/>
                      <a:pt x="929" y="548"/>
                      <a:pt x="941" y="536"/>
                    </a:cubicBezTo>
                    <a:lnTo>
                      <a:pt x="941" y="536"/>
                    </a:lnTo>
                    <a:lnTo>
                      <a:pt x="929" y="560"/>
                    </a:lnTo>
                    <a:cubicBezTo>
                      <a:pt x="905" y="572"/>
                      <a:pt x="881" y="572"/>
                      <a:pt x="905" y="572"/>
                    </a:cubicBezTo>
                    <a:lnTo>
                      <a:pt x="941" y="572"/>
                    </a:lnTo>
                    <a:cubicBezTo>
                      <a:pt x="953" y="572"/>
                      <a:pt x="941" y="584"/>
                      <a:pt x="953" y="584"/>
                    </a:cubicBezTo>
                    <a:cubicBezTo>
                      <a:pt x="929" y="596"/>
                      <a:pt x="941" y="596"/>
                      <a:pt x="953" y="596"/>
                    </a:cubicBezTo>
                    <a:lnTo>
                      <a:pt x="977" y="596"/>
                    </a:lnTo>
                    <a:lnTo>
                      <a:pt x="941" y="608"/>
                    </a:lnTo>
                    <a:cubicBezTo>
                      <a:pt x="941" y="608"/>
                      <a:pt x="965" y="608"/>
                      <a:pt x="941" y="620"/>
                    </a:cubicBezTo>
                    <a:cubicBezTo>
                      <a:pt x="929" y="631"/>
                      <a:pt x="893" y="631"/>
                      <a:pt x="929" y="631"/>
                    </a:cubicBezTo>
                    <a:cubicBezTo>
                      <a:pt x="941" y="628"/>
                      <a:pt x="952" y="626"/>
                      <a:pt x="959" y="626"/>
                    </a:cubicBezTo>
                    <a:cubicBezTo>
                      <a:pt x="975" y="626"/>
                      <a:pt x="981" y="631"/>
                      <a:pt x="965" y="631"/>
                    </a:cubicBezTo>
                    <a:lnTo>
                      <a:pt x="917" y="631"/>
                    </a:lnTo>
                    <a:cubicBezTo>
                      <a:pt x="917" y="631"/>
                      <a:pt x="905" y="643"/>
                      <a:pt x="917" y="643"/>
                    </a:cubicBezTo>
                    <a:lnTo>
                      <a:pt x="953" y="643"/>
                    </a:lnTo>
                    <a:cubicBezTo>
                      <a:pt x="953" y="643"/>
                      <a:pt x="917" y="655"/>
                      <a:pt x="929" y="655"/>
                    </a:cubicBezTo>
                    <a:lnTo>
                      <a:pt x="953" y="655"/>
                    </a:lnTo>
                    <a:cubicBezTo>
                      <a:pt x="953" y="655"/>
                      <a:pt x="905" y="667"/>
                      <a:pt x="917" y="667"/>
                    </a:cubicBezTo>
                    <a:cubicBezTo>
                      <a:pt x="917" y="667"/>
                      <a:pt x="965" y="679"/>
                      <a:pt x="977" y="691"/>
                    </a:cubicBezTo>
                    <a:lnTo>
                      <a:pt x="905" y="691"/>
                    </a:lnTo>
                    <a:cubicBezTo>
                      <a:pt x="905" y="691"/>
                      <a:pt x="917" y="691"/>
                      <a:pt x="917" y="703"/>
                    </a:cubicBezTo>
                    <a:lnTo>
                      <a:pt x="929" y="703"/>
                    </a:lnTo>
                    <a:cubicBezTo>
                      <a:pt x="929" y="703"/>
                      <a:pt x="917" y="703"/>
                      <a:pt x="929" y="715"/>
                    </a:cubicBezTo>
                    <a:cubicBezTo>
                      <a:pt x="930" y="715"/>
                      <a:pt x="930" y="716"/>
                      <a:pt x="931" y="716"/>
                    </a:cubicBezTo>
                    <a:lnTo>
                      <a:pt x="931" y="716"/>
                    </a:lnTo>
                    <a:cubicBezTo>
                      <a:pt x="924" y="714"/>
                      <a:pt x="917" y="713"/>
                      <a:pt x="912" y="713"/>
                    </a:cubicBezTo>
                    <a:cubicBezTo>
                      <a:pt x="904" y="713"/>
                      <a:pt x="902" y="717"/>
                      <a:pt x="917" y="727"/>
                    </a:cubicBezTo>
                    <a:cubicBezTo>
                      <a:pt x="930" y="731"/>
                      <a:pt x="943" y="735"/>
                      <a:pt x="953" y="739"/>
                    </a:cubicBezTo>
                    <a:lnTo>
                      <a:pt x="905" y="739"/>
                    </a:lnTo>
                    <a:cubicBezTo>
                      <a:pt x="905" y="739"/>
                      <a:pt x="917" y="739"/>
                      <a:pt x="917" y="751"/>
                    </a:cubicBezTo>
                    <a:cubicBezTo>
                      <a:pt x="917" y="755"/>
                      <a:pt x="913" y="756"/>
                      <a:pt x="908" y="756"/>
                    </a:cubicBezTo>
                    <a:cubicBezTo>
                      <a:pt x="897" y="756"/>
                      <a:pt x="881" y="751"/>
                      <a:pt x="881" y="751"/>
                    </a:cubicBezTo>
                    <a:lnTo>
                      <a:pt x="881" y="751"/>
                    </a:lnTo>
                    <a:lnTo>
                      <a:pt x="905" y="762"/>
                    </a:lnTo>
                    <a:cubicBezTo>
                      <a:pt x="913" y="766"/>
                      <a:pt x="912" y="768"/>
                      <a:pt x="907" y="768"/>
                    </a:cubicBezTo>
                    <a:cubicBezTo>
                      <a:pt x="896" y="768"/>
                      <a:pt x="870" y="762"/>
                      <a:pt x="870" y="762"/>
                    </a:cubicBezTo>
                    <a:lnTo>
                      <a:pt x="870" y="762"/>
                    </a:lnTo>
                    <a:cubicBezTo>
                      <a:pt x="870" y="762"/>
                      <a:pt x="895" y="770"/>
                      <a:pt x="912" y="774"/>
                    </a:cubicBezTo>
                    <a:lnTo>
                      <a:pt x="858" y="774"/>
                    </a:lnTo>
                    <a:cubicBezTo>
                      <a:pt x="897" y="784"/>
                      <a:pt x="871" y="786"/>
                      <a:pt x="888" y="793"/>
                    </a:cubicBezTo>
                    <a:lnTo>
                      <a:pt x="888" y="793"/>
                    </a:lnTo>
                    <a:cubicBezTo>
                      <a:pt x="881" y="793"/>
                      <a:pt x="881" y="798"/>
                      <a:pt x="881" y="798"/>
                    </a:cubicBezTo>
                    <a:cubicBezTo>
                      <a:pt x="881" y="810"/>
                      <a:pt x="893" y="810"/>
                      <a:pt x="893" y="810"/>
                    </a:cubicBezTo>
                    <a:lnTo>
                      <a:pt x="917" y="822"/>
                    </a:lnTo>
                    <a:lnTo>
                      <a:pt x="858" y="798"/>
                    </a:lnTo>
                    <a:lnTo>
                      <a:pt x="858" y="798"/>
                    </a:lnTo>
                    <a:cubicBezTo>
                      <a:pt x="870" y="810"/>
                      <a:pt x="881" y="810"/>
                      <a:pt x="893" y="822"/>
                    </a:cubicBezTo>
                    <a:cubicBezTo>
                      <a:pt x="917" y="834"/>
                      <a:pt x="941" y="846"/>
                      <a:pt x="941" y="846"/>
                    </a:cubicBezTo>
                    <a:lnTo>
                      <a:pt x="881" y="822"/>
                    </a:lnTo>
                    <a:cubicBezTo>
                      <a:pt x="870" y="822"/>
                      <a:pt x="893" y="834"/>
                      <a:pt x="905" y="834"/>
                    </a:cubicBezTo>
                    <a:cubicBezTo>
                      <a:pt x="905" y="838"/>
                      <a:pt x="905" y="839"/>
                      <a:pt x="905" y="839"/>
                    </a:cubicBezTo>
                    <a:cubicBezTo>
                      <a:pt x="904" y="839"/>
                      <a:pt x="901" y="834"/>
                      <a:pt x="893" y="834"/>
                    </a:cubicBezTo>
                    <a:lnTo>
                      <a:pt x="870" y="834"/>
                    </a:lnTo>
                    <a:cubicBezTo>
                      <a:pt x="870" y="834"/>
                      <a:pt x="905" y="858"/>
                      <a:pt x="893" y="858"/>
                    </a:cubicBezTo>
                    <a:lnTo>
                      <a:pt x="1012" y="858"/>
                    </a:lnTo>
                    <a:lnTo>
                      <a:pt x="1012" y="870"/>
                    </a:lnTo>
                    <a:cubicBezTo>
                      <a:pt x="1012" y="870"/>
                      <a:pt x="1002" y="864"/>
                      <a:pt x="995" y="864"/>
                    </a:cubicBezTo>
                    <a:cubicBezTo>
                      <a:pt x="992" y="864"/>
                      <a:pt x="990" y="865"/>
                      <a:pt x="989" y="868"/>
                    </a:cubicBezTo>
                    <a:lnTo>
                      <a:pt x="989" y="868"/>
                    </a:lnTo>
                    <a:cubicBezTo>
                      <a:pt x="981" y="862"/>
                      <a:pt x="977" y="858"/>
                      <a:pt x="977" y="858"/>
                    </a:cubicBezTo>
                    <a:lnTo>
                      <a:pt x="977" y="858"/>
                    </a:lnTo>
                    <a:lnTo>
                      <a:pt x="989" y="870"/>
                    </a:lnTo>
                    <a:cubicBezTo>
                      <a:pt x="989" y="870"/>
                      <a:pt x="965" y="870"/>
                      <a:pt x="989" y="882"/>
                    </a:cubicBezTo>
                    <a:cubicBezTo>
                      <a:pt x="1012" y="905"/>
                      <a:pt x="1024" y="905"/>
                      <a:pt x="1024" y="905"/>
                    </a:cubicBezTo>
                    <a:cubicBezTo>
                      <a:pt x="1012" y="905"/>
                      <a:pt x="1000" y="893"/>
                      <a:pt x="989" y="893"/>
                    </a:cubicBezTo>
                    <a:lnTo>
                      <a:pt x="965" y="893"/>
                    </a:lnTo>
                    <a:cubicBezTo>
                      <a:pt x="965" y="893"/>
                      <a:pt x="977" y="917"/>
                      <a:pt x="977" y="917"/>
                    </a:cubicBezTo>
                    <a:cubicBezTo>
                      <a:pt x="977" y="917"/>
                      <a:pt x="989" y="929"/>
                      <a:pt x="1000" y="953"/>
                    </a:cubicBezTo>
                    <a:cubicBezTo>
                      <a:pt x="1000" y="953"/>
                      <a:pt x="962" y="922"/>
                      <a:pt x="959" y="922"/>
                    </a:cubicBezTo>
                    <a:lnTo>
                      <a:pt x="959" y="922"/>
                    </a:lnTo>
                    <a:cubicBezTo>
                      <a:pt x="959" y="922"/>
                      <a:pt x="960" y="924"/>
                      <a:pt x="965" y="929"/>
                    </a:cubicBezTo>
                    <a:cubicBezTo>
                      <a:pt x="969" y="933"/>
                      <a:pt x="973" y="937"/>
                      <a:pt x="978" y="941"/>
                    </a:cubicBezTo>
                    <a:lnTo>
                      <a:pt x="978" y="941"/>
                    </a:lnTo>
                    <a:cubicBezTo>
                      <a:pt x="972" y="937"/>
                      <a:pt x="966" y="934"/>
                      <a:pt x="961" y="930"/>
                    </a:cubicBezTo>
                    <a:lnTo>
                      <a:pt x="961" y="930"/>
                    </a:lnTo>
                    <a:cubicBezTo>
                      <a:pt x="964" y="936"/>
                      <a:pt x="958" y="938"/>
                      <a:pt x="963" y="949"/>
                    </a:cubicBezTo>
                    <a:lnTo>
                      <a:pt x="963" y="949"/>
                    </a:lnTo>
                    <a:cubicBezTo>
                      <a:pt x="960" y="947"/>
                      <a:pt x="956" y="945"/>
                      <a:pt x="953" y="941"/>
                    </a:cubicBezTo>
                    <a:lnTo>
                      <a:pt x="953" y="941"/>
                    </a:lnTo>
                    <a:cubicBezTo>
                      <a:pt x="954" y="942"/>
                      <a:pt x="958" y="946"/>
                      <a:pt x="964" y="952"/>
                    </a:cubicBezTo>
                    <a:lnTo>
                      <a:pt x="964" y="952"/>
                    </a:lnTo>
                    <a:cubicBezTo>
                      <a:pt x="964" y="952"/>
                      <a:pt x="965" y="953"/>
                      <a:pt x="965" y="953"/>
                    </a:cubicBezTo>
                    <a:cubicBezTo>
                      <a:pt x="962" y="950"/>
                      <a:pt x="958" y="946"/>
                      <a:pt x="953" y="941"/>
                    </a:cubicBezTo>
                    <a:lnTo>
                      <a:pt x="953" y="941"/>
                    </a:lnTo>
                    <a:cubicBezTo>
                      <a:pt x="953" y="941"/>
                      <a:pt x="953" y="941"/>
                      <a:pt x="953" y="941"/>
                    </a:cubicBezTo>
                    <a:lnTo>
                      <a:pt x="953" y="941"/>
                    </a:lnTo>
                    <a:cubicBezTo>
                      <a:pt x="953" y="941"/>
                      <a:pt x="953" y="941"/>
                      <a:pt x="953" y="941"/>
                    </a:cubicBezTo>
                    <a:lnTo>
                      <a:pt x="953" y="941"/>
                    </a:lnTo>
                    <a:cubicBezTo>
                      <a:pt x="949" y="938"/>
                      <a:pt x="945" y="934"/>
                      <a:pt x="941" y="929"/>
                    </a:cubicBezTo>
                    <a:cubicBezTo>
                      <a:pt x="929" y="923"/>
                      <a:pt x="926" y="923"/>
                      <a:pt x="925" y="923"/>
                    </a:cubicBezTo>
                    <a:lnTo>
                      <a:pt x="977" y="965"/>
                    </a:lnTo>
                    <a:cubicBezTo>
                      <a:pt x="977" y="964"/>
                      <a:pt x="977" y="963"/>
                      <a:pt x="976" y="963"/>
                    </a:cubicBezTo>
                    <a:lnTo>
                      <a:pt x="976" y="963"/>
                    </a:lnTo>
                    <a:cubicBezTo>
                      <a:pt x="986" y="970"/>
                      <a:pt x="995" y="977"/>
                      <a:pt x="1000" y="977"/>
                    </a:cubicBezTo>
                    <a:cubicBezTo>
                      <a:pt x="1008" y="977"/>
                      <a:pt x="1015" y="973"/>
                      <a:pt x="1017" y="967"/>
                    </a:cubicBezTo>
                    <a:lnTo>
                      <a:pt x="1017" y="967"/>
                    </a:lnTo>
                    <a:cubicBezTo>
                      <a:pt x="1023" y="970"/>
                      <a:pt x="1030" y="974"/>
                      <a:pt x="1036" y="977"/>
                    </a:cubicBezTo>
                    <a:lnTo>
                      <a:pt x="1017" y="964"/>
                    </a:lnTo>
                    <a:lnTo>
                      <a:pt x="1017" y="964"/>
                    </a:lnTo>
                    <a:cubicBezTo>
                      <a:pt x="1018" y="961"/>
                      <a:pt x="1016" y="957"/>
                      <a:pt x="1012" y="953"/>
                    </a:cubicBezTo>
                    <a:cubicBezTo>
                      <a:pt x="1012" y="941"/>
                      <a:pt x="1012" y="941"/>
                      <a:pt x="1012" y="941"/>
                    </a:cubicBezTo>
                    <a:cubicBezTo>
                      <a:pt x="1010" y="936"/>
                      <a:pt x="1010" y="934"/>
                      <a:pt x="1013" y="934"/>
                    </a:cubicBezTo>
                    <a:cubicBezTo>
                      <a:pt x="1022" y="934"/>
                      <a:pt x="1060" y="965"/>
                      <a:pt x="1060" y="965"/>
                    </a:cubicBezTo>
                    <a:cubicBezTo>
                      <a:pt x="1060" y="965"/>
                      <a:pt x="1022" y="934"/>
                      <a:pt x="1025" y="934"/>
                    </a:cubicBezTo>
                    <a:lnTo>
                      <a:pt x="1025" y="934"/>
                    </a:lnTo>
                    <a:cubicBezTo>
                      <a:pt x="1026" y="934"/>
                      <a:pt x="1029" y="936"/>
                      <a:pt x="1036" y="941"/>
                    </a:cubicBezTo>
                    <a:cubicBezTo>
                      <a:pt x="1036" y="941"/>
                      <a:pt x="1021" y="911"/>
                      <a:pt x="1027" y="911"/>
                    </a:cubicBezTo>
                    <a:lnTo>
                      <a:pt x="1027" y="911"/>
                    </a:lnTo>
                    <a:cubicBezTo>
                      <a:pt x="1029" y="911"/>
                      <a:pt x="1031" y="912"/>
                      <a:pt x="1036" y="917"/>
                    </a:cubicBezTo>
                    <a:lnTo>
                      <a:pt x="1008" y="879"/>
                    </a:lnTo>
                    <a:lnTo>
                      <a:pt x="1008" y="879"/>
                    </a:lnTo>
                    <a:lnTo>
                      <a:pt x="1012" y="882"/>
                    </a:lnTo>
                    <a:cubicBezTo>
                      <a:pt x="1011" y="881"/>
                      <a:pt x="1009" y="880"/>
                      <a:pt x="1008" y="879"/>
                    </a:cubicBezTo>
                    <a:lnTo>
                      <a:pt x="1008" y="879"/>
                    </a:lnTo>
                    <a:lnTo>
                      <a:pt x="1000" y="870"/>
                    </a:lnTo>
                    <a:lnTo>
                      <a:pt x="1000" y="870"/>
                    </a:lnTo>
                    <a:cubicBezTo>
                      <a:pt x="1024" y="893"/>
                      <a:pt x="1036" y="893"/>
                      <a:pt x="1036" y="893"/>
                    </a:cubicBezTo>
                    <a:cubicBezTo>
                      <a:pt x="1036" y="890"/>
                      <a:pt x="1038" y="888"/>
                      <a:pt x="1041" y="888"/>
                    </a:cubicBezTo>
                    <a:cubicBezTo>
                      <a:pt x="1049" y="888"/>
                      <a:pt x="1063" y="897"/>
                      <a:pt x="1072" y="905"/>
                    </a:cubicBezTo>
                    <a:cubicBezTo>
                      <a:pt x="1075" y="907"/>
                      <a:pt x="1076" y="907"/>
                      <a:pt x="1077" y="907"/>
                    </a:cubicBezTo>
                    <a:cubicBezTo>
                      <a:pt x="1081" y="907"/>
                      <a:pt x="1024" y="870"/>
                      <a:pt x="1024" y="870"/>
                    </a:cubicBezTo>
                    <a:cubicBezTo>
                      <a:pt x="1026" y="868"/>
                      <a:pt x="1027" y="868"/>
                      <a:pt x="1029" y="868"/>
                    </a:cubicBezTo>
                    <a:cubicBezTo>
                      <a:pt x="1046" y="868"/>
                      <a:pt x="1084" y="905"/>
                      <a:pt x="1084" y="905"/>
                    </a:cubicBezTo>
                    <a:cubicBezTo>
                      <a:pt x="1096" y="905"/>
                      <a:pt x="1084" y="882"/>
                      <a:pt x="1060" y="870"/>
                    </a:cubicBezTo>
                    <a:cubicBezTo>
                      <a:pt x="1036" y="870"/>
                      <a:pt x="1036" y="858"/>
                      <a:pt x="1036" y="858"/>
                    </a:cubicBezTo>
                    <a:lnTo>
                      <a:pt x="1048" y="858"/>
                    </a:lnTo>
                    <a:lnTo>
                      <a:pt x="1084" y="879"/>
                    </a:lnTo>
                    <a:lnTo>
                      <a:pt x="1084" y="879"/>
                    </a:lnTo>
                    <a:cubicBezTo>
                      <a:pt x="1082" y="870"/>
                      <a:pt x="1072" y="869"/>
                      <a:pt x="1072" y="858"/>
                    </a:cubicBezTo>
                    <a:lnTo>
                      <a:pt x="1048" y="846"/>
                    </a:lnTo>
                    <a:cubicBezTo>
                      <a:pt x="1046" y="843"/>
                      <a:pt x="1046" y="842"/>
                      <a:pt x="1047" y="842"/>
                    </a:cubicBezTo>
                    <a:cubicBezTo>
                      <a:pt x="1052" y="842"/>
                      <a:pt x="1068" y="849"/>
                      <a:pt x="1073" y="849"/>
                    </a:cubicBezTo>
                    <a:cubicBezTo>
                      <a:pt x="1074" y="849"/>
                      <a:pt x="1074" y="849"/>
                      <a:pt x="1073" y="847"/>
                    </a:cubicBezTo>
                    <a:lnTo>
                      <a:pt x="1073" y="847"/>
                    </a:lnTo>
                    <a:cubicBezTo>
                      <a:pt x="1075" y="848"/>
                      <a:pt x="1076" y="848"/>
                      <a:pt x="1078" y="848"/>
                    </a:cubicBezTo>
                    <a:cubicBezTo>
                      <a:pt x="1080" y="848"/>
                      <a:pt x="1082" y="848"/>
                      <a:pt x="1084" y="846"/>
                    </a:cubicBezTo>
                    <a:cubicBezTo>
                      <a:pt x="1084" y="846"/>
                      <a:pt x="1084" y="834"/>
                      <a:pt x="1060" y="822"/>
                    </a:cubicBezTo>
                    <a:lnTo>
                      <a:pt x="1060" y="822"/>
                    </a:lnTo>
                    <a:cubicBezTo>
                      <a:pt x="1072" y="828"/>
                      <a:pt x="1080" y="830"/>
                      <a:pt x="1086" y="830"/>
                    </a:cubicBezTo>
                    <a:cubicBezTo>
                      <a:pt x="1102" y="830"/>
                      <a:pt x="1096" y="810"/>
                      <a:pt x="1096" y="810"/>
                    </a:cubicBezTo>
                    <a:cubicBezTo>
                      <a:pt x="1096" y="810"/>
                      <a:pt x="1072" y="798"/>
                      <a:pt x="1048" y="786"/>
                    </a:cubicBezTo>
                    <a:lnTo>
                      <a:pt x="1048" y="786"/>
                    </a:lnTo>
                    <a:cubicBezTo>
                      <a:pt x="1060" y="792"/>
                      <a:pt x="1078" y="795"/>
                      <a:pt x="1094" y="795"/>
                    </a:cubicBezTo>
                    <a:cubicBezTo>
                      <a:pt x="1111" y="795"/>
                      <a:pt x="1125" y="792"/>
                      <a:pt x="1131" y="786"/>
                    </a:cubicBezTo>
                    <a:cubicBezTo>
                      <a:pt x="1131" y="774"/>
                      <a:pt x="1131" y="774"/>
                      <a:pt x="1120" y="774"/>
                    </a:cubicBezTo>
                    <a:cubicBezTo>
                      <a:pt x="1096" y="762"/>
                      <a:pt x="1084" y="751"/>
                      <a:pt x="1084" y="751"/>
                    </a:cubicBezTo>
                    <a:cubicBezTo>
                      <a:pt x="1084" y="748"/>
                      <a:pt x="1085" y="747"/>
                      <a:pt x="1088" y="747"/>
                    </a:cubicBezTo>
                    <a:cubicBezTo>
                      <a:pt x="1097" y="747"/>
                      <a:pt x="1120" y="762"/>
                      <a:pt x="1120" y="762"/>
                    </a:cubicBezTo>
                    <a:cubicBezTo>
                      <a:pt x="1120" y="751"/>
                      <a:pt x="1120" y="751"/>
                      <a:pt x="1120" y="739"/>
                    </a:cubicBezTo>
                    <a:cubicBezTo>
                      <a:pt x="1120" y="732"/>
                      <a:pt x="1120" y="729"/>
                      <a:pt x="1114" y="726"/>
                    </a:cubicBezTo>
                    <a:lnTo>
                      <a:pt x="1114" y="726"/>
                    </a:lnTo>
                    <a:cubicBezTo>
                      <a:pt x="1117" y="726"/>
                      <a:pt x="1119" y="726"/>
                      <a:pt x="1122" y="727"/>
                    </a:cubicBezTo>
                    <a:lnTo>
                      <a:pt x="1122" y="727"/>
                    </a:lnTo>
                    <a:cubicBezTo>
                      <a:pt x="1117" y="726"/>
                      <a:pt x="1129" y="724"/>
                      <a:pt x="1120" y="715"/>
                    </a:cubicBezTo>
                    <a:lnTo>
                      <a:pt x="1108" y="715"/>
                    </a:lnTo>
                    <a:lnTo>
                      <a:pt x="1096" y="703"/>
                    </a:lnTo>
                    <a:cubicBezTo>
                      <a:pt x="1084" y="697"/>
                      <a:pt x="1081" y="697"/>
                      <a:pt x="1082" y="697"/>
                    </a:cubicBezTo>
                    <a:cubicBezTo>
                      <a:pt x="1084" y="697"/>
                      <a:pt x="1090" y="697"/>
                      <a:pt x="1096" y="691"/>
                    </a:cubicBezTo>
                    <a:lnTo>
                      <a:pt x="1120" y="691"/>
                    </a:lnTo>
                    <a:lnTo>
                      <a:pt x="1096" y="679"/>
                    </a:lnTo>
                    <a:lnTo>
                      <a:pt x="1120" y="679"/>
                    </a:lnTo>
                    <a:lnTo>
                      <a:pt x="1096" y="667"/>
                    </a:lnTo>
                    <a:lnTo>
                      <a:pt x="1143" y="667"/>
                    </a:lnTo>
                    <a:cubicBezTo>
                      <a:pt x="1155" y="667"/>
                      <a:pt x="1155" y="667"/>
                      <a:pt x="1155" y="655"/>
                    </a:cubicBezTo>
                    <a:cubicBezTo>
                      <a:pt x="1155" y="651"/>
                      <a:pt x="1154" y="650"/>
                      <a:pt x="1152" y="650"/>
                    </a:cubicBezTo>
                    <a:cubicBezTo>
                      <a:pt x="1149" y="650"/>
                      <a:pt x="1146" y="651"/>
                      <a:pt x="1142" y="653"/>
                    </a:cubicBezTo>
                    <a:lnTo>
                      <a:pt x="1142" y="653"/>
                    </a:lnTo>
                    <a:cubicBezTo>
                      <a:pt x="1150" y="649"/>
                      <a:pt x="1131" y="640"/>
                      <a:pt x="1131" y="631"/>
                    </a:cubicBezTo>
                    <a:lnTo>
                      <a:pt x="1143" y="631"/>
                    </a:lnTo>
                    <a:cubicBezTo>
                      <a:pt x="1143" y="631"/>
                      <a:pt x="1143" y="631"/>
                      <a:pt x="1143" y="620"/>
                    </a:cubicBezTo>
                    <a:cubicBezTo>
                      <a:pt x="1143" y="620"/>
                      <a:pt x="1131" y="608"/>
                      <a:pt x="1155" y="596"/>
                    </a:cubicBezTo>
                    <a:lnTo>
                      <a:pt x="1131" y="596"/>
                    </a:lnTo>
                    <a:cubicBezTo>
                      <a:pt x="1125" y="602"/>
                      <a:pt x="1120" y="605"/>
                      <a:pt x="1112" y="605"/>
                    </a:cubicBezTo>
                    <a:cubicBezTo>
                      <a:pt x="1105" y="605"/>
                      <a:pt x="1096" y="602"/>
                      <a:pt x="1084" y="596"/>
                    </a:cubicBezTo>
                    <a:lnTo>
                      <a:pt x="1131" y="596"/>
                    </a:lnTo>
                    <a:cubicBezTo>
                      <a:pt x="1125" y="590"/>
                      <a:pt x="1123" y="590"/>
                      <a:pt x="1121" y="590"/>
                    </a:cubicBezTo>
                    <a:cubicBezTo>
                      <a:pt x="1120" y="590"/>
                      <a:pt x="1120" y="590"/>
                      <a:pt x="1120" y="584"/>
                    </a:cubicBezTo>
                    <a:lnTo>
                      <a:pt x="1143" y="584"/>
                    </a:lnTo>
                    <a:cubicBezTo>
                      <a:pt x="1147" y="580"/>
                      <a:pt x="1142" y="579"/>
                      <a:pt x="1133" y="579"/>
                    </a:cubicBezTo>
                    <a:cubicBezTo>
                      <a:pt x="1132" y="579"/>
                      <a:pt x="1131" y="579"/>
                      <a:pt x="1130" y="579"/>
                    </a:cubicBezTo>
                    <a:lnTo>
                      <a:pt x="1130" y="579"/>
                    </a:lnTo>
                    <a:cubicBezTo>
                      <a:pt x="1136" y="577"/>
                      <a:pt x="1140" y="575"/>
                      <a:pt x="1143" y="572"/>
                    </a:cubicBezTo>
                    <a:cubicBezTo>
                      <a:pt x="1143" y="560"/>
                      <a:pt x="1096" y="560"/>
                      <a:pt x="1084" y="560"/>
                    </a:cubicBezTo>
                    <a:cubicBezTo>
                      <a:pt x="1079" y="560"/>
                      <a:pt x="1076" y="558"/>
                      <a:pt x="1075" y="555"/>
                    </a:cubicBezTo>
                    <a:lnTo>
                      <a:pt x="1075" y="555"/>
                    </a:lnTo>
                    <a:cubicBezTo>
                      <a:pt x="1070" y="558"/>
                      <a:pt x="1065" y="560"/>
                      <a:pt x="1060" y="560"/>
                    </a:cubicBezTo>
                    <a:cubicBezTo>
                      <a:pt x="1060" y="560"/>
                      <a:pt x="1067" y="558"/>
                      <a:pt x="1075" y="555"/>
                    </a:cubicBezTo>
                    <a:lnTo>
                      <a:pt x="1075" y="555"/>
                    </a:lnTo>
                    <a:cubicBezTo>
                      <a:pt x="1075" y="555"/>
                      <a:pt x="1075" y="555"/>
                      <a:pt x="1075" y="555"/>
                    </a:cubicBezTo>
                    <a:lnTo>
                      <a:pt x="1075" y="555"/>
                    </a:lnTo>
                    <a:cubicBezTo>
                      <a:pt x="1077" y="555"/>
                      <a:pt x="1078" y="554"/>
                      <a:pt x="1080" y="553"/>
                    </a:cubicBezTo>
                    <a:lnTo>
                      <a:pt x="1080" y="553"/>
                    </a:lnTo>
                    <a:cubicBezTo>
                      <a:pt x="1078" y="554"/>
                      <a:pt x="1077" y="554"/>
                      <a:pt x="1075" y="555"/>
                    </a:cubicBezTo>
                    <a:lnTo>
                      <a:pt x="1075" y="555"/>
                    </a:lnTo>
                    <a:cubicBezTo>
                      <a:pt x="1074" y="552"/>
                      <a:pt x="1077" y="548"/>
                      <a:pt x="1084" y="548"/>
                    </a:cubicBezTo>
                    <a:lnTo>
                      <a:pt x="1093" y="548"/>
                    </a:lnTo>
                    <a:cubicBezTo>
                      <a:pt x="1108" y="542"/>
                      <a:pt x="1120" y="536"/>
                      <a:pt x="1108" y="536"/>
                    </a:cubicBezTo>
                    <a:lnTo>
                      <a:pt x="1060" y="548"/>
                    </a:lnTo>
                    <a:lnTo>
                      <a:pt x="1024" y="548"/>
                    </a:lnTo>
                    <a:cubicBezTo>
                      <a:pt x="1060" y="536"/>
                      <a:pt x="1084" y="536"/>
                      <a:pt x="1084" y="524"/>
                    </a:cubicBezTo>
                    <a:lnTo>
                      <a:pt x="1048" y="524"/>
                    </a:lnTo>
                    <a:lnTo>
                      <a:pt x="1084" y="512"/>
                    </a:lnTo>
                    <a:cubicBezTo>
                      <a:pt x="1096" y="512"/>
                      <a:pt x="1096" y="501"/>
                      <a:pt x="1096" y="501"/>
                    </a:cubicBezTo>
                    <a:cubicBezTo>
                      <a:pt x="1090" y="501"/>
                      <a:pt x="1072" y="503"/>
                      <a:pt x="1061" y="503"/>
                    </a:cubicBezTo>
                    <a:cubicBezTo>
                      <a:pt x="1051" y="503"/>
                      <a:pt x="1048" y="501"/>
                      <a:pt x="1072" y="489"/>
                    </a:cubicBezTo>
                    <a:cubicBezTo>
                      <a:pt x="1092" y="485"/>
                      <a:pt x="1097" y="483"/>
                      <a:pt x="1095" y="483"/>
                    </a:cubicBezTo>
                    <a:cubicBezTo>
                      <a:pt x="1092" y="483"/>
                      <a:pt x="1060" y="489"/>
                      <a:pt x="1060" y="489"/>
                    </a:cubicBezTo>
                    <a:cubicBezTo>
                      <a:pt x="1060" y="489"/>
                      <a:pt x="1096" y="477"/>
                      <a:pt x="1084" y="477"/>
                    </a:cubicBezTo>
                    <a:lnTo>
                      <a:pt x="1036" y="489"/>
                    </a:lnTo>
                    <a:cubicBezTo>
                      <a:pt x="1060" y="477"/>
                      <a:pt x="1072" y="477"/>
                      <a:pt x="1084" y="465"/>
                    </a:cubicBezTo>
                    <a:cubicBezTo>
                      <a:pt x="1084" y="465"/>
                      <a:pt x="1089" y="460"/>
                      <a:pt x="1086" y="460"/>
                    </a:cubicBezTo>
                    <a:cubicBezTo>
                      <a:pt x="1084" y="460"/>
                      <a:pt x="1080" y="461"/>
                      <a:pt x="1072" y="465"/>
                    </a:cubicBezTo>
                    <a:cubicBezTo>
                      <a:pt x="1068" y="469"/>
                      <a:pt x="1065" y="470"/>
                      <a:pt x="1064" y="470"/>
                    </a:cubicBezTo>
                    <a:cubicBezTo>
                      <a:pt x="1060" y="470"/>
                      <a:pt x="1060" y="465"/>
                      <a:pt x="1060" y="465"/>
                    </a:cubicBezTo>
                    <a:cubicBezTo>
                      <a:pt x="1060" y="465"/>
                      <a:pt x="1024" y="477"/>
                      <a:pt x="1024" y="477"/>
                    </a:cubicBezTo>
                    <a:lnTo>
                      <a:pt x="1060" y="453"/>
                    </a:lnTo>
                    <a:lnTo>
                      <a:pt x="1000" y="453"/>
                    </a:lnTo>
                    <a:lnTo>
                      <a:pt x="1051" y="433"/>
                    </a:lnTo>
                    <a:lnTo>
                      <a:pt x="1051" y="433"/>
                    </a:lnTo>
                    <a:cubicBezTo>
                      <a:pt x="1047" y="434"/>
                      <a:pt x="1043" y="434"/>
                      <a:pt x="1040" y="434"/>
                    </a:cubicBezTo>
                    <a:cubicBezTo>
                      <a:pt x="1030" y="434"/>
                      <a:pt x="1024" y="429"/>
                      <a:pt x="1024" y="429"/>
                    </a:cubicBezTo>
                    <a:cubicBezTo>
                      <a:pt x="1024" y="429"/>
                      <a:pt x="1048" y="417"/>
                      <a:pt x="1048" y="417"/>
                    </a:cubicBezTo>
                    <a:cubicBezTo>
                      <a:pt x="1048" y="405"/>
                      <a:pt x="1048" y="381"/>
                      <a:pt x="1048" y="370"/>
                    </a:cubicBezTo>
                    <a:cubicBezTo>
                      <a:pt x="1048" y="346"/>
                      <a:pt x="1060" y="358"/>
                      <a:pt x="1060" y="346"/>
                    </a:cubicBezTo>
                    <a:lnTo>
                      <a:pt x="1036" y="334"/>
                    </a:lnTo>
                    <a:cubicBezTo>
                      <a:pt x="1024" y="334"/>
                      <a:pt x="1012" y="322"/>
                      <a:pt x="1000" y="322"/>
                    </a:cubicBezTo>
                    <a:lnTo>
                      <a:pt x="965" y="322"/>
                    </a:lnTo>
                    <a:cubicBezTo>
                      <a:pt x="965" y="322"/>
                      <a:pt x="977" y="322"/>
                      <a:pt x="977" y="310"/>
                    </a:cubicBezTo>
                    <a:cubicBezTo>
                      <a:pt x="977" y="310"/>
                      <a:pt x="977" y="298"/>
                      <a:pt x="977" y="298"/>
                    </a:cubicBezTo>
                    <a:cubicBezTo>
                      <a:pt x="969" y="298"/>
                      <a:pt x="971" y="293"/>
                      <a:pt x="967" y="293"/>
                    </a:cubicBezTo>
                    <a:cubicBezTo>
                      <a:pt x="965" y="293"/>
                      <a:pt x="961" y="294"/>
                      <a:pt x="953" y="298"/>
                    </a:cubicBezTo>
                    <a:cubicBezTo>
                      <a:pt x="965" y="286"/>
                      <a:pt x="953" y="286"/>
                      <a:pt x="953" y="286"/>
                    </a:cubicBezTo>
                    <a:cubicBezTo>
                      <a:pt x="941" y="274"/>
                      <a:pt x="941" y="286"/>
                      <a:pt x="941" y="262"/>
                    </a:cubicBezTo>
                    <a:lnTo>
                      <a:pt x="941" y="250"/>
                    </a:lnTo>
                    <a:cubicBezTo>
                      <a:pt x="941" y="250"/>
                      <a:pt x="929" y="262"/>
                      <a:pt x="917" y="262"/>
                    </a:cubicBezTo>
                    <a:cubicBezTo>
                      <a:pt x="905" y="262"/>
                      <a:pt x="917" y="239"/>
                      <a:pt x="917" y="239"/>
                    </a:cubicBezTo>
                    <a:cubicBezTo>
                      <a:pt x="917" y="235"/>
                      <a:pt x="915" y="234"/>
                      <a:pt x="913" y="234"/>
                    </a:cubicBezTo>
                    <a:cubicBezTo>
                      <a:pt x="905" y="234"/>
                      <a:pt x="890" y="245"/>
                      <a:pt x="881" y="262"/>
                    </a:cubicBezTo>
                    <a:cubicBezTo>
                      <a:pt x="878" y="264"/>
                      <a:pt x="876" y="265"/>
                      <a:pt x="875" y="265"/>
                    </a:cubicBezTo>
                    <a:cubicBezTo>
                      <a:pt x="867" y="265"/>
                      <a:pt x="894" y="238"/>
                      <a:pt x="905" y="227"/>
                    </a:cubicBezTo>
                    <a:lnTo>
                      <a:pt x="905" y="227"/>
                    </a:lnTo>
                    <a:cubicBezTo>
                      <a:pt x="901" y="231"/>
                      <a:pt x="881" y="250"/>
                      <a:pt x="881" y="250"/>
                    </a:cubicBezTo>
                    <a:cubicBezTo>
                      <a:pt x="870" y="250"/>
                      <a:pt x="881" y="227"/>
                      <a:pt x="893" y="215"/>
                    </a:cubicBezTo>
                    <a:cubicBezTo>
                      <a:pt x="893" y="203"/>
                      <a:pt x="893" y="203"/>
                      <a:pt x="881" y="203"/>
                    </a:cubicBezTo>
                    <a:cubicBezTo>
                      <a:pt x="870" y="203"/>
                      <a:pt x="846" y="203"/>
                      <a:pt x="870" y="179"/>
                    </a:cubicBezTo>
                    <a:cubicBezTo>
                      <a:pt x="877" y="171"/>
                      <a:pt x="880" y="168"/>
                      <a:pt x="880" y="168"/>
                    </a:cubicBezTo>
                    <a:lnTo>
                      <a:pt x="880" y="168"/>
                    </a:lnTo>
                    <a:cubicBezTo>
                      <a:pt x="879" y="168"/>
                      <a:pt x="866" y="179"/>
                      <a:pt x="858" y="179"/>
                    </a:cubicBezTo>
                    <a:lnTo>
                      <a:pt x="810" y="179"/>
                    </a:lnTo>
                    <a:cubicBezTo>
                      <a:pt x="803" y="179"/>
                      <a:pt x="799" y="180"/>
                      <a:pt x="796" y="182"/>
                    </a:cubicBezTo>
                    <a:lnTo>
                      <a:pt x="796" y="182"/>
                    </a:lnTo>
                    <a:cubicBezTo>
                      <a:pt x="797" y="178"/>
                      <a:pt x="798" y="173"/>
                      <a:pt x="798" y="167"/>
                    </a:cubicBezTo>
                    <a:cubicBezTo>
                      <a:pt x="798" y="143"/>
                      <a:pt x="798" y="143"/>
                      <a:pt x="786" y="143"/>
                    </a:cubicBezTo>
                    <a:lnTo>
                      <a:pt x="774" y="143"/>
                    </a:lnTo>
                    <a:lnTo>
                      <a:pt x="727" y="239"/>
                    </a:lnTo>
                    <a:cubicBezTo>
                      <a:pt x="727" y="227"/>
                      <a:pt x="739" y="203"/>
                      <a:pt x="739" y="179"/>
                    </a:cubicBezTo>
                    <a:cubicBezTo>
                      <a:pt x="762" y="155"/>
                      <a:pt x="762" y="143"/>
                      <a:pt x="762" y="143"/>
                    </a:cubicBezTo>
                    <a:cubicBezTo>
                      <a:pt x="758" y="139"/>
                      <a:pt x="757" y="138"/>
                      <a:pt x="757" y="138"/>
                    </a:cubicBezTo>
                    <a:lnTo>
                      <a:pt x="757" y="138"/>
                    </a:lnTo>
                    <a:cubicBezTo>
                      <a:pt x="756" y="138"/>
                      <a:pt x="758" y="143"/>
                      <a:pt x="750" y="143"/>
                    </a:cubicBezTo>
                    <a:cubicBezTo>
                      <a:pt x="739" y="143"/>
                      <a:pt x="739" y="155"/>
                      <a:pt x="739" y="155"/>
                    </a:cubicBezTo>
                    <a:lnTo>
                      <a:pt x="739" y="155"/>
                    </a:lnTo>
                    <a:cubicBezTo>
                      <a:pt x="739" y="131"/>
                      <a:pt x="750" y="108"/>
                      <a:pt x="750" y="84"/>
                    </a:cubicBezTo>
                    <a:lnTo>
                      <a:pt x="750" y="84"/>
                    </a:lnTo>
                    <a:cubicBezTo>
                      <a:pt x="744" y="96"/>
                      <a:pt x="742" y="99"/>
                      <a:pt x="740" y="99"/>
                    </a:cubicBezTo>
                    <a:cubicBezTo>
                      <a:pt x="739" y="99"/>
                      <a:pt x="739" y="96"/>
                      <a:pt x="739" y="96"/>
                    </a:cubicBezTo>
                    <a:cubicBezTo>
                      <a:pt x="730" y="96"/>
                      <a:pt x="728" y="96"/>
                      <a:pt x="723" y="100"/>
                    </a:cubicBezTo>
                    <a:lnTo>
                      <a:pt x="723" y="100"/>
                    </a:lnTo>
                    <a:cubicBezTo>
                      <a:pt x="727" y="89"/>
                      <a:pt x="727" y="84"/>
                      <a:pt x="727" y="84"/>
                    </a:cubicBezTo>
                    <a:lnTo>
                      <a:pt x="727" y="84"/>
                    </a:lnTo>
                    <a:cubicBezTo>
                      <a:pt x="718" y="84"/>
                      <a:pt x="709" y="103"/>
                      <a:pt x="710" y="113"/>
                    </a:cubicBezTo>
                    <a:lnTo>
                      <a:pt x="710" y="113"/>
                    </a:lnTo>
                    <a:cubicBezTo>
                      <a:pt x="711" y="111"/>
                      <a:pt x="713" y="110"/>
                      <a:pt x="715" y="108"/>
                    </a:cubicBezTo>
                    <a:cubicBezTo>
                      <a:pt x="718" y="104"/>
                      <a:pt x="721" y="101"/>
                      <a:pt x="723" y="100"/>
                    </a:cubicBezTo>
                    <a:lnTo>
                      <a:pt x="723" y="100"/>
                    </a:lnTo>
                    <a:cubicBezTo>
                      <a:pt x="721" y="105"/>
                      <a:pt x="719" y="112"/>
                      <a:pt x="715" y="120"/>
                    </a:cubicBezTo>
                    <a:lnTo>
                      <a:pt x="727" y="120"/>
                    </a:lnTo>
                    <a:cubicBezTo>
                      <a:pt x="727" y="123"/>
                      <a:pt x="727" y="125"/>
                      <a:pt x="726" y="125"/>
                    </a:cubicBezTo>
                    <a:cubicBezTo>
                      <a:pt x="725" y="125"/>
                      <a:pt x="723" y="120"/>
                      <a:pt x="715" y="120"/>
                    </a:cubicBezTo>
                    <a:cubicBezTo>
                      <a:pt x="712" y="120"/>
                      <a:pt x="710" y="117"/>
                      <a:pt x="710" y="113"/>
                    </a:cubicBezTo>
                    <a:lnTo>
                      <a:pt x="710" y="113"/>
                    </a:lnTo>
                    <a:cubicBezTo>
                      <a:pt x="705" y="119"/>
                      <a:pt x="704" y="124"/>
                      <a:pt x="703" y="124"/>
                    </a:cubicBezTo>
                    <a:cubicBezTo>
                      <a:pt x="703" y="124"/>
                      <a:pt x="703" y="123"/>
                      <a:pt x="703" y="120"/>
                    </a:cubicBezTo>
                    <a:cubicBezTo>
                      <a:pt x="703" y="120"/>
                      <a:pt x="703" y="108"/>
                      <a:pt x="703" y="96"/>
                    </a:cubicBezTo>
                    <a:cubicBezTo>
                      <a:pt x="703" y="96"/>
                      <a:pt x="691" y="108"/>
                      <a:pt x="691" y="108"/>
                    </a:cubicBezTo>
                    <a:lnTo>
                      <a:pt x="679" y="108"/>
                    </a:lnTo>
                    <a:cubicBezTo>
                      <a:pt x="679" y="98"/>
                      <a:pt x="678" y="95"/>
                      <a:pt x="677" y="95"/>
                    </a:cubicBezTo>
                    <a:cubicBezTo>
                      <a:pt x="674" y="95"/>
                      <a:pt x="667" y="123"/>
                      <a:pt x="667" y="131"/>
                    </a:cubicBezTo>
                    <a:cubicBezTo>
                      <a:pt x="667" y="155"/>
                      <a:pt x="655" y="155"/>
                      <a:pt x="655" y="155"/>
                    </a:cubicBezTo>
                    <a:cubicBezTo>
                      <a:pt x="667" y="120"/>
                      <a:pt x="667" y="108"/>
                      <a:pt x="667" y="96"/>
                    </a:cubicBezTo>
                    <a:cubicBezTo>
                      <a:pt x="655" y="96"/>
                      <a:pt x="643" y="84"/>
                      <a:pt x="631" y="84"/>
                    </a:cubicBezTo>
                    <a:cubicBezTo>
                      <a:pt x="631" y="84"/>
                      <a:pt x="630" y="84"/>
                      <a:pt x="628" y="84"/>
                    </a:cubicBezTo>
                    <a:lnTo>
                      <a:pt x="628" y="84"/>
                    </a:lnTo>
                    <a:cubicBezTo>
                      <a:pt x="628" y="62"/>
                      <a:pt x="625" y="38"/>
                      <a:pt x="619" y="12"/>
                    </a:cubicBezTo>
                    <a:lnTo>
                      <a:pt x="608" y="12"/>
                    </a:lnTo>
                    <a:cubicBezTo>
                      <a:pt x="608" y="19"/>
                      <a:pt x="608" y="38"/>
                      <a:pt x="608" y="48"/>
                    </a:cubicBezTo>
                    <a:cubicBezTo>
                      <a:pt x="602" y="36"/>
                      <a:pt x="596" y="33"/>
                      <a:pt x="591" y="33"/>
                    </a:cubicBezTo>
                    <a:cubicBezTo>
                      <a:pt x="587" y="33"/>
                      <a:pt x="584" y="36"/>
                      <a:pt x="584" y="36"/>
                    </a:cubicBezTo>
                    <a:cubicBezTo>
                      <a:pt x="581" y="39"/>
                      <a:pt x="579" y="44"/>
                      <a:pt x="579" y="49"/>
                    </a:cubicBezTo>
                    <a:lnTo>
                      <a:pt x="579" y="49"/>
                    </a:lnTo>
                    <a:cubicBezTo>
                      <a:pt x="574" y="31"/>
                      <a:pt x="567" y="8"/>
                      <a:pt x="560" y="0"/>
                    </a:cubicBezTo>
                    <a:close/>
                    <a:moveTo>
                      <a:pt x="795" y="1010"/>
                    </a:moveTo>
                    <a:cubicBezTo>
                      <a:pt x="794" y="1010"/>
                      <a:pt x="796" y="1014"/>
                      <a:pt x="798" y="1018"/>
                    </a:cubicBezTo>
                    <a:lnTo>
                      <a:pt x="798" y="1018"/>
                    </a:lnTo>
                    <a:cubicBezTo>
                      <a:pt x="798" y="1017"/>
                      <a:pt x="798" y="1015"/>
                      <a:pt x="798" y="1012"/>
                    </a:cubicBezTo>
                    <a:cubicBezTo>
                      <a:pt x="796" y="1011"/>
                      <a:pt x="795" y="1010"/>
                      <a:pt x="795" y="1010"/>
                    </a:cubicBezTo>
                    <a:close/>
                    <a:moveTo>
                      <a:pt x="572" y="1036"/>
                    </a:moveTo>
                    <a:cubicBezTo>
                      <a:pt x="572" y="1036"/>
                      <a:pt x="572" y="1036"/>
                      <a:pt x="572" y="1036"/>
                    </a:cubicBezTo>
                    <a:cubicBezTo>
                      <a:pt x="572" y="1036"/>
                      <a:pt x="572" y="1036"/>
                      <a:pt x="572" y="1036"/>
                    </a:cubicBezTo>
                    <a:close/>
                    <a:moveTo>
                      <a:pt x="572" y="1036"/>
                    </a:moveTo>
                    <a:cubicBezTo>
                      <a:pt x="572" y="1036"/>
                      <a:pt x="572" y="1036"/>
                      <a:pt x="572" y="1036"/>
                    </a:cubicBezTo>
                    <a:cubicBezTo>
                      <a:pt x="572" y="1036"/>
                      <a:pt x="572" y="1036"/>
                      <a:pt x="572" y="1036"/>
                    </a:cubicBezTo>
                    <a:close/>
                    <a:moveTo>
                      <a:pt x="572" y="1036"/>
                    </a:moveTo>
                    <a:cubicBezTo>
                      <a:pt x="572" y="1036"/>
                      <a:pt x="572" y="1036"/>
                      <a:pt x="572" y="1036"/>
                    </a:cubicBezTo>
                    <a:cubicBezTo>
                      <a:pt x="572" y="1036"/>
                      <a:pt x="572" y="1036"/>
                      <a:pt x="572" y="1036"/>
                    </a:cubicBezTo>
                    <a:close/>
                    <a:moveTo>
                      <a:pt x="727" y="1024"/>
                    </a:moveTo>
                    <a:cubicBezTo>
                      <a:pt x="727" y="1030"/>
                      <a:pt x="730" y="1036"/>
                      <a:pt x="733" y="1042"/>
                    </a:cubicBezTo>
                    <a:lnTo>
                      <a:pt x="733" y="1042"/>
                    </a:lnTo>
                    <a:lnTo>
                      <a:pt x="727" y="1024"/>
                    </a:lnTo>
                    <a:close/>
                    <a:moveTo>
                      <a:pt x="536" y="1036"/>
                    </a:moveTo>
                    <a:lnTo>
                      <a:pt x="532" y="1047"/>
                    </a:lnTo>
                    <a:lnTo>
                      <a:pt x="532" y="1047"/>
                    </a:lnTo>
                    <a:cubicBezTo>
                      <a:pt x="530" y="1046"/>
                      <a:pt x="529" y="1043"/>
                      <a:pt x="536" y="1036"/>
                    </a:cubicBezTo>
                    <a:close/>
                    <a:moveTo>
                      <a:pt x="631" y="1048"/>
                    </a:moveTo>
                    <a:cubicBezTo>
                      <a:pt x="631" y="1048"/>
                      <a:pt x="631" y="1048"/>
                      <a:pt x="631" y="1048"/>
                    </a:cubicBezTo>
                    <a:cubicBezTo>
                      <a:pt x="631" y="1048"/>
                      <a:pt x="631" y="1048"/>
                      <a:pt x="631" y="1048"/>
                    </a:cubicBezTo>
                    <a:close/>
                    <a:moveTo>
                      <a:pt x="667" y="1048"/>
                    </a:moveTo>
                    <a:cubicBezTo>
                      <a:pt x="667" y="1048"/>
                      <a:pt x="667" y="1048"/>
                      <a:pt x="667" y="1048"/>
                    </a:cubicBezTo>
                    <a:cubicBezTo>
                      <a:pt x="667" y="1048"/>
                      <a:pt x="667" y="1048"/>
                      <a:pt x="667" y="1048"/>
                    </a:cubicBezTo>
                    <a:close/>
                    <a:moveTo>
                      <a:pt x="667" y="1048"/>
                    </a:moveTo>
                    <a:cubicBezTo>
                      <a:pt x="667" y="1048"/>
                      <a:pt x="667" y="1048"/>
                      <a:pt x="667" y="1048"/>
                    </a:cubicBezTo>
                    <a:cubicBezTo>
                      <a:pt x="667" y="1048"/>
                      <a:pt x="667" y="1048"/>
                      <a:pt x="667" y="1048"/>
                    </a:cubicBezTo>
                    <a:close/>
                    <a:moveTo>
                      <a:pt x="203" y="751"/>
                    </a:moveTo>
                    <a:cubicBezTo>
                      <a:pt x="167" y="762"/>
                      <a:pt x="143" y="774"/>
                      <a:pt x="108" y="786"/>
                    </a:cubicBezTo>
                    <a:cubicBezTo>
                      <a:pt x="108" y="786"/>
                      <a:pt x="96" y="786"/>
                      <a:pt x="96" y="798"/>
                    </a:cubicBezTo>
                    <a:lnTo>
                      <a:pt x="96" y="810"/>
                    </a:lnTo>
                    <a:lnTo>
                      <a:pt x="167" y="810"/>
                    </a:lnTo>
                    <a:cubicBezTo>
                      <a:pt x="131" y="822"/>
                      <a:pt x="131" y="834"/>
                      <a:pt x="131" y="846"/>
                    </a:cubicBezTo>
                    <a:cubicBezTo>
                      <a:pt x="119" y="846"/>
                      <a:pt x="119" y="846"/>
                      <a:pt x="119" y="858"/>
                    </a:cubicBezTo>
                    <a:cubicBezTo>
                      <a:pt x="96" y="858"/>
                      <a:pt x="84" y="870"/>
                      <a:pt x="84" y="882"/>
                    </a:cubicBezTo>
                    <a:lnTo>
                      <a:pt x="119" y="858"/>
                    </a:lnTo>
                    <a:lnTo>
                      <a:pt x="119" y="858"/>
                    </a:lnTo>
                    <a:cubicBezTo>
                      <a:pt x="119" y="858"/>
                      <a:pt x="96" y="882"/>
                      <a:pt x="96" y="882"/>
                    </a:cubicBezTo>
                    <a:cubicBezTo>
                      <a:pt x="119" y="882"/>
                      <a:pt x="131" y="882"/>
                      <a:pt x="143" y="870"/>
                    </a:cubicBezTo>
                    <a:lnTo>
                      <a:pt x="155" y="870"/>
                    </a:lnTo>
                    <a:cubicBezTo>
                      <a:pt x="155" y="870"/>
                      <a:pt x="155" y="882"/>
                      <a:pt x="155" y="882"/>
                    </a:cubicBezTo>
                    <a:cubicBezTo>
                      <a:pt x="143" y="893"/>
                      <a:pt x="119" y="905"/>
                      <a:pt x="143" y="905"/>
                    </a:cubicBezTo>
                    <a:cubicBezTo>
                      <a:pt x="147" y="901"/>
                      <a:pt x="151" y="900"/>
                      <a:pt x="155" y="900"/>
                    </a:cubicBezTo>
                    <a:cubicBezTo>
                      <a:pt x="159" y="900"/>
                      <a:pt x="163" y="902"/>
                      <a:pt x="165" y="904"/>
                    </a:cubicBezTo>
                    <a:lnTo>
                      <a:pt x="165" y="904"/>
                    </a:lnTo>
                    <a:cubicBezTo>
                      <a:pt x="174" y="897"/>
                      <a:pt x="184" y="891"/>
                      <a:pt x="188" y="891"/>
                    </a:cubicBezTo>
                    <a:cubicBezTo>
                      <a:pt x="190" y="891"/>
                      <a:pt x="191" y="892"/>
                      <a:pt x="191" y="893"/>
                    </a:cubicBezTo>
                    <a:cubicBezTo>
                      <a:pt x="191" y="902"/>
                      <a:pt x="161" y="916"/>
                      <a:pt x="143" y="928"/>
                    </a:cubicBezTo>
                    <a:lnTo>
                      <a:pt x="143" y="928"/>
                    </a:lnTo>
                    <a:cubicBezTo>
                      <a:pt x="144" y="923"/>
                      <a:pt x="152" y="914"/>
                      <a:pt x="162" y="906"/>
                    </a:cubicBezTo>
                    <a:lnTo>
                      <a:pt x="162" y="906"/>
                    </a:lnTo>
                    <a:cubicBezTo>
                      <a:pt x="150" y="911"/>
                      <a:pt x="134" y="928"/>
                      <a:pt x="142" y="929"/>
                    </a:cubicBezTo>
                    <a:lnTo>
                      <a:pt x="142" y="929"/>
                    </a:lnTo>
                    <a:cubicBezTo>
                      <a:pt x="136" y="934"/>
                      <a:pt x="131" y="938"/>
                      <a:pt x="131" y="941"/>
                    </a:cubicBezTo>
                    <a:cubicBezTo>
                      <a:pt x="131" y="943"/>
                      <a:pt x="132" y="944"/>
                      <a:pt x="134" y="944"/>
                    </a:cubicBezTo>
                    <a:cubicBezTo>
                      <a:pt x="140" y="944"/>
                      <a:pt x="158" y="929"/>
                      <a:pt x="167" y="929"/>
                    </a:cubicBezTo>
                    <a:cubicBezTo>
                      <a:pt x="167" y="932"/>
                      <a:pt x="167" y="937"/>
                      <a:pt x="167" y="941"/>
                    </a:cubicBezTo>
                    <a:cubicBezTo>
                      <a:pt x="167" y="953"/>
                      <a:pt x="143" y="989"/>
                      <a:pt x="167" y="989"/>
                    </a:cubicBezTo>
                    <a:cubicBezTo>
                      <a:pt x="179" y="989"/>
                      <a:pt x="179" y="977"/>
                      <a:pt x="191" y="977"/>
                    </a:cubicBezTo>
                    <a:cubicBezTo>
                      <a:pt x="188" y="980"/>
                      <a:pt x="183" y="984"/>
                      <a:pt x="179" y="989"/>
                    </a:cubicBezTo>
                    <a:lnTo>
                      <a:pt x="203" y="989"/>
                    </a:lnTo>
                    <a:cubicBezTo>
                      <a:pt x="216" y="980"/>
                      <a:pt x="223" y="976"/>
                      <a:pt x="225" y="976"/>
                    </a:cubicBezTo>
                    <a:lnTo>
                      <a:pt x="225" y="976"/>
                    </a:lnTo>
                    <a:cubicBezTo>
                      <a:pt x="228" y="976"/>
                      <a:pt x="217" y="986"/>
                      <a:pt x="203" y="1001"/>
                    </a:cubicBezTo>
                    <a:lnTo>
                      <a:pt x="203" y="1001"/>
                    </a:lnTo>
                    <a:lnTo>
                      <a:pt x="250" y="953"/>
                    </a:lnTo>
                    <a:lnTo>
                      <a:pt x="250" y="953"/>
                    </a:lnTo>
                    <a:cubicBezTo>
                      <a:pt x="250" y="962"/>
                      <a:pt x="243" y="972"/>
                      <a:pt x="234" y="981"/>
                    </a:cubicBezTo>
                    <a:lnTo>
                      <a:pt x="234" y="981"/>
                    </a:lnTo>
                    <a:cubicBezTo>
                      <a:pt x="234" y="981"/>
                      <a:pt x="234" y="981"/>
                      <a:pt x="234" y="981"/>
                    </a:cubicBezTo>
                    <a:cubicBezTo>
                      <a:pt x="231" y="981"/>
                      <a:pt x="227" y="984"/>
                      <a:pt x="227" y="989"/>
                    </a:cubicBezTo>
                    <a:cubicBezTo>
                      <a:pt x="229" y="986"/>
                      <a:pt x="232" y="983"/>
                      <a:pt x="234" y="981"/>
                    </a:cubicBezTo>
                    <a:lnTo>
                      <a:pt x="234" y="981"/>
                    </a:lnTo>
                    <a:cubicBezTo>
                      <a:pt x="238" y="981"/>
                      <a:pt x="240" y="987"/>
                      <a:pt x="227" y="1001"/>
                    </a:cubicBezTo>
                    <a:cubicBezTo>
                      <a:pt x="215" y="1012"/>
                      <a:pt x="212" y="1016"/>
                      <a:pt x="214" y="1016"/>
                    </a:cubicBezTo>
                    <a:cubicBezTo>
                      <a:pt x="217" y="1016"/>
                      <a:pt x="238" y="1001"/>
                      <a:pt x="238" y="1001"/>
                    </a:cubicBezTo>
                    <a:lnTo>
                      <a:pt x="238" y="1001"/>
                    </a:lnTo>
                    <a:cubicBezTo>
                      <a:pt x="238" y="1001"/>
                      <a:pt x="195" y="1053"/>
                      <a:pt x="197" y="1053"/>
                    </a:cubicBezTo>
                    <a:cubicBezTo>
                      <a:pt x="198" y="1053"/>
                      <a:pt x="199" y="1052"/>
                      <a:pt x="203" y="1048"/>
                    </a:cubicBezTo>
                    <a:cubicBezTo>
                      <a:pt x="238" y="1036"/>
                      <a:pt x="262" y="977"/>
                      <a:pt x="286" y="953"/>
                    </a:cubicBezTo>
                    <a:cubicBezTo>
                      <a:pt x="296" y="943"/>
                      <a:pt x="305" y="926"/>
                      <a:pt x="302" y="926"/>
                    </a:cubicBezTo>
                    <a:lnTo>
                      <a:pt x="302" y="926"/>
                    </a:lnTo>
                    <a:cubicBezTo>
                      <a:pt x="302" y="926"/>
                      <a:pt x="300" y="927"/>
                      <a:pt x="298" y="929"/>
                    </a:cubicBezTo>
                    <a:cubicBezTo>
                      <a:pt x="292" y="935"/>
                      <a:pt x="289" y="938"/>
                      <a:pt x="288" y="938"/>
                    </a:cubicBezTo>
                    <a:cubicBezTo>
                      <a:pt x="286" y="938"/>
                      <a:pt x="286" y="935"/>
                      <a:pt x="286" y="929"/>
                    </a:cubicBezTo>
                    <a:cubicBezTo>
                      <a:pt x="298" y="917"/>
                      <a:pt x="310" y="905"/>
                      <a:pt x="286" y="905"/>
                    </a:cubicBezTo>
                    <a:cubicBezTo>
                      <a:pt x="279" y="912"/>
                      <a:pt x="272" y="919"/>
                      <a:pt x="270" y="919"/>
                    </a:cubicBezTo>
                    <a:cubicBezTo>
                      <a:pt x="269" y="919"/>
                      <a:pt x="269" y="916"/>
                      <a:pt x="273" y="909"/>
                    </a:cubicBezTo>
                    <a:lnTo>
                      <a:pt x="273" y="909"/>
                    </a:lnTo>
                    <a:cubicBezTo>
                      <a:pt x="268" y="912"/>
                      <a:pt x="261" y="915"/>
                      <a:pt x="259" y="915"/>
                    </a:cubicBezTo>
                    <a:cubicBezTo>
                      <a:pt x="255" y="915"/>
                      <a:pt x="258" y="910"/>
                      <a:pt x="274" y="893"/>
                    </a:cubicBezTo>
                    <a:lnTo>
                      <a:pt x="274" y="893"/>
                    </a:lnTo>
                    <a:cubicBezTo>
                      <a:pt x="262" y="905"/>
                      <a:pt x="257" y="909"/>
                      <a:pt x="255" y="909"/>
                    </a:cubicBezTo>
                    <a:cubicBezTo>
                      <a:pt x="250" y="909"/>
                      <a:pt x="258" y="893"/>
                      <a:pt x="250" y="893"/>
                    </a:cubicBezTo>
                    <a:cubicBezTo>
                      <a:pt x="271" y="878"/>
                      <a:pt x="274" y="874"/>
                      <a:pt x="270" y="874"/>
                    </a:cubicBezTo>
                    <a:cubicBezTo>
                      <a:pt x="266" y="874"/>
                      <a:pt x="250" y="882"/>
                      <a:pt x="250" y="882"/>
                    </a:cubicBezTo>
                    <a:cubicBezTo>
                      <a:pt x="250" y="882"/>
                      <a:pt x="250" y="867"/>
                      <a:pt x="256" y="861"/>
                    </a:cubicBezTo>
                    <a:lnTo>
                      <a:pt x="256" y="861"/>
                    </a:lnTo>
                    <a:cubicBezTo>
                      <a:pt x="252" y="863"/>
                      <a:pt x="247" y="865"/>
                      <a:pt x="238" y="870"/>
                    </a:cubicBezTo>
                    <a:lnTo>
                      <a:pt x="238" y="858"/>
                    </a:lnTo>
                    <a:cubicBezTo>
                      <a:pt x="238" y="854"/>
                      <a:pt x="240" y="851"/>
                      <a:pt x="243" y="848"/>
                    </a:cubicBezTo>
                    <a:lnTo>
                      <a:pt x="243" y="848"/>
                    </a:lnTo>
                    <a:lnTo>
                      <a:pt x="215" y="858"/>
                    </a:lnTo>
                    <a:cubicBezTo>
                      <a:pt x="203" y="858"/>
                      <a:pt x="227" y="846"/>
                      <a:pt x="227" y="834"/>
                    </a:cubicBezTo>
                    <a:cubicBezTo>
                      <a:pt x="238" y="834"/>
                      <a:pt x="238" y="822"/>
                      <a:pt x="238" y="822"/>
                    </a:cubicBezTo>
                    <a:lnTo>
                      <a:pt x="215" y="822"/>
                    </a:lnTo>
                    <a:lnTo>
                      <a:pt x="179" y="834"/>
                    </a:lnTo>
                    <a:lnTo>
                      <a:pt x="215" y="810"/>
                    </a:lnTo>
                    <a:lnTo>
                      <a:pt x="215" y="810"/>
                    </a:lnTo>
                    <a:cubicBezTo>
                      <a:pt x="215" y="810"/>
                      <a:pt x="204" y="815"/>
                      <a:pt x="197" y="815"/>
                    </a:cubicBezTo>
                    <a:cubicBezTo>
                      <a:pt x="193" y="815"/>
                      <a:pt x="191" y="814"/>
                      <a:pt x="191" y="810"/>
                    </a:cubicBezTo>
                    <a:cubicBezTo>
                      <a:pt x="191" y="800"/>
                      <a:pt x="222" y="783"/>
                      <a:pt x="221" y="783"/>
                    </a:cubicBezTo>
                    <a:lnTo>
                      <a:pt x="221" y="783"/>
                    </a:lnTo>
                    <a:cubicBezTo>
                      <a:pt x="221" y="783"/>
                      <a:pt x="219" y="784"/>
                      <a:pt x="215" y="786"/>
                    </a:cubicBezTo>
                    <a:lnTo>
                      <a:pt x="191" y="786"/>
                    </a:lnTo>
                    <a:cubicBezTo>
                      <a:pt x="191" y="786"/>
                      <a:pt x="155" y="798"/>
                      <a:pt x="155" y="798"/>
                    </a:cubicBezTo>
                    <a:cubicBezTo>
                      <a:pt x="155" y="786"/>
                      <a:pt x="203" y="774"/>
                      <a:pt x="191" y="774"/>
                    </a:cubicBezTo>
                    <a:lnTo>
                      <a:pt x="155" y="786"/>
                    </a:lnTo>
                    <a:cubicBezTo>
                      <a:pt x="179" y="774"/>
                      <a:pt x="167" y="774"/>
                      <a:pt x="167" y="774"/>
                    </a:cubicBezTo>
                    <a:cubicBezTo>
                      <a:pt x="167" y="762"/>
                      <a:pt x="203" y="762"/>
                      <a:pt x="203" y="751"/>
                    </a:cubicBezTo>
                    <a:close/>
                    <a:moveTo>
                      <a:pt x="608" y="1001"/>
                    </a:moveTo>
                    <a:cubicBezTo>
                      <a:pt x="601" y="1014"/>
                      <a:pt x="598" y="1038"/>
                      <a:pt x="597" y="1055"/>
                    </a:cubicBezTo>
                    <a:lnTo>
                      <a:pt x="597" y="1055"/>
                    </a:lnTo>
                    <a:lnTo>
                      <a:pt x="608" y="1001"/>
                    </a:lnTo>
                    <a:close/>
                    <a:moveTo>
                      <a:pt x="935" y="938"/>
                    </a:moveTo>
                    <a:lnTo>
                      <a:pt x="935" y="938"/>
                    </a:lnTo>
                    <a:cubicBezTo>
                      <a:pt x="943" y="949"/>
                      <a:pt x="954" y="967"/>
                      <a:pt x="947" y="967"/>
                    </a:cubicBezTo>
                    <a:cubicBezTo>
                      <a:pt x="946" y="967"/>
                      <a:pt x="944" y="966"/>
                      <a:pt x="941" y="965"/>
                    </a:cubicBezTo>
                    <a:cubicBezTo>
                      <a:pt x="928" y="952"/>
                      <a:pt x="915" y="942"/>
                      <a:pt x="910" y="942"/>
                    </a:cubicBezTo>
                    <a:cubicBezTo>
                      <a:pt x="905" y="942"/>
                      <a:pt x="906" y="949"/>
                      <a:pt x="917" y="965"/>
                    </a:cubicBezTo>
                    <a:cubicBezTo>
                      <a:pt x="926" y="974"/>
                      <a:pt x="927" y="976"/>
                      <a:pt x="925" y="976"/>
                    </a:cubicBezTo>
                    <a:cubicBezTo>
                      <a:pt x="922" y="976"/>
                      <a:pt x="917" y="973"/>
                      <a:pt x="915" y="973"/>
                    </a:cubicBezTo>
                    <a:lnTo>
                      <a:pt x="915" y="973"/>
                    </a:lnTo>
                    <a:cubicBezTo>
                      <a:pt x="914" y="973"/>
                      <a:pt x="914" y="974"/>
                      <a:pt x="917" y="977"/>
                    </a:cubicBezTo>
                    <a:cubicBezTo>
                      <a:pt x="920" y="982"/>
                      <a:pt x="920" y="985"/>
                      <a:pt x="919" y="985"/>
                    </a:cubicBezTo>
                    <a:cubicBezTo>
                      <a:pt x="914" y="985"/>
                      <a:pt x="893" y="962"/>
                      <a:pt x="893" y="953"/>
                    </a:cubicBezTo>
                    <a:lnTo>
                      <a:pt x="893" y="953"/>
                    </a:lnTo>
                    <a:cubicBezTo>
                      <a:pt x="883" y="953"/>
                      <a:pt x="898" y="970"/>
                      <a:pt x="897" y="975"/>
                    </a:cubicBezTo>
                    <a:lnTo>
                      <a:pt x="897" y="975"/>
                    </a:lnTo>
                    <a:cubicBezTo>
                      <a:pt x="889" y="964"/>
                      <a:pt x="881" y="953"/>
                      <a:pt x="881" y="953"/>
                    </a:cubicBezTo>
                    <a:lnTo>
                      <a:pt x="881" y="953"/>
                    </a:lnTo>
                    <a:cubicBezTo>
                      <a:pt x="881" y="965"/>
                      <a:pt x="893" y="977"/>
                      <a:pt x="893" y="977"/>
                    </a:cubicBezTo>
                    <a:cubicBezTo>
                      <a:pt x="895" y="977"/>
                      <a:pt x="896" y="976"/>
                      <a:pt x="897" y="975"/>
                    </a:cubicBezTo>
                    <a:lnTo>
                      <a:pt x="897" y="975"/>
                    </a:lnTo>
                    <a:cubicBezTo>
                      <a:pt x="906" y="989"/>
                      <a:pt x="914" y="1003"/>
                      <a:pt x="911" y="1003"/>
                    </a:cubicBezTo>
                    <a:cubicBezTo>
                      <a:pt x="909" y="1003"/>
                      <a:pt x="904" y="999"/>
                      <a:pt x="893" y="989"/>
                    </a:cubicBezTo>
                    <a:cubicBezTo>
                      <a:pt x="881" y="977"/>
                      <a:pt x="875" y="971"/>
                      <a:pt x="874" y="971"/>
                    </a:cubicBezTo>
                    <a:lnTo>
                      <a:pt x="874" y="971"/>
                    </a:lnTo>
                    <a:cubicBezTo>
                      <a:pt x="872" y="971"/>
                      <a:pt x="875" y="977"/>
                      <a:pt x="881" y="989"/>
                    </a:cubicBezTo>
                    <a:cubicBezTo>
                      <a:pt x="888" y="1002"/>
                      <a:pt x="891" y="1011"/>
                      <a:pt x="888" y="1011"/>
                    </a:cubicBezTo>
                    <a:cubicBezTo>
                      <a:pt x="886" y="1011"/>
                      <a:pt x="880" y="1005"/>
                      <a:pt x="870" y="989"/>
                    </a:cubicBezTo>
                    <a:cubicBezTo>
                      <a:pt x="861" y="980"/>
                      <a:pt x="857" y="977"/>
                      <a:pt x="856" y="977"/>
                    </a:cubicBezTo>
                    <a:lnTo>
                      <a:pt x="856" y="977"/>
                    </a:lnTo>
                    <a:cubicBezTo>
                      <a:pt x="853" y="977"/>
                      <a:pt x="866" y="994"/>
                      <a:pt x="864" y="994"/>
                    </a:cubicBezTo>
                    <a:cubicBezTo>
                      <a:pt x="864" y="994"/>
                      <a:pt x="862" y="993"/>
                      <a:pt x="858" y="989"/>
                    </a:cubicBezTo>
                    <a:lnTo>
                      <a:pt x="858" y="989"/>
                    </a:lnTo>
                    <a:cubicBezTo>
                      <a:pt x="861" y="992"/>
                      <a:pt x="866" y="1000"/>
                      <a:pt x="870" y="1008"/>
                    </a:cubicBezTo>
                    <a:lnTo>
                      <a:pt x="870" y="1008"/>
                    </a:lnTo>
                    <a:cubicBezTo>
                      <a:pt x="870" y="1006"/>
                      <a:pt x="870" y="1003"/>
                      <a:pt x="870" y="1001"/>
                    </a:cubicBezTo>
                    <a:lnTo>
                      <a:pt x="870" y="1001"/>
                    </a:lnTo>
                    <a:lnTo>
                      <a:pt x="881" y="1024"/>
                    </a:lnTo>
                    <a:lnTo>
                      <a:pt x="905" y="1024"/>
                    </a:lnTo>
                    <a:cubicBezTo>
                      <a:pt x="905" y="1024"/>
                      <a:pt x="917" y="1042"/>
                      <a:pt x="924" y="1056"/>
                    </a:cubicBezTo>
                    <a:lnTo>
                      <a:pt x="924" y="1056"/>
                    </a:lnTo>
                    <a:cubicBezTo>
                      <a:pt x="923" y="1053"/>
                      <a:pt x="924" y="1050"/>
                      <a:pt x="926" y="1049"/>
                    </a:cubicBezTo>
                    <a:lnTo>
                      <a:pt x="926" y="1049"/>
                    </a:lnTo>
                    <a:cubicBezTo>
                      <a:pt x="928" y="1051"/>
                      <a:pt x="928" y="1053"/>
                      <a:pt x="929" y="1053"/>
                    </a:cubicBezTo>
                    <a:cubicBezTo>
                      <a:pt x="929" y="1053"/>
                      <a:pt x="929" y="1052"/>
                      <a:pt x="929" y="1048"/>
                    </a:cubicBezTo>
                    <a:lnTo>
                      <a:pt x="929" y="1048"/>
                    </a:lnTo>
                    <a:cubicBezTo>
                      <a:pt x="928" y="1048"/>
                      <a:pt x="927" y="1048"/>
                      <a:pt x="926" y="1049"/>
                    </a:cubicBezTo>
                    <a:lnTo>
                      <a:pt x="926" y="1049"/>
                    </a:lnTo>
                    <a:cubicBezTo>
                      <a:pt x="925" y="1046"/>
                      <a:pt x="922" y="1041"/>
                      <a:pt x="917" y="1036"/>
                    </a:cubicBezTo>
                    <a:lnTo>
                      <a:pt x="917" y="1012"/>
                    </a:lnTo>
                    <a:cubicBezTo>
                      <a:pt x="917" y="1024"/>
                      <a:pt x="941" y="1048"/>
                      <a:pt x="929" y="1048"/>
                    </a:cubicBezTo>
                    <a:lnTo>
                      <a:pt x="965" y="1048"/>
                    </a:lnTo>
                    <a:cubicBezTo>
                      <a:pt x="966" y="1049"/>
                      <a:pt x="966" y="1050"/>
                      <a:pt x="966" y="1050"/>
                    </a:cubicBezTo>
                    <a:cubicBezTo>
                      <a:pt x="966" y="1050"/>
                      <a:pt x="925" y="1008"/>
                      <a:pt x="932" y="1008"/>
                    </a:cubicBezTo>
                    <a:lnTo>
                      <a:pt x="932" y="1008"/>
                    </a:lnTo>
                    <a:cubicBezTo>
                      <a:pt x="933" y="1008"/>
                      <a:pt x="936" y="1009"/>
                      <a:pt x="941" y="1012"/>
                    </a:cubicBezTo>
                    <a:cubicBezTo>
                      <a:pt x="955" y="1026"/>
                      <a:pt x="961" y="1032"/>
                      <a:pt x="963" y="1032"/>
                    </a:cubicBezTo>
                    <a:cubicBezTo>
                      <a:pt x="965" y="1032"/>
                      <a:pt x="965" y="1029"/>
                      <a:pt x="965" y="1024"/>
                    </a:cubicBezTo>
                    <a:cubicBezTo>
                      <a:pt x="965" y="1016"/>
                      <a:pt x="948" y="997"/>
                      <a:pt x="949" y="997"/>
                    </a:cubicBezTo>
                    <a:lnTo>
                      <a:pt x="949" y="997"/>
                    </a:lnTo>
                    <a:cubicBezTo>
                      <a:pt x="949" y="997"/>
                      <a:pt x="953" y="1001"/>
                      <a:pt x="965" y="1012"/>
                    </a:cubicBezTo>
                    <a:cubicBezTo>
                      <a:pt x="975" y="1019"/>
                      <a:pt x="981" y="1022"/>
                      <a:pt x="983" y="1022"/>
                    </a:cubicBezTo>
                    <a:cubicBezTo>
                      <a:pt x="988" y="1022"/>
                      <a:pt x="973" y="1006"/>
                      <a:pt x="965" y="989"/>
                    </a:cubicBezTo>
                    <a:cubicBezTo>
                      <a:pt x="961" y="985"/>
                      <a:pt x="962" y="983"/>
                      <a:pt x="966" y="983"/>
                    </a:cubicBezTo>
                    <a:cubicBezTo>
                      <a:pt x="973" y="983"/>
                      <a:pt x="989" y="989"/>
                      <a:pt x="989" y="989"/>
                    </a:cubicBezTo>
                    <a:cubicBezTo>
                      <a:pt x="989" y="989"/>
                      <a:pt x="953" y="965"/>
                      <a:pt x="953" y="965"/>
                    </a:cubicBezTo>
                    <a:lnTo>
                      <a:pt x="965" y="965"/>
                    </a:lnTo>
                    <a:cubicBezTo>
                      <a:pt x="965" y="965"/>
                      <a:pt x="989" y="989"/>
                      <a:pt x="989" y="989"/>
                    </a:cubicBezTo>
                    <a:cubicBezTo>
                      <a:pt x="1000" y="989"/>
                      <a:pt x="960" y="958"/>
                      <a:pt x="944" y="944"/>
                    </a:cubicBezTo>
                    <a:lnTo>
                      <a:pt x="944" y="944"/>
                    </a:lnTo>
                    <a:cubicBezTo>
                      <a:pt x="952" y="949"/>
                      <a:pt x="960" y="954"/>
                      <a:pt x="966" y="958"/>
                    </a:cubicBezTo>
                    <a:lnTo>
                      <a:pt x="966" y="958"/>
                    </a:lnTo>
                    <a:cubicBezTo>
                      <a:pt x="955" y="950"/>
                      <a:pt x="941" y="939"/>
                      <a:pt x="939" y="939"/>
                    </a:cubicBezTo>
                    <a:lnTo>
                      <a:pt x="939" y="939"/>
                    </a:lnTo>
                    <a:cubicBezTo>
                      <a:pt x="939" y="939"/>
                      <a:pt x="940" y="940"/>
                      <a:pt x="941" y="941"/>
                    </a:cubicBezTo>
                    <a:cubicBezTo>
                      <a:pt x="942" y="942"/>
                      <a:pt x="943" y="943"/>
                      <a:pt x="944" y="944"/>
                    </a:cubicBezTo>
                    <a:lnTo>
                      <a:pt x="944" y="944"/>
                    </a:lnTo>
                    <a:cubicBezTo>
                      <a:pt x="941" y="942"/>
                      <a:pt x="938" y="940"/>
                      <a:pt x="935" y="938"/>
                    </a:cubicBezTo>
                    <a:close/>
                    <a:moveTo>
                      <a:pt x="733" y="1042"/>
                    </a:moveTo>
                    <a:lnTo>
                      <a:pt x="739" y="1060"/>
                    </a:lnTo>
                    <a:cubicBezTo>
                      <a:pt x="739" y="1054"/>
                      <a:pt x="736" y="1048"/>
                      <a:pt x="733" y="1042"/>
                    </a:cubicBezTo>
                    <a:close/>
                    <a:moveTo>
                      <a:pt x="924" y="1056"/>
                    </a:moveTo>
                    <a:cubicBezTo>
                      <a:pt x="925" y="1063"/>
                      <a:pt x="929" y="1072"/>
                      <a:pt x="929" y="1072"/>
                    </a:cubicBezTo>
                    <a:cubicBezTo>
                      <a:pt x="929" y="1068"/>
                      <a:pt x="927" y="1063"/>
                      <a:pt x="924" y="1056"/>
                    </a:cubicBezTo>
                    <a:close/>
                    <a:moveTo>
                      <a:pt x="298" y="1060"/>
                    </a:moveTo>
                    <a:cubicBezTo>
                      <a:pt x="291" y="1068"/>
                      <a:pt x="286" y="1076"/>
                      <a:pt x="286" y="1084"/>
                    </a:cubicBezTo>
                    <a:cubicBezTo>
                      <a:pt x="293" y="1074"/>
                      <a:pt x="296" y="1066"/>
                      <a:pt x="298" y="1060"/>
                    </a:cubicBezTo>
                    <a:close/>
                    <a:moveTo>
                      <a:pt x="401" y="1067"/>
                    </a:moveTo>
                    <a:lnTo>
                      <a:pt x="401" y="1067"/>
                    </a:lnTo>
                    <a:cubicBezTo>
                      <a:pt x="397" y="1076"/>
                      <a:pt x="393" y="1087"/>
                      <a:pt x="393" y="1096"/>
                    </a:cubicBezTo>
                    <a:cubicBezTo>
                      <a:pt x="393" y="1091"/>
                      <a:pt x="397" y="1080"/>
                      <a:pt x="401" y="1067"/>
                    </a:cubicBezTo>
                    <a:close/>
                    <a:moveTo>
                      <a:pt x="741" y="1074"/>
                    </a:moveTo>
                    <a:lnTo>
                      <a:pt x="741" y="1074"/>
                    </a:lnTo>
                    <a:cubicBezTo>
                      <a:pt x="744" y="1079"/>
                      <a:pt x="746" y="1084"/>
                      <a:pt x="749" y="1092"/>
                    </a:cubicBezTo>
                    <a:lnTo>
                      <a:pt x="749" y="1092"/>
                    </a:lnTo>
                    <a:cubicBezTo>
                      <a:pt x="749" y="1092"/>
                      <a:pt x="749" y="1092"/>
                      <a:pt x="749" y="1092"/>
                    </a:cubicBezTo>
                    <a:lnTo>
                      <a:pt x="749" y="1092"/>
                    </a:lnTo>
                    <a:lnTo>
                      <a:pt x="750" y="1096"/>
                    </a:lnTo>
                    <a:cubicBezTo>
                      <a:pt x="750" y="1094"/>
                      <a:pt x="750" y="1093"/>
                      <a:pt x="749" y="1092"/>
                    </a:cubicBezTo>
                    <a:lnTo>
                      <a:pt x="749" y="1092"/>
                    </a:lnTo>
                    <a:cubicBezTo>
                      <a:pt x="749" y="1092"/>
                      <a:pt x="749" y="1092"/>
                      <a:pt x="749" y="1092"/>
                    </a:cubicBezTo>
                    <a:cubicBezTo>
                      <a:pt x="747" y="1092"/>
                      <a:pt x="743" y="1083"/>
                      <a:pt x="741" y="1074"/>
                    </a:cubicBezTo>
                    <a:close/>
                    <a:moveTo>
                      <a:pt x="876" y="1087"/>
                    </a:moveTo>
                    <a:cubicBezTo>
                      <a:pt x="879" y="1092"/>
                      <a:pt x="881" y="1096"/>
                      <a:pt x="881" y="1096"/>
                    </a:cubicBezTo>
                    <a:cubicBezTo>
                      <a:pt x="880" y="1092"/>
                      <a:pt x="878" y="1089"/>
                      <a:pt x="876" y="1087"/>
                    </a:cubicBezTo>
                    <a:close/>
                    <a:moveTo>
                      <a:pt x="405" y="1108"/>
                    </a:moveTo>
                    <a:lnTo>
                      <a:pt x="405" y="1108"/>
                    </a:lnTo>
                    <a:cubicBezTo>
                      <a:pt x="405" y="1108"/>
                      <a:pt x="405" y="1108"/>
                      <a:pt x="405" y="1108"/>
                    </a:cubicBezTo>
                    <a:close/>
                    <a:moveTo>
                      <a:pt x="358" y="1096"/>
                    </a:moveTo>
                    <a:cubicBezTo>
                      <a:pt x="351" y="1109"/>
                      <a:pt x="348" y="1118"/>
                      <a:pt x="349" y="1118"/>
                    </a:cubicBezTo>
                    <a:cubicBezTo>
                      <a:pt x="349" y="1118"/>
                      <a:pt x="352" y="1112"/>
                      <a:pt x="358" y="1096"/>
                    </a:cubicBezTo>
                    <a:close/>
                    <a:moveTo>
                      <a:pt x="469" y="1113"/>
                    </a:moveTo>
                    <a:lnTo>
                      <a:pt x="465" y="1120"/>
                    </a:lnTo>
                    <a:cubicBezTo>
                      <a:pt x="465" y="1121"/>
                      <a:pt x="465" y="1122"/>
                      <a:pt x="465" y="1122"/>
                    </a:cubicBezTo>
                    <a:cubicBezTo>
                      <a:pt x="466" y="1122"/>
                      <a:pt x="468" y="1117"/>
                      <a:pt x="469" y="1113"/>
                    </a:cubicBezTo>
                    <a:close/>
                    <a:moveTo>
                      <a:pt x="417" y="1100"/>
                    </a:moveTo>
                    <a:lnTo>
                      <a:pt x="417" y="1100"/>
                    </a:lnTo>
                    <a:cubicBezTo>
                      <a:pt x="413" y="1116"/>
                      <a:pt x="408" y="1131"/>
                      <a:pt x="409" y="1131"/>
                    </a:cubicBezTo>
                    <a:cubicBezTo>
                      <a:pt x="409" y="1131"/>
                      <a:pt x="412" y="1124"/>
                      <a:pt x="417" y="1108"/>
                    </a:cubicBezTo>
                    <a:cubicBezTo>
                      <a:pt x="417" y="1106"/>
                      <a:pt x="417" y="1103"/>
                      <a:pt x="417" y="1100"/>
                    </a:cubicBezTo>
                    <a:close/>
                    <a:moveTo>
                      <a:pt x="798" y="1132"/>
                    </a:moveTo>
                    <a:cubicBezTo>
                      <a:pt x="798" y="1132"/>
                      <a:pt x="798" y="1132"/>
                      <a:pt x="798" y="1132"/>
                    </a:cubicBezTo>
                    <a:lnTo>
                      <a:pt x="798" y="1132"/>
                    </a:lnTo>
                    <a:close/>
                    <a:moveTo>
                      <a:pt x="822" y="1108"/>
                    </a:moveTo>
                    <a:cubicBezTo>
                      <a:pt x="834" y="1132"/>
                      <a:pt x="834" y="1132"/>
                      <a:pt x="834" y="1132"/>
                    </a:cubicBezTo>
                    <a:lnTo>
                      <a:pt x="834" y="1108"/>
                    </a:lnTo>
                    <a:close/>
                    <a:moveTo>
                      <a:pt x="851" y="986"/>
                    </a:moveTo>
                    <a:cubicBezTo>
                      <a:pt x="847" y="986"/>
                      <a:pt x="858" y="1012"/>
                      <a:pt x="858" y="1012"/>
                    </a:cubicBezTo>
                    <a:lnTo>
                      <a:pt x="846" y="1012"/>
                    </a:lnTo>
                    <a:cubicBezTo>
                      <a:pt x="834" y="1012"/>
                      <a:pt x="834" y="1001"/>
                      <a:pt x="834" y="1001"/>
                    </a:cubicBezTo>
                    <a:cubicBezTo>
                      <a:pt x="834" y="1001"/>
                      <a:pt x="834" y="1012"/>
                      <a:pt x="834" y="1036"/>
                    </a:cubicBezTo>
                    <a:cubicBezTo>
                      <a:pt x="822" y="1013"/>
                      <a:pt x="810" y="1001"/>
                      <a:pt x="810" y="1001"/>
                    </a:cubicBezTo>
                    <a:lnTo>
                      <a:pt x="810" y="1001"/>
                    </a:lnTo>
                    <a:cubicBezTo>
                      <a:pt x="810" y="1001"/>
                      <a:pt x="818" y="1016"/>
                      <a:pt x="815" y="1016"/>
                    </a:cubicBezTo>
                    <a:cubicBezTo>
                      <a:pt x="814" y="1016"/>
                      <a:pt x="812" y="1015"/>
                      <a:pt x="810" y="1012"/>
                    </a:cubicBezTo>
                    <a:cubicBezTo>
                      <a:pt x="810" y="1012"/>
                      <a:pt x="810" y="1012"/>
                      <a:pt x="810" y="1024"/>
                    </a:cubicBezTo>
                    <a:cubicBezTo>
                      <a:pt x="810" y="1024"/>
                      <a:pt x="803" y="1014"/>
                      <a:pt x="800" y="1014"/>
                    </a:cubicBezTo>
                    <a:lnTo>
                      <a:pt x="800" y="1014"/>
                    </a:lnTo>
                    <a:cubicBezTo>
                      <a:pt x="799" y="1014"/>
                      <a:pt x="799" y="1017"/>
                      <a:pt x="802" y="1026"/>
                    </a:cubicBezTo>
                    <a:lnTo>
                      <a:pt x="802" y="1026"/>
                    </a:lnTo>
                    <a:cubicBezTo>
                      <a:pt x="800" y="1023"/>
                      <a:pt x="799" y="1021"/>
                      <a:pt x="798" y="1018"/>
                    </a:cubicBezTo>
                    <a:lnTo>
                      <a:pt x="798" y="1018"/>
                    </a:lnTo>
                    <a:cubicBezTo>
                      <a:pt x="798" y="1036"/>
                      <a:pt x="798" y="1036"/>
                      <a:pt x="798" y="1036"/>
                    </a:cubicBezTo>
                    <a:cubicBezTo>
                      <a:pt x="786" y="1024"/>
                      <a:pt x="786" y="1012"/>
                      <a:pt x="774" y="1001"/>
                    </a:cubicBezTo>
                    <a:lnTo>
                      <a:pt x="774" y="1012"/>
                    </a:lnTo>
                    <a:cubicBezTo>
                      <a:pt x="774" y="1024"/>
                      <a:pt x="786" y="1048"/>
                      <a:pt x="786" y="1060"/>
                    </a:cubicBezTo>
                    <a:lnTo>
                      <a:pt x="774" y="1036"/>
                    </a:lnTo>
                    <a:lnTo>
                      <a:pt x="786" y="1072"/>
                    </a:lnTo>
                    <a:lnTo>
                      <a:pt x="750" y="989"/>
                    </a:lnTo>
                    <a:lnTo>
                      <a:pt x="762" y="1048"/>
                    </a:lnTo>
                    <a:cubicBezTo>
                      <a:pt x="767" y="1064"/>
                      <a:pt x="768" y="1068"/>
                      <a:pt x="766" y="1068"/>
                    </a:cubicBezTo>
                    <a:cubicBezTo>
                      <a:pt x="764" y="1068"/>
                      <a:pt x="757" y="1060"/>
                      <a:pt x="750" y="1060"/>
                    </a:cubicBezTo>
                    <a:cubicBezTo>
                      <a:pt x="750" y="1054"/>
                      <a:pt x="747" y="1048"/>
                      <a:pt x="746" y="1048"/>
                    </a:cubicBezTo>
                    <a:lnTo>
                      <a:pt x="746" y="1048"/>
                    </a:lnTo>
                    <a:cubicBezTo>
                      <a:pt x="744" y="1048"/>
                      <a:pt x="744" y="1054"/>
                      <a:pt x="750" y="1072"/>
                    </a:cubicBezTo>
                    <a:lnTo>
                      <a:pt x="774" y="1143"/>
                    </a:lnTo>
                    <a:lnTo>
                      <a:pt x="774" y="1143"/>
                    </a:lnTo>
                    <a:cubicBezTo>
                      <a:pt x="778" y="1141"/>
                      <a:pt x="786" y="1138"/>
                      <a:pt x="786" y="1132"/>
                    </a:cubicBezTo>
                    <a:cubicBezTo>
                      <a:pt x="798" y="1132"/>
                      <a:pt x="786" y="1096"/>
                      <a:pt x="786" y="1096"/>
                    </a:cubicBezTo>
                    <a:lnTo>
                      <a:pt x="786" y="1096"/>
                    </a:lnTo>
                    <a:cubicBezTo>
                      <a:pt x="798" y="1108"/>
                      <a:pt x="798" y="1120"/>
                      <a:pt x="798" y="1132"/>
                    </a:cubicBezTo>
                    <a:lnTo>
                      <a:pt x="798" y="1108"/>
                    </a:lnTo>
                    <a:lnTo>
                      <a:pt x="786" y="1072"/>
                    </a:lnTo>
                    <a:lnTo>
                      <a:pt x="810" y="1108"/>
                    </a:lnTo>
                    <a:lnTo>
                      <a:pt x="822" y="1108"/>
                    </a:lnTo>
                    <a:cubicBezTo>
                      <a:pt x="822" y="1108"/>
                      <a:pt x="822" y="1097"/>
                      <a:pt x="824" y="1093"/>
                    </a:cubicBezTo>
                    <a:lnTo>
                      <a:pt x="824" y="1093"/>
                    </a:lnTo>
                    <a:lnTo>
                      <a:pt x="834" y="1108"/>
                    </a:lnTo>
                    <a:lnTo>
                      <a:pt x="834" y="1108"/>
                    </a:lnTo>
                    <a:cubicBezTo>
                      <a:pt x="830" y="1096"/>
                      <a:pt x="827" y="1092"/>
                      <a:pt x="825" y="1092"/>
                    </a:cubicBezTo>
                    <a:cubicBezTo>
                      <a:pt x="825" y="1092"/>
                      <a:pt x="824" y="1092"/>
                      <a:pt x="824" y="1093"/>
                    </a:cubicBezTo>
                    <a:lnTo>
                      <a:pt x="824" y="1093"/>
                    </a:lnTo>
                    <a:lnTo>
                      <a:pt x="810" y="1072"/>
                    </a:lnTo>
                    <a:lnTo>
                      <a:pt x="810" y="1072"/>
                    </a:lnTo>
                    <a:cubicBezTo>
                      <a:pt x="834" y="1096"/>
                      <a:pt x="834" y="1096"/>
                      <a:pt x="834" y="1096"/>
                    </a:cubicBezTo>
                    <a:cubicBezTo>
                      <a:pt x="846" y="1096"/>
                      <a:pt x="834" y="1096"/>
                      <a:pt x="834" y="1084"/>
                    </a:cubicBezTo>
                    <a:cubicBezTo>
                      <a:pt x="834" y="1084"/>
                      <a:pt x="834" y="1072"/>
                      <a:pt x="834" y="1072"/>
                    </a:cubicBezTo>
                    <a:cubicBezTo>
                      <a:pt x="834" y="1072"/>
                      <a:pt x="846" y="1084"/>
                      <a:pt x="858" y="1084"/>
                    </a:cubicBezTo>
                    <a:cubicBezTo>
                      <a:pt x="858" y="1084"/>
                      <a:pt x="861" y="1081"/>
                      <a:pt x="865" y="1081"/>
                    </a:cubicBezTo>
                    <a:cubicBezTo>
                      <a:pt x="868" y="1081"/>
                      <a:pt x="872" y="1082"/>
                      <a:pt x="876" y="1087"/>
                    </a:cubicBezTo>
                    <a:lnTo>
                      <a:pt x="876" y="1087"/>
                    </a:lnTo>
                    <a:cubicBezTo>
                      <a:pt x="869" y="1076"/>
                      <a:pt x="858" y="1056"/>
                      <a:pt x="858" y="1048"/>
                    </a:cubicBezTo>
                    <a:cubicBezTo>
                      <a:pt x="858" y="1047"/>
                      <a:pt x="858" y="1046"/>
                      <a:pt x="858" y="1046"/>
                    </a:cubicBezTo>
                    <a:cubicBezTo>
                      <a:pt x="861" y="1046"/>
                      <a:pt x="871" y="1072"/>
                      <a:pt x="881" y="1072"/>
                    </a:cubicBezTo>
                    <a:lnTo>
                      <a:pt x="893" y="1084"/>
                    </a:lnTo>
                    <a:cubicBezTo>
                      <a:pt x="893" y="1084"/>
                      <a:pt x="887" y="1059"/>
                      <a:pt x="888" y="1054"/>
                    </a:cubicBezTo>
                    <a:lnTo>
                      <a:pt x="888" y="1054"/>
                    </a:lnTo>
                    <a:cubicBezTo>
                      <a:pt x="890" y="1056"/>
                      <a:pt x="892" y="1058"/>
                      <a:pt x="893" y="1060"/>
                    </a:cubicBezTo>
                    <a:cubicBezTo>
                      <a:pt x="891" y="1055"/>
                      <a:pt x="890" y="1053"/>
                      <a:pt x="889" y="1053"/>
                    </a:cubicBezTo>
                    <a:lnTo>
                      <a:pt x="889" y="1053"/>
                    </a:lnTo>
                    <a:cubicBezTo>
                      <a:pt x="888" y="1053"/>
                      <a:pt x="888" y="1054"/>
                      <a:pt x="888" y="1054"/>
                    </a:cubicBezTo>
                    <a:lnTo>
                      <a:pt x="888" y="1054"/>
                    </a:lnTo>
                    <a:cubicBezTo>
                      <a:pt x="881" y="1044"/>
                      <a:pt x="874" y="1030"/>
                      <a:pt x="871" y="1015"/>
                    </a:cubicBezTo>
                    <a:lnTo>
                      <a:pt x="871" y="1015"/>
                    </a:lnTo>
                    <a:cubicBezTo>
                      <a:pt x="877" y="1026"/>
                      <a:pt x="879" y="1031"/>
                      <a:pt x="880" y="1031"/>
                    </a:cubicBezTo>
                    <a:cubicBezTo>
                      <a:pt x="880" y="1031"/>
                      <a:pt x="876" y="1019"/>
                      <a:pt x="870" y="1008"/>
                    </a:cubicBezTo>
                    <a:lnTo>
                      <a:pt x="870" y="1008"/>
                    </a:lnTo>
                    <a:cubicBezTo>
                      <a:pt x="870" y="1010"/>
                      <a:pt x="870" y="1013"/>
                      <a:pt x="871" y="1015"/>
                    </a:cubicBezTo>
                    <a:lnTo>
                      <a:pt x="871" y="1015"/>
                    </a:lnTo>
                    <a:cubicBezTo>
                      <a:pt x="870" y="1014"/>
                      <a:pt x="870" y="1013"/>
                      <a:pt x="870" y="1012"/>
                    </a:cubicBezTo>
                    <a:cubicBezTo>
                      <a:pt x="858" y="993"/>
                      <a:pt x="852" y="986"/>
                      <a:pt x="851" y="986"/>
                    </a:cubicBezTo>
                    <a:close/>
                    <a:moveTo>
                      <a:pt x="774" y="1143"/>
                    </a:moveTo>
                    <a:cubicBezTo>
                      <a:pt x="774" y="1147"/>
                      <a:pt x="776" y="1149"/>
                      <a:pt x="777" y="1149"/>
                    </a:cubicBezTo>
                    <a:cubicBezTo>
                      <a:pt x="780" y="1149"/>
                      <a:pt x="782" y="1143"/>
                      <a:pt x="774" y="1143"/>
                    </a:cubicBezTo>
                    <a:close/>
                    <a:moveTo>
                      <a:pt x="467" y="1140"/>
                    </a:moveTo>
                    <a:cubicBezTo>
                      <a:pt x="466" y="1141"/>
                      <a:pt x="466" y="1142"/>
                      <a:pt x="465" y="1143"/>
                    </a:cubicBezTo>
                    <a:cubicBezTo>
                      <a:pt x="463" y="1149"/>
                      <a:pt x="462" y="1151"/>
                      <a:pt x="462" y="1151"/>
                    </a:cubicBezTo>
                    <a:cubicBezTo>
                      <a:pt x="463" y="1151"/>
                      <a:pt x="464" y="1147"/>
                      <a:pt x="467" y="1140"/>
                    </a:cubicBezTo>
                    <a:close/>
                    <a:moveTo>
                      <a:pt x="417" y="929"/>
                    </a:moveTo>
                    <a:lnTo>
                      <a:pt x="417" y="929"/>
                    </a:lnTo>
                    <a:cubicBezTo>
                      <a:pt x="369" y="941"/>
                      <a:pt x="322" y="953"/>
                      <a:pt x="274" y="989"/>
                    </a:cubicBezTo>
                    <a:lnTo>
                      <a:pt x="286" y="989"/>
                    </a:lnTo>
                    <a:cubicBezTo>
                      <a:pt x="286" y="989"/>
                      <a:pt x="298" y="989"/>
                      <a:pt x="274" y="1012"/>
                    </a:cubicBezTo>
                    <a:cubicBezTo>
                      <a:pt x="262" y="1024"/>
                      <a:pt x="265" y="1024"/>
                      <a:pt x="270" y="1024"/>
                    </a:cubicBezTo>
                    <a:cubicBezTo>
                      <a:pt x="274" y="1024"/>
                      <a:pt x="280" y="1024"/>
                      <a:pt x="274" y="1036"/>
                    </a:cubicBezTo>
                    <a:cubicBezTo>
                      <a:pt x="286" y="1012"/>
                      <a:pt x="298" y="1001"/>
                      <a:pt x="310" y="989"/>
                    </a:cubicBezTo>
                    <a:lnTo>
                      <a:pt x="310" y="989"/>
                    </a:lnTo>
                    <a:cubicBezTo>
                      <a:pt x="310" y="989"/>
                      <a:pt x="286" y="1024"/>
                      <a:pt x="298" y="1024"/>
                    </a:cubicBezTo>
                    <a:cubicBezTo>
                      <a:pt x="310" y="1012"/>
                      <a:pt x="310" y="1001"/>
                      <a:pt x="322" y="1001"/>
                    </a:cubicBezTo>
                    <a:cubicBezTo>
                      <a:pt x="334" y="989"/>
                      <a:pt x="334" y="989"/>
                      <a:pt x="334" y="989"/>
                    </a:cubicBezTo>
                    <a:lnTo>
                      <a:pt x="334" y="989"/>
                    </a:lnTo>
                    <a:cubicBezTo>
                      <a:pt x="334" y="989"/>
                      <a:pt x="334" y="1001"/>
                      <a:pt x="310" y="1024"/>
                    </a:cubicBezTo>
                    <a:cubicBezTo>
                      <a:pt x="298" y="1048"/>
                      <a:pt x="298" y="1036"/>
                      <a:pt x="274" y="1060"/>
                    </a:cubicBezTo>
                    <a:cubicBezTo>
                      <a:pt x="268" y="1072"/>
                      <a:pt x="265" y="1078"/>
                      <a:pt x="267" y="1078"/>
                    </a:cubicBezTo>
                    <a:cubicBezTo>
                      <a:pt x="268" y="1078"/>
                      <a:pt x="274" y="1072"/>
                      <a:pt x="286" y="1060"/>
                    </a:cubicBezTo>
                    <a:cubicBezTo>
                      <a:pt x="290" y="1052"/>
                      <a:pt x="295" y="1048"/>
                      <a:pt x="297" y="1048"/>
                    </a:cubicBezTo>
                    <a:lnTo>
                      <a:pt x="297" y="1048"/>
                    </a:lnTo>
                    <a:cubicBezTo>
                      <a:pt x="300" y="1048"/>
                      <a:pt x="301" y="1052"/>
                      <a:pt x="298" y="1060"/>
                    </a:cubicBezTo>
                    <a:lnTo>
                      <a:pt x="298" y="1060"/>
                    </a:lnTo>
                    <a:cubicBezTo>
                      <a:pt x="302" y="1056"/>
                      <a:pt x="306" y="1052"/>
                      <a:pt x="310" y="1048"/>
                    </a:cubicBezTo>
                    <a:cubicBezTo>
                      <a:pt x="310" y="1048"/>
                      <a:pt x="316" y="1048"/>
                      <a:pt x="323" y="1040"/>
                    </a:cubicBezTo>
                    <a:lnTo>
                      <a:pt x="323" y="1040"/>
                    </a:lnTo>
                    <a:cubicBezTo>
                      <a:pt x="304" y="1075"/>
                      <a:pt x="323" y="1084"/>
                      <a:pt x="334" y="1084"/>
                    </a:cubicBezTo>
                    <a:cubicBezTo>
                      <a:pt x="346" y="1084"/>
                      <a:pt x="358" y="1072"/>
                      <a:pt x="393" y="1036"/>
                    </a:cubicBezTo>
                    <a:lnTo>
                      <a:pt x="393" y="1036"/>
                    </a:lnTo>
                    <a:cubicBezTo>
                      <a:pt x="381" y="1048"/>
                      <a:pt x="369" y="1072"/>
                      <a:pt x="358" y="1084"/>
                    </a:cubicBezTo>
                    <a:lnTo>
                      <a:pt x="358" y="1096"/>
                    </a:lnTo>
                    <a:cubicBezTo>
                      <a:pt x="365" y="1074"/>
                      <a:pt x="368" y="1070"/>
                      <a:pt x="371" y="1070"/>
                    </a:cubicBezTo>
                    <a:cubicBezTo>
                      <a:pt x="374" y="1070"/>
                      <a:pt x="377" y="1072"/>
                      <a:pt x="381" y="1072"/>
                    </a:cubicBezTo>
                    <a:cubicBezTo>
                      <a:pt x="381" y="1072"/>
                      <a:pt x="381" y="1084"/>
                      <a:pt x="381" y="1084"/>
                    </a:cubicBezTo>
                    <a:lnTo>
                      <a:pt x="417" y="1024"/>
                    </a:lnTo>
                    <a:lnTo>
                      <a:pt x="417" y="1024"/>
                    </a:lnTo>
                    <a:cubicBezTo>
                      <a:pt x="417" y="1024"/>
                      <a:pt x="408" y="1047"/>
                      <a:pt x="401" y="1067"/>
                    </a:cubicBezTo>
                    <a:lnTo>
                      <a:pt x="401" y="1067"/>
                    </a:lnTo>
                    <a:cubicBezTo>
                      <a:pt x="405" y="1059"/>
                      <a:pt x="411" y="1052"/>
                      <a:pt x="414" y="1052"/>
                    </a:cubicBezTo>
                    <a:cubicBezTo>
                      <a:pt x="416" y="1052"/>
                      <a:pt x="417" y="1055"/>
                      <a:pt x="417" y="1060"/>
                    </a:cubicBezTo>
                    <a:cubicBezTo>
                      <a:pt x="417" y="1072"/>
                      <a:pt x="405" y="1084"/>
                      <a:pt x="405" y="1096"/>
                    </a:cubicBezTo>
                    <a:lnTo>
                      <a:pt x="405" y="1108"/>
                    </a:lnTo>
                    <a:cubicBezTo>
                      <a:pt x="405" y="1108"/>
                      <a:pt x="417" y="1072"/>
                      <a:pt x="429" y="1060"/>
                    </a:cubicBezTo>
                    <a:lnTo>
                      <a:pt x="429" y="1060"/>
                    </a:lnTo>
                    <a:cubicBezTo>
                      <a:pt x="419" y="1070"/>
                      <a:pt x="417" y="1088"/>
                      <a:pt x="417" y="1100"/>
                    </a:cubicBezTo>
                    <a:lnTo>
                      <a:pt x="417" y="1100"/>
                    </a:lnTo>
                    <a:cubicBezTo>
                      <a:pt x="423" y="1081"/>
                      <a:pt x="429" y="1060"/>
                      <a:pt x="429" y="1060"/>
                    </a:cubicBezTo>
                    <a:lnTo>
                      <a:pt x="429" y="1060"/>
                    </a:lnTo>
                    <a:cubicBezTo>
                      <a:pt x="437" y="1060"/>
                      <a:pt x="429" y="1085"/>
                      <a:pt x="427" y="1093"/>
                    </a:cubicBezTo>
                    <a:lnTo>
                      <a:pt x="427" y="1093"/>
                    </a:lnTo>
                    <a:cubicBezTo>
                      <a:pt x="427" y="1090"/>
                      <a:pt x="428" y="1087"/>
                      <a:pt x="429" y="1084"/>
                    </a:cubicBezTo>
                    <a:lnTo>
                      <a:pt x="429" y="1084"/>
                    </a:lnTo>
                    <a:cubicBezTo>
                      <a:pt x="426" y="1092"/>
                      <a:pt x="425" y="1095"/>
                      <a:pt x="426" y="1095"/>
                    </a:cubicBezTo>
                    <a:cubicBezTo>
                      <a:pt x="426" y="1095"/>
                      <a:pt x="426" y="1095"/>
                      <a:pt x="427" y="1093"/>
                    </a:cubicBezTo>
                    <a:lnTo>
                      <a:pt x="427" y="1093"/>
                    </a:lnTo>
                    <a:cubicBezTo>
                      <a:pt x="421" y="1120"/>
                      <a:pt x="442" y="1120"/>
                      <a:pt x="453" y="1120"/>
                    </a:cubicBezTo>
                    <a:cubicBezTo>
                      <a:pt x="453" y="1120"/>
                      <a:pt x="465" y="1108"/>
                      <a:pt x="465" y="1108"/>
                    </a:cubicBezTo>
                    <a:cubicBezTo>
                      <a:pt x="466" y="1106"/>
                      <a:pt x="468" y="1105"/>
                      <a:pt x="469" y="1105"/>
                    </a:cubicBezTo>
                    <a:lnTo>
                      <a:pt x="469" y="1105"/>
                    </a:lnTo>
                    <a:cubicBezTo>
                      <a:pt x="470" y="1105"/>
                      <a:pt x="470" y="1109"/>
                      <a:pt x="469" y="1113"/>
                    </a:cubicBezTo>
                    <a:lnTo>
                      <a:pt x="469" y="1113"/>
                    </a:lnTo>
                    <a:lnTo>
                      <a:pt x="489" y="1084"/>
                    </a:lnTo>
                    <a:lnTo>
                      <a:pt x="489" y="1084"/>
                    </a:lnTo>
                    <a:cubicBezTo>
                      <a:pt x="488" y="1084"/>
                      <a:pt x="475" y="1120"/>
                      <a:pt x="467" y="1140"/>
                    </a:cubicBezTo>
                    <a:lnTo>
                      <a:pt x="467" y="1140"/>
                    </a:lnTo>
                    <a:cubicBezTo>
                      <a:pt x="477" y="1126"/>
                      <a:pt x="480" y="1126"/>
                      <a:pt x="481" y="1126"/>
                    </a:cubicBezTo>
                    <a:cubicBezTo>
                      <a:pt x="483" y="1126"/>
                      <a:pt x="483" y="1126"/>
                      <a:pt x="489" y="1108"/>
                    </a:cubicBezTo>
                    <a:cubicBezTo>
                      <a:pt x="492" y="1097"/>
                      <a:pt x="493" y="1094"/>
                      <a:pt x="494" y="1094"/>
                    </a:cubicBezTo>
                    <a:lnTo>
                      <a:pt x="494" y="1094"/>
                    </a:lnTo>
                    <a:cubicBezTo>
                      <a:pt x="495" y="1094"/>
                      <a:pt x="494" y="1102"/>
                      <a:pt x="495" y="1103"/>
                    </a:cubicBezTo>
                    <a:lnTo>
                      <a:pt x="495" y="1103"/>
                    </a:lnTo>
                    <a:cubicBezTo>
                      <a:pt x="489" y="1116"/>
                      <a:pt x="489" y="1136"/>
                      <a:pt x="489" y="1155"/>
                    </a:cubicBezTo>
                    <a:cubicBezTo>
                      <a:pt x="489" y="1155"/>
                      <a:pt x="512" y="1084"/>
                      <a:pt x="512" y="1072"/>
                    </a:cubicBezTo>
                    <a:cubicBezTo>
                      <a:pt x="513" y="1071"/>
                      <a:pt x="514" y="1071"/>
                      <a:pt x="514" y="1071"/>
                    </a:cubicBezTo>
                    <a:lnTo>
                      <a:pt x="514" y="1071"/>
                    </a:lnTo>
                    <a:cubicBezTo>
                      <a:pt x="517" y="1071"/>
                      <a:pt x="518" y="1080"/>
                      <a:pt x="517" y="1094"/>
                    </a:cubicBezTo>
                    <a:lnTo>
                      <a:pt x="517" y="1094"/>
                    </a:lnTo>
                    <a:lnTo>
                      <a:pt x="532" y="1047"/>
                    </a:lnTo>
                    <a:lnTo>
                      <a:pt x="532" y="1047"/>
                    </a:lnTo>
                    <a:cubicBezTo>
                      <a:pt x="533" y="1048"/>
                      <a:pt x="533" y="1048"/>
                      <a:pt x="533" y="1048"/>
                    </a:cubicBezTo>
                    <a:lnTo>
                      <a:pt x="533" y="1048"/>
                    </a:lnTo>
                    <a:cubicBezTo>
                      <a:pt x="531" y="1053"/>
                      <a:pt x="529" y="1058"/>
                      <a:pt x="532" y="1059"/>
                    </a:cubicBezTo>
                    <a:lnTo>
                      <a:pt x="532" y="1059"/>
                    </a:lnTo>
                    <a:cubicBezTo>
                      <a:pt x="534" y="1056"/>
                      <a:pt x="535" y="1052"/>
                      <a:pt x="536" y="1048"/>
                    </a:cubicBezTo>
                    <a:lnTo>
                      <a:pt x="536" y="1048"/>
                    </a:lnTo>
                    <a:cubicBezTo>
                      <a:pt x="536" y="1050"/>
                      <a:pt x="536" y="1060"/>
                      <a:pt x="536" y="1060"/>
                    </a:cubicBezTo>
                    <a:cubicBezTo>
                      <a:pt x="534" y="1060"/>
                      <a:pt x="533" y="1060"/>
                      <a:pt x="532" y="1059"/>
                    </a:cubicBezTo>
                    <a:lnTo>
                      <a:pt x="532" y="1059"/>
                    </a:lnTo>
                    <a:cubicBezTo>
                      <a:pt x="527" y="1079"/>
                      <a:pt x="525" y="1095"/>
                      <a:pt x="524" y="1095"/>
                    </a:cubicBezTo>
                    <a:cubicBezTo>
                      <a:pt x="524" y="1095"/>
                      <a:pt x="524" y="1092"/>
                      <a:pt x="524" y="1084"/>
                    </a:cubicBezTo>
                    <a:lnTo>
                      <a:pt x="517" y="1099"/>
                    </a:lnTo>
                    <a:lnTo>
                      <a:pt x="517" y="1099"/>
                    </a:lnTo>
                    <a:cubicBezTo>
                      <a:pt x="517" y="1097"/>
                      <a:pt x="517" y="1096"/>
                      <a:pt x="517" y="1094"/>
                    </a:cubicBezTo>
                    <a:lnTo>
                      <a:pt x="517" y="1094"/>
                    </a:lnTo>
                    <a:lnTo>
                      <a:pt x="512" y="1108"/>
                    </a:lnTo>
                    <a:lnTo>
                      <a:pt x="517" y="1099"/>
                    </a:lnTo>
                    <a:lnTo>
                      <a:pt x="517" y="1099"/>
                    </a:lnTo>
                    <a:cubicBezTo>
                      <a:pt x="515" y="1124"/>
                      <a:pt x="509" y="1158"/>
                      <a:pt x="502" y="1174"/>
                    </a:cubicBezTo>
                    <a:lnTo>
                      <a:pt x="502" y="1174"/>
                    </a:lnTo>
                    <a:lnTo>
                      <a:pt x="536" y="1096"/>
                    </a:lnTo>
                    <a:lnTo>
                      <a:pt x="536" y="1155"/>
                    </a:lnTo>
                    <a:cubicBezTo>
                      <a:pt x="536" y="1132"/>
                      <a:pt x="536" y="1132"/>
                      <a:pt x="548" y="1132"/>
                    </a:cubicBezTo>
                    <a:cubicBezTo>
                      <a:pt x="548" y="1120"/>
                      <a:pt x="548" y="1108"/>
                      <a:pt x="560" y="1096"/>
                    </a:cubicBezTo>
                    <a:lnTo>
                      <a:pt x="560" y="1096"/>
                    </a:lnTo>
                    <a:cubicBezTo>
                      <a:pt x="560" y="1115"/>
                      <a:pt x="544" y="1150"/>
                      <a:pt x="551" y="1150"/>
                    </a:cubicBezTo>
                    <a:cubicBezTo>
                      <a:pt x="553" y="1150"/>
                      <a:pt x="555" y="1148"/>
                      <a:pt x="560" y="1143"/>
                    </a:cubicBezTo>
                    <a:cubicBezTo>
                      <a:pt x="563" y="1137"/>
                      <a:pt x="565" y="1134"/>
                      <a:pt x="565" y="1134"/>
                    </a:cubicBezTo>
                    <a:lnTo>
                      <a:pt x="565" y="1134"/>
                    </a:lnTo>
                    <a:cubicBezTo>
                      <a:pt x="566" y="1134"/>
                      <a:pt x="565" y="1137"/>
                      <a:pt x="564" y="1143"/>
                    </a:cubicBezTo>
                    <a:lnTo>
                      <a:pt x="564" y="1143"/>
                    </a:lnTo>
                    <a:cubicBezTo>
                      <a:pt x="569" y="1143"/>
                      <a:pt x="562" y="1142"/>
                      <a:pt x="572" y="1132"/>
                    </a:cubicBezTo>
                    <a:cubicBezTo>
                      <a:pt x="580" y="1124"/>
                      <a:pt x="577" y="1116"/>
                      <a:pt x="574" y="1108"/>
                    </a:cubicBezTo>
                    <a:lnTo>
                      <a:pt x="584" y="1108"/>
                    </a:lnTo>
                    <a:lnTo>
                      <a:pt x="584" y="1143"/>
                    </a:lnTo>
                    <a:lnTo>
                      <a:pt x="584" y="1155"/>
                    </a:lnTo>
                    <a:cubicBezTo>
                      <a:pt x="584" y="1159"/>
                      <a:pt x="584" y="1161"/>
                      <a:pt x="585" y="1161"/>
                    </a:cubicBezTo>
                    <a:cubicBezTo>
                      <a:pt x="588" y="1161"/>
                      <a:pt x="598" y="1116"/>
                      <a:pt x="608" y="1096"/>
                    </a:cubicBezTo>
                    <a:cubicBezTo>
                      <a:pt x="608" y="1104"/>
                      <a:pt x="608" y="1143"/>
                      <a:pt x="608" y="1143"/>
                    </a:cubicBezTo>
                    <a:lnTo>
                      <a:pt x="608" y="1155"/>
                    </a:lnTo>
                    <a:cubicBezTo>
                      <a:pt x="608" y="1151"/>
                      <a:pt x="608" y="1140"/>
                      <a:pt x="608" y="1128"/>
                    </a:cubicBezTo>
                    <a:lnTo>
                      <a:pt x="608" y="1128"/>
                    </a:lnTo>
                    <a:cubicBezTo>
                      <a:pt x="609" y="1135"/>
                      <a:pt x="611" y="1140"/>
                      <a:pt x="612" y="1140"/>
                    </a:cubicBezTo>
                    <a:cubicBezTo>
                      <a:pt x="613" y="1140"/>
                      <a:pt x="614" y="1133"/>
                      <a:pt x="609" y="1113"/>
                    </a:cubicBezTo>
                    <a:lnTo>
                      <a:pt x="609" y="1113"/>
                    </a:lnTo>
                    <a:cubicBezTo>
                      <a:pt x="610" y="1092"/>
                      <a:pt x="613" y="1072"/>
                      <a:pt x="619" y="1072"/>
                    </a:cubicBezTo>
                    <a:lnTo>
                      <a:pt x="619" y="1060"/>
                    </a:lnTo>
                    <a:cubicBezTo>
                      <a:pt x="619" y="1058"/>
                      <a:pt x="619" y="1058"/>
                      <a:pt x="619" y="1058"/>
                    </a:cubicBezTo>
                    <a:cubicBezTo>
                      <a:pt x="616" y="1058"/>
                      <a:pt x="608" y="1084"/>
                      <a:pt x="608" y="1084"/>
                    </a:cubicBezTo>
                    <a:cubicBezTo>
                      <a:pt x="608" y="1084"/>
                      <a:pt x="608" y="1036"/>
                      <a:pt x="608" y="1036"/>
                    </a:cubicBezTo>
                    <a:cubicBezTo>
                      <a:pt x="608" y="1036"/>
                      <a:pt x="597" y="1069"/>
                      <a:pt x="596" y="1072"/>
                    </a:cubicBezTo>
                    <a:lnTo>
                      <a:pt x="596" y="1072"/>
                    </a:lnTo>
                    <a:cubicBezTo>
                      <a:pt x="596" y="1069"/>
                      <a:pt x="596" y="1063"/>
                      <a:pt x="597" y="1055"/>
                    </a:cubicBezTo>
                    <a:lnTo>
                      <a:pt x="597" y="1055"/>
                    </a:lnTo>
                    <a:lnTo>
                      <a:pt x="596" y="1060"/>
                    </a:lnTo>
                    <a:cubicBezTo>
                      <a:pt x="588" y="1074"/>
                      <a:pt x="586" y="1080"/>
                      <a:pt x="585" y="1080"/>
                    </a:cubicBezTo>
                    <a:cubicBezTo>
                      <a:pt x="584" y="1080"/>
                      <a:pt x="596" y="1049"/>
                      <a:pt x="596" y="1024"/>
                    </a:cubicBezTo>
                    <a:lnTo>
                      <a:pt x="596" y="1024"/>
                    </a:lnTo>
                    <a:cubicBezTo>
                      <a:pt x="584" y="1072"/>
                      <a:pt x="584" y="1036"/>
                      <a:pt x="572" y="1072"/>
                    </a:cubicBezTo>
                    <a:cubicBezTo>
                      <a:pt x="572" y="1060"/>
                      <a:pt x="572" y="1048"/>
                      <a:pt x="572" y="1036"/>
                    </a:cubicBezTo>
                    <a:cubicBezTo>
                      <a:pt x="572" y="1048"/>
                      <a:pt x="572" y="1051"/>
                      <a:pt x="570" y="1051"/>
                    </a:cubicBezTo>
                    <a:cubicBezTo>
                      <a:pt x="569" y="1051"/>
                      <a:pt x="566" y="1048"/>
                      <a:pt x="560" y="1048"/>
                    </a:cubicBezTo>
                    <a:cubicBezTo>
                      <a:pt x="548" y="1048"/>
                      <a:pt x="548" y="1084"/>
                      <a:pt x="548" y="1084"/>
                    </a:cubicBezTo>
                    <a:cubicBezTo>
                      <a:pt x="538" y="1084"/>
                      <a:pt x="555" y="1020"/>
                      <a:pt x="551" y="1020"/>
                    </a:cubicBezTo>
                    <a:lnTo>
                      <a:pt x="551" y="1020"/>
                    </a:lnTo>
                    <a:cubicBezTo>
                      <a:pt x="550" y="1020"/>
                      <a:pt x="550" y="1021"/>
                      <a:pt x="548" y="1024"/>
                    </a:cubicBezTo>
                    <a:cubicBezTo>
                      <a:pt x="543" y="1032"/>
                      <a:pt x="539" y="1040"/>
                      <a:pt x="536" y="1048"/>
                    </a:cubicBezTo>
                    <a:lnTo>
                      <a:pt x="536" y="1048"/>
                    </a:lnTo>
                    <a:cubicBezTo>
                      <a:pt x="536" y="1048"/>
                      <a:pt x="536" y="1048"/>
                      <a:pt x="536" y="1048"/>
                    </a:cubicBezTo>
                    <a:lnTo>
                      <a:pt x="536" y="1036"/>
                    </a:lnTo>
                    <a:cubicBezTo>
                      <a:pt x="544" y="1028"/>
                      <a:pt x="541" y="1014"/>
                      <a:pt x="539" y="1014"/>
                    </a:cubicBezTo>
                    <a:lnTo>
                      <a:pt x="539" y="1014"/>
                    </a:lnTo>
                    <a:cubicBezTo>
                      <a:pt x="537" y="1014"/>
                      <a:pt x="536" y="1017"/>
                      <a:pt x="536" y="1024"/>
                    </a:cubicBezTo>
                    <a:cubicBezTo>
                      <a:pt x="536" y="1024"/>
                      <a:pt x="536" y="1021"/>
                      <a:pt x="535" y="1021"/>
                    </a:cubicBezTo>
                    <a:cubicBezTo>
                      <a:pt x="533" y="1021"/>
                      <a:pt x="530" y="1024"/>
                      <a:pt x="524" y="1036"/>
                    </a:cubicBezTo>
                    <a:cubicBezTo>
                      <a:pt x="524" y="1028"/>
                      <a:pt x="536" y="989"/>
                      <a:pt x="530" y="989"/>
                    </a:cubicBezTo>
                    <a:lnTo>
                      <a:pt x="530" y="989"/>
                    </a:lnTo>
                    <a:cubicBezTo>
                      <a:pt x="528" y="989"/>
                      <a:pt x="523" y="995"/>
                      <a:pt x="512" y="1012"/>
                    </a:cubicBezTo>
                    <a:cubicBezTo>
                      <a:pt x="529" y="983"/>
                      <a:pt x="534" y="972"/>
                      <a:pt x="534" y="972"/>
                    </a:cubicBezTo>
                    <a:lnTo>
                      <a:pt x="534" y="972"/>
                    </a:lnTo>
                    <a:cubicBezTo>
                      <a:pt x="533" y="972"/>
                      <a:pt x="500" y="1027"/>
                      <a:pt x="499" y="1027"/>
                    </a:cubicBezTo>
                    <a:cubicBezTo>
                      <a:pt x="499" y="1027"/>
                      <a:pt x="499" y="1026"/>
                      <a:pt x="500" y="1024"/>
                    </a:cubicBezTo>
                    <a:cubicBezTo>
                      <a:pt x="500" y="1006"/>
                      <a:pt x="514" y="981"/>
                      <a:pt x="510" y="981"/>
                    </a:cubicBezTo>
                    <a:lnTo>
                      <a:pt x="510" y="981"/>
                    </a:lnTo>
                    <a:cubicBezTo>
                      <a:pt x="509" y="981"/>
                      <a:pt x="506" y="983"/>
                      <a:pt x="500" y="989"/>
                    </a:cubicBezTo>
                    <a:lnTo>
                      <a:pt x="465" y="1060"/>
                    </a:lnTo>
                    <a:cubicBezTo>
                      <a:pt x="477" y="1036"/>
                      <a:pt x="489" y="1012"/>
                      <a:pt x="477" y="1012"/>
                    </a:cubicBezTo>
                    <a:lnTo>
                      <a:pt x="477" y="1012"/>
                    </a:lnTo>
                    <a:cubicBezTo>
                      <a:pt x="477" y="1012"/>
                      <a:pt x="465" y="1048"/>
                      <a:pt x="453" y="1048"/>
                    </a:cubicBezTo>
                    <a:cubicBezTo>
                      <a:pt x="453" y="1036"/>
                      <a:pt x="489" y="989"/>
                      <a:pt x="489" y="977"/>
                    </a:cubicBezTo>
                    <a:lnTo>
                      <a:pt x="489" y="977"/>
                    </a:lnTo>
                    <a:cubicBezTo>
                      <a:pt x="485" y="980"/>
                      <a:pt x="481" y="984"/>
                      <a:pt x="477" y="989"/>
                    </a:cubicBezTo>
                    <a:cubicBezTo>
                      <a:pt x="471" y="1001"/>
                      <a:pt x="468" y="1004"/>
                      <a:pt x="466" y="1004"/>
                    </a:cubicBezTo>
                    <a:cubicBezTo>
                      <a:pt x="465" y="1004"/>
                      <a:pt x="465" y="1001"/>
                      <a:pt x="465" y="1001"/>
                    </a:cubicBezTo>
                    <a:cubicBezTo>
                      <a:pt x="465" y="1001"/>
                      <a:pt x="453" y="1001"/>
                      <a:pt x="465" y="977"/>
                    </a:cubicBezTo>
                    <a:cubicBezTo>
                      <a:pt x="474" y="967"/>
                      <a:pt x="484" y="950"/>
                      <a:pt x="481" y="950"/>
                    </a:cubicBezTo>
                    <a:lnTo>
                      <a:pt x="481" y="950"/>
                    </a:lnTo>
                    <a:cubicBezTo>
                      <a:pt x="480" y="950"/>
                      <a:pt x="479" y="951"/>
                      <a:pt x="477" y="953"/>
                    </a:cubicBezTo>
                    <a:cubicBezTo>
                      <a:pt x="453" y="965"/>
                      <a:pt x="453" y="977"/>
                      <a:pt x="453" y="977"/>
                    </a:cubicBezTo>
                    <a:cubicBezTo>
                      <a:pt x="441" y="977"/>
                      <a:pt x="453" y="965"/>
                      <a:pt x="453" y="965"/>
                    </a:cubicBezTo>
                    <a:lnTo>
                      <a:pt x="453" y="953"/>
                    </a:lnTo>
                    <a:cubicBezTo>
                      <a:pt x="441" y="965"/>
                      <a:pt x="434" y="969"/>
                      <a:pt x="431" y="969"/>
                    </a:cubicBezTo>
                    <a:cubicBezTo>
                      <a:pt x="424" y="969"/>
                      <a:pt x="429" y="953"/>
                      <a:pt x="429" y="953"/>
                    </a:cubicBezTo>
                    <a:lnTo>
                      <a:pt x="429" y="953"/>
                    </a:lnTo>
                    <a:lnTo>
                      <a:pt x="417" y="965"/>
                    </a:lnTo>
                    <a:cubicBezTo>
                      <a:pt x="422" y="954"/>
                      <a:pt x="425" y="946"/>
                      <a:pt x="427" y="941"/>
                    </a:cubicBezTo>
                    <a:lnTo>
                      <a:pt x="427" y="941"/>
                    </a:lnTo>
                    <a:cubicBezTo>
                      <a:pt x="418" y="943"/>
                      <a:pt x="409" y="956"/>
                      <a:pt x="400" y="956"/>
                    </a:cubicBezTo>
                    <a:cubicBezTo>
                      <a:pt x="398" y="956"/>
                      <a:pt x="396" y="955"/>
                      <a:pt x="393" y="953"/>
                    </a:cubicBezTo>
                    <a:cubicBezTo>
                      <a:pt x="393" y="953"/>
                      <a:pt x="429" y="929"/>
                      <a:pt x="417" y="929"/>
                    </a:cubicBezTo>
                    <a:close/>
                    <a:moveTo>
                      <a:pt x="502" y="1174"/>
                    </a:moveTo>
                    <a:lnTo>
                      <a:pt x="500" y="1179"/>
                    </a:lnTo>
                    <a:cubicBezTo>
                      <a:pt x="501" y="1178"/>
                      <a:pt x="502" y="1176"/>
                      <a:pt x="502" y="1174"/>
                    </a:cubicBezTo>
                    <a:close/>
                    <a:moveTo>
                      <a:pt x="564" y="1143"/>
                    </a:moveTo>
                    <a:cubicBezTo>
                      <a:pt x="563" y="1143"/>
                      <a:pt x="562" y="1143"/>
                      <a:pt x="560" y="1143"/>
                    </a:cubicBezTo>
                    <a:cubicBezTo>
                      <a:pt x="560" y="1155"/>
                      <a:pt x="560" y="1179"/>
                      <a:pt x="560" y="1179"/>
                    </a:cubicBezTo>
                    <a:cubicBezTo>
                      <a:pt x="560" y="1164"/>
                      <a:pt x="562" y="1152"/>
                      <a:pt x="564" y="1143"/>
                    </a:cubicBezTo>
                    <a:close/>
                    <a:moveTo>
                      <a:pt x="489" y="1155"/>
                    </a:moveTo>
                    <a:lnTo>
                      <a:pt x="489" y="1155"/>
                    </a:lnTo>
                    <a:cubicBezTo>
                      <a:pt x="479" y="1165"/>
                      <a:pt x="477" y="1175"/>
                      <a:pt x="477" y="1191"/>
                    </a:cubicBezTo>
                    <a:lnTo>
                      <a:pt x="477" y="1191"/>
                    </a:lnTo>
                    <a:cubicBezTo>
                      <a:pt x="478" y="1188"/>
                      <a:pt x="488" y="1155"/>
                      <a:pt x="489" y="1155"/>
                    </a:cubicBezTo>
                    <a:close/>
                    <a:moveTo>
                      <a:pt x="465" y="1167"/>
                    </a:moveTo>
                    <a:lnTo>
                      <a:pt x="465" y="1167"/>
                    </a:lnTo>
                    <a:cubicBezTo>
                      <a:pt x="465" y="1167"/>
                      <a:pt x="453" y="1179"/>
                      <a:pt x="453" y="1203"/>
                    </a:cubicBezTo>
                    <a:cubicBezTo>
                      <a:pt x="465" y="1191"/>
                      <a:pt x="465" y="1179"/>
                      <a:pt x="465" y="1167"/>
                    </a:cubicBezTo>
                    <a:close/>
                    <a:moveTo>
                      <a:pt x="477" y="1191"/>
                    </a:moveTo>
                    <a:lnTo>
                      <a:pt x="477" y="1191"/>
                    </a:lnTo>
                    <a:cubicBezTo>
                      <a:pt x="477" y="1191"/>
                      <a:pt x="477" y="1191"/>
                      <a:pt x="477" y="1191"/>
                    </a:cubicBezTo>
                    <a:lnTo>
                      <a:pt x="477" y="1203"/>
                    </a:lnTo>
                    <a:cubicBezTo>
                      <a:pt x="477" y="1199"/>
                      <a:pt x="477" y="1195"/>
                      <a:pt x="477" y="1191"/>
                    </a:cubicBezTo>
                    <a:close/>
                    <a:moveTo>
                      <a:pt x="648" y="1022"/>
                    </a:moveTo>
                    <a:cubicBezTo>
                      <a:pt x="646" y="1022"/>
                      <a:pt x="645" y="1023"/>
                      <a:pt x="643" y="1024"/>
                    </a:cubicBezTo>
                    <a:cubicBezTo>
                      <a:pt x="634" y="1034"/>
                      <a:pt x="640" y="1052"/>
                      <a:pt x="642" y="1065"/>
                    </a:cubicBezTo>
                    <a:lnTo>
                      <a:pt x="642" y="1065"/>
                    </a:lnTo>
                    <a:cubicBezTo>
                      <a:pt x="641" y="1080"/>
                      <a:pt x="638" y="1096"/>
                      <a:pt x="631" y="1096"/>
                    </a:cubicBezTo>
                    <a:lnTo>
                      <a:pt x="631" y="1072"/>
                    </a:lnTo>
                    <a:cubicBezTo>
                      <a:pt x="631" y="1060"/>
                      <a:pt x="631" y="1060"/>
                      <a:pt x="631" y="1048"/>
                    </a:cubicBezTo>
                    <a:cubicBezTo>
                      <a:pt x="631" y="1048"/>
                      <a:pt x="619" y="1072"/>
                      <a:pt x="619" y="1072"/>
                    </a:cubicBezTo>
                    <a:lnTo>
                      <a:pt x="619" y="1132"/>
                    </a:lnTo>
                    <a:cubicBezTo>
                      <a:pt x="619" y="1135"/>
                      <a:pt x="620" y="1138"/>
                      <a:pt x="620" y="1141"/>
                    </a:cubicBezTo>
                    <a:lnTo>
                      <a:pt x="620" y="1141"/>
                    </a:lnTo>
                    <a:cubicBezTo>
                      <a:pt x="621" y="1156"/>
                      <a:pt x="623" y="1167"/>
                      <a:pt x="631" y="1167"/>
                    </a:cubicBezTo>
                    <a:cubicBezTo>
                      <a:pt x="633" y="1167"/>
                      <a:pt x="634" y="1166"/>
                      <a:pt x="635" y="1163"/>
                    </a:cubicBezTo>
                    <a:lnTo>
                      <a:pt x="635" y="1163"/>
                    </a:lnTo>
                    <a:cubicBezTo>
                      <a:pt x="637" y="1166"/>
                      <a:pt x="639" y="1167"/>
                      <a:pt x="643" y="1167"/>
                    </a:cubicBezTo>
                    <a:cubicBezTo>
                      <a:pt x="644" y="1167"/>
                      <a:pt x="644" y="1167"/>
                      <a:pt x="645" y="1167"/>
                    </a:cubicBezTo>
                    <a:lnTo>
                      <a:pt x="645" y="1167"/>
                    </a:lnTo>
                    <a:cubicBezTo>
                      <a:pt x="646" y="1173"/>
                      <a:pt x="649" y="1175"/>
                      <a:pt x="651" y="1175"/>
                    </a:cubicBezTo>
                    <a:cubicBezTo>
                      <a:pt x="653" y="1175"/>
                      <a:pt x="655" y="1172"/>
                      <a:pt x="655" y="1167"/>
                    </a:cubicBezTo>
                    <a:cubicBezTo>
                      <a:pt x="661" y="1167"/>
                      <a:pt x="661" y="1159"/>
                      <a:pt x="660" y="1149"/>
                    </a:cubicBezTo>
                    <a:lnTo>
                      <a:pt x="660" y="1149"/>
                    </a:lnTo>
                    <a:cubicBezTo>
                      <a:pt x="659" y="1151"/>
                      <a:pt x="657" y="1154"/>
                      <a:pt x="655" y="1155"/>
                    </a:cubicBezTo>
                    <a:lnTo>
                      <a:pt x="655" y="1108"/>
                    </a:lnTo>
                    <a:cubicBezTo>
                      <a:pt x="664" y="1116"/>
                      <a:pt x="666" y="1132"/>
                      <a:pt x="662" y="1144"/>
                    </a:cubicBezTo>
                    <a:lnTo>
                      <a:pt x="662" y="1144"/>
                    </a:lnTo>
                    <a:cubicBezTo>
                      <a:pt x="658" y="1131"/>
                      <a:pt x="655" y="1120"/>
                      <a:pt x="655" y="1120"/>
                    </a:cubicBezTo>
                    <a:lnTo>
                      <a:pt x="655" y="1120"/>
                    </a:lnTo>
                    <a:cubicBezTo>
                      <a:pt x="655" y="1126"/>
                      <a:pt x="658" y="1138"/>
                      <a:pt x="660" y="1149"/>
                    </a:cubicBezTo>
                    <a:lnTo>
                      <a:pt x="660" y="1149"/>
                    </a:lnTo>
                    <a:cubicBezTo>
                      <a:pt x="661" y="1147"/>
                      <a:pt x="662" y="1146"/>
                      <a:pt x="662" y="1144"/>
                    </a:cubicBezTo>
                    <a:lnTo>
                      <a:pt x="662" y="1144"/>
                    </a:lnTo>
                    <a:cubicBezTo>
                      <a:pt x="667" y="1157"/>
                      <a:pt x="673" y="1173"/>
                      <a:pt x="679" y="1179"/>
                    </a:cubicBezTo>
                    <a:cubicBezTo>
                      <a:pt x="679" y="1191"/>
                      <a:pt x="691" y="1191"/>
                      <a:pt x="691" y="1191"/>
                    </a:cubicBezTo>
                    <a:cubicBezTo>
                      <a:pt x="691" y="1191"/>
                      <a:pt x="703" y="1179"/>
                      <a:pt x="703" y="1167"/>
                    </a:cubicBezTo>
                    <a:lnTo>
                      <a:pt x="703" y="1143"/>
                    </a:lnTo>
                    <a:cubicBezTo>
                      <a:pt x="703" y="1143"/>
                      <a:pt x="703" y="1204"/>
                      <a:pt x="712" y="1204"/>
                    </a:cubicBezTo>
                    <a:cubicBezTo>
                      <a:pt x="713" y="1204"/>
                      <a:pt x="714" y="1204"/>
                      <a:pt x="715" y="1203"/>
                    </a:cubicBezTo>
                    <a:cubicBezTo>
                      <a:pt x="715" y="1179"/>
                      <a:pt x="715" y="1155"/>
                      <a:pt x="715" y="1143"/>
                    </a:cubicBezTo>
                    <a:cubicBezTo>
                      <a:pt x="715" y="1167"/>
                      <a:pt x="715" y="1179"/>
                      <a:pt x="727" y="1179"/>
                    </a:cubicBezTo>
                    <a:cubicBezTo>
                      <a:pt x="727" y="1179"/>
                      <a:pt x="727" y="1179"/>
                      <a:pt x="739" y="1167"/>
                    </a:cubicBezTo>
                    <a:cubicBezTo>
                      <a:pt x="739" y="1155"/>
                      <a:pt x="739" y="1143"/>
                      <a:pt x="739" y="1143"/>
                    </a:cubicBezTo>
                    <a:cubicBezTo>
                      <a:pt x="739" y="1141"/>
                      <a:pt x="739" y="1140"/>
                      <a:pt x="740" y="1140"/>
                    </a:cubicBezTo>
                    <a:cubicBezTo>
                      <a:pt x="743" y="1140"/>
                      <a:pt x="753" y="1158"/>
                      <a:pt x="762" y="1167"/>
                    </a:cubicBezTo>
                    <a:cubicBezTo>
                      <a:pt x="766" y="1175"/>
                      <a:pt x="767" y="1177"/>
                      <a:pt x="768" y="1177"/>
                    </a:cubicBezTo>
                    <a:cubicBezTo>
                      <a:pt x="768" y="1177"/>
                      <a:pt x="762" y="1164"/>
                      <a:pt x="762" y="1155"/>
                    </a:cubicBezTo>
                    <a:lnTo>
                      <a:pt x="762" y="1143"/>
                    </a:lnTo>
                    <a:lnTo>
                      <a:pt x="774" y="1143"/>
                    </a:lnTo>
                    <a:cubicBezTo>
                      <a:pt x="769" y="1143"/>
                      <a:pt x="771" y="1143"/>
                      <a:pt x="774" y="1143"/>
                    </a:cubicBezTo>
                    <a:lnTo>
                      <a:pt x="774" y="1143"/>
                    </a:lnTo>
                    <a:cubicBezTo>
                      <a:pt x="774" y="1143"/>
                      <a:pt x="774" y="1143"/>
                      <a:pt x="774" y="1143"/>
                    </a:cubicBezTo>
                    <a:lnTo>
                      <a:pt x="774" y="1143"/>
                    </a:lnTo>
                    <a:lnTo>
                      <a:pt x="774" y="1143"/>
                    </a:lnTo>
                    <a:cubicBezTo>
                      <a:pt x="774" y="1143"/>
                      <a:pt x="774" y="1143"/>
                      <a:pt x="774" y="1143"/>
                    </a:cubicBezTo>
                    <a:lnTo>
                      <a:pt x="774" y="1143"/>
                    </a:lnTo>
                    <a:cubicBezTo>
                      <a:pt x="762" y="1119"/>
                      <a:pt x="750" y="1107"/>
                      <a:pt x="750" y="1084"/>
                    </a:cubicBezTo>
                    <a:cubicBezTo>
                      <a:pt x="750" y="1089"/>
                      <a:pt x="750" y="1091"/>
                      <a:pt x="749" y="1092"/>
                    </a:cubicBezTo>
                    <a:lnTo>
                      <a:pt x="749" y="1092"/>
                    </a:lnTo>
                    <a:lnTo>
                      <a:pt x="739" y="1060"/>
                    </a:lnTo>
                    <a:lnTo>
                      <a:pt x="739" y="1060"/>
                    </a:lnTo>
                    <a:cubicBezTo>
                      <a:pt x="739" y="1064"/>
                      <a:pt x="740" y="1069"/>
                      <a:pt x="741" y="1074"/>
                    </a:cubicBezTo>
                    <a:lnTo>
                      <a:pt x="741" y="1074"/>
                    </a:lnTo>
                    <a:cubicBezTo>
                      <a:pt x="732" y="1060"/>
                      <a:pt x="723" y="1060"/>
                      <a:pt x="715" y="1060"/>
                    </a:cubicBezTo>
                    <a:lnTo>
                      <a:pt x="715" y="1060"/>
                    </a:lnTo>
                    <a:cubicBezTo>
                      <a:pt x="727" y="1072"/>
                      <a:pt x="727" y="1084"/>
                      <a:pt x="727" y="1096"/>
                    </a:cubicBezTo>
                    <a:cubicBezTo>
                      <a:pt x="727" y="1096"/>
                      <a:pt x="711" y="1050"/>
                      <a:pt x="705" y="1050"/>
                    </a:cubicBezTo>
                    <a:cubicBezTo>
                      <a:pt x="704" y="1050"/>
                      <a:pt x="703" y="1053"/>
                      <a:pt x="703" y="1060"/>
                    </a:cubicBezTo>
                    <a:cubicBezTo>
                      <a:pt x="703" y="1050"/>
                      <a:pt x="703" y="1040"/>
                      <a:pt x="703" y="1036"/>
                    </a:cubicBezTo>
                    <a:cubicBezTo>
                      <a:pt x="698" y="1036"/>
                      <a:pt x="697" y="1039"/>
                      <a:pt x="698" y="1043"/>
                    </a:cubicBezTo>
                    <a:lnTo>
                      <a:pt x="698" y="1043"/>
                    </a:lnTo>
                    <a:cubicBezTo>
                      <a:pt x="694" y="1040"/>
                      <a:pt x="691" y="1036"/>
                      <a:pt x="691" y="1036"/>
                    </a:cubicBezTo>
                    <a:cubicBezTo>
                      <a:pt x="679" y="1036"/>
                      <a:pt x="691" y="1084"/>
                      <a:pt x="691" y="1084"/>
                    </a:cubicBezTo>
                    <a:lnTo>
                      <a:pt x="679" y="1084"/>
                    </a:lnTo>
                    <a:cubicBezTo>
                      <a:pt x="679" y="1072"/>
                      <a:pt x="667" y="1060"/>
                      <a:pt x="667" y="1048"/>
                    </a:cubicBezTo>
                    <a:cubicBezTo>
                      <a:pt x="667" y="1060"/>
                      <a:pt x="667" y="1084"/>
                      <a:pt x="667" y="1096"/>
                    </a:cubicBezTo>
                    <a:lnTo>
                      <a:pt x="667" y="1108"/>
                    </a:lnTo>
                    <a:lnTo>
                      <a:pt x="667" y="1120"/>
                    </a:lnTo>
                    <a:cubicBezTo>
                      <a:pt x="667" y="1120"/>
                      <a:pt x="667" y="1060"/>
                      <a:pt x="655" y="1060"/>
                    </a:cubicBezTo>
                    <a:cubicBezTo>
                      <a:pt x="655" y="1050"/>
                      <a:pt x="655" y="1022"/>
                      <a:pt x="648" y="1022"/>
                    </a:cubicBezTo>
                    <a:close/>
                    <a:moveTo>
                      <a:pt x="798" y="1274"/>
                    </a:moveTo>
                    <a:cubicBezTo>
                      <a:pt x="798" y="1286"/>
                      <a:pt x="801" y="1289"/>
                      <a:pt x="804" y="1289"/>
                    </a:cubicBezTo>
                    <a:cubicBezTo>
                      <a:pt x="807" y="1289"/>
                      <a:pt x="810" y="1286"/>
                      <a:pt x="810" y="1286"/>
                    </a:cubicBezTo>
                    <a:cubicBezTo>
                      <a:pt x="822" y="1286"/>
                      <a:pt x="810" y="1274"/>
                      <a:pt x="810" y="127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9" name="Google Shape;5319;p43"/>
              <p:cNvSpPr/>
              <p:nvPr/>
            </p:nvSpPr>
            <p:spPr>
              <a:xfrm>
                <a:off x="5842094" y="4605402"/>
                <a:ext cx="103941" cy="108613"/>
              </a:xfrm>
              <a:custGeom>
                <a:avLst/>
                <a:gdLst/>
                <a:ahLst/>
                <a:cxnLst/>
                <a:rect l="l" t="t" r="r" b="b"/>
                <a:pathLst>
                  <a:path w="2049" h="2141" extrusionOk="0">
                    <a:moveTo>
                      <a:pt x="1203" y="109"/>
                    </a:moveTo>
                    <a:cubicBezTo>
                      <a:pt x="1203" y="110"/>
                      <a:pt x="1203" y="110"/>
                      <a:pt x="1203" y="111"/>
                    </a:cubicBezTo>
                    <a:cubicBezTo>
                      <a:pt x="1203" y="112"/>
                      <a:pt x="1203" y="112"/>
                      <a:pt x="1203" y="112"/>
                    </a:cubicBezTo>
                    <a:cubicBezTo>
                      <a:pt x="1203" y="112"/>
                      <a:pt x="1203" y="111"/>
                      <a:pt x="1203" y="109"/>
                    </a:cubicBezTo>
                    <a:close/>
                    <a:moveTo>
                      <a:pt x="1012" y="135"/>
                    </a:moveTo>
                    <a:cubicBezTo>
                      <a:pt x="1012" y="135"/>
                      <a:pt x="1012" y="135"/>
                      <a:pt x="1012" y="135"/>
                    </a:cubicBezTo>
                    <a:cubicBezTo>
                      <a:pt x="1012" y="135"/>
                      <a:pt x="1012" y="135"/>
                      <a:pt x="1012" y="135"/>
                    </a:cubicBezTo>
                    <a:close/>
                    <a:moveTo>
                      <a:pt x="1024" y="123"/>
                    </a:moveTo>
                    <a:cubicBezTo>
                      <a:pt x="1024" y="130"/>
                      <a:pt x="1024" y="135"/>
                      <a:pt x="1023" y="140"/>
                    </a:cubicBezTo>
                    <a:lnTo>
                      <a:pt x="1023" y="140"/>
                    </a:lnTo>
                    <a:cubicBezTo>
                      <a:pt x="1024" y="139"/>
                      <a:pt x="1024" y="137"/>
                      <a:pt x="1024" y="135"/>
                    </a:cubicBezTo>
                    <a:cubicBezTo>
                      <a:pt x="1024" y="131"/>
                      <a:pt x="1024" y="127"/>
                      <a:pt x="1024" y="123"/>
                    </a:cubicBezTo>
                    <a:close/>
                    <a:moveTo>
                      <a:pt x="1012" y="135"/>
                    </a:moveTo>
                    <a:cubicBezTo>
                      <a:pt x="1012" y="139"/>
                      <a:pt x="1012" y="143"/>
                      <a:pt x="1012" y="147"/>
                    </a:cubicBezTo>
                    <a:cubicBezTo>
                      <a:pt x="1012" y="155"/>
                      <a:pt x="1014" y="159"/>
                      <a:pt x="1016" y="159"/>
                    </a:cubicBezTo>
                    <a:cubicBezTo>
                      <a:pt x="1018" y="159"/>
                      <a:pt x="1022" y="153"/>
                      <a:pt x="1023" y="140"/>
                    </a:cubicBezTo>
                    <a:lnTo>
                      <a:pt x="1023" y="140"/>
                    </a:lnTo>
                    <a:cubicBezTo>
                      <a:pt x="1022" y="143"/>
                      <a:pt x="1020" y="144"/>
                      <a:pt x="1018" y="144"/>
                    </a:cubicBezTo>
                    <a:cubicBezTo>
                      <a:pt x="1015" y="144"/>
                      <a:pt x="1012" y="141"/>
                      <a:pt x="1012" y="135"/>
                    </a:cubicBezTo>
                    <a:close/>
                    <a:moveTo>
                      <a:pt x="1358" y="195"/>
                    </a:moveTo>
                    <a:cubicBezTo>
                      <a:pt x="1358" y="203"/>
                      <a:pt x="1352" y="211"/>
                      <a:pt x="1348" y="211"/>
                    </a:cubicBezTo>
                    <a:cubicBezTo>
                      <a:pt x="1347" y="211"/>
                      <a:pt x="1346" y="210"/>
                      <a:pt x="1346" y="206"/>
                    </a:cubicBezTo>
                    <a:cubicBezTo>
                      <a:pt x="1340" y="206"/>
                      <a:pt x="1337" y="209"/>
                      <a:pt x="1337" y="209"/>
                    </a:cubicBezTo>
                    <a:cubicBezTo>
                      <a:pt x="1337" y="209"/>
                      <a:pt x="1340" y="206"/>
                      <a:pt x="1346" y="195"/>
                    </a:cubicBezTo>
                    <a:close/>
                    <a:moveTo>
                      <a:pt x="482" y="206"/>
                    </a:moveTo>
                    <a:cubicBezTo>
                      <a:pt x="486" y="210"/>
                      <a:pt x="489" y="214"/>
                      <a:pt x="489" y="218"/>
                    </a:cubicBezTo>
                    <a:cubicBezTo>
                      <a:pt x="486" y="214"/>
                      <a:pt x="484" y="210"/>
                      <a:pt x="482" y="206"/>
                    </a:cubicBezTo>
                    <a:close/>
                    <a:moveTo>
                      <a:pt x="784" y="197"/>
                    </a:moveTo>
                    <a:cubicBezTo>
                      <a:pt x="786" y="207"/>
                      <a:pt x="786" y="218"/>
                      <a:pt x="786" y="218"/>
                    </a:cubicBezTo>
                    <a:lnTo>
                      <a:pt x="798" y="218"/>
                    </a:lnTo>
                    <a:cubicBezTo>
                      <a:pt x="798" y="218"/>
                      <a:pt x="791" y="207"/>
                      <a:pt x="784" y="197"/>
                    </a:cubicBezTo>
                    <a:close/>
                    <a:moveTo>
                      <a:pt x="762" y="206"/>
                    </a:moveTo>
                    <a:cubicBezTo>
                      <a:pt x="753" y="206"/>
                      <a:pt x="751" y="221"/>
                      <a:pt x="762" y="233"/>
                    </a:cubicBezTo>
                    <a:lnTo>
                      <a:pt x="762" y="233"/>
                    </a:lnTo>
                    <a:cubicBezTo>
                      <a:pt x="762" y="224"/>
                      <a:pt x="762" y="215"/>
                      <a:pt x="762" y="206"/>
                    </a:cubicBezTo>
                    <a:close/>
                    <a:moveTo>
                      <a:pt x="762" y="233"/>
                    </a:moveTo>
                    <a:cubicBezTo>
                      <a:pt x="762" y="236"/>
                      <a:pt x="762" y="239"/>
                      <a:pt x="762" y="242"/>
                    </a:cubicBezTo>
                    <a:lnTo>
                      <a:pt x="774" y="242"/>
                    </a:lnTo>
                    <a:cubicBezTo>
                      <a:pt x="769" y="240"/>
                      <a:pt x="765" y="237"/>
                      <a:pt x="762" y="233"/>
                    </a:cubicBezTo>
                    <a:close/>
                    <a:moveTo>
                      <a:pt x="619" y="230"/>
                    </a:moveTo>
                    <a:cubicBezTo>
                      <a:pt x="625" y="242"/>
                      <a:pt x="631" y="254"/>
                      <a:pt x="631" y="254"/>
                    </a:cubicBezTo>
                    <a:lnTo>
                      <a:pt x="631" y="242"/>
                    </a:lnTo>
                    <a:cubicBezTo>
                      <a:pt x="627" y="238"/>
                      <a:pt x="623" y="234"/>
                      <a:pt x="619" y="230"/>
                    </a:cubicBezTo>
                    <a:close/>
                    <a:moveTo>
                      <a:pt x="1524" y="278"/>
                    </a:moveTo>
                    <a:cubicBezTo>
                      <a:pt x="1524" y="278"/>
                      <a:pt x="1521" y="281"/>
                      <a:pt x="1517" y="286"/>
                    </a:cubicBezTo>
                    <a:lnTo>
                      <a:pt x="1517" y="286"/>
                    </a:lnTo>
                    <a:cubicBezTo>
                      <a:pt x="1518" y="284"/>
                      <a:pt x="1521" y="281"/>
                      <a:pt x="1524" y="278"/>
                    </a:cubicBezTo>
                    <a:close/>
                    <a:moveTo>
                      <a:pt x="252" y="311"/>
                    </a:moveTo>
                    <a:cubicBezTo>
                      <a:pt x="251" y="311"/>
                      <a:pt x="250" y="312"/>
                      <a:pt x="250" y="314"/>
                    </a:cubicBezTo>
                    <a:cubicBezTo>
                      <a:pt x="247" y="314"/>
                      <a:pt x="253" y="317"/>
                      <a:pt x="264" y="323"/>
                    </a:cubicBezTo>
                    <a:lnTo>
                      <a:pt x="264" y="323"/>
                    </a:lnTo>
                    <a:cubicBezTo>
                      <a:pt x="259" y="317"/>
                      <a:pt x="254" y="311"/>
                      <a:pt x="252" y="311"/>
                    </a:cubicBezTo>
                    <a:close/>
                    <a:moveTo>
                      <a:pt x="1491" y="319"/>
                    </a:moveTo>
                    <a:cubicBezTo>
                      <a:pt x="1489" y="322"/>
                      <a:pt x="1489" y="324"/>
                      <a:pt x="1489" y="325"/>
                    </a:cubicBezTo>
                    <a:cubicBezTo>
                      <a:pt x="1490" y="323"/>
                      <a:pt x="1491" y="321"/>
                      <a:pt x="1491" y="319"/>
                    </a:cubicBezTo>
                    <a:close/>
                    <a:moveTo>
                      <a:pt x="352" y="360"/>
                    </a:moveTo>
                    <a:cubicBezTo>
                      <a:pt x="350" y="361"/>
                      <a:pt x="348" y="361"/>
                      <a:pt x="346" y="361"/>
                    </a:cubicBezTo>
                    <a:lnTo>
                      <a:pt x="358" y="361"/>
                    </a:lnTo>
                    <a:cubicBezTo>
                      <a:pt x="356" y="361"/>
                      <a:pt x="354" y="361"/>
                      <a:pt x="352" y="360"/>
                    </a:cubicBezTo>
                    <a:close/>
                    <a:moveTo>
                      <a:pt x="1679" y="337"/>
                    </a:moveTo>
                    <a:lnTo>
                      <a:pt x="1679" y="337"/>
                    </a:lnTo>
                    <a:cubicBezTo>
                      <a:pt x="1679" y="337"/>
                      <a:pt x="1662" y="364"/>
                      <a:pt x="1649" y="364"/>
                    </a:cubicBezTo>
                    <a:cubicBezTo>
                      <a:pt x="1647" y="364"/>
                      <a:pt x="1645" y="363"/>
                      <a:pt x="1643" y="361"/>
                    </a:cubicBezTo>
                    <a:cubicBezTo>
                      <a:pt x="1643" y="361"/>
                      <a:pt x="1667" y="337"/>
                      <a:pt x="1679" y="337"/>
                    </a:cubicBezTo>
                    <a:close/>
                    <a:moveTo>
                      <a:pt x="959" y="1"/>
                    </a:moveTo>
                    <a:cubicBezTo>
                      <a:pt x="957" y="1"/>
                      <a:pt x="955" y="2"/>
                      <a:pt x="953" y="4"/>
                    </a:cubicBezTo>
                    <a:cubicBezTo>
                      <a:pt x="941" y="16"/>
                      <a:pt x="953" y="28"/>
                      <a:pt x="953" y="40"/>
                    </a:cubicBezTo>
                    <a:cubicBezTo>
                      <a:pt x="953" y="44"/>
                      <a:pt x="952" y="45"/>
                      <a:pt x="950" y="45"/>
                    </a:cubicBezTo>
                    <a:cubicBezTo>
                      <a:pt x="946" y="45"/>
                      <a:pt x="941" y="40"/>
                      <a:pt x="941" y="40"/>
                    </a:cubicBezTo>
                    <a:cubicBezTo>
                      <a:pt x="929" y="40"/>
                      <a:pt x="929" y="16"/>
                      <a:pt x="929" y="16"/>
                    </a:cubicBezTo>
                    <a:cubicBezTo>
                      <a:pt x="919" y="16"/>
                      <a:pt x="926" y="42"/>
                      <a:pt x="913" y="42"/>
                    </a:cubicBezTo>
                    <a:cubicBezTo>
                      <a:pt x="911" y="42"/>
                      <a:pt x="909" y="41"/>
                      <a:pt x="905" y="40"/>
                    </a:cubicBezTo>
                    <a:cubicBezTo>
                      <a:pt x="895" y="29"/>
                      <a:pt x="902" y="2"/>
                      <a:pt x="897" y="2"/>
                    </a:cubicBezTo>
                    <a:lnTo>
                      <a:pt x="897" y="2"/>
                    </a:lnTo>
                    <a:cubicBezTo>
                      <a:pt x="896" y="2"/>
                      <a:pt x="895" y="2"/>
                      <a:pt x="893" y="4"/>
                    </a:cubicBezTo>
                    <a:cubicBezTo>
                      <a:pt x="881" y="28"/>
                      <a:pt x="893" y="64"/>
                      <a:pt x="881" y="64"/>
                    </a:cubicBezTo>
                    <a:lnTo>
                      <a:pt x="881" y="40"/>
                    </a:lnTo>
                    <a:lnTo>
                      <a:pt x="881" y="28"/>
                    </a:lnTo>
                    <a:cubicBezTo>
                      <a:pt x="881" y="28"/>
                      <a:pt x="870" y="40"/>
                      <a:pt x="870" y="40"/>
                    </a:cubicBezTo>
                    <a:cubicBezTo>
                      <a:pt x="858" y="40"/>
                      <a:pt x="858" y="28"/>
                      <a:pt x="846" y="28"/>
                    </a:cubicBezTo>
                    <a:cubicBezTo>
                      <a:pt x="846" y="40"/>
                      <a:pt x="846" y="52"/>
                      <a:pt x="834" y="52"/>
                    </a:cubicBezTo>
                    <a:cubicBezTo>
                      <a:pt x="822" y="52"/>
                      <a:pt x="834" y="52"/>
                      <a:pt x="822" y="40"/>
                    </a:cubicBezTo>
                    <a:cubicBezTo>
                      <a:pt x="820" y="38"/>
                      <a:pt x="819" y="37"/>
                      <a:pt x="817" y="37"/>
                    </a:cubicBezTo>
                    <a:cubicBezTo>
                      <a:pt x="810" y="37"/>
                      <a:pt x="810" y="64"/>
                      <a:pt x="810" y="64"/>
                    </a:cubicBezTo>
                    <a:cubicBezTo>
                      <a:pt x="798" y="64"/>
                      <a:pt x="786" y="28"/>
                      <a:pt x="774" y="28"/>
                    </a:cubicBezTo>
                    <a:cubicBezTo>
                      <a:pt x="774" y="28"/>
                      <a:pt x="774" y="64"/>
                      <a:pt x="774" y="64"/>
                    </a:cubicBezTo>
                    <a:cubicBezTo>
                      <a:pt x="773" y="65"/>
                      <a:pt x="772" y="65"/>
                      <a:pt x="771" y="65"/>
                    </a:cubicBezTo>
                    <a:cubicBezTo>
                      <a:pt x="760" y="65"/>
                      <a:pt x="750" y="15"/>
                      <a:pt x="750" y="4"/>
                    </a:cubicBezTo>
                    <a:cubicBezTo>
                      <a:pt x="750" y="16"/>
                      <a:pt x="750" y="40"/>
                      <a:pt x="750" y="52"/>
                    </a:cubicBezTo>
                    <a:cubicBezTo>
                      <a:pt x="750" y="66"/>
                      <a:pt x="750" y="72"/>
                      <a:pt x="750" y="72"/>
                    </a:cubicBezTo>
                    <a:cubicBezTo>
                      <a:pt x="749" y="72"/>
                      <a:pt x="747" y="44"/>
                      <a:pt x="739" y="28"/>
                    </a:cubicBezTo>
                    <a:lnTo>
                      <a:pt x="739" y="28"/>
                    </a:lnTo>
                    <a:cubicBezTo>
                      <a:pt x="750" y="75"/>
                      <a:pt x="715" y="52"/>
                      <a:pt x="727" y="87"/>
                    </a:cubicBezTo>
                    <a:cubicBezTo>
                      <a:pt x="715" y="64"/>
                      <a:pt x="715" y="52"/>
                      <a:pt x="703" y="52"/>
                    </a:cubicBezTo>
                    <a:lnTo>
                      <a:pt x="703" y="64"/>
                    </a:lnTo>
                    <a:cubicBezTo>
                      <a:pt x="703" y="75"/>
                      <a:pt x="703" y="99"/>
                      <a:pt x="691" y="99"/>
                    </a:cubicBezTo>
                    <a:cubicBezTo>
                      <a:pt x="690" y="100"/>
                      <a:pt x="689" y="100"/>
                      <a:pt x="688" y="100"/>
                    </a:cubicBezTo>
                    <a:cubicBezTo>
                      <a:pt x="678" y="100"/>
                      <a:pt x="663" y="55"/>
                      <a:pt x="657" y="55"/>
                    </a:cubicBezTo>
                    <a:cubicBezTo>
                      <a:pt x="656" y="55"/>
                      <a:pt x="655" y="57"/>
                      <a:pt x="655" y="64"/>
                    </a:cubicBezTo>
                    <a:cubicBezTo>
                      <a:pt x="655" y="93"/>
                      <a:pt x="679" y="129"/>
                      <a:pt x="675" y="129"/>
                    </a:cubicBezTo>
                    <a:cubicBezTo>
                      <a:pt x="674" y="129"/>
                      <a:pt x="672" y="128"/>
                      <a:pt x="667" y="123"/>
                    </a:cubicBezTo>
                    <a:cubicBezTo>
                      <a:pt x="661" y="111"/>
                      <a:pt x="658" y="105"/>
                      <a:pt x="657" y="105"/>
                    </a:cubicBezTo>
                    <a:cubicBezTo>
                      <a:pt x="655" y="105"/>
                      <a:pt x="655" y="111"/>
                      <a:pt x="655" y="123"/>
                    </a:cubicBezTo>
                    <a:cubicBezTo>
                      <a:pt x="655" y="135"/>
                      <a:pt x="655" y="135"/>
                      <a:pt x="655" y="147"/>
                    </a:cubicBezTo>
                    <a:cubicBezTo>
                      <a:pt x="643" y="135"/>
                      <a:pt x="643" y="87"/>
                      <a:pt x="631" y="75"/>
                    </a:cubicBezTo>
                    <a:cubicBezTo>
                      <a:pt x="631" y="75"/>
                      <a:pt x="631" y="99"/>
                      <a:pt x="631" y="99"/>
                    </a:cubicBezTo>
                    <a:lnTo>
                      <a:pt x="631" y="111"/>
                    </a:lnTo>
                    <a:cubicBezTo>
                      <a:pt x="631" y="117"/>
                      <a:pt x="628" y="120"/>
                      <a:pt x="624" y="120"/>
                    </a:cubicBezTo>
                    <a:cubicBezTo>
                      <a:pt x="619" y="120"/>
                      <a:pt x="614" y="117"/>
                      <a:pt x="608" y="111"/>
                    </a:cubicBezTo>
                    <a:cubicBezTo>
                      <a:pt x="608" y="104"/>
                      <a:pt x="600" y="97"/>
                      <a:pt x="595" y="97"/>
                    </a:cubicBezTo>
                    <a:cubicBezTo>
                      <a:pt x="592" y="97"/>
                      <a:pt x="591" y="101"/>
                      <a:pt x="596" y="111"/>
                    </a:cubicBezTo>
                    <a:cubicBezTo>
                      <a:pt x="602" y="123"/>
                      <a:pt x="596" y="123"/>
                      <a:pt x="590" y="123"/>
                    </a:cubicBezTo>
                    <a:cubicBezTo>
                      <a:pt x="584" y="123"/>
                      <a:pt x="578" y="123"/>
                      <a:pt x="584" y="135"/>
                    </a:cubicBezTo>
                    <a:cubicBezTo>
                      <a:pt x="569" y="121"/>
                      <a:pt x="546" y="97"/>
                      <a:pt x="533" y="97"/>
                    </a:cubicBezTo>
                    <a:cubicBezTo>
                      <a:pt x="524" y="97"/>
                      <a:pt x="520" y="107"/>
                      <a:pt x="524" y="135"/>
                    </a:cubicBezTo>
                    <a:cubicBezTo>
                      <a:pt x="511" y="103"/>
                      <a:pt x="506" y="92"/>
                      <a:pt x="503" y="92"/>
                    </a:cubicBezTo>
                    <a:lnTo>
                      <a:pt x="503" y="92"/>
                    </a:lnTo>
                    <a:cubicBezTo>
                      <a:pt x="498" y="92"/>
                      <a:pt x="517" y="161"/>
                      <a:pt x="514" y="161"/>
                    </a:cubicBezTo>
                    <a:cubicBezTo>
                      <a:pt x="514" y="161"/>
                      <a:pt x="513" y="160"/>
                      <a:pt x="512" y="159"/>
                    </a:cubicBezTo>
                    <a:cubicBezTo>
                      <a:pt x="503" y="150"/>
                      <a:pt x="494" y="127"/>
                      <a:pt x="490" y="127"/>
                    </a:cubicBezTo>
                    <a:cubicBezTo>
                      <a:pt x="489" y="127"/>
                      <a:pt x="489" y="129"/>
                      <a:pt x="489" y="135"/>
                    </a:cubicBezTo>
                    <a:cubicBezTo>
                      <a:pt x="489" y="159"/>
                      <a:pt x="500" y="183"/>
                      <a:pt x="512" y="218"/>
                    </a:cubicBezTo>
                    <a:cubicBezTo>
                      <a:pt x="494" y="200"/>
                      <a:pt x="490" y="175"/>
                      <a:pt x="483" y="175"/>
                    </a:cubicBezTo>
                    <a:cubicBezTo>
                      <a:pt x="481" y="175"/>
                      <a:pt x="479" y="177"/>
                      <a:pt x="477" y="183"/>
                    </a:cubicBezTo>
                    <a:cubicBezTo>
                      <a:pt x="475" y="184"/>
                      <a:pt x="474" y="186"/>
                      <a:pt x="473" y="188"/>
                    </a:cubicBezTo>
                    <a:lnTo>
                      <a:pt x="473" y="188"/>
                    </a:lnTo>
                    <a:cubicBezTo>
                      <a:pt x="467" y="174"/>
                      <a:pt x="460" y="161"/>
                      <a:pt x="453" y="147"/>
                    </a:cubicBezTo>
                    <a:cubicBezTo>
                      <a:pt x="441" y="147"/>
                      <a:pt x="429" y="147"/>
                      <a:pt x="453" y="171"/>
                    </a:cubicBezTo>
                    <a:cubicBezTo>
                      <a:pt x="465" y="195"/>
                      <a:pt x="453" y="195"/>
                      <a:pt x="441" y="206"/>
                    </a:cubicBezTo>
                    <a:cubicBezTo>
                      <a:pt x="433" y="206"/>
                      <a:pt x="430" y="212"/>
                      <a:pt x="422" y="212"/>
                    </a:cubicBezTo>
                    <a:cubicBezTo>
                      <a:pt x="418" y="212"/>
                      <a:pt x="413" y="210"/>
                      <a:pt x="405" y="206"/>
                    </a:cubicBezTo>
                    <a:cubicBezTo>
                      <a:pt x="396" y="189"/>
                      <a:pt x="381" y="178"/>
                      <a:pt x="379" y="178"/>
                    </a:cubicBezTo>
                    <a:lnTo>
                      <a:pt x="379" y="178"/>
                    </a:lnTo>
                    <a:cubicBezTo>
                      <a:pt x="378" y="178"/>
                      <a:pt x="378" y="179"/>
                      <a:pt x="381" y="183"/>
                    </a:cubicBezTo>
                    <a:cubicBezTo>
                      <a:pt x="381" y="206"/>
                      <a:pt x="393" y="218"/>
                      <a:pt x="381" y="218"/>
                    </a:cubicBezTo>
                    <a:cubicBezTo>
                      <a:pt x="381" y="222"/>
                      <a:pt x="380" y="224"/>
                      <a:pt x="378" y="224"/>
                    </a:cubicBezTo>
                    <a:cubicBezTo>
                      <a:pt x="375" y="224"/>
                      <a:pt x="369" y="218"/>
                      <a:pt x="369" y="218"/>
                    </a:cubicBezTo>
                    <a:lnTo>
                      <a:pt x="334" y="218"/>
                    </a:lnTo>
                    <a:cubicBezTo>
                      <a:pt x="369" y="254"/>
                      <a:pt x="334" y="242"/>
                      <a:pt x="322" y="254"/>
                    </a:cubicBezTo>
                    <a:cubicBezTo>
                      <a:pt x="322" y="254"/>
                      <a:pt x="310" y="254"/>
                      <a:pt x="310" y="266"/>
                    </a:cubicBezTo>
                    <a:lnTo>
                      <a:pt x="310" y="278"/>
                    </a:lnTo>
                    <a:cubicBezTo>
                      <a:pt x="310" y="282"/>
                      <a:pt x="309" y="283"/>
                      <a:pt x="307" y="283"/>
                    </a:cubicBezTo>
                    <a:cubicBezTo>
                      <a:pt x="303" y="283"/>
                      <a:pt x="298" y="278"/>
                      <a:pt x="298" y="278"/>
                    </a:cubicBezTo>
                    <a:cubicBezTo>
                      <a:pt x="298" y="278"/>
                      <a:pt x="298" y="278"/>
                      <a:pt x="298" y="290"/>
                    </a:cubicBezTo>
                    <a:cubicBezTo>
                      <a:pt x="298" y="290"/>
                      <a:pt x="298" y="310"/>
                      <a:pt x="293" y="310"/>
                    </a:cubicBezTo>
                    <a:cubicBezTo>
                      <a:pt x="291" y="310"/>
                      <a:pt x="289" y="308"/>
                      <a:pt x="286" y="302"/>
                    </a:cubicBezTo>
                    <a:cubicBezTo>
                      <a:pt x="280" y="290"/>
                      <a:pt x="274" y="284"/>
                      <a:pt x="270" y="284"/>
                    </a:cubicBezTo>
                    <a:cubicBezTo>
                      <a:pt x="265" y="284"/>
                      <a:pt x="262" y="290"/>
                      <a:pt x="262" y="302"/>
                    </a:cubicBezTo>
                    <a:cubicBezTo>
                      <a:pt x="253" y="311"/>
                      <a:pt x="271" y="320"/>
                      <a:pt x="276" y="329"/>
                    </a:cubicBezTo>
                    <a:lnTo>
                      <a:pt x="276" y="329"/>
                    </a:lnTo>
                    <a:cubicBezTo>
                      <a:pt x="271" y="326"/>
                      <a:pt x="267" y="324"/>
                      <a:pt x="264" y="323"/>
                    </a:cubicBezTo>
                    <a:lnTo>
                      <a:pt x="264" y="323"/>
                    </a:lnTo>
                    <a:cubicBezTo>
                      <a:pt x="269" y="330"/>
                      <a:pt x="274" y="337"/>
                      <a:pt x="274" y="337"/>
                    </a:cubicBezTo>
                    <a:cubicBezTo>
                      <a:pt x="277" y="334"/>
                      <a:pt x="277" y="332"/>
                      <a:pt x="276" y="329"/>
                    </a:cubicBezTo>
                    <a:lnTo>
                      <a:pt x="276" y="329"/>
                    </a:lnTo>
                    <a:cubicBezTo>
                      <a:pt x="301" y="340"/>
                      <a:pt x="337" y="356"/>
                      <a:pt x="352" y="360"/>
                    </a:cubicBezTo>
                    <a:lnTo>
                      <a:pt x="352" y="360"/>
                    </a:lnTo>
                    <a:cubicBezTo>
                      <a:pt x="356" y="358"/>
                      <a:pt x="359" y="356"/>
                      <a:pt x="364" y="356"/>
                    </a:cubicBezTo>
                    <a:cubicBezTo>
                      <a:pt x="368" y="356"/>
                      <a:pt x="373" y="357"/>
                      <a:pt x="381" y="361"/>
                    </a:cubicBezTo>
                    <a:cubicBezTo>
                      <a:pt x="384" y="367"/>
                      <a:pt x="386" y="370"/>
                      <a:pt x="387" y="370"/>
                    </a:cubicBezTo>
                    <a:cubicBezTo>
                      <a:pt x="389" y="370"/>
                      <a:pt x="388" y="359"/>
                      <a:pt x="397" y="359"/>
                    </a:cubicBezTo>
                    <a:cubicBezTo>
                      <a:pt x="399" y="359"/>
                      <a:pt x="402" y="359"/>
                      <a:pt x="405" y="361"/>
                    </a:cubicBezTo>
                    <a:cubicBezTo>
                      <a:pt x="393" y="349"/>
                      <a:pt x="358" y="314"/>
                      <a:pt x="358" y="314"/>
                    </a:cubicBezTo>
                    <a:lnTo>
                      <a:pt x="358" y="314"/>
                    </a:lnTo>
                    <a:cubicBezTo>
                      <a:pt x="367" y="314"/>
                      <a:pt x="392" y="329"/>
                      <a:pt x="401" y="329"/>
                    </a:cubicBezTo>
                    <a:cubicBezTo>
                      <a:pt x="404" y="329"/>
                      <a:pt x="405" y="328"/>
                      <a:pt x="405" y="325"/>
                    </a:cubicBezTo>
                    <a:cubicBezTo>
                      <a:pt x="393" y="325"/>
                      <a:pt x="393" y="314"/>
                      <a:pt x="381" y="302"/>
                    </a:cubicBezTo>
                    <a:cubicBezTo>
                      <a:pt x="369" y="290"/>
                      <a:pt x="381" y="290"/>
                      <a:pt x="381" y="290"/>
                    </a:cubicBezTo>
                    <a:cubicBezTo>
                      <a:pt x="381" y="287"/>
                      <a:pt x="383" y="285"/>
                      <a:pt x="386" y="285"/>
                    </a:cubicBezTo>
                    <a:cubicBezTo>
                      <a:pt x="393" y="285"/>
                      <a:pt x="408" y="296"/>
                      <a:pt x="417" y="314"/>
                    </a:cubicBezTo>
                    <a:cubicBezTo>
                      <a:pt x="429" y="325"/>
                      <a:pt x="417" y="337"/>
                      <a:pt x="441" y="361"/>
                    </a:cubicBezTo>
                    <a:cubicBezTo>
                      <a:pt x="445" y="370"/>
                      <a:pt x="450" y="374"/>
                      <a:pt x="453" y="374"/>
                    </a:cubicBezTo>
                    <a:cubicBezTo>
                      <a:pt x="457" y="374"/>
                      <a:pt x="456" y="364"/>
                      <a:pt x="441" y="349"/>
                    </a:cubicBezTo>
                    <a:cubicBezTo>
                      <a:pt x="434" y="336"/>
                      <a:pt x="439" y="327"/>
                      <a:pt x="448" y="327"/>
                    </a:cubicBezTo>
                    <a:cubicBezTo>
                      <a:pt x="455" y="327"/>
                      <a:pt x="466" y="333"/>
                      <a:pt x="477" y="349"/>
                    </a:cubicBezTo>
                    <a:cubicBezTo>
                      <a:pt x="477" y="349"/>
                      <a:pt x="453" y="314"/>
                      <a:pt x="453" y="314"/>
                    </a:cubicBezTo>
                    <a:cubicBezTo>
                      <a:pt x="453" y="314"/>
                      <a:pt x="462" y="304"/>
                      <a:pt x="456" y="286"/>
                    </a:cubicBezTo>
                    <a:lnTo>
                      <a:pt x="456" y="286"/>
                    </a:lnTo>
                    <a:cubicBezTo>
                      <a:pt x="465" y="302"/>
                      <a:pt x="480" y="309"/>
                      <a:pt x="495" y="309"/>
                    </a:cubicBezTo>
                    <a:cubicBezTo>
                      <a:pt x="505" y="309"/>
                      <a:pt x="516" y="306"/>
                      <a:pt x="524" y="302"/>
                    </a:cubicBezTo>
                    <a:cubicBezTo>
                      <a:pt x="536" y="290"/>
                      <a:pt x="524" y="254"/>
                      <a:pt x="524" y="218"/>
                    </a:cubicBezTo>
                    <a:lnTo>
                      <a:pt x="524" y="218"/>
                    </a:lnTo>
                    <a:cubicBezTo>
                      <a:pt x="524" y="230"/>
                      <a:pt x="536" y="254"/>
                      <a:pt x="548" y="266"/>
                    </a:cubicBezTo>
                    <a:lnTo>
                      <a:pt x="548" y="278"/>
                    </a:lnTo>
                    <a:cubicBezTo>
                      <a:pt x="555" y="285"/>
                      <a:pt x="562" y="292"/>
                      <a:pt x="564" y="292"/>
                    </a:cubicBezTo>
                    <a:cubicBezTo>
                      <a:pt x="566" y="292"/>
                      <a:pt x="565" y="288"/>
                      <a:pt x="560" y="278"/>
                    </a:cubicBezTo>
                    <a:cubicBezTo>
                      <a:pt x="548" y="254"/>
                      <a:pt x="548" y="254"/>
                      <a:pt x="548" y="254"/>
                    </a:cubicBezTo>
                    <a:cubicBezTo>
                      <a:pt x="552" y="250"/>
                      <a:pt x="553" y="249"/>
                      <a:pt x="554" y="249"/>
                    </a:cubicBezTo>
                    <a:lnTo>
                      <a:pt x="554" y="249"/>
                    </a:lnTo>
                    <a:cubicBezTo>
                      <a:pt x="555" y="249"/>
                      <a:pt x="552" y="254"/>
                      <a:pt x="560" y="254"/>
                    </a:cubicBezTo>
                    <a:cubicBezTo>
                      <a:pt x="560" y="254"/>
                      <a:pt x="572" y="254"/>
                      <a:pt x="572" y="266"/>
                    </a:cubicBezTo>
                    <a:lnTo>
                      <a:pt x="584" y="266"/>
                    </a:lnTo>
                    <a:cubicBezTo>
                      <a:pt x="596" y="266"/>
                      <a:pt x="560" y="207"/>
                      <a:pt x="560" y="206"/>
                    </a:cubicBezTo>
                    <a:lnTo>
                      <a:pt x="560" y="206"/>
                    </a:lnTo>
                    <a:cubicBezTo>
                      <a:pt x="560" y="206"/>
                      <a:pt x="608" y="254"/>
                      <a:pt x="608" y="254"/>
                    </a:cubicBezTo>
                    <a:cubicBezTo>
                      <a:pt x="613" y="259"/>
                      <a:pt x="617" y="262"/>
                      <a:pt x="620" y="262"/>
                    </a:cubicBezTo>
                    <a:cubicBezTo>
                      <a:pt x="623" y="262"/>
                      <a:pt x="622" y="256"/>
                      <a:pt x="608" y="242"/>
                    </a:cubicBezTo>
                    <a:cubicBezTo>
                      <a:pt x="596" y="230"/>
                      <a:pt x="584" y="206"/>
                      <a:pt x="596" y="206"/>
                    </a:cubicBezTo>
                    <a:lnTo>
                      <a:pt x="596" y="206"/>
                    </a:lnTo>
                    <a:cubicBezTo>
                      <a:pt x="604" y="214"/>
                      <a:pt x="612" y="222"/>
                      <a:pt x="619" y="230"/>
                    </a:cubicBezTo>
                    <a:cubicBezTo>
                      <a:pt x="614" y="218"/>
                      <a:pt x="608" y="206"/>
                      <a:pt x="608" y="206"/>
                    </a:cubicBezTo>
                    <a:cubicBezTo>
                      <a:pt x="608" y="205"/>
                      <a:pt x="608" y="205"/>
                      <a:pt x="609" y="205"/>
                    </a:cubicBezTo>
                    <a:cubicBezTo>
                      <a:pt x="615" y="205"/>
                      <a:pt x="643" y="242"/>
                      <a:pt x="643" y="242"/>
                    </a:cubicBezTo>
                    <a:cubicBezTo>
                      <a:pt x="651" y="255"/>
                      <a:pt x="654" y="260"/>
                      <a:pt x="655" y="260"/>
                    </a:cubicBezTo>
                    <a:cubicBezTo>
                      <a:pt x="656" y="260"/>
                      <a:pt x="620" y="195"/>
                      <a:pt x="619" y="195"/>
                    </a:cubicBezTo>
                    <a:lnTo>
                      <a:pt x="619" y="195"/>
                    </a:lnTo>
                    <a:cubicBezTo>
                      <a:pt x="620" y="195"/>
                      <a:pt x="638" y="220"/>
                      <a:pt x="644" y="220"/>
                    </a:cubicBezTo>
                    <a:cubicBezTo>
                      <a:pt x="646" y="220"/>
                      <a:pt x="647" y="216"/>
                      <a:pt x="643" y="206"/>
                    </a:cubicBezTo>
                    <a:lnTo>
                      <a:pt x="643" y="206"/>
                    </a:lnTo>
                    <a:cubicBezTo>
                      <a:pt x="648" y="220"/>
                      <a:pt x="656" y="225"/>
                      <a:pt x="665" y="225"/>
                    </a:cubicBezTo>
                    <a:cubicBezTo>
                      <a:pt x="678" y="225"/>
                      <a:pt x="691" y="214"/>
                      <a:pt x="691" y="206"/>
                    </a:cubicBezTo>
                    <a:cubicBezTo>
                      <a:pt x="703" y="195"/>
                      <a:pt x="703" y="195"/>
                      <a:pt x="715" y="183"/>
                    </a:cubicBezTo>
                    <a:cubicBezTo>
                      <a:pt x="715" y="181"/>
                      <a:pt x="715" y="180"/>
                      <a:pt x="715" y="180"/>
                    </a:cubicBezTo>
                    <a:cubicBezTo>
                      <a:pt x="718" y="180"/>
                      <a:pt x="724" y="197"/>
                      <a:pt x="726" y="197"/>
                    </a:cubicBezTo>
                    <a:cubicBezTo>
                      <a:pt x="726" y="197"/>
                      <a:pt x="727" y="196"/>
                      <a:pt x="727" y="195"/>
                    </a:cubicBezTo>
                    <a:cubicBezTo>
                      <a:pt x="731" y="190"/>
                      <a:pt x="732" y="185"/>
                      <a:pt x="732" y="179"/>
                    </a:cubicBezTo>
                    <a:lnTo>
                      <a:pt x="732" y="179"/>
                    </a:lnTo>
                    <a:cubicBezTo>
                      <a:pt x="737" y="199"/>
                      <a:pt x="745" y="226"/>
                      <a:pt x="749" y="226"/>
                    </a:cubicBezTo>
                    <a:cubicBezTo>
                      <a:pt x="750" y="226"/>
                      <a:pt x="750" y="224"/>
                      <a:pt x="750" y="218"/>
                    </a:cubicBezTo>
                    <a:cubicBezTo>
                      <a:pt x="750" y="171"/>
                      <a:pt x="750" y="195"/>
                      <a:pt x="750" y="171"/>
                    </a:cubicBezTo>
                    <a:cubicBezTo>
                      <a:pt x="744" y="159"/>
                      <a:pt x="747" y="159"/>
                      <a:pt x="750" y="159"/>
                    </a:cubicBezTo>
                    <a:cubicBezTo>
                      <a:pt x="751" y="159"/>
                      <a:pt x="751" y="159"/>
                      <a:pt x="751" y="159"/>
                    </a:cubicBezTo>
                    <a:lnTo>
                      <a:pt x="751" y="159"/>
                    </a:lnTo>
                    <a:cubicBezTo>
                      <a:pt x="753" y="185"/>
                      <a:pt x="764" y="196"/>
                      <a:pt x="774" y="206"/>
                    </a:cubicBezTo>
                    <a:cubicBezTo>
                      <a:pt x="778" y="206"/>
                      <a:pt x="778" y="198"/>
                      <a:pt x="777" y="186"/>
                    </a:cubicBezTo>
                    <a:lnTo>
                      <a:pt x="777" y="186"/>
                    </a:lnTo>
                    <a:cubicBezTo>
                      <a:pt x="779" y="189"/>
                      <a:pt x="781" y="193"/>
                      <a:pt x="784" y="197"/>
                    </a:cubicBezTo>
                    <a:lnTo>
                      <a:pt x="784" y="197"/>
                    </a:lnTo>
                    <a:cubicBezTo>
                      <a:pt x="783" y="191"/>
                      <a:pt x="780" y="185"/>
                      <a:pt x="776" y="183"/>
                    </a:cubicBezTo>
                    <a:lnTo>
                      <a:pt x="776" y="183"/>
                    </a:lnTo>
                    <a:cubicBezTo>
                      <a:pt x="773" y="161"/>
                      <a:pt x="767" y="131"/>
                      <a:pt x="774" y="123"/>
                    </a:cubicBezTo>
                    <a:cubicBezTo>
                      <a:pt x="774" y="118"/>
                      <a:pt x="775" y="116"/>
                      <a:pt x="776" y="116"/>
                    </a:cubicBezTo>
                    <a:cubicBezTo>
                      <a:pt x="784" y="116"/>
                      <a:pt x="810" y="200"/>
                      <a:pt x="810" y="230"/>
                    </a:cubicBezTo>
                    <a:cubicBezTo>
                      <a:pt x="810" y="195"/>
                      <a:pt x="810" y="159"/>
                      <a:pt x="810" y="123"/>
                    </a:cubicBezTo>
                    <a:cubicBezTo>
                      <a:pt x="822" y="147"/>
                      <a:pt x="822" y="159"/>
                      <a:pt x="834" y="183"/>
                    </a:cubicBezTo>
                    <a:cubicBezTo>
                      <a:pt x="834" y="159"/>
                      <a:pt x="834" y="171"/>
                      <a:pt x="846" y="159"/>
                    </a:cubicBezTo>
                    <a:cubicBezTo>
                      <a:pt x="846" y="147"/>
                      <a:pt x="846" y="135"/>
                      <a:pt x="846" y="111"/>
                    </a:cubicBezTo>
                    <a:cubicBezTo>
                      <a:pt x="846" y="140"/>
                      <a:pt x="846" y="177"/>
                      <a:pt x="852" y="177"/>
                    </a:cubicBezTo>
                    <a:cubicBezTo>
                      <a:pt x="854" y="177"/>
                      <a:pt x="855" y="175"/>
                      <a:pt x="858" y="171"/>
                    </a:cubicBezTo>
                    <a:cubicBezTo>
                      <a:pt x="865" y="164"/>
                      <a:pt x="870" y="161"/>
                      <a:pt x="873" y="161"/>
                    </a:cubicBezTo>
                    <a:cubicBezTo>
                      <a:pt x="881" y="161"/>
                      <a:pt x="881" y="178"/>
                      <a:pt x="881" y="195"/>
                    </a:cubicBezTo>
                    <a:lnTo>
                      <a:pt x="881" y="171"/>
                    </a:lnTo>
                    <a:cubicBezTo>
                      <a:pt x="881" y="159"/>
                      <a:pt x="893" y="171"/>
                      <a:pt x="893" y="147"/>
                    </a:cubicBezTo>
                    <a:cubicBezTo>
                      <a:pt x="893" y="135"/>
                      <a:pt x="893" y="123"/>
                      <a:pt x="893" y="111"/>
                    </a:cubicBezTo>
                    <a:cubicBezTo>
                      <a:pt x="893" y="99"/>
                      <a:pt x="905" y="111"/>
                      <a:pt x="905" y="87"/>
                    </a:cubicBezTo>
                    <a:cubicBezTo>
                      <a:pt x="905" y="123"/>
                      <a:pt x="905" y="123"/>
                      <a:pt x="917" y="123"/>
                    </a:cubicBezTo>
                    <a:lnTo>
                      <a:pt x="929" y="123"/>
                    </a:lnTo>
                    <a:lnTo>
                      <a:pt x="929" y="159"/>
                    </a:lnTo>
                    <a:lnTo>
                      <a:pt x="929" y="171"/>
                    </a:lnTo>
                    <a:cubicBezTo>
                      <a:pt x="929" y="175"/>
                      <a:pt x="929" y="176"/>
                      <a:pt x="930" y="176"/>
                    </a:cubicBezTo>
                    <a:cubicBezTo>
                      <a:pt x="933" y="176"/>
                      <a:pt x="943" y="131"/>
                      <a:pt x="953" y="111"/>
                    </a:cubicBezTo>
                    <a:cubicBezTo>
                      <a:pt x="954" y="110"/>
                      <a:pt x="955" y="109"/>
                      <a:pt x="956" y="109"/>
                    </a:cubicBezTo>
                    <a:lnTo>
                      <a:pt x="956" y="109"/>
                    </a:lnTo>
                    <a:cubicBezTo>
                      <a:pt x="959" y="109"/>
                      <a:pt x="958" y="120"/>
                      <a:pt x="956" y="130"/>
                    </a:cubicBezTo>
                    <a:lnTo>
                      <a:pt x="956" y="130"/>
                    </a:lnTo>
                    <a:cubicBezTo>
                      <a:pt x="956" y="130"/>
                      <a:pt x="956" y="130"/>
                      <a:pt x="956" y="130"/>
                    </a:cubicBezTo>
                    <a:cubicBezTo>
                      <a:pt x="953" y="130"/>
                      <a:pt x="953" y="135"/>
                      <a:pt x="953" y="135"/>
                    </a:cubicBezTo>
                    <a:lnTo>
                      <a:pt x="953" y="147"/>
                    </a:lnTo>
                    <a:cubicBezTo>
                      <a:pt x="953" y="147"/>
                      <a:pt x="955" y="139"/>
                      <a:pt x="956" y="130"/>
                    </a:cubicBezTo>
                    <a:lnTo>
                      <a:pt x="956" y="130"/>
                    </a:lnTo>
                    <a:cubicBezTo>
                      <a:pt x="958" y="130"/>
                      <a:pt x="961" y="131"/>
                      <a:pt x="965" y="135"/>
                    </a:cubicBezTo>
                    <a:cubicBezTo>
                      <a:pt x="969" y="144"/>
                      <a:pt x="973" y="151"/>
                      <a:pt x="977" y="154"/>
                    </a:cubicBezTo>
                    <a:lnTo>
                      <a:pt x="977" y="154"/>
                    </a:lnTo>
                    <a:lnTo>
                      <a:pt x="977" y="159"/>
                    </a:lnTo>
                    <a:cubicBezTo>
                      <a:pt x="977" y="159"/>
                      <a:pt x="977" y="157"/>
                      <a:pt x="977" y="155"/>
                    </a:cubicBezTo>
                    <a:lnTo>
                      <a:pt x="977" y="155"/>
                    </a:lnTo>
                    <a:cubicBezTo>
                      <a:pt x="978" y="155"/>
                      <a:pt x="979" y="156"/>
                      <a:pt x="980" y="156"/>
                    </a:cubicBezTo>
                    <a:cubicBezTo>
                      <a:pt x="982" y="156"/>
                      <a:pt x="982" y="151"/>
                      <a:pt x="980" y="139"/>
                    </a:cubicBezTo>
                    <a:lnTo>
                      <a:pt x="980" y="139"/>
                    </a:lnTo>
                    <a:cubicBezTo>
                      <a:pt x="985" y="114"/>
                      <a:pt x="996" y="75"/>
                      <a:pt x="1012" y="75"/>
                    </a:cubicBezTo>
                    <a:cubicBezTo>
                      <a:pt x="1012" y="95"/>
                      <a:pt x="1012" y="115"/>
                      <a:pt x="1012" y="135"/>
                    </a:cubicBezTo>
                    <a:cubicBezTo>
                      <a:pt x="1012" y="99"/>
                      <a:pt x="1024" y="64"/>
                      <a:pt x="1024" y="28"/>
                    </a:cubicBezTo>
                    <a:lnTo>
                      <a:pt x="1012" y="28"/>
                    </a:lnTo>
                    <a:cubicBezTo>
                      <a:pt x="1000" y="28"/>
                      <a:pt x="1012" y="64"/>
                      <a:pt x="1000" y="75"/>
                    </a:cubicBezTo>
                    <a:cubicBezTo>
                      <a:pt x="1000" y="76"/>
                      <a:pt x="999" y="77"/>
                      <a:pt x="998" y="77"/>
                    </a:cubicBezTo>
                    <a:cubicBezTo>
                      <a:pt x="991" y="77"/>
                      <a:pt x="998" y="26"/>
                      <a:pt x="991" y="26"/>
                    </a:cubicBezTo>
                    <a:cubicBezTo>
                      <a:pt x="990" y="26"/>
                      <a:pt x="989" y="27"/>
                      <a:pt x="989" y="28"/>
                    </a:cubicBezTo>
                    <a:cubicBezTo>
                      <a:pt x="977" y="52"/>
                      <a:pt x="977" y="75"/>
                      <a:pt x="977" y="99"/>
                    </a:cubicBezTo>
                    <a:cubicBezTo>
                      <a:pt x="977" y="75"/>
                      <a:pt x="977" y="52"/>
                      <a:pt x="977" y="40"/>
                    </a:cubicBezTo>
                    <a:cubicBezTo>
                      <a:pt x="977" y="20"/>
                      <a:pt x="969" y="1"/>
                      <a:pt x="959" y="1"/>
                    </a:cubicBezTo>
                    <a:close/>
                    <a:moveTo>
                      <a:pt x="203" y="397"/>
                    </a:moveTo>
                    <a:lnTo>
                      <a:pt x="203" y="397"/>
                    </a:lnTo>
                    <a:cubicBezTo>
                      <a:pt x="205" y="398"/>
                      <a:pt x="207" y="400"/>
                      <a:pt x="208" y="401"/>
                    </a:cubicBezTo>
                    <a:lnTo>
                      <a:pt x="208" y="401"/>
                    </a:lnTo>
                    <a:cubicBezTo>
                      <a:pt x="207" y="400"/>
                      <a:pt x="205" y="398"/>
                      <a:pt x="203" y="397"/>
                    </a:cubicBezTo>
                    <a:close/>
                    <a:moveTo>
                      <a:pt x="1628" y="416"/>
                    </a:moveTo>
                    <a:cubicBezTo>
                      <a:pt x="1626" y="417"/>
                      <a:pt x="1623" y="419"/>
                      <a:pt x="1620" y="421"/>
                    </a:cubicBezTo>
                    <a:cubicBezTo>
                      <a:pt x="1618" y="425"/>
                      <a:pt x="1617" y="426"/>
                      <a:pt x="1618" y="426"/>
                    </a:cubicBezTo>
                    <a:cubicBezTo>
                      <a:pt x="1619" y="426"/>
                      <a:pt x="1623" y="422"/>
                      <a:pt x="1628" y="416"/>
                    </a:cubicBezTo>
                    <a:close/>
                    <a:moveTo>
                      <a:pt x="1641" y="501"/>
                    </a:moveTo>
                    <a:cubicBezTo>
                      <a:pt x="1630" y="507"/>
                      <a:pt x="1620" y="516"/>
                      <a:pt x="1620" y="516"/>
                    </a:cubicBezTo>
                    <a:cubicBezTo>
                      <a:pt x="1620" y="516"/>
                      <a:pt x="1630" y="509"/>
                      <a:pt x="1641" y="501"/>
                    </a:cubicBezTo>
                    <a:close/>
                    <a:moveTo>
                      <a:pt x="260" y="346"/>
                    </a:moveTo>
                    <a:cubicBezTo>
                      <a:pt x="259" y="346"/>
                      <a:pt x="260" y="347"/>
                      <a:pt x="262" y="349"/>
                    </a:cubicBezTo>
                    <a:cubicBezTo>
                      <a:pt x="274" y="361"/>
                      <a:pt x="262" y="361"/>
                      <a:pt x="262" y="361"/>
                    </a:cubicBezTo>
                    <a:cubicBezTo>
                      <a:pt x="262" y="361"/>
                      <a:pt x="246" y="356"/>
                      <a:pt x="236" y="356"/>
                    </a:cubicBezTo>
                    <a:cubicBezTo>
                      <a:pt x="231" y="356"/>
                      <a:pt x="227" y="357"/>
                      <a:pt x="227" y="361"/>
                    </a:cubicBezTo>
                    <a:cubicBezTo>
                      <a:pt x="235" y="370"/>
                      <a:pt x="243" y="378"/>
                      <a:pt x="239" y="378"/>
                    </a:cubicBezTo>
                    <a:cubicBezTo>
                      <a:pt x="237" y="378"/>
                      <a:pt x="234" y="377"/>
                      <a:pt x="227" y="373"/>
                    </a:cubicBezTo>
                    <a:cubicBezTo>
                      <a:pt x="226" y="372"/>
                      <a:pt x="225" y="372"/>
                      <a:pt x="225" y="372"/>
                    </a:cubicBezTo>
                    <a:lnTo>
                      <a:pt x="225" y="372"/>
                    </a:lnTo>
                    <a:cubicBezTo>
                      <a:pt x="221" y="372"/>
                      <a:pt x="236" y="407"/>
                      <a:pt x="223" y="407"/>
                    </a:cubicBezTo>
                    <a:cubicBezTo>
                      <a:pt x="219" y="407"/>
                      <a:pt x="215" y="405"/>
                      <a:pt x="208" y="401"/>
                    </a:cubicBezTo>
                    <a:lnTo>
                      <a:pt x="208" y="401"/>
                    </a:lnTo>
                    <a:cubicBezTo>
                      <a:pt x="234" y="421"/>
                      <a:pt x="203" y="421"/>
                      <a:pt x="203" y="433"/>
                    </a:cubicBezTo>
                    <a:cubicBezTo>
                      <a:pt x="203" y="433"/>
                      <a:pt x="227" y="445"/>
                      <a:pt x="227" y="456"/>
                    </a:cubicBezTo>
                    <a:cubicBezTo>
                      <a:pt x="230" y="460"/>
                      <a:pt x="229" y="461"/>
                      <a:pt x="227" y="461"/>
                    </a:cubicBezTo>
                    <a:cubicBezTo>
                      <a:pt x="221" y="461"/>
                      <a:pt x="203" y="453"/>
                      <a:pt x="203" y="445"/>
                    </a:cubicBezTo>
                    <a:cubicBezTo>
                      <a:pt x="188" y="433"/>
                      <a:pt x="180" y="429"/>
                      <a:pt x="176" y="429"/>
                    </a:cubicBezTo>
                    <a:cubicBezTo>
                      <a:pt x="168" y="429"/>
                      <a:pt x="179" y="448"/>
                      <a:pt x="179" y="456"/>
                    </a:cubicBezTo>
                    <a:cubicBezTo>
                      <a:pt x="179" y="465"/>
                      <a:pt x="167" y="473"/>
                      <a:pt x="156" y="473"/>
                    </a:cubicBezTo>
                    <a:cubicBezTo>
                      <a:pt x="151" y="473"/>
                      <a:pt x="147" y="472"/>
                      <a:pt x="143" y="468"/>
                    </a:cubicBezTo>
                    <a:lnTo>
                      <a:pt x="143" y="468"/>
                    </a:lnTo>
                    <a:cubicBezTo>
                      <a:pt x="143" y="469"/>
                      <a:pt x="145" y="470"/>
                      <a:pt x="155" y="480"/>
                    </a:cubicBezTo>
                    <a:cubicBezTo>
                      <a:pt x="179" y="480"/>
                      <a:pt x="155" y="492"/>
                      <a:pt x="155" y="492"/>
                    </a:cubicBezTo>
                    <a:lnTo>
                      <a:pt x="143" y="492"/>
                    </a:lnTo>
                    <a:cubicBezTo>
                      <a:pt x="135" y="492"/>
                      <a:pt x="127" y="487"/>
                      <a:pt x="123" y="487"/>
                    </a:cubicBezTo>
                    <a:cubicBezTo>
                      <a:pt x="121" y="487"/>
                      <a:pt x="119" y="488"/>
                      <a:pt x="119" y="492"/>
                    </a:cubicBezTo>
                    <a:cubicBezTo>
                      <a:pt x="131" y="504"/>
                      <a:pt x="143" y="516"/>
                      <a:pt x="155" y="516"/>
                    </a:cubicBezTo>
                    <a:cubicBezTo>
                      <a:pt x="155" y="520"/>
                      <a:pt x="151" y="521"/>
                      <a:pt x="146" y="521"/>
                    </a:cubicBezTo>
                    <a:cubicBezTo>
                      <a:pt x="135" y="521"/>
                      <a:pt x="119" y="516"/>
                      <a:pt x="119" y="516"/>
                    </a:cubicBezTo>
                    <a:cubicBezTo>
                      <a:pt x="108" y="516"/>
                      <a:pt x="96" y="528"/>
                      <a:pt x="96" y="528"/>
                    </a:cubicBezTo>
                    <a:cubicBezTo>
                      <a:pt x="84" y="540"/>
                      <a:pt x="84" y="552"/>
                      <a:pt x="96" y="564"/>
                    </a:cubicBezTo>
                    <a:cubicBezTo>
                      <a:pt x="96" y="564"/>
                      <a:pt x="119" y="587"/>
                      <a:pt x="119" y="587"/>
                    </a:cubicBezTo>
                    <a:cubicBezTo>
                      <a:pt x="108" y="576"/>
                      <a:pt x="96" y="576"/>
                      <a:pt x="84" y="564"/>
                    </a:cubicBezTo>
                    <a:cubicBezTo>
                      <a:pt x="72" y="564"/>
                      <a:pt x="72" y="576"/>
                      <a:pt x="72" y="576"/>
                    </a:cubicBezTo>
                    <a:cubicBezTo>
                      <a:pt x="72" y="587"/>
                      <a:pt x="84" y="599"/>
                      <a:pt x="84" y="599"/>
                    </a:cubicBezTo>
                    <a:cubicBezTo>
                      <a:pt x="84" y="611"/>
                      <a:pt x="84" y="611"/>
                      <a:pt x="72" y="611"/>
                    </a:cubicBezTo>
                    <a:cubicBezTo>
                      <a:pt x="72" y="611"/>
                      <a:pt x="69" y="610"/>
                      <a:pt x="64" y="610"/>
                    </a:cubicBezTo>
                    <a:lnTo>
                      <a:pt x="64" y="610"/>
                    </a:lnTo>
                    <a:cubicBezTo>
                      <a:pt x="66" y="607"/>
                      <a:pt x="58" y="602"/>
                      <a:pt x="36" y="587"/>
                    </a:cubicBezTo>
                    <a:lnTo>
                      <a:pt x="36" y="587"/>
                    </a:lnTo>
                    <a:lnTo>
                      <a:pt x="47" y="608"/>
                    </a:lnTo>
                    <a:lnTo>
                      <a:pt x="47" y="608"/>
                    </a:lnTo>
                    <a:cubicBezTo>
                      <a:pt x="37" y="609"/>
                      <a:pt x="31" y="612"/>
                      <a:pt x="36" y="623"/>
                    </a:cubicBezTo>
                    <a:cubicBezTo>
                      <a:pt x="60" y="647"/>
                      <a:pt x="48" y="647"/>
                      <a:pt x="36" y="659"/>
                    </a:cubicBezTo>
                    <a:cubicBezTo>
                      <a:pt x="24" y="659"/>
                      <a:pt x="72" y="671"/>
                      <a:pt x="72" y="683"/>
                    </a:cubicBezTo>
                    <a:cubicBezTo>
                      <a:pt x="72" y="683"/>
                      <a:pt x="41" y="667"/>
                      <a:pt x="29" y="667"/>
                    </a:cubicBezTo>
                    <a:cubicBezTo>
                      <a:pt x="26" y="667"/>
                      <a:pt x="24" y="668"/>
                      <a:pt x="24" y="671"/>
                    </a:cubicBezTo>
                    <a:cubicBezTo>
                      <a:pt x="36" y="671"/>
                      <a:pt x="48" y="683"/>
                      <a:pt x="60" y="695"/>
                    </a:cubicBezTo>
                    <a:cubicBezTo>
                      <a:pt x="52" y="687"/>
                      <a:pt x="47" y="684"/>
                      <a:pt x="44" y="684"/>
                    </a:cubicBezTo>
                    <a:cubicBezTo>
                      <a:pt x="36" y="684"/>
                      <a:pt x="36" y="698"/>
                      <a:pt x="36" y="706"/>
                    </a:cubicBezTo>
                    <a:cubicBezTo>
                      <a:pt x="36" y="709"/>
                      <a:pt x="34" y="710"/>
                      <a:pt x="32" y="710"/>
                    </a:cubicBezTo>
                    <a:cubicBezTo>
                      <a:pt x="25" y="710"/>
                      <a:pt x="11" y="703"/>
                      <a:pt x="4" y="703"/>
                    </a:cubicBezTo>
                    <a:cubicBezTo>
                      <a:pt x="2" y="703"/>
                      <a:pt x="0" y="704"/>
                      <a:pt x="0" y="706"/>
                    </a:cubicBezTo>
                    <a:cubicBezTo>
                      <a:pt x="0" y="716"/>
                      <a:pt x="55" y="734"/>
                      <a:pt x="76" y="734"/>
                    </a:cubicBezTo>
                    <a:cubicBezTo>
                      <a:pt x="81" y="734"/>
                      <a:pt x="84" y="733"/>
                      <a:pt x="84" y="730"/>
                    </a:cubicBezTo>
                    <a:cubicBezTo>
                      <a:pt x="84" y="730"/>
                      <a:pt x="121" y="768"/>
                      <a:pt x="138" y="768"/>
                    </a:cubicBezTo>
                    <a:cubicBezTo>
                      <a:pt x="140" y="768"/>
                      <a:pt x="142" y="767"/>
                      <a:pt x="143" y="766"/>
                    </a:cubicBezTo>
                    <a:lnTo>
                      <a:pt x="131" y="754"/>
                    </a:lnTo>
                    <a:lnTo>
                      <a:pt x="131" y="742"/>
                    </a:lnTo>
                    <a:cubicBezTo>
                      <a:pt x="131" y="730"/>
                      <a:pt x="131" y="730"/>
                      <a:pt x="108" y="718"/>
                    </a:cubicBezTo>
                    <a:cubicBezTo>
                      <a:pt x="84" y="706"/>
                      <a:pt x="119" y="706"/>
                      <a:pt x="72" y="683"/>
                    </a:cubicBezTo>
                    <a:lnTo>
                      <a:pt x="72" y="683"/>
                    </a:lnTo>
                    <a:cubicBezTo>
                      <a:pt x="84" y="689"/>
                      <a:pt x="96" y="692"/>
                      <a:pt x="108" y="692"/>
                    </a:cubicBezTo>
                    <a:cubicBezTo>
                      <a:pt x="119" y="692"/>
                      <a:pt x="131" y="689"/>
                      <a:pt x="143" y="683"/>
                    </a:cubicBezTo>
                    <a:lnTo>
                      <a:pt x="155" y="683"/>
                    </a:lnTo>
                    <a:cubicBezTo>
                      <a:pt x="179" y="695"/>
                      <a:pt x="191" y="695"/>
                      <a:pt x="203" y="695"/>
                    </a:cubicBezTo>
                    <a:lnTo>
                      <a:pt x="167" y="671"/>
                    </a:lnTo>
                    <a:lnTo>
                      <a:pt x="191" y="671"/>
                    </a:lnTo>
                    <a:cubicBezTo>
                      <a:pt x="179" y="659"/>
                      <a:pt x="167" y="647"/>
                      <a:pt x="155" y="635"/>
                    </a:cubicBezTo>
                    <a:lnTo>
                      <a:pt x="143" y="635"/>
                    </a:lnTo>
                    <a:cubicBezTo>
                      <a:pt x="149" y="629"/>
                      <a:pt x="152" y="626"/>
                      <a:pt x="155" y="626"/>
                    </a:cubicBezTo>
                    <a:cubicBezTo>
                      <a:pt x="158" y="626"/>
                      <a:pt x="161" y="629"/>
                      <a:pt x="167" y="635"/>
                    </a:cubicBezTo>
                    <a:cubicBezTo>
                      <a:pt x="179" y="635"/>
                      <a:pt x="203" y="635"/>
                      <a:pt x="191" y="623"/>
                    </a:cubicBezTo>
                    <a:cubicBezTo>
                      <a:pt x="179" y="611"/>
                      <a:pt x="179" y="587"/>
                      <a:pt x="191" y="587"/>
                    </a:cubicBezTo>
                    <a:cubicBezTo>
                      <a:pt x="200" y="587"/>
                      <a:pt x="218" y="603"/>
                      <a:pt x="224" y="603"/>
                    </a:cubicBezTo>
                    <a:cubicBezTo>
                      <a:pt x="226" y="603"/>
                      <a:pt x="227" y="602"/>
                      <a:pt x="227" y="599"/>
                    </a:cubicBezTo>
                    <a:cubicBezTo>
                      <a:pt x="215" y="587"/>
                      <a:pt x="167" y="576"/>
                      <a:pt x="179" y="564"/>
                    </a:cubicBezTo>
                    <a:cubicBezTo>
                      <a:pt x="179" y="562"/>
                      <a:pt x="180" y="562"/>
                      <a:pt x="181" y="562"/>
                    </a:cubicBezTo>
                    <a:cubicBezTo>
                      <a:pt x="190" y="562"/>
                      <a:pt x="228" y="589"/>
                      <a:pt x="245" y="589"/>
                    </a:cubicBezTo>
                    <a:cubicBezTo>
                      <a:pt x="247" y="589"/>
                      <a:pt x="249" y="589"/>
                      <a:pt x="250" y="587"/>
                    </a:cubicBezTo>
                    <a:cubicBezTo>
                      <a:pt x="250" y="576"/>
                      <a:pt x="227" y="576"/>
                      <a:pt x="215" y="564"/>
                    </a:cubicBezTo>
                    <a:cubicBezTo>
                      <a:pt x="215" y="552"/>
                      <a:pt x="227" y="552"/>
                      <a:pt x="238" y="540"/>
                    </a:cubicBezTo>
                    <a:cubicBezTo>
                      <a:pt x="250" y="540"/>
                      <a:pt x="298" y="540"/>
                      <a:pt x="298" y="516"/>
                    </a:cubicBezTo>
                    <a:cubicBezTo>
                      <a:pt x="298" y="492"/>
                      <a:pt x="286" y="504"/>
                      <a:pt x="274" y="492"/>
                    </a:cubicBezTo>
                    <a:cubicBezTo>
                      <a:pt x="274" y="488"/>
                      <a:pt x="276" y="487"/>
                      <a:pt x="278" y="487"/>
                    </a:cubicBezTo>
                    <a:cubicBezTo>
                      <a:pt x="282" y="487"/>
                      <a:pt x="290" y="492"/>
                      <a:pt x="298" y="492"/>
                    </a:cubicBezTo>
                    <a:cubicBezTo>
                      <a:pt x="300" y="494"/>
                      <a:pt x="302" y="495"/>
                      <a:pt x="304" y="495"/>
                    </a:cubicBezTo>
                    <a:cubicBezTo>
                      <a:pt x="309" y="495"/>
                      <a:pt x="308" y="478"/>
                      <a:pt x="298" y="468"/>
                    </a:cubicBezTo>
                    <a:cubicBezTo>
                      <a:pt x="291" y="461"/>
                      <a:pt x="288" y="455"/>
                      <a:pt x="292" y="455"/>
                    </a:cubicBezTo>
                    <a:lnTo>
                      <a:pt x="292" y="455"/>
                    </a:lnTo>
                    <a:cubicBezTo>
                      <a:pt x="294" y="455"/>
                      <a:pt x="300" y="458"/>
                      <a:pt x="310" y="468"/>
                    </a:cubicBezTo>
                    <a:cubicBezTo>
                      <a:pt x="298" y="456"/>
                      <a:pt x="274" y="433"/>
                      <a:pt x="262" y="421"/>
                    </a:cubicBezTo>
                    <a:lnTo>
                      <a:pt x="262" y="421"/>
                    </a:lnTo>
                    <a:cubicBezTo>
                      <a:pt x="262" y="421"/>
                      <a:pt x="298" y="445"/>
                      <a:pt x="298" y="445"/>
                    </a:cubicBezTo>
                    <a:cubicBezTo>
                      <a:pt x="301" y="448"/>
                      <a:pt x="304" y="449"/>
                      <a:pt x="306" y="449"/>
                    </a:cubicBezTo>
                    <a:cubicBezTo>
                      <a:pt x="310" y="449"/>
                      <a:pt x="310" y="441"/>
                      <a:pt x="310" y="433"/>
                    </a:cubicBezTo>
                    <a:cubicBezTo>
                      <a:pt x="310" y="425"/>
                      <a:pt x="310" y="414"/>
                      <a:pt x="315" y="414"/>
                    </a:cubicBezTo>
                    <a:cubicBezTo>
                      <a:pt x="319" y="414"/>
                      <a:pt x="324" y="419"/>
                      <a:pt x="334" y="433"/>
                    </a:cubicBezTo>
                    <a:cubicBezTo>
                      <a:pt x="338" y="437"/>
                      <a:pt x="341" y="439"/>
                      <a:pt x="343" y="439"/>
                    </a:cubicBezTo>
                    <a:cubicBezTo>
                      <a:pt x="349" y="439"/>
                      <a:pt x="336" y="409"/>
                      <a:pt x="346" y="409"/>
                    </a:cubicBezTo>
                    <a:cubicBezTo>
                      <a:pt x="346" y="408"/>
                      <a:pt x="346" y="407"/>
                      <a:pt x="347" y="407"/>
                    </a:cubicBezTo>
                    <a:cubicBezTo>
                      <a:pt x="354" y="407"/>
                      <a:pt x="392" y="443"/>
                      <a:pt x="397" y="443"/>
                    </a:cubicBezTo>
                    <a:cubicBezTo>
                      <a:pt x="399" y="443"/>
                      <a:pt x="398" y="440"/>
                      <a:pt x="393" y="433"/>
                    </a:cubicBezTo>
                    <a:cubicBezTo>
                      <a:pt x="358" y="409"/>
                      <a:pt x="334" y="385"/>
                      <a:pt x="286" y="361"/>
                    </a:cubicBezTo>
                    <a:cubicBezTo>
                      <a:pt x="286" y="361"/>
                      <a:pt x="263" y="346"/>
                      <a:pt x="260" y="346"/>
                    </a:cubicBezTo>
                    <a:close/>
                    <a:moveTo>
                      <a:pt x="1977" y="814"/>
                    </a:moveTo>
                    <a:lnTo>
                      <a:pt x="1953" y="826"/>
                    </a:lnTo>
                    <a:lnTo>
                      <a:pt x="1977" y="826"/>
                    </a:lnTo>
                    <a:lnTo>
                      <a:pt x="1977" y="814"/>
                    </a:lnTo>
                    <a:close/>
                    <a:moveTo>
                      <a:pt x="1988" y="820"/>
                    </a:moveTo>
                    <a:cubicBezTo>
                      <a:pt x="1985" y="820"/>
                      <a:pt x="1981" y="822"/>
                      <a:pt x="1977" y="826"/>
                    </a:cubicBezTo>
                    <a:lnTo>
                      <a:pt x="1989" y="826"/>
                    </a:lnTo>
                    <a:cubicBezTo>
                      <a:pt x="1997" y="826"/>
                      <a:pt x="1994" y="820"/>
                      <a:pt x="1988" y="820"/>
                    </a:cubicBezTo>
                    <a:close/>
                    <a:moveTo>
                      <a:pt x="1786" y="861"/>
                    </a:moveTo>
                    <a:cubicBezTo>
                      <a:pt x="1778" y="861"/>
                      <a:pt x="1770" y="867"/>
                      <a:pt x="1773" y="867"/>
                    </a:cubicBezTo>
                    <a:cubicBezTo>
                      <a:pt x="1774" y="867"/>
                      <a:pt x="1778" y="865"/>
                      <a:pt x="1786" y="861"/>
                    </a:cubicBezTo>
                    <a:close/>
                    <a:moveTo>
                      <a:pt x="2048" y="945"/>
                    </a:moveTo>
                    <a:lnTo>
                      <a:pt x="2048" y="945"/>
                    </a:lnTo>
                    <a:cubicBezTo>
                      <a:pt x="2000" y="951"/>
                      <a:pt x="2008" y="958"/>
                      <a:pt x="2022" y="958"/>
                    </a:cubicBezTo>
                    <a:cubicBezTo>
                      <a:pt x="2033" y="958"/>
                      <a:pt x="2048" y="955"/>
                      <a:pt x="2048" y="945"/>
                    </a:cubicBezTo>
                    <a:close/>
                    <a:moveTo>
                      <a:pt x="135" y="963"/>
                    </a:moveTo>
                    <a:cubicBezTo>
                      <a:pt x="133" y="963"/>
                      <a:pt x="131" y="964"/>
                      <a:pt x="131" y="968"/>
                    </a:cubicBezTo>
                    <a:lnTo>
                      <a:pt x="155" y="968"/>
                    </a:lnTo>
                    <a:cubicBezTo>
                      <a:pt x="147" y="968"/>
                      <a:pt x="139" y="963"/>
                      <a:pt x="135" y="963"/>
                    </a:cubicBezTo>
                    <a:close/>
                    <a:moveTo>
                      <a:pt x="131" y="1290"/>
                    </a:moveTo>
                    <a:cubicBezTo>
                      <a:pt x="131" y="1307"/>
                      <a:pt x="112" y="1318"/>
                      <a:pt x="97" y="1318"/>
                    </a:cubicBezTo>
                    <a:cubicBezTo>
                      <a:pt x="92" y="1318"/>
                      <a:pt x="87" y="1317"/>
                      <a:pt x="84" y="1314"/>
                    </a:cubicBezTo>
                    <a:lnTo>
                      <a:pt x="72" y="1302"/>
                    </a:lnTo>
                    <a:lnTo>
                      <a:pt x="131" y="1290"/>
                    </a:lnTo>
                    <a:close/>
                    <a:moveTo>
                      <a:pt x="77" y="1334"/>
                    </a:moveTo>
                    <a:cubicBezTo>
                      <a:pt x="75" y="1335"/>
                      <a:pt x="73" y="1336"/>
                      <a:pt x="72" y="1338"/>
                    </a:cubicBezTo>
                    <a:cubicBezTo>
                      <a:pt x="72" y="1338"/>
                      <a:pt x="73" y="1339"/>
                      <a:pt x="74" y="1339"/>
                    </a:cubicBezTo>
                    <a:lnTo>
                      <a:pt x="74" y="1339"/>
                    </a:lnTo>
                    <a:cubicBezTo>
                      <a:pt x="75" y="1337"/>
                      <a:pt x="76" y="1335"/>
                      <a:pt x="77" y="1334"/>
                    </a:cubicBezTo>
                    <a:close/>
                    <a:moveTo>
                      <a:pt x="1774" y="1338"/>
                    </a:moveTo>
                    <a:cubicBezTo>
                      <a:pt x="1768" y="1338"/>
                      <a:pt x="1772" y="1341"/>
                      <a:pt x="1779" y="1342"/>
                    </a:cubicBezTo>
                    <a:lnTo>
                      <a:pt x="1779" y="1342"/>
                    </a:lnTo>
                    <a:lnTo>
                      <a:pt x="1774" y="1338"/>
                    </a:lnTo>
                    <a:close/>
                    <a:moveTo>
                      <a:pt x="84" y="778"/>
                    </a:moveTo>
                    <a:lnTo>
                      <a:pt x="84" y="790"/>
                    </a:lnTo>
                    <a:lnTo>
                      <a:pt x="60" y="790"/>
                    </a:lnTo>
                    <a:cubicBezTo>
                      <a:pt x="36" y="790"/>
                      <a:pt x="36" y="802"/>
                      <a:pt x="36" y="814"/>
                    </a:cubicBezTo>
                    <a:cubicBezTo>
                      <a:pt x="36" y="810"/>
                      <a:pt x="40" y="809"/>
                      <a:pt x="46" y="809"/>
                    </a:cubicBezTo>
                    <a:cubicBezTo>
                      <a:pt x="60" y="809"/>
                      <a:pt x="84" y="817"/>
                      <a:pt x="84" y="826"/>
                    </a:cubicBezTo>
                    <a:cubicBezTo>
                      <a:pt x="72" y="826"/>
                      <a:pt x="60" y="826"/>
                      <a:pt x="60" y="814"/>
                    </a:cubicBezTo>
                    <a:lnTo>
                      <a:pt x="36" y="814"/>
                    </a:lnTo>
                    <a:cubicBezTo>
                      <a:pt x="36" y="826"/>
                      <a:pt x="84" y="826"/>
                      <a:pt x="84" y="837"/>
                    </a:cubicBezTo>
                    <a:cubicBezTo>
                      <a:pt x="84" y="849"/>
                      <a:pt x="84" y="849"/>
                      <a:pt x="60" y="849"/>
                    </a:cubicBezTo>
                    <a:lnTo>
                      <a:pt x="36" y="849"/>
                    </a:lnTo>
                    <a:cubicBezTo>
                      <a:pt x="36" y="849"/>
                      <a:pt x="36" y="849"/>
                      <a:pt x="60" y="861"/>
                    </a:cubicBezTo>
                    <a:cubicBezTo>
                      <a:pt x="84" y="873"/>
                      <a:pt x="84" y="873"/>
                      <a:pt x="60" y="873"/>
                    </a:cubicBezTo>
                    <a:cubicBezTo>
                      <a:pt x="52" y="873"/>
                      <a:pt x="33" y="863"/>
                      <a:pt x="22" y="863"/>
                    </a:cubicBezTo>
                    <a:cubicBezTo>
                      <a:pt x="16" y="863"/>
                      <a:pt x="12" y="865"/>
                      <a:pt x="12" y="873"/>
                    </a:cubicBezTo>
                    <a:cubicBezTo>
                      <a:pt x="0" y="885"/>
                      <a:pt x="24" y="885"/>
                      <a:pt x="48" y="897"/>
                    </a:cubicBezTo>
                    <a:cubicBezTo>
                      <a:pt x="48" y="909"/>
                      <a:pt x="72" y="933"/>
                      <a:pt x="72" y="933"/>
                    </a:cubicBezTo>
                    <a:cubicBezTo>
                      <a:pt x="60" y="933"/>
                      <a:pt x="24" y="909"/>
                      <a:pt x="12" y="909"/>
                    </a:cubicBezTo>
                    <a:lnTo>
                      <a:pt x="12" y="909"/>
                    </a:lnTo>
                    <a:cubicBezTo>
                      <a:pt x="24" y="909"/>
                      <a:pt x="36" y="945"/>
                      <a:pt x="36" y="957"/>
                    </a:cubicBezTo>
                    <a:cubicBezTo>
                      <a:pt x="48" y="957"/>
                      <a:pt x="48" y="957"/>
                      <a:pt x="24" y="968"/>
                    </a:cubicBezTo>
                    <a:cubicBezTo>
                      <a:pt x="12" y="968"/>
                      <a:pt x="24" y="968"/>
                      <a:pt x="24" y="980"/>
                    </a:cubicBezTo>
                    <a:cubicBezTo>
                      <a:pt x="24" y="986"/>
                      <a:pt x="24" y="986"/>
                      <a:pt x="23" y="986"/>
                    </a:cubicBezTo>
                    <a:cubicBezTo>
                      <a:pt x="21" y="986"/>
                      <a:pt x="18" y="986"/>
                      <a:pt x="12" y="992"/>
                    </a:cubicBezTo>
                    <a:lnTo>
                      <a:pt x="72" y="992"/>
                    </a:lnTo>
                    <a:cubicBezTo>
                      <a:pt x="68" y="992"/>
                      <a:pt x="65" y="992"/>
                      <a:pt x="62" y="992"/>
                    </a:cubicBezTo>
                    <a:lnTo>
                      <a:pt x="62" y="992"/>
                    </a:lnTo>
                    <a:cubicBezTo>
                      <a:pt x="52" y="992"/>
                      <a:pt x="43" y="992"/>
                      <a:pt x="36" y="992"/>
                    </a:cubicBezTo>
                    <a:cubicBezTo>
                      <a:pt x="29" y="999"/>
                      <a:pt x="30" y="1002"/>
                      <a:pt x="37" y="1003"/>
                    </a:cubicBezTo>
                    <a:lnTo>
                      <a:pt x="37" y="1003"/>
                    </a:lnTo>
                    <a:cubicBezTo>
                      <a:pt x="45" y="995"/>
                      <a:pt x="54" y="993"/>
                      <a:pt x="62" y="992"/>
                    </a:cubicBezTo>
                    <a:lnTo>
                      <a:pt x="62" y="992"/>
                    </a:lnTo>
                    <a:cubicBezTo>
                      <a:pt x="87" y="993"/>
                      <a:pt x="113" y="996"/>
                      <a:pt x="96" y="1004"/>
                    </a:cubicBezTo>
                    <a:cubicBezTo>
                      <a:pt x="84" y="1004"/>
                      <a:pt x="84" y="1016"/>
                      <a:pt x="72" y="1016"/>
                    </a:cubicBezTo>
                    <a:lnTo>
                      <a:pt x="60" y="1004"/>
                    </a:lnTo>
                    <a:cubicBezTo>
                      <a:pt x="50" y="1004"/>
                      <a:pt x="42" y="1004"/>
                      <a:pt x="37" y="1003"/>
                    </a:cubicBezTo>
                    <a:lnTo>
                      <a:pt x="37" y="1003"/>
                    </a:lnTo>
                    <a:cubicBezTo>
                      <a:pt x="37" y="1004"/>
                      <a:pt x="36" y="1004"/>
                      <a:pt x="36" y="1004"/>
                    </a:cubicBezTo>
                    <a:cubicBezTo>
                      <a:pt x="24" y="1004"/>
                      <a:pt x="36" y="1016"/>
                      <a:pt x="48" y="1016"/>
                    </a:cubicBezTo>
                    <a:cubicBezTo>
                      <a:pt x="48" y="1028"/>
                      <a:pt x="36" y="1028"/>
                      <a:pt x="36" y="1028"/>
                    </a:cubicBezTo>
                    <a:lnTo>
                      <a:pt x="24" y="1028"/>
                    </a:lnTo>
                    <a:cubicBezTo>
                      <a:pt x="24" y="1028"/>
                      <a:pt x="36" y="1028"/>
                      <a:pt x="48" y="1040"/>
                    </a:cubicBezTo>
                    <a:cubicBezTo>
                      <a:pt x="48" y="1049"/>
                      <a:pt x="46" y="1051"/>
                      <a:pt x="44" y="1051"/>
                    </a:cubicBezTo>
                    <a:cubicBezTo>
                      <a:pt x="42" y="1051"/>
                      <a:pt x="39" y="1048"/>
                      <a:pt x="38" y="1048"/>
                    </a:cubicBezTo>
                    <a:cubicBezTo>
                      <a:pt x="37" y="1048"/>
                      <a:pt x="36" y="1049"/>
                      <a:pt x="36" y="1052"/>
                    </a:cubicBezTo>
                    <a:cubicBezTo>
                      <a:pt x="24" y="1064"/>
                      <a:pt x="36" y="1087"/>
                      <a:pt x="48" y="1087"/>
                    </a:cubicBezTo>
                    <a:cubicBezTo>
                      <a:pt x="72" y="1099"/>
                      <a:pt x="72" y="1099"/>
                      <a:pt x="36" y="1099"/>
                    </a:cubicBezTo>
                    <a:lnTo>
                      <a:pt x="24" y="1099"/>
                    </a:lnTo>
                    <a:lnTo>
                      <a:pt x="24" y="1123"/>
                    </a:lnTo>
                    <a:cubicBezTo>
                      <a:pt x="24" y="1123"/>
                      <a:pt x="48" y="1123"/>
                      <a:pt x="36" y="1135"/>
                    </a:cubicBezTo>
                    <a:cubicBezTo>
                      <a:pt x="24" y="1147"/>
                      <a:pt x="12" y="1147"/>
                      <a:pt x="12" y="1147"/>
                    </a:cubicBezTo>
                    <a:cubicBezTo>
                      <a:pt x="24" y="1159"/>
                      <a:pt x="72" y="1159"/>
                      <a:pt x="60" y="1159"/>
                    </a:cubicBezTo>
                    <a:cubicBezTo>
                      <a:pt x="48" y="1171"/>
                      <a:pt x="24" y="1171"/>
                      <a:pt x="12" y="1183"/>
                    </a:cubicBezTo>
                    <a:cubicBezTo>
                      <a:pt x="12" y="1207"/>
                      <a:pt x="24" y="1230"/>
                      <a:pt x="36" y="1242"/>
                    </a:cubicBezTo>
                    <a:lnTo>
                      <a:pt x="60" y="1242"/>
                    </a:lnTo>
                    <a:cubicBezTo>
                      <a:pt x="60" y="1242"/>
                      <a:pt x="24" y="1254"/>
                      <a:pt x="24" y="1266"/>
                    </a:cubicBezTo>
                    <a:cubicBezTo>
                      <a:pt x="12" y="1266"/>
                      <a:pt x="12" y="1266"/>
                      <a:pt x="0" y="1278"/>
                    </a:cubicBezTo>
                    <a:cubicBezTo>
                      <a:pt x="0" y="1290"/>
                      <a:pt x="0" y="1290"/>
                      <a:pt x="36" y="1290"/>
                    </a:cubicBezTo>
                    <a:cubicBezTo>
                      <a:pt x="12" y="1290"/>
                      <a:pt x="48" y="1302"/>
                      <a:pt x="60" y="1302"/>
                    </a:cubicBezTo>
                    <a:cubicBezTo>
                      <a:pt x="60" y="1302"/>
                      <a:pt x="24" y="1314"/>
                      <a:pt x="24" y="1326"/>
                    </a:cubicBezTo>
                    <a:cubicBezTo>
                      <a:pt x="24" y="1326"/>
                      <a:pt x="24" y="1338"/>
                      <a:pt x="24" y="1338"/>
                    </a:cubicBezTo>
                    <a:cubicBezTo>
                      <a:pt x="24" y="1341"/>
                      <a:pt x="28" y="1343"/>
                      <a:pt x="34" y="1343"/>
                    </a:cubicBezTo>
                    <a:cubicBezTo>
                      <a:pt x="45" y="1343"/>
                      <a:pt x="64" y="1338"/>
                      <a:pt x="72" y="1338"/>
                    </a:cubicBezTo>
                    <a:cubicBezTo>
                      <a:pt x="75" y="1334"/>
                      <a:pt x="77" y="1333"/>
                      <a:pt x="77" y="1333"/>
                    </a:cubicBezTo>
                    <a:lnTo>
                      <a:pt x="77" y="1333"/>
                    </a:lnTo>
                    <a:cubicBezTo>
                      <a:pt x="77" y="1333"/>
                      <a:pt x="77" y="1333"/>
                      <a:pt x="77" y="1334"/>
                    </a:cubicBezTo>
                    <a:lnTo>
                      <a:pt x="77" y="1334"/>
                    </a:lnTo>
                    <a:cubicBezTo>
                      <a:pt x="90" y="1325"/>
                      <a:pt x="110" y="1324"/>
                      <a:pt x="131" y="1314"/>
                    </a:cubicBezTo>
                    <a:lnTo>
                      <a:pt x="131" y="1314"/>
                    </a:lnTo>
                    <a:cubicBezTo>
                      <a:pt x="131" y="1314"/>
                      <a:pt x="119" y="1326"/>
                      <a:pt x="131" y="1326"/>
                    </a:cubicBezTo>
                    <a:lnTo>
                      <a:pt x="143" y="1326"/>
                    </a:lnTo>
                    <a:cubicBezTo>
                      <a:pt x="143" y="1326"/>
                      <a:pt x="119" y="1314"/>
                      <a:pt x="143" y="1302"/>
                    </a:cubicBezTo>
                    <a:cubicBezTo>
                      <a:pt x="179" y="1290"/>
                      <a:pt x="131" y="1278"/>
                      <a:pt x="131" y="1278"/>
                    </a:cubicBezTo>
                    <a:cubicBezTo>
                      <a:pt x="96" y="1278"/>
                      <a:pt x="96" y="1290"/>
                      <a:pt x="72" y="1290"/>
                    </a:cubicBezTo>
                    <a:cubicBezTo>
                      <a:pt x="72" y="1290"/>
                      <a:pt x="108" y="1278"/>
                      <a:pt x="96" y="1266"/>
                    </a:cubicBezTo>
                    <a:lnTo>
                      <a:pt x="48" y="1266"/>
                    </a:lnTo>
                    <a:cubicBezTo>
                      <a:pt x="69" y="1266"/>
                      <a:pt x="156" y="1228"/>
                      <a:pt x="133" y="1228"/>
                    </a:cubicBezTo>
                    <a:cubicBezTo>
                      <a:pt x="131" y="1228"/>
                      <a:pt x="126" y="1229"/>
                      <a:pt x="119" y="1230"/>
                    </a:cubicBezTo>
                    <a:lnTo>
                      <a:pt x="84" y="1230"/>
                    </a:lnTo>
                    <a:cubicBezTo>
                      <a:pt x="72" y="1230"/>
                      <a:pt x="72" y="1230"/>
                      <a:pt x="72" y="1218"/>
                    </a:cubicBezTo>
                    <a:cubicBezTo>
                      <a:pt x="72" y="1207"/>
                      <a:pt x="131" y="1207"/>
                      <a:pt x="131" y="1195"/>
                    </a:cubicBezTo>
                    <a:cubicBezTo>
                      <a:pt x="143" y="1195"/>
                      <a:pt x="143" y="1183"/>
                      <a:pt x="131" y="1183"/>
                    </a:cubicBezTo>
                    <a:lnTo>
                      <a:pt x="96" y="1183"/>
                    </a:lnTo>
                    <a:cubicBezTo>
                      <a:pt x="96" y="1183"/>
                      <a:pt x="96" y="1171"/>
                      <a:pt x="119" y="1171"/>
                    </a:cubicBezTo>
                    <a:lnTo>
                      <a:pt x="143" y="1171"/>
                    </a:lnTo>
                    <a:cubicBezTo>
                      <a:pt x="155" y="1171"/>
                      <a:pt x="60" y="1159"/>
                      <a:pt x="96" y="1147"/>
                    </a:cubicBezTo>
                    <a:lnTo>
                      <a:pt x="96" y="1147"/>
                    </a:lnTo>
                    <a:lnTo>
                      <a:pt x="108" y="1159"/>
                    </a:lnTo>
                    <a:cubicBezTo>
                      <a:pt x="143" y="1147"/>
                      <a:pt x="131" y="1147"/>
                      <a:pt x="96" y="1147"/>
                    </a:cubicBezTo>
                    <a:cubicBezTo>
                      <a:pt x="119" y="1147"/>
                      <a:pt x="143" y="1147"/>
                      <a:pt x="143" y="1135"/>
                    </a:cubicBezTo>
                    <a:cubicBezTo>
                      <a:pt x="143" y="1135"/>
                      <a:pt x="131" y="1123"/>
                      <a:pt x="131" y="1123"/>
                    </a:cubicBezTo>
                    <a:cubicBezTo>
                      <a:pt x="131" y="1123"/>
                      <a:pt x="84" y="1147"/>
                      <a:pt x="84" y="1147"/>
                    </a:cubicBezTo>
                    <a:cubicBezTo>
                      <a:pt x="96" y="1135"/>
                      <a:pt x="96" y="1123"/>
                      <a:pt x="96" y="1123"/>
                    </a:cubicBezTo>
                    <a:lnTo>
                      <a:pt x="96" y="1111"/>
                    </a:lnTo>
                    <a:lnTo>
                      <a:pt x="131" y="1111"/>
                    </a:lnTo>
                    <a:cubicBezTo>
                      <a:pt x="155" y="1111"/>
                      <a:pt x="131" y="1111"/>
                      <a:pt x="131" y="1099"/>
                    </a:cubicBezTo>
                    <a:cubicBezTo>
                      <a:pt x="125" y="1093"/>
                      <a:pt x="116" y="1093"/>
                      <a:pt x="110" y="1093"/>
                    </a:cubicBezTo>
                    <a:cubicBezTo>
                      <a:pt x="105" y="1093"/>
                      <a:pt x="102" y="1093"/>
                      <a:pt x="108" y="1087"/>
                    </a:cubicBezTo>
                    <a:lnTo>
                      <a:pt x="143" y="1087"/>
                    </a:lnTo>
                    <a:cubicBezTo>
                      <a:pt x="131" y="1087"/>
                      <a:pt x="108" y="1087"/>
                      <a:pt x="96" y="1076"/>
                    </a:cubicBezTo>
                    <a:cubicBezTo>
                      <a:pt x="96" y="1076"/>
                      <a:pt x="84" y="1064"/>
                      <a:pt x="96" y="1064"/>
                    </a:cubicBezTo>
                    <a:lnTo>
                      <a:pt x="119" y="1064"/>
                    </a:lnTo>
                    <a:cubicBezTo>
                      <a:pt x="119" y="1064"/>
                      <a:pt x="123" y="1060"/>
                      <a:pt x="124" y="1057"/>
                    </a:cubicBezTo>
                    <a:lnTo>
                      <a:pt x="124" y="1057"/>
                    </a:lnTo>
                    <a:cubicBezTo>
                      <a:pt x="128" y="1057"/>
                      <a:pt x="131" y="1057"/>
                      <a:pt x="134" y="1057"/>
                    </a:cubicBezTo>
                    <a:cubicBezTo>
                      <a:pt x="143" y="1057"/>
                      <a:pt x="151" y="1056"/>
                      <a:pt x="155" y="1052"/>
                    </a:cubicBezTo>
                    <a:cubicBezTo>
                      <a:pt x="155" y="1028"/>
                      <a:pt x="119" y="1040"/>
                      <a:pt x="131" y="1028"/>
                    </a:cubicBezTo>
                    <a:cubicBezTo>
                      <a:pt x="155" y="1028"/>
                      <a:pt x="131" y="1016"/>
                      <a:pt x="119" y="1004"/>
                    </a:cubicBezTo>
                    <a:lnTo>
                      <a:pt x="119" y="992"/>
                    </a:lnTo>
                    <a:cubicBezTo>
                      <a:pt x="119" y="992"/>
                      <a:pt x="72" y="980"/>
                      <a:pt x="108" y="980"/>
                    </a:cubicBezTo>
                    <a:lnTo>
                      <a:pt x="155" y="980"/>
                    </a:lnTo>
                    <a:cubicBezTo>
                      <a:pt x="119" y="980"/>
                      <a:pt x="119" y="980"/>
                      <a:pt x="131" y="968"/>
                    </a:cubicBezTo>
                    <a:lnTo>
                      <a:pt x="108" y="968"/>
                    </a:lnTo>
                    <a:cubicBezTo>
                      <a:pt x="84" y="968"/>
                      <a:pt x="96" y="957"/>
                      <a:pt x="96" y="957"/>
                    </a:cubicBezTo>
                    <a:lnTo>
                      <a:pt x="131" y="957"/>
                    </a:lnTo>
                    <a:cubicBezTo>
                      <a:pt x="143" y="957"/>
                      <a:pt x="155" y="945"/>
                      <a:pt x="143" y="945"/>
                    </a:cubicBezTo>
                    <a:cubicBezTo>
                      <a:pt x="143" y="945"/>
                      <a:pt x="119" y="945"/>
                      <a:pt x="119" y="933"/>
                    </a:cubicBezTo>
                    <a:lnTo>
                      <a:pt x="119" y="921"/>
                    </a:lnTo>
                    <a:lnTo>
                      <a:pt x="119" y="885"/>
                    </a:lnTo>
                    <a:lnTo>
                      <a:pt x="143" y="885"/>
                    </a:lnTo>
                    <a:cubicBezTo>
                      <a:pt x="167" y="885"/>
                      <a:pt x="155" y="873"/>
                      <a:pt x="167" y="873"/>
                    </a:cubicBezTo>
                    <a:cubicBezTo>
                      <a:pt x="167" y="873"/>
                      <a:pt x="179" y="873"/>
                      <a:pt x="167" y="861"/>
                    </a:cubicBezTo>
                    <a:cubicBezTo>
                      <a:pt x="155" y="855"/>
                      <a:pt x="152" y="855"/>
                      <a:pt x="154" y="855"/>
                    </a:cubicBezTo>
                    <a:cubicBezTo>
                      <a:pt x="155" y="855"/>
                      <a:pt x="161" y="855"/>
                      <a:pt x="167" y="849"/>
                    </a:cubicBezTo>
                    <a:cubicBezTo>
                      <a:pt x="167" y="843"/>
                      <a:pt x="164" y="843"/>
                      <a:pt x="160" y="843"/>
                    </a:cubicBezTo>
                    <a:cubicBezTo>
                      <a:pt x="155" y="843"/>
                      <a:pt x="149" y="843"/>
                      <a:pt x="143" y="837"/>
                    </a:cubicBezTo>
                    <a:cubicBezTo>
                      <a:pt x="143" y="826"/>
                      <a:pt x="143" y="826"/>
                      <a:pt x="155" y="826"/>
                    </a:cubicBezTo>
                    <a:cubicBezTo>
                      <a:pt x="131" y="802"/>
                      <a:pt x="108" y="790"/>
                      <a:pt x="84" y="778"/>
                    </a:cubicBezTo>
                    <a:close/>
                    <a:moveTo>
                      <a:pt x="1870" y="1433"/>
                    </a:moveTo>
                    <a:cubicBezTo>
                      <a:pt x="1873" y="1436"/>
                      <a:pt x="1878" y="1438"/>
                      <a:pt x="1883" y="1440"/>
                    </a:cubicBezTo>
                    <a:lnTo>
                      <a:pt x="1883" y="1440"/>
                    </a:lnTo>
                    <a:cubicBezTo>
                      <a:pt x="1882" y="1438"/>
                      <a:pt x="1882" y="1435"/>
                      <a:pt x="1882" y="1433"/>
                    </a:cubicBezTo>
                    <a:close/>
                    <a:moveTo>
                      <a:pt x="1911" y="1437"/>
                    </a:moveTo>
                    <a:cubicBezTo>
                      <a:pt x="1913" y="1440"/>
                      <a:pt x="1916" y="1442"/>
                      <a:pt x="1917" y="1444"/>
                    </a:cubicBezTo>
                    <a:lnTo>
                      <a:pt x="1917" y="1444"/>
                    </a:lnTo>
                    <a:cubicBezTo>
                      <a:pt x="1917" y="1442"/>
                      <a:pt x="1915" y="1439"/>
                      <a:pt x="1911" y="1437"/>
                    </a:cubicBezTo>
                    <a:close/>
                    <a:moveTo>
                      <a:pt x="1917" y="1444"/>
                    </a:moveTo>
                    <a:cubicBezTo>
                      <a:pt x="1917" y="1444"/>
                      <a:pt x="1917" y="1445"/>
                      <a:pt x="1917" y="1445"/>
                    </a:cubicBezTo>
                    <a:cubicBezTo>
                      <a:pt x="1919" y="1446"/>
                      <a:pt x="1920" y="1447"/>
                      <a:pt x="1920" y="1447"/>
                    </a:cubicBezTo>
                    <a:cubicBezTo>
                      <a:pt x="1920" y="1447"/>
                      <a:pt x="1919" y="1446"/>
                      <a:pt x="1917" y="1444"/>
                    </a:cubicBezTo>
                    <a:close/>
                    <a:moveTo>
                      <a:pt x="155" y="1433"/>
                    </a:moveTo>
                    <a:cubicBezTo>
                      <a:pt x="155" y="1443"/>
                      <a:pt x="146" y="1471"/>
                      <a:pt x="136" y="1471"/>
                    </a:cubicBezTo>
                    <a:cubicBezTo>
                      <a:pt x="135" y="1471"/>
                      <a:pt x="133" y="1470"/>
                      <a:pt x="131" y="1468"/>
                    </a:cubicBezTo>
                    <a:lnTo>
                      <a:pt x="119" y="1457"/>
                    </a:lnTo>
                    <a:cubicBezTo>
                      <a:pt x="119" y="1457"/>
                      <a:pt x="155" y="1433"/>
                      <a:pt x="155" y="1433"/>
                    </a:cubicBezTo>
                    <a:close/>
                    <a:moveTo>
                      <a:pt x="167" y="1508"/>
                    </a:moveTo>
                    <a:cubicBezTo>
                      <a:pt x="162" y="1511"/>
                      <a:pt x="158" y="1513"/>
                      <a:pt x="155" y="1516"/>
                    </a:cubicBezTo>
                    <a:lnTo>
                      <a:pt x="165" y="1516"/>
                    </a:lnTo>
                    <a:cubicBezTo>
                      <a:pt x="166" y="1513"/>
                      <a:pt x="166" y="1510"/>
                      <a:pt x="167" y="1508"/>
                    </a:cubicBezTo>
                    <a:close/>
                    <a:moveTo>
                      <a:pt x="150" y="1622"/>
                    </a:moveTo>
                    <a:lnTo>
                      <a:pt x="150" y="1622"/>
                    </a:lnTo>
                    <a:cubicBezTo>
                      <a:pt x="148" y="1622"/>
                      <a:pt x="146" y="1622"/>
                      <a:pt x="143" y="1623"/>
                    </a:cubicBezTo>
                    <a:cubicBezTo>
                      <a:pt x="145" y="1623"/>
                      <a:pt x="147" y="1623"/>
                      <a:pt x="150" y="1622"/>
                    </a:cubicBezTo>
                    <a:close/>
                    <a:moveTo>
                      <a:pt x="405" y="1742"/>
                    </a:moveTo>
                    <a:cubicBezTo>
                      <a:pt x="405" y="1746"/>
                      <a:pt x="403" y="1752"/>
                      <a:pt x="399" y="1760"/>
                    </a:cubicBezTo>
                    <a:lnTo>
                      <a:pt x="399" y="1760"/>
                    </a:lnTo>
                    <a:cubicBezTo>
                      <a:pt x="405" y="1753"/>
                      <a:pt x="413" y="1742"/>
                      <a:pt x="405" y="1742"/>
                    </a:cubicBezTo>
                    <a:close/>
                    <a:moveTo>
                      <a:pt x="1298" y="1909"/>
                    </a:moveTo>
                    <a:cubicBezTo>
                      <a:pt x="1310" y="1909"/>
                      <a:pt x="1310" y="1909"/>
                      <a:pt x="1322" y="1933"/>
                    </a:cubicBezTo>
                    <a:lnTo>
                      <a:pt x="1310" y="1933"/>
                    </a:lnTo>
                    <a:cubicBezTo>
                      <a:pt x="1310" y="1945"/>
                      <a:pt x="1310" y="1945"/>
                      <a:pt x="1310" y="1945"/>
                    </a:cubicBezTo>
                    <a:cubicBezTo>
                      <a:pt x="1298" y="1945"/>
                      <a:pt x="1298" y="1909"/>
                      <a:pt x="1298" y="1909"/>
                    </a:cubicBezTo>
                    <a:close/>
                    <a:moveTo>
                      <a:pt x="1465" y="1933"/>
                    </a:moveTo>
                    <a:cubicBezTo>
                      <a:pt x="1477" y="1945"/>
                      <a:pt x="1486" y="1951"/>
                      <a:pt x="1487" y="1951"/>
                    </a:cubicBezTo>
                    <a:cubicBezTo>
                      <a:pt x="1489" y="1951"/>
                      <a:pt x="1483" y="1945"/>
                      <a:pt x="1465" y="1933"/>
                    </a:cubicBezTo>
                    <a:close/>
                    <a:moveTo>
                      <a:pt x="1185" y="2001"/>
                    </a:moveTo>
                    <a:cubicBezTo>
                      <a:pt x="1186" y="2008"/>
                      <a:pt x="1185" y="2013"/>
                      <a:pt x="1184" y="2016"/>
                    </a:cubicBezTo>
                    <a:lnTo>
                      <a:pt x="1191" y="2016"/>
                    </a:lnTo>
                    <a:cubicBezTo>
                      <a:pt x="1191" y="2011"/>
                      <a:pt x="1188" y="2005"/>
                      <a:pt x="1185" y="2001"/>
                    </a:cubicBezTo>
                    <a:close/>
                    <a:moveTo>
                      <a:pt x="1179" y="2016"/>
                    </a:moveTo>
                    <a:cubicBezTo>
                      <a:pt x="1179" y="2018"/>
                      <a:pt x="1179" y="2020"/>
                      <a:pt x="1179" y="2022"/>
                    </a:cubicBezTo>
                    <a:lnTo>
                      <a:pt x="1179" y="2022"/>
                    </a:lnTo>
                    <a:cubicBezTo>
                      <a:pt x="1181" y="2021"/>
                      <a:pt x="1183" y="2019"/>
                      <a:pt x="1184" y="2016"/>
                    </a:cubicBezTo>
                    <a:close/>
                    <a:moveTo>
                      <a:pt x="1072" y="1909"/>
                    </a:moveTo>
                    <a:cubicBezTo>
                      <a:pt x="1072" y="1909"/>
                      <a:pt x="1048" y="1909"/>
                      <a:pt x="1048" y="1921"/>
                    </a:cubicBezTo>
                    <a:cubicBezTo>
                      <a:pt x="1048" y="1927"/>
                      <a:pt x="1048" y="1927"/>
                      <a:pt x="1047" y="1927"/>
                    </a:cubicBezTo>
                    <a:cubicBezTo>
                      <a:pt x="1045" y="1927"/>
                      <a:pt x="1042" y="1927"/>
                      <a:pt x="1036" y="1933"/>
                    </a:cubicBezTo>
                    <a:cubicBezTo>
                      <a:pt x="1035" y="1934"/>
                      <a:pt x="1035" y="1935"/>
                      <a:pt x="1034" y="1936"/>
                    </a:cubicBezTo>
                    <a:lnTo>
                      <a:pt x="1034" y="1936"/>
                    </a:lnTo>
                    <a:cubicBezTo>
                      <a:pt x="1030" y="1927"/>
                      <a:pt x="1021" y="1921"/>
                      <a:pt x="1012" y="1921"/>
                    </a:cubicBezTo>
                    <a:cubicBezTo>
                      <a:pt x="1000" y="1921"/>
                      <a:pt x="1000" y="1933"/>
                      <a:pt x="989" y="1933"/>
                    </a:cubicBezTo>
                    <a:lnTo>
                      <a:pt x="989" y="1969"/>
                    </a:lnTo>
                    <a:cubicBezTo>
                      <a:pt x="989" y="1985"/>
                      <a:pt x="1000" y="2034"/>
                      <a:pt x="1007" y="2034"/>
                    </a:cubicBezTo>
                    <a:cubicBezTo>
                      <a:pt x="1010" y="2034"/>
                      <a:pt x="1012" y="2023"/>
                      <a:pt x="1012" y="1992"/>
                    </a:cubicBezTo>
                    <a:cubicBezTo>
                      <a:pt x="1012" y="2016"/>
                      <a:pt x="1036" y="2016"/>
                      <a:pt x="1036" y="2040"/>
                    </a:cubicBezTo>
                    <a:cubicBezTo>
                      <a:pt x="1040" y="2048"/>
                      <a:pt x="1041" y="2051"/>
                      <a:pt x="1042" y="2051"/>
                    </a:cubicBezTo>
                    <a:cubicBezTo>
                      <a:pt x="1043" y="2051"/>
                      <a:pt x="1040" y="2040"/>
                      <a:pt x="1048" y="2040"/>
                    </a:cubicBezTo>
                    <a:cubicBezTo>
                      <a:pt x="1060" y="2040"/>
                      <a:pt x="1060" y="2040"/>
                      <a:pt x="1060" y="2028"/>
                    </a:cubicBezTo>
                    <a:cubicBezTo>
                      <a:pt x="1084" y="2016"/>
                      <a:pt x="1108" y="2016"/>
                      <a:pt x="1143" y="2016"/>
                    </a:cubicBezTo>
                    <a:cubicBezTo>
                      <a:pt x="1149" y="2016"/>
                      <a:pt x="1162" y="2024"/>
                      <a:pt x="1172" y="2024"/>
                    </a:cubicBezTo>
                    <a:cubicBezTo>
                      <a:pt x="1173" y="2024"/>
                      <a:pt x="1174" y="2024"/>
                      <a:pt x="1174" y="2024"/>
                    </a:cubicBezTo>
                    <a:lnTo>
                      <a:pt x="1174" y="2024"/>
                    </a:lnTo>
                    <a:cubicBezTo>
                      <a:pt x="1175" y="2026"/>
                      <a:pt x="1176" y="2028"/>
                      <a:pt x="1179" y="2028"/>
                    </a:cubicBezTo>
                    <a:cubicBezTo>
                      <a:pt x="1179" y="2027"/>
                      <a:pt x="1179" y="2025"/>
                      <a:pt x="1179" y="2022"/>
                    </a:cubicBezTo>
                    <a:lnTo>
                      <a:pt x="1179" y="2022"/>
                    </a:lnTo>
                    <a:cubicBezTo>
                      <a:pt x="1178" y="2023"/>
                      <a:pt x="1176" y="2023"/>
                      <a:pt x="1174" y="2024"/>
                    </a:cubicBezTo>
                    <a:lnTo>
                      <a:pt x="1174" y="2024"/>
                    </a:lnTo>
                    <a:cubicBezTo>
                      <a:pt x="1172" y="2014"/>
                      <a:pt x="1179" y="1992"/>
                      <a:pt x="1179" y="1992"/>
                    </a:cubicBezTo>
                    <a:cubicBezTo>
                      <a:pt x="1179" y="1992"/>
                      <a:pt x="1182" y="1996"/>
                      <a:pt x="1185" y="2001"/>
                    </a:cubicBezTo>
                    <a:lnTo>
                      <a:pt x="1185" y="2001"/>
                    </a:lnTo>
                    <a:cubicBezTo>
                      <a:pt x="1185" y="1993"/>
                      <a:pt x="1183" y="1982"/>
                      <a:pt x="1179" y="1969"/>
                    </a:cubicBezTo>
                    <a:cubicBezTo>
                      <a:pt x="1179" y="1969"/>
                      <a:pt x="1171" y="1927"/>
                      <a:pt x="1175" y="1927"/>
                    </a:cubicBezTo>
                    <a:lnTo>
                      <a:pt x="1175" y="1927"/>
                    </a:lnTo>
                    <a:cubicBezTo>
                      <a:pt x="1176" y="1927"/>
                      <a:pt x="1177" y="1929"/>
                      <a:pt x="1179" y="1933"/>
                    </a:cubicBezTo>
                    <a:cubicBezTo>
                      <a:pt x="1185" y="1939"/>
                      <a:pt x="1188" y="1948"/>
                      <a:pt x="1191" y="1957"/>
                    </a:cubicBezTo>
                    <a:cubicBezTo>
                      <a:pt x="1179" y="1921"/>
                      <a:pt x="1179" y="1909"/>
                      <a:pt x="1167" y="1909"/>
                    </a:cubicBezTo>
                    <a:lnTo>
                      <a:pt x="1108" y="1909"/>
                    </a:lnTo>
                    <a:cubicBezTo>
                      <a:pt x="1108" y="1909"/>
                      <a:pt x="1096" y="1909"/>
                      <a:pt x="1096" y="1921"/>
                    </a:cubicBezTo>
                    <a:cubicBezTo>
                      <a:pt x="1096" y="1933"/>
                      <a:pt x="1096" y="1945"/>
                      <a:pt x="1084" y="1945"/>
                    </a:cubicBezTo>
                    <a:cubicBezTo>
                      <a:pt x="1084" y="1945"/>
                      <a:pt x="1084" y="1921"/>
                      <a:pt x="1084" y="1909"/>
                    </a:cubicBezTo>
                    <a:close/>
                    <a:moveTo>
                      <a:pt x="1127" y="26"/>
                    </a:moveTo>
                    <a:cubicBezTo>
                      <a:pt x="1115" y="26"/>
                      <a:pt x="1098" y="64"/>
                      <a:pt x="1120" y="64"/>
                    </a:cubicBezTo>
                    <a:lnTo>
                      <a:pt x="1096" y="64"/>
                    </a:lnTo>
                    <a:cubicBezTo>
                      <a:pt x="1096" y="52"/>
                      <a:pt x="1096" y="40"/>
                      <a:pt x="1096" y="40"/>
                    </a:cubicBezTo>
                    <a:lnTo>
                      <a:pt x="1084" y="40"/>
                    </a:lnTo>
                    <a:cubicBezTo>
                      <a:pt x="1073" y="40"/>
                      <a:pt x="1081" y="58"/>
                      <a:pt x="1075" y="71"/>
                    </a:cubicBezTo>
                    <a:lnTo>
                      <a:pt x="1075" y="71"/>
                    </a:lnTo>
                    <a:cubicBezTo>
                      <a:pt x="1075" y="71"/>
                      <a:pt x="1074" y="71"/>
                      <a:pt x="1074" y="71"/>
                    </a:cubicBezTo>
                    <a:lnTo>
                      <a:pt x="1074" y="71"/>
                    </a:lnTo>
                    <a:cubicBezTo>
                      <a:pt x="1073" y="71"/>
                      <a:pt x="1072" y="72"/>
                      <a:pt x="1072" y="75"/>
                    </a:cubicBezTo>
                    <a:cubicBezTo>
                      <a:pt x="1073" y="74"/>
                      <a:pt x="1074" y="73"/>
                      <a:pt x="1075" y="71"/>
                    </a:cubicBezTo>
                    <a:lnTo>
                      <a:pt x="1075" y="71"/>
                    </a:lnTo>
                    <a:cubicBezTo>
                      <a:pt x="1078" y="73"/>
                      <a:pt x="1079" y="80"/>
                      <a:pt x="1072" y="87"/>
                    </a:cubicBezTo>
                    <a:cubicBezTo>
                      <a:pt x="1063" y="96"/>
                      <a:pt x="1061" y="104"/>
                      <a:pt x="1060" y="104"/>
                    </a:cubicBezTo>
                    <a:cubicBezTo>
                      <a:pt x="1060" y="104"/>
                      <a:pt x="1060" y="103"/>
                      <a:pt x="1060" y="99"/>
                    </a:cubicBezTo>
                    <a:cubicBezTo>
                      <a:pt x="1048" y="99"/>
                      <a:pt x="1072" y="52"/>
                      <a:pt x="1060" y="40"/>
                    </a:cubicBezTo>
                    <a:lnTo>
                      <a:pt x="1060" y="40"/>
                    </a:lnTo>
                    <a:cubicBezTo>
                      <a:pt x="1036" y="52"/>
                      <a:pt x="1024" y="64"/>
                      <a:pt x="1024" y="87"/>
                    </a:cubicBezTo>
                    <a:cubicBezTo>
                      <a:pt x="1035" y="98"/>
                      <a:pt x="1036" y="109"/>
                      <a:pt x="1028" y="128"/>
                    </a:cubicBezTo>
                    <a:lnTo>
                      <a:pt x="1028" y="128"/>
                    </a:lnTo>
                    <a:cubicBezTo>
                      <a:pt x="1027" y="120"/>
                      <a:pt x="1026" y="115"/>
                      <a:pt x="1025" y="115"/>
                    </a:cubicBezTo>
                    <a:lnTo>
                      <a:pt x="1025" y="115"/>
                    </a:lnTo>
                    <a:cubicBezTo>
                      <a:pt x="1025" y="115"/>
                      <a:pt x="1024" y="117"/>
                      <a:pt x="1024" y="123"/>
                    </a:cubicBezTo>
                    <a:cubicBezTo>
                      <a:pt x="1024" y="127"/>
                      <a:pt x="1024" y="131"/>
                      <a:pt x="1024" y="135"/>
                    </a:cubicBezTo>
                    <a:lnTo>
                      <a:pt x="1024" y="135"/>
                    </a:lnTo>
                    <a:cubicBezTo>
                      <a:pt x="1024" y="135"/>
                      <a:pt x="1024" y="135"/>
                      <a:pt x="1024" y="135"/>
                    </a:cubicBezTo>
                    <a:cubicBezTo>
                      <a:pt x="1024" y="157"/>
                      <a:pt x="1024" y="183"/>
                      <a:pt x="1024" y="183"/>
                    </a:cubicBezTo>
                    <a:cubicBezTo>
                      <a:pt x="1027" y="183"/>
                      <a:pt x="1029" y="177"/>
                      <a:pt x="1029" y="168"/>
                    </a:cubicBezTo>
                    <a:lnTo>
                      <a:pt x="1029" y="168"/>
                    </a:lnTo>
                    <a:cubicBezTo>
                      <a:pt x="1031" y="170"/>
                      <a:pt x="1033" y="171"/>
                      <a:pt x="1036" y="171"/>
                    </a:cubicBezTo>
                    <a:cubicBezTo>
                      <a:pt x="1039" y="173"/>
                      <a:pt x="1040" y="174"/>
                      <a:pt x="1042" y="174"/>
                    </a:cubicBezTo>
                    <a:cubicBezTo>
                      <a:pt x="1048" y="174"/>
                      <a:pt x="1048" y="159"/>
                      <a:pt x="1048" y="159"/>
                    </a:cubicBezTo>
                    <a:cubicBezTo>
                      <a:pt x="1048" y="180"/>
                      <a:pt x="1057" y="185"/>
                      <a:pt x="1064" y="185"/>
                    </a:cubicBezTo>
                    <a:cubicBezTo>
                      <a:pt x="1068" y="185"/>
                      <a:pt x="1072" y="183"/>
                      <a:pt x="1072" y="183"/>
                    </a:cubicBezTo>
                    <a:lnTo>
                      <a:pt x="1072" y="195"/>
                    </a:lnTo>
                    <a:cubicBezTo>
                      <a:pt x="1072" y="206"/>
                      <a:pt x="1084" y="206"/>
                      <a:pt x="1096" y="206"/>
                    </a:cubicBezTo>
                    <a:cubicBezTo>
                      <a:pt x="1108" y="206"/>
                      <a:pt x="1108" y="206"/>
                      <a:pt x="1120" y="195"/>
                    </a:cubicBezTo>
                    <a:cubicBezTo>
                      <a:pt x="1120" y="195"/>
                      <a:pt x="1137" y="168"/>
                      <a:pt x="1142" y="168"/>
                    </a:cubicBezTo>
                    <a:cubicBezTo>
                      <a:pt x="1143" y="168"/>
                      <a:pt x="1143" y="169"/>
                      <a:pt x="1143" y="171"/>
                    </a:cubicBezTo>
                    <a:cubicBezTo>
                      <a:pt x="1143" y="171"/>
                      <a:pt x="1120" y="242"/>
                      <a:pt x="1120" y="242"/>
                    </a:cubicBezTo>
                    <a:cubicBezTo>
                      <a:pt x="1143" y="218"/>
                      <a:pt x="1155" y="195"/>
                      <a:pt x="1167" y="183"/>
                    </a:cubicBezTo>
                    <a:lnTo>
                      <a:pt x="1167" y="218"/>
                    </a:lnTo>
                    <a:cubicBezTo>
                      <a:pt x="1167" y="222"/>
                      <a:pt x="1168" y="224"/>
                      <a:pt x="1170" y="224"/>
                    </a:cubicBezTo>
                    <a:cubicBezTo>
                      <a:pt x="1174" y="224"/>
                      <a:pt x="1179" y="218"/>
                      <a:pt x="1179" y="218"/>
                    </a:cubicBezTo>
                    <a:cubicBezTo>
                      <a:pt x="1191" y="218"/>
                      <a:pt x="1191" y="206"/>
                      <a:pt x="1191" y="195"/>
                    </a:cubicBezTo>
                    <a:cubicBezTo>
                      <a:pt x="1203" y="195"/>
                      <a:pt x="1215" y="218"/>
                      <a:pt x="1215" y="242"/>
                    </a:cubicBezTo>
                    <a:cubicBezTo>
                      <a:pt x="1215" y="239"/>
                      <a:pt x="1215" y="235"/>
                      <a:pt x="1215" y="230"/>
                    </a:cubicBezTo>
                    <a:cubicBezTo>
                      <a:pt x="1215" y="226"/>
                      <a:pt x="1215" y="225"/>
                      <a:pt x="1215" y="225"/>
                    </a:cubicBezTo>
                    <a:cubicBezTo>
                      <a:pt x="1216" y="225"/>
                      <a:pt x="1219" y="230"/>
                      <a:pt x="1227" y="230"/>
                    </a:cubicBezTo>
                    <a:cubicBezTo>
                      <a:pt x="1239" y="230"/>
                      <a:pt x="1239" y="218"/>
                      <a:pt x="1251" y="218"/>
                    </a:cubicBezTo>
                    <a:cubicBezTo>
                      <a:pt x="1251" y="218"/>
                      <a:pt x="1251" y="230"/>
                      <a:pt x="1262" y="230"/>
                    </a:cubicBezTo>
                    <a:cubicBezTo>
                      <a:pt x="1262" y="236"/>
                      <a:pt x="1262" y="239"/>
                      <a:pt x="1264" y="239"/>
                    </a:cubicBezTo>
                    <a:cubicBezTo>
                      <a:pt x="1265" y="239"/>
                      <a:pt x="1268" y="236"/>
                      <a:pt x="1274" y="230"/>
                    </a:cubicBezTo>
                    <a:lnTo>
                      <a:pt x="1298" y="230"/>
                    </a:lnTo>
                    <a:cubicBezTo>
                      <a:pt x="1310" y="230"/>
                      <a:pt x="1334" y="218"/>
                      <a:pt x="1334" y="218"/>
                    </a:cubicBezTo>
                    <a:lnTo>
                      <a:pt x="1334" y="218"/>
                    </a:lnTo>
                    <a:cubicBezTo>
                      <a:pt x="1334" y="230"/>
                      <a:pt x="1322" y="230"/>
                      <a:pt x="1322" y="242"/>
                    </a:cubicBezTo>
                    <a:lnTo>
                      <a:pt x="1334" y="230"/>
                    </a:lnTo>
                    <a:cubicBezTo>
                      <a:pt x="1346" y="218"/>
                      <a:pt x="1358" y="206"/>
                      <a:pt x="1358" y="206"/>
                    </a:cubicBezTo>
                    <a:lnTo>
                      <a:pt x="1358" y="206"/>
                    </a:lnTo>
                    <a:cubicBezTo>
                      <a:pt x="1358" y="206"/>
                      <a:pt x="1358" y="218"/>
                      <a:pt x="1346" y="230"/>
                    </a:cubicBezTo>
                    <a:cubicBezTo>
                      <a:pt x="1346" y="242"/>
                      <a:pt x="1346" y="242"/>
                      <a:pt x="1358" y="242"/>
                    </a:cubicBezTo>
                    <a:cubicBezTo>
                      <a:pt x="1364" y="242"/>
                      <a:pt x="1370" y="239"/>
                      <a:pt x="1373" y="239"/>
                    </a:cubicBezTo>
                    <a:cubicBezTo>
                      <a:pt x="1376" y="239"/>
                      <a:pt x="1376" y="242"/>
                      <a:pt x="1370" y="254"/>
                    </a:cubicBezTo>
                    <a:cubicBezTo>
                      <a:pt x="1370" y="254"/>
                      <a:pt x="1381" y="242"/>
                      <a:pt x="1393" y="230"/>
                    </a:cubicBezTo>
                    <a:lnTo>
                      <a:pt x="1393" y="230"/>
                    </a:lnTo>
                    <a:cubicBezTo>
                      <a:pt x="1381" y="254"/>
                      <a:pt x="1393" y="254"/>
                      <a:pt x="1393" y="266"/>
                    </a:cubicBezTo>
                    <a:lnTo>
                      <a:pt x="1405" y="266"/>
                    </a:lnTo>
                    <a:cubicBezTo>
                      <a:pt x="1417" y="266"/>
                      <a:pt x="1405" y="254"/>
                      <a:pt x="1417" y="254"/>
                    </a:cubicBezTo>
                    <a:cubicBezTo>
                      <a:pt x="1417" y="254"/>
                      <a:pt x="1417" y="278"/>
                      <a:pt x="1417" y="278"/>
                    </a:cubicBezTo>
                    <a:cubicBezTo>
                      <a:pt x="1429" y="290"/>
                      <a:pt x="1441" y="278"/>
                      <a:pt x="1429" y="314"/>
                    </a:cubicBezTo>
                    <a:cubicBezTo>
                      <a:pt x="1427" y="318"/>
                      <a:pt x="1426" y="319"/>
                      <a:pt x="1427" y="319"/>
                    </a:cubicBezTo>
                    <a:cubicBezTo>
                      <a:pt x="1428" y="319"/>
                      <a:pt x="1455" y="278"/>
                      <a:pt x="1465" y="278"/>
                    </a:cubicBezTo>
                    <a:cubicBezTo>
                      <a:pt x="1467" y="276"/>
                      <a:pt x="1468" y="275"/>
                      <a:pt x="1469" y="275"/>
                    </a:cubicBezTo>
                    <a:lnTo>
                      <a:pt x="1469" y="275"/>
                    </a:lnTo>
                    <a:cubicBezTo>
                      <a:pt x="1472" y="275"/>
                      <a:pt x="1463" y="292"/>
                      <a:pt x="1453" y="302"/>
                    </a:cubicBezTo>
                    <a:cubicBezTo>
                      <a:pt x="1453" y="302"/>
                      <a:pt x="1453" y="314"/>
                      <a:pt x="1453" y="314"/>
                    </a:cubicBezTo>
                    <a:cubicBezTo>
                      <a:pt x="1453" y="316"/>
                      <a:pt x="1455" y="317"/>
                      <a:pt x="1459" y="317"/>
                    </a:cubicBezTo>
                    <a:cubicBezTo>
                      <a:pt x="1465" y="317"/>
                      <a:pt x="1476" y="314"/>
                      <a:pt x="1483" y="314"/>
                    </a:cubicBezTo>
                    <a:cubicBezTo>
                      <a:pt x="1487" y="314"/>
                      <a:pt x="1491" y="316"/>
                      <a:pt x="1491" y="319"/>
                    </a:cubicBezTo>
                    <a:lnTo>
                      <a:pt x="1491" y="319"/>
                    </a:lnTo>
                    <a:cubicBezTo>
                      <a:pt x="1495" y="309"/>
                      <a:pt x="1509" y="295"/>
                      <a:pt x="1517" y="286"/>
                    </a:cubicBezTo>
                    <a:lnTo>
                      <a:pt x="1517" y="286"/>
                    </a:lnTo>
                    <a:cubicBezTo>
                      <a:pt x="1514" y="290"/>
                      <a:pt x="1516" y="290"/>
                      <a:pt x="1523" y="290"/>
                    </a:cubicBezTo>
                    <a:lnTo>
                      <a:pt x="1523" y="290"/>
                    </a:lnTo>
                    <a:cubicBezTo>
                      <a:pt x="1524" y="287"/>
                      <a:pt x="1524" y="284"/>
                      <a:pt x="1524" y="278"/>
                    </a:cubicBezTo>
                    <a:lnTo>
                      <a:pt x="1524" y="278"/>
                    </a:lnTo>
                    <a:cubicBezTo>
                      <a:pt x="1524" y="278"/>
                      <a:pt x="1524" y="278"/>
                      <a:pt x="1524" y="278"/>
                    </a:cubicBezTo>
                    <a:lnTo>
                      <a:pt x="1548" y="254"/>
                    </a:lnTo>
                    <a:lnTo>
                      <a:pt x="1548" y="254"/>
                    </a:lnTo>
                    <a:cubicBezTo>
                      <a:pt x="1540" y="262"/>
                      <a:pt x="1531" y="277"/>
                      <a:pt x="1527" y="284"/>
                    </a:cubicBezTo>
                    <a:lnTo>
                      <a:pt x="1527" y="284"/>
                    </a:lnTo>
                    <a:cubicBezTo>
                      <a:pt x="1527" y="284"/>
                      <a:pt x="1527" y="284"/>
                      <a:pt x="1527" y="284"/>
                    </a:cubicBezTo>
                    <a:cubicBezTo>
                      <a:pt x="1531" y="284"/>
                      <a:pt x="1536" y="290"/>
                      <a:pt x="1536" y="290"/>
                    </a:cubicBezTo>
                    <a:lnTo>
                      <a:pt x="1524" y="290"/>
                    </a:lnTo>
                    <a:cubicBezTo>
                      <a:pt x="1524" y="290"/>
                      <a:pt x="1525" y="288"/>
                      <a:pt x="1527" y="284"/>
                    </a:cubicBezTo>
                    <a:lnTo>
                      <a:pt x="1527" y="284"/>
                    </a:lnTo>
                    <a:cubicBezTo>
                      <a:pt x="1526" y="285"/>
                      <a:pt x="1524" y="286"/>
                      <a:pt x="1524" y="290"/>
                    </a:cubicBezTo>
                    <a:cubicBezTo>
                      <a:pt x="1524" y="290"/>
                      <a:pt x="1523" y="290"/>
                      <a:pt x="1523" y="290"/>
                    </a:cubicBezTo>
                    <a:lnTo>
                      <a:pt x="1523" y="290"/>
                    </a:lnTo>
                    <a:cubicBezTo>
                      <a:pt x="1521" y="293"/>
                      <a:pt x="1518" y="296"/>
                      <a:pt x="1512" y="302"/>
                    </a:cubicBezTo>
                    <a:cubicBezTo>
                      <a:pt x="1512" y="302"/>
                      <a:pt x="1512" y="314"/>
                      <a:pt x="1512" y="314"/>
                    </a:cubicBezTo>
                    <a:cubicBezTo>
                      <a:pt x="1512" y="325"/>
                      <a:pt x="1512" y="325"/>
                      <a:pt x="1524" y="325"/>
                    </a:cubicBezTo>
                    <a:cubicBezTo>
                      <a:pt x="1524" y="325"/>
                      <a:pt x="1489" y="361"/>
                      <a:pt x="1489" y="361"/>
                    </a:cubicBezTo>
                    <a:cubicBezTo>
                      <a:pt x="1489" y="364"/>
                      <a:pt x="1490" y="365"/>
                      <a:pt x="1491" y="365"/>
                    </a:cubicBezTo>
                    <a:cubicBezTo>
                      <a:pt x="1497" y="365"/>
                      <a:pt x="1512" y="349"/>
                      <a:pt x="1512" y="349"/>
                    </a:cubicBezTo>
                    <a:cubicBezTo>
                      <a:pt x="1512" y="361"/>
                      <a:pt x="1512" y="385"/>
                      <a:pt x="1512" y="397"/>
                    </a:cubicBezTo>
                    <a:cubicBezTo>
                      <a:pt x="1512" y="398"/>
                      <a:pt x="1513" y="398"/>
                      <a:pt x="1513" y="398"/>
                    </a:cubicBezTo>
                    <a:cubicBezTo>
                      <a:pt x="1519" y="398"/>
                      <a:pt x="1553" y="352"/>
                      <a:pt x="1560" y="352"/>
                    </a:cubicBezTo>
                    <a:lnTo>
                      <a:pt x="1560" y="352"/>
                    </a:lnTo>
                    <a:cubicBezTo>
                      <a:pt x="1562" y="352"/>
                      <a:pt x="1562" y="355"/>
                      <a:pt x="1560" y="361"/>
                    </a:cubicBezTo>
                    <a:cubicBezTo>
                      <a:pt x="1536" y="409"/>
                      <a:pt x="1536" y="397"/>
                      <a:pt x="1548" y="409"/>
                    </a:cubicBezTo>
                    <a:cubicBezTo>
                      <a:pt x="1556" y="409"/>
                      <a:pt x="1575" y="388"/>
                      <a:pt x="1579" y="388"/>
                    </a:cubicBezTo>
                    <a:lnTo>
                      <a:pt x="1579" y="388"/>
                    </a:lnTo>
                    <a:cubicBezTo>
                      <a:pt x="1581" y="388"/>
                      <a:pt x="1580" y="393"/>
                      <a:pt x="1572" y="409"/>
                    </a:cubicBezTo>
                    <a:cubicBezTo>
                      <a:pt x="1558" y="423"/>
                      <a:pt x="1555" y="428"/>
                      <a:pt x="1557" y="428"/>
                    </a:cubicBezTo>
                    <a:cubicBezTo>
                      <a:pt x="1561" y="428"/>
                      <a:pt x="1577" y="416"/>
                      <a:pt x="1584" y="409"/>
                    </a:cubicBezTo>
                    <a:cubicBezTo>
                      <a:pt x="1590" y="403"/>
                      <a:pt x="1593" y="401"/>
                      <a:pt x="1594" y="401"/>
                    </a:cubicBezTo>
                    <a:lnTo>
                      <a:pt x="1594" y="401"/>
                    </a:lnTo>
                    <a:cubicBezTo>
                      <a:pt x="1598" y="401"/>
                      <a:pt x="1584" y="424"/>
                      <a:pt x="1584" y="433"/>
                    </a:cubicBezTo>
                    <a:cubicBezTo>
                      <a:pt x="1584" y="434"/>
                      <a:pt x="1584" y="435"/>
                      <a:pt x="1585" y="435"/>
                    </a:cubicBezTo>
                    <a:cubicBezTo>
                      <a:pt x="1594" y="435"/>
                      <a:pt x="1633" y="396"/>
                      <a:pt x="1643" y="385"/>
                    </a:cubicBezTo>
                    <a:lnTo>
                      <a:pt x="1643" y="385"/>
                    </a:lnTo>
                    <a:cubicBezTo>
                      <a:pt x="1650" y="385"/>
                      <a:pt x="1638" y="404"/>
                      <a:pt x="1628" y="416"/>
                    </a:cubicBezTo>
                    <a:lnTo>
                      <a:pt x="1628" y="416"/>
                    </a:lnTo>
                    <a:cubicBezTo>
                      <a:pt x="1640" y="409"/>
                      <a:pt x="1633" y="409"/>
                      <a:pt x="1643" y="409"/>
                    </a:cubicBezTo>
                    <a:cubicBezTo>
                      <a:pt x="1632" y="421"/>
                      <a:pt x="1608" y="433"/>
                      <a:pt x="1608" y="456"/>
                    </a:cubicBezTo>
                    <a:cubicBezTo>
                      <a:pt x="1608" y="468"/>
                      <a:pt x="1620" y="480"/>
                      <a:pt x="1643" y="480"/>
                    </a:cubicBezTo>
                    <a:lnTo>
                      <a:pt x="1655" y="480"/>
                    </a:lnTo>
                    <a:cubicBezTo>
                      <a:pt x="1659" y="479"/>
                      <a:pt x="1662" y="478"/>
                      <a:pt x="1664" y="478"/>
                    </a:cubicBezTo>
                    <a:cubicBezTo>
                      <a:pt x="1671" y="478"/>
                      <a:pt x="1655" y="491"/>
                      <a:pt x="1641" y="501"/>
                    </a:cubicBezTo>
                    <a:lnTo>
                      <a:pt x="1641" y="501"/>
                    </a:lnTo>
                    <a:cubicBezTo>
                      <a:pt x="1647" y="498"/>
                      <a:pt x="1653" y="495"/>
                      <a:pt x="1657" y="495"/>
                    </a:cubicBezTo>
                    <a:cubicBezTo>
                      <a:pt x="1662" y="495"/>
                      <a:pt x="1663" y="500"/>
                      <a:pt x="1655" y="516"/>
                    </a:cubicBezTo>
                    <a:cubicBezTo>
                      <a:pt x="1655" y="516"/>
                      <a:pt x="1715" y="516"/>
                      <a:pt x="1691" y="540"/>
                    </a:cubicBezTo>
                    <a:lnTo>
                      <a:pt x="1739" y="528"/>
                    </a:lnTo>
                    <a:lnTo>
                      <a:pt x="1739" y="528"/>
                    </a:lnTo>
                    <a:cubicBezTo>
                      <a:pt x="1715" y="540"/>
                      <a:pt x="1715" y="552"/>
                      <a:pt x="1715" y="552"/>
                    </a:cubicBezTo>
                    <a:cubicBezTo>
                      <a:pt x="1715" y="564"/>
                      <a:pt x="1703" y="576"/>
                      <a:pt x="1691" y="587"/>
                    </a:cubicBezTo>
                    <a:cubicBezTo>
                      <a:pt x="1689" y="589"/>
                      <a:pt x="1689" y="590"/>
                      <a:pt x="1690" y="590"/>
                    </a:cubicBezTo>
                    <a:cubicBezTo>
                      <a:pt x="1695" y="590"/>
                      <a:pt x="1740" y="564"/>
                      <a:pt x="1751" y="564"/>
                    </a:cubicBezTo>
                    <a:lnTo>
                      <a:pt x="1751" y="564"/>
                    </a:lnTo>
                    <a:cubicBezTo>
                      <a:pt x="1727" y="576"/>
                      <a:pt x="1703" y="587"/>
                      <a:pt x="1691" y="599"/>
                    </a:cubicBezTo>
                    <a:cubicBezTo>
                      <a:pt x="1691" y="603"/>
                      <a:pt x="1692" y="605"/>
                      <a:pt x="1695" y="605"/>
                    </a:cubicBezTo>
                    <a:cubicBezTo>
                      <a:pt x="1700" y="605"/>
                      <a:pt x="1711" y="599"/>
                      <a:pt x="1727" y="599"/>
                    </a:cubicBezTo>
                    <a:cubicBezTo>
                      <a:pt x="1751" y="599"/>
                      <a:pt x="1751" y="587"/>
                      <a:pt x="1751" y="587"/>
                    </a:cubicBezTo>
                    <a:cubicBezTo>
                      <a:pt x="1762" y="587"/>
                      <a:pt x="1751" y="587"/>
                      <a:pt x="1751" y="599"/>
                    </a:cubicBezTo>
                    <a:cubicBezTo>
                      <a:pt x="1739" y="611"/>
                      <a:pt x="1703" y="623"/>
                      <a:pt x="1691" y="635"/>
                    </a:cubicBezTo>
                    <a:lnTo>
                      <a:pt x="1715" y="623"/>
                    </a:lnTo>
                    <a:lnTo>
                      <a:pt x="1739" y="623"/>
                    </a:lnTo>
                    <a:cubicBezTo>
                      <a:pt x="1739" y="623"/>
                      <a:pt x="1727" y="635"/>
                      <a:pt x="1739" y="635"/>
                    </a:cubicBezTo>
                    <a:cubicBezTo>
                      <a:pt x="1751" y="635"/>
                      <a:pt x="1751" y="635"/>
                      <a:pt x="1762" y="623"/>
                    </a:cubicBezTo>
                    <a:cubicBezTo>
                      <a:pt x="1786" y="623"/>
                      <a:pt x="1739" y="647"/>
                      <a:pt x="1751" y="647"/>
                    </a:cubicBezTo>
                    <a:lnTo>
                      <a:pt x="1774" y="647"/>
                    </a:lnTo>
                    <a:lnTo>
                      <a:pt x="1774" y="659"/>
                    </a:lnTo>
                    <a:cubicBezTo>
                      <a:pt x="1774" y="665"/>
                      <a:pt x="1765" y="665"/>
                      <a:pt x="1757" y="665"/>
                    </a:cubicBezTo>
                    <a:cubicBezTo>
                      <a:pt x="1748" y="665"/>
                      <a:pt x="1739" y="665"/>
                      <a:pt x="1739" y="671"/>
                    </a:cubicBezTo>
                    <a:cubicBezTo>
                      <a:pt x="1739" y="677"/>
                      <a:pt x="1742" y="680"/>
                      <a:pt x="1748" y="680"/>
                    </a:cubicBezTo>
                    <a:cubicBezTo>
                      <a:pt x="1754" y="680"/>
                      <a:pt x="1762" y="677"/>
                      <a:pt x="1774" y="671"/>
                    </a:cubicBezTo>
                    <a:lnTo>
                      <a:pt x="1774" y="671"/>
                    </a:lnTo>
                    <a:cubicBezTo>
                      <a:pt x="1727" y="695"/>
                      <a:pt x="1762" y="718"/>
                      <a:pt x="1762" y="730"/>
                    </a:cubicBezTo>
                    <a:cubicBezTo>
                      <a:pt x="1762" y="730"/>
                      <a:pt x="1786" y="730"/>
                      <a:pt x="1822" y="706"/>
                    </a:cubicBezTo>
                    <a:cubicBezTo>
                      <a:pt x="1829" y="703"/>
                      <a:pt x="1835" y="702"/>
                      <a:pt x="1839" y="702"/>
                    </a:cubicBezTo>
                    <a:cubicBezTo>
                      <a:pt x="1849" y="702"/>
                      <a:pt x="1847" y="710"/>
                      <a:pt x="1822" y="718"/>
                    </a:cubicBezTo>
                    <a:cubicBezTo>
                      <a:pt x="1762" y="742"/>
                      <a:pt x="1751" y="766"/>
                      <a:pt x="1762" y="778"/>
                    </a:cubicBezTo>
                    <a:cubicBezTo>
                      <a:pt x="1762" y="790"/>
                      <a:pt x="1762" y="790"/>
                      <a:pt x="1786" y="790"/>
                    </a:cubicBezTo>
                    <a:cubicBezTo>
                      <a:pt x="1810" y="790"/>
                      <a:pt x="1822" y="790"/>
                      <a:pt x="1822" y="802"/>
                    </a:cubicBezTo>
                    <a:lnTo>
                      <a:pt x="1786" y="802"/>
                    </a:lnTo>
                    <a:cubicBezTo>
                      <a:pt x="1786" y="814"/>
                      <a:pt x="1786" y="826"/>
                      <a:pt x="1786" y="837"/>
                    </a:cubicBezTo>
                    <a:cubicBezTo>
                      <a:pt x="1786" y="849"/>
                      <a:pt x="1786" y="849"/>
                      <a:pt x="1834" y="849"/>
                    </a:cubicBezTo>
                    <a:cubicBezTo>
                      <a:pt x="1822" y="849"/>
                      <a:pt x="1798" y="849"/>
                      <a:pt x="1786" y="861"/>
                    </a:cubicBezTo>
                    <a:cubicBezTo>
                      <a:pt x="1798" y="861"/>
                      <a:pt x="1798" y="861"/>
                      <a:pt x="1798" y="873"/>
                    </a:cubicBezTo>
                    <a:cubicBezTo>
                      <a:pt x="1798" y="877"/>
                      <a:pt x="1801" y="878"/>
                      <a:pt x="1804" y="878"/>
                    </a:cubicBezTo>
                    <a:cubicBezTo>
                      <a:pt x="1811" y="878"/>
                      <a:pt x="1822" y="873"/>
                      <a:pt x="1822" y="873"/>
                    </a:cubicBezTo>
                    <a:cubicBezTo>
                      <a:pt x="1834" y="873"/>
                      <a:pt x="1810" y="885"/>
                      <a:pt x="1810" y="885"/>
                    </a:cubicBezTo>
                    <a:cubicBezTo>
                      <a:pt x="1810" y="897"/>
                      <a:pt x="1810" y="897"/>
                      <a:pt x="1810" y="897"/>
                    </a:cubicBezTo>
                    <a:cubicBezTo>
                      <a:pt x="1810" y="901"/>
                      <a:pt x="1811" y="902"/>
                      <a:pt x="1814" y="902"/>
                    </a:cubicBezTo>
                    <a:cubicBezTo>
                      <a:pt x="1818" y="902"/>
                      <a:pt x="1826" y="897"/>
                      <a:pt x="1834" y="897"/>
                    </a:cubicBezTo>
                    <a:cubicBezTo>
                      <a:pt x="1846" y="897"/>
                      <a:pt x="1846" y="897"/>
                      <a:pt x="1846" y="909"/>
                    </a:cubicBezTo>
                    <a:cubicBezTo>
                      <a:pt x="1810" y="909"/>
                      <a:pt x="1810" y="909"/>
                      <a:pt x="1822" y="921"/>
                    </a:cubicBezTo>
                    <a:lnTo>
                      <a:pt x="1846" y="933"/>
                    </a:lnTo>
                    <a:cubicBezTo>
                      <a:pt x="1858" y="945"/>
                      <a:pt x="1870" y="945"/>
                      <a:pt x="1846" y="945"/>
                    </a:cubicBezTo>
                    <a:cubicBezTo>
                      <a:pt x="1840" y="951"/>
                      <a:pt x="1834" y="951"/>
                      <a:pt x="1828" y="951"/>
                    </a:cubicBezTo>
                    <a:cubicBezTo>
                      <a:pt x="1822" y="951"/>
                      <a:pt x="1816" y="951"/>
                      <a:pt x="1810" y="957"/>
                    </a:cubicBezTo>
                    <a:cubicBezTo>
                      <a:pt x="1798" y="968"/>
                      <a:pt x="1786" y="980"/>
                      <a:pt x="1786" y="980"/>
                    </a:cubicBezTo>
                    <a:cubicBezTo>
                      <a:pt x="1786" y="984"/>
                      <a:pt x="1789" y="986"/>
                      <a:pt x="1793" y="986"/>
                    </a:cubicBezTo>
                    <a:cubicBezTo>
                      <a:pt x="1801" y="986"/>
                      <a:pt x="1814" y="980"/>
                      <a:pt x="1822" y="980"/>
                    </a:cubicBezTo>
                    <a:cubicBezTo>
                      <a:pt x="1834" y="980"/>
                      <a:pt x="1846" y="980"/>
                      <a:pt x="1834" y="992"/>
                    </a:cubicBezTo>
                    <a:cubicBezTo>
                      <a:pt x="1822" y="1004"/>
                      <a:pt x="1810" y="1004"/>
                      <a:pt x="1834" y="1004"/>
                    </a:cubicBezTo>
                    <a:cubicBezTo>
                      <a:pt x="1786" y="1004"/>
                      <a:pt x="1822" y="1028"/>
                      <a:pt x="1822" y="1028"/>
                    </a:cubicBezTo>
                    <a:cubicBezTo>
                      <a:pt x="1822" y="1034"/>
                      <a:pt x="1822" y="1034"/>
                      <a:pt x="1821" y="1034"/>
                    </a:cubicBezTo>
                    <a:cubicBezTo>
                      <a:pt x="1819" y="1034"/>
                      <a:pt x="1816" y="1034"/>
                      <a:pt x="1810" y="1040"/>
                    </a:cubicBezTo>
                    <a:cubicBezTo>
                      <a:pt x="1810" y="1040"/>
                      <a:pt x="1810" y="1052"/>
                      <a:pt x="1810" y="1052"/>
                    </a:cubicBezTo>
                    <a:cubicBezTo>
                      <a:pt x="1810" y="1052"/>
                      <a:pt x="1810" y="1087"/>
                      <a:pt x="1786" y="1087"/>
                    </a:cubicBezTo>
                    <a:cubicBezTo>
                      <a:pt x="1786" y="1087"/>
                      <a:pt x="1786" y="1099"/>
                      <a:pt x="1822" y="1099"/>
                    </a:cubicBezTo>
                    <a:cubicBezTo>
                      <a:pt x="1846" y="1099"/>
                      <a:pt x="1858" y="1111"/>
                      <a:pt x="1858" y="1111"/>
                    </a:cubicBezTo>
                    <a:lnTo>
                      <a:pt x="1810" y="1111"/>
                    </a:lnTo>
                    <a:cubicBezTo>
                      <a:pt x="1798" y="1111"/>
                      <a:pt x="1798" y="1123"/>
                      <a:pt x="1810" y="1123"/>
                    </a:cubicBezTo>
                    <a:cubicBezTo>
                      <a:pt x="1822" y="1135"/>
                      <a:pt x="1822" y="1135"/>
                      <a:pt x="1822" y="1147"/>
                    </a:cubicBezTo>
                    <a:lnTo>
                      <a:pt x="1798" y="1147"/>
                    </a:lnTo>
                    <a:cubicBezTo>
                      <a:pt x="1786" y="1147"/>
                      <a:pt x="1858" y="1159"/>
                      <a:pt x="1858" y="1171"/>
                    </a:cubicBezTo>
                    <a:cubicBezTo>
                      <a:pt x="1858" y="1171"/>
                      <a:pt x="1837" y="1166"/>
                      <a:pt x="1819" y="1166"/>
                    </a:cubicBezTo>
                    <a:cubicBezTo>
                      <a:pt x="1810" y="1166"/>
                      <a:pt x="1802" y="1167"/>
                      <a:pt x="1798" y="1171"/>
                    </a:cubicBezTo>
                    <a:cubicBezTo>
                      <a:pt x="1786" y="1171"/>
                      <a:pt x="1834" y="1195"/>
                      <a:pt x="1846" y="1207"/>
                    </a:cubicBezTo>
                    <a:cubicBezTo>
                      <a:pt x="1846" y="1215"/>
                      <a:pt x="1852" y="1223"/>
                      <a:pt x="1847" y="1223"/>
                    </a:cubicBezTo>
                    <a:cubicBezTo>
                      <a:pt x="1845" y="1223"/>
                      <a:pt x="1841" y="1222"/>
                      <a:pt x="1834" y="1218"/>
                    </a:cubicBezTo>
                    <a:cubicBezTo>
                      <a:pt x="1834" y="1207"/>
                      <a:pt x="1810" y="1207"/>
                      <a:pt x="1798" y="1207"/>
                    </a:cubicBezTo>
                    <a:cubicBezTo>
                      <a:pt x="1786" y="1218"/>
                      <a:pt x="1798" y="1230"/>
                      <a:pt x="1822" y="1230"/>
                    </a:cubicBezTo>
                    <a:lnTo>
                      <a:pt x="1858" y="1230"/>
                    </a:lnTo>
                    <a:cubicBezTo>
                      <a:pt x="1858" y="1230"/>
                      <a:pt x="1774" y="1230"/>
                      <a:pt x="1798" y="1242"/>
                    </a:cubicBezTo>
                    <a:lnTo>
                      <a:pt x="1846" y="1254"/>
                    </a:lnTo>
                    <a:cubicBezTo>
                      <a:pt x="1858" y="1254"/>
                      <a:pt x="1870" y="1254"/>
                      <a:pt x="1870" y="1266"/>
                    </a:cubicBezTo>
                    <a:cubicBezTo>
                      <a:pt x="1852" y="1260"/>
                      <a:pt x="1840" y="1257"/>
                      <a:pt x="1831" y="1257"/>
                    </a:cubicBezTo>
                    <a:cubicBezTo>
                      <a:pt x="1822" y="1257"/>
                      <a:pt x="1816" y="1260"/>
                      <a:pt x="1810" y="1266"/>
                    </a:cubicBezTo>
                    <a:cubicBezTo>
                      <a:pt x="1822" y="1278"/>
                      <a:pt x="1834" y="1290"/>
                      <a:pt x="1846" y="1290"/>
                    </a:cubicBezTo>
                    <a:lnTo>
                      <a:pt x="1846" y="1302"/>
                    </a:lnTo>
                    <a:cubicBezTo>
                      <a:pt x="1834" y="1290"/>
                      <a:pt x="1822" y="1290"/>
                      <a:pt x="1810" y="1290"/>
                    </a:cubicBezTo>
                    <a:cubicBezTo>
                      <a:pt x="1786" y="1290"/>
                      <a:pt x="1786" y="1290"/>
                      <a:pt x="1786" y="1302"/>
                    </a:cubicBezTo>
                    <a:cubicBezTo>
                      <a:pt x="1796" y="1302"/>
                      <a:pt x="1842" y="1328"/>
                      <a:pt x="1817" y="1328"/>
                    </a:cubicBezTo>
                    <a:cubicBezTo>
                      <a:pt x="1813" y="1328"/>
                      <a:pt x="1807" y="1327"/>
                      <a:pt x="1798" y="1326"/>
                    </a:cubicBezTo>
                    <a:cubicBezTo>
                      <a:pt x="1786" y="1323"/>
                      <a:pt x="1780" y="1322"/>
                      <a:pt x="1776" y="1322"/>
                    </a:cubicBezTo>
                    <a:cubicBezTo>
                      <a:pt x="1764" y="1322"/>
                      <a:pt x="1808" y="1338"/>
                      <a:pt x="1798" y="1338"/>
                    </a:cubicBezTo>
                    <a:cubicBezTo>
                      <a:pt x="1794" y="1341"/>
                      <a:pt x="1789" y="1343"/>
                      <a:pt x="1784" y="1343"/>
                    </a:cubicBezTo>
                    <a:cubicBezTo>
                      <a:pt x="1782" y="1343"/>
                      <a:pt x="1781" y="1343"/>
                      <a:pt x="1779" y="1342"/>
                    </a:cubicBezTo>
                    <a:lnTo>
                      <a:pt x="1779" y="1342"/>
                    </a:lnTo>
                    <a:lnTo>
                      <a:pt x="1798" y="1361"/>
                    </a:lnTo>
                    <a:cubicBezTo>
                      <a:pt x="1786" y="1361"/>
                      <a:pt x="1774" y="1349"/>
                      <a:pt x="1762" y="1349"/>
                    </a:cubicBezTo>
                    <a:cubicBezTo>
                      <a:pt x="1757" y="1355"/>
                      <a:pt x="1751" y="1355"/>
                      <a:pt x="1749" y="1355"/>
                    </a:cubicBezTo>
                    <a:cubicBezTo>
                      <a:pt x="1748" y="1355"/>
                      <a:pt x="1751" y="1355"/>
                      <a:pt x="1762" y="1361"/>
                    </a:cubicBezTo>
                    <a:cubicBezTo>
                      <a:pt x="1774" y="1385"/>
                      <a:pt x="1762" y="1373"/>
                      <a:pt x="1762" y="1385"/>
                    </a:cubicBezTo>
                    <a:cubicBezTo>
                      <a:pt x="1762" y="1385"/>
                      <a:pt x="1798" y="1397"/>
                      <a:pt x="1786" y="1409"/>
                    </a:cubicBezTo>
                    <a:lnTo>
                      <a:pt x="1751" y="1397"/>
                    </a:lnTo>
                    <a:lnTo>
                      <a:pt x="1751" y="1397"/>
                    </a:lnTo>
                    <a:cubicBezTo>
                      <a:pt x="1751" y="1397"/>
                      <a:pt x="1751" y="1397"/>
                      <a:pt x="1762" y="1409"/>
                    </a:cubicBezTo>
                    <a:cubicBezTo>
                      <a:pt x="1774" y="1421"/>
                      <a:pt x="1774" y="1421"/>
                      <a:pt x="1762" y="1421"/>
                    </a:cubicBezTo>
                    <a:cubicBezTo>
                      <a:pt x="1751" y="1421"/>
                      <a:pt x="1762" y="1421"/>
                      <a:pt x="1786" y="1433"/>
                    </a:cubicBezTo>
                    <a:cubicBezTo>
                      <a:pt x="1798" y="1445"/>
                      <a:pt x="1798" y="1445"/>
                      <a:pt x="1798" y="1445"/>
                    </a:cubicBezTo>
                    <a:lnTo>
                      <a:pt x="1739" y="1421"/>
                    </a:lnTo>
                    <a:lnTo>
                      <a:pt x="1739" y="1421"/>
                    </a:lnTo>
                    <a:cubicBezTo>
                      <a:pt x="1762" y="1433"/>
                      <a:pt x="1751" y="1445"/>
                      <a:pt x="1751" y="1457"/>
                    </a:cubicBezTo>
                    <a:lnTo>
                      <a:pt x="1727" y="1457"/>
                    </a:lnTo>
                    <a:cubicBezTo>
                      <a:pt x="1715" y="1457"/>
                      <a:pt x="1691" y="1480"/>
                      <a:pt x="1679" y="1492"/>
                    </a:cubicBezTo>
                    <a:cubicBezTo>
                      <a:pt x="1675" y="1500"/>
                      <a:pt x="1671" y="1503"/>
                      <a:pt x="1668" y="1503"/>
                    </a:cubicBezTo>
                    <a:cubicBezTo>
                      <a:pt x="1661" y="1503"/>
                      <a:pt x="1655" y="1492"/>
                      <a:pt x="1655" y="1492"/>
                    </a:cubicBezTo>
                    <a:cubicBezTo>
                      <a:pt x="1655" y="1504"/>
                      <a:pt x="1655" y="1504"/>
                      <a:pt x="1655" y="1504"/>
                    </a:cubicBezTo>
                    <a:lnTo>
                      <a:pt x="1655" y="1540"/>
                    </a:lnTo>
                    <a:cubicBezTo>
                      <a:pt x="1655" y="1564"/>
                      <a:pt x="1643" y="1576"/>
                      <a:pt x="1643" y="1599"/>
                    </a:cubicBezTo>
                    <a:cubicBezTo>
                      <a:pt x="1643" y="1599"/>
                      <a:pt x="1643" y="1611"/>
                      <a:pt x="1655" y="1623"/>
                    </a:cubicBezTo>
                    <a:lnTo>
                      <a:pt x="1655" y="1635"/>
                    </a:lnTo>
                    <a:cubicBezTo>
                      <a:pt x="1655" y="1635"/>
                      <a:pt x="1655" y="1623"/>
                      <a:pt x="1643" y="1623"/>
                    </a:cubicBezTo>
                    <a:cubicBezTo>
                      <a:pt x="1632" y="1623"/>
                      <a:pt x="1632" y="1635"/>
                      <a:pt x="1620" y="1647"/>
                    </a:cubicBezTo>
                    <a:cubicBezTo>
                      <a:pt x="1608" y="1647"/>
                      <a:pt x="1608" y="1647"/>
                      <a:pt x="1620" y="1659"/>
                    </a:cubicBezTo>
                    <a:cubicBezTo>
                      <a:pt x="1632" y="1683"/>
                      <a:pt x="1655" y="1695"/>
                      <a:pt x="1667" y="1707"/>
                    </a:cubicBezTo>
                    <a:cubicBezTo>
                      <a:pt x="1669" y="1708"/>
                      <a:pt x="1669" y="1709"/>
                      <a:pt x="1669" y="1709"/>
                    </a:cubicBezTo>
                    <a:cubicBezTo>
                      <a:pt x="1667" y="1709"/>
                      <a:pt x="1630" y="1681"/>
                      <a:pt x="1620" y="1671"/>
                    </a:cubicBezTo>
                    <a:cubicBezTo>
                      <a:pt x="1616" y="1667"/>
                      <a:pt x="1612" y="1666"/>
                      <a:pt x="1608" y="1666"/>
                    </a:cubicBezTo>
                    <a:cubicBezTo>
                      <a:pt x="1601" y="1666"/>
                      <a:pt x="1596" y="1671"/>
                      <a:pt x="1596" y="1671"/>
                    </a:cubicBezTo>
                    <a:cubicBezTo>
                      <a:pt x="1596" y="1671"/>
                      <a:pt x="1588" y="1686"/>
                      <a:pt x="1579" y="1686"/>
                    </a:cubicBezTo>
                    <a:cubicBezTo>
                      <a:pt x="1577" y="1686"/>
                      <a:pt x="1574" y="1685"/>
                      <a:pt x="1572" y="1683"/>
                    </a:cubicBezTo>
                    <a:lnTo>
                      <a:pt x="1560" y="1683"/>
                    </a:lnTo>
                    <a:cubicBezTo>
                      <a:pt x="1560" y="1683"/>
                      <a:pt x="1560" y="1707"/>
                      <a:pt x="1560" y="1719"/>
                    </a:cubicBezTo>
                    <a:cubicBezTo>
                      <a:pt x="1564" y="1722"/>
                      <a:pt x="1563" y="1724"/>
                      <a:pt x="1559" y="1724"/>
                    </a:cubicBezTo>
                    <a:cubicBezTo>
                      <a:pt x="1552" y="1724"/>
                      <a:pt x="1536" y="1719"/>
                      <a:pt x="1536" y="1719"/>
                    </a:cubicBezTo>
                    <a:cubicBezTo>
                      <a:pt x="1524" y="1719"/>
                      <a:pt x="1536" y="1730"/>
                      <a:pt x="1548" y="1754"/>
                    </a:cubicBezTo>
                    <a:cubicBezTo>
                      <a:pt x="1551" y="1760"/>
                      <a:pt x="1551" y="1762"/>
                      <a:pt x="1550" y="1762"/>
                    </a:cubicBezTo>
                    <a:cubicBezTo>
                      <a:pt x="1545" y="1762"/>
                      <a:pt x="1524" y="1739"/>
                      <a:pt x="1524" y="1730"/>
                    </a:cubicBezTo>
                    <a:cubicBezTo>
                      <a:pt x="1512" y="1730"/>
                      <a:pt x="1524" y="1766"/>
                      <a:pt x="1524" y="1766"/>
                    </a:cubicBezTo>
                    <a:cubicBezTo>
                      <a:pt x="1524" y="1766"/>
                      <a:pt x="1501" y="1754"/>
                      <a:pt x="1489" y="1742"/>
                    </a:cubicBezTo>
                    <a:cubicBezTo>
                      <a:pt x="1477" y="1742"/>
                      <a:pt x="1465" y="1742"/>
                      <a:pt x="1465" y="1754"/>
                    </a:cubicBezTo>
                    <a:cubicBezTo>
                      <a:pt x="1465" y="1761"/>
                      <a:pt x="1460" y="1773"/>
                      <a:pt x="1454" y="1773"/>
                    </a:cubicBezTo>
                    <a:cubicBezTo>
                      <a:pt x="1450" y="1773"/>
                      <a:pt x="1446" y="1768"/>
                      <a:pt x="1441" y="1754"/>
                    </a:cubicBezTo>
                    <a:cubicBezTo>
                      <a:pt x="1429" y="1754"/>
                      <a:pt x="1429" y="1766"/>
                      <a:pt x="1429" y="1778"/>
                    </a:cubicBezTo>
                    <a:cubicBezTo>
                      <a:pt x="1429" y="1778"/>
                      <a:pt x="1405" y="1802"/>
                      <a:pt x="1393" y="1826"/>
                    </a:cubicBezTo>
                    <a:cubicBezTo>
                      <a:pt x="1381" y="1849"/>
                      <a:pt x="1393" y="1849"/>
                      <a:pt x="1405" y="1873"/>
                    </a:cubicBezTo>
                    <a:cubicBezTo>
                      <a:pt x="1393" y="1861"/>
                      <a:pt x="1381" y="1849"/>
                      <a:pt x="1370" y="1838"/>
                    </a:cubicBezTo>
                    <a:lnTo>
                      <a:pt x="1358" y="1838"/>
                    </a:lnTo>
                    <a:cubicBezTo>
                      <a:pt x="1354" y="1834"/>
                      <a:pt x="1351" y="1832"/>
                      <a:pt x="1349" y="1832"/>
                    </a:cubicBezTo>
                    <a:cubicBezTo>
                      <a:pt x="1344" y="1832"/>
                      <a:pt x="1342" y="1838"/>
                      <a:pt x="1334" y="1838"/>
                    </a:cubicBezTo>
                    <a:cubicBezTo>
                      <a:pt x="1322" y="1838"/>
                      <a:pt x="1322" y="1849"/>
                      <a:pt x="1322" y="1861"/>
                    </a:cubicBezTo>
                    <a:cubicBezTo>
                      <a:pt x="1322" y="1885"/>
                      <a:pt x="1346" y="1921"/>
                      <a:pt x="1358" y="1957"/>
                    </a:cubicBezTo>
                    <a:cubicBezTo>
                      <a:pt x="1358" y="1958"/>
                      <a:pt x="1357" y="1959"/>
                      <a:pt x="1356" y="1959"/>
                    </a:cubicBezTo>
                    <a:cubicBezTo>
                      <a:pt x="1351" y="1959"/>
                      <a:pt x="1332" y="1930"/>
                      <a:pt x="1322" y="1909"/>
                    </a:cubicBezTo>
                    <a:cubicBezTo>
                      <a:pt x="1322" y="1873"/>
                      <a:pt x="1310" y="1861"/>
                      <a:pt x="1298" y="1861"/>
                    </a:cubicBezTo>
                    <a:cubicBezTo>
                      <a:pt x="1286" y="1873"/>
                      <a:pt x="1286" y="1861"/>
                      <a:pt x="1286" y="1885"/>
                    </a:cubicBezTo>
                    <a:cubicBezTo>
                      <a:pt x="1298" y="1897"/>
                      <a:pt x="1286" y="1897"/>
                      <a:pt x="1286" y="1897"/>
                    </a:cubicBezTo>
                    <a:cubicBezTo>
                      <a:pt x="1274" y="1873"/>
                      <a:pt x="1262" y="1861"/>
                      <a:pt x="1251" y="1838"/>
                    </a:cubicBezTo>
                    <a:lnTo>
                      <a:pt x="1251" y="1861"/>
                    </a:lnTo>
                    <a:cubicBezTo>
                      <a:pt x="1251" y="1873"/>
                      <a:pt x="1239" y="1861"/>
                      <a:pt x="1227" y="1885"/>
                    </a:cubicBezTo>
                    <a:cubicBezTo>
                      <a:pt x="1227" y="1909"/>
                      <a:pt x="1227" y="1909"/>
                      <a:pt x="1227" y="1909"/>
                    </a:cubicBezTo>
                    <a:cubicBezTo>
                      <a:pt x="1227" y="1897"/>
                      <a:pt x="1227" y="1885"/>
                      <a:pt x="1215" y="1885"/>
                    </a:cubicBezTo>
                    <a:cubicBezTo>
                      <a:pt x="1215" y="1885"/>
                      <a:pt x="1215" y="1897"/>
                      <a:pt x="1203" y="1897"/>
                    </a:cubicBezTo>
                    <a:lnTo>
                      <a:pt x="1191" y="1897"/>
                    </a:lnTo>
                    <a:cubicBezTo>
                      <a:pt x="1189" y="1892"/>
                      <a:pt x="1187" y="1891"/>
                      <a:pt x="1186" y="1891"/>
                    </a:cubicBezTo>
                    <a:lnTo>
                      <a:pt x="1186" y="1891"/>
                    </a:lnTo>
                    <a:cubicBezTo>
                      <a:pt x="1183" y="1891"/>
                      <a:pt x="1191" y="1923"/>
                      <a:pt x="1191" y="1933"/>
                    </a:cubicBezTo>
                    <a:lnTo>
                      <a:pt x="1191" y="1957"/>
                    </a:lnTo>
                    <a:cubicBezTo>
                      <a:pt x="1194" y="1966"/>
                      <a:pt x="1197" y="1975"/>
                      <a:pt x="1203" y="1980"/>
                    </a:cubicBezTo>
                    <a:lnTo>
                      <a:pt x="1227" y="2088"/>
                    </a:lnTo>
                    <a:lnTo>
                      <a:pt x="1227" y="2064"/>
                    </a:lnTo>
                    <a:cubicBezTo>
                      <a:pt x="1227" y="2064"/>
                      <a:pt x="1239" y="2052"/>
                      <a:pt x="1239" y="2052"/>
                    </a:cubicBezTo>
                    <a:cubicBezTo>
                      <a:pt x="1239" y="2052"/>
                      <a:pt x="1251" y="2052"/>
                      <a:pt x="1262" y="2076"/>
                    </a:cubicBezTo>
                    <a:cubicBezTo>
                      <a:pt x="1251" y="2028"/>
                      <a:pt x="1274" y="2064"/>
                      <a:pt x="1262" y="2028"/>
                    </a:cubicBezTo>
                    <a:cubicBezTo>
                      <a:pt x="1254" y="1996"/>
                      <a:pt x="1252" y="1975"/>
                      <a:pt x="1254" y="1975"/>
                    </a:cubicBezTo>
                    <a:lnTo>
                      <a:pt x="1254" y="1975"/>
                    </a:lnTo>
                    <a:cubicBezTo>
                      <a:pt x="1256" y="1975"/>
                      <a:pt x="1258" y="1980"/>
                      <a:pt x="1262" y="1992"/>
                    </a:cubicBezTo>
                    <a:cubicBezTo>
                      <a:pt x="1274" y="2004"/>
                      <a:pt x="1274" y="2028"/>
                      <a:pt x="1286" y="2040"/>
                    </a:cubicBezTo>
                    <a:cubicBezTo>
                      <a:pt x="1286" y="2043"/>
                      <a:pt x="1287" y="2045"/>
                      <a:pt x="1289" y="2045"/>
                    </a:cubicBezTo>
                    <a:cubicBezTo>
                      <a:pt x="1289" y="2045"/>
                      <a:pt x="1290" y="2045"/>
                      <a:pt x="1290" y="2045"/>
                    </a:cubicBezTo>
                    <a:lnTo>
                      <a:pt x="1290" y="2045"/>
                    </a:lnTo>
                    <a:cubicBezTo>
                      <a:pt x="1291" y="2054"/>
                      <a:pt x="1294" y="2064"/>
                      <a:pt x="1298" y="2064"/>
                    </a:cubicBezTo>
                    <a:cubicBezTo>
                      <a:pt x="1297" y="2054"/>
                      <a:pt x="1295" y="2046"/>
                      <a:pt x="1294" y="2040"/>
                    </a:cubicBezTo>
                    <a:lnTo>
                      <a:pt x="1294" y="2040"/>
                    </a:lnTo>
                    <a:cubicBezTo>
                      <a:pt x="1296" y="2037"/>
                      <a:pt x="1298" y="2033"/>
                      <a:pt x="1298" y="2028"/>
                    </a:cubicBezTo>
                    <a:cubicBezTo>
                      <a:pt x="1286" y="2016"/>
                      <a:pt x="1298" y="2016"/>
                      <a:pt x="1298" y="2016"/>
                    </a:cubicBezTo>
                    <a:cubicBezTo>
                      <a:pt x="1298" y="2016"/>
                      <a:pt x="1298" y="2028"/>
                      <a:pt x="1298" y="2040"/>
                    </a:cubicBezTo>
                    <a:cubicBezTo>
                      <a:pt x="1302" y="2044"/>
                      <a:pt x="1304" y="2045"/>
                      <a:pt x="1307" y="2045"/>
                    </a:cubicBezTo>
                    <a:cubicBezTo>
                      <a:pt x="1316" y="2045"/>
                      <a:pt x="1315" y="2018"/>
                      <a:pt x="1323" y="2018"/>
                    </a:cubicBezTo>
                    <a:cubicBezTo>
                      <a:pt x="1326" y="2018"/>
                      <a:pt x="1329" y="2021"/>
                      <a:pt x="1334" y="2028"/>
                    </a:cubicBezTo>
                    <a:lnTo>
                      <a:pt x="1334" y="1980"/>
                    </a:lnTo>
                    <a:cubicBezTo>
                      <a:pt x="1334" y="1992"/>
                      <a:pt x="1346" y="2016"/>
                      <a:pt x="1358" y="2016"/>
                    </a:cubicBezTo>
                    <a:cubicBezTo>
                      <a:pt x="1358" y="2004"/>
                      <a:pt x="1346" y="1980"/>
                      <a:pt x="1346" y="1969"/>
                    </a:cubicBezTo>
                    <a:lnTo>
                      <a:pt x="1346" y="1969"/>
                    </a:lnTo>
                    <a:lnTo>
                      <a:pt x="1370" y="2028"/>
                    </a:lnTo>
                    <a:cubicBezTo>
                      <a:pt x="1370" y="2001"/>
                      <a:pt x="1370" y="1988"/>
                      <a:pt x="1375" y="1988"/>
                    </a:cubicBezTo>
                    <a:cubicBezTo>
                      <a:pt x="1376" y="1988"/>
                      <a:pt x="1379" y="1989"/>
                      <a:pt x="1381" y="1992"/>
                    </a:cubicBezTo>
                    <a:cubicBezTo>
                      <a:pt x="1385" y="1996"/>
                      <a:pt x="1388" y="1998"/>
                      <a:pt x="1390" y="1998"/>
                    </a:cubicBezTo>
                    <a:cubicBezTo>
                      <a:pt x="1395" y="1998"/>
                      <a:pt x="1397" y="1992"/>
                      <a:pt x="1405" y="1992"/>
                    </a:cubicBezTo>
                    <a:cubicBezTo>
                      <a:pt x="1405" y="1980"/>
                      <a:pt x="1405" y="1969"/>
                      <a:pt x="1405" y="1969"/>
                    </a:cubicBezTo>
                    <a:lnTo>
                      <a:pt x="1417" y="1969"/>
                    </a:lnTo>
                    <a:cubicBezTo>
                      <a:pt x="1429" y="1969"/>
                      <a:pt x="1417" y="1969"/>
                      <a:pt x="1417" y="1957"/>
                    </a:cubicBezTo>
                    <a:cubicBezTo>
                      <a:pt x="1417" y="1949"/>
                      <a:pt x="1420" y="1946"/>
                      <a:pt x="1423" y="1946"/>
                    </a:cubicBezTo>
                    <a:cubicBezTo>
                      <a:pt x="1430" y="1946"/>
                      <a:pt x="1441" y="1957"/>
                      <a:pt x="1441" y="1957"/>
                    </a:cubicBezTo>
                    <a:cubicBezTo>
                      <a:pt x="1441" y="1957"/>
                      <a:pt x="1465" y="1957"/>
                      <a:pt x="1465" y="1945"/>
                    </a:cubicBezTo>
                    <a:cubicBezTo>
                      <a:pt x="1457" y="1937"/>
                      <a:pt x="1449" y="1917"/>
                      <a:pt x="1452" y="1917"/>
                    </a:cubicBezTo>
                    <a:lnTo>
                      <a:pt x="1452" y="1917"/>
                    </a:lnTo>
                    <a:cubicBezTo>
                      <a:pt x="1453" y="1917"/>
                      <a:pt x="1457" y="1922"/>
                      <a:pt x="1465" y="1933"/>
                    </a:cubicBezTo>
                    <a:cubicBezTo>
                      <a:pt x="1447" y="1906"/>
                      <a:pt x="1449" y="1893"/>
                      <a:pt x="1456" y="1893"/>
                    </a:cubicBezTo>
                    <a:cubicBezTo>
                      <a:pt x="1459" y="1893"/>
                      <a:pt x="1462" y="1894"/>
                      <a:pt x="1465" y="1897"/>
                    </a:cubicBezTo>
                    <a:cubicBezTo>
                      <a:pt x="1482" y="1915"/>
                      <a:pt x="1493" y="1926"/>
                      <a:pt x="1498" y="1926"/>
                    </a:cubicBezTo>
                    <a:cubicBezTo>
                      <a:pt x="1500" y="1926"/>
                      <a:pt x="1501" y="1924"/>
                      <a:pt x="1501" y="1921"/>
                    </a:cubicBezTo>
                    <a:cubicBezTo>
                      <a:pt x="1501" y="1897"/>
                      <a:pt x="1489" y="1873"/>
                      <a:pt x="1501" y="1873"/>
                    </a:cubicBezTo>
                    <a:cubicBezTo>
                      <a:pt x="1512" y="1885"/>
                      <a:pt x="1501" y="1909"/>
                      <a:pt x="1512" y="1909"/>
                    </a:cubicBezTo>
                    <a:cubicBezTo>
                      <a:pt x="1514" y="1911"/>
                      <a:pt x="1515" y="1911"/>
                      <a:pt x="1516" y="1911"/>
                    </a:cubicBezTo>
                    <a:cubicBezTo>
                      <a:pt x="1521" y="1911"/>
                      <a:pt x="1512" y="1885"/>
                      <a:pt x="1512" y="1885"/>
                    </a:cubicBezTo>
                    <a:cubicBezTo>
                      <a:pt x="1518" y="1879"/>
                      <a:pt x="1524" y="1876"/>
                      <a:pt x="1529" y="1876"/>
                    </a:cubicBezTo>
                    <a:cubicBezTo>
                      <a:pt x="1533" y="1876"/>
                      <a:pt x="1536" y="1879"/>
                      <a:pt x="1536" y="1885"/>
                    </a:cubicBezTo>
                    <a:cubicBezTo>
                      <a:pt x="1544" y="1885"/>
                      <a:pt x="1552" y="1890"/>
                      <a:pt x="1557" y="1890"/>
                    </a:cubicBezTo>
                    <a:cubicBezTo>
                      <a:pt x="1559" y="1890"/>
                      <a:pt x="1560" y="1889"/>
                      <a:pt x="1560" y="1885"/>
                    </a:cubicBezTo>
                    <a:cubicBezTo>
                      <a:pt x="1572" y="1885"/>
                      <a:pt x="1584" y="1873"/>
                      <a:pt x="1584" y="1873"/>
                    </a:cubicBezTo>
                    <a:cubicBezTo>
                      <a:pt x="1584" y="1864"/>
                      <a:pt x="1576" y="1846"/>
                      <a:pt x="1579" y="1846"/>
                    </a:cubicBezTo>
                    <a:lnTo>
                      <a:pt x="1579" y="1846"/>
                    </a:lnTo>
                    <a:cubicBezTo>
                      <a:pt x="1580" y="1846"/>
                      <a:pt x="1582" y="1847"/>
                      <a:pt x="1584" y="1849"/>
                    </a:cubicBezTo>
                    <a:cubicBezTo>
                      <a:pt x="1590" y="1861"/>
                      <a:pt x="1596" y="1867"/>
                      <a:pt x="1600" y="1867"/>
                    </a:cubicBezTo>
                    <a:cubicBezTo>
                      <a:pt x="1605" y="1867"/>
                      <a:pt x="1608" y="1861"/>
                      <a:pt x="1608" y="1849"/>
                    </a:cubicBezTo>
                    <a:cubicBezTo>
                      <a:pt x="1611" y="1846"/>
                      <a:pt x="1612" y="1843"/>
                      <a:pt x="1610" y="1840"/>
                    </a:cubicBezTo>
                    <a:lnTo>
                      <a:pt x="1610" y="1840"/>
                    </a:lnTo>
                    <a:cubicBezTo>
                      <a:pt x="1613" y="1841"/>
                      <a:pt x="1615" y="1841"/>
                      <a:pt x="1616" y="1841"/>
                    </a:cubicBezTo>
                    <a:cubicBezTo>
                      <a:pt x="1625" y="1841"/>
                      <a:pt x="1626" y="1828"/>
                      <a:pt x="1620" y="1814"/>
                    </a:cubicBezTo>
                    <a:cubicBezTo>
                      <a:pt x="1614" y="1808"/>
                      <a:pt x="1614" y="1805"/>
                      <a:pt x="1617" y="1805"/>
                    </a:cubicBezTo>
                    <a:cubicBezTo>
                      <a:pt x="1620" y="1805"/>
                      <a:pt x="1626" y="1808"/>
                      <a:pt x="1632" y="1814"/>
                    </a:cubicBezTo>
                    <a:cubicBezTo>
                      <a:pt x="1643" y="1838"/>
                      <a:pt x="1643" y="1838"/>
                      <a:pt x="1655" y="1838"/>
                    </a:cubicBezTo>
                    <a:cubicBezTo>
                      <a:pt x="1658" y="1840"/>
                      <a:pt x="1659" y="1841"/>
                      <a:pt x="1660" y="1841"/>
                    </a:cubicBezTo>
                    <a:cubicBezTo>
                      <a:pt x="1663" y="1841"/>
                      <a:pt x="1655" y="1826"/>
                      <a:pt x="1655" y="1826"/>
                    </a:cubicBezTo>
                    <a:cubicBezTo>
                      <a:pt x="1655" y="1826"/>
                      <a:pt x="1655" y="1814"/>
                      <a:pt x="1679" y="1814"/>
                    </a:cubicBezTo>
                    <a:cubicBezTo>
                      <a:pt x="1682" y="1816"/>
                      <a:pt x="1683" y="1817"/>
                      <a:pt x="1684" y="1817"/>
                    </a:cubicBezTo>
                    <a:cubicBezTo>
                      <a:pt x="1687" y="1817"/>
                      <a:pt x="1679" y="1802"/>
                      <a:pt x="1679" y="1802"/>
                    </a:cubicBezTo>
                    <a:cubicBezTo>
                      <a:pt x="1679" y="1790"/>
                      <a:pt x="1691" y="1790"/>
                      <a:pt x="1691" y="1766"/>
                    </a:cubicBezTo>
                    <a:cubicBezTo>
                      <a:pt x="1679" y="1754"/>
                      <a:pt x="1691" y="1754"/>
                      <a:pt x="1703" y="1754"/>
                    </a:cubicBezTo>
                    <a:cubicBezTo>
                      <a:pt x="1715" y="1742"/>
                      <a:pt x="1739" y="1754"/>
                      <a:pt x="1727" y="1730"/>
                    </a:cubicBezTo>
                    <a:cubicBezTo>
                      <a:pt x="1723" y="1722"/>
                      <a:pt x="1723" y="1720"/>
                      <a:pt x="1725" y="1720"/>
                    </a:cubicBezTo>
                    <a:lnTo>
                      <a:pt x="1725" y="1720"/>
                    </a:lnTo>
                    <a:cubicBezTo>
                      <a:pt x="1729" y="1720"/>
                      <a:pt x="1743" y="1730"/>
                      <a:pt x="1751" y="1730"/>
                    </a:cubicBezTo>
                    <a:cubicBezTo>
                      <a:pt x="1751" y="1726"/>
                      <a:pt x="1751" y="1719"/>
                      <a:pt x="1751" y="1719"/>
                    </a:cubicBezTo>
                    <a:cubicBezTo>
                      <a:pt x="1751" y="1719"/>
                      <a:pt x="1762" y="1707"/>
                      <a:pt x="1762" y="1707"/>
                    </a:cubicBezTo>
                    <a:cubicBezTo>
                      <a:pt x="1762" y="1695"/>
                      <a:pt x="1751" y="1683"/>
                      <a:pt x="1762" y="1683"/>
                    </a:cubicBezTo>
                    <a:cubicBezTo>
                      <a:pt x="1766" y="1686"/>
                      <a:pt x="1771" y="1687"/>
                      <a:pt x="1775" y="1687"/>
                    </a:cubicBezTo>
                    <a:cubicBezTo>
                      <a:pt x="1785" y="1687"/>
                      <a:pt x="1793" y="1680"/>
                      <a:pt x="1778" y="1668"/>
                    </a:cubicBezTo>
                    <a:lnTo>
                      <a:pt x="1778" y="1668"/>
                    </a:lnTo>
                    <a:cubicBezTo>
                      <a:pt x="1783" y="1671"/>
                      <a:pt x="1788" y="1672"/>
                      <a:pt x="1792" y="1672"/>
                    </a:cubicBezTo>
                    <a:cubicBezTo>
                      <a:pt x="1815" y="1672"/>
                      <a:pt x="1819" y="1641"/>
                      <a:pt x="1810" y="1623"/>
                    </a:cubicBezTo>
                    <a:cubicBezTo>
                      <a:pt x="1808" y="1621"/>
                      <a:pt x="1809" y="1621"/>
                      <a:pt x="1811" y="1621"/>
                    </a:cubicBezTo>
                    <a:cubicBezTo>
                      <a:pt x="1817" y="1621"/>
                      <a:pt x="1838" y="1628"/>
                      <a:pt x="1848" y="1628"/>
                    </a:cubicBezTo>
                    <a:cubicBezTo>
                      <a:pt x="1856" y="1628"/>
                      <a:pt x="1859" y="1624"/>
                      <a:pt x="1846" y="1611"/>
                    </a:cubicBezTo>
                    <a:cubicBezTo>
                      <a:pt x="1827" y="1602"/>
                      <a:pt x="1807" y="1584"/>
                      <a:pt x="1813" y="1584"/>
                    </a:cubicBezTo>
                    <a:cubicBezTo>
                      <a:pt x="1815" y="1584"/>
                      <a:pt x="1817" y="1585"/>
                      <a:pt x="1822" y="1588"/>
                    </a:cubicBezTo>
                    <a:cubicBezTo>
                      <a:pt x="1822" y="1588"/>
                      <a:pt x="1828" y="1575"/>
                      <a:pt x="1827" y="1568"/>
                    </a:cubicBezTo>
                    <a:lnTo>
                      <a:pt x="1827" y="1568"/>
                    </a:lnTo>
                    <a:cubicBezTo>
                      <a:pt x="1832" y="1571"/>
                      <a:pt x="1839" y="1576"/>
                      <a:pt x="1846" y="1576"/>
                    </a:cubicBezTo>
                    <a:cubicBezTo>
                      <a:pt x="1850" y="1580"/>
                      <a:pt x="1851" y="1581"/>
                      <a:pt x="1852" y="1581"/>
                    </a:cubicBezTo>
                    <a:cubicBezTo>
                      <a:pt x="1852" y="1581"/>
                      <a:pt x="1850" y="1576"/>
                      <a:pt x="1858" y="1576"/>
                    </a:cubicBezTo>
                    <a:cubicBezTo>
                      <a:pt x="1870" y="1564"/>
                      <a:pt x="1893" y="1576"/>
                      <a:pt x="1893" y="1552"/>
                    </a:cubicBezTo>
                    <a:cubicBezTo>
                      <a:pt x="1858" y="1552"/>
                      <a:pt x="1834" y="1540"/>
                      <a:pt x="1798" y="1516"/>
                    </a:cubicBezTo>
                    <a:cubicBezTo>
                      <a:pt x="1798" y="1514"/>
                      <a:pt x="1799" y="1513"/>
                      <a:pt x="1802" y="1513"/>
                    </a:cubicBezTo>
                    <a:cubicBezTo>
                      <a:pt x="1811" y="1513"/>
                      <a:pt x="1836" y="1530"/>
                      <a:pt x="1846" y="1540"/>
                    </a:cubicBezTo>
                    <a:cubicBezTo>
                      <a:pt x="1858" y="1540"/>
                      <a:pt x="1858" y="1528"/>
                      <a:pt x="1870" y="1528"/>
                    </a:cubicBezTo>
                    <a:lnTo>
                      <a:pt x="1893" y="1528"/>
                    </a:lnTo>
                    <a:cubicBezTo>
                      <a:pt x="1893" y="1528"/>
                      <a:pt x="1870" y="1504"/>
                      <a:pt x="1882" y="1504"/>
                    </a:cubicBezTo>
                    <a:cubicBezTo>
                      <a:pt x="1893" y="1504"/>
                      <a:pt x="1917" y="1504"/>
                      <a:pt x="1917" y="1492"/>
                    </a:cubicBezTo>
                    <a:cubicBezTo>
                      <a:pt x="1893" y="1492"/>
                      <a:pt x="1917" y="1457"/>
                      <a:pt x="1917" y="1457"/>
                    </a:cubicBezTo>
                    <a:cubicBezTo>
                      <a:pt x="1917" y="1448"/>
                      <a:pt x="1898" y="1445"/>
                      <a:pt x="1883" y="1440"/>
                    </a:cubicBezTo>
                    <a:lnTo>
                      <a:pt x="1883" y="1440"/>
                    </a:lnTo>
                    <a:cubicBezTo>
                      <a:pt x="1886" y="1449"/>
                      <a:pt x="1893" y="1457"/>
                      <a:pt x="1893" y="1457"/>
                    </a:cubicBezTo>
                    <a:cubicBezTo>
                      <a:pt x="1882" y="1457"/>
                      <a:pt x="1858" y="1433"/>
                      <a:pt x="1858" y="1433"/>
                    </a:cubicBezTo>
                    <a:lnTo>
                      <a:pt x="1870" y="1433"/>
                    </a:lnTo>
                    <a:cubicBezTo>
                      <a:pt x="1870" y="1429"/>
                      <a:pt x="1874" y="1428"/>
                      <a:pt x="1879" y="1428"/>
                    </a:cubicBezTo>
                    <a:cubicBezTo>
                      <a:pt x="1889" y="1428"/>
                      <a:pt x="1903" y="1432"/>
                      <a:pt x="1911" y="1437"/>
                    </a:cubicBezTo>
                    <a:lnTo>
                      <a:pt x="1911" y="1437"/>
                    </a:lnTo>
                    <a:cubicBezTo>
                      <a:pt x="1905" y="1429"/>
                      <a:pt x="1900" y="1421"/>
                      <a:pt x="1905" y="1421"/>
                    </a:cubicBezTo>
                    <a:cubicBezTo>
                      <a:pt x="1917" y="1421"/>
                      <a:pt x="1941" y="1433"/>
                      <a:pt x="1941" y="1433"/>
                    </a:cubicBezTo>
                    <a:cubicBezTo>
                      <a:pt x="1953" y="1433"/>
                      <a:pt x="1905" y="1409"/>
                      <a:pt x="1917" y="1409"/>
                    </a:cubicBezTo>
                    <a:cubicBezTo>
                      <a:pt x="1917" y="1407"/>
                      <a:pt x="1918" y="1406"/>
                      <a:pt x="1920" y="1405"/>
                    </a:cubicBezTo>
                    <a:lnTo>
                      <a:pt x="1920" y="1405"/>
                    </a:lnTo>
                    <a:cubicBezTo>
                      <a:pt x="1925" y="1409"/>
                      <a:pt x="1933" y="1409"/>
                      <a:pt x="1941" y="1409"/>
                    </a:cubicBezTo>
                    <a:cubicBezTo>
                      <a:pt x="1957" y="1409"/>
                      <a:pt x="1941" y="1404"/>
                      <a:pt x="1929" y="1404"/>
                    </a:cubicBezTo>
                    <a:cubicBezTo>
                      <a:pt x="1925" y="1404"/>
                      <a:pt x="1922" y="1404"/>
                      <a:pt x="1920" y="1405"/>
                    </a:cubicBezTo>
                    <a:lnTo>
                      <a:pt x="1920" y="1405"/>
                    </a:lnTo>
                    <a:cubicBezTo>
                      <a:pt x="1918" y="1403"/>
                      <a:pt x="1917" y="1401"/>
                      <a:pt x="1917" y="1397"/>
                    </a:cubicBezTo>
                    <a:lnTo>
                      <a:pt x="1917" y="1397"/>
                    </a:lnTo>
                    <a:cubicBezTo>
                      <a:pt x="1917" y="1397"/>
                      <a:pt x="1965" y="1409"/>
                      <a:pt x="1965" y="1409"/>
                    </a:cubicBezTo>
                    <a:cubicBezTo>
                      <a:pt x="1965" y="1397"/>
                      <a:pt x="1965" y="1397"/>
                      <a:pt x="1965" y="1385"/>
                    </a:cubicBezTo>
                    <a:lnTo>
                      <a:pt x="1953" y="1385"/>
                    </a:lnTo>
                    <a:cubicBezTo>
                      <a:pt x="1953" y="1373"/>
                      <a:pt x="1953" y="1361"/>
                      <a:pt x="1953" y="1349"/>
                    </a:cubicBezTo>
                    <a:cubicBezTo>
                      <a:pt x="1941" y="1338"/>
                      <a:pt x="1929" y="1338"/>
                      <a:pt x="1917" y="1338"/>
                    </a:cubicBezTo>
                    <a:cubicBezTo>
                      <a:pt x="1917" y="1338"/>
                      <a:pt x="1917" y="1326"/>
                      <a:pt x="1941" y="1326"/>
                    </a:cubicBezTo>
                    <a:cubicBezTo>
                      <a:pt x="1965" y="1326"/>
                      <a:pt x="1989" y="1326"/>
                      <a:pt x="1977" y="1314"/>
                    </a:cubicBezTo>
                    <a:cubicBezTo>
                      <a:pt x="1953" y="1302"/>
                      <a:pt x="1953" y="1302"/>
                      <a:pt x="1953" y="1290"/>
                    </a:cubicBezTo>
                    <a:cubicBezTo>
                      <a:pt x="1953" y="1290"/>
                      <a:pt x="1953" y="1290"/>
                      <a:pt x="1953" y="1278"/>
                    </a:cubicBezTo>
                    <a:lnTo>
                      <a:pt x="1929" y="1278"/>
                    </a:lnTo>
                    <a:cubicBezTo>
                      <a:pt x="1929" y="1278"/>
                      <a:pt x="1929" y="1266"/>
                      <a:pt x="1929" y="1254"/>
                    </a:cubicBezTo>
                    <a:cubicBezTo>
                      <a:pt x="1929" y="1254"/>
                      <a:pt x="1917" y="1242"/>
                      <a:pt x="1929" y="1242"/>
                    </a:cubicBezTo>
                    <a:cubicBezTo>
                      <a:pt x="1953" y="1242"/>
                      <a:pt x="1953" y="1218"/>
                      <a:pt x="1929" y="1218"/>
                    </a:cubicBezTo>
                    <a:cubicBezTo>
                      <a:pt x="1929" y="1213"/>
                      <a:pt x="1926" y="1210"/>
                      <a:pt x="1922" y="1210"/>
                    </a:cubicBezTo>
                    <a:cubicBezTo>
                      <a:pt x="1917" y="1210"/>
                      <a:pt x="1911" y="1213"/>
                      <a:pt x="1905" y="1218"/>
                    </a:cubicBezTo>
                    <a:cubicBezTo>
                      <a:pt x="1905" y="1218"/>
                      <a:pt x="1905" y="1207"/>
                      <a:pt x="1917" y="1207"/>
                    </a:cubicBezTo>
                    <a:cubicBezTo>
                      <a:pt x="1929" y="1195"/>
                      <a:pt x="1941" y="1195"/>
                      <a:pt x="1941" y="1195"/>
                    </a:cubicBezTo>
                    <a:cubicBezTo>
                      <a:pt x="1953" y="1183"/>
                      <a:pt x="1929" y="1183"/>
                      <a:pt x="1941" y="1171"/>
                    </a:cubicBezTo>
                    <a:cubicBezTo>
                      <a:pt x="1965" y="1171"/>
                      <a:pt x="2001" y="1171"/>
                      <a:pt x="1965" y="1159"/>
                    </a:cubicBezTo>
                    <a:cubicBezTo>
                      <a:pt x="1929" y="1147"/>
                      <a:pt x="1905" y="1147"/>
                      <a:pt x="1941" y="1147"/>
                    </a:cubicBezTo>
                    <a:cubicBezTo>
                      <a:pt x="1953" y="1141"/>
                      <a:pt x="1959" y="1141"/>
                      <a:pt x="1963" y="1141"/>
                    </a:cubicBezTo>
                    <a:cubicBezTo>
                      <a:pt x="1968" y="1141"/>
                      <a:pt x="1971" y="1141"/>
                      <a:pt x="1977" y="1135"/>
                    </a:cubicBezTo>
                    <a:cubicBezTo>
                      <a:pt x="1977" y="1123"/>
                      <a:pt x="1989" y="1111"/>
                      <a:pt x="1977" y="1111"/>
                    </a:cubicBezTo>
                    <a:lnTo>
                      <a:pt x="1929" y="1099"/>
                    </a:lnTo>
                    <a:cubicBezTo>
                      <a:pt x="1929" y="1099"/>
                      <a:pt x="1917" y="1111"/>
                      <a:pt x="1893" y="1111"/>
                    </a:cubicBezTo>
                    <a:cubicBezTo>
                      <a:pt x="1905" y="1099"/>
                      <a:pt x="1917" y="1099"/>
                      <a:pt x="1929" y="1099"/>
                    </a:cubicBezTo>
                    <a:cubicBezTo>
                      <a:pt x="1917" y="1099"/>
                      <a:pt x="1929" y="1099"/>
                      <a:pt x="1941" y="1087"/>
                    </a:cubicBezTo>
                    <a:cubicBezTo>
                      <a:pt x="1953" y="1087"/>
                      <a:pt x="1977" y="1076"/>
                      <a:pt x="1977" y="1064"/>
                    </a:cubicBezTo>
                    <a:cubicBezTo>
                      <a:pt x="1973" y="1060"/>
                      <a:pt x="1962" y="1058"/>
                      <a:pt x="1950" y="1058"/>
                    </a:cubicBezTo>
                    <a:cubicBezTo>
                      <a:pt x="1937" y="1058"/>
                      <a:pt x="1922" y="1060"/>
                      <a:pt x="1911" y="1061"/>
                    </a:cubicBezTo>
                    <a:lnTo>
                      <a:pt x="1911" y="1061"/>
                    </a:lnTo>
                    <a:cubicBezTo>
                      <a:pt x="1918" y="1059"/>
                      <a:pt x="1924" y="1057"/>
                      <a:pt x="1929" y="1052"/>
                    </a:cubicBezTo>
                    <a:cubicBezTo>
                      <a:pt x="1929" y="1052"/>
                      <a:pt x="1941" y="1052"/>
                      <a:pt x="1941" y="1040"/>
                    </a:cubicBezTo>
                    <a:cubicBezTo>
                      <a:pt x="1941" y="1040"/>
                      <a:pt x="1989" y="1016"/>
                      <a:pt x="1989" y="1016"/>
                    </a:cubicBezTo>
                    <a:cubicBezTo>
                      <a:pt x="1983" y="1010"/>
                      <a:pt x="1971" y="1010"/>
                      <a:pt x="1962" y="1010"/>
                    </a:cubicBezTo>
                    <a:cubicBezTo>
                      <a:pt x="1953" y="1010"/>
                      <a:pt x="1947" y="1010"/>
                      <a:pt x="1953" y="1004"/>
                    </a:cubicBezTo>
                    <a:cubicBezTo>
                      <a:pt x="1959" y="998"/>
                      <a:pt x="1965" y="998"/>
                      <a:pt x="1969" y="998"/>
                    </a:cubicBezTo>
                    <a:cubicBezTo>
                      <a:pt x="1974" y="998"/>
                      <a:pt x="1977" y="998"/>
                      <a:pt x="1977" y="992"/>
                    </a:cubicBezTo>
                    <a:cubicBezTo>
                      <a:pt x="1977" y="980"/>
                      <a:pt x="1929" y="980"/>
                      <a:pt x="1917" y="968"/>
                    </a:cubicBezTo>
                    <a:cubicBezTo>
                      <a:pt x="1917" y="957"/>
                      <a:pt x="1977" y="945"/>
                      <a:pt x="1977" y="933"/>
                    </a:cubicBezTo>
                    <a:lnTo>
                      <a:pt x="1953" y="933"/>
                    </a:lnTo>
                    <a:cubicBezTo>
                      <a:pt x="1953" y="933"/>
                      <a:pt x="1977" y="921"/>
                      <a:pt x="1977" y="921"/>
                    </a:cubicBezTo>
                    <a:cubicBezTo>
                      <a:pt x="1977" y="909"/>
                      <a:pt x="1965" y="909"/>
                      <a:pt x="1965" y="897"/>
                    </a:cubicBezTo>
                    <a:cubicBezTo>
                      <a:pt x="1961" y="893"/>
                      <a:pt x="1960" y="892"/>
                      <a:pt x="1959" y="892"/>
                    </a:cubicBezTo>
                    <a:lnTo>
                      <a:pt x="1959" y="892"/>
                    </a:lnTo>
                    <a:cubicBezTo>
                      <a:pt x="1958" y="892"/>
                      <a:pt x="1961" y="897"/>
                      <a:pt x="1953" y="897"/>
                    </a:cubicBezTo>
                    <a:cubicBezTo>
                      <a:pt x="1941" y="897"/>
                      <a:pt x="1953" y="897"/>
                      <a:pt x="1953" y="885"/>
                    </a:cubicBezTo>
                    <a:cubicBezTo>
                      <a:pt x="1953" y="885"/>
                      <a:pt x="1953" y="873"/>
                      <a:pt x="1953" y="861"/>
                    </a:cubicBezTo>
                    <a:cubicBezTo>
                      <a:pt x="1953" y="861"/>
                      <a:pt x="1905" y="861"/>
                      <a:pt x="1917" y="849"/>
                    </a:cubicBezTo>
                    <a:cubicBezTo>
                      <a:pt x="1929" y="849"/>
                      <a:pt x="1989" y="837"/>
                      <a:pt x="1953" y="837"/>
                    </a:cubicBezTo>
                    <a:cubicBezTo>
                      <a:pt x="1917" y="826"/>
                      <a:pt x="1870" y="837"/>
                      <a:pt x="1905" y="814"/>
                    </a:cubicBezTo>
                    <a:cubicBezTo>
                      <a:pt x="1929" y="802"/>
                      <a:pt x="1941" y="802"/>
                      <a:pt x="1941" y="790"/>
                    </a:cubicBezTo>
                    <a:cubicBezTo>
                      <a:pt x="1947" y="784"/>
                      <a:pt x="1944" y="784"/>
                      <a:pt x="1940" y="784"/>
                    </a:cubicBezTo>
                    <a:cubicBezTo>
                      <a:pt x="1935" y="784"/>
                      <a:pt x="1929" y="784"/>
                      <a:pt x="1929" y="778"/>
                    </a:cubicBezTo>
                    <a:cubicBezTo>
                      <a:pt x="1929" y="766"/>
                      <a:pt x="1953" y="754"/>
                      <a:pt x="1953" y="754"/>
                    </a:cubicBezTo>
                    <a:lnTo>
                      <a:pt x="1929" y="754"/>
                    </a:lnTo>
                    <a:cubicBezTo>
                      <a:pt x="1905" y="754"/>
                      <a:pt x="1965" y="730"/>
                      <a:pt x="1953" y="718"/>
                    </a:cubicBezTo>
                    <a:cubicBezTo>
                      <a:pt x="1953" y="717"/>
                      <a:pt x="1952" y="716"/>
                      <a:pt x="1950" y="716"/>
                    </a:cubicBezTo>
                    <a:cubicBezTo>
                      <a:pt x="1941" y="716"/>
                      <a:pt x="1907" y="737"/>
                      <a:pt x="1901" y="737"/>
                    </a:cubicBezTo>
                    <a:cubicBezTo>
                      <a:pt x="1900" y="737"/>
                      <a:pt x="1900" y="735"/>
                      <a:pt x="1905" y="730"/>
                    </a:cubicBezTo>
                    <a:cubicBezTo>
                      <a:pt x="1941" y="706"/>
                      <a:pt x="1929" y="718"/>
                      <a:pt x="1929" y="706"/>
                    </a:cubicBezTo>
                    <a:cubicBezTo>
                      <a:pt x="1917" y="695"/>
                      <a:pt x="1929" y="695"/>
                      <a:pt x="1953" y="683"/>
                    </a:cubicBezTo>
                    <a:lnTo>
                      <a:pt x="1953" y="683"/>
                    </a:lnTo>
                    <a:cubicBezTo>
                      <a:pt x="1943" y="688"/>
                      <a:pt x="1936" y="690"/>
                      <a:pt x="1931" y="690"/>
                    </a:cubicBezTo>
                    <a:cubicBezTo>
                      <a:pt x="1918" y="690"/>
                      <a:pt x="1919" y="676"/>
                      <a:pt x="1909" y="676"/>
                    </a:cubicBezTo>
                    <a:cubicBezTo>
                      <a:pt x="1909" y="676"/>
                      <a:pt x="1908" y="676"/>
                      <a:pt x="1907" y="676"/>
                    </a:cubicBezTo>
                    <a:lnTo>
                      <a:pt x="1907" y="676"/>
                    </a:lnTo>
                    <a:cubicBezTo>
                      <a:pt x="1909" y="669"/>
                      <a:pt x="1901" y="659"/>
                      <a:pt x="1893" y="659"/>
                    </a:cubicBezTo>
                    <a:cubicBezTo>
                      <a:pt x="1893" y="647"/>
                      <a:pt x="1893" y="647"/>
                      <a:pt x="1882" y="647"/>
                    </a:cubicBezTo>
                    <a:lnTo>
                      <a:pt x="1858" y="647"/>
                    </a:lnTo>
                    <a:cubicBezTo>
                      <a:pt x="1870" y="635"/>
                      <a:pt x="1893" y="623"/>
                      <a:pt x="1917" y="623"/>
                    </a:cubicBezTo>
                    <a:lnTo>
                      <a:pt x="1870" y="623"/>
                    </a:lnTo>
                    <a:cubicBezTo>
                      <a:pt x="1853" y="632"/>
                      <a:pt x="1836" y="640"/>
                      <a:pt x="1828" y="640"/>
                    </a:cubicBezTo>
                    <a:cubicBezTo>
                      <a:pt x="1824" y="640"/>
                      <a:pt x="1822" y="639"/>
                      <a:pt x="1822" y="635"/>
                    </a:cubicBezTo>
                    <a:cubicBezTo>
                      <a:pt x="1846" y="635"/>
                      <a:pt x="1858" y="623"/>
                      <a:pt x="1882" y="611"/>
                    </a:cubicBezTo>
                    <a:cubicBezTo>
                      <a:pt x="1882" y="607"/>
                      <a:pt x="1879" y="606"/>
                      <a:pt x="1875" y="606"/>
                    </a:cubicBezTo>
                    <a:cubicBezTo>
                      <a:pt x="1867" y="606"/>
                      <a:pt x="1854" y="611"/>
                      <a:pt x="1846" y="611"/>
                    </a:cubicBezTo>
                    <a:cubicBezTo>
                      <a:pt x="1846" y="611"/>
                      <a:pt x="1846" y="599"/>
                      <a:pt x="1846" y="599"/>
                    </a:cubicBezTo>
                    <a:cubicBezTo>
                      <a:pt x="1846" y="599"/>
                      <a:pt x="1870" y="576"/>
                      <a:pt x="1870" y="576"/>
                    </a:cubicBezTo>
                    <a:lnTo>
                      <a:pt x="1870" y="576"/>
                    </a:lnTo>
                    <a:cubicBezTo>
                      <a:pt x="1870" y="576"/>
                      <a:pt x="1822" y="587"/>
                      <a:pt x="1822" y="587"/>
                    </a:cubicBezTo>
                    <a:lnTo>
                      <a:pt x="1846" y="576"/>
                    </a:lnTo>
                    <a:cubicBezTo>
                      <a:pt x="1846" y="564"/>
                      <a:pt x="1846" y="564"/>
                      <a:pt x="1846" y="564"/>
                    </a:cubicBezTo>
                    <a:cubicBezTo>
                      <a:pt x="1846" y="558"/>
                      <a:pt x="1840" y="558"/>
                      <a:pt x="1834" y="558"/>
                    </a:cubicBezTo>
                    <a:cubicBezTo>
                      <a:pt x="1828" y="558"/>
                      <a:pt x="1822" y="558"/>
                      <a:pt x="1822" y="552"/>
                    </a:cubicBezTo>
                    <a:cubicBezTo>
                      <a:pt x="1810" y="540"/>
                      <a:pt x="1834" y="528"/>
                      <a:pt x="1822" y="528"/>
                    </a:cubicBezTo>
                    <a:cubicBezTo>
                      <a:pt x="1818" y="528"/>
                      <a:pt x="1814" y="528"/>
                      <a:pt x="1811" y="528"/>
                    </a:cubicBezTo>
                    <a:lnTo>
                      <a:pt x="1811" y="528"/>
                    </a:lnTo>
                    <a:cubicBezTo>
                      <a:pt x="1826" y="516"/>
                      <a:pt x="1834" y="514"/>
                      <a:pt x="1834" y="504"/>
                    </a:cubicBezTo>
                    <a:lnTo>
                      <a:pt x="1834" y="504"/>
                    </a:lnTo>
                    <a:lnTo>
                      <a:pt x="1810" y="516"/>
                    </a:lnTo>
                    <a:cubicBezTo>
                      <a:pt x="1810" y="516"/>
                      <a:pt x="1810" y="480"/>
                      <a:pt x="1786" y="480"/>
                    </a:cubicBezTo>
                    <a:cubicBezTo>
                      <a:pt x="1777" y="490"/>
                      <a:pt x="1767" y="507"/>
                      <a:pt x="1764" y="507"/>
                    </a:cubicBezTo>
                    <a:cubicBezTo>
                      <a:pt x="1763" y="507"/>
                      <a:pt x="1762" y="506"/>
                      <a:pt x="1762" y="504"/>
                    </a:cubicBezTo>
                    <a:cubicBezTo>
                      <a:pt x="1762" y="504"/>
                      <a:pt x="1774" y="480"/>
                      <a:pt x="1774" y="480"/>
                    </a:cubicBezTo>
                    <a:cubicBezTo>
                      <a:pt x="1774" y="468"/>
                      <a:pt x="1774" y="433"/>
                      <a:pt x="1762" y="433"/>
                    </a:cubicBezTo>
                    <a:cubicBezTo>
                      <a:pt x="1762" y="429"/>
                      <a:pt x="1760" y="427"/>
                      <a:pt x="1756" y="427"/>
                    </a:cubicBezTo>
                    <a:cubicBezTo>
                      <a:pt x="1749" y="427"/>
                      <a:pt x="1739" y="433"/>
                      <a:pt x="1739" y="433"/>
                    </a:cubicBezTo>
                    <a:cubicBezTo>
                      <a:pt x="1728" y="433"/>
                      <a:pt x="1717" y="433"/>
                      <a:pt x="1697" y="442"/>
                    </a:cubicBezTo>
                    <a:lnTo>
                      <a:pt x="1697" y="442"/>
                    </a:lnTo>
                    <a:cubicBezTo>
                      <a:pt x="1708" y="433"/>
                      <a:pt x="1727" y="403"/>
                      <a:pt x="1722" y="403"/>
                    </a:cubicBezTo>
                    <a:lnTo>
                      <a:pt x="1722" y="403"/>
                    </a:lnTo>
                    <a:cubicBezTo>
                      <a:pt x="1721" y="403"/>
                      <a:pt x="1719" y="405"/>
                      <a:pt x="1715" y="409"/>
                    </a:cubicBezTo>
                    <a:cubicBezTo>
                      <a:pt x="1679" y="421"/>
                      <a:pt x="1679" y="456"/>
                      <a:pt x="1655" y="468"/>
                    </a:cubicBezTo>
                    <a:lnTo>
                      <a:pt x="1679" y="433"/>
                    </a:lnTo>
                    <a:cubicBezTo>
                      <a:pt x="1691" y="409"/>
                      <a:pt x="1715" y="385"/>
                      <a:pt x="1727" y="373"/>
                    </a:cubicBezTo>
                    <a:lnTo>
                      <a:pt x="1727" y="373"/>
                    </a:lnTo>
                    <a:cubicBezTo>
                      <a:pt x="1714" y="382"/>
                      <a:pt x="1707" y="384"/>
                      <a:pt x="1702" y="384"/>
                    </a:cubicBezTo>
                    <a:cubicBezTo>
                      <a:pt x="1698" y="384"/>
                      <a:pt x="1696" y="381"/>
                      <a:pt x="1691" y="381"/>
                    </a:cubicBezTo>
                    <a:cubicBezTo>
                      <a:pt x="1688" y="381"/>
                      <a:pt x="1685" y="382"/>
                      <a:pt x="1679" y="385"/>
                    </a:cubicBezTo>
                    <a:cubicBezTo>
                      <a:pt x="1675" y="387"/>
                      <a:pt x="1672" y="388"/>
                      <a:pt x="1670" y="388"/>
                    </a:cubicBezTo>
                    <a:cubicBezTo>
                      <a:pt x="1664" y="388"/>
                      <a:pt x="1684" y="371"/>
                      <a:pt x="1703" y="361"/>
                    </a:cubicBezTo>
                    <a:cubicBezTo>
                      <a:pt x="1715" y="337"/>
                      <a:pt x="1703" y="337"/>
                      <a:pt x="1715" y="326"/>
                    </a:cubicBezTo>
                    <a:lnTo>
                      <a:pt x="1715" y="326"/>
                    </a:lnTo>
                    <a:lnTo>
                      <a:pt x="1655" y="385"/>
                    </a:lnTo>
                    <a:cubicBezTo>
                      <a:pt x="1655" y="385"/>
                      <a:pt x="1691" y="326"/>
                      <a:pt x="1691" y="325"/>
                    </a:cubicBezTo>
                    <a:lnTo>
                      <a:pt x="1691" y="325"/>
                    </a:lnTo>
                    <a:cubicBezTo>
                      <a:pt x="1691" y="326"/>
                      <a:pt x="1670" y="341"/>
                      <a:pt x="1659" y="341"/>
                    </a:cubicBezTo>
                    <a:cubicBezTo>
                      <a:pt x="1654" y="341"/>
                      <a:pt x="1651" y="337"/>
                      <a:pt x="1655" y="325"/>
                    </a:cubicBezTo>
                    <a:cubicBezTo>
                      <a:pt x="1664" y="307"/>
                      <a:pt x="1667" y="282"/>
                      <a:pt x="1651" y="282"/>
                    </a:cubicBezTo>
                    <a:cubicBezTo>
                      <a:pt x="1646" y="282"/>
                      <a:pt x="1640" y="284"/>
                      <a:pt x="1632" y="290"/>
                    </a:cubicBezTo>
                    <a:cubicBezTo>
                      <a:pt x="1625" y="300"/>
                      <a:pt x="1622" y="303"/>
                      <a:pt x="1621" y="303"/>
                    </a:cubicBezTo>
                    <a:cubicBezTo>
                      <a:pt x="1618" y="303"/>
                      <a:pt x="1623" y="288"/>
                      <a:pt x="1614" y="288"/>
                    </a:cubicBezTo>
                    <a:cubicBezTo>
                      <a:pt x="1613" y="288"/>
                      <a:pt x="1610" y="288"/>
                      <a:pt x="1608" y="290"/>
                    </a:cubicBezTo>
                    <a:cubicBezTo>
                      <a:pt x="1605" y="294"/>
                      <a:pt x="1604" y="296"/>
                      <a:pt x="1604" y="296"/>
                    </a:cubicBezTo>
                    <a:cubicBezTo>
                      <a:pt x="1604" y="296"/>
                      <a:pt x="1620" y="264"/>
                      <a:pt x="1620" y="254"/>
                    </a:cubicBezTo>
                    <a:lnTo>
                      <a:pt x="1620" y="254"/>
                    </a:lnTo>
                    <a:cubicBezTo>
                      <a:pt x="1620" y="254"/>
                      <a:pt x="1609" y="259"/>
                      <a:pt x="1602" y="259"/>
                    </a:cubicBezTo>
                    <a:cubicBezTo>
                      <a:pt x="1598" y="259"/>
                      <a:pt x="1596" y="258"/>
                      <a:pt x="1596" y="254"/>
                    </a:cubicBezTo>
                    <a:cubicBezTo>
                      <a:pt x="1584" y="254"/>
                      <a:pt x="1596" y="242"/>
                      <a:pt x="1608" y="230"/>
                    </a:cubicBezTo>
                    <a:cubicBezTo>
                      <a:pt x="1612" y="226"/>
                      <a:pt x="1612" y="225"/>
                      <a:pt x="1610" y="225"/>
                    </a:cubicBezTo>
                    <a:cubicBezTo>
                      <a:pt x="1606" y="225"/>
                      <a:pt x="1596" y="230"/>
                      <a:pt x="1596" y="230"/>
                    </a:cubicBezTo>
                    <a:cubicBezTo>
                      <a:pt x="1596" y="230"/>
                      <a:pt x="1563" y="275"/>
                      <a:pt x="1556" y="275"/>
                    </a:cubicBezTo>
                    <a:cubicBezTo>
                      <a:pt x="1553" y="275"/>
                      <a:pt x="1554" y="270"/>
                      <a:pt x="1560" y="254"/>
                    </a:cubicBezTo>
                    <a:cubicBezTo>
                      <a:pt x="1575" y="231"/>
                      <a:pt x="1571" y="223"/>
                      <a:pt x="1563" y="223"/>
                    </a:cubicBezTo>
                    <a:cubicBezTo>
                      <a:pt x="1558" y="223"/>
                      <a:pt x="1553" y="226"/>
                      <a:pt x="1548" y="230"/>
                    </a:cubicBezTo>
                    <a:cubicBezTo>
                      <a:pt x="1543" y="241"/>
                      <a:pt x="1535" y="247"/>
                      <a:pt x="1530" y="247"/>
                    </a:cubicBezTo>
                    <a:cubicBezTo>
                      <a:pt x="1524" y="247"/>
                      <a:pt x="1523" y="238"/>
                      <a:pt x="1536" y="218"/>
                    </a:cubicBezTo>
                    <a:cubicBezTo>
                      <a:pt x="1545" y="201"/>
                      <a:pt x="1542" y="196"/>
                      <a:pt x="1537" y="196"/>
                    </a:cubicBezTo>
                    <a:cubicBezTo>
                      <a:pt x="1531" y="196"/>
                      <a:pt x="1523" y="201"/>
                      <a:pt x="1520" y="202"/>
                    </a:cubicBezTo>
                    <a:lnTo>
                      <a:pt x="1520" y="202"/>
                    </a:lnTo>
                    <a:cubicBezTo>
                      <a:pt x="1522" y="199"/>
                      <a:pt x="1523" y="197"/>
                      <a:pt x="1524" y="195"/>
                    </a:cubicBezTo>
                    <a:lnTo>
                      <a:pt x="1524" y="195"/>
                    </a:lnTo>
                    <a:cubicBezTo>
                      <a:pt x="1519" y="200"/>
                      <a:pt x="1518" y="202"/>
                      <a:pt x="1519" y="202"/>
                    </a:cubicBezTo>
                    <a:cubicBezTo>
                      <a:pt x="1519" y="202"/>
                      <a:pt x="1520" y="202"/>
                      <a:pt x="1520" y="202"/>
                    </a:cubicBezTo>
                    <a:lnTo>
                      <a:pt x="1520" y="202"/>
                    </a:lnTo>
                    <a:cubicBezTo>
                      <a:pt x="1509" y="215"/>
                      <a:pt x="1488" y="230"/>
                      <a:pt x="1480" y="230"/>
                    </a:cubicBezTo>
                    <a:cubicBezTo>
                      <a:pt x="1475" y="230"/>
                      <a:pt x="1476" y="224"/>
                      <a:pt x="1489" y="206"/>
                    </a:cubicBezTo>
                    <a:cubicBezTo>
                      <a:pt x="1508" y="187"/>
                      <a:pt x="1511" y="182"/>
                      <a:pt x="1508" y="182"/>
                    </a:cubicBezTo>
                    <a:lnTo>
                      <a:pt x="1508" y="182"/>
                    </a:lnTo>
                    <a:cubicBezTo>
                      <a:pt x="1504" y="182"/>
                      <a:pt x="1484" y="195"/>
                      <a:pt x="1477" y="195"/>
                    </a:cubicBezTo>
                    <a:cubicBezTo>
                      <a:pt x="1477" y="195"/>
                      <a:pt x="1465" y="183"/>
                      <a:pt x="1465" y="183"/>
                    </a:cubicBezTo>
                    <a:lnTo>
                      <a:pt x="1465" y="159"/>
                    </a:lnTo>
                    <a:cubicBezTo>
                      <a:pt x="1465" y="159"/>
                      <a:pt x="1441" y="159"/>
                      <a:pt x="1429" y="183"/>
                    </a:cubicBezTo>
                    <a:cubicBezTo>
                      <a:pt x="1441" y="159"/>
                      <a:pt x="1453" y="147"/>
                      <a:pt x="1441" y="135"/>
                    </a:cubicBezTo>
                    <a:lnTo>
                      <a:pt x="1441" y="135"/>
                    </a:lnTo>
                    <a:cubicBezTo>
                      <a:pt x="1441" y="135"/>
                      <a:pt x="1430" y="146"/>
                      <a:pt x="1427" y="146"/>
                    </a:cubicBezTo>
                    <a:cubicBezTo>
                      <a:pt x="1425" y="146"/>
                      <a:pt x="1425" y="143"/>
                      <a:pt x="1429" y="135"/>
                    </a:cubicBezTo>
                    <a:cubicBezTo>
                      <a:pt x="1417" y="135"/>
                      <a:pt x="1417" y="147"/>
                      <a:pt x="1417" y="147"/>
                    </a:cubicBezTo>
                    <a:cubicBezTo>
                      <a:pt x="1417" y="147"/>
                      <a:pt x="1417" y="134"/>
                      <a:pt x="1409" y="134"/>
                    </a:cubicBezTo>
                    <a:cubicBezTo>
                      <a:pt x="1404" y="134"/>
                      <a:pt x="1396" y="140"/>
                      <a:pt x="1381" y="159"/>
                    </a:cubicBezTo>
                    <a:cubicBezTo>
                      <a:pt x="1381" y="149"/>
                      <a:pt x="1399" y="121"/>
                      <a:pt x="1396" y="121"/>
                    </a:cubicBezTo>
                    <a:lnTo>
                      <a:pt x="1396" y="121"/>
                    </a:lnTo>
                    <a:cubicBezTo>
                      <a:pt x="1396" y="121"/>
                      <a:pt x="1395" y="121"/>
                      <a:pt x="1393" y="123"/>
                    </a:cubicBezTo>
                    <a:cubicBezTo>
                      <a:pt x="1385" y="132"/>
                      <a:pt x="1382" y="140"/>
                      <a:pt x="1378" y="140"/>
                    </a:cubicBezTo>
                    <a:cubicBezTo>
                      <a:pt x="1376" y="140"/>
                      <a:pt x="1373" y="138"/>
                      <a:pt x="1370" y="135"/>
                    </a:cubicBezTo>
                    <a:cubicBezTo>
                      <a:pt x="1370" y="135"/>
                      <a:pt x="1393" y="99"/>
                      <a:pt x="1393" y="99"/>
                    </a:cubicBezTo>
                    <a:cubicBezTo>
                      <a:pt x="1389" y="95"/>
                      <a:pt x="1387" y="94"/>
                      <a:pt x="1385" y="94"/>
                    </a:cubicBezTo>
                    <a:cubicBezTo>
                      <a:pt x="1380" y="94"/>
                      <a:pt x="1378" y="99"/>
                      <a:pt x="1370" y="99"/>
                    </a:cubicBezTo>
                    <a:cubicBezTo>
                      <a:pt x="1358" y="99"/>
                      <a:pt x="1346" y="111"/>
                      <a:pt x="1334" y="135"/>
                    </a:cubicBezTo>
                    <a:cubicBezTo>
                      <a:pt x="1334" y="135"/>
                      <a:pt x="1334" y="135"/>
                      <a:pt x="1334" y="111"/>
                    </a:cubicBezTo>
                    <a:lnTo>
                      <a:pt x="1322" y="147"/>
                    </a:lnTo>
                    <a:cubicBezTo>
                      <a:pt x="1334" y="111"/>
                      <a:pt x="1334" y="87"/>
                      <a:pt x="1346" y="64"/>
                    </a:cubicBezTo>
                    <a:lnTo>
                      <a:pt x="1346" y="64"/>
                    </a:lnTo>
                    <a:cubicBezTo>
                      <a:pt x="1334" y="75"/>
                      <a:pt x="1322" y="87"/>
                      <a:pt x="1310" y="111"/>
                    </a:cubicBezTo>
                    <a:cubicBezTo>
                      <a:pt x="1305" y="121"/>
                      <a:pt x="1300" y="125"/>
                      <a:pt x="1296" y="125"/>
                    </a:cubicBezTo>
                    <a:cubicBezTo>
                      <a:pt x="1290" y="125"/>
                      <a:pt x="1286" y="118"/>
                      <a:pt x="1286" y="111"/>
                    </a:cubicBezTo>
                    <a:cubicBezTo>
                      <a:pt x="1279" y="104"/>
                      <a:pt x="1272" y="92"/>
                      <a:pt x="1267" y="92"/>
                    </a:cubicBezTo>
                    <a:cubicBezTo>
                      <a:pt x="1264" y="92"/>
                      <a:pt x="1262" y="97"/>
                      <a:pt x="1262" y="111"/>
                    </a:cubicBezTo>
                    <a:lnTo>
                      <a:pt x="1227" y="183"/>
                    </a:lnTo>
                    <a:cubicBezTo>
                      <a:pt x="1227" y="183"/>
                      <a:pt x="1239" y="135"/>
                      <a:pt x="1251" y="111"/>
                    </a:cubicBezTo>
                    <a:lnTo>
                      <a:pt x="1251" y="87"/>
                    </a:lnTo>
                    <a:cubicBezTo>
                      <a:pt x="1251" y="64"/>
                      <a:pt x="1262" y="52"/>
                      <a:pt x="1251" y="40"/>
                    </a:cubicBezTo>
                    <a:lnTo>
                      <a:pt x="1228" y="119"/>
                    </a:lnTo>
                    <a:lnTo>
                      <a:pt x="1228" y="119"/>
                    </a:lnTo>
                    <a:cubicBezTo>
                      <a:pt x="1236" y="86"/>
                      <a:pt x="1203" y="75"/>
                      <a:pt x="1203" y="75"/>
                    </a:cubicBezTo>
                    <a:cubicBezTo>
                      <a:pt x="1201" y="74"/>
                      <a:pt x="1200" y="73"/>
                      <a:pt x="1199" y="73"/>
                    </a:cubicBezTo>
                    <a:lnTo>
                      <a:pt x="1199" y="73"/>
                    </a:lnTo>
                    <a:cubicBezTo>
                      <a:pt x="1199" y="73"/>
                      <a:pt x="1199" y="73"/>
                      <a:pt x="1199" y="73"/>
                    </a:cubicBezTo>
                    <a:lnTo>
                      <a:pt x="1199" y="73"/>
                    </a:lnTo>
                    <a:cubicBezTo>
                      <a:pt x="1197" y="63"/>
                      <a:pt x="1194" y="55"/>
                      <a:pt x="1189" y="55"/>
                    </a:cubicBezTo>
                    <a:cubicBezTo>
                      <a:pt x="1186" y="55"/>
                      <a:pt x="1183" y="58"/>
                      <a:pt x="1179" y="64"/>
                    </a:cubicBezTo>
                    <a:cubicBezTo>
                      <a:pt x="1179" y="64"/>
                      <a:pt x="1166" y="89"/>
                      <a:pt x="1164" y="89"/>
                    </a:cubicBezTo>
                    <a:cubicBezTo>
                      <a:pt x="1163" y="89"/>
                      <a:pt x="1164" y="85"/>
                      <a:pt x="1167" y="75"/>
                    </a:cubicBezTo>
                    <a:cubicBezTo>
                      <a:pt x="1167" y="52"/>
                      <a:pt x="1179" y="28"/>
                      <a:pt x="1179" y="28"/>
                    </a:cubicBezTo>
                    <a:lnTo>
                      <a:pt x="1179" y="28"/>
                    </a:lnTo>
                    <a:cubicBezTo>
                      <a:pt x="1167" y="40"/>
                      <a:pt x="1155" y="52"/>
                      <a:pt x="1143" y="52"/>
                    </a:cubicBezTo>
                    <a:cubicBezTo>
                      <a:pt x="1143" y="40"/>
                      <a:pt x="1131" y="28"/>
                      <a:pt x="1131" y="28"/>
                    </a:cubicBezTo>
                    <a:cubicBezTo>
                      <a:pt x="1130" y="27"/>
                      <a:pt x="1129" y="26"/>
                      <a:pt x="1127" y="26"/>
                    </a:cubicBezTo>
                    <a:close/>
                    <a:moveTo>
                      <a:pt x="791" y="2086"/>
                    </a:moveTo>
                    <a:lnTo>
                      <a:pt x="791" y="2086"/>
                    </a:lnTo>
                    <a:cubicBezTo>
                      <a:pt x="790" y="2089"/>
                      <a:pt x="788" y="2094"/>
                      <a:pt x="786" y="2100"/>
                    </a:cubicBezTo>
                    <a:cubicBezTo>
                      <a:pt x="789" y="2094"/>
                      <a:pt x="790" y="2090"/>
                      <a:pt x="791" y="2086"/>
                    </a:cubicBezTo>
                    <a:close/>
                    <a:moveTo>
                      <a:pt x="131" y="1338"/>
                    </a:moveTo>
                    <a:cubicBezTo>
                      <a:pt x="119" y="1343"/>
                      <a:pt x="108" y="1346"/>
                      <a:pt x="97" y="1346"/>
                    </a:cubicBezTo>
                    <a:cubicBezTo>
                      <a:pt x="88" y="1346"/>
                      <a:pt x="80" y="1344"/>
                      <a:pt x="74" y="1339"/>
                    </a:cubicBezTo>
                    <a:lnTo>
                      <a:pt x="74" y="1339"/>
                    </a:lnTo>
                    <a:cubicBezTo>
                      <a:pt x="73" y="1342"/>
                      <a:pt x="72" y="1346"/>
                      <a:pt x="72" y="1349"/>
                    </a:cubicBezTo>
                    <a:lnTo>
                      <a:pt x="60" y="1349"/>
                    </a:lnTo>
                    <a:cubicBezTo>
                      <a:pt x="60" y="1355"/>
                      <a:pt x="54" y="1355"/>
                      <a:pt x="48" y="1355"/>
                    </a:cubicBezTo>
                    <a:cubicBezTo>
                      <a:pt x="42" y="1355"/>
                      <a:pt x="36" y="1355"/>
                      <a:pt x="36" y="1361"/>
                    </a:cubicBezTo>
                    <a:cubicBezTo>
                      <a:pt x="36" y="1373"/>
                      <a:pt x="36" y="1373"/>
                      <a:pt x="36" y="1373"/>
                    </a:cubicBezTo>
                    <a:cubicBezTo>
                      <a:pt x="36" y="1385"/>
                      <a:pt x="60" y="1385"/>
                      <a:pt x="84" y="1385"/>
                    </a:cubicBezTo>
                    <a:cubicBezTo>
                      <a:pt x="108" y="1397"/>
                      <a:pt x="84" y="1397"/>
                      <a:pt x="60" y="1409"/>
                    </a:cubicBezTo>
                    <a:lnTo>
                      <a:pt x="96" y="1409"/>
                    </a:lnTo>
                    <a:cubicBezTo>
                      <a:pt x="96" y="1409"/>
                      <a:pt x="72" y="1421"/>
                      <a:pt x="72" y="1421"/>
                    </a:cubicBezTo>
                    <a:cubicBezTo>
                      <a:pt x="74" y="1424"/>
                      <a:pt x="78" y="1425"/>
                      <a:pt x="81" y="1426"/>
                    </a:cubicBezTo>
                    <a:lnTo>
                      <a:pt x="81" y="1426"/>
                    </a:lnTo>
                    <a:cubicBezTo>
                      <a:pt x="67" y="1433"/>
                      <a:pt x="51" y="1445"/>
                      <a:pt x="60" y="1445"/>
                    </a:cubicBezTo>
                    <a:cubicBezTo>
                      <a:pt x="66" y="1451"/>
                      <a:pt x="75" y="1454"/>
                      <a:pt x="85" y="1454"/>
                    </a:cubicBezTo>
                    <a:cubicBezTo>
                      <a:pt x="91" y="1454"/>
                      <a:pt x="98" y="1453"/>
                      <a:pt x="105" y="1450"/>
                    </a:cubicBezTo>
                    <a:lnTo>
                      <a:pt x="105" y="1450"/>
                    </a:lnTo>
                    <a:cubicBezTo>
                      <a:pt x="61" y="1472"/>
                      <a:pt x="127" y="1494"/>
                      <a:pt x="84" y="1516"/>
                    </a:cubicBezTo>
                    <a:cubicBezTo>
                      <a:pt x="36" y="1528"/>
                      <a:pt x="108" y="1528"/>
                      <a:pt x="108" y="1528"/>
                    </a:cubicBezTo>
                    <a:cubicBezTo>
                      <a:pt x="119" y="1540"/>
                      <a:pt x="119" y="1540"/>
                      <a:pt x="119" y="1552"/>
                    </a:cubicBezTo>
                    <a:cubicBezTo>
                      <a:pt x="119" y="1564"/>
                      <a:pt x="155" y="1564"/>
                      <a:pt x="155" y="1576"/>
                    </a:cubicBezTo>
                    <a:cubicBezTo>
                      <a:pt x="155" y="1576"/>
                      <a:pt x="143" y="1588"/>
                      <a:pt x="155" y="1599"/>
                    </a:cubicBezTo>
                    <a:cubicBezTo>
                      <a:pt x="161" y="1605"/>
                      <a:pt x="161" y="1608"/>
                      <a:pt x="161" y="1608"/>
                    </a:cubicBezTo>
                    <a:cubicBezTo>
                      <a:pt x="161" y="1608"/>
                      <a:pt x="161" y="1605"/>
                      <a:pt x="167" y="1599"/>
                    </a:cubicBezTo>
                    <a:cubicBezTo>
                      <a:pt x="179" y="1588"/>
                      <a:pt x="191" y="1588"/>
                      <a:pt x="191" y="1588"/>
                    </a:cubicBezTo>
                    <a:lnTo>
                      <a:pt x="191" y="1588"/>
                    </a:lnTo>
                    <a:cubicBezTo>
                      <a:pt x="191" y="1598"/>
                      <a:pt x="165" y="1616"/>
                      <a:pt x="150" y="1622"/>
                    </a:cubicBezTo>
                    <a:lnTo>
                      <a:pt x="150" y="1622"/>
                    </a:lnTo>
                    <a:cubicBezTo>
                      <a:pt x="151" y="1622"/>
                      <a:pt x="152" y="1622"/>
                      <a:pt x="152" y="1622"/>
                    </a:cubicBezTo>
                    <a:cubicBezTo>
                      <a:pt x="181" y="1622"/>
                      <a:pt x="192" y="1672"/>
                      <a:pt x="203" y="1683"/>
                    </a:cubicBezTo>
                    <a:cubicBezTo>
                      <a:pt x="203" y="1695"/>
                      <a:pt x="203" y="1719"/>
                      <a:pt x="203" y="1719"/>
                    </a:cubicBezTo>
                    <a:lnTo>
                      <a:pt x="238" y="1719"/>
                    </a:lnTo>
                    <a:cubicBezTo>
                      <a:pt x="238" y="1719"/>
                      <a:pt x="274" y="1695"/>
                      <a:pt x="274" y="1695"/>
                    </a:cubicBezTo>
                    <a:lnTo>
                      <a:pt x="274" y="1695"/>
                    </a:lnTo>
                    <a:cubicBezTo>
                      <a:pt x="274" y="1695"/>
                      <a:pt x="227" y="1730"/>
                      <a:pt x="250" y="1730"/>
                    </a:cubicBezTo>
                    <a:cubicBezTo>
                      <a:pt x="266" y="1730"/>
                      <a:pt x="277" y="1725"/>
                      <a:pt x="279" y="1725"/>
                    </a:cubicBezTo>
                    <a:lnTo>
                      <a:pt x="279" y="1725"/>
                    </a:lnTo>
                    <a:cubicBezTo>
                      <a:pt x="279" y="1725"/>
                      <a:pt x="278" y="1726"/>
                      <a:pt x="274" y="1730"/>
                    </a:cubicBezTo>
                    <a:cubicBezTo>
                      <a:pt x="274" y="1742"/>
                      <a:pt x="238" y="1754"/>
                      <a:pt x="238" y="1754"/>
                    </a:cubicBezTo>
                    <a:cubicBezTo>
                      <a:pt x="262" y="1754"/>
                      <a:pt x="286" y="1754"/>
                      <a:pt x="298" y="1742"/>
                    </a:cubicBezTo>
                    <a:lnTo>
                      <a:pt x="298" y="1742"/>
                    </a:lnTo>
                    <a:cubicBezTo>
                      <a:pt x="298" y="1742"/>
                      <a:pt x="286" y="1766"/>
                      <a:pt x="274" y="1778"/>
                    </a:cubicBezTo>
                    <a:cubicBezTo>
                      <a:pt x="274" y="1778"/>
                      <a:pt x="262" y="1802"/>
                      <a:pt x="274" y="1802"/>
                    </a:cubicBezTo>
                    <a:cubicBezTo>
                      <a:pt x="284" y="1802"/>
                      <a:pt x="303" y="1776"/>
                      <a:pt x="309" y="1776"/>
                    </a:cubicBezTo>
                    <a:cubicBezTo>
                      <a:pt x="309" y="1776"/>
                      <a:pt x="310" y="1776"/>
                      <a:pt x="310" y="1778"/>
                    </a:cubicBezTo>
                    <a:cubicBezTo>
                      <a:pt x="322" y="1778"/>
                      <a:pt x="310" y="1790"/>
                      <a:pt x="310" y="1790"/>
                    </a:cubicBezTo>
                    <a:lnTo>
                      <a:pt x="334" y="1790"/>
                    </a:lnTo>
                    <a:cubicBezTo>
                      <a:pt x="346" y="1790"/>
                      <a:pt x="322" y="1814"/>
                      <a:pt x="334" y="1826"/>
                    </a:cubicBezTo>
                    <a:cubicBezTo>
                      <a:pt x="339" y="1831"/>
                      <a:pt x="342" y="1833"/>
                      <a:pt x="345" y="1833"/>
                    </a:cubicBezTo>
                    <a:cubicBezTo>
                      <a:pt x="350" y="1833"/>
                      <a:pt x="355" y="1828"/>
                      <a:pt x="369" y="1814"/>
                    </a:cubicBezTo>
                    <a:lnTo>
                      <a:pt x="369" y="1814"/>
                    </a:lnTo>
                    <a:cubicBezTo>
                      <a:pt x="369" y="1814"/>
                      <a:pt x="346" y="1849"/>
                      <a:pt x="358" y="1849"/>
                    </a:cubicBezTo>
                    <a:cubicBezTo>
                      <a:pt x="358" y="1838"/>
                      <a:pt x="381" y="1814"/>
                      <a:pt x="381" y="1814"/>
                    </a:cubicBezTo>
                    <a:cubicBezTo>
                      <a:pt x="393" y="1826"/>
                      <a:pt x="381" y="1838"/>
                      <a:pt x="381" y="1838"/>
                    </a:cubicBezTo>
                    <a:cubicBezTo>
                      <a:pt x="381" y="1846"/>
                      <a:pt x="387" y="1860"/>
                      <a:pt x="398" y="1860"/>
                    </a:cubicBezTo>
                    <a:cubicBezTo>
                      <a:pt x="403" y="1860"/>
                      <a:pt x="410" y="1857"/>
                      <a:pt x="417" y="1850"/>
                    </a:cubicBezTo>
                    <a:lnTo>
                      <a:pt x="417" y="1850"/>
                    </a:lnTo>
                    <a:cubicBezTo>
                      <a:pt x="405" y="1861"/>
                      <a:pt x="393" y="1873"/>
                      <a:pt x="405" y="1897"/>
                    </a:cubicBezTo>
                    <a:cubicBezTo>
                      <a:pt x="411" y="1885"/>
                      <a:pt x="414" y="1882"/>
                      <a:pt x="416" y="1882"/>
                    </a:cubicBezTo>
                    <a:cubicBezTo>
                      <a:pt x="417" y="1882"/>
                      <a:pt x="417" y="1885"/>
                      <a:pt x="417" y="1885"/>
                    </a:cubicBezTo>
                    <a:cubicBezTo>
                      <a:pt x="421" y="1889"/>
                      <a:pt x="422" y="1890"/>
                      <a:pt x="423" y="1890"/>
                    </a:cubicBezTo>
                    <a:cubicBezTo>
                      <a:pt x="424" y="1890"/>
                      <a:pt x="421" y="1885"/>
                      <a:pt x="429" y="1885"/>
                    </a:cubicBezTo>
                    <a:cubicBezTo>
                      <a:pt x="453" y="1885"/>
                      <a:pt x="441" y="1909"/>
                      <a:pt x="441" y="1921"/>
                    </a:cubicBezTo>
                    <a:cubicBezTo>
                      <a:pt x="449" y="1921"/>
                      <a:pt x="451" y="1916"/>
                      <a:pt x="456" y="1916"/>
                    </a:cubicBezTo>
                    <a:cubicBezTo>
                      <a:pt x="458" y="1916"/>
                      <a:pt x="461" y="1917"/>
                      <a:pt x="465" y="1921"/>
                    </a:cubicBezTo>
                    <a:cubicBezTo>
                      <a:pt x="465" y="1921"/>
                      <a:pt x="477" y="1921"/>
                      <a:pt x="477" y="1933"/>
                    </a:cubicBezTo>
                    <a:cubicBezTo>
                      <a:pt x="480" y="1936"/>
                      <a:pt x="483" y="1938"/>
                      <a:pt x="486" y="1938"/>
                    </a:cubicBezTo>
                    <a:cubicBezTo>
                      <a:pt x="492" y="1938"/>
                      <a:pt x="498" y="1934"/>
                      <a:pt x="505" y="1927"/>
                    </a:cubicBezTo>
                    <a:lnTo>
                      <a:pt x="505" y="1927"/>
                    </a:lnTo>
                    <a:cubicBezTo>
                      <a:pt x="502" y="1934"/>
                      <a:pt x="500" y="1940"/>
                      <a:pt x="500" y="1945"/>
                    </a:cubicBezTo>
                    <a:cubicBezTo>
                      <a:pt x="496" y="1949"/>
                      <a:pt x="495" y="1950"/>
                      <a:pt x="496" y="1950"/>
                    </a:cubicBezTo>
                    <a:cubicBezTo>
                      <a:pt x="496" y="1950"/>
                      <a:pt x="504" y="1945"/>
                      <a:pt x="512" y="1945"/>
                    </a:cubicBezTo>
                    <a:cubicBezTo>
                      <a:pt x="521" y="1936"/>
                      <a:pt x="526" y="1932"/>
                      <a:pt x="529" y="1932"/>
                    </a:cubicBezTo>
                    <a:cubicBezTo>
                      <a:pt x="535" y="1932"/>
                      <a:pt x="532" y="1945"/>
                      <a:pt x="524" y="1969"/>
                    </a:cubicBezTo>
                    <a:cubicBezTo>
                      <a:pt x="520" y="1974"/>
                      <a:pt x="519" y="1977"/>
                      <a:pt x="519" y="1977"/>
                    </a:cubicBezTo>
                    <a:cubicBezTo>
                      <a:pt x="521" y="1977"/>
                      <a:pt x="547" y="1943"/>
                      <a:pt x="552" y="1943"/>
                    </a:cubicBezTo>
                    <a:lnTo>
                      <a:pt x="552" y="1943"/>
                    </a:lnTo>
                    <a:cubicBezTo>
                      <a:pt x="554" y="1943"/>
                      <a:pt x="553" y="1947"/>
                      <a:pt x="548" y="1957"/>
                    </a:cubicBezTo>
                    <a:cubicBezTo>
                      <a:pt x="536" y="1975"/>
                      <a:pt x="536" y="1983"/>
                      <a:pt x="542" y="1983"/>
                    </a:cubicBezTo>
                    <a:cubicBezTo>
                      <a:pt x="547" y="1983"/>
                      <a:pt x="555" y="1978"/>
                      <a:pt x="564" y="1967"/>
                    </a:cubicBezTo>
                    <a:lnTo>
                      <a:pt x="564" y="1967"/>
                    </a:lnTo>
                    <a:cubicBezTo>
                      <a:pt x="560" y="1975"/>
                      <a:pt x="560" y="1984"/>
                      <a:pt x="560" y="1992"/>
                    </a:cubicBezTo>
                    <a:lnTo>
                      <a:pt x="572" y="1992"/>
                    </a:lnTo>
                    <a:cubicBezTo>
                      <a:pt x="584" y="1992"/>
                      <a:pt x="572" y="2004"/>
                      <a:pt x="572" y="2004"/>
                    </a:cubicBezTo>
                    <a:cubicBezTo>
                      <a:pt x="572" y="2008"/>
                      <a:pt x="573" y="2010"/>
                      <a:pt x="575" y="2010"/>
                    </a:cubicBezTo>
                    <a:cubicBezTo>
                      <a:pt x="578" y="2010"/>
                      <a:pt x="584" y="2004"/>
                      <a:pt x="584" y="2004"/>
                    </a:cubicBezTo>
                    <a:cubicBezTo>
                      <a:pt x="596" y="2016"/>
                      <a:pt x="596" y="2016"/>
                      <a:pt x="608" y="2016"/>
                    </a:cubicBezTo>
                    <a:cubicBezTo>
                      <a:pt x="608" y="2028"/>
                      <a:pt x="608" y="2040"/>
                      <a:pt x="619" y="2040"/>
                    </a:cubicBezTo>
                    <a:cubicBezTo>
                      <a:pt x="643" y="2040"/>
                      <a:pt x="643" y="2017"/>
                      <a:pt x="643" y="2016"/>
                    </a:cubicBezTo>
                    <a:lnTo>
                      <a:pt x="643" y="2016"/>
                    </a:lnTo>
                    <a:cubicBezTo>
                      <a:pt x="643" y="2028"/>
                      <a:pt x="631" y="2052"/>
                      <a:pt x="631" y="2064"/>
                    </a:cubicBezTo>
                    <a:cubicBezTo>
                      <a:pt x="643" y="2064"/>
                      <a:pt x="655" y="2052"/>
                      <a:pt x="655" y="2040"/>
                    </a:cubicBezTo>
                    <a:cubicBezTo>
                      <a:pt x="665" y="2030"/>
                      <a:pt x="674" y="1998"/>
                      <a:pt x="678" y="1998"/>
                    </a:cubicBezTo>
                    <a:cubicBezTo>
                      <a:pt x="679" y="1998"/>
                      <a:pt x="679" y="2000"/>
                      <a:pt x="679" y="2004"/>
                    </a:cubicBezTo>
                    <a:cubicBezTo>
                      <a:pt x="679" y="2028"/>
                      <a:pt x="679" y="2040"/>
                      <a:pt x="679" y="2064"/>
                    </a:cubicBezTo>
                    <a:cubicBezTo>
                      <a:pt x="679" y="2065"/>
                      <a:pt x="679" y="2065"/>
                      <a:pt x="680" y="2065"/>
                    </a:cubicBezTo>
                    <a:cubicBezTo>
                      <a:pt x="683" y="2065"/>
                      <a:pt x="699" y="2035"/>
                      <a:pt x="704" y="2035"/>
                    </a:cubicBezTo>
                    <a:lnTo>
                      <a:pt x="704" y="2035"/>
                    </a:lnTo>
                    <a:cubicBezTo>
                      <a:pt x="706" y="2035"/>
                      <a:pt x="706" y="2040"/>
                      <a:pt x="703" y="2052"/>
                    </a:cubicBezTo>
                    <a:cubicBezTo>
                      <a:pt x="703" y="2067"/>
                      <a:pt x="707" y="2072"/>
                      <a:pt x="713" y="2072"/>
                    </a:cubicBezTo>
                    <a:cubicBezTo>
                      <a:pt x="721" y="2072"/>
                      <a:pt x="732" y="2064"/>
                      <a:pt x="739" y="2064"/>
                    </a:cubicBezTo>
                    <a:cubicBezTo>
                      <a:pt x="739" y="2064"/>
                      <a:pt x="744" y="2059"/>
                      <a:pt x="751" y="2059"/>
                    </a:cubicBezTo>
                    <a:cubicBezTo>
                      <a:pt x="754" y="2059"/>
                      <a:pt x="758" y="2060"/>
                      <a:pt x="762" y="2064"/>
                    </a:cubicBezTo>
                    <a:cubicBezTo>
                      <a:pt x="762" y="2076"/>
                      <a:pt x="762" y="2100"/>
                      <a:pt x="762" y="2100"/>
                    </a:cubicBezTo>
                    <a:cubicBezTo>
                      <a:pt x="774" y="2088"/>
                      <a:pt x="762" y="2076"/>
                      <a:pt x="774" y="2064"/>
                    </a:cubicBezTo>
                    <a:cubicBezTo>
                      <a:pt x="778" y="2060"/>
                      <a:pt x="781" y="2059"/>
                      <a:pt x="783" y="2059"/>
                    </a:cubicBezTo>
                    <a:cubicBezTo>
                      <a:pt x="786" y="2059"/>
                      <a:pt x="786" y="2064"/>
                      <a:pt x="786" y="2064"/>
                    </a:cubicBezTo>
                    <a:cubicBezTo>
                      <a:pt x="786" y="2064"/>
                      <a:pt x="793" y="2071"/>
                      <a:pt x="791" y="2086"/>
                    </a:cubicBezTo>
                    <a:lnTo>
                      <a:pt x="791" y="2086"/>
                    </a:lnTo>
                    <a:cubicBezTo>
                      <a:pt x="794" y="2076"/>
                      <a:pt x="796" y="2073"/>
                      <a:pt x="797" y="2073"/>
                    </a:cubicBezTo>
                    <a:lnTo>
                      <a:pt x="797" y="2073"/>
                    </a:lnTo>
                    <a:cubicBezTo>
                      <a:pt x="799" y="2073"/>
                      <a:pt x="791" y="2112"/>
                      <a:pt x="796" y="2112"/>
                    </a:cubicBezTo>
                    <a:cubicBezTo>
                      <a:pt x="797" y="2112"/>
                      <a:pt x="797" y="2112"/>
                      <a:pt x="798" y="2111"/>
                    </a:cubicBezTo>
                    <a:cubicBezTo>
                      <a:pt x="822" y="2111"/>
                      <a:pt x="822" y="2076"/>
                      <a:pt x="834" y="2076"/>
                    </a:cubicBezTo>
                    <a:cubicBezTo>
                      <a:pt x="836" y="2073"/>
                      <a:pt x="838" y="2072"/>
                      <a:pt x="838" y="2072"/>
                    </a:cubicBezTo>
                    <a:lnTo>
                      <a:pt x="838" y="2072"/>
                    </a:lnTo>
                    <a:cubicBezTo>
                      <a:pt x="842" y="2072"/>
                      <a:pt x="836" y="2088"/>
                      <a:pt x="846" y="2088"/>
                    </a:cubicBezTo>
                    <a:cubicBezTo>
                      <a:pt x="846" y="2090"/>
                      <a:pt x="846" y="2091"/>
                      <a:pt x="847" y="2091"/>
                    </a:cubicBezTo>
                    <a:cubicBezTo>
                      <a:pt x="850" y="2091"/>
                      <a:pt x="856" y="2084"/>
                      <a:pt x="862" y="2084"/>
                    </a:cubicBezTo>
                    <a:cubicBezTo>
                      <a:pt x="864" y="2084"/>
                      <a:pt x="867" y="2085"/>
                      <a:pt x="870" y="2088"/>
                    </a:cubicBezTo>
                    <a:cubicBezTo>
                      <a:pt x="881" y="2100"/>
                      <a:pt x="881" y="2100"/>
                      <a:pt x="893" y="2100"/>
                    </a:cubicBezTo>
                    <a:cubicBezTo>
                      <a:pt x="905" y="2100"/>
                      <a:pt x="905" y="2088"/>
                      <a:pt x="905" y="2088"/>
                    </a:cubicBezTo>
                    <a:cubicBezTo>
                      <a:pt x="905" y="2088"/>
                      <a:pt x="923" y="2140"/>
                      <a:pt x="935" y="2140"/>
                    </a:cubicBezTo>
                    <a:cubicBezTo>
                      <a:pt x="937" y="2140"/>
                      <a:pt x="939" y="2139"/>
                      <a:pt x="941" y="2135"/>
                    </a:cubicBezTo>
                    <a:cubicBezTo>
                      <a:pt x="965" y="2111"/>
                      <a:pt x="941" y="2111"/>
                      <a:pt x="953" y="2111"/>
                    </a:cubicBezTo>
                    <a:cubicBezTo>
                      <a:pt x="953" y="2123"/>
                      <a:pt x="965" y="2123"/>
                      <a:pt x="965" y="2135"/>
                    </a:cubicBezTo>
                    <a:lnTo>
                      <a:pt x="965" y="2111"/>
                    </a:lnTo>
                    <a:cubicBezTo>
                      <a:pt x="965" y="2111"/>
                      <a:pt x="986" y="2138"/>
                      <a:pt x="1007" y="2138"/>
                    </a:cubicBezTo>
                    <a:cubicBezTo>
                      <a:pt x="1018" y="2138"/>
                      <a:pt x="1028" y="2131"/>
                      <a:pt x="1036" y="2111"/>
                    </a:cubicBezTo>
                    <a:cubicBezTo>
                      <a:pt x="1028" y="2109"/>
                      <a:pt x="1021" y="2108"/>
                      <a:pt x="1016" y="2108"/>
                    </a:cubicBezTo>
                    <a:cubicBezTo>
                      <a:pt x="1006" y="2108"/>
                      <a:pt x="999" y="2111"/>
                      <a:pt x="997" y="2111"/>
                    </a:cubicBezTo>
                    <a:cubicBezTo>
                      <a:pt x="995" y="2111"/>
                      <a:pt x="996" y="2108"/>
                      <a:pt x="1000" y="2100"/>
                    </a:cubicBezTo>
                    <a:lnTo>
                      <a:pt x="977" y="2088"/>
                    </a:lnTo>
                    <a:cubicBezTo>
                      <a:pt x="989" y="2040"/>
                      <a:pt x="989" y="1980"/>
                      <a:pt x="977" y="1933"/>
                    </a:cubicBezTo>
                    <a:cubicBezTo>
                      <a:pt x="977" y="1933"/>
                      <a:pt x="971" y="1928"/>
                      <a:pt x="968" y="1928"/>
                    </a:cubicBezTo>
                    <a:cubicBezTo>
                      <a:pt x="966" y="1928"/>
                      <a:pt x="965" y="1929"/>
                      <a:pt x="965" y="1933"/>
                    </a:cubicBezTo>
                    <a:cubicBezTo>
                      <a:pt x="965" y="1942"/>
                      <a:pt x="965" y="1975"/>
                      <a:pt x="952" y="1975"/>
                    </a:cubicBezTo>
                    <a:cubicBezTo>
                      <a:pt x="949" y="1975"/>
                      <a:pt x="946" y="1973"/>
                      <a:pt x="941" y="1969"/>
                    </a:cubicBezTo>
                    <a:cubicBezTo>
                      <a:pt x="929" y="1945"/>
                      <a:pt x="929" y="1945"/>
                      <a:pt x="917" y="1945"/>
                    </a:cubicBezTo>
                    <a:cubicBezTo>
                      <a:pt x="905" y="1957"/>
                      <a:pt x="893" y="1992"/>
                      <a:pt x="893" y="1992"/>
                    </a:cubicBezTo>
                    <a:cubicBezTo>
                      <a:pt x="893" y="1980"/>
                      <a:pt x="893" y="1921"/>
                      <a:pt x="881" y="1909"/>
                    </a:cubicBezTo>
                    <a:cubicBezTo>
                      <a:pt x="875" y="1909"/>
                      <a:pt x="875" y="1918"/>
                      <a:pt x="877" y="1928"/>
                    </a:cubicBezTo>
                    <a:lnTo>
                      <a:pt x="877" y="1928"/>
                    </a:lnTo>
                    <a:cubicBezTo>
                      <a:pt x="868" y="1949"/>
                      <a:pt x="860" y="1997"/>
                      <a:pt x="858" y="1997"/>
                    </a:cubicBezTo>
                    <a:cubicBezTo>
                      <a:pt x="858" y="1997"/>
                      <a:pt x="858" y="1995"/>
                      <a:pt x="858" y="1992"/>
                    </a:cubicBezTo>
                    <a:cubicBezTo>
                      <a:pt x="858" y="1957"/>
                      <a:pt x="858" y="1945"/>
                      <a:pt x="858" y="1933"/>
                    </a:cubicBezTo>
                    <a:cubicBezTo>
                      <a:pt x="858" y="1929"/>
                      <a:pt x="858" y="1928"/>
                      <a:pt x="857" y="1928"/>
                    </a:cubicBezTo>
                    <a:cubicBezTo>
                      <a:pt x="856" y="1928"/>
                      <a:pt x="854" y="1933"/>
                      <a:pt x="846" y="1933"/>
                    </a:cubicBezTo>
                    <a:cubicBezTo>
                      <a:pt x="834" y="1933"/>
                      <a:pt x="846" y="1992"/>
                      <a:pt x="822" y="1992"/>
                    </a:cubicBezTo>
                    <a:cubicBezTo>
                      <a:pt x="822" y="1969"/>
                      <a:pt x="822" y="1945"/>
                      <a:pt x="822" y="1933"/>
                    </a:cubicBezTo>
                    <a:cubicBezTo>
                      <a:pt x="822" y="1926"/>
                      <a:pt x="818" y="1916"/>
                      <a:pt x="815" y="1916"/>
                    </a:cubicBezTo>
                    <a:cubicBezTo>
                      <a:pt x="815" y="1916"/>
                      <a:pt x="815" y="1916"/>
                      <a:pt x="815" y="1916"/>
                    </a:cubicBezTo>
                    <a:lnTo>
                      <a:pt x="815" y="1916"/>
                    </a:lnTo>
                    <a:cubicBezTo>
                      <a:pt x="816" y="1906"/>
                      <a:pt x="814" y="1901"/>
                      <a:pt x="812" y="1901"/>
                    </a:cubicBezTo>
                    <a:lnTo>
                      <a:pt x="812" y="1901"/>
                    </a:lnTo>
                    <a:cubicBezTo>
                      <a:pt x="809" y="1901"/>
                      <a:pt x="804" y="1910"/>
                      <a:pt x="798" y="1921"/>
                    </a:cubicBezTo>
                    <a:cubicBezTo>
                      <a:pt x="798" y="1906"/>
                      <a:pt x="792" y="1901"/>
                      <a:pt x="784" y="1901"/>
                    </a:cubicBezTo>
                    <a:cubicBezTo>
                      <a:pt x="774" y="1901"/>
                      <a:pt x="762" y="1909"/>
                      <a:pt x="762" y="1909"/>
                    </a:cubicBezTo>
                    <a:cubicBezTo>
                      <a:pt x="752" y="1909"/>
                      <a:pt x="759" y="1950"/>
                      <a:pt x="755" y="1950"/>
                    </a:cubicBezTo>
                    <a:cubicBezTo>
                      <a:pt x="754" y="1950"/>
                      <a:pt x="752" y="1949"/>
                      <a:pt x="750" y="1945"/>
                    </a:cubicBezTo>
                    <a:cubicBezTo>
                      <a:pt x="750" y="1933"/>
                      <a:pt x="739" y="1921"/>
                      <a:pt x="727" y="1921"/>
                    </a:cubicBezTo>
                    <a:cubicBezTo>
                      <a:pt x="715" y="1945"/>
                      <a:pt x="727" y="1969"/>
                      <a:pt x="739" y="1980"/>
                    </a:cubicBezTo>
                    <a:lnTo>
                      <a:pt x="715" y="1980"/>
                    </a:lnTo>
                    <a:cubicBezTo>
                      <a:pt x="715" y="1980"/>
                      <a:pt x="703" y="1969"/>
                      <a:pt x="715" y="1945"/>
                    </a:cubicBezTo>
                    <a:cubicBezTo>
                      <a:pt x="715" y="1921"/>
                      <a:pt x="727" y="1921"/>
                      <a:pt x="727" y="1897"/>
                    </a:cubicBezTo>
                    <a:cubicBezTo>
                      <a:pt x="725" y="1895"/>
                      <a:pt x="723" y="1895"/>
                      <a:pt x="721" y="1895"/>
                    </a:cubicBezTo>
                    <a:cubicBezTo>
                      <a:pt x="713" y="1895"/>
                      <a:pt x="705" y="1911"/>
                      <a:pt x="696" y="1911"/>
                    </a:cubicBezTo>
                    <a:cubicBezTo>
                      <a:pt x="694" y="1911"/>
                      <a:pt x="693" y="1911"/>
                      <a:pt x="691" y="1909"/>
                    </a:cubicBezTo>
                    <a:cubicBezTo>
                      <a:pt x="667" y="1909"/>
                      <a:pt x="679" y="1885"/>
                      <a:pt x="691" y="1861"/>
                    </a:cubicBezTo>
                    <a:lnTo>
                      <a:pt x="691" y="1861"/>
                    </a:lnTo>
                    <a:cubicBezTo>
                      <a:pt x="679" y="1885"/>
                      <a:pt x="667" y="1897"/>
                      <a:pt x="643" y="1921"/>
                    </a:cubicBezTo>
                    <a:cubicBezTo>
                      <a:pt x="642" y="1923"/>
                      <a:pt x="640" y="1923"/>
                      <a:pt x="640" y="1923"/>
                    </a:cubicBezTo>
                    <a:cubicBezTo>
                      <a:pt x="638" y="1923"/>
                      <a:pt x="638" y="1921"/>
                      <a:pt x="638" y="1918"/>
                    </a:cubicBezTo>
                    <a:lnTo>
                      <a:pt x="638" y="1918"/>
                    </a:lnTo>
                    <a:cubicBezTo>
                      <a:pt x="644" y="1903"/>
                      <a:pt x="646" y="1891"/>
                      <a:pt x="655" y="1873"/>
                    </a:cubicBezTo>
                    <a:cubicBezTo>
                      <a:pt x="655" y="1861"/>
                      <a:pt x="643" y="1861"/>
                      <a:pt x="631" y="1861"/>
                    </a:cubicBezTo>
                    <a:cubicBezTo>
                      <a:pt x="631" y="1861"/>
                      <a:pt x="619" y="1873"/>
                      <a:pt x="608" y="1873"/>
                    </a:cubicBezTo>
                    <a:cubicBezTo>
                      <a:pt x="599" y="1882"/>
                      <a:pt x="597" y="1890"/>
                      <a:pt x="596" y="1890"/>
                    </a:cubicBezTo>
                    <a:cubicBezTo>
                      <a:pt x="596" y="1890"/>
                      <a:pt x="596" y="1889"/>
                      <a:pt x="596" y="1885"/>
                    </a:cubicBezTo>
                    <a:cubicBezTo>
                      <a:pt x="596" y="1885"/>
                      <a:pt x="596" y="1873"/>
                      <a:pt x="596" y="1873"/>
                    </a:cubicBezTo>
                    <a:lnTo>
                      <a:pt x="596" y="1861"/>
                    </a:lnTo>
                    <a:cubicBezTo>
                      <a:pt x="596" y="1859"/>
                      <a:pt x="595" y="1858"/>
                      <a:pt x="593" y="1858"/>
                    </a:cubicBezTo>
                    <a:cubicBezTo>
                      <a:pt x="587" y="1858"/>
                      <a:pt x="572" y="1873"/>
                      <a:pt x="572" y="1873"/>
                    </a:cubicBezTo>
                    <a:lnTo>
                      <a:pt x="548" y="1873"/>
                    </a:lnTo>
                    <a:lnTo>
                      <a:pt x="548" y="1838"/>
                    </a:lnTo>
                    <a:lnTo>
                      <a:pt x="536" y="1849"/>
                    </a:lnTo>
                    <a:lnTo>
                      <a:pt x="524" y="1838"/>
                    </a:lnTo>
                    <a:cubicBezTo>
                      <a:pt x="524" y="1838"/>
                      <a:pt x="520" y="1830"/>
                      <a:pt x="513" y="1830"/>
                    </a:cubicBezTo>
                    <a:cubicBezTo>
                      <a:pt x="507" y="1830"/>
                      <a:pt x="499" y="1834"/>
                      <a:pt x="489" y="1849"/>
                    </a:cubicBezTo>
                    <a:cubicBezTo>
                      <a:pt x="500" y="1826"/>
                      <a:pt x="489" y="1814"/>
                      <a:pt x="489" y="1814"/>
                    </a:cubicBezTo>
                    <a:cubicBezTo>
                      <a:pt x="489" y="1811"/>
                      <a:pt x="487" y="1810"/>
                      <a:pt x="486" y="1810"/>
                    </a:cubicBezTo>
                    <a:cubicBezTo>
                      <a:pt x="481" y="1810"/>
                      <a:pt x="470" y="1817"/>
                      <a:pt x="462" y="1817"/>
                    </a:cubicBezTo>
                    <a:cubicBezTo>
                      <a:pt x="458" y="1817"/>
                      <a:pt x="455" y="1816"/>
                      <a:pt x="453" y="1814"/>
                    </a:cubicBezTo>
                    <a:cubicBezTo>
                      <a:pt x="453" y="1802"/>
                      <a:pt x="477" y="1790"/>
                      <a:pt x="477" y="1778"/>
                    </a:cubicBezTo>
                    <a:cubicBezTo>
                      <a:pt x="477" y="1766"/>
                      <a:pt x="477" y="1766"/>
                      <a:pt x="477" y="1766"/>
                    </a:cubicBezTo>
                    <a:lnTo>
                      <a:pt x="453" y="1766"/>
                    </a:lnTo>
                    <a:cubicBezTo>
                      <a:pt x="441" y="1778"/>
                      <a:pt x="441" y="1790"/>
                      <a:pt x="429" y="1790"/>
                    </a:cubicBezTo>
                    <a:cubicBezTo>
                      <a:pt x="444" y="1775"/>
                      <a:pt x="446" y="1770"/>
                      <a:pt x="444" y="1770"/>
                    </a:cubicBezTo>
                    <a:lnTo>
                      <a:pt x="444" y="1770"/>
                    </a:lnTo>
                    <a:cubicBezTo>
                      <a:pt x="441" y="1770"/>
                      <a:pt x="429" y="1778"/>
                      <a:pt x="429" y="1778"/>
                    </a:cubicBezTo>
                    <a:cubicBezTo>
                      <a:pt x="429" y="1766"/>
                      <a:pt x="477" y="1719"/>
                      <a:pt x="465" y="1719"/>
                    </a:cubicBezTo>
                    <a:cubicBezTo>
                      <a:pt x="453" y="1719"/>
                      <a:pt x="417" y="1766"/>
                      <a:pt x="393" y="1790"/>
                    </a:cubicBezTo>
                    <a:cubicBezTo>
                      <a:pt x="389" y="1794"/>
                      <a:pt x="387" y="1796"/>
                      <a:pt x="386" y="1796"/>
                    </a:cubicBezTo>
                    <a:cubicBezTo>
                      <a:pt x="382" y="1796"/>
                      <a:pt x="392" y="1776"/>
                      <a:pt x="399" y="1760"/>
                    </a:cubicBezTo>
                    <a:lnTo>
                      <a:pt x="399" y="1760"/>
                    </a:lnTo>
                    <a:cubicBezTo>
                      <a:pt x="396" y="1763"/>
                      <a:pt x="393" y="1766"/>
                      <a:pt x="393" y="1766"/>
                    </a:cubicBezTo>
                    <a:cubicBezTo>
                      <a:pt x="389" y="1762"/>
                      <a:pt x="388" y="1761"/>
                      <a:pt x="388" y="1761"/>
                    </a:cubicBezTo>
                    <a:lnTo>
                      <a:pt x="388" y="1761"/>
                    </a:lnTo>
                    <a:cubicBezTo>
                      <a:pt x="387" y="1761"/>
                      <a:pt x="389" y="1766"/>
                      <a:pt x="381" y="1766"/>
                    </a:cubicBezTo>
                    <a:cubicBezTo>
                      <a:pt x="369" y="1766"/>
                      <a:pt x="369" y="1778"/>
                      <a:pt x="358" y="1778"/>
                    </a:cubicBezTo>
                    <a:cubicBezTo>
                      <a:pt x="358" y="1782"/>
                      <a:pt x="356" y="1783"/>
                      <a:pt x="354" y="1783"/>
                    </a:cubicBezTo>
                    <a:cubicBezTo>
                      <a:pt x="351" y="1783"/>
                      <a:pt x="346" y="1778"/>
                      <a:pt x="346" y="1778"/>
                    </a:cubicBezTo>
                    <a:cubicBezTo>
                      <a:pt x="346" y="1778"/>
                      <a:pt x="369" y="1754"/>
                      <a:pt x="369" y="1754"/>
                    </a:cubicBezTo>
                    <a:cubicBezTo>
                      <a:pt x="358" y="1754"/>
                      <a:pt x="346" y="1754"/>
                      <a:pt x="369" y="1730"/>
                    </a:cubicBezTo>
                    <a:cubicBezTo>
                      <a:pt x="376" y="1716"/>
                      <a:pt x="375" y="1711"/>
                      <a:pt x="371" y="1711"/>
                    </a:cubicBezTo>
                    <a:cubicBezTo>
                      <a:pt x="367" y="1711"/>
                      <a:pt x="362" y="1714"/>
                      <a:pt x="358" y="1719"/>
                    </a:cubicBezTo>
                    <a:cubicBezTo>
                      <a:pt x="346" y="1730"/>
                      <a:pt x="346" y="1730"/>
                      <a:pt x="334" y="1730"/>
                    </a:cubicBezTo>
                    <a:cubicBezTo>
                      <a:pt x="322" y="1730"/>
                      <a:pt x="322" y="1730"/>
                      <a:pt x="322" y="1719"/>
                    </a:cubicBezTo>
                    <a:cubicBezTo>
                      <a:pt x="322" y="1715"/>
                      <a:pt x="323" y="1711"/>
                      <a:pt x="325" y="1707"/>
                    </a:cubicBezTo>
                    <a:lnTo>
                      <a:pt x="334" y="1707"/>
                    </a:lnTo>
                    <a:cubicBezTo>
                      <a:pt x="346" y="1691"/>
                      <a:pt x="348" y="1685"/>
                      <a:pt x="347" y="1685"/>
                    </a:cubicBezTo>
                    <a:lnTo>
                      <a:pt x="347" y="1685"/>
                    </a:lnTo>
                    <a:cubicBezTo>
                      <a:pt x="344" y="1685"/>
                      <a:pt x="334" y="1695"/>
                      <a:pt x="328" y="1701"/>
                    </a:cubicBezTo>
                    <a:lnTo>
                      <a:pt x="328" y="1701"/>
                    </a:lnTo>
                    <a:cubicBezTo>
                      <a:pt x="331" y="1695"/>
                      <a:pt x="334" y="1689"/>
                      <a:pt x="334" y="1683"/>
                    </a:cubicBezTo>
                    <a:cubicBezTo>
                      <a:pt x="346" y="1671"/>
                      <a:pt x="334" y="1671"/>
                      <a:pt x="322" y="1671"/>
                    </a:cubicBezTo>
                    <a:cubicBezTo>
                      <a:pt x="320" y="1673"/>
                      <a:pt x="319" y="1673"/>
                      <a:pt x="318" y="1673"/>
                    </a:cubicBezTo>
                    <a:cubicBezTo>
                      <a:pt x="313" y="1673"/>
                      <a:pt x="322" y="1647"/>
                      <a:pt x="322" y="1647"/>
                    </a:cubicBezTo>
                    <a:lnTo>
                      <a:pt x="322" y="1647"/>
                    </a:lnTo>
                    <a:cubicBezTo>
                      <a:pt x="298" y="1659"/>
                      <a:pt x="286" y="1695"/>
                      <a:pt x="274" y="1707"/>
                    </a:cubicBezTo>
                    <a:cubicBezTo>
                      <a:pt x="262" y="1707"/>
                      <a:pt x="262" y="1707"/>
                      <a:pt x="274" y="1695"/>
                    </a:cubicBezTo>
                    <a:lnTo>
                      <a:pt x="274" y="1695"/>
                    </a:lnTo>
                    <a:cubicBezTo>
                      <a:pt x="274" y="1695"/>
                      <a:pt x="274" y="1695"/>
                      <a:pt x="274" y="1695"/>
                    </a:cubicBezTo>
                    <a:lnTo>
                      <a:pt x="274" y="1695"/>
                    </a:lnTo>
                    <a:cubicBezTo>
                      <a:pt x="274" y="1695"/>
                      <a:pt x="274" y="1695"/>
                      <a:pt x="274" y="1695"/>
                    </a:cubicBezTo>
                    <a:cubicBezTo>
                      <a:pt x="282" y="1687"/>
                      <a:pt x="279" y="1679"/>
                      <a:pt x="277" y="1678"/>
                    </a:cubicBezTo>
                    <a:lnTo>
                      <a:pt x="277" y="1678"/>
                    </a:lnTo>
                    <a:cubicBezTo>
                      <a:pt x="281" y="1670"/>
                      <a:pt x="289" y="1656"/>
                      <a:pt x="298" y="1647"/>
                    </a:cubicBezTo>
                    <a:cubicBezTo>
                      <a:pt x="302" y="1639"/>
                      <a:pt x="302" y="1636"/>
                      <a:pt x="300" y="1636"/>
                    </a:cubicBezTo>
                    <a:lnTo>
                      <a:pt x="300" y="1636"/>
                    </a:lnTo>
                    <a:cubicBezTo>
                      <a:pt x="297" y="1636"/>
                      <a:pt x="286" y="1647"/>
                      <a:pt x="286" y="1647"/>
                    </a:cubicBezTo>
                    <a:lnTo>
                      <a:pt x="262" y="1647"/>
                    </a:lnTo>
                    <a:cubicBezTo>
                      <a:pt x="262" y="1647"/>
                      <a:pt x="262" y="1636"/>
                      <a:pt x="255" y="1636"/>
                    </a:cubicBezTo>
                    <a:cubicBezTo>
                      <a:pt x="252" y="1636"/>
                      <a:pt x="246" y="1639"/>
                      <a:pt x="238" y="1647"/>
                    </a:cubicBezTo>
                    <a:lnTo>
                      <a:pt x="215" y="1647"/>
                    </a:lnTo>
                    <a:cubicBezTo>
                      <a:pt x="227" y="1647"/>
                      <a:pt x="274" y="1611"/>
                      <a:pt x="274" y="1599"/>
                    </a:cubicBezTo>
                    <a:cubicBezTo>
                      <a:pt x="274" y="1588"/>
                      <a:pt x="262" y="1588"/>
                      <a:pt x="262" y="1576"/>
                    </a:cubicBezTo>
                    <a:cubicBezTo>
                      <a:pt x="259" y="1572"/>
                      <a:pt x="257" y="1571"/>
                      <a:pt x="257" y="1571"/>
                    </a:cubicBezTo>
                    <a:lnTo>
                      <a:pt x="257" y="1571"/>
                    </a:lnTo>
                    <a:cubicBezTo>
                      <a:pt x="255" y="1571"/>
                      <a:pt x="259" y="1579"/>
                      <a:pt x="250" y="1588"/>
                    </a:cubicBezTo>
                    <a:cubicBezTo>
                      <a:pt x="248" y="1590"/>
                      <a:pt x="246" y="1591"/>
                      <a:pt x="244" y="1591"/>
                    </a:cubicBezTo>
                    <a:cubicBezTo>
                      <a:pt x="240" y="1591"/>
                      <a:pt x="237" y="1584"/>
                      <a:pt x="233" y="1584"/>
                    </a:cubicBezTo>
                    <a:cubicBezTo>
                      <a:pt x="231" y="1584"/>
                      <a:pt x="229" y="1585"/>
                      <a:pt x="227" y="1588"/>
                    </a:cubicBezTo>
                    <a:cubicBezTo>
                      <a:pt x="238" y="1588"/>
                      <a:pt x="227" y="1611"/>
                      <a:pt x="215" y="1611"/>
                    </a:cubicBezTo>
                    <a:cubicBezTo>
                      <a:pt x="209" y="1611"/>
                      <a:pt x="197" y="1614"/>
                      <a:pt x="191" y="1614"/>
                    </a:cubicBezTo>
                    <a:cubicBezTo>
                      <a:pt x="185" y="1614"/>
                      <a:pt x="185" y="1611"/>
                      <a:pt x="203" y="1599"/>
                    </a:cubicBezTo>
                    <a:cubicBezTo>
                      <a:pt x="215" y="1599"/>
                      <a:pt x="227" y="1588"/>
                      <a:pt x="227" y="1576"/>
                    </a:cubicBezTo>
                    <a:cubicBezTo>
                      <a:pt x="238" y="1564"/>
                      <a:pt x="227" y="1552"/>
                      <a:pt x="215" y="1552"/>
                    </a:cubicBezTo>
                    <a:cubicBezTo>
                      <a:pt x="215" y="1552"/>
                      <a:pt x="191" y="1564"/>
                      <a:pt x="167" y="1576"/>
                    </a:cubicBezTo>
                    <a:cubicBezTo>
                      <a:pt x="167" y="1564"/>
                      <a:pt x="179" y="1552"/>
                      <a:pt x="191" y="1540"/>
                    </a:cubicBezTo>
                    <a:lnTo>
                      <a:pt x="215" y="1540"/>
                    </a:lnTo>
                    <a:cubicBezTo>
                      <a:pt x="215" y="1540"/>
                      <a:pt x="203" y="1528"/>
                      <a:pt x="215" y="1516"/>
                    </a:cubicBezTo>
                    <a:cubicBezTo>
                      <a:pt x="238" y="1504"/>
                      <a:pt x="250" y="1492"/>
                      <a:pt x="274" y="1480"/>
                    </a:cubicBezTo>
                    <a:lnTo>
                      <a:pt x="274" y="1480"/>
                    </a:lnTo>
                    <a:cubicBezTo>
                      <a:pt x="238" y="1492"/>
                      <a:pt x="215" y="1504"/>
                      <a:pt x="191" y="1516"/>
                    </a:cubicBezTo>
                    <a:lnTo>
                      <a:pt x="165" y="1516"/>
                    </a:lnTo>
                    <a:cubicBezTo>
                      <a:pt x="162" y="1528"/>
                      <a:pt x="155" y="1542"/>
                      <a:pt x="148" y="1542"/>
                    </a:cubicBezTo>
                    <a:cubicBezTo>
                      <a:pt x="147" y="1542"/>
                      <a:pt x="145" y="1542"/>
                      <a:pt x="143" y="1540"/>
                    </a:cubicBezTo>
                    <a:lnTo>
                      <a:pt x="131" y="1528"/>
                    </a:lnTo>
                    <a:cubicBezTo>
                      <a:pt x="131" y="1528"/>
                      <a:pt x="155" y="1504"/>
                      <a:pt x="167" y="1504"/>
                    </a:cubicBezTo>
                    <a:lnTo>
                      <a:pt x="167" y="1504"/>
                    </a:lnTo>
                    <a:cubicBezTo>
                      <a:pt x="167" y="1505"/>
                      <a:pt x="167" y="1506"/>
                      <a:pt x="167" y="1508"/>
                    </a:cubicBezTo>
                    <a:lnTo>
                      <a:pt x="167" y="1508"/>
                    </a:lnTo>
                    <a:cubicBezTo>
                      <a:pt x="183" y="1499"/>
                      <a:pt x="208" y="1490"/>
                      <a:pt x="227" y="1480"/>
                    </a:cubicBezTo>
                    <a:cubicBezTo>
                      <a:pt x="238" y="1468"/>
                      <a:pt x="227" y="1468"/>
                      <a:pt x="215" y="1468"/>
                    </a:cubicBezTo>
                    <a:lnTo>
                      <a:pt x="191" y="1468"/>
                    </a:lnTo>
                    <a:cubicBezTo>
                      <a:pt x="179" y="1468"/>
                      <a:pt x="179" y="1457"/>
                      <a:pt x="179" y="1457"/>
                    </a:cubicBezTo>
                    <a:cubicBezTo>
                      <a:pt x="179" y="1445"/>
                      <a:pt x="179" y="1421"/>
                      <a:pt x="155" y="1421"/>
                    </a:cubicBezTo>
                    <a:lnTo>
                      <a:pt x="131" y="1421"/>
                    </a:lnTo>
                    <a:cubicBezTo>
                      <a:pt x="143" y="1421"/>
                      <a:pt x="155" y="1409"/>
                      <a:pt x="167" y="1397"/>
                    </a:cubicBezTo>
                    <a:cubicBezTo>
                      <a:pt x="179" y="1385"/>
                      <a:pt x="179" y="1361"/>
                      <a:pt x="167" y="1361"/>
                    </a:cubicBezTo>
                    <a:lnTo>
                      <a:pt x="143" y="1361"/>
                    </a:lnTo>
                    <a:cubicBezTo>
                      <a:pt x="143" y="1361"/>
                      <a:pt x="179" y="1349"/>
                      <a:pt x="179" y="1338"/>
                    </a:cubicBezTo>
                    <a:lnTo>
                      <a:pt x="179" y="1338"/>
                    </a:lnTo>
                    <a:cubicBezTo>
                      <a:pt x="179" y="1338"/>
                      <a:pt x="163" y="1343"/>
                      <a:pt x="152" y="1343"/>
                    </a:cubicBezTo>
                    <a:cubicBezTo>
                      <a:pt x="147" y="1343"/>
                      <a:pt x="143" y="1341"/>
                      <a:pt x="143" y="1338"/>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20" name="Google Shape;5320;p43"/>
            <p:cNvGrpSpPr/>
            <p:nvPr/>
          </p:nvGrpSpPr>
          <p:grpSpPr>
            <a:xfrm>
              <a:off x="5679610" y="4242945"/>
              <a:ext cx="315476" cy="141738"/>
              <a:chOff x="5679610" y="4242945"/>
              <a:chExt cx="315476" cy="141738"/>
            </a:xfrm>
          </p:grpSpPr>
          <p:sp>
            <p:nvSpPr>
              <p:cNvPr id="5321" name="Google Shape;5321;p43"/>
              <p:cNvSpPr/>
              <p:nvPr/>
            </p:nvSpPr>
            <p:spPr>
              <a:xfrm>
                <a:off x="5772038" y="4250351"/>
                <a:ext cx="223049" cy="58137"/>
              </a:xfrm>
              <a:custGeom>
                <a:avLst/>
                <a:gdLst/>
                <a:ahLst/>
                <a:cxnLst/>
                <a:rect l="l" t="t" r="r" b="b"/>
                <a:pathLst>
                  <a:path w="4397" h="1146" extrusionOk="0">
                    <a:moveTo>
                      <a:pt x="2411" y="1"/>
                    </a:moveTo>
                    <a:cubicBezTo>
                      <a:pt x="1721" y="1"/>
                      <a:pt x="1034" y="137"/>
                      <a:pt x="393" y="407"/>
                    </a:cubicBezTo>
                    <a:cubicBezTo>
                      <a:pt x="0" y="562"/>
                      <a:pt x="119" y="1145"/>
                      <a:pt x="536" y="1145"/>
                    </a:cubicBezTo>
                    <a:cubicBezTo>
                      <a:pt x="584" y="1133"/>
                      <a:pt x="631" y="1133"/>
                      <a:pt x="679" y="1109"/>
                    </a:cubicBezTo>
                    <a:cubicBezTo>
                      <a:pt x="1234" y="882"/>
                      <a:pt x="1819" y="767"/>
                      <a:pt x="2404" y="767"/>
                    </a:cubicBezTo>
                    <a:cubicBezTo>
                      <a:pt x="2861" y="767"/>
                      <a:pt x="3319" y="837"/>
                      <a:pt x="3763" y="978"/>
                    </a:cubicBezTo>
                    <a:cubicBezTo>
                      <a:pt x="3796" y="986"/>
                      <a:pt x="3829" y="990"/>
                      <a:pt x="3859" y="990"/>
                    </a:cubicBezTo>
                    <a:cubicBezTo>
                      <a:pt x="4253" y="990"/>
                      <a:pt x="4397" y="395"/>
                      <a:pt x="3977" y="240"/>
                    </a:cubicBezTo>
                    <a:cubicBezTo>
                      <a:pt x="3466" y="80"/>
                      <a:pt x="2938" y="1"/>
                      <a:pt x="241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2" name="Google Shape;5322;p43"/>
              <p:cNvSpPr/>
              <p:nvPr/>
            </p:nvSpPr>
            <p:spPr>
              <a:xfrm>
                <a:off x="5770820" y="4242945"/>
                <a:ext cx="223505" cy="74725"/>
              </a:xfrm>
              <a:custGeom>
                <a:avLst/>
                <a:gdLst/>
                <a:ahLst/>
                <a:cxnLst/>
                <a:rect l="l" t="t" r="r" b="b"/>
                <a:pathLst>
                  <a:path w="4406" h="1473" extrusionOk="0">
                    <a:moveTo>
                      <a:pt x="2179" y="28"/>
                    </a:moveTo>
                    <a:lnTo>
                      <a:pt x="2179" y="28"/>
                    </a:lnTo>
                    <a:cubicBezTo>
                      <a:pt x="2178" y="28"/>
                      <a:pt x="2177" y="30"/>
                      <a:pt x="2175" y="33"/>
                    </a:cubicBezTo>
                    <a:lnTo>
                      <a:pt x="2175" y="33"/>
                    </a:lnTo>
                    <a:cubicBezTo>
                      <a:pt x="2176" y="32"/>
                      <a:pt x="2178" y="30"/>
                      <a:pt x="2179" y="29"/>
                    </a:cubicBezTo>
                    <a:cubicBezTo>
                      <a:pt x="2179" y="28"/>
                      <a:pt x="2179" y="28"/>
                      <a:pt x="2179" y="28"/>
                    </a:cubicBezTo>
                    <a:close/>
                    <a:moveTo>
                      <a:pt x="1834" y="101"/>
                    </a:moveTo>
                    <a:cubicBezTo>
                      <a:pt x="1834" y="101"/>
                      <a:pt x="1834" y="102"/>
                      <a:pt x="1834" y="102"/>
                    </a:cubicBezTo>
                    <a:lnTo>
                      <a:pt x="1834" y="102"/>
                    </a:lnTo>
                    <a:cubicBezTo>
                      <a:pt x="1834" y="102"/>
                      <a:pt x="1834" y="101"/>
                      <a:pt x="1834" y="101"/>
                    </a:cubicBezTo>
                    <a:close/>
                    <a:moveTo>
                      <a:pt x="2001" y="112"/>
                    </a:moveTo>
                    <a:cubicBezTo>
                      <a:pt x="2013" y="112"/>
                      <a:pt x="2013" y="148"/>
                      <a:pt x="2001" y="148"/>
                    </a:cubicBezTo>
                    <a:cubicBezTo>
                      <a:pt x="1989" y="148"/>
                      <a:pt x="1977" y="124"/>
                      <a:pt x="2001" y="112"/>
                    </a:cubicBezTo>
                    <a:close/>
                    <a:moveTo>
                      <a:pt x="3596" y="196"/>
                    </a:moveTo>
                    <a:cubicBezTo>
                      <a:pt x="3593" y="202"/>
                      <a:pt x="3590" y="211"/>
                      <a:pt x="3587" y="218"/>
                    </a:cubicBezTo>
                    <a:lnTo>
                      <a:pt x="3587" y="218"/>
                    </a:lnTo>
                    <a:cubicBezTo>
                      <a:pt x="3592" y="217"/>
                      <a:pt x="3596" y="211"/>
                      <a:pt x="3596" y="196"/>
                    </a:cubicBezTo>
                    <a:close/>
                    <a:moveTo>
                      <a:pt x="3287" y="220"/>
                    </a:moveTo>
                    <a:cubicBezTo>
                      <a:pt x="3287" y="220"/>
                      <a:pt x="3287" y="220"/>
                      <a:pt x="3287" y="220"/>
                    </a:cubicBezTo>
                    <a:cubicBezTo>
                      <a:pt x="3287" y="220"/>
                      <a:pt x="3287" y="220"/>
                      <a:pt x="3287" y="220"/>
                    </a:cubicBezTo>
                    <a:close/>
                    <a:moveTo>
                      <a:pt x="3429" y="220"/>
                    </a:moveTo>
                    <a:lnTo>
                      <a:pt x="3429" y="232"/>
                    </a:lnTo>
                    <a:lnTo>
                      <a:pt x="3431" y="232"/>
                    </a:lnTo>
                    <a:cubicBezTo>
                      <a:pt x="3434" y="228"/>
                      <a:pt x="3437" y="224"/>
                      <a:pt x="3441" y="220"/>
                    </a:cubicBezTo>
                    <a:lnTo>
                      <a:pt x="3441" y="220"/>
                    </a:lnTo>
                    <a:cubicBezTo>
                      <a:pt x="3441" y="223"/>
                      <a:pt x="3441" y="227"/>
                      <a:pt x="3441" y="232"/>
                    </a:cubicBezTo>
                    <a:lnTo>
                      <a:pt x="3431" y="232"/>
                    </a:lnTo>
                    <a:cubicBezTo>
                      <a:pt x="3431" y="232"/>
                      <a:pt x="3431" y="232"/>
                      <a:pt x="3431" y="232"/>
                    </a:cubicBezTo>
                    <a:lnTo>
                      <a:pt x="3431" y="232"/>
                    </a:lnTo>
                    <a:cubicBezTo>
                      <a:pt x="3431" y="232"/>
                      <a:pt x="3430" y="232"/>
                      <a:pt x="3429" y="232"/>
                    </a:cubicBezTo>
                    <a:cubicBezTo>
                      <a:pt x="3428" y="232"/>
                      <a:pt x="3426" y="232"/>
                      <a:pt x="3424" y="232"/>
                    </a:cubicBezTo>
                    <a:lnTo>
                      <a:pt x="3424" y="232"/>
                    </a:lnTo>
                    <a:cubicBezTo>
                      <a:pt x="3426" y="228"/>
                      <a:pt x="3428" y="224"/>
                      <a:pt x="3429" y="220"/>
                    </a:cubicBezTo>
                    <a:close/>
                    <a:moveTo>
                      <a:pt x="2470" y="1"/>
                    </a:moveTo>
                    <a:lnTo>
                      <a:pt x="2470" y="1"/>
                    </a:lnTo>
                    <a:cubicBezTo>
                      <a:pt x="2470" y="1"/>
                      <a:pt x="2468" y="2"/>
                      <a:pt x="2465" y="5"/>
                    </a:cubicBezTo>
                    <a:cubicBezTo>
                      <a:pt x="2441" y="17"/>
                      <a:pt x="2453" y="41"/>
                      <a:pt x="2441" y="41"/>
                    </a:cubicBezTo>
                    <a:cubicBezTo>
                      <a:pt x="2441" y="43"/>
                      <a:pt x="2440" y="44"/>
                      <a:pt x="2439" y="44"/>
                    </a:cubicBezTo>
                    <a:cubicBezTo>
                      <a:pt x="2433" y="44"/>
                      <a:pt x="2417" y="27"/>
                      <a:pt x="2417" y="17"/>
                    </a:cubicBezTo>
                    <a:cubicBezTo>
                      <a:pt x="2405" y="5"/>
                      <a:pt x="2394" y="5"/>
                      <a:pt x="2382" y="5"/>
                    </a:cubicBezTo>
                    <a:cubicBezTo>
                      <a:pt x="2370" y="5"/>
                      <a:pt x="2358" y="5"/>
                      <a:pt x="2346" y="17"/>
                    </a:cubicBezTo>
                    <a:cubicBezTo>
                      <a:pt x="2346" y="17"/>
                      <a:pt x="2334" y="53"/>
                      <a:pt x="2334" y="53"/>
                    </a:cubicBezTo>
                    <a:cubicBezTo>
                      <a:pt x="2334" y="41"/>
                      <a:pt x="2334" y="29"/>
                      <a:pt x="2334" y="17"/>
                    </a:cubicBezTo>
                    <a:cubicBezTo>
                      <a:pt x="2334" y="13"/>
                      <a:pt x="2331" y="12"/>
                      <a:pt x="2327" y="12"/>
                    </a:cubicBezTo>
                    <a:cubicBezTo>
                      <a:pt x="2319" y="12"/>
                      <a:pt x="2306" y="17"/>
                      <a:pt x="2298" y="17"/>
                    </a:cubicBezTo>
                    <a:lnTo>
                      <a:pt x="2286" y="17"/>
                    </a:lnTo>
                    <a:lnTo>
                      <a:pt x="2275" y="29"/>
                    </a:lnTo>
                    <a:cubicBezTo>
                      <a:pt x="2277" y="34"/>
                      <a:pt x="2280" y="38"/>
                      <a:pt x="2282" y="41"/>
                    </a:cubicBezTo>
                    <a:lnTo>
                      <a:pt x="2263" y="41"/>
                    </a:lnTo>
                    <a:cubicBezTo>
                      <a:pt x="2254" y="32"/>
                      <a:pt x="2245" y="9"/>
                      <a:pt x="2235" y="9"/>
                    </a:cubicBezTo>
                    <a:cubicBezTo>
                      <a:pt x="2233" y="9"/>
                      <a:pt x="2230" y="11"/>
                      <a:pt x="2227" y="17"/>
                    </a:cubicBezTo>
                    <a:cubicBezTo>
                      <a:pt x="2203" y="41"/>
                      <a:pt x="2203" y="41"/>
                      <a:pt x="2191" y="41"/>
                    </a:cubicBezTo>
                    <a:cubicBezTo>
                      <a:pt x="2179" y="41"/>
                      <a:pt x="2191" y="77"/>
                      <a:pt x="2179" y="77"/>
                    </a:cubicBezTo>
                    <a:cubicBezTo>
                      <a:pt x="2162" y="77"/>
                      <a:pt x="2170" y="46"/>
                      <a:pt x="2175" y="33"/>
                    </a:cubicBezTo>
                    <a:lnTo>
                      <a:pt x="2175" y="33"/>
                    </a:lnTo>
                    <a:cubicBezTo>
                      <a:pt x="2168" y="41"/>
                      <a:pt x="2161" y="49"/>
                      <a:pt x="2158" y="61"/>
                    </a:cubicBezTo>
                    <a:lnTo>
                      <a:pt x="2158" y="61"/>
                    </a:lnTo>
                    <a:cubicBezTo>
                      <a:pt x="2156" y="53"/>
                      <a:pt x="2150" y="51"/>
                      <a:pt x="2143" y="51"/>
                    </a:cubicBezTo>
                    <a:cubicBezTo>
                      <a:pt x="2137" y="51"/>
                      <a:pt x="2132" y="53"/>
                      <a:pt x="2132" y="53"/>
                    </a:cubicBezTo>
                    <a:cubicBezTo>
                      <a:pt x="2120" y="53"/>
                      <a:pt x="2132" y="17"/>
                      <a:pt x="2120" y="17"/>
                    </a:cubicBezTo>
                    <a:cubicBezTo>
                      <a:pt x="2096" y="17"/>
                      <a:pt x="2108" y="112"/>
                      <a:pt x="2120" y="112"/>
                    </a:cubicBezTo>
                    <a:lnTo>
                      <a:pt x="2108" y="112"/>
                    </a:lnTo>
                    <a:cubicBezTo>
                      <a:pt x="2108" y="136"/>
                      <a:pt x="2096" y="172"/>
                      <a:pt x="2108" y="172"/>
                    </a:cubicBezTo>
                    <a:lnTo>
                      <a:pt x="2144" y="172"/>
                    </a:lnTo>
                    <a:cubicBezTo>
                      <a:pt x="2155" y="172"/>
                      <a:pt x="2167" y="160"/>
                      <a:pt x="2167" y="136"/>
                    </a:cubicBezTo>
                    <a:cubicBezTo>
                      <a:pt x="2171" y="128"/>
                      <a:pt x="2175" y="127"/>
                      <a:pt x="2179" y="127"/>
                    </a:cubicBezTo>
                    <a:cubicBezTo>
                      <a:pt x="2181" y="127"/>
                      <a:pt x="2182" y="127"/>
                      <a:pt x="2184" y="127"/>
                    </a:cubicBezTo>
                    <a:cubicBezTo>
                      <a:pt x="2188" y="127"/>
                      <a:pt x="2191" y="124"/>
                      <a:pt x="2191" y="101"/>
                    </a:cubicBezTo>
                    <a:cubicBezTo>
                      <a:pt x="2191" y="148"/>
                      <a:pt x="2227" y="148"/>
                      <a:pt x="2239" y="160"/>
                    </a:cubicBezTo>
                    <a:cubicBezTo>
                      <a:pt x="2239" y="160"/>
                      <a:pt x="2251" y="160"/>
                      <a:pt x="2251" y="172"/>
                    </a:cubicBezTo>
                    <a:cubicBezTo>
                      <a:pt x="2251" y="196"/>
                      <a:pt x="2263" y="208"/>
                      <a:pt x="2275" y="208"/>
                    </a:cubicBezTo>
                    <a:lnTo>
                      <a:pt x="2275" y="172"/>
                    </a:lnTo>
                    <a:cubicBezTo>
                      <a:pt x="2284" y="172"/>
                      <a:pt x="2286" y="187"/>
                      <a:pt x="2292" y="187"/>
                    </a:cubicBezTo>
                    <a:cubicBezTo>
                      <a:pt x="2294" y="187"/>
                      <a:pt x="2296" y="186"/>
                      <a:pt x="2298" y="184"/>
                    </a:cubicBezTo>
                    <a:cubicBezTo>
                      <a:pt x="2310" y="172"/>
                      <a:pt x="2322" y="160"/>
                      <a:pt x="2322" y="148"/>
                    </a:cubicBezTo>
                    <a:lnTo>
                      <a:pt x="2322" y="124"/>
                    </a:lnTo>
                    <a:cubicBezTo>
                      <a:pt x="2334" y="136"/>
                      <a:pt x="2334" y="136"/>
                      <a:pt x="2346" y="136"/>
                    </a:cubicBezTo>
                    <a:cubicBezTo>
                      <a:pt x="2355" y="154"/>
                      <a:pt x="2363" y="165"/>
                      <a:pt x="2367" y="165"/>
                    </a:cubicBezTo>
                    <a:cubicBezTo>
                      <a:pt x="2369" y="165"/>
                      <a:pt x="2370" y="163"/>
                      <a:pt x="2370" y="160"/>
                    </a:cubicBezTo>
                    <a:cubicBezTo>
                      <a:pt x="2382" y="136"/>
                      <a:pt x="2405" y="136"/>
                      <a:pt x="2417" y="136"/>
                    </a:cubicBezTo>
                    <a:cubicBezTo>
                      <a:pt x="2428" y="147"/>
                      <a:pt x="2429" y="174"/>
                      <a:pt x="2429" y="174"/>
                    </a:cubicBezTo>
                    <a:cubicBezTo>
                      <a:pt x="2429" y="174"/>
                      <a:pt x="2429" y="174"/>
                      <a:pt x="2429" y="172"/>
                    </a:cubicBezTo>
                    <a:cubicBezTo>
                      <a:pt x="2441" y="160"/>
                      <a:pt x="2417" y="112"/>
                      <a:pt x="2441" y="112"/>
                    </a:cubicBezTo>
                    <a:cubicBezTo>
                      <a:pt x="2465" y="112"/>
                      <a:pt x="2429" y="184"/>
                      <a:pt x="2453" y="196"/>
                    </a:cubicBezTo>
                    <a:cubicBezTo>
                      <a:pt x="2477" y="196"/>
                      <a:pt x="2453" y="160"/>
                      <a:pt x="2465" y="148"/>
                    </a:cubicBezTo>
                    <a:lnTo>
                      <a:pt x="2513" y="148"/>
                    </a:lnTo>
                    <a:cubicBezTo>
                      <a:pt x="2523" y="148"/>
                      <a:pt x="2571" y="186"/>
                      <a:pt x="2599" y="186"/>
                    </a:cubicBezTo>
                    <a:cubicBezTo>
                      <a:pt x="2602" y="186"/>
                      <a:pt x="2605" y="185"/>
                      <a:pt x="2608" y="184"/>
                    </a:cubicBezTo>
                    <a:cubicBezTo>
                      <a:pt x="2644" y="172"/>
                      <a:pt x="2620" y="160"/>
                      <a:pt x="2632" y="148"/>
                    </a:cubicBezTo>
                    <a:lnTo>
                      <a:pt x="2632" y="148"/>
                    </a:lnTo>
                    <a:cubicBezTo>
                      <a:pt x="2632" y="154"/>
                      <a:pt x="2632" y="165"/>
                      <a:pt x="2632" y="172"/>
                    </a:cubicBezTo>
                    <a:cubicBezTo>
                      <a:pt x="2635" y="175"/>
                      <a:pt x="2640" y="177"/>
                      <a:pt x="2644" y="177"/>
                    </a:cubicBezTo>
                    <a:cubicBezTo>
                      <a:pt x="2656" y="177"/>
                      <a:pt x="2667" y="168"/>
                      <a:pt x="2667" y="160"/>
                    </a:cubicBezTo>
                    <a:cubicBezTo>
                      <a:pt x="2672" y="145"/>
                      <a:pt x="2675" y="139"/>
                      <a:pt x="2677" y="139"/>
                    </a:cubicBezTo>
                    <a:cubicBezTo>
                      <a:pt x="2679" y="139"/>
                      <a:pt x="2679" y="151"/>
                      <a:pt x="2679" y="172"/>
                    </a:cubicBezTo>
                    <a:cubicBezTo>
                      <a:pt x="2691" y="148"/>
                      <a:pt x="2691" y="124"/>
                      <a:pt x="2691" y="101"/>
                    </a:cubicBezTo>
                    <a:lnTo>
                      <a:pt x="2691" y="148"/>
                    </a:lnTo>
                    <a:cubicBezTo>
                      <a:pt x="2691" y="152"/>
                      <a:pt x="2694" y="153"/>
                      <a:pt x="2697" y="153"/>
                    </a:cubicBezTo>
                    <a:cubicBezTo>
                      <a:pt x="2704" y="153"/>
                      <a:pt x="2715" y="148"/>
                      <a:pt x="2715" y="148"/>
                    </a:cubicBezTo>
                    <a:cubicBezTo>
                      <a:pt x="2722" y="148"/>
                      <a:pt x="2736" y="140"/>
                      <a:pt x="2745" y="140"/>
                    </a:cubicBezTo>
                    <a:cubicBezTo>
                      <a:pt x="2752" y="140"/>
                      <a:pt x="2756" y="145"/>
                      <a:pt x="2751" y="160"/>
                    </a:cubicBezTo>
                    <a:cubicBezTo>
                      <a:pt x="2747" y="175"/>
                      <a:pt x="2748" y="181"/>
                      <a:pt x="2752" y="181"/>
                    </a:cubicBezTo>
                    <a:cubicBezTo>
                      <a:pt x="2759" y="181"/>
                      <a:pt x="2778" y="156"/>
                      <a:pt x="2786" y="148"/>
                    </a:cubicBezTo>
                    <a:cubicBezTo>
                      <a:pt x="2786" y="148"/>
                      <a:pt x="2786" y="227"/>
                      <a:pt x="2801" y="227"/>
                    </a:cubicBezTo>
                    <a:cubicBezTo>
                      <a:pt x="2804" y="227"/>
                      <a:pt x="2807" y="225"/>
                      <a:pt x="2810" y="220"/>
                    </a:cubicBezTo>
                    <a:cubicBezTo>
                      <a:pt x="2810" y="177"/>
                      <a:pt x="2801" y="134"/>
                      <a:pt x="2790" y="99"/>
                    </a:cubicBezTo>
                    <a:lnTo>
                      <a:pt x="2790" y="99"/>
                    </a:lnTo>
                    <a:cubicBezTo>
                      <a:pt x="2789" y="100"/>
                      <a:pt x="2788" y="101"/>
                      <a:pt x="2786" y="101"/>
                    </a:cubicBezTo>
                    <a:cubicBezTo>
                      <a:pt x="2780" y="101"/>
                      <a:pt x="2781" y="90"/>
                      <a:pt x="2782" y="81"/>
                    </a:cubicBezTo>
                    <a:lnTo>
                      <a:pt x="2782" y="81"/>
                    </a:lnTo>
                    <a:cubicBezTo>
                      <a:pt x="2785" y="85"/>
                      <a:pt x="2786" y="89"/>
                      <a:pt x="2786" y="89"/>
                    </a:cubicBezTo>
                    <a:cubicBezTo>
                      <a:pt x="2788" y="92"/>
                      <a:pt x="2789" y="96"/>
                      <a:pt x="2790" y="99"/>
                    </a:cubicBezTo>
                    <a:lnTo>
                      <a:pt x="2790" y="99"/>
                    </a:lnTo>
                    <a:cubicBezTo>
                      <a:pt x="2794" y="96"/>
                      <a:pt x="2792" y="87"/>
                      <a:pt x="2793" y="77"/>
                    </a:cubicBezTo>
                    <a:lnTo>
                      <a:pt x="2793" y="77"/>
                    </a:lnTo>
                    <a:cubicBezTo>
                      <a:pt x="2804" y="98"/>
                      <a:pt x="2825" y="139"/>
                      <a:pt x="2834" y="148"/>
                    </a:cubicBezTo>
                    <a:lnTo>
                      <a:pt x="2834" y="136"/>
                    </a:lnTo>
                    <a:cubicBezTo>
                      <a:pt x="2846" y="148"/>
                      <a:pt x="2858" y="136"/>
                      <a:pt x="2858" y="160"/>
                    </a:cubicBezTo>
                    <a:cubicBezTo>
                      <a:pt x="2858" y="160"/>
                      <a:pt x="2882" y="160"/>
                      <a:pt x="2882" y="184"/>
                    </a:cubicBezTo>
                    <a:cubicBezTo>
                      <a:pt x="2882" y="172"/>
                      <a:pt x="2882" y="124"/>
                      <a:pt x="2882" y="124"/>
                    </a:cubicBezTo>
                    <a:cubicBezTo>
                      <a:pt x="2892" y="124"/>
                      <a:pt x="2903" y="162"/>
                      <a:pt x="2913" y="162"/>
                    </a:cubicBezTo>
                    <a:cubicBezTo>
                      <a:pt x="2915" y="162"/>
                      <a:pt x="2916" y="161"/>
                      <a:pt x="2917" y="160"/>
                    </a:cubicBezTo>
                    <a:cubicBezTo>
                      <a:pt x="2929" y="148"/>
                      <a:pt x="2917" y="136"/>
                      <a:pt x="2917" y="136"/>
                    </a:cubicBezTo>
                    <a:cubicBezTo>
                      <a:pt x="2917" y="136"/>
                      <a:pt x="2925" y="121"/>
                      <a:pt x="2928" y="121"/>
                    </a:cubicBezTo>
                    <a:cubicBezTo>
                      <a:pt x="2929" y="121"/>
                      <a:pt x="2929" y="122"/>
                      <a:pt x="2929" y="124"/>
                    </a:cubicBezTo>
                    <a:cubicBezTo>
                      <a:pt x="2941" y="124"/>
                      <a:pt x="2953" y="136"/>
                      <a:pt x="2941" y="160"/>
                    </a:cubicBezTo>
                    <a:cubicBezTo>
                      <a:pt x="2929" y="184"/>
                      <a:pt x="2917" y="172"/>
                      <a:pt x="2917" y="208"/>
                    </a:cubicBezTo>
                    <a:cubicBezTo>
                      <a:pt x="2917" y="224"/>
                      <a:pt x="2920" y="230"/>
                      <a:pt x="2924" y="230"/>
                    </a:cubicBezTo>
                    <a:cubicBezTo>
                      <a:pt x="2928" y="230"/>
                      <a:pt x="2935" y="221"/>
                      <a:pt x="2941" y="208"/>
                    </a:cubicBezTo>
                    <a:cubicBezTo>
                      <a:pt x="2941" y="198"/>
                      <a:pt x="2949" y="192"/>
                      <a:pt x="2959" y="192"/>
                    </a:cubicBezTo>
                    <a:cubicBezTo>
                      <a:pt x="2973" y="192"/>
                      <a:pt x="2989" y="204"/>
                      <a:pt x="2989" y="232"/>
                    </a:cubicBezTo>
                    <a:cubicBezTo>
                      <a:pt x="2989" y="220"/>
                      <a:pt x="2989" y="184"/>
                      <a:pt x="2989" y="184"/>
                    </a:cubicBezTo>
                    <a:cubicBezTo>
                      <a:pt x="3001" y="184"/>
                      <a:pt x="3013" y="184"/>
                      <a:pt x="3013" y="160"/>
                    </a:cubicBezTo>
                    <a:cubicBezTo>
                      <a:pt x="3013" y="208"/>
                      <a:pt x="3072" y="220"/>
                      <a:pt x="3084" y="220"/>
                    </a:cubicBezTo>
                    <a:cubicBezTo>
                      <a:pt x="3094" y="220"/>
                      <a:pt x="3121" y="203"/>
                      <a:pt x="3144" y="169"/>
                    </a:cubicBezTo>
                    <a:lnTo>
                      <a:pt x="3144" y="169"/>
                    </a:lnTo>
                    <a:cubicBezTo>
                      <a:pt x="3144" y="170"/>
                      <a:pt x="3144" y="171"/>
                      <a:pt x="3144" y="172"/>
                    </a:cubicBezTo>
                    <a:cubicBezTo>
                      <a:pt x="3144" y="172"/>
                      <a:pt x="3144" y="172"/>
                      <a:pt x="3144" y="172"/>
                    </a:cubicBezTo>
                    <a:lnTo>
                      <a:pt x="3144" y="172"/>
                    </a:lnTo>
                    <a:cubicBezTo>
                      <a:pt x="3138" y="186"/>
                      <a:pt x="3132" y="202"/>
                      <a:pt x="3132" y="208"/>
                    </a:cubicBezTo>
                    <a:lnTo>
                      <a:pt x="3144" y="208"/>
                    </a:lnTo>
                    <a:lnTo>
                      <a:pt x="3144" y="232"/>
                    </a:lnTo>
                    <a:cubicBezTo>
                      <a:pt x="3144" y="239"/>
                      <a:pt x="3148" y="250"/>
                      <a:pt x="3152" y="250"/>
                    </a:cubicBezTo>
                    <a:cubicBezTo>
                      <a:pt x="3154" y="250"/>
                      <a:pt x="3156" y="246"/>
                      <a:pt x="3156" y="232"/>
                    </a:cubicBezTo>
                    <a:cubicBezTo>
                      <a:pt x="3167" y="196"/>
                      <a:pt x="3156" y="196"/>
                      <a:pt x="3167" y="196"/>
                    </a:cubicBezTo>
                    <a:lnTo>
                      <a:pt x="3191" y="196"/>
                    </a:lnTo>
                    <a:lnTo>
                      <a:pt x="3191" y="208"/>
                    </a:lnTo>
                    <a:lnTo>
                      <a:pt x="3215" y="208"/>
                    </a:lnTo>
                    <a:cubicBezTo>
                      <a:pt x="3230" y="208"/>
                      <a:pt x="3236" y="184"/>
                      <a:pt x="3238" y="167"/>
                    </a:cubicBezTo>
                    <a:lnTo>
                      <a:pt x="3238" y="167"/>
                    </a:lnTo>
                    <a:cubicBezTo>
                      <a:pt x="3243" y="186"/>
                      <a:pt x="3255" y="216"/>
                      <a:pt x="3263" y="232"/>
                    </a:cubicBezTo>
                    <a:cubicBezTo>
                      <a:pt x="3263" y="236"/>
                      <a:pt x="3265" y="239"/>
                      <a:pt x="3266" y="239"/>
                    </a:cubicBezTo>
                    <a:cubicBezTo>
                      <a:pt x="3269" y="239"/>
                      <a:pt x="3270" y="234"/>
                      <a:pt x="3263" y="220"/>
                    </a:cubicBezTo>
                    <a:cubicBezTo>
                      <a:pt x="3263" y="194"/>
                      <a:pt x="3263" y="174"/>
                      <a:pt x="3267" y="174"/>
                    </a:cubicBezTo>
                    <a:cubicBezTo>
                      <a:pt x="3269" y="174"/>
                      <a:pt x="3271" y="177"/>
                      <a:pt x="3275" y="184"/>
                    </a:cubicBezTo>
                    <a:cubicBezTo>
                      <a:pt x="3287" y="196"/>
                      <a:pt x="3287" y="208"/>
                      <a:pt x="3287" y="220"/>
                    </a:cubicBezTo>
                    <a:cubicBezTo>
                      <a:pt x="3287" y="208"/>
                      <a:pt x="3287" y="193"/>
                      <a:pt x="3287" y="184"/>
                    </a:cubicBezTo>
                    <a:cubicBezTo>
                      <a:pt x="3287" y="183"/>
                      <a:pt x="3287" y="182"/>
                      <a:pt x="3287" y="182"/>
                    </a:cubicBezTo>
                    <a:cubicBezTo>
                      <a:pt x="3289" y="182"/>
                      <a:pt x="3298" y="232"/>
                      <a:pt x="3298" y="232"/>
                    </a:cubicBezTo>
                    <a:cubicBezTo>
                      <a:pt x="3304" y="248"/>
                      <a:pt x="3307" y="254"/>
                      <a:pt x="3308" y="254"/>
                    </a:cubicBezTo>
                    <a:cubicBezTo>
                      <a:pt x="3313" y="254"/>
                      <a:pt x="3298" y="184"/>
                      <a:pt x="3298" y="184"/>
                    </a:cubicBezTo>
                    <a:lnTo>
                      <a:pt x="3298" y="184"/>
                    </a:lnTo>
                    <a:cubicBezTo>
                      <a:pt x="3298" y="184"/>
                      <a:pt x="3313" y="219"/>
                      <a:pt x="3319" y="219"/>
                    </a:cubicBezTo>
                    <a:cubicBezTo>
                      <a:pt x="3321" y="219"/>
                      <a:pt x="3322" y="216"/>
                      <a:pt x="3322" y="208"/>
                    </a:cubicBezTo>
                    <a:cubicBezTo>
                      <a:pt x="3322" y="243"/>
                      <a:pt x="3382" y="243"/>
                      <a:pt x="3394" y="243"/>
                    </a:cubicBezTo>
                    <a:cubicBezTo>
                      <a:pt x="3404" y="243"/>
                      <a:pt x="3414" y="235"/>
                      <a:pt x="3424" y="232"/>
                    </a:cubicBezTo>
                    <a:lnTo>
                      <a:pt x="3424" y="232"/>
                    </a:lnTo>
                    <a:cubicBezTo>
                      <a:pt x="3421" y="242"/>
                      <a:pt x="3418" y="251"/>
                      <a:pt x="3418" y="255"/>
                    </a:cubicBezTo>
                    <a:cubicBezTo>
                      <a:pt x="3427" y="255"/>
                      <a:pt x="3421" y="247"/>
                      <a:pt x="3431" y="232"/>
                    </a:cubicBezTo>
                    <a:lnTo>
                      <a:pt x="3431" y="232"/>
                    </a:lnTo>
                    <a:cubicBezTo>
                      <a:pt x="3440" y="235"/>
                      <a:pt x="3441" y="258"/>
                      <a:pt x="3441" y="258"/>
                    </a:cubicBezTo>
                    <a:cubicBezTo>
                      <a:pt x="3441" y="258"/>
                      <a:pt x="3441" y="257"/>
                      <a:pt x="3441" y="255"/>
                    </a:cubicBezTo>
                    <a:cubicBezTo>
                      <a:pt x="3446" y="250"/>
                      <a:pt x="3451" y="244"/>
                      <a:pt x="3455" y="237"/>
                    </a:cubicBezTo>
                    <a:lnTo>
                      <a:pt x="3455" y="237"/>
                    </a:lnTo>
                    <a:cubicBezTo>
                      <a:pt x="3457" y="241"/>
                      <a:pt x="3458" y="243"/>
                      <a:pt x="3458" y="243"/>
                    </a:cubicBezTo>
                    <a:cubicBezTo>
                      <a:pt x="3459" y="243"/>
                      <a:pt x="3459" y="238"/>
                      <a:pt x="3459" y="230"/>
                    </a:cubicBezTo>
                    <a:lnTo>
                      <a:pt x="3459" y="230"/>
                    </a:lnTo>
                    <a:cubicBezTo>
                      <a:pt x="3458" y="233"/>
                      <a:pt x="3457" y="235"/>
                      <a:pt x="3455" y="237"/>
                    </a:cubicBezTo>
                    <a:lnTo>
                      <a:pt x="3455" y="237"/>
                    </a:lnTo>
                    <a:cubicBezTo>
                      <a:pt x="3455" y="236"/>
                      <a:pt x="3454" y="234"/>
                      <a:pt x="3453" y="232"/>
                    </a:cubicBezTo>
                    <a:cubicBezTo>
                      <a:pt x="3446" y="218"/>
                      <a:pt x="3447" y="212"/>
                      <a:pt x="3447" y="212"/>
                    </a:cubicBezTo>
                    <a:lnTo>
                      <a:pt x="3447" y="212"/>
                    </a:lnTo>
                    <a:cubicBezTo>
                      <a:pt x="3447" y="212"/>
                      <a:pt x="3446" y="215"/>
                      <a:pt x="3441" y="220"/>
                    </a:cubicBezTo>
                    <a:cubicBezTo>
                      <a:pt x="3441" y="220"/>
                      <a:pt x="3441" y="220"/>
                      <a:pt x="3441" y="220"/>
                    </a:cubicBezTo>
                    <a:lnTo>
                      <a:pt x="3441" y="220"/>
                    </a:lnTo>
                    <a:cubicBezTo>
                      <a:pt x="3441" y="210"/>
                      <a:pt x="3440" y="208"/>
                      <a:pt x="3434" y="208"/>
                    </a:cubicBezTo>
                    <a:lnTo>
                      <a:pt x="3434" y="208"/>
                    </a:lnTo>
                    <a:cubicBezTo>
                      <a:pt x="3433" y="212"/>
                      <a:pt x="3431" y="216"/>
                      <a:pt x="3429" y="220"/>
                    </a:cubicBezTo>
                    <a:lnTo>
                      <a:pt x="3429" y="208"/>
                    </a:lnTo>
                    <a:cubicBezTo>
                      <a:pt x="3431" y="208"/>
                      <a:pt x="3433" y="208"/>
                      <a:pt x="3434" y="208"/>
                    </a:cubicBezTo>
                    <a:lnTo>
                      <a:pt x="3434" y="208"/>
                    </a:lnTo>
                    <a:cubicBezTo>
                      <a:pt x="3438" y="197"/>
                      <a:pt x="3441" y="188"/>
                      <a:pt x="3441" y="184"/>
                    </a:cubicBezTo>
                    <a:cubicBezTo>
                      <a:pt x="3441" y="182"/>
                      <a:pt x="3441" y="181"/>
                      <a:pt x="3440" y="181"/>
                    </a:cubicBezTo>
                    <a:cubicBezTo>
                      <a:pt x="3437" y="181"/>
                      <a:pt x="3429" y="196"/>
                      <a:pt x="3429" y="196"/>
                    </a:cubicBezTo>
                    <a:cubicBezTo>
                      <a:pt x="3429" y="196"/>
                      <a:pt x="3424" y="201"/>
                      <a:pt x="3421" y="201"/>
                    </a:cubicBezTo>
                    <a:cubicBezTo>
                      <a:pt x="3419" y="201"/>
                      <a:pt x="3418" y="200"/>
                      <a:pt x="3418" y="196"/>
                    </a:cubicBezTo>
                    <a:cubicBezTo>
                      <a:pt x="3406" y="184"/>
                      <a:pt x="3417" y="184"/>
                      <a:pt x="3418" y="172"/>
                    </a:cubicBezTo>
                    <a:lnTo>
                      <a:pt x="3418" y="172"/>
                    </a:lnTo>
                    <a:cubicBezTo>
                      <a:pt x="3417" y="176"/>
                      <a:pt x="3416" y="177"/>
                      <a:pt x="3414" y="177"/>
                    </a:cubicBezTo>
                    <a:cubicBezTo>
                      <a:pt x="3411" y="177"/>
                      <a:pt x="3406" y="172"/>
                      <a:pt x="3406" y="172"/>
                    </a:cubicBezTo>
                    <a:cubicBezTo>
                      <a:pt x="3394" y="172"/>
                      <a:pt x="3406" y="184"/>
                      <a:pt x="3406" y="184"/>
                    </a:cubicBezTo>
                    <a:cubicBezTo>
                      <a:pt x="3406" y="184"/>
                      <a:pt x="3382" y="184"/>
                      <a:pt x="3382" y="172"/>
                    </a:cubicBezTo>
                    <a:cubicBezTo>
                      <a:pt x="3389" y="157"/>
                      <a:pt x="3383" y="142"/>
                      <a:pt x="3374" y="142"/>
                    </a:cubicBezTo>
                    <a:cubicBezTo>
                      <a:pt x="3368" y="142"/>
                      <a:pt x="3362" y="147"/>
                      <a:pt x="3358" y="160"/>
                    </a:cubicBezTo>
                    <a:cubicBezTo>
                      <a:pt x="3358" y="160"/>
                      <a:pt x="3350" y="152"/>
                      <a:pt x="3344" y="152"/>
                    </a:cubicBezTo>
                    <a:cubicBezTo>
                      <a:pt x="3339" y="152"/>
                      <a:pt x="3334" y="157"/>
                      <a:pt x="3334" y="172"/>
                    </a:cubicBezTo>
                    <a:cubicBezTo>
                      <a:pt x="3326" y="155"/>
                      <a:pt x="3305" y="113"/>
                      <a:pt x="3285" y="113"/>
                    </a:cubicBezTo>
                    <a:cubicBezTo>
                      <a:pt x="3277" y="113"/>
                      <a:pt x="3269" y="120"/>
                      <a:pt x="3263" y="136"/>
                    </a:cubicBezTo>
                    <a:cubicBezTo>
                      <a:pt x="3269" y="102"/>
                      <a:pt x="3270" y="91"/>
                      <a:pt x="3268" y="91"/>
                    </a:cubicBezTo>
                    <a:lnTo>
                      <a:pt x="3268" y="91"/>
                    </a:lnTo>
                    <a:cubicBezTo>
                      <a:pt x="3263" y="91"/>
                      <a:pt x="3241" y="151"/>
                      <a:pt x="3230" y="151"/>
                    </a:cubicBezTo>
                    <a:cubicBezTo>
                      <a:pt x="3229" y="151"/>
                      <a:pt x="3228" y="150"/>
                      <a:pt x="3227" y="148"/>
                    </a:cubicBezTo>
                    <a:cubicBezTo>
                      <a:pt x="3227" y="130"/>
                      <a:pt x="3227" y="105"/>
                      <a:pt x="3216" y="105"/>
                    </a:cubicBezTo>
                    <a:cubicBezTo>
                      <a:pt x="3213" y="105"/>
                      <a:pt x="3209" y="107"/>
                      <a:pt x="3203" y="112"/>
                    </a:cubicBezTo>
                    <a:cubicBezTo>
                      <a:pt x="3191" y="136"/>
                      <a:pt x="3179" y="160"/>
                      <a:pt x="3179" y="184"/>
                    </a:cubicBezTo>
                    <a:cubicBezTo>
                      <a:pt x="3179" y="160"/>
                      <a:pt x="3191" y="136"/>
                      <a:pt x="3167" y="136"/>
                    </a:cubicBezTo>
                    <a:cubicBezTo>
                      <a:pt x="3144" y="148"/>
                      <a:pt x="3167" y="172"/>
                      <a:pt x="3144" y="172"/>
                    </a:cubicBezTo>
                    <a:lnTo>
                      <a:pt x="3144" y="172"/>
                    </a:lnTo>
                    <a:cubicBezTo>
                      <a:pt x="3150" y="160"/>
                      <a:pt x="3155" y="149"/>
                      <a:pt x="3156" y="148"/>
                    </a:cubicBezTo>
                    <a:lnTo>
                      <a:pt x="3156" y="148"/>
                    </a:lnTo>
                    <a:cubicBezTo>
                      <a:pt x="3152" y="156"/>
                      <a:pt x="3148" y="162"/>
                      <a:pt x="3144" y="169"/>
                    </a:cubicBezTo>
                    <a:lnTo>
                      <a:pt x="3144" y="169"/>
                    </a:lnTo>
                    <a:cubicBezTo>
                      <a:pt x="3144" y="146"/>
                      <a:pt x="3144" y="123"/>
                      <a:pt x="3144" y="101"/>
                    </a:cubicBezTo>
                    <a:cubicBezTo>
                      <a:pt x="3144" y="96"/>
                      <a:pt x="3140" y="93"/>
                      <a:pt x="3135" y="93"/>
                    </a:cubicBezTo>
                    <a:cubicBezTo>
                      <a:pt x="3128" y="93"/>
                      <a:pt x="3120" y="98"/>
                      <a:pt x="3120" y="112"/>
                    </a:cubicBezTo>
                    <a:cubicBezTo>
                      <a:pt x="3120" y="124"/>
                      <a:pt x="3114" y="127"/>
                      <a:pt x="3108" y="127"/>
                    </a:cubicBezTo>
                    <a:cubicBezTo>
                      <a:pt x="3102" y="127"/>
                      <a:pt x="3096" y="124"/>
                      <a:pt x="3096" y="124"/>
                    </a:cubicBezTo>
                    <a:cubicBezTo>
                      <a:pt x="3084" y="124"/>
                      <a:pt x="3060" y="124"/>
                      <a:pt x="3060" y="101"/>
                    </a:cubicBezTo>
                    <a:cubicBezTo>
                      <a:pt x="3060" y="91"/>
                      <a:pt x="3053" y="69"/>
                      <a:pt x="3045" y="69"/>
                    </a:cubicBezTo>
                    <a:cubicBezTo>
                      <a:pt x="3042" y="69"/>
                      <a:pt x="3039" y="71"/>
                      <a:pt x="3037" y="77"/>
                    </a:cubicBezTo>
                    <a:cubicBezTo>
                      <a:pt x="3013" y="89"/>
                      <a:pt x="3025" y="101"/>
                      <a:pt x="3013" y="101"/>
                    </a:cubicBezTo>
                    <a:cubicBezTo>
                      <a:pt x="3001" y="101"/>
                      <a:pt x="2989" y="101"/>
                      <a:pt x="2989" y="89"/>
                    </a:cubicBezTo>
                    <a:cubicBezTo>
                      <a:pt x="2980" y="80"/>
                      <a:pt x="2966" y="72"/>
                      <a:pt x="2958" y="72"/>
                    </a:cubicBezTo>
                    <a:cubicBezTo>
                      <a:pt x="2955" y="72"/>
                      <a:pt x="2953" y="73"/>
                      <a:pt x="2953" y="77"/>
                    </a:cubicBezTo>
                    <a:cubicBezTo>
                      <a:pt x="2953" y="96"/>
                      <a:pt x="2949" y="101"/>
                      <a:pt x="2944" y="101"/>
                    </a:cubicBezTo>
                    <a:cubicBezTo>
                      <a:pt x="2936" y="101"/>
                      <a:pt x="2925" y="89"/>
                      <a:pt x="2917" y="89"/>
                    </a:cubicBezTo>
                    <a:lnTo>
                      <a:pt x="2882" y="89"/>
                    </a:lnTo>
                    <a:cubicBezTo>
                      <a:pt x="2882" y="89"/>
                      <a:pt x="2882" y="89"/>
                      <a:pt x="2882" y="101"/>
                    </a:cubicBezTo>
                    <a:cubicBezTo>
                      <a:pt x="2882" y="105"/>
                      <a:pt x="2880" y="106"/>
                      <a:pt x="2879" y="106"/>
                    </a:cubicBezTo>
                    <a:cubicBezTo>
                      <a:pt x="2875" y="106"/>
                      <a:pt x="2870" y="101"/>
                      <a:pt x="2870" y="101"/>
                    </a:cubicBezTo>
                    <a:lnTo>
                      <a:pt x="2858" y="101"/>
                    </a:lnTo>
                    <a:cubicBezTo>
                      <a:pt x="2858" y="101"/>
                      <a:pt x="2842" y="111"/>
                      <a:pt x="2831" y="111"/>
                    </a:cubicBezTo>
                    <a:cubicBezTo>
                      <a:pt x="2826" y="111"/>
                      <a:pt x="2822" y="108"/>
                      <a:pt x="2822" y="101"/>
                    </a:cubicBezTo>
                    <a:cubicBezTo>
                      <a:pt x="2822" y="77"/>
                      <a:pt x="2810" y="65"/>
                      <a:pt x="2798" y="65"/>
                    </a:cubicBezTo>
                    <a:cubicBezTo>
                      <a:pt x="2795" y="68"/>
                      <a:pt x="2793" y="73"/>
                      <a:pt x="2793" y="77"/>
                    </a:cubicBezTo>
                    <a:lnTo>
                      <a:pt x="2793" y="77"/>
                    </a:lnTo>
                    <a:cubicBezTo>
                      <a:pt x="2789" y="70"/>
                      <a:pt x="2786" y="65"/>
                      <a:pt x="2786" y="65"/>
                    </a:cubicBezTo>
                    <a:cubicBezTo>
                      <a:pt x="2786" y="65"/>
                      <a:pt x="2784" y="72"/>
                      <a:pt x="2782" y="81"/>
                    </a:cubicBezTo>
                    <a:lnTo>
                      <a:pt x="2782" y="81"/>
                    </a:lnTo>
                    <a:cubicBezTo>
                      <a:pt x="2777" y="70"/>
                      <a:pt x="2766" y="51"/>
                      <a:pt x="2763" y="51"/>
                    </a:cubicBezTo>
                    <a:cubicBezTo>
                      <a:pt x="2763" y="51"/>
                      <a:pt x="2763" y="52"/>
                      <a:pt x="2763" y="53"/>
                    </a:cubicBezTo>
                    <a:cubicBezTo>
                      <a:pt x="2763" y="65"/>
                      <a:pt x="2760" y="71"/>
                      <a:pt x="2757" y="71"/>
                    </a:cubicBezTo>
                    <a:cubicBezTo>
                      <a:pt x="2754" y="71"/>
                      <a:pt x="2751" y="65"/>
                      <a:pt x="2751" y="53"/>
                    </a:cubicBezTo>
                    <a:cubicBezTo>
                      <a:pt x="2743" y="45"/>
                      <a:pt x="2734" y="31"/>
                      <a:pt x="2726" y="31"/>
                    </a:cubicBezTo>
                    <a:cubicBezTo>
                      <a:pt x="2722" y="31"/>
                      <a:pt x="2719" y="34"/>
                      <a:pt x="2715" y="41"/>
                    </a:cubicBezTo>
                    <a:cubicBezTo>
                      <a:pt x="2708" y="48"/>
                      <a:pt x="2705" y="55"/>
                      <a:pt x="2702" y="55"/>
                    </a:cubicBezTo>
                    <a:cubicBezTo>
                      <a:pt x="2699" y="55"/>
                      <a:pt x="2696" y="51"/>
                      <a:pt x="2691" y="41"/>
                    </a:cubicBezTo>
                    <a:cubicBezTo>
                      <a:pt x="2684" y="41"/>
                      <a:pt x="2672" y="59"/>
                      <a:pt x="2664" y="59"/>
                    </a:cubicBezTo>
                    <a:cubicBezTo>
                      <a:pt x="2659" y="59"/>
                      <a:pt x="2656" y="52"/>
                      <a:pt x="2656" y="29"/>
                    </a:cubicBezTo>
                    <a:cubicBezTo>
                      <a:pt x="2656" y="48"/>
                      <a:pt x="2650" y="54"/>
                      <a:pt x="2642" y="54"/>
                    </a:cubicBezTo>
                    <a:cubicBezTo>
                      <a:pt x="2631" y="54"/>
                      <a:pt x="2615" y="41"/>
                      <a:pt x="2608" y="41"/>
                    </a:cubicBezTo>
                    <a:cubicBezTo>
                      <a:pt x="2596" y="53"/>
                      <a:pt x="2608" y="65"/>
                      <a:pt x="2596" y="89"/>
                    </a:cubicBezTo>
                    <a:cubicBezTo>
                      <a:pt x="2594" y="90"/>
                      <a:pt x="2593" y="91"/>
                      <a:pt x="2592" y="91"/>
                    </a:cubicBezTo>
                    <a:cubicBezTo>
                      <a:pt x="2584" y="91"/>
                      <a:pt x="2584" y="63"/>
                      <a:pt x="2584" y="53"/>
                    </a:cubicBezTo>
                    <a:cubicBezTo>
                      <a:pt x="2584" y="28"/>
                      <a:pt x="2582" y="19"/>
                      <a:pt x="2579" y="19"/>
                    </a:cubicBezTo>
                    <a:cubicBezTo>
                      <a:pt x="2574" y="19"/>
                      <a:pt x="2567" y="34"/>
                      <a:pt x="2560" y="41"/>
                    </a:cubicBezTo>
                    <a:cubicBezTo>
                      <a:pt x="2536" y="41"/>
                      <a:pt x="2513" y="29"/>
                      <a:pt x="2513" y="17"/>
                    </a:cubicBezTo>
                    <a:cubicBezTo>
                      <a:pt x="2513" y="22"/>
                      <a:pt x="2513" y="30"/>
                      <a:pt x="2513" y="41"/>
                    </a:cubicBezTo>
                    <a:cubicBezTo>
                      <a:pt x="2509" y="45"/>
                      <a:pt x="2506" y="46"/>
                      <a:pt x="2504" y="46"/>
                    </a:cubicBezTo>
                    <a:cubicBezTo>
                      <a:pt x="2501" y="46"/>
                      <a:pt x="2501" y="41"/>
                      <a:pt x="2501" y="41"/>
                    </a:cubicBezTo>
                    <a:cubicBezTo>
                      <a:pt x="2495" y="35"/>
                      <a:pt x="2489" y="35"/>
                      <a:pt x="2484" y="35"/>
                    </a:cubicBezTo>
                    <a:cubicBezTo>
                      <a:pt x="2480" y="35"/>
                      <a:pt x="2477" y="35"/>
                      <a:pt x="2477" y="29"/>
                    </a:cubicBezTo>
                    <a:cubicBezTo>
                      <a:pt x="2468" y="12"/>
                      <a:pt x="2472" y="1"/>
                      <a:pt x="2470" y="1"/>
                    </a:cubicBezTo>
                    <a:close/>
                    <a:moveTo>
                      <a:pt x="3845" y="247"/>
                    </a:moveTo>
                    <a:cubicBezTo>
                      <a:pt x="3843" y="247"/>
                      <a:pt x="3840" y="258"/>
                      <a:pt x="3841" y="270"/>
                    </a:cubicBezTo>
                    <a:lnTo>
                      <a:pt x="3841" y="270"/>
                    </a:lnTo>
                    <a:cubicBezTo>
                      <a:pt x="3844" y="264"/>
                      <a:pt x="3846" y="259"/>
                      <a:pt x="3846" y="255"/>
                    </a:cubicBezTo>
                    <a:cubicBezTo>
                      <a:pt x="3846" y="250"/>
                      <a:pt x="3845" y="247"/>
                      <a:pt x="3845" y="247"/>
                    </a:cubicBezTo>
                    <a:close/>
                    <a:moveTo>
                      <a:pt x="3474" y="164"/>
                    </a:moveTo>
                    <a:cubicBezTo>
                      <a:pt x="3472" y="164"/>
                      <a:pt x="3469" y="166"/>
                      <a:pt x="3465" y="172"/>
                    </a:cubicBezTo>
                    <a:cubicBezTo>
                      <a:pt x="3459" y="191"/>
                      <a:pt x="3459" y="216"/>
                      <a:pt x="3459" y="230"/>
                    </a:cubicBezTo>
                    <a:lnTo>
                      <a:pt x="3459" y="230"/>
                    </a:lnTo>
                    <a:cubicBezTo>
                      <a:pt x="3463" y="224"/>
                      <a:pt x="3465" y="220"/>
                      <a:pt x="3465" y="220"/>
                    </a:cubicBezTo>
                    <a:lnTo>
                      <a:pt x="3465" y="220"/>
                    </a:lnTo>
                    <a:cubicBezTo>
                      <a:pt x="3476" y="220"/>
                      <a:pt x="3440" y="283"/>
                      <a:pt x="3447" y="283"/>
                    </a:cubicBezTo>
                    <a:cubicBezTo>
                      <a:pt x="3448" y="283"/>
                      <a:pt x="3450" y="282"/>
                      <a:pt x="3453" y="279"/>
                    </a:cubicBezTo>
                    <a:cubicBezTo>
                      <a:pt x="3465" y="261"/>
                      <a:pt x="3471" y="261"/>
                      <a:pt x="3476" y="261"/>
                    </a:cubicBezTo>
                    <a:cubicBezTo>
                      <a:pt x="3480" y="261"/>
                      <a:pt x="3483" y="261"/>
                      <a:pt x="3489" y="243"/>
                    </a:cubicBezTo>
                    <a:cubicBezTo>
                      <a:pt x="3489" y="237"/>
                      <a:pt x="3489" y="233"/>
                      <a:pt x="3490" y="231"/>
                    </a:cubicBezTo>
                    <a:lnTo>
                      <a:pt x="3490" y="231"/>
                    </a:lnTo>
                    <a:cubicBezTo>
                      <a:pt x="3490" y="231"/>
                      <a:pt x="3489" y="232"/>
                      <a:pt x="3489" y="232"/>
                    </a:cubicBezTo>
                    <a:cubicBezTo>
                      <a:pt x="3479" y="232"/>
                      <a:pt x="3486" y="164"/>
                      <a:pt x="3474" y="164"/>
                    </a:cubicBezTo>
                    <a:close/>
                    <a:moveTo>
                      <a:pt x="3906" y="291"/>
                    </a:moveTo>
                    <a:lnTo>
                      <a:pt x="3906" y="291"/>
                    </a:lnTo>
                    <a:cubicBezTo>
                      <a:pt x="3906" y="296"/>
                      <a:pt x="3903" y="299"/>
                      <a:pt x="3900" y="300"/>
                    </a:cubicBezTo>
                    <a:lnTo>
                      <a:pt x="3900" y="300"/>
                    </a:lnTo>
                    <a:cubicBezTo>
                      <a:pt x="3901" y="296"/>
                      <a:pt x="3903" y="294"/>
                      <a:pt x="3906" y="291"/>
                    </a:cubicBezTo>
                    <a:close/>
                    <a:moveTo>
                      <a:pt x="3501" y="303"/>
                    </a:moveTo>
                    <a:cubicBezTo>
                      <a:pt x="3489" y="303"/>
                      <a:pt x="3489" y="315"/>
                      <a:pt x="3489" y="339"/>
                    </a:cubicBezTo>
                    <a:cubicBezTo>
                      <a:pt x="3501" y="327"/>
                      <a:pt x="3501" y="315"/>
                      <a:pt x="3501" y="303"/>
                    </a:cubicBezTo>
                    <a:close/>
                    <a:moveTo>
                      <a:pt x="3537" y="327"/>
                    </a:moveTo>
                    <a:cubicBezTo>
                      <a:pt x="3537" y="327"/>
                      <a:pt x="3537" y="327"/>
                      <a:pt x="3537" y="327"/>
                    </a:cubicBezTo>
                    <a:lnTo>
                      <a:pt x="3537" y="339"/>
                    </a:lnTo>
                    <a:cubicBezTo>
                      <a:pt x="3537" y="336"/>
                      <a:pt x="3537" y="332"/>
                      <a:pt x="3537" y="327"/>
                    </a:cubicBezTo>
                    <a:close/>
                    <a:moveTo>
                      <a:pt x="989" y="315"/>
                    </a:moveTo>
                    <a:lnTo>
                      <a:pt x="989" y="315"/>
                    </a:lnTo>
                    <a:cubicBezTo>
                      <a:pt x="1001" y="315"/>
                      <a:pt x="1012" y="351"/>
                      <a:pt x="1001" y="351"/>
                    </a:cubicBezTo>
                    <a:cubicBezTo>
                      <a:pt x="989" y="351"/>
                      <a:pt x="977" y="327"/>
                      <a:pt x="989" y="315"/>
                    </a:cubicBezTo>
                    <a:close/>
                    <a:moveTo>
                      <a:pt x="881" y="327"/>
                    </a:moveTo>
                    <a:lnTo>
                      <a:pt x="881" y="327"/>
                    </a:lnTo>
                    <a:cubicBezTo>
                      <a:pt x="893" y="327"/>
                      <a:pt x="905" y="362"/>
                      <a:pt x="893" y="362"/>
                    </a:cubicBezTo>
                    <a:cubicBezTo>
                      <a:pt x="881" y="362"/>
                      <a:pt x="870" y="339"/>
                      <a:pt x="881" y="327"/>
                    </a:cubicBezTo>
                    <a:close/>
                    <a:moveTo>
                      <a:pt x="3632" y="184"/>
                    </a:moveTo>
                    <a:lnTo>
                      <a:pt x="3632" y="184"/>
                    </a:lnTo>
                    <a:cubicBezTo>
                      <a:pt x="3620" y="196"/>
                      <a:pt x="3608" y="208"/>
                      <a:pt x="3596" y="220"/>
                    </a:cubicBezTo>
                    <a:cubicBezTo>
                      <a:pt x="3589" y="234"/>
                      <a:pt x="3585" y="240"/>
                      <a:pt x="3583" y="240"/>
                    </a:cubicBezTo>
                    <a:cubicBezTo>
                      <a:pt x="3581" y="240"/>
                      <a:pt x="3583" y="230"/>
                      <a:pt x="3587" y="218"/>
                    </a:cubicBezTo>
                    <a:lnTo>
                      <a:pt x="3587" y="218"/>
                    </a:lnTo>
                    <a:cubicBezTo>
                      <a:pt x="3586" y="219"/>
                      <a:pt x="3585" y="219"/>
                      <a:pt x="3584" y="219"/>
                    </a:cubicBezTo>
                    <a:cubicBezTo>
                      <a:pt x="3579" y="219"/>
                      <a:pt x="3574" y="217"/>
                      <a:pt x="3570" y="217"/>
                    </a:cubicBezTo>
                    <a:cubicBezTo>
                      <a:pt x="3564" y="217"/>
                      <a:pt x="3560" y="220"/>
                      <a:pt x="3560" y="232"/>
                    </a:cubicBezTo>
                    <a:cubicBezTo>
                      <a:pt x="3560" y="220"/>
                      <a:pt x="3560" y="196"/>
                      <a:pt x="3548" y="196"/>
                    </a:cubicBezTo>
                    <a:cubicBezTo>
                      <a:pt x="3548" y="208"/>
                      <a:pt x="3546" y="211"/>
                      <a:pt x="3541" y="211"/>
                    </a:cubicBezTo>
                    <a:cubicBezTo>
                      <a:pt x="3537" y="211"/>
                      <a:pt x="3531" y="208"/>
                      <a:pt x="3525" y="208"/>
                    </a:cubicBezTo>
                    <a:cubicBezTo>
                      <a:pt x="3514" y="208"/>
                      <a:pt x="3504" y="226"/>
                      <a:pt x="3493" y="231"/>
                    </a:cubicBezTo>
                    <a:lnTo>
                      <a:pt x="3493" y="231"/>
                    </a:lnTo>
                    <a:cubicBezTo>
                      <a:pt x="3493" y="230"/>
                      <a:pt x="3492" y="230"/>
                      <a:pt x="3491" y="230"/>
                    </a:cubicBezTo>
                    <a:cubicBezTo>
                      <a:pt x="3491" y="230"/>
                      <a:pt x="3490" y="230"/>
                      <a:pt x="3490" y="231"/>
                    </a:cubicBezTo>
                    <a:lnTo>
                      <a:pt x="3490" y="231"/>
                    </a:lnTo>
                    <a:cubicBezTo>
                      <a:pt x="3491" y="231"/>
                      <a:pt x="3492" y="231"/>
                      <a:pt x="3493" y="231"/>
                    </a:cubicBezTo>
                    <a:lnTo>
                      <a:pt x="3493" y="231"/>
                    </a:lnTo>
                    <a:cubicBezTo>
                      <a:pt x="3495" y="233"/>
                      <a:pt x="3498" y="238"/>
                      <a:pt x="3499" y="238"/>
                    </a:cubicBezTo>
                    <a:cubicBezTo>
                      <a:pt x="3500" y="238"/>
                      <a:pt x="3501" y="237"/>
                      <a:pt x="3501" y="232"/>
                    </a:cubicBezTo>
                    <a:cubicBezTo>
                      <a:pt x="3501" y="255"/>
                      <a:pt x="3501" y="279"/>
                      <a:pt x="3501" y="291"/>
                    </a:cubicBezTo>
                    <a:cubicBezTo>
                      <a:pt x="3502" y="292"/>
                      <a:pt x="3502" y="292"/>
                      <a:pt x="3503" y="292"/>
                    </a:cubicBezTo>
                    <a:cubicBezTo>
                      <a:pt x="3516" y="292"/>
                      <a:pt x="3537" y="220"/>
                      <a:pt x="3548" y="220"/>
                    </a:cubicBezTo>
                    <a:cubicBezTo>
                      <a:pt x="3549" y="219"/>
                      <a:pt x="3550" y="219"/>
                      <a:pt x="3550" y="219"/>
                    </a:cubicBezTo>
                    <a:lnTo>
                      <a:pt x="3550" y="219"/>
                    </a:lnTo>
                    <a:cubicBezTo>
                      <a:pt x="3556" y="219"/>
                      <a:pt x="3553" y="261"/>
                      <a:pt x="3551" y="294"/>
                    </a:cubicBezTo>
                    <a:lnTo>
                      <a:pt x="3551" y="294"/>
                    </a:lnTo>
                    <a:cubicBezTo>
                      <a:pt x="3550" y="293"/>
                      <a:pt x="3549" y="292"/>
                      <a:pt x="3548" y="291"/>
                    </a:cubicBezTo>
                    <a:lnTo>
                      <a:pt x="3548" y="291"/>
                    </a:lnTo>
                    <a:cubicBezTo>
                      <a:pt x="3539" y="291"/>
                      <a:pt x="3537" y="312"/>
                      <a:pt x="3537" y="327"/>
                    </a:cubicBezTo>
                    <a:lnTo>
                      <a:pt x="3537" y="327"/>
                    </a:lnTo>
                    <a:cubicBezTo>
                      <a:pt x="3541" y="327"/>
                      <a:pt x="3546" y="323"/>
                      <a:pt x="3549" y="319"/>
                    </a:cubicBezTo>
                    <a:lnTo>
                      <a:pt x="3549" y="319"/>
                    </a:lnTo>
                    <a:cubicBezTo>
                      <a:pt x="3549" y="322"/>
                      <a:pt x="3548" y="325"/>
                      <a:pt x="3548" y="327"/>
                    </a:cubicBezTo>
                    <a:cubicBezTo>
                      <a:pt x="3560" y="303"/>
                      <a:pt x="3572" y="267"/>
                      <a:pt x="3596" y="243"/>
                    </a:cubicBezTo>
                    <a:cubicBezTo>
                      <a:pt x="3596" y="267"/>
                      <a:pt x="3596" y="279"/>
                      <a:pt x="3596" y="303"/>
                    </a:cubicBezTo>
                    <a:cubicBezTo>
                      <a:pt x="3596" y="291"/>
                      <a:pt x="3599" y="288"/>
                      <a:pt x="3604" y="288"/>
                    </a:cubicBezTo>
                    <a:cubicBezTo>
                      <a:pt x="3608" y="288"/>
                      <a:pt x="3614" y="291"/>
                      <a:pt x="3620" y="291"/>
                    </a:cubicBezTo>
                    <a:cubicBezTo>
                      <a:pt x="3632" y="279"/>
                      <a:pt x="3644" y="267"/>
                      <a:pt x="3644" y="243"/>
                    </a:cubicBezTo>
                    <a:lnTo>
                      <a:pt x="3644" y="243"/>
                    </a:lnTo>
                    <a:cubicBezTo>
                      <a:pt x="3644" y="273"/>
                      <a:pt x="3636" y="309"/>
                      <a:pt x="3639" y="309"/>
                    </a:cubicBezTo>
                    <a:cubicBezTo>
                      <a:pt x="3640" y="309"/>
                      <a:pt x="3641" y="307"/>
                      <a:pt x="3644" y="303"/>
                    </a:cubicBezTo>
                    <a:cubicBezTo>
                      <a:pt x="3650" y="300"/>
                      <a:pt x="3654" y="298"/>
                      <a:pt x="3657" y="298"/>
                    </a:cubicBezTo>
                    <a:cubicBezTo>
                      <a:pt x="3668" y="298"/>
                      <a:pt x="3668" y="312"/>
                      <a:pt x="3668" y="339"/>
                    </a:cubicBezTo>
                    <a:cubicBezTo>
                      <a:pt x="3668" y="339"/>
                      <a:pt x="3668" y="327"/>
                      <a:pt x="3679" y="315"/>
                    </a:cubicBezTo>
                    <a:cubicBezTo>
                      <a:pt x="3679" y="311"/>
                      <a:pt x="3682" y="310"/>
                      <a:pt x="3686" y="310"/>
                    </a:cubicBezTo>
                    <a:cubicBezTo>
                      <a:pt x="3693" y="310"/>
                      <a:pt x="3703" y="315"/>
                      <a:pt x="3703" y="315"/>
                    </a:cubicBezTo>
                    <a:cubicBezTo>
                      <a:pt x="3715" y="315"/>
                      <a:pt x="3715" y="291"/>
                      <a:pt x="3727" y="279"/>
                    </a:cubicBezTo>
                    <a:cubicBezTo>
                      <a:pt x="3727" y="273"/>
                      <a:pt x="3730" y="273"/>
                      <a:pt x="3733" y="273"/>
                    </a:cubicBezTo>
                    <a:cubicBezTo>
                      <a:pt x="3736" y="273"/>
                      <a:pt x="3739" y="273"/>
                      <a:pt x="3739" y="267"/>
                    </a:cubicBezTo>
                    <a:lnTo>
                      <a:pt x="3739" y="267"/>
                    </a:lnTo>
                    <a:cubicBezTo>
                      <a:pt x="3739" y="291"/>
                      <a:pt x="3727" y="291"/>
                      <a:pt x="3739" y="291"/>
                    </a:cubicBezTo>
                    <a:lnTo>
                      <a:pt x="3763" y="291"/>
                    </a:lnTo>
                    <a:cubicBezTo>
                      <a:pt x="3763" y="303"/>
                      <a:pt x="3751" y="327"/>
                      <a:pt x="3751" y="327"/>
                    </a:cubicBezTo>
                    <a:cubicBezTo>
                      <a:pt x="3739" y="327"/>
                      <a:pt x="3739" y="327"/>
                      <a:pt x="3739" y="339"/>
                    </a:cubicBezTo>
                    <a:cubicBezTo>
                      <a:pt x="3751" y="339"/>
                      <a:pt x="3763" y="303"/>
                      <a:pt x="3787" y="291"/>
                    </a:cubicBezTo>
                    <a:cubicBezTo>
                      <a:pt x="3789" y="290"/>
                      <a:pt x="3791" y="289"/>
                      <a:pt x="3792" y="289"/>
                    </a:cubicBezTo>
                    <a:cubicBezTo>
                      <a:pt x="3803" y="289"/>
                      <a:pt x="3775" y="327"/>
                      <a:pt x="3775" y="327"/>
                    </a:cubicBezTo>
                    <a:lnTo>
                      <a:pt x="3799" y="315"/>
                    </a:lnTo>
                    <a:cubicBezTo>
                      <a:pt x="3799" y="315"/>
                      <a:pt x="3804" y="310"/>
                      <a:pt x="3807" y="310"/>
                    </a:cubicBezTo>
                    <a:cubicBezTo>
                      <a:pt x="3809" y="310"/>
                      <a:pt x="3810" y="311"/>
                      <a:pt x="3810" y="315"/>
                    </a:cubicBezTo>
                    <a:cubicBezTo>
                      <a:pt x="3810" y="328"/>
                      <a:pt x="3817" y="340"/>
                      <a:pt x="3824" y="340"/>
                    </a:cubicBezTo>
                    <a:cubicBezTo>
                      <a:pt x="3829" y="340"/>
                      <a:pt x="3834" y="331"/>
                      <a:pt x="3834" y="303"/>
                    </a:cubicBezTo>
                    <a:lnTo>
                      <a:pt x="3846" y="303"/>
                    </a:lnTo>
                    <a:cubicBezTo>
                      <a:pt x="3846" y="327"/>
                      <a:pt x="3846" y="339"/>
                      <a:pt x="3834" y="351"/>
                    </a:cubicBezTo>
                    <a:cubicBezTo>
                      <a:pt x="3834" y="361"/>
                      <a:pt x="3834" y="364"/>
                      <a:pt x="3835" y="364"/>
                    </a:cubicBezTo>
                    <a:cubicBezTo>
                      <a:pt x="3836" y="364"/>
                      <a:pt x="3839" y="357"/>
                      <a:pt x="3846" y="351"/>
                    </a:cubicBezTo>
                    <a:cubicBezTo>
                      <a:pt x="3855" y="342"/>
                      <a:pt x="3870" y="308"/>
                      <a:pt x="3886" y="295"/>
                    </a:cubicBezTo>
                    <a:lnTo>
                      <a:pt x="3886" y="295"/>
                    </a:lnTo>
                    <a:cubicBezTo>
                      <a:pt x="3891" y="298"/>
                      <a:pt x="3895" y="300"/>
                      <a:pt x="3898" y="300"/>
                    </a:cubicBezTo>
                    <a:cubicBezTo>
                      <a:pt x="3899" y="300"/>
                      <a:pt x="3899" y="300"/>
                      <a:pt x="3900" y="300"/>
                    </a:cubicBezTo>
                    <a:lnTo>
                      <a:pt x="3900" y="300"/>
                    </a:lnTo>
                    <a:cubicBezTo>
                      <a:pt x="3894" y="313"/>
                      <a:pt x="3894" y="332"/>
                      <a:pt x="3894" y="351"/>
                    </a:cubicBezTo>
                    <a:cubicBezTo>
                      <a:pt x="3894" y="360"/>
                      <a:pt x="3895" y="364"/>
                      <a:pt x="3898" y="364"/>
                    </a:cubicBezTo>
                    <a:cubicBezTo>
                      <a:pt x="3903" y="364"/>
                      <a:pt x="3910" y="353"/>
                      <a:pt x="3918" y="339"/>
                    </a:cubicBezTo>
                    <a:lnTo>
                      <a:pt x="3918" y="339"/>
                    </a:lnTo>
                    <a:cubicBezTo>
                      <a:pt x="3918" y="362"/>
                      <a:pt x="3906" y="386"/>
                      <a:pt x="3918" y="386"/>
                    </a:cubicBezTo>
                    <a:cubicBezTo>
                      <a:pt x="3918" y="387"/>
                      <a:pt x="3919" y="387"/>
                      <a:pt x="3920" y="387"/>
                    </a:cubicBezTo>
                    <a:cubicBezTo>
                      <a:pt x="3928" y="387"/>
                      <a:pt x="3930" y="334"/>
                      <a:pt x="3936" y="331"/>
                    </a:cubicBezTo>
                    <a:lnTo>
                      <a:pt x="3936" y="331"/>
                    </a:lnTo>
                    <a:cubicBezTo>
                      <a:pt x="3932" y="340"/>
                      <a:pt x="3930" y="351"/>
                      <a:pt x="3929" y="362"/>
                    </a:cubicBezTo>
                    <a:lnTo>
                      <a:pt x="3929" y="362"/>
                    </a:lnTo>
                    <a:cubicBezTo>
                      <a:pt x="3930" y="349"/>
                      <a:pt x="3933" y="340"/>
                      <a:pt x="3936" y="331"/>
                    </a:cubicBezTo>
                    <a:lnTo>
                      <a:pt x="3936" y="331"/>
                    </a:lnTo>
                    <a:cubicBezTo>
                      <a:pt x="3936" y="331"/>
                      <a:pt x="3936" y="331"/>
                      <a:pt x="3936" y="331"/>
                    </a:cubicBezTo>
                    <a:cubicBezTo>
                      <a:pt x="3938" y="331"/>
                      <a:pt x="3939" y="333"/>
                      <a:pt x="3941" y="339"/>
                    </a:cubicBezTo>
                    <a:cubicBezTo>
                      <a:pt x="3941" y="374"/>
                      <a:pt x="3941" y="386"/>
                      <a:pt x="3941" y="398"/>
                    </a:cubicBezTo>
                    <a:cubicBezTo>
                      <a:pt x="3941" y="398"/>
                      <a:pt x="3949" y="383"/>
                      <a:pt x="3958" y="383"/>
                    </a:cubicBezTo>
                    <a:cubicBezTo>
                      <a:pt x="3960" y="383"/>
                      <a:pt x="3963" y="384"/>
                      <a:pt x="3965" y="386"/>
                    </a:cubicBezTo>
                    <a:cubicBezTo>
                      <a:pt x="3965" y="398"/>
                      <a:pt x="3989" y="422"/>
                      <a:pt x="3989" y="422"/>
                    </a:cubicBezTo>
                    <a:cubicBezTo>
                      <a:pt x="3995" y="422"/>
                      <a:pt x="3998" y="410"/>
                      <a:pt x="4001" y="398"/>
                    </a:cubicBezTo>
                    <a:lnTo>
                      <a:pt x="4001" y="398"/>
                    </a:lnTo>
                    <a:cubicBezTo>
                      <a:pt x="3995" y="410"/>
                      <a:pt x="3992" y="416"/>
                      <a:pt x="3990" y="416"/>
                    </a:cubicBezTo>
                    <a:cubicBezTo>
                      <a:pt x="3989" y="416"/>
                      <a:pt x="3989" y="410"/>
                      <a:pt x="3989" y="398"/>
                    </a:cubicBezTo>
                    <a:cubicBezTo>
                      <a:pt x="3977" y="386"/>
                      <a:pt x="4013" y="315"/>
                      <a:pt x="4013" y="303"/>
                    </a:cubicBezTo>
                    <a:lnTo>
                      <a:pt x="3989" y="303"/>
                    </a:lnTo>
                    <a:cubicBezTo>
                      <a:pt x="3977" y="315"/>
                      <a:pt x="3977" y="339"/>
                      <a:pt x="3965" y="351"/>
                    </a:cubicBezTo>
                    <a:cubicBezTo>
                      <a:pt x="3954" y="351"/>
                      <a:pt x="3963" y="301"/>
                      <a:pt x="3956" y="301"/>
                    </a:cubicBezTo>
                    <a:lnTo>
                      <a:pt x="3956" y="301"/>
                    </a:lnTo>
                    <a:cubicBezTo>
                      <a:pt x="3955" y="301"/>
                      <a:pt x="3954" y="302"/>
                      <a:pt x="3953" y="303"/>
                    </a:cubicBezTo>
                    <a:cubicBezTo>
                      <a:pt x="3947" y="309"/>
                      <a:pt x="3941" y="318"/>
                      <a:pt x="3937" y="328"/>
                    </a:cubicBezTo>
                    <a:lnTo>
                      <a:pt x="3937" y="328"/>
                    </a:lnTo>
                    <a:cubicBezTo>
                      <a:pt x="3939" y="321"/>
                      <a:pt x="3941" y="313"/>
                      <a:pt x="3941" y="303"/>
                    </a:cubicBezTo>
                    <a:cubicBezTo>
                      <a:pt x="3941" y="282"/>
                      <a:pt x="3941" y="253"/>
                      <a:pt x="3926" y="253"/>
                    </a:cubicBezTo>
                    <a:cubicBezTo>
                      <a:pt x="3924" y="253"/>
                      <a:pt x="3921" y="254"/>
                      <a:pt x="3918" y="255"/>
                    </a:cubicBezTo>
                    <a:cubicBezTo>
                      <a:pt x="3894" y="267"/>
                      <a:pt x="3918" y="291"/>
                      <a:pt x="3906" y="291"/>
                    </a:cubicBezTo>
                    <a:cubicBezTo>
                      <a:pt x="3904" y="290"/>
                      <a:pt x="3901" y="289"/>
                      <a:pt x="3899" y="289"/>
                    </a:cubicBezTo>
                    <a:cubicBezTo>
                      <a:pt x="3895" y="289"/>
                      <a:pt x="3891" y="292"/>
                      <a:pt x="3886" y="295"/>
                    </a:cubicBezTo>
                    <a:lnTo>
                      <a:pt x="3886" y="295"/>
                    </a:lnTo>
                    <a:cubicBezTo>
                      <a:pt x="3885" y="294"/>
                      <a:pt x="3883" y="293"/>
                      <a:pt x="3882" y="291"/>
                    </a:cubicBezTo>
                    <a:cubicBezTo>
                      <a:pt x="3882" y="291"/>
                      <a:pt x="3882" y="267"/>
                      <a:pt x="3870" y="267"/>
                    </a:cubicBezTo>
                    <a:cubicBezTo>
                      <a:pt x="3860" y="267"/>
                      <a:pt x="3850" y="293"/>
                      <a:pt x="3847" y="293"/>
                    </a:cubicBezTo>
                    <a:cubicBezTo>
                      <a:pt x="3846" y="293"/>
                      <a:pt x="3846" y="293"/>
                      <a:pt x="3846" y="291"/>
                    </a:cubicBezTo>
                    <a:cubicBezTo>
                      <a:pt x="3843" y="285"/>
                      <a:pt x="3841" y="277"/>
                      <a:pt x="3841" y="270"/>
                    </a:cubicBezTo>
                    <a:lnTo>
                      <a:pt x="3841" y="270"/>
                    </a:lnTo>
                    <a:cubicBezTo>
                      <a:pt x="3833" y="285"/>
                      <a:pt x="3819" y="303"/>
                      <a:pt x="3810" y="303"/>
                    </a:cubicBezTo>
                    <a:lnTo>
                      <a:pt x="3810" y="279"/>
                    </a:lnTo>
                    <a:lnTo>
                      <a:pt x="3810" y="267"/>
                    </a:lnTo>
                    <a:cubicBezTo>
                      <a:pt x="3810" y="263"/>
                      <a:pt x="3806" y="262"/>
                      <a:pt x="3801" y="262"/>
                    </a:cubicBezTo>
                    <a:cubicBezTo>
                      <a:pt x="3791" y="262"/>
                      <a:pt x="3775" y="267"/>
                      <a:pt x="3775" y="267"/>
                    </a:cubicBezTo>
                    <a:cubicBezTo>
                      <a:pt x="3775" y="267"/>
                      <a:pt x="3763" y="255"/>
                      <a:pt x="3763" y="255"/>
                    </a:cubicBezTo>
                    <a:cubicBezTo>
                      <a:pt x="3751" y="255"/>
                      <a:pt x="3751" y="267"/>
                      <a:pt x="3739" y="267"/>
                    </a:cubicBezTo>
                    <a:cubicBezTo>
                      <a:pt x="3727" y="255"/>
                      <a:pt x="3727" y="267"/>
                      <a:pt x="3715" y="243"/>
                    </a:cubicBezTo>
                    <a:cubicBezTo>
                      <a:pt x="3715" y="242"/>
                      <a:pt x="3715" y="241"/>
                      <a:pt x="3714" y="241"/>
                    </a:cubicBezTo>
                    <a:cubicBezTo>
                      <a:pt x="3709" y="241"/>
                      <a:pt x="3690" y="267"/>
                      <a:pt x="3679" y="267"/>
                    </a:cubicBezTo>
                    <a:cubicBezTo>
                      <a:pt x="3668" y="255"/>
                      <a:pt x="3679" y="220"/>
                      <a:pt x="3668" y="220"/>
                    </a:cubicBezTo>
                    <a:cubicBezTo>
                      <a:pt x="3664" y="218"/>
                      <a:pt x="3661" y="217"/>
                      <a:pt x="3659" y="217"/>
                    </a:cubicBezTo>
                    <a:cubicBezTo>
                      <a:pt x="3643" y="217"/>
                      <a:pt x="3642" y="243"/>
                      <a:pt x="3632" y="243"/>
                    </a:cubicBezTo>
                    <a:cubicBezTo>
                      <a:pt x="3631" y="244"/>
                      <a:pt x="3630" y="245"/>
                      <a:pt x="3629" y="245"/>
                    </a:cubicBezTo>
                    <a:cubicBezTo>
                      <a:pt x="3622" y="245"/>
                      <a:pt x="3632" y="195"/>
                      <a:pt x="3632" y="184"/>
                    </a:cubicBezTo>
                    <a:close/>
                    <a:moveTo>
                      <a:pt x="825" y="443"/>
                    </a:moveTo>
                    <a:lnTo>
                      <a:pt x="825" y="443"/>
                    </a:lnTo>
                    <a:cubicBezTo>
                      <a:pt x="820" y="444"/>
                      <a:pt x="818" y="446"/>
                      <a:pt x="822" y="446"/>
                    </a:cubicBezTo>
                    <a:cubicBezTo>
                      <a:pt x="822" y="446"/>
                      <a:pt x="823" y="445"/>
                      <a:pt x="825" y="443"/>
                    </a:cubicBezTo>
                    <a:close/>
                    <a:moveTo>
                      <a:pt x="4096" y="624"/>
                    </a:moveTo>
                    <a:cubicBezTo>
                      <a:pt x="4084" y="636"/>
                      <a:pt x="4096" y="648"/>
                      <a:pt x="4096" y="648"/>
                    </a:cubicBezTo>
                    <a:cubicBezTo>
                      <a:pt x="4096" y="648"/>
                      <a:pt x="4108" y="636"/>
                      <a:pt x="4108" y="636"/>
                    </a:cubicBezTo>
                    <a:cubicBezTo>
                      <a:pt x="4108" y="636"/>
                      <a:pt x="4108" y="624"/>
                      <a:pt x="4096" y="624"/>
                    </a:cubicBezTo>
                    <a:close/>
                    <a:moveTo>
                      <a:pt x="4287" y="708"/>
                    </a:moveTo>
                    <a:lnTo>
                      <a:pt x="4287" y="732"/>
                    </a:lnTo>
                    <a:lnTo>
                      <a:pt x="4263" y="732"/>
                    </a:lnTo>
                    <a:cubicBezTo>
                      <a:pt x="4263" y="732"/>
                      <a:pt x="4263" y="708"/>
                      <a:pt x="4287" y="708"/>
                    </a:cubicBezTo>
                    <a:close/>
                    <a:moveTo>
                      <a:pt x="217" y="774"/>
                    </a:moveTo>
                    <a:cubicBezTo>
                      <a:pt x="213" y="774"/>
                      <a:pt x="203" y="779"/>
                      <a:pt x="203" y="779"/>
                    </a:cubicBezTo>
                    <a:lnTo>
                      <a:pt x="215" y="779"/>
                    </a:lnTo>
                    <a:cubicBezTo>
                      <a:pt x="219" y="775"/>
                      <a:pt x="219" y="774"/>
                      <a:pt x="217" y="774"/>
                    </a:cubicBezTo>
                    <a:close/>
                    <a:moveTo>
                      <a:pt x="4203" y="815"/>
                    </a:moveTo>
                    <a:cubicBezTo>
                      <a:pt x="4206" y="816"/>
                      <a:pt x="4209" y="817"/>
                      <a:pt x="4211" y="817"/>
                    </a:cubicBezTo>
                    <a:lnTo>
                      <a:pt x="4211" y="817"/>
                    </a:lnTo>
                    <a:cubicBezTo>
                      <a:pt x="4208" y="816"/>
                      <a:pt x="4206" y="815"/>
                      <a:pt x="4203" y="815"/>
                    </a:cubicBezTo>
                    <a:close/>
                    <a:moveTo>
                      <a:pt x="2227" y="922"/>
                    </a:moveTo>
                    <a:lnTo>
                      <a:pt x="2239" y="946"/>
                    </a:lnTo>
                    <a:cubicBezTo>
                      <a:pt x="2239" y="954"/>
                      <a:pt x="2239" y="963"/>
                      <a:pt x="2235" y="963"/>
                    </a:cubicBezTo>
                    <a:cubicBezTo>
                      <a:pt x="2233" y="963"/>
                      <a:pt x="2230" y="961"/>
                      <a:pt x="2227" y="958"/>
                    </a:cubicBezTo>
                    <a:cubicBezTo>
                      <a:pt x="2203" y="958"/>
                      <a:pt x="2227" y="922"/>
                      <a:pt x="2227" y="922"/>
                    </a:cubicBezTo>
                    <a:close/>
                    <a:moveTo>
                      <a:pt x="4205" y="1008"/>
                    </a:moveTo>
                    <a:cubicBezTo>
                      <a:pt x="4206" y="1008"/>
                      <a:pt x="4209" y="1011"/>
                      <a:pt x="4215" y="1017"/>
                    </a:cubicBezTo>
                    <a:lnTo>
                      <a:pt x="4227" y="1041"/>
                    </a:lnTo>
                    <a:cubicBezTo>
                      <a:pt x="4218" y="1032"/>
                      <a:pt x="4204" y="1024"/>
                      <a:pt x="4201" y="1020"/>
                    </a:cubicBezTo>
                    <a:lnTo>
                      <a:pt x="4201" y="1020"/>
                    </a:lnTo>
                    <a:cubicBezTo>
                      <a:pt x="4201" y="1019"/>
                      <a:pt x="4202" y="1018"/>
                      <a:pt x="4203" y="1017"/>
                    </a:cubicBezTo>
                    <a:cubicBezTo>
                      <a:pt x="4203" y="1011"/>
                      <a:pt x="4203" y="1008"/>
                      <a:pt x="4205" y="1008"/>
                    </a:cubicBezTo>
                    <a:close/>
                    <a:moveTo>
                      <a:pt x="3763" y="1053"/>
                    </a:moveTo>
                    <a:cubicBezTo>
                      <a:pt x="3763" y="1053"/>
                      <a:pt x="3758" y="1063"/>
                      <a:pt x="3754" y="1075"/>
                    </a:cubicBezTo>
                    <a:lnTo>
                      <a:pt x="3754" y="1075"/>
                    </a:lnTo>
                    <a:cubicBezTo>
                      <a:pt x="3759" y="1064"/>
                      <a:pt x="3763" y="1053"/>
                      <a:pt x="3763" y="1053"/>
                    </a:cubicBezTo>
                    <a:close/>
                    <a:moveTo>
                      <a:pt x="274" y="1089"/>
                    </a:moveTo>
                    <a:lnTo>
                      <a:pt x="274" y="1089"/>
                    </a:lnTo>
                    <a:cubicBezTo>
                      <a:pt x="274" y="1090"/>
                      <a:pt x="275" y="1091"/>
                      <a:pt x="275" y="1092"/>
                    </a:cubicBezTo>
                    <a:lnTo>
                      <a:pt x="275" y="1092"/>
                    </a:lnTo>
                    <a:cubicBezTo>
                      <a:pt x="275" y="1091"/>
                      <a:pt x="275" y="1090"/>
                      <a:pt x="274" y="1089"/>
                    </a:cubicBezTo>
                    <a:close/>
                    <a:moveTo>
                      <a:pt x="1036" y="1101"/>
                    </a:moveTo>
                    <a:cubicBezTo>
                      <a:pt x="1048" y="1101"/>
                      <a:pt x="1048" y="1101"/>
                      <a:pt x="1048" y="1124"/>
                    </a:cubicBezTo>
                    <a:cubicBezTo>
                      <a:pt x="1048" y="1136"/>
                      <a:pt x="1036" y="1136"/>
                      <a:pt x="1036" y="1136"/>
                    </a:cubicBezTo>
                    <a:cubicBezTo>
                      <a:pt x="1024" y="1136"/>
                      <a:pt x="1024" y="1101"/>
                      <a:pt x="1036" y="1101"/>
                    </a:cubicBezTo>
                    <a:close/>
                    <a:moveTo>
                      <a:pt x="3296" y="1152"/>
                    </a:moveTo>
                    <a:cubicBezTo>
                      <a:pt x="3293" y="1154"/>
                      <a:pt x="3291" y="1159"/>
                      <a:pt x="3288" y="1166"/>
                    </a:cubicBezTo>
                    <a:lnTo>
                      <a:pt x="3288" y="1166"/>
                    </a:lnTo>
                    <a:cubicBezTo>
                      <a:pt x="3291" y="1161"/>
                      <a:pt x="3295" y="1157"/>
                      <a:pt x="3296" y="1152"/>
                    </a:cubicBezTo>
                    <a:close/>
                    <a:moveTo>
                      <a:pt x="3288" y="1166"/>
                    </a:moveTo>
                    <a:lnTo>
                      <a:pt x="3288" y="1166"/>
                    </a:lnTo>
                    <a:cubicBezTo>
                      <a:pt x="3287" y="1168"/>
                      <a:pt x="3287" y="1170"/>
                      <a:pt x="3287" y="1172"/>
                    </a:cubicBezTo>
                    <a:cubicBezTo>
                      <a:pt x="3287" y="1170"/>
                      <a:pt x="3288" y="1168"/>
                      <a:pt x="3288" y="1166"/>
                    </a:cubicBezTo>
                    <a:close/>
                    <a:moveTo>
                      <a:pt x="4013" y="1148"/>
                    </a:moveTo>
                    <a:cubicBezTo>
                      <a:pt x="4025" y="1148"/>
                      <a:pt x="4037" y="1184"/>
                      <a:pt x="4025" y="1184"/>
                    </a:cubicBezTo>
                    <a:cubicBezTo>
                      <a:pt x="4013" y="1184"/>
                      <a:pt x="4001" y="1148"/>
                      <a:pt x="4013" y="1148"/>
                    </a:cubicBezTo>
                    <a:close/>
                    <a:moveTo>
                      <a:pt x="834" y="1220"/>
                    </a:moveTo>
                    <a:cubicBezTo>
                      <a:pt x="844" y="1220"/>
                      <a:pt x="846" y="1228"/>
                      <a:pt x="846" y="1246"/>
                    </a:cubicBezTo>
                    <a:lnTo>
                      <a:pt x="846" y="1246"/>
                    </a:lnTo>
                    <a:cubicBezTo>
                      <a:pt x="845" y="1267"/>
                      <a:pt x="834" y="1256"/>
                      <a:pt x="834" y="1267"/>
                    </a:cubicBezTo>
                    <a:cubicBezTo>
                      <a:pt x="822" y="1267"/>
                      <a:pt x="822" y="1232"/>
                      <a:pt x="834" y="1220"/>
                    </a:cubicBezTo>
                    <a:close/>
                    <a:moveTo>
                      <a:pt x="1014" y="1262"/>
                    </a:moveTo>
                    <a:cubicBezTo>
                      <a:pt x="1018" y="1262"/>
                      <a:pt x="1012" y="1267"/>
                      <a:pt x="1012" y="1267"/>
                    </a:cubicBezTo>
                    <a:cubicBezTo>
                      <a:pt x="1012" y="1266"/>
                      <a:pt x="1011" y="1264"/>
                      <a:pt x="1011" y="1263"/>
                    </a:cubicBezTo>
                    <a:lnTo>
                      <a:pt x="1011" y="1263"/>
                    </a:lnTo>
                    <a:cubicBezTo>
                      <a:pt x="1012" y="1262"/>
                      <a:pt x="1013" y="1262"/>
                      <a:pt x="1014" y="1262"/>
                    </a:cubicBezTo>
                    <a:close/>
                    <a:moveTo>
                      <a:pt x="974" y="1315"/>
                    </a:moveTo>
                    <a:cubicBezTo>
                      <a:pt x="975" y="1319"/>
                      <a:pt x="976" y="1322"/>
                      <a:pt x="977" y="1327"/>
                    </a:cubicBezTo>
                    <a:cubicBezTo>
                      <a:pt x="977" y="1322"/>
                      <a:pt x="976" y="1318"/>
                      <a:pt x="974" y="1315"/>
                    </a:cubicBezTo>
                    <a:close/>
                    <a:moveTo>
                      <a:pt x="4117" y="333"/>
                    </a:moveTo>
                    <a:cubicBezTo>
                      <a:pt x="4113" y="333"/>
                      <a:pt x="4108" y="339"/>
                      <a:pt x="4108" y="339"/>
                    </a:cubicBezTo>
                    <a:cubicBezTo>
                      <a:pt x="4096" y="339"/>
                      <a:pt x="4084" y="362"/>
                      <a:pt x="4084" y="374"/>
                    </a:cubicBezTo>
                    <a:cubicBezTo>
                      <a:pt x="4096" y="374"/>
                      <a:pt x="4096" y="374"/>
                      <a:pt x="4084" y="386"/>
                    </a:cubicBezTo>
                    <a:cubicBezTo>
                      <a:pt x="4072" y="392"/>
                      <a:pt x="4066" y="395"/>
                      <a:pt x="4062" y="395"/>
                    </a:cubicBezTo>
                    <a:cubicBezTo>
                      <a:pt x="4057" y="395"/>
                      <a:pt x="4054" y="392"/>
                      <a:pt x="4049" y="386"/>
                    </a:cubicBezTo>
                    <a:cubicBezTo>
                      <a:pt x="4049" y="374"/>
                      <a:pt x="4084" y="339"/>
                      <a:pt x="4072" y="339"/>
                    </a:cubicBezTo>
                    <a:cubicBezTo>
                      <a:pt x="4066" y="335"/>
                      <a:pt x="4059" y="334"/>
                      <a:pt x="4052" y="334"/>
                    </a:cubicBezTo>
                    <a:cubicBezTo>
                      <a:pt x="4033" y="334"/>
                      <a:pt x="4016" y="345"/>
                      <a:pt x="4025" y="362"/>
                    </a:cubicBezTo>
                    <a:cubicBezTo>
                      <a:pt x="4025" y="381"/>
                      <a:pt x="4025" y="385"/>
                      <a:pt x="4013" y="392"/>
                    </a:cubicBezTo>
                    <a:lnTo>
                      <a:pt x="4013" y="392"/>
                    </a:lnTo>
                    <a:cubicBezTo>
                      <a:pt x="4013" y="384"/>
                      <a:pt x="4013" y="377"/>
                      <a:pt x="4013" y="374"/>
                    </a:cubicBezTo>
                    <a:cubicBezTo>
                      <a:pt x="4007" y="374"/>
                      <a:pt x="4004" y="386"/>
                      <a:pt x="4001" y="398"/>
                    </a:cubicBezTo>
                    <a:cubicBezTo>
                      <a:pt x="4006" y="396"/>
                      <a:pt x="4010" y="394"/>
                      <a:pt x="4013" y="392"/>
                    </a:cubicBezTo>
                    <a:lnTo>
                      <a:pt x="4013" y="392"/>
                    </a:lnTo>
                    <a:cubicBezTo>
                      <a:pt x="4013" y="407"/>
                      <a:pt x="4013" y="428"/>
                      <a:pt x="4013" y="434"/>
                    </a:cubicBezTo>
                    <a:cubicBezTo>
                      <a:pt x="4013" y="446"/>
                      <a:pt x="4013" y="458"/>
                      <a:pt x="4025" y="458"/>
                    </a:cubicBezTo>
                    <a:lnTo>
                      <a:pt x="4060" y="458"/>
                    </a:lnTo>
                    <a:cubicBezTo>
                      <a:pt x="4060" y="458"/>
                      <a:pt x="4082" y="452"/>
                      <a:pt x="4096" y="452"/>
                    </a:cubicBezTo>
                    <a:cubicBezTo>
                      <a:pt x="4103" y="452"/>
                      <a:pt x="4108" y="454"/>
                      <a:pt x="4108" y="458"/>
                    </a:cubicBezTo>
                    <a:cubicBezTo>
                      <a:pt x="4108" y="470"/>
                      <a:pt x="4037" y="505"/>
                      <a:pt x="4049" y="505"/>
                    </a:cubicBezTo>
                    <a:cubicBezTo>
                      <a:pt x="4084" y="505"/>
                      <a:pt x="4108" y="493"/>
                      <a:pt x="4132" y="482"/>
                    </a:cubicBezTo>
                    <a:lnTo>
                      <a:pt x="4132" y="482"/>
                    </a:lnTo>
                    <a:cubicBezTo>
                      <a:pt x="4108" y="505"/>
                      <a:pt x="4108" y="517"/>
                      <a:pt x="4108" y="517"/>
                    </a:cubicBezTo>
                    <a:cubicBezTo>
                      <a:pt x="4108" y="529"/>
                      <a:pt x="4120" y="541"/>
                      <a:pt x="4132" y="541"/>
                    </a:cubicBezTo>
                    <a:lnTo>
                      <a:pt x="4156" y="541"/>
                    </a:lnTo>
                    <a:cubicBezTo>
                      <a:pt x="4168" y="541"/>
                      <a:pt x="4156" y="577"/>
                      <a:pt x="4156" y="589"/>
                    </a:cubicBezTo>
                    <a:cubicBezTo>
                      <a:pt x="4152" y="597"/>
                      <a:pt x="4150" y="599"/>
                      <a:pt x="4151" y="599"/>
                    </a:cubicBezTo>
                    <a:cubicBezTo>
                      <a:pt x="4152" y="599"/>
                      <a:pt x="4160" y="589"/>
                      <a:pt x="4168" y="589"/>
                    </a:cubicBezTo>
                    <a:cubicBezTo>
                      <a:pt x="4168" y="601"/>
                      <a:pt x="4168" y="601"/>
                      <a:pt x="4168" y="613"/>
                    </a:cubicBezTo>
                    <a:cubicBezTo>
                      <a:pt x="4168" y="613"/>
                      <a:pt x="4191" y="613"/>
                      <a:pt x="4191" y="624"/>
                    </a:cubicBezTo>
                    <a:cubicBezTo>
                      <a:pt x="4191" y="636"/>
                      <a:pt x="4191" y="648"/>
                      <a:pt x="4191" y="660"/>
                    </a:cubicBezTo>
                    <a:cubicBezTo>
                      <a:pt x="4191" y="660"/>
                      <a:pt x="4191" y="672"/>
                      <a:pt x="4203" y="672"/>
                    </a:cubicBezTo>
                    <a:cubicBezTo>
                      <a:pt x="4203" y="672"/>
                      <a:pt x="4215" y="708"/>
                      <a:pt x="4215" y="708"/>
                    </a:cubicBezTo>
                    <a:cubicBezTo>
                      <a:pt x="4215" y="720"/>
                      <a:pt x="4239" y="743"/>
                      <a:pt x="4239" y="743"/>
                    </a:cubicBezTo>
                    <a:lnTo>
                      <a:pt x="4203" y="743"/>
                    </a:lnTo>
                    <a:lnTo>
                      <a:pt x="4227" y="767"/>
                    </a:lnTo>
                    <a:cubicBezTo>
                      <a:pt x="4227" y="767"/>
                      <a:pt x="4263" y="779"/>
                      <a:pt x="4263" y="779"/>
                    </a:cubicBezTo>
                    <a:lnTo>
                      <a:pt x="4227" y="779"/>
                    </a:lnTo>
                    <a:cubicBezTo>
                      <a:pt x="4227" y="779"/>
                      <a:pt x="4227" y="791"/>
                      <a:pt x="4227" y="803"/>
                    </a:cubicBezTo>
                    <a:cubicBezTo>
                      <a:pt x="4218" y="803"/>
                      <a:pt x="4231" y="818"/>
                      <a:pt x="4218" y="818"/>
                    </a:cubicBezTo>
                    <a:cubicBezTo>
                      <a:pt x="4217" y="818"/>
                      <a:pt x="4214" y="818"/>
                      <a:pt x="4211" y="817"/>
                    </a:cubicBezTo>
                    <a:lnTo>
                      <a:pt x="4211" y="817"/>
                    </a:lnTo>
                    <a:cubicBezTo>
                      <a:pt x="4224" y="823"/>
                      <a:pt x="4239" y="839"/>
                      <a:pt x="4239" y="839"/>
                    </a:cubicBezTo>
                    <a:cubicBezTo>
                      <a:pt x="4215" y="839"/>
                      <a:pt x="4215" y="839"/>
                      <a:pt x="4203" y="851"/>
                    </a:cubicBezTo>
                    <a:cubicBezTo>
                      <a:pt x="4203" y="863"/>
                      <a:pt x="4203" y="863"/>
                      <a:pt x="4203" y="874"/>
                    </a:cubicBezTo>
                    <a:cubicBezTo>
                      <a:pt x="4215" y="874"/>
                      <a:pt x="4215" y="874"/>
                      <a:pt x="4215" y="886"/>
                    </a:cubicBezTo>
                    <a:cubicBezTo>
                      <a:pt x="4215" y="886"/>
                      <a:pt x="4191" y="886"/>
                      <a:pt x="4191" y="898"/>
                    </a:cubicBezTo>
                    <a:cubicBezTo>
                      <a:pt x="4182" y="908"/>
                      <a:pt x="4180" y="925"/>
                      <a:pt x="4167" y="925"/>
                    </a:cubicBezTo>
                    <a:cubicBezTo>
                      <a:pt x="4164" y="925"/>
                      <a:pt x="4160" y="924"/>
                      <a:pt x="4156" y="922"/>
                    </a:cubicBezTo>
                    <a:lnTo>
                      <a:pt x="4156" y="922"/>
                    </a:lnTo>
                    <a:cubicBezTo>
                      <a:pt x="4144" y="934"/>
                      <a:pt x="4180" y="946"/>
                      <a:pt x="4191" y="958"/>
                    </a:cubicBezTo>
                    <a:cubicBezTo>
                      <a:pt x="4191" y="962"/>
                      <a:pt x="4187" y="963"/>
                      <a:pt x="4182" y="963"/>
                    </a:cubicBezTo>
                    <a:cubicBezTo>
                      <a:pt x="4172" y="963"/>
                      <a:pt x="4156" y="958"/>
                      <a:pt x="4156" y="958"/>
                    </a:cubicBezTo>
                    <a:lnTo>
                      <a:pt x="4144" y="958"/>
                    </a:lnTo>
                    <a:cubicBezTo>
                      <a:pt x="4134" y="958"/>
                      <a:pt x="4141" y="1010"/>
                      <a:pt x="4128" y="1010"/>
                    </a:cubicBezTo>
                    <a:cubicBezTo>
                      <a:pt x="4126" y="1010"/>
                      <a:pt x="4123" y="1009"/>
                      <a:pt x="4120" y="1005"/>
                    </a:cubicBezTo>
                    <a:lnTo>
                      <a:pt x="4120" y="1005"/>
                    </a:lnTo>
                    <a:cubicBezTo>
                      <a:pt x="4120" y="1005"/>
                      <a:pt x="4156" y="1053"/>
                      <a:pt x="4156" y="1053"/>
                    </a:cubicBezTo>
                    <a:cubicBezTo>
                      <a:pt x="4144" y="1053"/>
                      <a:pt x="4132" y="1041"/>
                      <a:pt x="4132" y="1041"/>
                    </a:cubicBezTo>
                    <a:lnTo>
                      <a:pt x="4120" y="1041"/>
                    </a:lnTo>
                    <a:cubicBezTo>
                      <a:pt x="4108" y="1041"/>
                      <a:pt x="4096" y="1041"/>
                      <a:pt x="4096" y="1053"/>
                    </a:cubicBezTo>
                    <a:cubicBezTo>
                      <a:pt x="4096" y="1057"/>
                      <a:pt x="4096" y="1058"/>
                      <a:pt x="4096" y="1058"/>
                    </a:cubicBezTo>
                    <a:cubicBezTo>
                      <a:pt x="4095" y="1058"/>
                      <a:pt x="4092" y="1053"/>
                      <a:pt x="4084" y="1053"/>
                    </a:cubicBezTo>
                    <a:cubicBezTo>
                      <a:pt x="4084" y="1053"/>
                      <a:pt x="4060" y="1005"/>
                      <a:pt x="4060" y="1005"/>
                    </a:cubicBezTo>
                    <a:cubicBezTo>
                      <a:pt x="4049" y="1005"/>
                      <a:pt x="4060" y="1041"/>
                      <a:pt x="4060" y="1041"/>
                    </a:cubicBezTo>
                    <a:lnTo>
                      <a:pt x="4013" y="1041"/>
                    </a:lnTo>
                    <a:cubicBezTo>
                      <a:pt x="4002" y="1041"/>
                      <a:pt x="4038" y="1105"/>
                      <a:pt x="4023" y="1105"/>
                    </a:cubicBezTo>
                    <a:cubicBezTo>
                      <a:pt x="4020" y="1105"/>
                      <a:pt x="4017" y="1104"/>
                      <a:pt x="4013" y="1101"/>
                    </a:cubicBezTo>
                    <a:cubicBezTo>
                      <a:pt x="3990" y="1078"/>
                      <a:pt x="3982" y="1070"/>
                      <a:pt x="3976" y="1070"/>
                    </a:cubicBezTo>
                    <a:cubicBezTo>
                      <a:pt x="3972" y="1070"/>
                      <a:pt x="3970" y="1072"/>
                      <a:pt x="3965" y="1077"/>
                    </a:cubicBezTo>
                    <a:cubicBezTo>
                      <a:pt x="3965" y="1086"/>
                      <a:pt x="3965" y="1114"/>
                      <a:pt x="3960" y="1114"/>
                    </a:cubicBezTo>
                    <a:cubicBezTo>
                      <a:pt x="3959" y="1114"/>
                      <a:pt x="3956" y="1110"/>
                      <a:pt x="3953" y="1101"/>
                    </a:cubicBezTo>
                    <a:cubicBezTo>
                      <a:pt x="3949" y="1085"/>
                      <a:pt x="3947" y="1080"/>
                      <a:pt x="3945" y="1080"/>
                    </a:cubicBezTo>
                    <a:cubicBezTo>
                      <a:pt x="3940" y="1080"/>
                      <a:pt x="3938" y="1104"/>
                      <a:pt x="3929" y="1113"/>
                    </a:cubicBezTo>
                    <a:cubicBezTo>
                      <a:pt x="3929" y="1115"/>
                      <a:pt x="3929" y="1116"/>
                      <a:pt x="3927" y="1116"/>
                    </a:cubicBezTo>
                    <a:cubicBezTo>
                      <a:pt x="3921" y="1116"/>
                      <a:pt x="3903" y="1098"/>
                      <a:pt x="3894" y="1089"/>
                    </a:cubicBezTo>
                    <a:cubicBezTo>
                      <a:pt x="3882" y="1089"/>
                      <a:pt x="3894" y="1148"/>
                      <a:pt x="3894" y="1160"/>
                    </a:cubicBezTo>
                    <a:cubicBezTo>
                      <a:pt x="3894" y="1161"/>
                      <a:pt x="3894" y="1162"/>
                      <a:pt x="3893" y="1162"/>
                    </a:cubicBezTo>
                    <a:cubicBezTo>
                      <a:pt x="3891" y="1162"/>
                      <a:pt x="3876" y="1120"/>
                      <a:pt x="3871" y="1120"/>
                    </a:cubicBezTo>
                    <a:cubicBezTo>
                      <a:pt x="3870" y="1120"/>
                      <a:pt x="3870" y="1121"/>
                      <a:pt x="3870" y="1124"/>
                    </a:cubicBezTo>
                    <a:cubicBezTo>
                      <a:pt x="3870" y="1148"/>
                      <a:pt x="3870" y="1148"/>
                      <a:pt x="3870" y="1160"/>
                    </a:cubicBezTo>
                    <a:lnTo>
                      <a:pt x="3858" y="1160"/>
                    </a:lnTo>
                    <a:cubicBezTo>
                      <a:pt x="3858" y="1160"/>
                      <a:pt x="3858" y="1113"/>
                      <a:pt x="3846" y="1101"/>
                    </a:cubicBezTo>
                    <a:cubicBezTo>
                      <a:pt x="3834" y="1095"/>
                      <a:pt x="3822" y="1092"/>
                      <a:pt x="3810" y="1092"/>
                    </a:cubicBezTo>
                    <a:cubicBezTo>
                      <a:pt x="3799" y="1092"/>
                      <a:pt x="3787" y="1095"/>
                      <a:pt x="3775" y="1101"/>
                    </a:cubicBezTo>
                    <a:lnTo>
                      <a:pt x="3751" y="1101"/>
                    </a:lnTo>
                    <a:cubicBezTo>
                      <a:pt x="3747" y="1107"/>
                      <a:pt x="3744" y="1110"/>
                      <a:pt x="3743" y="1110"/>
                    </a:cubicBezTo>
                    <a:cubicBezTo>
                      <a:pt x="3741" y="1110"/>
                      <a:pt x="3748" y="1091"/>
                      <a:pt x="3754" y="1075"/>
                    </a:cubicBezTo>
                    <a:lnTo>
                      <a:pt x="3754" y="1075"/>
                    </a:lnTo>
                    <a:cubicBezTo>
                      <a:pt x="3749" y="1084"/>
                      <a:pt x="3743" y="1093"/>
                      <a:pt x="3738" y="1093"/>
                    </a:cubicBezTo>
                    <a:cubicBezTo>
                      <a:pt x="3734" y="1093"/>
                      <a:pt x="3730" y="1089"/>
                      <a:pt x="3727" y="1077"/>
                    </a:cubicBezTo>
                    <a:lnTo>
                      <a:pt x="3715" y="1077"/>
                    </a:lnTo>
                    <a:cubicBezTo>
                      <a:pt x="3715" y="1077"/>
                      <a:pt x="3678" y="1087"/>
                      <a:pt x="3657" y="1087"/>
                    </a:cubicBezTo>
                    <a:cubicBezTo>
                      <a:pt x="3646" y="1087"/>
                      <a:pt x="3640" y="1085"/>
                      <a:pt x="3644" y="1077"/>
                    </a:cubicBezTo>
                    <a:lnTo>
                      <a:pt x="3644" y="1077"/>
                    </a:lnTo>
                    <a:lnTo>
                      <a:pt x="3608" y="1124"/>
                    </a:lnTo>
                    <a:cubicBezTo>
                      <a:pt x="3620" y="1089"/>
                      <a:pt x="3608" y="1089"/>
                      <a:pt x="3596" y="1077"/>
                    </a:cubicBezTo>
                    <a:cubicBezTo>
                      <a:pt x="3584" y="1077"/>
                      <a:pt x="3596" y="1053"/>
                      <a:pt x="3596" y="1041"/>
                    </a:cubicBezTo>
                    <a:cubicBezTo>
                      <a:pt x="3596" y="1038"/>
                      <a:pt x="3596" y="1036"/>
                      <a:pt x="3595" y="1036"/>
                    </a:cubicBezTo>
                    <a:cubicBezTo>
                      <a:pt x="3590" y="1036"/>
                      <a:pt x="3571" y="1089"/>
                      <a:pt x="3560" y="1089"/>
                    </a:cubicBezTo>
                    <a:cubicBezTo>
                      <a:pt x="3560" y="1065"/>
                      <a:pt x="3572" y="1041"/>
                      <a:pt x="3572" y="1017"/>
                    </a:cubicBezTo>
                    <a:cubicBezTo>
                      <a:pt x="3572" y="1015"/>
                      <a:pt x="3571" y="1014"/>
                      <a:pt x="3570" y="1014"/>
                    </a:cubicBezTo>
                    <a:cubicBezTo>
                      <a:pt x="3564" y="1014"/>
                      <a:pt x="3546" y="1034"/>
                      <a:pt x="3537" y="1053"/>
                    </a:cubicBezTo>
                    <a:cubicBezTo>
                      <a:pt x="3537" y="1065"/>
                      <a:pt x="3537" y="1077"/>
                      <a:pt x="3537" y="1077"/>
                    </a:cubicBezTo>
                    <a:cubicBezTo>
                      <a:pt x="3525" y="1077"/>
                      <a:pt x="3537" y="1077"/>
                      <a:pt x="3525" y="1065"/>
                    </a:cubicBezTo>
                    <a:cubicBezTo>
                      <a:pt x="3513" y="1053"/>
                      <a:pt x="3537" y="1017"/>
                      <a:pt x="3537" y="994"/>
                    </a:cubicBezTo>
                    <a:cubicBezTo>
                      <a:pt x="3537" y="992"/>
                      <a:pt x="3536" y="991"/>
                      <a:pt x="3536" y="991"/>
                    </a:cubicBezTo>
                    <a:cubicBezTo>
                      <a:pt x="3533" y="991"/>
                      <a:pt x="3525" y="1017"/>
                      <a:pt x="3525" y="1017"/>
                    </a:cubicBezTo>
                    <a:cubicBezTo>
                      <a:pt x="3525" y="1017"/>
                      <a:pt x="3517" y="1033"/>
                      <a:pt x="3508" y="1033"/>
                    </a:cubicBezTo>
                    <a:cubicBezTo>
                      <a:pt x="3506" y="1033"/>
                      <a:pt x="3503" y="1032"/>
                      <a:pt x="3501" y="1029"/>
                    </a:cubicBezTo>
                    <a:cubicBezTo>
                      <a:pt x="3493" y="1029"/>
                      <a:pt x="3496" y="1024"/>
                      <a:pt x="3495" y="1024"/>
                    </a:cubicBezTo>
                    <a:lnTo>
                      <a:pt x="3495" y="1024"/>
                    </a:lnTo>
                    <a:cubicBezTo>
                      <a:pt x="3494" y="1024"/>
                      <a:pt x="3493" y="1025"/>
                      <a:pt x="3489" y="1029"/>
                    </a:cubicBezTo>
                    <a:cubicBezTo>
                      <a:pt x="3489" y="1041"/>
                      <a:pt x="3477" y="1053"/>
                      <a:pt x="3477" y="1065"/>
                    </a:cubicBezTo>
                    <a:cubicBezTo>
                      <a:pt x="3476" y="1066"/>
                      <a:pt x="3475" y="1067"/>
                      <a:pt x="3474" y="1067"/>
                    </a:cubicBezTo>
                    <a:cubicBezTo>
                      <a:pt x="3468" y="1067"/>
                      <a:pt x="3474" y="1039"/>
                      <a:pt x="3468" y="1039"/>
                    </a:cubicBezTo>
                    <a:cubicBezTo>
                      <a:pt x="3468" y="1039"/>
                      <a:pt x="3466" y="1040"/>
                      <a:pt x="3465" y="1041"/>
                    </a:cubicBezTo>
                    <a:cubicBezTo>
                      <a:pt x="3453" y="1053"/>
                      <a:pt x="3453" y="1065"/>
                      <a:pt x="3441" y="1065"/>
                    </a:cubicBezTo>
                    <a:lnTo>
                      <a:pt x="3429" y="1065"/>
                    </a:lnTo>
                    <a:cubicBezTo>
                      <a:pt x="3429" y="1065"/>
                      <a:pt x="3465" y="1029"/>
                      <a:pt x="3453" y="1029"/>
                    </a:cubicBezTo>
                    <a:cubicBezTo>
                      <a:pt x="3447" y="1026"/>
                      <a:pt x="3441" y="1025"/>
                      <a:pt x="3437" y="1025"/>
                    </a:cubicBezTo>
                    <a:cubicBezTo>
                      <a:pt x="3427" y="1025"/>
                      <a:pt x="3421" y="1031"/>
                      <a:pt x="3419" y="1041"/>
                    </a:cubicBezTo>
                    <a:lnTo>
                      <a:pt x="3419" y="1041"/>
                    </a:lnTo>
                    <a:cubicBezTo>
                      <a:pt x="3417" y="1005"/>
                      <a:pt x="3357" y="1005"/>
                      <a:pt x="3346" y="1005"/>
                    </a:cubicBezTo>
                    <a:cubicBezTo>
                      <a:pt x="3344" y="1004"/>
                      <a:pt x="3343" y="1003"/>
                      <a:pt x="3342" y="1003"/>
                    </a:cubicBezTo>
                    <a:cubicBezTo>
                      <a:pt x="3334" y="1003"/>
                      <a:pt x="3333" y="1032"/>
                      <a:pt x="3322" y="1053"/>
                    </a:cubicBezTo>
                    <a:cubicBezTo>
                      <a:pt x="3316" y="1071"/>
                      <a:pt x="3313" y="1080"/>
                      <a:pt x="3312" y="1080"/>
                    </a:cubicBezTo>
                    <a:cubicBezTo>
                      <a:pt x="3310" y="1080"/>
                      <a:pt x="3310" y="1071"/>
                      <a:pt x="3310" y="1053"/>
                    </a:cubicBezTo>
                    <a:cubicBezTo>
                      <a:pt x="3322" y="994"/>
                      <a:pt x="3287" y="970"/>
                      <a:pt x="3275" y="970"/>
                    </a:cubicBezTo>
                    <a:cubicBezTo>
                      <a:pt x="3251" y="970"/>
                      <a:pt x="3239" y="970"/>
                      <a:pt x="3239" y="982"/>
                    </a:cubicBezTo>
                    <a:cubicBezTo>
                      <a:pt x="3227" y="1005"/>
                      <a:pt x="3215" y="1017"/>
                      <a:pt x="3203" y="1017"/>
                    </a:cubicBezTo>
                    <a:cubicBezTo>
                      <a:pt x="3215" y="1017"/>
                      <a:pt x="3227" y="982"/>
                      <a:pt x="3203" y="970"/>
                    </a:cubicBezTo>
                    <a:lnTo>
                      <a:pt x="3156" y="970"/>
                    </a:lnTo>
                    <a:cubicBezTo>
                      <a:pt x="3144" y="970"/>
                      <a:pt x="3132" y="970"/>
                      <a:pt x="3120" y="1005"/>
                    </a:cubicBezTo>
                    <a:cubicBezTo>
                      <a:pt x="3120" y="994"/>
                      <a:pt x="3132" y="970"/>
                      <a:pt x="3132" y="946"/>
                    </a:cubicBezTo>
                    <a:cubicBezTo>
                      <a:pt x="3132" y="940"/>
                      <a:pt x="3129" y="937"/>
                      <a:pt x="3126" y="937"/>
                    </a:cubicBezTo>
                    <a:cubicBezTo>
                      <a:pt x="3123" y="937"/>
                      <a:pt x="3120" y="940"/>
                      <a:pt x="3120" y="946"/>
                    </a:cubicBezTo>
                    <a:cubicBezTo>
                      <a:pt x="3116" y="954"/>
                      <a:pt x="3112" y="956"/>
                      <a:pt x="3108" y="956"/>
                    </a:cubicBezTo>
                    <a:cubicBezTo>
                      <a:pt x="3101" y="956"/>
                      <a:pt x="3096" y="946"/>
                      <a:pt x="3096" y="946"/>
                    </a:cubicBezTo>
                    <a:cubicBezTo>
                      <a:pt x="3084" y="946"/>
                      <a:pt x="3084" y="970"/>
                      <a:pt x="3084" y="982"/>
                    </a:cubicBezTo>
                    <a:cubicBezTo>
                      <a:pt x="3072" y="982"/>
                      <a:pt x="3072" y="958"/>
                      <a:pt x="3060" y="958"/>
                    </a:cubicBezTo>
                    <a:lnTo>
                      <a:pt x="3048" y="958"/>
                    </a:lnTo>
                    <a:cubicBezTo>
                      <a:pt x="3048" y="958"/>
                      <a:pt x="3037" y="958"/>
                      <a:pt x="3025" y="982"/>
                    </a:cubicBezTo>
                    <a:cubicBezTo>
                      <a:pt x="3025" y="986"/>
                      <a:pt x="3025" y="987"/>
                      <a:pt x="3024" y="987"/>
                    </a:cubicBezTo>
                    <a:cubicBezTo>
                      <a:pt x="3023" y="987"/>
                      <a:pt x="3021" y="982"/>
                      <a:pt x="3013" y="982"/>
                    </a:cubicBezTo>
                    <a:cubicBezTo>
                      <a:pt x="3013" y="964"/>
                      <a:pt x="3019" y="953"/>
                      <a:pt x="3018" y="953"/>
                    </a:cubicBezTo>
                    <a:lnTo>
                      <a:pt x="3018" y="953"/>
                    </a:lnTo>
                    <a:cubicBezTo>
                      <a:pt x="3017" y="953"/>
                      <a:pt x="3016" y="955"/>
                      <a:pt x="3013" y="958"/>
                    </a:cubicBezTo>
                    <a:cubicBezTo>
                      <a:pt x="3001" y="958"/>
                      <a:pt x="2989" y="970"/>
                      <a:pt x="2989" y="970"/>
                    </a:cubicBezTo>
                    <a:cubicBezTo>
                      <a:pt x="2989" y="970"/>
                      <a:pt x="2978" y="975"/>
                      <a:pt x="2975" y="975"/>
                    </a:cubicBezTo>
                    <a:cubicBezTo>
                      <a:pt x="2973" y="975"/>
                      <a:pt x="2973" y="974"/>
                      <a:pt x="2977" y="970"/>
                    </a:cubicBezTo>
                    <a:cubicBezTo>
                      <a:pt x="2977" y="970"/>
                      <a:pt x="2977" y="958"/>
                      <a:pt x="2977" y="946"/>
                    </a:cubicBezTo>
                    <a:cubicBezTo>
                      <a:pt x="2965" y="946"/>
                      <a:pt x="2965" y="946"/>
                      <a:pt x="2953" y="970"/>
                    </a:cubicBezTo>
                    <a:cubicBezTo>
                      <a:pt x="2947" y="982"/>
                      <a:pt x="2941" y="988"/>
                      <a:pt x="2937" y="988"/>
                    </a:cubicBezTo>
                    <a:cubicBezTo>
                      <a:pt x="2932" y="988"/>
                      <a:pt x="2929" y="982"/>
                      <a:pt x="2929" y="970"/>
                    </a:cubicBezTo>
                    <a:cubicBezTo>
                      <a:pt x="2929" y="946"/>
                      <a:pt x="2929" y="934"/>
                      <a:pt x="2929" y="922"/>
                    </a:cubicBezTo>
                    <a:cubicBezTo>
                      <a:pt x="2917" y="910"/>
                      <a:pt x="2906" y="910"/>
                      <a:pt x="2894" y="898"/>
                    </a:cubicBezTo>
                    <a:cubicBezTo>
                      <a:pt x="2882" y="898"/>
                      <a:pt x="2894" y="922"/>
                      <a:pt x="2894" y="934"/>
                    </a:cubicBezTo>
                    <a:cubicBezTo>
                      <a:pt x="2885" y="942"/>
                      <a:pt x="2883" y="951"/>
                      <a:pt x="2878" y="951"/>
                    </a:cubicBezTo>
                    <a:cubicBezTo>
                      <a:pt x="2876" y="951"/>
                      <a:pt x="2873" y="949"/>
                      <a:pt x="2870" y="946"/>
                    </a:cubicBezTo>
                    <a:cubicBezTo>
                      <a:pt x="2870" y="939"/>
                      <a:pt x="2866" y="932"/>
                      <a:pt x="2862" y="932"/>
                    </a:cubicBezTo>
                    <a:cubicBezTo>
                      <a:pt x="2860" y="932"/>
                      <a:pt x="2858" y="936"/>
                      <a:pt x="2858" y="946"/>
                    </a:cubicBezTo>
                    <a:cubicBezTo>
                      <a:pt x="2858" y="927"/>
                      <a:pt x="2850" y="921"/>
                      <a:pt x="2841" y="921"/>
                    </a:cubicBezTo>
                    <a:cubicBezTo>
                      <a:pt x="2827" y="921"/>
                      <a:pt x="2810" y="934"/>
                      <a:pt x="2810" y="934"/>
                    </a:cubicBezTo>
                    <a:cubicBezTo>
                      <a:pt x="2798" y="934"/>
                      <a:pt x="2810" y="922"/>
                      <a:pt x="2798" y="922"/>
                    </a:cubicBezTo>
                    <a:cubicBezTo>
                      <a:pt x="2787" y="911"/>
                      <a:pt x="2776" y="910"/>
                      <a:pt x="2765" y="910"/>
                    </a:cubicBezTo>
                    <a:lnTo>
                      <a:pt x="2765" y="910"/>
                    </a:lnTo>
                    <a:cubicBezTo>
                      <a:pt x="2768" y="917"/>
                      <a:pt x="2770" y="924"/>
                      <a:pt x="2765" y="931"/>
                    </a:cubicBezTo>
                    <a:lnTo>
                      <a:pt x="2765" y="931"/>
                    </a:lnTo>
                    <a:cubicBezTo>
                      <a:pt x="2760" y="928"/>
                      <a:pt x="2756" y="921"/>
                      <a:pt x="2758" y="910"/>
                    </a:cubicBezTo>
                    <a:lnTo>
                      <a:pt x="2758" y="910"/>
                    </a:lnTo>
                    <a:cubicBezTo>
                      <a:pt x="2761" y="910"/>
                      <a:pt x="2763" y="910"/>
                      <a:pt x="2763" y="910"/>
                    </a:cubicBezTo>
                    <a:cubicBezTo>
                      <a:pt x="2764" y="910"/>
                      <a:pt x="2764" y="910"/>
                      <a:pt x="2765" y="910"/>
                    </a:cubicBezTo>
                    <a:lnTo>
                      <a:pt x="2765" y="910"/>
                    </a:lnTo>
                    <a:cubicBezTo>
                      <a:pt x="2764" y="906"/>
                      <a:pt x="2763" y="902"/>
                      <a:pt x="2763" y="898"/>
                    </a:cubicBezTo>
                    <a:lnTo>
                      <a:pt x="2763" y="898"/>
                    </a:lnTo>
                    <a:cubicBezTo>
                      <a:pt x="2761" y="903"/>
                      <a:pt x="2759" y="906"/>
                      <a:pt x="2758" y="910"/>
                    </a:cubicBezTo>
                    <a:lnTo>
                      <a:pt x="2758" y="910"/>
                    </a:lnTo>
                    <a:cubicBezTo>
                      <a:pt x="2747" y="909"/>
                      <a:pt x="2715" y="906"/>
                      <a:pt x="2715" y="886"/>
                    </a:cubicBezTo>
                    <a:cubicBezTo>
                      <a:pt x="2703" y="886"/>
                      <a:pt x="2703" y="886"/>
                      <a:pt x="2691" y="910"/>
                    </a:cubicBezTo>
                    <a:cubicBezTo>
                      <a:pt x="2691" y="946"/>
                      <a:pt x="2679" y="946"/>
                      <a:pt x="2679" y="946"/>
                    </a:cubicBezTo>
                    <a:cubicBezTo>
                      <a:pt x="2679" y="934"/>
                      <a:pt x="2679" y="922"/>
                      <a:pt x="2679" y="898"/>
                    </a:cubicBezTo>
                    <a:cubicBezTo>
                      <a:pt x="2679" y="892"/>
                      <a:pt x="2673" y="889"/>
                      <a:pt x="2667" y="889"/>
                    </a:cubicBezTo>
                    <a:cubicBezTo>
                      <a:pt x="2661" y="889"/>
                      <a:pt x="2656" y="892"/>
                      <a:pt x="2656" y="898"/>
                    </a:cubicBezTo>
                    <a:cubicBezTo>
                      <a:pt x="2644" y="910"/>
                      <a:pt x="2632" y="910"/>
                      <a:pt x="2632" y="922"/>
                    </a:cubicBezTo>
                    <a:lnTo>
                      <a:pt x="2632" y="898"/>
                    </a:lnTo>
                    <a:cubicBezTo>
                      <a:pt x="2630" y="895"/>
                      <a:pt x="2629" y="894"/>
                      <a:pt x="2627" y="894"/>
                    </a:cubicBezTo>
                    <a:cubicBezTo>
                      <a:pt x="2617" y="894"/>
                      <a:pt x="2606" y="958"/>
                      <a:pt x="2596" y="958"/>
                    </a:cubicBezTo>
                    <a:cubicBezTo>
                      <a:pt x="2584" y="946"/>
                      <a:pt x="2596" y="898"/>
                      <a:pt x="2596" y="886"/>
                    </a:cubicBezTo>
                    <a:cubicBezTo>
                      <a:pt x="2596" y="885"/>
                      <a:pt x="2596" y="884"/>
                      <a:pt x="2595" y="884"/>
                    </a:cubicBezTo>
                    <a:cubicBezTo>
                      <a:pt x="2588" y="884"/>
                      <a:pt x="2558" y="923"/>
                      <a:pt x="2536" y="934"/>
                    </a:cubicBezTo>
                    <a:cubicBezTo>
                      <a:pt x="2530" y="940"/>
                      <a:pt x="2522" y="946"/>
                      <a:pt x="2516" y="946"/>
                    </a:cubicBezTo>
                    <a:cubicBezTo>
                      <a:pt x="2510" y="946"/>
                      <a:pt x="2507" y="940"/>
                      <a:pt x="2513" y="922"/>
                    </a:cubicBezTo>
                    <a:cubicBezTo>
                      <a:pt x="2536" y="922"/>
                      <a:pt x="2536" y="910"/>
                      <a:pt x="2513" y="898"/>
                    </a:cubicBezTo>
                    <a:cubicBezTo>
                      <a:pt x="2506" y="895"/>
                      <a:pt x="2501" y="893"/>
                      <a:pt x="2497" y="893"/>
                    </a:cubicBezTo>
                    <a:cubicBezTo>
                      <a:pt x="2489" y="893"/>
                      <a:pt x="2489" y="902"/>
                      <a:pt x="2489" y="910"/>
                    </a:cubicBezTo>
                    <a:cubicBezTo>
                      <a:pt x="2489" y="934"/>
                      <a:pt x="2501" y="946"/>
                      <a:pt x="2489" y="958"/>
                    </a:cubicBezTo>
                    <a:cubicBezTo>
                      <a:pt x="2489" y="958"/>
                      <a:pt x="2489" y="959"/>
                      <a:pt x="2489" y="959"/>
                    </a:cubicBezTo>
                    <a:cubicBezTo>
                      <a:pt x="2486" y="959"/>
                      <a:pt x="2470" y="894"/>
                      <a:pt x="2466" y="894"/>
                    </a:cubicBezTo>
                    <a:cubicBezTo>
                      <a:pt x="2465" y="894"/>
                      <a:pt x="2465" y="896"/>
                      <a:pt x="2465" y="898"/>
                    </a:cubicBezTo>
                    <a:cubicBezTo>
                      <a:pt x="2453" y="922"/>
                      <a:pt x="2465" y="934"/>
                      <a:pt x="2465" y="946"/>
                    </a:cubicBezTo>
                    <a:cubicBezTo>
                      <a:pt x="2453" y="958"/>
                      <a:pt x="2453" y="970"/>
                      <a:pt x="2441" y="982"/>
                    </a:cubicBezTo>
                    <a:cubicBezTo>
                      <a:pt x="2441" y="946"/>
                      <a:pt x="2441" y="922"/>
                      <a:pt x="2429" y="922"/>
                    </a:cubicBezTo>
                    <a:cubicBezTo>
                      <a:pt x="2417" y="922"/>
                      <a:pt x="2394" y="946"/>
                      <a:pt x="2405" y="958"/>
                    </a:cubicBezTo>
                    <a:lnTo>
                      <a:pt x="2394" y="958"/>
                    </a:lnTo>
                    <a:cubicBezTo>
                      <a:pt x="2394" y="946"/>
                      <a:pt x="2394" y="934"/>
                      <a:pt x="2394" y="922"/>
                    </a:cubicBezTo>
                    <a:cubicBezTo>
                      <a:pt x="2394" y="898"/>
                      <a:pt x="2382" y="898"/>
                      <a:pt x="2370" y="898"/>
                    </a:cubicBezTo>
                    <a:cubicBezTo>
                      <a:pt x="2361" y="907"/>
                      <a:pt x="2353" y="945"/>
                      <a:pt x="2344" y="945"/>
                    </a:cubicBezTo>
                    <a:cubicBezTo>
                      <a:pt x="2341" y="945"/>
                      <a:pt x="2337" y="939"/>
                      <a:pt x="2334" y="922"/>
                    </a:cubicBezTo>
                    <a:cubicBezTo>
                      <a:pt x="2331" y="905"/>
                      <a:pt x="2328" y="898"/>
                      <a:pt x="2326" y="898"/>
                    </a:cubicBezTo>
                    <a:cubicBezTo>
                      <a:pt x="2321" y="898"/>
                      <a:pt x="2319" y="934"/>
                      <a:pt x="2310" y="934"/>
                    </a:cubicBezTo>
                    <a:cubicBezTo>
                      <a:pt x="2300" y="934"/>
                      <a:pt x="2290" y="908"/>
                      <a:pt x="2287" y="908"/>
                    </a:cubicBezTo>
                    <a:cubicBezTo>
                      <a:pt x="2287" y="908"/>
                      <a:pt x="2286" y="908"/>
                      <a:pt x="2286" y="910"/>
                    </a:cubicBezTo>
                    <a:lnTo>
                      <a:pt x="2275" y="946"/>
                    </a:lnTo>
                    <a:cubicBezTo>
                      <a:pt x="2275" y="922"/>
                      <a:pt x="2275" y="922"/>
                      <a:pt x="2263" y="910"/>
                    </a:cubicBezTo>
                    <a:cubicBezTo>
                      <a:pt x="2256" y="903"/>
                      <a:pt x="2249" y="896"/>
                      <a:pt x="2244" y="896"/>
                    </a:cubicBezTo>
                    <a:cubicBezTo>
                      <a:pt x="2241" y="896"/>
                      <a:pt x="2239" y="900"/>
                      <a:pt x="2239" y="910"/>
                    </a:cubicBezTo>
                    <a:cubicBezTo>
                      <a:pt x="2239" y="914"/>
                      <a:pt x="2237" y="915"/>
                      <a:pt x="2235" y="915"/>
                    </a:cubicBezTo>
                    <a:cubicBezTo>
                      <a:pt x="2231" y="915"/>
                      <a:pt x="2223" y="910"/>
                      <a:pt x="2215" y="910"/>
                    </a:cubicBezTo>
                    <a:cubicBezTo>
                      <a:pt x="2203" y="910"/>
                      <a:pt x="2215" y="946"/>
                      <a:pt x="2191" y="946"/>
                    </a:cubicBezTo>
                    <a:lnTo>
                      <a:pt x="2191" y="910"/>
                    </a:lnTo>
                    <a:cubicBezTo>
                      <a:pt x="2191" y="910"/>
                      <a:pt x="2179" y="910"/>
                      <a:pt x="2179" y="934"/>
                    </a:cubicBezTo>
                    <a:cubicBezTo>
                      <a:pt x="2179" y="940"/>
                      <a:pt x="2179" y="943"/>
                      <a:pt x="2178" y="943"/>
                    </a:cubicBezTo>
                    <a:cubicBezTo>
                      <a:pt x="2176" y="943"/>
                      <a:pt x="2173" y="940"/>
                      <a:pt x="2167" y="934"/>
                    </a:cubicBezTo>
                    <a:cubicBezTo>
                      <a:pt x="2164" y="927"/>
                      <a:pt x="2161" y="924"/>
                      <a:pt x="2160" y="924"/>
                    </a:cubicBezTo>
                    <a:lnTo>
                      <a:pt x="2160" y="924"/>
                    </a:lnTo>
                    <a:cubicBezTo>
                      <a:pt x="2157" y="924"/>
                      <a:pt x="2159" y="938"/>
                      <a:pt x="2167" y="946"/>
                    </a:cubicBezTo>
                    <a:cubicBezTo>
                      <a:pt x="2179" y="970"/>
                      <a:pt x="2155" y="970"/>
                      <a:pt x="2155" y="970"/>
                    </a:cubicBezTo>
                    <a:lnTo>
                      <a:pt x="2155" y="910"/>
                    </a:lnTo>
                    <a:cubicBezTo>
                      <a:pt x="2155" y="922"/>
                      <a:pt x="2132" y="934"/>
                      <a:pt x="2120" y="934"/>
                    </a:cubicBezTo>
                    <a:cubicBezTo>
                      <a:pt x="2108" y="934"/>
                      <a:pt x="2108" y="922"/>
                      <a:pt x="2096" y="910"/>
                    </a:cubicBezTo>
                    <a:cubicBezTo>
                      <a:pt x="2060" y="898"/>
                      <a:pt x="2024" y="898"/>
                      <a:pt x="1989" y="898"/>
                    </a:cubicBezTo>
                    <a:cubicBezTo>
                      <a:pt x="1989" y="898"/>
                      <a:pt x="1989" y="886"/>
                      <a:pt x="1977" y="886"/>
                    </a:cubicBezTo>
                    <a:lnTo>
                      <a:pt x="1965" y="886"/>
                    </a:lnTo>
                    <a:lnTo>
                      <a:pt x="1905" y="898"/>
                    </a:lnTo>
                    <a:cubicBezTo>
                      <a:pt x="1882" y="910"/>
                      <a:pt x="1846" y="922"/>
                      <a:pt x="1822" y="934"/>
                    </a:cubicBezTo>
                    <a:cubicBezTo>
                      <a:pt x="1822" y="934"/>
                      <a:pt x="1810" y="946"/>
                      <a:pt x="1810" y="958"/>
                    </a:cubicBezTo>
                    <a:cubicBezTo>
                      <a:pt x="1804" y="970"/>
                      <a:pt x="1801" y="973"/>
                      <a:pt x="1798" y="973"/>
                    </a:cubicBezTo>
                    <a:cubicBezTo>
                      <a:pt x="1795" y="973"/>
                      <a:pt x="1792" y="970"/>
                      <a:pt x="1786" y="970"/>
                    </a:cubicBezTo>
                    <a:cubicBezTo>
                      <a:pt x="1786" y="970"/>
                      <a:pt x="1798" y="958"/>
                      <a:pt x="1786" y="958"/>
                    </a:cubicBezTo>
                    <a:cubicBezTo>
                      <a:pt x="1780" y="952"/>
                      <a:pt x="1774" y="949"/>
                      <a:pt x="1767" y="949"/>
                    </a:cubicBezTo>
                    <a:cubicBezTo>
                      <a:pt x="1760" y="949"/>
                      <a:pt x="1751" y="952"/>
                      <a:pt x="1739" y="958"/>
                    </a:cubicBezTo>
                    <a:cubicBezTo>
                      <a:pt x="1739" y="958"/>
                      <a:pt x="1715" y="958"/>
                      <a:pt x="1715" y="970"/>
                    </a:cubicBezTo>
                    <a:cubicBezTo>
                      <a:pt x="1715" y="994"/>
                      <a:pt x="1727" y="1005"/>
                      <a:pt x="1727" y="1029"/>
                    </a:cubicBezTo>
                    <a:cubicBezTo>
                      <a:pt x="1715" y="1029"/>
                      <a:pt x="1703" y="994"/>
                      <a:pt x="1703" y="982"/>
                    </a:cubicBezTo>
                    <a:cubicBezTo>
                      <a:pt x="1703" y="958"/>
                      <a:pt x="1691" y="958"/>
                      <a:pt x="1679" y="958"/>
                    </a:cubicBezTo>
                    <a:cubicBezTo>
                      <a:pt x="1667" y="964"/>
                      <a:pt x="1658" y="967"/>
                      <a:pt x="1651" y="967"/>
                    </a:cubicBezTo>
                    <a:cubicBezTo>
                      <a:pt x="1643" y="967"/>
                      <a:pt x="1638" y="964"/>
                      <a:pt x="1632" y="958"/>
                    </a:cubicBezTo>
                    <a:cubicBezTo>
                      <a:pt x="1620" y="958"/>
                      <a:pt x="1620" y="958"/>
                      <a:pt x="1620" y="946"/>
                    </a:cubicBezTo>
                    <a:cubicBezTo>
                      <a:pt x="1608" y="946"/>
                      <a:pt x="1608" y="970"/>
                      <a:pt x="1596" y="982"/>
                    </a:cubicBezTo>
                    <a:cubicBezTo>
                      <a:pt x="1596" y="984"/>
                      <a:pt x="1595" y="985"/>
                      <a:pt x="1593" y="985"/>
                    </a:cubicBezTo>
                    <a:cubicBezTo>
                      <a:pt x="1586" y="985"/>
                      <a:pt x="1567" y="970"/>
                      <a:pt x="1548" y="970"/>
                    </a:cubicBezTo>
                    <a:cubicBezTo>
                      <a:pt x="1547" y="968"/>
                      <a:pt x="1545" y="967"/>
                      <a:pt x="1544" y="967"/>
                    </a:cubicBezTo>
                    <a:cubicBezTo>
                      <a:pt x="1536" y="967"/>
                      <a:pt x="1536" y="997"/>
                      <a:pt x="1536" y="1017"/>
                    </a:cubicBezTo>
                    <a:cubicBezTo>
                      <a:pt x="1536" y="1022"/>
                      <a:pt x="1536" y="1024"/>
                      <a:pt x="1535" y="1024"/>
                    </a:cubicBezTo>
                    <a:cubicBezTo>
                      <a:pt x="1532" y="1024"/>
                      <a:pt x="1522" y="991"/>
                      <a:pt x="1513" y="982"/>
                    </a:cubicBezTo>
                    <a:cubicBezTo>
                      <a:pt x="1513" y="980"/>
                      <a:pt x="1512" y="979"/>
                      <a:pt x="1512" y="979"/>
                    </a:cubicBezTo>
                    <a:cubicBezTo>
                      <a:pt x="1509" y="979"/>
                      <a:pt x="1501" y="1007"/>
                      <a:pt x="1501" y="1017"/>
                    </a:cubicBezTo>
                    <a:cubicBezTo>
                      <a:pt x="1501" y="1017"/>
                      <a:pt x="1477" y="994"/>
                      <a:pt x="1465" y="982"/>
                    </a:cubicBezTo>
                    <a:lnTo>
                      <a:pt x="1429" y="982"/>
                    </a:lnTo>
                    <a:cubicBezTo>
                      <a:pt x="1421" y="982"/>
                      <a:pt x="1408" y="997"/>
                      <a:pt x="1397" y="997"/>
                    </a:cubicBezTo>
                    <a:cubicBezTo>
                      <a:pt x="1391" y="997"/>
                      <a:pt x="1386" y="994"/>
                      <a:pt x="1382" y="982"/>
                    </a:cubicBezTo>
                    <a:cubicBezTo>
                      <a:pt x="1370" y="982"/>
                      <a:pt x="1358" y="982"/>
                      <a:pt x="1358" y="994"/>
                    </a:cubicBezTo>
                    <a:cubicBezTo>
                      <a:pt x="1346" y="1005"/>
                      <a:pt x="1298" y="1029"/>
                      <a:pt x="1262" y="1053"/>
                    </a:cubicBezTo>
                    <a:cubicBezTo>
                      <a:pt x="1255" y="1060"/>
                      <a:pt x="1248" y="1067"/>
                      <a:pt x="1246" y="1077"/>
                    </a:cubicBezTo>
                    <a:lnTo>
                      <a:pt x="1246" y="1077"/>
                    </a:lnTo>
                    <a:cubicBezTo>
                      <a:pt x="1243" y="1067"/>
                      <a:pt x="1239" y="1060"/>
                      <a:pt x="1239" y="1053"/>
                    </a:cubicBezTo>
                    <a:cubicBezTo>
                      <a:pt x="1235" y="1049"/>
                      <a:pt x="1233" y="1048"/>
                      <a:pt x="1232" y="1048"/>
                    </a:cubicBezTo>
                    <a:cubicBezTo>
                      <a:pt x="1231" y="1048"/>
                      <a:pt x="1231" y="1053"/>
                      <a:pt x="1215" y="1053"/>
                    </a:cubicBezTo>
                    <a:lnTo>
                      <a:pt x="1203" y="1053"/>
                    </a:lnTo>
                    <a:cubicBezTo>
                      <a:pt x="1197" y="1047"/>
                      <a:pt x="1188" y="1044"/>
                      <a:pt x="1179" y="1044"/>
                    </a:cubicBezTo>
                    <a:cubicBezTo>
                      <a:pt x="1170" y="1044"/>
                      <a:pt x="1161" y="1047"/>
                      <a:pt x="1155" y="1053"/>
                    </a:cubicBezTo>
                    <a:cubicBezTo>
                      <a:pt x="1155" y="1065"/>
                      <a:pt x="1120" y="1077"/>
                      <a:pt x="1120" y="1077"/>
                    </a:cubicBezTo>
                    <a:cubicBezTo>
                      <a:pt x="1120" y="1113"/>
                      <a:pt x="1143" y="1148"/>
                      <a:pt x="1143" y="1184"/>
                    </a:cubicBezTo>
                    <a:cubicBezTo>
                      <a:pt x="1143" y="1186"/>
                      <a:pt x="1143" y="1186"/>
                      <a:pt x="1142" y="1186"/>
                    </a:cubicBezTo>
                    <a:cubicBezTo>
                      <a:pt x="1137" y="1186"/>
                      <a:pt x="1120" y="1155"/>
                      <a:pt x="1120" y="1124"/>
                    </a:cubicBezTo>
                    <a:cubicBezTo>
                      <a:pt x="1120" y="1098"/>
                      <a:pt x="1113" y="1084"/>
                      <a:pt x="1105" y="1084"/>
                    </a:cubicBezTo>
                    <a:cubicBezTo>
                      <a:pt x="1102" y="1084"/>
                      <a:pt x="1099" y="1086"/>
                      <a:pt x="1096" y="1089"/>
                    </a:cubicBezTo>
                    <a:cubicBezTo>
                      <a:pt x="1072" y="1089"/>
                      <a:pt x="1072" y="1089"/>
                      <a:pt x="1072" y="1101"/>
                    </a:cubicBezTo>
                    <a:cubicBezTo>
                      <a:pt x="1072" y="1105"/>
                      <a:pt x="1072" y="1109"/>
                      <a:pt x="1072" y="1113"/>
                    </a:cubicBezTo>
                    <a:cubicBezTo>
                      <a:pt x="1072" y="1113"/>
                      <a:pt x="1024" y="1077"/>
                      <a:pt x="1024" y="1053"/>
                    </a:cubicBezTo>
                    <a:cubicBezTo>
                      <a:pt x="1024" y="1089"/>
                      <a:pt x="1024" y="1089"/>
                      <a:pt x="1001" y="1089"/>
                    </a:cubicBezTo>
                    <a:cubicBezTo>
                      <a:pt x="989" y="1089"/>
                      <a:pt x="977" y="1101"/>
                      <a:pt x="977" y="1113"/>
                    </a:cubicBezTo>
                    <a:cubicBezTo>
                      <a:pt x="977" y="1113"/>
                      <a:pt x="977" y="1136"/>
                      <a:pt x="965" y="1136"/>
                    </a:cubicBezTo>
                    <a:cubicBezTo>
                      <a:pt x="965" y="1136"/>
                      <a:pt x="953" y="1113"/>
                      <a:pt x="953" y="1113"/>
                    </a:cubicBezTo>
                    <a:cubicBezTo>
                      <a:pt x="941" y="1113"/>
                      <a:pt x="941" y="1136"/>
                      <a:pt x="929" y="1136"/>
                    </a:cubicBezTo>
                    <a:lnTo>
                      <a:pt x="905" y="1148"/>
                    </a:lnTo>
                    <a:cubicBezTo>
                      <a:pt x="900" y="1143"/>
                      <a:pt x="896" y="1140"/>
                      <a:pt x="894" y="1140"/>
                    </a:cubicBezTo>
                    <a:cubicBezTo>
                      <a:pt x="887" y="1140"/>
                      <a:pt x="896" y="1166"/>
                      <a:pt x="905" y="1184"/>
                    </a:cubicBezTo>
                    <a:cubicBezTo>
                      <a:pt x="917" y="1196"/>
                      <a:pt x="905" y="1208"/>
                      <a:pt x="905" y="1208"/>
                    </a:cubicBezTo>
                    <a:cubicBezTo>
                      <a:pt x="893" y="1172"/>
                      <a:pt x="893" y="1160"/>
                      <a:pt x="870" y="1160"/>
                    </a:cubicBezTo>
                    <a:cubicBezTo>
                      <a:pt x="846" y="1160"/>
                      <a:pt x="810" y="1172"/>
                      <a:pt x="786" y="1184"/>
                    </a:cubicBezTo>
                    <a:cubicBezTo>
                      <a:pt x="786" y="1184"/>
                      <a:pt x="751" y="1196"/>
                      <a:pt x="762" y="1208"/>
                    </a:cubicBezTo>
                    <a:cubicBezTo>
                      <a:pt x="772" y="1217"/>
                      <a:pt x="766" y="1235"/>
                      <a:pt x="757" y="1235"/>
                    </a:cubicBezTo>
                    <a:cubicBezTo>
                      <a:pt x="755" y="1235"/>
                      <a:pt x="753" y="1234"/>
                      <a:pt x="751" y="1232"/>
                    </a:cubicBezTo>
                    <a:cubicBezTo>
                      <a:pt x="739" y="1232"/>
                      <a:pt x="739" y="1220"/>
                      <a:pt x="727" y="1208"/>
                    </a:cubicBezTo>
                    <a:lnTo>
                      <a:pt x="715" y="1208"/>
                    </a:lnTo>
                    <a:cubicBezTo>
                      <a:pt x="715" y="1208"/>
                      <a:pt x="679" y="1208"/>
                      <a:pt x="691" y="1232"/>
                    </a:cubicBezTo>
                    <a:cubicBezTo>
                      <a:pt x="691" y="1255"/>
                      <a:pt x="679" y="1244"/>
                      <a:pt x="667" y="1255"/>
                    </a:cubicBezTo>
                    <a:cubicBezTo>
                      <a:pt x="667" y="1255"/>
                      <a:pt x="667" y="1279"/>
                      <a:pt x="667" y="1279"/>
                    </a:cubicBezTo>
                    <a:cubicBezTo>
                      <a:pt x="667" y="1279"/>
                      <a:pt x="655" y="1267"/>
                      <a:pt x="655" y="1267"/>
                    </a:cubicBezTo>
                    <a:cubicBezTo>
                      <a:pt x="647" y="1259"/>
                      <a:pt x="638" y="1251"/>
                      <a:pt x="630" y="1251"/>
                    </a:cubicBezTo>
                    <a:cubicBezTo>
                      <a:pt x="627" y="1251"/>
                      <a:pt x="623" y="1252"/>
                      <a:pt x="620" y="1255"/>
                    </a:cubicBezTo>
                    <a:cubicBezTo>
                      <a:pt x="608" y="1255"/>
                      <a:pt x="596" y="1255"/>
                      <a:pt x="584" y="1267"/>
                    </a:cubicBezTo>
                    <a:cubicBezTo>
                      <a:pt x="572" y="1267"/>
                      <a:pt x="572" y="1279"/>
                      <a:pt x="572" y="1303"/>
                    </a:cubicBezTo>
                    <a:cubicBezTo>
                      <a:pt x="557" y="1326"/>
                      <a:pt x="580" y="1362"/>
                      <a:pt x="596" y="1362"/>
                    </a:cubicBezTo>
                    <a:cubicBezTo>
                      <a:pt x="605" y="1362"/>
                      <a:pt x="611" y="1351"/>
                      <a:pt x="608" y="1320"/>
                    </a:cubicBezTo>
                    <a:lnTo>
                      <a:pt x="608" y="1320"/>
                    </a:lnTo>
                    <a:cubicBezTo>
                      <a:pt x="613" y="1337"/>
                      <a:pt x="645" y="1329"/>
                      <a:pt x="667" y="1363"/>
                    </a:cubicBezTo>
                    <a:cubicBezTo>
                      <a:pt x="671" y="1371"/>
                      <a:pt x="672" y="1373"/>
                      <a:pt x="673" y="1373"/>
                    </a:cubicBezTo>
                    <a:cubicBezTo>
                      <a:pt x="674" y="1373"/>
                      <a:pt x="671" y="1363"/>
                      <a:pt x="679" y="1363"/>
                    </a:cubicBezTo>
                    <a:cubicBezTo>
                      <a:pt x="679" y="1363"/>
                      <a:pt x="691" y="1351"/>
                      <a:pt x="703" y="1339"/>
                    </a:cubicBezTo>
                    <a:cubicBezTo>
                      <a:pt x="727" y="1315"/>
                      <a:pt x="774" y="1303"/>
                      <a:pt x="810" y="1291"/>
                    </a:cubicBezTo>
                    <a:cubicBezTo>
                      <a:pt x="819" y="1291"/>
                      <a:pt x="832" y="1294"/>
                      <a:pt x="844" y="1294"/>
                    </a:cubicBezTo>
                    <a:cubicBezTo>
                      <a:pt x="866" y="1294"/>
                      <a:pt x="885" y="1285"/>
                      <a:pt x="870" y="1232"/>
                    </a:cubicBezTo>
                    <a:cubicBezTo>
                      <a:pt x="870" y="1232"/>
                      <a:pt x="853" y="1190"/>
                      <a:pt x="861" y="1190"/>
                    </a:cubicBezTo>
                    <a:lnTo>
                      <a:pt x="861" y="1190"/>
                    </a:lnTo>
                    <a:cubicBezTo>
                      <a:pt x="863" y="1190"/>
                      <a:pt x="866" y="1192"/>
                      <a:pt x="870" y="1196"/>
                    </a:cubicBezTo>
                    <a:cubicBezTo>
                      <a:pt x="870" y="1208"/>
                      <a:pt x="881" y="1220"/>
                      <a:pt x="893" y="1244"/>
                    </a:cubicBezTo>
                    <a:lnTo>
                      <a:pt x="929" y="1339"/>
                    </a:lnTo>
                    <a:lnTo>
                      <a:pt x="929" y="1315"/>
                    </a:lnTo>
                    <a:cubicBezTo>
                      <a:pt x="941" y="1315"/>
                      <a:pt x="941" y="1303"/>
                      <a:pt x="953" y="1303"/>
                    </a:cubicBezTo>
                    <a:cubicBezTo>
                      <a:pt x="953" y="1303"/>
                      <a:pt x="968" y="1303"/>
                      <a:pt x="974" y="1315"/>
                    </a:cubicBezTo>
                    <a:lnTo>
                      <a:pt x="974" y="1315"/>
                    </a:lnTo>
                    <a:cubicBezTo>
                      <a:pt x="969" y="1283"/>
                      <a:pt x="988" y="1300"/>
                      <a:pt x="977" y="1267"/>
                    </a:cubicBezTo>
                    <a:cubicBezTo>
                      <a:pt x="968" y="1242"/>
                      <a:pt x="966" y="1217"/>
                      <a:pt x="974" y="1217"/>
                    </a:cubicBezTo>
                    <a:cubicBezTo>
                      <a:pt x="977" y="1217"/>
                      <a:pt x="982" y="1221"/>
                      <a:pt x="989" y="1232"/>
                    </a:cubicBezTo>
                    <a:cubicBezTo>
                      <a:pt x="989" y="1232"/>
                      <a:pt x="989" y="1232"/>
                      <a:pt x="989" y="1233"/>
                    </a:cubicBezTo>
                    <a:lnTo>
                      <a:pt x="989" y="1233"/>
                    </a:lnTo>
                    <a:cubicBezTo>
                      <a:pt x="989" y="1233"/>
                      <a:pt x="989" y="1233"/>
                      <a:pt x="989" y="1233"/>
                    </a:cubicBezTo>
                    <a:cubicBezTo>
                      <a:pt x="980" y="1233"/>
                      <a:pt x="983" y="1268"/>
                      <a:pt x="996" y="1268"/>
                    </a:cubicBezTo>
                    <a:cubicBezTo>
                      <a:pt x="998" y="1268"/>
                      <a:pt x="999" y="1268"/>
                      <a:pt x="1001" y="1267"/>
                    </a:cubicBezTo>
                    <a:cubicBezTo>
                      <a:pt x="1002" y="1266"/>
                      <a:pt x="1004" y="1266"/>
                      <a:pt x="1005" y="1265"/>
                    </a:cubicBezTo>
                    <a:lnTo>
                      <a:pt x="1005" y="1265"/>
                    </a:lnTo>
                    <a:cubicBezTo>
                      <a:pt x="1007" y="1271"/>
                      <a:pt x="1007" y="1274"/>
                      <a:pt x="1012" y="1279"/>
                    </a:cubicBezTo>
                    <a:cubicBezTo>
                      <a:pt x="1016" y="1283"/>
                      <a:pt x="1019" y="1284"/>
                      <a:pt x="1022" y="1284"/>
                    </a:cubicBezTo>
                    <a:cubicBezTo>
                      <a:pt x="1029" y="1284"/>
                      <a:pt x="1033" y="1276"/>
                      <a:pt x="1024" y="1267"/>
                    </a:cubicBezTo>
                    <a:cubicBezTo>
                      <a:pt x="1024" y="1255"/>
                      <a:pt x="1024" y="1255"/>
                      <a:pt x="1036" y="1255"/>
                    </a:cubicBezTo>
                    <a:cubicBezTo>
                      <a:pt x="1039" y="1253"/>
                      <a:pt x="1040" y="1252"/>
                      <a:pt x="1041" y="1252"/>
                    </a:cubicBezTo>
                    <a:lnTo>
                      <a:pt x="1041" y="1252"/>
                    </a:lnTo>
                    <a:cubicBezTo>
                      <a:pt x="1044" y="1252"/>
                      <a:pt x="1039" y="1267"/>
                      <a:pt x="1048" y="1267"/>
                    </a:cubicBezTo>
                    <a:cubicBezTo>
                      <a:pt x="1053" y="1275"/>
                      <a:pt x="1057" y="1278"/>
                      <a:pt x="1060" y="1278"/>
                    </a:cubicBezTo>
                    <a:cubicBezTo>
                      <a:pt x="1071" y="1278"/>
                      <a:pt x="1075" y="1250"/>
                      <a:pt x="1087" y="1250"/>
                    </a:cubicBezTo>
                    <a:cubicBezTo>
                      <a:pt x="1089" y="1250"/>
                      <a:pt x="1092" y="1252"/>
                      <a:pt x="1096" y="1255"/>
                    </a:cubicBezTo>
                    <a:cubicBezTo>
                      <a:pt x="1096" y="1255"/>
                      <a:pt x="1096" y="1206"/>
                      <a:pt x="1105" y="1206"/>
                    </a:cubicBezTo>
                    <a:cubicBezTo>
                      <a:pt x="1106" y="1206"/>
                      <a:pt x="1107" y="1207"/>
                      <a:pt x="1108" y="1208"/>
                    </a:cubicBezTo>
                    <a:cubicBezTo>
                      <a:pt x="1120" y="1220"/>
                      <a:pt x="1120" y="1244"/>
                      <a:pt x="1120" y="1244"/>
                    </a:cubicBezTo>
                    <a:cubicBezTo>
                      <a:pt x="1120" y="1232"/>
                      <a:pt x="1120" y="1208"/>
                      <a:pt x="1120" y="1196"/>
                    </a:cubicBezTo>
                    <a:lnTo>
                      <a:pt x="1155" y="1255"/>
                    </a:lnTo>
                    <a:cubicBezTo>
                      <a:pt x="1155" y="1230"/>
                      <a:pt x="1155" y="1210"/>
                      <a:pt x="1160" y="1210"/>
                    </a:cubicBezTo>
                    <a:cubicBezTo>
                      <a:pt x="1162" y="1210"/>
                      <a:pt x="1164" y="1213"/>
                      <a:pt x="1167" y="1220"/>
                    </a:cubicBezTo>
                    <a:cubicBezTo>
                      <a:pt x="1179" y="1226"/>
                      <a:pt x="1185" y="1229"/>
                      <a:pt x="1190" y="1229"/>
                    </a:cubicBezTo>
                    <a:cubicBezTo>
                      <a:pt x="1194" y="1229"/>
                      <a:pt x="1197" y="1226"/>
                      <a:pt x="1203" y="1220"/>
                    </a:cubicBezTo>
                    <a:cubicBezTo>
                      <a:pt x="1203" y="1208"/>
                      <a:pt x="1203" y="1196"/>
                      <a:pt x="1203" y="1196"/>
                    </a:cubicBezTo>
                    <a:lnTo>
                      <a:pt x="1215" y="1196"/>
                    </a:lnTo>
                    <a:cubicBezTo>
                      <a:pt x="1227" y="1196"/>
                      <a:pt x="1215" y="1196"/>
                      <a:pt x="1215" y="1184"/>
                    </a:cubicBezTo>
                    <a:cubicBezTo>
                      <a:pt x="1215" y="1176"/>
                      <a:pt x="1219" y="1173"/>
                      <a:pt x="1224" y="1173"/>
                    </a:cubicBezTo>
                    <a:cubicBezTo>
                      <a:pt x="1235" y="1173"/>
                      <a:pt x="1251" y="1184"/>
                      <a:pt x="1251" y="1184"/>
                    </a:cubicBezTo>
                    <a:cubicBezTo>
                      <a:pt x="1262" y="1184"/>
                      <a:pt x="1274" y="1184"/>
                      <a:pt x="1274" y="1172"/>
                    </a:cubicBezTo>
                    <a:cubicBezTo>
                      <a:pt x="1283" y="1164"/>
                      <a:pt x="1274" y="1145"/>
                      <a:pt x="1275" y="1145"/>
                    </a:cubicBezTo>
                    <a:lnTo>
                      <a:pt x="1275" y="1145"/>
                    </a:lnTo>
                    <a:cubicBezTo>
                      <a:pt x="1276" y="1145"/>
                      <a:pt x="1279" y="1149"/>
                      <a:pt x="1286" y="1160"/>
                    </a:cubicBezTo>
                    <a:cubicBezTo>
                      <a:pt x="1299" y="1173"/>
                      <a:pt x="1309" y="1183"/>
                      <a:pt x="1313" y="1183"/>
                    </a:cubicBezTo>
                    <a:cubicBezTo>
                      <a:pt x="1316" y="1183"/>
                      <a:pt x="1315" y="1176"/>
                      <a:pt x="1310" y="1160"/>
                    </a:cubicBezTo>
                    <a:cubicBezTo>
                      <a:pt x="1292" y="1133"/>
                      <a:pt x="1301" y="1120"/>
                      <a:pt x="1312" y="1120"/>
                    </a:cubicBezTo>
                    <a:cubicBezTo>
                      <a:pt x="1315" y="1120"/>
                      <a:pt x="1319" y="1121"/>
                      <a:pt x="1322" y="1124"/>
                    </a:cubicBezTo>
                    <a:cubicBezTo>
                      <a:pt x="1330" y="1141"/>
                      <a:pt x="1339" y="1158"/>
                      <a:pt x="1343" y="1158"/>
                    </a:cubicBezTo>
                    <a:cubicBezTo>
                      <a:pt x="1345" y="1158"/>
                      <a:pt x="1346" y="1155"/>
                      <a:pt x="1346" y="1148"/>
                    </a:cubicBezTo>
                    <a:cubicBezTo>
                      <a:pt x="1356" y="1129"/>
                      <a:pt x="1357" y="1109"/>
                      <a:pt x="1364" y="1109"/>
                    </a:cubicBezTo>
                    <a:cubicBezTo>
                      <a:pt x="1366" y="1109"/>
                      <a:pt x="1367" y="1110"/>
                      <a:pt x="1370" y="1113"/>
                    </a:cubicBezTo>
                    <a:cubicBezTo>
                      <a:pt x="1370" y="1113"/>
                      <a:pt x="1370" y="1136"/>
                      <a:pt x="1370" y="1148"/>
                    </a:cubicBezTo>
                    <a:cubicBezTo>
                      <a:pt x="1370" y="1150"/>
                      <a:pt x="1370" y="1151"/>
                      <a:pt x="1370" y="1151"/>
                    </a:cubicBezTo>
                    <a:cubicBezTo>
                      <a:pt x="1373" y="1151"/>
                      <a:pt x="1382" y="1124"/>
                      <a:pt x="1382" y="1124"/>
                    </a:cubicBezTo>
                    <a:cubicBezTo>
                      <a:pt x="1387" y="1119"/>
                      <a:pt x="1393" y="1116"/>
                      <a:pt x="1399" y="1116"/>
                    </a:cubicBezTo>
                    <a:cubicBezTo>
                      <a:pt x="1405" y="1116"/>
                      <a:pt x="1411" y="1119"/>
                      <a:pt x="1417" y="1124"/>
                    </a:cubicBezTo>
                    <a:cubicBezTo>
                      <a:pt x="1417" y="1136"/>
                      <a:pt x="1429" y="1136"/>
                      <a:pt x="1441" y="1136"/>
                    </a:cubicBezTo>
                    <a:cubicBezTo>
                      <a:pt x="1453" y="1136"/>
                      <a:pt x="1465" y="1124"/>
                      <a:pt x="1465" y="1124"/>
                    </a:cubicBezTo>
                    <a:cubicBezTo>
                      <a:pt x="1475" y="1115"/>
                      <a:pt x="1469" y="1097"/>
                      <a:pt x="1479" y="1097"/>
                    </a:cubicBezTo>
                    <a:cubicBezTo>
                      <a:pt x="1481" y="1097"/>
                      <a:pt x="1484" y="1098"/>
                      <a:pt x="1489" y="1101"/>
                    </a:cubicBezTo>
                    <a:cubicBezTo>
                      <a:pt x="1497" y="1118"/>
                      <a:pt x="1506" y="1129"/>
                      <a:pt x="1515" y="1129"/>
                    </a:cubicBezTo>
                    <a:cubicBezTo>
                      <a:pt x="1518" y="1129"/>
                      <a:pt x="1521" y="1128"/>
                      <a:pt x="1524" y="1124"/>
                    </a:cubicBezTo>
                    <a:cubicBezTo>
                      <a:pt x="1524" y="1113"/>
                      <a:pt x="1524" y="1101"/>
                      <a:pt x="1524" y="1077"/>
                    </a:cubicBezTo>
                    <a:cubicBezTo>
                      <a:pt x="1530" y="1105"/>
                      <a:pt x="1538" y="1114"/>
                      <a:pt x="1545" y="1114"/>
                    </a:cubicBezTo>
                    <a:cubicBezTo>
                      <a:pt x="1553" y="1114"/>
                      <a:pt x="1560" y="1101"/>
                      <a:pt x="1560" y="1089"/>
                    </a:cubicBezTo>
                    <a:cubicBezTo>
                      <a:pt x="1565" y="1079"/>
                      <a:pt x="1570" y="1075"/>
                      <a:pt x="1574" y="1075"/>
                    </a:cubicBezTo>
                    <a:cubicBezTo>
                      <a:pt x="1580" y="1075"/>
                      <a:pt x="1584" y="1082"/>
                      <a:pt x="1584" y="1089"/>
                    </a:cubicBezTo>
                    <a:cubicBezTo>
                      <a:pt x="1596" y="1101"/>
                      <a:pt x="1584" y="1113"/>
                      <a:pt x="1584" y="1124"/>
                    </a:cubicBezTo>
                    <a:cubicBezTo>
                      <a:pt x="1584" y="1124"/>
                      <a:pt x="1596" y="1113"/>
                      <a:pt x="1596" y="1101"/>
                    </a:cubicBezTo>
                    <a:cubicBezTo>
                      <a:pt x="1596" y="1101"/>
                      <a:pt x="1606" y="1095"/>
                      <a:pt x="1617" y="1095"/>
                    </a:cubicBezTo>
                    <a:cubicBezTo>
                      <a:pt x="1622" y="1095"/>
                      <a:pt x="1628" y="1097"/>
                      <a:pt x="1632" y="1101"/>
                    </a:cubicBezTo>
                    <a:cubicBezTo>
                      <a:pt x="1632" y="1107"/>
                      <a:pt x="1632" y="1109"/>
                      <a:pt x="1633" y="1109"/>
                    </a:cubicBezTo>
                    <a:cubicBezTo>
                      <a:pt x="1637" y="1109"/>
                      <a:pt x="1643" y="1089"/>
                      <a:pt x="1643" y="1089"/>
                    </a:cubicBezTo>
                    <a:cubicBezTo>
                      <a:pt x="1643" y="1089"/>
                      <a:pt x="1667" y="1089"/>
                      <a:pt x="1679" y="1077"/>
                    </a:cubicBezTo>
                    <a:cubicBezTo>
                      <a:pt x="1686" y="1063"/>
                      <a:pt x="1693" y="1057"/>
                      <a:pt x="1700" y="1057"/>
                    </a:cubicBezTo>
                    <a:cubicBezTo>
                      <a:pt x="1705" y="1057"/>
                      <a:pt x="1710" y="1060"/>
                      <a:pt x="1715" y="1065"/>
                    </a:cubicBezTo>
                    <a:cubicBezTo>
                      <a:pt x="1723" y="1065"/>
                      <a:pt x="1736" y="1070"/>
                      <a:pt x="1748" y="1070"/>
                    </a:cubicBezTo>
                    <a:cubicBezTo>
                      <a:pt x="1753" y="1070"/>
                      <a:pt x="1759" y="1069"/>
                      <a:pt x="1763" y="1065"/>
                    </a:cubicBezTo>
                    <a:cubicBezTo>
                      <a:pt x="1763" y="1059"/>
                      <a:pt x="1763" y="1057"/>
                      <a:pt x="1764" y="1057"/>
                    </a:cubicBezTo>
                    <a:cubicBezTo>
                      <a:pt x="1768" y="1057"/>
                      <a:pt x="1774" y="1080"/>
                      <a:pt x="1774" y="1089"/>
                    </a:cubicBezTo>
                    <a:cubicBezTo>
                      <a:pt x="1786" y="1089"/>
                      <a:pt x="1786" y="1077"/>
                      <a:pt x="1798" y="1065"/>
                    </a:cubicBezTo>
                    <a:cubicBezTo>
                      <a:pt x="1798" y="1071"/>
                      <a:pt x="1801" y="1074"/>
                      <a:pt x="1806" y="1074"/>
                    </a:cubicBezTo>
                    <a:cubicBezTo>
                      <a:pt x="1810" y="1074"/>
                      <a:pt x="1816" y="1071"/>
                      <a:pt x="1822" y="1065"/>
                    </a:cubicBezTo>
                    <a:cubicBezTo>
                      <a:pt x="1830" y="1065"/>
                      <a:pt x="1827" y="1054"/>
                      <a:pt x="1832" y="1054"/>
                    </a:cubicBezTo>
                    <a:cubicBezTo>
                      <a:pt x="1834" y="1054"/>
                      <a:pt x="1838" y="1057"/>
                      <a:pt x="1846" y="1065"/>
                    </a:cubicBezTo>
                    <a:cubicBezTo>
                      <a:pt x="1852" y="1071"/>
                      <a:pt x="1861" y="1080"/>
                      <a:pt x="1868" y="1080"/>
                    </a:cubicBezTo>
                    <a:cubicBezTo>
                      <a:pt x="1876" y="1080"/>
                      <a:pt x="1882" y="1071"/>
                      <a:pt x="1882" y="1041"/>
                    </a:cubicBezTo>
                    <a:cubicBezTo>
                      <a:pt x="1882" y="1069"/>
                      <a:pt x="1895" y="1078"/>
                      <a:pt x="1909" y="1078"/>
                    </a:cubicBezTo>
                    <a:cubicBezTo>
                      <a:pt x="1927" y="1078"/>
                      <a:pt x="1947" y="1066"/>
                      <a:pt x="1953" y="1053"/>
                    </a:cubicBezTo>
                    <a:cubicBezTo>
                      <a:pt x="1954" y="1050"/>
                      <a:pt x="1956" y="1049"/>
                      <a:pt x="1958" y="1049"/>
                    </a:cubicBezTo>
                    <a:cubicBezTo>
                      <a:pt x="1967" y="1049"/>
                      <a:pt x="1979" y="1085"/>
                      <a:pt x="1985" y="1085"/>
                    </a:cubicBezTo>
                    <a:cubicBezTo>
                      <a:pt x="1987" y="1085"/>
                      <a:pt x="1989" y="1080"/>
                      <a:pt x="1989" y="1065"/>
                    </a:cubicBezTo>
                    <a:cubicBezTo>
                      <a:pt x="1989" y="1048"/>
                      <a:pt x="1989" y="1026"/>
                      <a:pt x="1997" y="1026"/>
                    </a:cubicBezTo>
                    <a:cubicBezTo>
                      <a:pt x="2000" y="1026"/>
                      <a:pt x="2005" y="1030"/>
                      <a:pt x="2013" y="1041"/>
                    </a:cubicBezTo>
                    <a:cubicBezTo>
                      <a:pt x="2013" y="1041"/>
                      <a:pt x="2036" y="1041"/>
                      <a:pt x="2036" y="1029"/>
                    </a:cubicBezTo>
                    <a:cubicBezTo>
                      <a:pt x="2036" y="1029"/>
                      <a:pt x="2036" y="1053"/>
                      <a:pt x="2036" y="1053"/>
                    </a:cubicBezTo>
                    <a:cubicBezTo>
                      <a:pt x="2036" y="1057"/>
                      <a:pt x="2038" y="1058"/>
                      <a:pt x="2039" y="1058"/>
                    </a:cubicBezTo>
                    <a:cubicBezTo>
                      <a:pt x="2043" y="1058"/>
                      <a:pt x="2048" y="1053"/>
                      <a:pt x="2048" y="1053"/>
                    </a:cubicBezTo>
                    <a:cubicBezTo>
                      <a:pt x="2060" y="1053"/>
                      <a:pt x="2084" y="1077"/>
                      <a:pt x="2096" y="1077"/>
                    </a:cubicBezTo>
                    <a:cubicBezTo>
                      <a:pt x="2084" y="1041"/>
                      <a:pt x="2072" y="1005"/>
                      <a:pt x="2084" y="982"/>
                    </a:cubicBezTo>
                    <a:lnTo>
                      <a:pt x="2084" y="982"/>
                    </a:lnTo>
                    <a:cubicBezTo>
                      <a:pt x="2096" y="982"/>
                      <a:pt x="2096" y="1017"/>
                      <a:pt x="2096" y="1029"/>
                    </a:cubicBezTo>
                    <a:cubicBezTo>
                      <a:pt x="2096" y="1033"/>
                      <a:pt x="2097" y="1035"/>
                      <a:pt x="2099" y="1035"/>
                    </a:cubicBezTo>
                    <a:cubicBezTo>
                      <a:pt x="2104" y="1035"/>
                      <a:pt x="2112" y="1029"/>
                      <a:pt x="2120" y="1029"/>
                    </a:cubicBezTo>
                    <a:cubicBezTo>
                      <a:pt x="2120" y="1029"/>
                      <a:pt x="2128" y="1055"/>
                      <a:pt x="2131" y="1055"/>
                    </a:cubicBezTo>
                    <a:cubicBezTo>
                      <a:pt x="2131" y="1055"/>
                      <a:pt x="2132" y="1055"/>
                      <a:pt x="2132" y="1053"/>
                    </a:cubicBezTo>
                    <a:cubicBezTo>
                      <a:pt x="2132" y="1053"/>
                      <a:pt x="2132" y="1029"/>
                      <a:pt x="2144" y="1029"/>
                    </a:cubicBezTo>
                    <a:cubicBezTo>
                      <a:pt x="2155" y="1041"/>
                      <a:pt x="2167" y="1065"/>
                      <a:pt x="2179" y="1065"/>
                    </a:cubicBezTo>
                    <a:cubicBezTo>
                      <a:pt x="2167" y="1041"/>
                      <a:pt x="2227" y="1041"/>
                      <a:pt x="2239" y="1041"/>
                    </a:cubicBezTo>
                    <a:cubicBezTo>
                      <a:pt x="2239" y="1041"/>
                      <a:pt x="2239" y="1005"/>
                      <a:pt x="2239" y="994"/>
                    </a:cubicBezTo>
                    <a:cubicBezTo>
                      <a:pt x="2239" y="992"/>
                      <a:pt x="2239" y="992"/>
                      <a:pt x="2239" y="992"/>
                    </a:cubicBezTo>
                    <a:cubicBezTo>
                      <a:pt x="2241" y="992"/>
                      <a:pt x="2251" y="1031"/>
                      <a:pt x="2251" y="1041"/>
                    </a:cubicBezTo>
                    <a:cubicBezTo>
                      <a:pt x="2251" y="1031"/>
                      <a:pt x="2251" y="1014"/>
                      <a:pt x="2257" y="1014"/>
                    </a:cubicBezTo>
                    <a:cubicBezTo>
                      <a:pt x="2258" y="1014"/>
                      <a:pt x="2260" y="1015"/>
                      <a:pt x="2263" y="1017"/>
                    </a:cubicBezTo>
                    <a:cubicBezTo>
                      <a:pt x="2275" y="1029"/>
                      <a:pt x="2263" y="1053"/>
                      <a:pt x="2275" y="1053"/>
                    </a:cubicBezTo>
                    <a:cubicBezTo>
                      <a:pt x="2275" y="1054"/>
                      <a:pt x="2275" y="1055"/>
                      <a:pt x="2275" y="1055"/>
                    </a:cubicBezTo>
                    <a:cubicBezTo>
                      <a:pt x="2275" y="1055"/>
                      <a:pt x="2275" y="1016"/>
                      <a:pt x="2283" y="1016"/>
                    </a:cubicBezTo>
                    <a:cubicBezTo>
                      <a:pt x="2284" y="1016"/>
                      <a:pt x="2285" y="1016"/>
                      <a:pt x="2286" y="1017"/>
                    </a:cubicBezTo>
                    <a:cubicBezTo>
                      <a:pt x="2296" y="1017"/>
                      <a:pt x="2305" y="1048"/>
                      <a:pt x="2309" y="1048"/>
                    </a:cubicBezTo>
                    <a:cubicBezTo>
                      <a:pt x="2310" y="1048"/>
                      <a:pt x="2310" y="1046"/>
                      <a:pt x="2310" y="1041"/>
                    </a:cubicBezTo>
                    <a:lnTo>
                      <a:pt x="2310" y="1005"/>
                    </a:lnTo>
                    <a:lnTo>
                      <a:pt x="2322" y="1005"/>
                    </a:lnTo>
                    <a:cubicBezTo>
                      <a:pt x="2322" y="1005"/>
                      <a:pt x="2322" y="1065"/>
                      <a:pt x="2322" y="1065"/>
                    </a:cubicBezTo>
                    <a:lnTo>
                      <a:pt x="2346" y="1065"/>
                    </a:lnTo>
                    <a:cubicBezTo>
                      <a:pt x="2346" y="1053"/>
                      <a:pt x="2346" y="1053"/>
                      <a:pt x="2346" y="1041"/>
                    </a:cubicBezTo>
                    <a:cubicBezTo>
                      <a:pt x="2352" y="1047"/>
                      <a:pt x="2358" y="1050"/>
                      <a:pt x="2364" y="1050"/>
                    </a:cubicBezTo>
                    <a:cubicBezTo>
                      <a:pt x="2370" y="1050"/>
                      <a:pt x="2376" y="1047"/>
                      <a:pt x="2382" y="1041"/>
                    </a:cubicBezTo>
                    <a:cubicBezTo>
                      <a:pt x="2405" y="1041"/>
                      <a:pt x="2405" y="1029"/>
                      <a:pt x="2382" y="1005"/>
                    </a:cubicBezTo>
                    <a:cubicBezTo>
                      <a:pt x="2394" y="1005"/>
                      <a:pt x="2417" y="1017"/>
                      <a:pt x="2417" y="1029"/>
                    </a:cubicBezTo>
                    <a:cubicBezTo>
                      <a:pt x="2417" y="1046"/>
                      <a:pt x="2423" y="1063"/>
                      <a:pt x="2431" y="1063"/>
                    </a:cubicBezTo>
                    <a:cubicBezTo>
                      <a:pt x="2434" y="1063"/>
                      <a:pt x="2438" y="1060"/>
                      <a:pt x="2441" y="1053"/>
                    </a:cubicBezTo>
                    <a:cubicBezTo>
                      <a:pt x="2453" y="1041"/>
                      <a:pt x="2453" y="1041"/>
                      <a:pt x="2465" y="1029"/>
                    </a:cubicBezTo>
                    <a:lnTo>
                      <a:pt x="2477" y="1029"/>
                    </a:lnTo>
                    <a:cubicBezTo>
                      <a:pt x="2477" y="1029"/>
                      <a:pt x="2477" y="1017"/>
                      <a:pt x="2477" y="1017"/>
                    </a:cubicBezTo>
                    <a:lnTo>
                      <a:pt x="2513" y="1017"/>
                    </a:lnTo>
                    <a:cubicBezTo>
                      <a:pt x="2521" y="1017"/>
                      <a:pt x="2529" y="1007"/>
                      <a:pt x="2533" y="1007"/>
                    </a:cubicBezTo>
                    <a:cubicBezTo>
                      <a:pt x="2535" y="1007"/>
                      <a:pt x="2536" y="1009"/>
                      <a:pt x="2536" y="1017"/>
                    </a:cubicBezTo>
                    <a:cubicBezTo>
                      <a:pt x="2542" y="1023"/>
                      <a:pt x="2551" y="1026"/>
                      <a:pt x="2559" y="1026"/>
                    </a:cubicBezTo>
                    <a:cubicBezTo>
                      <a:pt x="2566" y="1026"/>
                      <a:pt x="2572" y="1023"/>
                      <a:pt x="2572" y="1017"/>
                    </a:cubicBezTo>
                    <a:cubicBezTo>
                      <a:pt x="2572" y="1005"/>
                      <a:pt x="2572" y="994"/>
                      <a:pt x="2560" y="994"/>
                    </a:cubicBezTo>
                    <a:lnTo>
                      <a:pt x="2584" y="994"/>
                    </a:lnTo>
                    <a:cubicBezTo>
                      <a:pt x="2584" y="1005"/>
                      <a:pt x="2596" y="1017"/>
                      <a:pt x="2596" y="1029"/>
                    </a:cubicBezTo>
                    <a:cubicBezTo>
                      <a:pt x="2604" y="1029"/>
                      <a:pt x="2612" y="1019"/>
                      <a:pt x="2620" y="1019"/>
                    </a:cubicBezTo>
                    <a:cubicBezTo>
                      <a:pt x="2624" y="1019"/>
                      <a:pt x="2628" y="1021"/>
                      <a:pt x="2632" y="1029"/>
                    </a:cubicBezTo>
                    <a:cubicBezTo>
                      <a:pt x="2632" y="1038"/>
                      <a:pt x="2638" y="1066"/>
                      <a:pt x="2642" y="1066"/>
                    </a:cubicBezTo>
                    <a:cubicBezTo>
                      <a:pt x="2643" y="1066"/>
                      <a:pt x="2644" y="1062"/>
                      <a:pt x="2644" y="1053"/>
                    </a:cubicBezTo>
                    <a:cubicBezTo>
                      <a:pt x="2652" y="1027"/>
                      <a:pt x="2655" y="1008"/>
                      <a:pt x="2660" y="1008"/>
                    </a:cubicBezTo>
                    <a:cubicBezTo>
                      <a:pt x="2662" y="1008"/>
                      <a:pt x="2664" y="1011"/>
                      <a:pt x="2667" y="1017"/>
                    </a:cubicBezTo>
                    <a:cubicBezTo>
                      <a:pt x="2679" y="1041"/>
                      <a:pt x="2667" y="1041"/>
                      <a:pt x="2679" y="1053"/>
                    </a:cubicBezTo>
                    <a:cubicBezTo>
                      <a:pt x="2691" y="1059"/>
                      <a:pt x="2700" y="1062"/>
                      <a:pt x="2706" y="1062"/>
                    </a:cubicBezTo>
                    <a:cubicBezTo>
                      <a:pt x="2712" y="1062"/>
                      <a:pt x="2715" y="1059"/>
                      <a:pt x="2715" y="1053"/>
                    </a:cubicBezTo>
                    <a:cubicBezTo>
                      <a:pt x="2715" y="1042"/>
                      <a:pt x="2715" y="1004"/>
                      <a:pt x="2723" y="1004"/>
                    </a:cubicBezTo>
                    <a:cubicBezTo>
                      <a:pt x="2724" y="1004"/>
                      <a:pt x="2726" y="1004"/>
                      <a:pt x="2727" y="1005"/>
                    </a:cubicBezTo>
                    <a:cubicBezTo>
                      <a:pt x="2739" y="1017"/>
                      <a:pt x="2727" y="1041"/>
                      <a:pt x="2727" y="1053"/>
                    </a:cubicBezTo>
                    <a:lnTo>
                      <a:pt x="2739" y="1017"/>
                    </a:lnTo>
                    <a:cubicBezTo>
                      <a:pt x="2743" y="1010"/>
                      <a:pt x="2745" y="1007"/>
                      <a:pt x="2747" y="1007"/>
                    </a:cubicBezTo>
                    <a:cubicBezTo>
                      <a:pt x="2751" y="1007"/>
                      <a:pt x="2751" y="1021"/>
                      <a:pt x="2751" y="1029"/>
                    </a:cubicBezTo>
                    <a:cubicBezTo>
                      <a:pt x="2751" y="1029"/>
                      <a:pt x="2768" y="1055"/>
                      <a:pt x="2781" y="1055"/>
                    </a:cubicBezTo>
                    <a:cubicBezTo>
                      <a:pt x="2783" y="1055"/>
                      <a:pt x="2785" y="1055"/>
                      <a:pt x="2786" y="1053"/>
                    </a:cubicBezTo>
                    <a:cubicBezTo>
                      <a:pt x="2798" y="1053"/>
                      <a:pt x="2786" y="982"/>
                      <a:pt x="2798" y="982"/>
                    </a:cubicBezTo>
                    <a:cubicBezTo>
                      <a:pt x="2810" y="982"/>
                      <a:pt x="2798" y="1005"/>
                      <a:pt x="2810" y="1017"/>
                    </a:cubicBezTo>
                    <a:cubicBezTo>
                      <a:pt x="2810" y="1017"/>
                      <a:pt x="2822" y="1029"/>
                      <a:pt x="2822" y="1041"/>
                    </a:cubicBezTo>
                    <a:cubicBezTo>
                      <a:pt x="2833" y="1041"/>
                      <a:pt x="2853" y="1079"/>
                      <a:pt x="2857" y="1079"/>
                    </a:cubicBezTo>
                    <a:cubicBezTo>
                      <a:pt x="2858" y="1079"/>
                      <a:pt x="2858" y="1078"/>
                      <a:pt x="2858" y="1077"/>
                    </a:cubicBezTo>
                    <a:cubicBezTo>
                      <a:pt x="2868" y="1067"/>
                      <a:pt x="2877" y="1050"/>
                      <a:pt x="2881" y="1050"/>
                    </a:cubicBezTo>
                    <a:cubicBezTo>
                      <a:pt x="2881" y="1050"/>
                      <a:pt x="2882" y="1051"/>
                      <a:pt x="2882" y="1053"/>
                    </a:cubicBezTo>
                    <a:cubicBezTo>
                      <a:pt x="2882" y="1065"/>
                      <a:pt x="2882" y="1077"/>
                      <a:pt x="2882" y="1077"/>
                    </a:cubicBezTo>
                    <a:cubicBezTo>
                      <a:pt x="2894" y="1077"/>
                      <a:pt x="2917" y="1029"/>
                      <a:pt x="2929" y="1029"/>
                    </a:cubicBezTo>
                    <a:cubicBezTo>
                      <a:pt x="2931" y="1028"/>
                      <a:pt x="2933" y="1028"/>
                      <a:pt x="2934" y="1028"/>
                    </a:cubicBezTo>
                    <a:cubicBezTo>
                      <a:pt x="2953" y="1028"/>
                      <a:pt x="2954" y="1089"/>
                      <a:pt x="2965" y="1089"/>
                    </a:cubicBezTo>
                    <a:cubicBezTo>
                      <a:pt x="2968" y="1089"/>
                      <a:pt x="2970" y="1087"/>
                      <a:pt x="2970" y="1085"/>
                    </a:cubicBezTo>
                    <a:lnTo>
                      <a:pt x="2970" y="1085"/>
                    </a:lnTo>
                    <a:cubicBezTo>
                      <a:pt x="2972" y="1087"/>
                      <a:pt x="2974" y="1089"/>
                      <a:pt x="2977" y="1089"/>
                    </a:cubicBezTo>
                    <a:cubicBezTo>
                      <a:pt x="2985" y="1089"/>
                      <a:pt x="2993" y="1083"/>
                      <a:pt x="3001" y="1083"/>
                    </a:cubicBezTo>
                    <a:cubicBezTo>
                      <a:pt x="3005" y="1083"/>
                      <a:pt x="3009" y="1085"/>
                      <a:pt x="3013" y="1089"/>
                    </a:cubicBezTo>
                    <a:cubicBezTo>
                      <a:pt x="3025" y="1089"/>
                      <a:pt x="3013" y="1089"/>
                      <a:pt x="3025" y="1077"/>
                    </a:cubicBezTo>
                    <a:cubicBezTo>
                      <a:pt x="3025" y="1073"/>
                      <a:pt x="3026" y="1072"/>
                      <a:pt x="3028" y="1072"/>
                    </a:cubicBezTo>
                    <a:cubicBezTo>
                      <a:pt x="3031" y="1072"/>
                      <a:pt x="3037" y="1077"/>
                      <a:pt x="3037" y="1077"/>
                    </a:cubicBezTo>
                    <a:cubicBezTo>
                      <a:pt x="3042" y="1083"/>
                      <a:pt x="3051" y="1086"/>
                      <a:pt x="3060" y="1086"/>
                    </a:cubicBezTo>
                    <a:cubicBezTo>
                      <a:pt x="3069" y="1086"/>
                      <a:pt x="3078" y="1083"/>
                      <a:pt x="3084" y="1077"/>
                    </a:cubicBezTo>
                    <a:cubicBezTo>
                      <a:pt x="3084" y="1077"/>
                      <a:pt x="3099" y="1046"/>
                      <a:pt x="3105" y="1046"/>
                    </a:cubicBezTo>
                    <a:cubicBezTo>
                      <a:pt x="3107" y="1046"/>
                      <a:pt x="3108" y="1048"/>
                      <a:pt x="3108" y="1053"/>
                    </a:cubicBezTo>
                    <a:cubicBezTo>
                      <a:pt x="3099" y="1062"/>
                      <a:pt x="3097" y="1100"/>
                      <a:pt x="3107" y="1100"/>
                    </a:cubicBezTo>
                    <a:cubicBezTo>
                      <a:pt x="3110" y="1100"/>
                      <a:pt x="3114" y="1097"/>
                      <a:pt x="3120" y="1089"/>
                    </a:cubicBezTo>
                    <a:cubicBezTo>
                      <a:pt x="3128" y="1063"/>
                      <a:pt x="3143" y="1038"/>
                      <a:pt x="3150" y="1038"/>
                    </a:cubicBezTo>
                    <a:cubicBezTo>
                      <a:pt x="3154" y="1038"/>
                      <a:pt x="3156" y="1043"/>
                      <a:pt x="3156" y="1053"/>
                    </a:cubicBezTo>
                    <a:cubicBezTo>
                      <a:pt x="3157" y="1057"/>
                      <a:pt x="3158" y="1060"/>
                      <a:pt x="3158" y="1063"/>
                    </a:cubicBezTo>
                    <a:lnTo>
                      <a:pt x="3158" y="1063"/>
                    </a:lnTo>
                    <a:cubicBezTo>
                      <a:pt x="3157" y="1068"/>
                      <a:pt x="3156" y="1073"/>
                      <a:pt x="3156" y="1077"/>
                    </a:cubicBezTo>
                    <a:cubicBezTo>
                      <a:pt x="3156" y="1080"/>
                      <a:pt x="3157" y="1082"/>
                      <a:pt x="3158" y="1082"/>
                    </a:cubicBezTo>
                    <a:cubicBezTo>
                      <a:pt x="3159" y="1082"/>
                      <a:pt x="3160" y="1081"/>
                      <a:pt x="3162" y="1080"/>
                    </a:cubicBezTo>
                    <a:lnTo>
                      <a:pt x="3162" y="1080"/>
                    </a:lnTo>
                    <a:cubicBezTo>
                      <a:pt x="3164" y="1096"/>
                      <a:pt x="3163" y="1104"/>
                      <a:pt x="3179" y="1113"/>
                    </a:cubicBezTo>
                    <a:cubicBezTo>
                      <a:pt x="3187" y="1113"/>
                      <a:pt x="3190" y="1107"/>
                      <a:pt x="3194" y="1107"/>
                    </a:cubicBezTo>
                    <a:cubicBezTo>
                      <a:pt x="3197" y="1107"/>
                      <a:pt x="3199" y="1109"/>
                      <a:pt x="3203" y="1113"/>
                    </a:cubicBezTo>
                    <a:cubicBezTo>
                      <a:pt x="3203" y="1113"/>
                      <a:pt x="3203" y="1136"/>
                      <a:pt x="3215" y="1136"/>
                    </a:cubicBezTo>
                    <a:cubicBezTo>
                      <a:pt x="3215" y="1136"/>
                      <a:pt x="3215" y="1124"/>
                      <a:pt x="3227" y="1124"/>
                    </a:cubicBezTo>
                    <a:cubicBezTo>
                      <a:pt x="3229" y="1117"/>
                      <a:pt x="3231" y="1114"/>
                      <a:pt x="3233" y="1114"/>
                    </a:cubicBezTo>
                    <a:cubicBezTo>
                      <a:pt x="3239" y="1114"/>
                      <a:pt x="3241" y="1160"/>
                      <a:pt x="3251" y="1160"/>
                    </a:cubicBezTo>
                    <a:cubicBezTo>
                      <a:pt x="3261" y="1160"/>
                      <a:pt x="3262" y="1104"/>
                      <a:pt x="3269" y="1104"/>
                    </a:cubicBezTo>
                    <a:cubicBezTo>
                      <a:pt x="3271" y="1104"/>
                      <a:pt x="3273" y="1106"/>
                      <a:pt x="3275" y="1113"/>
                    </a:cubicBezTo>
                    <a:cubicBezTo>
                      <a:pt x="3281" y="1136"/>
                      <a:pt x="3281" y="1142"/>
                      <a:pt x="3281" y="1142"/>
                    </a:cubicBezTo>
                    <a:cubicBezTo>
                      <a:pt x="3281" y="1142"/>
                      <a:pt x="3281" y="1136"/>
                      <a:pt x="3287" y="1136"/>
                    </a:cubicBezTo>
                    <a:cubicBezTo>
                      <a:pt x="3297" y="1142"/>
                      <a:pt x="3298" y="1147"/>
                      <a:pt x="3296" y="1152"/>
                    </a:cubicBezTo>
                    <a:lnTo>
                      <a:pt x="3296" y="1152"/>
                    </a:lnTo>
                    <a:cubicBezTo>
                      <a:pt x="3301" y="1148"/>
                      <a:pt x="3306" y="1148"/>
                      <a:pt x="3310" y="1148"/>
                    </a:cubicBezTo>
                    <a:cubicBezTo>
                      <a:pt x="3319" y="1148"/>
                      <a:pt x="3328" y="1148"/>
                      <a:pt x="3334" y="1124"/>
                    </a:cubicBezTo>
                    <a:cubicBezTo>
                      <a:pt x="3334" y="1148"/>
                      <a:pt x="3358" y="1148"/>
                      <a:pt x="3370" y="1148"/>
                    </a:cubicBezTo>
                    <a:cubicBezTo>
                      <a:pt x="3370" y="1154"/>
                      <a:pt x="3373" y="1157"/>
                      <a:pt x="3377" y="1157"/>
                    </a:cubicBezTo>
                    <a:cubicBezTo>
                      <a:pt x="3382" y="1157"/>
                      <a:pt x="3388" y="1154"/>
                      <a:pt x="3394" y="1148"/>
                    </a:cubicBezTo>
                    <a:cubicBezTo>
                      <a:pt x="3394" y="1148"/>
                      <a:pt x="3405" y="1126"/>
                      <a:pt x="3406" y="1125"/>
                    </a:cubicBezTo>
                    <a:lnTo>
                      <a:pt x="3406" y="1125"/>
                    </a:lnTo>
                    <a:cubicBezTo>
                      <a:pt x="3394" y="1148"/>
                      <a:pt x="3394" y="1172"/>
                      <a:pt x="3394" y="1196"/>
                    </a:cubicBezTo>
                    <a:cubicBezTo>
                      <a:pt x="3394" y="1184"/>
                      <a:pt x="3406" y="1172"/>
                      <a:pt x="3418" y="1160"/>
                    </a:cubicBezTo>
                    <a:cubicBezTo>
                      <a:pt x="3418" y="1140"/>
                      <a:pt x="3426" y="1110"/>
                      <a:pt x="3436" y="1110"/>
                    </a:cubicBezTo>
                    <a:cubicBezTo>
                      <a:pt x="3438" y="1110"/>
                      <a:pt x="3440" y="1111"/>
                      <a:pt x="3441" y="1113"/>
                    </a:cubicBezTo>
                    <a:cubicBezTo>
                      <a:pt x="3429" y="1124"/>
                      <a:pt x="3429" y="1148"/>
                      <a:pt x="3429" y="1172"/>
                    </a:cubicBezTo>
                    <a:cubicBezTo>
                      <a:pt x="3429" y="1174"/>
                      <a:pt x="3430" y="1175"/>
                      <a:pt x="3431" y="1175"/>
                    </a:cubicBezTo>
                    <a:cubicBezTo>
                      <a:pt x="3434" y="1175"/>
                      <a:pt x="3441" y="1158"/>
                      <a:pt x="3441" y="1148"/>
                    </a:cubicBezTo>
                    <a:cubicBezTo>
                      <a:pt x="3453" y="1148"/>
                      <a:pt x="3453" y="1148"/>
                      <a:pt x="3465" y="1160"/>
                    </a:cubicBezTo>
                    <a:lnTo>
                      <a:pt x="3465" y="1184"/>
                    </a:lnTo>
                    <a:cubicBezTo>
                      <a:pt x="3465" y="1185"/>
                      <a:pt x="3465" y="1186"/>
                      <a:pt x="3466" y="1186"/>
                    </a:cubicBezTo>
                    <a:cubicBezTo>
                      <a:pt x="3468" y="1186"/>
                      <a:pt x="3478" y="1148"/>
                      <a:pt x="3489" y="1148"/>
                    </a:cubicBezTo>
                    <a:cubicBezTo>
                      <a:pt x="3489" y="1160"/>
                      <a:pt x="3489" y="1172"/>
                      <a:pt x="3489" y="1172"/>
                    </a:cubicBezTo>
                    <a:cubicBezTo>
                      <a:pt x="3489" y="1172"/>
                      <a:pt x="3489" y="1184"/>
                      <a:pt x="3501" y="1184"/>
                    </a:cubicBezTo>
                    <a:lnTo>
                      <a:pt x="3525" y="1184"/>
                    </a:lnTo>
                    <a:cubicBezTo>
                      <a:pt x="3534" y="1184"/>
                      <a:pt x="3528" y="1199"/>
                      <a:pt x="3538" y="1199"/>
                    </a:cubicBezTo>
                    <a:cubicBezTo>
                      <a:pt x="3540" y="1199"/>
                      <a:pt x="3544" y="1198"/>
                      <a:pt x="3548" y="1196"/>
                    </a:cubicBezTo>
                    <a:cubicBezTo>
                      <a:pt x="3548" y="1196"/>
                      <a:pt x="3553" y="1192"/>
                      <a:pt x="3556" y="1186"/>
                    </a:cubicBezTo>
                    <a:lnTo>
                      <a:pt x="3556" y="1186"/>
                    </a:lnTo>
                    <a:cubicBezTo>
                      <a:pt x="3549" y="1211"/>
                      <a:pt x="3550" y="1221"/>
                      <a:pt x="3560" y="1232"/>
                    </a:cubicBezTo>
                    <a:lnTo>
                      <a:pt x="3560" y="1208"/>
                    </a:lnTo>
                    <a:cubicBezTo>
                      <a:pt x="3570" y="1208"/>
                      <a:pt x="3587" y="1223"/>
                      <a:pt x="3600" y="1223"/>
                    </a:cubicBezTo>
                    <a:cubicBezTo>
                      <a:pt x="3603" y="1223"/>
                      <a:pt x="3606" y="1222"/>
                      <a:pt x="3608" y="1220"/>
                    </a:cubicBezTo>
                    <a:cubicBezTo>
                      <a:pt x="3618" y="1209"/>
                      <a:pt x="3611" y="1182"/>
                      <a:pt x="3616" y="1182"/>
                    </a:cubicBezTo>
                    <a:lnTo>
                      <a:pt x="3616" y="1182"/>
                    </a:lnTo>
                    <a:cubicBezTo>
                      <a:pt x="3617" y="1182"/>
                      <a:pt x="3618" y="1182"/>
                      <a:pt x="3620" y="1184"/>
                    </a:cubicBezTo>
                    <a:cubicBezTo>
                      <a:pt x="3632" y="1184"/>
                      <a:pt x="3632" y="1208"/>
                      <a:pt x="3632" y="1220"/>
                    </a:cubicBezTo>
                    <a:cubicBezTo>
                      <a:pt x="3644" y="1232"/>
                      <a:pt x="3668" y="1255"/>
                      <a:pt x="3679" y="1255"/>
                    </a:cubicBezTo>
                    <a:cubicBezTo>
                      <a:pt x="3691" y="1255"/>
                      <a:pt x="3703" y="1232"/>
                      <a:pt x="3715" y="1232"/>
                    </a:cubicBezTo>
                    <a:cubicBezTo>
                      <a:pt x="3718" y="1235"/>
                      <a:pt x="3721" y="1236"/>
                      <a:pt x="3724" y="1236"/>
                    </a:cubicBezTo>
                    <a:cubicBezTo>
                      <a:pt x="3733" y="1236"/>
                      <a:pt x="3742" y="1223"/>
                      <a:pt x="3751" y="1196"/>
                    </a:cubicBezTo>
                    <a:cubicBezTo>
                      <a:pt x="3751" y="1205"/>
                      <a:pt x="3759" y="1253"/>
                      <a:pt x="3768" y="1253"/>
                    </a:cubicBezTo>
                    <a:cubicBezTo>
                      <a:pt x="3770" y="1253"/>
                      <a:pt x="3772" y="1251"/>
                      <a:pt x="3775" y="1244"/>
                    </a:cubicBezTo>
                    <a:cubicBezTo>
                      <a:pt x="3787" y="1220"/>
                      <a:pt x="3763" y="1184"/>
                      <a:pt x="3763" y="1160"/>
                    </a:cubicBezTo>
                    <a:lnTo>
                      <a:pt x="3763" y="1160"/>
                    </a:lnTo>
                    <a:lnTo>
                      <a:pt x="3787" y="1208"/>
                    </a:lnTo>
                    <a:cubicBezTo>
                      <a:pt x="3787" y="1232"/>
                      <a:pt x="3799" y="1255"/>
                      <a:pt x="3799" y="1291"/>
                    </a:cubicBezTo>
                    <a:cubicBezTo>
                      <a:pt x="3799" y="1244"/>
                      <a:pt x="3822" y="1267"/>
                      <a:pt x="3846" y="1244"/>
                    </a:cubicBezTo>
                    <a:cubicBezTo>
                      <a:pt x="3858" y="1244"/>
                      <a:pt x="3858" y="1244"/>
                      <a:pt x="3858" y="1279"/>
                    </a:cubicBezTo>
                    <a:cubicBezTo>
                      <a:pt x="3858" y="1297"/>
                      <a:pt x="3861" y="1300"/>
                      <a:pt x="3864" y="1300"/>
                    </a:cubicBezTo>
                    <a:cubicBezTo>
                      <a:pt x="3865" y="1300"/>
                      <a:pt x="3867" y="1299"/>
                      <a:pt x="3868" y="1299"/>
                    </a:cubicBezTo>
                    <a:cubicBezTo>
                      <a:pt x="3869" y="1299"/>
                      <a:pt x="3870" y="1300"/>
                      <a:pt x="3870" y="1303"/>
                    </a:cubicBezTo>
                    <a:lnTo>
                      <a:pt x="3870" y="1208"/>
                    </a:lnTo>
                    <a:cubicBezTo>
                      <a:pt x="3881" y="1208"/>
                      <a:pt x="3892" y="1269"/>
                      <a:pt x="3894" y="1269"/>
                    </a:cubicBezTo>
                    <a:cubicBezTo>
                      <a:pt x="3894" y="1269"/>
                      <a:pt x="3894" y="1268"/>
                      <a:pt x="3894" y="1267"/>
                    </a:cubicBezTo>
                    <a:cubicBezTo>
                      <a:pt x="3894" y="1267"/>
                      <a:pt x="3910" y="1226"/>
                      <a:pt x="3930" y="1226"/>
                    </a:cubicBezTo>
                    <a:cubicBezTo>
                      <a:pt x="3933" y="1226"/>
                      <a:pt x="3937" y="1228"/>
                      <a:pt x="3941" y="1232"/>
                    </a:cubicBezTo>
                    <a:cubicBezTo>
                      <a:pt x="3948" y="1245"/>
                      <a:pt x="3967" y="1259"/>
                      <a:pt x="3982" y="1259"/>
                    </a:cubicBezTo>
                    <a:cubicBezTo>
                      <a:pt x="3992" y="1259"/>
                      <a:pt x="4001" y="1252"/>
                      <a:pt x="4001" y="1232"/>
                    </a:cubicBezTo>
                    <a:cubicBezTo>
                      <a:pt x="4001" y="1220"/>
                      <a:pt x="4037" y="1232"/>
                      <a:pt x="4037" y="1208"/>
                    </a:cubicBezTo>
                    <a:cubicBezTo>
                      <a:pt x="4037" y="1198"/>
                      <a:pt x="4038" y="1195"/>
                      <a:pt x="4041" y="1195"/>
                    </a:cubicBezTo>
                    <a:cubicBezTo>
                      <a:pt x="4049" y="1195"/>
                      <a:pt x="4064" y="1220"/>
                      <a:pt x="4072" y="1220"/>
                    </a:cubicBezTo>
                    <a:cubicBezTo>
                      <a:pt x="4084" y="1220"/>
                      <a:pt x="4084" y="1196"/>
                      <a:pt x="4096" y="1196"/>
                    </a:cubicBezTo>
                    <a:cubicBezTo>
                      <a:pt x="4099" y="1193"/>
                      <a:pt x="4102" y="1191"/>
                      <a:pt x="4104" y="1191"/>
                    </a:cubicBezTo>
                    <a:cubicBezTo>
                      <a:pt x="4109" y="1191"/>
                      <a:pt x="4111" y="1202"/>
                      <a:pt x="4120" y="1220"/>
                    </a:cubicBezTo>
                    <a:cubicBezTo>
                      <a:pt x="4120" y="1222"/>
                      <a:pt x="4120" y="1223"/>
                      <a:pt x="4121" y="1223"/>
                    </a:cubicBezTo>
                    <a:cubicBezTo>
                      <a:pt x="4124" y="1223"/>
                      <a:pt x="4132" y="1206"/>
                      <a:pt x="4132" y="1196"/>
                    </a:cubicBezTo>
                    <a:lnTo>
                      <a:pt x="4144" y="1196"/>
                    </a:lnTo>
                    <a:cubicBezTo>
                      <a:pt x="4154" y="1196"/>
                      <a:pt x="4115" y="1139"/>
                      <a:pt x="4128" y="1139"/>
                    </a:cubicBezTo>
                    <a:cubicBezTo>
                      <a:pt x="4130" y="1139"/>
                      <a:pt x="4135" y="1142"/>
                      <a:pt x="4144" y="1148"/>
                    </a:cubicBezTo>
                    <a:cubicBezTo>
                      <a:pt x="4154" y="1155"/>
                      <a:pt x="4164" y="1158"/>
                      <a:pt x="4172" y="1158"/>
                    </a:cubicBezTo>
                    <a:cubicBezTo>
                      <a:pt x="4190" y="1158"/>
                      <a:pt x="4200" y="1141"/>
                      <a:pt x="4191" y="1124"/>
                    </a:cubicBezTo>
                    <a:cubicBezTo>
                      <a:pt x="4183" y="1116"/>
                      <a:pt x="4181" y="1102"/>
                      <a:pt x="4196" y="1102"/>
                    </a:cubicBezTo>
                    <a:cubicBezTo>
                      <a:pt x="4202" y="1102"/>
                      <a:pt x="4212" y="1105"/>
                      <a:pt x="4227" y="1113"/>
                    </a:cubicBezTo>
                    <a:cubicBezTo>
                      <a:pt x="4232" y="1116"/>
                      <a:pt x="4236" y="1117"/>
                      <a:pt x="4239" y="1117"/>
                    </a:cubicBezTo>
                    <a:cubicBezTo>
                      <a:pt x="4253" y="1117"/>
                      <a:pt x="4236" y="1075"/>
                      <a:pt x="4256" y="1075"/>
                    </a:cubicBezTo>
                    <a:cubicBezTo>
                      <a:pt x="4258" y="1075"/>
                      <a:pt x="4260" y="1076"/>
                      <a:pt x="4263" y="1077"/>
                    </a:cubicBezTo>
                    <a:cubicBezTo>
                      <a:pt x="4244" y="1068"/>
                      <a:pt x="4226" y="1015"/>
                      <a:pt x="4241" y="1015"/>
                    </a:cubicBezTo>
                    <a:cubicBezTo>
                      <a:pt x="4245" y="1015"/>
                      <a:pt x="4252" y="1019"/>
                      <a:pt x="4263" y="1029"/>
                    </a:cubicBezTo>
                    <a:cubicBezTo>
                      <a:pt x="4273" y="1046"/>
                      <a:pt x="4279" y="1053"/>
                      <a:pt x="4283" y="1053"/>
                    </a:cubicBezTo>
                    <a:cubicBezTo>
                      <a:pt x="4293" y="1053"/>
                      <a:pt x="4287" y="1014"/>
                      <a:pt x="4287" y="1005"/>
                    </a:cubicBezTo>
                    <a:cubicBezTo>
                      <a:pt x="4287" y="994"/>
                      <a:pt x="4299" y="982"/>
                      <a:pt x="4310" y="982"/>
                    </a:cubicBezTo>
                    <a:lnTo>
                      <a:pt x="4322" y="982"/>
                    </a:lnTo>
                    <a:cubicBezTo>
                      <a:pt x="4322" y="982"/>
                      <a:pt x="4334" y="934"/>
                      <a:pt x="4310" y="934"/>
                    </a:cubicBezTo>
                    <a:cubicBezTo>
                      <a:pt x="4326" y="934"/>
                      <a:pt x="4337" y="939"/>
                      <a:pt x="4346" y="939"/>
                    </a:cubicBezTo>
                    <a:cubicBezTo>
                      <a:pt x="4350" y="939"/>
                      <a:pt x="4354" y="938"/>
                      <a:pt x="4358" y="934"/>
                    </a:cubicBezTo>
                    <a:cubicBezTo>
                      <a:pt x="4370" y="910"/>
                      <a:pt x="4334" y="898"/>
                      <a:pt x="4358" y="898"/>
                    </a:cubicBezTo>
                    <a:cubicBezTo>
                      <a:pt x="4358" y="898"/>
                      <a:pt x="4358" y="886"/>
                      <a:pt x="4346" y="886"/>
                    </a:cubicBezTo>
                    <a:cubicBezTo>
                      <a:pt x="4334" y="874"/>
                      <a:pt x="4346" y="874"/>
                      <a:pt x="4346" y="874"/>
                    </a:cubicBezTo>
                    <a:cubicBezTo>
                      <a:pt x="4346" y="863"/>
                      <a:pt x="4382" y="839"/>
                      <a:pt x="4334" y="827"/>
                    </a:cubicBezTo>
                    <a:lnTo>
                      <a:pt x="4334" y="827"/>
                    </a:lnTo>
                    <a:cubicBezTo>
                      <a:pt x="4335" y="827"/>
                      <a:pt x="4356" y="832"/>
                      <a:pt x="4366" y="832"/>
                    </a:cubicBezTo>
                    <a:cubicBezTo>
                      <a:pt x="4371" y="832"/>
                      <a:pt x="4374" y="831"/>
                      <a:pt x="4370" y="827"/>
                    </a:cubicBezTo>
                    <a:cubicBezTo>
                      <a:pt x="4346" y="815"/>
                      <a:pt x="4346" y="815"/>
                      <a:pt x="4346" y="803"/>
                    </a:cubicBezTo>
                    <a:lnTo>
                      <a:pt x="4346" y="803"/>
                    </a:lnTo>
                    <a:cubicBezTo>
                      <a:pt x="4346" y="809"/>
                      <a:pt x="4355" y="812"/>
                      <a:pt x="4366" y="812"/>
                    </a:cubicBezTo>
                    <a:cubicBezTo>
                      <a:pt x="4376" y="812"/>
                      <a:pt x="4388" y="809"/>
                      <a:pt x="4394" y="803"/>
                    </a:cubicBezTo>
                    <a:cubicBezTo>
                      <a:pt x="4394" y="791"/>
                      <a:pt x="4394" y="779"/>
                      <a:pt x="4394" y="767"/>
                    </a:cubicBezTo>
                    <a:cubicBezTo>
                      <a:pt x="4382" y="743"/>
                      <a:pt x="4370" y="743"/>
                      <a:pt x="4334" y="743"/>
                    </a:cubicBezTo>
                    <a:cubicBezTo>
                      <a:pt x="4334" y="732"/>
                      <a:pt x="4334" y="732"/>
                      <a:pt x="4370" y="732"/>
                    </a:cubicBezTo>
                    <a:lnTo>
                      <a:pt x="4322" y="732"/>
                    </a:lnTo>
                    <a:cubicBezTo>
                      <a:pt x="4346" y="720"/>
                      <a:pt x="4382" y="720"/>
                      <a:pt x="4406" y="708"/>
                    </a:cubicBezTo>
                    <a:cubicBezTo>
                      <a:pt x="4394" y="696"/>
                      <a:pt x="4370" y="696"/>
                      <a:pt x="4358" y="684"/>
                    </a:cubicBezTo>
                    <a:cubicBezTo>
                      <a:pt x="4322" y="684"/>
                      <a:pt x="4322" y="660"/>
                      <a:pt x="4334" y="636"/>
                    </a:cubicBezTo>
                    <a:cubicBezTo>
                      <a:pt x="4334" y="626"/>
                      <a:pt x="4343" y="598"/>
                      <a:pt x="4323" y="598"/>
                    </a:cubicBezTo>
                    <a:cubicBezTo>
                      <a:pt x="4320" y="598"/>
                      <a:pt x="4315" y="599"/>
                      <a:pt x="4310" y="601"/>
                    </a:cubicBezTo>
                    <a:lnTo>
                      <a:pt x="4239" y="624"/>
                    </a:lnTo>
                    <a:cubicBezTo>
                      <a:pt x="4239" y="613"/>
                      <a:pt x="4275" y="601"/>
                      <a:pt x="4299" y="601"/>
                    </a:cubicBezTo>
                    <a:cubicBezTo>
                      <a:pt x="4275" y="601"/>
                      <a:pt x="4299" y="577"/>
                      <a:pt x="4310" y="565"/>
                    </a:cubicBezTo>
                    <a:cubicBezTo>
                      <a:pt x="4334" y="553"/>
                      <a:pt x="4346" y="553"/>
                      <a:pt x="4346" y="541"/>
                    </a:cubicBezTo>
                    <a:lnTo>
                      <a:pt x="4346" y="541"/>
                    </a:lnTo>
                    <a:lnTo>
                      <a:pt x="4263" y="577"/>
                    </a:lnTo>
                    <a:cubicBezTo>
                      <a:pt x="4310" y="553"/>
                      <a:pt x="4287" y="505"/>
                      <a:pt x="4263" y="493"/>
                    </a:cubicBezTo>
                    <a:cubicBezTo>
                      <a:pt x="4261" y="492"/>
                      <a:pt x="4260" y="491"/>
                      <a:pt x="4258" y="491"/>
                    </a:cubicBezTo>
                    <a:cubicBezTo>
                      <a:pt x="4251" y="491"/>
                      <a:pt x="4249" y="519"/>
                      <a:pt x="4239" y="529"/>
                    </a:cubicBezTo>
                    <a:cubicBezTo>
                      <a:pt x="4239" y="505"/>
                      <a:pt x="4287" y="458"/>
                      <a:pt x="4239" y="458"/>
                    </a:cubicBezTo>
                    <a:cubicBezTo>
                      <a:pt x="4239" y="458"/>
                      <a:pt x="4218" y="468"/>
                      <a:pt x="4211" y="468"/>
                    </a:cubicBezTo>
                    <a:cubicBezTo>
                      <a:pt x="4207" y="468"/>
                      <a:pt x="4207" y="466"/>
                      <a:pt x="4215" y="458"/>
                    </a:cubicBezTo>
                    <a:cubicBezTo>
                      <a:pt x="4227" y="446"/>
                      <a:pt x="4263" y="446"/>
                      <a:pt x="4251" y="434"/>
                    </a:cubicBezTo>
                    <a:cubicBezTo>
                      <a:pt x="4227" y="422"/>
                      <a:pt x="4215" y="434"/>
                      <a:pt x="4203" y="410"/>
                    </a:cubicBezTo>
                    <a:cubicBezTo>
                      <a:pt x="4191" y="398"/>
                      <a:pt x="4203" y="374"/>
                      <a:pt x="4180" y="362"/>
                    </a:cubicBezTo>
                    <a:cubicBezTo>
                      <a:pt x="4156" y="362"/>
                      <a:pt x="4132" y="386"/>
                      <a:pt x="4144" y="398"/>
                    </a:cubicBezTo>
                    <a:cubicBezTo>
                      <a:pt x="4132" y="398"/>
                      <a:pt x="4132" y="386"/>
                      <a:pt x="4120" y="374"/>
                    </a:cubicBezTo>
                    <a:lnTo>
                      <a:pt x="4120" y="339"/>
                    </a:lnTo>
                    <a:cubicBezTo>
                      <a:pt x="4120" y="335"/>
                      <a:pt x="4119" y="333"/>
                      <a:pt x="4117" y="333"/>
                    </a:cubicBezTo>
                    <a:close/>
                    <a:moveTo>
                      <a:pt x="1965" y="89"/>
                    </a:moveTo>
                    <a:cubicBezTo>
                      <a:pt x="1953" y="89"/>
                      <a:pt x="1965" y="136"/>
                      <a:pt x="1953" y="148"/>
                    </a:cubicBezTo>
                    <a:cubicBezTo>
                      <a:pt x="1950" y="152"/>
                      <a:pt x="1947" y="153"/>
                      <a:pt x="1945" y="153"/>
                    </a:cubicBezTo>
                    <a:cubicBezTo>
                      <a:pt x="1940" y="153"/>
                      <a:pt x="1938" y="145"/>
                      <a:pt x="1929" y="136"/>
                    </a:cubicBezTo>
                    <a:cubicBezTo>
                      <a:pt x="1929" y="112"/>
                      <a:pt x="1929" y="112"/>
                      <a:pt x="1917" y="112"/>
                    </a:cubicBezTo>
                    <a:cubicBezTo>
                      <a:pt x="1917" y="112"/>
                      <a:pt x="1917" y="112"/>
                      <a:pt x="1917" y="136"/>
                    </a:cubicBezTo>
                    <a:cubicBezTo>
                      <a:pt x="1917" y="154"/>
                      <a:pt x="1917" y="160"/>
                      <a:pt x="1916" y="160"/>
                    </a:cubicBezTo>
                    <a:cubicBezTo>
                      <a:pt x="1914" y="160"/>
                      <a:pt x="1911" y="154"/>
                      <a:pt x="1905" y="148"/>
                    </a:cubicBezTo>
                    <a:cubicBezTo>
                      <a:pt x="1905" y="136"/>
                      <a:pt x="1905" y="101"/>
                      <a:pt x="1894" y="101"/>
                    </a:cubicBezTo>
                    <a:cubicBezTo>
                      <a:pt x="1882" y="101"/>
                      <a:pt x="1870" y="112"/>
                      <a:pt x="1870" y="136"/>
                    </a:cubicBezTo>
                    <a:cubicBezTo>
                      <a:pt x="1870" y="144"/>
                      <a:pt x="1870" y="147"/>
                      <a:pt x="1869" y="147"/>
                    </a:cubicBezTo>
                    <a:cubicBezTo>
                      <a:pt x="1868" y="147"/>
                      <a:pt x="1866" y="136"/>
                      <a:pt x="1858" y="136"/>
                    </a:cubicBezTo>
                    <a:cubicBezTo>
                      <a:pt x="1858" y="136"/>
                      <a:pt x="1822" y="172"/>
                      <a:pt x="1822" y="172"/>
                    </a:cubicBezTo>
                    <a:cubicBezTo>
                      <a:pt x="1822" y="161"/>
                      <a:pt x="1833" y="117"/>
                      <a:pt x="1834" y="102"/>
                    </a:cubicBezTo>
                    <a:lnTo>
                      <a:pt x="1834" y="102"/>
                    </a:lnTo>
                    <a:cubicBezTo>
                      <a:pt x="1832" y="125"/>
                      <a:pt x="1798" y="137"/>
                      <a:pt x="1786" y="148"/>
                    </a:cubicBezTo>
                    <a:cubicBezTo>
                      <a:pt x="1786" y="154"/>
                      <a:pt x="1783" y="157"/>
                      <a:pt x="1779" y="157"/>
                    </a:cubicBezTo>
                    <a:cubicBezTo>
                      <a:pt x="1774" y="157"/>
                      <a:pt x="1768" y="154"/>
                      <a:pt x="1763" y="148"/>
                    </a:cubicBezTo>
                    <a:cubicBezTo>
                      <a:pt x="1759" y="144"/>
                      <a:pt x="1756" y="143"/>
                      <a:pt x="1754" y="143"/>
                    </a:cubicBezTo>
                    <a:cubicBezTo>
                      <a:pt x="1751" y="143"/>
                      <a:pt x="1751" y="148"/>
                      <a:pt x="1751" y="148"/>
                    </a:cubicBezTo>
                    <a:cubicBezTo>
                      <a:pt x="1739" y="148"/>
                      <a:pt x="1739" y="148"/>
                      <a:pt x="1727" y="136"/>
                    </a:cubicBezTo>
                    <a:cubicBezTo>
                      <a:pt x="1715" y="148"/>
                      <a:pt x="1715" y="160"/>
                      <a:pt x="1727" y="172"/>
                    </a:cubicBezTo>
                    <a:cubicBezTo>
                      <a:pt x="1727" y="179"/>
                      <a:pt x="1727" y="190"/>
                      <a:pt x="1727" y="196"/>
                    </a:cubicBezTo>
                    <a:cubicBezTo>
                      <a:pt x="1726" y="196"/>
                      <a:pt x="1726" y="196"/>
                      <a:pt x="1726" y="196"/>
                    </a:cubicBezTo>
                    <a:lnTo>
                      <a:pt x="1726" y="196"/>
                    </a:lnTo>
                    <a:cubicBezTo>
                      <a:pt x="1730" y="213"/>
                      <a:pt x="1731" y="233"/>
                      <a:pt x="1721" y="233"/>
                    </a:cubicBezTo>
                    <a:cubicBezTo>
                      <a:pt x="1719" y="233"/>
                      <a:pt x="1717" y="233"/>
                      <a:pt x="1715" y="232"/>
                    </a:cubicBezTo>
                    <a:cubicBezTo>
                      <a:pt x="1703" y="220"/>
                      <a:pt x="1703" y="208"/>
                      <a:pt x="1703" y="196"/>
                    </a:cubicBezTo>
                    <a:cubicBezTo>
                      <a:pt x="1703" y="185"/>
                      <a:pt x="1703" y="174"/>
                      <a:pt x="1704" y="168"/>
                    </a:cubicBezTo>
                    <a:lnTo>
                      <a:pt x="1704" y="168"/>
                    </a:lnTo>
                    <a:cubicBezTo>
                      <a:pt x="1707" y="179"/>
                      <a:pt x="1716" y="194"/>
                      <a:pt x="1726" y="196"/>
                    </a:cubicBezTo>
                    <a:lnTo>
                      <a:pt x="1726" y="196"/>
                    </a:lnTo>
                    <a:cubicBezTo>
                      <a:pt x="1723" y="185"/>
                      <a:pt x="1719" y="176"/>
                      <a:pt x="1715" y="172"/>
                    </a:cubicBezTo>
                    <a:cubicBezTo>
                      <a:pt x="1711" y="165"/>
                      <a:pt x="1709" y="162"/>
                      <a:pt x="1707" y="162"/>
                    </a:cubicBezTo>
                    <a:cubicBezTo>
                      <a:pt x="1706" y="162"/>
                      <a:pt x="1705" y="164"/>
                      <a:pt x="1704" y="168"/>
                    </a:cubicBezTo>
                    <a:lnTo>
                      <a:pt x="1704" y="168"/>
                    </a:lnTo>
                    <a:cubicBezTo>
                      <a:pt x="1703" y="165"/>
                      <a:pt x="1703" y="162"/>
                      <a:pt x="1703" y="160"/>
                    </a:cubicBezTo>
                    <a:cubicBezTo>
                      <a:pt x="1691" y="160"/>
                      <a:pt x="1679" y="160"/>
                      <a:pt x="1679" y="172"/>
                    </a:cubicBezTo>
                    <a:cubicBezTo>
                      <a:pt x="1673" y="178"/>
                      <a:pt x="1670" y="181"/>
                      <a:pt x="1667" y="181"/>
                    </a:cubicBezTo>
                    <a:cubicBezTo>
                      <a:pt x="1664" y="181"/>
                      <a:pt x="1661" y="178"/>
                      <a:pt x="1655" y="172"/>
                    </a:cubicBezTo>
                    <a:lnTo>
                      <a:pt x="1643" y="172"/>
                    </a:lnTo>
                    <a:cubicBezTo>
                      <a:pt x="1643" y="172"/>
                      <a:pt x="1643" y="184"/>
                      <a:pt x="1632" y="184"/>
                    </a:cubicBezTo>
                    <a:cubicBezTo>
                      <a:pt x="1628" y="188"/>
                      <a:pt x="1625" y="189"/>
                      <a:pt x="1623" y="189"/>
                    </a:cubicBezTo>
                    <a:cubicBezTo>
                      <a:pt x="1620" y="189"/>
                      <a:pt x="1620" y="184"/>
                      <a:pt x="1620" y="184"/>
                    </a:cubicBezTo>
                    <a:cubicBezTo>
                      <a:pt x="1613" y="181"/>
                      <a:pt x="1607" y="179"/>
                      <a:pt x="1601" y="179"/>
                    </a:cubicBezTo>
                    <a:cubicBezTo>
                      <a:pt x="1585" y="179"/>
                      <a:pt x="1572" y="190"/>
                      <a:pt x="1572" y="208"/>
                    </a:cubicBezTo>
                    <a:cubicBezTo>
                      <a:pt x="1572" y="214"/>
                      <a:pt x="1569" y="220"/>
                      <a:pt x="1566" y="220"/>
                    </a:cubicBezTo>
                    <a:cubicBezTo>
                      <a:pt x="1563" y="220"/>
                      <a:pt x="1560" y="214"/>
                      <a:pt x="1560" y="196"/>
                    </a:cubicBezTo>
                    <a:cubicBezTo>
                      <a:pt x="1554" y="184"/>
                      <a:pt x="1554" y="181"/>
                      <a:pt x="1554" y="181"/>
                    </a:cubicBezTo>
                    <a:cubicBezTo>
                      <a:pt x="1554" y="181"/>
                      <a:pt x="1554" y="184"/>
                      <a:pt x="1548" y="184"/>
                    </a:cubicBezTo>
                    <a:lnTo>
                      <a:pt x="1513" y="184"/>
                    </a:lnTo>
                    <a:cubicBezTo>
                      <a:pt x="1513" y="194"/>
                      <a:pt x="1513" y="211"/>
                      <a:pt x="1506" y="211"/>
                    </a:cubicBezTo>
                    <a:cubicBezTo>
                      <a:pt x="1505" y="211"/>
                      <a:pt x="1503" y="210"/>
                      <a:pt x="1501" y="208"/>
                    </a:cubicBezTo>
                    <a:cubicBezTo>
                      <a:pt x="1492" y="199"/>
                      <a:pt x="1478" y="191"/>
                      <a:pt x="1470" y="191"/>
                    </a:cubicBezTo>
                    <a:cubicBezTo>
                      <a:pt x="1467" y="191"/>
                      <a:pt x="1465" y="192"/>
                      <a:pt x="1465" y="196"/>
                    </a:cubicBezTo>
                    <a:cubicBezTo>
                      <a:pt x="1454" y="196"/>
                      <a:pt x="1453" y="233"/>
                      <a:pt x="1453" y="233"/>
                    </a:cubicBezTo>
                    <a:cubicBezTo>
                      <a:pt x="1453" y="233"/>
                      <a:pt x="1453" y="233"/>
                      <a:pt x="1453" y="232"/>
                    </a:cubicBezTo>
                    <a:cubicBezTo>
                      <a:pt x="1441" y="220"/>
                      <a:pt x="1429" y="196"/>
                      <a:pt x="1417" y="196"/>
                    </a:cubicBezTo>
                    <a:cubicBezTo>
                      <a:pt x="1393" y="196"/>
                      <a:pt x="1370" y="196"/>
                      <a:pt x="1346" y="208"/>
                    </a:cubicBezTo>
                    <a:lnTo>
                      <a:pt x="1334" y="232"/>
                    </a:lnTo>
                    <a:cubicBezTo>
                      <a:pt x="1334" y="232"/>
                      <a:pt x="1334" y="243"/>
                      <a:pt x="1322" y="243"/>
                    </a:cubicBezTo>
                    <a:cubicBezTo>
                      <a:pt x="1310" y="243"/>
                      <a:pt x="1310" y="220"/>
                      <a:pt x="1298" y="220"/>
                    </a:cubicBezTo>
                    <a:cubicBezTo>
                      <a:pt x="1286" y="208"/>
                      <a:pt x="1286" y="208"/>
                      <a:pt x="1274" y="196"/>
                    </a:cubicBezTo>
                    <a:cubicBezTo>
                      <a:pt x="1263" y="196"/>
                      <a:pt x="1252" y="196"/>
                      <a:pt x="1260" y="224"/>
                    </a:cubicBezTo>
                    <a:lnTo>
                      <a:pt x="1260" y="224"/>
                    </a:lnTo>
                    <a:cubicBezTo>
                      <a:pt x="1260" y="224"/>
                      <a:pt x="1259" y="223"/>
                      <a:pt x="1259" y="223"/>
                    </a:cubicBezTo>
                    <a:cubicBezTo>
                      <a:pt x="1252" y="223"/>
                      <a:pt x="1239" y="246"/>
                      <a:pt x="1239" y="255"/>
                    </a:cubicBezTo>
                    <a:cubicBezTo>
                      <a:pt x="1227" y="255"/>
                      <a:pt x="1215" y="232"/>
                      <a:pt x="1203" y="220"/>
                    </a:cubicBezTo>
                    <a:lnTo>
                      <a:pt x="1179" y="220"/>
                    </a:lnTo>
                    <a:lnTo>
                      <a:pt x="1179" y="267"/>
                    </a:lnTo>
                    <a:cubicBezTo>
                      <a:pt x="1179" y="271"/>
                      <a:pt x="1178" y="273"/>
                      <a:pt x="1176" y="273"/>
                    </a:cubicBezTo>
                    <a:cubicBezTo>
                      <a:pt x="1173" y="273"/>
                      <a:pt x="1167" y="267"/>
                      <a:pt x="1167" y="267"/>
                    </a:cubicBezTo>
                    <a:cubicBezTo>
                      <a:pt x="1167" y="267"/>
                      <a:pt x="1167" y="255"/>
                      <a:pt x="1167" y="255"/>
                    </a:cubicBezTo>
                    <a:lnTo>
                      <a:pt x="1155" y="255"/>
                    </a:lnTo>
                    <a:cubicBezTo>
                      <a:pt x="1143" y="255"/>
                      <a:pt x="1143" y="243"/>
                      <a:pt x="1132" y="232"/>
                    </a:cubicBezTo>
                    <a:lnTo>
                      <a:pt x="1120" y="232"/>
                    </a:lnTo>
                    <a:cubicBezTo>
                      <a:pt x="1108" y="243"/>
                      <a:pt x="1108" y="267"/>
                      <a:pt x="1096" y="291"/>
                    </a:cubicBezTo>
                    <a:cubicBezTo>
                      <a:pt x="1093" y="294"/>
                      <a:pt x="1091" y="296"/>
                      <a:pt x="1089" y="296"/>
                    </a:cubicBezTo>
                    <a:cubicBezTo>
                      <a:pt x="1083" y="296"/>
                      <a:pt x="1081" y="282"/>
                      <a:pt x="1072" y="255"/>
                    </a:cubicBezTo>
                    <a:cubicBezTo>
                      <a:pt x="1072" y="267"/>
                      <a:pt x="1069" y="267"/>
                      <a:pt x="1066" y="267"/>
                    </a:cubicBezTo>
                    <a:cubicBezTo>
                      <a:pt x="1063" y="267"/>
                      <a:pt x="1060" y="267"/>
                      <a:pt x="1060" y="279"/>
                    </a:cubicBezTo>
                    <a:cubicBezTo>
                      <a:pt x="1060" y="291"/>
                      <a:pt x="1060" y="303"/>
                      <a:pt x="1060" y="303"/>
                    </a:cubicBezTo>
                    <a:cubicBezTo>
                      <a:pt x="1060" y="303"/>
                      <a:pt x="1048" y="279"/>
                      <a:pt x="1048" y="279"/>
                    </a:cubicBezTo>
                    <a:cubicBezTo>
                      <a:pt x="1036" y="279"/>
                      <a:pt x="1036" y="303"/>
                      <a:pt x="1024" y="315"/>
                    </a:cubicBezTo>
                    <a:cubicBezTo>
                      <a:pt x="1024" y="315"/>
                      <a:pt x="1024" y="303"/>
                      <a:pt x="1024" y="291"/>
                    </a:cubicBezTo>
                    <a:cubicBezTo>
                      <a:pt x="1035" y="281"/>
                      <a:pt x="1027" y="253"/>
                      <a:pt x="1017" y="253"/>
                    </a:cubicBezTo>
                    <a:cubicBezTo>
                      <a:pt x="1016" y="253"/>
                      <a:pt x="1014" y="254"/>
                      <a:pt x="1012" y="255"/>
                    </a:cubicBezTo>
                    <a:cubicBezTo>
                      <a:pt x="1001" y="267"/>
                      <a:pt x="1001" y="291"/>
                      <a:pt x="1001" y="315"/>
                    </a:cubicBezTo>
                    <a:cubicBezTo>
                      <a:pt x="997" y="291"/>
                      <a:pt x="987" y="284"/>
                      <a:pt x="976" y="284"/>
                    </a:cubicBezTo>
                    <a:cubicBezTo>
                      <a:pt x="963" y="284"/>
                      <a:pt x="946" y="295"/>
                      <a:pt x="934" y="295"/>
                    </a:cubicBezTo>
                    <a:cubicBezTo>
                      <a:pt x="926" y="295"/>
                      <a:pt x="920" y="291"/>
                      <a:pt x="917" y="279"/>
                    </a:cubicBezTo>
                    <a:cubicBezTo>
                      <a:pt x="914" y="267"/>
                      <a:pt x="911" y="263"/>
                      <a:pt x="908" y="263"/>
                    </a:cubicBezTo>
                    <a:cubicBezTo>
                      <a:pt x="899" y="263"/>
                      <a:pt x="890" y="303"/>
                      <a:pt x="881" y="303"/>
                    </a:cubicBezTo>
                    <a:cubicBezTo>
                      <a:pt x="870" y="315"/>
                      <a:pt x="858" y="315"/>
                      <a:pt x="846" y="315"/>
                    </a:cubicBezTo>
                    <a:cubicBezTo>
                      <a:pt x="834" y="315"/>
                      <a:pt x="822" y="351"/>
                      <a:pt x="810" y="351"/>
                    </a:cubicBezTo>
                    <a:cubicBezTo>
                      <a:pt x="798" y="351"/>
                      <a:pt x="786" y="339"/>
                      <a:pt x="774" y="339"/>
                    </a:cubicBezTo>
                    <a:cubicBezTo>
                      <a:pt x="762" y="339"/>
                      <a:pt x="762" y="339"/>
                      <a:pt x="762" y="351"/>
                    </a:cubicBezTo>
                    <a:lnTo>
                      <a:pt x="762" y="374"/>
                    </a:lnTo>
                    <a:cubicBezTo>
                      <a:pt x="762" y="374"/>
                      <a:pt x="739" y="339"/>
                      <a:pt x="727" y="327"/>
                    </a:cubicBezTo>
                    <a:lnTo>
                      <a:pt x="727" y="327"/>
                    </a:lnTo>
                    <a:cubicBezTo>
                      <a:pt x="739" y="362"/>
                      <a:pt x="643" y="374"/>
                      <a:pt x="631" y="374"/>
                    </a:cubicBezTo>
                    <a:cubicBezTo>
                      <a:pt x="624" y="374"/>
                      <a:pt x="610" y="369"/>
                      <a:pt x="599" y="369"/>
                    </a:cubicBezTo>
                    <a:cubicBezTo>
                      <a:pt x="593" y="369"/>
                      <a:pt x="588" y="370"/>
                      <a:pt x="584" y="374"/>
                    </a:cubicBezTo>
                    <a:cubicBezTo>
                      <a:pt x="572" y="386"/>
                      <a:pt x="572" y="398"/>
                      <a:pt x="560" y="410"/>
                    </a:cubicBezTo>
                    <a:lnTo>
                      <a:pt x="560" y="458"/>
                    </a:lnTo>
                    <a:cubicBezTo>
                      <a:pt x="560" y="458"/>
                      <a:pt x="543" y="416"/>
                      <a:pt x="538" y="416"/>
                    </a:cubicBezTo>
                    <a:cubicBezTo>
                      <a:pt x="537" y="416"/>
                      <a:pt x="536" y="418"/>
                      <a:pt x="536" y="422"/>
                    </a:cubicBezTo>
                    <a:cubicBezTo>
                      <a:pt x="524" y="446"/>
                      <a:pt x="536" y="458"/>
                      <a:pt x="524" y="458"/>
                    </a:cubicBezTo>
                    <a:cubicBezTo>
                      <a:pt x="514" y="447"/>
                      <a:pt x="522" y="408"/>
                      <a:pt x="516" y="408"/>
                    </a:cubicBezTo>
                    <a:lnTo>
                      <a:pt x="516" y="408"/>
                    </a:lnTo>
                    <a:cubicBezTo>
                      <a:pt x="515" y="408"/>
                      <a:pt x="514" y="409"/>
                      <a:pt x="512" y="410"/>
                    </a:cubicBezTo>
                    <a:cubicBezTo>
                      <a:pt x="489" y="422"/>
                      <a:pt x="489" y="446"/>
                      <a:pt x="500" y="470"/>
                    </a:cubicBezTo>
                    <a:cubicBezTo>
                      <a:pt x="500" y="470"/>
                      <a:pt x="477" y="446"/>
                      <a:pt x="465" y="434"/>
                    </a:cubicBezTo>
                    <a:cubicBezTo>
                      <a:pt x="465" y="434"/>
                      <a:pt x="441" y="422"/>
                      <a:pt x="441" y="422"/>
                    </a:cubicBezTo>
                    <a:lnTo>
                      <a:pt x="441" y="422"/>
                    </a:lnTo>
                    <a:cubicBezTo>
                      <a:pt x="441" y="434"/>
                      <a:pt x="453" y="470"/>
                      <a:pt x="441" y="482"/>
                    </a:cubicBezTo>
                    <a:lnTo>
                      <a:pt x="417" y="482"/>
                    </a:lnTo>
                    <a:cubicBezTo>
                      <a:pt x="405" y="482"/>
                      <a:pt x="417" y="493"/>
                      <a:pt x="405" y="493"/>
                    </a:cubicBezTo>
                    <a:cubicBezTo>
                      <a:pt x="403" y="496"/>
                      <a:pt x="400" y="497"/>
                      <a:pt x="398" y="497"/>
                    </a:cubicBezTo>
                    <a:cubicBezTo>
                      <a:pt x="389" y="497"/>
                      <a:pt x="379" y="482"/>
                      <a:pt x="370" y="482"/>
                    </a:cubicBezTo>
                    <a:cubicBezTo>
                      <a:pt x="358" y="482"/>
                      <a:pt x="346" y="493"/>
                      <a:pt x="358" y="517"/>
                    </a:cubicBezTo>
                    <a:cubicBezTo>
                      <a:pt x="358" y="517"/>
                      <a:pt x="331" y="491"/>
                      <a:pt x="324" y="491"/>
                    </a:cubicBezTo>
                    <a:cubicBezTo>
                      <a:pt x="323" y="491"/>
                      <a:pt x="322" y="492"/>
                      <a:pt x="322" y="493"/>
                    </a:cubicBezTo>
                    <a:cubicBezTo>
                      <a:pt x="334" y="505"/>
                      <a:pt x="358" y="529"/>
                      <a:pt x="334" y="529"/>
                    </a:cubicBezTo>
                    <a:cubicBezTo>
                      <a:pt x="330" y="533"/>
                      <a:pt x="328" y="534"/>
                      <a:pt x="326" y="534"/>
                    </a:cubicBezTo>
                    <a:cubicBezTo>
                      <a:pt x="321" y="534"/>
                      <a:pt x="318" y="526"/>
                      <a:pt x="310" y="517"/>
                    </a:cubicBezTo>
                    <a:cubicBezTo>
                      <a:pt x="310" y="517"/>
                      <a:pt x="265" y="517"/>
                      <a:pt x="273" y="550"/>
                    </a:cubicBezTo>
                    <a:lnTo>
                      <a:pt x="273" y="550"/>
                    </a:lnTo>
                    <a:cubicBezTo>
                      <a:pt x="267" y="539"/>
                      <a:pt x="227" y="529"/>
                      <a:pt x="227" y="529"/>
                    </a:cubicBezTo>
                    <a:cubicBezTo>
                      <a:pt x="215" y="541"/>
                      <a:pt x="227" y="553"/>
                      <a:pt x="227" y="565"/>
                    </a:cubicBezTo>
                    <a:lnTo>
                      <a:pt x="227" y="577"/>
                    </a:lnTo>
                    <a:cubicBezTo>
                      <a:pt x="227" y="601"/>
                      <a:pt x="191" y="589"/>
                      <a:pt x="179" y="601"/>
                    </a:cubicBezTo>
                    <a:cubicBezTo>
                      <a:pt x="167" y="601"/>
                      <a:pt x="179" y="613"/>
                      <a:pt x="179" y="624"/>
                    </a:cubicBezTo>
                    <a:cubicBezTo>
                      <a:pt x="167" y="636"/>
                      <a:pt x="167" y="636"/>
                      <a:pt x="155" y="648"/>
                    </a:cubicBezTo>
                    <a:cubicBezTo>
                      <a:pt x="148" y="663"/>
                      <a:pt x="140" y="674"/>
                      <a:pt x="145" y="685"/>
                    </a:cubicBezTo>
                    <a:lnTo>
                      <a:pt x="145" y="685"/>
                    </a:lnTo>
                    <a:cubicBezTo>
                      <a:pt x="140" y="681"/>
                      <a:pt x="136" y="676"/>
                      <a:pt x="131" y="672"/>
                    </a:cubicBezTo>
                    <a:cubicBezTo>
                      <a:pt x="108" y="672"/>
                      <a:pt x="119" y="696"/>
                      <a:pt x="131" y="696"/>
                    </a:cubicBezTo>
                    <a:cubicBezTo>
                      <a:pt x="139" y="718"/>
                      <a:pt x="137" y="727"/>
                      <a:pt x="125" y="727"/>
                    </a:cubicBezTo>
                    <a:cubicBezTo>
                      <a:pt x="119" y="727"/>
                      <a:pt x="109" y="724"/>
                      <a:pt x="96" y="720"/>
                    </a:cubicBezTo>
                    <a:cubicBezTo>
                      <a:pt x="93" y="719"/>
                      <a:pt x="91" y="718"/>
                      <a:pt x="89" y="718"/>
                    </a:cubicBezTo>
                    <a:cubicBezTo>
                      <a:pt x="75" y="718"/>
                      <a:pt x="121" y="760"/>
                      <a:pt x="116" y="760"/>
                    </a:cubicBezTo>
                    <a:cubicBezTo>
                      <a:pt x="115" y="760"/>
                      <a:pt x="113" y="759"/>
                      <a:pt x="108" y="755"/>
                    </a:cubicBezTo>
                    <a:cubicBezTo>
                      <a:pt x="98" y="751"/>
                      <a:pt x="91" y="749"/>
                      <a:pt x="85" y="749"/>
                    </a:cubicBezTo>
                    <a:cubicBezTo>
                      <a:pt x="62" y="749"/>
                      <a:pt x="69" y="782"/>
                      <a:pt x="108" y="791"/>
                    </a:cubicBezTo>
                    <a:lnTo>
                      <a:pt x="72" y="791"/>
                    </a:lnTo>
                    <a:lnTo>
                      <a:pt x="72" y="803"/>
                    </a:lnTo>
                    <a:cubicBezTo>
                      <a:pt x="72" y="815"/>
                      <a:pt x="48" y="815"/>
                      <a:pt x="48" y="827"/>
                    </a:cubicBezTo>
                    <a:cubicBezTo>
                      <a:pt x="36" y="839"/>
                      <a:pt x="48" y="851"/>
                      <a:pt x="48" y="863"/>
                    </a:cubicBezTo>
                    <a:cubicBezTo>
                      <a:pt x="36" y="874"/>
                      <a:pt x="36" y="886"/>
                      <a:pt x="36" y="898"/>
                    </a:cubicBezTo>
                    <a:cubicBezTo>
                      <a:pt x="24" y="910"/>
                      <a:pt x="12" y="922"/>
                      <a:pt x="12" y="934"/>
                    </a:cubicBezTo>
                    <a:cubicBezTo>
                      <a:pt x="24" y="958"/>
                      <a:pt x="48" y="958"/>
                      <a:pt x="48" y="958"/>
                    </a:cubicBezTo>
                    <a:cubicBezTo>
                      <a:pt x="48" y="970"/>
                      <a:pt x="12" y="970"/>
                      <a:pt x="12" y="982"/>
                    </a:cubicBezTo>
                    <a:cubicBezTo>
                      <a:pt x="0" y="982"/>
                      <a:pt x="24" y="994"/>
                      <a:pt x="36" y="994"/>
                    </a:cubicBezTo>
                    <a:cubicBezTo>
                      <a:pt x="48" y="994"/>
                      <a:pt x="96" y="994"/>
                      <a:pt x="72" y="1005"/>
                    </a:cubicBezTo>
                    <a:cubicBezTo>
                      <a:pt x="48" y="1017"/>
                      <a:pt x="36" y="1029"/>
                      <a:pt x="24" y="1041"/>
                    </a:cubicBezTo>
                    <a:cubicBezTo>
                      <a:pt x="24" y="1053"/>
                      <a:pt x="96" y="1053"/>
                      <a:pt x="60" y="1077"/>
                    </a:cubicBezTo>
                    <a:cubicBezTo>
                      <a:pt x="24" y="1101"/>
                      <a:pt x="60" y="1124"/>
                      <a:pt x="72" y="1136"/>
                    </a:cubicBezTo>
                    <a:cubicBezTo>
                      <a:pt x="84" y="1136"/>
                      <a:pt x="84" y="1148"/>
                      <a:pt x="84" y="1160"/>
                    </a:cubicBezTo>
                    <a:cubicBezTo>
                      <a:pt x="84" y="1184"/>
                      <a:pt x="72" y="1208"/>
                      <a:pt x="72" y="1208"/>
                    </a:cubicBezTo>
                    <a:cubicBezTo>
                      <a:pt x="84" y="1196"/>
                      <a:pt x="96" y="1184"/>
                      <a:pt x="108" y="1184"/>
                    </a:cubicBezTo>
                    <a:cubicBezTo>
                      <a:pt x="108" y="1184"/>
                      <a:pt x="119" y="1196"/>
                      <a:pt x="119" y="1196"/>
                    </a:cubicBezTo>
                    <a:cubicBezTo>
                      <a:pt x="119" y="1220"/>
                      <a:pt x="119" y="1232"/>
                      <a:pt x="108" y="1244"/>
                    </a:cubicBezTo>
                    <a:cubicBezTo>
                      <a:pt x="122" y="1232"/>
                      <a:pt x="130" y="1227"/>
                      <a:pt x="133" y="1227"/>
                    </a:cubicBezTo>
                    <a:cubicBezTo>
                      <a:pt x="142" y="1227"/>
                      <a:pt x="110" y="1270"/>
                      <a:pt x="119" y="1279"/>
                    </a:cubicBezTo>
                    <a:cubicBezTo>
                      <a:pt x="123" y="1281"/>
                      <a:pt x="127" y="1282"/>
                      <a:pt x="130" y="1282"/>
                    </a:cubicBezTo>
                    <a:cubicBezTo>
                      <a:pt x="144" y="1282"/>
                      <a:pt x="157" y="1271"/>
                      <a:pt x="167" y="1271"/>
                    </a:cubicBezTo>
                    <a:cubicBezTo>
                      <a:pt x="172" y="1271"/>
                      <a:pt x="176" y="1273"/>
                      <a:pt x="179" y="1279"/>
                    </a:cubicBezTo>
                    <a:cubicBezTo>
                      <a:pt x="191" y="1291"/>
                      <a:pt x="179" y="1303"/>
                      <a:pt x="179" y="1303"/>
                    </a:cubicBezTo>
                    <a:cubicBezTo>
                      <a:pt x="179" y="1315"/>
                      <a:pt x="203" y="1303"/>
                      <a:pt x="215" y="1327"/>
                    </a:cubicBezTo>
                    <a:cubicBezTo>
                      <a:pt x="227" y="1339"/>
                      <a:pt x="239" y="1351"/>
                      <a:pt x="250" y="1363"/>
                    </a:cubicBezTo>
                    <a:lnTo>
                      <a:pt x="274" y="1363"/>
                    </a:lnTo>
                    <a:cubicBezTo>
                      <a:pt x="285" y="1374"/>
                      <a:pt x="286" y="1435"/>
                      <a:pt x="324" y="1435"/>
                    </a:cubicBezTo>
                    <a:cubicBezTo>
                      <a:pt x="327" y="1435"/>
                      <a:pt x="330" y="1435"/>
                      <a:pt x="334" y="1434"/>
                    </a:cubicBezTo>
                    <a:cubicBezTo>
                      <a:pt x="359" y="1426"/>
                      <a:pt x="349" y="1417"/>
                      <a:pt x="349" y="1417"/>
                    </a:cubicBezTo>
                    <a:lnTo>
                      <a:pt x="349" y="1417"/>
                    </a:lnTo>
                    <a:cubicBezTo>
                      <a:pt x="349" y="1417"/>
                      <a:pt x="351" y="1419"/>
                      <a:pt x="358" y="1422"/>
                    </a:cubicBezTo>
                    <a:cubicBezTo>
                      <a:pt x="358" y="1434"/>
                      <a:pt x="358" y="1434"/>
                      <a:pt x="370" y="1446"/>
                    </a:cubicBezTo>
                    <a:cubicBezTo>
                      <a:pt x="370" y="1446"/>
                      <a:pt x="370" y="1434"/>
                      <a:pt x="381" y="1434"/>
                    </a:cubicBezTo>
                    <a:cubicBezTo>
                      <a:pt x="383" y="1433"/>
                      <a:pt x="385" y="1433"/>
                      <a:pt x="387" y="1433"/>
                    </a:cubicBezTo>
                    <a:cubicBezTo>
                      <a:pt x="407" y="1433"/>
                      <a:pt x="443" y="1473"/>
                      <a:pt x="473" y="1473"/>
                    </a:cubicBezTo>
                    <a:cubicBezTo>
                      <a:pt x="483" y="1473"/>
                      <a:pt x="492" y="1469"/>
                      <a:pt x="500" y="1458"/>
                    </a:cubicBezTo>
                    <a:cubicBezTo>
                      <a:pt x="560" y="1386"/>
                      <a:pt x="536" y="1410"/>
                      <a:pt x="548" y="1386"/>
                    </a:cubicBezTo>
                    <a:cubicBezTo>
                      <a:pt x="560" y="1386"/>
                      <a:pt x="560" y="1244"/>
                      <a:pt x="548" y="1232"/>
                    </a:cubicBezTo>
                    <a:cubicBezTo>
                      <a:pt x="532" y="1232"/>
                      <a:pt x="527" y="1226"/>
                      <a:pt x="522" y="1226"/>
                    </a:cubicBezTo>
                    <a:cubicBezTo>
                      <a:pt x="519" y="1226"/>
                      <a:pt x="516" y="1228"/>
                      <a:pt x="512" y="1232"/>
                    </a:cubicBezTo>
                    <a:cubicBezTo>
                      <a:pt x="512" y="1241"/>
                      <a:pt x="512" y="1274"/>
                      <a:pt x="500" y="1274"/>
                    </a:cubicBezTo>
                    <a:cubicBezTo>
                      <a:pt x="497" y="1274"/>
                      <a:pt x="493" y="1272"/>
                      <a:pt x="489" y="1267"/>
                    </a:cubicBezTo>
                    <a:cubicBezTo>
                      <a:pt x="477" y="1244"/>
                      <a:pt x="465" y="1244"/>
                      <a:pt x="453" y="1244"/>
                    </a:cubicBezTo>
                    <a:cubicBezTo>
                      <a:pt x="432" y="1244"/>
                      <a:pt x="421" y="1270"/>
                      <a:pt x="410" y="1270"/>
                    </a:cubicBezTo>
                    <a:cubicBezTo>
                      <a:pt x="409" y="1270"/>
                      <a:pt x="407" y="1269"/>
                      <a:pt x="405" y="1267"/>
                    </a:cubicBezTo>
                    <a:cubicBezTo>
                      <a:pt x="405" y="1255"/>
                      <a:pt x="417" y="1196"/>
                      <a:pt x="405" y="1184"/>
                    </a:cubicBezTo>
                    <a:cubicBezTo>
                      <a:pt x="404" y="1183"/>
                      <a:pt x="403" y="1182"/>
                      <a:pt x="402" y="1182"/>
                    </a:cubicBezTo>
                    <a:cubicBezTo>
                      <a:pt x="393" y="1182"/>
                      <a:pt x="392" y="1221"/>
                      <a:pt x="381" y="1232"/>
                    </a:cubicBezTo>
                    <a:cubicBezTo>
                      <a:pt x="381" y="1232"/>
                      <a:pt x="405" y="1184"/>
                      <a:pt x="381" y="1184"/>
                    </a:cubicBezTo>
                    <a:cubicBezTo>
                      <a:pt x="371" y="1194"/>
                      <a:pt x="343" y="1248"/>
                      <a:pt x="336" y="1248"/>
                    </a:cubicBezTo>
                    <a:cubicBezTo>
                      <a:pt x="335" y="1248"/>
                      <a:pt x="334" y="1247"/>
                      <a:pt x="334" y="1244"/>
                    </a:cubicBezTo>
                    <a:cubicBezTo>
                      <a:pt x="346" y="1208"/>
                      <a:pt x="358" y="1208"/>
                      <a:pt x="358" y="1184"/>
                    </a:cubicBezTo>
                    <a:cubicBezTo>
                      <a:pt x="358" y="1184"/>
                      <a:pt x="352" y="1179"/>
                      <a:pt x="349" y="1179"/>
                    </a:cubicBezTo>
                    <a:cubicBezTo>
                      <a:pt x="347" y="1179"/>
                      <a:pt x="346" y="1180"/>
                      <a:pt x="346" y="1184"/>
                    </a:cubicBezTo>
                    <a:cubicBezTo>
                      <a:pt x="325" y="1184"/>
                      <a:pt x="314" y="1210"/>
                      <a:pt x="303" y="1210"/>
                    </a:cubicBezTo>
                    <a:cubicBezTo>
                      <a:pt x="301" y="1210"/>
                      <a:pt x="300" y="1210"/>
                      <a:pt x="298" y="1208"/>
                    </a:cubicBezTo>
                    <a:cubicBezTo>
                      <a:pt x="310" y="1196"/>
                      <a:pt x="322" y="1172"/>
                      <a:pt x="322" y="1160"/>
                    </a:cubicBezTo>
                    <a:cubicBezTo>
                      <a:pt x="322" y="1153"/>
                      <a:pt x="322" y="1141"/>
                      <a:pt x="317" y="1141"/>
                    </a:cubicBezTo>
                    <a:cubicBezTo>
                      <a:pt x="316" y="1141"/>
                      <a:pt x="316" y="1141"/>
                      <a:pt x="315" y="1142"/>
                    </a:cubicBezTo>
                    <a:lnTo>
                      <a:pt x="315" y="1142"/>
                    </a:lnTo>
                    <a:cubicBezTo>
                      <a:pt x="322" y="1133"/>
                      <a:pt x="322" y="1129"/>
                      <a:pt x="318" y="1129"/>
                    </a:cubicBezTo>
                    <a:cubicBezTo>
                      <a:pt x="314" y="1129"/>
                      <a:pt x="307" y="1132"/>
                      <a:pt x="298" y="1136"/>
                    </a:cubicBezTo>
                    <a:cubicBezTo>
                      <a:pt x="331" y="1115"/>
                      <a:pt x="284" y="1103"/>
                      <a:pt x="275" y="1092"/>
                    </a:cubicBezTo>
                    <a:lnTo>
                      <a:pt x="275" y="1092"/>
                    </a:lnTo>
                    <a:cubicBezTo>
                      <a:pt x="280" y="1108"/>
                      <a:pt x="261" y="1122"/>
                      <a:pt x="248" y="1122"/>
                    </a:cubicBezTo>
                    <a:cubicBezTo>
                      <a:pt x="243" y="1122"/>
                      <a:pt x="239" y="1120"/>
                      <a:pt x="239" y="1113"/>
                    </a:cubicBezTo>
                    <a:cubicBezTo>
                      <a:pt x="239" y="1089"/>
                      <a:pt x="239" y="1077"/>
                      <a:pt x="227" y="1065"/>
                    </a:cubicBezTo>
                    <a:cubicBezTo>
                      <a:pt x="191" y="1077"/>
                      <a:pt x="203" y="1124"/>
                      <a:pt x="203" y="1136"/>
                    </a:cubicBezTo>
                    <a:lnTo>
                      <a:pt x="203" y="1136"/>
                    </a:lnTo>
                    <a:cubicBezTo>
                      <a:pt x="203" y="1124"/>
                      <a:pt x="191" y="1113"/>
                      <a:pt x="191" y="1101"/>
                    </a:cubicBezTo>
                    <a:cubicBezTo>
                      <a:pt x="179" y="1089"/>
                      <a:pt x="191" y="1065"/>
                      <a:pt x="203" y="1065"/>
                    </a:cubicBezTo>
                    <a:cubicBezTo>
                      <a:pt x="215" y="1053"/>
                      <a:pt x="239" y="1053"/>
                      <a:pt x="239" y="1041"/>
                    </a:cubicBezTo>
                    <a:cubicBezTo>
                      <a:pt x="250" y="1029"/>
                      <a:pt x="215" y="1029"/>
                      <a:pt x="203" y="1005"/>
                    </a:cubicBezTo>
                    <a:cubicBezTo>
                      <a:pt x="191" y="982"/>
                      <a:pt x="215" y="970"/>
                      <a:pt x="239" y="958"/>
                    </a:cubicBezTo>
                    <a:cubicBezTo>
                      <a:pt x="215" y="958"/>
                      <a:pt x="191" y="958"/>
                      <a:pt x="179" y="946"/>
                    </a:cubicBezTo>
                    <a:cubicBezTo>
                      <a:pt x="155" y="934"/>
                      <a:pt x="203" y="934"/>
                      <a:pt x="203" y="934"/>
                    </a:cubicBezTo>
                    <a:lnTo>
                      <a:pt x="215" y="934"/>
                    </a:lnTo>
                    <a:cubicBezTo>
                      <a:pt x="227" y="934"/>
                      <a:pt x="215" y="910"/>
                      <a:pt x="215" y="910"/>
                    </a:cubicBezTo>
                    <a:cubicBezTo>
                      <a:pt x="215" y="886"/>
                      <a:pt x="203" y="874"/>
                      <a:pt x="191" y="874"/>
                    </a:cubicBezTo>
                    <a:cubicBezTo>
                      <a:pt x="179" y="874"/>
                      <a:pt x="167" y="874"/>
                      <a:pt x="179" y="863"/>
                    </a:cubicBezTo>
                    <a:cubicBezTo>
                      <a:pt x="179" y="851"/>
                      <a:pt x="191" y="851"/>
                      <a:pt x="191" y="851"/>
                    </a:cubicBezTo>
                    <a:lnTo>
                      <a:pt x="203" y="851"/>
                    </a:lnTo>
                    <a:cubicBezTo>
                      <a:pt x="215" y="839"/>
                      <a:pt x="191" y="827"/>
                      <a:pt x="191" y="815"/>
                    </a:cubicBezTo>
                    <a:cubicBezTo>
                      <a:pt x="179" y="803"/>
                      <a:pt x="179" y="791"/>
                      <a:pt x="191" y="779"/>
                    </a:cubicBezTo>
                    <a:lnTo>
                      <a:pt x="203" y="779"/>
                    </a:lnTo>
                    <a:cubicBezTo>
                      <a:pt x="215" y="767"/>
                      <a:pt x="215" y="755"/>
                      <a:pt x="227" y="743"/>
                    </a:cubicBezTo>
                    <a:cubicBezTo>
                      <a:pt x="227" y="732"/>
                      <a:pt x="258" y="721"/>
                      <a:pt x="233" y="701"/>
                    </a:cubicBezTo>
                    <a:lnTo>
                      <a:pt x="233" y="701"/>
                    </a:lnTo>
                    <a:cubicBezTo>
                      <a:pt x="238" y="703"/>
                      <a:pt x="244" y="705"/>
                      <a:pt x="250" y="705"/>
                    </a:cubicBezTo>
                    <a:cubicBezTo>
                      <a:pt x="259" y="705"/>
                      <a:pt x="268" y="702"/>
                      <a:pt x="274" y="696"/>
                    </a:cubicBezTo>
                    <a:cubicBezTo>
                      <a:pt x="286" y="684"/>
                      <a:pt x="274" y="660"/>
                      <a:pt x="274" y="660"/>
                    </a:cubicBezTo>
                    <a:cubicBezTo>
                      <a:pt x="274" y="658"/>
                      <a:pt x="275" y="657"/>
                      <a:pt x="277" y="657"/>
                    </a:cubicBezTo>
                    <a:cubicBezTo>
                      <a:pt x="283" y="657"/>
                      <a:pt x="300" y="674"/>
                      <a:pt x="310" y="684"/>
                    </a:cubicBezTo>
                    <a:cubicBezTo>
                      <a:pt x="322" y="684"/>
                      <a:pt x="322" y="684"/>
                      <a:pt x="322" y="672"/>
                    </a:cubicBezTo>
                    <a:cubicBezTo>
                      <a:pt x="322" y="660"/>
                      <a:pt x="322" y="660"/>
                      <a:pt x="322" y="648"/>
                    </a:cubicBezTo>
                    <a:cubicBezTo>
                      <a:pt x="322" y="636"/>
                      <a:pt x="310" y="624"/>
                      <a:pt x="310" y="613"/>
                    </a:cubicBezTo>
                    <a:lnTo>
                      <a:pt x="310" y="613"/>
                    </a:lnTo>
                    <a:cubicBezTo>
                      <a:pt x="318" y="628"/>
                      <a:pt x="322" y="634"/>
                      <a:pt x="324" y="634"/>
                    </a:cubicBezTo>
                    <a:cubicBezTo>
                      <a:pt x="328" y="634"/>
                      <a:pt x="326" y="613"/>
                      <a:pt x="334" y="613"/>
                    </a:cubicBezTo>
                    <a:cubicBezTo>
                      <a:pt x="345" y="613"/>
                      <a:pt x="366" y="673"/>
                      <a:pt x="378" y="673"/>
                    </a:cubicBezTo>
                    <a:cubicBezTo>
                      <a:pt x="380" y="673"/>
                      <a:pt x="380" y="673"/>
                      <a:pt x="381" y="672"/>
                    </a:cubicBezTo>
                    <a:cubicBezTo>
                      <a:pt x="381" y="648"/>
                      <a:pt x="358" y="601"/>
                      <a:pt x="346" y="565"/>
                    </a:cubicBezTo>
                    <a:cubicBezTo>
                      <a:pt x="344" y="561"/>
                      <a:pt x="343" y="559"/>
                      <a:pt x="344" y="559"/>
                    </a:cubicBezTo>
                    <a:lnTo>
                      <a:pt x="344" y="559"/>
                    </a:lnTo>
                    <a:cubicBezTo>
                      <a:pt x="348" y="559"/>
                      <a:pt x="381" y="601"/>
                      <a:pt x="381" y="601"/>
                    </a:cubicBezTo>
                    <a:cubicBezTo>
                      <a:pt x="381" y="601"/>
                      <a:pt x="370" y="577"/>
                      <a:pt x="381" y="577"/>
                    </a:cubicBezTo>
                    <a:cubicBezTo>
                      <a:pt x="385" y="573"/>
                      <a:pt x="388" y="571"/>
                      <a:pt x="390" y="571"/>
                    </a:cubicBezTo>
                    <a:cubicBezTo>
                      <a:pt x="393" y="571"/>
                      <a:pt x="393" y="577"/>
                      <a:pt x="393" y="577"/>
                    </a:cubicBezTo>
                    <a:cubicBezTo>
                      <a:pt x="393" y="577"/>
                      <a:pt x="393" y="553"/>
                      <a:pt x="393" y="541"/>
                    </a:cubicBezTo>
                    <a:cubicBezTo>
                      <a:pt x="393" y="541"/>
                      <a:pt x="393" y="529"/>
                      <a:pt x="393" y="529"/>
                    </a:cubicBezTo>
                    <a:cubicBezTo>
                      <a:pt x="402" y="547"/>
                      <a:pt x="411" y="558"/>
                      <a:pt x="415" y="558"/>
                    </a:cubicBezTo>
                    <a:cubicBezTo>
                      <a:pt x="416" y="558"/>
                      <a:pt x="417" y="556"/>
                      <a:pt x="417" y="553"/>
                    </a:cubicBezTo>
                    <a:cubicBezTo>
                      <a:pt x="423" y="547"/>
                      <a:pt x="426" y="541"/>
                      <a:pt x="431" y="541"/>
                    </a:cubicBezTo>
                    <a:cubicBezTo>
                      <a:pt x="435" y="541"/>
                      <a:pt x="441" y="547"/>
                      <a:pt x="453" y="565"/>
                    </a:cubicBezTo>
                    <a:cubicBezTo>
                      <a:pt x="453" y="571"/>
                      <a:pt x="456" y="574"/>
                      <a:pt x="459" y="574"/>
                    </a:cubicBezTo>
                    <a:cubicBezTo>
                      <a:pt x="462" y="574"/>
                      <a:pt x="465" y="571"/>
                      <a:pt x="465" y="565"/>
                    </a:cubicBezTo>
                    <a:cubicBezTo>
                      <a:pt x="465" y="553"/>
                      <a:pt x="465" y="553"/>
                      <a:pt x="465" y="541"/>
                    </a:cubicBezTo>
                    <a:cubicBezTo>
                      <a:pt x="477" y="529"/>
                      <a:pt x="489" y="529"/>
                      <a:pt x="500" y="529"/>
                    </a:cubicBezTo>
                    <a:cubicBezTo>
                      <a:pt x="512" y="529"/>
                      <a:pt x="524" y="553"/>
                      <a:pt x="536" y="565"/>
                    </a:cubicBezTo>
                    <a:cubicBezTo>
                      <a:pt x="548" y="565"/>
                      <a:pt x="560" y="565"/>
                      <a:pt x="560" y="541"/>
                    </a:cubicBezTo>
                    <a:cubicBezTo>
                      <a:pt x="560" y="538"/>
                      <a:pt x="563" y="536"/>
                      <a:pt x="567" y="536"/>
                    </a:cubicBezTo>
                    <a:cubicBezTo>
                      <a:pt x="578" y="536"/>
                      <a:pt x="596" y="545"/>
                      <a:pt x="596" y="553"/>
                    </a:cubicBezTo>
                    <a:cubicBezTo>
                      <a:pt x="596" y="529"/>
                      <a:pt x="560" y="505"/>
                      <a:pt x="560" y="493"/>
                    </a:cubicBezTo>
                    <a:cubicBezTo>
                      <a:pt x="555" y="483"/>
                      <a:pt x="556" y="480"/>
                      <a:pt x="560" y="480"/>
                    </a:cubicBezTo>
                    <a:cubicBezTo>
                      <a:pt x="564" y="480"/>
                      <a:pt x="572" y="487"/>
                      <a:pt x="572" y="493"/>
                    </a:cubicBezTo>
                    <a:lnTo>
                      <a:pt x="596" y="493"/>
                    </a:lnTo>
                    <a:cubicBezTo>
                      <a:pt x="596" y="493"/>
                      <a:pt x="608" y="505"/>
                      <a:pt x="620" y="517"/>
                    </a:cubicBezTo>
                    <a:cubicBezTo>
                      <a:pt x="625" y="523"/>
                      <a:pt x="628" y="525"/>
                      <a:pt x="630" y="525"/>
                    </a:cubicBezTo>
                    <a:cubicBezTo>
                      <a:pt x="633" y="525"/>
                      <a:pt x="620" y="505"/>
                      <a:pt x="620" y="505"/>
                    </a:cubicBezTo>
                    <a:cubicBezTo>
                      <a:pt x="620" y="505"/>
                      <a:pt x="620" y="482"/>
                      <a:pt x="631" y="482"/>
                    </a:cubicBezTo>
                    <a:cubicBezTo>
                      <a:pt x="643" y="482"/>
                      <a:pt x="655" y="482"/>
                      <a:pt x="655" y="458"/>
                    </a:cubicBezTo>
                    <a:cubicBezTo>
                      <a:pt x="655" y="458"/>
                      <a:pt x="655" y="442"/>
                      <a:pt x="661" y="442"/>
                    </a:cubicBezTo>
                    <a:cubicBezTo>
                      <a:pt x="663" y="442"/>
                      <a:pt x="665" y="443"/>
                      <a:pt x="667" y="446"/>
                    </a:cubicBezTo>
                    <a:cubicBezTo>
                      <a:pt x="679" y="446"/>
                      <a:pt x="667" y="493"/>
                      <a:pt x="691" y="505"/>
                    </a:cubicBezTo>
                    <a:cubicBezTo>
                      <a:pt x="715" y="505"/>
                      <a:pt x="727" y="505"/>
                      <a:pt x="739" y="493"/>
                    </a:cubicBezTo>
                    <a:cubicBezTo>
                      <a:pt x="745" y="487"/>
                      <a:pt x="742" y="487"/>
                      <a:pt x="736" y="487"/>
                    </a:cubicBezTo>
                    <a:cubicBezTo>
                      <a:pt x="730" y="487"/>
                      <a:pt x="721" y="487"/>
                      <a:pt x="715" y="482"/>
                    </a:cubicBezTo>
                    <a:cubicBezTo>
                      <a:pt x="715" y="470"/>
                      <a:pt x="739" y="482"/>
                      <a:pt x="739" y="458"/>
                    </a:cubicBezTo>
                    <a:lnTo>
                      <a:pt x="739" y="458"/>
                    </a:lnTo>
                    <a:cubicBezTo>
                      <a:pt x="739" y="460"/>
                      <a:pt x="738" y="461"/>
                      <a:pt x="736" y="461"/>
                    </a:cubicBezTo>
                    <a:cubicBezTo>
                      <a:pt x="730" y="461"/>
                      <a:pt x="715" y="444"/>
                      <a:pt x="715" y="434"/>
                    </a:cubicBezTo>
                    <a:cubicBezTo>
                      <a:pt x="723" y="434"/>
                      <a:pt x="725" y="413"/>
                      <a:pt x="730" y="413"/>
                    </a:cubicBezTo>
                    <a:cubicBezTo>
                      <a:pt x="732" y="413"/>
                      <a:pt x="735" y="418"/>
                      <a:pt x="739" y="434"/>
                    </a:cubicBezTo>
                    <a:cubicBezTo>
                      <a:pt x="739" y="446"/>
                      <a:pt x="739" y="458"/>
                      <a:pt x="751" y="458"/>
                    </a:cubicBezTo>
                    <a:cubicBezTo>
                      <a:pt x="757" y="461"/>
                      <a:pt x="763" y="463"/>
                      <a:pt x="769" y="463"/>
                    </a:cubicBezTo>
                    <a:cubicBezTo>
                      <a:pt x="781" y="463"/>
                      <a:pt x="790" y="454"/>
                      <a:pt x="798" y="446"/>
                    </a:cubicBezTo>
                    <a:cubicBezTo>
                      <a:pt x="810" y="446"/>
                      <a:pt x="786" y="410"/>
                      <a:pt x="786" y="398"/>
                    </a:cubicBezTo>
                    <a:cubicBezTo>
                      <a:pt x="798" y="398"/>
                      <a:pt x="822" y="410"/>
                      <a:pt x="834" y="422"/>
                    </a:cubicBezTo>
                    <a:cubicBezTo>
                      <a:pt x="834" y="430"/>
                      <a:pt x="828" y="438"/>
                      <a:pt x="825" y="443"/>
                    </a:cubicBezTo>
                    <a:lnTo>
                      <a:pt x="825" y="443"/>
                    </a:lnTo>
                    <a:cubicBezTo>
                      <a:pt x="829" y="442"/>
                      <a:pt x="835" y="441"/>
                      <a:pt x="840" y="441"/>
                    </a:cubicBezTo>
                    <a:cubicBezTo>
                      <a:pt x="847" y="441"/>
                      <a:pt x="854" y="442"/>
                      <a:pt x="858" y="446"/>
                    </a:cubicBezTo>
                    <a:cubicBezTo>
                      <a:pt x="870" y="470"/>
                      <a:pt x="870" y="482"/>
                      <a:pt x="881" y="505"/>
                    </a:cubicBezTo>
                    <a:cubicBezTo>
                      <a:pt x="870" y="482"/>
                      <a:pt x="870" y="446"/>
                      <a:pt x="881" y="422"/>
                    </a:cubicBezTo>
                    <a:cubicBezTo>
                      <a:pt x="881" y="398"/>
                      <a:pt x="893" y="410"/>
                      <a:pt x="893" y="398"/>
                    </a:cubicBezTo>
                    <a:cubicBezTo>
                      <a:pt x="902" y="390"/>
                      <a:pt x="898" y="376"/>
                      <a:pt x="900" y="376"/>
                    </a:cubicBezTo>
                    <a:lnTo>
                      <a:pt x="900" y="376"/>
                    </a:lnTo>
                    <a:cubicBezTo>
                      <a:pt x="900" y="376"/>
                      <a:pt x="902" y="379"/>
                      <a:pt x="905" y="386"/>
                    </a:cubicBezTo>
                    <a:cubicBezTo>
                      <a:pt x="917" y="398"/>
                      <a:pt x="905" y="434"/>
                      <a:pt x="917" y="458"/>
                    </a:cubicBezTo>
                    <a:cubicBezTo>
                      <a:pt x="925" y="465"/>
                      <a:pt x="930" y="468"/>
                      <a:pt x="933" y="468"/>
                    </a:cubicBezTo>
                    <a:cubicBezTo>
                      <a:pt x="941" y="468"/>
                      <a:pt x="941" y="454"/>
                      <a:pt x="941" y="446"/>
                    </a:cubicBezTo>
                    <a:cubicBezTo>
                      <a:pt x="941" y="434"/>
                      <a:pt x="941" y="422"/>
                      <a:pt x="941" y="410"/>
                    </a:cubicBezTo>
                    <a:lnTo>
                      <a:pt x="965" y="410"/>
                    </a:lnTo>
                    <a:cubicBezTo>
                      <a:pt x="989" y="410"/>
                      <a:pt x="1012" y="410"/>
                      <a:pt x="1024" y="374"/>
                    </a:cubicBezTo>
                    <a:cubicBezTo>
                      <a:pt x="1026" y="372"/>
                      <a:pt x="1026" y="370"/>
                      <a:pt x="1027" y="368"/>
                    </a:cubicBezTo>
                    <a:lnTo>
                      <a:pt x="1027" y="368"/>
                    </a:lnTo>
                    <a:cubicBezTo>
                      <a:pt x="1031" y="376"/>
                      <a:pt x="1040" y="390"/>
                      <a:pt x="1048" y="398"/>
                    </a:cubicBezTo>
                    <a:cubicBezTo>
                      <a:pt x="1056" y="398"/>
                      <a:pt x="1075" y="403"/>
                      <a:pt x="1090" y="403"/>
                    </a:cubicBezTo>
                    <a:cubicBezTo>
                      <a:pt x="1097" y="403"/>
                      <a:pt x="1104" y="402"/>
                      <a:pt x="1108" y="398"/>
                    </a:cubicBezTo>
                    <a:cubicBezTo>
                      <a:pt x="1111" y="391"/>
                      <a:pt x="1113" y="385"/>
                      <a:pt x="1113" y="380"/>
                    </a:cubicBezTo>
                    <a:lnTo>
                      <a:pt x="1113" y="380"/>
                    </a:lnTo>
                    <a:cubicBezTo>
                      <a:pt x="1118" y="394"/>
                      <a:pt x="1125" y="410"/>
                      <a:pt x="1132" y="410"/>
                    </a:cubicBezTo>
                    <a:cubicBezTo>
                      <a:pt x="1143" y="398"/>
                      <a:pt x="1132" y="374"/>
                      <a:pt x="1132" y="374"/>
                    </a:cubicBezTo>
                    <a:cubicBezTo>
                      <a:pt x="1132" y="362"/>
                      <a:pt x="1143" y="374"/>
                      <a:pt x="1143" y="351"/>
                    </a:cubicBezTo>
                    <a:cubicBezTo>
                      <a:pt x="1132" y="327"/>
                      <a:pt x="1132" y="315"/>
                      <a:pt x="1143" y="291"/>
                    </a:cubicBezTo>
                    <a:cubicBezTo>
                      <a:pt x="1143" y="315"/>
                      <a:pt x="1155" y="327"/>
                      <a:pt x="1167" y="351"/>
                    </a:cubicBezTo>
                    <a:cubicBezTo>
                      <a:pt x="1167" y="351"/>
                      <a:pt x="1157" y="345"/>
                      <a:pt x="1150" y="345"/>
                    </a:cubicBezTo>
                    <a:cubicBezTo>
                      <a:pt x="1146" y="345"/>
                      <a:pt x="1143" y="347"/>
                      <a:pt x="1143" y="351"/>
                    </a:cubicBezTo>
                    <a:cubicBezTo>
                      <a:pt x="1143" y="362"/>
                      <a:pt x="1143" y="362"/>
                      <a:pt x="1155" y="362"/>
                    </a:cubicBezTo>
                    <a:cubicBezTo>
                      <a:pt x="1157" y="364"/>
                      <a:pt x="1159" y="365"/>
                      <a:pt x="1161" y="365"/>
                    </a:cubicBezTo>
                    <a:cubicBezTo>
                      <a:pt x="1168" y="365"/>
                      <a:pt x="1175" y="354"/>
                      <a:pt x="1182" y="354"/>
                    </a:cubicBezTo>
                    <a:cubicBezTo>
                      <a:pt x="1185" y="354"/>
                      <a:pt x="1188" y="356"/>
                      <a:pt x="1191" y="362"/>
                    </a:cubicBezTo>
                    <a:cubicBezTo>
                      <a:pt x="1194" y="372"/>
                      <a:pt x="1198" y="376"/>
                      <a:pt x="1203" y="376"/>
                    </a:cubicBezTo>
                    <a:cubicBezTo>
                      <a:pt x="1215" y="376"/>
                      <a:pt x="1230" y="351"/>
                      <a:pt x="1239" y="351"/>
                    </a:cubicBezTo>
                    <a:cubicBezTo>
                      <a:pt x="1239" y="315"/>
                      <a:pt x="1227" y="315"/>
                      <a:pt x="1227" y="291"/>
                    </a:cubicBezTo>
                    <a:lnTo>
                      <a:pt x="1227" y="291"/>
                    </a:lnTo>
                    <a:cubicBezTo>
                      <a:pt x="1227" y="291"/>
                      <a:pt x="1231" y="295"/>
                      <a:pt x="1236" y="300"/>
                    </a:cubicBezTo>
                    <a:lnTo>
                      <a:pt x="1236" y="300"/>
                    </a:lnTo>
                    <a:lnTo>
                      <a:pt x="1239" y="315"/>
                    </a:lnTo>
                    <a:cubicBezTo>
                      <a:pt x="1239" y="312"/>
                      <a:pt x="1238" y="307"/>
                      <a:pt x="1237" y="301"/>
                    </a:cubicBezTo>
                    <a:lnTo>
                      <a:pt x="1237" y="301"/>
                    </a:lnTo>
                    <a:cubicBezTo>
                      <a:pt x="1243" y="308"/>
                      <a:pt x="1251" y="315"/>
                      <a:pt x="1251" y="315"/>
                    </a:cubicBezTo>
                    <a:cubicBezTo>
                      <a:pt x="1251" y="315"/>
                      <a:pt x="1251" y="279"/>
                      <a:pt x="1262" y="267"/>
                    </a:cubicBezTo>
                    <a:cubicBezTo>
                      <a:pt x="1262" y="285"/>
                      <a:pt x="1303" y="351"/>
                      <a:pt x="1318" y="351"/>
                    </a:cubicBezTo>
                    <a:cubicBezTo>
                      <a:pt x="1323" y="351"/>
                      <a:pt x="1325" y="344"/>
                      <a:pt x="1322" y="327"/>
                    </a:cubicBezTo>
                    <a:lnTo>
                      <a:pt x="1322" y="327"/>
                    </a:lnTo>
                    <a:lnTo>
                      <a:pt x="1310" y="339"/>
                    </a:lnTo>
                    <a:cubicBezTo>
                      <a:pt x="1310" y="331"/>
                      <a:pt x="1310" y="303"/>
                      <a:pt x="1310" y="303"/>
                    </a:cubicBezTo>
                    <a:cubicBezTo>
                      <a:pt x="1310" y="291"/>
                      <a:pt x="1322" y="279"/>
                      <a:pt x="1322" y="279"/>
                    </a:cubicBezTo>
                    <a:cubicBezTo>
                      <a:pt x="1334" y="291"/>
                      <a:pt x="1334" y="339"/>
                      <a:pt x="1358" y="339"/>
                    </a:cubicBezTo>
                    <a:cubicBezTo>
                      <a:pt x="1358" y="345"/>
                      <a:pt x="1361" y="348"/>
                      <a:pt x="1365" y="348"/>
                    </a:cubicBezTo>
                    <a:cubicBezTo>
                      <a:pt x="1370" y="348"/>
                      <a:pt x="1376" y="345"/>
                      <a:pt x="1382" y="339"/>
                    </a:cubicBezTo>
                    <a:cubicBezTo>
                      <a:pt x="1382" y="339"/>
                      <a:pt x="1382" y="315"/>
                      <a:pt x="1393" y="303"/>
                    </a:cubicBezTo>
                    <a:cubicBezTo>
                      <a:pt x="1393" y="303"/>
                      <a:pt x="1405" y="303"/>
                      <a:pt x="1405" y="327"/>
                    </a:cubicBezTo>
                    <a:cubicBezTo>
                      <a:pt x="1405" y="339"/>
                      <a:pt x="1405" y="339"/>
                      <a:pt x="1405" y="351"/>
                    </a:cubicBezTo>
                    <a:cubicBezTo>
                      <a:pt x="1405" y="351"/>
                      <a:pt x="1405" y="352"/>
                      <a:pt x="1406" y="352"/>
                    </a:cubicBezTo>
                    <a:cubicBezTo>
                      <a:pt x="1408" y="352"/>
                      <a:pt x="1425" y="287"/>
                      <a:pt x="1437" y="287"/>
                    </a:cubicBezTo>
                    <a:cubicBezTo>
                      <a:pt x="1438" y="287"/>
                      <a:pt x="1440" y="288"/>
                      <a:pt x="1441" y="291"/>
                    </a:cubicBezTo>
                    <a:cubicBezTo>
                      <a:pt x="1453" y="327"/>
                      <a:pt x="1453" y="339"/>
                      <a:pt x="1465" y="339"/>
                    </a:cubicBezTo>
                    <a:cubicBezTo>
                      <a:pt x="1465" y="339"/>
                      <a:pt x="1477" y="339"/>
                      <a:pt x="1477" y="327"/>
                    </a:cubicBezTo>
                    <a:cubicBezTo>
                      <a:pt x="1477" y="327"/>
                      <a:pt x="1441" y="279"/>
                      <a:pt x="1453" y="279"/>
                    </a:cubicBezTo>
                    <a:lnTo>
                      <a:pt x="1453" y="279"/>
                    </a:lnTo>
                    <a:cubicBezTo>
                      <a:pt x="1462" y="288"/>
                      <a:pt x="1470" y="290"/>
                      <a:pt x="1479" y="291"/>
                    </a:cubicBezTo>
                    <a:lnTo>
                      <a:pt x="1479" y="291"/>
                    </a:lnTo>
                    <a:cubicBezTo>
                      <a:pt x="1480" y="291"/>
                      <a:pt x="1481" y="292"/>
                      <a:pt x="1482" y="292"/>
                    </a:cubicBezTo>
                    <a:cubicBezTo>
                      <a:pt x="1482" y="292"/>
                      <a:pt x="1483" y="291"/>
                      <a:pt x="1483" y="291"/>
                    </a:cubicBezTo>
                    <a:lnTo>
                      <a:pt x="1483" y="291"/>
                    </a:lnTo>
                    <a:cubicBezTo>
                      <a:pt x="1485" y="291"/>
                      <a:pt x="1487" y="291"/>
                      <a:pt x="1489" y="291"/>
                    </a:cubicBezTo>
                    <a:lnTo>
                      <a:pt x="1513" y="291"/>
                    </a:lnTo>
                    <a:lnTo>
                      <a:pt x="1513" y="327"/>
                    </a:lnTo>
                    <a:cubicBezTo>
                      <a:pt x="1513" y="330"/>
                      <a:pt x="1514" y="332"/>
                      <a:pt x="1515" y="332"/>
                    </a:cubicBezTo>
                    <a:cubicBezTo>
                      <a:pt x="1518" y="332"/>
                      <a:pt x="1524" y="323"/>
                      <a:pt x="1524" y="315"/>
                    </a:cubicBezTo>
                    <a:cubicBezTo>
                      <a:pt x="1524" y="305"/>
                      <a:pt x="1524" y="288"/>
                      <a:pt x="1531" y="288"/>
                    </a:cubicBezTo>
                    <a:cubicBezTo>
                      <a:pt x="1532" y="288"/>
                      <a:pt x="1534" y="289"/>
                      <a:pt x="1536" y="291"/>
                    </a:cubicBezTo>
                    <a:cubicBezTo>
                      <a:pt x="1548" y="303"/>
                      <a:pt x="1536" y="327"/>
                      <a:pt x="1548" y="339"/>
                    </a:cubicBezTo>
                    <a:cubicBezTo>
                      <a:pt x="1548" y="315"/>
                      <a:pt x="1560" y="279"/>
                      <a:pt x="1560" y="279"/>
                    </a:cubicBezTo>
                    <a:cubicBezTo>
                      <a:pt x="1560" y="279"/>
                      <a:pt x="1565" y="274"/>
                      <a:pt x="1572" y="274"/>
                    </a:cubicBezTo>
                    <a:cubicBezTo>
                      <a:pt x="1576" y="274"/>
                      <a:pt x="1580" y="275"/>
                      <a:pt x="1584" y="279"/>
                    </a:cubicBezTo>
                    <a:cubicBezTo>
                      <a:pt x="1584" y="291"/>
                      <a:pt x="1584" y="291"/>
                      <a:pt x="1596" y="303"/>
                    </a:cubicBezTo>
                    <a:cubicBezTo>
                      <a:pt x="1608" y="303"/>
                      <a:pt x="1620" y="303"/>
                      <a:pt x="1620" y="291"/>
                    </a:cubicBezTo>
                    <a:cubicBezTo>
                      <a:pt x="1620" y="267"/>
                      <a:pt x="1620" y="267"/>
                      <a:pt x="1620" y="255"/>
                    </a:cubicBezTo>
                    <a:lnTo>
                      <a:pt x="1632" y="255"/>
                    </a:lnTo>
                    <a:cubicBezTo>
                      <a:pt x="1632" y="255"/>
                      <a:pt x="1620" y="315"/>
                      <a:pt x="1632" y="315"/>
                    </a:cubicBezTo>
                    <a:cubicBezTo>
                      <a:pt x="1633" y="316"/>
                      <a:pt x="1634" y="317"/>
                      <a:pt x="1635" y="317"/>
                    </a:cubicBezTo>
                    <a:cubicBezTo>
                      <a:pt x="1642" y="317"/>
                      <a:pt x="1644" y="296"/>
                      <a:pt x="1649" y="296"/>
                    </a:cubicBezTo>
                    <a:cubicBezTo>
                      <a:pt x="1651" y="296"/>
                      <a:pt x="1653" y="298"/>
                      <a:pt x="1655" y="303"/>
                    </a:cubicBezTo>
                    <a:cubicBezTo>
                      <a:pt x="1659" y="306"/>
                      <a:pt x="1662" y="308"/>
                      <a:pt x="1665" y="308"/>
                    </a:cubicBezTo>
                    <a:cubicBezTo>
                      <a:pt x="1674" y="308"/>
                      <a:pt x="1682" y="297"/>
                      <a:pt x="1691" y="279"/>
                    </a:cubicBezTo>
                    <a:cubicBezTo>
                      <a:pt x="1691" y="271"/>
                      <a:pt x="1691" y="269"/>
                      <a:pt x="1692" y="269"/>
                    </a:cubicBezTo>
                    <a:cubicBezTo>
                      <a:pt x="1692" y="269"/>
                      <a:pt x="1695" y="279"/>
                      <a:pt x="1703" y="279"/>
                    </a:cubicBezTo>
                    <a:cubicBezTo>
                      <a:pt x="1715" y="279"/>
                      <a:pt x="1715" y="267"/>
                      <a:pt x="1715" y="267"/>
                    </a:cubicBezTo>
                    <a:cubicBezTo>
                      <a:pt x="1715" y="267"/>
                      <a:pt x="1721" y="242"/>
                      <a:pt x="1729" y="242"/>
                    </a:cubicBezTo>
                    <a:cubicBezTo>
                      <a:pt x="1732" y="242"/>
                      <a:pt x="1735" y="246"/>
                      <a:pt x="1739" y="255"/>
                    </a:cubicBezTo>
                    <a:cubicBezTo>
                      <a:pt x="1739" y="265"/>
                      <a:pt x="1746" y="302"/>
                      <a:pt x="1749" y="302"/>
                    </a:cubicBezTo>
                    <a:cubicBezTo>
                      <a:pt x="1750" y="302"/>
                      <a:pt x="1751" y="299"/>
                      <a:pt x="1751" y="291"/>
                    </a:cubicBezTo>
                    <a:cubicBezTo>
                      <a:pt x="1758" y="270"/>
                      <a:pt x="1756" y="265"/>
                      <a:pt x="1757" y="265"/>
                    </a:cubicBezTo>
                    <a:lnTo>
                      <a:pt x="1757" y="265"/>
                    </a:lnTo>
                    <a:cubicBezTo>
                      <a:pt x="1757" y="265"/>
                      <a:pt x="1758" y="267"/>
                      <a:pt x="1763" y="267"/>
                    </a:cubicBezTo>
                    <a:cubicBezTo>
                      <a:pt x="1774" y="267"/>
                      <a:pt x="1763" y="291"/>
                      <a:pt x="1774" y="291"/>
                    </a:cubicBezTo>
                    <a:cubicBezTo>
                      <a:pt x="1774" y="295"/>
                      <a:pt x="1776" y="296"/>
                      <a:pt x="1778" y="296"/>
                    </a:cubicBezTo>
                    <a:cubicBezTo>
                      <a:pt x="1781" y="296"/>
                      <a:pt x="1786" y="291"/>
                      <a:pt x="1786" y="291"/>
                    </a:cubicBezTo>
                    <a:lnTo>
                      <a:pt x="1786" y="255"/>
                    </a:lnTo>
                    <a:cubicBezTo>
                      <a:pt x="1774" y="255"/>
                      <a:pt x="1774" y="243"/>
                      <a:pt x="1774" y="232"/>
                    </a:cubicBezTo>
                    <a:cubicBezTo>
                      <a:pt x="1774" y="220"/>
                      <a:pt x="1786" y="220"/>
                      <a:pt x="1786" y="220"/>
                    </a:cubicBezTo>
                    <a:cubicBezTo>
                      <a:pt x="1798" y="220"/>
                      <a:pt x="1798" y="243"/>
                      <a:pt x="1810" y="255"/>
                    </a:cubicBezTo>
                    <a:cubicBezTo>
                      <a:pt x="1822" y="267"/>
                      <a:pt x="1834" y="267"/>
                      <a:pt x="1834" y="267"/>
                    </a:cubicBezTo>
                    <a:cubicBezTo>
                      <a:pt x="1834" y="255"/>
                      <a:pt x="1834" y="232"/>
                      <a:pt x="1846" y="232"/>
                    </a:cubicBezTo>
                    <a:lnTo>
                      <a:pt x="1858" y="232"/>
                    </a:lnTo>
                    <a:cubicBezTo>
                      <a:pt x="1858" y="232"/>
                      <a:pt x="1894" y="220"/>
                      <a:pt x="1905" y="220"/>
                    </a:cubicBezTo>
                    <a:cubicBezTo>
                      <a:pt x="1917" y="220"/>
                      <a:pt x="1917" y="232"/>
                      <a:pt x="1917" y="243"/>
                    </a:cubicBezTo>
                    <a:cubicBezTo>
                      <a:pt x="1929" y="255"/>
                      <a:pt x="1941" y="255"/>
                      <a:pt x="1941" y="255"/>
                    </a:cubicBezTo>
                    <a:cubicBezTo>
                      <a:pt x="1947" y="255"/>
                      <a:pt x="1953" y="258"/>
                      <a:pt x="1958" y="258"/>
                    </a:cubicBezTo>
                    <a:cubicBezTo>
                      <a:pt x="1962" y="258"/>
                      <a:pt x="1965" y="255"/>
                      <a:pt x="1965" y="243"/>
                    </a:cubicBezTo>
                    <a:cubicBezTo>
                      <a:pt x="1965" y="232"/>
                      <a:pt x="1965" y="229"/>
                      <a:pt x="1966" y="229"/>
                    </a:cubicBezTo>
                    <a:cubicBezTo>
                      <a:pt x="1968" y="229"/>
                      <a:pt x="1971" y="232"/>
                      <a:pt x="1977" y="232"/>
                    </a:cubicBezTo>
                    <a:cubicBezTo>
                      <a:pt x="2001" y="232"/>
                      <a:pt x="1977" y="220"/>
                      <a:pt x="1989" y="220"/>
                    </a:cubicBezTo>
                    <a:lnTo>
                      <a:pt x="2013" y="220"/>
                    </a:lnTo>
                    <a:cubicBezTo>
                      <a:pt x="2024" y="220"/>
                      <a:pt x="2048" y="136"/>
                      <a:pt x="2036" y="124"/>
                    </a:cubicBezTo>
                    <a:cubicBezTo>
                      <a:pt x="2036" y="120"/>
                      <a:pt x="2035" y="119"/>
                      <a:pt x="2033" y="119"/>
                    </a:cubicBezTo>
                    <a:cubicBezTo>
                      <a:pt x="2030" y="119"/>
                      <a:pt x="2024" y="124"/>
                      <a:pt x="2024" y="124"/>
                    </a:cubicBezTo>
                    <a:cubicBezTo>
                      <a:pt x="2024" y="124"/>
                      <a:pt x="2013" y="124"/>
                      <a:pt x="2013" y="112"/>
                    </a:cubicBezTo>
                    <a:cubicBezTo>
                      <a:pt x="2001" y="101"/>
                      <a:pt x="1977" y="89"/>
                      <a:pt x="1965" y="89"/>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3" name="Google Shape;5323;p43"/>
              <p:cNvSpPr/>
              <p:nvPr/>
            </p:nvSpPr>
            <p:spPr>
              <a:xfrm>
                <a:off x="5680828" y="4301942"/>
                <a:ext cx="90904" cy="74776"/>
              </a:xfrm>
              <a:custGeom>
                <a:avLst/>
                <a:gdLst/>
                <a:ahLst/>
                <a:cxnLst/>
                <a:rect l="l" t="t" r="r" b="b"/>
                <a:pathLst>
                  <a:path w="1792" h="1474" extrusionOk="0">
                    <a:moveTo>
                      <a:pt x="1228" y="1"/>
                    </a:moveTo>
                    <a:cubicBezTo>
                      <a:pt x="1146" y="1"/>
                      <a:pt x="1059" y="31"/>
                      <a:pt x="977" y="104"/>
                    </a:cubicBezTo>
                    <a:cubicBezTo>
                      <a:pt x="679" y="319"/>
                      <a:pt x="417" y="581"/>
                      <a:pt x="191" y="854"/>
                    </a:cubicBezTo>
                    <a:cubicBezTo>
                      <a:pt x="0" y="1104"/>
                      <a:pt x="167" y="1474"/>
                      <a:pt x="489" y="1474"/>
                    </a:cubicBezTo>
                    <a:cubicBezTo>
                      <a:pt x="608" y="1474"/>
                      <a:pt x="715" y="1414"/>
                      <a:pt x="798" y="1319"/>
                    </a:cubicBezTo>
                    <a:cubicBezTo>
                      <a:pt x="989" y="1093"/>
                      <a:pt x="1203" y="890"/>
                      <a:pt x="1441" y="712"/>
                    </a:cubicBezTo>
                    <a:cubicBezTo>
                      <a:pt x="1791" y="465"/>
                      <a:pt x="1547" y="1"/>
                      <a:pt x="122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4" name="Google Shape;5324;p43"/>
              <p:cNvSpPr/>
              <p:nvPr/>
            </p:nvSpPr>
            <p:spPr>
              <a:xfrm>
                <a:off x="5679610" y="4296819"/>
                <a:ext cx="86440" cy="87864"/>
              </a:xfrm>
              <a:custGeom>
                <a:avLst/>
                <a:gdLst/>
                <a:ahLst/>
                <a:cxnLst/>
                <a:rect l="l" t="t" r="r" b="b"/>
                <a:pathLst>
                  <a:path w="1704" h="1732" extrusionOk="0">
                    <a:moveTo>
                      <a:pt x="1465" y="74"/>
                    </a:moveTo>
                    <a:lnTo>
                      <a:pt x="1441" y="110"/>
                    </a:lnTo>
                    <a:lnTo>
                      <a:pt x="1441" y="110"/>
                    </a:lnTo>
                    <a:cubicBezTo>
                      <a:pt x="1453" y="98"/>
                      <a:pt x="1465" y="86"/>
                      <a:pt x="1465" y="74"/>
                    </a:cubicBezTo>
                    <a:close/>
                    <a:moveTo>
                      <a:pt x="1286" y="134"/>
                    </a:moveTo>
                    <a:cubicBezTo>
                      <a:pt x="1283" y="137"/>
                      <a:pt x="1281" y="142"/>
                      <a:pt x="1279" y="148"/>
                    </a:cubicBezTo>
                    <a:lnTo>
                      <a:pt x="1279" y="148"/>
                    </a:lnTo>
                    <a:cubicBezTo>
                      <a:pt x="1282" y="148"/>
                      <a:pt x="1286" y="141"/>
                      <a:pt x="1286" y="134"/>
                    </a:cubicBezTo>
                    <a:close/>
                    <a:moveTo>
                      <a:pt x="1255" y="155"/>
                    </a:moveTo>
                    <a:cubicBezTo>
                      <a:pt x="1251" y="157"/>
                      <a:pt x="1251" y="170"/>
                      <a:pt x="1251" y="170"/>
                    </a:cubicBezTo>
                    <a:cubicBezTo>
                      <a:pt x="1251" y="170"/>
                      <a:pt x="1254" y="164"/>
                      <a:pt x="1255" y="155"/>
                    </a:cubicBezTo>
                    <a:close/>
                    <a:moveTo>
                      <a:pt x="1513" y="146"/>
                    </a:moveTo>
                    <a:lnTo>
                      <a:pt x="1489" y="182"/>
                    </a:lnTo>
                    <a:cubicBezTo>
                      <a:pt x="1495" y="170"/>
                      <a:pt x="1504" y="158"/>
                      <a:pt x="1513" y="146"/>
                    </a:cubicBezTo>
                    <a:close/>
                    <a:moveTo>
                      <a:pt x="1072" y="182"/>
                    </a:moveTo>
                    <a:cubicBezTo>
                      <a:pt x="1060" y="182"/>
                      <a:pt x="1084" y="217"/>
                      <a:pt x="1084" y="217"/>
                    </a:cubicBezTo>
                    <a:cubicBezTo>
                      <a:pt x="1084" y="217"/>
                      <a:pt x="1072" y="182"/>
                      <a:pt x="1072" y="182"/>
                    </a:cubicBezTo>
                    <a:close/>
                    <a:moveTo>
                      <a:pt x="1477" y="205"/>
                    </a:moveTo>
                    <a:lnTo>
                      <a:pt x="1489" y="217"/>
                    </a:lnTo>
                    <a:cubicBezTo>
                      <a:pt x="1477" y="229"/>
                      <a:pt x="1465" y="229"/>
                      <a:pt x="1465" y="229"/>
                    </a:cubicBezTo>
                    <a:cubicBezTo>
                      <a:pt x="1465" y="217"/>
                      <a:pt x="1465" y="217"/>
                      <a:pt x="1477" y="205"/>
                    </a:cubicBezTo>
                    <a:close/>
                    <a:moveTo>
                      <a:pt x="1303" y="227"/>
                    </a:moveTo>
                    <a:cubicBezTo>
                      <a:pt x="1301" y="228"/>
                      <a:pt x="1300" y="228"/>
                      <a:pt x="1298" y="229"/>
                    </a:cubicBezTo>
                    <a:cubicBezTo>
                      <a:pt x="1298" y="230"/>
                      <a:pt x="1299" y="230"/>
                      <a:pt x="1299" y="230"/>
                    </a:cubicBezTo>
                    <a:cubicBezTo>
                      <a:pt x="1300" y="230"/>
                      <a:pt x="1301" y="229"/>
                      <a:pt x="1303" y="227"/>
                    </a:cubicBezTo>
                    <a:close/>
                    <a:moveTo>
                      <a:pt x="1060" y="205"/>
                    </a:moveTo>
                    <a:cubicBezTo>
                      <a:pt x="1060" y="205"/>
                      <a:pt x="1060" y="217"/>
                      <a:pt x="1072" y="241"/>
                    </a:cubicBezTo>
                    <a:cubicBezTo>
                      <a:pt x="1072" y="217"/>
                      <a:pt x="1072" y="217"/>
                      <a:pt x="1060" y="205"/>
                    </a:cubicBezTo>
                    <a:close/>
                    <a:moveTo>
                      <a:pt x="903" y="274"/>
                    </a:moveTo>
                    <a:lnTo>
                      <a:pt x="903" y="274"/>
                    </a:lnTo>
                    <a:cubicBezTo>
                      <a:pt x="901" y="280"/>
                      <a:pt x="902" y="285"/>
                      <a:pt x="917" y="301"/>
                    </a:cubicBezTo>
                    <a:lnTo>
                      <a:pt x="917" y="289"/>
                    </a:lnTo>
                    <a:cubicBezTo>
                      <a:pt x="912" y="283"/>
                      <a:pt x="907" y="279"/>
                      <a:pt x="903" y="274"/>
                    </a:cubicBezTo>
                    <a:close/>
                    <a:moveTo>
                      <a:pt x="1334" y="289"/>
                    </a:moveTo>
                    <a:cubicBezTo>
                      <a:pt x="1322" y="289"/>
                      <a:pt x="1334" y="289"/>
                      <a:pt x="1334" y="301"/>
                    </a:cubicBezTo>
                    <a:lnTo>
                      <a:pt x="1334" y="313"/>
                    </a:lnTo>
                    <a:cubicBezTo>
                      <a:pt x="1334" y="313"/>
                      <a:pt x="1346" y="289"/>
                      <a:pt x="1334" y="289"/>
                    </a:cubicBezTo>
                    <a:close/>
                    <a:moveTo>
                      <a:pt x="1615" y="313"/>
                    </a:moveTo>
                    <a:cubicBezTo>
                      <a:pt x="1615" y="313"/>
                      <a:pt x="1614" y="313"/>
                      <a:pt x="1614" y="314"/>
                    </a:cubicBezTo>
                    <a:lnTo>
                      <a:pt x="1614" y="314"/>
                    </a:lnTo>
                    <a:cubicBezTo>
                      <a:pt x="1616" y="313"/>
                      <a:pt x="1618" y="313"/>
                      <a:pt x="1620" y="313"/>
                    </a:cubicBezTo>
                    <a:close/>
                    <a:moveTo>
                      <a:pt x="917" y="301"/>
                    </a:moveTo>
                    <a:cubicBezTo>
                      <a:pt x="924" y="307"/>
                      <a:pt x="935" y="314"/>
                      <a:pt x="936" y="314"/>
                    </a:cubicBezTo>
                    <a:cubicBezTo>
                      <a:pt x="937" y="314"/>
                      <a:pt x="932" y="311"/>
                      <a:pt x="917" y="301"/>
                    </a:cubicBezTo>
                    <a:close/>
                    <a:moveTo>
                      <a:pt x="679" y="313"/>
                    </a:moveTo>
                    <a:cubicBezTo>
                      <a:pt x="685" y="318"/>
                      <a:pt x="685" y="321"/>
                      <a:pt x="684" y="321"/>
                    </a:cubicBezTo>
                    <a:cubicBezTo>
                      <a:pt x="682" y="321"/>
                      <a:pt x="679" y="318"/>
                      <a:pt x="679" y="313"/>
                    </a:cubicBezTo>
                    <a:close/>
                    <a:moveTo>
                      <a:pt x="683" y="306"/>
                    </a:moveTo>
                    <a:lnTo>
                      <a:pt x="683" y="306"/>
                    </a:lnTo>
                    <a:cubicBezTo>
                      <a:pt x="687" y="310"/>
                      <a:pt x="694" y="314"/>
                      <a:pt x="702" y="319"/>
                    </a:cubicBezTo>
                    <a:lnTo>
                      <a:pt x="702" y="319"/>
                    </a:lnTo>
                    <a:cubicBezTo>
                      <a:pt x="706" y="325"/>
                      <a:pt x="709" y="330"/>
                      <a:pt x="703" y="336"/>
                    </a:cubicBezTo>
                    <a:cubicBezTo>
                      <a:pt x="703" y="336"/>
                      <a:pt x="690" y="316"/>
                      <a:pt x="683" y="306"/>
                    </a:cubicBezTo>
                    <a:close/>
                    <a:moveTo>
                      <a:pt x="1499" y="330"/>
                    </a:moveTo>
                    <a:lnTo>
                      <a:pt x="1499" y="330"/>
                    </a:lnTo>
                    <a:cubicBezTo>
                      <a:pt x="1493" y="334"/>
                      <a:pt x="1489" y="336"/>
                      <a:pt x="1489" y="336"/>
                    </a:cubicBezTo>
                    <a:cubicBezTo>
                      <a:pt x="1493" y="334"/>
                      <a:pt x="1496" y="332"/>
                      <a:pt x="1499" y="330"/>
                    </a:cubicBezTo>
                    <a:close/>
                    <a:moveTo>
                      <a:pt x="865" y="342"/>
                    </a:moveTo>
                    <a:cubicBezTo>
                      <a:pt x="870" y="348"/>
                      <a:pt x="876" y="354"/>
                      <a:pt x="882" y="360"/>
                    </a:cubicBezTo>
                    <a:cubicBezTo>
                      <a:pt x="876" y="352"/>
                      <a:pt x="870" y="346"/>
                      <a:pt x="865" y="342"/>
                    </a:cubicBezTo>
                    <a:close/>
                    <a:moveTo>
                      <a:pt x="1531" y="354"/>
                    </a:moveTo>
                    <a:cubicBezTo>
                      <a:pt x="1529" y="356"/>
                      <a:pt x="1526" y="358"/>
                      <a:pt x="1525" y="360"/>
                    </a:cubicBezTo>
                    <a:cubicBezTo>
                      <a:pt x="1529" y="358"/>
                      <a:pt x="1531" y="356"/>
                      <a:pt x="1531" y="354"/>
                    </a:cubicBezTo>
                    <a:close/>
                    <a:moveTo>
                      <a:pt x="568" y="381"/>
                    </a:moveTo>
                    <a:cubicBezTo>
                      <a:pt x="566" y="381"/>
                      <a:pt x="569" y="386"/>
                      <a:pt x="573" y="390"/>
                    </a:cubicBezTo>
                    <a:lnTo>
                      <a:pt x="573" y="390"/>
                    </a:lnTo>
                    <a:cubicBezTo>
                      <a:pt x="572" y="388"/>
                      <a:pt x="572" y="386"/>
                      <a:pt x="572" y="384"/>
                    </a:cubicBezTo>
                    <a:cubicBezTo>
                      <a:pt x="570" y="382"/>
                      <a:pt x="568" y="381"/>
                      <a:pt x="568" y="381"/>
                    </a:cubicBezTo>
                    <a:close/>
                    <a:moveTo>
                      <a:pt x="725" y="397"/>
                    </a:moveTo>
                    <a:lnTo>
                      <a:pt x="739" y="420"/>
                    </a:lnTo>
                    <a:cubicBezTo>
                      <a:pt x="733" y="408"/>
                      <a:pt x="727" y="399"/>
                      <a:pt x="725" y="397"/>
                    </a:cubicBezTo>
                    <a:close/>
                    <a:moveTo>
                      <a:pt x="475" y="477"/>
                    </a:moveTo>
                    <a:cubicBezTo>
                      <a:pt x="474" y="477"/>
                      <a:pt x="475" y="479"/>
                      <a:pt x="477" y="482"/>
                    </a:cubicBezTo>
                    <a:lnTo>
                      <a:pt x="477" y="482"/>
                    </a:lnTo>
                    <a:cubicBezTo>
                      <a:pt x="477" y="481"/>
                      <a:pt x="477" y="480"/>
                      <a:pt x="477" y="479"/>
                    </a:cubicBezTo>
                    <a:cubicBezTo>
                      <a:pt x="475" y="478"/>
                      <a:pt x="475" y="477"/>
                      <a:pt x="475" y="477"/>
                    </a:cubicBezTo>
                    <a:close/>
                    <a:moveTo>
                      <a:pt x="1560" y="527"/>
                    </a:moveTo>
                    <a:cubicBezTo>
                      <a:pt x="1572" y="531"/>
                      <a:pt x="1571" y="532"/>
                      <a:pt x="1564" y="532"/>
                    </a:cubicBezTo>
                    <a:cubicBezTo>
                      <a:pt x="1562" y="532"/>
                      <a:pt x="1560" y="532"/>
                      <a:pt x="1558" y="532"/>
                    </a:cubicBezTo>
                    <a:lnTo>
                      <a:pt x="1558" y="532"/>
                    </a:lnTo>
                    <a:cubicBezTo>
                      <a:pt x="1560" y="531"/>
                      <a:pt x="1560" y="527"/>
                      <a:pt x="1560" y="527"/>
                    </a:cubicBezTo>
                    <a:close/>
                    <a:moveTo>
                      <a:pt x="1220" y="1"/>
                    </a:moveTo>
                    <a:cubicBezTo>
                      <a:pt x="1218" y="1"/>
                      <a:pt x="1217" y="1"/>
                      <a:pt x="1215" y="3"/>
                    </a:cubicBezTo>
                    <a:cubicBezTo>
                      <a:pt x="1215" y="27"/>
                      <a:pt x="1215" y="39"/>
                      <a:pt x="1215" y="51"/>
                    </a:cubicBezTo>
                    <a:cubicBezTo>
                      <a:pt x="1215" y="55"/>
                      <a:pt x="1215" y="56"/>
                      <a:pt x="1215" y="56"/>
                    </a:cubicBezTo>
                    <a:cubicBezTo>
                      <a:pt x="1214" y="56"/>
                      <a:pt x="1211" y="51"/>
                      <a:pt x="1203" y="51"/>
                    </a:cubicBezTo>
                    <a:cubicBezTo>
                      <a:pt x="1203" y="51"/>
                      <a:pt x="1194" y="24"/>
                      <a:pt x="1192" y="24"/>
                    </a:cubicBezTo>
                    <a:cubicBezTo>
                      <a:pt x="1191" y="24"/>
                      <a:pt x="1191" y="25"/>
                      <a:pt x="1191" y="27"/>
                    </a:cubicBezTo>
                    <a:cubicBezTo>
                      <a:pt x="1191" y="27"/>
                      <a:pt x="1191" y="53"/>
                      <a:pt x="1184" y="53"/>
                    </a:cubicBezTo>
                    <a:cubicBezTo>
                      <a:pt x="1182" y="53"/>
                      <a:pt x="1181" y="52"/>
                      <a:pt x="1179" y="51"/>
                    </a:cubicBezTo>
                    <a:cubicBezTo>
                      <a:pt x="1169" y="40"/>
                      <a:pt x="1176" y="12"/>
                      <a:pt x="1171" y="12"/>
                    </a:cubicBezTo>
                    <a:lnTo>
                      <a:pt x="1171" y="12"/>
                    </a:lnTo>
                    <a:cubicBezTo>
                      <a:pt x="1170" y="12"/>
                      <a:pt x="1169" y="13"/>
                      <a:pt x="1167" y="15"/>
                    </a:cubicBezTo>
                    <a:cubicBezTo>
                      <a:pt x="1155" y="39"/>
                      <a:pt x="1167" y="74"/>
                      <a:pt x="1155" y="74"/>
                    </a:cubicBezTo>
                    <a:lnTo>
                      <a:pt x="1155" y="51"/>
                    </a:lnTo>
                    <a:lnTo>
                      <a:pt x="1155" y="39"/>
                    </a:lnTo>
                    <a:lnTo>
                      <a:pt x="1144" y="51"/>
                    </a:lnTo>
                    <a:cubicBezTo>
                      <a:pt x="1144" y="51"/>
                      <a:pt x="1132" y="39"/>
                      <a:pt x="1132" y="39"/>
                    </a:cubicBezTo>
                    <a:cubicBezTo>
                      <a:pt x="1132" y="51"/>
                      <a:pt x="1132" y="62"/>
                      <a:pt x="1120" y="62"/>
                    </a:cubicBezTo>
                    <a:cubicBezTo>
                      <a:pt x="1120" y="62"/>
                      <a:pt x="1120" y="62"/>
                      <a:pt x="1108" y="51"/>
                    </a:cubicBezTo>
                    <a:cubicBezTo>
                      <a:pt x="1106" y="49"/>
                      <a:pt x="1105" y="48"/>
                      <a:pt x="1104" y="48"/>
                    </a:cubicBezTo>
                    <a:lnTo>
                      <a:pt x="1104" y="48"/>
                    </a:lnTo>
                    <a:cubicBezTo>
                      <a:pt x="1099" y="48"/>
                      <a:pt x="1106" y="74"/>
                      <a:pt x="1096" y="74"/>
                    </a:cubicBezTo>
                    <a:cubicBezTo>
                      <a:pt x="1095" y="76"/>
                      <a:pt x="1093" y="76"/>
                      <a:pt x="1092" y="76"/>
                    </a:cubicBezTo>
                    <a:cubicBezTo>
                      <a:pt x="1082" y="76"/>
                      <a:pt x="1072" y="39"/>
                      <a:pt x="1072" y="39"/>
                    </a:cubicBezTo>
                    <a:cubicBezTo>
                      <a:pt x="1060" y="39"/>
                      <a:pt x="1072" y="74"/>
                      <a:pt x="1072" y="86"/>
                    </a:cubicBezTo>
                    <a:cubicBezTo>
                      <a:pt x="1072" y="87"/>
                      <a:pt x="1072" y="88"/>
                      <a:pt x="1072" y="88"/>
                    </a:cubicBezTo>
                    <a:cubicBezTo>
                      <a:pt x="1068" y="88"/>
                      <a:pt x="1047" y="38"/>
                      <a:pt x="1036" y="27"/>
                    </a:cubicBezTo>
                    <a:cubicBezTo>
                      <a:pt x="1036" y="39"/>
                      <a:pt x="1036" y="62"/>
                      <a:pt x="1036" y="74"/>
                    </a:cubicBezTo>
                    <a:cubicBezTo>
                      <a:pt x="1040" y="89"/>
                      <a:pt x="1042" y="95"/>
                      <a:pt x="1041" y="95"/>
                    </a:cubicBezTo>
                    <a:cubicBezTo>
                      <a:pt x="1041" y="95"/>
                      <a:pt x="1033" y="67"/>
                      <a:pt x="1025" y="51"/>
                    </a:cubicBezTo>
                    <a:lnTo>
                      <a:pt x="1025" y="51"/>
                    </a:lnTo>
                    <a:cubicBezTo>
                      <a:pt x="1036" y="98"/>
                      <a:pt x="1013" y="74"/>
                      <a:pt x="1025" y="110"/>
                    </a:cubicBezTo>
                    <a:cubicBezTo>
                      <a:pt x="1013" y="86"/>
                      <a:pt x="1001" y="74"/>
                      <a:pt x="1001" y="74"/>
                    </a:cubicBezTo>
                    <a:cubicBezTo>
                      <a:pt x="989" y="74"/>
                      <a:pt x="1001" y="98"/>
                      <a:pt x="1001" y="98"/>
                    </a:cubicBezTo>
                    <a:lnTo>
                      <a:pt x="1001" y="134"/>
                    </a:lnTo>
                    <a:cubicBezTo>
                      <a:pt x="1001" y="134"/>
                      <a:pt x="963" y="88"/>
                      <a:pt x="953" y="88"/>
                    </a:cubicBezTo>
                    <a:cubicBezTo>
                      <a:pt x="951" y="88"/>
                      <a:pt x="951" y="91"/>
                      <a:pt x="953" y="98"/>
                    </a:cubicBezTo>
                    <a:cubicBezTo>
                      <a:pt x="958" y="114"/>
                      <a:pt x="968" y="129"/>
                      <a:pt x="976" y="139"/>
                    </a:cubicBezTo>
                    <a:lnTo>
                      <a:pt x="976" y="139"/>
                    </a:lnTo>
                    <a:cubicBezTo>
                      <a:pt x="972" y="138"/>
                      <a:pt x="970" y="137"/>
                      <a:pt x="969" y="137"/>
                    </a:cubicBezTo>
                    <a:lnTo>
                      <a:pt x="969" y="137"/>
                    </a:lnTo>
                    <a:cubicBezTo>
                      <a:pt x="968" y="137"/>
                      <a:pt x="971" y="140"/>
                      <a:pt x="977" y="146"/>
                    </a:cubicBezTo>
                    <a:cubicBezTo>
                      <a:pt x="977" y="149"/>
                      <a:pt x="977" y="153"/>
                      <a:pt x="978" y="156"/>
                    </a:cubicBezTo>
                    <a:lnTo>
                      <a:pt x="978" y="156"/>
                    </a:lnTo>
                    <a:cubicBezTo>
                      <a:pt x="978" y="155"/>
                      <a:pt x="979" y="155"/>
                      <a:pt x="980" y="155"/>
                    </a:cubicBezTo>
                    <a:cubicBezTo>
                      <a:pt x="983" y="155"/>
                      <a:pt x="989" y="158"/>
                      <a:pt x="1001" y="170"/>
                    </a:cubicBezTo>
                    <a:lnTo>
                      <a:pt x="978" y="159"/>
                    </a:lnTo>
                    <a:lnTo>
                      <a:pt x="978" y="159"/>
                    </a:lnTo>
                    <a:cubicBezTo>
                      <a:pt x="978" y="158"/>
                      <a:pt x="978" y="158"/>
                      <a:pt x="978" y="158"/>
                    </a:cubicBezTo>
                    <a:lnTo>
                      <a:pt x="978" y="158"/>
                    </a:lnTo>
                    <a:cubicBezTo>
                      <a:pt x="978" y="158"/>
                      <a:pt x="978" y="158"/>
                      <a:pt x="978" y="158"/>
                    </a:cubicBezTo>
                    <a:lnTo>
                      <a:pt x="978" y="158"/>
                    </a:lnTo>
                    <a:lnTo>
                      <a:pt x="977" y="158"/>
                    </a:lnTo>
                    <a:cubicBezTo>
                      <a:pt x="977" y="158"/>
                      <a:pt x="977" y="157"/>
                      <a:pt x="977" y="156"/>
                    </a:cubicBezTo>
                    <a:lnTo>
                      <a:pt x="977" y="156"/>
                    </a:lnTo>
                    <a:cubicBezTo>
                      <a:pt x="977" y="157"/>
                      <a:pt x="978" y="157"/>
                      <a:pt x="978" y="158"/>
                    </a:cubicBezTo>
                    <a:lnTo>
                      <a:pt x="978" y="158"/>
                    </a:lnTo>
                    <a:cubicBezTo>
                      <a:pt x="978" y="157"/>
                      <a:pt x="978" y="156"/>
                      <a:pt x="978" y="156"/>
                    </a:cubicBezTo>
                    <a:lnTo>
                      <a:pt x="978" y="156"/>
                    </a:lnTo>
                    <a:cubicBezTo>
                      <a:pt x="977" y="156"/>
                      <a:pt x="977" y="156"/>
                      <a:pt x="977" y="156"/>
                    </a:cubicBezTo>
                    <a:lnTo>
                      <a:pt x="977" y="156"/>
                    </a:lnTo>
                    <a:cubicBezTo>
                      <a:pt x="967" y="139"/>
                      <a:pt x="953" y="117"/>
                      <a:pt x="953" y="110"/>
                    </a:cubicBezTo>
                    <a:cubicBezTo>
                      <a:pt x="941" y="110"/>
                      <a:pt x="953" y="134"/>
                      <a:pt x="953" y="134"/>
                    </a:cubicBezTo>
                    <a:lnTo>
                      <a:pt x="953" y="146"/>
                    </a:lnTo>
                    <a:cubicBezTo>
                      <a:pt x="953" y="146"/>
                      <a:pt x="953" y="134"/>
                      <a:pt x="929" y="122"/>
                    </a:cubicBezTo>
                    <a:lnTo>
                      <a:pt x="929" y="122"/>
                    </a:lnTo>
                    <a:cubicBezTo>
                      <a:pt x="935" y="128"/>
                      <a:pt x="935" y="128"/>
                      <a:pt x="934" y="128"/>
                    </a:cubicBezTo>
                    <a:cubicBezTo>
                      <a:pt x="932" y="128"/>
                      <a:pt x="929" y="128"/>
                      <a:pt x="929" y="134"/>
                    </a:cubicBezTo>
                    <a:cubicBezTo>
                      <a:pt x="941" y="134"/>
                      <a:pt x="941" y="146"/>
                      <a:pt x="941" y="146"/>
                    </a:cubicBezTo>
                    <a:cubicBezTo>
                      <a:pt x="941" y="152"/>
                      <a:pt x="941" y="155"/>
                      <a:pt x="940" y="155"/>
                    </a:cubicBezTo>
                    <a:cubicBezTo>
                      <a:pt x="938" y="155"/>
                      <a:pt x="935" y="152"/>
                      <a:pt x="929" y="146"/>
                    </a:cubicBezTo>
                    <a:cubicBezTo>
                      <a:pt x="916" y="139"/>
                      <a:pt x="906" y="132"/>
                      <a:pt x="902" y="132"/>
                    </a:cubicBezTo>
                    <a:lnTo>
                      <a:pt x="902" y="132"/>
                    </a:lnTo>
                    <a:cubicBezTo>
                      <a:pt x="900" y="132"/>
                      <a:pt x="900" y="136"/>
                      <a:pt x="905" y="146"/>
                    </a:cubicBezTo>
                    <a:cubicBezTo>
                      <a:pt x="917" y="158"/>
                      <a:pt x="914" y="158"/>
                      <a:pt x="910" y="158"/>
                    </a:cubicBezTo>
                    <a:cubicBezTo>
                      <a:pt x="905" y="158"/>
                      <a:pt x="899" y="158"/>
                      <a:pt x="905" y="170"/>
                    </a:cubicBezTo>
                    <a:cubicBezTo>
                      <a:pt x="898" y="162"/>
                      <a:pt x="872" y="146"/>
                      <a:pt x="862" y="146"/>
                    </a:cubicBezTo>
                    <a:cubicBezTo>
                      <a:pt x="856" y="146"/>
                      <a:pt x="856" y="152"/>
                      <a:pt x="870" y="170"/>
                    </a:cubicBezTo>
                    <a:cubicBezTo>
                      <a:pt x="850" y="144"/>
                      <a:pt x="843" y="135"/>
                      <a:pt x="843" y="135"/>
                    </a:cubicBezTo>
                    <a:lnTo>
                      <a:pt x="843" y="135"/>
                    </a:lnTo>
                    <a:cubicBezTo>
                      <a:pt x="841" y="135"/>
                      <a:pt x="882" y="194"/>
                      <a:pt x="872" y="194"/>
                    </a:cubicBezTo>
                    <a:cubicBezTo>
                      <a:pt x="872" y="194"/>
                      <a:pt x="871" y="194"/>
                      <a:pt x="870" y="193"/>
                    </a:cubicBezTo>
                    <a:cubicBezTo>
                      <a:pt x="862" y="185"/>
                      <a:pt x="842" y="166"/>
                      <a:pt x="835" y="166"/>
                    </a:cubicBezTo>
                    <a:cubicBezTo>
                      <a:pt x="831" y="166"/>
                      <a:pt x="830" y="170"/>
                      <a:pt x="834" y="182"/>
                    </a:cubicBezTo>
                    <a:lnTo>
                      <a:pt x="882" y="241"/>
                    </a:lnTo>
                    <a:cubicBezTo>
                      <a:pt x="862" y="231"/>
                      <a:pt x="851" y="214"/>
                      <a:pt x="847" y="214"/>
                    </a:cubicBezTo>
                    <a:cubicBezTo>
                      <a:pt x="846" y="214"/>
                      <a:pt x="846" y="215"/>
                      <a:pt x="846" y="217"/>
                    </a:cubicBezTo>
                    <a:cubicBezTo>
                      <a:pt x="846" y="229"/>
                      <a:pt x="870" y="241"/>
                      <a:pt x="858" y="241"/>
                    </a:cubicBezTo>
                    <a:cubicBezTo>
                      <a:pt x="846" y="229"/>
                      <a:pt x="834" y="205"/>
                      <a:pt x="810" y="193"/>
                    </a:cubicBezTo>
                    <a:cubicBezTo>
                      <a:pt x="810" y="193"/>
                      <a:pt x="810" y="193"/>
                      <a:pt x="810" y="205"/>
                    </a:cubicBezTo>
                    <a:cubicBezTo>
                      <a:pt x="822" y="217"/>
                      <a:pt x="822" y="229"/>
                      <a:pt x="810" y="229"/>
                    </a:cubicBezTo>
                    <a:cubicBezTo>
                      <a:pt x="810" y="229"/>
                      <a:pt x="810" y="234"/>
                      <a:pt x="803" y="234"/>
                    </a:cubicBezTo>
                    <a:cubicBezTo>
                      <a:pt x="800" y="234"/>
                      <a:pt x="794" y="233"/>
                      <a:pt x="786" y="229"/>
                    </a:cubicBezTo>
                    <a:cubicBezTo>
                      <a:pt x="770" y="221"/>
                      <a:pt x="759" y="207"/>
                      <a:pt x="758" y="207"/>
                    </a:cubicBezTo>
                    <a:lnTo>
                      <a:pt x="758" y="207"/>
                    </a:lnTo>
                    <a:cubicBezTo>
                      <a:pt x="757" y="207"/>
                      <a:pt x="759" y="210"/>
                      <a:pt x="763" y="217"/>
                    </a:cubicBezTo>
                    <a:cubicBezTo>
                      <a:pt x="774" y="241"/>
                      <a:pt x="774" y="241"/>
                      <a:pt x="774" y="253"/>
                    </a:cubicBezTo>
                    <a:lnTo>
                      <a:pt x="739" y="253"/>
                    </a:lnTo>
                    <a:cubicBezTo>
                      <a:pt x="760" y="274"/>
                      <a:pt x="756" y="279"/>
                      <a:pt x="749" y="279"/>
                    </a:cubicBezTo>
                    <a:cubicBezTo>
                      <a:pt x="744" y="279"/>
                      <a:pt x="739" y="277"/>
                      <a:pt x="739" y="277"/>
                    </a:cubicBezTo>
                    <a:lnTo>
                      <a:pt x="727" y="277"/>
                    </a:lnTo>
                    <a:lnTo>
                      <a:pt x="727" y="289"/>
                    </a:lnTo>
                    <a:cubicBezTo>
                      <a:pt x="727" y="301"/>
                      <a:pt x="727" y="301"/>
                      <a:pt x="727" y="301"/>
                    </a:cubicBezTo>
                    <a:cubicBezTo>
                      <a:pt x="727" y="301"/>
                      <a:pt x="734" y="321"/>
                      <a:pt x="727" y="321"/>
                    </a:cubicBezTo>
                    <a:cubicBezTo>
                      <a:pt x="725" y="321"/>
                      <a:pt x="721" y="318"/>
                      <a:pt x="715" y="313"/>
                    </a:cubicBezTo>
                    <a:cubicBezTo>
                      <a:pt x="708" y="299"/>
                      <a:pt x="701" y="293"/>
                      <a:pt x="696" y="293"/>
                    </a:cubicBezTo>
                    <a:cubicBezTo>
                      <a:pt x="693" y="293"/>
                      <a:pt x="691" y="296"/>
                      <a:pt x="691" y="301"/>
                    </a:cubicBezTo>
                    <a:cubicBezTo>
                      <a:pt x="691" y="304"/>
                      <a:pt x="693" y="308"/>
                      <a:pt x="696" y="312"/>
                    </a:cubicBezTo>
                    <a:lnTo>
                      <a:pt x="696" y="312"/>
                    </a:lnTo>
                    <a:cubicBezTo>
                      <a:pt x="691" y="308"/>
                      <a:pt x="686" y="306"/>
                      <a:pt x="682" y="305"/>
                    </a:cubicBezTo>
                    <a:lnTo>
                      <a:pt x="682" y="305"/>
                    </a:lnTo>
                    <a:cubicBezTo>
                      <a:pt x="680" y="302"/>
                      <a:pt x="679" y="301"/>
                      <a:pt x="679" y="301"/>
                    </a:cubicBezTo>
                    <a:lnTo>
                      <a:pt x="679" y="301"/>
                    </a:lnTo>
                    <a:cubicBezTo>
                      <a:pt x="679" y="302"/>
                      <a:pt x="680" y="303"/>
                      <a:pt x="681" y="304"/>
                    </a:cubicBezTo>
                    <a:lnTo>
                      <a:pt x="681" y="304"/>
                    </a:lnTo>
                    <a:cubicBezTo>
                      <a:pt x="681" y="304"/>
                      <a:pt x="680" y="304"/>
                      <a:pt x="680" y="304"/>
                    </a:cubicBezTo>
                    <a:cubicBezTo>
                      <a:pt x="677" y="304"/>
                      <a:pt x="676" y="307"/>
                      <a:pt x="679" y="313"/>
                    </a:cubicBezTo>
                    <a:cubicBezTo>
                      <a:pt x="679" y="313"/>
                      <a:pt x="669" y="307"/>
                      <a:pt x="662" y="307"/>
                    </a:cubicBezTo>
                    <a:cubicBezTo>
                      <a:pt x="658" y="307"/>
                      <a:pt x="655" y="309"/>
                      <a:pt x="655" y="313"/>
                    </a:cubicBezTo>
                    <a:cubicBezTo>
                      <a:pt x="663" y="327"/>
                      <a:pt x="670" y="337"/>
                      <a:pt x="669" y="337"/>
                    </a:cubicBezTo>
                    <a:cubicBezTo>
                      <a:pt x="668" y="337"/>
                      <a:pt x="665" y="334"/>
                      <a:pt x="655" y="324"/>
                    </a:cubicBezTo>
                    <a:cubicBezTo>
                      <a:pt x="654" y="323"/>
                      <a:pt x="654" y="323"/>
                      <a:pt x="653" y="323"/>
                    </a:cubicBezTo>
                    <a:lnTo>
                      <a:pt x="653" y="323"/>
                    </a:lnTo>
                    <a:cubicBezTo>
                      <a:pt x="650" y="323"/>
                      <a:pt x="662" y="348"/>
                      <a:pt x="660" y="348"/>
                    </a:cubicBezTo>
                    <a:cubicBezTo>
                      <a:pt x="659" y="348"/>
                      <a:pt x="654" y="342"/>
                      <a:pt x="644" y="324"/>
                    </a:cubicBezTo>
                    <a:lnTo>
                      <a:pt x="644" y="324"/>
                    </a:lnTo>
                    <a:cubicBezTo>
                      <a:pt x="659" y="356"/>
                      <a:pt x="654" y="356"/>
                      <a:pt x="649" y="356"/>
                    </a:cubicBezTo>
                    <a:lnTo>
                      <a:pt x="649" y="356"/>
                    </a:lnTo>
                    <a:cubicBezTo>
                      <a:pt x="646" y="356"/>
                      <a:pt x="644" y="356"/>
                      <a:pt x="644" y="360"/>
                    </a:cubicBezTo>
                    <a:cubicBezTo>
                      <a:pt x="644" y="372"/>
                      <a:pt x="655" y="372"/>
                      <a:pt x="655" y="396"/>
                    </a:cubicBezTo>
                    <a:lnTo>
                      <a:pt x="655" y="396"/>
                    </a:lnTo>
                    <a:cubicBezTo>
                      <a:pt x="650" y="390"/>
                      <a:pt x="639" y="379"/>
                      <a:pt x="632" y="372"/>
                    </a:cubicBezTo>
                    <a:cubicBezTo>
                      <a:pt x="620" y="356"/>
                      <a:pt x="614" y="351"/>
                      <a:pt x="613" y="351"/>
                    </a:cubicBezTo>
                    <a:lnTo>
                      <a:pt x="613" y="351"/>
                    </a:lnTo>
                    <a:cubicBezTo>
                      <a:pt x="609" y="351"/>
                      <a:pt x="620" y="372"/>
                      <a:pt x="620" y="372"/>
                    </a:cubicBezTo>
                    <a:lnTo>
                      <a:pt x="584" y="372"/>
                    </a:lnTo>
                    <a:cubicBezTo>
                      <a:pt x="584" y="372"/>
                      <a:pt x="584" y="372"/>
                      <a:pt x="596" y="384"/>
                    </a:cubicBezTo>
                    <a:cubicBezTo>
                      <a:pt x="608" y="396"/>
                      <a:pt x="596" y="396"/>
                      <a:pt x="596" y="396"/>
                    </a:cubicBezTo>
                    <a:lnTo>
                      <a:pt x="584" y="396"/>
                    </a:lnTo>
                    <a:cubicBezTo>
                      <a:pt x="580" y="396"/>
                      <a:pt x="576" y="393"/>
                      <a:pt x="573" y="390"/>
                    </a:cubicBezTo>
                    <a:lnTo>
                      <a:pt x="573" y="390"/>
                    </a:lnTo>
                    <a:cubicBezTo>
                      <a:pt x="575" y="402"/>
                      <a:pt x="584" y="420"/>
                      <a:pt x="584" y="420"/>
                    </a:cubicBezTo>
                    <a:cubicBezTo>
                      <a:pt x="587" y="423"/>
                      <a:pt x="588" y="425"/>
                      <a:pt x="586" y="425"/>
                    </a:cubicBezTo>
                    <a:cubicBezTo>
                      <a:pt x="583" y="425"/>
                      <a:pt x="569" y="416"/>
                      <a:pt x="560" y="408"/>
                    </a:cubicBezTo>
                    <a:cubicBezTo>
                      <a:pt x="556" y="404"/>
                      <a:pt x="552" y="402"/>
                      <a:pt x="549" y="402"/>
                    </a:cubicBezTo>
                    <a:cubicBezTo>
                      <a:pt x="542" y="402"/>
                      <a:pt x="536" y="408"/>
                      <a:pt x="536" y="408"/>
                    </a:cubicBezTo>
                    <a:cubicBezTo>
                      <a:pt x="536" y="408"/>
                      <a:pt x="536" y="420"/>
                      <a:pt x="536" y="432"/>
                    </a:cubicBezTo>
                    <a:cubicBezTo>
                      <a:pt x="548" y="443"/>
                      <a:pt x="548" y="455"/>
                      <a:pt x="560" y="467"/>
                    </a:cubicBezTo>
                    <a:cubicBezTo>
                      <a:pt x="560" y="467"/>
                      <a:pt x="536" y="443"/>
                      <a:pt x="524" y="432"/>
                    </a:cubicBezTo>
                    <a:lnTo>
                      <a:pt x="513" y="432"/>
                    </a:lnTo>
                    <a:cubicBezTo>
                      <a:pt x="513" y="432"/>
                      <a:pt x="536" y="455"/>
                      <a:pt x="536" y="455"/>
                    </a:cubicBezTo>
                    <a:cubicBezTo>
                      <a:pt x="532" y="459"/>
                      <a:pt x="531" y="461"/>
                      <a:pt x="531" y="461"/>
                    </a:cubicBezTo>
                    <a:cubicBezTo>
                      <a:pt x="530" y="461"/>
                      <a:pt x="532" y="455"/>
                      <a:pt x="524" y="455"/>
                    </a:cubicBezTo>
                    <a:cubicBezTo>
                      <a:pt x="523" y="455"/>
                      <a:pt x="521" y="455"/>
                      <a:pt x="518" y="454"/>
                    </a:cubicBezTo>
                    <a:lnTo>
                      <a:pt x="518" y="454"/>
                    </a:lnTo>
                    <a:cubicBezTo>
                      <a:pt x="516" y="451"/>
                      <a:pt x="514" y="447"/>
                      <a:pt x="513" y="443"/>
                    </a:cubicBezTo>
                    <a:lnTo>
                      <a:pt x="513" y="452"/>
                    </a:lnTo>
                    <a:lnTo>
                      <a:pt x="513" y="452"/>
                    </a:lnTo>
                    <a:cubicBezTo>
                      <a:pt x="504" y="449"/>
                      <a:pt x="495" y="445"/>
                      <a:pt x="490" y="445"/>
                    </a:cubicBezTo>
                    <a:cubicBezTo>
                      <a:pt x="486" y="445"/>
                      <a:pt x="485" y="447"/>
                      <a:pt x="489" y="455"/>
                    </a:cubicBezTo>
                    <a:cubicBezTo>
                      <a:pt x="496" y="477"/>
                      <a:pt x="494" y="481"/>
                      <a:pt x="492" y="481"/>
                    </a:cubicBezTo>
                    <a:cubicBezTo>
                      <a:pt x="491" y="481"/>
                      <a:pt x="489" y="479"/>
                      <a:pt x="489" y="479"/>
                    </a:cubicBezTo>
                    <a:lnTo>
                      <a:pt x="489" y="479"/>
                    </a:lnTo>
                    <a:cubicBezTo>
                      <a:pt x="489" y="479"/>
                      <a:pt x="513" y="515"/>
                      <a:pt x="501" y="515"/>
                    </a:cubicBezTo>
                    <a:cubicBezTo>
                      <a:pt x="501" y="515"/>
                      <a:pt x="484" y="492"/>
                      <a:pt x="477" y="482"/>
                    </a:cubicBezTo>
                    <a:lnTo>
                      <a:pt x="477" y="482"/>
                    </a:lnTo>
                    <a:cubicBezTo>
                      <a:pt x="479" y="493"/>
                      <a:pt x="490" y="504"/>
                      <a:pt x="501" y="515"/>
                    </a:cubicBezTo>
                    <a:cubicBezTo>
                      <a:pt x="493" y="507"/>
                      <a:pt x="487" y="504"/>
                      <a:pt x="484" y="504"/>
                    </a:cubicBezTo>
                    <a:cubicBezTo>
                      <a:pt x="477" y="504"/>
                      <a:pt x="477" y="515"/>
                      <a:pt x="477" y="515"/>
                    </a:cubicBezTo>
                    <a:cubicBezTo>
                      <a:pt x="467" y="515"/>
                      <a:pt x="458" y="500"/>
                      <a:pt x="448" y="500"/>
                    </a:cubicBezTo>
                    <a:cubicBezTo>
                      <a:pt x="446" y="500"/>
                      <a:pt x="443" y="501"/>
                      <a:pt x="441" y="503"/>
                    </a:cubicBezTo>
                    <a:cubicBezTo>
                      <a:pt x="441" y="503"/>
                      <a:pt x="492" y="564"/>
                      <a:pt x="509" y="564"/>
                    </a:cubicBezTo>
                    <a:cubicBezTo>
                      <a:pt x="510" y="564"/>
                      <a:pt x="512" y="563"/>
                      <a:pt x="513" y="563"/>
                    </a:cubicBezTo>
                    <a:cubicBezTo>
                      <a:pt x="513" y="563"/>
                      <a:pt x="536" y="610"/>
                      <a:pt x="536" y="610"/>
                    </a:cubicBezTo>
                    <a:lnTo>
                      <a:pt x="548" y="610"/>
                    </a:lnTo>
                    <a:cubicBezTo>
                      <a:pt x="548" y="610"/>
                      <a:pt x="548" y="610"/>
                      <a:pt x="560" y="598"/>
                    </a:cubicBezTo>
                    <a:cubicBezTo>
                      <a:pt x="560" y="586"/>
                      <a:pt x="560" y="586"/>
                      <a:pt x="536" y="563"/>
                    </a:cubicBezTo>
                    <a:cubicBezTo>
                      <a:pt x="527" y="553"/>
                      <a:pt x="546" y="558"/>
                      <a:pt x="539" y="545"/>
                    </a:cubicBezTo>
                    <a:lnTo>
                      <a:pt x="539" y="545"/>
                    </a:lnTo>
                    <a:cubicBezTo>
                      <a:pt x="554" y="558"/>
                      <a:pt x="563" y="553"/>
                      <a:pt x="572" y="563"/>
                    </a:cubicBezTo>
                    <a:cubicBezTo>
                      <a:pt x="578" y="557"/>
                      <a:pt x="581" y="554"/>
                      <a:pt x="584" y="554"/>
                    </a:cubicBezTo>
                    <a:cubicBezTo>
                      <a:pt x="587" y="554"/>
                      <a:pt x="590" y="557"/>
                      <a:pt x="596" y="563"/>
                    </a:cubicBezTo>
                    <a:cubicBezTo>
                      <a:pt x="604" y="571"/>
                      <a:pt x="613" y="579"/>
                      <a:pt x="617" y="579"/>
                    </a:cubicBezTo>
                    <a:cubicBezTo>
                      <a:pt x="619" y="579"/>
                      <a:pt x="620" y="578"/>
                      <a:pt x="620" y="574"/>
                    </a:cubicBezTo>
                    <a:lnTo>
                      <a:pt x="596" y="551"/>
                    </a:lnTo>
                    <a:lnTo>
                      <a:pt x="596" y="551"/>
                    </a:lnTo>
                    <a:cubicBezTo>
                      <a:pt x="596" y="551"/>
                      <a:pt x="620" y="563"/>
                      <a:pt x="620" y="563"/>
                    </a:cubicBezTo>
                    <a:cubicBezTo>
                      <a:pt x="620" y="539"/>
                      <a:pt x="608" y="527"/>
                      <a:pt x="608" y="515"/>
                    </a:cubicBezTo>
                    <a:cubicBezTo>
                      <a:pt x="608" y="515"/>
                      <a:pt x="596" y="503"/>
                      <a:pt x="596" y="503"/>
                    </a:cubicBezTo>
                    <a:lnTo>
                      <a:pt x="608" y="503"/>
                    </a:lnTo>
                    <a:cubicBezTo>
                      <a:pt x="616" y="503"/>
                      <a:pt x="629" y="514"/>
                      <a:pt x="633" y="514"/>
                    </a:cubicBezTo>
                    <a:cubicBezTo>
                      <a:pt x="636" y="514"/>
                      <a:pt x="636" y="511"/>
                      <a:pt x="632" y="503"/>
                    </a:cubicBezTo>
                    <a:cubicBezTo>
                      <a:pt x="620" y="491"/>
                      <a:pt x="620" y="479"/>
                      <a:pt x="632" y="479"/>
                    </a:cubicBezTo>
                    <a:cubicBezTo>
                      <a:pt x="642" y="479"/>
                      <a:pt x="661" y="505"/>
                      <a:pt x="666" y="505"/>
                    </a:cubicBezTo>
                    <a:cubicBezTo>
                      <a:pt x="667" y="505"/>
                      <a:pt x="667" y="505"/>
                      <a:pt x="667" y="503"/>
                    </a:cubicBezTo>
                    <a:cubicBezTo>
                      <a:pt x="655" y="491"/>
                      <a:pt x="620" y="455"/>
                      <a:pt x="620" y="443"/>
                    </a:cubicBezTo>
                    <a:lnTo>
                      <a:pt x="620" y="443"/>
                    </a:lnTo>
                    <a:cubicBezTo>
                      <a:pt x="632" y="443"/>
                      <a:pt x="679" y="503"/>
                      <a:pt x="679" y="503"/>
                    </a:cubicBezTo>
                    <a:cubicBezTo>
                      <a:pt x="691" y="491"/>
                      <a:pt x="667" y="479"/>
                      <a:pt x="655" y="467"/>
                    </a:cubicBezTo>
                    <a:cubicBezTo>
                      <a:pt x="655" y="455"/>
                      <a:pt x="667" y="455"/>
                      <a:pt x="679" y="455"/>
                    </a:cubicBezTo>
                    <a:cubicBezTo>
                      <a:pt x="687" y="455"/>
                      <a:pt x="706" y="461"/>
                      <a:pt x="721" y="461"/>
                    </a:cubicBezTo>
                    <a:cubicBezTo>
                      <a:pt x="728" y="461"/>
                      <a:pt x="735" y="459"/>
                      <a:pt x="739" y="455"/>
                    </a:cubicBezTo>
                    <a:cubicBezTo>
                      <a:pt x="739" y="443"/>
                      <a:pt x="727" y="443"/>
                      <a:pt x="715" y="432"/>
                    </a:cubicBezTo>
                    <a:cubicBezTo>
                      <a:pt x="715" y="428"/>
                      <a:pt x="716" y="427"/>
                      <a:pt x="718" y="427"/>
                    </a:cubicBezTo>
                    <a:cubicBezTo>
                      <a:pt x="722" y="427"/>
                      <a:pt x="730" y="435"/>
                      <a:pt x="739" y="443"/>
                    </a:cubicBezTo>
                    <a:cubicBezTo>
                      <a:pt x="739" y="438"/>
                      <a:pt x="739" y="427"/>
                      <a:pt x="739" y="420"/>
                    </a:cubicBezTo>
                    <a:cubicBezTo>
                      <a:pt x="728" y="404"/>
                      <a:pt x="725" y="397"/>
                      <a:pt x="725" y="397"/>
                    </a:cubicBezTo>
                    <a:lnTo>
                      <a:pt x="725" y="397"/>
                    </a:lnTo>
                    <a:cubicBezTo>
                      <a:pt x="725" y="397"/>
                      <a:pt x="725" y="397"/>
                      <a:pt x="725" y="397"/>
                    </a:cubicBezTo>
                    <a:lnTo>
                      <a:pt x="725" y="397"/>
                    </a:lnTo>
                    <a:lnTo>
                      <a:pt x="703" y="360"/>
                    </a:lnTo>
                    <a:lnTo>
                      <a:pt x="703" y="360"/>
                    </a:lnTo>
                    <a:cubicBezTo>
                      <a:pt x="715" y="372"/>
                      <a:pt x="727" y="384"/>
                      <a:pt x="739" y="396"/>
                    </a:cubicBezTo>
                    <a:cubicBezTo>
                      <a:pt x="742" y="399"/>
                      <a:pt x="744" y="401"/>
                      <a:pt x="744" y="401"/>
                    </a:cubicBezTo>
                    <a:cubicBezTo>
                      <a:pt x="745" y="401"/>
                      <a:pt x="739" y="392"/>
                      <a:pt x="739" y="384"/>
                    </a:cubicBezTo>
                    <a:cubicBezTo>
                      <a:pt x="731" y="384"/>
                      <a:pt x="733" y="368"/>
                      <a:pt x="740" y="368"/>
                    </a:cubicBezTo>
                    <a:cubicBezTo>
                      <a:pt x="743" y="368"/>
                      <a:pt x="747" y="372"/>
                      <a:pt x="751" y="384"/>
                    </a:cubicBezTo>
                    <a:cubicBezTo>
                      <a:pt x="757" y="394"/>
                      <a:pt x="760" y="397"/>
                      <a:pt x="761" y="397"/>
                    </a:cubicBezTo>
                    <a:cubicBezTo>
                      <a:pt x="763" y="397"/>
                      <a:pt x="751" y="372"/>
                      <a:pt x="751" y="372"/>
                    </a:cubicBezTo>
                    <a:cubicBezTo>
                      <a:pt x="751" y="371"/>
                      <a:pt x="751" y="371"/>
                      <a:pt x="752" y="371"/>
                    </a:cubicBezTo>
                    <a:cubicBezTo>
                      <a:pt x="758" y="371"/>
                      <a:pt x="799" y="417"/>
                      <a:pt x="803" y="417"/>
                    </a:cubicBezTo>
                    <a:cubicBezTo>
                      <a:pt x="804" y="417"/>
                      <a:pt x="803" y="414"/>
                      <a:pt x="798" y="408"/>
                    </a:cubicBezTo>
                    <a:cubicBezTo>
                      <a:pt x="775" y="374"/>
                      <a:pt x="742" y="350"/>
                      <a:pt x="718" y="327"/>
                    </a:cubicBezTo>
                    <a:lnTo>
                      <a:pt x="718" y="327"/>
                    </a:lnTo>
                    <a:cubicBezTo>
                      <a:pt x="740" y="338"/>
                      <a:pt x="763" y="348"/>
                      <a:pt x="763" y="348"/>
                    </a:cubicBezTo>
                    <a:cubicBezTo>
                      <a:pt x="769" y="348"/>
                      <a:pt x="769" y="345"/>
                      <a:pt x="772" y="345"/>
                    </a:cubicBezTo>
                    <a:cubicBezTo>
                      <a:pt x="774" y="345"/>
                      <a:pt x="780" y="348"/>
                      <a:pt x="798" y="360"/>
                    </a:cubicBezTo>
                    <a:cubicBezTo>
                      <a:pt x="804" y="366"/>
                      <a:pt x="807" y="368"/>
                      <a:pt x="809" y="369"/>
                    </a:cubicBezTo>
                    <a:lnTo>
                      <a:pt x="809" y="369"/>
                    </a:lnTo>
                    <a:cubicBezTo>
                      <a:pt x="809" y="370"/>
                      <a:pt x="810" y="371"/>
                      <a:pt x="810" y="372"/>
                    </a:cubicBezTo>
                    <a:cubicBezTo>
                      <a:pt x="810" y="371"/>
                      <a:pt x="810" y="370"/>
                      <a:pt x="809" y="368"/>
                    </a:cubicBezTo>
                    <a:lnTo>
                      <a:pt x="809" y="368"/>
                    </a:lnTo>
                    <a:cubicBezTo>
                      <a:pt x="809" y="367"/>
                      <a:pt x="808" y="365"/>
                      <a:pt x="807" y="364"/>
                    </a:cubicBezTo>
                    <a:lnTo>
                      <a:pt x="807" y="364"/>
                    </a:lnTo>
                    <a:cubicBezTo>
                      <a:pt x="799" y="349"/>
                      <a:pt x="774" y="324"/>
                      <a:pt x="774" y="324"/>
                    </a:cubicBezTo>
                    <a:cubicBezTo>
                      <a:pt x="774" y="323"/>
                      <a:pt x="775" y="322"/>
                      <a:pt x="777" y="322"/>
                    </a:cubicBezTo>
                    <a:cubicBezTo>
                      <a:pt x="783" y="322"/>
                      <a:pt x="802" y="339"/>
                      <a:pt x="808" y="339"/>
                    </a:cubicBezTo>
                    <a:cubicBezTo>
                      <a:pt x="809" y="339"/>
                      <a:pt x="810" y="338"/>
                      <a:pt x="810" y="336"/>
                    </a:cubicBezTo>
                    <a:cubicBezTo>
                      <a:pt x="798" y="324"/>
                      <a:pt x="798" y="324"/>
                      <a:pt x="786" y="313"/>
                    </a:cubicBezTo>
                    <a:cubicBezTo>
                      <a:pt x="774" y="301"/>
                      <a:pt x="786" y="301"/>
                      <a:pt x="786" y="301"/>
                    </a:cubicBezTo>
                    <a:cubicBezTo>
                      <a:pt x="798" y="301"/>
                      <a:pt x="810" y="301"/>
                      <a:pt x="822" y="324"/>
                    </a:cubicBezTo>
                    <a:cubicBezTo>
                      <a:pt x="834" y="336"/>
                      <a:pt x="822" y="348"/>
                      <a:pt x="846" y="372"/>
                    </a:cubicBezTo>
                    <a:cubicBezTo>
                      <a:pt x="856" y="377"/>
                      <a:pt x="862" y="380"/>
                      <a:pt x="864" y="380"/>
                    </a:cubicBezTo>
                    <a:cubicBezTo>
                      <a:pt x="868" y="380"/>
                      <a:pt x="865" y="374"/>
                      <a:pt x="858" y="360"/>
                    </a:cubicBezTo>
                    <a:cubicBezTo>
                      <a:pt x="845" y="347"/>
                      <a:pt x="846" y="338"/>
                      <a:pt x="854" y="338"/>
                    </a:cubicBezTo>
                    <a:cubicBezTo>
                      <a:pt x="857" y="338"/>
                      <a:pt x="861" y="339"/>
                      <a:pt x="865" y="342"/>
                    </a:cubicBezTo>
                    <a:lnTo>
                      <a:pt x="865" y="342"/>
                    </a:lnTo>
                    <a:cubicBezTo>
                      <a:pt x="861" y="336"/>
                      <a:pt x="858" y="330"/>
                      <a:pt x="858" y="324"/>
                    </a:cubicBezTo>
                    <a:cubicBezTo>
                      <a:pt x="858" y="324"/>
                      <a:pt x="858" y="318"/>
                      <a:pt x="853" y="309"/>
                    </a:cubicBezTo>
                    <a:lnTo>
                      <a:pt x="853" y="309"/>
                    </a:lnTo>
                    <a:cubicBezTo>
                      <a:pt x="861" y="318"/>
                      <a:pt x="868" y="320"/>
                      <a:pt x="876" y="320"/>
                    </a:cubicBezTo>
                    <a:cubicBezTo>
                      <a:pt x="888" y="320"/>
                      <a:pt x="899" y="313"/>
                      <a:pt x="905" y="313"/>
                    </a:cubicBezTo>
                    <a:cubicBezTo>
                      <a:pt x="905" y="313"/>
                      <a:pt x="905" y="291"/>
                      <a:pt x="894" y="265"/>
                    </a:cubicBezTo>
                    <a:lnTo>
                      <a:pt x="894" y="265"/>
                    </a:lnTo>
                    <a:cubicBezTo>
                      <a:pt x="897" y="268"/>
                      <a:pt x="900" y="271"/>
                      <a:pt x="903" y="274"/>
                    </a:cubicBezTo>
                    <a:lnTo>
                      <a:pt x="903" y="274"/>
                    </a:lnTo>
                    <a:cubicBezTo>
                      <a:pt x="904" y="272"/>
                      <a:pt x="905" y="269"/>
                      <a:pt x="905" y="265"/>
                    </a:cubicBezTo>
                    <a:lnTo>
                      <a:pt x="917" y="265"/>
                    </a:lnTo>
                    <a:cubicBezTo>
                      <a:pt x="917" y="277"/>
                      <a:pt x="929" y="277"/>
                      <a:pt x="929" y="277"/>
                    </a:cubicBezTo>
                    <a:lnTo>
                      <a:pt x="941" y="277"/>
                    </a:lnTo>
                    <a:cubicBezTo>
                      <a:pt x="941" y="277"/>
                      <a:pt x="905" y="217"/>
                      <a:pt x="905" y="217"/>
                    </a:cubicBezTo>
                    <a:lnTo>
                      <a:pt x="905" y="217"/>
                    </a:lnTo>
                    <a:cubicBezTo>
                      <a:pt x="917" y="229"/>
                      <a:pt x="941" y="253"/>
                      <a:pt x="953" y="265"/>
                    </a:cubicBezTo>
                    <a:cubicBezTo>
                      <a:pt x="957" y="268"/>
                      <a:pt x="960" y="270"/>
                      <a:pt x="963" y="270"/>
                    </a:cubicBezTo>
                    <a:cubicBezTo>
                      <a:pt x="969" y="270"/>
                      <a:pt x="970" y="261"/>
                      <a:pt x="953" y="253"/>
                    </a:cubicBezTo>
                    <a:cubicBezTo>
                      <a:pt x="943" y="243"/>
                      <a:pt x="926" y="226"/>
                      <a:pt x="932" y="226"/>
                    </a:cubicBezTo>
                    <a:cubicBezTo>
                      <a:pt x="934" y="226"/>
                      <a:pt x="937" y="227"/>
                      <a:pt x="941" y="229"/>
                    </a:cubicBezTo>
                    <a:cubicBezTo>
                      <a:pt x="941" y="229"/>
                      <a:pt x="953" y="241"/>
                      <a:pt x="965" y="253"/>
                    </a:cubicBezTo>
                    <a:lnTo>
                      <a:pt x="977" y="253"/>
                    </a:lnTo>
                    <a:cubicBezTo>
                      <a:pt x="977" y="253"/>
                      <a:pt x="953" y="217"/>
                      <a:pt x="941" y="217"/>
                    </a:cubicBezTo>
                    <a:cubicBezTo>
                      <a:pt x="941" y="216"/>
                      <a:pt x="942" y="215"/>
                      <a:pt x="943" y="215"/>
                    </a:cubicBezTo>
                    <a:cubicBezTo>
                      <a:pt x="951" y="215"/>
                      <a:pt x="979" y="243"/>
                      <a:pt x="989" y="253"/>
                    </a:cubicBezTo>
                    <a:cubicBezTo>
                      <a:pt x="998" y="262"/>
                      <a:pt x="1003" y="266"/>
                      <a:pt x="1003" y="266"/>
                    </a:cubicBezTo>
                    <a:cubicBezTo>
                      <a:pt x="1006" y="266"/>
                      <a:pt x="953" y="205"/>
                      <a:pt x="953" y="205"/>
                    </a:cubicBezTo>
                    <a:lnTo>
                      <a:pt x="953" y="205"/>
                    </a:lnTo>
                    <a:cubicBezTo>
                      <a:pt x="953" y="205"/>
                      <a:pt x="978" y="231"/>
                      <a:pt x="983" y="231"/>
                    </a:cubicBezTo>
                    <a:cubicBezTo>
                      <a:pt x="985" y="231"/>
                      <a:pt x="983" y="227"/>
                      <a:pt x="977" y="217"/>
                    </a:cubicBezTo>
                    <a:lnTo>
                      <a:pt x="977" y="217"/>
                    </a:lnTo>
                    <a:cubicBezTo>
                      <a:pt x="985" y="229"/>
                      <a:pt x="991" y="233"/>
                      <a:pt x="997" y="233"/>
                    </a:cubicBezTo>
                    <a:cubicBezTo>
                      <a:pt x="1007" y="233"/>
                      <a:pt x="1013" y="217"/>
                      <a:pt x="1013" y="217"/>
                    </a:cubicBezTo>
                    <a:cubicBezTo>
                      <a:pt x="1025" y="217"/>
                      <a:pt x="1013" y="205"/>
                      <a:pt x="1013" y="193"/>
                    </a:cubicBezTo>
                    <a:cubicBezTo>
                      <a:pt x="1013" y="192"/>
                      <a:pt x="1013" y="191"/>
                      <a:pt x="1014" y="191"/>
                    </a:cubicBezTo>
                    <a:cubicBezTo>
                      <a:pt x="1018" y="191"/>
                      <a:pt x="1031" y="208"/>
                      <a:pt x="1035" y="208"/>
                    </a:cubicBezTo>
                    <a:cubicBezTo>
                      <a:pt x="1036" y="208"/>
                      <a:pt x="1036" y="207"/>
                      <a:pt x="1036" y="205"/>
                    </a:cubicBezTo>
                    <a:cubicBezTo>
                      <a:pt x="1025" y="193"/>
                      <a:pt x="1025" y="182"/>
                      <a:pt x="1025" y="170"/>
                    </a:cubicBezTo>
                    <a:lnTo>
                      <a:pt x="1025" y="170"/>
                    </a:lnTo>
                    <a:cubicBezTo>
                      <a:pt x="1025" y="170"/>
                      <a:pt x="1049" y="226"/>
                      <a:pt x="1051" y="226"/>
                    </a:cubicBezTo>
                    <a:cubicBezTo>
                      <a:pt x="1051" y="226"/>
                      <a:pt x="1050" y="224"/>
                      <a:pt x="1048" y="217"/>
                    </a:cubicBezTo>
                    <a:cubicBezTo>
                      <a:pt x="1036" y="182"/>
                      <a:pt x="1048" y="205"/>
                      <a:pt x="1036" y="182"/>
                    </a:cubicBezTo>
                    <a:cubicBezTo>
                      <a:pt x="1036" y="170"/>
                      <a:pt x="1039" y="170"/>
                      <a:pt x="1041" y="170"/>
                    </a:cubicBezTo>
                    <a:cubicBezTo>
                      <a:pt x="1042" y="170"/>
                      <a:pt x="1042" y="170"/>
                      <a:pt x="1036" y="158"/>
                    </a:cubicBezTo>
                    <a:lnTo>
                      <a:pt x="1036" y="158"/>
                    </a:lnTo>
                    <a:cubicBezTo>
                      <a:pt x="1048" y="182"/>
                      <a:pt x="1060" y="193"/>
                      <a:pt x="1072" y="205"/>
                    </a:cubicBezTo>
                    <a:cubicBezTo>
                      <a:pt x="1072" y="205"/>
                      <a:pt x="1048" y="146"/>
                      <a:pt x="1048" y="134"/>
                    </a:cubicBezTo>
                    <a:cubicBezTo>
                      <a:pt x="1048" y="128"/>
                      <a:pt x="1049" y="126"/>
                      <a:pt x="1051" y="126"/>
                    </a:cubicBezTo>
                    <a:cubicBezTo>
                      <a:pt x="1062" y="126"/>
                      <a:pt x="1098" y="199"/>
                      <a:pt x="1108" y="229"/>
                    </a:cubicBezTo>
                    <a:cubicBezTo>
                      <a:pt x="1096" y="193"/>
                      <a:pt x="1084" y="170"/>
                      <a:pt x="1084" y="134"/>
                    </a:cubicBezTo>
                    <a:lnTo>
                      <a:pt x="1084" y="134"/>
                    </a:lnTo>
                    <a:lnTo>
                      <a:pt x="1108" y="182"/>
                    </a:lnTo>
                    <a:cubicBezTo>
                      <a:pt x="1096" y="158"/>
                      <a:pt x="1108" y="170"/>
                      <a:pt x="1108" y="158"/>
                    </a:cubicBezTo>
                    <a:cubicBezTo>
                      <a:pt x="1108" y="146"/>
                      <a:pt x="1108" y="134"/>
                      <a:pt x="1108" y="122"/>
                    </a:cubicBezTo>
                    <a:cubicBezTo>
                      <a:pt x="1117" y="141"/>
                      <a:pt x="1127" y="176"/>
                      <a:pt x="1130" y="176"/>
                    </a:cubicBezTo>
                    <a:cubicBezTo>
                      <a:pt x="1131" y="176"/>
                      <a:pt x="1132" y="174"/>
                      <a:pt x="1132" y="170"/>
                    </a:cubicBezTo>
                    <a:cubicBezTo>
                      <a:pt x="1132" y="163"/>
                      <a:pt x="1133" y="160"/>
                      <a:pt x="1134" y="160"/>
                    </a:cubicBezTo>
                    <a:cubicBezTo>
                      <a:pt x="1139" y="160"/>
                      <a:pt x="1147" y="177"/>
                      <a:pt x="1155" y="193"/>
                    </a:cubicBezTo>
                    <a:lnTo>
                      <a:pt x="1155" y="170"/>
                    </a:lnTo>
                    <a:cubicBezTo>
                      <a:pt x="1155" y="158"/>
                      <a:pt x="1155" y="170"/>
                      <a:pt x="1155" y="146"/>
                    </a:cubicBezTo>
                    <a:cubicBezTo>
                      <a:pt x="1155" y="134"/>
                      <a:pt x="1155" y="122"/>
                      <a:pt x="1155" y="110"/>
                    </a:cubicBezTo>
                    <a:cubicBezTo>
                      <a:pt x="1155" y="109"/>
                      <a:pt x="1156" y="108"/>
                      <a:pt x="1156" y="108"/>
                    </a:cubicBezTo>
                    <a:lnTo>
                      <a:pt x="1156" y="108"/>
                    </a:lnTo>
                    <a:cubicBezTo>
                      <a:pt x="1156" y="114"/>
                      <a:pt x="1157" y="117"/>
                      <a:pt x="1159" y="117"/>
                    </a:cubicBezTo>
                    <a:cubicBezTo>
                      <a:pt x="1160" y="117"/>
                      <a:pt x="1163" y="114"/>
                      <a:pt x="1167" y="110"/>
                    </a:cubicBezTo>
                    <a:lnTo>
                      <a:pt x="1179" y="110"/>
                    </a:lnTo>
                    <a:lnTo>
                      <a:pt x="1179" y="158"/>
                    </a:lnTo>
                    <a:lnTo>
                      <a:pt x="1179" y="170"/>
                    </a:lnTo>
                    <a:cubicBezTo>
                      <a:pt x="1179" y="173"/>
                      <a:pt x="1179" y="175"/>
                      <a:pt x="1179" y="175"/>
                    </a:cubicBezTo>
                    <a:cubicBezTo>
                      <a:pt x="1180" y="175"/>
                      <a:pt x="1181" y="130"/>
                      <a:pt x="1191" y="110"/>
                    </a:cubicBezTo>
                    <a:cubicBezTo>
                      <a:pt x="1193" y="106"/>
                      <a:pt x="1195" y="104"/>
                      <a:pt x="1195" y="104"/>
                    </a:cubicBezTo>
                    <a:lnTo>
                      <a:pt x="1195" y="104"/>
                    </a:lnTo>
                    <a:cubicBezTo>
                      <a:pt x="1197" y="104"/>
                      <a:pt x="1196" y="115"/>
                      <a:pt x="1195" y="126"/>
                    </a:cubicBezTo>
                    <a:lnTo>
                      <a:pt x="1195" y="126"/>
                    </a:lnTo>
                    <a:cubicBezTo>
                      <a:pt x="1194" y="125"/>
                      <a:pt x="1193" y="125"/>
                      <a:pt x="1193" y="125"/>
                    </a:cubicBezTo>
                    <a:cubicBezTo>
                      <a:pt x="1191" y="125"/>
                      <a:pt x="1191" y="128"/>
                      <a:pt x="1191" y="134"/>
                    </a:cubicBezTo>
                    <a:cubicBezTo>
                      <a:pt x="1191" y="134"/>
                      <a:pt x="1191" y="146"/>
                      <a:pt x="1191" y="146"/>
                    </a:cubicBezTo>
                    <a:cubicBezTo>
                      <a:pt x="1191" y="146"/>
                      <a:pt x="1193" y="136"/>
                      <a:pt x="1195" y="126"/>
                    </a:cubicBezTo>
                    <a:lnTo>
                      <a:pt x="1195" y="126"/>
                    </a:lnTo>
                    <a:cubicBezTo>
                      <a:pt x="1196" y="127"/>
                      <a:pt x="1199" y="130"/>
                      <a:pt x="1203" y="134"/>
                    </a:cubicBezTo>
                    <a:cubicBezTo>
                      <a:pt x="1203" y="139"/>
                      <a:pt x="1205" y="145"/>
                      <a:pt x="1208" y="145"/>
                    </a:cubicBezTo>
                    <a:cubicBezTo>
                      <a:pt x="1211" y="145"/>
                      <a:pt x="1215" y="136"/>
                      <a:pt x="1215" y="110"/>
                    </a:cubicBezTo>
                    <a:lnTo>
                      <a:pt x="1215" y="158"/>
                    </a:lnTo>
                    <a:cubicBezTo>
                      <a:pt x="1215" y="146"/>
                      <a:pt x="1215" y="74"/>
                      <a:pt x="1227" y="74"/>
                    </a:cubicBezTo>
                    <a:cubicBezTo>
                      <a:pt x="1227" y="98"/>
                      <a:pt x="1227" y="110"/>
                      <a:pt x="1227" y="134"/>
                    </a:cubicBezTo>
                    <a:cubicBezTo>
                      <a:pt x="1227" y="147"/>
                      <a:pt x="1229" y="152"/>
                      <a:pt x="1231" y="152"/>
                    </a:cubicBezTo>
                    <a:cubicBezTo>
                      <a:pt x="1234" y="152"/>
                      <a:pt x="1239" y="137"/>
                      <a:pt x="1239" y="122"/>
                    </a:cubicBezTo>
                    <a:lnTo>
                      <a:pt x="1239" y="170"/>
                    </a:lnTo>
                    <a:cubicBezTo>
                      <a:pt x="1239" y="170"/>
                      <a:pt x="1239" y="113"/>
                      <a:pt x="1245" y="113"/>
                    </a:cubicBezTo>
                    <a:cubicBezTo>
                      <a:pt x="1247" y="113"/>
                      <a:pt x="1249" y="116"/>
                      <a:pt x="1251" y="122"/>
                    </a:cubicBezTo>
                    <a:cubicBezTo>
                      <a:pt x="1257" y="134"/>
                      <a:pt x="1257" y="146"/>
                      <a:pt x="1255" y="155"/>
                    </a:cubicBezTo>
                    <a:lnTo>
                      <a:pt x="1255" y="155"/>
                    </a:lnTo>
                    <a:cubicBezTo>
                      <a:pt x="1256" y="155"/>
                      <a:pt x="1256" y="154"/>
                      <a:pt x="1257" y="154"/>
                    </a:cubicBezTo>
                    <a:cubicBezTo>
                      <a:pt x="1258" y="154"/>
                      <a:pt x="1260" y="155"/>
                      <a:pt x="1263" y="158"/>
                    </a:cubicBezTo>
                    <a:cubicBezTo>
                      <a:pt x="1263" y="182"/>
                      <a:pt x="1275" y="182"/>
                      <a:pt x="1275" y="182"/>
                    </a:cubicBezTo>
                    <a:cubicBezTo>
                      <a:pt x="1275" y="182"/>
                      <a:pt x="1275" y="163"/>
                      <a:pt x="1279" y="148"/>
                    </a:cubicBezTo>
                    <a:lnTo>
                      <a:pt x="1279" y="148"/>
                    </a:lnTo>
                    <a:cubicBezTo>
                      <a:pt x="1279" y="148"/>
                      <a:pt x="1279" y="148"/>
                      <a:pt x="1279" y="148"/>
                    </a:cubicBezTo>
                    <a:cubicBezTo>
                      <a:pt x="1277" y="148"/>
                      <a:pt x="1275" y="144"/>
                      <a:pt x="1275" y="134"/>
                    </a:cubicBezTo>
                    <a:cubicBezTo>
                      <a:pt x="1275" y="98"/>
                      <a:pt x="1275" y="74"/>
                      <a:pt x="1286" y="39"/>
                    </a:cubicBezTo>
                    <a:cubicBezTo>
                      <a:pt x="1286" y="35"/>
                      <a:pt x="1285" y="33"/>
                      <a:pt x="1283" y="33"/>
                    </a:cubicBezTo>
                    <a:cubicBezTo>
                      <a:pt x="1280" y="33"/>
                      <a:pt x="1275" y="39"/>
                      <a:pt x="1275" y="39"/>
                    </a:cubicBezTo>
                    <a:cubicBezTo>
                      <a:pt x="1263" y="39"/>
                      <a:pt x="1275" y="74"/>
                      <a:pt x="1263" y="86"/>
                    </a:cubicBezTo>
                    <a:cubicBezTo>
                      <a:pt x="1262" y="87"/>
                      <a:pt x="1261" y="88"/>
                      <a:pt x="1260" y="88"/>
                    </a:cubicBezTo>
                    <a:cubicBezTo>
                      <a:pt x="1253" y="88"/>
                      <a:pt x="1260" y="37"/>
                      <a:pt x="1253" y="37"/>
                    </a:cubicBezTo>
                    <a:cubicBezTo>
                      <a:pt x="1252" y="37"/>
                      <a:pt x="1252" y="38"/>
                      <a:pt x="1251" y="39"/>
                    </a:cubicBezTo>
                    <a:cubicBezTo>
                      <a:pt x="1239" y="62"/>
                      <a:pt x="1239" y="86"/>
                      <a:pt x="1239" y="110"/>
                    </a:cubicBezTo>
                    <a:cubicBezTo>
                      <a:pt x="1239" y="86"/>
                      <a:pt x="1239" y="62"/>
                      <a:pt x="1239" y="51"/>
                    </a:cubicBezTo>
                    <a:cubicBezTo>
                      <a:pt x="1239" y="30"/>
                      <a:pt x="1230" y="1"/>
                      <a:pt x="1220" y="1"/>
                    </a:cubicBezTo>
                    <a:close/>
                    <a:moveTo>
                      <a:pt x="465" y="598"/>
                    </a:moveTo>
                    <a:cubicBezTo>
                      <a:pt x="465" y="598"/>
                      <a:pt x="489" y="622"/>
                      <a:pt x="489" y="634"/>
                    </a:cubicBezTo>
                    <a:cubicBezTo>
                      <a:pt x="489" y="634"/>
                      <a:pt x="453" y="610"/>
                      <a:pt x="453" y="610"/>
                    </a:cubicBezTo>
                    <a:lnTo>
                      <a:pt x="465" y="598"/>
                    </a:lnTo>
                    <a:close/>
                    <a:moveTo>
                      <a:pt x="1536" y="741"/>
                    </a:moveTo>
                    <a:lnTo>
                      <a:pt x="1536" y="741"/>
                    </a:lnTo>
                    <a:cubicBezTo>
                      <a:pt x="1550" y="748"/>
                      <a:pt x="1556" y="755"/>
                      <a:pt x="1554" y="755"/>
                    </a:cubicBezTo>
                    <a:cubicBezTo>
                      <a:pt x="1552" y="755"/>
                      <a:pt x="1547" y="751"/>
                      <a:pt x="1536" y="741"/>
                    </a:cubicBezTo>
                    <a:close/>
                    <a:moveTo>
                      <a:pt x="1417" y="753"/>
                    </a:moveTo>
                    <a:lnTo>
                      <a:pt x="1417" y="753"/>
                    </a:lnTo>
                    <a:cubicBezTo>
                      <a:pt x="1421" y="756"/>
                      <a:pt x="1424" y="760"/>
                      <a:pt x="1427" y="764"/>
                    </a:cubicBezTo>
                    <a:lnTo>
                      <a:pt x="1427" y="764"/>
                    </a:lnTo>
                    <a:cubicBezTo>
                      <a:pt x="1429" y="762"/>
                      <a:pt x="1429" y="759"/>
                      <a:pt x="1417" y="753"/>
                    </a:cubicBezTo>
                    <a:close/>
                    <a:moveTo>
                      <a:pt x="382" y="777"/>
                    </a:moveTo>
                    <a:cubicBezTo>
                      <a:pt x="382" y="777"/>
                      <a:pt x="393" y="788"/>
                      <a:pt x="405" y="801"/>
                    </a:cubicBezTo>
                    <a:cubicBezTo>
                      <a:pt x="382" y="789"/>
                      <a:pt x="382" y="777"/>
                      <a:pt x="382" y="777"/>
                    </a:cubicBezTo>
                    <a:close/>
                    <a:moveTo>
                      <a:pt x="1589" y="818"/>
                    </a:moveTo>
                    <a:cubicBezTo>
                      <a:pt x="1592" y="823"/>
                      <a:pt x="1598" y="829"/>
                      <a:pt x="1608" y="836"/>
                    </a:cubicBezTo>
                    <a:cubicBezTo>
                      <a:pt x="1599" y="827"/>
                      <a:pt x="1593" y="821"/>
                      <a:pt x="1589" y="818"/>
                    </a:cubicBezTo>
                    <a:close/>
                    <a:moveTo>
                      <a:pt x="358" y="824"/>
                    </a:moveTo>
                    <a:cubicBezTo>
                      <a:pt x="366" y="832"/>
                      <a:pt x="374" y="840"/>
                      <a:pt x="382" y="848"/>
                    </a:cubicBezTo>
                    <a:cubicBezTo>
                      <a:pt x="382" y="848"/>
                      <a:pt x="334" y="824"/>
                      <a:pt x="334" y="824"/>
                    </a:cubicBezTo>
                    <a:close/>
                    <a:moveTo>
                      <a:pt x="1525" y="848"/>
                    </a:moveTo>
                    <a:cubicBezTo>
                      <a:pt x="1525" y="848"/>
                      <a:pt x="1525" y="848"/>
                      <a:pt x="1525" y="848"/>
                    </a:cubicBezTo>
                    <a:lnTo>
                      <a:pt x="1525" y="848"/>
                    </a:lnTo>
                    <a:cubicBezTo>
                      <a:pt x="1525" y="848"/>
                      <a:pt x="1525" y="848"/>
                      <a:pt x="1525" y="848"/>
                    </a:cubicBezTo>
                    <a:close/>
                    <a:moveTo>
                      <a:pt x="332" y="835"/>
                    </a:moveTo>
                    <a:cubicBezTo>
                      <a:pt x="332" y="835"/>
                      <a:pt x="333" y="835"/>
                      <a:pt x="334" y="836"/>
                    </a:cubicBezTo>
                    <a:cubicBezTo>
                      <a:pt x="338" y="841"/>
                      <a:pt x="342" y="845"/>
                      <a:pt x="346" y="848"/>
                    </a:cubicBezTo>
                    <a:lnTo>
                      <a:pt x="346" y="848"/>
                    </a:lnTo>
                    <a:lnTo>
                      <a:pt x="346" y="856"/>
                    </a:lnTo>
                    <a:lnTo>
                      <a:pt x="346" y="856"/>
                    </a:lnTo>
                    <a:cubicBezTo>
                      <a:pt x="339" y="845"/>
                      <a:pt x="331" y="835"/>
                      <a:pt x="332" y="835"/>
                    </a:cubicBezTo>
                    <a:close/>
                    <a:moveTo>
                      <a:pt x="179" y="904"/>
                    </a:moveTo>
                    <a:cubicBezTo>
                      <a:pt x="182" y="906"/>
                      <a:pt x="187" y="908"/>
                      <a:pt x="191" y="908"/>
                    </a:cubicBezTo>
                    <a:lnTo>
                      <a:pt x="179" y="908"/>
                    </a:lnTo>
                    <a:cubicBezTo>
                      <a:pt x="179" y="906"/>
                      <a:pt x="179" y="905"/>
                      <a:pt x="179" y="904"/>
                    </a:cubicBezTo>
                    <a:close/>
                    <a:moveTo>
                      <a:pt x="1298" y="896"/>
                    </a:moveTo>
                    <a:cubicBezTo>
                      <a:pt x="1309" y="896"/>
                      <a:pt x="1319" y="905"/>
                      <a:pt x="1321" y="915"/>
                    </a:cubicBezTo>
                    <a:lnTo>
                      <a:pt x="1321" y="915"/>
                    </a:lnTo>
                    <a:cubicBezTo>
                      <a:pt x="1316" y="911"/>
                      <a:pt x="1308" y="906"/>
                      <a:pt x="1298" y="896"/>
                    </a:cubicBezTo>
                    <a:close/>
                    <a:moveTo>
                      <a:pt x="239" y="896"/>
                    </a:moveTo>
                    <a:lnTo>
                      <a:pt x="274" y="932"/>
                    </a:lnTo>
                    <a:cubicBezTo>
                      <a:pt x="263" y="920"/>
                      <a:pt x="227" y="908"/>
                      <a:pt x="227" y="896"/>
                    </a:cubicBezTo>
                    <a:close/>
                    <a:moveTo>
                      <a:pt x="1460" y="920"/>
                    </a:moveTo>
                    <a:cubicBezTo>
                      <a:pt x="1455" y="920"/>
                      <a:pt x="1475" y="945"/>
                      <a:pt x="1485" y="945"/>
                    </a:cubicBezTo>
                    <a:cubicBezTo>
                      <a:pt x="1487" y="945"/>
                      <a:pt x="1488" y="944"/>
                      <a:pt x="1489" y="944"/>
                    </a:cubicBezTo>
                    <a:lnTo>
                      <a:pt x="1489" y="944"/>
                    </a:lnTo>
                    <a:cubicBezTo>
                      <a:pt x="1489" y="944"/>
                      <a:pt x="1489" y="944"/>
                      <a:pt x="1489" y="944"/>
                    </a:cubicBezTo>
                    <a:cubicBezTo>
                      <a:pt x="1471" y="926"/>
                      <a:pt x="1463" y="920"/>
                      <a:pt x="1460" y="920"/>
                    </a:cubicBezTo>
                    <a:close/>
                    <a:moveTo>
                      <a:pt x="1330" y="970"/>
                    </a:moveTo>
                    <a:cubicBezTo>
                      <a:pt x="1330" y="972"/>
                      <a:pt x="1332" y="975"/>
                      <a:pt x="1334" y="979"/>
                    </a:cubicBezTo>
                    <a:lnTo>
                      <a:pt x="1358" y="1003"/>
                    </a:lnTo>
                    <a:cubicBezTo>
                      <a:pt x="1348" y="994"/>
                      <a:pt x="1339" y="977"/>
                      <a:pt x="1330" y="970"/>
                    </a:cubicBezTo>
                    <a:close/>
                    <a:moveTo>
                      <a:pt x="24" y="1086"/>
                    </a:moveTo>
                    <a:cubicBezTo>
                      <a:pt x="27" y="1089"/>
                      <a:pt x="31" y="1091"/>
                      <a:pt x="36" y="1094"/>
                    </a:cubicBezTo>
                    <a:lnTo>
                      <a:pt x="36" y="1094"/>
                    </a:lnTo>
                    <a:cubicBezTo>
                      <a:pt x="33" y="1091"/>
                      <a:pt x="30" y="1088"/>
                      <a:pt x="24" y="1086"/>
                    </a:cubicBezTo>
                    <a:close/>
                    <a:moveTo>
                      <a:pt x="185" y="1091"/>
                    </a:moveTo>
                    <a:cubicBezTo>
                      <a:pt x="200" y="1098"/>
                      <a:pt x="215" y="1104"/>
                      <a:pt x="227" y="1110"/>
                    </a:cubicBezTo>
                    <a:cubicBezTo>
                      <a:pt x="212" y="1103"/>
                      <a:pt x="197" y="1095"/>
                      <a:pt x="185" y="1091"/>
                    </a:cubicBezTo>
                    <a:close/>
                    <a:moveTo>
                      <a:pt x="1132" y="1086"/>
                    </a:moveTo>
                    <a:lnTo>
                      <a:pt x="1155" y="1098"/>
                    </a:lnTo>
                    <a:cubicBezTo>
                      <a:pt x="1155" y="1110"/>
                      <a:pt x="1167" y="1122"/>
                      <a:pt x="1155" y="1122"/>
                    </a:cubicBezTo>
                    <a:cubicBezTo>
                      <a:pt x="1132" y="1122"/>
                      <a:pt x="1120" y="1098"/>
                      <a:pt x="1132" y="1086"/>
                    </a:cubicBezTo>
                    <a:close/>
                    <a:moveTo>
                      <a:pt x="1222" y="1141"/>
                    </a:moveTo>
                    <a:cubicBezTo>
                      <a:pt x="1223" y="1142"/>
                      <a:pt x="1225" y="1144"/>
                      <a:pt x="1227" y="1146"/>
                    </a:cubicBezTo>
                    <a:cubicBezTo>
                      <a:pt x="1232" y="1148"/>
                      <a:pt x="1234" y="1149"/>
                      <a:pt x="1235" y="1149"/>
                    </a:cubicBezTo>
                    <a:cubicBezTo>
                      <a:pt x="1236" y="1149"/>
                      <a:pt x="1230" y="1145"/>
                      <a:pt x="1222" y="1141"/>
                    </a:cubicBezTo>
                    <a:close/>
                    <a:moveTo>
                      <a:pt x="1202" y="1145"/>
                    </a:moveTo>
                    <a:cubicBezTo>
                      <a:pt x="1205" y="1152"/>
                      <a:pt x="1211" y="1160"/>
                      <a:pt x="1214" y="1160"/>
                    </a:cubicBezTo>
                    <a:cubicBezTo>
                      <a:pt x="1215" y="1160"/>
                      <a:pt x="1215" y="1160"/>
                      <a:pt x="1215" y="1158"/>
                    </a:cubicBezTo>
                    <a:cubicBezTo>
                      <a:pt x="1212" y="1155"/>
                      <a:pt x="1207" y="1150"/>
                      <a:pt x="1202" y="1145"/>
                    </a:cubicBezTo>
                    <a:close/>
                    <a:moveTo>
                      <a:pt x="108" y="1177"/>
                    </a:moveTo>
                    <a:cubicBezTo>
                      <a:pt x="108" y="1179"/>
                      <a:pt x="108" y="1180"/>
                      <a:pt x="108" y="1182"/>
                    </a:cubicBezTo>
                    <a:lnTo>
                      <a:pt x="143" y="1182"/>
                    </a:lnTo>
                    <a:cubicBezTo>
                      <a:pt x="132" y="1182"/>
                      <a:pt x="119" y="1179"/>
                      <a:pt x="108" y="1177"/>
                    </a:cubicBezTo>
                    <a:close/>
                    <a:moveTo>
                      <a:pt x="12" y="1229"/>
                    </a:moveTo>
                    <a:cubicBezTo>
                      <a:pt x="9" y="1229"/>
                      <a:pt x="10" y="1230"/>
                      <a:pt x="13" y="1231"/>
                    </a:cubicBezTo>
                    <a:lnTo>
                      <a:pt x="13" y="1231"/>
                    </a:lnTo>
                    <a:cubicBezTo>
                      <a:pt x="13" y="1230"/>
                      <a:pt x="13" y="1230"/>
                      <a:pt x="12" y="1229"/>
                    </a:cubicBezTo>
                    <a:close/>
                    <a:moveTo>
                      <a:pt x="169" y="1332"/>
                    </a:moveTo>
                    <a:cubicBezTo>
                      <a:pt x="165" y="1335"/>
                      <a:pt x="160" y="1336"/>
                      <a:pt x="155" y="1336"/>
                    </a:cubicBezTo>
                    <a:cubicBezTo>
                      <a:pt x="161" y="1335"/>
                      <a:pt x="166" y="1334"/>
                      <a:pt x="169" y="1332"/>
                    </a:cubicBezTo>
                    <a:close/>
                    <a:moveTo>
                      <a:pt x="58" y="1334"/>
                    </a:moveTo>
                    <a:cubicBezTo>
                      <a:pt x="52" y="1335"/>
                      <a:pt x="48" y="1336"/>
                      <a:pt x="48" y="1336"/>
                    </a:cubicBezTo>
                    <a:cubicBezTo>
                      <a:pt x="46" y="1339"/>
                      <a:pt x="45" y="1340"/>
                      <a:pt x="46" y="1340"/>
                    </a:cubicBezTo>
                    <a:cubicBezTo>
                      <a:pt x="47" y="1340"/>
                      <a:pt x="52" y="1337"/>
                      <a:pt x="58" y="1334"/>
                    </a:cubicBezTo>
                    <a:close/>
                    <a:moveTo>
                      <a:pt x="715" y="1467"/>
                    </a:moveTo>
                    <a:cubicBezTo>
                      <a:pt x="715" y="1467"/>
                      <a:pt x="727" y="1479"/>
                      <a:pt x="727" y="1491"/>
                    </a:cubicBezTo>
                    <a:cubicBezTo>
                      <a:pt x="739" y="1503"/>
                      <a:pt x="727" y="1503"/>
                      <a:pt x="727" y="1503"/>
                    </a:cubicBezTo>
                    <a:cubicBezTo>
                      <a:pt x="727" y="1503"/>
                      <a:pt x="703" y="1467"/>
                      <a:pt x="715" y="1467"/>
                    </a:cubicBezTo>
                    <a:close/>
                    <a:moveTo>
                      <a:pt x="405" y="1527"/>
                    </a:moveTo>
                    <a:cubicBezTo>
                      <a:pt x="405" y="1527"/>
                      <a:pt x="405" y="1527"/>
                      <a:pt x="405" y="1527"/>
                    </a:cubicBezTo>
                    <a:cubicBezTo>
                      <a:pt x="405" y="1527"/>
                      <a:pt x="405" y="1527"/>
                      <a:pt x="405" y="1527"/>
                    </a:cubicBezTo>
                    <a:close/>
                    <a:moveTo>
                      <a:pt x="191" y="1597"/>
                    </a:moveTo>
                    <a:cubicBezTo>
                      <a:pt x="187" y="1598"/>
                      <a:pt x="186" y="1598"/>
                      <a:pt x="191" y="1598"/>
                    </a:cubicBezTo>
                    <a:cubicBezTo>
                      <a:pt x="191" y="1598"/>
                      <a:pt x="191" y="1597"/>
                      <a:pt x="191" y="1597"/>
                    </a:cubicBezTo>
                    <a:close/>
                    <a:moveTo>
                      <a:pt x="644" y="1563"/>
                    </a:moveTo>
                    <a:cubicBezTo>
                      <a:pt x="655" y="1563"/>
                      <a:pt x="644" y="1575"/>
                      <a:pt x="655" y="1586"/>
                    </a:cubicBezTo>
                    <a:lnTo>
                      <a:pt x="655" y="1598"/>
                    </a:lnTo>
                    <a:cubicBezTo>
                      <a:pt x="655" y="1598"/>
                      <a:pt x="644" y="1563"/>
                      <a:pt x="644" y="1563"/>
                    </a:cubicBezTo>
                    <a:close/>
                    <a:moveTo>
                      <a:pt x="1370" y="39"/>
                    </a:moveTo>
                    <a:cubicBezTo>
                      <a:pt x="1358" y="39"/>
                      <a:pt x="1334" y="74"/>
                      <a:pt x="1346" y="74"/>
                    </a:cubicBezTo>
                    <a:lnTo>
                      <a:pt x="1334" y="74"/>
                    </a:lnTo>
                    <a:cubicBezTo>
                      <a:pt x="1334" y="62"/>
                      <a:pt x="1334" y="51"/>
                      <a:pt x="1334" y="51"/>
                    </a:cubicBezTo>
                    <a:lnTo>
                      <a:pt x="1322" y="51"/>
                    </a:lnTo>
                    <a:cubicBezTo>
                      <a:pt x="1322" y="62"/>
                      <a:pt x="1310" y="74"/>
                      <a:pt x="1310" y="86"/>
                    </a:cubicBezTo>
                    <a:lnTo>
                      <a:pt x="1310" y="98"/>
                    </a:lnTo>
                    <a:cubicBezTo>
                      <a:pt x="1310" y="107"/>
                      <a:pt x="1304" y="115"/>
                      <a:pt x="1301" y="115"/>
                    </a:cubicBezTo>
                    <a:cubicBezTo>
                      <a:pt x="1299" y="115"/>
                      <a:pt x="1298" y="114"/>
                      <a:pt x="1298" y="110"/>
                    </a:cubicBezTo>
                    <a:cubicBezTo>
                      <a:pt x="1298" y="110"/>
                      <a:pt x="1322" y="51"/>
                      <a:pt x="1310" y="51"/>
                    </a:cubicBezTo>
                    <a:lnTo>
                      <a:pt x="1310" y="51"/>
                    </a:lnTo>
                    <a:cubicBezTo>
                      <a:pt x="1286" y="62"/>
                      <a:pt x="1275" y="74"/>
                      <a:pt x="1286" y="98"/>
                    </a:cubicBezTo>
                    <a:cubicBezTo>
                      <a:pt x="1286" y="110"/>
                      <a:pt x="1286" y="122"/>
                      <a:pt x="1286" y="134"/>
                    </a:cubicBezTo>
                    <a:cubicBezTo>
                      <a:pt x="1288" y="133"/>
                      <a:pt x="1288" y="132"/>
                      <a:pt x="1289" y="132"/>
                    </a:cubicBezTo>
                    <a:lnTo>
                      <a:pt x="1289" y="132"/>
                    </a:lnTo>
                    <a:cubicBezTo>
                      <a:pt x="1296" y="132"/>
                      <a:pt x="1286" y="183"/>
                      <a:pt x="1286" y="193"/>
                    </a:cubicBezTo>
                    <a:lnTo>
                      <a:pt x="1286" y="205"/>
                    </a:lnTo>
                    <a:cubicBezTo>
                      <a:pt x="1286" y="205"/>
                      <a:pt x="1298" y="205"/>
                      <a:pt x="1310" y="193"/>
                    </a:cubicBezTo>
                    <a:cubicBezTo>
                      <a:pt x="1310" y="193"/>
                      <a:pt x="1334" y="170"/>
                      <a:pt x="1334" y="170"/>
                    </a:cubicBezTo>
                    <a:lnTo>
                      <a:pt x="1334" y="170"/>
                    </a:lnTo>
                    <a:cubicBezTo>
                      <a:pt x="1334" y="170"/>
                      <a:pt x="1312" y="214"/>
                      <a:pt x="1303" y="227"/>
                    </a:cubicBezTo>
                    <a:lnTo>
                      <a:pt x="1303" y="227"/>
                    </a:lnTo>
                    <a:cubicBezTo>
                      <a:pt x="1324" y="214"/>
                      <a:pt x="1335" y="193"/>
                      <a:pt x="1346" y="182"/>
                    </a:cubicBezTo>
                    <a:lnTo>
                      <a:pt x="1346" y="182"/>
                    </a:lnTo>
                    <a:cubicBezTo>
                      <a:pt x="1334" y="205"/>
                      <a:pt x="1334" y="217"/>
                      <a:pt x="1334" y="217"/>
                    </a:cubicBezTo>
                    <a:lnTo>
                      <a:pt x="1346" y="217"/>
                    </a:lnTo>
                    <a:cubicBezTo>
                      <a:pt x="1358" y="217"/>
                      <a:pt x="1358" y="205"/>
                      <a:pt x="1370" y="193"/>
                    </a:cubicBezTo>
                    <a:cubicBezTo>
                      <a:pt x="1370" y="193"/>
                      <a:pt x="1370" y="210"/>
                      <a:pt x="1370" y="229"/>
                    </a:cubicBezTo>
                    <a:cubicBezTo>
                      <a:pt x="1370" y="229"/>
                      <a:pt x="1382" y="217"/>
                      <a:pt x="1394" y="217"/>
                    </a:cubicBezTo>
                    <a:cubicBezTo>
                      <a:pt x="1394" y="229"/>
                      <a:pt x="1394" y="229"/>
                      <a:pt x="1394" y="241"/>
                    </a:cubicBezTo>
                    <a:lnTo>
                      <a:pt x="1406" y="241"/>
                    </a:lnTo>
                    <a:cubicBezTo>
                      <a:pt x="1406" y="237"/>
                      <a:pt x="1407" y="236"/>
                      <a:pt x="1409" y="236"/>
                    </a:cubicBezTo>
                    <a:cubicBezTo>
                      <a:pt x="1412" y="236"/>
                      <a:pt x="1417" y="241"/>
                      <a:pt x="1417" y="241"/>
                    </a:cubicBezTo>
                    <a:lnTo>
                      <a:pt x="1453" y="241"/>
                    </a:lnTo>
                    <a:cubicBezTo>
                      <a:pt x="1441" y="241"/>
                      <a:pt x="1441" y="253"/>
                      <a:pt x="1429" y="253"/>
                    </a:cubicBezTo>
                    <a:lnTo>
                      <a:pt x="1453" y="253"/>
                    </a:lnTo>
                    <a:lnTo>
                      <a:pt x="1453" y="265"/>
                    </a:lnTo>
                    <a:cubicBezTo>
                      <a:pt x="1453" y="265"/>
                      <a:pt x="1462" y="262"/>
                      <a:pt x="1467" y="262"/>
                    </a:cubicBezTo>
                    <a:cubicBezTo>
                      <a:pt x="1471" y="262"/>
                      <a:pt x="1471" y="265"/>
                      <a:pt x="1453" y="277"/>
                    </a:cubicBezTo>
                    <a:lnTo>
                      <a:pt x="1489" y="253"/>
                    </a:lnTo>
                    <a:lnTo>
                      <a:pt x="1489" y="253"/>
                    </a:lnTo>
                    <a:cubicBezTo>
                      <a:pt x="1465" y="277"/>
                      <a:pt x="1465" y="277"/>
                      <a:pt x="1477" y="289"/>
                    </a:cubicBezTo>
                    <a:lnTo>
                      <a:pt x="1489" y="289"/>
                    </a:lnTo>
                    <a:cubicBezTo>
                      <a:pt x="1501" y="289"/>
                      <a:pt x="1489" y="301"/>
                      <a:pt x="1489" y="313"/>
                    </a:cubicBezTo>
                    <a:cubicBezTo>
                      <a:pt x="1499" y="313"/>
                      <a:pt x="1508" y="320"/>
                      <a:pt x="1499" y="330"/>
                    </a:cubicBezTo>
                    <a:lnTo>
                      <a:pt x="1499" y="330"/>
                    </a:lnTo>
                    <a:cubicBezTo>
                      <a:pt x="1509" y="323"/>
                      <a:pt x="1525" y="313"/>
                      <a:pt x="1525" y="313"/>
                    </a:cubicBezTo>
                    <a:cubicBezTo>
                      <a:pt x="1536" y="313"/>
                      <a:pt x="1513" y="324"/>
                      <a:pt x="1513" y="336"/>
                    </a:cubicBezTo>
                    <a:lnTo>
                      <a:pt x="1501" y="348"/>
                    </a:lnTo>
                    <a:cubicBezTo>
                      <a:pt x="1501" y="348"/>
                      <a:pt x="1532" y="348"/>
                      <a:pt x="1531" y="354"/>
                    </a:cubicBezTo>
                    <a:lnTo>
                      <a:pt x="1531" y="354"/>
                    </a:lnTo>
                    <a:cubicBezTo>
                      <a:pt x="1544" y="345"/>
                      <a:pt x="1564" y="336"/>
                      <a:pt x="1584" y="336"/>
                    </a:cubicBezTo>
                    <a:lnTo>
                      <a:pt x="1560" y="348"/>
                    </a:lnTo>
                    <a:lnTo>
                      <a:pt x="1560" y="360"/>
                    </a:lnTo>
                    <a:lnTo>
                      <a:pt x="1560" y="372"/>
                    </a:lnTo>
                    <a:cubicBezTo>
                      <a:pt x="1560" y="372"/>
                      <a:pt x="1513" y="384"/>
                      <a:pt x="1513" y="384"/>
                    </a:cubicBezTo>
                    <a:lnTo>
                      <a:pt x="1536" y="384"/>
                    </a:lnTo>
                    <a:cubicBezTo>
                      <a:pt x="1536" y="384"/>
                      <a:pt x="1525" y="408"/>
                      <a:pt x="1513" y="408"/>
                    </a:cubicBezTo>
                    <a:cubicBezTo>
                      <a:pt x="1513" y="410"/>
                      <a:pt x="1515" y="410"/>
                      <a:pt x="1518" y="410"/>
                    </a:cubicBezTo>
                    <a:cubicBezTo>
                      <a:pt x="1532" y="410"/>
                      <a:pt x="1567" y="399"/>
                      <a:pt x="1577" y="399"/>
                    </a:cubicBezTo>
                    <a:cubicBezTo>
                      <a:pt x="1582" y="399"/>
                      <a:pt x="1582" y="402"/>
                      <a:pt x="1572" y="408"/>
                    </a:cubicBezTo>
                    <a:cubicBezTo>
                      <a:pt x="1556" y="424"/>
                      <a:pt x="1544" y="431"/>
                      <a:pt x="1538" y="433"/>
                    </a:cubicBezTo>
                    <a:lnTo>
                      <a:pt x="1538" y="433"/>
                    </a:lnTo>
                    <a:cubicBezTo>
                      <a:pt x="1537" y="432"/>
                      <a:pt x="1537" y="432"/>
                      <a:pt x="1536" y="432"/>
                    </a:cubicBezTo>
                    <a:cubicBezTo>
                      <a:pt x="1532" y="432"/>
                      <a:pt x="1531" y="433"/>
                      <a:pt x="1534" y="433"/>
                    </a:cubicBezTo>
                    <a:cubicBezTo>
                      <a:pt x="1535" y="433"/>
                      <a:pt x="1536" y="433"/>
                      <a:pt x="1538" y="433"/>
                    </a:cubicBezTo>
                    <a:lnTo>
                      <a:pt x="1538" y="433"/>
                    </a:lnTo>
                    <a:cubicBezTo>
                      <a:pt x="1538" y="433"/>
                      <a:pt x="1538" y="433"/>
                      <a:pt x="1539" y="433"/>
                    </a:cubicBezTo>
                    <a:lnTo>
                      <a:pt x="1539" y="433"/>
                    </a:lnTo>
                    <a:cubicBezTo>
                      <a:pt x="1529" y="437"/>
                      <a:pt x="1551" y="443"/>
                      <a:pt x="1560" y="443"/>
                    </a:cubicBezTo>
                    <a:cubicBezTo>
                      <a:pt x="1584" y="443"/>
                      <a:pt x="1548" y="455"/>
                      <a:pt x="1548" y="467"/>
                    </a:cubicBezTo>
                    <a:cubicBezTo>
                      <a:pt x="1544" y="471"/>
                      <a:pt x="1548" y="473"/>
                      <a:pt x="1556" y="473"/>
                    </a:cubicBezTo>
                    <a:cubicBezTo>
                      <a:pt x="1571" y="473"/>
                      <a:pt x="1600" y="467"/>
                      <a:pt x="1608" y="467"/>
                    </a:cubicBezTo>
                    <a:cubicBezTo>
                      <a:pt x="1632" y="467"/>
                      <a:pt x="1560" y="479"/>
                      <a:pt x="1584" y="479"/>
                    </a:cubicBezTo>
                    <a:lnTo>
                      <a:pt x="1608" y="479"/>
                    </a:lnTo>
                    <a:cubicBezTo>
                      <a:pt x="1608" y="479"/>
                      <a:pt x="1560" y="479"/>
                      <a:pt x="1548" y="491"/>
                    </a:cubicBezTo>
                    <a:cubicBezTo>
                      <a:pt x="1536" y="503"/>
                      <a:pt x="1536" y="515"/>
                      <a:pt x="1548" y="527"/>
                    </a:cubicBezTo>
                    <a:cubicBezTo>
                      <a:pt x="1551" y="530"/>
                      <a:pt x="1553" y="531"/>
                      <a:pt x="1555" y="532"/>
                    </a:cubicBezTo>
                    <a:lnTo>
                      <a:pt x="1555" y="532"/>
                    </a:lnTo>
                    <a:cubicBezTo>
                      <a:pt x="1538" y="530"/>
                      <a:pt x="1513" y="527"/>
                      <a:pt x="1513" y="527"/>
                    </a:cubicBezTo>
                    <a:lnTo>
                      <a:pt x="1513" y="527"/>
                    </a:lnTo>
                    <a:cubicBezTo>
                      <a:pt x="1513" y="527"/>
                      <a:pt x="1584" y="539"/>
                      <a:pt x="1536" y="539"/>
                    </a:cubicBezTo>
                    <a:cubicBezTo>
                      <a:pt x="1536" y="539"/>
                      <a:pt x="1574" y="576"/>
                      <a:pt x="1557" y="576"/>
                    </a:cubicBezTo>
                    <a:cubicBezTo>
                      <a:pt x="1555" y="576"/>
                      <a:pt x="1552" y="576"/>
                      <a:pt x="1548" y="574"/>
                    </a:cubicBezTo>
                    <a:lnTo>
                      <a:pt x="1548" y="574"/>
                    </a:lnTo>
                    <a:lnTo>
                      <a:pt x="1596" y="598"/>
                    </a:lnTo>
                    <a:lnTo>
                      <a:pt x="1513" y="598"/>
                    </a:lnTo>
                    <a:cubicBezTo>
                      <a:pt x="1501" y="598"/>
                      <a:pt x="1572" y="622"/>
                      <a:pt x="1572" y="634"/>
                    </a:cubicBezTo>
                    <a:cubicBezTo>
                      <a:pt x="1572" y="634"/>
                      <a:pt x="1513" y="610"/>
                      <a:pt x="1513" y="610"/>
                    </a:cubicBezTo>
                    <a:lnTo>
                      <a:pt x="1513" y="610"/>
                    </a:lnTo>
                    <a:cubicBezTo>
                      <a:pt x="1501" y="610"/>
                      <a:pt x="1513" y="622"/>
                      <a:pt x="1536" y="634"/>
                    </a:cubicBezTo>
                    <a:cubicBezTo>
                      <a:pt x="1560" y="634"/>
                      <a:pt x="1572" y="634"/>
                      <a:pt x="1572" y="646"/>
                    </a:cubicBezTo>
                    <a:cubicBezTo>
                      <a:pt x="1568" y="650"/>
                      <a:pt x="1567" y="651"/>
                      <a:pt x="1566" y="651"/>
                    </a:cubicBezTo>
                    <a:cubicBezTo>
                      <a:pt x="1564" y="651"/>
                      <a:pt x="1564" y="646"/>
                      <a:pt x="1548" y="646"/>
                    </a:cubicBezTo>
                    <a:lnTo>
                      <a:pt x="1489" y="622"/>
                    </a:lnTo>
                    <a:lnTo>
                      <a:pt x="1489" y="622"/>
                    </a:lnTo>
                    <a:lnTo>
                      <a:pt x="1513" y="634"/>
                    </a:lnTo>
                    <a:cubicBezTo>
                      <a:pt x="1525" y="634"/>
                      <a:pt x="1525" y="646"/>
                      <a:pt x="1525" y="646"/>
                    </a:cubicBezTo>
                    <a:lnTo>
                      <a:pt x="1548" y="658"/>
                    </a:lnTo>
                    <a:cubicBezTo>
                      <a:pt x="1551" y="660"/>
                      <a:pt x="1551" y="661"/>
                      <a:pt x="1549" y="661"/>
                    </a:cubicBezTo>
                    <a:cubicBezTo>
                      <a:pt x="1544" y="661"/>
                      <a:pt x="1528" y="654"/>
                      <a:pt x="1524" y="654"/>
                    </a:cubicBezTo>
                    <a:cubicBezTo>
                      <a:pt x="1522" y="654"/>
                      <a:pt x="1522" y="655"/>
                      <a:pt x="1525" y="658"/>
                    </a:cubicBezTo>
                    <a:cubicBezTo>
                      <a:pt x="1536" y="670"/>
                      <a:pt x="1548" y="670"/>
                      <a:pt x="1548" y="682"/>
                    </a:cubicBezTo>
                    <a:cubicBezTo>
                      <a:pt x="1548" y="683"/>
                      <a:pt x="1548" y="684"/>
                      <a:pt x="1547" y="684"/>
                    </a:cubicBezTo>
                    <a:cubicBezTo>
                      <a:pt x="1543" y="684"/>
                      <a:pt x="1529" y="667"/>
                      <a:pt x="1519" y="667"/>
                    </a:cubicBezTo>
                    <a:cubicBezTo>
                      <a:pt x="1516" y="667"/>
                      <a:pt x="1514" y="668"/>
                      <a:pt x="1513" y="670"/>
                    </a:cubicBezTo>
                    <a:cubicBezTo>
                      <a:pt x="1513" y="670"/>
                      <a:pt x="1513" y="682"/>
                      <a:pt x="1536" y="694"/>
                    </a:cubicBezTo>
                    <a:cubicBezTo>
                      <a:pt x="1522" y="686"/>
                      <a:pt x="1513" y="683"/>
                      <a:pt x="1507" y="683"/>
                    </a:cubicBezTo>
                    <a:cubicBezTo>
                      <a:pt x="1494" y="683"/>
                      <a:pt x="1497" y="697"/>
                      <a:pt x="1489" y="705"/>
                    </a:cubicBezTo>
                    <a:cubicBezTo>
                      <a:pt x="1489" y="717"/>
                      <a:pt x="1513" y="717"/>
                      <a:pt x="1536" y="741"/>
                    </a:cubicBezTo>
                    <a:lnTo>
                      <a:pt x="1536" y="741"/>
                    </a:lnTo>
                    <a:cubicBezTo>
                      <a:pt x="1519" y="724"/>
                      <a:pt x="1489" y="713"/>
                      <a:pt x="1474" y="713"/>
                    </a:cubicBezTo>
                    <a:cubicBezTo>
                      <a:pt x="1468" y="713"/>
                      <a:pt x="1465" y="714"/>
                      <a:pt x="1465" y="717"/>
                    </a:cubicBezTo>
                    <a:cubicBezTo>
                      <a:pt x="1453" y="717"/>
                      <a:pt x="1465" y="717"/>
                      <a:pt x="1465" y="729"/>
                    </a:cubicBezTo>
                    <a:cubicBezTo>
                      <a:pt x="1465" y="753"/>
                      <a:pt x="1489" y="765"/>
                      <a:pt x="1477" y="765"/>
                    </a:cubicBezTo>
                    <a:cubicBezTo>
                      <a:pt x="1477" y="766"/>
                      <a:pt x="1477" y="767"/>
                      <a:pt x="1476" y="767"/>
                    </a:cubicBezTo>
                    <a:cubicBezTo>
                      <a:pt x="1472" y="767"/>
                      <a:pt x="1458" y="739"/>
                      <a:pt x="1454" y="739"/>
                    </a:cubicBezTo>
                    <a:cubicBezTo>
                      <a:pt x="1453" y="739"/>
                      <a:pt x="1453" y="740"/>
                      <a:pt x="1453" y="741"/>
                    </a:cubicBezTo>
                    <a:lnTo>
                      <a:pt x="1441" y="753"/>
                    </a:lnTo>
                    <a:cubicBezTo>
                      <a:pt x="1441" y="753"/>
                      <a:pt x="1441" y="765"/>
                      <a:pt x="1453" y="801"/>
                    </a:cubicBezTo>
                    <a:cubicBezTo>
                      <a:pt x="1444" y="792"/>
                      <a:pt x="1436" y="777"/>
                      <a:pt x="1427" y="764"/>
                    </a:cubicBezTo>
                    <a:lnTo>
                      <a:pt x="1427" y="764"/>
                    </a:lnTo>
                    <a:cubicBezTo>
                      <a:pt x="1424" y="768"/>
                      <a:pt x="1417" y="771"/>
                      <a:pt x="1417" y="777"/>
                    </a:cubicBezTo>
                    <a:cubicBezTo>
                      <a:pt x="1429" y="777"/>
                      <a:pt x="1429" y="789"/>
                      <a:pt x="1441" y="801"/>
                    </a:cubicBezTo>
                    <a:cubicBezTo>
                      <a:pt x="1441" y="803"/>
                      <a:pt x="1440" y="804"/>
                      <a:pt x="1439" y="804"/>
                    </a:cubicBezTo>
                    <a:cubicBezTo>
                      <a:pt x="1433" y="804"/>
                      <a:pt x="1417" y="789"/>
                      <a:pt x="1417" y="789"/>
                    </a:cubicBezTo>
                    <a:lnTo>
                      <a:pt x="1406" y="789"/>
                    </a:lnTo>
                    <a:cubicBezTo>
                      <a:pt x="1406" y="789"/>
                      <a:pt x="1406" y="801"/>
                      <a:pt x="1406" y="813"/>
                    </a:cubicBezTo>
                    <a:lnTo>
                      <a:pt x="1406" y="824"/>
                    </a:lnTo>
                    <a:cubicBezTo>
                      <a:pt x="1406" y="824"/>
                      <a:pt x="1397" y="798"/>
                      <a:pt x="1394" y="798"/>
                    </a:cubicBezTo>
                    <a:cubicBezTo>
                      <a:pt x="1394" y="798"/>
                      <a:pt x="1394" y="799"/>
                      <a:pt x="1394" y="801"/>
                    </a:cubicBezTo>
                    <a:cubicBezTo>
                      <a:pt x="1394" y="813"/>
                      <a:pt x="1394" y="824"/>
                      <a:pt x="1394" y="824"/>
                    </a:cubicBezTo>
                    <a:cubicBezTo>
                      <a:pt x="1394" y="824"/>
                      <a:pt x="1382" y="813"/>
                      <a:pt x="1382" y="813"/>
                    </a:cubicBezTo>
                    <a:lnTo>
                      <a:pt x="1382" y="836"/>
                    </a:lnTo>
                    <a:cubicBezTo>
                      <a:pt x="1382" y="845"/>
                      <a:pt x="1388" y="853"/>
                      <a:pt x="1387" y="853"/>
                    </a:cubicBezTo>
                    <a:cubicBezTo>
                      <a:pt x="1387" y="853"/>
                      <a:pt x="1385" y="852"/>
                      <a:pt x="1382" y="848"/>
                    </a:cubicBezTo>
                    <a:cubicBezTo>
                      <a:pt x="1370" y="824"/>
                      <a:pt x="1358" y="813"/>
                      <a:pt x="1346" y="813"/>
                    </a:cubicBezTo>
                    <a:cubicBezTo>
                      <a:pt x="1338" y="813"/>
                      <a:pt x="1330" y="807"/>
                      <a:pt x="1326" y="807"/>
                    </a:cubicBezTo>
                    <a:cubicBezTo>
                      <a:pt x="1323" y="807"/>
                      <a:pt x="1322" y="809"/>
                      <a:pt x="1322" y="813"/>
                    </a:cubicBezTo>
                    <a:cubicBezTo>
                      <a:pt x="1322" y="824"/>
                      <a:pt x="1334" y="824"/>
                      <a:pt x="1346" y="836"/>
                    </a:cubicBezTo>
                    <a:cubicBezTo>
                      <a:pt x="1346" y="845"/>
                      <a:pt x="1352" y="853"/>
                      <a:pt x="1351" y="853"/>
                    </a:cubicBezTo>
                    <a:cubicBezTo>
                      <a:pt x="1351" y="853"/>
                      <a:pt x="1349" y="852"/>
                      <a:pt x="1346" y="848"/>
                    </a:cubicBezTo>
                    <a:cubicBezTo>
                      <a:pt x="1338" y="848"/>
                      <a:pt x="1330" y="843"/>
                      <a:pt x="1329" y="843"/>
                    </a:cubicBezTo>
                    <a:lnTo>
                      <a:pt x="1329" y="843"/>
                    </a:lnTo>
                    <a:cubicBezTo>
                      <a:pt x="1329" y="843"/>
                      <a:pt x="1330" y="844"/>
                      <a:pt x="1334" y="848"/>
                    </a:cubicBezTo>
                    <a:cubicBezTo>
                      <a:pt x="1322" y="836"/>
                      <a:pt x="1316" y="832"/>
                      <a:pt x="1312" y="832"/>
                    </a:cubicBezTo>
                    <a:cubicBezTo>
                      <a:pt x="1305" y="832"/>
                      <a:pt x="1310" y="848"/>
                      <a:pt x="1310" y="848"/>
                    </a:cubicBezTo>
                    <a:lnTo>
                      <a:pt x="1275" y="848"/>
                    </a:lnTo>
                    <a:cubicBezTo>
                      <a:pt x="1275" y="848"/>
                      <a:pt x="1269" y="859"/>
                      <a:pt x="1262" y="859"/>
                    </a:cubicBezTo>
                    <a:cubicBezTo>
                      <a:pt x="1259" y="859"/>
                      <a:pt x="1255" y="856"/>
                      <a:pt x="1251" y="848"/>
                    </a:cubicBezTo>
                    <a:lnTo>
                      <a:pt x="1251" y="848"/>
                    </a:lnTo>
                    <a:cubicBezTo>
                      <a:pt x="1251" y="848"/>
                      <a:pt x="1251" y="860"/>
                      <a:pt x="1263" y="884"/>
                    </a:cubicBezTo>
                    <a:cubicBezTo>
                      <a:pt x="1275" y="908"/>
                      <a:pt x="1286" y="920"/>
                      <a:pt x="1286" y="920"/>
                    </a:cubicBezTo>
                    <a:lnTo>
                      <a:pt x="1251" y="884"/>
                    </a:lnTo>
                    <a:cubicBezTo>
                      <a:pt x="1247" y="880"/>
                      <a:pt x="1243" y="879"/>
                      <a:pt x="1240" y="879"/>
                    </a:cubicBezTo>
                    <a:cubicBezTo>
                      <a:pt x="1234" y="879"/>
                      <a:pt x="1231" y="884"/>
                      <a:pt x="1239" y="884"/>
                    </a:cubicBezTo>
                    <a:cubicBezTo>
                      <a:pt x="1239" y="884"/>
                      <a:pt x="1239" y="896"/>
                      <a:pt x="1239" y="908"/>
                    </a:cubicBezTo>
                    <a:lnTo>
                      <a:pt x="1215" y="884"/>
                    </a:lnTo>
                    <a:lnTo>
                      <a:pt x="1215" y="884"/>
                    </a:lnTo>
                    <a:cubicBezTo>
                      <a:pt x="1203" y="884"/>
                      <a:pt x="1251" y="944"/>
                      <a:pt x="1251" y="944"/>
                    </a:cubicBezTo>
                    <a:cubicBezTo>
                      <a:pt x="1239" y="944"/>
                      <a:pt x="1215" y="896"/>
                      <a:pt x="1203" y="896"/>
                    </a:cubicBezTo>
                    <a:cubicBezTo>
                      <a:pt x="1191" y="896"/>
                      <a:pt x="1215" y="944"/>
                      <a:pt x="1215" y="955"/>
                    </a:cubicBezTo>
                    <a:cubicBezTo>
                      <a:pt x="1215" y="962"/>
                      <a:pt x="1215" y="969"/>
                      <a:pt x="1213" y="969"/>
                    </a:cubicBezTo>
                    <a:cubicBezTo>
                      <a:pt x="1211" y="969"/>
                      <a:pt x="1208" y="966"/>
                      <a:pt x="1203" y="955"/>
                    </a:cubicBezTo>
                    <a:cubicBezTo>
                      <a:pt x="1191" y="932"/>
                      <a:pt x="1203" y="932"/>
                      <a:pt x="1179" y="932"/>
                    </a:cubicBezTo>
                    <a:cubicBezTo>
                      <a:pt x="1173" y="928"/>
                      <a:pt x="1169" y="927"/>
                      <a:pt x="1167" y="927"/>
                    </a:cubicBezTo>
                    <a:cubicBezTo>
                      <a:pt x="1162" y="927"/>
                      <a:pt x="1171" y="938"/>
                      <a:pt x="1179" y="955"/>
                    </a:cubicBezTo>
                    <a:cubicBezTo>
                      <a:pt x="1191" y="955"/>
                      <a:pt x="1203" y="967"/>
                      <a:pt x="1203" y="979"/>
                    </a:cubicBezTo>
                    <a:cubicBezTo>
                      <a:pt x="1203" y="979"/>
                      <a:pt x="1165" y="949"/>
                      <a:pt x="1156" y="949"/>
                    </a:cubicBezTo>
                    <a:cubicBezTo>
                      <a:pt x="1154" y="949"/>
                      <a:pt x="1153" y="951"/>
                      <a:pt x="1155" y="955"/>
                    </a:cubicBezTo>
                    <a:lnTo>
                      <a:pt x="1191" y="991"/>
                    </a:lnTo>
                    <a:cubicBezTo>
                      <a:pt x="1203" y="991"/>
                      <a:pt x="1203" y="1003"/>
                      <a:pt x="1203" y="1015"/>
                    </a:cubicBezTo>
                    <a:cubicBezTo>
                      <a:pt x="1184" y="996"/>
                      <a:pt x="1172" y="976"/>
                      <a:pt x="1169" y="976"/>
                    </a:cubicBezTo>
                    <a:cubicBezTo>
                      <a:pt x="1168" y="976"/>
                      <a:pt x="1167" y="977"/>
                      <a:pt x="1167" y="979"/>
                    </a:cubicBezTo>
                    <a:cubicBezTo>
                      <a:pt x="1167" y="991"/>
                      <a:pt x="1167" y="1003"/>
                      <a:pt x="1179" y="1015"/>
                    </a:cubicBezTo>
                    <a:cubicBezTo>
                      <a:pt x="1167" y="1003"/>
                      <a:pt x="1155" y="991"/>
                      <a:pt x="1144" y="979"/>
                    </a:cubicBezTo>
                    <a:cubicBezTo>
                      <a:pt x="1138" y="973"/>
                      <a:pt x="1135" y="970"/>
                      <a:pt x="1133" y="970"/>
                    </a:cubicBezTo>
                    <a:cubicBezTo>
                      <a:pt x="1132" y="970"/>
                      <a:pt x="1132" y="973"/>
                      <a:pt x="1132" y="979"/>
                    </a:cubicBezTo>
                    <a:cubicBezTo>
                      <a:pt x="1132" y="988"/>
                      <a:pt x="1156" y="1021"/>
                      <a:pt x="1152" y="1021"/>
                    </a:cubicBezTo>
                    <a:cubicBezTo>
                      <a:pt x="1151" y="1021"/>
                      <a:pt x="1145" y="1016"/>
                      <a:pt x="1132" y="1003"/>
                    </a:cubicBezTo>
                    <a:cubicBezTo>
                      <a:pt x="1119" y="994"/>
                      <a:pt x="1113" y="990"/>
                      <a:pt x="1111" y="990"/>
                    </a:cubicBezTo>
                    <a:lnTo>
                      <a:pt x="1111" y="990"/>
                    </a:lnTo>
                    <a:cubicBezTo>
                      <a:pt x="1106" y="990"/>
                      <a:pt x="1132" y="1018"/>
                      <a:pt x="1132" y="1027"/>
                    </a:cubicBezTo>
                    <a:cubicBezTo>
                      <a:pt x="1132" y="1027"/>
                      <a:pt x="1109" y="1012"/>
                      <a:pt x="1106" y="1012"/>
                    </a:cubicBezTo>
                    <a:lnTo>
                      <a:pt x="1106" y="1012"/>
                    </a:lnTo>
                    <a:cubicBezTo>
                      <a:pt x="1105" y="1012"/>
                      <a:pt x="1105" y="1013"/>
                      <a:pt x="1108" y="1015"/>
                    </a:cubicBezTo>
                    <a:lnTo>
                      <a:pt x="1132" y="1051"/>
                    </a:lnTo>
                    <a:cubicBezTo>
                      <a:pt x="1108" y="1027"/>
                      <a:pt x="1108" y="1027"/>
                      <a:pt x="1096" y="1015"/>
                    </a:cubicBezTo>
                    <a:cubicBezTo>
                      <a:pt x="1084" y="1015"/>
                      <a:pt x="1072" y="1015"/>
                      <a:pt x="1096" y="1027"/>
                    </a:cubicBezTo>
                    <a:cubicBezTo>
                      <a:pt x="1108" y="1039"/>
                      <a:pt x="1096" y="1039"/>
                      <a:pt x="1096" y="1039"/>
                    </a:cubicBezTo>
                    <a:cubicBezTo>
                      <a:pt x="1096" y="1039"/>
                      <a:pt x="1120" y="1075"/>
                      <a:pt x="1108" y="1075"/>
                    </a:cubicBezTo>
                    <a:lnTo>
                      <a:pt x="1084" y="1051"/>
                    </a:lnTo>
                    <a:lnTo>
                      <a:pt x="1084" y="1063"/>
                    </a:lnTo>
                    <a:cubicBezTo>
                      <a:pt x="1084" y="1059"/>
                      <a:pt x="1084" y="1058"/>
                      <a:pt x="1084" y="1058"/>
                    </a:cubicBezTo>
                    <a:cubicBezTo>
                      <a:pt x="1085" y="1058"/>
                      <a:pt x="1086" y="1061"/>
                      <a:pt x="1088" y="1068"/>
                    </a:cubicBezTo>
                    <a:lnTo>
                      <a:pt x="1088" y="1068"/>
                    </a:lnTo>
                    <a:cubicBezTo>
                      <a:pt x="1087" y="1066"/>
                      <a:pt x="1086" y="1064"/>
                      <a:pt x="1084" y="1063"/>
                    </a:cubicBezTo>
                    <a:lnTo>
                      <a:pt x="1084" y="1063"/>
                    </a:lnTo>
                    <a:cubicBezTo>
                      <a:pt x="1084" y="1073"/>
                      <a:pt x="1086" y="1076"/>
                      <a:pt x="1088" y="1076"/>
                    </a:cubicBezTo>
                    <a:cubicBezTo>
                      <a:pt x="1089" y="1076"/>
                      <a:pt x="1090" y="1074"/>
                      <a:pt x="1089" y="1071"/>
                    </a:cubicBezTo>
                    <a:lnTo>
                      <a:pt x="1089" y="1071"/>
                    </a:lnTo>
                    <a:cubicBezTo>
                      <a:pt x="1091" y="1075"/>
                      <a:pt x="1093" y="1080"/>
                      <a:pt x="1096" y="1086"/>
                    </a:cubicBezTo>
                    <a:cubicBezTo>
                      <a:pt x="1108" y="1098"/>
                      <a:pt x="1108" y="1098"/>
                      <a:pt x="1096" y="1098"/>
                    </a:cubicBezTo>
                    <a:lnTo>
                      <a:pt x="1048" y="1051"/>
                    </a:lnTo>
                    <a:lnTo>
                      <a:pt x="1048" y="1051"/>
                    </a:lnTo>
                    <a:cubicBezTo>
                      <a:pt x="1072" y="1075"/>
                      <a:pt x="1060" y="1086"/>
                      <a:pt x="1060" y="1086"/>
                    </a:cubicBezTo>
                    <a:cubicBezTo>
                      <a:pt x="1060" y="1086"/>
                      <a:pt x="1048" y="1075"/>
                      <a:pt x="1036" y="1075"/>
                    </a:cubicBezTo>
                    <a:cubicBezTo>
                      <a:pt x="1025" y="1075"/>
                      <a:pt x="1001" y="1086"/>
                      <a:pt x="989" y="1098"/>
                    </a:cubicBezTo>
                    <a:cubicBezTo>
                      <a:pt x="986" y="1101"/>
                      <a:pt x="985" y="1102"/>
                      <a:pt x="983" y="1102"/>
                    </a:cubicBezTo>
                    <a:cubicBezTo>
                      <a:pt x="976" y="1102"/>
                      <a:pt x="975" y="1086"/>
                      <a:pt x="965" y="1086"/>
                    </a:cubicBezTo>
                    <a:cubicBezTo>
                      <a:pt x="965" y="1098"/>
                      <a:pt x="965" y="1110"/>
                      <a:pt x="965" y="1122"/>
                    </a:cubicBezTo>
                    <a:cubicBezTo>
                      <a:pt x="953" y="1134"/>
                      <a:pt x="953" y="1146"/>
                      <a:pt x="953" y="1158"/>
                    </a:cubicBezTo>
                    <a:cubicBezTo>
                      <a:pt x="953" y="1170"/>
                      <a:pt x="953" y="1182"/>
                      <a:pt x="953" y="1182"/>
                    </a:cubicBezTo>
                    <a:cubicBezTo>
                      <a:pt x="941" y="1182"/>
                      <a:pt x="929" y="1194"/>
                      <a:pt x="929" y="1205"/>
                    </a:cubicBezTo>
                    <a:cubicBezTo>
                      <a:pt x="929" y="1205"/>
                      <a:pt x="917" y="1205"/>
                      <a:pt x="929" y="1217"/>
                    </a:cubicBezTo>
                    <a:cubicBezTo>
                      <a:pt x="941" y="1229"/>
                      <a:pt x="965" y="1253"/>
                      <a:pt x="977" y="1265"/>
                    </a:cubicBezTo>
                    <a:cubicBezTo>
                      <a:pt x="979" y="1267"/>
                      <a:pt x="979" y="1267"/>
                      <a:pt x="979" y="1267"/>
                    </a:cubicBezTo>
                    <a:cubicBezTo>
                      <a:pt x="976" y="1267"/>
                      <a:pt x="940" y="1240"/>
                      <a:pt x="929" y="1229"/>
                    </a:cubicBezTo>
                    <a:cubicBezTo>
                      <a:pt x="924" y="1219"/>
                      <a:pt x="921" y="1216"/>
                      <a:pt x="919" y="1216"/>
                    </a:cubicBezTo>
                    <a:cubicBezTo>
                      <a:pt x="915" y="1216"/>
                      <a:pt x="912" y="1222"/>
                      <a:pt x="905" y="1229"/>
                    </a:cubicBezTo>
                    <a:cubicBezTo>
                      <a:pt x="905" y="1229"/>
                      <a:pt x="894" y="1241"/>
                      <a:pt x="882" y="1241"/>
                    </a:cubicBezTo>
                    <a:lnTo>
                      <a:pt x="870" y="1241"/>
                    </a:lnTo>
                    <a:cubicBezTo>
                      <a:pt x="870" y="1241"/>
                      <a:pt x="882" y="1253"/>
                      <a:pt x="894" y="1265"/>
                    </a:cubicBezTo>
                    <a:lnTo>
                      <a:pt x="858" y="1265"/>
                    </a:lnTo>
                    <a:cubicBezTo>
                      <a:pt x="846" y="1265"/>
                      <a:pt x="870" y="1277"/>
                      <a:pt x="882" y="1301"/>
                    </a:cubicBezTo>
                    <a:cubicBezTo>
                      <a:pt x="884" y="1306"/>
                      <a:pt x="885" y="1309"/>
                      <a:pt x="883" y="1309"/>
                    </a:cubicBezTo>
                    <a:cubicBezTo>
                      <a:pt x="878" y="1309"/>
                      <a:pt x="858" y="1286"/>
                      <a:pt x="858" y="1277"/>
                    </a:cubicBezTo>
                    <a:lnTo>
                      <a:pt x="858" y="1277"/>
                    </a:lnTo>
                    <a:cubicBezTo>
                      <a:pt x="846" y="1277"/>
                      <a:pt x="858" y="1301"/>
                      <a:pt x="870" y="1301"/>
                    </a:cubicBezTo>
                    <a:cubicBezTo>
                      <a:pt x="870" y="1304"/>
                      <a:pt x="868" y="1306"/>
                      <a:pt x="864" y="1306"/>
                    </a:cubicBezTo>
                    <a:cubicBezTo>
                      <a:pt x="857" y="1306"/>
                      <a:pt x="842" y="1297"/>
                      <a:pt x="834" y="1289"/>
                    </a:cubicBezTo>
                    <a:cubicBezTo>
                      <a:pt x="822" y="1289"/>
                      <a:pt x="822" y="1289"/>
                      <a:pt x="822" y="1301"/>
                    </a:cubicBezTo>
                    <a:cubicBezTo>
                      <a:pt x="822" y="1309"/>
                      <a:pt x="822" y="1323"/>
                      <a:pt x="814" y="1323"/>
                    </a:cubicBezTo>
                    <a:cubicBezTo>
                      <a:pt x="811" y="1323"/>
                      <a:pt x="806" y="1320"/>
                      <a:pt x="798" y="1313"/>
                    </a:cubicBezTo>
                    <a:cubicBezTo>
                      <a:pt x="792" y="1307"/>
                      <a:pt x="789" y="1304"/>
                      <a:pt x="788" y="1304"/>
                    </a:cubicBezTo>
                    <a:lnTo>
                      <a:pt x="788" y="1304"/>
                    </a:lnTo>
                    <a:cubicBezTo>
                      <a:pt x="785" y="1304"/>
                      <a:pt x="798" y="1325"/>
                      <a:pt x="798" y="1325"/>
                    </a:cubicBezTo>
                    <a:cubicBezTo>
                      <a:pt x="798" y="1336"/>
                      <a:pt x="786" y="1360"/>
                      <a:pt x="786" y="1384"/>
                    </a:cubicBezTo>
                    <a:cubicBezTo>
                      <a:pt x="786" y="1390"/>
                      <a:pt x="786" y="1394"/>
                      <a:pt x="787" y="1396"/>
                    </a:cubicBezTo>
                    <a:lnTo>
                      <a:pt x="787" y="1396"/>
                    </a:lnTo>
                    <a:cubicBezTo>
                      <a:pt x="783" y="1392"/>
                      <a:pt x="779" y="1388"/>
                      <a:pt x="774" y="1384"/>
                    </a:cubicBezTo>
                    <a:lnTo>
                      <a:pt x="763" y="1384"/>
                    </a:lnTo>
                    <a:cubicBezTo>
                      <a:pt x="751" y="1384"/>
                      <a:pt x="739" y="1384"/>
                      <a:pt x="739" y="1396"/>
                    </a:cubicBezTo>
                    <a:cubicBezTo>
                      <a:pt x="739" y="1408"/>
                      <a:pt x="739" y="1420"/>
                      <a:pt x="739" y="1420"/>
                    </a:cubicBezTo>
                    <a:cubicBezTo>
                      <a:pt x="763" y="1444"/>
                      <a:pt x="786" y="1467"/>
                      <a:pt x="810" y="1503"/>
                    </a:cubicBezTo>
                    <a:cubicBezTo>
                      <a:pt x="816" y="1508"/>
                      <a:pt x="817" y="1511"/>
                      <a:pt x="816" y="1511"/>
                    </a:cubicBezTo>
                    <a:cubicBezTo>
                      <a:pt x="814" y="1511"/>
                      <a:pt x="781" y="1483"/>
                      <a:pt x="763" y="1456"/>
                    </a:cubicBezTo>
                    <a:cubicBezTo>
                      <a:pt x="751" y="1432"/>
                      <a:pt x="739" y="1432"/>
                      <a:pt x="727" y="1432"/>
                    </a:cubicBezTo>
                    <a:cubicBezTo>
                      <a:pt x="727" y="1432"/>
                      <a:pt x="727" y="1432"/>
                      <a:pt x="727" y="1444"/>
                    </a:cubicBezTo>
                    <a:cubicBezTo>
                      <a:pt x="739" y="1456"/>
                      <a:pt x="739" y="1456"/>
                      <a:pt x="727" y="1456"/>
                    </a:cubicBezTo>
                    <a:cubicBezTo>
                      <a:pt x="703" y="1444"/>
                      <a:pt x="691" y="1432"/>
                      <a:pt x="679" y="1408"/>
                    </a:cubicBezTo>
                    <a:lnTo>
                      <a:pt x="679" y="1408"/>
                    </a:lnTo>
                    <a:cubicBezTo>
                      <a:pt x="691" y="1432"/>
                      <a:pt x="691" y="1432"/>
                      <a:pt x="679" y="1432"/>
                    </a:cubicBezTo>
                    <a:cubicBezTo>
                      <a:pt x="679" y="1444"/>
                      <a:pt x="679" y="1432"/>
                      <a:pt x="679" y="1456"/>
                    </a:cubicBezTo>
                    <a:cubicBezTo>
                      <a:pt x="679" y="1479"/>
                      <a:pt x="691" y="1479"/>
                      <a:pt x="679" y="1479"/>
                    </a:cubicBezTo>
                    <a:cubicBezTo>
                      <a:pt x="679" y="1467"/>
                      <a:pt x="667" y="1456"/>
                      <a:pt x="667" y="1456"/>
                    </a:cubicBezTo>
                    <a:lnTo>
                      <a:pt x="667" y="1467"/>
                    </a:lnTo>
                    <a:lnTo>
                      <a:pt x="655" y="1467"/>
                    </a:lnTo>
                    <a:cubicBezTo>
                      <a:pt x="651" y="1463"/>
                      <a:pt x="648" y="1461"/>
                      <a:pt x="646" y="1461"/>
                    </a:cubicBezTo>
                    <a:lnTo>
                      <a:pt x="646" y="1461"/>
                    </a:lnTo>
                    <a:cubicBezTo>
                      <a:pt x="640" y="1461"/>
                      <a:pt x="655" y="1494"/>
                      <a:pt x="655" y="1503"/>
                    </a:cubicBezTo>
                    <a:cubicBezTo>
                      <a:pt x="667" y="1515"/>
                      <a:pt x="655" y="1527"/>
                      <a:pt x="655" y="1527"/>
                    </a:cubicBezTo>
                    <a:cubicBezTo>
                      <a:pt x="644" y="1491"/>
                      <a:pt x="644" y="1479"/>
                      <a:pt x="632" y="1479"/>
                    </a:cubicBezTo>
                    <a:cubicBezTo>
                      <a:pt x="620" y="1479"/>
                      <a:pt x="608" y="1479"/>
                      <a:pt x="596" y="1491"/>
                    </a:cubicBezTo>
                    <a:cubicBezTo>
                      <a:pt x="584" y="1491"/>
                      <a:pt x="572" y="1491"/>
                      <a:pt x="584" y="1503"/>
                    </a:cubicBezTo>
                    <a:cubicBezTo>
                      <a:pt x="596" y="1527"/>
                      <a:pt x="584" y="1527"/>
                      <a:pt x="584" y="1527"/>
                    </a:cubicBezTo>
                    <a:cubicBezTo>
                      <a:pt x="584" y="1527"/>
                      <a:pt x="584" y="1503"/>
                      <a:pt x="572" y="1503"/>
                    </a:cubicBezTo>
                    <a:cubicBezTo>
                      <a:pt x="572" y="1503"/>
                      <a:pt x="567" y="1498"/>
                      <a:pt x="563" y="1498"/>
                    </a:cubicBezTo>
                    <a:cubicBezTo>
                      <a:pt x="561" y="1498"/>
                      <a:pt x="560" y="1499"/>
                      <a:pt x="560" y="1503"/>
                    </a:cubicBezTo>
                    <a:cubicBezTo>
                      <a:pt x="560" y="1515"/>
                      <a:pt x="560" y="1515"/>
                      <a:pt x="559" y="1515"/>
                    </a:cubicBezTo>
                    <a:cubicBezTo>
                      <a:pt x="557" y="1515"/>
                      <a:pt x="554" y="1515"/>
                      <a:pt x="548" y="1527"/>
                    </a:cubicBezTo>
                    <a:cubicBezTo>
                      <a:pt x="548" y="1527"/>
                      <a:pt x="536" y="1515"/>
                      <a:pt x="536" y="1515"/>
                    </a:cubicBezTo>
                    <a:cubicBezTo>
                      <a:pt x="524" y="1515"/>
                      <a:pt x="524" y="1515"/>
                      <a:pt x="513" y="1527"/>
                    </a:cubicBezTo>
                    <a:cubicBezTo>
                      <a:pt x="513" y="1539"/>
                      <a:pt x="513" y="1551"/>
                      <a:pt x="513" y="1563"/>
                    </a:cubicBezTo>
                    <a:cubicBezTo>
                      <a:pt x="505" y="1585"/>
                      <a:pt x="517" y="1622"/>
                      <a:pt x="526" y="1622"/>
                    </a:cubicBezTo>
                    <a:cubicBezTo>
                      <a:pt x="532" y="1622"/>
                      <a:pt x="536" y="1610"/>
                      <a:pt x="536" y="1575"/>
                    </a:cubicBezTo>
                    <a:cubicBezTo>
                      <a:pt x="536" y="1598"/>
                      <a:pt x="548" y="1598"/>
                      <a:pt x="560" y="1622"/>
                    </a:cubicBezTo>
                    <a:lnTo>
                      <a:pt x="572" y="1622"/>
                    </a:lnTo>
                    <a:cubicBezTo>
                      <a:pt x="584" y="1598"/>
                      <a:pt x="608" y="1598"/>
                      <a:pt x="632" y="1598"/>
                    </a:cubicBezTo>
                    <a:cubicBezTo>
                      <a:pt x="637" y="1598"/>
                      <a:pt x="650" y="1606"/>
                      <a:pt x="659" y="1606"/>
                    </a:cubicBezTo>
                    <a:cubicBezTo>
                      <a:pt x="670" y="1606"/>
                      <a:pt x="675" y="1596"/>
                      <a:pt x="655" y="1551"/>
                    </a:cubicBezTo>
                    <a:cubicBezTo>
                      <a:pt x="655" y="1551"/>
                      <a:pt x="639" y="1509"/>
                      <a:pt x="640" y="1509"/>
                    </a:cubicBezTo>
                    <a:lnTo>
                      <a:pt x="640" y="1509"/>
                    </a:lnTo>
                    <a:cubicBezTo>
                      <a:pt x="641" y="1509"/>
                      <a:pt x="642" y="1511"/>
                      <a:pt x="644" y="1515"/>
                    </a:cubicBezTo>
                    <a:lnTo>
                      <a:pt x="667" y="1563"/>
                    </a:lnTo>
                    <a:lnTo>
                      <a:pt x="715" y="1658"/>
                    </a:lnTo>
                    <a:lnTo>
                      <a:pt x="715" y="1634"/>
                    </a:lnTo>
                    <a:cubicBezTo>
                      <a:pt x="715" y="1634"/>
                      <a:pt x="715" y="1622"/>
                      <a:pt x="727" y="1622"/>
                    </a:cubicBezTo>
                    <a:cubicBezTo>
                      <a:pt x="727" y="1622"/>
                      <a:pt x="739" y="1622"/>
                      <a:pt x="751" y="1646"/>
                    </a:cubicBezTo>
                    <a:cubicBezTo>
                      <a:pt x="730" y="1605"/>
                      <a:pt x="745" y="1617"/>
                      <a:pt x="742" y="1599"/>
                    </a:cubicBezTo>
                    <a:lnTo>
                      <a:pt x="742" y="1599"/>
                    </a:lnTo>
                    <a:cubicBezTo>
                      <a:pt x="747" y="1608"/>
                      <a:pt x="757" y="1622"/>
                      <a:pt x="763" y="1622"/>
                    </a:cubicBezTo>
                    <a:cubicBezTo>
                      <a:pt x="750" y="1603"/>
                      <a:pt x="743" y="1594"/>
                      <a:pt x="740" y="1592"/>
                    </a:cubicBezTo>
                    <a:lnTo>
                      <a:pt x="740" y="1592"/>
                    </a:lnTo>
                    <a:cubicBezTo>
                      <a:pt x="740" y="1590"/>
                      <a:pt x="739" y="1588"/>
                      <a:pt x="739" y="1586"/>
                    </a:cubicBezTo>
                    <a:cubicBezTo>
                      <a:pt x="731" y="1563"/>
                      <a:pt x="718" y="1545"/>
                      <a:pt x="720" y="1545"/>
                    </a:cubicBezTo>
                    <a:lnTo>
                      <a:pt x="720" y="1545"/>
                    </a:lnTo>
                    <a:cubicBezTo>
                      <a:pt x="721" y="1545"/>
                      <a:pt x="726" y="1550"/>
                      <a:pt x="739" y="1563"/>
                    </a:cubicBezTo>
                    <a:cubicBezTo>
                      <a:pt x="739" y="1575"/>
                      <a:pt x="751" y="1586"/>
                      <a:pt x="763" y="1598"/>
                    </a:cubicBezTo>
                    <a:cubicBezTo>
                      <a:pt x="774" y="1598"/>
                      <a:pt x="786" y="1598"/>
                      <a:pt x="763" y="1586"/>
                    </a:cubicBezTo>
                    <a:cubicBezTo>
                      <a:pt x="751" y="1575"/>
                      <a:pt x="763" y="1575"/>
                      <a:pt x="763" y="1575"/>
                    </a:cubicBezTo>
                    <a:cubicBezTo>
                      <a:pt x="763" y="1575"/>
                      <a:pt x="774" y="1586"/>
                      <a:pt x="786" y="1586"/>
                    </a:cubicBezTo>
                    <a:cubicBezTo>
                      <a:pt x="786" y="1588"/>
                      <a:pt x="786" y="1588"/>
                      <a:pt x="786" y="1588"/>
                    </a:cubicBezTo>
                    <a:cubicBezTo>
                      <a:pt x="787" y="1588"/>
                      <a:pt x="788" y="1568"/>
                      <a:pt x="798" y="1568"/>
                    </a:cubicBezTo>
                    <a:cubicBezTo>
                      <a:pt x="801" y="1568"/>
                      <a:pt x="805" y="1570"/>
                      <a:pt x="810" y="1575"/>
                    </a:cubicBezTo>
                    <a:cubicBezTo>
                      <a:pt x="810" y="1575"/>
                      <a:pt x="786" y="1527"/>
                      <a:pt x="798" y="1527"/>
                    </a:cubicBezTo>
                    <a:lnTo>
                      <a:pt x="798" y="1527"/>
                    </a:lnTo>
                    <a:cubicBezTo>
                      <a:pt x="798" y="1537"/>
                      <a:pt x="814" y="1554"/>
                      <a:pt x="820" y="1554"/>
                    </a:cubicBezTo>
                    <a:cubicBezTo>
                      <a:pt x="821" y="1554"/>
                      <a:pt x="822" y="1553"/>
                      <a:pt x="822" y="1551"/>
                    </a:cubicBezTo>
                    <a:cubicBezTo>
                      <a:pt x="822" y="1551"/>
                      <a:pt x="798" y="1527"/>
                      <a:pt x="798" y="1515"/>
                    </a:cubicBezTo>
                    <a:lnTo>
                      <a:pt x="798" y="1515"/>
                    </a:lnTo>
                    <a:lnTo>
                      <a:pt x="846" y="1563"/>
                    </a:lnTo>
                    <a:cubicBezTo>
                      <a:pt x="826" y="1543"/>
                      <a:pt x="823" y="1524"/>
                      <a:pt x="835" y="1524"/>
                    </a:cubicBezTo>
                    <a:cubicBezTo>
                      <a:pt x="838" y="1524"/>
                      <a:pt x="842" y="1525"/>
                      <a:pt x="846" y="1527"/>
                    </a:cubicBezTo>
                    <a:cubicBezTo>
                      <a:pt x="854" y="1531"/>
                      <a:pt x="858" y="1532"/>
                      <a:pt x="860" y="1532"/>
                    </a:cubicBezTo>
                    <a:cubicBezTo>
                      <a:pt x="863" y="1532"/>
                      <a:pt x="858" y="1527"/>
                      <a:pt x="858" y="1527"/>
                    </a:cubicBezTo>
                    <a:cubicBezTo>
                      <a:pt x="870" y="1527"/>
                      <a:pt x="858" y="1515"/>
                      <a:pt x="858" y="1515"/>
                    </a:cubicBezTo>
                    <a:lnTo>
                      <a:pt x="870" y="1503"/>
                    </a:lnTo>
                    <a:lnTo>
                      <a:pt x="858" y="1491"/>
                    </a:lnTo>
                    <a:cubicBezTo>
                      <a:pt x="854" y="1487"/>
                      <a:pt x="855" y="1486"/>
                      <a:pt x="859" y="1486"/>
                    </a:cubicBezTo>
                    <a:cubicBezTo>
                      <a:pt x="866" y="1486"/>
                      <a:pt x="882" y="1491"/>
                      <a:pt x="882" y="1491"/>
                    </a:cubicBezTo>
                    <a:cubicBezTo>
                      <a:pt x="882" y="1491"/>
                      <a:pt x="905" y="1491"/>
                      <a:pt x="894" y="1479"/>
                    </a:cubicBezTo>
                    <a:cubicBezTo>
                      <a:pt x="885" y="1471"/>
                      <a:pt x="871" y="1457"/>
                      <a:pt x="875" y="1457"/>
                    </a:cubicBezTo>
                    <a:lnTo>
                      <a:pt x="875" y="1457"/>
                    </a:lnTo>
                    <a:cubicBezTo>
                      <a:pt x="877" y="1457"/>
                      <a:pt x="882" y="1460"/>
                      <a:pt x="894" y="1467"/>
                    </a:cubicBezTo>
                    <a:cubicBezTo>
                      <a:pt x="867" y="1450"/>
                      <a:pt x="860" y="1439"/>
                      <a:pt x="868" y="1439"/>
                    </a:cubicBezTo>
                    <a:cubicBezTo>
                      <a:pt x="871" y="1439"/>
                      <a:pt x="875" y="1440"/>
                      <a:pt x="882" y="1444"/>
                    </a:cubicBezTo>
                    <a:cubicBezTo>
                      <a:pt x="898" y="1452"/>
                      <a:pt x="909" y="1460"/>
                      <a:pt x="910" y="1460"/>
                    </a:cubicBezTo>
                    <a:cubicBezTo>
                      <a:pt x="910" y="1460"/>
                      <a:pt x="909" y="1459"/>
                      <a:pt x="905" y="1456"/>
                    </a:cubicBezTo>
                    <a:cubicBezTo>
                      <a:pt x="905" y="1436"/>
                      <a:pt x="890" y="1417"/>
                      <a:pt x="890" y="1417"/>
                    </a:cubicBezTo>
                    <a:lnTo>
                      <a:pt x="890" y="1417"/>
                    </a:lnTo>
                    <a:cubicBezTo>
                      <a:pt x="890" y="1417"/>
                      <a:pt x="891" y="1418"/>
                      <a:pt x="894" y="1420"/>
                    </a:cubicBezTo>
                    <a:cubicBezTo>
                      <a:pt x="894" y="1420"/>
                      <a:pt x="905" y="1444"/>
                      <a:pt x="917" y="1444"/>
                    </a:cubicBezTo>
                    <a:cubicBezTo>
                      <a:pt x="920" y="1446"/>
                      <a:pt x="921" y="1447"/>
                      <a:pt x="921" y="1447"/>
                    </a:cubicBezTo>
                    <a:cubicBezTo>
                      <a:pt x="921" y="1447"/>
                      <a:pt x="905" y="1429"/>
                      <a:pt x="905" y="1420"/>
                    </a:cubicBezTo>
                    <a:cubicBezTo>
                      <a:pt x="905" y="1420"/>
                      <a:pt x="905" y="1414"/>
                      <a:pt x="913" y="1414"/>
                    </a:cubicBezTo>
                    <a:cubicBezTo>
                      <a:pt x="916" y="1414"/>
                      <a:pt x="921" y="1416"/>
                      <a:pt x="929" y="1420"/>
                    </a:cubicBezTo>
                    <a:cubicBezTo>
                      <a:pt x="935" y="1426"/>
                      <a:pt x="938" y="1429"/>
                      <a:pt x="941" y="1429"/>
                    </a:cubicBezTo>
                    <a:cubicBezTo>
                      <a:pt x="944" y="1429"/>
                      <a:pt x="947" y="1426"/>
                      <a:pt x="953" y="1420"/>
                    </a:cubicBezTo>
                    <a:cubicBezTo>
                      <a:pt x="953" y="1408"/>
                      <a:pt x="953" y="1408"/>
                      <a:pt x="953" y="1408"/>
                    </a:cubicBezTo>
                    <a:cubicBezTo>
                      <a:pt x="953" y="1398"/>
                      <a:pt x="937" y="1381"/>
                      <a:pt x="944" y="1381"/>
                    </a:cubicBezTo>
                    <a:cubicBezTo>
                      <a:pt x="946" y="1381"/>
                      <a:pt x="949" y="1382"/>
                      <a:pt x="953" y="1384"/>
                    </a:cubicBezTo>
                    <a:cubicBezTo>
                      <a:pt x="959" y="1396"/>
                      <a:pt x="965" y="1402"/>
                      <a:pt x="969" y="1402"/>
                    </a:cubicBezTo>
                    <a:cubicBezTo>
                      <a:pt x="974" y="1402"/>
                      <a:pt x="977" y="1396"/>
                      <a:pt x="977" y="1384"/>
                    </a:cubicBezTo>
                    <a:cubicBezTo>
                      <a:pt x="977" y="1382"/>
                      <a:pt x="976" y="1380"/>
                      <a:pt x="975" y="1378"/>
                    </a:cubicBezTo>
                    <a:lnTo>
                      <a:pt x="975" y="1378"/>
                    </a:lnTo>
                    <a:cubicBezTo>
                      <a:pt x="977" y="1379"/>
                      <a:pt x="979" y="1379"/>
                      <a:pt x="980" y="1379"/>
                    </a:cubicBezTo>
                    <a:cubicBezTo>
                      <a:pt x="987" y="1379"/>
                      <a:pt x="984" y="1367"/>
                      <a:pt x="977" y="1360"/>
                    </a:cubicBezTo>
                    <a:cubicBezTo>
                      <a:pt x="967" y="1350"/>
                      <a:pt x="965" y="1347"/>
                      <a:pt x="968" y="1347"/>
                    </a:cubicBezTo>
                    <a:lnTo>
                      <a:pt x="968" y="1347"/>
                    </a:lnTo>
                    <a:cubicBezTo>
                      <a:pt x="971" y="1347"/>
                      <a:pt x="982" y="1353"/>
                      <a:pt x="989" y="1360"/>
                    </a:cubicBezTo>
                    <a:cubicBezTo>
                      <a:pt x="989" y="1372"/>
                      <a:pt x="1001" y="1372"/>
                      <a:pt x="1001" y="1384"/>
                    </a:cubicBezTo>
                    <a:cubicBezTo>
                      <a:pt x="1013" y="1384"/>
                      <a:pt x="1001" y="1372"/>
                      <a:pt x="1001" y="1372"/>
                    </a:cubicBezTo>
                    <a:cubicBezTo>
                      <a:pt x="1001" y="1365"/>
                      <a:pt x="1001" y="1358"/>
                      <a:pt x="1005" y="1358"/>
                    </a:cubicBezTo>
                    <a:cubicBezTo>
                      <a:pt x="1009" y="1358"/>
                      <a:pt x="1014" y="1362"/>
                      <a:pt x="1025" y="1372"/>
                    </a:cubicBezTo>
                    <a:cubicBezTo>
                      <a:pt x="1026" y="1374"/>
                      <a:pt x="1027" y="1375"/>
                      <a:pt x="1028" y="1375"/>
                    </a:cubicBezTo>
                    <a:cubicBezTo>
                      <a:pt x="1033" y="1375"/>
                      <a:pt x="1025" y="1348"/>
                      <a:pt x="1025" y="1348"/>
                    </a:cubicBezTo>
                    <a:cubicBezTo>
                      <a:pt x="1025" y="1348"/>
                      <a:pt x="1036" y="1348"/>
                      <a:pt x="1025" y="1325"/>
                    </a:cubicBezTo>
                    <a:cubicBezTo>
                      <a:pt x="1001" y="1313"/>
                      <a:pt x="1025" y="1313"/>
                      <a:pt x="1025" y="1313"/>
                    </a:cubicBezTo>
                    <a:cubicBezTo>
                      <a:pt x="1025" y="1313"/>
                      <a:pt x="1048" y="1313"/>
                      <a:pt x="1036" y="1301"/>
                    </a:cubicBezTo>
                    <a:cubicBezTo>
                      <a:pt x="1034" y="1298"/>
                      <a:pt x="1034" y="1297"/>
                      <a:pt x="1034" y="1297"/>
                    </a:cubicBezTo>
                    <a:lnTo>
                      <a:pt x="1034" y="1297"/>
                    </a:lnTo>
                    <a:cubicBezTo>
                      <a:pt x="1037" y="1297"/>
                      <a:pt x="1060" y="1313"/>
                      <a:pt x="1060" y="1313"/>
                    </a:cubicBezTo>
                    <a:cubicBezTo>
                      <a:pt x="1072" y="1313"/>
                      <a:pt x="1060" y="1301"/>
                      <a:pt x="1060" y="1301"/>
                    </a:cubicBezTo>
                    <a:cubicBezTo>
                      <a:pt x="1060" y="1301"/>
                      <a:pt x="1072" y="1301"/>
                      <a:pt x="1072" y="1289"/>
                    </a:cubicBezTo>
                    <a:cubicBezTo>
                      <a:pt x="1072" y="1280"/>
                      <a:pt x="1066" y="1272"/>
                      <a:pt x="1067" y="1272"/>
                    </a:cubicBezTo>
                    <a:lnTo>
                      <a:pt x="1067" y="1272"/>
                    </a:lnTo>
                    <a:cubicBezTo>
                      <a:pt x="1067" y="1272"/>
                      <a:pt x="1069" y="1273"/>
                      <a:pt x="1072" y="1277"/>
                    </a:cubicBezTo>
                    <a:cubicBezTo>
                      <a:pt x="1076" y="1281"/>
                      <a:pt x="1084" y="1284"/>
                      <a:pt x="1090" y="1284"/>
                    </a:cubicBezTo>
                    <a:cubicBezTo>
                      <a:pt x="1095" y="1284"/>
                      <a:pt x="1098" y="1281"/>
                      <a:pt x="1095" y="1275"/>
                    </a:cubicBezTo>
                    <a:lnTo>
                      <a:pt x="1095" y="1275"/>
                    </a:lnTo>
                    <a:cubicBezTo>
                      <a:pt x="1097" y="1276"/>
                      <a:pt x="1099" y="1277"/>
                      <a:pt x="1101" y="1277"/>
                    </a:cubicBezTo>
                    <a:cubicBezTo>
                      <a:pt x="1113" y="1277"/>
                      <a:pt x="1115" y="1256"/>
                      <a:pt x="1108" y="1241"/>
                    </a:cubicBezTo>
                    <a:cubicBezTo>
                      <a:pt x="1106" y="1238"/>
                      <a:pt x="1106" y="1236"/>
                      <a:pt x="1107" y="1236"/>
                    </a:cubicBezTo>
                    <a:lnTo>
                      <a:pt x="1107" y="1236"/>
                    </a:lnTo>
                    <a:cubicBezTo>
                      <a:pt x="1113" y="1236"/>
                      <a:pt x="1137" y="1258"/>
                      <a:pt x="1141" y="1258"/>
                    </a:cubicBezTo>
                    <a:cubicBezTo>
                      <a:pt x="1143" y="1258"/>
                      <a:pt x="1141" y="1254"/>
                      <a:pt x="1132" y="1241"/>
                    </a:cubicBezTo>
                    <a:cubicBezTo>
                      <a:pt x="1123" y="1224"/>
                      <a:pt x="1109" y="1208"/>
                      <a:pt x="1110" y="1208"/>
                    </a:cubicBezTo>
                    <a:lnTo>
                      <a:pt x="1110" y="1208"/>
                    </a:lnTo>
                    <a:cubicBezTo>
                      <a:pt x="1110" y="1208"/>
                      <a:pt x="1113" y="1210"/>
                      <a:pt x="1120" y="1217"/>
                    </a:cubicBezTo>
                    <a:cubicBezTo>
                      <a:pt x="1120" y="1217"/>
                      <a:pt x="1124" y="1213"/>
                      <a:pt x="1125" y="1210"/>
                    </a:cubicBezTo>
                    <a:lnTo>
                      <a:pt x="1125" y="1210"/>
                    </a:lnTo>
                    <a:cubicBezTo>
                      <a:pt x="1129" y="1213"/>
                      <a:pt x="1137" y="1217"/>
                      <a:pt x="1144" y="1217"/>
                    </a:cubicBezTo>
                    <a:cubicBezTo>
                      <a:pt x="1152" y="1217"/>
                      <a:pt x="1165" y="1223"/>
                      <a:pt x="1173" y="1223"/>
                    </a:cubicBezTo>
                    <a:cubicBezTo>
                      <a:pt x="1177" y="1223"/>
                      <a:pt x="1179" y="1221"/>
                      <a:pt x="1179" y="1217"/>
                    </a:cubicBezTo>
                    <a:cubicBezTo>
                      <a:pt x="1144" y="1205"/>
                      <a:pt x="1120" y="1182"/>
                      <a:pt x="1108" y="1158"/>
                    </a:cubicBezTo>
                    <a:lnTo>
                      <a:pt x="1108" y="1158"/>
                    </a:lnTo>
                    <a:cubicBezTo>
                      <a:pt x="1108" y="1158"/>
                      <a:pt x="1132" y="1182"/>
                      <a:pt x="1144" y="1194"/>
                    </a:cubicBezTo>
                    <a:cubicBezTo>
                      <a:pt x="1148" y="1198"/>
                      <a:pt x="1150" y="1199"/>
                      <a:pt x="1152" y="1199"/>
                    </a:cubicBezTo>
                    <a:cubicBezTo>
                      <a:pt x="1155" y="1199"/>
                      <a:pt x="1155" y="1194"/>
                      <a:pt x="1155" y="1194"/>
                    </a:cubicBezTo>
                    <a:cubicBezTo>
                      <a:pt x="1165" y="1194"/>
                      <a:pt x="1182" y="1209"/>
                      <a:pt x="1183" y="1209"/>
                    </a:cubicBezTo>
                    <a:cubicBezTo>
                      <a:pt x="1183" y="1209"/>
                      <a:pt x="1182" y="1208"/>
                      <a:pt x="1179" y="1205"/>
                    </a:cubicBezTo>
                    <a:cubicBezTo>
                      <a:pt x="1179" y="1194"/>
                      <a:pt x="1167" y="1182"/>
                      <a:pt x="1167" y="1182"/>
                    </a:cubicBezTo>
                    <a:lnTo>
                      <a:pt x="1167" y="1182"/>
                    </a:lnTo>
                    <a:cubicBezTo>
                      <a:pt x="1177" y="1182"/>
                      <a:pt x="1194" y="1197"/>
                      <a:pt x="1201" y="1197"/>
                    </a:cubicBezTo>
                    <a:cubicBezTo>
                      <a:pt x="1202" y="1197"/>
                      <a:pt x="1203" y="1196"/>
                      <a:pt x="1203" y="1194"/>
                    </a:cubicBezTo>
                    <a:cubicBezTo>
                      <a:pt x="1191" y="1182"/>
                      <a:pt x="1203" y="1170"/>
                      <a:pt x="1203" y="1158"/>
                    </a:cubicBezTo>
                    <a:cubicBezTo>
                      <a:pt x="1203" y="1158"/>
                      <a:pt x="1179" y="1134"/>
                      <a:pt x="1167" y="1122"/>
                    </a:cubicBezTo>
                    <a:cubicBezTo>
                      <a:pt x="1167" y="1120"/>
                      <a:pt x="1168" y="1120"/>
                      <a:pt x="1169" y="1120"/>
                    </a:cubicBezTo>
                    <a:cubicBezTo>
                      <a:pt x="1175" y="1120"/>
                      <a:pt x="1190" y="1133"/>
                      <a:pt x="1202" y="1145"/>
                    </a:cubicBezTo>
                    <a:lnTo>
                      <a:pt x="1202" y="1145"/>
                    </a:lnTo>
                    <a:cubicBezTo>
                      <a:pt x="1199" y="1139"/>
                      <a:pt x="1199" y="1134"/>
                      <a:pt x="1203" y="1134"/>
                    </a:cubicBezTo>
                    <a:lnTo>
                      <a:pt x="1203" y="1134"/>
                    </a:lnTo>
                    <a:cubicBezTo>
                      <a:pt x="1203" y="1146"/>
                      <a:pt x="1227" y="1158"/>
                      <a:pt x="1227" y="1170"/>
                    </a:cubicBezTo>
                    <a:cubicBezTo>
                      <a:pt x="1236" y="1170"/>
                      <a:pt x="1219" y="1144"/>
                      <a:pt x="1209" y="1135"/>
                    </a:cubicBezTo>
                    <a:lnTo>
                      <a:pt x="1209" y="1135"/>
                    </a:lnTo>
                    <a:cubicBezTo>
                      <a:pt x="1213" y="1137"/>
                      <a:pt x="1218" y="1139"/>
                      <a:pt x="1222" y="1141"/>
                    </a:cubicBezTo>
                    <a:lnTo>
                      <a:pt x="1222" y="1141"/>
                    </a:lnTo>
                    <a:cubicBezTo>
                      <a:pt x="1215" y="1134"/>
                      <a:pt x="1215" y="1132"/>
                      <a:pt x="1215" y="1122"/>
                    </a:cubicBezTo>
                    <a:lnTo>
                      <a:pt x="1215" y="1122"/>
                    </a:lnTo>
                    <a:cubicBezTo>
                      <a:pt x="1215" y="1122"/>
                      <a:pt x="1239" y="1158"/>
                      <a:pt x="1251" y="1158"/>
                    </a:cubicBezTo>
                    <a:cubicBezTo>
                      <a:pt x="1251" y="1158"/>
                      <a:pt x="1263" y="1158"/>
                      <a:pt x="1251" y="1146"/>
                    </a:cubicBezTo>
                    <a:cubicBezTo>
                      <a:pt x="1251" y="1146"/>
                      <a:pt x="1239" y="1134"/>
                      <a:pt x="1239" y="1134"/>
                    </a:cubicBezTo>
                    <a:cubicBezTo>
                      <a:pt x="1239" y="1134"/>
                      <a:pt x="1251" y="1134"/>
                      <a:pt x="1251" y="1122"/>
                    </a:cubicBezTo>
                    <a:cubicBezTo>
                      <a:pt x="1251" y="1110"/>
                      <a:pt x="1239" y="1098"/>
                      <a:pt x="1227" y="1098"/>
                    </a:cubicBezTo>
                    <a:cubicBezTo>
                      <a:pt x="1221" y="1092"/>
                      <a:pt x="1221" y="1089"/>
                      <a:pt x="1225" y="1089"/>
                    </a:cubicBezTo>
                    <a:cubicBezTo>
                      <a:pt x="1230" y="1089"/>
                      <a:pt x="1239" y="1092"/>
                      <a:pt x="1251" y="1098"/>
                    </a:cubicBezTo>
                    <a:cubicBezTo>
                      <a:pt x="1270" y="1098"/>
                      <a:pt x="1281" y="1114"/>
                      <a:pt x="1285" y="1114"/>
                    </a:cubicBezTo>
                    <a:cubicBezTo>
                      <a:pt x="1286" y="1114"/>
                      <a:pt x="1286" y="1113"/>
                      <a:pt x="1286" y="1110"/>
                    </a:cubicBezTo>
                    <a:cubicBezTo>
                      <a:pt x="1275" y="1086"/>
                      <a:pt x="1275" y="1086"/>
                      <a:pt x="1275" y="1086"/>
                    </a:cubicBezTo>
                    <a:cubicBezTo>
                      <a:pt x="1263" y="1075"/>
                      <a:pt x="1263" y="1075"/>
                      <a:pt x="1263" y="1075"/>
                    </a:cubicBezTo>
                    <a:cubicBezTo>
                      <a:pt x="1263" y="1063"/>
                      <a:pt x="1275" y="1075"/>
                      <a:pt x="1275" y="1051"/>
                    </a:cubicBezTo>
                    <a:cubicBezTo>
                      <a:pt x="1266" y="1042"/>
                      <a:pt x="1264" y="1034"/>
                      <a:pt x="1267" y="1034"/>
                    </a:cubicBezTo>
                    <a:lnTo>
                      <a:pt x="1267" y="1034"/>
                    </a:lnTo>
                    <a:cubicBezTo>
                      <a:pt x="1269" y="1034"/>
                      <a:pt x="1271" y="1035"/>
                      <a:pt x="1275" y="1039"/>
                    </a:cubicBezTo>
                    <a:cubicBezTo>
                      <a:pt x="1282" y="1047"/>
                      <a:pt x="1288" y="1049"/>
                      <a:pt x="1291" y="1049"/>
                    </a:cubicBezTo>
                    <a:cubicBezTo>
                      <a:pt x="1297" y="1049"/>
                      <a:pt x="1294" y="1039"/>
                      <a:pt x="1286" y="1039"/>
                    </a:cubicBezTo>
                    <a:cubicBezTo>
                      <a:pt x="1286" y="1027"/>
                      <a:pt x="1275" y="1015"/>
                      <a:pt x="1263" y="1015"/>
                    </a:cubicBezTo>
                    <a:lnTo>
                      <a:pt x="1275" y="1015"/>
                    </a:lnTo>
                    <a:cubicBezTo>
                      <a:pt x="1286" y="1027"/>
                      <a:pt x="1298" y="1027"/>
                      <a:pt x="1310" y="1039"/>
                    </a:cubicBezTo>
                    <a:cubicBezTo>
                      <a:pt x="1310" y="1039"/>
                      <a:pt x="1310" y="1031"/>
                      <a:pt x="1310" y="1027"/>
                    </a:cubicBezTo>
                    <a:cubicBezTo>
                      <a:pt x="1310" y="1027"/>
                      <a:pt x="1326" y="1043"/>
                      <a:pt x="1330" y="1043"/>
                    </a:cubicBezTo>
                    <a:cubicBezTo>
                      <a:pt x="1331" y="1043"/>
                      <a:pt x="1330" y="1039"/>
                      <a:pt x="1322" y="1027"/>
                    </a:cubicBezTo>
                    <a:cubicBezTo>
                      <a:pt x="1305" y="1009"/>
                      <a:pt x="1294" y="998"/>
                      <a:pt x="1298" y="998"/>
                    </a:cubicBezTo>
                    <a:cubicBezTo>
                      <a:pt x="1300" y="998"/>
                      <a:pt x="1304" y="1000"/>
                      <a:pt x="1310" y="1003"/>
                    </a:cubicBezTo>
                    <a:cubicBezTo>
                      <a:pt x="1322" y="1003"/>
                      <a:pt x="1334" y="1015"/>
                      <a:pt x="1346" y="1027"/>
                    </a:cubicBezTo>
                    <a:cubicBezTo>
                      <a:pt x="1346" y="1027"/>
                      <a:pt x="1358" y="1027"/>
                      <a:pt x="1346" y="1015"/>
                    </a:cubicBezTo>
                    <a:cubicBezTo>
                      <a:pt x="1346" y="1003"/>
                      <a:pt x="1310" y="967"/>
                      <a:pt x="1322" y="967"/>
                    </a:cubicBezTo>
                    <a:cubicBezTo>
                      <a:pt x="1325" y="967"/>
                      <a:pt x="1327" y="968"/>
                      <a:pt x="1330" y="970"/>
                    </a:cubicBezTo>
                    <a:lnTo>
                      <a:pt x="1330" y="970"/>
                    </a:lnTo>
                    <a:cubicBezTo>
                      <a:pt x="1329" y="969"/>
                      <a:pt x="1329" y="969"/>
                      <a:pt x="1329" y="969"/>
                    </a:cubicBezTo>
                    <a:lnTo>
                      <a:pt x="1329" y="969"/>
                    </a:lnTo>
                    <a:cubicBezTo>
                      <a:pt x="1330" y="969"/>
                      <a:pt x="1338" y="979"/>
                      <a:pt x="1346" y="979"/>
                    </a:cubicBezTo>
                    <a:cubicBezTo>
                      <a:pt x="1354" y="979"/>
                      <a:pt x="1367" y="985"/>
                      <a:pt x="1375" y="985"/>
                    </a:cubicBezTo>
                    <a:cubicBezTo>
                      <a:pt x="1379" y="985"/>
                      <a:pt x="1382" y="983"/>
                      <a:pt x="1382" y="979"/>
                    </a:cubicBezTo>
                    <a:cubicBezTo>
                      <a:pt x="1358" y="967"/>
                      <a:pt x="1346" y="944"/>
                      <a:pt x="1334" y="920"/>
                    </a:cubicBezTo>
                    <a:lnTo>
                      <a:pt x="1334" y="920"/>
                    </a:lnTo>
                    <a:lnTo>
                      <a:pt x="1358" y="944"/>
                    </a:lnTo>
                    <a:cubicBezTo>
                      <a:pt x="1358" y="944"/>
                      <a:pt x="1370" y="955"/>
                      <a:pt x="1370" y="955"/>
                    </a:cubicBezTo>
                    <a:cubicBezTo>
                      <a:pt x="1370" y="955"/>
                      <a:pt x="1400" y="971"/>
                      <a:pt x="1412" y="971"/>
                    </a:cubicBezTo>
                    <a:cubicBezTo>
                      <a:pt x="1416" y="971"/>
                      <a:pt x="1417" y="970"/>
                      <a:pt x="1417" y="967"/>
                    </a:cubicBezTo>
                    <a:cubicBezTo>
                      <a:pt x="1407" y="967"/>
                      <a:pt x="1397" y="941"/>
                      <a:pt x="1402" y="941"/>
                    </a:cubicBezTo>
                    <a:lnTo>
                      <a:pt x="1402" y="941"/>
                    </a:lnTo>
                    <a:cubicBezTo>
                      <a:pt x="1403" y="941"/>
                      <a:pt x="1404" y="942"/>
                      <a:pt x="1406" y="944"/>
                    </a:cubicBezTo>
                    <a:cubicBezTo>
                      <a:pt x="1406" y="952"/>
                      <a:pt x="1411" y="960"/>
                      <a:pt x="1415" y="960"/>
                    </a:cubicBezTo>
                    <a:cubicBezTo>
                      <a:pt x="1416" y="960"/>
                      <a:pt x="1417" y="959"/>
                      <a:pt x="1417" y="955"/>
                    </a:cubicBezTo>
                    <a:cubicBezTo>
                      <a:pt x="1417" y="955"/>
                      <a:pt x="1394" y="908"/>
                      <a:pt x="1394" y="908"/>
                    </a:cubicBezTo>
                    <a:cubicBezTo>
                      <a:pt x="1395" y="906"/>
                      <a:pt x="1397" y="906"/>
                      <a:pt x="1398" y="906"/>
                    </a:cubicBezTo>
                    <a:cubicBezTo>
                      <a:pt x="1413" y="906"/>
                      <a:pt x="1443" y="944"/>
                      <a:pt x="1453" y="944"/>
                    </a:cubicBezTo>
                    <a:cubicBezTo>
                      <a:pt x="1453" y="932"/>
                      <a:pt x="1453" y="920"/>
                      <a:pt x="1453" y="920"/>
                    </a:cubicBezTo>
                    <a:lnTo>
                      <a:pt x="1453" y="908"/>
                    </a:lnTo>
                    <a:cubicBezTo>
                      <a:pt x="1453" y="911"/>
                      <a:pt x="1454" y="913"/>
                      <a:pt x="1456" y="913"/>
                    </a:cubicBezTo>
                    <a:cubicBezTo>
                      <a:pt x="1459" y="913"/>
                      <a:pt x="1465" y="904"/>
                      <a:pt x="1465" y="896"/>
                    </a:cubicBezTo>
                    <a:cubicBezTo>
                      <a:pt x="1465" y="886"/>
                      <a:pt x="1457" y="869"/>
                      <a:pt x="1461" y="869"/>
                    </a:cubicBezTo>
                    <a:lnTo>
                      <a:pt x="1461" y="869"/>
                    </a:lnTo>
                    <a:cubicBezTo>
                      <a:pt x="1461" y="869"/>
                      <a:pt x="1463" y="870"/>
                      <a:pt x="1465" y="872"/>
                    </a:cubicBezTo>
                    <a:cubicBezTo>
                      <a:pt x="1474" y="881"/>
                      <a:pt x="1490" y="904"/>
                      <a:pt x="1492" y="904"/>
                    </a:cubicBezTo>
                    <a:cubicBezTo>
                      <a:pt x="1493" y="904"/>
                      <a:pt x="1492" y="902"/>
                      <a:pt x="1489" y="896"/>
                    </a:cubicBezTo>
                    <a:cubicBezTo>
                      <a:pt x="1480" y="868"/>
                      <a:pt x="1463" y="841"/>
                      <a:pt x="1467" y="841"/>
                    </a:cubicBezTo>
                    <a:lnTo>
                      <a:pt x="1467" y="841"/>
                    </a:lnTo>
                    <a:cubicBezTo>
                      <a:pt x="1469" y="841"/>
                      <a:pt x="1472" y="843"/>
                      <a:pt x="1477" y="848"/>
                    </a:cubicBezTo>
                    <a:cubicBezTo>
                      <a:pt x="1513" y="860"/>
                      <a:pt x="1513" y="872"/>
                      <a:pt x="1525" y="872"/>
                    </a:cubicBezTo>
                    <a:cubicBezTo>
                      <a:pt x="1532" y="872"/>
                      <a:pt x="1530" y="868"/>
                      <a:pt x="1528" y="862"/>
                    </a:cubicBezTo>
                    <a:lnTo>
                      <a:pt x="1528" y="862"/>
                    </a:lnTo>
                    <a:cubicBezTo>
                      <a:pt x="1531" y="866"/>
                      <a:pt x="1534" y="869"/>
                      <a:pt x="1536" y="872"/>
                    </a:cubicBezTo>
                    <a:cubicBezTo>
                      <a:pt x="1536" y="872"/>
                      <a:pt x="1536" y="860"/>
                      <a:pt x="1525" y="848"/>
                    </a:cubicBezTo>
                    <a:lnTo>
                      <a:pt x="1525" y="848"/>
                    </a:lnTo>
                    <a:cubicBezTo>
                      <a:pt x="1525" y="849"/>
                      <a:pt x="1540" y="864"/>
                      <a:pt x="1552" y="864"/>
                    </a:cubicBezTo>
                    <a:cubicBezTo>
                      <a:pt x="1555" y="864"/>
                      <a:pt x="1558" y="863"/>
                      <a:pt x="1560" y="860"/>
                    </a:cubicBezTo>
                    <a:lnTo>
                      <a:pt x="1536" y="848"/>
                    </a:lnTo>
                    <a:cubicBezTo>
                      <a:pt x="1534" y="842"/>
                      <a:pt x="1535" y="840"/>
                      <a:pt x="1539" y="840"/>
                    </a:cubicBezTo>
                    <a:cubicBezTo>
                      <a:pt x="1551" y="840"/>
                      <a:pt x="1584" y="860"/>
                      <a:pt x="1584" y="860"/>
                    </a:cubicBezTo>
                    <a:cubicBezTo>
                      <a:pt x="1584" y="850"/>
                      <a:pt x="1527" y="811"/>
                      <a:pt x="1540" y="811"/>
                    </a:cubicBezTo>
                    <a:cubicBezTo>
                      <a:pt x="1542" y="811"/>
                      <a:pt x="1544" y="811"/>
                      <a:pt x="1548" y="813"/>
                    </a:cubicBezTo>
                    <a:cubicBezTo>
                      <a:pt x="1563" y="823"/>
                      <a:pt x="1570" y="826"/>
                      <a:pt x="1573" y="826"/>
                    </a:cubicBezTo>
                    <a:cubicBezTo>
                      <a:pt x="1576" y="826"/>
                      <a:pt x="1572" y="819"/>
                      <a:pt x="1572" y="813"/>
                    </a:cubicBezTo>
                    <a:cubicBezTo>
                      <a:pt x="1579" y="813"/>
                      <a:pt x="1582" y="813"/>
                      <a:pt x="1589" y="818"/>
                    </a:cubicBezTo>
                    <a:lnTo>
                      <a:pt x="1589" y="818"/>
                    </a:lnTo>
                    <a:cubicBezTo>
                      <a:pt x="1578" y="802"/>
                      <a:pt x="1594" y="797"/>
                      <a:pt x="1582" y="784"/>
                    </a:cubicBezTo>
                    <a:lnTo>
                      <a:pt x="1582" y="784"/>
                    </a:lnTo>
                    <a:cubicBezTo>
                      <a:pt x="1585" y="787"/>
                      <a:pt x="1589" y="787"/>
                      <a:pt x="1592" y="787"/>
                    </a:cubicBezTo>
                    <a:cubicBezTo>
                      <a:pt x="1603" y="787"/>
                      <a:pt x="1608" y="777"/>
                      <a:pt x="1608" y="777"/>
                    </a:cubicBezTo>
                    <a:cubicBezTo>
                      <a:pt x="1608" y="777"/>
                      <a:pt x="1608" y="765"/>
                      <a:pt x="1608" y="765"/>
                    </a:cubicBezTo>
                    <a:lnTo>
                      <a:pt x="1584" y="741"/>
                    </a:lnTo>
                    <a:lnTo>
                      <a:pt x="1584" y="741"/>
                    </a:lnTo>
                    <a:cubicBezTo>
                      <a:pt x="1596" y="753"/>
                      <a:pt x="1620" y="765"/>
                      <a:pt x="1644" y="777"/>
                    </a:cubicBezTo>
                    <a:cubicBezTo>
                      <a:pt x="1632" y="765"/>
                      <a:pt x="1620" y="753"/>
                      <a:pt x="1608" y="753"/>
                    </a:cubicBezTo>
                    <a:cubicBezTo>
                      <a:pt x="1584" y="741"/>
                      <a:pt x="1560" y="717"/>
                      <a:pt x="1560" y="717"/>
                    </a:cubicBezTo>
                    <a:lnTo>
                      <a:pt x="1560" y="717"/>
                    </a:lnTo>
                    <a:cubicBezTo>
                      <a:pt x="1584" y="729"/>
                      <a:pt x="1596" y="729"/>
                      <a:pt x="1620" y="741"/>
                    </a:cubicBezTo>
                    <a:cubicBezTo>
                      <a:pt x="1632" y="741"/>
                      <a:pt x="1608" y="729"/>
                      <a:pt x="1596" y="729"/>
                    </a:cubicBezTo>
                    <a:cubicBezTo>
                      <a:pt x="1596" y="725"/>
                      <a:pt x="1596" y="724"/>
                      <a:pt x="1596" y="724"/>
                    </a:cubicBezTo>
                    <a:cubicBezTo>
                      <a:pt x="1597" y="724"/>
                      <a:pt x="1600" y="729"/>
                      <a:pt x="1608" y="729"/>
                    </a:cubicBezTo>
                    <a:lnTo>
                      <a:pt x="1644" y="729"/>
                    </a:lnTo>
                    <a:cubicBezTo>
                      <a:pt x="1644" y="729"/>
                      <a:pt x="1596" y="705"/>
                      <a:pt x="1608" y="705"/>
                    </a:cubicBezTo>
                    <a:lnTo>
                      <a:pt x="1632" y="705"/>
                    </a:lnTo>
                    <a:lnTo>
                      <a:pt x="1632" y="682"/>
                    </a:lnTo>
                    <a:cubicBezTo>
                      <a:pt x="1632" y="676"/>
                      <a:pt x="1638" y="676"/>
                      <a:pt x="1644" y="676"/>
                    </a:cubicBezTo>
                    <a:cubicBezTo>
                      <a:pt x="1650" y="676"/>
                      <a:pt x="1656" y="676"/>
                      <a:pt x="1656" y="670"/>
                    </a:cubicBezTo>
                    <a:cubicBezTo>
                      <a:pt x="1654" y="668"/>
                      <a:pt x="1653" y="667"/>
                      <a:pt x="1652" y="666"/>
                    </a:cubicBezTo>
                    <a:lnTo>
                      <a:pt x="1652" y="666"/>
                    </a:lnTo>
                    <a:cubicBezTo>
                      <a:pt x="1654" y="667"/>
                      <a:pt x="1656" y="667"/>
                      <a:pt x="1659" y="667"/>
                    </a:cubicBezTo>
                    <a:cubicBezTo>
                      <a:pt x="1667" y="667"/>
                      <a:pt x="1673" y="664"/>
                      <a:pt x="1679" y="658"/>
                    </a:cubicBezTo>
                    <a:lnTo>
                      <a:pt x="1656" y="658"/>
                    </a:lnTo>
                    <a:cubicBezTo>
                      <a:pt x="1656" y="658"/>
                      <a:pt x="1679" y="634"/>
                      <a:pt x="1656" y="622"/>
                    </a:cubicBezTo>
                    <a:lnTo>
                      <a:pt x="1620" y="622"/>
                    </a:lnTo>
                    <a:cubicBezTo>
                      <a:pt x="1620" y="618"/>
                      <a:pt x="1622" y="617"/>
                      <a:pt x="1626" y="617"/>
                    </a:cubicBezTo>
                    <a:cubicBezTo>
                      <a:pt x="1634" y="617"/>
                      <a:pt x="1648" y="622"/>
                      <a:pt x="1656" y="622"/>
                    </a:cubicBezTo>
                    <a:cubicBezTo>
                      <a:pt x="1656" y="622"/>
                      <a:pt x="1679" y="598"/>
                      <a:pt x="1679" y="586"/>
                    </a:cubicBezTo>
                    <a:cubicBezTo>
                      <a:pt x="1679" y="574"/>
                      <a:pt x="1656" y="574"/>
                      <a:pt x="1656" y="563"/>
                    </a:cubicBezTo>
                    <a:cubicBezTo>
                      <a:pt x="1656" y="563"/>
                      <a:pt x="1644" y="551"/>
                      <a:pt x="1608" y="551"/>
                    </a:cubicBezTo>
                    <a:cubicBezTo>
                      <a:pt x="1620" y="551"/>
                      <a:pt x="1691" y="539"/>
                      <a:pt x="1656" y="539"/>
                    </a:cubicBezTo>
                    <a:cubicBezTo>
                      <a:pt x="1620" y="539"/>
                      <a:pt x="1596" y="551"/>
                      <a:pt x="1572" y="551"/>
                    </a:cubicBezTo>
                    <a:lnTo>
                      <a:pt x="1620" y="539"/>
                    </a:lnTo>
                    <a:cubicBezTo>
                      <a:pt x="1644" y="527"/>
                      <a:pt x="1667" y="527"/>
                      <a:pt x="1691" y="527"/>
                    </a:cubicBezTo>
                    <a:cubicBezTo>
                      <a:pt x="1644" y="527"/>
                      <a:pt x="1667" y="515"/>
                      <a:pt x="1644" y="503"/>
                    </a:cubicBezTo>
                    <a:lnTo>
                      <a:pt x="1667" y="503"/>
                    </a:lnTo>
                    <a:cubicBezTo>
                      <a:pt x="1703" y="503"/>
                      <a:pt x="1691" y="491"/>
                      <a:pt x="1703" y="491"/>
                    </a:cubicBezTo>
                    <a:lnTo>
                      <a:pt x="1620" y="491"/>
                    </a:lnTo>
                    <a:cubicBezTo>
                      <a:pt x="1620" y="491"/>
                      <a:pt x="1691" y="467"/>
                      <a:pt x="1679" y="467"/>
                    </a:cubicBezTo>
                    <a:cubicBezTo>
                      <a:pt x="1679" y="467"/>
                      <a:pt x="1632" y="467"/>
                      <a:pt x="1656" y="455"/>
                    </a:cubicBezTo>
                    <a:cubicBezTo>
                      <a:pt x="1677" y="444"/>
                      <a:pt x="1699" y="424"/>
                      <a:pt x="1666" y="420"/>
                    </a:cubicBezTo>
                    <a:lnTo>
                      <a:pt x="1666" y="420"/>
                    </a:lnTo>
                    <a:cubicBezTo>
                      <a:pt x="1662" y="421"/>
                      <a:pt x="1650" y="425"/>
                      <a:pt x="1641" y="425"/>
                    </a:cubicBezTo>
                    <a:cubicBezTo>
                      <a:pt x="1636" y="425"/>
                      <a:pt x="1632" y="424"/>
                      <a:pt x="1632" y="420"/>
                    </a:cubicBezTo>
                    <a:cubicBezTo>
                      <a:pt x="1632" y="420"/>
                      <a:pt x="1640" y="415"/>
                      <a:pt x="1650" y="415"/>
                    </a:cubicBezTo>
                    <a:lnTo>
                      <a:pt x="1650" y="415"/>
                    </a:lnTo>
                    <a:cubicBezTo>
                      <a:pt x="1650" y="417"/>
                      <a:pt x="1650" y="420"/>
                      <a:pt x="1656" y="420"/>
                    </a:cubicBezTo>
                    <a:cubicBezTo>
                      <a:pt x="1659" y="420"/>
                      <a:pt x="1663" y="420"/>
                      <a:pt x="1666" y="420"/>
                    </a:cubicBezTo>
                    <a:lnTo>
                      <a:pt x="1666" y="420"/>
                    </a:lnTo>
                    <a:cubicBezTo>
                      <a:pt x="1667" y="420"/>
                      <a:pt x="1667" y="420"/>
                      <a:pt x="1667" y="420"/>
                    </a:cubicBezTo>
                    <a:cubicBezTo>
                      <a:pt x="1663" y="416"/>
                      <a:pt x="1658" y="414"/>
                      <a:pt x="1653" y="414"/>
                    </a:cubicBezTo>
                    <a:cubicBezTo>
                      <a:pt x="1652" y="414"/>
                      <a:pt x="1651" y="414"/>
                      <a:pt x="1650" y="415"/>
                    </a:cubicBezTo>
                    <a:lnTo>
                      <a:pt x="1650" y="415"/>
                    </a:lnTo>
                    <a:cubicBezTo>
                      <a:pt x="1650" y="411"/>
                      <a:pt x="1650" y="408"/>
                      <a:pt x="1644" y="408"/>
                    </a:cubicBezTo>
                    <a:cubicBezTo>
                      <a:pt x="1620" y="408"/>
                      <a:pt x="1667" y="396"/>
                      <a:pt x="1667" y="384"/>
                    </a:cubicBezTo>
                    <a:cubicBezTo>
                      <a:pt x="1667" y="378"/>
                      <a:pt x="1661" y="378"/>
                      <a:pt x="1656" y="378"/>
                    </a:cubicBezTo>
                    <a:cubicBezTo>
                      <a:pt x="1650" y="378"/>
                      <a:pt x="1644" y="378"/>
                      <a:pt x="1644" y="372"/>
                    </a:cubicBezTo>
                    <a:cubicBezTo>
                      <a:pt x="1644" y="372"/>
                      <a:pt x="1656" y="372"/>
                      <a:pt x="1667" y="360"/>
                    </a:cubicBezTo>
                    <a:cubicBezTo>
                      <a:pt x="1691" y="360"/>
                      <a:pt x="1667" y="348"/>
                      <a:pt x="1667" y="348"/>
                    </a:cubicBezTo>
                    <a:cubicBezTo>
                      <a:pt x="1667" y="347"/>
                      <a:pt x="1666" y="346"/>
                      <a:pt x="1664" y="346"/>
                    </a:cubicBezTo>
                    <a:cubicBezTo>
                      <a:pt x="1653" y="346"/>
                      <a:pt x="1618" y="362"/>
                      <a:pt x="1613" y="362"/>
                    </a:cubicBezTo>
                    <a:cubicBezTo>
                      <a:pt x="1610" y="362"/>
                      <a:pt x="1615" y="358"/>
                      <a:pt x="1632" y="348"/>
                    </a:cubicBezTo>
                    <a:cubicBezTo>
                      <a:pt x="1658" y="331"/>
                      <a:pt x="1659" y="320"/>
                      <a:pt x="1648" y="320"/>
                    </a:cubicBezTo>
                    <a:cubicBezTo>
                      <a:pt x="1644" y="320"/>
                      <a:pt x="1638" y="321"/>
                      <a:pt x="1632" y="324"/>
                    </a:cubicBezTo>
                    <a:cubicBezTo>
                      <a:pt x="1614" y="324"/>
                      <a:pt x="1602" y="324"/>
                      <a:pt x="1614" y="314"/>
                    </a:cubicBezTo>
                    <a:lnTo>
                      <a:pt x="1614" y="314"/>
                    </a:lnTo>
                    <a:cubicBezTo>
                      <a:pt x="1604" y="318"/>
                      <a:pt x="1592" y="328"/>
                      <a:pt x="1587" y="328"/>
                    </a:cubicBezTo>
                    <a:cubicBezTo>
                      <a:pt x="1585" y="328"/>
                      <a:pt x="1584" y="327"/>
                      <a:pt x="1584" y="324"/>
                    </a:cubicBezTo>
                    <a:cubicBezTo>
                      <a:pt x="1560" y="324"/>
                      <a:pt x="1584" y="324"/>
                      <a:pt x="1584" y="313"/>
                    </a:cubicBezTo>
                    <a:lnTo>
                      <a:pt x="1615" y="313"/>
                    </a:lnTo>
                    <a:cubicBezTo>
                      <a:pt x="1619" y="309"/>
                      <a:pt x="1624" y="306"/>
                      <a:pt x="1632" y="301"/>
                    </a:cubicBezTo>
                    <a:cubicBezTo>
                      <a:pt x="1650" y="289"/>
                      <a:pt x="1641" y="289"/>
                      <a:pt x="1630" y="289"/>
                    </a:cubicBezTo>
                    <a:cubicBezTo>
                      <a:pt x="1620" y="289"/>
                      <a:pt x="1608" y="289"/>
                      <a:pt x="1620" y="277"/>
                    </a:cubicBezTo>
                    <a:lnTo>
                      <a:pt x="1620" y="277"/>
                    </a:lnTo>
                    <a:cubicBezTo>
                      <a:pt x="1613" y="284"/>
                      <a:pt x="1586" y="291"/>
                      <a:pt x="1576" y="291"/>
                    </a:cubicBezTo>
                    <a:cubicBezTo>
                      <a:pt x="1569" y="291"/>
                      <a:pt x="1571" y="287"/>
                      <a:pt x="1596" y="277"/>
                    </a:cubicBezTo>
                    <a:cubicBezTo>
                      <a:pt x="1620" y="265"/>
                      <a:pt x="1620" y="262"/>
                      <a:pt x="1614" y="262"/>
                    </a:cubicBezTo>
                    <a:cubicBezTo>
                      <a:pt x="1608" y="262"/>
                      <a:pt x="1596" y="265"/>
                      <a:pt x="1596" y="265"/>
                    </a:cubicBezTo>
                    <a:cubicBezTo>
                      <a:pt x="1596" y="253"/>
                      <a:pt x="1584" y="265"/>
                      <a:pt x="1596" y="241"/>
                    </a:cubicBezTo>
                    <a:cubicBezTo>
                      <a:pt x="1602" y="235"/>
                      <a:pt x="1605" y="235"/>
                      <a:pt x="1606" y="235"/>
                    </a:cubicBezTo>
                    <a:cubicBezTo>
                      <a:pt x="1608" y="235"/>
                      <a:pt x="1608" y="235"/>
                      <a:pt x="1608" y="229"/>
                    </a:cubicBezTo>
                    <a:cubicBezTo>
                      <a:pt x="1608" y="229"/>
                      <a:pt x="1597" y="224"/>
                      <a:pt x="1583" y="224"/>
                    </a:cubicBezTo>
                    <a:cubicBezTo>
                      <a:pt x="1576" y="224"/>
                      <a:pt x="1568" y="225"/>
                      <a:pt x="1560" y="229"/>
                    </a:cubicBezTo>
                    <a:cubicBezTo>
                      <a:pt x="1584" y="217"/>
                      <a:pt x="1596" y="205"/>
                      <a:pt x="1596" y="205"/>
                    </a:cubicBezTo>
                    <a:cubicBezTo>
                      <a:pt x="1596" y="203"/>
                      <a:pt x="1594" y="202"/>
                      <a:pt x="1592" y="202"/>
                    </a:cubicBezTo>
                    <a:cubicBezTo>
                      <a:pt x="1590" y="202"/>
                      <a:pt x="1586" y="203"/>
                      <a:pt x="1583" y="204"/>
                    </a:cubicBezTo>
                    <a:lnTo>
                      <a:pt x="1583" y="204"/>
                    </a:lnTo>
                    <a:cubicBezTo>
                      <a:pt x="1578" y="199"/>
                      <a:pt x="1575" y="196"/>
                      <a:pt x="1574" y="196"/>
                    </a:cubicBezTo>
                    <a:cubicBezTo>
                      <a:pt x="1574" y="196"/>
                      <a:pt x="1574" y="196"/>
                      <a:pt x="1573" y="196"/>
                    </a:cubicBezTo>
                    <a:lnTo>
                      <a:pt x="1573" y="196"/>
                    </a:lnTo>
                    <a:cubicBezTo>
                      <a:pt x="1574" y="191"/>
                      <a:pt x="1573" y="184"/>
                      <a:pt x="1567" y="184"/>
                    </a:cubicBezTo>
                    <a:cubicBezTo>
                      <a:pt x="1565" y="184"/>
                      <a:pt x="1562" y="185"/>
                      <a:pt x="1559" y="187"/>
                    </a:cubicBezTo>
                    <a:lnTo>
                      <a:pt x="1559" y="187"/>
                    </a:lnTo>
                    <a:cubicBezTo>
                      <a:pt x="1566" y="177"/>
                      <a:pt x="1571" y="168"/>
                      <a:pt x="1566" y="168"/>
                    </a:cubicBezTo>
                    <a:cubicBezTo>
                      <a:pt x="1565" y="168"/>
                      <a:pt x="1563" y="168"/>
                      <a:pt x="1560" y="170"/>
                    </a:cubicBezTo>
                    <a:cubicBezTo>
                      <a:pt x="1536" y="182"/>
                      <a:pt x="1536" y="182"/>
                      <a:pt x="1536" y="182"/>
                    </a:cubicBezTo>
                    <a:cubicBezTo>
                      <a:pt x="1536" y="170"/>
                      <a:pt x="1572" y="158"/>
                      <a:pt x="1560" y="146"/>
                    </a:cubicBezTo>
                    <a:cubicBezTo>
                      <a:pt x="1560" y="142"/>
                      <a:pt x="1560" y="141"/>
                      <a:pt x="1560" y="141"/>
                    </a:cubicBezTo>
                    <a:cubicBezTo>
                      <a:pt x="1559" y="141"/>
                      <a:pt x="1556" y="146"/>
                      <a:pt x="1548" y="146"/>
                    </a:cubicBezTo>
                    <a:cubicBezTo>
                      <a:pt x="1536" y="146"/>
                      <a:pt x="1525" y="158"/>
                      <a:pt x="1501" y="182"/>
                    </a:cubicBezTo>
                    <a:cubicBezTo>
                      <a:pt x="1501" y="182"/>
                      <a:pt x="1501" y="170"/>
                      <a:pt x="1513" y="146"/>
                    </a:cubicBezTo>
                    <a:lnTo>
                      <a:pt x="1513" y="146"/>
                    </a:lnTo>
                    <a:cubicBezTo>
                      <a:pt x="1522" y="134"/>
                      <a:pt x="1531" y="122"/>
                      <a:pt x="1536" y="110"/>
                    </a:cubicBezTo>
                    <a:lnTo>
                      <a:pt x="1536" y="110"/>
                    </a:lnTo>
                    <a:cubicBezTo>
                      <a:pt x="1525" y="122"/>
                      <a:pt x="1513" y="134"/>
                      <a:pt x="1501" y="146"/>
                    </a:cubicBezTo>
                    <a:cubicBezTo>
                      <a:pt x="1490" y="153"/>
                      <a:pt x="1483" y="156"/>
                      <a:pt x="1479" y="156"/>
                    </a:cubicBezTo>
                    <a:cubicBezTo>
                      <a:pt x="1470" y="156"/>
                      <a:pt x="1473" y="142"/>
                      <a:pt x="1465" y="134"/>
                    </a:cubicBezTo>
                    <a:cubicBezTo>
                      <a:pt x="1465" y="127"/>
                      <a:pt x="1465" y="115"/>
                      <a:pt x="1462" y="115"/>
                    </a:cubicBezTo>
                    <a:cubicBezTo>
                      <a:pt x="1461" y="115"/>
                      <a:pt x="1458" y="120"/>
                      <a:pt x="1453" y="134"/>
                    </a:cubicBezTo>
                    <a:lnTo>
                      <a:pt x="1406" y="205"/>
                    </a:lnTo>
                    <a:cubicBezTo>
                      <a:pt x="1406" y="205"/>
                      <a:pt x="1429" y="158"/>
                      <a:pt x="1441" y="146"/>
                    </a:cubicBezTo>
                    <a:lnTo>
                      <a:pt x="1441" y="146"/>
                    </a:lnTo>
                    <a:cubicBezTo>
                      <a:pt x="1439" y="148"/>
                      <a:pt x="1438" y="149"/>
                      <a:pt x="1437" y="149"/>
                    </a:cubicBezTo>
                    <a:cubicBezTo>
                      <a:pt x="1433" y="149"/>
                      <a:pt x="1441" y="130"/>
                      <a:pt x="1441" y="110"/>
                    </a:cubicBezTo>
                    <a:lnTo>
                      <a:pt x="1441" y="110"/>
                    </a:lnTo>
                    <a:lnTo>
                      <a:pt x="1417" y="146"/>
                    </a:lnTo>
                    <a:cubicBezTo>
                      <a:pt x="1441" y="110"/>
                      <a:pt x="1417" y="98"/>
                      <a:pt x="1417" y="98"/>
                    </a:cubicBezTo>
                    <a:cubicBezTo>
                      <a:pt x="1417" y="97"/>
                      <a:pt x="1417" y="96"/>
                      <a:pt x="1417" y="96"/>
                    </a:cubicBezTo>
                    <a:cubicBezTo>
                      <a:pt x="1417" y="96"/>
                      <a:pt x="1416" y="124"/>
                      <a:pt x="1406" y="134"/>
                    </a:cubicBezTo>
                    <a:cubicBezTo>
                      <a:pt x="1405" y="135"/>
                      <a:pt x="1404" y="135"/>
                      <a:pt x="1404" y="135"/>
                    </a:cubicBezTo>
                    <a:cubicBezTo>
                      <a:pt x="1399" y="135"/>
                      <a:pt x="1419" y="78"/>
                      <a:pt x="1413" y="78"/>
                    </a:cubicBezTo>
                    <a:lnTo>
                      <a:pt x="1413" y="78"/>
                    </a:lnTo>
                    <a:cubicBezTo>
                      <a:pt x="1412" y="78"/>
                      <a:pt x="1409" y="81"/>
                      <a:pt x="1406" y="86"/>
                    </a:cubicBezTo>
                    <a:cubicBezTo>
                      <a:pt x="1406" y="86"/>
                      <a:pt x="1392" y="106"/>
                      <a:pt x="1385" y="106"/>
                    </a:cubicBezTo>
                    <a:cubicBezTo>
                      <a:pt x="1383" y="106"/>
                      <a:pt x="1382" y="104"/>
                      <a:pt x="1382" y="98"/>
                    </a:cubicBezTo>
                    <a:cubicBezTo>
                      <a:pt x="1394" y="74"/>
                      <a:pt x="1417" y="51"/>
                      <a:pt x="1406" y="51"/>
                    </a:cubicBezTo>
                    <a:lnTo>
                      <a:pt x="1406" y="51"/>
                    </a:lnTo>
                    <a:cubicBezTo>
                      <a:pt x="1396" y="51"/>
                      <a:pt x="1386" y="66"/>
                      <a:pt x="1383" y="66"/>
                    </a:cubicBezTo>
                    <a:cubicBezTo>
                      <a:pt x="1382" y="66"/>
                      <a:pt x="1382" y="65"/>
                      <a:pt x="1382" y="62"/>
                    </a:cubicBezTo>
                    <a:cubicBezTo>
                      <a:pt x="1370" y="51"/>
                      <a:pt x="1382" y="39"/>
                      <a:pt x="1370" y="39"/>
                    </a:cubicBezTo>
                    <a:close/>
                    <a:moveTo>
                      <a:pt x="465" y="574"/>
                    </a:moveTo>
                    <a:lnTo>
                      <a:pt x="465" y="586"/>
                    </a:lnTo>
                    <a:lnTo>
                      <a:pt x="417" y="586"/>
                    </a:lnTo>
                    <a:cubicBezTo>
                      <a:pt x="417" y="586"/>
                      <a:pt x="453" y="610"/>
                      <a:pt x="453" y="622"/>
                    </a:cubicBezTo>
                    <a:cubicBezTo>
                      <a:pt x="453" y="626"/>
                      <a:pt x="452" y="627"/>
                      <a:pt x="449" y="627"/>
                    </a:cubicBezTo>
                    <a:cubicBezTo>
                      <a:pt x="445" y="627"/>
                      <a:pt x="437" y="622"/>
                      <a:pt x="429" y="622"/>
                    </a:cubicBezTo>
                    <a:cubicBezTo>
                      <a:pt x="417" y="622"/>
                      <a:pt x="417" y="610"/>
                      <a:pt x="417" y="610"/>
                    </a:cubicBezTo>
                    <a:lnTo>
                      <a:pt x="417" y="610"/>
                    </a:lnTo>
                    <a:cubicBezTo>
                      <a:pt x="417" y="622"/>
                      <a:pt x="417" y="610"/>
                      <a:pt x="429" y="634"/>
                    </a:cubicBezTo>
                    <a:cubicBezTo>
                      <a:pt x="435" y="646"/>
                      <a:pt x="438" y="649"/>
                      <a:pt x="438" y="649"/>
                    </a:cubicBezTo>
                    <a:cubicBezTo>
                      <a:pt x="438" y="649"/>
                      <a:pt x="435" y="646"/>
                      <a:pt x="429" y="646"/>
                    </a:cubicBezTo>
                    <a:cubicBezTo>
                      <a:pt x="417" y="646"/>
                      <a:pt x="393" y="610"/>
                      <a:pt x="382" y="610"/>
                    </a:cubicBezTo>
                    <a:lnTo>
                      <a:pt x="382" y="610"/>
                    </a:lnTo>
                    <a:cubicBezTo>
                      <a:pt x="382" y="622"/>
                      <a:pt x="382" y="634"/>
                      <a:pt x="405" y="646"/>
                    </a:cubicBezTo>
                    <a:cubicBezTo>
                      <a:pt x="405" y="646"/>
                      <a:pt x="417" y="682"/>
                      <a:pt x="405" y="682"/>
                    </a:cubicBezTo>
                    <a:cubicBezTo>
                      <a:pt x="393" y="682"/>
                      <a:pt x="382" y="634"/>
                      <a:pt x="370" y="634"/>
                    </a:cubicBezTo>
                    <a:cubicBezTo>
                      <a:pt x="368" y="633"/>
                      <a:pt x="367" y="632"/>
                      <a:pt x="367" y="632"/>
                    </a:cubicBezTo>
                    <a:lnTo>
                      <a:pt x="367" y="632"/>
                    </a:lnTo>
                    <a:cubicBezTo>
                      <a:pt x="360" y="632"/>
                      <a:pt x="371" y="670"/>
                      <a:pt x="382" y="670"/>
                    </a:cubicBezTo>
                    <a:cubicBezTo>
                      <a:pt x="388" y="676"/>
                      <a:pt x="388" y="679"/>
                      <a:pt x="385" y="679"/>
                    </a:cubicBezTo>
                    <a:cubicBezTo>
                      <a:pt x="382" y="679"/>
                      <a:pt x="376" y="676"/>
                      <a:pt x="370" y="670"/>
                    </a:cubicBezTo>
                    <a:lnTo>
                      <a:pt x="358" y="670"/>
                    </a:lnTo>
                    <a:cubicBezTo>
                      <a:pt x="358" y="682"/>
                      <a:pt x="370" y="694"/>
                      <a:pt x="370" y="705"/>
                    </a:cubicBezTo>
                    <a:cubicBezTo>
                      <a:pt x="376" y="705"/>
                      <a:pt x="385" y="711"/>
                      <a:pt x="391" y="716"/>
                    </a:cubicBezTo>
                    <a:lnTo>
                      <a:pt x="391" y="716"/>
                    </a:lnTo>
                    <a:cubicBezTo>
                      <a:pt x="386" y="714"/>
                      <a:pt x="383" y="713"/>
                      <a:pt x="381" y="713"/>
                    </a:cubicBezTo>
                    <a:cubicBezTo>
                      <a:pt x="381" y="713"/>
                      <a:pt x="380" y="713"/>
                      <a:pt x="380" y="713"/>
                    </a:cubicBezTo>
                    <a:lnTo>
                      <a:pt x="380" y="713"/>
                    </a:lnTo>
                    <a:cubicBezTo>
                      <a:pt x="372" y="710"/>
                      <a:pt x="365" y="705"/>
                      <a:pt x="358" y="705"/>
                    </a:cubicBezTo>
                    <a:cubicBezTo>
                      <a:pt x="354" y="702"/>
                      <a:pt x="353" y="700"/>
                      <a:pt x="353" y="700"/>
                    </a:cubicBezTo>
                    <a:lnTo>
                      <a:pt x="353" y="700"/>
                    </a:lnTo>
                    <a:cubicBezTo>
                      <a:pt x="352" y="700"/>
                      <a:pt x="358" y="709"/>
                      <a:pt x="358" y="717"/>
                    </a:cubicBezTo>
                    <a:cubicBezTo>
                      <a:pt x="358" y="721"/>
                      <a:pt x="358" y="723"/>
                      <a:pt x="357" y="723"/>
                    </a:cubicBezTo>
                    <a:cubicBezTo>
                      <a:pt x="356" y="723"/>
                      <a:pt x="354" y="717"/>
                      <a:pt x="346" y="717"/>
                    </a:cubicBezTo>
                    <a:lnTo>
                      <a:pt x="334" y="717"/>
                    </a:lnTo>
                    <a:cubicBezTo>
                      <a:pt x="334" y="717"/>
                      <a:pt x="346" y="729"/>
                      <a:pt x="334" y="741"/>
                    </a:cubicBezTo>
                    <a:lnTo>
                      <a:pt x="322" y="741"/>
                    </a:lnTo>
                    <a:cubicBezTo>
                      <a:pt x="322" y="741"/>
                      <a:pt x="310" y="753"/>
                      <a:pt x="322" y="765"/>
                    </a:cubicBezTo>
                    <a:cubicBezTo>
                      <a:pt x="328" y="777"/>
                      <a:pt x="331" y="783"/>
                      <a:pt x="329" y="783"/>
                    </a:cubicBezTo>
                    <a:cubicBezTo>
                      <a:pt x="328" y="783"/>
                      <a:pt x="322" y="777"/>
                      <a:pt x="310" y="765"/>
                    </a:cubicBezTo>
                    <a:cubicBezTo>
                      <a:pt x="286" y="753"/>
                      <a:pt x="298" y="753"/>
                      <a:pt x="298" y="753"/>
                    </a:cubicBezTo>
                    <a:cubicBezTo>
                      <a:pt x="286" y="753"/>
                      <a:pt x="286" y="753"/>
                      <a:pt x="298" y="765"/>
                    </a:cubicBezTo>
                    <a:cubicBezTo>
                      <a:pt x="298" y="789"/>
                      <a:pt x="310" y="789"/>
                      <a:pt x="298" y="789"/>
                    </a:cubicBezTo>
                    <a:lnTo>
                      <a:pt x="274" y="789"/>
                    </a:lnTo>
                    <a:cubicBezTo>
                      <a:pt x="274" y="789"/>
                      <a:pt x="298" y="824"/>
                      <a:pt x="298" y="824"/>
                    </a:cubicBezTo>
                    <a:cubicBezTo>
                      <a:pt x="286" y="813"/>
                      <a:pt x="263" y="801"/>
                      <a:pt x="251" y="801"/>
                    </a:cubicBezTo>
                    <a:cubicBezTo>
                      <a:pt x="239" y="801"/>
                      <a:pt x="239" y="813"/>
                      <a:pt x="239" y="824"/>
                    </a:cubicBezTo>
                    <a:cubicBezTo>
                      <a:pt x="227" y="836"/>
                      <a:pt x="227" y="836"/>
                      <a:pt x="239" y="836"/>
                    </a:cubicBezTo>
                    <a:cubicBezTo>
                      <a:pt x="239" y="836"/>
                      <a:pt x="239" y="860"/>
                      <a:pt x="239" y="860"/>
                    </a:cubicBezTo>
                    <a:cubicBezTo>
                      <a:pt x="239" y="860"/>
                      <a:pt x="215" y="848"/>
                      <a:pt x="215" y="836"/>
                    </a:cubicBezTo>
                    <a:lnTo>
                      <a:pt x="191" y="836"/>
                    </a:lnTo>
                    <a:cubicBezTo>
                      <a:pt x="191" y="836"/>
                      <a:pt x="191" y="848"/>
                      <a:pt x="203" y="860"/>
                    </a:cubicBezTo>
                    <a:cubicBezTo>
                      <a:pt x="201" y="858"/>
                      <a:pt x="200" y="858"/>
                      <a:pt x="199" y="858"/>
                    </a:cubicBezTo>
                    <a:lnTo>
                      <a:pt x="199" y="858"/>
                    </a:lnTo>
                    <a:cubicBezTo>
                      <a:pt x="194" y="858"/>
                      <a:pt x="203" y="884"/>
                      <a:pt x="203" y="884"/>
                    </a:cubicBezTo>
                    <a:cubicBezTo>
                      <a:pt x="203" y="886"/>
                      <a:pt x="202" y="887"/>
                      <a:pt x="200" y="887"/>
                    </a:cubicBezTo>
                    <a:cubicBezTo>
                      <a:pt x="194" y="887"/>
                      <a:pt x="177" y="872"/>
                      <a:pt x="167" y="872"/>
                    </a:cubicBezTo>
                    <a:cubicBezTo>
                      <a:pt x="167" y="872"/>
                      <a:pt x="155" y="872"/>
                      <a:pt x="167" y="884"/>
                    </a:cubicBezTo>
                    <a:cubicBezTo>
                      <a:pt x="167" y="888"/>
                      <a:pt x="169" y="893"/>
                      <a:pt x="172" y="897"/>
                    </a:cubicBezTo>
                    <a:lnTo>
                      <a:pt x="172" y="897"/>
                    </a:lnTo>
                    <a:cubicBezTo>
                      <a:pt x="169" y="896"/>
                      <a:pt x="167" y="896"/>
                      <a:pt x="167" y="896"/>
                    </a:cubicBezTo>
                    <a:lnTo>
                      <a:pt x="167" y="896"/>
                    </a:lnTo>
                    <a:cubicBezTo>
                      <a:pt x="167" y="908"/>
                      <a:pt x="179" y="920"/>
                      <a:pt x="191" y="932"/>
                    </a:cubicBezTo>
                    <a:cubicBezTo>
                      <a:pt x="191" y="939"/>
                      <a:pt x="191" y="942"/>
                      <a:pt x="190" y="942"/>
                    </a:cubicBezTo>
                    <a:cubicBezTo>
                      <a:pt x="188" y="942"/>
                      <a:pt x="180" y="928"/>
                      <a:pt x="155" y="920"/>
                    </a:cubicBezTo>
                    <a:lnTo>
                      <a:pt x="155" y="920"/>
                    </a:lnTo>
                    <a:cubicBezTo>
                      <a:pt x="161" y="926"/>
                      <a:pt x="161" y="926"/>
                      <a:pt x="160" y="926"/>
                    </a:cubicBezTo>
                    <a:cubicBezTo>
                      <a:pt x="158" y="926"/>
                      <a:pt x="155" y="926"/>
                      <a:pt x="155" y="932"/>
                    </a:cubicBezTo>
                    <a:lnTo>
                      <a:pt x="179" y="955"/>
                    </a:lnTo>
                    <a:cubicBezTo>
                      <a:pt x="179" y="955"/>
                      <a:pt x="164" y="940"/>
                      <a:pt x="158" y="940"/>
                    </a:cubicBezTo>
                    <a:cubicBezTo>
                      <a:pt x="156" y="940"/>
                      <a:pt x="155" y="941"/>
                      <a:pt x="155" y="944"/>
                    </a:cubicBezTo>
                    <a:cubicBezTo>
                      <a:pt x="143" y="944"/>
                      <a:pt x="167" y="955"/>
                      <a:pt x="167" y="967"/>
                    </a:cubicBezTo>
                    <a:cubicBezTo>
                      <a:pt x="167" y="971"/>
                      <a:pt x="166" y="972"/>
                      <a:pt x="165" y="972"/>
                    </a:cubicBezTo>
                    <a:cubicBezTo>
                      <a:pt x="161" y="972"/>
                      <a:pt x="155" y="964"/>
                      <a:pt x="155" y="955"/>
                    </a:cubicBezTo>
                    <a:cubicBezTo>
                      <a:pt x="146" y="946"/>
                      <a:pt x="128" y="928"/>
                      <a:pt x="122" y="928"/>
                    </a:cubicBezTo>
                    <a:cubicBezTo>
                      <a:pt x="121" y="928"/>
                      <a:pt x="120" y="929"/>
                      <a:pt x="120" y="932"/>
                    </a:cubicBezTo>
                    <a:cubicBezTo>
                      <a:pt x="120" y="947"/>
                      <a:pt x="124" y="957"/>
                      <a:pt x="134" y="966"/>
                    </a:cubicBezTo>
                    <a:lnTo>
                      <a:pt x="134" y="966"/>
                    </a:lnTo>
                    <a:cubicBezTo>
                      <a:pt x="131" y="965"/>
                      <a:pt x="129" y="964"/>
                      <a:pt x="127" y="964"/>
                    </a:cubicBezTo>
                    <a:cubicBezTo>
                      <a:pt x="111" y="964"/>
                      <a:pt x="117" y="996"/>
                      <a:pt x="99" y="996"/>
                    </a:cubicBezTo>
                    <a:cubicBezTo>
                      <a:pt x="95" y="996"/>
                      <a:pt x="90" y="994"/>
                      <a:pt x="84" y="991"/>
                    </a:cubicBezTo>
                    <a:cubicBezTo>
                      <a:pt x="74" y="982"/>
                      <a:pt x="70" y="978"/>
                      <a:pt x="69" y="978"/>
                    </a:cubicBezTo>
                    <a:lnTo>
                      <a:pt x="69" y="978"/>
                    </a:lnTo>
                    <a:cubicBezTo>
                      <a:pt x="65" y="978"/>
                      <a:pt x="84" y="1006"/>
                      <a:pt x="84" y="1015"/>
                    </a:cubicBezTo>
                    <a:cubicBezTo>
                      <a:pt x="84" y="1027"/>
                      <a:pt x="84" y="1027"/>
                      <a:pt x="84" y="1039"/>
                    </a:cubicBezTo>
                    <a:cubicBezTo>
                      <a:pt x="84" y="1039"/>
                      <a:pt x="96" y="1063"/>
                      <a:pt x="84" y="1063"/>
                    </a:cubicBezTo>
                    <a:cubicBezTo>
                      <a:pt x="84" y="1069"/>
                      <a:pt x="78" y="1069"/>
                      <a:pt x="72" y="1069"/>
                    </a:cubicBezTo>
                    <a:cubicBezTo>
                      <a:pt x="66" y="1069"/>
                      <a:pt x="60" y="1069"/>
                      <a:pt x="60" y="1075"/>
                    </a:cubicBezTo>
                    <a:cubicBezTo>
                      <a:pt x="60" y="1086"/>
                      <a:pt x="60" y="1086"/>
                      <a:pt x="60" y="1086"/>
                    </a:cubicBezTo>
                    <a:cubicBezTo>
                      <a:pt x="60" y="1092"/>
                      <a:pt x="66" y="1092"/>
                      <a:pt x="72" y="1092"/>
                    </a:cubicBezTo>
                    <a:cubicBezTo>
                      <a:pt x="78" y="1092"/>
                      <a:pt x="84" y="1092"/>
                      <a:pt x="84" y="1098"/>
                    </a:cubicBezTo>
                    <a:cubicBezTo>
                      <a:pt x="84" y="1102"/>
                      <a:pt x="80" y="1103"/>
                      <a:pt x="74" y="1103"/>
                    </a:cubicBezTo>
                    <a:cubicBezTo>
                      <a:pt x="63" y="1103"/>
                      <a:pt x="47" y="1099"/>
                      <a:pt x="36" y="1094"/>
                    </a:cubicBezTo>
                    <a:lnTo>
                      <a:pt x="36" y="1094"/>
                    </a:lnTo>
                    <a:cubicBezTo>
                      <a:pt x="50" y="1111"/>
                      <a:pt x="24" y="1148"/>
                      <a:pt x="24" y="1158"/>
                    </a:cubicBezTo>
                    <a:cubicBezTo>
                      <a:pt x="24" y="1170"/>
                      <a:pt x="1" y="1170"/>
                      <a:pt x="1" y="1182"/>
                    </a:cubicBezTo>
                    <a:cubicBezTo>
                      <a:pt x="1" y="1194"/>
                      <a:pt x="12" y="1205"/>
                      <a:pt x="24" y="1205"/>
                    </a:cubicBezTo>
                    <a:cubicBezTo>
                      <a:pt x="36" y="1205"/>
                      <a:pt x="48" y="1217"/>
                      <a:pt x="72" y="1217"/>
                    </a:cubicBezTo>
                    <a:lnTo>
                      <a:pt x="24" y="1217"/>
                    </a:lnTo>
                    <a:cubicBezTo>
                      <a:pt x="48" y="1229"/>
                      <a:pt x="60" y="1229"/>
                      <a:pt x="48" y="1229"/>
                    </a:cubicBezTo>
                    <a:cubicBezTo>
                      <a:pt x="48" y="1233"/>
                      <a:pt x="43" y="1235"/>
                      <a:pt x="36" y="1235"/>
                    </a:cubicBezTo>
                    <a:cubicBezTo>
                      <a:pt x="28" y="1235"/>
                      <a:pt x="18" y="1233"/>
                      <a:pt x="13" y="1231"/>
                    </a:cubicBezTo>
                    <a:lnTo>
                      <a:pt x="13" y="1231"/>
                    </a:lnTo>
                    <a:cubicBezTo>
                      <a:pt x="25" y="1253"/>
                      <a:pt x="37" y="1253"/>
                      <a:pt x="60" y="1253"/>
                    </a:cubicBezTo>
                    <a:cubicBezTo>
                      <a:pt x="60" y="1253"/>
                      <a:pt x="24" y="1265"/>
                      <a:pt x="24" y="1265"/>
                    </a:cubicBezTo>
                    <a:cubicBezTo>
                      <a:pt x="12" y="1265"/>
                      <a:pt x="1" y="1277"/>
                      <a:pt x="1" y="1277"/>
                    </a:cubicBezTo>
                    <a:lnTo>
                      <a:pt x="48" y="1277"/>
                    </a:lnTo>
                    <a:cubicBezTo>
                      <a:pt x="48" y="1277"/>
                      <a:pt x="36" y="1289"/>
                      <a:pt x="48" y="1289"/>
                    </a:cubicBezTo>
                    <a:cubicBezTo>
                      <a:pt x="54" y="1295"/>
                      <a:pt x="60" y="1295"/>
                      <a:pt x="65" y="1295"/>
                    </a:cubicBezTo>
                    <a:cubicBezTo>
                      <a:pt x="69" y="1295"/>
                      <a:pt x="72" y="1295"/>
                      <a:pt x="72" y="1301"/>
                    </a:cubicBezTo>
                    <a:cubicBezTo>
                      <a:pt x="72" y="1313"/>
                      <a:pt x="48" y="1313"/>
                      <a:pt x="36" y="1325"/>
                    </a:cubicBezTo>
                    <a:cubicBezTo>
                      <a:pt x="36" y="1330"/>
                      <a:pt x="36" y="1333"/>
                      <a:pt x="41" y="1333"/>
                    </a:cubicBezTo>
                    <a:cubicBezTo>
                      <a:pt x="45" y="1333"/>
                      <a:pt x="54" y="1330"/>
                      <a:pt x="72" y="1325"/>
                    </a:cubicBezTo>
                    <a:lnTo>
                      <a:pt x="72" y="1325"/>
                    </a:lnTo>
                    <a:cubicBezTo>
                      <a:pt x="72" y="1325"/>
                      <a:pt x="65" y="1329"/>
                      <a:pt x="58" y="1334"/>
                    </a:cubicBezTo>
                    <a:lnTo>
                      <a:pt x="58" y="1334"/>
                    </a:lnTo>
                    <a:cubicBezTo>
                      <a:pt x="63" y="1332"/>
                      <a:pt x="69" y="1331"/>
                      <a:pt x="75" y="1331"/>
                    </a:cubicBezTo>
                    <a:cubicBezTo>
                      <a:pt x="80" y="1331"/>
                      <a:pt x="84" y="1332"/>
                      <a:pt x="84" y="1336"/>
                    </a:cubicBezTo>
                    <a:cubicBezTo>
                      <a:pt x="84" y="1336"/>
                      <a:pt x="72" y="1336"/>
                      <a:pt x="72" y="1348"/>
                    </a:cubicBezTo>
                    <a:cubicBezTo>
                      <a:pt x="60" y="1348"/>
                      <a:pt x="60" y="1372"/>
                      <a:pt x="84" y="1372"/>
                    </a:cubicBezTo>
                    <a:cubicBezTo>
                      <a:pt x="72" y="1372"/>
                      <a:pt x="60" y="1384"/>
                      <a:pt x="48" y="1396"/>
                    </a:cubicBezTo>
                    <a:cubicBezTo>
                      <a:pt x="56" y="1392"/>
                      <a:pt x="61" y="1391"/>
                      <a:pt x="65" y="1391"/>
                    </a:cubicBezTo>
                    <a:cubicBezTo>
                      <a:pt x="72" y="1391"/>
                      <a:pt x="72" y="1396"/>
                      <a:pt x="72" y="1396"/>
                    </a:cubicBezTo>
                    <a:lnTo>
                      <a:pt x="84" y="1396"/>
                    </a:lnTo>
                    <a:cubicBezTo>
                      <a:pt x="96" y="1396"/>
                      <a:pt x="84" y="1420"/>
                      <a:pt x="84" y="1420"/>
                    </a:cubicBezTo>
                    <a:lnTo>
                      <a:pt x="108" y="1420"/>
                    </a:lnTo>
                    <a:cubicBezTo>
                      <a:pt x="108" y="1420"/>
                      <a:pt x="108" y="1432"/>
                      <a:pt x="108" y="1432"/>
                    </a:cubicBezTo>
                    <a:cubicBezTo>
                      <a:pt x="114" y="1438"/>
                      <a:pt x="117" y="1441"/>
                      <a:pt x="124" y="1441"/>
                    </a:cubicBezTo>
                    <a:cubicBezTo>
                      <a:pt x="132" y="1441"/>
                      <a:pt x="143" y="1438"/>
                      <a:pt x="167" y="1432"/>
                    </a:cubicBezTo>
                    <a:lnTo>
                      <a:pt x="167" y="1432"/>
                    </a:lnTo>
                    <a:cubicBezTo>
                      <a:pt x="143" y="1444"/>
                      <a:pt x="132" y="1444"/>
                      <a:pt x="120" y="1456"/>
                    </a:cubicBezTo>
                    <a:cubicBezTo>
                      <a:pt x="112" y="1459"/>
                      <a:pt x="109" y="1461"/>
                      <a:pt x="109" y="1461"/>
                    </a:cubicBezTo>
                    <a:cubicBezTo>
                      <a:pt x="110" y="1461"/>
                      <a:pt x="124" y="1456"/>
                      <a:pt x="132" y="1456"/>
                    </a:cubicBezTo>
                    <a:cubicBezTo>
                      <a:pt x="141" y="1452"/>
                      <a:pt x="147" y="1451"/>
                      <a:pt x="151" y="1451"/>
                    </a:cubicBezTo>
                    <a:cubicBezTo>
                      <a:pt x="160" y="1451"/>
                      <a:pt x="149" y="1462"/>
                      <a:pt x="132" y="1479"/>
                    </a:cubicBezTo>
                    <a:cubicBezTo>
                      <a:pt x="124" y="1484"/>
                      <a:pt x="122" y="1486"/>
                      <a:pt x="124" y="1486"/>
                    </a:cubicBezTo>
                    <a:cubicBezTo>
                      <a:pt x="129" y="1486"/>
                      <a:pt x="158" y="1472"/>
                      <a:pt x="163" y="1472"/>
                    </a:cubicBezTo>
                    <a:lnTo>
                      <a:pt x="163" y="1472"/>
                    </a:lnTo>
                    <a:cubicBezTo>
                      <a:pt x="165" y="1472"/>
                      <a:pt x="163" y="1474"/>
                      <a:pt x="155" y="1479"/>
                    </a:cubicBezTo>
                    <a:cubicBezTo>
                      <a:pt x="133" y="1494"/>
                      <a:pt x="134" y="1504"/>
                      <a:pt x="146" y="1504"/>
                    </a:cubicBezTo>
                    <a:cubicBezTo>
                      <a:pt x="150" y="1504"/>
                      <a:pt x="155" y="1503"/>
                      <a:pt x="161" y="1501"/>
                    </a:cubicBezTo>
                    <a:lnTo>
                      <a:pt x="161" y="1501"/>
                    </a:lnTo>
                    <a:cubicBezTo>
                      <a:pt x="157" y="1505"/>
                      <a:pt x="155" y="1510"/>
                      <a:pt x="155" y="1515"/>
                    </a:cubicBezTo>
                    <a:cubicBezTo>
                      <a:pt x="167" y="1515"/>
                      <a:pt x="155" y="1527"/>
                      <a:pt x="155" y="1527"/>
                    </a:cubicBezTo>
                    <a:cubicBezTo>
                      <a:pt x="155" y="1531"/>
                      <a:pt x="158" y="1532"/>
                      <a:pt x="162" y="1532"/>
                    </a:cubicBezTo>
                    <a:cubicBezTo>
                      <a:pt x="169" y="1532"/>
                      <a:pt x="179" y="1527"/>
                      <a:pt x="179" y="1527"/>
                    </a:cubicBezTo>
                    <a:cubicBezTo>
                      <a:pt x="179" y="1539"/>
                      <a:pt x="179" y="1539"/>
                      <a:pt x="179" y="1551"/>
                    </a:cubicBezTo>
                    <a:lnTo>
                      <a:pt x="179" y="1575"/>
                    </a:lnTo>
                    <a:cubicBezTo>
                      <a:pt x="179" y="1575"/>
                      <a:pt x="203" y="1563"/>
                      <a:pt x="203" y="1563"/>
                    </a:cubicBezTo>
                    <a:lnTo>
                      <a:pt x="203" y="1563"/>
                    </a:lnTo>
                    <a:cubicBezTo>
                      <a:pt x="203" y="1563"/>
                      <a:pt x="192" y="1584"/>
                      <a:pt x="191" y="1597"/>
                    </a:cubicBezTo>
                    <a:lnTo>
                      <a:pt x="191" y="1597"/>
                    </a:lnTo>
                    <a:cubicBezTo>
                      <a:pt x="197" y="1594"/>
                      <a:pt x="208" y="1589"/>
                      <a:pt x="215" y="1575"/>
                    </a:cubicBezTo>
                    <a:cubicBezTo>
                      <a:pt x="215" y="1565"/>
                      <a:pt x="238" y="1548"/>
                      <a:pt x="241" y="1548"/>
                    </a:cubicBezTo>
                    <a:lnTo>
                      <a:pt x="241" y="1548"/>
                    </a:lnTo>
                    <a:cubicBezTo>
                      <a:pt x="242" y="1548"/>
                      <a:pt x="241" y="1548"/>
                      <a:pt x="239" y="1551"/>
                    </a:cubicBezTo>
                    <a:cubicBezTo>
                      <a:pt x="227" y="1563"/>
                      <a:pt x="227" y="1586"/>
                      <a:pt x="215" y="1598"/>
                    </a:cubicBezTo>
                    <a:cubicBezTo>
                      <a:pt x="215" y="1603"/>
                      <a:pt x="216" y="1604"/>
                      <a:pt x="219" y="1604"/>
                    </a:cubicBezTo>
                    <a:cubicBezTo>
                      <a:pt x="227" y="1604"/>
                      <a:pt x="244" y="1587"/>
                      <a:pt x="250" y="1587"/>
                    </a:cubicBezTo>
                    <a:cubicBezTo>
                      <a:pt x="253" y="1587"/>
                      <a:pt x="253" y="1590"/>
                      <a:pt x="251" y="1598"/>
                    </a:cubicBezTo>
                    <a:cubicBezTo>
                      <a:pt x="236" y="1620"/>
                      <a:pt x="243" y="1624"/>
                      <a:pt x="251" y="1624"/>
                    </a:cubicBezTo>
                    <a:cubicBezTo>
                      <a:pt x="257" y="1624"/>
                      <a:pt x="263" y="1622"/>
                      <a:pt x="263" y="1622"/>
                    </a:cubicBezTo>
                    <a:lnTo>
                      <a:pt x="286" y="1622"/>
                    </a:lnTo>
                    <a:cubicBezTo>
                      <a:pt x="286" y="1622"/>
                      <a:pt x="286" y="1658"/>
                      <a:pt x="286" y="1658"/>
                    </a:cubicBezTo>
                    <a:cubicBezTo>
                      <a:pt x="286" y="1646"/>
                      <a:pt x="286" y="1634"/>
                      <a:pt x="298" y="1622"/>
                    </a:cubicBezTo>
                    <a:lnTo>
                      <a:pt x="310" y="1622"/>
                    </a:lnTo>
                    <a:cubicBezTo>
                      <a:pt x="310" y="1622"/>
                      <a:pt x="310" y="1646"/>
                      <a:pt x="310" y="1670"/>
                    </a:cubicBezTo>
                    <a:cubicBezTo>
                      <a:pt x="321" y="1648"/>
                      <a:pt x="325" y="1641"/>
                      <a:pt x="326" y="1641"/>
                    </a:cubicBezTo>
                    <a:lnTo>
                      <a:pt x="326" y="1641"/>
                    </a:lnTo>
                    <a:cubicBezTo>
                      <a:pt x="329" y="1641"/>
                      <a:pt x="314" y="1682"/>
                      <a:pt x="322" y="1682"/>
                    </a:cubicBezTo>
                    <a:cubicBezTo>
                      <a:pt x="334" y="1670"/>
                      <a:pt x="346" y="1646"/>
                      <a:pt x="358" y="1634"/>
                    </a:cubicBezTo>
                    <a:cubicBezTo>
                      <a:pt x="370" y="1634"/>
                      <a:pt x="358" y="1658"/>
                      <a:pt x="358" y="1658"/>
                    </a:cubicBezTo>
                    <a:cubicBezTo>
                      <a:pt x="358" y="1660"/>
                      <a:pt x="358" y="1661"/>
                      <a:pt x="359" y="1661"/>
                    </a:cubicBezTo>
                    <a:cubicBezTo>
                      <a:pt x="362" y="1661"/>
                      <a:pt x="368" y="1654"/>
                      <a:pt x="374" y="1654"/>
                    </a:cubicBezTo>
                    <a:cubicBezTo>
                      <a:pt x="377" y="1654"/>
                      <a:pt x="379" y="1655"/>
                      <a:pt x="382" y="1658"/>
                    </a:cubicBezTo>
                    <a:cubicBezTo>
                      <a:pt x="393" y="1682"/>
                      <a:pt x="393" y="1682"/>
                      <a:pt x="393" y="1682"/>
                    </a:cubicBezTo>
                    <a:cubicBezTo>
                      <a:pt x="405" y="1682"/>
                      <a:pt x="417" y="1670"/>
                      <a:pt x="417" y="1670"/>
                    </a:cubicBezTo>
                    <a:cubicBezTo>
                      <a:pt x="417" y="1670"/>
                      <a:pt x="417" y="1722"/>
                      <a:pt x="432" y="1722"/>
                    </a:cubicBezTo>
                    <a:cubicBezTo>
                      <a:pt x="435" y="1722"/>
                      <a:pt x="438" y="1721"/>
                      <a:pt x="441" y="1717"/>
                    </a:cubicBezTo>
                    <a:cubicBezTo>
                      <a:pt x="465" y="1694"/>
                      <a:pt x="441" y="1694"/>
                      <a:pt x="453" y="1694"/>
                    </a:cubicBezTo>
                    <a:cubicBezTo>
                      <a:pt x="453" y="1698"/>
                      <a:pt x="453" y="1702"/>
                      <a:pt x="453" y="1706"/>
                    </a:cubicBezTo>
                    <a:cubicBezTo>
                      <a:pt x="453" y="1706"/>
                      <a:pt x="474" y="1732"/>
                      <a:pt x="492" y="1732"/>
                    </a:cubicBezTo>
                    <a:cubicBezTo>
                      <a:pt x="501" y="1732"/>
                      <a:pt x="509" y="1725"/>
                      <a:pt x="513" y="1706"/>
                    </a:cubicBezTo>
                    <a:cubicBezTo>
                      <a:pt x="513" y="1682"/>
                      <a:pt x="501" y="1694"/>
                      <a:pt x="501" y="1682"/>
                    </a:cubicBezTo>
                    <a:lnTo>
                      <a:pt x="501" y="1670"/>
                    </a:lnTo>
                    <a:cubicBezTo>
                      <a:pt x="513" y="1622"/>
                      <a:pt x="513" y="1575"/>
                      <a:pt x="501" y="1527"/>
                    </a:cubicBezTo>
                    <a:cubicBezTo>
                      <a:pt x="501" y="1527"/>
                      <a:pt x="501" y="1522"/>
                      <a:pt x="497" y="1522"/>
                    </a:cubicBezTo>
                    <a:cubicBezTo>
                      <a:pt x="495" y="1522"/>
                      <a:pt x="493" y="1523"/>
                      <a:pt x="489" y="1527"/>
                    </a:cubicBezTo>
                    <a:cubicBezTo>
                      <a:pt x="489" y="1536"/>
                      <a:pt x="489" y="1559"/>
                      <a:pt x="484" y="1559"/>
                    </a:cubicBezTo>
                    <a:cubicBezTo>
                      <a:pt x="482" y="1559"/>
                      <a:pt x="480" y="1556"/>
                      <a:pt x="477" y="1551"/>
                    </a:cubicBezTo>
                    <a:cubicBezTo>
                      <a:pt x="471" y="1539"/>
                      <a:pt x="468" y="1536"/>
                      <a:pt x="465" y="1536"/>
                    </a:cubicBezTo>
                    <a:cubicBezTo>
                      <a:pt x="462" y="1536"/>
                      <a:pt x="459" y="1539"/>
                      <a:pt x="453" y="1539"/>
                    </a:cubicBezTo>
                    <a:cubicBezTo>
                      <a:pt x="453" y="1539"/>
                      <a:pt x="444" y="1576"/>
                      <a:pt x="442" y="1576"/>
                    </a:cubicBezTo>
                    <a:cubicBezTo>
                      <a:pt x="441" y="1576"/>
                      <a:pt x="441" y="1576"/>
                      <a:pt x="441" y="1575"/>
                    </a:cubicBezTo>
                    <a:cubicBezTo>
                      <a:pt x="441" y="1575"/>
                      <a:pt x="441" y="1515"/>
                      <a:pt x="441" y="1503"/>
                    </a:cubicBezTo>
                    <a:cubicBezTo>
                      <a:pt x="441" y="1502"/>
                      <a:pt x="441" y="1501"/>
                      <a:pt x="441" y="1501"/>
                    </a:cubicBezTo>
                    <a:cubicBezTo>
                      <a:pt x="439" y="1501"/>
                      <a:pt x="429" y="1539"/>
                      <a:pt x="429" y="1539"/>
                    </a:cubicBezTo>
                    <a:cubicBezTo>
                      <a:pt x="429" y="1533"/>
                      <a:pt x="429" y="1509"/>
                      <a:pt x="429" y="1503"/>
                    </a:cubicBezTo>
                    <a:cubicBezTo>
                      <a:pt x="429" y="1513"/>
                      <a:pt x="404" y="1583"/>
                      <a:pt x="403" y="1583"/>
                    </a:cubicBezTo>
                    <a:cubicBezTo>
                      <a:pt x="403" y="1583"/>
                      <a:pt x="404" y="1580"/>
                      <a:pt x="405" y="1575"/>
                    </a:cubicBezTo>
                    <a:cubicBezTo>
                      <a:pt x="405" y="1551"/>
                      <a:pt x="405" y="1539"/>
                      <a:pt x="405" y="1527"/>
                    </a:cubicBezTo>
                    <a:cubicBezTo>
                      <a:pt x="405" y="1527"/>
                      <a:pt x="393" y="1575"/>
                      <a:pt x="382" y="1575"/>
                    </a:cubicBezTo>
                    <a:cubicBezTo>
                      <a:pt x="393" y="1551"/>
                      <a:pt x="393" y="1539"/>
                      <a:pt x="393" y="1515"/>
                    </a:cubicBezTo>
                    <a:cubicBezTo>
                      <a:pt x="393" y="1509"/>
                      <a:pt x="393" y="1504"/>
                      <a:pt x="392" y="1503"/>
                    </a:cubicBezTo>
                    <a:lnTo>
                      <a:pt x="392" y="1503"/>
                    </a:lnTo>
                    <a:cubicBezTo>
                      <a:pt x="396" y="1492"/>
                      <a:pt x="396" y="1487"/>
                      <a:pt x="394" y="1487"/>
                    </a:cubicBezTo>
                    <a:lnTo>
                      <a:pt x="394" y="1487"/>
                    </a:lnTo>
                    <a:cubicBezTo>
                      <a:pt x="393" y="1487"/>
                      <a:pt x="391" y="1489"/>
                      <a:pt x="389" y="1491"/>
                    </a:cubicBezTo>
                    <a:lnTo>
                      <a:pt x="389" y="1491"/>
                    </a:lnTo>
                    <a:cubicBezTo>
                      <a:pt x="389" y="1489"/>
                      <a:pt x="386" y="1488"/>
                      <a:pt x="383" y="1488"/>
                    </a:cubicBezTo>
                    <a:cubicBezTo>
                      <a:pt x="376" y="1488"/>
                      <a:pt x="364" y="1491"/>
                      <a:pt x="358" y="1491"/>
                    </a:cubicBezTo>
                    <a:cubicBezTo>
                      <a:pt x="358" y="1491"/>
                      <a:pt x="348" y="1529"/>
                      <a:pt x="346" y="1529"/>
                    </a:cubicBezTo>
                    <a:cubicBezTo>
                      <a:pt x="346" y="1529"/>
                      <a:pt x="346" y="1528"/>
                      <a:pt x="346" y="1527"/>
                    </a:cubicBezTo>
                    <a:cubicBezTo>
                      <a:pt x="346" y="1515"/>
                      <a:pt x="346" y="1503"/>
                      <a:pt x="334" y="1503"/>
                    </a:cubicBezTo>
                    <a:cubicBezTo>
                      <a:pt x="322" y="1515"/>
                      <a:pt x="322" y="1539"/>
                      <a:pt x="334" y="1563"/>
                    </a:cubicBezTo>
                    <a:cubicBezTo>
                      <a:pt x="322" y="1563"/>
                      <a:pt x="322" y="1551"/>
                      <a:pt x="322" y="1551"/>
                    </a:cubicBezTo>
                    <a:lnTo>
                      <a:pt x="322" y="1515"/>
                    </a:lnTo>
                    <a:cubicBezTo>
                      <a:pt x="322" y="1503"/>
                      <a:pt x="334" y="1491"/>
                      <a:pt x="346" y="1479"/>
                    </a:cubicBezTo>
                    <a:cubicBezTo>
                      <a:pt x="346" y="1473"/>
                      <a:pt x="344" y="1471"/>
                      <a:pt x="342" y="1471"/>
                    </a:cubicBezTo>
                    <a:cubicBezTo>
                      <a:pt x="335" y="1471"/>
                      <a:pt x="319" y="1491"/>
                      <a:pt x="310" y="1491"/>
                    </a:cubicBezTo>
                    <a:cubicBezTo>
                      <a:pt x="298" y="1479"/>
                      <a:pt x="310" y="1467"/>
                      <a:pt x="322" y="1444"/>
                    </a:cubicBezTo>
                    <a:lnTo>
                      <a:pt x="322" y="1444"/>
                    </a:lnTo>
                    <a:cubicBezTo>
                      <a:pt x="310" y="1456"/>
                      <a:pt x="298" y="1467"/>
                      <a:pt x="274" y="1479"/>
                    </a:cubicBezTo>
                    <a:lnTo>
                      <a:pt x="274" y="1479"/>
                    </a:lnTo>
                    <a:cubicBezTo>
                      <a:pt x="279" y="1475"/>
                      <a:pt x="286" y="1467"/>
                      <a:pt x="286" y="1467"/>
                    </a:cubicBezTo>
                    <a:lnTo>
                      <a:pt x="286" y="1467"/>
                    </a:lnTo>
                    <a:cubicBezTo>
                      <a:pt x="286" y="1467"/>
                      <a:pt x="284" y="1469"/>
                      <a:pt x="280" y="1471"/>
                    </a:cubicBezTo>
                    <a:lnTo>
                      <a:pt x="280" y="1471"/>
                    </a:lnTo>
                    <a:cubicBezTo>
                      <a:pt x="287" y="1464"/>
                      <a:pt x="293" y="1455"/>
                      <a:pt x="298" y="1444"/>
                    </a:cubicBezTo>
                    <a:cubicBezTo>
                      <a:pt x="298" y="1432"/>
                      <a:pt x="298" y="1432"/>
                      <a:pt x="286" y="1432"/>
                    </a:cubicBezTo>
                    <a:cubicBezTo>
                      <a:pt x="274" y="1432"/>
                      <a:pt x="274" y="1432"/>
                      <a:pt x="263" y="1444"/>
                    </a:cubicBezTo>
                    <a:cubicBezTo>
                      <a:pt x="239" y="1456"/>
                      <a:pt x="239" y="1456"/>
                      <a:pt x="239" y="1456"/>
                    </a:cubicBezTo>
                    <a:cubicBezTo>
                      <a:pt x="239" y="1444"/>
                      <a:pt x="239" y="1444"/>
                      <a:pt x="251" y="1432"/>
                    </a:cubicBezTo>
                    <a:cubicBezTo>
                      <a:pt x="263" y="1420"/>
                      <a:pt x="251" y="1420"/>
                      <a:pt x="251" y="1420"/>
                    </a:cubicBezTo>
                    <a:lnTo>
                      <a:pt x="215" y="1420"/>
                    </a:lnTo>
                    <a:cubicBezTo>
                      <a:pt x="215" y="1408"/>
                      <a:pt x="227" y="1396"/>
                      <a:pt x="227" y="1396"/>
                    </a:cubicBezTo>
                    <a:lnTo>
                      <a:pt x="215" y="1396"/>
                    </a:lnTo>
                    <a:lnTo>
                      <a:pt x="215" y="1384"/>
                    </a:lnTo>
                    <a:cubicBezTo>
                      <a:pt x="215" y="1384"/>
                      <a:pt x="215" y="1373"/>
                      <a:pt x="204" y="1373"/>
                    </a:cubicBezTo>
                    <a:cubicBezTo>
                      <a:pt x="201" y="1373"/>
                      <a:pt x="196" y="1375"/>
                      <a:pt x="189" y="1378"/>
                    </a:cubicBezTo>
                    <a:lnTo>
                      <a:pt x="189" y="1378"/>
                    </a:lnTo>
                    <a:cubicBezTo>
                      <a:pt x="203" y="1368"/>
                      <a:pt x="203" y="1358"/>
                      <a:pt x="203" y="1348"/>
                    </a:cubicBezTo>
                    <a:lnTo>
                      <a:pt x="179" y="1348"/>
                    </a:lnTo>
                    <a:cubicBezTo>
                      <a:pt x="179" y="1348"/>
                      <a:pt x="203" y="1336"/>
                      <a:pt x="203" y="1336"/>
                    </a:cubicBezTo>
                    <a:cubicBezTo>
                      <a:pt x="215" y="1325"/>
                      <a:pt x="203" y="1325"/>
                      <a:pt x="203" y="1325"/>
                    </a:cubicBezTo>
                    <a:lnTo>
                      <a:pt x="191" y="1325"/>
                    </a:lnTo>
                    <a:cubicBezTo>
                      <a:pt x="186" y="1325"/>
                      <a:pt x="181" y="1327"/>
                      <a:pt x="176" y="1329"/>
                    </a:cubicBezTo>
                    <a:lnTo>
                      <a:pt x="176" y="1329"/>
                    </a:lnTo>
                    <a:cubicBezTo>
                      <a:pt x="181" y="1325"/>
                      <a:pt x="155" y="1325"/>
                      <a:pt x="155" y="1325"/>
                    </a:cubicBezTo>
                    <a:cubicBezTo>
                      <a:pt x="167" y="1313"/>
                      <a:pt x="239" y="1301"/>
                      <a:pt x="215" y="1289"/>
                    </a:cubicBezTo>
                    <a:lnTo>
                      <a:pt x="215" y="1289"/>
                    </a:lnTo>
                    <a:cubicBezTo>
                      <a:pt x="179" y="1301"/>
                      <a:pt x="155" y="1313"/>
                      <a:pt x="120" y="1313"/>
                    </a:cubicBezTo>
                    <a:cubicBezTo>
                      <a:pt x="96" y="1313"/>
                      <a:pt x="155" y="1301"/>
                      <a:pt x="167" y="1289"/>
                    </a:cubicBezTo>
                    <a:lnTo>
                      <a:pt x="96" y="1289"/>
                    </a:lnTo>
                    <a:cubicBezTo>
                      <a:pt x="120" y="1289"/>
                      <a:pt x="132" y="1289"/>
                      <a:pt x="132" y="1277"/>
                    </a:cubicBezTo>
                    <a:cubicBezTo>
                      <a:pt x="120" y="1277"/>
                      <a:pt x="108" y="1277"/>
                      <a:pt x="143" y="1265"/>
                    </a:cubicBezTo>
                    <a:cubicBezTo>
                      <a:pt x="155" y="1265"/>
                      <a:pt x="155" y="1253"/>
                      <a:pt x="143" y="1253"/>
                    </a:cubicBezTo>
                    <a:lnTo>
                      <a:pt x="120" y="1253"/>
                    </a:lnTo>
                    <a:cubicBezTo>
                      <a:pt x="120" y="1253"/>
                      <a:pt x="120" y="1241"/>
                      <a:pt x="120" y="1241"/>
                    </a:cubicBezTo>
                    <a:cubicBezTo>
                      <a:pt x="120" y="1229"/>
                      <a:pt x="143" y="1229"/>
                      <a:pt x="155" y="1229"/>
                    </a:cubicBezTo>
                    <a:cubicBezTo>
                      <a:pt x="167" y="1217"/>
                      <a:pt x="167" y="1217"/>
                      <a:pt x="155" y="1217"/>
                    </a:cubicBezTo>
                    <a:cubicBezTo>
                      <a:pt x="143" y="1205"/>
                      <a:pt x="179" y="1194"/>
                      <a:pt x="179" y="1194"/>
                    </a:cubicBezTo>
                    <a:lnTo>
                      <a:pt x="96" y="1194"/>
                    </a:lnTo>
                    <a:cubicBezTo>
                      <a:pt x="96" y="1194"/>
                      <a:pt x="108" y="1194"/>
                      <a:pt x="96" y="1182"/>
                    </a:cubicBezTo>
                    <a:cubicBezTo>
                      <a:pt x="92" y="1178"/>
                      <a:pt x="93" y="1176"/>
                      <a:pt x="98" y="1176"/>
                    </a:cubicBezTo>
                    <a:cubicBezTo>
                      <a:pt x="100" y="1176"/>
                      <a:pt x="104" y="1177"/>
                      <a:pt x="108" y="1177"/>
                    </a:cubicBezTo>
                    <a:lnTo>
                      <a:pt x="108" y="1177"/>
                    </a:lnTo>
                    <a:cubicBezTo>
                      <a:pt x="110" y="1170"/>
                      <a:pt x="116" y="1168"/>
                      <a:pt x="96" y="1158"/>
                    </a:cubicBezTo>
                    <a:cubicBezTo>
                      <a:pt x="96" y="1158"/>
                      <a:pt x="84" y="1158"/>
                      <a:pt x="84" y="1146"/>
                    </a:cubicBezTo>
                    <a:lnTo>
                      <a:pt x="84" y="1146"/>
                    </a:lnTo>
                    <a:cubicBezTo>
                      <a:pt x="84" y="1146"/>
                      <a:pt x="122" y="1161"/>
                      <a:pt x="137" y="1161"/>
                    </a:cubicBezTo>
                    <a:cubicBezTo>
                      <a:pt x="141" y="1161"/>
                      <a:pt x="143" y="1160"/>
                      <a:pt x="143" y="1158"/>
                    </a:cubicBezTo>
                    <a:cubicBezTo>
                      <a:pt x="155" y="1158"/>
                      <a:pt x="143" y="1146"/>
                      <a:pt x="155" y="1134"/>
                    </a:cubicBezTo>
                    <a:lnTo>
                      <a:pt x="143" y="1134"/>
                    </a:lnTo>
                    <a:cubicBezTo>
                      <a:pt x="120" y="1134"/>
                      <a:pt x="143" y="1122"/>
                      <a:pt x="120" y="1122"/>
                    </a:cubicBezTo>
                    <a:lnTo>
                      <a:pt x="108" y="1122"/>
                    </a:lnTo>
                    <a:cubicBezTo>
                      <a:pt x="98" y="1122"/>
                      <a:pt x="73" y="1107"/>
                      <a:pt x="88" y="1107"/>
                    </a:cubicBezTo>
                    <a:cubicBezTo>
                      <a:pt x="92" y="1107"/>
                      <a:pt x="98" y="1108"/>
                      <a:pt x="108" y="1110"/>
                    </a:cubicBezTo>
                    <a:cubicBezTo>
                      <a:pt x="120" y="1110"/>
                      <a:pt x="132" y="1122"/>
                      <a:pt x="132" y="1122"/>
                    </a:cubicBezTo>
                    <a:cubicBezTo>
                      <a:pt x="143" y="1110"/>
                      <a:pt x="143" y="1110"/>
                      <a:pt x="143" y="1098"/>
                    </a:cubicBezTo>
                    <a:cubicBezTo>
                      <a:pt x="143" y="1086"/>
                      <a:pt x="108" y="1086"/>
                      <a:pt x="96" y="1075"/>
                    </a:cubicBezTo>
                    <a:lnTo>
                      <a:pt x="132" y="1075"/>
                    </a:lnTo>
                    <a:cubicBezTo>
                      <a:pt x="143" y="1086"/>
                      <a:pt x="143" y="1086"/>
                      <a:pt x="143" y="1098"/>
                    </a:cubicBezTo>
                    <a:cubicBezTo>
                      <a:pt x="143" y="1098"/>
                      <a:pt x="143" y="1083"/>
                      <a:pt x="156" y="1083"/>
                    </a:cubicBezTo>
                    <a:cubicBezTo>
                      <a:pt x="159" y="1083"/>
                      <a:pt x="162" y="1084"/>
                      <a:pt x="167" y="1086"/>
                    </a:cubicBezTo>
                    <a:cubicBezTo>
                      <a:pt x="172" y="1086"/>
                      <a:pt x="178" y="1088"/>
                      <a:pt x="185" y="1091"/>
                    </a:cubicBezTo>
                    <a:lnTo>
                      <a:pt x="185" y="1091"/>
                    </a:lnTo>
                    <a:cubicBezTo>
                      <a:pt x="170" y="1083"/>
                      <a:pt x="155" y="1074"/>
                      <a:pt x="143" y="1063"/>
                    </a:cubicBezTo>
                    <a:cubicBezTo>
                      <a:pt x="132" y="1063"/>
                      <a:pt x="143" y="1051"/>
                      <a:pt x="143" y="1051"/>
                    </a:cubicBezTo>
                    <a:cubicBezTo>
                      <a:pt x="143" y="1048"/>
                      <a:pt x="142" y="1045"/>
                      <a:pt x="141" y="1043"/>
                    </a:cubicBezTo>
                    <a:lnTo>
                      <a:pt x="141" y="1043"/>
                    </a:lnTo>
                    <a:cubicBezTo>
                      <a:pt x="139" y="1043"/>
                      <a:pt x="138" y="1044"/>
                      <a:pt x="136" y="1044"/>
                    </a:cubicBezTo>
                    <a:cubicBezTo>
                      <a:pt x="126" y="1044"/>
                      <a:pt x="108" y="1035"/>
                      <a:pt x="108" y="1027"/>
                    </a:cubicBezTo>
                    <a:lnTo>
                      <a:pt x="108" y="1027"/>
                    </a:lnTo>
                    <a:cubicBezTo>
                      <a:pt x="108" y="1027"/>
                      <a:pt x="119" y="1031"/>
                      <a:pt x="129" y="1034"/>
                    </a:cubicBezTo>
                    <a:lnTo>
                      <a:pt x="129" y="1034"/>
                    </a:lnTo>
                    <a:cubicBezTo>
                      <a:pt x="128" y="1034"/>
                      <a:pt x="128" y="1035"/>
                      <a:pt x="132" y="1039"/>
                    </a:cubicBezTo>
                    <a:cubicBezTo>
                      <a:pt x="133" y="1039"/>
                      <a:pt x="135" y="1039"/>
                      <a:pt x="137" y="1039"/>
                    </a:cubicBezTo>
                    <a:lnTo>
                      <a:pt x="137" y="1039"/>
                    </a:lnTo>
                    <a:cubicBezTo>
                      <a:pt x="135" y="1037"/>
                      <a:pt x="133" y="1036"/>
                      <a:pt x="131" y="1035"/>
                    </a:cubicBezTo>
                    <a:lnTo>
                      <a:pt x="131" y="1035"/>
                    </a:lnTo>
                    <a:cubicBezTo>
                      <a:pt x="138" y="1037"/>
                      <a:pt x="143" y="1039"/>
                      <a:pt x="143" y="1039"/>
                    </a:cubicBezTo>
                    <a:cubicBezTo>
                      <a:pt x="143" y="1039"/>
                      <a:pt x="143" y="1040"/>
                      <a:pt x="143" y="1041"/>
                    </a:cubicBezTo>
                    <a:lnTo>
                      <a:pt x="143" y="1041"/>
                    </a:lnTo>
                    <a:cubicBezTo>
                      <a:pt x="141" y="1040"/>
                      <a:pt x="139" y="1040"/>
                      <a:pt x="137" y="1039"/>
                    </a:cubicBezTo>
                    <a:lnTo>
                      <a:pt x="137" y="1039"/>
                    </a:lnTo>
                    <a:cubicBezTo>
                      <a:pt x="138" y="1040"/>
                      <a:pt x="140" y="1042"/>
                      <a:pt x="141" y="1043"/>
                    </a:cubicBezTo>
                    <a:lnTo>
                      <a:pt x="141" y="1043"/>
                    </a:lnTo>
                    <a:cubicBezTo>
                      <a:pt x="142" y="1042"/>
                      <a:pt x="143" y="1042"/>
                      <a:pt x="143" y="1041"/>
                    </a:cubicBezTo>
                    <a:lnTo>
                      <a:pt x="143" y="1041"/>
                    </a:lnTo>
                    <a:cubicBezTo>
                      <a:pt x="163" y="1046"/>
                      <a:pt x="183" y="1065"/>
                      <a:pt x="203" y="1075"/>
                    </a:cubicBezTo>
                    <a:cubicBezTo>
                      <a:pt x="227" y="1075"/>
                      <a:pt x="203" y="1075"/>
                      <a:pt x="203" y="1063"/>
                    </a:cubicBezTo>
                    <a:cubicBezTo>
                      <a:pt x="203" y="1051"/>
                      <a:pt x="191" y="1051"/>
                      <a:pt x="191" y="1039"/>
                    </a:cubicBezTo>
                    <a:cubicBezTo>
                      <a:pt x="179" y="1039"/>
                      <a:pt x="179" y="1039"/>
                      <a:pt x="191" y="1027"/>
                    </a:cubicBezTo>
                    <a:cubicBezTo>
                      <a:pt x="191" y="1027"/>
                      <a:pt x="203" y="1015"/>
                      <a:pt x="191" y="1003"/>
                    </a:cubicBezTo>
                    <a:cubicBezTo>
                      <a:pt x="188" y="1007"/>
                      <a:pt x="183" y="1008"/>
                      <a:pt x="178" y="1008"/>
                    </a:cubicBezTo>
                    <a:cubicBezTo>
                      <a:pt x="167" y="1008"/>
                      <a:pt x="155" y="1000"/>
                      <a:pt x="155" y="991"/>
                    </a:cubicBezTo>
                    <a:lnTo>
                      <a:pt x="155" y="991"/>
                    </a:lnTo>
                    <a:cubicBezTo>
                      <a:pt x="155" y="991"/>
                      <a:pt x="191" y="1003"/>
                      <a:pt x="191" y="1003"/>
                    </a:cubicBezTo>
                    <a:cubicBezTo>
                      <a:pt x="189" y="999"/>
                      <a:pt x="187" y="995"/>
                      <a:pt x="185" y="992"/>
                    </a:cubicBezTo>
                    <a:lnTo>
                      <a:pt x="185" y="992"/>
                    </a:lnTo>
                    <a:cubicBezTo>
                      <a:pt x="198" y="995"/>
                      <a:pt x="217" y="1003"/>
                      <a:pt x="227" y="1003"/>
                    </a:cubicBezTo>
                    <a:cubicBezTo>
                      <a:pt x="227" y="1003"/>
                      <a:pt x="251" y="1003"/>
                      <a:pt x="239" y="991"/>
                    </a:cubicBezTo>
                    <a:cubicBezTo>
                      <a:pt x="227" y="968"/>
                      <a:pt x="227" y="967"/>
                      <a:pt x="227" y="967"/>
                    </a:cubicBezTo>
                    <a:lnTo>
                      <a:pt x="227" y="967"/>
                    </a:lnTo>
                    <a:cubicBezTo>
                      <a:pt x="227" y="967"/>
                      <a:pt x="263" y="991"/>
                      <a:pt x="263" y="991"/>
                    </a:cubicBezTo>
                    <a:cubicBezTo>
                      <a:pt x="263" y="979"/>
                      <a:pt x="239" y="967"/>
                      <a:pt x="239" y="967"/>
                    </a:cubicBezTo>
                    <a:cubicBezTo>
                      <a:pt x="239" y="955"/>
                      <a:pt x="239" y="967"/>
                      <a:pt x="239" y="944"/>
                    </a:cubicBezTo>
                    <a:cubicBezTo>
                      <a:pt x="215" y="932"/>
                      <a:pt x="203" y="920"/>
                      <a:pt x="191" y="908"/>
                    </a:cubicBezTo>
                    <a:lnTo>
                      <a:pt x="191" y="908"/>
                    </a:lnTo>
                    <a:cubicBezTo>
                      <a:pt x="215" y="920"/>
                      <a:pt x="227" y="932"/>
                      <a:pt x="251" y="944"/>
                    </a:cubicBezTo>
                    <a:cubicBezTo>
                      <a:pt x="251" y="955"/>
                      <a:pt x="251" y="955"/>
                      <a:pt x="263" y="955"/>
                    </a:cubicBezTo>
                    <a:cubicBezTo>
                      <a:pt x="263" y="955"/>
                      <a:pt x="255" y="940"/>
                      <a:pt x="264" y="940"/>
                    </a:cubicBezTo>
                    <a:cubicBezTo>
                      <a:pt x="266" y="940"/>
                      <a:pt x="270" y="941"/>
                      <a:pt x="274" y="944"/>
                    </a:cubicBezTo>
                    <a:cubicBezTo>
                      <a:pt x="279" y="948"/>
                      <a:pt x="282" y="950"/>
                      <a:pt x="284" y="950"/>
                    </a:cubicBezTo>
                    <a:cubicBezTo>
                      <a:pt x="290" y="950"/>
                      <a:pt x="277" y="920"/>
                      <a:pt x="286" y="920"/>
                    </a:cubicBezTo>
                    <a:lnTo>
                      <a:pt x="239" y="884"/>
                    </a:lnTo>
                    <a:lnTo>
                      <a:pt x="239" y="884"/>
                    </a:lnTo>
                    <a:cubicBezTo>
                      <a:pt x="239" y="884"/>
                      <a:pt x="274" y="896"/>
                      <a:pt x="274" y="896"/>
                    </a:cubicBezTo>
                    <a:cubicBezTo>
                      <a:pt x="263" y="884"/>
                      <a:pt x="251" y="872"/>
                      <a:pt x="239" y="860"/>
                    </a:cubicBezTo>
                    <a:lnTo>
                      <a:pt x="239" y="860"/>
                    </a:lnTo>
                    <a:cubicBezTo>
                      <a:pt x="257" y="869"/>
                      <a:pt x="318" y="907"/>
                      <a:pt x="323" y="907"/>
                    </a:cubicBezTo>
                    <a:cubicBezTo>
                      <a:pt x="324" y="907"/>
                      <a:pt x="321" y="904"/>
                      <a:pt x="310" y="896"/>
                    </a:cubicBezTo>
                    <a:cubicBezTo>
                      <a:pt x="298" y="896"/>
                      <a:pt x="286" y="884"/>
                      <a:pt x="286" y="872"/>
                    </a:cubicBezTo>
                    <a:lnTo>
                      <a:pt x="286" y="860"/>
                    </a:lnTo>
                    <a:cubicBezTo>
                      <a:pt x="286" y="860"/>
                      <a:pt x="322" y="896"/>
                      <a:pt x="334" y="896"/>
                    </a:cubicBezTo>
                    <a:cubicBezTo>
                      <a:pt x="346" y="896"/>
                      <a:pt x="346" y="896"/>
                      <a:pt x="346" y="884"/>
                    </a:cubicBezTo>
                    <a:cubicBezTo>
                      <a:pt x="346" y="872"/>
                      <a:pt x="322" y="860"/>
                      <a:pt x="322" y="860"/>
                    </a:cubicBezTo>
                    <a:cubicBezTo>
                      <a:pt x="322" y="856"/>
                      <a:pt x="322" y="855"/>
                      <a:pt x="323" y="855"/>
                    </a:cubicBezTo>
                    <a:cubicBezTo>
                      <a:pt x="325" y="855"/>
                      <a:pt x="330" y="860"/>
                      <a:pt x="346" y="860"/>
                    </a:cubicBezTo>
                    <a:lnTo>
                      <a:pt x="358" y="884"/>
                    </a:lnTo>
                    <a:cubicBezTo>
                      <a:pt x="363" y="884"/>
                      <a:pt x="357" y="873"/>
                      <a:pt x="350" y="862"/>
                    </a:cubicBezTo>
                    <a:lnTo>
                      <a:pt x="350" y="862"/>
                    </a:lnTo>
                    <a:cubicBezTo>
                      <a:pt x="354" y="864"/>
                      <a:pt x="358" y="865"/>
                      <a:pt x="360" y="865"/>
                    </a:cubicBezTo>
                    <a:cubicBezTo>
                      <a:pt x="362" y="865"/>
                      <a:pt x="363" y="864"/>
                      <a:pt x="364" y="862"/>
                    </a:cubicBezTo>
                    <a:lnTo>
                      <a:pt x="364" y="862"/>
                    </a:lnTo>
                    <a:cubicBezTo>
                      <a:pt x="367" y="864"/>
                      <a:pt x="369" y="865"/>
                      <a:pt x="372" y="865"/>
                    </a:cubicBezTo>
                    <a:cubicBezTo>
                      <a:pt x="375" y="865"/>
                      <a:pt x="378" y="863"/>
                      <a:pt x="382" y="860"/>
                    </a:cubicBezTo>
                    <a:cubicBezTo>
                      <a:pt x="393" y="860"/>
                      <a:pt x="382" y="860"/>
                      <a:pt x="382" y="848"/>
                    </a:cubicBezTo>
                    <a:lnTo>
                      <a:pt x="382" y="848"/>
                    </a:lnTo>
                    <a:cubicBezTo>
                      <a:pt x="386" y="852"/>
                      <a:pt x="390" y="856"/>
                      <a:pt x="393" y="860"/>
                    </a:cubicBezTo>
                    <a:cubicBezTo>
                      <a:pt x="397" y="864"/>
                      <a:pt x="398" y="865"/>
                      <a:pt x="399" y="865"/>
                    </a:cubicBezTo>
                    <a:cubicBezTo>
                      <a:pt x="399" y="865"/>
                      <a:pt x="393" y="857"/>
                      <a:pt x="393" y="848"/>
                    </a:cubicBezTo>
                    <a:cubicBezTo>
                      <a:pt x="393" y="836"/>
                      <a:pt x="370" y="824"/>
                      <a:pt x="382" y="824"/>
                    </a:cubicBezTo>
                    <a:cubicBezTo>
                      <a:pt x="393" y="836"/>
                      <a:pt x="405" y="848"/>
                      <a:pt x="417" y="848"/>
                    </a:cubicBezTo>
                    <a:cubicBezTo>
                      <a:pt x="393" y="836"/>
                      <a:pt x="393" y="824"/>
                      <a:pt x="382" y="813"/>
                    </a:cubicBezTo>
                    <a:lnTo>
                      <a:pt x="382" y="801"/>
                    </a:lnTo>
                    <a:cubicBezTo>
                      <a:pt x="382" y="801"/>
                      <a:pt x="393" y="813"/>
                      <a:pt x="405" y="813"/>
                    </a:cubicBezTo>
                    <a:cubicBezTo>
                      <a:pt x="405" y="813"/>
                      <a:pt x="417" y="813"/>
                      <a:pt x="405" y="801"/>
                    </a:cubicBezTo>
                    <a:lnTo>
                      <a:pt x="405" y="801"/>
                    </a:lnTo>
                    <a:cubicBezTo>
                      <a:pt x="415" y="810"/>
                      <a:pt x="424" y="819"/>
                      <a:pt x="429" y="824"/>
                    </a:cubicBezTo>
                    <a:cubicBezTo>
                      <a:pt x="439" y="824"/>
                      <a:pt x="415" y="798"/>
                      <a:pt x="422" y="798"/>
                    </a:cubicBezTo>
                    <a:cubicBezTo>
                      <a:pt x="424" y="798"/>
                      <a:pt x="426" y="799"/>
                      <a:pt x="429" y="801"/>
                    </a:cubicBezTo>
                    <a:cubicBezTo>
                      <a:pt x="441" y="801"/>
                      <a:pt x="429" y="789"/>
                      <a:pt x="429" y="777"/>
                    </a:cubicBezTo>
                    <a:lnTo>
                      <a:pt x="429" y="765"/>
                    </a:lnTo>
                    <a:cubicBezTo>
                      <a:pt x="417" y="753"/>
                      <a:pt x="405" y="753"/>
                      <a:pt x="393" y="741"/>
                    </a:cubicBezTo>
                    <a:cubicBezTo>
                      <a:pt x="386" y="726"/>
                      <a:pt x="379" y="716"/>
                      <a:pt x="380" y="713"/>
                    </a:cubicBezTo>
                    <a:lnTo>
                      <a:pt x="380" y="713"/>
                    </a:lnTo>
                    <a:cubicBezTo>
                      <a:pt x="384" y="715"/>
                      <a:pt x="388" y="717"/>
                      <a:pt x="392" y="717"/>
                    </a:cubicBezTo>
                    <a:lnTo>
                      <a:pt x="392" y="717"/>
                    </a:lnTo>
                    <a:cubicBezTo>
                      <a:pt x="392" y="717"/>
                      <a:pt x="391" y="716"/>
                      <a:pt x="391" y="716"/>
                    </a:cubicBezTo>
                    <a:lnTo>
                      <a:pt x="391" y="716"/>
                    </a:lnTo>
                    <a:cubicBezTo>
                      <a:pt x="392" y="716"/>
                      <a:pt x="392" y="717"/>
                      <a:pt x="393" y="717"/>
                    </a:cubicBezTo>
                    <a:cubicBezTo>
                      <a:pt x="393" y="717"/>
                      <a:pt x="393" y="717"/>
                      <a:pt x="392" y="717"/>
                    </a:cubicBezTo>
                    <a:lnTo>
                      <a:pt x="392" y="717"/>
                    </a:lnTo>
                    <a:cubicBezTo>
                      <a:pt x="395" y="719"/>
                      <a:pt x="397" y="721"/>
                      <a:pt x="397" y="721"/>
                    </a:cubicBezTo>
                    <a:cubicBezTo>
                      <a:pt x="397" y="721"/>
                      <a:pt x="396" y="720"/>
                      <a:pt x="394" y="717"/>
                    </a:cubicBezTo>
                    <a:lnTo>
                      <a:pt x="394" y="717"/>
                    </a:lnTo>
                    <a:cubicBezTo>
                      <a:pt x="401" y="725"/>
                      <a:pt x="425" y="744"/>
                      <a:pt x="433" y="755"/>
                    </a:cubicBezTo>
                    <a:lnTo>
                      <a:pt x="433" y="755"/>
                    </a:lnTo>
                    <a:cubicBezTo>
                      <a:pt x="432" y="754"/>
                      <a:pt x="430" y="754"/>
                      <a:pt x="429" y="753"/>
                    </a:cubicBezTo>
                    <a:cubicBezTo>
                      <a:pt x="420" y="747"/>
                      <a:pt x="416" y="745"/>
                      <a:pt x="414" y="745"/>
                    </a:cubicBezTo>
                    <a:lnTo>
                      <a:pt x="414" y="745"/>
                    </a:lnTo>
                    <a:cubicBezTo>
                      <a:pt x="409" y="745"/>
                      <a:pt x="429" y="765"/>
                      <a:pt x="429" y="765"/>
                    </a:cubicBezTo>
                    <a:cubicBezTo>
                      <a:pt x="437" y="765"/>
                      <a:pt x="437" y="761"/>
                      <a:pt x="433" y="755"/>
                    </a:cubicBezTo>
                    <a:lnTo>
                      <a:pt x="433" y="755"/>
                    </a:lnTo>
                    <a:cubicBezTo>
                      <a:pt x="451" y="765"/>
                      <a:pt x="472" y="785"/>
                      <a:pt x="473" y="785"/>
                    </a:cubicBezTo>
                    <a:cubicBezTo>
                      <a:pt x="473" y="785"/>
                      <a:pt x="471" y="783"/>
                      <a:pt x="465" y="777"/>
                    </a:cubicBezTo>
                    <a:cubicBezTo>
                      <a:pt x="452" y="757"/>
                      <a:pt x="446" y="752"/>
                      <a:pt x="443" y="751"/>
                    </a:cubicBezTo>
                    <a:lnTo>
                      <a:pt x="443" y="751"/>
                    </a:lnTo>
                    <a:cubicBezTo>
                      <a:pt x="445" y="750"/>
                      <a:pt x="447" y="750"/>
                      <a:pt x="448" y="750"/>
                    </a:cubicBezTo>
                    <a:cubicBezTo>
                      <a:pt x="457" y="750"/>
                      <a:pt x="465" y="765"/>
                      <a:pt x="465" y="765"/>
                    </a:cubicBezTo>
                    <a:cubicBezTo>
                      <a:pt x="469" y="769"/>
                      <a:pt x="472" y="770"/>
                      <a:pt x="473" y="770"/>
                    </a:cubicBezTo>
                    <a:cubicBezTo>
                      <a:pt x="477" y="770"/>
                      <a:pt x="477" y="765"/>
                      <a:pt x="477" y="765"/>
                    </a:cubicBezTo>
                    <a:lnTo>
                      <a:pt x="453" y="741"/>
                    </a:lnTo>
                    <a:cubicBezTo>
                      <a:pt x="441" y="741"/>
                      <a:pt x="441" y="729"/>
                      <a:pt x="429" y="729"/>
                    </a:cubicBezTo>
                    <a:cubicBezTo>
                      <a:pt x="417" y="717"/>
                      <a:pt x="429" y="717"/>
                      <a:pt x="429" y="717"/>
                    </a:cubicBezTo>
                    <a:cubicBezTo>
                      <a:pt x="429" y="717"/>
                      <a:pt x="453" y="729"/>
                      <a:pt x="465" y="729"/>
                    </a:cubicBezTo>
                    <a:cubicBezTo>
                      <a:pt x="473" y="729"/>
                      <a:pt x="481" y="735"/>
                      <a:pt x="482" y="735"/>
                    </a:cubicBezTo>
                    <a:cubicBezTo>
                      <a:pt x="482" y="735"/>
                      <a:pt x="481" y="733"/>
                      <a:pt x="477" y="729"/>
                    </a:cubicBezTo>
                    <a:cubicBezTo>
                      <a:pt x="477" y="717"/>
                      <a:pt x="465" y="705"/>
                      <a:pt x="465" y="705"/>
                    </a:cubicBezTo>
                    <a:cubicBezTo>
                      <a:pt x="465" y="705"/>
                      <a:pt x="477" y="705"/>
                      <a:pt x="465" y="694"/>
                    </a:cubicBezTo>
                    <a:cubicBezTo>
                      <a:pt x="453" y="682"/>
                      <a:pt x="465" y="670"/>
                      <a:pt x="477" y="670"/>
                    </a:cubicBezTo>
                    <a:cubicBezTo>
                      <a:pt x="489" y="670"/>
                      <a:pt x="489" y="670"/>
                      <a:pt x="501" y="682"/>
                    </a:cubicBezTo>
                    <a:cubicBezTo>
                      <a:pt x="505" y="690"/>
                      <a:pt x="507" y="692"/>
                      <a:pt x="509" y="692"/>
                    </a:cubicBezTo>
                    <a:cubicBezTo>
                      <a:pt x="513" y="692"/>
                      <a:pt x="513" y="682"/>
                      <a:pt x="513" y="682"/>
                    </a:cubicBezTo>
                    <a:cubicBezTo>
                      <a:pt x="513" y="682"/>
                      <a:pt x="536" y="682"/>
                      <a:pt x="513" y="670"/>
                    </a:cubicBezTo>
                    <a:cubicBezTo>
                      <a:pt x="501" y="658"/>
                      <a:pt x="513" y="658"/>
                      <a:pt x="513" y="658"/>
                    </a:cubicBezTo>
                    <a:cubicBezTo>
                      <a:pt x="513" y="658"/>
                      <a:pt x="501" y="646"/>
                      <a:pt x="501" y="646"/>
                    </a:cubicBezTo>
                    <a:lnTo>
                      <a:pt x="524" y="646"/>
                    </a:lnTo>
                    <a:cubicBezTo>
                      <a:pt x="501" y="622"/>
                      <a:pt x="489" y="598"/>
                      <a:pt x="465" y="574"/>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bg>
      <p:bgPr>
        <a:solidFill>
          <a:schemeClr val="lt2"/>
        </a:solidFill>
        <a:effectLst/>
      </p:bgPr>
    </p:bg>
    <p:spTree>
      <p:nvGrpSpPr>
        <p:cNvPr id="1" name="Shape 7114"/>
        <p:cNvGrpSpPr/>
        <p:nvPr/>
      </p:nvGrpSpPr>
      <p:grpSpPr>
        <a:xfrm>
          <a:off x="0" y="0"/>
          <a:ext cx="0" cy="0"/>
          <a:chOff x="0" y="0"/>
          <a:chExt cx="0" cy="0"/>
        </a:xfrm>
      </p:grpSpPr>
      <p:sp>
        <p:nvSpPr>
          <p:cNvPr id="7115" name="Google Shape;7115;p53"/>
          <p:cNvSpPr txBox="1">
            <a:spLocks noGrp="1"/>
          </p:cNvSpPr>
          <p:nvPr>
            <p:ph type="title"/>
          </p:nvPr>
        </p:nvSpPr>
        <p:spPr>
          <a:xfrm>
            <a:off x="2136725" y="331200"/>
            <a:ext cx="48705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SCHOOL TIMETABLE</a:t>
            </a:r>
            <a:endParaRPr/>
          </a:p>
        </p:txBody>
      </p:sp>
      <p:grpSp>
        <p:nvGrpSpPr>
          <p:cNvPr id="7116" name="Google Shape;7116;p53"/>
          <p:cNvGrpSpPr/>
          <p:nvPr/>
        </p:nvGrpSpPr>
        <p:grpSpPr>
          <a:xfrm>
            <a:off x="-291725" y="-637450"/>
            <a:ext cx="9761010" cy="6029733"/>
            <a:chOff x="-291725" y="-637450"/>
            <a:chExt cx="9761010" cy="6029733"/>
          </a:xfrm>
        </p:grpSpPr>
        <p:sp>
          <p:nvSpPr>
            <p:cNvPr id="7117" name="Google Shape;7117;p53"/>
            <p:cNvSpPr/>
            <p:nvPr/>
          </p:nvSpPr>
          <p:spPr>
            <a:xfrm>
              <a:off x="98191" y="-170463"/>
              <a:ext cx="654937" cy="1579037"/>
            </a:xfrm>
            <a:custGeom>
              <a:avLst/>
              <a:gdLst/>
              <a:ahLst/>
              <a:cxnLst/>
              <a:rect l="l" t="t" r="r" b="b"/>
              <a:pathLst>
                <a:path w="20539" h="49519" extrusionOk="0">
                  <a:moveTo>
                    <a:pt x="18491" y="0"/>
                  </a:moveTo>
                  <a:lnTo>
                    <a:pt x="18491" y="0"/>
                  </a:lnTo>
                  <a:cubicBezTo>
                    <a:pt x="1" y="20919"/>
                    <a:pt x="5537" y="49518"/>
                    <a:pt x="5537" y="49518"/>
                  </a:cubicBezTo>
                  <a:cubicBezTo>
                    <a:pt x="20539" y="27789"/>
                    <a:pt x="18491" y="0"/>
                    <a:pt x="1849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8" name="Google Shape;7118;p53"/>
            <p:cNvSpPr/>
            <p:nvPr/>
          </p:nvSpPr>
          <p:spPr>
            <a:xfrm>
              <a:off x="98191" y="-170463"/>
              <a:ext cx="589632" cy="1579037"/>
            </a:xfrm>
            <a:custGeom>
              <a:avLst/>
              <a:gdLst/>
              <a:ahLst/>
              <a:cxnLst/>
              <a:rect l="l" t="t" r="r" b="b"/>
              <a:pathLst>
                <a:path w="18491" h="49519" extrusionOk="0">
                  <a:moveTo>
                    <a:pt x="18491" y="0"/>
                  </a:moveTo>
                  <a:lnTo>
                    <a:pt x="18491" y="0"/>
                  </a:lnTo>
                  <a:cubicBezTo>
                    <a:pt x="1" y="20919"/>
                    <a:pt x="5537" y="49518"/>
                    <a:pt x="5537" y="49518"/>
                  </a:cubicBezTo>
                  <a:cubicBezTo>
                    <a:pt x="10097" y="26158"/>
                    <a:pt x="18491" y="1"/>
                    <a:pt x="18491" y="0"/>
                  </a:cubicBezTo>
                  <a:close/>
                </a:path>
              </a:pathLst>
            </a:custGeom>
            <a:solidFill>
              <a:srgbClr val="8A8A8A">
                <a:alpha val="40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9" name="Google Shape;7119;p53"/>
            <p:cNvSpPr/>
            <p:nvPr/>
          </p:nvSpPr>
          <p:spPr>
            <a:xfrm>
              <a:off x="8288526" y="542532"/>
              <a:ext cx="1000438" cy="925248"/>
            </a:xfrm>
            <a:custGeom>
              <a:avLst/>
              <a:gdLst/>
              <a:ahLst/>
              <a:cxnLst/>
              <a:rect l="l" t="t" r="r" b="b"/>
              <a:pathLst>
                <a:path w="31374" h="29016" extrusionOk="0">
                  <a:moveTo>
                    <a:pt x="0" y="0"/>
                  </a:moveTo>
                  <a:cubicBezTo>
                    <a:pt x="0" y="1"/>
                    <a:pt x="8382" y="22622"/>
                    <a:pt x="31373" y="29016"/>
                  </a:cubicBezTo>
                  <a:cubicBezTo>
                    <a:pt x="31373" y="29016"/>
                    <a:pt x="21717" y="9751"/>
                    <a:pt x="0" y="0"/>
                  </a:cubicBezTo>
                  <a:close/>
                </a:path>
              </a:pathLst>
            </a:custGeom>
            <a:solidFill>
              <a:srgbClr val="FEFB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0" name="Google Shape;7120;p53"/>
            <p:cNvSpPr/>
            <p:nvPr/>
          </p:nvSpPr>
          <p:spPr>
            <a:xfrm>
              <a:off x="8288526" y="542532"/>
              <a:ext cx="1000438" cy="925248"/>
            </a:xfrm>
            <a:custGeom>
              <a:avLst/>
              <a:gdLst/>
              <a:ahLst/>
              <a:cxnLst/>
              <a:rect l="l" t="t" r="r" b="b"/>
              <a:pathLst>
                <a:path w="31374" h="29016" extrusionOk="0">
                  <a:moveTo>
                    <a:pt x="0" y="0"/>
                  </a:moveTo>
                  <a:cubicBezTo>
                    <a:pt x="1" y="1"/>
                    <a:pt x="16300" y="16550"/>
                    <a:pt x="31373" y="29016"/>
                  </a:cubicBezTo>
                  <a:cubicBezTo>
                    <a:pt x="31373" y="29016"/>
                    <a:pt x="21717" y="9751"/>
                    <a:pt x="0" y="0"/>
                  </a:cubicBezTo>
                  <a:close/>
                </a:path>
              </a:pathLst>
            </a:custGeom>
            <a:solidFill>
              <a:srgbClr val="8A8A8A">
                <a:alpha val="40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1" name="Google Shape;7121;p53"/>
            <p:cNvSpPr/>
            <p:nvPr/>
          </p:nvSpPr>
          <p:spPr>
            <a:xfrm>
              <a:off x="794255" y="-152638"/>
              <a:ext cx="555703" cy="869094"/>
            </a:xfrm>
            <a:custGeom>
              <a:avLst/>
              <a:gdLst/>
              <a:ahLst/>
              <a:cxnLst/>
              <a:rect l="l" t="t" r="r" b="b"/>
              <a:pathLst>
                <a:path w="17427" h="27255" extrusionOk="0">
                  <a:moveTo>
                    <a:pt x="2710" y="1"/>
                  </a:moveTo>
                  <a:cubicBezTo>
                    <a:pt x="2709" y="1"/>
                    <a:pt x="1" y="20827"/>
                    <a:pt x="17284" y="27254"/>
                  </a:cubicBezTo>
                  <a:cubicBezTo>
                    <a:pt x="17284" y="27254"/>
                    <a:pt x="17427" y="10121"/>
                    <a:pt x="2710" y="1"/>
                  </a:cubicBezTo>
                  <a:cubicBezTo>
                    <a:pt x="2710" y="1"/>
                    <a:pt x="2710" y="1"/>
                    <a:pt x="2710" y="1"/>
                  </a:cubicBezTo>
                  <a:close/>
                </a:path>
              </a:pathLst>
            </a:custGeom>
            <a:solidFill>
              <a:srgbClr val="FEFB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2" name="Google Shape;7122;p53"/>
            <p:cNvSpPr/>
            <p:nvPr/>
          </p:nvSpPr>
          <p:spPr>
            <a:xfrm>
              <a:off x="880669" y="-152638"/>
              <a:ext cx="469288" cy="869094"/>
            </a:xfrm>
            <a:custGeom>
              <a:avLst/>
              <a:gdLst/>
              <a:ahLst/>
              <a:cxnLst/>
              <a:rect l="l" t="t" r="r" b="b"/>
              <a:pathLst>
                <a:path w="14717" h="27255" extrusionOk="0">
                  <a:moveTo>
                    <a:pt x="0" y="1"/>
                  </a:moveTo>
                  <a:cubicBezTo>
                    <a:pt x="0" y="1"/>
                    <a:pt x="0" y="1"/>
                    <a:pt x="0" y="1"/>
                  </a:cubicBezTo>
                  <a:cubicBezTo>
                    <a:pt x="0" y="1"/>
                    <a:pt x="0" y="1"/>
                    <a:pt x="0" y="1"/>
                  </a:cubicBezTo>
                  <a:lnTo>
                    <a:pt x="0" y="1"/>
                  </a:lnTo>
                  <a:cubicBezTo>
                    <a:pt x="0" y="1"/>
                    <a:pt x="0" y="1"/>
                    <a:pt x="0" y="1"/>
                  </a:cubicBezTo>
                  <a:close/>
                  <a:moveTo>
                    <a:pt x="0" y="1"/>
                  </a:moveTo>
                  <a:cubicBezTo>
                    <a:pt x="17" y="24"/>
                    <a:pt x="7426" y="15623"/>
                    <a:pt x="14574" y="27254"/>
                  </a:cubicBezTo>
                  <a:cubicBezTo>
                    <a:pt x="14574" y="27254"/>
                    <a:pt x="14717" y="10121"/>
                    <a:pt x="0" y="1"/>
                  </a:cubicBezTo>
                  <a:close/>
                </a:path>
              </a:pathLst>
            </a:custGeom>
            <a:solidFill>
              <a:srgbClr val="8A8A8A">
                <a:alpha val="40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3" name="Google Shape;7123;p53"/>
            <p:cNvSpPr/>
            <p:nvPr/>
          </p:nvSpPr>
          <p:spPr>
            <a:xfrm>
              <a:off x="382943" y="3099496"/>
              <a:ext cx="755542" cy="577100"/>
            </a:xfrm>
            <a:custGeom>
              <a:avLst/>
              <a:gdLst/>
              <a:ahLst/>
              <a:cxnLst/>
              <a:rect l="l" t="t" r="r" b="b"/>
              <a:pathLst>
                <a:path w="23694" h="18098" extrusionOk="0">
                  <a:moveTo>
                    <a:pt x="23694" y="0"/>
                  </a:moveTo>
                  <a:cubicBezTo>
                    <a:pt x="23693" y="0"/>
                    <a:pt x="8335" y="1870"/>
                    <a:pt x="0" y="18098"/>
                  </a:cubicBezTo>
                  <a:cubicBezTo>
                    <a:pt x="0" y="18098"/>
                    <a:pt x="16074" y="15312"/>
                    <a:pt x="23694" y="0"/>
                  </a:cubicBezTo>
                  <a:close/>
                </a:path>
              </a:pathLst>
            </a:custGeom>
            <a:solidFill>
              <a:srgbClr val="FEFB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4" name="Google Shape;7124;p53"/>
            <p:cNvSpPr/>
            <p:nvPr/>
          </p:nvSpPr>
          <p:spPr>
            <a:xfrm>
              <a:off x="382943" y="3099496"/>
              <a:ext cx="755542" cy="577100"/>
            </a:xfrm>
            <a:custGeom>
              <a:avLst/>
              <a:gdLst/>
              <a:ahLst/>
              <a:cxnLst/>
              <a:rect l="l" t="t" r="r" b="b"/>
              <a:pathLst>
                <a:path w="23694" h="18098" extrusionOk="0">
                  <a:moveTo>
                    <a:pt x="23694" y="0"/>
                  </a:moveTo>
                  <a:cubicBezTo>
                    <a:pt x="23693" y="1"/>
                    <a:pt x="12692" y="8037"/>
                    <a:pt x="0" y="18098"/>
                  </a:cubicBezTo>
                  <a:cubicBezTo>
                    <a:pt x="0" y="18098"/>
                    <a:pt x="16074" y="15312"/>
                    <a:pt x="23694" y="0"/>
                  </a:cubicBezTo>
                  <a:close/>
                </a:path>
              </a:pathLst>
            </a:custGeom>
            <a:solidFill>
              <a:srgbClr val="8A8A8A">
                <a:alpha val="40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5" name="Google Shape;7125;p53"/>
            <p:cNvSpPr/>
            <p:nvPr/>
          </p:nvSpPr>
          <p:spPr>
            <a:xfrm>
              <a:off x="3756186" y="4605971"/>
              <a:ext cx="363358" cy="656468"/>
            </a:xfrm>
            <a:custGeom>
              <a:avLst/>
              <a:gdLst/>
              <a:ahLst/>
              <a:cxnLst/>
              <a:rect l="l" t="t" r="r" b="b"/>
              <a:pathLst>
                <a:path w="11395" h="20587" extrusionOk="0">
                  <a:moveTo>
                    <a:pt x="881" y="0"/>
                  </a:moveTo>
                  <a:cubicBezTo>
                    <a:pt x="881" y="1"/>
                    <a:pt x="0" y="15443"/>
                    <a:pt x="10049" y="20586"/>
                  </a:cubicBezTo>
                  <a:cubicBezTo>
                    <a:pt x="10061" y="20586"/>
                    <a:pt x="11395" y="6739"/>
                    <a:pt x="881" y="0"/>
                  </a:cubicBezTo>
                  <a:close/>
                </a:path>
              </a:pathLst>
            </a:custGeom>
            <a:solidFill>
              <a:srgbClr val="FEFB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6" name="Google Shape;7126;p53"/>
            <p:cNvSpPr/>
            <p:nvPr/>
          </p:nvSpPr>
          <p:spPr>
            <a:xfrm>
              <a:off x="3756186" y="4605971"/>
              <a:ext cx="320852" cy="656468"/>
            </a:xfrm>
            <a:custGeom>
              <a:avLst/>
              <a:gdLst/>
              <a:ahLst/>
              <a:cxnLst/>
              <a:rect l="l" t="t" r="r" b="b"/>
              <a:pathLst>
                <a:path w="10062" h="20587" extrusionOk="0">
                  <a:moveTo>
                    <a:pt x="881" y="0"/>
                  </a:moveTo>
                  <a:cubicBezTo>
                    <a:pt x="881" y="1"/>
                    <a:pt x="1" y="15443"/>
                    <a:pt x="10049" y="20586"/>
                  </a:cubicBezTo>
                  <a:cubicBezTo>
                    <a:pt x="10061" y="20586"/>
                    <a:pt x="6227" y="11097"/>
                    <a:pt x="881" y="0"/>
                  </a:cubicBezTo>
                  <a:close/>
                </a:path>
              </a:pathLst>
            </a:custGeom>
            <a:solidFill>
              <a:srgbClr val="8A8A8A">
                <a:alpha val="40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7" name="Google Shape;7127;p53"/>
            <p:cNvSpPr/>
            <p:nvPr/>
          </p:nvSpPr>
          <p:spPr>
            <a:xfrm>
              <a:off x="-1648" y="4698220"/>
              <a:ext cx="462082" cy="694063"/>
            </a:xfrm>
            <a:custGeom>
              <a:avLst/>
              <a:gdLst/>
              <a:ahLst/>
              <a:cxnLst/>
              <a:rect l="l" t="t" r="r" b="b"/>
              <a:pathLst>
                <a:path w="14491" h="21766" extrusionOk="0">
                  <a:moveTo>
                    <a:pt x="14490" y="1"/>
                  </a:moveTo>
                  <a:cubicBezTo>
                    <a:pt x="14490" y="1"/>
                    <a:pt x="1655" y="6799"/>
                    <a:pt x="0" y="21765"/>
                  </a:cubicBezTo>
                  <a:cubicBezTo>
                    <a:pt x="0" y="21765"/>
                    <a:pt x="12883" y="18860"/>
                    <a:pt x="14490" y="1"/>
                  </a:cubicBezTo>
                  <a:close/>
                </a:path>
              </a:pathLst>
            </a:custGeom>
            <a:solidFill>
              <a:srgbClr val="FEFB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8" name="Google Shape;7128;p53"/>
            <p:cNvSpPr/>
            <p:nvPr/>
          </p:nvSpPr>
          <p:spPr>
            <a:xfrm>
              <a:off x="-1648" y="4698220"/>
              <a:ext cx="462082" cy="694063"/>
            </a:xfrm>
            <a:custGeom>
              <a:avLst/>
              <a:gdLst/>
              <a:ahLst/>
              <a:cxnLst/>
              <a:rect l="l" t="t" r="r" b="b"/>
              <a:pathLst>
                <a:path w="14491" h="21766" extrusionOk="0">
                  <a:moveTo>
                    <a:pt x="14490" y="1"/>
                  </a:moveTo>
                  <a:cubicBezTo>
                    <a:pt x="14490" y="1"/>
                    <a:pt x="7251" y="12455"/>
                    <a:pt x="0" y="21765"/>
                  </a:cubicBezTo>
                  <a:cubicBezTo>
                    <a:pt x="0" y="21765"/>
                    <a:pt x="12883" y="18860"/>
                    <a:pt x="14490" y="1"/>
                  </a:cubicBezTo>
                  <a:close/>
                </a:path>
              </a:pathLst>
            </a:custGeom>
            <a:solidFill>
              <a:srgbClr val="8A8A8A">
                <a:alpha val="40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9" name="Google Shape;7129;p53"/>
            <p:cNvSpPr/>
            <p:nvPr/>
          </p:nvSpPr>
          <p:spPr>
            <a:xfrm>
              <a:off x="499937" y="500505"/>
              <a:ext cx="88807" cy="269290"/>
            </a:xfrm>
            <a:custGeom>
              <a:avLst/>
              <a:gdLst/>
              <a:ahLst/>
              <a:cxnLst/>
              <a:rect l="l" t="t" r="r" b="b"/>
              <a:pathLst>
                <a:path w="2785" h="8445" extrusionOk="0">
                  <a:moveTo>
                    <a:pt x="2333" y="0"/>
                  </a:moveTo>
                  <a:cubicBezTo>
                    <a:pt x="2195" y="0"/>
                    <a:pt x="2070" y="79"/>
                    <a:pt x="2046" y="258"/>
                  </a:cubicBezTo>
                  <a:cubicBezTo>
                    <a:pt x="1653" y="2902"/>
                    <a:pt x="1010" y="5497"/>
                    <a:pt x="94" y="7997"/>
                  </a:cubicBezTo>
                  <a:cubicBezTo>
                    <a:pt x="0" y="8271"/>
                    <a:pt x="219" y="8444"/>
                    <a:pt x="442" y="8444"/>
                  </a:cubicBezTo>
                  <a:cubicBezTo>
                    <a:pt x="588" y="8444"/>
                    <a:pt x="735" y="8370"/>
                    <a:pt x="796" y="8200"/>
                  </a:cubicBezTo>
                  <a:cubicBezTo>
                    <a:pt x="1713" y="5688"/>
                    <a:pt x="2356" y="3092"/>
                    <a:pt x="2749" y="461"/>
                  </a:cubicBezTo>
                  <a:cubicBezTo>
                    <a:pt x="2785" y="181"/>
                    <a:pt x="2544" y="0"/>
                    <a:pt x="233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0" name="Google Shape;7130;p53"/>
            <p:cNvSpPr/>
            <p:nvPr/>
          </p:nvSpPr>
          <p:spPr>
            <a:xfrm>
              <a:off x="469006" y="798809"/>
              <a:ext cx="41900" cy="65848"/>
            </a:xfrm>
            <a:custGeom>
              <a:avLst/>
              <a:gdLst/>
              <a:ahLst/>
              <a:cxnLst/>
              <a:rect l="l" t="t" r="r" b="b"/>
              <a:pathLst>
                <a:path w="1314" h="2065" extrusionOk="0">
                  <a:moveTo>
                    <a:pt x="920" y="0"/>
                  </a:moveTo>
                  <a:cubicBezTo>
                    <a:pt x="756" y="0"/>
                    <a:pt x="614" y="102"/>
                    <a:pt x="564" y="262"/>
                  </a:cubicBezTo>
                  <a:cubicBezTo>
                    <a:pt x="385" y="702"/>
                    <a:pt x="230" y="1155"/>
                    <a:pt x="87" y="1619"/>
                  </a:cubicBezTo>
                  <a:cubicBezTo>
                    <a:pt x="1" y="1885"/>
                    <a:pt x="224" y="2065"/>
                    <a:pt x="445" y="2065"/>
                  </a:cubicBezTo>
                  <a:cubicBezTo>
                    <a:pt x="590" y="2065"/>
                    <a:pt x="733" y="1988"/>
                    <a:pt x="790" y="1809"/>
                  </a:cubicBezTo>
                  <a:cubicBezTo>
                    <a:pt x="921" y="1369"/>
                    <a:pt x="1087" y="905"/>
                    <a:pt x="1266" y="452"/>
                  </a:cubicBezTo>
                  <a:cubicBezTo>
                    <a:pt x="1314" y="262"/>
                    <a:pt x="1207" y="59"/>
                    <a:pt x="1016" y="12"/>
                  </a:cubicBezTo>
                  <a:cubicBezTo>
                    <a:pt x="984" y="4"/>
                    <a:pt x="952" y="0"/>
                    <a:pt x="92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1" name="Google Shape;7131;p53"/>
            <p:cNvSpPr/>
            <p:nvPr/>
          </p:nvSpPr>
          <p:spPr>
            <a:xfrm>
              <a:off x="4338572" y="-288924"/>
              <a:ext cx="644319" cy="672029"/>
            </a:xfrm>
            <a:custGeom>
              <a:avLst/>
              <a:gdLst/>
              <a:ahLst/>
              <a:cxnLst/>
              <a:rect l="l" t="t" r="r" b="b"/>
              <a:pathLst>
                <a:path w="20206" h="21075" extrusionOk="0">
                  <a:moveTo>
                    <a:pt x="20205" y="0"/>
                  </a:moveTo>
                  <a:cubicBezTo>
                    <a:pt x="20205" y="1"/>
                    <a:pt x="3977" y="3977"/>
                    <a:pt x="1" y="21074"/>
                  </a:cubicBezTo>
                  <a:lnTo>
                    <a:pt x="1" y="21074"/>
                  </a:lnTo>
                  <a:cubicBezTo>
                    <a:pt x="1" y="21074"/>
                    <a:pt x="18812" y="17169"/>
                    <a:pt x="2020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2" name="Google Shape;7132;p53"/>
            <p:cNvSpPr/>
            <p:nvPr/>
          </p:nvSpPr>
          <p:spPr>
            <a:xfrm>
              <a:off x="4338572" y="-288924"/>
              <a:ext cx="644319" cy="672029"/>
            </a:xfrm>
            <a:custGeom>
              <a:avLst/>
              <a:gdLst/>
              <a:ahLst/>
              <a:cxnLst/>
              <a:rect l="l" t="t" r="r" b="b"/>
              <a:pathLst>
                <a:path w="20206" h="21075" extrusionOk="0">
                  <a:moveTo>
                    <a:pt x="20205" y="0"/>
                  </a:moveTo>
                  <a:lnTo>
                    <a:pt x="20205" y="0"/>
                  </a:lnTo>
                  <a:cubicBezTo>
                    <a:pt x="20205" y="1"/>
                    <a:pt x="3977" y="3977"/>
                    <a:pt x="1" y="21074"/>
                  </a:cubicBezTo>
                  <a:cubicBezTo>
                    <a:pt x="1" y="21074"/>
                    <a:pt x="13205" y="9490"/>
                    <a:pt x="20205" y="0"/>
                  </a:cubicBezTo>
                  <a:close/>
                </a:path>
              </a:pathLst>
            </a:custGeom>
            <a:solidFill>
              <a:srgbClr val="8A8A8A">
                <a:alpha val="40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3" name="Google Shape;7133;p53"/>
            <p:cNvSpPr/>
            <p:nvPr/>
          </p:nvSpPr>
          <p:spPr>
            <a:xfrm>
              <a:off x="4649248" y="19297"/>
              <a:ext cx="182173" cy="169833"/>
            </a:xfrm>
            <a:custGeom>
              <a:avLst/>
              <a:gdLst/>
              <a:ahLst/>
              <a:cxnLst/>
              <a:rect l="l" t="t" r="r" b="b"/>
              <a:pathLst>
                <a:path w="5713" h="5326" extrusionOk="0">
                  <a:moveTo>
                    <a:pt x="5210" y="0"/>
                  </a:moveTo>
                  <a:cubicBezTo>
                    <a:pt x="5128" y="0"/>
                    <a:pt x="5045" y="36"/>
                    <a:pt x="4974" y="121"/>
                  </a:cubicBezTo>
                  <a:cubicBezTo>
                    <a:pt x="3581" y="1788"/>
                    <a:pt x="2009" y="3300"/>
                    <a:pt x="294" y="4622"/>
                  </a:cubicBezTo>
                  <a:cubicBezTo>
                    <a:pt x="1" y="4857"/>
                    <a:pt x="190" y="5325"/>
                    <a:pt x="472" y="5325"/>
                  </a:cubicBezTo>
                  <a:cubicBezTo>
                    <a:pt x="533" y="5325"/>
                    <a:pt x="598" y="5304"/>
                    <a:pt x="664" y="5253"/>
                  </a:cubicBezTo>
                  <a:cubicBezTo>
                    <a:pt x="2426" y="3896"/>
                    <a:pt x="4045" y="2348"/>
                    <a:pt x="5486" y="633"/>
                  </a:cubicBezTo>
                  <a:cubicBezTo>
                    <a:pt x="5712" y="362"/>
                    <a:pt x="5470" y="0"/>
                    <a:pt x="521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4" name="Google Shape;7134;p53"/>
            <p:cNvSpPr/>
            <p:nvPr/>
          </p:nvSpPr>
          <p:spPr>
            <a:xfrm>
              <a:off x="4557828" y="191105"/>
              <a:ext cx="83513" cy="59566"/>
            </a:xfrm>
            <a:custGeom>
              <a:avLst/>
              <a:gdLst/>
              <a:ahLst/>
              <a:cxnLst/>
              <a:rect l="l" t="t" r="r" b="b"/>
              <a:pathLst>
                <a:path w="2619" h="1868" extrusionOk="0">
                  <a:moveTo>
                    <a:pt x="2125" y="1"/>
                  </a:moveTo>
                  <a:cubicBezTo>
                    <a:pt x="2064" y="1"/>
                    <a:pt x="2000" y="21"/>
                    <a:pt x="1935" y="67"/>
                  </a:cubicBezTo>
                  <a:cubicBezTo>
                    <a:pt x="1376" y="448"/>
                    <a:pt x="828" y="841"/>
                    <a:pt x="292" y="1270"/>
                  </a:cubicBezTo>
                  <a:cubicBezTo>
                    <a:pt x="0" y="1505"/>
                    <a:pt x="267" y="1867"/>
                    <a:pt x="567" y="1867"/>
                  </a:cubicBezTo>
                  <a:cubicBezTo>
                    <a:pt x="647" y="1867"/>
                    <a:pt x="729" y="1842"/>
                    <a:pt x="804" y="1782"/>
                  </a:cubicBezTo>
                  <a:cubicBezTo>
                    <a:pt x="1292" y="1401"/>
                    <a:pt x="1780" y="1032"/>
                    <a:pt x="2292" y="686"/>
                  </a:cubicBezTo>
                  <a:cubicBezTo>
                    <a:pt x="2618" y="479"/>
                    <a:pt x="2420" y="1"/>
                    <a:pt x="212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5" name="Google Shape;7135;p53"/>
            <p:cNvSpPr/>
            <p:nvPr/>
          </p:nvSpPr>
          <p:spPr>
            <a:xfrm>
              <a:off x="8494293" y="-408532"/>
              <a:ext cx="974992" cy="1092721"/>
            </a:xfrm>
            <a:custGeom>
              <a:avLst/>
              <a:gdLst/>
              <a:ahLst/>
              <a:cxnLst/>
              <a:rect l="l" t="t" r="r" b="b"/>
              <a:pathLst>
                <a:path w="30576" h="34268" extrusionOk="0">
                  <a:moveTo>
                    <a:pt x="0" y="1"/>
                  </a:moveTo>
                  <a:cubicBezTo>
                    <a:pt x="0" y="1"/>
                    <a:pt x="2596" y="30600"/>
                    <a:pt x="30576" y="34267"/>
                  </a:cubicBezTo>
                  <a:cubicBezTo>
                    <a:pt x="30576" y="34267"/>
                    <a:pt x="27170" y="5764"/>
                    <a:pt x="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6" name="Google Shape;7136;p53"/>
            <p:cNvSpPr/>
            <p:nvPr/>
          </p:nvSpPr>
          <p:spPr>
            <a:xfrm>
              <a:off x="8494293" y="-408532"/>
              <a:ext cx="974992" cy="1092721"/>
            </a:xfrm>
            <a:custGeom>
              <a:avLst/>
              <a:gdLst/>
              <a:ahLst/>
              <a:cxnLst/>
              <a:rect l="l" t="t" r="r" b="b"/>
              <a:pathLst>
                <a:path w="30576" h="34268" extrusionOk="0">
                  <a:moveTo>
                    <a:pt x="0" y="1"/>
                  </a:moveTo>
                  <a:lnTo>
                    <a:pt x="0" y="1"/>
                  </a:lnTo>
                  <a:cubicBezTo>
                    <a:pt x="1" y="1"/>
                    <a:pt x="17288" y="21313"/>
                    <a:pt x="30576" y="34267"/>
                  </a:cubicBezTo>
                  <a:cubicBezTo>
                    <a:pt x="30576" y="34267"/>
                    <a:pt x="27170" y="5764"/>
                    <a:pt x="0" y="1"/>
                  </a:cubicBezTo>
                  <a:close/>
                </a:path>
              </a:pathLst>
            </a:custGeom>
            <a:solidFill>
              <a:srgbClr val="8A8A8A">
                <a:alpha val="40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7" name="Google Shape;7137;p53"/>
            <p:cNvSpPr/>
            <p:nvPr/>
          </p:nvSpPr>
          <p:spPr>
            <a:xfrm>
              <a:off x="8792980" y="224363"/>
              <a:ext cx="268078" cy="234756"/>
            </a:xfrm>
            <a:custGeom>
              <a:avLst/>
              <a:gdLst/>
              <a:ahLst/>
              <a:cxnLst/>
              <a:rect l="l" t="t" r="r" b="b"/>
              <a:pathLst>
                <a:path w="8407" h="7362" extrusionOk="0">
                  <a:moveTo>
                    <a:pt x="664" y="0"/>
                  </a:moveTo>
                  <a:cubicBezTo>
                    <a:pt x="321" y="0"/>
                    <a:pt x="0" y="485"/>
                    <a:pt x="289" y="846"/>
                  </a:cubicBezTo>
                  <a:lnTo>
                    <a:pt x="301" y="846"/>
                  </a:lnTo>
                  <a:cubicBezTo>
                    <a:pt x="2337" y="3370"/>
                    <a:pt x="4468" y="5858"/>
                    <a:pt x="7433" y="7311"/>
                  </a:cubicBezTo>
                  <a:cubicBezTo>
                    <a:pt x="7507" y="7346"/>
                    <a:pt x="7581" y="7361"/>
                    <a:pt x="7650" y="7361"/>
                  </a:cubicBezTo>
                  <a:cubicBezTo>
                    <a:pt x="8104" y="7361"/>
                    <a:pt x="8406" y="6703"/>
                    <a:pt x="7921" y="6466"/>
                  </a:cubicBezTo>
                  <a:cubicBezTo>
                    <a:pt x="5028" y="5061"/>
                    <a:pt x="2968" y="2620"/>
                    <a:pt x="980" y="167"/>
                  </a:cubicBezTo>
                  <a:cubicBezTo>
                    <a:pt x="885" y="49"/>
                    <a:pt x="773" y="0"/>
                    <a:pt x="66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8" name="Google Shape;7138;p53"/>
            <p:cNvSpPr/>
            <p:nvPr/>
          </p:nvSpPr>
          <p:spPr>
            <a:xfrm>
              <a:off x="8724646" y="116489"/>
              <a:ext cx="74266" cy="93909"/>
            </a:xfrm>
            <a:custGeom>
              <a:avLst/>
              <a:gdLst/>
              <a:ahLst/>
              <a:cxnLst/>
              <a:rect l="l" t="t" r="r" b="b"/>
              <a:pathLst>
                <a:path w="2329" h="2945" extrusionOk="0">
                  <a:moveTo>
                    <a:pt x="658" y="1"/>
                  </a:moveTo>
                  <a:cubicBezTo>
                    <a:pt x="334" y="1"/>
                    <a:pt x="0" y="350"/>
                    <a:pt x="206" y="729"/>
                  </a:cubicBezTo>
                  <a:lnTo>
                    <a:pt x="1289" y="2705"/>
                  </a:lnTo>
                  <a:cubicBezTo>
                    <a:pt x="1381" y="2874"/>
                    <a:pt x="1525" y="2945"/>
                    <a:pt x="1670" y="2945"/>
                  </a:cubicBezTo>
                  <a:cubicBezTo>
                    <a:pt x="1995" y="2945"/>
                    <a:pt x="2328" y="2595"/>
                    <a:pt x="2123" y="2217"/>
                  </a:cubicBezTo>
                  <a:lnTo>
                    <a:pt x="1039" y="240"/>
                  </a:lnTo>
                  <a:cubicBezTo>
                    <a:pt x="947" y="71"/>
                    <a:pt x="804" y="1"/>
                    <a:pt x="65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9" name="Google Shape;7139;p53"/>
            <p:cNvSpPr/>
            <p:nvPr/>
          </p:nvSpPr>
          <p:spPr>
            <a:xfrm>
              <a:off x="1589870" y="4014465"/>
              <a:ext cx="629874" cy="970050"/>
            </a:xfrm>
            <a:custGeom>
              <a:avLst/>
              <a:gdLst/>
              <a:ahLst/>
              <a:cxnLst/>
              <a:rect l="l" t="t" r="r" b="b"/>
              <a:pathLst>
                <a:path w="19753" h="30421" extrusionOk="0">
                  <a:moveTo>
                    <a:pt x="4787" y="0"/>
                  </a:moveTo>
                  <a:cubicBezTo>
                    <a:pt x="4786" y="1"/>
                    <a:pt x="0" y="20027"/>
                    <a:pt x="13526" y="30421"/>
                  </a:cubicBezTo>
                  <a:cubicBezTo>
                    <a:pt x="13526" y="30421"/>
                    <a:pt x="19753" y="11954"/>
                    <a:pt x="478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0" name="Google Shape;7140;p53"/>
            <p:cNvSpPr/>
            <p:nvPr/>
          </p:nvSpPr>
          <p:spPr>
            <a:xfrm>
              <a:off x="1589870" y="4014465"/>
              <a:ext cx="431310" cy="970050"/>
            </a:xfrm>
            <a:custGeom>
              <a:avLst/>
              <a:gdLst/>
              <a:ahLst/>
              <a:cxnLst/>
              <a:rect l="l" t="t" r="r" b="b"/>
              <a:pathLst>
                <a:path w="13526" h="30421" extrusionOk="0">
                  <a:moveTo>
                    <a:pt x="4787" y="0"/>
                  </a:moveTo>
                  <a:lnTo>
                    <a:pt x="4787" y="0"/>
                  </a:lnTo>
                  <a:cubicBezTo>
                    <a:pt x="4786" y="1"/>
                    <a:pt x="0" y="20027"/>
                    <a:pt x="13526" y="30421"/>
                  </a:cubicBezTo>
                  <a:cubicBezTo>
                    <a:pt x="13526" y="30421"/>
                    <a:pt x="10823" y="19372"/>
                    <a:pt x="4787" y="0"/>
                  </a:cubicBezTo>
                  <a:close/>
                </a:path>
              </a:pathLst>
            </a:custGeom>
            <a:solidFill>
              <a:srgbClr val="8A8A8A">
                <a:alpha val="40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1" name="Google Shape;7141;p53"/>
            <p:cNvSpPr/>
            <p:nvPr/>
          </p:nvSpPr>
          <p:spPr>
            <a:xfrm>
              <a:off x="2001406" y="4664547"/>
              <a:ext cx="28890" cy="87340"/>
            </a:xfrm>
            <a:custGeom>
              <a:avLst/>
              <a:gdLst/>
              <a:ahLst/>
              <a:cxnLst/>
              <a:rect l="l" t="t" r="r" b="b"/>
              <a:pathLst>
                <a:path w="906" h="2739" extrusionOk="0">
                  <a:moveTo>
                    <a:pt x="452" y="1"/>
                  </a:moveTo>
                  <a:cubicBezTo>
                    <a:pt x="242" y="1"/>
                    <a:pt x="0" y="181"/>
                    <a:pt x="36" y="461"/>
                  </a:cubicBezTo>
                  <a:lnTo>
                    <a:pt x="36" y="449"/>
                  </a:lnTo>
                  <a:cubicBezTo>
                    <a:pt x="132" y="1092"/>
                    <a:pt x="179" y="1735"/>
                    <a:pt x="179" y="2390"/>
                  </a:cubicBezTo>
                  <a:cubicBezTo>
                    <a:pt x="179" y="2622"/>
                    <a:pt x="361" y="2738"/>
                    <a:pt x="542" y="2738"/>
                  </a:cubicBezTo>
                  <a:cubicBezTo>
                    <a:pt x="724" y="2738"/>
                    <a:pt x="906" y="2622"/>
                    <a:pt x="906" y="2390"/>
                  </a:cubicBezTo>
                  <a:cubicBezTo>
                    <a:pt x="906" y="1676"/>
                    <a:pt x="846" y="961"/>
                    <a:pt x="739" y="259"/>
                  </a:cubicBezTo>
                  <a:cubicBezTo>
                    <a:pt x="715" y="79"/>
                    <a:pt x="590" y="1"/>
                    <a:pt x="45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2" name="Google Shape;7142;p53"/>
            <p:cNvSpPr/>
            <p:nvPr/>
          </p:nvSpPr>
          <p:spPr>
            <a:xfrm>
              <a:off x="-291725" y="2926381"/>
              <a:ext cx="886919" cy="702769"/>
            </a:xfrm>
            <a:custGeom>
              <a:avLst/>
              <a:gdLst/>
              <a:ahLst/>
              <a:cxnLst/>
              <a:rect l="l" t="t" r="r" b="b"/>
              <a:pathLst>
                <a:path w="27814" h="22039" extrusionOk="0">
                  <a:moveTo>
                    <a:pt x="27814" y="0"/>
                  </a:moveTo>
                  <a:cubicBezTo>
                    <a:pt x="27814" y="0"/>
                    <a:pt x="9145" y="1155"/>
                    <a:pt x="1" y="22039"/>
                  </a:cubicBezTo>
                  <a:cubicBezTo>
                    <a:pt x="1" y="22039"/>
                    <a:pt x="19658" y="19419"/>
                    <a:pt x="2781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3" name="Google Shape;7143;p53"/>
            <p:cNvSpPr/>
            <p:nvPr/>
          </p:nvSpPr>
          <p:spPr>
            <a:xfrm>
              <a:off x="-291725" y="2926381"/>
              <a:ext cx="886919" cy="702769"/>
            </a:xfrm>
            <a:custGeom>
              <a:avLst/>
              <a:gdLst/>
              <a:ahLst/>
              <a:cxnLst/>
              <a:rect l="l" t="t" r="r" b="b"/>
              <a:pathLst>
                <a:path w="27814" h="22039" extrusionOk="0">
                  <a:moveTo>
                    <a:pt x="27814" y="0"/>
                  </a:moveTo>
                  <a:cubicBezTo>
                    <a:pt x="27814" y="0"/>
                    <a:pt x="13681" y="10644"/>
                    <a:pt x="1" y="22039"/>
                  </a:cubicBezTo>
                  <a:cubicBezTo>
                    <a:pt x="1" y="22039"/>
                    <a:pt x="19658" y="19419"/>
                    <a:pt x="27814" y="0"/>
                  </a:cubicBezTo>
                  <a:close/>
                </a:path>
              </a:pathLst>
            </a:custGeom>
            <a:solidFill>
              <a:srgbClr val="8A8A8A">
                <a:alpha val="40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4" name="Google Shape;7144;p53"/>
            <p:cNvSpPr/>
            <p:nvPr/>
          </p:nvSpPr>
          <p:spPr>
            <a:xfrm>
              <a:off x="119938" y="3066206"/>
              <a:ext cx="157110" cy="100573"/>
            </a:xfrm>
            <a:custGeom>
              <a:avLst/>
              <a:gdLst/>
              <a:ahLst/>
              <a:cxnLst/>
              <a:rect l="l" t="t" r="r" b="b"/>
              <a:pathLst>
                <a:path w="4927" h="3154" extrusionOk="0">
                  <a:moveTo>
                    <a:pt x="4372" y="1"/>
                  </a:moveTo>
                  <a:cubicBezTo>
                    <a:pt x="4317" y="1"/>
                    <a:pt x="4259" y="14"/>
                    <a:pt x="4200" y="44"/>
                  </a:cubicBezTo>
                  <a:cubicBezTo>
                    <a:pt x="2819" y="747"/>
                    <a:pt x="1497" y="1580"/>
                    <a:pt x="283" y="2557"/>
                  </a:cubicBezTo>
                  <a:cubicBezTo>
                    <a:pt x="1" y="2792"/>
                    <a:pt x="261" y="3154"/>
                    <a:pt x="566" y="3154"/>
                  </a:cubicBezTo>
                  <a:cubicBezTo>
                    <a:pt x="646" y="3154"/>
                    <a:pt x="730" y="3128"/>
                    <a:pt x="807" y="3069"/>
                  </a:cubicBezTo>
                  <a:cubicBezTo>
                    <a:pt x="1974" y="2140"/>
                    <a:pt x="3236" y="1342"/>
                    <a:pt x="4569" y="675"/>
                  </a:cubicBezTo>
                  <a:cubicBezTo>
                    <a:pt x="4927" y="491"/>
                    <a:pt x="4706" y="1"/>
                    <a:pt x="437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5" name="Google Shape;7145;p53"/>
            <p:cNvSpPr/>
            <p:nvPr/>
          </p:nvSpPr>
          <p:spPr>
            <a:xfrm>
              <a:off x="289737" y="3027144"/>
              <a:ext cx="82078" cy="41996"/>
            </a:xfrm>
            <a:custGeom>
              <a:avLst/>
              <a:gdLst/>
              <a:ahLst/>
              <a:cxnLst/>
              <a:rect l="l" t="t" r="r" b="b"/>
              <a:pathLst>
                <a:path w="2574" h="1317" extrusionOk="0">
                  <a:moveTo>
                    <a:pt x="2097" y="0"/>
                  </a:moveTo>
                  <a:cubicBezTo>
                    <a:pt x="2061" y="0"/>
                    <a:pt x="2023" y="6"/>
                    <a:pt x="1983" y="19"/>
                  </a:cubicBezTo>
                  <a:cubicBezTo>
                    <a:pt x="1423" y="198"/>
                    <a:pt x="887" y="412"/>
                    <a:pt x="363" y="650"/>
                  </a:cubicBezTo>
                  <a:cubicBezTo>
                    <a:pt x="0" y="816"/>
                    <a:pt x="225" y="1317"/>
                    <a:pt x="572" y="1317"/>
                  </a:cubicBezTo>
                  <a:cubicBezTo>
                    <a:pt x="623" y="1317"/>
                    <a:pt x="677" y="1306"/>
                    <a:pt x="733" y="1281"/>
                  </a:cubicBezTo>
                  <a:cubicBezTo>
                    <a:pt x="1197" y="1067"/>
                    <a:pt x="1685" y="876"/>
                    <a:pt x="2173" y="722"/>
                  </a:cubicBezTo>
                  <a:cubicBezTo>
                    <a:pt x="2573" y="592"/>
                    <a:pt x="2453" y="0"/>
                    <a:pt x="209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6" name="Google Shape;7146;p53"/>
            <p:cNvSpPr/>
            <p:nvPr/>
          </p:nvSpPr>
          <p:spPr>
            <a:xfrm>
              <a:off x="1603901" y="-107072"/>
              <a:ext cx="409308" cy="594192"/>
            </a:xfrm>
            <a:custGeom>
              <a:avLst/>
              <a:gdLst/>
              <a:ahLst/>
              <a:cxnLst/>
              <a:rect l="l" t="t" r="r" b="b"/>
              <a:pathLst>
                <a:path w="12836" h="18634" extrusionOk="0">
                  <a:moveTo>
                    <a:pt x="11764" y="0"/>
                  </a:moveTo>
                  <a:cubicBezTo>
                    <a:pt x="11764" y="1"/>
                    <a:pt x="1" y="3811"/>
                    <a:pt x="310" y="18634"/>
                  </a:cubicBezTo>
                  <a:cubicBezTo>
                    <a:pt x="310" y="18634"/>
                    <a:pt x="12836" y="13752"/>
                    <a:pt x="1176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7" name="Google Shape;7147;p53"/>
            <p:cNvSpPr/>
            <p:nvPr/>
          </p:nvSpPr>
          <p:spPr>
            <a:xfrm>
              <a:off x="1603901" y="-107072"/>
              <a:ext cx="375156" cy="594192"/>
            </a:xfrm>
            <a:custGeom>
              <a:avLst/>
              <a:gdLst/>
              <a:ahLst/>
              <a:cxnLst/>
              <a:rect l="l" t="t" r="r" b="b"/>
              <a:pathLst>
                <a:path w="11765" h="18634" extrusionOk="0">
                  <a:moveTo>
                    <a:pt x="11764" y="0"/>
                  </a:moveTo>
                  <a:lnTo>
                    <a:pt x="11764" y="0"/>
                  </a:lnTo>
                  <a:cubicBezTo>
                    <a:pt x="11764" y="1"/>
                    <a:pt x="1" y="3811"/>
                    <a:pt x="310" y="18634"/>
                  </a:cubicBezTo>
                  <a:cubicBezTo>
                    <a:pt x="310" y="18634"/>
                    <a:pt x="6502" y="9275"/>
                    <a:pt x="11764" y="0"/>
                  </a:cubicBezTo>
                  <a:close/>
                </a:path>
              </a:pathLst>
            </a:custGeom>
            <a:solidFill>
              <a:srgbClr val="8A8A8A">
                <a:alpha val="40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8" name="Google Shape;7148;p53"/>
            <p:cNvSpPr/>
            <p:nvPr/>
          </p:nvSpPr>
          <p:spPr>
            <a:xfrm>
              <a:off x="1783489" y="244324"/>
              <a:ext cx="62308" cy="66326"/>
            </a:xfrm>
            <a:custGeom>
              <a:avLst/>
              <a:gdLst/>
              <a:ahLst/>
              <a:cxnLst/>
              <a:rect l="l" t="t" r="r" b="b"/>
              <a:pathLst>
                <a:path w="1954" h="2080" extrusionOk="0">
                  <a:moveTo>
                    <a:pt x="1464" y="0"/>
                  </a:moveTo>
                  <a:cubicBezTo>
                    <a:pt x="1326" y="0"/>
                    <a:pt x="1191" y="69"/>
                    <a:pt x="1120" y="196"/>
                  </a:cubicBezTo>
                  <a:lnTo>
                    <a:pt x="143" y="1470"/>
                  </a:lnTo>
                  <a:cubicBezTo>
                    <a:pt x="0" y="1649"/>
                    <a:pt x="108" y="1923"/>
                    <a:pt x="286" y="2030"/>
                  </a:cubicBezTo>
                  <a:cubicBezTo>
                    <a:pt x="350" y="2064"/>
                    <a:pt x="418" y="2080"/>
                    <a:pt x="484" y="2080"/>
                  </a:cubicBezTo>
                  <a:cubicBezTo>
                    <a:pt x="627" y="2080"/>
                    <a:pt x="764" y="2005"/>
                    <a:pt x="846" y="1875"/>
                  </a:cubicBezTo>
                  <a:lnTo>
                    <a:pt x="1822" y="601"/>
                  </a:lnTo>
                  <a:cubicBezTo>
                    <a:pt x="1953" y="422"/>
                    <a:pt x="1846" y="149"/>
                    <a:pt x="1667" y="53"/>
                  </a:cubicBezTo>
                  <a:cubicBezTo>
                    <a:pt x="1604" y="18"/>
                    <a:pt x="1534" y="0"/>
                    <a:pt x="1464" y="0"/>
                  </a:cubicBezTo>
                  <a:close/>
                </a:path>
              </a:pathLst>
            </a:custGeom>
            <a:solidFill>
              <a:srgbClr val="EBB0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9" name="Google Shape;7149;p53"/>
            <p:cNvSpPr/>
            <p:nvPr/>
          </p:nvSpPr>
          <p:spPr>
            <a:xfrm>
              <a:off x="1837155" y="134664"/>
              <a:ext cx="78379" cy="101498"/>
            </a:xfrm>
            <a:custGeom>
              <a:avLst/>
              <a:gdLst/>
              <a:ahLst/>
              <a:cxnLst/>
              <a:rect l="l" t="t" r="r" b="b"/>
              <a:pathLst>
                <a:path w="2458" h="3183" extrusionOk="0">
                  <a:moveTo>
                    <a:pt x="1908" y="1"/>
                  </a:moveTo>
                  <a:cubicBezTo>
                    <a:pt x="1786" y="1"/>
                    <a:pt x="1666" y="61"/>
                    <a:pt x="1592" y="206"/>
                  </a:cubicBezTo>
                  <a:cubicBezTo>
                    <a:pt x="1163" y="1028"/>
                    <a:pt x="699" y="1813"/>
                    <a:pt x="199" y="2587"/>
                  </a:cubicBezTo>
                  <a:cubicBezTo>
                    <a:pt x="0" y="2893"/>
                    <a:pt x="279" y="3182"/>
                    <a:pt x="563" y="3182"/>
                  </a:cubicBezTo>
                  <a:cubicBezTo>
                    <a:pt x="688" y="3182"/>
                    <a:pt x="814" y="3127"/>
                    <a:pt x="901" y="2992"/>
                  </a:cubicBezTo>
                  <a:cubicBezTo>
                    <a:pt x="1401" y="2218"/>
                    <a:pt x="1866" y="1432"/>
                    <a:pt x="2294" y="611"/>
                  </a:cubicBezTo>
                  <a:cubicBezTo>
                    <a:pt x="2458" y="292"/>
                    <a:pt x="2177" y="1"/>
                    <a:pt x="1908" y="1"/>
                  </a:cubicBezTo>
                  <a:close/>
                </a:path>
              </a:pathLst>
            </a:custGeom>
            <a:solidFill>
              <a:srgbClr val="EBB0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0" name="Google Shape;7150;p53"/>
            <p:cNvSpPr/>
            <p:nvPr/>
          </p:nvSpPr>
          <p:spPr>
            <a:xfrm>
              <a:off x="6711803" y="627575"/>
              <a:ext cx="311732" cy="520532"/>
            </a:xfrm>
            <a:custGeom>
              <a:avLst/>
              <a:gdLst/>
              <a:ahLst/>
              <a:cxnLst/>
              <a:rect l="l" t="t" r="r" b="b"/>
              <a:pathLst>
                <a:path w="9776" h="16324" extrusionOk="0">
                  <a:moveTo>
                    <a:pt x="917" y="0"/>
                  </a:moveTo>
                  <a:lnTo>
                    <a:pt x="917" y="0"/>
                  </a:lnTo>
                  <a:cubicBezTo>
                    <a:pt x="917" y="1"/>
                    <a:pt x="1" y="11073"/>
                    <a:pt x="8656" y="16323"/>
                  </a:cubicBezTo>
                  <a:cubicBezTo>
                    <a:pt x="8656" y="16323"/>
                    <a:pt x="9776" y="7358"/>
                    <a:pt x="91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1" name="Google Shape;7151;p53"/>
            <p:cNvSpPr/>
            <p:nvPr/>
          </p:nvSpPr>
          <p:spPr>
            <a:xfrm>
              <a:off x="6711803" y="627575"/>
              <a:ext cx="276050" cy="520532"/>
            </a:xfrm>
            <a:custGeom>
              <a:avLst/>
              <a:gdLst/>
              <a:ahLst/>
              <a:cxnLst/>
              <a:rect l="l" t="t" r="r" b="b"/>
              <a:pathLst>
                <a:path w="8657" h="16324" extrusionOk="0">
                  <a:moveTo>
                    <a:pt x="917" y="0"/>
                  </a:moveTo>
                  <a:lnTo>
                    <a:pt x="917" y="0"/>
                  </a:lnTo>
                  <a:cubicBezTo>
                    <a:pt x="917" y="1"/>
                    <a:pt x="1" y="11073"/>
                    <a:pt x="8656" y="16323"/>
                  </a:cubicBezTo>
                  <a:cubicBezTo>
                    <a:pt x="8656" y="16323"/>
                    <a:pt x="5763" y="10513"/>
                    <a:pt x="917" y="0"/>
                  </a:cubicBezTo>
                  <a:close/>
                </a:path>
              </a:pathLst>
            </a:custGeom>
            <a:solidFill>
              <a:srgbClr val="8A8A8A">
                <a:alpha val="40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2" name="Google Shape;7152;p53"/>
            <p:cNvSpPr/>
            <p:nvPr/>
          </p:nvSpPr>
          <p:spPr>
            <a:xfrm>
              <a:off x="6876277" y="834363"/>
              <a:ext cx="55835" cy="93717"/>
            </a:xfrm>
            <a:custGeom>
              <a:avLst/>
              <a:gdLst/>
              <a:ahLst/>
              <a:cxnLst/>
              <a:rect l="l" t="t" r="r" b="b"/>
              <a:pathLst>
                <a:path w="1751" h="2939" extrusionOk="0">
                  <a:moveTo>
                    <a:pt x="339" y="0"/>
                  </a:moveTo>
                  <a:cubicBezTo>
                    <a:pt x="170" y="0"/>
                    <a:pt x="0" y="178"/>
                    <a:pt x="117" y="361"/>
                  </a:cubicBezTo>
                  <a:cubicBezTo>
                    <a:pt x="593" y="1111"/>
                    <a:pt x="962" y="1921"/>
                    <a:pt x="1224" y="2766"/>
                  </a:cubicBezTo>
                  <a:cubicBezTo>
                    <a:pt x="1263" y="2886"/>
                    <a:pt x="1361" y="2939"/>
                    <a:pt x="1460" y="2939"/>
                  </a:cubicBezTo>
                  <a:cubicBezTo>
                    <a:pt x="1605" y="2939"/>
                    <a:pt x="1750" y="2825"/>
                    <a:pt x="1700" y="2647"/>
                  </a:cubicBezTo>
                  <a:cubicBezTo>
                    <a:pt x="1427" y="1754"/>
                    <a:pt x="1034" y="897"/>
                    <a:pt x="534" y="111"/>
                  </a:cubicBezTo>
                  <a:cubicBezTo>
                    <a:pt x="484" y="33"/>
                    <a:pt x="411" y="0"/>
                    <a:pt x="339" y="0"/>
                  </a:cubicBezTo>
                  <a:close/>
                </a:path>
              </a:pathLst>
            </a:custGeom>
            <a:solidFill>
              <a:srgbClr val="EBB0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3" name="Google Shape;7153;p53"/>
            <p:cNvSpPr/>
            <p:nvPr/>
          </p:nvSpPr>
          <p:spPr>
            <a:xfrm>
              <a:off x="6850257" y="791603"/>
              <a:ext cx="32430" cy="37946"/>
            </a:xfrm>
            <a:custGeom>
              <a:avLst/>
              <a:gdLst/>
              <a:ahLst/>
              <a:cxnLst/>
              <a:rect l="l" t="t" r="r" b="b"/>
              <a:pathLst>
                <a:path w="1017" h="1190" extrusionOk="0">
                  <a:moveTo>
                    <a:pt x="332" y="0"/>
                  </a:moveTo>
                  <a:cubicBezTo>
                    <a:pt x="171" y="0"/>
                    <a:pt x="0" y="179"/>
                    <a:pt x="100" y="369"/>
                  </a:cubicBezTo>
                  <a:lnTo>
                    <a:pt x="492" y="1071"/>
                  </a:lnTo>
                  <a:cubicBezTo>
                    <a:pt x="540" y="1155"/>
                    <a:pt x="612" y="1190"/>
                    <a:pt x="684" y="1190"/>
                  </a:cubicBezTo>
                  <a:cubicBezTo>
                    <a:pt x="849" y="1190"/>
                    <a:pt x="1017" y="1011"/>
                    <a:pt x="909" y="821"/>
                  </a:cubicBezTo>
                  <a:lnTo>
                    <a:pt x="516" y="119"/>
                  </a:lnTo>
                  <a:cubicBezTo>
                    <a:pt x="472" y="35"/>
                    <a:pt x="403" y="0"/>
                    <a:pt x="332" y="0"/>
                  </a:cubicBezTo>
                  <a:close/>
                </a:path>
              </a:pathLst>
            </a:custGeom>
            <a:solidFill>
              <a:srgbClr val="EBB0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4" name="Google Shape;7154;p53"/>
            <p:cNvSpPr/>
            <p:nvPr/>
          </p:nvSpPr>
          <p:spPr>
            <a:xfrm>
              <a:off x="7238004" y="-637450"/>
              <a:ext cx="749866" cy="1375148"/>
            </a:xfrm>
            <a:custGeom>
              <a:avLst/>
              <a:gdLst/>
              <a:ahLst/>
              <a:cxnLst/>
              <a:rect l="l" t="t" r="r" b="b"/>
              <a:pathLst>
                <a:path w="23516" h="43125" extrusionOk="0">
                  <a:moveTo>
                    <a:pt x="20182" y="0"/>
                  </a:moveTo>
                  <a:lnTo>
                    <a:pt x="20182" y="0"/>
                  </a:lnTo>
                  <a:cubicBezTo>
                    <a:pt x="20181" y="1"/>
                    <a:pt x="1" y="13407"/>
                    <a:pt x="3715" y="43125"/>
                  </a:cubicBezTo>
                  <a:cubicBezTo>
                    <a:pt x="3715" y="43125"/>
                    <a:pt x="23515" y="24646"/>
                    <a:pt x="2018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5" name="Google Shape;7155;p53"/>
            <p:cNvSpPr/>
            <p:nvPr/>
          </p:nvSpPr>
          <p:spPr>
            <a:xfrm>
              <a:off x="7356465" y="-637450"/>
              <a:ext cx="631404" cy="1375148"/>
            </a:xfrm>
            <a:custGeom>
              <a:avLst/>
              <a:gdLst/>
              <a:ahLst/>
              <a:cxnLst/>
              <a:rect l="l" t="t" r="r" b="b"/>
              <a:pathLst>
                <a:path w="19801" h="43125" extrusionOk="0">
                  <a:moveTo>
                    <a:pt x="16467" y="0"/>
                  </a:moveTo>
                  <a:cubicBezTo>
                    <a:pt x="16466" y="2"/>
                    <a:pt x="10620" y="17896"/>
                    <a:pt x="0" y="43125"/>
                  </a:cubicBezTo>
                  <a:cubicBezTo>
                    <a:pt x="0" y="43125"/>
                    <a:pt x="19800" y="24646"/>
                    <a:pt x="16467" y="0"/>
                  </a:cubicBezTo>
                  <a:close/>
                </a:path>
              </a:pathLst>
            </a:custGeom>
            <a:solidFill>
              <a:srgbClr val="8A8A8A">
                <a:alpha val="40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6" name="Google Shape;7156;p53"/>
            <p:cNvSpPr/>
            <p:nvPr/>
          </p:nvSpPr>
          <p:spPr>
            <a:xfrm>
              <a:off x="7411885" y="-120050"/>
              <a:ext cx="152390" cy="362657"/>
            </a:xfrm>
            <a:custGeom>
              <a:avLst/>
              <a:gdLst/>
              <a:ahLst/>
              <a:cxnLst/>
              <a:rect l="l" t="t" r="r" b="b"/>
              <a:pathLst>
                <a:path w="4779" h="11373" extrusionOk="0">
                  <a:moveTo>
                    <a:pt x="4115" y="1"/>
                  </a:moveTo>
                  <a:cubicBezTo>
                    <a:pt x="3970" y="1"/>
                    <a:pt x="3828" y="71"/>
                    <a:pt x="3739" y="241"/>
                  </a:cubicBezTo>
                  <a:lnTo>
                    <a:pt x="3727" y="241"/>
                  </a:lnTo>
                  <a:cubicBezTo>
                    <a:pt x="1977" y="3539"/>
                    <a:pt x="739" y="7087"/>
                    <a:pt x="72" y="10766"/>
                  </a:cubicBezTo>
                  <a:cubicBezTo>
                    <a:pt x="0" y="11132"/>
                    <a:pt x="314" y="11373"/>
                    <a:pt x="598" y="11373"/>
                  </a:cubicBezTo>
                  <a:cubicBezTo>
                    <a:pt x="785" y="11373"/>
                    <a:pt x="958" y="11269"/>
                    <a:pt x="1001" y="11028"/>
                  </a:cubicBezTo>
                  <a:cubicBezTo>
                    <a:pt x="1656" y="7432"/>
                    <a:pt x="2858" y="3956"/>
                    <a:pt x="4573" y="729"/>
                  </a:cubicBezTo>
                  <a:cubicBezTo>
                    <a:pt x="4778" y="351"/>
                    <a:pt x="4439" y="1"/>
                    <a:pt x="4115" y="1"/>
                  </a:cubicBezTo>
                  <a:close/>
                </a:path>
              </a:pathLst>
            </a:custGeom>
            <a:solidFill>
              <a:srgbClr val="EBB0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7" name="Google Shape;7157;p53"/>
            <p:cNvSpPr/>
            <p:nvPr/>
          </p:nvSpPr>
          <p:spPr>
            <a:xfrm>
              <a:off x="7393295" y="273724"/>
              <a:ext cx="46811" cy="122193"/>
            </a:xfrm>
            <a:custGeom>
              <a:avLst/>
              <a:gdLst/>
              <a:ahLst/>
              <a:cxnLst/>
              <a:rect l="l" t="t" r="r" b="b"/>
              <a:pathLst>
                <a:path w="1468" h="3832" extrusionOk="0">
                  <a:moveTo>
                    <a:pt x="875" y="1"/>
                  </a:moveTo>
                  <a:cubicBezTo>
                    <a:pt x="685" y="1"/>
                    <a:pt x="502" y="105"/>
                    <a:pt x="441" y="346"/>
                  </a:cubicBezTo>
                  <a:cubicBezTo>
                    <a:pt x="191" y="1334"/>
                    <a:pt x="48" y="2346"/>
                    <a:pt x="12" y="3358"/>
                  </a:cubicBezTo>
                  <a:cubicBezTo>
                    <a:pt x="0" y="3673"/>
                    <a:pt x="235" y="3831"/>
                    <a:pt x="476" y="3831"/>
                  </a:cubicBezTo>
                  <a:cubicBezTo>
                    <a:pt x="718" y="3831"/>
                    <a:pt x="965" y="3673"/>
                    <a:pt x="977" y="3358"/>
                  </a:cubicBezTo>
                  <a:cubicBezTo>
                    <a:pt x="1012" y="2429"/>
                    <a:pt x="1143" y="1513"/>
                    <a:pt x="1381" y="608"/>
                  </a:cubicBezTo>
                  <a:cubicBezTo>
                    <a:pt x="1468" y="241"/>
                    <a:pt x="1164" y="1"/>
                    <a:pt x="875" y="1"/>
                  </a:cubicBezTo>
                  <a:close/>
                </a:path>
              </a:pathLst>
            </a:custGeom>
            <a:solidFill>
              <a:srgbClr val="EBB0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8" name="Google Shape;7158;p53"/>
            <p:cNvSpPr/>
            <p:nvPr/>
          </p:nvSpPr>
          <p:spPr>
            <a:xfrm>
              <a:off x="1161626" y="4686071"/>
              <a:ext cx="440430" cy="647731"/>
            </a:xfrm>
            <a:custGeom>
              <a:avLst/>
              <a:gdLst/>
              <a:ahLst/>
              <a:cxnLst/>
              <a:rect l="l" t="t" r="r" b="b"/>
              <a:pathLst>
                <a:path w="13812" h="20313" extrusionOk="0">
                  <a:moveTo>
                    <a:pt x="1869" y="1"/>
                  </a:moveTo>
                  <a:cubicBezTo>
                    <a:pt x="1869" y="1"/>
                    <a:pt x="0" y="15717"/>
                    <a:pt x="12085" y="20313"/>
                  </a:cubicBezTo>
                  <a:cubicBezTo>
                    <a:pt x="12085" y="20313"/>
                    <a:pt x="13811" y="4787"/>
                    <a:pt x="186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9" name="Google Shape;7159;p53"/>
            <p:cNvSpPr/>
            <p:nvPr/>
          </p:nvSpPr>
          <p:spPr>
            <a:xfrm>
              <a:off x="1161626" y="4686071"/>
              <a:ext cx="385360" cy="647731"/>
            </a:xfrm>
            <a:custGeom>
              <a:avLst/>
              <a:gdLst/>
              <a:ahLst/>
              <a:cxnLst/>
              <a:rect l="l" t="t" r="r" b="b"/>
              <a:pathLst>
                <a:path w="12085" h="20313" extrusionOk="0">
                  <a:moveTo>
                    <a:pt x="1869" y="1"/>
                  </a:moveTo>
                  <a:cubicBezTo>
                    <a:pt x="1869" y="1"/>
                    <a:pt x="0" y="15717"/>
                    <a:pt x="12085" y="20313"/>
                  </a:cubicBezTo>
                  <a:cubicBezTo>
                    <a:pt x="12085" y="20313"/>
                    <a:pt x="8811" y="13514"/>
                    <a:pt x="1869" y="1"/>
                  </a:cubicBezTo>
                  <a:close/>
                </a:path>
              </a:pathLst>
            </a:custGeom>
            <a:solidFill>
              <a:srgbClr val="8A8A8A">
                <a:alpha val="40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0" name="Google Shape;7160;p53"/>
            <p:cNvSpPr/>
            <p:nvPr/>
          </p:nvSpPr>
          <p:spPr>
            <a:xfrm>
              <a:off x="1370806" y="4851661"/>
              <a:ext cx="69419" cy="80612"/>
            </a:xfrm>
            <a:custGeom>
              <a:avLst/>
              <a:gdLst/>
              <a:ahLst/>
              <a:cxnLst/>
              <a:rect l="l" t="t" r="r" b="b"/>
              <a:pathLst>
                <a:path w="2177" h="2528" extrusionOk="0">
                  <a:moveTo>
                    <a:pt x="521" y="1"/>
                  </a:moveTo>
                  <a:cubicBezTo>
                    <a:pt x="257" y="1"/>
                    <a:pt x="1" y="262"/>
                    <a:pt x="203" y="523"/>
                  </a:cubicBezTo>
                  <a:cubicBezTo>
                    <a:pt x="631" y="1106"/>
                    <a:pt x="1036" y="1713"/>
                    <a:pt x="1393" y="2344"/>
                  </a:cubicBezTo>
                  <a:cubicBezTo>
                    <a:pt x="1464" y="2474"/>
                    <a:pt x="1574" y="2528"/>
                    <a:pt x="1684" y="2528"/>
                  </a:cubicBezTo>
                  <a:cubicBezTo>
                    <a:pt x="1928" y="2528"/>
                    <a:pt x="2176" y="2266"/>
                    <a:pt x="2013" y="1987"/>
                  </a:cubicBezTo>
                  <a:cubicBezTo>
                    <a:pt x="1655" y="1344"/>
                    <a:pt x="1262" y="737"/>
                    <a:pt x="822" y="153"/>
                  </a:cubicBezTo>
                  <a:cubicBezTo>
                    <a:pt x="742" y="45"/>
                    <a:pt x="631" y="1"/>
                    <a:pt x="521" y="1"/>
                  </a:cubicBezTo>
                  <a:close/>
                </a:path>
              </a:pathLst>
            </a:custGeom>
            <a:solidFill>
              <a:srgbClr val="EBB0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1" name="Google Shape;7161;p53"/>
            <p:cNvSpPr/>
            <p:nvPr/>
          </p:nvSpPr>
          <p:spPr>
            <a:xfrm>
              <a:off x="1428139" y="4944229"/>
              <a:ext cx="62595" cy="132429"/>
            </a:xfrm>
            <a:custGeom>
              <a:avLst/>
              <a:gdLst/>
              <a:ahLst/>
              <a:cxnLst/>
              <a:rect l="l" t="t" r="r" b="b"/>
              <a:pathLst>
                <a:path w="1963" h="4153" extrusionOk="0">
                  <a:moveTo>
                    <a:pt x="486" y="1"/>
                  </a:moveTo>
                  <a:cubicBezTo>
                    <a:pt x="251" y="1"/>
                    <a:pt x="1" y="267"/>
                    <a:pt x="131" y="560"/>
                  </a:cubicBezTo>
                  <a:cubicBezTo>
                    <a:pt x="607" y="1632"/>
                    <a:pt x="977" y="2751"/>
                    <a:pt x="1215" y="3894"/>
                  </a:cubicBezTo>
                  <a:cubicBezTo>
                    <a:pt x="1253" y="4075"/>
                    <a:pt x="1385" y="4153"/>
                    <a:pt x="1525" y="4153"/>
                  </a:cubicBezTo>
                  <a:cubicBezTo>
                    <a:pt x="1736" y="4153"/>
                    <a:pt x="1962" y="3976"/>
                    <a:pt x="1905" y="3704"/>
                  </a:cubicBezTo>
                  <a:cubicBezTo>
                    <a:pt x="1655" y="2489"/>
                    <a:pt x="1262" y="1310"/>
                    <a:pt x="762" y="191"/>
                  </a:cubicBezTo>
                  <a:cubicBezTo>
                    <a:pt x="699" y="57"/>
                    <a:pt x="594" y="1"/>
                    <a:pt x="486" y="1"/>
                  </a:cubicBezTo>
                  <a:close/>
                </a:path>
              </a:pathLst>
            </a:custGeom>
            <a:solidFill>
              <a:srgbClr val="EBB0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2" name="Google Shape;7162;p53"/>
            <p:cNvSpPr/>
            <p:nvPr/>
          </p:nvSpPr>
          <p:spPr>
            <a:xfrm>
              <a:off x="8227781" y="1861447"/>
              <a:ext cx="474964" cy="471552"/>
            </a:xfrm>
            <a:custGeom>
              <a:avLst/>
              <a:gdLst/>
              <a:ahLst/>
              <a:cxnLst/>
              <a:rect l="l" t="t" r="r" b="b"/>
              <a:pathLst>
                <a:path w="14895" h="14788" extrusionOk="0">
                  <a:moveTo>
                    <a:pt x="14895" y="0"/>
                  </a:moveTo>
                  <a:cubicBezTo>
                    <a:pt x="14894" y="0"/>
                    <a:pt x="1298" y="1977"/>
                    <a:pt x="0" y="14788"/>
                  </a:cubicBezTo>
                  <a:cubicBezTo>
                    <a:pt x="0" y="14788"/>
                    <a:pt x="14431" y="12264"/>
                    <a:pt x="1489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3" name="Google Shape;7163;p53"/>
            <p:cNvSpPr/>
            <p:nvPr/>
          </p:nvSpPr>
          <p:spPr>
            <a:xfrm>
              <a:off x="8227781" y="1861447"/>
              <a:ext cx="474964" cy="471552"/>
            </a:xfrm>
            <a:custGeom>
              <a:avLst/>
              <a:gdLst/>
              <a:ahLst/>
              <a:cxnLst/>
              <a:rect l="l" t="t" r="r" b="b"/>
              <a:pathLst>
                <a:path w="14895" h="14788" extrusionOk="0">
                  <a:moveTo>
                    <a:pt x="14895" y="0"/>
                  </a:moveTo>
                  <a:cubicBezTo>
                    <a:pt x="14894" y="1"/>
                    <a:pt x="8287" y="6037"/>
                    <a:pt x="0" y="14788"/>
                  </a:cubicBezTo>
                  <a:cubicBezTo>
                    <a:pt x="0" y="14788"/>
                    <a:pt x="14431" y="12264"/>
                    <a:pt x="14895" y="0"/>
                  </a:cubicBezTo>
                  <a:close/>
                </a:path>
              </a:pathLst>
            </a:custGeom>
            <a:solidFill>
              <a:srgbClr val="8A8A8A">
                <a:alpha val="40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4" name="Google Shape;7164;p53"/>
            <p:cNvSpPr/>
            <p:nvPr/>
          </p:nvSpPr>
          <p:spPr>
            <a:xfrm>
              <a:off x="8348505" y="2004174"/>
              <a:ext cx="114540" cy="103858"/>
            </a:xfrm>
            <a:custGeom>
              <a:avLst/>
              <a:gdLst/>
              <a:ahLst/>
              <a:cxnLst/>
              <a:rect l="l" t="t" r="r" b="b"/>
              <a:pathLst>
                <a:path w="3592" h="3257" extrusionOk="0">
                  <a:moveTo>
                    <a:pt x="3019" y="0"/>
                  </a:moveTo>
                  <a:cubicBezTo>
                    <a:pt x="2941" y="0"/>
                    <a:pt x="2860" y="25"/>
                    <a:pt x="2786" y="84"/>
                  </a:cubicBezTo>
                  <a:cubicBezTo>
                    <a:pt x="1822" y="870"/>
                    <a:pt x="953" y="1751"/>
                    <a:pt x="203" y="2739"/>
                  </a:cubicBezTo>
                  <a:cubicBezTo>
                    <a:pt x="0" y="3001"/>
                    <a:pt x="258" y="3256"/>
                    <a:pt x="522" y="3256"/>
                  </a:cubicBezTo>
                  <a:cubicBezTo>
                    <a:pt x="632" y="3256"/>
                    <a:pt x="742" y="3213"/>
                    <a:pt x="822" y="3109"/>
                  </a:cubicBezTo>
                  <a:lnTo>
                    <a:pt x="834" y="3109"/>
                  </a:lnTo>
                  <a:cubicBezTo>
                    <a:pt x="1548" y="2168"/>
                    <a:pt x="2382" y="1334"/>
                    <a:pt x="3298" y="608"/>
                  </a:cubicBezTo>
                  <a:cubicBezTo>
                    <a:pt x="3591" y="372"/>
                    <a:pt x="3322" y="0"/>
                    <a:pt x="3019" y="0"/>
                  </a:cubicBezTo>
                  <a:close/>
                </a:path>
              </a:pathLst>
            </a:custGeom>
            <a:solidFill>
              <a:srgbClr val="EBB0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5" name="Google Shape;7165;p53"/>
            <p:cNvSpPr/>
            <p:nvPr/>
          </p:nvSpPr>
          <p:spPr>
            <a:xfrm>
              <a:off x="8468273" y="1956407"/>
              <a:ext cx="68016" cy="45089"/>
            </a:xfrm>
            <a:custGeom>
              <a:avLst/>
              <a:gdLst/>
              <a:ahLst/>
              <a:cxnLst/>
              <a:rect l="l" t="t" r="r" b="b"/>
              <a:pathLst>
                <a:path w="2133" h="1414" extrusionOk="0">
                  <a:moveTo>
                    <a:pt x="1619" y="1"/>
                  </a:moveTo>
                  <a:cubicBezTo>
                    <a:pt x="1561" y="1"/>
                    <a:pt x="1498" y="18"/>
                    <a:pt x="1435" y="58"/>
                  </a:cubicBezTo>
                  <a:lnTo>
                    <a:pt x="340" y="737"/>
                  </a:lnTo>
                  <a:cubicBezTo>
                    <a:pt x="0" y="937"/>
                    <a:pt x="206" y="1414"/>
                    <a:pt x="520" y="1414"/>
                  </a:cubicBezTo>
                  <a:cubicBezTo>
                    <a:pt x="580" y="1414"/>
                    <a:pt x="644" y="1396"/>
                    <a:pt x="709" y="1356"/>
                  </a:cubicBezTo>
                  <a:lnTo>
                    <a:pt x="1793" y="689"/>
                  </a:lnTo>
                  <a:cubicBezTo>
                    <a:pt x="2133" y="479"/>
                    <a:pt x="1927" y="1"/>
                    <a:pt x="1619" y="1"/>
                  </a:cubicBezTo>
                  <a:close/>
                </a:path>
              </a:pathLst>
            </a:custGeom>
            <a:solidFill>
              <a:srgbClr val="EBB0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6" name="Google Shape;7166;p53"/>
            <p:cNvSpPr/>
            <p:nvPr/>
          </p:nvSpPr>
          <p:spPr>
            <a:xfrm>
              <a:off x="8501117" y="2856899"/>
              <a:ext cx="841734" cy="621902"/>
            </a:xfrm>
            <a:custGeom>
              <a:avLst/>
              <a:gdLst/>
              <a:ahLst/>
              <a:cxnLst/>
              <a:rect l="l" t="t" r="r" b="b"/>
              <a:pathLst>
                <a:path w="26397" h="19503" extrusionOk="0">
                  <a:moveTo>
                    <a:pt x="1" y="0"/>
                  </a:moveTo>
                  <a:cubicBezTo>
                    <a:pt x="1" y="1"/>
                    <a:pt x="6704" y="17979"/>
                    <a:pt x="26397" y="19503"/>
                  </a:cubicBezTo>
                  <a:cubicBezTo>
                    <a:pt x="26397" y="19503"/>
                    <a:pt x="18586" y="2143"/>
                    <a:pt x="1" y="0"/>
                  </a:cubicBezTo>
                  <a:close/>
                </a:path>
              </a:pathLst>
            </a:custGeom>
            <a:solidFill>
              <a:srgbClr val="FEFB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7" name="Google Shape;7167;p53"/>
            <p:cNvSpPr/>
            <p:nvPr/>
          </p:nvSpPr>
          <p:spPr>
            <a:xfrm>
              <a:off x="8501117" y="2856899"/>
              <a:ext cx="841734" cy="621902"/>
            </a:xfrm>
            <a:custGeom>
              <a:avLst/>
              <a:gdLst/>
              <a:ahLst/>
              <a:cxnLst/>
              <a:rect l="l" t="t" r="r" b="b"/>
              <a:pathLst>
                <a:path w="26397" h="19503" extrusionOk="0">
                  <a:moveTo>
                    <a:pt x="1" y="0"/>
                  </a:moveTo>
                  <a:lnTo>
                    <a:pt x="1" y="0"/>
                  </a:lnTo>
                  <a:cubicBezTo>
                    <a:pt x="1" y="1"/>
                    <a:pt x="6704" y="17979"/>
                    <a:pt x="26397" y="19503"/>
                  </a:cubicBezTo>
                  <a:cubicBezTo>
                    <a:pt x="26397" y="19503"/>
                    <a:pt x="16610" y="11930"/>
                    <a:pt x="1" y="0"/>
                  </a:cubicBezTo>
                  <a:close/>
                </a:path>
              </a:pathLst>
            </a:custGeom>
            <a:solidFill>
              <a:srgbClr val="8A8A8A">
                <a:alpha val="40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168" name="Google Shape;7168;p53"/>
          <p:cNvSpPr/>
          <p:nvPr/>
        </p:nvSpPr>
        <p:spPr>
          <a:xfrm>
            <a:off x="3380906" y="4565251"/>
            <a:ext cx="115050" cy="77582"/>
          </a:xfrm>
          <a:custGeom>
            <a:avLst/>
            <a:gdLst/>
            <a:ahLst/>
            <a:cxnLst/>
            <a:rect l="l" t="t" r="r" b="b"/>
            <a:pathLst>
              <a:path w="3608" h="2433" extrusionOk="0">
                <a:moveTo>
                  <a:pt x="1925" y="0"/>
                </a:moveTo>
                <a:cubicBezTo>
                  <a:pt x="1806" y="0"/>
                  <a:pt x="1678" y="13"/>
                  <a:pt x="1542" y="39"/>
                </a:cubicBezTo>
                <a:cubicBezTo>
                  <a:pt x="1" y="327"/>
                  <a:pt x="494" y="2433"/>
                  <a:pt x="1838" y="2433"/>
                </a:cubicBezTo>
                <a:cubicBezTo>
                  <a:pt x="1937" y="2433"/>
                  <a:pt x="2041" y="2421"/>
                  <a:pt x="2149" y="2397"/>
                </a:cubicBezTo>
                <a:cubicBezTo>
                  <a:pt x="3608" y="2065"/>
                  <a:pt x="3466" y="0"/>
                  <a:pt x="1925" y="0"/>
                </a:cubicBezTo>
                <a:close/>
              </a:path>
            </a:pathLst>
          </a:custGeom>
          <a:solidFill>
            <a:srgbClr val="D55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9" name="Google Shape;7169;p53"/>
          <p:cNvSpPr/>
          <p:nvPr/>
        </p:nvSpPr>
        <p:spPr>
          <a:xfrm>
            <a:off x="7490869" y="1672229"/>
            <a:ext cx="86575" cy="58322"/>
          </a:xfrm>
          <a:custGeom>
            <a:avLst/>
            <a:gdLst/>
            <a:ahLst/>
            <a:cxnLst/>
            <a:rect l="l" t="t" r="r" b="b"/>
            <a:pathLst>
              <a:path w="2715" h="1829" extrusionOk="0">
                <a:moveTo>
                  <a:pt x="1442" y="0"/>
                </a:moveTo>
                <a:cubicBezTo>
                  <a:pt x="1352" y="0"/>
                  <a:pt x="1257" y="9"/>
                  <a:pt x="1155" y="29"/>
                </a:cubicBezTo>
                <a:cubicBezTo>
                  <a:pt x="0" y="251"/>
                  <a:pt x="378" y="1829"/>
                  <a:pt x="1390" y="1829"/>
                </a:cubicBezTo>
                <a:cubicBezTo>
                  <a:pt x="1463" y="1829"/>
                  <a:pt x="1540" y="1821"/>
                  <a:pt x="1619" y="1803"/>
                </a:cubicBezTo>
                <a:cubicBezTo>
                  <a:pt x="2714" y="1548"/>
                  <a:pt x="2607" y="0"/>
                  <a:pt x="1442" y="0"/>
                </a:cubicBezTo>
                <a:close/>
              </a:path>
            </a:pathLst>
          </a:custGeom>
          <a:solidFill>
            <a:srgbClr val="FEFB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0" name="Google Shape;7170;p53"/>
          <p:cNvSpPr/>
          <p:nvPr/>
        </p:nvSpPr>
        <p:spPr>
          <a:xfrm>
            <a:off x="1972611" y="4446057"/>
            <a:ext cx="49904" cy="189125"/>
          </a:xfrm>
          <a:custGeom>
            <a:avLst/>
            <a:gdLst/>
            <a:ahLst/>
            <a:cxnLst/>
            <a:rect l="l" t="t" r="r" b="b"/>
            <a:pathLst>
              <a:path w="1565" h="5931" extrusionOk="0">
                <a:moveTo>
                  <a:pt x="447" y="1"/>
                </a:moveTo>
                <a:cubicBezTo>
                  <a:pt x="233" y="1"/>
                  <a:pt x="1" y="183"/>
                  <a:pt x="58" y="455"/>
                </a:cubicBezTo>
                <a:cubicBezTo>
                  <a:pt x="380" y="2158"/>
                  <a:pt x="630" y="3860"/>
                  <a:pt x="808" y="5587"/>
                </a:cubicBezTo>
                <a:cubicBezTo>
                  <a:pt x="832" y="5815"/>
                  <a:pt x="1031" y="5931"/>
                  <a:pt x="1215" y="5931"/>
                </a:cubicBezTo>
                <a:cubicBezTo>
                  <a:pt x="1397" y="5931"/>
                  <a:pt x="1564" y="5818"/>
                  <a:pt x="1535" y="5587"/>
                </a:cubicBezTo>
                <a:cubicBezTo>
                  <a:pt x="1356" y="3801"/>
                  <a:pt x="1094" y="2027"/>
                  <a:pt x="761" y="265"/>
                </a:cubicBezTo>
                <a:cubicBezTo>
                  <a:pt x="723" y="80"/>
                  <a:pt x="589" y="1"/>
                  <a:pt x="447" y="1"/>
                </a:cubicBezTo>
                <a:close/>
              </a:path>
            </a:pathLst>
          </a:custGeom>
          <a:solidFill>
            <a:srgbClr val="92BA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1" name="Google Shape;7171;p53"/>
          <p:cNvSpPr/>
          <p:nvPr/>
        </p:nvSpPr>
        <p:spPr>
          <a:xfrm>
            <a:off x="6355464" y="4495737"/>
            <a:ext cx="88265" cy="47544"/>
          </a:xfrm>
          <a:custGeom>
            <a:avLst/>
            <a:gdLst/>
            <a:ahLst/>
            <a:cxnLst/>
            <a:rect l="l" t="t" r="r" b="b"/>
            <a:pathLst>
              <a:path w="2768" h="1491" extrusionOk="0">
                <a:moveTo>
                  <a:pt x="2271" y="0"/>
                </a:moveTo>
                <a:cubicBezTo>
                  <a:pt x="2237" y="0"/>
                  <a:pt x="2201" y="5"/>
                  <a:pt x="2162" y="16"/>
                </a:cubicBezTo>
                <a:cubicBezTo>
                  <a:pt x="1520" y="195"/>
                  <a:pt x="912" y="457"/>
                  <a:pt x="341" y="814"/>
                </a:cubicBezTo>
                <a:cubicBezTo>
                  <a:pt x="1" y="1014"/>
                  <a:pt x="207" y="1491"/>
                  <a:pt x="521" y="1491"/>
                </a:cubicBezTo>
                <a:cubicBezTo>
                  <a:pt x="581" y="1491"/>
                  <a:pt x="645" y="1473"/>
                  <a:pt x="710" y="1433"/>
                </a:cubicBezTo>
                <a:cubicBezTo>
                  <a:pt x="1222" y="1124"/>
                  <a:pt x="1781" y="874"/>
                  <a:pt x="2353" y="719"/>
                </a:cubicBezTo>
                <a:cubicBezTo>
                  <a:pt x="2767" y="599"/>
                  <a:pt x="2643" y="0"/>
                  <a:pt x="2271" y="0"/>
                </a:cubicBezTo>
                <a:close/>
              </a:path>
            </a:pathLst>
          </a:custGeom>
          <a:solidFill>
            <a:srgbClr val="EBB0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2" name="Google Shape;7172;p53"/>
          <p:cNvSpPr/>
          <p:nvPr/>
        </p:nvSpPr>
        <p:spPr>
          <a:xfrm>
            <a:off x="3773279" y="1079352"/>
            <a:ext cx="4584785" cy="3499632"/>
          </a:xfrm>
          <a:custGeom>
            <a:avLst/>
            <a:gdLst/>
            <a:ahLst/>
            <a:cxnLst/>
            <a:rect l="l" t="t" r="r" b="b"/>
            <a:pathLst>
              <a:path w="143780" h="111338" extrusionOk="0">
                <a:moveTo>
                  <a:pt x="107180" y="0"/>
                </a:moveTo>
                <a:cubicBezTo>
                  <a:pt x="104323" y="13109"/>
                  <a:pt x="98870" y="25670"/>
                  <a:pt x="91250" y="37231"/>
                </a:cubicBezTo>
                <a:cubicBezTo>
                  <a:pt x="82225" y="50923"/>
                  <a:pt x="70497" y="63079"/>
                  <a:pt x="57591" y="73914"/>
                </a:cubicBezTo>
                <a:cubicBezTo>
                  <a:pt x="43672" y="85594"/>
                  <a:pt x="28349" y="96453"/>
                  <a:pt x="11835" y="105001"/>
                </a:cubicBezTo>
                <a:cubicBezTo>
                  <a:pt x="7977" y="106990"/>
                  <a:pt x="4036" y="108835"/>
                  <a:pt x="0" y="110526"/>
                </a:cubicBezTo>
                <a:cubicBezTo>
                  <a:pt x="10501" y="110633"/>
                  <a:pt x="21134" y="110800"/>
                  <a:pt x="31290" y="111062"/>
                </a:cubicBezTo>
                <a:cubicBezTo>
                  <a:pt x="38759" y="111253"/>
                  <a:pt x="46202" y="111338"/>
                  <a:pt x="53467" y="111338"/>
                </a:cubicBezTo>
                <a:cubicBezTo>
                  <a:pt x="95353" y="111338"/>
                  <a:pt x="131365" y="108525"/>
                  <a:pt x="132826" y="107216"/>
                </a:cubicBezTo>
                <a:cubicBezTo>
                  <a:pt x="134529" y="105680"/>
                  <a:pt x="137970" y="68747"/>
                  <a:pt x="140506" y="47863"/>
                </a:cubicBezTo>
                <a:cubicBezTo>
                  <a:pt x="143030" y="26992"/>
                  <a:pt x="143780" y="2739"/>
                  <a:pt x="142173" y="1298"/>
                </a:cubicBezTo>
                <a:cubicBezTo>
                  <a:pt x="141839" y="1000"/>
                  <a:pt x="138684" y="738"/>
                  <a:pt x="133457" y="524"/>
                </a:cubicBezTo>
                <a:lnTo>
                  <a:pt x="133457" y="524"/>
                </a:lnTo>
                <a:lnTo>
                  <a:pt x="133529" y="4251"/>
                </a:lnTo>
                <a:cubicBezTo>
                  <a:pt x="134779" y="4644"/>
                  <a:pt x="135672" y="5537"/>
                  <a:pt x="135422" y="6942"/>
                </a:cubicBezTo>
                <a:cubicBezTo>
                  <a:pt x="135065" y="8930"/>
                  <a:pt x="133089" y="9949"/>
                  <a:pt x="131242" y="9949"/>
                </a:cubicBezTo>
                <a:cubicBezTo>
                  <a:pt x="129450" y="9949"/>
                  <a:pt x="127779" y="8989"/>
                  <a:pt x="127826" y="7025"/>
                </a:cubicBezTo>
                <a:cubicBezTo>
                  <a:pt x="127861" y="5858"/>
                  <a:pt x="128600" y="5025"/>
                  <a:pt x="129600" y="4537"/>
                </a:cubicBezTo>
                <a:lnTo>
                  <a:pt x="129397" y="393"/>
                </a:lnTo>
                <a:cubicBezTo>
                  <a:pt x="125504" y="262"/>
                  <a:pt x="120860" y="167"/>
                  <a:pt x="115646" y="95"/>
                </a:cubicBezTo>
                <a:lnTo>
                  <a:pt x="115646" y="95"/>
                </a:lnTo>
                <a:lnTo>
                  <a:pt x="115729" y="4084"/>
                </a:lnTo>
                <a:cubicBezTo>
                  <a:pt x="116979" y="4477"/>
                  <a:pt x="117872" y="5370"/>
                  <a:pt x="117622" y="6775"/>
                </a:cubicBezTo>
                <a:cubicBezTo>
                  <a:pt x="117265" y="8763"/>
                  <a:pt x="115290" y="9782"/>
                  <a:pt x="113442" y="9782"/>
                </a:cubicBezTo>
                <a:cubicBezTo>
                  <a:pt x="111650" y="9782"/>
                  <a:pt x="109979" y="8822"/>
                  <a:pt x="110026" y="6858"/>
                </a:cubicBezTo>
                <a:cubicBezTo>
                  <a:pt x="110061" y="5691"/>
                  <a:pt x="110788" y="4858"/>
                  <a:pt x="111788" y="4370"/>
                </a:cubicBezTo>
                <a:lnTo>
                  <a:pt x="111585" y="36"/>
                </a:lnTo>
                <a:cubicBezTo>
                  <a:pt x="110157" y="24"/>
                  <a:pt x="108692" y="12"/>
                  <a:pt x="107180" y="0"/>
                </a:cubicBezTo>
                <a:close/>
              </a:path>
            </a:pathLst>
          </a:custGeom>
          <a:solidFill>
            <a:srgbClr val="FEFB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173" name="Google Shape;7173;p53"/>
          <p:cNvGrpSpPr/>
          <p:nvPr/>
        </p:nvGrpSpPr>
        <p:grpSpPr>
          <a:xfrm>
            <a:off x="719929" y="1026402"/>
            <a:ext cx="7704142" cy="3738759"/>
            <a:chOff x="783475" y="1026400"/>
            <a:chExt cx="7574616" cy="3738759"/>
          </a:xfrm>
        </p:grpSpPr>
        <p:sp>
          <p:nvSpPr>
            <p:cNvPr id="7174" name="Google Shape;7174;p53"/>
            <p:cNvSpPr/>
            <p:nvPr/>
          </p:nvSpPr>
          <p:spPr>
            <a:xfrm>
              <a:off x="783475" y="1147686"/>
              <a:ext cx="7551470" cy="3617472"/>
            </a:xfrm>
            <a:custGeom>
              <a:avLst/>
              <a:gdLst/>
              <a:ahLst/>
              <a:cxnLst/>
              <a:rect l="l" t="t" r="r" b="b"/>
              <a:pathLst>
                <a:path w="236816" h="115087" extrusionOk="0">
                  <a:moveTo>
                    <a:pt x="139570" y="1"/>
                  </a:moveTo>
                  <a:cubicBezTo>
                    <a:pt x="138402" y="1"/>
                    <a:pt x="137238" y="2"/>
                    <a:pt x="136077" y="5"/>
                  </a:cubicBezTo>
                  <a:lnTo>
                    <a:pt x="136339" y="3827"/>
                  </a:lnTo>
                  <a:cubicBezTo>
                    <a:pt x="137613" y="4184"/>
                    <a:pt x="138553" y="5053"/>
                    <a:pt x="138363" y="6470"/>
                  </a:cubicBezTo>
                  <a:cubicBezTo>
                    <a:pt x="138088" y="8563"/>
                    <a:pt x="136019" y="9673"/>
                    <a:pt x="134103" y="9673"/>
                  </a:cubicBezTo>
                  <a:cubicBezTo>
                    <a:pt x="132368" y="9673"/>
                    <a:pt x="130759" y="8763"/>
                    <a:pt x="130719" y="6851"/>
                  </a:cubicBezTo>
                  <a:cubicBezTo>
                    <a:pt x="130695" y="5661"/>
                    <a:pt x="131398" y="4803"/>
                    <a:pt x="132374" y="4268"/>
                  </a:cubicBezTo>
                  <a:lnTo>
                    <a:pt x="131981" y="5"/>
                  </a:lnTo>
                  <a:cubicBezTo>
                    <a:pt x="126921" y="29"/>
                    <a:pt x="121956" y="77"/>
                    <a:pt x="117146" y="160"/>
                  </a:cubicBezTo>
                  <a:lnTo>
                    <a:pt x="117408" y="3958"/>
                  </a:lnTo>
                  <a:cubicBezTo>
                    <a:pt x="118682" y="4303"/>
                    <a:pt x="119622" y="5172"/>
                    <a:pt x="119432" y="6601"/>
                  </a:cubicBezTo>
                  <a:cubicBezTo>
                    <a:pt x="119157" y="8694"/>
                    <a:pt x="117088" y="9804"/>
                    <a:pt x="115172" y="9804"/>
                  </a:cubicBezTo>
                  <a:cubicBezTo>
                    <a:pt x="113437" y="9804"/>
                    <a:pt x="111828" y="8894"/>
                    <a:pt x="111788" y="6982"/>
                  </a:cubicBezTo>
                  <a:cubicBezTo>
                    <a:pt x="111764" y="5792"/>
                    <a:pt x="112467" y="4934"/>
                    <a:pt x="113443" y="4398"/>
                  </a:cubicBezTo>
                  <a:lnTo>
                    <a:pt x="113062" y="231"/>
                  </a:lnTo>
                  <a:cubicBezTo>
                    <a:pt x="108204" y="327"/>
                    <a:pt x="103228" y="422"/>
                    <a:pt x="98203" y="529"/>
                  </a:cubicBezTo>
                  <a:lnTo>
                    <a:pt x="98465" y="4351"/>
                  </a:lnTo>
                  <a:cubicBezTo>
                    <a:pt x="99739" y="4696"/>
                    <a:pt x="100680" y="5565"/>
                    <a:pt x="100489" y="6994"/>
                  </a:cubicBezTo>
                  <a:cubicBezTo>
                    <a:pt x="100220" y="9081"/>
                    <a:pt x="98151" y="10191"/>
                    <a:pt x="96234" y="10191"/>
                  </a:cubicBezTo>
                  <a:cubicBezTo>
                    <a:pt x="94497" y="10191"/>
                    <a:pt x="92885" y="9281"/>
                    <a:pt x="92845" y="7363"/>
                  </a:cubicBezTo>
                  <a:cubicBezTo>
                    <a:pt x="92822" y="6173"/>
                    <a:pt x="93524" y="5315"/>
                    <a:pt x="94500" y="4791"/>
                  </a:cubicBezTo>
                  <a:lnTo>
                    <a:pt x="94119" y="624"/>
                  </a:lnTo>
                  <a:cubicBezTo>
                    <a:pt x="89476" y="719"/>
                    <a:pt x="84809" y="827"/>
                    <a:pt x="80165" y="922"/>
                  </a:cubicBezTo>
                  <a:lnTo>
                    <a:pt x="80451" y="5160"/>
                  </a:lnTo>
                  <a:cubicBezTo>
                    <a:pt x="81725" y="5506"/>
                    <a:pt x="82665" y="6375"/>
                    <a:pt x="82487" y="7804"/>
                  </a:cubicBezTo>
                  <a:cubicBezTo>
                    <a:pt x="82212" y="9891"/>
                    <a:pt x="80140" y="11000"/>
                    <a:pt x="78221" y="11000"/>
                  </a:cubicBezTo>
                  <a:cubicBezTo>
                    <a:pt x="76483" y="11000"/>
                    <a:pt x="74871" y="10091"/>
                    <a:pt x="74831" y="8173"/>
                  </a:cubicBezTo>
                  <a:cubicBezTo>
                    <a:pt x="74807" y="6982"/>
                    <a:pt x="75510" y="6125"/>
                    <a:pt x="76498" y="5601"/>
                  </a:cubicBezTo>
                  <a:lnTo>
                    <a:pt x="76069" y="1017"/>
                  </a:lnTo>
                  <a:cubicBezTo>
                    <a:pt x="71807" y="1112"/>
                    <a:pt x="67592" y="1220"/>
                    <a:pt x="63449" y="1315"/>
                  </a:cubicBezTo>
                  <a:lnTo>
                    <a:pt x="63723" y="5387"/>
                  </a:lnTo>
                  <a:cubicBezTo>
                    <a:pt x="64997" y="5732"/>
                    <a:pt x="65937" y="6601"/>
                    <a:pt x="65759" y="8030"/>
                  </a:cubicBezTo>
                  <a:cubicBezTo>
                    <a:pt x="65484" y="10123"/>
                    <a:pt x="63412" y="11233"/>
                    <a:pt x="61492" y="11233"/>
                  </a:cubicBezTo>
                  <a:cubicBezTo>
                    <a:pt x="59755" y="11233"/>
                    <a:pt x="58142" y="10323"/>
                    <a:pt x="58103" y="8411"/>
                  </a:cubicBezTo>
                  <a:cubicBezTo>
                    <a:pt x="58079" y="7220"/>
                    <a:pt x="58782" y="6363"/>
                    <a:pt x="59770" y="5827"/>
                  </a:cubicBezTo>
                  <a:lnTo>
                    <a:pt x="59353" y="1422"/>
                  </a:lnTo>
                  <a:cubicBezTo>
                    <a:pt x="54769" y="1541"/>
                    <a:pt x="50304" y="1660"/>
                    <a:pt x="46018" y="1791"/>
                  </a:cubicBezTo>
                  <a:lnTo>
                    <a:pt x="46268" y="5446"/>
                  </a:lnTo>
                  <a:cubicBezTo>
                    <a:pt x="47542" y="5792"/>
                    <a:pt x="48483" y="6661"/>
                    <a:pt x="48292" y="8089"/>
                  </a:cubicBezTo>
                  <a:cubicBezTo>
                    <a:pt x="48017" y="10183"/>
                    <a:pt x="45948" y="11292"/>
                    <a:pt x="44032" y="11292"/>
                  </a:cubicBezTo>
                  <a:cubicBezTo>
                    <a:pt x="42298" y="11292"/>
                    <a:pt x="40688" y="10383"/>
                    <a:pt x="40648" y="8470"/>
                  </a:cubicBezTo>
                  <a:cubicBezTo>
                    <a:pt x="40625" y="7280"/>
                    <a:pt x="41327" y="6423"/>
                    <a:pt x="42303" y="5887"/>
                  </a:cubicBezTo>
                  <a:lnTo>
                    <a:pt x="41934" y="1898"/>
                  </a:lnTo>
                  <a:cubicBezTo>
                    <a:pt x="37255" y="2041"/>
                    <a:pt x="32826" y="2184"/>
                    <a:pt x="28742" y="2327"/>
                  </a:cubicBezTo>
                  <a:lnTo>
                    <a:pt x="28992" y="6089"/>
                  </a:lnTo>
                  <a:cubicBezTo>
                    <a:pt x="30266" y="6434"/>
                    <a:pt x="31207" y="7304"/>
                    <a:pt x="31016" y="8732"/>
                  </a:cubicBezTo>
                  <a:cubicBezTo>
                    <a:pt x="30741" y="10819"/>
                    <a:pt x="28672" y="11929"/>
                    <a:pt x="26756" y="11929"/>
                  </a:cubicBezTo>
                  <a:cubicBezTo>
                    <a:pt x="25022" y="11929"/>
                    <a:pt x="23412" y="11019"/>
                    <a:pt x="23372" y="9101"/>
                  </a:cubicBezTo>
                  <a:cubicBezTo>
                    <a:pt x="23349" y="7911"/>
                    <a:pt x="24051" y="7054"/>
                    <a:pt x="25027" y="6530"/>
                  </a:cubicBezTo>
                  <a:lnTo>
                    <a:pt x="24658" y="2470"/>
                  </a:lnTo>
                  <a:cubicBezTo>
                    <a:pt x="19539" y="2660"/>
                    <a:pt x="15074" y="2851"/>
                    <a:pt x="11454" y="3041"/>
                  </a:cubicBezTo>
                  <a:lnTo>
                    <a:pt x="11716" y="6792"/>
                  </a:lnTo>
                  <a:cubicBezTo>
                    <a:pt x="12990" y="7137"/>
                    <a:pt x="13931" y="8006"/>
                    <a:pt x="13740" y="9435"/>
                  </a:cubicBezTo>
                  <a:cubicBezTo>
                    <a:pt x="13465" y="11528"/>
                    <a:pt x="11396" y="12638"/>
                    <a:pt x="9480" y="12638"/>
                  </a:cubicBezTo>
                  <a:cubicBezTo>
                    <a:pt x="7746" y="12638"/>
                    <a:pt x="6136" y="11728"/>
                    <a:pt x="6096" y="9816"/>
                  </a:cubicBezTo>
                  <a:cubicBezTo>
                    <a:pt x="6073" y="8625"/>
                    <a:pt x="6775" y="7768"/>
                    <a:pt x="7751" y="7232"/>
                  </a:cubicBezTo>
                  <a:lnTo>
                    <a:pt x="7382" y="3267"/>
                  </a:lnTo>
                  <a:cubicBezTo>
                    <a:pt x="3798" y="3494"/>
                    <a:pt x="1679" y="3720"/>
                    <a:pt x="1429" y="3934"/>
                  </a:cubicBezTo>
                  <a:cubicBezTo>
                    <a:pt x="0" y="5149"/>
                    <a:pt x="3167" y="104732"/>
                    <a:pt x="5037" y="108685"/>
                  </a:cubicBezTo>
                  <a:cubicBezTo>
                    <a:pt x="6061" y="110864"/>
                    <a:pt x="68926" y="111316"/>
                    <a:pt x="119873" y="113924"/>
                  </a:cubicBezTo>
                  <a:cubicBezTo>
                    <a:pt x="136305" y="114765"/>
                    <a:pt x="152623" y="115087"/>
                    <a:pt x="167251" y="115087"/>
                  </a:cubicBezTo>
                  <a:cubicBezTo>
                    <a:pt x="197976" y="115087"/>
                    <a:pt x="221243" y="113666"/>
                    <a:pt x="222445" y="112650"/>
                  </a:cubicBezTo>
                  <a:cubicBezTo>
                    <a:pt x="224219" y="111138"/>
                    <a:pt x="228886" y="71216"/>
                    <a:pt x="232101" y="50214"/>
                  </a:cubicBezTo>
                  <a:cubicBezTo>
                    <a:pt x="235327" y="29211"/>
                    <a:pt x="236816" y="4756"/>
                    <a:pt x="235256" y="3267"/>
                  </a:cubicBezTo>
                  <a:cubicBezTo>
                    <a:pt x="234935" y="2958"/>
                    <a:pt x="231756" y="2613"/>
                    <a:pt x="226481" y="2267"/>
                  </a:cubicBezTo>
                  <a:lnTo>
                    <a:pt x="226445" y="6018"/>
                  </a:lnTo>
                  <a:cubicBezTo>
                    <a:pt x="227696" y="6434"/>
                    <a:pt x="228565" y="7363"/>
                    <a:pt x="228267" y="8780"/>
                  </a:cubicBezTo>
                  <a:cubicBezTo>
                    <a:pt x="227854" y="10734"/>
                    <a:pt x="225909" y="11714"/>
                    <a:pt x="224081" y="11714"/>
                  </a:cubicBezTo>
                  <a:cubicBezTo>
                    <a:pt x="222223" y="11714"/>
                    <a:pt x="220485" y="10702"/>
                    <a:pt x="220599" y="8673"/>
                  </a:cubicBezTo>
                  <a:cubicBezTo>
                    <a:pt x="220671" y="7482"/>
                    <a:pt x="221433" y="6673"/>
                    <a:pt x="222457" y="6208"/>
                  </a:cubicBezTo>
                  <a:lnTo>
                    <a:pt x="222397" y="2017"/>
                  </a:lnTo>
                  <a:cubicBezTo>
                    <a:pt x="218480" y="1791"/>
                    <a:pt x="213789" y="1565"/>
                    <a:pt x="208526" y="1362"/>
                  </a:cubicBezTo>
                  <a:lnTo>
                    <a:pt x="208479" y="5387"/>
                  </a:lnTo>
                  <a:cubicBezTo>
                    <a:pt x="209729" y="5815"/>
                    <a:pt x="210598" y="6744"/>
                    <a:pt x="210300" y="8161"/>
                  </a:cubicBezTo>
                  <a:cubicBezTo>
                    <a:pt x="209893" y="10115"/>
                    <a:pt x="207952" y="11094"/>
                    <a:pt x="206125" y="11094"/>
                  </a:cubicBezTo>
                  <a:cubicBezTo>
                    <a:pt x="204268" y="11094"/>
                    <a:pt x="202531" y="10082"/>
                    <a:pt x="202645" y="8054"/>
                  </a:cubicBezTo>
                  <a:cubicBezTo>
                    <a:pt x="202704" y="6863"/>
                    <a:pt x="203478" y="6053"/>
                    <a:pt x="204502" y="5589"/>
                  </a:cubicBezTo>
                  <a:lnTo>
                    <a:pt x="204431" y="1208"/>
                  </a:lnTo>
                  <a:cubicBezTo>
                    <a:pt x="200478" y="1053"/>
                    <a:pt x="196263" y="922"/>
                    <a:pt x="191846" y="791"/>
                  </a:cubicBezTo>
                  <a:lnTo>
                    <a:pt x="191846" y="4565"/>
                  </a:lnTo>
                  <a:cubicBezTo>
                    <a:pt x="193096" y="4970"/>
                    <a:pt x="193977" y="5899"/>
                    <a:pt x="193691" y="7304"/>
                  </a:cubicBezTo>
                  <a:cubicBezTo>
                    <a:pt x="193298" y="9283"/>
                    <a:pt x="191331" y="10283"/>
                    <a:pt x="189489" y="10283"/>
                  </a:cubicBezTo>
                  <a:cubicBezTo>
                    <a:pt x="187653" y="10283"/>
                    <a:pt x="185940" y="9289"/>
                    <a:pt x="186036" y="7280"/>
                  </a:cubicBezTo>
                  <a:cubicBezTo>
                    <a:pt x="186083" y="6089"/>
                    <a:pt x="186845" y="5268"/>
                    <a:pt x="187857" y="4791"/>
                  </a:cubicBezTo>
                  <a:lnTo>
                    <a:pt x="187750" y="684"/>
                  </a:lnTo>
                  <a:cubicBezTo>
                    <a:pt x="183142" y="565"/>
                    <a:pt x="178332" y="446"/>
                    <a:pt x="173415" y="350"/>
                  </a:cubicBezTo>
                  <a:lnTo>
                    <a:pt x="173415" y="4482"/>
                  </a:lnTo>
                  <a:cubicBezTo>
                    <a:pt x="174677" y="4899"/>
                    <a:pt x="175558" y="5827"/>
                    <a:pt x="175272" y="7232"/>
                  </a:cubicBezTo>
                  <a:cubicBezTo>
                    <a:pt x="174879" y="9209"/>
                    <a:pt x="172918" y="10206"/>
                    <a:pt x="171077" y="10206"/>
                  </a:cubicBezTo>
                  <a:cubicBezTo>
                    <a:pt x="169236" y="10206"/>
                    <a:pt x="167515" y="9209"/>
                    <a:pt x="167605" y="7196"/>
                  </a:cubicBezTo>
                  <a:cubicBezTo>
                    <a:pt x="167664" y="6006"/>
                    <a:pt x="168426" y="5196"/>
                    <a:pt x="169438" y="4720"/>
                  </a:cubicBezTo>
                  <a:lnTo>
                    <a:pt x="169319" y="279"/>
                  </a:lnTo>
                  <a:cubicBezTo>
                    <a:pt x="164354" y="196"/>
                    <a:pt x="159294" y="136"/>
                    <a:pt x="154222" y="77"/>
                  </a:cubicBezTo>
                  <a:lnTo>
                    <a:pt x="154222" y="77"/>
                  </a:lnTo>
                  <a:lnTo>
                    <a:pt x="154258" y="4006"/>
                  </a:lnTo>
                  <a:cubicBezTo>
                    <a:pt x="155520" y="4422"/>
                    <a:pt x="156401" y="5327"/>
                    <a:pt x="156139" y="6744"/>
                  </a:cubicBezTo>
                  <a:cubicBezTo>
                    <a:pt x="155755" y="8735"/>
                    <a:pt x="153776" y="9748"/>
                    <a:pt x="151925" y="9748"/>
                  </a:cubicBezTo>
                  <a:cubicBezTo>
                    <a:pt x="150101" y="9748"/>
                    <a:pt x="148400" y="8765"/>
                    <a:pt x="148471" y="6768"/>
                  </a:cubicBezTo>
                  <a:cubicBezTo>
                    <a:pt x="148519" y="5577"/>
                    <a:pt x="149269" y="4756"/>
                    <a:pt x="150281" y="4268"/>
                  </a:cubicBezTo>
                  <a:lnTo>
                    <a:pt x="150126" y="41"/>
                  </a:lnTo>
                  <a:cubicBezTo>
                    <a:pt x="146599" y="14"/>
                    <a:pt x="143072" y="1"/>
                    <a:pt x="139570" y="1"/>
                  </a:cubicBezTo>
                  <a:close/>
                </a:path>
              </a:pathLst>
            </a:custGeom>
            <a:solidFill>
              <a:srgbClr val="E4B9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5" name="Google Shape;7175;p53"/>
            <p:cNvSpPr/>
            <p:nvPr/>
          </p:nvSpPr>
          <p:spPr>
            <a:xfrm>
              <a:off x="879898" y="1026400"/>
              <a:ext cx="7478193" cy="3552807"/>
            </a:xfrm>
            <a:custGeom>
              <a:avLst/>
              <a:gdLst/>
              <a:ahLst/>
              <a:cxnLst/>
              <a:rect l="l" t="t" r="r" b="b"/>
              <a:pathLst>
                <a:path w="234518" h="111382" extrusionOk="0">
                  <a:moveTo>
                    <a:pt x="185786" y="1"/>
                  </a:moveTo>
                  <a:cubicBezTo>
                    <a:pt x="181214" y="1"/>
                    <a:pt x="176451" y="1"/>
                    <a:pt x="171582" y="36"/>
                  </a:cubicBezTo>
                  <a:lnTo>
                    <a:pt x="171724" y="4120"/>
                  </a:lnTo>
                  <a:cubicBezTo>
                    <a:pt x="172975" y="4501"/>
                    <a:pt x="173879" y="5394"/>
                    <a:pt x="173641" y="6799"/>
                  </a:cubicBezTo>
                  <a:cubicBezTo>
                    <a:pt x="173306" y="8812"/>
                    <a:pt x="171307" y="9853"/>
                    <a:pt x="169444" y="9853"/>
                  </a:cubicBezTo>
                  <a:cubicBezTo>
                    <a:pt x="167672" y="9853"/>
                    <a:pt x="166022" y="8911"/>
                    <a:pt x="166045" y="6966"/>
                  </a:cubicBezTo>
                  <a:cubicBezTo>
                    <a:pt x="166069" y="5787"/>
                    <a:pt x="166795" y="4954"/>
                    <a:pt x="167783" y="4454"/>
                  </a:cubicBezTo>
                  <a:lnTo>
                    <a:pt x="167545" y="60"/>
                  </a:lnTo>
                  <a:cubicBezTo>
                    <a:pt x="162616" y="96"/>
                    <a:pt x="157616" y="155"/>
                    <a:pt x="152579" y="239"/>
                  </a:cubicBezTo>
                  <a:lnTo>
                    <a:pt x="152746" y="4132"/>
                  </a:lnTo>
                  <a:cubicBezTo>
                    <a:pt x="153996" y="4501"/>
                    <a:pt x="154901" y="5382"/>
                    <a:pt x="154687" y="6787"/>
                  </a:cubicBezTo>
                  <a:cubicBezTo>
                    <a:pt x="154362" y="8817"/>
                    <a:pt x="152353" y="9871"/>
                    <a:pt x="150484" y="9871"/>
                  </a:cubicBezTo>
                  <a:cubicBezTo>
                    <a:pt x="148723" y="9871"/>
                    <a:pt x="147085" y="8936"/>
                    <a:pt x="147090" y="7001"/>
                  </a:cubicBezTo>
                  <a:cubicBezTo>
                    <a:pt x="147090" y="5823"/>
                    <a:pt x="147817" y="4989"/>
                    <a:pt x="148805" y="4477"/>
                  </a:cubicBezTo>
                  <a:lnTo>
                    <a:pt x="148531" y="310"/>
                  </a:lnTo>
                  <a:cubicBezTo>
                    <a:pt x="143864" y="394"/>
                    <a:pt x="139208" y="489"/>
                    <a:pt x="134613" y="620"/>
                  </a:cubicBezTo>
                  <a:lnTo>
                    <a:pt x="134982" y="4406"/>
                  </a:lnTo>
                  <a:cubicBezTo>
                    <a:pt x="136256" y="4715"/>
                    <a:pt x="137220" y="5549"/>
                    <a:pt x="137077" y="6966"/>
                  </a:cubicBezTo>
                  <a:cubicBezTo>
                    <a:pt x="136866" y="9093"/>
                    <a:pt x="134764" y="10250"/>
                    <a:pt x="132829" y="10250"/>
                  </a:cubicBezTo>
                  <a:cubicBezTo>
                    <a:pt x="131157" y="10250"/>
                    <a:pt x="129611" y="9386"/>
                    <a:pt x="129517" y="7537"/>
                  </a:cubicBezTo>
                  <a:cubicBezTo>
                    <a:pt x="129457" y="6359"/>
                    <a:pt x="130124" y="5489"/>
                    <a:pt x="131076" y="4942"/>
                  </a:cubicBezTo>
                  <a:lnTo>
                    <a:pt x="130553" y="727"/>
                  </a:lnTo>
                  <a:cubicBezTo>
                    <a:pt x="125540" y="882"/>
                    <a:pt x="120623" y="1048"/>
                    <a:pt x="115872" y="1251"/>
                  </a:cubicBezTo>
                  <a:lnTo>
                    <a:pt x="116241" y="5013"/>
                  </a:lnTo>
                  <a:cubicBezTo>
                    <a:pt x="117515" y="5323"/>
                    <a:pt x="118480" y="6156"/>
                    <a:pt x="118337" y="7573"/>
                  </a:cubicBezTo>
                  <a:cubicBezTo>
                    <a:pt x="118126" y="9700"/>
                    <a:pt x="116024" y="10857"/>
                    <a:pt x="114089" y="10857"/>
                  </a:cubicBezTo>
                  <a:cubicBezTo>
                    <a:pt x="112417" y="10857"/>
                    <a:pt x="110870" y="9993"/>
                    <a:pt x="110776" y="8144"/>
                  </a:cubicBezTo>
                  <a:cubicBezTo>
                    <a:pt x="110717" y="6966"/>
                    <a:pt x="111384" y="6097"/>
                    <a:pt x="112336" y="5549"/>
                  </a:cubicBezTo>
                  <a:lnTo>
                    <a:pt x="111824" y="1429"/>
                  </a:lnTo>
                  <a:cubicBezTo>
                    <a:pt x="107014" y="1644"/>
                    <a:pt x="102097" y="1858"/>
                    <a:pt x="97120" y="2096"/>
                  </a:cubicBezTo>
                  <a:lnTo>
                    <a:pt x="97501" y="5870"/>
                  </a:lnTo>
                  <a:cubicBezTo>
                    <a:pt x="98775" y="6180"/>
                    <a:pt x="99727" y="7013"/>
                    <a:pt x="99596" y="8430"/>
                  </a:cubicBezTo>
                  <a:cubicBezTo>
                    <a:pt x="99379" y="10550"/>
                    <a:pt x="97280" y="11704"/>
                    <a:pt x="95346" y="11704"/>
                  </a:cubicBezTo>
                  <a:cubicBezTo>
                    <a:pt x="93673" y="11704"/>
                    <a:pt x="92123" y="10840"/>
                    <a:pt x="92024" y="8990"/>
                  </a:cubicBezTo>
                  <a:cubicBezTo>
                    <a:pt x="91964" y="7823"/>
                    <a:pt x="92631" y="6942"/>
                    <a:pt x="93584" y="6394"/>
                  </a:cubicBezTo>
                  <a:lnTo>
                    <a:pt x="93072" y="2275"/>
                  </a:lnTo>
                  <a:cubicBezTo>
                    <a:pt x="88476" y="2489"/>
                    <a:pt x="83856" y="2703"/>
                    <a:pt x="79272" y="2930"/>
                  </a:cubicBezTo>
                  <a:lnTo>
                    <a:pt x="79677" y="7121"/>
                  </a:lnTo>
                  <a:cubicBezTo>
                    <a:pt x="80951" y="7430"/>
                    <a:pt x="81916" y="8264"/>
                    <a:pt x="81773" y="9680"/>
                  </a:cubicBezTo>
                  <a:cubicBezTo>
                    <a:pt x="81562" y="11807"/>
                    <a:pt x="79460" y="12965"/>
                    <a:pt x="77525" y="12965"/>
                  </a:cubicBezTo>
                  <a:cubicBezTo>
                    <a:pt x="75853" y="12965"/>
                    <a:pt x="74306" y="12101"/>
                    <a:pt x="74212" y="10252"/>
                  </a:cubicBezTo>
                  <a:cubicBezTo>
                    <a:pt x="74153" y="9073"/>
                    <a:pt x="74819" y="8204"/>
                    <a:pt x="75772" y="7656"/>
                  </a:cubicBezTo>
                  <a:lnTo>
                    <a:pt x="75212" y="3120"/>
                  </a:lnTo>
                  <a:cubicBezTo>
                    <a:pt x="70998" y="3334"/>
                    <a:pt x="66818" y="3537"/>
                    <a:pt x="62723" y="3751"/>
                  </a:cubicBezTo>
                  <a:lnTo>
                    <a:pt x="63116" y="7763"/>
                  </a:lnTo>
                  <a:cubicBezTo>
                    <a:pt x="64401" y="8073"/>
                    <a:pt x="65354" y="8918"/>
                    <a:pt x="65211" y="10335"/>
                  </a:cubicBezTo>
                  <a:cubicBezTo>
                    <a:pt x="65000" y="12455"/>
                    <a:pt x="62901" y="13609"/>
                    <a:pt x="60967" y="13609"/>
                  </a:cubicBezTo>
                  <a:cubicBezTo>
                    <a:pt x="59293" y="13609"/>
                    <a:pt x="57745" y="12745"/>
                    <a:pt x="57651" y="10895"/>
                  </a:cubicBezTo>
                  <a:cubicBezTo>
                    <a:pt x="57591" y="9728"/>
                    <a:pt x="58258" y="8859"/>
                    <a:pt x="59210" y="8311"/>
                  </a:cubicBezTo>
                  <a:lnTo>
                    <a:pt x="58675" y="3953"/>
                  </a:lnTo>
                  <a:cubicBezTo>
                    <a:pt x="54138" y="4180"/>
                    <a:pt x="49709" y="4418"/>
                    <a:pt x="45482" y="4644"/>
                  </a:cubicBezTo>
                  <a:lnTo>
                    <a:pt x="45828" y="8264"/>
                  </a:lnTo>
                  <a:cubicBezTo>
                    <a:pt x="47114" y="8585"/>
                    <a:pt x="48066" y="9418"/>
                    <a:pt x="47923" y="10835"/>
                  </a:cubicBezTo>
                  <a:cubicBezTo>
                    <a:pt x="47712" y="12956"/>
                    <a:pt x="45609" y="14111"/>
                    <a:pt x="43674" y="14111"/>
                  </a:cubicBezTo>
                  <a:cubicBezTo>
                    <a:pt x="42003" y="14111"/>
                    <a:pt x="40457" y="13250"/>
                    <a:pt x="40363" y="11407"/>
                  </a:cubicBezTo>
                  <a:cubicBezTo>
                    <a:pt x="40291" y="10228"/>
                    <a:pt x="40970" y="9359"/>
                    <a:pt x="41934" y="8811"/>
                  </a:cubicBezTo>
                  <a:lnTo>
                    <a:pt x="41434" y="4870"/>
                  </a:lnTo>
                  <a:cubicBezTo>
                    <a:pt x="36803" y="5120"/>
                    <a:pt x="32421" y="5370"/>
                    <a:pt x="28385" y="5608"/>
                  </a:cubicBezTo>
                  <a:lnTo>
                    <a:pt x="28742" y="9335"/>
                  </a:lnTo>
                  <a:cubicBezTo>
                    <a:pt x="30016" y="9645"/>
                    <a:pt x="30981" y="10478"/>
                    <a:pt x="30838" y="11895"/>
                  </a:cubicBezTo>
                  <a:cubicBezTo>
                    <a:pt x="30627" y="14022"/>
                    <a:pt x="28525" y="15179"/>
                    <a:pt x="26590" y="15179"/>
                  </a:cubicBezTo>
                  <a:cubicBezTo>
                    <a:pt x="24918" y="15179"/>
                    <a:pt x="23371" y="14315"/>
                    <a:pt x="23277" y="12466"/>
                  </a:cubicBezTo>
                  <a:cubicBezTo>
                    <a:pt x="23218" y="11288"/>
                    <a:pt x="23885" y="10419"/>
                    <a:pt x="24837" y="9871"/>
                  </a:cubicBezTo>
                  <a:lnTo>
                    <a:pt x="24337" y="5870"/>
                  </a:lnTo>
                  <a:cubicBezTo>
                    <a:pt x="19277" y="6180"/>
                    <a:pt x="14860" y="6478"/>
                    <a:pt x="11288" y="6763"/>
                  </a:cubicBezTo>
                  <a:lnTo>
                    <a:pt x="11657" y="10478"/>
                  </a:lnTo>
                  <a:cubicBezTo>
                    <a:pt x="12931" y="10788"/>
                    <a:pt x="13883" y="11633"/>
                    <a:pt x="13752" y="13050"/>
                  </a:cubicBezTo>
                  <a:cubicBezTo>
                    <a:pt x="13542" y="15163"/>
                    <a:pt x="11437" y="16314"/>
                    <a:pt x="9500" y="16314"/>
                  </a:cubicBezTo>
                  <a:cubicBezTo>
                    <a:pt x="7825" y="16314"/>
                    <a:pt x="6274" y="15454"/>
                    <a:pt x="6180" y="13609"/>
                  </a:cubicBezTo>
                  <a:cubicBezTo>
                    <a:pt x="6120" y="12431"/>
                    <a:pt x="6787" y="11562"/>
                    <a:pt x="7740" y="11014"/>
                  </a:cubicBezTo>
                  <a:lnTo>
                    <a:pt x="7251" y="7097"/>
                  </a:lnTo>
                  <a:cubicBezTo>
                    <a:pt x="3703" y="7406"/>
                    <a:pt x="1608" y="7692"/>
                    <a:pt x="1370" y="7906"/>
                  </a:cubicBezTo>
                  <a:cubicBezTo>
                    <a:pt x="1" y="9133"/>
                    <a:pt x="6180" y="104954"/>
                    <a:pt x="8144" y="108824"/>
                  </a:cubicBezTo>
                  <a:cubicBezTo>
                    <a:pt x="9228" y="110955"/>
                    <a:pt x="71498" y="109812"/>
                    <a:pt x="122028" y="111110"/>
                  </a:cubicBezTo>
                  <a:cubicBezTo>
                    <a:pt x="129441" y="111298"/>
                    <a:pt x="136827" y="111381"/>
                    <a:pt x="144041" y="111381"/>
                  </a:cubicBezTo>
                  <a:cubicBezTo>
                    <a:pt x="185999" y="111381"/>
                    <a:pt x="222111" y="108562"/>
                    <a:pt x="223564" y="107252"/>
                  </a:cubicBezTo>
                  <a:cubicBezTo>
                    <a:pt x="225267" y="105716"/>
                    <a:pt x="228708" y="68795"/>
                    <a:pt x="231244" y="47911"/>
                  </a:cubicBezTo>
                  <a:cubicBezTo>
                    <a:pt x="233768" y="27040"/>
                    <a:pt x="234518" y="2787"/>
                    <a:pt x="232911" y="1346"/>
                  </a:cubicBezTo>
                  <a:cubicBezTo>
                    <a:pt x="232577" y="1048"/>
                    <a:pt x="229422" y="786"/>
                    <a:pt x="224195" y="572"/>
                  </a:cubicBezTo>
                  <a:lnTo>
                    <a:pt x="224195" y="572"/>
                  </a:lnTo>
                  <a:lnTo>
                    <a:pt x="224267" y="4299"/>
                  </a:lnTo>
                  <a:cubicBezTo>
                    <a:pt x="225517" y="4692"/>
                    <a:pt x="226410" y="5585"/>
                    <a:pt x="226160" y="6990"/>
                  </a:cubicBezTo>
                  <a:cubicBezTo>
                    <a:pt x="225803" y="8978"/>
                    <a:pt x="223827" y="9997"/>
                    <a:pt x="221980" y="9997"/>
                  </a:cubicBezTo>
                  <a:cubicBezTo>
                    <a:pt x="220188" y="9997"/>
                    <a:pt x="218517" y="9037"/>
                    <a:pt x="218564" y="7073"/>
                  </a:cubicBezTo>
                  <a:cubicBezTo>
                    <a:pt x="218599" y="5906"/>
                    <a:pt x="219338" y="5073"/>
                    <a:pt x="220338" y="4585"/>
                  </a:cubicBezTo>
                  <a:lnTo>
                    <a:pt x="220135" y="441"/>
                  </a:lnTo>
                  <a:cubicBezTo>
                    <a:pt x="216242" y="310"/>
                    <a:pt x="211598" y="215"/>
                    <a:pt x="206384" y="143"/>
                  </a:cubicBezTo>
                  <a:lnTo>
                    <a:pt x="206384" y="143"/>
                  </a:lnTo>
                  <a:lnTo>
                    <a:pt x="206467" y="4132"/>
                  </a:lnTo>
                  <a:cubicBezTo>
                    <a:pt x="207717" y="4525"/>
                    <a:pt x="208610" y="5418"/>
                    <a:pt x="208360" y="6823"/>
                  </a:cubicBezTo>
                  <a:cubicBezTo>
                    <a:pt x="208003" y="8811"/>
                    <a:pt x="206028" y="9830"/>
                    <a:pt x="204180" y="9830"/>
                  </a:cubicBezTo>
                  <a:cubicBezTo>
                    <a:pt x="202388" y="9830"/>
                    <a:pt x="200717" y="8870"/>
                    <a:pt x="200764" y="6906"/>
                  </a:cubicBezTo>
                  <a:cubicBezTo>
                    <a:pt x="200799" y="5739"/>
                    <a:pt x="201526" y="4906"/>
                    <a:pt x="202526" y="4418"/>
                  </a:cubicBezTo>
                  <a:lnTo>
                    <a:pt x="202323" y="84"/>
                  </a:lnTo>
                  <a:cubicBezTo>
                    <a:pt x="198406" y="48"/>
                    <a:pt x="194227" y="13"/>
                    <a:pt x="189846" y="1"/>
                  </a:cubicBezTo>
                  <a:lnTo>
                    <a:pt x="189846" y="1"/>
                  </a:lnTo>
                  <a:lnTo>
                    <a:pt x="189965" y="3727"/>
                  </a:lnTo>
                  <a:cubicBezTo>
                    <a:pt x="191215" y="4108"/>
                    <a:pt x="192120" y="4989"/>
                    <a:pt x="191882" y="6406"/>
                  </a:cubicBezTo>
                  <a:cubicBezTo>
                    <a:pt x="191546" y="8419"/>
                    <a:pt x="189548" y="9460"/>
                    <a:pt x="187686" y="9460"/>
                  </a:cubicBezTo>
                  <a:cubicBezTo>
                    <a:pt x="185915" y="9460"/>
                    <a:pt x="184268" y="8518"/>
                    <a:pt x="184297" y="6573"/>
                  </a:cubicBezTo>
                  <a:cubicBezTo>
                    <a:pt x="184309" y="5394"/>
                    <a:pt x="185036" y="4561"/>
                    <a:pt x="186024" y="4061"/>
                  </a:cubicBezTo>
                  <a:lnTo>
                    <a:pt x="18578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6" name="Google Shape;7176;p53"/>
            <p:cNvSpPr/>
            <p:nvPr/>
          </p:nvSpPr>
          <p:spPr>
            <a:xfrm>
              <a:off x="1923569" y="1622230"/>
              <a:ext cx="155707" cy="2797777"/>
            </a:xfrm>
            <a:custGeom>
              <a:avLst/>
              <a:gdLst/>
              <a:ahLst/>
              <a:cxnLst/>
              <a:rect l="l" t="t" r="r" b="b"/>
              <a:pathLst>
                <a:path w="4883" h="87739" extrusionOk="0">
                  <a:moveTo>
                    <a:pt x="200" y="0"/>
                  </a:moveTo>
                  <a:cubicBezTo>
                    <a:pt x="193" y="0"/>
                    <a:pt x="186" y="0"/>
                    <a:pt x="179" y="1"/>
                  </a:cubicBezTo>
                  <a:cubicBezTo>
                    <a:pt x="84" y="1"/>
                    <a:pt x="1" y="85"/>
                    <a:pt x="1" y="180"/>
                  </a:cubicBezTo>
                  <a:cubicBezTo>
                    <a:pt x="37" y="704"/>
                    <a:pt x="3454" y="52603"/>
                    <a:pt x="4501" y="87572"/>
                  </a:cubicBezTo>
                  <a:cubicBezTo>
                    <a:pt x="4501" y="87667"/>
                    <a:pt x="4585" y="87738"/>
                    <a:pt x="4692" y="87738"/>
                  </a:cubicBezTo>
                  <a:lnTo>
                    <a:pt x="4704" y="87738"/>
                  </a:lnTo>
                  <a:cubicBezTo>
                    <a:pt x="4799" y="87738"/>
                    <a:pt x="4882" y="87655"/>
                    <a:pt x="4882" y="87560"/>
                  </a:cubicBezTo>
                  <a:cubicBezTo>
                    <a:pt x="3835" y="52591"/>
                    <a:pt x="418" y="692"/>
                    <a:pt x="382" y="168"/>
                  </a:cubicBezTo>
                  <a:cubicBezTo>
                    <a:pt x="371" y="69"/>
                    <a:pt x="288" y="0"/>
                    <a:pt x="20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7" name="Google Shape;7177;p53"/>
            <p:cNvSpPr/>
            <p:nvPr/>
          </p:nvSpPr>
          <p:spPr>
            <a:xfrm>
              <a:off x="3075613" y="1611261"/>
              <a:ext cx="107078" cy="2785596"/>
            </a:xfrm>
            <a:custGeom>
              <a:avLst/>
              <a:gdLst/>
              <a:ahLst/>
              <a:cxnLst/>
              <a:rect l="l" t="t" r="r" b="b"/>
              <a:pathLst>
                <a:path w="3358" h="87357" extrusionOk="0">
                  <a:moveTo>
                    <a:pt x="191" y="0"/>
                  </a:moveTo>
                  <a:cubicBezTo>
                    <a:pt x="84" y="0"/>
                    <a:pt x="0" y="83"/>
                    <a:pt x="0" y="179"/>
                  </a:cubicBezTo>
                  <a:cubicBezTo>
                    <a:pt x="24" y="703"/>
                    <a:pt x="1941" y="52221"/>
                    <a:pt x="2977" y="87189"/>
                  </a:cubicBezTo>
                  <a:cubicBezTo>
                    <a:pt x="2989" y="87285"/>
                    <a:pt x="3072" y="87356"/>
                    <a:pt x="3167" y="87356"/>
                  </a:cubicBezTo>
                  <a:cubicBezTo>
                    <a:pt x="3275" y="87356"/>
                    <a:pt x="3358" y="87273"/>
                    <a:pt x="3358" y="87177"/>
                  </a:cubicBezTo>
                  <a:cubicBezTo>
                    <a:pt x="2310" y="52209"/>
                    <a:pt x="393" y="691"/>
                    <a:pt x="381" y="167"/>
                  </a:cubicBezTo>
                  <a:cubicBezTo>
                    <a:pt x="369" y="71"/>
                    <a:pt x="286" y="0"/>
                    <a:pt x="19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8" name="Google Shape;7178;p53"/>
            <p:cNvSpPr/>
            <p:nvPr/>
          </p:nvSpPr>
          <p:spPr>
            <a:xfrm>
              <a:off x="4179029" y="1602843"/>
              <a:ext cx="26243" cy="2815634"/>
            </a:xfrm>
            <a:custGeom>
              <a:avLst/>
              <a:gdLst/>
              <a:ahLst/>
              <a:cxnLst/>
              <a:rect l="l" t="t" r="r" b="b"/>
              <a:pathLst>
                <a:path w="823" h="88299" extrusionOk="0">
                  <a:moveTo>
                    <a:pt x="173" y="1"/>
                  </a:moveTo>
                  <a:cubicBezTo>
                    <a:pt x="84" y="1"/>
                    <a:pt x="1" y="80"/>
                    <a:pt x="1" y="169"/>
                  </a:cubicBezTo>
                  <a:cubicBezTo>
                    <a:pt x="1" y="693"/>
                    <a:pt x="120" y="53152"/>
                    <a:pt x="453" y="88132"/>
                  </a:cubicBezTo>
                  <a:cubicBezTo>
                    <a:pt x="453" y="88227"/>
                    <a:pt x="537" y="88299"/>
                    <a:pt x="632" y="88299"/>
                  </a:cubicBezTo>
                  <a:lnTo>
                    <a:pt x="644" y="88299"/>
                  </a:lnTo>
                  <a:cubicBezTo>
                    <a:pt x="739" y="88299"/>
                    <a:pt x="822" y="88227"/>
                    <a:pt x="822" y="88132"/>
                  </a:cubicBezTo>
                  <a:cubicBezTo>
                    <a:pt x="501" y="53152"/>
                    <a:pt x="382" y="693"/>
                    <a:pt x="382" y="169"/>
                  </a:cubicBezTo>
                  <a:cubicBezTo>
                    <a:pt x="371" y="80"/>
                    <a:pt x="297" y="1"/>
                    <a:pt x="210" y="1"/>
                  </a:cubicBezTo>
                  <a:cubicBezTo>
                    <a:pt x="203" y="1"/>
                    <a:pt x="197" y="1"/>
                    <a:pt x="191" y="2"/>
                  </a:cubicBezTo>
                  <a:cubicBezTo>
                    <a:pt x="185" y="1"/>
                    <a:pt x="179" y="1"/>
                    <a:pt x="1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9" name="Google Shape;7179;p53"/>
            <p:cNvSpPr/>
            <p:nvPr/>
          </p:nvSpPr>
          <p:spPr>
            <a:xfrm>
              <a:off x="5201611" y="1602109"/>
              <a:ext cx="32685" cy="2838051"/>
            </a:xfrm>
            <a:custGeom>
              <a:avLst/>
              <a:gdLst/>
              <a:ahLst/>
              <a:cxnLst/>
              <a:rect l="l" t="t" r="r" b="b"/>
              <a:pathLst>
                <a:path w="1025" h="89002" extrusionOk="0">
                  <a:moveTo>
                    <a:pt x="295" y="0"/>
                  </a:moveTo>
                  <a:cubicBezTo>
                    <a:pt x="288" y="0"/>
                    <a:pt x="282" y="0"/>
                    <a:pt x="275" y="1"/>
                  </a:cubicBezTo>
                  <a:cubicBezTo>
                    <a:pt x="268" y="1"/>
                    <a:pt x="262" y="0"/>
                    <a:pt x="256" y="0"/>
                  </a:cubicBezTo>
                  <a:cubicBezTo>
                    <a:pt x="167" y="0"/>
                    <a:pt x="84" y="79"/>
                    <a:pt x="84" y="168"/>
                  </a:cubicBezTo>
                  <a:cubicBezTo>
                    <a:pt x="96" y="704"/>
                    <a:pt x="644" y="53853"/>
                    <a:pt x="1" y="88834"/>
                  </a:cubicBezTo>
                  <a:cubicBezTo>
                    <a:pt x="13" y="88929"/>
                    <a:pt x="96" y="89000"/>
                    <a:pt x="191" y="89000"/>
                  </a:cubicBezTo>
                  <a:cubicBezTo>
                    <a:pt x="197" y="89001"/>
                    <a:pt x="203" y="89001"/>
                    <a:pt x="210" y="89001"/>
                  </a:cubicBezTo>
                  <a:cubicBezTo>
                    <a:pt x="298" y="89001"/>
                    <a:pt x="382" y="88923"/>
                    <a:pt x="382" y="88834"/>
                  </a:cubicBezTo>
                  <a:cubicBezTo>
                    <a:pt x="1025" y="53853"/>
                    <a:pt x="465" y="704"/>
                    <a:pt x="465" y="168"/>
                  </a:cubicBezTo>
                  <a:cubicBezTo>
                    <a:pt x="465" y="69"/>
                    <a:pt x="383" y="0"/>
                    <a:pt x="29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0" name="Google Shape;7180;p53"/>
            <p:cNvSpPr/>
            <p:nvPr/>
          </p:nvSpPr>
          <p:spPr>
            <a:xfrm>
              <a:off x="6230633" y="1592224"/>
              <a:ext cx="63807" cy="2865411"/>
            </a:xfrm>
            <a:custGeom>
              <a:avLst/>
              <a:gdLst/>
              <a:ahLst/>
              <a:cxnLst/>
              <a:rect l="l" t="t" r="r" b="b"/>
              <a:pathLst>
                <a:path w="2001" h="89860" extrusionOk="0">
                  <a:moveTo>
                    <a:pt x="1790" y="0"/>
                  </a:moveTo>
                  <a:cubicBezTo>
                    <a:pt x="1703" y="0"/>
                    <a:pt x="1631" y="69"/>
                    <a:pt x="1620" y="168"/>
                  </a:cubicBezTo>
                  <a:cubicBezTo>
                    <a:pt x="1620" y="704"/>
                    <a:pt x="1108" y="54723"/>
                    <a:pt x="1" y="89679"/>
                  </a:cubicBezTo>
                  <a:cubicBezTo>
                    <a:pt x="1" y="89787"/>
                    <a:pt x="84" y="89858"/>
                    <a:pt x="191" y="89858"/>
                  </a:cubicBezTo>
                  <a:cubicBezTo>
                    <a:pt x="197" y="89859"/>
                    <a:pt x="203" y="89859"/>
                    <a:pt x="209" y="89859"/>
                  </a:cubicBezTo>
                  <a:cubicBezTo>
                    <a:pt x="297" y="89859"/>
                    <a:pt x="370" y="89780"/>
                    <a:pt x="382" y="89691"/>
                  </a:cubicBezTo>
                  <a:cubicBezTo>
                    <a:pt x="1477" y="54723"/>
                    <a:pt x="2001" y="716"/>
                    <a:pt x="2001" y="168"/>
                  </a:cubicBezTo>
                  <a:cubicBezTo>
                    <a:pt x="1990" y="79"/>
                    <a:pt x="1916" y="1"/>
                    <a:pt x="1828" y="1"/>
                  </a:cubicBezTo>
                  <a:cubicBezTo>
                    <a:pt x="1822" y="1"/>
                    <a:pt x="1816" y="1"/>
                    <a:pt x="1810" y="2"/>
                  </a:cubicBezTo>
                  <a:cubicBezTo>
                    <a:pt x="1803" y="1"/>
                    <a:pt x="1796" y="0"/>
                    <a:pt x="179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1" name="Google Shape;7181;p53"/>
            <p:cNvSpPr/>
            <p:nvPr/>
          </p:nvSpPr>
          <p:spPr>
            <a:xfrm>
              <a:off x="7290778" y="1592224"/>
              <a:ext cx="131026" cy="2837254"/>
            </a:xfrm>
            <a:custGeom>
              <a:avLst/>
              <a:gdLst/>
              <a:ahLst/>
              <a:cxnLst/>
              <a:rect l="l" t="t" r="r" b="b"/>
              <a:pathLst>
                <a:path w="4109" h="88977" extrusionOk="0">
                  <a:moveTo>
                    <a:pt x="3897" y="0"/>
                  </a:moveTo>
                  <a:cubicBezTo>
                    <a:pt x="3811" y="0"/>
                    <a:pt x="3738" y="69"/>
                    <a:pt x="3727" y="168"/>
                  </a:cubicBezTo>
                  <a:cubicBezTo>
                    <a:pt x="3727" y="680"/>
                    <a:pt x="2322" y="52580"/>
                    <a:pt x="1" y="88786"/>
                  </a:cubicBezTo>
                  <a:cubicBezTo>
                    <a:pt x="1" y="88894"/>
                    <a:pt x="84" y="88977"/>
                    <a:pt x="179" y="88977"/>
                  </a:cubicBezTo>
                  <a:lnTo>
                    <a:pt x="191" y="88977"/>
                  </a:lnTo>
                  <a:cubicBezTo>
                    <a:pt x="286" y="88977"/>
                    <a:pt x="370" y="88906"/>
                    <a:pt x="382" y="88810"/>
                  </a:cubicBezTo>
                  <a:cubicBezTo>
                    <a:pt x="2703" y="52592"/>
                    <a:pt x="4096" y="692"/>
                    <a:pt x="4108" y="168"/>
                  </a:cubicBezTo>
                  <a:cubicBezTo>
                    <a:pt x="4097" y="79"/>
                    <a:pt x="4023" y="1"/>
                    <a:pt x="3936" y="1"/>
                  </a:cubicBezTo>
                  <a:cubicBezTo>
                    <a:pt x="3930" y="1"/>
                    <a:pt x="3924" y="1"/>
                    <a:pt x="3918" y="2"/>
                  </a:cubicBezTo>
                  <a:cubicBezTo>
                    <a:pt x="3911" y="1"/>
                    <a:pt x="3904" y="0"/>
                    <a:pt x="389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82" name="Google Shape;7182;p53"/>
          <p:cNvGrpSpPr/>
          <p:nvPr/>
        </p:nvGrpSpPr>
        <p:grpSpPr>
          <a:xfrm>
            <a:off x="6516271" y="4007473"/>
            <a:ext cx="2139235" cy="1559809"/>
            <a:chOff x="6516271" y="4159873"/>
            <a:chExt cx="2139235" cy="1559809"/>
          </a:xfrm>
        </p:grpSpPr>
        <p:sp>
          <p:nvSpPr>
            <p:cNvPr id="7183" name="Google Shape;7183;p53"/>
            <p:cNvSpPr/>
            <p:nvPr/>
          </p:nvSpPr>
          <p:spPr>
            <a:xfrm>
              <a:off x="6516271" y="4159873"/>
              <a:ext cx="2104511" cy="1559809"/>
            </a:xfrm>
            <a:custGeom>
              <a:avLst/>
              <a:gdLst/>
              <a:ahLst/>
              <a:cxnLst/>
              <a:rect l="l" t="t" r="r" b="b"/>
              <a:pathLst>
                <a:path w="65998" h="48916" extrusionOk="0">
                  <a:moveTo>
                    <a:pt x="35257" y="0"/>
                  </a:moveTo>
                  <a:cubicBezTo>
                    <a:pt x="35113" y="0"/>
                    <a:pt x="34970" y="28"/>
                    <a:pt x="34827" y="87"/>
                  </a:cubicBezTo>
                  <a:cubicBezTo>
                    <a:pt x="33029" y="837"/>
                    <a:pt x="30207" y="5480"/>
                    <a:pt x="30207" y="5480"/>
                  </a:cubicBezTo>
                  <a:cubicBezTo>
                    <a:pt x="27449" y="5058"/>
                    <a:pt x="24753" y="4903"/>
                    <a:pt x="22282" y="4903"/>
                  </a:cubicBezTo>
                  <a:cubicBezTo>
                    <a:pt x="15482" y="4903"/>
                    <a:pt x="10383" y="6076"/>
                    <a:pt x="10383" y="6076"/>
                  </a:cubicBezTo>
                  <a:cubicBezTo>
                    <a:pt x="9561" y="4397"/>
                    <a:pt x="4942" y="2170"/>
                    <a:pt x="3692" y="2170"/>
                  </a:cubicBezTo>
                  <a:cubicBezTo>
                    <a:pt x="2430" y="2170"/>
                    <a:pt x="668" y="9171"/>
                    <a:pt x="334" y="17934"/>
                  </a:cubicBezTo>
                  <a:cubicBezTo>
                    <a:pt x="1" y="26697"/>
                    <a:pt x="5085" y="48021"/>
                    <a:pt x="5787" y="48736"/>
                  </a:cubicBezTo>
                  <a:cubicBezTo>
                    <a:pt x="5915" y="48863"/>
                    <a:pt x="7133" y="48916"/>
                    <a:pt x="9048" y="48916"/>
                  </a:cubicBezTo>
                  <a:cubicBezTo>
                    <a:pt x="17856" y="48916"/>
                    <a:pt x="41411" y="47807"/>
                    <a:pt x="41411" y="47807"/>
                  </a:cubicBezTo>
                  <a:cubicBezTo>
                    <a:pt x="41411" y="47807"/>
                    <a:pt x="42372" y="48028"/>
                    <a:pt x="43905" y="48028"/>
                  </a:cubicBezTo>
                  <a:cubicBezTo>
                    <a:pt x="46380" y="48028"/>
                    <a:pt x="50342" y="47452"/>
                    <a:pt x="54150" y="44437"/>
                  </a:cubicBezTo>
                  <a:cubicBezTo>
                    <a:pt x="60318" y="39544"/>
                    <a:pt x="59663" y="33269"/>
                    <a:pt x="57448" y="28769"/>
                  </a:cubicBezTo>
                  <a:cubicBezTo>
                    <a:pt x="55222" y="24280"/>
                    <a:pt x="55222" y="21173"/>
                    <a:pt x="59389" y="19720"/>
                  </a:cubicBezTo>
                  <a:cubicBezTo>
                    <a:pt x="63556" y="18268"/>
                    <a:pt x="65997" y="17137"/>
                    <a:pt x="65092" y="14148"/>
                  </a:cubicBezTo>
                  <a:cubicBezTo>
                    <a:pt x="64738" y="12975"/>
                    <a:pt x="63454" y="12297"/>
                    <a:pt x="61746" y="12297"/>
                  </a:cubicBezTo>
                  <a:cubicBezTo>
                    <a:pt x="59086" y="12297"/>
                    <a:pt x="55397" y="13942"/>
                    <a:pt x="52591" y="17922"/>
                  </a:cubicBezTo>
                  <a:cubicBezTo>
                    <a:pt x="47983" y="24471"/>
                    <a:pt x="51602" y="32198"/>
                    <a:pt x="50340" y="39080"/>
                  </a:cubicBezTo>
                  <a:cubicBezTo>
                    <a:pt x="49690" y="42624"/>
                    <a:pt x="47383" y="43683"/>
                    <a:pt x="45312" y="43683"/>
                  </a:cubicBezTo>
                  <a:cubicBezTo>
                    <a:pt x="43361" y="43683"/>
                    <a:pt x="41621" y="42743"/>
                    <a:pt x="41673" y="42056"/>
                  </a:cubicBezTo>
                  <a:cubicBezTo>
                    <a:pt x="43149" y="21911"/>
                    <a:pt x="40744" y="11124"/>
                    <a:pt x="39649" y="7433"/>
                  </a:cubicBezTo>
                  <a:cubicBezTo>
                    <a:pt x="38574" y="3782"/>
                    <a:pt x="36924" y="0"/>
                    <a:pt x="352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4" name="Google Shape;7184;p53"/>
            <p:cNvSpPr/>
            <p:nvPr/>
          </p:nvSpPr>
          <p:spPr>
            <a:xfrm>
              <a:off x="6688845" y="4459910"/>
              <a:ext cx="1966662" cy="1256368"/>
            </a:xfrm>
            <a:custGeom>
              <a:avLst/>
              <a:gdLst/>
              <a:ahLst/>
              <a:cxnLst/>
              <a:rect l="l" t="t" r="r" b="b"/>
              <a:pathLst>
                <a:path w="61675" h="39400" extrusionOk="0">
                  <a:moveTo>
                    <a:pt x="35874" y="1"/>
                  </a:moveTo>
                  <a:cubicBezTo>
                    <a:pt x="35148" y="2191"/>
                    <a:pt x="34279" y="4322"/>
                    <a:pt x="33279" y="6394"/>
                  </a:cubicBezTo>
                  <a:cubicBezTo>
                    <a:pt x="28099" y="17074"/>
                    <a:pt x="18884" y="26551"/>
                    <a:pt x="8037" y="31469"/>
                  </a:cubicBezTo>
                  <a:cubicBezTo>
                    <a:pt x="5442" y="32635"/>
                    <a:pt x="2751" y="33576"/>
                    <a:pt x="1" y="34279"/>
                  </a:cubicBezTo>
                  <a:cubicBezTo>
                    <a:pt x="691" y="37112"/>
                    <a:pt x="1251" y="39017"/>
                    <a:pt x="1465" y="39220"/>
                  </a:cubicBezTo>
                  <a:cubicBezTo>
                    <a:pt x="1591" y="39347"/>
                    <a:pt x="2807" y="39400"/>
                    <a:pt x="4720" y="39400"/>
                  </a:cubicBezTo>
                  <a:cubicBezTo>
                    <a:pt x="13522" y="39400"/>
                    <a:pt x="37077" y="38291"/>
                    <a:pt x="37077" y="38291"/>
                  </a:cubicBezTo>
                  <a:cubicBezTo>
                    <a:pt x="37077" y="38291"/>
                    <a:pt x="38038" y="38512"/>
                    <a:pt x="39571" y="38512"/>
                  </a:cubicBezTo>
                  <a:cubicBezTo>
                    <a:pt x="42046" y="38512"/>
                    <a:pt x="46008" y="37936"/>
                    <a:pt x="49816" y="34921"/>
                  </a:cubicBezTo>
                  <a:cubicBezTo>
                    <a:pt x="55984" y="30028"/>
                    <a:pt x="55329" y="23753"/>
                    <a:pt x="53114" y="19253"/>
                  </a:cubicBezTo>
                  <a:cubicBezTo>
                    <a:pt x="50888" y="14764"/>
                    <a:pt x="50888" y="11657"/>
                    <a:pt x="55055" y="10204"/>
                  </a:cubicBezTo>
                  <a:cubicBezTo>
                    <a:pt x="59222" y="8764"/>
                    <a:pt x="61675" y="7621"/>
                    <a:pt x="60758" y="4632"/>
                  </a:cubicBezTo>
                  <a:cubicBezTo>
                    <a:pt x="60404" y="3458"/>
                    <a:pt x="59119" y="2778"/>
                    <a:pt x="57410" y="2778"/>
                  </a:cubicBezTo>
                  <a:cubicBezTo>
                    <a:pt x="54752" y="2778"/>
                    <a:pt x="51068" y="4421"/>
                    <a:pt x="48257" y="8406"/>
                  </a:cubicBezTo>
                  <a:cubicBezTo>
                    <a:pt x="43649" y="14955"/>
                    <a:pt x="47268" y="22682"/>
                    <a:pt x="46006" y="29564"/>
                  </a:cubicBezTo>
                  <a:cubicBezTo>
                    <a:pt x="45357" y="33105"/>
                    <a:pt x="43052" y="34162"/>
                    <a:pt x="40982" y="34162"/>
                  </a:cubicBezTo>
                  <a:cubicBezTo>
                    <a:pt x="39030" y="34162"/>
                    <a:pt x="37287" y="33222"/>
                    <a:pt x="37339" y="32540"/>
                  </a:cubicBezTo>
                  <a:cubicBezTo>
                    <a:pt x="38601" y="15336"/>
                    <a:pt x="37041" y="4965"/>
                    <a:pt x="35874" y="1"/>
                  </a:cubicBezTo>
                  <a:close/>
                </a:path>
              </a:pathLst>
            </a:custGeom>
            <a:solidFill>
              <a:srgbClr val="8A8A8A">
                <a:alpha val="40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5" name="Google Shape;7185;p53"/>
            <p:cNvSpPr/>
            <p:nvPr/>
          </p:nvSpPr>
          <p:spPr>
            <a:xfrm>
              <a:off x="7128313" y="4783425"/>
              <a:ext cx="188328" cy="119929"/>
            </a:xfrm>
            <a:custGeom>
              <a:avLst/>
              <a:gdLst/>
              <a:ahLst/>
              <a:cxnLst/>
              <a:rect l="l" t="t" r="r" b="b"/>
              <a:pathLst>
                <a:path w="5906" h="3761" extrusionOk="0">
                  <a:moveTo>
                    <a:pt x="3095" y="1"/>
                  </a:moveTo>
                  <a:cubicBezTo>
                    <a:pt x="1860" y="1"/>
                    <a:pt x="561" y="218"/>
                    <a:pt x="369" y="808"/>
                  </a:cubicBezTo>
                  <a:cubicBezTo>
                    <a:pt x="1" y="1888"/>
                    <a:pt x="2437" y="3761"/>
                    <a:pt x="2983" y="3761"/>
                  </a:cubicBezTo>
                  <a:cubicBezTo>
                    <a:pt x="2985" y="3761"/>
                    <a:pt x="2986" y="3761"/>
                    <a:pt x="2988" y="3761"/>
                  </a:cubicBezTo>
                  <a:cubicBezTo>
                    <a:pt x="4262" y="3713"/>
                    <a:pt x="5905" y="844"/>
                    <a:pt x="5393" y="379"/>
                  </a:cubicBezTo>
                  <a:cubicBezTo>
                    <a:pt x="5163" y="160"/>
                    <a:pt x="4152" y="1"/>
                    <a:pt x="3095" y="1"/>
                  </a:cubicBezTo>
                  <a:close/>
                </a:path>
              </a:pathLst>
            </a:custGeom>
            <a:solidFill>
              <a:srgbClr val="FFFF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6" name="Google Shape;7186;p53"/>
            <p:cNvSpPr/>
            <p:nvPr/>
          </p:nvSpPr>
          <p:spPr>
            <a:xfrm>
              <a:off x="7455092" y="4678389"/>
              <a:ext cx="211956" cy="92569"/>
            </a:xfrm>
            <a:custGeom>
              <a:avLst/>
              <a:gdLst/>
              <a:ahLst/>
              <a:cxnLst/>
              <a:rect l="l" t="t" r="r" b="b"/>
              <a:pathLst>
                <a:path w="6647" h="2903" extrusionOk="0">
                  <a:moveTo>
                    <a:pt x="3469" y="0"/>
                  </a:moveTo>
                  <a:cubicBezTo>
                    <a:pt x="1753" y="0"/>
                    <a:pt x="0" y="550"/>
                    <a:pt x="86" y="1780"/>
                  </a:cubicBezTo>
                  <a:cubicBezTo>
                    <a:pt x="138" y="2553"/>
                    <a:pt x="1406" y="2902"/>
                    <a:pt x="2813" y="2902"/>
                  </a:cubicBezTo>
                  <a:cubicBezTo>
                    <a:pt x="4615" y="2902"/>
                    <a:pt x="6647" y="2329"/>
                    <a:pt x="6647" y="1340"/>
                  </a:cubicBezTo>
                  <a:cubicBezTo>
                    <a:pt x="6647" y="482"/>
                    <a:pt x="5074" y="0"/>
                    <a:pt x="346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7" name="Google Shape;7187;p53"/>
            <p:cNvSpPr/>
            <p:nvPr/>
          </p:nvSpPr>
          <p:spPr>
            <a:xfrm>
              <a:off x="6744551" y="4715601"/>
              <a:ext cx="211797" cy="92697"/>
            </a:xfrm>
            <a:custGeom>
              <a:avLst/>
              <a:gdLst/>
              <a:ahLst/>
              <a:cxnLst/>
              <a:rect l="l" t="t" r="r" b="b"/>
              <a:pathLst>
                <a:path w="6642" h="2907" extrusionOk="0">
                  <a:moveTo>
                    <a:pt x="3468" y="0"/>
                  </a:moveTo>
                  <a:cubicBezTo>
                    <a:pt x="1754" y="0"/>
                    <a:pt x="1" y="550"/>
                    <a:pt x="81" y="1780"/>
                  </a:cubicBezTo>
                  <a:cubicBezTo>
                    <a:pt x="133" y="2557"/>
                    <a:pt x="1397" y="2907"/>
                    <a:pt x="2802" y="2907"/>
                  </a:cubicBezTo>
                  <a:cubicBezTo>
                    <a:pt x="4606" y="2907"/>
                    <a:pt x="6641" y="2330"/>
                    <a:pt x="6641" y="1340"/>
                  </a:cubicBezTo>
                  <a:cubicBezTo>
                    <a:pt x="6641" y="482"/>
                    <a:pt x="5072" y="0"/>
                    <a:pt x="346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8" name="Google Shape;7188;p53"/>
            <p:cNvSpPr/>
            <p:nvPr/>
          </p:nvSpPr>
          <p:spPr>
            <a:xfrm>
              <a:off x="7313768" y="4602179"/>
              <a:ext cx="117697" cy="88105"/>
            </a:xfrm>
            <a:custGeom>
              <a:avLst/>
              <a:gdLst/>
              <a:ahLst/>
              <a:cxnLst/>
              <a:rect l="l" t="t" r="r" b="b"/>
              <a:pathLst>
                <a:path w="3691" h="2763" extrusionOk="0">
                  <a:moveTo>
                    <a:pt x="1754" y="1"/>
                  </a:moveTo>
                  <a:cubicBezTo>
                    <a:pt x="799" y="1"/>
                    <a:pt x="239" y="911"/>
                    <a:pt x="65" y="1801"/>
                  </a:cubicBezTo>
                  <a:cubicBezTo>
                    <a:pt x="1" y="2088"/>
                    <a:pt x="243" y="2275"/>
                    <a:pt x="469" y="2275"/>
                  </a:cubicBezTo>
                  <a:cubicBezTo>
                    <a:pt x="618" y="2275"/>
                    <a:pt x="761" y="2193"/>
                    <a:pt x="804" y="2003"/>
                  </a:cubicBezTo>
                  <a:lnTo>
                    <a:pt x="792" y="2003"/>
                  </a:lnTo>
                  <a:cubicBezTo>
                    <a:pt x="913" y="1464"/>
                    <a:pt x="1166" y="762"/>
                    <a:pt x="1786" y="762"/>
                  </a:cubicBezTo>
                  <a:cubicBezTo>
                    <a:pt x="1837" y="762"/>
                    <a:pt x="1891" y="767"/>
                    <a:pt x="1947" y="777"/>
                  </a:cubicBezTo>
                  <a:cubicBezTo>
                    <a:pt x="2685" y="920"/>
                    <a:pt x="2911" y="1742"/>
                    <a:pt x="2923" y="2396"/>
                  </a:cubicBezTo>
                  <a:cubicBezTo>
                    <a:pt x="2923" y="2640"/>
                    <a:pt x="3116" y="2762"/>
                    <a:pt x="3308" y="2762"/>
                  </a:cubicBezTo>
                  <a:cubicBezTo>
                    <a:pt x="3500" y="2762"/>
                    <a:pt x="3691" y="2640"/>
                    <a:pt x="3685" y="2396"/>
                  </a:cubicBezTo>
                  <a:cubicBezTo>
                    <a:pt x="3673" y="1349"/>
                    <a:pt x="3185" y="218"/>
                    <a:pt x="2042" y="27"/>
                  </a:cubicBezTo>
                  <a:cubicBezTo>
                    <a:pt x="1942" y="9"/>
                    <a:pt x="1846" y="1"/>
                    <a:pt x="1754" y="1"/>
                  </a:cubicBezTo>
                  <a:close/>
                </a:path>
              </a:pathLst>
            </a:custGeom>
            <a:solidFill>
              <a:srgbClr val="FFFF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9" name="Google Shape;7189;p53"/>
            <p:cNvSpPr/>
            <p:nvPr/>
          </p:nvSpPr>
          <p:spPr>
            <a:xfrm>
              <a:off x="6987818" y="4612893"/>
              <a:ext cx="117282" cy="88010"/>
            </a:xfrm>
            <a:custGeom>
              <a:avLst/>
              <a:gdLst/>
              <a:ahLst/>
              <a:cxnLst/>
              <a:rect l="l" t="t" r="r" b="b"/>
              <a:pathLst>
                <a:path w="3678" h="2760" extrusionOk="0">
                  <a:moveTo>
                    <a:pt x="1908" y="1"/>
                  </a:moveTo>
                  <a:cubicBezTo>
                    <a:pt x="1819" y="1"/>
                    <a:pt x="1727" y="8"/>
                    <a:pt x="1631" y="24"/>
                  </a:cubicBezTo>
                  <a:cubicBezTo>
                    <a:pt x="500" y="215"/>
                    <a:pt x="12" y="1346"/>
                    <a:pt x="0" y="2394"/>
                  </a:cubicBezTo>
                  <a:cubicBezTo>
                    <a:pt x="0" y="2638"/>
                    <a:pt x="188" y="2760"/>
                    <a:pt x="377" y="2760"/>
                  </a:cubicBezTo>
                  <a:cubicBezTo>
                    <a:pt x="566" y="2760"/>
                    <a:pt x="756" y="2638"/>
                    <a:pt x="762" y="2394"/>
                  </a:cubicBezTo>
                  <a:cubicBezTo>
                    <a:pt x="762" y="1739"/>
                    <a:pt x="989" y="929"/>
                    <a:pt x="1739" y="786"/>
                  </a:cubicBezTo>
                  <a:cubicBezTo>
                    <a:pt x="1799" y="775"/>
                    <a:pt x="1857" y="769"/>
                    <a:pt x="1912" y="769"/>
                  </a:cubicBezTo>
                  <a:cubicBezTo>
                    <a:pt x="2532" y="769"/>
                    <a:pt x="2772" y="1476"/>
                    <a:pt x="2882" y="2001"/>
                  </a:cubicBezTo>
                  <a:cubicBezTo>
                    <a:pt x="2924" y="2190"/>
                    <a:pt x="3065" y="2272"/>
                    <a:pt x="3213" y="2272"/>
                  </a:cubicBezTo>
                  <a:cubicBezTo>
                    <a:pt x="3437" y="2272"/>
                    <a:pt x="3677" y="2085"/>
                    <a:pt x="3620" y="1798"/>
                  </a:cubicBezTo>
                  <a:cubicBezTo>
                    <a:pt x="3434" y="905"/>
                    <a:pt x="2870" y="1"/>
                    <a:pt x="1908" y="1"/>
                  </a:cubicBezTo>
                  <a:close/>
                </a:path>
              </a:pathLst>
            </a:custGeom>
            <a:solidFill>
              <a:srgbClr val="FFFF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0" name="Google Shape;7190;p53"/>
            <p:cNvSpPr/>
            <p:nvPr/>
          </p:nvSpPr>
          <p:spPr>
            <a:xfrm>
              <a:off x="7215620" y="4846179"/>
              <a:ext cx="312338" cy="138615"/>
            </a:xfrm>
            <a:custGeom>
              <a:avLst/>
              <a:gdLst/>
              <a:ahLst/>
              <a:cxnLst/>
              <a:rect l="l" t="t" r="r" b="b"/>
              <a:pathLst>
                <a:path w="9795" h="4347" extrusionOk="0">
                  <a:moveTo>
                    <a:pt x="9330" y="1"/>
                  </a:moveTo>
                  <a:cubicBezTo>
                    <a:pt x="9183" y="1"/>
                    <a:pt x="9046" y="85"/>
                    <a:pt x="9013" y="281"/>
                  </a:cubicBezTo>
                  <a:cubicBezTo>
                    <a:pt x="8661" y="2367"/>
                    <a:pt x="6373" y="3597"/>
                    <a:pt x="4296" y="3597"/>
                  </a:cubicBezTo>
                  <a:cubicBezTo>
                    <a:pt x="2509" y="3597"/>
                    <a:pt x="879" y="2686"/>
                    <a:pt x="774" y="626"/>
                  </a:cubicBezTo>
                  <a:cubicBezTo>
                    <a:pt x="762" y="382"/>
                    <a:pt x="566" y="260"/>
                    <a:pt x="375" y="260"/>
                  </a:cubicBezTo>
                  <a:cubicBezTo>
                    <a:pt x="185" y="260"/>
                    <a:pt x="0" y="382"/>
                    <a:pt x="12" y="626"/>
                  </a:cubicBezTo>
                  <a:cubicBezTo>
                    <a:pt x="138" y="3170"/>
                    <a:pt x="2208" y="4346"/>
                    <a:pt x="4413" y="4346"/>
                  </a:cubicBezTo>
                  <a:cubicBezTo>
                    <a:pt x="6790" y="4346"/>
                    <a:pt x="9325" y="2979"/>
                    <a:pt x="9751" y="483"/>
                  </a:cubicBezTo>
                  <a:cubicBezTo>
                    <a:pt x="9794" y="190"/>
                    <a:pt x="9550" y="1"/>
                    <a:pt x="9330" y="1"/>
                  </a:cubicBezTo>
                  <a:close/>
                </a:path>
              </a:pathLst>
            </a:custGeom>
            <a:solidFill>
              <a:srgbClr val="FFFF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1" name="Google Shape;7191;p53"/>
            <p:cNvSpPr/>
            <p:nvPr/>
          </p:nvSpPr>
          <p:spPr>
            <a:xfrm>
              <a:off x="6922768" y="4855681"/>
              <a:ext cx="311031" cy="149520"/>
            </a:xfrm>
            <a:custGeom>
              <a:avLst/>
              <a:gdLst/>
              <a:ahLst/>
              <a:cxnLst/>
              <a:rect l="l" t="t" r="r" b="b"/>
              <a:pathLst>
                <a:path w="9754" h="4689" extrusionOk="0">
                  <a:moveTo>
                    <a:pt x="9351" y="1"/>
                  </a:moveTo>
                  <a:cubicBezTo>
                    <a:pt x="9160" y="1"/>
                    <a:pt x="8970" y="126"/>
                    <a:pt x="8970" y="376"/>
                  </a:cubicBezTo>
                  <a:cubicBezTo>
                    <a:pt x="8985" y="2537"/>
                    <a:pt x="6441" y="3907"/>
                    <a:pt x="4135" y="3907"/>
                  </a:cubicBezTo>
                  <a:cubicBezTo>
                    <a:pt x="2718" y="3907"/>
                    <a:pt x="1391" y="3390"/>
                    <a:pt x="802" y="2221"/>
                  </a:cubicBezTo>
                  <a:cubicBezTo>
                    <a:pt x="735" y="2083"/>
                    <a:pt x="624" y="2026"/>
                    <a:pt x="511" y="2026"/>
                  </a:cubicBezTo>
                  <a:cubicBezTo>
                    <a:pt x="262" y="2026"/>
                    <a:pt x="0" y="2300"/>
                    <a:pt x="147" y="2602"/>
                  </a:cubicBezTo>
                  <a:cubicBezTo>
                    <a:pt x="874" y="4046"/>
                    <a:pt x="2459" y="4688"/>
                    <a:pt x="4136" y="4688"/>
                  </a:cubicBezTo>
                  <a:cubicBezTo>
                    <a:pt x="6828" y="4688"/>
                    <a:pt x="9754" y="3032"/>
                    <a:pt x="9732" y="376"/>
                  </a:cubicBezTo>
                  <a:cubicBezTo>
                    <a:pt x="9732" y="126"/>
                    <a:pt x="9541" y="1"/>
                    <a:pt x="9351" y="1"/>
                  </a:cubicBezTo>
                  <a:close/>
                </a:path>
              </a:pathLst>
            </a:custGeom>
            <a:solidFill>
              <a:srgbClr val="FFFF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2" name="Google Shape;7192;p53"/>
            <p:cNvSpPr/>
            <p:nvPr/>
          </p:nvSpPr>
          <p:spPr>
            <a:xfrm>
              <a:off x="7562233" y="4240993"/>
              <a:ext cx="134055" cy="148149"/>
            </a:xfrm>
            <a:custGeom>
              <a:avLst/>
              <a:gdLst/>
              <a:ahLst/>
              <a:cxnLst/>
              <a:rect l="l" t="t" r="r" b="b"/>
              <a:pathLst>
                <a:path w="4204" h="4646" extrusionOk="0">
                  <a:moveTo>
                    <a:pt x="2552" y="0"/>
                  </a:moveTo>
                  <a:cubicBezTo>
                    <a:pt x="1819" y="0"/>
                    <a:pt x="0" y="3186"/>
                    <a:pt x="0" y="3603"/>
                  </a:cubicBezTo>
                  <a:cubicBezTo>
                    <a:pt x="0" y="3946"/>
                    <a:pt x="2685" y="4645"/>
                    <a:pt x="3763" y="4645"/>
                  </a:cubicBezTo>
                  <a:cubicBezTo>
                    <a:pt x="4034" y="4645"/>
                    <a:pt x="4203" y="4601"/>
                    <a:pt x="4203" y="4496"/>
                  </a:cubicBezTo>
                  <a:cubicBezTo>
                    <a:pt x="4203" y="3984"/>
                    <a:pt x="3310" y="186"/>
                    <a:pt x="2608" y="7"/>
                  </a:cubicBezTo>
                  <a:cubicBezTo>
                    <a:pt x="2590" y="3"/>
                    <a:pt x="2571" y="0"/>
                    <a:pt x="255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3" name="Google Shape;7193;p53"/>
            <p:cNvSpPr/>
            <p:nvPr/>
          </p:nvSpPr>
          <p:spPr>
            <a:xfrm>
              <a:off x="6629024" y="4309933"/>
              <a:ext cx="118111" cy="127391"/>
            </a:xfrm>
            <a:custGeom>
              <a:avLst/>
              <a:gdLst/>
              <a:ahLst/>
              <a:cxnLst/>
              <a:rect l="l" t="t" r="r" b="b"/>
              <a:pathLst>
                <a:path w="3704" h="3995" extrusionOk="0">
                  <a:moveTo>
                    <a:pt x="930" y="0"/>
                  </a:moveTo>
                  <a:cubicBezTo>
                    <a:pt x="180" y="0"/>
                    <a:pt x="1" y="3727"/>
                    <a:pt x="227" y="3965"/>
                  </a:cubicBezTo>
                  <a:cubicBezTo>
                    <a:pt x="247" y="3985"/>
                    <a:pt x="288" y="3995"/>
                    <a:pt x="347" y="3995"/>
                  </a:cubicBezTo>
                  <a:cubicBezTo>
                    <a:pt x="987" y="3995"/>
                    <a:pt x="3704" y="2888"/>
                    <a:pt x="3704" y="2441"/>
                  </a:cubicBezTo>
                  <a:cubicBezTo>
                    <a:pt x="3704" y="1953"/>
                    <a:pt x="1680" y="0"/>
                    <a:pt x="93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4" name="Google Shape;7194;p53"/>
            <p:cNvSpPr/>
            <p:nvPr/>
          </p:nvSpPr>
          <p:spPr>
            <a:xfrm>
              <a:off x="6929656" y="4380978"/>
              <a:ext cx="252964" cy="46556"/>
            </a:xfrm>
            <a:custGeom>
              <a:avLst/>
              <a:gdLst/>
              <a:ahLst/>
              <a:cxnLst/>
              <a:rect l="l" t="t" r="r" b="b"/>
              <a:pathLst>
                <a:path w="7933" h="1460" extrusionOk="0">
                  <a:moveTo>
                    <a:pt x="5851" y="0"/>
                  </a:moveTo>
                  <a:cubicBezTo>
                    <a:pt x="4093" y="0"/>
                    <a:pt x="2341" y="155"/>
                    <a:pt x="610" y="463"/>
                  </a:cubicBezTo>
                  <a:cubicBezTo>
                    <a:pt x="0" y="576"/>
                    <a:pt x="215" y="1460"/>
                    <a:pt x="787" y="1460"/>
                  </a:cubicBezTo>
                  <a:cubicBezTo>
                    <a:pt x="818" y="1460"/>
                    <a:pt x="850" y="1457"/>
                    <a:pt x="884" y="1451"/>
                  </a:cubicBezTo>
                  <a:cubicBezTo>
                    <a:pt x="2520" y="1156"/>
                    <a:pt x="4184" y="1011"/>
                    <a:pt x="5850" y="1011"/>
                  </a:cubicBezTo>
                  <a:cubicBezTo>
                    <a:pt x="6330" y="1011"/>
                    <a:pt x="6810" y="1023"/>
                    <a:pt x="7289" y="1047"/>
                  </a:cubicBezTo>
                  <a:cubicBezTo>
                    <a:pt x="7300" y="1047"/>
                    <a:pt x="7311" y="1048"/>
                    <a:pt x="7322" y="1048"/>
                  </a:cubicBezTo>
                  <a:cubicBezTo>
                    <a:pt x="7932" y="1048"/>
                    <a:pt x="7921" y="70"/>
                    <a:pt x="7289" y="35"/>
                  </a:cubicBezTo>
                  <a:cubicBezTo>
                    <a:pt x="6810" y="12"/>
                    <a:pt x="6330" y="0"/>
                    <a:pt x="585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5" name="Google Shape;7195;p53"/>
            <p:cNvSpPr/>
            <p:nvPr/>
          </p:nvSpPr>
          <p:spPr>
            <a:xfrm>
              <a:off x="7214472" y="4385059"/>
              <a:ext cx="91134" cy="36575"/>
            </a:xfrm>
            <a:custGeom>
              <a:avLst/>
              <a:gdLst/>
              <a:ahLst/>
              <a:cxnLst/>
              <a:rect l="l" t="t" r="r" b="b"/>
              <a:pathLst>
                <a:path w="2858" h="1147" extrusionOk="0">
                  <a:moveTo>
                    <a:pt x="612" y="0"/>
                  </a:moveTo>
                  <a:cubicBezTo>
                    <a:pt x="1" y="0"/>
                    <a:pt x="15" y="979"/>
                    <a:pt x="655" y="1026"/>
                  </a:cubicBezTo>
                  <a:lnTo>
                    <a:pt x="2203" y="1145"/>
                  </a:lnTo>
                  <a:cubicBezTo>
                    <a:pt x="2218" y="1146"/>
                    <a:pt x="2232" y="1146"/>
                    <a:pt x="2247" y="1146"/>
                  </a:cubicBezTo>
                  <a:cubicBezTo>
                    <a:pt x="2858" y="1146"/>
                    <a:pt x="2843" y="167"/>
                    <a:pt x="2203" y="121"/>
                  </a:cubicBezTo>
                  <a:lnTo>
                    <a:pt x="655" y="2"/>
                  </a:lnTo>
                  <a:cubicBezTo>
                    <a:pt x="640" y="1"/>
                    <a:pt x="626" y="0"/>
                    <a:pt x="612"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6" name="Google Shape;7196;p53"/>
            <p:cNvSpPr/>
            <p:nvPr/>
          </p:nvSpPr>
          <p:spPr>
            <a:xfrm>
              <a:off x="6611964" y="5079305"/>
              <a:ext cx="69132" cy="255259"/>
            </a:xfrm>
            <a:custGeom>
              <a:avLst/>
              <a:gdLst/>
              <a:ahLst/>
              <a:cxnLst/>
              <a:rect l="l" t="t" r="r" b="b"/>
              <a:pathLst>
                <a:path w="2168" h="8005" extrusionOk="0">
                  <a:moveTo>
                    <a:pt x="488" y="0"/>
                  </a:moveTo>
                  <a:cubicBezTo>
                    <a:pt x="235" y="0"/>
                    <a:pt x="0" y="161"/>
                    <a:pt x="36" y="483"/>
                  </a:cubicBezTo>
                  <a:lnTo>
                    <a:pt x="36" y="494"/>
                  </a:lnTo>
                  <a:cubicBezTo>
                    <a:pt x="310" y="2888"/>
                    <a:pt x="667" y="5269"/>
                    <a:pt x="1107" y="7638"/>
                  </a:cubicBezTo>
                  <a:cubicBezTo>
                    <a:pt x="1155" y="7894"/>
                    <a:pt x="1340" y="8005"/>
                    <a:pt x="1538" y="8005"/>
                  </a:cubicBezTo>
                  <a:cubicBezTo>
                    <a:pt x="1838" y="8005"/>
                    <a:pt x="2167" y="7751"/>
                    <a:pt x="2096" y="7364"/>
                  </a:cubicBezTo>
                  <a:cubicBezTo>
                    <a:pt x="1655" y="5090"/>
                    <a:pt x="1310" y="2792"/>
                    <a:pt x="1048" y="483"/>
                  </a:cubicBezTo>
                  <a:cubicBezTo>
                    <a:pt x="1012" y="161"/>
                    <a:pt x="741" y="0"/>
                    <a:pt x="48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7" name="Google Shape;7197;p53"/>
            <p:cNvSpPr/>
            <p:nvPr/>
          </p:nvSpPr>
          <p:spPr>
            <a:xfrm>
              <a:off x="6598668" y="4942733"/>
              <a:ext cx="35523" cy="90943"/>
            </a:xfrm>
            <a:custGeom>
              <a:avLst/>
              <a:gdLst/>
              <a:ahLst/>
              <a:cxnLst/>
              <a:rect l="l" t="t" r="r" b="b"/>
              <a:pathLst>
                <a:path w="1114" h="2852" extrusionOk="0">
                  <a:moveTo>
                    <a:pt x="544" y="0"/>
                  </a:moveTo>
                  <a:cubicBezTo>
                    <a:pt x="289" y="0"/>
                    <a:pt x="30" y="164"/>
                    <a:pt x="24" y="491"/>
                  </a:cubicBezTo>
                  <a:cubicBezTo>
                    <a:pt x="0" y="1110"/>
                    <a:pt x="24" y="1741"/>
                    <a:pt x="72" y="2361"/>
                  </a:cubicBezTo>
                  <a:cubicBezTo>
                    <a:pt x="96" y="2688"/>
                    <a:pt x="364" y="2852"/>
                    <a:pt x="618" y="2852"/>
                  </a:cubicBezTo>
                  <a:cubicBezTo>
                    <a:pt x="873" y="2852"/>
                    <a:pt x="1114" y="2688"/>
                    <a:pt x="1084" y="2361"/>
                  </a:cubicBezTo>
                  <a:cubicBezTo>
                    <a:pt x="1036" y="1741"/>
                    <a:pt x="1024" y="1110"/>
                    <a:pt x="1036" y="491"/>
                  </a:cubicBezTo>
                  <a:cubicBezTo>
                    <a:pt x="1048" y="164"/>
                    <a:pt x="798" y="0"/>
                    <a:pt x="54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8" name="Google Shape;7198;p53"/>
            <p:cNvSpPr/>
            <p:nvPr/>
          </p:nvSpPr>
          <p:spPr>
            <a:xfrm>
              <a:off x="8222296" y="4631451"/>
              <a:ext cx="200859" cy="139093"/>
            </a:xfrm>
            <a:custGeom>
              <a:avLst/>
              <a:gdLst/>
              <a:ahLst/>
              <a:cxnLst/>
              <a:rect l="l" t="t" r="r" b="b"/>
              <a:pathLst>
                <a:path w="6299" h="4362" extrusionOk="0">
                  <a:moveTo>
                    <a:pt x="5667" y="1"/>
                  </a:moveTo>
                  <a:cubicBezTo>
                    <a:pt x="5610" y="1"/>
                    <a:pt x="5548" y="12"/>
                    <a:pt x="5482" y="38"/>
                  </a:cubicBezTo>
                  <a:cubicBezTo>
                    <a:pt x="3518" y="764"/>
                    <a:pt x="1756" y="1943"/>
                    <a:pt x="339" y="3479"/>
                  </a:cubicBezTo>
                  <a:cubicBezTo>
                    <a:pt x="1" y="3853"/>
                    <a:pt x="350" y="4362"/>
                    <a:pt x="730" y="4362"/>
                  </a:cubicBezTo>
                  <a:cubicBezTo>
                    <a:pt x="845" y="4362"/>
                    <a:pt x="963" y="4315"/>
                    <a:pt x="1065" y="4205"/>
                  </a:cubicBezTo>
                  <a:cubicBezTo>
                    <a:pt x="2351" y="2788"/>
                    <a:pt x="3958" y="1693"/>
                    <a:pt x="5756" y="1014"/>
                  </a:cubicBezTo>
                  <a:cubicBezTo>
                    <a:pt x="6299" y="812"/>
                    <a:pt x="6147" y="1"/>
                    <a:pt x="5667"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9" name="Google Shape;7199;p53"/>
            <p:cNvSpPr/>
            <p:nvPr/>
          </p:nvSpPr>
          <p:spPr>
            <a:xfrm>
              <a:off x="8289610" y="5219481"/>
              <a:ext cx="55899" cy="177518"/>
            </a:xfrm>
            <a:custGeom>
              <a:avLst/>
              <a:gdLst/>
              <a:ahLst/>
              <a:cxnLst/>
              <a:rect l="l" t="t" r="r" b="b"/>
              <a:pathLst>
                <a:path w="1753" h="5567" extrusionOk="0">
                  <a:moveTo>
                    <a:pt x="1032" y="1"/>
                  </a:moveTo>
                  <a:cubicBezTo>
                    <a:pt x="779" y="1"/>
                    <a:pt x="538" y="164"/>
                    <a:pt x="561" y="492"/>
                  </a:cubicBezTo>
                  <a:cubicBezTo>
                    <a:pt x="681" y="1933"/>
                    <a:pt x="800" y="3433"/>
                    <a:pt x="180" y="4790"/>
                  </a:cubicBezTo>
                  <a:cubicBezTo>
                    <a:pt x="1" y="5198"/>
                    <a:pt x="353" y="5567"/>
                    <a:pt x="680" y="5567"/>
                  </a:cubicBezTo>
                  <a:cubicBezTo>
                    <a:pt x="830" y="5567"/>
                    <a:pt x="975" y="5489"/>
                    <a:pt x="1062" y="5302"/>
                  </a:cubicBezTo>
                  <a:cubicBezTo>
                    <a:pt x="1752" y="3754"/>
                    <a:pt x="1704" y="2147"/>
                    <a:pt x="1573" y="492"/>
                  </a:cubicBezTo>
                  <a:cubicBezTo>
                    <a:pt x="1550" y="164"/>
                    <a:pt x="1285" y="1"/>
                    <a:pt x="1032"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0" name="Google Shape;7200;p53"/>
            <p:cNvSpPr/>
            <p:nvPr/>
          </p:nvSpPr>
          <p:spPr>
            <a:xfrm>
              <a:off x="8291172" y="5131345"/>
              <a:ext cx="45982" cy="68335"/>
            </a:xfrm>
            <a:custGeom>
              <a:avLst/>
              <a:gdLst/>
              <a:ahLst/>
              <a:cxnLst/>
              <a:rect l="l" t="t" r="r" b="b"/>
              <a:pathLst>
                <a:path w="1442" h="2143" extrusionOk="0">
                  <a:moveTo>
                    <a:pt x="581" y="0"/>
                  </a:moveTo>
                  <a:cubicBezTo>
                    <a:pt x="494" y="0"/>
                    <a:pt x="405" y="21"/>
                    <a:pt x="322" y="65"/>
                  </a:cubicBezTo>
                  <a:cubicBezTo>
                    <a:pt x="84" y="208"/>
                    <a:pt x="0" y="517"/>
                    <a:pt x="143" y="756"/>
                  </a:cubicBezTo>
                  <a:cubicBezTo>
                    <a:pt x="310" y="970"/>
                    <a:pt x="393" y="1232"/>
                    <a:pt x="370" y="1506"/>
                  </a:cubicBezTo>
                  <a:cubicBezTo>
                    <a:pt x="298" y="1768"/>
                    <a:pt x="453" y="2041"/>
                    <a:pt x="715" y="2125"/>
                  </a:cubicBezTo>
                  <a:cubicBezTo>
                    <a:pt x="756" y="2137"/>
                    <a:pt x="800" y="2142"/>
                    <a:pt x="844" y="2142"/>
                  </a:cubicBezTo>
                  <a:cubicBezTo>
                    <a:pt x="1067" y="2142"/>
                    <a:pt x="1306" y="1998"/>
                    <a:pt x="1346" y="1780"/>
                  </a:cubicBezTo>
                  <a:cubicBezTo>
                    <a:pt x="1441" y="1244"/>
                    <a:pt x="1322" y="696"/>
                    <a:pt x="1024" y="244"/>
                  </a:cubicBezTo>
                  <a:cubicBezTo>
                    <a:pt x="921" y="85"/>
                    <a:pt x="755" y="0"/>
                    <a:pt x="58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01" name="Google Shape;7201;p53"/>
          <p:cNvGrpSpPr/>
          <p:nvPr/>
        </p:nvGrpSpPr>
        <p:grpSpPr>
          <a:xfrm>
            <a:off x="517730" y="3881974"/>
            <a:ext cx="887652" cy="864885"/>
            <a:chOff x="517730" y="3881974"/>
            <a:chExt cx="887652" cy="864885"/>
          </a:xfrm>
        </p:grpSpPr>
        <p:sp>
          <p:nvSpPr>
            <p:cNvPr id="7202" name="Google Shape;7202;p53"/>
            <p:cNvSpPr/>
            <p:nvPr/>
          </p:nvSpPr>
          <p:spPr>
            <a:xfrm>
              <a:off x="540497" y="3881974"/>
              <a:ext cx="864885" cy="864885"/>
            </a:xfrm>
            <a:custGeom>
              <a:avLst/>
              <a:gdLst/>
              <a:ahLst/>
              <a:cxnLst/>
              <a:rect l="l" t="t" r="r" b="b"/>
              <a:pathLst>
                <a:path w="27123" h="27123" extrusionOk="0">
                  <a:moveTo>
                    <a:pt x="13562" y="0"/>
                  </a:moveTo>
                  <a:cubicBezTo>
                    <a:pt x="6073" y="0"/>
                    <a:pt x="0" y="6072"/>
                    <a:pt x="0" y="13561"/>
                  </a:cubicBezTo>
                  <a:cubicBezTo>
                    <a:pt x="0" y="21050"/>
                    <a:pt x="6073" y="27123"/>
                    <a:pt x="13562" y="27123"/>
                  </a:cubicBezTo>
                  <a:cubicBezTo>
                    <a:pt x="21051" y="27123"/>
                    <a:pt x="27123" y="21050"/>
                    <a:pt x="27123" y="13561"/>
                  </a:cubicBezTo>
                  <a:cubicBezTo>
                    <a:pt x="27123" y="6072"/>
                    <a:pt x="21051" y="0"/>
                    <a:pt x="1356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3" name="Google Shape;7203;p53"/>
            <p:cNvSpPr/>
            <p:nvPr/>
          </p:nvSpPr>
          <p:spPr>
            <a:xfrm>
              <a:off x="517730" y="3895239"/>
              <a:ext cx="821231" cy="851460"/>
            </a:xfrm>
            <a:custGeom>
              <a:avLst/>
              <a:gdLst/>
              <a:ahLst/>
              <a:cxnLst/>
              <a:rect l="l" t="t" r="r" b="b"/>
              <a:pathLst>
                <a:path w="25754" h="26702" extrusionOk="0">
                  <a:moveTo>
                    <a:pt x="10942" y="1"/>
                  </a:moveTo>
                  <a:cubicBezTo>
                    <a:pt x="6584" y="1108"/>
                    <a:pt x="3048" y="4299"/>
                    <a:pt x="1524" y="8538"/>
                  </a:cubicBezTo>
                  <a:cubicBezTo>
                    <a:pt x="0" y="12764"/>
                    <a:pt x="667" y="17479"/>
                    <a:pt x="3310" y="21111"/>
                  </a:cubicBezTo>
                  <a:cubicBezTo>
                    <a:pt x="5868" y="24636"/>
                    <a:pt x="9965" y="26702"/>
                    <a:pt x="14295" y="26702"/>
                  </a:cubicBezTo>
                  <a:cubicBezTo>
                    <a:pt x="14439" y="26702"/>
                    <a:pt x="14583" y="26699"/>
                    <a:pt x="14728" y="26695"/>
                  </a:cubicBezTo>
                  <a:cubicBezTo>
                    <a:pt x="19229" y="26540"/>
                    <a:pt x="23360" y="24171"/>
                    <a:pt x="25753" y="20372"/>
                  </a:cubicBezTo>
                  <a:cubicBezTo>
                    <a:pt x="21598" y="19337"/>
                    <a:pt x="17681" y="17503"/>
                    <a:pt x="14871" y="14157"/>
                  </a:cubicBezTo>
                  <a:cubicBezTo>
                    <a:pt x="11418" y="10038"/>
                    <a:pt x="10668" y="5049"/>
                    <a:pt x="10942" y="1"/>
                  </a:cubicBezTo>
                  <a:close/>
                </a:path>
              </a:pathLst>
            </a:custGeom>
            <a:solidFill>
              <a:srgbClr val="8A8A8A">
                <a:alpha val="40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4" name="Google Shape;7204;p53"/>
            <p:cNvSpPr/>
            <p:nvPr/>
          </p:nvSpPr>
          <p:spPr>
            <a:xfrm>
              <a:off x="754045" y="4273930"/>
              <a:ext cx="346107" cy="278984"/>
            </a:xfrm>
            <a:custGeom>
              <a:avLst/>
              <a:gdLst/>
              <a:ahLst/>
              <a:cxnLst/>
              <a:rect l="l" t="t" r="r" b="b"/>
              <a:pathLst>
                <a:path w="10854" h="8749" extrusionOk="0">
                  <a:moveTo>
                    <a:pt x="5102" y="1"/>
                  </a:moveTo>
                  <a:cubicBezTo>
                    <a:pt x="2576" y="1"/>
                    <a:pt x="0" y="1838"/>
                    <a:pt x="257" y="3222"/>
                  </a:cubicBezTo>
                  <a:cubicBezTo>
                    <a:pt x="709" y="5591"/>
                    <a:pt x="3114" y="4698"/>
                    <a:pt x="3793" y="5544"/>
                  </a:cubicBezTo>
                  <a:cubicBezTo>
                    <a:pt x="4443" y="6354"/>
                    <a:pt x="3989" y="8749"/>
                    <a:pt x="6254" y="8749"/>
                  </a:cubicBezTo>
                  <a:cubicBezTo>
                    <a:pt x="6353" y="8749"/>
                    <a:pt x="6457" y="8744"/>
                    <a:pt x="6567" y="8735"/>
                  </a:cubicBezTo>
                  <a:cubicBezTo>
                    <a:pt x="8996" y="8520"/>
                    <a:pt x="10853" y="3615"/>
                    <a:pt x="7889" y="996"/>
                  </a:cubicBezTo>
                  <a:cubicBezTo>
                    <a:pt x="7085" y="286"/>
                    <a:pt x="6097" y="1"/>
                    <a:pt x="5102" y="1"/>
                  </a:cubicBezTo>
                  <a:close/>
                </a:path>
              </a:pathLst>
            </a:custGeom>
            <a:solidFill>
              <a:srgbClr val="FEFC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5" name="Google Shape;7205;p53"/>
            <p:cNvSpPr/>
            <p:nvPr/>
          </p:nvSpPr>
          <p:spPr>
            <a:xfrm>
              <a:off x="1092846" y="4369368"/>
              <a:ext cx="130452" cy="78124"/>
            </a:xfrm>
            <a:custGeom>
              <a:avLst/>
              <a:gdLst/>
              <a:ahLst/>
              <a:cxnLst/>
              <a:rect l="l" t="t" r="r" b="b"/>
              <a:pathLst>
                <a:path w="4091" h="2450" extrusionOk="0">
                  <a:moveTo>
                    <a:pt x="2648" y="0"/>
                  </a:moveTo>
                  <a:cubicBezTo>
                    <a:pt x="1505" y="0"/>
                    <a:pt x="1" y="998"/>
                    <a:pt x="490" y="1753"/>
                  </a:cubicBezTo>
                  <a:cubicBezTo>
                    <a:pt x="804" y="2240"/>
                    <a:pt x="1355" y="2449"/>
                    <a:pt x="1918" y="2449"/>
                  </a:cubicBezTo>
                  <a:cubicBezTo>
                    <a:pt x="2982" y="2449"/>
                    <a:pt x="4091" y="1704"/>
                    <a:pt x="3741" y="670"/>
                  </a:cubicBezTo>
                  <a:cubicBezTo>
                    <a:pt x="3574" y="189"/>
                    <a:pt x="3146" y="0"/>
                    <a:pt x="2648" y="0"/>
                  </a:cubicBezTo>
                  <a:close/>
                </a:path>
              </a:pathLst>
            </a:custGeom>
            <a:solidFill>
              <a:srgbClr val="FEFC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6" name="Google Shape;7206;p53"/>
            <p:cNvSpPr/>
            <p:nvPr/>
          </p:nvSpPr>
          <p:spPr>
            <a:xfrm>
              <a:off x="1049607" y="4220838"/>
              <a:ext cx="160585" cy="107907"/>
            </a:xfrm>
            <a:custGeom>
              <a:avLst/>
              <a:gdLst/>
              <a:ahLst/>
              <a:cxnLst/>
              <a:rect l="l" t="t" r="r" b="b"/>
              <a:pathLst>
                <a:path w="5036" h="3384" extrusionOk="0">
                  <a:moveTo>
                    <a:pt x="3129" y="0"/>
                  </a:moveTo>
                  <a:cubicBezTo>
                    <a:pt x="1759" y="0"/>
                    <a:pt x="1" y="1979"/>
                    <a:pt x="620" y="2934"/>
                  </a:cubicBezTo>
                  <a:cubicBezTo>
                    <a:pt x="812" y="3237"/>
                    <a:pt x="1286" y="3383"/>
                    <a:pt x="1838" y="3383"/>
                  </a:cubicBezTo>
                  <a:cubicBezTo>
                    <a:pt x="3199" y="3383"/>
                    <a:pt x="5036" y="2491"/>
                    <a:pt x="4299" y="839"/>
                  </a:cubicBezTo>
                  <a:cubicBezTo>
                    <a:pt x="4032" y="238"/>
                    <a:pt x="3604" y="0"/>
                    <a:pt x="3129" y="0"/>
                  </a:cubicBezTo>
                  <a:close/>
                </a:path>
              </a:pathLst>
            </a:custGeom>
            <a:solidFill>
              <a:srgbClr val="FEFC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7" name="Google Shape;7207;p53"/>
            <p:cNvSpPr/>
            <p:nvPr/>
          </p:nvSpPr>
          <p:spPr>
            <a:xfrm>
              <a:off x="788930" y="4106140"/>
              <a:ext cx="144068" cy="122990"/>
            </a:xfrm>
            <a:custGeom>
              <a:avLst/>
              <a:gdLst/>
              <a:ahLst/>
              <a:cxnLst/>
              <a:rect l="l" t="t" r="r" b="b"/>
              <a:pathLst>
                <a:path w="4518" h="3857" extrusionOk="0">
                  <a:moveTo>
                    <a:pt x="2483" y="1"/>
                  </a:moveTo>
                  <a:cubicBezTo>
                    <a:pt x="2400" y="1"/>
                    <a:pt x="2313" y="7"/>
                    <a:pt x="2223" y="19"/>
                  </a:cubicBezTo>
                  <a:cubicBezTo>
                    <a:pt x="0" y="302"/>
                    <a:pt x="1578" y="3856"/>
                    <a:pt x="2916" y="3856"/>
                  </a:cubicBezTo>
                  <a:cubicBezTo>
                    <a:pt x="2983" y="3856"/>
                    <a:pt x="3050" y="3847"/>
                    <a:pt x="3116" y="3829"/>
                  </a:cubicBezTo>
                  <a:cubicBezTo>
                    <a:pt x="4168" y="3520"/>
                    <a:pt x="4517" y="1"/>
                    <a:pt x="2483" y="1"/>
                  </a:cubicBezTo>
                  <a:close/>
                </a:path>
              </a:pathLst>
            </a:custGeom>
            <a:solidFill>
              <a:srgbClr val="FEFC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8" name="Google Shape;7208;p53"/>
            <p:cNvSpPr/>
            <p:nvPr/>
          </p:nvSpPr>
          <p:spPr>
            <a:xfrm>
              <a:off x="954615" y="4114782"/>
              <a:ext cx="141389" cy="130579"/>
            </a:xfrm>
            <a:custGeom>
              <a:avLst/>
              <a:gdLst/>
              <a:ahLst/>
              <a:cxnLst/>
              <a:rect l="l" t="t" r="r" b="b"/>
              <a:pathLst>
                <a:path w="4434" h="4095" extrusionOk="0">
                  <a:moveTo>
                    <a:pt x="2631" y="0"/>
                  </a:moveTo>
                  <a:cubicBezTo>
                    <a:pt x="1389" y="0"/>
                    <a:pt x="1" y="2644"/>
                    <a:pt x="896" y="3736"/>
                  </a:cubicBezTo>
                  <a:cubicBezTo>
                    <a:pt x="1100" y="3986"/>
                    <a:pt x="1348" y="4094"/>
                    <a:pt x="1611" y="4094"/>
                  </a:cubicBezTo>
                  <a:cubicBezTo>
                    <a:pt x="2852" y="4094"/>
                    <a:pt x="4434" y="1687"/>
                    <a:pt x="3373" y="391"/>
                  </a:cubicBezTo>
                  <a:cubicBezTo>
                    <a:pt x="3147" y="117"/>
                    <a:pt x="2892" y="0"/>
                    <a:pt x="2631" y="0"/>
                  </a:cubicBezTo>
                  <a:close/>
                </a:path>
              </a:pathLst>
            </a:custGeom>
            <a:solidFill>
              <a:srgbClr val="FEFC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9" name="Google Shape;7209;p53"/>
            <p:cNvSpPr/>
            <p:nvPr/>
          </p:nvSpPr>
          <p:spPr>
            <a:xfrm>
              <a:off x="1097597" y="3981175"/>
              <a:ext cx="118749" cy="64445"/>
            </a:xfrm>
            <a:custGeom>
              <a:avLst/>
              <a:gdLst/>
              <a:ahLst/>
              <a:cxnLst/>
              <a:rect l="l" t="t" r="r" b="b"/>
              <a:pathLst>
                <a:path w="3724" h="2021" extrusionOk="0">
                  <a:moveTo>
                    <a:pt x="774" y="1"/>
                  </a:moveTo>
                  <a:cubicBezTo>
                    <a:pt x="196" y="1"/>
                    <a:pt x="0" y="927"/>
                    <a:pt x="627" y="1092"/>
                  </a:cubicBezTo>
                  <a:lnTo>
                    <a:pt x="639" y="1092"/>
                  </a:lnTo>
                  <a:cubicBezTo>
                    <a:pt x="1341" y="1271"/>
                    <a:pt x="2020" y="1556"/>
                    <a:pt x="2651" y="1937"/>
                  </a:cubicBezTo>
                  <a:cubicBezTo>
                    <a:pt x="2748" y="1995"/>
                    <a:pt x="2842" y="2020"/>
                    <a:pt x="2931" y="2020"/>
                  </a:cubicBezTo>
                  <a:cubicBezTo>
                    <a:pt x="3413" y="2020"/>
                    <a:pt x="3723" y="1285"/>
                    <a:pt x="3211" y="973"/>
                  </a:cubicBezTo>
                  <a:cubicBezTo>
                    <a:pt x="2496" y="544"/>
                    <a:pt x="1734" y="223"/>
                    <a:pt x="925" y="21"/>
                  </a:cubicBezTo>
                  <a:cubicBezTo>
                    <a:pt x="872" y="7"/>
                    <a:pt x="821" y="1"/>
                    <a:pt x="774"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0" name="Google Shape;7210;p53"/>
            <p:cNvSpPr/>
            <p:nvPr/>
          </p:nvSpPr>
          <p:spPr>
            <a:xfrm>
              <a:off x="1223966" y="4048967"/>
              <a:ext cx="127135" cy="249998"/>
            </a:xfrm>
            <a:custGeom>
              <a:avLst/>
              <a:gdLst/>
              <a:ahLst/>
              <a:cxnLst/>
              <a:rect l="l" t="t" r="r" b="b"/>
              <a:pathLst>
                <a:path w="3987" h="7840" extrusionOk="0">
                  <a:moveTo>
                    <a:pt x="763" y="0"/>
                  </a:moveTo>
                  <a:cubicBezTo>
                    <a:pt x="368" y="0"/>
                    <a:pt x="0" y="552"/>
                    <a:pt x="343" y="966"/>
                  </a:cubicBezTo>
                  <a:lnTo>
                    <a:pt x="343" y="978"/>
                  </a:lnTo>
                  <a:cubicBezTo>
                    <a:pt x="1819" y="2776"/>
                    <a:pt x="2700" y="4991"/>
                    <a:pt x="2855" y="7312"/>
                  </a:cubicBezTo>
                  <a:cubicBezTo>
                    <a:pt x="2879" y="7664"/>
                    <a:pt x="3168" y="7839"/>
                    <a:pt x="3444" y="7839"/>
                  </a:cubicBezTo>
                  <a:cubicBezTo>
                    <a:pt x="3721" y="7839"/>
                    <a:pt x="3986" y="7664"/>
                    <a:pt x="3962" y="7312"/>
                  </a:cubicBezTo>
                  <a:cubicBezTo>
                    <a:pt x="3796" y="4693"/>
                    <a:pt x="2796" y="2205"/>
                    <a:pt x="1129" y="192"/>
                  </a:cubicBezTo>
                  <a:cubicBezTo>
                    <a:pt x="1019" y="57"/>
                    <a:pt x="890" y="0"/>
                    <a:pt x="76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11" name="Google Shape;7211;p53"/>
          <p:cNvGrpSpPr/>
          <p:nvPr/>
        </p:nvGrpSpPr>
        <p:grpSpPr>
          <a:xfrm>
            <a:off x="8156174" y="3139355"/>
            <a:ext cx="567629" cy="791639"/>
            <a:chOff x="8003774" y="3139355"/>
            <a:chExt cx="567629" cy="791639"/>
          </a:xfrm>
        </p:grpSpPr>
        <p:sp>
          <p:nvSpPr>
            <p:cNvPr id="7212" name="Google Shape;7212;p53"/>
            <p:cNvSpPr/>
            <p:nvPr/>
          </p:nvSpPr>
          <p:spPr>
            <a:xfrm>
              <a:off x="8003774" y="3139355"/>
              <a:ext cx="567629" cy="791639"/>
            </a:xfrm>
            <a:custGeom>
              <a:avLst/>
              <a:gdLst/>
              <a:ahLst/>
              <a:cxnLst/>
              <a:rect l="l" t="t" r="r" b="b"/>
              <a:pathLst>
                <a:path w="17801" h="24826" extrusionOk="0">
                  <a:moveTo>
                    <a:pt x="0" y="1"/>
                  </a:moveTo>
                  <a:cubicBezTo>
                    <a:pt x="0" y="1"/>
                    <a:pt x="1691" y="20051"/>
                    <a:pt x="17800" y="24825"/>
                  </a:cubicBezTo>
                  <a:cubicBezTo>
                    <a:pt x="17800" y="24825"/>
                    <a:pt x="16586" y="8442"/>
                    <a:pt x="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3" name="Google Shape;7213;p53"/>
            <p:cNvSpPr/>
            <p:nvPr/>
          </p:nvSpPr>
          <p:spPr>
            <a:xfrm>
              <a:off x="8003774" y="3139355"/>
              <a:ext cx="567629" cy="791639"/>
            </a:xfrm>
            <a:custGeom>
              <a:avLst/>
              <a:gdLst/>
              <a:ahLst/>
              <a:cxnLst/>
              <a:rect l="l" t="t" r="r" b="b"/>
              <a:pathLst>
                <a:path w="17801" h="24826" extrusionOk="0">
                  <a:moveTo>
                    <a:pt x="0" y="1"/>
                  </a:moveTo>
                  <a:lnTo>
                    <a:pt x="0" y="1"/>
                  </a:lnTo>
                  <a:cubicBezTo>
                    <a:pt x="1" y="2"/>
                    <a:pt x="1692" y="20051"/>
                    <a:pt x="17800" y="24825"/>
                  </a:cubicBezTo>
                  <a:cubicBezTo>
                    <a:pt x="17800" y="24825"/>
                    <a:pt x="11097" y="15955"/>
                    <a:pt x="0" y="1"/>
                  </a:cubicBezTo>
                  <a:close/>
                </a:path>
              </a:pathLst>
            </a:custGeom>
            <a:solidFill>
              <a:srgbClr val="8A8A8A">
                <a:alpha val="40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4" name="Google Shape;7214;p53"/>
            <p:cNvSpPr/>
            <p:nvPr/>
          </p:nvSpPr>
          <p:spPr>
            <a:xfrm>
              <a:off x="8312600" y="3452709"/>
              <a:ext cx="127231" cy="166772"/>
            </a:xfrm>
            <a:custGeom>
              <a:avLst/>
              <a:gdLst/>
              <a:ahLst/>
              <a:cxnLst/>
              <a:rect l="l" t="t" r="r" b="b"/>
              <a:pathLst>
                <a:path w="3990" h="5230" extrusionOk="0">
                  <a:moveTo>
                    <a:pt x="471" y="1"/>
                  </a:moveTo>
                  <a:cubicBezTo>
                    <a:pt x="231" y="1"/>
                    <a:pt x="1" y="234"/>
                    <a:pt x="186" y="461"/>
                  </a:cubicBezTo>
                  <a:lnTo>
                    <a:pt x="186" y="472"/>
                  </a:lnTo>
                  <a:cubicBezTo>
                    <a:pt x="1305" y="1937"/>
                    <a:pt x="2341" y="3473"/>
                    <a:pt x="3269" y="5068"/>
                  </a:cubicBezTo>
                  <a:cubicBezTo>
                    <a:pt x="3336" y="5182"/>
                    <a:pt x="3436" y="5229"/>
                    <a:pt x="3536" y="5229"/>
                  </a:cubicBezTo>
                  <a:cubicBezTo>
                    <a:pt x="3762" y="5229"/>
                    <a:pt x="3989" y="4994"/>
                    <a:pt x="3841" y="4747"/>
                  </a:cubicBezTo>
                  <a:cubicBezTo>
                    <a:pt x="2900" y="3139"/>
                    <a:pt x="1876" y="1604"/>
                    <a:pt x="745" y="139"/>
                  </a:cubicBezTo>
                  <a:cubicBezTo>
                    <a:pt x="672" y="41"/>
                    <a:pt x="571" y="1"/>
                    <a:pt x="47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5" name="Google Shape;7215;p53"/>
            <p:cNvSpPr/>
            <p:nvPr/>
          </p:nvSpPr>
          <p:spPr>
            <a:xfrm>
              <a:off x="8428191" y="3636507"/>
              <a:ext cx="50892" cy="73150"/>
            </a:xfrm>
            <a:custGeom>
              <a:avLst/>
              <a:gdLst/>
              <a:ahLst/>
              <a:cxnLst/>
              <a:rect l="l" t="t" r="r" b="b"/>
              <a:pathLst>
                <a:path w="1596" h="2294" extrusionOk="0">
                  <a:moveTo>
                    <a:pt x="444" y="1"/>
                  </a:moveTo>
                  <a:cubicBezTo>
                    <a:pt x="228" y="1"/>
                    <a:pt x="1" y="239"/>
                    <a:pt x="133" y="495"/>
                  </a:cubicBezTo>
                  <a:cubicBezTo>
                    <a:pt x="406" y="1007"/>
                    <a:pt x="656" y="1531"/>
                    <a:pt x="871" y="2078"/>
                  </a:cubicBezTo>
                  <a:cubicBezTo>
                    <a:pt x="932" y="2228"/>
                    <a:pt x="1066" y="2293"/>
                    <a:pt x="1198" y="2293"/>
                  </a:cubicBezTo>
                  <a:cubicBezTo>
                    <a:pt x="1400" y="2293"/>
                    <a:pt x="1596" y="2138"/>
                    <a:pt x="1502" y="1900"/>
                  </a:cubicBezTo>
                  <a:cubicBezTo>
                    <a:pt x="1264" y="1305"/>
                    <a:pt x="1002" y="733"/>
                    <a:pt x="692" y="162"/>
                  </a:cubicBezTo>
                  <a:cubicBezTo>
                    <a:pt x="634" y="48"/>
                    <a:pt x="540" y="1"/>
                    <a:pt x="44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16" name="Google Shape;7216;p53"/>
          <p:cNvGrpSpPr/>
          <p:nvPr/>
        </p:nvGrpSpPr>
        <p:grpSpPr>
          <a:xfrm>
            <a:off x="6115354" y="4062849"/>
            <a:ext cx="298084" cy="343237"/>
            <a:chOff x="6115354" y="4443849"/>
            <a:chExt cx="298084" cy="343237"/>
          </a:xfrm>
        </p:grpSpPr>
        <p:sp>
          <p:nvSpPr>
            <p:cNvPr id="7217" name="Google Shape;7217;p53"/>
            <p:cNvSpPr/>
            <p:nvPr/>
          </p:nvSpPr>
          <p:spPr>
            <a:xfrm>
              <a:off x="6115354" y="4443849"/>
              <a:ext cx="298084" cy="343237"/>
            </a:xfrm>
            <a:custGeom>
              <a:avLst/>
              <a:gdLst/>
              <a:ahLst/>
              <a:cxnLst/>
              <a:rect l="l" t="t" r="r" b="b"/>
              <a:pathLst>
                <a:path w="9348" h="10764" extrusionOk="0">
                  <a:moveTo>
                    <a:pt x="1" y="0"/>
                  </a:moveTo>
                  <a:cubicBezTo>
                    <a:pt x="1" y="0"/>
                    <a:pt x="1656" y="8608"/>
                    <a:pt x="9347" y="10763"/>
                  </a:cubicBezTo>
                  <a:cubicBezTo>
                    <a:pt x="9347" y="10763"/>
                    <a:pt x="8299" y="3715"/>
                    <a:pt x="1" y="0"/>
                  </a:cubicBezTo>
                  <a:close/>
                </a:path>
              </a:pathLst>
            </a:custGeom>
            <a:solidFill>
              <a:srgbClr val="D55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8" name="Google Shape;7218;p53"/>
            <p:cNvSpPr/>
            <p:nvPr/>
          </p:nvSpPr>
          <p:spPr>
            <a:xfrm>
              <a:off x="6115354" y="4443849"/>
              <a:ext cx="298084" cy="343237"/>
            </a:xfrm>
            <a:custGeom>
              <a:avLst/>
              <a:gdLst/>
              <a:ahLst/>
              <a:cxnLst/>
              <a:rect l="l" t="t" r="r" b="b"/>
              <a:pathLst>
                <a:path w="9348" h="10764" extrusionOk="0">
                  <a:moveTo>
                    <a:pt x="1" y="0"/>
                  </a:moveTo>
                  <a:cubicBezTo>
                    <a:pt x="1" y="1"/>
                    <a:pt x="1656" y="8608"/>
                    <a:pt x="9347" y="10763"/>
                  </a:cubicBezTo>
                  <a:cubicBezTo>
                    <a:pt x="9347" y="10763"/>
                    <a:pt x="5918" y="6965"/>
                    <a:pt x="1" y="0"/>
                  </a:cubicBezTo>
                  <a:close/>
                </a:path>
              </a:pathLst>
            </a:custGeom>
            <a:solidFill>
              <a:srgbClr val="8A8A8A">
                <a:alpha val="40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9" name="Google Shape;7219;p53"/>
            <p:cNvSpPr/>
            <p:nvPr/>
          </p:nvSpPr>
          <p:spPr>
            <a:xfrm>
              <a:off x="6262769" y="4570122"/>
              <a:ext cx="61320" cy="63679"/>
            </a:xfrm>
            <a:custGeom>
              <a:avLst/>
              <a:gdLst/>
              <a:ahLst/>
              <a:cxnLst/>
              <a:rect l="l" t="t" r="r" b="b"/>
              <a:pathLst>
                <a:path w="1923" h="1997" extrusionOk="0">
                  <a:moveTo>
                    <a:pt x="278" y="1"/>
                  </a:moveTo>
                  <a:cubicBezTo>
                    <a:pt x="130" y="1"/>
                    <a:pt x="1" y="194"/>
                    <a:pt x="140" y="314"/>
                  </a:cubicBezTo>
                  <a:cubicBezTo>
                    <a:pt x="664" y="791"/>
                    <a:pt x="1117" y="1327"/>
                    <a:pt x="1498" y="1910"/>
                  </a:cubicBezTo>
                  <a:cubicBezTo>
                    <a:pt x="1537" y="1971"/>
                    <a:pt x="1595" y="1996"/>
                    <a:pt x="1653" y="1996"/>
                  </a:cubicBezTo>
                  <a:cubicBezTo>
                    <a:pt x="1787" y="1996"/>
                    <a:pt x="1922" y="1861"/>
                    <a:pt x="1831" y="1719"/>
                  </a:cubicBezTo>
                  <a:cubicBezTo>
                    <a:pt x="1426" y="1100"/>
                    <a:pt x="950" y="541"/>
                    <a:pt x="402" y="53"/>
                  </a:cubicBezTo>
                  <a:cubicBezTo>
                    <a:pt x="363" y="16"/>
                    <a:pt x="320" y="1"/>
                    <a:pt x="278" y="1"/>
                  </a:cubicBezTo>
                  <a:close/>
                </a:path>
              </a:pathLst>
            </a:custGeom>
            <a:solidFill>
              <a:srgbClr val="EBB0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0" name="Google Shape;7220;p53"/>
            <p:cNvSpPr/>
            <p:nvPr/>
          </p:nvSpPr>
          <p:spPr>
            <a:xfrm>
              <a:off x="6233592" y="4543337"/>
              <a:ext cx="31601" cy="26530"/>
            </a:xfrm>
            <a:custGeom>
              <a:avLst/>
              <a:gdLst/>
              <a:ahLst/>
              <a:cxnLst/>
              <a:rect l="l" t="t" r="r" b="b"/>
              <a:pathLst>
                <a:path w="991" h="832" extrusionOk="0">
                  <a:moveTo>
                    <a:pt x="281" y="1"/>
                  </a:moveTo>
                  <a:cubicBezTo>
                    <a:pt x="132" y="1"/>
                    <a:pt x="1" y="193"/>
                    <a:pt x="138" y="321"/>
                  </a:cubicBezTo>
                  <a:lnTo>
                    <a:pt x="591" y="773"/>
                  </a:lnTo>
                  <a:cubicBezTo>
                    <a:pt x="629" y="814"/>
                    <a:pt x="673" y="832"/>
                    <a:pt x="716" y="832"/>
                  </a:cubicBezTo>
                  <a:cubicBezTo>
                    <a:pt x="859" y="832"/>
                    <a:pt x="991" y="637"/>
                    <a:pt x="853" y="500"/>
                  </a:cubicBezTo>
                  <a:lnTo>
                    <a:pt x="412" y="59"/>
                  </a:lnTo>
                  <a:cubicBezTo>
                    <a:pt x="371" y="18"/>
                    <a:pt x="325" y="1"/>
                    <a:pt x="281" y="1"/>
                  </a:cubicBezTo>
                  <a:close/>
                </a:path>
              </a:pathLst>
            </a:custGeom>
            <a:solidFill>
              <a:srgbClr val="EBB0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21" name="Google Shape;7221;p53"/>
          <p:cNvGrpSpPr/>
          <p:nvPr/>
        </p:nvGrpSpPr>
        <p:grpSpPr>
          <a:xfrm>
            <a:off x="318786" y="2084689"/>
            <a:ext cx="768451" cy="582870"/>
            <a:chOff x="318786" y="2084689"/>
            <a:chExt cx="768451" cy="582870"/>
          </a:xfrm>
        </p:grpSpPr>
        <p:sp>
          <p:nvSpPr>
            <p:cNvPr id="7222" name="Google Shape;7222;p53"/>
            <p:cNvSpPr/>
            <p:nvPr/>
          </p:nvSpPr>
          <p:spPr>
            <a:xfrm>
              <a:off x="318786" y="2193264"/>
              <a:ext cx="665939" cy="474295"/>
            </a:xfrm>
            <a:custGeom>
              <a:avLst/>
              <a:gdLst/>
              <a:ahLst/>
              <a:cxnLst/>
              <a:rect l="l" t="t" r="r" b="b"/>
              <a:pathLst>
                <a:path w="20884" h="14874" extrusionOk="0">
                  <a:moveTo>
                    <a:pt x="0" y="0"/>
                  </a:moveTo>
                  <a:cubicBezTo>
                    <a:pt x="0" y="0"/>
                    <a:pt x="5369" y="14873"/>
                    <a:pt x="20576" y="14873"/>
                  </a:cubicBezTo>
                  <a:cubicBezTo>
                    <a:pt x="20678" y="14873"/>
                    <a:pt x="20781" y="14873"/>
                    <a:pt x="20884" y="14871"/>
                  </a:cubicBezTo>
                  <a:cubicBezTo>
                    <a:pt x="20884" y="14871"/>
                    <a:pt x="17205" y="465"/>
                    <a:pt x="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3" name="Google Shape;7223;p53"/>
            <p:cNvSpPr/>
            <p:nvPr/>
          </p:nvSpPr>
          <p:spPr>
            <a:xfrm>
              <a:off x="318786" y="2193264"/>
              <a:ext cx="665939" cy="474295"/>
            </a:xfrm>
            <a:custGeom>
              <a:avLst/>
              <a:gdLst/>
              <a:ahLst/>
              <a:cxnLst/>
              <a:rect l="l" t="t" r="r" b="b"/>
              <a:pathLst>
                <a:path w="20884" h="14874" extrusionOk="0">
                  <a:moveTo>
                    <a:pt x="0" y="0"/>
                  </a:moveTo>
                  <a:lnTo>
                    <a:pt x="0" y="0"/>
                  </a:lnTo>
                  <a:cubicBezTo>
                    <a:pt x="0" y="0"/>
                    <a:pt x="5369" y="14873"/>
                    <a:pt x="20576" y="14873"/>
                  </a:cubicBezTo>
                  <a:cubicBezTo>
                    <a:pt x="20678" y="14873"/>
                    <a:pt x="20781" y="14873"/>
                    <a:pt x="20884" y="14871"/>
                  </a:cubicBezTo>
                  <a:cubicBezTo>
                    <a:pt x="20884" y="14871"/>
                    <a:pt x="14966" y="9966"/>
                    <a:pt x="0" y="0"/>
                  </a:cubicBezTo>
                  <a:close/>
                </a:path>
              </a:pathLst>
            </a:custGeom>
            <a:solidFill>
              <a:srgbClr val="8A8A8A">
                <a:alpha val="40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4" name="Google Shape;7224;p53"/>
            <p:cNvSpPr/>
            <p:nvPr/>
          </p:nvSpPr>
          <p:spPr>
            <a:xfrm>
              <a:off x="498406" y="2247855"/>
              <a:ext cx="81887" cy="43463"/>
            </a:xfrm>
            <a:custGeom>
              <a:avLst/>
              <a:gdLst/>
              <a:ahLst/>
              <a:cxnLst/>
              <a:rect l="l" t="t" r="r" b="b"/>
              <a:pathLst>
                <a:path w="2568" h="1363" extrusionOk="0">
                  <a:moveTo>
                    <a:pt x="515" y="0"/>
                  </a:moveTo>
                  <a:cubicBezTo>
                    <a:pt x="129" y="0"/>
                    <a:pt x="0" y="651"/>
                    <a:pt x="439" y="801"/>
                  </a:cubicBezTo>
                  <a:lnTo>
                    <a:pt x="1904" y="1336"/>
                  </a:lnTo>
                  <a:cubicBezTo>
                    <a:pt x="1954" y="1354"/>
                    <a:pt x="2002" y="1363"/>
                    <a:pt x="2046" y="1363"/>
                  </a:cubicBezTo>
                  <a:cubicBezTo>
                    <a:pt x="2440" y="1363"/>
                    <a:pt x="2568" y="711"/>
                    <a:pt x="2118" y="550"/>
                  </a:cubicBezTo>
                  <a:lnTo>
                    <a:pt x="654" y="27"/>
                  </a:lnTo>
                  <a:cubicBezTo>
                    <a:pt x="604" y="9"/>
                    <a:pt x="558" y="0"/>
                    <a:pt x="515" y="0"/>
                  </a:cubicBezTo>
                  <a:close/>
                </a:path>
              </a:pathLst>
            </a:custGeom>
            <a:solidFill>
              <a:srgbClr val="EBB0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5" name="Google Shape;7225;p53"/>
            <p:cNvSpPr/>
            <p:nvPr/>
          </p:nvSpPr>
          <p:spPr>
            <a:xfrm>
              <a:off x="583290" y="2284589"/>
              <a:ext cx="142792" cy="92442"/>
            </a:xfrm>
            <a:custGeom>
              <a:avLst/>
              <a:gdLst/>
              <a:ahLst/>
              <a:cxnLst/>
              <a:rect l="l" t="t" r="r" b="b"/>
              <a:pathLst>
                <a:path w="4478" h="2899" extrusionOk="0">
                  <a:moveTo>
                    <a:pt x="607" y="0"/>
                  </a:moveTo>
                  <a:cubicBezTo>
                    <a:pt x="245" y="0"/>
                    <a:pt x="1" y="543"/>
                    <a:pt x="397" y="756"/>
                  </a:cubicBezTo>
                  <a:cubicBezTo>
                    <a:pt x="1516" y="1339"/>
                    <a:pt x="2576" y="2030"/>
                    <a:pt x="3576" y="2804"/>
                  </a:cubicBezTo>
                  <a:cubicBezTo>
                    <a:pt x="3660" y="2870"/>
                    <a:pt x="3751" y="2899"/>
                    <a:pt x="3840" y="2899"/>
                  </a:cubicBezTo>
                  <a:cubicBezTo>
                    <a:pt x="4180" y="2899"/>
                    <a:pt x="4477" y="2487"/>
                    <a:pt x="4147" y="2232"/>
                  </a:cubicBezTo>
                  <a:cubicBezTo>
                    <a:pt x="3099" y="1411"/>
                    <a:pt x="1980" y="672"/>
                    <a:pt x="802" y="53"/>
                  </a:cubicBezTo>
                  <a:cubicBezTo>
                    <a:pt x="735" y="17"/>
                    <a:pt x="669" y="0"/>
                    <a:pt x="607" y="0"/>
                  </a:cubicBezTo>
                  <a:close/>
                </a:path>
              </a:pathLst>
            </a:custGeom>
            <a:solidFill>
              <a:srgbClr val="EBB0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6" name="Google Shape;7226;p53"/>
            <p:cNvSpPr/>
            <p:nvPr/>
          </p:nvSpPr>
          <p:spPr>
            <a:xfrm>
              <a:off x="835867" y="2084689"/>
              <a:ext cx="251369" cy="421808"/>
            </a:xfrm>
            <a:custGeom>
              <a:avLst/>
              <a:gdLst/>
              <a:ahLst/>
              <a:cxnLst/>
              <a:rect l="l" t="t" r="r" b="b"/>
              <a:pathLst>
                <a:path w="7883" h="13228" extrusionOk="0">
                  <a:moveTo>
                    <a:pt x="1251" y="0"/>
                  </a:moveTo>
                  <a:cubicBezTo>
                    <a:pt x="1251" y="0"/>
                    <a:pt x="1" y="8668"/>
                    <a:pt x="6561" y="13228"/>
                  </a:cubicBezTo>
                  <a:cubicBezTo>
                    <a:pt x="6561" y="13228"/>
                    <a:pt x="7882" y="6215"/>
                    <a:pt x="125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7" name="Google Shape;7227;p53"/>
            <p:cNvSpPr/>
            <p:nvPr/>
          </p:nvSpPr>
          <p:spPr>
            <a:xfrm>
              <a:off x="835867" y="2084689"/>
              <a:ext cx="209214" cy="421808"/>
            </a:xfrm>
            <a:custGeom>
              <a:avLst/>
              <a:gdLst/>
              <a:ahLst/>
              <a:cxnLst/>
              <a:rect l="l" t="t" r="r" b="b"/>
              <a:pathLst>
                <a:path w="6561" h="13228" extrusionOk="0">
                  <a:moveTo>
                    <a:pt x="1251" y="0"/>
                  </a:moveTo>
                  <a:cubicBezTo>
                    <a:pt x="1251" y="0"/>
                    <a:pt x="1" y="8668"/>
                    <a:pt x="6561" y="13228"/>
                  </a:cubicBezTo>
                  <a:cubicBezTo>
                    <a:pt x="6561" y="13228"/>
                    <a:pt x="4561" y="8513"/>
                    <a:pt x="1251" y="0"/>
                  </a:cubicBezTo>
                  <a:close/>
                </a:path>
              </a:pathLst>
            </a:custGeom>
            <a:solidFill>
              <a:srgbClr val="8A8A8A">
                <a:alpha val="40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8" name="Google Shape;7228;p53"/>
            <p:cNvSpPr/>
            <p:nvPr/>
          </p:nvSpPr>
          <p:spPr>
            <a:xfrm>
              <a:off x="972185" y="2254424"/>
              <a:ext cx="39859" cy="75765"/>
            </a:xfrm>
            <a:custGeom>
              <a:avLst/>
              <a:gdLst/>
              <a:ahLst/>
              <a:cxnLst/>
              <a:rect l="l" t="t" r="r" b="b"/>
              <a:pathLst>
                <a:path w="1250" h="2376" extrusionOk="0">
                  <a:moveTo>
                    <a:pt x="264" y="0"/>
                  </a:moveTo>
                  <a:cubicBezTo>
                    <a:pt x="134" y="0"/>
                    <a:pt x="1" y="137"/>
                    <a:pt x="83" y="285"/>
                  </a:cubicBezTo>
                  <a:cubicBezTo>
                    <a:pt x="428" y="904"/>
                    <a:pt x="678" y="1559"/>
                    <a:pt x="845" y="2238"/>
                  </a:cubicBezTo>
                  <a:cubicBezTo>
                    <a:pt x="869" y="2334"/>
                    <a:pt x="944" y="2376"/>
                    <a:pt x="1020" y="2376"/>
                  </a:cubicBezTo>
                  <a:cubicBezTo>
                    <a:pt x="1133" y="2376"/>
                    <a:pt x="1250" y="2284"/>
                    <a:pt x="1214" y="2142"/>
                  </a:cubicBezTo>
                  <a:cubicBezTo>
                    <a:pt x="1036" y="1428"/>
                    <a:pt x="774" y="737"/>
                    <a:pt x="417" y="94"/>
                  </a:cubicBezTo>
                  <a:cubicBezTo>
                    <a:pt x="380" y="28"/>
                    <a:pt x="322" y="0"/>
                    <a:pt x="264" y="0"/>
                  </a:cubicBezTo>
                  <a:close/>
                </a:path>
              </a:pathLst>
            </a:custGeom>
            <a:solidFill>
              <a:srgbClr val="EBB0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9" name="Google Shape;7229;p53"/>
            <p:cNvSpPr/>
            <p:nvPr/>
          </p:nvSpPr>
          <p:spPr>
            <a:xfrm>
              <a:off x="953850" y="2219507"/>
              <a:ext cx="23852" cy="30676"/>
            </a:xfrm>
            <a:custGeom>
              <a:avLst/>
              <a:gdLst/>
              <a:ahLst/>
              <a:cxnLst/>
              <a:rect l="l" t="t" r="r" b="b"/>
              <a:pathLst>
                <a:path w="748" h="962" extrusionOk="0">
                  <a:moveTo>
                    <a:pt x="263" y="0"/>
                  </a:moveTo>
                  <a:cubicBezTo>
                    <a:pt x="137" y="0"/>
                    <a:pt x="1" y="137"/>
                    <a:pt x="75" y="285"/>
                  </a:cubicBezTo>
                  <a:lnTo>
                    <a:pt x="349" y="868"/>
                  </a:lnTo>
                  <a:cubicBezTo>
                    <a:pt x="382" y="934"/>
                    <a:pt x="435" y="962"/>
                    <a:pt x="490" y="962"/>
                  </a:cubicBezTo>
                  <a:cubicBezTo>
                    <a:pt x="614" y="962"/>
                    <a:pt x="748" y="822"/>
                    <a:pt x="682" y="666"/>
                  </a:cubicBezTo>
                  <a:lnTo>
                    <a:pt x="408" y="94"/>
                  </a:lnTo>
                  <a:cubicBezTo>
                    <a:pt x="375" y="28"/>
                    <a:pt x="320" y="0"/>
                    <a:pt x="263" y="0"/>
                  </a:cubicBezTo>
                  <a:close/>
                </a:path>
              </a:pathLst>
            </a:custGeom>
            <a:solidFill>
              <a:srgbClr val="EBB0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230" name="Google Shape;7230;p53"/>
          <p:cNvSpPr/>
          <p:nvPr/>
        </p:nvSpPr>
        <p:spPr>
          <a:xfrm>
            <a:off x="2435740" y="4364489"/>
            <a:ext cx="575601" cy="571807"/>
          </a:xfrm>
          <a:custGeom>
            <a:avLst/>
            <a:gdLst/>
            <a:ahLst/>
            <a:cxnLst/>
            <a:rect l="l" t="t" r="r" b="b"/>
            <a:pathLst>
              <a:path w="18051" h="17932" extrusionOk="0">
                <a:moveTo>
                  <a:pt x="18050" y="1"/>
                </a:moveTo>
                <a:cubicBezTo>
                  <a:pt x="18050" y="1"/>
                  <a:pt x="1572" y="4085"/>
                  <a:pt x="0" y="17932"/>
                </a:cubicBezTo>
                <a:cubicBezTo>
                  <a:pt x="0" y="17932"/>
                  <a:pt x="16098" y="15003"/>
                  <a:pt x="1805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1" name="Google Shape;7231;p53"/>
          <p:cNvSpPr/>
          <p:nvPr/>
        </p:nvSpPr>
        <p:spPr>
          <a:xfrm>
            <a:off x="2435740" y="4364489"/>
            <a:ext cx="575601" cy="571807"/>
          </a:xfrm>
          <a:custGeom>
            <a:avLst/>
            <a:gdLst/>
            <a:ahLst/>
            <a:cxnLst/>
            <a:rect l="l" t="t" r="r" b="b"/>
            <a:pathLst>
              <a:path w="18051" h="17932" extrusionOk="0">
                <a:moveTo>
                  <a:pt x="18050" y="1"/>
                </a:moveTo>
                <a:lnTo>
                  <a:pt x="18050" y="1"/>
                </a:lnTo>
                <a:cubicBezTo>
                  <a:pt x="18050" y="1"/>
                  <a:pt x="12561" y="5919"/>
                  <a:pt x="0" y="17932"/>
                </a:cubicBezTo>
                <a:cubicBezTo>
                  <a:pt x="0" y="17932"/>
                  <a:pt x="16098" y="15003"/>
                  <a:pt x="18050" y="1"/>
                </a:cubicBezTo>
                <a:close/>
              </a:path>
            </a:pathLst>
          </a:custGeom>
          <a:solidFill>
            <a:srgbClr val="8A8A8A">
              <a:alpha val="40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2" name="Google Shape;7232;p53"/>
          <p:cNvSpPr/>
          <p:nvPr/>
        </p:nvSpPr>
        <p:spPr>
          <a:xfrm>
            <a:off x="2526204" y="4695127"/>
            <a:ext cx="60682" cy="70089"/>
          </a:xfrm>
          <a:custGeom>
            <a:avLst/>
            <a:gdLst/>
            <a:ahLst/>
            <a:cxnLst/>
            <a:rect l="l" t="t" r="r" b="b"/>
            <a:pathLst>
              <a:path w="1903" h="2198" extrusionOk="0">
                <a:moveTo>
                  <a:pt x="1400" y="0"/>
                </a:moveTo>
                <a:cubicBezTo>
                  <a:pt x="1319" y="0"/>
                  <a:pt x="1235" y="36"/>
                  <a:pt x="1164" y="121"/>
                </a:cubicBezTo>
                <a:cubicBezTo>
                  <a:pt x="759" y="586"/>
                  <a:pt x="426" y="1098"/>
                  <a:pt x="140" y="1645"/>
                </a:cubicBezTo>
                <a:cubicBezTo>
                  <a:pt x="0" y="1933"/>
                  <a:pt x="251" y="2197"/>
                  <a:pt x="491" y="2197"/>
                </a:cubicBezTo>
                <a:cubicBezTo>
                  <a:pt x="599" y="2197"/>
                  <a:pt x="704" y="2144"/>
                  <a:pt x="771" y="2014"/>
                </a:cubicBezTo>
                <a:cubicBezTo>
                  <a:pt x="1021" y="1514"/>
                  <a:pt x="1319" y="1050"/>
                  <a:pt x="1676" y="633"/>
                </a:cubicBezTo>
                <a:cubicBezTo>
                  <a:pt x="1902" y="362"/>
                  <a:pt x="1660" y="0"/>
                  <a:pt x="1400" y="0"/>
                </a:cubicBezTo>
                <a:close/>
              </a:path>
            </a:pathLst>
          </a:custGeom>
          <a:solidFill>
            <a:srgbClr val="EBB0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3" name="Google Shape;7233;p53"/>
          <p:cNvSpPr/>
          <p:nvPr/>
        </p:nvSpPr>
        <p:spPr>
          <a:xfrm>
            <a:off x="2581942" y="4587380"/>
            <a:ext cx="108449" cy="103507"/>
          </a:xfrm>
          <a:custGeom>
            <a:avLst/>
            <a:gdLst/>
            <a:ahLst/>
            <a:cxnLst/>
            <a:rect l="l" t="t" r="r" b="b"/>
            <a:pathLst>
              <a:path w="3401" h="3246" extrusionOk="0">
                <a:moveTo>
                  <a:pt x="2872" y="0"/>
                </a:moveTo>
                <a:cubicBezTo>
                  <a:pt x="2790" y="0"/>
                  <a:pt x="2706" y="32"/>
                  <a:pt x="2631" y="107"/>
                </a:cubicBezTo>
                <a:cubicBezTo>
                  <a:pt x="1797" y="905"/>
                  <a:pt x="999" y="1750"/>
                  <a:pt x="237" y="2619"/>
                </a:cubicBezTo>
                <a:cubicBezTo>
                  <a:pt x="0" y="2884"/>
                  <a:pt x="245" y="3246"/>
                  <a:pt x="517" y="3246"/>
                </a:cubicBezTo>
                <a:cubicBezTo>
                  <a:pt x="600" y="3246"/>
                  <a:pt x="686" y="3212"/>
                  <a:pt x="761" y="3131"/>
                </a:cubicBezTo>
                <a:cubicBezTo>
                  <a:pt x="1523" y="2262"/>
                  <a:pt x="2321" y="1417"/>
                  <a:pt x="3143" y="619"/>
                </a:cubicBezTo>
                <a:cubicBezTo>
                  <a:pt x="3401" y="370"/>
                  <a:pt x="3152" y="0"/>
                  <a:pt x="2872" y="0"/>
                </a:cubicBezTo>
                <a:close/>
              </a:path>
            </a:pathLst>
          </a:custGeom>
          <a:solidFill>
            <a:srgbClr val="EBB0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234" name="Google Shape;7234;p53"/>
          <p:cNvGrpSpPr/>
          <p:nvPr/>
        </p:nvGrpSpPr>
        <p:grpSpPr>
          <a:xfrm>
            <a:off x="1958645" y="735003"/>
            <a:ext cx="340845" cy="498912"/>
            <a:chOff x="1958645" y="735003"/>
            <a:chExt cx="340845" cy="498912"/>
          </a:xfrm>
        </p:grpSpPr>
        <p:sp>
          <p:nvSpPr>
            <p:cNvPr id="7235" name="Google Shape;7235;p53"/>
            <p:cNvSpPr/>
            <p:nvPr/>
          </p:nvSpPr>
          <p:spPr>
            <a:xfrm>
              <a:off x="1958645" y="735003"/>
              <a:ext cx="340845" cy="498912"/>
            </a:xfrm>
            <a:custGeom>
              <a:avLst/>
              <a:gdLst/>
              <a:ahLst/>
              <a:cxnLst/>
              <a:rect l="l" t="t" r="r" b="b"/>
              <a:pathLst>
                <a:path w="10689" h="15646" extrusionOk="0">
                  <a:moveTo>
                    <a:pt x="830" y="0"/>
                  </a:moveTo>
                  <a:cubicBezTo>
                    <a:pt x="830" y="0"/>
                    <a:pt x="830" y="0"/>
                    <a:pt x="830" y="0"/>
                  </a:cubicBezTo>
                  <a:lnTo>
                    <a:pt x="830" y="0"/>
                  </a:lnTo>
                  <a:cubicBezTo>
                    <a:pt x="830" y="0"/>
                    <a:pt x="830" y="0"/>
                    <a:pt x="830" y="0"/>
                  </a:cubicBezTo>
                  <a:close/>
                  <a:moveTo>
                    <a:pt x="830" y="0"/>
                  </a:moveTo>
                  <a:lnTo>
                    <a:pt x="830" y="0"/>
                  </a:lnTo>
                  <a:cubicBezTo>
                    <a:pt x="841" y="14"/>
                    <a:pt x="1" y="12111"/>
                    <a:pt x="8104" y="15645"/>
                  </a:cubicBezTo>
                  <a:cubicBezTo>
                    <a:pt x="8104" y="15645"/>
                    <a:pt x="10688" y="6013"/>
                    <a:pt x="83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6" name="Google Shape;7236;p53"/>
            <p:cNvSpPr/>
            <p:nvPr/>
          </p:nvSpPr>
          <p:spPr>
            <a:xfrm>
              <a:off x="1958996" y="735003"/>
              <a:ext cx="258097" cy="498912"/>
            </a:xfrm>
            <a:custGeom>
              <a:avLst/>
              <a:gdLst/>
              <a:ahLst/>
              <a:cxnLst/>
              <a:rect l="l" t="t" r="r" b="b"/>
              <a:pathLst>
                <a:path w="8094" h="15646" extrusionOk="0">
                  <a:moveTo>
                    <a:pt x="819" y="0"/>
                  </a:moveTo>
                  <a:lnTo>
                    <a:pt x="819" y="0"/>
                  </a:lnTo>
                  <a:cubicBezTo>
                    <a:pt x="819" y="1"/>
                    <a:pt x="819" y="1"/>
                    <a:pt x="819" y="1"/>
                  </a:cubicBezTo>
                  <a:lnTo>
                    <a:pt x="819" y="1"/>
                  </a:lnTo>
                  <a:cubicBezTo>
                    <a:pt x="819" y="1"/>
                    <a:pt x="819" y="0"/>
                    <a:pt x="819" y="0"/>
                  </a:cubicBezTo>
                  <a:close/>
                  <a:moveTo>
                    <a:pt x="819" y="1"/>
                  </a:moveTo>
                  <a:cubicBezTo>
                    <a:pt x="827" y="47"/>
                    <a:pt x="1" y="12116"/>
                    <a:pt x="8093" y="15645"/>
                  </a:cubicBezTo>
                  <a:cubicBezTo>
                    <a:pt x="8093" y="15645"/>
                    <a:pt x="5926" y="11609"/>
                    <a:pt x="819" y="1"/>
                  </a:cubicBezTo>
                  <a:close/>
                </a:path>
              </a:pathLst>
            </a:custGeom>
            <a:solidFill>
              <a:srgbClr val="8A8A8A">
                <a:alpha val="40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7" name="Google Shape;7237;p53"/>
            <p:cNvSpPr/>
            <p:nvPr/>
          </p:nvSpPr>
          <p:spPr>
            <a:xfrm>
              <a:off x="2124426" y="918386"/>
              <a:ext cx="54304" cy="108003"/>
            </a:xfrm>
            <a:custGeom>
              <a:avLst/>
              <a:gdLst/>
              <a:ahLst/>
              <a:cxnLst/>
              <a:rect l="l" t="t" r="r" b="b"/>
              <a:pathLst>
                <a:path w="1703" h="3387" extrusionOk="0">
                  <a:moveTo>
                    <a:pt x="336" y="0"/>
                  </a:moveTo>
                  <a:cubicBezTo>
                    <a:pt x="173" y="0"/>
                    <a:pt x="0" y="176"/>
                    <a:pt x="107" y="357"/>
                  </a:cubicBezTo>
                  <a:cubicBezTo>
                    <a:pt x="619" y="1250"/>
                    <a:pt x="988" y="2215"/>
                    <a:pt x="1191" y="3215"/>
                  </a:cubicBezTo>
                  <a:cubicBezTo>
                    <a:pt x="1220" y="3334"/>
                    <a:pt x="1311" y="3387"/>
                    <a:pt x="1407" y="3387"/>
                  </a:cubicBezTo>
                  <a:cubicBezTo>
                    <a:pt x="1550" y="3387"/>
                    <a:pt x="1703" y="3269"/>
                    <a:pt x="1667" y="3084"/>
                  </a:cubicBezTo>
                  <a:cubicBezTo>
                    <a:pt x="1441" y="2048"/>
                    <a:pt x="1060" y="1048"/>
                    <a:pt x="524" y="119"/>
                  </a:cubicBezTo>
                  <a:cubicBezTo>
                    <a:pt x="480" y="35"/>
                    <a:pt x="409" y="0"/>
                    <a:pt x="33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8" name="Google Shape;7238;p53"/>
            <p:cNvSpPr/>
            <p:nvPr/>
          </p:nvSpPr>
          <p:spPr>
            <a:xfrm>
              <a:off x="2080071" y="858502"/>
              <a:ext cx="43495" cy="43622"/>
            </a:xfrm>
            <a:custGeom>
              <a:avLst/>
              <a:gdLst/>
              <a:ahLst/>
              <a:cxnLst/>
              <a:rect l="l" t="t" r="r" b="b"/>
              <a:pathLst>
                <a:path w="1364" h="1368" extrusionOk="0">
                  <a:moveTo>
                    <a:pt x="361" y="1"/>
                  </a:moveTo>
                  <a:cubicBezTo>
                    <a:pt x="171" y="1"/>
                    <a:pt x="1" y="247"/>
                    <a:pt x="177" y="414"/>
                  </a:cubicBezTo>
                  <a:cubicBezTo>
                    <a:pt x="439" y="664"/>
                    <a:pt x="665" y="950"/>
                    <a:pt x="855" y="1259"/>
                  </a:cubicBezTo>
                  <a:cubicBezTo>
                    <a:pt x="906" y="1336"/>
                    <a:pt x="977" y="1367"/>
                    <a:pt x="1048" y="1367"/>
                  </a:cubicBezTo>
                  <a:cubicBezTo>
                    <a:pt x="1207" y="1367"/>
                    <a:pt x="1363" y="1203"/>
                    <a:pt x="1272" y="1021"/>
                  </a:cubicBezTo>
                  <a:cubicBezTo>
                    <a:pt x="1058" y="664"/>
                    <a:pt x="808" y="354"/>
                    <a:pt x="522" y="68"/>
                  </a:cubicBezTo>
                  <a:cubicBezTo>
                    <a:pt x="472" y="21"/>
                    <a:pt x="416" y="1"/>
                    <a:pt x="36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239" name="Google Shape;7239;p53"/>
          <p:cNvSpPr txBox="1"/>
          <p:nvPr/>
        </p:nvSpPr>
        <p:spPr>
          <a:xfrm>
            <a:off x="5255470" y="1386000"/>
            <a:ext cx="1018200" cy="3693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sz="3000">
                <a:solidFill>
                  <a:schemeClr val="dk1"/>
                </a:solidFill>
                <a:latin typeface="Gochi Hand"/>
                <a:ea typeface="Gochi Hand"/>
                <a:cs typeface="Gochi Hand"/>
                <a:sym typeface="Gochi Hand"/>
              </a:rPr>
              <a:t>Fri</a:t>
            </a:r>
            <a:endParaRPr sz="3000">
              <a:solidFill>
                <a:schemeClr val="dk1"/>
              </a:solidFill>
              <a:latin typeface="Open Sans"/>
              <a:ea typeface="Open Sans"/>
              <a:cs typeface="Open Sans"/>
              <a:sym typeface="Open Sans"/>
            </a:endParaRPr>
          </a:p>
        </p:txBody>
      </p:sp>
      <p:sp>
        <p:nvSpPr>
          <p:cNvPr id="7240" name="Google Shape;7240;p53"/>
          <p:cNvSpPr txBox="1"/>
          <p:nvPr/>
        </p:nvSpPr>
        <p:spPr>
          <a:xfrm>
            <a:off x="5345470" y="3091000"/>
            <a:ext cx="838200" cy="310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Saturn</a:t>
            </a:r>
            <a:endParaRPr sz="1800">
              <a:solidFill>
                <a:schemeClr val="dk1"/>
              </a:solidFill>
              <a:latin typeface="Open Sans"/>
              <a:ea typeface="Open Sans"/>
              <a:cs typeface="Open Sans"/>
              <a:sym typeface="Open Sans"/>
            </a:endParaRPr>
          </a:p>
        </p:txBody>
      </p:sp>
      <p:sp>
        <p:nvSpPr>
          <p:cNvPr id="7241" name="Google Shape;7241;p53"/>
          <p:cNvSpPr txBox="1"/>
          <p:nvPr/>
        </p:nvSpPr>
        <p:spPr>
          <a:xfrm>
            <a:off x="5345470" y="2061000"/>
            <a:ext cx="838200" cy="310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Jupiter</a:t>
            </a:r>
            <a:endParaRPr sz="1800">
              <a:solidFill>
                <a:schemeClr val="dk1"/>
              </a:solidFill>
              <a:latin typeface="Open Sans"/>
              <a:ea typeface="Open Sans"/>
              <a:cs typeface="Open Sans"/>
              <a:sym typeface="Open Sans"/>
            </a:endParaRPr>
          </a:p>
        </p:txBody>
      </p:sp>
      <p:sp>
        <p:nvSpPr>
          <p:cNvPr id="7242" name="Google Shape;7242;p53"/>
          <p:cNvSpPr txBox="1"/>
          <p:nvPr/>
        </p:nvSpPr>
        <p:spPr>
          <a:xfrm>
            <a:off x="5345470" y="2576000"/>
            <a:ext cx="838200" cy="310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Venus</a:t>
            </a:r>
            <a:endParaRPr sz="1800">
              <a:solidFill>
                <a:schemeClr val="dk1"/>
              </a:solidFill>
              <a:latin typeface="Open Sans"/>
              <a:ea typeface="Open Sans"/>
              <a:cs typeface="Open Sans"/>
              <a:sym typeface="Open Sans"/>
            </a:endParaRPr>
          </a:p>
        </p:txBody>
      </p:sp>
      <p:sp>
        <p:nvSpPr>
          <p:cNvPr id="7243" name="Google Shape;7243;p53"/>
          <p:cNvSpPr txBox="1"/>
          <p:nvPr/>
        </p:nvSpPr>
        <p:spPr>
          <a:xfrm>
            <a:off x="5345470" y="3606000"/>
            <a:ext cx="838200" cy="310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Mars</a:t>
            </a:r>
            <a:endParaRPr sz="1800">
              <a:solidFill>
                <a:schemeClr val="dk1"/>
              </a:solidFill>
              <a:latin typeface="Open Sans"/>
              <a:ea typeface="Open Sans"/>
              <a:cs typeface="Open Sans"/>
              <a:sym typeface="Open Sans"/>
            </a:endParaRPr>
          </a:p>
        </p:txBody>
      </p:sp>
      <p:sp>
        <p:nvSpPr>
          <p:cNvPr id="7244" name="Google Shape;7244;p53"/>
          <p:cNvSpPr txBox="1"/>
          <p:nvPr/>
        </p:nvSpPr>
        <p:spPr>
          <a:xfrm>
            <a:off x="951811" y="1528950"/>
            <a:ext cx="1018200" cy="3693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sz="3000">
                <a:solidFill>
                  <a:schemeClr val="dk1"/>
                </a:solidFill>
                <a:latin typeface="Gochi Hand"/>
                <a:ea typeface="Gochi Hand"/>
                <a:cs typeface="Gochi Hand"/>
                <a:sym typeface="Gochi Hand"/>
              </a:rPr>
              <a:t>Mon</a:t>
            </a:r>
            <a:endParaRPr sz="3000">
              <a:solidFill>
                <a:schemeClr val="dk1"/>
              </a:solidFill>
              <a:latin typeface="Open Sans"/>
              <a:ea typeface="Open Sans"/>
              <a:cs typeface="Open Sans"/>
              <a:sym typeface="Open Sans"/>
            </a:endParaRPr>
          </a:p>
        </p:txBody>
      </p:sp>
      <p:sp>
        <p:nvSpPr>
          <p:cNvPr id="7245" name="Google Shape;7245;p53"/>
          <p:cNvSpPr txBox="1"/>
          <p:nvPr/>
        </p:nvSpPr>
        <p:spPr>
          <a:xfrm>
            <a:off x="1041811" y="2061000"/>
            <a:ext cx="838200" cy="310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Mercury</a:t>
            </a:r>
            <a:endParaRPr sz="1800">
              <a:solidFill>
                <a:schemeClr val="dk1"/>
              </a:solidFill>
              <a:latin typeface="Open Sans"/>
              <a:ea typeface="Open Sans"/>
              <a:cs typeface="Open Sans"/>
              <a:sym typeface="Open Sans"/>
            </a:endParaRPr>
          </a:p>
        </p:txBody>
      </p:sp>
      <p:sp>
        <p:nvSpPr>
          <p:cNvPr id="7246" name="Google Shape;7246;p53"/>
          <p:cNvSpPr txBox="1"/>
          <p:nvPr/>
        </p:nvSpPr>
        <p:spPr>
          <a:xfrm>
            <a:off x="1041811" y="3091000"/>
            <a:ext cx="838200" cy="310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Mars</a:t>
            </a:r>
            <a:endParaRPr sz="1800">
              <a:solidFill>
                <a:schemeClr val="dk1"/>
              </a:solidFill>
              <a:latin typeface="Open Sans"/>
              <a:ea typeface="Open Sans"/>
              <a:cs typeface="Open Sans"/>
              <a:sym typeface="Open Sans"/>
            </a:endParaRPr>
          </a:p>
        </p:txBody>
      </p:sp>
      <p:sp>
        <p:nvSpPr>
          <p:cNvPr id="7247" name="Google Shape;7247;p53"/>
          <p:cNvSpPr txBox="1"/>
          <p:nvPr/>
        </p:nvSpPr>
        <p:spPr>
          <a:xfrm>
            <a:off x="1041811" y="2576000"/>
            <a:ext cx="838200" cy="310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Saturn</a:t>
            </a:r>
            <a:endParaRPr sz="1800">
              <a:solidFill>
                <a:schemeClr val="dk1"/>
              </a:solidFill>
              <a:latin typeface="Open Sans"/>
              <a:ea typeface="Open Sans"/>
              <a:cs typeface="Open Sans"/>
              <a:sym typeface="Open Sans"/>
            </a:endParaRPr>
          </a:p>
        </p:txBody>
      </p:sp>
      <p:sp>
        <p:nvSpPr>
          <p:cNvPr id="7248" name="Google Shape;7248;p53"/>
          <p:cNvSpPr txBox="1"/>
          <p:nvPr/>
        </p:nvSpPr>
        <p:spPr>
          <a:xfrm>
            <a:off x="1041811" y="3606000"/>
            <a:ext cx="838200" cy="310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Venus</a:t>
            </a:r>
            <a:endParaRPr sz="1800">
              <a:solidFill>
                <a:schemeClr val="dk1"/>
              </a:solidFill>
              <a:latin typeface="Open Sans"/>
              <a:ea typeface="Open Sans"/>
              <a:cs typeface="Open Sans"/>
              <a:sym typeface="Open Sans"/>
            </a:endParaRPr>
          </a:p>
        </p:txBody>
      </p:sp>
      <p:sp>
        <p:nvSpPr>
          <p:cNvPr id="7249" name="Google Shape;7249;p53"/>
          <p:cNvSpPr txBox="1"/>
          <p:nvPr/>
        </p:nvSpPr>
        <p:spPr>
          <a:xfrm>
            <a:off x="4179555" y="1422000"/>
            <a:ext cx="1018200" cy="3693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sz="3000">
                <a:solidFill>
                  <a:schemeClr val="dk1"/>
                </a:solidFill>
                <a:latin typeface="Gochi Hand"/>
                <a:ea typeface="Gochi Hand"/>
                <a:cs typeface="Gochi Hand"/>
                <a:sym typeface="Gochi Hand"/>
              </a:rPr>
              <a:t>Thu</a:t>
            </a:r>
            <a:endParaRPr sz="3000">
              <a:solidFill>
                <a:schemeClr val="dk1"/>
              </a:solidFill>
              <a:latin typeface="Open Sans"/>
              <a:ea typeface="Open Sans"/>
              <a:cs typeface="Open Sans"/>
              <a:sym typeface="Open Sans"/>
            </a:endParaRPr>
          </a:p>
        </p:txBody>
      </p:sp>
      <p:sp>
        <p:nvSpPr>
          <p:cNvPr id="7250" name="Google Shape;7250;p53"/>
          <p:cNvSpPr txBox="1"/>
          <p:nvPr/>
        </p:nvSpPr>
        <p:spPr>
          <a:xfrm>
            <a:off x="4269555" y="2061000"/>
            <a:ext cx="838200" cy="310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Mars</a:t>
            </a:r>
            <a:endParaRPr sz="1800">
              <a:solidFill>
                <a:schemeClr val="dk1"/>
              </a:solidFill>
              <a:latin typeface="Open Sans"/>
              <a:ea typeface="Open Sans"/>
              <a:cs typeface="Open Sans"/>
              <a:sym typeface="Open Sans"/>
            </a:endParaRPr>
          </a:p>
        </p:txBody>
      </p:sp>
      <p:sp>
        <p:nvSpPr>
          <p:cNvPr id="7251" name="Google Shape;7251;p53"/>
          <p:cNvSpPr txBox="1"/>
          <p:nvPr/>
        </p:nvSpPr>
        <p:spPr>
          <a:xfrm>
            <a:off x="4269555" y="2576000"/>
            <a:ext cx="838200" cy="310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Saturn</a:t>
            </a:r>
            <a:endParaRPr sz="1800">
              <a:solidFill>
                <a:schemeClr val="dk1"/>
              </a:solidFill>
              <a:latin typeface="Open Sans"/>
              <a:ea typeface="Open Sans"/>
              <a:cs typeface="Open Sans"/>
              <a:sym typeface="Open Sans"/>
            </a:endParaRPr>
          </a:p>
        </p:txBody>
      </p:sp>
      <p:sp>
        <p:nvSpPr>
          <p:cNvPr id="7252" name="Google Shape;7252;p53"/>
          <p:cNvSpPr txBox="1"/>
          <p:nvPr/>
        </p:nvSpPr>
        <p:spPr>
          <a:xfrm>
            <a:off x="4269555" y="3091000"/>
            <a:ext cx="838200" cy="310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Venus</a:t>
            </a:r>
            <a:endParaRPr sz="1800">
              <a:solidFill>
                <a:schemeClr val="dk1"/>
              </a:solidFill>
              <a:latin typeface="Open Sans"/>
              <a:ea typeface="Open Sans"/>
              <a:cs typeface="Open Sans"/>
              <a:sym typeface="Open Sans"/>
            </a:endParaRPr>
          </a:p>
        </p:txBody>
      </p:sp>
      <p:sp>
        <p:nvSpPr>
          <p:cNvPr id="7253" name="Google Shape;7253;p53"/>
          <p:cNvSpPr txBox="1"/>
          <p:nvPr/>
        </p:nvSpPr>
        <p:spPr>
          <a:xfrm>
            <a:off x="4269555" y="3606000"/>
            <a:ext cx="838200" cy="310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Mercury</a:t>
            </a:r>
            <a:endParaRPr sz="1800">
              <a:solidFill>
                <a:schemeClr val="dk1"/>
              </a:solidFill>
              <a:latin typeface="Open Sans"/>
              <a:ea typeface="Open Sans"/>
              <a:cs typeface="Open Sans"/>
              <a:sym typeface="Open Sans"/>
            </a:endParaRPr>
          </a:p>
        </p:txBody>
      </p:sp>
      <p:sp>
        <p:nvSpPr>
          <p:cNvPr id="7254" name="Google Shape;7254;p53"/>
          <p:cNvSpPr txBox="1"/>
          <p:nvPr/>
        </p:nvSpPr>
        <p:spPr>
          <a:xfrm>
            <a:off x="3103640" y="1458000"/>
            <a:ext cx="1018200" cy="3693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sz="3000">
                <a:solidFill>
                  <a:schemeClr val="dk1"/>
                </a:solidFill>
                <a:latin typeface="Gochi Hand"/>
                <a:ea typeface="Gochi Hand"/>
                <a:cs typeface="Gochi Hand"/>
                <a:sym typeface="Gochi Hand"/>
              </a:rPr>
              <a:t>Wed</a:t>
            </a:r>
            <a:endParaRPr sz="3000">
              <a:solidFill>
                <a:schemeClr val="dk1"/>
              </a:solidFill>
              <a:latin typeface="Open Sans"/>
              <a:ea typeface="Open Sans"/>
              <a:cs typeface="Open Sans"/>
              <a:sym typeface="Open Sans"/>
            </a:endParaRPr>
          </a:p>
        </p:txBody>
      </p:sp>
      <p:sp>
        <p:nvSpPr>
          <p:cNvPr id="7255" name="Google Shape;7255;p53"/>
          <p:cNvSpPr txBox="1"/>
          <p:nvPr/>
        </p:nvSpPr>
        <p:spPr>
          <a:xfrm>
            <a:off x="3193640" y="2576000"/>
            <a:ext cx="838200" cy="310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Venus</a:t>
            </a:r>
            <a:endParaRPr sz="1800">
              <a:solidFill>
                <a:schemeClr val="dk1"/>
              </a:solidFill>
              <a:latin typeface="Open Sans"/>
              <a:ea typeface="Open Sans"/>
              <a:cs typeface="Open Sans"/>
              <a:sym typeface="Open Sans"/>
            </a:endParaRPr>
          </a:p>
        </p:txBody>
      </p:sp>
      <p:sp>
        <p:nvSpPr>
          <p:cNvPr id="7256" name="Google Shape;7256;p53"/>
          <p:cNvSpPr txBox="1"/>
          <p:nvPr/>
        </p:nvSpPr>
        <p:spPr>
          <a:xfrm>
            <a:off x="3193640" y="2061000"/>
            <a:ext cx="838200" cy="310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Mercury</a:t>
            </a:r>
            <a:endParaRPr sz="1800">
              <a:solidFill>
                <a:schemeClr val="dk1"/>
              </a:solidFill>
              <a:latin typeface="Open Sans"/>
              <a:ea typeface="Open Sans"/>
              <a:cs typeface="Open Sans"/>
              <a:sym typeface="Open Sans"/>
            </a:endParaRPr>
          </a:p>
        </p:txBody>
      </p:sp>
      <p:sp>
        <p:nvSpPr>
          <p:cNvPr id="7257" name="Google Shape;7257;p53"/>
          <p:cNvSpPr txBox="1"/>
          <p:nvPr/>
        </p:nvSpPr>
        <p:spPr>
          <a:xfrm>
            <a:off x="3193640" y="3091000"/>
            <a:ext cx="838200" cy="310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Mars</a:t>
            </a:r>
            <a:endParaRPr sz="1800">
              <a:solidFill>
                <a:schemeClr val="dk1"/>
              </a:solidFill>
              <a:latin typeface="Open Sans"/>
              <a:ea typeface="Open Sans"/>
              <a:cs typeface="Open Sans"/>
              <a:sym typeface="Open Sans"/>
            </a:endParaRPr>
          </a:p>
        </p:txBody>
      </p:sp>
      <p:sp>
        <p:nvSpPr>
          <p:cNvPr id="7258" name="Google Shape;7258;p53"/>
          <p:cNvSpPr txBox="1"/>
          <p:nvPr/>
        </p:nvSpPr>
        <p:spPr>
          <a:xfrm>
            <a:off x="3193640" y="3606000"/>
            <a:ext cx="838200" cy="310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Jupiter</a:t>
            </a:r>
            <a:endParaRPr sz="1800">
              <a:solidFill>
                <a:schemeClr val="dk1"/>
              </a:solidFill>
              <a:latin typeface="Open Sans"/>
              <a:ea typeface="Open Sans"/>
              <a:cs typeface="Open Sans"/>
              <a:sym typeface="Open Sans"/>
            </a:endParaRPr>
          </a:p>
        </p:txBody>
      </p:sp>
      <p:sp>
        <p:nvSpPr>
          <p:cNvPr id="7259" name="Google Shape;7259;p53"/>
          <p:cNvSpPr txBox="1"/>
          <p:nvPr/>
        </p:nvSpPr>
        <p:spPr>
          <a:xfrm>
            <a:off x="2027725" y="1494000"/>
            <a:ext cx="1018200" cy="3693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sz="3000">
                <a:solidFill>
                  <a:schemeClr val="dk1"/>
                </a:solidFill>
                <a:latin typeface="Gochi Hand"/>
                <a:ea typeface="Gochi Hand"/>
                <a:cs typeface="Gochi Hand"/>
                <a:sym typeface="Gochi Hand"/>
              </a:rPr>
              <a:t>Tue</a:t>
            </a:r>
            <a:endParaRPr sz="3000">
              <a:solidFill>
                <a:schemeClr val="dk1"/>
              </a:solidFill>
              <a:latin typeface="Open Sans"/>
              <a:ea typeface="Open Sans"/>
              <a:cs typeface="Open Sans"/>
              <a:sym typeface="Open Sans"/>
            </a:endParaRPr>
          </a:p>
        </p:txBody>
      </p:sp>
      <p:sp>
        <p:nvSpPr>
          <p:cNvPr id="7260" name="Google Shape;7260;p53"/>
          <p:cNvSpPr txBox="1"/>
          <p:nvPr/>
        </p:nvSpPr>
        <p:spPr>
          <a:xfrm>
            <a:off x="2117725" y="2061000"/>
            <a:ext cx="838200" cy="310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Jupiter</a:t>
            </a:r>
            <a:endParaRPr sz="1800">
              <a:solidFill>
                <a:schemeClr val="dk1"/>
              </a:solidFill>
              <a:latin typeface="Open Sans"/>
              <a:ea typeface="Open Sans"/>
              <a:cs typeface="Open Sans"/>
              <a:sym typeface="Open Sans"/>
            </a:endParaRPr>
          </a:p>
        </p:txBody>
      </p:sp>
      <p:sp>
        <p:nvSpPr>
          <p:cNvPr id="7261" name="Google Shape;7261;p53"/>
          <p:cNvSpPr txBox="1"/>
          <p:nvPr/>
        </p:nvSpPr>
        <p:spPr>
          <a:xfrm>
            <a:off x="2117725" y="2576000"/>
            <a:ext cx="838200" cy="310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Mercury</a:t>
            </a:r>
            <a:endParaRPr sz="1800">
              <a:solidFill>
                <a:schemeClr val="dk1"/>
              </a:solidFill>
              <a:latin typeface="Open Sans"/>
              <a:ea typeface="Open Sans"/>
              <a:cs typeface="Open Sans"/>
              <a:sym typeface="Open Sans"/>
            </a:endParaRPr>
          </a:p>
        </p:txBody>
      </p:sp>
      <p:sp>
        <p:nvSpPr>
          <p:cNvPr id="7262" name="Google Shape;7262;p53"/>
          <p:cNvSpPr txBox="1"/>
          <p:nvPr/>
        </p:nvSpPr>
        <p:spPr>
          <a:xfrm>
            <a:off x="2117725" y="3091000"/>
            <a:ext cx="838200" cy="310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Saturn</a:t>
            </a:r>
            <a:endParaRPr sz="1800">
              <a:solidFill>
                <a:schemeClr val="dk1"/>
              </a:solidFill>
              <a:latin typeface="Open Sans"/>
              <a:ea typeface="Open Sans"/>
              <a:cs typeface="Open Sans"/>
              <a:sym typeface="Open Sans"/>
            </a:endParaRPr>
          </a:p>
        </p:txBody>
      </p:sp>
      <p:sp>
        <p:nvSpPr>
          <p:cNvPr id="7263" name="Google Shape;7263;p53"/>
          <p:cNvSpPr txBox="1"/>
          <p:nvPr/>
        </p:nvSpPr>
        <p:spPr>
          <a:xfrm>
            <a:off x="2117725" y="3606000"/>
            <a:ext cx="838200" cy="310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Mars</a:t>
            </a:r>
            <a:endParaRPr sz="1800">
              <a:solidFill>
                <a:schemeClr val="dk1"/>
              </a:solidFill>
              <a:latin typeface="Open Sans"/>
              <a:ea typeface="Open Sans"/>
              <a:cs typeface="Open Sans"/>
              <a:sym typeface="Open Sans"/>
            </a:endParaRPr>
          </a:p>
        </p:txBody>
      </p:sp>
      <p:sp>
        <p:nvSpPr>
          <p:cNvPr id="7264" name="Google Shape;7264;p53"/>
          <p:cNvSpPr txBox="1"/>
          <p:nvPr/>
        </p:nvSpPr>
        <p:spPr>
          <a:xfrm>
            <a:off x="7407300" y="1314000"/>
            <a:ext cx="886800" cy="3693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sz="3000">
                <a:solidFill>
                  <a:schemeClr val="dk1"/>
                </a:solidFill>
                <a:latin typeface="Gochi Hand"/>
                <a:ea typeface="Gochi Hand"/>
                <a:cs typeface="Gochi Hand"/>
                <a:sym typeface="Gochi Hand"/>
              </a:rPr>
              <a:t>Sun</a:t>
            </a:r>
            <a:endParaRPr sz="3000">
              <a:solidFill>
                <a:schemeClr val="dk1"/>
              </a:solidFill>
              <a:latin typeface="Open Sans"/>
              <a:ea typeface="Open Sans"/>
              <a:cs typeface="Open Sans"/>
              <a:sym typeface="Open Sans"/>
            </a:endParaRPr>
          </a:p>
        </p:txBody>
      </p:sp>
      <p:sp>
        <p:nvSpPr>
          <p:cNvPr id="7265" name="Google Shape;7265;p53"/>
          <p:cNvSpPr txBox="1"/>
          <p:nvPr/>
        </p:nvSpPr>
        <p:spPr>
          <a:xfrm>
            <a:off x="7431600" y="2576000"/>
            <a:ext cx="838200" cy="310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Venus</a:t>
            </a:r>
            <a:endParaRPr sz="1800">
              <a:solidFill>
                <a:schemeClr val="dk1"/>
              </a:solidFill>
              <a:latin typeface="Open Sans"/>
              <a:ea typeface="Open Sans"/>
              <a:cs typeface="Open Sans"/>
              <a:sym typeface="Open Sans"/>
            </a:endParaRPr>
          </a:p>
        </p:txBody>
      </p:sp>
      <p:sp>
        <p:nvSpPr>
          <p:cNvPr id="7266" name="Google Shape;7266;p53"/>
          <p:cNvSpPr txBox="1"/>
          <p:nvPr/>
        </p:nvSpPr>
        <p:spPr>
          <a:xfrm>
            <a:off x="7431600" y="2061000"/>
            <a:ext cx="838200" cy="310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Mercury</a:t>
            </a:r>
            <a:endParaRPr sz="1800">
              <a:solidFill>
                <a:schemeClr val="dk1"/>
              </a:solidFill>
              <a:latin typeface="Open Sans"/>
              <a:ea typeface="Open Sans"/>
              <a:cs typeface="Open Sans"/>
              <a:sym typeface="Open Sans"/>
            </a:endParaRPr>
          </a:p>
        </p:txBody>
      </p:sp>
      <p:sp>
        <p:nvSpPr>
          <p:cNvPr id="7267" name="Google Shape;7267;p53"/>
          <p:cNvSpPr txBox="1"/>
          <p:nvPr/>
        </p:nvSpPr>
        <p:spPr>
          <a:xfrm>
            <a:off x="7431600" y="3091000"/>
            <a:ext cx="838200" cy="310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Mars</a:t>
            </a:r>
            <a:endParaRPr sz="1800">
              <a:solidFill>
                <a:schemeClr val="dk1"/>
              </a:solidFill>
              <a:latin typeface="Open Sans"/>
              <a:ea typeface="Open Sans"/>
              <a:cs typeface="Open Sans"/>
              <a:sym typeface="Open Sans"/>
            </a:endParaRPr>
          </a:p>
        </p:txBody>
      </p:sp>
      <p:sp>
        <p:nvSpPr>
          <p:cNvPr id="7268" name="Google Shape;7268;p53"/>
          <p:cNvSpPr txBox="1"/>
          <p:nvPr/>
        </p:nvSpPr>
        <p:spPr>
          <a:xfrm>
            <a:off x="7431600" y="3606000"/>
            <a:ext cx="838200" cy="310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Jupiter</a:t>
            </a:r>
            <a:endParaRPr sz="1800">
              <a:solidFill>
                <a:schemeClr val="dk1"/>
              </a:solidFill>
              <a:latin typeface="Open Sans"/>
              <a:ea typeface="Open Sans"/>
              <a:cs typeface="Open Sans"/>
              <a:sym typeface="Open Sans"/>
            </a:endParaRPr>
          </a:p>
        </p:txBody>
      </p:sp>
      <p:sp>
        <p:nvSpPr>
          <p:cNvPr id="7269" name="Google Shape;7269;p53"/>
          <p:cNvSpPr txBox="1"/>
          <p:nvPr/>
        </p:nvSpPr>
        <p:spPr>
          <a:xfrm>
            <a:off x="6331385" y="1350000"/>
            <a:ext cx="1018200" cy="3693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sz="3000">
                <a:solidFill>
                  <a:schemeClr val="dk1"/>
                </a:solidFill>
                <a:latin typeface="Gochi Hand"/>
                <a:ea typeface="Gochi Hand"/>
                <a:cs typeface="Gochi Hand"/>
                <a:sym typeface="Gochi Hand"/>
              </a:rPr>
              <a:t>sat</a:t>
            </a:r>
            <a:endParaRPr sz="3000">
              <a:solidFill>
                <a:schemeClr val="dk1"/>
              </a:solidFill>
              <a:latin typeface="Open Sans"/>
              <a:ea typeface="Open Sans"/>
              <a:cs typeface="Open Sans"/>
              <a:sym typeface="Open Sans"/>
            </a:endParaRPr>
          </a:p>
        </p:txBody>
      </p:sp>
      <p:sp>
        <p:nvSpPr>
          <p:cNvPr id="7270" name="Google Shape;7270;p53"/>
          <p:cNvSpPr txBox="1"/>
          <p:nvPr/>
        </p:nvSpPr>
        <p:spPr>
          <a:xfrm>
            <a:off x="6421385" y="2061000"/>
            <a:ext cx="838200" cy="310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Jupiter</a:t>
            </a:r>
            <a:endParaRPr sz="1800">
              <a:solidFill>
                <a:schemeClr val="dk1"/>
              </a:solidFill>
              <a:latin typeface="Open Sans"/>
              <a:ea typeface="Open Sans"/>
              <a:cs typeface="Open Sans"/>
              <a:sym typeface="Open Sans"/>
            </a:endParaRPr>
          </a:p>
        </p:txBody>
      </p:sp>
      <p:sp>
        <p:nvSpPr>
          <p:cNvPr id="7271" name="Google Shape;7271;p53"/>
          <p:cNvSpPr txBox="1"/>
          <p:nvPr/>
        </p:nvSpPr>
        <p:spPr>
          <a:xfrm>
            <a:off x="6421385" y="2576000"/>
            <a:ext cx="838200" cy="310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Mercury</a:t>
            </a:r>
            <a:endParaRPr sz="1800">
              <a:solidFill>
                <a:schemeClr val="dk1"/>
              </a:solidFill>
              <a:latin typeface="Open Sans"/>
              <a:ea typeface="Open Sans"/>
              <a:cs typeface="Open Sans"/>
              <a:sym typeface="Open Sans"/>
            </a:endParaRPr>
          </a:p>
        </p:txBody>
      </p:sp>
      <p:sp>
        <p:nvSpPr>
          <p:cNvPr id="7272" name="Google Shape;7272;p53"/>
          <p:cNvSpPr txBox="1"/>
          <p:nvPr/>
        </p:nvSpPr>
        <p:spPr>
          <a:xfrm>
            <a:off x="6421385" y="3091000"/>
            <a:ext cx="838200" cy="310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Saturn</a:t>
            </a:r>
            <a:endParaRPr sz="1800">
              <a:solidFill>
                <a:schemeClr val="dk1"/>
              </a:solidFill>
              <a:latin typeface="Open Sans"/>
              <a:ea typeface="Open Sans"/>
              <a:cs typeface="Open Sans"/>
              <a:sym typeface="Open Sans"/>
            </a:endParaRPr>
          </a:p>
        </p:txBody>
      </p:sp>
      <p:sp>
        <p:nvSpPr>
          <p:cNvPr id="7273" name="Google Shape;7273;p53"/>
          <p:cNvSpPr txBox="1"/>
          <p:nvPr/>
        </p:nvSpPr>
        <p:spPr>
          <a:xfrm>
            <a:off x="6421385" y="3606000"/>
            <a:ext cx="838200" cy="310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Mars</a:t>
            </a:r>
            <a:endParaRPr sz="1800">
              <a:solidFill>
                <a:schemeClr val="dk1"/>
              </a:solidFill>
              <a:latin typeface="Open Sans"/>
              <a:ea typeface="Open Sans"/>
              <a:cs typeface="Open Sans"/>
              <a:sym typeface="Open Sans"/>
            </a:endParaRPr>
          </a:p>
        </p:txBody>
      </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7277"/>
        <p:cNvGrpSpPr/>
        <p:nvPr/>
      </p:nvGrpSpPr>
      <p:grpSpPr>
        <a:xfrm>
          <a:off x="0" y="0"/>
          <a:ext cx="0" cy="0"/>
          <a:chOff x="0" y="0"/>
          <a:chExt cx="0" cy="0"/>
        </a:xfrm>
      </p:grpSpPr>
      <p:sp>
        <p:nvSpPr>
          <p:cNvPr id="7278" name="Google Shape;7278;p54"/>
          <p:cNvSpPr txBox="1">
            <a:spLocks noGrp="1"/>
          </p:cNvSpPr>
          <p:nvPr>
            <p:ph type="title" idx="2"/>
          </p:nvPr>
        </p:nvSpPr>
        <p:spPr>
          <a:xfrm>
            <a:off x="6305550" y="331200"/>
            <a:ext cx="21333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TO DO</a:t>
            </a:r>
            <a:endParaRPr/>
          </a:p>
        </p:txBody>
      </p:sp>
      <p:sp>
        <p:nvSpPr>
          <p:cNvPr id="7279" name="Google Shape;7279;p54"/>
          <p:cNvSpPr txBox="1">
            <a:spLocks noGrp="1"/>
          </p:cNvSpPr>
          <p:nvPr>
            <p:ph type="title"/>
          </p:nvPr>
        </p:nvSpPr>
        <p:spPr>
          <a:xfrm>
            <a:off x="720000" y="331200"/>
            <a:ext cx="32613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SCHOOL TIMETABLE</a:t>
            </a:r>
            <a:endParaRPr/>
          </a:p>
        </p:txBody>
      </p:sp>
      <p:sp>
        <p:nvSpPr>
          <p:cNvPr id="7280" name="Google Shape;7280;p54"/>
          <p:cNvSpPr/>
          <p:nvPr/>
        </p:nvSpPr>
        <p:spPr>
          <a:xfrm>
            <a:off x="6758663" y="1147815"/>
            <a:ext cx="221754" cy="221722"/>
          </a:xfrm>
          <a:custGeom>
            <a:avLst/>
            <a:gdLst/>
            <a:ahLst/>
            <a:cxnLst/>
            <a:rect l="l" t="t" r="r" b="b"/>
            <a:pathLst>
              <a:path w="6919" h="6918" extrusionOk="0">
                <a:moveTo>
                  <a:pt x="3453" y="0"/>
                </a:moveTo>
                <a:cubicBezTo>
                  <a:pt x="1548" y="0"/>
                  <a:pt x="1" y="1560"/>
                  <a:pt x="1" y="3465"/>
                </a:cubicBezTo>
                <a:cubicBezTo>
                  <a:pt x="1" y="5370"/>
                  <a:pt x="1548" y="6918"/>
                  <a:pt x="3453" y="6918"/>
                </a:cubicBezTo>
                <a:cubicBezTo>
                  <a:pt x="5370" y="6918"/>
                  <a:pt x="6918" y="5370"/>
                  <a:pt x="6918" y="3465"/>
                </a:cubicBezTo>
                <a:cubicBezTo>
                  <a:pt x="6918" y="1560"/>
                  <a:pt x="5370" y="0"/>
                  <a:pt x="345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1" name="Google Shape;7281;p54"/>
          <p:cNvSpPr/>
          <p:nvPr/>
        </p:nvSpPr>
        <p:spPr>
          <a:xfrm>
            <a:off x="7110116" y="1134066"/>
            <a:ext cx="1956460" cy="249221"/>
          </a:xfrm>
          <a:custGeom>
            <a:avLst/>
            <a:gdLst/>
            <a:ahLst/>
            <a:cxnLst/>
            <a:rect l="l" t="t" r="r" b="b"/>
            <a:pathLst>
              <a:path w="61044" h="7776" extrusionOk="0">
                <a:moveTo>
                  <a:pt x="1227" y="1"/>
                </a:moveTo>
                <a:cubicBezTo>
                  <a:pt x="548" y="1"/>
                  <a:pt x="0" y="548"/>
                  <a:pt x="0" y="1227"/>
                </a:cubicBezTo>
                <a:lnTo>
                  <a:pt x="0" y="6561"/>
                </a:lnTo>
                <a:cubicBezTo>
                  <a:pt x="0" y="7228"/>
                  <a:pt x="548" y="7775"/>
                  <a:pt x="1227" y="7775"/>
                </a:cubicBezTo>
                <a:lnTo>
                  <a:pt x="59817" y="7775"/>
                </a:lnTo>
                <a:cubicBezTo>
                  <a:pt x="60496" y="7775"/>
                  <a:pt x="61044" y="7228"/>
                  <a:pt x="61044" y="6561"/>
                </a:cubicBezTo>
                <a:lnTo>
                  <a:pt x="61044" y="1227"/>
                </a:lnTo>
                <a:cubicBezTo>
                  <a:pt x="61044" y="548"/>
                  <a:pt x="60496" y="1"/>
                  <a:pt x="5981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lnSpc>
                <a:spcPct val="89000"/>
              </a:lnSpc>
              <a:spcBef>
                <a:spcPts val="0"/>
              </a:spcBef>
              <a:spcAft>
                <a:spcPts val="0"/>
              </a:spcAft>
              <a:buClr>
                <a:schemeClr val="dk1"/>
              </a:buClr>
              <a:buSzPts val="1100"/>
              <a:buFont typeface="Arial"/>
              <a:buNone/>
            </a:pPr>
            <a:r>
              <a:rPr lang="en" sz="1200">
                <a:solidFill>
                  <a:schemeClr val="dk2"/>
                </a:solidFill>
                <a:latin typeface="Chilanka"/>
                <a:ea typeface="Chilanka"/>
                <a:cs typeface="Chilanka"/>
                <a:sym typeface="Chilanka"/>
              </a:rPr>
              <a:t>Mars is a cold place</a:t>
            </a:r>
            <a:endParaRPr/>
          </a:p>
        </p:txBody>
      </p:sp>
      <p:sp>
        <p:nvSpPr>
          <p:cNvPr id="7282" name="Google Shape;7282;p54"/>
          <p:cNvSpPr/>
          <p:nvPr/>
        </p:nvSpPr>
        <p:spPr>
          <a:xfrm>
            <a:off x="6758663" y="1523274"/>
            <a:ext cx="221754" cy="221754"/>
          </a:xfrm>
          <a:custGeom>
            <a:avLst/>
            <a:gdLst/>
            <a:ahLst/>
            <a:cxnLst/>
            <a:rect l="l" t="t" r="r" b="b"/>
            <a:pathLst>
              <a:path w="6919" h="6919" extrusionOk="0">
                <a:moveTo>
                  <a:pt x="3453" y="1"/>
                </a:moveTo>
                <a:cubicBezTo>
                  <a:pt x="1548" y="1"/>
                  <a:pt x="1" y="1549"/>
                  <a:pt x="1" y="3454"/>
                </a:cubicBezTo>
                <a:cubicBezTo>
                  <a:pt x="1" y="5371"/>
                  <a:pt x="1548" y="6918"/>
                  <a:pt x="3453" y="6918"/>
                </a:cubicBezTo>
                <a:cubicBezTo>
                  <a:pt x="5370" y="6918"/>
                  <a:pt x="6918" y="5371"/>
                  <a:pt x="6918" y="3454"/>
                </a:cubicBezTo>
                <a:cubicBezTo>
                  <a:pt x="6918" y="1549"/>
                  <a:pt x="5370" y="1"/>
                  <a:pt x="345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3" name="Google Shape;7283;p54"/>
          <p:cNvSpPr/>
          <p:nvPr/>
        </p:nvSpPr>
        <p:spPr>
          <a:xfrm>
            <a:off x="7110116" y="1509556"/>
            <a:ext cx="1956460" cy="249221"/>
          </a:xfrm>
          <a:custGeom>
            <a:avLst/>
            <a:gdLst/>
            <a:ahLst/>
            <a:cxnLst/>
            <a:rect l="l" t="t" r="r" b="b"/>
            <a:pathLst>
              <a:path w="61044" h="7776" extrusionOk="0">
                <a:moveTo>
                  <a:pt x="1227" y="0"/>
                </a:moveTo>
                <a:cubicBezTo>
                  <a:pt x="548" y="0"/>
                  <a:pt x="0" y="548"/>
                  <a:pt x="0" y="1227"/>
                </a:cubicBezTo>
                <a:lnTo>
                  <a:pt x="0" y="6549"/>
                </a:lnTo>
                <a:cubicBezTo>
                  <a:pt x="0" y="7227"/>
                  <a:pt x="548" y="7775"/>
                  <a:pt x="1227" y="7775"/>
                </a:cubicBezTo>
                <a:lnTo>
                  <a:pt x="59817" y="7775"/>
                </a:lnTo>
                <a:cubicBezTo>
                  <a:pt x="60496" y="7775"/>
                  <a:pt x="61044" y="7227"/>
                  <a:pt x="61044" y="6549"/>
                </a:cubicBezTo>
                <a:lnTo>
                  <a:pt x="61044" y="1227"/>
                </a:lnTo>
                <a:cubicBezTo>
                  <a:pt x="61044" y="548"/>
                  <a:pt x="60496" y="0"/>
                  <a:pt x="5981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4" name="Google Shape;7284;p54"/>
          <p:cNvSpPr/>
          <p:nvPr/>
        </p:nvSpPr>
        <p:spPr>
          <a:xfrm>
            <a:off x="6758663" y="1898764"/>
            <a:ext cx="221754" cy="221369"/>
          </a:xfrm>
          <a:custGeom>
            <a:avLst/>
            <a:gdLst/>
            <a:ahLst/>
            <a:cxnLst/>
            <a:rect l="l" t="t" r="r" b="b"/>
            <a:pathLst>
              <a:path w="6919" h="6907" extrusionOk="0">
                <a:moveTo>
                  <a:pt x="3453" y="1"/>
                </a:moveTo>
                <a:cubicBezTo>
                  <a:pt x="1548" y="1"/>
                  <a:pt x="1" y="1548"/>
                  <a:pt x="1" y="3453"/>
                </a:cubicBezTo>
                <a:cubicBezTo>
                  <a:pt x="1" y="5358"/>
                  <a:pt x="1548" y="6906"/>
                  <a:pt x="3453" y="6906"/>
                </a:cubicBezTo>
                <a:cubicBezTo>
                  <a:pt x="5370" y="6906"/>
                  <a:pt x="6918" y="5358"/>
                  <a:pt x="6918" y="3453"/>
                </a:cubicBezTo>
                <a:cubicBezTo>
                  <a:pt x="6918" y="1548"/>
                  <a:pt x="5370" y="1"/>
                  <a:pt x="345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5" name="Google Shape;7285;p54"/>
          <p:cNvSpPr/>
          <p:nvPr/>
        </p:nvSpPr>
        <p:spPr>
          <a:xfrm>
            <a:off x="7110116" y="1884662"/>
            <a:ext cx="1956460" cy="249573"/>
          </a:xfrm>
          <a:custGeom>
            <a:avLst/>
            <a:gdLst/>
            <a:ahLst/>
            <a:cxnLst/>
            <a:rect l="l" t="t" r="r" b="b"/>
            <a:pathLst>
              <a:path w="61044" h="7787" extrusionOk="0">
                <a:moveTo>
                  <a:pt x="1227" y="0"/>
                </a:moveTo>
                <a:cubicBezTo>
                  <a:pt x="548" y="0"/>
                  <a:pt x="0" y="548"/>
                  <a:pt x="0" y="1226"/>
                </a:cubicBezTo>
                <a:lnTo>
                  <a:pt x="0" y="6560"/>
                </a:lnTo>
                <a:cubicBezTo>
                  <a:pt x="0" y="7239"/>
                  <a:pt x="548" y="7787"/>
                  <a:pt x="1227" y="7787"/>
                </a:cubicBezTo>
                <a:lnTo>
                  <a:pt x="59817" y="7787"/>
                </a:lnTo>
                <a:cubicBezTo>
                  <a:pt x="60496" y="7787"/>
                  <a:pt x="61044" y="7239"/>
                  <a:pt x="61044" y="6560"/>
                </a:cubicBezTo>
                <a:lnTo>
                  <a:pt x="61044" y="1226"/>
                </a:lnTo>
                <a:cubicBezTo>
                  <a:pt x="61044" y="548"/>
                  <a:pt x="60496" y="0"/>
                  <a:pt x="5981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6" name="Google Shape;7286;p54"/>
          <p:cNvSpPr/>
          <p:nvPr/>
        </p:nvSpPr>
        <p:spPr>
          <a:xfrm>
            <a:off x="6758663" y="2273869"/>
            <a:ext cx="221754" cy="221722"/>
          </a:xfrm>
          <a:custGeom>
            <a:avLst/>
            <a:gdLst/>
            <a:ahLst/>
            <a:cxnLst/>
            <a:rect l="l" t="t" r="r" b="b"/>
            <a:pathLst>
              <a:path w="6919" h="6918" extrusionOk="0">
                <a:moveTo>
                  <a:pt x="3453" y="0"/>
                </a:moveTo>
                <a:cubicBezTo>
                  <a:pt x="1548" y="0"/>
                  <a:pt x="1" y="1548"/>
                  <a:pt x="1" y="3465"/>
                </a:cubicBezTo>
                <a:cubicBezTo>
                  <a:pt x="1" y="5370"/>
                  <a:pt x="1548" y="6918"/>
                  <a:pt x="3453" y="6918"/>
                </a:cubicBezTo>
                <a:cubicBezTo>
                  <a:pt x="5370" y="6918"/>
                  <a:pt x="6918" y="5370"/>
                  <a:pt x="6918" y="3465"/>
                </a:cubicBezTo>
                <a:cubicBezTo>
                  <a:pt x="6918" y="1548"/>
                  <a:pt x="5370" y="0"/>
                  <a:pt x="345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7" name="Google Shape;7287;p54"/>
          <p:cNvSpPr/>
          <p:nvPr/>
        </p:nvSpPr>
        <p:spPr>
          <a:xfrm>
            <a:off x="7110116" y="2260120"/>
            <a:ext cx="1956460" cy="249221"/>
          </a:xfrm>
          <a:custGeom>
            <a:avLst/>
            <a:gdLst/>
            <a:ahLst/>
            <a:cxnLst/>
            <a:rect l="l" t="t" r="r" b="b"/>
            <a:pathLst>
              <a:path w="61044" h="7776" extrusionOk="0">
                <a:moveTo>
                  <a:pt x="1227" y="1"/>
                </a:moveTo>
                <a:cubicBezTo>
                  <a:pt x="548" y="1"/>
                  <a:pt x="0" y="548"/>
                  <a:pt x="0" y="1227"/>
                </a:cubicBezTo>
                <a:lnTo>
                  <a:pt x="0" y="6561"/>
                </a:lnTo>
                <a:cubicBezTo>
                  <a:pt x="0" y="7228"/>
                  <a:pt x="548" y="7776"/>
                  <a:pt x="1227" y="7776"/>
                </a:cubicBezTo>
                <a:lnTo>
                  <a:pt x="59817" y="7776"/>
                </a:lnTo>
                <a:cubicBezTo>
                  <a:pt x="60496" y="7776"/>
                  <a:pt x="61044" y="7228"/>
                  <a:pt x="61044" y="6561"/>
                </a:cubicBezTo>
                <a:lnTo>
                  <a:pt x="61044" y="1227"/>
                </a:lnTo>
                <a:cubicBezTo>
                  <a:pt x="61044" y="548"/>
                  <a:pt x="60496" y="1"/>
                  <a:pt x="5981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8" name="Google Shape;7288;p54"/>
          <p:cNvSpPr/>
          <p:nvPr/>
        </p:nvSpPr>
        <p:spPr>
          <a:xfrm>
            <a:off x="6758663" y="2649360"/>
            <a:ext cx="221754" cy="221722"/>
          </a:xfrm>
          <a:custGeom>
            <a:avLst/>
            <a:gdLst/>
            <a:ahLst/>
            <a:cxnLst/>
            <a:rect l="l" t="t" r="r" b="b"/>
            <a:pathLst>
              <a:path w="6919" h="6918" extrusionOk="0">
                <a:moveTo>
                  <a:pt x="3453" y="0"/>
                </a:moveTo>
                <a:cubicBezTo>
                  <a:pt x="1548" y="0"/>
                  <a:pt x="1" y="1548"/>
                  <a:pt x="1" y="3453"/>
                </a:cubicBezTo>
                <a:cubicBezTo>
                  <a:pt x="1" y="5370"/>
                  <a:pt x="1548" y="6918"/>
                  <a:pt x="3453" y="6918"/>
                </a:cubicBezTo>
                <a:cubicBezTo>
                  <a:pt x="5370" y="6918"/>
                  <a:pt x="6918" y="5370"/>
                  <a:pt x="6918" y="3453"/>
                </a:cubicBezTo>
                <a:cubicBezTo>
                  <a:pt x="6918" y="1548"/>
                  <a:pt x="5370" y="0"/>
                  <a:pt x="345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9" name="Google Shape;7289;p54"/>
          <p:cNvSpPr/>
          <p:nvPr/>
        </p:nvSpPr>
        <p:spPr>
          <a:xfrm>
            <a:off x="7110116" y="2635610"/>
            <a:ext cx="1956460" cy="249221"/>
          </a:xfrm>
          <a:custGeom>
            <a:avLst/>
            <a:gdLst/>
            <a:ahLst/>
            <a:cxnLst/>
            <a:rect l="l" t="t" r="r" b="b"/>
            <a:pathLst>
              <a:path w="61044" h="7776" extrusionOk="0">
                <a:moveTo>
                  <a:pt x="1227" y="1"/>
                </a:moveTo>
                <a:cubicBezTo>
                  <a:pt x="548" y="1"/>
                  <a:pt x="0" y="548"/>
                  <a:pt x="0" y="1227"/>
                </a:cubicBezTo>
                <a:lnTo>
                  <a:pt x="0" y="6549"/>
                </a:lnTo>
                <a:cubicBezTo>
                  <a:pt x="0" y="7228"/>
                  <a:pt x="548" y="7775"/>
                  <a:pt x="1227" y="7775"/>
                </a:cubicBezTo>
                <a:lnTo>
                  <a:pt x="59817" y="7775"/>
                </a:lnTo>
                <a:cubicBezTo>
                  <a:pt x="60496" y="7775"/>
                  <a:pt x="61044" y="7228"/>
                  <a:pt x="61044" y="6549"/>
                </a:cubicBezTo>
                <a:lnTo>
                  <a:pt x="61044" y="1227"/>
                </a:lnTo>
                <a:cubicBezTo>
                  <a:pt x="61044" y="548"/>
                  <a:pt x="60496" y="1"/>
                  <a:pt x="5981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0" name="Google Shape;7290;p54"/>
          <p:cNvSpPr/>
          <p:nvPr/>
        </p:nvSpPr>
        <p:spPr>
          <a:xfrm>
            <a:off x="6758663" y="3024818"/>
            <a:ext cx="221754" cy="221369"/>
          </a:xfrm>
          <a:custGeom>
            <a:avLst/>
            <a:gdLst/>
            <a:ahLst/>
            <a:cxnLst/>
            <a:rect l="l" t="t" r="r" b="b"/>
            <a:pathLst>
              <a:path w="6919" h="6907" extrusionOk="0">
                <a:moveTo>
                  <a:pt x="3453" y="1"/>
                </a:moveTo>
                <a:cubicBezTo>
                  <a:pt x="1548" y="1"/>
                  <a:pt x="1" y="1549"/>
                  <a:pt x="1" y="3454"/>
                </a:cubicBezTo>
                <a:cubicBezTo>
                  <a:pt x="1" y="5359"/>
                  <a:pt x="1548" y="6906"/>
                  <a:pt x="3453" y="6906"/>
                </a:cubicBezTo>
                <a:cubicBezTo>
                  <a:pt x="5370" y="6906"/>
                  <a:pt x="6918" y="5359"/>
                  <a:pt x="6918" y="3454"/>
                </a:cubicBezTo>
                <a:cubicBezTo>
                  <a:pt x="6918" y="1549"/>
                  <a:pt x="5370" y="1"/>
                  <a:pt x="345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1" name="Google Shape;7291;p54"/>
          <p:cNvSpPr/>
          <p:nvPr/>
        </p:nvSpPr>
        <p:spPr>
          <a:xfrm>
            <a:off x="7110116" y="3011101"/>
            <a:ext cx="1956460" cy="249189"/>
          </a:xfrm>
          <a:custGeom>
            <a:avLst/>
            <a:gdLst/>
            <a:ahLst/>
            <a:cxnLst/>
            <a:rect l="l" t="t" r="r" b="b"/>
            <a:pathLst>
              <a:path w="61044" h="7775" extrusionOk="0">
                <a:moveTo>
                  <a:pt x="1227" y="0"/>
                </a:moveTo>
                <a:cubicBezTo>
                  <a:pt x="548" y="0"/>
                  <a:pt x="0" y="536"/>
                  <a:pt x="0" y="1215"/>
                </a:cubicBezTo>
                <a:lnTo>
                  <a:pt x="0" y="6549"/>
                </a:lnTo>
                <a:cubicBezTo>
                  <a:pt x="0" y="7227"/>
                  <a:pt x="548" y="7775"/>
                  <a:pt x="1227" y="7775"/>
                </a:cubicBezTo>
                <a:lnTo>
                  <a:pt x="59817" y="7775"/>
                </a:lnTo>
                <a:cubicBezTo>
                  <a:pt x="60496" y="7775"/>
                  <a:pt x="61044" y="7227"/>
                  <a:pt x="61044" y="6549"/>
                </a:cubicBezTo>
                <a:lnTo>
                  <a:pt x="61044" y="1215"/>
                </a:lnTo>
                <a:cubicBezTo>
                  <a:pt x="61044" y="536"/>
                  <a:pt x="60496" y="0"/>
                  <a:pt x="5981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2" name="Google Shape;7292;p54"/>
          <p:cNvSpPr/>
          <p:nvPr/>
        </p:nvSpPr>
        <p:spPr>
          <a:xfrm>
            <a:off x="6758663" y="3399923"/>
            <a:ext cx="221754" cy="221754"/>
          </a:xfrm>
          <a:custGeom>
            <a:avLst/>
            <a:gdLst/>
            <a:ahLst/>
            <a:cxnLst/>
            <a:rect l="l" t="t" r="r" b="b"/>
            <a:pathLst>
              <a:path w="6919" h="6919" extrusionOk="0">
                <a:moveTo>
                  <a:pt x="3453" y="1"/>
                </a:moveTo>
                <a:cubicBezTo>
                  <a:pt x="1548" y="1"/>
                  <a:pt x="1" y="1548"/>
                  <a:pt x="1" y="3465"/>
                </a:cubicBezTo>
                <a:cubicBezTo>
                  <a:pt x="1" y="5370"/>
                  <a:pt x="1548" y="6918"/>
                  <a:pt x="3453" y="6918"/>
                </a:cubicBezTo>
                <a:cubicBezTo>
                  <a:pt x="5370" y="6918"/>
                  <a:pt x="6918" y="5370"/>
                  <a:pt x="6918" y="3465"/>
                </a:cubicBezTo>
                <a:cubicBezTo>
                  <a:pt x="6918" y="1548"/>
                  <a:pt x="5370" y="1"/>
                  <a:pt x="345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3" name="Google Shape;7293;p54"/>
          <p:cNvSpPr/>
          <p:nvPr/>
        </p:nvSpPr>
        <p:spPr>
          <a:xfrm>
            <a:off x="7110116" y="3386206"/>
            <a:ext cx="1956460" cy="249189"/>
          </a:xfrm>
          <a:custGeom>
            <a:avLst/>
            <a:gdLst/>
            <a:ahLst/>
            <a:cxnLst/>
            <a:rect l="l" t="t" r="r" b="b"/>
            <a:pathLst>
              <a:path w="61044" h="7775" extrusionOk="0">
                <a:moveTo>
                  <a:pt x="1227" y="0"/>
                </a:moveTo>
                <a:cubicBezTo>
                  <a:pt x="548" y="0"/>
                  <a:pt x="0" y="548"/>
                  <a:pt x="0" y="1226"/>
                </a:cubicBezTo>
                <a:lnTo>
                  <a:pt x="0" y="6548"/>
                </a:lnTo>
                <a:cubicBezTo>
                  <a:pt x="0" y="7227"/>
                  <a:pt x="548" y="7775"/>
                  <a:pt x="1227" y="7775"/>
                </a:cubicBezTo>
                <a:lnTo>
                  <a:pt x="59817" y="7775"/>
                </a:lnTo>
                <a:cubicBezTo>
                  <a:pt x="60496" y="7775"/>
                  <a:pt x="61044" y="7227"/>
                  <a:pt x="61044" y="6548"/>
                </a:cubicBezTo>
                <a:lnTo>
                  <a:pt x="61044" y="1226"/>
                </a:lnTo>
                <a:cubicBezTo>
                  <a:pt x="61044" y="548"/>
                  <a:pt x="60496" y="0"/>
                  <a:pt x="5981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4" name="Google Shape;7294;p54"/>
          <p:cNvSpPr/>
          <p:nvPr/>
        </p:nvSpPr>
        <p:spPr>
          <a:xfrm>
            <a:off x="6758675" y="3802099"/>
            <a:ext cx="1246713" cy="639955"/>
          </a:xfrm>
          <a:custGeom>
            <a:avLst/>
            <a:gdLst/>
            <a:ahLst/>
            <a:cxnLst/>
            <a:rect l="l" t="t" r="r" b="b"/>
            <a:pathLst>
              <a:path w="38899" h="17134" extrusionOk="0">
                <a:moveTo>
                  <a:pt x="1870" y="1"/>
                </a:moveTo>
                <a:cubicBezTo>
                  <a:pt x="834" y="1"/>
                  <a:pt x="1" y="834"/>
                  <a:pt x="1" y="1870"/>
                </a:cubicBezTo>
                <a:lnTo>
                  <a:pt x="1" y="15264"/>
                </a:lnTo>
                <a:cubicBezTo>
                  <a:pt x="1" y="16300"/>
                  <a:pt x="834" y="17134"/>
                  <a:pt x="1870" y="17134"/>
                </a:cubicBezTo>
                <a:lnTo>
                  <a:pt x="37029" y="17134"/>
                </a:lnTo>
                <a:cubicBezTo>
                  <a:pt x="38065" y="17134"/>
                  <a:pt x="38898" y="16300"/>
                  <a:pt x="38898" y="15264"/>
                </a:cubicBezTo>
                <a:lnTo>
                  <a:pt x="38898" y="1870"/>
                </a:lnTo>
                <a:cubicBezTo>
                  <a:pt x="38898" y="834"/>
                  <a:pt x="38065" y="1"/>
                  <a:pt x="3702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295" name="Google Shape;7295;p54"/>
          <p:cNvGrpSpPr/>
          <p:nvPr/>
        </p:nvGrpSpPr>
        <p:grpSpPr>
          <a:xfrm>
            <a:off x="7351507" y="-68882"/>
            <a:ext cx="423989" cy="406041"/>
            <a:chOff x="7503907" y="616918"/>
            <a:chExt cx="423989" cy="406041"/>
          </a:xfrm>
        </p:grpSpPr>
        <p:sp>
          <p:nvSpPr>
            <p:cNvPr id="7296" name="Google Shape;7296;p54"/>
            <p:cNvSpPr/>
            <p:nvPr/>
          </p:nvSpPr>
          <p:spPr>
            <a:xfrm>
              <a:off x="7503907" y="616918"/>
              <a:ext cx="423989" cy="406041"/>
            </a:xfrm>
            <a:custGeom>
              <a:avLst/>
              <a:gdLst/>
              <a:ahLst/>
              <a:cxnLst/>
              <a:rect l="l" t="t" r="r" b="b"/>
              <a:pathLst>
                <a:path w="13229" h="12669" extrusionOk="0">
                  <a:moveTo>
                    <a:pt x="5904" y="0"/>
                  </a:moveTo>
                  <a:cubicBezTo>
                    <a:pt x="5877" y="0"/>
                    <a:pt x="5850" y="1"/>
                    <a:pt x="5823" y="4"/>
                  </a:cubicBezTo>
                  <a:cubicBezTo>
                    <a:pt x="5799" y="4"/>
                    <a:pt x="5775" y="4"/>
                    <a:pt x="5763" y="15"/>
                  </a:cubicBezTo>
                  <a:lnTo>
                    <a:pt x="5704" y="27"/>
                  </a:lnTo>
                  <a:cubicBezTo>
                    <a:pt x="5013" y="182"/>
                    <a:pt x="4608" y="1063"/>
                    <a:pt x="4406" y="1849"/>
                  </a:cubicBezTo>
                  <a:cubicBezTo>
                    <a:pt x="4346" y="2099"/>
                    <a:pt x="3965" y="4087"/>
                    <a:pt x="3965" y="4087"/>
                  </a:cubicBezTo>
                  <a:cubicBezTo>
                    <a:pt x="3037" y="4254"/>
                    <a:pt x="2179" y="4385"/>
                    <a:pt x="1310" y="4778"/>
                  </a:cubicBezTo>
                  <a:cubicBezTo>
                    <a:pt x="739" y="5028"/>
                    <a:pt x="119" y="5433"/>
                    <a:pt x="36" y="6052"/>
                  </a:cubicBezTo>
                  <a:cubicBezTo>
                    <a:pt x="0" y="6469"/>
                    <a:pt x="167" y="6873"/>
                    <a:pt x="477" y="7147"/>
                  </a:cubicBezTo>
                  <a:cubicBezTo>
                    <a:pt x="929" y="7540"/>
                    <a:pt x="1465" y="7802"/>
                    <a:pt x="2048" y="7921"/>
                  </a:cubicBezTo>
                  <a:cubicBezTo>
                    <a:pt x="2536" y="8028"/>
                    <a:pt x="3037" y="8100"/>
                    <a:pt x="3548" y="8147"/>
                  </a:cubicBezTo>
                  <a:cubicBezTo>
                    <a:pt x="3334" y="9112"/>
                    <a:pt x="2822" y="11946"/>
                    <a:pt x="3965" y="12529"/>
                  </a:cubicBezTo>
                  <a:cubicBezTo>
                    <a:pt x="4164" y="12626"/>
                    <a:pt x="4376" y="12669"/>
                    <a:pt x="4590" y="12669"/>
                  </a:cubicBezTo>
                  <a:cubicBezTo>
                    <a:pt x="5031" y="12669"/>
                    <a:pt x="5478" y="12488"/>
                    <a:pt x="5823" y="12231"/>
                  </a:cubicBezTo>
                  <a:cubicBezTo>
                    <a:pt x="6561" y="11684"/>
                    <a:pt x="7097" y="10910"/>
                    <a:pt x="7335" y="10017"/>
                  </a:cubicBezTo>
                  <a:cubicBezTo>
                    <a:pt x="7835" y="10791"/>
                    <a:pt x="8585" y="11362"/>
                    <a:pt x="9454" y="11660"/>
                  </a:cubicBezTo>
                  <a:cubicBezTo>
                    <a:pt x="9679" y="11732"/>
                    <a:pt x="9930" y="11775"/>
                    <a:pt x="10181" y="11775"/>
                  </a:cubicBezTo>
                  <a:cubicBezTo>
                    <a:pt x="10594" y="11775"/>
                    <a:pt x="11008" y="11658"/>
                    <a:pt x="11311" y="11362"/>
                  </a:cubicBezTo>
                  <a:cubicBezTo>
                    <a:pt x="12216" y="10457"/>
                    <a:pt x="10847" y="7921"/>
                    <a:pt x="10359" y="7064"/>
                  </a:cubicBezTo>
                  <a:cubicBezTo>
                    <a:pt x="10835" y="6873"/>
                    <a:pt x="11288" y="6647"/>
                    <a:pt x="11728" y="6397"/>
                  </a:cubicBezTo>
                  <a:cubicBezTo>
                    <a:pt x="12240" y="6100"/>
                    <a:pt x="12681" y="5683"/>
                    <a:pt x="12990" y="5171"/>
                  </a:cubicBezTo>
                  <a:cubicBezTo>
                    <a:pt x="13193" y="4814"/>
                    <a:pt x="13228" y="4373"/>
                    <a:pt x="13073" y="3992"/>
                  </a:cubicBezTo>
                  <a:cubicBezTo>
                    <a:pt x="12800" y="3421"/>
                    <a:pt x="12085" y="3230"/>
                    <a:pt x="11466" y="3171"/>
                  </a:cubicBezTo>
                  <a:cubicBezTo>
                    <a:pt x="11235" y="3144"/>
                    <a:pt x="11008" y="3133"/>
                    <a:pt x="10783" y="3133"/>
                  </a:cubicBezTo>
                  <a:cubicBezTo>
                    <a:pt x="10094" y="3133"/>
                    <a:pt x="9428" y="3239"/>
                    <a:pt x="8728" y="3337"/>
                  </a:cubicBezTo>
                  <a:cubicBezTo>
                    <a:pt x="8716" y="3337"/>
                    <a:pt x="7739" y="1563"/>
                    <a:pt x="7609" y="1337"/>
                  </a:cubicBezTo>
                  <a:cubicBezTo>
                    <a:pt x="7197" y="685"/>
                    <a:pt x="6565" y="0"/>
                    <a:pt x="590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7" name="Google Shape;7297;p54"/>
            <p:cNvSpPr/>
            <p:nvPr/>
          </p:nvSpPr>
          <p:spPr>
            <a:xfrm>
              <a:off x="7645853" y="790209"/>
              <a:ext cx="21025" cy="37915"/>
            </a:xfrm>
            <a:custGeom>
              <a:avLst/>
              <a:gdLst/>
              <a:ahLst/>
              <a:cxnLst/>
              <a:rect l="l" t="t" r="r" b="b"/>
              <a:pathLst>
                <a:path w="656" h="1183" extrusionOk="0">
                  <a:moveTo>
                    <a:pt x="248" y="0"/>
                  </a:moveTo>
                  <a:cubicBezTo>
                    <a:pt x="241" y="0"/>
                    <a:pt x="234" y="1"/>
                    <a:pt x="227" y="2"/>
                  </a:cubicBezTo>
                  <a:cubicBezTo>
                    <a:pt x="72" y="26"/>
                    <a:pt x="1" y="312"/>
                    <a:pt x="48" y="633"/>
                  </a:cubicBezTo>
                  <a:cubicBezTo>
                    <a:pt x="94" y="940"/>
                    <a:pt x="248" y="1182"/>
                    <a:pt x="397" y="1182"/>
                  </a:cubicBezTo>
                  <a:cubicBezTo>
                    <a:pt x="404" y="1182"/>
                    <a:pt x="410" y="1182"/>
                    <a:pt x="417" y="1181"/>
                  </a:cubicBezTo>
                  <a:cubicBezTo>
                    <a:pt x="572" y="1157"/>
                    <a:pt x="655" y="871"/>
                    <a:pt x="596" y="550"/>
                  </a:cubicBezTo>
                  <a:cubicBezTo>
                    <a:pt x="550" y="232"/>
                    <a:pt x="397" y="0"/>
                    <a:pt x="2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8" name="Google Shape;7298;p54"/>
            <p:cNvSpPr/>
            <p:nvPr/>
          </p:nvSpPr>
          <p:spPr>
            <a:xfrm>
              <a:off x="7772509" y="766404"/>
              <a:ext cx="21409" cy="38268"/>
            </a:xfrm>
            <a:custGeom>
              <a:avLst/>
              <a:gdLst/>
              <a:ahLst/>
              <a:cxnLst/>
              <a:rect l="l" t="t" r="r" b="b"/>
              <a:pathLst>
                <a:path w="668" h="1194" extrusionOk="0">
                  <a:moveTo>
                    <a:pt x="259" y="0"/>
                  </a:moveTo>
                  <a:cubicBezTo>
                    <a:pt x="252" y="0"/>
                    <a:pt x="246" y="1"/>
                    <a:pt x="239" y="2"/>
                  </a:cubicBezTo>
                  <a:cubicBezTo>
                    <a:pt x="84" y="25"/>
                    <a:pt x="1" y="311"/>
                    <a:pt x="60" y="645"/>
                  </a:cubicBezTo>
                  <a:cubicBezTo>
                    <a:pt x="106" y="952"/>
                    <a:pt x="260" y="1194"/>
                    <a:pt x="409" y="1194"/>
                  </a:cubicBezTo>
                  <a:cubicBezTo>
                    <a:pt x="415" y="1194"/>
                    <a:pt x="422" y="1193"/>
                    <a:pt x="429" y="1192"/>
                  </a:cubicBezTo>
                  <a:cubicBezTo>
                    <a:pt x="584" y="1168"/>
                    <a:pt x="667" y="883"/>
                    <a:pt x="608" y="549"/>
                  </a:cubicBezTo>
                  <a:cubicBezTo>
                    <a:pt x="562" y="242"/>
                    <a:pt x="408"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9" name="Google Shape;7299;p54"/>
            <p:cNvSpPr/>
            <p:nvPr/>
          </p:nvSpPr>
          <p:spPr>
            <a:xfrm>
              <a:off x="7684761" y="798638"/>
              <a:ext cx="69869" cy="45383"/>
            </a:xfrm>
            <a:custGeom>
              <a:avLst/>
              <a:gdLst/>
              <a:ahLst/>
              <a:cxnLst/>
              <a:rect l="l" t="t" r="r" b="b"/>
              <a:pathLst>
                <a:path w="2180" h="1416" extrusionOk="0">
                  <a:moveTo>
                    <a:pt x="2073" y="1"/>
                  </a:moveTo>
                  <a:lnTo>
                    <a:pt x="1" y="322"/>
                  </a:lnTo>
                  <a:cubicBezTo>
                    <a:pt x="100" y="960"/>
                    <a:pt x="575" y="1415"/>
                    <a:pt x="1097" y="1415"/>
                  </a:cubicBezTo>
                  <a:cubicBezTo>
                    <a:pt x="1140" y="1415"/>
                    <a:pt x="1184" y="1412"/>
                    <a:pt x="1227" y="1406"/>
                  </a:cubicBezTo>
                  <a:cubicBezTo>
                    <a:pt x="1799" y="1311"/>
                    <a:pt x="2180" y="680"/>
                    <a:pt x="20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0" name="Google Shape;7300;p54"/>
            <p:cNvSpPr/>
            <p:nvPr/>
          </p:nvSpPr>
          <p:spPr>
            <a:xfrm>
              <a:off x="7696972" y="818444"/>
              <a:ext cx="50030" cy="25448"/>
            </a:xfrm>
            <a:custGeom>
              <a:avLst/>
              <a:gdLst/>
              <a:ahLst/>
              <a:cxnLst/>
              <a:rect l="l" t="t" r="r" b="b"/>
              <a:pathLst>
                <a:path w="1561" h="794" extrusionOk="0">
                  <a:moveTo>
                    <a:pt x="893" y="1"/>
                  </a:moveTo>
                  <a:cubicBezTo>
                    <a:pt x="838" y="1"/>
                    <a:pt x="783" y="5"/>
                    <a:pt x="727" y="14"/>
                  </a:cubicBezTo>
                  <a:cubicBezTo>
                    <a:pt x="430" y="62"/>
                    <a:pt x="168" y="228"/>
                    <a:pt x="1" y="478"/>
                  </a:cubicBezTo>
                  <a:cubicBezTo>
                    <a:pt x="190" y="692"/>
                    <a:pt x="445" y="794"/>
                    <a:pt x="698" y="794"/>
                  </a:cubicBezTo>
                  <a:cubicBezTo>
                    <a:pt x="1052" y="794"/>
                    <a:pt x="1401" y="596"/>
                    <a:pt x="1561" y="228"/>
                  </a:cubicBezTo>
                  <a:cubicBezTo>
                    <a:pt x="1367" y="83"/>
                    <a:pt x="1134" y="1"/>
                    <a:pt x="89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01" name="Google Shape;7301;p54"/>
          <p:cNvGrpSpPr/>
          <p:nvPr/>
        </p:nvGrpSpPr>
        <p:grpSpPr>
          <a:xfrm>
            <a:off x="6639215" y="114608"/>
            <a:ext cx="305308" cy="477673"/>
            <a:chOff x="6639215" y="114608"/>
            <a:chExt cx="305308" cy="477673"/>
          </a:xfrm>
        </p:grpSpPr>
        <p:sp>
          <p:nvSpPr>
            <p:cNvPr id="7302" name="Google Shape;7302;p54"/>
            <p:cNvSpPr/>
            <p:nvPr/>
          </p:nvSpPr>
          <p:spPr>
            <a:xfrm>
              <a:off x="6639215" y="114608"/>
              <a:ext cx="305308" cy="477673"/>
            </a:xfrm>
            <a:custGeom>
              <a:avLst/>
              <a:gdLst/>
              <a:ahLst/>
              <a:cxnLst/>
              <a:rect l="l" t="t" r="r" b="b"/>
              <a:pathLst>
                <a:path w="9526" h="14904" extrusionOk="0">
                  <a:moveTo>
                    <a:pt x="2656" y="0"/>
                  </a:moveTo>
                  <a:cubicBezTo>
                    <a:pt x="1882" y="0"/>
                    <a:pt x="1152" y="777"/>
                    <a:pt x="668" y="1532"/>
                  </a:cubicBezTo>
                  <a:cubicBezTo>
                    <a:pt x="584" y="1651"/>
                    <a:pt x="299" y="2163"/>
                    <a:pt x="1" y="2675"/>
                  </a:cubicBezTo>
                  <a:lnTo>
                    <a:pt x="1" y="12664"/>
                  </a:lnTo>
                  <a:cubicBezTo>
                    <a:pt x="310" y="12390"/>
                    <a:pt x="584" y="12069"/>
                    <a:pt x="822" y="11736"/>
                  </a:cubicBezTo>
                  <a:cubicBezTo>
                    <a:pt x="1084" y="12783"/>
                    <a:pt x="1692" y="13712"/>
                    <a:pt x="2561" y="14367"/>
                  </a:cubicBezTo>
                  <a:cubicBezTo>
                    <a:pt x="2969" y="14677"/>
                    <a:pt x="3501" y="14904"/>
                    <a:pt x="4025" y="14904"/>
                  </a:cubicBezTo>
                  <a:cubicBezTo>
                    <a:pt x="4265" y="14904"/>
                    <a:pt x="4503" y="14856"/>
                    <a:pt x="4728" y="14748"/>
                  </a:cubicBezTo>
                  <a:cubicBezTo>
                    <a:pt x="6097" y="14081"/>
                    <a:pt x="5537" y="10747"/>
                    <a:pt x="5311" y="9604"/>
                  </a:cubicBezTo>
                  <a:cubicBezTo>
                    <a:pt x="5906" y="9569"/>
                    <a:pt x="6502" y="9497"/>
                    <a:pt x="7097" y="9378"/>
                  </a:cubicBezTo>
                  <a:cubicBezTo>
                    <a:pt x="7776" y="9247"/>
                    <a:pt x="8419" y="8950"/>
                    <a:pt x="8954" y="8497"/>
                  </a:cubicBezTo>
                  <a:cubicBezTo>
                    <a:pt x="9323" y="8188"/>
                    <a:pt x="9526" y="7711"/>
                    <a:pt x="9490" y="7223"/>
                  </a:cubicBezTo>
                  <a:cubicBezTo>
                    <a:pt x="9407" y="6485"/>
                    <a:pt x="8692" y="5997"/>
                    <a:pt x="8014" y="5687"/>
                  </a:cubicBezTo>
                  <a:cubicBezTo>
                    <a:pt x="7014" y="5223"/>
                    <a:pt x="5990" y="5044"/>
                    <a:pt x="4906" y="4830"/>
                  </a:cubicBezTo>
                  <a:cubicBezTo>
                    <a:pt x="4894" y="4830"/>
                    <a:pt x="4490" y="2484"/>
                    <a:pt x="4418" y="2187"/>
                  </a:cubicBezTo>
                  <a:cubicBezTo>
                    <a:pt x="4204" y="1258"/>
                    <a:pt x="3739" y="222"/>
                    <a:pt x="2930" y="32"/>
                  </a:cubicBezTo>
                  <a:cubicBezTo>
                    <a:pt x="2906" y="32"/>
                    <a:pt x="2882" y="32"/>
                    <a:pt x="2858" y="20"/>
                  </a:cubicBezTo>
                  <a:cubicBezTo>
                    <a:pt x="2835" y="8"/>
                    <a:pt x="2811" y="8"/>
                    <a:pt x="2787" y="8"/>
                  </a:cubicBezTo>
                  <a:cubicBezTo>
                    <a:pt x="2743" y="3"/>
                    <a:pt x="2699" y="0"/>
                    <a:pt x="265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3" name="Google Shape;7303;p54"/>
            <p:cNvSpPr/>
            <p:nvPr/>
          </p:nvSpPr>
          <p:spPr>
            <a:xfrm>
              <a:off x="6752574" y="319276"/>
              <a:ext cx="25191" cy="44485"/>
            </a:xfrm>
            <a:custGeom>
              <a:avLst/>
              <a:gdLst/>
              <a:ahLst/>
              <a:cxnLst/>
              <a:rect l="l" t="t" r="r" b="b"/>
              <a:pathLst>
                <a:path w="786" h="1388" extrusionOk="0">
                  <a:moveTo>
                    <a:pt x="481" y="1"/>
                  </a:moveTo>
                  <a:cubicBezTo>
                    <a:pt x="311" y="1"/>
                    <a:pt x="128" y="275"/>
                    <a:pt x="71" y="635"/>
                  </a:cubicBezTo>
                  <a:cubicBezTo>
                    <a:pt x="0" y="1016"/>
                    <a:pt x="95" y="1361"/>
                    <a:pt x="274" y="1385"/>
                  </a:cubicBezTo>
                  <a:cubicBezTo>
                    <a:pt x="284" y="1387"/>
                    <a:pt x="294" y="1388"/>
                    <a:pt x="304" y="1388"/>
                  </a:cubicBezTo>
                  <a:cubicBezTo>
                    <a:pt x="474" y="1388"/>
                    <a:pt x="647" y="1113"/>
                    <a:pt x="714" y="754"/>
                  </a:cubicBezTo>
                  <a:cubicBezTo>
                    <a:pt x="786" y="373"/>
                    <a:pt x="691" y="28"/>
                    <a:pt x="512" y="4"/>
                  </a:cubicBezTo>
                  <a:cubicBezTo>
                    <a:pt x="502" y="2"/>
                    <a:pt x="492" y="1"/>
                    <a:pt x="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4" name="Google Shape;7304;p54"/>
            <p:cNvSpPr/>
            <p:nvPr/>
          </p:nvSpPr>
          <p:spPr>
            <a:xfrm>
              <a:off x="6649535" y="327000"/>
              <a:ext cx="82465" cy="53620"/>
            </a:xfrm>
            <a:custGeom>
              <a:avLst/>
              <a:gdLst/>
              <a:ahLst/>
              <a:cxnLst/>
              <a:rect l="l" t="t" r="r" b="b"/>
              <a:pathLst>
                <a:path w="2573" h="1673" extrusionOk="0">
                  <a:moveTo>
                    <a:pt x="143" y="1"/>
                  </a:moveTo>
                  <a:lnTo>
                    <a:pt x="143" y="1"/>
                  </a:lnTo>
                  <a:cubicBezTo>
                    <a:pt x="0" y="799"/>
                    <a:pt x="441" y="1537"/>
                    <a:pt x="1096" y="1656"/>
                  </a:cubicBezTo>
                  <a:cubicBezTo>
                    <a:pt x="1157" y="1667"/>
                    <a:pt x="1218" y="1672"/>
                    <a:pt x="1279" y="1672"/>
                  </a:cubicBezTo>
                  <a:cubicBezTo>
                    <a:pt x="1881" y="1672"/>
                    <a:pt x="2442" y="1153"/>
                    <a:pt x="2572" y="418"/>
                  </a:cubicBezTo>
                  <a:lnTo>
                    <a:pt x="14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5" name="Google Shape;7305;p54"/>
            <p:cNvSpPr/>
            <p:nvPr/>
          </p:nvSpPr>
          <p:spPr>
            <a:xfrm>
              <a:off x="6658317" y="350844"/>
              <a:ext cx="58395" cy="29839"/>
            </a:xfrm>
            <a:custGeom>
              <a:avLst/>
              <a:gdLst/>
              <a:ahLst/>
              <a:cxnLst/>
              <a:rect l="l" t="t" r="r" b="b"/>
              <a:pathLst>
                <a:path w="1822" h="931" extrusionOk="0">
                  <a:moveTo>
                    <a:pt x="770" y="0"/>
                  </a:moveTo>
                  <a:cubicBezTo>
                    <a:pt x="496" y="0"/>
                    <a:pt x="226" y="88"/>
                    <a:pt x="0" y="257"/>
                  </a:cubicBezTo>
                  <a:cubicBezTo>
                    <a:pt x="183" y="693"/>
                    <a:pt x="599" y="930"/>
                    <a:pt x="1020" y="930"/>
                  </a:cubicBezTo>
                  <a:cubicBezTo>
                    <a:pt x="1310" y="930"/>
                    <a:pt x="1603" y="817"/>
                    <a:pt x="1822" y="578"/>
                  </a:cubicBezTo>
                  <a:cubicBezTo>
                    <a:pt x="1631" y="281"/>
                    <a:pt x="1334" y="78"/>
                    <a:pt x="988" y="19"/>
                  </a:cubicBezTo>
                  <a:cubicBezTo>
                    <a:pt x="916" y="6"/>
                    <a:pt x="843" y="0"/>
                    <a:pt x="77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06" name="Google Shape;7306;p54"/>
          <p:cNvGrpSpPr/>
          <p:nvPr/>
        </p:nvGrpSpPr>
        <p:grpSpPr>
          <a:xfrm>
            <a:off x="8614320" y="0"/>
            <a:ext cx="450295" cy="276399"/>
            <a:chOff x="8614320" y="0"/>
            <a:chExt cx="450295" cy="276399"/>
          </a:xfrm>
        </p:grpSpPr>
        <p:sp>
          <p:nvSpPr>
            <p:cNvPr id="7307" name="Google Shape;7307;p54"/>
            <p:cNvSpPr/>
            <p:nvPr/>
          </p:nvSpPr>
          <p:spPr>
            <a:xfrm>
              <a:off x="8614320" y="0"/>
              <a:ext cx="335852" cy="276399"/>
            </a:xfrm>
            <a:custGeom>
              <a:avLst/>
              <a:gdLst/>
              <a:ahLst/>
              <a:cxnLst/>
              <a:rect l="l" t="t" r="r" b="b"/>
              <a:pathLst>
                <a:path w="10479" h="8624" extrusionOk="0">
                  <a:moveTo>
                    <a:pt x="3287" y="0"/>
                  </a:moveTo>
                  <a:cubicBezTo>
                    <a:pt x="3239" y="298"/>
                    <a:pt x="3061" y="1798"/>
                    <a:pt x="3049" y="1798"/>
                  </a:cubicBezTo>
                  <a:cubicBezTo>
                    <a:pt x="2322" y="1977"/>
                    <a:pt x="1632" y="2131"/>
                    <a:pt x="965" y="2477"/>
                  </a:cubicBezTo>
                  <a:cubicBezTo>
                    <a:pt x="524" y="2715"/>
                    <a:pt x="48" y="3072"/>
                    <a:pt x="13" y="3572"/>
                  </a:cubicBezTo>
                  <a:cubicBezTo>
                    <a:pt x="1" y="3905"/>
                    <a:pt x="155" y="4227"/>
                    <a:pt x="417" y="4429"/>
                  </a:cubicBezTo>
                  <a:cubicBezTo>
                    <a:pt x="798" y="4715"/>
                    <a:pt x="1251" y="4894"/>
                    <a:pt x="1727" y="4965"/>
                  </a:cubicBezTo>
                  <a:cubicBezTo>
                    <a:pt x="2120" y="5025"/>
                    <a:pt x="2537" y="5048"/>
                    <a:pt x="2941" y="5048"/>
                  </a:cubicBezTo>
                  <a:cubicBezTo>
                    <a:pt x="2822" y="5834"/>
                    <a:pt x="2560" y="8132"/>
                    <a:pt x="3513" y="8537"/>
                  </a:cubicBezTo>
                  <a:cubicBezTo>
                    <a:pt x="3653" y="8597"/>
                    <a:pt x="3798" y="8623"/>
                    <a:pt x="3943" y="8623"/>
                  </a:cubicBezTo>
                  <a:cubicBezTo>
                    <a:pt x="4318" y="8623"/>
                    <a:pt x="4694" y="8447"/>
                    <a:pt x="4977" y="8216"/>
                  </a:cubicBezTo>
                  <a:cubicBezTo>
                    <a:pt x="5537" y="7727"/>
                    <a:pt x="5930" y="7073"/>
                    <a:pt x="6073" y="6358"/>
                  </a:cubicBezTo>
                  <a:cubicBezTo>
                    <a:pt x="6513" y="6942"/>
                    <a:pt x="7144" y="7370"/>
                    <a:pt x="7859" y="7561"/>
                  </a:cubicBezTo>
                  <a:cubicBezTo>
                    <a:pt x="8007" y="7597"/>
                    <a:pt x="8168" y="7618"/>
                    <a:pt x="8330" y="7618"/>
                  </a:cubicBezTo>
                  <a:cubicBezTo>
                    <a:pt x="8699" y="7618"/>
                    <a:pt x="9075" y="7509"/>
                    <a:pt x="9323" y="7227"/>
                  </a:cubicBezTo>
                  <a:cubicBezTo>
                    <a:pt x="10002" y="6441"/>
                    <a:pt x="8776" y="4489"/>
                    <a:pt x="8335" y="3834"/>
                  </a:cubicBezTo>
                  <a:cubicBezTo>
                    <a:pt x="8704" y="3655"/>
                    <a:pt x="9049" y="3453"/>
                    <a:pt x="9395" y="3227"/>
                  </a:cubicBezTo>
                  <a:cubicBezTo>
                    <a:pt x="9788" y="2965"/>
                    <a:pt x="10109" y="2608"/>
                    <a:pt x="10335" y="2179"/>
                  </a:cubicBezTo>
                  <a:cubicBezTo>
                    <a:pt x="10478" y="1881"/>
                    <a:pt x="10478" y="1536"/>
                    <a:pt x="10335" y="1238"/>
                  </a:cubicBezTo>
                  <a:cubicBezTo>
                    <a:pt x="10085" y="798"/>
                    <a:pt x="9514" y="679"/>
                    <a:pt x="9002" y="667"/>
                  </a:cubicBezTo>
                  <a:cubicBezTo>
                    <a:pt x="8928" y="663"/>
                    <a:pt x="8854" y="662"/>
                    <a:pt x="8781" y="662"/>
                  </a:cubicBezTo>
                  <a:cubicBezTo>
                    <a:pt x="8115" y="662"/>
                    <a:pt x="7488" y="801"/>
                    <a:pt x="6823" y="941"/>
                  </a:cubicBezTo>
                  <a:cubicBezTo>
                    <a:pt x="6823" y="941"/>
                    <a:pt x="6501" y="441"/>
                    <a:pt x="621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8" name="Google Shape;7308;p54"/>
            <p:cNvSpPr/>
            <p:nvPr/>
          </p:nvSpPr>
          <p:spPr>
            <a:xfrm>
              <a:off x="8726878" y="90732"/>
              <a:ext cx="17980" cy="30319"/>
            </a:xfrm>
            <a:custGeom>
              <a:avLst/>
              <a:gdLst/>
              <a:ahLst/>
              <a:cxnLst/>
              <a:rect l="l" t="t" r="r" b="b"/>
              <a:pathLst>
                <a:path w="561" h="946" extrusionOk="0">
                  <a:moveTo>
                    <a:pt x="189" y="1"/>
                  </a:moveTo>
                  <a:cubicBezTo>
                    <a:pt x="182" y="1"/>
                    <a:pt x="175" y="1"/>
                    <a:pt x="168" y="3"/>
                  </a:cubicBezTo>
                  <a:cubicBezTo>
                    <a:pt x="49" y="27"/>
                    <a:pt x="1" y="265"/>
                    <a:pt x="60" y="515"/>
                  </a:cubicBezTo>
                  <a:cubicBezTo>
                    <a:pt x="117" y="762"/>
                    <a:pt x="247" y="946"/>
                    <a:pt x="362" y="946"/>
                  </a:cubicBezTo>
                  <a:cubicBezTo>
                    <a:pt x="368" y="946"/>
                    <a:pt x="375" y="945"/>
                    <a:pt x="382" y="943"/>
                  </a:cubicBezTo>
                  <a:cubicBezTo>
                    <a:pt x="501" y="908"/>
                    <a:pt x="561" y="682"/>
                    <a:pt x="501" y="420"/>
                  </a:cubicBezTo>
                  <a:cubicBezTo>
                    <a:pt x="445" y="173"/>
                    <a:pt x="305" y="1"/>
                    <a:pt x="1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9" name="Google Shape;7309;p54"/>
            <p:cNvSpPr/>
            <p:nvPr/>
          </p:nvSpPr>
          <p:spPr>
            <a:xfrm>
              <a:off x="8823442" y="68618"/>
              <a:ext cx="17948" cy="30383"/>
            </a:xfrm>
            <a:custGeom>
              <a:avLst/>
              <a:gdLst/>
              <a:ahLst/>
              <a:cxnLst/>
              <a:rect l="l" t="t" r="r" b="b"/>
              <a:pathLst>
                <a:path w="560" h="948" extrusionOk="0">
                  <a:moveTo>
                    <a:pt x="189" y="0"/>
                  </a:moveTo>
                  <a:cubicBezTo>
                    <a:pt x="182" y="0"/>
                    <a:pt x="174" y="1"/>
                    <a:pt x="167" y="2"/>
                  </a:cubicBezTo>
                  <a:cubicBezTo>
                    <a:pt x="48" y="38"/>
                    <a:pt x="0" y="264"/>
                    <a:pt x="60" y="526"/>
                  </a:cubicBezTo>
                  <a:cubicBezTo>
                    <a:pt x="114" y="767"/>
                    <a:pt x="240" y="947"/>
                    <a:pt x="352" y="947"/>
                  </a:cubicBezTo>
                  <a:cubicBezTo>
                    <a:pt x="362" y="947"/>
                    <a:pt x="372" y="946"/>
                    <a:pt x="381" y="943"/>
                  </a:cubicBezTo>
                  <a:cubicBezTo>
                    <a:pt x="500" y="919"/>
                    <a:pt x="560" y="681"/>
                    <a:pt x="500" y="431"/>
                  </a:cubicBezTo>
                  <a:cubicBezTo>
                    <a:pt x="444" y="184"/>
                    <a:pt x="314" y="0"/>
                    <a:pt x="1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0" name="Google Shape;7310;p54"/>
            <p:cNvSpPr/>
            <p:nvPr/>
          </p:nvSpPr>
          <p:spPr>
            <a:xfrm>
              <a:off x="8758575" y="91565"/>
              <a:ext cx="56504" cy="38043"/>
            </a:xfrm>
            <a:custGeom>
              <a:avLst/>
              <a:gdLst/>
              <a:ahLst/>
              <a:cxnLst/>
              <a:rect l="l" t="t" r="r" b="b"/>
              <a:pathLst>
                <a:path w="1763" h="1187" extrusionOk="0">
                  <a:moveTo>
                    <a:pt x="1631" y="1"/>
                  </a:moveTo>
                  <a:lnTo>
                    <a:pt x="0" y="382"/>
                  </a:lnTo>
                  <a:cubicBezTo>
                    <a:pt x="105" y="853"/>
                    <a:pt x="487" y="1187"/>
                    <a:pt x="877" y="1187"/>
                  </a:cubicBezTo>
                  <a:cubicBezTo>
                    <a:pt x="930" y="1187"/>
                    <a:pt x="983" y="1180"/>
                    <a:pt x="1036" y="1168"/>
                  </a:cubicBezTo>
                  <a:cubicBezTo>
                    <a:pt x="1488" y="1072"/>
                    <a:pt x="1762" y="548"/>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1" name="Google Shape;7311;p54"/>
            <p:cNvSpPr/>
            <p:nvPr/>
          </p:nvSpPr>
          <p:spPr>
            <a:xfrm>
              <a:off x="8769632" y="108936"/>
              <a:ext cx="39325" cy="20865"/>
            </a:xfrm>
            <a:custGeom>
              <a:avLst/>
              <a:gdLst/>
              <a:ahLst/>
              <a:cxnLst/>
              <a:rect l="l" t="t" r="r" b="b"/>
              <a:pathLst>
                <a:path w="1227" h="651" extrusionOk="0">
                  <a:moveTo>
                    <a:pt x="736" y="0"/>
                  </a:moveTo>
                  <a:cubicBezTo>
                    <a:pt x="677" y="0"/>
                    <a:pt x="618" y="6"/>
                    <a:pt x="560" y="18"/>
                  </a:cubicBezTo>
                  <a:cubicBezTo>
                    <a:pt x="322" y="78"/>
                    <a:pt x="120" y="221"/>
                    <a:pt x="0" y="435"/>
                  </a:cubicBezTo>
                  <a:cubicBezTo>
                    <a:pt x="151" y="581"/>
                    <a:pt x="341" y="650"/>
                    <a:pt x="527" y="650"/>
                  </a:cubicBezTo>
                  <a:cubicBezTo>
                    <a:pt x="826" y="650"/>
                    <a:pt x="1117" y="472"/>
                    <a:pt x="1227" y="149"/>
                  </a:cubicBezTo>
                  <a:cubicBezTo>
                    <a:pt x="1085" y="52"/>
                    <a:pt x="909" y="0"/>
                    <a:pt x="73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2" name="Google Shape;7312;p54"/>
            <p:cNvSpPr/>
            <p:nvPr/>
          </p:nvSpPr>
          <p:spPr>
            <a:xfrm>
              <a:off x="9007374" y="154157"/>
              <a:ext cx="57241" cy="57658"/>
            </a:xfrm>
            <a:custGeom>
              <a:avLst/>
              <a:gdLst/>
              <a:ahLst/>
              <a:cxnLst/>
              <a:rect l="l" t="t" r="r" b="b"/>
              <a:pathLst>
                <a:path w="1786" h="1799" extrusionOk="0">
                  <a:moveTo>
                    <a:pt x="893" y="0"/>
                  </a:moveTo>
                  <a:cubicBezTo>
                    <a:pt x="786" y="0"/>
                    <a:pt x="703" y="286"/>
                    <a:pt x="667" y="679"/>
                  </a:cubicBezTo>
                  <a:cubicBezTo>
                    <a:pt x="286" y="703"/>
                    <a:pt x="0" y="786"/>
                    <a:pt x="0" y="893"/>
                  </a:cubicBezTo>
                  <a:cubicBezTo>
                    <a:pt x="0" y="1000"/>
                    <a:pt x="286" y="1096"/>
                    <a:pt x="667" y="1120"/>
                  </a:cubicBezTo>
                  <a:cubicBezTo>
                    <a:pt x="703" y="1512"/>
                    <a:pt x="786" y="1798"/>
                    <a:pt x="893" y="1798"/>
                  </a:cubicBezTo>
                  <a:cubicBezTo>
                    <a:pt x="1000" y="1798"/>
                    <a:pt x="1095" y="1501"/>
                    <a:pt x="1119" y="1120"/>
                  </a:cubicBezTo>
                  <a:cubicBezTo>
                    <a:pt x="1500" y="1096"/>
                    <a:pt x="1786" y="1000"/>
                    <a:pt x="1786" y="893"/>
                  </a:cubicBezTo>
                  <a:cubicBezTo>
                    <a:pt x="1786" y="786"/>
                    <a:pt x="1500" y="703"/>
                    <a:pt x="1119" y="679"/>
                  </a:cubicBezTo>
                  <a:cubicBezTo>
                    <a:pt x="1095" y="286"/>
                    <a:pt x="1000" y="0"/>
                    <a:pt x="89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13" name="Google Shape;7313;p54"/>
          <p:cNvGrpSpPr/>
          <p:nvPr/>
        </p:nvGrpSpPr>
        <p:grpSpPr>
          <a:xfrm>
            <a:off x="6826576" y="4549085"/>
            <a:ext cx="526261" cy="503089"/>
            <a:chOff x="6826576" y="4549085"/>
            <a:chExt cx="526261" cy="503089"/>
          </a:xfrm>
        </p:grpSpPr>
        <p:sp>
          <p:nvSpPr>
            <p:cNvPr id="7314" name="Google Shape;7314;p54"/>
            <p:cNvSpPr/>
            <p:nvPr/>
          </p:nvSpPr>
          <p:spPr>
            <a:xfrm>
              <a:off x="6826576" y="4549085"/>
              <a:ext cx="526261" cy="503089"/>
            </a:xfrm>
            <a:custGeom>
              <a:avLst/>
              <a:gdLst/>
              <a:ahLst/>
              <a:cxnLst/>
              <a:rect l="l" t="t" r="r" b="b"/>
              <a:pathLst>
                <a:path w="16420" h="15697" extrusionOk="0">
                  <a:moveTo>
                    <a:pt x="7343" y="1"/>
                  </a:moveTo>
                  <a:cubicBezTo>
                    <a:pt x="7305" y="1"/>
                    <a:pt x="7266" y="3"/>
                    <a:pt x="7228" y="6"/>
                  </a:cubicBezTo>
                  <a:cubicBezTo>
                    <a:pt x="7204" y="6"/>
                    <a:pt x="7180" y="6"/>
                    <a:pt x="7156" y="18"/>
                  </a:cubicBezTo>
                  <a:cubicBezTo>
                    <a:pt x="7133" y="18"/>
                    <a:pt x="7109" y="18"/>
                    <a:pt x="7085" y="30"/>
                  </a:cubicBezTo>
                  <a:cubicBezTo>
                    <a:pt x="6228" y="221"/>
                    <a:pt x="5728" y="1304"/>
                    <a:pt x="5478" y="2280"/>
                  </a:cubicBezTo>
                  <a:cubicBezTo>
                    <a:pt x="5406" y="2590"/>
                    <a:pt x="4942" y="5054"/>
                    <a:pt x="4918" y="5066"/>
                  </a:cubicBezTo>
                  <a:cubicBezTo>
                    <a:pt x="3775" y="5257"/>
                    <a:pt x="2704" y="5435"/>
                    <a:pt x="1632" y="5912"/>
                  </a:cubicBezTo>
                  <a:cubicBezTo>
                    <a:pt x="918" y="6233"/>
                    <a:pt x="156" y="6721"/>
                    <a:pt x="48" y="7495"/>
                  </a:cubicBezTo>
                  <a:cubicBezTo>
                    <a:pt x="1" y="8019"/>
                    <a:pt x="203" y="8519"/>
                    <a:pt x="596" y="8864"/>
                  </a:cubicBezTo>
                  <a:cubicBezTo>
                    <a:pt x="1096" y="9329"/>
                    <a:pt x="1882" y="9674"/>
                    <a:pt x="2549" y="9817"/>
                  </a:cubicBezTo>
                  <a:cubicBezTo>
                    <a:pt x="3156" y="9948"/>
                    <a:pt x="3787" y="10031"/>
                    <a:pt x="4418" y="10079"/>
                  </a:cubicBezTo>
                  <a:cubicBezTo>
                    <a:pt x="4156" y="11281"/>
                    <a:pt x="3525" y="14794"/>
                    <a:pt x="4942" y="15520"/>
                  </a:cubicBezTo>
                  <a:cubicBezTo>
                    <a:pt x="5185" y="15644"/>
                    <a:pt x="5445" y="15697"/>
                    <a:pt x="5706" y="15697"/>
                  </a:cubicBezTo>
                  <a:cubicBezTo>
                    <a:pt x="6251" y="15697"/>
                    <a:pt x="6805" y="15465"/>
                    <a:pt x="7240" y="15151"/>
                  </a:cubicBezTo>
                  <a:cubicBezTo>
                    <a:pt x="8157" y="14472"/>
                    <a:pt x="8823" y="13508"/>
                    <a:pt x="9109" y="12401"/>
                  </a:cubicBezTo>
                  <a:cubicBezTo>
                    <a:pt x="9740" y="13365"/>
                    <a:pt x="10669" y="14079"/>
                    <a:pt x="11752" y="14448"/>
                  </a:cubicBezTo>
                  <a:cubicBezTo>
                    <a:pt x="12033" y="14539"/>
                    <a:pt x="12346" y="14593"/>
                    <a:pt x="12659" y="14593"/>
                  </a:cubicBezTo>
                  <a:cubicBezTo>
                    <a:pt x="13170" y="14593"/>
                    <a:pt x="13681" y="14449"/>
                    <a:pt x="14050" y="14079"/>
                  </a:cubicBezTo>
                  <a:cubicBezTo>
                    <a:pt x="15181" y="12948"/>
                    <a:pt x="13479" y="9805"/>
                    <a:pt x="12871" y="8745"/>
                  </a:cubicBezTo>
                  <a:cubicBezTo>
                    <a:pt x="13455" y="8507"/>
                    <a:pt x="14014" y="8233"/>
                    <a:pt x="14562" y="7912"/>
                  </a:cubicBezTo>
                  <a:cubicBezTo>
                    <a:pt x="15157" y="7579"/>
                    <a:pt x="15789" y="7007"/>
                    <a:pt x="16122" y="6400"/>
                  </a:cubicBezTo>
                  <a:cubicBezTo>
                    <a:pt x="16384" y="5959"/>
                    <a:pt x="16420" y="5412"/>
                    <a:pt x="16229" y="4947"/>
                  </a:cubicBezTo>
                  <a:cubicBezTo>
                    <a:pt x="15884" y="4245"/>
                    <a:pt x="15015" y="4007"/>
                    <a:pt x="14229" y="3923"/>
                  </a:cubicBezTo>
                  <a:cubicBezTo>
                    <a:pt x="13935" y="3890"/>
                    <a:pt x="13648" y="3876"/>
                    <a:pt x="13365" y="3876"/>
                  </a:cubicBezTo>
                  <a:cubicBezTo>
                    <a:pt x="12522" y="3876"/>
                    <a:pt x="11709" y="4001"/>
                    <a:pt x="10836" y="4126"/>
                  </a:cubicBezTo>
                  <a:cubicBezTo>
                    <a:pt x="10824" y="4126"/>
                    <a:pt x="9621" y="1923"/>
                    <a:pt x="9442" y="1649"/>
                  </a:cubicBezTo>
                  <a:cubicBezTo>
                    <a:pt x="8942" y="841"/>
                    <a:pt x="8169" y="1"/>
                    <a:pt x="734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5" name="Google Shape;7315;p54"/>
            <p:cNvSpPr/>
            <p:nvPr/>
          </p:nvSpPr>
          <p:spPr>
            <a:xfrm>
              <a:off x="7002879" y="4764456"/>
              <a:ext cx="25993" cy="47081"/>
            </a:xfrm>
            <a:custGeom>
              <a:avLst/>
              <a:gdLst/>
              <a:ahLst/>
              <a:cxnLst/>
              <a:rect l="l" t="t" r="r" b="b"/>
              <a:pathLst>
                <a:path w="811" h="1469" extrusionOk="0">
                  <a:moveTo>
                    <a:pt x="308" y="0"/>
                  </a:moveTo>
                  <a:cubicBezTo>
                    <a:pt x="301" y="0"/>
                    <a:pt x="293" y="0"/>
                    <a:pt x="286" y="1"/>
                  </a:cubicBezTo>
                  <a:cubicBezTo>
                    <a:pt x="96" y="37"/>
                    <a:pt x="1" y="382"/>
                    <a:pt x="60" y="787"/>
                  </a:cubicBezTo>
                  <a:cubicBezTo>
                    <a:pt x="128" y="1171"/>
                    <a:pt x="313" y="1469"/>
                    <a:pt x="494" y="1469"/>
                  </a:cubicBezTo>
                  <a:cubicBezTo>
                    <a:pt x="504" y="1469"/>
                    <a:pt x="514" y="1468"/>
                    <a:pt x="524" y="1466"/>
                  </a:cubicBezTo>
                  <a:cubicBezTo>
                    <a:pt x="715" y="1442"/>
                    <a:pt x="810" y="1085"/>
                    <a:pt x="751" y="680"/>
                  </a:cubicBezTo>
                  <a:cubicBezTo>
                    <a:pt x="682" y="290"/>
                    <a:pt x="492" y="0"/>
                    <a:pt x="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6" name="Google Shape;7316;p54"/>
            <p:cNvSpPr/>
            <p:nvPr/>
          </p:nvSpPr>
          <p:spPr>
            <a:xfrm>
              <a:off x="7153992" y="4740387"/>
              <a:ext cx="25960" cy="47434"/>
            </a:xfrm>
            <a:custGeom>
              <a:avLst/>
              <a:gdLst/>
              <a:ahLst/>
              <a:cxnLst/>
              <a:rect l="l" t="t" r="r" b="b"/>
              <a:pathLst>
                <a:path w="810" h="1480" extrusionOk="0">
                  <a:moveTo>
                    <a:pt x="318" y="1"/>
                  </a:moveTo>
                  <a:cubicBezTo>
                    <a:pt x="311" y="1"/>
                    <a:pt x="305" y="1"/>
                    <a:pt x="298" y="2"/>
                  </a:cubicBezTo>
                  <a:cubicBezTo>
                    <a:pt x="108" y="38"/>
                    <a:pt x="0" y="395"/>
                    <a:pt x="60" y="800"/>
                  </a:cubicBezTo>
                  <a:cubicBezTo>
                    <a:pt x="129" y="1190"/>
                    <a:pt x="319" y="1480"/>
                    <a:pt x="503" y="1480"/>
                  </a:cubicBezTo>
                  <a:cubicBezTo>
                    <a:pt x="510" y="1480"/>
                    <a:pt x="517" y="1480"/>
                    <a:pt x="524" y="1479"/>
                  </a:cubicBezTo>
                  <a:cubicBezTo>
                    <a:pt x="715" y="1443"/>
                    <a:pt x="810" y="1098"/>
                    <a:pt x="750" y="693"/>
                  </a:cubicBezTo>
                  <a:cubicBezTo>
                    <a:pt x="693" y="303"/>
                    <a:pt x="492" y="1"/>
                    <a:pt x="3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7" name="Google Shape;7317;p54"/>
            <p:cNvSpPr/>
            <p:nvPr/>
          </p:nvSpPr>
          <p:spPr>
            <a:xfrm>
              <a:off x="7051338" y="4774392"/>
              <a:ext cx="86663" cy="56152"/>
            </a:xfrm>
            <a:custGeom>
              <a:avLst/>
              <a:gdLst/>
              <a:ahLst/>
              <a:cxnLst/>
              <a:rect l="l" t="t" r="r" b="b"/>
              <a:pathLst>
                <a:path w="2704" h="1752" extrusionOk="0">
                  <a:moveTo>
                    <a:pt x="2572" y="1"/>
                  </a:moveTo>
                  <a:lnTo>
                    <a:pt x="1" y="394"/>
                  </a:lnTo>
                  <a:cubicBezTo>
                    <a:pt x="121" y="1184"/>
                    <a:pt x="707" y="1752"/>
                    <a:pt x="1358" y="1752"/>
                  </a:cubicBezTo>
                  <a:cubicBezTo>
                    <a:pt x="1413" y="1752"/>
                    <a:pt x="1469" y="1748"/>
                    <a:pt x="1525" y="1739"/>
                  </a:cubicBezTo>
                  <a:cubicBezTo>
                    <a:pt x="2239" y="1632"/>
                    <a:pt x="2703" y="846"/>
                    <a:pt x="25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8" name="Google Shape;7318;p54"/>
            <p:cNvSpPr/>
            <p:nvPr/>
          </p:nvSpPr>
          <p:spPr>
            <a:xfrm>
              <a:off x="7066593" y="4798685"/>
              <a:ext cx="61857" cy="31697"/>
            </a:xfrm>
            <a:custGeom>
              <a:avLst/>
              <a:gdLst/>
              <a:ahLst/>
              <a:cxnLst/>
              <a:rect l="l" t="t" r="r" b="b"/>
              <a:pathLst>
                <a:path w="1930" h="989" extrusionOk="0">
                  <a:moveTo>
                    <a:pt x="1096" y="1"/>
                  </a:moveTo>
                  <a:cubicBezTo>
                    <a:pt x="1029" y="1"/>
                    <a:pt x="961" y="6"/>
                    <a:pt x="894" y="17"/>
                  </a:cubicBezTo>
                  <a:cubicBezTo>
                    <a:pt x="537" y="76"/>
                    <a:pt x="203" y="291"/>
                    <a:pt x="1" y="600"/>
                  </a:cubicBezTo>
                  <a:cubicBezTo>
                    <a:pt x="235" y="864"/>
                    <a:pt x="549" y="988"/>
                    <a:pt x="862" y="988"/>
                  </a:cubicBezTo>
                  <a:cubicBezTo>
                    <a:pt x="1297" y="988"/>
                    <a:pt x="1729" y="746"/>
                    <a:pt x="1930" y="303"/>
                  </a:cubicBezTo>
                  <a:cubicBezTo>
                    <a:pt x="1696" y="108"/>
                    <a:pt x="1399" y="1"/>
                    <a:pt x="1096" y="1"/>
                  </a:cubicBezTo>
                  <a:close/>
                </a:path>
              </a:pathLst>
            </a:custGeom>
            <a:solidFill>
              <a:srgbClr val="FFD4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19" name="Google Shape;7319;p54"/>
          <p:cNvGrpSpPr/>
          <p:nvPr/>
        </p:nvGrpSpPr>
        <p:grpSpPr>
          <a:xfrm>
            <a:off x="7738187" y="4500498"/>
            <a:ext cx="386587" cy="375241"/>
            <a:chOff x="7738187" y="4500498"/>
            <a:chExt cx="386587" cy="375241"/>
          </a:xfrm>
        </p:grpSpPr>
        <p:sp>
          <p:nvSpPr>
            <p:cNvPr id="7320" name="Google Shape;7320;p54"/>
            <p:cNvSpPr/>
            <p:nvPr/>
          </p:nvSpPr>
          <p:spPr>
            <a:xfrm>
              <a:off x="7738187" y="4500498"/>
              <a:ext cx="386587" cy="375241"/>
            </a:xfrm>
            <a:custGeom>
              <a:avLst/>
              <a:gdLst/>
              <a:ahLst/>
              <a:cxnLst/>
              <a:rect l="l" t="t" r="r" b="b"/>
              <a:pathLst>
                <a:path w="12062" h="11708" extrusionOk="0">
                  <a:moveTo>
                    <a:pt x="6904" y="0"/>
                  </a:moveTo>
                  <a:cubicBezTo>
                    <a:pt x="6307" y="0"/>
                    <a:pt x="5722" y="576"/>
                    <a:pt x="5323" y="1141"/>
                  </a:cubicBezTo>
                  <a:cubicBezTo>
                    <a:pt x="5192" y="1331"/>
                    <a:pt x="4211" y="2915"/>
                    <a:pt x="4192" y="2915"/>
                  </a:cubicBezTo>
                  <a:cubicBezTo>
                    <a:pt x="4192" y="2915"/>
                    <a:pt x="4192" y="2915"/>
                    <a:pt x="4192" y="2915"/>
                  </a:cubicBezTo>
                  <a:cubicBezTo>
                    <a:pt x="3425" y="2764"/>
                    <a:pt x="2707" y="2613"/>
                    <a:pt x="1931" y="2613"/>
                  </a:cubicBezTo>
                  <a:cubicBezTo>
                    <a:pt x="1852" y="2613"/>
                    <a:pt x="1772" y="2614"/>
                    <a:pt x="1692" y="2618"/>
                  </a:cubicBezTo>
                  <a:cubicBezTo>
                    <a:pt x="1108" y="2641"/>
                    <a:pt x="453" y="2784"/>
                    <a:pt x="168" y="3296"/>
                  </a:cubicBezTo>
                  <a:cubicBezTo>
                    <a:pt x="1" y="3642"/>
                    <a:pt x="1" y="4046"/>
                    <a:pt x="179" y="4380"/>
                  </a:cubicBezTo>
                  <a:cubicBezTo>
                    <a:pt x="441" y="4868"/>
                    <a:pt x="822" y="5273"/>
                    <a:pt x="1275" y="5570"/>
                  </a:cubicBezTo>
                  <a:cubicBezTo>
                    <a:pt x="1668" y="5832"/>
                    <a:pt x="2084" y="6059"/>
                    <a:pt x="2501" y="6261"/>
                  </a:cubicBezTo>
                  <a:cubicBezTo>
                    <a:pt x="2001" y="7023"/>
                    <a:pt x="620" y="9285"/>
                    <a:pt x="1406" y="10166"/>
                  </a:cubicBezTo>
                  <a:cubicBezTo>
                    <a:pt x="1695" y="10479"/>
                    <a:pt x="2108" y="10603"/>
                    <a:pt x="2518" y="10603"/>
                  </a:cubicBezTo>
                  <a:cubicBezTo>
                    <a:pt x="2716" y="10603"/>
                    <a:pt x="2914" y="10574"/>
                    <a:pt x="3096" y="10523"/>
                  </a:cubicBezTo>
                  <a:cubicBezTo>
                    <a:pt x="3918" y="10309"/>
                    <a:pt x="4632" y="9809"/>
                    <a:pt x="5132" y="9118"/>
                  </a:cubicBezTo>
                  <a:cubicBezTo>
                    <a:pt x="5311" y="9952"/>
                    <a:pt x="5763" y="10702"/>
                    <a:pt x="6418" y="11238"/>
                  </a:cubicBezTo>
                  <a:cubicBezTo>
                    <a:pt x="6736" y="11504"/>
                    <a:pt x="7176" y="11708"/>
                    <a:pt x="7612" y="11708"/>
                  </a:cubicBezTo>
                  <a:cubicBezTo>
                    <a:pt x="7781" y="11708"/>
                    <a:pt x="7949" y="11677"/>
                    <a:pt x="8109" y="11607"/>
                  </a:cubicBezTo>
                  <a:cubicBezTo>
                    <a:pt x="9192" y="11119"/>
                    <a:pt x="8847" y="8499"/>
                    <a:pt x="8716" y="7594"/>
                  </a:cubicBezTo>
                  <a:cubicBezTo>
                    <a:pt x="9181" y="7583"/>
                    <a:pt x="9645" y="7547"/>
                    <a:pt x="10109" y="7475"/>
                  </a:cubicBezTo>
                  <a:cubicBezTo>
                    <a:pt x="10657" y="7392"/>
                    <a:pt x="11169" y="7178"/>
                    <a:pt x="11598" y="6844"/>
                  </a:cubicBezTo>
                  <a:cubicBezTo>
                    <a:pt x="11895" y="6606"/>
                    <a:pt x="12062" y="6237"/>
                    <a:pt x="12050" y="5856"/>
                  </a:cubicBezTo>
                  <a:cubicBezTo>
                    <a:pt x="12002" y="5273"/>
                    <a:pt x="11455" y="4880"/>
                    <a:pt x="10943" y="4618"/>
                  </a:cubicBezTo>
                  <a:cubicBezTo>
                    <a:pt x="10169" y="4213"/>
                    <a:pt x="9383" y="4046"/>
                    <a:pt x="8538" y="3844"/>
                  </a:cubicBezTo>
                  <a:cubicBezTo>
                    <a:pt x="8526" y="3844"/>
                    <a:pt x="8276" y="1998"/>
                    <a:pt x="8240" y="1760"/>
                  </a:cubicBezTo>
                  <a:cubicBezTo>
                    <a:pt x="8097" y="1034"/>
                    <a:pt x="7764" y="213"/>
                    <a:pt x="7145" y="34"/>
                  </a:cubicBezTo>
                  <a:lnTo>
                    <a:pt x="7097" y="22"/>
                  </a:lnTo>
                  <a:lnTo>
                    <a:pt x="7037" y="10"/>
                  </a:lnTo>
                  <a:cubicBezTo>
                    <a:pt x="6993" y="4"/>
                    <a:pt x="6949" y="0"/>
                    <a:pt x="690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1" name="Google Shape;7321;p54"/>
            <p:cNvSpPr/>
            <p:nvPr/>
          </p:nvSpPr>
          <p:spPr>
            <a:xfrm>
              <a:off x="7863757" y="4637733"/>
              <a:ext cx="20256" cy="34870"/>
            </a:xfrm>
            <a:custGeom>
              <a:avLst/>
              <a:gdLst/>
              <a:ahLst/>
              <a:cxnLst/>
              <a:rect l="l" t="t" r="r" b="b"/>
              <a:pathLst>
                <a:path w="632" h="1088" extrusionOk="0">
                  <a:moveTo>
                    <a:pt x="408" y="1"/>
                  </a:moveTo>
                  <a:cubicBezTo>
                    <a:pt x="281" y="1"/>
                    <a:pt x="128" y="208"/>
                    <a:pt x="71" y="491"/>
                  </a:cubicBezTo>
                  <a:cubicBezTo>
                    <a:pt x="0" y="788"/>
                    <a:pt x="60" y="1050"/>
                    <a:pt x="202" y="1086"/>
                  </a:cubicBezTo>
                  <a:cubicBezTo>
                    <a:pt x="210" y="1087"/>
                    <a:pt x="217" y="1088"/>
                    <a:pt x="224" y="1088"/>
                  </a:cubicBezTo>
                  <a:cubicBezTo>
                    <a:pt x="361" y="1088"/>
                    <a:pt x="504" y="880"/>
                    <a:pt x="572" y="598"/>
                  </a:cubicBezTo>
                  <a:cubicBezTo>
                    <a:pt x="631" y="300"/>
                    <a:pt x="572" y="38"/>
                    <a:pt x="429" y="2"/>
                  </a:cubicBezTo>
                  <a:cubicBezTo>
                    <a:pt x="422" y="1"/>
                    <a:pt x="415" y="1"/>
                    <a:pt x="4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2" name="Google Shape;7322;p54"/>
            <p:cNvSpPr/>
            <p:nvPr/>
          </p:nvSpPr>
          <p:spPr>
            <a:xfrm>
              <a:off x="7975545" y="4662091"/>
              <a:ext cx="20256" cy="34935"/>
            </a:xfrm>
            <a:custGeom>
              <a:avLst/>
              <a:gdLst/>
              <a:ahLst/>
              <a:cxnLst/>
              <a:rect l="l" t="t" r="r" b="b"/>
              <a:pathLst>
                <a:path w="632" h="1090" extrusionOk="0">
                  <a:moveTo>
                    <a:pt x="399" y="1"/>
                  </a:moveTo>
                  <a:cubicBezTo>
                    <a:pt x="263" y="1"/>
                    <a:pt x="115" y="216"/>
                    <a:pt x="60" y="493"/>
                  </a:cubicBezTo>
                  <a:cubicBezTo>
                    <a:pt x="1" y="790"/>
                    <a:pt x="60" y="1052"/>
                    <a:pt x="191" y="1088"/>
                  </a:cubicBezTo>
                  <a:cubicBezTo>
                    <a:pt x="198" y="1089"/>
                    <a:pt x="206" y="1090"/>
                    <a:pt x="213" y="1090"/>
                  </a:cubicBezTo>
                  <a:cubicBezTo>
                    <a:pt x="351" y="1090"/>
                    <a:pt x="504" y="882"/>
                    <a:pt x="560" y="600"/>
                  </a:cubicBezTo>
                  <a:cubicBezTo>
                    <a:pt x="632" y="302"/>
                    <a:pt x="572" y="28"/>
                    <a:pt x="429" y="4"/>
                  </a:cubicBezTo>
                  <a:cubicBezTo>
                    <a:pt x="419" y="2"/>
                    <a:pt x="409" y="1"/>
                    <a:pt x="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3" name="Google Shape;7323;p54"/>
            <p:cNvSpPr/>
            <p:nvPr/>
          </p:nvSpPr>
          <p:spPr>
            <a:xfrm>
              <a:off x="7894268" y="4664142"/>
              <a:ext cx="64901" cy="43396"/>
            </a:xfrm>
            <a:custGeom>
              <a:avLst/>
              <a:gdLst/>
              <a:ahLst/>
              <a:cxnLst/>
              <a:rect l="l" t="t" r="r" b="b"/>
              <a:pathLst>
                <a:path w="2025" h="1354" extrusionOk="0">
                  <a:moveTo>
                    <a:pt x="131" y="0"/>
                  </a:moveTo>
                  <a:lnTo>
                    <a:pt x="131" y="0"/>
                  </a:lnTo>
                  <a:cubicBezTo>
                    <a:pt x="1" y="631"/>
                    <a:pt x="310" y="1226"/>
                    <a:pt x="834" y="1334"/>
                  </a:cubicBezTo>
                  <a:cubicBezTo>
                    <a:pt x="894" y="1347"/>
                    <a:pt x="955" y="1354"/>
                    <a:pt x="1015" y="1354"/>
                  </a:cubicBezTo>
                  <a:cubicBezTo>
                    <a:pt x="1476" y="1354"/>
                    <a:pt x="1909" y="963"/>
                    <a:pt x="2025" y="405"/>
                  </a:cubicBezTo>
                  <a:lnTo>
                    <a:pt x="13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4" name="Google Shape;7324;p54"/>
            <p:cNvSpPr/>
            <p:nvPr/>
          </p:nvSpPr>
          <p:spPr>
            <a:xfrm>
              <a:off x="7901126" y="4683788"/>
              <a:ext cx="45447" cy="23621"/>
            </a:xfrm>
            <a:custGeom>
              <a:avLst/>
              <a:gdLst/>
              <a:ahLst/>
              <a:cxnLst/>
              <a:rect l="l" t="t" r="r" b="b"/>
              <a:pathLst>
                <a:path w="1418" h="737" extrusionOk="0">
                  <a:moveTo>
                    <a:pt x="576" y="1"/>
                  </a:moveTo>
                  <a:cubicBezTo>
                    <a:pt x="371" y="1"/>
                    <a:pt x="172" y="58"/>
                    <a:pt x="1" y="185"/>
                  </a:cubicBezTo>
                  <a:cubicBezTo>
                    <a:pt x="138" y="540"/>
                    <a:pt x="470" y="736"/>
                    <a:pt x="808" y="736"/>
                  </a:cubicBezTo>
                  <a:cubicBezTo>
                    <a:pt x="1025" y="736"/>
                    <a:pt x="1245" y="655"/>
                    <a:pt x="1418" y="482"/>
                  </a:cubicBezTo>
                  <a:cubicBezTo>
                    <a:pt x="1275" y="244"/>
                    <a:pt x="1037" y="78"/>
                    <a:pt x="775" y="18"/>
                  </a:cubicBezTo>
                  <a:cubicBezTo>
                    <a:pt x="708" y="6"/>
                    <a:pt x="642" y="1"/>
                    <a:pt x="576" y="1"/>
                  </a:cubicBezTo>
                  <a:close/>
                </a:path>
              </a:pathLst>
            </a:custGeom>
            <a:solidFill>
              <a:srgbClr val="FFD4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25" name="Google Shape;7325;p54"/>
          <p:cNvGrpSpPr/>
          <p:nvPr/>
        </p:nvGrpSpPr>
        <p:grpSpPr>
          <a:xfrm>
            <a:off x="7906478" y="80668"/>
            <a:ext cx="1179901" cy="969270"/>
            <a:chOff x="7906478" y="80668"/>
            <a:chExt cx="1179901" cy="969270"/>
          </a:xfrm>
        </p:grpSpPr>
        <p:sp>
          <p:nvSpPr>
            <p:cNvPr id="7326" name="Google Shape;7326;p54"/>
            <p:cNvSpPr/>
            <p:nvPr/>
          </p:nvSpPr>
          <p:spPr>
            <a:xfrm>
              <a:off x="8068905" y="106051"/>
              <a:ext cx="944225" cy="874484"/>
            </a:xfrm>
            <a:custGeom>
              <a:avLst/>
              <a:gdLst/>
              <a:ahLst/>
              <a:cxnLst/>
              <a:rect l="l" t="t" r="r" b="b"/>
              <a:pathLst>
                <a:path w="29461" h="27285" extrusionOk="0">
                  <a:moveTo>
                    <a:pt x="12376" y="1"/>
                  </a:moveTo>
                  <a:cubicBezTo>
                    <a:pt x="12281" y="1"/>
                    <a:pt x="12181" y="8"/>
                    <a:pt x="12078" y="25"/>
                  </a:cubicBezTo>
                  <a:cubicBezTo>
                    <a:pt x="10303" y="299"/>
                    <a:pt x="9649" y="2216"/>
                    <a:pt x="9482" y="3799"/>
                  </a:cubicBezTo>
                  <a:cubicBezTo>
                    <a:pt x="9315" y="5395"/>
                    <a:pt x="9363" y="7014"/>
                    <a:pt x="9613" y="8609"/>
                  </a:cubicBezTo>
                  <a:cubicBezTo>
                    <a:pt x="8077" y="8621"/>
                    <a:pt x="6553" y="8824"/>
                    <a:pt x="5065" y="9181"/>
                  </a:cubicBezTo>
                  <a:cubicBezTo>
                    <a:pt x="3910" y="9467"/>
                    <a:pt x="2124" y="9681"/>
                    <a:pt x="1290" y="10586"/>
                  </a:cubicBezTo>
                  <a:cubicBezTo>
                    <a:pt x="0" y="11967"/>
                    <a:pt x="1020" y="14170"/>
                    <a:pt x="2839" y="14170"/>
                  </a:cubicBezTo>
                  <a:cubicBezTo>
                    <a:pt x="2916" y="14170"/>
                    <a:pt x="2996" y="14166"/>
                    <a:pt x="3076" y="14158"/>
                  </a:cubicBezTo>
                  <a:lnTo>
                    <a:pt x="3076" y="14158"/>
                  </a:lnTo>
                  <a:cubicBezTo>
                    <a:pt x="2731" y="14539"/>
                    <a:pt x="2314" y="14836"/>
                    <a:pt x="1981" y="15217"/>
                  </a:cubicBezTo>
                  <a:cubicBezTo>
                    <a:pt x="1171" y="16134"/>
                    <a:pt x="1457" y="17479"/>
                    <a:pt x="2422" y="18182"/>
                  </a:cubicBezTo>
                  <a:cubicBezTo>
                    <a:pt x="2908" y="18507"/>
                    <a:pt x="3479" y="18678"/>
                    <a:pt x="4055" y="18678"/>
                  </a:cubicBezTo>
                  <a:cubicBezTo>
                    <a:pt x="4197" y="18678"/>
                    <a:pt x="4340" y="18668"/>
                    <a:pt x="4481" y="18646"/>
                  </a:cubicBezTo>
                  <a:lnTo>
                    <a:pt x="4481" y="18646"/>
                  </a:lnTo>
                  <a:cubicBezTo>
                    <a:pt x="3993" y="19003"/>
                    <a:pt x="3493" y="19373"/>
                    <a:pt x="3136" y="19861"/>
                  </a:cubicBezTo>
                  <a:cubicBezTo>
                    <a:pt x="2767" y="20349"/>
                    <a:pt x="2553" y="20980"/>
                    <a:pt x="2707" y="21575"/>
                  </a:cubicBezTo>
                  <a:cubicBezTo>
                    <a:pt x="2874" y="22242"/>
                    <a:pt x="3481" y="22718"/>
                    <a:pt x="4136" y="22933"/>
                  </a:cubicBezTo>
                  <a:cubicBezTo>
                    <a:pt x="4641" y="23098"/>
                    <a:pt x="5174" y="23129"/>
                    <a:pt x="5702" y="23129"/>
                  </a:cubicBezTo>
                  <a:cubicBezTo>
                    <a:pt x="5859" y="23129"/>
                    <a:pt x="6016" y="23126"/>
                    <a:pt x="6172" y="23123"/>
                  </a:cubicBezTo>
                  <a:lnTo>
                    <a:pt x="6172" y="23123"/>
                  </a:lnTo>
                  <a:cubicBezTo>
                    <a:pt x="5410" y="23718"/>
                    <a:pt x="4577" y="24492"/>
                    <a:pt x="4672" y="25457"/>
                  </a:cubicBezTo>
                  <a:cubicBezTo>
                    <a:pt x="4731" y="26064"/>
                    <a:pt x="5184" y="26576"/>
                    <a:pt x="5720" y="26862"/>
                  </a:cubicBezTo>
                  <a:cubicBezTo>
                    <a:pt x="6325" y="27172"/>
                    <a:pt x="6966" y="27284"/>
                    <a:pt x="7621" y="27284"/>
                  </a:cubicBezTo>
                  <a:cubicBezTo>
                    <a:pt x="8847" y="27284"/>
                    <a:pt x="10120" y="26893"/>
                    <a:pt x="11292" y="26683"/>
                  </a:cubicBezTo>
                  <a:lnTo>
                    <a:pt x="17912" y="25516"/>
                  </a:lnTo>
                  <a:cubicBezTo>
                    <a:pt x="18745" y="25361"/>
                    <a:pt x="25901" y="24207"/>
                    <a:pt x="29461" y="23480"/>
                  </a:cubicBezTo>
                  <a:cubicBezTo>
                    <a:pt x="29223" y="21016"/>
                    <a:pt x="29032" y="18551"/>
                    <a:pt x="28770" y="16075"/>
                  </a:cubicBezTo>
                  <a:cubicBezTo>
                    <a:pt x="28472" y="13360"/>
                    <a:pt x="28032" y="10681"/>
                    <a:pt x="27544" y="8002"/>
                  </a:cubicBezTo>
                  <a:cubicBezTo>
                    <a:pt x="23448" y="8252"/>
                    <a:pt x="19352" y="8466"/>
                    <a:pt x="15256" y="8645"/>
                  </a:cubicBezTo>
                  <a:cubicBezTo>
                    <a:pt x="15256" y="8645"/>
                    <a:pt x="14709" y="4478"/>
                    <a:pt x="14637" y="4097"/>
                  </a:cubicBezTo>
                  <a:cubicBezTo>
                    <a:pt x="14366" y="2708"/>
                    <a:pt x="14127" y="1"/>
                    <a:pt x="1237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7" name="Google Shape;7327;p54"/>
            <p:cNvSpPr/>
            <p:nvPr/>
          </p:nvSpPr>
          <p:spPr>
            <a:xfrm>
              <a:off x="8476957" y="122493"/>
              <a:ext cx="63363" cy="130892"/>
            </a:xfrm>
            <a:custGeom>
              <a:avLst/>
              <a:gdLst/>
              <a:ahLst/>
              <a:cxnLst/>
              <a:rect l="l" t="t" r="r" b="b"/>
              <a:pathLst>
                <a:path w="1977" h="4084" extrusionOk="0">
                  <a:moveTo>
                    <a:pt x="762" y="0"/>
                  </a:moveTo>
                  <a:cubicBezTo>
                    <a:pt x="727" y="36"/>
                    <a:pt x="691" y="60"/>
                    <a:pt x="655" y="95"/>
                  </a:cubicBezTo>
                  <a:cubicBezTo>
                    <a:pt x="405" y="381"/>
                    <a:pt x="227" y="726"/>
                    <a:pt x="131" y="1095"/>
                  </a:cubicBezTo>
                  <a:cubicBezTo>
                    <a:pt x="0" y="1548"/>
                    <a:pt x="0" y="2036"/>
                    <a:pt x="155" y="2489"/>
                  </a:cubicBezTo>
                  <a:cubicBezTo>
                    <a:pt x="310" y="2929"/>
                    <a:pt x="596" y="3322"/>
                    <a:pt x="965" y="3620"/>
                  </a:cubicBezTo>
                  <a:cubicBezTo>
                    <a:pt x="1262" y="3846"/>
                    <a:pt x="1608" y="4013"/>
                    <a:pt x="1977" y="4084"/>
                  </a:cubicBezTo>
                  <a:lnTo>
                    <a:pt x="1941" y="3858"/>
                  </a:lnTo>
                  <a:cubicBezTo>
                    <a:pt x="1239" y="3620"/>
                    <a:pt x="691" y="3084"/>
                    <a:pt x="429" y="2393"/>
                  </a:cubicBezTo>
                  <a:cubicBezTo>
                    <a:pt x="215" y="1655"/>
                    <a:pt x="358" y="845"/>
                    <a:pt x="822" y="226"/>
                  </a:cubicBezTo>
                  <a:cubicBezTo>
                    <a:pt x="846" y="203"/>
                    <a:pt x="858" y="179"/>
                    <a:pt x="881" y="155"/>
                  </a:cubicBezTo>
                  <a:cubicBezTo>
                    <a:pt x="846" y="107"/>
                    <a:pt x="798" y="48"/>
                    <a:pt x="762" y="0"/>
                  </a:cubicBezTo>
                  <a:close/>
                </a:path>
              </a:pathLst>
            </a:custGeom>
            <a:solidFill>
              <a:srgbClr val="FDE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8" name="Google Shape;7328;p54"/>
            <p:cNvSpPr/>
            <p:nvPr/>
          </p:nvSpPr>
          <p:spPr>
            <a:xfrm>
              <a:off x="8425069" y="551698"/>
              <a:ext cx="41601" cy="79869"/>
            </a:xfrm>
            <a:custGeom>
              <a:avLst/>
              <a:gdLst/>
              <a:ahLst/>
              <a:cxnLst/>
              <a:rect l="l" t="t" r="r" b="b"/>
              <a:pathLst>
                <a:path w="1298" h="2492" extrusionOk="0">
                  <a:moveTo>
                    <a:pt x="554" y="1"/>
                  </a:moveTo>
                  <a:cubicBezTo>
                    <a:pt x="544" y="1"/>
                    <a:pt x="534" y="1"/>
                    <a:pt x="524" y="3"/>
                  </a:cubicBezTo>
                  <a:cubicBezTo>
                    <a:pt x="203" y="38"/>
                    <a:pt x="0" y="622"/>
                    <a:pt x="72" y="1300"/>
                  </a:cubicBezTo>
                  <a:cubicBezTo>
                    <a:pt x="141" y="1976"/>
                    <a:pt x="439" y="2492"/>
                    <a:pt x="753" y="2492"/>
                  </a:cubicBezTo>
                  <a:cubicBezTo>
                    <a:pt x="760" y="2492"/>
                    <a:pt x="767" y="2492"/>
                    <a:pt x="774" y="2491"/>
                  </a:cubicBezTo>
                  <a:cubicBezTo>
                    <a:pt x="1095" y="2455"/>
                    <a:pt x="1298" y="1872"/>
                    <a:pt x="1226" y="1181"/>
                  </a:cubicBezTo>
                  <a:cubicBezTo>
                    <a:pt x="1157" y="524"/>
                    <a:pt x="865" y="1"/>
                    <a:pt x="5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9" name="Google Shape;7329;p54"/>
            <p:cNvSpPr/>
            <p:nvPr/>
          </p:nvSpPr>
          <p:spPr>
            <a:xfrm>
              <a:off x="8681111" y="525417"/>
              <a:ext cx="41601" cy="79869"/>
            </a:xfrm>
            <a:custGeom>
              <a:avLst/>
              <a:gdLst/>
              <a:ahLst/>
              <a:cxnLst/>
              <a:rect l="l" t="t" r="r" b="b"/>
              <a:pathLst>
                <a:path w="1298" h="2492" extrusionOk="0">
                  <a:moveTo>
                    <a:pt x="544" y="0"/>
                  </a:moveTo>
                  <a:cubicBezTo>
                    <a:pt x="538" y="0"/>
                    <a:pt x="531" y="1"/>
                    <a:pt x="524" y="1"/>
                  </a:cubicBezTo>
                  <a:cubicBezTo>
                    <a:pt x="203" y="37"/>
                    <a:pt x="0" y="620"/>
                    <a:pt x="60" y="1311"/>
                  </a:cubicBezTo>
                  <a:cubicBezTo>
                    <a:pt x="129" y="1968"/>
                    <a:pt x="433" y="2491"/>
                    <a:pt x="744" y="2491"/>
                  </a:cubicBezTo>
                  <a:cubicBezTo>
                    <a:pt x="754" y="2491"/>
                    <a:pt x="764" y="2491"/>
                    <a:pt x="774" y="2489"/>
                  </a:cubicBezTo>
                  <a:cubicBezTo>
                    <a:pt x="1096" y="2454"/>
                    <a:pt x="1298" y="1870"/>
                    <a:pt x="1227" y="1192"/>
                  </a:cubicBezTo>
                  <a:cubicBezTo>
                    <a:pt x="1157" y="516"/>
                    <a:pt x="848" y="0"/>
                    <a:pt x="5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0" name="Google Shape;7330;p54"/>
            <p:cNvSpPr/>
            <p:nvPr/>
          </p:nvSpPr>
          <p:spPr>
            <a:xfrm>
              <a:off x="8504808" y="579612"/>
              <a:ext cx="144289" cy="90381"/>
            </a:xfrm>
            <a:custGeom>
              <a:avLst/>
              <a:gdLst/>
              <a:ahLst/>
              <a:cxnLst/>
              <a:rect l="l" t="t" r="r" b="b"/>
              <a:pathLst>
                <a:path w="4502" h="2820" extrusionOk="0">
                  <a:moveTo>
                    <a:pt x="4358" y="1"/>
                  </a:moveTo>
                  <a:lnTo>
                    <a:pt x="1" y="429"/>
                  </a:lnTo>
                  <a:cubicBezTo>
                    <a:pt x="147" y="1796"/>
                    <a:pt x="1130" y="2820"/>
                    <a:pt x="2257" y="2820"/>
                  </a:cubicBezTo>
                  <a:cubicBezTo>
                    <a:pt x="2318" y="2820"/>
                    <a:pt x="2379" y="2817"/>
                    <a:pt x="2441" y="2811"/>
                  </a:cubicBezTo>
                  <a:cubicBezTo>
                    <a:pt x="3644" y="2692"/>
                    <a:pt x="4501" y="1430"/>
                    <a:pt x="4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1" name="Google Shape;7331;p54"/>
            <p:cNvSpPr/>
            <p:nvPr/>
          </p:nvSpPr>
          <p:spPr>
            <a:xfrm>
              <a:off x="8528076" y="617847"/>
              <a:ext cx="104227" cy="52370"/>
            </a:xfrm>
            <a:custGeom>
              <a:avLst/>
              <a:gdLst/>
              <a:ahLst/>
              <a:cxnLst/>
              <a:rect l="l" t="t" r="r" b="b"/>
              <a:pathLst>
                <a:path w="3252" h="1634" extrusionOk="0">
                  <a:moveTo>
                    <a:pt x="1762" y="0"/>
                  </a:moveTo>
                  <a:cubicBezTo>
                    <a:pt x="1691" y="0"/>
                    <a:pt x="1620" y="3"/>
                    <a:pt x="1549" y="10"/>
                  </a:cubicBezTo>
                  <a:cubicBezTo>
                    <a:pt x="929" y="70"/>
                    <a:pt x="370" y="391"/>
                    <a:pt x="1" y="891"/>
                  </a:cubicBezTo>
                  <a:cubicBezTo>
                    <a:pt x="395" y="1392"/>
                    <a:pt x="959" y="1633"/>
                    <a:pt x="1520" y="1633"/>
                  </a:cubicBezTo>
                  <a:cubicBezTo>
                    <a:pt x="2211" y="1633"/>
                    <a:pt x="2896" y="1267"/>
                    <a:pt x="3251" y="570"/>
                  </a:cubicBezTo>
                  <a:cubicBezTo>
                    <a:pt x="2840" y="201"/>
                    <a:pt x="2308" y="0"/>
                    <a:pt x="176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2" name="Google Shape;7332;p54"/>
            <p:cNvSpPr/>
            <p:nvPr/>
          </p:nvSpPr>
          <p:spPr>
            <a:xfrm>
              <a:off x="8883727" y="294662"/>
              <a:ext cx="202652" cy="610617"/>
            </a:xfrm>
            <a:custGeom>
              <a:avLst/>
              <a:gdLst/>
              <a:ahLst/>
              <a:cxnLst/>
              <a:rect l="l" t="t" r="r" b="b"/>
              <a:pathLst>
                <a:path w="6323" h="19052" extrusionOk="0">
                  <a:moveTo>
                    <a:pt x="2391" y="1"/>
                  </a:moveTo>
                  <a:cubicBezTo>
                    <a:pt x="2123" y="1"/>
                    <a:pt x="1823" y="38"/>
                    <a:pt x="1489" y="117"/>
                  </a:cubicBezTo>
                  <a:cubicBezTo>
                    <a:pt x="858" y="260"/>
                    <a:pt x="274" y="676"/>
                    <a:pt x="96" y="1331"/>
                  </a:cubicBezTo>
                  <a:cubicBezTo>
                    <a:pt x="12" y="1724"/>
                    <a:pt x="0" y="2117"/>
                    <a:pt x="60" y="2510"/>
                  </a:cubicBezTo>
                  <a:cubicBezTo>
                    <a:pt x="274" y="5177"/>
                    <a:pt x="500" y="7844"/>
                    <a:pt x="822" y="10499"/>
                  </a:cubicBezTo>
                  <a:cubicBezTo>
                    <a:pt x="977" y="11845"/>
                    <a:pt x="1155" y="13202"/>
                    <a:pt x="1358" y="14547"/>
                  </a:cubicBezTo>
                  <a:cubicBezTo>
                    <a:pt x="1572" y="15905"/>
                    <a:pt x="1513" y="17155"/>
                    <a:pt x="2286" y="18345"/>
                  </a:cubicBezTo>
                  <a:cubicBezTo>
                    <a:pt x="2630" y="18874"/>
                    <a:pt x="3230" y="19052"/>
                    <a:pt x="3855" y="19052"/>
                  </a:cubicBezTo>
                  <a:cubicBezTo>
                    <a:pt x="4399" y="19052"/>
                    <a:pt x="4962" y="18917"/>
                    <a:pt x="5394" y="18762"/>
                  </a:cubicBezTo>
                  <a:cubicBezTo>
                    <a:pt x="5608" y="18703"/>
                    <a:pt x="5799" y="18583"/>
                    <a:pt x="5942" y="18429"/>
                  </a:cubicBezTo>
                  <a:cubicBezTo>
                    <a:pt x="6049" y="18262"/>
                    <a:pt x="6120" y="18071"/>
                    <a:pt x="6132" y="17869"/>
                  </a:cubicBezTo>
                  <a:cubicBezTo>
                    <a:pt x="6323" y="16690"/>
                    <a:pt x="6263" y="15488"/>
                    <a:pt x="5989" y="14321"/>
                  </a:cubicBezTo>
                  <a:cubicBezTo>
                    <a:pt x="5715" y="13285"/>
                    <a:pt x="5668" y="12285"/>
                    <a:pt x="5596" y="11202"/>
                  </a:cubicBezTo>
                  <a:cubicBezTo>
                    <a:pt x="5418" y="8618"/>
                    <a:pt x="5108" y="6046"/>
                    <a:pt x="4799" y="3486"/>
                  </a:cubicBezTo>
                  <a:cubicBezTo>
                    <a:pt x="4591" y="1721"/>
                    <a:pt x="4220" y="1"/>
                    <a:pt x="239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3" name="Google Shape;7333;p54"/>
            <p:cNvSpPr/>
            <p:nvPr/>
          </p:nvSpPr>
          <p:spPr>
            <a:xfrm>
              <a:off x="8098422" y="80668"/>
              <a:ext cx="104195" cy="93618"/>
            </a:xfrm>
            <a:custGeom>
              <a:avLst/>
              <a:gdLst/>
              <a:ahLst/>
              <a:cxnLst/>
              <a:rect l="l" t="t" r="r" b="b"/>
              <a:pathLst>
                <a:path w="3251" h="2921" extrusionOk="0">
                  <a:moveTo>
                    <a:pt x="185" y="1"/>
                  </a:moveTo>
                  <a:cubicBezTo>
                    <a:pt x="162" y="1"/>
                    <a:pt x="144" y="7"/>
                    <a:pt x="131" y="19"/>
                  </a:cubicBezTo>
                  <a:cubicBezTo>
                    <a:pt x="0" y="138"/>
                    <a:pt x="548" y="924"/>
                    <a:pt x="1381" y="1722"/>
                  </a:cubicBezTo>
                  <a:cubicBezTo>
                    <a:pt x="2138" y="2436"/>
                    <a:pt x="2857" y="2921"/>
                    <a:pt x="3084" y="2921"/>
                  </a:cubicBezTo>
                  <a:cubicBezTo>
                    <a:pt x="3111" y="2921"/>
                    <a:pt x="3131" y="2914"/>
                    <a:pt x="3144" y="2901"/>
                  </a:cubicBezTo>
                  <a:cubicBezTo>
                    <a:pt x="3251" y="2758"/>
                    <a:pt x="2655" y="2043"/>
                    <a:pt x="1822" y="1257"/>
                  </a:cubicBezTo>
                  <a:cubicBezTo>
                    <a:pt x="1078" y="546"/>
                    <a:pt x="403" y="1"/>
                    <a:pt x="18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4" name="Google Shape;7334;p54"/>
            <p:cNvSpPr/>
            <p:nvPr/>
          </p:nvSpPr>
          <p:spPr>
            <a:xfrm>
              <a:off x="7938143" y="270336"/>
              <a:ext cx="133969" cy="62626"/>
            </a:xfrm>
            <a:custGeom>
              <a:avLst/>
              <a:gdLst/>
              <a:ahLst/>
              <a:cxnLst/>
              <a:rect l="l" t="t" r="r" b="b"/>
              <a:pathLst>
                <a:path w="4180" h="1954" extrusionOk="0">
                  <a:moveTo>
                    <a:pt x="198" y="0"/>
                  </a:moveTo>
                  <a:cubicBezTo>
                    <a:pt x="129" y="0"/>
                    <a:pt x="85" y="14"/>
                    <a:pt x="72" y="42"/>
                  </a:cubicBezTo>
                  <a:cubicBezTo>
                    <a:pt x="1" y="209"/>
                    <a:pt x="846" y="757"/>
                    <a:pt x="1953" y="1269"/>
                  </a:cubicBezTo>
                  <a:cubicBezTo>
                    <a:pt x="2867" y="1687"/>
                    <a:pt x="3677" y="1954"/>
                    <a:pt x="3983" y="1954"/>
                  </a:cubicBezTo>
                  <a:cubicBezTo>
                    <a:pt x="4052" y="1954"/>
                    <a:pt x="4095" y="1940"/>
                    <a:pt x="4108" y="1912"/>
                  </a:cubicBezTo>
                  <a:cubicBezTo>
                    <a:pt x="4180" y="1757"/>
                    <a:pt x="3334" y="1209"/>
                    <a:pt x="2227" y="685"/>
                  </a:cubicBezTo>
                  <a:cubicBezTo>
                    <a:pt x="1314" y="268"/>
                    <a:pt x="504" y="0"/>
                    <a:pt x="19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5" name="Google Shape;7335;p54"/>
            <p:cNvSpPr/>
            <p:nvPr/>
          </p:nvSpPr>
          <p:spPr>
            <a:xfrm>
              <a:off x="7906478" y="541538"/>
              <a:ext cx="129001" cy="38332"/>
            </a:xfrm>
            <a:custGeom>
              <a:avLst/>
              <a:gdLst/>
              <a:ahLst/>
              <a:cxnLst/>
              <a:rect l="l" t="t" r="r" b="b"/>
              <a:pathLst>
                <a:path w="4025" h="1196" extrusionOk="0">
                  <a:moveTo>
                    <a:pt x="3693" y="0"/>
                  </a:moveTo>
                  <a:cubicBezTo>
                    <a:pt x="3334" y="0"/>
                    <a:pt x="2674" y="123"/>
                    <a:pt x="1929" y="320"/>
                  </a:cubicBezTo>
                  <a:cubicBezTo>
                    <a:pt x="846" y="593"/>
                    <a:pt x="1" y="927"/>
                    <a:pt x="36" y="1094"/>
                  </a:cubicBezTo>
                  <a:cubicBezTo>
                    <a:pt x="45" y="1162"/>
                    <a:pt x="188" y="1195"/>
                    <a:pt x="423" y="1195"/>
                  </a:cubicBezTo>
                  <a:cubicBezTo>
                    <a:pt x="802" y="1195"/>
                    <a:pt x="1419" y="1108"/>
                    <a:pt x="2096" y="939"/>
                  </a:cubicBezTo>
                  <a:cubicBezTo>
                    <a:pt x="3191" y="653"/>
                    <a:pt x="4025" y="248"/>
                    <a:pt x="3977" y="81"/>
                  </a:cubicBezTo>
                  <a:cubicBezTo>
                    <a:pt x="3959" y="26"/>
                    <a:pt x="3857" y="0"/>
                    <a:pt x="369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6" name="Google Shape;7336;p54"/>
            <p:cNvSpPr/>
            <p:nvPr/>
          </p:nvSpPr>
          <p:spPr>
            <a:xfrm>
              <a:off x="7954552" y="798510"/>
              <a:ext cx="106887" cy="63908"/>
            </a:xfrm>
            <a:custGeom>
              <a:avLst/>
              <a:gdLst/>
              <a:ahLst/>
              <a:cxnLst/>
              <a:rect l="l" t="t" r="r" b="b"/>
              <a:pathLst>
                <a:path w="3335" h="1994" extrusionOk="0">
                  <a:moveTo>
                    <a:pt x="3130" y="1"/>
                  </a:moveTo>
                  <a:cubicBezTo>
                    <a:pt x="2870" y="1"/>
                    <a:pt x="2218" y="287"/>
                    <a:pt x="1501" y="719"/>
                  </a:cubicBezTo>
                  <a:cubicBezTo>
                    <a:pt x="632" y="1255"/>
                    <a:pt x="1" y="1803"/>
                    <a:pt x="96" y="1958"/>
                  </a:cubicBezTo>
                  <a:cubicBezTo>
                    <a:pt x="110" y="1982"/>
                    <a:pt x="144" y="1993"/>
                    <a:pt x="195" y="1993"/>
                  </a:cubicBezTo>
                  <a:cubicBezTo>
                    <a:pt x="447" y="1993"/>
                    <a:pt x="1112" y="1712"/>
                    <a:pt x="1834" y="1267"/>
                  </a:cubicBezTo>
                  <a:cubicBezTo>
                    <a:pt x="2703" y="743"/>
                    <a:pt x="3334" y="184"/>
                    <a:pt x="3239" y="41"/>
                  </a:cubicBezTo>
                  <a:cubicBezTo>
                    <a:pt x="3223" y="14"/>
                    <a:pt x="3185" y="1"/>
                    <a:pt x="313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7" name="Google Shape;7337;p54"/>
            <p:cNvSpPr/>
            <p:nvPr/>
          </p:nvSpPr>
          <p:spPr>
            <a:xfrm>
              <a:off x="8056437" y="959910"/>
              <a:ext cx="90477" cy="90028"/>
            </a:xfrm>
            <a:custGeom>
              <a:avLst/>
              <a:gdLst/>
              <a:ahLst/>
              <a:cxnLst/>
              <a:rect l="l" t="t" r="r" b="b"/>
              <a:pathLst>
                <a:path w="2823" h="2809" extrusionOk="0">
                  <a:moveTo>
                    <a:pt x="2639" y="0"/>
                  </a:moveTo>
                  <a:cubicBezTo>
                    <a:pt x="2431" y="0"/>
                    <a:pt x="1814" y="495"/>
                    <a:pt x="1167" y="1184"/>
                  </a:cubicBezTo>
                  <a:cubicBezTo>
                    <a:pt x="465" y="1958"/>
                    <a:pt x="1" y="2672"/>
                    <a:pt x="120" y="2791"/>
                  </a:cubicBezTo>
                  <a:cubicBezTo>
                    <a:pt x="132" y="2803"/>
                    <a:pt x="150" y="2808"/>
                    <a:pt x="172" y="2808"/>
                  </a:cubicBezTo>
                  <a:cubicBezTo>
                    <a:pt x="381" y="2808"/>
                    <a:pt x="998" y="2314"/>
                    <a:pt x="1644" y="1625"/>
                  </a:cubicBezTo>
                  <a:cubicBezTo>
                    <a:pt x="2346" y="851"/>
                    <a:pt x="2822" y="136"/>
                    <a:pt x="2691" y="17"/>
                  </a:cubicBezTo>
                  <a:cubicBezTo>
                    <a:pt x="2679" y="6"/>
                    <a:pt x="2661" y="0"/>
                    <a:pt x="263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38" name="Google Shape;7338;p54"/>
          <p:cNvGrpSpPr/>
          <p:nvPr/>
        </p:nvGrpSpPr>
        <p:grpSpPr>
          <a:xfrm>
            <a:off x="82540" y="96308"/>
            <a:ext cx="916200" cy="864740"/>
            <a:chOff x="158740" y="96308"/>
            <a:chExt cx="916200" cy="864740"/>
          </a:xfrm>
        </p:grpSpPr>
        <p:grpSp>
          <p:nvGrpSpPr>
            <p:cNvPr id="7339" name="Google Shape;7339;p54"/>
            <p:cNvGrpSpPr/>
            <p:nvPr/>
          </p:nvGrpSpPr>
          <p:grpSpPr>
            <a:xfrm>
              <a:off x="158740" y="96308"/>
              <a:ext cx="916200" cy="864740"/>
              <a:chOff x="158740" y="96308"/>
              <a:chExt cx="916200" cy="864740"/>
            </a:xfrm>
          </p:grpSpPr>
          <p:sp>
            <p:nvSpPr>
              <p:cNvPr id="7340" name="Google Shape;7340;p54"/>
              <p:cNvSpPr/>
              <p:nvPr/>
            </p:nvSpPr>
            <p:spPr>
              <a:xfrm>
                <a:off x="225499" y="125537"/>
                <a:ext cx="763591" cy="835511"/>
              </a:xfrm>
              <a:custGeom>
                <a:avLst/>
                <a:gdLst/>
                <a:ahLst/>
                <a:cxnLst/>
                <a:rect l="l" t="t" r="r" b="b"/>
                <a:pathLst>
                  <a:path w="23825" h="26069" extrusionOk="0">
                    <a:moveTo>
                      <a:pt x="7013" y="0"/>
                    </a:moveTo>
                    <a:cubicBezTo>
                      <a:pt x="4311" y="989"/>
                      <a:pt x="1763" y="3013"/>
                      <a:pt x="263" y="5465"/>
                    </a:cubicBezTo>
                    <a:cubicBezTo>
                      <a:pt x="167" y="5620"/>
                      <a:pt x="84" y="5763"/>
                      <a:pt x="1" y="5918"/>
                    </a:cubicBezTo>
                    <a:cubicBezTo>
                      <a:pt x="1354" y="5459"/>
                      <a:pt x="2769" y="5231"/>
                      <a:pt x="4188" y="5231"/>
                    </a:cubicBezTo>
                    <a:cubicBezTo>
                      <a:pt x="4829" y="5231"/>
                      <a:pt x="5471" y="5277"/>
                      <a:pt x="6109" y="5370"/>
                    </a:cubicBezTo>
                    <a:cubicBezTo>
                      <a:pt x="6704" y="5465"/>
                      <a:pt x="7311" y="5608"/>
                      <a:pt x="7799" y="5953"/>
                    </a:cubicBezTo>
                    <a:cubicBezTo>
                      <a:pt x="8776" y="6656"/>
                      <a:pt x="9037" y="8025"/>
                      <a:pt x="8823" y="9204"/>
                    </a:cubicBezTo>
                    <a:cubicBezTo>
                      <a:pt x="8597" y="10371"/>
                      <a:pt x="7978" y="11430"/>
                      <a:pt x="7478" y="12514"/>
                    </a:cubicBezTo>
                    <a:cubicBezTo>
                      <a:pt x="6978" y="13597"/>
                      <a:pt x="6585" y="14812"/>
                      <a:pt x="6847" y="15979"/>
                    </a:cubicBezTo>
                    <a:cubicBezTo>
                      <a:pt x="7049" y="16871"/>
                      <a:pt x="7609" y="17645"/>
                      <a:pt x="7954" y="18491"/>
                    </a:cubicBezTo>
                    <a:cubicBezTo>
                      <a:pt x="8454" y="19717"/>
                      <a:pt x="8490" y="21062"/>
                      <a:pt x="8073" y="22313"/>
                    </a:cubicBezTo>
                    <a:cubicBezTo>
                      <a:pt x="7906" y="22789"/>
                      <a:pt x="7680" y="23325"/>
                      <a:pt x="7918" y="23765"/>
                    </a:cubicBezTo>
                    <a:cubicBezTo>
                      <a:pt x="8133" y="24158"/>
                      <a:pt x="8609" y="24301"/>
                      <a:pt x="8966" y="24563"/>
                    </a:cubicBezTo>
                    <a:cubicBezTo>
                      <a:pt x="9407" y="24884"/>
                      <a:pt x="9668" y="25408"/>
                      <a:pt x="9680" y="25956"/>
                    </a:cubicBezTo>
                    <a:cubicBezTo>
                      <a:pt x="9454" y="25932"/>
                      <a:pt x="9228" y="25896"/>
                      <a:pt x="9002" y="25861"/>
                    </a:cubicBezTo>
                    <a:lnTo>
                      <a:pt x="9002" y="25861"/>
                    </a:lnTo>
                    <a:cubicBezTo>
                      <a:pt x="9821" y="26004"/>
                      <a:pt x="10649" y="26068"/>
                      <a:pt x="11478" y="26068"/>
                    </a:cubicBezTo>
                    <a:cubicBezTo>
                      <a:pt x="11613" y="26068"/>
                      <a:pt x="11748" y="26066"/>
                      <a:pt x="11883" y="26063"/>
                    </a:cubicBezTo>
                    <a:cubicBezTo>
                      <a:pt x="15181" y="25956"/>
                      <a:pt x="18789" y="24908"/>
                      <a:pt x="21551" y="22896"/>
                    </a:cubicBezTo>
                    <a:cubicBezTo>
                      <a:pt x="21527" y="22837"/>
                      <a:pt x="21491" y="22777"/>
                      <a:pt x="21456" y="22717"/>
                    </a:cubicBezTo>
                    <a:lnTo>
                      <a:pt x="19979" y="19634"/>
                    </a:lnTo>
                    <a:cubicBezTo>
                      <a:pt x="19682" y="19015"/>
                      <a:pt x="19372" y="18360"/>
                      <a:pt x="19384" y="17657"/>
                    </a:cubicBezTo>
                    <a:cubicBezTo>
                      <a:pt x="19420" y="16288"/>
                      <a:pt x="20717" y="15181"/>
                      <a:pt x="20717" y="13812"/>
                    </a:cubicBezTo>
                    <a:cubicBezTo>
                      <a:pt x="20717" y="12133"/>
                      <a:pt x="18789" y="10966"/>
                      <a:pt x="18646" y="9299"/>
                    </a:cubicBezTo>
                    <a:cubicBezTo>
                      <a:pt x="18562" y="8418"/>
                      <a:pt x="19015" y="7561"/>
                      <a:pt x="19574" y="6870"/>
                    </a:cubicBezTo>
                    <a:cubicBezTo>
                      <a:pt x="20670" y="5537"/>
                      <a:pt x="22218" y="4668"/>
                      <a:pt x="23825" y="4025"/>
                    </a:cubicBezTo>
                    <a:cubicBezTo>
                      <a:pt x="23206" y="3108"/>
                      <a:pt x="22456" y="2298"/>
                      <a:pt x="21587" y="1620"/>
                    </a:cubicBezTo>
                    <a:cubicBezTo>
                      <a:pt x="20609" y="2339"/>
                      <a:pt x="19439" y="2719"/>
                      <a:pt x="18239" y="2719"/>
                    </a:cubicBezTo>
                    <a:cubicBezTo>
                      <a:pt x="18169" y="2719"/>
                      <a:pt x="18098" y="2718"/>
                      <a:pt x="18027" y="2715"/>
                    </a:cubicBezTo>
                    <a:cubicBezTo>
                      <a:pt x="16964" y="2664"/>
                      <a:pt x="15918" y="2314"/>
                      <a:pt x="14868" y="2314"/>
                    </a:cubicBezTo>
                    <a:cubicBezTo>
                      <a:pt x="14695" y="2314"/>
                      <a:pt x="14521" y="2324"/>
                      <a:pt x="14348" y="2346"/>
                    </a:cubicBezTo>
                    <a:cubicBezTo>
                      <a:pt x="12761" y="2537"/>
                      <a:pt x="11260" y="3735"/>
                      <a:pt x="9758" y="3735"/>
                    </a:cubicBezTo>
                    <a:cubicBezTo>
                      <a:pt x="9478" y="3735"/>
                      <a:pt x="9198" y="3693"/>
                      <a:pt x="8918" y="3596"/>
                    </a:cubicBezTo>
                    <a:cubicBezTo>
                      <a:pt x="7835" y="3215"/>
                      <a:pt x="7168" y="2048"/>
                      <a:pt x="7037" y="905"/>
                    </a:cubicBezTo>
                    <a:cubicBezTo>
                      <a:pt x="7001" y="596"/>
                      <a:pt x="7001" y="298"/>
                      <a:pt x="701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1" name="Google Shape;7341;p54"/>
              <p:cNvSpPr/>
              <p:nvPr/>
            </p:nvSpPr>
            <p:spPr>
              <a:xfrm>
                <a:off x="449877" y="96308"/>
                <a:ext cx="467097" cy="148936"/>
              </a:xfrm>
              <a:custGeom>
                <a:avLst/>
                <a:gdLst/>
                <a:ahLst/>
                <a:cxnLst/>
                <a:rect l="l" t="t" r="r" b="b"/>
                <a:pathLst>
                  <a:path w="14574" h="4647" extrusionOk="0">
                    <a:moveTo>
                      <a:pt x="5717" y="1"/>
                    </a:moveTo>
                    <a:cubicBezTo>
                      <a:pt x="4114" y="1"/>
                      <a:pt x="2533" y="196"/>
                      <a:pt x="1108" y="567"/>
                    </a:cubicBezTo>
                    <a:cubicBezTo>
                      <a:pt x="739" y="662"/>
                      <a:pt x="381" y="769"/>
                      <a:pt x="24" y="912"/>
                    </a:cubicBezTo>
                    <a:cubicBezTo>
                      <a:pt x="0" y="1210"/>
                      <a:pt x="0" y="1508"/>
                      <a:pt x="36" y="1817"/>
                    </a:cubicBezTo>
                    <a:cubicBezTo>
                      <a:pt x="167" y="2960"/>
                      <a:pt x="834" y="4127"/>
                      <a:pt x="1917" y="4508"/>
                    </a:cubicBezTo>
                    <a:cubicBezTo>
                      <a:pt x="2197" y="4605"/>
                      <a:pt x="2477" y="4647"/>
                      <a:pt x="2757" y="4647"/>
                    </a:cubicBezTo>
                    <a:cubicBezTo>
                      <a:pt x="4259" y="4647"/>
                      <a:pt x="5760" y="3449"/>
                      <a:pt x="7347" y="3258"/>
                    </a:cubicBezTo>
                    <a:cubicBezTo>
                      <a:pt x="7520" y="3236"/>
                      <a:pt x="7694" y="3226"/>
                      <a:pt x="7867" y="3226"/>
                    </a:cubicBezTo>
                    <a:cubicBezTo>
                      <a:pt x="8917" y="3226"/>
                      <a:pt x="9963" y="3576"/>
                      <a:pt x="11026" y="3627"/>
                    </a:cubicBezTo>
                    <a:cubicBezTo>
                      <a:pt x="11097" y="3630"/>
                      <a:pt x="11168" y="3631"/>
                      <a:pt x="11239" y="3631"/>
                    </a:cubicBezTo>
                    <a:cubicBezTo>
                      <a:pt x="12438" y="3631"/>
                      <a:pt x="13607" y="3252"/>
                      <a:pt x="14574" y="2544"/>
                    </a:cubicBezTo>
                    <a:cubicBezTo>
                      <a:pt x="14371" y="2377"/>
                      <a:pt x="14145" y="2222"/>
                      <a:pt x="13919" y="2067"/>
                    </a:cubicBezTo>
                    <a:cubicBezTo>
                      <a:pt x="13633" y="1889"/>
                      <a:pt x="13335" y="1722"/>
                      <a:pt x="13026" y="1567"/>
                    </a:cubicBezTo>
                    <a:cubicBezTo>
                      <a:pt x="10895" y="498"/>
                      <a:pt x="8278" y="1"/>
                      <a:pt x="571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2" name="Google Shape;7342;p54"/>
              <p:cNvSpPr/>
              <p:nvPr/>
            </p:nvSpPr>
            <p:spPr>
              <a:xfrm>
                <a:off x="820399" y="254504"/>
                <a:ext cx="254541" cy="604880"/>
              </a:xfrm>
              <a:custGeom>
                <a:avLst/>
                <a:gdLst/>
                <a:ahLst/>
                <a:cxnLst/>
                <a:rect l="l" t="t" r="r" b="b"/>
                <a:pathLst>
                  <a:path w="7942" h="18873" extrusionOk="0">
                    <a:moveTo>
                      <a:pt x="5263" y="1"/>
                    </a:moveTo>
                    <a:cubicBezTo>
                      <a:pt x="3656" y="644"/>
                      <a:pt x="2108" y="1513"/>
                      <a:pt x="1012" y="2846"/>
                    </a:cubicBezTo>
                    <a:cubicBezTo>
                      <a:pt x="453" y="3537"/>
                      <a:pt x="0" y="4394"/>
                      <a:pt x="84" y="5275"/>
                    </a:cubicBezTo>
                    <a:cubicBezTo>
                      <a:pt x="239" y="6942"/>
                      <a:pt x="2155" y="8097"/>
                      <a:pt x="2155" y="9788"/>
                    </a:cubicBezTo>
                    <a:cubicBezTo>
                      <a:pt x="2155" y="11157"/>
                      <a:pt x="870" y="12264"/>
                      <a:pt x="822" y="13633"/>
                    </a:cubicBezTo>
                    <a:cubicBezTo>
                      <a:pt x="798" y="14324"/>
                      <a:pt x="1108" y="14979"/>
                      <a:pt x="1417" y="15610"/>
                    </a:cubicBezTo>
                    <a:lnTo>
                      <a:pt x="2906" y="18693"/>
                    </a:lnTo>
                    <a:cubicBezTo>
                      <a:pt x="2929" y="18753"/>
                      <a:pt x="2965" y="18813"/>
                      <a:pt x="3001" y="18872"/>
                    </a:cubicBezTo>
                    <a:cubicBezTo>
                      <a:pt x="4918" y="17479"/>
                      <a:pt x="6442" y="15622"/>
                      <a:pt x="7180" y="13288"/>
                    </a:cubicBezTo>
                    <a:cubicBezTo>
                      <a:pt x="7942" y="10823"/>
                      <a:pt x="7882" y="8656"/>
                      <a:pt x="7537" y="6156"/>
                    </a:cubicBezTo>
                    <a:cubicBezTo>
                      <a:pt x="7239" y="3989"/>
                      <a:pt x="6513" y="1810"/>
                      <a:pt x="526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3" name="Google Shape;7343;p54"/>
              <p:cNvSpPr/>
              <p:nvPr/>
            </p:nvSpPr>
            <p:spPr>
              <a:xfrm>
                <a:off x="158740" y="293284"/>
                <a:ext cx="377036" cy="664140"/>
              </a:xfrm>
              <a:custGeom>
                <a:avLst/>
                <a:gdLst/>
                <a:ahLst/>
                <a:cxnLst/>
                <a:rect l="l" t="t" r="r" b="b"/>
                <a:pathLst>
                  <a:path w="11764" h="20722" extrusionOk="0">
                    <a:moveTo>
                      <a:pt x="6235" y="1"/>
                    </a:moveTo>
                    <a:cubicBezTo>
                      <a:pt x="4828" y="1"/>
                      <a:pt x="3425" y="228"/>
                      <a:pt x="2084" y="684"/>
                    </a:cubicBezTo>
                    <a:cubicBezTo>
                      <a:pt x="238" y="4053"/>
                      <a:pt x="0" y="8256"/>
                      <a:pt x="1167" y="11947"/>
                    </a:cubicBezTo>
                    <a:cubicBezTo>
                      <a:pt x="1524" y="13066"/>
                      <a:pt x="2012" y="14138"/>
                      <a:pt x="2643" y="15138"/>
                    </a:cubicBezTo>
                    <a:cubicBezTo>
                      <a:pt x="4691" y="18376"/>
                      <a:pt x="8072" y="20270"/>
                      <a:pt x="11763" y="20722"/>
                    </a:cubicBezTo>
                    <a:cubicBezTo>
                      <a:pt x="11751" y="20174"/>
                      <a:pt x="11490" y="19650"/>
                      <a:pt x="11049" y="19329"/>
                    </a:cubicBezTo>
                    <a:cubicBezTo>
                      <a:pt x="10680" y="19067"/>
                      <a:pt x="10204" y="18924"/>
                      <a:pt x="10001" y="18531"/>
                    </a:cubicBezTo>
                    <a:cubicBezTo>
                      <a:pt x="9763" y="18091"/>
                      <a:pt x="9989" y="17555"/>
                      <a:pt x="10156" y="17079"/>
                    </a:cubicBezTo>
                    <a:cubicBezTo>
                      <a:pt x="10573" y="15828"/>
                      <a:pt x="10537" y="14471"/>
                      <a:pt x="10037" y="13257"/>
                    </a:cubicBezTo>
                    <a:cubicBezTo>
                      <a:pt x="9692" y="12411"/>
                      <a:pt x="9132" y="11637"/>
                      <a:pt x="8930" y="10745"/>
                    </a:cubicBezTo>
                    <a:cubicBezTo>
                      <a:pt x="8668" y="9578"/>
                      <a:pt x="9061" y="8363"/>
                      <a:pt x="9561" y="7280"/>
                    </a:cubicBezTo>
                    <a:cubicBezTo>
                      <a:pt x="10061" y="6196"/>
                      <a:pt x="10680" y="5149"/>
                      <a:pt x="10906" y="3970"/>
                    </a:cubicBezTo>
                    <a:cubicBezTo>
                      <a:pt x="11132" y="2791"/>
                      <a:pt x="10859" y="1422"/>
                      <a:pt x="9882" y="731"/>
                    </a:cubicBezTo>
                    <a:cubicBezTo>
                      <a:pt x="9394" y="386"/>
                      <a:pt x="8787" y="231"/>
                      <a:pt x="8192" y="148"/>
                    </a:cubicBezTo>
                    <a:cubicBezTo>
                      <a:pt x="7542" y="50"/>
                      <a:pt x="6888" y="1"/>
                      <a:pt x="623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4" name="Google Shape;7344;p54"/>
              <p:cNvSpPr/>
              <p:nvPr/>
            </p:nvSpPr>
            <p:spPr>
              <a:xfrm>
                <a:off x="429654" y="398758"/>
                <a:ext cx="64517" cy="108682"/>
              </a:xfrm>
              <a:custGeom>
                <a:avLst/>
                <a:gdLst/>
                <a:ahLst/>
                <a:cxnLst/>
                <a:rect l="l" t="t" r="r" b="b"/>
                <a:pathLst>
                  <a:path w="2013" h="3391" extrusionOk="0">
                    <a:moveTo>
                      <a:pt x="689" y="1"/>
                    </a:moveTo>
                    <a:cubicBezTo>
                      <a:pt x="658" y="1"/>
                      <a:pt x="627" y="5"/>
                      <a:pt x="596" y="12"/>
                    </a:cubicBezTo>
                    <a:cubicBezTo>
                      <a:pt x="167" y="119"/>
                      <a:pt x="0" y="953"/>
                      <a:pt x="215" y="1881"/>
                    </a:cubicBezTo>
                    <a:cubicBezTo>
                      <a:pt x="427" y="2751"/>
                      <a:pt x="910" y="3391"/>
                      <a:pt x="1322" y="3391"/>
                    </a:cubicBezTo>
                    <a:cubicBezTo>
                      <a:pt x="1350" y="3391"/>
                      <a:pt x="1378" y="3388"/>
                      <a:pt x="1405" y="3382"/>
                    </a:cubicBezTo>
                    <a:cubicBezTo>
                      <a:pt x="1846" y="3274"/>
                      <a:pt x="2013" y="2429"/>
                      <a:pt x="1786" y="1500"/>
                    </a:cubicBezTo>
                    <a:cubicBezTo>
                      <a:pt x="1576" y="648"/>
                      <a:pt x="1108" y="1"/>
                      <a:pt x="6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5" name="Google Shape;7345;p54"/>
              <p:cNvSpPr/>
              <p:nvPr/>
            </p:nvSpPr>
            <p:spPr>
              <a:xfrm>
                <a:off x="776139" y="315205"/>
                <a:ext cx="64517" cy="108682"/>
              </a:xfrm>
              <a:custGeom>
                <a:avLst/>
                <a:gdLst/>
                <a:ahLst/>
                <a:cxnLst/>
                <a:rect l="l" t="t" r="r" b="b"/>
                <a:pathLst>
                  <a:path w="2013" h="3391" extrusionOk="0">
                    <a:moveTo>
                      <a:pt x="690" y="0"/>
                    </a:moveTo>
                    <a:cubicBezTo>
                      <a:pt x="659" y="0"/>
                      <a:pt x="627" y="4"/>
                      <a:pt x="596" y="12"/>
                    </a:cubicBezTo>
                    <a:cubicBezTo>
                      <a:pt x="167" y="119"/>
                      <a:pt x="0" y="952"/>
                      <a:pt x="227" y="1881"/>
                    </a:cubicBezTo>
                    <a:cubicBezTo>
                      <a:pt x="427" y="2750"/>
                      <a:pt x="910" y="3390"/>
                      <a:pt x="1322" y="3390"/>
                    </a:cubicBezTo>
                    <a:cubicBezTo>
                      <a:pt x="1350" y="3390"/>
                      <a:pt x="1378" y="3387"/>
                      <a:pt x="1405" y="3381"/>
                    </a:cubicBezTo>
                    <a:cubicBezTo>
                      <a:pt x="1846" y="3274"/>
                      <a:pt x="2012" y="2429"/>
                      <a:pt x="1786" y="1500"/>
                    </a:cubicBezTo>
                    <a:cubicBezTo>
                      <a:pt x="1576" y="637"/>
                      <a:pt x="1109" y="0"/>
                      <a:pt x="6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6" name="Google Shape;7346;p54"/>
              <p:cNvSpPr/>
              <p:nvPr/>
            </p:nvSpPr>
            <p:spPr>
              <a:xfrm>
                <a:off x="543365" y="399527"/>
                <a:ext cx="203806" cy="137783"/>
              </a:xfrm>
              <a:custGeom>
                <a:avLst/>
                <a:gdLst/>
                <a:ahLst/>
                <a:cxnLst/>
                <a:rect l="l" t="t" r="r" b="b"/>
                <a:pathLst>
                  <a:path w="6359" h="4299" extrusionOk="0">
                    <a:moveTo>
                      <a:pt x="5894" y="0"/>
                    </a:moveTo>
                    <a:lnTo>
                      <a:pt x="1" y="1417"/>
                    </a:lnTo>
                    <a:cubicBezTo>
                      <a:pt x="407" y="3127"/>
                      <a:pt x="1764" y="4299"/>
                      <a:pt x="3191" y="4299"/>
                    </a:cubicBezTo>
                    <a:cubicBezTo>
                      <a:pt x="3393" y="4299"/>
                      <a:pt x="3596" y="4275"/>
                      <a:pt x="3799" y="4227"/>
                    </a:cubicBezTo>
                    <a:cubicBezTo>
                      <a:pt x="5418" y="3834"/>
                      <a:pt x="6358" y="1941"/>
                      <a:pt x="58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347" name="Google Shape;7347;p54"/>
            <p:cNvSpPr/>
            <p:nvPr/>
          </p:nvSpPr>
          <p:spPr>
            <a:xfrm>
              <a:off x="584965" y="462440"/>
              <a:ext cx="141212" cy="74997"/>
            </a:xfrm>
            <a:custGeom>
              <a:avLst/>
              <a:gdLst/>
              <a:ahLst/>
              <a:cxnLst/>
              <a:rect l="l" t="t" r="r" b="b"/>
              <a:pathLst>
                <a:path w="4406" h="2340" extrusionOk="0">
                  <a:moveTo>
                    <a:pt x="2680" y="0"/>
                  </a:moveTo>
                  <a:cubicBezTo>
                    <a:pt x="2442" y="0"/>
                    <a:pt x="2202" y="28"/>
                    <a:pt x="1965" y="85"/>
                  </a:cubicBezTo>
                  <a:cubicBezTo>
                    <a:pt x="1131" y="287"/>
                    <a:pt x="417" y="835"/>
                    <a:pt x="0" y="1597"/>
                  </a:cubicBezTo>
                  <a:cubicBezTo>
                    <a:pt x="552" y="2057"/>
                    <a:pt x="1211" y="2339"/>
                    <a:pt x="1894" y="2339"/>
                  </a:cubicBezTo>
                  <a:cubicBezTo>
                    <a:pt x="2095" y="2339"/>
                    <a:pt x="2298" y="2315"/>
                    <a:pt x="2501" y="2264"/>
                  </a:cubicBezTo>
                  <a:cubicBezTo>
                    <a:pt x="3382" y="2049"/>
                    <a:pt x="4048" y="1395"/>
                    <a:pt x="4406" y="525"/>
                  </a:cubicBezTo>
                  <a:cubicBezTo>
                    <a:pt x="3892" y="183"/>
                    <a:pt x="3291" y="0"/>
                    <a:pt x="268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348" name="Google Shape;7348;p54"/>
          <p:cNvSpPr/>
          <p:nvPr/>
        </p:nvSpPr>
        <p:spPr>
          <a:xfrm>
            <a:off x="317833" y="939014"/>
            <a:ext cx="1573367" cy="2129498"/>
          </a:xfrm>
          <a:custGeom>
            <a:avLst/>
            <a:gdLst/>
            <a:ahLst/>
            <a:cxnLst/>
            <a:rect l="l" t="t" r="r" b="b"/>
            <a:pathLst>
              <a:path w="49091" h="66443" extrusionOk="0">
                <a:moveTo>
                  <a:pt x="36141" y="0"/>
                </a:moveTo>
                <a:cubicBezTo>
                  <a:pt x="36092" y="0"/>
                  <a:pt x="36043" y="1"/>
                  <a:pt x="35994" y="2"/>
                </a:cubicBezTo>
                <a:cubicBezTo>
                  <a:pt x="33505" y="98"/>
                  <a:pt x="33529" y="919"/>
                  <a:pt x="31041" y="1014"/>
                </a:cubicBezTo>
                <a:cubicBezTo>
                  <a:pt x="30873" y="1020"/>
                  <a:pt x="30716" y="1023"/>
                  <a:pt x="30570" y="1023"/>
                </a:cubicBezTo>
                <a:cubicBezTo>
                  <a:pt x="28692" y="1023"/>
                  <a:pt x="28391" y="599"/>
                  <a:pt x="26554" y="599"/>
                </a:cubicBezTo>
                <a:cubicBezTo>
                  <a:pt x="26391" y="599"/>
                  <a:pt x="26217" y="602"/>
                  <a:pt x="26028" y="610"/>
                </a:cubicBezTo>
                <a:cubicBezTo>
                  <a:pt x="25677" y="621"/>
                  <a:pt x="25376" y="626"/>
                  <a:pt x="25110" y="626"/>
                </a:cubicBezTo>
                <a:cubicBezTo>
                  <a:pt x="23785" y="626"/>
                  <a:pt x="23335" y="505"/>
                  <a:pt x="22052" y="505"/>
                </a:cubicBezTo>
                <a:cubicBezTo>
                  <a:pt x="21763" y="505"/>
                  <a:pt x="21432" y="511"/>
                  <a:pt x="21039" y="526"/>
                </a:cubicBezTo>
                <a:cubicBezTo>
                  <a:pt x="18551" y="622"/>
                  <a:pt x="18575" y="1086"/>
                  <a:pt x="16074" y="1181"/>
                </a:cubicBezTo>
                <a:cubicBezTo>
                  <a:pt x="13586" y="1276"/>
                  <a:pt x="13610" y="1729"/>
                  <a:pt x="11109" y="1824"/>
                </a:cubicBezTo>
                <a:cubicBezTo>
                  <a:pt x="9597" y="1872"/>
                  <a:pt x="8407" y="2467"/>
                  <a:pt x="7109" y="3062"/>
                </a:cubicBezTo>
                <a:cubicBezTo>
                  <a:pt x="5764" y="3681"/>
                  <a:pt x="3966" y="3693"/>
                  <a:pt x="2977" y="4753"/>
                </a:cubicBezTo>
                <a:cubicBezTo>
                  <a:pt x="1930" y="5872"/>
                  <a:pt x="1108" y="7182"/>
                  <a:pt x="549" y="8599"/>
                </a:cubicBezTo>
                <a:cubicBezTo>
                  <a:pt x="49" y="9932"/>
                  <a:pt x="132" y="11587"/>
                  <a:pt x="180" y="13099"/>
                </a:cubicBezTo>
                <a:cubicBezTo>
                  <a:pt x="275" y="15731"/>
                  <a:pt x="1" y="15731"/>
                  <a:pt x="108" y="18362"/>
                </a:cubicBezTo>
                <a:cubicBezTo>
                  <a:pt x="203" y="20993"/>
                  <a:pt x="1025" y="20957"/>
                  <a:pt x="1132" y="23589"/>
                </a:cubicBezTo>
                <a:cubicBezTo>
                  <a:pt x="1227" y="26220"/>
                  <a:pt x="382" y="26256"/>
                  <a:pt x="477" y="28887"/>
                </a:cubicBezTo>
                <a:cubicBezTo>
                  <a:pt x="572" y="31506"/>
                  <a:pt x="1049" y="31494"/>
                  <a:pt x="1144" y="34126"/>
                </a:cubicBezTo>
                <a:cubicBezTo>
                  <a:pt x="1227" y="36745"/>
                  <a:pt x="596" y="36769"/>
                  <a:pt x="691" y="39400"/>
                </a:cubicBezTo>
                <a:cubicBezTo>
                  <a:pt x="787" y="42020"/>
                  <a:pt x="1823" y="41984"/>
                  <a:pt x="1918" y="44615"/>
                </a:cubicBezTo>
                <a:cubicBezTo>
                  <a:pt x="2013" y="47234"/>
                  <a:pt x="1037" y="47270"/>
                  <a:pt x="1132" y="49901"/>
                </a:cubicBezTo>
                <a:cubicBezTo>
                  <a:pt x="1227" y="52533"/>
                  <a:pt x="2239" y="52497"/>
                  <a:pt x="2335" y="55116"/>
                </a:cubicBezTo>
                <a:cubicBezTo>
                  <a:pt x="2394" y="56628"/>
                  <a:pt x="2882" y="57819"/>
                  <a:pt x="3478" y="59117"/>
                </a:cubicBezTo>
                <a:cubicBezTo>
                  <a:pt x="4085" y="60450"/>
                  <a:pt x="4144" y="62165"/>
                  <a:pt x="5204" y="63153"/>
                </a:cubicBezTo>
                <a:cubicBezTo>
                  <a:pt x="6276" y="64141"/>
                  <a:pt x="7800" y="64606"/>
                  <a:pt x="9181" y="65118"/>
                </a:cubicBezTo>
                <a:cubicBezTo>
                  <a:pt x="10482" y="65601"/>
                  <a:pt x="11885" y="66442"/>
                  <a:pt x="13344" y="66442"/>
                </a:cubicBezTo>
                <a:cubicBezTo>
                  <a:pt x="13393" y="66442"/>
                  <a:pt x="13442" y="66441"/>
                  <a:pt x="13491" y="66439"/>
                </a:cubicBezTo>
                <a:cubicBezTo>
                  <a:pt x="15979" y="66356"/>
                  <a:pt x="15943" y="65439"/>
                  <a:pt x="18432" y="65344"/>
                </a:cubicBezTo>
                <a:cubicBezTo>
                  <a:pt x="18544" y="65340"/>
                  <a:pt x="18652" y="65337"/>
                  <a:pt x="18755" y="65337"/>
                </a:cubicBezTo>
                <a:cubicBezTo>
                  <a:pt x="20850" y="65337"/>
                  <a:pt x="21065" y="66182"/>
                  <a:pt x="23172" y="66182"/>
                </a:cubicBezTo>
                <a:cubicBezTo>
                  <a:pt x="23263" y="66182"/>
                  <a:pt x="23358" y="66181"/>
                  <a:pt x="23456" y="66177"/>
                </a:cubicBezTo>
                <a:cubicBezTo>
                  <a:pt x="25957" y="66082"/>
                  <a:pt x="25933" y="65570"/>
                  <a:pt x="28421" y="65487"/>
                </a:cubicBezTo>
                <a:cubicBezTo>
                  <a:pt x="28919" y="65470"/>
                  <a:pt x="29317" y="65464"/>
                  <a:pt x="29657" y="65464"/>
                </a:cubicBezTo>
                <a:cubicBezTo>
                  <a:pt x="30636" y="65464"/>
                  <a:pt x="31120" y="65515"/>
                  <a:pt x="32063" y="65515"/>
                </a:cubicBezTo>
                <a:cubicBezTo>
                  <a:pt x="32426" y="65515"/>
                  <a:pt x="32857" y="65508"/>
                  <a:pt x="33410" y="65487"/>
                </a:cubicBezTo>
                <a:cubicBezTo>
                  <a:pt x="35910" y="65391"/>
                  <a:pt x="35898" y="65380"/>
                  <a:pt x="38399" y="65284"/>
                </a:cubicBezTo>
                <a:cubicBezTo>
                  <a:pt x="39911" y="65237"/>
                  <a:pt x="41506" y="64939"/>
                  <a:pt x="42792" y="64344"/>
                </a:cubicBezTo>
                <a:cubicBezTo>
                  <a:pt x="44137" y="63736"/>
                  <a:pt x="45364" y="62653"/>
                  <a:pt x="46352" y="61593"/>
                </a:cubicBezTo>
                <a:cubicBezTo>
                  <a:pt x="47340" y="60534"/>
                  <a:pt x="47697" y="58998"/>
                  <a:pt x="48209" y="57617"/>
                </a:cubicBezTo>
                <a:cubicBezTo>
                  <a:pt x="48709" y="56283"/>
                  <a:pt x="49090" y="54914"/>
                  <a:pt x="49031" y="53402"/>
                </a:cubicBezTo>
                <a:cubicBezTo>
                  <a:pt x="48936" y="50771"/>
                  <a:pt x="48483" y="50782"/>
                  <a:pt x="48388" y="48163"/>
                </a:cubicBezTo>
                <a:cubicBezTo>
                  <a:pt x="48293" y="45532"/>
                  <a:pt x="49055" y="45508"/>
                  <a:pt x="48959" y="42877"/>
                </a:cubicBezTo>
                <a:cubicBezTo>
                  <a:pt x="48864" y="40245"/>
                  <a:pt x="48995" y="40245"/>
                  <a:pt x="48900" y="37614"/>
                </a:cubicBezTo>
                <a:cubicBezTo>
                  <a:pt x="48805" y="34995"/>
                  <a:pt x="47983" y="35019"/>
                  <a:pt x="47888" y="32387"/>
                </a:cubicBezTo>
                <a:cubicBezTo>
                  <a:pt x="47793" y="29768"/>
                  <a:pt x="48459" y="29744"/>
                  <a:pt x="48364" y="27113"/>
                </a:cubicBezTo>
                <a:cubicBezTo>
                  <a:pt x="48257" y="24494"/>
                  <a:pt x="48436" y="24482"/>
                  <a:pt x="48340" y="21850"/>
                </a:cubicBezTo>
                <a:cubicBezTo>
                  <a:pt x="48245" y="19231"/>
                  <a:pt x="47269" y="19267"/>
                  <a:pt x="47173" y="16635"/>
                </a:cubicBezTo>
                <a:cubicBezTo>
                  <a:pt x="47078" y="14004"/>
                  <a:pt x="47924" y="13980"/>
                  <a:pt x="47828" y="11349"/>
                </a:cubicBezTo>
                <a:cubicBezTo>
                  <a:pt x="47769" y="9837"/>
                  <a:pt x="47745" y="8158"/>
                  <a:pt x="47150" y="6860"/>
                </a:cubicBezTo>
                <a:cubicBezTo>
                  <a:pt x="46531" y="5515"/>
                  <a:pt x="44935" y="4753"/>
                  <a:pt x="43864" y="3765"/>
                </a:cubicBezTo>
                <a:cubicBezTo>
                  <a:pt x="42804" y="2765"/>
                  <a:pt x="41756" y="1669"/>
                  <a:pt x="40375" y="1157"/>
                </a:cubicBezTo>
                <a:cubicBezTo>
                  <a:pt x="39085" y="673"/>
                  <a:pt x="37605" y="0"/>
                  <a:pt x="3614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9" name="Google Shape;7349;p54"/>
          <p:cNvSpPr/>
          <p:nvPr/>
        </p:nvSpPr>
        <p:spPr>
          <a:xfrm>
            <a:off x="619290" y="824053"/>
            <a:ext cx="878106" cy="322359"/>
          </a:xfrm>
          <a:custGeom>
            <a:avLst/>
            <a:gdLst/>
            <a:ahLst/>
            <a:cxnLst/>
            <a:rect l="l" t="t" r="r" b="b"/>
            <a:pathLst>
              <a:path w="27398" h="10058" extrusionOk="0">
                <a:moveTo>
                  <a:pt x="23801" y="0"/>
                </a:moveTo>
                <a:cubicBezTo>
                  <a:pt x="23249" y="0"/>
                  <a:pt x="22699" y="41"/>
                  <a:pt x="22218" y="41"/>
                </a:cubicBezTo>
                <a:cubicBezTo>
                  <a:pt x="22096" y="41"/>
                  <a:pt x="21973" y="40"/>
                  <a:pt x="21851" y="40"/>
                </a:cubicBezTo>
                <a:cubicBezTo>
                  <a:pt x="17509" y="40"/>
                  <a:pt x="13178" y="446"/>
                  <a:pt x="8859" y="851"/>
                </a:cubicBezTo>
                <a:cubicBezTo>
                  <a:pt x="7002" y="1030"/>
                  <a:pt x="5132" y="1244"/>
                  <a:pt x="3347" y="1744"/>
                </a:cubicBezTo>
                <a:cubicBezTo>
                  <a:pt x="2549" y="1958"/>
                  <a:pt x="1739" y="2244"/>
                  <a:pt x="1144" y="2816"/>
                </a:cubicBezTo>
                <a:cubicBezTo>
                  <a:pt x="37" y="3899"/>
                  <a:pt x="1" y="5661"/>
                  <a:pt x="108" y="7209"/>
                </a:cubicBezTo>
                <a:cubicBezTo>
                  <a:pt x="156" y="7852"/>
                  <a:pt x="215" y="8519"/>
                  <a:pt x="584" y="9042"/>
                </a:cubicBezTo>
                <a:cubicBezTo>
                  <a:pt x="1208" y="9908"/>
                  <a:pt x="2396" y="10058"/>
                  <a:pt x="3482" y="10058"/>
                </a:cubicBezTo>
                <a:cubicBezTo>
                  <a:pt x="3576" y="10058"/>
                  <a:pt x="3670" y="10056"/>
                  <a:pt x="3763" y="10055"/>
                </a:cubicBezTo>
                <a:cubicBezTo>
                  <a:pt x="10955" y="9935"/>
                  <a:pt x="18110" y="9269"/>
                  <a:pt x="25194" y="8066"/>
                </a:cubicBezTo>
                <a:cubicBezTo>
                  <a:pt x="25659" y="7995"/>
                  <a:pt x="26159" y="7899"/>
                  <a:pt x="26492" y="7566"/>
                </a:cubicBezTo>
                <a:cubicBezTo>
                  <a:pt x="26873" y="7221"/>
                  <a:pt x="26980" y="6661"/>
                  <a:pt x="27028" y="6149"/>
                </a:cubicBezTo>
                <a:cubicBezTo>
                  <a:pt x="27195" y="4625"/>
                  <a:pt x="27397" y="2351"/>
                  <a:pt x="26480" y="1006"/>
                </a:cubicBezTo>
                <a:cubicBezTo>
                  <a:pt x="25896" y="148"/>
                  <a:pt x="24846" y="0"/>
                  <a:pt x="2380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sz="1600">
                <a:solidFill>
                  <a:schemeClr val="dk1"/>
                </a:solidFill>
                <a:latin typeface="Gochi Hand"/>
                <a:ea typeface="Gochi Hand"/>
                <a:cs typeface="Gochi Hand"/>
                <a:sym typeface="Gochi Hand"/>
              </a:rPr>
              <a:t>Monday</a:t>
            </a:r>
            <a:endParaRPr sz="1600"/>
          </a:p>
        </p:txBody>
      </p:sp>
      <p:sp>
        <p:nvSpPr>
          <p:cNvPr id="7350" name="Google Shape;7350;p54"/>
          <p:cNvSpPr/>
          <p:nvPr/>
        </p:nvSpPr>
        <p:spPr>
          <a:xfrm>
            <a:off x="402175" y="3360675"/>
            <a:ext cx="2408654" cy="1598284"/>
          </a:xfrm>
          <a:custGeom>
            <a:avLst/>
            <a:gdLst/>
            <a:ahLst/>
            <a:cxnLst/>
            <a:rect l="l" t="t" r="r" b="b"/>
            <a:pathLst>
              <a:path w="75153" h="48261" extrusionOk="0">
                <a:moveTo>
                  <a:pt x="47555" y="1"/>
                </a:moveTo>
                <a:cubicBezTo>
                  <a:pt x="47492" y="1"/>
                  <a:pt x="47429" y="1"/>
                  <a:pt x="47363" y="2"/>
                </a:cubicBezTo>
                <a:cubicBezTo>
                  <a:pt x="44815" y="38"/>
                  <a:pt x="44827" y="633"/>
                  <a:pt x="42279" y="681"/>
                </a:cubicBezTo>
                <a:cubicBezTo>
                  <a:pt x="41642" y="690"/>
                  <a:pt x="41165" y="693"/>
                  <a:pt x="40766" y="693"/>
                </a:cubicBezTo>
                <a:cubicBezTo>
                  <a:pt x="39970" y="693"/>
                  <a:pt x="39492" y="681"/>
                  <a:pt x="38696" y="681"/>
                </a:cubicBezTo>
                <a:cubicBezTo>
                  <a:pt x="38298" y="681"/>
                  <a:pt x="37820" y="684"/>
                  <a:pt x="37183" y="693"/>
                </a:cubicBezTo>
                <a:cubicBezTo>
                  <a:pt x="34647" y="729"/>
                  <a:pt x="34647" y="1110"/>
                  <a:pt x="32099" y="1145"/>
                </a:cubicBezTo>
                <a:cubicBezTo>
                  <a:pt x="31960" y="1147"/>
                  <a:pt x="31828" y="1148"/>
                  <a:pt x="31703" y="1148"/>
                </a:cubicBezTo>
                <a:cubicBezTo>
                  <a:pt x="29669" y="1148"/>
                  <a:pt x="29434" y="904"/>
                  <a:pt x="27400" y="904"/>
                </a:cubicBezTo>
                <a:cubicBezTo>
                  <a:pt x="27275" y="904"/>
                  <a:pt x="27143" y="905"/>
                  <a:pt x="27004" y="907"/>
                </a:cubicBezTo>
                <a:cubicBezTo>
                  <a:pt x="26715" y="911"/>
                  <a:pt x="26459" y="913"/>
                  <a:pt x="26229" y="913"/>
                </a:cubicBezTo>
                <a:cubicBezTo>
                  <a:pt x="24719" y="913"/>
                  <a:pt x="24293" y="838"/>
                  <a:pt x="22874" y="838"/>
                </a:cubicBezTo>
                <a:cubicBezTo>
                  <a:pt x="22595" y="838"/>
                  <a:pt x="22278" y="841"/>
                  <a:pt x="21908" y="848"/>
                </a:cubicBezTo>
                <a:cubicBezTo>
                  <a:pt x="21720" y="850"/>
                  <a:pt x="21546" y="851"/>
                  <a:pt x="21384" y="851"/>
                </a:cubicBezTo>
                <a:cubicBezTo>
                  <a:pt x="19508" y="851"/>
                  <a:pt x="19212" y="689"/>
                  <a:pt x="17335" y="689"/>
                </a:cubicBezTo>
                <a:cubicBezTo>
                  <a:pt x="17173" y="689"/>
                  <a:pt x="16999" y="690"/>
                  <a:pt x="16812" y="693"/>
                </a:cubicBezTo>
                <a:cubicBezTo>
                  <a:pt x="15538" y="717"/>
                  <a:pt x="14901" y="717"/>
                  <a:pt x="14264" y="717"/>
                </a:cubicBezTo>
                <a:cubicBezTo>
                  <a:pt x="13627" y="717"/>
                  <a:pt x="12990" y="717"/>
                  <a:pt x="11716" y="740"/>
                </a:cubicBezTo>
                <a:cubicBezTo>
                  <a:pt x="10168" y="764"/>
                  <a:pt x="8656" y="1312"/>
                  <a:pt x="7311" y="1895"/>
                </a:cubicBezTo>
                <a:cubicBezTo>
                  <a:pt x="5930" y="2491"/>
                  <a:pt x="4358" y="3110"/>
                  <a:pt x="3322" y="4181"/>
                </a:cubicBezTo>
                <a:cubicBezTo>
                  <a:pt x="2286" y="5253"/>
                  <a:pt x="2322" y="7075"/>
                  <a:pt x="1762" y="8480"/>
                </a:cubicBezTo>
                <a:cubicBezTo>
                  <a:pt x="1227" y="9837"/>
                  <a:pt x="191" y="11123"/>
                  <a:pt x="215" y="12671"/>
                </a:cubicBezTo>
                <a:cubicBezTo>
                  <a:pt x="250" y="15087"/>
                  <a:pt x="0" y="15087"/>
                  <a:pt x="36" y="17516"/>
                </a:cubicBezTo>
                <a:cubicBezTo>
                  <a:pt x="72" y="19933"/>
                  <a:pt x="1000" y="19921"/>
                  <a:pt x="1036" y="22338"/>
                </a:cubicBezTo>
                <a:cubicBezTo>
                  <a:pt x="1072" y="24755"/>
                  <a:pt x="655" y="24755"/>
                  <a:pt x="691" y="27172"/>
                </a:cubicBezTo>
                <a:cubicBezTo>
                  <a:pt x="726" y="29601"/>
                  <a:pt x="191" y="29601"/>
                  <a:pt x="226" y="32018"/>
                </a:cubicBezTo>
                <a:cubicBezTo>
                  <a:pt x="262" y="34435"/>
                  <a:pt x="1381" y="34423"/>
                  <a:pt x="1417" y="36840"/>
                </a:cubicBezTo>
                <a:cubicBezTo>
                  <a:pt x="1441" y="38388"/>
                  <a:pt x="1524" y="39721"/>
                  <a:pt x="2108" y="41067"/>
                </a:cubicBezTo>
                <a:cubicBezTo>
                  <a:pt x="2715" y="42448"/>
                  <a:pt x="3132" y="43936"/>
                  <a:pt x="4203" y="44972"/>
                </a:cubicBezTo>
                <a:cubicBezTo>
                  <a:pt x="5263" y="46008"/>
                  <a:pt x="6751" y="46425"/>
                  <a:pt x="8156" y="46984"/>
                </a:cubicBezTo>
                <a:cubicBezTo>
                  <a:pt x="9360" y="47460"/>
                  <a:pt x="10555" y="47560"/>
                  <a:pt x="11898" y="47560"/>
                </a:cubicBezTo>
                <a:cubicBezTo>
                  <a:pt x="12069" y="47560"/>
                  <a:pt x="12242" y="47558"/>
                  <a:pt x="12418" y="47556"/>
                </a:cubicBezTo>
                <a:cubicBezTo>
                  <a:pt x="12589" y="47553"/>
                  <a:pt x="12748" y="47551"/>
                  <a:pt x="12897" y="47551"/>
                </a:cubicBezTo>
                <a:cubicBezTo>
                  <a:pt x="14864" y="47551"/>
                  <a:pt x="15114" y="47808"/>
                  <a:pt x="17143" y="47808"/>
                </a:cubicBezTo>
                <a:cubicBezTo>
                  <a:pt x="17261" y="47808"/>
                  <a:pt x="17384" y="47808"/>
                  <a:pt x="17514" y="47806"/>
                </a:cubicBezTo>
                <a:cubicBezTo>
                  <a:pt x="17572" y="47805"/>
                  <a:pt x="17629" y="47805"/>
                  <a:pt x="17684" y="47805"/>
                </a:cubicBezTo>
                <a:cubicBezTo>
                  <a:pt x="19981" y="47805"/>
                  <a:pt x="20114" y="48260"/>
                  <a:pt x="22372" y="48260"/>
                </a:cubicBezTo>
                <a:cubicBezTo>
                  <a:pt x="22452" y="48260"/>
                  <a:pt x="22536" y="48259"/>
                  <a:pt x="22622" y="48258"/>
                </a:cubicBezTo>
                <a:cubicBezTo>
                  <a:pt x="25170" y="48223"/>
                  <a:pt x="25146" y="47341"/>
                  <a:pt x="27694" y="47306"/>
                </a:cubicBezTo>
                <a:cubicBezTo>
                  <a:pt x="27784" y="47304"/>
                  <a:pt x="27871" y="47304"/>
                  <a:pt x="27955" y="47304"/>
                </a:cubicBezTo>
                <a:cubicBezTo>
                  <a:pt x="30162" y="47304"/>
                  <a:pt x="30334" y="47724"/>
                  <a:pt x="32541" y="47724"/>
                </a:cubicBezTo>
                <a:cubicBezTo>
                  <a:pt x="32625" y="47724"/>
                  <a:pt x="32712" y="47724"/>
                  <a:pt x="32802" y="47722"/>
                </a:cubicBezTo>
                <a:cubicBezTo>
                  <a:pt x="35350" y="47675"/>
                  <a:pt x="35338" y="47318"/>
                  <a:pt x="37886" y="47270"/>
                </a:cubicBezTo>
                <a:cubicBezTo>
                  <a:pt x="37956" y="47269"/>
                  <a:pt x="38024" y="47269"/>
                  <a:pt x="38091" y="47269"/>
                </a:cubicBezTo>
                <a:cubicBezTo>
                  <a:pt x="40370" y="47269"/>
                  <a:pt x="40510" y="47831"/>
                  <a:pt x="42789" y="47831"/>
                </a:cubicBezTo>
                <a:cubicBezTo>
                  <a:pt x="42855" y="47831"/>
                  <a:pt x="42923" y="47831"/>
                  <a:pt x="42994" y="47830"/>
                </a:cubicBezTo>
                <a:cubicBezTo>
                  <a:pt x="45542" y="47794"/>
                  <a:pt x="45530" y="47413"/>
                  <a:pt x="48078" y="47377"/>
                </a:cubicBezTo>
                <a:cubicBezTo>
                  <a:pt x="48194" y="47375"/>
                  <a:pt x="48304" y="47374"/>
                  <a:pt x="48410" y="47374"/>
                </a:cubicBezTo>
                <a:cubicBezTo>
                  <a:pt x="50550" y="47374"/>
                  <a:pt x="50731" y="47796"/>
                  <a:pt x="52918" y="47796"/>
                </a:cubicBezTo>
                <a:cubicBezTo>
                  <a:pt x="53001" y="47796"/>
                  <a:pt x="53085" y="47795"/>
                  <a:pt x="53174" y="47794"/>
                </a:cubicBezTo>
                <a:cubicBezTo>
                  <a:pt x="55733" y="47746"/>
                  <a:pt x="55710" y="47044"/>
                  <a:pt x="58257" y="47008"/>
                </a:cubicBezTo>
                <a:cubicBezTo>
                  <a:pt x="58854" y="46997"/>
                  <a:pt x="59311" y="46993"/>
                  <a:pt x="59694" y="46993"/>
                </a:cubicBezTo>
                <a:cubicBezTo>
                  <a:pt x="60640" y="46993"/>
                  <a:pt x="61132" y="47017"/>
                  <a:pt x="62160" y="47017"/>
                </a:cubicBezTo>
                <a:cubicBezTo>
                  <a:pt x="62491" y="47017"/>
                  <a:pt x="62878" y="47015"/>
                  <a:pt x="63353" y="47008"/>
                </a:cubicBezTo>
                <a:cubicBezTo>
                  <a:pt x="63388" y="47008"/>
                  <a:pt x="63423" y="47007"/>
                  <a:pt x="63458" y="47007"/>
                </a:cubicBezTo>
                <a:cubicBezTo>
                  <a:pt x="64409" y="47007"/>
                  <a:pt x="65410" y="47198"/>
                  <a:pt x="66348" y="47198"/>
                </a:cubicBezTo>
                <a:cubicBezTo>
                  <a:pt x="66908" y="47198"/>
                  <a:pt x="67446" y="47130"/>
                  <a:pt x="67937" y="46913"/>
                </a:cubicBezTo>
                <a:cubicBezTo>
                  <a:pt x="69318" y="46318"/>
                  <a:pt x="70057" y="44663"/>
                  <a:pt x="71092" y="43591"/>
                </a:cubicBezTo>
                <a:cubicBezTo>
                  <a:pt x="72128" y="42519"/>
                  <a:pt x="73414" y="41603"/>
                  <a:pt x="73974" y="40198"/>
                </a:cubicBezTo>
                <a:cubicBezTo>
                  <a:pt x="74510" y="38840"/>
                  <a:pt x="74486" y="37293"/>
                  <a:pt x="74462" y="35745"/>
                </a:cubicBezTo>
                <a:cubicBezTo>
                  <a:pt x="74438" y="33328"/>
                  <a:pt x="74569" y="33328"/>
                  <a:pt x="74533" y="30911"/>
                </a:cubicBezTo>
                <a:cubicBezTo>
                  <a:pt x="74498" y="28482"/>
                  <a:pt x="75152" y="28482"/>
                  <a:pt x="75117" y="26053"/>
                </a:cubicBezTo>
                <a:cubicBezTo>
                  <a:pt x="75081" y="23636"/>
                  <a:pt x="75033" y="23636"/>
                  <a:pt x="75010" y="21219"/>
                </a:cubicBezTo>
                <a:cubicBezTo>
                  <a:pt x="74974" y="18802"/>
                  <a:pt x="74117" y="18814"/>
                  <a:pt x="74081" y="16397"/>
                </a:cubicBezTo>
                <a:cubicBezTo>
                  <a:pt x="74045" y="13980"/>
                  <a:pt x="74736" y="13968"/>
                  <a:pt x="74700" y="11551"/>
                </a:cubicBezTo>
                <a:cubicBezTo>
                  <a:pt x="74676" y="10004"/>
                  <a:pt x="74438" y="8313"/>
                  <a:pt x="73855" y="6967"/>
                </a:cubicBezTo>
                <a:cubicBezTo>
                  <a:pt x="73259" y="5574"/>
                  <a:pt x="71890" y="4527"/>
                  <a:pt x="70819" y="3491"/>
                </a:cubicBezTo>
                <a:cubicBezTo>
                  <a:pt x="69759" y="2455"/>
                  <a:pt x="68580" y="1348"/>
                  <a:pt x="67175" y="788"/>
                </a:cubicBezTo>
                <a:cubicBezTo>
                  <a:pt x="66602" y="562"/>
                  <a:pt x="65983" y="495"/>
                  <a:pt x="65344" y="495"/>
                </a:cubicBezTo>
                <a:cubicBezTo>
                  <a:pt x="64470" y="495"/>
                  <a:pt x="63556" y="620"/>
                  <a:pt x="62663" y="633"/>
                </a:cubicBezTo>
                <a:cubicBezTo>
                  <a:pt x="60115" y="669"/>
                  <a:pt x="60115" y="681"/>
                  <a:pt x="57567" y="729"/>
                </a:cubicBezTo>
                <a:cubicBezTo>
                  <a:pt x="57359" y="732"/>
                  <a:pt x="57168" y="733"/>
                  <a:pt x="56991" y="733"/>
                </a:cubicBezTo>
                <a:cubicBezTo>
                  <a:pt x="55179" y="733"/>
                  <a:pt x="54859" y="593"/>
                  <a:pt x="53047" y="593"/>
                </a:cubicBezTo>
                <a:cubicBezTo>
                  <a:pt x="52870" y="593"/>
                  <a:pt x="52679" y="595"/>
                  <a:pt x="52471" y="598"/>
                </a:cubicBezTo>
                <a:cubicBezTo>
                  <a:pt x="52385" y="599"/>
                  <a:pt x="52301" y="600"/>
                  <a:pt x="52220" y="600"/>
                </a:cubicBezTo>
                <a:cubicBezTo>
                  <a:pt x="49980" y="600"/>
                  <a:pt x="49831" y="1"/>
                  <a:pt x="4755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1" name="Google Shape;7351;p54"/>
          <p:cNvSpPr/>
          <p:nvPr/>
        </p:nvSpPr>
        <p:spPr>
          <a:xfrm>
            <a:off x="1186725" y="3242925"/>
            <a:ext cx="983389" cy="304860"/>
          </a:xfrm>
          <a:custGeom>
            <a:avLst/>
            <a:gdLst/>
            <a:ahLst/>
            <a:cxnLst/>
            <a:rect l="l" t="t" r="r" b="b"/>
            <a:pathLst>
              <a:path w="27492" h="9512" extrusionOk="0">
                <a:moveTo>
                  <a:pt x="19705" y="0"/>
                </a:moveTo>
                <a:cubicBezTo>
                  <a:pt x="16134" y="0"/>
                  <a:pt x="12564" y="221"/>
                  <a:pt x="9002" y="450"/>
                </a:cubicBezTo>
                <a:cubicBezTo>
                  <a:pt x="7144" y="569"/>
                  <a:pt x="5287" y="736"/>
                  <a:pt x="3465" y="1164"/>
                </a:cubicBezTo>
                <a:cubicBezTo>
                  <a:pt x="2667" y="1367"/>
                  <a:pt x="1846" y="1629"/>
                  <a:pt x="1239" y="2176"/>
                </a:cubicBezTo>
                <a:cubicBezTo>
                  <a:pt x="96" y="3236"/>
                  <a:pt x="0" y="4986"/>
                  <a:pt x="60" y="6546"/>
                </a:cubicBezTo>
                <a:cubicBezTo>
                  <a:pt x="96" y="7177"/>
                  <a:pt x="143" y="7856"/>
                  <a:pt x="489" y="8380"/>
                </a:cubicBezTo>
                <a:cubicBezTo>
                  <a:pt x="1132" y="9356"/>
                  <a:pt x="2477" y="9475"/>
                  <a:pt x="3644" y="9499"/>
                </a:cubicBezTo>
                <a:cubicBezTo>
                  <a:pt x="4269" y="9507"/>
                  <a:pt x="4894" y="9511"/>
                  <a:pt x="5518" y="9511"/>
                </a:cubicBezTo>
                <a:cubicBezTo>
                  <a:pt x="12072" y="9511"/>
                  <a:pt x="18621" y="9056"/>
                  <a:pt x="25111" y="8153"/>
                </a:cubicBezTo>
                <a:cubicBezTo>
                  <a:pt x="25587" y="8094"/>
                  <a:pt x="26075" y="8010"/>
                  <a:pt x="26432" y="7701"/>
                </a:cubicBezTo>
                <a:cubicBezTo>
                  <a:pt x="26825" y="7356"/>
                  <a:pt x="26944" y="6808"/>
                  <a:pt x="27016" y="6296"/>
                </a:cubicBezTo>
                <a:cubicBezTo>
                  <a:pt x="27218" y="4772"/>
                  <a:pt x="27492" y="2510"/>
                  <a:pt x="26611" y="1129"/>
                </a:cubicBezTo>
                <a:cubicBezTo>
                  <a:pt x="25972" y="135"/>
                  <a:pt x="24712" y="47"/>
                  <a:pt x="23535" y="47"/>
                </a:cubicBezTo>
                <a:cubicBezTo>
                  <a:pt x="23281" y="47"/>
                  <a:pt x="23032" y="51"/>
                  <a:pt x="22794" y="51"/>
                </a:cubicBezTo>
                <a:cubicBezTo>
                  <a:pt x="22653" y="51"/>
                  <a:pt x="22516" y="50"/>
                  <a:pt x="22384" y="45"/>
                </a:cubicBezTo>
                <a:cubicBezTo>
                  <a:pt x="21491" y="14"/>
                  <a:pt x="20598" y="0"/>
                  <a:pt x="1970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sz="1600">
                <a:solidFill>
                  <a:schemeClr val="dk1"/>
                </a:solidFill>
                <a:latin typeface="Gochi Hand"/>
                <a:ea typeface="Gochi Hand"/>
                <a:cs typeface="Gochi Hand"/>
                <a:sym typeface="Gochi Hand"/>
              </a:rPr>
              <a:t>Thursday</a:t>
            </a:r>
            <a:endParaRPr/>
          </a:p>
        </p:txBody>
      </p:sp>
      <p:sp>
        <p:nvSpPr>
          <p:cNvPr id="7352" name="Google Shape;7352;p54"/>
          <p:cNvSpPr/>
          <p:nvPr/>
        </p:nvSpPr>
        <p:spPr>
          <a:xfrm>
            <a:off x="3047336" y="3397005"/>
            <a:ext cx="2402564" cy="1606298"/>
          </a:xfrm>
          <a:custGeom>
            <a:avLst/>
            <a:gdLst/>
            <a:ahLst/>
            <a:cxnLst/>
            <a:rect l="l" t="t" r="r" b="b"/>
            <a:pathLst>
              <a:path w="74963" h="48503" extrusionOk="0">
                <a:moveTo>
                  <a:pt x="12366" y="0"/>
                </a:moveTo>
                <a:cubicBezTo>
                  <a:pt x="10837" y="0"/>
                  <a:pt x="9609" y="1327"/>
                  <a:pt x="8275" y="1858"/>
                </a:cubicBezTo>
                <a:cubicBezTo>
                  <a:pt x="6870" y="2418"/>
                  <a:pt x="5096" y="2358"/>
                  <a:pt x="4025" y="3406"/>
                </a:cubicBezTo>
                <a:cubicBezTo>
                  <a:pt x="2953" y="4442"/>
                  <a:pt x="2608" y="6061"/>
                  <a:pt x="2012" y="7454"/>
                </a:cubicBezTo>
                <a:cubicBezTo>
                  <a:pt x="1441" y="8787"/>
                  <a:pt x="1310" y="10157"/>
                  <a:pt x="1298" y="11705"/>
                </a:cubicBezTo>
                <a:cubicBezTo>
                  <a:pt x="1262" y="14121"/>
                  <a:pt x="1262" y="14121"/>
                  <a:pt x="1227" y="16538"/>
                </a:cubicBezTo>
                <a:cubicBezTo>
                  <a:pt x="1191" y="18955"/>
                  <a:pt x="512" y="18955"/>
                  <a:pt x="488" y="21372"/>
                </a:cubicBezTo>
                <a:cubicBezTo>
                  <a:pt x="453" y="23789"/>
                  <a:pt x="322" y="23789"/>
                  <a:pt x="286" y="26206"/>
                </a:cubicBezTo>
                <a:cubicBezTo>
                  <a:pt x="250" y="28623"/>
                  <a:pt x="72" y="28623"/>
                  <a:pt x="36" y="31040"/>
                </a:cubicBezTo>
                <a:cubicBezTo>
                  <a:pt x="0" y="33457"/>
                  <a:pt x="167" y="33457"/>
                  <a:pt x="131" y="35874"/>
                </a:cubicBezTo>
                <a:cubicBezTo>
                  <a:pt x="107" y="37422"/>
                  <a:pt x="679" y="38934"/>
                  <a:pt x="1215" y="40291"/>
                </a:cubicBezTo>
                <a:cubicBezTo>
                  <a:pt x="1774" y="41696"/>
                  <a:pt x="2703" y="42911"/>
                  <a:pt x="3751" y="43970"/>
                </a:cubicBezTo>
                <a:cubicBezTo>
                  <a:pt x="4787" y="45030"/>
                  <a:pt x="6061" y="45780"/>
                  <a:pt x="7454" y="46375"/>
                </a:cubicBezTo>
                <a:cubicBezTo>
                  <a:pt x="8787" y="46947"/>
                  <a:pt x="10192" y="47078"/>
                  <a:pt x="11740" y="47102"/>
                </a:cubicBezTo>
                <a:cubicBezTo>
                  <a:pt x="14288" y="47137"/>
                  <a:pt x="14288" y="47828"/>
                  <a:pt x="16836" y="47864"/>
                </a:cubicBezTo>
                <a:cubicBezTo>
                  <a:pt x="16888" y="47864"/>
                  <a:pt x="16940" y="47865"/>
                  <a:pt x="16991" y="47865"/>
                </a:cubicBezTo>
                <a:cubicBezTo>
                  <a:pt x="19335" y="47865"/>
                  <a:pt x="19445" y="47089"/>
                  <a:pt x="21789" y="47089"/>
                </a:cubicBezTo>
                <a:cubicBezTo>
                  <a:pt x="21839" y="47089"/>
                  <a:pt x="21891" y="47089"/>
                  <a:pt x="21944" y="47090"/>
                </a:cubicBezTo>
                <a:cubicBezTo>
                  <a:pt x="24491" y="47126"/>
                  <a:pt x="24468" y="48126"/>
                  <a:pt x="27016" y="48161"/>
                </a:cubicBezTo>
                <a:cubicBezTo>
                  <a:pt x="29564" y="48197"/>
                  <a:pt x="29564" y="48304"/>
                  <a:pt x="32111" y="48340"/>
                </a:cubicBezTo>
                <a:cubicBezTo>
                  <a:pt x="32236" y="48342"/>
                  <a:pt x="32354" y="48343"/>
                  <a:pt x="32467" y="48343"/>
                </a:cubicBezTo>
                <a:cubicBezTo>
                  <a:pt x="34580" y="48343"/>
                  <a:pt x="34772" y="47957"/>
                  <a:pt x="36934" y="47957"/>
                </a:cubicBezTo>
                <a:cubicBezTo>
                  <a:pt x="37022" y="47957"/>
                  <a:pt x="37113" y="47958"/>
                  <a:pt x="37207" y="47959"/>
                </a:cubicBezTo>
                <a:cubicBezTo>
                  <a:pt x="37279" y="47960"/>
                  <a:pt x="37348" y="47960"/>
                  <a:pt x="37416" y="47960"/>
                </a:cubicBezTo>
                <a:cubicBezTo>
                  <a:pt x="39712" y="47960"/>
                  <a:pt x="39835" y="47399"/>
                  <a:pt x="42174" y="47399"/>
                </a:cubicBezTo>
                <a:cubicBezTo>
                  <a:pt x="42220" y="47399"/>
                  <a:pt x="42267" y="47399"/>
                  <a:pt x="42315" y="47399"/>
                </a:cubicBezTo>
                <a:cubicBezTo>
                  <a:pt x="44863" y="47423"/>
                  <a:pt x="44839" y="48399"/>
                  <a:pt x="47387" y="48447"/>
                </a:cubicBezTo>
                <a:cubicBezTo>
                  <a:pt x="47453" y="48448"/>
                  <a:pt x="47516" y="48448"/>
                  <a:pt x="47578" y="48448"/>
                </a:cubicBezTo>
                <a:cubicBezTo>
                  <a:pt x="49855" y="48448"/>
                  <a:pt x="50004" y="47849"/>
                  <a:pt x="52244" y="47849"/>
                </a:cubicBezTo>
                <a:cubicBezTo>
                  <a:pt x="52325" y="47849"/>
                  <a:pt x="52409" y="47850"/>
                  <a:pt x="52495" y="47852"/>
                </a:cubicBezTo>
                <a:cubicBezTo>
                  <a:pt x="55043" y="47888"/>
                  <a:pt x="55031" y="48292"/>
                  <a:pt x="57579" y="48328"/>
                </a:cubicBezTo>
                <a:cubicBezTo>
                  <a:pt x="60127" y="48364"/>
                  <a:pt x="60127" y="48459"/>
                  <a:pt x="62675" y="48495"/>
                </a:cubicBezTo>
                <a:cubicBezTo>
                  <a:pt x="62944" y="48499"/>
                  <a:pt x="63219" y="48502"/>
                  <a:pt x="63497" y="48502"/>
                </a:cubicBezTo>
                <a:cubicBezTo>
                  <a:pt x="64813" y="48502"/>
                  <a:pt x="66187" y="48425"/>
                  <a:pt x="67318" y="47983"/>
                </a:cubicBezTo>
                <a:cubicBezTo>
                  <a:pt x="68723" y="47423"/>
                  <a:pt x="69628" y="45852"/>
                  <a:pt x="70688" y="44816"/>
                </a:cubicBezTo>
                <a:cubicBezTo>
                  <a:pt x="71747" y="43768"/>
                  <a:pt x="73367" y="42923"/>
                  <a:pt x="73962" y="41542"/>
                </a:cubicBezTo>
                <a:cubicBezTo>
                  <a:pt x="74533" y="40196"/>
                  <a:pt x="74450" y="38470"/>
                  <a:pt x="74474" y="36910"/>
                </a:cubicBezTo>
                <a:cubicBezTo>
                  <a:pt x="74510" y="34493"/>
                  <a:pt x="74129" y="34493"/>
                  <a:pt x="74164" y="32076"/>
                </a:cubicBezTo>
                <a:cubicBezTo>
                  <a:pt x="74188" y="29647"/>
                  <a:pt x="74426" y="29647"/>
                  <a:pt x="74462" y="27230"/>
                </a:cubicBezTo>
                <a:cubicBezTo>
                  <a:pt x="74498" y="24813"/>
                  <a:pt x="74903" y="24825"/>
                  <a:pt x="74926" y="22408"/>
                </a:cubicBezTo>
                <a:cubicBezTo>
                  <a:pt x="74962" y="19991"/>
                  <a:pt x="74260" y="19979"/>
                  <a:pt x="74295" y="17562"/>
                </a:cubicBezTo>
                <a:cubicBezTo>
                  <a:pt x="74331" y="15145"/>
                  <a:pt x="74653" y="15145"/>
                  <a:pt x="74688" y="12728"/>
                </a:cubicBezTo>
                <a:cubicBezTo>
                  <a:pt x="74700" y="11181"/>
                  <a:pt x="74224" y="9740"/>
                  <a:pt x="73688" y="8383"/>
                </a:cubicBezTo>
                <a:cubicBezTo>
                  <a:pt x="73129" y="6978"/>
                  <a:pt x="72521" y="5573"/>
                  <a:pt x="71474" y="4501"/>
                </a:cubicBezTo>
                <a:cubicBezTo>
                  <a:pt x="70426" y="3406"/>
                  <a:pt x="69164" y="2525"/>
                  <a:pt x="67771" y="1918"/>
                </a:cubicBezTo>
                <a:cubicBezTo>
                  <a:pt x="66437" y="1334"/>
                  <a:pt x="64889" y="1251"/>
                  <a:pt x="63342" y="1227"/>
                </a:cubicBezTo>
                <a:cubicBezTo>
                  <a:pt x="63075" y="1223"/>
                  <a:pt x="62836" y="1222"/>
                  <a:pt x="62619" y="1222"/>
                </a:cubicBezTo>
                <a:cubicBezTo>
                  <a:pt x="60982" y="1222"/>
                  <a:pt x="60605" y="1316"/>
                  <a:pt x="58968" y="1316"/>
                </a:cubicBezTo>
                <a:cubicBezTo>
                  <a:pt x="58751" y="1316"/>
                  <a:pt x="58513" y="1314"/>
                  <a:pt x="58246" y="1310"/>
                </a:cubicBezTo>
                <a:cubicBezTo>
                  <a:pt x="55686" y="1275"/>
                  <a:pt x="55710" y="441"/>
                  <a:pt x="53162" y="405"/>
                </a:cubicBezTo>
                <a:cubicBezTo>
                  <a:pt x="53096" y="405"/>
                  <a:pt x="53033" y="404"/>
                  <a:pt x="52971" y="404"/>
                </a:cubicBezTo>
                <a:cubicBezTo>
                  <a:pt x="50674" y="404"/>
                  <a:pt x="50542" y="1014"/>
                  <a:pt x="48245" y="1014"/>
                </a:cubicBezTo>
                <a:cubicBezTo>
                  <a:pt x="48183" y="1014"/>
                  <a:pt x="48119" y="1014"/>
                  <a:pt x="48054" y="1013"/>
                </a:cubicBezTo>
                <a:cubicBezTo>
                  <a:pt x="45506" y="977"/>
                  <a:pt x="45518" y="632"/>
                  <a:pt x="42970" y="596"/>
                </a:cubicBezTo>
                <a:cubicBezTo>
                  <a:pt x="42912" y="595"/>
                  <a:pt x="42855" y="595"/>
                  <a:pt x="42799" y="595"/>
                </a:cubicBezTo>
                <a:cubicBezTo>
                  <a:pt x="40476" y="595"/>
                  <a:pt x="40367" y="1288"/>
                  <a:pt x="38034" y="1288"/>
                </a:cubicBezTo>
                <a:cubicBezTo>
                  <a:pt x="37978" y="1288"/>
                  <a:pt x="37921" y="1287"/>
                  <a:pt x="37862" y="1287"/>
                </a:cubicBezTo>
                <a:cubicBezTo>
                  <a:pt x="35314" y="1251"/>
                  <a:pt x="35326" y="513"/>
                  <a:pt x="32778" y="477"/>
                </a:cubicBezTo>
                <a:cubicBezTo>
                  <a:pt x="30230" y="453"/>
                  <a:pt x="30242" y="60"/>
                  <a:pt x="27694" y="24"/>
                </a:cubicBezTo>
                <a:cubicBezTo>
                  <a:pt x="27651" y="24"/>
                  <a:pt x="27608" y="24"/>
                  <a:pt x="27565" y="24"/>
                </a:cubicBezTo>
                <a:cubicBezTo>
                  <a:pt x="25187" y="24"/>
                  <a:pt x="25093" y="978"/>
                  <a:pt x="22715" y="978"/>
                </a:cubicBezTo>
                <a:cubicBezTo>
                  <a:pt x="22673" y="978"/>
                  <a:pt x="22630" y="978"/>
                  <a:pt x="22586" y="977"/>
                </a:cubicBezTo>
                <a:cubicBezTo>
                  <a:pt x="20039" y="941"/>
                  <a:pt x="20039" y="763"/>
                  <a:pt x="17491" y="727"/>
                </a:cubicBezTo>
                <a:cubicBezTo>
                  <a:pt x="14955" y="691"/>
                  <a:pt x="14955" y="36"/>
                  <a:pt x="12407" y="1"/>
                </a:cubicBezTo>
                <a:cubicBezTo>
                  <a:pt x="12393" y="0"/>
                  <a:pt x="12380" y="0"/>
                  <a:pt x="123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3" name="Google Shape;7353;p54"/>
          <p:cNvSpPr/>
          <p:nvPr/>
        </p:nvSpPr>
        <p:spPr>
          <a:xfrm>
            <a:off x="3907457" y="3233312"/>
            <a:ext cx="796795" cy="293931"/>
          </a:xfrm>
          <a:custGeom>
            <a:avLst/>
            <a:gdLst/>
            <a:ahLst/>
            <a:cxnLst/>
            <a:rect l="l" t="t" r="r" b="b"/>
            <a:pathLst>
              <a:path w="24861" h="9171" extrusionOk="0">
                <a:moveTo>
                  <a:pt x="7609" y="0"/>
                </a:moveTo>
                <a:cubicBezTo>
                  <a:pt x="6384" y="0"/>
                  <a:pt x="5164" y="54"/>
                  <a:pt x="3953" y="226"/>
                </a:cubicBezTo>
                <a:cubicBezTo>
                  <a:pt x="3131" y="345"/>
                  <a:pt x="2298" y="524"/>
                  <a:pt x="1643" y="1024"/>
                </a:cubicBezTo>
                <a:cubicBezTo>
                  <a:pt x="393" y="1953"/>
                  <a:pt x="155" y="3703"/>
                  <a:pt x="60" y="5251"/>
                </a:cubicBezTo>
                <a:cubicBezTo>
                  <a:pt x="24" y="5882"/>
                  <a:pt x="0" y="6560"/>
                  <a:pt x="310" y="7120"/>
                </a:cubicBezTo>
                <a:cubicBezTo>
                  <a:pt x="857" y="8144"/>
                  <a:pt x="2179" y="8406"/>
                  <a:pt x="3334" y="8525"/>
                </a:cubicBezTo>
                <a:cubicBezTo>
                  <a:pt x="7599" y="8994"/>
                  <a:pt x="10859" y="9170"/>
                  <a:pt x="14319" y="9170"/>
                </a:cubicBezTo>
                <a:cubicBezTo>
                  <a:pt x="16653" y="9170"/>
                  <a:pt x="19079" y="9090"/>
                  <a:pt x="21967" y="8965"/>
                </a:cubicBezTo>
                <a:cubicBezTo>
                  <a:pt x="22431" y="8941"/>
                  <a:pt x="22931" y="8906"/>
                  <a:pt x="23312" y="8632"/>
                </a:cubicBezTo>
                <a:cubicBezTo>
                  <a:pt x="23729" y="8334"/>
                  <a:pt x="23908" y="7798"/>
                  <a:pt x="24027" y="7298"/>
                </a:cubicBezTo>
                <a:cubicBezTo>
                  <a:pt x="24384" y="5810"/>
                  <a:pt x="24860" y="3572"/>
                  <a:pt x="24122" y="2119"/>
                </a:cubicBezTo>
                <a:cubicBezTo>
                  <a:pt x="23396" y="714"/>
                  <a:pt x="21396" y="810"/>
                  <a:pt x="20014" y="631"/>
                </a:cubicBezTo>
                <a:cubicBezTo>
                  <a:pt x="15585" y="59"/>
                  <a:pt x="13990" y="179"/>
                  <a:pt x="9537" y="36"/>
                </a:cubicBezTo>
                <a:cubicBezTo>
                  <a:pt x="8894" y="15"/>
                  <a:pt x="8251" y="0"/>
                  <a:pt x="760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sz="1600">
                <a:solidFill>
                  <a:schemeClr val="dk1"/>
                </a:solidFill>
                <a:latin typeface="Gochi Hand"/>
                <a:ea typeface="Gochi Hand"/>
                <a:cs typeface="Gochi Hand"/>
                <a:sym typeface="Gochi Hand"/>
              </a:rPr>
              <a:t>Friday</a:t>
            </a:r>
            <a:endParaRPr/>
          </a:p>
        </p:txBody>
      </p:sp>
      <p:sp>
        <p:nvSpPr>
          <p:cNvPr id="7354" name="Google Shape;7354;p54"/>
          <p:cNvSpPr/>
          <p:nvPr/>
        </p:nvSpPr>
        <p:spPr>
          <a:xfrm>
            <a:off x="2170061" y="1068654"/>
            <a:ext cx="1576796" cy="2082224"/>
          </a:xfrm>
          <a:custGeom>
            <a:avLst/>
            <a:gdLst/>
            <a:ahLst/>
            <a:cxnLst/>
            <a:rect l="l" t="t" r="r" b="b"/>
            <a:pathLst>
              <a:path w="49198" h="64968" extrusionOk="0">
                <a:moveTo>
                  <a:pt x="27229" y="1"/>
                </a:moveTo>
                <a:cubicBezTo>
                  <a:pt x="25904" y="1"/>
                  <a:pt x="25455" y="122"/>
                  <a:pt x="24171" y="122"/>
                </a:cubicBezTo>
                <a:cubicBezTo>
                  <a:pt x="23882" y="122"/>
                  <a:pt x="23551" y="116"/>
                  <a:pt x="23159" y="101"/>
                </a:cubicBezTo>
                <a:cubicBezTo>
                  <a:pt x="23025" y="96"/>
                  <a:pt x="22899" y="94"/>
                  <a:pt x="22779" y="94"/>
                </a:cubicBezTo>
                <a:cubicBezTo>
                  <a:pt x="20780" y="94"/>
                  <a:pt x="20535" y="679"/>
                  <a:pt x="18527" y="679"/>
                </a:cubicBezTo>
                <a:cubicBezTo>
                  <a:pt x="18407" y="679"/>
                  <a:pt x="18280" y="677"/>
                  <a:pt x="18146" y="672"/>
                </a:cubicBezTo>
                <a:cubicBezTo>
                  <a:pt x="15658" y="589"/>
                  <a:pt x="15658" y="625"/>
                  <a:pt x="13169" y="541"/>
                </a:cubicBezTo>
                <a:cubicBezTo>
                  <a:pt x="12360" y="509"/>
                  <a:pt x="11565" y="420"/>
                  <a:pt x="10794" y="420"/>
                </a:cubicBezTo>
                <a:cubicBezTo>
                  <a:pt x="10124" y="420"/>
                  <a:pt x="9473" y="487"/>
                  <a:pt x="8847" y="720"/>
                </a:cubicBezTo>
                <a:cubicBezTo>
                  <a:pt x="7466" y="1244"/>
                  <a:pt x="5942" y="1780"/>
                  <a:pt x="4871" y="2768"/>
                </a:cubicBezTo>
                <a:cubicBezTo>
                  <a:pt x="3763" y="3816"/>
                  <a:pt x="2870" y="5066"/>
                  <a:pt x="2227" y="6447"/>
                </a:cubicBezTo>
                <a:cubicBezTo>
                  <a:pt x="1632" y="7745"/>
                  <a:pt x="1489" y="9352"/>
                  <a:pt x="1442" y="10864"/>
                </a:cubicBezTo>
                <a:cubicBezTo>
                  <a:pt x="1346" y="13483"/>
                  <a:pt x="2049" y="13519"/>
                  <a:pt x="1953" y="16138"/>
                </a:cubicBezTo>
                <a:cubicBezTo>
                  <a:pt x="1870" y="18770"/>
                  <a:pt x="1203" y="18746"/>
                  <a:pt x="1120" y="21377"/>
                </a:cubicBezTo>
                <a:cubicBezTo>
                  <a:pt x="1025" y="24009"/>
                  <a:pt x="1751" y="24032"/>
                  <a:pt x="1668" y="26652"/>
                </a:cubicBezTo>
                <a:cubicBezTo>
                  <a:pt x="1572" y="29283"/>
                  <a:pt x="1132" y="29271"/>
                  <a:pt x="1037" y="31890"/>
                </a:cubicBezTo>
                <a:cubicBezTo>
                  <a:pt x="941" y="34522"/>
                  <a:pt x="1525" y="34546"/>
                  <a:pt x="1430" y="37165"/>
                </a:cubicBezTo>
                <a:cubicBezTo>
                  <a:pt x="1346" y="39796"/>
                  <a:pt x="465" y="39760"/>
                  <a:pt x="370" y="42392"/>
                </a:cubicBezTo>
                <a:cubicBezTo>
                  <a:pt x="275" y="45023"/>
                  <a:pt x="1061" y="45047"/>
                  <a:pt x="965" y="47678"/>
                </a:cubicBezTo>
                <a:cubicBezTo>
                  <a:pt x="882" y="50297"/>
                  <a:pt x="275" y="50286"/>
                  <a:pt x="179" y="52905"/>
                </a:cubicBezTo>
                <a:cubicBezTo>
                  <a:pt x="132" y="54417"/>
                  <a:pt x="1" y="56012"/>
                  <a:pt x="501" y="57358"/>
                </a:cubicBezTo>
                <a:cubicBezTo>
                  <a:pt x="1013" y="58739"/>
                  <a:pt x="1739" y="60275"/>
                  <a:pt x="2727" y="61335"/>
                </a:cubicBezTo>
                <a:cubicBezTo>
                  <a:pt x="3728" y="62394"/>
                  <a:pt x="5490" y="62608"/>
                  <a:pt x="6823" y="63228"/>
                </a:cubicBezTo>
                <a:cubicBezTo>
                  <a:pt x="8121" y="63811"/>
                  <a:pt x="9443" y="64764"/>
                  <a:pt x="10955" y="64823"/>
                </a:cubicBezTo>
                <a:cubicBezTo>
                  <a:pt x="11152" y="64830"/>
                  <a:pt x="11333" y="64833"/>
                  <a:pt x="11502" y="64833"/>
                </a:cubicBezTo>
                <a:cubicBezTo>
                  <a:pt x="13294" y="64833"/>
                  <a:pt x="13616" y="64492"/>
                  <a:pt x="15408" y="64492"/>
                </a:cubicBezTo>
                <a:cubicBezTo>
                  <a:pt x="15577" y="64492"/>
                  <a:pt x="15758" y="64495"/>
                  <a:pt x="15955" y="64502"/>
                </a:cubicBezTo>
                <a:cubicBezTo>
                  <a:pt x="16148" y="64508"/>
                  <a:pt x="16326" y="64511"/>
                  <a:pt x="16491" y="64511"/>
                </a:cubicBezTo>
                <a:cubicBezTo>
                  <a:pt x="18297" y="64511"/>
                  <a:pt x="18614" y="64159"/>
                  <a:pt x="20420" y="64159"/>
                </a:cubicBezTo>
                <a:cubicBezTo>
                  <a:pt x="20585" y="64159"/>
                  <a:pt x="20763" y="64162"/>
                  <a:pt x="20956" y="64168"/>
                </a:cubicBezTo>
                <a:cubicBezTo>
                  <a:pt x="23456" y="64252"/>
                  <a:pt x="23432" y="64633"/>
                  <a:pt x="25933" y="64716"/>
                </a:cubicBezTo>
                <a:cubicBezTo>
                  <a:pt x="28421" y="64799"/>
                  <a:pt x="28421" y="64787"/>
                  <a:pt x="30909" y="64883"/>
                </a:cubicBezTo>
                <a:cubicBezTo>
                  <a:pt x="31145" y="64890"/>
                  <a:pt x="31359" y="64894"/>
                  <a:pt x="31554" y="64894"/>
                </a:cubicBezTo>
                <a:cubicBezTo>
                  <a:pt x="33238" y="64894"/>
                  <a:pt x="33592" y="64633"/>
                  <a:pt x="35268" y="64633"/>
                </a:cubicBezTo>
                <a:cubicBezTo>
                  <a:pt x="35463" y="64633"/>
                  <a:pt x="35676" y="64637"/>
                  <a:pt x="35910" y="64644"/>
                </a:cubicBezTo>
                <a:cubicBezTo>
                  <a:pt x="36968" y="64678"/>
                  <a:pt x="38014" y="64967"/>
                  <a:pt x="38999" y="64967"/>
                </a:cubicBezTo>
                <a:cubicBezTo>
                  <a:pt x="39422" y="64967"/>
                  <a:pt x="39835" y="64914"/>
                  <a:pt x="40232" y="64764"/>
                </a:cubicBezTo>
                <a:cubicBezTo>
                  <a:pt x="41625" y="64252"/>
                  <a:pt x="43113" y="63632"/>
                  <a:pt x="44185" y="62644"/>
                </a:cubicBezTo>
                <a:cubicBezTo>
                  <a:pt x="45257" y="61656"/>
                  <a:pt x="45530" y="59989"/>
                  <a:pt x="46149" y="58656"/>
                </a:cubicBezTo>
                <a:cubicBezTo>
                  <a:pt x="46733" y="57358"/>
                  <a:pt x="47578" y="56060"/>
                  <a:pt x="47626" y="54548"/>
                </a:cubicBezTo>
                <a:cubicBezTo>
                  <a:pt x="47721" y="51917"/>
                  <a:pt x="47709" y="51917"/>
                  <a:pt x="47804" y="49297"/>
                </a:cubicBezTo>
                <a:cubicBezTo>
                  <a:pt x="47900" y="46666"/>
                  <a:pt x="47281" y="46642"/>
                  <a:pt x="47364" y="44011"/>
                </a:cubicBezTo>
                <a:cubicBezTo>
                  <a:pt x="47447" y="41392"/>
                  <a:pt x="48459" y="41415"/>
                  <a:pt x="48555" y="38796"/>
                </a:cubicBezTo>
                <a:cubicBezTo>
                  <a:pt x="48650" y="36165"/>
                  <a:pt x="47685" y="36129"/>
                  <a:pt x="47781" y="33510"/>
                </a:cubicBezTo>
                <a:cubicBezTo>
                  <a:pt x="47864" y="30878"/>
                  <a:pt x="48697" y="30902"/>
                  <a:pt x="48793" y="28283"/>
                </a:cubicBezTo>
                <a:cubicBezTo>
                  <a:pt x="48876" y="25652"/>
                  <a:pt x="48221" y="25628"/>
                  <a:pt x="48316" y="23008"/>
                </a:cubicBezTo>
                <a:cubicBezTo>
                  <a:pt x="48412" y="20377"/>
                  <a:pt x="48828" y="20389"/>
                  <a:pt x="48912" y="17758"/>
                </a:cubicBezTo>
                <a:cubicBezTo>
                  <a:pt x="49007" y="15138"/>
                  <a:pt x="48495" y="15115"/>
                  <a:pt x="48578" y="12495"/>
                </a:cubicBezTo>
                <a:cubicBezTo>
                  <a:pt x="48638" y="10983"/>
                  <a:pt x="49197" y="9352"/>
                  <a:pt x="48697" y="8007"/>
                </a:cubicBezTo>
                <a:cubicBezTo>
                  <a:pt x="48126" y="6578"/>
                  <a:pt x="47304" y="5268"/>
                  <a:pt x="46257" y="4149"/>
                </a:cubicBezTo>
                <a:cubicBezTo>
                  <a:pt x="45268" y="3089"/>
                  <a:pt x="43554" y="2851"/>
                  <a:pt x="42220" y="2244"/>
                </a:cubicBezTo>
                <a:cubicBezTo>
                  <a:pt x="40923" y="1649"/>
                  <a:pt x="39625" y="863"/>
                  <a:pt x="38113" y="803"/>
                </a:cubicBezTo>
                <a:cubicBezTo>
                  <a:pt x="37972" y="799"/>
                  <a:pt x="37840" y="796"/>
                  <a:pt x="37714" y="796"/>
                </a:cubicBezTo>
                <a:cubicBezTo>
                  <a:pt x="35728" y="796"/>
                  <a:pt x="35474" y="1346"/>
                  <a:pt x="33497" y="1346"/>
                </a:cubicBezTo>
                <a:cubicBezTo>
                  <a:pt x="33372" y="1346"/>
                  <a:pt x="33240" y="1344"/>
                  <a:pt x="33100" y="1339"/>
                </a:cubicBezTo>
                <a:cubicBezTo>
                  <a:pt x="30600" y="1256"/>
                  <a:pt x="30648" y="101"/>
                  <a:pt x="28147" y="17"/>
                </a:cubicBezTo>
                <a:cubicBezTo>
                  <a:pt x="27797" y="6"/>
                  <a:pt x="27495" y="1"/>
                  <a:pt x="2722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5" name="Google Shape;7355;p54"/>
          <p:cNvSpPr/>
          <p:nvPr/>
        </p:nvSpPr>
        <p:spPr>
          <a:xfrm>
            <a:off x="2572633" y="945872"/>
            <a:ext cx="886118" cy="292232"/>
          </a:xfrm>
          <a:custGeom>
            <a:avLst/>
            <a:gdLst/>
            <a:ahLst/>
            <a:cxnLst/>
            <a:rect l="l" t="t" r="r" b="b"/>
            <a:pathLst>
              <a:path w="27648" h="9118" extrusionOk="0">
                <a:moveTo>
                  <a:pt x="10948" y="0"/>
                </a:moveTo>
                <a:cubicBezTo>
                  <a:pt x="10407" y="0"/>
                  <a:pt x="9865" y="1"/>
                  <a:pt x="9324" y="3"/>
                </a:cubicBezTo>
                <a:cubicBezTo>
                  <a:pt x="7454" y="3"/>
                  <a:pt x="5585" y="38"/>
                  <a:pt x="3751" y="360"/>
                </a:cubicBezTo>
                <a:cubicBezTo>
                  <a:pt x="2942" y="503"/>
                  <a:pt x="2108" y="717"/>
                  <a:pt x="1465" y="1229"/>
                </a:cubicBezTo>
                <a:cubicBezTo>
                  <a:pt x="251" y="2205"/>
                  <a:pt x="49" y="3956"/>
                  <a:pt x="13" y="5503"/>
                </a:cubicBezTo>
                <a:cubicBezTo>
                  <a:pt x="1" y="6146"/>
                  <a:pt x="1" y="6813"/>
                  <a:pt x="322" y="7373"/>
                </a:cubicBezTo>
                <a:cubicBezTo>
                  <a:pt x="894" y="8373"/>
                  <a:pt x="2227" y="8587"/>
                  <a:pt x="3394" y="8682"/>
                </a:cubicBezTo>
                <a:cubicBezTo>
                  <a:pt x="7089" y="8971"/>
                  <a:pt x="10793" y="9117"/>
                  <a:pt x="14498" y="9117"/>
                </a:cubicBezTo>
                <a:cubicBezTo>
                  <a:pt x="17969" y="9117"/>
                  <a:pt x="21442" y="8989"/>
                  <a:pt x="24909" y="8730"/>
                </a:cubicBezTo>
                <a:cubicBezTo>
                  <a:pt x="25373" y="8694"/>
                  <a:pt x="25873" y="8647"/>
                  <a:pt x="26242" y="8361"/>
                </a:cubicBezTo>
                <a:cubicBezTo>
                  <a:pt x="26659" y="8028"/>
                  <a:pt x="26814" y="7492"/>
                  <a:pt x="26921" y="6980"/>
                </a:cubicBezTo>
                <a:cubicBezTo>
                  <a:pt x="27231" y="5480"/>
                  <a:pt x="27647" y="3241"/>
                  <a:pt x="26850" y="1812"/>
                </a:cubicBezTo>
                <a:cubicBezTo>
                  <a:pt x="26088" y="419"/>
                  <a:pt x="24087" y="586"/>
                  <a:pt x="22694" y="455"/>
                </a:cubicBezTo>
                <a:cubicBezTo>
                  <a:pt x="18792" y="58"/>
                  <a:pt x="14871" y="0"/>
                  <a:pt x="10948" y="0"/>
                </a:cubicBezTo>
                <a:close/>
              </a:path>
            </a:pathLst>
          </a:custGeom>
          <a:solidFill>
            <a:srgbClr val="E4B9CD"/>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sz="1600">
                <a:solidFill>
                  <a:schemeClr val="dk1"/>
                </a:solidFill>
                <a:latin typeface="Gochi Hand"/>
                <a:ea typeface="Gochi Hand"/>
                <a:cs typeface="Gochi Hand"/>
                <a:sym typeface="Gochi Hand"/>
              </a:rPr>
              <a:t>Tuesday</a:t>
            </a:r>
            <a:endParaRPr/>
          </a:p>
        </p:txBody>
      </p:sp>
      <p:sp>
        <p:nvSpPr>
          <p:cNvPr id="7356" name="Google Shape;7356;p54"/>
          <p:cNvSpPr/>
          <p:nvPr/>
        </p:nvSpPr>
        <p:spPr>
          <a:xfrm>
            <a:off x="3980722" y="1008881"/>
            <a:ext cx="1551957" cy="2082897"/>
          </a:xfrm>
          <a:custGeom>
            <a:avLst/>
            <a:gdLst/>
            <a:ahLst/>
            <a:cxnLst/>
            <a:rect l="l" t="t" r="r" b="b"/>
            <a:pathLst>
              <a:path w="48423" h="64989" extrusionOk="0">
                <a:moveTo>
                  <a:pt x="31562" y="0"/>
                </a:moveTo>
                <a:cubicBezTo>
                  <a:pt x="31516" y="0"/>
                  <a:pt x="31469" y="1"/>
                  <a:pt x="31421" y="1"/>
                </a:cubicBezTo>
                <a:cubicBezTo>
                  <a:pt x="28920" y="37"/>
                  <a:pt x="28932" y="549"/>
                  <a:pt x="26432" y="585"/>
                </a:cubicBezTo>
                <a:cubicBezTo>
                  <a:pt x="23943" y="608"/>
                  <a:pt x="23943" y="954"/>
                  <a:pt x="21455" y="989"/>
                </a:cubicBezTo>
                <a:cubicBezTo>
                  <a:pt x="21336" y="991"/>
                  <a:pt x="21223" y="992"/>
                  <a:pt x="21115" y="992"/>
                </a:cubicBezTo>
                <a:cubicBezTo>
                  <a:pt x="19068" y="992"/>
                  <a:pt x="18854" y="701"/>
                  <a:pt x="16806" y="701"/>
                </a:cubicBezTo>
                <a:cubicBezTo>
                  <a:pt x="16698" y="701"/>
                  <a:pt x="16585" y="702"/>
                  <a:pt x="16466" y="704"/>
                </a:cubicBezTo>
                <a:cubicBezTo>
                  <a:pt x="13966" y="739"/>
                  <a:pt x="13978" y="1144"/>
                  <a:pt x="11478" y="1180"/>
                </a:cubicBezTo>
                <a:cubicBezTo>
                  <a:pt x="9966" y="1204"/>
                  <a:pt x="8668" y="1216"/>
                  <a:pt x="7370" y="1775"/>
                </a:cubicBezTo>
                <a:cubicBezTo>
                  <a:pt x="6001" y="2359"/>
                  <a:pt x="4489" y="2704"/>
                  <a:pt x="3477" y="3752"/>
                </a:cubicBezTo>
                <a:cubicBezTo>
                  <a:pt x="2465" y="4788"/>
                  <a:pt x="1274" y="5966"/>
                  <a:pt x="726" y="7336"/>
                </a:cubicBezTo>
                <a:cubicBezTo>
                  <a:pt x="202" y="8669"/>
                  <a:pt x="631" y="10312"/>
                  <a:pt x="655" y="11836"/>
                </a:cubicBezTo>
                <a:cubicBezTo>
                  <a:pt x="691" y="14455"/>
                  <a:pt x="0" y="14479"/>
                  <a:pt x="36" y="17099"/>
                </a:cubicBezTo>
                <a:cubicBezTo>
                  <a:pt x="71" y="19730"/>
                  <a:pt x="988" y="19718"/>
                  <a:pt x="1024" y="22349"/>
                </a:cubicBezTo>
                <a:cubicBezTo>
                  <a:pt x="1060" y="24969"/>
                  <a:pt x="941" y="24981"/>
                  <a:pt x="976" y="27600"/>
                </a:cubicBezTo>
                <a:cubicBezTo>
                  <a:pt x="1012" y="30231"/>
                  <a:pt x="643" y="30243"/>
                  <a:pt x="691" y="32862"/>
                </a:cubicBezTo>
                <a:cubicBezTo>
                  <a:pt x="726" y="35494"/>
                  <a:pt x="1441" y="35482"/>
                  <a:pt x="1476" y="38113"/>
                </a:cubicBezTo>
                <a:cubicBezTo>
                  <a:pt x="1512" y="40744"/>
                  <a:pt x="1060" y="40744"/>
                  <a:pt x="1095" y="43376"/>
                </a:cubicBezTo>
                <a:cubicBezTo>
                  <a:pt x="1131" y="46007"/>
                  <a:pt x="226" y="46019"/>
                  <a:pt x="262" y="48650"/>
                </a:cubicBezTo>
                <a:cubicBezTo>
                  <a:pt x="298" y="51269"/>
                  <a:pt x="643" y="51269"/>
                  <a:pt x="679" y="53901"/>
                </a:cubicBezTo>
                <a:cubicBezTo>
                  <a:pt x="702" y="55413"/>
                  <a:pt x="1298" y="56877"/>
                  <a:pt x="1869" y="58187"/>
                </a:cubicBezTo>
                <a:cubicBezTo>
                  <a:pt x="2453" y="59544"/>
                  <a:pt x="3131" y="60961"/>
                  <a:pt x="4167" y="61985"/>
                </a:cubicBezTo>
                <a:cubicBezTo>
                  <a:pt x="5215" y="63009"/>
                  <a:pt x="6834" y="63200"/>
                  <a:pt x="8203" y="63747"/>
                </a:cubicBezTo>
                <a:cubicBezTo>
                  <a:pt x="9492" y="64270"/>
                  <a:pt x="10759" y="64724"/>
                  <a:pt x="12223" y="64724"/>
                </a:cubicBezTo>
                <a:cubicBezTo>
                  <a:pt x="12260" y="64724"/>
                  <a:pt x="12298" y="64724"/>
                  <a:pt x="12335" y="64724"/>
                </a:cubicBezTo>
                <a:cubicBezTo>
                  <a:pt x="12462" y="64722"/>
                  <a:pt x="12583" y="64721"/>
                  <a:pt x="12698" y="64721"/>
                </a:cubicBezTo>
                <a:cubicBezTo>
                  <a:pt x="14727" y="64721"/>
                  <a:pt x="14944" y="64988"/>
                  <a:pt x="16972" y="64988"/>
                </a:cubicBezTo>
                <a:cubicBezTo>
                  <a:pt x="17087" y="64988"/>
                  <a:pt x="17208" y="64987"/>
                  <a:pt x="17336" y="64985"/>
                </a:cubicBezTo>
                <a:cubicBezTo>
                  <a:pt x="19824" y="64950"/>
                  <a:pt x="19824" y="64557"/>
                  <a:pt x="22312" y="64533"/>
                </a:cubicBezTo>
                <a:cubicBezTo>
                  <a:pt x="22720" y="64527"/>
                  <a:pt x="23060" y="64525"/>
                  <a:pt x="23356" y="64525"/>
                </a:cubicBezTo>
                <a:cubicBezTo>
                  <a:pt x="24580" y="64525"/>
                  <a:pt x="25034" y="64565"/>
                  <a:pt x="26257" y="64565"/>
                </a:cubicBezTo>
                <a:cubicBezTo>
                  <a:pt x="26553" y="64565"/>
                  <a:pt x="26894" y="64563"/>
                  <a:pt x="27301" y="64557"/>
                </a:cubicBezTo>
                <a:cubicBezTo>
                  <a:pt x="29801" y="64521"/>
                  <a:pt x="29801" y="64319"/>
                  <a:pt x="32290" y="64283"/>
                </a:cubicBezTo>
                <a:cubicBezTo>
                  <a:pt x="32450" y="64281"/>
                  <a:pt x="32600" y="64280"/>
                  <a:pt x="32741" y="64280"/>
                </a:cubicBezTo>
                <a:cubicBezTo>
                  <a:pt x="34659" y="64280"/>
                  <a:pt x="34920" y="64477"/>
                  <a:pt x="36829" y="64477"/>
                </a:cubicBezTo>
                <a:cubicBezTo>
                  <a:pt x="36970" y="64477"/>
                  <a:pt x="37119" y="64476"/>
                  <a:pt x="37278" y="64473"/>
                </a:cubicBezTo>
                <a:cubicBezTo>
                  <a:pt x="38791" y="64450"/>
                  <a:pt x="40303" y="64378"/>
                  <a:pt x="41612" y="63795"/>
                </a:cubicBezTo>
                <a:cubicBezTo>
                  <a:pt x="42970" y="63188"/>
                  <a:pt x="44196" y="62330"/>
                  <a:pt x="45220" y="61259"/>
                </a:cubicBezTo>
                <a:cubicBezTo>
                  <a:pt x="46232" y="60223"/>
                  <a:pt x="46482" y="58711"/>
                  <a:pt x="47030" y="57342"/>
                </a:cubicBezTo>
                <a:cubicBezTo>
                  <a:pt x="47554" y="56008"/>
                  <a:pt x="48173" y="54758"/>
                  <a:pt x="48149" y="53246"/>
                </a:cubicBezTo>
                <a:cubicBezTo>
                  <a:pt x="48113" y="50615"/>
                  <a:pt x="48197" y="50615"/>
                  <a:pt x="48161" y="47983"/>
                </a:cubicBezTo>
                <a:cubicBezTo>
                  <a:pt x="48125" y="45352"/>
                  <a:pt x="48149" y="45352"/>
                  <a:pt x="48101" y="42733"/>
                </a:cubicBezTo>
                <a:cubicBezTo>
                  <a:pt x="48066" y="40101"/>
                  <a:pt x="48137" y="40101"/>
                  <a:pt x="48101" y="37470"/>
                </a:cubicBezTo>
                <a:cubicBezTo>
                  <a:pt x="48066" y="34839"/>
                  <a:pt x="48423" y="34839"/>
                  <a:pt x="48387" y="32208"/>
                </a:cubicBezTo>
                <a:cubicBezTo>
                  <a:pt x="48351" y="29576"/>
                  <a:pt x="48208" y="29576"/>
                  <a:pt x="48173" y="26957"/>
                </a:cubicBezTo>
                <a:cubicBezTo>
                  <a:pt x="48137" y="24326"/>
                  <a:pt x="48066" y="24326"/>
                  <a:pt x="48042" y="21694"/>
                </a:cubicBezTo>
                <a:cubicBezTo>
                  <a:pt x="48006" y="19063"/>
                  <a:pt x="48030" y="19063"/>
                  <a:pt x="47994" y="16444"/>
                </a:cubicBezTo>
                <a:cubicBezTo>
                  <a:pt x="47958" y="13813"/>
                  <a:pt x="48208" y="13813"/>
                  <a:pt x="48173" y="11181"/>
                </a:cubicBezTo>
                <a:cubicBezTo>
                  <a:pt x="48161" y="9669"/>
                  <a:pt x="47387" y="8228"/>
                  <a:pt x="46827" y="6919"/>
                </a:cubicBezTo>
                <a:cubicBezTo>
                  <a:pt x="46244" y="5561"/>
                  <a:pt x="44982" y="4764"/>
                  <a:pt x="43934" y="3752"/>
                </a:cubicBezTo>
                <a:cubicBezTo>
                  <a:pt x="42898" y="2740"/>
                  <a:pt x="42267" y="1001"/>
                  <a:pt x="40898" y="454"/>
                </a:cubicBezTo>
                <a:cubicBezTo>
                  <a:pt x="40594" y="330"/>
                  <a:pt x="40273" y="283"/>
                  <a:pt x="39940" y="283"/>
                </a:cubicBezTo>
                <a:cubicBezTo>
                  <a:pt x="38827" y="283"/>
                  <a:pt x="37585" y="816"/>
                  <a:pt x="36421" y="835"/>
                </a:cubicBezTo>
                <a:cubicBezTo>
                  <a:pt x="36373" y="835"/>
                  <a:pt x="36325" y="836"/>
                  <a:pt x="36279" y="836"/>
                </a:cubicBezTo>
                <a:cubicBezTo>
                  <a:pt x="33966" y="836"/>
                  <a:pt x="33864" y="0"/>
                  <a:pt x="3156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7" name="Google Shape;7357;p54"/>
          <p:cNvSpPr/>
          <p:nvPr/>
        </p:nvSpPr>
        <p:spPr>
          <a:xfrm>
            <a:off x="4237150" y="878050"/>
            <a:ext cx="1171195" cy="311582"/>
          </a:xfrm>
          <a:custGeom>
            <a:avLst/>
            <a:gdLst/>
            <a:ahLst/>
            <a:cxnLst/>
            <a:rect l="l" t="t" r="r" b="b"/>
            <a:pathLst>
              <a:path w="32683" h="9721" extrusionOk="0">
                <a:moveTo>
                  <a:pt x="25549" y="1"/>
                </a:moveTo>
                <a:cubicBezTo>
                  <a:pt x="20640" y="1"/>
                  <a:pt x="12872" y="453"/>
                  <a:pt x="9013" y="690"/>
                </a:cubicBezTo>
                <a:cubicBezTo>
                  <a:pt x="7156" y="797"/>
                  <a:pt x="5286" y="952"/>
                  <a:pt x="3477" y="1381"/>
                </a:cubicBezTo>
                <a:cubicBezTo>
                  <a:pt x="2679" y="1571"/>
                  <a:pt x="1857" y="1821"/>
                  <a:pt x="1238" y="2381"/>
                </a:cubicBezTo>
                <a:cubicBezTo>
                  <a:pt x="95" y="3417"/>
                  <a:pt x="0" y="5179"/>
                  <a:pt x="48" y="6726"/>
                </a:cubicBezTo>
                <a:cubicBezTo>
                  <a:pt x="71" y="7369"/>
                  <a:pt x="119" y="8048"/>
                  <a:pt x="464" y="8572"/>
                </a:cubicBezTo>
                <a:cubicBezTo>
                  <a:pt x="1107" y="9548"/>
                  <a:pt x="2453" y="9679"/>
                  <a:pt x="3608" y="9703"/>
                </a:cubicBezTo>
                <a:cubicBezTo>
                  <a:pt x="4217" y="9715"/>
                  <a:pt x="4863" y="9721"/>
                  <a:pt x="5541" y="9721"/>
                </a:cubicBezTo>
                <a:cubicBezTo>
                  <a:pt x="12851" y="9721"/>
                  <a:pt x="23773" y="9039"/>
                  <a:pt x="30278" y="8167"/>
                </a:cubicBezTo>
                <a:cubicBezTo>
                  <a:pt x="30742" y="8108"/>
                  <a:pt x="31242" y="8024"/>
                  <a:pt x="31599" y="7727"/>
                </a:cubicBezTo>
                <a:cubicBezTo>
                  <a:pt x="31980" y="7369"/>
                  <a:pt x="32111" y="6822"/>
                  <a:pt x="32183" y="6310"/>
                </a:cubicBezTo>
                <a:cubicBezTo>
                  <a:pt x="32409" y="4798"/>
                  <a:pt x="32683" y="2535"/>
                  <a:pt x="31814" y="1154"/>
                </a:cubicBezTo>
                <a:cubicBezTo>
                  <a:pt x="31123" y="71"/>
                  <a:pt x="29707" y="45"/>
                  <a:pt x="28454" y="45"/>
                </a:cubicBezTo>
                <a:cubicBezTo>
                  <a:pt x="28392" y="45"/>
                  <a:pt x="28330" y="45"/>
                  <a:pt x="28269" y="45"/>
                </a:cubicBezTo>
                <a:cubicBezTo>
                  <a:pt x="28032" y="45"/>
                  <a:pt x="27802" y="44"/>
                  <a:pt x="27587" y="35"/>
                </a:cubicBezTo>
                <a:cubicBezTo>
                  <a:pt x="26992" y="11"/>
                  <a:pt x="26304" y="1"/>
                  <a:pt x="25549" y="1"/>
                </a:cubicBezTo>
                <a:close/>
              </a:path>
            </a:pathLst>
          </a:custGeom>
          <a:solidFill>
            <a:schemeClr val="accent4"/>
          </a:solidFill>
          <a:ln>
            <a:noFill/>
          </a:ln>
        </p:spPr>
        <p:txBody>
          <a:bodyPr spcFirstLastPara="1" wrap="square" lIns="0" tIns="91425" rIns="0" bIns="91425" anchor="ctr" anchorCtr="0">
            <a:noAutofit/>
          </a:bodyPr>
          <a:lstStyle/>
          <a:p>
            <a:pPr marL="0" lvl="0" indent="0" algn="ctr" rtl="0">
              <a:spcBef>
                <a:spcPts val="0"/>
              </a:spcBef>
              <a:spcAft>
                <a:spcPts val="0"/>
              </a:spcAft>
              <a:buClr>
                <a:schemeClr val="dk1"/>
              </a:buClr>
              <a:buSzPts val="1100"/>
              <a:buFont typeface="Arial"/>
              <a:buNone/>
            </a:pPr>
            <a:r>
              <a:rPr lang="en" sz="1600">
                <a:solidFill>
                  <a:schemeClr val="dk1"/>
                </a:solidFill>
                <a:latin typeface="Gochi Hand"/>
                <a:ea typeface="Gochi Hand"/>
                <a:cs typeface="Gochi Hand"/>
                <a:sym typeface="Gochi Hand"/>
              </a:rPr>
              <a:t>Wednesday</a:t>
            </a:r>
            <a:endParaRPr/>
          </a:p>
        </p:txBody>
      </p:sp>
      <p:sp>
        <p:nvSpPr>
          <p:cNvPr id="7358" name="Google Shape;7358;p54"/>
          <p:cNvSpPr/>
          <p:nvPr/>
        </p:nvSpPr>
        <p:spPr>
          <a:xfrm>
            <a:off x="3329351" y="1389339"/>
            <a:ext cx="9551" cy="8429"/>
          </a:xfrm>
          <a:custGeom>
            <a:avLst/>
            <a:gdLst/>
            <a:ahLst/>
            <a:cxnLst/>
            <a:rect l="l" t="t" r="r" b="b"/>
            <a:pathLst>
              <a:path w="298" h="263" extrusionOk="0">
                <a:moveTo>
                  <a:pt x="155" y="1"/>
                </a:moveTo>
                <a:cubicBezTo>
                  <a:pt x="0" y="25"/>
                  <a:pt x="0" y="251"/>
                  <a:pt x="155" y="263"/>
                </a:cubicBezTo>
                <a:cubicBezTo>
                  <a:pt x="298" y="251"/>
                  <a:pt x="298" y="25"/>
                  <a:pt x="15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359" name="Google Shape;7359;p54"/>
          <p:cNvGrpSpPr/>
          <p:nvPr/>
        </p:nvGrpSpPr>
        <p:grpSpPr>
          <a:xfrm>
            <a:off x="2525329" y="3890310"/>
            <a:ext cx="871984" cy="1129634"/>
            <a:chOff x="2525329" y="3890310"/>
            <a:chExt cx="871984" cy="1129634"/>
          </a:xfrm>
        </p:grpSpPr>
        <p:sp>
          <p:nvSpPr>
            <p:cNvPr id="7360" name="Google Shape;7360;p54"/>
            <p:cNvSpPr/>
            <p:nvPr/>
          </p:nvSpPr>
          <p:spPr>
            <a:xfrm>
              <a:off x="2525329" y="3925372"/>
              <a:ext cx="871984" cy="1094572"/>
            </a:xfrm>
            <a:custGeom>
              <a:avLst/>
              <a:gdLst/>
              <a:ahLst/>
              <a:cxnLst/>
              <a:rect l="l" t="t" r="r" b="b"/>
              <a:pathLst>
                <a:path w="27207" h="34152" extrusionOk="0">
                  <a:moveTo>
                    <a:pt x="13347" y="1"/>
                  </a:moveTo>
                  <a:lnTo>
                    <a:pt x="11954" y="191"/>
                  </a:lnTo>
                  <a:lnTo>
                    <a:pt x="9323" y="334"/>
                  </a:lnTo>
                  <a:cubicBezTo>
                    <a:pt x="9347" y="393"/>
                    <a:pt x="9359" y="465"/>
                    <a:pt x="9371" y="524"/>
                  </a:cubicBezTo>
                  <a:lnTo>
                    <a:pt x="7823" y="727"/>
                  </a:lnTo>
                  <a:cubicBezTo>
                    <a:pt x="7990" y="4489"/>
                    <a:pt x="8466" y="8263"/>
                    <a:pt x="8787" y="12014"/>
                  </a:cubicBezTo>
                  <a:cubicBezTo>
                    <a:pt x="5049" y="13026"/>
                    <a:pt x="2037" y="16288"/>
                    <a:pt x="1227" y="20074"/>
                  </a:cubicBezTo>
                  <a:cubicBezTo>
                    <a:pt x="1" y="25849"/>
                    <a:pt x="3561" y="31969"/>
                    <a:pt x="9240" y="33612"/>
                  </a:cubicBezTo>
                  <a:cubicBezTo>
                    <a:pt x="10399" y="33955"/>
                    <a:pt x="11700" y="34152"/>
                    <a:pt x="13002" y="34152"/>
                  </a:cubicBezTo>
                  <a:cubicBezTo>
                    <a:pt x="13732" y="34152"/>
                    <a:pt x="14463" y="34090"/>
                    <a:pt x="15169" y="33957"/>
                  </a:cubicBezTo>
                  <a:cubicBezTo>
                    <a:pt x="16693" y="33767"/>
                    <a:pt x="18193" y="33314"/>
                    <a:pt x="19574" y="32612"/>
                  </a:cubicBezTo>
                  <a:cubicBezTo>
                    <a:pt x="24837" y="29933"/>
                    <a:pt x="27206" y="23253"/>
                    <a:pt x="24944" y="17812"/>
                  </a:cubicBezTo>
                  <a:cubicBezTo>
                    <a:pt x="23456" y="14240"/>
                    <a:pt x="19884" y="11585"/>
                    <a:pt x="16026" y="11300"/>
                  </a:cubicBezTo>
                  <a:cubicBezTo>
                    <a:pt x="15645" y="7549"/>
                    <a:pt x="15419" y="3739"/>
                    <a:pt x="14895" y="24"/>
                  </a:cubicBezTo>
                  <a:lnTo>
                    <a:pt x="13336" y="108"/>
                  </a:lnTo>
                  <a:cubicBezTo>
                    <a:pt x="13336" y="72"/>
                    <a:pt x="13336" y="36"/>
                    <a:pt x="13347"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1" name="Google Shape;7361;p54"/>
            <p:cNvSpPr/>
            <p:nvPr/>
          </p:nvSpPr>
          <p:spPr>
            <a:xfrm>
              <a:off x="2723361" y="3890310"/>
              <a:ext cx="319058" cy="119675"/>
            </a:xfrm>
            <a:custGeom>
              <a:avLst/>
              <a:gdLst/>
              <a:ahLst/>
              <a:cxnLst/>
              <a:rect l="l" t="t" r="r" b="b"/>
              <a:pathLst>
                <a:path w="9955" h="3734" extrusionOk="0">
                  <a:moveTo>
                    <a:pt x="9036" y="1"/>
                  </a:moveTo>
                  <a:cubicBezTo>
                    <a:pt x="8666" y="1"/>
                    <a:pt x="8246" y="94"/>
                    <a:pt x="8002" y="106"/>
                  </a:cubicBezTo>
                  <a:cubicBezTo>
                    <a:pt x="7216" y="142"/>
                    <a:pt x="6442" y="178"/>
                    <a:pt x="5668" y="261"/>
                  </a:cubicBezTo>
                  <a:cubicBezTo>
                    <a:pt x="4204" y="416"/>
                    <a:pt x="2751" y="571"/>
                    <a:pt x="1287" y="749"/>
                  </a:cubicBezTo>
                  <a:cubicBezTo>
                    <a:pt x="1013" y="761"/>
                    <a:pt x="727" y="845"/>
                    <a:pt x="489" y="987"/>
                  </a:cubicBezTo>
                  <a:cubicBezTo>
                    <a:pt x="191" y="1202"/>
                    <a:pt x="37" y="1618"/>
                    <a:pt x="13" y="2011"/>
                  </a:cubicBezTo>
                  <a:cubicBezTo>
                    <a:pt x="1" y="2416"/>
                    <a:pt x="49" y="2821"/>
                    <a:pt x="156" y="3202"/>
                  </a:cubicBezTo>
                  <a:cubicBezTo>
                    <a:pt x="168" y="3369"/>
                    <a:pt x="239" y="3512"/>
                    <a:pt x="346" y="3631"/>
                  </a:cubicBezTo>
                  <a:cubicBezTo>
                    <a:pt x="450" y="3697"/>
                    <a:pt x="562" y="3733"/>
                    <a:pt x="682" y="3733"/>
                  </a:cubicBezTo>
                  <a:cubicBezTo>
                    <a:pt x="712" y="3733"/>
                    <a:pt x="743" y="3731"/>
                    <a:pt x="775" y="3726"/>
                  </a:cubicBezTo>
                  <a:cubicBezTo>
                    <a:pt x="2382" y="3678"/>
                    <a:pt x="3990" y="3559"/>
                    <a:pt x="5597" y="3369"/>
                  </a:cubicBezTo>
                  <a:cubicBezTo>
                    <a:pt x="6418" y="3273"/>
                    <a:pt x="7228" y="3166"/>
                    <a:pt x="8050" y="3035"/>
                  </a:cubicBezTo>
                  <a:cubicBezTo>
                    <a:pt x="8526" y="2964"/>
                    <a:pt x="9681" y="3000"/>
                    <a:pt x="9907" y="2380"/>
                  </a:cubicBezTo>
                  <a:lnTo>
                    <a:pt x="9907" y="2369"/>
                  </a:lnTo>
                  <a:cubicBezTo>
                    <a:pt x="9943" y="2273"/>
                    <a:pt x="9943" y="2178"/>
                    <a:pt x="9943" y="2083"/>
                  </a:cubicBezTo>
                  <a:cubicBezTo>
                    <a:pt x="9955" y="1523"/>
                    <a:pt x="9895" y="952"/>
                    <a:pt x="9764" y="404"/>
                  </a:cubicBezTo>
                  <a:cubicBezTo>
                    <a:pt x="9694" y="85"/>
                    <a:pt x="9387" y="1"/>
                    <a:pt x="903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2" name="Google Shape;7362;p54"/>
            <p:cNvSpPr/>
            <p:nvPr/>
          </p:nvSpPr>
          <p:spPr>
            <a:xfrm>
              <a:off x="2616156" y="4474923"/>
              <a:ext cx="682697" cy="485718"/>
            </a:xfrm>
            <a:custGeom>
              <a:avLst/>
              <a:gdLst/>
              <a:ahLst/>
              <a:cxnLst/>
              <a:rect l="l" t="t" r="r" b="b"/>
              <a:pathLst>
                <a:path w="21301" h="15155" extrusionOk="0">
                  <a:moveTo>
                    <a:pt x="18018" y="1"/>
                  </a:moveTo>
                  <a:cubicBezTo>
                    <a:pt x="17597" y="1"/>
                    <a:pt x="17176" y="55"/>
                    <a:pt x="16764" y="165"/>
                  </a:cubicBezTo>
                  <a:cubicBezTo>
                    <a:pt x="14407" y="832"/>
                    <a:pt x="12442" y="2713"/>
                    <a:pt x="10037" y="3154"/>
                  </a:cubicBezTo>
                  <a:cubicBezTo>
                    <a:pt x="9612" y="3231"/>
                    <a:pt x="9162" y="3269"/>
                    <a:pt x="8702" y="3269"/>
                  </a:cubicBezTo>
                  <a:cubicBezTo>
                    <a:pt x="6315" y="3269"/>
                    <a:pt x="3629" y="2246"/>
                    <a:pt x="2382" y="320"/>
                  </a:cubicBezTo>
                  <a:lnTo>
                    <a:pt x="2382" y="320"/>
                  </a:lnTo>
                  <a:cubicBezTo>
                    <a:pt x="0" y="3344"/>
                    <a:pt x="691" y="8059"/>
                    <a:pt x="2620" y="11250"/>
                  </a:cubicBezTo>
                  <a:cubicBezTo>
                    <a:pt x="2965" y="11833"/>
                    <a:pt x="3382" y="12369"/>
                    <a:pt x="3882" y="12845"/>
                  </a:cubicBezTo>
                  <a:cubicBezTo>
                    <a:pt x="5275" y="14084"/>
                    <a:pt x="7025" y="14857"/>
                    <a:pt x="8882" y="15072"/>
                  </a:cubicBezTo>
                  <a:cubicBezTo>
                    <a:pt x="9347" y="15127"/>
                    <a:pt x="9813" y="15155"/>
                    <a:pt x="10277" y="15155"/>
                  </a:cubicBezTo>
                  <a:cubicBezTo>
                    <a:pt x="12994" y="15155"/>
                    <a:pt x="15647" y="14212"/>
                    <a:pt x="17752" y="12452"/>
                  </a:cubicBezTo>
                  <a:cubicBezTo>
                    <a:pt x="18812" y="11524"/>
                    <a:pt x="19646" y="10369"/>
                    <a:pt x="20158" y="9059"/>
                  </a:cubicBezTo>
                  <a:cubicBezTo>
                    <a:pt x="21301" y="6297"/>
                    <a:pt x="21241" y="2939"/>
                    <a:pt x="19860" y="380"/>
                  </a:cubicBezTo>
                  <a:lnTo>
                    <a:pt x="19848" y="356"/>
                  </a:lnTo>
                  <a:cubicBezTo>
                    <a:pt x="19264" y="121"/>
                    <a:pt x="18642" y="1"/>
                    <a:pt x="1801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3" name="Google Shape;7363;p54"/>
            <p:cNvSpPr/>
            <p:nvPr/>
          </p:nvSpPr>
          <p:spPr>
            <a:xfrm>
              <a:off x="2783678" y="4631644"/>
              <a:ext cx="46953" cy="92432"/>
            </a:xfrm>
            <a:custGeom>
              <a:avLst/>
              <a:gdLst/>
              <a:ahLst/>
              <a:cxnLst/>
              <a:rect l="l" t="t" r="r" b="b"/>
              <a:pathLst>
                <a:path w="1465" h="2884" extrusionOk="0">
                  <a:moveTo>
                    <a:pt x="649" y="1"/>
                  </a:moveTo>
                  <a:cubicBezTo>
                    <a:pt x="639" y="1"/>
                    <a:pt x="629" y="1"/>
                    <a:pt x="619" y="2"/>
                  </a:cubicBezTo>
                  <a:cubicBezTo>
                    <a:pt x="250" y="26"/>
                    <a:pt x="0" y="693"/>
                    <a:pt x="60" y="1490"/>
                  </a:cubicBezTo>
                  <a:cubicBezTo>
                    <a:pt x="118" y="2273"/>
                    <a:pt x="463" y="2884"/>
                    <a:pt x="825" y="2884"/>
                  </a:cubicBezTo>
                  <a:cubicBezTo>
                    <a:pt x="832" y="2884"/>
                    <a:pt x="839" y="2884"/>
                    <a:pt x="845" y="2883"/>
                  </a:cubicBezTo>
                  <a:cubicBezTo>
                    <a:pt x="1215" y="2848"/>
                    <a:pt x="1465" y="2181"/>
                    <a:pt x="1405" y="1383"/>
                  </a:cubicBezTo>
                  <a:cubicBezTo>
                    <a:pt x="1347" y="619"/>
                    <a:pt x="1007" y="1"/>
                    <a:pt x="64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4" name="Google Shape;7364;p54"/>
            <p:cNvSpPr/>
            <p:nvPr/>
          </p:nvSpPr>
          <p:spPr>
            <a:xfrm>
              <a:off x="3080167" y="4608408"/>
              <a:ext cx="47338" cy="92400"/>
            </a:xfrm>
            <a:custGeom>
              <a:avLst/>
              <a:gdLst/>
              <a:ahLst/>
              <a:cxnLst/>
              <a:rect l="l" t="t" r="r" b="b"/>
              <a:pathLst>
                <a:path w="1477" h="2883" extrusionOk="0">
                  <a:moveTo>
                    <a:pt x="652" y="0"/>
                  </a:moveTo>
                  <a:cubicBezTo>
                    <a:pt x="645" y="0"/>
                    <a:pt x="638" y="0"/>
                    <a:pt x="631" y="1"/>
                  </a:cubicBezTo>
                  <a:cubicBezTo>
                    <a:pt x="262" y="36"/>
                    <a:pt x="0" y="703"/>
                    <a:pt x="72" y="1489"/>
                  </a:cubicBezTo>
                  <a:cubicBezTo>
                    <a:pt x="130" y="2272"/>
                    <a:pt x="464" y="2883"/>
                    <a:pt x="836" y="2883"/>
                  </a:cubicBezTo>
                  <a:cubicBezTo>
                    <a:pt x="843" y="2883"/>
                    <a:pt x="850" y="2882"/>
                    <a:pt x="858" y="2882"/>
                  </a:cubicBezTo>
                  <a:cubicBezTo>
                    <a:pt x="1227" y="2846"/>
                    <a:pt x="1477" y="2180"/>
                    <a:pt x="1417" y="1394"/>
                  </a:cubicBezTo>
                  <a:cubicBezTo>
                    <a:pt x="1347" y="611"/>
                    <a:pt x="1013" y="0"/>
                    <a:pt x="6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5" name="Google Shape;7365;p54"/>
            <p:cNvSpPr/>
            <p:nvPr/>
          </p:nvSpPr>
          <p:spPr>
            <a:xfrm>
              <a:off x="2889153" y="4650938"/>
              <a:ext cx="137238" cy="93522"/>
            </a:xfrm>
            <a:custGeom>
              <a:avLst/>
              <a:gdLst/>
              <a:ahLst/>
              <a:cxnLst/>
              <a:rect l="l" t="t" r="r" b="b"/>
              <a:pathLst>
                <a:path w="4282" h="2918" extrusionOk="0">
                  <a:moveTo>
                    <a:pt x="3998" y="1"/>
                  </a:moveTo>
                  <a:cubicBezTo>
                    <a:pt x="3851" y="1"/>
                    <a:pt x="3698" y="97"/>
                    <a:pt x="3698" y="281"/>
                  </a:cubicBezTo>
                  <a:cubicBezTo>
                    <a:pt x="3710" y="1234"/>
                    <a:pt x="3269" y="2222"/>
                    <a:pt x="2234" y="2353"/>
                  </a:cubicBezTo>
                  <a:cubicBezTo>
                    <a:pt x="2172" y="2361"/>
                    <a:pt x="2111" y="2364"/>
                    <a:pt x="2053" y="2364"/>
                  </a:cubicBezTo>
                  <a:cubicBezTo>
                    <a:pt x="1134" y="2364"/>
                    <a:pt x="646" y="1429"/>
                    <a:pt x="579" y="579"/>
                  </a:cubicBezTo>
                  <a:cubicBezTo>
                    <a:pt x="567" y="406"/>
                    <a:pt x="428" y="322"/>
                    <a:pt x="291" y="322"/>
                  </a:cubicBezTo>
                  <a:cubicBezTo>
                    <a:pt x="144" y="322"/>
                    <a:pt x="1" y="418"/>
                    <a:pt x="19" y="603"/>
                  </a:cubicBezTo>
                  <a:lnTo>
                    <a:pt x="7" y="603"/>
                  </a:lnTo>
                  <a:cubicBezTo>
                    <a:pt x="110" y="1815"/>
                    <a:pt x="818" y="2918"/>
                    <a:pt x="2098" y="2918"/>
                  </a:cubicBezTo>
                  <a:cubicBezTo>
                    <a:pt x="2150" y="2918"/>
                    <a:pt x="2203" y="2916"/>
                    <a:pt x="2257" y="2912"/>
                  </a:cubicBezTo>
                  <a:cubicBezTo>
                    <a:pt x="3639" y="2829"/>
                    <a:pt x="4281" y="1472"/>
                    <a:pt x="4270" y="257"/>
                  </a:cubicBezTo>
                  <a:cubicBezTo>
                    <a:pt x="4270" y="85"/>
                    <a:pt x="4136" y="1"/>
                    <a:pt x="399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366" name="Google Shape;7366;p54"/>
          <p:cNvSpPr/>
          <p:nvPr/>
        </p:nvSpPr>
        <p:spPr>
          <a:xfrm>
            <a:off x="5386855" y="2242974"/>
            <a:ext cx="147334" cy="159128"/>
          </a:xfrm>
          <a:custGeom>
            <a:avLst/>
            <a:gdLst/>
            <a:ahLst/>
            <a:cxnLst/>
            <a:rect l="l" t="t" r="r" b="b"/>
            <a:pathLst>
              <a:path w="4597" h="4965" extrusionOk="0">
                <a:moveTo>
                  <a:pt x="2298" y="0"/>
                </a:moveTo>
                <a:cubicBezTo>
                  <a:pt x="2048" y="0"/>
                  <a:pt x="1834" y="845"/>
                  <a:pt x="1786" y="1976"/>
                </a:cubicBezTo>
                <a:cubicBezTo>
                  <a:pt x="763" y="2024"/>
                  <a:pt x="1" y="2238"/>
                  <a:pt x="1" y="2488"/>
                </a:cubicBezTo>
                <a:cubicBezTo>
                  <a:pt x="1" y="2727"/>
                  <a:pt x="774" y="2941"/>
                  <a:pt x="1786" y="2988"/>
                </a:cubicBezTo>
                <a:cubicBezTo>
                  <a:pt x="1834" y="4120"/>
                  <a:pt x="2048" y="4965"/>
                  <a:pt x="2298" y="4965"/>
                </a:cubicBezTo>
                <a:cubicBezTo>
                  <a:pt x="2548" y="4965"/>
                  <a:pt x="2763" y="4120"/>
                  <a:pt x="2810" y="2988"/>
                </a:cubicBezTo>
                <a:cubicBezTo>
                  <a:pt x="3834" y="2941"/>
                  <a:pt x="4596" y="2727"/>
                  <a:pt x="4596" y="2488"/>
                </a:cubicBezTo>
                <a:cubicBezTo>
                  <a:pt x="4596" y="2238"/>
                  <a:pt x="3834" y="2024"/>
                  <a:pt x="2810" y="1976"/>
                </a:cubicBezTo>
                <a:cubicBezTo>
                  <a:pt x="2763" y="845"/>
                  <a:pt x="2548" y="0"/>
                  <a:pt x="229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7" name="Google Shape;7367;p54"/>
          <p:cNvSpPr/>
          <p:nvPr/>
        </p:nvSpPr>
        <p:spPr>
          <a:xfrm>
            <a:off x="2660417" y="3457933"/>
            <a:ext cx="177845" cy="191595"/>
          </a:xfrm>
          <a:custGeom>
            <a:avLst/>
            <a:gdLst/>
            <a:ahLst/>
            <a:cxnLst/>
            <a:rect l="l" t="t" r="r" b="b"/>
            <a:pathLst>
              <a:path w="5549" h="5978" extrusionOk="0">
                <a:moveTo>
                  <a:pt x="2775" y="0"/>
                </a:moveTo>
                <a:cubicBezTo>
                  <a:pt x="2465" y="0"/>
                  <a:pt x="2215" y="1012"/>
                  <a:pt x="2155" y="2382"/>
                </a:cubicBezTo>
                <a:cubicBezTo>
                  <a:pt x="917" y="2441"/>
                  <a:pt x="0" y="2691"/>
                  <a:pt x="0" y="2989"/>
                </a:cubicBezTo>
                <a:cubicBezTo>
                  <a:pt x="0" y="3287"/>
                  <a:pt x="917" y="3537"/>
                  <a:pt x="2155" y="3596"/>
                </a:cubicBezTo>
                <a:cubicBezTo>
                  <a:pt x="2215" y="4953"/>
                  <a:pt x="2465" y="5977"/>
                  <a:pt x="2775" y="5977"/>
                </a:cubicBezTo>
                <a:cubicBezTo>
                  <a:pt x="3072" y="5977"/>
                  <a:pt x="3322" y="4965"/>
                  <a:pt x="3382" y="3596"/>
                </a:cubicBezTo>
                <a:cubicBezTo>
                  <a:pt x="4632" y="3537"/>
                  <a:pt x="5549" y="3287"/>
                  <a:pt x="5549" y="2989"/>
                </a:cubicBezTo>
                <a:cubicBezTo>
                  <a:pt x="5549" y="2691"/>
                  <a:pt x="4620" y="2441"/>
                  <a:pt x="3382" y="2382"/>
                </a:cubicBezTo>
                <a:cubicBezTo>
                  <a:pt x="3322" y="1024"/>
                  <a:pt x="3072" y="0"/>
                  <a:pt x="277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8" name="Google Shape;7368;p54"/>
          <p:cNvSpPr/>
          <p:nvPr/>
        </p:nvSpPr>
        <p:spPr>
          <a:xfrm>
            <a:off x="2800088" y="3048502"/>
            <a:ext cx="125572" cy="135091"/>
          </a:xfrm>
          <a:custGeom>
            <a:avLst/>
            <a:gdLst/>
            <a:ahLst/>
            <a:cxnLst/>
            <a:rect l="l" t="t" r="r" b="b"/>
            <a:pathLst>
              <a:path w="3918" h="4215" extrusionOk="0">
                <a:moveTo>
                  <a:pt x="1965" y="0"/>
                </a:moveTo>
                <a:cubicBezTo>
                  <a:pt x="1750" y="0"/>
                  <a:pt x="1572" y="714"/>
                  <a:pt x="1524" y="1679"/>
                </a:cubicBezTo>
                <a:cubicBezTo>
                  <a:pt x="655" y="1726"/>
                  <a:pt x="0" y="1893"/>
                  <a:pt x="0" y="2107"/>
                </a:cubicBezTo>
                <a:cubicBezTo>
                  <a:pt x="0" y="2322"/>
                  <a:pt x="655" y="2500"/>
                  <a:pt x="1524" y="2548"/>
                </a:cubicBezTo>
                <a:cubicBezTo>
                  <a:pt x="1572" y="3500"/>
                  <a:pt x="1750" y="4215"/>
                  <a:pt x="1965" y="4215"/>
                </a:cubicBezTo>
                <a:cubicBezTo>
                  <a:pt x="2179" y="4215"/>
                  <a:pt x="2358" y="3500"/>
                  <a:pt x="2393" y="2548"/>
                </a:cubicBezTo>
                <a:cubicBezTo>
                  <a:pt x="3274" y="2500"/>
                  <a:pt x="3917" y="2322"/>
                  <a:pt x="3917" y="2107"/>
                </a:cubicBezTo>
                <a:cubicBezTo>
                  <a:pt x="3917" y="1893"/>
                  <a:pt x="3274" y="1726"/>
                  <a:pt x="2393" y="1679"/>
                </a:cubicBezTo>
                <a:cubicBezTo>
                  <a:pt x="2358" y="714"/>
                  <a:pt x="2179" y="0"/>
                  <a:pt x="196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9" name="Google Shape;7369;p54"/>
          <p:cNvSpPr/>
          <p:nvPr/>
        </p:nvSpPr>
        <p:spPr>
          <a:xfrm>
            <a:off x="5257504" y="4714491"/>
            <a:ext cx="147334" cy="158776"/>
          </a:xfrm>
          <a:custGeom>
            <a:avLst/>
            <a:gdLst/>
            <a:ahLst/>
            <a:cxnLst/>
            <a:rect l="l" t="t" r="r" b="b"/>
            <a:pathLst>
              <a:path w="4597" h="4954" extrusionOk="0">
                <a:moveTo>
                  <a:pt x="2298" y="1"/>
                </a:moveTo>
                <a:cubicBezTo>
                  <a:pt x="2048" y="1"/>
                  <a:pt x="1846" y="846"/>
                  <a:pt x="1786" y="1965"/>
                </a:cubicBezTo>
                <a:cubicBezTo>
                  <a:pt x="762" y="2025"/>
                  <a:pt x="0" y="2227"/>
                  <a:pt x="0" y="2477"/>
                </a:cubicBezTo>
                <a:cubicBezTo>
                  <a:pt x="0" y="2727"/>
                  <a:pt x="774" y="2930"/>
                  <a:pt x="1786" y="2989"/>
                </a:cubicBezTo>
                <a:cubicBezTo>
                  <a:pt x="1834" y="4108"/>
                  <a:pt x="2048" y="4954"/>
                  <a:pt x="2298" y="4954"/>
                </a:cubicBezTo>
                <a:cubicBezTo>
                  <a:pt x="2548" y="4954"/>
                  <a:pt x="2763" y="4108"/>
                  <a:pt x="2810" y="2989"/>
                </a:cubicBezTo>
                <a:cubicBezTo>
                  <a:pt x="3834" y="2941"/>
                  <a:pt x="4596" y="2727"/>
                  <a:pt x="4596" y="2477"/>
                </a:cubicBezTo>
                <a:cubicBezTo>
                  <a:pt x="4596" y="2227"/>
                  <a:pt x="3834" y="2025"/>
                  <a:pt x="2810" y="1965"/>
                </a:cubicBezTo>
                <a:cubicBezTo>
                  <a:pt x="2763" y="846"/>
                  <a:pt x="2548" y="1"/>
                  <a:pt x="2298" y="1"/>
                </a:cubicBezTo>
                <a:close/>
              </a:path>
            </a:pathLst>
          </a:custGeom>
          <a:solidFill>
            <a:srgbClr val="FF41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0" name="Google Shape;7370;p54"/>
          <p:cNvSpPr/>
          <p:nvPr/>
        </p:nvSpPr>
        <p:spPr>
          <a:xfrm>
            <a:off x="2137628" y="1606858"/>
            <a:ext cx="110316" cy="119098"/>
          </a:xfrm>
          <a:custGeom>
            <a:avLst/>
            <a:gdLst/>
            <a:ahLst/>
            <a:cxnLst/>
            <a:rect l="l" t="t" r="r" b="b"/>
            <a:pathLst>
              <a:path w="3442" h="3716" extrusionOk="0">
                <a:moveTo>
                  <a:pt x="1715" y="0"/>
                </a:moveTo>
                <a:cubicBezTo>
                  <a:pt x="1525" y="0"/>
                  <a:pt x="1370" y="631"/>
                  <a:pt x="1334" y="1477"/>
                </a:cubicBezTo>
                <a:cubicBezTo>
                  <a:pt x="560" y="1524"/>
                  <a:pt x="1" y="1679"/>
                  <a:pt x="1" y="1858"/>
                </a:cubicBezTo>
                <a:cubicBezTo>
                  <a:pt x="1" y="2048"/>
                  <a:pt x="572" y="2203"/>
                  <a:pt x="1334" y="2239"/>
                </a:cubicBezTo>
                <a:cubicBezTo>
                  <a:pt x="1370" y="3084"/>
                  <a:pt x="1525" y="3715"/>
                  <a:pt x="1715" y="3715"/>
                </a:cubicBezTo>
                <a:cubicBezTo>
                  <a:pt x="1906" y="3715"/>
                  <a:pt x="2061" y="3084"/>
                  <a:pt x="2096" y="2239"/>
                </a:cubicBezTo>
                <a:cubicBezTo>
                  <a:pt x="2870" y="2203"/>
                  <a:pt x="3442" y="2048"/>
                  <a:pt x="3442" y="1858"/>
                </a:cubicBezTo>
                <a:cubicBezTo>
                  <a:pt x="3442" y="1679"/>
                  <a:pt x="2870" y="1512"/>
                  <a:pt x="2096" y="1477"/>
                </a:cubicBezTo>
                <a:cubicBezTo>
                  <a:pt x="2061" y="631"/>
                  <a:pt x="1906" y="0"/>
                  <a:pt x="1715" y="0"/>
                </a:cubicBezTo>
                <a:close/>
              </a:path>
            </a:pathLst>
          </a:custGeom>
          <a:solidFill>
            <a:srgbClr val="FF41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1" name="Google Shape;7371;p54"/>
          <p:cNvSpPr/>
          <p:nvPr/>
        </p:nvSpPr>
        <p:spPr>
          <a:xfrm>
            <a:off x="1791527" y="4910249"/>
            <a:ext cx="93906" cy="101150"/>
          </a:xfrm>
          <a:custGeom>
            <a:avLst/>
            <a:gdLst/>
            <a:ahLst/>
            <a:cxnLst/>
            <a:rect l="l" t="t" r="r" b="b"/>
            <a:pathLst>
              <a:path w="2930" h="3156" extrusionOk="0">
                <a:moveTo>
                  <a:pt x="1465" y="1"/>
                </a:moveTo>
                <a:cubicBezTo>
                  <a:pt x="1299" y="1"/>
                  <a:pt x="1168" y="536"/>
                  <a:pt x="1144" y="1251"/>
                </a:cubicBezTo>
                <a:cubicBezTo>
                  <a:pt x="489" y="1286"/>
                  <a:pt x="1" y="1417"/>
                  <a:pt x="1" y="1584"/>
                </a:cubicBezTo>
                <a:cubicBezTo>
                  <a:pt x="1" y="1739"/>
                  <a:pt x="489" y="1870"/>
                  <a:pt x="1144" y="1906"/>
                </a:cubicBezTo>
                <a:cubicBezTo>
                  <a:pt x="1168" y="2620"/>
                  <a:pt x="1311" y="3156"/>
                  <a:pt x="1465" y="3156"/>
                </a:cubicBezTo>
                <a:cubicBezTo>
                  <a:pt x="1620" y="3156"/>
                  <a:pt x="1763" y="2620"/>
                  <a:pt x="1787" y="1906"/>
                </a:cubicBezTo>
                <a:cubicBezTo>
                  <a:pt x="2442" y="1870"/>
                  <a:pt x="2930" y="1727"/>
                  <a:pt x="2930" y="1584"/>
                </a:cubicBezTo>
                <a:cubicBezTo>
                  <a:pt x="2930" y="1417"/>
                  <a:pt x="2442" y="1286"/>
                  <a:pt x="1787" y="1251"/>
                </a:cubicBezTo>
                <a:cubicBezTo>
                  <a:pt x="1763" y="536"/>
                  <a:pt x="1620" y="1"/>
                  <a:pt x="14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2" name="Google Shape;7372;p54"/>
          <p:cNvSpPr/>
          <p:nvPr/>
        </p:nvSpPr>
        <p:spPr>
          <a:xfrm>
            <a:off x="2044909" y="2733681"/>
            <a:ext cx="64901" cy="69869"/>
          </a:xfrm>
          <a:custGeom>
            <a:avLst/>
            <a:gdLst/>
            <a:ahLst/>
            <a:cxnLst/>
            <a:rect l="l" t="t" r="r" b="b"/>
            <a:pathLst>
              <a:path w="2025" h="2180" extrusionOk="0">
                <a:moveTo>
                  <a:pt x="1013" y="0"/>
                </a:moveTo>
                <a:cubicBezTo>
                  <a:pt x="905" y="0"/>
                  <a:pt x="810" y="370"/>
                  <a:pt x="786" y="870"/>
                </a:cubicBezTo>
                <a:cubicBezTo>
                  <a:pt x="334" y="893"/>
                  <a:pt x="1" y="977"/>
                  <a:pt x="1" y="1096"/>
                </a:cubicBezTo>
                <a:cubicBezTo>
                  <a:pt x="1" y="1203"/>
                  <a:pt x="334" y="1286"/>
                  <a:pt x="786" y="1310"/>
                </a:cubicBezTo>
                <a:cubicBezTo>
                  <a:pt x="810" y="1810"/>
                  <a:pt x="905" y="2179"/>
                  <a:pt x="1013" y="2179"/>
                </a:cubicBezTo>
                <a:cubicBezTo>
                  <a:pt x="1120" y="2179"/>
                  <a:pt x="1215" y="1810"/>
                  <a:pt x="1239" y="1310"/>
                </a:cubicBezTo>
                <a:cubicBezTo>
                  <a:pt x="1679" y="1286"/>
                  <a:pt x="2025" y="1203"/>
                  <a:pt x="2025" y="1096"/>
                </a:cubicBezTo>
                <a:cubicBezTo>
                  <a:pt x="2025" y="977"/>
                  <a:pt x="1691" y="893"/>
                  <a:pt x="1239" y="870"/>
                </a:cubicBezTo>
                <a:cubicBezTo>
                  <a:pt x="1215" y="370"/>
                  <a:pt x="1120" y="0"/>
                  <a:pt x="101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3" name="Google Shape;7373;p54"/>
          <p:cNvSpPr/>
          <p:nvPr/>
        </p:nvSpPr>
        <p:spPr>
          <a:xfrm>
            <a:off x="316712" y="2174645"/>
            <a:ext cx="64901" cy="70254"/>
          </a:xfrm>
          <a:custGeom>
            <a:avLst/>
            <a:gdLst/>
            <a:ahLst/>
            <a:cxnLst/>
            <a:rect l="l" t="t" r="r" b="b"/>
            <a:pathLst>
              <a:path w="2025" h="2192" extrusionOk="0">
                <a:moveTo>
                  <a:pt x="1012" y="1"/>
                </a:moveTo>
                <a:cubicBezTo>
                  <a:pt x="905" y="1"/>
                  <a:pt x="810" y="382"/>
                  <a:pt x="786" y="870"/>
                </a:cubicBezTo>
                <a:cubicBezTo>
                  <a:pt x="334" y="894"/>
                  <a:pt x="0" y="989"/>
                  <a:pt x="0" y="1096"/>
                </a:cubicBezTo>
                <a:cubicBezTo>
                  <a:pt x="0" y="1203"/>
                  <a:pt x="334" y="1299"/>
                  <a:pt x="786" y="1322"/>
                </a:cubicBezTo>
                <a:cubicBezTo>
                  <a:pt x="810" y="1811"/>
                  <a:pt x="905" y="2192"/>
                  <a:pt x="1012" y="2192"/>
                </a:cubicBezTo>
                <a:cubicBezTo>
                  <a:pt x="1119" y="2192"/>
                  <a:pt x="1215" y="1811"/>
                  <a:pt x="1238" y="1322"/>
                </a:cubicBezTo>
                <a:cubicBezTo>
                  <a:pt x="1691" y="1299"/>
                  <a:pt x="2024" y="1215"/>
                  <a:pt x="2024" y="1096"/>
                </a:cubicBezTo>
                <a:cubicBezTo>
                  <a:pt x="2024" y="989"/>
                  <a:pt x="1691" y="894"/>
                  <a:pt x="1238" y="870"/>
                </a:cubicBezTo>
                <a:cubicBezTo>
                  <a:pt x="1215" y="382"/>
                  <a:pt x="1119" y="1"/>
                  <a:pt x="1012" y="1"/>
                </a:cubicBezTo>
                <a:close/>
              </a:path>
            </a:pathLst>
          </a:custGeom>
          <a:solidFill>
            <a:srgbClr val="FF41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4" name="Google Shape;7374;p54"/>
          <p:cNvSpPr/>
          <p:nvPr/>
        </p:nvSpPr>
        <p:spPr>
          <a:xfrm>
            <a:off x="1486257" y="561697"/>
            <a:ext cx="64901" cy="69869"/>
          </a:xfrm>
          <a:custGeom>
            <a:avLst/>
            <a:gdLst/>
            <a:ahLst/>
            <a:cxnLst/>
            <a:rect l="l" t="t" r="r" b="b"/>
            <a:pathLst>
              <a:path w="2025" h="2180" extrusionOk="0">
                <a:moveTo>
                  <a:pt x="1013" y="0"/>
                </a:moveTo>
                <a:cubicBezTo>
                  <a:pt x="906" y="0"/>
                  <a:pt x="810" y="369"/>
                  <a:pt x="787" y="869"/>
                </a:cubicBezTo>
                <a:cubicBezTo>
                  <a:pt x="346" y="893"/>
                  <a:pt x="1" y="988"/>
                  <a:pt x="1" y="1096"/>
                </a:cubicBezTo>
                <a:cubicBezTo>
                  <a:pt x="1" y="1203"/>
                  <a:pt x="334" y="1298"/>
                  <a:pt x="787" y="1322"/>
                </a:cubicBezTo>
                <a:cubicBezTo>
                  <a:pt x="810" y="1810"/>
                  <a:pt x="906" y="2179"/>
                  <a:pt x="1013" y="2179"/>
                </a:cubicBezTo>
                <a:cubicBezTo>
                  <a:pt x="1120" y="2179"/>
                  <a:pt x="1215" y="1810"/>
                  <a:pt x="1239" y="1322"/>
                </a:cubicBezTo>
                <a:cubicBezTo>
                  <a:pt x="1692" y="1298"/>
                  <a:pt x="2025" y="1203"/>
                  <a:pt x="2025" y="1096"/>
                </a:cubicBezTo>
                <a:cubicBezTo>
                  <a:pt x="2025" y="988"/>
                  <a:pt x="1692" y="893"/>
                  <a:pt x="1239" y="869"/>
                </a:cubicBezTo>
                <a:cubicBezTo>
                  <a:pt x="1215" y="369"/>
                  <a:pt x="1120" y="0"/>
                  <a:pt x="101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375" name="Google Shape;7375;p54"/>
          <p:cNvGrpSpPr/>
          <p:nvPr/>
        </p:nvGrpSpPr>
        <p:grpSpPr>
          <a:xfrm>
            <a:off x="8013716" y="3914059"/>
            <a:ext cx="1130307" cy="1164514"/>
            <a:chOff x="8013716" y="3914059"/>
            <a:chExt cx="1130307" cy="1164514"/>
          </a:xfrm>
        </p:grpSpPr>
        <p:sp>
          <p:nvSpPr>
            <p:cNvPr id="7376" name="Google Shape;7376;p54"/>
            <p:cNvSpPr/>
            <p:nvPr/>
          </p:nvSpPr>
          <p:spPr>
            <a:xfrm>
              <a:off x="8971094" y="5025498"/>
              <a:ext cx="53459" cy="53075"/>
            </a:xfrm>
            <a:custGeom>
              <a:avLst/>
              <a:gdLst/>
              <a:ahLst/>
              <a:cxnLst/>
              <a:rect l="l" t="t" r="r" b="b"/>
              <a:pathLst>
                <a:path w="1668" h="1656" extrusionOk="0">
                  <a:moveTo>
                    <a:pt x="834" y="0"/>
                  </a:moveTo>
                  <a:cubicBezTo>
                    <a:pt x="739" y="0"/>
                    <a:pt x="656" y="262"/>
                    <a:pt x="632" y="619"/>
                  </a:cubicBezTo>
                  <a:cubicBezTo>
                    <a:pt x="263" y="643"/>
                    <a:pt x="1" y="726"/>
                    <a:pt x="1" y="834"/>
                  </a:cubicBezTo>
                  <a:cubicBezTo>
                    <a:pt x="1" y="929"/>
                    <a:pt x="263" y="1012"/>
                    <a:pt x="632" y="1036"/>
                  </a:cubicBezTo>
                  <a:cubicBezTo>
                    <a:pt x="656" y="1393"/>
                    <a:pt x="739" y="1655"/>
                    <a:pt x="834" y="1655"/>
                  </a:cubicBezTo>
                  <a:cubicBezTo>
                    <a:pt x="930" y="1655"/>
                    <a:pt x="1013" y="1393"/>
                    <a:pt x="1037" y="1036"/>
                  </a:cubicBezTo>
                  <a:cubicBezTo>
                    <a:pt x="1394" y="1012"/>
                    <a:pt x="1668" y="929"/>
                    <a:pt x="1668" y="834"/>
                  </a:cubicBezTo>
                  <a:cubicBezTo>
                    <a:pt x="1668" y="726"/>
                    <a:pt x="1394" y="643"/>
                    <a:pt x="1037" y="619"/>
                  </a:cubicBezTo>
                  <a:cubicBezTo>
                    <a:pt x="1013" y="262"/>
                    <a:pt x="930" y="0"/>
                    <a:pt x="83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7" name="Google Shape;7377;p54"/>
            <p:cNvSpPr/>
            <p:nvPr/>
          </p:nvSpPr>
          <p:spPr>
            <a:xfrm>
              <a:off x="8013716" y="3914059"/>
              <a:ext cx="1130307" cy="797051"/>
            </a:xfrm>
            <a:custGeom>
              <a:avLst/>
              <a:gdLst/>
              <a:ahLst/>
              <a:cxnLst/>
              <a:rect l="l" t="t" r="r" b="b"/>
              <a:pathLst>
                <a:path w="35267" h="24869" extrusionOk="0">
                  <a:moveTo>
                    <a:pt x="11810" y="1"/>
                  </a:moveTo>
                  <a:cubicBezTo>
                    <a:pt x="9073" y="1"/>
                    <a:pt x="6374" y="1019"/>
                    <a:pt x="4382" y="3187"/>
                  </a:cubicBezTo>
                  <a:cubicBezTo>
                    <a:pt x="2858" y="4842"/>
                    <a:pt x="2096" y="7319"/>
                    <a:pt x="2893" y="9426"/>
                  </a:cubicBezTo>
                  <a:cubicBezTo>
                    <a:pt x="405" y="11807"/>
                    <a:pt x="0" y="15629"/>
                    <a:pt x="1941" y="18487"/>
                  </a:cubicBezTo>
                  <a:cubicBezTo>
                    <a:pt x="2681" y="19577"/>
                    <a:pt x="3918" y="20483"/>
                    <a:pt x="5191" y="20483"/>
                  </a:cubicBezTo>
                  <a:cubicBezTo>
                    <a:pt x="5433" y="20483"/>
                    <a:pt x="5676" y="20450"/>
                    <a:pt x="5918" y="20380"/>
                  </a:cubicBezTo>
                  <a:lnTo>
                    <a:pt x="31099" y="24868"/>
                  </a:lnTo>
                  <a:cubicBezTo>
                    <a:pt x="33969" y="20701"/>
                    <a:pt x="35266" y="15367"/>
                    <a:pt x="33433" y="10462"/>
                  </a:cubicBezTo>
                  <a:cubicBezTo>
                    <a:pt x="32278" y="7343"/>
                    <a:pt x="29421" y="5092"/>
                    <a:pt x="26444" y="3806"/>
                  </a:cubicBezTo>
                  <a:cubicBezTo>
                    <a:pt x="25039" y="3199"/>
                    <a:pt x="23586" y="2771"/>
                    <a:pt x="22086" y="2497"/>
                  </a:cubicBezTo>
                  <a:cubicBezTo>
                    <a:pt x="21384" y="2378"/>
                    <a:pt x="20646" y="2223"/>
                    <a:pt x="19955" y="2151"/>
                  </a:cubicBezTo>
                  <a:cubicBezTo>
                    <a:pt x="19896" y="2145"/>
                    <a:pt x="19831" y="2143"/>
                    <a:pt x="19762" y="2143"/>
                  </a:cubicBezTo>
                  <a:cubicBezTo>
                    <a:pt x="19539" y="2143"/>
                    <a:pt x="19272" y="2167"/>
                    <a:pt x="19018" y="2167"/>
                  </a:cubicBezTo>
                  <a:cubicBezTo>
                    <a:pt x="18744" y="2167"/>
                    <a:pt x="18484" y="2139"/>
                    <a:pt x="18312" y="2020"/>
                  </a:cubicBezTo>
                  <a:cubicBezTo>
                    <a:pt x="16370" y="699"/>
                    <a:pt x="14077" y="1"/>
                    <a:pt x="1181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8" name="Google Shape;7378;p54"/>
            <p:cNvSpPr/>
            <p:nvPr/>
          </p:nvSpPr>
          <p:spPr>
            <a:xfrm>
              <a:off x="8074385" y="4002836"/>
              <a:ext cx="485397" cy="535523"/>
            </a:xfrm>
            <a:custGeom>
              <a:avLst/>
              <a:gdLst/>
              <a:ahLst/>
              <a:cxnLst/>
              <a:rect l="l" t="t" r="r" b="b"/>
              <a:pathLst>
                <a:path w="15145" h="16709" extrusionOk="0">
                  <a:moveTo>
                    <a:pt x="10418" y="1"/>
                  </a:moveTo>
                  <a:cubicBezTo>
                    <a:pt x="8787" y="12"/>
                    <a:pt x="7132" y="501"/>
                    <a:pt x="5894" y="1572"/>
                  </a:cubicBezTo>
                  <a:cubicBezTo>
                    <a:pt x="4668" y="2644"/>
                    <a:pt x="3929" y="4322"/>
                    <a:pt x="4191" y="5930"/>
                  </a:cubicBezTo>
                  <a:cubicBezTo>
                    <a:pt x="2441" y="6418"/>
                    <a:pt x="1048" y="7775"/>
                    <a:pt x="500" y="9514"/>
                  </a:cubicBezTo>
                  <a:cubicBezTo>
                    <a:pt x="0" y="11264"/>
                    <a:pt x="369" y="13157"/>
                    <a:pt x="1512" y="14574"/>
                  </a:cubicBezTo>
                  <a:cubicBezTo>
                    <a:pt x="2638" y="15929"/>
                    <a:pt x="4295" y="16708"/>
                    <a:pt x="6046" y="16708"/>
                  </a:cubicBezTo>
                  <a:cubicBezTo>
                    <a:pt x="6110" y="16708"/>
                    <a:pt x="6175" y="16707"/>
                    <a:pt x="6239" y="16705"/>
                  </a:cubicBezTo>
                  <a:lnTo>
                    <a:pt x="15145" y="1096"/>
                  </a:lnTo>
                  <a:cubicBezTo>
                    <a:pt x="13657" y="453"/>
                    <a:pt x="12049" y="1"/>
                    <a:pt x="104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9" name="Google Shape;7379;p54"/>
            <p:cNvSpPr/>
            <p:nvPr/>
          </p:nvSpPr>
          <p:spPr>
            <a:xfrm>
              <a:off x="8664702" y="4727856"/>
              <a:ext cx="333160" cy="254573"/>
            </a:xfrm>
            <a:custGeom>
              <a:avLst/>
              <a:gdLst/>
              <a:ahLst/>
              <a:cxnLst/>
              <a:rect l="l" t="t" r="r" b="b"/>
              <a:pathLst>
                <a:path w="10395" h="7943" extrusionOk="0">
                  <a:moveTo>
                    <a:pt x="4048" y="0"/>
                  </a:moveTo>
                  <a:cubicBezTo>
                    <a:pt x="2822" y="405"/>
                    <a:pt x="1750" y="1203"/>
                    <a:pt x="1024" y="2274"/>
                  </a:cubicBezTo>
                  <a:cubicBezTo>
                    <a:pt x="298" y="3346"/>
                    <a:pt x="0" y="4656"/>
                    <a:pt x="203" y="5930"/>
                  </a:cubicBezTo>
                  <a:cubicBezTo>
                    <a:pt x="458" y="7440"/>
                    <a:pt x="2290" y="7942"/>
                    <a:pt x="4004" y="7942"/>
                  </a:cubicBezTo>
                  <a:cubicBezTo>
                    <a:pt x="4926" y="7942"/>
                    <a:pt x="5815" y="7797"/>
                    <a:pt x="6406" y="7585"/>
                  </a:cubicBezTo>
                  <a:cubicBezTo>
                    <a:pt x="8358" y="6846"/>
                    <a:pt x="9847" y="5227"/>
                    <a:pt x="10394" y="3215"/>
                  </a:cubicBezTo>
                  <a:lnTo>
                    <a:pt x="40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0" name="Google Shape;7380;p54"/>
            <p:cNvSpPr/>
            <p:nvPr/>
          </p:nvSpPr>
          <p:spPr>
            <a:xfrm>
              <a:off x="8103774" y="4098887"/>
              <a:ext cx="1029574" cy="879484"/>
            </a:xfrm>
            <a:custGeom>
              <a:avLst/>
              <a:gdLst/>
              <a:ahLst/>
              <a:cxnLst/>
              <a:rect l="l" t="t" r="r" b="b"/>
              <a:pathLst>
                <a:path w="32124" h="27441" extrusionOk="0">
                  <a:moveTo>
                    <a:pt x="13454" y="0"/>
                  </a:moveTo>
                  <a:cubicBezTo>
                    <a:pt x="10828" y="0"/>
                    <a:pt x="8211" y="559"/>
                    <a:pt x="6048" y="1921"/>
                  </a:cubicBezTo>
                  <a:cubicBezTo>
                    <a:pt x="4060" y="3183"/>
                    <a:pt x="2596" y="5147"/>
                    <a:pt x="1679" y="7302"/>
                  </a:cubicBezTo>
                  <a:cubicBezTo>
                    <a:pt x="762" y="9457"/>
                    <a:pt x="333" y="11803"/>
                    <a:pt x="155" y="14137"/>
                  </a:cubicBezTo>
                  <a:cubicBezTo>
                    <a:pt x="0" y="16173"/>
                    <a:pt x="0" y="18232"/>
                    <a:pt x="488" y="20221"/>
                  </a:cubicBezTo>
                  <a:cubicBezTo>
                    <a:pt x="1381" y="23816"/>
                    <a:pt x="4513" y="25436"/>
                    <a:pt x="7751" y="26388"/>
                  </a:cubicBezTo>
                  <a:cubicBezTo>
                    <a:pt x="9880" y="27022"/>
                    <a:pt x="12143" y="27441"/>
                    <a:pt x="14391" y="27441"/>
                  </a:cubicBezTo>
                  <a:cubicBezTo>
                    <a:pt x="15689" y="27441"/>
                    <a:pt x="16981" y="27301"/>
                    <a:pt x="18240" y="26983"/>
                  </a:cubicBezTo>
                  <a:cubicBezTo>
                    <a:pt x="19943" y="26579"/>
                    <a:pt x="21538" y="25793"/>
                    <a:pt x="22896" y="24697"/>
                  </a:cubicBezTo>
                  <a:cubicBezTo>
                    <a:pt x="23193" y="24447"/>
                    <a:pt x="23479" y="24174"/>
                    <a:pt x="23741" y="23888"/>
                  </a:cubicBezTo>
                  <a:cubicBezTo>
                    <a:pt x="24509" y="24187"/>
                    <a:pt x="25336" y="24343"/>
                    <a:pt x="26160" y="24343"/>
                  </a:cubicBezTo>
                  <a:cubicBezTo>
                    <a:pt x="27239" y="24343"/>
                    <a:pt x="28311" y="24074"/>
                    <a:pt x="29230" y="23507"/>
                  </a:cubicBezTo>
                  <a:cubicBezTo>
                    <a:pt x="31052" y="22388"/>
                    <a:pt x="32123" y="20066"/>
                    <a:pt x="31587" y="17994"/>
                  </a:cubicBezTo>
                  <a:cubicBezTo>
                    <a:pt x="31123" y="16208"/>
                    <a:pt x="29397" y="14815"/>
                    <a:pt x="27587" y="14732"/>
                  </a:cubicBezTo>
                  <a:cubicBezTo>
                    <a:pt x="28051" y="11779"/>
                    <a:pt x="27789" y="8719"/>
                    <a:pt x="26182" y="6171"/>
                  </a:cubicBezTo>
                  <a:cubicBezTo>
                    <a:pt x="24479" y="3516"/>
                    <a:pt x="21848" y="1576"/>
                    <a:pt x="18800" y="730"/>
                  </a:cubicBezTo>
                  <a:cubicBezTo>
                    <a:pt x="17114" y="271"/>
                    <a:pt x="15282" y="0"/>
                    <a:pt x="1345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1" name="Google Shape;7381;p54"/>
            <p:cNvSpPr/>
            <p:nvPr/>
          </p:nvSpPr>
          <p:spPr>
            <a:xfrm>
              <a:off x="8232741" y="4448418"/>
              <a:ext cx="61857" cy="100957"/>
            </a:xfrm>
            <a:custGeom>
              <a:avLst/>
              <a:gdLst/>
              <a:ahLst/>
              <a:cxnLst/>
              <a:rect l="l" t="t" r="r" b="b"/>
              <a:pathLst>
                <a:path w="1930" h="3150" extrusionOk="0">
                  <a:moveTo>
                    <a:pt x="1072" y="0"/>
                  </a:moveTo>
                  <a:cubicBezTo>
                    <a:pt x="617" y="0"/>
                    <a:pt x="187" y="647"/>
                    <a:pt x="96" y="1480"/>
                  </a:cubicBezTo>
                  <a:cubicBezTo>
                    <a:pt x="0" y="2350"/>
                    <a:pt x="310" y="3100"/>
                    <a:pt x="798" y="3147"/>
                  </a:cubicBezTo>
                  <a:cubicBezTo>
                    <a:pt x="814" y="3149"/>
                    <a:pt x="831" y="3150"/>
                    <a:pt x="847" y="3150"/>
                  </a:cubicBezTo>
                  <a:cubicBezTo>
                    <a:pt x="1306" y="3150"/>
                    <a:pt x="1742" y="2510"/>
                    <a:pt x="1834" y="1671"/>
                  </a:cubicBezTo>
                  <a:cubicBezTo>
                    <a:pt x="1929" y="802"/>
                    <a:pt x="1620" y="52"/>
                    <a:pt x="1131" y="4"/>
                  </a:cubicBezTo>
                  <a:cubicBezTo>
                    <a:pt x="1112" y="2"/>
                    <a:pt x="1092" y="0"/>
                    <a:pt x="10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2" name="Google Shape;7382;p54"/>
            <p:cNvSpPr/>
            <p:nvPr/>
          </p:nvSpPr>
          <p:spPr>
            <a:xfrm>
              <a:off x="8571983" y="4488479"/>
              <a:ext cx="61824" cy="100957"/>
            </a:xfrm>
            <a:custGeom>
              <a:avLst/>
              <a:gdLst/>
              <a:ahLst/>
              <a:cxnLst/>
              <a:rect l="l" t="t" r="r" b="b"/>
              <a:pathLst>
                <a:path w="1929" h="3150" extrusionOk="0">
                  <a:moveTo>
                    <a:pt x="1082" y="0"/>
                  </a:moveTo>
                  <a:cubicBezTo>
                    <a:pt x="617" y="0"/>
                    <a:pt x="187" y="648"/>
                    <a:pt x="95" y="1481"/>
                  </a:cubicBezTo>
                  <a:cubicBezTo>
                    <a:pt x="0" y="2350"/>
                    <a:pt x="310" y="3088"/>
                    <a:pt x="798" y="3147"/>
                  </a:cubicBezTo>
                  <a:cubicBezTo>
                    <a:pt x="814" y="3149"/>
                    <a:pt x="830" y="3150"/>
                    <a:pt x="847" y="3150"/>
                  </a:cubicBezTo>
                  <a:cubicBezTo>
                    <a:pt x="1305" y="3150"/>
                    <a:pt x="1742" y="2510"/>
                    <a:pt x="1834" y="1671"/>
                  </a:cubicBezTo>
                  <a:cubicBezTo>
                    <a:pt x="1929" y="802"/>
                    <a:pt x="1619" y="52"/>
                    <a:pt x="1143" y="4"/>
                  </a:cubicBezTo>
                  <a:cubicBezTo>
                    <a:pt x="1123" y="2"/>
                    <a:pt x="1102" y="0"/>
                    <a:pt x="10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3" name="Google Shape;7383;p54"/>
            <p:cNvSpPr/>
            <p:nvPr/>
          </p:nvSpPr>
          <p:spPr>
            <a:xfrm>
              <a:off x="8211364" y="4281889"/>
              <a:ext cx="128617" cy="74228"/>
            </a:xfrm>
            <a:custGeom>
              <a:avLst/>
              <a:gdLst/>
              <a:ahLst/>
              <a:cxnLst/>
              <a:rect l="l" t="t" r="r" b="b"/>
              <a:pathLst>
                <a:path w="4013" h="2316" extrusionOk="0">
                  <a:moveTo>
                    <a:pt x="2242" y="0"/>
                  </a:moveTo>
                  <a:cubicBezTo>
                    <a:pt x="2124" y="0"/>
                    <a:pt x="2004" y="7"/>
                    <a:pt x="1882" y="21"/>
                  </a:cubicBezTo>
                  <a:cubicBezTo>
                    <a:pt x="810" y="140"/>
                    <a:pt x="1" y="735"/>
                    <a:pt x="72" y="1366"/>
                  </a:cubicBezTo>
                  <a:cubicBezTo>
                    <a:pt x="135" y="1925"/>
                    <a:pt x="860" y="2315"/>
                    <a:pt x="1769" y="2315"/>
                  </a:cubicBezTo>
                  <a:cubicBezTo>
                    <a:pt x="1887" y="2315"/>
                    <a:pt x="2009" y="2309"/>
                    <a:pt x="2132" y="2295"/>
                  </a:cubicBezTo>
                  <a:cubicBezTo>
                    <a:pt x="3203" y="2176"/>
                    <a:pt x="4013" y="1569"/>
                    <a:pt x="3942" y="938"/>
                  </a:cubicBezTo>
                  <a:cubicBezTo>
                    <a:pt x="3878" y="390"/>
                    <a:pt x="3144" y="0"/>
                    <a:pt x="224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4" name="Google Shape;7384;p54"/>
            <p:cNvSpPr/>
            <p:nvPr/>
          </p:nvSpPr>
          <p:spPr>
            <a:xfrm>
              <a:off x="8567016" y="4319355"/>
              <a:ext cx="129386" cy="86182"/>
            </a:xfrm>
            <a:custGeom>
              <a:avLst/>
              <a:gdLst/>
              <a:ahLst/>
              <a:cxnLst/>
              <a:rect l="l" t="t" r="r" b="b"/>
              <a:pathLst>
                <a:path w="4037" h="2689" extrusionOk="0">
                  <a:moveTo>
                    <a:pt x="1285" y="1"/>
                  </a:moveTo>
                  <a:cubicBezTo>
                    <a:pt x="814" y="1"/>
                    <a:pt x="433" y="161"/>
                    <a:pt x="274" y="471"/>
                  </a:cubicBezTo>
                  <a:cubicBezTo>
                    <a:pt x="0" y="1043"/>
                    <a:pt x="548" y="1888"/>
                    <a:pt x="1500" y="2364"/>
                  </a:cubicBezTo>
                  <a:cubicBezTo>
                    <a:pt x="1931" y="2582"/>
                    <a:pt x="2372" y="2689"/>
                    <a:pt x="2753" y="2689"/>
                  </a:cubicBezTo>
                  <a:cubicBezTo>
                    <a:pt x="3224" y="2689"/>
                    <a:pt x="3605" y="2526"/>
                    <a:pt x="3763" y="2209"/>
                  </a:cubicBezTo>
                  <a:cubicBezTo>
                    <a:pt x="4036" y="1650"/>
                    <a:pt x="3489" y="804"/>
                    <a:pt x="2524" y="316"/>
                  </a:cubicBezTo>
                  <a:cubicBezTo>
                    <a:pt x="2100" y="104"/>
                    <a:pt x="1664" y="1"/>
                    <a:pt x="1285" y="1"/>
                  </a:cubicBezTo>
                  <a:close/>
                </a:path>
              </a:pathLst>
            </a:custGeom>
            <a:solidFill>
              <a:srgbClr val="DB4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5" name="Google Shape;7385;p54"/>
            <p:cNvSpPr/>
            <p:nvPr/>
          </p:nvSpPr>
          <p:spPr>
            <a:xfrm>
              <a:off x="8547914" y="4628247"/>
              <a:ext cx="264861" cy="264861"/>
            </a:xfrm>
            <a:custGeom>
              <a:avLst/>
              <a:gdLst/>
              <a:ahLst/>
              <a:cxnLst/>
              <a:rect l="l" t="t" r="r" b="b"/>
              <a:pathLst>
                <a:path w="8264" h="8264" extrusionOk="0">
                  <a:moveTo>
                    <a:pt x="4132" y="1"/>
                  </a:moveTo>
                  <a:cubicBezTo>
                    <a:pt x="1858" y="1"/>
                    <a:pt x="1" y="1846"/>
                    <a:pt x="1" y="4132"/>
                  </a:cubicBezTo>
                  <a:cubicBezTo>
                    <a:pt x="1" y="6406"/>
                    <a:pt x="1858" y="8264"/>
                    <a:pt x="4132" y="8264"/>
                  </a:cubicBezTo>
                  <a:cubicBezTo>
                    <a:pt x="6418" y="8264"/>
                    <a:pt x="8264" y="6406"/>
                    <a:pt x="8264" y="4132"/>
                  </a:cubicBezTo>
                  <a:cubicBezTo>
                    <a:pt x="8264" y="1846"/>
                    <a:pt x="6418" y="1"/>
                    <a:pt x="4132" y="1"/>
                  </a:cubicBezTo>
                  <a:close/>
                </a:path>
              </a:pathLst>
            </a:custGeom>
            <a:solidFill>
              <a:srgbClr val="8A8A8A">
                <a:alpha val="40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6" name="Google Shape;7386;p54"/>
            <p:cNvSpPr/>
            <p:nvPr/>
          </p:nvSpPr>
          <p:spPr>
            <a:xfrm>
              <a:off x="8104127" y="4568891"/>
              <a:ext cx="177877" cy="264316"/>
            </a:xfrm>
            <a:custGeom>
              <a:avLst/>
              <a:gdLst/>
              <a:ahLst/>
              <a:cxnLst/>
              <a:rect l="l" t="t" r="r" b="b"/>
              <a:pathLst>
                <a:path w="5550" h="8247" extrusionOk="0">
                  <a:moveTo>
                    <a:pt x="1427" y="1"/>
                  </a:moveTo>
                  <a:cubicBezTo>
                    <a:pt x="989" y="1"/>
                    <a:pt x="541" y="71"/>
                    <a:pt x="96" y="222"/>
                  </a:cubicBezTo>
                  <a:cubicBezTo>
                    <a:pt x="1" y="2008"/>
                    <a:pt x="49" y="3817"/>
                    <a:pt x="477" y="5556"/>
                  </a:cubicBezTo>
                  <a:cubicBezTo>
                    <a:pt x="715" y="6532"/>
                    <a:pt x="1168" y="7449"/>
                    <a:pt x="1799" y="8246"/>
                  </a:cubicBezTo>
                  <a:cubicBezTo>
                    <a:pt x="3918" y="8044"/>
                    <a:pt x="5537" y="6270"/>
                    <a:pt x="5549" y="4127"/>
                  </a:cubicBezTo>
                  <a:cubicBezTo>
                    <a:pt x="5549" y="1774"/>
                    <a:pt x="3621" y="1"/>
                    <a:pt x="1427" y="1"/>
                  </a:cubicBezTo>
                  <a:close/>
                </a:path>
              </a:pathLst>
            </a:custGeom>
            <a:solidFill>
              <a:srgbClr val="8A8A8A">
                <a:alpha val="40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7" name="Google Shape;7387;p54"/>
            <p:cNvSpPr/>
            <p:nvPr/>
          </p:nvSpPr>
          <p:spPr>
            <a:xfrm>
              <a:off x="8334626" y="4278300"/>
              <a:ext cx="169833" cy="324186"/>
            </a:xfrm>
            <a:custGeom>
              <a:avLst/>
              <a:gdLst/>
              <a:ahLst/>
              <a:cxnLst/>
              <a:rect l="l" t="t" r="r" b="b"/>
              <a:pathLst>
                <a:path w="5299" h="10115" extrusionOk="0">
                  <a:moveTo>
                    <a:pt x="3785" y="0"/>
                  </a:moveTo>
                  <a:cubicBezTo>
                    <a:pt x="3062" y="0"/>
                    <a:pt x="2402" y="985"/>
                    <a:pt x="2346" y="1943"/>
                  </a:cubicBezTo>
                  <a:cubicBezTo>
                    <a:pt x="2251" y="3669"/>
                    <a:pt x="2203" y="5395"/>
                    <a:pt x="2203" y="7122"/>
                  </a:cubicBezTo>
                  <a:cubicBezTo>
                    <a:pt x="2101" y="7111"/>
                    <a:pt x="1999" y="7106"/>
                    <a:pt x="1898" y="7106"/>
                  </a:cubicBezTo>
                  <a:cubicBezTo>
                    <a:pt x="1548" y="7106"/>
                    <a:pt x="1202" y="7168"/>
                    <a:pt x="869" y="7288"/>
                  </a:cubicBezTo>
                  <a:cubicBezTo>
                    <a:pt x="453" y="7467"/>
                    <a:pt x="96" y="7836"/>
                    <a:pt x="36" y="8277"/>
                  </a:cubicBezTo>
                  <a:cubicBezTo>
                    <a:pt x="0" y="8717"/>
                    <a:pt x="203" y="9146"/>
                    <a:pt x="560" y="9420"/>
                  </a:cubicBezTo>
                  <a:cubicBezTo>
                    <a:pt x="905" y="9682"/>
                    <a:pt x="1310" y="9848"/>
                    <a:pt x="1751" y="9932"/>
                  </a:cubicBezTo>
                  <a:cubicBezTo>
                    <a:pt x="2295" y="10052"/>
                    <a:pt x="2861" y="10114"/>
                    <a:pt x="3426" y="10114"/>
                  </a:cubicBezTo>
                  <a:cubicBezTo>
                    <a:pt x="3590" y="10114"/>
                    <a:pt x="3754" y="10109"/>
                    <a:pt x="3917" y="10098"/>
                  </a:cubicBezTo>
                  <a:cubicBezTo>
                    <a:pt x="4156" y="10098"/>
                    <a:pt x="4382" y="10027"/>
                    <a:pt x="4572" y="9896"/>
                  </a:cubicBezTo>
                  <a:cubicBezTo>
                    <a:pt x="4775" y="9729"/>
                    <a:pt x="4834" y="9467"/>
                    <a:pt x="4882" y="9217"/>
                  </a:cubicBezTo>
                  <a:cubicBezTo>
                    <a:pt x="5299" y="6979"/>
                    <a:pt x="5180" y="4740"/>
                    <a:pt x="5156" y="2490"/>
                  </a:cubicBezTo>
                  <a:cubicBezTo>
                    <a:pt x="5156" y="1919"/>
                    <a:pt x="5108" y="1335"/>
                    <a:pt x="4834" y="835"/>
                  </a:cubicBezTo>
                  <a:cubicBezTo>
                    <a:pt x="4512" y="239"/>
                    <a:pt x="4141" y="0"/>
                    <a:pt x="3785" y="0"/>
                  </a:cubicBezTo>
                  <a:close/>
                </a:path>
              </a:pathLst>
            </a:custGeom>
            <a:solidFill>
              <a:srgbClr val="FFD4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8" name="Google Shape;7388;p54"/>
            <p:cNvSpPr/>
            <p:nvPr/>
          </p:nvSpPr>
          <p:spPr>
            <a:xfrm>
              <a:off x="8413595" y="4313073"/>
              <a:ext cx="82849" cy="11474"/>
            </a:xfrm>
            <a:custGeom>
              <a:avLst/>
              <a:gdLst/>
              <a:ahLst/>
              <a:cxnLst/>
              <a:rect l="l" t="t" r="r" b="b"/>
              <a:pathLst>
                <a:path w="2585" h="358" extrusionOk="0">
                  <a:moveTo>
                    <a:pt x="84" y="0"/>
                  </a:moveTo>
                  <a:cubicBezTo>
                    <a:pt x="60" y="72"/>
                    <a:pt x="25" y="155"/>
                    <a:pt x="1" y="238"/>
                  </a:cubicBezTo>
                  <a:lnTo>
                    <a:pt x="2585" y="357"/>
                  </a:lnTo>
                  <a:cubicBezTo>
                    <a:pt x="2561" y="262"/>
                    <a:pt x="2537" y="167"/>
                    <a:pt x="2501" y="72"/>
                  </a:cubicBezTo>
                  <a:cubicBezTo>
                    <a:pt x="1632" y="36"/>
                    <a:pt x="811" y="12"/>
                    <a:pt x="84" y="0"/>
                  </a:cubicBezTo>
                  <a:close/>
                </a:path>
              </a:pathLst>
            </a:custGeom>
            <a:solidFill>
              <a:srgbClr val="EABA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9" name="Google Shape;7389;p54"/>
            <p:cNvSpPr/>
            <p:nvPr/>
          </p:nvSpPr>
          <p:spPr>
            <a:xfrm>
              <a:off x="8408275" y="4371820"/>
              <a:ext cx="91984" cy="14166"/>
            </a:xfrm>
            <a:custGeom>
              <a:avLst/>
              <a:gdLst/>
              <a:ahLst/>
              <a:cxnLst/>
              <a:rect l="l" t="t" r="r" b="b"/>
              <a:pathLst>
                <a:path w="2870" h="442" extrusionOk="0">
                  <a:moveTo>
                    <a:pt x="12" y="1"/>
                  </a:moveTo>
                  <a:cubicBezTo>
                    <a:pt x="12" y="84"/>
                    <a:pt x="12" y="179"/>
                    <a:pt x="0" y="263"/>
                  </a:cubicBezTo>
                  <a:cubicBezTo>
                    <a:pt x="536" y="287"/>
                    <a:pt x="1108" y="322"/>
                    <a:pt x="1691" y="358"/>
                  </a:cubicBezTo>
                  <a:cubicBezTo>
                    <a:pt x="2084" y="382"/>
                    <a:pt x="2489" y="418"/>
                    <a:pt x="2870" y="441"/>
                  </a:cubicBezTo>
                  <a:lnTo>
                    <a:pt x="2870" y="168"/>
                  </a:lnTo>
                  <a:cubicBezTo>
                    <a:pt x="2489" y="144"/>
                    <a:pt x="2108" y="108"/>
                    <a:pt x="1703" y="84"/>
                  </a:cubicBezTo>
                  <a:cubicBezTo>
                    <a:pt x="1119" y="48"/>
                    <a:pt x="548" y="13"/>
                    <a:pt x="12" y="1"/>
                  </a:cubicBezTo>
                  <a:close/>
                </a:path>
              </a:pathLst>
            </a:custGeom>
            <a:solidFill>
              <a:srgbClr val="EABA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0" name="Google Shape;7390;p54"/>
            <p:cNvSpPr/>
            <p:nvPr/>
          </p:nvSpPr>
          <p:spPr>
            <a:xfrm>
              <a:off x="8405968" y="4432874"/>
              <a:ext cx="94676" cy="14166"/>
            </a:xfrm>
            <a:custGeom>
              <a:avLst/>
              <a:gdLst/>
              <a:ahLst/>
              <a:cxnLst/>
              <a:rect l="l" t="t" r="r" b="b"/>
              <a:pathLst>
                <a:path w="2954" h="442" extrusionOk="0">
                  <a:moveTo>
                    <a:pt x="1" y="1"/>
                  </a:moveTo>
                  <a:lnTo>
                    <a:pt x="1" y="275"/>
                  </a:lnTo>
                  <a:cubicBezTo>
                    <a:pt x="560" y="298"/>
                    <a:pt x="1156" y="322"/>
                    <a:pt x="1751" y="358"/>
                  </a:cubicBezTo>
                  <a:cubicBezTo>
                    <a:pt x="2168" y="382"/>
                    <a:pt x="2573" y="406"/>
                    <a:pt x="2954" y="441"/>
                  </a:cubicBezTo>
                  <a:cubicBezTo>
                    <a:pt x="2954" y="346"/>
                    <a:pt x="2954" y="251"/>
                    <a:pt x="2954" y="168"/>
                  </a:cubicBezTo>
                  <a:cubicBezTo>
                    <a:pt x="2573" y="132"/>
                    <a:pt x="2180" y="108"/>
                    <a:pt x="1763" y="84"/>
                  </a:cubicBezTo>
                  <a:cubicBezTo>
                    <a:pt x="1156" y="48"/>
                    <a:pt x="572" y="25"/>
                    <a:pt x="1" y="1"/>
                  </a:cubicBezTo>
                  <a:close/>
                </a:path>
              </a:pathLst>
            </a:custGeom>
            <a:solidFill>
              <a:srgbClr val="EABA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1" name="Google Shape;7391;p54"/>
            <p:cNvSpPr/>
            <p:nvPr/>
          </p:nvSpPr>
          <p:spPr>
            <a:xfrm>
              <a:off x="8405583" y="4493191"/>
              <a:ext cx="93907" cy="15672"/>
            </a:xfrm>
            <a:custGeom>
              <a:avLst/>
              <a:gdLst/>
              <a:ahLst/>
              <a:cxnLst/>
              <a:rect l="l" t="t" r="r" b="b"/>
              <a:pathLst>
                <a:path w="2930" h="489" extrusionOk="0">
                  <a:moveTo>
                    <a:pt x="1" y="0"/>
                  </a:moveTo>
                  <a:lnTo>
                    <a:pt x="1" y="274"/>
                  </a:lnTo>
                  <a:lnTo>
                    <a:pt x="537" y="310"/>
                  </a:lnTo>
                  <a:cubicBezTo>
                    <a:pt x="1370" y="357"/>
                    <a:pt x="2168" y="429"/>
                    <a:pt x="2918" y="488"/>
                  </a:cubicBezTo>
                  <a:cubicBezTo>
                    <a:pt x="2918" y="405"/>
                    <a:pt x="2930" y="321"/>
                    <a:pt x="2930" y="238"/>
                  </a:cubicBezTo>
                  <a:cubicBezTo>
                    <a:pt x="2180" y="155"/>
                    <a:pt x="1394" y="83"/>
                    <a:pt x="549" y="24"/>
                  </a:cubicBezTo>
                  <a:lnTo>
                    <a:pt x="1" y="0"/>
                  </a:lnTo>
                  <a:close/>
                </a:path>
              </a:pathLst>
            </a:custGeom>
            <a:solidFill>
              <a:srgbClr val="EABA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2" name="Google Shape;7392;p54"/>
            <p:cNvSpPr/>
            <p:nvPr/>
          </p:nvSpPr>
          <p:spPr>
            <a:xfrm>
              <a:off x="8335779" y="4545463"/>
              <a:ext cx="157622" cy="21377"/>
            </a:xfrm>
            <a:custGeom>
              <a:avLst/>
              <a:gdLst/>
              <a:ahLst/>
              <a:cxnLst/>
              <a:rect l="l" t="t" r="r" b="b"/>
              <a:pathLst>
                <a:path w="4918" h="667" extrusionOk="0">
                  <a:moveTo>
                    <a:pt x="0" y="0"/>
                  </a:moveTo>
                  <a:cubicBezTo>
                    <a:pt x="0" y="84"/>
                    <a:pt x="0" y="155"/>
                    <a:pt x="12" y="238"/>
                  </a:cubicBezTo>
                  <a:lnTo>
                    <a:pt x="3239" y="512"/>
                  </a:lnTo>
                  <a:lnTo>
                    <a:pt x="4870" y="667"/>
                  </a:lnTo>
                  <a:cubicBezTo>
                    <a:pt x="4882" y="572"/>
                    <a:pt x="4905" y="488"/>
                    <a:pt x="4917" y="405"/>
                  </a:cubicBezTo>
                  <a:cubicBezTo>
                    <a:pt x="4393" y="345"/>
                    <a:pt x="3834" y="298"/>
                    <a:pt x="3262" y="238"/>
                  </a:cubicBezTo>
                  <a:cubicBezTo>
                    <a:pt x="2060" y="131"/>
                    <a:pt x="941" y="60"/>
                    <a:pt x="0" y="0"/>
                  </a:cubicBezTo>
                  <a:close/>
                </a:path>
              </a:pathLst>
            </a:custGeom>
            <a:solidFill>
              <a:srgbClr val="EABA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3" name="Google Shape;7393;p54"/>
            <p:cNvSpPr/>
            <p:nvPr/>
          </p:nvSpPr>
          <p:spPr>
            <a:xfrm>
              <a:off x="8426575" y="4103951"/>
              <a:ext cx="576644" cy="492128"/>
            </a:xfrm>
            <a:custGeom>
              <a:avLst/>
              <a:gdLst/>
              <a:ahLst/>
              <a:cxnLst/>
              <a:rect l="l" t="t" r="r" b="b"/>
              <a:pathLst>
                <a:path w="17992" h="15355" extrusionOk="0">
                  <a:moveTo>
                    <a:pt x="727" y="1"/>
                  </a:moveTo>
                  <a:cubicBezTo>
                    <a:pt x="191" y="1929"/>
                    <a:pt x="1" y="4001"/>
                    <a:pt x="453" y="5954"/>
                  </a:cubicBezTo>
                  <a:cubicBezTo>
                    <a:pt x="918" y="7906"/>
                    <a:pt x="2084" y="9740"/>
                    <a:pt x="3811" y="10764"/>
                  </a:cubicBezTo>
                  <a:cubicBezTo>
                    <a:pt x="4708" y="11302"/>
                    <a:pt x="5759" y="11590"/>
                    <a:pt x="6801" y="11590"/>
                  </a:cubicBezTo>
                  <a:cubicBezTo>
                    <a:pt x="7764" y="11590"/>
                    <a:pt x="8720" y="11344"/>
                    <a:pt x="9538" y="10823"/>
                  </a:cubicBezTo>
                  <a:cubicBezTo>
                    <a:pt x="9752" y="12050"/>
                    <a:pt x="10490" y="13145"/>
                    <a:pt x="11466" y="13919"/>
                  </a:cubicBezTo>
                  <a:cubicBezTo>
                    <a:pt x="12467" y="14657"/>
                    <a:pt x="13645" y="15133"/>
                    <a:pt x="14895" y="15300"/>
                  </a:cubicBezTo>
                  <a:cubicBezTo>
                    <a:pt x="15133" y="15334"/>
                    <a:pt x="15380" y="15355"/>
                    <a:pt x="15626" y="15355"/>
                  </a:cubicBezTo>
                  <a:cubicBezTo>
                    <a:pt x="16255" y="15355"/>
                    <a:pt x="16876" y="15216"/>
                    <a:pt x="17312" y="14788"/>
                  </a:cubicBezTo>
                  <a:cubicBezTo>
                    <a:pt x="17991" y="14133"/>
                    <a:pt x="17979" y="13062"/>
                    <a:pt x="17836" y="12133"/>
                  </a:cubicBezTo>
                  <a:cubicBezTo>
                    <a:pt x="17467" y="9704"/>
                    <a:pt x="16348" y="7180"/>
                    <a:pt x="14169" y="6061"/>
                  </a:cubicBezTo>
                  <a:cubicBezTo>
                    <a:pt x="13276" y="5585"/>
                    <a:pt x="12205" y="5358"/>
                    <a:pt x="11526" y="4608"/>
                  </a:cubicBezTo>
                  <a:cubicBezTo>
                    <a:pt x="10835" y="3858"/>
                    <a:pt x="10693" y="2775"/>
                    <a:pt x="9978" y="2084"/>
                  </a:cubicBezTo>
                  <a:cubicBezTo>
                    <a:pt x="9556" y="1686"/>
                    <a:pt x="9011" y="1474"/>
                    <a:pt x="8453" y="1474"/>
                  </a:cubicBezTo>
                  <a:cubicBezTo>
                    <a:pt x="8178" y="1474"/>
                    <a:pt x="7900" y="1526"/>
                    <a:pt x="7633" y="1632"/>
                  </a:cubicBezTo>
                  <a:lnTo>
                    <a:pt x="727" y="1"/>
                  </a:lnTo>
                  <a:close/>
                </a:path>
              </a:pathLst>
            </a:custGeom>
            <a:solidFill>
              <a:srgbClr val="8A8A8A">
                <a:alpha val="40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4" name="Google Shape;7394;p54"/>
            <p:cNvSpPr/>
            <p:nvPr/>
          </p:nvSpPr>
          <p:spPr>
            <a:xfrm>
              <a:off x="8448337" y="3961236"/>
              <a:ext cx="618789" cy="625680"/>
            </a:xfrm>
            <a:custGeom>
              <a:avLst/>
              <a:gdLst/>
              <a:ahLst/>
              <a:cxnLst/>
              <a:rect l="l" t="t" r="r" b="b"/>
              <a:pathLst>
                <a:path w="19307" h="19522" extrusionOk="0">
                  <a:moveTo>
                    <a:pt x="858" y="1"/>
                  </a:moveTo>
                  <a:lnTo>
                    <a:pt x="858" y="1"/>
                  </a:lnTo>
                  <a:cubicBezTo>
                    <a:pt x="0" y="2834"/>
                    <a:pt x="84" y="6240"/>
                    <a:pt x="1155" y="8990"/>
                  </a:cubicBezTo>
                  <a:cubicBezTo>
                    <a:pt x="1929" y="10978"/>
                    <a:pt x="2977" y="12193"/>
                    <a:pt x="4644" y="13479"/>
                  </a:cubicBezTo>
                  <a:cubicBezTo>
                    <a:pt x="5318" y="13999"/>
                    <a:pt x="6196" y="14266"/>
                    <a:pt x="7071" y="14266"/>
                  </a:cubicBezTo>
                  <a:cubicBezTo>
                    <a:pt x="8159" y="14266"/>
                    <a:pt x="9244" y="13853"/>
                    <a:pt x="9930" y="13002"/>
                  </a:cubicBezTo>
                  <a:cubicBezTo>
                    <a:pt x="10359" y="14907"/>
                    <a:pt x="10978" y="16860"/>
                    <a:pt x="12371" y="18217"/>
                  </a:cubicBezTo>
                  <a:cubicBezTo>
                    <a:pt x="13288" y="19115"/>
                    <a:pt x="14367" y="19522"/>
                    <a:pt x="15388" y="19522"/>
                  </a:cubicBezTo>
                  <a:cubicBezTo>
                    <a:pt x="17469" y="19522"/>
                    <a:pt x="19306" y="17829"/>
                    <a:pt x="19027" y="15145"/>
                  </a:cubicBezTo>
                  <a:cubicBezTo>
                    <a:pt x="18717" y="12074"/>
                    <a:pt x="16276" y="8978"/>
                    <a:pt x="14455" y="6549"/>
                  </a:cubicBezTo>
                  <a:cubicBezTo>
                    <a:pt x="12847" y="4418"/>
                    <a:pt x="10395" y="2418"/>
                    <a:pt x="7859" y="1501"/>
                  </a:cubicBezTo>
                  <a:cubicBezTo>
                    <a:pt x="6858" y="1144"/>
                    <a:pt x="5834" y="858"/>
                    <a:pt x="4799" y="644"/>
                  </a:cubicBezTo>
                  <a:cubicBezTo>
                    <a:pt x="4430" y="560"/>
                    <a:pt x="846" y="60"/>
                    <a:pt x="85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5" name="Google Shape;7395;p54"/>
            <p:cNvSpPr/>
            <p:nvPr/>
          </p:nvSpPr>
          <p:spPr>
            <a:xfrm>
              <a:off x="8890586" y="4617766"/>
              <a:ext cx="164897" cy="205024"/>
            </a:xfrm>
            <a:custGeom>
              <a:avLst/>
              <a:gdLst/>
              <a:ahLst/>
              <a:cxnLst/>
              <a:rect l="l" t="t" r="r" b="b"/>
              <a:pathLst>
                <a:path w="5145" h="6397" extrusionOk="0">
                  <a:moveTo>
                    <a:pt x="3043" y="1"/>
                  </a:moveTo>
                  <a:cubicBezTo>
                    <a:pt x="2329" y="1"/>
                    <a:pt x="1654" y="681"/>
                    <a:pt x="1239" y="1161"/>
                  </a:cubicBezTo>
                  <a:cubicBezTo>
                    <a:pt x="691" y="1792"/>
                    <a:pt x="310" y="2530"/>
                    <a:pt x="108" y="3340"/>
                  </a:cubicBezTo>
                  <a:cubicBezTo>
                    <a:pt x="36" y="3638"/>
                    <a:pt x="1" y="3983"/>
                    <a:pt x="215" y="4197"/>
                  </a:cubicBezTo>
                  <a:cubicBezTo>
                    <a:pt x="334" y="4316"/>
                    <a:pt x="485" y="4359"/>
                    <a:pt x="648" y="4359"/>
                  </a:cubicBezTo>
                  <a:cubicBezTo>
                    <a:pt x="878" y="4359"/>
                    <a:pt x="1130" y="4274"/>
                    <a:pt x="1346" y="4197"/>
                  </a:cubicBezTo>
                  <a:cubicBezTo>
                    <a:pt x="1680" y="4090"/>
                    <a:pt x="2013" y="4007"/>
                    <a:pt x="2358" y="3971"/>
                  </a:cubicBezTo>
                  <a:cubicBezTo>
                    <a:pt x="2429" y="3957"/>
                    <a:pt x="2499" y="3950"/>
                    <a:pt x="2570" y="3950"/>
                  </a:cubicBezTo>
                  <a:cubicBezTo>
                    <a:pt x="2678" y="3950"/>
                    <a:pt x="2786" y="3966"/>
                    <a:pt x="2894" y="3995"/>
                  </a:cubicBezTo>
                  <a:cubicBezTo>
                    <a:pt x="3323" y="4138"/>
                    <a:pt x="3537" y="4650"/>
                    <a:pt x="3477" y="5102"/>
                  </a:cubicBezTo>
                  <a:cubicBezTo>
                    <a:pt x="3406" y="5555"/>
                    <a:pt x="3156" y="5948"/>
                    <a:pt x="2894" y="6317"/>
                  </a:cubicBezTo>
                  <a:cubicBezTo>
                    <a:pt x="2939" y="6373"/>
                    <a:pt x="2999" y="6396"/>
                    <a:pt x="3064" y="6396"/>
                  </a:cubicBezTo>
                  <a:cubicBezTo>
                    <a:pt x="3204" y="6396"/>
                    <a:pt x="3371" y="6288"/>
                    <a:pt x="3477" y="6174"/>
                  </a:cubicBezTo>
                  <a:cubicBezTo>
                    <a:pt x="3561" y="6079"/>
                    <a:pt x="3632" y="5995"/>
                    <a:pt x="3715" y="5900"/>
                  </a:cubicBezTo>
                  <a:cubicBezTo>
                    <a:pt x="4573" y="4840"/>
                    <a:pt x="5144" y="3066"/>
                    <a:pt x="4370" y="1804"/>
                  </a:cubicBezTo>
                  <a:cubicBezTo>
                    <a:pt x="4192" y="1518"/>
                    <a:pt x="3954" y="1268"/>
                    <a:pt x="3775" y="983"/>
                  </a:cubicBezTo>
                  <a:cubicBezTo>
                    <a:pt x="3561" y="661"/>
                    <a:pt x="3656" y="102"/>
                    <a:pt x="3239" y="18"/>
                  </a:cubicBezTo>
                  <a:cubicBezTo>
                    <a:pt x="3174" y="6"/>
                    <a:pt x="3108" y="1"/>
                    <a:pt x="3043" y="1"/>
                  </a:cubicBezTo>
                  <a:close/>
                </a:path>
              </a:pathLst>
            </a:custGeom>
            <a:solidFill>
              <a:srgbClr val="8A8A8A">
                <a:alpha val="40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6" name="Google Shape;7396;p54"/>
            <p:cNvSpPr/>
            <p:nvPr/>
          </p:nvSpPr>
          <p:spPr>
            <a:xfrm>
              <a:off x="8885618" y="4613824"/>
              <a:ext cx="125957" cy="226465"/>
            </a:xfrm>
            <a:custGeom>
              <a:avLst/>
              <a:gdLst/>
              <a:ahLst/>
              <a:cxnLst/>
              <a:rect l="l" t="t" r="r" b="b"/>
              <a:pathLst>
                <a:path w="3930" h="7066" extrusionOk="0">
                  <a:moveTo>
                    <a:pt x="3100" y="0"/>
                  </a:moveTo>
                  <a:cubicBezTo>
                    <a:pt x="3015" y="0"/>
                    <a:pt x="2863" y="23"/>
                    <a:pt x="2656" y="82"/>
                  </a:cubicBezTo>
                  <a:cubicBezTo>
                    <a:pt x="2192" y="248"/>
                    <a:pt x="1775" y="534"/>
                    <a:pt x="1442" y="891"/>
                  </a:cubicBezTo>
                  <a:cubicBezTo>
                    <a:pt x="930" y="1415"/>
                    <a:pt x="525" y="2022"/>
                    <a:pt x="251" y="2689"/>
                  </a:cubicBezTo>
                  <a:cubicBezTo>
                    <a:pt x="72" y="3106"/>
                    <a:pt x="1" y="3558"/>
                    <a:pt x="25" y="3999"/>
                  </a:cubicBezTo>
                  <a:cubicBezTo>
                    <a:pt x="37" y="4142"/>
                    <a:pt x="72" y="4273"/>
                    <a:pt x="132" y="4392"/>
                  </a:cubicBezTo>
                  <a:cubicBezTo>
                    <a:pt x="215" y="4535"/>
                    <a:pt x="334" y="4654"/>
                    <a:pt x="489" y="4701"/>
                  </a:cubicBezTo>
                  <a:cubicBezTo>
                    <a:pt x="599" y="4739"/>
                    <a:pt x="712" y="4758"/>
                    <a:pt x="825" y="4758"/>
                  </a:cubicBezTo>
                  <a:cubicBezTo>
                    <a:pt x="993" y="4758"/>
                    <a:pt x="1161" y="4716"/>
                    <a:pt x="1311" y="4630"/>
                  </a:cubicBezTo>
                  <a:cubicBezTo>
                    <a:pt x="1537" y="4523"/>
                    <a:pt x="1715" y="4404"/>
                    <a:pt x="1906" y="4332"/>
                  </a:cubicBezTo>
                  <a:cubicBezTo>
                    <a:pt x="2085" y="4249"/>
                    <a:pt x="2275" y="4189"/>
                    <a:pt x="2477" y="4166"/>
                  </a:cubicBezTo>
                  <a:cubicBezTo>
                    <a:pt x="2524" y="4159"/>
                    <a:pt x="2571" y="4156"/>
                    <a:pt x="2617" y="4156"/>
                  </a:cubicBezTo>
                  <a:cubicBezTo>
                    <a:pt x="2914" y="4156"/>
                    <a:pt x="3199" y="4286"/>
                    <a:pt x="3394" y="4523"/>
                  </a:cubicBezTo>
                  <a:cubicBezTo>
                    <a:pt x="3585" y="4761"/>
                    <a:pt x="3549" y="5106"/>
                    <a:pt x="3406" y="5392"/>
                  </a:cubicBezTo>
                  <a:cubicBezTo>
                    <a:pt x="3263" y="5666"/>
                    <a:pt x="3073" y="5904"/>
                    <a:pt x="2847" y="6118"/>
                  </a:cubicBezTo>
                  <a:cubicBezTo>
                    <a:pt x="2513" y="6428"/>
                    <a:pt x="2132" y="6678"/>
                    <a:pt x="1704" y="6844"/>
                  </a:cubicBezTo>
                  <a:cubicBezTo>
                    <a:pt x="1406" y="6975"/>
                    <a:pt x="1227" y="7011"/>
                    <a:pt x="1227" y="7047"/>
                  </a:cubicBezTo>
                  <a:cubicBezTo>
                    <a:pt x="1227" y="7057"/>
                    <a:pt x="1263" y="7065"/>
                    <a:pt x="1331" y="7065"/>
                  </a:cubicBezTo>
                  <a:cubicBezTo>
                    <a:pt x="1420" y="7065"/>
                    <a:pt x="1563" y="7052"/>
                    <a:pt x="1751" y="7011"/>
                  </a:cubicBezTo>
                  <a:cubicBezTo>
                    <a:pt x="2239" y="6892"/>
                    <a:pt x="2680" y="6666"/>
                    <a:pt x="3061" y="6344"/>
                  </a:cubicBezTo>
                  <a:cubicBezTo>
                    <a:pt x="3335" y="6130"/>
                    <a:pt x="3561" y="5856"/>
                    <a:pt x="3728" y="5559"/>
                  </a:cubicBezTo>
                  <a:cubicBezTo>
                    <a:pt x="3835" y="5368"/>
                    <a:pt x="3894" y="5166"/>
                    <a:pt x="3906" y="4963"/>
                  </a:cubicBezTo>
                  <a:cubicBezTo>
                    <a:pt x="3930" y="4725"/>
                    <a:pt x="3859" y="4487"/>
                    <a:pt x="3716" y="4297"/>
                  </a:cubicBezTo>
                  <a:cubicBezTo>
                    <a:pt x="3458" y="3945"/>
                    <a:pt x="3056" y="3747"/>
                    <a:pt x="2636" y="3747"/>
                  </a:cubicBezTo>
                  <a:cubicBezTo>
                    <a:pt x="2571" y="3747"/>
                    <a:pt x="2507" y="3751"/>
                    <a:pt x="2442" y="3761"/>
                  </a:cubicBezTo>
                  <a:cubicBezTo>
                    <a:pt x="2204" y="3785"/>
                    <a:pt x="1965" y="3844"/>
                    <a:pt x="1739" y="3939"/>
                  </a:cubicBezTo>
                  <a:cubicBezTo>
                    <a:pt x="1525" y="4035"/>
                    <a:pt x="1323" y="4166"/>
                    <a:pt x="1132" y="4249"/>
                  </a:cubicBezTo>
                  <a:cubicBezTo>
                    <a:pt x="1038" y="4304"/>
                    <a:pt x="929" y="4333"/>
                    <a:pt x="818" y="4333"/>
                  </a:cubicBezTo>
                  <a:cubicBezTo>
                    <a:pt x="760" y="4333"/>
                    <a:pt x="701" y="4325"/>
                    <a:pt x="644" y="4308"/>
                  </a:cubicBezTo>
                  <a:cubicBezTo>
                    <a:pt x="584" y="4285"/>
                    <a:pt x="537" y="4249"/>
                    <a:pt x="513" y="4201"/>
                  </a:cubicBezTo>
                  <a:cubicBezTo>
                    <a:pt x="477" y="4118"/>
                    <a:pt x="453" y="4047"/>
                    <a:pt x="453" y="3963"/>
                  </a:cubicBezTo>
                  <a:cubicBezTo>
                    <a:pt x="418" y="3582"/>
                    <a:pt x="477" y="3189"/>
                    <a:pt x="620" y="2832"/>
                  </a:cubicBezTo>
                  <a:cubicBezTo>
                    <a:pt x="870" y="2201"/>
                    <a:pt x="1215" y="1618"/>
                    <a:pt x="1656" y="1094"/>
                  </a:cubicBezTo>
                  <a:cubicBezTo>
                    <a:pt x="1954" y="737"/>
                    <a:pt x="2311" y="451"/>
                    <a:pt x="2716" y="237"/>
                  </a:cubicBezTo>
                  <a:cubicBezTo>
                    <a:pt x="3013" y="94"/>
                    <a:pt x="3192" y="58"/>
                    <a:pt x="3180" y="22"/>
                  </a:cubicBezTo>
                  <a:cubicBezTo>
                    <a:pt x="3180" y="9"/>
                    <a:pt x="3152" y="0"/>
                    <a:pt x="310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7" name="Google Shape;7397;p54"/>
            <p:cNvSpPr/>
            <p:nvPr/>
          </p:nvSpPr>
          <p:spPr>
            <a:xfrm>
              <a:off x="8368213" y="4637028"/>
              <a:ext cx="116790" cy="63106"/>
            </a:xfrm>
            <a:custGeom>
              <a:avLst/>
              <a:gdLst/>
              <a:ahLst/>
              <a:cxnLst/>
              <a:rect l="l" t="t" r="r" b="b"/>
              <a:pathLst>
                <a:path w="3644" h="1969" extrusionOk="0">
                  <a:moveTo>
                    <a:pt x="0" y="1"/>
                  </a:moveTo>
                  <a:lnTo>
                    <a:pt x="0" y="1"/>
                  </a:lnTo>
                  <a:cubicBezTo>
                    <a:pt x="104" y="1118"/>
                    <a:pt x="910" y="1968"/>
                    <a:pt x="1868" y="1968"/>
                  </a:cubicBezTo>
                  <a:cubicBezTo>
                    <a:pt x="1900" y="1968"/>
                    <a:pt x="1932" y="1967"/>
                    <a:pt x="1965" y="1965"/>
                  </a:cubicBezTo>
                  <a:cubicBezTo>
                    <a:pt x="2858" y="1906"/>
                    <a:pt x="3548" y="1108"/>
                    <a:pt x="3643" y="108"/>
                  </a:cubicBezTo>
                  <a:lnTo>
                    <a:pt x="3167" y="84"/>
                  </a:lnTo>
                  <a:cubicBezTo>
                    <a:pt x="2107" y="60"/>
                    <a:pt x="1060" y="3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8" name="Google Shape;7398;p54"/>
            <p:cNvSpPr/>
            <p:nvPr/>
          </p:nvSpPr>
          <p:spPr>
            <a:xfrm>
              <a:off x="8383084" y="4662604"/>
              <a:ext cx="87785" cy="37466"/>
            </a:xfrm>
            <a:custGeom>
              <a:avLst/>
              <a:gdLst/>
              <a:ahLst/>
              <a:cxnLst/>
              <a:rect l="l" t="t" r="r" b="b"/>
              <a:pathLst>
                <a:path w="2739" h="1169" extrusionOk="0">
                  <a:moveTo>
                    <a:pt x="1358" y="0"/>
                  </a:moveTo>
                  <a:cubicBezTo>
                    <a:pt x="870" y="0"/>
                    <a:pt x="393" y="155"/>
                    <a:pt x="0" y="429"/>
                  </a:cubicBezTo>
                  <a:cubicBezTo>
                    <a:pt x="332" y="898"/>
                    <a:pt x="861" y="1169"/>
                    <a:pt x="1418" y="1169"/>
                  </a:cubicBezTo>
                  <a:cubicBezTo>
                    <a:pt x="1442" y="1169"/>
                    <a:pt x="1465" y="1168"/>
                    <a:pt x="1489" y="1167"/>
                  </a:cubicBezTo>
                  <a:cubicBezTo>
                    <a:pt x="1989" y="1120"/>
                    <a:pt x="2441" y="858"/>
                    <a:pt x="2739" y="453"/>
                  </a:cubicBezTo>
                  <a:cubicBezTo>
                    <a:pt x="2334" y="155"/>
                    <a:pt x="1858" y="0"/>
                    <a:pt x="1358" y="0"/>
                  </a:cubicBezTo>
                  <a:close/>
                </a:path>
              </a:pathLst>
            </a:custGeom>
            <a:solidFill>
              <a:srgbClr val="FFD4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99" name="Google Shape;7399;p54"/>
          <p:cNvGrpSpPr/>
          <p:nvPr/>
        </p:nvGrpSpPr>
        <p:grpSpPr>
          <a:xfrm>
            <a:off x="4895763" y="2566929"/>
            <a:ext cx="881503" cy="856370"/>
            <a:chOff x="4895763" y="2566929"/>
            <a:chExt cx="881503" cy="856370"/>
          </a:xfrm>
        </p:grpSpPr>
        <p:sp>
          <p:nvSpPr>
            <p:cNvPr id="7400" name="Google Shape;7400;p54"/>
            <p:cNvSpPr/>
            <p:nvPr/>
          </p:nvSpPr>
          <p:spPr>
            <a:xfrm>
              <a:off x="5251222" y="2566929"/>
              <a:ext cx="526037" cy="501294"/>
            </a:xfrm>
            <a:custGeom>
              <a:avLst/>
              <a:gdLst/>
              <a:ahLst/>
              <a:cxnLst/>
              <a:rect l="l" t="t" r="r" b="b"/>
              <a:pathLst>
                <a:path w="16413" h="15641" extrusionOk="0">
                  <a:moveTo>
                    <a:pt x="16413" y="0"/>
                  </a:moveTo>
                  <a:cubicBezTo>
                    <a:pt x="8805" y="215"/>
                    <a:pt x="1827" y="5632"/>
                    <a:pt x="244" y="13597"/>
                  </a:cubicBezTo>
                  <a:cubicBezTo>
                    <a:pt x="0" y="14830"/>
                    <a:pt x="1038" y="15640"/>
                    <a:pt x="1991" y="15640"/>
                  </a:cubicBezTo>
                  <a:cubicBezTo>
                    <a:pt x="2621" y="15640"/>
                    <a:pt x="3214" y="15286"/>
                    <a:pt x="3375" y="14466"/>
                  </a:cubicBezTo>
                  <a:cubicBezTo>
                    <a:pt x="4697" y="7811"/>
                    <a:pt x="10221" y="3489"/>
                    <a:pt x="16413" y="3287"/>
                  </a:cubicBezTo>
                  <a:lnTo>
                    <a:pt x="1641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1" name="Google Shape;7401;p54"/>
            <p:cNvSpPr/>
            <p:nvPr/>
          </p:nvSpPr>
          <p:spPr>
            <a:xfrm>
              <a:off x="5501367" y="2855020"/>
              <a:ext cx="275886" cy="348864"/>
            </a:xfrm>
            <a:custGeom>
              <a:avLst/>
              <a:gdLst/>
              <a:ahLst/>
              <a:cxnLst/>
              <a:rect l="l" t="t" r="r" b="b"/>
              <a:pathLst>
                <a:path w="8608" h="10885" extrusionOk="0">
                  <a:moveTo>
                    <a:pt x="8608" y="1"/>
                  </a:moveTo>
                  <a:lnTo>
                    <a:pt x="8608" y="1"/>
                  </a:lnTo>
                  <a:cubicBezTo>
                    <a:pt x="8489" y="13"/>
                    <a:pt x="8358" y="24"/>
                    <a:pt x="8239" y="48"/>
                  </a:cubicBezTo>
                  <a:cubicBezTo>
                    <a:pt x="3607" y="929"/>
                    <a:pt x="1690" y="4763"/>
                    <a:pt x="380" y="8883"/>
                  </a:cubicBezTo>
                  <a:cubicBezTo>
                    <a:pt x="0" y="10095"/>
                    <a:pt x="991" y="10884"/>
                    <a:pt x="1976" y="10884"/>
                  </a:cubicBezTo>
                  <a:cubicBezTo>
                    <a:pt x="2626" y="10884"/>
                    <a:pt x="3273" y="10542"/>
                    <a:pt x="3524" y="9752"/>
                  </a:cubicBezTo>
                  <a:cubicBezTo>
                    <a:pt x="4345" y="7144"/>
                    <a:pt x="5274" y="4370"/>
                    <a:pt x="8096" y="3418"/>
                  </a:cubicBezTo>
                  <a:cubicBezTo>
                    <a:pt x="8262" y="3358"/>
                    <a:pt x="8429" y="3311"/>
                    <a:pt x="8596" y="3263"/>
                  </a:cubicBezTo>
                  <a:lnTo>
                    <a:pt x="8608"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2" name="Google Shape;7402;p54"/>
            <p:cNvSpPr/>
            <p:nvPr/>
          </p:nvSpPr>
          <p:spPr>
            <a:xfrm>
              <a:off x="5368298" y="2667948"/>
              <a:ext cx="408958" cy="385594"/>
            </a:xfrm>
            <a:custGeom>
              <a:avLst/>
              <a:gdLst/>
              <a:ahLst/>
              <a:cxnLst/>
              <a:rect l="l" t="t" r="r" b="b"/>
              <a:pathLst>
                <a:path w="12760" h="12031" extrusionOk="0">
                  <a:moveTo>
                    <a:pt x="12509" y="1"/>
                  </a:moveTo>
                  <a:cubicBezTo>
                    <a:pt x="6782" y="1"/>
                    <a:pt x="1479" y="4008"/>
                    <a:pt x="258" y="9993"/>
                  </a:cubicBezTo>
                  <a:cubicBezTo>
                    <a:pt x="0" y="11225"/>
                    <a:pt x="1035" y="12031"/>
                    <a:pt x="1992" y="12031"/>
                  </a:cubicBezTo>
                  <a:cubicBezTo>
                    <a:pt x="2625" y="12031"/>
                    <a:pt x="3223" y="11678"/>
                    <a:pt x="3389" y="10862"/>
                  </a:cubicBezTo>
                  <a:cubicBezTo>
                    <a:pt x="4347" y="6193"/>
                    <a:pt x="8188" y="3286"/>
                    <a:pt x="12500" y="3286"/>
                  </a:cubicBezTo>
                  <a:cubicBezTo>
                    <a:pt x="12587" y="3286"/>
                    <a:pt x="12673" y="3287"/>
                    <a:pt x="12760" y="3290"/>
                  </a:cubicBezTo>
                  <a:lnTo>
                    <a:pt x="12760" y="4"/>
                  </a:lnTo>
                  <a:cubicBezTo>
                    <a:pt x="12676" y="2"/>
                    <a:pt x="12592" y="1"/>
                    <a:pt x="1250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3" name="Google Shape;7403;p54"/>
            <p:cNvSpPr/>
            <p:nvPr/>
          </p:nvSpPr>
          <p:spPr>
            <a:xfrm>
              <a:off x="5428070" y="2758488"/>
              <a:ext cx="349185" cy="352133"/>
            </a:xfrm>
            <a:custGeom>
              <a:avLst/>
              <a:gdLst/>
              <a:ahLst/>
              <a:cxnLst/>
              <a:rect l="l" t="t" r="r" b="b"/>
              <a:pathLst>
                <a:path w="10895" h="10987" extrusionOk="0">
                  <a:moveTo>
                    <a:pt x="10895" y="0"/>
                  </a:moveTo>
                  <a:cubicBezTo>
                    <a:pt x="10002" y="48"/>
                    <a:pt x="9133" y="203"/>
                    <a:pt x="8275" y="441"/>
                  </a:cubicBezTo>
                  <a:cubicBezTo>
                    <a:pt x="4287" y="1596"/>
                    <a:pt x="1715" y="5275"/>
                    <a:pt x="417" y="9001"/>
                  </a:cubicBezTo>
                  <a:cubicBezTo>
                    <a:pt x="0" y="10202"/>
                    <a:pt x="981" y="10986"/>
                    <a:pt x="1973" y="10986"/>
                  </a:cubicBezTo>
                  <a:cubicBezTo>
                    <a:pt x="2624" y="10986"/>
                    <a:pt x="3280" y="10649"/>
                    <a:pt x="3548" y="9871"/>
                  </a:cubicBezTo>
                  <a:cubicBezTo>
                    <a:pt x="4525" y="7085"/>
                    <a:pt x="6287" y="4620"/>
                    <a:pt x="9144" y="3572"/>
                  </a:cubicBezTo>
                  <a:cubicBezTo>
                    <a:pt x="9704" y="3382"/>
                    <a:pt x="10287" y="3251"/>
                    <a:pt x="10895" y="3203"/>
                  </a:cubicBezTo>
                  <a:lnTo>
                    <a:pt x="1089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4" name="Google Shape;7404;p54"/>
            <p:cNvSpPr/>
            <p:nvPr/>
          </p:nvSpPr>
          <p:spPr>
            <a:xfrm>
              <a:off x="4895763" y="2845085"/>
              <a:ext cx="881503" cy="578214"/>
            </a:xfrm>
            <a:custGeom>
              <a:avLst/>
              <a:gdLst/>
              <a:ahLst/>
              <a:cxnLst/>
              <a:rect l="l" t="t" r="r" b="b"/>
              <a:pathLst>
                <a:path w="27504" h="18041" extrusionOk="0">
                  <a:moveTo>
                    <a:pt x="13667" y="0"/>
                  </a:moveTo>
                  <a:cubicBezTo>
                    <a:pt x="11043" y="0"/>
                    <a:pt x="8123" y="1055"/>
                    <a:pt x="6858" y="3347"/>
                  </a:cubicBezTo>
                  <a:cubicBezTo>
                    <a:pt x="6037" y="4835"/>
                    <a:pt x="5941" y="6609"/>
                    <a:pt x="5965" y="8300"/>
                  </a:cubicBezTo>
                  <a:cubicBezTo>
                    <a:pt x="5827" y="8294"/>
                    <a:pt x="5688" y="8290"/>
                    <a:pt x="5549" y="8290"/>
                  </a:cubicBezTo>
                  <a:cubicBezTo>
                    <a:pt x="4589" y="8290"/>
                    <a:pt x="3624" y="8442"/>
                    <a:pt x="2751" y="8847"/>
                  </a:cubicBezTo>
                  <a:cubicBezTo>
                    <a:pt x="1762" y="9300"/>
                    <a:pt x="893" y="10109"/>
                    <a:pt x="512" y="11133"/>
                  </a:cubicBezTo>
                  <a:cubicBezTo>
                    <a:pt x="0" y="12479"/>
                    <a:pt x="357" y="14050"/>
                    <a:pt x="1238" y="15193"/>
                  </a:cubicBezTo>
                  <a:cubicBezTo>
                    <a:pt x="2108" y="16336"/>
                    <a:pt x="3417" y="17075"/>
                    <a:pt x="4810" y="17467"/>
                  </a:cubicBezTo>
                  <a:cubicBezTo>
                    <a:pt x="6191" y="17872"/>
                    <a:pt x="7632" y="17968"/>
                    <a:pt x="9061" y="18003"/>
                  </a:cubicBezTo>
                  <a:cubicBezTo>
                    <a:pt x="9753" y="18028"/>
                    <a:pt x="10446" y="18041"/>
                    <a:pt x="11139" y="18041"/>
                  </a:cubicBezTo>
                  <a:cubicBezTo>
                    <a:pt x="14710" y="18041"/>
                    <a:pt x="18279" y="17707"/>
                    <a:pt x="21789" y="17039"/>
                  </a:cubicBezTo>
                  <a:cubicBezTo>
                    <a:pt x="22610" y="16884"/>
                    <a:pt x="23420" y="16658"/>
                    <a:pt x="24206" y="16372"/>
                  </a:cubicBezTo>
                  <a:cubicBezTo>
                    <a:pt x="25539" y="15860"/>
                    <a:pt x="26742" y="15193"/>
                    <a:pt x="27504" y="14074"/>
                  </a:cubicBezTo>
                  <a:lnTo>
                    <a:pt x="27504" y="8145"/>
                  </a:lnTo>
                  <a:cubicBezTo>
                    <a:pt x="27099" y="7526"/>
                    <a:pt x="26551" y="7026"/>
                    <a:pt x="25896" y="6680"/>
                  </a:cubicBezTo>
                  <a:cubicBezTo>
                    <a:pt x="25244" y="6347"/>
                    <a:pt x="24538" y="6184"/>
                    <a:pt x="23836" y="6184"/>
                  </a:cubicBezTo>
                  <a:cubicBezTo>
                    <a:pt x="22809" y="6184"/>
                    <a:pt x="21790" y="6532"/>
                    <a:pt x="20955" y="7204"/>
                  </a:cubicBezTo>
                  <a:cubicBezTo>
                    <a:pt x="20860" y="5621"/>
                    <a:pt x="20384" y="3466"/>
                    <a:pt x="19241" y="2287"/>
                  </a:cubicBezTo>
                  <a:cubicBezTo>
                    <a:pt x="18145" y="1192"/>
                    <a:pt x="16752" y="442"/>
                    <a:pt x="15228" y="132"/>
                  </a:cubicBezTo>
                  <a:cubicBezTo>
                    <a:pt x="14732" y="45"/>
                    <a:pt x="14206" y="0"/>
                    <a:pt x="1366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5" name="Google Shape;7405;p54"/>
            <p:cNvSpPr/>
            <p:nvPr/>
          </p:nvSpPr>
          <p:spPr>
            <a:xfrm>
              <a:off x="5199879" y="3099236"/>
              <a:ext cx="35896" cy="77112"/>
            </a:xfrm>
            <a:custGeom>
              <a:avLst/>
              <a:gdLst/>
              <a:ahLst/>
              <a:cxnLst/>
              <a:rect l="l" t="t" r="r" b="b"/>
              <a:pathLst>
                <a:path w="1120" h="2406" extrusionOk="0">
                  <a:moveTo>
                    <a:pt x="560" y="1"/>
                  </a:moveTo>
                  <a:cubicBezTo>
                    <a:pt x="251" y="1"/>
                    <a:pt x="0" y="536"/>
                    <a:pt x="0" y="1203"/>
                  </a:cubicBezTo>
                  <a:cubicBezTo>
                    <a:pt x="0" y="1870"/>
                    <a:pt x="251" y="2406"/>
                    <a:pt x="560" y="2406"/>
                  </a:cubicBezTo>
                  <a:cubicBezTo>
                    <a:pt x="870" y="2406"/>
                    <a:pt x="1120" y="1870"/>
                    <a:pt x="1120" y="1203"/>
                  </a:cubicBezTo>
                  <a:cubicBezTo>
                    <a:pt x="1120" y="536"/>
                    <a:pt x="870" y="1"/>
                    <a:pt x="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6" name="Google Shape;7406;p54"/>
            <p:cNvSpPr/>
            <p:nvPr/>
          </p:nvSpPr>
          <p:spPr>
            <a:xfrm>
              <a:off x="5447140" y="3099236"/>
              <a:ext cx="36281" cy="77112"/>
            </a:xfrm>
            <a:custGeom>
              <a:avLst/>
              <a:gdLst/>
              <a:ahLst/>
              <a:cxnLst/>
              <a:rect l="l" t="t" r="r" b="b"/>
              <a:pathLst>
                <a:path w="1132" h="2406" extrusionOk="0">
                  <a:moveTo>
                    <a:pt x="560" y="1"/>
                  </a:moveTo>
                  <a:cubicBezTo>
                    <a:pt x="251" y="1"/>
                    <a:pt x="1" y="536"/>
                    <a:pt x="1" y="1203"/>
                  </a:cubicBezTo>
                  <a:cubicBezTo>
                    <a:pt x="1" y="1870"/>
                    <a:pt x="251" y="2406"/>
                    <a:pt x="560" y="2406"/>
                  </a:cubicBezTo>
                  <a:cubicBezTo>
                    <a:pt x="870" y="2406"/>
                    <a:pt x="1132" y="1870"/>
                    <a:pt x="1132" y="1203"/>
                  </a:cubicBezTo>
                  <a:cubicBezTo>
                    <a:pt x="1132" y="536"/>
                    <a:pt x="870" y="1"/>
                    <a:pt x="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7" name="Google Shape;7407;p54"/>
            <p:cNvSpPr/>
            <p:nvPr/>
          </p:nvSpPr>
          <p:spPr>
            <a:xfrm>
              <a:off x="5286508" y="3129106"/>
              <a:ext cx="114130" cy="73971"/>
            </a:xfrm>
            <a:custGeom>
              <a:avLst/>
              <a:gdLst/>
              <a:ahLst/>
              <a:cxnLst/>
              <a:rect l="l" t="t" r="r" b="b"/>
              <a:pathLst>
                <a:path w="3561" h="2308" extrusionOk="0">
                  <a:moveTo>
                    <a:pt x="3328" y="0"/>
                  </a:moveTo>
                  <a:cubicBezTo>
                    <a:pt x="3209" y="0"/>
                    <a:pt x="3084" y="75"/>
                    <a:pt x="3072" y="223"/>
                  </a:cubicBezTo>
                  <a:cubicBezTo>
                    <a:pt x="3024" y="1021"/>
                    <a:pt x="2584" y="1795"/>
                    <a:pt x="1715" y="1831"/>
                  </a:cubicBezTo>
                  <a:cubicBezTo>
                    <a:pt x="1692" y="1832"/>
                    <a:pt x="1670" y="1833"/>
                    <a:pt x="1648" y="1833"/>
                  </a:cubicBezTo>
                  <a:cubicBezTo>
                    <a:pt x="827" y="1833"/>
                    <a:pt x="476" y="978"/>
                    <a:pt x="465" y="247"/>
                  </a:cubicBezTo>
                  <a:cubicBezTo>
                    <a:pt x="465" y="93"/>
                    <a:pt x="348" y="15"/>
                    <a:pt x="232" y="15"/>
                  </a:cubicBezTo>
                  <a:cubicBezTo>
                    <a:pt x="116" y="15"/>
                    <a:pt x="0" y="93"/>
                    <a:pt x="0" y="247"/>
                  </a:cubicBezTo>
                  <a:lnTo>
                    <a:pt x="0" y="259"/>
                  </a:lnTo>
                  <a:cubicBezTo>
                    <a:pt x="0" y="1307"/>
                    <a:pt x="572" y="2295"/>
                    <a:pt x="1715" y="2307"/>
                  </a:cubicBezTo>
                  <a:cubicBezTo>
                    <a:pt x="1727" y="2307"/>
                    <a:pt x="1739" y="2307"/>
                    <a:pt x="1752" y="2307"/>
                  </a:cubicBezTo>
                  <a:cubicBezTo>
                    <a:pt x="2883" y="2307"/>
                    <a:pt x="3489" y="1225"/>
                    <a:pt x="3548" y="223"/>
                  </a:cubicBezTo>
                  <a:cubicBezTo>
                    <a:pt x="3560" y="75"/>
                    <a:pt x="3447" y="0"/>
                    <a:pt x="33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08" name="Google Shape;7408;p54"/>
          <p:cNvGrpSpPr/>
          <p:nvPr/>
        </p:nvGrpSpPr>
        <p:grpSpPr>
          <a:xfrm>
            <a:off x="3399539" y="1962093"/>
            <a:ext cx="733080" cy="966334"/>
            <a:chOff x="3399539" y="1962093"/>
            <a:chExt cx="733080" cy="966334"/>
          </a:xfrm>
        </p:grpSpPr>
        <p:sp>
          <p:nvSpPr>
            <p:cNvPr id="7409" name="Google Shape;7409;p54"/>
            <p:cNvSpPr/>
            <p:nvPr/>
          </p:nvSpPr>
          <p:spPr>
            <a:xfrm>
              <a:off x="3667055" y="1962093"/>
              <a:ext cx="75958" cy="466744"/>
            </a:xfrm>
            <a:custGeom>
              <a:avLst/>
              <a:gdLst/>
              <a:ahLst/>
              <a:cxnLst/>
              <a:rect l="l" t="t" r="r" b="b"/>
              <a:pathLst>
                <a:path w="2370" h="14563" extrusionOk="0">
                  <a:moveTo>
                    <a:pt x="1033" y="1"/>
                  </a:moveTo>
                  <a:cubicBezTo>
                    <a:pt x="968" y="1"/>
                    <a:pt x="687" y="794"/>
                    <a:pt x="417" y="2108"/>
                  </a:cubicBezTo>
                  <a:cubicBezTo>
                    <a:pt x="274" y="2894"/>
                    <a:pt x="167" y="3680"/>
                    <a:pt x="119" y="4478"/>
                  </a:cubicBezTo>
                  <a:cubicBezTo>
                    <a:pt x="0" y="6442"/>
                    <a:pt x="167" y="8407"/>
                    <a:pt x="631" y="10312"/>
                  </a:cubicBezTo>
                  <a:cubicBezTo>
                    <a:pt x="810" y="11086"/>
                    <a:pt x="1048" y="11848"/>
                    <a:pt x="1334" y="12598"/>
                  </a:cubicBezTo>
                  <a:cubicBezTo>
                    <a:pt x="1826" y="13840"/>
                    <a:pt x="2249" y="14563"/>
                    <a:pt x="2307" y="14563"/>
                  </a:cubicBezTo>
                  <a:cubicBezTo>
                    <a:pt x="2308" y="14563"/>
                    <a:pt x="2309" y="14563"/>
                    <a:pt x="2310" y="14562"/>
                  </a:cubicBezTo>
                  <a:cubicBezTo>
                    <a:pt x="2369" y="14539"/>
                    <a:pt x="2036" y="13777"/>
                    <a:pt x="1619" y="12503"/>
                  </a:cubicBezTo>
                  <a:cubicBezTo>
                    <a:pt x="1405" y="11860"/>
                    <a:pt x="1191" y="11086"/>
                    <a:pt x="1000" y="10228"/>
                  </a:cubicBezTo>
                  <a:cubicBezTo>
                    <a:pt x="583" y="8347"/>
                    <a:pt x="417" y="6418"/>
                    <a:pt x="500" y="4502"/>
                  </a:cubicBezTo>
                  <a:cubicBezTo>
                    <a:pt x="536" y="3621"/>
                    <a:pt x="607" y="2823"/>
                    <a:pt x="714" y="2156"/>
                  </a:cubicBezTo>
                  <a:cubicBezTo>
                    <a:pt x="905" y="834"/>
                    <a:pt x="1107" y="13"/>
                    <a:pt x="1036" y="1"/>
                  </a:cubicBezTo>
                  <a:cubicBezTo>
                    <a:pt x="1035" y="1"/>
                    <a:pt x="1034" y="1"/>
                    <a:pt x="10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0" name="Google Shape;7410;p54"/>
            <p:cNvSpPr/>
            <p:nvPr/>
          </p:nvSpPr>
          <p:spPr>
            <a:xfrm>
              <a:off x="3399539" y="2228455"/>
              <a:ext cx="733080" cy="699972"/>
            </a:xfrm>
            <a:custGeom>
              <a:avLst/>
              <a:gdLst/>
              <a:ahLst/>
              <a:cxnLst/>
              <a:rect l="l" t="t" r="r" b="b"/>
              <a:pathLst>
                <a:path w="22873" h="21840" extrusionOk="0">
                  <a:moveTo>
                    <a:pt x="15441" y="1"/>
                  </a:moveTo>
                  <a:cubicBezTo>
                    <a:pt x="13806" y="1"/>
                    <a:pt x="12090" y="563"/>
                    <a:pt x="11109" y="1763"/>
                  </a:cubicBezTo>
                  <a:cubicBezTo>
                    <a:pt x="10502" y="2513"/>
                    <a:pt x="10097" y="3394"/>
                    <a:pt x="9740" y="4299"/>
                  </a:cubicBezTo>
                  <a:cubicBezTo>
                    <a:pt x="9466" y="3870"/>
                    <a:pt x="8954" y="3680"/>
                    <a:pt x="8466" y="3549"/>
                  </a:cubicBezTo>
                  <a:cubicBezTo>
                    <a:pt x="7681" y="3348"/>
                    <a:pt x="6867" y="3238"/>
                    <a:pt x="6068" y="3238"/>
                  </a:cubicBezTo>
                  <a:cubicBezTo>
                    <a:pt x="3694" y="3238"/>
                    <a:pt x="1454" y="4212"/>
                    <a:pt x="501" y="6680"/>
                  </a:cubicBezTo>
                  <a:cubicBezTo>
                    <a:pt x="60" y="7859"/>
                    <a:pt x="1" y="9156"/>
                    <a:pt x="120" y="10407"/>
                  </a:cubicBezTo>
                  <a:cubicBezTo>
                    <a:pt x="251" y="11823"/>
                    <a:pt x="584" y="13216"/>
                    <a:pt x="1108" y="14550"/>
                  </a:cubicBezTo>
                  <a:cubicBezTo>
                    <a:pt x="1727" y="16205"/>
                    <a:pt x="2620" y="17800"/>
                    <a:pt x="3906" y="19015"/>
                  </a:cubicBezTo>
                  <a:cubicBezTo>
                    <a:pt x="5394" y="20432"/>
                    <a:pt x="7811" y="21753"/>
                    <a:pt x="9907" y="21837"/>
                  </a:cubicBezTo>
                  <a:cubicBezTo>
                    <a:pt x="9951" y="21838"/>
                    <a:pt x="9994" y="21839"/>
                    <a:pt x="10038" y="21839"/>
                  </a:cubicBezTo>
                  <a:cubicBezTo>
                    <a:pt x="11694" y="21839"/>
                    <a:pt x="13287" y="20532"/>
                    <a:pt x="13693" y="18920"/>
                  </a:cubicBezTo>
                  <a:cubicBezTo>
                    <a:pt x="14413" y="19663"/>
                    <a:pt x="15397" y="20077"/>
                    <a:pt x="16423" y="20077"/>
                  </a:cubicBezTo>
                  <a:cubicBezTo>
                    <a:pt x="16466" y="20077"/>
                    <a:pt x="16508" y="20076"/>
                    <a:pt x="16550" y="20074"/>
                  </a:cubicBezTo>
                  <a:cubicBezTo>
                    <a:pt x="19170" y="19967"/>
                    <a:pt x="21384" y="17384"/>
                    <a:pt x="22170" y="15110"/>
                  </a:cubicBezTo>
                  <a:cubicBezTo>
                    <a:pt x="22813" y="13288"/>
                    <a:pt x="22873" y="11323"/>
                    <a:pt x="22706" y="9406"/>
                  </a:cubicBezTo>
                  <a:cubicBezTo>
                    <a:pt x="22468" y="6454"/>
                    <a:pt x="21575" y="3370"/>
                    <a:pt x="19325" y="1441"/>
                  </a:cubicBezTo>
                  <a:cubicBezTo>
                    <a:pt x="18694" y="870"/>
                    <a:pt x="17944" y="453"/>
                    <a:pt x="17134" y="215"/>
                  </a:cubicBezTo>
                  <a:cubicBezTo>
                    <a:pt x="16605" y="73"/>
                    <a:pt x="16028" y="1"/>
                    <a:pt x="1544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1" name="Google Shape;7411;p54"/>
            <p:cNvSpPr/>
            <p:nvPr/>
          </p:nvSpPr>
          <p:spPr>
            <a:xfrm>
              <a:off x="3602187" y="2499881"/>
              <a:ext cx="52306" cy="89419"/>
            </a:xfrm>
            <a:custGeom>
              <a:avLst/>
              <a:gdLst/>
              <a:ahLst/>
              <a:cxnLst/>
              <a:rect l="l" t="t" r="r" b="b"/>
              <a:pathLst>
                <a:path w="1632" h="2790" extrusionOk="0">
                  <a:moveTo>
                    <a:pt x="572" y="1"/>
                  </a:moveTo>
                  <a:cubicBezTo>
                    <a:pt x="548" y="1"/>
                    <a:pt x="524" y="3"/>
                    <a:pt x="500" y="9"/>
                  </a:cubicBezTo>
                  <a:cubicBezTo>
                    <a:pt x="143" y="92"/>
                    <a:pt x="0" y="783"/>
                    <a:pt x="167" y="1545"/>
                  </a:cubicBezTo>
                  <a:cubicBezTo>
                    <a:pt x="335" y="2262"/>
                    <a:pt x="724" y="2789"/>
                    <a:pt x="1067" y="2789"/>
                  </a:cubicBezTo>
                  <a:cubicBezTo>
                    <a:pt x="1089" y="2789"/>
                    <a:pt x="1110" y="2787"/>
                    <a:pt x="1131" y="2783"/>
                  </a:cubicBezTo>
                  <a:cubicBezTo>
                    <a:pt x="1488" y="2700"/>
                    <a:pt x="1631" y="2009"/>
                    <a:pt x="1464" y="1247"/>
                  </a:cubicBezTo>
                  <a:cubicBezTo>
                    <a:pt x="1298" y="536"/>
                    <a:pt x="913" y="1"/>
                    <a:pt x="5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2" name="Google Shape;7412;p54"/>
            <p:cNvSpPr/>
            <p:nvPr/>
          </p:nvSpPr>
          <p:spPr>
            <a:xfrm>
              <a:off x="3887202" y="2434629"/>
              <a:ext cx="52338" cy="89419"/>
            </a:xfrm>
            <a:custGeom>
              <a:avLst/>
              <a:gdLst/>
              <a:ahLst/>
              <a:cxnLst/>
              <a:rect l="l" t="t" r="r" b="b"/>
              <a:pathLst>
                <a:path w="1633" h="2790" extrusionOk="0">
                  <a:moveTo>
                    <a:pt x="573" y="1"/>
                  </a:moveTo>
                  <a:cubicBezTo>
                    <a:pt x="549" y="1"/>
                    <a:pt x="525" y="3"/>
                    <a:pt x="501" y="9"/>
                  </a:cubicBezTo>
                  <a:cubicBezTo>
                    <a:pt x="144" y="92"/>
                    <a:pt x="1" y="783"/>
                    <a:pt x="168" y="1545"/>
                  </a:cubicBezTo>
                  <a:cubicBezTo>
                    <a:pt x="336" y="2262"/>
                    <a:pt x="725" y="2789"/>
                    <a:pt x="1068" y="2789"/>
                  </a:cubicBezTo>
                  <a:cubicBezTo>
                    <a:pt x="1090" y="2789"/>
                    <a:pt x="1111" y="2787"/>
                    <a:pt x="1132" y="2783"/>
                  </a:cubicBezTo>
                  <a:cubicBezTo>
                    <a:pt x="1489" y="2700"/>
                    <a:pt x="1632" y="2009"/>
                    <a:pt x="1465" y="1247"/>
                  </a:cubicBezTo>
                  <a:cubicBezTo>
                    <a:pt x="1299" y="536"/>
                    <a:pt x="914"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3" name="Google Shape;7413;p54"/>
            <p:cNvSpPr/>
            <p:nvPr/>
          </p:nvSpPr>
          <p:spPr>
            <a:xfrm>
              <a:off x="3695290" y="2503567"/>
              <a:ext cx="166788" cy="112335"/>
            </a:xfrm>
            <a:custGeom>
              <a:avLst/>
              <a:gdLst/>
              <a:ahLst/>
              <a:cxnLst/>
              <a:rect l="l" t="t" r="r" b="b"/>
              <a:pathLst>
                <a:path w="5204" h="3505" extrusionOk="0">
                  <a:moveTo>
                    <a:pt x="4846" y="1"/>
                  </a:moveTo>
                  <a:lnTo>
                    <a:pt x="0" y="1108"/>
                  </a:lnTo>
                  <a:cubicBezTo>
                    <a:pt x="327" y="2521"/>
                    <a:pt x="1447" y="3504"/>
                    <a:pt x="2625" y="3504"/>
                  </a:cubicBezTo>
                  <a:cubicBezTo>
                    <a:pt x="2778" y="3504"/>
                    <a:pt x="2931" y="3488"/>
                    <a:pt x="3084" y="3454"/>
                  </a:cubicBezTo>
                  <a:cubicBezTo>
                    <a:pt x="4417" y="3156"/>
                    <a:pt x="5203" y="1596"/>
                    <a:pt x="48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4" name="Google Shape;7414;p54"/>
            <p:cNvSpPr/>
            <p:nvPr/>
          </p:nvSpPr>
          <p:spPr>
            <a:xfrm>
              <a:off x="3728461" y="2554301"/>
              <a:ext cx="116438" cy="61280"/>
            </a:xfrm>
            <a:custGeom>
              <a:avLst/>
              <a:gdLst/>
              <a:ahLst/>
              <a:cxnLst/>
              <a:rect l="l" t="t" r="r" b="b"/>
              <a:pathLst>
                <a:path w="3633" h="1912" extrusionOk="0">
                  <a:moveTo>
                    <a:pt x="2184" y="0"/>
                  </a:moveTo>
                  <a:cubicBezTo>
                    <a:pt x="1999" y="0"/>
                    <a:pt x="1815" y="20"/>
                    <a:pt x="1632" y="61"/>
                  </a:cubicBezTo>
                  <a:cubicBezTo>
                    <a:pt x="942" y="228"/>
                    <a:pt x="346" y="668"/>
                    <a:pt x="1" y="1287"/>
                  </a:cubicBezTo>
                  <a:cubicBezTo>
                    <a:pt x="460" y="1680"/>
                    <a:pt x="1006" y="1912"/>
                    <a:pt x="1572" y="1912"/>
                  </a:cubicBezTo>
                  <a:cubicBezTo>
                    <a:pt x="1726" y="1912"/>
                    <a:pt x="1882" y="1895"/>
                    <a:pt x="2037" y="1859"/>
                  </a:cubicBezTo>
                  <a:cubicBezTo>
                    <a:pt x="2763" y="1692"/>
                    <a:pt x="3323" y="1156"/>
                    <a:pt x="3632" y="454"/>
                  </a:cubicBezTo>
                  <a:cubicBezTo>
                    <a:pt x="3203" y="156"/>
                    <a:pt x="2696" y="0"/>
                    <a:pt x="218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5" name="Google Shape;7415;p54"/>
            <p:cNvSpPr/>
            <p:nvPr/>
          </p:nvSpPr>
          <p:spPr>
            <a:xfrm>
              <a:off x="3459471" y="2133846"/>
              <a:ext cx="235856" cy="167814"/>
            </a:xfrm>
            <a:custGeom>
              <a:avLst/>
              <a:gdLst/>
              <a:ahLst/>
              <a:cxnLst/>
              <a:rect l="l" t="t" r="r" b="b"/>
              <a:pathLst>
                <a:path w="7359" h="5236" extrusionOk="0">
                  <a:moveTo>
                    <a:pt x="1992" y="0"/>
                  </a:moveTo>
                  <a:cubicBezTo>
                    <a:pt x="1785" y="0"/>
                    <a:pt x="1577" y="16"/>
                    <a:pt x="1369" y="47"/>
                  </a:cubicBezTo>
                  <a:cubicBezTo>
                    <a:pt x="964" y="119"/>
                    <a:pt x="369" y="167"/>
                    <a:pt x="143" y="571"/>
                  </a:cubicBezTo>
                  <a:cubicBezTo>
                    <a:pt x="0" y="821"/>
                    <a:pt x="60" y="1131"/>
                    <a:pt x="143" y="1405"/>
                  </a:cubicBezTo>
                  <a:cubicBezTo>
                    <a:pt x="512" y="2548"/>
                    <a:pt x="1441" y="3429"/>
                    <a:pt x="2465" y="4048"/>
                  </a:cubicBezTo>
                  <a:cubicBezTo>
                    <a:pt x="3772" y="4828"/>
                    <a:pt x="5258" y="5235"/>
                    <a:pt x="6771" y="5235"/>
                  </a:cubicBezTo>
                  <a:cubicBezTo>
                    <a:pt x="6967" y="5235"/>
                    <a:pt x="7162" y="5228"/>
                    <a:pt x="7358" y="5215"/>
                  </a:cubicBezTo>
                  <a:cubicBezTo>
                    <a:pt x="7287" y="4905"/>
                    <a:pt x="7037" y="4548"/>
                    <a:pt x="6930" y="4238"/>
                  </a:cubicBezTo>
                  <a:cubicBezTo>
                    <a:pt x="6787" y="3846"/>
                    <a:pt x="6632" y="3453"/>
                    <a:pt x="6453" y="3084"/>
                  </a:cubicBezTo>
                  <a:cubicBezTo>
                    <a:pt x="6096" y="2357"/>
                    <a:pt x="5656" y="1643"/>
                    <a:pt x="5025" y="1131"/>
                  </a:cubicBezTo>
                  <a:cubicBezTo>
                    <a:pt x="4162" y="439"/>
                    <a:pt x="3096" y="0"/>
                    <a:pt x="19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6" name="Google Shape;7416;p54"/>
            <p:cNvSpPr/>
            <p:nvPr/>
          </p:nvSpPr>
          <p:spPr>
            <a:xfrm>
              <a:off x="3680772" y="2027923"/>
              <a:ext cx="183198" cy="189992"/>
            </a:xfrm>
            <a:custGeom>
              <a:avLst/>
              <a:gdLst/>
              <a:ahLst/>
              <a:cxnLst/>
              <a:rect l="l" t="t" r="r" b="b"/>
              <a:pathLst>
                <a:path w="5716" h="5928" extrusionOk="0">
                  <a:moveTo>
                    <a:pt x="4212" y="1"/>
                  </a:moveTo>
                  <a:cubicBezTo>
                    <a:pt x="4147" y="1"/>
                    <a:pt x="4077" y="6"/>
                    <a:pt x="4001" y="19"/>
                  </a:cubicBezTo>
                  <a:cubicBezTo>
                    <a:pt x="3061" y="173"/>
                    <a:pt x="2251" y="793"/>
                    <a:pt x="1632" y="1531"/>
                  </a:cubicBezTo>
                  <a:cubicBezTo>
                    <a:pt x="632" y="2733"/>
                    <a:pt x="60" y="4222"/>
                    <a:pt x="1" y="5781"/>
                  </a:cubicBezTo>
                  <a:lnTo>
                    <a:pt x="167" y="5900"/>
                  </a:lnTo>
                  <a:cubicBezTo>
                    <a:pt x="303" y="5919"/>
                    <a:pt x="438" y="5928"/>
                    <a:pt x="571" y="5928"/>
                  </a:cubicBezTo>
                  <a:cubicBezTo>
                    <a:pt x="1976" y="5928"/>
                    <a:pt x="3203" y="4936"/>
                    <a:pt x="3954" y="3805"/>
                  </a:cubicBezTo>
                  <a:cubicBezTo>
                    <a:pt x="4353" y="3189"/>
                    <a:pt x="5716" y="1"/>
                    <a:pt x="4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17" name="Google Shape;7417;p54"/>
          <p:cNvGrpSpPr/>
          <p:nvPr/>
        </p:nvGrpSpPr>
        <p:grpSpPr>
          <a:xfrm>
            <a:off x="4292081" y="115987"/>
            <a:ext cx="1372229" cy="650421"/>
            <a:chOff x="4292081" y="115987"/>
            <a:chExt cx="1372229" cy="650421"/>
          </a:xfrm>
        </p:grpSpPr>
        <p:sp>
          <p:nvSpPr>
            <p:cNvPr id="7418" name="Google Shape;7418;p54"/>
            <p:cNvSpPr/>
            <p:nvPr/>
          </p:nvSpPr>
          <p:spPr>
            <a:xfrm>
              <a:off x="5458229" y="115987"/>
              <a:ext cx="112976" cy="138937"/>
            </a:xfrm>
            <a:custGeom>
              <a:avLst/>
              <a:gdLst/>
              <a:ahLst/>
              <a:cxnLst/>
              <a:rect l="l" t="t" r="r" b="b"/>
              <a:pathLst>
                <a:path w="3525" h="4335" extrusionOk="0">
                  <a:moveTo>
                    <a:pt x="1083" y="1"/>
                  </a:moveTo>
                  <a:cubicBezTo>
                    <a:pt x="1083" y="1"/>
                    <a:pt x="0" y="4216"/>
                    <a:pt x="24" y="4335"/>
                  </a:cubicBezTo>
                  <a:lnTo>
                    <a:pt x="3524" y="1168"/>
                  </a:lnTo>
                  <a:lnTo>
                    <a:pt x="108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9" name="Google Shape;7419;p54"/>
            <p:cNvSpPr/>
            <p:nvPr/>
          </p:nvSpPr>
          <p:spPr>
            <a:xfrm>
              <a:off x="5477683" y="334275"/>
              <a:ext cx="186627" cy="103041"/>
            </a:xfrm>
            <a:custGeom>
              <a:avLst/>
              <a:gdLst/>
              <a:ahLst/>
              <a:cxnLst/>
              <a:rect l="l" t="t" r="r" b="b"/>
              <a:pathLst>
                <a:path w="5823" h="3215" extrusionOk="0">
                  <a:moveTo>
                    <a:pt x="5727" y="0"/>
                  </a:moveTo>
                  <a:lnTo>
                    <a:pt x="0" y="1548"/>
                  </a:lnTo>
                  <a:lnTo>
                    <a:pt x="5822" y="3215"/>
                  </a:lnTo>
                  <a:lnTo>
                    <a:pt x="572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0" name="Google Shape;7420;p54"/>
            <p:cNvSpPr/>
            <p:nvPr/>
          </p:nvSpPr>
          <p:spPr>
            <a:xfrm>
              <a:off x="5494861" y="585734"/>
              <a:ext cx="116021" cy="131661"/>
            </a:xfrm>
            <a:custGeom>
              <a:avLst/>
              <a:gdLst/>
              <a:ahLst/>
              <a:cxnLst/>
              <a:rect l="l" t="t" r="r" b="b"/>
              <a:pathLst>
                <a:path w="3620" h="4108" extrusionOk="0">
                  <a:moveTo>
                    <a:pt x="0" y="0"/>
                  </a:moveTo>
                  <a:lnTo>
                    <a:pt x="1500" y="4108"/>
                  </a:lnTo>
                  <a:lnTo>
                    <a:pt x="3620" y="2262"/>
                  </a:lnTo>
                  <a:lnTo>
                    <a:pt x="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1" name="Google Shape;7421;p54"/>
            <p:cNvSpPr/>
            <p:nvPr/>
          </p:nvSpPr>
          <p:spPr>
            <a:xfrm>
              <a:off x="5133088" y="203417"/>
              <a:ext cx="310276" cy="425464"/>
            </a:xfrm>
            <a:custGeom>
              <a:avLst/>
              <a:gdLst/>
              <a:ahLst/>
              <a:cxnLst/>
              <a:rect l="l" t="t" r="r" b="b"/>
              <a:pathLst>
                <a:path w="9681" h="13275" extrusionOk="0">
                  <a:moveTo>
                    <a:pt x="5790" y="0"/>
                  </a:moveTo>
                  <a:cubicBezTo>
                    <a:pt x="5583" y="0"/>
                    <a:pt x="5373" y="23"/>
                    <a:pt x="5168" y="47"/>
                  </a:cubicBezTo>
                  <a:cubicBezTo>
                    <a:pt x="3418" y="261"/>
                    <a:pt x="1692" y="630"/>
                    <a:pt x="1" y="1142"/>
                  </a:cubicBezTo>
                  <a:lnTo>
                    <a:pt x="5013" y="13275"/>
                  </a:lnTo>
                  <a:cubicBezTo>
                    <a:pt x="6037" y="13084"/>
                    <a:pt x="7049" y="12822"/>
                    <a:pt x="8050" y="12513"/>
                  </a:cubicBezTo>
                  <a:cubicBezTo>
                    <a:pt x="9395" y="12084"/>
                    <a:pt x="9681" y="11346"/>
                    <a:pt x="9538" y="10036"/>
                  </a:cubicBezTo>
                  <a:cubicBezTo>
                    <a:pt x="9323" y="8095"/>
                    <a:pt x="9085" y="6167"/>
                    <a:pt x="8561" y="4285"/>
                  </a:cubicBezTo>
                  <a:cubicBezTo>
                    <a:pt x="8228" y="3095"/>
                    <a:pt x="7799" y="868"/>
                    <a:pt x="6633" y="202"/>
                  </a:cubicBezTo>
                  <a:cubicBezTo>
                    <a:pt x="6379" y="47"/>
                    <a:pt x="6089" y="0"/>
                    <a:pt x="579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2" name="Google Shape;7422;p54"/>
            <p:cNvSpPr/>
            <p:nvPr/>
          </p:nvSpPr>
          <p:spPr>
            <a:xfrm>
              <a:off x="4292081" y="217871"/>
              <a:ext cx="983390" cy="548536"/>
            </a:xfrm>
            <a:custGeom>
              <a:avLst/>
              <a:gdLst/>
              <a:ahLst/>
              <a:cxnLst/>
              <a:rect l="l" t="t" r="r" b="b"/>
              <a:pathLst>
                <a:path w="30683" h="17115" extrusionOk="0">
                  <a:moveTo>
                    <a:pt x="27433" y="1"/>
                  </a:moveTo>
                  <a:cubicBezTo>
                    <a:pt x="27433" y="1"/>
                    <a:pt x="27433" y="1"/>
                    <a:pt x="27433" y="1"/>
                  </a:cubicBezTo>
                  <a:cubicBezTo>
                    <a:pt x="24456" y="644"/>
                    <a:pt x="21503" y="1370"/>
                    <a:pt x="18515" y="2001"/>
                  </a:cubicBezTo>
                  <a:cubicBezTo>
                    <a:pt x="15538" y="2632"/>
                    <a:pt x="12621" y="3406"/>
                    <a:pt x="9704" y="4263"/>
                  </a:cubicBezTo>
                  <a:cubicBezTo>
                    <a:pt x="9323" y="4358"/>
                    <a:pt x="8942" y="4501"/>
                    <a:pt x="8585" y="4692"/>
                  </a:cubicBezTo>
                  <a:cubicBezTo>
                    <a:pt x="8287" y="4870"/>
                    <a:pt x="8002" y="5085"/>
                    <a:pt x="7751" y="5335"/>
                  </a:cubicBezTo>
                  <a:cubicBezTo>
                    <a:pt x="6489" y="6442"/>
                    <a:pt x="5239" y="7561"/>
                    <a:pt x="4001" y="8692"/>
                  </a:cubicBezTo>
                  <a:cubicBezTo>
                    <a:pt x="2810" y="9776"/>
                    <a:pt x="1417" y="10752"/>
                    <a:pt x="393" y="11966"/>
                  </a:cubicBezTo>
                  <a:cubicBezTo>
                    <a:pt x="191" y="12205"/>
                    <a:pt x="1" y="12478"/>
                    <a:pt x="36" y="12776"/>
                  </a:cubicBezTo>
                  <a:cubicBezTo>
                    <a:pt x="84" y="13086"/>
                    <a:pt x="322" y="13264"/>
                    <a:pt x="548" y="13419"/>
                  </a:cubicBezTo>
                  <a:cubicBezTo>
                    <a:pt x="1703" y="14193"/>
                    <a:pt x="3227" y="14776"/>
                    <a:pt x="4525" y="15264"/>
                  </a:cubicBezTo>
                  <a:cubicBezTo>
                    <a:pt x="6335" y="15955"/>
                    <a:pt x="8418" y="16657"/>
                    <a:pt x="10323" y="17003"/>
                  </a:cubicBezTo>
                  <a:cubicBezTo>
                    <a:pt x="10748" y="17081"/>
                    <a:pt x="11155" y="17114"/>
                    <a:pt x="11552" y="17114"/>
                  </a:cubicBezTo>
                  <a:cubicBezTo>
                    <a:pt x="12661" y="17114"/>
                    <a:pt x="13700" y="16858"/>
                    <a:pt x="14848" y="16622"/>
                  </a:cubicBezTo>
                  <a:lnTo>
                    <a:pt x="20324" y="15491"/>
                  </a:lnTo>
                  <a:cubicBezTo>
                    <a:pt x="23206" y="14895"/>
                    <a:pt x="27694" y="14205"/>
                    <a:pt x="30683" y="13395"/>
                  </a:cubicBezTo>
                  <a:cubicBezTo>
                    <a:pt x="30290" y="11502"/>
                    <a:pt x="29897" y="9597"/>
                    <a:pt x="29504" y="7704"/>
                  </a:cubicBezTo>
                  <a:cubicBezTo>
                    <a:pt x="29207" y="6287"/>
                    <a:pt x="28528" y="4823"/>
                    <a:pt x="28540" y="3370"/>
                  </a:cubicBezTo>
                  <a:cubicBezTo>
                    <a:pt x="28540" y="2846"/>
                    <a:pt x="28599" y="2501"/>
                    <a:pt x="28385" y="1989"/>
                  </a:cubicBezTo>
                  <a:cubicBezTo>
                    <a:pt x="28314" y="1823"/>
                    <a:pt x="27497" y="1"/>
                    <a:pt x="2743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3" name="Google Shape;7423;p54"/>
            <p:cNvSpPr/>
            <p:nvPr/>
          </p:nvSpPr>
          <p:spPr>
            <a:xfrm>
              <a:off x="4540880" y="273958"/>
              <a:ext cx="660198" cy="181307"/>
            </a:xfrm>
            <a:custGeom>
              <a:avLst/>
              <a:gdLst/>
              <a:ahLst/>
              <a:cxnLst/>
              <a:rect l="l" t="t" r="r" b="b"/>
              <a:pathLst>
                <a:path w="20599" h="5657" extrusionOk="0">
                  <a:moveTo>
                    <a:pt x="20348" y="1"/>
                  </a:moveTo>
                  <a:cubicBezTo>
                    <a:pt x="13550" y="1513"/>
                    <a:pt x="6716" y="2906"/>
                    <a:pt x="0" y="4704"/>
                  </a:cubicBezTo>
                  <a:lnTo>
                    <a:pt x="12" y="4751"/>
                  </a:lnTo>
                  <a:cubicBezTo>
                    <a:pt x="72" y="4835"/>
                    <a:pt x="108" y="4918"/>
                    <a:pt x="155" y="5013"/>
                  </a:cubicBezTo>
                  <a:cubicBezTo>
                    <a:pt x="239" y="5228"/>
                    <a:pt x="310" y="5442"/>
                    <a:pt x="381" y="5656"/>
                  </a:cubicBezTo>
                  <a:cubicBezTo>
                    <a:pt x="7061" y="3859"/>
                    <a:pt x="13847" y="2477"/>
                    <a:pt x="20598" y="989"/>
                  </a:cubicBezTo>
                  <a:cubicBezTo>
                    <a:pt x="20598" y="727"/>
                    <a:pt x="20551" y="477"/>
                    <a:pt x="20455" y="239"/>
                  </a:cubicBezTo>
                  <a:cubicBezTo>
                    <a:pt x="20443" y="203"/>
                    <a:pt x="20408" y="120"/>
                    <a:pt x="2034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4" name="Google Shape;7424;p54"/>
            <p:cNvSpPr/>
            <p:nvPr/>
          </p:nvSpPr>
          <p:spPr>
            <a:xfrm>
              <a:off x="4569116" y="371644"/>
              <a:ext cx="645679" cy="178615"/>
            </a:xfrm>
            <a:custGeom>
              <a:avLst/>
              <a:gdLst/>
              <a:ahLst/>
              <a:cxnLst/>
              <a:rect l="l" t="t" r="r" b="b"/>
              <a:pathLst>
                <a:path w="20146" h="5573" extrusionOk="0">
                  <a:moveTo>
                    <a:pt x="19884" y="1"/>
                  </a:moveTo>
                  <a:cubicBezTo>
                    <a:pt x="13240" y="1477"/>
                    <a:pt x="6573" y="2835"/>
                    <a:pt x="0" y="4585"/>
                  </a:cubicBezTo>
                  <a:cubicBezTo>
                    <a:pt x="24" y="4716"/>
                    <a:pt x="48" y="4835"/>
                    <a:pt x="72" y="4954"/>
                  </a:cubicBezTo>
                  <a:cubicBezTo>
                    <a:pt x="131" y="5168"/>
                    <a:pt x="179" y="5371"/>
                    <a:pt x="227" y="5573"/>
                  </a:cubicBezTo>
                  <a:cubicBezTo>
                    <a:pt x="6811" y="3823"/>
                    <a:pt x="13490" y="2442"/>
                    <a:pt x="20146" y="977"/>
                  </a:cubicBezTo>
                  <a:cubicBezTo>
                    <a:pt x="20051" y="656"/>
                    <a:pt x="19967" y="334"/>
                    <a:pt x="1988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5" name="Google Shape;7425;p54"/>
            <p:cNvSpPr/>
            <p:nvPr/>
          </p:nvSpPr>
          <p:spPr>
            <a:xfrm>
              <a:off x="4591999" y="466671"/>
              <a:ext cx="646833" cy="178615"/>
            </a:xfrm>
            <a:custGeom>
              <a:avLst/>
              <a:gdLst/>
              <a:ahLst/>
              <a:cxnLst/>
              <a:rect l="l" t="t" r="r" b="b"/>
              <a:pathLst>
                <a:path w="20182" h="5573" extrusionOk="0">
                  <a:moveTo>
                    <a:pt x="19980" y="1"/>
                  </a:moveTo>
                  <a:cubicBezTo>
                    <a:pt x="13300" y="1477"/>
                    <a:pt x="6609" y="2846"/>
                    <a:pt x="1" y="4596"/>
                  </a:cubicBezTo>
                  <a:cubicBezTo>
                    <a:pt x="84" y="4918"/>
                    <a:pt x="168" y="5251"/>
                    <a:pt x="239" y="5573"/>
                  </a:cubicBezTo>
                  <a:cubicBezTo>
                    <a:pt x="6835" y="3834"/>
                    <a:pt x="13526" y="2465"/>
                    <a:pt x="20182" y="989"/>
                  </a:cubicBezTo>
                  <a:lnTo>
                    <a:pt x="1998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6" name="Google Shape;7426;p54"/>
            <p:cNvSpPr/>
            <p:nvPr/>
          </p:nvSpPr>
          <p:spPr>
            <a:xfrm>
              <a:off x="4615299" y="562819"/>
              <a:ext cx="643756" cy="177493"/>
            </a:xfrm>
            <a:custGeom>
              <a:avLst/>
              <a:gdLst/>
              <a:ahLst/>
              <a:cxnLst/>
              <a:rect l="l" t="t" r="r" b="b"/>
              <a:pathLst>
                <a:path w="20086" h="5538" extrusionOk="0">
                  <a:moveTo>
                    <a:pt x="19884" y="1"/>
                  </a:moveTo>
                  <a:cubicBezTo>
                    <a:pt x="13240" y="1477"/>
                    <a:pt x="6572" y="2823"/>
                    <a:pt x="0" y="4561"/>
                  </a:cubicBezTo>
                  <a:cubicBezTo>
                    <a:pt x="83" y="4894"/>
                    <a:pt x="167" y="5216"/>
                    <a:pt x="250" y="5537"/>
                  </a:cubicBezTo>
                  <a:cubicBezTo>
                    <a:pt x="6810" y="3811"/>
                    <a:pt x="13466" y="2454"/>
                    <a:pt x="20086" y="989"/>
                  </a:cubicBezTo>
                  <a:lnTo>
                    <a:pt x="1988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7" name="Google Shape;7427;p54"/>
            <p:cNvSpPr/>
            <p:nvPr/>
          </p:nvSpPr>
          <p:spPr>
            <a:xfrm>
              <a:off x="5123954" y="193386"/>
              <a:ext cx="191947" cy="481744"/>
            </a:xfrm>
            <a:custGeom>
              <a:avLst/>
              <a:gdLst/>
              <a:ahLst/>
              <a:cxnLst/>
              <a:rect l="l" t="t" r="r" b="b"/>
              <a:pathLst>
                <a:path w="5989" h="15031" extrusionOk="0">
                  <a:moveTo>
                    <a:pt x="1572" y="1"/>
                  </a:moveTo>
                  <a:cubicBezTo>
                    <a:pt x="933" y="1"/>
                    <a:pt x="195" y="197"/>
                    <a:pt x="48" y="777"/>
                  </a:cubicBezTo>
                  <a:cubicBezTo>
                    <a:pt x="0" y="1039"/>
                    <a:pt x="0" y="1324"/>
                    <a:pt x="60" y="1598"/>
                  </a:cubicBezTo>
                  <a:cubicBezTo>
                    <a:pt x="655" y="5218"/>
                    <a:pt x="1703" y="8754"/>
                    <a:pt x="2500" y="12338"/>
                  </a:cubicBezTo>
                  <a:cubicBezTo>
                    <a:pt x="2655" y="13040"/>
                    <a:pt x="2596" y="14731"/>
                    <a:pt x="3489" y="14993"/>
                  </a:cubicBezTo>
                  <a:cubicBezTo>
                    <a:pt x="3592" y="15018"/>
                    <a:pt x="3699" y="15031"/>
                    <a:pt x="3807" y="15031"/>
                  </a:cubicBezTo>
                  <a:cubicBezTo>
                    <a:pt x="3949" y="15031"/>
                    <a:pt x="4092" y="15009"/>
                    <a:pt x="4227" y="14969"/>
                  </a:cubicBezTo>
                  <a:cubicBezTo>
                    <a:pt x="4620" y="14885"/>
                    <a:pt x="5525" y="14719"/>
                    <a:pt x="5751" y="14362"/>
                  </a:cubicBezTo>
                  <a:cubicBezTo>
                    <a:pt x="5989" y="13992"/>
                    <a:pt x="5775" y="13123"/>
                    <a:pt x="5679" y="12707"/>
                  </a:cubicBezTo>
                  <a:lnTo>
                    <a:pt x="3441" y="3610"/>
                  </a:lnTo>
                  <a:lnTo>
                    <a:pt x="2834" y="1074"/>
                  </a:lnTo>
                  <a:cubicBezTo>
                    <a:pt x="2655" y="562"/>
                    <a:pt x="2786" y="229"/>
                    <a:pt x="2215" y="74"/>
                  </a:cubicBezTo>
                  <a:cubicBezTo>
                    <a:pt x="2039" y="29"/>
                    <a:pt x="1812" y="1"/>
                    <a:pt x="157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8" name="Google Shape;7428;p54"/>
            <p:cNvSpPr/>
            <p:nvPr/>
          </p:nvSpPr>
          <p:spPr>
            <a:xfrm>
              <a:off x="4292081" y="363632"/>
              <a:ext cx="359505" cy="402260"/>
            </a:xfrm>
            <a:custGeom>
              <a:avLst/>
              <a:gdLst/>
              <a:ahLst/>
              <a:cxnLst/>
              <a:rect l="l" t="t" r="r" b="b"/>
              <a:pathLst>
                <a:path w="11217" h="12551" extrusionOk="0">
                  <a:moveTo>
                    <a:pt x="8883" y="1"/>
                  </a:moveTo>
                  <a:cubicBezTo>
                    <a:pt x="8775" y="37"/>
                    <a:pt x="8680" y="96"/>
                    <a:pt x="8597" y="144"/>
                  </a:cubicBezTo>
                  <a:cubicBezTo>
                    <a:pt x="8299" y="334"/>
                    <a:pt x="8013" y="549"/>
                    <a:pt x="7763" y="787"/>
                  </a:cubicBezTo>
                  <a:cubicBezTo>
                    <a:pt x="6501" y="1906"/>
                    <a:pt x="5251" y="3025"/>
                    <a:pt x="4001" y="4156"/>
                  </a:cubicBezTo>
                  <a:cubicBezTo>
                    <a:pt x="2810" y="5228"/>
                    <a:pt x="1429" y="6204"/>
                    <a:pt x="393" y="7430"/>
                  </a:cubicBezTo>
                  <a:cubicBezTo>
                    <a:pt x="203" y="7657"/>
                    <a:pt x="1" y="7942"/>
                    <a:pt x="48" y="8240"/>
                  </a:cubicBezTo>
                  <a:cubicBezTo>
                    <a:pt x="96" y="8538"/>
                    <a:pt x="322" y="8728"/>
                    <a:pt x="560" y="8883"/>
                  </a:cubicBezTo>
                  <a:cubicBezTo>
                    <a:pt x="1703" y="9645"/>
                    <a:pt x="3239" y="10240"/>
                    <a:pt x="4525" y="10728"/>
                  </a:cubicBezTo>
                  <a:cubicBezTo>
                    <a:pt x="6347" y="11419"/>
                    <a:pt x="8418" y="12121"/>
                    <a:pt x="10335" y="12467"/>
                  </a:cubicBezTo>
                  <a:cubicBezTo>
                    <a:pt x="10621" y="12514"/>
                    <a:pt x="10919" y="12538"/>
                    <a:pt x="11216" y="12550"/>
                  </a:cubicBezTo>
                  <a:lnTo>
                    <a:pt x="8883"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9" name="Google Shape;7429;p54"/>
            <p:cNvSpPr/>
            <p:nvPr/>
          </p:nvSpPr>
          <p:spPr>
            <a:xfrm>
              <a:off x="4292081" y="511700"/>
              <a:ext cx="147334" cy="196178"/>
            </a:xfrm>
            <a:custGeom>
              <a:avLst/>
              <a:gdLst/>
              <a:ahLst/>
              <a:cxnLst/>
              <a:rect l="l" t="t" r="r" b="b"/>
              <a:pathLst>
                <a:path w="4597" h="6121" extrusionOk="0">
                  <a:moveTo>
                    <a:pt x="3465" y="0"/>
                  </a:moveTo>
                  <a:cubicBezTo>
                    <a:pt x="2417" y="893"/>
                    <a:pt x="1274" y="1763"/>
                    <a:pt x="393" y="2798"/>
                  </a:cubicBezTo>
                  <a:cubicBezTo>
                    <a:pt x="203" y="3037"/>
                    <a:pt x="1" y="3310"/>
                    <a:pt x="48" y="3608"/>
                  </a:cubicBezTo>
                  <a:cubicBezTo>
                    <a:pt x="96" y="3918"/>
                    <a:pt x="322" y="4096"/>
                    <a:pt x="560" y="4251"/>
                  </a:cubicBezTo>
                  <a:cubicBezTo>
                    <a:pt x="1703" y="5025"/>
                    <a:pt x="3239" y="5608"/>
                    <a:pt x="4525" y="6096"/>
                  </a:cubicBezTo>
                  <a:lnTo>
                    <a:pt x="4596" y="6120"/>
                  </a:lnTo>
                  <a:lnTo>
                    <a:pt x="4596" y="6120"/>
                  </a:lnTo>
                  <a:lnTo>
                    <a:pt x="346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0" name="Google Shape;7430;p54"/>
            <p:cNvSpPr/>
            <p:nvPr/>
          </p:nvSpPr>
          <p:spPr>
            <a:xfrm>
              <a:off x="4754169" y="447056"/>
              <a:ext cx="46216" cy="80862"/>
            </a:xfrm>
            <a:custGeom>
              <a:avLst/>
              <a:gdLst/>
              <a:ahLst/>
              <a:cxnLst/>
              <a:rect l="l" t="t" r="r" b="b"/>
              <a:pathLst>
                <a:path w="1442" h="2523" extrusionOk="0">
                  <a:moveTo>
                    <a:pt x="529" y="1"/>
                  </a:moveTo>
                  <a:cubicBezTo>
                    <a:pt x="511" y="1"/>
                    <a:pt x="494" y="2"/>
                    <a:pt x="477" y="5"/>
                  </a:cubicBezTo>
                  <a:cubicBezTo>
                    <a:pt x="156" y="65"/>
                    <a:pt x="1" y="684"/>
                    <a:pt x="144" y="1375"/>
                  </a:cubicBezTo>
                  <a:cubicBezTo>
                    <a:pt x="268" y="2028"/>
                    <a:pt x="605" y="2522"/>
                    <a:pt x="914" y="2522"/>
                  </a:cubicBezTo>
                  <a:cubicBezTo>
                    <a:pt x="931" y="2522"/>
                    <a:pt x="948" y="2521"/>
                    <a:pt x="965" y="2518"/>
                  </a:cubicBezTo>
                  <a:cubicBezTo>
                    <a:pt x="1287" y="2446"/>
                    <a:pt x="1442" y="1839"/>
                    <a:pt x="1311" y="1148"/>
                  </a:cubicBezTo>
                  <a:cubicBezTo>
                    <a:pt x="1175" y="494"/>
                    <a:pt x="837" y="1"/>
                    <a:pt x="5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1" name="Google Shape;7431;p54"/>
            <p:cNvSpPr/>
            <p:nvPr/>
          </p:nvSpPr>
          <p:spPr>
            <a:xfrm>
              <a:off x="5012518" y="396322"/>
              <a:ext cx="46216" cy="80830"/>
            </a:xfrm>
            <a:custGeom>
              <a:avLst/>
              <a:gdLst/>
              <a:ahLst/>
              <a:cxnLst/>
              <a:rect l="l" t="t" r="r" b="b"/>
              <a:pathLst>
                <a:path w="1442" h="2522" extrusionOk="0">
                  <a:moveTo>
                    <a:pt x="528" y="0"/>
                  </a:moveTo>
                  <a:cubicBezTo>
                    <a:pt x="511" y="0"/>
                    <a:pt x="494" y="2"/>
                    <a:pt x="477" y="5"/>
                  </a:cubicBezTo>
                  <a:cubicBezTo>
                    <a:pt x="155" y="76"/>
                    <a:pt x="1" y="683"/>
                    <a:pt x="131" y="1374"/>
                  </a:cubicBezTo>
                  <a:cubicBezTo>
                    <a:pt x="267" y="2028"/>
                    <a:pt x="605" y="2522"/>
                    <a:pt x="913" y="2522"/>
                  </a:cubicBezTo>
                  <a:cubicBezTo>
                    <a:pt x="931" y="2522"/>
                    <a:pt x="948" y="2520"/>
                    <a:pt x="965" y="2517"/>
                  </a:cubicBezTo>
                  <a:cubicBezTo>
                    <a:pt x="1286" y="2457"/>
                    <a:pt x="1441" y="1838"/>
                    <a:pt x="1298" y="1148"/>
                  </a:cubicBezTo>
                  <a:cubicBezTo>
                    <a:pt x="1174" y="494"/>
                    <a:pt x="837" y="0"/>
                    <a:pt x="5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2" name="Google Shape;7432;p54"/>
            <p:cNvSpPr/>
            <p:nvPr/>
          </p:nvSpPr>
          <p:spPr>
            <a:xfrm>
              <a:off x="4837753" y="457120"/>
              <a:ext cx="149609" cy="98874"/>
            </a:xfrm>
            <a:custGeom>
              <a:avLst/>
              <a:gdLst/>
              <a:ahLst/>
              <a:cxnLst/>
              <a:rect l="l" t="t" r="r" b="b"/>
              <a:pathLst>
                <a:path w="4668" h="3085" extrusionOk="0">
                  <a:moveTo>
                    <a:pt x="4394" y="1"/>
                  </a:moveTo>
                  <a:lnTo>
                    <a:pt x="0" y="858"/>
                  </a:lnTo>
                  <a:cubicBezTo>
                    <a:pt x="258" y="2154"/>
                    <a:pt x="1266" y="3084"/>
                    <a:pt x="2342" y="3084"/>
                  </a:cubicBezTo>
                  <a:cubicBezTo>
                    <a:pt x="2462" y="3084"/>
                    <a:pt x="2583" y="3073"/>
                    <a:pt x="2703" y="3049"/>
                  </a:cubicBezTo>
                  <a:cubicBezTo>
                    <a:pt x="3918" y="2811"/>
                    <a:pt x="4668" y="1442"/>
                    <a:pt x="43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3" name="Google Shape;7433;p54"/>
            <p:cNvSpPr/>
            <p:nvPr/>
          </p:nvSpPr>
          <p:spPr>
            <a:xfrm>
              <a:off x="4866373" y="501220"/>
              <a:ext cx="105348" cy="54613"/>
            </a:xfrm>
            <a:custGeom>
              <a:avLst/>
              <a:gdLst/>
              <a:ahLst/>
              <a:cxnLst/>
              <a:rect l="l" t="t" r="r" b="b"/>
              <a:pathLst>
                <a:path w="3287" h="1704" extrusionOk="0">
                  <a:moveTo>
                    <a:pt x="1931" y="1"/>
                  </a:moveTo>
                  <a:cubicBezTo>
                    <a:pt x="1787" y="1"/>
                    <a:pt x="1643" y="14"/>
                    <a:pt x="1501" y="42"/>
                  </a:cubicBezTo>
                  <a:cubicBezTo>
                    <a:pt x="870" y="173"/>
                    <a:pt x="334" y="542"/>
                    <a:pt x="0" y="1089"/>
                  </a:cubicBezTo>
                  <a:cubicBezTo>
                    <a:pt x="399" y="1507"/>
                    <a:pt x="917" y="1703"/>
                    <a:pt x="1429" y="1703"/>
                  </a:cubicBezTo>
                  <a:cubicBezTo>
                    <a:pt x="2203" y="1703"/>
                    <a:pt x="2964" y="1256"/>
                    <a:pt x="3287" y="447"/>
                  </a:cubicBezTo>
                  <a:cubicBezTo>
                    <a:pt x="2892" y="153"/>
                    <a:pt x="2413" y="1"/>
                    <a:pt x="193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34" name="Google Shape;7434;p54"/>
          <p:cNvGrpSpPr/>
          <p:nvPr/>
        </p:nvGrpSpPr>
        <p:grpSpPr>
          <a:xfrm>
            <a:off x="122108" y="2766884"/>
            <a:ext cx="785706" cy="1190262"/>
            <a:chOff x="122108" y="2766884"/>
            <a:chExt cx="785706" cy="1190262"/>
          </a:xfrm>
        </p:grpSpPr>
        <p:sp>
          <p:nvSpPr>
            <p:cNvPr id="7435" name="Google Shape;7435;p54"/>
            <p:cNvSpPr/>
            <p:nvPr/>
          </p:nvSpPr>
          <p:spPr>
            <a:xfrm>
              <a:off x="177810" y="3292718"/>
              <a:ext cx="491903" cy="664429"/>
            </a:xfrm>
            <a:custGeom>
              <a:avLst/>
              <a:gdLst/>
              <a:ahLst/>
              <a:cxnLst/>
              <a:rect l="l" t="t" r="r" b="b"/>
              <a:pathLst>
                <a:path w="15348" h="20731" extrusionOk="0">
                  <a:moveTo>
                    <a:pt x="2286" y="0"/>
                  </a:moveTo>
                  <a:cubicBezTo>
                    <a:pt x="608" y="5679"/>
                    <a:pt x="0" y="11656"/>
                    <a:pt x="1215" y="17478"/>
                  </a:cubicBezTo>
                  <a:cubicBezTo>
                    <a:pt x="1441" y="18550"/>
                    <a:pt x="1786" y="19717"/>
                    <a:pt x="2691" y="20324"/>
                  </a:cubicBezTo>
                  <a:cubicBezTo>
                    <a:pt x="3109" y="20607"/>
                    <a:pt x="3609" y="20731"/>
                    <a:pt x="4119" y="20731"/>
                  </a:cubicBezTo>
                  <a:cubicBezTo>
                    <a:pt x="4598" y="20731"/>
                    <a:pt x="5087" y="20621"/>
                    <a:pt x="5525" y="20431"/>
                  </a:cubicBezTo>
                  <a:cubicBezTo>
                    <a:pt x="6430" y="20026"/>
                    <a:pt x="7168" y="19324"/>
                    <a:pt x="7835" y="18598"/>
                  </a:cubicBezTo>
                  <a:cubicBezTo>
                    <a:pt x="9716" y="16562"/>
                    <a:pt x="11287" y="14276"/>
                    <a:pt x="12502" y="11787"/>
                  </a:cubicBezTo>
                  <a:cubicBezTo>
                    <a:pt x="13633" y="9489"/>
                    <a:pt x="14312" y="6989"/>
                    <a:pt x="15217" y="4584"/>
                  </a:cubicBezTo>
                  <a:cubicBezTo>
                    <a:pt x="15276" y="4441"/>
                    <a:pt x="15312" y="4286"/>
                    <a:pt x="15347" y="4131"/>
                  </a:cubicBezTo>
                  <a:cubicBezTo>
                    <a:pt x="11156" y="2238"/>
                    <a:pt x="6811" y="738"/>
                    <a:pt x="228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6" name="Google Shape;7436;p54"/>
            <p:cNvSpPr/>
            <p:nvPr/>
          </p:nvSpPr>
          <p:spPr>
            <a:xfrm>
              <a:off x="197264" y="3315217"/>
              <a:ext cx="454886" cy="639974"/>
            </a:xfrm>
            <a:custGeom>
              <a:avLst/>
              <a:gdLst/>
              <a:ahLst/>
              <a:cxnLst/>
              <a:rect l="l" t="t" r="r" b="b"/>
              <a:pathLst>
                <a:path w="14193" h="19968" extrusionOk="0">
                  <a:moveTo>
                    <a:pt x="10371" y="2275"/>
                  </a:moveTo>
                  <a:lnTo>
                    <a:pt x="10383" y="2322"/>
                  </a:lnTo>
                  <a:cubicBezTo>
                    <a:pt x="10811" y="3370"/>
                    <a:pt x="11252" y="4501"/>
                    <a:pt x="11692" y="5668"/>
                  </a:cubicBezTo>
                  <a:cubicBezTo>
                    <a:pt x="10585" y="5942"/>
                    <a:pt x="9418" y="6239"/>
                    <a:pt x="8204" y="6561"/>
                  </a:cubicBezTo>
                  <a:cubicBezTo>
                    <a:pt x="7763" y="5382"/>
                    <a:pt x="7311" y="4251"/>
                    <a:pt x="6882" y="3191"/>
                  </a:cubicBezTo>
                  <a:cubicBezTo>
                    <a:pt x="8073" y="2870"/>
                    <a:pt x="9240" y="2572"/>
                    <a:pt x="10371" y="2275"/>
                  </a:cubicBezTo>
                  <a:close/>
                  <a:moveTo>
                    <a:pt x="6537" y="3287"/>
                  </a:moveTo>
                  <a:cubicBezTo>
                    <a:pt x="6966" y="4346"/>
                    <a:pt x="7406" y="5477"/>
                    <a:pt x="7847" y="6656"/>
                  </a:cubicBezTo>
                  <a:cubicBezTo>
                    <a:pt x="7299" y="6799"/>
                    <a:pt x="6739" y="6942"/>
                    <a:pt x="6180" y="7097"/>
                  </a:cubicBezTo>
                  <a:cubicBezTo>
                    <a:pt x="5573" y="7263"/>
                    <a:pt x="4977" y="7430"/>
                    <a:pt x="4382" y="7609"/>
                  </a:cubicBezTo>
                  <a:cubicBezTo>
                    <a:pt x="3942" y="6430"/>
                    <a:pt x="3501" y="5323"/>
                    <a:pt x="3072" y="4251"/>
                  </a:cubicBezTo>
                  <a:cubicBezTo>
                    <a:pt x="4001" y="3989"/>
                    <a:pt x="4954" y="3715"/>
                    <a:pt x="5942" y="3441"/>
                  </a:cubicBezTo>
                  <a:lnTo>
                    <a:pt x="6537" y="3287"/>
                  </a:lnTo>
                  <a:close/>
                  <a:moveTo>
                    <a:pt x="7978" y="7013"/>
                  </a:moveTo>
                  <a:cubicBezTo>
                    <a:pt x="8204" y="7644"/>
                    <a:pt x="8442" y="8287"/>
                    <a:pt x="8680" y="8942"/>
                  </a:cubicBezTo>
                  <a:cubicBezTo>
                    <a:pt x="8859" y="9442"/>
                    <a:pt x="9025" y="9930"/>
                    <a:pt x="9192" y="10407"/>
                  </a:cubicBezTo>
                  <a:cubicBezTo>
                    <a:pt x="8323" y="10633"/>
                    <a:pt x="7430" y="10871"/>
                    <a:pt x="6513" y="11109"/>
                  </a:cubicBezTo>
                  <a:cubicBezTo>
                    <a:pt x="6239" y="11180"/>
                    <a:pt x="5977" y="11264"/>
                    <a:pt x="5716" y="11335"/>
                  </a:cubicBezTo>
                  <a:cubicBezTo>
                    <a:pt x="5501" y="10716"/>
                    <a:pt x="5287" y="10097"/>
                    <a:pt x="5061" y="9466"/>
                  </a:cubicBezTo>
                  <a:cubicBezTo>
                    <a:pt x="4882" y="8954"/>
                    <a:pt x="4704" y="8442"/>
                    <a:pt x="4513" y="7954"/>
                  </a:cubicBezTo>
                  <a:cubicBezTo>
                    <a:pt x="5096" y="7787"/>
                    <a:pt x="5680" y="7620"/>
                    <a:pt x="6275" y="7454"/>
                  </a:cubicBezTo>
                  <a:lnTo>
                    <a:pt x="7978" y="7013"/>
                  </a:lnTo>
                  <a:close/>
                  <a:moveTo>
                    <a:pt x="4144" y="8049"/>
                  </a:moveTo>
                  <a:cubicBezTo>
                    <a:pt x="4334" y="8561"/>
                    <a:pt x="4513" y="9073"/>
                    <a:pt x="4704" y="9585"/>
                  </a:cubicBezTo>
                  <a:cubicBezTo>
                    <a:pt x="4918" y="10216"/>
                    <a:pt x="5144" y="10823"/>
                    <a:pt x="5346" y="11430"/>
                  </a:cubicBezTo>
                  <a:cubicBezTo>
                    <a:pt x="4156" y="11776"/>
                    <a:pt x="3001" y="12109"/>
                    <a:pt x="1894" y="12454"/>
                  </a:cubicBezTo>
                  <a:cubicBezTo>
                    <a:pt x="1632" y="11692"/>
                    <a:pt x="1370" y="10907"/>
                    <a:pt x="1084" y="10109"/>
                  </a:cubicBezTo>
                  <a:cubicBezTo>
                    <a:pt x="965" y="9764"/>
                    <a:pt x="834" y="9430"/>
                    <a:pt x="715" y="9085"/>
                  </a:cubicBezTo>
                  <a:cubicBezTo>
                    <a:pt x="1798" y="8740"/>
                    <a:pt x="2941" y="8394"/>
                    <a:pt x="4144" y="8049"/>
                  </a:cubicBezTo>
                  <a:close/>
                  <a:moveTo>
                    <a:pt x="5477" y="11788"/>
                  </a:moveTo>
                  <a:cubicBezTo>
                    <a:pt x="5882" y="12966"/>
                    <a:pt x="6275" y="14097"/>
                    <a:pt x="6644" y="15181"/>
                  </a:cubicBezTo>
                  <a:cubicBezTo>
                    <a:pt x="5442" y="15514"/>
                    <a:pt x="4275" y="15848"/>
                    <a:pt x="3156" y="16193"/>
                  </a:cubicBezTo>
                  <a:cubicBezTo>
                    <a:pt x="2799" y="15110"/>
                    <a:pt x="2418" y="13978"/>
                    <a:pt x="2013" y="12800"/>
                  </a:cubicBezTo>
                  <a:cubicBezTo>
                    <a:pt x="3120" y="12466"/>
                    <a:pt x="4275" y="12121"/>
                    <a:pt x="5477" y="11788"/>
                  </a:cubicBezTo>
                  <a:close/>
                  <a:moveTo>
                    <a:pt x="5120" y="1"/>
                  </a:moveTo>
                  <a:cubicBezTo>
                    <a:pt x="5180" y="131"/>
                    <a:pt x="5239" y="262"/>
                    <a:pt x="5299" y="393"/>
                  </a:cubicBezTo>
                  <a:cubicBezTo>
                    <a:pt x="5668" y="1179"/>
                    <a:pt x="6013" y="2036"/>
                    <a:pt x="6394" y="2929"/>
                  </a:cubicBezTo>
                  <a:lnTo>
                    <a:pt x="5847" y="3072"/>
                  </a:lnTo>
                  <a:cubicBezTo>
                    <a:pt x="4834" y="3346"/>
                    <a:pt x="3870" y="3632"/>
                    <a:pt x="2929" y="3918"/>
                  </a:cubicBezTo>
                  <a:cubicBezTo>
                    <a:pt x="2858" y="3763"/>
                    <a:pt x="2799" y="3620"/>
                    <a:pt x="2739" y="3465"/>
                  </a:cubicBezTo>
                  <a:cubicBezTo>
                    <a:pt x="2346" y="2560"/>
                    <a:pt x="1977" y="1691"/>
                    <a:pt x="1596" y="905"/>
                  </a:cubicBezTo>
                  <a:cubicBezTo>
                    <a:pt x="1513" y="739"/>
                    <a:pt x="1441" y="584"/>
                    <a:pt x="1370" y="417"/>
                  </a:cubicBezTo>
                  <a:cubicBezTo>
                    <a:pt x="1322" y="572"/>
                    <a:pt x="1286" y="739"/>
                    <a:pt x="1239" y="893"/>
                  </a:cubicBezTo>
                  <a:lnTo>
                    <a:pt x="1310" y="1036"/>
                  </a:lnTo>
                  <a:cubicBezTo>
                    <a:pt x="1679" y="1834"/>
                    <a:pt x="2037" y="2703"/>
                    <a:pt x="2429" y="3608"/>
                  </a:cubicBezTo>
                  <a:cubicBezTo>
                    <a:pt x="2477" y="3739"/>
                    <a:pt x="2537" y="3870"/>
                    <a:pt x="2584" y="4013"/>
                  </a:cubicBezTo>
                  <a:cubicBezTo>
                    <a:pt x="1846" y="4227"/>
                    <a:pt x="1144" y="4453"/>
                    <a:pt x="453" y="4680"/>
                  </a:cubicBezTo>
                  <a:cubicBezTo>
                    <a:pt x="429" y="4811"/>
                    <a:pt x="417" y="4942"/>
                    <a:pt x="393" y="5073"/>
                  </a:cubicBezTo>
                  <a:cubicBezTo>
                    <a:pt x="1144" y="4834"/>
                    <a:pt x="1917" y="4584"/>
                    <a:pt x="2727" y="4346"/>
                  </a:cubicBezTo>
                  <a:cubicBezTo>
                    <a:pt x="3156" y="5418"/>
                    <a:pt x="3584" y="6537"/>
                    <a:pt x="4013" y="7704"/>
                  </a:cubicBezTo>
                  <a:cubicBezTo>
                    <a:pt x="2822" y="8049"/>
                    <a:pt x="1679" y="8406"/>
                    <a:pt x="596" y="8763"/>
                  </a:cubicBezTo>
                  <a:cubicBezTo>
                    <a:pt x="429" y="8323"/>
                    <a:pt x="274" y="7894"/>
                    <a:pt x="108" y="7466"/>
                  </a:cubicBezTo>
                  <a:cubicBezTo>
                    <a:pt x="84" y="7763"/>
                    <a:pt x="60" y="8061"/>
                    <a:pt x="36" y="8359"/>
                  </a:cubicBezTo>
                  <a:cubicBezTo>
                    <a:pt x="108" y="8525"/>
                    <a:pt x="167" y="8692"/>
                    <a:pt x="239" y="8871"/>
                  </a:cubicBezTo>
                  <a:lnTo>
                    <a:pt x="24" y="8942"/>
                  </a:lnTo>
                  <a:lnTo>
                    <a:pt x="12" y="8942"/>
                  </a:lnTo>
                  <a:cubicBezTo>
                    <a:pt x="12" y="9061"/>
                    <a:pt x="1" y="9192"/>
                    <a:pt x="1" y="9311"/>
                  </a:cubicBezTo>
                  <a:lnTo>
                    <a:pt x="132" y="9264"/>
                  </a:lnTo>
                  <a:lnTo>
                    <a:pt x="358" y="9192"/>
                  </a:lnTo>
                  <a:cubicBezTo>
                    <a:pt x="477" y="9537"/>
                    <a:pt x="608" y="9883"/>
                    <a:pt x="727" y="10228"/>
                  </a:cubicBezTo>
                  <a:cubicBezTo>
                    <a:pt x="1013" y="11026"/>
                    <a:pt x="1286" y="11800"/>
                    <a:pt x="1548" y="12573"/>
                  </a:cubicBezTo>
                  <a:cubicBezTo>
                    <a:pt x="1144" y="12693"/>
                    <a:pt x="739" y="12824"/>
                    <a:pt x="358" y="12954"/>
                  </a:cubicBezTo>
                  <a:lnTo>
                    <a:pt x="84" y="13050"/>
                  </a:lnTo>
                  <a:cubicBezTo>
                    <a:pt x="84" y="13169"/>
                    <a:pt x="96" y="13288"/>
                    <a:pt x="108" y="13407"/>
                  </a:cubicBezTo>
                  <a:lnTo>
                    <a:pt x="465" y="13288"/>
                  </a:lnTo>
                  <a:cubicBezTo>
                    <a:pt x="858" y="13157"/>
                    <a:pt x="1251" y="13026"/>
                    <a:pt x="1656" y="12907"/>
                  </a:cubicBezTo>
                  <a:cubicBezTo>
                    <a:pt x="2060" y="14086"/>
                    <a:pt x="2453" y="15217"/>
                    <a:pt x="2822" y="16288"/>
                  </a:cubicBezTo>
                  <a:cubicBezTo>
                    <a:pt x="2096" y="16526"/>
                    <a:pt x="1370" y="16741"/>
                    <a:pt x="691" y="16967"/>
                  </a:cubicBezTo>
                  <a:lnTo>
                    <a:pt x="655" y="16979"/>
                  </a:lnTo>
                  <a:cubicBezTo>
                    <a:pt x="679" y="17086"/>
                    <a:pt x="715" y="17205"/>
                    <a:pt x="739" y="17312"/>
                  </a:cubicBezTo>
                  <a:lnTo>
                    <a:pt x="798" y="17300"/>
                  </a:lnTo>
                  <a:cubicBezTo>
                    <a:pt x="1489" y="17074"/>
                    <a:pt x="2215" y="16848"/>
                    <a:pt x="2953" y="16634"/>
                  </a:cubicBezTo>
                  <a:cubicBezTo>
                    <a:pt x="3370" y="17836"/>
                    <a:pt x="3751" y="18955"/>
                    <a:pt x="4120" y="19967"/>
                  </a:cubicBezTo>
                  <a:cubicBezTo>
                    <a:pt x="4215" y="19955"/>
                    <a:pt x="4311" y="19932"/>
                    <a:pt x="4406" y="19908"/>
                  </a:cubicBezTo>
                  <a:cubicBezTo>
                    <a:pt x="4061" y="18884"/>
                    <a:pt x="3680" y="17753"/>
                    <a:pt x="3275" y="16538"/>
                  </a:cubicBezTo>
                  <a:cubicBezTo>
                    <a:pt x="4394" y="16205"/>
                    <a:pt x="5561" y="15872"/>
                    <a:pt x="6763" y="15538"/>
                  </a:cubicBezTo>
                  <a:cubicBezTo>
                    <a:pt x="7013" y="16253"/>
                    <a:pt x="7251" y="16943"/>
                    <a:pt x="7490" y="17610"/>
                  </a:cubicBezTo>
                  <a:cubicBezTo>
                    <a:pt x="7573" y="17515"/>
                    <a:pt x="7656" y="17419"/>
                    <a:pt x="7728" y="17324"/>
                  </a:cubicBezTo>
                  <a:lnTo>
                    <a:pt x="7097" y="15443"/>
                  </a:lnTo>
                  <a:cubicBezTo>
                    <a:pt x="8002" y="15205"/>
                    <a:pt x="8883" y="14967"/>
                    <a:pt x="9752" y="14740"/>
                  </a:cubicBezTo>
                  <a:cubicBezTo>
                    <a:pt x="9847" y="14598"/>
                    <a:pt x="9954" y="14431"/>
                    <a:pt x="10049" y="14288"/>
                  </a:cubicBezTo>
                  <a:lnTo>
                    <a:pt x="10049" y="14288"/>
                  </a:lnTo>
                  <a:cubicBezTo>
                    <a:pt x="9061" y="14538"/>
                    <a:pt x="8037" y="14812"/>
                    <a:pt x="6978" y="15086"/>
                  </a:cubicBezTo>
                  <a:cubicBezTo>
                    <a:pt x="6620" y="14002"/>
                    <a:pt x="6239" y="12871"/>
                    <a:pt x="5835" y="11692"/>
                  </a:cubicBezTo>
                  <a:lnTo>
                    <a:pt x="6609" y="11478"/>
                  </a:lnTo>
                  <a:cubicBezTo>
                    <a:pt x="7525" y="11228"/>
                    <a:pt x="8430" y="10990"/>
                    <a:pt x="9311" y="10752"/>
                  </a:cubicBezTo>
                  <a:cubicBezTo>
                    <a:pt x="9680" y="11811"/>
                    <a:pt x="10026" y="12824"/>
                    <a:pt x="10371" y="13812"/>
                  </a:cubicBezTo>
                  <a:cubicBezTo>
                    <a:pt x="10454" y="13681"/>
                    <a:pt x="10526" y="13538"/>
                    <a:pt x="10609" y="13407"/>
                  </a:cubicBezTo>
                  <a:cubicBezTo>
                    <a:pt x="10311" y="12514"/>
                    <a:pt x="10002" y="11609"/>
                    <a:pt x="9668" y="10657"/>
                  </a:cubicBezTo>
                  <a:lnTo>
                    <a:pt x="12407" y="9954"/>
                  </a:lnTo>
                  <a:cubicBezTo>
                    <a:pt x="12454" y="9811"/>
                    <a:pt x="12514" y="9680"/>
                    <a:pt x="12574" y="9549"/>
                  </a:cubicBezTo>
                  <a:lnTo>
                    <a:pt x="12574" y="9549"/>
                  </a:lnTo>
                  <a:cubicBezTo>
                    <a:pt x="11609" y="9787"/>
                    <a:pt x="10597" y="10037"/>
                    <a:pt x="9549" y="10311"/>
                  </a:cubicBezTo>
                  <a:cubicBezTo>
                    <a:pt x="9383" y="9811"/>
                    <a:pt x="9204" y="9323"/>
                    <a:pt x="9037" y="8823"/>
                  </a:cubicBezTo>
                  <a:cubicBezTo>
                    <a:pt x="8799" y="8180"/>
                    <a:pt x="8561" y="7537"/>
                    <a:pt x="8335" y="6918"/>
                  </a:cubicBezTo>
                  <a:cubicBezTo>
                    <a:pt x="9537" y="6597"/>
                    <a:pt x="10704" y="6299"/>
                    <a:pt x="11812" y="6001"/>
                  </a:cubicBezTo>
                  <a:cubicBezTo>
                    <a:pt x="12097" y="6751"/>
                    <a:pt x="12371" y="7525"/>
                    <a:pt x="12657" y="8311"/>
                  </a:cubicBezTo>
                  <a:lnTo>
                    <a:pt x="12847" y="8859"/>
                  </a:lnTo>
                  <a:cubicBezTo>
                    <a:pt x="12919" y="8668"/>
                    <a:pt x="12990" y="8490"/>
                    <a:pt x="13050" y="8311"/>
                  </a:cubicBezTo>
                  <a:lnTo>
                    <a:pt x="13014" y="8180"/>
                  </a:lnTo>
                  <a:cubicBezTo>
                    <a:pt x="12728" y="7406"/>
                    <a:pt x="12454" y="6656"/>
                    <a:pt x="12169" y="5906"/>
                  </a:cubicBezTo>
                  <a:lnTo>
                    <a:pt x="14062" y="5418"/>
                  </a:lnTo>
                  <a:lnTo>
                    <a:pt x="14193" y="5049"/>
                  </a:lnTo>
                  <a:lnTo>
                    <a:pt x="14193" y="5049"/>
                  </a:lnTo>
                  <a:lnTo>
                    <a:pt x="12050" y="5585"/>
                  </a:lnTo>
                  <a:cubicBezTo>
                    <a:pt x="11597" y="4394"/>
                    <a:pt x="11145" y="3263"/>
                    <a:pt x="10692" y="2191"/>
                  </a:cubicBezTo>
                  <a:lnTo>
                    <a:pt x="11359" y="2025"/>
                  </a:lnTo>
                  <a:cubicBezTo>
                    <a:pt x="11169" y="1953"/>
                    <a:pt x="10978" y="1870"/>
                    <a:pt x="10776" y="1798"/>
                  </a:cubicBezTo>
                  <a:lnTo>
                    <a:pt x="10549" y="1858"/>
                  </a:lnTo>
                  <a:lnTo>
                    <a:pt x="10478" y="1691"/>
                  </a:lnTo>
                  <a:cubicBezTo>
                    <a:pt x="10323" y="1632"/>
                    <a:pt x="10180" y="1572"/>
                    <a:pt x="10026" y="1525"/>
                  </a:cubicBezTo>
                  <a:lnTo>
                    <a:pt x="10026" y="1525"/>
                  </a:lnTo>
                  <a:lnTo>
                    <a:pt x="10216" y="1941"/>
                  </a:lnTo>
                  <a:cubicBezTo>
                    <a:pt x="9097" y="2215"/>
                    <a:pt x="7930" y="2525"/>
                    <a:pt x="6728" y="2834"/>
                  </a:cubicBezTo>
                  <a:lnTo>
                    <a:pt x="6728" y="2822"/>
                  </a:lnTo>
                  <a:cubicBezTo>
                    <a:pt x="6335" y="1917"/>
                    <a:pt x="5966" y="1048"/>
                    <a:pt x="5573" y="262"/>
                  </a:cubicBezTo>
                  <a:lnTo>
                    <a:pt x="5501" y="108"/>
                  </a:lnTo>
                  <a:cubicBezTo>
                    <a:pt x="5370" y="72"/>
                    <a:pt x="5239" y="36"/>
                    <a:pt x="512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7" name="Google Shape;7437;p54"/>
            <p:cNvSpPr/>
            <p:nvPr/>
          </p:nvSpPr>
          <p:spPr>
            <a:xfrm>
              <a:off x="122108" y="2855245"/>
              <a:ext cx="785706" cy="648179"/>
            </a:xfrm>
            <a:custGeom>
              <a:avLst/>
              <a:gdLst/>
              <a:ahLst/>
              <a:cxnLst/>
              <a:rect l="l" t="t" r="r" b="b"/>
              <a:pathLst>
                <a:path w="24515" h="20224" extrusionOk="0">
                  <a:moveTo>
                    <a:pt x="9366" y="1"/>
                  </a:moveTo>
                  <a:cubicBezTo>
                    <a:pt x="9034" y="1"/>
                    <a:pt x="8703" y="42"/>
                    <a:pt x="8382" y="125"/>
                  </a:cubicBezTo>
                  <a:cubicBezTo>
                    <a:pt x="6775" y="565"/>
                    <a:pt x="5405" y="1720"/>
                    <a:pt x="5024" y="3387"/>
                  </a:cubicBezTo>
                  <a:cubicBezTo>
                    <a:pt x="4787" y="3357"/>
                    <a:pt x="4545" y="3342"/>
                    <a:pt x="4303" y="3342"/>
                  </a:cubicBezTo>
                  <a:cubicBezTo>
                    <a:pt x="3371" y="3342"/>
                    <a:pt x="2430" y="3569"/>
                    <a:pt x="1655" y="4089"/>
                  </a:cubicBezTo>
                  <a:cubicBezTo>
                    <a:pt x="679" y="4732"/>
                    <a:pt x="0" y="5875"/>
                    <a:pt x="36" y="7042"/>
                  </a:cubicBezTo>
                  <a:cubicBezTo>
                    <a:pt x="71" y="8197"/>
                    <a:pt x="893" y="9352"/>
                    <a:pt x="2024" y="9638"/>
                  </a:cubicBezTo>
                  <a:cubicBezTo>
                    <a:pt x="1334" y="10471"/>
                    <a:pt x="833" y="11483"/>
                    <a:pt x="750" y="12567"/>
                  </a:cubicBezTo>
                  <a:cubicBezTo>
                    <a:pt x="667" y="13650"/>
                    <a:pt x="1048" y="14781"/>
                    <a:pt x="1845" y="15507"/>
                  </a:cubicBezTo>
                  <a:cubicBezTo>
                    <a:pt x="2674" y="16256"/>
                    <a:pt x="3835" y="16596"/>
                    <a:pt x="4985" y="16596"/>
                  </a:cubicBezTo>
                  <a:cubicBezTo>
                    <a:pt x="5719" y="16596"/>
                    <a:pt x="6449" y="16458"/>
                    <a:pt x="7084" y="16198"/>
                  </a:cubicBezTo>
                  <a:cubicBezTo>
                    <a:pt x="7969" y="18263"/>
                    <a:pt x="9989" y="19603"/>
                    <a:pt x="12240" y="19603"/>
                  </a:cubicBezTo>
                  <a:cubicBezTo>
                    <a:pt x="12260" y="19603"/>
                    <a:pt x="12279" y="19603"/>
                    <a:pt x="12299" y="19603"/>
                  </a:cubicBezTo>
                  <a:cubicBezTo>
                    <a:pt x="13323" y="19567"/>
                    <a:pt x="14466" y="19127"/>
                    <a:pt x="14835" y="18162"/>
                  </a:cubicBezTo>
                  <a:lnTo>
                    <a:pt x="14835" y="18162"/>
                  </a:lnTo>
                  <a:cubicBezTo>
                    <a:pt x="14776" y="18901"/>
                    <a:pt x="15288" y="19603"/>
                    <a:pt x="15942" y="19925"/>
                  </a:cubicBezTo>
                  <a:cubicBezTo>
                    <a:pt x="16355" y="20129"/>
                    <a:pt x="16816" y="20223"/>
                    <a:pt x="17285" y="20223"/>
                  </a:cubicBezTo>
                  <a:cubicBezTo>
                    <a:pt x="18507" y="20223"/>
                    <a:pt x="19786" y="19587"/>
                    <a:pt x="20431" y="18615"/>
                  </a:cubicBezTo>
                  <a:cubicBezTo>
                    <a:pt x="21074" y="17662"/>
                    <a:pt x="21110" y="16269"/>
                    <a:pt x="20372" y="15388"/>
                  </a:cubicBezTo>
                  <a:cubicBezTo>
                    <a:pt x="23062" y="14388"/>
                    <a:pt x="24515" y="11305"/>
                    <a:pt x="23217" y="8697"/>
                  </a:cubicBezTo>
                  <a:cubicBezTo>
                    <a:pt x="22586" y="7411"/>
                    <a:pt x="21419" y="6316"/>
                    <a:pt x="19991" y="6125"/>
                  </a:cubicBezTo>
                  <a:cubicBezTo>
                    <a:pt x="20395" y="5030"/>
                    <a:pt x="20181" y="3768"/>
                    <a:pt x="19550" y="2792"/>
                  </a:cubicBezTo>
                  <a:cubicBezTo>
                    <a:pt x="18919" y="1827"/>
                    <a:pt x="17907" y="1137"/>
                    <a:pt x="16800" y="756"/>
                  </a:cubicBezTo>
                  <a:cubicBezTo>
                    <a:pt x="16283" y="554"/>
                    <a:pt x="15734" y="456"/>
                    <a:pt x="15181" y="456"/>
                  </a:cubicBezTo>
                  <a:cubicBezTo>
                    <a:pt x="14983" y="456"/>
                    <a:pt x="14783" y="468"/>
                    <a:pt x="14585" y="494"/>
                  </a:cubicBezTo>
                  <a:cubicBezTo>
                    <a:pt x="13823" y="613"/>
                    <a:pt x="13145" y="1029"/>
                    <a:pt x="12716" y="1649"/>
                  </a:cubicBezTo>
                  <a:cubicBezTo>
                    <a:pt x="12918" y="1327"/>
                    <a:pt x="11013" y="339"/>
                    <a:pt x="10787" y="256"/>
                  </a:cubicBezTo>
                  <a:cubicBezTo>
                    <a:pt x="10329" y="87"/>
                    <a:pt x="9847" y="1"/>
                    <a:pt x="93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8" name="Google Shape;7438;p54"/>
            <p:cNvSpPr/>
            <p:nvPr/>
          </p:nvSpPr>
          <p:spPr>
            <a:xfrm>
              <a:off x="364786" y="3056867"/>
              <a:ext cx="49645" cy="79035"/>
            </a:xfrm>
            <a:custGeom>
              <a:avLst/>
              <a:gdLst/>
              <a:ahLst/>
              <a:cxnLst/>
              <a:rect l="l" t="t" r="r" b="b"/>
              <a:pathLst>
                <a:path w="1549" h="2466" extrusionOk="0">
                  <a:moveTo>
                    <a:pt x="1048" y="1"/>
                  </a:moveTo>
                  <a:cubicBezTo>
                    <a:pt x="751" y="1"/>
                    <a:pt x="387" y="441"/>
                    <a:pt x="203" y="1061"/>
                  </a:cubicBezTo>
                  <a:cubicBezTo>
                    <a:pt x="0" y="1739"/>
                    <a:pt x="96" y="2358"/>
                    <a:pt x="405" y="2454"/>
                  </a:cubicBezTo>
                  <a:cubicBezTo>
                    <a:pt x="433" y="2462"/>
                    <a:pt x="461" y="2466"/>
                    <a:pt x="490" y="2466"/>
                  </a:cubicBezTo>
                  <a:cubicBezTo>
                    <a:pt x="797" y="2466"/>
                    <a:pt x="1161" y="2015"/>
                    <a:pt x="1346" y="1406"/>
                  </a:cubicBezTo>
                  <a:cubicBezTo>
                    <a:pt x="1548" y="727"/>
                    <a:pt x="1453" y="108"/>
                    <a:pt x="1131" y="13"/>
                  </a:cubicBezTo>
                  <a:cubicBezTo>
                    <a:pt x="1104" y="5"/>
                    <a:pt x="1076" y="1"/>
                    <a:pt x="10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9" name="Google Shape;7439;p54"/>
            <p:cNvSpPr/>
            <p:nvPr/>
          </p:nvSpPr>
          <p:spPr>
            <a:xfrm>
              <a:off x="616629" y="3131734"/>
              <a:ext cx="49645" cy="79356"/>
            </a:xfrm>
            <a:custGeom>
              <a:avLst/>
              <a:gdLst/>
              <a:ahLst/>
              <a:cxnLst/>
              <a:rect l="l" t="t" r="r" b="b"/>
              <a:pathLst>
                <a:path w="1549" h="2476" extrusionOk="0">
                  <a:moveTo>
                    <a:pt x="1067" y="1"/>
                  </a:moveTo>
                  <a:cubicBezTo>
                    <a:pt x="758" y="1"/>
                    <a:pt x="390" y="444"/>
                    <a:pt x="203" y="1070"/>
                  </a:cubicBezTo>
                  <a:cubicBezTo>
                    <a:pt x="1" y="1749"/>
                    <a:pt x="96" y="2368"/>
                    <a:pt x="417" y="2463"/>
                  </a:cubicBezTo>
                  <a:cubicBezTo>
                    <a:pt x="444" y="2471"/>
                    <a:pt x="471" y="2475"/>
                    <a:pt x="499" y="2475"/>
                  </a:cubicBezTo>
                  <a:cubicBezTo>
                    <a:pt x="797" y="2475"/>
                    <a:pt x="1161" y="2024"/>
                    <a:pt x="1346" y="1404"/>
                  </a:cubicBezTo>
                  <a:cubicBezTo>
                    <a:pt x="1548" y="737"/>
                    <a:pt x="1453" y="106"/>
                    <a:pt x="1144" y="11"/>
                  </a:cubicBezTo>
                  <a:cubicBezTo>
                    <a:pt x="1118" y="4"/>
                    <a:pt x="1093" y="1"/>
                    <a:pt x="10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0" name="Google Shape;7440;p54"/>
            <p:cNvSpPr/>
            <p:nvPr/>
          </p:nvSpPr>
          <p:spPr>
            <a:xfrm>
              <a:off x="431192" y="3121382"/>
              <a:ext cx="150763" cy="104900"/>
            </a:xfrm>
            <a:custGeom>
              <a:avLst/>
              <a:gdLst/>
              <a:ahLst/>
              <a:cxnLst/>
              <a:rect l="l" t="t" r="r" b="b"/>
              <a:pathLst>
                <a:path w="4704" h="3273" extrusionOk="0">
                  <a:moveTo>
                    <a:pt x="417" y="0"/>
                  </a:moveTo>
                  <a:cubicBezTo>
                    <a:pt x="0" y="1417"/>
                    <a:pt x="619" y="2846"/>
                    <a:pt x="1798" y="3191"/>
                  </a:cubicBezTo>
                  <a:cubicBezTo>
                    <a:pt x="1979" y="3246"/>
                    <a:pt x="2162" y="3272"/>
                    <a:pt x="2345" y="3272"/>
                  </a:cubicBezTo>
                  <a:cubicBezTo>
                    <a:pt x="3354" y="3272"/>
                    <a:pt x="4340" y="2474"/>
                    <a:pt x="4703" y="1274"/>
                  </a:cubicBezTo>
                  <a:lnTo>
                    <a:pt x="41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1" name="Google Shape;7441;p54"/>
            <p:cNvSpPr/>
            <p:nvPr/>
          </p:nvSpPr>
          <p:spPr>
            <a:xfrm>
              <a:off x="445678" y="3169937"/>
              <a:ext cx="103073" cy="56568"/>
            </a:xfrm>
            <a:custGeom>
              <a:avLst/>
              <a:gdLst/>
              <a:ahLst/>
              <a:cxnLst/>
              <a:rect l="l" t="t" r="r" b="b"/>
              <a:pathLst>
                <a:path w="3216" h="1765" extrusionOk="0">
                  <a:moveTo>
                    <a:pt x="1177" y="1"/>
                  </a:moveTo>
                  <a:cubicBezTo>
                    <a:pt x="766" y="1"/>
                    <a:pt x="360" y="112"/>
                    <a:pt x="1" y="331"/>
                  </a:cubicBezTo>
                  <a:cubicBezTo>
                    <a:pt x="264" y="1237"/>
                    <a:pt x="1076" y="1765"/>
                    <a:pt x="1916" y="1765"/>
                  </a:cubicBezTo>
                  <a:cubicBezTo>
                    <a:pt x="2368" y="1765"/>
                    <a:pt x="2828" y="1612"/>
                    <a:pt x="3215" y="1283"/>
                  </a:cubicBezTo>
                  <a:cubicBezTo>
                    <a:pt x="2929" y="712"/>
                    <a:pt x="2429" y="283"/>
                    <a:pt x="1822" y="92"/>
                  </a:cubicBezTo>
                  <a:cubicBezTo>
                    <a:pt x="1609" y="31"/>
                    <a:pt x="1392" y="1"/>
                    <a:pt x="117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2" name="Google Shape;7442;p54"/>
            <p:cNvSpPr/>
            <p:nvPr/>
          </p:nvSpPr>
          <p:spPr>
            <a:xfrm>
              <a:off x="582273" y="2813837"/>
              <a:ext cx="210312" cy="189063"/>
            </a:xfrm>
            <a:custGeom>
              <a:avLst/>
              <a:gdLst/>
              <a:ahLst/>
              <a:cxnLst/>
              <a:rect l="l" t="t" r="r" b="b"/>
              <a:pathLst>
                <a:path w="6562" h="5899" extrusionOk="0">
                  <a:moveTo>
                    <a:pt x="3464" y="1"/>
                  </a:moveTo>
                  <a:cubicBezTo>
                    <a:pt x="2681" y="1"/>
                    <a:pt x="1891" y="272"/>
                    <a:pt x="1287" y="786"/>
                  </a:cubicBezTo>
                  <a:cubicBezTo>
                    <a:pt x="1" y="1881"/>
                    <a:pt x="49" y="3655"/>
                    <a:pt x="1168" y="4834"/>
                  </a:cubicBezTo>
                  <a:cubicBezTo>
                    <a:pt x="1741" y="5440"/>
                    <a:pt x="2557" y="5898"/>
                    <a:pt x="3397" y="5898"/>
                  </a:cubicBezTo>
                  <a:cubicBezTo>
                    <a:pt x="3448" y="5898"/>
                    <a:pt x="3498" y="5897"/>
                    <a:pt x="3549" y="5893"/>
                  </a:cubicBezTo>
                  <a:cubicBezTo>
                    <a:pt x="4680" y="5834"/>
                    <a:pt x="5871" y="4917"/>
                    <a:pt x="6347" y="3905"/>
                  </a:cubicBezTo>
                  <a:cubicBezTo>
                    <a:pt x="6502" y="3572"/>
                    <a:pt x="6561" y="3214"/>
                    <a:pt x="6537" y="2857"/>
                  </a:cubicBezTo>
                  <a:cubicBezTo>
                    <a:pt x="6466" y="2059"/>
                    <a:pt x="6109" y="1309"/>
                    <a:pt x="5514" y="762"/>
                  </a:cubicBezTo>
                  <a:cubicBezTo>
                    <a:pt x="4945" y="246"/>
                    <a:pt x="4208" y="1"/>
                    <a:pt x="346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3" name="Google Shape;7443;p54"/>
            <p:cNvSpPr/>
            <p:nvPr/>
          </p:nvSpPr>
          <p:spPr>
            <a:xfrm>
              <a:off x="676530" y="2837842"/>
              <a:ext cx="82465" cy="42819"/>
            </a:xfrm>
            <a:custGeom>
              <a:avLst/>
              <a:gdLst/>
              <a:ahLst/>
              <a:cxnLst/>
              <a:rect l="l" t="t" r="r" b="b"/>
              <a:pathLst>
                <a:path w="2573" h="1336" extrusionOk="0">
                  <a:moveTo>
                    <a:pt x="28" y="0"/>
                  </a:moveTo>
                  <a:cubicBezTo>
                    <a:pt x="26" y="0"/>
                    <a:pt x="25" y="0"/>
                    <a:pt x="25" y="1"/>
                  </a:cubicBezTo>
                  <a:cubicBezTo>
                    <a:pt x="1" y="13"/>
                    <a:pt x="48" y="191"/>
                    <a:pt x="203" y="418"/>
                  </a:cubicBezTo>
                  <a:cubicBezTo>
                    <a:pt x="429" y="727"/>
                    <a:pt x="715" y="965"/>
                    <a:pt x="1060" y="1120"/>
                  </a:cubicBezTo>
                  <a:cubicBezTo>
                    <a:pt x="1373" y="1254"/>
                    <a:pt x="1716" y="1335"/>
                    <a:pt x="2062" y="1335"/>
                  </a:cubicBezTo>
                  <a:cubicBezTo>
                    <a:pt x="2085" y="1335"/>
                    <a:pt x="2109" y="1335"/>
                    <a:pt x="2132" y="1334"/>
                  </a:cubicBezTo>
                  <a:cubicBezTo>
                    <a:pt x="2406" y="1334"/>
                    <a:pt x="2573" y="1287"/>
                    <a:pt x="2573" y="1263"/>
                  </a:cubicBezTo>
                  <a:cubicBezTo>
                    <a:pt x="2573" y="1191"/>
                    <a:pt x="1882" y="1263"/>
                    <a:pt x="1144" y="930"/>
                  </a:cubicBezTo>
                  <a:cubicBezTo>
                    <a:pt x="419" y="602"/>
                    <a:pt x="85"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4" name="Google Shape;7444;p54"/>
            <p:cNvSpPr/>
            <p:nvPr/>
          </p:nvSpPr>
          <p:spPr>
            <a:xfrm>
              <a:off x="705150" y="2766884"/>
              <a:ext cx="38588" cy="105829"/>
            </a:xfrm>
            <a:custGeom>
              <a:avLst/>
              <a:gdLst/>
              <a:ahLst/>
              <a:cxnLst/>
              <a:rect l="l" t="t" r="r" b="b"/>
              <a:pathLst>
                <a:path w="1204" h="3302" extrusionOk="0">
                  <a:moveTo>
                    <a:pt x="1168" y="0"/>
                  </a:moveTo>
                  <a:cubicBezTo>
                    <a:pt x="1144" y="0"/>
                    <a:pt x="1096" y="191"/>
                    <a:pt x="1037" y="512"/>
                  </a:cubicBezTo>
                  <a:cubicBezTo>
                    <a:pt x="977" y="822"/>
                    <a:pt x="906" y="1262"/>
                    <a:pt x="787" y="1727"/>
                  </a:cubicBezTo>
                  <a:cubicBezTo>
                    <a:pt x="668" y="2120"/>
                    <a:pt x="513" y="2501"/>
                    <a:pt x="298" y="2858"/>
                  </a:cubicBezTo>
                  <a:cubicBezTo>
                    <a:pt x="144" y="3120"/>
                    <a:pt x="1" y="3274"/>
                    <a:pt x="36" y="3298"/>
                  </a:cubicBezTo>
                  <a:cubicBezTo>
                    <a:pt x="38" y="3300"/>
                    <a:pt x="41" y="3301"/>
                    <a:pt x="45" y="3301"/>
                  </a:cubicBezTo>
                  <a:cubicBezTo>
                    <a:pt x="88" y="3301"/>
                    <a:pt x="244" y="3181"/>
                    <a:pt x="429" y="2941"/>
                  </a:cubicBezTo>
                  <a:cubicBezTo>
                    <a:pt x="679" y="2596"/>
                    <a:pt x="870" y="2203"/>
                    <a:pt x="977" y="1786"/>
                  </a:cubicBezTo>
                  <a:cubicBezTo>
                    <a:pt x="1096" y="1381"/>
                    <a:pt x="1156" y="953"/>
                    <a:pt x="1191" y="536"/>
                  </a:cubicBezTo>
                  <a:cubicBezTo>
                    <a:pt x="1203" y="203"/>
                    <a:pt x="1203" y="12"/>
                    <a:pt x="11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445" name="Google Shape;7445;p54"/>
          <p:cNvSpPr txBox="1"/>
          <p:nvPr/>
        </p:nvSpPr>
        <p:spPr>
          <a:xfrm>
            <a:off x="6717188" y="3773925"/>
            <a:ext cx="861900" cy="248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dk1"/>
                </a:solidFill>
                <a:latin typeface="Gochi Hand"/>
                <a:ea typeface="Gochi Hand"/>
                <a:cs typeface="Gochi Hand"/>
                <a:sym typeface="Gochi Hand"/>
              </a:rPr>
              <a:t>Notes</a:t>
            </a:r>
            <a:endParaRPr>
              <a:latin typeface="Open Sans"/>
              <a:ea typeface="Open Sans"/>
              <a:cs typeface="Open Sans"/>
              <a:sym typeface="Open Sans"/>
            </a:endParaRPr>
          </a:p>
        </p:txBody>
      </p:sp>
      <p:sp>
        <p:nvSpPr>
          <p:cNvPr id="7446" name="Google Shape;7446;p54"/>
          <p:cNvSpPr txBox="1"/>
          <p:nvPr/>
        </p:nvSpPr>
        <p:spPr>
          <a:xfrm>
            <a:off x="553804" y="1679457"/>
            <a:ext cx="1098000" cy="3618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Saturn</a:t>
            </a:r>
            <a:endParaRPr sz="1800">
              <a:solidFill>
                <a:schemeClr val="dk1"/>
              </a:solidFill>
              <a:latin typeface="Open Sans"/>
              <a:ea typeface="Open Sans"/>
              <a:cs typeface="Open Sans"/>
              <a:sym typeface="Open Sans"/>
            </a:endParaRPr>
          </a:p>
        </p:txBody>
      </p:sp>
      <p:sp>
        <p:nvSpPr>
          <p:cNvPr id="7447" name="Google Shape;7447;p54"/>
          <p:cNvSpPr txBox="1"/>
          <p:nvPr/>
        </p:nvSpPr>
        <p:spPr>
          <a:xfrm>
            <a:off x="553800" y="1321523"/>
            <a:ext cx="1098000" cy="3618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Mars</a:t>
            </a:r>
            <a:endParaRPr sz="1800">
              <a:solidFill>
                <a:schemeClr val="dk1"/>
              </a:solidFill>
              <a:latin typeface="Open Sans"/>
              <a:ea typeface="Open Sans"/>
              <a:cs typeface="Open Sans"/>
              <a:sym typeface="Open Sans"/>
            </a:endParaRPr>
          </a:p>
        </p:txBody>
      </p:sp>
      <p:sp>
        <p:nvSpPr>
          <p:cNvPr id="7448" name="Google Shape;7448;p54"/>
          <p:cNvSpPr txBox="1"/>
          <p:nvPr/>
        </p:nvSpPr>
        <p:spPr>
          <a:xfrm>
            <a:off x="553800" y="2037392"/>
            <a:ext cx="1098000" cy="3618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Neptune</a:t>
            </a:r>
            <a:endParaRPr sz="1800">
              <a:solidFill>
                <a:schemeClr val="dk1"/>
              </a:solidFill>
              <a:latin typeface="Open Sans"/>
              <a:ea typeface="Open Sans"/>
              <a:cs typeface="Open Sans"/>
              <a:sym typeface="Open Sans"/>
            </a:endParaRPr>
          </a:p>
        </p:txBody>
      </p:sp>
      <p:sp>
        <p:nvSpPr>
          <p:cNvPr id="7449" name="Google Shape;7449;p54"/>
          <p:cNvSpPr txBox="1"/>
          <p:nvPr/>
        </p:nvSpPr>
        <p:spPr>
          <a:xfrm>
            <a:off x="2393498" y="1397723"/>
            <a:ext cx="1098000" cy="3618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Jupiter</a:t>
            </a:r>
            <a:endParaRPr sz="1800">
              <a:solidFill>
                <a:schemeClr val="dk1"/>
              </a:solidFill>
              <a:latin typeface="Open Sans"/>
              <a:ea typeface="Open Sans"/>
              <a:cs typeface="Open Sans"/>
              <a:sym typeface="Open Sans"/>
            </a:endParaRPr>
          </a:p>
        </p:txBody>
      </p:sp>
      <p:sp>
        <p:nvSpPr>
          <p:cNvPr id="7450" name="Google Shape;7450;p54"/>
          <p:cNvSpPr txBox="1"/>
          <p:nvPr/>
        </p:nvSpPr>
        <p:spPr>
          <a:xfrm>
            <a:off x="553800" y="2402042"/>
            <a:ext cx="1098000" cy="3618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Earth</a:t>
            </a:r>
            <a:endParaRPr sz="1800">
              <a:solidFill>
                <a:schemeClr val="dk1"/>
              </a:solidFill>
              <a:latin typeface="Open Sans"/>
              <a:ea typeface="Open Sans"/>
              <a:cs typeface="Open Sans"/>
              <a:sym typeface="Open Sans"/>
            </a:endParaRPr>
          </a:p>
        </p:txBody>
      </p:sp>
      <p:sp>
        <p:nvSpPr>
          <p:cNvPr id="7451" name="Google Shape;7451;p54"/>
          <p:cNvSpPr txBox="1"/>
          <p:nvPr/>
        </p:nvSpPr>
        <p:spPr>
          <a:xfrm>
            <a:off x="2393498" y="2478242"/>
            <a:ext cx="1098000" cy="3618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Moon</a:t>
            </a:r>
            <a:endParaRPr sz="1800">
              <a:solidFill>
                <a:schemeClr val="dk1"/>
              </a:solidFill>
              <a:latin typeface="Open Sans"/>
              <a:ea typeface="Open Sans"/>
              <a:cs typeface="Open Sans"/>
              <a:sym typeface="Open Sans"/>
            </a:endParaRPr>
          </a:p>
        </p:txBody>
      </p:sp>
      <p:sp>
        <p:nvSpPr>
          <p:cNvPr id="7452" name="Google Shape;7452;p54"/>
          <p:cNvSpPr txBox="1"/>
          <p:nvPr/>
        </p:nvSpPr>
        <p:spPr>
          <a:xfrm>
            <a:off x="2393501" y="1755657"/>
            <a:ext cx="1098000" cy="3618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Venus</a:t>
            </a:r>
            <a:endParaRPr sz="1800">
              <a:solidFill>
                <a:schemeClr val="dk1"/>
              </a:solidFill>
              <a:latin typeface="Open Sans"/>
              <a:ea typeface="Open Sans"/>
              <a:cs typeface="Open Sans"/>
              <a:sym typeface="Open Sans"/>
            </a:endParaRPr>
          </a:p>
        </p:txBody>
      </p:sp>
      <p:sp>
        <p:nvSpPr>
          <p:cNvPr id="7453" name="Google Shape;7453;p54"/>
          <p:cNvSpPr txBox="1"/>
          <p:nvPr/>
        </p:nvSpPr>
        <p:spPr>
          <a:xfrm>
            <a:off x="2393498" y="2113592"/>
            <a:ext cx="1098000" cy="3618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Mercury</a:t>
            </a:r>
            <a:endParaRPr sz="1800">
              <a:solidFill>
                <a:schemeClr val="dk1"/>
              </a:solidFill>
              <a:latin typeface="Open Sans"/>
              <a:ea typeface="Open Sans"/>
              <a:cs typeface="Open Sans"/>
              <a:sym typeface="Open Sans"/>
            </a:endParaRPr>
          </a:p>
        </p:txBody>
      </p:sp>
      <p:sp>
        <p:nvSpPr>
          <p:cNvPr id="7454" name="Google Shape;7454;p54"/>
          <p:cNvSpPr txBox="1"/>
          <p:nvPr/>
        </p:nvSpPr>
        <p:spPr>
          <a:xfrm>
            <a:off x="4211404" y="1679457"/>
            <a:ext cx="1098000" cy="3618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Saturn</a:t>
            </a:r>
            <a:endParaRPr sz="1800">
              <a:solidFill>
                <a:schemeClr val="dk1"/>
              </a:solidFill>
              <a:latin typeface="Open Sans"/>
              <a:ea typeface="Open Sans"/>
              <a:cs typeface="Open Sans"/>
              <a:sym typeface="Open Sans"/>
            </a:endParaRPr>
          </a:p>
        </p:txBody>
      </p:sp>
      <p:sp>
        <p:nvSpPr>
          <p:cNvPr id="7455" name="Google Shape;7455;p54"/>
          <p:cNvSpPr txBox="1"/>
          <p:nvPr/>
        </p:nvSpPr>
        <p:spPr>
          <a:xfrm>
            <a:off x="4211400" y="1321523"/>
            <a:ext cx="1098000" cy="3618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Mars</a:t>
            </a:r>
            <a:endParaRPr sz="1800">
              <a:solidFill>
                <a:schemeClr val="dk1"/>
              </a:solidFill>
              <a:latin typeface="Open Sans"/>
              <a:ea typeface="Open Sans"/>
              <a:cs typeface="Open Sans"/>
              <a:sym typeface="Open Sans"/>
            </a:endParaRPr>
          </a:p>
        </p:txBody>
      </p:sp>
      <p:sp>
        <p:nvSpPr>
          <p:cNvPr id="7456" name="Google Shape;7456;p54"/>
          <p:cNvSpPr txBox="1"/>
          <p:nvPr/>
        </p:nvSpPr>
        <p:spPr>
          <a:xfrm>
            <a:off x="4211400" y="2037392"/>
            <a:ext cx="1098000" cy="3618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Neptune</a:t>
            </a:r>
            <a:endParaRPr sz="1800">
              <a:solidFill>
                <a:schemeClr val="dk1"/>
              </a:solidFill>
              <a:latin typeface="Open Sans"/>
              <a:ea typeface="Open Sans"/>
              <a:cs typeface="Open Sans"/>
              <a:sym typeface="Open Sans"/>
            </a:endParaRPr>
          </a:p>
        </p:txBody>
      </p:sp>
      <p:sp>
        <p:nvSpPr>
          <p:cNvPr id="7457" name="Google Shape;7457;p54"/>
          <p:cNvSpPr txBox="1"/>
          <p:nvPr/>
        </p:nvSpPr>
        <p:spPr>
          <a:xfrm>
            <a:off x="4211400" y="2402042"/>
            <a:ext cx="1098000" cy="3618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Earth</a:t>
            </a:r>
            <a:endParaRPr sz="1800">
              <a:solidFill>
                <a:schemeClr val="dk1"/>
              </a:solidFill>
              <a:latin typeface="Open Sans"/>
              <a:ea typeface="Open Sans"/>
              <a:cs typeface="Open Sans"/>
              <a:sym typeface="Open Sans"/>
            </a:endParaRPr>
          </a:p>
        </p:txBody>
      </p:sp>
      <p:sp>
        <p:nvSpPr>
          <p:cNvPr id="7458" name="Google Shape;7458;p54"/>
          <p:cNvSpPr txBox="1"/>
          <p:nvPr/>
        </p:nvSpPr>
        <p:spPr>
          <a:xfrm>
            <a:off x="1062000" y="3683723"/>
            <a:ext cx="1098000" cy="3618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Jupiter</a:t>
            </a:r>
            <a:endParaRPr sz="1800">
              <a:solidFill>
                <a:schemeClr val="dk1"/>
              </a:solidFill>
              <a:latin typeface="Open Sans"/>
              <a:ea typeface="Open Sans"/>
              <a:cs typeface="Open Sans"/>
              <a:sym typeface="Open Sans"/>
            </a:endParaRPr>
          </a:p>
        </p:txBody>
      </p:sp>
      <p:sp>
        <p:nvSpPr>
          <p:cNvPr id="7459" name="Google Shape;7459;p54"/>
          <p:cNvSpPr txBox="1"/>
          <p:nvPr/>
        </p:nvSpPr>
        <p:spPr>
          <a:xfrm>
            <a:off x="1062004" y="4041657"/>
            <a:ext cx="1098000" cy="3618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Venus</a:t>
            </a:r>
            <a:endParaRPr sz="1800">
              <a:solidFill>
                <a:schemeClr val="dk1"/>
              </a:solidFill>
              <a:latin typeface="Open Sans"/>
              <a:ea typeface="Open Sans"/>
              <a:cs typeface="Open Sans"/>
              <a:sym typeface="Open Sans"/>
            </a:endParaRPr>
          </a:p>
        </p:txBody>
      </p:sp>
      <p:sp>
        <p:nvSpPr>
          <p:cNvPr id="7460" name="Google Shape;7460;p54"/>
          <p:cNvSpPr txBox="1"/>
          <p:nvPr/>
        </p:nvSpPr>
        <p:spPr>
          <a:xfrm>
            <a:off x="1062000" y="4399592"/>
            <a:ext cx="1098000" cy="3618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Mercury</a:t>
            </a:r>
            <a:endParaRPr sz="1800">
              <a:solidFill>
                <a:schemeClr val="dk1"/>
              </a:solidFill>
              <a:latin typeface="Open Sans"/>
              <a:ea typeface="Open Sans"/>
              <a:cs typeface="Open Sans"/>
              <a:sym typeface="Open Sans"/>
            </a:endParaRPr>
          </a:p>
        </p:txBody>
      </p:sp>
      <p:sp>
        <p:nvSpPr>
          <p:cNvPr id="7461" name="Google Shape;7461;p54"/>
          <p:cNvSpPr txBox="1"/>
          <p:nvPr/>
        </p:nvSpPr>
        <p:spPr>
          <a:xfrm>
            <a:off x="3709950" y="3683723"/>
            <a:ext cx="1098000" cy="3618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Saturn</a:t>
            </a:r>
            <a:endParaRPr sz="1800">
              <a:solidFill>
                <a:schemeClr val="dk1"/>
              </a:solidFill>
              <a:latin typeface="Open Sans"/>
              <a:ea typeface="Open Sans"/>
              <a:cs typeface="Open Sans"/>
              <a:sym typeface="Open Sans"/>
            </a:endParaRPr>
          </a:p>
        </p:txBody>
      </p:sp>
      <p:sp>
        <p:nvSpPr>
          <p:cNvPr id="7462" name="Google Shape;7462;p54"/>
          <p:cNvSpPr txBox="1"/>
          <p:nvPr/>
        </p:nvSpPr>
        <p:spPr>
          <a:xfrm>
            <a:off x="3709954" y="4041657"/>
            <a:ext cx="1098000" cy="3618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Mars</a:t>
            </a:r>
            <a:endParaRPr sz="1800">
              <a:solidFill>
                <a:schemeClr val="dk1"/>
              </a:solidFill>
              <a:latin typeface="Open Sans"/>
              <a:ea typeface="Open Sans"/>
              <a:cs typeface="Open Sans"/>
              <a:sym typeface="Open Sans"/>
            </a:endParaRPr>
          </a:p>
        </p:txBody>
      </p:sp>
      <p:sp>
        <p:nvSpPr>
          <p:cNvPr id="7463" name="Google Shape;7463;p54"/>
          <p:cNvSpPr txBox="1"/>
          <p:nvPr/>
        </p:nvSpPr>
        <p:spPr>
          <a:xfrm>
            <a:off x="3709950" y="4399592"/>
            <a:ext cx="1098000" cy="3618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Venus</a:t>
            </a:r>
            <a:endParaRPr sz="1800">
              <a:solidFill>
                <a:schemeClr val="dk1"/>
              </a:solidFill>
              <a:latin typeface="Open Sans"/>
              <a:ea typeface="Open Sans"/>
              <a:cs typeface="Open Sans"/>
              <a:sym typeface="Open Sans"/>
            </a:endParaRPr>
          </a:p>
        </p:txBody>
      </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bg>
      <p:bgPr>
        <a:solidFill>
          <a:schemeClr val="lt2"/>
        </a:solidFill>
        <a:effectLst/>
      </p:bgPr>
    </p:bg>
    <p:spTree>
      <p:nvGrpSpPr>
        <p:cNvPr id="1" name="Shape 7467"/>
        <p:cNvGrpSpPr/>
        <p:nvPr/>
      </p:nvGrpSpPr>
      <p:grpSpPr>
        <a:xfrm>
          <a:off x="0" y="0"/>
          <a:ext cx="0" cy="0"/>
          <a:chOff x="0" y="0"/>
          <a:chExt cx="0" cy="0"/>
        </a:xfrm>
      </p:grpSpPr>
      <p:grpSp>
        <p:nvGrpSpPr>
          <p:cNvPr id="7468" name="Google Shape;7468;p55"/>
          <p:cNvGrpSpPr/>
          <p:nvPr/>
        </p:nvGrpSpPr>
        <p:grpSpPr>
          <a:xfrm>
            <a:off x="4897303" y="4291896"/>
            <a:ext cx="818235" cy="643250"/>
            <a:chOff x="4897303" y="4291896"/>
            <a:chExt cx="818235" cy="643250"/>
          </a:xfrm>
        </p:grpSpPr>
        <p:sp>
          <p:nvSpPr>
            <p:cNvPr id="7469" name="Google Shape;7469;p55"/>
            <p:cNvSpPr/>
            <p:nvPr/>
          </p:nvSpPr>
          <p:spPr>
            <a:xfrm>
              <a:off x="5529595" y="4782861"/>
              <a:ext cx="183930" cy="152284"/>
            </a:xfrm>
            <a:custGeom>
              <a:avLst/>
              <a:gdLst/>
              <a:ahLst/>
              <a:cxnLst/>
              <a:rect l="l" t="t" r="r" b="b"/>
              <a:pathLst>
                <a:path w="5725" h="4740" extrusionOk="0">
                  <a:moveTo>
                    <a:pt x="1022" y="1"/>
                  </a:moveTo>
                  <a:cubicBezTo>
                    <a:pt x="925" y="1"/>
                    <a:pt x="870" y="4"/>
                    <a:pt x="870" y="4"/>
                  </a:cubicBezTo>
                  <a:cubicBezTo>
                    <a:pt x="870" y="4"/>
                    <a:pt x="25" y="87"/>
                    <a:pt x="13" y="1171"/>
                  </a:cubicBezTo>
                  <a:cubicBezTo>
                    <a:pt x="1" y="2253"/>
                    <a:pt x="1432" y="4267"/>
                    <a:pt x="2902" y="4267"/>
                  </a:cubicBezTo>
                  <a:cubicBezTo>
                    <a:pt x="2919" y="4267"/>
                    <a:pt x="2936" y="4267"/>
                    <a:pt x="2953" y="4266"/>
                  </a:cubicBezTo>
                  <a:cubicBezTo>
                    <a:pt x="3016" y="4265"/>
                    <a:pt x="3078" y="4264"/>
                    <a:pt x="3140" y="4264"/>
                  </a:cubicBezTo>
                  <a:cubicBezTo>
                    <a:pt x="4006" y="4264"/>
                    <a:pt x="4870" y="4419"/>
                    <a:pt x="5692" y="4719"/>
                  </a:cubicBezTo>
                  <a:cubicBezTo>
                    <a:pt x="5692" y="4719"/>
                    <a:pt x="5701" y="4739"/>
                    <a:pt x="5707" y="4739"/>
                  </a:cubicBezTo>
                  <a:cubicBezTo>
                    <a:pt x="5724" y="4739"/>
                    <a:pt x="5696" y="4506"/>
                    <a:pt x="5109" y="2468"/>
                  </a:cubicBezTo>
                  <a:cubicBezTo>
                    <a:pt x="4442" y="147"/>
                    <a:pt x="1700" y="1"/>
                    <a:pt x="102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0" name="Google Shape;7470;p55"/>
            <p:cNvSpPr/>
            <p:nvPr/>
          </p:nvSpPr>
          <p:spPr>
            <a:xfrm>
              <a:off x="5531607" y="4790946"/>
              <a:ext cx="183930" cy="136092"/>
            </a:xfrm>
            <a:custGeom>
              <a:avLst/>
              <a:gdLst/>
              <a:ahLst/>
              <a:cxnLst/>
              <a:rect l="l" t="t" r="r" b="b"/>
              <a:pathLst>
                <a:path w="5725" h="4236" extrusionOk="0">
                  <a:moveTo>
                    <a:pt x="167" y="1"/>
                  </a:moveTo>
                  <a:cubicBezTo>
                    <a:pt x="60" y="203"/>
                    <a:pt x="13" y="441"/>
                    <a:pt x="13" y="668"/>
                  </a:cubicBezTo>
                  <a:cubicBezTo>
                    <a:pt x="1" y="1750"/>
                    <a:pt x="1432" y="3764"/>
                    <a:pt x="2902" y="3764"/>
                  </a:cubicBezTo>
                  <a:cubicBezTo>
                    <a:pt x="2919" y="3764"/>
                    <a:pt x="2936" y="3764"/>
                    <a:pt x="2953" y="3763"/>
                  </a:cubicBezTo>
                  <a:cubicBezTo>
                    <a:pt x="3016" y="3762"/>
                    <a:pt x="3078" y="3761"/>
                    <a:pt x="3140" y="3761"/>
                  </a:cubicBezTo>
                  <a:cubicBezTo>
                    <a:pt x="4006" y="3761"/>
                    <a:pt x="4870" y="3916"/>
                    <a:pt x="5692" y="4216"/>
                  </a:cubicBezTo>
                  <a:cubicBezTo>
                    <a:pt x="5692" y="4216"/>
                    <a:pt x="5701" y="4236"/>
                    <a:pt x="5707" y="4236"/>
                  </a:cubicBezTo>
                  <a:cubicBezTo>
                    <a:pt x="5725" y="4236"/>
                    <a:pt x="5707" y="4054"/>
                    <a:pt x="5287" y="2596"/>
                  </a:cubicBezTo>
                  <a:cubicBezTo>
                    <a:pt x="3549" y="1787"/>
                    <a:pt x="1822" y="953"/>
                    <a:pt x="16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1" name="Google Shape;7471;p55"/>
            <p:cNvSpPr/>
            <p:nvPr/>
          </p:nvSpPr>
          <p:spPr>
            <a:xfrm>
              <a:off x="4897303" y="4291896"/>
              <a:ext cx="661409" cy="516353"/>
            </a:xfrm>
            <a:custGeom>
              <a:avLst/>
              <a:gdLst/>
              <a:ahLst/>
              <a:cxnLst/>
              <a:rect l="l" t="t" r="r" b="b"/>
              <a:pathLst>
                <a:path w="20587" h="16072" extrusionOk="0">
                  <a:moveTo>
                    <a:pt x="647" y="1"/>
                  </a:moveTo>
                  <a:cubicBezTo>
                    <a:pt x="600" y="1"/>
                    <a:pt x="567" y="11"/>
                    <a:pt x="548" y="34"/>
                  </a:cubicBezTo>
                  <a:cubicBezTo>
                    <a:pt x="1" y="701"/>
                    <a:pt x="9002" y="8785"/>
                    <a:pt x="12740" y="11774"/>
                  </a:cubicBezTo>
                  <a:cubicBezTo>
                    <a:pt x="16479" y="14774"/>
                    <a:pt x="19741" y="16072"/>
                    <a:pt x="19741" y="16072"/>
                  </a:cubicBezTo>
                  <a:lnTo>
                    <a:pt x="20551" y="15286"/>
                  </a:lnTo>
                  <a:cubicBezTo>
                    <a:pt x="20551" y="15286"/>
                    <a:pt x="20587" y="14691"/>
                    <a:pt x="17420" y="11607"/>
                  </a:cubicBezTo>
                  <a:cubicBezTo>
                    <a:pt x="14373" y="8640"/>
                    <a:pt x="1977" y="1"/>
                    <a:pt x="647"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472" name="Google Shape;7472;p55"/>
          <p:cNvSpPr/>
          <p:nvPr/>
        </p:nvSpPr>
        <p:spPr>
          <a:xfrm>
            <a:off x="4906877" y="4291928"/>
            <a:ext cx="166806" cy="143385"/>
          </a:xfrm>
          <a:custGeom>
            <a:avLst/>
            <a:gdLst/>
            <a:ahLst/>
            <a:cxnLst/>
            <a:rect l="l" t="t" r="r" b="b"/>
            <a:pathLst>
              <a:path w="5192" h="4463" extrusionOk="0">
                <a:moveTo>
                  <a:pt x="338" y="0"/>
                </a:moveTo>
                <a:cubicBezTo>
                  <a:pt x="291" y="0"/>
                  <a:pt x="257" y="11"/>
                  <a:pt x="238" y="33"/>
                </a:cubicBezTo>
                <a:cubicBezTo>
                  <a:pt x="0" y="343"/>
                  <a:pt x="1774" y="2236"/>
                  <a:pt x="4132" y="4462"/>
                </a:cubicBezTo>
                <a:cubicBezTo>
                  <a:pt x="4537" y="3914"/>
                  <a:pt x="4882" y="3331"/>
                  <a:pt x="5191" y="2724"/>
                </a:cubicBezTo>
                <a:cubicBezTo>
                  <a:pt x="2761" y="1139"/>
                  <a:pt x="824" y="0"/>
                  <a:pt x="33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473" name="Google Shape;7473;p55"/>
          <p:cNvGrpSpPr/>
          <p:nvPr/>
        </p:nvGrpSpPr>
        <p:grpSpPr>
          <a:xfrm>
            <a:off x="5230846" y="446225"/>
            <a:ext cx="438025" cy="345593"/>
            <a:chOff x="5230846" y="446225"/>
            <a:chExt cx="438025" cy="345593"/>
          </a:xfrm>
        </p:grpSpPr>
        <p:sp>
          <p:nvSpPr>
            <p:cNvPr id="7474" name="Google Shape;7474;p55"/>
            <p:cNvSpPr/>
            <p:nvPr/>
          </p:nvSpPr>
          <p:spPr>
            <a:xfrm>
              <a:off x="5328415" y="485645"/>
              <a:ext cx="293356" cy="253357"/>
            </a:xfrm>
            <a:custGeom>
              <a:avLst/>
              <a:gdLst/>
              <a:ahLst/>
              <a:cxnLst/>
              <a:rect l="l" t="t" r="r" b="b"/>
              <a:pathLst>
                <a:path w="9131" h="7886" extrusionOk="0">
                  <a:moveTo>
                    <a:pt x="4891" y="0"/>
                  </a:moveTo>
                  <a:cubicBezTo>
                    <a:pt x="4650" y="0"/>
                    <a:pt x="4396" y="14"/>
                    <a:pt x="4132" y="42"/>
                  </a:cubicBezTo>
                  <a:cubicBezTo>
                    <a:pt x="524" y="435"/>
                    <a:pt x="0" y="6698"/>
                    <a:pt x="822" y="7745"/>
                  </a:cubicBezTo>
                  <a:cubicBezTo>
                    <a:pt x="822" y="7745"/>
                    <a:pt x="1490" y="7885"/>
                    <a:pt x="2424" y="7885"/>
                  </a:cubicBezTo>
                  <a:cubicBezTo>
                    <a:pt x="3999" y="7885"/>
                    <a:pt x="6329" y="7486"/>
                    <a:pt x="7465" y="5340"/>
                  </a:cubicBezTo>
                  <a:cubicBezTo>
                    <a:pt x="9131" y="2175"/>
                    <a:pt x="7935" y="0"/>
                    <a:pt x="4891" y="0"/>
                  </a:cubicBezTo>
                  <a:close/>
                </a:path>
              </a:pathLst>
            </a:custGeom>
            <a:solidFill>
              <a:srgbClr val="EF92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5" name="Google Shape;7475;p55"/>
            <p:cNvSpPr/>
            <p:nvPr/>
          </p:nvSpPr>
          <p:spPr>
            <a:xfrm>
              <a:off x="5334166" y="476650"/>
              <a:ext cx="271606" cy="271542"/>
            </a:xfrm>
            <a:custGeom>
              <a:avLst/>
              <a:gdLst/>
              <a:ahLst/>
              <a:cxnLst/>
              <a:rect l="l" t="t" r="r" b="b"/>
              <a:pathLst>
                <a:path w="8454" h="8452" extrusionOk="0">
                  <a:moveTo>
                    <a:pt x="4702" y="541"/>
                  </a:moveTo>
                  <a:cubicBezTo>
                    <a:pt x="6198" y="541"/>
                    <a:pt x="7724" y="1247"/>
                    <a:pt x="7763" y="2941"/>
                  </a:cubicBezTo>
                  <a:cubicBezTo>
                    <a:pt x="7810" y="5037"/>
                    <a:pt x="6358" y="7001"/>
                    <a:pt x="4393" y="7597"/>
                  </a:cubicBezTo>
                  <a:cubicBezTo>
                    <a:pt x="3684" y="7800"/>
                    <a:pt x="2958" y="7905"/>
                    <a:pt x="2231" y="7905"/>
                  </a:cubicBezTo>
                  <a:cubicBezTo>
                    <a:pt x="1756" y="7905"/>
                    <a:pt x="1280" y="7860"/>
                    <a:pt x="807" y="7770"/>
                  </a:cubicBezTo>
                  <a:lnTo>
                    <a:pt x="807" y="7770"/>
                  </a:lnTo>
                  <a:cubicBezTo>
                    <a:pt x="256" y="6836"/>
                    <a:pt x="616" y="5153"/>
                    <a:pt x="845" y="4215"/>
                  </a:cubicBezTo>
                  <a:cubicBezTo>
                    <a:pt x="1214" y="2739"/>
                    <a:pt x="2036" y="1024"/>
                    <a:pt x="3667" y="655"/>
                  </a:cubicBezTo>
                  <a:cubicBezTo>
                    <a:pt x="3997" y="580"/>
                    <a:pt x="4349" y="541"/>
                    <a:pt x="4702" y="541"/>
                  </a:cubicBezTo>
                  <a:close/>
                  <a:moveTo>
                    <a:pt x="4732" y="0"/>
                  </a:moveTo>
                  <a:cubicBezTo>
                    <a:pt x="2677" y="0"/>
                    <a:pt x="1353" y="1200"/>
                    <a:pt x="631" y="3072"/>
                  </a:cubicBezTo>
                  <a:cubicBezTo>
                    <a:pt x="262" y="4037"/>
                    <a:pt x="59" y="5061"/>
                    <a:pt x="35" y="6085"/>
                  </a:cubicBezTo>
                  <a:cubicBezTo>
                    <a:pt x="12" y="6729"/>
                    <a:pt x="0" y="7581"/>
                    <a:pt x="386" y="8130"/>
                  </a:cubicBezTo>
                  <a:lnTo>
                    <a:pt x="386" y="8130"/>
                  </a:lnTo>
                  <a:cubicBezTo>
                    <a:pt x="410" y="8205"/>
                    <a:pt x="469" y="8266"/>
                    <a:pt x="571" y="8287"/>
                  </a:cubicBezTo>
                  <a:cubicBezTo>
                    <a:pt x="1116" y="8396"/>
                    <a:pt x="1672" y="8452"/>
                    <a:pt x="2228" y="8452"/>
                  </a:cubicBezTo>
                  <a:cubicBezTo>
                    <a:pt x="3007" y="8452"/>
                    <a:pt x="3785" y="8343"/>
                    <a:pt x="4536" y="8121"/>
                  </a:cubicBezTo>
                  <a:cubicBezTo>
                    <a:pt x="6679" y="7478"/>
                    <a:pt x="8167" y="5501"/>
                    <a:pt x="8310" y="3263"/>
                  </a:cubicBezTo>
                  <a:cubicBezTo>
                    <a:pt x="8453" y="1132"/>
                    <a:pt x="6715" y="24"/>
                    <a:pt x="4762" y="1"/>
                  </a:cubicBezTo>
                  <a:cubicBezTo>
                    <a:pt x="4752" y="0"/>
                    <a:pt x="4742" y="0"/>
                    <a:pt x="4732" y="0"/>
                  </a:cubicBezTo>
                  <a:close/>
                </a:path>
              </a:pathLst>
            </a:custGeom>
            <a:solidFill>
              <a:srgbClr val="EF92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6" name="Google Shape;7476;p55"/>
            <p:cNvSpPr/>
            <p:nvPr/>
          </p:nvSpPr>
          <p:spPr>
            <a:xfrm>
              <a:off x="5391127" y="538976"/>
              <a:ext cx="162597" cy="135514"/>
            </a:xfrm>
            <a:custGeom>
              <a:avLst/>
              <a:gdLst/>
              <a:ahLst/>
              <a:cxnLst/>
              <a:rect l="l" t="t" r="r" b="b"/>
              <a:pathLst>
                <a:path w="5061" h="4218" extrusionOk="0">
                  <a:moveTo>
                    <a:pt x="1088" y="549"/>
                  </a:moveTo>
                  <a:cubicBezTo>
                    <a:pt x="1591" y="549"/>
                    <a:pt x="2200" y="758"/>
                    <a:pt x="2549" y="894"/>
                  </a:cubicBezTo>
                  <a:cubicBezTo>
                    <a:pt x="3465" y="1228"/>
                    <a:pt x="4454" y="2121"/>
                    <a:pt x="3942" y="3204"/>
                  </a:cubicBezTo>
                  <a:cubicBezTo>
                    <a:pt x="3773" y="3551"/>
                    <a:pt x="3491" y="3687"/>
                    <a:pt x="3164" y="3687"/>
                  </a:cubicBezTo>
                  <a:cubicBezTo>
                    <a:pt x="2360" y="3687"/>
                    <a:pt x="1289" y="2863"/>
                    <a:pt x="1001" y="2347"/>
                  </a:cubicBezTo>
                  <a:cubicBezTo>
                    <a:pt x="732" y="1809"/>
                    <a:pt x="621" y="1207"/>
                    <a:pt x="679" y="612"/>
                  </a:cubicBezTo>
                  <a:lnTo>
                    <a:pt x="679" y="612"/>
                  </a:lnTo>
                  <a:cubicBezTo>
                    <a:pt x="799" y="568"/>
                    <a:pt x="939" y="549"/>
                    <a:pt x="1088" y="549"/>
                  </a:cubicBezTo>
                  <a:close/>
                  <a:moveTo>
                    <a:pt x="1113" y="0"/>
                  </a:moveTo>
                  <a:cubicBezTo>
                    <a:pt x="833" y="0"/>
                    <a:pt x="571" y="46"/>
                    <a:pt x="352" y="156"/>
                  </a:cubicBezTo>
                  <a:lnTo>
                    <a:pt x="352" y="156"/>
                  </a:lnTo>
                  <a:cubicBezTo>
                    <a:pt x="256" y="165"/>
                    <a:pt x="173" y="228"/>
                    <a:pt x="155" y="358"/>
                  </a:cubicBezTo>
                  <a:cubicBezTo>
                    <a:pt x="1" y="1299"/>
                    <a:pt x="227" y="2371"/>
                    <a:pt x="858" y="3109"/>
                  </a:cubicBezTo>
                  <a:cubicBezTo>
                    <a:pt x="1330" y="3651"/>
                    <a:pt x="2321" y="4218"/>
                    <a:pt x="3175" y="4218"/>
                  </a:cubicBezTo>
                  <a:cubicBezTo>
                    <a:pt x="3635" y="4218"/>
                    <a:pt x="4055" y="4053"/>
                    <a:pt x="4335" y="3633"/>
                  </a:cubicBezTo>
                  <a:cubicBezTo>
                    <a:pt x="5061" y="2549"/>
                    <a:pt x="4323" y="1192"/>
                    <a:pt x="3311" y="632"/>
                  </a:cubicBezTo>
                  <a:cubicBezTo>
                    <a:pt x="2784" y="343"/>
                    <a:pt x="1881" y="0"/>
                    <a:pt x="1113" y="0"/>
                  </a:cubicBezTo>
                  <a:close/>
                </a:path>
              </a:pathLst>
            </a:custGeom>
            <a:solidFill>
              <a:srgbClr val="ED6F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7" name="Google Shape;7477;p55"/>
            <p:cNvSpPr/>
            <p:nvPr/>
          </p:nvSpPr>
          <p:spPr>
            <a:xfrm>
              <a:off x="5328415" y="631952"/>
              <a:ext cx="337821" cy="149811"/>
            </a:xfrm>
            <a:custGeom>
              <a:avLst/>
              <a:gdLst/>
              <a:ahLst/>
              <a:cxnLst/>
              <a:rect l="l" t="t" r="r" b="b"/>
              <a:pathLst>
                <a:path w="10515" h="4663" extrusionOk="0">
                  <a:moveTo>
                    <a:pt x="6924" y="1"/>
                  </a:moveTo>
                  <a:cubicBezTo>
                    <a:pt x="6830" y="1"/>
                    <a:pt x="6736" y="5"/>
                    <a:pt x="6644" y="12"/>
                  </a:cubicBezTo>
                  <a:cubicBezTo>
                    <a:pt x="3024" y="322"/>
                    <a:pt x="0" y="2144"/>
                    <a:pt x="822" y="3191"/>
                  </a:cubicBezTo>
                  <a:cubicBezTo>
                    <a:pt x="822" y="3191"/>
                    <a:pt x="3700" y="4662"/>
                    <a:pt x="6212" y="4662"/>
                  </a:cubicBezTo>
                  <a:cubicBezTo>
                    <a:pt x="7468" y="4662"/>
                    <a:pt x="8632" y="4295"/>
                    <a:pt x="9299" y="3191"/>
                  </a:cubicBezTo>
                  <a:cubicBezTo>
                    <a:pt x="10515" y="1165"/>
                    <a:pt x="8569" y="1"/>
                    <a:pt x="6924" y="1"/>
                  </a:cubicBezTo>
                  <a:close/>
                </a:path>
              </a:pathLst>
            </a:custGeom>
            <a:solidFill>
              <a:srgbClr val="EFA8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8" name="Google Shape;7478;p55"/>
            <p:cNvSpPr/>
            <p:nvPr/>
          </p:nvSpPr>
          <p:spPr>
            <a:xfrm>
              <a:off x="5315950" y="622892"/>
              <a:ext cx="352921" cy="168926"/>
            </a:xfrm>
            <a:custGeom>
              <a:avLst/>
              <a:gdLst/>
              <a:ahLst/>
              <a:cxnLst/>
              <a:rect l="l" t="t" r="r" b="b"/>
              <a:pathLst>
                <a:path w="10985" h="5258" extrusionOk="0">
                  <a:moveTo>
                    <a:pt x="7298" y="572"/>
                  </a:moveTo>
                  <a:cubicBezTo>
                    <a:pt x="8070" y="572"/>
                    <a:pt x="8840" y="748"/>
                    <a:pt x="9389" y="1330"/>
                  </a:cubicBezTo>
                  <a:cubicBezTo>
                    <a:pt x="10175" y="2152"/>
                    <a:pt x="9639" y="3390"/>
                    <a:pt x="8841" y="4021"/>
                  </a:cubicBezTo>
                  <a:cubicBezTo>
                    <a:pt x="8217" y="4508"/>
                    <a:pt x="7435" y="4678"/>
                    <a:pt x="6628" y="4678"/>
                  </a:cubicBezTo>
                  <a:cubicBezTo>
                    <a:pt x="5759" y="4678"/>
                    <a:pt x="4862" y="4481"/>
                    <a:pt x="4103" y="4271"/>
                  </a:cubicBezTo>
                  <a:cubicBezTo>
                    <a:pt x="3182" y="4026"/>
                    <a:pt x="2272" y="3679"/>
                    <a:pt x="1408" y="3262"/>
                  </a:cubicBezTo>
                  <a:lnTo>
                    <a:pt x="1408" y="3262"/>
                  </a:lnTo>
                  <a:cubicBezTo>
                    <a:pt x="1091" y="2614"/>
                    <a:pt x="2427" y="1918"/>
                    <a:pt x="2853" y="1711"/>
                  </a:cubicBezTo>
                  <a:cubicBezTo>
                    <a:pt x="3936" y="1164"/>
                    <a:pt x="5115" y="806"/>
                    <a:pt x="6317" y="652"/>
                  </a:cubicBezTo>
                  <a:cubicBezTo>
                    <a:pt x="6633" y="605"/>
                    <a:pt x="6966" y="572"/>
                    <a:pt x="7298" y="572"/>
                  </a:cubicBezTo>
                  <a:close/>
                  <a:moveTo>
                    <a:pt x="7249" y="1"/>
                  </a:moveTo>
                  <a:cubicBezTo>
                    <a:pt x="6201" y="1"/>
                    <a:pt x="5102" y="283"/>
                    <a:pt x="4234" y="556"/>
                  </a:cubicBezTo>
                  <a:cubicBezTo>
                    <a:pt x="3351" y="839"/>
                    <a:pt x="1" y="2052"/>
                    <a:pt x="938" y="3553"/>
                  </a:cubicBezTo>
                  <a:lnTo>
                    <a:pt x="938" y="3553"/>
                  </a:lnTo>
                  <a:cubicBezTo>
                    <a:pt x="952" y="3615"/>
                    <a:pt x="993" y="3672"/>
                    <a:pt x="1067" y="3711"/>
                  </a:cubicBezTo>
                  <a:cubicBezTo>
                    <a:pt x="2565" y="4469"/>
                    <a:pt x="4582" y="5258"/>
                    <a:pt x="6440" y="5258"/>
                  </a:cubicBezTo>
                  <a:cubicBezTo>
                    <a:pt x="7181" y="5258"/>
                    <a:pt x="7896" y="5133"/>
                    <a:pt x="8544" y="4831"/>
                  </a:cubicBezTo>
                  <a:cubicBezTo>
                    <a:pt x="9877" y="4212"/>
                    <a:pt x="10985" y="2354"/>
                    <a:pt x="9877" y="1044"/>
                  </a:cubicBezTo>
                  <a:cubicBezTo>
                    <a:pt x="9218" y="262"/>
                    <a:pt x="8257" y="1"/>
                    <a:pt x="7249" y="1"/>
                  </a:cubicBezTo>
                  <a:close/>
                </a:path>
              </a:pathLst>
            </a:custGeom>
            <a:solidFill>
              <a:srgbClr val="EFA8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9" name="Google Shape;7479;p55"/>
            <p:cNvSpPr/>
            <p:nvPr/>
          </p:nvSpPr>
          <p:spPr>
            <a:xfrm>
              <a:off x="5230846" y="454064"/>
              <a:ext cx="217053" cy="280859"/>
            </a:xfrm>
            <a:custGeom>
              <a:avLst/>
              <a:gdLst/>
              <a:ahLst/>
              <a:cxnLst/>
              <a:rect l="l" t="t" r="r" b="b"/>
              <a:pathLst>
                <a:path w="6756" h="8742" extrusionOk="0">
                  <a:moveTo>
                    <a:pt x="4604" y="0"/>
                  </a:moveTo>
                  <a:cubicBezTo>
                    <a:pt x="4210" y="0"/>
                    <a:pt x="3769" y="132"/>
                    <a:pt x="3287" y="442"/>
                  </a:cubicBezTo>
                  <a:cubicBezTo>
                    <a:pt x="1" y="2573"/>
                    <a:pt x="3811" y="8633"/>
                    <a:pt x="3811" y="8633"/>
                  </a:cubicBezTo>
                  <a:cubicBezTo>
                    <a:pt x="3924" y="8706"/>
                    <a:pt x="4043" y="8741"/>
                    <a:pt x="4166" y="8741"/>
                  </a:cubicBezTo>
                  <a:cubicBezTo>
                    <a:pt x="5258" y="8741"/>
                    <a:pt x="6642" y="5969"/>
                    <a:pt x="6728" y="2811"/>
                  </a:cubicBezTo>
                  <a:cubicBezTo>
                    <a:pt x="6756" y="1548"/>
                    <a:pt x="5956" y="0"/>
                    <a:pt x="4604" y="0"/>
                  </a:cubicBezTo>
                  <a:close/>
                </a:path>
              </a:pathLst>
            </a:custGeom>
            <a:solidFill>
              <a:srgbClr val="EFA8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0" name="Google Shape;7480;p55"/>
            <p:cNvSpPr/>
            <p:nvPr/>
          </p:nvSpPr>
          <p:spPr>
            <a:xfrm>
              <a:off x="5274474" y="446225"/>
              <a:ext cx="198933" cy="297661"/>
            </a:xfrm>
            <a:custGeom>
              <a:avLst/>
              <a:gdLst/>
              <a:ahLst/>
              <a:cxnLst/>
              <a:rect l="l" t="t" r="r" b="b"/>
              <a:pathLst>
                <a:path w="6192" h="9265" extrusionOk="0">
                  <a:moveTo>
                    <a:pt x="3226" y="524"/>
                  </a:moveTo>
                  <a:cubicBezTo>
                    <a:pt x="3492" y="524"/>
                    <a:pt x="3756" y="591"/>
                    <a:pt x="4001" y="745"/>
                  </a:cubicBezTo>
                  <a:cubicBezTo>
                    <a:pt x="4870" y="1269"/>
                    <a:pt x="5120" y="2376"/>
                    <a:pt x="5072" y="3317"/>
                  </a:cubicBezTo>
                  <a:cubicBezTo>
                    <a:pt x="5025" y="4615"/>
                    <a:pt x="4739" y="5889"/>
                    <a:pt x="4215" y="7067"/>
                  </a:cubicBezTo>
                  <a:cubicBezTo>
                    <a:pt x="4026" y="7488"/>
                    <a:pt x="3465" y="8708"/>
                    <a:pt x="2836" y="8708"/>
                  </a:cubicBezTo>
                  <a:cubicBezTo>
                    <a:pt x="2775" y="8708"/>
                    <a:pt x="2714" y="8696"/>
                    <a:pt x="2652" y="8671"/>
                  </a:cubicBezTo>
                  <a:lnTo>
                    <a:pt x="2652" y="8671"/>
                  </a:lnTo>
                  <a:cubicBezTo>
                    <a:pt x="2158" y="7880"/>
                    <a:pt x="1754" y="7032"/>
                    <a:pt x="1441" y="6151"/>
                  </a:cubicBezTo>
                  <a:cubicBezTo>
                    <a:pt x="941" y="4793"/>
                    <a:pt x="465" y="2972"/>
                    <a:pt x="1322" y="1650"/>
                  </a:cubicBezTo>
                  <a:cubicBezTo>
                    <a:pt x="1725" y="1045"/>
                    <a:pt x="2483" y="524"/>
                    <a:pt x="3226" y="524"/>
                  </a:cubicBezTo>
                  <a:close/>
                  <a:moveTo>
                    <a:pt x="3234" y="1"/>
                  </a:moveTo>
                  <a:cubicBezTo>
                    <a:pt x="2315" y="1"/>
                    <a:pt x="1373" y="556"/>
                    <a:pt x="846" y="1376"/>
                  </a:cubicBezTo>
                  <a:cubicBezTo>
                    <a:pt x="0" y="2686"/>
                    <a:pt x="286" y="4412"/>
                    <a:pt x="727" y="5805"/>
                  </a:cubicBezTo>
                  <a:cubicBezTo>
                    <a:pt x="1084" y="6924"/>
                    <a:pt x="1584" y="8008"/>
                    <a:pt x="2203" y="9020"/>
                  </a:cubicBezTo>
                  <a:cubicBezTo>
                    <a:pt x="2241" y="9080"/>
                    <a:pt x="2292" y="9117"/>
                    <a:pt x="2346" y="9135"/>
                  </a:cubicBezTo>
                  <a:lnTo>
                    <a:pt x="2346" y="9135"/>
                  </a:lnTo>
                  <a:cubicBezTo>
                    <a:pt x="2519" y="9224"/>
                    <a:pt x="2685" y="9265"/>
                    <a:pt x="2845" y="9265"/>
                  </a:cubicBezTo>
                  <a:cubicBezTo>
                    <a:pt x="3935" y="9265"/>
                    <a:pt x="4713" y="7396"/>
                    <a:pt x="5001" y="6603"/>
                  </a:cubicBezTo>
                  <a:cubicBezTo>
                    <a:pt x="5620" y="4865"/>
                    <a:pt x="6192" y="2269"/>
                    <a:pt x="4822" y="721"/>
                  </a:cubicBezTo>
                  <a:cubicBezTo>
                    <a:pt x="4374" y="218"/>
                    <a:pt x="3808" y="1"/>
                    <a:pt x="3234" y="1"/>
                  </a:cubicBezTo>
                  <a:close/>
                </a:path>
              </a:pathLst>
            </a:custGeom>
            <a:solidFill>
              <a:srgbClr val="EFA8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1" name="Google Shape;7481;p55"/>
            <p:cNvSpPr/>
            <p:nvPr/>
          </p:nvSpPr>
          <p:spPr>
            <a:xfrm>
              <a:off x="5339114" y="590669"/>
              <a:ext cx="178629" cy="144220"/>
            </a:xfrm>
            <a:custGeom>
              <a:avLst/>
              <a:gdLst/>
              <a:ahLst/>
              <a:cxnLst/>
              <a:rect l="l" t="t" r="r" b="b"/>
              <a:pathLst>
                <a:path w="5560" h="4489" extrusionOk="0">
                  <a:moveTo>
                    <a:pt x="3275" y="0"/>
                  </a:moveTo>
                  <a:cubicBezTo>
                    <a:pt x="3082" y="0"/>
                    <a:pt x="2876" y="16"/>
                    <a:pt x="2656" y="47"/>
                  </a:cubicBezTo>
                  <a:cubicBezTo>
                    <a:pt x="489" y="345"/>
                    <a:pt x="0" y="3869"/>
                    <a:pt x="465" y="4441"/>
                  </a:cubicBezTo>
                  <a:cubicBezTo>
                    <a:pt x="465" y="4441"/>
                    <a:pt x="759" y="4488"/>
                    <a:pt x="1198" y="4488"/>
                  </a:cubicBezTo>
                  <a:cubicBezTo>
                    <a:pt x="2126" y="4488"/>
                    <a:pt x="3701" y="4274"/>
                    <a:pt x="4501" y="2940"/>
                  </a:cubicBezTo>
                  <a:cubicBezTo>
                    <a:pt x="5559" y="1187"/>
                    <a:pt x="4967" y="0"/>
                    <a:pt x="3275" y="0"/>
                  </a:cubicBezTo>
                  <a:close/>
                </a:path>
              </a:pathLst>
            </a:custGeom>
            <a:solidFill>
              <a:srgbClr val="F2BD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2" name="Google Shape;7482;p55"/>
            <p:cNvSpPr/>
            <p:nvPr/>
          </p:nvSpPr>
          <p:spPr>
            <a:xfrm>
              <a:off x="5326616" y="580034"/>
              <a:ext cx="206066" cy="163786"/>
            </a:xfrm>
            <a:custGeom>
              <a:avLst/>
              <a:gdLst/>
              <a:ahLst/>
              <a:cxnLst/>
              <a:rect l="l" t="t" r="r" b="b"/>
              <a:pathLst>
                <a:path w="6414" h="5098" extrusionOk="0">
                  <a:moveTo>
                    <a:pt x="3684" y="542"/>
                  </a:moveTo>
                  <a:cubicBezTo>
                    <a:pt x="4038" y="542"/>
                    <a:pt x="4394" y="640"/>
                    <a:pt x="4723" y="866"/>
                  </a:cubicBezTo>
                  <a:cubicBezTo>
                    <a:pt x="5997" y="1747"/>
                    <a:pt x="4378" y="3772"/>
                    <a:pt x="3437" y="4188"/>
                  </a:cubicBezTo>
                  <a:cubicBezTo>
                    <a:pt x="2843" y="4428"/>
                    <a:pt x="2216" y="4555"/>
                    <a:pt x="1580" y="4555"/>
                  </a:cubicBezTo>
                  <a:cubicBezTo>
                    <a:pt x="1397" y="4555"/>
                    <a:pt x="1214" y="4544"/>
                    <a:pt x="1031" y="4523"/>
                  </a:cubicBezTo>
                  <a:lnTo>
                    <a:pt x="1031" y="4523"/>
                  </a:lnTo>
                  <a:cubicBezTo>
                    <a:pt x="703" y="3844"/>
                    <a:pt x="1167" y="2561"/>
                    <a:pt x="1461" y="1986"/>
                  </a:cubicBezTo>
                  <a:cubicBezTo>
                    <a:pt x="1864" y="1196"/>
                    <a:pt x="2769" y="542"/>
                    <a:pt x="3684" y="542"/>
                  </a:cubicBezTo>
                  <a:close/>
                  <a:moveTo>
                    <a:pt x="3701" y="1"/>
                  </a:moveTo>
                  <a:cubicBezTo>
                    <a:pt x="2708" y="1"/>
                    <a:pt x="1692" y="567"/>
                    <a:pt x="1175" y="1378"/>
                  </a:cubicBezTo>
                  <a:cubicBezTo>
                    <a:pt x="658" y="2178"/>
                    <a:pt x="1" y="3955"/>
                    <a:pt x="594" y="4881"/>
                  </a:cubicBezTo>
                  <a:lnTo>
                    <a:pt x="594" y="4881"/>
                  </a:lnTo>
                  <a:cubicBezTo>
                    <a:pt x="615" y="4957"/>
                    <a:pt x="675" y="5019"/>
                    <a:pt x="782" y="5034"/>
                  </a:cubicBezTo>
                  <a:cubicBezTo>
                    <a:pt x="1061" y="5076"/>
                    <a:pt x="1349" y="5098"/>
                    <a:pt x="1641" y="5098"/>
                  </a:cubicBezTo>
                  <a:cubicBezTo>
                    <a:pt x="2585" y="5098"/>
                    <a:pt x="3558" y="4865"/>
                    <a:pt x="4295" y="4319"/>
                  </a:cubicBezTo>
                  <a:cubicBezTo>
                    <a:pt x="5331" y="3557"/>
                    <a:pt x="6414" y="1462"/>
                    <a:pt x="5104" y="462"/>
                  </a:cubicBezTo>
                  <a:cubicBezTo>
                    <a:pt x="4685" y="141"/>
                    <a:pt x="4196" y="1"/>
                    <a:pt x="3701" y="1"/>
                  </a:cubicBezTo>
                  <a:close/>
                </a:path>
              </a:pathLst>
            </a:custGeom>
            <a:solidFill>
              <a:srgbClr val="F2BD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83" name="Google Shape;7483;p55"/>
          <p:cNvGrpSpPr/>
          <p:nvPr/>
        </p:nvGrpSpPr>
        <p:grpSpPr>
          <a:xfrm>
            <a:off x="3346595" y="4415649"/>
            <a:ext cx="455983" cy="320183"/>
            <a:chOff x="3346595" y="4415649"/>
            <a:chExt cx="455983" cy="320183"/>
          </a:xfrm>
        </p:grpSpPr>
        <p:sp>
          <p:nvSpPr>
            <p:cNvPr id="7484" name="Google Shape;7484;p55"/>
            <p:cNvSpPr/>
            <p:nvPr/>
          </p:nvSpPr>
          <p:spPr>
            <a:xfrm>
              <a:off x="3437643" y="4424870"/>
              <a:ext cx="312665" cy="303091"/>
            </a:xfrm>
            <a:custGeom>
              <a:avLst/>
              <a:gdLst/>
              <a:ahLst/>
              <a:cxnLst/>
              <a:rect l="l" t="t" r="r" b="b"/>
              <a:pathLst>
                <a:path w="9732" h="9434" extrusionOk="0">
                  <a:moveTo>
                    <a:pt x="3597" y="1"/>
                  </a:moveTo>
                  <a:cubicBezTo>
                    <a:pt x="3581" y="1"/>
                    <a:pt x="3564" y="1"/>
                    <a:pt x="3549" y="3"/>
                  </a:cubicBezTo>
                  <a:cubicBezTo>
                    <a:pt x="3549" y="3"/>
                    <a:pt x="0" y="3420"/>
                    <a:pt x="1798" y="6837"/>
                  </a:cubicBezTo>
                  <a:cubicBezTo>
                    <a:pt x="2719" y="8576"/>
                    <a:pt x="3881" y="9433"/>
                    <a:pt x="5024" y="9433"/>
                  </a:cubicBezTo>
                  <a:cubicBezTo>
                    <a:pt x="6127" y="9433"/>
                    <a:pt x="7213" y="8636"/>
                    <a:pt x="8049" y="7063"/>
                  </a:cubicBezTo>
                  <a:cubicBezTo>
                    <a:pt x="9732" y="3910"/>
                    <a:pt x="4996" y="1"/>
                    <a:pt x="3597" y="1"/>
                  </a:cubicBezTo>
                  <a:close/>
                </a:path>
              </a:pathLst>
            </a:custGeom>
            <a:solidFill>
              <a:srgbClr val="EF92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5" name="Google Shape;7485;p55"/>
            <p:cNvSpPr/>
            <p:nvPr/>
          </p:nvSpPr>
          <p:spPr>
            <a:xfrm>
              <a:off x="3457915" y="4415745"/>
              <a:ext cx="270867" cy="320086"/>
            </a:xfrm>
            <a:custGeom>
              <a:avLst/>
              <a:gdLst/>
              <a:ahLst/>
              <a:cxnLst/>
              <a:rect l="l" t="t" r="r" b="b"/>
              <a:pathLst>
                <a:path w="8431" h="9963" extrusionOk="0">
                  <a:moveTo>
                    <a:pt x="3034" y="562"/>
                  </a:moveTo>
                  <a:lnTo>
                    <a:pt x="3034" y="562"/>
                  </a:lnTo>
                  <a:cubicBezTo>
                    <a:pt x="4090" y="617"/>
                    <a:pt x="5249" y="1822"/>
                    <a:pt x="5894" y="2525"/>
                  </a:cubicBezTo>
                  <a:cubicBezTo>
                    <a:pt x="6906" y="3632"/>
                    <a:pt x="7894" y="5263"/>
                    <a:pt x="7359" y="6823"/>
                  </a:cubicBezTo>
                  <a:cubicBezTo>
                    <a:pt x="6904" y="8101"/>
                    <a:pt x="5704" y="9417"/>
                    <a:pt x="4345" y="9417"/>
                  </a:cubicBezTo>
                  <a:cubicBezTo>
                    <a:pt x="3996" y="9417"/>
                    <a:pt x="3635" y="9330"/>
                    <a:pt x="3275" y="9133"/>
                  </a:cubicBezTo>
                  <a:cubicBezTo>
                    <a:pt x="1453" y="8121"/>
                    <a:pt x="572" y="5704"/>
                    <a:pt x="1132" y="3751"/>
                  </a:cubicBezTo>
                  <a:cubicBezTo>
                    <a:pt x="1489" y="2552"/>
                    <a:pt x="2149" y="1452"/>
                    <a:pt x="3034" y="562"/>
                  </a:cubicBezTo>
                  <a:close/>
                  <a:moveTo>
                    <a:pt x="2955" y="1"/>
                  </a:moveTo>
                  <a:cubicBezTo>
                    <a:pt x="2946" y="1"/>
                    <a:pt x="2938" y="1"/>
                    <a:pt x="2929" y="1"/>
                  </a:cubicBezTo>
                  <a:cubicBezTo>
                    <a:pt x="2914" y="1"/>
                    <a:pt x="2899" y="3"/>
                    <a:pt x="2885" y="5"/>
                  </a:cubicBezTo>
                  <a:lnTo>
                    <a:pt x="2885" y="5"/>
                  </a:lnTo>
                  <a:cubicBezTo>
                    <a:pt x="2831" y="11"/>
                    <a:pt x="2776" y="35"/>
                    <a:pt x="2727" y="84"/>
                  </a:cubicBezTo>
                  <a:cubicBezTo>
                    <a:pt x="1703" y="1084"/>
                    <a:pt x="965" y="2323"/>
                    <a:pt x="572" y="3692"/>
                  </a:cubicBezTo>
                  <a:cubicBezTo>
                    <a:pt x="0" y="5823"/>
                    <a:pt x="941" y="8240"/>
                    <a:pt x="2775" y="9466"/>
                  </a:cubicBezTo>
                  <a:cubicBezTo>
                    <a:pt x="3292" y="9812"/>
                    <a:pt x="3817" y="9962"/>
                    <a:pt x="4325" y="9962"/>
                  </a:cubicBezTo>
                  <a:cubicBezTo>
                    <a:pt x="5498" y="9962"/>
                    <a:pt x="6584" y="9157"/>
                    <a:pt x="7299" y="8085"/>
                  </a:cubicBezTo>
                  <a:cubicBezTo>
                    <a:pt x="8430" y="6395"/>
                    <a:pt x="8109" y="4573"/>
                    <a:pt x="6966" y="2977"/>
                  </a:cubicBezTo>
                  <a:cubicBezTo>
                    <a:pt x="6370" y="2144"/>
                    <a:pt x="5632" y="1418"/>
                    <a:pt x="4799" y="822"/>
                  </a:cubicBezTo>
                  <a:cubicBezTo>
                    <a:pt x="4281" y="458"/>
                    <a:pt x="3613" y="1"/>
                    <a:pt x="2955" y="1"/>
                  </a:cubicBezTo>
                  <a:close/>
                </a:path>
              </a:pathLst>
            </a:custGeom>
            <a:solidFill>
              <a:srgbClr val="EF92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6" name="Google Shape;7486;p55"/>
            <p:cNvSpPr/>
            <p:nvPr/>
          </p:nvSpPr>
          <p:spPr>
            <a:xfrm>
              <a:off x="3498459" y="4530857"/>
              <a:ext cx="184894" cy="119836"/>
            </a:xfrm>
            <a:custGeom>
              <a:avLst/>
              <a:gdLst/>
              <a:ahLst/>
              <a:cxnLst/>
              <a:rect l="l" t="t" r="r" b="b"/>
              <a:pathLst>
                <a:path w="5755" h="3730" extrusionOk="0">
                  <a:moveTo>
                    <a:pt x="3348" y="560"/>
                  </a:moveTo>
                  <a:cubicBezTo>
                    <a:pt x="3364" y="560"/>
                    <a:pt x="3379" y="561"/>
                    <a:pt x="3394" y="561"/>
                  </a:cubicBezTo>
                  <a:cubicBezTo>
                    <a:pt x="4040" y="606"/>
                    <a:pt x="4666" y="849"/>
                    <a:pt x="5163" y="1270"/>
                  </a:cubicBezTo>
                  <a:lnTo>
                    <a:pt x="5163" y="1270"/>
                  </a:lnTo>
                  <a:cubicBezTo>
                    <a:pt x="5028" y="1841"/>
                    <a:pt x="4178" y="2471"/>
                    <a:pt x="3763" y="2740"/>
                  </a:cubicBezTo>
                  <a:cubicBezTo>
                    <a:pt x="3363" y="3006"/>
                    <a:pt x="2878" y="3193"/>
                    <a:pt x="2414" y="3193"/>
                  </a:cubicBezTo>
                  <a:cubicBezTo>
                    <a:pt x="1965" y="3193"/>
                    <a:pt x="1537" y="3018"/>
                    <a:pt x="1227" y="2573"/>
                  </a:cubicBezTo>
                  <a:cubicBezTo>
                    <a:pt x="467" y="1487"/>
                    <a:pt x="2507" y="560"/>
                    <a:pt x="3348" y="560"/>
                  </a:cubicBezTo>
                  <a:close/>
                  <a:moveTo>
                    <a:pt x="3289" y="0"/>
                  </a:moveTo>
                  <a:cubicBezTo>
                    <a:pt x="3096" y="0"/>
                    <a:pt x="2904" y="20"/>
                    <a:pt x="2715" y="61"/>
                  </a:cubicBezTo>
                  <a:cubicBezTo>
                    <a:pt x="1679" y="299"/>
                    <a:pt x="1" y="1430"/>
                    <a:pt x="643" y="2704"/>
                  </a:cubicBezTo>
                  <a:cubicBezTo>
                    <a:pt x="1012" y="3419"/>
                    <a:pt x="1722" y="3729"/>
                    <a:pt x="2451" y="3729"/>
                  </a:cubicBezTo>
                  <a:cubicBezTo>
                    <a:pt x="2876" y="3729"/>
                    <a:pt x="3307" y="3624"/>
                    <a:pt x="3680" y="3431"/>
                  </a:cubicBezTo>
                  <a:cubicBezTo>
                    <a:pt x="4428" y="3039"/>
                    <a:pt x="5579" y="2179"/>
                    <a:pt x="5717" y="1261"/>
                  </a:cubicBezTo>
                  <a:lnTo>
                    <a:pt x="5717" y="1261"/>
                  </a:lnTo>
                  <a:cubicBezTo>
                    <a:pt x="5753" y="1186"/>
                    <a:pt x="5754" y="1097"/>
                    <a:pt x="5699" y="1017"/>
                  </a:cubicBezTo>
                  <a:lnTo>
                    <a:pt x="5699" y="1017"/>
                  </a:lnTo>
                  <a:cubicBezTo>
                    <a:pt x="5683" y="988"/>
                    <a:pt x="5661" y="965"/>
                    <a:pt x="5635" y="947"/>
                  </a:cubicBezTo>
                  <a:lnTo>
                    <a:pt x="5635" y="947"/>
                  </a:lnTo>
                  <a:cubicBezTo>
                    <a:pt x="5004" y="383"/>
                    <a:pt x="4142" y="0"/>
                    <a:pt x="3289" y="0"/>
                  </a:cubicBezTo>
                  <a:close/>
                </a:path>
              </a:pathLst>
            </a:custGeom>
            <a:solidFill>
              <a:srgbClr val="ED6F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7" name="Google Shape;7487;p55"/>
            <p:cNvSpPr/>
            <p:nvPr/>
          </p:nvSpPr>
          <p:spPr>
            <a:xfrm>
              <a:off x="3346595" y="4424870"/>
              <a:ext cx="247735" cy="265502"/>
            </a:xfrm>
            <a:custGeom>
              <a:avLst/>
              <a:gdLst/>
              <a:ahLst/>
              <a:cxnLst/>
              <a:rect l="l" t="t" r="r" b="b"/>
              <a:pathLst>
                <a:path w="7711" h="8264" extrusionOk="0">
                  <a:moveTo>
                    <a:pt x="6435" y="1"/>
                  </a:moveTo>
                  <a:cubicBezTo>
                    <a:pt x="6418" y="1"/>
                    <a:pt x="6400" y="1"/>
                    <a:pt x="6383" y="3"/>
                  </a:cubicBezTo>
                  <a:cubicBezTo>
                    <a:pt x="6383" y="3"/>
                    <a:pt x="1" y="3491"/>
                    <a:pt x="1620" y="7003"/>
                  </a:cubicBezTo>
                  <a:cubicBezTo>
                    <a:pt x="2041" y="7912"/>
                    <a:pt x="2653" y="8263"/>
                    <a:pt x="3290" y="8263"/>
                  </a:cubicBezTo>
                  <a:cubicBezTo>
                    <a:pt x="4239" y="8263"/>
                    <a:pt x="5241" y="7482"/>
                    <a:pt x="5740" y="6599"/>
                  </a:cubicBezTo>
                  <a:cubicBezTo>
                    <a:pt x="7502" y="3474"/>
                    <a:pt x="7711" y="1"/>
                    <a:pt x="6435" y="1"/>
                  </a:cubicBezTo>
                  <a:close/>
                </a:path>
              </a:pathLst>
            </a:custGeom>
            <a:solidFill>
              <a:srgbClr val="EFA8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8" name="Google Shape;7488;p55"/>
            <p:cNvSpPr/>
            <p:nvPr/>
          </p:nvSpPr>
          <p:spPr>
            <a:xfrm>
              <a:off x="3376377" y="4416035"/>
              <a:ext cx="236844" cy="282915"/>
            </a:xfrm>
            <a:custGeom>
              <a:avLst/>
              <a:gdLst/>
              <a:ahLst/>
              <a:cxnLst/>
              <a:rect l="l" t="t" r="r" b="b"/>
              <a:pathLst>
                <a:path w="7372" h="8806" extrusionOk="0">
                  <a:moveTo>
                    <a:pt x="5537" y="556"/>
                  </a:moveTo>
                  <a:cubicBezTo>
                    <a:pt x="6297" y="656"/>
                    <a:pt x="6037" y="2411"/>
                    <a:pt x="5967" y="2873"/>
                  </a:cubicBezTo>
                  <a:cubicBezTo>
                    <a:pt x="5753" y="4147"/>
                    <a:pt x="5325" y="5362"/>
                    <a:pt x="4705" y="6493"/>
                  </a:cubicBezTo>
                  <a:cubicBezTo>
                    <a:pt x="4265" y="7314"/>
                    <a:pt x="3479" y="8195"/>
                    <a:pt x="2479" y="8255"/>
                  </a:cubicBezTo>
                  <a:cubicBezTo>
                    <a:pt x="2447" y="8257"/>
                    <a:pt x="2416" y="8258"/>
                    <a:pt x="2385" y="8258"/>
                  </a:cubicBezTo>
                  <a:cubicBezTo>
                    <a:pt x="1359" y="8258"/>
                    <a:pt x="763" y="7132"/>
                    <a:pt x="717" y="6219"/>
                  </a:cubicBezTo>
                  <a:cubicBezTo>
                    <a:pt x="633" y="4576"/>
                    <a:pt x="2038" y="3171"/>
                    <a:pt x="3181" y="2195"/>
                  </a:cubicBezTo>
                  <a:cubicBezTo>
                    <a:pt x="3911" y="1570"/>
                    <a:pt x="4696" y="1023"/>
                    <a:pt x="5537" y="556"/>
                  </a:cubicBezTo>
                  <a:close/>
                  <a:moveTo>
                    <a:pt x="5463" y="0"/>
                  </a:moveTo>
                  <a:cubicBezTo>
                    <a:pt x="5419" y="0"/>
                    <a:pt x="5372" y="12"/>
                    <a:pt x="5325" y="39"/>
                  </a:cubicBezTo>
                  <a:cubicBezTo>
                    <a:pt x="3253" y="1171"/>
                    <a:pt x="538" y="3147"/>
                    <a:pt x="193" y="5647"/>
                  </a:cubicBezTo>
                  <a:cubicBezTo>
                    <a:pt x="1" y="7038"/>
                    <a:pt x="851" y="8806"/>
                    <a:pt x="2375" y="8806"/>
                  </a:cubicBezTo>
                  <a:cubicBezTo>
                    <a:pt x="2456" y="8806"/>
                    <a:pt x="2538" y="8801"/>
                    <a:pt x="2622" y="8791"/>
                  </a:cubicBezTo>
                  <a:cubicBezTo>
                    <a:pt x="4634" y="8564"/>
                    <a:pt x="5598" y="6231"/>
                    <a:pt x="6122" y="4564"/>
                  </a:cubicBezTo>
                  <a:cubicBezTo>
                    <a:pt x="6418" y="3653"/>
                    <a:pt x="7371" y="41"/>
                    <a:pt x="5506" y="4"/>
                  </a:cubicBezTo>
                  <a:lnTo>
                    <a:pt x="5506" y="4"/>
                  </a:lnTo>
                  <a:cubicBezTo>
                    <a:pt x="5492" y="1"/>
                    <a:pt x="5477" y="0"/>
                    <a:pt x="5463" y="0"/>
                  </a:cubicBezTo>
                  <a:close/>
                </a:path>
              </a:pathLst>
            </a:custGeom>
            <a:solidFill>
              <a:srgbClr val="EFA8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9" name="Google Shape;7489;p55"/>
            <p:cNvSpPr/>
            <p:nvPr/>
          </p:nvSpPr>
          <p:spPr>
            <a:xfrm>
              <a:off x="3515294" y="4425319"/>
              <a:ext cx="269710" cy="202082"/>
            </a:xfrm>
            <a:custGeom>
              <a:avLst/>
              <a:gdLst/>
              <a:ahLst/>
              <a:cxnLst/>
              <a:rect l="l" t="t" r="r" b="b"/>
              <a:pathLst>
                <a:path w="8395" h="6290" extrusionOk="0">
                  <a:moveTo>
                    <a:pt x="1239" y="1"/>
                  </a:moveTo>
                  <a:cubicBezTo>
                    <a:pt x="0" y="512"/>
                    <a:pt x="1560" y="3620"/>
                    <a:pt x="4406" y="5680"/>
                  </a:cubicBezTo>
                  <a:cubicBezTo>
                    <a:pt x="4927" y="6052"/>
                    <a:pt x="5626" y="6290"/>
                    <a:pt x="6289" y="6290"/>
                  </a:cubicBezTo>
                  <a:cubicBezTo>
                    <a:pt x="7321" y="6290"/>
                    <a:pt x="8263" y="5712"/>
                    <a:pt x="8299" y="4168"/>
                  </a:cubicBezTo>
                  <a:cubicBezTo>
                    <a:pt x="8394" y="251"/>
                    <a:pt x="1239" y="1"/>
                    <a:pt x="1239" y="1"/>
                  </a:cubicBezTo>
                  <a:close/>
                </a:path>
              </a:pathLst>
            </a:custGeom>
            <a:solidFill>
              <a:srgbClr val="EFA8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0" name="Google Shape;7490;p55"/>
            <p:cNvSpPr/>
            <p:nvPr/>
          </p:nvSpPr>
          <p:spPr>
            <a:xfrm>
              <a:off x="3504403" y="4416131"/>
              <a:ext cx="298175" cy="220491"/>
            </a:xfrm>
            <a:custGeom>
              <a:avLst/>
              <a:gdLst/>
              <a:ahLst/>
              <a:cxnLst/>
              <a:rect l="l" t="t" r="r" b="b"/>
              <a:pathLst>
                <a:path w="9281" h="6863" extrusionOk="0">
                  <a:moveTo>
                    <a:pt x="1638" y="562"/>
                  </a:moveTo>
                  <a:lnTo>
                    <a:pt x="1638" y="562"/>
                  </a:lnTo>
                  <a:cubicBezTo>
                    <a:pt x="3396" y="629"/>
                    <a:pt x="5345" y="1012"/>
                    <a:pt x="6840" y="1953"/>
                  </a:cubicBezTo>
                  <a:cubicBezTo>
                    <a:pt x="7995" y="2680"/>
                    <a:pt x="8864" y="4156"/>
                    <a:pt x="8114" y="5513"/>
                  </a:cubicBezTo>
                  <a:cubicBezTo>
                    <a:pt x="7784" y="6110"/>
                    <a:pt x="7300" y="6333"/>
                    <a:pt x="6767" y="6333"/>
                  </a:cubicBezTo>
                  <a:cubicBezTo>
                    <a:pt x="5781" y="6333"/>
                    <a:pt x="4633" y="5570"/>
                    <a:pt x="4007" y="5013"/>
                  </a:cubicBezTo>
                  <a:cubicBezTo>
                    <a:pt x="3161" y="4299"/>
                    <a:pt x="2459" y="3442"/>
                    <a:pt x="1911" y="2489"/>
                  </a:cubicBezTo>
                  <a:cubicBezTo>
                    <a:pt x="1672" y="2056"/>
                    <a:pt x="1084" y="959"/>
                    <a:pt x="1638" y="562"/>
                  </a:cubicBezTo>
                  <a:close/>
                  <a:moveTo>
                    <a:pt x="1567" y="1"/>
                  </a:moveTo>
                  <a:cubicBezTo>
                    <a:pt x="1492" y="1"/>
                    <a:pt x="1434" y="26"/>
                    <a:pt x="1392" y="66"/>
                  </a:cubicBezTo>
                  <a:lnTo>
                    <a:pt x="1392" y="66"/>
                  </a:lnTo>
                  <a:cubicBezTo>
                    <a:pt x="0" y="847"/>
                    <a:pt x="1645" y="3201"/>
                    <a:pt x="2233" y="3942"/>
                  </a:cubicBezTo>
                  <a:cubicBezTo>
                    <a:pt x="3242" y="5217"/>
                    <a:pt x="4821" y="6862"/>
                    <a:pt x="6596" y="6862"/>
                  </a:cubicBezTo>
                  <a:cubicBezTo>
                    <a:pt x="6810" y="6862"/>
                    <a:pt x="7026" y="6838"/>
                    <a:pt x="7245" y="6787"/>
                  </a:cubicBezTo>
                  <a:cubicBezTo>
                    <a:pt x="8900" y="6394"/>
                    <a:pt x="9281" y="4370"/>
                    <a:pt x="8590" y="3001"/>
                  </a:cubicBezTo>
                  <a:cubicBezTo>
                    <a:pt x="7912" y="1632"/>
                    <a:pt x="6352" y="953"/>
                    <a:pt x="4959" y="560"/>
                  </a:cubicBezTo>
                  <a:cubicBezTo>
                    <a:pt x="3864" y="239"/>
                    <a:pt x="2721" y="48"/>
                    <a:pt x="1578" y="1"/>
                  </a:cubicBezTo>
                  <a:cubicBezTo>
                    <a:pt x="1574" y="1"/>
                    <a:pt x="1570" y="1"/>
                    <a:pt x="1567" y="1"/>
                  </a:cubicBezTo>
                  <a:close/>
                </a:path>
              </a:pathLst>
            </a:custGeom>
            <a:solidFill>
              <a:srgbClr val="EFA8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1" name="Google Shape;7491;p55"/>
            <p:cNvSpPr/>
            <p:nvPr/>
          </p:nvSpPr>
          <p:spPr>
            <a:xfrm>
              <a:off x="3488886" y="4424902"/>
              <a:ext cx="172107" cy="184508"/>
            </a:xfrm>
            <a:custGeom>
              <a:avLst/>
              <a:gdLst/>
              <a:ahLst/>
              <a:cxnLst/>
              <a:rect l="l" t="t" r="r" b="b"/>
              <a:pathLst>
                <a:path w="5357" h="5743" extrusionOk="0">
                  <a:moveTo>
                    <a:pt x="2034" y="0"/>
                  </a:moveTo>
                  <a:cubicBezTo>
                    <a:pt x="2023" y="0"/>
                    <a:pt x="2012" y="1"/>
                    <a:pt x="2001" y="2"/>
                  </a:cubicBezTo>
                  <a:cubicBezTo>
                    <a:pt x="2001" y="2"/>
                    <a:pt x="1" y="2109"/>
                    <a:pt x="965" y="4181"/>
                  </a:cubicBezTo>
                  <a:cubicBezTo>
                    <a:pt x="1446" y="5227"/>
                    <a:pt x="2070" y="5742"/>
                    <a:pt x="2696" y="5742"/>
                  </a:cubicBezTo>
                  <a:cubicBezTo>
                    <a:pt x="3309" y="5742"/>
                    <a:pt x="3923" y="5248"/>
                    <a:pt x="4406" y="4276"/>
                  </a:cubicBezTo>
                  <a:cubicBezTo>
                    <a:pt x="5356" y="2352"/>
                    <a:pt x="2804" y="0"/>
                    <a:pt x="2034" y="0"/>
                  </a:cubicBezTo>
                  <a:close/>
                </a:path>
              </a:pathLst>
            </a:custGeom>
            <a:solidFill>
              <a:srgbClr val="F2BD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2" name="Google Shape;7492;p55"/>
            <p:cNvSpPr/>
            <p:nvPr/>
          </p:nvSpPr>
          <p:spPr>
            <a:xfrm>
              <a:off x="3500740" y="4415649"/>
              <a:ext cx="154598" cy="202468"/>
            </a:xfrm>
            <a:custGeom>
              <a:avLst/>
              <a:gdLst/>
              <a:ahLst/>
              <a:cxnLst/>
              <a:rect l="l" t="t" r="r" b="b"/>
              <a:pathLst>
                <a:path w="4812" h="6302" extrusionOk="0">
                  <a:moveTo>
                    <a:pt x="1750" y="573"/>
                  </a:moveTo>
                  <a:cubicBezTo>
                    <a:pt x="2481" y="684"/>
                    <a:pt x="3267" y="1783"/>
                    <a:pt x="3561" y="2326"/>
                  </a:cubicBezTo>
                  <a:cubicBezTo>
                    <a:pt x="4180" y="3409"/>
                    <a:pt x="4025" y="5231"/>
                    <a:pt x="2620" y="5695"/>
                  </a:cubicBezTo>
                  <a:cubicBezTo>
                    <a:pt x="2488" y="5739"/>
                    <a:pt x="2362" y="5760"/>
                    <a:pt x="2243" y="5760"/>
                  </a:cubicBezTo>
                  <a:cubicBezTo>
                    <a:pt x="991" y="5760"/>
                    <a:pt x="475" y="3474"/>
                    <a:pt x="703" y="2528"/>
                  </a:cubicBezTo>
                  <a:cubicBezTo>
                    <a:pt x="884" y="1806"/>
                    <a:pt x="1246" y="1137"/>
                    <a:pt x="1750" y="573"/>
                  </a:cubicBezTo>
                  <a:close/>
                  <a:moveTo>
                    <a:pt x="1616" y="1"/>
                  </a:moveTo>
                  <a:cubicBezTo>
                    <a:pt x="1553" y="1"/>
                    <a:pt x="1488" y="26"/>
                    <a:pt x="1430" y="87"/>
                  </a:cubicBezTo>
                  <a:cubicBezTo>
                    <a:pt x="620" y="968"/>
                    <a:pt x="1" y="2218"/>
                    <a:pt x="61" y="3433"/>
                  </a:cubicBezTo>
                  <a:cubicBezTo>
                    <a:pt x="124" y="4570"/>
                    <a:pt x="1033" y="6302"/>
                    <a:pt x="2321" y="6302"/>
                  </a:cubicBezTo>
                  <a:cubicBezTo>
                    <a:pt x="2490" y="6302"/>
                    <a:pt x="2666" y="6272"/>
                    <a:pt x="2847" y="6207"/>
                  </a:cubicBezTo>
                  <a:cubicBezTo>
                    <a:pt x="4311" y="5683"/>
                    <a:pt x="4811" y="3790"/>
                    <a:pt x="4252" y="2468"/>
                  </a:cubicBezTo>
                  <a:cubicBezTo>
                    <a:pt x="3873" y="1558"/>
                    <a:pt x="2779" y="38"/>
                    <a:pt x="1657" y="4"/>
                  </a:cubicBezTo>
                  <a:lnTo>
                    <a:pt x="1657" y="4"/>
                  </a:lnTo>
                  <a:cubicBezTo>
                    <a:pt x="1643" y="2"/>
                    <a:pt x="1630" y="1"/>
                    <a:pt x="1616" y="1"/>
                  </a:cubicBezTo>
                  <a:close/>
                </a:path>
              </a:pathLst>
            </a:custGeom>
            <a:solidFill>
              <a:srgbClr val="F2BD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93" name="Google Shape;7493;p55"/>
          <p:cNvGrpSpPr/>
          <p:nvPr/>
        </p:nvGrpSpPr>
        <p:grpSpPr>
          <a:xfrm>
            <a:off x="8467291" y="776074"/>
            <a:ext cx="438025" cy="334093"/>
            <a:chOff x="8467291" y="776074"/>
            <a:chExt cx="438025" cy="334093"/>
          </a:xfrm>
        </p:grpSpPr>
        <p:sp>
          <p:nvSpPr>
            <p:cNvPr id="7494" name="Google Shape;7494;p55"/>
            <p:cNvSpPr/>
            <p:nvPr/>
          </p:nvSpPr>
          <p:spPr>
            <a:xfrm>
              <a:off x="8549922" y="810000"/>
              <a:ext cx="293581" cy="270738"/>
            </a:xfrm>
            <a:custGeom>
              <a:avLst/>
              <a:gdLst/>
              <a:ahLst/>
              <a:cxnLst/>
              <a:rect l="l" t="t" r="r" b="b"/>
              <a:pathLst>
                <a:path w="9138" h="8427" extrusionOk="0">
                  <a:moveTo>
                    <a:pt x="2633" y="0"/>
                  </a:moveTo>
                  <a:cubicBezTo>
                    <a:pt x="2347" y="0"/>
                    <a:pt x="2116" y="38"/>
                    <a:pt x="1965" y="114"/>
                  </a:cubicBezTo>
                  <a:cubicBezTo>
                    <a:pt x="1965" y="114"/>
                    <a:pt x="0" y="4650"/>
                    <a:pt x="2989" y="7103"/>
                  </a:cubicBezTo>
                  <a:cubicBezTo>
                    <a:pt x="4088" y="8001"/>
                    <a:pt x="5126" y="8427"/>
                    <a:pt x="6016" y="8427"/>
                  </a:cubicBezTo>
                  <a:cubicBezTo>
                    <a:pt x="7545" y="8427"/>
                    <a:pt x="8636" y="7169"/>
                    <a:pt x="8847" y="4888"/>
                  </a:cubicBezTo>
                  <a:cubicBezTo>
                    <a:pt x="9138" y="1743"/>
                    <a:pt x="4585" y="0"/>
                    <a:pt x="2633" y="0"/>
                  </a:cubicBezTo>
                  <a:close/>
                </a:path>
              </a:pathLst>
            </a:custGeom>
            <a:solidFill>
              <a:srgbClr val="EF92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5" name="Google Shape;7495;p55"/>
            <p:cNvSpPr/>
            <p:nvPr/>
          </p:nvSpPr>
          <p:spPr>
            <a:xfrm>
              <a:off x="8580667" y="800811"/>
              <a:ext cx="268811" cy="288601"/>
            </a:xfrm>
            <a:custGeom>
              <a:avLst/>
              <a:gdLst/>
              <a:ahLst/>
              <a:cxnLst/>
              <a:rect l="l" t="t" r="r" b="b"/>
              <a:pathLst>
                <a:path w="8367" h="8983" extrusionOk="0">
                  <a:moveTo>
                    <a:pt x="1848" y="506"/>
                  </a:moveTo>
                  <a:cubicBezTo>
                    <a:pt x="2779" y="506"/>
                    <a:pt x="3943" y="1009"/>
                    <a:pt x="4604" y="1317"/>
                  </a:cubicBezTo>
                  <a:cubicBezTo>
                    <a:pt x="5937" y="1936"/>
                    <a:pt x="7425" y="2995"/>
                    <a:pt x="7616" y="4579"/>
                  </a:cubicBezTo>
                  <a:cubicBezTo>
                    <a:pt x="7799" y="6216"/>
                    <a:pt x="6882" y="8436"/>
                    <a:pt x="5034" y="8436"/>
                  </a:cubicBezTo>
                  <a:cubicBezTo>
                    <a:pt x="4959" y="8436"/>
                    <a:pt x="4883" y="8432"/>
                    <a:pt x="4806" y="8425"/>
                  </a:cubicBezTo>
                  <a:cubicBezTo>
                    <a:pt x="2734" y="8234"/>
                    <a:pt x="960" y="6341"/>
                    <a:pt x="698" y="4341"/>
                  </a:cubicBezTo>
                  <a:cubicBezTo>
                    <a:pt x="603" y="3448"/>
                    <a:pt x="663" y="2555"/>
                    <a:pt x="889" y="1698"/>
                  </a:cubicBezTo>
                  <a:cubicBezTo>
                    <a:pt x="948" y="1424"/>
                    <a:pt x="1032" y="1150"/>
                    <a:pt x="1115" y="888"/>
                  </a:cubicBezTo>
                  <a:cubicBezTo>
                    <a:pt x="1129" y="838"/>
                    <a:pt x="1187" y="693"/>
                    <a:pt x="1222" y="604"/>
                  </a:cubicBezTo>
                  <a:lnTo>
                    <a:pt x="1222" y="604"/>
                  </a:lnTo>
                  <a:cubicBezTo>
                    <a:pt x="1410" y="535"/>
                    <a:pt x="1622" y="506"/>
                    <a:pt x="1848" y="506"/>
                  </a:cubicBezTo>
                  <a:close/>
                  <a:moveTo>
                    <a:pt x="1709" y="1"/>
                  </a:moveTo>
                  <a:cubicBezTo>
                    <a:pt x="1457" y="1"/>
                    <a:pt x="1208" y="33"/>
                    <a:pt x="977" y="117"/>
                  </a:cubicBezTo>
                  <a:lnTo>
                    <a:pt x="977" y="117"/>
                  </a:lnTo>
                  <a:cubicBezTo>
                    <a:pt x="972" y="116"/>
                    <a:pt x="967" y="116"/>
                    <a:pt x="963" y="116"/>
                  </a:cubicBezTo>
                  <a:cubicBezTo>
                    <a:pt x="899" y="116"/>
                    <a:pt x="838" y="143"/>
                    <a:pt x="796" y="207"/>
                  </a:cubicBezTo>
                  <a:lnTo>
                    <a:pt x="796" y="207"/>
                  </a:lnTo>
                  <a:cubicBezTo>
                    <a:pt x="745" y="253"/>
                    <a:pt x="722" y="311"/>
                    <a:pt x="721" y="370"/>
                  </a:cubicBezTo>
                  <a:lnTo>
                    <a:pt x="721" y="370"/>
                  </a:lnTo>
                  <a:cubicBezTo>
                    <a:pt x="187" y="1649"/>
                    <a:pt x="0" y="3036"/>
                    <a:pt x="151" y="4412"/>
                  </a:cubicBezTo>
                  <a:cubicBezTo>
                    <a:pt x="437" y="6615"/>
                    <a:pt x="2270" y="8556"/>
                    <a:pt x="4497" y="8937"/>
                  </a:cubicBezTo>
                  <a:cubicBezTo>
                    <a:pt x="4682" y="8968"/>
                    <a:pt x="4861" y="8983"/>
                    <a:pt x="5032" y="8983"/>
                  </a:cubicBezTo>
                  <a:cubicBezTo>
                    <a:pt x="6884" y="8983"/>
                    <a:pt x="7910" y="7237"/>
                    <a:pt x="8128" y="5472"/>
                  </a:cubicBezTo>
                  <a:cubicBezTo>
                    <a:pt x="8366" y="3579"/>
                    <a:pt x="7187" y="2138"/>
                    <a:pt x="5628" y="1233"/>
                  </a:cubicBezTo>
                  <a:cubicBezTo>
                    <a:pt x="4770" y="721"/>
                    <a:pt x="3830" y="364"/>
                    <a:pt x="2853" y="150"/>
                  </a:cubicBezTo>
                  <a:cubicBezTo>
                    <a:pt x="2495" y="75"/>
                    <a:pt x="2097" y="1"/>
                    <a:pt x="1709" y="1"/>
                  </a:cubicBezTo>
                  <a:close/>
                </a:path>
              </a:pathLst>
            </a:custGeom>
            <a:solidFill>
              <a:srgbClr val="EF92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6" name="Google Shape;7496;p55"/>
            <p:cNvSpPr/>
            <p:nvPr/>
          </p:nvSpPr>
          <p:spPr>
            <a:xfrm>
              <a:off x="8623364" y="883249"/>
              <a:ext cx="175609" cy="134550"/>
            </a:xfrm>
            <a:custGeom>
              <a:avLst/>
              <a:gdLst/>
              <a:ahLst/>
              <a:cxnLst/>
              <a:rect l="l" t="t" r="r" b="b"/>
              <a:pathLst>
                <a:path w="5466" h="4188" extrusionOk="0">
                  <a:moveTo>
                    <a:pt x="3759" y="553"/>
                  </a:moveTo>
                  <a:cubicBezTo>
                    <a:pt x="4069" y="553"/>
                    <a:pt x="4379" y="600"/>
                    <a:pt x="4676" y="695"/>
                  </a:cubicBezTo>
                  <a:lnTo>
                    <a:pt x="4676" y="695"/>
                  </a:lnTo>
                  <a:cubicBezTo>
                    <a:pt x="4750" y="1280"/>
                    <a:pt x="4275" y="2109"/>
                    <a:pt x="4001" y="2525"/>
                  </a:cubicBezTo>
                  <a:cubicBezTo>
                    <a:pt x="3629" y="3104"/>
                    <a:pt x="2975" y="3659"/>
                    <a:pt x="2279" y="3659"/>
                  </a:cubicBezTo>
                  <a:cubicBezTo>
                    <a:pt x="2017" y="3659"/>
                    <a:pt x="1749" y="3580"/>
                    <a:pt x="1489" y="3394"/>
                  </a:cubicBezTo>
                  <a:cubicBezTo>
                    <a:pt x="405" y="2608"/>
                    <a:pt x="2120" y="930"/>
                    <a:pt x="2894" y="680"/>
                  </a:cubicBezTo>
                  <a:cubicBezTo>
                    <a:pt x="3174" y="595"/>
                    <a:pt x="3466" y="553"/>
                    <a:pt x="3759" y="553"/>
                  </a:cubicBezTo>
                  <a:close/>
                  <a:moveTo>
                    <a:pt x="3739" y="1"/>
                  </a:moveTo>
                  <a:cubicBezTo>
                    <a:pt x="3082" y="1"/>
                    <a:pt x="2426" y="177"/>
                    <a:pt x="1905" y="560"/>
                  </a:cubicBezTo>
                  <a:cubicBezTo>
                    <a:pt x="1048" y="1203"/>
                    <a:pt x="0" y="2835"/>
                    <a:pt x="1048" y="3739"/>
                  </a:cubicBezTo>
                  <a:cubicBezTo>
                    <a:pt x="1410" y="4052"/>
                    <a:pt x="1831" y="4187"/>
                    <a:pt x="2254" y="4187"/>
                  </a:cubicBezTo>
                  <a:cubicBezTo>
                    <a:pt x="2959" y="4187"/>
                    <a:pt x="3671" y="3814"/>
                    <a:pt x="4132" y="3263"/>
                  </a:cubicBezTo>
                  <a:cubicBezTo>
                    <a:pt x="4668" y="2632"/>
                    <a:pt x="5465" y="1287"/>
                    <a:pt x="5168" y="406"/>
                  </a:cubicBezTo>
                  <a:cubicBezTo>
                    <a:pt x="5147" y="340"/>
                    <a:pt x="5109" y="293"/>
                    <a:pt x="5062" y="262"/>
                  </a:cubicBezTo>
                  <a:lnTo>
                    <a:pt x="5062" y="262"/>
                  </a:lnTo>
                  <a:cubicBezTo>
                    <a:pt x="5039" y="243"/>
                    <a:pt x="5010" y="227"/>
                    <a:pt x="4977" y="215"/>
                  </a:cubicBezTo>
                  <a:cubicBezTo>
                    <a:pt x="4589" y="75"/>
                    <a:pt x="4164" y="1"/>
                    <a:pt x="3739" y="1"/>
                  </a:cubicBezTo>
                  <a:close/>
                </a:path>
              </a:pathLst>
            </a:custGeom>
            <a:solidFill>
              <a:srgbClr val="ED6F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7" name="Google Shape;7497;p55"/>
            <p:cNvSpPr/>
            <p:nvPr/>
          </p:nvSpPr>
          <p:spPr>
            <a:xfrm>
              <a:off x="8467291" y="811413"/>
              <a:ext cx="220844" cy="289758"/>
            </a:xfrm>
            <a:custGeom>
              <a:avLst/>
              <a:gdLst/>
              <a:ahLst/>
              <a:cxnLst/>
              <a:rect l="l" t="t" r="r" b="b"/>
              <a:pathLst>
                <a:path w="6874" h="9019" extrusionOk="0">
                  <a:moveTo>
                    <a:pt x="4815" y="0"/>
                  </a:moveTo>
                  <a:cubicBezTo>
                    <a:pt x="4723" y="0"/>
                    <a:pt x="4630" y="23"/>
                    <a:pt x="4537" y="70"/>
                  </a:cubicBezTo>
                  <a:cubicBezTo>
                    <a:pt x="4537" y="70"/>
                    <a:pt x="1" y="5761"/>
                    <a:pt x="2846" y="8380"/>
                  </a:cubicBezTo>
                  <a:cubicBezTo>
                    <a:pt x="3342" y="8832"/>
                    <a:pt x="3820" y="9019"/>
                    <a:pt x="4258" y="9019"/>
                  </a:cubicBezTo>
                  <a:cubicBezTo>
                    <a:pt x="5449" y="9019"/>
                    <a:pt x="6342" y="7632"/>
                    <a:pt x="6490" y="6404"/>
                  </a:cubicBezTo>
                  <a:cubicBezTo>
                    <a:pt x="6873" y="3081"/>
                    <a:pt x="5894" y="0"/>
                    <a:pt x="4815" y="0"/>
                  </a:cubicBezTo>
                  <a:close/>
                </a:path>
              </a:pathLst>
            </a:custGeom>
            <a:solidFill>
              <a:srgbClr val="EFA8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8" name="Google Shape;7498;p55"/>
            <p:cNvSpPr/>
            <p:nvPr/>
          </p:nvSpPr>
          <p:spPr>
            <a:xfrm>
              <a:off x="8510148" y="802161"/>
              <a:ext cx="180942" cy="308006"/>
            </a:xfrm>
            <a:custGeom>
              <a:avLst/>
              <a:gdLst/>
              <a:ahLst/>
              <a:cxnLst/>
              <a:rect l="l" t="t" r="r" b="b"/>
              <a:pathLst>
                <a:path w="5632" h="9587" extrusionOk="0">
                  <a:moveTo>
                    <a:pt x="3474" y="578"/>
                  </a:moveTo>
                  <a:cubicBezTo>
                    <a:pt x="4103" y="578"/>
                    <a:pt x="4477" y="1857"/>
                    <a:pt x="4596" y="2311"/>
                  </a:cubicBezTo>
                  <a:cubicBezTo>
                    <a:pt x="4929" y="3561"/>
                    <a:pt x="5048" y="4847"/>
                    <a:pt x="4929" y="6132"/>
                  </a:cubicBezTo>
                  <a:cubicBezTo>
                    <a:pt x="4858" y="7192"/>
                    <a:pt x="4453" y="8668"/>
                    <a:pt x="3274" y="8978"/>
                  </a:cubicBezTo>
                  <a:cubicBezTo>
                    <a:pt x="3154" y="9011"/>
                    <a:pt x="3034" y="9026"/>
                    <a:pt x="2916" y="9026"/>
                  </a:cubicBezTo>
                  <a:cubicBezTo>
                    <a:pt x="2013" y="9026"/>
                    <a:pt x="1231" y="8122"/>
                    <a:pt x="988" y="7311"/>
                  </a:cubicBezTo>
                  <a:cubicBezTo>
                    <a:pt x="304" y="5080"/>
                    <a:pt x="2042" y="2276"/>
                    <a:pt x="3359" y="592"/>
                  </a:cubicBezTo>
                  <a:lnTo>
                    <a:pt x="3359" y="592"/>
                  </a:lnTo>
                  <a:cubicBezTo>
                    <a:pt x="3398" y="583"/>
                    <a:pt x="3437" y="578"/>
                    <a:pt x="3474" y="578"/>
                  </a:cubicBezTo>
                  <a:close/>
                  <a:moveTo>
                    <a:pt x="3553" y="1"/>
                  </a:moveTo>
                  <a:cubicBezTo>
                    <a:pt x="3439" y="1"/>
                    <a:pt x="3318" y="22"/>
                    <a:pt x="3191" y="68"/>
                  </a:cubicBezTo>
                  <a:lnTo>
                    <a:pt x="3191" y="68"/>
                  </a:lnTo>
                  <a:cubicBezTo>
                    <a:pt x="3189" y="68"/>
                    <a:pt x="3187" y="68"/>
                    <a:pt x="3185" y="68"/>
                  </a:cubicBezTo>
                  <a:cubicBezTo>
                    <a:pt x="3121" y="68"/>
                    <a:pt x="3056" y="97"/>
                    <a:pt x="3001" y="167"/>
                  </a:cubicBezTo>
                  <a:cubicBezTo>
                    <a:pt x="1584" y="1965"/>
                    <a:pt x="0" y="4561"/>
                    <a:pt x="334" y="6942"/>
                  </a:cubicBezTo>
                  <a:cubicBezTo>
                    <a:pt x="507" y="8190"/>
                    <a:pt x="1595" y="9586"/>
                    <a:pt x="2909" y="9586"/>
                  </a:cubicBezTo>
                  <a:cubicBezTo>
                    <a:pt x="3125" y="9586"/>
                    <a:pt x="3347" y="9549"/>
                    <a:pt x="3572" y="9466"/>
                  </a:cubicBezTo>
                  <a:cubicBezTo>
                    <a:pt x="5632" y="8692"/>
                    <a:pt x="5620" y="5799"/>
                    <a:pt x="5465" y="4037"/>
                  </a:cubicBezTo>
                  <a:cubicBezTo>
                    <a:pt x="5389" y="3201"/>
                    <a:pt x="4947" y="1"/>
                    <a:pt x="3553" y="1"/>
                  </a:cubicBezTo>
                  <a:close/>
                </a:path>
              </a:pathLst>
            </a:custGeom>
            <a:solidFill>
              <a:srgbClr val="EFA8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9" name="Google Shape;7499;p55"/>
            <p:cNvSpPr/>
            <p:nvPr/>
          </p:nvSpPr>
          <p:spPr>
            <a:xfrm>
              <a:off x="8585872" y="785133"/>
              <a:ext cx="316745" cy="158870"/>
            </a:xfrm>
            <a:custGeom>
              <a:avLst/>
              <a:gdLst/>
              <a:ahLst/>
              <a:cxnLst/>
              <a:rect l="l" t="t" r="r" b="b"/>
              <a:pathLst>
                <a:path w="9859" h="4945" extrusionOk="0">
                  <a:moveTo>
                    <a:pt x="5378" y="1"/>
                  </a:moveTo>
                  <a:cubicBezTo>
                    <a:pt x="3203" y="1"/>
                    <a:pt x="941" y="852"/>
                    <a:pt x="941" y="852"/>
                  </a:cubicBezTo>
                  <a:cubicBezTo>
                    <a:pt x="1" y="1817"/>
                    <a:pt x="2644" y="4079"/>
                    <a:pt x="6061" y="4865"/>
                  </a:cubicBezTo>
                  <a:cubicBezTo>
                    <a:pt x="6290" y="4918"/>
                    <a:pt x="6534" y="4944"/>
                    <a:pt x="6781" y="4944"/>
                  </a:cubicBezTo>
                  <a:cubicBezTo>
                    <a:pt x="8259" y="4944"/>
                    <a:pt x="9859" y="3991"/>
                    <a:pt x="9073" y="1971"/>
                  </a:cubicBezTo>
                  <a:cubicBezTo>
                    <a:pt x="8474" y="444"/>
                    <a:pt x="6949" y="1"/>
                    <a:pt x="5378" y="1"/>
                  </a:cubicBezTo>
                  <a:close/>
                </a:path>
              </a:pathLst>
            </a:custGeom>
            <a:solidFill>
              <a:srgbClr val="EFA8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0" name="Google Shape;7500;p55"/>
            <p:cNvSpPr/>
            <p:nvPr/>
          </p:nvSpPr>
          <p:spPr>
            <a:xfrm>
              <a:off x="8576330" y="776074"/>
              <a:ext cx="328986" cy="176766"/>
            </a:xfrm>
            <a:custGeom>
              <a:avLst/>
              <a:gdLst/>
              <a:ahLst/>
              <a:cxnLst/>
              <a:rect l="l" t="t" r="r" b="b"/>
              <a:pathLst>
                <a:path w="10240" h="5502" extrusionOk="0">
                  <a:moveTo>
                    <a:pt x="5533" y="540"/>
                  </a:moveTo>
                  <a:cubicBezTo>
                    <a:pt x="5955" y="540"/>
                    <a:pt x="6371" y="573"/>
                    <a:pt x="6775" y="646"/>
                  </a:cubicBezTo>
                  <a:cubicBezTo>
                    <a:pt x="8120" y="884"/>
                    <a:pt x="9501" y="1956"/>
                    <a:pt x="9275" y="3480"/>
                  </a:cubicBezTo>
                  <a:cubicBezTo>
                    <a:pt x="9111" y="4574"/>
                    <a:pt x="8216" y="4902"/>
                    <a:pt x="7250" y="4902"/>
                  </a:cubicBezTo>
                  <a:cubicBezTo>
                    <a:pt x="6533" y="4902"/>
                    <a:pt x="5778" y="4722"/>
                    <a:pt x="5251" y="4539"/>
                  </a:cubicBezTo>
                  <a:cubicBezTo>
                    <a:pt x="4203" y="4206"/>
                    <a:pt x="3227" y="3682"/>
                    <a:pt x="2357" y="3015"/>
                  </a:cubicBezTo>
                  <a:cubicBezTo>
                    <a:pt x="2012" y="2739"/>
                    <a:pt x="1031" y="1927"/>
                    <a:pt x="1388" y="1379"/>
                  </a:cubicBezTo>
                  <a:lnTo>
                    <a:pt x="1388" y="1379"/>
                  </a:lnTo>
                  <a:cubicBezTo>
                    <a:pt x="2667" y="905"/>
                    <a:pt x="4131" y="540"/>
                    <a:pt x="5533" y="540"/>
                  </a:cubicBezTo>
                  <a:close/>
                  <a:moveTo>
                    <a:pt x="5721" y="0"/>
                  </a:moveTo>
                  <a:cubicBezTo>
                    <a:pt x="5346" y="0"/>
                    <a:pt x="4974" y="25"/>
                    <a:pt x="4620" y="63"/>
                  </a:cubicBezTo>
                  <a:cubicBezTo>
                    <a:pt x="3461" y="191"/>
                    <a:pt x="2315" y="447"/>
                    <a:pt x="1224" y="851"/>
                  </a:cubicBezTo>
                  <a:lnTo>
                    <a:pt x="1224" y="851"/>
                  </a:lnTo>
                  <a:cubicBezTo>
                    <a:pt x="1163" y="852"/>
                    <a:pt x="1101" y="879"/>
                    <a:pt x="1048" y="944"/>
                  </a:cubicBezTo>
                  <a:cubicBezTo>
                    <a:pt x="0" y="2146"/>
                    <a:pt x="2119" y="3599"/>
                    <a:pt x="2977" y="4099"/>
                  </a:cubicBezTo>
                  <a:cubicBezTo>
                    <a:pt x="4111" y="4773"/>
                    <a:pt x="5637" y="5502"/>
                    <a:pt x="7072" y="5502"/>
                  </a:cubicBezTo>
                  <a:cubicBezTo>
                    <a:pt x="7640" y="5502"/>
                    <a:pt x="8194" y="5388"/>
                    <a:pt x="8703" y="5111"/>
                  </a:cubicBezTo>
                  <a:cubicBezTo>
                    <a:pt x="10239" y="4266"/>
                    <a:pt x="10073" y="2253"/>
                    <a:pt x="8954" y="1110"/>
                  </a:cubicBezTo>
                  <a:cubicBezTo>
                    <a:pt x="8105" y="244"/>
                    <a:pt x="6895" y="0"/>
                    <a:pt x="5721" y="0"/>
                  </a:cubicBezTo>
                  <a:close/>
                </a:path>
              </a:pathLst>
            </a:custGeom>
            <a:solidFill>
              <a:srgbClr val="EFA8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1" name="Google Shape;7501;p55"/>
            <p:cNvSpPr/>
            <p:nvPr/>
          </p:nvSpPr>
          <p:spPr>
            <a:xfrm>
              <a:off x="8581278" y="811349"/>
              <a:ext cx="160991" cy="166067"/>
            </a:xfrm>
            <a:custGeom>
              <a:avLst/>
              <a:gdLst/>
              <a:ahLst/>
              <a:cxnLst/>
              <a:rect l="l" t="t" r="r" b="b"/>
              <a:pathLst>
                <a:path w="5011" h="5169" extrusionOk="0">
                  <a:moveTo>
                    <a:pt x="1339" y="1"/>
                  </a:moveTo>
                  <a:cubicBezTo>
                    <a:pt x="1200" y="1"/>
                    <a:pt x="1089" y="20"/>
                    <a:pt x="1013" y="60"/>
                  </a:cubicBezTo>
                  <a:cubicBezTo>
                    <a:pt x="1013" y="60"/>
                    <a:pt x="1" y="2775"/>
                    <a:pt x="1680" y="4311"/>
                  </a:cubicBezTo>
                  <a:cubicBezTo>
                    <a:pt x="2320" y="4892"/>
                    <a:pt x="2918" y="5168"/>
                    <a:pt x="3420" y="5168"/>
                  </a:cubicBezTo>
                  <a:cubicBezTo>
                    <a:pt x="4244" y="5168"/>
                    <a:pt x="4813" y="4426"/>
                    <a:pt x="4894" y="3072"/>
                  </a:cubicBezTo>
                  <a:cubicBezTo>
                    <a:pt x="5010" y="1145"/>
                    <a:pt x="2397" y="1"/>
                    <a:pt x="1339" y="1"/>
                  </a:cubicBezTo>
                  <a:close/>
                </a:path>
              </a:pathLst>
            </a:custGeom>
            <a:solidFill>
              <a:srgbClr val="F2BD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2" name="Google Shape;7502;p55"/>
            <p:cNvSpPr/>
            <p:nvPr/>
          </p:nvSpPr>
          <p:spPr>
            <a:xfrm>
              <a:off x="8590370" y="802000"/>
              <a:ext cx="171111" cy="184251"/>
            </a:xfrm>
            <a:custGeom>
              <a:avLst/>
              <a:gdLst/>
              <a:ahLst/>
              <a:cxnLst/>
              <a:rect l="l" t="t" r="r" b="b"/>
              <a:pathLst>
                <a:path w="5326" h="5735" extrusionOk="0">
                  <a:moveTo>
                    <a:pt x="1209" y="527"/>
                  </a:moveTo>
                  <a:cubicBezTo>
                    <a:pt x="1898" y="527"/>
                    <a:pt x="2863" y="1133"/>
                    <a:pt x="3278" y="1446"/>
                  </a:cubicBezTo>
                  <a:cubicBezTo>
                    <a:pt x="3730" y="1792"/>
                    <a:pt x="4159" y="2256"/>
                    <a:pt x="4290" y="2828"/>
                  </a:cubicBezTo>
                  <a:cubicBezTo>
                    <a:pt x="4433" y="3470"/>
                    <a:pt x="4290" y="4471"/>
                    <a:pt x="3778" y="4923"/>
                  </a:cubicBezTo>
                  <a:cubicBezTo>
                    <a:pt x="3545" y="5140"/>
                    <a:pt x="3295" y="5232"/>
                    <a:pt x="3042" y="5232"/>
                  </a:cubicBezTo>
                  <a:cubicBezTo>
                    <a:pt x="1990" y="5232"/>
                    <a:pt x="888" y="3634"/>
                    <a:pt x="754" y="2780"/>
                  </a:cubicBezTo>
                  <a:cubicBezTo>
                    <a:pt x="642" y="2031"/>
                    <a:pt x="709" y="1271"/>
                    <a:pt x="954" y="560"/>
                  </a:cubicBezTo>
                  <a:lnTo>
                    <a:pt x="954" y="560"/>
                  </a:lnTo>
                  <a:cubicBezTo>
                    <a:pt x="1033" y="538"/>
                    <a:pt x="1118" y="527"/>
                    <a:pt x="1209" y="527"/>
                  </a:cubicBezTo>
                  <a:close/>
                  <a:moveTo>
                    <a:pt x="1189" y="1"/>
                  </a:moveTo>
                  <a:cubicBezTo>
                    <a:pt x="980" y="1"/>
                    <a:pt x="781" y="35"/>
                    <a:pt x="599" y="113"/>
                  </a:cubicBezTo>
                  <a:cubicBezTo>
                    <a:pt x="489" y="160"/>
                    <a:pt x="446" y="244"/>
                    <a:pt x="450" y="329"/>
                  </a:cubicBezTo>
                  <a:lnTo>
                    <a:pt x="450" y="329"/>
                  </a:lnTo>
                  <a:cubicBezTo>
                    <a:pt x="50" y="1464"/>
                    <a:pt x="0" y="2891"/>
                    <a:pt x="575" y="3971"/>
                  </a:cubicBezTo>
                  <a:cubicBezTo>
                    <a:pt x="1016" y="4801"/>
                    <a:pt x="2127" y="5735"/>
                    <a:pt x="3143" y="5735"/>
                  </a:cubicBezTo>
                  <a:cubicBezTo>
                    <a:pt x="3554" y="5735"/>
                    <a:pt x="3949" y="5582"/>
                    <a:pt x="4278" y="5209"/>
                  </a:cubicBezTo>
                  <a:cubicBezTo>
                    <a:pt x="5326" y="4018"/>
                    <a:pt x="4968" y="2185"/>
                    <a:pt x="3849" y="1208"/>
                  </a:cubicBezTo>
                  <a:cubicBezTo>
                    <a:pt x="3255" y="692"/>
                    <a:pt x="2127" y="1"/>
                    <a:pt x="1189" y="1"/>
                  </a:cubicBezTo>
                  <a:close/>
                </a:path>
              </a:pathLst>
            </a:custGeom>
            <a:solidFill>
              <a:srgbClr val="F2BD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503" name="Google Shape;7503;p55"/>
          <p:cNvSpPr/>
          <p:nvPr/>
        </p:nvSpPr>
        <p:spPr>
          <a:xfrm>
            <a:off x="2009339" y="4248974"/>
            <a:ext cx="6509738" cy="32"/>
          </a:xfrm>
          <a:custGeom>
            <a:avLst/>
            <a:gdLst/>
            <a:ahLst/>
            <a:cxnLst/>
            <a:rect l="l" t="t" r="r" b="b"/>
            <a:pathLst>
              <a:path w="202622" h="1" fill="none" extrusionOk="0">
                <a:moveTo>
                  <a:pt x="1" y="1"/>
                </a:moveTo>
                <a:lnTo>
                  <a:pt x="202621" y="1"/>
                </a:lnTo>
              </a:path>
            </a:pathLst>
          </a:custGeom>
          <a:noFill/>
          <a:ln w="4775" cap="flat" cmpd="sng">
            <a:solidFill>
              <a:srgbClr val="EEDCB8"/>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504" name="Google Shape;7504;p55"/>
          <p:cNvGrpSpPr/>
          <p:nvPr/>
        </p:nvGrpSpPr>
        <p:grpSpPr>
          <a:xfrm>
            <a:off x="599400" y="765100"/>
            <a:ext cx="7945200" cy="3774600"/>
            <a:chOff x="599400" y="765100"/>
            <a:chExt cx="7945200" cy="3774600"/>
          </a:xfrm>
        </p:grpSpPr>
        <p:sp>
          <p:nvSpPr>
            <p:cNvPr id="7505" name="Google Shape;7505;p55"/>
            <p:cNvSpPr/>
            <p:nvPr/>
          </p:nvSpPr>
          <p:spPr>
            <a:xfrm>
              <a:off x="599400" y="765100"/>
              <a:ext cx="7945200" cy="37746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506" name="Google Shape;7506;p55"/>
            <p:cNvGrpSpPr/>
            <p:nvPr/>
          </p:nvGrpSpPr>
          <p:grpSpPr>
            <a:xfrm>
              <a:off x="1648275" y="1141448"/>
              <a:ext cx="6870378" cy="3110295"/>
              <a:chOff x="2009339" y="1141454"/>
              <a:chExt cx="6509738" cy="3110295"/>
            </a:xfrm>
          </p:grpSpPr>
          <p:sp>
            <p:nvSpPr>
              <p:cNvPr id="7507" name="Google Shape;7507;p55"/>
              <p:cNvSpPr/>
              <p:nvPr/>
            </p:nvSpPr>
            <p:spPr>
              <a:xfrm>
                <a:off x="3429611" y="1141454"/>
                <a:ext cx="32" cy="3110295"/>
              </a:xfrm>
              <a:custGeom>
                <a:avLst/>
                <a:gdLst/>
                <a:ahLst/>
                <a:cxnLst/>
                <a:rect l="l" t="t" r="r" b="b"/>
                <a:pathLst>
                  <a:path w="1" h="96811" fill="none" extrusionOk="0">
                    <a:moveTo>
                      <a:pt x="0" y="1"/>
                    </a:moveTo>
                    <a:lnTo>
                      <a:pt x="0" y="96810"/>
                    </a:lnTo>
                  </a:path>
                </a:pathLst>
              </a:custGeom>
              <a:noFill/>
              <a:ln w="19050" cap="flat" cmpd="sng">
                <a:solidFill>
                  <a:schemeClr val="lt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8" name="Google Shape;7508;p55"/>
              <p:cNvSpPr/>
              <p:nvPr/>
            </p:nvSpPr>
            <p:spPr>
              <a:xfrm>
                <a:off x="4460086" y="1141454"/>
                <a:ext cx="32" cy="3110295"/>
              </a:xfrm>
              <a:custGeom>
                <a:avLst/>
                <a:gdLst/>
                <a:ahLst/>
                <a:cxnLst/>
                <a:rect l="l" t="t" r="r" b="b"/>
                <a:pathLst>
                  <a:path w="1" h="96811" fill="none" extrusionOk="0">
                    <a:moveTo>
                      <a:pt x="1" y="1"/>
                    </a:moveTo>
                    <a:lnTo>
                      <a:pt x="1" y="96810"/>
                    </a:lnTo>
                  </a:path>
                </a:pathLst>
              </a:custGeom>
              <a:noFill/>
              <a:ln w="19050" cap="flat" cmpd="sng">
                <a:solidFill>
                  <a:schemeClr val="lt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9" name="Google Shape;7509;p55"/>
              <p:cNvSpPr/>
              <p:nvPr/>
            </p:nvSpPr>
            <p:spPr>
              <a:xfrm>
                <a:off x="5490593" y="1141454"/>
                <a:ext cx="32" cy="3110295"/>
              </a:xfrm>
              <a:custGeom>
                <a:avLst/>
                <a:gdLst/>
                <a:ahLst/>
                <a:cxnLst/>
                <a:rect l="l" t="t" r="r" b="b"/>
                <a:pathLst>
                  <a:path w="1" h="96811" fill="none" extrusionOk="0">
                    <a:moveTo>
                      <a:pt x="0" y="1"/>
                    </a:moveTo>
                    <a:lnTo>
                      <a:pt x="0" y="96810"/>
                    </a:lnTo>
                  </a:path>
                </a:pathLst>
              </a:custGeom>
              <a:noFill/>
              <a:ln w="19050" cap="flat" cmpd="sng">
                <a:solidFill>
                  <a:schemeClr val="lt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0" name="Google Shape;7510;p55"/>
              <p:cNvSpPr/>
              <p:nvPr/>
            </p:nvSpPr>
            <p:spPr>
              <a:xfrm>
                <a:off x="6521067" y="1141454"/>
                <a:ext cx="32" cy="3110295"/>
              </a:xfrm>
              <a:custGeom>
                <a:avLst/>
                <a:gdLst/>
                <a:ahLst/>
                <a:cxnLst/>
                <a:rect l="l" t="t" r="r" b="b"/>
                <a:pathLst>
                  <a:path w="1" h="96811" fill="none" extrusionOk="0">
                    <a:moveTo>
                      <a:pt x="1" y="1"/>
                    </a:moveTo>
                    <a:lnTo>
                      <a:pt x="1" y="96810"/>
                    </a:lnTo>
                  </a:path>
                </a:pathLst>
              </a:custGeom>
              <a:noFill/>
              <a:ln w="19050" cap="flat" cmpd="sng">
                <a:solidFill>
                  <a:schemeClr val="lt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1" name="Google Shape;7511;p55"/>
              <p:cNvSpPr/>
              <p:nvPr/>
            </p:nvSpPr>
            <p:spPr>
              <a:xfrm>
                <a:off x="7551574" y="1141454"/>
                <a:ext cx="32" cy="3110295"/>
              </a:xfrm>
              <a:custGeom>
                <a:avLst/>
                <a:gdLst/>
                <a:ahLst/>
                <a:cxnLst/>
                <a:rect l="l" t="t" r="r" b="b"/>
                <a:pathLst>
                  <a:path w="1" h="96811" fill="none" extrusionOk="0">
                    <a:moveTo>
                      <a:pt x="0" y="1"/>
                    </a:moveTo>
                    <a:lnTo>
                      <a:pt x="0" y="96810"/>
                    </a:lnTo>
                  </a:path>
                </a:pathLst>
              </a:custGeom>
              <a:noFill/>
              <a:ln w="19050" cap="flat" cmpd="sng">
                <a:solidFill>
                  <a:schemeClr val="lt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2" name="Google Shape;7512;p55"/>
              <p:cNvSpPr/>
              <p:nvPr/>
            </p:nvSpPr>
            <p:spPr>
              <a:xfrm>
                <a:off x="2009339" y="3260200"/>
                <a:ext cx="6509738" cy="32"/>
              </a:xfrm>
              <a:custGeom>
                <a:avLst/>
                <a:gdLst/>
                <a:ahLst/>
                <a:cxnLst/>
                <a:rect l="l" t="t" r="r" b="b"/>
                <a:pathLst>
                  <a:path w="202622" h="1" fill="none" extrusionOk="0">
                    <a:moveTo>
                      <a:pt x="1" y="0"/>
                    </a:moveTo>
                    <a:lnTo>
                      <a:pt x="202621" y="0"/>
                    </a:lnTo>
                  </a:path>
                </a:pathLst>
              </a:custGeom>
              <a:noFill/>
              <a:ln w="19050" cap="flat" cmpd="sng">
                <a:solidFill>
                  <a:schemeClr val="lt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3" name="Google Shape;7513;p55"/>
              <p:cNvSpPr/>
              <p:nvPr/>
            </p:nvSpPr>
            <p:spPr>
              <a:xfrm>
                <a:off x="2009339" y="3754764"/>
                <a:ext cx="6509738" cy="32"/>
              </a:xfrm>
              <a:custGeom>
                <a:avLst/>
                <a:gdLst/>
                <a:ahLst/>
                <a:cxnLst/>
                <a:rect l="l" t="t" r="r" b="b"/>
                <a:pathLst>
                  <a:path w="202622" h="1" fill="none" extrusionOk="0">
                    <a:moveTo>
                      <a:pt x="1" y="1"/>
                    </a:moveTo>
                    <a:lnTo>
                      <a:pt x="202621" y="1"/>
                    </a:lnTo>
                  </a:path>
                </a:pathLst>
              </a:custGeom>
              <a:noFill/>
              <a:ln w="19050" cap="flat" cmpd="sng">
                <a:solidFill>
                  <a:schemeClr val="lt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4" name="Google Shape;7514;p55"/>
              <p:cNvSpPr/>
              <p:nvPr/>
            </p:nvSpPr>
            <p:spPr>
              <a:xfrm>
                <a:off x="2009339" y="2765990"/>
                <a:ext cx="6509738" cy="32"/>
              </a:xfrm>
              <a:custGeom>
                <a:avLst/>
                <a:gdLst/>
                <a:ahLst/>
                <a:cxnLst/>
                <a:rect l="l" t="t" r="r" b="b"/>
                <a:pathLst>
                  <a:path w="202622" h="1" fill="none" extrusionOk="0">
                    <a:moveTo>
                      <a:pt x="1" y="0"/>
                    </a:moveTo>
                    <a:lnTo>
                      <a:pt x="202621" y="0"/>
                    </a:lnTo>
                  </a:path>
                </a:pathLst>
              </a:custGeom>
              <a:noFill/>
              <a:ln w="19050" cap="flat" cmpd="sng">
                <a:solidFill>
                  <a:schemeClr val="lt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5" name="Google Shape;7515;p55"/>
              <p:cNvSpPr/>
              <p:nvPr/>
            </p:nvSpPr>
            <p:spPr>
              <a:xfrm>
                <a:off x="2009339" y="2271780"/>
                <a:ext cx="6509738" cy="32"/>
              </a:xfrm>
              <a:custGeom>
                <a:avLst/>
                <a:gdLst/>
                <a:ahLst/>
                <a:cxnLst/>
                <a:rect l="l" t="t" r="r" b="b"/>
                <a:pathLst>
                  <a:path w="202622" h="1" fill="none" extrusionOk="0">
                    <a:moveTo>
                      <a:pt x="1" y="0"/>
                    </a:moveTo>
                    <a:lnTo>
                      <a:pt x="202621" y="0"/>
                    </a:lnTo>
                  </a:path>
                </a:pathLst>
              </a:custGeom>
              <a:noFill/>
              <a:ln w="19050" cap="flat" cmpd="sng">
                <a:solidFill>
                  <a:schemeClr val="lt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6" name="Google Shape;7516;p55"/>
              <p:cNvSpPr/>
              <p:nvPr/>
            </p:nvSpPr>
            <p:spPr>
              <a:xfrm>
                <a:off x="2009339" y="1777570"/>
                <a:ext cx="6509738" cy="32"/>
              </a:xfrm>
              <a:custGeom>
                <a:avLst/>
                <a:gdLst/>
                <a:ahLst/>
                <a:cxnLst/>
                <a:rect l="l" t="t" r="r" b="b"/>
                <a:pathLst>
                  <a:path w="202622" h="1" fill="none" extrusionOk="0">
                    <a:moveTo>
                      <a:pt x="1" y="1"/>
                    </a:moveTo>
                    <a:lnTo>
                      <a:pt x="202621" y="1"/>
                    </a:lnTo>
                  </a:path>
                </a:pathLst>
              </a:custGeom>
              <a:noFill/>
              <a:ln w="19050" cap="flat" cmpd="sng">
                <a:solidFill>
                  <a:schemeClr val="lt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517" name="Google Shape;7517;p55"/>
          <p:cNvGrpSpPr/>
          <p:nvPr/>
        </p:nvGrpSpPr>
        <p:grpSpPr>
          <a:xfrm>
            <a:off x="2160658" y="302650"/>
            <a:ext cx="719333" cy="750105"/>
            <a:chOff x="2160658" y="302650"/>
            <a:chExt cx="719333" cy="750105"/>
          </a:xfrm>
        </p:grpSpPr>
        <p:sp>
          <p:nvSpPr>
            <p:cNvPr id="7518" name="Google Shape;7518;p55"/>
            <p:cNvSpPr/>
            <p:nvPr/>
          </p:nvSpPr>
          <p:spPr>
            <a:xfrm>
              <a:off x="2160658" y="880197"/>
              <a:ext cx="170790" cy="172557"/>
            </a:xfrm>
            <a:custGeom>
              <a:avLst/>
              <a:gdLst/>
              <a:ahLst/>
              <a:cxnLst/>
              <a:rect l="l" t="t" r="r" b="b"/>
              <a:pathLst>
                <a:path w="5316" h="5371" extrusionOk="0">
                  <a:moveTo>
                    <a:pt x="4153" y="0"/>
                  </a:moveTo>
                  <a:cubicBezTo>
                    <a:pt x="4142" y="0"/>
                    <a:pt x="4137" y="1"/>
                    <a:pt x="4137" y="1"/>
                  </a:cubicBezTo>
                  <a:cubicBezTo>
                    <a:pt x="4137" y="1"/>
                    <a:pt x="660" y="310"/>
                    <a:pt x="291" y="3037"/>
                  </a:cubicBezTo>
                  <a:cubicBezTo>
                    <a:pt x="1" y="5122"/>
                    <a:pt x="1" y="5371"/>
                    <a:pt x="17" y="5371"/>
                  </a:cubicBezTo>
                  <a:cubicBezTo>
                    <a:pt x="22" y="5371"/>
                    <a:pt x="29" y="5347"/>
                    <a:pt x="29" y="5347"/>
                  </a:cubicBezTo>
                  <a:cubicBezTo>
                    <a:pt x="851" y="4906"/>
                    <a:pt x="1756" y="4620"/>
                    <a:pt x="2684" y="4513"/>
                  </a:cubicBezTo>
                  <a:cubicBezTo>
                    <a:pt x="4161" y="4346"/>
                    <a:pt x="5316" y="2108"/>
                    <a:pt x="5149" y="1025"/>
                  </a:cubicBezTo>
                  <a:cubicBezTo>
                    <a:pt x="4996" y="40"/>
                    <a:pt x="4270" y="0"/>
                    <a:pt x="4153" y="0"/>
                  </a:cubicBezTo>
                  <a:close/>
                </a:path>
              </a:pathLst>
            </a:custGeom>
            <a:solidFill>
              <a:srgbClr val="EEDC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9" name="Google Shape;7519;p55"/>
            <p:cNvSpPr/>
            <p:nvPr/>
          </p:nvSpPr>
          <p:spPr>
            <a:xfrm>
              <a:off x="2160786" y="892438"/>
              <a:ext cx="170661" cy="160284"/>
            </a:xfrm>
            <a:custGeom>
              <a:avLst/>
              <a:gdLst/>
              <a:ahLst/>
              <a:cxnLst/>
              <a:rect l="l" t="t" r="r" b="b"/>
              <a:pathLst>
                <a:path w="5312" h="4989" extrusionOk="0">
                  <a:moveTo>
                    <a:pt x="4895" y="1"/>
                  </a:moveTo>
                  <a:cubicBezTo>
                    <a:pt x="3395" y="1179"/>
                    <a:pt x="1799" y="2251"/>
                    <a:pt x="204" y="3311"/>
                  </a:cubicBezTo>
                  <a:cubicBezTo>
                    <a:pt x="0" y="4797"/>
                    <a:pt x="1" y="4988"/>
                    <a:pt x="14" y="4988"/>
                  </a:cubicBezTo>
                  <a:cubicBezTo>
                    <a:pt x="19" y="4988"/>
                    <a:pt x="25" y="4966"/>
                    <a:pt x="25" y="4966"/>
                  </a:cubicBezTo>
                  <a:cubicBezTo>
                    <a:pt x="847" y="4525"/>
                    <a:pt x="1752" y="4239"/>
                    <a:pt x="2680" y="4132"/>
                  </a:cubicBezTo>
                  <a:cubicBezTo>
                    <a:pt x="4157" y="3965"/>
                    <a:pt x="5312" y="1727"/>
                    <a:pt x="5145" y="644"/>
                  </a:cubicBezTo>
                  <a:cubicBezTo>
                    <a:pt x="5109" y="417"/>
                    <a:pt x="5026" y="191"/>
                    <a:pt x="489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0" name="Google Shape;7520;p55"/>
            <p:cNvSpPr/>
            <p:nvPr/>
          </p:nvSpPr>
          <p:spPr>
            <a:xfrm>
              <a:off x="2289712" y="302650"/>
              <a:ext cx="590279" cy="598632"/>
            </a:xfrm>
            <a:custGeom>
              <a:avLst/>
              <a:gdLst/>
              <a:ahLst/>
              <a:cxnLst/>
              <a:rect l="l" t="t" r="r" b="b"/>
              <a:pathLst>
                <a:path w="18373" h="18633" extrusionOk="0">
                  <a:moveTo>
                    <a:pt x="17670" y="1"/>
                  </a:moveTo>
                  <a:cubicBezTo>
                    <a:pt x="16510" y="1"/>
                    <a:pt x="5313" y="10483"/>
                    <a:pt x="2692" y="13882"/>
                  </a:cubicBezTo>
                  <a:cubicBezTo>
                    <a:pt x="1" y="17382"/>
                    <a:pt x="120" y="17978"/>
                    <a:pt x="120" y="17978"/>
                  </a:cubicBezTo>
                  <a:lnTo>
                    <a:pt x="1025" y="18632"/>
                  </a:lnTo>
                  <a:cubicBezTo>
                    <a:pt x="1025" y="18632"/>
                    <a:pt x="4073" y="16882"/>
                    <a:pt x="7347" y="13382"/>
                  </a:cubicBezTo>
                  <a:cubicBezTo>
                    <a:pt x="10621" y="9881"/>
                    <a:pt x="18372" y="595"/>
                    <a:pt x="17741" y="23"/>
                  </a:cubicBezTo>
                  <a:cubicBezTo>
                    <a:pt x="17725" y="8"/>
                    <a:pt x="17701" y="1"/>
                    <a:pt x="176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1" name="Google Shape;7521;p55"/>
            <p:cNvSpPr/>
            <p:nvPr/>
          </p:nvSpPr>
          <p:spPr>
            <a:xfrm>
              <a:off x="2714688" y="302650"/>
              <a:ext cx="154180" cy="159128"/>
            </a:xfrm>
            <a:custGeom>
              <a:avLst/>
              <a:gdLst/>
              <a:ahLst/>
              <a:cxnLst/>
              <a:rect l="l" t="t" r="r" b="b"/>
              <a:pathLst>
                <a:path w="4799" h="4953" extrusionOk="0">
                  <a:moveTo>
                    <a:pt x="4443" y="0"/>
                  </a:moveTo>
                  <a:cubicBezTo>
                    <a:pt x="4017" y="0"/>
                    <a:pt x="2221" y="1427"/>
                    <a:pt x="1" y="3392"/>
                  </a:cubicBezTo>
                  <a:cubicBezTo>
                    <a:pt x="394" y="3952"/>
                    <a:pt x="822" y="4476"/>
                    <a:pt x="1298" y="4952"/>
                  </a:cubicBezTo>
                  <a:cubicBezTo>
                    <a:pt x="3311" y="2404"/>
                    <a:pt x="4799" y="285"/>
                    <a:pt x="4513" y="23"/>
                  </a:cubicBezTo>
                  <a:cubicBezTo>
                    <a:pt x="4497" y="8"/>
                    <a:pt x="4473" y="0"/>
                    <a:pt x="44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22" name="Google Shape;7522;p55"/>
          <p:cNvGrpSpPr/>
          <p:nvPr/>
        </p:nvGrpSpPr>
        <p:grpSpPr>
          <a:xfrm>
            <a:off x="3805722" y="248997"/>
            <a:ext cx="825773" cy="611965"/>
            <a:chOff x="3805722" y="248997"/>
            <a:chExt cx="825773" cy="611965"/>
          </a:xfrm>
        </p:grpSpPr>
        <p:sp>
          <p:nvSpPr>
            <p:cNvPr id="7523" name="Google Shape;7523;p55"/>
            <p:cNvSpPr/>
            <p:nvPr/>
          </p:nvSpPr>
          <p:spPr>
            <a:xfrm>
              <a:off x="3805722" y="248997"/>
              <a:ext cx="825773" cy="611965"/>
            </a:xfrm>
            <a:custGeom>
              <a:avLst/>
              <a:gdLst/>
              <a:ahLst/>
              <a:cxnLst/>
              <a:rect l="l" t="t" r="r" b="b"/>
              <a:pathLst>
                <a:path w="25703" h="19048" extrusionOk="0">
                  <a:moveTo>
                    <a:pt x="21335" y="4978"/>
                  </a:moveTo>
                  <a:cubicBezTo>
                    <a:pt x="22160" y="4978"/>
                    <a:pt x="22841" y="5304"/>
                    <a:pt x="23072" y="5884"/>
                  </a:cubicBezTo>
                  <a:cubicBezTo>
                    <a:pt x="23405" y="6765"/>
                    <a:pt x="22595" y="7896"/>
                    <a:pt x="21262" y="8408"/>
                  </a:cubicBezTo>
                  <a:cubicBezTo>
                    <a:pt x="20811" y="8584"/>
                    <a:pt x="20359" y="8667"/>
                    <a:pt x="19944" y="8667"/>
                  </a:cubicBezTo>
                  <a:cubicBezTo>
                    <a:pt x="19122" y="8667"/>
                    <a:pt x="18447" y="8339"/>
                    <a:pt x="18226" y="7753"/>
                  </a:cubicBezTo>
                  <a:cubicBezTo>
                    <a:pt x="17880" y="6872"/>
                    <a:pt x="18690" y="5741"/>
                    <a:pt x="20035" y="5229"/>
                  </a:cubicBezTo>
                  <a:cubicBezTo>
                    <a:pt x="20479" y="5059"/>
                    <a:pt x="20925" y="4978"/>
                    <a:pt x="21335" y="4978"/>
                  </a:cubicBezTo>
                  <a:close/>
                  <a:moveTo>
                    <a:pt x="16526" y="0"/>
                  </a:moveTo>
                  <a:cubicBezTo>
                    <a:pt x="11231" y="0"/>
                    <a:pt x="1" y="2816"/>
                    <a:pt x="855" y="10575"/>
                  </a:cubicBezTo>
                  <a:cubicBezTo>
                    <a:pt x="1541" y="16819"/>
                    <a:pt x="9094" y="19047"/>
                    <a:pt x="14716" y="19047"/>
                  </a:cubicBezTo>
                  <a:cubicBezTo>
                    <a:pt x="16801" y="19047"/>
                    <a:pt x="18621" y="18741"/>
                    <a:pt x="19726" y="18219"/>
                  </a:cubicBezTo>
                  <a:cubicBezTo>
                    <a:pt x="23798" y="16278"/>
                    <a:pt x="23072" y="13635"/>
                    <a:pt x="21512" y="13123"/>
                  </a:cubicBezTo>
                  <a:cubicBezTo>
                    <a:pt x="19940" y="12611"/>
                    <a:pt x="20286" y="11694"/>
                    <a:pt x="20667" y="11397"/>
                  </a:cubicBezTo>
                  <a:cubicBezTo>
                    <a:pt x="21869" y="10432"/>
                    <a:pt x="24655" y="10277"/>
                    <a:pt x="25179" y="7015"/>
                  </a:cubicBezTo>
                  <a:cubicBezTo>
                    <a:pt x="25703" y="3753"/>
                    <a:pt x="22250" y="705"/>
                    <a:pt x="17940" y="86"/>
                  </a:cubicBezTo>
                  <a:cubicBezTo>
                    <a:pt x="17543" y="30"/>
                    <a:pt x="17065" y="0"/>
                    <a:pt x="1652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4" name="Google Shape;7524;p55"/>
            <p:cNvSpPr/>
            <p:nvPr/>
          </p:nvSpPr>
          <p:spPr>
            <a:xfrm>
              <a:off x="3822075" y="362277"/>
              <a:ext cx="728330" cy="498683"/>
            </a:xfrm>
            <a:custGeom>
              <a:avLst/>
              <a:gdLst/>
              <a:ahLst/>
              <a:cxnLst/>
              <a:rect l="l" t="t" r="r" b="b"/>
              <a:pathLst>
                <a:path w="22670" h="15522" extrusionOk="0">
                  <a:moveTo>
                    <a:pt x="3941" y="1"/>
                  </a:moveTo>
                  <a:lnTo>
                    <a:pt x="3941" y="1"/>
                  </a:lnTo>
                  <a:cubicBezTo>
                    <a:pt x="1584" y="1656"/>
                    <a:pt x="0" y="3965"/>
                    <a:pt x="346" y="7049"/>
                  </a:cubicBezTo>
                  <a:cubicBezTo>
                    <a:pt x="1032" y="13293"/>
                    <a:pt x="8585" y="15521"/>
                    <a:pt x="14207" y="15521"/>
                  </a:cubicBezTo>
                  <a:cubicBezTo>
                    <a:pt x="16292" y="15521"/>
                    <a:pt x="18112" y="15215"/>
                    <a:pt x="19217" y="14693"/>
                  </a:cubicBezTo>
                  <a:cubicBezTo>
                    <a:pt x="22444" y="13169"/>
                    <a:pt x="22670" y="11204"/>
                    <a:pt x="21848" y="10192"/>
                  </a:cubicBezTo>
                  <a:lnTo>
                    <a:pt x="21848" y="10192"/>
                  </a:lnTo>
                  <a:cubicBezTo>
                    <a:pt x="19562" y="11020"/>
                    <a:pt x="17119" y="11496"/>
                    <a:pt x="14732" y="11496"/>
                  </a:cubicBezTo>
                  <a:cubicBezTo>
                    <a:pt x="12073" y="11496"/>
                    <a:pt x="9484" y="10905"/>
                    <a:pt x="7263" y="9549"/>
                  </a:cubicBezTo>
                  <a:cubicBezTo>
                    <a:pt x="3989" y="7537"/>
                    <a:pt x="2893" y="3394"/>
                    <a:pt x="3941" y="1"/>
                  </a:cubicBezTo>
                  <a:close/>
                </a:path>
              </a:pathLst>
            </a:custGeom>
            <a:solidFill>
              <a:srgbClr val="CF852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5" name="Google Shape;7525;p55"/>
            <p:cNvSpPr/>
            <p:nvPr/>
          </p:nvSpPr>
          <p:spPr>
            <a:xfrm>
              <a:off x="3964366" y="594459"/>
              <a:ext cx="119386" cy="107916"/>
            </a:xfrm>
            <a:custGeom>
              <a:avLst/>
              <a:gdLst/>
              <a:ahLst/>
              <a:cxnLst/>
              <a:rect l="l" t="t" r="r" b="b"/>
              <a:pathLst>
                <a:path w="3716" h="3359" extrusionOk="0">
                  <a:moveTo>
                    <a:pt x="1858" y="1"/>
                  </a:moveTo>
                  <a:cubicBezTo>
                    <a:pt x="834" y="1"/>
                    <a:pt x="0" y="751"/>
                    <a:pt x="0" y="1679"/>
                  </a:cubicBezTo>
                  <a:cubicBezTo>
                    <a:pt x="0" y="2608"/>
                    <a:pt x="834" y="3358"/>
                    <a:pt x="1858" y="3358"/>
                  </a:cubicBezTo>
                  <a:cubicBezTo>
                    <a:pt x="2882" y="3358"/>
                    <a:pt x="3715" y="2608"/>
                    <a:pt x="3715" y="1679"/>
                  </a:cubicBezTo>
                  <a:cubicBezTo>
                    <a:pt x="3715" y="751"/>
                    <a:pt x="2882" y="1"/>
                    <a:pt x="185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6" name="Google Shape;7526;p55"/>
            <p:cNvSpPr/>
            <p:nvPr/>
          </p:nvSpPr>
          <p:spPr>
            <a:xfrm>
              <a:off x="3941780" y="440314"/>
              <a:ext cx="119771" cy="107916"/>
            </a:xfrm>
            <a:custGeom>
              <a:avLst/>
              <a:gdLst/>
              <a:ahLst/>
              <a:cxnLst/>
              <a:rect l="l" t="t" r="r" b="b"/>
              <a:pathLst>
                <a:path w="3728" h="3359" extrusionOk="0">
                  <a:moveTo>
                    <a:pt x="1870" y="0"/>
                  </a:moveTo>
                  <a:cubicBezTo>
                    <a:pt x="834" y="0"/>
                    <a:pt x="1" y="751"/>
                    <a:pt x="1" y="1679"/>
                  </a:cubicBezTo>
                  <a:cubicBezTo>
                    <a:pt x="1" y="2608"/>
                    <a:pt x="834" y="3358"/>
                    <a:pt x="1870" y="3358"/>
                  </a:cubicBezTo>
                  <a:cubicBezTo>
                    <a:pt x="2894" y="3358"/>
                    <a:pt x="3728" y="2608"/>
                    <a:pt x="3728" y="1679"/>
                  </a:cubicBezTo>
                  <a:cubicBezTo>
                    <a:pt x="3728" y="751"/>
                    <a:pt x="2894" y="0"/>
                    <a:pt x="187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7" name="Google Shape;7527;p55"/>
            <p:cNvSpPr/>
            <p:nvPr/>
          </p:nvSpPr>
          <p:spPr>
            <a:xfrm>
              <a:off x="4085228" y="386373"/>
              <a:ext cx="119386" cy="107916"/>
            </a:xfrm>
            <a:custGeom>
              <a:avLst/>
              <a:gdLst/>
              <a:ahLst/>
              <a:cxnLst/>
              <a:rect l="l" t="t" r="r" b="b"/>
              <a:pathLst>
                <a:path w="3716" h="3359" extrusionOk="0">
                  <a:moveTo>
                    <a:pt x="1858" y="1"/>
                  </a:moveTo>
                  <a:cubicBezTo>
                    <a:pt x="834" y="1"/>
                    <a:pt x="1" y="751"/>
                    <a:pt x="1" y="1679"/>
                  </a:cubicBezTo>
                  <a:cubicBezTo>
                    <a:pt x="1" y="2608"/>
                    <a:pt x="834" y="3358"/>
                    <a:pt x="1858" y="3358"/>
                  </a:cubicBezTo>
                  <a:cubicBezTo>
                    <a:pt x="2882" y="3358"/>
                    <a:pt x="3715" y="2608"/>
                    <a:pt x="3715" y="1679"/>
                  </a:cubicBezTo>
                  <a:cubicBezTo>
                    <a:pt x="3715" y="751"/>
                    <a:pt x="2882" y="1"/>
                    <a:pt x="185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8" name="Google Shape;7528;p55"/>
            <p:cNvSpPr/>
            <p:nvPr/>
          </p:nvSpPr>
          <p:spPr>
            <a:xfrm>
              <a:off x="4228289" y="311035"/>
              <a:ext cx="119771" cy="110936"/>
            </a:xfrm>
            <a:custGeom>
              <a:avLst/>
              <a:gdLst/>
              <a:ahLst/>
              <a:cxnLst/>
              <a:rect l="l" t="t" r="r" b="b"/>
              <a:pathLst>
                <a:path w="3728" h="3453" extrusionOk="0">
                  <a:moveTo>
                    <a:pt x="1858" y="0"/>
                  </a:moveTo>
                  <a:cubicBezTo>
                    <a:pt x="834" y="0"/>
                    <a:pt x="1" y="774"/>
                    <a:pt x="1" y="1727"/>
                  </a:cubicBezTo>
                  <a:cubicBezTo>
                    <a:pt x="1" y="2679"/>
                    <a:pt x="834" y="3453"/>
                    <a:pt x="1858" y="3453"/>
                  </a:cubicBezTo>
                  <a:cubicBezTo>
                    <a:pt x="2894" y="3453"/>
                    <a:pt x="3727" y="2679"/>
                    <a:pt x="3727" y="1727"/>
                  </a:cubicBezTo>
                  <a:cubicBezTo>
                    <a:pt x="3727" y="774"/>
                    <a:pt x="2894" y="0"/>
                    <a:pt x="185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29" name="Google Shape;7529;p55"/>
          <p:cNvGrpSpPr/>
          <p:nvPr/>
        </p:nvGrpSpPr>
        <p:grpSpPr>
          <a:xfrm>
            <a:off x="7369478" y="214043"/>
            <a:ext cx="354620" cy="416047"/>
            <a:chOff x="7369478" y="214043"/>
            <a:chExt cx="354620" cy="416047"/>
          </a:xfrm>
        </p:grpSpPr>
        <p:sp>
          <p:nvSpPr>
            <p:cNvPr id="7530" name="Google Shape;7530;p55"/>
            <p:cNvSpPr/>
            <p:nvPr/>
          </p:nvSpPr>
          <p:spPr>
            <a:xfrm>
              <a:off x="7620422" y="227633"/>
              <a:ext cx="103675" cy="218467"/>
            </a:xfrm>
            <a:custGeom>
              <a:avLst/>
              <a:gdLst/>
              <a:ahLst/>
              <a:cxnLst/>
              <a:rect l="l" t="t" r="r" b="b"/>
              <a:pathLst>
                <a:path w="3227" h="6800" extrusionOk="0">
                  <a:moveTo>
                    <a:pt x="1834" y="1"/>
                  </a:moveTo>
                  <a:lnTo>
                    <a:pt x="1834" y="1"/>
                  </a:lnTo>
                  <a:cubicBezTo>
                    <a:pt x="1965" y="322"/>
                    <a:pt x="1905" y="870"/>
                    <a:pt x="1524" y="1715"/>
                  </a:cubicBezTo>
                  <a:cubicBezTo>
                    <a:pt x="738" y="3453"/>
                    <a:pt x="0" y="5204"/>
                    <a:pt x="0" y="5204"/>
                  </a:cubicBezTo>
                  <a:lnTo>
                    <a:pt x="1119" y="6799"/>
                  </a:lnTo>
                  <a:cubicBezTo>
                    <a:pt x="1119" y="6799"/>
                    <a:pt x="3227" y="3203"/>
                    <a:pt x="2917" y="2191"/>
                  </a:cubicBezTo>
                  <a:cubicBezTo>
                    <a:pt x="2620" y="1168"/>
                    <a:pt x="1834" y="1"/>
                    <a:pt x="183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1" name="Google Shape;7531;p55"/>
            <p:cNvSpPr/>
            <p:nvPr/>
          </p:nvSpPr>
          <p:spPr>
            <a:xfrm>
              <a:off x="7418054" y="214043"/>
              <a:ext cx="265502" cy="198773"/>
            </a:xfrm>
            <a:custGeom>
              <a:avLst/>
              <a:gdLst/>
              <a:ahLst/>
              <a:cxnLst/>
              <a:rect l="l" t="t" r="r" b="b"/>
              <a:pathLst>
                <a:path w="8264" h="6187" extrusionOk="0">
                  <a:moveTo>
                    <a:pt x="7386" y="1"/>
                  </a:moveTo>
                  <a:cubicBezTo>
                    <a:pt x="7342" y="1"/>
                    <a:pt x="7298" y="3"/>
                    <a:pt x="7252" y="7"/>
                  </a:cubicBezTo>
                  <a:cubicBezTo>
                    <a:pt x="6466" y="78"/>
                    <a:pt x="5835" y="90"/>
                    <a:pt x="4430" y="257"/>
                  </a:cubicBezTo>
                  <a:cubicBezTo>
                    <a:pt x="3025" y="436"/>
                    <a:pt x="2394" y="971"/>
                    <a:pt x="2013" y="1864"/>
                  </a:cubicBezTo>
                  <a:lnTo>
                    <a:pt x="1" y="6186"/>
                  </a:lnTo>
                  <a:lnTo>
                    <a:pt x="6287" y="5627"/>
                  </a:lnTo>
                  <a:cubicBezTo>
                    <a:pt x="6287" y="5627"/>
                    <a:pt x="7037" y="3876"/>
                    <a:pt x="7823" y="2138"/>
                  </a:cubicBezTo>
                  <a:cubicBezTo>
                    <a:pt x="8204" y="1293"/>
                    <a:pt x="8264" y="745"/>
                    <a:pt x="8133" y="424"/>
                  </a:cubicBezTo>
                  <a:cubicBezTo>
                    <a:pt x="8017" y="128"/>
                    <a:pt x="7732" y="1"/>
                    <a:pt x="738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2" name="Google Shape;7532;p55"/>
            <p:cNvSpPr/>
            <p:nvPr/>
          </p:nvSpPr>
          <p:spPr>
            <a:xfrm>
              <a:off x="7369478" y="527153"/>
              <a:ext cx="203528" cy="102937"/>
            </a:xfrm>
            <a:custGeom>
              <a:avLst/>
              <a:gdLst/>
              <a:ahLst/>
              <a:cxnLst/>
              <a:rect l="l" t="t" r="r" b="b"/>
              <a:pathLst>
                <a:path w="6335" h="3204" extrusionOk="0">
                  <a:moveTo>
                    <a:pt x="37" y="0"/>
                  </a:moveTo>
                  <a:cubicBezTo>
                    <a:pt x="1" y="465"/>
                    <a:pt x="37" y="941"/>
                    <a:pt x="132" y="1393"/>
                  </a:cubicBezTo>
                  <a:cubicBezTo>
                    <a:pt x="288" y="2298"/>
                    <a:pt x="361" y="3203"/>
                    <a:pt x="2503" y="3203"/>
                  </a:cubicBezTo>
                  <a:cubicBezTo>
                    <a:pt x="2644" y="3203"/>
                    <a:pt x="2794" y="3199"/>
                    <a:pt x="2954" y="3191"/>
                  </a:cubicBezTo>
                  <a:cubicBezTo>
                    <a:pt x="5549" y="3060"/>
                    <a:pt x="6335" y="1965"/>
                    <a:pt x="6335" y="1965"/>
                  </a:cubicBezTo>
                  <a:lnTo>
                    <a:pt x="6335" y="1965"/>
                  </a:lnTo>
                  <a:cubicBezTo>
                    <a:pt x="6245" y="2033"/>
                    <a:pt x="6155" y="2064"/>
                    <a:pt x="6067" y="2064"/>
                  </a:cubicBezTo>
                  <a:cubicBezTo>
                    <a:pt x="5529" y="2064"/>
                    <a:pt x="5082" y="912"/>
                    <a:pt x="5287" y="298"/>
                  </a:cubicBezTo>
                  <a:lnTo>
                    <a:pt x="5228" y="203"/>
                  </a:lnTo>
                  <a:cubicBezTo>
                    <a:pt x="4666" y="537"/>
                    <a:pt x="3487" y="707"/>
                    <a:pt x="2394" y="707"/>
                  </a:cubicBezTo>
                  <a:cubicBezTo>
                    <a:pt x="1191" y="707"/>
                    <a:pt x="93" y="501"/>
                    <a:pt x="37" y="84"/>
                  </a:cubicBezTo>
                  <a:cubicBezTo>
                    <a:pt x="37" y="60"/>
                    <a:pt x="37" y="36"/>
                    <a:pt x="3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3" name="Google Shape;7533;p55"/>
            <p:cNvSpPr/>
            <p:nvPr/>
          </p:nvSpPr>
          <p:spPr>
            <a:xfrm>
              <a:off x="7374072" y="498078"/>
              <a:ext cx="3084" cy="9221"/>
            </a:xfrm>
            <a:custGeom>
              <a:avLst/>
              <a:gdLst/>
              <a:ahLst/>
              <a:cxnLst/>
              <a:rect l="l" t="t" r="r" b="b"/>
              <a:pathLst>
                <a:path w="96" h="287" extrusionOk="0">
                  <a:moveTo>
                    <a:pt x="96" y="0"/>
                  </a:moveTo>
                  <a:lnTo>
                    <a:pt x="96" y="0"/>
                  </a:lnTo>
                  <a:cubicBezTo>
                    <a:pt x="60" y="96"/>
                    <a:pt x="24" y="191"/>
                    <a:pt x="1" y="286"/>
                  </a:cubicBezTo>
                  <a:cubicBezTo>
                    <a:pt x="36" y="203"/>
                    <a:pt x="60" y="107"/>
                    <a:pt x="96" y="0"/>
                  </a:cubicBezTo>
                  <a:close/>
                </a:path>
              </a:pathLst>
            </a:custGeom>
            <a:solidFill>
              <a:srgbClr val="FDB5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4" name="Google Shape;7534;p55"/>
            <p:cNvSpPr/>
            <p:nvPr/>
          </p:nvSpPr>
          <p:spPr>
            <a:xfrm>
              <a:off x="7370249" y="394790"/>
              <a:ext cx="250209" cy="155079"/>
            </a:xfrm>
            <a:custGeom>
              <a:avLst/>
              <a:gdLst/>
              <a:ahLst/>
              <a:cxnLst/>
              <a:rect l="l" t="t" r="r" b="b"/>
              <a:pathLst>
                <a:path w="7788" h="4827" extrusionOk="0">
                  <a:moveTo>
                    <a:pt x="7787" y="1"/>
                  </a:moveTo>
                  <a:lnTo>
                    <a:pt x="1489" y="548"/>
                  </a:lnTo>
                  <a:cubicBezTo>
                    <a:pt x="1489" y="548"/>
                    <a:pt x="620" y="2084"/>
                    <a:pt x="215" y="3215"/>
                  </a:cubicBezTo>
                  <a:cubicBezTo>
                    <a:pt x="179" y="3322"/>
                    <a:pt x="143" y="3418"/>
                    <a:pt x="120" y="3501"/>
                  </a:cubicBezTo>
                  <a:cubicBezTo>
                    <a:pt x="48" y="3703"/>
                    <a:pt x="13" y="3906"/>
                    <a:pt x="1" y="4120"/>
                  </a:cubicBezTo>
                  <a:cubicBezTo>
                    <a:pt x="1" y="4144"/>
                    <a:pt x="1" y="4180"/>
                    <a:pt x="1" y="4204"/>
                  </a:cubicBezTo>
                  <a:cubicBezTo>
                    <a:pt x="63" y="4621"/>
                    <a:pt x="1168" y="4827"/>
                    <a:pt x="2375" y="4827"/>
                  </a:cubicBezTo>
                  <a:cubicBezTo>
                    <a:pt x="3472" y="4827"/>
                    <a:pt x="4654" y="4657"/>
                    <a:pt x="5216" y="4323"/>
                  </a:cubicBezTo>
                  <a:cubicBezTo>
                    <a:pt x="5275" y="4287"/>
                    <a:pt x="5323" y="4251"/>
                    <a:pt x="5382" y="4204"/>
                  </a:cubicBezTo>
                  <a:cubicBezTo>
                    <a:pt x="5870" y="3608"/>
                    <a:pt x="7787" y="1"/>
                    <a:pt x="778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5" name="Google Shape;7535;p55"/>
            <p:cNvSpPr/>
            <p:nvPr/>
          </p:nvSpPr>
          <p:spPr>
            <a:xfrm>
              <a:off x="7532716" y="394790"/>
              <a:ext cx="123691" cy="198548"/>
            </a:xfrm>
            <a:custGeom>
              <a:avLst/>
              <a:gdLst/>
              <a:ahLst/>
              <a:cxnLst/>
              <a:rect l="l" t="t" r="r" b="b"/>
              <a:pathLst>
                <a:path w="3850" h="6180" extrusionOk="0">
                  <a:moveTo>
                    <a:pt x="2718" y="1"/>
                  </a:moveTo>
                  <a:cubicBezTo>
                    <a:pt x="2718" y="1"/>
                    <a:pt x="813" y="3620"/>
                    <a:pt x="325" y="4204"/>
                  </a:cubicBezTo>
                  <a:cubicBezTo>
                    <a:pt x="266" y="4263"/>
                    <a:pt x="230" y="4334"/>
                    <a:pt x="206" y="4418"/>
                  </a:cubicBezTo>
                  <a:cubicBezTo>
                    <a:pt x="1" y="5034"/>
                    <a:pt x="450" y="6180"/>
                    <a:pt x="990" y="6180"/>
                  </a:cubicBezTo>
                  <a:cubicBezTo>
                    <a:pt x="1076" y="6180"/>
                    <a:pt x="1165" y="6150"/>
                    <a:pt x="1254" y="6085"/>
                  </a:cubicBezTo>
                  <a:cubicBezTo>
                    <a:pt x="1956" y="5549"/>
                    <a:pt x="3849" y="1596"/>
                    <a:pt x="3849" y="1596"/>
                  </a:cubicBezTo>
                  <a:lnTo>
                    <a:pt x="2718"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536" name="Google Shape;7536;p55"/>
          <p:cNvSpPr/>
          <p:nvPr/>
        </p:nvSpPr>
        <p:spPr>
          <a:xfrm>
            <a:off x="522147" y="3980071"/>
            <a:ext cx="103675" cy="218467"/>
          </a:xfrm>
          <a:custGeom>
            <a:avLst/>
            <a:gdLst/>
            <a:ahLst/>
            <a:cxnLst/>
            <a:rect l="l" t="t" r="r" b="b"/>
            <a:pathLst>
              <a:path w="3227" h="6800" extrusionOk="0">
                <a:moveTo>
                  <a:pt x="1845" y="1"/>
                </a:moveTo>
                <a:lnTo>
                  <a:pt x="1845" y="1"/>
                </a:lnTo>
                <a:cubicBezTo>
                  <a:pt x="1976" y="322"/>
                  <a:pt x="1917" y="870"/>
                  <a:pt x="1536" y="1715"/>
                </a:cubicBezTo>
                <a:cubicBezTo>
                  <a:pt x="750" y="3453"/>
                  <a:pt x="0" y="5204"/>
                  <a:pt x="0" y="5204"/>
                </a:cubicBezTo>
                <a:lnTo>
                  <a:pt x="1119" y="6799"/>
                </a:lnTo>
                <a:cubicBezTo>
                  <a:pt x="1119" y="6799"/>
                  <a:pt x="3227" y="3203"/>
                  <a:pt x="2929" y="2191"/>
                </a:cubicBezTo>
                <a:cubicBezTo>
                  <a:pt x="2631" y="1179"/>
                  <a:pt x="1846" y="1"/>
                  <a:pt x="184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7" name="Google Shape;7537;p55"/>
          <p:cNvSpPr/>
          <p:nvPr/>
        </p:nvSpPr>
        <p:spPr>
          <a:xfrm>
            <a:off x="319778" y="3966481"/>
            <a:ext cx="265887" cy="198773"/>
          </a:xfrm>
          <a:custGeom>
            <a:avLst/>
            <a:gdLst/>
            <a:ahLst/>
            <a:cxnLst/>
            <a:rect l="l" t="t" r="r" b="b"/>
            <a:pathLst>
              <a:path w="8276" h="6187" extrusionOk="0">
                <a:moveTo>
                  <a:pt x="7386" y="1"/>
                </a:moveTo>
                <a:cubicBezTo>
                  <a:pt x="7342" y="1"/>
                  <a:pt x="7297" y="3"/>
                  <a:pt x="7252" y="7"/>
                </a:cubicBezTo>
                <a:cubicBezTo>
                  <a:pt x="6466" y="78"/>
                  <a:pt x="5847" y="90"/>
                  <a:pt x="4442" y="257"/>
                </a:cubicBezTo>
                <a:cubicBezTo>
                  <a:pt x="3025" y="436"/>
                  <a:pt x="2406" y="971"/>
                  <a:pt x="2025" y="1864"/>
                </a:cubicBezTo>
                <a:lnTo>
                  <a:pt x="1" y="6186"/>
                </a:lnTo>
                <a:lnTo>
                  <a:pt x="6299" y="5627"/>
                </a:lnTo>
                <a:cubicBezTo>
                  <a:pt x="6299" y="5627"/>
                  <a:pt x="7037" y="3876"/>
                  <a:pt x="7823" y="2138"/>
                </a:cubicBezTo>
                <a:cubicBezTo>
                  <a:pt x="8216" y="1293"/>
                  <a:pt x="8275" y="745"/>
                  <a:pt x="8133" y="424"/>
                </a:cubicBezTo>
                <a:cubicBezTo>
                  <a:pt x="8016" y="128"/>
                  <a:pt x="7732" y="1"/>
                  <a:pt x="738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8" name="Google Shape;7538;p55"/>
          <p:cNvSpPr/>
          <p:nvPr/>
        </p:nvSpPr>
        <p:spPr>
          <a:xfrm>
            <a:off x="271588" y="4279591"/>
            <a:ext cx="203528" cy="102937"/>
          </a:xfrm>
          <a:custGeom>
            <a:avLst/>
            <a:gdLst/>
            <a:ahLst/>
            <a:cxnLst/>
            <a:rect l="l" t="t" r="r" b="b"/>
            <a:pathLst>
              <a:path w="6335" h="3204" extrusionOk="0">
                <a:moveTo>
                  <a:pt x="36" y="0"/>
                </a:moveTo>
                <a:cubicBezTo>
                  <a:pt x="0" y="465"/>
                  <a:pt x="36" y="941"/>
                  <a:pt x="131" y="1393"/>
                </a:cubicBezTo>
                <a:cubicBezTo>
                  <a:pt x="288" y="2298"/>
                  <a:pt x="360" y="3203"/>
                  <a:pt x="2503" y="3203"/>
                </a:cubicBezTo>
                <a:cubicBezTo>
                  <a:pt x="2644" y="3203"/>
                  <a:pt x="2794" y="3199"/>
                  <a:pt x="2953" y="3191"/>
                </a:cubicBezTo>
                <a:cubicBezTo>
                  <a:pt x="5537" y="3060"/>
                  <a:pt x="6334" y="1965"/>
                  <a:pt x="6335" y="1965"/>
                </a:cubicBezTo>
                <a:lnTo>
                  <a:pt x="6335" y="1965"/>
                </a:lnTo>
                <a:cubicBezTo>
                  <a:pt x="6246" y="2031"/>
                  <a:pt x="6157" y="2060"/>
                  <a:pt x="6070" y="2060"/>
                </a:cubicBezTo>
                <a:cubicBezTo>
                  <a:pt x="5531" y="2060"/>
                  <a:pt x="5082" y="914"/>
                  <a:pt x="5287" y="298"/>
                </a:cubicBezTo>
                <a:lnTo>
                  <a:pt x="5227" y="203"/>
                </a:lnTo>
                <a:cubicBezTo>
                  <a:pt x="4666" y="537"/>
                  <a:pt x="3486" y="707"/>
                  <a:pt x="2393" y="707"/>
                </a:cubicBezTo>
                <a:cubicBezTo>
                  <a:pt x="1191" y="707"/>
                  <a:pt x="92" y="501"/>
                  <a:pt x="36" y="84"/>
                </a:cubicBezTo>
                <a:cubicBezTo>
                  <a:pt x="36" y="60"/>
                  <a:pt x="36" y="36"/>
                  <a:pt x="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9" name="Google Shape;7539;p55"/>
          <p:cNvSpPr/>
          <p:nvPr/>
        </p:nvSpPr>
        <p:spPr>
          <a:xfrm>
            <a:off x="276182" y="4250516"/>
            <a:ext cx="3084" cy="9221"/>
          </a:xfrm>
          <a:custGeom>
            <a:avLst/>
            <a:gdLst/>
            <a:ahLst/>
            <a:cxnLst/>
            <a:rect l="l" t="t" r="r" b="b"/>
            <a:pathLst>
              <a:path w="96" h="287" extrusionOk="0">
                <a:moveTo>
                  <a:pt x="96" y="0"/>
                </a:moveTo>
                <a:lnTo>
                  <a:pt x="96" y="0"/>
                </a:lnTo>
                <a:cubicBezTo>
                  <a:pt x="60" y="96"/>
                  <a:pt x="24" y="191"/>
                  <a:pt x="0" y="286"/>
                </a:cubicBezTo>
                <a:cubicBezTo>
                  <a:pt x="24" y="203"/>
                  <a:pt x="60" y="108"/>
                  <a:pt x="96" y="0"/>
                </a:cubicBezTo>
                <a:close/>
              </a:path>
            </a:pathLst>
          </a:custGeom>
          <a:solidFill>
            <a:srgbClr val="FDB5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0" name="Google Shape;7540;p55"/>
          <p:cNvSpPr/>
          <p:nvPr/>
        </p:nvSpPr>
        <p:spPr>
          <a:xfrm>
            <a:off x="272359" y="4147228"/>
            <a:ext cx="249791" cy="155079"/>
          </a:xfrm>
          <a:custGeom>
            <a:avLst/>
            <a:gdLst/>
            <a:ahLst/>
            <a:cxnLst/>
            <a:rect l="l" t="t" r="r" b="b"/>
            <a:pathLst>
              <a:path w="7775" h="4827" extrusionOk="0">
                <a:moveTo>
                  <a:pt x="7775" y="1"/>
                </a:moveTo>
                <a:lnTo>
                  <a:pt x="1489" y="548"/>
                </a:lnTo>
                <a:cubicBezTo>
                  <a:pt x="1489" y="548"/>
                  <a:pt x="619" y="2084"/>
                  <a:pt x="215" y="3215"/>
                </a:cubicBezTo>
                <a:cubicBezTo>
                  <a:pt x="179" y="3323"/>
                  <a:pt x="143" y="3418"/>
                  <a:pt x="119" y="3501"/>
                </a:cubicBezTo>
                <a:cubicBezTo>
                  <a:pt x="48" y="3704"/>
                  <a:pt x="12" y="3906"/>
                  <a:pt x="0" y="4120"/>
                </a:cubicBezTo>
                <a:cubicBezTo>
                  <a:pt x="0" y="4144"/>
                  <a:pt x="0" y="4180"/>
                  <a:pt x="0" y="4204"/>
                </a:cubicBezTo>
                <a:cubicBezTo>
                  <a:pt x="63" y="4621"/>
                  <a:pt x="1164" y="4827"/>
                  <a:pt x="2368" y="4827"/>
                </a:cubicBezTo>
                <a:cubicBezTo>
                  <a:pt x="3462" y="4827"/>
                  <a:pt x="4642" y="4657"/>
                  <a:pt x="5203" y="4323"/>
                </a:cubicBezTo>
                <a:cubicBezTo>
                  <a:pt x="5263" y="4287"/>
                  <a:pt x="5322" y="4251"/>
                  <a:pt x="5370" y="4204"/>
                </a:cubicBezTo>
                <a:cubicBezTo>
                  <a:pt x="5870" y="3620"/>
                  <a:pt x="7775" y="1"/>
                  <a:pt x="777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1" name="Google Shape;7541;p55"/>
          <p:cNvSpPr/>
          <p:nvPr/>
        </p:nvSpPr>
        <p:spPr>
          <a:xfrm>
            <a:off x="434857" y="4147228"/>
            <a:ext cx="123273" cy="198676"/>
          </a:xfrm>
          <a:custGeom>
            <a:avLst/>
            <a:gdLst/>
            <a:ahLst/>
            <a:cxnLst/>
            <a:rect l="l" t="t" r="r" b="b"/>
            <a:pathLst>
              <a:path w="3837" h="6184" extrusionOk="0">
                <a:moveTo>
                  <a:pt x="2717" y="1"/>
                </a:moveTo>
                <a:cubicBezTo>
                  <a:pt x="2717" y="1"/>
                  <a:pt x="812" y="3620"/>
                  <a:pt x="312" y="4204"/>
                </a:cubicBezTo>
                <a:cubicBezTo>
                  <a:pt x="264" y="4263"/>
                  <a:pt x="229" y="4335"/>
                  <a:pt x="205" y="4418"/>
                </a:cubicBezTo>
                <a:cubicBezTo>
                  <a:pt x="0" y="5032"/>
                  <a:pt x="447" y="6184"/>
                  <a:pt x="977" y="6184"/>
                </a:cubicBezTo>
                <a:cubicBezTo>
                  <a:pt x="1064" y="6184"/>
                  <a:pt x="1152" y="6153"/>
                  <a:pt x="1241" y="6085"/>
                </a:cubicBezTo>
                <a:cubicBezTo>
                  <a:pt x="1955" y="5549"/>
                  <a:pt x="3836" y="1596"/>
                  <a:pt x="3836" y="1596"/>
                </a:cubicBezTo>
                <a:lnTo>
                  <a:pt x="2717"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542" name="Google Shape;7542;p55"/>
          <p:cNvGrpSpPr/>
          <p:nvPr/>
        </p:nvGrpSpPr>
        <p:grpSpPr>
          <a:xfrm>
            <a:off x="6240695" y="207971"/>
            <a:ext cx="538228" cy="694076"/>
            <a:chOff x="6240695" y="207971"/>
            <a:chExt cx="538228" cy="694076"/>
          </a:xfrm>
        </p:grpSpPr>
        <p:sp>
          <p:nvSpPr>
            <p:cNvPr id="7543" name="Google Shape;7543;p55"/>
            <p:cNvSpPr/>
            <p:nvPr/>
          </p:nvSpPr>
          <p:spPr>
            <a:xfrm>
              <a:off x="6244132" y="458883"/>
              <a:ext cx="170950" cy="319990"/>
            </a:xfrm>
            <a:custGeom>
              <a:avLst/>
              <a:gdLst/>
              <a:ahLst/>
              <a:cxnLst/>
              <a:rect l="l" t="t" r="r" b="b"/>
              <a:pathLst>
                <a:path w="5321" h="9960" extrusionOk="0">
                  <a:moveTo>
                    <a:pt x="3499" y="1"/>
                  </a:moveTo>
                  <a:cubicBezTo>
                    <a:pt x="2772" y="1"/>
                    <a:pt x="1995" y="475"/>
                    <a:pt x="1715" y="1470"/>
                  </a:cubicBezTo>
                  <a:cubicBezTo>
                    <a:pt x="1275" y="3090"/>
                    <a:pt x="1" y="9959"/>
                    <a:pt x="1" y="9959"/>
                  </a:cubicBezTo>
                  <a:lnTo>
                    <a:pt x="1548" y="8519"/>
                  </a:lnTo>
                  <a:lnTo>
                    <a:pt x="2560" y="2780"/>
                  </a:lnTo>
                  <a:cubicBezTo>
                    <a:pt x="2822" y="1994"/>
                    <a:pt x="2918" y="1411"/>
                    <a:pt x="3442" y="1387"/>
                  </a:cubicBezTo>
                  <a:cubicBezTo>
                    <a:pt x="3459" y="1386"/>
                    <a:pt x="3476" y="1385"/>
                    <a:pt x="3492" y="1385"/>
                  </a:cubicBezTo>
                  <a:cubicBezTo>
                    <a:pt x="3972" y="1385"/>
                    <a:pt x="3909" y="1880"/>
                    <a:pt x="4358" y="2030"/>
                  </a:cubicBezTo>
                  <a:cubicBezTo>
                    <a:pt x="4397" y="2042"/>
                    <a:pt x="4436" y="2048"/>
                    <a:pt x="4475" y="2048"/>
                  </a:cubicBezTo>
                  <a:cubicBezTo>
                    <a:pt x="4899" y="2048"/>
                    <a:pt x="5320" y="1369"/>
                    <a:pt x="4656" y="530"/>
                  </a:cubicBezTo>
                  <a:cubicBezTo>
                    <a:pt x="4375" y="180"/>
                    <a:pt x="3947" y="1"/>
                    <a:pt x="349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4" name="Google Shape;7544;p55"/>
            <p:cNvSpPr/>
            <p:nvPr/>
          </p:nvSpPr>
          <p:spPr>
            <a:xfrm>
              <a:off x="6664129" y="207971"/>
              <a:ext cx="99113" cy="358607"/>
            </a:xfrm>
            <a:custGeom>
              <a:avLst/>
              <a:gdLst/>
              <a:ahLst/>
              <a:cxnLst/>
              <a:rect l="l" t="t" r="r" b="b"/>
              <a:pathLst>
                <a:path w="3085" h="11162" extrusionOk="0">
                  <a:moveTo>
                    <a:pt x="1276" y="1"/>
                  </a:moveTo>
                  <a:cubicBezTo>
                    <a:pt x="550" y="1"/>
                    <a:pt x="1" y="734"/>
                    <a:pt x="1" y="1898"/>
                  </a:cubicBezTo>
                  <a:cubicBezTo>
                    <a:pt x="1" y="3411"/>
                    <a:pt x="667" y="10102"/>
                    <a:pt x="667" y="10102"/>
                  </a:cubicBezTo>
                  <a:lnTo>
                    <a:pt x="1501" y="11162"/>
                  </a:lnTo>
                  <a:cubicBezTo>
                    <a:pt x="1501" y="11162"/>
                    <a:pt x="1370" y="5875"/>
                    <a:pt x="1132" y="4208"/>
                  </a:cubicBezTo>
                  <a:cubicBezTo>
                    <a:pt x="894" y="2553"/>
                    <a:pt x="608" y="1244"/>
                    <a:pt x="1346" y="1136"/>
                  </a:cubicBezTo>
                  <a:cubicBezTo>
                    <a:pt x="1384" y="1130"/>
                    <a:pt x="1419" y="1127"/>
                    <a:pt x="1452" y="1127"/>
                  </a:cubicBezTo>
                  <a:cubicBezTo>
                    <a:pt x="2045" y="1127"/>
                    <a:pt x="1987" y="2056"/>
                    <a:pt x="2481" y="2056"/>
                  </a:cubicBezTo>
                  <a:cubicBezTo>
                    <a:pt x="2495" y="2056"/>
                    <a:pt x="2510" y="2055"/>
                    <a:pt x="2525" y="2053"/>
                  </a:cubicBezTo>
                  <a:cubicBezTo>
                    <a:pt x="3084" y="2006"/>
                    <a:pt x="3037" y="863"/>
                    <a:pt x="1989" y="220"/>
                  </a:cubicBezTo>
                  <a:cubicBezTo>
                    <a:pt x="1742" y="71"/>
                    <a:pt x="1500" y="1"/>
                    <a:pt x="127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5" name="Google Shape;7545;p55"/>
            <p:cNvSpPr/>
            <p:nvPr/>
          </p:nvSpPr>
          <p:spPr>
            <a:xfrm>
              <a:off x="6240695" y="663854"/>
              <a:ext cx="242530" cy="238193"/>
            </a:xfrm>
            <a:custGeom>
              <a:avLst/>
              <a:gdLst/>
              <a:ahLst/>
              <a:cxnLst/>
              <a:rect l="l" t="t" r="r" b="b"/>
              <a:pathLst>
                <a:path w="7549" h="7414" extrusionOk="0">
                  <a:moveTo>
                    <a:pt x="4303" y="0"/>
                  </a:moveTo>
                  <a:cubicBezTo>
                    <a:pt x="4152" y="0"/>
                    <a:pt x="3996" y="10"/>
                    <a:pt x="3834" y="31"/>
                  </a:cubicBezTo>
                  <a:cubicBezTo>
                    <a:pt x="1894" y="270"/>
                    <a:pt x="0" y="2127"/>
                    <a:pt x="0" y="4080"/>
                  </a:cubicBezTo>
                  <a:cubicBezTo>
                    <a:pt x="0" y="6032"/>
                    <a:pt x="1739" y="7413"/>
                    <a:pt x="3691" y="7413"/>
                  </a:cubicBezTo>
                  <a:cubicBezTo>
                    <a:pt x="5644" y="7413"/>
                    <a:pt x="7549" y="5830"/>
                    <a:pt x="7549" y="3877"/>
                  </a:cubicBezTo>
                  <a:cubicBezTo>
                    <a:pt x="7549" y="2053"/>
                    <a:pt x="6447" y="0"/>
                    <a:pt x="430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6" name="Google Shape;7546;p55"/>
            <p:cNvSpPr/>
            <p:nvPr/>
          </p:nvSpPr>
          <p:spPr>
            <a:xfrm>
              <a:off x="6289656" y="712077"/>
              <a:ext cx="144252" cy="141779"/>
            </a:xfrm>
            <a:custGeom>
              <a:avLst/>
              <a:gdLst/>
              <a:ahLst/>
              <a:cxnLst/>
              <a:rect l="l" t="t" r="r" b="b"/>
              <a:pathLst>
                <a:path w="4490" h="4413" extrusionOk="0">
                  <a:moveTo>
                    <a:pt x="2553" y="0"/>
                  </a:moveTo>
                  <a:cubicBezTo>
                    <a:pt x="2463" y="0"/>
                    <a:pt x="2370" y="6"/>
                    <a:pt x="2275" y="19"/>
                  </a:cubicBezTo>
                  <a:cubicBezTo>
                    <a:pt x="1132" y="162"/>
                    <a:pt x="0" y="1257"/>
                    <a:pt x="0" y="2424"/>
                  </a:cubicBezTo>
                  <a:cubicBezTo>
                    <a:pt x="0" y="3579"/>
                    <a:pt x="1036" y="4412"/>
                    <a:pt x="2203" y="4412"/>
                  </a:cubicBezTo>
                  <a:cubicBezTo>
                    <a:pt x="3358" y="4412"/>
                    <a:pt x="4489" y="3472"/>
                    <a:pt x="4489" y="2305"/>
                  </a:cubicBezTo>
                  <a:cubicBezTo>
                    <a:pt x="4489" y="1225"/>
                    <a:pt x="3834" y="0"/>
                    <a:pt x="25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7" name="Google Shape;7547;p55"/>
            <p:cNvSpPr/>
            <p:nvPr/>
          </p:nvSpPr>
          <p:spPr>
            <a:xfrm>
              <a:off x="6512264" y="531394"/>
              <a:ext cx="266658" cy="233695"/>
            </a:xfrm>
            <a:custGeom>
              <a:avLst/>
              <a:gdLst/>
              <a:ahLst/>
              <a:cxnLst/>
              <a:rect l="l" t="t" r="r" b="b"/>
              <a:pathLst>
                <a:path w="8300" h="7274" extrusionOk="0">
                  <a:moveTo>
                    <a:pt x="4731" y="1"/>
                  </a:moveTo>
                  <a:cubicBezTo>
                    <a:pt x="2893" y="1"/>
                    <a:pt x="897" y="1287"/>
                    <a:pt x="465" y="3047"/>
                  </a:cubicBezTo>
                  <a:cubicBezTo>
                    <a:pt x="1" y="4940"/>
                    <a:pt x="1358" y="6714"/>
                    <a:pt x="3263" y="7167"/>
                  </a:cubicBezTo>
                  <a:cubicBezTo>
                    <a:pt x="3556" y="7239"/>
                    <a:pt x="3857" y="7273"/>
                    <a:pt x="4158" y="7273"/>
                  </a:cubicBezTo>
                  <a:cubicBezTo>
                    <a:pt x="5803" y="7273"/>
                    <a:pt x="7453" y="6243"/>
                    <a:pt x="7835" y="4643"/>
                  </a:cubicBezTo>
                  <a:cubicBezTo>
                    <a:pt x="8300" y="2738"/>
                    <a:pt x="7609" y="285"/>
                    <a:pt x="5144" y="23"/>
                  </a:cubicBezTo>
                  <a:cubicBezTo>
                    <a:pt x="5008" y="8"/>
                    <a:pt x="4870" y="1"/>
                    <a:pt x="473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8" name="Google Shape;7548;p55"/>
            <p:cNvSpPr/>
            <p:nvPr/>
          </p:nvSpPr>
          <p:spPr>
            <a:xfrm>
              <a:off x="6567362" y="577882"/>
              <a:ext cx="158389" cy="139112"/>
            </a:xfrm>
            <a:custGeom>
              <a:avLst/>
              <a:gdLst/>
              <a:ahLst/>
              <a:cxnLst/>
              <a:rect l="l" t="t" r="r" b="b"/>
              <a:pathLst>
                <a:path w="4930" h="4330" extrusionOk="0">
                  <a:moveTo>
                    <a:pt x="2779" y="0"/>
                  </a:moveTo>
                  <a:cubicBezTo>
                    <a:pt x="1691" y="0"/>
                    <a:pt x="516" y="770"/>
                    <a:pt x="274" y="1814"/>
                  </a:cubicBezTo>
                  <a:cubicBezTo>
                    <a:pt x="0" y="2946"/>
                    <a:pt x="810" y="3993"/>
                    <a:pt x="1929" y="4267"/>
                  </a:cubicBezTo>
                  <a:cubicBezTo>
                    <a:pt x="2103" y="4309"/>
                    <a:pt x="2280" y="4329"/>
                    <a:pt x="2458" y="4329"/>
                  </a:cubicBezTo>
                  <a:cubicBezTo>
                    <a:pt x="3441" y="4329"/>
                    <a:pt x="4424" y="3715"/>
                    <a:pt x="4656" y="2767"/>
                  </a:cubicBezTo>
                  <a:cubicBezTo>
                    <a:pt x="4930" y="1636"/>
                    <a:pt x="4513" y="171"/>
                    <a:pt x="3048" y="17"/>
                  </a:cubicBezTo>
                  <a:cubicBezTo>
                    <a:pt x="2959" y="6"/>
                    <a:pt x="2869" y="0"/>
                    <a:pt x="27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9" name="Google Shape;7549;p55"/>
            <p:cNvSpPr/>
            <p:nvPr/>
          </p:nvSpPr>
          <p:spPr>
            <a:xfrm>
              <a:off x="6410133" y="624691"/>
              <a:ext cx="137377" cy="100623"/>
            </a:xfrm>
            <a:custGeom>
              <a:avLst/>
              <a:gdLst/>
              <a:ahLst/>
              <a:cxnLst/>
              <a:rect l="l" t="t" r="r" b="b"/>
              <a:pathLst>
                <a:path w="4276" h="3132" extrusionOk="0">
                  <a:moveTo>
                    <a:pt x="2943" y="1"/>
                  </a:moveTo>
                  <a:cubicBezTo>
                    <a:pt x="334" y="1"/>
                    <a:pt x="1" y="2405"/>
                    <a:pt x="1" y="2405"/>
                  </a:cubicBezTo>
                  <a:lnTo>
                    <a:pt x="822" y="3132"/>
                  </a:lnTo>
                  <a:cubicBezTo>
                    <a:pt x="977" y="2453"/>
                    <a:pt x="1346" y="1846"/>
                    <a:pt x="1870" y="1393"/>
                  </a:cubicBezTo>
                  <a:cubicBezTo>
                    <a:pt x="2172" y="1119"/>
                    <a:pt x="2526" y="1028"/>
                    <a:pt x="2865" y="1028"/>
                  </a:cubicBezTo>
                  <a:cubicBezTo>
                    <a:pt x="3542" y="1028"/>
                    <a:pt x="4156" y="1393"/>
                    <a:pt x="4156" y="1393"/>
                  </a:cubicBezTo>
                  <a:lnTo>
                    <a:pt x="4275" y="179"/>
                  </a:lnTo>
                  <a:cubicBezTo>
                    <a:pt x="3776" y="55"/>
                    <a:pt x="3334" y="1"/>
                    <a:pt x="294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550" name="Google Shape;7550;p55"/>
          <p:cNvSpPr/>
          <p:nvPr/>
        </p:nvSpPr>
        <p:spPr>
          <a:xfrm>
            <a:off x="3067764" y="441663"/>
            <a:ext cx="195881" cy="131401"/>
          </a:xfrm>
          <a:custGeom>
            <a:avLst/>
            <a:gdLst/>
            <a:ahLst/>
            <a:cxnLst/>
            <a:rect l="l" t="t" r="r" b="b"/>
            <a:pathLst>
              <a:path w="6097" h="4090" extrusionOk="0">
                <a:moveTo>
                  <a:pt x="2090" y="0"/>
                </a:moveTo>
                <a:cubicBezTo>
                  <a:pt x="1989" y="0"/>
                  <a:pt x="1880" y="17"/>
                  <a:pt x="1762" y="54"/>
                </a:cubicBezTo>
                <a:cubicBezTo>
                  <a:pt x="0" y="578"/>
                  <a:pt x="3608" y="4090"/>
                  <a:pt x="3608" y="4090"/>
                </a:cubicBezTo>
                <a:cubicBezTo>
                  <a:pt x="3608" y="4090"/>
                  <a:pt x="6096" y="1280"/>
                  <a:pt x="5084" y="435"/>
                </a:cubicBezTo>
                <a:cubicBezTo>
                  <a:pt x="4896" y="276"/>
                  <a:pt x="4714" y="211"/>
                  <a:pt x="4542" y="211"/>
                </a:cubicBezTo>
                <a:cubicBezTo>
                  <a:pt x="3787" y="211"/>
                  <a:pt x="3227" y="1459"/>
                  <a:pt x="3227" y="1459"/>
                </a:cubicBezTo>
                <a:cubicBezTo>
                  <a:pt x="3227" y="1459"/>
                  <a:pt x="3032" y="0"/>
                  <a:pt x="209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1" name="Google Shape;7551;p55"/>
          <p:cNvSpPr/>
          <p:nvPr/>
        </p:nvSpPr>
        <p:spPr>
          <a:xfrm>
            <a:off x="1778314" y="581384"/>
            <a:ext cx="195881" cy="131691"/>
          </a:xfrm>
          <a:custGeom>
            <a:avLst/>
            <a:gdLst/>
            <a:ahLst/>
            <a:cxnLst/>
            <a:rect l="l" t="t" r="r" b="b"/>
            <a:pathLst>
              <a:path w="6097" h="4099" extrusionOk="0">
                <a:moveTo>
                  <a:pt x="2081" y="0"/>
                </a:moveTo>
                <a:cubicBezTo>
                  <a:pt x="1983" y="0"/>
                  <a:pt x="1877" y="16"/>
                  <a:pt x="1762" y="50"/>
                </a:cubicBezTo>
                <a:cubicBezTo>
                  <a:pt x="0" y="586"/>
                  <a:pt x="3608" y="4099"/>
                  <a:pt x="3608" y="4099"/>
                </a:cubicBezTo>
                <a:cubicBezTo>
                  <a:pt x="3608" y="4099"/>
                  <a:pt x="6096" y="1289"/>
                  <a:pt x="5084" y="443"/>
                </a:cubicBezTo>
                <a:cubicBezTo>
                  <a:pt x="4894" y="284"/>
                  <a:pt x="4711" y="220"/>
                  <a:pt x="4538" y="220"/>
                </a:cubicBezTo>
                <a:cubicBezTo>
                  <a:pt x="3780" y="220"/>
                  <a:pt x="3227" y="1467"/>
                  <a:pt x="3227" y="1467"/>
                </a:cubicBezTo>
                <a:cubicBezTo>
                  <a:pt x="3227" y="1467"/>
                  <a:pt x="3031" y="0"/>
                  <a:pt x="208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2" name="Google Shape;7552;p55"/>
          <p:cNvSpPr/>
          <p:nvPr/>
        </p:nvSpPr>
        <p:spPr>
          <a:xfrm>
            <a:off x="4510204" y="4793206"/>
            <a:ext cx="195496" cy="131723"/>
          </a:xfrm>
          <a:custGeom>
            <a:avLst/>
            <a:gdLst/>
            <a:ahLst/>
            <a:cxnLst/>
            <a:rect l="l" t="t" r="r" b="b"/>
            <a:pathLst>
              <a:path w="6085" h="4100" extrusionOk="0">
                <a:moveTo>
                  <a:pt x="2082" y="1"/>
                </a:moveTo>
                <a:cubicBezTo>
                  <a:pt x="1984" y="1"/>
                  <a:pt x="1878" y="16"/>
                  <a:pt x="1763" y="51"/>
                </a:cubicBezTo>
                <a:cubicBezTo>
                  <a:pt x="1" y="587"/>
                  <a:pt x="3608" y="4099"/>
                  <a:pt x="3608" y="4099"/>
                </a:cubicBezTo>
                <a:cubicBezTo>
                  <a:pt x="3608" y="4099"/>
                  <a:pt x="6085" y="1289"/>
                  <a:pt x="5073" y="432"/>
                </a:cubicBezTo>
                <a:cubicBezTo>
                  <a:pt x="4886" y="274"/>
                  <a:pt x="4705" y="209"/>
                  <a:pt x="4533" y="209"/>
                </a:cubicBezTo>
                <a:cubicBezTo>
                  <a:pt x="3777" y="209"/>
                  <a:pt x="3215" y="1468"/>
                  <a:pt x="3215" y="1468"/>
                </a:cubicBezTo>
                <a:cubicBezTo>
                  <a:pt x="3215" y="1468"/>
                  <a:pt x="3029" y="1"/>
                  <a:pt x="208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3" name="Google Shape;7553;p55"/>
          <p:cNvSpPr/>
          <p:nvPr/>
        </p:nvSpPr>
        <p:spPr>
          <a:xfrm>
            <a:off x="105588" y="2802165"/>
            <a:ext cx="195881" cy="131401"/>
          </a:xfrm>
          <a:custGeom>
            <a:avLst/>
            <a:gdLst/>
            <a:ahLst/>
            <a:cxnLst/>
            <a:rect l="l" t="t" r="r" b="b"/>
            <a:pathLst>
              <a:path w="6097" h="4090" extrusionOk="0">
                <a:moveTo>
                  <a:pt x="2088" y="0"/>
                </a:moveTo>
                <a:cubicBezTo>
                  <a:pt x="1988" y="0"/>
                  <a:pt x="1880" y="17"/>
                  <a:pt x="1762" y="53"/>
                </a:cubicBezTo>
                <a:cubicBezTo>
                  <a:pt x="0" y="577"/>
                  <a:pt x="3608" y="4089"/>
                  <a:pt x="3608" y="4089"/>
                </a:cubicBezTo>
                <a:cubicBezTo>
                  <a:pt x="3608" y="4089"/>
                  <a:pt x="6096" y="1279"/>
                  <a:pt x="5072" y="434"/>
                </a:cubicBezTo>
                <a:cubicBezTo>
                  <a:pt x="4885" y="276"/>
                  <a:pt x="4705" y="211"/>
                  <a:pt x="4534" y="211"/>
                </a:cubicBezTo>
                <a:cubicBezTo>
                  <a:pt x="3781" y="211"/>
                  <a:pt x="3227" y="1470"/>
                  <a:pt x="3227" y="1470"/>
                </a:cubicBezTo>
                <a:cubicBezTo>
                  <a:pt x="3227" y="1470"/>
                  <a:pt x="3032" y="0"/>
                  <a:pt x="2088" y="0"/>
                </a:cubicBezTo>
                <a:close/>
              </a:path>
            </a:pathLst>
          </a:custGeom>
          <a:solidFill>
            <a:srgbClr val="ED6F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4" name="Google Shape;7554;p55"/>
          <p:cNvSpPr/>
          <p:nvPr/>
        </p:nvSpPr>
        <p:spPr>
          <a:xfrm>
            <a:off x="8842920" y="4004391"/>
            <a:ext cx="195496" cy="131401"/>
          </a:xfrm>
          <a:custGeom>
            <a:avLst/>
            <a:gdLst/>
            <a:ahLst/>
            <a:cxnLst/>
            <a:rect l="l" t="t" r="r" b="b"/>
            <a:pathLst>
              <a:path w="6085" h="4090" extrusionOk="0">
                <a:moveTo>
                  <a:pt x="2089" y="0"/>
                </a:moveTo>
                <a:cubicBezTo>
                  <a:pt x="1989" y="0"/>
                  <a:pt x="1880" y="17"/>
                  <a:pt x="1763" y="53"/>
                </a:cubicBezTo>
                <a:cubicBezTo>
                  <a:pt x="1" y="577"/>
                  <a:pt x="3608" y="4090"/>
                  <a:pt x="3608" y="4090"/>
                </a:cubicBezTo>
                <a:cubicBezTo>
                  <a:pt x="3608" y="4090"/>
                  <a:pt x="6085" y="1280"/>
                  <a:pt x="5073" y="434"/>
                </a:cubicBezTo>
                <a:cubicBezTo>
                  <a:pt x="4886" y="276"/>
                  <a:pt x="4705" y="212"/>
                  <a:pt x="4535" y="212"/>
                </a:cubicBezTo>
                <a:cubicBezTo>
                  <a:pt x="3781" y="212"/>
                  <a:pt x="3227" y="1470"/>
                  <a:pt x="3227" y="1470"/>
                </a:cubicBezTo>
                <a:cubicBezTo>
                  <a:pt x="3227" y="1470"/>
                  <a:pt x="3033" y="0"/>
                  <a:pt x="208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5" name="Google Shape;7555;p55"/>
          <p:cNvSpPr/>
          <p:nvPr/>
        </p:nvSpPr>
        <p:spPr>
          <a:xfrm>
            <a:off x="258576" y="224356"/>
            <a:ext cx="481623" cy="323877"/>
          </a:xfrm>
          <a:custGeom>
            <a:avLst/>
            <a:gdLst/>
            <a:ahLst/>
            <a:cxnLst/>
            <a:rect l="l" t="t" r="r" b="b"/>
            <a:pathLst>
              <a:path w="14991" h="10081" extrusionOk="0">
                <a:moveTo>
                  <a:pt x="5126" y="1"/>
                </a:moveTo>
                <a:cubicBezTo>
                  <a:pt x="4883" y="1"/>
                  <a:pt x="4619" y="40"/>
                  <a:pt x="4334" y="126"/>
                </a:cubicBezTo>
                <a:cubicBezTo>
                  <a:pt x="1" y="1436"/>
                  <a:pt x="8883" y="10080"/>
                  <a:pt x="8883" y="10080"/>
                </a:cubicBezTo>
                <a:cubicBezTo>
                  <a:pt x="8883" y="10080"/>
                  <a:pt x="14991" y="3163"/>
                  <a:pt x="12490" y="1067"/>
                </a:cubicBezTo>
                <a:cubicBezTo>
                  <a:pt x="12032" y="681"/>
                  <a:pt x="11588" y="524"/>
                  <a:pt x="11169" y="524"/>
                </a:cubicBezTo>
                <a:cubicBezTo>
                  <a:pt x="9309" y="524"/>
                  <a:pt x="7930" y="3615"/>
                  <a:pt x="7930" y="3615"/>
                </a:cubicBezTo>
                <a:cubicBezTo>
                  <a:pt x="7930" y="3615"/>
                  <a:pt x="7461" y="1"/>
                  <a:pt x="5126" y="1"/>
                </a:cubicBezTo>
                <a:close/>
              </a:path>
            </a:pathLst>
          </a:custGeom>
          <a:solidFill>
            <a:srgbClr val="F2BD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6" name="Google Shape;7556;p55"/>
          <p:cNvSpPr/>
          <p:nvPr/>
        </p:nvSpPr>
        <p:spPr>
          <a:xfrm>
            <a:off x="8243912" y="246941"/>
            <a:ext cx="481238" cy="323845"/>
          </a:xfrm>
          <a:custGeom>
            <a:avLst/>
            <a:gdLst/>
            <a:ahLst/>
            <a:cxnLst/>
            <a:rect l="l" t="t" r="r" b="b"/>
            <a:pathLst>
              <a:path w="14979" h="10080" extrusionOk="0">
                <a:moveTo>
                  <a:pt x="5123" y="0"/>
                </a:moveTo>
                <a:cubicBezTo>
                  <a:pt x="4880" y="0"/>
                  <a:pt x="4618" y="39"/>
                  <a:pt x="4334" y="126"/>
                </a:cubicBezTo>
                <a:cubicBezTo>
                  <a:pt x="0" y="1436"/>
                  <a:pt x="8871" y="10079"/>
                  <a:pt x="8871" y="10079"/>
                </a:cubicBezTo>
                <a:cubicBezTo>
                  <a:pt x="8871" y="10079"/>
                  <a:pt x="14979" y="3162"/>
                  <a:pt x="12478" y="1066"/>
                </a:cubicBezTo>
                <a:cubicBezTo>
                  <a:pt x="12020" y="681"/>
                  <a:pt x="11576" y="523"/>
                  <a:pt x="11157" y="523"/>
                </a:cubicBezTo>
                <a:cubicBezTo>
                  <a:pt x="9297" y="523"/>
                  <a:pt x="7918" y="3614"/>
                  <a:pt x="7918" y="3614"/>
                </a:cubicBezTo>
                <a:cubicBezTo>
                  <a:pt x="7918" y="3614"/>
                  <a:pt x="7449" y="0"/>
                  <a:pt x="5123" y="0"/>
                </a:cubicBezTo>
                <a:close/>
              </a:path>
            </a:pathLst>
          </a:custGeom>
          <a:solidFill>
            <a:srgbClr val="F2BD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7" name="Google Shape;7557;p55"/>
          <p:cNvSpPr/>
          <p:nvPr/>
        </p:nvSpPr>
        <p:spPr>
          <a:xfrm>
            <a:off x="8478021" y="3031520"/>
            <a:ext cx="481238" cy="323942"/>
          </a:xfrm>
          <a:custGeom>
            <a:avLst/>
            <a:gdLst/>
            <a:ahLst/>
            <a:cxnLst/>
            <a:rect l="l" t="t" r="r" b="b"/>
            <a:pathLst>
              <a:path w="14979" h="10083" extrusionOk="0">
                <a:moveTo>
                  <a:pt x="5134" y="1"/>
                </a:moveTo>
                <a:cubicBezTo>
                  <a:pt x="4888" y="1"/>
                  <a:pt x="4622" y="41"/>
                  <a:pt x="4334" y="129"/>
                </a:cubicBezTo>
                <a:cubicBezTo>
                  <a:pt x="0" y="1439"/>
                  <a:pt x="8870" y="10083"/>
                  <a:pt x="8870" y="10083"/>
                </a:cubicBezTo>
                <a:cubicBezTo>
                  <a:pt x="8870" y="10083"/>
                  <a:pt x="14978" y="3165"/>
                  <a:pt x="12490" y="1058"/>
                </a:cubicBezTo>
                <a:cubicBezTo>
                  <a:pt x="12029" y="672"/>
                  <a:pt x="11584" y="515"/>
                  <a:pt x="11164" y="515"/>
                </a:cubicBezTo>
                <a:cubicBezTo>
                  <a:pt x="9301" y="515"/>
                  <a:pt x="7930" y="3606"/>
                  <a:pt x="7930" y="3606"/>
                </a:cubicBezTo>
                <a:cubicBezTo>
                  <a:pt x="7930" y="3606"/>
                  <a:pt x="7462" y="1"/>
                  <a:pt x="5134" y="1"/>
                </a:cubicBezTo>
                <a:close/>
              </a:path>
            </a:pathLst>
          </a:custGeom>
          <a:solidFill>
            <a:srgbClr val="F2BD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8" name="Google Shape;7558;p55"/>
          <p:cNvSpPr/>
          <p:nvPr/>
        </p:nvSpPr>
        <p:spPr>
          <a:xfrm>
            <a:off x="2292796" y="4576895"/>
            <a:ext cx="401658" cy="270385"/>
          </a:xfrm>
          <a:custGeom>
            <a:avLst/>
            <a:gdLst/>
            <a:ahLst/>
            <a:cxnLst/>
            <a:rect l="l" t="t" r="r" b="b"/>
            <a:pathLst>
              <a:path w="12502" h="8416" extrusionOk="0">
                <a:moveTo>
                  <a:pt x="4279" y="0"/>
                </a:moveTo>
                <a:cubicBezTo>
                  <a:pt x="4077" y="0"/>
                  <a:pt x="3857" y="33"/>
                  <a:pt x="3620" y="105"/>
                </a:cubicBezTo>
                <a:cubicBezTo>
                  <a:pt x="0" y="1200"/>
                  <a:pt x="7406" y="8415"/>
                  <a:pt x="7406" y="8415"/>
                </a:cubicBezTo>
                <a:cubicBezTo>
                  <a:pt x="7406" y="8415"/>
                  <a:pt x="12502" y="2641"/>
                  <a:pt x="10418" y="890"/>
                </a:cubicBezTo>
                <a:cubicBezTo>
                  <a:pt x="10036" y="568"/>
                  <a:pt x="9666" y="436"/>
                  <a:pt x="9316" y="436"/>
                </a:cubicBezTo>
                <a:cubicBezTo>
                  <a:pt x="7768" y="436"/>
                  <a:pt x="6620" y="3010"/>
                  <a:pt x="6620" y="3010"/>
                </a:cubicBezTo>
                <a:cubicBezTo>
                  <a:pt x="6620" y="3010"/>
                  <a:pt x="6229" y="0"/>
                  <a:pt x="4279" y="0"/>
                </a:cubicBezTo>
                <a:close/>
              </a:path>
            </a:pathLst>
          </a:custGeom>
          <a:solidFill>
            <a:srgbClr val="F2BD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9" name="Google Shape;7559;p55"/>
          <p:cNvSpPr/>
          <p:nvPr/>
        </p:nvSpPr>
        <p:spPr>
          <a:xfrm>
            <a:off x="160653" y="1992275"/>
            <a:ext cx="401305" cy="270353"/>
          </a:xfrm>
          <a:custGeom>
            <a:avLst/>
            <a:gdLst/>
            <a:ahLst/>
            <a:cxnLst/>
            <a:rect l="l" t="t" r="r" b="b"/>
            <a:pathLst>
              <a:path w="12491" h="8415" extrusionOk="0">
                <a:moveTo>
                  <a:pt x="4266" y="0"/>
                </a:moveTo>
                <a:cubicBezTo>
                  <a:pt x="4064" y="0"/>
                  <a:pt x="3845" y="33"/>
                  <a:pt x="3608" y="104"/>
                </a:cubicBezTo>
                <a:cubicBezTo>
                  <a:pt x="1" y="1200"/>
                  <a:pt x="7394" y="8415"/>
                  <a:pt x="7394" y="8415"/>
                </a:cubicBezTo>
                <a:cubicBezTo>
                  <a:pt x="7394" y="8415"/>
                  <a:pt x="12490" y="2652"/>
                  <a:pt x="10407" y="902"/>
                </a:cubicBezTo>
                <a:cubicBezTo>
                  <a:pt x="10025" y="579"/>
                  <a:pt x="9654" y="447"/>
                  <a:pt x="9304" y="447"/>
                </a:cubicBezTo>
                <a:cubicBezTo>
                  <a:pt x="7757" y="447"/>
                  <a:pt x="6609" y="3021"/>
                  <a:pt x="6609" y="3021"/>
                </a:cubicBezTo>
                <a:cubicBezTo>
                  <a:pt x="6609" y="3021"/>
                  <a:pt x="6218" y="0"/>
                  <a:pt x="4266" y="0"/>
                </a:cubicBezTo>
                <a:close/>
              </a:path>
            </a:pathLst>
          </a:custGeom>
          <a:solidFill>
            <a:srgbClr val="F2BD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560" name="Google Shape;7560;p55"/>
          <p:cNvGrpSpPr/>
          <p:nvPr/>
        </p:nvGrpSpPr>
        <p:grpSpPr>
          <a:xfrm>
            <a:off x="6353782" y="4338769"/>
            <a:ext cx="866961" cy="493765"/>
            <a:chOff x="6353782" y="4338769"/>
            <a:chExt cx="866961" cy="493765"/>
          </a:xfrm>
        </p:grpSpPr>
        <p:sp>
          <p:nvSpPr>
            <p:cNvPr id="7561" name="Google Shape;7561;p55"/>
            <p:cNvSpPr/>
            <p:nvPr/>
          </p:nvSpPr>
          <p:spPr>
            <a:xfrm>
              <a:off x="6353782" y="4539659"/>
              <a:ext cx="866961" cy="292874"/>
            </a:xfrm>
            <a:custGeom>
              <a:avLst/>
              <a:gdLst/>
              <a:ahLst/>
              <a:cxnLst/>
              <a:rect l="l" t="t" r="r" b="b"/>
              <a:pathLst>
                <a:path w="26985" h="9116" extrusionOk="0">
                  <a:moveTo>
                    <a:pt x="23298" y="3565"/>
                  </a:moveTo>
                  <a:cubicBezTo>
                    <a:pt x="23666" y="3565"/>
                    <a:pt x="24027" y="3666"/>
                    <a:pt x="24317" y="3835"/>
                  </a:cubicBezTo>
                  <a:cubicBezTo>
                    <a:pt x="24317" y="3835"/>
                    <a:pt x="25972" y="4514"/>
                    <a:pt x="24960" y="6312"/>
                  </a:cubicBezTo>
                  <a:cubicBezTo>
                    <a:pt x="24557" y="7018"/>
                    <a:pt x="23940" y="7304"/>
                    <a:pt x="23333" y="7304"/>
                  </a:cubicBezTo>
                  <a:cubicBezTo>
                    <a:pt x="22293" y="7304"/>
                    <a:pt x="21281" y="6462"/>
                    <a:pt x="21424" y="5455"/>
                  </a:cubicBezTo>
                  <a:lnTo>
                    <a:pt x="21412" y="5455"/>
                  </a:lnTo>
                  <a:cubicBezTo>
                    <a:pt x="21610" y="4072"/>
                    <a:pt x="22473" y="3565"/>
                    <a:pt x="23298" y="3565"/>
                  </a:cubicBezTo>
                  <a:close/>
                  <a:moveTo>
                    <a:pt x="397" y="1"/>
                  </a:moveTo>
                  <a:cubicBezTo>
                    <a:pt x="84" y="1"/>
                    <a:pt x="1" y="445"/>
                    <a:pt x="302" y="549"/>
                  </a:cubicBezTo>
                  <a:cubicBezTo>
                    <a:pt x="2826" y="1478"/>
                    <a:pt x="6315" y="2335"/>
                    <a:pt x="10911" y="3383"/>
                  </a:cubicBezTo>
                  <a:cubicBezTo>
                    <a:pt x="18269" y="5074"/>
                    <a:pt x="20281" y="5157"/>
                    <a:pt x="20281" y="5157"/>
                  </a:cubicBezTo>
                  <a:cubicBezTo>
                    <a:pt x="20281" y="5157"/>
                    <a:pt x="19710" y="7026"/>
                    <a:pt x="21769" y="8217"/>
                  </a:cubicBezTo>
                  <a:cubicBezTo>
                    <a:pt x="22436" y="8598"/>
                    <a:pt x="23651" y="8598"/>
                    <a:pt x="23651" y="8598"/>
                  </a:cubicBezTo>
                  <a:cubicBezTo>
                    <a:pt x="23651" y="8598"/>
                    <a:pt x="24494" y="9115"/>
                    <a:pt x="25498" y="9115"/>
                  </a:cubicBezTo>
                  <a:cubicBezTo>
                    <a:pt x="25722" y="9115"/>
                    <a:pt x="25954" y="9089"/>
                    <a:pt x="26187" y="9026"/>
                  </a:cubicBezTo>
                  <a:cubicBezTo>
                    <a:pt x="26318" y="8991"/>
                    <a:pt x="26365" y="8812"/>
                    <a:pt x="26270" y="8705"/>
                  </a:cubicBezTo>
                  <a:lnTo>
                    <a:pt x="25246" y="7621"/>
                  </a:lnTo>
                  <a:cubicBezTo>
                    <a:pt x="26401" y="6609"/>
                    <a:pt x="26984" y="4693"/>
                    <a:pt x="25889" y="3514"/>
                  </a:cubicBezTo>
                  <a:cubicBezTo>
                    <a:pt x="25070" y="2646"/>
                    <a:pt x="24216" y="2363"/>
                    <a:pt x="23450" y="2363"/>
                  </a:cubicBezTo>
                  <a:cubicBezTo>
                    <a:pt x="22021" y="2363"/>
                    <a:pt x="20900" y="3347"/>
                    <a:pt x="20900" y="3347"/>
                  </a:cubicBezTo>
                  <a:cubicBezTo>
                    <a:pt x="20900" y="3347"/>
                    <a:pt x="14566" y="2121"/>
                    <a:pt x="10268" y="1442"/>
                  </a:cubicBezTo>
                  <a:cubicBezTo>
                    <a:pt x="7303" y="978"/>
                    <a:pt x="3422" y="252"/>
                    <a:pt x="421" y="1"/>
                  </a:cubicBezTo>
                  <a:cubicBezTo>
                    <a:pt x="413" y="1"/>
                    <a:pt x="405" y="1"/>
                    <a:pt x="39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2" name="Google Shape;7562;p55"/>
            <p:cNvSpPr/>
            <p:nvPr/>
          </p:nvSpPr>
          <p:spPr>
            <a:xfrm>
              <a:off x="6389057" y="4338769"/>
              <a:ext cx="800682" cy="487214"/>
            </a:xfrm>
            <a:custGeom>
              <a:avLst/>
              <a:gdLst/>
              <a:ahLst/>
              <a:cxnLst/>
              <a:rect l="l" t="t" r="r" b="b"/>
              <a:pathLst>
                <a:path w="24922" h="15165" extrusionOk="0">
                  <a:moveTo>
                    <a:pt x="20946" y="1273"/>
                  </a:moveTo>
                  <a:cubicBezTo>
                    <a:pt x="20993" y="1273"/>
                    <a:pt x="21040" y="1275"/>
                    <a:pt x="21088" y="1278"/>
                  </a:cubicBezTo>
                  <a:cubicBezTo>
                    <a:pt x="22529" y="1373"/>
                    <a:pt x="23362" y="2921"/>
                    <a:pt x="22362" y="4099"/>
                  </a:cubicBezTo>
                  <a:cubicBezTo>
                    <a:pt x="21935" y="4604"/>
                    <a:pt x="21432" y="4837"/>
                    <a:pt x="20931" y="4837"/>
                  </a:cubicBezTo>
                  <a:cubicBezTo>
                    <a:pt x="20355" y="4837"/>
                    <a:pt x="19783" y="4529"/>
                    <a:pt x="19338" y="3968"/>
                  </a:cubicBezTo>
                  <a:cubicBezTo>
                    <a:pt x="18597" y="3031"/>
                    <a:pt x="19341" y="1273"/>
                    <a:pt x="20946" y="1273"/>
                  </a:cubicBezTo>
                  <a:close/>
                  <a:moveTo>
                    <a:pt x="20741" y="1"/>
                  </a:moveTo>
                  <a:cubicBezTo>
                    <a:pt x="18403" y="1"/>
                    <a:pt x="17598" y="2549"/>
                    <a:pt x="17933" y="3564"/>
                  </a:cubicBezTo>
                  <a:cubicBezTo>
                    <a:pt x="17933" y="3564"/>
                    <a:pt x="14099" y="5969"/>
                    <a:pt x="11099" y="7671"/>
                  </a:cubicBezTo>
                  <a:cubicBezTo>
                    <a:pt x="8134" y="9359"/>
                    <a:pt x="1" y="15165"/>
                    <a:pt x="1472" y="15165"/>
                  </a:cubicBezTo>
                  <a:cubicBezTo>
                    <a:pt x="1496" y="15165"/>
                    <a:pt x="1522" y="15163"/>
                    <a:pt x="1550" y="15160"/>
                  </a:cubicBezTo>
                  <a:cubicBezTo>
                    <a:pt x="3360" y="14970"/>
                    <a:pt x="13837" y="8529"/>
                    <a:pt x="13837" y="8529"/>
                  </a:cubicBezTo>
                  <a:lnTo>
                    <a:pt x="18754" y="5469"/>
                  </a:lnTo>
                  <a:cubicBezTo>
                    <a:pt x="18754" y="5469"/>
                    <a:pt x="19525" y="6072"/>
                    <a:pt x="20717" y="6072"/>
                  </a:cubicBezTo>
                  <a:cubicBezTo>
                    <a:pt x="21148" y="6072"/>
                    <a:pt x="21635" y="5993"/>
                    <a:pt x="22160" y="5778"/>
                  </a:cubicBezTo>
                  <a:cubicBezTo>
                    <a:pt x="24398" y="4873"/>
                    <a:pt x="24922" y="1040"/>
                    <a:pt x="21802" y="158"/>
                  </a:cubicBezTo>
                  <a:cubicBezTo>
                    <a:pt x="21419" y="50"/>
                    <a:pt x="21065" y="1"/>
                    <a:pt x="20741" y="1"/>
                  </a:cubicBezTo>
                  <a:close/>
                </a:path>
              </a:pathLst>
            </a:custGeom>
            <a:solidFill>
              <a:srgbClr val="EFA8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3" name="Google Shape;7563;p55"/>
            <p:cNvSpPr/>
            <p:nvPr/>
          </p:nvSpPr>
          <p:spPr>
            <a:xfrm>
              <a:off x="6721893" y="4613552"/>
              <a:ext cx="34505" cy="28369"/>
            </a:xfrm>
            <a:custGeom>
              <a:avLst/>
              <a:gdLst/>
              <a:ahLst/>
              <a:cxnLst/>
              <a:rect l="l" t="t" r="r" b="b"/>
              <a:pathLst>
                <a:path w="1074" h="883" extrusionOk="0">
                  <a:moveTo>
                    <a:pt x="566" y="0"/>
                  </a:moveTo>
                  <a:cubicBezTo>
                    <a:pt x="282" y="0"/>
                    <a:pt x="1" y="266"/>
                    <a:pt x="143" y="630"/>
                  </a:cubicBezTo>
                  <a:cubicBezTo>
                    <a:pt x="221" y="811"/>
                    <a:pt x="367" y="883"/>
                    <a:pt x="519" y="883"/>
                  </a:cubicBezTo>
                  <a:cubicBezTo>
                    <a:pt x="788" y="883"/>
                    <a:pt x="1073" y="656"/>
                    <a:pt x="1013" y="404"/>
                  </a:cubicBezTo>
                  <a:cubicBezTo>
                    <a:pt x="946" y="118"/>
                    <a:pt x="755" y="0"/>
                    <a:pt x="566" y="0"/>
                  </a:cubicBezTo>
                  <a:close/>
                </a:path>
              </a:pathLst>
            </a:custGeom>
            <a:solidFill>
              <a:srgbClr val="DB95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64" name="Google Shape;7564;p55"/>
          <p:cNvGrpSpPr/>
          <p:nvPr/>
        </p:nvGrpSpPr>
        <p:grpSpPr>
          <a:xfrm>
            <a:off x="7943652" y="4252797"/>
            <a:ext cx="892429" cy="495404"/>
            <a:chOff x="7943652" y="4252797"/>
            <a:chExt cx="892429" cy="495404"/>
          </a:xfrm>
        </p:grpSpPr>
        <p:sp>
          <p:nvSpPr>
            <p:cNvPr id="7565" name="Google Shape;7565;p55"/>
            <p:cNvSpPr/>
            <p:nvPr/>
          </p:nvSpPr>
          <p:spPr>
            <a:xfrm>
              <a:off x="7943652" y="4315541"/>
              <a:ext cx="282690" cy="384213"/>
            </a:xfrm>
            <a:custGeom>
              <a:avLst/>
              <a:gdLst/>
              <a:ahLst/>
              <a:cxnLst/>
              <a:rect l="l" t="t" r="r" b="b"/>
              <a:pathLst>
                <a:path w="8799" h="11959" extrusionOk="0">
                  <a:moveTo>
                    <a:pt x="5310" y="3537"/>
                  </a:moveTo>
                  <a:lnTo>
                    <a:pt x="5310" y="3537"/>
                  </a:lnTo>
                  <a:cubicBezTo>
                    <a:pt x="5298" y="4168"/>
                    <a:pt x="5322" y="4811"/>
                    <a:pt x="5382" y="5442"/>
                  </a:cubicBezTo>
                  <a:cubicBezTo>
                    <a:pt x="5394" y="5632"/>
                    <a:pt x="5441" y="6013"/>
                    <a:pt x="5525" y="6596"/>
                  </a:cubicBezTo>
                  <a:cubicBezTo>
                    <a:pt x="5013" y="6656"/>
                    <a:pt x="4501" y="6751"/>
                    <a:pt x="4001" y="6870"/>
                  </a:cubicBezTo>
                  <a:cubicBezTo>
                    <a:pt x="4036" y="6656"/>
                    <a:pt x="4215" y="6156"/>
                    <a:pt x="4536" y="5346"/>
                  </a:cubicBezTo>
                  <a:cubicBezTo>
                    <a:pt x="4834" y="4572"/>
                    <a:pt x="5096" y="3965"/>
                    <a:pt x="5310" y="3537"/>
                  </a:cubicBezTo>
                  <a:close/>
                  <a:moveTo>
                    <a:pt x="4176" y="0"/>
                  </a:moveTo>
                  <a:cubicBezTo>
                    <a:pt x="4101" y="0"/>
                    <a:pt x="4024" y="16"/>
                    <a:pt x="3953" y="48"/>
                  </a:cubicBezTo>
                  <a:cubicBezTo>
                    <a:pt x="3882" y="108"/>
                    <a:pt x="3846" y="262"/>
                    <a:pt x="3846" y="512"/>
                  </a:cubicBezTo>
                  <a:cubicBezTo>
                    <a:pt x="3846" y="715"/>
                    <a:pt x="3834" y="917"/>
                    <a:pt x="3786" y="1108"/>
                  </a:cubicBezTo>
                  <a:lnTo>
                    <a:pt x="1607" y="6989"/>
                  </a:lnTo>
                  <a:cubicBezTo>
                    <a:pt x="1048" y="7239"/>
                    <a:pt x="750" y="7418"/>
                    <a:pt x="726" y="7525"/>
                  </a:cubicBezTo>
                  <a:cubicBezTo>
                    <a:pt x="714" y="7573"/>
                    <a:pt x="703" y="7620"/>
                    <a:pt x="703" y="7668"/>
                  </a:cubicBezTo>
                  <a:cubicBezTo>
                    <a:pt x="703" y="7894"/>
                    <a:pt x="786" y="8109"/>
                    <a:pt x="953" y="8263"/>
                  </a:cubicBezTo>
                  <a:cubicBezTo>
                    <a:pt x="893" y="8430"/>
                    <a:pt x="703" y="8859"/>
                    <a:pt x="357" y="9561"/>
                  </a:cubicBezTo>
                  <a:cubicBezTo>
                    <a:pt x="107" y="10049"/>
                    <a:pt x="0" y="10359"/>
                    <a:pt x="24" y="10490"/>
                  </a:cubicBezTo>
                  <a:cubicBezTo>
                    <a:pt x="36" y="10561"/>
                    <a:pt x="298" y="10728"/>
                    <a:pt x="798" y="10990"/>
                  </a:cubicBezTo>
                  <a:cubicBezTo>
                    <a:pt x="1286" y="11264"/>
                    <a:pt x="1643" y="11395"/>
                    <a:pt x="1869" y="11419"/>
                  </a:cubicBezTo>
                  <a:cubicBezTo>
                    <a:pt x="1905" y="11419"/>
                    <a:pt x="1953" y="11419"/>
                    <a:pt x="1988" y="11395"/>
                  </a:cubicBezTo>
                  <a:cubicBezTo>
                    <a:pt x="2107" y="11347"/>
                    <a:pt x="2203" y="11252"/>
                    <a:pt x="2250" y="11133"/>
                  </a:cubicBezTo>
                  <a:cubicBezTo>
                    <a:pt x="2286" y="11026"/>
                    <a:pt x="2334" y="10907"/>
                    <a:pt x="2369" y="10776"/>
                  </a:cubicBezTo>
                  <a:cubicBezTo>
                    <a:pt x="2631" y="10216"/>
                    <a:pt x="2846" y="9752"/>
                    <a:pt x="3012" y="9371"/>
                  </a:cubicBezTo>
                  <a:cubicBezTo>
                    <a:pt x="3227" y="9252"/>
                    <a:pt x="3667" y="9109"/>
                    <a:pt x="4346" y="8954"/>
                  </a:cubicBezTo>
                  <a:cubicBezTo>
                    <a:pt x="4846" y="8823"/>
                    <a:pt x="5370" y="8740"/>
                    <a:pt x="5882" y="8680"/>
                  </a:cubicBezTo>
                  <a:cubicBezTo>
                    <a:pt x="6001" y="9192"/>
                    <a:pt x="6072" y="9704"/>
                    <a:pt x="6120" y="10216"/>
                  </a:cubicBezTo>
                  <a:cubicBezTo>
                    <a:pt x="6156" y="10692"/>
                    <a:pt x="6215" y="10966"/>
                    <a:pt x="6275" y="11049"/>
                  </a:cubicBezTo>
                  <a:cubicBezTo>
                    <a:pt x="6441" y="11264"/>
                    <a:pt x="6751" y="11466"/>
                    <a:pt x="7227" y="11645"/>
                  </a:cubicBezTo>
                  <a:cubicBezTo>
                    <a:pt x="7572" y="11811"/>
                    <a:pt x="7942" y="11907"/>
                    <a:pt x="8323" y="11954"/>
                  </a:cubicBezTo>
                  <a:cubicBezTo>
                    <a:pt x="8345" y="11957"/>
                    <a:pt x="8367" y="11959"/>
                    <a:pt x="8389" y="11959"/>
                  </a:cubicBezTo>
                  <a:cubicBezTo>
                    <a:pt x="8450" y="11959"/>
                    <a:pt x="8508" y="11948"/>
                    <a:pt x="8561" y="11930"/>
                  </a:cubicBezTo>
                  <a:cubicBezTo>
                    <a:pt x="8644" y="11823"/>
                    <a:pt x="8692" y="11704"/>
                    <a:pt x="8692" y="11573"/>
                  </a:cubicBezTo>
                  <a:cubicBezTo>
                    <a:pt x="8751" y="11264"/>
                    <a:pt x="8775" y="11073"/>
                    <a:pt x="8799" y="10990"/>
                  </a:cubicBezTo>
                  <a:cubicBezTo>
                    <a:pt x="8382" y="10014"/>
                    <a:pt x="8037" y="8263"/>
                    <a:pt x="7763" y="5739"/>
                  </a:cubicBezTo>
                  <a:cubicBezTo>
                    <a:pt x="7549" y="3691"/>
                    <a:pt x="7453" y="2167"/>
                    <a:pt x="7465" y="1155"/>
                  </a:cubicBezTo>
                  <a:cubicBezTo>
                    <a:pt x="7322" y="965"/>
                    <a:pt x="6870" y="739"/>
                    <a:pt x="6096" y="465"/>
                  </a:cubicBezTo>
                  <a:cubicBezTo>
                    <a:pt x="5322" y="191"/>
                    <a:pt x="4715" y="36"/>
                    <a:pt x="4286" y="12"/>
                  </a:cubicBezTo>
                  <a:cubicBezTo>
                    <a:pt x="4251" y="4"/>
                    <a:pt x="4214" y="0"/>
                    <a:pt x="4176" y="0"/>
                  </a:cubicBezTo>
                  <a:close/>
                </a:path>
              </a:pathLst>
            </a:custGeom>
            <a:solidFill>
              <a:srgbClr val="CF852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6" name="Google Shape;7566;p55"/>
            <p:cNvSpPr/>
            <p:nvPr/>
          </p:nvSpPr>
          <p:spPr>
            <a:xfrm>
              <a:off x="8316969" y="4252797"/>
              <a:ext cx="223415" cy="384213"/>
            </a:xfrm>
            <a:custGeom>
              <a:avLst/>
              <a:gdLst/>
              <a:ahLst/>
              <a:cxnLst/>
              <a:rect l="l" t="t" r="r" b="b"/>
              <a:pathLst>
                <a:path w="6954" h="11959" extrusionOk="0">
                  <a:moveTo>
                    <a:pt x="4454" y="2049"/>
                  </a:moveTo>
                  <a:cubicBezTo>
                    <a:pt x="4537" y="2049"/>
                    <a:pt x="4584" y="2061"/>
                    <a:pt x="4608" y="2096"/>
                  </a:cubicBezTo>
                  <a:cubicBezTo>
                    <a:pt x="4680" y="2215"/>
                    <a:pt x="4501" y="2513"/>
                    <a:pt x="4061" y="2989"/>
                  </a:cubicBezTo>
                  <a:cubicBezTo>
                    <a:pt x="3596" y="3501"/>
                    <a:pt x="3084" y="3977"/>
                    <a:pt x="2537" y="4394"/>
                  </a:cubicBezTo>
                  <a:lnTo>
                    <a:pt x="2560" y="2965"/>
                  </a:lnTo>
                  <a:cubicBezTo>
                    <a:pt x="2715" y="2763"/>
                    <a:pt x="3013" y="2561"/>
                    <a:pt x="3465" y="2358"/>
                  </a:cubicBezTo>
                  <a:cubicBezTo>
                    <a:pt x="3918" y="2144"/>
                    <a:pt x="4251" y="2049"/>
                    <a:pt x="4454" y="2049"/>
                  </a:cubicBezTo>
                  <a:close/>
                  <a:moveTo>
                    <a:pt x="5037" y="6144"/>
                  </a:moveTo>
                  <a:cubicBezTo>
                    <a:pt x="5073" y="6716"/>
                    <a:pt x="4811" y="7418"/>
                    <a:pt x="4215" y="8240"/>
                  </a:cubicBezTo>
                  <a:cubicBezTo>
                    <a:pt x="3632" y="9073"/>
                    <a:pt x="3037" y="9562"/>
                    <a:pt x="2441" y="9716"/>
                  </a:cubicBezTo>
                  <a:lnTo>
                    <a:pt x="2489" y="7180"/>
                  </a:lnTo>
                  <a:cubicBezTo>
                    <a:pt x="2894" y="6871"/>
                    <a:pt x="3346" y="6633"/>
                    <a:pt x="3822" y="6478"/>
                  </a:cubicBezTo>
                  <a:cubicBezTo>
                    <a:pt x="4394" y="6263"/>
                    <a:pt x="4799" y="6156"/>
                    <a:pt x="5037" y="6156"/>
                  </a:cubicBezTo>
                  <a:lnTo>
                    <a:pt x="5037" y="6144"/>
                  </a:lnTo>
                  <a:close/>
                  <a:moveTo>
                    <a:pt x="4644" y="1"/>
                  </a:moveTo>
                  <a:cubicBezTo>
                    <a:pt x="4073" y="13"/>
                    <a:pt x="3501" y="120"/>
                    <a:pt x="2965" y="298"/>
                  </a:cubicBezTo>
                  <a:cubicBezTo>
                    <a:pt x="2394" y="465"/>
                    <a:pt x="1846" y="703"/>
                    <a:pt x="1322" y="1001"/>
                  </a:cubicBezTo>
                  <a:cubicBezTo>
                    <a:pt x="1167" y="965"/>
                    <a:pt x="1013" y="941"/>
                    <a:pt x="846" y="941"/>
                  </a:cubicBezTo>
                  <a:cubicBezTo>
                    <a:pt x="441" y="941"/>
                    <a:pt x="251" y="1013"/>
                    <a:pt x="251" y="1156"/>
                  </a:cubicBezTo>
                  <a:lnTo>
                    <a:pt x="108" y="10014"/>
                  </a:lnTo>
                  <a:cubicBezTo>
                    <a:pt x="96" y="10073"/>
                    <a:pt x="84" y="10145"/>
                    <a:pt x="60" y="10204"/>
                  </a:cubicBezTo>
                  <a:cubicBezTo>
                    <a:pt x="24" y="10276"/>
                    <a:pt x="12" y="10347"/>
                    <a:pt x="1" y="10419"/>
                  </a:cubicBezTo>
                  <a:cubicBezTo>
                    <a:pt x="1" y="10466"/>
                    <a:pt x="12" y="10502"/>
                    <a:pt x="36" y="10538"/>
                  </a:cubicBezTo>
                  <a:cubicBezTo>
                    <a:pt x="84" y="10681"/>
                    <a:pt x="453" y="10943"/>
                    <a:pt x="1144" y="11324"/>
                  </a:cubicBezTo>
                  <a:cubicBezTo>
                    <a:pt x="1822" y="11693"/>
                    <a:pt x="2310" y="11907"/>
                    <a:pt x="2584" y="11955"/>
                  </a:cubicBezTo>
                  <a:cubicBezTo>
                    <a:pt x="2600" y="11957"/>
                    <a:pt x="2618" y="11958"/>
                    <a:pt x="2636" y="11958"/>
                  </a:cubicBezTo>
                  <a:cubicBezTo>
                    <a:pt x="2888" y="11958"/>
                    <a:pt x="3347" y="11731"/>
                    <a:pt x="4001" y="11276"/>
                  </a:cubicBezTo>
                  <a:cubicBezTo>
                    <a:pt x="4739" y="10752"/>
                    <a:pt x="5394" y="10133"/>
                    <a:pt x="5942" y="9419"/>
                  </a:cubicBezTo>
                  <a:cubicBezTo>
                    <a:pt x="6597" y="8549"/>
                    <a:pt x="6942" y="7740"/>
                    <a:pt x="6954" y="6990"/>
                  </a:cubicBezTo>
                  <a:cubicBezTo>
                    <a:pt x="6954" y="6847"/>
                    <a:pt x="6942" y="6716"/>
                    <a:pt x="6930" y="6573"/>
                  </a:cubicBezTo>
                  <a:cubicBezTo>
                    <a:pt x="6835" y="5978"/>
                    <a:pt x="6311" y="5299"/>
                    <a:pt x="5346" y="4537"/>
                  </a:cubicBezTo>
                  <a:cubicBezTo>
                    <a:pt x="6323" y="3716"/>
                    <a:pt x="6811" y="2930"/>
                    <a:pt x="6823" y="2215"/>
                  </a:cubicBezTo>
                  <a:cubicBezTo>
                    <a:pt x="6823" y="2096"/>
                    <a:pt x="6811" y="1977"/>
                    <a:pt x="6775" y="1858"/>
                  </a:cubicBezTo>
                  <a:cubicBezTo>
                    <a:pt x="6716" y="1680"/>
                    <a:pt x="6609" y="1525"/>
                    <a:pt x="6466" y="1418"/>
                  </a:cubicBezTo>
                  <a:cubicBezTo>
                    <a:pt x="6192" y="1180"/>
                    <a:pt x="6037" y="1060"/>
                    <a:pt x="6025" y="1037"/>
                  </a:cubicBezTo>
                  <a:cubicBezTo>
                    <a:pt x="5894" y="882"/>
                    <a:pt x="5787" y="715"/>
                    <a:pt x="5692" y="537"/>
                  </a:cubicBezTo>
                  <a:cubicBezTo>
                    <a:pt x="5585" y="370"/>
                    <a:pt x="5442" y="227"/>
                    <a:pt x="5275" y="132"/>
                  </a:cubicBezTo>
                  <a:cubicBezTo>
                    <a:pt x="5073" y="37"/>
                    <a:pt x="4858" y="1"/>
                    <a:pt x="464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7" name="Google Shape;7567;p55"/>
            <p:cNvSpPr/>
            <p:nvPr/>
          </p:nvSpPr>
          <p:spPr>
            <a:xfrm>
              <a:off x="8531545" y="4423392"/>
              <a:ext cx="304537" cy="324809"/>
            </a:xfrm>
            <a:custGeom>
              <a:avLst/>
              <a:gdLst/>
              <a:ahLst/>
              <a:cxnLst/>
              <a:rect l="l" t="t" r="r" b="b"/>
              <a:pathLst>
                <a:path w="9479" h="10110" extrusionOk="0">
                  <a:moveTo>
                    <a:pt x="6963" y="1"/>
                  </a:moveTo>
                  <a:cubicBezTo>
                    <a:pt x="6498" y="1"/>
                    <a:pt x="5975" y="112"/>
                    <a:pt x="5395" y="334"/>
                  </a:cubicBezTo>
                  <a:cubicBezTo>
                    <a:pt x="4204" y="787"/>
                    <a:pt x="3097" y="1573"/>
                    <a:pt x="2073" y="2680"/>
                  </a:cubicBezTo>
                  <a:cubicBezTo>
                    <a:pt x="1311" y="3490"/>
                    <a:pt x="715" y="4442"/>
                    <a:pt x="346" y="5490"/>
                  </a:cubicBezTo>
                  <a:cubicBezTo>
                    <a:pt x="1" y="6573"/>
                    <a:pt x="37" y="7550"/>
                    <a:pt x="442" y="8419"/>
                  </a:cubicBezTo>
                  <a:cubicBezTo>
                    <a:pt x="692" y="8895"/>
                    <a:pt x="906" y="9324"/>
                    <a:pt x="1120" y="9693"/>
                  </a:cubicBezTo>
                  <a:cubicBezTo>
                    <a:pt x="1156" y="9728"/>
                    <a:pt x="1180" y="9764"/>
                    <a:pt x="1227" y="9800"/>
                  </a:cubicBezTo>
                  <a:cubicBezTo>
                    <a:pt x="1446" y="10008"/>
                    <a:pt x="1872" y="10109"/>
                    <a:pt x="2498" y="10109"/>
                  </a:cubicBezTo>
                  <a:cubicBezTo>
                    <a:pt x="2622" y="10109"/>
                    <a:pt x="2754" y="10105"/>
                    <a:pt x="2894" y="10097"/>
                  </a:cubicBezTo>
                  <a:cubicBezTo>
                    <a:pt x="3597" y="10062"/>
                    <a:pt x="4287" y="9919"/>
                    <a:pt x="4954" y="9657"/>
                  </a:cubicBezTo>
                  <a:cubicBezTo>
                    <a:pt x="5156" y="9657"/>
                    <a:pt x="5359" y="9574"/>
                    <a:pt x="5514" y="9431"/>
                  </a:cubicBezTo>
                  <a:cubicBezTo>
                    <a:pt x="5621" y="9347"/>
                    <a:pt x="5537" y="8966"/>
                    <a:pt x="5275" y="8300"/>
                  </a:cubicBezTo>
                  <a:cubicBezTo>
                    <a:pt x="5014" y="7633"/>
                    <a:pt x="4811" y="7264"/>
                    <a:pt x="4656" y="7204"/>
                  </a:cubicBezTo>
                  <a:cubicBezTo>
                    <a:pt x="4624" y="7195"/>
                    <a:pt x="4592" y="7190"/>
                    <a:pt x="4559" y="7190"/>
                  </a:cubicBezTo>
                  <a:cubicBezTo>
                    <a:pt x="4469" y="7190"/>
                    <a:pt x="4378" y="7223"/>
                    <a:pt x="4299" y="7276"/>
                  </a:cubicBezTo>
                  <a:cubicBezTo>
                    <a:pt x="4168" y="7359"/>
                    <a:pt x="4049" y="7442"/>
                    <a:pt x="3906" y="7514"/>
                  </a:cubicBezTo>
                  <a:cubicBezTo>
                    <a:pt x="3501" y="7657"/>
                    <a:pt x="3073" y="7728"/>
                    <a:pt x="2632" y="7728"/>
                  </a:cubicBezTo>
                  <a:cubicBezTo>
                    <a:pt x="2513" y="7733"/>
                    <a:pt x="2406" y="7735"/>
                    <a:pt x="2309" y="7735"/>
                  </a:cubicBezTo>
                  <a:cubicBezTo>
                    <a:pt x="1925" y="7735"/>
                    <a:pt x="1723" y="7697"/>
                    <a:pt x="1704" y="7621"/>
                  </a:cubicBezTo>
                  <a:cubicBezTo>
                    <a:pt x="1644" y="7395"/>
                    <a:pt x="1775" y="7014"/>
                    <a:pt x="2085" y="6478"/>
                  </a:cubicBezTo>
                  <a:cubicBezTo>
                    <a:pt x="2918" y="5097"/>
                    <a:pt x="4049" y="3930"/>
                    <a:pt x="5418" y="3073"/>
                  </a:cubicBezTo>
                  <a:cubicBezTo>
                    <a:pt x="6148" y="2635"/>
                    <a:pt x="6822" y="2416"/>
                    <a:pt x="7434" y="2416"/>
                  </a:cubicBezTo>
                  <a:cubicBezTo>
                    <a:pt x="7521" y="2416"/>
                    <a:pt x="7608" y="2421"/>
                    <a:pt x="7692" y="2430"/>
                  </a:cubicBezTo>
                  <a:cubicBezTo>
                    <a:pt x="7645" y="2644"/>
                    <a:pt x="7466" y="2918"/>
                    <a:pt x="7145" y="3263"/>
                  </a:cubicBezTo>
                  <a:cubicBezTo>
                    <a:pt x="6907" y="3525"/>
                    <a:pt x="6645" y="3763"/>
                    <a:pt x="6383" y="4001"/>
                  </a:cubicBezTo>
                  <a:cubicBezTo>
                    <a:pt x="6299" y="4073"/>
                    <a:pt x="6192" y="4121"/>
                    <a:pt x="6085" y="4144"/>
                  </a:cubicBezTo>
                  <a:cubicBezTo>
                    <a:pt x="5978" y="4168"/>
                    <a:pt x="5871" y="4216"/>
                    <a:pt x="5787" y="4299"/>
                  </a:cubicBezTo>
                  <a:cubicBezTo>
                    <a:pt x="5764" y="4323"/>
                    <a:pt x="5740" y="4359"/>
                    <a:pt x="5728" y="4406"/>
                  </a:cubicBezTo>
                  <a:cubicBezTo>
                    <a:pt x="5668" y="4525"/>
                    <a:pt x="5799" y="4859"/>
                    <a:pt x="6097" y="5395"/>
                  </a:cubicBezTo>
                  <a:cubicBezTo>
                    <a:pt x="6299" y="5752"/>
                    <a:pt x="6526" y="6109"/>
                    <a:pt x="6776" y="6430"/>
                  </a:cubicBezTo>
                  <a:cubicBezTo>
                    <a:pt x="6823" y="6494"/>
                    <a:pt x="6891" y="6524"/>
                    <a:pt x="6980" y="6524"/>
                  </a:cubicBezTo>
                  <a:cubicBezTo>
                    <a:pt x="7091" y="6524"/>
                    <a:pt x="7234" y="6476"/>
                    <a:pt x="7407" y="6383"/>
                  </a:cubicBezTo>
                  <a:cubicBezTo>
                    <a:pt x="7657" y="6240"/>
                    <a:pt x="7871" y="6061"/>
                    <a:pt x="8050" y="5835"/>
                  </a:cubicBezTo>
                  <a:cubicBezTo>
                    <a:pt x="8847" y="4847"/>
                    <a:pt x="9288" y="4132"/>
                    <a:pt x="9383" y="3704"/>
                  </a:cubicBezTo>
                  <a:cubicBezTo>
                    <a:pt x="9478" y="3275"/>
                    <a:pt x="9407" y="2692"/>
                    <a:pt x="9157" y="1942"/>
                  </a:cubicBezTo>
                  <a:cubicBezTo>
                    <a:pt x="8907" y="1192"/>
                    <a:pt x="8645" y="703"/>
                    <a:pt x="8371" y="477"/>
                  </a:cubicBezTo>
                  <a:cubicBezTo>
                    <a:pt x="7989" y="160"/>
                    <a:pt x="7518" y="1"/>
                    <a:pt x="696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568" name="Google Shape;7568;p55"/>
          <p:cNvSpPr/>
          <p:nvPr/>
        </p:nvSpPr>
        <p:spPr>
          <a:xfrm>
            <a:off x="778038" y="4467406"/>
            <a:ext cx="889000" cy="62745"/>
          </a:xfrm>
          <a:custGeom>
            <a:avLst/>
            <a:gdLst/>
            <a:ahLst/>
            <a:cxnLst/>
            <a:rect l="l" t="t" r="r" b="b"/>
            <a:pathLst>
              <a:path w="27671" h="1953" extrusionOk="0">
                <a:moveTo>
                  <a:pt x="572" y="0"/>
                </a:moveTo>
                <a:lnTo>
                  <a:pt x="0" y="869"/>
                </a:lnTo>
                <a:cubicBezTo>
                  <a:pt x="0" y="869"/>
                  <a:pt x="104" y="873"/>
                  <a:pt x="418" y="873"/>
                </a:cubicBezTo>
                <a:cubicBezTo>
                  <a:pt x="969" y="873"/>
                  <a:pt x="2163" y="863"/>
                  <a:pt x="4572" y="810"/>
                </a:cubicBezTo>
                <a:cubicBezTo>
                  <a:pt x="4697" y="807"/>
                  <a:pt x="4838" y="806"/>
                  <a:pt x="4995" y="806"/>
                </a:cubicBezTo>
                <a:cubicBezTo>
                  <a:pt x="9607" y="806"/>
                  <a:pt x="27670" y="1953"/>
                  <a:pt x="27670" y="1953"/>
                </a:cubicBezTo>
                <a:lnTo>
                  <a:pt x="27075" y="822"/>
                </a:lnTo>
                <a:lnTo>
                  <a:pt x="572" y="0"/>
                </a:lnTo>
                <a:close/>
              </a:path>
            </a:pathLst>
          </a:custGeom>
          <a:solidFill>
            <a:srgbClr val="CF852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9" name="Google Shape;7569;p55"/>
          <p:cNvSpPr/>
          <p:nvPr/>
        </p:nvSpPr>
        <p:spPr>
          <a:xfrm>
            <a:off x="908089" y="4593247"/>
            <a:ext cx="478571" cy="196267"/>
          </a:xfrm>
          <a:custGeom>
            <a:avLst/>
            <a:gdLst/>
            <a:ahLst/>
            <a:cxnLst/>
            <a:rect l="l" t="t" r="r" b="b"/>
            <a:pathLst>
              <a:path w="14896" h="6109" extrusionOk="0">
                <a:moveTo>
                  <a:pt x="12812" y="0"/>
                </a:moveTo>
                <a:lnTo>
                  <a:pt x="2120" y="4084"/>
                </a:lnTo>
                <a:lnTo>
                  <a:pt x="1084" y="96"/>
                </a:lnTo>
                <a:lnTo>
                  <a:pt x="0" y="119"/>
                </a:lnTo>
                <a:lnTo>
                  <a:pt x="1382" y="6108"/>
                </a:lnTo>
                <a:cubicBezTo>
                  <a:pt x="1382" y="6108"/>
                  <a:pt x="14336" y="596"/>
                  <a:pt x="14788" y="179"/>
                </a:cubicBezTo>
                <a:cubicBezTo>
                  <a:pt x="14895" y="84"/>
                  <a:pt x="14097" y="24"/>
                  <a:pt x="12812" y="0"/>
                </a:cubicBezTo>
                <a:close/>
              </a:path>
            </a:pathLst>
          </a:custGeom>
          <a:solidFill>
            <a:srgbClr val="CF852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0" name="Google Shape;7570;p55"/>
          <p:cNvSpPr/>
          <p:nvPr/>
        </p:nvSpPr>
        <p:spPr>
          <a:xfrm>
            <a:off x="778038" y="4493268"/>
            <a:ext cx="889000" cy="468001"/>
          </a:xfrm>
          <a:custGeom>
            <a:avLst/>
            <a:gdLst/>
            <a:ahLst/>
            <a:cxnLst/>
            <a:rect l="l" t="t" r="r" b="b"/>
            <a:pathLst>
              <a:path w="27671" h="14567" extrusionOk="0">
                <a:moveTo>
                  <a:pt x="14400" y="3090"/>
                </a:moveTo>
                <a:cubicBezTo>
                  <a:pt x="15316" y="3090"/>
                  <a:pt x="16159" y="3097"/>
                  <a:pt x="16860" y="3112"/>
                </a:cubicBezTo>
                <a:cubicBezTo>
                  <a:pt x="18134" y="3136"/>
                  <a:pt x="18943" y="3184"/>
                  <a:pt x="18836" y="3291"/>
                </a:cubicBezTo>
                <a:cubicBezTo>
                  <a:pt x="18372" y="3708"/>
                  <a:pt x="5430" y="9220"/>
                  <a:pt x="5430" y="9220"/>
                </a:cubicBezTo>
                <a:lnTo>
                  <a:pt x="4048" y="3231"/>
                </a:lnTo>
                <a:lnTo>
                  <a:pt x="5120" y="3208"/>
                </a:lnTo>
                <a:cubicBezTo>
                  <a:pt x="7049" y="3171"/>
                  <a:pt x="11174" y="3090"/>
                  <a:pt x="14400" y="3090"/>
                </a:cubicBezTo>
                <a:close/>
                <a:moveTo>
                  <a:pt x="4995" y="1"/>
                </a:moveTo>
                <a:cubicBezTo>
                  <a:pt x="4838" y="1"/>
                  <a:pt x="4697" y="2"/>
                  <a:pt x="4572" y="5"/>
                </a:cubicBezTo>
                <a:cubicBezTo>
                  <a:pt x="2534" y="50"/>
                  <a:pt x="1365" y="60"/>
                  <a:pt x="720" y="60"/>
                </a:cubicBezTo>
                <a:cubicBezTo>
                  <a:pt x="168" y="60"/>
                  <a:pt x="0" y="52"/>
                  <a:pt x="0" y="52"/>
                </a:cubicBezTo>
                <a:lnTo>
                  <a:pt x="0" y="52"/>
                </a:lnTo>
                <a:lnTo>
                  <a:pt x="3334" y="14566"/>
                </a:lnTo>
                <a:cubicBezTo>
                  <a:pt x="3334" y="14566"/>
                  <a:pt x="16776" y="8339"/>
                  <a:pt x="22134" y="4898"/>
                </a:cubicBezTo>
                <a:cubicBezTo>
                  <a:pt x="27492" y="1457"/>
                  <a:pt x="27670" y="1148"/>
                  <a:pt x="27670" y="1148"/>
                </a:cubicBezTo>
                <a:cubicBezTo>
                  <a:pt x="27670" y="1148"/>
                  <a:pt x="9607" y="1"/>
                  <a:pt x="499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571" name="Google Shape;7571;p55"/>
          <p:cNvGrpSpPr/>
          <p:nvPr/>
        </p:nvGrpSpPr>
        <p:grpSpPr>
          <a:xfrm>
            <a:off x="948923" y="181058"/>
            <a:ext cx="699444" cy="938001"/>
            <a:chOff x="948923" y="181058"/>
            <a:chExt cx="699444" cy="938001"/>
          </a:xfrm>
        </p:grpSpPr>
        <p:sp>
          <p:nvSpPr>
            <p:cNvPr id="7572" name="Google Shape;7572;p55"/>
            <p:cNvSpPr/>
            <p:nvPr/>
          </p:nvSpPr>
          <p:spPr>
            <a:xfrm>
              <a:off x="1237482" y="533322"/>
              <a:ext cx="38714" cy="28818"/>
            </a:xfrm>
            <a:custGeom>
              <a:avLst/>
              <a:gdLst/>
              <a:ahLst/>
              <a:cxnLst/>
              <a:rect l="l" t="t" r="r" b="b"/>
              <a:pathLst>
                <a:path w="1205" h="897" extrusionOk="0">
                  <a:moveTo>
                    <a:pt x="551" y="1"/>
                  </a:moveTo>
                  <a:cubicBezTo>
                    <a:pt x="94" y="1"/>
                    <a:pt x="1" y="733"/>
                    <a:pt x="359" y="856"/>
                  </a:cubicBezTo>
                  <a:cubicBezTo>
                    <a:pt x="436" y="884"/>
                    <a:pt x="508" y="897"/>
                    <a:pt x="574" y="897"/>
                  </a:cubicBezTo>
                  <a:cubicBezTo>
                    <a:pt x="1089" y="897"/>
                    <a:pt x="1204" y="116"/>
                    <a:pt x="644" y="11"/>
                  </a:cubicBezTo>
                  <a:cubicBezTo>
                    <a:pt x="612" y="4"/>
                    <a:pt x="580" y="1"/>
                    <a:pt x="551" y="1"/>
                  </a:cubicBezTo>
                  <a:close/>
                </a:path>
              </a:pathLst>
            </a:custGeom>
            <a:solidFill>
              <a:srgbClr val="DB95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3" name="Google Shape;7573;p55"/>
            <p:cNvSpPr/>
            <p:nvPr/>
          </p:nvSpPr>
          <p:spPr>
            <a:xfrm rot="6337175">
              <a:off x="773192" y="491511"/>
              <a:ext cx="866931" cy="292864"/>
            </a:xfrm>
            <a:custGeom>
              <a:avLst/>
              <a:gdLst/>
              <a:ahLst/>
              <a:cxnLst/>
              <a:rect l="l" t="t" r="r" b="b"/>
              <a:pathLst>
                <a:path w="26985" h="9116" extrusionOk="0">
                  <a:moveTo>
                    <a:pt x="23298" y="3565"/>
                  </a:moveTo>
                  <a:cubicBezTo>
                    <a:pt x="23666" y="3565"/>
                    <a:pt x="24027" y="3666"/>
                    <a:pt x="24317" y="3835"/>
                  </a:cubicBezTo>
                  <a:cubicBezTo>
                    <a:pt x="24317" y="3835"/>
                    <a:pt x="25972" y="4514"/>
                    <a:pt x="24960" y="6312"/>
                  </a:cubicBezTo>
                  <a:cubicBezTo>
                    <a:pt x="24557" y="7018"/>
                    <a:pt x="23940" y="7304"/>
                    <a:pt x="23333" y="7304"/>
                  </a:cubicBezTo>
                  <a:cubicBezTo>
                    <a:pt x="22293" y="7304"/>
                    <a:pt x="21281" y="6462"/>
                    <a:pt x="21424" y="5455"/>
                  </a:cubicBezTo>
                  <a:lnTo>
                    <a:pt x="21412" y="5455"/>
                  </a:lnTo>
                  <a:cubicBezTo>
                    <a:pt x="21610" y="4072"/>
                    <a:pt x="22473" y="3565"/>
                    <a:pt x="23298" y="3565"/>
                  </a:cubicBezTo>
                  <a:close/>
                  <a:moveTo>
                    <a:pt x="397" y="1"/>
                  </a:moveTo>
                  <a:cubicBezTo>
                    <a:pt x="84" y="1"/>
                    <a:pt x="1" y="445"/>
                    <a:pt x="302" y="549"/>
                  </a:cubicBezTo>
                  <a:cubicBezTo>
                    <a:pt x="2826" y="1478"/>
                    <a:pt x="6315" y="2335"/>
                    <a:pt x="10911" y="3383"/>
                  </a:cubicBezTo>
                  <a:cubicBezTo>
                    <a:pt x="18269" y="5074"/>
                    <a:pt x="20281" y="5157"/>
                    <a:pt x="20281" y="5157"/>
                  </a:cubicBezTo>
                  <a:cubicBezTo>
                    <a:pt x="20281" y="5157"/>
                    <a:pt x="19710" y="7026"/>
                    <a:pt x="21769" y="8217"/>
                  </a:cubicBezTo>
                  <a:cubicBezTo>
                    <a:pt x="22436" y="8598"/>
                    <a:pt x="23651" y="8598"/>
                    <a:pt x="23651" y="8598"/>
                  </a:cubicBezTo>
                  <a:cubicBezTo>
                    <a:pt x="23651" y="8598"/>
                    <a:pt x="24494" y="9115"/>
                    <a:pt x="25498" y="9115"/>
                  </a:cubicBezTo>
                  <a:cubicBezTo>
                    <a:pt x="25722" y="9115"/>
                    <a:pt x="25954" y="9089"/>
                    <a:pt x="26187" y="9026"/>
                  </a:cubicBezTo>
                  <a:cubicBezTo>
                    <a:pt x="26318" y="8991"/>
                    <a:pt x="26365" y="8812"/>
                    <a:pt x="26270" y="8705"/>
                  </a:cubicBezTo>
                  <a:lnTo>
                    <a:pt x="25246" y="7621"/>
                  </a:lnTo>
                  <a:cubicBezTo>
                    <a:pt x="26401" y="6609"/>
                    <a:pt x="26984" y="4693"/>
                    <a:pt x="25889" y="3514"/>
                  </a:cubicBezTo>
                  <a:cubicBezTo>
                    <a:pt x="25070" y="2646"/>
                    <a:pt x="24216" y="2363"/>
                    <a:pt x="23450" y="2363"/>
                  </a:cubicBezTo>
                  <a:cubicBezTo>
                    <a:pt x="22021" y="2363"/>
                    <a:pt x="20900" y="3347"/>
                    <a:pt x="20900" y="3347"/>
                  </a:cubicBezTo>
                  <a:cubicBezTo>
                    <a:pt x="20900" y="3347"/>
                    <a:pt x="14566" y="2121"/>
                    <a:pt x="10268" y="1442"/>
                  </a:cubicBezTo>
                  <a:cubicBezTo>
                    <a:pt x="7303" y="978"/>
                    <a:pt x="3422" y="252"/>
                    <a:pt x="421" y="1"/>
                  </a:cubicBezTo>
                  <a:cubicBezTo>
                    <a:pt x="413" y="1"/>
                    <a:pt x="405" y="1"/>
                    <a:pt x="39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4" name="Google Shape;7574;p55"/>
            <p:cNvSpPr/>
            <p:nvPr/>
          </p:nvSpPr>
          <p:spPr>
            <a:xfrm rot="6337175">
              <a:off x="905649" y="424329"/>
              <a:ext cx="800654" cy="487197"/>
            </a:xfrm>
            <a:custGeom>
              <a:avLst/>
              <a:gdLst/>
              <a:ahLst/>
              <a:cxnLst/>
              <a:rect l="l" t="t" r="r" b="b"/>
              <a:pathLst>
                <a:path w="24922" h="15165" extrusionOk="0">
                  <a:moveTo>
                    <a:pt x="20946" y="1273"/>
                  </a:moveTo>
                  <a:cubicBezTo>
                    <a:pt x="20993" y="1273"/>
                    <a:pt x="21040" y="1275"/>
                    <a:pt x="21088" y="1278"/>
                  </a:cubicBezTo>
                  <a:cubicBezTo>
                    <a:pt x="22529" y="1373"/>
                    <a:pt x="23362" y="2921"/>
                    <a:pt x="22362" y="4099"/>
                  </a:cubicBezTo>
                  <a:cubicBezTo>
                    <a:pt x="21935" y="4604"/>
                    <a:pt x="21432" y="4837"/>
                    <a:pt x="20931" y="4837"/>
                  </a:cubicBezTo>
                  <a:cubicBezTo>
                    <a:pt x="20355" y="4837"/>
                    <a:pt x="19783" y="4529"/>
                    <a:pt x="19338" y="3968"/>
                  </a:cubicBezTo>
                  <a:cubicBezTo>
                    <a:pt x="18597" y="3031"/>
                    <a:pt x="19341" y="1273"/>
                    <a:pt x="20946" y="1273"/>
                  </a:cubicBezTo>
                  <a:close/>
                  <a:moveTo>
                    <a:pt x="20741" y="1"/>
                  </a:moveTo>
                  <a:cubicBezTo>
                    <a:pt x="18403" y="1"/>
                    <a:pt x="17598" y="2549"/>
                    <a:pt x="17933" y="3564"/>
                  </a:cubicBezTo>
                  <a:cubicBezTo>
                    <a:pt x="17933" y="3564"/>
                    <a:pt x="14099" y="5969"/>
                    <a:pt x="11099" y="7671"/>
                  </a:cubicBezTo>
                  <a:cubicBezTo>
                    <a:pt x="8134" y="9359"/>
                    <a:pt x="1" y="15165"/>
                    <a:pt x="1472" y="15165"/>
                  </a:cubicBezTo>
                  <a:cubicBezTo>
                    <a:pt x="1496" y="15165"/>
                    <a:pt x="1522" y="15163"/>
                    <a:pt x="1550" y="15160"/>
                  </a:cubicBezTo>
                  <a:cubicBezTo>
                    <a:pt x="3360" y="14970"/>
                    <a:pt x="13837" y="8529"/>
                    <a:pt x="13837" y="8529"/>
                  </a:cubicBezTo>
                  <a:lnTo>
                    <a:pt x="18754" y="5469"/>
                  </a:lnTo>
                  <a:cubicBezTo>
                    <a:pt x="18754" y="5469"/>
                    <a:pt x="19525" y="6072"/>
                    <a:pt x="20717" y="6072"/>
                  </a:cubicBezTo>
                  <a:cubicBezTo>
                    <a:pt x="21148" y="6072"/>
                    <a:pt x="21635" y="5993"/>
                    <a:pt x="22160" y="5778"/>
                  </a:cubicBezTo>
                  <a:cubicBezTo>
                    <a:pt x="24398" y="4873"/>
                    <a:pt x="24922" y="1040"/>
                    <a:pt x="21802" y="158"/>
                  </a:cubicBezTo>
                  <a:cubicBezTo>
                    <a:pt x="21419" y="50"/>
                    <a:pt x="21065" y="1"/>
                    <a:pt x="20741" y="1"/>
                  </a:cubicBezTo>
                  <a:close/>
                </a:path>
              </a:pathLst>
            </a:custGeom>
            <a:solidFill>
              <a:srgbClr val="EFA8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575" name="Google Shape;7575;p55"/>
          <p:cNvSpPr txBox="1"/>
          <p:nvPr/>
        </p:nvSpPr>
        <p:spPr>
          <a:xfrm>
            <a:off x="2048400" y="1170000"/>
            <a:ext cx="1074000" cy="565800"/>
          </a:xfrm>
          <a:prstGeom prst="rect">
            <a:avLst/>
          </a:prstGeom>
          <a:noFill/>
          <a:ln>
            <a:noFill/>
          </a:ln>
        </p:spPr>
        <p:txBody>
          <a:bodyPr spcFirstLastPara="1" wrap="square" lIns="0" tIns="91425" rIns="0" bIns="91425" anchor="ctr" anchorCtr="0">
            <a:noAutofit/>
          </a:bodyPr>
          <a:lstStyle/>
          <a:p>
            <a:pPr marL="0" lvl="0" indent="0" algn="ctr" rtl="0">
              <a:lnSpc>
                <a:spcPct val="50000"/>
              </a:lnSpc>
              <a:spcBef>
                <a:spcPts val="0"/>
              </a:spcBef>
              <a:spcAft>
                <a:spcPts val="0"/>
              </a:spcAft>
              <a:buNone/>
            </a:pPr>
            <a:r>
              <a:rPr lang="en" sz="1600">
                <a:solidFill>
                  <a:schemeClr val="dk1"/>
                </a:solidFill>
                <a:latin typeface="Gochi Hand"/>
                <a:ea typeface="Gochi Hand"/>
                <a:cs typeface="Gochi Hand"/>
                <a:sym typeface="Gochi Hand"/>
              </a:rPr>
              <a:t>8:00</a:t>
            </a:r>
            <a:endParaRPr sz="1600">
              <a:solidFill>
                <a:schemeClr val="dk1"/>
              </a:solidFill>
              <a:latin typeface="Gochi Hand"/>
              <a:ea typeface="Gochi Hand"/>
              <a:cs typeface="Gochi Hand"/>
              <a:sym typeface="Gochi Hand"/>
            </a:endParaRPr>
          </a:p>
          <a:p>
            <a:pPr marL="0" lvl="0" indent="0" algn="ctr" rtl="0">
              <a:lnSpc>
                <a:spcPct val="50000"/>
              </a:lnSpc>
              <a:spcBef>
                <a:spcPts val="0"/>
              </a:spcBef>
              <a:spcAft>
                <a:spcPts val="0"/>
              </a:spcAft>
              <a:buNone/>
            </a:pPr>
            <a:r>
              <a:rPr lang="en" sz="1600">
                <a:solidFill>
                  <a:schemeClr val="dk1"/>
                </a:solidFill>
                <a:latin typeface="Gochi Hand"/>
                <a:ea typeface="Gochi Hand"/>
                <a:cs typeface="Gochi Hand"/>
                <a:sym typeface="Gochi Hand"/>
              </a:rPr>
              <a:t>-</a:t>
            </a:r>
            <a:endParaRPr sz="1600">
              <a:solidFill>
                <a:schemeClr val="dk1"/>
              </a:solidFill>
              <a:latin typeface="Gochi Hand"/>
              <a:ea typeface="Gochi Hand"/>
              <a:cs typeface="Gochi Hand"/>
              <a:sym typeface="Gochi Hand"/>
            </a:endParaRPr>
          </a:p>
          <a:p>
            <a:pPr marL="0" lvl="0" indent="0" algn="ctr" rtl="0">
              <a:lnSpc>
                <a:spcPct val="50000"/>
              </a:lnSpc>
              <a:spcBef>
                <a:spcPts val="0"/>
              </a:spcBef>
              <a:spcAft>
                <a:spcPts val="0"/>
              </a:spcAft>
              <a:buNone/>
            </a:pPr>
            <a:r>
              <a:rPr lang="en" sz="1600">
                <a:solidFill>
                  <a:schemeClr val="dk1"/>
                </a:solidFill>
                <a:latin typeface="Gochi Hand"/>
                <a:ea typeface="Gochi Hand"/>
                <a:cs typeface="Gochi Hand"/>
                <a:sym typeface="Gochi Hand"/>
              </a:rPr>
              <a:t>8:55</a:t>
            </a:r>
            <a:endParaRPr sz="1600">
              <a:solidFill>
                <a:schemeClr val="dk1"/>
              </a:solidFill>
              <a:latin typeface="Gochi Hand"/>
              <a:ea typeface="Gochi Hand"/>
              <a:cs typeface="Gochi Hand"/>
              <a:sym typeface="Gochi Hand"/>
            </a:endParaRPr>
          </a:p>
        </p:txBody>
      </p:sp>
      <p:sp>
        <p:nvSpPr>
          <p:cNvPr id="7576" name="Google Shape;7576;p55"/>
          <p:cNvSpPr txBox="1"/>
          <p:nvPr/>
        </p:nvSpPr>
        <p:spPr>
          <a:xfrm>
            <a:off x="831900" y="2301300"/>
            <a:ext cx="1428900" cy="435900"/>
          </a:xfrm>
          <a:prstGeom prst="rect">
            <a:avLst/>
          </a:prstGeom>
          <a:noFill/>
          <a:ln>
            <a:noFill/>
          </a:ln>
        </p:spPr>
        <p:txBody>
          <a:bodyPr spcFirstLastPara="1" wrap="square" lIns="0" tIns="91425" rIns="0" bIns="91425" anchor="ctr" anchorCtr="0">
            <a:noAutofit/>
          </a:bodyPr>
          <a:lstStyle/>
          <a:p>
            <a:pPr marL="0" lvl="0" indent="0" algn="l" rtl="0">
              <a:spcBef>
                <a:spcPts val="0"/>
              </a:spcBef>
              <a:spcAft>
                <a:spcPts val="0"/>
              </a:spcAft>
              <a:buNone/>
            </a:pPr>
            <a:r>
              <a:rPr lang="en" sz="1800">
                <a:solidFill>
                  <a:schemeClr val="dk1"/>
                </a:solidFill>
                <a:latin typeface="Gochi Hand"/>
                <a:ea typeface="Gochi Hand"/>
                <a:cs typeface="Gochi Hand"/>
                <a:sym typeface="Gochi Hand"/>
              </a:rPr>
              <a:t>Tuesday</a:t>
            </a:r>
            <a:endParaRPr sz="1800">
              <a:solidFill>
                <a:schemeClr val="dk1"/>
              </a:solidFill>
              <a:latin typeface="Open Sans"/>
              <a:ea typeface="Open Sans"/>
              <a:cs typeface="Open Sans"/>
              <a:sym typeface="Open Sans"/>
            </a:endParaRPr>
          </a:p>
        </p:txBody>
      </p:sp>
      <p:sp>
        <p:nvSpPr>
          <p:cNvPr id="7577" name="Google Shape;7577;p55"/>
          <p:cNvSpPr txBox="1"/>
          <p:nvPr/>
        </p:nvSpPr>
        <p:spPr>
          <a:xfrm>
            <a:off x="831900" y="2795400"/>
            <a:ext cx="1428900" cy="435900"/>
          </a:xfrm>
          <a:prstGeom prst="rect">
            <a:avLst/>
          </a:prstGeom>
          <a:noFill/>
          <a:ln>
            <a:noFill/>
          </a:ln>
        </p:spPr>
        <p:txBody>
          <a:bodyPr spcFirstLastPara="1" wrap="square" lIns="0" tIns="91425" rIns="0" bIns="91425" anchor="ctr" anchorCtr="0">
            <a:noAutofit/>
          </a:bodyPr>
          <a:lstStyle/>
          <a:p>
            <a:pPr marL="0" lvl="0" indent="0" algn="l" rtl="0">
              <a:spcBef>
                <a:spcPts val="0"/>
              </a:spcBef>
              <a:spcAft>
                <a:spcPts val="0"/>
              </a:spcAft>
              <a:buNone/>
            </a:pPr>
            <a:r>
              <a:rPr lang="en" sz="1800">
                <a:solidFill>
                  <a:schemeClr val="dk1"/>
                </a:solidFill>
                <a:latin typeface="Gochi Hand"/>
                <a:ea typeface="Gochi Hand"/>
                <a:cs typeface="Gochi Hand"/>
                <a:sym typeface="Gochi Hand"/>
              </a:rPr>
              <a:t>Wednesday</a:t>
            </a:r>
            <a:endParaRPr sz="1800">
              <a:solidFill>
                <a:schemeClr val="dk1"/>
              </a:solidFill>
              <a:latin typeface="Open Sans"/>
              <a:ea typeface="Open Sans"/>
              <a:cs typeface="Open Sans"/>
              <a:sym typeface="Open Sans"/>
            </a:endParaRPr>
          </a:p>
        </p:txBody>
      </p:sp>
      <p:sp>
        <p:nvSpPr>
          <p:cNvPr id="7578" name="Google Shape;7578;p55"/>
          <p:cNvSpPr txBox="1"/>
          <p:nvPr/>
        </p:nvSpPr>
        <p:spPr>
          <a:xfrm>
            <a:off x="831900" y="3289500"/>
            <a:ext cx="1428900" cy="435900"/>
          </a:xfrm>
          <a:prstGeom prst="rect">
            <a:avLst/>
          </a:prstGeom>
          <a:noFill/>
          <a:ln>
            <a:noFill/>
          </a:ln>
        </p:spPr>
        <p:txBody>
          <a:bodyPr spcFirstLastPara="1" wrap="square" lIns="0" tIns="91425" rIns="0" bIns="91425" anchor="ctr" anchorCtr="0">
            <a:noAutofit/>
          </a:bodyPr>
          <a:lstStyle/>
          <a:p>
            <a:pPr marL="0" lvl="0" indent="0" algn="l" rtl="0">
              <a:spcBef>
                <a:spcPts val="0"/>
              </a:spcBef>
              <a:spcAft>
                <a:spcPts val="0"/>
              </a:spcAft>
              <a:buNone/>
            </a:pPr>
            <a:r>
              <a:rPr lang="en" sz="1800">
                <a:solidFill>
                  <a:schemeClr val="dk1"/>
                </a:solidFill>
                <a:latin typeface="Gochi Hand"/>
                <a:ea typeface="Gochi Hand"/>
                <a:cs typeface="Gochi Hand"/>
                <a:sym typeface="Gochi Hand"/>
              </a:rPr>
              <a:t>Thursday</a:t>
            </a:r>
            <a:endParaRPr sz="1800">
              <a:solidFill>
                <a:schemeClr val="dk1"/>
              </a:solidFill>
              <a:latin typeface="Open Sans"/>
              <a:ea typeface="Open Sans"/>
              <a:cs typeface="Open Sans"/>
              <a:sym typeface="Open Sans"/>
            </a:endParaRPr>
          </a:p>
        </p:txBody>
      </p:sp>
      <p:sp>
        <p:nvSpPr>
          <p:cNvPr id="7579" name="Google Shape;7579;p55"/>
          <p:cNvSpPr txBox="1"/>
          <p:nvPr/>
        </p:nvSpPr>
        <p:spPr>
          <a:xfrm>
            <a:off x="831900" y="3783600"/>
            <a:ext cx="1428900" cy="435900"/>
          </a:xfrm>
          <a:prstGeom prst="rect">
            <a:avLst/>
          </a:prstGeom>
          <a:noFill/>
          <a:ln>
            <a:noFill/>
          </a:ln>
        </p:spPr>
        <p:txBody>
          <a:bodyPr spcFirstLastPara="1" wrap="square" lIns="0" tIns="91425" rIns="0" bIns="91425" anchor="ctr" anchorCtr="0">
            <a:noAutofit/>
          </a:bodyPr>
          <a:lstStyle/>
          <a:p>
            <a:pPr marL="0" lvl="0" indent="0" algn="l" rtl="0">
              <a:spcBef>
                <a:spcPts val="0"/>
              </a:spcBef>
              <a:spcAft>
                <a:spcPts val="0"/>
              </a:spcAft>
              <a:buNone/>
            </a:pPr>
            <a:r>
              <a:rPr lang="en" sz="1800">
                <a:solidFill>
                  <a:schemeClr val="dk1"/>
                </a:solidFill>
                <a:latin typeface="Gochi Hand"/>
                <a:ea typeface="Gochi Hand"/>
                <a:cs typeface="Gochi Hand"/>
                <a:sym typeface="Gochi Hand"/>
              </a:rPr>
              <a:t>Friday</a:t>
            </a:r>
            <a:endParaRPr sz="1800">
              <a:solidFill>
                <a:schemeClr val="dk1"/>
              </a:solidFill>
              <a:latin typeface="Open Sans"/>
              <a:ea typeface="Open Sans"/>
              <a:cs typeface="Open Sans"/>
              <a:sym typeface="Open Sans"/>
            </a:endParaRPr>
          </a:p>
        </p:txBody>
      </p:sp>
      <p:sp>
        <p:nvSpPr>
          <p:cNvPr id="7580" name="Google Shape;7580;p55"/>
          <p:cNvSpPr txBox="1"/>
          <p:nvPr/>
        </p:nvSpPr>
        <p:spPr>
          <a:xfrm>
            <a:off x="3157554" y="1170000"/>
            <a:ext cx="1074000" cy="565800"/>
          </a:xfrm>
          <a:prstGeom prst="rect">
            <a:avLst/>
          </a:prstGeom>
          <a:noFill/>
          <a:ln>
            <a:noFill/>
          </a:ln>
        </p:spPr>
        <p:txBody>
          <a:bodyPr spcFirstLastPara="1" wrap="square" lIns="0" tIns="91425" rIns="0" bIns="91425" anchor="ctr" anchorCtr="0">
            <a:noAutofit/>
          </a:bodyPr>
          <a:lstStyle/>
          <a:p>
            <a:pPr marL="0" lvl="0" indent="0" algn="ctr" rtl="0">
              <a:lnSpc>
                <a:spcPct val="50000"/>
              </a:lnSpc>
              <a:spcBef>
                <a:spcPts val="0"/>
              </a:spcBef>
              <a:spcAft>
                <a:spcPts val="0"/>
              </a:spcAft>
              <a:buNone/>
            </a:pPr>
            <a:r>
              <a:rPr lang="en" sz="1600">
                <a:solidFill>
                  <a:schemeClr val="dk1"/>
                </a:solidFill>
                <a:latin typeface="Gochi Hand"/>
                <a:ea typeface="Gochi Hand"/>
                <a:cs typeface="Gochi Hand"/>
                <a:sym typeface="Gochi Hand"/>
              </a:rPr>
              <a:t>9:00</a:t>
            </a:r>
            <a:endParaRPr sz="1600">
              <a:solidFill>
                <a:schemeClr val="dk1"/>
              </a:solidFill>
              <a:latin typeface="Gochi Hand"/>
              <a:ea typeface="Gochi Hand"/>
              <a:cs typeface="Gochi Hand"/>
              <a:sym typeface="Gochi Hand"/>
            </a:endParaRPr>
          </a:p>
          <a:p>
            <a:pPr marL="0" lvl="0" indent="0" algn="ctr" rtl="0">
              <a:lnSpc>
                <a:spcPct val="50000"/>
              </a:lnSpc>
              <a:spcBef>
                <a:spcPts val="0"/>
              </a:spcBef>
              <a:spcAft>
                <a:spcPts val="0"/>
              </a:spcAft>
              <a:buNone/>
            </a:pPr>
            <a:r>
              <a:rPr lang="en" sz="1600">
                <a:solidFill>
                  <a:schemeClr val="dk1"/>
                </a:solidFill>
                <a:latin typeface="Gochi Hand"/>
                <a:ea typeface="Gochi Hand"/>
                <a:cs typeface="Gochi Hand"/>
                <a:sym typeface="Gochi Hand"/>
              </a:rPr>
              <a:t>-</a:t>
            </a:r>
            <a:endParaRPr sz="1600">
              <a:solidFill>
                <a:schemeClr val="dk1"/>
              </a:solidFill>
              <a:latin typeface="Gochi Hand"/>
              <a:ea typeface="Gochi Hand"/>
              <a:cs typeface="Gochi Hand"/>
              <a:sym typeface="Gochi Hand"/>
            </a:endParaRPr>
          </a:p>
          <a:p>
            <a:pPr marL="0" lvl="0" indent="0" algn="ctr" rtl="0">
              <a:lnSpc>
                <a:spcPct val="50000"/>
              </a:lnSpc>
              <a:spcBef>
                <a:spcPts val="0"/>
              </a:spcBef>
              <a:spcAft>
                <a:spcPts val="0"/>
              </a:spcAft>
              <a:buNone/>
            </a:pPr>
            <a:r>
              <a:rPr lang="en" sz="1600">
                <a:solidFill>
                  <a:schemeClr val="dk1"/>
                </a:solidFill>
                <a:latin typeface="Gochi Hand"/>
                <a:ea typeface="Gochi Hand"/>
                <a:cs typeface="Gochi Hand"/>
                <a:sym typeface="Gochi Hand"/>
              </a:rPr>
              <a:t>9:55</a:t>
            </a:r>
            <a:endParaRPr sz="1600">
              <a:solidFill>
                <a:schemeClr val="dk1"/>
              </a:solidFill>
              <a:latin typeface="Gochi Hand"/>
              <a:ea typeface="Gochi Hand"/>
              <a:cs typeface="Gochi Hand"/>
              <a:sym typeface="Gochi Hand"/>
            </a:endParaRPr>
          </a:p>
        </p:txBody>
      </p:sp>
      <p:sp>
        <p:nvSpPr>
          <p:cNvPr id="7581" name="Google Shape;7581;p55"/>
          <p:cNvSpPr txBox="1"/>
          <p:nvPr/>
        </p:nvSpPr>
        <p:spPr>
          <a:xfrm>
            <a:off x="4266707" y="1170000"/>
            <a:ext cx="1074000" cy="565800"/>
          </a:xfrm>
          <a:prstGeom prst="rect">
            <a:avLst/>
          </a:prstGeom>
          <a:noFill/>
          <a:ln>
            <a:noFill/>
          </a:ln>
        </p:spPr>
        <p:txBody>
          <a:bodyPr spcFirstLastPara="1" wrap="square" lIns="0" tIns="91425" rIns="0" bIns="91425" anchor="ctr" anchorCtr="0">
            <a:noAutofit/>
          </a:bodyPr>
          <a:lstStyle/>
          <a:p>
            <a:pPr marL="0" lvl="0" indent="0" algn="ctr" rtl="0">
              <a:lnSpc>
                <a:spcPct val="50000"/>
              </a:lnSpc>
              <a:spcBef>
                <a:spcPts val="0"/>
              </a:spcBef>
              <a:spcAft>
                <a:spcPts val="0"/>
              </a:spcAft>
              <a:buNone/>
            </a:pPr>
            <a:r>
              <a:rPr lang="en" sz="1600">
                <a:solidFill>
                  <a:schemeClr val="dk1"/>
                </a:solidFill>
                <a:latin typeface="Gochi Hand"/>
                <a:ea typeface="Gochi Hand"/>
                <a:cs typeface="Gochi Hand"/>
                <a:sym typeface="Gochi Hand"/>
              </a:rPr>
              <a:t>10:00</a:t>
            </a:r>
            <a:endParaRPr sz="1600">
              <a:solidFill>
                <a:schemeClr val="dk1"/>
              </a:solidFill>
              <a:latin typeface="Gochi Hand"/>
              <a:ea typeface="Gochi Hand"/>
              <a:cs typeface="Gochi Hand"/>
              <a:sym typeface="Gochi Hand"/>
            </a:endParaRPr>
          </a:p>
          <a:p>
            <a:pPr marL="0" lvl="0" indent="0" algn="ctr" rtl="0">
              <a:lnSpc>
                <a:spcPct val="50000"/>
              </a:lnSpc>
              <a:spcBef>
                <a:spcPts val="0"/>
              </a:spcBef>
              <a:spcAft>
                <a:spcPts val="0"/>
              </a:spcAft>
              <a:buNone/>
            </a:pPr>
            <a:r>
              <a:rPr lang="en" sz="1600">
                <a:solidFill>
                  <a:schemeClr val="dk1"/>
                </a:solidFill>
                <a:latin typeface="Gochi Hand"/>
                <a:ea typeface="Gochi Hand"/>
                <a:cs typeface="Gochi Hand"/>
                <a:sym typeface="Gochi Hand"/>
              </a:rPr>
              <a:t>-</a:t>
            </a:r>
            <a:endParaRPr sz="1600">
              <a:solidFill>
                <a:schemeClr val="dk1"/>
              </a:solidFill>
              <a:latin typeface="Gochi Hand"/>
              <a:ea typeface="Gochi Hand"/>
              <a:cs typeface="Gochi Hand"/>
              <a:sym typeface="Gochi Hand"/>
            </a:endParaRPr>
          </a:p>
          <a:p>
            <a:pPr marL="0" lvl="0" indent="0" algn="ctr" rtl="0">
              <a:lnSpc>
                <a:spcPct val="50000"/>
              </a:lnSpc>
              <a:spcBef>
                <a:spcPts val="0"/>
              </a:spcBef>
              <a:spcAft>
                <a:spcPts val="0"/>
              </a:spcAft>
              <a:buNone/>
            </a:pPr>
            <a:r>
              <a:rPr lang="en" sz="1600">
                <a:solidFill>
                  <a:schemeClr val="dk1"/>
                </a:solidFill>
                <a:latin typeface="Gochi Hand"/>
                <a:ea typeface="Gochi Hand"/>
                <a:cs typeface="Gochi Hand"/>
                <a:sym typeface="Gochi Hand"/>
              </a:rPr>
              <a:t>10:55</a:t>
            </a:r>
            <a:endParaRPr sz="1600">
              <a:solidFill>
                <a:schemeClr val="dk1"/>
              </a:solidFill>
              <a:latin typeface="Gochi Hand"/>
              <a:ea typeface="Gochi Hand"/>
              <a:cs typeface="Gochi Hand"/>
              <a:sym typeface="Gochi Hand"/>
            </a:endParaRPr>
          </a:p>
        </p:txBody>
      </p:sp>
      <p:sp>
        <p:nvSpPr>
          <p:cNvPr id="7582" name="Google Shape;7582;p55"/>
          <p:cNvSpPr txBox="1"/>
          <p:nvPr/>
        </p:nvSpPr>
        <p:spPr>
          <a:xfrm>
            <a:off x="5375861" y="1170000"/>
            <a:ext cx="1032000" cy="565800"/>
          </a:xfrm>
          <a:prstGeom prst="rect">
            <a:avLst/>
          </a:prstGeom>
          <a:noFill/>
          <a:ln>
            <a:noFill/>
          </a:ln>
        </p:spPr>
        <p:txBody>
          <a:bodyPr spcFirstLastPara="1" wrap="square" lIns="0" tIns="91425" rIns="0" bIns="91425" anchor="ctr" anchorCtr="0">
            <a:noAutofit/>
          </a:bodyPr>
          <a:lstStyle/>
          <a:p>
            <a:pPr marL="0" lvl="0" indent="0" algn="ctr" rtl="0">
              <a:lnSpc>
                <a:spcPct val="50000"/>
              </a:lnSpc>
              <a:spcBef>
                <a:spcPts val="0"/>
              </a:spcBef>
              <a:spcAft>
                <a:spcPts val="0"/>
              </a:spcAft>
              <a:buNone/>
            </a:pPr>
            <a:r>
              <a:rPr lang="en" sz="1600">
                <a:solidFill>
                  <a:schemeClr val="dk1"/>
                </a:solidFill>
                <a:latin typeface="Gochi Hand"/>
                <a:ea typeface="Gochi Hand"/>
                <a:cs typeface="Gochi Hand"/>
                <a:sym typeface="Gochi Hand"/>
              </a:rPr>
              <a:t>11:00</a:t>
            </a:r>
            <a:endParaRPr sz="1600">
              <a:solidFill>
                <a:schemeClr val="dk1"/>
              </a:solidFill>
              <a:latin typeface="Gochi Hand"/>
              <a:ea typeface="Gochi Hand"/>
              <a:cs typeface="Gochi Hand"/>
              <a:sym typeface="Gochi Hand"/>
            </a:endParaRPr>
          </a:p>
          <a:p>
            <a:pPr marL="0" lvl="0" indent="0" algn="ctr" rtl="0">
              <a:lnSpc>
                <a:spcPct val="50000"/>
              </a:lnSpc>
              <a:spcBef>
                <a:spcPts val="0"/>
              </a:spcBef>
              <a:spcAft>
                <a:spcPts val="0"/>
              </a:spcAft>
              <a:buNone/>
            </a:pPr>
            <a:r>
              <a:rPr lang="en" sz="1600">
                <a:solidFill>
                  <a:schemeClr val="dk1"/>
                </a:solidFill>
                <a:latin typeface="Gochi Hand"/>
                <a:ea typeface="Gochi Hand"/>
                <a:cs typeface="Gochi Hand"/>
                <a:sym typeface="Gochi Hand"/>
              </a:rPr>
              <a:t>-</a:t>
            </a:r>
            <a:endParaRPr sz="1600">
              <a:solidFill>
                <a:schemeClr val="dk1"/>
              </a:solidFill>
              <a:latin typeface="Gochi Hand"/>
              <a:ea typeface="Gochi Hand"/>
              <a:cs typeface="Gochi Hand"/>
              <a:sym typeface="Gochi Hand"/>
            </a:endParaRPr>
          </a:p>
          <a:p>
            <a:pPr marL="0" lvl="0" indent="0" algn="ctr" rtl="0">
              <a:lnSpc>
                <a:spcPct val="50000"/>
              </a:lnSpc>
              <a:spcBef>
                <a:spcPts val="0"/>
              </a:spcBef>
              <a:spcAft>
                <a:spcPts val="0"/>
              </a:spcAft>
              <a:buNone/>
            </a:pPr>
            <a:r>
              <a:rPr lang="en" sz="1600">
                <a:solidFill>
                  <a:schemeClr val="dk1"/>
                </a:solidFill>
                <a:latin typeface="Gochi Hand"/>
                <a:ea typeface="Gochi Hand"/>
                <a:cs typeface="Gochi Hand"/>
                <a:sym typeface="Gochi Hand"/>
              </a:rPr>
              <a:t>11:55</a:t>
            </a:r>
            <a:endParaRPr sz="1600">
              <a:solidFill>
                <a:schemeClr val="dk1"/>
              </a:solidFill>
              <a:latin typeface="Gochi Hand"/>
              <a:ea typeface="Gochi Hand"/>
              <a:cs typeface="Gochi Hand"/>
              <a:sym typeface="Gochi Hand"/>
            </a:endParaRPr>
          </a:p>
        </p:txBody>
      </p:sp>
      <p:sp>
        <p:nvSpPr>
          <p:cNvPr id="7583" name="Google Shape;7583;p55"/>
          <p:cNvSpPr txBox="1"/>
          <p:nvPr/>
        </p:nvSpPr>
        <p:spPr>
          <a:xfrm>
            <a:off x="6443015" y="1170000"/>
            <a:ext cx="1032000" cy="565800"/>
          </a:xfrm>
          <a:prstGeom prst="rect">
            <a:avLst/>
          </a:prstGeom>
          <a:noFill/>
          <a:ln>
            <a:noFill/>
          </a:ln>
        </p:spPr>
        <p:txBody>
          <a:bodyPr spcFirstLastPara="1" wrap="square" lIns="0" tIns="91425" rIns="0" bIns="91425" anchor="ctr" anchorCtr="0">
            <a:noAutofit/>
          </a:bodyPr>
          <a:lstStyle/>
          <a:p>
            <a:pPr marL="0" lvl="0" indent="0" algn="ctr" rtl="0">
              <a:lnSpc>
                <a:spcPct val="50000"/>
              </a:lnSpc>
              <a:spcBef>
                <a:spcPts val="0"/>
              </a:spcBef>
              <a:spcAft>
                <a:spcPts val="0"/>
              </a:spcAft>
              <a:buNone/>
            </a:pPr>
            <a:r>
              <a:rPr lang="en" sz="1600">
                <a:solidFill>
                  <a:schemeClr val="dk1"/>
                </a:solidFill>
                <a:latin typeface="Gochi Hand"/>
                <a:ea typeface="Gochi Hand"/>
                <a:cs typeface="Gochi Hand"/>
                <a:sym typeface="Gochi Hand"/>
              </a:rPr>
              <a:t>13:00</a:t>
            </a:r>
            <a:endParaRPr sz="1600">
              <a:solidFill>
                <a:schemeClr val="dk1"/>
              </a:solidFill>
              <a:latin typeface="Gochi Hand"/>
              <a:ea typeface="Gochi Hand"/>
              <a:cs typeface="Gochi Hand"/>
              <a:sym typeface="Gochi Hand"/>
            </a:endParaRPr>
          </a:p>
          <a:p>
            <a:pPr marL="0" lvl="0" indent="0" algn="ctr" rtl="0">
              <a:lnSpc>
                <a:spcPct val="50000"/>
              </a:lnSpc>
              <a:spcBef>
                <a:spcPts val="0"/>
              </a:spcBef>
              <a:spcAft>
                <a:spcPts val="0"/>
              </a:spcAft>
              <a:buNone/>
            </a:pPr>
            <a:r>
              <a:rPr lang="en" sz="1600">
                <a:solidFill>
                  <a:schemeClr val="dk1"/>
                </a:solidFill>
                <a:latin typeface="Gochi Hand"/>
                <a:ea typeface="Gochi Hand"/>
                <a:cs typeface="Gochi Hand"/>
                <a:sym typeface="Gochi Hand"/>
              </a:rPr>
              <a:t>-</a:t>
            </a:r>
            <a:endParaRPr sz="1600">
              <a:solidFill>
                <a:schemeClr val="dk1"/>
              </a:solidFill>
              <a:latin typeface="Gochi Hand"/>
              <a:ea typeface="Gochi Hand"/>
              <a:cs typeface="Gochi Hand"/>
              <a:sym typeface="Gochi Hand"/>
            </a:endParaRPr>
          </a:p>
          <a:p>
            <a:pPr marL="0" lvl="0" indent="0" algn="ctr" rtl="0">
              <a:lnSpc>
                <a:spcPct val="50000"/>
              </a:lnSpc>
              <a:spcBef>
                <a:spcPts val="0"/>
              </a:spcBef>
              <a:spcAft>
                <a:spcPts val="0"/>
              </a:spcAft>
              <a:buNone/>
            </a:pPr>
            <a:r>
              <a:rPr lang="en" sz="1600">
                <a:solidFill>
                  <a:schemeClr val="dk1"/>
                </a:solidFill>
                <a:latin typeface="Gochi Hand"/>
                <a:ea typeface="Gochi Hand"/>
                <a:cs typeface="Gochi Hand"/>
                <a:sym typeface="Gochi Hand"/>
              </a:rPr>
              <a:t>13:55</a:t>
            </a:r>
            <a:endParaRPr sz="1600">
              <a:solidFill>
                <a:schemeClr val="dk1"/>
              </a:solidFill>
              <a:latin typeface="Gochi Hand"/>
              <a:ea typeface="Gochi Hand"/>
              <a:cs typeface="Gochi Hand"/>
              <a:sym typeface="Gochi Hand"/>
            </a:endParaRPr>
          </a:p>
        </p:txBody>
      </p:sp>
      <p:sp>
        <p:nvSpPr>
          <p:cNvPr id="7584" name="Google Shape;7584;p55"/>
          <p:cNvSpPr txBox="1"/>
          <p:nvPr/>
        </p:nvSpPr>
        <p:spPr>
          <a:xfrm>
            <a:off x="7510168" y="1170000"/>
            <a:ext cx="1032000" cy="565800"/>
          </a:xfrm>
          <a:prstGeom prst="rect">
            <a:avLst/>
          </a:prstGeom>
          <a:noFill/>
          <a:ln>
            <a:noFill/>
          </a:ln>
        </p:spPr>
        <p:txBody>
          <a:bodyPr spcFirstLastPara="1" wrap="square" lIns="0" tIns="91425" rIns="0" bIns="91425" anchor="ctr" anchorCtr="0">
            <a:noAutofit/>
          </a:bodyPr>
          <a:lstStyle/>
          <a:p>
            <a:pPr marL="0" lvl="0" indent="0" algn="ctr" rtl="0">
              <a:lnSpc>
                <a:spcPct val="50000"/>
              </a:lnSpc>
              <a:spcBef>
                <a:spcPts val="0"/>
              </a:spcBef>
              <a:spcAft>
                <a:spcPts val="0"/>
              </a:spcAft>
              <a:buNone/>
            </a:pPr>
            <a:r>
              <a:rPr lang="en" sz="1600">
                <a:solidFill>
                  <a:schemeClr val="dk1"/>
                </a:solidFill>
                <a:latin typeface="Gochi Hand"/>
                <a:ea typeface="Gochi Hand"/>
                <a:cs typeface="Gochi Hand"/>
                <a:sym typeface="Gochi Hand"/>
              </a:rPr>
              <a:t>14:00</a:t>
            </a:r>
            <a:endParaRPr sz="1600">
              <a:solidFill>
                <a:schemeClr val="dk1"/>
              </a:solidFill>
              <a:latin typeface="Gochi Hand"/>
              <a:ea typeface="Gochi Hand"/>
              <a:cs typeface="Gochi Hand"/>
              <a:sym typeface="Gochi Hand"/>
            </a:endParaRPr>
          </a:p>
          <a:p>
            <a:pPr marL="0" lvl="0" indent="0" algn="ctr" rtl="0">
              <a:lnSpc>
                <a:spcPct val="50000"/>
              </a:lnSpc>
              <a:spcBef>
                <a:spcPts val="0"/>
              </a:spcBef>
              <a:spcAft>
                <a:spcPts val="0"/>
              </a:spcAft>
              <a:buNone/>
            </a:pPr>
            <a:r>
              <a:rPr lang="en" sz="1600">
                <a:solidFill>
                  <a:schemeClr val="dk1"/>
                </a:solidFill>
                <a:latin typeface="Gochi Hand"/>
                <a:ea typeface="Gochi Hand"/>
                <a:cs typeface="Gochi Hand"/>
                <a:sym typeface="Gochi Hand"/>
              </a:rPr>
              <a:t>-</a:t>
            </a:r>
            <a:endParaRPr sz="1600">
              <a:solidFill>
                <a:schemeClr val="dk1"/>
              </a:solidFill>
              <a:latin typeface="Gochi Hand"/>
              <a:ea typeface="Gochi Hand"/>
              <a:cs typeface="Gochi Hand"/>
              <a:sym typeface="Gochi Hand"/>
            </a:endParaRPr>
          </a:p>
          <a:p>
            <a:pPr marL="0" lvl="0" indent="0" algn="ctr" rtl="0">
              <a:lnSpc>
                <a:spcPct val="50000"/>
              </a:lnSpc>
              <a:spcBef>
                <a:spcPts val="0"/>
              </a:spcBef>
              <a:spcAft>
                <a:spcPts val="0"/>
              </a:spcAft>
              <a:buNone/>
            </a:pPr>
            <a:r>
              <a:rPr lang="en" sz="1600">
                <a:solidFill>
                  <a:schemeClr val="dk1"/>
                </a:solidFill>
                <a:latin typeface="Gochi Hand"/>
                <a:ea typeface="Gochi Hand"/>
                <a:cs typeface="Gochi Hand"/>
                <a:sym typeface="Gochi Hand"/>
              </a:rPr>
              <a:t>14:55</a:t>
            </a:r>
            <a:endParaRPr sz="1600">
              <a:solidFill>
                <a:schemeClr val="dk1"/>
              </a:solidFill>
              <a:latin typeface="Gochi Hand"/>
              <a:ea typeface="Gochi Hand"/>
              <a:cs typeface="Gochi Hand"/>
              <a:sym typeface="Gochi Hand"/>
            </a:endParaRPr>
          </a:p>
        </p:txBody>
      </p:sp>
      <p:sp>
        <p:nvSpPr>
          <p:cNvPr id="7585" name="Google Shape;7585;p55"/>
          <p:cNvSpPr txBox="1"/>
          <p:nvPr/>
        </p:nvSpPr>
        <p:spPr>
          <a:xfrm>
            <a:off x="831900" y="1807200"/>
            <a:ext cx="1428900" cy="435900"/>
          </a:xfrm>
          <a:prstGeom prst="rect">
            <a:avLst/>
          </a:prstGeom>
          <a:noFill/>
          <a:ln>
            <a:noFill/>
          </a:ln>
        </p:spPr>
        <p:txBody>
          <a:bodyPr spcFirstLastPara="1" wrap="square" lIns="0" tIns="91425" rIns="0" bIns="91425" anchor="ctr" anchorCtr="0">
            <a:noAutofit/>
          </a:bodyPr>
          <a:lstStyle/>
          <a:p>
            <a:pPr marL="0" lvl="0" indent="0" algn="l" rtl="0">
              <a:spcBef>
                <a:spcPts val="0"/>
              </a:spcBef>
              <a:spcAft>
                <a:spcPts val="0"/>
              </a:spcAft>
              <a:buNone/>
            </a:pPr>
            <a:r>
              <a:rPr lang="en" sz="1800">
                <a:solidFill>
                  <a:schemeClr val="dk1"/>
                </a:solidFill>
                <a:latin typeface="Gochi Hand"/>
                <a:ea typeface="Gochi Hand"/>
                <a:cs typeface="Gochi Hand"/>
                <a:sym typeface="Gochi Hand"/>
              </a:rPr>
              <a:t>Monday</a:t>
            </a:r>
            <a:endParaRPr sz="1800">
              <a:solidFill>
                <a:schemeClr val="dk1"/>
              </a:solidFill>
              <a:latin typeface="Open Sans"/>
              <a:ea typeface="Open Sans"/>
              <a:cs typeface="Open Sans"/>
              <a:sym typeface="Open Sans"/>
            </a:endParaRPr>
          </a:p>
        </p:txBody>
      </p:sp>
      <p:sp>
        <p:nvSpPr>
          <p:cNvPr id="7586" name="Google Shape;7586;p55"/>
          <p:cNvSpPr txBox="1"/>
          <p:nvPr/>
        </p:nvSpPr>
        <p:spPr>
          <a:xfrm>
            <a:off x="2071709" y="1800968"/>
            <a:ext cx="1029000" cy="4440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Mercury</a:t>
            </a:r>
            <a:endParaRPr sz="1800">
              <a:solidFill>
                <a:schemeClr val="dk1"/>
              </a:solidFill>
              <a:latin typeface="Open Sans"/>
              <a:ea typeface="Open Sans"/>
              <a:cs typeface="Open Sans"/>
              <a:sym typeface="Open Sans"/>
            </a:endParaRPr>
          </a:p>
        </p:txBody>
      </p:sp>
      <p:sp>
        <p:nvSpPr>
          <p:cNvPr id="7587" name="Google Shape;7587;p55"/>
          <p:cNvSpPr txBox="1"/>
          <p:nvPr/>
        </p:nvSpPr>
        <p:spPr>
          <a:xfrm>
            <a:off x="3183618" y="2286000"/>
            <a:ext cx="1029000" cy="4440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Jupiter</a:t>
            </a:r>
            <a:endParaRPr sz="1800">
              <a:solidFill>
                <a:schemeClr val="dk1"/>
              </a:solidFill>
              <a:latin typeface="Open Sans"/>
              <a:ea typeface="Open Sans"/>
              <a:cs typeface="Open Sans"/>
              <a:sym typeface="Open Sans"/>
            </a:endParaRPr>
          </a:p>
        </p:txBody>
      </p:sp>
      <p:sp>
        <p:nvSpPr>
          <p:cNvPr id="7588" name="Google Shape;7588;p55"/>
          <p:cNvSpPr txBox="1"/>
          <p:nvPr/>
        </p:nvSpPr>
        <p:spPr>
          <a:xfrm>
            <a:off x="5358686" y="1800968"/>
            <a:ext cx="1029000" cy="4440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Mars</a:t>
            </a:r>
            <a:endParaRPr sz="1800">
              <a:solidFill>
                <a:schemeClr val="dk1"/>
              </a:solidFill>
              <a:latin typeface="Open Sans"/>
              <a:ea typeface="Open Sans"/>
              <a:cs typeface="Open Sans"/>
              <a:sym typeface="Open Sans"/>
            </a:endParaRPr>
          </a:p>
        </p:txBody>
      </p:sp>
      <p:sp>
        <p:nvSpPr>
          <p:cNvPr id="7589" name="Google Shape;7589;p55"/>
          <p:cNvSpPr txBox="1"/>
          <p:nvPr/>
        </p:nvSpPr>
        <p:spPr>
          <a:xfrm>
            <a:off x="6436800" y="3788163"/>
            <a:ext cx="1029000" cy="4440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Saturn</a:t>
            </a:r>
            <a:endParaRPr sz="1800">
              <a:solidFill>
                <a:schemeClr val="dk1"/>
              </a:solidFill>
              <a:latin typeface="Open Sans"/>
              <a:ea typeface="Open Sans"/>
              <a:cs typeface="Open Sans"/>
              <a:sym typeface="Open Sans"/>
            </a:endParaRPr>
          </a:p>
        </p:txBody>
      </p:sp>
      <p:sp>
        <p:nvSpPr>
          <p:cNvPr id="7590" name="Google Shape;7590;p55"/>
          <p:cNvSpPr txBox="1"/>
          <p:nvPr/>
        </p:nvSpPr>
        <p:spPr>
          <a:xfrm>
            <a:off x="5358686" y="2790000"/>
            <a:ext cx="1029000" cy="4440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Saturn</a:t>
            </a:r>
            <a:endParaRPr sz="1800">
              <a:solidFill>
                <a:schemeClr val="dk1"/>
              </a:solidFill>
              <a:latin typeface="Open Sans"/>
              <a:ea typeface="Open Sans"/>
              <a:cs typeface="Open Sans"/>
              <a:sym typeface="Open Sans"/>
            </a:endParaRPr>
          </a:p>
        </p:txBody>
      </p:sp>
      <p:sp>
        <p:nvSpPr>
          <p:cNvPr id="7591" name="Google Shape;7591;p55"/>
          <p:cNvSpPr txBox="1"/>
          <p:nvPr/>
        </p:nvSpPr>
        <p:spPr>
          <a:xfrm>
            <a:off x="4266000" y="2286000"/>
            <a:ext cx="1029000" cy="4440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Mercury</a:t>
            </a:r>
            <a:endParaRPr sz="1800">
              <a:solidFill>
                <a:schemeClr val="dk1"/>
              </a:solidFill>
              <a:latin typeface="Open Sans"/>
              <a:ea typeface="Open Sans"/>
              <a:cs typeface="Open Sans"/>
              <a:sym typeface="Open Sans"/>
            </a:endParaRPr>
          </a:p>
        </p:txBody>
      </p:sp>
      <p:sp>
        <p:nvSpPr>
          <p:cNvPr id="7592" name="Google Shape;7592;p55"/>
          <p:cNvSpPr txBox="1"/>
          <p:nvPr/>
        </p:nvSpPr>
        <p:spPr>
          <a:xfrm>
            <a:off x="6436800" y="2286000"/>
            <a:ext cx="1029000" cy="4440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Jupiter</a:t>
            </a:r>
            <a:endParaRPr sz="1800">
              <a:solidFill>
                <a:schemeClr val="dk1"/>
              </a:solidFill>
              <a:latin typeface="Open Sans"/>
              <a:ea typeface="Open Sans"/>
              <a:cs typeface="Open Sans"/>
              <a:sym typeface="Open Sans"/>
            </a:endParaRPr>
          </a:p>
        </p:txBody>
      </p:sp>
      <p:sp>
        <p:nvSpPr>
          <p:cNvPr id="7593" name="Google Shape;7593;p55"/>
          <p:cNvSpPr txBox="1"/>
          <p:nvPr/>
        </p:nvSpPr>
        <p:spPr>
          <a:xfrm>
            <a:off x="5358686" y="3284401"/>
            <a:ext cx="1029000" cy="4440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Venus</a:t>
            </a:r>
            <a:endParaRPr sz="1800">
              <a:solidFill>
                <a:schemeClr val="dk1"/>
              </a:solidFill>
              <a:latin typeface="Open Sans"/>
              <a:ea typeface="Open Sans"/>
              <a:cs typeface="Open Sans"/>
              <a:sym typeface="Open Sans"/>
            </a:endParaRPr>
          </a:p>
        </p:txBody>
      </p:sp>
      <p:sp>
        <p:nvSpPr>
          <p:cNvPr id="7594" name="Google Shape;7594;p55"/>
          <p:cNvSpPr txBox="1"/>
          <p:nvPr/>
        </p:nvSpPr>
        <p:spPr>
          <a:xfrm>
            <a:off x="2062753" y="3284400"/>
            <a:ext cx="1029000" cy="4440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Saturn</a:t>
            </a:r>
            <a:endParaRPr sz="1800">
              <a:solidFill>
                <a:schemeClr val="dk1"/>
              </a:solidFill>
              <a:latin typeface="Open Sans"/>
              <a:ea typeface="Open Sans"/>
              <a:cs typeface="Open Sans"/>
              <a:sym typeface="Open Sans"/>
            </a:endParaRPr>
          </a:p>
        </p:txBody>
      </p:sp>
      <p:sp>
        <p:nvSpPr>
          <p:cNvPr id="7595" name="Google Shape;7595;p55"/>
          <p:cNvSpPr txBox="1"/>
          <p:nvPr/>
        </p:nvSpPr>
        <p:spPr>
          <a:xfrm>
            <a:off x="3178800" y="1800968"/>
            <a:ext cx="1029000" cy="4440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Mars</a:t>
            </a:r>
            <a:endParaRPr sz="1800">
              <a:solidFill>
                <a:schemeClr val="dk1"/>
              </a:solidFill>
              <a:latin typeface="Open Sans"/>
              <a:ea typeface="Open Sans"/>
              <a:cs typeface="Open Sans"/>
              <a:sym typeface="Open Sans"/>
            </a:endParaRPr>
          </a:p>
        </p:txBody>
      </p:sp>
      <p:sp>
        <p:nvSpPr>
          <p:cNvPr id="7596" name="Google Shape;7596;p55"/>
          <p:cNvSpPr txBox="1"/>
          <p:nvPr/>
        </p:nvSpPr>
        <p:spPr>
          <a:xfrm>
            <a:off x="2062750" y="2790000"/>
            <a:ext cx="1029000" cy="4440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Mars</a:t>
            </a:r>
            <a:endParaRPr sz="1800">
              <a:solidFill>
                <a:schemeClr val="dk1"/>
              </a:solidFill>
              <a:latin typeface="Open Sans"/>
              <a:ea typeface="Open Sans"/>
              <a:cs typeface="Open Sans"/>
              <a:sym typeface="Open Sans"/>
            </a:endParaRPr>
          </a:p>
        </p:txBody>
      </p:sp>
      <p:sp>
        <p:nvSpPr>
          <p:cNvPr id="7597" name="Google Shape;7597;p55"/>
          <p:cNvSpPr txBox="1"/>
          <p:nvPr/>
        </p:nvSpPr>
        <p:spPr>
          <a:xfrm>
            <a:off x="7513250" y="2286000"/>
            <a:ext cx="1029000" cy="4440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Jupiter</a:t>
            </a:r>
            <a:endParaRPr sz="1800">
              <a:solidFill>
                <a:schemeClr val="dk1"/>
              </a:solidFill>
              <a:latin typeface="Open Sans"/>
              <a:ea typeface="Open Sans"/>
              <a:cs typeface="Open Sans"/>
              <a:sym typeface="Open Sans"/>
            </a:endParaRPr>
          </a:p>
        </p:txBody>
      </p:sp>
      <p:sp>
        <p:nvSpPr>
          <p:cNvPr id="7598" name="Google Shape;7598;p55"/>
          <p:cNvSpPr txBox="1"/>
          <p:nvPr/>
        </p:nvSpPr>
        <p:spPr>
          <a:xfrm>
            <a:off x="7513250" y="1800968"/>
            <a:ext cx="1029000" cy="4440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Mars</a:t>
            </a:r>
            <a:endParaRPr sz="1800">
              <a:solidFill>
                <a:schemeClr val="dk1"/>
              </a:solidFill>
              <a:latin typeface="Open Sans"/>
              <a:ea typeface="Open Sans"/>
              <a:cs typeface="Open Sans"/>
              <a:sym typeface="Open Sans"/>
            </a:endParaRPr>
          </a:p>
        </p:txBody>
      </p:sp>
      <p:sp>
        <p:nvSpPr>
          <p:cNvPr id="7599" name="Google Shape;7599;p55"/>
          <p:cNvSpPr txBox="1"/>
          <p:nvPr/>
        </p:nvSpPr>
        <p:spPr>
          <a:xfrm>
            <a:off x="7513250" y="3284400"/>
            <a:ext cx="1029000" cy="4440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Saturn</a:t>
            </a:r>
            <a:endParaRPr sz="1800">
              <a:solidFill>
                <a:schemeClr val="dk1"/>
              </a:solidFill>
              <a:latin typeface="Open Sans"/>
              <a:ea typeface="Open Sans"/>
              <a:cs typeface="Open Sans"/>
              <a:sym typeface="Open Sans"/>
            </a:endParaRPr>
          </a:p>
        </p:txBody>
      </p:sp>
      <p:sp>
        <p:nvSpPr>
          <p:cNvPr id="7600" name="Google Shape;7600;p55"/>
          <p:cNvSpPr txBox="1"/>
          <p:nvPr/>
        </p:nvSpPr>
        <p:spPr>
          <a:xfrm>
            <a:off x="3178800" y="3788163"/>
            <a:ext cx="1029000" cy="4440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Mars</a:t>
            </a:r>
            <a:endParaRPr sz="1800">
              <a:solidFill>
                <a:schemeClr val="dk1"/>
              </a:solidFill>
              <a:latin typeface="Open Sans"/>
              <a:ea typeface="Open Sans"/>
              <a:cs typeface="Open Sans"/>
              <a:sym typeface="Open Sans"/>
            </a:endParaRPr>
          </a:p>
        </p:txBody>
      </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bg>
      <p:bgPr>
        <a:solidFill>
          <a:schemeClr val="accent3"/>
        </a:solidFill>
        <a:effectLst/>
      </p:bgPr>
    </p:bg>
    <p:spTree>
      <p:nvGrpSpPr>
        <p:cNvPr id="1" name="Shape 7604"/>
        <p:cNvGrpSpPr/>
        <p:nvPr/>
      </p:nvGrpSpPr>
      <p:grpSpPr>
        <a:xfrm>
          <a:off x="0" y="0"/>
          <a:ext cx="0" cy="0"/>
          <a:chOff x="0" y="0"/>
          <a:chExt cx="0" cy="0"/>
        </a:xfrm>
      </p:grpSpPr>
      <p:sp>
        <p:nvSpPr>
          <p:cNvPr id="7605" name="Google Shape;7605;p56"/>
          <p:cNvSpPr/>
          <p:nvPr/>
        </p:nvSpPr>
        <p:spPr>
          <a:xfrm>
            <a:off x="4873060" y="235891"/>
            <a:ext cx="94062" cy="84552"/>
          </a:xfrm>
          <a:custGeom>
            <a:avLst/>
            <a:gdLst/>
            <a:ahLst/>
            <a:cxnLst/>
            <a:rect l="l" t="t" r="r" b="b"/>
            <a:pathLst>
              <a:path w="2918" h="2623" extrusionOk="0">
                <a:moveTo>
                  <a:pt x="1603" y="0"/>
                </a:moveTo>
                <a:cubicBezTo>
                  <a:pt x="1385" y="0"/>
                  <a:pt x="1163" y="57"/>
                  <a:pt x="953" y="184"/>
                </a:cubicBezTo>
                <a:cubicBezTo>
                  <a:pt x="893" y="231"/>
                  <a:pt x="834" y="255"/>
                  <a:pt x="762" y="303"/>
                </a:cubicBezTo>
                <a:cubicBezTo>
                  <a:pt x="0" y="755"/>
                  <a:pt x="0" y="1863"/>
                  <a:pt x="762" y="2327"/>
                </a:cubicBezTo>
                <a:cubicBezTo>
                  <a:pt x="822" y="2363"/>
                  <a:pt x="882" y="2398"/>
                  <a:pt x="953" y="2446"/>
                </a:cubicBezTo>
                <a:cubicBezTo>
                  <a:pt x="1154" y="2568"/>
                  <a:pt x="1371" y="2623"/>
                  <a:pt x="1584" y="2623"/>
                </a:cubicBezTo>
                <a:cubicBezTo>
                  <a:pt x="2268" y="2623"/>
                  <a:pt x="2918" y="2059"/>
                  <a:pt x="2918" y="1315"/>
                </a:cubicBezTo>
                <a:cubicBezTo>
                  <a:pt x="2918" y="565"/>
                  <a:pt x="2287" y="0"/>
                  <a:pt x="160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6" name="Google Shape;7606;p56"/>
          <p:cNvSpPr/>
          <p:nvPr/>
        </p:nvSpPr>
        <p:spPr>
          <a:xfrm>
            <a:off x="2646652" y="150076"/>
            <a:ext cx="3850696" cy="972175"/>
          </a:xfrm>
          <a:custGeom>
            <a:avLst/>
            <a:gdLst/>
            <a:ahLst/>
            <a:cxnLst/>
            <a:rect l="l" t="t" r="r" b="b"/>
            <a:pathLst>
              <a:path w="119457" h="30159" extrusionOk="0">
                <a:moveTo>
                  <a:pt x="1" y="0"/>
                </a:moveTo>
                <a:lnTo>
                  <a:pt x="9800" y="30159"/>
                </a:lnTo>
                <a:lnTo>
                  <a:pt x="113967" y="28385"/>
                </a:lnTo>
                <a:lnTo>
                  <a:pt x="119456" y="5727"/>
                </a:lnTo>
                <a:lnTo>
                  <a:pt x="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7" name="Google Shape;7607;p56"/>
          <p:cNvSpPr txBox="1">
            <a:spLocks noGrp="1"/>
          </p:cNvSpPr>
          <p:nvPr>
            <p:ph type="title"/>
          </p:nvPr>
        </p:nvSpPr>
        <p:spPr>
          <a:xfrm>
            <a:off x="2136725" y="331200"/>
            <a:ext cx="48705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t>WEEKLY PLANNER</a:t>
            </a:r>
            <a:endParaRPr/>
          </a:p>
        </p:txBody>
      </p:sp>
      <p:sp>
        <p:nvSpPr>
          <p:cNvPr id="7608" name="Google Shape;7608;p56"/>
          <p:cNvSpPr/>
          <p:nvPr/>
        </p:nvSpPr>
        <p:spPr>
          <a:xfrm>
            <a:off x="909914" y="3008965"/>
            <a:ext cx="139696" cy="151633"/>
          </a:xfrm>
          <a:custGeom>
            <a:avLst/>
            <a:gdLst/>
            <a:ahLst/>
            <a:cxnLst/>
            <a:rect l="l" t="t" r="r" b="b"/>
            <a:pathLst>
              <a:path w="4109" h="4704" extrusionOk="0">
                <a:moveTo>
                  <a:pt x="2049" y="1656"/>
                </a:moveTo>
                <a:cubicBezTo>
                  <a:pt x="2441" y="1656"/>
                  <a:pt x="2751" y="1965"/>
                  <a:pt x="2751" y="2358"/>
                </a:cubicBezTo>
                <a:cubicBezTo>
                  <a:pt x="2751" y="2739"/>
                  <a:pt x="2441" y="3061"/>
                  <a:pt x="2049" y="3061"/>
                </a:cubicBezTo>
                <a:cubicBezTo>
                  <a:pt x="1668" y="3061"/>
                  <a:pt x="1358" y="2739"/>
                  <a:pt x="1358" y="2358"/>
                </a:cubicBezTo>
                <a:cubicBezTo>
                  <a:pt x="1358" y="1965"/>
                  <a:pt x="1668" y="1656"/>
                  <a:pt x="2049" y="1656"/>
                </a:cubicBezTo>
                <a:close/>
                <a:moveTo>
                  <a:pt x="2049" y="1"/>
                </a:moveTo>
                <a:cubicBezTo>
                  <a:pt x="1691" y="358"/>
                  <a:pt x="1322" y="489"/>
                  <a:pt x="1322" y="1048"/>
                </a:cubicBezTo>
                <a:lnTo>
                  <a:pt x="1322" y="1120"/>
                </a:lnTo>
                <a:cubicBezTo>
                  <a:pt x="1310" y="1108"/>
                  <a:pt x="1275" y="1084"/>
                  <a:pt x="1263" y="1072"/>
                </a:cubicBezTo>
                <a:cubicBezTo>
                  <a:pt x="1107" y="979"/>
                  <a:pt x="969" y="944"/>
                  <a:pt x="837" y="944"/>
                </a:cubicBezTo>
                <a:cubicBezTo>
                  <a:pt x="566" y="944"/>
                  <a:pt x="321" y="1091"/>
                  <a:pt x="1" y="1179"/>
                </a:cubicBezTo>
                <a:cubicBezTo>
                  <a:pt x="132" y="1656"/>
                  <a:pt x="60" y="2060"/>
                  <a:pt x="548" y="2322"/>
                </a:cubicBezTo>
                <a:cubicBezTo>
                  <a:pt x="560" y="2334"/>
                  <a:pt x="596" y="2358"/>
                  <a:pt x="608" y="2358"/>
                </a:cubicBezTo>
                <a:cubicBezTo>
                  <a:pt x="596" y="2370"/>
                  <a:pt x="560" y="2382"/>
                  <a:pt x="548" y="2382"/>
                </a:cubicBezTo>
                <a:cubicBezTo>
                  <a:pt x="72" y="2668"/>
                  <a:pt x="132" y="3061"/>
                  <a:pt x="1" y="3537"/>
                </a:cubicBezTo>
                <a:cubicBezTo>
                  <a:pt x="317" y="3624"/>
                  <a:pt x="560" y="3763"/>
                  <a:pt x="827" y="3763"/>
                </a:cubicBezTo>
                <a:cubicBezTo>
                  <a:pt x="962" y="3763"/>
                  <a:pt x="1103" y="3728"/>
                  <a:pt x="1263" y="3632"/>
                </a:cubicBezTo>
                <a:cubicBezTo>
                  <a:pt x="1275" y="3620"/>
                  <a:pt x="1310" y="3608"/>
                  <a:pt x="1322" y="3596"/>
                </a:cubicBezTo>
                <a:lnTo>
                  <a:pt x="1322" y="3668"/>
                </a:lnTo>
                <a:cubicBezTo>
                  <a:pt x="1322" y="4215"/>
                  <a:pt x="1691" y="4370"/>
                  <a:pt x="2049" y="4704"/>
                </a:cubicBezTo>
                <a:cubicBezTo>
                  <a:pt x="2406" y="4346"/>
                  <a:pt x="2787" y="4215"/>
                  <a:pt x="2787" y="3668"/>
                </a:cubicBezTo>
                <a:lnTo>
                  <a:pt x="2787" y="3596"/>
                </a:lnTo>
                <a:cubicBezTo>
                  <a:pt x="2799" y="3608"/>
                  <a:pt x="2822" y="3620"/>
                  <a:pt x="2834" y="3632"/>
                </a:cubicBezTo>
                <a:cubicBezTo>
                  <a:pt x="2994" y="3728"/>
                  <a:pt x="3136" y="3763"/>
                  <a:pt x="3273" y="3763"/>
                </a:cubicBezTo>
                <a:cubicBezTo>
                  <a:pt x="3544" y="3763"/>
                  <a:pt x="3792" y="3624"/>
                  <a:pt x="4108" y="3537"/>
                </a:cubicBezTo>
                <a:cubicBezTo>
                  <a:pt x="3977" y="3061"/>
                  <a:pt x="4025" y="2668"/>
                  <a:pt x="3561" y="2382"/>
                </a:cubicBezTo>
                <a:cubicBezTo>
                  <a:pt x="3537" y="2370"/>
                  <a:pt x="3513" y="2358"/>
                  <a:pt x="3501" y="2358"/>
                </a:cubicBezTo>
                <a:cubicBezTo>
                  <a:pt x="3513" y="2334"/>
                  <a:pt x="3537" y="2322"/>
                  <a:pt x="3561" y="2322"/>
                </a:cubicBezTo>
                <a:cubicBezTo>
                  <a:pt x="4025" y="2037"/>
                  <a:pt x="3977" y="1656"/>
                  <a:pt x="4108" y="1179"/>
                </a:cubicBezTo>
                <a:cubicBezTo>
                  <a:pt x="3788" y="1091"/>
                  <a:pt x="3538" y="944"/>
                  <a:pt x="3263" y="944"/>
                </a:cubicBezTo>
                <a:cubicBezTo>
                  <a:pt x="3129" y="944"/>
                  <a:pt x="2990" y="979"/>
                  <a:pt x="2834" y="1072"/>
                </a:cubicBezTo>
                <a:cubicBezTo>
                  <a:pt x="2822" y="1084"/>
                  <a:pt x="2799" y="1108"/>
                  <a:pt x="2787" y="1120"/>
                </a:cubicBezTo>
                <a:lnTo>
                  <a:pt x="2787" y="1048"/>
                </a:lnTo>
                <a:cubicBezTo>
                  <a:pt x="2787" y="489"/>
                  <a:pt x="2406" y="346"/>
                  <a:pt x="2049" y="1"/>
                </a:cubicBezTo>
                <a:close/>
              </a:path>
            </a:pathLst>
          </a:custGeom>
          <a:solidFill>
            <a:srgbClr val="E561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9" name="Google Shape;7609;p56"/>
          <p:cNvSpPr/>
          <p:nvPr/>
        </p:nvSpPr>
        <p:spPr>
          <a:xfrm>
            <a:off x="874689" y="2970216"/>
            <a:ext cx="209731" cy="229513"/>
          </a:xfrm>
          <a:custGeom>
            <a:avLst/>
            <a:gdLst/>
            <a:ahLst/>
            <a:cxnLst/>
            <a:rect l="l" t="t" r="r" b="b"/>
            <a:pathLst>
              <a:path w="6169" h="7120" extrusionOk="0">
                <a:moveTo>
                  <a:pt x="3085" y="0"/>
                </a:moveTo>
                <a:cubicBezTo>
                  <a:pt x="2549" y="536"/>
                  <a:pt x="2001" y="738"/>
                  <a:pt x="2001" y="1572"/>
                </a:cubicBezTo>
                <a:lnTo>
                  <a:pt x="2001" y="1679"/>
                </a:lnTo>
                <a:cubicBezTo>
                  <a:pt x="1965" y="1667"/>
                  <a:pt x="1942" y="1643"/>
                  <a:pt x="1906" y="1619"/>
                </a:cubicBezTo>
                <a:cubicBezTo>
                  <a:pt x="1672" y="1483"/>
                  <a:pt x="1463" y="1432"/>
                  <a:pt x="1263" y="1432"/>
                </a:cubicBezTo>
                <a:cubicBezTo>
                  <a:pt x="854" y="1432"/>
                  <a:pt x="481" y="1646"/>
                  <a:pt x="1" y="1774"/>
                </a:cubicBezTo>
                <a:cubicBezTo>
                  <a:pt x="203" y="2500"/>
                  <a:pt x="108" y="3084"/>
                  <a:pt x="822" y="3501"/>
                </a:cubicBezTo>
                <a:cubicBezTo>
                  <a:pt x="858" y="3512"/>
                  <a:pt x="882" y="3524"/>
                  <a:pt x="918" y="3560"/>
                </a:cubicBezTo>
                <a:cubicBezTo>
                  <a:pt x="882" y="3572"/>
                  <a:pt x="858" y="3584"/>
                  <a:pt x="822" y="3620"/>
                </a:cubicBezTo>
                <a:cubicBezTo>
                  <a:pt x="108" y="4036"/>
                  <a:pt x="203" y="4632"/>
                  <a:pt x="1" y="5346"/>
                </a:cubicBezTo>
                <a:cubicBezTo>
                  <a:pt x="493" y="5473"/>
                  <a:pt x="853" y="5679"/>
                  <a:pt x="1253" y="5679"/>
                </a:cubicBezTo>
                <a:cubicBezTo>
                  <a:pt x="1453" y="5679"/>
                  <a:pt x="1664" y="5628"/>
                  <a:pt x="1906" y="5489"/>
                </a:cubicBezTo>
                <a:cubicBezTo>
                  <a:pt x="1942" y="5477"/>
                  <a:pt x="1965" y="5465"/>
                  <a:pt x="2001" y="5429"/>
                </a:cubicBezTo>
                <a:lnTo>
                  <a:pt x="2001" y="5536"/>
                </a:lnTo>
                <a:cubicBezTo>
                  <a:pt x="2001" y="6370"/>
                  <a:pt x="2561" y="6584"/>
                  <a:pt x="3085" y="7120"/>
                </a:cubicBezTo>
                <a:cubicBezTo>
                  <a:pt x="3620" y="6584"/>
                  <a:pt x="4168" y="6370"/>
                  <a:pt x="4168" y="5536"/>
                </a:cubicBezTo>
                <a:lnTo>
                  <a:pt x="4168" y="5429"/>
                </a:lnTo>
                <a:cubicBezTo>
                  <a:pt x="4204" y="5453"/>
                  <a:pt x="4228" y="5477"/>
                  <a:pt x="4263" y="5489"/>
                </a:cubicBezTo>
                <a:cubicBezTo>
                  <a:pt x="4501" y="5628"/>
                  <a:pt x="4713" y="5679"/>
                  <a:pt x="4916" y="5679"/>
                </a:cubicBezTo>
                <a:cubicBezTo>
                  <a:pt x="5322" y="5679"/>
                  <a:pt x="5692" y="5473"/>
                  <a:pt x="6168" y="5346"/>
                </a:cubicBezTo>
                <a:cubicBezTo>
                  <a:pt x="5978" y="4620"/>
                  <a:pt x="6061" y="4024"/>
                  <a:pt x="5347" y="3608"/>
                </a:cubicBezTo>
                <a:cubicBezTo>
                  <a:pt x="5323" y="3584"/>
                  <a:pt x="5287" y="3572"/>
                  <a:pt x="5263" y="3548"/>
                </a:cubicBezTo>
                <a:lnTo>
                  <a:pt x="5347" y="3501"/>
                </a:lnTo>
                <a:cubicBezTo>
                  <a:pt x="6061" y="3084"/>
                  <a:pt x="5978" y="2488"/>
                  <a:pt x="6168" y="1774"/>
                </a:cubicBezTo>
                <a:cubicBezTo>
                  <a:pt x="5680" y="1646"/>
                  <a:pt x="5316" y="1432"/>
                  <a:pt x="4908" y="1432"/>
                </a:cubicBezTo>
                <a:cubicBezTo>
                  <a:pt x="4710" y="1432"/>
                  <a:pt x="4501" y="1483"/>
                  <a:pt x="4263" y="1619"/>
                </a:cubicBezTo>
                <a:cubicBezTo>
                  <a:pt x="4239" y="1643"/>
                  <a:pt x="4204" y="1655"/>
                  <a:pt x="4168" y="1679"/>
                </a:cubicBezTo>
                <a:lnTo>
                  <a:pt x="4168" y="1572"/>
                </a:lnTo>
                <a:cubicBezTo>
                  <a:pt x="4168" y="738"/>
                  <a:pt x="3608" y="536"/>
                  <a:pt x="3085" y="0"/>
                </a:cubicBezTo>
                <a:close/>
              </a:path>
            </a:pathLst>
          </a:custGeom>
          <a:solidFill>
            <a:srgbClr val="77F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0" name="Google Shape;7610;p56"/>
          <p:cNvSpPr/>
          <p:nvPr/>
        </p:nvSpPr>
        <p:spPr>
          <a:xfrm>
            <a:off x="909914" y="3008965"/>
            <a:ext cx="139696" cy="151633"/>
          </a:xfrm>
          <a:custGeom>
            <a:avLst/>
            <a:gdLst/>
            <a:ahLst/>
            <a:cxnLst/>
            <a:rect l="l" t="t" r="r" b="b"/>
            <a:pathLst>
              <a:path w="4109" h="4704" extrusionOk="0">
                <a:moveTo>
                  <a:pt x="2049" y="1"/>
                </a:moveTo>
                <a:cubicBezTo>
                  <a:pt x="1691" y="346"/>
                  <a:pt x="1322" y="489"/>
                  <a:pt x="1322" y="1048"/>
                </a:cubicBezTo>
                <a:lnTo>
                  <a:pt x="1322" y="1120"/>
                </a:lnTo>
                <a:cubicBezTo>
                  <a:pt x="1310" y="1108"/>
                  <a:pt x="1275" y="1084"/>
                  <a:pt x="1263" y="1072"/>
                </a:cubicBezTo>
                <a:cubicBezTo>
                  <a:pt x="1107" y="979"/>
                  <a:pt x="969" y="944"/>
                  <a:pt x="837" y="944"/>
                </a:cubicBezTo>
                <a:cubicBezTo>
                  <a:pt x="566" y="944"/>
                  <a:pt x="321" y="1091"/>
                  <a:pt x="1" y="1179"/>
                </a:cubicBezTo>
                <a:cubicBezTo>
                  <a:pt x="132" y="1656"/>
                  <a:pt x="72" y="2037"/>
                  <a:pt x="548" y="2322"/>
                </a:cubicBezTo>
                <a:cubicBezTo>
                  <a:pt x="560" y="2322"/>
                  <a:pt x="596" y="2334"/>
                  <a:pt x="608" y="2358"/>
                </a:cubicBezTo>
                <a:cubicBezTo>
                  <a:pt x="596" y="2358"/>
                  <a:pt x="560" y="2370"/>
                  <a:pt x="548" y="2382"/>
                </a:cubicBezTo>
                <a:cubicBezTo>
                  <a:pt x="60" y="2656"/>
                  <a:pt x="132" y="3061"/>
                  <a:pt x="1" y="3537"/>
                </a:cubicBezTo>
                <a:cubicBezTo>
                  <a:pt x="317" y="3624"/>
                  <a:pt x="560" y="3763"/>
                  <a:pt x="827" y="3763"/>
                </a:cubicBezTo>
                <a:cubicBezTo>
                  <a:pt x="962" y="3763"/>
                  <a:pt x="1103" y="3728"/>
                  <a:pt x="1263" y="3632"/>
                </a:cubicBezTo>
                <a:cubicBezTo>
                  <a:pt x="1275" y="3620"/>
                  <a:pt x="1310" y="3608"/>
                  <a:pt x="1322" y="3596"/>
                </a:cubicBezTo>
                <a:lnTo>
                  <a:pt x="1322" y="3668"/>
                </a:lnTo>
                <a:cubicBezTo>
                  <a:pt x="1322" y="4215"/>
                  <a:pt x="1691" y="4346"/>
                  <a:pt x="2049" y="4704"/>
                </a:cubicBezTo>
                <a:cubicBezTo>
                  <a:pt x="2406" y="4370"/>
                  <a:pt x="2787" y="4215"/>
                  <a:pt x="2787" y="3668"/>
                </a:cubicBezTo>
                <a:lnTo>
                  <a:pt x="2787" y="3596"/>
                </a:lnTo>
                <a:cubicBezTo>
                  <a:pt x="2799" y="3608"/>
                  <a:pt x="2822" y="3620"/>
                  <a:pt x="2834" y="3632"/>
                </a:cubicBezTo>
                <a:cubicBezTo>
                  <a:pt x="2998" y="3728"/>
                  <a:pt x="3142" y="3763"/>
                  <a:pt x="3278" y="3763"/>
                </a:cubicBezTo>
                <a:cubicBezTo>
                  <a:pt x="3549" y="3763"/>
                  <a:pt x="3792" y="3624"/>
                  <a:pt x="4108" y="3537"/>
                </a:cubicBezTo>
                <a:cubicBezTo>
                  <a:pt x="3977" y="3061"/>
                  <a:pt x="4025" y="2668"/>
                  <a:pt x="3561" y="2382"/>
                </a:cubicBezTo>
                <a:cubicBezTo>
                  <a:pt x="3537" y="2382"/>
                  <a:pt x="3513" y="2370"/>
                  <a:pt x="3501" y="2358"/>
                </a:cubicBezTo>
                <a:cubicBezTo>
                  <a:pt x="3513" y="2358"/>
                  <a:pt x="3537" y="2334"/>
                  <a:pt x="3561" y="2322"/>
                </a:cubicBezTo>
                <a:cubicBezTo>
                  <a:pt x="4049" y="2060"/>
                  <a:pt x="3977" y="1656"/>
                  <a:pt x="4108" y="1179"/>
                </a:cubicBezTo>
                <a:cubicBezTo>
                  <a:pt x="3788" y="1091"/>
                  <a:pt x="3538" y="944"/>
                  <a:pt x="3263" y="944"/>
                </a:cubicBezTo>
                <a:cubicBezTo>
                  <a:pt x="3129" y="944"/>
                  <a:pt x="2990" y="979"/>
                  <a:pt x="2834" y="1072"/>
                </a:cubicBezTo>
                <a:cubicBezTo>
                  <a:pt x="2822" y="1084"/>
                  <a:pt x="2799" y="1108"/>
                  <a:pt x="2787" y="1120"/>
                </a:cubicBezTo>
                <a:lnTo>
                  <a:pt x="2787" y="1048"/>
                </a:lnTo>
                <a:cubicBezTo>
                  <a:pt x="2787" y="489"/>
                  <a:pt x="2394" y="346"/>
                  <a:pt x="2049" y="1"/>
                </a:cubicBezTo>
                <a:close/>
              </a:path>
            </a:pathLst>
          </a:custGeom>
          <a:solidFill>
            <a:srgbClr val="E561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1" name="Google Shape;7611;p56"/>
          <p:cNvSpPr/>
          <p:nvPr/>
        </p:nvSpPr>
        <p:spPr>
          <a:xfrm>
            <a:off x="956088" y="3062318"/>
            <a:ext cx="47393" cy="44936"/>
          </a:xfrm>
          <a:custGeom>
            <a:avLst/>
            <a:gdLst/>
            <a:ahLst/>
            <a:cxnLst/>
            <a:rect l="l" t="t" r="r" b="b"/>
            <a:pathLst>
              <a:path w="1394" h="1394" extrusionOk="0">
                <a:moveTo>
                  <a:pt x="691" y="1"/>
                </a:moveTo>
                <a:cubicBezTo>
                  <a:pt x="310" y="1"/>
                  <a:pt x="0" y="310"/>
                  <a:pt x="0" y="703"/>
                </a:cubicBezTo>
                <a:cubicBezTo>
                  <a:pt x="0" y="1084"/>
                  <a:pt x="310" y="1394"/>
                  <a:pt x="691" y="1394"/>
                </a:cubicBezTo>
                <a:cubicBezTo>
                  <a:pt x="1083" y="1394"/>
                  <a:pt x="1393" y="1084"/>
                  <a:pt x="1393" y="703"/>
                </a:cubicBezTo>
                <a:cubicBezTo>
                  <a:pt x="1393" y="310"/>
                  <a:pt x="1083" y="1"/>
                  <a:pt x="691" y="1"/>
                </a:cubicBezTo>
                <a:close/>
              </a:path>
            </a:pathLst>
          </a:custGeom>
          <a:solidFill>
            <a:srgbClr val="77F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2" name="Google Shape;7612;p56"/>
          <p:cNvSpPr/>
          <p:nvPr/>
        </p:nvSpPr>
        <p:spPr>
          <a:xfrm>
            <a:off x="6737301" y="4779402"/>
            <a:ext cx="1429268" cy="357873"/>
          </a:xfrm>
          <a:custGeom>
            <a:avLst/>
            <a:gdLst/>
            <a:ahLst/>
            <a:cxnLst/>
            <a:rect l="l" t="t" r="r" b="b"/>
            <a:pathLst>
              <a:path w="44339" h="11102" extrusionOk="0">
                <a:moveTo>
                  <a:pt x="37069" y="0"/>
                </a:moveTo>
                <a:cubicBezTo>
                  <a:pt x="35191" y="0"/>
                  <a:pt x="33342" y="876"/>
                  <a:pt x="31837" y="2059"/>
                </a:cubicBezTo>
                <a:cubicBezTo>
                  <a:pt x="30111" y="3404"/>
                  <a:pt x="28730" y="5119"/>
                  <a:pt x="27182" y="6667"/>
                </a:cubicBezTo>
                <a:cubicBezTo>
                  <a:pt x="26694" y="7155"/>
                  <a:pt x="26170" y="7631"/>
                  <a:pt x="25551" y="7905"/>
                </a:cubicBezTo>
                <a:cubicBezTo>
                  <a:pt x="25111" y="8097"/>
                  <a:pt x="24646" y="8181"/>
                  <a:pt x="24174" y="8181"/>
                </a:cubicBezTo>
                <a:cubicBezTo>
                  <a:pt x="23331" y="8181"/>
                  <a:pt x="22469" y="7913"/>
                  <a:pt x="21705" y="7524"/>
                </a:cubicBezTo>
                <a:cubicBezTo>
                  <a:pt x="19907" y="6607"/>
                  <a:pt x="18491" y="5119"/>
                  <a:pt x="16883" y="3916"/>
                </a:cubicBezTo>
                <a:cubicBezTo>
                  <a:pt x="15627" y="2983"/>
                  <a:pt x="14057" y="2116"/>
                  <a:pt x="12424" y="2116"/>
                </a:cubicBezTo>
                <a:cubicBezTo>
                  <a:pt x="12371" y="2116"/>
                  <a:pt x="12317" y="2117"/>
                  <a:pt x="12264" y="2119"/>
                </a:cubicBezTo>
                <a:cubicBezTo>
                  <a:pt x="8977" y="2250"/>
                  <a:pt x="0" y="10167"/>
                  <a:pt x="6489" y="10905"/>
                </a:cubicBezTo>
                <a:cubicBezTo>
                  <a:pt x="7747" y="11052"/>
                  <a:pt x="9037" y="11101"/>
                  <a:pt x="10337" y="11101"/>
                </a:cubicBezTo>
                <a:cubicBezTo>
                  <a:pt x="12938" y="11101"/>
                  <a:pt x="15581" y="10905"/>
                  <a:pt x="18098" y="10905"/>
                </a:cubicBezTo>
                <a:lnTo>
                  <a:pt x="41398" y="10905"/>
                </a:lnTo>
                <a:cubicBezTo>
                  <a:pt x="41687" y="10905"/>
                  <a:pt x="41978" y="10910"/>
                  <a:pt x="42268" y="10910"/>
                </a:cubicBezTo>
                <a:cubicBezTo>
                  <a:pt x="42958" y="10910"/>
                  <a:pt x="43648" y="10886"/>
                  <a:pt x="44327" y="10727"/>
                </a:cubicBezTo>
                <a:cubicBezTo>
                  <a:pt x="44339" y="8465"/>
                  <a:pt x="44077" y="6131"/>
                  <a:pt x="43053" y="4107"/>
                </a:cubicBezTo>
                <a:cubicBezTo>
                  <a:pt x="42041" y="2083"/>
                  <a:pt x="40148" y="392"/>
                  <a:pt x="37898" y="59"/>
                </a:cubicBezTo>
                <a:cubicBezTo>
                  <a:pt x="37621" y="19"/>
                  <a:pt x="37345" y="0"/>
                  <a:pt x="3706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613" name="Google Shape;7613;p56"/>
          <p:cNvGrpSpPr/>
          <p:nvPr/>
        </p:nvGrpSpPr>
        <p:grpSpPr>
          <a:xfrm>
            <a:off x="-54096" y="3311417"/>
            <a:ext cx="2545091" cy="1900428"/>
            <a:chOff x="-54096" y="3311417"/>
            <a:chExt cx="2545091" cy="1900428"/>
          </a:xfrm>
        </p:grpSpPr>
        <p:sp>
          <p:nvSpPr>
            <p:cNvPr id="7614" name="Google Shape;7614;p56"/>
            <p:cNvSpPr/>
            <p:nvPr/>
          </p:nvSpPr>
          <p:spPr>
            <a:xfrm>
              <a:off x="1061696" y="4779402"/>
              <a:ext cx="1429300" cy="357873"/>
            </a:xfrm>
            <a:custGeom>
              <a:avLst/>
              <a:gdLst/>
              <a:ahLst/>
              <a:cxnLst/>
              <a:rect l="l" t="t" r="r" b="b"/>
              <a:pathLst>
                <a:path w="44340" h="11102" extrusionOk="0">
                  <a:moveTo>
                    <a:pt x="7274" y="0"/>
                  </a:moveTo>
                  <a:cubicBezTo>
                    <a:pt x="6997" y="0"/>
                    <a:pt x="6720" y="19"/>
                    <a:pt x="6442" y="59"/>
                  </a:cubicBezTo>
                  <a:cubicBezTo>
                    <a:pt x="4191" y="392"/>
                    <a:pt x="2310" y="2083"/>
                    <a:pt x="1298" y="4107"/>
                  </a:cubicBezTo>
                  <a:cubicBezTo>
                    <a:pt x="274" y="6131"/>
                    <a:pt x="0" y="8465"/>
                    <a:pt x="12" y="10727"/>
                  </a:cubicBezTo>
                  <a:cubicBezTo>
                    <a:pt x="699" y="10886"/>
                    <a:pt x="1386" y="10910"/>
                    <a:pt x="2078" y="10910"/>
                  </a:cubicBezTo>
                  <a:cubicBezTo>
                    <a:pt x="2369" y="10910"/>
                    <a:pt x="2660" y="10905"/>
                    <a:pt x="2953" y="10905"/>
                  </a:cubicBezTo>
                  <a:lnTo>
                    <a:pt x="26242" y="10905"/>
                  </a:lnTo>
                  <a:cubicBezTo>
                    <a:pt x="28758" y="10905"/>
                    <a:pt x="31406" y="11101"/>
                    <a:pt x="34007" y="11101"/>
                  </a:cubicBezTo>
                  <a:cubicBezTo>
                    <a:pt x="35308" y="11101"/>
                    <a:pt x="36596" y="11052"/>
                    <a:pt x="37850" y="10905"/>
                  </a:cubicBezTo>
                  <a:cubicBezTo>
                    <a:pt x="44339" y="10167"/>
                    <a:pt x="35362" y="2250"/>
                    <a:pt x="32076" y="2119"/>
                  </a:cubicBezTo>
                  <a:cubicBezTo>
                    <a:pt x="32023" y="2117"/>
                    <a:pt x="31970" y="2116"/>
                    <a:pt x="31917" y="2116"/>
                  </a:cubicBezTo>
                  <a:cubicBezTo>
                    <a:pt x="30304" y="2116"/>
                    <a:pt x="28713" y="2983"/>
                    <a:pt x="27456" y="3916"/>
                  </a:cubicBezTo>
                  <a:cubicBezTo>
                    <a:pt x="25849" y="5119"/>
                    <a:pt x="24444" y="6607"/>
                    <a:pt x="22634" y="7524"/>
                  </a:cubicBezTo>
                  <a:cubicBezTo>
                    <a:pt x="21870" y="7913"/>
                    <a:pt x="21009" y="8181"/>
                    <a:pt x="20168" y="8181"/>
                  </a:cubicBezTo>
                  <a:cubicBezTo>
                    <a:pt x="19699" y="8181"/>
                    <a:pt x="19236" y="8097"/>
                    <a:pt x="18800" y="7905"/>
                  </a:cubicBezTo>
                  <a:cubicBezTo>
                    <a:pt x="18169" y="7631"/>
                    <a:pt x="17657" y="7155"/>
                    <a:pt x="17157" y="6667"/>
                  </a:cubicBezTo>
                  <a:cubicBezTo>
                    <a:pt x="15610" y="5119"/>
                    <a:pt x="14228" y="3404"/>
                    <a:pt x="12502" y="2059"/>
                  </a:cubicBezTo>
                  <a:cubicBezTo>
                    <a:pt x="10997" y="876"/>
                    <a:pt x="9157" y="0"/>
                    <a:pt x="727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615" name="Google Shape;7615;p56"/>
            <p:cNvGrpSpPr/>
            <p:nvPr/>
          </p:nvGrpSpPr>
          <p:grpSpPr>
            <a:xfrm>
              <a:off x="-54096" y="3311417"/>
              <a:ext cx="1082741" cy="1900428"/>
              <a:chOff x="-54096" y="3311417"/>
              <a:chExt cx="1082741" cy="1900428"/>
            </a:xfrm>
          </p:grpSpPr>
          <p:sp>
            <p:nvSpPr>
              <p:cNvPr id="7616" name="Google Shape;7616;p56"/>
              <p:cNvSpPr/>
              <p:nvPr/>
            </p:nvSpPr>
            <p:spPr>
              <a:xfrm>
                <a:off x="-54096" y="3311417"/>
                <a:ext cx="1082741" cy="1877173"/>
              </a:xfrm>
              <a:custGeom>
                <a:avLst/>
                <a:gdLst/>
                <a:ahLst/>
                <a:cxnLst/>
                <a:rect l="l" t="t" r="r" b="b"/>
                <a:pathLst>
                  <a:path w="33589" h="58234" extrusionOk="0">
                    <a:moveTo>
                      <a:pt x="25488" y="1"/>
                    </a:moveTo>
                    <a:cubicBezTo>
                      <a:pt x="24579" y="1"/>
                      <a:pt x="23685" y="247"/>
                      <a:pt x="22932" y="793"/>
                    </a:cubicBezTo>
                    <a:cubicBezTo>
                      <a:pt x="19063" y="3591"/>
                      <a:pt x="20873" y="10508"/>
                      <a:pt x="17170" y="13509"/>
                    </a:cubicBezTo>
                    <a:cubicBezTo>
                      <a:pt x="16624" y="13954"/>
                      <a:pt x="15940" y="14278"/>
                      <a:pt x="15257" y="14278"/>
                    </a:cubicBezTo>
                    <a:cubicBezTo>
                      <a:pt x="15136" y="14278"/>
                      <a:pt x="15016" y="14268"/>
                      <a:pt x="14896" y="14247"/>
                    </a:cubicBezTo>
                    <a:cubicBezTo>
                      <a:pt x="13550" y="13985"/>
                      <a:pt x="12800" y="12485"/>
                      <a:pt x="11502" y="12044"/>
                    </a:cubicBezTo>
                    <a:cubicBezTo>
                      <a:pt x="11257" y="11958"/>
                      <a:pt x="11007" y="11919"/>
                      <a:pt x="10759" y="11919"/>
                    </a:cubicBezTo>
                    <a:cubicBezTo>
                      <a:pt x="9455" y="11919"/>
                      <a:pt x="8186" y="13016"/>
                      <a:pt x="7716" y="14306"/>
                    </a:cubicBezTo>
                    <a:cubicBezTo>
                      <a:pt x="7180" y="15830"/>
                      <a:pt x="7466" y="17533"/>
                      <a:pt x="7776" y="19140"/>
                    </a:cubicBezTo>
                    <a:cubicBezTo>
                      <a:pt x="8169" y="21212"/>
                      <a:pt x="8550" y="23272"/>
                      <a:pt x="8943" y="25331"/>
                    </a:cubicBezTo>
                    <a:cubicBezTo>
                      <a:pt x="9145" y="26451"/>
                      <a:pt x="9359" y="27605"/>
                      <a:pt x="9050" y="28689"/>
                    </a:cubicBezTo>
                    <a:cubicBezTo>
                      <a:pt x="8744" y="29729"/>
                      <a:pt x="7838" y="30662"/>
                      <a:pt x="6779" y="30662"/>
                    </a:cubicBezTo>
                    <a:cubicBezTo>
                      <a:pt x="6723" y="30662"/>
                      <a:pt x="6666" y="30659"/>
                      <a:pt x="6609" y="30653"/>
                    </a:cubicBezTo>
                    <a:cubicBezTo>
                      <a:pt x="5847" y="30582"/>
                      <a:pt x="5204" y="30046"/>
                      <a:pt x="4478" y="29856"/>
                    </a:cubicBezTo>
                    <a:cubicBezTo>
                      <a:pt x="4257" y="29794"/>
                      <a:pt x="4035" y="29765"/>
                      <a:pt x="3815" y="29765"/>
                    </a:cubicBezTo>
                    <a:cubicBezTo>
                      <a:pt x="2416" y="29765"/>
                      <a:pt x="1076" y="30930"/>
                      <a:pt x="572" y="32308"/>
                    </a:cubicBezTo>
                    <a:cubicBezTo>
                      <a:pt x="1" y="33904"/>
                      <a:pt x="251" y="35642"/>
                      <a:pt x="501" y="37309"/>
                    </a:cubicBezTo>
                    <a:cubicBezTo>
                      <a:pt x="1144" y="41524"/>
                      <a:pt x="1787" y="45739"/>
                      <a:pt x="2418" y="49965"/>
                    </a:cubicBezTo>
                    <a:cubicBezTo>
                      <a:pt x="2799" y="52418"/>
                      <a:pt x="3311" y="55121"/>
                      <a:pt x="5275" y="56633"/>
                    </a:cubicBezTo>
                    <a:cubicBezTo>
                      <a:pt x="6573" y="57609"/>
                      <a:pt x="8252" y="57883"/>
                      <a:pt x="9883" y="58121"/>
                    </a:cubicBezTo>
                    <a:cubicBezTo>
                      <a:pt x="10403" y="58197"/>
                      <a:pt x="10931" y="58234"/>
                      <a:pt x="11463" y="58234"/>
                    </a:cubicBezTo>
                    <a:cubicBezTo>
                      <a:pt x="19119" y="58234"/>
                      <a:pt x="27758" y="50664"/>
                      <a:pt x="29528" y="43417"/>
                    </a:cubicBezTo>
                    <a:cubicBezTo>
                      <a:pt x="30064" y="41250"/>
                      <a:pt x="29802" y="38535"/>
                      <a:pt x="27885" y="37428"/>
                    </a:cubicBezTo>
                    <a:cubicBezTo>
                      <a:pt x="27004" y="36928"/>
                      <a:pt x="25921" y="36869"/>
                      <a:pt x="25040" y="36357"/>
                    </a:cubicBezTo>
                    <a:cubicBezTo>
                      <a:pt x="23135" y="35285"/>
                      <a:pt x="22825" y="32499"/>
                      <a:pt x="23825" y="30546"/>
                    </a:cubicBezTo>
                    <a:cubicBezTo>
                      <a:pt x="24825" y="28606"/>
                      <a:pt x="26742" y="27332"/>
                      <a:pt x="28600" y="26189"/>
                    </a:cubicBezTo>
                    <a:cubicBezTo>
                      <a:pt x="30195" y="25224"/>
                      <a:pt x="31886" y="24200"/>
                      <a:pt x="32743" y="22533"/>
                    </a:cubicBezTo>
                    <a:cubicBezTo>
                      <a:pt x="33588" y="20867"/>
                      <a:pt x="33077" y="18378"/>
                      <a:pt x="31291" y="17842"/>
                    </a:cubicBezTo>
                    <a:cubicBezTo>
                      <a:pt x="30941" y="17738"/>
                      <a:pt x="30565" y="17709"/>
                      <a:pt x="30181" y="17709"/>
                    </a:cubicBezTo>
                    <a:cubicBezTo>
                      <a:pt x="29718" y="17709"/>
                      <a:pt x="29245" y="17751"/>
                      <a:pt x="28795" y="17751"/>
                    </a:cubicBezTo>
                    <a:cubicBezTo>
                      <a:pt x="28092" y="17751"/>
                      <a:pt x="27448" y="17649"/>
                      <a:pt x="26992" y="17128"/>
                    </a:cubicBezTo>
                    <a:cubicBezTo>
                      <a:pt x="26409" y="16461"/>
                      <a:pt x="26552" y="15437"/>
                      <a:pt x="26826" y="14580"/>
                    </a:cubicBezTo>
                    <a:cubicBezTo>
                      <a:pt x="28052" y="10889"/>
                      <a:pt x="31493" y="7603"/>
                      <a:pt x="30624" y="3805"/>
                    </a:cubicBezTo>
                    <a:cubicBezTo>
                      <a:pt x="30114" y="1536"/>
                      <a:pt x="27754" y="1"/>
                      <a:pt x="2548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617" name="Google Shape;7617;p56"/>
              <p:cNvGrpSpPr/>
              <p:nvPr/>
            </p:nvGrpSpPr>
            <p:grpSpPr>
              <a:xfrm>
                <a:off x="194259" y="3442493"/>
                <a:ext cx="662483" cy="1769351"/>
                <a:chOff x="194259" y="3442493"/>
                <a:chExt cx="662483" cy="1769351"/>
              </a:xfrm>
            </p:grpSpPr>
            <p:sp>
              <p:nvSpPr>
                <p:cNvPr id="7618" name="Google Shape;7618;p56"/>
                <p:cNvSpPr/>
                <p:nvPr/>
              </p:nvSpPr>
              <p:spPr>
                <a:xfrm>
                  <a:off x="670950" y="3442493"/>
                  <a:ext cx="23467" cy="177357"/>
                </a:xfrm>
                <a:custGeom>
                  <a:avLst/>
                  <a:gdLst/>
                  <a:ahLst/>
                  <a:cxnLst/>
                  <a:rect l="l" t="t" r="r" b="b"/>
                  <a:pathLst>
                    <a:path w="728" h="5502" fill="none" extrusionOk="0">
                      <a:moveTo>
                        <a:pt x="727" y="5502"/>
                      </a:moveTo>
                      <a:cubicBezTo>
                        <a:pt x="489" y="3668"/>
                        <a:pt x="251" y="1823"/>
                        <a:pt x="1" y="1"/>
                      </a:cubicBezTo>
                    </a:path>
                  </a:pathLst>
                </a:custGeom>
                <a:noFill/>
                <a:ln w="1775" cap="rnd" cmpd="sng">
                  <a:solidFill>
                    <a:srgbClr val="FFFFFF"/>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619" name="Google Shape;7619;p56"/>
                <p:cNvGrpSpPr/>
                <p:nvPr/>
              </p:nvGrpSpPr>
              <p:grpSpPr>
                <a:xfrm>
                  <a:off x="194259" y="3504679"/>
                  <a:ext cx="662483" cy="1707166"/>
                  <a:chOff x="194259" y="3504679"/>
                  <a:chExt cx="662483" cy="1707166"/>
                </a:xfrm>
              </p:grpSpPr>
              <p:sp>
                <p:nvSpPr>
                  <p:cNvPr id="7620" name="Google Shape;7620;p56"/>
                  <p:cNvSpPr/>
                  <p:nvPr/>
                </p:nvSpPr>
                <p:spPr>
                  <a:xfrm>
                    <a:off x="219211" y="3504679"/>
                    <a:ext cx="553088" cy="1707166"/>
                  </a:xfrm>
                  <a:custGeom>
                    <a:avLst/>
                    <a:gdLst/>
                    <a:ahLst/>
                    <a:cxnLst/>
                    <a:rect l="l" t="t" r="r" b="b"/>
                    <a:pathLst>
                      <a:path w="17158" h="52960" fill="none" extrusionOk="0">
                        <a:moveTo>
                          <a:pt x="17157" y="1"/>
                        </a:moveTo>
                        <a:cubicBezTo>
                          <a:pt x="10871" y="10573"/>
                          <a:pt x="7739" y="22682"/>
                          <a:pt x="4691" y="34600"/>
                        </a:cubicBezTo>
                        <a:lnTo>
                          <a:pt x="0" y="52960"/>
                        </a:lnTo>
                      </a:path>
                    </a:pathLst>
                  </a:custGeom>
                  <a:noFill/>
                  <a:ln w="1775" cap="rnd" cmpd="sng">
                    <a:solidFill>
                      <a:srgbClr val="FFFFFF"/>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1" name="Google Shape;7621;p56"/>
                  <p:cNvSpPr/>
                  <p:nvPr/>
                </p:nvSpPr>
                <p:spPr>
                  <a:xfrm>
                    <a:off x="512440" y="3968346"/>
                    <a:ext cx="344302" cy="187318"/>
                  </a:xfrm>
                  <a:custGeom>
                    <a:avLst/>
                    <a:gdLst/>
                    <a:ahLst/>
                    <a:cxnLst/>
                    <a:rect l="l" t="t" r="r" b="b"/>
                    <a:pathLst>
                      <a:path w="10681" h="5811" fill="none" extrusionOk="0">
                        <a:moveTo>
                          <a:pt x="10680" y="0"/>
                        </a:moveTo>
                        <a:cubicBezTo>
                          <a:pt x="6763" y="1155"/>
                          <a:pt x="3108" y="3167"/>
                          <a:pt x="1" y="5811"/>
                        </a:cubicBezTo>
                      </a:path>
                    </a:pathLst>
                  </a:custGeom>
                  <a:noFill/>
                  <a:ln w="1775" cap="rnd" cmpd="sng">
                    <a:solidFill>
                      <a:srgbClr val="FFFFFF"/>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2" name="Google Shape;7622;p56"/>
                  <p:cNvSpPr/>
                  <p:nvPr/>
                </p:nvSpPr>
                <p:spPr>
                  <a:xfrm>
                    <a:off x="282911" y="4748648"/>
                    <a:ext cx="411867" cy="227257"/>
                  </a:xfrm>
                  <a:custGeom>
                    <a:avLst/>
                    <a:gdLst/>
                    <a:ahLst/>
                    <a:cxnLst/>
                    <a:rect l="l" t="t" r="r" b="b"/>
                    <a:pathLst>
                      <a:path w="12777" h="7050" fill="none" extrusionOk="0">
                        <a:moveTo>
                          <a:pt x="12776" y="1"/>
                        </a:moveTo>
                        <a:cubicBezTo>
                          <a:pt x="8073" y="1406"/>
                          <a:pt x="3680" y="3811"/>
                          <a:pt x="1" y="7049"/>
                        </a:cubicBezTo>
                      </a:path>
                    </a:pathLst>
                  </a:custGeom>
                  <a:noFill/>
                  <a:ln w="1775" cap="rnd" cmpd="sng">
                    <a:solidFill>
                      <a:srgbClr val="FFFFFF"/>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3" name="Google Shape;7623;p56"/>
                  <p:cNvSpPr/>
                  <p:nvPr/>
                </p:nvSpPr>
                <p:spPr>
                  <a:xfrm>
                    <a:off x="194259" y="4537172"/>
                    <a:ext cx="143962" cy="210366"/>
                  </a:xfrm>
                  <a:custGeom>
                    <a:avLst/>
                    <a:gdLst/>
                    <a:ahLst/>
                    <a:cxnLst/>
                    <a:rect l="l" t="t" r="r" b="b"/>
                    <a:pathLst>
                      <a:path w="4466" h="6526" fill="none" extrusionOk="0">
                        <a:moveTo>
                          <a:pt x="4465" y="6525"/>
                        </a:moveTo>
                        <a:cubicBezTo>
                          <a:pt x="3334" y="4120"/>
                          <a:pt x="1834" y="1905"/>
                          <a:pt x="0" y="0"/>
                        </a:cubicBezTo>
                      </a:path>
                    </a:pathLst>
                  </a:custGeom>
                  <a:noFill/>
                  <a:ln w="1775" cap="rnd" cmpd="sng">
                    <a:solidFill>
                      <a:srgbClr val="FFFFFF"/>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4" name="Google Shape;7624;p56"/>
                  <p:cNvSpPr/>
                  <p:nvPr/>
                </p:nvSpPr>
                <p:spPr>
                  <a:xfrm>
                    <a:off x="341647" y="3973343"/>
                    <a:ext cx="103281" cy="356584"/>
                  </a:xfrm>
                  <a:custGeom>
                    <a:avLst/>
                    <a:gdLst/>
                    <a:ahLst/>
                    <a:cxnLst/>
                    <a:rect l="l" t="t" r="r" b="b"/>
                    <a:pathLst>
                      <a:path w="3204" h="11062" fill="none" extrusionOk="0">
                        <a:moveTo>
                          <a:pt x="3203" y="11061"/>
                        </a:moveTo>
                        <a:cubicBezTo>
                          <a:pt x="2905" y="7203"/>
                          <a:pt x="1798" y="3429"/>
                          <a:pt x="0" y="0"/>
                        </a:cubicBezTo>
                      </a:path>
                    </a:pathLst>
                  </a:custGeom>
                  <a:noFill/>
                  <a:ln w="1775" cap="rnd" cmpd="sng">
                    <a:solidFill>
                      <a:srgbClr val="FFFFFF"/>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5" name="Google Shape;7625;p56"/>
                  <p:cNvSpPr/>
                  <p:nvPr/>
                </p:nvSpPr>
                <p:spPr>
                  <a:xfrm>
                    <a:off x="416115" y="4415508"/>
                    <a:ext cx="224549" cy="90967"/>
                  </a:xfrm>
                  <a:custGeom>
                    <a:avLst/>
                    <a:gdLst/>
                    <a:ahLst/>
                    <a:cxnLst/>
                    <a:rect l="l" t="t" r="r" b="b"/>
                    <a:pathLst>
                      <a:path w="6966" h="2822" fill="none" extrusionOk="0">
                        <a:moveTo>
                          <a:pt x="6965" y="0"/>
                        </a:moveTo>
                        <a:cubicBezTo>
                          <a:pt x="4596" y="798"/>
                          <a:pt x="2262" y="1750"/>
                          <a:pt x="0" y="2822"/>
                        </a:cubicBezTo>
                      </a:path>
                    </a:pathLst>
                  </a:custGeom>
                  <a:noFill/>
                  <a:ln w="1775" cap="rnd" cmpd="sng">
                    <a:solidFill>
                      <a:srgbClr val="FFFFFF"/>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7626" name="Google Shape;7626;p56"/>
            <p:cNvGrpSpPr/>
            <p:nvPr/>
          </p:nvGrpSpPr>
          <p:grpSpPr>
            <a:xfrm>
              <a:off x="578461" y="4219087"/>
              <a:ext cx="1103436" cy="981201"/>
              <a:chOff x="578461" y="4219087"/>
              <a:chExt cx="1103436" cy="981201"/>
            </a:xfrm>
          </p:grpSpPr>
          <p:sp>
            <p:nvSpPr>
              <p:cNvPr id="7627" name="Google Shape;7627;p56"/>
              <p:cNvSpPr/>
              <p:nvPr/>
            </p:nvSpPr>
            <p:spPr>
              <a:xfrm>
                <a:off x="578461" y="4219087"/>
                <a:ext cx="1103436" cy="981201"/>
              </a:xfrm>
              <a:custGeom>
                <a:avLst/>
                <a:gdLst/>
                <a:ahLst/>
                <a:cxnLst/>
                <a:rect l="l" t="t" r="r" b="b"/>
                <a:pathLst>
                  <a:path w="34231" h="30439" extrusionOk="0">
                    <a:moveTo>
                      <a:pt x="30393" y="0"/>
                    </a:moveTo>
                    <a:cubicBezTo>
                      <a:pt x="30320" y="0"/>
                      <a:pt x="30245" y="3"/>
                      <a:pt x="30171" y="9"/>
                    </a:cubicBezTo>
                    <a:cubicBezTo>
                      <a:pt x="26968" y="283"/>
                      <a:pt x="25623" y="4879"/>
                      <a:pt x="22432" y="5331"/>
                    </a:cubicBezTo>
                    <a:cubicBezTo>
                      <a:pt x="22311" y="5347"/>
                      <a:pt x="22187" y="5356"/>
                      <a:pt x="22063" y="5356"/>
                    </a:cubicBezTo>
                    <a:cubicBezTo>
                      <a:pt x="21629" y="5356"/>
                      <a:pt x="21197" y="5247"/>
                      <a:pt x="20872" y="4950"/>
                    </a:cubicBezTo>
                    <a:cubicBezTo>
                      <a:pt x="20182" y="4343"/>
                      <a:pt x="20277" y="3212"/>
                      <a:pt x="19693" y="2509"/>
                    </a:cubicBezTo>
                    <a:cubicBezTo>
                      <a:pt x="19356" y="2103"/>
                      <a:pt x="18855" y="1922"/>
                      <a:pt x="18332" y="1922"/>
                    </a:cubicBezTo>
                    <a:cubicBezTo>
                      <a:pt x="17766" y="1922"/>
                      <a:pt x="17174" y="2133"/>
                      <a:pt x="16729" y="2497"/>
                    </a:cubicBezTo>
                    <a:cubicBezTo>
                      <a:pt x="15883" y="3200"/>
                      <a:pt x="15467" y="4271"/>
                      <a:pt x="15086" y="5295"/>
                    </a:cubicBezTo>
                    <a:cubicBezTo>
                      <a:pt x="14586" y="6617"/>
                      <a:pt x="14086" y="7951"/>
                      <a:pt x="13597" y="9260"/>
                    </a:cubicBezTo>
                    <a:cubicBezTo>
                      <a:pt x="13324" y="9975"/>
                      <a:pt x="13038" y="10713"/>
                      <a:pt x="12478" y="11237"/>
                    </a:cubicBezTo>
                    <a:cubicBezTo>
                      <a:pt x="12123" y="11562"/>
                      <a:pt x="11639" y="11764"/>
                      <a:pt x="11178" y="11764"/>
                    </a:cubicBezTo>
                    <a:cubicBezTo>
                      <a:pt x="10897" y="11764"/>
                      <a:pt x="10624" y="11689"/>
                      <a:pt x="10395" y="11522"/>
                    </a:cubicBezTo>
                    <a:cubicBezTo>
                      <a:pt x="9978" y="11201"/>
                      <a:pt x="9799" y="10689"/>
                      <a:pt x="9454" y="10308"/>
                    </a:cubicBezTo>
                    <a:cubicBezTo>
                      <a:pt x="9094" y="9931"/>
                      <a:pt x="8592" y="9763"/>
                      <a:pt x="8069" y="9763"/>
                    </a:cubicBezTo>
                    <a:cubicBezTo>
                      <a:pt x="7467" y="9763"/>
                      <a:pt x="6836" y="9985"/>
                      <a:pt x="6358" y="10367"/>
                    </a:cubicBezTo>
                    <a:cubicBezTo>
                      <a:pt x="5477" y="11082"/>
                      <a:pt x="5001" y="12177"/>
                      <a:pt x="4572" y="13225"/>
                    </a:cubicBezTo>
                    <a:cubicBezTo>
                      <a:pt x="3477" y="15880"/>
                      <a:pt x="2382" y="18511"/>
                      <a:pt x="1286" y="21166"/>
                    </a:cubicBezTo>
                    <a:cubicBezTo>
                      <a:pt x="643" y="22690"/>
                      <a:pt x="0" y="24441"/>
                      <a:pt x="620" y="25988"/>
                    </a:cubicBezTo>
                    <a:cubicBezTo>
                      <a:pt x="1012" y="27000"/>
                      <a:pt x="1894" y="27739"/>
                      <a:pt x="2739" y="28441"/>
                    </a:cubicBezTo>
                    <a:cubicBezTo>
                      <a:pt x="4429" y="29821"/>
                      <a:pt x="6798" y="30439"/>
                      <a:pt x="9272" y="30439"/>
                    </a:cubicBezTo>
                    <a:cubicBezTo>
                      <a:pt x="12966" y="30439"/>
                      <a:pt x="16897" y="29061"/>
                      <a:pt x="19158" y="26786"/>
                    </a:cubicBezTo>
                    <a:cubicBezTo>
                      <a:pt x="20217" y="25738"/>
                      <a:pt x="21015" y="24083"/>
                      <a:pt x="20289" y="22786"/>
                    </a:cubicBezTo>
                    <a:cubicBezTo>
                      <a:pt x="19967" y="22190"/>
                      <a:pt x="19372" y="21774"/>
                      <a:pt x="19027" y="21178"/>
                    </a:cubicBezTo>
                    <a:cubicBezTo>
                      <a:pt x="18312" y="19904"/>
                      <a:pt x="19098" y="18190"/>
                      <a:pt x="20348" y="17428"/>
                    </a:cubicBezTo>
                    <a:cubicBezTo>
                      <a:pt x="21598" y="16654"/>
                      <a:pt x="23146" y="16594"/>
                      <a:pt x="24611" y="16583"/>
                    </a:cubicBezTo>
                    <a:cubicBezTo>
                      <a:pt x="25861" y="16583"/>
                      <a:pt x="27194" y="16583"/>
                      <a:pt x="28254" y="15904"/>
                    </a:cubicBezTo>
                    <a:cubicBezTo>
                      <a:pt x="29326" y="15249"/>
                      <a:pt x="29885" y="13642"/>
                      <a:pt x="29052" y="12713"/>
                    </a:cubicBezTo>
                    <a:cubicBezTo>
                      <a:pt x="28385" y="11963"/>
                      <a:pt x="27004" y="11796"/>
                      <a:pt x="26837" y="10808"/>
                    </a:cubicBezTo>
                    <a:cubicBezTo>
                      <a:pt x="26730" y="10213"/>
                      <a:pt x="27171" y="9677"/>
                      <a:pt x="27623" y="9284"/>
                    </a:cubicBezTo>
                    <a:cubicBezTo>
                      <a:pt x="29611" y="7593"/>
                      <a:pt x="32731" y="6891"/>
                      <a:pt x="33552" y="4414"/>
                    </a:cubicBezTo>
                    <a:cubicBezTo>
                      <a:pt x="34231" y="2402"/>
                      <a:pt x="32487" y="0"/>
                      <a:pt x="3039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8" name="Google Shape;7628;p56"/>
              <p:cNvSpPr/>
              <p:nvPr/>
            </p:nvSpPr>
            <p:spPr>
              <a:xfrm>
                <a:off x="631427" y="4345650"/>
                <a:ext cx="911541" cy="788726"/>
              </a:xfrm>
              <a:custGeom>
                <a:avLst/>
                <a:gdLst/>
                <a:ahLst/>
                <a:cxnLst/>
                <a:rect l="l" t="t" r="r" b="b"/>
                <a:pathLst>
                  <a:path w="28278" h="24468" fill="none" extrusionOk="0">
                    <a:moveTo>
                      <a:pt x="28278" y="0"/>
                    </a:moveTo>
                    <a:cubicBezTo>
                      <a:pt x="20979" y="3894"/>
                      <a:pt x="14967" y="9763"/>
                      <a:pt x="9073" y="15562"/>
                    </a:cubicBezTo>
                    <a:cubicBezTo>
                      <a:pt x="6061" y="18538"/>
                      <a:pt x="3037" y="21491"/>
                      <a:pt x="1" y="24468"/>
                    </a:cubicBezTo>
                  </a:path>
                </a:pathLst>
              </a:custGeom>
              <a:noFill/>
              <a:ln w="1775" cap="rnd" cmpd="sng">
                <a:solidFill>
                  <a:srgbClr val="FFFFFF"/>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9" name="Google Shape;7629;p56"/>
              <p:cNvSpPr/>
              <p:nvPr/>
            </p:nvSpPr>
            <p:spPr>
              <a:xfrm>
                <a:off x="1167240" y="4615476"/>
                <a:ext cx="263328" cy="26497"/>
              </a:xfrm>
              <a:custGeom>
                <a:avLst/>
                <a:gdLst/>
                <a:ahLst/>
                <a:cxnLst/>
                <a:rect l="l" t="t" r="r" b="b"/>
                <a:pathLst>
                  <a:path w="8169" h="822" fill="none" extrusionOk="0">
                    <a:moveTo>
                      <a:pt x="8168" y="822"/>
                    </a:moveTo>
                    <a:cubicBezTo>
                      <a:pt x="5525" y="131"/>
                      <a:pt x="2715" y="0"/>
                      <a:pt x="1" y="441"/>
                    </a:cubicBezTo>
                  </a:path>
                </a:pathLst>
              </a:custGeom>
              <a:noFill/>
              <a:ln w="1775" cap="rnd" cmpd="sng">
                <a:solidFill>
                  <a:srgbClr val="FFFFFF"/>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0" name="Google Shape;7630;p56"/>
              <p:cNvSpPr/>
              <p:nvPr/>
            </p:nvSpPr>
            <p:spPr>
              <a:xfrm>
                <a:off x="750801" y="5002741"/>
                <a:ext cx="315903" cy="31139"/>
              </a:xfrm>
              <a:custGeom>
                <a:avLst/>
                <a:gdLst/>
                <a:ahLst/>
                <a:cxnLst/>
                <a:rect l="l" t="t" r="r" b="b"/>
                <a:pathLst>
                  <a:path w="9800" h="966" fill="none" extrusionOk="0">
                    <a:moveTo>
                      <a:pt x="9799" y="965"/>
                    </a:moveTo>
                    <a:cubicBezTo>
                      <a:pt x="6608" y="132"/>
                      <a:pt x="3251" y="1"/>
                      <a:pt x="0" y="572"/>
                    </a:cubicBezTo>
                  </a:path>
                </a:pathLst>
              </a:custGeom>
              <a:noFill/>
              <a:ln w="1775" cap="rnd" cmpd="sng">
                <a:solidFill>
                  <a:srgbClr val="FFFFFF"/>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1" name="Google Shape;7631;p56"/>
              <p:cNvSpPr/>
              <p:nvPr/>
            </p:nvSpPr>
            <p:spPr>
              <a:xfrm>
                <a:off x="852122" y="4738299"/>
                <a:ext cx="15376" cy="170813"/>
              </a:xfrm>
              <a:custGeom>
                <a:avLst/>
                <a:gdLst/>
                <a:ahLst/>
                <a:cxnLst/>
                <a:rect l="l" t="t" r="r" b="b"/>
                <a:pathLst>
                  <a:path w="477" h="5299" fill="none" extrusionOk="0">
                    <a:moveTo>
                      <a:pt x="298" y="5299"/>
                    </a:moveTo>
                    <a:cubicBezTo>
                      <a:pt x="477" y="3525"/>
                      <a:pt x="382" y="1727"/>
                      <a:pt x="1" y="0"/>
                    </a:cubicBezTo>
                  </a:path>
                </a:pathLst>
              </a:custGeom>
              <a:noFill/>
              <a:ln w="1775" cap="rnd" cmpd="sng">
                <a:solidFill>
                  <a:srgbClr val="FFFFFF"/>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2" name="Google Shape;7632;p56"/>
              <p:cNvSpPr/>
              <p:nvPr/>
            </p:nvSpPr>
            <p:spPr>
              <a:xfrm>
                <a:off x="1067821" y="4465766"/>
                <a:ext cx="64534" cy="240699"/>
              </a:xfrm>
              <a:custGeom>
                <a:avLst/>
                <a:gdLst/>
                <a:ahLst/>
                <a:cxnLst/>
                <a:rect l="l" t="t" r="r" b="b"/>
                <a:pathLst>
                  <a:path w="2002" h="7467" fill="none" extrusionOk="0">
                    <a:moveTo>
                      <a:pt x="1" y="7466"/>
                    </a:moveTo>
                    <a:cubicBezTo>
                      <a:pt x="1168" y="5144"/>
                      <a:pt x="1846" y="2585"/>
                      <a:pt x="2001" y="1"/>
                    </a:cubicBezTo>
                  </a:path>
                </a:pathLst>
              </a:custGeom>
              <a:noFill/>
              <a:ln w="1775" cap="rnd" cmpd="sng">
                <a:solidFill>
                  <a:srgbClr val="FFFFFF"/>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3" name="Google Shape;7633;p56"/>
              <p:cNvSpPr/>
              <p:nvPr/>
            </p:nvSpPr>
            <p:spPr>
              <a:xfrm>
                <a:off x="1458180" y="4275405"/>
                <a:ext cx="48385" cy="109792"/>
              </a:xfrm>
              <a:custGeom>
                <a:avLst/>
                <a:gdLst/>
                <a:ahLst/>
                <a:cxnLst/>
                <a:rect l="l" t="t" r="r" b="b"/>
                <a:pathLst>
                  <a:path w="1501" h="3406" fill="none" extrusionOk="0">
                    <a:moveTo>
                      <a:pt x="1" y="3406"/>
                    </a:moveTo>
                    <a:cubicBezTo>
                      <a:pt x="501" y="2274"/>
                      <a:pt x="989" y="1131"/>
                      <a:pt x="1501" y="0"/>
                    </a:cubicBezTo>
                  </a:path>
                </a:pathLst>
              </a:custGeom>
              <a:noFill/>
              <a:ln w="1775" cap="rnd" cmpd="sng">
                <a:solidFill>
                  <a:srgbClr val="FFFFFF"/>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4" name="Google Shape;7634;p56"/>
              <p:cNvSpPr/>
              <p:nvPr/>
            </p:nvSpPr>
            <p:spPr>
              <a:xfrm>
                <a:off x="990291" y="4798164"/>
                <a:ext cx="160853" cy="25369"/>
              </a:xfrm>
              <a:custGeom>
                <a:avLst/>
                <a:gdLst/>
                <a:ahLst/>
                <a:cxnLst/>
                <a:rect l="l" t="t" r="r" b="b"/>
                <a:pathLst>
                  <a:path w="4990" h="787" fill="none" extrusionOk="0">
                    <a:moveTo>
                      <a:pt x="4990" y="786"/>
                    </a:moveTo>
                    <a:cubicBezTo>
                      <a:pt x="3347" y="429"/>
                      <a:pt x="1680" y="167"/>
                      <a:pt x="1" y="1"/>
                    </a:cubicBezTo>
                  </a:path>
                </a:pathLst>
              </a:custGeom>
              <a:noFill/>
              <a:ln w="1775" cap="rnd" cmpd="sng">
                <a:solidFill>
                  <a:srgbClr val="FFFFFF"/>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635" name="Google Shape;7635;p56"/>
          <p:cNvGrpSpPr/>
          <p:nvPr/>
        </p:nvGrpSpPr>
        <p:grpSpPr>
          <a:xfrm>
            <a:off x="7889907" y="-192992"/>
            <a:ext cx="1434296" cy="2573261"/>
            <a:chOff x="7889907" y="-192992"/>
            <a:chExt cx="1434296" cy="2573261"/>
          </a:xfrm>
        </p:grpSpPr>
        <p:sp>
          <p:nvSpPr>
            <p:cNvPr id="7636" name="Google Shape;7636;p56"/>
            <p:cNvSpPr/>
            <p:nvPr/>
          </p:nvSpPr>
          <p:spPr>
            <a:xfrm>
              <a:off x="7889907" y="-106532"/>
              <a:ext cx="1434296" cy="2486801"/>
            </a:xfrm>
            <a:custGeom>
              <a:avLst/>
              <a:gdLst/>
              <a:ahLst/>
              <a:cxnLst/>
              <a:rect l="l" t="t" r="r" b="b"/>
              <a:pathLst>
                <a:path w="44495" h="77146" extrusionOk="0">
                  <a:moveTo>
                    <a:pt x="29327" y="0"/>
                  </a:moveTo>
                  <a:cubicBezTo>
                    <a:pt x="19189" y="0"/>
                    <a:pt x="7754" y="10033"/>
                    <a:pt x="5394" y="19628"/>
                  </a:cubicBezTo>
                  <a:cubicBezTo>
                    <a:pt x="4692" y="22486"/>
                    <a:pt x="5001" y="26093"/>
                    <a:pt x="7561" y="27558"/>
                  </a:cubicBezTo>
                  <a:cubicBezTo>
                    <a:pt x="8716" y="28237"/>
                    <a:pt x="10169" y="28308"/>
                    <a:pt x="11323" y="28975"/>
                  </a:cubicBezTo>
                  <a:cubicBezTo>
                    <a:pt x="13848" y="30392"/>
                    <a:pt x="14252" y="34083"/>
                    <a:pt x="12931" y="36654"/>
                  </a:cubicBezTo>
                  <a:cubicBezTo>
                    <a:pt x="11609" y="39226"/>
                    <a:pt x="9073" y="40929"/>
                    <a:pt x="6609" y="42429"/>
                  </a:cubicBezTo>
                  <a:cubicBezTo>
                    <a:pt x="4489" y="43727"/>
                    <a:pt x="2251" y="45084"/>
                    <a:pt x="1120" y="47287"/>
                  </a:cubicBezTo>
                  <a:cubicBezTo>
                    <a:pt x="1" y="49489"/>
                    <a:pt x="655" y="52787"/>
                    <a:pt x="3037" y="53502"/>
                  </a:cubicBezTo>
                  <a:cubicBezTo>
                    <a:pt x="3506" y="53642"/>
                    <a:pt x="4012" y="53681"/>
                    <a:pt x="4526" y="53681"/>
                  </a:cubicBezTo>
                  <a:cubicBezTo>
                    <a:pt x="5136" y="53681"/>
                    <a:pt x="5758" y="53627"/>
                    <a:pt x="6349" y="53627"/>
                  </a:cubicBezTo>
                  <a:cubicBezTo>
                    <a:pt x="7284" y="53627"/>
                    <a:pt x="8140" y="53761"/>
                    <a:pt x="8740" y="54454"/>
                  </a:cubicBezTo>
                  <a:cubicBezTo>
                    <a:pt x="9514" y="55347"/>
                    <a:pt x="9335" y="56704"/>
                    <a:pt x="8954" y="57824"/>
                  </a:cubicBezTo>
                  <a:cubicBezTo>
                    <a:pt x="7335" y="62705"/>
                    <a:pt x="2799" y="67075"/>
                    <a:pt x="3930" y="72087"/>
                  </a:cubicBezTo>
                  <a:cubicBezTo>
                    <a:pt x="4610" y="75100"/>
                    <a:pt x="7737" y="77145"/>
                    <a:pt x="10743" y="77145"/>
                  </a:cubicBezTo>
                  <a:cubicBezTo>
                    <a:pt x="11942" y="77145"/>
                    <a:pt x="13123" y="76820"/>
                    <a:pt x="14121" y="76100"/>
                  </a:cubicBezTo>
                  <a:cubicBezTo>
                    <a:pt x="19241" y="72385"/>
                    <a:pt x="16848" y="63217"/>
                    <a:pt x="21753" y="59228"/>
                  </a:cubicBezTo>
                  <a:cubicBezTo>
                    <a:pt x="22477" y="58655"/>
                    <a:pt x="23372" y="58218"/>
                    <a:pt x="24278" y="58218"/>
                  </a:cubicBezTo>
                  <a:cubicBezTo>
                    <a:pt x="24444" y="58218"/>
                    <a:pt x="24611" y="58233"/>
                    <a:pt x="24778" y="58264"/>
                  </a:cubicBezTo>
                  <a:cubicBezTo>
                    <a:pt x="26552" y="58597"/>
                    <a:pt x="27564" y="60598"/>
                    <a:pt x="29278" y="61193"/>
                  </a:cubicBezTo>
                  <a:cubicBezTo>
                    <a:pt x="29606" y="61308"/>
                    <a:pt x="29939" y="61361"/>
                    <a:pt x="30270" y="61361"/>
                  </a:cubicBezTo>
                  <a:cubicBezTo>
                    <a:pt x="31999" y="61361"/>
                    <a:pt x="33679" y="59913"/>
                    <a:pt x="34279" y="58205"/>
                  </a:cubicBezTo>
                  <a:cubicBezTo>
                    <a:pt x="34993" y="56169"/>
                    <a:pt x="34600" y="53930"/>
                    <a:pt x="34195" y="51811"/>
                  </a:cubicBezTo>
                  <a:cubicBezTo>
                    <a:pt x="33695" y="49072"/>
                    <a:pt x="33171" y="46334"/>
                    <a:pt x="32671" y="43596"/>
                  </a:cubicBezTo>
                  <a:cubicBezTo>
                    <a:pt x="32386" y="42119"/>
                    <a:pt x="32112" y="40571"/>
                    <a:pt x="32528" y="39131"/>
                  </a:cubicBezTo>
                  <a:cubicBezTo>
                    <a:pt x="32923" y="37757"/>
                    <a:pt x="34137" y="36511"/>
                    <a:pt x="35527" y="36511"/>
                  </a:cubicBezTo>
                  <a:cubicBezTo>
                    <a:pt x="35606" y="36511"/>
                    <a:pt x="35686" y="36515"/>
                    <a:pt x="35767" y="36523"/>
                  </a:cubicBezTo>
                  <a:cubicBezTo>
                    <a:pt x="36779" y="36630"/>
                    <a:pt x="37612" y="37321"/>
                    <a:pt x="38577" y="37595"/>
                  </a:cubicBezTo>
                  <a:cubicBezTo>
                    <a:pt x="38868" y="37675"/>
                    <a:pt x="39161" y="37713"/>
                    <a:pt x="39452" y="37713"/>
                  </a:cubicBezTo>
                  <a:cubicBezTo>
                    <a:pt x="41310" y="37713"/>
                    <a:pt x="43075" y="36165"/>
                    <a:pt x="43744" y="34333"/>
                  </a:cubicBezTo>
                  <a:cubicBezTo>
                    <a:pt x="44494" y="32237"/>
                    <a:pt x="44173" y="29915"/>
                    <a:pt x="43839" y="27701"/>
                  </a:cubicBezTo>
                  <a:lnTo>
                    <a:pt x="41303" y="10949"/>
                  </a:lnTo>
                  <a:cubicBezTo>
                    <a:pt x="40815" y="7710"/>
                    <a:pt x="40125" y="4126"/>
                    <a:pt x="37505" y="2126"/>
                  </a:cubicBezTo>
                  <a:cubicBezTo>
                    <a:pt x="35791" y="817"/>
                    <a:pt x="33564" y="459"/>
                    <a:pt x="31421" y="150"/>
                  </a:cubicBezTo>
                  <a:cubicBezTo>
                    <a:pt x="30732" y="49"/>
                    <a:pt x="30032" y="0"/>
                    <a:pt x="2932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7" name="Google Shape;7637;p56"/>
            <p:cNvSpPr/>
            <p:nvPr/>
          </p:nvSpPr>
          <p:spPr>
            <a:xfrm>
              <a:off x="8229977" y="-137029"/>
              <a:ext cx="733475" cy="2261350"/>
            </a:xfrm>
            <a:custGeom>
              <a:avLst/>
              <a:gdLst/>
              <a:ahLst/>
              <a:cxnLst/>
              <a:rect l="l" t="t" r="r" b="b"/>
              <a:pathLst>
                <a:path w="22754" h="70152" fill="none" extrusionOk="0">
                  <a:moveTo>
                    <a:pt x="1" y="70152"/>
                  </a:moveTo>
                  <a:cubicBezTo>
                    <a:pt x="8359" y="56138"/>
                    <a:pt x="12490" y="40101"/>
                    <a:pt x="16538" y="24313"/>
                  </a:cubicBezTo>
                  <a:cubicBezTo>
                    <a:pt x="18610" y="16217"/>
                    <a:pt x="20694" y="8097"/>
                    <a:pt x="22753" y="0"/>
                  </a:cubicBezTo>
                </a:path>
              </a:pathLst>
            </a:custGeom>
            <a:noFill/>
            <a:ln w="1775" cap="rnd" cmpd="sng">
              <a:solidFill>
                <a:srgbClr val="FFFFFF"/>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8" name="Google Shape;7638;p56"/>
            <p:cNvSpPr/>
            <p:nvPr/>
          </p:nvSpPr>
          <p:spPr>
            <a:xfrm>
              <a:off x="8118275" y="1261614"/>
              <a:ext cx="456383" cy="248725"/>
            </a:xfrm>
            <a:custGeom>
              <a:avLst/>
              <a:gdLst/>
              <a:ahLst/>
              <a:cxnLst/>
              <a:rect l="l" t="t" r="r" b="b"/>
              <a:pathLst>
                <a:path w="14158" h="7716" fill="none" extrusionOk="0">
                  <a:moveTo>
                    <a:pt x="1" y="7716"/>
                  </a:moveTo>
                  <a:cubicBezTo>
                    <a:pt x="5192" y="6168"/>
                    <a:pt x="10050" y="3513"/>
                    <a:pt x="14157" y="1"/>
                  </a:cubicBezTo>
                </a:path>
              </a:pathLst>
            </a:custGeom>
            <a:noFill/>
            <a:ln w="1775" cap="rnd" cmpd="sng">
              <a:solidFill>
                <a:srgbClr val="FFFFFF"/>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9" name="Google Shape;7639;p56"/>
            <p:cNvSpPr/>
            <p:nvPr/>
          </p:nvSpPr>
          <p:spPr>
            <a:xfrm>
              <a:off x="8332845" y="175414"/>
              <a:ext cx="545416" cy="300914"/>
            </a:xfrm>
            <a:custGeom>
              <a:avLst/>
              <a:gdLst/>
              <a:ahLst/>
              <a:cxnLst/>
              <a:rect l="l" t="t" r="r" b="b"/>
              <a:pathLst>
                <a:path w="16920" h="9335" fill="none" extrusionOk="0">
                  <a:moveTo>
                    <a:pt x="0" y="9335"/>
                  </a:moveTo>
                  <a:cubicBezTo>
                    <a:pt x="6215" y="7489"/>
                    <a:pt x="12038" y="4286"/>
                    <a:pt x="16919" y="0"/>
                  </a:cubicBezTo>
                </a:path>
              </a:pathLst>
            </a:custGeom>
            <a:noFill/>
            <a:ln w="1775" cap="rnd" cmpd="sng">
              <a:solidFill>
                <a:srgbClr val="FFFFFF"/>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0" name="Google Shape;7640;p56"/>
            <p:cNvSpPr/>
            <p:nvPr/>
          </p:nvSpPr>
          <p:spPr>
            <a:xfrm>
              <a:off x="8805345" y="478251"/>
              <a:ext cx="191154" cy="278285"/>
            </a:xfrm>
            <a:custGeom>
              <a:avLst/>
              <a:gdLst/>
              <a:ahLst/>
              <a:cxnLst/>
              <a:rect l="l" t="t" r="r" b="b"/>
              <a:pathLst>
                <a:path w="5930" h="8633" fill="none" extrusionOk="0">
                  <a:moveTo>
                    <a:pt x="0" y="0"/>
                  </a:moveTo>
                  <a:cubicBezTo>
                    <a:pt x="1488" y="3167"/>
                    <a:pt x="3500" y="6108"/>
                    <a:pt x="5929" y="8632"/>
                  </a:cubicBezTo>
                </a:path>
              </a:pathLst>
            </a:custGeom>
            <a:noFill/>
            <a:ln w="1775" cap="rnd" cmpd="sng">
              <a:solidFill>
                <a:srgbClr val="FFFFFF"/>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1" name="Google Shape;7641;p56"/>
            <p:cNvSpPr/>
            <p:nvPr/>
          </p:nvSpPr>
          <p:spPr>
            <a:xfrm>
              <a:off x="8663695" y="1030957"/>
              <a:ext cx="137063" cy="472082"/>
            </a:xfrm>
            <a:custGeom>
              <a:avLst/>
              <a:gdLst/>
              <a:ahLst/>
              <a:cxnLst/>
              <a:rect l="l" t="t" r="r" b="b"/>
              <a:pathLst>
                <a:path w="4252" h="14645" fill="none" extrusionOk="0">
                  <a:moveTo>
                    <a:pt x="1" y="0"/>
                  </a:moveTo>
                  <a:cubicBezTo>
                    <a:pt x="405" y="5108"/>
                    <a:pt x="1870" y="10120"/>
                    <a:pt x="4251" y="14645"/>
                  </a:cubicBezTo>
                </a:path>
              </a:pathLst>
            </a:custGeom>
            <a:noFill/>
            <a:ln w="1775" cap="rnd" cmpd="sng">
              <a:solidFill>
                <a:srgbClr val="FFFFFF"/>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2" name="Google Shape;7642;p56"/>
            <p:cNvSpPr/>
            <p:nvPr/>
          </p:nvSpPr>
          <p:spPr>
            <a:xfrm>
              <a:off x="8333232" y="1971316"/>
              <a:ext cx="30720" cy="235283"/>
            </a:xfrm>
            <a:custGeom>
              <a:avLst/>
              <a:gdLst/>
              <a:ahLst/>
              <a:cxnLst/>
              <a:rect l="l" t="t" r="r" b="b"/>
              <a:pathLst>
                <a:path w="953" h="7299" fill="none" extrusionOk="0">
                  <a:moveTo>
                    <a:pt x="0" y="0"/>
                  </a:moveTo>
                  <a:cubicBezTo>
                    <a:pt x="310" y="2429"/>
                    <a:pt x="643" y="4870"/>
                    <a:pt x="953" y="7299"/>
                  </a:cubicBezTo>
                </a:path>
              </a:pathLst>
            </a:custGeom>
            <a:noFill/>
            <a:ln w="1775" cap="rnd" cmpd="sng">
              <a:solidFill>
                <a:srgbClr val="FFFFFF"/>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3" name="Google Shape;7643;p56"/>
            <p:cNvSpPr/>
            <p:nvPr/>
          </p:nvSpPr>
          <p:spPr>
            <a:xfrm>
              <a:off x="8404605" y="797205"/>
              <a:ext cx="297497" cy="120913"/>
            </a:xfrm>
            <a:custGeom>
              <a:avLst/>
              <a:gdLst/>
              <a:ahLst/>
              <a:cxnLst/>
              <a:rect l="l" t="t" r="r" b="b"/>
              <a:pathLst>
                <a:path w="9229" h="3751" fill="none" extrusionOk="0">
                  <a:moveTo>
                    <a:pt x="1" y="3751"/>
                  </a:moveTo>
                  <a:cubicBezTo>
                    <a:pt x="3144" y="2679"/>
                    <a:pt x="6228" y="1429"/>
                    <a:pt x="9228" y="0"/>
                  </a:cubicBezTo>
                </a:path>
              </a:pathLst>
            </a:custGeom>
            <a:noFill/>
            <a:ln w="1775" cap="rnd" cmpd="sng">
              <a:solidFill>
                <a:srgbClr val="FFFFFF"/>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4" name="Google Shape;7644;p56"/>
            <p:cNvSpPr/>
            <p:nvPr/>
          </p:nvSpPr>
          <p:spPr>
            <a:xfrm>
              <a:off x="8082975" y="-192992"/>
              <a:ext cx="1103436" cy="980847"/>
            </a:xfrm>
            <a:custGeom>
              <a:avLst/>
              <a:gdLst/>
              <a:ahLst/>
              <a:cxnLst/>
              <a:rect l="l" t="t" r="r" b="b"/>
              <a:pathLst>
                <a:path w="34231" h="30428" extrusionOk="0">
                  <a:moveTo>
                    <a:pt x="24960" y="1"/>
                  </a:moveTo>
                  <a:cubicBezTo>
                    <a:pt x="21265" y="1"/>
                    <a:pt x="17334" y="1378"/>
                    <a:pt x="15074" y="3653"/>
                  </a:cubicBezTo>
                  <a:cubicBezTo>
                    <a:pt x="14014" y="4701"/>
                    <a:pt x="13216" y="6356"/>
                    <a:pt x="13943" y="7654"/>
                  </a:cubicBezTo>
                  <a:cubicBezTo>
                    <a:pt x="14264" y="8249"/>
                    <a:pt x="14859" y="8666"/>
                    <a:pt x="15205" y="9261"/>
                  </a:cubicBezTo>
                  <a:cubicBezTo>
                    <a:pt x="15919" y="10535"/>
                    <a:pt x="15133" y="12250"/>
                    <a:pt x="13883" y="13012"/>
                  </a:cubicBezTo>
                  <a:cubicBezTo>
                    <a:pt x="12633" y="13786"/>
                    <a:pt x="11085" y="13845"/>
                    <a:pt x="9621" y="13857"/>
                  </a:cubicBezTo>
                  <a:cubicBezTo>
                    <a:pt x="8371" y="13857"/>
                    <a:pt x="7037" y="13857"/>
                    <a:pt x="5977" y="14524"/>
                  </a:cubicBezTo>
                  <a:cubicBezTo>
                    <a:pt x="4906" y="15179"/>
                    <a:pt x="4346" y="16786"/>
                    <a:pt x="5180" y="17726"/>
                  </a:cubicBezTo>
                  <a:cubicBezTo>
                    <a:pt x="5846" y="18477"/>
                    <a:pt x="7228" y="18631"/>
                    <a:pt x="7394" y="19631"/>
                  </a:cubicBezTo>
                  <a:cubicBezTo>
                    <a:pt x="7501" y="20227"/>
                    <a:pt x="7061" y="20763"/>
                    <a:pt x="6608" y="21155"/>
                  </a:cubicBezTo>
                  <a:cubicBezTo>
                    <a:pt x="4620" y="22846"/>
                    <a:pt x="1501" y="23549"/>
                    <a:pt x="679" y="26013"/>
                  </a:cubicBezTo>
                  <a:cubicBezTo>
                    <a:pt x="1" y="28026"/>
                    <a:pt x="1744" y="30428"/>
                    <a:pt x="3838" y="30428"/>
                  </a:cubicBezTo>
                  <a:cubicBezTo>
                    <a:pt x="3912" y="30428"/>
                    <a:pt x="3986" y="30425"/>
                    <a:pt x="4060" y="30419"/>
                  </a:cubicBezTo>
                  <a:cubicBezTo>
                    <a:pt x="7263" y="30157"/>
                    <a:pt x="8609" y="25549"/>
                    <a:pt x="11800" y="25108"/>
                  </a:cubicBezTo>
                  <a:cubicBezTo>
                    <a:pt x="11922" y="25092"/>
                    <a:pt x="12046" y="25084"/>
                    <a:pt x="12171" y="25084"/>
                  </a:cubicBezTo>
                  <a:cubicBezTo>
                    <a:pt x="12604" y="25084"/>
                    <a:pt x="13035" y="25191"/>
                    <a:pt x="13359" y="25477"/>
                  </a:cubicBezTo>
                  <a:cubicBezTo>
                    <a:pt x="14050" y="26085"/>
                    <a:pt x="13955" y="27216"/>
                    <a:pt x="14538" y="27918"/>
                  </a:cubicBezTo>
                  <a:cubicBezTo>
                    <a:pt x="14876" y="28325"/>
                    <a:pt x="15376" y="28505"/>
                    <a:pt x="15900" y="28505"/>
                  </a:cubicBezTo>
                  <a:cubicBezTo>
                    <a:pt x="16465" y="28505"/>
                    <a:pt x="17058" y="28295"/>
                    <a:pt x="17503" y="27930"/>
                  </a:cubicBezTo>
                  <a:cubicBezTo>
                    <a:pt x="18348" y="27240"/>
                    <a:pt x="18765" y="26168"/>
                    <a:pt x="19146" y="25132"/>
                  </a:cubicBezTo>
                  <a:cubicBezTo>
                    <a:pt x="19646" y="23811"/>
                    <a:pt x="20146" y="22489"/>
                    <a:pt x="20634" y="21179"/>
                  </a:cubicBezTo>
                  <a:cubicBezTo>
                    <a:pt x="20908" y="20465"/>
                    <a:pt x="21194" y="19715"/>
                    <a:pt x="21753" y="19203"/>
                  </a:cubicBezTo>
                  <a:cubicBezTo>
                    <a:pt x="22109" y="18877"/>
                    <a:pt x="22594" y="18671"/>
                    <a:pt x="23056" y="18671"/>
                  </a:cubicBezTo>
                  <a:cubicBezTo>
                    <a:pt x="23336" y="18671"/>
                    <a:pt x="23608" y="18746"/>
                    <a:pt x="23837" y="18917"/>
                  </a:cubicBezTo>
                  <a:cubicBezTo>
                    <a:pt x="24253" y="19227"/>
                    <a:pt x="24432" y="19751"/>
                    <a:pt x="24777" y="20120"/>
                  </a:cubicBezTo>
                  <a:cubicBezTo>
                    <a:pt x="25136" y="20500"/>
                    <a:pt x="25636" y="20669"/>
                    <a:pt x="26157" y="20669"/>
                  </a:cubicBezTo>
                  <a:cubicBezTo>
                    <a:pt x="26761" y="20669"/>
                    <a:pt x="27394" y="20443"/>
                    <a:pt x="27873" y="20060"/>
                  </a:cubicBezTo>
                  <a:cubicBezTo>
                    <a:pt x="28754" y="19346"/>
                    <a:pt x="29230" y="18262"/>
                    <a:pt x="29659" y="17203"/>
                  </a:cubicBezTo>
                  <a:cubicBezTo>
                    <a:pt x="30754" y="14559"/>
                    <a:pt x="31850" y="11916"/>
                    <a:pt x="32945" y="9273"/>
                  </a:cubicBezTo>
                  <a:cubicBezTo>
                    <a:pt x="33588" y="7737"/>
                    <a:pt x="34231" y="5999"/>
                    <a:pt x="33612" y="4451"/>
                  </a:cubicBezTo>
                  <a:cubicBezTo>
                    <a:pt x="33219" y="3439"/>
                    <a:pt x="32338" y="2689"/>
                    <a:pt x="31492" y="1998"/>
                  </a:cubicBezTo>
                  <a:cubicBezTo>
                    <a:pt x="29802" y="618"/>
                    <a:pt x="27434" y="1"/>
                    <a:pt x="249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5" name="Google Shape;7645;p56"/>
            <p:cNvSpPr/>
            <p:nvPr/>
          </p:nvSpPr>
          <p:spPr>
            <a:xfrm>
              <a:off x="8221531" y="-127067"/>
              <a:ext cx="911541" cy="788758"/>
            </a:xfrm>
            <a:custGeom>
              <a:avLst/>
              <a:gdLst/>
              <a:ahLst/>
              <a:cxnLst/>
              <a:rect l="l" t="t" r="r" b="b"/>
              <a:pathLst>
                <a:path w="28278" h="24469" fill="none" extrusionOk="0">
                  <a:moveTo>
                    <a:pt x="1" y="24468"/>
                  </a:moveTo>
                  <a:cubicBezTo>
                    <a:pt x="7287" y="20575"/>
                    <a:pt x="13300" y="14705"/>
                    <a:pt x="19193" y="8907"/>
                  </a:cubicBezTo>
                  <a:cubicBezTo>
                    <a:pt x="22218" y="5930"/>
                    <a:pt x="25242" y="2978"/>
                    <a:pt x="28278" y="1"/>
                  </a:cubicBezTo>
                </a:path>
              </a:pathLst>
            </a:custGeom>
            <a:noFill/>
            <a:ln w="1775" cap="rnd" cmpd="sng">
              <a:solidFill>
                <a:srgbClr val="FFFFFF"/>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6" name="Google Shape;7646;p56"/>
            <p:cNvSpPr/>
            <p:nvPr/>
          </p:nvSpPr>
          <p:spPr>
            <a:xfrm>
              <a:off x="8334393" y="365388"/>
              <a:ext cx="263295" cy="26529"/>
            </a:xfrm>
            <a:custGeom>
              <a:avLst/>
              <a:gdLst/>
              <a:ahLst/>
              <a:cxnLst/>
              <a:rect l="l" t="t" r="r" b="b"/>
              <a:pathLst>
                <a:path w="8168" h="823" fill="none" extrusionOk="0">
                  <a:moveTo>
                    <a:pt x="0" y="1"/>
                  </a:moveTo>
                  <a:cubicBezTo>
                    <a:pt x="2643" y="691"/>
                    <a:pt x="5453" y="822"/>
                    <a:pt x="8168" y="382"/>
                  </a:cubicBezTo>
                </a:path>
              </a:pathLst>
            </a:custGeom>
            <a:noFill/>
            <a:ln w="1775" cap="rnd" cmpd="sng">
              <a:solidFill>
                <a:srgbClr val="FFFFFF"/>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7" name="Google Shape;7647;p56"/>
            <p:cNvSpPr/>
            <p:nvPr/>
          </p:nvSpPr>
          <p:spPr>
            <a:xfrm>
              <a:off x="8698253" y="-26874"/>
              <a:ext cx="315871" cy="31107"/>
            </a:xfrm>
            <a:custGeom>
              <a:avLst/>
              <a:gdLst/>
              <a:ahLst/>
              <a:cxnLst/>
              <a:rect l="l" t="t" r="r" b="b"/>
              <a:pathLst>
                <a:path w="9799" h="965" fill="none" extrusionOk="0">
                  <a:moveTo>
                    <a:pt x="0" y="0"/>
                  </a:moveTo>
                  <a:cubicBezTo>
                    <a:pt x="3191" y="834"/>
                    <a:pt x="6549" y="965"/>
                    <a:pt x="9799" y="381"/>
                  </a:cubicBezTo>
                </a:path>
              </a:pathLst>
            </a:custGeom>
            <a:noFill/>
            <a:ln w="1775" cap="rnd" cmpd="sng">
              <a:solidFill>
                <a:srgbClr val="FFFFFF"/>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8" name="Google Shape;7648;p56"/>
            <p:cNvSpPr/>
            <p:nvPr/>
          </p:nvSpPr>
          <p:spPr>
            <a:xfrm>
              <a:off x="8897060" y="97884"/>
              <a:ext cx="15376" cy="170813"/>
            </a:xfrm>
            <a:custGeom>
              <a:avLst/>
              <a:gdLst/>
              <a:ahLst/>
              <a:cxnLst/>
              <a:rect l="l" t="t" r="r" b="b"/>
              <a:pathLst>
                <a:path w="477" h="5299" fill="none" extrusionOk="0">
                  <a:moveTo>
                    <a:pt x="179" y="0"/>
                  </a:moveTo>
                  <a:cubicBezTo>
                    <a:pt x="1" y="1774"/>
                    <a:pt x="84" y="3572"/>
                    <a:pt x="477" y="5298"/>
                  </a:cubicBezTo>
                </a:path>
              </a:pathLst>
            </a:custGeom>
            <a:noFill/>
            <a:ln w="1775" cap="rnd" cmpd="sng">
              <a:solidFill>
                <a:srgbClr val="FFFFFF"/>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9" name="Google Shape;7649;p56"/>
            <p:cNvSpPr/>
            <p:nvPr/>
          </p:nvSpPr>
          <p:spPr>
            <a:xfrm>
              <a:off x="8632232" y="300914"/>
              <a:ext cx="64115" cy="240667"/>
            </a:xfrm>
            <a:custGeom>
              <a:avLst/>
              <a:gdLst/>
              <a:ahLst/>
              <a:cxnLst/>
              <a:rect l="l" t="t" r="r" b="b"/>
              <a:pathLst>
                <a:path w="1989" h="7466" fill="none" extrusionOk="0">
                  <a:moveTo>
                    <a:pt x="1989" y="0"/>
                  </a:moveTo>
                  <a:cubicBezTo>
                    <a:pt x="834" y="2322"/>
                    <a:pt x="143" y="4882"/>
                    <a:pt x="0" y="7466"/>
                  </a:cubicBezTo>
                </a:path>
              </a:pathLst>
            </a:custGeom>
            <a:noFill/>
            <a:ln w="1775" cap="rnd" cmpd="sng">
              <a:solidFill>
                <a:srgbClr val="FFFFFF"/>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0" name="Google Shape;7650;p56"/>
            <p:cNvSpPr/>
            <p:nvPr/>
          </p:nvSpPr>
          <p:spPr>
            <a:xfrm>
              <a:off x="8257991" y="622157"/>
              <a:ext cx="48385" cy="109825"/>
            </a:xfrm>
            <a:custGeom>
              <a:avLst/>
              <a:gdLst/>
              <a:ahLst/>
              <a:cxnLst/>
              <a:rect l="l" t="t" r="r" b="b"/>
              <a:pathLst>
                <a:path w="1501" h="3407" fill="none" extrusionOk="0">
                  <a:moveTo>
                    <a:pt x="1501" y="1"/>
                  </a:moveTo>
                  <a:cubicBezTo>
                    <a:pt x="1001" y="1132"/>
                    <a:pt x="501" y="2275"/>
                    <a:pt x="1" y="3406"/>
                  </a:cubicBezTo>
                </a:path>
              </a:pathLst>
            </a:custGeom>
            <a:noFill/>
            <a:ln w="1775" cap="rnd" cmpd="sng">
              <a:solidFill>
                <a:srgbClr val="FFFFFF"/>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1" name="Google Shape;7651;p56"/>
            <p:cNvSpPr/>
            <p:nvPr/>
          </p:nvSpPr>
          <p:spPr>
            <a:xfrm>
              <a:off x="8613792" y="183860"/>
              <a:ext cx="160853" cy="25337"/>
            </a:xfrm>
            <a:custGeom>
              <a:avLst/>
              <a:gdLst/>
              <a:ahLst/>
              <a:cxnLst/>
              <a:rect l="l" t="t" r="r" b="b"/>
              <a:pathLst>
                <a:path w="4990" h="786" fill="none" extrusionOk="0">
                  <a:moveTo>
                    <a:pt x="1" y="0"/>
                  </a:moveTo>
                  <a:cubicBezTo>
                    <a:pt x="1644" y="357"/>
                    <a:pt x="3311" y="619"/>
                    <a:pt x="4990" y="786"/>
                  </a:cubicBezTo>
                </a:path>
              </a:pathLst>
            </a:custGeom>
            <a:noFill/>
            <a:ln w="1775" cap="rnd" cmpd="sng">
              <a:solidFill>
                <a:srgbClr val="FFFFFF"/>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652" name="Google Shape;7652;p56"/>
          <p:cNvSpPr/>
          <p:nvPr/>
        </p:nvSpPr>
        <p:spPr>
          <a:xfrm>
            <a:off x="665412" y="1606875"/>
            <a:ext cx="1403825" cy="308199"/>
          </a:xfrm>
          <a:custGeom>
            <a:avLst/>
            <a:gdLst/>
            <a:ahLst/>
            <a:cxnLst/>
            <a:rect l="l" t="t" r="r" b="b"/>
            <a:pathLst>
              <a:path w="41292" h="9561" extrusionOk="0">
                <a:moveTo>
                  <a:pt x="0" y="0"/>
                </a:moveTo>
                <a:lnTo>
                  <a:pt x="0" y="9561"/>
                </a:lnTo>
                <a:lnTo>
                  <a:pt x="39589" y="9561"/>
                </a:lnTo>
                <a:lnTo>
                  <a:pt x="41291" y="1393"/>
                </a:lnTo>
                <a:lnTo>
                  <a:pt x="0" y="0"/>
                </a:lnTo>
                <a:close/>
              </a:path>
            </a:pathLst>
          </a:custGeom>
          <a:solidFill>
            <a:srgbClr val="FFFFFF"/>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a:solidFill>
                  <a:schemeClr val="dk2"/>
                </a:solidFill>
                <a:latin typeface="Chilanka"/>
                <a:ea typeface="Chilanka"/>
                <a:cs typeface="Chilanka"/>
                <a:sym typeface="Chilanka"/>
              </a:rPr>
              <a:t>Mercury</a:t>
            </a:r>
            <a:endParaRPr/>
          </a:p>
        </p:txBody>
      </p:sp>
      <p:sp>
        <p:nvSpPr>
          <p:cNvPr id="7653" name="Google Shape;7653;p56"/>
          <p:cNvSpPr/>
          <p:nvPr/>
        </p:nvSpPr>
        <p:spPr>
          <a:xfrm>
            <a:off x="660550" y="2019478"/>
            <a:ext cx="1403825" cy="308231"/>
          </a:xfrm>
          <a:custGeom>
            <a:avLst/>
            <a:gdLst/>
            <a:ahLst/>
            <a:cxnLst/>
            <a:rect l="l" t="t" r="r" b="b"/>
            <a:pathLst>
              <a:path w="41292" h="9562" extrusionOk="0">
                <a:moveTo>
                  <a:pt x="41291" y="0"/>
                </a:moveTo>
                <a:lnTo>
                  <a:pt x="0" y="1405"/>
                </a:lnTo>
                <a:lnTo>
                  <a:pt x="1691" y="9561"/>
                </a:lnTo>
                <a:lnTo>
                  <a:pt x="41291" y="9561"/>
                </a:lnTo>
                <a:lnTo>
                  <a:pt x="41291" y="0"/>
                </a:lnTo>
                <a:close/>
              </a:path>
            </a:pathLst>
          </a:custGeom>
          <a:solidFill>
            <a:srgbClr val="FFFFFF"/>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a:solidFill>
                  <a:schemeClr val="dk2"/>
                </a:solidFill>
                <a:latin typeface="Chilanka"/>
                <a:ea typeface="Chilanka"/>
                <a:cs typeface="Chilanka"/>
                <a:sym typeface="Chilanka"/>
              </a:rPr>
              <a:t>Venus</a:t>
            </a:r>
            <a:endParaRPr/>
          </a:p>
        </p:txBody>
      </p:sp>
      <p:sp>
        <p:nvSpPr>
          <p:cNvPr id="7654" name="Google Shape;7654;p56"/>
          <p:cNvSpPr/>
          <p:nvPr/>
        </p:nvSpPr>
        <p:spPr>
          <a:xfrm>
            <a:off x="732598" y="2436691"/>
            <a:ext cx="1331784" cy="331247"/>
          </a:xfrm>
          <a:custGeom>
            <a:avLst/>
            <a:gdLst/>
            <a:ahLst/>
            <a:cxnLst/>
            <a:rect l="l" t="t" r="r" b="b"/>
            <a:pathLst>
              <a:path w="39173" h="10276" extrusionOk="0">
                <a:moveTo>
                  <a:pt x="1" y="0"/>
                </a:moveTo>
                <a:lnTo>
                  <a:pt x="1" y="8787"/>
                </a:lnTo>
                <a:lnTo>
                  <a:pt x="39172" y="10276"/>
                </a:lnTo>
                <a:lnTo>
                  <a:pt x="39172" y="0"/>
                </a:lnTo>
                <a:close/>
              </a:path>
            </a:pathLst>
          </a:custGeom>
          <a:solidFill>
            <a:srgbClr val="FFFFFF"/>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a:solidFill>
                  <a:schemeClr val="dk2"/>
                </a:solidFill>
                <a:latin typeface="Chilanka"/>
                <a:ea typeface="Chilanka"/>
                <a:cs typeface="Chilanka"/>
                <a:sym typeface="Chilanka"/>
              </a:rPr>
              <a:t>Jupiter</a:t>
            </a:r>
            <a:endParaRPr/>
          </a:p>
        </p:txBody>
      </p:sp>
      <p:sp>
        <p:nvSpPr>
          <p:cNvPr id="7655" name="Google Shape;7655;p56"/>
          <p:cNvSpPr/>
          <p:nvPr/>
        </p:nvSpPr>
        <p:spPr>
          <a:xfrm>
            <a:off x="665412" y="2876535"/>
            <a:ext cx="1403825" cy="308618"/>
          </a:xfrm>
          <a:custGeom>
            <a:avLst/>
            <a:gdLst/>
            <a:ahLst/>
            <a:cxnLst/>
            <a:rect l="l" t="t" r="r" b="b"/>
            <a:pathLst>
              <a:path w="41292" h="9574" extrusionOk="0">
                <a:moveTo>
                  <a:pt x="0" y="1"/>
                </a:moveTo>
                <a:lnTo>
                  <a:pt x="0" y="9574"/>
                </a:lnTo>
                <a:lnTo>
                  <a:pt x="39589" y="9574"/>
                </a:lnTo>
                <a:lnTo>
                  <a:pt x="41291" y="1418"/>
                </a:lnTo>
                <a:lnTo>
                  <a:pt x="0"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6" name="Google Shape;7656;p56"/>
          <p:cNvSpPr/>
          <p:nvPr/>
        </p:nvSpPr>
        <p:spPr>
          <a:xfrm>
            <a:off x="660550" y="3289912"/>
            <a:ext cx="1403825" cy="308231"/>
          </a:xfrm>
          <a:custGeom>
            <a:avLst/>
            <a:gdLst/>
            <a:ahLst/>
            <a:cxnLst/>
            <a:rect l="l" t="t" r="r" b="b"/>
            <a:pathLst>
              <a:path w="41292" h="9562" extrusionOk="0">
                <a:moveTo>
                  <a:pt x="41291" y="1"/>
                </a:moveTo>
                <a:lnTo>
                  <a:pt x="0" y="1394"/>
                </a:lnTo>
                <a:lnTo>
                  <a:pt x="1691" y="9562"/>
                </a:lnTo>
                <a:lnTo>
                  <a:pt x="41291" y="9562"/>
                </a:lnTo>
                <a:lnTo>
                  <a:pt x="41291" y="1"/>
                </a:lnTo>
                <a:close/>
              </a:path>
            </a:pathLst>
          </a:custGeom>
          <a:solidFill>
            <a:srgbClr val="FFFFFF"/>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a:solidFill>
                  <a:schemeClr val="dk2"/>
                </a:solidFill>
                <a:latin typeface="Chilanka"/>
                <a:ea typeface="Chilanka"/>
                <a:cs typeface="Chilanka"/>
                <a:sym typeface="Chilanka"/>
              </a:rPr>
              <a:t>Mars</a:t>
            </a:r>
            <a:endParaRPr/>
          </a:p>
        </p:txBody>
      </p:sp>
      <p:sp>
        <p:nvSpPr>
          <p:cNvPr id="7657" name="Google Shape;7657;p56"/>
          <p:cNvSpPr/>
          <p:nvPr/>
        </p:nvSpPr>
        <p:spPr>
          <a:xfrm>
            <a:off x="732598" y="3706771"/>
            <a:ext cx="1331784" cy="331634"/>
          </a:xfrm>
          <a:custGeom>
            <a:avLst/>
            <a:gdLst/>
            <a:ahLst/>
            <a:cxnLst/>
            <a:rect l="l" t="t" r="r" b="b"/>
            <a:pathLst>
              <a:path w="39173" h="10288" extrusionOk="0">
                <a:moveTo>
                  <a:pt x="1" y="0"/>
                </a:moveTo>
                <a:lnTo>
                  <a:pt x="1" y="8799"/>
                </a:lnTo>
                <a:lnTo>
                  <a:pt x="39172" y="10287"/>
                </a:lnTo>
                <a:lnTo>
                  <a:pt x="39172" y="0"/>
                </a:lnTo>
                <a:close/>
              </a:path>
            </a:pathLst>
          </a:custGeom>
          <a:solidFill>
            <a:srgbClr val="FFFFFF"/>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a:solidFill>
                  <a:schemeClr val="dk2"/>
                </a:solidFill>
                <a:latin typeface="Chilanka"/>
                <a:ea typeface="Chilanka"/>
                <a:cs typeface="Chilanka"/>
                <a:sym typeface="Chilanka"/>
              </a:rPr>
              <a:t>Saturn</a:t>
            </a:r>
            <a:endParaRPr/>
          </a:p>
        </p:txBody>
      </p:sp>
      <p:sp>
        <p:nvSpPr>
          <p:cNvPr id="7658" name="Google Shape;7658;p56"/>
          <p:cNvSpPr/>
          <p:nvPr/>
        </p:nvSpPr>
        <p:spPr>
          <a:xfrm>
            <a:off x="2252311" y="1606875"/>
            <a:ext cx="1403825" cy="308199"/>
          </a:xfrm>
          <a:custGeom>
            <a:avLst/>
            <a:gdLst/>
            <a:ahLst/>
            <a:cxnLst/>
            <a:rect l="l" t="t" r="r" b="b"/>
            <a:pathLst>
              <a:path w="41292" h="9561" extrusionOk="0">
                <a:moveTo>
                  <a:pt x="1" y="0"/>
                </a:moveTo>
                <a:lnTo>
                  <a:pt x="1" y="9561"/>
                </a:lnTo>
                <a:lnTo>
                  <a:pt x="39589" y="9561"/>
                </a:lnTo>
                <a:lnTo>
                  <a:pt x="41292" y="1393"/>
                </a:lnTo>
                <a:lnTo>
                  <a:pt x="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9" name="Google Shape;7659;p56"/>
          <p:cNvSpPr/>
          <p:nvPr/>
        </p:nvSpPr>
        <p:spPr>
          <a:xfrm>
            <a:off x="2247449" y="2019478"/>
            <a:ext cx="1403825" cy="308231"/>
          </a:xfrm>
          <a:custGeom>
            <a:avLst/>
            <a:gdLst/>
            <a:ahLst/>
            <a:cxnLst/>
            <a:rect l="l" t="t" r="r" b="b"/>
            <a:pathLst>
              <a:path w="41292" h="9562" extrusionOk="0">
                <a:moveTo>
                  <a:pt x="41292" y="0"/>
                </a:moveTo>
                <a:lnTo>
                  <a:pt x="1" y="1405"/>
                </a:lnTo>
                <a:lnTo>
                  <a:pt x="1692" y="9561"/>
                </a:lnTo>
                <a:lnTo>
                  <a:pt x="41292" y="9561"/>
                </a:lnTo>
                <a:lnTo>
                  <a:pt x="41292" y="0"/>
                </a:lnTo>
                <a:close/>
              </a:path>
            </a:pathLst>
          </a:custGeom>
          <a:solidFill>
            <a:srgbClr val="FFFFFF"/>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a:solidFill>
                  <a:schemeClr val="dk2"/>
                </a:solidFill>
                <a:latin typeface="Chilanka"/>
                <a:ea typeface="Chilanka"/>
                <a:cs typeface="Chilanka"/>
                <a:sym typeface="Chilanka"/>
              </a:rPr>
              <a:t>Saturn</a:t>
            </a:r>
            <a:endParaRPr/>
          </a:p>
        </p:txBody>
      </p:sp>
      <p:sp>
        <p:nvSpPr>
          <p:cNvPr id="7660" name="Google Shape;7660;p56"/>
          <p:cNvSpPr/>
          <p:nvPr/>
        </p:nvSpPr>
        <p:spPr>
          <a:xfrm>
            <a:off x="2319531" y="2436691"/>
            <a:ext cx="1331750" cy="331247"/>
          </a:xfrm>
          <a:custGeom>
            <a:avLst/>
            <a:gdLst/>
            <a:ahLst/>
            <a:cxnLst/>
            <a:rect l="l" t="t" r="r" b="b"/>
            <a:pathLst>
              <a:path w="39172" h="10276" extrusionOk="0">
                <a:moveTo>
                  <a:pt x="0" y="0"/>
                </a:moveTo>
                <a:lnTo>
                  <a:pt x="0" y="8787"/>
                </a:lnTo>
                <a:lnTo>
                  <a:pt x="39172" y="10276"/>
                </a:lnTo>
                <a:lnTo>
                  <a:pt x="39172" y="0"/>
                </a:lnTo>
                <a:close/>
              </a:path>
            </a:pathLst>
          </a:custGeom>
          <a:solidFill>
            <a:srgbClr val="FFFFFF"/>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a:solidFill>
                  <a:schemeClr val="dk2"/>
                </a:solidFill>
                <a:latin typeface="Chilanka"/>
                <a:ea typeface="Chilanka"/>
                <a:cs typeface="Chilanka"/>
                <a:sym typeface="Chilanka"/>
              </a:rPr>
              <a:t>Venus</a:t>
            </a:r>
            <a:endParaRPr/>
          </a:p>
        </p:txBody>
      </p:sp>
      <p:sp>
        <p:nvSpPr>
          <p:cNvPr id="7661" name="Google Shape;7661;p56"/>
          <p:cNvSpPr/>
          <p:nvPr/>
        </p:nvSpPr>
        <p:spPr>
          <a:xfrm>
            <a:off x="2252311" y="2876535"/>
            <a:ext cx="1403825" cy="308618"/>
          </a:xfrm>
          <a:custGeom>
            <a:avLst/>
            <a:gdLst/>
            <a:ahLst/>
            <a:cxnLst/>
            <a:rect l="l" t="t" r="r" b="b"/>
            <a:pathLst>
              <a:path w="41292" h="9574" extrusionOk="0">
                <a:moveTo>
                  <a:pt x="1" y="1"/>
                </a:moveTo>
                <a:lnTo>
                  <a:pt x="1" y="9574"/>
                </a:lnTo>
                <a:lnTo>
                  <a:pt x="39589" y="9574"/>
                </a:lnTo>
                <a:lnTo>
                  <a:pt x="41292" y="1418"/>
                </a:lnTo>
                <a:lnTo>
                  <a:pt x="1" y="1"/>
                </a:lnTo>
                <a:close/>
              </a:path>
            </a:pathLst>
          </a:custGeom>
          <a:solidFill>
            <a:srgbClr val="FFFFFF"/>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a:solidFill>
                  <a:schemeClr val="dk2"/>
                </a:solidFill>
                <a:latin typeface="Chilanka"/>
                <a:ea typeface="Chilanka"/>
                <a:cs typeface="Chilanka"/>
                <a:sym typeface="Chilanka"/>
              </a:rPr>
              <a:t>Mercury</a:t>
            </a:r>
            <a:endParaRPr/>
          </a:p>
        </p:txBody>
      </p:sp>
      <p:sp>
        <p:nvSpPr>
          <p:cNvPr id="7662" name="Google Shape;7662;p56"/>
          <p:cNvSpPr/>
          <p:nvPr/>
        </p:nvSpPr>
        <p:spPr>
          <a:xfrm>
            <a:off x="2247449" y="3289912"/>
            <a:ext cx="1403825" cy="308231"/>
          </a:xfrm>
          <a:custGeom>
            <a:avLst/>
            <a:gdLst/>
            <a:ahLst/>
            <a:cxnLst/>
            <a:rect l="l" t="t" r="r" b="b"/>
            <a:pathLst>
              <a:path w="41292" h="9562" extrusionOk="0">
                <a:moveTo>
                  <a:pt x="41292" y="1"/>
                </a:moveTo>
                <a:lnTo>
                  <a:pt x="1" y="1394"/>
                </a:lnTo>
                <a:lnTo>
                  <a:pt x="1692" y="9562"/>
                </a:lnTo>
                <a:lnTo>
                  <a:pt x="41292" y="9562"/>
                </a:lnTo>
                <a:lnTo>
                  <a:pt x="41292"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3" name="Google Shape;7663;p56"/>
          <p:cNvSpPr/>
          <p:nvPr/>
        </p:nvSpPr>
        <p:spPr>
          <a:xfrm>
            <a:off x="2319531" y="3706771"/>
            <a:ext cx="1331750" cy="331634"/>
          </a:xfrm>
          <a:custGeom>
            <a:avLst/>
            <a:gdLst/>
            <a:ahLst/>
            <a:cxnLst/>
            <a:rect l="l" t="t" r="r" b="b"/>
            <a:pathLst>
              <a:path w="39172" h="10288" extrusionOk="0">
                <a:moveTo>
                  <a:pt x="0" y="0"/>
                </a:moveTo>
                <a:lnTo>
                  <a:pt x="0" y="8799"/>
                </a:lnTo>
                <a:lnTo>
                  <a:pt x="39172" y="10287"/>
                </a:lnTo>
                <a:lnTo>
                  <a:pt x="39172"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4" name="Google Shape;7664;p56"/>
          <p:cNvSpPr/>
          <p:nvPr/>
        </p:nvSpPr>
        <p:spPr>
          <a:xfrm>
            <a:off x="3839243" y="1606875"/>
            <a:ext cx="1403417" cy="308199"/>
          </a:xfrm>
          <a:custGeom>
            <a:avLst/>
            <a:gdLst/>
            <a:ahLst/>
            <a:cxnLst/>
            <a:rect l="l" t="t" r="r" b="b"/>
            <a:pathLst>
              <a:path w="41280" h="9561" extrusionOk="0">
                <a:moveTo>
                  <a:pt x="0" y="0"/>
                </a:moveTo>
                <a:lnTo>
                  <a:pt x="0" y="9561"/>
                </a:lnTo>
                <a:lnTo>
                  <a:pt x="39589" y="9561"/>
                </a:lnTo>
                <a:lnTo>
                  <a:pt x="41279" y="1393"/>
                </a:lnTo>
                <a:lnTo>
                  <a:pt x="0" y="0"/>
                </a:lnTo>
                <a:close/>
              </a:path>
            </a:pathLst>
          </a:custGeom>
          <a:solidFill>
            <a:srgbClr val="FFFFFF"/>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a:solidFill>
                  <a:schemeClr val="dk2"/>
                </a:solidFill>
                <a:latin typeface="Chilanka"/>
                <a:ea typeface="Chilanka"/>
                <a:cs typeface="Chilanka"/>
                <a:sym typeface="Chilanka"/>
              </a:rPr>
              <a:t>Jupiter</a:t>
            </a:r>
            <a:endParaRPr/>
          </a:p>
        </p:txBody>
      </p:sp>
      <p:sp>
        <p:nvSpPr>
          <p:cNvPr id="7665" name="Google Shape;7665;p56"/>
          <p:cNvSpPr/>
          <p:nvPr/>
        </p:nvSpPr>
        <p:spPr>
          <a:xfrm>
            <a:off x="3834381" y="2019478"/>
            <a:ext cx="1403825" cy="308231"/>
          </a:xfrm>
          <a:custGeom>
            <a:avLst/>
            <a:gdLst/>
            <a:ahLst/>
            <a:cxnLst/>
            <a:rect l="l" t="t" r="r" b="b"/>
            <a:pathLst>
              <a:path w="41292" h="9562" extrusionOk="0">
                <a:moveTo>
                  <a:pt x="41291" y="0"/>
                </a:moveTo>
                <a:lnTo>
                  <a:pt x="0" y="1405"/>
                </a:lnTo>
                <a:lnTo>
                  <a:pt x="1691" y="9561"/>
                </a:lnTo>
                <a:lnTo>
                  <a:pt x="41291" y="9561"/>
                </a:lnTo>
                <a:lnTo>
                  <a:pt x="4129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6" name="Google Shape;7666;p56"/>
          <p:cNvSpPr/>
          <p:nvPr/>
        </p:nvSpPr>
        <p:spPr>
          <a:xfrm>
            <a:off x="3906429" y="2436691"/>
            <a:ext cx="1331784" cy="331247"/>
          </a:xfrm>
          <a:custGeom>
            <a:avLst/>
            <a:gdLst/>
            <a:ahLst/>
            <a:cxnLst/>
            <a:rect l="l" t="t" r="r" b="b"/>
            <a:pathLst>
              <a:path w="39173" h="10276" extrusionOk="0">
                <a:moveTo>
                  <a:pt x="1" y="0"/>
                </a:moveTo>
                <a:lnTo>
                  <a:pt x="1" y="8787"/>
                </a:lnTo>
                <a:lnTo>
                  <a:pt x="39172" y="10276"/>
                </a:lnTo>
                <a:lnTo>
                  <a:pt x="39172" y="0"/>
                </a:lnTo>
                <a:close/>
              </a:path>
            </a:pathLst>
          </a:custGeom>
          <a:solidFill>
            <a:srgbClr val="FFFFFF"/>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a:solidFill>
                  <a:schemeClr val="dk2"/>
                </a:solidFill>
                <a:latin typeface="Chilanka"/>
                <a:ea typeface="Chilanka"/>
                <a:cs typeface="Chilanka"/>
                <a:sym typeface="Chilanka"/>
              </a:rPr>
              <a:t>Mercury</a:t>
            </a:r>
            <a:endParaRPr/>
          </a:p>
        </p:txBody>
      </p:sp>
      <p:sp>
        <p:nvSpPr>
          <p:cNvPr id="7667" name="Google Shape;7667;p56"/>
          <p:cNvSpPr/>
          <p:nvPr/>
        </p:nvSpPr>
        <p:spPr>
          <a:xfrm>
            <a:off x="3839243" y="2876535"/>
            <a:ext cx="1403417" cy="308618"/>
          </a:xfrm>
          <a:custGeom>
            <a:avLst/>
            <a:gdLst/>
            <a:ahLst/>
            <a:cxnLst/>
            <a:rect l="l" t="t" r="r" b="b"/>
            <a:pathLst>
              <a:path w="41280" h="9574" extrusionOk="0">
                <a:moveTo>
                  <a:pt x="0" y="1"/>
                </a:moveTo>
                <a:lnTo>
                  <a:pt x="0" y="9574"/>
                </a:lnTo>
                <a:lnTo>
                  <a:pt x="39589" y="9574"/>
                </a:lnTo>
                <a:lnTo>
                  <a:pt x="41279" y="1418"/>
                </a:lnTo>
                <a:lnTo>
                  <a:pt x="0"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8" name="Google Shape;7668;p56"/>
          <p:cNvSpPr/>
          <p:nvPr/>
        </p:nvSpPr>
        <p:spPr>
          <a:xfrm>
            <a:off x="3834381" y="3289912"/>
            <a:ext cx="1403825" cy="308231"/>
          </a:xfrm>
          <a:custGeom>
            <a:avLst/>
            <a:gdLst/>
            <a:ahLst/>
            <a:cxnLst/>
            <a:rect l="l" t="t" r="r" b="b"/>
            <a:pathLst>
              <a:path w="41292" h="9562" extrusionOk="0">
                <a:moveTo>
                  <a:pt x="41291" y="1"/>
                </a:moveTo>
                <a:lnTo>
                  <a:pt x="0" y="1394"/>
                </a:lnTo>
                <a:lnTo>
                  <a:pt x="1691" y="9562"/>
                </a:lnTo>
                <a:lnTo>
                  <a:pt x="41291" y="9562"/>
                </a:lnTo>
                <a:lnTo>
                  <a:pt x="41291" y="1"/>
                </a:lnTo>
                <a:close/>
              </a:path>
            </a:pathLst>
          </a:custGeom>
          <a:solidFill>
            <a:srgbClr val="FFFFFF"/>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a:solidFill>
                  <a:schemeClr val="dk2"/>
                </a:solidFill>
                <a:latin typeface="Chilanka"/>
                <a:ea typeface="Chilanka"/>
                <a:cs typeface="Chilanka"/>
                <a:sym typeface="Chilanka"/>
              </a:rPr>
              <a:t>Saturn</a:t>
            </a:r>
            <a:endParaRPr/>
          </a:p>
        </p:txBody>
      </p:sp>
      <p:sp>
        <p:nvSpPr>
          <p:cNvPr id="7669" name="Google Shape;7669;p56"/>
          <p:cNvSpPr/>
          <p:nvPr/>
        </p:nvSpPr>
        <p:spPr>
          <a:xfrm>
            <a:off x="3906429" y="3706771"/>
            <a:ext cx="1331784" cy="331634"/>
          </a:xfrm>
          <a:custGeom>
            <a:avLst/>
            <a:gdLst/>
            <a:ahLst/>
            <a:cxnLst/>
            <a:rect l="l" t="t" r="r" b="b"/>
            <a:pathLst>
              <a:path w="39173" h="10288" extrusionOk="0">
                <a:moveTo>
                  <a:pt x="1" y="0"/>
                </a:moveTo>
                <a:lnTo>
                  <a:pt x="1" y="8799"/>
                </a:lnTo>
                <a:lnTo>
                  <a:pt x="39172" y="10287"/>
                </a:lnTo>
                <a:lnTo>
                  <a:pt x="39172"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0" name="Google Shape;7670;p56"/>
          <p:cNvSpPr/>
          <p:nvPr/>
        </p:nvSpPr>
        <p:spPr>
          <a:xfrm>
            <a:off x="5426141" y="1606875"/>
            <a:ext cx="1403825" cy="308199"/>
          </a:xfrm>
          <a:custGeom>
            <a:avLst/>
            <a:gdLst/>
            <a:ahLst/>
            <a:cxnLst/>
            <a:rect l="l" t="t" r="r" b="b"/>
            <a:pathLst>
              <a:path w="41292" h="9561" extrusionOk="0">
                <a:moveTo>
                  <a:pt x="1" y="0"/>
                </a:moveTo>
                <a:lnTo>
                  <a:pt x="1" y="9561"/>
                </a:lnTo>
                <a:lnTo>
                  <a:pt x="39589" y="9561"/>
                </a:lnTo>
                <a:lnTo>
                  <a:pt x="41292" y="1393"/>
                </a:lnTo>
                <a:lnTo>
                  <a:pt x="1" y="0"/>
                </a:lnTo>
                <a:close/>
              </a:path>
            </a:pathLst>
          </a:custGeom>
          <a:solidFill>
            <a:srgbClr val="FFFFFF"/>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a:solidFill>
                  <a:schemeClr val="dk2"/>
                </a:solidFill>
                <a:latin typeface="Chilanka"/>
                <a:ea typeface="Chilanka"/>
                <a:cs typeface="Chilanka"/>
                <a:sym typeface="Chilanka"/>
              </a:rPr>
              <a:t>Venus</a:t>
            </a:r>
            <a:endParaRPr/>
          </a:p>
        </p:txBody>
      </p:sp>
      <p:sp>
        <p:nvSpPr>
          <p:cNvPr id="7671" name="Google Shape;7671;p56"/>
          <p:cNvSpPr/>
          <p:nvPr/>
        </p:nvSpPr>
        <p:spPr>
          <a:xfrm>
            <a:off x="5421279" y="2019478"/>
            <a:ext cx="1403825" cy="308231"/>
          </a:xfrm>
          <a:custGeom>
            <a:avLst/>
            <a:gdLst/>
            <a:ahLst/>
            <a:cxnLst/>
            <a:rect l="l" t="t" r="r" b="b"/>
            <a:pathLst>
              <a:path w="41292" h="9562" extrusionOk="0">
                <a:moveTo>
                  <a:pt x="41292" y="0"/>
                </a:moveTo>
                <a:lnTo>
                  <a:pt x="1" y="1405"/>
                </a:lnTo>
                <a:lnTo>
                  <a:pt x="1692" y="9561"/>
                </a:lnTo>
                <a:lnTo>
                  <a:pt x="41292" y="9561"/>
                </a:lnTo>
                <a:lnTo>
                  <a:pt x="41292" y="0"/>
                </a:lnTo>
                <a:close/>
              </a:path>
            </a:pathLst>
          </a:custGeom>
          <a:solidFill>
            <a:srgbClr val="FFFFFF"/>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a:solidFill>
                  <a:schemeClr val="dk2"/>
                </a:solidFill>
                <a:latin typeface="Chilanka"/>
                <a:ea typeface="Chilanka"/>
                <a:cs typeface="Chilanka"/>
                <a:sym typeface="Chilanka"/>
              </a:rPr>
              <a:t>Mercury</a:t>
            </a:r>
            <a:endParaRPr/>
          </a:p>
        </p:txBody>
      </p:sp>
      <p:sp>
        <p:nvSpPr>
          <p:cNvPr id="7672" name="Google Shape;7672;p56"/>
          <p:cNvSpPr/>
          <p:nvPr/>
        </p:nvSpPr>
        <p:spPr>
          <a:xfrm>
            <a:off x="5493362" y="2436691"/>
            <a:ext cx="1331750" cy="331247"/>
          </a:xfrm>
          <a:custGeom>
            <a:avLst/>
            <a:gdLst/>
            <a:ahLst/>
            <a:cxnLst/>
            <a:rect l="l" t="t" r="r" b="b"/>
            <a:pathLst>
              <a:path w="39172" h="10276" extrusionOk="0">
                <a:moveTo>
                  <a:pt x="0" y="0"/>
                </a:moveTo>
                <a:lnTo>
                  <a:pt x="0" y="8787"/>
                </a:lnTo>
                <a:lnTo>
                  <a:pt x="39172" y="10276"/>
                </a:lnTo>
                <a:lnTo>
                  <a:pt x="39172"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3" name="Google Shape;7673;p56"/>
          <p:cNvSpPr/>
          <p:nvPr/>
        </p:nvSpPr>
        <p:spPr>
          <a:xfrm>
            <a:off x="5426141" y="2876535"/>
            <a:ext cx="1403825" cy="308618"/>
          </a:xfrm>
          <a:custGeom>
            <a:avLst/>
            <a:gdLst/>
            <a:ahLst/>
            <a:cxnLst/>
            <a:rect l="l" t="t" r="r" b="b"/>
            <a:pathLst>
              <a:path w="41292" h="9574" extrusionOk="0">
                <a:moveTo>
                  <a:pt x="1" y="1"/>
                </a:moveTo>
                <a:lnTo>
                  <a:pt x="1" y="9574"/>
                </a:lnTo>
                <a:lnTo>
                  <a:pt x="39589" y="9574"/>
                </a:lnTo>
                <a:lnTo>
                  <a:pt x="41292" y="1418"/>
                </a:lnTo>
                <a:lnTo>
                  <a:pt x="1" y="1"/>
                </a:lnTo>
                <a:close/>
              </a:path>
            </a:pathLst>
          </a:custGeom>
          <a:solidFill>
            <a:srgbClr val="FFFFFF"/>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a:solidFill>
                  <a:schemeClr val="dk2"/>
                </a:solidFill>
                <a:latin typeface="Chilanka"/>
                <a:ea typeface="Chilanka"/>
                <a:cs typeface="Chilanka"/>
                <a:sym typeface="Chilanka"/>
              </a:rPr>
              <a:t>Jupiter</a:t>
            </a:r>
            <a:endParaRPr/>
          </a:p>
        </p:txBody>
      </p:sp>
      <p:sp>
        <p:nvSpPr>
          <p:cNvPr id="7674" name="Google Shape;7674;p56"/>
          <p:cNvSpPr/>
          <p:nvPr/>
        </p:nvSpPr>
        <p:spPr>
          <a:xfrm>
            <a:off x="5421279" y="3289912"/>
            <a:ext cx="1403825" cy="308231"/>
          </a:xfrm>
          <a:custGeom>
            <a:avLst/>
            <a:gdLst/>
            <a:ahLst/>
            <a:cxnLst/>
            <a:rect l="l" t="t" r="r" b="b"/>
            <a:pathLst>
              <a:path w="41292" h="9562" extrusionOk="0">
                <a:moveTo>
                  <a:pt x="41292" y="1"/>
                </a:moveTo>
                <a:lnTo>
                  <a:pt x="1" y="1394"/>
                </a:lnTo>
                <a:lnTo>
                  <a:pt x="1692" y="9562"/>
                </a:lnTo>
                <a:lnTo>
                  <a:pt x="41292" y="9562"/>
                </a:lnTo>
                <a:lnTo>
                  <a:pt x="41292"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5" name="Google Shape;7675;p56"/>
          <p:cNvSpPr/>
          <p:nvPr/>
        </p:nvSpPr>
        <p:spPr>
          <a:xfrm>
            <a:off x="5493362" y="3706771"/>
            <a:ext cx="1331750" cy="331634"/>
          </a:xfrm>
          <a:custGeom>
            <a:avLst/>
            <a:gdLst/>
            <a:ahLst/>
            <a:cxnLst/>
            <a:rect l="l" t="t" r="r" b="b"/>
            <a:pathLst>
              <a:path w="39172" h="10288" extrusionOk="0">
                <a:moveTo>
                  <a:pt x="0" y="0"/>
                </a:moveTo>
                <a:lnTo>
                  <a:pt x="0" y="8799"/>
                </a:lnTo>
                <a:lnTo>
                  <a:pt x="39172" y="10287"/>
                </a:lnTo>
                <a:lnTo>
                  <a:pt x="39172" y="0"/>
                </a:lnTo>
                <a:close/>
              </a:path>
            </a:pathLst>
          </a:custGeom>
          <a:solidFill>
            <a:srgbClr val="FFFFFF"/>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a:solidFill>
                  <a:schemeClr val="dk2"/>
                </a:solidFill>
                <a:latin typeface="Chilanka"/>
                <a:ea typeface="Chilanka"/>
                <a:cs typeface="Chilanka"/>
                <a:sym typeface="Chilanka"/>
              </a:rPr>
              <a:t>Mars</a:t>
            </a:r>
            <a:endParaRPr/>
          </a:p>
        </p:txBody>
      </p:sp>
      <p:sp>
        <p:nvSpPr>
          <p:cNvPr id="7676" name="Google Shape;7676;p56"/>
          <p:cNvSpPr/>
          <p:nvPr/>
        </p:nvSpPr>
        <p:spPr>
          <a:xfrm>
            <a:off x="7013074" y="1606875"/>
            <a:ext cx="1403825" cy="308199"/>
          </a:xfrm>
          <a:custGeom>
            <a:avLst/>
            <a:gdLst/>
            <a:ahLst/>
            <a:cxnLst/>
            <a:rect l="l" t="t" r="r" b="b"/>
            <a:pathLst>
              <a:path w="41292" h="9561" extrusionOk="0">
                <a:moveTo>
                  <a:pt x="0" y="0"/>
                </a:moveTo>
                <a:lnTo>
                  <a:pt x="0" y="9561"/>
                </a:lnTo>
                <a:lnTo>
                  <a:pt x="39589" y="9561"/>
                </a:lnTo>
                <a:lnTo>
                  <a:pt x="41291" y="1393"/>
                </a:lnTo>
                <a:lnTo>
                  <a:pt x="0" y="0"/>
                </a:lnTo>
                <a:close/>
              </a:path>
            </a:pathLst>
          </a:custGeom>
          <a:solidFill>
            <a:srgbClr val="FFFFFF"/>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a:solidFill>
                  <a:schemeClr val="dk2"/>
                </a:solidFill>
                <a:latin typeface="Chilanka"/>
                <a:ea typeface="Chilanka"/>
                <a:cs typeface="Chilanka"/>
                <a:sym typeface="Chilanka"/>
              </a:rPr>
              <a:t>Jupiter</a:t>
            </a:r>
            <a:endParaRPr/>
          </a:p>
        </p:txBody>
      </p:sp>
      <p:sp>
        <p:nvSpPr>
          <p:cNvPr id="7677" name="Google Shape;7677;p56"/>
          <p:cNvSpPr/>
          <p:nvPr/>
        </p:nvSpPr>
        <p:spPr>
          <a:xfrm>
            <a:off x="7008620" y="2019478"/>
            <a:ext cx="1403417" cy="308231"/>
          </a:xfrm>
          <a:custGeom>
            <a:avLst/>
            <a:gdLst/>
            <a:ahLst/>
            <a:cxnLst/>
            <a:rect l="l" t="t" r="r" b="b"/>
            <a:pathLst>
              <a:path w="41280" h="9562" extrusionOk="0">
                <a:moveTo>
                  <a:pt x="41279" y="0"/>
                </a:moveTo>
                <a:lnTo>
                  <a:pt x="0" y="1405"/>
                </a:lnTo>
                <a:lnTo>
                  <a:pt x="1691" y="9561"/>
                </a:lnTo>
                <a:lnTo>
                  <a:pt x="41279" y="9561"/>
                </a:lnTo>
                <a:lnTo>
                  <a:pt x="41279"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8" name="Google Shape;7678;p56"/>
          <p:cNvSpPr/>
          <p:nvPr/>
        </p:nvSpPr>
        <p:spPr>
          <a:xfrm>
            <a:off x="7080260" y="2436691"/>
            <a:ext cx="1331784" cy="331247"/>
          </a:xfrm>
          <a:custGeom>
            <a:avLst/>
            <a:gdLst/>
            <a:ahLst/>
            <a:cxnLst/>
            <a:rect l="l" t="t" r="r" b="b"/>
            <a:pathLst>
              <a:path w="39173" h="10276" extrusionOk="0">
                <a:moveTo>
                  <a:pt x="1" y="0"/>
                </a:moveTo>
                <a:lnTo>
                  <a:pt x="1" y="8787"/>
                </a:lnTo>
                <a:lnTo>
                  <a:pt x="39172" y="10276"/>
                </a:lnTo>
                <a:lnTo>
                  <a:pt x="39172" y="0"/>
                </a:lnTo>
                <a:close/>
              </a:path>
            </a:pathLst>
          </a:custGeom>
          <a:solidFill>
            <a:srgbClr val="FFFFFF"/>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a:solidFill>
                  <a:schemeClr val="dk2"/>
                </a:solidFill>
                <a:latin typeface="Chilanka"/>
                <a:ea typeface="Chilanka"/>
                <a:cs typeface="Chilanka"/>
                <a:sym typeface="Chilanka"/>
              </a:rPr>
              <a:t>Mars</a:t>
            </a:r>
            <a:endParaRPr/>
          </a:p>
        </p:txBody>
      </p:sp>
      <p:sp>
        <p:nvSpPr>
          <p:cNvPr id="7679" name="Google Shape;7679;p56"/>
          <p:cNvSpPr/>
          <p:nvPr/>
        </p:nvSpPr>
        <p:spPr>
          <a:xfrm>
            <a:off x="7013074" y="2876535"/>
            <a:ext cx="1403825" cy="308618"/>
          </a:xfrm>
          <a:custGeom>
            <a:avLst/>
            <a:gdLst/>
            <a:ahLst/>
            <a:cxnLst/>
            <a:rect l="l" t="t" r="r" b="b"/>
            <a:pathLst>
              <a:path w="41292" h="9574" extrusionOk="0">
                <a:moveTo>
                  <a:pt x="0" y="1"/>
                </a:moveTo>
                <a:lnTo>
                  <a:pt x="0" y="9574"/>
                </a:lnTo>
                <a:lnTo>
                  <a:pt x="39589" y="9574"/>
                </a:lnTo>
                <a:lnTo>
                  <a:pt x="41291" y="1418"/>
                </a:lnTo>
                <a:lnTo>
                  <a:pt x="0"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0" name="Google Shape;7680;p56"/>
          <p:cNvSpPr/>
          <p:nvPr/>
        </p:nvSpPr>
        <p:spPr>
          <a:xfrm>
            <a:off x="7008620" y="3289912"/>
            <a:ext cx="1403417" cy="308231"/>
          </a:xfrm>
          <a:custGeom>
            <a:avLst/>
            <a:gdLst/>
            <a:ahLst/>
            <a:cxnLst/>
            <a:rect l="l" t="t" r="r" b="b"/>
            <a:pathLst>
              <a:path w="41280" h="9562" extrusionOk="0">
                <a:moveTo>
                  <a:pt x="41279" y="1"/>
                </a:moveTo>
                <a:lnTo>
                  <a:pt x="0" y="1394"/>
                </a:lnTo>
                <a:lnTo>
                  <a:pt x="1691" y="9562"/>
                </a:lnTo>
                <a:lnTo>
                  <a:pt x="41279" y="9562"/>
                </a:lnTo>
                <a:lnTo>
                  <a:pt x="41279" y="1"/>
                </a:lnTo>
                <a:close/>
              </a:path>
            </a:pathLst>
          </a:custGeom>
          <a:solidFill>
            <a:srgbClr val="FFFFFF"/>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a:solidFill>
                  <a:schemeClr val="dk2"/>
                </a:solidFill>
                <a:latin typeface="Chilanka"/>
                <a:ea typeface="Chilanka"/>
                <a:cs typeface="Chilanka"/>
                <a:sym typeface="Chilanka"/>
              </a:rPr>
              <a:t>Saturn</a:t>
            </a:r>
            <a:endParaRPr/>
          </a:p>
        </p:txBody>
      </p:sp>
      <p:sp>
        <p:nvSpPr>
          <p:cNvPr id="7681" name="Google Shape;7681;p56"/>
          <p:cNvSpPr/>
          <p:nvPr/>
        </p:nvSpPr>
        <p:spPr>
          <a:xfrm>
            <a:off x="7080260" y="3706771"/>
            <a:ext cx="1331784" cy="331634"/>
          </a:xfrm>
          <a:custGeom>
            <a:avLst/>
            <a:gdLst/>
            <a:ahLst/>
            <a:cxnLst/>
            <a:rect l="l" t="t" r="r" b="b"/>
            <a:pathLst>
              <a:path w="39173" h="10288" extrusionOk="0">
                <a:moveTo>
                  <a:pt x="1" y="0"/>
                </a:moveTo>
                <a:lnTo>
                  <a:pt x="1" y="8799"/>
                </a:lnTo>
                <a:lnTo>
                  <a:pt x="39172" y="10287"/>
                </a:lnTo>
                <a:lnTo>
                  <a:pt x="39172"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682" name="Google Shape;7682;p56"/>
          <p:cNvGrpSpPr/>
          <p:nvPr/>
        </p:nvGrpSpPr>
        <p:grpSpPr>
          <a:xfrm>
            <a:off x="7394777" y="3856644"/>
            <a:ext cx="1317992" cy="1311122"/>
            <a:chOff x="7394777" y="3856644"/>
            <a:chExt cx="1317992" cy="1311122"/>
          </a:xfrm>
        </p:grpSpPr>
        <p:sp>
          <p:nvSpPr>
            <p:cNvPr id="7683" name="Google Shape;7683;p56"/>
            <p:cNvSpPr/>
            <p:nvPr/>
          </p:nvSpPr>
          <p:spPr>
            <a:xfrm>
              <a:off x="7394777" y="3856644"/>
              <a:ext cx="1317992" cy="1308419"/>
            </a:xfrm>
            <a:custGeom>
              <a:avLst/>
              <a:gdLst/>
              <a:ahLst/>
              <a:cxnLst/>
              <a:rect l="l" t="t" r="r" b="b"/>
              <a:pathLst>
                <a:path w="40887" h="40590" extrusionOk="0">
                  <a:moveTo>
                    <a:pt x="17869" y="0"/>
                  </a:moveTo>
                  <a:cubicBezTo>
                    <a:pt x="16850" y="0"/>
                    <a:pt x="15792" y="558"/>
                    <a:pt x="15181" y="1406"/>
                  </a:cubicBezTo>
                  <a:cubicBezTo>
                    <a:pt x="14276" y="2644"/>
                    <a:pt x="14121" y="4263"/>
                    <a:pt x="14264" y="5787"/>
                  </a:cubicBezTo>
                  <a:cubicBezTo>
                    <a:pt x="14502" y="8645"/>
                    <a:pt x="15550" y="11347"/>
                    <a:pt x="16169" y="14145"/>
                  </a:cubicBezTo>
                  <a:cubicBezTo>
                    <a:pt x="16765" y="16943"/>
                    <a:pt x="16848" y="20075"/>
                    <a:pt x="15288" y="22468"/>
                  </a:cubicBezTo>
                  <a:cubicBezTo>
                    <a:pt x="14895" y="23075"/>
                    <a:pt x="14359" y="23646"/>
                    <a:pt x="13669" y="23825"/>
                  </a:cubicBezTo>
                  <a:cubicBezTo>
                    <a:pt x="13520" y="23862"/>
                    <a:pt x="13370" y="23880"/>
                    <a:pt x="13219" y="23880"/>
                  </a:cubicBezTo>
                  <a:cubicBezTo>
                    <a:pt x="10726" y="23880"/>
                    <a:pt x="7998" y="19085"/>
                    <a:pt x="5300" y="19085"/>
                  </a:cubicBezTo>
                  <a:cubicBezTo>
                    <a:pt x="4144" y="19085"/>
                    <a:pt x="2994" y="19965"/>
                    <a:pt x="1870" y="22480"/>
                  </a:cubicBezTo>
                  <a:cubicBezTo>
                    <a:pt x="1" y="26587"/>
                    <a:pt x="4168" y="34576"/>
                    <a:pt x="7442" y="37339"/>
                  </a:cubicBezTo>
                  <a:cubicBezTo>
                    <a:pt x="10884" y="40242"/>
                    <a:pt x="15823" y="40590"/>
                    <a:pt x="20252" y="40590"/>
                  </a:cubicBezTo>
                  <a:cubicBezTo>
                    <a:pt x="20818" y="40590"/>
                    <a:pt x="21375" y="40584"/>
                    <a:pt x="21920" y="40577"/>
                  </a:cubicBezTo>
                  <a:cubicBezTo>
                    <a:pt x="31469" y="40446"/>
                    <a:pt x="35136" y="34886"/>
                    <a:pt x="39136" y="26694"/>
                  </a:cubicBezTo>
                  <a:cubicBezTo>
                    <a:pt x="40065" y="24813"/>
                    <a:pt x="40887" y="22730"/>
                    <a:pt x="40434" y="20694"/>
                  </a:cubicBezTo>
                  <a:cubicBezTo>
                    <a:pt x="40063" y="19025"/>
                    <a:pt x="38460" y="17564"/>
                    <a:pt x="36858" y="17564"/>
                  </a:cubicBezTo>
                  <a:cubicBezTo>
                    <a:pt x="36506" y="17564"/>
                    <a:pt x="36154" y="17634"/>
                    <a:pt x="35815" y="17789"/>
                  </a:cubicBezTo>
                  <a:cubicBezTo>
                    <a:pt x="34279" y="18491"/>
                    <a:pt x="33790" y="20372"/>
                    <a:pt x="33040" y="21872"/>
                  </a:cubicBezTo>
                  <a:cubicBezTo>
                    <a:pt x="32467" y="23038"/>
                    <a:pt x="31233" y="24167"/>
                    <a:pt x="30063" y="24167"/>
                  </a:cubicBezTo>
                  <a:cubicBezTo>
                    <a:pt x="29727" y="24167"/>
                    <a:pt x="29396" y="24073"/>
                    <a:pt x="29088" y="23861"/>
                  </a:cubicBezTo>
                  <a:cubicBezTo>
                    <a:pt x="28206" y="23254"/>
                    <a:pt x="28075" y="22003"/>
                    <a:pt x="28218" y="20932"/>
                  </a:cubicBezTo>
                  <a:cubicBezTo>
                    <a:pt x="28695" y="17396"/>
                    <a:pt x="31207" y="14133"/>
                    <a:pt x="30647" y="10621"/>
                  </a:cubicBezTo>
                  <a:cubicBezTo>
                    <a:pt x="30435" y="9307"/>
                    <a:pt x="29412" y="7899"/>
                    <a:pt x="28166" y="7899"/>
                  </a:cubicBezTo>
                  <a:cubicBezTo>
                    <a:pt x="28012" y="7899"/>
                    <a:pt x="27854" y="7920"/>
                    <a:pt x="27694" y="7966"/>
                  </a:cubicBezTo>
                  <a:cubicBezTo>
                    <a:pt x="26111" y="8430"/>
                    <a:pt x="26075" y="10609"/>
                    <a:pt x="26111" y="12252"/>
                  </a:cubicBezTo>
                  <a:cubicBezTo>
                    <a:pt x="26170" y="16086"/>
                    <a:pt x="24742" y="19920"/>
                    <a:pt x="22194" y="22765"/>
                  </a:cubicBezTo>
                  <a:cubicBezTo>
                    <a:pt x="19265" y="20848"/>
                    <a:pt x="18860" y="16693"/>
                    <a:pt x="19455" y="13252"/>
                  </a:cubicBezTo>
                  <a:cubicBezTo>
                    <a:pt x="20051" y="9800"/>
                    <a:pt x="21325" y="6335"/>
                    <a:pt x="20634" y="2906"/>
                  </a:cubicBezTo>
                  <a:cubicBezTo>
                    <a:pt x="20432" y="1929"/>
                    <a:pt x="20039" y="929"/>
                    <a:pt x="19205" y="382"/>
                  </a:cubicBezTo>
                  <a:cubicBezTo>
                    <a:pt x="18800" y="119"/>
                    <a:pt x="18338" y="0"/>
                    <a:pt x="1786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4" name="Google Shape;7684;p56"/>
            <p:cNvSpPr/>
            <p:nvPr/>
          </p:nvSpPr>
          <p:spPr>
            <a:xfrm>
              <a:off x="7949771" y="4015541"/>
              <a:ext cx="76042" cy="1139539"/>
            </a:xfrm>
            <a:custGeom>
              <a:avLst/>
              <a:gdLst/>
              <a:ahLst/>
              <a:cxnLst/>
              <a:rect l="l" t="t" r="r" b="b"/>
              <a:pathLst>
                <a:path w="2359" h="35351" fill="none" extrusionOk="0">
                  <a:moveTo>
                    <a:pt x="2358" y="35350"/>
                  </a:moveTo>
                  <a:cubicBezTo>
                    <a:pt x="382" y="32731"/>
                    <a:pt x="84" y="29219"/>
                    <a:pt x="322" y="25956"/>
                  </a:cubicBezTo>
                  <a:cubicBezTo>
                    <a:pt x="561" y="22682"/>
                    <a:pt x="1287" y="19444"/>
                    <a:pt x="1073" y="16170"/>
                  </a:cubicBezTo>
                  <a:cubicBezTo>
                    <a:pt x="894" y="13312"/>
                    <a:pt x="1" y="10455"/>
                    <a:pt x="382" y="7609"/>
                  </a:cubicBezTo>
                  <a:cubicBezTo>
                    <a:pt x="715" y="5025"/>
                    <a:pt x="2013" y="2120"/>
                    <a:pt x="465" y="1"/>
                  </a:cubicBezTo>
                </a:path>
              </a:pathLst>
            </a:custGeom>
            <a:noFill/>
            <a:ln w="1775" cap="rnd" cmpd="sng">
              <a:solidFill>
                <a:srgbClr val="FFFFFF"/>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5" name="Google Shape;7685;p56"/>
            <p:cNvSpPr/>
            <p:nvPr/>
          </p:nvSpPr>
          <p:spPr>
            <a:xfrm>
              <a:off x="8063021" y="4261189"/>
              <a:ext cx="246437" cy="906577"/>
            </a:xfrm>
            <a:custGeom>
              <a:avLst/>
              <a:gdLst/>
              <a:ahLst/>
              <a:cxnLst/>
              <a:rect l="l" t="t" r="r" b="b"/>
              <a:pathLst>
                <a:path w="7645" h="28124" fill="none" extrusionOk="0">
                  <a:moveTo>
                    <a:pt x="405" y="28123"/>
                  </a:moveTo>
                  <a:cubicBezTo>
                    <a:pt x="179" y="24944"/>
                    <a:pt x="0" y="21575"/>
                    <a:pt x="1489" y="18753"/>
                  </a:cubicBezTo>
                  <a:cubicBezTo>
                    <a:pt x="2382" y="17062"/>
                    <a:pt x="3834" y="15705"/>
                    <a:pt x="4763" y="14026"/>
                  </a:cubicBezTo>
                  <a:cubicBezTo>
                    <a:pt x="5763" y="12240"/>
                    <a:pt x="6132" y="10181"/>
                    <a:pt x="6465" y="8157"/>
                  </a:cubicBezTo>
                  <a:cubicBezTo>
                    <a:pt x="6906" y="5454"/>
                    <a:pt x="7299" y="2727"/>
                    <a:pt x="7644" y="1"/>
                  </a:cubicBezTo>
                </a:path>
              </a:pathLst>
            </a:custGeom>
            <a:noFill/>
            <a:ln w="1775" cap="rnd" cmpd="sng">
              <a:solidFill>
                <a:srgbClr val="FFFFFF"/>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6" name="Google Shape;7686;p56"/>
            <p:cNvSpPr/>
            <p:nvPr/>
          </p:nvSpPr>
          <p:spPr>
            <a:xfrm>
              <a:off x="8172401" y="4582465"/>
              <a:ext cx="392655" cy="580327"/>
            </a:xfrm>
            <a:custGeom>
              <a:avLst/>
              <a:gdLst/>
              <a:ahLst/>
              <a:cxnLst/>
              <a:rect l="l" t="t" r="r" b="b"/>
              <a:pathLst>
                <a:path w="12181" h="18003" fill="none" extrusionOk="0">
                  <a:moveTo>
                    <a:pt x="1" y="18003"/>
                  </a:moveTo>
                  <a:cubicBezTo>
                    <a:pt x="274" y="15598"/>
                    <a:pt x="1513" y="13300"/>
                    <a:pt x="3370" y="11740"/>
                  </a:cubicBezTo>
                  <a:cubicBezTo>
                    <a:pt x="4501" y="10799"/>
                    <a:pt x="5823" y="10121"/>
                    <a:pt x="7013" y="9240"/>
                  </a:cubicBezTo>
                  <a:cubicBezTo>
                    <a:pt x="9930" y="7085"/>
                    <a:pt x="11859" y="3632"/>
                    <a:pt x="12181" y="0"/>
                  </a:cubicBezTo>
                </a:path>
              </a:pathLst>
            </a:custGeom>
            <a:noFill/>
            <a:ln w="1775" cap="rnd" cmpd="sng">
              <a:solidFill>
                <a:srgbClr val="FFFFFF"/>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7" name="Google Shape;7687;p56"/>
            <p:cNvSpPr/>
            <p:nvPr/>
          </p:nvSpPr>
          <p:spPr>
            <a:xfrm>
              <a:off x="7571340" y="4673051"/>
              <a:ext cx="366544" cy="483976"/>
            </a:xfrm>
            <a:custGeom>
              <a:avLst/>
              <a:gdLst/>
              <a:ahLst/>
              <a:cxnLst/>
              <a:rect l="l" t="t" r="r" b="b"/>
              <a:pathLst>
                <a:path w="11371" h="15014" fill="none" extrusionOk="0">
                  <a:moveTo>
                    <a:pt x="11371" y="15014"/>
                  </a:moveTo>
                  <a:cubicBezTo>
                    <a:pt x="10847" y="13442"/>
                    <a:pt x="10311" y="11823"/>
                    <a:pt x="9287" y="10502"/>
                  </a:cubicBezTo>
                  <a:cubicBezTo>
                    <a:pt x="7204" y="7811"/>
                    <a:pt x="3453" y="6811"/>
                    <a:pt x="1417" y="4096"/>
                  </a:cubicBezTo>
                  <a:cubicBezTo>
                    <a:pt x="536" y="2917"/>
                    <a:pt x="36" y="1453"/>
                    <a:pt x="0" y="0"/>
                  </a:cubicBezTo>
                </a:path>
              </a:pathLst>
            </a:custGeom>
            <a:noFill/>
            <a:ln w="1775" cap="rnd" cmpd="sng">
              <a:solidFill>
                <a:srgbClr val="FFFFFF"/>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88" name="Google Shape;7688;p56"/>
          <p:cNvGrpSpPr/>
          <p:nvPr/>
        </p:nvGrpSpPr>
        <p:grpSpPr>
          <a:xfrm>
            <a:off x="3186542" y="4433432"/>
            <a:ext cx="738472" cy="734361"/>
            <a:chOff x="3186542" y="4433432"/>
            <a:chExt cx="738472" cy="734361"/>
          </a:xfrm>
        </p:grpSpPr>
        <p:sp>
          <p:nvSpPr>
            <p:cNvPr id="7689" name="Google Shape;7689;p56"/>
            <p:cNvSpPr/>
            <p:nvPr/>
          </p:nvSpPr>
          <p:spPr>
            <a:xfrm>
              <a:off x="3186542" y="4433432"/>
              <a:ext cx="738472" cy="732573"/>
            </a:xfrm>
            <a:custGeom>
              <a:avLst/>
              <a:gdLst/>
              <a:ahLst/>
              <a:cxnLst/>
              <a:rect l="l" t="t" r="r" b="b"/>
              <a:pathLst>
                <a:path w="22909" h="22726" extrusionOk="0">
                  <a:moveTo>
                    <a:pt x="10018" y="0"/>
                  </a:moveTo>
                  <a:cubicBezTo>
                    <a:pt x="9452" y="0"/>
                    <a:pt x="8863" y="314"/>
                    <a:pt x="8513" y="778"/>
                  </a:cubicBezTo>
                  <a:cubicBezTo>
                    <a:pt x="8025" y="1480"/>
                    <a:pt x="7942" y="2385"/>
                    <a:pt x="8013" y="3230"/>
                  </a:cubicBezTo>
                  <a:cubicBezTo>
                    <a:pt x="8144" y="4838"/>
                    <a:pt x="8740" y="6362"/>
                    <a:pt x="9085" y="7921"/>
                  </a:cubicBezTo>
                  <a:cubicBezTo>
                    <a:pt x="9430" y="9481"/>
                    <a:pt x="9466" y="11243"/>
                    <a:pt x="8597" y="12577"/>
                  </a:cubicBezTo>
                  <a:cubicBezTo>
                    <a:pt x="8371" y="12922"/>
                    <a:pt x="8073" y="13232"/>
                    <a:pt x="7680" y="13339"/>
                  </a:cubicBezTo>
                  <a:cubicBezTo>
                    <a:pt x="7595" y="13360"/>
                    <a:pt x="7510" y="13371"/>
                    <a:pt x="7424" y="13371"/>
                  </a:cubicBezTo>
                  <a:cubicBezTo>
                    <a:pt x="6032" y="13371"/>
                    <a:pt x="4509" y="10685"/>
                    <a:pt x="2987" y="10685"/>
                  </a:cubicBezTo>
                  <a:cubicBezTo>
                    <a:pt x="2337" y="10685"/>
                    <a:pt x="1687" y="11175"/>
                    <a:pt x="1048" y="12577"/>
                  </a:cubicBezTo>
                  <a:cubicBezTo>
                    <a:pt x="0" y="14887"/>
                    <a:pt x="2346" y="19351"/>
                    <a:pt x="4168" y="20899"/>
                  </a:cubicBezTo>
                  <a:cubicBezTo>
                    <a:pt x="6145" y="22555"/>
                    <a:pt x="8968" y="22725"/>
                    <a:pt x="11477" y="22725"/>
                  </a:cubicBezTo>
                  <a:cubicBezTo>
                    <a:pt x="11748" y="22725"/>
                    <a:pt x="12014" y="22723"/>
                    <a:pt x="12276" y="22721"/>
                  </a:cubicBezTo>
                  <a:cubicBezTo>
                    <a:pt x="17622" y="22637"/>
                    <a:pt x="19681" y="19530"/>
                    <a:pt x="21920" y="14946"/>
                  </a:cubicBezTo>
                  <a:cubicBezTo>
                    <a:pt x="22444" y="13886"/>
                    <a:pt x="22908" y="12731"/>
                    <a:pt x="22658" y="11588"/>
                  </a:cubicBezTo>
                  <a:cubicBezTo>
                    <a:pt x="22444" y="10644"/>
                    <a:pt x="21553" y="9828"/>
                    <a:pt x="20657" y="9828"/>
                  </a:cubicBezTo>
                  <a:cubicBezTo>
                    <a:pt x="20456" y="9828"/>
                    <a:pt x="20256" y="9868"/>
                    <a:pt x="20062" y="9957"/>
                  </a:cubicBezTo>
                  <a:cubicBezTo>
                    <a:pt x="19217" y="10350"/>
                    <a:pt x="18931" y="11386"/>
                    <a:pt x="18515" y="12243"/>
                  </a:cubicBezTo>
                  <a:cubicBezTo>
                    <a:pt x="18192" y="12898"/>
                    <a:pt x="17505" y="13524"/>
                    <a:pt x="16852" y="13524"/>
                  </a:cubicBezTo>
                  <a:cubicBezTo>
                    <a:pt x="16662" y="13524"/>
                    <a:pt x="16474" y="13471"/>
                    <a:pt x="16300" y="13351"/>
                  </a:cubicBezTo>
                  <a:cubicBezTo>
                    <a:pt x="15800" y="13017"/>
                    <a:pt x="15740" y="12315"/>
                    <a:pt x="15812" y="11719"/>
                  </a:cubicBezTo>
                  <a:cubicBezTo>
                    <a:pt x="16098" y="9743"/>
                    <a:pt x="17491" y="7909"/>
                    <a:pt x="17181" y="5945"/>
                  </a:cubicBezTo>
                  <a:cubicBezTo>
                    <a:pt x="17065" y="5205"/>
                    <a:pt x="16488" y="4418"/>
                    <a:pt x="15794" y="4418"/>
                  </a:cubicBezTo>
                  <a:cubicBezTo>
                    <a:pt x="15706" y="4418"/>
                    <a:pt x="15617" y="4430"/>
                    <a:pt x="15526" y="4457"/>
                  </a:cubicBezTo>
                  <a:cubicBezTo>
                    <a:pt x="14633" y="4719"/>
                    <a:pt x="14621" y="5945"/>
                    <a:pt x="14633" y="6862"/>
                  </a:cubicBezTo>
                  <a:cubicBezTo>
                    <a:pt x="14681" y="9005"/>
                    <a:pt x="13871" y="11148"/>
                    <a:pt x="12442" y="12743"/>
                  </a:cubicBezTo>
                  <a:cubicBezTo>
                    <a:pt x="10811" y="11672"/>
                    <a:pt x="10585" y="9350"/>
                    <a:pt x="10918" y="7421"/>
                  </a:cubicBezTo>
                  <a:cubicBezTo>
                    <a:pt x="11240" y="5481"/>
                    <a:pt x="11954" y="3552"/>
                    <a:pt x="11573" y="1623"/>
                  </a:cubicBezTo>
                  <a:cubicBezTo>
                    <a:pt x="11466" y="1075"/>
                    <a:pt x="11228" y="528"/>
                    <a:pt x="10764" y="218"/>
                  </a:cubicBezTo>
                  <a:cubicBezTo>
                    <a:pt x="10538" y="67"/>
                    <a:pt x="10280" y="0"/>
                    <a:pt x="100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0" name="Google Shape;7690;p56"/>
            <p:cNvSpPr/>
            <p:nvPr/>
          </p:nvSpPr>
          <p:spPr>
            <a:xfrm>
              <a:off x="3498597" y="4522955"/>
              <a:ext cx="42615" cy="637544"/>
            </a:xfrm>
            <a:custGeom>
              <a:avLst/>
              <a:gdLst/>
              <a:ahLst/>
              <a:cxnLst/>
              <a:rect l="l" t="t" r="r" b="b"/>
              <a:pathLst>
                <a:path w="1322" h="19778" fill="none" extrusionOk="0">
                  <a:moveTo>
                    <a:pt x="1322" y="19777"/>
                  </a:moveTo>
                  <a:cubicBezTo>
                    <a:pt x="226" y="18313"/>
                    <a:pt x="48" y="16348"/>
                    <a:pt x="179" y="14526"/>
                  </a:cubicBezTo>
                  <a:cubicBezTo>
                    <a:pt x="310" y="12693"/>
                    <a:pt x="715" y="10871"/>
                    <a:pt x="596" y="9050"/>
                  </a:cubicBezTo>
                  <a:cubicBezTo>
                    <a:pt x="488" y="7442"/>
                    <a:pt x="0" y="5847"/>
                    <a:pt x="203" y="4251"/>
                  </a:cubicBezTo>
                  <a:cubicBezTo>
                    <a:pt x="393" y="2811"/>
                    <a:pt x="1107" y="1192"/>
                    <a:pt x="262" y="1"/>
                  </a:cubicBezTo>
                </a:path>
              </a:pathLst>
            </a:custGeom>
            <a:noFill/>
            <a:ln w="1775" cap="rnd" cmpd="sng">
              <a:solidFill>
                <a:srgbClr val="FFFFFF"/>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1" name="Google Shape;7691;p56"/>
            <p:cNvSpPr/>
            <p:nvPr/>
          </p:nvSpPr>
          <p:spPr>
            <a:xfrm>
              <a:off x="3561911" y="4659995"/>
              <a:ext cx="137450" cy="507798"/>
            </a:xfrm>
            <a:custGeom>
              <a:avLst/>
              <a:gdLst/>
              <a:ahLst/>
              <a:cxnLst/>
              <a:rect l="l" t="t" r="r" b="b"/>
              <a:pathLst>
                <a:path w="4264" h="15753" fill="none" extrusionOk="0">
                  <a:moveTo>
                    <a:pt x="227" y="15752"/>
                  </a:moveTo>
                  <a:cubicBezTo>
                    <a:pt x="108" y="13966"/>
                    <a:pt x="1" y="12085"/>
                    <a:pt x="834" y="10514"/>
                  </a:cubicBezTo>
                  <a:cubicBezTo>
                    <a:pt x="1334" y="9549"/>
                    <a:pt x="2144" y="8799"/>
                    <a:pt x="2668" y="7859"/>
                  </a:cubicBezTo>
                  <a:cubicBezTo>
                    <a:pt x="3227" y="6858"/>
                    <a:pt x="3442" y="5703"/>
                    <a:pt x="3608" y="4572"/>
                  </a:cubicBezTo>
                  <a:cubicBezTo>
                    <a:pt x="3870" y="3048"/>
                    <a:pt x="4073" y="1536"/>
                    <a:pt x="4263" y="0"/>
                  </a:cubicBezTo>
                </a:path>
              </a:pathLst>
            </a:custGeom>
            <a:noFill/>
            <a:ln w="1775" cap="rnd" cmpd="sng">
              <a:solidFill>
                <a:srgbClr val="FFFFFF"/>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2" name="Google Shape;7692;p56"/>
            <p:cNvSpPr/>
            <p:nvPr/>
          </p:nvSpPr>
          <p:spPr>
            <a:xfrm>
              <a:off x="3623323" y="4839621"/>
              <a:ext cx="219585" cy="325122"/>
            </a:xfrm>
            <a:custGeom>
              <a:avLst/>
              <a:gdLst/>
              <a:ahLst/>
              <a:cxnLst/>
              <a:rect l="l" t="t" r="r" b="b"/>
              <a:pathLst>
                <a:path w="6812" h="10086" fill="none" extrusionOk="0">
                  <a:moveTo>
                    <a:pt x="1" y="10085"/>
                  </a:moveTo>
                  <a:cubicBezTo>
                    <a:pt x="144" y="8728"/>
                    <a:pt x="846" y="7454"/>
                    <a:pt x="1894" y="6573"/>
                  </a:cubicBezTo>
                  <a:cubicBezTo>
                    <a:pt x="2513" y="6037"/>
                    <a:pt x="3263" y="5668"/>
                    <a:pt x="3930" y="5168"/>
                  </a:cubicBezTo>
                  <a:cubicBezTo>
                    <a:pt x="5561" y="3965"/>
                    <a:pt x="6633" y="2036"/>
                    <a:pt x="6811" y="1"/>
                  </a:cubicBezTo>
                </a:path>
              </a:pathLst>
            </a:custGeom>
            <a:noFill/>
            <a:ln w="1775" cap="rnd" cmpd="sng">
              <a:solidFill>
                <a:srgbClr val="FFFFFF"/>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3" name="Google Shape;7693;p56"/>
            <p:cNvSpPr/>
            <p:nvPr/>
          </p:nvSpPr>
          <p:spPr>
            <a:xfrm>
              <a:off x="3287089" y="4891039"/>
              <a:ext cx="204596" cy="271000"/>
            </a:xfrm>
            <a:custGeom>
              <a:avLst/>
              <a:gdLst/>
              <a:ahLst/>
              <a:cxnLst/>
              <a:rect l="l" t="t" r="r" b="b"/>
              <a:pathLst>
                <a:path w="6347" h="8407" fill="none" extrusionOk="0">
                  <a:moveTo>
                    <a:pt x="6347" y="8407"/>
                  </a:moveTo>
                  <a:cubicBezTo>
                    <a:pt x="6049" y="7526"/>
                    <a:pt x="5752" y="6621"/>
                    <a:pt x="5192" y="5883"/>
                  </a:cubicBezTo>
                  <a:cubicBezTo>
                    <a:pt x="4013" y="4382"/>
                    <a:pt x="1918" y="3811"/>
                    <a:pt x="787" y="2299"/>
                  </a:cubicBezTo>
                  <a:cubicBezTo>
                    <a:pt x="299" y="1644"/>
                    <a:pt x="13" y="822"/>
                    <a:pt x="1" y="1"/>
                  </a:cubicBezTo>
                </a:path>
              </a:pathLst>
            </a:custGeom>
            <a:noFill/>
            <a:ln w="1775" cap="rnd" cmpd="sng">
              <a:solidFill>
                <a:srgbClr val="FFFFFF"/>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694" name="Google Shape;7694;p56"/>
          <p:cNvSpPr/>
          <p:nvPr/>
        </p:nvSpPr>
        <p:spPr>
          <a:xfrm>
            <a:off x="7131851" y="731184"/>
            <a:ext cx="982942" cy="272515"/>
          </a:xfrm>
          <a:custGeom>
            <a:avLst/>
            <a:gdLst/>
            <a:ahLst/>
            <a:cxnLst/>
            <a:rect l="l" t="t" r="r" b="b"/>
            <a:pathLst>
              <a:path w="30493" h="8454" extrusionOk="0">
                <a:moveTo>
                  <a:pt x="15229" y="0"/>
                </a:moveTo>
                <a:cubicBezTo>
                  <a:pt x="11871" y="0"/>
                  <a:pt x="9050" y="2227"/>
                  <a:pt x="8145" y="5299"/>
                </a:cubicBezTo>
                <a:cubicBezTo>
                  <a:pt x="7299" y="4691"/>
                  <a:pt x="6240" y="4334"/>
                  <a:pt x="5109" y="4334"/>
                </a:cubicBezTo>
                <a:cubicBezTo>
                  <a:pt x="2584" y="4334"/>
                  <a:pt x="501" y="6096"/>
                  <a:pt x="1" y="8454"/>
                </a:cubicBezTo>
                <a:lnTo>
                  <a:pt x="30493" y="8454"/>
                </a:lnTo>
                <a:cubicBezTo>
                  <a:pt x="30005" y="6096"/>
                  <a:pt x="27909" y="4334"/>
                  <a:pt x="25409" y="4334"/>
                </a:cubicBezTo>
                <a:cubicBezTo>
                  <a:pt x="24278" y="4334"/>
                  <a:pt x="23230" y="4691"/>
                  <a:pt x="22373" y="5299"/>
                </a:cubicBezTo>
                <a:cubicBezTo>
                  <a:pt x="21480" y="2227"/>
                  <a:pt x="18634" y="0"/>
                  <a:pt x="1528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5" name="Google Shape;7695;p56"/>
          <p:cNvSpPr/>
          <p:nvPr/>
        </p:nvSpPr>
        <p:spPr>
          <a:xfrm>
            <a:off x="-312025" y="294015"/>
            <a:ext cx="1672642" cy="464023"/>
          </a:xfrm>
          <a:custGeom>
            <a:avLst/>
            <a:gdLst/>
            <a:ahLst/>
            <a:cxnLst/>
            <a:rect l="l" t="t" r="r" b="b"/>
            <a:pathLst>
              <a:path w="51889" h="14395" extrusionOk="0">
                <a:moveTo>
                  <a:pt x="25873" y="0"/>
                </a:moveTo>
                <a:cubicBezTo>
                  <a:pt x="20170" y="0"/>
                  <a:pt x="15348" y="3810"/>
                  <a:pt x="13824" y="9025"/>
                </a:cubicBezTo>
                <a:cubicBezTo>
                  <a:pt x="12372" y="7977"/>
                  <a:pt x="10598" y="7370"/>
                  <a:pt x="8681" y="7370"/>
                </a:cubicBezTo>
                <a:cubicBezTo>
                  <a:pt x="4406" y="7370"/>
                  <a:pt x="846" y="10370"/>
                  <a:pt x="1" y="14395"/>
                </a:cubicBezTo>
                <a:lnTo>
                  <a:pt x="51888" y="14395"/>
                </a:lnTo>
                <a:cubicBezTo>
                  <a:pt x="51019" y="10370"/>
                  <a:pt x="47471" y="7370"/>
                  <a:pt x="43197" y="7370"/>
                </a:cubicBezTo>
                <a:cubicBezTo>
                  <a:pt x="41280" y="7370"/>
                  <a:pt x="39494" y="7977"/>
                  <a:pt x="38041" y="9025"/>
                </a:cubicBezTo>
                <a:cubicBezTo>
                  <a:pt x="36517" y="3810"/>
                  <a:pt x="31707" y="0"/>
                  <a:pt x="25992"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6" name="Google Shape;7696;p56"/>
          <p:cNvSpPr/>
          <p:nvPr/>
        </p:nvSpPr>
        <p:spPr>
          <a:xfrm>
            <a:off x="1120045" y="1133439"/>
            <a:ext cx="1236631" cy="343142"/>
          </a:xfrm>
          <a:custGeom>
            <a:avLst/>
            <a:gdLst/>
            <a:ahLst/>
            <a:cxnLst/>
            <a:rect l="l" t="t" r="r" b="b"/>
            <a:pathLst>
              <a:path w="38363" h="10645" extrusionOk="0">
                <a:moveTo>
                  <a:pt x="19134" y="0"/>
                </a:moveTo>
                <a:cubicBezTo>
                  <a:pt x="14919" y="0"/>
                  <a:pt x="11359" y="2822"/>
                  <a:pt x="10228" y="6679"/>
                </a:cubicBezTo>
                <a:cubicBezTo>
                  <a:pt x="9156" y="5906"/>
                  <a:pt x="7846" y="5453"/>
                  <a:pt x="6418" y="5453"/>
                </a:cubicBezTo>
                <a:cubicBezTo>
                  <a:pt x="3262" y="5453"/>
                  <a:pt x="631" y="7668"/>
                  <a:pt x="0" y="10644"/>
                </a:cubicBezTo>
                <a:lnTo>
                  <a:pt x="38362" y="10644"/>
                </a:lnTo>
                <a:cubicBezTo>
                  <a:pt x="37719" y="7691"/>
                  <a:pt x="35088" y="5453"/>
                  <a:pt x="31933" y="5453"/>
                </a:cubicBezTo>
                <a:cubicBezTo>
                  <a:pt x="30516" y="5453"/>
                  <a:pt x="29194" y="5917"/>
                  <a:pt x="28123" y="6679"/>
                </a:cubicBezTo>
                <a:cubicBezTo>
                  <a:pt x="26992" y="2822"/>
                  <a:pt x="23432" y="0"/>
                  <a:pt x="1921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7" name="Google Shape;7697;p56"/>
          <p:cNvSpPr/>
          <p:nvPr/>
        </p:nvSpPr>
        <p:spPr>
          <a:xfrm>
            <a:off x="207315" y="422577"/>
            <a:ext cx="270226" cy="276609"/>
          </a:xfrm>
          <a:custGeom>
            <a:avLst/>
            <a:gdLst/>
            <a:ahLst/>
            <a:cxnLst/>
            <a:rect l="l" t="t" r="r" b="b"/>
            <a:pathLst>
              <a:path w="8383" h="8581" extrusionOk="0">
                <a:moveTo>
                  <a:pt x="8382" y="1"/>
                </a:moveTo>
                <a:cubicBezTo>
                  <a:pt x="6739" y="96"/>
                  <a:pt x="5108" y="429"/>
                  <a:pt x="3643" y="1203"/>
                </a:cubicBezTo>
                <a:cubicBezTo>
                  <a:pt x="2084" y="2060"/>
                  <a:pt x="774" y="3442"/>
                  <a:pt x="286" y="5156"/>
                </a:cubicBezTo>
                <a:cubicBezTo>
                  <a:pt x="0" y="6120"/>
                  <a:pt x="48" y="7263"/>
                  <a:pt x="738" y="7966"/>
                </a:cubicBezTo>
                <a:cubicBezTo>
                  <a:pt x="1163" y="8380"/>
                  <a:pt x="1759" y="8580"/>
                  <a:pt x="2352" y="8580"/>
                </a:cubicBezTo>
                <a:cubicBezTo>
                  <a:pt x="2457" y="8580"/>
                  <a:pt x="2563" y="8574"/>
                  <a:pt x="2667" y="8561"/>
                </a:cubicBezTo>
                <a:cubicBezTo>
                  <a:pt x="3346" y="8466"/>
                  <a:pt x="3989" y="8145"/>
                  <a:pt x="4536" y="7728"/>
                </a:cubicBezTo>
                <a:cubicBezTo>
                  <a:pt x="5775" y="6823"/>
                  <a:pt x="6620" y="5501"/>
                  <a:pt x="7203" y="4120"/>
                </a:cubicBezTo>
                <a:cubicBezTo>
                  <a:pt x="7751" y="2799"/>
                  <a:pt x="8084" y="1406"/>
                  <a:pt x="83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8" name="Google Shape;7698;p56"/>
          <p:cNvSpPr/>
          <p:nvPr/>
        </p:nvSpPr>
        <p:spPr>
          <a:xfrm>
            <a:off x="-150420" y="-239575"/>
            <a:ext cx="977945" cy="1238017"/>
          </a:xfrm>
          <a:custGeom>
            <a:avLst/>
            <a:gdLst/>
            <a:ahLst/>
            <a:cxnLst/>
            <a:rect l="l" t="t" r="r" b="b"/>
            <a:pathLst>
              <a:path w="30338" h="38406" extrusionOk="0">
                <a:moveTo>
                  <a:pt x="16923" y="0"/>
                </a:moveTo>
                <a:cubicBezTo>
                  <a:pt x="15690" y="0"/>
                  <a:pt x="14412" y="418"/>
                  <a:pt x="13347" y="1062"/>
                </a:cubicBezTo>
                <a:cubicBezTo>
                  <a:pt x="11407" y="2217"/>
                  <a:pt x="9906" y="4051"/>
                  <a:pt x="9144" y="6170"/>
                </a:cubicBezTo>
                <a:cubicBezTo>
                  <a:pt x="7656" y="4813"/>
                  <a:pt x="6120" y="3420"/>
                  <a:pt x="4549" y="1955"/>
                </a:cubicBezTo>
                <a:cubicBezTo>
                  <a:pt x="4461" y="1867"/>
                  <a:pt x="4346" y="1825"/>
                  <a:pt x="4232" y="1825"/>
                </a:cubicBezTo>
                <a:cubicBezTo>
                  <a:pt x="4146" y="1825"/>
                  <a:pt x="4061" y="1849"/>
                  <a:pt x="3989" y="1896"/>
                </a:cubicBezTo>
                <a:cubicBezTo>
                  <a:pt x="3965" y="1907"/>
                  <a:pt x="3930" y="1943"/>
                  <a:pt x="3906" y="1967"/>
                </a:cubicBezTo>
                <a:cubicBezTo>
                  <a:pt x="3727" y="2146"/>
                  <a:pt x="3739" y="2443"/>
                  <a:pt x="3918" y="2610"/>
                </a:cubicBezTo>
                <a:cubicBezTo>
                  <a:pt x="5549" y="4134"/>
                  <a:pt x="7120" y="5515"/>
                  <a:pt x="8621" y="6825"/>
                </a:cubicBezTo>
                <a:cubicBezTo>
                  <a:pt x="8248" y="6812"/>
                  <a:pt x="7876" y="6805"/>
                  <a:pt x="7503" y="6805"/>
                </a:cubicBezTo>
                <a:cubicBezTo>
                  <a:pt x="6169" y="6805"/>
                  <a:pt x="4831" y="6891"/>
                  <a:pt x="3501" y="7087"/>
                </a:cubicBezTo>
                <a:cubicBezTo>
                  <a:pt x="2310" y="7253"/>
                  <a:pt x="1001" y="7611"/>
                  <a:pt x="393" y="8634"/>
                </a:cubicBezTo>
                <a:cubicBezTo>
                  <a:pt x="36" y="9242"/>
                  <a:pt x="0" y="10016"/>
                  <a:pt x="179" y="10718"/>
                </a:cubicBezTo>
                <a:cubicBezTo>
                  <a:pt x="358" y="11421"/>
                  <a:pt x="751" y="12040"/>
                  <a:pt x="1167" y="12623"/>
                </a:cubicBezTo>
                <a:cubicBezTo>
                  <a:pt x="1775" y="13456"/>
                  <a:pt x="2501" y="14218"/>
                  <a:pt x="3418" y="14683"/>
                </a:cubicBezTo>
                <a:cubicBezTo>
                  <a:pt x="3939" y="14940"/>
                  <a:pt x="4526" y="15090"/>
                  <a:pt x="5104" y="15090"/>
                </a:cubicBezTo>
                <a:cubicBezTo>
                  <a:pt x="5542" y="15090"/>
                  <a:pt x="5975" y="15004"/>
                  <a:pt x="6370" y="14814"/>
                </a:cubicBezTo>
                <a:cubicBezTo>
                  <a:pt x="7525" y="14278"/>
                  <a:pt x="8132" y="13028"/>
                  <a:pt x="8561" y="11849"/>
                </a:cubicBezTo>
                <a:cubicBezTo>
                  <a:pt x="9049" y="10516"/>
                  <a:pt x="9406" y="9146"/>
                  <a:pt x="9668" y="7730"/>
                </a:cubicBezTo>
                <a:cubicBezTo>
                  <a:pt x="11419" y="9277"/>
                  <a:pt x="13062" y="10789"/>
                  <a:pt x="14550" y="12480"/>
                </a:cubicBezTo>
                <a:cubicBezTo>
                  <a:pt x="12323" y="12480"/>
                  <a:pt x="10109" y="13528"/>
                  <a:pt x="8787" y="15338"/>
                </a:cubicBezTo>
                <a:cubicBezTo>
                  <a:pt x="8073" y="16302"/>
                  <a:pt x="7609" y="17505"/>
                  <a:pt x="7763" y="18707"/>
                </a:cubicBezTo>
                <a:cubicBezTo>
                  <a:pt x="7906" y="19898"/>
                  <a:pt x="8740" y="21065"/>
                  <a:pt x="9918" y="21326"/>
                </a:cubicBezTo>
                <a:cubicBezTo>
                  <a:pt x="10116" y="21376"/>
                  <a:pt x="10318" y="21399"/>
                  <a:pt x="10521" y="21399"/>
                </a:cubicBezTo>
                <a:cubicBezTo>
                  <a:pt x="11248" y="21399"/>
                  <a:pt x="11985" y="21101"/>
                  <a:pt x="12562" y="20636"/>
                </a:cubicBezTo>
                <a:cubicBezTo>
                  <a:pt x="13312" y="20053"/>
                  <a:pt x="13836" y="19231"/>
                  <a:pt x="14252" y="18386"/>
                </a:cubicBezTo>
                <a:cubicBezTo>
                  <a:pt x="14979" y="16909"/>
                  <a:pt x="15419" y="15302"/>
                  <a:pt x="15586" y="13683"/>
                </a:cubicBezTo>
                <a:cubicBezTo>
                  <a:pt x="18158" y="16897"/>
                  <a:pt x="20182" y="20779"/>
                  <a:pt x="21408" y="26482"/>
                </a:cubicBezTo>
                <a:cubicBezTo>
                  <a:pt x="19622" y="27256"/>
                  <a:pt x="17967" y="28339"/>
                  <a:pt x="16538" y="29661"/>
                </a:cubicBezTo>
                <a:cubicBezTo>
                  <a:pt x="16253" y="29935"/>
                  <a:pt x="15955" y="30220"/>
                  <a:pt x="15776" y="30554"/>
                </a:cubicBezTo>
                <a:cubicBezTo>
                  <a:pt x="15586" y="30911"/>
                  <a:pt x="15514" y="31328"/>
                  <a:pt x="15657" y="31709"/>
                </a:cubicBezTo>
                <a:cubicBezTo>
                  <a:pt x="15812" y="32090"/>
                  <a:pt x="16181" y="32364"/>
                  <a:pt x="16574" y="32459"/>
                </a:cubicBezTo>
                <a:cubicBezTo>
                  <a:pt x="16721" y="32500"/>
                  <a:pt x="16875" y="32519"/>
                  <a:pt x="17032" y="32519"/>
                </a:cubicBezTo>
                <a:cubicBezTo>
                  <a:pt x="17281" y="32519"/>
                  <a:pt x="17535" y="32472"/>
                  <a:pt x="17777" y="32399"/>
                </a:cubicBezTo>
                <a:cubicBezTo>
                  <a:pt x="18979" y="32078"/>
                  <a:pt x="19979" y="31161"/>
                  <a:pt x="20622" y="30089"/>
                </a:cubicBezTo>
                <a:cubicBezTo>
                  <a:pt x="21110" y="29280"/>
                  <a:pt x="21408" y="28363"/>
                  <a:pt x="21598" y="27434"/>
                </a:cubicBezTo>
                <a:cubicBezTo>
                  <a:pt x="21753" y="28208"/>
                  <a:pt x="21884" y="29006"/>
                  <a:pt x="22003" y="29863"/>
                </a:cubicBezTo>
                <a:cubicBezTo>
                  <a:pt x="20813" y="31375"/>
                  <a:pt x="20241" y="33399"/>
                  <a:pt x="20515" y="35328"/>
                </a:cubicBezTo>
                <a:cubicBezTo>
                  <a:pt x="20646" y="36316"/>
                  <a:pt x="21015" y="37328"/>
                  <a:pt x="21813" y="37936"/>
                </a:cubicBezTo>
                <a:cubicBezTo>
                  <a:pt x="22206" y="38239"/>
                  <a:pt x="22715" y="38406"/>
                  <a:pt x="23209" y="38406"/>
                </a:cubicBezTo>
                <a:cubicBezTo>
                  <a:pt x="23703" y="38406"/>
                  <a:pt x="24182" y="38239"/>
                  <a:pt x="24515" y="37876"/>
                </a:cubicBezTo>
                <a:cubicBezTo>
                  <a:pt x="25218" y="37102"/>
                  <a:pt x="25004" y="35888"/>
                  <a:pt x="24670" y="34888"/>
                </a:cubicBezTo>
                <a:cubicBezTo>
                  <a:pt x="24254" y="33638"/>
                  <a:pt x="23682" y="32459"/>
                  <a:pt x="23099" y="31280"/>
                </a:cubicBezTo>
                <a:cubicBezTo>
                  <a:pt x="22980" y="30078"/>
                  <a:pt x="22837" y="28923"/>
                  <a:pt x="22646" y="27827"/>
                </a:cubicBezTo>
                <a:lnTo>
                  <a:pt x="22646" y="27827"/>
                </a:lnTo>
                <a:cubicBezTo>
                  <a:pt x="23158" y="28351"/>
                  <a:pt x="23730" y="28816"/>
                  <a:pt x="24373" y="29173"/>
                </a:cubicBezTo>
                <a:cubicBezTo>
                  <a:pt x="25157" y="29608"/>
                  <a:pt x="26052" y="29878"/>
                  <a:pt x="26947" y="29878"/>
                </a:cubicBezTo>
                <a:cubicBezTo>
                  <a:pt x="27302" y="29878"/>
                  <a:pt x="27656" y="29835"/>
                  <a:pt x="28004" y="29744"/>
                </a:cubicBezTo>
                <a:cubicBezTo>
                  <a:pt x="28385" y="29637"/>
                  <a:pt x="28778" y="29470"/>
                  <a:pt x="29076" y="29173"/>
                </a:cubicBezTo>
                <a:cubicBezTo>
                  <a:pt x="29349" y="28887"/>
                  <a:pt x="29528" y="28470"/>
                  <a:pt x="29468" y="28054"/>
                </a:cubicBezTo>
                <a:cubicBezTo>
                  <a:pt x="29409" y="27673"/>
                  <a:pt x="29135" y="27339"/>
                  <a:pt x="28790" y="27137"/>
                </a:cubicBezTo>
                <a:cubicBezTo>
                  <a:pt x="28456" y="26922"/>
                  <a:pt x="28064" y="26827"/>
                  <a:pt x="27683" y="26732"/>
                </a:cubicBezTo>
                <a:cubicBezTo>
                  <a:pt x="26434" y="26458"/>
                  <a:pt x="25155" y="26326"/>
                  <a:pt x="23872" y="26326"/>
                </a:cubicBezTo>
                <a:cubicBezTo>
                  <a:pt x="23368" y="26326"/>
                  <a:pt x="22864" y="26346"/>
                  <a:pt x="22360" y="26387"/>
                </a:cubicBezTo>
                <a:cubicBezTo>
                  <a:pt x="21956" y="24517"/>
                  <a:pt x="21420" y="22815"/>
                  <a:pt x="20801" y="21243"/>
                </a:cubicBezTo>
                <a:lnTo>
                  <a:pt x="20801" y="21243"/>
                </a:lnTo>
                <a:cubicBezTo>
                  <a:pt x="22413" y="22787"/>
                  <a:pt x="24632" y="23714"/>
                  <a:pt x="26858" y="23714"/>
                </a:cubicBezTo>
                <a:cubicBezTo>
                  <a:pt x="26966" y="23714"/>
                  <a:pt x="27074" y="23712"/>
                  <a:pt x="27182" y="23708"/>
                </a:cubicBezTo>
                <a:cubicBezTo>
                  <a:pt x="27837" y="23684"/>
                  <a:pt x="28516" y="23589"/>
                  <a:pt x="29087" y="23267"/>
                </a:cubicBezTo>
                <a:cubicBezTo>
                  <a:pt x="29671" y="22958"/>
                  <a:pt x="30147" y="22386"/>
                  <a:pt x="30219" y="21731"/>
                </a:cubicBezTo>
                <a:cubicBezTo>
                  <a:pt x="30338" y="20707"/>
                  <a:pt x="29504" y="19826"/>
                  <a:pt x="28635" y="19291"/>
                </a:cubicBezTo>
                <a:cubicBezTo>
                  <a:pt x="27475" y="18581"/>
                  <a:pt x="26118" y="18234"/>
                  <a:pt x="24760" y="18234"/>
                </a:cubicBezTo>
                <a:cubicBezTo>
                  <a:pt x="23108" y="18234"/>
                  <a:pt x="21453" y="18749"/>
                  <a:pt x="20146" y="19755"/>
                </a:cubicBezTo>
                <a:cubicBezTo>
                  <a:pt x="18920" y="17136"/>
                  <a:pt x="17407" y="14873"/>
                  <a:pt x="15681" y="12790"/>
                </a:cubicBezTo>
                <a:lnTo>
                  <a:pt x="15681" y="12790"/>
                </a:lnTo>
                <a:cubicBezTo>
                  <a:pt x="17657" y="14421"/>
                  <a:pt x="20027" y="15552"/>
                  <a:pt x="22539" y="16052"/>
                </a:cubicBezTo>
                <a:cubicBezTo>
                  <a:pt x="23098" y="16152"/>
                  <a:pt x="23657" y="16231"/>
                  <a:pt x="24216" y="16231"/>
                </a:cubicBezTo>
                <a:cubicBezTo>
                  <a:pt x="24526" y="16231"/>
                  <a:pt x="24836" y="16207"/>
                  <a:pt x="25146" y="16147"/>
                </a:cubicBezTo>
                <a:cubicBezTo>
                  <a:pt x="26004" y="15993"/>
                  <a:pt x="26837" y="15540"/>
                  <a:pt x="27302" y="14802"/>
                </a:cubicBezTo>
                <a:cubicBezTo>
                  <a:pt x="27837" y="13968"/>
                  <a:pt x="27837" y="12873"/>
                  <a:pt x="27492" y="11944"/>
                </a:cubicBezTo>
                <a:cubicBezTo>
                  <a:pt x="26932" y="10408"/>
                  <a:pt x="25516" y="9289"/>
                  <a:pt x="23944" y="8884"/>
                </a:cubicBezTo>
                <a:cubicBezTo>
                  <a:pt x="23436" y="8759"/>
                  <a:pt x="22918" y="8700"/>
                  <a:pt x="22398" y="8700"/>
                </a:cubicBezTo>
                <a:cubicBezTo>
                  <a:pt x="21297" y="8700"/>
                  <a:pt x="20193" y="8963"/>
                  <a:pt x="19181" y="9408"/>
                </a:cubicBezTo>
                <a:cubicBezTo>
                  <a:pt x="17693" y="10063"/>
                  <a:pt x="16395" y="11087"/>
                  <a:pt x="15217" y="12218"/>
                </a:cubicBezTo>
                <a:lnTo>
                  <a:pt x="15205" y="12242"/>
                </a:lnTo>
                <a:cubicBezTo>
                  <a:pt x="13419" y="10182"/>
                  <a:pt x="11442" y="8277"/>
                  <a:pt x="9323" y="6348"/>
                </a:cubicBezTo>
                <a:lnTo>
                  <a:pt x="9323" y="6348"/>
                </a:lnTo>
                <a:cubicBezTo>
                  <a:pt x="11835" y="7861"/>
                  <a:pt x="14812" y="8503"/>
                  <a:pt x="17765" y="8527"/>
                </a:cubicBezTo>
                <a:cubicBezTo>
                  <a:pt x="18550" y="8527"/>
                  <a:pt x="19372" y="8492"/>
                  <a:pt x="20110" y="8230"/>
                </a:cubicBezTo>
                <a:cubicBezTo>
                  <a:pt x="20860" y="7968"/>
                  <a:pt x="21563" y="7456"/>
                  <a:pt x="21884" y="6741"/>
                </a:cubicBezTo>
                <a:cubicBezTo>
                  <a:pt x="22396" y="5646"/>
                  <a:pt x="21979" y="4348"/>
                  <a:pt x="21420" y="3277"/>
                </a:cubicBezTo>
                <a:cubicBezTo>
                  <a:pt x="20920" y="2277"/>
                  <a:pt x="20277" y="1300"/>
                  <a:pt x="19360" y="681"/>
                </a:cubicBezTo>
                <a:cubicBezTo>
                  <a:pt x="18629" y="205"/>
                  <a:pt x="17787" y="0"/>
                  <a:pt x="169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9" name="Google Shape;7699;p56"/>
          <p:cNvSpPr/>
          <p:nvPr/>
        </p:nvSpPr>
        <p:spPr>
          <a:xfrm>
            <a:off x="8649124" y="4375115"/>
            <a:ext cx="355423" cy="188768"/>
          </a:xfrm>
          <a:custGeom>
            <a:avLst/>
            <a:gdLst/>
            <a:ahLst/>
            <a:cxnLst/>
            <a:rect l="l" t="t" r="r" b="b"/>
            <a:pathLst>
              <a:path w="11026" h="5856" extrusionOk="0">
                <a:moveTo>
                  <a:pt x="3174" y="0"/>
                </a:moveTo>
                <a:cubicBezTo>
                  <a:pt x="2528" y="0"/>
                  <a:pt x="1881" y="126"/>
                  <a:pt x="1334" y="444"/>
                </a:cubicBezTo>
                <a:cubicBezTo>
                  <a:pt x="738" y="789"/>
                  <a:pt x="250" y="1384"/>
                  <a:pt x="143" y="2063"/>
                </a:cubicBezTo>
                <a:cubicBezTo>
                  <a:pt x="0" y="3063"/>
                  <a:pt x="667" y="4003"/>
                  <a:pt x="1453" y="4611"/>
                </a:cubicBezTo>
                <a:cubicBezTo>
                  <a:pt x="2579" y="5462"/>
                  <a:pt x="3990" y="5855"/>
                  <a:pt x="5407" y="5855"/>
                </a:cubicBezTo>
                <a:cubicBezTo>
                  <a:pt x="5773" y="5855"/>
                  <a:pt x="6139" y="5829"/>
                  <a:pt x="6501" y="5778"/>
                </a:cubicBezTo>
                <a:cubicBezTo>
                  <a:pt x="8120" y="5551"/>
                  <a:pt x="9656" y="4849"/>
                  <a:pt x="11025" y="3944"/>
                </a:cubicBezTo>
                <a:cubicBezTo>
                  <a:pt x="9942" y="3003"/>
                  <a:pt x="8847" y="2063"/>
                  <a:pt x="7620" y="1325"/>
                </a:cubicBezTo>
                <a:cubicBezTo>
                  <a:pt x="6322" y="551"/>
                  <a:pt x="4846" y="3"/>
                  <a:pt x="3346" y="3"/>
                </a:cubicBezTo>
                <a:cubicBezTo>
                  <a:pt x="3289" y="1"/>
                  <a:pt x="3231" y="0"/>
                  <a:pt x="31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0" name="Google Shape;7700;p56"/>
          <p:cNvSpPr/>
          <p:nvPr/>
        </p:nvSpPr>
        <p:spPr>
          <a:xfrm>
            <a:off x="8680587" y="3953904"/>
            <a:ext cx="711588" cy="1327824"/>
          </a:xfrm>
          <a:custGeom>
            <a:avLst/>
            <a:gdLst/>
            <a:ahLst/>
            <a:cxnLst/>
            <a:rect l="l" t="t" r="r" b="b"/>
            <a:pathLst>
              <a:path w="22075" h="41192" extrusionOk="0">
                <a:moveTo>
                  <a:pt x="3436" y="0"/>
                </a:moveTo>
                <a:cubicBezTo>
                  <a:pt x="2576" y="0"/>
                  <a:pt x="1759" y="739"/>
                  <a:pt x="1524" y="1591"/>
                </a:cubicBezTo>
                <a:cubicBezTo>
                  <a:pt x="1251" y="2556"/>
                  <a:pt x="1548" y="3580"/>
                  <a:pt x="2025" y="4461"/>
                </a:cubicBezTo>
                <a:cubicBezTo>
                  <a:pt x="2965" y="6163"/>
                  <a:pt x="4596" y="7449"/>
                  <a:pt x="6477" y="7973"/>
                </a:cubicBezTo>
                <a:cubicBezTo>
                  <a:pt x="6882" y="8723"/>
                  <a:pt x="7251" y="9450"/>
                  <a:pt x="7597" y="10164"/>
                </a:cubicBezTo>
                <a:cubicBezTo>
                  <a:pt x="6882" y="9521"/>
                  <a:pt x="6108" y="8973"/>
                  <a:pt x="5227" y="8604"/>
                </a:cubicBezTo>
                <a:cubicBezTo>
                  <a:pt x="4571" y="8317"/>
                  <a:pt x="3845" y="8156"/>
                  <a:pt x="3124" y="8156"/>
                </a:cubicBezTo>
                <a:cubicBezTo>
                  <a:pt x="2589" y="8156"/>
                  <a:pt x="2057" y="8245"/>
                  <a:pt x="1560" y="8437"/>
                </a:cubicBezTo>
                <a:cubicBezTo>
                  <a:pt x="1191" y="8580"/>
                  <a:pt x="822" y="8795"/>
                  <a:pt x="572" y="9104"/>
                </a:cubicBezTo>
                <a:cubicBezTo>
                  <a:pt x="310" y="9414"/>
                  <a:pt x="179" y="9854"/>
                  <a:pt x="286" y="10247"/>
                </a:cubicBezTo>
                <a:cubicBezTo>
                  <a:pt x="393" y="10640"/>
                  <a:pt x="703" y="10938"/>
                  <a:pt x="1060" y="11104"/>
                </a:cubicBezTo>
                <a:cubicBezTo>
                  <a:pt x="1417" y="11259"/>
                  <a:pt x="1822" y="11319"/>
                  <a:pt x="2203" y="11366"/>
                </a:cubicBezTo>
                <a:cubicBezTo>
                  <a:pt x="2850" y="11442"/>
                  <a:pt x="3500" y="11479"/>
                  <a:pt x="4149" y="11479"/>
                </a:cubicBezTo>
                <a:cubicBezTo>
                  <a:pt x="5447" y="11479"/>
                  <a:pt x="6743" y="11331"/>
                  <a:pt x="8013" y="11045"/>
                </a:cubicBezTo>
                <a:cubicBezTo>
                  <a:pt x="10418" y="16343"/>
                  <a:pt x="11109" y="20689"/>
                  <a:pt x="10942" y="24797"/>
                </a:cubicBezTo>
                <a:cubicBezTo>
                  <a:pt x="9835" y="23570"/>
                  <a:pt x="8525" y="22546"/>
                  <a:pt x="7073" y="21796"/>
                </a:cubicBezTo>
                <a:cubicBezTo>
                  <a:pt x="6239" y="21368"/>
                  <a:pt x="5334" y="21022"/>
                  <a:pt x="4394" y="20999"/>
                </a:cubicBezTo>
                <a:cubicBezTo>
                  <a:pt x="4348" y="20997"/>
                  <a:pt x="4303" y="20996"/>
                  <a:pt x="4257" y="20996"/>
                </a:cubicBezTo>
                <a:cubicBezTo>
                  <a:pt x="3360" y="20996"/>
                  <a:pt x="2447" y="21331"/>
                  <a:pt x="1858" y="22011"/>
                </a:cubicBezTo>
                <a:cubicBezTo>
                  <a:pt x="1084" y="22927"/>
                  <a:pt x="1108" y="24356"/>
                  <a:pt x="1703" y="25404"/>
                </a:cubicBezTo>
                <a:cubicBezTo>
                  <a:pt x="2298" y="26440"/>
                  <a:pt x="3394" y="27142"/>
                  <a:pt x="4537" y="27499"/>
                </a:cubicBezTo>
                <a:cubicBezTo>
                  <a:pt x="5193" y="27705"/>
                  <a:pt x="5877" y="27804"/>
                  <a:pt x="6560" y="27804"/>
                </a:cubicBezTo>
                <a:cubicBezTo>
                  <a:pt x="8097" y="27804"/>
                  <a:pt x="9635" y="27303"/>
                  <a:pt x="10871" y="26380"/>
                </a:cubicBezTo>
                <a:lnTo>
                  <a:pt x="10871" y="26380"/>
                </a:lnTo>
                <a:cubicBezTo>
                  <a:pt x="10668" y="28630"/>
                  <a:pt x="10252" y="30821"/>
                  <a:pt x="9764" y="33107"/>
                </a:cubicBezTo>
                <a:cubicBezTo>
                  <a:pt x="8728" y="32143"/>
                  <a:pt x="7620" y="31250"/>
                  <a:pt x="6430" y="30464"/>
                </a:cubicBezTo>
                <a:cubicBezTo>
                  <a:pt x="5526" y="29875"/>
                  <a:pt x="4501" y="29329"/>
                  <a:pt x="3451" y="29329"/>
                </a:cubicBezTo>
                <a:cubicBezTo>
                  <a:pt x="3270" y="29329"/>
                  <a:pt x="3088" y="29346"/>
                  <a:pt x="2906" y="29381"/>
                </a:cubicBezTo>
                <a:cubicBezTo>
                  <a:pt x="1894" y="29571"/>
                  <a:pt x="1060" y="30333"/>
                  <a:pt x="596" y="31250"/>
                </a:cubicBezTo>
                <a:cubicBezTo>
                  <a:pt x="131" y="32167"/>
                  <a:pt x="0" y="33214"/>
                  <a:pt x="0" y="34238"/>
                </a:cubicBezTo>
                <a:cubicBezTo>
                  <a:pt x="0" y="34953"/>
                  <a:pt x="72" y="35691"/>
                  <a:pt x="346" y="36358"/>
                </a:cubicBezTo>
                <a:cubicBezTo>
                  <a:pt x="632" y="37024"/>
                  <a:pt x="1120" y="37632"/>
                  <a:pt x="1703" y="37917"/>
                </a:cubicBezTo>
                <a:cubicBezTo>
                  <a:pt x="2006" y="38044"/>
                  <a:pt x="2319" y="38098"/>
                  <a:pt x="2636" y="38098"/>
                </a:cubicBezTo>
                <a:cubicBezTo>
                  <a:pt x="3480" y="38098"/>
                  <a:pt x="4350" y="37717"/>
                  <a:pt x="5120" y="37310"/>
                </a:cubicBezTo>
                <a:cubicBezTo>
                  <a:pt x="6620" y="36500"/>
                  <a:pt x="8049" y="35548"/>
                  <a:pt x="9395" y="34476"/>
                </a:cubicBezTo>
                <a:lnTo>
                  <a:pt x="9395" y="34476"/>
                </a:lnTo>
                <a:cubicBezTo>
                  <a:pt x="8978" y="36429"/>
                  <a:pt x="8513" y="38465"/>
                  <a:pt x="8109" y="40656"/>
                </a:cubicBezTo>
                <a:cubicBezTo>
                  <a:pt x="8073" y="40906"/>
                  <a:pt x="8228" y="41144"/>
                  <a:pt x="8490" y="41191"/>
                </a:cubicBezTo>
                <a:lnTo>
                  <a:pt x="8609" y="41191"/>
                </a:lnTo>
                <a:cubicBezTo>
                  <a:pt x="8811" y="41180"/>
                  <a:pt x="8978" y="41025"/>
                  <a:pt x="9025" y="40822"/>
                </a:cubicBezTo>
                <a:cubicBezTo>
                  <a:pt x="9406" y="38703"/>
                  <a:pt x="9823" y="36679"/>
                  <a:pt x="10216" y="34703"/>
                </a:cubicBezTo>
                <a:cubicBezTo>
                  <a:pt x="11824" y="35768"/>
                  <a:pt x="13749" y="36357"/>
                  <a:pt x="15681" y="36357"/>
                </a:cubicBezTo>
                <a:cubicBezTo>
                  <a:pt x="15995" y="36357"/>
                  <a:pt x="16309" y="36342"/>
                  <a:pt x="16622" y="36310"/>
                </a:cubicBezTo>
                <a:cubicBezTo>
                  <a:pt x="18741" y="36108"/>
                  <a:pt x="20955" y="35012"/>
                  <a:pt x="21682" y="33036"/>
                </a:cubicBezTo>
                <a:cubicBezTo>
                  <a:pt x="22075" y="32000"/>
                  <a:pt x="22015" y="30833"/>
                  <a:pt x="21825" y="29738"/>
                </a:cubicBezTo>
                <a:cubicBezTo>
                  <a:pt x="21610" y="28547"/>
                  <a:pt x="21182" y="27249"/>
                  <a:pt x="20122" y="26666"/>
                </a:cubicBezTo>
                <a:cubicBezTo>
                  <a:pt x="19746" y="26461"/>
                  <a:pt x="19311" y="26370"/>
                  <a:pt x="18868" y="26370"/>
                </a:cubicBezTo>
                <a:cubicBezTo>
                  <a:pt x="18512" y="26370"/>
                  <a:pt x="18152" y="26429"/>
                  <a:pt x="17812" y="26535"/>
                </a:cubicBezTo>
                <a:cubicBezTo>
                  <a:pt x="17050" y="26773"/>
                  <a:pt x="16383" y="27214"/>
                  <a:pt x="15741" y="27690"/>
                </a:cubicBezTo>
                <a:cubicBezTo>
                  <a:pt x="13395" y="29452"/>
                  <a:pt x="11383" y="31762"/>
                  <a:pt x="10264" y="34464"/>
                </a:cubicBezTo>
                <a:cubicBezTo>
                  <a:pt x="10799" y="31655"/>
                  <a:pt x="11264" y="28940"/>
                  <a:pt x="11478" y="26237"/>
                </a:cubicBezTo>
                <a:lnTo>
                  <a:pt x="11502" y="26237"/>
                </a:lnTo>
                <a:cubicBezTo>
                  <a:pt x="12264" y="26345"/>
                  <a:pt x="13040" y="26409"/>
                  <a:pt x="13814" y="26409"/>
                </a:cubicBezTo>
                <a:cubicBezTo>
                  <a:pt x="14672" y="26409"/>
                  <a:pt x="15527" y="26330"/>
                  <a:pt x="16360" y="26142"/>
                </a:cubicBezTo>
                <a:cubicBezTo>
                  <a:pt x="17943" y="25773"/>
                  <a:pt x="19467" y="24987"/>
                  <a:pt x="20491" y="23725"/>
                </a:cubicBezTo>
                <a:cubicBezTo>
                  <a:pt x="21515" y="22475"/>
                  <a:pt x="21991" y="20713"/>
                  <a:pt x="21539" y="19153"/>
                </a:cubicBezTo>
                <a:cubicBezTo>
                  <a:pt x="21265" y="18201"/>
                  <a:pt x="20610" y="17320"/>
                  <a:pt x="19693" y="16962"/>
                </a:cubicBezTo>
                <a:cubicBezTo>
                  <a:pt x="19372" y="16841"/>
                  <a:pt x="19033" y="16786"/>
                  <a:pt x="18692" y="16786"/>
                </a:cubicBezTo>
                <a:cubicBezTo>
                  <a:pt x="18160" y="16786"/>
                  <a:pt x="17624" y="16921"/>
                  <a:pt x="17145" y="17153"/>
                </a:cubicBezTo>
                <a:cubicBezTo>
                  <a:pt x="16360" y="17534"/>
                  <a:pt x="15705" y="18141"/>
                  <a:pt x="15110" y="18784"/>
                </a:cubicBezTo>
                <a:cubicBezTo>
                  <a:pt x="13395" y="20653"/>
                  <a:pt x="12145" y="22975"/>
                  <a:pt x="11514" y="25451"/>
                </a:cubicBezTo>
                <a:cubicBezTo>
                  <a:pt x="11669" y="22737"/>
                  <a:pt x="11550" y="20010"/>
                  <a:pt x="10966" y="17189"/>
                </a:cubicBezTo>
                <a:lnTo>
                  <a:pt x="10966" y="17189"/>
                </a:lnTo>
                <a:cubicBezTo>
                  <a:pt x="11011" y="17189"/>
                  <a:pt x="11056" y="17190"/>
                  <a:pt x="11101" y="17190"/>
                </a:cubicBezTo>
                <a:cubicBezTo>
                  <a:pt x="14067" y="17190"/>
                  <a:pt x="16972" y="15266"/>
                  <a:pt x="18086" y="12509"/>
                </a:cubicBezTo>
                <a:cubicBezTo>
                  <a:pt x="18467" y="11557"/>
                  <a:pt x="18598" y="10354"/>
                  <a:pt x="17907" y="9616"/>
                </a:cubicBezTo>
                <a:cubicBezTo>
                  <a:pt x="17516" y="9215"/>
                  <a:pt x="16947" y="9025"/>
                  <a:pt x="16386" y="9025"/>
                </a:cubicBezTo>
                <a:cubicBezTo>
                  <a:pt x="16282" y="9025"/>
                  <a:pt x="16177" y="9032"/>
                  <a:pt x="16074" y="9045"/>
                </a:cubicBezTo>
                <a:cubicBezTo>
                  <a:pt x="15419" y="9140"/>
                  <a:pt x="14812" y="9461"/>
                  <a:pt x="14276" y="9831"/>
                </a:cubicBezTo>
                <a:cubicBezTo>
                  <a:pt x="12335" y="11176"/>
                  <a:pt x="11014" y="13319"/>
                  <a:pt x="10609" y="15629"/>
                </a:cubicBezTo>
                <a:cubicBezTo>
                  <a:pt x="10180" y="13986"/>
                  <a:pt x="9597" y="12295"/>
                  <a:pt x="8811" y="10545"/>
                </a:cubicBezTo>
                <a:cubicBezTo>
                  <a:pt x="10335" y="9616"/>
                  <a:pt x="11716" y="8461"/>
                  <a:pt x="12895" y="7116"/>
                </a:cubicBezTo>
                <a:cubicBezTo>
                  <a:pt x="13145" y="6818"/>
                  <a:pt x="13395" y="6485"/>
                  <a:pt x="13550" y="6128"/>
                </a:cubicBezTo>
                <a:cubicBezTo>
                  <a:pt x="13693" y="5770"/>
                  <a:pt x="13728" y="5330"/>
                  <a:pt x="13550" y="4985"/>
                </a:cubicBezTo>
                <a:cubicBezTo>
                  <a:pt x="13347" y="4616"/>
                  <a:pt x="12966" y="4389"/>
                  <a:pt x="12562" y="4330"/>
                </a:cubicBezTo>
                <a:cubicBezTo>
                  <a:pt x="12472" y="4317"/>
                  <a:pt x="12382" y="4311"/>
                  <a:pt x="12293" y="4311"/>
                </a:cubicBezTo>
                <a:cubicBezTo>
                  <a:pt x="11975" y="4311"/>
                  <a:pt x="11659" y="4388"/>
                  <a:pt x="11371" y="4508"/>
                </a:cubicBezTo>
                <a:cubicBezTo>
                  <a:pt x="10216" y="4973"/>
                  <a:pt x="9323" y="5961"/>
                  <a:pt x="8799" y="7116"/>
                </a:cubicBezTo>
                <a:cubicBezTo>
                  <a:pt x="8490" y="7771"/>
                  <a:pt x="8323" y="8485"/>
                  <a:pt x="8204" y="9211"/>
                </a:cubicBezTo>
                <a:cubicBezTo>
                  <a:pt x="7716" y="8211"/>
                  <a:pt x="7144" y="7199"/>
                  <a:pt x="6525" y="6163"/>
                </a:cubicBezTo>
                <a:cubicBezTo>
                  <a:pt x="6299" y="4866"/>
                  <a:pt x="6049" y="3580"/>
                  <a:pt x="5644" y="2330"/>
                </a:cubicBezTo>
                <a:cubicBezTo>
                  <a:pt x="5311" y="1341"/>
                  <a:pt x="4763" y="234"/>
                  <a:pt x="3739" y="32"/>
                </a:cubicBezTo>
                <a:cubicBezTo>
                  <a:pt x="3638" y="10"/>
                  <a:pt x="3537" y="0"/>
                  <a:pt x="343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1" name="Google Shape;7701;p56"/>
          <p:cNvSpPr/>
          <p:nvPr/>
        </p:nvSpPr>
        <p:spPr>
          <a:xfrm>
            <a:off x="8570820" y="3563802"/>
            <a:ext cx="90226" cy="69885"/>
          </a:xfrm>
          <a:custGeom>
            <a:avLst/>
            <a:gdLst/>
            <a:ahLst/>
            <a:cxnLst/>
            <a:rect l="l" t="t" r="r" b="b"/>
            <a:pathLst>
              <a:path w="2799" h="2168" extrusionOk="0">
                <a:moveTo>
                  <a:pt x="1382" y="0"/>
                </a:moveTo>
                <a:cubicBezTo>
                  <a:pt x="0" y="0"/>
                  <a:pt x="4" y="2167"/>
                  <a:pt x="1393" y="2167"/>
                </a:cubicBezTo>
                <a:cubicBezTo>
                  <a:pt x="2798" y="2167"/>
                  <a:pt x="2798" y="0"/>
                  <a:pt x="1393" y="0"/>
                </a:cubicBezTo>
                <a:cubicBezTo>
                  <a:pt x="1390" y="0"/>
                  <a:pt x="1386" y="0"/>
                  <a:pt x="138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2" name="Google Shape;7702;p56"/>
          <p:cNvSpPr/>
          <p:nvPr/>
        </p:nvSpPr>
        <p:spPr>
          <a:xfrm>
            <a:off x="8901670" y="3204357"/>
            <a:ext cx="170040" cy="162722"/>
          </a:xfrm>
          <a:custGeom>
            <a:avLst/>
            <a:gdLst/>
            <a:ahLst/>
            <a:cxnLst/>
            <a:rect l="l" t="t" r="r" b="b"/>
            <a:pathLst>
              <a:path w="5275" h="5048" extrusionOk="0">
                <a:moveTo>
                  <a:pt x="2552" y="1"/>
                </a:moveTo>
                <a:cubicBezTo>
                  <a:pt x="1198" y="1"/>
                  <a:pt x="0" y="1132"/>
                  <a:pt x="0" y="2530"/>
                </a:cubicBezTo>
                <a:cubicBezTo>
                  <a:pt x="0" y="3918"/>
                  <a:pt x="1198" y="5048"/>
                  <a:pt x="2552" y="5048"/>
                </a:cubicBezTo>
                <a:cubicBezTo>
                  <a:pt x="2766" y="5048"/>
                  <a:pt x="2985" y="5019"/>
                  <a:pt x="3203" y="4959"/>
                </a:cubicBezTo>
                <a:cubicBezTo>
                  <a:pt x="3275" y="4947"/>
                  <a:pt x="3370" y="4911"/>
                  <a:pt x="3441" y="4899"/>
                </a:cubicBezTo>
                <a:cubicBezTo>
                  <a:pt x="3965" y="4745"/>
                  <a:pt x="4394" y="4435"/>
                  <a:pt x="4715" y="4018"/>
                </a:cubicBezTo>
                <a:cubicBezTo>
                  <a:pt x="5049" y="3602"/>
                  <a:pt x="5275" y="3066"/>
                  <a:pt x="5251" y="2530"/>
                </a:cubicBezTo>
                <a:cubicBezTo>
                  <a:pt x="5239" y="2102"/>
                  <a:pt x="5120" y="1673"/>
                  <a:pt x="4918" y="1280"/>
                </a:cubicBezTo>
                <a:cubicBezTo>
                  <a:pt x="4632" y="744"/>
                  <a:pt x="4025" y="316"/>
                  <a:pt x="3441" y="149"/>
                </a:cubicBezTo>
                <a:cubicBezTo>
                  <a:pt x="3370" y="137"/>
                  <a:pt x="3275" y="101"/>
                  <a:pt x="3203" y="89"/>
                </a:cubicBezTo>
                <a:cubicBezTo>
                  <a:pt x="2985" y="29"/>
                  <a:pt x="2767" y="1"/>
                  <a:pt x="255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3" name="Google Shape;7703;p56"/>
          <p:cNvSpPr/>
          <p:nvPr/>
        </p:nvSpPr>
        <p:spPr>
          <a:xfrm>
            <a:off x="3495599" y="319160"/>
            <a:ext cx="709" cy="193"/>
          </a:xfrm>
          <a:custGeom>
            <a:avLst/>
            <a:gdLst/>
            <a:ahLst/>
            <a:cxnLst/>
            <a:rect l="l" t="t" r="r" b="b"/>
            <a:pathLst>
              <a:path w="22" h="6" extrusionOk="0">
                <a:moveTo>
                  <a:pt x="6" y="1"/>
                </a:moveTo>
                <a:cubicBezTo>
                  <a:pt x="1" y="1"/>
                  <a:pt x="6" y="6"/>
                  <a:pt x="22" y="6"/>
                </a:cubicBezTo>
                <a:cubicBezTo>
                  <a:pt x="14" y="2"/>
                  <a:pt x="9" y="1"/>
                  <a:pt x="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4" name="Google Shape;7704;p56"/>
          <p:cNvSpPr/>
          <p:nvPr/>
        </p:nvSpPr>
        <p:spPr>
          <a:xfrm>
            <a:off x="6066382" y="4429693"/>
            <a:ext cx="112855" cy="72561"/>
          </a:xfrm>
          <a:custGeom>
            <a:avLst/>
            <a:gdLst/>
            <a:ahLst/>
            <a:cxnLst/>
            <a:rect l="l" t="t" r="r" b="b"/>
            <a:pathLst>
              <a:path w="3501" h="2251" extrusionOk="0">
                <a:moveTo>
                  <a:pt x="905" y="1"/>
                </a:moveTo>
                <a:lnTo>
                  <a:pt x="905" y="1"/>
                </a:lnTo>
                <a:cubicBezTo>
                  <a:pt x="619" y="358"/>
                  <a:pt x="0" y="1441"/>
                  <a:pt x="2060" y="2203"/>
                </a:cubicBezTo>
                <a:cubicBezTo>
                  <a:pt x="2179" y="2215"/>
                  <a:pt x="2298" y="2239"/>
                  <a:pt x="2405" y="2251"/>
                </a:cubicBezTo>
                <a:cubicBezTo>
                  <a:pt x="3500" y="1441"/>
                  <a:pt x="3036" y="584"/>
                  <a:pt x="1417" y="155"/>
                </a:cubicBezTo>
                <a:cubicBezTo>
                  <a:pt x="1226" y="108"/>
                  <a:pt x="1072" y="48"/>
                  <a:pt x="9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5" name="Google Shape;7705;p56"/>
          <p:cNvSpPr/>
          <p:nvPr/>
        </p:nvSpPr>
        <p:spPr>
          <a:xfrm>
            <a:off x="6046008" y="4471150"/>
            <a:ext cx="53027" cy="52994"/>
          </a:xfrm>
          <a:custGeom>
            <a:avLst/>
            <a:gdLst/>
            <a:ahLst/>
            <a:cxnLst/>
            <a:rect l="l" t="t" r="r" b="b"/>
            <a:pathLst>
              <a:path w="1645" h="1644" extrusionOk="0">
                <a:moveTo>
                  <a:pt x="1" y="1"/>
                </a:moveTo>
                <a:lnTo>
                  <a:pt x="1" y="1"/>
                </a:lnTo>
                <a:cubicBezTo>
                  <a:pt x="49" y="393"/>
                  <a:pt x="263" y="786"/>
                  <a:pt x="561" y="1084"/>
                </a:cubicBezTo>
                <a:cubicBezTo>
                  <a:pt x="858" y="1382"/>
                  <a:pt x="1227" y="1584"/>
                  <a:pt x="1644" y="1644"/>
                </a:cubicBezTo>
                <a:cubicBezTo>
                  <a:pt x="1239" y="1548"/>
                  <a:pt x="882" y="1334"/>
                  <a:pt x="596" y="1036"/>
                </a:cubicBezTo>
                <a:cubicBezTo>
                  <a:pt x="311" y="751"/>
                  <a:pt x="108" y="393"/>
                  <a:pt x="1" y="1"/>
                </a:cubicBezTo>
                <a:close/>
              </a:path>
            </a:pathLst>
          </a:custGeom>
          <a:solidFill>
            <a:srgbClr val="E561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706" name="Google Shape;7706;p56"/>
          <p:cNvGrpSpPr/>
          <p:nvPr/>
        </p:nvGrpSpPr>
        <p:grpSpPr>
          <a:xfrm>
            <a:off x="4904201" y="4129690"/>
            <a:ext cx="1283404" cy="992205"/>
            <a:chOff x="4904201" y="4129690"/>
            <a:chExt cx="1283404" cy="992205"/>
          </a:xfrm>
        </p:grpSpPr>
        <p:sp>
          <p:nvSpPr>
            <p:cNvPr id="7707" name="Google Shape;7707;p56"/>
            <p:cNvSpPr/>
            <p:nvPr/>
          </p:nvSpPr>
          <p:spPr>
            <a:xfrm>
              <a:off x="5423573" y="4850839"/>
              <a:ext cx="169556" cy="266841"/>
            </a:xfrm>
            <a:custGeom>
              <a:avLst/>
              <a:gdLst/>
              <a:ahLst/>
              <a:cxnLst/>
              <a:rect l="l" t="t" r="r" b="b"/>
              <a:pathLst>
                <a:path w="5260" h="8278" extrusionOk="0">
                  <a:moveTo>
                    <a:pt x="3566" y="0"/>
                  </a:moveTo>
                  <a:cubicBezTo>
                    <a:pt x="3171" y="0"/>
                    <a:pt x="2866" y="105"/>
                    <a:pt x="2866" y="105"/>
                  </a:cubicBezTo>
                  <a:cubicBezTo>
                    <a:pt x="2866" y="105"/>
                    <a:pt x="1390" y="5439"/>
                    <a:pt x="700" y="6630"/>
                  </a:cubicBezTo>
                  <a:cubicBezTo>
                    <a:pt x="0" y="7807"/>
                    <a:pt x="349" y="8277"/>
                    <a:pt x="922" y="8277"/>
                  </a:cubicBezTo>
                  <a:cubicBezTo>
                    <a:pt x="1246" y="8277"/>
                    <a:pt x="1643" y="8126"/>
                    <a:pt x="1962" y="7868"/>
                  </a:cubicBezTo>
                  <a:cubicBezTo>
                    <a:pt x="2688" y="7273"/>
                    <a:pt x="4652" y="4784"/>
                    <a:pt x="5260" y="1581"/>
                  </a:cubicBezTo>
                  <a:cubicBezTo>
                    <a:pt x="5027" y="258"/>
                    <a:pt x="4186" y="0"/>
                    <a:pt x="356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8" name="Google Shape;7708;p56"/>
            <p:cNvSpPr/>
            <p:nvPr/>
          </p:nvSpPr>
          <p:spPr>
            <a:xfrm>
              <a:off x="5114870" y="4839524"/>
              <a:ext cx="178227" cy="280477"/>
            </a:xfrm>
            <a:custGeom>
              <a:avLst/>
              <a:gdLst/>
              <a:ahLst/>
              <a:cxnLst/>
              <a:rect l="l" t="t" r="r" b="b"/>
              <a:pathLst>
                <a:path w="5529" h="8701" extrusionOk="0">
                  <a:moveTo>
                    <a:pt x="1192" y="0"/>
                  </a:moveTo>
                  <a:cubicBezTo>
                    <a:pt x="644" y="0"/>
                    <a:pt x="125" y="403"/>
                    <a:pt x="0" y="1825"/>
                  </a:cubicBezTo>
                  <a:cubicBezTo>
                    <a:pt x="822" y="5135"/>
                    <a:pt x="2929" y="8350"/>
                    <a:pt x="3751" y="8612"/>
                  </a:cubicBezTo>
                  <a:cubicBezTo>
                    <a:pt x="3914" y="8668"/>
                    <a:pt x="4095" y="8701"/>
                    <a:pt x="4270" y="8701"/>
                  </a:cubicBezTo>
                  <a:cubicBezTo>
                    <a:pt x="4947" y="8701"/>
                    <a:pt x="5529" y="8202"/>
                    <a:pt x="4620" y="6611"/>
                  </a:cubicBezTo>
                  <a:cubicBezTo>
                    <a:pt x="3489" y="4599"/>
                    <a:pt x="2667" y="682"/>
                    <a:pt x="2667" y="682"/>
                  </a:cubicBezTo>
                  <a:cubicBezTo>
                    <a:pt x="2667" y="682"/>
                    <a:pt x="1906" y="0"/>
                    <a:pt x="119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9" name="Google Shape;7709;p56"/>
            <p:cNvSpPr/>
            <p:nvPr/>
          </p:nvSpPr>
          <p:spPr>
            <a:xfrm>
              <a:off x="5734021" y="4130657"/>
              <a:ext cx="113586" cy="179968"/>
            </a:xfrm>
            <a:custGeom>
              <a:avLst/>
              <a:gdLst/>
              <a:ahLst/>
              <a:cxnLst/>
              <a:rect l="l" t="t" r="r" b="b"/>
              <a:pathLst>
                <a:path w="3341" h="5583" extrusionOk="0">
                  <a:moveTo>
                    <a:pt x="1275" y="0"/>
                  </a:moveTo>
                  <a:cubicBezTo>
                    <a:pt x="1130" y="0"/>
                    <a:pt x="1033" y="137"/>
                    <a:pt x="1019" y="436"/>
                  </a:cubicBezTo>
                  <a:cubicBezTo>
                    <a:pt x="995" y="1198"/>
                    <a:pt x="661" y="3246"/>
                    <a:pt x="328" y="4365"/>
                  </a:cubicBezTo>
                  <a:cubicBezTo>
                    <a:pt x="1" y="5358"/>
                    <a:pt x="600" y="5414"/>
                    <a:pt x="740" y="5414"/>
                  </a:cubicBezTo>
                  <a:cubicBezTo>
                    <a:pt x="758" y="5414"/>
                    <a:pt x="768" y="5413"/>
                    <a:pt x="768" y="5413"/>
                  </a:cubicBezTo>
                  <a:cubicBezTo>
                    <a:pt x="768" y="5413"/>
                    <a:pt x="1252" y="5583"/>
                    <a:pt x="1776" y="5583"/>
                  </a:cubicBezTo>
                  <a:cubicBezTo>
                    <a:pt x="2108" y="5583"/>
                    <a:pt x="2456" y="5515"/>
                    <a:pt x="2709" y="5294"/>
                  </a:cubicBezTo>
                  <a:cubicBezTo>
                    <a:pt x="3340" y="4710"/>
                    <a:pt x="2662" y="1674"/>
                    <a:pt x="2126" y="805"/>
                  </a:cubicBezTo>
                  <a:cubicBezTo>
                    <a:pt x="1807" y="295"/>
                    <a:pt x="1488" y="0"/>
                    <a:pt x="127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0" name="Google Shape;7710;p56"/>
            <p:cNvSpPr/>
            <p:nvPr/>
          </p:nvSpPr>
          <p:spPr>
            <a:xfrm>
              <a:off x="5739903" y="4129690"/>
              <a:ext cx="93935" cy="175552"/>
            </a:xfrm>
            <a:custGeom>
              <a:avLst/>
              <a:gdLst/>
              <a:ahLst/>
              <a:cxnLst/>
              <a:rect l="l" t="t" r="r" b="b"/>
              <a:pathLst>
                <a:path w="2763" h="5446" extrusionOk="0">
                  <a:moveTo>
                    <a:pt x="1050" y="1"/>
                  </a:moveTo>
                  <a:cubicBezTo>
                    <a:pt x="1042" y="1"/>
                    <a:pt x="1033" y="1"/>
                    <a:pt x="1024" y="2"/>
                  </a:cubicBezTo>
                  <a:cubicBezTo>
                    <a:pt x="953" y="14"/>
                    <a:pt x="893" y="61"/>
                    <a:pt x="857" y="121"/>
                  </a:cubicBezTo>
                  <a:cubicBezTo>
                    <a:pt x="834" y="180"/>
                    <a:pt x="822" y="240"/>
                    <a:pt x="798" y="299"/>
                  </a:cubicBezTo>
                  <a:cubicBezTo>
                    <a:pt x="786" y="442"/>
                    <a:pt x="786" y="561"/>
                    <a:pt x="774" y="680"/>
                  </a:cubicBezTo>
                  <a:cubicBezTo>
                    <a:pt x="762" y="919"/>
                    <a:pt x="726" y="1169"/>
                    <a:pt x="703" y="1407"/>
                  </a:cubicBezTo>
                  <a:cubicBezTo>
                    <a:pt x="619" y="1895"/>
                    <a:pt x="548" y="2383"/>
                    <a:pt x="465" y="2859"/>
                  </a:cubicBezTo>
                  <a:cubicBezTo>
                    <a:pt x="369" y="3359"/>
                    <a:pt x="262" y="3824"/>
                    <a:pt x="131" y="4312"/>
                  </a:cubicBezTo>
                  <a:cubicBezTo>
                    <a:pt x="72" y="4550"/>
                    <a:pt x="0" y="4776"/>
                    <a:pt x="48" y="5038"/>
                  </a:cubicBezTo>
                  <a:cubicBezTo>
                    <a:pt x="72" y="5157"/>
                    <a:pt x="131" y="5276"/>
                    <a:pt x="238" y="5348"/>
                  </a:cubicBezTo>
                  <a:cubicBezTo>
                    <a:pt x="332" y="5410"/>
                    <a:pt x="444" y="5445"/>
                    <a:pt x="550" y="5445"/>
                  </a:cubicBezTo>
                  <a:cubicBezTo>
                    <a:pt x="565" y="5445"/>
                    <a:pt x="580" y="5444"/>
                    <a:pt x="595" y="5443"/>
                  </a:cubicBezTo>
                  <a:cubicBezTo>
                    <a:pt x="476" y="5443"/>
                    <a:pt x="357" y="5407"/>
                    <a:pt x="250" y="5348"/>
                  </a:cubicBezTo>
                  <a:cubicBezTo>
                    <a:pt x="143" y="5276"/>
                    <a:pt x="84" y="5157"/>
                    <a:pt x="72" y="5038"/>
                  </a:cubicBezTo>
                  <a:cubicBezTo>
                    <a:pt x="24" y="4800"/>
                    <a:pt x="107" y="4562"/>
                    <a:pt x="179" y="4324"/>
                  </a:cubicBezTo>
                  <a:cubicBezTo>
                    <a:pt x="322" y="3848"/>
                    <a:pt x="417" y="3347"/>
                    <a:pt x="524" y="2871"/>
                  </a:cubicBezTo>
                  <a:cubicBezTo>
                    <a:pt x="607" y="2383"/>
                    <a:pt x="679" y="1907"/>
                    <a:pt x="762" y="1419"/>
                  </a:cubicBezTo>
                  <a:cubicBezTo>
                    <a:pt x="798" y="1181"/>
                    <a:pt x="834" y="942"/>
                    <a:pt x="846" y="692"/>
                  </a:cubicBezTo>
                  <a:cubicBezTo>
                    <a:pt x="857" y="573"/>
                    <a:pt x="857" y="454"/>
                    <a:pt x="881" y="335"/>
                  </a:cubicBezTo>
                  <a:cubicBezTo>
                    <a:pt x="905" y="216"/>
                    <a:pt x="953" y="97"/>
                    <a:pt x="1060" y="73"/>
                  </a:cubicBezTo>
                  <a:cubicBezTo>
                    <a:pt x="1143" y="73"/>
                    <a:pt x="1262" y="133"/>
                    <a:pt x="1357" y="216"/>
                  </a:cubicBezTo>
                  <a:cubicBezTo>
                    <a:pt x="1441" y="288"/>
                    <a:pt x="1536" y="371"/>
                    <a:pt x="1608" y="466"/>
                  </a:cubicBezTo>
                  <a:cubicBezTo>
                    <a:pt x="1750" y="657"/>
                    <a:pt x="1905" y="847"/>
                    <a:pt x="2012" y="1073"/>
                  </a:cubicBezTo>
                  <a:cubicBezTo>
                    <a:pt x="2215" y="1526"/>
                    <a:pt x="2346" y="2002"/>
                    <a:pt x="2465" y="2478"/>
                  </a:cubicBezTo>
                  <a:cubicBezTo>
                    <a:pt x="2584" y="2955"/>
                    <a:pt x="2679" y="3431"/>
                    <a:pt x="2727" y="3919"/>
                  </a:cubicBezTo>
                  <a:cubicBezTo>
                    <a:pt x="2751" y="4157"/>
                    <a:pt x="2751" y="4407"/>
                    <a:pt x="2739" y="4645"/>
                  </a:cubicBezTo>
                  <a:cubicBezTo>
                    <a:pt x="2703" y="4883"/>
                    <a:pt x="2679" y="5157"/>
                    <a:pt x="2500" y="5336"/>
                  </a:cubicBezTo>
                  <a:cubicBezTo>
                    <a:pt x="2584" y="5264"/>
                    <a:pt x="2643" y="5133"/>
                    <a:pt x="2679" y="5014"/>
                  </a:cubicBezTo>
                  <a:cubicBezTo>
                    <a:pt x="2727" y="4907"/>
                    <a:pt x="2739" y="4776"/>
                    <a:pt x="2751" y="4669"/>
                  </a:cubicBezTo>
                  <a:cubicBezTo>
                    <a:pt x="2762" y="4407"/>
                    <a:pt x="2762" y="4169"/>
                    <a:pt x="2751" y="3919"/>
                  </a:cubicBezTo>
                  <a:cubicBezTo>
                    <a:pt x="2703" y="3431"/>
                    <a:pt x="2631" y="2943"/>
                    <a:pt x="2512" y="2466"/>
                  </a:cubicBezTo>
                  <a:cubicBezTo>
                    <a:pt x="2393" y="1966"/>
                    <a:pt x="2262" y="1490"/>
                    <a:pt x="2048" y="1050"/>
                  </a:cubicBezTo>
                  <a:cubicBezTo>
                    <a:pt x="1953" y="823"/>
                    <a:pt x="1798" y="609"/>
                    <a:pt x="1655" y="419"/>
                  </a:cubicBezTo>
                  <a:cubicBezTo>
                    <a:pt x="1560" y="335"/>
                    <a:pt x="1488" y="228"/>
                    <a:pt x="1381" y="157"/>
                  </a:cubicBezTo>
                  <a:cubicBezTo>
                    <a:pt x="1303" y="89"/>
                    <a:pt x="1192" y="1"/>
                    <a:pt x="1050"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1" name="Google Shape;7711;p56"/>
            <p:cNvSpPr/>
            <p:nvPr/>
          </p:nvSpPr>
          <p:spPr>
            <a:xfrm>
              <a:off x="4904201" y="4255934"/>
              <a:ext cx="1283404" cy="865961"/>
            </a:xfrm>
            <a:custGeom>
              <a:avLst/>
              <a:gdLst/>
              <a:ahLst/>
              <a:cxnLst/>
              <a:rect l="l" t="t" r="r" b="b"/>
              <a:pathLst>
                <a:path w="39814" h="26864" extrusionOk="0">
                  <a:moveTo>
                    <a:pt x="26014" y="1"/>
                  </a:moveTo>
                  <a:cubicBezTo>
                    <a:pt x="24544" y="1"/>
                    <a:pt x="23292" y="446"/>
                    <a:pt x="23014" y="1509"/>
                  </a:cubicBezTo>
                  <a:cubicBezTo>
                    <a:pt x="22418" y="3879"/>
                    <a:pt x="21454" y="9415"/>
                    <a:pt x="21454" y="9415"/>
                  </a:cubicBezTo>
                  <a:cubicBezTo>
                    <a:pt x="21454" y="9415"/>
                    <a:pt x="16703" y="9141"/>
                    <a:pt x="12381" y="8796"/>
                  </a:cubicBezTo>
                  <a:cubicBezTo>
                    <a:pt x="12085" y="8771"/>
                    <a:pt x="11802" y="8759"/>
                    <a:pt x="11532" y="8759"/>
                  </a:cubicBezTo>
                  <a:cubicBezTo>
                    <a:pt x="7878" y="8759"/>
                    <a:pt x="6575" y="10961"/>
                    <a:pt x="5345" y="13999"/>
                  </a:cubicBezTo>
                  <a:cubicBezTo>
                    <a:pt x="4023" y="17249"/>
                    <a:pt x="1749" y="23214"/>
                    <a:pt x="773" y="24810"/>
                  </a:cubicBezTo>
                  <a:cubicBezTo>
                    <a:pt x="0" y="26078"/>
                    <a:pt x="802" y="26789"/>
                    <a:pt x="1567" y="26789"/>
                  </a:cubicBezTo>
                  <a:cubicBezTo>
                    <a:pt x="1757" y="26789"/>
                    <a:pt x="1945" y="26745"/>
                    <a:pt x="2106" y="26655"/>
                  </a:cubicBezTo>
                  <a:cubicBezTo>
                    <a:pt x="2892" y="26215"/>
                    <a:pt x="6059" y="21381"/>
                    <a:pt x="7202" y="18916"/>
                  </a:cubicBezTo>
                  <a:cubicBezTo>
                    <a:pt x="8452" y="19031"/>
                    <a:pt x="12508" y="19186"/>
                    <a:pt x="15891" y="19186"/>
                  </a:cubicBezTo>
                  <a:cubicBezTo>
                    <a:pt x="17761" y="19186"/>
                    <a:pt x="19426" y="19139"/>
                    <a:pt x="20299" y="19011"/>
                  </a:cubicBezTo>
                  <a:cubicBezTo>
                    <a:pt x="21146" y="20786"/>
                    <a:pt x="25978" y="26864"/>
                    <a:pt x="28222" y="26864"/>
                  </a:cubicBezTo>
                  <a:cubicBezTo>
                    <a:pt x="28312" y="26864"/>
                    <a:pt x="28397" y="26854"/>
                    <a:pt x="28479" y="26834"/>
                  </a:cubicBezTo>
                  <a:cubicBezTo>
                    <a:pt x="30586" y="26310"/>
                    <a:pt x="24431" y="19797"/>
                    <a:pt x="23371" y="16987"/>
                  </a:cubicBezTo>
                  <a:cubicBezTo>
                    <a:pt x="23371" y="16987"/>
                    <a:pt x="24942" y="14082"/>
                    <a:pt x="26097" y="11177"/>
                  </a:cubicBezTo>
                  <a:cubicBezTo>
                    <a:pt x="26577" y="9512"/>
                    <a:pt x="26742" y="9188"/>
                    <a:pt x="26797" y="9188"/>
                  </a:cubicBezTo>
                  <a:cubicBezTo>
                    <a:pt x="26833" y="9188"/>
                    <a:pt x="26824" y="9320"/>
                    <a:pt x="26824" y="9320"/>
                  </a:cubicBezTo>
                  <a:cubicBezTo>
                    <a:pt x="26824" y="9320"/>
                    <a:pt x="27295" y="9337"/>
                    <a:pt x="28059" y="9337"/>
                  </a:cubicBezTo>
                  <a:cubicBezTo>
                    <a:pt x="29825" y="9337"/>
                    <a:pt x="33159" y="9244"/>
                    <a:pt x="35861" y="8629"/>
                  </a:cubicBezTo>
                  <a:cubicBezTo>
                    <a:pt x="39730" y="7760"/>
                    <a:pt x="39813" y="6176"/>
                    <a:pt x="37432" y="5557"/>
                  </a:cubicBezTo>
                  <a:cubicBezTo>
                    <a:pt x="35051" y="4938"/>
                    <a:pt x="32955" y="3533"/>
                    <a:pt x="31015" y="1688"/>
                  </a:cubicBezTo>
                  <a:cubicBezTo>
                    <a:pt x="29952" y="671"/>
                    <a:pt x="27819" y="1"/>
                    <a:pt x="26014" y="1"/>
                  </a:cubicBezTo>
                  <a:close/>
                </a:path>
              </a:pathLst>
            </a:custGeom>
            <a:solidFill>
              <a:srgbClr val="FFFFFF"/>
            </a:solidFill>
            <a:ln w="1775" cap="rnd" cmpd="sng">
              <a:solidFill>
                <a:srgbClr val="FFFFFF"/>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2" name="Google Shape;7712;p56"/>
            <p:cNvSpPr/>
            <p:nvPr/>
          </p:nvSpPr>
          <p:spPr>
            <a:xfrm>
              <a:off x="5586209" y="4499938"/>
              <a:ext cx="188478" cy="124782"/>
            </a:xfrm>
            <a:custGeom>
              <a:avLst/>
              <a:gdLst/>
              <a:ahLst/>
              <a:cxnLst/>
              <a:rect l="l" t="t" r="r" b="b"/>
              <a:pathLst>
                <a:path w="5847" h="3871" extrusionOk="0">
                  <a:moveTo>
                    <a:pt x="608" y="1"/>
                  </a:moveTo>
                  <a:lnTo>
                    <a:pt x="0" y="1798"/>
                  </a:lnTo>
                  <a:lnTo>
                    <a:pt x="5037" y="3870"/>
                  </a:lnTo>
                  <a:lnTo>
                    <a:pt x="5846" y="1846"/>
                  </a:lnTo>
                  <a:lnTo>
                    <a:pt x="6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3" name="Google Shape;7713;p56"/>
            <p:cNvSpPr/>
            <p:nvPr/>
          </p:nvSpPr>
          <p:spPr>
            <a:xfrm>
              <a:off x="5643172" y="4151679"/>
              <a:ext cx="107343" cy="180226"/>
            </a:xfrm>
            <a:custGeom>
              <a:avLst/>
              <a:gdLst/>
              <a:ahLst/>
              <a:cxnLst/>
              <a:rect l="l" t="t" r="r" b="b"/>
              <a:pathLst>
                <a:path w="3330" h="5591" extrusionOk="0">
                  <a:moveTo>
                    <a:pt x="1265" y="1"/>
                  </a:moveTo>
                  <a:cubicBezTo>
                    <a:pt x="1119" y="1"/>
                    <a:pt x="1022" y="140"/>
                    <a:pt x="1007" y="445"/>
                  </a:cubicBezTo>
                  <a:cubicBezTo>
                    <a:pt x="984" y="1195"/>
                    <a:pt x="650" y="3255"/>
                    <a:pt x="317" y="4374"/>
                  </a:cubicBezTo>
                  <a:cubicBezTo>
                    <a:pt x="1" y="5355"/>
                    <a:pt x="590" y="5411"/>
                    <a:pt x="729" y="5411"/>
                  </a:cubicBezTo>
                  <a:cubicBezTo>
                    <a:pt x="747" y="5411"/>
                    <a:pt x="757" y="5410"/>
                    <a:pt x="757" y="5410"/>
                  </a:cubicBezTo>
                  <a:cubicBezTo>
                    <a:pt x="757" y="5410"/>
                    <a:pt x="1244" y="5590"/>
                    <a:pt x="1772" y="5590"/>
                  </a:cubicBezTo>
                  <a:cubicBezTo>
                    <a:pt x="2101" y="5590"/>
                    <a:pt x="2446" y="5520"/>
                    <a:pt x="2698" y="5291"/>
                  </a:cubicBezTo>
                  <a:cubicBezTo>
                    <a:pt x="3329" y="4708"/>
                    <a:pt x="2651" y="1671"/>
                    <a:pt x="2115" y="814"/>
                  </a:cubicBezTo>
                  <a:cubicBezTo>
                    <a:pt x="1797" y="298"/>
                    <a:pt x="1479" y="1"/>
                    <a:pt x="12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4" name="Google Shape;7714;p56"/>
            <p:cNvSpPr/>
            <p:nvPr/>
          </p:nvSpPr>
          <p:spPr>
            <a:xfrm>
              <a:off x="5648395" y="4151002"/>
              <a:ext cx="89065" cy="175165"/>
            </a:xfrm>
            <a:custGeom>
              <a:avLst/>
              <a:gdLst/>
              <a:ahLst/>
              <a:cxnLst/>
              <a:rect l="l" t="t" r="r" b="b"/>
              <a:pathLst>
                <a:path w="2763" h="5434" extrusionOk="0">
                  <a:moveTo>
                    <a:pt x="1054" y="1"/>
                  </a:moveTo>
                  <a:cubicBezTo>
                    <a:pt x="1044" y="1"/>
                    <a:pt x="1034" y="1"/>
                    <a:pt x="1024" y="2"/>
                  </a:cubicBezTo>
                  <a:cubicBezTo>
                    <a:pt x="953" y="14"/>
                    <a:pt x="893" y="61"/>
                    <a:pt x="869" y="121"/>
                  </a:cubicBezTo>
                  <a:cubicBezTo>
                    <a:pt x="834" y="180"/>
                    <a:pt x="822" y="240"/>
                    <a:pt x="798" y="299"/>
                  </a:cubicBezTo>
                  <a:cubicBezTo>
                    <a:pt x="786" y="430"/>
                    <a:pt x="786" y="549"/>
                    <a:pt x="774" y="669"/>
                  </a:cubicBezTo>
                  <a:cubicBezTo>
                    <a:pt x="762" y="907"/>
                    <a:pt x="726" y="1157"/>
                    <a:pt x="703" y="1395"/>
                  </a:cubicBezTo>
                  <a:cubicBezTo>
                    <a:pt x="619" y="1883"/>
                    <a:pt x="548" y="2383"/>
                    <a:pt x="464" y="2859"/>
                  </a:cubicBezTo>
                  <a:cubicBezTo>
                    <a:pt x="369" y="3347"/>
                    <a:pt x="274" y="3824"/>
                    <a:pt x="131" y="4300"/>
                  </a:cubicBezTo>
                  <a:cubicBezTo>
                    <a:pt x="72" y="4538"/>
                    <a:pt x="0" y="4776"/>
                    <a:pt x="48" y="5026"/>
                  </a:cubicBezTo>
                  <a:cubicBezTo>
                    <a:pt x="72" y="5145"/>
                    <a:pt x="131" y="5264"/>
                    <a:pt x="238" y="5348"/>
                  </a:cubicBezTo>
                  <a:cubicBezTo>
                    <a:pt x="328" y="5407"/>
                    <a:pt x="434" y="5434"/>
                    <a:pt x="537" y="5434"/>
                  </a:cubicBezTo>
                  <a:cubicBezTo>
                    <a:pt x="556" y="5434"/>
                    <a:pt x="576" y="5433"/>
                    <a:pt x="595" y="5431"/>
                  </a:cubicBezTo>
                  <a:lnTo>
                    <a:pt x="595" y="5431"/>
                  </a:lnTo>
                  <a:cubicBezTo>
                    <a:pt x="580" y="5433"/>
                    <a:pt x="565" y="5433"/>
                    <a:pt x="550" y="5433"/>
                  </a:cubicBezTo>
                  <a:cubicBezTo>
                    <a:pt x="444" y="5433"/>
                    <a:pt x="333" y="5398"/>
                    <a:pt x="250" y="5336"/>
                  </a:cubicBezTo>
                  <a:cubicBezTo>
                    <a:pt x="143" y="5264"/>
                    <a:pt x="83" y="5145"/>
                    <a:pt x="72" y="5026"/>
                  </a:cubicBezTo>
                  <a:cubicBezTo>
                    <a:pt x="24" y="4788"/>
                    <a:pt x="107" y="4550"/>
                    <a:pt x="179" y="4312"/>
                  </a:cubicBezTo>
                  <a:cubicBezTo>
                    <a:pt x="322" y="3836"/>
                    <a:pt x="417" y="3347"/>
                    <a:pt x="524" y="2871"/>
                  </a:cubicBezTo>
                  <a:cubicBezTo>
                    <a:pt x="607" y="2383"/>
                    <a:pt x="679" y="1907"/>
                    <a:pt x="762" y="1407"/>
                  </a:cubicBezTo>
                  <a:cubicBezTo>
                    <a:pt x="798" y="1169"/>
                    <a:pt x="834" y="930"/>
                    <a:pt x="845" y="680"/>
                  </a:cubicBezTo>
                  <a:cubicBezTo>
                    <a:pt x="857" y="561"/>
                    <a:pt x="857" y="442"/>
                    <a:pt x="881" y="323"/>
                  </a:cubicBezTo>
                  <a:cubicBezTo>
                    <a:pt x="905" y="204"/>
                    <a:pt x="953" y="85"/>
                    <a:pt x="1060" y="73"/>
                  </a:cubicBezTo>
                  <a:cubicBezTo>
                    <a:pt x="1143" y="73"/>
                    <a:pt x="1262" y="133"/>
                    <a:pt x="1357" y="204"/>
                  </a:cubicBezTo>
                  <a:cubicBezTo>
                    <a:pt x="1441" y="276"/>
                    <a:pt x="1536" y="371"/>
                    <a:pt x="1607" y="454"/>
                  </a:cubicBezTo>
                  <a:cubicBezTo>
                    <a:pt x="1750" y="657"/>
                    <a:pt x="1905" y="847"/>
                    <a:pt x="2012" y="1073"/>
                  </a:cubicBezTo>
                  <a:cubicBezTo>
                    <a:pt x="2215" y="1514"/>
                    <a:pt x="2346" y="1990"/>
                    <a:pt x="2465" y="2466"/>
                  </a:cubicBezTo>
                  <a:cubicBezTo>
                    <a:pt x="2584" y="2943"/>
                    <a:pt x="2679" y="3419"/>
                    <a:pt x="2727" y="3907"/>
                  </a:cubicBezTo>
                  <a:cubicBezTo>
                    <a:pt x="2750" y="4157"/>
                    <a:pt x="2750" y="4407"/>
                    <a:pt x="2739" y="4645"/>
                  </a:cubicBezTo>
                  <a:cubicBezTo>
                    <a:pt x="2703" y="4883"/>
                    <a:pt x="2679" y="5145"/>
                    <a:pt x="2500" y="5324"/>
                  </a:cubicBezTo>
                  <a:cubicBezTo>
                    <a:pt x="2584" y="5252"/>
                    <a:pt x="2643" y="5133"/>
                    <a:pt x="2679" y="5014"/>
                  </a:cubicBezTo>
                  <a:cubicBezTo>
                    <a:pt x="2727" y="4895"/>
                    <a:pt x="2739" y="4776"/>
                    <a:pt x="2750" y="4657"/>
                  </a:cubicBezTo>
                  <a:cubicBezTo>
                    <a:pt x="2762" y="4407"/>
                    <a:pt x="2762" y="4169"/>
                    <a:pt x="2750" y="3907"/>
                  </a:cubicBezTo>
                  <a:cubicBezTo>
                    <a:pt x="2703" y="3419"/>
                    <a:pt x="2631" y="2931"/>
                    <a:pt x="2512" y="2454"/>
                  </a:cubicBezTo>
                  <a:cubicBezTo>
                    <a:pt x="2393" y="1966"/>
                    <a:pt x="2262" y="1490"/>
                    <a:pt x="2060" y="1038"/>
                  </a:cubicBezTo>
                  <a:cubicBezTo>
                    <a:pt x="1953" y="823"/>
                    <a:pt x="1798" y="609"/>
                    <a:pt x="1655" y="418"/>
                  </a:cubicBezTo>
                  <a:cubicBezTo>
                    <a:pt x="1560" y="323"/>
                    <a:pt x="1488" y="228"/>
                    <a:pt x="1381" y="145"/>
                  </a:cubicBezTo>
                  <a:cubicBezTo>
                    <a:pt x="1303" y="78"/>
                    <a:pt x="1194" y="1"/>
                    <a:pt x="105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5" name="Google Shape;7715;p56"/>
            <p:cNvSpPr/>
            <p:nvPr/>
          </p:nvSpPr>
          <p:spPr>
            <a:xfrm>
              <a:off x="5869477" y="4354483"/>
              <a:ext cx="16537" cy="29559"/>
            </a:xfrm>
            <a:custGeom>
              <a:avLst/>
              <a:gdLst/>
              <a:ahLst/>
              <a:cxnLst/>
              <a:rect l="l" t="t" r="r" b="b"/>
              <a:pathLst>
                <a:path w="513" h="917" extrusionOk="0">
                  <a:moveTo>
                    <a:pt x="262" y="0"/>
                  </a:moveTo>
                  <a:cubicBezTo>
                    <a:pt x="119" y="0"/>
                    <a:pt x="0" y="202"/>
                    <a:pt x="0" y="452"/>
                  </a:cubicBezTo>
                  <a:cubicBezTo>
                    <a:pt x="0" y="714"/>
                    <a:pt x="119" y="917"/>
                    <a:pt x="262" y="917"/>
                  </a:cubicBezTo>
                  <a:cubicBezTo>
                    <a:pt x="393" y="917"/>
                    <a:pt x="512" y="714"/>
                    <a:pt x="512" y="452"/>
                  </a:cubicBezTo>
                  <a:cubicBezTo>
                    <a:pt x="512" y="202"/>
                    <a:pt x="393" y="0"/>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6" name="Google Shape;7716;p56"/>
            <p:cNvSpPr/>
            <p:nvPr/>
          </p:nvSpPr>
          <p:spPr>
            <a:xfrm>
              <a:off x="5872540" y="4365992"/>
              <a:ext cx="10380" cy="14216"/>
            </a:xfrm>
            <a:custGeom>
              <a:avLst/>
              <a:gdLst/>
              <a:ahLst/>
              <a:cxnLst/>
              <a:rect l="l" t="t" r="r" b="b"/>
              <a:pathLst>
                <a:path w="322" h="441" extrusionOk="0">
                  <a:moveTo>
                    <a:pt x="167" y="0"/>
                  </a:moveTo>
                  <a:cubicBezTo>
                    <a:pt x="72" y="0"/>
                    <a:pt x="0" y="95"/>
                    <a:pt x="0" y="215"/>
                  </a:cubicBezTo>
                  <a:cubicBezTo>
                    <a:pt x="0" y="346"/>
                    <a:pt x="72" y="441"/>
                    <a:pt x="167" y="441"/>
                  </a:cubicBezTo>
                  <a:cubicBezTo>
                    <a:pt x="250" y="441"/>
                    <a:pt x="322" y="346"/>
                    <a:pt x="322" y="215"/>
                  </a:cubicBezTo>
                  <a:cubicBezTo>
                    <a:pt x="322" y="95"/>
                    <a:pt x="250"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7" name="Google Shape;7717;p56"/>
            <p:cNvSpPr/>
            <p:nvPr/>
          </p:nvSpPr>
          <p:spPr>
            <a:xfrm>
              <a:off x="4907972" y="4280015"/>
              <a:ext cx="32299" cy="113242"/>
            </a:xfrm>
            <a:custGeom>
              <a:avLst/>
              <a:gdLst/>
              <a:ahLst/>
              <a:cxnLst/>
              <a:rect l="l" t="t" r="r" b="b"/>
              <a:pathLst>
                <a:path w="1002" h="3513" extrusionOk="0">
                  <a:moveTo>
                    <a:pt x="1001" y="0"/>
                  </a:moveTo>
                  <a:cubicBezTo>
                    <a:pt x="477" y="762"/>
                    <a:pt x="1" y="2012"/>
                    <a:pt x="25" y="3429"/>
                  </a:cubicBezTo>
                  <a:cubicBezTo>
                    <a:pt x="299" y="3465"/>
                    <a:pt x="584" y="3501"/>
                    <a:pt x="882" y="3513"/>
                  </a:cubicBezTo>
                  <a:cubicBezTo>
                    <a:pt x="632" y="2501"/>
                    <a:pt x="644" y="1346"/>
                    <a:pt x="10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8" name="Google Shape;7718;p56"/>
            <p:cNvSpPr/>
            <p:nvPr/>
          </p:nvSpPr>
          <p:spPr>
            <a:xfrm>
              <a:off x="4907972" y="4389783"/>
              <a:ext cx="247597" cy="231447"/>
            </a:xfrm>
            <a:custGeom>
              <a:avLst/>
              <a:gdLst/>
              <a:ahLst/>
              <a:cxnLst/>
              <a:rect l="l" t="t" r="r" b="b"/>
              <a:pathLst>
                <a:path w="7681" h="7180" extrusionOk="0">
                  <a:moveTo>
                    <a:pt x="1" y="0"/>
                  </a:moveTo>
                  <a:cubicBezTo>
                    <a:pt x="1" y="2501"/>
                    <a:pt x="1477" y="5513"/>
                    <a:pt x="6704" y="7180"/>
                  </a:cubicBezTo>
                  <a:cubicBezTo>
                    <a:pt x="7680" y="7073"/>
                    <a:pt x="7621" y="6049"/>
                    <a:pt x="7621" y="6049"/>
                  </a:cubicBezTo>
                  <a:cubicBezTo>
                    <a:pt x="7621" y="6049"/>
                    <a:pt x="1906" y="4608"/>
                    <a:pt x="870" y="96"/>
                  </a:cubicBezTo>
                  <a:cubicBezTo>
                    <a:pt x="584" y="84"/>
                    <a:pt x="287" y="48"/>
                    <a:pt x="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9" name="Google Shape;7719;p56"/>
            <p:cNvSpPr/>
            <p:nvPr/>
          </p:nvSpPr>
          <p:spPr>
            <a:xfrm>
              <a:off x="5236533" y="4616217"/>
              <a:ext cx="148861" cy="136419"/>
            </a:xfrm>
            <a:custGeom>
              <a:avLst/>
              <a:gdLst/>
              <a:ahLst/>
              <a:cxnLst/>
              <a:rect l="l" t="t" r="r" b="b"/>
              <a:pathLst>
                <a:path w="4618" h="4232" extrusionOk="0">
                  <a:moveTo>
                    <a:pt x="1747" y="0"/>
                  </a:moveTo>
                  <a:cubicBezTo>
                    <a:pt x="1634" y="0"/>
                    <a:pt x="1519" y="12"/>
                    <a:pt x="1406" y="37"/>
                  </a:cubicBezTo>
                  <a:cubicBezTo>
                    <a:pt x="548" y="227"/>
                    <a:pt x="1" y="1394"/>
                    <a:pt x="548" y="2085"/>
                  </a:cubicBezTo>
                  <a:cubicBezTo>
                    <a:pt x="870" y="2501"/>
                    <a:pt x="1441" y="2656"/>
                    <a:pt x="1822" y="3025"/>
                  </a:cubicBezTo>
                  <a:cubicBezTo>
                    <a:pt x="2168" y="3359"/>
                    <a:pt x="2334" y="3847"/>
                    <a:pt x="2751" y="4097"/>
                  </a:cubicBezTo>
                  <a:cubicBezTo>
                    <a:pt x="2898" y="4190"/>
                    <a:pt x="3054" y="4231"/>
                    <a:pt x="3210" y="4231"/>
                  </a:cubicBezTo>
                  <a:cubicBezTo>
                    <a:pt x="3912" y="4231"/>
                    <a:pt x="4617" y="3388"/>
                    <a:pt x="4549" y="2609"/>
                  </a:cubicBezTo>
                  <a:cubicBezTo>
                    <a:pt x="4454" y="1644"/>
                    <a:pt x="3692" y="894"/>
                    <a:pt x="2977" y="263"/>
                  </a:cubicBezTo>
                  <a:lnTo>
                    <a:pt x="2977" y="263"/>
                  </a:lnTo>
                  <a:lnTo>
                    <a:pt x="3322" y="844"/>
                  </a:lnTo>
                  <a:lnTo>
                    <a:pt x="3322" y="844"/>
                  </a:lnTo>
                  <a:cubicBezTo>
                    <a:pt x="2948" y="342"/>
                    <a:pt x="2357" y="0"/>
                    <a:pt x="17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0" name="Google Shape;7720;p56"/>
            <p:cNvSpPr/>
            <p:nvPr/>
          </p:nvSpPr>
          <p:spPr>
            <a:xfrm>
              <a:off x="5494785" y="4704483"/>
              <a:ext cx="69176" cy="126361"/>
            </a:xfrm>
            <a:custGeom>
              <a:avLst/>
              <a:gdLst/>
              <a:ahLst/>
              <a:cxnLst/>
              <a:rect l="l" t="t" r="r" b="b"/>
              <a:pathLst>
                <a:path w="2146" h="3920" extrusionOk="0">
                  <a:moveTo>
                    <a:pt x="1413" y="0"/>
                  </a:moveTo>
                  <a:cubicBezTo>
                    <a:pt x="1012" y="0"/>
                    <a:pt x="607" y="180"/>
                    <a:pt x="372" y="514"/>
                  </a:cubicBezTo>
                  <a:cubicBezTo>
                    <a:pt x="141" y="855"/>
                    <a:pt x="122" y="1339"/>
                    <a:pt x="335" y="1676"/>
                  </a:cubicBezTo>
                  <a:lnTo>
                    <a:pt x="335" y="1676"/>
                  </a:lnTo>
                  <a:cubicBezTo>
                    <a:pt x="83" y="2245"/>
                    <a:pt x="1" y="2886"/>
                    <a:pt x="122" y="3490"/>
                  </a:cubicBezTo>
                  <a:cubicBezTo>
                    <a:pt x="134" y="3597"/>
                    <a:pt x="169" y="3716"/>
                    <a:pt x="253" y="3788"/>
                  </a:cubicBezTo>
                  <a:cubicBezTo>
                    <a:pt x="324" y="3859"/>
                    <a:pt x="431" y="3871"/>
                    <a:pt x="538" y="3895"/>
                  </a:cubicBezTo>
                  <a:cubicBezTo>
                    <a:pt x="694" y="3910"/>
                    <a:pt x="850" y="3919"/>
                    <a:pt x="1006" y="3919"/>
                  </a:cubicBezTo>
                  <a:cubicBezTo>
                    <a:pt x="1207" y="3919"/>
                    <a:pt x="1409" y="3905"/>
                    <a:pt x="1610" y="3871"/>
                  </a:cubicBezTo>
                  <a:cubicBezTo>
                    <a:pt x="1324" y="3371"/>
                    <a:pt x="1050" y="2716"/>
                    <a:pt x="1431" y="2288"/>
                  </a:cubicBezTo>
                  <a:cubicBezTo>
                    <a:pt x="1539" y="2180"/>
                    <a:pt x="1669" y="2109"/>
                    <a:pt x="1777" y="2002"/>
                  </a:cubicBezTo>
                  <a:cubicBezTo>
                    <a:pt x="2146" y="1645"/>
                    <a:pt x="2146" y="1097"/>
                    <a:pt x="2134" y="585"/>
                  </a:cubicBezTo>
                  <a:cubicBezTo>
                    <a:pt x="2122" y="454"/>
                    <a:pt x="2122" y="323"/>
                    <a:pt x="2039" y="216"/>
                  </a:cubicBezTo>
                  <a:cubicBezTo>
                    <a:pt x="1967" y="97"/>
                    <a:pt x="1824" y="49"/>
                    <a:pt x="1669" y="25"/>
                  </a:cubicBezTo>
                  <a:cubicBezTo>
                    <a:pt x="1585" y="9"/>
                    <a:pt x="1499" y="0"/>
                    <a:pt x="14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721" name="Google Shape;7721;p56"/>
          <p:cNvSpPr txBox="1"/>
          <p:nvPr/>
        </p:nvSpPr>
        <p:spPr>
          <a:xfrm>
            <a:off x="662350" y="1182200"/>
            <a:ext cx="1428900" cy="3693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sz="2200">
                <a:solidFill>
                  <a:schemeClr val="dk1"/>
                </a:solidFill>
                <a:latin typeface="Gochi Hand"/>
                <a:ea typeface="Gochi Hand"/>
                <a:cs typeface="Gochi Hand"/>
                <a:sym typeface="Gochi Hand"/>
              </a:rPr>
              <a:t>Monday</a:t>
            </a:r>
            <a:endParaRPr sz="2200">
              <a:solidFill>
                <a:schemeClr val="dk1"/>
              </a:solidFill>
              <a:latin typeface="Open Sans"/>
              <a:ea typeface="Open Sans"/>
              <a:cs typeface="Open Sans"/>
              <a:sym typeface="Open Sans"/>
            </a:endParaRPr>
          </a:p>
        </p:txBody>
      </p:sp>
      <p:sp>
        <p:nvSpPr>
          <p:cNvPr id="7722" name="Google Shape;7722;p56"/>
          <p:cNvSpPr txBox="1"/>
          <p:nvPr/>
        </p:nvSpPr>
        <p:spPr>
          <a:xfrm>
            <a:off x="2234912" y="1182200"/>
            <a:ext cx="1428900" cy="3693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sz="2200">
                <a:solidFill>
                  <a:schemeClr val="dk1"/>
                </a:solidFill>
                <a:latin typeface="Gochi Hand"/>
                <a:ea typeface="Gochi Hand"/>
                <a:cs typeface="Gochi Hand"/>
                <a:sym typeface="Gochi Hand"/>
              </a:rPr>
              <a:t>Tuesday</a:t>
            </a:r>
            <a:endParaRPr sz="2200">
              <a:solidFill>
                <a:schemeClr val="dk1"/>
              </a:solidFill>
              <a:latin typeface="Open Sans"/>
              <a:ea typeface="Open Sans"/>
              <a:cs typeface="Open Sans"/>
              <a:sym typeface="Open Sans"/>
            </a:endParaRPr>
          </a:p>
        </p:txBody>
      </p:sp>
      <p:sp>
        <p:nvSpPr>
          <p:cNvPr id="7723" name="Google Shape;7723;p56"/>
          <p:cNvSpPr txBox="1"/>
          <p:nvPr/>
        </p:nvSpPr>
        <p:spPr>
          <a:xfrm>
            <a:off x="3821624" y="1182200"/>
            <a:ext cx="1428900" cy="3693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sz="2200">
                <a:solidFill>
                  <a:schemeClr val="dk1"/>
                </a:solidFill>
                <a:latin typeface="Gochi Hand"/>
                <a:ea typeface="Gochi Hand"/>
                <a:cs typeface="Gochi Hand"/>
                <a:sym typeface="Gochi Hand"/>
              </a:rPr>
              <a:t>Wednesday</a:t>
            </a:r>
            <a:endParaRPr sz="2200">
              <a:solidFill>
                <a:schemeClr val="dk1"/>
              </a:solidFill>
              <a:latin typeface="Open Sans"/>
              <a:ea typeface="Open Sans"/>
              <a:cs typeface="Open Sans"/>
              <a:sym typeface="Open Sans"/>
            </a:endParaRPr>
          </a:p>
        </p:txBody>
      </p:sp>
      <p:sp>
        <p:nvSpPr>
          <p:cNvPr id="7724" name="Google Shape;7724;p56"/>
          <p:cNvSpPr txBox="1"/>
          <p:nvPr/>
        </p:nvSpPr>
        <p:spPr>
          <a:xfrm>
            <a:off x="5408349" y="1182200"/>
            <a:ext cx="1428900" cy="3693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sz="2200">
                <a:solidFill>
                  <a:schemeClr val="dk1"/>
                </a:solidFill>
                <a:latin typeface="Gochi Hand"/>
                <a:ea typeface="Gochi Hand"/>
                <a:cs typeface="Gochi Hand"/>
                <a:sym typeface="Gochi Hand"/>
              </a:rPr>
              <a:t>Thursday</a:t>
            </a:r>
            <a:endParaRPr sz="2200">
              <a:solidFill>
                <a:schemeClr val="dk1"/>
              </a:solidFill>
              <a:latin typeface="Open Sans"/>
              <a:ea typeface="Open Sans"/>
              <a:cs typeface="Open Sans"/>
              <a:sym typeface="Open Sans"/>
            </a:endParaRPr>
          </a:p>
        </p:txBody>
      </p:sp>
      <p:sp>
        <p:nvSpPr>
          <p:cNvPr id="7725" name="Google Shape;7725;p56"/>
          <p:cNvSpPr txBox="1"/>
          <p:nvPr/>
        </p:nvSpPr>
        <p:spPr>
          <a:xfrm>
            <a:off x="6995873" y="1182200"/>
            <a:ext cx="1428900" cy="3693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sz="2200">
                <a:solidFill>
                  <a:schemeClr val="dk1"/>
                </a:solidFill>
                <a:latin typeface="Gochi Hand"/>
                <a:ea typeface="Gochi Hand"/>
                <a:cs typeface="Gochi Hand"/>
                <a:sym typeface="Gochi Hand"/>
              </a:rPr>
              <a:t>Friday</a:t>
            </a:r>
            <a:endParaRPr sz="2200">
              <a:solidFill>
                <a:schemeClr val="dk1"/>
              </a:solidFill>
              <a:latin typeface="Open Sans"/>
              <a:ea typeface="Open Sans"/>
              <a:cs typeface="Open Sans"/>
              <a:sym typeface="Open Sans"/>
            </a:endParaRPr>
          </a:p>
        </p:txBody>
      </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Shape 7729"/>
        <p:cNvGrpSpPr/>
        <p:nvPr/>
      </p:nvGrpSpPr>
      <p:grpSpPr>
        <a:xfrm>
          <a:off x="0" y="0"/>
          <a:ext cx="0" cy="0"/>
          <a:chOff x="0" y="0"/>
          <a:chExt cx="0" cy="0"/>
        </a:xfrm>
      </p:grpSpPr>
      <p:sp>
        <p:nvSpPr>
          <p:cNvPr id="7730" name="Google Shape;7730;p57"/>
          <p:cNvSpPr txBox="1">
            <a:spLocks noGrp="1"/>
          </p:cNvSpPr>
          <p:nvPr>
            <p:ph type="title"/>
          </p:nvPr>
        </p:nvSpPr>
        <p:spPr>
          <a:xfrm>
            <a:off x="720000" y="331200"/>
            <a:ext cx="32613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rPr>
              <a:t>            SCHEDULE</a:t>
            </a:r>
            <a:endParaRPr>
              <a:solidFill>
                <a:schemeClr val="lt1"/>
              </a:solidFill>
            </a:endParaRPr>
          </a:p>
        </p:txBody>
      </p:sp>
      <p:sp>
        <p:nvSpPr>
          <p:cNvPr id="7731" name="Google Shape;7731;p57"/>
          <p:cNvSpPr/>
          <p:nvPr/>
        </p:nvSpPr>
        <p:spPr>
          <a:xfrm>
            <a:off x="5912973" y="3235972"/>
            <a:ext cx="3112902" cy="306800"/>
          </a:xfrm>
          <a:custGeom>
            <a:avLst/>
            <a:gdLst/>
            <a:ahLst/>
            <a:cxnLst/>
            <a:rect l="l" t="t" r="r" b="b"/>
            <a:pathLst>
              <a:path w="97263" h="9586" extrusionOk="0">
                <a:moveTo>
                  <a:pt x="69199" y="9098"/>
                </a:moveTo>
                <a:cubicBezTo>
                  <a:pt x="69226" y="9105"/>
                  <a:pt x="69251" y="9109"/>
                  <a:pt x="69271" y="9109"/>
                </a:cubicBezTo>
                <a:cubicBezTo>
                  <a:pt x="69247" y="9105"/>
                  <a:pt x="69223" y="9101"/>
                  <a:pt x="69199" y="9098"/>
                </a:cubicBezTo>
                <a:close/>
                <a:moveTo>
                  <a:pt x="25370" y="9237"/>
                </a:moveTo>
                <a:cubicBezTo>
                  <a:pt x="25371" y="9238"/>
                  <a:pt x="25372" y="9239"/>
                  <a:pt x="25373" y="9240"/>
                </a:cubicBezTo>
                <a:cubicBezTo>
                  <a:pt x="25372" y="9239"/>
                  <a:pt x="25371" y="9238"/>
                  <a:pt x="25370" y="9237"/>
                </a:cubicBezTo>
                <a:close/>
                <a:moveTo>
                  <a:pt x="17277" y="1"/>
                </a:moveTo>
                <a:lnTo>
                  <a:pt x="17277" y="1"/>
                </a:lnTo>
                <a:cubicBezTo>
                  <a:pt x="17455" y="430"/>
                  <a:pt x="15931" y="644"/>
                  <a:pt x="15360" y="680"/>
                </a:cubicBezTo>
                <a:lnTo>
                  <a:pt x="15384" y="584"/>
                </a:lnTo>
                <a:lnTo>
                  <a:pt x="15384" y="584"/>
                </a:lnTo>
                <a:cubicBezTo>
                  <a:pt x="14526" y="644"/>
                  <a:pt x="12550" y="989"/>
                  <a:pt x="11121" y="1037"/>
                </a:cubicBezTo>
                <a:lnTo>
                  <a:pt x="11181" y="799"/>
                </a:lnTo>
                <a:lnTo>
                  <a:pt x="11181" y="799"/>
                </a:lnTo>
                <a:cubicBezTo>
                  <a:pt x="10569" y="921"/>
                  <a:pt x="9678" y="949"/>
                  <a:pt x="8840" y="949"/>
                </a:cubicBezTo>
                <a:cubicBezTo>
                  <a:pt x="8128" y="949"/>
                  <a:pt x="7454" y="929"/>
                  <a:pt x="7022" y="929"/>
                </a:cubicBezTo>
                <a:cubicBezTo>
                  <a:pt x="6972" y="929"/>
                  <a:pt x="6926" y="929"/>
                  <a:pt x="6883" y="930"/>
                </a:cubicBezTo>
                <a:cubicBezTo>
                  <a:pt x="5388" y="850"/>
                  <a:pt x="3285" y="587"/>
                  <a:pt x="1208" y="587"/>
                </a:cubicBezTo>
                <a:cubicBezTo>
                  <a:pt x="803" y="587"/>
                  <a:pt x="399" y="597"/>
                  <a:pt x="1" y="620"/>
                </a:cubicBezTo>
                <a:lnTo>
                  <a:pt x="1" y="7966"/>
                </a:lnTo>
                <a:cubicBezTo>
                  <a:pt x="148" y="7933"/>
                  <a:pt x="304" y="7918"/>
                  <a:pt x="460" y="7918"/>
                </a:cubicBezTo>
                <a:cubicBezTo>
                  <a:pt x="581" y="7918"/>
                  <a:pt x="703" y="7927"/>
                  <a:pt x="822" y="7942"/>
                </a:cubicBezTo>
                <a:cubicBezTo>
                  <a:pt x="1668" y="7978"/>
                  <a:pt x="870" y="8323"/>
                  <a:pt x="1846" y="8347"/>
                </a:cubicBezTo>
                <a:cubicBezTo>
                  <a:pt x="7049" y="8573"/>
                  <a:pt x="12086" y="8883"/>
                  <a:pt x="17348" y="8883"/>
                </a:cubicBezTo>
                <a:cubicBezTo>
                  <a:pt x="17467" y="8978"/>
                  <a:pt x="17324" y="8978"/>
                  <a:pt x="17170" y="9014"/>
                </a:cubicBezTo>
                <a:cubicBezTo>
                  <a:pt x="18753" y="8931"/>
                  <a:pt x="23301" y="8978"/>
                  <a:pt x="24754" y="8895"/>
                </a:cubicBezTo>
                <a:cubicBezTo>
                  <a:pt x="24979" y="8942"/>
                  <a:pt x="25203" y="9060"/>
                  <a:pt x="25370" y="9237"/>
                </a:cubicBezTo>
                <a:lnTo>
                  <a:pt x="25370" y="9237"/>
                </a:lnTo>
                <a:cubicBezTo>
                  <a:pt x="25298" y="9133"/>
                  <a:pt x="27459" y="9100"/>
                  <a:pt x="29567" y="9100"/>
                </a:cubicBezTo>
                <a:cubicBezTo>
                  <a:pt x="31510" y="9100"/>
                  <a:pt x="33407" y="9128"/>
                  <a:pt x="33469" y="9157"/>
                </a:cubicBezTo>
                <a:lnTo>
                  <a:pt x="33576" y="8740"/>
                </a:lnTo>
                <a:cubicBezTo>
                  <a:pt x="35008" y="8751"/>
                  <a:pt x="34193" y="9143"/>
                  <a:pt x="35163" y="9143"/>
                </a:cubicBezTo>
                <a:cubicBezTo>
                  <a:pt x="35250" y="9143"/>
                  <a:pt x="35351" y="9140"/>
                  <a:pt x="35470" y="9133"/>
                </a:cubicBezTo>
                <a:cubicBezTo>
                  <a:pt x="35661" y="8938"/>
                  <a:pt x="35992" y="8881"/>
                  <a:pt x="36367" y="8881"/>
                </a:cubicBezTo>
                <a:cubicBezTo>
                  <a:pt x="36883" y="8881"/>
                  <a:pt x="37483" y="8989"/>
                  <a:pt x="37913" y="8989"/>
                </a:cubicBezTo>
                <a:cubicBezTo>
                  <a:pt x="38103" y="8989"/>
                  <a:pt x="38261" y="8968"/>
                  <a:pt x="38363" y="8907"/>
                </a:cubicBezTo>
                <a:lnTo>
                  <a:pt x="38363" y="8907"/>
                </a:lnTo>
                <a:cubicBezTo>
                  <a:pt x="38351" y="8954"/>
                  <a:pt x="39065" y="8978"/>
                  <a:pt x="39018" y="9157"/>
                </a:cubicBezTo>
                <a:cubicBezTo>
                  <a:pt x="39108" y="9026"/>
                  <a:pt x="39251" y="8993"/>
                  <a:pt x="39420" y="8993"/>
                </a:cubicBezTo>
                <a:cubicBezTo>
                  <a:pt x="39594" y="8993"/>
                  <a:pt x="39794" y="9028"/>
                  <a:pt x="39991" y="9028"/>
                </a:cubicBezTo>
                <a:cubicBezTo>
                  <a:pt x="40056" y="9028"/>
                  <a:pt x="40121" y="9024"/>
                  <a:pt x="40184" y="9014"/>
                </a:cubicBezTo>
                <a:cubicBezTo>
                  <a:pt x="40351" y="8919"/>
                  <a:pt x="40065" y="8919"/>
                  <a:pt x="39946" y="8812"/>
                </a:cubicBezTo>
                <a:lnTo>
                  <a:pt x="40970" y="8716"/>
                </a:lnTo>
                <a:cubicBezTo>
                  <a:pt x="41375" y="8823"/>
                  <a:pt x="41470" y="9014"/>
                  <a:pt x="41030" y="9038"/>
                </a:cubicBezTo>
                <a:cubicBezTo>
                  <a:pt x="43343" y="9162"/>
                  <a:pt x="53275" y="9491"/>
                  <a:pt x="57744" y="9491"/>
                </a:cubicBezTo>
                <a:cubicBezTo>
                  <a:pt x="58428" y="9491"/>
                  <a:pt x="58984" y="9484"/>
                  <a:pt x="59365" y="9466"/>
                </a:cubicBezTo>
                <a:cubicBezTo>
                  <a:pt x="58996" y="9216"/>
                  <a:pt x="58115" y="9371"/>
                  <a:pt x="57782" y="8990"/>
                </a:cubicBezTo>
                <a:cubicBezTo>
                  <a:pt x="58000" y="8932"/>
                  <a:pt x="58185" y="8915"/>
                  <a:pt x="58346" y="8915"/>
                </a:cubicBezTo>
                <a:cubicBezTo>
                  <a:pt x="58573" y="8915"/>
                  <a:pt x="58751" y="8949"/>
                  <a:pt x="58907" y="8949"/>
                </a:cubicBezTo>
                <a:cubicBezTo>
                  <a:pt x="59026" y="8949"/>
                  <a:pt x="59131" y="8929"/>
                  <a:pt x="59234" y="8859"/>
                </a:cubicBezTo>
                <a:cubicBezTo>
                  <a:pt x="59520" y="9419"/>
                  <a:pt x="60901" y="9014"/>
                  <a:pt x="61473" y="9585"/>
                </a:cubicBezTo>
                <a:lnTo>
                  <a:pt x="61699" y="9264"/>
                </a:lnTo>
                <a:lnTo>
                  <a:pt x="62068" y="9466"/>
                </a:lnTo>
                <a:cubicBezTo>
                  <a:pt x="63574" y="9332"/>
                  <a:pt x="63879" y="9288"/>
                  <a:pt x="64029" y="9288"/>
                </a:cubicBezTo>
                <a:cubicBezTo>
                  <a:pt x="64212" y="9288"/>
                  <a:pt x="64164" y="9354"/>
                  <a:pt x="65795" y="9407"/>
                </a:cubicBezTo>
                <a:cubicBezTo>
                  <a:pt x="67238" y="9387"/>
                  <a:pt x="68040" y="9072"/>
                  <a:pt x="68825" y="9072"/>
                </a:cubicBezTo>
                <a:cubicBezTo>
                  <a:pt x="68949" y="9072"/>
                  <a:pt x="69073" y="9079"/>
                  <a:pt x="69199" y="9098"/>
                </a:cubicBezTo>
                <a:lnTo>
                  <a:pt x="69199" y="9098"/>
                </a:lnTo>
                <a:cubicBezTo>
                  <a:pt x="69039" y="9054"/>
                  <a:pt x="68823" y="8896"/>
                  <a:pt x="69200" y="8835"/>
                </a:cubicBezTo>
                <a:lnTo>
                  <a:pt x="69200" y="8835"/>
                </a:lnTo>
                <a:cubicBezTo>
                  <a:pt x="69218" y="8903"/>
                  <a:pt x="69299" y="8926"/>
                  <a:pt x="69415" y="8926"/>
                </a:cubicBezTo>
                <a:cubicBezTo>
                  <a:pt x="69649" y="8926"/>
                  <a:pt x="70024" y="8834"/>
                  <a:pt x="70297" y="8834"/>
                </a:cubicBezTo>
                <a:cubicBezTo>
                  <a:pt x="70437" y="8834"/>
                  <a:pt x="70550" y="8858"/>
                  <a:pt x="70605" y="8931"/>
                </a:cubicBezTo>
                <a:cubicBezTo>
                  <a:pt x="71034" y="8895"/>
                  <a:pt x="72438" y="8942"/>
                  <a:pt x="71974" y="8561"/>
                </a:cubicBezTo>
                <a:lnTo>
                  <a:pt x="71974" y="8561"/>
                </a:lnTo>
                <a:cubicBezTo>
                  <a:pt x="72212" y="8752"/>
                  <a:pt x="73462" y="8847"/>
                  <a:pt x="72712" y="9002"/>
                </a:cubicBezTo>
                <a:cubicBezTo>
                  <a:pt x="72976" y="9017"/>
                  <a:pt x="73232" y="9045"/>
                  <a:pt x="73461" y="9045"/>
                </a:cubicBezTo>
                <a:cubicBezTo>
                  <a:pt x="73604" y="9045"/>
                  <a:pt x="73737" y="9034"/>
                  <a:pt x="73855" y="9002"/>
                </a:cubicBezTo>
                <a:lnTo>
                  <a:pt x="73308" y="8895"/>
                </a:lnTo>
                <a:cubicBezTo>
                  <a:pt x="73392" y="8893"/>
                  <a:pt x="73474" y="8892"/>
                  <a:pt x="73554" y="8892"/>
                </a:cubicBezTo>
                <a:cubicBezTo>
                  <a:pt x="74338" y="8892"/>
                  <a:pt x="74918" y="8983"/>
                  <a:pt x="75453" y="8983"/>
                </a:cubicBezTo>
                <a:cubicBezTo>
                  <a:pt x="75795" y="8983"/>
                  <a:pt x="76117" y="8946"/>
                  <a:pt x="76463" y="8823"/>
                </a:cubicBezTo>
                <a:lnTo>
                  <a:pt x="75927" y="8669"/>
                </a:lnTo>
                <a:cubicBezTo>
                  <a:pt x="76098" y="8666"/>
                  <a:pt x="76265" y="8663"/>
                  <a:pt x="76423" y="8663"/>
                </a:cubicBezTo>
                <a:cubicBezTo>
                  <a:pt x="77059" y="8663"/>
                  <a:pt x="77575" y="8709"/>
                  <a:pt x="77832" y="9014"/>
                </a:cubicBezTo>
                <a:lnTo>
                  <a:pt x="76951" y="9121"/>
                </a:lnTo>
                <a:cubicBezTo>
                  <a:pt x="78380" y="9121"/>
                  <a:pt x="79225" y="9109"/>
                  <a:pt x="80416" y="8919"/>
                </a:cubicBezTo>
                <a:lnTo>
                  <a:pt x="79999" y="8907"/>
                </a:lnTo>
                <a:cubicBezTo>
                  <a:pt x="81511" y="8538"/>
                  <a:pt x="89393" y="8311"/>
                  <a:pt x="90798" y="7847"/>
                </a:cubicBezTo>
                <a:lnTo>
                  <a:pt x="90155" y="7549"/>
                </a:lnTo>
                <a:lnTo>
                  <a:pt x="91342" y="7314"/>
                </a:lnTo>
                <a:lnTo>
                  <a:pt x="91342" y="7314"/>
                </a:lnTo>
                <a:cubicBezTo>
                  <a:pt x="91199" y="7367"/>
                  <a:pt x="90840" y="8088"/>
                  <a:pt x="90691" y="8157"/>
                </a:cubicBezTo>
                <a:cubicBezTo>
                  <a:pt x="91715" y="8157"/>
                  <a:pt x="94322" y="8145"/>
                  <a:pt x="97263" y="8133"/>
                </a:cubicBezTo>
                <a:lnTo>
                  <a:pt x="97263" y="227"/>
                </a:lnTo>
                <a:cubicBezTo>
                  <a:pt x="94858" y="251"/>
                  <a:pt x="92846" y="275"/>
                  <a:pt x="91750" y="275"/>
                </a:cubicBezTo>
                <a:lnTo>
                  <a:pt x="91893" y="239"/>
                </a:lnTo>
                <a:lnTo>
                  <a:pt x="91893" y="239"/>
                </a:lnTo>
                <a:cubicBezTo>
                  <a:pt x="86047" y="310"/>
                  <a:pt x="74058" y="179"/>
                  <a:pt x="68009" y="477"/>
                </a:cubicBezTo>
                <a:cubicBezTo>
                  <a:pt x="67081" y="215"/>
                  <a:pt x="65795" y="263"/>
                  <a:pt x="64818" y="179"/>
                </a:cubicBezTo>
                <a:lnTo>
                  <a:pt x="64818" y="179"/>
                </a:lnTo>
                <a:cubicBezTo>
                  <a:pt x="65321" y="291"/>
                  <a:pt x="65184" y="455"/>
                  <a:pt x="64821" y="455"/>
                </a:cubicBezTo>
                <a:cubicBezTo>
                  <a:pt x="64797" y="455"/>
                  <a:pt x="64773" y="455"/>
                  <a:pt x="64747" y="453"/>
                </a:cubicBezTo>
                <a:cubicBezTo>
                  <a:pt x="64468" y="449"/>
                  <a:pt x="64240" y="447"/>
                  <a:pt x="64053" y="447"/>
                </a:cubicBezTo>
                <a:cubicBezTo>
                  <a:pt x="62239" y="447"/>
                  <a:pt x="64263" y="640"/>
                  <a:pt x="61532" y="715"/>
                </a:cubicBezTo>
                <a:cubicBezTo>
                  <a:pt x="60864" y="754"/>
                  <a:pt x="59829" y="771"/>
                  <a:pt x="58572" y="771"/>
                </a:cubicBezTo>
                <a:cubicBezTo>
                  <a:pt x="53338" y="771"/>
                  <a:pt x="44257" y="479"/>
                  <a:pt x="41780" y="287"/>
                </a:cubicBezTo>
                <a:cubicBezTo>
                  <a:pt x="41031" y="448"/>
                  <a:pt x="40202" y="473"/>
                  <a:pt x="39368" y="473"/>
                </a:cubicBezTo>
                <a:cubicBezTo>
                  <a:pt x="38992" y="473"/>
                  <a:pt x="38616" y="468"/>
                  <a:pt x="38245" y="468"/>
                </a:cubicBezTo>
                <a:cubicBezTo>
                  <a:pt x="37621" y="468"/>
                  <a:pt x="37014" y="483"/>
                  <a:pt x="36458" y="560"/>
                </a:cubicBezTo>
                <a:lnTo>
                  <a:pt x="36613" y="477"/>
                </a:lnTo>
                <a:lnTo>
                  <a:pt x="36613" y="477"/>
                </a:lnTo>
                <a:cubicBezTo>
                  <a:pt x="36397" y="492"/>
                  <a:pt x="36010" y="498"/>
                  <a:pt x="35492" y="498"/>
                </a:cubicBezTo>
                <a:cubicBezTo>
                  <a:pt x="32304" y="498"/>
                  <a:pt x="24182" y="257"/>
                  <a:pt x="20976" y="257"/>
                </a:cubicBezTo>
                <a:cubicBezTo>
                  <a:pt x="20502" y="257"/>
                  <a:pt x="20135" y="263"/>
                  <a:pt x="19908" y="275"/>
                </a:cubicBezTo>
                <a:lnTo>
                  <a:pt x="20170" y="334"/>
                </a:lnTo>
                <a:cubicBezTo>
                  <a:pt x="19814" y="378"/>
                  <a:pt x="19540" y="396"/>
                  <a:pt x="19318" y="396"/>
                </a:cubicBezTo>
                <a:cubicBezTo>
                  <a:pt x="18442" y="396"/>
                  <a:pt x="18379" y="115"/>
                  <a:pt x="1727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2" name="Google Shape;7732;p57"/>
          <p:cNvSpPr/>
          <p:nvPr/>
        </p:nvSpPr>
        <p:spPr>
          <a:xfrm>
            <a:off x="5912973" y="1022410"/>
            <a:ext cx="3112902" cy="306416"/>
          </a:xfrm>
          <a:custGeom>
            <a:avLst/>
            <a:gdLst/>
            <a:ahLst/>
            <a:cxnLst/>
            <a:rect l="l" t="t" r="r" b="b"/>
            <a:pathLst>
              <a:path w="97263" h="9574" extrusionOk="0">
                <a:moveTo>
                  <a:pt x="69198" y="9097"/>
                </a:moveTo>
                <a:cubicBezTo>
                  <a:pt x="69225" y="9105"/>
                  <a:pt x="69251" y="9109"/>
                  <a:pt x="69271" y="9109"/>
                </a:cubicBezTo>
                <a:cubicBezTo>
                  <a:pt x="69247" y="9105"/>
                  <a:pt x="69223" y="9101"/>
                  <a:pt x="69198" y="9097"/>
                </a:cubicBezTo>
                <a:close/>
                <a:moveTo>
                  <a:pt x="25370" y="9225"/>
                </a:moveTo>
                <a:lnTo>
                  <a:pt x="25370" y="9225"/>
                </a:lnTo>
                <a:cubicBezTo>
                  <a:pt x="25371" y="9226"/>
                  <a:pt x="25372" y="9227"/>
                  <a:pt x="25373" y="9228"/>
                </a:cubicBezTo>
                <a:cubicBezTo>
                  <a:pt x="25372" y="9227"/>
                  <a:pt x="25371" y="9226"/>
                  <a:pt x="25370" y="9225"/>
                </a:cubicBezTo>
                <a:close/>
                <a:moveTo>
                  <a:pt x="17277" y="1"/>
                </a:moveTo>
                <a:lnTo>
                  <a:pt x="17277" y="1"/>
                </a:lnTo>
                <a:cubicBezTo>
                  <a:pt x="17455" y="429"/>
                  <a:pt x="15931" y="644"/>
                  <a:pt x="15360" y="679"/>
                </a:cubicBezTo>
                <a:lnTo>
                  <a:pt x="15384" y="584"/>
                </a:lnTo>
                <a:lnTo>
                  <a:pt x="15384" y="584"/>
                </a:lnTo>
                <a:cubicBezTo>
                  <a:pt x="14526" y="644"/>
                  <a:pt x="12550" y="989"/>
                  <a:pt x="11121" y="1025"/>
                </a:cubicBezTo>
                <a:lnTo>
                  <a:pt x="11181" y="798"/>
                </a:lnTo>
                <a:lnTo>
                  <a:pt x="11181" y="798"/>
                </a:lnTo>
                <a:cubicBezTo>
                  <a:pt x="10569" y="921"/>
                  <a:pt x="9678" y="949"/>
                  <a:pt x="8840" y="949"/>
                </a:cubicBezTo>
                <a:cubicBezTo>
                  <a:pt x="8128" y="949"/>
                  <a:pt x="7454" y="928"/>
                  <a:pt x="7022" y="928"/>
                </a:cubicBezTo>
                <a:cubicBezTo>
                  <a:pt x="6972" y="928"/>
                  <a:pt x="6926" y="929"/>
                  <a:pt x="6883" y="929"/>
                </a:cubicBezTo>
                <a:cubicBezTo>
                  <a:pt x="5395" y="840"/>
                  <a:pt x="3305" y="586"/>
                  <a:pt x="1237" y="586"/>
                </a:cubicBezTo>
                <a:cubicBezTo>
                  <a:pt x="823" y="586"/>
                  <a:pt x="409" y="596"/>
                  <a:pt x="1" y="620"/>
                </a:cubicBezTo>
                <a:lnTo>
                  <a:pt x="1" y="7966"/>
                </a:lnTo>
                <a:cubicBezTo>
                  <a:pt x="153" y="7931"/>
                  <a:pt x="314" y="7913"/>
                  <a:pt x="476" y="7913"/>
                </a:cubicBezTo>
                <a:cubicBezTo>
                  <a:pt x="592" y="7913"/>
                  <a:pt x="708" y="7922"/>
                  <a:pt x="822" y="7942"/>
                </a:cubicBezTo>
                <a:cubicBezTo>
                  <a:pt x="1668" y="7978"/>
                  <a:pt x="870" y="8311"/>
                  <a:pt x="1846" y="8347"/>
                </a:cubicBezTo>
                <a:cubicBezTo>
                  <a:pt x="7049" y="8573"/>
                  <a:pt x="12086" y="8883"/>
                  <a:pt x="17348" y="8883"/>
                </a:cubicBezTo>
                <a:cubicBezTo>
                  <a:pt x="17467" y="8978"/>
                  <a:pt x="17324" y="8978"/>
                  <a:pt x="17170" y="9014"/>
                </a:cubicBezTo>
                <a:cubicBezTo>
                  <a:pt x="18753" y="8930"/>
                  <a:pt x="23301" y="8978"/>
                  <a:pt x="24754" y="8883"/>
                </a:cubicBezTo>
                <a:cubicBezTo>
                  <a:pt x="24979" y="8942"/>
                  <a:pt x="25203" y="9060"/>
                  <a:pt x="25370" y="9225"/>
                </a:cubicBezTo>
                <a:lnTo>
                  <a:pt x="25370" y="9225"/>
                </a:lnTo>
                <a:cubicBezTo>
                  <a:pt x="25296" y="9127"/>
                  <a:pt x="27479" y="9097"/>
                  <a:pt x="29597" y="9097"/>
                </a:cubicBezTo>
                <a:cubicBezTo>
                  <a:pt x="31529" y="9097"/>
                  <a:pt x="33407" y="9122"/>
                  <a:pt x="33469" y="9145"/>
                </a:cubicBezTo>
                <a:lnTo>
                  <a:pt x="33576" y="8740"/>
                </a:lnTo>
                <a:cubicBezTo>
                  <a:pt x="34994" y="8740"/>
                  <a:pt x="34208" y="9133"/>
                  <a:pt x="35136" y="9133"/>
                </a:cubicBezTo>
                <a:cubicBezTo>
                  <a:pt x="35229" y="9133"/>
                  <a:pt x="35339" y="9129"/>
                  <a:pt x="35470" y="9121"/>
                </a:cubicBezTo>
                <a:cubicBezTo>
                  <a:pt x="35658" y="8933"/>
                  <a:pt x="35982" y="8877"/>
                  <a:pt x="36349" y="8877"/>
                </a:cubicBezTo>
                <a:cubicBezTo>
                  <a:pt x="36870" y="8877"/>
                  <a:pt x="37479" y="8988"/>
                  <a:pt x="37914" y="8988"/>
                </a:cubicBezTo>
                <a:cubicBezTo>
                  <a:pt x="38104" y="8988"/>
                  <a:pt x="38261" y="8967"/>
                  <a:pt x="38363" y="8906"/>
                </a:cubicBezTo>
                <a:lnTo>
                  <a:pt x="38363" y="8906"/>
                </a:lnTo>
                <a:cubicBezTo>
                  <a:pt x="38351" y="8942"/>
                  <a:pt x="39065" y="8966"/>
                  <a:pt x="39018" y="9157"/>
                </a:cubicBezTo>
                <a:cubicBezTo>
                  <a:pt x="39108" y="9021"/>
                  <a:pt x="39252" y="8987"/>
                  <a:pt x="39421" y="8987"/>
                </a:cubicBezTo>
                <a:cubicBezTo>
                  <a:pt x="39588" y="8987"/>
                  <a:pt x="39780" y="9020"/>
                  <a:pt x="39970" y="9020"/>
                </a:cubicBezTo>
                <a:cubicBezTo>
                  <a:pt x="40042" y="9020"/>
                  <a:pt x="40114" y="9015"/>
                  <a:pt x="40184" y="9002"/>
                </a:cubicBezTo>
                <a:cubicBezTo>
                  <a:pt x="40351" y="8918"/>
                  <a:pt x="40065" y="8906"/>
                  <a:pt x="39946" y="8811"/>
                </a:cubicBezTo>
                <a:lnTo>
                  <a:pt x="40970" y="8704"/>
                </a:lnTo>
                <a:cubicBezTo>
                  <a:pt x="41375" y="8811"/>
                  <a:pt x="41470" y="9002"/>
                  <a:pt x="41030" y="9037"/>
                </a:cubicBezTo>
                <a:cubicBezTo>
                  <a:pt x="43350" y="9151"/>
                  <a:pt x="53340" y="9491"/>
                  <a:pt x="57788" y="9491"/>
                </a:cubicBezTo>
                <a:cubicBezTo>
                  <a:pt x="58452" y="9491"/>
                  <a:pt x="58992" y="9483"/>
                  <a:pt x="59365" y="9466"/>
                </a:cubicBezTo>
                <a:cubicBezTo>
                  <a:pt x="58996" y="9216"/>
                  <a:pt x="58115" y="9371"/>
                  <a:pt x="57782" y="8990"/>
                </a:cubicBezTo>
                <a:cubicBezTo>
                  <a:pt x="58007" y="8930"/>
                  <a:pt x="58197" y="8913"/>
                  <a:pt x="58362" y="8913"/>
                </a:cubicBezTo>
                <a:cubicBezTo>
                  <a:pt x="58582" y="8913"/>
                  <a:pt x="58756" y="8943"/>
                  <a:pt x="58908" y="8943"/>
                </a:cubicBezTo>
                <a:cubicBezTo>
                  <a:pt x="59027" y="8943"/>
                  <a:pt x="59132" y="8925"/>
                  <a:pt x="59234" y="8859"/>
                </a:cubicBezTo>
                <a:cubicBezTo>
                  <a:pt x="59520" y="9418"/>
                  <a:pt x="60901" y="9002"/>
                  <a:pt x="61473" y="9573"/>
                </a:cubicBezTo>
                <a:lnTo>
                  <a:pt x="61699" y="9264"/>
                </a:lnTo>
                <a:lnTo>
                  <a:pt x="62068" y="9466"/>
                </a:lnTo>
                <a:cubicBezTo>
                  <a:pt x="63574" y="9332"/>
                  <a:pt x="63879" y="9287"/>
                  <a:pt x="64029" y="9287"/>
                </a:cubicBezTo>
                <a:cubicBezTo>
                  <a:pt x="64212" y="9287"/>
                  <a:pt x="64164" y="9354"/>
                  <a:pt x="65795" y="9407"/>
                </a:cubicBezTo>
                <a:cubicBezTo>
                  <a:pt x="67232" y="9377"/>
                  <a:pt x="68033" y="9071"/>
                  <a:pt x="68816" y="9071"/>
                </a:cubicBezTo>
                <a:cubicBezTo>
                  <a:pt x="68943" y="9071"/>
                  <a:pt x="69070" y="9079"/>
                  <a:pt x="69198" y="9097"/>
                </a:cubicBezTo>
                <a:lnTo>
                  <a:pt x="69198" y="9097"/>
                </a:lnTo>
                <a:cubicBezTo>
                  <a:pt x="69039" y="9053"/>
                  <a:pt x="68823" y="8896"/>
                  <a:pt x="69200" y="8835"/>
                </a:cubicBezTo>
                <a:lnTo>
                  <a:pt x="69200" y="8835"/>
                </a:lnTo>
                <a:cubicBezTo>
                  <a:pt x="69218" y="8903"/>
                  <a:pt x="69299" y="8925"/>
                  <a:pt x="69415" y="8925"/>
                </a:cubicBezTo>
                <a:cubicBezTo>
                  <a:pt x="69649" y="8925"/>
                  <a:pt x="70024" y="8833"/>
                  <a:pt x="70297" y="8833"/>
                </a:cubicBezTo>
                <a:cubicBezTo>
                  <a:pt x="70437" y="8833"/>
                  <a:pt x="70550" y="8857"/>
                  <a:pt x="70605" y="8930"/>
                </a:cubicBezTo>
                <a:cubicBezTo>
                  <a:pt x="71034" y="8895"/>
                  <a:pt x="72438" y="8942"/>
                  <a:pt x="71974" y="8561"/>
                </a:cubicBezTo>
                <a:lnTo>
                  <a:pt x="71974" y="8561"/>
                </a:lnTo>
                <a:cubicBezTo>
                  <a:pt x="72212" y="8752"/>
                  <a:pt x="73462" y="8835"/>
                  <a:pt x="72712" y="9002"/>
                </a:cubicBezTo>
                <a:cubicBezTo>
                  <a:pt x="72986" y="9009"/>
                  <a:pt x="73249" y="9036"/>
                  <a:pt x="73485" y="9036"/>
                </a:cubicBezTo>
                <a:cubicBezTo>
                  <a:pt x="73619" y="9036"/>
                  <a:pt x="73743" y="9028"/>
                  <a:pt x="73855" y="9002"/>
                </a:cubicBezTo>
                <a:lnTo>
                  <a:pt x="73308" y="8895"/>
                </a:lnTo>
                <a:cubicBezTo>
                  <a:pt x="73415" y="8891"/>
                  <a:pt x="73519" y="8889"/>
                  <a:pt x="73619" y="8889"/>
                </a:cubicBezTo>
                <a:cubicBezTo>
                  <a:pt x="74368" y="8889"/>
                  <a:pt x="74930" y="8977"/>
                  <a:pt x="75449" y="8977"/>
                </a:cubicBezTo>
                <a:cubicBezTo>
                  <a:pt x="75792" y="8977"/>
                  <a:pt x="76116" y="8939"/>
                  <a:pt x="76463" y="8811"/>
                </a:cubicBezTo>
                <a:lnTo>
                  <a:pt x="75927" y="8668"/>
                </a:lnTo>
                <a:cubicBezTo>
                  <a:pt x="76098" y="8666"/>
                  <a:pt x="76265" y="8663"/>
                  <a:pt x="76423" y="8663"/>
                </a:cubicBezTo>
                <a:cubicBezTo>
                  <a:pt x="77059" y="8663"/>
                  <a:pt x="77575" y="8709"/>
                  <a:pt x="77832" y="9014"/>
                </a:cubicBezTo>
                <a:lnTo>
                  <a:pt x="76951" y="9121"/>
                </a:lnTo>
                <a:cubicBezTo>
                  <a:pt x="78380" y="9121"/>
                  <a:pt x="79225" y="9109"/>
                  <a:pt x="80416" y="8918"/>
                </a:cubicBezTo>
                <a:lnTo>
                  <a:pt x="79999" y="8895"/>
                </a:lnTo>
                <a:cubicBezTo>
                  <a:pt x="81511" y="8537"/>
                  <a:pt x="89393" y="8299"/>
                  <a:pt x="90798" y="7835"/>
                </a:cubicBezTo>
                <a:lnTo>
                  <a:pt x="90155" y="7537"/>
                </a:lnTo>
                <a:lnTo>
                  <a:pt x="91343" y="7314"/>
                </a:lnTo>
                <a:lnTo>
                  <a:pt x="91343" y="7314"/>
                </a:lnTo>
                <a:cubicBezTo>
                  <a:pt x="91200" y="7364"/>
                  <a:pt x="90840" y="8087"/>
                  <a:pt x="90691" y="8156"/>
                </a:cubicBezTo>
                <a:cubicBezTo>
                  <a:pt x="91715" y="8156"/>
                  <a:pt x="94322" y="8133"/>
                  <a:pt x="97263" y="8133"/>
                </a:cubicBezTo>
                <a:lnTo>
                  <a:pt x="97263" y="227"/>
                </a:lnTo>
                <a:cubicBezTo>
                  <a:pt x="94858" y="251"/>
                  <a:pt x="92846" y="274"/>
                  <a:pt x="91750" y="274"/>
                </a:cubicBezTo>
                <a:lnTo>
                  <a:pt x="91893" y="239"/>
                </a:lnTo>
                <a:lnTo>
                  <a:pt x="91893" y="239"/>
                </a:lnTo>
                <a:cubicBezTo>
                  <a:pt x="86047" y="310"/>
                  <a:pt x="74058" y="179"/>
                  <a:pt x="68009" y="477"/>
                </a:cubicBezTo>
                <a:cubicBezTo>
                  <a:pt x="67081" y="215"/>
                  <a:pt x="65795" y="263"/>
                  <a:pt x="64818" y="179"/>
                </a:cubicBezTo>
                <a:lnTo>
                  <a:pt x="64818" y="179"/>
                </a:lnTo>
                <a:cubicBezTo>
                  <a:pt x="65337" y="283"/>
                  <a:pt x="65175" y="454"/>
                  <a:pt x="64786" y="454"/>
                </a:cubicBezTo>
                <a:cubicBezTo>
                  <a:pt x="64773" y="454"/>
                  <a:pt x="64760" y="453"/>
                  <a:pt x="64747" y="453"/>
                </a:cubicBezTo>
                <a:cubicBezTo>
                  <a:pt x="64422" y="447"/>
                  <a:pt x="64166" y="444"/>
                  <a:pt x="63964" y="444"/>
                </a:cubicBezTo>
                <a:cubicBezTo>
                  <a:pt x="62307" y="444"/>
                  <a:pt x="64216" y="641"/>
                  <a:pt x="61532" y="715"/>
                </a:cubicBezTo>
                <a:cubicBezTo>
                  <a:pt x="60864" y="754"/>
                  <a:pt x="59829" y="771"/>
                  <a:pt x="58572" y="771"/>
                </a:cubicBezTo>
                <a:cubicBezTo>
                  <a:pt x="53338" y="771"/>
                  <a:pt x="44257" y="478"/>
                  <a:pt x="41780" y="286"/>
                </a:cubicBezTo>
                <a:cubicBezTo>
                  <a:pt x="41031" y="448"/>
                  <a:pt x="40202" y="473"/>
                  <a:pt x="39368" y="473"/>
                </a:cubicBezTo>
                <a:cubicBezTo>
                  <a:pt x="38992" y="473"/>
                  <a:pt x="38616" y="468"/>
                  <a:pt x="38245" y="468"/>
                </a:cubicBezTo>
                <a:cubicBezTo>
                  <a:pt x="37621" y="468"/>
                  <a:pt x="37014" y="482"/>
                  <a:pt x="36458" y="560"/>
                </a:cubicBezTo>
                <a:lnTo>
                  <a:pt x="36613" y="477"/>
                </a:lnTo>
                <a:lnTo>
                  <a:pt x="36613" y="477"/>
                </a:lnTo>
                <a:cubicBezTo>
                  <a:pt x="36397" y="492"/>
                  <a:pt x="36010" y="498"/>
                  <a:pt x="35492" y="498"/>
                </a:cubicBezTo>
                <a:cubicBezTo>
                  <a:pt x="32304" y="498"/>
                  <a:pt x="24182" y="257"/>
                  <a:pt x="20976" y="257"/>
                </a:cubicBezTo>
                <a:cubicBezTo>
                  <a:pt x="20502" y="257"/>
                  <a:pt x="20135" y="262"/>
                  <a:pt x="19908" y="274"/>
                </a:cubicBezTo>
                <a:lnTo>
                  <a:pt x="20170" y="334"/>
                </a:lnTo>
                <a:cubicBezTo>
                  <a:pt x="19814" y="377"/>
                  <a:pt x="19540" y="395"/>
                  <a:pt x="19318" y="395"/>
                </a:cubicBezTo>
                <a:cubicBezTo>
                  <a:pt x="18442" y="395"/>
                  <a:pt x="18379" y="115"/>
                  <a:pt x="1727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lnSpc>
                <a:spcPct val="89000"/>
              </a:lnSpc>
              <a:spcBef>
                <a:spcPts val="0"/>
              </a:spcBef>
              <a:spcAft>
                <a:spcPts val="0"/>
              </a:spcAft>
              <a:buClr>
                <a:schemeClr val="dk1"/>
              </a:buClr>
              <a:buSzPts val="1100"/>
              <a:buFont typeface="Arial"/>
              <a:buNone/>
            </a:pPr>
            <a:r>
              <a:rPr lang="en" sz="1200">
                <a:solidFill>
                  <a:schemeClr val="dk2"/>
                </a:solidFill>
                <a:latin typeface="Chilanka"/>
                <a:ea typeface="Chilanka"/>
                <a:cs typeface="Chilanka"/>
                <a:sym typeface="Chilanka"/>
              </a:rPr>
              <a:t>Despite being red, Mars is a cold place</a:t>
            </a:r>
            <a:endParaRPr/>
          </a:p>
        </p:txBody>
      </p:sp>
      <p:sp>
        <p:nvSpPr>
          <p:cNvPr id="7733" name="Google Shape;7733;p57"/>
          <p:cNvSpPr/>
          <p:nvPr/>
        </p:nvSpPr>
        <p:spPr>
          <a:xfrm>
            <a:off x="5912973" y="1391268"/>
            <a:ext cx="3112902" cy="306800"/>
          </a:xfrm>
          <a:custGeom>
            <a:avLst/>
            <a:gdLst/>
            <a:ahLst/>
            <a:cxnLst/>
            <a:rect l="l" t="t" r="r" b="b"/>
            <a:pathLst>
              <a:path w="97263" h="9586" extrusionOk="0">
                <a:moveTo>
                  <a:pt x="69199" y="9098"/>
                </a:moveTo>
                <a:lnTo>
                  <a:pt x="69199" y="9098"/>
                </a:lnTo>
                <a:cubicBezTo>
                  <a:pt x="69226" y="9105"/>
                  <a:pt x="69251" y="9109"/>
                  <a:pt x="69271" y="9109"/>
                </a:cubicBezTo>
                <a:cubicBezTo>
                  <a:pt x="69247" y="9105"/>
                  <a:pt x="69223" y="9101"/>
                  <a:pt x="69199" y="9098"/>
                </a:cubicBezTo>
                <a:close/>
                <a:moveTo>
                  <a:pt x="25370" y="9225"/>
                </a:moveTo>
                <a:cubicBezTo>
                  <a:pt x="25371" y="9226"/>
                  <a:pt x="25372" y="9227"/>
                  <a:pt x="25373" y="9228"/>
                </a:cubicBezTo>
                <a:cubicBezTo>
                  <a:pt x="25372" y="9227"/>
                  <a:pt x="25371" y="9226"/>
                  <a:pt x="25370" y="9225"/>
                </a:cubicBezTo>
                <a:close/>
                <a:moveTo>
                  <a:pt x="17277" y="1"/>
                </a:moveTo>
                <a:cubicBezTo>
                  <a:pt x="17455" y="429"/>
                  <a:pt x="15931" y="644"/>
                  <a:pt x="15360" y="680"/>
                </a:cubicBezTo>
                <a:lnTo>
                  <a:pt x="15384" y="584"/>
                </a:lnTo>
                <a:lnTo>
                  <a:pt x="15384" y="584"/>
                </a:lnTo>
                <a:cubicBezTo>
                  <a:pt x="14526" y="644"/>
                  <a:pt x="12550" y="989"/>
                  <a:pt x="11121" y="1025"/>
                </a:cubicBezTo>
                <a:lnTo>
                  <a:pt x="11181" y="799"/>
                </a:lnTo>
                <a:lnTo>
                  <a:pt x="11181" y="799"/>
                </a:lnTo>
                <a:cubicBezTo>
                  <a:pt x="10569" y="921"/>
                  <a:pt x="9678" y="949"/>
                  <a:pt x="8840" y="949"/>
                </a:cubicBezTo>
                <a:cubicBezTo>
                  <a:pt x="8128" y="949"/>
                  <a:pt x="7454" y="929"/>
                  <a:pt x="7022" y="929"/>
                </a:cubicBezTo>
                <a:cubicBezTo>
                  <a:pt x="6972" y="929"/>
                  <a:pt x="6926" y="929"/>
                  <a:pt x="6883" y="930"/>
                </a:cubicBezTo>
                <a:cubicBezTo>
                  <a:pt x="5395" y="840"/>
                  <a:pt x="3305" y="586"/>
                  <a:pt x="1237" y="586"/>
                </a:cubicBezTo>
                <a:cubicBezTo>
                  <a:pt x="823" y="586"/>
                  <a:pt x="409" y="596"/>
                  <a:pt x="1" y="620"/>
                </a:cubicBezTo>
                <a:lnTo>
                  <a:pt x="1" y="7966"/>
                </a:lnTo>
                <a:cubicBezTo>
                  <a:pt x="148" y="7933"/>
                  <a:pt x="304" y="7918"/>
                  <a:pt x="460" y="7918"/>
                </a:cubicBezTo>
                <a:cubicBezTo>
                  <a:pt x="581" y="7918"/>
                  <a:pt x="703" y="7927"/>
                  <a:pt x="822" y="7942"/>
                </a:cubicBezTo>
                <a:cubicBezTo>
                  <a:pt x="1668" y="7978"/>
                  <a:pt x="870" y="8311"/>
                  <a:pt x="1846" y="8347"/>
                </a:cubicBezTo>
                <a:cubicBezTo>
                  <a:pt x="7049" y="8573"/>
                  <a:pt x="12086" y="8883"/>
                  <a:pt x="17348" y="8883"/>
                </a:cubicBezTo>
                <a:cubicBezTo>
                  <a:pt x="17467" y="8978"/>
                  <a:pt x="17324" y="8978"/>
                  <a:pt x="17170" y="9014"/>
                </a:cubicBezTo>
                <a:cubicBezTo>
                  <a:pt x="18753" y="8931"/>
                  <a:pt x="23301" y="8978"/>
                  <a:pt x="24754" y="8895"/>
                </a:cubicBezTo>
                <a:cubicBezTo>
                  <a:pt x="24979" y="8942"/>
                  <a:pt x="25203" y="9060"/>
                  <a:pt x="25370" y="9225"/>
                </a:cubicBezTo>
                <a:lnTo>
                  <a:pt x="25370" y="9225"/>
                </a:lnTo>
                <a:cubicBezTo>
                  <a:pt x="25296" y="9127"/>
                  <a:pt x="27479" y="9097"/>
                  <a:pt x="29597" y="9097"/>
                </a:cubicBezTo>
                <a:cubicBezTo>
                  <a:pt x="31529" y="9097"/>
                  <a:pt x="33407" y="9122"/>
                  <a:pt x="33469" y="9145"/>
                </a:cubicBezTo>
                <a:lnTo>
                  <a:pt x="33576" y="8740"/>
                </a:lnTo>
                <a:cubicBezTo>
                  <a:pt x="35008" y="8751"/>
                  <a:pt x="34193" y="9143"/>
                  <a:pt x="35163" y="9143"/>
                </a:cubicBezTo>
                <a:cubicBezTo>
                  <a:pt x="35250" y="9143"/>
                  <a:pt x="35351" y="9140"/>
                  <a:pt x="35470" y="9133"/>
                </a:cubicBezTo>
                <a:cubicBezTo>
                  <a:pt x="35661" y="8938"/>
                  <a:pt x="35992" y="8881"/>
                  <a:pt x="36367" y="8881"/>
                </a:cubicBezTo>
                <a:cubicBezTo>
                  <a:pt x="36883" y="8881"/>
                  <a:pt x="37483" y="8989"/>
                  <a:pt x="37913" y="8989"/>
                </a:cubicBezTo>
                <a:cubicBezTo>
                  <a:pt x="38103" y="8989"/>
                  <a:pt x="38261" y="8967"/>
                  <a:pt x="38363" y="8907"/>
                </a:cubicBezTo>
                <a:lnTo>
                  <a:pt x="38363" y="8907"/>
                </a:lnTo>
                <a:cubicBezTo>
                  <a:pt x="38351" y="8954"/>
                  <a:pt x="39065" y="8978"/>
                  <a:pt x="39018" y="9157"/>
                </a:cubicBezTo>
                <a:cubicBezTo>
                  <a:pt x="39108" y="9021"/>
                  <a:pt x="39252" y="8987"/>
                  <a:pt x="39421" y="8987"/>
                </a:cubicBezTo>
                <a:cubicBezTo>
                  <a:pt x="39588" y="8987"/>
                  <a:pt x="39780" y="9020"/>
                  <a:pt x="39970" y="9020"/>
                </a:cubicBezTo>
                <a:cubicBezTo>
                  <a:pt x="40042" y="9020"/>
                  <a:pt x="40114" y="9015"/>
                  <a:pt x="40184" y="9002"/>
                </a:cubicBezTo>
                <a:cubicBezTo>
                  <a:pt x="40351" y="8919"/>
                  <a:pt x="40065" y="8919"/>
                  <a:pt x="39946" y="8811"/>
                </a:cubicBezTo>
                <a:lnTo>
                  <a:pt x="40970" y="8716"/>
                </a:lnTo>
                <a:cubicBezTo>
                  <a:pt x="41375" y="8811"/>
                  <a:pt x="41470" y="9014"/>
                  <a:pt x="41030" y="9038"/>
                </a:cubicBezTo>
                <a:cubicBezTo>
                  <a:pt x="43350" y="9152"/>
                  <a:pt x="53340" y="9491"/>
                  <a:pt x="57788" y="9491"/>
                </a:cubicBezTo>
                <a:cubicBezTo>
                  <a:pt x="58452" y="9491"/>
                  <a:pt x="58992" y="9483"/>
                  <a:pt x="59365" y="9466"/>
                </a:cubicBezTo>
                <a:cubicBezTo>
                  <a:pt x="58996" y="9216"/>
                  <a:pt x="58115" y="9371"/>
                  <a:pt x="57782" y="8990"/>
                </a:cubicBezTo>
                <a:cubicBezTo>
                  <a:pt x="58000" y="8932"/>
                  <a:pt x="58185" y="8915"/>
                  <a:pt x="58346" y="8915"/>
                </a:cubicBezTo>
                <a:cubicBezTo>
                  <a:pt x="58573" y="8915"/>
                  <a:pt x="58751" y="8949"/>
                  <a:pt x="58907" y="8949"/>
                </a:cubicBezTo>
                <a:cubicBezTo>
                  <a:pt x="59026" y="8949"/>
                  <a:pt x="59131" y="8929"/>
                  <a:pt x="59234" y="8859"/>
                </a:cubicBezTo>
                <a:cubicBezTo>
                  <a:pt x="59520" y="9419"/>
                  <a:pt x="60901" y="9002"/>
                  <a:pt x="61473" y="9585"/>
                </a:cubicBezTo>
                <a:lnTo>
                  <a:pt x="61699" y="9264"/>
                </a:lnTo>
                <a:lnTo>
                  <a:pt x="62068" y="9466"/>
                </a:lnTo>
                <a:cubicBezTo>
                  <a:pt x="63574" y="9332"/>
                  <a:pt x="63879" y="9288"/>
                  <a:pt x="64029" y="9288"/>
                </a:cubicBezTo>
                <a:cubicBezTo>
                  <a:pt x="64212" y="9288"/>
                  <a:pt x="64164" y="9354"/>
                  <a:pt x="65795" y="9407"/>
                </a:cubicBezTo>
                <a:cubicBezTo>
                  <a:pt x="67238" y="9387"/>
                  <a:pt x="68040" y="9072"/>
                  <a:pt x="68825" y="9072"/>
                </a:cubicBezTo>
                <a:cubicBezTo>
                  <a:pt x="68949" y="9072"/>
                  <a:pt x="69073" y="9079"/>
                  <a:pt x="69199" y="9098"/>
                </a:cubicBezTo>
                <a:lnTo>
                  <a:pt x="69199" y="9098"/>
                </a:lnTo>
                <a:cubicBezTo>
                  <a:pt x="69039" y="9054"/>
                  <a:pt x="68823" y="8896"/>
                  <a:pt x="69200" y="8835"/>
                </a:cubicBezTo>
                <a:lnTo>
                  <a:pt x="69200" y="8835"/>
                </a:lnTo>
                <a:cubicBezTo>
                  <a:pt x="69218" y="8903"/>
                  <a:pt x="69299" y="8926"/>
                  <a:pt x="69415" y="8926"/>
                </a:cubicBezTo>
                <a:cubicBezTo>
                  <a:pt x="69649" y="8926"/>
                  <a:pt x="70024" y="8834"/>
                  <a:pt x="70297" y="8834"/>
                </a:cubicBezTo>
                <a:cubicBezTo>
                  <a:pt x="70437" y="8834"/>
                  <a:pt x="70550" y="8858"/>
                  <a:pt x="70605" y="8931"/>
                </a:cubicBezTo>
                <a:cubicBezTo>
                  <a:pt x="71034" y="8895"/>
                  <a:pt x="72438" y="8942"/>
                  <a:pt x="71974" y="8561"/>
                </a:cubicBezTo>
                <a:lnTo>
                  <a:pt x="71974" y="8561"/>
                </a:lnTo>
                <a:cubicBezTo>
                  <a:pt x="72212" y="8752"/>
                  <a:pt x="73462" y="8835"/>
                  <a:pt x="72712" y="9002"/>
                </a:cubicBezTo>
                <a:cubicBezTo>
                  <a:pt x="72976" y="9017"/>
                  <a:pt x="73232" y="9045"/>
                  <a:pt x="73461" y="9045"/>
                </a:cubicBezTo>
                <a:cubicBezTo>
                  <a:pt x="73604" y="9045"/>
                  <a:pt x="73737" y="9034"/>
                  <a:pt x="73855" y="9002"/>
                </a:cubicBezTo>
                <a:lnTo>
                  <a:pt x="73308" y="8895"/>
                </a:lnTo>
                <a:cubicBezTo>
                  <a:pt x="73415" y="8891"/>
                  <a:pt x="73518" y="8890"/>
                  <a:pt x="73619" y="8890"/>
                </a:cubicBezTo>
                <a:cubicBezTo>
                  <a:pt x="74380" y="8890"/>
                  <a:pt x="74947" y="8980"/>
                  <a:pt x="75472" y="8980"/>
                </a:cubicBezTo>
                <a:cubicBezTo>
                  <a:pt x="75807" y="8980"/>
                  <a:pt x="76124" y="8943"/>
                  <a:pt x="76463" y="8823"/>
                </a:cubicBezTo>
                <a:lnTo>
                  <a:pt x="75927" y="8669"/>
                </a:lnTo>
                <a:cubicBezTo>
                  <a:pt x="76098" y="8666"/>
                  <a:pt x="76265" y="8663"/>
                  <a:pt x="76423" y="8663"/>
                </a:cubicBezTo>
                <a:cubicBezTo>
                  <a:pt x="77059" y="8663"/>
                  <a:pt x="77575" y="8709"/>
                  <a:pt x="77832" y="9014"/>
                </a:cubicBezTo>
                <a:lnTo>
                  <a:pt x="76951" y="9121"/>
                </a:lnTo>
                <a:cubicBezTo>
                  <a:pt x="78380" y="9121"/>
                  <a:pt x="79225" y="9109"/>
                  <a:pt x="80416" y="8919"/>
                </a:cubicBezTo>
                <a:lnTo>
                  <a:pt x="79999" y="8907"/>
                </a:lnTo>
                <a:cubicBezTo>
                  <a:pt x="81511" y="8538"/>
                  <a:pt x="89393" y="8311"/>
                  <a:pt x="90798" y="7835"/>
                </a:cubicBezTo>
                <a:lnTo>
                  <a:pt x="90155" y="7537"/>
                </a:lnTo>
                <a:lnTo>
                  <a:pt x="91343" y="7314"/>
                </a:lnTo>
                <a:lnTo>
                  <a:pt x="91343" y="7314"/>
                </a:lnTo>
                <a:cubicBezTo>
                  <a:pt x="91200" y="7364"/>
                  <a:pt x="90840" y="8088"/>
                  <a:pt x="90691" y="8157"/>
                </a:cubicBezTo>
                <a:cubicBezTo>
                  <a:pt x="91715" y="8157"/>
                  <a:pt x="94322" y="8133"/>
                  <a:pt x="97263" y="8133"/>
                </a:cubicBezTo>
                <a:lnTo>
                  <a:pt x="97263" y="227"/>
                </a:lnTo>
                <a:cubicBezTo>
                  <a:pt x="94858" y="251"/>
                  <a:pt x="92846" y="275"/>
                  <a:pt x="91750" y="275"/>
                </a:cubicBezTo>
                <a:lnTo>
                  <a:pt x="91893" y="239"/>
                </a:lnTo>
                <a:lnTo>
                  <a:pt x="91893" y="239"/>
                </a:lnTo>
                <a:cubicBezTo>
                  <a:pt x="86047" y="310"/>
                  <a:pt x="74058" y="179"/>
                  <a:pt x="68009" y="477"/>
                </a:cubicBezTo>
                <a:cubicBezTo>
                  <a:pt x="67081" y="215"/>
                  <a:pt x="65795" y="263"/>
                  <a:pt x="64818" y="179"/>
                </a:cubicBezTo>
                <a:lnTo>
                  <a:pt x="64818" y="179"/>
                </a:lnTo>
                <a:cubicBezTo>
                  <a:pt x="65321" y="291"/>
                  <a:pt x="65184" y="455"/>
                  <a:pt x="64821" y="455"/>
                </a:cubicBezTo>
                <a:cubicBezTo>
                  <a:pt x="64797" y="455"/>
                  <a:pt x="64773" y="455"/>
                  <a:pt x="64747" y="453"/>
                </a:cubicBezTo>
                <a:cubicBezTo>
                  <a:pt x="64468" y="449"/>
                  <a:pt x="64240" y="447"/>
                  <a:pt x="64053" y="447"/>
                </a:cubicBezTo>
                <a:cubicBezTo>
                  <a:pt x="62239" y="447"/>
                  <a:pt x="64263" y="640"/>
                  <a:pt x="61532" y="715"/>
                </a:cubicBezTo>
                <a:cubicBezTo>
                  <a:pt x="60864" y="754"/>
                  <a:pt x="59829" y="771"/>
                  <a:pt x="58572" y="771"/>
                </a:cubicBezTo>
                <a:cubicBezTo>
                  <a:pt x="53338" y="771"/>
                  <a:pt x="44257" y="479"/>
                  <a:pt x="41780" y="287"/>
                </a:cubicBezTo>
                <a:cubicBezTo>
                  <a:pt x="41031" y="448"/>
                  <a:pt x="40202" y="473"/>
                  <a:pt x="39368" y="473"/>
                </a:cubicBezTo>
                <a:cubicBezTo>
                  <a:pt x="38992" y="473"/>
                  <a:pt x="38616" y="468"/>
                  <a:pt x="38245" y="468"/>
                </a:cubicBezTo>
                <a:cubicBezTo>
                  <a:pt x="37621" y="468"/>
                  <a:pt x="37014" y="483"/>
                  <a:pt x="36458" y="560"/>
                </a:cubicBezTo>
                <a:lnTo>
                  <a:pt x="36613" y="477"/>
                </a:lnTo>
                <a:lnTo>
                  <a:pt x="36613" y="477"/>
                </a:lnTo>
                <a:cubicBezTo>
                  <a:pt x="36397" y="492"/>
                  <a:pt x="36010" y="498"/>
                  <a:pt x="35492" y="498"/>
                </a:cubicBezTo>
                <a:cubicBezTo>
                  <a:pt x="32304" y="498"/>
                  <a:pt x="24182" y="257"/>
                  <a:pt x="20976" y="257"/>
                </a:cubicBezTo>
                <a:cubicBezTo>
                  <a:pt x="20502" y="257"/>
                  <a:pt x="20135" y="263"/>
                  <a:pt x="19908" y="275"/>
                </a:cubicBezTo>
                <a:lnTo>
                  <a:pt x="20170" y="334"/>
                </a:lnTo>
                <a:cubicBezTo>
                  <a:pt x="19814" y="378"/>
                  <a:pt x="19540" y="396"/>
                  <a:pt x="19318" y="396"/>
                </a:cubicBezTo>
                <a:cubicBezTo>
                  <a:pt x="18442" y="396"/>
                  <a:pt x="18379" y="115"/>
                  <a:pt x="1727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4" name="Google Shape;7734;p57"/>
          <p:cNvSpPr/>
          <p:nvPr/>
        </p:nvSpPr>
        <p:spPr>
          <a:xfrm>
            <a:off x="5912973" y="1760158"/>
            <a:ext cx="3112902" cy="306768"/>
          </a:xfrm>
          <a:custGeom>
            <a:avLst/>
            <a:gdLst/>
            <a:ahLst/>
            <a:cxnLst/>
            <a:rect l="l" t="t" r="r" b="b"/>
            <a:pathLst>
              <a:path w="97263" h="9585" extrusionOk="0">
                <a:moveTo>
                  <a:pt x="69192" y="9107"/>
                </a:moveTo>
                <a:cubicBezTo>
                  <a:pt x="69221" y="9115"/>
                  <a:pt x="69249" y="9120"/>
                  <a:pt x="69271" y="9120"/>
                </a:cubicBezTo>
                <a:cubicBezTo>
                  <a:pt x="69245" y="9115"/>
                  <a:pt x="69218" y="9111"/>
                  <a:pt x="69192" y="9107"/>
                </a:cubicBezTo>
                <a:close/>
                <a:moveTo>
                  <a:pt x="25369" y="9235"/>
                </a:moveTo>
                <a:cubicBezTo>
                  <a:pt x="25370" y="9237"/>
                  <a:pt x="25371" y="9238"/>
                  <a:pt x="25373" y="9239"/>
                </a:cubicBezTo>
                <a:cubicBezTo>
                  <a:pt x="25372" y="9238"/>
                  <a:pt x="25370" y="9237"/>
                  <a:pt x="25369" y="9235"/>
                </a:cubicBezTo>
                <a:close/>
                <a:moveTo>
                  <a:pt x="17277" y="0"/>
                </a:moveTo>
                <a:cubicBezTo>
                  <a:pt x="17455" y="429"/>
                  <a:pt x="15931" y="655"/>
                  <a:pt x="15360" y="679"/>
                </a:cubicBezTo>
                <a:lnTo>
                  <a:pt x="15384" y="583"/>
                </a:lnTo>
                <a:lnTo>
                  <a:pt x="15384" y="583"/>
                </a:lnTo>
                <a:cubicBezTo>
                  <a:pt x="14526" y="643"/>
                  <a:pt x="12550" y="988"/>
                  <a:pt x="11121" y="1036"/>
                </a:cubicBezTo>
                <a:lnTo>
                  <a:pt x="11181" y="798"/>
                </a:lnTo>
                <a:lnTo>
                  <a:pt x="11181" y="798"/>
                </a:lnTo>
                <a:cubicBezTo>
                  <a:pt x="10569" y="920"/>
                  <a:pt x="9678" y="948"/>
                  <a:pt x="8840" y="948"/>
                </a:cubicBezTo>
                <a:cubicBezTo>
                  <a:pt x="8128" y="948"/>
                  <a:pt x="7454" y="928"/>
                  <a:pt x="7022" y="928"/>
                </a:cubicBezTo>
                <a:cubicBezTo>
                  <a:pt x="6972" y="928"/>
                  <a:pt x="6926" y="928"/>
                  <a:pt x="6883" y="929"/>
                </a:cubicBezTo>
                <a:cubicBezTo>
                  <a:pt x="5388" y="849"/>
                  <a:pt x="3285" y="586"/>
                  <a:pt x="1208" y="586"/>
                </a:cubicBezTo>
                <a:cubicBezTo>
                  <a:pt x="803" y="586"/>
                  <a:pt x="399" y="596"/>
                  <a:pt x="1" y="619"/>
                </a:cubicBezTo>
                <a:lnTo>
                  <a:pt x="1" y="7965"/>
                </a:lnTo>
                <a:cubicBezTo>
                  <a:pt x="139" y="7934"/>
                  <a:pt x="284" y="7919"/>
                  <a:pt x="430" y="7919"/>
                </a:cubicBezTo>
                <a:cubicBezTo>
                  <a:pt x="561" y="7919"/>
                  <a:pt x="693" y="7931"/>
                  <a:pt x="822" y="7953"/>
                </a:cubicBezTo>
                <a:cubicBezTo>
                  <a:pt x="1668" y="7977"/>
                  <a:pt x="870" y="8323"/>
                  <a:pt x="1846" y="8358"/>
                </a:cubicBezTo>
                <a:cubicBezTo>
                  <a:pt x="6955" y="8569"/>
                  <a:pt x="11904" y="8882"/>
                  <a:pt x="17063" y="8882"/>
                </a:cubicBezTo>
                <a:cubicBezTo>
                  <a:pt x="17158" y="8882"/>
                  <a:pt x="17253" y="8882"/>
                  <a:pt x="17348" y="8882"/>
                </a:cubicBezTo>
                <a:lnTo>
                  <a:pt x="17348" y="8882"/>
                </a:lnTo>
                <a:cubicBezTo>
                  <a:pt x="17467" y="8977"/>
                  <a:pt x="17324" y="8977"/>
                  <a:pt x="17170" y="9013"/>
                </a:cubicBezTo>
                <a:cubicBezTo>
                  <a:pt x="18753" y="8930"/>
                  <a:pt x="23301" y="8977"/>
                  <a:pt x="24754" y="8894"/>
                </a:cubicBezTo>
                <a:cubicBezTo>
                  <a:pt x="24978" y="8941"/>
                  <a:pt x="25203" y="9059"/>
                  <a:pt x="25369" y="9235"/>
                </a:cubicBezTo>
                <a:lnTo>
                  <a:pt x="25369" y="9235"/>
                </a:lnTo>
                <a:cubicBezTo>
                  <a:pt x="25307" y="9136"/>
                  <a:pt x="27581" y="9103"/>
                  <a:pt x="29734" y="9103"/>
                </a:cubicBezTo>
                <a:cubicBezTo>
                  <a:pt x="31617" y="9103"/>
                  <a:pt x="33409" y="9128"/>
                  <a:pt x="33469" y="9156"/>
                </a:cubicBezTo>
                <a:lnTo>
                  <a:pt x="33576" y="8739"/>
                </a:lnTo>
                <a:cubicBezTo>
                  <a:pt x="35008" y="8750"/>
                  <a:pt x="34193" y="9142"/>
                  <a:pt x="35163" y="9142"/>
                </a:cubicBezTo>
                <a:cubicBezTo>
                  <a:pt x="35250" y="9142"/>
                  <a:pt x="35351" y="9139"/>
                  <a:pt x="35470" y="9132"/>
                </a:cubicBezTo>
                <a:cubicBezTo>
                  <a:pt x="35659" y="8939"/>
                  <a:pt x="35984" y="8883"/>
                  <a:pt x="36354" y="8883"/>
                </a:cubicBezTo>
                <a:cubicBezTo>
                  <a:pt x="36869" y="8883"/>
                  <a:pt x="37470" y="8992"/>
                  <a:pt x="37903" y="8992"/>
                </a:cubicBezTo>
                <a:cubicBezTo>
                  <a:pt x="38098" y="8992"/>
                  <a:pt x="38259" y="8970"/>
                  <a:pt x="38363" y="8906"/>
                </a:cubicBezTo>
                <a:lnTo>
                  <a:pt x="38363" y="8906"/>
                </a:lnTo>
                <a:cubicBezTo>
                  <a:pt x="38351" y="8954"/>
                  <a:pt x="39065" y="8977"/>
                  <a:pt x="39018" y="9156"/>
                </a:cubicBezTo>
                <a:cubicBezTo>
                  <a:pt x="39106" y="9028"/>
                  <a:pt x="39245" y="8996"/>
                  <a:pt x="39408" y="8996"/>
                </a:cubicBezTo>
                <a:cubicBezTo>
                  <a:pt x="39579" y="8996"/>
                  <a:pt x="39776" y="9031"/>
                  <a:pt x="39971" y="9031"/>
                </a:cubicBezTo>
                <a:cubicBezTo>
                  <a:pt x="40043" y="9031"/>
                  <a:pt x="40114" y="9026"/>
                  <a:pt x="40184" y="9013"/>
                </a:cubicBezTo>
                <a:cubicBezTo>
                  <a:pt x="40351" y="8930"/>
                  <a:pt x="40065" y="8918"/>
                  <a:pt x="39946" y="8811"/>
                </a:cubicBezTo>
                <a:lnTo>
                  <a:pt x="40970" y="8715"/>
                </a:lnTo>
                <a:cubicBezTo>
                  <a:pt x="41375" y="8823"/>
                  <a:pt x="41470" y="9013"/>
                  <a:pt x="41030" y="9037"/>
                </a:cubicBezTo>
                <a:cubicBezTo>
                  <a:pt x="43343" y="9161"/>
                  <a:pt x="53275" y="9491"/>
                  <a:pt x="57744" y="9491"/>
                </a:cubicBezTo>
                <a:cubicBezTo>
                  <a:pt x="58428" y="9491"/>
                  <a:pt x="58984" y="9483"/>
                  <a:pt x="59365" y="9466"/>
                </a:cubicBezTo>
                <a:cubicBezTo>
                  <a:pt x="58996" y="9227"/>
                  <a:pt x="58115" y="9370"/>
                  <a:pt x="57782" y="9001"/>
                </a:cubicBezTo>
                <a:cubicBezTo>
                  <a:pt x="58009" y="8941"/>
                  <a:pt x="58201" y="8924"/>
                  <a:pt x="58367" y="8924"/>
                </a:cubicBezTo>
                <a:cubicBezTo>
                  <a:pt x="58576" y="8924"/>
                  <a:pt x="58745" y="8951"/>
                  <a:pt x="58892" y="8951"/>
                </a:cubicBezTo>
                <a:cubicBezTo>
                  <a:pt x="59017" y="8951"/>
                  <a:pt x="59127" y="8931"/>
                  <a:pt x="59234" y="8858"/>
                </a:cubicBezTo>
                <a:cubicBezTo>
                  <a:pt x="59520" y="9418"/>
                  <a:pt x="60901" y="9013"/>
                  <a:pt x="61473" y="9585"/>
                </a:cubicBezTo>
                <a:lnTo>
                  <a:pt x="61699" y="9263"/>
                </a:lnTo>
                <a:lnTo>
                  <a:pt x="62068" y="9466"/>
                </a:lnTo>
                <a:cubicBezTo>
                  <a:pt x="63556" y="9333"/>
                  <a:pt x="63871" y="9288"/>
                  <a:pt x="64023" y="9288"/>
                </a:cubicBezTo>
                <a:cubicBezTo>
                  <a:pt x="64213" y="9288"/>
                  <a:pt x="64149" y="9358"/>
                  <a:pt x="65795" y="9418"/>
                </a:cubicBezTo>
                <a:cubicBezTo>
                  <a:pt x="67222" y="9388"/>
                  <a:pt x="68022" y="9078"/>
                  <a:pt x="68800" y="9078"/>
                </a:cubicBezTo>
                <a:cubicBezTo>
                  <a:pt x="68930" y="9078"/>
                  <a:pt x="69060" y="9087"/>
                  <a:pt x="69192" y="9107"/>
                </a:cubicBezTo>
                <a:lnTo>
                  <a:pt x="69192" y="9107"/>
                </a:lnTo>
                <a:cubicBezTo>
                  <a:pt x="69033" y="9060"/>
                  <a:pt x="68828" y="8905"/>
                  <a:pt x="69200" y="8835"/>
                </a:cubicBezTo>
                <a:lnTo>
                  <a:pt x="69200" y="8835"/>
                </a:lnTo>
                <a:cubicBezTo>
                  <a:pt x="69218" y="8906"/>
                  <a:pt x="69301" y="8930"/>
                  <a:pt x="69419" y="8930"/>
                </a:cubicBezTo>
                <a:cubicBezTo>
                  <a:pt x="69656" y="8930"/>
                  <a:pt x="70033" y="8835"/>
                  <a:pt x="70305" y="8835"/>
                </a:cubicBezTo>
                <a:cubicBezTo>
                  <a:pt x="70441" y="8835"/>
                  <a:pt x="70551" y="8858"/>
                  <a:pt x="70605" y="8930"/>
                </a:cubicBezTo>
                <a:cubicBezTo>
                  <a:pt x="71034" y="8894"/>
                  <a:pt x="72438" y="8942"/>
                  <a:pt x="71974" y="8561"/>
                </a:cubicBezTo>
                <a:lnTo>
                  <a:pt x="71974" y="8561"/>
                </a:lnTo>
                <a:cubicBezTo>
                  <a:pt x="72212" y="8751"/>
                  <a:pt x="73462" y="8846"/>
                  <a:pt x="72712" y="9013"/>
                </a:cubicBezTo>
                <a:cubicBezTo>
                  <a:pt x="72986" y="9021"/>
                  <a:pt x="73249" y="9048"/>
                  <a:pt x="73485" y="9048"/>
                </a:cubicBezTo>
                <a:cubicBezTo>
                  <a:pt x="73619" y="9048"/>
                  <a:pt x="73743" y="9039"/>
                  <a:pt x="73855" y="9013"/>
                </a:cubicBezTo>
                <a:lnTo>
                  <a:pt x="73308" y="8894"/>
                </a:lnTo>
                <a:cubicBezTo>
                  <a:pt x="73392" y="8892"/>
                  <a:pt x="73474" y="8891"/>
                  <a:pt x="73554" y="8891"/>
                </a:cubicBezTo>
                <a:cubicBezTo>
                  <a:pt x="74338" y="8891"/>
                  <a:pt x="74918" y="8982"/>
                  <a:pt x="75453" y="8982"/>
                </a:cubicBezTo>
                <a:cubicBezTo>
                  <a:pt x="75795" y="8982"/>
                  <a:pt x="76117" y="8945"/>
                  <a:pt x="76463" y="8823"/>
                </a:cubicBezTo>
                <a:lnTo>
                  <a:pt x="75927" y="8668"/>
                </a:lnTo>
                <a:cubicBezTo>
                  <a:pt x="76098" y="8665"/>
                  <a:pt x="76265" y="8663"/>
                  <a:pt x="76423" y="8663"/>
                </a:cubicBezTo>
                <a:cubicBezTo>
                  <a:pt x="77059" y="8663"/>
                  <a:pt x="77575" y="8708"/>
                  <a:pt x="77832" y="9013"/>
                </a:cubicBezTo>
                <a:lnTo>
                  <a:pt x="76951" y="9120"/>
                </a:lnTo>
                <a:cubicBezTo>
                  <a:pt x="78380" y="9120"/>
                  <a:pt x="79225" y="9108"/>
                  <a:pt x="80416" y="8918"/>
                </a:cubicBezTo>
                <a:lnTo>
                  <a:pt x="79999" y="8906"/>
                </a:lnTo>
                <a:cubicBezTo>
                  <a:pt x="81511" y="8537"/>
                  <a:pt x="89393" y="8311"/>
                  <a:pt x="90798" y="7846"/>
                </a:cubicBezTo>
                <a:lnTo>
                  <a:pt x="90155" y="7549"/>
                </a:lnTo>
                <a:lnTo>
                  <a:pt x="91342" y="7313"/>
                </a:lnTo>
                <a:lnTo>
                  <a:pt x="91342" y="7313"/>
                </a:lnTo>
                <a:cubicBezTo>
                  <a:pt x="91199" y="7366"/>
                  <a:pt x="90840" y="8098"/>
                  <a:pt x="90691" y="8156"/>
                </a:cubicBezTo>
                <a:cubicBezTo>
                  <a:pt x="91715" y="8156"/>
                  <a:pt x="94322" y="8144"/>
                  <a:pt x="97263" y="8132"/>
                </a:cubicBezTo>
                <a:lnTo>
                  <a:pt x="97263" y="226"/>
                </a:lnTo>
                <a:cubicBezTo>
                  <a:pt x="94858" y="250"/>
                  <a:pt x="92846" y="274"/>
                  <a:pt x="91750" y="274"/>
                </a:cubicBezTo>
                <a:lnTo>
                  <a:pt x="91893" y="238"/>
                </a:lnTo>
                <a:lnTo>
                  <a:pt x="91893" y="238"/>
                </a:lnTo>
                <a:cubicBezTo>
                  <a:pt x="86047" y="310"/>
                  <a:pt x="74058" y="179"/>
                  <a:pt x="68009" y="488"/>
                </a:cubicBezTo>
                <a:cubicBezTo>
                  <a:pt x="67081" y="226"/>
                  <a:pt x="65795" y="274"/>
                  <a:pt x="64818" y="191"/>
                </a:cubicBezTo>
                <a:lnTo>
                  <a:pt x="64818" y="191"/>
                </a:lnTo>
                <a:cubicBezTo>
                  <a:pt x="65337" y="294"/>
                  <a:pt x="65175" y="465"/>
                  <a:pt x="64786" y="465"/>
                </a:cubicBezTo>
                <a:cubicBezTo>
                  <a:pt x="64773" y="465"/>
                  <a:pt x="64760" y="465"/>
                  <a:pt x="64747" y="464"/>
                </a:cubicBezTo>
                <a:cubicBezTo>
                  <a:pt x="64408" y="458"/>
                  <a:pt x="64144" y="455"/>
                  <a:pt x="63937" y="455"/>
                </a:cubicBezTo>
                <a:cubicBezTo>
                  <a:pt x="62327" y="455"/>
                  <a:pt x="64202" y="641"/>
                  <a:pt x="61532" y="714"/>
                </a:cubicBezTo>
                <a:cubicBezTo>
                  <a:pt x="60864" y="754"/>
                  <a:pt x="59829" y="771"/>
                  <a:pt x="58572" y="771"/>
                </a:cubicBezTo>
                <a:cubicBezTo>
                  <a:pt x="53338" y="771"/>
                  <a:pt x="44257" y="478"/>
                  <a:pt x="41780" y="286"/>
                </a:cubicBezTo>
                <a:cubicBezTo>
                  <a:pt x="41007" y="453"/>
                  <a:pt x="40148" y="477"/>
                  <a:pt x="39287" y="477"/>
                </a:cubicBezTo>
                <a:cubicBezTo>
                  <a:pt x="38940" y="477"/>
                  <a:pt x="38593" y="473"/>
                  <a:pt x="38251" y="473"/>
                </a:cubicBezTo>
                <a:cubicBezTo>
                  <a:pt x="37625" y="473"/>
                  <a:pt x="37016" y="486"/>
                  <a:pt x="36458" y="560"/>
                </a:cubicBezTo>
                <a:lnTo>
                  <a:pt x="36613" y="476"/>
                </a:lnTo>
                <a:lnTo>
                  <a:pt x="36613" y="476"/>
                </a:lnTo>
                <a:cubicBezTo>
                  <a:pt x="36397" y="491"/>
                  <a:pt x="36008" y="497"/>
                  <a:pt x="35490" y="497"/>
                </a:cubicBezTo>
                <a:cubicBezTo>
                  <a:pt x="32346" y="497"/>
                  <a:pt x="24418" y="265"/>
                  <a:pt x="21120" y="265"/>
                </a:cubicBezTo>
                <a:cubicBezTo>
                  <a:pt x="20576" y="265"/>
                  <a:pt x="20158" y="271"/>
                  <a:pt x="19908" y="286"/>
                </a:cubicBezTo>
                <a:lnTo>
                  <a:pt x="20170" y="333"/>
                </a:lnTo>
                <a:cubicBezTo>
                  <a:pt x="19814" y="377"/>
                  <a:pt x="19540" y="395"/>
                  <a:pt x="19318" y="395"/>
                </a:cubicBezTo>
                <a:cubicBezTo>
                  <a:pt x="18442" y="395"/>
                  <a:pt x="18379" y="114"/>
                  <a:pt x="1727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5" name="Google Shape;7735;p57"/>
          <p:cNvSpPr/>
          <p:nvPr/>
        </p:nvSpPr>
        <p:spPr>
          <a:xfrm>
            <a:off x="5912973" y="2129399"/>
            <a:ext cx="3112902" cy="306384"/>
          </a:xfrm>
          <a:custGeom>
            <a:avLst/>
            <a:gdLst/>
            <a:ahLst/>
            <a:cxnLst/>
            <a:rect l="l" t="t" r="r" b="b"/>
            <a:pathLst>
              <a:path w="97263" h="9573" extrusionOk="0">
                <a:moveTo>
                  <a:pt x="69199" y="9097"/>
                </a:moveTo>
                <a:lnTo>
                  <a:pt x="69199" y="9097"/>
                </a:lnTo>
                <a:cubicBezTo>
                  <a:pt x="69226" y="9104"/>
                  <a:pt x="69251" y="9108"/>
                  <a:pt x="69271" y="9108"/>
                </a:cubicBezTo>
                <a:cubicBezTo>
                  <a:pt x="69247" y="9104"/>
                  <a:pt x="69223" y="9100"/>
                  <a:pt x="69199" y="9097"/>
                </a:cubicBezTo>
                <a:close/>
                <a:moveTo>
                  <a:pt x="25370" y="9224"/>
                </a:moveTo>
                <a:lnTo>
                  <a:pt x="25370" y="9224"/>
                </a:lnTo>
                <a:cubicBezTo>
                  <a:pt x="25371" y="9225"/>
                  <a:pt x="25372" y="9226"/>
                  <a:pt x="25373" y="9228"/>
                </a:cubicBezTo>
                <a:cubicBezTo>
                  <a:pt x="25372" y="9226"/>
                  <a:pt x="25371" y="9225"/>
                  <a:pt x="25370" y="9224"/>
                </a:cubicBezTo>
                <a:close/>
                <a:moveTo>
                  <a:pt x="17277" y="0"/>
                </a:moveTo>
                <a:lnTo>
                  <a:pt x="17277" y="0"/>
                </a:lnTo>
                <a:cubicBezTo>
                  <a:pt x="17455" y="417"/>
                  <a:pt x="15931" y="643"/>
                  <a:pt x="15360" y="667"/>
                </a:cubicBezTo>
                <a:lnTo>
                  <a:pt x="15384" y="572"/>
                </a:lnTo>
                <a:lnTo>
                  <a:pt x="15384" y="572"/>
                </a:lnTo>
                <a:cubicBezTo>
                  <a:pt x="14526" y="643"/>
                  <a:pt x="12550" y="988"/>
                  <a:pt x="11121" y="1024"/>
                </a:cubicBezTo>
                <a:lnTo>
                  <a:pt x="11181" y="798"/>
                </a:lnTo>
                <a:lnTo>
                  <a:pt x="11181" y="798"/>
                </a:lnTo>
                <a:cubicBezTo>
                  <a:pt x="10567" y="914"/>
                  <a:pt x="9672" y="939"/>
                  <a:pt x="8832" y="939"/>
                </a:cubicBezTo>
                <a:cubicBezTo>
                  <a:pt x="8205" y="939"/>
                  <a:pt x="7609" y="926"/>
                  <a:pt x="7181" y="926"/>
                </a:cubicBezTo>
                <a:cubicBezTo>
                  <a:pt x="7069" y="926"/>
                  <a:pt x="6969" y="927"/>
                  <a:pt x="6883" y="929"/>
                </a:cubicBezTo>
                <a:cubicBezTo>
                  <a:pt x="5387" y="839"/>
                  <a:pt x="3283" y="574"/>
                  <a:pt x="1205" y="574"/>
                </a:cubicBezTo>
                <a:cubicBezTo>
                  <a:pt x="801" y="574"/>
                  <a:pt x="398" y="584"/>
                  <a:pt x="1" y="607"/>
                </a:cubicBezTo>
                <a:lnTo>
                  <a:pt x="1" y="7954"/>
                </a:lnTo>
                <a:cubicBezTo>
                  <a:pt x="148" y="7927"/>
                  <a:pt x="303" y="7911"/>
                  <a:pt x="458" y="7911"/>
                </a:cubicBezTo>
                <a:cubicBezTo>
                  <a:pt x="580" y="7911"/>
                  <a:pt x="702" y="7921"/>
                  <a:pt x="822" y="7942"/>
                </a:cubicBezTo>
                <a:cubicBezTo>
                  <a:pt x="1668" y="7965"/>
                  <a:pt x="870" y="8311"/>
                  <a:pt x="1846" y="8346"/>
                </a:cubicBezTo>
                <a:cubicBezTo>
                  <a:pt x="6952" y="8568"/>
                  <a:pt x="11897" y="8871"/>
                  <a:pt x="17053" y="8871"/>
                </a:cubicBezTo>
                <a:cubicBezTo>
                  <a:pt x="17151" y="8871"/>
                  <a:pt x="17250" y="8871"/>
                  <a:pt x="17348" y="8870"/>
                </a:cubicBezTo>
                <a:lnTo>
                  <a:pt x="17348" y="8870"/>
                </a:lnTo>
                <a:cubicBezTo>
                  <a:pt x="17467" y="8966"/>
                  <a:pt x="17324" y="8966"/>
                  <a:pt x="17170" y="9013"/>
                </a:cubicBezTo>
                <a:cubicBezTo>
                  <a:pt x="18753" y="8918"/>
                  <a:pt x="23301" y="8978"/>
                  <a:pt x="24754" y="8882"/>
                </a:cubicBezTo>
                <a:cubicBezTo>
                  <a:pt x="24979" y="8941"/>
                  <a:pt x="25203" y="9059"/>
                  <a:pt x="25370" y="9224"/>
                </a:cubicBezTo>
                <a:lnTo>
                  <a:pt x="25370" y="9224"/>
                </a:lnTo>
                <a:cubicBezTo>
                  <a:pt x="25296" y="9127"/>
                  <a:pt x="27479" y="9096"/>
                  <a:pt x="29597" y="9096"/>
                </a:cubicBezTo>
                <a:cubicBezTo>
                  <a:pt x="31529" y="9096"/>
                  <a:pt x="33407" y="9122"/>
                  <a:pt x="33469" y="9144"/>
                </a:cubicBezTo>
                <a:lnTo>
                  <a:pt x="33576" y="8727"/>
                </a:lnTo>
                <a:cubicBezTo>
                  <a:pt x="35008" y="8738"/>
                  <a:pt x="34193" y="9130"/>
                  <a:pt x="35163" y="9130"/>
                </a:cubicBezTo>
                <a:cubicBezTo>
                  <a:pt x="35250" y="9130"/>
                  <a:pt x="35351" y="9127"/>
                  <a:pt x="35470" y="9120"/>
                </a:cubicBezTo>
                <a:cubicBezTo>
                  <a:pt x="35659" y="8927"/>
                  <a:pt x="35984" y="8871"/>
                  <a:pt x="36354" y="8871"/>
                </a:cubicBezTo>
                <a:cubicBezTo>
                  <a:pt x="36869" y="8871"/>
                  <a:pt x="37470" y="8981"/>
                  <a:pt x="37903" y="8981"/>
                </a:cubicBezTo>
                <a:cubicBezTo>
                  <a:pt x="38098" y="8981"/>
                  <a:pt x="38259" y="8958"/>
                  <a:pt x="38363" y="8894"/>
                </a:cubicBezTo>
                <a:lnTo>
                  <a:pt x="38363" y="8894"/>
                </a:lnTo>
                <a:cubicBezTo>
                  <a:pt x="38351" y="8942"/>
                  <a:pt x="39065" y="8966"/>
                  <a:pt x="39018" y="9144"/>
                </a:cubicBezTo>
                <a:cubicBezTo>
                  <a:pt x="39106" y="9017"/>
                  <a:pt x="39245" y="8984"/>
                  <a:pt x="39408" y="8984"/>
                </a:cubicBezTo>
                <a:cubicBezTo>
                  <a:pt x="39579" y="8984"/>
                  <a:pt x="39776" y="9019"/>
                  <a:pt x="39971" y="9019"/>
                </a:cubicBezTo>
                <a:cubicBezTo>
                  <a:pt x="40043" y="9019"/>
                  <a:pt x="40114" y="9015"/>
                  <a:pt x="40184" y="9001"/>
                </a:cubicBezTo>
                <a:cubicBezTo>
                  <a:pt x="40351" y="8918"/>
                  <a:pt x="40065" y="8906"/>
                  <a:pt x="39946" y="8811"/>
                </a:cubicBezTo>
                <a:lnTo>
                  <a:pt x="40970" y="8704"/>
                </a:lnTo>
                <a:cubicBezTo>
                  <a:pt x="41375" y="8811"/>
                  <a:pt x="41470" y="9001"/>
                  <a:pt x="41030" y="9025"/>
                </a:cubicBezTo>
                <a:cubicBezTo>
                  <a:pt x="43343" y="9149"/>
                  <a:pt x="53275" y="9479"/>
                  <a:pt x="57744" y="9479"/>
                </a:cubicBezTo>
                <a:cubicBezTo>
                  <a:pt x="58428" y="9479"/>
                  <a:pt x="58984" y="9471"/>
                  <a:pt x="59365" y="9454"/>
                </a:cubicBezTo>
                <a:cubicBezTo>
                  <a:pt x="58996" y="9216"/>
                  <a:pt x="58115" y="9370"/>
                  <a:pt x="57782" y="8989"/>
                </a:cubicBezTo>
                <a:cubicBezTo>
                  <a:pt x="58009" y="8929"/>
                  <a:pt x="58201" y="8912"/>
                  <a:pt x="58367" y="8912"/>
                </a:cubicBezTo>
                <a:cubicBezTo>
                  <a:pt x="58576" y="8912"/>
                  <a:pt x="58745" y="8939"/>
                  <a:pt x="58892" y="8939"/>
                </a:cubicBezTo>
                <a:cubicBezTo>
                  <a:pt x="59017" y="8939"/>
                  <a:pt x="59127" y="8920"/>
                  <a:pt x="59234" y="8847"/>
                </a:cubicBezTo>
                <a:cubicBezTo>
                  <a:pt x="59520" y="9418"/>
                  <a:pt x="60901" y="9001"/>
                  <a:pt x="61473" y="9573"/>
                </a:cubicBezTo>
                <a:lnTo>
                  <a:pt x="61699" y="9263"/>
                </a:lnTo>
                <a:lnTo>
                  <a:pt x="62068" y="9454"/>
                </a:lnTo>
                <a:cubicBezTo>
                  <a:pt x="63530" y="9324"/>
                  <a:pt x="63860" y="9280"/>
                  <a:pt x="64015" y="9280"/>
                </a:cubicBezTo>
                <a:cubicBezTo>
                  <a:pt x="64215" y="9280"/>
                  <a:pt x="64126" y="9353"/>
                  <a:pt x="65795" y="9406"/>
                </a:cubicBezTo>
                <a:cubicBezTo>
                  <a:pt x="67232" y="9376"/>
                  <a:pt x="68033" y="9070"/>
                  <a:pt x="68816" y="9070"/>
                </a:cubicBezTo>
                <a:cubicBezTo>
                  <a:pt x="68943" y="9070"/>
                  <a:pt x="69070" y="9078"/>
                  <a:pt x="69199" y="9097"/>
                </a:cubicBezTo>
                <a:lnTo>
                  <a:pt x="69199" y="9097"/>
                </a:lnTo>
                <a:cubicBezTo>
                  <a:pt x="69039" y="9053"/>
                  <a:pt x="68823" y="8894"/>
                  <a:pt x="69200" y="8823"/>
                </a:cubicBezTo>
                <a:lnTo>
                  <a:pt x="69200" y="8823"/>
                </a:lnTo>
                <a:cubicBezTo>
                  <a:pt x="69218" y="8894"/>
                  <a:pt x="69301" y="8918"/>
                  <a:pt x="69419" y="8918"/>
                </a:cubicBezTo>
                <a:cubicBezTo>
                  <a:pt x="69656" y="8918"/>
                  <a:pt x="70033" y="8823"/>
                  <a:pt x="70305" y="8823"/>
                </a:cubicBezTo>
                <a:cubicBezTo>
                  <a:pt x="70441" y="8823"/>
                  <a:pt x="70551" y="8847"/>
                  <a:pt x="70605" y="8918"/>
                </a:cubicBezTo>
                <a:cubicBezTo>
                  <a:pt x="71034" y="8894"/>
                  <a:pt x="72438" y="8942"/>
                  <a:pt x="71974" y="8549"/>
                </a:cubicBezTo>
                <a:lnTo>
                  <a:pt x="71974" y="8549"/>
                </a:lnTo>
                <a:cubicBezTo>
                  <a:pt x="72212" y="8739"/>
                  <a:pt x="73462" y="8835"/>
                  <a:pt x="72712" y="9001"/>
                </a:cubicBezTo>
                <a:cubicBezTo>
                  <a:pt x="72986" y="9009"/>
                  <a:pt x="73249" y="9036"/>
                  <a:pt x="73485" y="9036"/>
                </a:cubicBezTo>
                <a:cubicBezTo>
                  <a:pt x="73619" y="9036"/>
                  <a:pt x="73743" y="9027"/>
                  <a:pt x="73855" y="9001"/>
                </a:cubicBezTo>
                <a:lnTo>
                  <a:pt x="73308" y="8882"/>
                </a:lnTo>
                <a:cubicBezTo>
                  <a:pt x="73392" y="8880"/>
                  <a:pt x="73474" y="8879"/>
                  <a:pt x="73554" y="8879"/>
                </a:cubicBezTo>
                <a:cubicBezTo>
                  <a:pt x="74338" y="8879"/>
                  <a:pt x="74918" y="8971"/>
                  <a:pt x="75453" y="8971"/>
                </a:cubicBezTo>
                <a:cubicBezTo>
                  <a:pt x="75795" y="8971"/>
                  <a:pt x="76117" y="8933"/>
                  <a:pt x="76463" y="8811"/>
                </a:cubicBezTo>
                <a:lnTo>
                  <a:pt x="75927" y="8668"/>
                </a:lnTo>
                <a:cubicBezTo>
                  <a:pt x="76135" y="8662"/>
                  <a:pt x="76335" y="8656"/>
                  <a:pt x="76524" y="8656"/>
                </a:cubicBezTo>
                <a:cubicBezTo>
                  <a:pt x="77113" y="8656"/>
                  <a:pt x="77588" y="8713"/>
                  <a:pt x="77832" y="9001"/>
                </a:cubicBezTo>
                <a:lnTo>
                  <a:pt x="76951" y="9108"/>
                </a:lnTo>
                <a:cubicBezTo>
                  <a:pt x="78380" y="9108"/>
                  <a:pt x="79225" y="9097"/>
                  <a:pt x="80416" y="8906"/>
                </a:cubicBezTo>
                <a:lnTo>
                  <a:pt x="79999" y="8894"/>
                </a:lnTo>
                <a:cubicBezTo>
                  <a:pt x="81511" y="8537"/>
                  <a:pt x="89393" y="8299"/>
                  <a:pt x="90798" y="7835"/>
                </a:cubicBezTo>
                <a:lnTo>
                  <a:pt x="90155" y="7537"/>
                </a:lnTo>
                <a:lnTo>
                  <a:pt x="91342" y="7302"/>
                </a:lnTo>
                <a:lnTo>
                  <a:pt x="91342" y="7302"/>
                </a:lnTo>
                <a:cubicBezTo>
                  <a:pt x="91199" y="7354"/>
                  <a:pt x="90840" y="8087"/>
                  <a:pt x="90691" y="8144"/>
                </a:cubicBezTo>
                <a:cubicBezTo>
                  <a:pt x="91715" y="8144"/>
                  <a:pt x="94322" y="8132"/>
                  <a:pt x="97263" y="8120"/>
                </a:cubicBezTo>
                <a:lnTo>
                  <a:pt x="97263" y="226"/>
                </a:lnTo>
                <a:cubicBezTo>
                  <a:pt x="94858" y="250"/>
                  <a:pt x="92846" y="262"/>
                  <a:pt x="91750" y="262"/>
                </a:cubicBezTo>
                <a:lnTo>
                  <a:pt x="91893" y="226"/>
                </a:lnTo>
                <a:lnTo>
                  <a:pt x="91893" y="226"/>
                </a:lnTo>
                <a:cubicBezTo>
                  <a:pt x="86047" y="298"/>
                  <a:pt x="74058" y="179"/>
                  <a:pt x="68009" y="476"/>
                </a:cubicBezTo>
                <a:cubicBezTo>
                  <a:pt x="67081" y="215"/>
                  <a:pt x="65795" y="262"/>
                  <a:pt x="64818" y="179"/>
                </a:cubicBezTo>
                <a:lnTo>
                  <a:pt x="64818" y="179"/>
                </a:lnTo>
                <a:cubicBezTo>
                  <a:pt x="65337" y="283"/>
                  <a:pt x="65175" y="453"/>
                  <a:pt x="64786" y="453"/>
                </a:cubicBezTo>
                <a:cubicBezTo>
                  <a:pt x="64773" y="453"/>
                  <a:pt x="64760" y="453"/>
                  <a:pt x="64747" y="453"/>
                </a:cubicBezTo>
                <a:cubicBezTo>
                  <a:pt x="64408" y="446"/>
                  <a:pt x="64144" y="443"/>
                  <a:pt x="63937" y="443"/>
                </a:cubicBezTo>
                <a:cubicBezTo>
                  <a:pt x="62327" y="443"/>
                  <a:pt x="64202" y="629"/>
                  <a:pt x="61532" y="703"/>
                </a:cubicBezTo>
                <a:cubicBezTo>
                  <a:pt x="60864" y="742"/>
                  <a:pt x="59829" y="759"/>
                  <a:pt x="58572" y="759"/>
                </a:cubicBezTo>
                <a:cubicBezTo>
                  <a:pt x="53338" y="759"/>
                  <a:pt x="44257" y="466"/>
                  <a:pt x="41780" y="274"/>
                </a:cubicBezTo>
                <a:cubicBezTo>
                  <a:pt x="41007" y="441"/>
                  <a:pt x="40148" y="465"/>
                  <a:pt x="39287" y="465"/>
                </a:cubicBezTo>
                <a:cubicBezTo>
                  <a:pt x="38940" y="465"/>
                  <a:pt x="38593" y="461"/>
                  <a:pt x="38251" y="461"/>
                </a:cubicBezTo>
                <a:cubicBezTo>
                  <a:pt x="37625" y="461"/>
                  <a:pt x="37016" y="474"/>
                  <a:pt x="36458" y="548"/>
                </a:cubicBezTo>
                <a:lnTo>
                  <a:pt x="36613" y="465"/>
                </a:lnTo>
                <a:lnTo>
                  <a:pt x="36613" y="465"/>
                </a:lnTo>
                <a:cubicBezTo>
                  <a:pt x="36383" y="482"/>
                  <a:pt x="35960" y="489"/>
                  <a:pt x="35392" y="489"/>
                </a:cubicBezTo>
                <a:cubicBezTo>
                  <a:pt x="32173" y="489"/>
                  <a:pt x="24325" y="253"/>
                  <a:pt x="21083" y="253"/>
                </a:cubicBezTo>
                <a:cubicBezTo>
                  <a:pt x="20557" y="253"/>
                  <a:pt x="20152" y="260"/>
                  <a:pt x="19908" y="274"/>
                </a:cubicBezTo>
                <a:lnTo>
                  <a:pt x="20170" y="322"/>
                </a:lnTo>
                <a:cubicBezTo>
                  <a:pt x="19799" y="369"/>
                  <a:pt x="19517" y="389"/>
                  <a:pt x="19290" y="389"/>
                </a:cubicBezTo>
                <a:cubicBezTo>
                  <a:pt x="18441" y="389"/>
                  <a:pt x="18367" y="113"/>
                  <a:pt x="1727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6" name="Google Shape;7736;p57"/>
          <p:cNvSpPr/>
          <p:nvPr/>
        </p:nvSpPr>
        <p:spPr>
          <a:xfrm>
            <a:off x="5912973" y="2498257"/>
            <a:ext cx="3112902" cy="306416"/>
          </a:xfrm>
          <a:custGeom>
            <a:avLst/>
            <a:gdLst/>
            <a:ahLst/>
            <a:cxnLst/>
            <a:rect l="l" t="t" r="r" b="b"/>
            <a:pathLst>
              <a:path w="97263" h="9574" extrusionOk="0">
                <a:moveTo>
                  <a:pt x="69198" y="9097"/>
                </a:moveTo>
                <a:lnTo>
                  <a:pt x="69198" y="9097"/>
                </a:lnTo>
                <a:cubicBezTo>
                  <a:pt x="69225" y="9104"/>
                  <a:pt x="69251" y="9109"/>
                  <a:pt x="69271" y="9109"/>
                </a:cubicBezTo>
                <a:cubicBezTo>
                  <a:pt x="69247" y="9104"/>
                  <a:pt x="69223" y="9101"/>
                  <a:pt x="69198" y="9097"/>
                </a:cubicBezTo>
                <a:close/>
                <a:moveTo>
                  <a:pt x="25370" y="9225"/>
                </a:moveTo>
                <a:cubicBezTo>
                  <a:pt x="25371" y="9226"/>
                  <a:pt x="25372" y="9227"/>
                  <a:pt x="25373" y="9228"/>
                </a:cubicBezTo>
                <a:cubicBezTo>
                  <a:pt x="25372" y="9227"/>
                  <a:pt x="25371" y="9226"/>
                  <a:pt x="25370" y="9225"/>
                </a:cubicBezTo>
                <a:close/>
                <a:moveTo>
                  <a:pt x="17277" y="0"/>
                </a:moveTo>
                <a:lnTo>
                  <a:pt x="17277" y="0"/>
                </a:lnTo>
                <a:cubicBezTo>
                  <a:pt x="17455" y="417"/>
                  <a:pt x="15931" y="643"/>
                  <a:pt x="15360" y="667"/>
                </a:cubicBezTo>
                <a:lnTo>
                  <a:pt x="15384" y="584"/>
                </a:lnTo>
                <a:lnTo>
                  <a:pt x="15384" y="584"/>
                </a:lnTo>
                <a:cubicBezTo>
                  <a:pt x="14526" y="643"/>
                  <a:pt x="12550" y="989"/>
                  <a:pt x="11121" y="1024"/>
                </a:cubicBezTo>
                <a:lnTo>
                  <a:pt x="11181" y="798"/>
                </a:lnTo>
                <a:lnTo>
                  <a:pt x="11181" y="798"/>
                </a:lnTo>
                <a:cubicBezTo>
                  <a:pt x="10585" y="917"/>
                  <a:pt x="9725" y="944"/>
                  <a:pt x="8907" y="944"/>
                </a:cubicBezTo>
                <a:cubicBezTo>
                  <a:pt x="8237" y="944"/>
                  <a:pt x="7595" y="926"/>
                  <a:pt x="7149" y="926"/>
                </a:cubicBezTo>
                <a:cubicBezTo>
                  <a:pt x="7050" y="926"/>
                  <a:pt x="6961" y="927"/>
                  <a:pt x="6883" y="929"/>
                </a:cubicBezTo>
                <a:cubicBezTo>
                  <a:pt x="5387" y="839"/>
                  <a:pt x="3283" y="574"/>
                  <a:pt x="1205" y="574"/>
                </a:cubicBezTo>
                <a:cubicBezTo>
                  <a:pt x="801" y="574"/>
                  <a:pt x="398" y="584"/>
                  <a:pt x="1" y="608"/>
                </a:cubicBezTo>
                <a:lnTo>
                  <a:pt x="1" y="7954"/>
                </a:lnTo>
                <a:cubicBezTo>
                  <a:pt x="148" y="7927"/>
                  <a:pt x="303" y="7912"/>
                  <a:pt x="458" y="7912"/>
                </a:cubicBezTo>
                <a:cubicBezTo>
                  <a:pt x="580" y="7912"/>
                  <a:pt x="702" y="7921"/>
                  <a:pt x="822" y="7942"/>
                </a:cubicBezTo>
                <a:cubicBezTo>
                  <a:pt x="1668" y="7966"/>
                  <a:pt x="870" y="8311"/>
                  <a:pt x="1846" y="8347"/>
                </a:cubicBezTo>
                <a:cubicBezTo>
                  <a:pt x="7049" y="8573"/>
                  <a:pt x="12086" y="8882"/>
                  <a:pt x="17348" y="8882"/>
                </a:cubicBezTo>
                <a:cubicBezTo>
                  <a:pt x="17467" y="8978"/>
                  <a:pt x="17324" y="8966"/>
                  <a:pt x="17170" y="9013"/>
                </a:cubicBezTo>
                <a:cubicBezTo>
                  <a:pt x="18753" y="8930"/>
                  <a:pt x="23301" y="8978"/>
                  <a:pt x="24754" y="8882"/>
                </a:cubicBezTo>
                <a:cubicBezTo>
                  <a:pt x="24979" y="8942"/>
                  <a:pt x="25203" y="9060"/>
                  <a:pt x="25370" y="9225"/>
                </a:cubicBezTo>
                <a:lnTo>
                  <a:pt x="25370" y="9225"/>
                </a:lnTo>
                <a:cubicBezTo>
                  <a:pt x="25296" y="9127"/>
                  <a:pt x="27479" y="9097"/>
                  <a:pt x="29597" y="9097"/>
                </a:cubicBezTo>
                <a:cubicBezTo>
                  <a:pt x="31529" y="9097"/>
                  <a:pt x="33407" y="9122"/>
                  <a:pt x="33469" y="9144"/>
                </a:cubicBezTo>
                <a:lnTo>
                  <a:pt x="33576" y="8728"/>
                </a:lnTo>
                <a:cubicBezTo>
                  <a:pt x="35008" y="8739"/>
                  <a:pt x="34193" y="9131"/>
                  <a:pt x="35163" y="9131"/>
                </a:cubicBezTo>
                <a:cubicBezTo>
                  <a:pt x="35250" y="9131"/>
                  <a:pt x="35351" y="9127"/>
                  <a:pt x="35470" y="9121"/>
                </a:cubicBezTo>
                <a:cubicBezTo>
                  <a:pt x="35659" y="8928"/>
                  <a:pt x="35984" y="8871"/>
                  <a:pt x="36354" y="8871"/>
                </a:cubicBezTo>
                <a:cubicBezTo>
                  <a:pt x="36869" y="8871"/>
                  <a:pt x="37470" y="8981"/>
                  <a:pt x="37903" y="8981"/>
                </a:cubicBezTo>
                <a:cubicBezTo>
                  <a:pt x="38098" y="8981"/>
                  <a:pt x="38259" y="8959"/>
                  <a:pt x="38363" y="8894"/>
                </a:cubicBezTo>
                <a:lnTo>
                  <a:pt x="38363" y="8894"/>
                </a:lnTo>
                <a:cubicBezTo>
                  <a:pt x="38351" y="8942"/>
                  <a:pt x="39065" y="8966"/>
                  <a:pt x="39018" y="9156"/>
                </a:cubicBezTo>
                <a:cubicBezTo>
                  <a:pt x="39108" y="9020"/>
                  <a:pt x="39252" y="8987"/>
                  <a:pt x="39421" y="8987"/>
                </a:cubicBezTo>
                <a:cubicBezTo>
                  <a:pt x="39588" y="8987"/>
                  <a:pt x="39780" y="9020"/>
                  <a:pt x="39970" y="9020"/>
                </a:cubicBezTo>
                <a:cubicBezTo>
                  <a:pt x="40042" y="9020"/>
                  <a:pt x="40114" y="9015"/>
                  <a:pt x="40184" y="9002"/>
                </a:cubicBezTo>
                <a:cubicBezTo>
                  <a:pt x="40351" y="8918"/>
                  <a:pt x="40065" y="8906"/>
                  <a:pt x="39946" y="8811"/>
                </a:cubicBezTo>
                <a:lnTo>
                  <a:pt x="40970" y="8704"/>
                </a:lnTo>
                <a:cubicBezTo>
                  <a:pt x="41375" y="8811"/>
                  <a:pt x="41470" y="9002"/>
                  <a:pt x="41030" y="9025"/>
                </a:cubicBezTo>
                <a:cubicBezTo>
                  <a:pt x="43343" y="9149"/>
                  <a:pt x="53275" y="9479"/>
                  <a:pt x="57744" y="9479"/>
                </a:cubicBezTo>
                <a:cubicBezTo>
                  <a:pt x="58428" y="9479"/>
                  <a:pt x="58984" y="9471"/>
                  <a:pt x="59365" y="9454"/>
                </a:cubicBezTo>
                <a:cubicBezTo>
                  <a:pt x="58996" y="9216"/>
                  <a:pt x="58115" y="9371"/>
                  <a:pt x="57782" y="8990"/>
                </a:cubicBezTo>
                <a:cubicBezTo>
                  <a:pt x="58007" y="8930"/>
                  <a:pt x="58197" y="8913"/>
                  <a:pt x="58362" y="8913"/>
                </a:cubicBezTo>
                <a:cubicBezTo>
                  <a:pt x="58582" y="8913"/>
                  <a:pt x="58756" y="8943"/>
                  <a:pt x="58908" y="8943"/>
                </a:cubicBezTo>
                <a:cubicBezTo>
                  <a:pt x="59027" y="8943"/>
                  <a:pt x="59132" y="8925"/>
                  <a:pt x="59234" y="8859"/>
                </a:cubicBezTo>
                <a:cubicBezTo>
                  <a:pt x="59520" y="9418"/>
                  <a:pt x="60901" y="9002"/>
                  <a:pt x="61473" y="9573"/>
                </a:cubicBezTo>
                <a:lnTo>
                  <a:pt x="61699" y="9263"/>
                </a:lnTo>
                <a:lnTo>
                  <a:pt x="62068" y="9454"/>
                </a:lnTo>
                <a:cubicBezTo>
                  <a:pt x="63530" y="9324"/>
                  <a:pt x="63860" y="9280"/>
                  <a:pt x="64015" y="9280"/>
                </a:cubicBezTo>
                <a:cubicBezTo>
                  <a:pt x="64215" y="9280"/>
                  <a:pt x="64126" y="9353"/>
                  <a:pt x="65795" y="9406"/>
                </a:cubicBezTo>
                <a:cubicBezTo>
                  <a:pt x="67232" y="9376"/>
                  <a:pt x="68033" y="9070"/>
                  <a:pt x="68816" y="9070"/>
                </a:cubicBezTo>
                <a:cubicBezTo>
                  <a:pt x="68943" y="9070"/>
                  <a:pt x="69070" y="9078"/>
                  <a:pt x="69198" y="9097"/>
                </a:cubicBezTo>
                <a:lnTo>
                  <a:pt x="69198" y="9097"/>
                </a:lnTo>
                <a:cubicBezTo>
                  <a:pt x="69039" y="9053"/>
                  <a:pt x="68823" y="8896"/>
                  <a:pt x="69200" y="8835"/>
                </a:cubicBezTo>
                <a:lnTo>
                  <a:pt x="69200" y="8835"/>
                </a:lnTo>
                <a:cubicBezTo>
                  <a:pt x="69218" y="8902"/>
                  <a:pt x="69299" y="8925"/>
                  <a:pt x="69414" y="8925"/>
                </a:cubicBezTo>
                <a:cubicBezTo>
                  <a:pt x="69652" y="8925"/>
                  <a:pt x="70037" y="8828"/>
                  <a:pt x="70312" y="8828"/>
                </a:cubicBezTo>
                <a:cubicBezTo>
                  <a:pt x="70445" y="8828"/>
                  <a:pt x="70552" y="8851"/>
                  <a:pt x="70605" y="8918"/>
                </a:cubicBezTo>
                <a:cubicBezTo>
                  <a:pt x="71033" y="8894"/>
                  <a:pt x="72437" y="8942"/>
                  <a:pt x="71975" y="8550"/>
                </a:cubicBezTo>
                <a:lnTo>
                  <a:pt x="71975" y="8550"/>
                </a:lnTo>
                <a:cubicBezTo>
                  <a:pt x="72214" y="8752"/>
                  <a:pt x="73462" y="8835"/>
                  <a:pt x="72712" y="9002"/>
                </a:cubicBezTo>
                <a:cubicBezTo>
                  <a:pt x="72986" y="9009"/>
                  <a:pt x="73249" y="9036"/>
                  <a:pt x="73485" y="9036"/>
                </a:cubicBezTo>
                <a:cubicBezTo>
                  <a:pt x="73619" y="9036"/>
                  <a:pt x="73743" y="9027"/>
                  <a:pt x="73855" y="9002"/>
                </a:cubicBezTo>
                <a:lnTo>
                  <a:pt x="73308" y="8894"/>
                </a:lnTo>
                <a:cubicBezTo>
                  <a:pt x="73419" y="8891"/>
                  <a:pt x="73527" y="8889"/>
                  <a:pt x="73631" y="8889"/>
                </a:cubicBezTo>
                <a:cubicBezTo>
                  <a:pt x="74372" y="8889"/>
                  <a:pt x="74930" y="8971"/>
                  <a:pt x="75445" y="8971"/>
                </a:cubicBezTo>
                <a:cubicBezTo>
                  <a:pt x="75789" y="8971"/>
                  <a:pt x="76115" y="8934"/>
                  <a:pt x="76463" y="8811"/>
                </a:cubicBezTo>
                <a:lnTo>
                  <a:pt x="75927" y="8668"/>
                </a:lnTo>
                <a:cubicBezTo>
                  <a:pt x="76135" y="8662"/>
                  <a:pt x="76335" y="8657"/>
                  <a:pt x="76524" y="8657"/>
                </a:cubicBezTo>
                <a:cubicBezTo>
                  <a:pt x="77113" y="8657"/>
                  <a:pt x="77588" y="8713"/>
                  <a:pt x="77832" y="9002"/>
                </a:cubicBezTo>
                <a:lnTo>
                  <a:pt x="76951" y="9121"/>
                </a:lnTo>
                <a:cubicBezTo>
                  <a:pt x="78380" y="9121"/>
                  <a:pt x="79225" y="9097"/>
                  <a:pt x="80416" y="8906"/>
                </a:cubicBezTo>
                <a:lnTo>
                  <a:pt x="79999" y="8894"/>
                </a:lnTo>
                <a:cubicBezTo>
                  <a:pt x="81511" y="8537"/>
                  <a:pt x="89393" y="8299"/>
                  <a:pt x="90798" y="7835"/>
                </a:cubicBezTo>
                <a:lnTo>
                  <a:pt x="90155" y="7537"/>
                </a:lnTo>
                <a:lnTo>
                  <a:pt x="91342" y="7302"/>
                </a:lnTo>
                <a:lnTo>
                  <a:pt x="91342" y="7302"/>
                </a:lnTo>
                <a:cubicBezTo>
                  <a:pt x="91199" y="7355"/>
                  <a:pt x="90840" y="8087"/>
                  <a:pt x="90691" y="8156"/>
                </a:cubicBezTo>
                <a:cubicBezTo>
                  <a:pt x="91715" y="8156"/>
                  <a:pt x="94322" y="8132"/>
                  <a:pt x="97263" y="8120"/>
                </a:cubicBezTo>
                <a:lnTo>
                  <a:pt x="97263" y="227"/>
                </a:lnTo>
                <a:cubicBezTo>
                  <a:pt x="94858" y="250"/>
                  <a:pt x="92846" y="274"/>
                  <a:pt x="91750" y="274"/>
                </a:cubicBezTo>
                <a:lnTo>
                  <a:pt x="91893" y="227"/>
                </a:lnTo>
                <a:lnTo>
                  <a:pt x="91893" y="227"/>
                </a:lnTo>
                <a:cubicBezTo>
                  <a:pt x="86047" y="310"/>
                  <a:pt x="74058" y="179"/>
                  <a:pt x="68009" y="477"/>
                </a:cubicBezTo>
                <a:cubicBezTo>
                  <a:pt x="67081" y="215"/>
                  <a:pt x="65795" y="262"/>
                  <a:pt x="64818" y="179"/>
                </a:cubicBezTo>
                <a:lnTo>
                  <a:pt x="64818" y="179"/>
                </a:lnTo>
                <a:cubicBezTo>
                  <a:pt x="65337" y="283"/>
                  <a:pt x="65175" y="453"/>
                  <a:pt x="64786" y="453"/>
                </a:cubicBezTo>
                <a:cubicBezTo>
                  <a:pt x="64773" y="453"/>
                  <a:pt x="64760" y="453"/>
                  <a:pt x="64747" y="453"/>
                </a:cubicBezTo>
                <a:cubicBezTo>
                  <a:pt x="64408" y="446"/>
                  <a:pt x="64144" y="443"/>
                  <a:pt x="63937" y="443"/>
                </a:cubicBezTo>
                <a:cubicBezTo>
                  <a:pt x="62327" y="443"/>
                  <a:pt x="64202" y="629"/>
                  <a:pt x="61532" y="703"/>
                </a:cubicBezTo>
                <a:cubicBezTo>
                  <a:pt x="60851" y="743"/>
                  <a:pt x="59789" y="760"/>
                  <a:pt x="58500" y="760"/>
                </a:cubicBezTo>
                <a:cubicBezTo>
                  <a:pt x="53255" y="760"/>
                  <a:pt x="44246" y="475"/>
                  <a:pt x="41780" y="274"/>
                </a:cubicBezTo>
                <a:cubicBezTo>
                  <a:pt x="40984" y="446"/>
                  <a:pt x="40098" y="466"/>
                  <a:pt x="39212" y="466"/>
                </a:cubicBezTo>
                <a:cubicBezTo>
                  <a:pt x="38936" y="466"/>
                  <a:pt x="38660" y="464"/>
                  <a:pt x="38387" y="464"/>
                </a:cubicBezTo>
                <a:cubicBezTo>
                  <a:pt x="37713" y="464"/>
                  <a:pt x="37056" y="476"/>
                  <a:pt x="36458" y="560"/>
                </a:cubicBezTo>
                <a:lnTo>
                  <a:pt x="36613" y="465"/>
                </a:lnTo>
                <a:lnTo>
                  <a:pt x="36613" y="465"/>
                </a:lnTo>
                <a:cubicBezTo>
                  <a:pt x="36383" y="482"/>
                  <a:pt x="35960" y="489"/>
                  <a:pt x="35392" y="489"/>
                </a:cubicBezTo>
                <a:cubicBezTo>
                  <a:pt x="32173" y="489"/>
                  <a:pt x="24325" y="254"/>
                  <a:pt x="21083" y="254"/>
                </a:cubicBezTo>
                <a:cubicBezTo>
                  <a:pt x="20557" y="254"/>
                  <a:pt x="20152" y="260"/>
                  <a:pt x="19908" y="274"/>
                </a:cubicBezTo>
                <a:lnTo>
                  <a:pt x="20170" y="334"/>
                </a:lnTo>
                <a:cubicBezTo>
                  <a:pt x="19814" y="377"/>
                  <a:pt x="19540" y="395"/>
                  <a:pt x="19318" y="395"/>
                </a:cubicBezTo>
                <a:cubicBezTo>
                  <a:pt x="18442" y="395"/>
                  <a:pt x="18379" y="114"/>
                  <a:pt x="1727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7" name="Google Shape;7737;p57"/>
          <p:cNvSpPr/>
          <p:nvPr/>
        </p:nvSpPr>
        <p:spPr>
          <a:xfrm>
            <a:off x="5912973" y="2867115"/>
            <a:ext cx="3112902" cy="306800"/>
          </a:xfrm>
          <a:custGeom>
            <a:avLst/>
            <a:gdLst/>
            <a:ahLst/>
            <a:cxnLst/>
            <a:rect l="l" t="t" r="r" b="b"/>
            <a:pathLst>
              <a:path w="97263" h="9586" extrusionOk="0">
                <a:moveTo>
                  <a:pt x="69192" y="9107"/>
                </a:moveTo>
                <a:cubicBezTo>
                  <a:pt x="69221" y="9116"/>
                  <a:pt x="69249" y="9121"/>
                  <a:pt x="69271" y="9121"/>
                </a:cubicBezTo>
                <a:cubicBezTo>
                  <a:pt x="69245" y="9116"/>
                  <a:pt x="69218" y="9111"/>
                  <a:pt x="69192" y="9107"/>
                </a:cubicBezTo>
                <a:close/>
                <a:moveTo>
                  <a:pt x="25369" y="9236"/>
                </a:moveTo>
                <a:cubicBezTo>
                  <a:pt x="25370" y="9237"/>
                  <a:pt x="25371" y="9239"/>
                  <a:pt x="25373" y="9240"/>
                </a:cubicBezTo>
                <a:cubicBezTo>
                  <a:pt x="25372" y="9239"/>
                  <a:pt x="25370" y="9237"/>
                  <a:pt x="25369" y="9236"/>
                </a:cubicBezTo>
                <a:close/>
                <a:moveTo>
                  <a:pt x="17277" y="1"/>
                </a:moveTo>
                <a:cubicBezTo>
                  <a:pt x="17455" y="429"/>
                  <a:pt x="15931" y="656"/>
                  <a:pt x="15360" y="679"/>
                </a:cubicBezTo>
                <a:lnTo>
                  <a:pt x="15384" y="584"/>
                </a:lnTo>
                <a:lnTo>
                  <a:pt x="15384" y="584"/>
                </a:lnTo>
                <a:cubicBezTo>
                  <a:pt x="14526" y="644"/>
                  <a:pt x="12550" y="989"/>
                  <a:pt x="11121" y="1037"/>
                </a:cubicBezTo>
                <a:lnTo>
                  <a:pt x="11181" y="798"/>
                </a:lnTo>
                <a:lnTo>
                  <a:pt x="11181" y="798"/>
                </a:lnTo>
                <a:cubicBezTo>
                  <a:pt x="10569" y="921"/>
                  <a:pt x="9678" y="949"/>
                  <a:pt x="8840" y="949"/>
                </a:cubicBezTo>
                <a:cubicBezTo>
                  <a:pt x="8128" y="949"/>
                  <a:pt x="7454" y="928"/>
                  <a:pt x="7022" y="928"/>
                </a:cubicBezTo>
                <a:cubicBezTo>
                  <a:pt x="6972" y="928"/>
                  <a:pt x="6926" y="929"/>
                  <a:pt x="6883" y="929"/>
                </a:cubicBezTo>
                <a:cubicBezTo>
                  <a:pt x="5388" y="850"/>
                  <a:pt x="3285" y="586"/>
                  <a:pt x="1208" y="586"/>
                </a:cubicBezTo>
                <a:cubicBezTo>
                  <a:pt x="803" y="586"/>
                  <a:pt x="399" y="596"/>
                  <a:pt x="1" y="620"/>
                </a:cubicBezTo>
                <a:lnTo>
                  <a:pt x="1" y="7966"/>
                </a:lnTo>
                <a:cubicBezTo>
                  <a:pt x="139" y="7935"/>
                  <a:pt x="284" y="7920"/>
                  <a:pt x="430" y="7920"/>
                </a:cubicBezTo>
                <a:cubicBezTo>
                  <a:pt x="561" y="7920"/>
                  <a:pt x="693" y="7932"/>
                  <a:pt x="822" y="7954"/>
                </a:cubicBezTo>
                <a:cubicBezTo>
                  <a:pt x="1668" y="7978"/>
                  <a:pt x="870" y="8323"/>
                  <a:pt x="1846" y="8359"/>
                </a:cubicBezTo>
                <a:cubicBezTo>
                  <a:pt x="6955" y="8569"/>
                  <a:pt x="11904" y="8883"/>
                  <a:pt x="17063" y="8883"/>
                </a:cubicBezTo>
                <a:cubicBezTo>
                  <a:pt x="17158" y="8883"/>
                  <a:pt x="17253" y="8883"/>
                  <a:pt x="17348" y="8883"/>
                </a:cubicBezTo>
                <a:lnTo>
                  <a:pt x="17348" y="8883"/>
                </a:lnTo>
                <a:cubicBezTo>
                  <a:pt x="17467" y="8978"/>
                  <a:pt x="17324" y="8978"/>
                  <a:pt x="17170" y="9014"/>
                </a:cubicBezTo>
                <a:cubicBezTo>
                  <a:pt x="18753" y="8930"/>
                  <a:pt x="23301" y="8978"/>
                  <a:pt x="24754" y="8895"/>
                </a:cubicBezTo>
                <a:cubicBezTo>
                  <a:pt x="24978" y="8942"/>
                  <a:pt x="25203" y="9059"/>
                  <a:pt x="25369" y="9236"/>
                </a:cubicBezTo>
                <a:lnTo>
                  <a:pt x="25369" y="9236"/>
                </a:lnTo>
                <a:cubicBezTo>
                  <a:pt x="25307" y="9137"/>
                  <a:pt x="27581" y="9104"/>
                  <a:pt x="29734" y="9104"/>
                </a:cubicBezTo>
                <a:cubicBezTo>
                  <a:pt x="31617" y="9104"/>
                  <a:pt x="33409" y="9129"/>
                  <a:pt x="33469" y="9157"/>
                </a:cubicBezTo>
                <a:lnTo>
                  <a:pt x="33576" y="8740"/>
                </a:lnTo>
                <a:cubicBezTo>
                  <a:pt x="35008" y="8751"/>
                  <a:pt x="34193" y="9143"/>
                  <a:pt x="35163" y="9143"/>
                </a:cubicBezTo>
                <a:cubicBezTo>
                  <a:pt x="35250" y="9143"/>
                  <a:pt x="35351" y="9140"/>
                  <a:pt x="35470" y="9133"/>
                </a:cubicBezTo>
                <a:cubicBezTo>
                  <a:pt x="35659" y="8940"/>
                  <a:pt x="35984" y="8884"/>
                  <a:pt x="36354" y="8884"/>
                </a:cubicBezTo>
                <a:cubicBezTo>
                  <a:pt x="36869" y="8884"/>
                  <a:pt x="37470" y="8993"/>
                  <a:pt x="37903" y="8993"/>
                </a:cubicBezTo>
                <a:cubicBezTo>
                  <a:pt x="38098" y="8993"/>
                  <a:pt x="38259" y="8971"/>
                  <a:pt x="38363" y="8907"/>
                </a:cubicBezTo>
                <a:lnTo>
                  <a:pt x="38363" y="8907"/>
                </a:lnTo>
                <a:cubicBezTo>
                  <a:pt x="38351" y="8954"/>
                  <a:pt x="39065" y="8978"/>
                  <a:pt x="39018" y="9157"/>
                </a:cubicBezTo>
                <a:cubicBezTo>
                  <a:pt x="39106" y="9029"/>
                  <a:pt x="39245" y="8996"/>
                  <a:pt x="39408" y="8996"/>
                </a:cubicBezTo>
                <a:cubicBezTo>
                  <a:pt x="39579" y="8996"/>
                  <a:pt x="39776" y="9032"/>
                  <a:pt x="39971" y="9032"/>
                </a:cubicBezTo>
                <a:cubicBezTo>
                  <a:pt x="40043" y="9032"/>
                  <a:pt x="40114" y="9027"/>
                  <a:pt x="40184" y="9014"/>
                </a:cubicBezTo>
                <a:cubicBezTo>
                  <a:pt x="40351" y="8918"/>
                  <a:pt x="40065" y="8918"/>
                  <a:pt x="39946" y="8811"/>
                </a:cubicBezTo>
                <a:lnTo>
                  <a:pt x="40970" y="8716"/>
                </a:lnTo>
                <a:cubicBezTo>
                  <a:pt x="41375" y="8823"/>
                  <a:pt x="41470" y="9014"/>
                  <a:pt x="41030" y="9037"/>
                </a:cubicBezTo>
                <a:cubicBezTo>
                  <a:pt x="43343" y="9161"/>
                  <a:pt x="53275" y="9491"/>
                  <a:pt x="57744" y="9491"/>
                </a:cubicBezTo>
                <a:cubicBezTo>
                  <a:pt x="58428" y="9491"/>
                  <a:pt x="58984" y="9484"/>
                  <a:pt x="59365" y="9466"/>
                </a:cubicBezTo>
                <a:cubicBezTo>
                  <a:pt x="58996" y="9228"/>
                  <a:pt x="58115" y="9371"/>
                  <a:pt x="57782" y="9002"/>
                </a:cubicBezTo>
                <a:cubicBezTo>
                  <a:pt x="58011" y="8937"/>
                  <a:pt x="58204" y="8919"/>
                  <a:pt x="58370" y="8919"/>
                </a:cubicBezTo>
                <a:cubicBezTo>
                  <a:pt x="58584" y="8919"/>
                  <a:pt x="58754" y="8949"/>
                  <a:pt x="58903" y="8949"/>
                </a:cubicBezTo>
                <a:cubicBezTo>
                  <a:pt x="59024" y="8949"/>
                  <a:pt x="59130" y="8930"/>
                  <a:pt x="59234" y="8859"/>
                </a:cubicBezTo>
                <a:cubicBezTo>
                  <a:pt x="59520" y="9418"/>
                  <a:pt x="60901" y="9014"/>
                  <a:pt x="61473" y="9585"/>
                </a:cubicBezTo>
                <a:lnTo>
                  <a:pt x="61699" y="9264"/>
                </a:lnTo>
                <a:lnTo>
                  <a:pt x="62068" y="9466"/>
                </a:lnTo>
                <a:cubicBezTo>
                  <a:pt x="63556" y="9334"/>
                  <a:pt x="63871" y="9288"/>
                  <a:pt x="64023" y="9288"/>
                </a:cubicBezTo>
                <a:cubicBezTo>
                  <a:pt x="64213" y="9288"/>
                  <a:pt x="64149" y="9359"/>
                  <a:pt x="65795" y="9418"/>
                </a:cubicBezTo>
                <a:cubicBezTo>
                  <a:pt x="67222" y="9389"/>
                  <a:pt x="68022" y="9078"/>
                  <a:pt x="68800" y="9078"/>
                </a:cubicBezTo>
                <a:cubicBezTo>
                  <a:pt x="68930" y="9078"/>
                  <a:pt x="69060" y="9087"/>
                  <a:pt x="69192" y="9107"/>
                </a:cubicBezTo>
                <a:lnTo>
                  <a:pt x="69192" y="9107"/>
                </a:lnTo>
                <a:cubicBezTo>
                  <a:pt x="69033" y="9061"/>
                  <a:pt x="68828" y="8905"/>
                  <a:pt x="69200" y="8835"/>
                </a:cubicBezTo>
                <a:lnTo>
                  <a:pt x="69200" y="8835"/>
                </a:lnTo>
                <a:cubicBezTo>
                  <a:pt x="69218" y="8907"/>
                  <a:pt x="69301" y="8930"/>
                  <a:pt x="69419" y="8930"/>
                </a:cubicBezTo>
                <a:cubicBezTo>
                  <a:pt x="69656" y="8930"/>
                  <a:pt x="70033" y="8835"/>
                  <a:pt x="70305" y="8835"/>
                </a:cubicBezTo>
                <a:cubicBezTo>
                  <a:pt x="70441" y="8835"/>
                  <a:pt x="70551" y="8859"/>
                  <a:pt x="70605" y="8930"/>
                </a:cubicBezTo>
                <a:cubicBezTo>
                  <a:pt x="71034" y="8895"/>
                  <a:pt x="72438" y="8942"/>
                  <a:pt x="71974" y="8561"/>
                </a:cubicBezTo>
                <a:lnTo>
                  <a:pt x="71974" y="8561"/>
                </a:lnTo>
                <a:cubicBezTo>
                  <a:pt x="72212" y="8752"/>
                  <a:pt x="73462" y="8847"/>
                  <a:pt x="72712" y="9014"/>
                </a:cubicBezTo>
                <a:cubicBezTo>
                  <a:pt x="72986" y="9021"/>
                  <a:pt x="73249" y="9048"/>
                  <a:pt x="73485" y="9048"/>
                </a:cubicBezTo>
                <a:cubicBezTo>
                  <a:pt x="73619" y="9048"/>
                  <a:pt x="73743" y="9040"/>
                  <a:pt x="73855" y="9014"/>
                </a:cubicBezTo>
                <a:lnTo>
                  <a:pt x="73308" y="8895"/>
                </a:lnTo>
                <a:cubicBezTo>
                  <a:pt x="73392" y="8893"/>
                  <a:pt x="73474" y="8892"/>
                  <a:pt x="73554" y="8892"/>
                </a:cubicBezTo>
                <a:cubicBezTo>
                  <a:pt x="74338" y="8892"/>
                  <a:pt x="74918" y="8983"/>
                  <a:pt x="75453" y="8983"/>
                </a:cubicBezTo>
                <a:cubicBezTo>
                  <a:pt x="75795" y="8983"/>
                  <a:pt x="76117" y="8946"/>
                  <a:pt x="76463" y="8823"/>
                </a:cubicBezTo>
                <a:lnTo>
                  <a:pt x="75927" y="8668"/>
                </a:lnTo>
                <a:cubicBezTo>
                  <a:pt x="76098" y="8666"/>
                  <a:pt x="76265" y="8663"/>
                  <a:pt x="76423" y="8663"/>
                </a:cubicBezTo>
                <a:cubicBezTo>
                  <a:pt x="77059" y="8663"/>
                  <a:pt x="77575" y="8709"/>
                  <a:pt x="77832" y="9014"/>
                </a:cubicBezTo>
                <a:lnTo>
                  <a:pt x="76951" y="9121"/>
                </a:lnTo>
                <a:cubicBezTo>
                  <a:pt x="78380" y="9121"/>
                  <a:pt x="79225" y="9109"/>
                  <a:pt x="80416" y="8918"/>
                </a:cubicBezTo>
                <a:lnTo>
                  <a:pt x="79999" y="8907"/>
                </a:lnTo>
                <a:cubicBezTo>
                  <a:pt x="81511" y="8537"/>
                  <a:pt x="89393" y="8311"/>
                  <a:pt x="90798" y="7847"/>
                </a:cubicBezTo>
                <a:lnTo>
                  <a:pt x="90155" y="7549"/>
                </a:lnTo>
                <a:lnTo>
                  <a:pt x="91342" y="7314"/>
                </a:lnTo>
                <a:lnTo>
                  <a:pt x="91342" y="7314"/>
                </a:lnTo>
                <a:cubicBezTo>
                  <a:pt x="91199" y="7367"/>
                  <a:pt x="90840" y="8099"/>
                  <a:pt x="90691" y="8156"/>
                </a:cubicBezTo>
                <a:cubicBezTo>
                  <a:pt x="91715" y="8156"/>
                  <a:pt x="94322" y="8145"/>
                  <a:pt x="97263" y="8133"/>
                </a:cubicBezTo>
                <a:lnTo>
                  <a:pt x="97263" y="227"/>
                </a:lnTo>
                <a:cubicBezTo>
                  <a:pt x="94858" y="251"/>
                  <a:pt x="92846" y="275"/>
                  <a:pt x="91750" y="275"/>
                </a:cubicBezTo>
                <a:lnTo>
                  <a:pt x="91893" y="239"/>
                </a:lnTo>
                <a:lnTo>
                  <a:pt x="91893" y="239"/>
                </a:lnTo>
                <a:cubicBezTo>
                  <a:pt x="86047" y="310"/>
                  <a:pt x="74058" y="179"/>
                  <a:pt x="68009" y="477"/>
                </a:cubicBezTo>
                <a:cubicBezTo>
                  <a:pt x="67081" y="215"/>
                  <a:pt x="65795" y="263"/>
                  <a:pt x="64818" y="179"/>
                </a:cubicBezTo>
                <a:lnTo>
                  <a:pt x="64818" y="179"/>
                </a:lnTo>
                <a:cubicBezTo>
                  <a:pt x="65321" y="291"/>
                  <a:pt x="65184" y="455"/>
                  <a:pt x="64821" y="455"/>
                </a:cubicBezTo>
                <a:cubicBezTo>
                  <a:pt x="64797" y="455"/>
                  <a:pt x="64773" y="455"/>
                  <a:pt x="64747" y="453"/>
                </a:cubicBezTo>
                <a:cubicBezTo>
                  <a:pt x="64468" y="449"/>
                  <a:pt x="64240" y="447"/>
                  <a:pt x="64053" y="447"/>
                </a:cubicBezTo>
                <a:cubicBezTo>
                  <a:pt x="62239" y="447"/>
                  <a:pt x="64263" y="639"/>
                  <a:pt x="61532" y="715"/>
                </a:cubicBezTo>
                <a:cubicBezTo>
                  <a:pt x="60864" y="754"/>
                  <a:pt x="59829" y="771"/>
                  <a:pt x="58572" y="771"/>
                </a:cubicBezTo>
                <a:cubicBezTo>
                  <a:pt x="53338" y="771"/>
                  <a:pt x="44257" y="478"/>
                  <a:pt x="41780" y="286"/>
                </a:cubicBezTo>
                <a:cubicBezTo>
                  <a:pt x="41031" y="448"/>
                  <a:pt x="40202" y="473"/>
                  <a:pt x="39368" y="473"/>
                </a:cubicBezTo>
                <a:cubicBezTo>
                  <a:pt x="38992" y="473"/>
                  <a:pt x="38616" y="468"/>
                  <a:pt x="38245" y="468"/>
                </a:cubicBezTo>
                <a:cubicBezTo>
                  <a:pt x="37621" y="468"/>
                  <a:pt x="37014" y="483"/>
                  <a:pt x="36458" y="560"/>
                </a:cubicBezTo>
                <a:lnTo>
                  <a:pt x="36613" y="477"/>
                </a:lnTo>
                <a:lnTo>
                  <a:pt x="36613" y="477"/>
                </a:lnTo>
                <a:cubicBezTo>
                  <a:pt x="36397" y="492"/>
                  <a:pt x="36010" y="498"/>
                  <a:pt x="35492" y="498"/>
                </a:cubicBezTo>
                <a:cubicBezTo>
                  <a:pt x="32304" y="498"/>
                  <a:pt x="24182" y="257"/>
                  <a:pt x="20976" y="257"/>
                </a:cubicBezTo>
                <a:cubicBezTo>
                  <a:pt x="20502" y="257"/>
                  <a:pt x="20135" y="262"/>
                  <a:pt x="19908" y="275"/>
                </a:cubicBezTo>
                <a:lnTo>
                  <a:pt x="20170" y="334"/>
                </a:lnTo>
                <a:cubicBezTo>
                  <a:pt x="19814" y="377"/>
                  <a:pt x="19540" y="395"/>
                  <a:pt x="19318" y="395"/>
                </a:cubicBezTo>
                <a:cubicBezTo>
                  <a:pt x="18442" y="395"/>
                  <a:pt x="18379" y="115"/>
                  <a:pt x="1727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8" name="Google Shape;7738;p57"/>
          <p:cNvSpPr/>
          <p:nvPr/>
        </p:nvSpPr>
        <p:spPr>
          <a:xfrm>
            <a:off x="6124078" y="3770240"/>
            <a:ext cx="7297" cy="5761"/>
          </a:xfrm>
          <a:custGeom>
            <a:avLst/>
            <a:gdLst/>
            <a:ahLst/>
            <a:cxnLst/>
            <a:rect l="l" t="t" r="r" b="b"/>
            <a:pathLst>
              <a:path w="228" h="180" extrusionOk="0">
                <a:moveTo>
                  <a:pt x="1" y="1"/>
                </a:moveTo>
                <a:lnTo>
                  <a:pt x="1" y="180"/>
                </a:lnTo>
                <a:lnTo>
                  <a:pt x="227" y="180"/>
                </a:lnTo>
                <a:lnTo>
                  <a:pt x="227" y="1"/>
                </a:lnTo>
                <a:close/>
              </a:path>
            </a:pathLst>
          </a:custGeom>
          <a:solidFill>
            <a:srgbClr val="C3E2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9" name="Google Shape;7739;p57"/>
          <p:cNvSpPr/>
          <p:nvPr/>
        </p:nvSpPr>
        <p:spPr>
          <a:xfrm>
            <a:off x="8906209" y="3770240"/>
            <a:ext cx="7265" cy="5761"/>
          </a:xfrm>
          <a:custGeom>
            <a:avLst/>
            <a:gdLst/>
            <a:ahLst/>
            <a:cxnLst/>
            <a:rect l="l" t="t" r="r" b="b"/>
            <a:pathLst>
              <a:path w="227" h="180" extrusionOk="0">
                <a:moveTo>
                  <a:pt x="0" y="1"/>
                </a:moveTo>
                <a:lnTo>
                  <a:pt x="0" y="180"/>
                </a:lnTo>
                <a:lnTo>
                  <a:pt x="227" y="180"/>
                </a:lnTo>
                <a:lnTo>
                  <a:pt x="227" y="1"/>
                </a:lnTo>
                <a:close/>
              </a:path>
            </a:pathLst>
          </a:custGeom>
          <a:solidFill>
            <a:srgbClr val="C3E2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0" name="Google Shape;7740;p57"/>
          <p:cNvSpPr/>
          <p:nvPr/>
        </p:nvSpPr>
        <p:spPr>
          <a:xfrm>
            <a:off x="6124078" y="3947451"/>
            <a:ext cx="7297" cy="5729"/>
          </a:xfrm>
          <a:custGeom>
            <a:avLst/>
            <a:gdLst/>
            <a:ahLst/>
            <a:cxnLst/>
            <a:rect l="l" t="t" r="r" b="b"/>
            <a:pathLst>
              <a:path w="228" h="179" extrusionOk="0">
                <a:moveTo>
                  <a:pt x="1" y="0"/>
                </a:moveTo>
                <a:lnTo>
                  <a:pt x="1" y="179"/>
                </a:lnTo>
                <a:lnTo>
                  <a:pt x="227" y="179"/>
                </a:lnTo>
                <a:lnTo>
                  <a:pt x="227" y="0"/>
                </a:lnTo>
                <a:close/>
              </a:path>
            </a:pathLst>
          </a:custGeom>
          <a:solidFill>
            <a:srgbClr val="C3E2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1" name="Google Shape;7741;p57"/>
          <p:cNvSpPr/>
          <p:nvPr/>
        </p:nvSpPr>
        <p:spPr>
          <a:xfrm>
            <a:off x="8906209" y="3947451"/>
            <a:ext cx="7265" cy="5729"/>
          </a:xfrm>
          <a:custGeom>
            <a:avLst/>
            <a:gdLst/>
            <a:ahLst/>
            <a:cxnLst/>
            <a:rect l="l" t="t" r="r" b="b"/>
            <a:pathLst>
              <a:path w="227" h="179" extrusionOk="0">
                <a:moveTo>
                  <a:pt x="0" y="0"/>
                </a:moveTo>
                <a:lnTo>
                  <a:pt x="0" y="179"/>
                </a:lnTo>
                <a:lnTo>
                  <a:pt x="227" y="179"/>
                </a:lnTo>
                <a:lnTo>
                  <a:pt x="227"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2" name="Google Shape;7742;p57"/>
          <p:cNvSpPr/>
          <p:nvPr/>
        </p:nvSpPr>
        <p:spPr>
          <a:xfrm>
            <a:off x="6124078" y="4124247"/>
            <a:ext cx="7297" cy="5761"/>
          </a:xfrm>
          <a:custGeom>
            <a:avLst/>
            <a:gdLst/>
            <a:ahLst/>
            <a:cxnLst/>
            <a:rect l="l" t="t" r="r" b="b"/>
            <a:pathLst>
              <a:path w="228" h="180" extrusionOk="0">
                <a:moveTo>
                  <a:pt x="1" y="1"/>
                </a:moveTo>
                <a:lnTo>
                  <a:pt x="1" y="179"/>
                </a:lnTo>
                <a:lnTo>
                  <a:pt x="227" y="179"/>
                </a:lnTo>
                <a:lnTo>
                  <a:pt x="227" y="1"/>
                </a:lnTo>
                <a:close/>
              </a:path>
            </a:pathLst>
          </a:custGeom>
          <a:solidFill>
            <a:srgbClr val="C3E2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3" name="Google Shape;7743;p57"/>
          <p:cNvSpPr/>
          <p:nvPr/>
        </p:nvSpPr>
        <p:spPr>
          <a:xfrm>
            <a:off x="8906209" y="4124247"/>
            <a:ext cx="7265" cy="5761"/>
          </a:xfrm>
          <a:custGeom>
            <a:avLst/>
            <a:gdLst/>
            <a:ahLst/>
            <a:cxnLst/>
            <a:rect l="l" t="t" r="r" b="b"/>
            <a:pathLst>
              <a:path w="227" h="180" extrusionOk="0">
                <a:moveTo>
                  <a:pt x="0" y="1"/>
                </a:moveTo>
                <a:lnTo>
                  <a:pt x="0" y="179"/>
                </a:lnTo>
                <a:lnTo>
                  <a:pt x="227" y="179"/>
                </a:lnTo>
                <a:lnTo>
                  <a:pt x="227" y="1"/>
                </a:lnTo>
                <a:close/>
              </a:path>
            </a:pathLst>
          </a:custGeom>
          <a:solidFill>
            <a:srgbClr val="C3E2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4" name="Google Shape;7744;p57"/>
          <p:cNvSpPr/>
          <p:nvPr/>
        </p:nvSpPr>
        <p:spPr>
          <a:xfrm>
            <a:off x="6124078" y="4301459"/>
            <a:ext cx="7297" cy="5729"/>
          </a:xfrm>
          <a:custGeom>
            <a:avLst/>
            <a:gdLst/>
            <a:ahLst/>
            <a:cxnLst/>
            <a:rect l="l" t="t" r="r" b="b"/>
            <a:pathLst>
              <a:path w="228" h="179" extrusionOk="0">
                <a:moveTo>
                  <a:pt x="1" y="0"/>
                </a:moveTo>
                <a:lnTo>
                  <a:pt x="1" y="179"/>
                </a:lnTo>
                <a:lnTo>
                  <a:pt x="227" y="179"/>
                </a:lnTo>
                <a:lnTo>
                  <a:pt x="227" y="0"/>
                </a:lnTo>
                <a:close/>
              </a:path>
            </a:pathLst>
          </a:custGeom>
          <a:solidFill>
            <a:srgbClr val="C3E2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5" name="Google Shape;7745;p57"/>
          <p:cNvSpPr/>
          <p:nvPr/>
        </p:nvSpPr>
        <p:spPr>
          <a:xfrm>
            <a:off x="8906209" y="4301459"/>
            <a:ext cx="7265" cy="5729"/>
          </a:xfrm>
          <a:custGeom>
            <a:avLst/>
            <a:gdLst/>
            <a:ahLst/>
            <a:cxnLst/>
            <a:rect l="l" t="t" r="r" b="b"/>
            <a:pathLst>
              <a:path w="227" h="179" extrusionOk="0">
                <a:moveTo>
                  <a:pt x="0" y="0"/>
                </a:moveTo>
                <a:lnTo>
                  <a:pt x="0" y="179"/>
                </a:lnTo>
                <a:lnTo>
                  <a:pt x="227" y="179"/>
                </a:lnTo>
                <a:lnTo>
                  <a:pt x="227" y="0"/>
                </a:lnTo>
                <a:close/>
              </a:path>
            </a:pathLst>
          </a:custGeom>
          <a:solidFill>
            <a:srgbClr val="C3E2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6" name="Google Shape;7746;p57"/>
          <p:cNvSpPr/>
          <p:nvPr/>
        </p:nvSpPr>
        <p:spPr>
          <a:xfrm>
            <a:off x="6124078" y="4478638"/>
            <a:ext cx="7297" cy="5761"/>
          </a:xfrm>
          <a:custGeom>
            <a:avLst/>
            <a:gdLst/>
            <a:ahLst/>
            <a:cxnLst/>
            <a:rect l="l" t="t" r="r" b="b"/>
            <a:pathLst>
              <a:path w="228" h="180" extrusionOk="0">
                <a:moveTo>
                  <a:pt x="1" y="1"/>
                </a:moveTo>
                <a:lnTo>
                  <a:pt x="1" y="179"/>
                </a:lnTo>
                <a:lnTo>
                  <a:pt x="227" y="179"/>
                </a:lnTo>
                <a:lnTo>
                  <a:pt x="227" y="1"/>
                </a:lnTo>
                <a:close/>
              </a:path>
            </a:pathLst>
          </a:custGeom>
          <a:solidFill>
            <a:srgbClr val="C3E2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7" name="Google Shape;7747;p57"/>
          <p:cNvSpPr/>
          <p:nvPr/>
        </p:nvSpPr>
        <p:spPr>
          <a:xfrm>
            <a:off x="8906209" y="4478638"/>
            <a:ext cx="7265" cy="5761"/>
          </a:xfrm>
          <a:custGeom>
            <a:avLst/>
            <a:gdLst/>
            <a:ahLst/>
            <a:cxnLst/>
            <a:rect l="l" t="t" r="r" b="b"/>
            <a:pathLst>
              <a:path w="227" h="180" extrusionOk="0">
                <a:moveTo>
                  <a:pt x="0" y="1"/>
                </a:moveTo>
                <a:lnTo>
                  <a:pt x="0" y="179"/>
                </a:lnTo>
                <a:lnTo>
                  <a:pt x="227" y="179"/>
                </a:lnTo>
                <a:lnTo>
                  <a:pt x="227" y="1"/>
                </a:lnTo>
                <a:close/>
              </a:path>
            </a:pathLst>
          </a:custGeom>
          <a:solidFill>
            <a:srgbClr val="C3E2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8" name="Google Shape;7748;p57"/>
          <p:cNvSpPr/>
          <p:nvPr/>
        </p:nvSpPr>
        <p:spPr>
          <a:xfrm>
            <a:off x="6124078" y="4655466"/>
            <a:ext cx="7297" cy="5729"/>
          </a:xfrm>
          <a:custGeom>
            <a:avLst/>
            <a:gdLst/>
            <a:ahLst/>
            <a:cxnLst/>
            <a:rect l="l" t="t" r="r" b="b"/>
            <a:pathLst>
              <a:path w="228" h="179" extrusionOk="0">
                <a:moveTo>
                  <a:pt x="1" y="0"/>
                </a:moveTo>
                <a:lnTo>
                  <a:pt x="1" y="179"/>
                </a:lnTo>
                <a:lnTo>
                  <a:pt x="227" y="179"/>
                </a:lnTo>
                <a:lnTo>
                  <a:pt x="227" y="0"/>
                </a:lnTo>
                <a:close/>
              </a:path>
            </a:pathLst>
          </a:custGeom>
          <a:solidFill>
            <a:srgbClr val="C3E2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9" name="Google Shape;7749;p57"/>
          <p:cNvSpPr/>
          <p:nvPr/>
        </p:nvSpPr>
        <p:spPr>
          <a:xfrm>
            <a:off x="8906209" y="4655466"/>
            <a:ext cx="7265" cy="5729"/>
          </a:xfrm>
          <a:custGeom>
            <a:avLst/>
            <a:gdLst/>
            <a:ahLst/>
            <a:cxnLst/>
            <a:rect l="l" t="t" r="r" b="b"/>
            <a:pathLst>
              <a:path w="227" h="179" extrusionOk="0">
                <a:moveTo>
                  <a:pt x="0" y="0"/>
                </a:moveTo>
                <a:lnTo>
                  <a:pt x="0" y="179"/>
                </a:lnTo>
                <a:lnTo>
                  <a:pt x="227" y="179"/>
                </a:lnTo>
                <a:lnTo>
                  <a:pt x="227" y="0"/>
                </a:lnTo>
                <a:close/>
              </a:path>
            </a:pathLst>
          </a:custGeom>
          <a:solidFill>
            <a:srgbClr val="C3E2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0" name="Google Shape;7750;p57"/>
          <p:cNvSpPr/>
          <p:nvPr/>
        </p:nvSpPr>
        <p:spPr>
          <a:xfrm>
            <a:off x="6124078" y="4832646"/>
            <a:ext cx="7297" cy="5761"/>
          </a:xfrm>
          <a:custGeom>
            <a:avLst/>
            <a:gdLst/>
            <a:ahLst/>
            <a:cxnLst/>
            <a:rect l="l" t="t" r="r" b="b"/>
            <a:pathLst>
              <a:path w="228" h="180" extrusionOk="0">
                <a:moveTo>
                  <a:pt x="1" y="0"/>
                </a:moveTo>
                <a:lnTo>
                  <a:pt x="1" y="179"/>
                </a:lnTo>
                <a:lnTo>
                  <a:pt x="227" y="179"/>
                </a:lnTo>
                <a:lnTo>
                  <a:pt x="227" y="0"/>
                </a:lnTo>
                <a:close/>
              </a:path>
            </a:pathLst>
          </a:custGeom>
          <a:solidFill>
            <a:srgbClr val="C3E2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751" name="Google Shape;7751;p57"/>
          <p:cNvGrpSpPr/>
          <p:nvPr/>
        </p:nvGrpSpPr>
        <p:grpSpPr>
          <a:xfrm>
            <a:off x="5941554" y="3585827"/>
            <a:ext cx="3097284" cy="1405372"/>
            <a:chOff x="5941554" y="3585827"/>
            <a:chExt cx="3097284" cy="1405372"/>
          </a:xfrm>
        </p:grpSpPr>
        <p:sp>
          <p:nvSpPr>
            <p:cNvPr id="7752" name="Google Shape;7752;p57"/>
            <p:cNvSpPr/>
            <p:nvPr/>
          </p:nvSpPr>
          <p:spPr>
            <a:xfrm>
              <a:off x="5941554" y="3585827"/>
              <a:ext cx="3097284" cy="1405372"/>
            </a:xfrm>
            <a:custGeom>
              <a:avLst/>
              <a:gdLst/>
              <a:ahLst/>
              <a:cxnLst/>
              <a:rect l="l" t="t" r="r" b="b"/>
              <a:pathLst>
                <a:path w="96775" h="43911" extrusionOk="0">
                  <a:moveTo>
                    <a:pt x="76927" y="0"/>
                  </a:moveTo>
                  <a:cubicBezTo>
                    <a:pt x="75332" y="0"/>
                    <a:pt x="75332" y="500"/>
                    <a:pt x="73748" y="500"/>
                  </a:cubicBezTo>
                  <a:cubicBezTo>
                    <a:pt x="72153" y="500"/>
                    <a:pt x="72153" y="250"/>
                    <a:pt x="70569" y="250"/>
                  </a:cubicBezTo>
                  <a:cubicBezTo>
                    <a:pt x="68986" y="250"/>
                    <a:pt x="68974" y="631"/>
                    <a:pt x="67390" y="631"/>
                  </a:cubicBezTo>
                  <a:cubicBezTo>
                    <a:pt x="65807" y="631"/>
                    <a:pt x="65807" y="477"/>
                    <a:pt x="64211" y="477"/>
                  </a:cubicBezTo>
                  <a:cubicBezTo>
                    <a:pt x="62628" y="477"/>
                    <a:pt x="62628" y="60"/>
                    <a:pt x="61032" y="60"/>
                  </a:cubicBezTo>
                  <a:lnTo>
                    <a:pt x="57853" y="60"/>
                  </a:lnTo>
                  <a:cubicBezTo>
                    <a:pt x="56270" y="60"/>
                    <a:pt x="56270" y="667"/>
                    <a:pt x="54674" y="667"/>
                  </a:cubicBezTo>
                  <a:cubicBezTo>
                    <a:pt x="53091" y="667"/>
                    <a:pt x="53091" y="96"/>
                    <a:pt x="51495" y="96"/>
                  </a:cubicBezTo>
                  <a:cubicBezTo>
                    <a:pt x="49912" y="96"/>
                    <a:pt x="49912" y="60"/>
                    <a:pt x="48328" y="60"/>
                  </a:cubicBezTo>
                  <a:cubicBezTo>
                    <a:pt x="46733" y="60"/>
                    <a:pt x="46733" y="500"/>
                    <a:pt x="45149" y="500"/>
                  </a:cubicBezTo>
                  <a:cubicBezTo>
                    <a:pt x="43554" y="500"/>
                    <a:pt x="43554" y="238"/>
                    <a:pt x="41970" y="238"/>
                  </a:cubicBezTo>
                  <a:cubicBezTo>
                    <a:pt x="40375" y="238"/>
                    <a:pt x="40375" y="274"/>
                    <a:pt x="38791" y="274"/>
                  </a:cubicBezTo>
                  <a:cubicBezTo>
                    <a:pt x="37196" y="274"/>
                    <a:pt x="37196" y="667"/>
                    <a:pt x="35612" y="667"/>
                  </a:cubicBezTo>
                  <a:cubicBezTo>
                    <a:pt x="34017" y="667"/>
                    <a:pt x="34029" y="191"/>
                    <a:pt x="32433" y="191"/>
                  </a:cubicBezTo>
                  <a:cubicBezTo>
                    <a:pt x="30850" y="191"/>
                    <a:pt x="30850" y="346"/>
                    <a:pt x="29254" y="346"/>
                  </a:cubicBezTo>
                  <a:cubicBezTo>
                    <a:pt x="27671" y="346"/>
                    <a:pt x="27671" y="286"/>
                    <a:pt x="26075" y="286"/>
                  </a:cubicBezTo>
                  <a:cubicBezTo>
                    <a:pt x="24492" y="286"/>
                    <a:pt x="24492" y="36"/>
                    <a:pt x="22908" y="36"/>
                  </a:cubicBezTo>
                  <a:cubicBezTo>
                    <a:pt x="21313" y="36"/>
                    <a:pt x="21313" y="631"/>
                    <a:pt x="19729" y="631"/>
                  </a:cubicBezTo>
                  <a:cubicBezTo>
                    <a:pt x="18134" y="631"/>
                    <a:pt x="18134" y="298"/>
                    <a:pt x="16550" y="298"/>
                  </a:cubicBezTo>
                  <a:cubicBezTo>
                    <a:pt x="14967" y="298"/>
                    <a:pt x="14967" y="393"/>
                    <a:pt x="13372" y="393"/>
                  </a:cubicBezTo>
                  <a:cubicBezTo>
                    <a:pt x="11788" y="393"/>
                    <a:pt x="11788" y="643"/>
                    <a:pt x="10193" y="643"/>
                  </a:cubicBezTo>
                  <a:cubicBezTo>
                    <a:pt x="8609" y="643"/>
                    <a:pt x="8609" y="393"/>
                    <a:pt x="7025" y="393"/>
                  </a:cubicBezTo>
                  <a:cubicBezTo>
                    <a:pt x="5799" y="393"/>
                    <a:pt x="4609" y="560"/>
                    <a:pt x="3620" y="1012"/>
                  </a:cubicBezTo>
                  <a:cubicBezTo>
                    <a:pt x="2596" y="1465"/>
                    <a:pt x="2025" y="2298"/>
                    <a:pt x="1430" y="3108"/>
                  </a:cubicBezTo>
                  <a:cubicBezTo>
                    <a:pt x="858" y="3882"/>
                    <a:pt x="1" y="4679"/>
                    <a:pt x="1" y="5632"/>
                  </a:cubicBezTo>
                  <a:cubicBezTo>
                    <a:pt x="1" y="6906"/>
                    <a:pt x="632" y="6894"/>
                    <a:pt x="632" y="8168"/>
                  </a:cubicBezTo>
                  <a:cubicBezTo>
                    <a:pt x="632" y="9430"/>
                    <a:pt x="715" y="9430"/>
                    <a:pt x="715" y="10692"/>
                  </a:cubicBezTo>
                  <a:cubicBezTo>
                    <a:pt x="715" y="11954"/>
                    <a:pt x="132" y="11954"/>
                    <a:pt x="132" y="13216"/>
                  </a:cubicBezTo>
                  <a:cubicBezTo>
                    <a:pt x="132" y="14478"/>
                    <a:pt x="358" y="14478"/>
                    <a:pt x="358" y="15728"/>
                  </a:cubicBezTo>
                  <a:cubicBezTo>
                    <a:pt x="358" y="16990"/>
                    <a:pt x="334" y="16990"/>
                    <a:pt x="334" y="18253"/>
                  </a:cubicBezTo>
                  <a:cubicBezTo>
                    <a:pt x="334" y="19515"/>
                    <a:pt x="203" y="19515"/>
                    <a:pt x="203" y="20777"/>
                  </a:cubicBezTo>
                  <a:cubicBezTo>
                    <a:pt x="203" y="22039"/>
                    <a:pt x="620" y="22027"/>
                    <a:pt x="620" y="23289"/>
                  </a:cubicBezTo>
                  <a:cubicBezTo>
                    <a:pt x="620" y="24551"/>
                    <a:pt x="298" y="24551"/>
                    <a:pt x="298" y="25813"/>
                  </a:cubicBezTo>
                  <a:cubicBezTo>
                    <a:pt x="298" y="27075"/>
                    <a:pt x="489" y="27075"/>
                    <a:pt x="489" y="28325"/>
                  </a:cubicBezTo>
                  <a:cubicBezTo>
                    <a:pt x="489" y="29587"/>
                    <a:pt x="441" y="29587"/>
                    <a:pt x="441" y="30849"/>
                  </a:cubicBezTo>
                  <a:cubicBezTo>
                    <a:pt x="441" y="32111"/>
                    <a:pt x="644" y="32111"/>
                    <a:pt x="644" y="33373"/>
                  </a:cubicBezTo>
                  <a:cubicBezTo>
                    <a:pt x="644" y="34636"/>
                    <a:pt x="13" y="34624"/>
                    <a:pt x="13" y="35886"/>
                  </a:cubicBezTo>
                  <a:cubicBezTo>
                    <a:pt x="13" y="37148"/>
                    <a:pt x="572" y="37148"/>
                    <a:pt x="572" y="38410"/>
                  </a:cubicBezTo>
                  <a:cubicBezTo>
                    <a:pt x="572" y="39374"/>
                    <a:pt x="334" y="40398"/>
                    <a:pt x="906" y="41172"/>
                  </a:cubicBezTo>
                  <a:cubicBezTo>
                    <a:pt x="1584" y="42053"/>
                    <a:pt x="2465" y="42756"/>
                    <a:pt x="3477" y="43220"/>
                  </a:cubicBezTo>
                  <a:cubicBezTo>
                    <a:pt x="3886" y="43407"/>
                    <a:pt x="4353" y="43462"/>
                    <a:pt x="4847" y="43462"/>
                  </a:cubicBezTo>
                  <a:cubicBezTo>
                    <a:pt x="5549" y="43462"/>
                    <a:pt x="6306" y="43351"/>
                    <a:pt x="7025" y="43351"/>
                  </a:cubicBezTo>
                  <a:cubicBezTo>
                    <a:pt x="8609" y="43351"/>
                    <a:pt x="8609" y="43910"/>
                    <a:pt x="10204" y="43910"/>
                  </a:cubicBezTo>
                  <a:cubicBezTo>
                    <a:pt x="11788" y="43910"/>
                    <a:pt x="11788" y="43684"/>
                    <a:pt x="13383" y="43684"/>
                  </a:cubicBezTo>
                  <a:cubicBezTo>
                    <a:pt x="14979" y="43684"/>
                    <a:pt x="14979" y="43625"/>
                    <a:pt x="16562" y="43625"/>
                  </a:cubicBezTo>
                  <a:cubicBezTo>
                    <a:pt x="18158" y="43625"/>
                    <a:pt x="18158" y="43565"/>
                    <a:pt x="19741" y="43565"/>
                  </a:cubicBezTo>
                  <a:cubicBezTo>
                    <a:pt x="21337" y="43565"/>
                    <a:pt x="21337" y="43458"/>
                    <a:pt x="22920" y="43458"/>
                  </a:cubicBezTo>
                  <a:cubicBezTo>
                    <a:pt x="24516" y="43458"/>
                    <a:pt x="24516" y="43506"/>
                    <a:pt x="26099" y="43506"/>
                  </a:cubicBezTo>
                  <a:cubicBezTo>
                    <a:pt x="27683" y="43506"/>
                    <a:pt x="27695" y="43351"/>
                    <a:pt x="29278" y="43351"/>
                  </a:cubicBezTo>
                  <a:cubicBezTo>
                    <a:pt x="30862" y="43351"/>
                    <a:pt x="30862" y="43482"/>
                    <a:pt x="32457" y="43482"/>
                  </a:cubicBezTo>
                  <a:cubicBezTo>
                    <a:pt x="34041" y="43482"/>
                    <a:pt x="34041" y="43387"/>
                    <a:pt x="35636" y="43387"/>
                  </a:cubicBezTo>
                  <a:cubicBezTo>
                    <a:pt x="37220" y="43387"/>
                    <a:pt x="37220" y="43827"/>
                    <a:pt x="38815" y="43827"/>
                  </a:cubicBezTo>
                  <a:cubicBezTo>
                    <a:pt x="40399" y="43827"/>
                    <a:pt x="40399" y="43684"/>
                    <a:pt x="41994" y="43684"/>
                  </a:cubicBezTo>
                  <a:cubicBezTo>
                    <a:pt x="43578" y="43684"/>
                    <a:pt x="43578" y="43827"/>
                    <a:pt x="45173" y="43827"/>
                  </a:cubicBezTo>
                  <a:cubicBezTo>
                    <a:pt x="46757" y="43827"/>
                    <a:pt x="46757" y="43887"/>
                    <a:pt x="48340" y="43887"/>
                  </a:cubicBezTo>
                  <a:cubicBezTo>
                    <a:pt x="49936" y="43887"/>
                    <a:pt x="49936" y="43863"/>
                    <a:pt x="51519" y="43863"/>
                  </a:cubicBezTo>
                  <a:cubicBezTo>
                    <a:pt x="53115" y="43863"/>
                    <a:pt x="53115" y="43910"/>
                    <a:pt x="54698" y="43910"/>
                  </a:cubicBezTo>
                  <a:cubicBezTo>
                    <a:pt x="56294" y="43910"/>
                    <a:pt x="56294" y="43553"/>
                    <a:pt x="57877" y="43553"/>
                  </a:cubicBezTo>
                  <a:cubicBezTo>
                    <a:pt x="59473" y="43553"/>
                    <a:pt x="59473" y="43375"/>
                    <a:pt x="61056" y="43375"/>
                  </a:cubicBezTo>
                  <a:cubicBezTo>
                    <a:pt x="62651" y="43375"/>
                    <a:pt x="62640" y="43351"/>
                    <a:pt x="64235" y="43351"/>
                  </a:cubicBezTo>
                  <a:cubicBezTo>
                    <a:pt x="65819" y="43351"/>
                    <a:pt x="65819" y="43708"/>
                    <a:pt x="67414" y="43708"/>
                  </a:cubicBezTo>
                  <a:cubicBezTo>
                    <a:pt x="68998" y="43708"/>
                    <a:pt x="68998" y="43756"/>
                    <a:pt x="70593" y="43756"/>
                  </a:cubicBezTo>
                  <a:cubicBezTo>
                    <a:pt x="72176" y="43756"/>
                    <a:pt x="72176" y="43684"/>
                    <a:pt x="73760" y="43684"/>
                  </a:cubicBezTo>
                  <a:cubicBezTo>
                    <a:pt x="75355" y="43684"/>
                    <a:pt x="75355" y="43518"/>
                    <a:pt x="76939" y="43518"/>
                  </a:cubicBezTo>
                  <a:cubicBezTo>
                    <a:pt x="78534" y="43518"/>
                    <a:pt x="78534" y="43887"/>
                    <a:pt x="80118" y="43887"/>
                  </a:cubicBezTo>
                  <a:cubicBezTo>
                    <a:pt x="81701" y="43887"/>
                    <a:pt x="81701" y="43375"/>
                    <a:pt x="83297" y="43375"/>
                  </a:cubicBezTo>
                  <a:cubicBezTo>
                    <a:pt x="84880" y="43375"/>
                    <a:pt x="84880" y="43708"/>
                    <a:pt x="86476" y="43708"/>
                  </a:cubicBezTo>
                  <a:cubicBezTo>
                    <a:pt x="88059" y="43708"/>
                    <a:pt x="88059" y="43482"/>
                    <a:pt x="89643" y="43482"/>
                  </a:cubicBezTo>
                  <a:cubicBezTo>
                    <a:pt x="90037" y="43482"/>
                    <a:pt x="90436" y="43493"/>
                    <a:pt x="90830" y="43493"/>
                  </a:cubicBezTo>
                  <a:cubicBezTo>
                    <a:pt x="91660" y="43493"/>
                    <a:pt x="92465" y="43444"/>
                    <a:pt x="93143" y="43137"/>
                  </a:cubicBezTo>
                  <a:cubicBezTo>
                    <a:pt x="94167" y="42672"/>
                    <a:pt x="94834" y="41815"/>
                    <a:pt x="95429" y="41005"/>
                  </a:cubicBezTo>
                  <a:cubicBezTo>
                    <a:pt x="96001" y="40231"/>
                    <a:pt x="96501" y="39362"/>
                    <a:pt x="96501" y="38398"/>
                  </a:cubicBezTo>
                  <a:cubicBezTo>
                    <a:pt x="96501" y="37136"/>
                    <a:pt x="96572" y="37136"/>
                    <a:pt x="96572" y="35874"/>
                  </a:cubicBezTo>
                  <a:cubicBezTo>
                    <a:pt x="96572" y="34600"/>
                    <a:pt x="96322" y="34600"/>
                    <a:pt x="96322" y="33338"/>
                  </a:cubicBezTo>
                  <a:cubicBezTo>
                    <a:pt x="96322" y="32076"/>
                    <a:pt x="96775" y="32076"/>
                    <a:pt x="96775" y="30814"/>
                  </a:cubicBezTo>
                  <a:cubicBezTo>
                    <a:pt x="96775" y="29563"/>
                    <a:pt x="96537" y="29563"/>
                    <a:pt x="96537" y="28301"/>
                  </a:cubicBezTo>
                  <a:cubicBezTo>
                    <a:pt x="96537" y="27039"/>
                    <a:pt x="95929" y="27039"/>
                    <a:pt x="95929" y="25777"/>
                  </a:cubicBezTo>
                  <a:cubicBezTo>
                    <a:pt x="95929" y="24515"/>
                    <a:pt x="96572" y="24515"/>
                    <a:pt x="96572" y="23265"/>
                  </a:cubicBezTo>
                  <a:cubicBezTo>
                    <a:pt x="96572" y="22003"/>
                    <a:pt x="96560" y="22003"/>
                    <a:pt x="96560" y="20741"/>
                  </a:cubicBezTo>
                  <a:cubicBezTo>
                    <a:pt x="96560" y="19479"/>
                    <a:pt x="96632" y="19479"/>
                    <a:pt x="96632" y="18217"/>
                  </a:cubicBezTo>
                  <a:cubicBezTo>
                    <a:pt x="96632" y="16967"/>
                    <a:pt x="96334" y="16967"/>
                    <a:pt x="96334" y="15705"/>
                  </a:cubicBezTo>
                  <a:cubicBezTo>
                    <a:pt x="96334" y="14443"/>
                    <a:pt x="96406" y="14443"/>
                    <a:pt x="96406" y="13180"/>
                  </a:cubicBezTo>
                  <a:cubicBezTo>
                    <a:pt x="96406" y="11918"/>
                    <a:pt x="96703" y="11918"/>
                    <a:pt x="96703" y="10668"/>
                  </a:cubicBezTo>
                  <a:cubicBezTo>
                    <a:pt x="96703" y="9406"/>
                    <a:pt x="96453" y="9406"/>
                    <a:pt x="96453" y="8144"/>
                  </a:cubicBezTo>
                  <a:cubicBezTo>
                    <a:pt x="96453" y="6882"/>
                    <a:pt x="96632" y="6882"/>
                    <a:pt x="96632" y="5620"/>
                  </a:cubicBezTo>
                  <a:cubicBezTo>
                    <a:pt x="96632" y="4668"/>
                    <a:pt x="96096" y="3739"/>
                    <a:pt x="95525" y="2965"/>
                  </a:cubicBezTo>
                  <a:cubicBezTo>
                    <a:pt x="94882" y="2108"/>
                    <a:pt x="94036" y="1429"/>
                    <a:pt x="93072" y="977"/>
                  </a:cubicBezTo>
                  <a:cubicBezTo>
                    <a:pt x="92014" y="523"/>
                    <a:pt x="90877" y="286"/>
                    <a:pt x="89727" y="286"/>
                  </a:cubicBezTo>
                  <a:cubicBezTo>
                    <a:pt x="89699" y="286"/>
                    <a:pt x="89671" y="286"/>
                    <a:pt x="89643" y="286"/>
                  </a:cubicBezTo>
                  <a:lnTo>
                    <a:pt x="86464" y="286"/>
                  </a:lnTo>
                  <a:cubicBezTo>
                    <a:pt x="84869" y="286"/>
                    <a:pt x="84869" y="560"/>
                    <a:pt x="83285" y="560"/>
                  </a:cubicBezTo>
                  <a:cubicBezTo>
                    <a:pt x="81690" y="560"/>
                    <a:pt x="81690" y="286"/>
                    <a:pt x="80106" y="286"/>
                  </a:cubicBezTo>
                  <a:cubicBezTo>
                    <a:pt x="78511" y="286"/>
                    <a:pt x="78511" y="0"/>
                    <a:pt x="7692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753" name="Google Shape;7753;p57"/>
            <p:cNvGrpSpPr/>
            <p:nvPr/>
          </p:nvGrpSpPr>
          <p:grpSpPr>
            <a:xfrm>
              <a:off x="6162580" y="3770240"/>
              <a:ext cx="2729162" cy="1068167"/>
              <a:chOff x="6162580" y="3770240"/>
              <a:chExt cx="2729162" cy="1068167"/>
            </a:xfrm>
          </p:grpSpPr>
          <p:sp>
            <p:nvSpPr>
              <p:cNvPr id="7754" name="Google Shape;7754;p57"/>
              <p:cNvSpPr/>
              <p:nvPr/>
            </p:nvSpPr>
            <p:spPr>
              <a:xfrm>
                <a:off x="6162580" y="3770240"/>
                <a:ext cx="2729162" cy="6145"/>
              </a:xfrm>
              <a:custGeom>
                <a:avLst/>
                <a:gdLst/>
                <a:ahLst/>
                <a:cxnLst/>
                <a:rect l="l" t="t" r="r" b="b"/>
                <a:pathLst>
                  <a:path w="85273" h="192" extrusionOk="0">
                    <a:moveTo>
                      <a:pt x="0" y="1"/>
                    </a:moveTo>
                    <a:lnTo>
                      <a:pt x="0" y="191"/>
                    </a:lnTo>
                    <a:lnTo>
                      <a:pt x="441" y="191"/>
                    </a:lnTo>
                    <a:lnTo>
                      <a:pt x="441" y="1"/>
                    </a:lnTo>
                    <a:close/>
                    <a:moveTo>
                      <a:pt x="893" y="1"/>
                    </a:moveTo>
                    <a:lnTo>
                      <a:pt x="893" y="191"/>
                    </a:lnTo>
                    <a:lnTo>
                      <a:pt x="1334" y="191"/>
                    </a:lnTo>
                    <a:lnTo>
                      <a:pt x="1334" y="1"/>
                    </a:lnTo>
                    <a:close/>
                    <a:moveTo>
                      <a:pt x="1786" y="1"/>
                    </a:moveTo>
                    <a:lnTo>
                      <a:pt x="1786" y="191"/>
                    </a:lnTo>
                    <a:lnTo>
                      <a:pt x="2227" y="191"/>
                    </a:lnTo>
                    <a:lnTo>
                      <a:pt x="2227" y="1"/>
                    </a:lnTo>
                    <a:close/>
                    <a:moveTo>
                      <a:pt x="2679" y="1"/>
                    </a:moveTo>
                    <a:lnTo>
                      <a:pt x="2679" y="191"/>
                    </a:lnTo>
                    <a:lnTo>
                      <a:pt x="3120" y="191"/>
                    </a:lnTo>
                    <a:lnTo>
                      <a:pt x="3120" y="1"/>
                    </a:lnTo>
                    <a:close/>
                    <a:moveTo>
                      <a:pt x="3572" y="1"/>
                    </a:moveTo>
                    <a:lnTo>
                      <a:pt x="3572" y="191"/>
                    </a:lnTo>
                    <a:lnTo>
                      <a:pt x="4013" y="191"/>
                    </a:lnTo>
                    <a:lnTo>
                      <a:pt x="4013" y="1"/>
                    </a:lnTo>
                    <a:close/>
                    <a:moveTo>
                      <a:pt x="4465" y="1"/>
                    </a:moveTo>
                    <a:lnTo>
                      <a:pt x="4465" y="191"/>
                    </a:lnTo>
                    <a:lnTo>
                      <a:pt x="4906" y="191"/>
                    </a:lnTo>
                    <a:lnTo>
                      <a:pt x="4906" y="1"/>
                    </a:lnTo>
                    <a:close/>
                    <a:moveTo>
                      <a:pt x="5358" y="1"/>
                    </a:moveTo>
                    <a:lnTo>
                      <a:pt x="5358" y="191"/>
                    </a:lnTo>
                    <a:lnTo>
                      <a:pt x="5799" y="191"/>
                    </a:lnTo>
                    <a:lnTo>
                      <a:pt x="5799" y="1"/>
                    </a:lnTo>
                    <a:close/>
                    <a:moveTo>
                      <a:pt x="6251" y="1"/>
                    </a:moveTo>
                    <a:lnTo>
                      <a:pt x="6251" y="191"/>
                    </a:lnTo>
                    <a:lnTo>
                      <a:pt x="6692" y="191"/>
                    </a:lnTo>
                    <a:lnTo>
                      <a:pt x="6692" y="1"/>
                    </a:lnTo>
                    <a:close/>
                    <a:moveTo>
                      <a:pt x="7144" y="1"/>
                    </a:moveTo>
                    <a:lnTo>
                      <a:pt x="7144" y="191"/>
                    </a:lnTo>
                    <a:lnTo>
                      <a:pt x="7585" y="191"/>
                    </a:lnTo>
                    <a:lnTo>
                      <a:pt x="7585" y="1"/>
                    </a:lnTo>
                    <a:close/>
                    <a:moveTo>
                      <a:pt x="8037" y="1"/>
                    </a:moveTo>
                    <a:lnTo>
                      <a:pt x="8037" y="191"/>
                    </a:lnTo>
                    <a:lnTo>
                      <a:pt x="8478" y="191"/>
                    </a:lnTo>
                    <a:lnTo>
                      <a:pt x="8478" y="1"/>
                    </a:lnTo>
                    <a:close/>
                    <a:moveTo>
                      <a:pt x="8930" y="1"/>
                    </a:moveTo>
                    <a:lnTo>
                      <a:pt x="8930" y="191"/>
                    </a:lnTo>
                    <a:lnTo>
                      <a:pt x="9371" y="191"/>
                    </a:lnTo>
                    <a:lnTo>
                      <a:pt x="9371" y="1"/>
                    </a:lnTo>
                    <a:close/>
                    <a:moveTo>
                      <a:pt x="9823" y="1"/>
                    </a:moveTo>
                    <a:lnTo>
                      <a:pt x="9823" y="191"/>
                    </a:lnTo>
                    <a:lnTo>
                      <a:pt x="10264" y="191"/>
                    </a:lnTo>
                    <a:lnTo>
                      <a:pt x="10264" y="1"/>
                    </a:lnTo>
                    <a:close/>
                    <a:moveTo>
                      <a:pt x="10716" y="1"/>
                    </a:moveTo>
                    <a:lnTo>
                      <a:pt x="10716" y="191"/>
                    </a:lnTo>
                    <a:lnTo>
                      <a:pt x="11157" y="191"/>
                    </a:lnTo>
                    <a:lnTo>
                      <a:pt x="11157" y="1"/>
                    </a:lnTo>
                    <a:close/>
                    <a:moveTo>
                      <a:pt x="11609" y="1"/>
                    </a:moveTo>
                    <a:lnTo>
                      <a:pt x="11609" y="191"/>
                    </a:lnTo>
                    <a:lnTo>
                      <a:pt x="12050" y="191"/>
                    </a:lnTo>
                    <a:lnTo>
                      <a:pt x="12050" y="1"/>
                    </a:lnTo>
                    <a:close/>
                    <a:moveTo>
                      <a:pt x="12502" y="1"/>
                    </a:moveTo>
                    <a:lnTo>
                      <a:pt x="12502" y="191"/>
                    </a:lnTo>
                    <a:lnTo>
                      <a:pt x="12943" y="191"/>
                    </a:lnTo>
                    <a:lnTo>
                      <a:pt x="12943" y="1"/>
                    </a:lnTo>
                    <a:close/>
                    <a:moveTo>
                      <a:pt x="13395" y="1"/>
                    </a:moveTo>
                    <a:lnTo>
                      <a:pt x="13395" y="191"/>
                    </a:lnTo>
                    <a:lnTo>
                      <a:pt x="13835" y="191"/>
                    </a:lnTo>
                    <a:lnTo>
                      <a:pt x="13835" y="1"/>
                    </a:lnTo>
                    <a:close/>
                    <a:moveTo>
                      <a:pt x="14288" y="1"/>
                    </a:moveTo>
                    <a:lnTo>
                      <a:pt x="14288" y="191"/>
                    </a:lnTo>
                    <a:lnTo>
                      <a:pt x="14728" y="191"/>
                    </a:lnTo>
                    <a:lnTo>
                      <a:pt x="14728" y="1"/>
                    </a:lnTo>
                    <a:close/>
                    <a:moveTo>
                      <a:pt x="15181" y="1"/>
                    </a:moveTo>
                    <a:lnTo>
                      <a:pt x="15181" y="191"/>
                    </a:lnTo>
                    <a:lnTo>
                      <a:pt x="15621" y="191"/>
                    </a:lnTo>
                    <a:lnTo>
                      <a:pt x="15621" y="1"/>
                    </a:lnTo>
                    <a:close/>
                    <a:moveTo>
                      <a:pt x="16074" y="1"/>
                    </a:moveTo>
                    <a:lnTo>
                      <a:pt x="16074" y="191"/>
                    </a:lnTo>
                    <a:lnTo>
                      <a:pt x="16514" y="191"/>
                    </a:lnTo>
                    <a:lnTo>
                      <a:pt x="16514" y="1"/>
                    </a:lnTo>
                    <a:close/>
                    <a:moveTo>
                      <a:pt x="16967" y="1"/>
                    </a:moveTo>
                    <a:lnTo>
                      <a:pt x="16967" y="191"/>
                    </a:lnTo>
                    <a:lnTo>
                      <a:pt x="17407" y="191"/>
                    </a:lnTo>
                    <a:lnTo>
                      <a:pt x="17407" y="1"/>
                    </a:lnTo>
                    <a:close/>
                    <a:moveTo>
                      <a:pt x="17860" y="1"/>
                    </a:moveTo>
                    <a:lnTo>
                      <a:pt x="17860" y="191"/>
                    </a:lnTo>
                    <a:lnTo>
                      <a:pt x="18300" y="191"/>
                    </a:lnTo>
                    <a:lnTo>
                      <a:pt x="18300" y="1"/>
                    </a:lnTo>
                    <a:close/>
                    <a:moveTo>
                      <a:pt x="18753" y="1"/>
                    </a:moveTo>
                    <a:lnTo>
                      <a:pt x="18753" y="191"/>
                    </a:lnTo>
                    <a:lnTo>
                      <a:pt x="19193" y="191"/>
                    </a:lnTo>
                    <a:lnTo>
                      <a:pt x="19193" y="1"/>
                    </a:lnTo>
                    <a:close/>
                    <a:moveTo>
                      <a:pt x="19646" y="1"/>
                    </a:moveTo>
                    <a:lnTo>
                      <a:pt x="19646" y="191"/>
                    </a:lnTo>
                    <a:lnTo>
                      <a:pt x="20086" y="191"/>
                    </a:lnTo>
                    <a:lnTo>
                      <a:pt x="20086" y="1"/>
                    </a:lnTo>
                    <a:close/>
                    <a:moveTo>
                      <a:pt x="20539" y="1"/>
                    </a:moveTo>
                    <a:lnTo>
                      <a:pt x="20539" y="191"/>
                    </a:lnTo>
                    <a:lnTo>
                      <a:pt x="20979" y="191"/>
                    </a:lnTo>
                    <a:lnTo>
                      <a:pt x="20979" y="1"/>
                    </a:lnTo>
                    <a:close/>
                    <a:moveTo>
                      <a:pt x="21432" y="1"/>
                    </a:moveTo>
                    <a:lnTo>
                      <a:pt x="21432" y="191"/>
                    </a:lnTo>
                    <a:lnTo>
                      <a:pt x="21872" y="191"/>
                    </a:lnTo>
                    <a:lnTo>
                      <a:pt x="21872" y="1"/>
                    </a:lnTo>
                    <a:close/>
                    <a:moveTo>
                      <a:pt x="22325" y="1"/>
                    </a:moveTo>
                    <a:lnTo>
                      <a:pt x="22325" y="191"/>
                    </a:lnTo>
                    <a:lnTo>
                      <a:pt x="22765" y="191"/>
                    </a:lnTo>
                    <a:lnTo>
                      <a:pt x="22765" y="1"/>
                    </a:lnTo>
                    <a:close/>
                    <a:moveTo>
                      <a:pt x="23218" y="1"/>
                    </a:moveTo>
                    <a:lnTo>
                      <a:pt x="23218" y="191"/>
                    </a:lnTo>
                    <a:lnTo>
                      <a:pt x="23658" y="191"/>
                    </a:lnTo>
                    <a:lnTo>
                      <a:pt x="23658" y="1"/>
                    </a:lnTo>
                    <a:close/>
                    <a:moveTo>
                      <a:pt x="24111" y="1"/>
                    </a:moveTo>
                    <a:lnTo>
                      <a:pt x="24111" y="191"/>
                    </a:lnTo>
                    <a:lnTo>
                      <a:pt x="24551" y="191"/>
                    </a:lnTo>
                    <a:lnTo>
                      <a:pt x="24551" y="1"/>
                    </a:lnTo>
                    <a:close/>
                    <a:moveTo>
                      <a:pt x="25004" y="1"/>
                    </a:moveTo>
                    <a:lnTo>
                      <a:pt x="25004" y="191"/>
                    </a:lnTo>
                    <a:lnTo>
                      <a:pt x="25444" y="191"/>
                    </a:lnTo>
                    <a:lnTo>
                      <a:pt x="25444" y="1"/>
                    </a:lnTo>
                    <a:close/>
                    <a:moveTo>
                      <a:pt x="25897" y="1"/>
                    </a:moveTo>
                    <a:lnTo>
                      <a:pt x="25897" y="191"/>
                    </a:lnTo>
                    <a:lnTo>
                      <a:pt x="26337" y="191"/>
                    </a:lnTo>
                    <a:lnTo>
                      <a:pt x="26337" y="1"/>
                    </a:lnTo>
                    <a:close/>
                    <a:moveTo>
                      <a:pt x="26789" y="1"/>
                    </a:moveTo>
                    <a:lnTo>
                      <a:pt x="26789" y="191"/>
                    </a:lnTo>
                    <a:lnTo>
                      <a:pt x="27230" y="191"/>
                    </a:lnTo>
                    <a:lnTo>
                      <a:pt x="27230" y="1"/>
                    </a:lnTo>
                    <a:close/>
                    <a:moveTo>
                      <a:pt x="27682" y="1"/>
                    </a:moveTo>
                    <a:lnTo>
                      <a:pt x="27682" y="191"/>
                    </a:lnTo>
                    <a:lnTo>
                      <a:pt x="28123" y="191"/>
                    </a:lnTo>
                    <a:lnTo>
                      <a:pt x="28123" y="1"/>
                    </a:lnTo>
                    <a:close/>
                    <a:moveTo>
                      <a:pt x="28575" y="1"/>
                    </a:moveTo>
                    <a:lnTo>
                      <a:pt x="28575" y="191"/>
                    </a:lnTo>
                    <a:lnTo>
                      <a:pt x="29016" y="191"/>
                    </a:lnTo>
                    <a:lnTo>
                      <a:pt x="29016" y="1"/>
                    </a:lnTo>
                    <a:close/>
                    <a:moveTo>
                      <a:pt x="29468" y="1"/>
                    </a:moveTo>
                    <a:lnTo>
                      <a:pt x="29468" y="191"/>
                    </a:lnTo>
                    <a:lnTo>
                      <a:pt x="29909" y="191"/>
                    </a:lnTo>
                    <a:lnTo>
                      <a:pt x="29909" y="1"/>
                    </a:lnTo>
                    <a:close/>
                    <a:moveTo>
                      <a:pt x="30361" y="1"/>
                    </a:moveTo>
                    <a:lnTo>
                      <a:pt x="30361" y="191"/>
                    </a:lnTo>
                    <a:lnTo>
                      <a:pt x="30802" y="191"/>
                    </a:lnTo>
                    <a:lnTo>
                      <a:pt x="30802" y="1"/>
                    </a:lnTo>
                    <a:close/>
                    <a:moveTo>
                      <a:pt x="31254" y="1"/>
                    </a:moveTo>
                    <a:lnTo>
                      <a:pt x="31254" y="191"/>
                    </a:lnTo>
                    <a:lnTo>
                      <a:pt x="31695" y="191"/>
                    </a:lnTo>
                    <a:lnTo>
                      <a:pt x="31695" y="1"/>
                    </a:lnTo>
                    <a:close/>
                    <a:moveTo>
                      <a:pt x="32147" y="1"/>
                    </a:moveTo>
                    <a:lnTo>
                      <a:pt x="32147" y="191"/>
                    </a:lnTo>
                    <a:lnTo>
                      <a:pt x="32588" y="191"/>
                    </a:lnTo>
                    <a:lnTo>
                      <a:pt x="32588" y="1"/>
                    </a:lnTo>
                    <a:close/>
                    <a:moveTo>
                      <a:pt x="33040" y="1"/>
                    </a:moveTo>
                    <a:lnTo>
                      <a:pt x="33040" y="191"/>
                    </a:lnTo>
                    <a:lnTo>
                      <a:pt x="33481" y="191"/>
                    </a:lnTo>
                    <a:lnTo>
                      <a:pt x="33481" y="1"/>
                    </a:lnTo>
                    <a:close/>
                    <a:moveTo>
                      <a:pt x="33933" y="1"/>
                    </a:moveTo>
                    <a:lnTo>
                      <a:pt x="33933" y="191"/>
                    </a:lnTo>
                    <a:lnTo>
                      <a:pt x="34374" y="191"/>
                    </a:lnTo>
                    <a:lnTo>
                      <a:pt x="34374" y="1"/>
                    </a:lnTo>
                    <a:close/>
                    <a:moveTo>
                      <a:pt x="34826" y="1"/>
                    </a:moveTo>
                    <a:lnTo>
                      <a:pt x="34826" y="191"/>
                    </a:lnTo>
                    <a:lnTo>
                      <a:pt x="35267" y="191"/>
                    </a:lnTo>
                    <a:lnTo>
                      <a:pt x="35267" y="1"/>
                    </a:lnTo>
                    <a:close/>
                    <a:moveTo>
                      <a:pt x="35719" y="1"/>
                    </a:moveTo>
                    <a:lnTo>
                      <a:pt x="35719" y="191"/>
                    </a:lnTo>
                    <a:lnTo>
                      <a:pt x="36160" y="191"/>
                    </a:lnTo>
                    <a:lnTo>
                      <a:pt x="36160" y="1"/>
                    </a:lnTo>
                    <a:close/>
                    <a:moveTo>
                      <a:pt x="36612" y="1"/>
                    </a:moveTo>
                    <a:lnTo>
                      <a:pt x="36612" y="191"/>
                    </a:lnTo>
                    <a:lnTo>
                      <a:pt x="37053" y="191"/>
                    </a:lnTo>
                    <a:lnTo>
                      <a:pt x="37053" y="1"/>
                    </a:lnTo>
                    <a:close/>
                    <a:moveTo>
                      <a:pt x="37505" y="1"/>
                    </a:moveTo>
                    <a:lnTo>
                      <a:pt x="37505" y="191"/>
                    </a:lnTo>
                    <a:lnTo>
                      <a:pt x="37946" y="191"/>
                    </a:lnTo>
                    <a:lnTo>
                      <a:pt x="37946" y="1"/>
                    </a:lnTo>
                    <a:close/>
                    <a:moveTo>
                      <a:pt x="38398" y="1"/>
                    </a:moveTo>
                    <a:lnTo>
                      <a:pt x="38398" y="191"/>
                    </a:lnTo>
                    <a:lnTo>
                      <a:pt x="38839" y="191"/>
                    </a:lnTo>
                    <a:lnTo>
                      <a:pt x="38839" y="1"/>
                    </a:lnTo>
                    <a:close/>
                    <a:moveTo>
                      <a:pt x="39291" y="1"/>
                    </a:moveTo>
                    <a:lnTo>
                      <a:pt x="39291" y="191"/>
                    </a:lnTo>
                    <a:lnTo>
                      <a:pt x="39732" y="191"/>
                    </a:lnTo>
                    <a:lnTo>
                      <a:pt x="39732" y="1"/>
                    </a:lnTo>
                    <a:close/>
                    <a:moveTo>
                      <a:pt x="40184" y="1"/>
                    </a:moveTo>
                    <a:lnTo>
                      <a:pt x="40184" y="191"/>
                    </a:lnTo>
                    <a:lnTo>
                      <a:pt x="40625" y="191"/>
                    </a:lnTo>
                    <a:lnTo>
                      <a:pt x="40625" y="1"/>
                    </a:lnTo>
                    <a:close/>
                    <a:moveTo>
                      <a:pt x="41077" y="1"/>
                    </a:moveTo>
                    <a:lnTo>
                      <a:pt x="41077" y="191"/>
                    </a:lnTo>
                    <a:lnTo>
                      <a:pt x="41518" y="191"/>
                    </a:lnTo>
                    <a:lnTo>
                      <a:pt x="41518" y="1"/>
                    </a:lnTo>
                    <a:close/>
                    <a:moveTo>
                      <a:pt x="41970" y="1"/>
                    </a:moveTo>
                    <a:lnTo>
                      <a:pt x="41970" y="191"/>
                    </a:lnTo>
                    <a:lnTo>
                      <a:pt x="42410" y="191"/>
                    </a:lnTo>
                    <a:lnTo>
                      <a:pt x="42410" y="1"/>
                    </a:lnTo>
                    <a:close/>
                    <a:moveTo>
                      <a:pt x="42863" y="1"/>
                    </a:moveTo>
                    <a:lnTo>
                      <a:pt x="42863" y="191"/>
                    </a:lnTo>
                    <a:lnTo>
                      <a:pt x="43303" y="191"/>
                    </a:lnTo>
                    <a:lnTo>
                      <a:pt x="43303" y="1"/>
                    </a:lnTo>
                    <a:close/>
                    <a:moveTo>
                      <a:pt x="43756" y="1"/>
                    </a:moveTo>
                    <a:lnTo>
                      <a:pt x="43756" y="191"/>
                    </a:lnTo>
                    <a:lnTo>
                      <a:pt x="44196" y="191"/>
                    </a:lnTo>
                    <a:lnTo>
                      <a:pt x="44196" y="1"/>
                    </a:lnTo>
                    <a:close/>
                    <a:moveTo>
                      <a:pt x="44649" y="1"/>
                    </a:moveTo>
                    <a:lnTo>
                      <a:pt x="44649" y="191"/>
                    </a:lnTo>
                    <a:lnTo>
                      <a:pt x="45089" y="191"/>
                    </a:lnTo>
                    <a:lnTo>
                      <a:pt x="45089" y="1"/>
                    </a:lnTo>
                    <a:close/>
                    <a:moveTo>
                      <a:pt x="45542" y="1"/>
                    </a:moveTo>
                    <a:lnTo>
                      <a:pt x="45542" y="191"/>
                    </a:lnTo>
                    <a:lnTo>
                      <a:pt x="45982" y="191"/>
                    </a:lnTo>
                    <a:lnTo>
                      <a:pt x="45982" y="1"/>
                    </a:lnTo>
                    <a:close/>
                    <a:moveTo>
                      <a:pt x="46435" y="1"/>
                    </a:moveTo>
                    <a:lnTo>
                      <a:pt x="46435" y="191"/>
                    </a:lnTo>
                    <a:lnTo>
                      <a:pt x="46875" y="191"/>
                    </a:lnTo>
                    <a:lnTo>
                      <a:pt x="46875" y="1"/>
                    </a:lnTo>
                    <a:close/>
                    <a:moveTo>
                      <a:pt x="47328" y="1"/>
                    </a:moveTo>
                    <a:lnTo>
                      <a:pt x="47328" y="191"/>
                    </a:lnTo>
                    <a:lnTo>
                      <a:pt x="47768" y="191"/>
                    </a:lnTo>
                    <a:lnTo>
                      <a:pt x="47768" y="1"/>
                    </a:lnTo>
                    <a:close/>
                    <a:moveTo>
                      <a:pt x="48221" y="1"/>
                    </a:moveTo>
                    <a:lnTo>
                      <a:pt x="48221" y="191"/>
                    </a:lnTo>
                    <a:lnTo>
                      <a:pt x="48661" y="191"/>
                    </a:lnTo>
                    <a:lnTo>
                      <a:pt x="48661" y="1"/>
                    </a:lnTo>
                    <a:close/>
                    <a:moveTo>
                      <a:pt x="49114" y="1"/>
                    </a:moveTo>
                    <a:lnTo>
                      <a:pt x="49114" y="191"/>
                    </a:lnTo>
                    <a:lnTo>
                      <a:pt x="49554" y="191"/>
                    </a:lnTo>
                    <a:lnTo>
                      <a:pt x="49554" y="1"/>
                    </a:lnTo>
                    <a:close/>
                    <a:moveTo>
                      <a:pt x="50007" y="1"/>
                    </a:moveTo>
                    <a:lnTo>
                      <a:pt x="50007" y="191"/>
                    </a:lnTo>
                    <a:lnTo>
                      <a:pt x="50447" y="191"/>
                    </a:lnTo>
                    <a:lnTo>
                      <a:pt x="50447" y="1"/>
                    </a:lnTo>
                    <a:close/>
                    <a:moveTo>
                      <a:pt x="50900" y="1"/>
                    </a:moveTo>
                    <a:lnTo>
                      <a:pt x="50900" y="191"/>
                    </a:lnTo>
                    <a:lnTo>
                      <a:pt x="51340" y="191"/>
                    </a:lnTo>
                    <a:lnTo>
                      <a:pt x="51340" y="1"/>
                    </a:lnTo>
                    <a:close/>
                    <a:moveTo>
                      <a:pt x="51793" y="1"/>
                    </a:moveTo>
                    <a:lnTo>
                      <a:pt x="51793" y="191"/>
                    </a:lnTo>
                    <a:lnTo>
                      <a:pt x="52233" y="191"/>
                    </a:lnTo>
                    <a:lnTo>
                      <a:pt x="52233" y="1"/>
                    </a:lnTo>
                    <a:close/>
                    <a:moveTo>
                      <a:pt x="52686" y="1"/>
                    </a:moveTo>
                    <a:lnTo>
                      <a:pt x="52686" y="191"/>
                    </a:lnTo>
                    <a:lnTo>
                      <a:pt x="53126" y="191"/>
                    </a:lnTo>
                    <a:lnTo>
                      <a:pt x="53126" y="1"/>
                    </a:lnTo>
                    <a:close/>
                    <a:moveTo>
                      <a:pt x="53579" y="1"/>
                    </a:moveTo>
                    <a:lnTo>
                      <a:pt x="53579" y="191"/>
                    </a:lnTo>
                    <a:lnTo>
                      <a:pt x="54019" y="191"/>
                    </a:lnTo>
                    <a:lnTo>
                      <a:pt x="54019" y="1"/>
                    </a:lnTo>
                    <a:close/>
                    <a:moveTo>
                      <a:pt x="54472" y="1"/>
                    </a:moveTo>
                    <a:lnTo>
                      <a:pt x="54472" y="191"/>
                    </a:lnTo>
                    <a:lnTo>
                      <a:pt x="54912" y="191"/>
                    </a:lnTo>
                    <a:lnTo>
                      <a:pt x="54912" y="1"/>
                    </a:lnTo>
                    <a:close/>
                    <a:moveTo>
                      <a:pt x="55364" y="1"/>
                    </a:moveTo>
                    <a:lnTo>
                      <a:pt x="55364" y="191"/>
                    </a:lnTo>
                    <a:lnTo>
                      <a:pt x="55805" y="191"/>
                    </a:lnTo>
                    <a:lnTo>
                      <a:pt x="55805" y="1"/>
                    </a:lnTo>
                    <a:close/>
                    <a:moveTo>
                      <a:pt x="56257" y="1"/>
                    </a:moveTo>
                    <a:lnTo>
                      <a:pt x="56257" y="191"/>
                    </a:lnTo>
                    <a:lnTo>
                      <a:pt x="56698" y="191"/>
                    </a:lnTo>
                    <a:lnTo>
                      <a:pt x="56698" y="1"/>
                    </a:lnTo>
                    <a:close/>
                    <a:moveTo>
                      <a:pt x="57150" y="1"/>
                    </a:moveTo>
                    <a:lnTo>
                      <a:pt x="57150" y="191"/>
                    </a:lnTo>
                    <a:lnTo>
                      <a:pt x="57591" y="191"/>
                    </a:lnTo>
                    <a:lnTo>
                      <a:pt x="57591" y="1"/>
                    </a:lnTo>
                    <a:close/>
                    <a:moveTo>
                      <a:pt x="58043" y="1"/>
                    </a:moveTo>
                    <a:lnTo>
                      <a:pt x="58043" y="191"/>
                    </a:lnTo>
                    <a:lnTo>
                      <a:pt x="58484" y="191"/>
                    </a:lnTo>
                    <a:lnTo>
                      <a:pt x="58484" y="1"/>
                    </a:lnTo>
                    <a:close/>
                    <a:moveTo>
                      <a:pt x="58936" y="1"/>
                    </a:moveTo>
                    <a:lnTo>
                      <a:pt x="58936" y="191"/>
                    </a:lnTo>
                    <a:lnTo>
                      <a:pt x="59377" y="191"/>
                    </a:lnTo>
                    <a:lnTo>
                      <a:pt x="59377" y="1"/>
                    </a:lnTo>
                    <a:close/>
                    <a:moveTo>
                      <a:pt x="59829" y="1"/>
                    </a:moveTo>
                    <a:lnTo>
                      <a:pt x="59829" y="191"/>
                    </a:lnTo>
                    <a:lnTo>
                      <a:pt x="60270" y="191"/>
                    </a:lnTo>
                    <a:lnTo>
                      <a:pt x="60270" y="1"/>
                    </a:lnTo>
                    <a:close/>
                    <a:moveTo>
                      <a:pt x="60722" y="1"/>
                    </a:moveTo>
                    <a:lnTo>
                      <a:pt x="60722" y="191"/>
                    </a:lnTo>
                    <a:lnTo>
                      <a:pt x="61163" y="191"/>
                    </a:lnTo>
                    <a:lnTo>
                      <a:pt x="61163" y="1"/>
                    </a:lnTo>
                    <a:close/>
                    <a:moveTo>
                      <a:pt x="61615" y="1"/>
                    </a:moveTo>
                    <a:lnTo>
                      <a:pt x="61615" y="191"/>
                    </a:lnTo>
                    <a:lnTo>
                      <a:pt x="62056" y="191"/>
                    </a:lnTo>
                    <a:lnTo>
                      <a:pt x="62056" y="1"/>
                    </a:lnTo>
                    <a:close/>
                    <a:moveTo>
                      <a:pt x="62508" y="1"/>
                    </a:moveTo>
                    <a:lnTo>
                      <a:pt x="62508" y="191"/>
                    </a:lnTo>
                    <a:lnTo>
                      <a:pt x="62949" y="191"/>
                    </a:lnTo>
                    <a:lnTo>
                      <a:pt x="62949" y="1"/>
                    </a:lnTo>
                    <a:close/>
                    <a:moveTo>
                      <a:pt x="63401" y="1"/>
                    </a:moveTo>
                    <a:lnTo>
                      <a:pt x="63401" y="191"/>
                    </a:lnTo>
                    <a:lnTo>
                      <a:pt x="63842" y="191"/>
                    </a:lnTo>
                    <a:lnTo>
                      <a:pt x="63842" y="1"/>
                    </a:lnTo>
                    <a:close/>
                    <a:moveTo>
                      <a:pt x="64294" y="1"/>
                    </a:moveTo>
                    <a:lnTo>
                      <a:pt x="64294" y="191"/>
                    </a:lnTo>
                    <a:lnTo>
                      <a:pt x="64735" y="191"/>
                    </a:lnTo>
                    <a:lnTo>
                      <a:pt x="64735" y="1"/>
                    </a:lnTo>
                    <a:close/>
                    <a:moveTo>
                      <a:pt x="65187" y="1"/>
                    </a:moveTo>
                    <a:lnTo>
                      <a:pt x="65187" y="191"/>
                    </a:lnTo>
                    <a:lnTo>
                      <a:pt x="65628" y="191"/>
                    </a:lnTo>
                    <a:lnTo>
                      <a:pt x="65628" y="1"/>
                    </a:lnTo>
                    <a:close/>
                    <a:moveTo>
                      <a:pt x="66080" y="1"/>
                    </a:moveTo>
                    <a:lnTo>
                      <a:pt x="66080" y="191"/>
                    </a:lnTo>
                    <a:lnTo>
                      <a:pt x="66521" y="191"/>
                    </a:lnTo>
                    <a:lnTo>
                      <a:pt x="66521" y="1"/>
                    </a:lnTo>
                    <a:close/>
                    <a:moveTo>
                      <a:pt x="66973" y="1"/>
                    </a:moveTo>
                    <a:lnTo>
                      <a:pt x="66973" y="191"/>
                    </a:lnTo>
                    <a:lnTo>
                      <a:pt x="67414" y="191"/>
                    </a:lnTo>
                    <a:lnTo>
                      <a:pt x="67414" y="1"/>
                    </a:lnTo>
                    <a:close/>
                    <a:moveTo>
                      <a:pt x="67866" y="1"/>
                    </a:moveTo>
                    <a:lnTo>
                      <a:pt x="67866" y="191"/>
                    </a:lnTo>
                    <a:lnTo>
                      <a:pt x="68307" y="191"/>
                    </a:lnTo>
                    <a:lnTo>
                      <a:pt x="68307" y="1"/>
                    </a:lnTo>
                    <a:close/>
                    <a:moveTo>
                      <a:pt x="68759" y="1"/>
                    </a:moveTo>
                    <a:lnTo>
                      <a:pt x="68759" y="191"/>
                    </a:lnTo>
                    <a:lnTo>
                      <a:pt x="69200" y="191"/>
                    </a:lnTo>
                    <a:lnTo>
                      <a:pt x="69200" y="1"/>
                    </a:lnTo>
                    <a:close/>
                    <a:moveTo>
                      <a:pt x="69652" y="1"/>
                    </a:moveTo>
                    <a:lnTo>
                      <a:pt x="69652" y="191"/>
                    </a:lnTo>
                    <a:lnTo>
                      <a:pt x="70093" y="191"/>
                    </a:lnTo>
                    <a:lnTo>
                      <a:pt x="70093" y="1"/>
                    </a:lnTo>
                    <a:close/>
                    <a:moveTo>
                      <a:pt x="70545" y="1"/>
                    </a:moveTo>
                    <a:lnTo>
                      <a:pt x="70545" y="191"/>
                    </a:lnTo>
                    <a:lnTo>
                      <a:pt x="70985" y="191"/>
                    </a:lnTo>
                    <a:lnTo>
                      <a:pt x="70985" y="1"/>
                    </a:lnTo>
                    <a:close/>
                    <a:moveTo>
                      <a:pt x="71438" y="1"/>
                    </a:moveTo>
                    <a:lnTo>
                      <a:pt x="71438" y="191"/>
                    </a:lnTo>
                    <a:lnTo>
                      <a:pt x="71878" y="191"/>
                    </a:lnTo>
                    <a:lnTo>
                      <a:pt x="71878" y="1"/>
                    </a:lnTo>
                    <a:close/>
                    <a:moveTo>
                      <a:pt x="72331" y="1"/>
                    </a:moveTo>
                    <a:lnTo>
                      <a:pt x="72331" y="191"/>
                    </a:lnTo>
                    <a:lnTo>
                      <a:pt x="72771" y="191"/>
                    </a:lnTo>
                    <a:lnTo>
                      <a:pt x="72771" y="1"/>
                    </a:lnTo>
                    <a:close/>
                    <a:moveTo>
                      <a:pt x="73224" y="1"/>
                    </a:moveTo>
                    <a:lnTo>
                      <a:pt x="73224" y="191"/>
                    </a:lnTo>
                    <a:lnTo>
                      <a:pt x="73664" y="191"/>
                    </a:lnTo>
                    <a:lnTo>
                      <a:pt x="73664" y="1"/>
                    </a:lnTo>
                    <a:close/>
                    <a:moveTo>
                      <a:pt x="74117" y="1"/>
                    </a:moveTo>
                    <a:lnTo>
                      <a:pt x="74117" y="191"/>
                    </a:lnTo>
                    <a:lnTo>
                      <a:pt x="74557" y="191"/>
                    </a:lnTo>
                    <a:lnTo>
                      <a:pt x="74557" y="1"/>
                    </a:lnTo>
                    <a:close/>
                    <a:moveTo>
                      <a:pt x="75010" y="1"/>
                    </a:moveTo>
                    <a:lnTo>
                      <a:pt x="75010" y="191"/>
                    </a:lnTo>
                    <a:lnTo>
                      <a:pt x="75450" y="191"/>
                    </a:lnTo>
                    <a:lnTo>
                      <a:pt x="75450" y="1"/>
                    </a:lnTo>
                    <a:close/>
                    <a:moveTo>
                      <a:pt x="75903" y="1"/>
                    </a:moveTo>
                    <a:lnTo>
                      <a:pt x="75903" y="191"/>
                    </a:lnTo>
                    <a:lnTo>
                      <a:pt x="76343" y="191"/>
                    </a:lnTo>
                    <a:lnTo>
                      <a:pt x="76343" y="1"/>
                    </a:lnTo>
                    <a:close/>
                    <a:moveTo>
                      <a:pt x="76796" y="1"/>
                    </a:moveTo>
                    <a:lnTo>
                      <a:pt x="76796" y="191"/>
                    </a:lnTo>
                    <a:lnTo>
                      <a:pt x="77236" y="191"/>
                    </a:lnTo>
                    <a:lnTo>
                      <a:pt x="77236" y="1"/>
                    </a:lnTo>
                    <a:close/>
                    <a:moveTo>
                      <a:pt x="77689" y="1"/>
                    </a:moveTo>
                    <a:lnTo>
                      <a:pt x="77689" y="191"/>
                    </a:lnTo>
                    <a:lnTo>
                      <a:pt x="78129" y="191"/>
                    </a:lnTo>
                    <a:lnTo>
                      <a:pt x="78129" y="1"/>
                    </a:lnTo>
                    <a:close/>
                    <a:moveTo>
                      <a:pt x="78582" y="1"/>
                    </a:moveTo>
                    <a:lnTo>
                      <a:pt x="78582" y="191"/>
                    </a:lnTo>
                    <a:lnTo>
                      <a:pt x="79022" y="191"/>
                    </a:lnTo>
                    <a:lnTo>
                      <a:pt x="79022" y="1"/>
                    </a:lnTo>
                    <a:close/>
                    <a:moveTo>
                      <a:pt x="79475" y="1"/>
                    </a:moveTo>
                    <a:lnTo>
                      <a:pt x="79475" y="191"/>
                    </a:lnTo>
                    <a:lnTo>
                      <a:pt x="79915" y="191"/>
                    </a:lnTo>
                    <a:lnTo>
                      <a:pt x="79915" y="1"/>
                    </a:lnTo>
                    <a:close/>
                    <a:moveTo>
                      <a:pt x="80368" y="1"/>
                    </a:moveTo>
                    <a:lnTo>
                      <a:pt x="80368" y="191"/>
                    </a:lnTo>
                    <a:lnTo>
                      <a:pt x="80808" y="191"/>
                    </a:lnTo>
                    <a:lnTo>
                      <a:pt x="80808" y="1"/>
                    </a:lnTo>
                    <a:close/>
                    <a:moveTo>
                      <a:pt x="81261" y="1"/>
                    </a:moveTo>
                    <a:lnTo>
                      <a:pt x="81261" y="191"/>
                    </a:lnTo>
                    <a:lnTo>
                      <a:pt x="81701" y="191"/>
                    </a:lnTo>
                    <a:lnTo>
                      <a:pt x="81701" y="1"/>
                    </a:lnTo>
                    <a:close/>
                    <a:moveTo>
                      <a:pt x="82154" y="1"/>
                    </a:moveTo>
                    <a:lnTo>
                      <a:pt x="82154" y="191"/>
                    </a:lnTo>
                    <a:lnTo>
                      <a:pt x="82594" y="191"/>
                    </a:lnTo>
                    <a:lnTo>
                      <a:pt x="82594" y="1"/>
                    </a:lnTo>
                    <a:close/>
                    <a:moveTo>
                      <a:pt x="83047" y="1"/>
                    </a:moveTo>
                    <a:lnTo>
                      <a:pt x="83047" y="191"/>
                    </a:lnTo>
                    <a:lnTo>
                      <a:pt x="83487" y="191"/>
                    </a:lnTo>
                    <a:lnTo>
                      <a:pt x="83487" y="1"/>
                    </a:lnTo>
                    <a:close/>
                    <a:moveTo>
                      <a:pt x="83939" y="1"/>
                    </a:moveTo>
                    <a:lnTo>
                      <a:pt x="83939" y="191"/>
                    </a:lnTo>
                    <a:lnTo>
                      <a:pt x="84380" y="191"/>
                    </a:lnTo>
                    <a:lnTo>
                      <a:pt x="84380" y="1"/>
                    </a:lnTo>
                    <a:close/>
                    <a:moveTo>
                      <a:pt x="84832" y="1"/>
                    </a:moveTo>
                    <a:lnTo>
                      <a:pt x="84832" y="191"/>
                    </a:lnTo>
                    <a:lnTo>
                      <a:pt x="85273" y="191"/>
                    </a:lnTo>
                    <a:lnTo>
                      <a:pt x="85273"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5" name="Google Shape;7755;p57"/>
              <p:cNvSpPr/>
              <p:nvPr/>
            </p:nvSpPr>
            <p:spPr>
              <a:xfrm>
                <a:off x="6162580" y="3947451"/>
                <a:ext cx="2729162" cy="5729"/>
              </a:xfrm>
              <a:custGeom>
                <a:avLst/>
                <a:gdLst/>
                <a:ahLst/>
                <a:cxnLst/>
                <a:rect l="l" t="t" r="r" b="b"/>
                <a:pathLst>
                  <a:path w="85273" h="179" extrusionOk="0">
                    <a:moveTo>
                      <a:pt x="0" y="0"/>
                    </a:moveTo>
                    <a:lnTo>
                      <a:pt x="0" y="179"/>
                    </a:lnTo>
                    <a:lnTo>
                      <a:pt x="441" y="179"/>
                    </a:lnTo>
                    <a:lnTo>
                      <a:pt x="441" y="0"/>
                    </a:lnTo>
                    <a:close/>
                    <a:moveTo>
                      <a:pt x="893" y="0"/>
                    </a:moveTo>
                    <a:lnTo>
                      <a:pt x="893" y="179"/>
                    </a:lnTo>
                    <a:lnTo>
                      <a:pt x="1334" y="179"/>
                    </a:lnTo>
                    <a:lnTo>
                      <a:pt x="1334" y="0"/>
                    </a:lnTo>
                    <a:close/>
                    <a:moveTo>
                      <a:pt x="1786" y="0"/>
                    </a:moveTo>
                    <a:lnTo>
                      <a:pt x="1786" y="179"/>
                    </a:lnTo>
                    <a:lnTo>
                      <a:pt x="2227" y="179"/>
                    </a:lnTo>
                    <a:lnTo>
                      <a:pt x="2227" y="0"/>
                    </a:lnTo>
                    <a:close/>
                    <a:moveTo>
                      <a:pt x="2679" y="0"/>
                    </a:moveTo>
                    <a:lnTo>
                      <a:pt x="2679" y="179"/>
                    </a:lnTo>
                    <a:lnTo>
                      <a:pt x="3120" y="179"/>
                    </a:lnTo>
                    <a:lnTo>
                      <a:pt x="3120" y="0"/>
                    </a:lnTo>
                    <a:close/>
                    <a:moveTo>
                      <a:pt x="3572" y="0"/>
                    </a:moveTo>
                    <a:lnTo>
                      <a:pt x="3572" y="179"/>
                    </a:lnTo>
                    <a:lnTo>
                      <a:pt x="4013" y="179"/>
                    </a:lnTo>
                    <a:lnTo>
                      <a:pt x="4013" y="0"/>
                    </a:lnTo>
                    <a:close/>
                    <a:moveTo>
                      <a:pt x="4465" y="0"/>
                    </a:moveTo>
                    <a:lnTo>
                      <a:pt x="4465" y="179"/>
                    </a:lnTo>
                    <a:lnTo>
                      <a:pt x="4906" y="179"/>
                    </a:lnTo>
                    <a:lnTo>
                      <a:pt x="4906" y="0"/>
                    </a:lnTo>
                    <a:close/>
                    <a:moveTo>
                      <a:pt x="5358" y="0"/>
                    </a:moveTo>
                    <a:lnTo>
                      <a:pt x="5358" y="179"/>
                    </a:lnTo>
                    <a:lnTo>
                      <a:pt x="5799" y="179"/>
                    </a:lnTo>
                    <a:lnTo>
                      <a:pt x="5799" y="0"/>
                    </a:lnTo>
                    <a:close/>
                    <a:moveTo>
                      <a:pt x="6251" y="0"/>
                    </a:moveTo>
                    <a:lnTo>
                      <a:pt x="6251" y="179"/>
                    </a:lnTo>
                    <a:lnTo>
                      <a:pt x="6692" y="179"/>
                    </a:lnTo>
                    <a:lnTo>
                      <a:pt x="6692" y="0"/>
                    </a:lnTo>
                    <a:close/>
                    <a:moveTo>
                      <a:pt x="7144" y="0"/>
                    </a:moveTo>
                    <a:lnTo>
                      <a:pt x="7144" y="179"/>
                    </a:lnTo>
                    <a:lnTo>
                      <a:pt x="7585" y="179"/>
                    </a:lnTo>
                    <a:lnTo>
                      <a:pt x="7585" y="0"/>
                    </a:lnTo>
                    <a:close/>
                    <a:moveTo>
                      <a:pt x="8037" y="0"/>
                    </a:moveTo>
                    <a:lnTo>
                      <a:pt x="8037" y="179"/>
                    </a:lnTo>
                    <a:lnTo>
                      <a:pt x="8478" y="179"/>
                    </a:lnTo>
                    <a:lnTo>
                      <a:pt x="8478" y="0"/>
                    </a:lnTo>
                    <a:close/>
                    <a:moveTo>
                      <a:pt x="8930" y="0"/>
                    </a:moveTo>
                    <a:lnTo>
                      <a:pt x="8930" y="179"/>
                    </a:lnTo>
                    <a:lnTo>
                      <a:pt x="9371" y="179"/>
                    </a:lnTo>
                    <a:lnTo>
                      <a:pt x="9371" y="0"/>
                    </a:lnTo>
                    <a:close/>
                    <a:moveTo>
                      <a:pt x="9823" y="0"/>
                    </a:moveTo>
                    <a:lnTo>
                      <a:pt x="9823" y="179"/>
                    </a:lnTo>
                    <a:lnTo>
                      <a:pt x="10264" y="179"/>
                    </a:lnTo>
                    <a:lnTo>
                      <a:pt x="10264" y="0"/>
                    </a:lnTo>
                    <a:close/>
                    <a:moveTo>
                      <a:pt x="10716" y="0"/>
                    </a:moveTo>
                    <a:lnTo>
                      <a:pt x="10716" y="179"/>
                    </a:lnTo>
                    <a:lnTo>
                      <a:pt x="11157" y="179"/>
                    </a:lnTo>
                    <a:lnTo>
                      <a:pt x="11157" y="0"/>
                    </a:lnTo>
                    <a:close/>
                    <a:moveTo>
                      <a:pt x="11609" y="0"/>
                    </a:moveTo>
                    <a:lnTo>
                      <a:pt x="11609" y="179"/>
                    </a:lnTo>
                    <a:lnTo>
                      <a:pt x="12050" y="179"/>
                    </a:lnTo>
                    <a:lnTo>
                      <a:pt x="12050" y="0"/>
                    </a:lnTo>
                    <a:close/>
                    <a:moveTo>
                      <a:pt x="12502" y="0"/>
                    </a:moveTo>
                    <a:lnTo>
                      <a:pt x="12502" y="179"/>
                    </a:lnTo>
                    <a:lnTo>
                      <a:pt x="12943" y="179"/>
                    </a:lnTo>
                    <a:lnTo>
                      <a:pt x="12943" y="0"/>
                    </a:lnTo>
                    <a:close/>
                    <a:moveTo>
                      <a:pt x="13395" y="0"/>
                    </a:moveTo>
                    <a:lnTo>
                      <a:pt x="13395" y="179"/>
                    </a:lnTo>
                    <a:lnTo>
                      <a:pt x="13835" y="179"/>
                    </a:lnTo>
                    <a:lnTo>
                      <a:pt x="13835" y="0"/>
                    </a:lnTo>
                    <a:close/>
                    <a:moveTo>
                      <a:pt x="14288" y="0"/>
                    </a:moveTo>
                    <a:lnTo>
                      <a:pt x="14288" y="179"/>
                    </a:lnTo>
                    <a:lnTo>
                      <a:pt x="14728" y="179"/>
                    </a:lnTo>
                    <a:lnTo>
                      <a:pt x="14728" y="0"/>
                    </a:lnTo>
                    <a:close/>
                    <a:moveTo>
                      <a:pt x="15181" y="0"/>
                    </a:moveTo>
                    <a:lnTo>
                      <a:pt x="15181" y="179"/>
                    </a:lnTo>
                    <a:lnTo>
                      <a:pt x="15621" y="179"/>
                    </a:lnTo>
                    <a:lnTo>
                      <a:pt x="15621" y="0"/>
                    </a:lnTo>
                    <a:close/>
                    <a:moveTo>
                      <a:pt x="16074" y="0"/>
                    </a:moveTo>
                    <a:lnTo>
                      <a:pt x="16074" y="179"/>
                    </a:lnTo>
                    <a:lnTo>
                      <a:pt x="16514" y="179"/>
                    </a:lnTo>
                    <a:lnTo>
                      <a:pt x="16514" y="0"/>
                    </a:lnTo>
                    <a:close/>
                    <a:moveTo>
                      <a:pt x="16967" y="0"/>
                    </a:moveTo>
                    <a:lnTo>
                      <a:pt x="16967" y="179"/>
                    </a:lnTo>
                    <a:lnTo>
                      <a:pt x="17407" y="179"/>
                    </a:lnTo>
                    <a:lnTo>
                      <a:pt x="17407" y="0"/>
                    </a:lnTo>
                    <a:close/>
                    <a:moveTo>
                      <a:pt x="17860" y="0"/>
                    </a:moveTo>
                    <a:lnTo>
                      <a:pt x="17860" y="179"/>
                    </a:lnTo>
                    <a:lnTo>
                      <a:pt x="18300" y="179"/>
                    </a:lnTo>
                    <a:lnTo>
                      <a:pt x="18300" y="0"/>
                    </a:lnTo>
                    <a:close/>
                    <a:moveTo>
                      <a:pt x="18753" y="0"/>
                    </a:moveTo>
                    <a:lnTo>
                      <a:pt x="18753" y="179"/>
                    </a:lnTo>
                    <a:lnTo>
                      <a:pt x="19193" y="179"/>
                    </a:lnTo>
                    <a:lnTo>
                      <a:pt x="19193" y="0"/>
                    </a:lnTo>
                    <a:close/>
                    <a:moveTo>
                      <a:pt x="19646" y="0"/>
                    </a:moveTo>
                    <a:lnTo>
                      <a:pt x="19646" y="179"/>
                    </a:lnTo>
                    <a:lnTo>
                      <a:pt x="20086" y="179"/>
                    </a:lnTo>
                    <a:lnTo>
                      <a:pt x="20086" y="0"/>
                    </a:lnTo>
                    <a:close/>
                    <a:moveTo>
                      <a:pt x="20539" y="0"/>
                    </a:moveTo>
                    <a:lnTo>
                      <a:pt x="20539" y="179"/>
                    </a:lnTo>
                    <a:lnTo>
                      <a:pt x="20979" y="179"/>
                    </a:lnTo>
                    <a:lnTo>
                      <a:pt x="20979" y="0"/>
                    </a:lnTo>
                    <a:close/>
                    <a:moveTo>
                      <a:pt x="21432" y="0"/>
                    </a:moveTo>
                    <a:lnTo>
                      <a:pt x="21432" y="179"/>
                    </a:lnTo>
                    <a:lnTo>
                      <a:pt x="21872" y="179"/>
                    </a:lnTo>
                    <a:lnTo>
                      <a:pt x="21872" y="0"/>
                    </a:lnTo>
                    <a:close/>
                    <a:moveTo>
                      <a:pt x="22325" y="0"/>
                    </a:moveTo>
                    <a:lnTo>
                      <a:pt x="22325" y="179"/>
                    </a:lnTo>
                    <a:lnTo>
                      <a:pt x="22765" y="179"/>
                    </a:lnTo>
                    <a:lnTo>
                      <a:pt x="22765" y="0"/>
                    </a:lnTo>
                    <a:close/>
                    <a:moveTo>
                      <a:pt x="23218" y="0"/>
                    </a:moveTo>
                    <a:lnTo>
                      <a:pt x="23218" y="179"/>
                    </a:lnTo>
                    <a:lnTo>
                      <a:pt x="23658" y="179"/>
                    </a:lnTo>
                    <a:lnTo>
                      <a:pt x="23658" y="0"/>
                    </a:lnTo>
                    <a:close/>
                    <a:moveTo>
                      <a:pt x="24111" y="0"/>
                    </a:moveTo>
                    <a:lnTo>
                      <a:pt x="24111" y="179"/>
                    </a:lnTo>
                    <a:lnTo>
                      <a:pt x="24551" y="179"/>
                    </a:lnTo>
                    <a:lnTo>
                      <a:pt x="24551" y="0"/>
                    </a:lnTo>
                    <a:close/>
                    <a:moveTo>
                      <a:pt x="25004" y="0"/>
                    </a:moveTo>
                    <a:lnTo>
                      <a:pt x="25004" y="179"/>
                    </a:lnTo>
                    <a:lnTo>
                      <a:pt x="25444" y="179"/>
                    </a:lnTo>
                    <a:lnTo>
                      <a:pt x="25444" y="0"/>
                    </a:lnTo>
                    <a:close/>
                    <a:moveTo>
                      <a:pt x="25897" y="0"/>
                    </a:moveTo>
                    <a:lnTo>
                      <a:pt x="25897" y="179"/>
                    </a:lnTo>
                    <a:lnTo>
                      <a:pt x="26337" y="179"/>
                    </a:lnTo>
                    <a:lnTo>
                      <a:pt x="26337" y="0"/>
                    </a:lnTo>
                    <a:close/>
                    <a:moveTo>
                      <a:pt x="26789" y="0"/>
                    </a:moveTo>
                    <a:lnTo>
                      <a:pt x="26789" y="179"/>
                    </a:lnTo>
                    <a:lnTo>
                      <a:pt x="27230" y="179"/>
                    </a:lnTo>
                    <a:lnTo>
                      <a:pt x="27230" y="0"/>
                    </a:lnTo>
                    <a:close/>
                    <a:moveTo>
                      <a:pt x="27682" y="0"/>
                    </a:moveTo>
                    <a:lnTo>
                      <a:pt x="27682" y="179"/>
                    </a:lnTo>
                    <a:lnTo>
                      <a:pt x="28123" y="179"/>
                    </a:lnTo>
                    <a:lnTo>
                      <a:pt x="28123" y="0"/>
                    </a:lnTo>
                    <a:close/>
                    <a:moveTo>
                      <a:pt x="28575" y="0"/>
                    </a:moveTo>
                    <a:lnTo>
                      <a:pt x="28575" y="179"/>
                    </a:lnTo>
                    <a:lnTo>
                      <a:pt x="29016" y="179"/>
                    </a:lnTo>
                    <a:lnTo>
                      <a:pt x="29016" y="0"/>
                    </a:lnTo>
                    <a:close/>
                    <a:moveTo>
                      <a:pt x="29468" y="0"/>
                    </a:moveTo>
                    <a:lnTo>
                      <a:pt x="29468" y="179"/>
                    </a:lnTo>
                    <a:lnTo>
                      <a:pt x="29909" y="179"/>
                    </a:lnTo>
                    <a:lnTo>
                      <a:pt x="29909" y="0"/>
                    </a:lnTo>
                    <a:close/>
                    <a:moveTo>
                      <a:pt x="30361" y="0"/>
                    </a:moveTo>
                    <a:lnTo>
                      <a:pt x="30361" y="179"/>
                    </a:lnTo>
                    <a:lnTo>
                      <a:pt x="30802" y="179"/>
                    </a:lnTo>
                    <a:lnTo>
                      <a:pt x="30802" y="0"/>
                    </a:lnTo>
                    <a:close/>
                    <a:moveTo>
                      <a:pt x="31254" y="0"/>
                    </a:moveTo>
                    <a:lnTo>
                      <a:pt x="31254" y="179"/>
                    </a:lnTo>
                    <a:lnTo>
                      <a:pt x="31695" y="179"/>
                    </a:lnTo>
                    <a:lnTo>
                      <a:pt x="31695" y="0"/>
                    </a:lnTo>
                    <a:close/>
                    <a:moveTo>
                      <a:pt x="32147" y="0"/>
                    </a:moveTo>
                    <a:lnTo>
                      <a:pt x="32147" y="179"/>
                    </a:lnTo>
                    <a:lnTo>
                      <a:pt x="32588" y="179"/>
                    </a:lnTo>
                    <a:lnTo>
                      <a:pt x="32588" y="0"/>
                    </a:lnTo>
                    <a:close/>
                    <a:moveTo>
                      <a:pt x="33040" y="0"/>
                    </a:moveTo>
                    <a:lnTo>
                      <a:pt x="33040" y="179"/>
                    </a:lnTo>
                    <a:lnTo>
                      <a:pt x="33481" y="179"/>
                    </a:lnTo>
                    <a:lnTo>
                      <a:pt x="33481" y="0"/>
                    </a:lnTo>
                    <a:close/>
                    <a:moveTo>
                      <a:pt x="33933" y="0"/>
                    </a:moveTo>
                    <a:lnTo>
                      <a:pt x="33933" y="179"/>
                    </a:lnTo>
                    <a:lnTo>
                      <a:pt x="34374" y="179"/>
                    </a:lnTo>
                    <a:lnTo>
                      <a:pt x="34374" y="0"/>
                    </a:lnTo>
                    <a:close/>
                    <a:moveTo>
                      <a:pt x="34826" y="0"/>
                    </a:moveTo>
                    <a:lnTo>
                      <a:pt x="34826" y="179"/>
                    </a:lnTo>
                    <a:lnTo>
                      <a:pt x="35267" y="179"/>
                    </a:lnTo>
                    <a:lnTo>
                      <a:pt x="35267" y="0"/>
                    </a:lnTo>
                    <a:close/>
                    <a:moveTo>
                      <a:pt x="35719" y="0"/>
                    </a:moveTo>
                    <a:lnTo>
                      <a:pt x="35719" y="179"/>
                    </a:lnTo>
                    <a:lnTo>
                      <a:pt x="36160" y="179"/>
                    </a:lnTo>
                    <a:lnTo>
                      <a:pt x="36160" y="0"/>
                    </a:lnTo>
                    <a:close/>
                    <a:moveTo>
                      <a:pt x="36612" y="0"/>
                    </a:moveTo>
                    <a:lnTo>
                      <a:pt x="36612" y="179"/>
                    </a:lnTo>
                    <a:lnTo>
                      <a:pt x="37053" y="179"/>
                    </a:lnTo>
                    <a:lnTo>
                      <a:pt x="37053" y="0"/>
                    </a:lnTo>
                    <a:close/>
                    <a:moveTo>
                      <a:pt x="37505" y="0"/>
                    </a:moveTo>
                    <a:lnTo>
                      <a:pt x="37505" y="179"/>
                    </a:lnTo>
                    <a:lnTo>
                      <a:pt x="37946" y="179"/>
                    </a:lnTo>
                    <a:lnTo>
                      <a:pt x="37946" y="0"/>
                    </a:lnTo>
                    <a:close/>
                    <a:moveTo>
                      <a:pt x="38398" y="0"/>
                    </a:moveTo>
                    <a:lnTo>
                      <a:pt x="38398" y="179"/>
                    </a:lnTo>
                    <a:lnTo>
                      <a:pt x="38839" y="179"/>
                    </a:lnTo>
                    <a:lnTo>
                      <a:pt x="38839" y="0"/>
                    </a:lnTo>
                    <a:close/>
                    <a:moveTo>
                      <a:pt x="39291" y="0"/>
                    </a:moveTo>
                    <a:lnTo>
                      <a:pt x="39291" y="179"/>
                    </a:lnTo>
                    <a:lnTo>
                      <a:pt x="39732" y="179"/>
                    </a:lnTo>
                    <a:lnTo>
                      <a:pt x="39732" y="0"/>
                    </a:lnTo>
                    <a:close/>
                    <a:moveTo>
                      <a:pt x="40184" y="0"/>
                    </a:moveTo>
                    <a:lnTo>
                      <a:pt x="40184" y="179"/>
                    </a:lnTo>
                    <a:lnTo>
                      <a:pt x="40625" y="179"/>
                    </a:lnTo>
                    <a:lnTo>
                      <a:pt x="40625" y="0"/>
                    </a:lnTo>
                    <a:close/>
                    <a:moveTo>
                      <a:pt x="41077" y="0"/>
                    </a:moveTo>
                    <a:lnTo>
                      <a:pt x="41077" y="179"/>
                    </a:lnTo>
                    <a:lnTo>
                      <a:pt x="41518" y="179"/>
                    </a:lnTo>
                    <a:lnTo>
                      <a:pt x="41518" y="0"/>
                    </a:lnTo>
                    <a:close/>
                    <a:moveTo>
                      <a:pt x="41970" y="0"/>
                    </a:moveTo>
                    <a:lnTo>
                      <a:pt x="41970" y="179"/>
                    </a:lnTo>
                    <a:lnTo>
                      <a:pt x="42410" y="179"/>
                    </a:lnTo>
                    <a:lnTo>
                      <a:pt x="42410" y="0"/>
                    </a:lnTo>
                    <a:close/>
                    <a:moveTo>
                      <a:pt x="42863" y="0"/>
                    </a:moveTo>
                    <a:lnTo>
                      <a:pt x="42863" y="179"/>
                    </a:lnTo>
                    <a:lnTo>
                      <a:pt x="43303" y="179"/>
                    </a:lnTo>
                    <a:lnTo>
                      <a:pt x="43303" y="0"/>
                    </a:lnTo>
                    <a:close/>
                    <a:moveTo>
                      <a:pt x="43756" y="0"/>
                    </a:moveTo>
                    <a:lnTo>
                      <a:pt x="43756" y="179"/>
                    </a:lnTo>
                    <a:lnTo>
                      <a:pt x="44196" y="179"/>
                    </a:lnTo>
                    <a:lnTo>
                      <a:pt x="44196" y="0"/>
                    </a:lnTo>
                    <a:close/>
                    <a:moveTo>
                      <a:pt x="44649" y="0"/>
                    </a:moveTo>
                    <a:lnTo>
                      <a:pt x="44649" y="179"/>
                    </a:lnTo>
                    <a:lnTo>
                      <a:pt x="45089" y="179"/>
                    </a:lnTo>
                    <a:lnTo>
                      <a:pt x="45089" y="0"/>
                    </a:lnTo>
                    <a:close/>
                    <a:moveTo>
                      <a:pt x="45542" y="0"/>
                    </a:moveTo>
                    <a:lnTo>
                      <a:pt x="45542" y="179"/>
                    </a:lnTo>
                    <a:lnTo>
                      <a:pt x="45982" y="179"/>
                    </a:lnTo>
                    <a:lnTo>
                      <a:pt x="45982" y="0"/>
                    </a:lnTo>
                    <a:close/>
                    <a:moveTo>
                      <a:pt x="46435" y="0"/>
                    </a:moveTo>
                    <a:lnTo>
                      <a:pt x="46435" y="179"/>
                    </a:lnTo>
                    <a:lnTo>
                      <a:pt x="46875" y="179"/>
                    </a:lnTo>
                    <a:lnTo>
                      <a:pt x="46875" y="0"/>
                    </a:lnTo>
                    <a:close/>
                    <a:moveTo>
                      <a:pt x="47328" y="0"/>
                    </a:moveTo>
                    <a:lnTo>
                      <a:pt x="47328" y="179"/>
                    </a:lnTo>
                    <a:lnTo>
                      <a:pt x="47768" y="179"/>
                    </a:lnTo>
                    <a:lnTo>
                      <a:pt x="47768" y="0"/>
                    </a:lnTo>
                    <a:close/>
                    <a:moveTo>
                      <a:pt x="48221" y="0"/>
                    </a:moveTo>
                    <a:lnTo>
                      <a:pt x="48221" y="179"/>
                    </a:lnTo>
                    <a:lnTo>
                      <a:pt x="48661" y="179"/>
                    </a:lnTo>
                    <a:lnTo>
                      <a:pt x="48661" y="0"/>
                    </a:lnTo>
                    <a:close/>
                    <a:moveTo>
                      <a:pt x="49114" y="0"/>
                    </a:moveTo>
                    <a:lnTo>
                      <a:pt x="49114" y="179"/>
                    </a:lnTo>
                    <a:lnTo>
                      <a:pt x="49554" y="179"/>
                    </a:lnTo>
                    <a:lnTo>
                      <a:pt x="49554" y="0"/>
                    </a:lnTo>
                    <a:close/>
                    <a:moveTo>
                      <a:pt x="50007" y="0"/>
                    </a:moveTo>
                    <a:lnTo>
                      <a:pt x="50007" y="179"/>
                    </a:lnTo>
                    <a:lnTo>
                      <a:pt x="50447" y="179"/>
                    </a:lnTo>
                    <a:lnTo>
                      <a:pt x="50447" y="0"/>
                    </a:lnTo>
                    <a:close/>
                    <a:moveTo>
                      <a:pt x="50900" y="0"/>
                    </a:moveTo>
                    <a:lnTo>
                      <a:pt x="50900" y="179"/>
                    </a:lnTo>
                    <a:lnTo>
                      <a:pt x="51340" y="179"/>
                    </a:lnTo>
                    <a:lnTo>
                      <a:pt x="51340" y="0"/>
                    </a:lnTo>
                    <a:close/>
                    <a:moveTo>
                      <a:pt x="51793" y="0"/>
                    </a:moveTo>
                    <a:lnTo>
                      <a:pt x="51793" y="179"/>
                    </a:lnTo>
                    <a:lnTo>
                      <a:pt x="52233" y="179"/>
                    </a:lnTo>
                    <a:lnTo>
                      <a:pt x="52233" y="0"/>
                    </a:lnTo>
                    <a:close/>
                    <a:moveTo>
                      <a:pt x="52686" y="0"/>
                    </a:moveTo>
                    <a:lnTo>
                      <a:pt x="52686" y="179"/>
                    </a:lnTo>
                    <a:lnTo>
                      <a:pt x="53126" y="179"/>
                    </a:lnTo>
                    <a:lnTo>
                      <a:pt x="53126" y="0"/>
                    </a:lnTo>
                    <a:close/>
                    <a:moveTo>
                      <a:pt x="53579" y="0"/>
                    </a:moveTo>
                    <a:lnTo>
                      <a:pt x="53579" y="179"/>
                    </a:lnTo>
                    <a:lnTo>
                      <a:pt x="54019" y="179"/>
                    </a:lnTo>
                    <a:lnTo>
                      <a:pt x="54019" y="0"/>
                    </a:lnTo>
                    <a:close/>
                    <a:moveTo>
                      <a:pt x="54472" y="0"/>
                    </a:moveTo>
                    <a:lnTo>
                      <a:pt x="54472" y="179"/>
                    </a:lnTo>
                    <a:lnTo>
                      <a:pt x="54912" y="179"/>
                    </a:lnTo>
                    <a:lnTo>
                      <a:pt x="54912" y="0"/>
                    </a:lnTo>
                    <a:close/>
                    <a:moveTo>
                      <a:pt x="55364" y="0"/>
                    </a:moveTo>
                    <a:lnTo>
                      <a:pt x="55364" y="179"/>
                    </a:lnTo>
                    <a:lnTo>
                      <a:pt x="55805" y="179"/>
                    </a:lnTo>
                    <a:lnTo>
                      <a:pt x="55805" y="0"/>
                    </a:lnTo>
                    <a:close/>
                    <a:moveTo>
                      <a:pt x="56257" y="0"/>
                    </a:moveTo>
                    <a:lnTo>
                      <a:pt x="56257" y="179"/>
                    </a:lnTo>
                    <a:lnTo>
                      <a:pt x="56698" y="179"/>
                    </a:lnTo>
                    <a:lnTo>
                      <a:pt x="56698" y="0"/>
                    </a:lnTo>
                    <a:close/>
                    <a:moveTo>
                      <a:pt x="57150" y="0"/>
                    </a:moveTo>
                    <a:lnTo>
                      <a:pt x="57150" y="179"/>
                    </a:lnTo>
                    <a:lnTo>
                      <a:pt x="57591" y="179"/>
                    </a:lnTo>
                    <a:lnTo>
                      <a:pt x="57591" y="0"/>
                    </a:lnTo>
                    <a:close/>
                    <a:moveTo>
                      <a:pt x="58043" y="0"/>
                    </a:moveTo>
                    <a:lnTo>
                      <a:pt x="58043" y="179"/>
                    </a:lnTo>
                    <a:lnTo>
                      <a:pt x="58484" y="179"/>
                    </a:lnTo>
                    <a:lnTo>
                      <a:pt x="58484" y="0"/>
                    </a:lnTo>
                    <a:close/>
                    <a:moveTo>
                      <a:pt x="58936" y="0"/>
                    </a:moveTo>
                    <a:lnTo>
                      <a:pt x="58936" y="179"/>
                    </a:lnTo>
                    <a:lnTo>
                      <a:pt x="59377" y="179"/>
                    </a:lnTo>
                    <a:lnTo>
                      <a:pt x="59377" y="0"/>
                    </a:lnTo>
                    <a:close/>
                    <a:moveTo>
                      <a:pt x="59829" y="0"/>
                    </a:moveTo>
                    <a:lnTo>
                      <a:pt x="59829" y="179"/>
                    </a:lnTo>
                    <a:lnTo>
                      <a:pt x="60270" y="179"/>
                    </a:lnTo>
                    <a:lnTo>
                      <a:pt x="60270" y="0"/>
                    </a:lnTo>
                    <a:close/>
                    <a:moveTo>
                      <a:pt x="60722" y="0"/>
                    </a:moveTo>
                    <a:lnTo>
                      <a:pt x="60722" y="179"/>
                    </a:lnTo>
                    <a:lnTo>
                      <a:pt x="61163" y="179"/>
                    </a:lnTo>
                    <a:lnTo>
                      <a:pt x="61163" y="0"/>
                    </a:lnTo>
                    <a:close/>
                    <a:moveTo>
                      <a:pt x="61615" y="0"/>
                    </a:moveTo>
                    <a:lnTo>
                      <a:pt x="61615" y="179"/>
                    </a:lnTo>
                    <a:lnTo>
                      <a:pt x="62056" y="179"/>
                    </a:lnTo>
                    <a:lnTo>
                      <a:pt x="62056" y="0"/>
                    </a:lnTo>
                    <a:close/>
                    <a:moveTo>
                      <a:pt x="62508" y="0"/>
                    </a:moveTo>
                    <a:lnTo>
                      <a:pt x="62508" y="179"/>
                    </a:lnTo>
                    <a:lnTo>
                      <a:pt x="62949" y="179"/>
                    </a:lnTo>
                    <a:lnTo>
                      <a:pt x="62949" y="0"/>
                    </a:lnTo>
                    <a:close/>
                    <a:moveTo>
                      <a:pt x="63401" y="0"/>
                    </a:moveTo>
                    <a:lnTo>
                      <a:pt x="63401" y="179"/>
                    </a:lnTo>
                    <a:lnTo>
                      <a:pt x="63842" y="179"/>
                    </a:lnTo>
                    <a:lnTo>
                      <a:pt x="63842" y="0"/>
                    </a:lnTo>
                    <a:close/>
                    <a:moveTo>
                      <a:pt x="64294" y="0"/>
                    </a:moveTo>
                    <a:lnTo>
                      <a:pt x="64294" y="179"/>
                    </a:lnTo>
                    <a:lnTo>
                      <a:pt x="64735" y="179"/>
                    </a:lnTo>
                    <a:lnTo>
                      <a:pt x="64735" y="0"/>
                    </a:lnTo>
                    <a:close/>
                    <a:moveTo>
                      <a:pt x="65187" y="0"/>
                    </a:moveTo>
                    <a:lnTo>
                      <a:pt x="65187" y="179"/>
                    </a:lnTo>
                    <a:lnTo>
                      <a:pt x="65628" y="179"/>
                    </a:lnTo>
                    <a:lnTo>
                      <a:pt x="65628" y="0"/>
                    </a:lnTo>
                    <a:close/>
                    <a:moveTo>
                      <a:pt x="66080" y="0"/>
                    </a:moveTo>
                    <a:lnTo>
                      <a:pt x="66080" y="179"/>
                    </a:lnTo>
                    <a:lnTo>
                      <a:pt x="66521" y="179"/>
                    </a:lnTo>
                    <a:lnTo>
                      <a:pt x="66521" y="0"/>
                    </a:lnTo>
                    <a:close/>
                    <a:moveTo>
                      <a:pt x="66973" y="0"/>
                    </a:moveTo>
                    <a:lnTo>
                      <a:pt x="66973" y="179"/>
                    </a:lnTo>
                    <a:lnTo>
                      <a:pt x="67414" y="179"/>
                    </a:lnTo>
                    <a:lnTo>
                      <a:pt x="67414" y="0"/>
                    </a:lnTo>
                    <a:close/>
                    <a:moveTo>
                      <a:pt x="67866" y="0"/>
                    </a:moveTo>
                    <a:lnTo>
                      <a:pt x="67866" y="179"/>
                    </a:lnTo>
                    <a:lnTo>
                      <a:pt x="68307" y="179"/>
                    </a:lnTo>
                    <a:lnTo>
                      <a:pt x="68307" y="0"/>
                    </a:lnTo>
                    <a:close/>
                    <a:moveTo>
                      <a:pt x="68759" y="0"/>
                    </a:moveTo>
                    <a:lnTo>
                      <a:pt x="68759" y="179"/>
                    </a:lnTo>
                    <a:lnTo>
                      <a:pt x="69200" y="179"/>
                    </a:lnTo>
                    <a:lnTo>
                      <a:pt x="69200" y="0"/>
                    </a:lnTo>
                    <a:close/>
                    <a:moveTo>
                      <a:pt x="69652" y="0"/>
                    </a:moveTo>
                    <a:lnTo>
                      <a:pt x="69652" y="179"/>
                    </a:lnTo>
                    <a:lnTo>
                      <a:pt x="70093" y="179"/>
                    </a:lnTo>
                    <a:lnTo>
                      <a:pt x="70093" y="0"/>
                    </a:lnTo>
                    <a:close/>
                    <a:moveTo>
                      <a:pt x="70545" y="0"/>
                    </a:moveTo>
                    <a:lnTo>
                      <a:pt x="70545" y="179"/>
                    </a:lnTo>
                    <a:lnTo>
                      <a:pt x="70985" y="179"/>
                    </a:lnTo>
                    <a:lnTo>
                      <a:pt x="70985" y="0"/>
                    </a:lnTo>
                    <a:close/>
                    <a:moveTo>
                      <a:pt x="71438" y="0"/>
                    </a:moveTo>
                    <a:lnTo>
                      <a:pt x="71438" y="179"/>
                    </a:lnTo>
                    <a:lnTo>
                      <a:pt x="71878" y="179"/>
                    </a:lnTo>
                    <a:lnTo>
                      <a:pt x="71878" y="0"/>
                    </a:lnTo>
                    <a:close/>
                    <a:moveTo>
                      <a:pt x="72331" y="0"/>
                    </a:moveTo>
                    <a:lnTo>
                      <a:pt x="72331" y="179"/>
                    </a:lnTo>
                    <a:lnTo>
                      <a:pt x="72771" y="179"/>
                    </a:lnTo>
                    <a:lnTo>
                      <a:pt x="72771" y="0"/>
                    </a:lnTo>
                    <a:close/>
                    <a:moveTo>
                      <a:pt x="73224" y="0"/>
                    </a:moveTo>
                    <a:lnTo>
                      <a:pt x="73224" y="179"/>
                    </a:lnTo>
                    <a:lnTo>
                      <a:pt x="73664" y="179"/>
                    </a:lnTo>
                    <a:lnTo>
                      <a:pt x="73664" y="0"/>
                    </a:lnTo>
                    <a:close/>
                    <a:moveTo>
                      <a:pt x="74117" y="0"/>
                    </a:moveTo>
                    <a:lnTo>
                      <a:pt x="74117" y="179"/>
                    </a:lnTo>
                    <a:lnTo>
                      <a:pt x="74557" y="179"/>
                    </a:lnTo>
                    <a:lnTo>
                      <a:pt x="74557" y="0"/>
                    </a:lnTo>
                    <a:close/>
                    <a:moveTo>
                      <a:pt x="75010" y="0"/>
                    </a:moveTo>
                    <a:lnTo>
                      <a:pt x="75010" y="179"/>
                    </a:lnTo>
                    <a:lnTo>
                      <a:pt x="75450" y="179"/>
                    </a:lnTo>
                    <a:lnTo>
                      <a:pt x="75450" y="0"/>
                    </a:lnTo>
                    <a:close/>
                    <a:moveTo>
                      <a:pt x="75903" y="0"/>
                    </a:moveTo>
                    <a:lnTo>
                      <a:pt x="75903" y="179"/>
                    </a:lnTo>
                    <a:lnTo>
                      <a:pt x="76343" y="179"/>
                    </a:lnTo>
                    <a:lnTo>
                      <a:pt x="76343" y="0"/>
                    </a:lnTo>
                    <a:close/>
                    <a:moveTo>
                      <a:pt x="76796" y="0"/>
                    </a:moveTo>
                    <a:lnTo>
                      <a:pt x="76796" y="179"/>
                    </a:lnTo>
                    <a:lnTo>
                      <a:pt x="77236" y="179"/>
                    </a:lnTo>
                    <a:lnTo>
                      <a:pt x="77236" y="0"/>
                    </a:lnTo>
                    <a:close/>
                    <a:moveTo>
                      <a:pt x="77689" y="0"/>
                    </a:moveTo>
                    <a:lnTo>
                      <a:pt x="77689" y="179"/>
                    </a:lnTo>
                    <a:lnTo>
                      <a:pt x="78129" y="179"/>
                    </a:lnTo>
                    <a:lnTo>
                      <a:pt x="78129" y="0"/>
                    </a:lnTo>
                    <a:close/>
                    <a:moveTo>
                      <a:pt x="78582" y="0"/>
                    </a:moveTo>
                    <a:lnTo>
                      <a:pt x="78582" y="179"/>
                    </a:lnTo>
                    <a:lnTo>
                      <a:pt x="79022" y="179"/>
                    </a:lnTo>
                    <a:lnTo>
                      <a:pt x="79022" y="0"/>
                    </a:lnTo>
                    <a:close/>
                    <a:moveTo>
                      <a:pt x="79475" y="0"/>
                    </a:moveTo>
                    <a:lnTo>
                      <a:pt x="79475" y="179"/>
                    </a:lnTo>
                    <a:lnTo>
                      <a:pt x="79915" y="179"/>
                    </a:lnTo>
                    <a:lnTo>
                      <a:pt x="79915" y="0"/>
                    </a:lnTo>
                    <a:close/>
                    <a:moveTo>
                      <a:pt x="80368" y="0"/>
                    </a:moveTo>
                    <a:lnTo>
                      <a:pt x="80368" y="179"/>
                    </a:lnTo>
                    <a:lnTo>
                      <a:pt x="80808" y="179"/>
                    </a:lnTo>
                    <a:lnTo>
                      <a:pt x="80808" y="0"/>
                    </a:lnTo>
                    <a:close/>
                    <a:moveTo>
                      <a:pt x="81261" y="0"/>
                    </a:moveTo>
                    <a:lnTo>
                      <a:pt x="81261" y="179"/>
                    </a:lnTo>
                    <a:lnTo>
                      <a:pt x="81701" y="179"/>
                    </a:lnTo>
                    <a:lnTo>
                      <a:pt x="81701" y="0"/>
                    </a:lnTo>
                    <a:close/>
                    <a:moveTo>
                      <a:pt x="82154" y="0"/>
                    </a:moveTo>
                    <a:lnTo>
                      <a:pt x="82154" y="179"/>
                    </a:lnTo>
                    <a:lnTo>
                      <a:pt x="82594" y="179"/>
                    </a:lnTo>
                    <a:lnTo>
                      <a:pt x="82594" y="0"/>
                    </a:lnTo>
                    <a:close/>
                    <a:moveTo>
                      <a:pt x="83047" y="0"/>
                    </a:moveTo>
                    <a:lnTo>
                      <a:pt x="83047" y="179"/>
                    </a:lnTo>
                    <a:lnTo>
                      <a:pt x="83487" y="179"/>
                    </a:lnTo>
                    <a:lnTo>
                      <a:pt x="83487" y="0"/>
                    </a:lnTo>
                    <a:close/>
                    <a:moveTo>
                      <a:pt x="83939" y="0"/>
                    </a:moveTo>
                    <a:lnTo>
                      <a:pt x="83939" y="179"/>
                    </a:lnTo>
                    <a:lnTo>
                      <a:pt x="84380" y="179"/>
                    </a:lnTo>
                    <a:lnTo>
                      <a:pt x="84380" y="0"/>
                    </a:lnTo>
                    <a:close/>
                    <a:moveTo>
                      <a:pt x="84832" y="0"/>
                    </a:moveTo>
                    <a:lnTo>
                      <a:pt x="84832" y="179"/>
                    </a:lnTo>
                    <a:lnTo>
                      <a:pt x="85273" y="179"/>
                    </a:lnTo>
                    <a:lnTo>
                      <a:pt x="85273"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6" name="Google Shape;7756;p57"/>
              <p:cNvSpPr/>
              <p:nvPr/>
            </p:nvSpPr>
            <p:spPr>
              <a:xfrm>
                <a:off x="6162580" y="4124247"/>
                <a:ext cx="2729162" cy="6145"/>
              </a:xfrm>
              <a:custGeom>
                <a:avLst/>
                <a:gdLst/>
                <a:ahLst/>
                <a:cxnLst/>
                <a:rect l="l" t="t" r="r" b="b"/>
                <a:pathLst>
                  <a:path w="85273" h="192" extrusionOk="0">
                    <a:moveTo>
                      <a:pt x="0" y="1"/>
                    </a:moveTo>
                    <a:lnTo>
                      <a:pt x="0" y="191"/>
                    </a:lnTo>
                    <a:lnTo>
                      <a:pt x="441" y="191"/>
                    </a:lnTo>
                    <a:lnTo>
                      <a:pt x="441" y="1"/>
                    </a:lnTo>
                    <a:close/>
                    <a:moveTo>
                      <a:pt x="893" y="1"/>
                    </a:moveTo>
                    <a:lnTo>
                      <a:pt x="893" y="191"/>
                    </a:lnTo>
                    <a:lnTo>
                      <a:pt x="1334" y="191"/>
                    </a:lnTo>
                    <a:lnTo>
                      <a:pt x="1334" y="1"/>
                    </a:lnTo>
                    <a:close/>
                    <a:moveTo>
                      <a:pt x="1786" y="1"/>
                    </a:moveTo>
                    <a:lnTo>
                      <a:pt x="1786" y="191"/>
                    </a:lnTo>
                    <a:lnTo>
                      <a:pt x="2227" y="191"/>
                    </a:lnTo>
                    <a:lnTo>
                      <a:pt x="2227" y="1"/>
                    </a:lnTo>
                    <a:close/>
                    <a:moveTo>
                      <a:pt x="2679" y="1"/>
                    </a:moveTo>
                    <a:lnTo>
                      <a:pt x="2679" y="191"/>
                    </a:lnTo>
                    <a:lnTo>
                      <a:pt x="3120" y="191"/>
                    </a:lnTo>
                    <a:lnTo>
                      <a:pt x="3120" y="1"/>
                    </a:lnTo>
                    <a:close/>
                    <a:moveTo>
                      <a:pt x="3572" y="1"/>
                    </a:moveTo>
                    <a:lnTo>
                      <a:pt x="3572" y="191"/>
                    </a:lnTo>
                    <a:lnTo>
                      <a:pt x="4013" y="191"/>
                    </a:lnTo>
                    <a:lnTo>
                      <a:pt x="4013" y="1"/>
                    </a:lnTo>
                    <a:close/>
                    <a:moveTo>
                      <a:pt x="4465" y="1"/>
                    </a:moveTo>
                    <a:lnTo>
                      <a:pt x="4465" y="191"/>
                    </a:lnTo>
                    <a:lnTo>
                      <a:pt x="4906" y="191"/>
                    </a:lnTo>
                    <a:lnTo>
                      <a:pt x="4906" y="1"/>
                    </a:lnTo>
                    <a:close/>
                    <a:moveTo>
                      <a:pt x="5358" y="1"/>
                    </a:moveTo>
                    <a:lnTo>
                      <a:pt x="5358" y="191"/>
                    </a:lnTo>
                    <a:lnTo>
                      <a:pt x="5799" y="191"/>
                    </a:lnTo>
                    <a:lnTo>
                      <a:pt x="5799" y="1"/>
                    </a:lnTo>
                    <a:close/>
                    <a:moveTo>
                      <a:pt x="6251" y="1"/>
                    </a:moveTo>
                    <a:lnTo>
                      <a:pt x="6251" y="191"/>
                    </a:lnTo>
                    <a:lnTo>
                      <a:pt x="6692" y="191"/>
                    </a:lnTo>
                    <a:lnTo>
                      <a:pt x="6692" y="1"/>
                    </a:lnTo>
                    <a:close/>
                    <a:moveTo>
                      <a:pt x="7144" y="1"/>
                    </a:moveTo>
                    <a:lnTo>
                      <a:pt x="7144" y="191"/>
                    </a:lnTo>
                    <a:lnTo>
                      <a:pt x="7585" y="191"/>
                    </a:lnTo>
                    <a:lnTo>
                      <a:pt x="7585" y="1"/>
                    </a:lnTo>
                    <a:close/>
                    <a:moveTo>
                      <a:pt x="8037" y="1"/>
                    </a:moveTo>
                    <a:lnTo>
                      <a:pt x="8037" y="191"/>
                    </a:lnTo>
                    <a:lnTo>
                      <a:pt x="8478" y="191"/>
                    </a:lnTo>
                    <a:lnTo>
                      <a:pt x="8478" y="1"/>
                    </a:lnTo>
                    <a:close/>
                    <a:moveTo>
                      <a:pt x="8930" y="1"/>
                    </a:moveTo>
                    <a:lnTo>
                      <a:pt x="8930" y="191"/>
                    </a:lnTo>
                    <a:lnTo>
                      <a:pt x="9371" y="191"/>
                    </a:lnTo>
                    <a:lnTo>
                      <a:pt x="9371" y="1"/>
                    </a:lnTo>
                    <a:close/>
                    <a:moveTo>
                      <a:pt x="9823" y="1"/>
                    </a:moveTo>
                    <a:lnTo>
                      <a:pt x="9823" y="191"/>
                    </a:lnTo>
                    <a:lnTo>
                      <a:pt x="10264" y="191"/>
                    </a:lnTo>
                    <a:lnTo>
                      <a:pt x="10264" y="1"/>
                    </a:lnTo>
                    <a:close/>
                    <a:moveTo>
                      <a:pt x="10716" y="1"/>
                    </a:moveTo>
                    <a:lnTo>
                      <a:pt x="10716" y="191"/>
                    </a:lnTo>
                    <a:lnTo>
                      <a:pt x="11157" y="191"/>
                    </a:lnTo>
                    <a:lnTo>
                      <a:pt x="11157" y="1"/>
                    </a:lnTo>
                    <a:close/>
                    <a:moveTo>
                      <a:pt x="11609" y="1"/>
                    </a:moveTo>
                    <a:lnTo>
                      <a:pt x="11609" y="191"/>
                    </a:lnTo>
                    <a:lnTo>
                      <a:pt x="12050" y="191"/>
                    </a:lnTo>
                    <a:lnTo>
                      <a:pt x="12050" y="1"/>
                    </a:lnTo>
                    <a:close/>
                    <a:moveTo>
                      <a:pt x="12502" y="1"/>
                    </a:moveTo>
                    <a:lnTo>
                      <a:pt x="12502" y="191"/>
                    </a:lnTo>
                    <a:lnTo>
                      <a:pt x="12943" y="191"/>
                    </a:lnTo>
                    <a:lnTo>
                      <a:pt x="12943" y="1"/>
                    </a:lnTo>
                    <a:close/>
                    <a:moveTo>
                      <a:pt x="13395" y="1"/>
                    </a:moveTo>
                    <a:lnTo>
                      <a:pt x="13395" y="191"/>
                    </a:lnTo>
                    <a:lnTo>
                      <a:pt x="13835" y="191"/>
                    </a:lnTo>
                    <a:lnTo>
                      <a:pt x="13835" y="1"/>
                    </a:lnTo>
                    <a:close/>
                    <a:moveTo>
                      <a:pt x="14288" y="1"/>
                    </a:moveTo>
                    <a:lnTo>
                      <a:pt x="14288" y="191"/>
                    </a:lnTo>
                    <a:lnTo>
                      <a:pt x="14728" y="191"/>
                    </a:lnTo>
                    <a:lnTo>
                      <a:pt x="14728" y="1"/>
                    </a:lnTo>
                    <a:close/>
                    <a:moveTo>
                      <a:pt x="15181" y="1"/>
                    </a:moveTo>
                    <a:lnTo>
                      <a:pt x="15181" y="191"/>
                    </a:lnTo>
                    <a:lnTo>
                      <a:pt x="15621" y="191"/>
                    </a:lnTo>
                    <a:lnTo>
                      <a:pt x="15621" y="1"/>
                    </a:lnTo>
                    <a:close/>
                    <a:moveTo>
                      <a:pt x="16074" y="1"/>
                    </a:moveTo>
                    <a:lnTo>
                      <a:pt x="16074" y="191"/>
                    </a:lnTo>
                    <a:lnTo>
                      <a:pt x="16514" y="191"/>
                    </a:lnTo>
                    <a:lnTo>
                      <a:pt x="16514" y="1"/>
                    </a:lnTo>
                    <a:close/>
                    <a:moveTo>
                      <a:pt x="16967" y="1"/>
                    </a:moveTo>
                    <a:lnTo>
                      <a:pt x="16967" y="191"/>
                    </a:lnTo>
                    <a:lnTo>
                      <a:pt x="17407" y="191"/>
                    </a:lnTo>
                    <a:lnTo>
                      <a:pt x="17407" y="1"/>
                    </a:lnTo>
                    <a:close/>
                    <a:moveTo>
                      <a:pt x="17860" y="1"/>
                    </a:moveTo>
                    <a:lnTo>
                      <a:pt x="17860" y="191"/>
                    </a:lnTo>
                    <a:lnTo>
                      <a:pt x="18300" y="191"/>
                    </a:lnTo>
                    <a:lnTo>
                      <a:pt x="18300" y="1"/>
                    </a:lnTo>
                    <a:close/>
                    <a:moveTo>
                      <a:pt x="18753" y="1"/>
                    </a:moveTo>
                    <a:lnTo>
                      <a:pt x="18753" y="191"/>
                    </a:lnTo>
                    <a:lnTo>
                      <a:pt x="19193" y="191"/>
                    </a:lnTo>
                    <a:lnTo>
                      <a:pt x="19193" y="1"/>
                    </a:lnTo>
                    <a:close/>
                    <a:moveTo>
                      <a:pt x="19646" y="1"/>
                    </a:moveTo>
                    <a:lnTo>
                      <a:pt x="19646" y="191"/>
                    </a:lnTo>
                    <a:lnTo>
                      <a:pt x="20086" y="191"/>
                    </a:lnTo>
                    <a:lnTo>
                      <a:pt x="20086" y="1"/>
                    </a:lnTo>
                    <a:close/>
                    <a:moveTo>
                      <a:pt x="20539" y="1"/>
                    </a:moveTo>
                    <a:lnTo>
                      <a:pt x="20539" y="191"/>
                    </a:lnTo>
                    <a:lnTo>
                      <a:pt x="20979" y="191"/>
                    </a:lnTo>
                    <a:lnTo>
                      <a:pt x="20979" y="1"/>
                    </a:lnTo>
                    <a:close/>
                    <a:moveTo>
                      <a:pt x="21432" y="1"/>
                    </a:moveTo>
                    <a:lnTo>
                      <a:pt x="21432" y="191"/>
                    </a:lnTo>
                    <a:lnTo>
                      <a:pt x="21872" y="191"/>
                    </a:lnTo>
                    <a:lnTo>
                      <a:pt x="21872" y="1"/>
                    </a:lnTo>
                    <a:close/>
                    <a:moveTo>
                      <a:pt x="22325" y="1"/>
                    </a:moveTo>
                    <a:lnTo>
                      <a:pt x="22325" y="191"/>
                    </a:lnTo>
                    <a:lnTo>
                      <a:pt x="22765" y="191"/>
                    </a:lnTo>
                    <a:lnTo>
                      <a:pt x="22765" y="1"/>
                    </a:lnTo>
                    <a:close/>
                    <a:moveTo>
                      <a:pt x="23218" y="1"/>
                    </a:moveTo>
                    <a:lnTo>
                      <a:pt x="23218" y="191"/>
                    </a:lnTo>
                    <a:lnTo>
                      <a:pt x="23658" y="191"/>
                    </a:lnTo>
                    <a:lnTo>
                      <a:pt x="23658" y="1"/>
                    </a:lnTo>
                    <a:close/>
                    <a:moveTo>
                      <a:pt x="24111" y="1"/>
                    </a:moveTo>
                    <a:lnTo>
                      <a:pt x="24111" y="191"/>
                    </a:lnTo>
                    <a:lnTo>
                      <a:pt x="24551" y="191"/>
                    </a:lnTo>
                    <a:lnTo>
                      <a:pt x="24551" y="1"/>
                    </a:lnTo>
                    <a:close/>
                    <a:moveTo>
                      <a:pt x="25004" y="1"/>
                    </a:moveTo>
                    <a:lnTo>
                      <a:pt x="25004" y="191"/>
                    </a:lnTo>
                    <a:lnTo>
                      <a:pt x="25444" y="191"/>
                    </a:lnTo>
                    <a:lnTo>
                      <a:pt x="25444" y="1"/>
                    </a:lnTo>
                    <a:close/>
                    <a:moveTo>
                      <a:pt x="25897" y="1"/>
                    </a:moveTo>
                    <a:lnTo>
                      <a:pt x="25897" y="191"/>
                    </a:lnTo>
                    <a:lnTo>
                      <a:pt x="26337" y="191"/>
                    </a:lnTo>
                    <a:lnTo>
                      <a:pt x="26337" y="1"/>
                    </a:lnTo>
                    <a:close/>
                    <a:moveTo>
                      <a:pt x="26789" y="1"/>
                    </a:moveTo>
                    <a:lnTo>
                      <a:pt x="26789" y="191"/>
                    </a:lnTo>
                    <a:lnTo>
                      <a:pt x="27230" y="191"/>
                    </a:lnTo>
                    <a:lnTo>
                      <a:pt x="27230" y="1"/>
                    </a:lnTo>
                    <a:close/>
                    <a:moveTo>
                      <a:pt x="27682" y="1"/>
                    </a:moveTo>
                    <a:lnTo>
                      <a:pt x="27682" y="191"/>
                    </a:lnTo>
                    <a:lnTo>
                      <a:pt x="28123" y="191"/>
                    </a:lnTo>
                    <a:lnTo>
                      <a:pt x="28123" y="1"/>
                    </a:lnTo>
                    <a:close/>
                    <a:moveTo>
                      <a:pt x="28575" y="1"/>
                    </a:moveTo>
                    <a:lnTo>
                      <a:pt x="28575" y="191"/>
                    </a:lnTo>
                    <a:lnTo>
                      <a:pt x="29016" y="191"/>
                    </a:lnTo>
                    <a:lnTo>
                      <a:pt x="29016" y="1"/>
                    </a:lnTo>
                    <a:close/>
                    <a:moveTo>
                      <a:pt x="29468" y="1"/>
                    </a:moveTo>
                    <a:lnTo>
                      <a:pt x="29468" y="191"/>
                    </a:lnTo>
                    <a:lnTo>
                      <a:pt x="29909" y="191"/>
                    </a:lnTo>
                    <a:lnTo>
                      <a:pt x="29909" y="1"/>
                    </a:lnTo>
                    <a:close/>
                    <a:moveTo>
                      <a:pt x="30361" y="1"/>
                    </a:moveTo>
                    <a:lnTo>
                      <a:pt x="30361" y="191"/>
                    </a:lnTo>
                    <a:lnTo>
                      <a:pt x="30802" y="191"/>
                    </a:lnTo>
                    <a:lnTo>
                      <a:pt x="30802" y="1"/>
                    </a:lnTo>
                    <a:close/>
                    <a:moveTo>
                      <a:pt x="31254" y="1"/>
                    </a:moveTo>
                    <a:lnTo>
                      <a:pt x="31254" y="191"/>
                    </a:lnTo>
                    <a:lnTo>
                      <a:pt x="31695" y="191"/>
                    </a:lnTo>
                    <a:lnTo>
                      <a:pt x="31695" y="1"/>
                    </a:lnTo>
                    <a:close/>
                    <a:moveTo>
                      <a:pt x="32147" y="1"/>
                    </a:moveTo>
                    <a:lnTo>
                      <a:pt x="32147" y="191"/>
                    </a:lnTo>
                    <a:lnTo>
                      <a:pt x="32588" y="191"/>
                    </a:lnTo>
                    <a:lnTo>
                      <a:pt x="32588" y="1"/>
                    </a:lnTo>
                    <a:close/>
                    <a:moveTo>
                      <a:pt x="33040" y="1"/>
                    </a:moveTo>
                    <a:lnTo>
                      <a:pt x="33040" y="191"/>
                    </a:lnTo>
                    <a:lnTo>
                      <a:pt x="33481" y="191"/>
                    </a:lnTo>
                    <a:lnTo>
                      <a:pt x="33481" y="1"/>
                    </a:lnTo>
                    <a:close/>
                    <a:moveTo>
                      <a:pt x="33933" y="1"/>
                    </a:moveTo>
                    <a:lnTo>
                      <a:pt x="33933" y="191"/>
                    </a:lnTo>
                    <a:lnTo>
                      <a:pt x="34374" y="191"/>
                    </a:lnTo>
                    <a:lnTo>
                      <a:pt x="34374" y="1"/>
                    </a:lnTo>
                    <a:close/>
                    <a:moveTo>
                      <a:pt x="34826" y="1"/>
                    </a:moveTo>
                    <a:lnTo>
                      <a:pt x="34826" y="191"/>
                    </a:lnTo>
                    <a:lnTo>
                      <a:pt x="35267" y="191"/>
                    </a:lnTo>
                    <a:lnTo>
                      <a:pt x="35267" y="1"/>
                    </a:lnTo>
                    <a:close/>
                    <a:moveTo>
                      <a:pt x="35719" y="1"/>
                    </a:moveTo>
                    <a:lnTo>
                      <a:pt x="35719" y="191"/>
                    </a:lnTo>
                    <a:lnTo>
                      <a:pt x="36160" y="191"/>
                    </a:lnTo>
                    <a:lnTo>
                      <a:pt x="36160" y="1"/>
                    </a:lnTo>
                    <a:close/>
                    <a:moveTo>
                      <a:pt x="36612" y="1"/>
                    </a:moveTo>
                    <a:lnTo>
                      <a:pt x="36612" y="191"/>
                    </a:lnTo>
                    <a:lnTo>
                      <a:pt x="37053" y="191"/>
                    </a:lnTo>
                    <a:lnTo>
                      <a:pt x="37053" y="1"/>
                    </a:lnTo>
                    <a:close/>
                    <a:moveTo>
                      <a:pt x="37505" y="1"/>
                    </a:moveTo>
                    <a:lnTo>
                      <a:pt x="37505" y="191"/>
                    </a:lnTo>
                    <a:lnTo>
                      <a:pt x="37946" y="191"/>
                    </a:lnTo>
                    <a:lnTo>
                      <a:pt x="37946" y="1"/>
                    </a:lnTo>
                    <a:close/>
                    <a:moveTo>
                      <a:pt x="38398" y="1"/>
                    </a:moveTo>
                    <a:lnTo>
                      <a:pt x="38398" y="191"/>
                    </a:lnTo>
                    <a:lnTo>
                      <a:pt x="38839" y="191"/>
                    </a:lnTo>
                    <a:lnTo>
                      <a:pt x="38839" y="1"/>
                    </a:lnTo>
                    <a:close/>
                    <a:moveTo>
                      <a:pt x="39291" y="1"/>
                    </a:moveTo>
                    <a:lnTo>
                      <a:pt x="39291" y="191"/>
                    </a:lnTo>
                    <a:lnTo>
                      <a:pt x="39732" y="191"/>
                    </a:lnTo>
                    <a:lnTo>
                      <a:pt x="39732" y="1"/>
                    </a:lnTo>
                    <a:close/>
                    <a:moveTo>
                      <a:pt x="40184" y="1"/>
                    </a:moveTo>
                    <a:lnTo>
                      <a:pt x="40184" y="191"/>
                    </a:lnTo>
                    <a:lnTo>
                      <a:pt x="40625" y="191"/>
                    </a:lnTo>
                    <a:lnTo>
                      <a:pt x="40625" y="1"/>
                    </a:lnTo>
                    <a:close/>
                    <a:moveTo>
                      <a:pt x="41077" y="1"/>
                    </a:moveTo>
                    <a:lnTo>
                      <a:pt x="41077" y="191"/>
                    </a:lnTo>
                    <a:lnTo>
                      <a:pt x="41518" y="191"/>
                    </a:lnTo>
                    <a:lnTo>
                      <a:pt x="41518" y="1"/>
                    </a:lnTo>
                    <a:close/>
                    <a:moveTo>
                      <a:pt x="41970" y="1"/>
                    </a:moveTo>
                    <a:lnTo>
                      <a:pt x="41970" y="191"/>
                    </a:lnTo>
                    <a:lnTo>
                      <a:pt x="42410" y="191"/>
                    </a:lnTo>
                    <a:lnTo>
                      <a:pt x="42410" y="1"/>
                    </a:lnTo>
                    <a:close/>
                    <a:moveTo>
                      <a:pt x="42863" y="1"/>
                    </a:moveTo>
                    <a:lnTo>
                      <a:pt x="42863" y="191"/>
                    </a:lnTo>
                    <a:lnTo>
                      <a:pt x="43303" y="191"/>
                    </a:lnTo>
                    <a:lnTo>
                      <a:pt x="43303" y="1"/>
                    </a:lnTo>
                    <a:close/>
                    <a:moveTo>
                      <a:pt x="43756" y="1"/>
                    </a:moveTo>
                    <a:lnTo>
                      <a:pt x="43756" y="191"/>
                    </a:lnTo>
                    <a:lnTo>
                      <a:pt x="44196" y="191"/>
                    </a:lnTo>
                    <a:lnTo>
                      <a:pt x="44196" y="1"/>
                    </a:lnTo>
                    <a:close/>
                    <a:moveTo>
                      <a:pt x="44649" y="1"/>
                    </a:moveTo>
                    <a:lnTo>
                      <a:pt x="44649" y="191"/>
                    </a:lnTo>
                    <a:lnTo>
                      <a:pt x="45089" y="191"/>
                    </a:lnTo>
                    <a:lnTo>
                      <a:pt x="45089" y="1"/>
                    </a:lnTo>
                    <a:close/>
                    <a:moveTo>
                      <a:pt x="45542" y="1"/>
                    </a:moveTo>
                    <a:lnTo>
                      <a:pt x="45542" y="191"/>
                    </a:lnTo>
                    <a:lnTo>
                      <a:pt x="45982" y="191"/>
                    </a:lnTo>
                    <a:lnTo>
                      <a:pt x="45982" y="1"/>
                    </a:lnTo>
                    <a:close/>
                    <a:moveTo>
                      <a:pt x="46435" y="1"/>
                    </a:moveTo>
                    <a:lnTo>
                      <a:pt x="46435" y="191"/>
                    </a:lnTo>
                    <a:lnTo>
                      <a:pt x="46875" y="191"/>
                    </a:lnTo>
                    <a:lnTo>
                      <a:pt x="46875" y="1"/>
                    </a:lnTo>
                    <a:close/>
                    <a:moveTo>
                      <a:pt x="47328" y="1"/>
                    </a:moveTo>
                    <a:lnTo>
                      <a:pt x="47328" y="191"/>
                    </a:lnTo>
                    <a:lnTo>
                      <a:pt x="47768" y="191"/>
                    </a:lnTo>
                    <a:lnTo>
                      <a:pt x="47768" y="1"/>
                    </a:lnTo>
                    <a:close/>
                    <a:moveTo>
                      <a:pt x="48221" y="1"/>
                    </a:moveTo>
                    <a:lnTo>
                      <a:pt x="48221" y="191"/>
                    </a:lnTo>
                    <a:lnTo>
                      <a:pt x="48661" y="191"/>
                    </a:lnTo>
                    <a:lnTo>
                      <a:pt x="48661" y="1"/>
                    </a:lnTo>
                    <a:close/>
                    <a:moveTo>
                      <a:pt x="49114" y="1"/>
                    </a:moveTo>
                    <a:lnTo>
                      <a:pt x="49114" y="191"/>
                    </a:lnTo>
                    <a:lnTo>
                      <a:pt x="49554" y="191"/>
                    </a:lnTo>
                    <a:lnTo>
                      <a:pt x="49554" y="1"/>
                    </a:lnTo>
                    <a:close/>
                    <a:moveTo>
                      <a:pt x="50007" y="1"/>
                    </a:moveTo>
                    <a:lnTo>
                      <a:pt x="50007" y="191"/>
                    </a:lnTo>
                    <a:lnTo>
                      <a:pt x="50447" y="191"/>
                    </a:lnTo>
                    <a:lnTo>
                      <a:pt x="50447" y="1"/>
                    </a:lnTo>
                    <a:close/>
                    <a:moveTo>
                      <a:pt x="50900" y="1"/>
                    </a:moveTo>
                    <a:lnTo>
                      <a:pt x="50900" y="191"/>
                    </a:lnTo>
                    <a:lnTo>
                      <a:pt x="51340" y="191"/>
                    </a:lnTo>
                    <a:lnTo>
                      <a:pt x="51340" y="1"/>
                    </a:lnTo>
                    <a:close/>
                    <a:moveTo>
                      <a:pt x="51793" y="1"/>
                    </a:moveTo>
                    <a:lnTo>
                      <a:pt x="51793" y="191"/>
                    </a:lnTo>
                    <a:lnTo>
                      <a:pt x="52233" y="191"/>
                    </a:lnTo>
                    <a:lnTo>
                      <a:pt x="52233" y="1"/>
                    </a:lnTo>
                    <a:close/>
                    <a:moveTo>
                      <a:pt x="52686" y="1"/>
                    </a:moveTo>
                    <a:lnTo>
                      <a:pt x="52686" y="191"/>
                    </a:lnTo>
                    <a:lnTo>
                      <a:pt x="53126" y="191"/>
                    </a:lnTo>
                    <a:lnTo>
                      <a:pt x="53126" y="1"/>
                    </a:lnTo>
                    <a:close/>
                    <a:moveTo>
                      <a:pt x="53579" y="1"/>
                    </a:moveTo>
                    <a:lnTo>
                      <a:pt x="53579" y="191"/>
                    </a:lnTo>
                    <a:lnTo>
                      <a:pt x="54019" y="191"/>
                    </a:lnTo>
                    <a:lnTo>
                      <a:pt x="54019" y="1"/>
                    </a:lnTo>
                    <a:close/>
                    <a:moveTo>
                      <a:pt x="54472" y="1"/>
                    </a:moveTo>
                    <a:lnTo>
                      <a:pt x="54472" y="191"/>
                    </a:lnTo>
                    <a:lnTo>
                      <a:pt x="54912" y="191"/>
                    </a:lnTo>
                    <a:lnTo>
                      <a:pt x="54912" y="1"/>
                    </a:lnTo>
                    <a:close/>
                    <a:moveTo>
                      <a:pt x="55364" y="1"/>
                    </a:moveTo>
                    <a:lnTo>
                      <a:pt x="55364" y="191"/>
                    </a:lnTo>
                    <a:lnTo>
                      <a:pt x="55805" y="191"/>
                    </a:lnTo>
                    <a:lnTo>
                      <a:pt x="55805" y="1"/>
                    </a:lnTo>
                    <a:close/>
                    <a:moveTo>
                      <a:pt x="56257" y="1"/>
                    </a:moveTo>
                    <a:lnTo>
                      <a:pt x="56257" y="191"/>
                    </a:lnTo>
                    <a:lnTo>
                      <a:pt x="56698" y="191"/>
                    </a:lnTo>
                    <a:lnTo>
                      <a:pt x="56698" y="1"/>
                    </a:lnTo>
                    <a:close/>
                    <a:moveTo>
                      <a:pt x="57150" y="1"/>
                    </a:moveTo>
                    <a:lnTo>
                      <a:pt x="57150" y="191"/>
                    </a:lnTo>
                    <a:lnTo>
                      <a:pt x="57591" y="191"/>
                    </a:lnTo>
                    <a:lnTo>
                      <a:pt x="57591" y="1"/>
                    </a:lnTo>
                    <a:close/>
                    <a:moveTo>
                      <a:pt x="58043" y="1"/>
                    </a:moveTo>
                    <a:lnTo>
                      <a:pt x="58043" y="191"/>
                    </a:lnTo>
                    <a:lnTo>
                      <a:pt x="58484" y="191"/>
                    </a:lnTo>
                    <a:lnTo>
                      <a:pt x="58484" y="1"/>
                    </a:lnTo>
                    <a:close/>
                    <a:moveTo>
                      <a:pt x="58936" y="1"/>
                    </a:moveTo>
                    <a:lnTo>
                      <a:pt x="58936" y="191"/>
                    </a:lnTo>
                    <a:lnTo>
                      <a:pt x="59377" y="191"/>
                    </a:lnTo>
                    <a:lnTo>
                      <a:pt x="59377" y="1"/>
                    </a:lnTo>
                    <a:close/>
                    <a:moveTo>
                      <a:pt x="59829" y="1"/>
                    </a:moveTo>
                    <a:lnTo>
                      <a:pt x="59829" y="191"/>
                    </a:lnTo>
                    <a:lnTo>
                      <a:pt x="60270" y="191"/>
                    </a:lnTo>
                    <a:lnTo>
                      <a:pt x="60270" y="1"/>
                    </a:lnTo>
                    <a:close/>
                    <a:moveTo>
                      <a:pt x="60722" y="1"/>
                    </a:moveTo>
                    <a:lnTo>
                      <a:pt x="60722" y="191"/>
                    </a:lnTo>
                    <a:lnTo>
                      <a:pt x="61163" y="191"/>
                    </a:lnTo>
                    <a:lnTo>
                      <a:pt x="61163" y="1"/>
                    </a:lnTo>
                    <a:close/>
                    <a:moveTo>
                      <a:pt x="61615" y="1"/>
                    </a:moveTo>
                    <a:lnTo>
                      <a:pt x="61615" y="191"/>
                    </a:lnTo>
                    <a:lnTo>
                      <a:pt x="62056" y="191"/>
                    </a:lnTo>
                    <a:lnTo>
                      <a:pt x="62056" y="1"/>
                    </a:lnTo>
                    <a:close/>
                    <a:moveTo>
                      <a:pt x="62508" y="1"/>
                    </a:moveTo>
                    <a:lnTo>
                      <a:pt x="62508" y="191"/>
                    </a:lnTo>
                    <a:lnTo>
                      <a:pt x="62949" y="191"/>
                    </a:lnTo>
                    <a:lnTo>
                      <a:pt x="62949" y="1"/>
                    </a:lnTo>
                    <a:close/>
                    <a:moveTo>
                      <a:pt x="63401" y="1"/>
                    </a:moveTo>
                    <a:lnTo>
                      <a:pt x="63401" y="191"/>
                    </a:lnTo>
                    <a:lnTo>
                      <a:pt x="63842" y="191"/>
                    </a:lnTo>
                    <a:lnTo>
                      <a:pt x="63842" y="1"/>
                    </a:lnTo>
                    <a:close/>
                    <a:moveTo>
                      <a:pt x="64294" y="1"/>
                    </a:moveTo>
                    <a:lnTo>
                      <a:pt x="64294" y="191"/>
                    </a:lnTo>
                    <a:lnTo>
                      <a:pt x="64735" y="191"/>
                    </a:lnTo>
                    <a:lnTo>
                      <a:pt x="64735" y="1"/>
                    </a:lnTo>
                    <a:close/>
                    <a:moveTo>
                      <a:pt x="65187" y="1"/>
                    </a:moveTo>
                    <a:lnTo>
                      <a:pt x="65187" y="191"/>
                    </a:lnTo>
                    <a:lnTo>
                      <a:pt x="65628" y="191"/>
                    </a:lnTo>
                    <a:lnTo>
                      <a:pt x="65628" y="1"/>
                    </a:lnTo>
                    <a:close/>
                    <a:moveTo>
                      <a:pt x="66080" y="1"/>
                    </a:moveTo>
                    <a:lnTo>
                      <a:pt x="66080" y="191"/>
                    </a:lnTo>
                    <a:lnTo>
                      <a:pt x="66521" y="191"/>
                    </a:lnTo>
                    <a:lnTo>
                      <a:pt x="66521" y="1"/>
                    </a:lnTo>
                    <a:close/>
                    <a:moveTo>
                      <a:pt x="66973" y="1"/>
                    </a:moveTo>
                    <a:lnTo>
                      <a:pt x="66973" y="191"/>
                    </a:lnTo>
                    <a:lnTo>
                      <a:pt x="67414" y="191"/>
                    </a:lnTo>
                    <a:lnTo>
                      <a:pt x="67414" y="1"/>
                    </a:lnTo>
                    <a:close/>
                    <a:moveTo>
                      <a:pt x="67866" y="1"/>
                    </a:moveTo>
                    <a:lnTo>
                      <a:pt x="67866" y="191"/>
                    </a:lnTo>
                    <a:lnTo>
                      <a:pt x="68307" y="191"/>
                    </a:lnTo>
                    <a:lnTo>
                      <a:pt x="68307" y="1"/>
                    </a:lnTo>
                    <a:close/>
                    <a:moveTo>
                      <a:pt x="68759" y="1"/>
                    </a:moveTo>
                    <a:lnTo>
                      <a:pt x="68759" y="191"/>
                    </a:lnTo>
                    <a:lnTo>
                      <a:pt x="69200" y="191"/>
                    </a:lnTo>
                    <a:lnTo>
                      <a:pt x="69200" y="1"/>
                    </a:lnTo>
                    <a:close/>
                    <a:moveTo>
                      <a:pt x="69652" y="1"/>
                    </a:moveTo>
                    <a:lnTo>
                      <a:pt x="69652" y="191"/>
                    </a:lnTo>
                    <a:lnTo>
                      <a:pt x="70093" y="191"/>
                    </a:lnTo>
                    <a:lnTo>
                      <a:pt x="70093" y="1"/>
                    </a:lnTo>
                    <a:close/>
                    <a:moveTo>
                      <a:pt x="70545" y="1"/>
                    </a:moveTo>
                    <a:lnTo>
                      <a:pt x="70545" y="191"/>
                    </a:lnTo>
                    <a:lnTo>
                      <a:pt x="70985" y="191"/>
                    </a:lnTo>
                    <a:lnTo>
                      <a:pt x="70985" y="1"/>
                    </a:lnTo>
                    <a:close/>
                    <a:moveTo>
                      <a:pt x="71438" y="1"/>
                    </a:moveTo>
                    <a:lnTo>
                      <a:pt x="71438" y="191"/>
                    </a:lnTo>
                    <a:lnTo>
                      <a:pt x="71878" y="191"/>
                    </a:lnTo>
                    <a:lnTo>
                      <a:pt x="71878" y="1"/>
                    </a:lnTo>
                    <a:close/>
                    <a:moveTo>
                      <a:pt x="72331" y="1"/>
                    </a:moveTo>
                    <a:lnTo>
                      <a:pt x="72331" y="191"/>
                    </a:lnTo>
                    <a:lnTo>
                      <a:pt x="72771" y="191"/>
                    </a:lnTo>
                    <a:lnTo>
                      <a:pt x="72771" y="1"/>
                    </a:lnTo>
                    <a:close/>
                    <a:moveTo>
                      <a:pt x="73224" y="1"/>
                    </a:moveTo>
                    <a:lnTo>
                      <a:pt x="73224" y="191"/>
                    </a:lnTo>
                    <a:lnTo>
                      <a:pt x="73664" y="191"/>
                    </a:lnTo>
                    <a:lnTo>
                      <a:pt x="73664" y="1"/>
                    </a:lnTo>
                    <a:close/>
                    <a:moveTo>
                      <a:pt x="74117" y="1"/>
                    </a:moveTo>
                    <a:lnTo>
                      <a:pt x="74117" y="191"/>
                    </a:lnTo>
                    <a:lnTo>
                      <a:pt x="74557" y="191"/>
                    </a:lnTo>
                    <a:lnTo>
                      <a:pt x="74557" y="1"/>
                    </a:lnTo>
                    <a:close/>
                    <a:moveTo>
                      <a:pt x="75010" y="1"/>
                    </a:moveTo>
                    <a:lnTo>
                      <a:pt x="75010" y="191"/>
                    </a:lnTo>
                    <a:lnTo>
                      <a:pt x="75450" y="191"/>
                    </a:lnTo>
                    <a:lnTo>
                      <a:pt x="75450" y="1"/>
                    </a:lnTo>
                    <a:close/>
                    <a:moveTo>
                      <a:pt x="75903" y="1"/>
                    </a:moveTo>
                    <a:lnTo>
                      <a:pt x="75903" y="191"/>
                    </a:lnTo>
                    <a:lnTo>
                      <a:pt x="76343" y="191"/>
                    </a:lnTo>
                    <a:lnTo>
                      <a:pt x="76343" y="1"/>
                    </a:lnTo>
                    <a:close/>
                    <a:moveTo>
                      <a:pt x="76796" y="1"/>
                    </a:moveTo>
                    <a:lnTo>
                      <a:pt x="76796" y="191"/>
                    </a:lnTo>
                    <a:lnTo>
                      <a:pt x="77236" y="191"/>
                    </a:lnTo>
                    <a:lnTo>
                      <a:pt x="77236" y="1"/>
                    </a:lnTo>
                    <a:close/>
                    <a:moveTo>
                      <a:pt x="77689" y="1"/>
                    </a:moveTo>
                    <a:lnTo>
                      <a:pt x="77689" y="191"/>
                    </a:lnTo>
                    <a:lnTo>
                      <a:pt x="78129" y="191"/>
                    </a:lnTo>
                    <a:lnTo>
                      <a:pt x="78129" y="1"/>
                    </a:lnTo>
                    <a:close/>
                    <a:moveTo>
                      <a:pt x="78582" y="1"/>
                    </a:moveTo>
                    <a:lnTo>
                      <a:pt x="78582" y="191"/>
                    </a:lnTo>
                    <a:lnTo>
                      <a:pt x="79022" y="191"/>
                    </a:lnTo>
                    <a:lnTo>
                      <a:pt x="79022" y="1"/>
                    </a:lnTo>
                    <a:close/>
                    <a:moveTo>
                      <a:pt x="79475" y="1"/>
                    </a:moveTo>
                    <a:lnTo>
                      <a:pt x="79475" y="191"/>
                    </a:lnTo>
                    <a:lnTo>
                      <a:pt x="79915" y="191"/>
                    </a:lnTo>
                    <a:lnTo>
                      <a:pt x="79915" y="1"/>
                    </a:lnTo>
                    <a:close/>
                    <a:moveTo>
                      <a:pt x="80368" y="1"/>
                    </a:moveTo>
                    <a:lnTo>
                      <a:pt x="80368" y="191"/>
                    </a:lnTo>
                    <a:lnTo>
                      <a:pt x="80808" y="191"/>
                    </a:lnTo>
                    <a:lnTo>
                      <a:pt x="80808" y="1"/>
                    </a:lnTo>
                    <a:close/>
                    <a:moveTo>
                      <a:pt x="81261" y="1"/>
                    </a:moveTo>
                    <a:lnTo>
                      <a:pt x="81261" y="191"/>
                    </a:lnTo>
                    <a:lnTo>
                      <a:pt x="81701" y="191"/>
                    </a:lnTo>
                    <a:lnTo>
                      <a:pt x="81701" y="1"/>
                    </a:lnTo>
                    <a:close/>
                    <a:moveTo>
                      <a:pt x="82154" y="1"/>
                    </a:moveTo>
                    <a:lnTo>
                      <a:pt x="82154" y="191"/>
                    </a:lnTo>
                    <a:lnTo>
                      <a:pt x="82594" y="191"/>
                    </a:lnTo>
                    <a:lnTo>
                      <a:pt x="82594" y="1"/>
                    </a:lnTo>
                    <a:close/>
                    <a:moveTo>
                      <a:pt x="83047" y="1"/>
                    </a:moveTo>
                    <a:lnTo>
                      <a:pt x="83047" y="191"/>
                    </a:lnTo>
                    <a:lnTo>
                      <a:pt x="83487" y="191"/>
                    </a:lnTo>
                    <a:lnTo>
                      <a:pt x="83487" y="1"/>
                    </a:lnTo>
                    <a:close/>
                    <a:moveTo>
                      <a:pt x="83939" y="1"/>
                    </a:moveTo>
                    <a:lnTo>
                      <a:pt x="83939" y="191"/>
                    </a:lnTo>
                    <a:lnTo>
                      <a:pt x="84380" y="191"/>
                    </a:lnTo>
                    <a:lnTo>
                      <a:pt x="84380" y="1"/>
                    </a:lnTo>
                    <a:close/>
                    <a:moveTo>
                      <a:pt x="84832" y="1"/>
                    </a:moveTo>
                    <a:lnTo>
                      <a:pt x="84832" y="191"/>
                    </a:lnTo>
                    <a:lnTo>
                      <a:pt x="85273" y="191"/>
                    </a:lnTo>
                    <a:lnTo>
                      <a:pt x="85273"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7" name="Google Shape;7757;p57"/>
              <p:cNvSpPr/>
              <p:nvPr/>
            </p:nvSpPr>
            <p:spPr>
              <a:xfrm>
                <a:off x="6162580" y="4301459"/>
                <a:ext cx="2729162" cy="5729"/>
              </a:xfrm>
              <a:custGeom>
                <a:avLst/>
                <a:gdLst/>
                <a:ahLst/>
                <a:cxnLst/>
                <a:rect l="l" t="t" r="r" b="b"/>
                <a:pathLst>
                  <a:path w="85273" h="179" extrusionOk="0">
                    <a:moveTo>
                      <a:pt x="0" y="0"/>
                    </a:moveTo>
                    <a:lnTo>
                      <a:pt x="0" y="179"/>
                    </a:lnTo>
                    <a:lnTo>
                      <a:pt x="441" y="179"/>
                    </a:lnTo>
                    <a:lnTo>
                      <a:pt x="441" y="0"/>
                    </a:lnTo>
                    <a:close/>
                    <a:moveTo>
                      <a:pt x="893" y="0"/>
                    </a:moveTo>
                    <a:lnTo>
                      <a:pt x="893" y="179"/>
                    </a:lnTo>
                    <a:lnTo>
                      <a:pt x="1334" y="179"/>
                    </a:lnTo>
                    <a:lnTo>
                      <a:pt x="1334" y="0"/>
                    </a:lnTo>
                    <a:close/>
                    <a:moveTo>
                      <a:pt x="1786" y="0"/>
                    </a:moveTo>
                    <a:lnTo>
                      <a:pt x="1786" y="179"/>
                    </a:lnTo>
                    <a:lnTo>
                      <a:pt x="2227" y="179"/>
                    </a:lnTo>
                    <a:lnTo>
                      <a:pt x="2227" y="0"/>
                    </a:lnTo>
                    <a:close/>
                    <a:moveTo>
                      <a:pt x="2679" y="0"/>
                    </a:moveTo>
                    <a:lnTo>
                      <a:pt x="2679" y="179"/>
                    </a:lnTo>
                    <a:lnTo>
                      <a:pt x="3120" y="179"/>
                    </a:lnTo>
                    <a:lnTo>
                      <a:pt x="3120" y="0"/>
                    </a:lnTo>
                    <a:close/>
                    <a:moveTo>
                      <a:pt x="3572" y="0"/>
                    </a:moveTo>
                    <a:lnTo>
                      <a:pt x="3572" y="179"/>
                    </a:lnTo>
                    <a:lnTo>
                      <a:pt x="4013" y="179"/>
                    </a:lnTo>
                    <a:lnTo>
                      <a:pt x="4013" y="0"/>
                    </a:lnTo>
                    <a:close/>
                    <a:moveTo>
                      <a:pt x="4465" y="0"/>
                    </a:moveTo>
                    <a:lnTo>
                      <a:pt x="4465" y="179"/>
                    </a:lnTo>
                    <a:lnTo>
                      <a:pt x="4906" y="179"/>
                    </a:lnTo>
                    <a:lnTo>
                      <a:pt x="4906" y="0"/>
                    </a:lnTo>
                    <a:close/>
                    <a:moveTo>
                      <a:pt x="5358" y="0"/>
                    </a:moveTo>
                    <a:lnTo>
                      <a:pt x="5358" y="179"/>
                    </a:lnTo>
                    <a:lnTo>
                      <a:pt x="5799" y="179"/>
                    </a:lnTo>
                    <a:lnTo>
                      <a:pt x="5799" y="0"/>
                    </a:lnTo>
                    <a:close/>
                    <a:moveTo>
                      <a:pt x="6251" y="0"/>
                    </a:moveTo>
                    <a:lnTo>
                      <a:pt x="6251" y="179"/>
                    </a:lnTo>
                    <a:lnTo>
                      <a:pt x="6692" y="179"/>
                    </a:lnTo>
                    <a:lnTo>
                      <a:pt x="6692" y="0"/>
                    </a:lnTo>
                    <a:close/>
                    <a:moveTo>
                      <a:pt x="7144" y="0"/>
                    </a:moveTo>
                    <a:lnTo>
                      <a:pt x="7144" y="179"/>
                    </a:lnTo>
                    <a:lnTo>
                      <a:pt x="7585" y="179"/>
                    </a:lnTo>
                    <a:lnTo>
                      <a:pt x="7585" y="0"/>
                    </a:lnTo>
                    <a:close/>
                    <a:moveTo>
                      <a:pt x="8037" y="0"/>
                    </a:moveTo>
                    <a:lnTo>
                      <a:pt x="8037" y="179"/>
                    </a:lnTo>
                    <a:lnTo>
                      <a:pt x="8478" y="179"/>
                    </a:lnTo>
                    <a:lnTo>
                      <a:pt x="8478" y="0"/>
                    </a:lnTo>
                    <a:close/>
                    <a:moveTo>
                      <a:pt x="8930" y="0"/>
                    </a:moveTo>
                    <a:lnTo>
                      <a:pt x="8930" y="179"/>
                    </a:lnTo>
                    <a:lnTo>
                      <a:pt x="9371" y="179"/>
                    </a:lnTo>
                    <a:lnTo>
                      <a:pt x="9371" y="0"/>
                    </a:lnTo>
                    <a:close/>
                    <a:moveTo>
                      <a:pt x="9823" y="0"/>
                    </a:moveTo>
                    <a:lnTo>
                      <a:pt x="9823" y="179"/>
                    </a:lnTo>
                    <a:lnTo>
                      <a:pt x="10264" y="179"/>
                    </a:lnTo>
                    <a:lnTo>
                      <a:pt x="10264" y="0"/>
                    </a:lnTo>
                    <a:close/>
                    <a:moveTo>
                      <a:pt x="10716" y="0"/>
                    </a:moveTo>
                    <a:lnTo>
                      <a:pt x="10716" y="179"/>
                    </a:lnTo>
                    <a:lnTo>
                      <a:pt x="11157" y="179"/>
                    </a:lnTo>
                    <a:lnTo>
                      <a:pt x="11157" y="0"/>
                    </a:lnTo>
                    <a:close/>
                    <a:moveTo>
                      <a:pt x="11609" y="0"/>
                    </a:moveTo>
                    <a:lnTo>
                      <a:pt x="11609" y="179"/>
                    </a:lnTo>
                    <a:lnTo>
                      <a:pt x="12050" y="179"/>
                    </a:lnTo>
                    <a:lnTo>
                      <a:pt x="12050" y="0"/>
                    </a:lnTo>
                    <a:close/>
                    <a:moveTo>
                      <a:pt x="12502" y="0"/>
                    </a:moveTo>
                    <a:lnTo>
                      <a:pt x="12502" y="179"/>
                    </a:lnTo>
                    <a:lnTo>
                      <a:pt x="12943" y="179"/>
                    </a:lnTo>
                    <a:lnTo>
                      <a:pt x="12943" y="0"/>
                    </a:lnTo>
                    <a:close/>
                    <a:moveTo>
                      <a:pt x="13395" y="0"/>
                    </a:moveTo>
                    <a:lnTo>
                      <a:pt x="13395" y="179"/>
                    </a:lnTo>
                    <a:lnTo>
                      <a:pt x="13835" y="179"/>
                    </a:lnTo>
                    <a:lnTo>
                      <a:pt x="13835" y="0"/>
                    </a:lnTo>
                    <a:close/>
                    <a:moveTo>
                      <a:pt x="14288" y="0"/>
                    </a:moveTo>
                    <a:lnTo>
                      <a:pt x="14288" y="179"/>
                    </a:lnTo>
                    <a:lnTo>
                      <a:pt x="14728" y="179"/>
                    </a:lnTo>
                    <a:lnTo>
                      <a:pt x="14728" y="0"/>
                    </a:lnTo>
                    <a:close/>
                    <a:moveTo>
                      <a:pt x="15181" y="0"/>
                    </a:moveTo>
                    <a:lnTo>
                      <a:pt x="15181" y="179"/>
                    </a:lnTo>
                    <a:lnTo>
                      <a:pt x="15621" y="179"/>
                    </a:lnTo>
                    <a:lnTo>
                      <a:pt x="15621" y="0"/>
                    </a:lnTo>
                    <a:close/>
                    <a:moveTo>
                      <a:pt x="16074" y="0"/>
                    </a:moveTo>
                    <a:lnTo>
                      <a:pt x="16074" y="179"/>
                    </a:lnTo>
                    <a:lnTo>
                      <a:pt x="16514" y="179"/>
                    </a:lnTo>
                    <a:lnTo>
                      <a:pt x="16514" y="0"/>
                    </a:lnTo>
                    <a:close/>
                    <a:moveTo>
                      <a:pt x="16967" y="0"/>
                    </a:moveTo>
                    <a:lnTo>
                      <a:pt x="16967" y="179"/>
                    </a:lnTo>
                    <a:lnTo>
                      <a:pt x="17407" y="179"/>
                    </a:lnTo>
                    <a:lnTo>
                      <a:pt x="17407" y="0"/>
                    </a:lnTo>
                    <a:close/>
                    <a:moveTo>
                      <a:pt x="17860" y="0"/>
                    </a:moveTo>
                    <a:lnTo>
                      <a:pt x="17860" y="179"/>
                    </a:lnTo>
                    <a:lnTo>
                      <a:pt x="18300" y="179"/>
                    </a:lnTo>
                    <a:lnTo>
                      <a:pt x="18300" y="0"/>
                    </a:lnTo>
                    <a:close/>
                    <a:moveTo>
                      <a:pt x="18753" y="0"/>
                    </a:moveTo>
                    <a:lnTo>
                      <a:pt x="18753" y="179"/>
                    </a:lnTo>
                    <a:lnTo>
                      <a:pt x="19193" y="179"/>
                    </a:lnTo>
                    <a:lnTo>
                      <a:pt x="19193" y="0"/>
                    </a:lnTo>
                    <a:close/>
                    <a:moveTo>
                      <a:pt x="19646" y="0"/>
                    </a:moveTo>
                    <a:lnTo>
                      <a:pt x="19646" y="179"/>
                    </a:lnTo>
                    <a:lnTo>
                      <a:pt x="20086" y="179"/>
                    </a:lnTo>
                    <a:lnTo>
                      <a:pt x="20086" y="0"/>
                    </a:lnTo>
                    <a:close/>
                    <a:moveTo>
                      <a:pt x="20539" y="0"/>
                    </a:moveTo>
                    <a:lnTo>
                      <a:pt x="20539" y="179"/>
                    </a:lnTo>
                    <a:lnTo>
                      <a:pt x="20979" y="179"/>
                    </a:lnTo>
                    <a:lnTo>
                      <a:pt x="20979" y="0"/>
                    </a:lnTo>
                    <a:close/>
                    <a:moveTo>
                      <a:pt x="21432" y="0"/>
                    </a:moveTo>
                    <a:lnTo>
                      <a:pt x="21432" y="179"/>
                    </a:lnTo>
                    <a:lnTo>
                      <a:pt x="21872" y="179"/>
                    </a:lnTo>
                    <a:lnTo>
                      <a:pt x="21872" y="0"/>
                    </a:lnTo>
                    <a:close/>
                    <a:moveTo>
                      <a:pt x="22325" y="0"/>
                    </a:moveTo>
                    <a:lnTo>
                      <a:pt x="22325" y="179"/>
                    </a:lnTo>
                    <a:lnTo>
                      <a:pt x="22765" y="179"/>
                    </a:lnTo>
                    <a:lnTo>
                      <a:pt x="22765" y="0"/>
                    </a:lnTo>
                    <a:close/>
                    <a:moveTo>
                      <a:pt x="23218" y="0"/>
                    </a:moveTo>
                    <a:lnTo>
                      <a:pt x="23218" y="179"/>
                    </a:lnTo>
                    <a:lnTo>
                      <a:pt x="23658" y="179"/>
                    </a:lnTo>
                    <a:lnTo>
                      <a:pt x="23658" y="0"/>
                    </a:lnTo>
                    <a:close/>
                    <a:moveTo>
                      <a:pt x="24111" y="0"/>
                    </a:moveTo>
                    <a:lnTo>
                      <a:pt x="24111" y="179"/>
                    </a:lnTo>
                    <a:lnTo>
                      <a:pt x="24551" y="179"/>
                    </a:lnTo>
                    <a:lnTo>
                      <a:pt x="24551" y="0"/>
                    </a:lnTo>
                    <a:close/>
                    <a:moveTo>
                      <a:pt x="25004" y="0"/>
                    </a:moveTo>
                    <a:lnTo>
                      <a:pt x="25004" y="179"/>
                    </a:lnTo>
                    <a:lnTo>
                      <a:pt x="25444" y="179"/>
                    </a:lnTo>
                    <a:lnTo>
                      <a:pt x="25444" y="0"/>
                    </a:lnTo>
                    <a:close/>
                    <a:moveTo>
                      <a:pt x="25897" y="0"/>
                    </a:moveTo>
                    <a:lnTo>
                      <a:pt x="25897" y="179"/>
                    </a:lnTo>
                    <a:lnTo>
                      <a:pt x="26337" y="179"/>
                    </a:lnTo>
                    <a:lnTo>
                      <a:pt x="26337" y="0"/>
                    </a:lnTo>
                    <a:close/>
                    <a:moveTo>
                      <a:pt x="26789" y="0"/>
                    </a:moveTo>
                    <a:lnTo>
                      <a:pt x="26789" y="179"/>
                    </a:lnTo>
                    <a:lnTo>
                      <a:pt x="27230" y="179"/>
                    </a:lnTo>
                    <a:lnTo>
                      <a:pt x="27230" y="0"/>
                    </a:lnTo>
                    <a:close/>
                    <a:moveTo>
                      <a:pt x="27682" y="0"/>
                    </a:moveTo>
                    <a:lnTo>
                      <a:pt x="27682" y="179"/>
                    </a:lnTo>
                    <a:lnTo>
                      <a:pt x="28123" y="179"/>
                    </a:lnTo>
                    <a:lnTo>
                      <a:pt x="28123" y="0"/>
                    </a:lnTo>
                    <a:close/>
                    <a:moveTo>
                      <a:pt x="28575" y="0"/>
                    </a:moveTo>
                    <a:lnTo>
                      <a:pt x="28575" y="179"/>
                    </a:lnTo>
                    <a:lnTo>
                      <a:pt x="29016" y="179"/>
                    </a:lnTo>
                    <a:lnTo>
                      <a:pt x="29016" y="0"/>
                    </a:lnTo>
                    <a:close/>
                    <a:moveTo>
                      <a:pt x="29468" y="0"/>
                    </a:moveTo>
                    <a:lnTo>
                      <a:pt x="29468" y="179"/>
                    </a:lnTo>
                    <a:lnTo>
                      <a:pt x="29909" y="179"/>
                    </a:lnTo>
                    <a:lnTo>
                      <a:pt x="29909" y="0"/>
                    </a:lnTo>
                    <a:close/>
                    <a:moveTo>
                      <a:pt x="30361" y="0"/>
                    </a:moveTo>
                    <a:lnTo>
                      <a:pt x="30361" y="179"/>
                    </a:lnTo>
                    <a:lnTo>
                      <a:pt x="30802" y="179"/>
                    </a:lnTo>
                    <a:lnTo>
                      <a:pt x="30802" y="0"/>
                    </a:lnTo>
                    <a:close/>
                    <a:moveTo>
                      <a:pt x="31254" y="0"/>
                    </a:moveTo>
                    <a:lnTo>
                      <a:pt x="31254" y="179"/>
                    </a:lnTo>
                    <a:lnTo>
                      <a:pt x="31695" y="179"/>
                    </a:lnTo>
                    <a:lnTo>
                      <a:pt x="31695" y="0"/>
                    </a:lnTo>
                    <a:close/>
                    <a:moveTo>
                      <a:pt x="32147" y="0"/>
                    </a:moveTo>
                    <a:lnTo>
                      <a:pt x="32147" y="179"/>
                    </a:lnTo>
                    <a:lnTo>
                      <a:pt x="32588" y="179"/>
                    </a:lnTo>
                    <a:lnTo>
                      <a:pt x="32588" y="0"/>
                    </a:lnTo>
                    <a:close/>
                    <a:moveTo>
                      <a:pt x="33040" y="0"/>
                    </a:moveTo>
                    <a:lnTo>
                      <a:pt x="33040" y="179"/>
                    </a:lnTo>
                    <a:lnTo>
                      <a:pt x="33481" y="179"/>
                    </a:lnTo>
                    <a:lnTo>
                      <a:pt x="33481" y="0"/>
                    </a:lnTo>
                    <a:close/>
                    <a:moveTo>
                      <a:pt x="33933" y="0"/>
                    </a:moveTo>
                    <a:lnTo>
                      <a:pt x="33933" y="179"/>
                    </a:lnTo>
                    <a:lnTo>
                      <a:pt x="34374" y="179"/>
                    </a:lnTo>
                    <a:lnTo>
                      <a:pt x="34374" y="0"/>
                    </a:lnTo>
                    <a:close/>
                    <a:moveTo>
                      <a:pt x="34826" y="0"/>
                    </a:moveTo>
                    <a:lnTo>
                      <a:pt x="34826" y="179"/>
                    </a:lnTo>
                    <a:lnTo>
                      <a:pt x="35267" y="179"/>
                    </a:lnTo>
                    <a:lnTo>
                      <a:pt x="35267" y="0"/>
                    </a:lnTo>
                    <a:close/>
                    <a:moveTo>
                      <a:pt x="35719" y="0"/>
                    </a:moveTo>
                    <a:lnTo>
                      <a:pt x="35719" y="179"/>
                    </a:lnTo>
                    <a:lnTo>
                      <a:pt x="36160" y="179"/>
                    </a:lnTo>
                    <a:lnTo>
                      <a:pt x="36160" y="0"/>
                    </a:lnTo>
                    <a:close/>
                    <a:moveTo>
                      <a:pt x="36612" y="0"/>
                    </a:moveTo>
                    <a:lnTo>
                      <a:pt x="36612" y="179"/>
                    </a:lnTo>
                    <a:lnTo>
                      <a:pt x="37053" y="179"/>
                    </a:lnTo>
                    <a:lnTo>
                      <a:pt x="37053" y="0"/>
                    </a:lnTo>
                    <a:close/>
                    <a:moveTo>
                      <a:pt x="37505" y="0"/>
                    </a:moveTo>
                    <a:lnTo>
                      <a:pt x="37505" y="179"/>
                    </a:lnTo>
                    <a:lnTo>
                      <a:pt x="37946" y="179"/>
                    </a:lnTo>
                    <a:lnTo>
                      <a:pt x="37946" y="0"/>
                    </a:lnTo>
                    <a:close/>
                    <a:moveTo>
                      <a:pt x="38398" y="0"/>
                    </a:moveTo>
                    <a:lnTo>
                      <a:pt x="38398" y="179"/>
                    </a:lnTo>
                    <a:lnTo>
                      <a:pt x="38839" y="179"/>
                    </a:lnTo>
                    <a:lnTo>
                      <a:pt x="38839" y="0"/>
                    </a:lnTo>
                    <a:close/>
                    <a:moveTo>
                      <a:pt x="39291" y="0"/>
                    </a:moveTo>
                    <a:lnTo>
                      <a:pt x="39291" y="179"/>
                    </a:lnTo>
                    <a:lnTo>
                      <a:pt x="39732" y="179"/>
                    </a:lnTo>
                    <a:lnTo>
                      <a:pt x="39732" y="0"/>
                    </a:lnTo>
                    <a:close/>
                    <a:moveTo>
                      <a:pt x="40184" y="0"/>
                    </a:moveTo>
                    <a:lnTo>
                      <a:pt x="40184" y="179"/>
                    </a:lnTo>
                    <a:lnTo>
                      <a:pt x="40625" y="179"/>
                    </a:lnTo>
                    <a:lnTo>
                      <a:pt x="40625" y="0"/>
                    </a:lnTo>
                    <a:close/>
                    <a:moveTo>
                      <a:pt x="41077" y="0"/>
                    </a:moveTo>
                    <a:lnTo>
                      <a:pt x="41077" y="179"/>
                    </a:lnTo>
                    <a:lnTo>
                      <a:pt x="41518" y="179"/>
                    </a:lnTo>
                    <a:lnTo>
                      <a:pt x="41518" y="0"/>
                    </a:lnTo>
                    <a:close/>
                    <a:moveTo>
                      <a:pt x="41970" y="0"/>
                    </a:moveTo>
                    <a:lnTo>
                      <a:pt x="41970" y="179"/>
                    </a:lnTo>
                    <a:lnTo>
                      <a:pt x="42410" y="179"/>
                    </a:lnTo>
                    <a:lnTo>
                      <a:pt x="42410" y="0"/>
                    </a:lnTo>
                    <a:close/>
                    <a:moveTo>
                      <a:pt x="42863" y="0"/>
                    </a:moveTo>
                    <a:lnTo>
                      <a:pt x="42863" y="179"/>
                    </a:lnTo>
                    <a:lnTo>
                      <a:pt x="43303" y="179"/>
                    </a:lnTo>
                    <a:lnTo>
                      <a:pt x="43303" y="0"/>
                    </a:lnTo>
                    <a:close/>
                    <a:moveTo>
                      <a:pt x="43756" y="0"/>
                    </a:moveTo>
                    <a:lnTo>
                      <a:pt x="43756" y="179"/>
                    </a:lnTo>
                    <a:lnTo>
                      <a:pt x="44196" y="179"/>
                    </a:lnTo>
                    <a:lnTo>
                      <a:pt x="44196" y="0"/>
                    </a:lnTo>
                    <a:close/>
                    <a:moveTo>
                      <a:pt x="44649" y="0"/>
                    </a:moveTo>
                    <a:lnTo>
                      <a:pt x="44649" y="179"/>
                    </a:lnTo>
                    <a:lnTo>
                      <a:pt x="45089" y="179"/>
                    </a:lnTo>
                    <a:lnTo>
                      <a:pt x="45089" y="0"/>
                    </a:lnTo>
                    <a:close/>
                    <a:moveTo>
                      <a:pt x="45542" y="0"/>
                    </a:moveTo>
                    <a:lnTo>
                      <a:pt x="45542" y="179"/>
                    </a:lnTo>
                    <a:lnTo>
                      <a:pt x="45982" y="179"/>
                    </a:lnTo>
                    <a:lnTo>
                      <a:pt x="45982" y="0"/>
                    </a:lnTo>
                    <a:close/>
                    <a:moveTo>
                      <a:pt x="46435" y="0"/>
                    </a:moveTo>
                    <a:lnTo>
                      <a:pt x="46435" y="179"/>
                    </a:lnTo>
                    <a:lnTo>
                      <a:pt x="46875" y="179"/>
                    </a:lnTo>
                    <a:lnTo>
                      <a:pt x="46875" y="0"/>
                    </a:lnTo>
                    <a:close/>
                    <a:moveTo>
                      <a:pt x="47328" y="0"/>
                    </a:moveTo>
                    <a:lnTo>
                      <a:pt x="47328" y="179"/>
                    </a:lnTo>
                    <a:lnTo>
                      <a:pt x="47768" y="179"/>
                    </a:lnTo>
                    <a:lnTo>
                      <a:pt x="47768" y="0"/>
                    </a:lnTo>
                    <a:close/>
                    <a:moveTo>
                      <a:pt x="48221" y="0"/>
                    </a:moveTo>
                    <a:lnTo>
                      <a:pt x="48221" y="179"/>
                    </a:lnTo>
                    <a:lnTo>
                      <a:pt x="48661" y="179"/>
                    </a:lnTo>
                    <a:lnTo>
                      <a:pt x="48661" y="0"/>
                    </a:lnTo>
                    <a:close/>
                    <a:moveTo>
                      <a:pt x="49114" y="0"/>
                    </a:moveTo>
                    <a:lnTo>
                      <a:pt x="49114" y="179"/>
                    </a:lnTo>
                    <a:lnTo>
                      <a:pt x="49554" y="179"/>
                    </a:lnTo>
                    <a:lnTo>
                      <a:pt x="49554" y="0"/>
                    </a:lnTo>
                    <a:close/>
                    <a:moveTo>
                      <a:pt x="50007" y="0"/>
                    </a:moveTo>
                    <a:lnTo>
                      <a:pt x="50007" y="179"/>
                    </a:lnTo>
                    <a:lnTo>
                      <a:pt x="50447" y="179"/>
                    </a:lnTo>
                    <a:lnTo>
                      <a:pt x="50447" y="0"/>
                    </a:lnTo>
                    <a:close/>
                    <a:moveTo>
                      <a:pt x="50900" y="0"/>
                    </a:moveTo>
                    <a:lnTo>
                      <a:pt x="50900" y="179"/>
                    </a:lnTo>
                    <a:lnTo>
                      <a:pt x="51340" y="179"/>
                    </a:lnTo>
                    <a:lnTo>
                      <a:pt x="51340" y="0"/>
                    </a:lnTo>
                    <a:close/>
                    <a:moveTo>
                      <a:pt x="51793" y="0"/>
                    </a:moveTo>
                    <a:lnTo>
                      <a:pt x="51793" y="179"/>
                    </a:lnTo>
                    <a:lnTo>
                      <a:pt x="52233" y="179"/>
                    </a:lnTo>
                    <a:lnTo>
                      <a:pt x="52233" y="0"/>
                    </a:lnTo>
                    <a:close/>
                    <a:moveTo>
                      <a:pt x="52686" y="0"/>
                    </a:moveTo>
                    <a:lnTo>
                      <a:pt x="52686" y="179"/>
                    </a:lnTo>
                    <a:lnTo>
                      <a:pt x="53126" y="179"/>
                    </a:lnTo>
                    <a:lnTo>
                      <a:pt x="53126" y="0"/>
                    </a:lnTo>
                    <a:close/>
                    <a:moveTo>
                      <a:pt x="53579" y="0"/>
                    </a:moveTo>
                    <a:lnTo>
                      <a:pt x="53579" y="179"/>
                    </a:lnTo>
                    <a:lnTo>
                      <a:pt x="54019" y="179"/>
                    </a:lnTo>
                    <a:lnTo>
                      <a:pt x="54019" y="0"/>
                    </a:lnTo>
                    <a:close/>
                    <a:moveTo>
                      <a:pt x="54472" y="0"/>
                    </a:moveTo>
                    <a:lnTo>
                      <a:pt x="54472" y="179"/>
                    </a:lnTo>
                    <a:lnTo>
                      <a:pt x="54912" y="179"/>
                    </a:lnTo>
                    <a:lnTo>
                      <a:pt x="54912" y="0"/>
                    </a:lnTo>
                    <a:close/>
                    <a:moveTo>
                      <a:pt x="55364" y="0"/>
                    </a:moveTo>
                    <a:lnTo>
                      <a:pt x="55364" y="179"/>
                    </a:lnTo>
                    <a:lnTo>
                      <a:pt x="55805" y="179"/>
                    </a:lnTo>
                    <a:lnTo>
                      <a:pt x="55805" y="0"/>
                    </a:lnTo>
                    <a:close/>
                    <a:moveTo>
                      <a:pt x="56257" y="0"/>
                    </a:moveTo>
                    <a:lnTo>
                      <a:pt x="56257" y="179"/>
                    </a:lnTo>
                    <a:lnTo>
                      <a:pt x="56698" y="179"/>
                    </a:lnTo>
                    <a:lnTo>
                      <a:pt x="56698" y="0"/>
                    </a:lnTo>
                    <a:close/>
                    <a:moveTo>
                      <a:pt x="57150" y="0"/>
                    </a:moveTo>
                    <a:lnTo>
                      <a:pt x="57150" y="179"/>
                    </a:lnTo>
                    <a:lnTo>
                      <a:pt x="57591" y="179"/>
                    </a:lnTo>
                    <a:lnTo>
                      <a:pt x="57591" y="0"/>
                    </a:lnTo>
                    <a:close/>
                    <a:moveTo>
                      <a:pt x="58043" y="0"/>
                    </a:moveTo>
                    <a:lnTo>
                      <a:pt x="58043" y="179"/>
                    </a:lnTo>
                    <a:lnTo>
                      <a:pt x="58484" y="179"/>
                    </a:lnTo>
                    <a:lnTo>
                      <a:pt x="58484" y="0"/>
                    </a:lnTo>
                    <a:close/>
                    <a:moveTo>
                      <a:pt x="58936" y="0"/>
                    </a:moveTo>
                    <a:lnTo>
                      <a:pt x="58936" y="179"/>
                    </a:lnTo>
                    <a:lnTo>
                      <a:pt x="59377" y="179"/>
                    </a:lnTo>
                    <a:lnTo>
                      <a:pt x="59377" y="0"/>
                    </a:lnTo>
                    <a:close/>
                    <a:moveTo>
                      <a:pt x="59829" y="0"/>
                    </a:moveTo>
                    <a:lnTo>
                      <a:pt x="59829" y="179"/>
                    </a:lnTo>
                    <a:lnTo>
                      <a:pt x="60270" y="179"/>
                    </a:lnTo>
                    <a:lnTo>
                      <a:pt x="60270" y="0"/>
                    </a:lnTo>
                    <a:close/>
                    <a:moveTo>
                      <a:pt x="60722" y="0"/>
                    </a:moveTo>
                    <a:lnTo>
                      <a:pt x="60722" y="179"/>
                    </a:lnTo>
                    <a:lnTo>
                      <a:pt x="61163" y="179"/>
                    </a:lnTo>
                    <a:lnTo>
                      <a:pt x="61163" y="0"/>
                    </a:lnTo>
                    <a:close/>
                    <a:moveTo>
                      <a:pt x="61615" y="0"/>
                    </a:moveTo>
                    <a:lnTo>
                      <a:pt x="61615" y="179"/>
                    </a:lnTo>
                    <a:lnTo>
                      <a:pt x="62056" y="179"/>
                    </a:lnTo>
                    <a:lnTo>
                      <a:pt x="62056" y="0"/>
                    </a:lnTo>
                    <a:close/>
                    <a:moveTo>
                      <a:pt x="62508" y="0"/>
                    </a:moveTo>
                    <a:lnTo>
                      <a:pt x="62508" y="179"/>
                    </a:lnTo>
                    <a:lnTo>
                      <a:pt x="62949" y="179"/>
                    </a:lnTo>
                    <a:lnTo>
                      <a:pt x="62949" y="0"/>
                    </a:lnTo>
                    <a:close/>
                    <a:moveTo>
                      <a:pt x="63401" y="0"/>
                    </a:moveTo>
                    <a:lnTo>
                      <a:pt x="63401" y="179"/>
                    </a:lnTo>
                    <a:lnTo>
                      <a:pt x="63842" y="179"/>
                    </a:lnTo>
                    <a:lnTo>
                      <a:pt x="63842" y="0"/>
                    </a:lnTo>
                    <a:close/>
                    <a:moveTo>
                      <a:pt x="64294" y="0"/>
                    </a:moveTo>
                    <a:lnTo>
                      <a:pt x="64294" y="179"/>
                    </a:lnTo>
                    <a:lnTo>
                      <a:pt x="64735" y="179"/>
                    </a:lnTo>
                    <a:lnTo>
                      <a:pt x="64735" y="0"/>
                    </a:lnTo>
                    <a:close/>
                    <a:moveTo>
                      <a:pt x="65187" y="0"/>
                    </a:moveTo>
                    <a:lnTo>
                      <a:pt x="65187" y="179"/>
                    </a:lnTo>
                    <a:lnTo>
                      <a:pt x="65628" y="179"/>
                    </a:lnTo>
                    <a:lnTo>
                      <a:pt x="65628" y="0"/>
                    </a:lnTo>
                    <a:close/>
                    <a:moveTo>
                      <a:pt x="66080" y="0"/>
                    </a:moveTo>
                    <a:lnTo>
                      <a:pt x="66080" y="179"/>
                    </a:lnTo>
                    <a:lnTo>
                      <a:pt x="66521" y="179"/>
                    </a:lnTo>
                    <a:lnTo>
                      <a:pt x="66521" y="0"/>
                    </a:lnTo>
                    <a:close/>
                    <a:moveTo>
                      <a:pt x="66973" y="0"/>
                    </a:moveTo>
                    <a:lnTo>
                      <a:pt x="66973" y="179"/>
                    </a:lnTo>
                    <a:lnTo>
                      <a:pt x="67414" y="179"/>
                    </a:lnTo>
                    <a:lnTo>
                      <a:pt x="67414" y="0"/>
                    </a:lnTo>
                    <a:close/>
                    <a:moveTo>
                      <a:pt x="67866" y="0"/>
                    </a:moveTo>
                    <a:lnTo>
                      <a:pt x="67866" y="179"/>
                    </a:lnTo>
                    <a:lnTo>
                      <a:pt x="68307" y="179"/>
                    </a:lnTo>
                    <a:lnTo>
                      <a:pt x="68307" y="0"/>
                    </a:lnTo>
                    <a:close/>
                    <a:moveTo>
                      <a:pt x="68759" y="0"/>
                    </a:moveTo>
                    <a:lnTo>
                      <a:pt x="68759" y="179"/>
                    </a:lnTo>
                    <a:lnTo>
                      <a:pt x="69200" y="179"/>
                    </a:lnTo>
                    <a:lnTo>
                      <a:pt x="69200" y="0"/>
                    </a:lnTo>
                    <a:close/>
                    <a:moveTo>
                      <a:pt x="69652" y="0"/>
                    </a:moveTo>
                    <a:lnTo>
                      <a:pt x="69652" y="179"/>
                    </a:lnTo>
                    <a:lnTo>
                      <a:pt x="70093" y="179"/>
                    </a:lnTo>
                    <a:lnTo>
                      <a:pt x="70093" y="0"/>
                    </a:lnTo>
                    <a:close/>
                    <a:moveTo>
                      <a:pt x="70545" y="0"/>
                    </a:moveTo>
                    <a:lnTo>
                      <a:pt x="70545" y="179"/>
                    </a:lnTo>
                    <a:lnTo>
                      <a:pt x="70985" y="179"/>
                    </a:lnTo>
                    <a:lnTo>
                      <a:pt x="70985" y="0"/>
                    </a:lnTo>
                    <a:close/>
                    <a:moveTo>
                      <a:pt x="71438" y="0"/>
                    </a:moveTo>
                    <a:lnTo>
                      <a:pt x="71438" y="179"/>
                    </a:lnTo>
                    <a:lnTo>
                      <a:pt x="71878" y="179"/>
                    </a:lnTo>
                    <a:lnTo>
                      <a:pt x="71878" y="0"/>
                    </a:lnTo>
                    <a:close/>
                    <a:moveTo>
                      <a:pt x="72331" y="0"/>
                    </a:moveTo>
                    <a:lnTo>
                      <a:pt x="72331" y="179"/>
                    </a:lnTo>
                    <a:lnTo>
                      <a:pt x="72771" y="179"/>
                    </a:lnTo>
                    <a:lnTo>
                      <a:pt x="72771" y="0"/>
                    </a:lnTo>
                    <a:close/>
                    <a:moveTo>
                      <a:pt x="73224" y="0"/>
                    </a:moveTo>
                    <a:lnTo>
                      <a:pt x="73224" y="179"/>
                    </a:lnTo>
                    <a:lnTo>
                      <a:pt x="73664" y="179"/>
                    </a:lnTo>
                    <a:lnTo>
                      <a:pt x="73664" y="0"/>
                    </a:lnTo>
                    <a:close/>
                    <a:moveTo>
                      <a:pt x="74117" y="0"/>
                    </a:moveTo>
                    <a:lnTo>
                      <a:pt x="74117" y="179"/>
                    </a:lnTo>
                    <a:lnTo>
                      <a:pt x="74557" y="179"/>
                    </a:lnTo>
                    <a:lnTo>
                      <a:pt x="74557" y="0"/>
                    </a:lnTo>
                    <a:close/>
                    <a:moveTo>
                      <a:pt x="75010" y="0"/>
                    </a:moveTo>
                    <a:lnTo>
                      <a:pt x="75010" y="179"/>
                    </a:lnTo>
                    <a:lnTo>
                      <a:pt x="75450" y="179"/>
                    </a:lnTo>
                    <a:lnTo>
                      <a:pt x="75450" y="0"/>
                    </a:lnTo>
                    <a:close/>
                    <a:moveTo>
                      <a:pt x="75903" y="0"/>
                    </a:moveTo>
                    <a:lnTo>
                      <a:pt x="75903" y="179"/>
                    </a:lnTo>
                    <a:lnTo>
                      <a:pt x="76343" y="179"/>
                    </a:lnTo>
                    <a:lnTo>
                      <a:pt x="76343" y="0"/>
                    </a:lnTo>
                    <a:close/>
                    <a:moveTo>
                      <a:pt x="76796" y="0"/>
                    </a:moveTo>
                    <a:lnTo>
                      <a:pt x="76796" y="179"/>
                    </a:lnTo>
                    <a:lnTo>
                      <a:pt x="77236" y="179"/>
                    </a:lnTo>
                    <a:lnTo>
                      <a:pt x="77236" y="0"/>
                    </a:lnTo>
                    <a:close/>
                    <a:moveTo>
                      <a:pt x="77689" y="0"/>
                    </a:moveTo>
                    <a:lnTo>
                      <a:pt x="77689" y="179"/>
                    </a:lnTo>
                    <a:lnTo>
                      <a:pt x="78129" y="179"/>
                    </a:lnTo>
                    <a:lnTo>
                      <a:pt x="78129" y="0"/>
                    </a:lnTo>
                    <a:close/>
                    <a:moveTo>
                      <a:pt x="78582" y="0"/>
                    </a:moveTo>
                    <a:lnTo>
                      <a:pt x="78582" y="179"/>
                    </a:lnTo>
                    <a:lnTo>
                      <a:pt x="79022" y="179"/>
                    </a:lnTo>
                    <a:lnTo>
                      <a:pt x="79022" y="0"/>
                    </a:lnTo>
                    <a:close/>
                    <a:moveTo>
                      <a:pt x="79475" y="0"/>
                    </a:moveTo>
                    <a:lnTo>
                      <a:pt x="79475" y="179"/>
                    </a:lnTo>
                    <a:lnTo>
                      <a:pt x="79915" y="179"/>
                    </a:lnTo>
                    <a:lnTo>
                      <a:pt x="79915" y="0"/>
                    </a:lnTo>
                    <a:close/>
                    <a:moveTo>
                      <a:pt x="80368" y="0"/>
                    </a:moveTo>
                    <a:lnTo>
                      <a:pt x="80368" y="179"/>
                    </a:lnTo>
                    <a:lnTo>
                      <a:pt x="80808" y="179"/>
                    </a:lnTo>
                    <a:lnTo>
                      <a:pt x="80808" y="0"/>
                    </a:lnTo>
                    <a:close/>
                    <a:moveTo>
                      <a:pt x="81261" y="0"/>
                    </a:moveTo>
                    <a:lnTo>
                      <a:pt x="81261" y="179"/>
                    </a:lnTo>
                    <a:lnTo>
                      <a:pt x="81701" y="179"/>
                    </a:lnTo>
                    <a:lnTo>
                      <a:pt x="81701" y="0"/>
                    </a:lnTo>
                    <a:close/>
                    <a:moveTo>
                      <a:pt x="82154" y="0"/>
                    </a:moveTo>
                    <a:lnTo>
                      <a:pt x="82154" y="179"/>
                    </a:lnTo>
                    <a:lnTo>
                      <a:pt x="82594" y="179"/>
                    </a:lnTo>
                    <a:lnTo>
                      <a:pt x="82594" y="0"/>
                    </a:lnTo>
                    <a:close/>
                    <a:moveTo>
                      <a:pt x="83047" y="0"/>
                    </a:moveTo>
                    <a:lnTo>
                      <a:pt x="83047" y="179"/>
                    </a:lnTo>
                    <a:lnTo>
                      <a:pt x="83487" y="179"/>
                    </a:lnTo>
                    <a:lnTo>
                      <a:pt x="83487" y="0"/>
                    </a:lnTo>
                    <a:close/>
                    <a:moveTo>
                      <a:pt x="83939" y="0"/>
                    </a:moveTo>
                    <a:lnTo>
                      <a:pt x="83939" y="179"/>
                    </a:lnTo>
                    <a:lnTo>
                      <a:pt x="84380" y="179"/>
                    </a:lnTo>
                    <a:lnTo>
                      <a:pt x="84380" y="0"/>
                    </a:lnTo>
                    <a:close/>
                    <a:moveTo>
                      <a:pt x="84832" y="0"/>
                    </a:moveTo>
                    <a:lnTo>
                      <a:pt x="84832" y="179"/>
                    </a:lnTo>
                    <a:lnTo>
                      <a:pt x="85273" y="179"/>
                    </a:lnTo>
                    <a:lnTo>
                      <a:pt x="85273"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8" name="Google Shape;7758;p57"/>
              <p:cNvSpPr/>
              <p:nvPr/>
            </p:nvSpPr>
            <p:spPr>
              <a:xfrm>
                <a:off x="6162580" y="4478638"/>
                <a:ext cx="2729162" cy="5761"/>
              </a:xfrm>
              <a:custGeom>
                <a:avLst/>
                <a:gdLst/>
                <a:ahLst/>
                <a:cxnLst/>
                <a:rect l="l" t="t" r="r" b="b"/>
                <a:pathLst>
                  <a:path w="85273" h="180" extrusionOk="0">
                    <a:moveTo>
                      <a:pt x="0" y="1"/>
                    </a:moveTo>
                    <a:lnTo>
                      <a:pt x="0" y="179"/>
                    </a:lnTo>
                    <a:lnTo>
                      <a:pt x="441" y="179"/>
                    </a:lnTo>
                    <a:lnTo>
                      <a:pt x="441" y="1"/>
                    </a:lnTo>
                    <a:close/>
                    <a:moveTo>
                      <a:pt x="893" y="1"/>
                    </a:moveTo>
                    <a:lnTo>
                      <a:pt x="893" y="179"/>
                    </a:lnTo>
                    <a:lnTo>
                      <a:pt x="1334" y="179"/>
                    </a:lnTo>
                    <a:lnTo>
                      <a:pt x="1334" y="1"/>
                    </a:lnTo>
                    <a:close/>
                    <a:moveTo>
                      <a:pt x="1786" y="1"/>
                    </a:moveTo>
                    <a:lnTo>
                      <a:pt x="1786" y="179"/>
                    </a:lnTo>
                    <a:lnTo>
                      <a:pt x="2227" y="179"/>
                    </a:lnTo>
                    <a:lnTo>
                      <a:pt x="2227" y="1"/>
                    </a:lnTo>
                    <a:close/>
                    <a:moveTo>
                      <a:pt x="2679" y="1"/>
                    </a:moveTo>
                    <a:lnTo>
                      <a:pt x="2679" y="179"/>
                    </a:lnTo>
                    <a:lnTo>
                      <a:pt x="3120" y="179"/>
                    </a:lnTo>
                    <a:lnTo>
                      <a:pt x="3120" y="1"/>
                    </a:lnTo>
                    <a:close/>
                    <a:moveTo>
                      <a:pt x="3572" y="1"/>
                    </a:moveTo>
                    <a:lnTo>
                      <a:pt x="3572" y="179"/>
                    </a:lnTo>
                    <a:lnTo>
                      <a:pt x="4013" y="179"/>
                    </a:lnTo>
                    <a:lnTo>
                      <a:pt x="4013" y="1"/>
                    </a:lnTo>
                    <a:close/>
                    <a:moveTo>
                      <a:pt x="4465" y="1"/>
                    </a:moveTo>
                    <a:lnTo>
                      <a:pt x="4465" y="179"/>
                    </a:lnTo>
                    <a:lnTo>
                      <a:pt x="4906" y="179"/>
                    </a:lnTo>
                    <a:lnTo>
                      <a:pt x="4906" y="1"/>
                    </a:lnTo>
                    <a:close/>
                    <a:moveTo>
                      <a:pt x="5358" y="1"/>
                    </a:moveTo>
                    <a:lnTo>
                      <a:pt x="5358" y="179"/>
                    </a:lnTo>
                    <a:lnTo>
                      <a:pt x="5799" y="179"/>
                    </a:lnTo>
                    <a:lnTo>
                      <a:pt x="5799" y="1"/>
                    </a:lnTo>
                    <a:close/>
                    <a:moveTo>
                      <a:pt x="6251" y="1"/>
                    </a:moveTo>
                    <a:lnTo>
                      <a:pt x="6251" y="179"/>
                    </a:lnTo>
                    <a:lnTo>
                      <a:pt x="6692" y="179"/>
                    </a:lnTo>
                    <a:lnTo>
                      <a:pt x="6692" y="1"/>
                    </a:lnTo>
                    <a:close/>
                    <a:moveTo>
                      <a:pt x="7144" y="1"/>
                    </a:moveTo>
                    <a:lnTo>
                      <a:pt x="7144" y="179"/>
                    </a:lnTo>
                    <a:lnTo>
                      <a:pt x="7585" y="179"/>
                    </a:lnTo>
                    <a:lnTo>
                      <a:pt x="7585" y="1"/>
                    </a:lnTo>
                    <a:close/>
                    <a:moveTo>
                      <a:pt x="8037" y="1"/>
                    </a:moveTo>
                    <a:lnTo>
                      <a:pt x="8037" y="179"/>
                    </a:lnTo>
                    <a:lnTo>
                      <a:pt x="8478" y="179"/>
                    </a:lnTo>
                    <a:lnTo>
                      <a:pt x="8478" y="1"/>
                    </a:lnTo>
                    <a:close/>
                    <a:moveTo>
                      <a:pt x="8930" y="1"/>
                    </a:moveTo>
                    <a:lnTo>
                      <a:pt x="8930" y="179"/>
                    </a:lnTo>
                    <a:lnTo>
                      <a:pt x="9371" y="179"/>
                    </a:lnTo>
                    <a:lnTo>
                      <a:pt x="9371" y="1"/>
                    </a:lnTo>
                    <a:close/>
                    <a:moveTo>
                      <a:pt x="9823" y="1"/>
                    </a:moveTo>
                    <a:lnTo>
                      <a:pt x="9823" y="179"/>
                    </a:lnTo>
                    <a:lnTo>
                      <a:pt x="10264" y="179"/>
                    </a:lnTo>
                    <a:lnTo>
                      <a:pt x="10264" y="1"/>
                    </a:lnTo>
                    <a:close/>
                    <a:moveTo>
                      <a:pt x="10716" y="1"/>
                    </a:moveTo>
                    <a:lnTo>
                      <a:pt x="10716" y="179"/>
                    </a:lnTo>
                    <a:lnTo>
                      <a:pt x="11157" y="179"/>
                    </a:lnTo>
                    <a:lnTo>
                      <a:pt x="11157" y="1"/>
                    </a:lnTo>
                    <a:close/>
                    <a:moveTo>
                      <a:pt x="11609" y="1"/>
                    </a:moveTo>
                    <a:lnTo>
                      <a:pt x="11609" y="179"/>
                    </a:lnTo>
                    <a:lnTo>
                      <a:pt x="12050" y="179"/>
                    </a:lnTo>
                    <a:lnTo>
                      <a:pt x="12050" y="1"/>
                    </a:lnTo>
                    <a:close/>
                    <a:moveTo>
                      <a:pt x="12502" y="1"/>
                    </a:moveTo>
                    <a:lnTo>
                      <a:pt x="12502" y="179"/>
                    </a:lnTo>
                    <a:lnTo>
                      <a:pt x="12943" y="179"/>
                    </a:lnTo>
                    <a:lnTo>
                      <a:pt x="12943" y="1"/>
                    </a:lnTo>
                    <a:close/>
                    <a:moveTo>
                      <a:pt x="13395" y="1"/>
                    </a:moveTo>
                    <a:lnTo>
                      <a:pt x="13395" y="179"/>
                    </a:lnTo>
                    <a:lnTo>
                      <a:pt x="13835" y="179"/>
                    </a:lnTo>
                    <a:lnTo>
                      <a:pt x="13835" y="1"/>
                    </a:lnTo>
                    <a:close/>
                    <a:moveTo>
                      <a:pt x="14288" y="1"/>
                    </a:moveTo>
                    <a:lnTo>
                      <a:pt x="14288" y="179"/>
                    </a:lnTo>
                    <a:lnTo>
                      <a:pt x="14728" y="179"/>
                    </a:lnTo>
                    <a:lnTo>
                      <a:pt x="14728" y="1"/>
                    </a:lnTo>
                    <a:close/>
                    <a:moveTo>
                      <a:pt x="15181" y="1"/>
                    </a:moveTo>
                    <a:lnTo>
                      <a:pt x="15181" y="179"/>
                    </a:lnTo>
                    <a:lnTo>
                      <a:pt x="15621" y="179"/>
                    </a:lnTo>
                    <a:lnTo>
                      <a:pt x="15621" y="1"/>
                    </a:lnTo>
                    <a:close/>
                    <a:moveTo>
                      <a:pt x="16074" y="1"/>
                    </a:moveTo>
                    <a:lnTo>
                      <a:pt x="16074" y="179"/>
                    </a:lnTo>
                    <a:lnTo>
                      <a:pt x="16514" y="179"/>
                    </a:lnTo>
                    <a:lnTo>
                      <a:pt x="16514" y="1"/>
                    </a:lnTo>
                    <a:close/>
                    <a:moveTo>
                      <a:pt x="16967" y="1"/>
                    </a:moveTo>
                    <a:lnTo>
                      <a:pt x="16967" y="179"/>
                    </a:lnTo>
                    <a:lnTo>
                      <a:pt x="17407" y="179"/>
                    </a:lnTo>
                    <a:lnTo>
                      <a:pt x="17407" y="1"/>
                    </a:lnTo>
                    <a:close/>
                    <a:moveTo>
                      <a:pt x="17860" y="1"/>
                    </a:moveTo>
                    <a:lnTo>
                      <a:pt x="17860" y="179"/>
                    </a:lnTo>
                    <a:lnTo>
                      <a:pt x="18300" y="179"/>
                    </a:lnTo>
                    <a:lnTo>
                      <a:pt x="18300" y="1"/>
                    </a:lnTo>
                    <a:close/>
                    <a:moveTo>
                      <a:pt x="18753" y="1"/>
                    </a:moveTo>
                    <a:lnTo>
                      <a:pt x="18753" y="179"/>
                    </a:lnTo>
                    <a:lnTo>
                      <a:pt x="19193" y="179"/>
                    </a:lnTo>
                    <a:lnTo>
                      <a:pt x="19193" y="1"/>
                    </a:lnTo>
                    <a:close/>
                    <a:moveTo>
                      <a:pt x="19646" y="1"/>
                    </a:moveTo>
                    <a:lnTo>
                      <a:pt x="19646" y="179"/>
                    </a:lnTo>
                    <a:lnTo>
                      <a:pt x="20086" y="179"/>
                    </a:lnTo>
                    <a:lnTo>
                      <a:pt x="20086" y="1"/>
                    </a:lnTo>
                    <a:close/>
                    <a:moveTo>
                      <a:pt x="20539" y="1"/>
                    </a:moveTo>
                    <a:lnTo>
                      <a:pt x="20539" y="179"/>
                    </a:lnTo>
                    <a:lnTo>
                      <a:pt x="20979" y="179"/>
                    </a:lnTo>
                    <a:lnTo>
                      <a:pt x="20979" y="1"/>
                    </a:lnTo>
                    <a:close/>
                    <a:moveTo>
                      <a:pt x="21432" y="1"/>
                    </a:moveTo>
                    <a:lnTo>
                      <a:pt x="21432" y="179"/>
                    </a:lnTo>
                    <a:lnTo>
                      <a:pt x="21872" y="179"/>
                    </a:lnTo>
                    <a:lnTo>
                      <a:pt x="21872" y="1"/>
                    </a:lnTo>
                    <a:close/>
                    <a:moveTo>
                      <a:pt x="22325" y="1"/>
                    </a:moveTo>
                    <a:lnTo>
                      <a:pt x="22325" y="179"/>
                    </a:lnTo>
                    <a:lnTo>
                      <a:pt x="22765" y="179"/>
                    </a:lnTo>
                    <a:lnTo>
                      <a:pt x="22765" y="1"/>
                    </a:lnTo>
                    <a:close/>
                    <a:moveTo>
                      <a:pt x="23218" y="1"/>
                    </a:moveTo>
                    <a:lnTo>
                      <a:pt x="23218" y="179"/>
                    </a:lnTo>
                    <a:lnTo>
                      <a:pt x="23658" y="179"/>
                    </a:lnTo>
                    <a:lnTo>
                      <a:pt x="23658" y="1"/>
                    </a:lnTo>
                    <a:close/>
                    <a:moveTo>
                      <a:pt x="24111" y="1"/>
                    </a:moveTo>
                    <a:lnTo>
                      <a:pt x="24111" y="179"/>
                    </a:lnTo>
                    <a:lnTo>
                      <a:pt x="24551" y="179"/>
                    </a:lnTo>
                    <a:lnTo>
                      <a:pt x="24551" y="1"/>
                    </a:lnTo>
                    <a:close/>
                    <a:moveTo>
                      <a:pt x="25004" y="1"/>
                    </a:moveTo>
                    <a:lnTo>
                      <a:pt x="25004" y="179"/>
                    </a:lnTo>
                    <a:lnTo>
                      <a:pt x="25444" y="179"/>
                    </a:lnTo>
                    <a:lnTo>
                      <a:pt x="25444" y="1"/>
                    </a:lnTo>
                    <a:close/>
                    <a:moveTo>
                      <a:pt x="25897" y="1"/>
                    </a:moveTo>
                    <a:lnTo>
                      <a:pt x="25897" y="179"/>
                    </a:lnTo>
                    <a:lnTo>
                      <a:pt x="26337" y="179"/>
                    </a:lnTo>
                    <a:lnTo>
                      <a:pt x="26337" y="1"/>
                    </a:lnTo>
                    <a:close/>
                    <a:moveTo>
                      <a:pt x="26789" y="1"/>
                    </a:moveTo>
                    <a:lnTo>
                      <a:pt x="26789" y="179"/>
                    </a:lnTo>
                    <a:lnTo>
                      <a:pt x="27230" y="179"/>
                    </a:lnTo>
                    <a:lnTo>
                      <a:pt x="27230" y="1"/>
                    </a:lnTo>
                    <a:close/>
                    <a:moveTo>
                      <a:pt x="27682" y="1"/>
                    </a:moveTo>
                    <a:lnTo>
                      <a:pt x="27682" y="179"/>
                    </a:lnTo>
                    <a:lnTo>
                      <a:pt x="28123" y="179"/>
                    </a:lnTo>
                    <a:lnTo>
                      <a:pt x="28123" y="1"/>
                    </a:lnTo>
                    <a:close/>
                    <a:moveTo>
                      <a:pt x="28575" y="1"/>
                    </a:moveTo>
                    <a:lnTo>
                      <a:pt x="28575" y="179"/>
                    </a:lnTo>
                    <a:lnTo>
                      <a:pt x="29016" y="179"/>
                    </a:lnTo>
                    <a:lnTo>
                      <a:pt x="29016" y="1"/>
                    </a:lnTo>
                    <a:close/>
                    <a:moveTo>
                      <a:pt x="29468" y="1"/>
                    </a:moveTo>
                    <a:lnTo>
                      <a:pt x="29468" y="179"/>
                    </a:lnTo>
                    <a:lnTo>
                      <a:pt x="29909" y="179"/>
                    </a:lnTo>
                    <a:lnTo>
                      <a:pt x="29909" y="1"/>
                    </a:lnTo>
                    <a:close/>
                    <a:moveTo>
                      <a:pt x="30361" y="1"/>
                    </a:moveTo>
                    <a:lnTo>
                      <a:pt x="30361" y="179"/>
                    </a:lnTo>
                    <a:lnTo>
                      <a:pt x="30802" y="179"/>
                    </a:lnTo>
                    <a:lnTo>
                      <a:pt x="30802" y="1"/>
                    </a:lnTo>
                    <a:close/>
                    <a:moveTo>
                      <a:pt x="31254" y="1"/>
                    </a:moveTo>
                    <a:lnTo>
                      <a:pt x="31254" y="179"/>
                    </a:lnTo>
                    <a:lnTo>
                      <a:pt x="31695" y="179"/>
                    </a:lnTo>
                    <a:lnTo>
                      <a:pt x="31695" y="1"/>
                    </a:lnTo>
                    <a:close/>
                    <a:moveTo>
                      <a:pt x="32147" y="1"/>
                    </a:moveTo>
                    <a:lnTo>
                      <a:pt x="32147" y="179"/>
                    </a:lnTo>
                    <a:lnTo>
                      <a:pt x="32588" y="179"/>
                    </a:lnTo>
                    <a:lnTo>
                      <a:pt x="32588" y="1"/>
                    </a:lnTo>
                    <a:close/>
                    <a:moveTo>
                      <a:pt x="33040" y="1"/>
                    </a:moveTo>
                    <a:lnTo>
                      <a:pt x="33040" y="179"/>
                    </a:lnTo>
                    <a:lnTo>
                      <a:pt x="33481" y="179"/>
                    </a:lnTo>
                    <a:lnTo>
                      <a:pt x="33481" y="1"/>
                    </a:lnTo>
                    <a:close/>
                    <a:moveTo>
                      <a:pt x="33933" y="1"/>
                    </a:moveTo>
                    <a:lnTo>
                      <a:pt x="33933" y="179"/>
                    </a:lnTo>
                    <a:lnTo>
                      <a:pt x="34374" y="179"/>
                    </a:lnTo>
                    <a:lnTo>
                      <a:pt x="34374" y="1"/>
                    </a:lnTo>
                    <a:close/>
                    <a:moveTo>
                      <a:pt x="34826" y="1"/>
                    </a:moveTo>
                    <a:lnTo>
                      <a:pt x="34826" y="179"/>
                    </a:lnTo>
                    <a:lnTo>
                      <a:pt x="35267" y="179"/>
                    </a:lnTo>
                    <a:lnTo>
                      <a:pt x="35267" y="1"/>
                    </a:lnTo>
                    <a:close/>
                    <a:moveTo>
                      <a:pt x="35719" y="1"/>
                    </a:moveTo>
                    <a:lnTo>
                      <a:pt x="35719" y="179"/>
                    </a:lnTo>
                    <a:lnTo>
                      <a:pt x="36160" y="179"/>
                    </a:lnTo>
                    <a:lnTo>
                      <a:pt x="36160" y="1"/>
                    </a:lnTo>
                    <a:close/>
                    <a:moveTo>
                      <a:pt x="36612" y="1"/>
                    </a:moveTo>
                    <a:lnTo>
                      <a:pt x="36612" y="179"/>
                    </a:lnTo>
                    <a:lnTo>
                      <a:pt x="37053" y="179"/>
                    </a:lnTo>
                    <a:lnTo>
                      <a:pt x="37053" y="1"/>
                    </a:lnTo>
                    <a:close/>
                    <a:moveTo>
                      <a:pt x="37505" y="1"/>
                    </a:moveTo>
                    <a:lnTo>
                      <a:pt x="37505" y="179"/>
                    </a:lnTo>
                    <a:lnTo>
                      <a:pt x="37946" y="179"/>
                    </a:lnTo>
                    <a:lnTo>
                      <a:pt x="37946" y="1"/>
                    </a:lnTo>
                    <a:close/>
                    <a:moveTo>
                      <a:pt x="38398" y="1"/>
                    </a:moveTo>
                    <a:lnTo>
                      <a:pt x="38398" y="179"/>
                    </a:lnTo>
                    <a:lnTo>
                      <a:pt x="38839" y="179"/>
                    </a:lnTo>
                    <a:lnTo>
                      <a:pt x="38839" y="1"/>
                    </a:lnTo>
                    <a:close/>
                    <a:moveTo>
                      <a:pt x="39291" y="1"/>
                    </a:moveTo>
                    <a:lnTo>
                      <a:pt x="39291" y="179"/>
                    </a:lnTo>
                    <a:lnTo>
                      <a:pt x="39732" y="179"/>
                    </a:lnTo>
                    <a:lnTo>
                      <a:pt x="39732" y="1"/>
                    </a:lnTo>
                    <a:close/>
                    <a:moveTo>
                      <a:pt x="40184" y="1"/>
                    </a:moveTo>
                    <a:lnTo>
                      <a:pt x="40184" y="179"/>
                    </a:lnTo>
                    <a:lnTo>
                      <a:pt x="40625" y="179"/>
                    </a:lnTo>
                    <a:lnTo>
                      <a:pt x="40625" y="1"/>
                    </a:lnTo>
                    <a:close/>
                    <a:moveTo>
                      <a:pt x="41077" y="1"/>
                    </a:moveTo>
                    <a:lnTo>
                      <a:pt x="41077" y="179"/>
                    </a:lnTo>
                    <a:lnTo>
                      <a:pt x="41518" y="179"/>
                    </a:lnTo>
                    <a:lnTo>
                      <a:pt x="41518" y="1"/>
                    </a:lnTo>
                    <a:close/>
                    <a:moveTo>
                      <a:pt x="41970" y="1"/>
                    </a:moveTo>
                    <a:lnTo>
                      <a:pt x="41970" y="179"/>
                    </a:lnTo>
                    <a:lnTo>
                      <a:pt x="42410" y="179"/>
                    </a:lnTo>
                    <a:lnTo>
                      <a:pt x="42410" y="1"/>
                    </a:lnTo>
                    <a:close/>
                    <a:moveTo>
                      <a:pt x="42863" y="1"/>
                    </a:moveTo>
                    <a:lnTo>
                      <a:pt x="42863" y="179"/>
                    </a:lnTo>
                    <a:lnTo>
                      <a:pt x="43303" y="179"/>
                    </a:lnTo>
                    <a:lnTo>
                      <a:pt x="43303" y="1"/>
                    </a:lnTo>
                    <a:close/>
                    <a:moveTo>
                      <a:pt x="43756" y="1"/>
                    </a:moveTo>
                    <a:lnTo>
                      <a:pt x="43756" y="179"/>
                    </a:lnTo>
                    <a:lnTo>
                      <a:pt x="44196" y="179"/>
                    </a:lnTo>
                    <a:lnTo>
                      <a:pt x="44196" y="1"/>
                    </a:lnTo>
                    <a:close/>
                    <a:moveTo>
                      <a:pt x="44649" y="1"/>
                    </a:moveTo>
                    <a:lnTo>
                      <a:pt x="44649" y="179"/>
                    </a:lnTo>
                    <a:lnTo>
                      <a:pt x="45089" y="179"/>
                    </a:lnTo>
                    <a:lnTo>
                      <a:pt x="45089" y="1"/>
                    </a:lnTo>
                    <a:close/>
                    <a:moveTo>
                      <a:pt x="45542" y="1"/>
                    </a:moveTo>
                    <a:lnTo>
                      <a:pt x="45542" y="179"/>
                    </a:lnTo>
                    <a:lnTo>
                      <a:pt x="45982" y="179"/>
                    </a:lnTo>
                    <a:lnTo>
                      <a:pt x="45982" y="1"/>
                    </a:lnTo>
                    <a:close/>
                    <a:moveTo>
                      <a:pt x="46435" y="1"/>
                    </a:moveTo>
                    <a:lnTo>
                      <a:pt x="46435" y="179"/>
                    </a:lnTo>
                    <a:lnTo>
                      <a:pt x="46875" y="179"/>
                    </a:lnTo>
                    <a:lnTo>
                      <a:pt x="46875" y="1"/>
                    </a:lnTo>
                    <a:close/>
                    <a:moveTo>
                      <a:pt x="47328" y="1"/>
                    </a:moveTo>
                    <a:lnTo>
                      <a:pt x="47328" y="179"/>
                    </a:lnTo>
                    <a:lnTo>
                      <a:pt x="47768" y="179"/>
                    </a:lnTo>
                    <a:lnTo>
                      <a:pt x="47768" y="1"/>
                    </a:lnTo>
                    <a:close/>
                    <a:moveTo>
                      <a:pt x="48221" y="1"/>
                    </a:moveTo>
                    <a:lnTo>
                      <a:pt x="48221" y="179"/>
                    </a:lnTo>
                    <a:lnTo>
                      <a:pt x="48661" y="179"/>
                    </a:lnTo>
                    <a:lnTo>
                      <a:pt x="48661" y="1"/>
                    </a:lnTo>
                    <a:close/>
                    <a:moveTo>
                      <a:pt x="49114" y="1"/>
                    </a:moveTo>
                    <a:lnTo>
                      <a:pt x="49114" y="179"/>
                    </a:lnTo>
                    <a:lnTo>
                      <a:pt x="49554" y="179"/>
                    </a:lnTo>
                    <a:lnTo>
                      <a:pt x="49554" y="1"/>
                    </a:lnTo>
                    <a:close/>
                    <a:moveTo>
                      <a:pt x="50007" y="1"/>
                    </a:moveTo>
                    <a:lnTo>
                      <a:pt x="50007" y="179"/>
                    </a:lnTo>
                    <a:lnTo>
                      <a:pt x="50447" y="179"/>
                    </a:lnTo>
                    <a:lnTo>
                      <a:pt x="50447" y="1"/>
                    </a:lnTo>
                    <a:close/>
                    <a:moveTo>
                      <a:pt x="50900" y="1"/>
                    </a:moveTo>
                    <a:lnTo>
                      <a:pt x="50900" y="179"/>
                    </a:lnTo>
                    <a:lnTo>
                      <a:pt x="51340" y="179"/>
                    </a:lnTo>
                    <a:lnTo>
                      <a:pt x="51340" y="1"/>
                    </a:lnTo>
                    <a:close/>
                    <a:moveTo>
                      <a:pt x="51793" y="1"/>
                    </a:moveTo>
                    <a:lnTo>
                      <a:pt x="51793" y="179"/>
                    </a:lnTo>
                    <a:lnTo>
                      <a:pt x="52233" y="179"/>
                    </a:lnTo>
                    <a:lnTo>
                      <a:pt x="52233" y="1"/>
                    </a:lnTo>
                    <a:close/>
                    <a:moveTo>
                      <a:pt x="52686" y="1"/>
                    </a:moveTo>
                    <a:lnTo>
                      <a:pt x="52686" y="179"/>
                    </a:lnTo>
                    <a:lnTo>
                      <a:pt x="53126" y="179"/>
                    </a:lnTo>
                    <a:lnTo>
                      <a:pt x="53126" y="1"/>
                    </a:lnTo>
                    <a:close/>
                    <a:moveTo>
                      <a:pt x="53579" y="1"/>
                    </a:moveTo>
                    <a:lnTo>
                      <a:pt x="53579" y="179"/>
                    </a:lnTo>
                    <a:lnTo>
                      <a:pt x="54019" y="179"/>
                    </a:lnTo>
                    <a:lnTo>
                      <a:pt x="54019" y="1"/>
                    </a:lnTo>
                    <a:close/>
                    <a:moveTo>
                      <a:pt x="54472" y="1"/>
                    </a:moveTo>
                    <a:lnTo>
                      <a:pt x="54472" y="179"/>
                    </a:lnTo>
                    <a:lnTo>
                      <a:pt x="54912" y="179"/>
                    </a:lnTo>
                    <a:lnTo>
                      <a:pt x="54912" y="1"/>
                    </a:lnTo>
                    <a:close/>
                    <a:moveTo>
                      <a:pt x="55364" y="1"/>
                    </a:moveTo>
                    <a:lnTo>
                      <a:pt x="55364" y="179"/>
                    </a:lnTo>
                    <a:lnTo>
                      <a:pt x="55805" y="179"/>
                    </a:lnTo>
                    <a:lnTo>
                      <a:pt x="55805" y="1"/>
                    </a:lnTo>
                    <a:close/>
                    <a:moveTo>
                      <a:pt x="56257" y="1"/>
                    </a:moveTo>
                    <a:lnTo>
                      <a:pt x="56257" y="179"/>
                    </a:lnTo>
                    <a:lnTo>
                      <a:pt x="56698" y="179"/>
                    </a:lnTo>
                    <a:lnTo>
                      <a:pt x="56698" y="1"/>
                    </a:lnTo>
                    <a:close/>
                    <a:moveTo>
                      <a:pt x="57150" y="1"/>
                    </a:moveTo>
                    <a:lnTo>
                      <a:pt x="57150" y="179"/>
                    </a:lnTo>
                    <a:lnTo>
                      <a:pt x="57591" y="179"/>
                    </a:lnTo>
                    <a:lnTo>
                      <a:pt x="57591" y="1"/>
                    </a:lnTo>
                    <a:close/>
                    <a:moveTo>
                      <a:pt x="58043" y="1"/>
                    </a:moveTo>
                    <a:lnTo>
                      <a:pt x="58043" y="179"/>
                    </a:lnTo>
                    <a:lnTo>
                      <a:pt x="58484" y="179"/>
                    </a:lnTo>
                    <a:lnTo>
                      <a:pt x="58484" y="1"/>
                    </a:lnTo>
                    <a:close/>
                    <a:moveTo>
                      <a:pt x="58936" y="1"/>
                    </a:moveTo>
                    <a:lnTo>
                      <a:pt x="58936" y="179"/>
                    </a:lnTo>
                    <a:lnTo>
                      <a:pt x="59377" y="179"/>
                    </a:lnTo>
                    <a:lnTo>
                      <a:pt x="59377" y="1"/>
                    </a:lnTo>
                    <a:close/>
                    <a:moveTo>
                      <a:pt x="59829" y="1"/>
                    </a:moveTo>
                    <a:lnTo>
                      <a:pt x="59829" y="179"/>
                    </a:lnTo>
                    <a:lnTo>
                      <a:pt x="60270" y="179"/>
                    </a:lnTo>
                    <a:lnTo>
                      <a:pt x="60270" y="1"/>
                    </a:lnTo>
                    <a:close/>
                    <a:moveTo>
                      <a:pt x="60722" y="1"/>
                    </a:moveTo>
                    <a:lnTo>
                      <a:pt x="60722" y="179"/>
                    </a:lnTo>
                    <a:lnTo>
                      <a:pt x="61163" y="179"/>
                    </a:lnTo>
                    <a:lnTo>
                      <a:pt x="61163" y="1"/>
                    </a:lnTo>
                    <a:close/>
                    <a:moveTo>
                      <a:pt x="61615" y="1"/>
                    </a:moveTo>
                    <a:lnTo>
                      <a:pt x="61615" y="179"/>
                    </a:lnTo>
                    <a:lnTo>
                      <a:pt x="62056" y="179"/>
                    </a:lnTo>
                    <a:lnTo>
                      <a:pt x="62056" y="1"/>
                    </a:lnTo>
                    <a:close/>
                    <a:moveTo>
                      <a:pt x="62508" y="1"/>
                    </a:moveTo>
                    <a:lnTo>
                      <a:pt x="62508" y="179"/>
                    </a:lnTo>
                    <a:lnTo>
                      <a:pt x="62949" y="179"/>
                    </a:lnTo>
                    <a:lnTo>
                      <a:pt x="62949" y="1"/>
                    </a:lnTo>
                    <a:close/>
                    <a:moveTo>
                      <a:pt x="63401" y="1"/>
                    </a:moveTo>
                    <a:lnTo>
                      <a:pt x="63401" y="179"/>
                    </a:lnTo>
                    <a:lnTo>
                      <a:pt x="63842" y="179"/>
                    </a:lnTo>
                    <a:lnTo>
                      <a:pt x="63842" y="1"/>
                    </a:lnTo>
                    <a:close/>
                    <a:moveTo>
                      <a:pt x="64294" y="1"/>
                    </a:moveTo>
                    <a:lnTo>
                      <a:pt x="64294" y="179"/>
                    </a:lnTo>
                    <a:lnTo>
                      <a:pt x="64735" y="179"/>
                    </a:lnTo>
                    <a:lnTo>
                      <a:pt x="64735" y="1"/>
                    </a:lnTo>
                    <a:close/>
                    <a:moveTo>
                      <a:pt x="65187" y="1"/>
                    </a:moveTo>
                    <a:lnTo>
                      <a:pt x="65187" y="179"/>
                    </a:lnTo>
                    <a:lnTo>
                      <a:pt x="65628" y="179"/>
                    </a:lnTo>
                    <a:lnTo>
                      <a:pt x="65628" y="1"/>
                    </a:lnTo>
                    <a:close/>
                    <a:moveTo>
                      <a:pt x="66080" y="1"/>
                    </a:moveTo>
                    <a:lnTo>
                      <a:pt x="66080" y="179"/>
                    </a:lnTo>
                    <a:lnTo>
                      <a:pt x="66521" y="179"/>
                    </a:lnTo>
                    <a:lnTo>
                      <a:pt x="66521" y="1"/>
                    </a:lnTo>
                    <a:close/>
                    <a:moveTo>
                      <a:pt x="66973" y="1"/>
                    </a:moveTo>
                    <a:lnTo>
                      <a:pt x="66973" y="179"/>
                    </a:lnTo>
                    <a:lnTo>
                      <a:pt x="67414" y="179"/>
                    </a:lnTo>
                    <a:lnTo>
                      <a:pt x="67414" y="1"/>
                    </a:lnTo>
                    <a:close/>
                    <a:moveTo>
                      <a:pt x="67866" y="1"/>
                    </a:moveTo>
                    <a:lnTo>
                      <a:pt x="67866" y="179"/>
                    </a:lnTo>
                    <a:lnTo>
                      <a:pt x="68307" y="179"/>
                    </a:lnTo>
                    <a:lnTo>
                      <a:pt x="68307" y="1"/>
                    </a:lnTo>
                    <a:close/>
                    <a:moveTo>
                      <a:pt x="68759" y="1"/>
                    </a:moveTo>
                    <a:lnTo>
                      <a:pt x="68759" y="179"/>
                    </a:lnTo>
                    <a:lnTo>
                      <a:pt x="69200" y="179"/>
                    </a:lnTo>
                    <a:lnTo>
                      <a:pt x="69200" y="1"/>
                    </a:lnTo>
                    <a:close/>
                    <a:moveTo>
                      <a:pt x="69652" y="1"/>
                    </a:moveTo>
                    <a:lnTo>
                      <a:pt x="69652" y="179"/>
                    </a:lnTo>
                    <a:lnTo>
                      <a:pt x="70093" y="179"/>
                    </a:lnTo>
                    <a:lnTo>
                      <a:pt x="70093" y="1"/>
                    </a:lnTo>
                    <a:close/>
                    <a:moveTo>
                      <a:pt x="70545" y="1"/>
                    </a:moveTo>
                    <a:lnTo>
                      <a:pt x="70545" y="179"/>
                    </a:lnTo>
                    <a:lnTo>
                      <a:pt x="70985" y="179"/>
                    </a:lnTo>
                    <a:lnTo>
                      <a:pt x="70985" y="1"/>
                    </a:lnTo>
                    <a:close/>
                    <a:moveTo>
                      <a:pt x="71438" y="1"/>
                    </a:moveTo>
                    <a:lnTo>
                      <a:pt x="71438" y="179"/>
                    </a:lnTo>
                    <a:lnTo>
                      <a:pt x="71878" y="179"/>
                    </a:lnTo>
                    <a:lnTo>
                      <a:pt x="71878" y="1"/>
                    </a:lnTo>
                    <a:close/>
                    <a:moveTo>
                      <a:pt x="72331" y="1"/>
                    </a:moveTo>
                    <a:lnTo>
                      <a:pt x="72331" y="179"/>
                    </a:lnTo>
                    <a:lnTo>
                      <a:pt x="72771" y="179"/>
                    </a:lnTo>
                    <a:lnTo>
                      <a:pt x="72771" y="1"/>
                    </a:lnTo>
                    <a:close/>
                    <a:moveTo>
                      <a:pt x="73224" y="1"/>
                    </a:moveTo>
                    <a:lnTo>
                      <a:pt x="73224" y="179"/>
                    </a:lnTo>
                    <a:lnTo>
                      <a:pt x="73664" y="179"/>
                    </a:lnTo>
                    <a:lnTo>
                      <a:pt x="73664" y="1"/>
                    </a:lnTo>
                    <a:close/>
                    <a:moveTo>
                      <a:pt x="74117" y="1"/>
                    </a:moveTo>
                    <a:lnTo>
                      <a:pt x="74117" y="179"/>
                    </a:lnTo>
                    <a:lnTo>
                      <a:pt x="74557" y="179"/>
                    </a:lnTo>
                    <a:lnTo>
                      <a:pt x="74557" y="1"/>
                    </a:lnTo>
                    <a:close/>
                    <a:moveTo>
                      <a:pt x="75010" y="1"/>
                    </a:moveTo>
                    <a:lnTo>
                      <a:pt x="75010" y="179"/>
                    </a:lnTo>
                    <a:lnTo>
                      <a:pt x="75450" y="179"/>
                    </a:lnTo>
                    <a:lnTo>
                      <a:pt x="75450" y="1"/>
                    </a:lnTo>
                    <a:close/>
                    <a:moveTo>
                      <a:pt x="75903" y="1"/>
                    </a:moveTo>
                    <a:lnTo>
                      <a:pt x="75903" y="179"/>
                    </a:lnTo>
                    <a:lnTo>
                      <a:pt x="76343" y="179"/>
                    </a:lnTo>
                    <a:lnTo>
                      <a:pt x="76343" y="1"/>
                    </a:lnTo>
                    <a:close/>
                    <a:moveTo>
                      <a:pt x="76796" y="1"/>
                    </a:moveTo>
                    <a:lnTo>
                      <a:pt x="76796" y="179"/>
                    </a:lnTo>
                    <a:lnTo>
                      <a:pt x="77236" y="179"/>
                    </a:lnTo>
                    <a:lnTo>
                      <a:pt x="77236" y="1"/>
                    </a:lnTo>
                    <a:close/>
                    <a:moveTo>
                      <a:pt x="77689" y="1"/>
                    </a:moveTo>
                    <a:lnTo>
                      <a:pt x="77689" y="179"/>
                    </a:lnTo>
                    <a:lnTo>
                      <a:pt x="78129" y="179"/>
                    </a:lnTo>
                    <a:lnTo>
                      <a:pt x="78129" y="1"/>
                    </a:lnTo>
                    <a:close/>
                    <a:moveTo>
                      <a:pt x="78582" y="1"/>
                    </a:moveTo>
                    <a:lnTo>
                      <a:pt x="78582" y="179"/>
                    </a:lnTo>
                    <a:lnTo>
                      <a:pt x="79022" y="179"/>
                    </a:lnTo>
                    <a:lnTo>
                      <a:pt x="79022" y="1"/>
                    </a:lnTo>
                    <a:close/>
                    <a:moveTo>
                      <a:pt x="79475" y="1"/>
                    </a:moveTo>
                    <a:lnTo>
                      <a:pt x="79475" y="179"/>
                    </a:lnTo>
                    <a:lnTo>
                      <a:pt x="79915" y="179"/>
                    </a:lnTo>
                    <a:lnTo>
                      <a:pt x="79915" y="1"/>
                    </a:lnTo>
                    <a:close/>
                    <a:moveTo>
                      <a:pt x="80368" y="1"/>
                    </a:moveTo>
                    <a:lnTo>
                      <a:pt x="80368" y="179"/>
                    </a:lnTo>
                    <a:lnTo>
                      <a:pt x="80808" y="179"/>
                    </a:lnTo>
                    <a:lnTo>
                      <a:pt x="80808" y="1"/>
                    </a:lnTo>
                    <a:close/>
                    <a:moveTo>
                      <a:pt x="81261" y="1"/>
                    </a:moveTo>
                    <a:lnTo>
                      <a:pt x="81261" y="179"/>
                    </a:lnTo>
                    <a:lnTo>
                      <a:pt x="81701" y="179"/>
                    </a:lnTo>
                    <a:lnTo>
                      <a:pt x="81701" y="1"/>
                    </a:lnTo>
                    <a:close/>
                    <a:moveTo>
                      <a:pt x="82154" y="1"/>
                    </a:moveTo>
                    <a:lnTo>
                      <a:pt x="82154" y="179"/>
                    </a:lnTo>
                    <a:lnTo>
                      <a:pt x="82594" y="179"/>
                    </a:lnTo>
                    <a:lnTo>
                      <a:pt x="82594" y="1"/>
                    </a:lnTo>
                    <a:close/>
                    <a:moveTo>
                      <a:pt x="83047" y="1"/>
                    </a:moveTo>
                    <a:lnTo>
                      <a:pt x="83047" y="179"/>
                    </a:lnTo>
                    <a:lnTo>
                      <a:pt x="83487" y="179"/>
                    </a:lnTo>
                    <a:lnTo>
                      <a:pt x="83487" y="1"/>
                    </a:lnTo>
                    <a:close/>
                    <a:moveTo>
                      <a:pt x="83939" y="1"/>
                    </a:moveTo>
                    <a:lnTo>
                      <a:pt x="83939" y="179"/>
                    </a:lnTo>
                    <a:lnTo>
                      <a:pt x="84380" y="179"/>
                    </a:lnTo>
                    <a:lnTo>
                      <a:pt x="84380" y="1"/>
                    </a:lnTo>
                    <a:close/>
                    <a:moveTo>
                      <a:pt x="84832" y="1"/>
                    </a:moveTo>
                    <a:lnTo>
                      <a:pt x="84832" y="179"/>
                    </a:lnTo>
                    <a:lnTo>
                      <a:pt x="85273" y="179"/>
                    </a:lnTo>
                    <a:lnTo>
                      <a:pt x="85273"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9" name="Google Shape;7759;p57"/>
              <p:cNvSpPr/>
              <p:nvPr/>
            </p:nvSpPr>
            <p:spPr>
              <a:xfrm>
                <a:off x="6162580" y="4655466"/>
                <a:ext cx="2729162" cy="5729"/>
              </a:xfrm>
              <a:custGeom>
                <a:avLst/>
                <a:gdLst/>
                <a:ahLst/>
                <a:cxnLst/>
                <a:rect l="l" t="t" r="r" b="b"/>
                <a:pathLst>
                  <a:path w="85273" h="179" extrusionOk="0">
                    <a:moveTo>
                      <a:pt x="0" y="0"/>
                    </a:moveTo>
                    <a:lnTo>
                      <a:pt x="0" y="179"/>
                    </a:lnTo>
                    <a:lnTo>
                      <a:pt x="441" y="179"/>
                    </a:lnTo>
                    <a:lnTo>
                      <a:pt x="441" y="0"/>
                    </a:lnTo>
                    <a:close/>
                    <a:moveTo>
                      <a:pt x="893" y="0"/>
                    </a:moveTo>
                    <a:lnTo>
                      <a:pt x="893" y="179"/>
                    </a:lnTo>
                    <a:lnTo>
                      <a:pt x="1334" y="179"/>
                    </a:lnTo>
                    <a:lnTo>
                      <a:pt x="1334" y="0"/>
                    </a:lnTo>
                    <a:close/>
                    <a:moveTo>
                      <a:pt x="1786" y="0"/>
                    </a:moveTo>
                    <a:lnTo>
                      <a:pt x="1786" y="179"/>
                    </a:lnTo>
                    <a:lnTo>
                      <a:pt x="2227" y="179"/>
                    </a:lnTo>
                    <a:lnTo>
                      <a:pt x="2227" y="0"/>
                    </a:lnTo>
                    <a:close/>
                    <a:moveTo>
                      <a:pt x="2679" y="0"/>
                    </a:moveTo>
                    <a:lnTo>
                      <a:pt x="2679" y="179"/>
                    </a:lnTo>
                    <a:lnTo>
                      <a:pt x="3120" y="179"/>
                    </a:lnTo>
                    <a:lnTo>
                      <a:pt x="3120" y="0"/>
                    </a:lnTo>
                    <a:close/>
                    <a:moveTo>
                      <a:pt x="3572" y="0"/>
                    </a:moveTo>
                    <a:lnTo>
                      <a:pt x="3572" y="179"/>
                    </a:lnTo>
                    <a:lnTo>
                      <a:pt x="4013" y="179"/>
                    </a:lnTo>
                    <a:lnTo>
                      <a:pt x="4013" y="0"/>
                    </a:lnTo>
                    <a:close/>
                    <a:moveTo>
                      <a:pt x="4465" y="0"/>
                    </a:moveTo>
                    <a:lnTo>
                      <a:pt x="4465" y="179"/>
                    </a:lnTo>
                    <a:lnTo>
                      <a:pt x="4906" y="179"/>
                    </a:lnTo>
                    <a:lnTo>
                      <a:pt x="4906" y="0"/>
                    </a:lnTo>
                    <a:close/>
                    <a:moveTo>
                      <a:pt x="5358" y="0"/>
                    </a:moveTo>
                    <a:lnTo>
                      <a:pt x="5358" y="179"/>
                    </a:lnTo>
                    <a:lnTo>
                      <a:pt x="5799" y="179"/>
                    </a:lnTo>
                    <a:lnTo>
                      <a:pt x="5799" y="0"/>
                    </a:lnTo>
                    <a:close/>
                    <a:moveTo>
                      <a:pt x="6251" y="0"/>
                    </a:moveTo>
                    <a:lnTo>
                      <a:pt x="6251" y="179"/>
                    </a:lnTo>
                    <a:lnTo>
                      <a:pt x="6692" y="179"/>
                    </a:lnTo>
                    <a:lnTo>
                      <a:pt x="6692" y="0"/>
                    </a:lnTo>
                    <a:close/>
                    <a:moveTo>
                      <a:pt x="7144" y="0"/>
                    </a:moveTo>
                    <a:lnTo>
                      <a:pt x="7144" y="179"/>
                    </a:lnTo>
                    <a:lnTo>
                      <a:pt x="7585" y="179"/>
                    </a:lnTo>
                    <a:lnTo>
                      <a:pt x="7585" y="0"/>
                    </a:lnTo>
                    <a:close/>
                    <a:moveTo>
                      <a:pt x="8037" y="0"/>
                    </a:moveTo>
                    <a:lnTo>
                      <a:pt x="8037" y="179"/>
                    </a:lnTo>
                    <a:lnTo>
                      <a:pt x="8478" y="179"/>
                    </a:lnTo>
                    <a:lnTo>
                      <a:pt x="8478" y="0"/>
                    </a:lnTo>
                    <a:close/>
                    <a:moveTo>
                      <a:pt x="8930" y="0"/>
                    </a:moveTo>
                    <a:lnTo>
                      <a:pt x="8930" y="179"/>
                    </a:lnTo>
                    <a:lnTo>
                      <a:pt x="9371" y="179"/>
                    </a:lnTo>
                    <a:lnTo>
                      <a:pt x="9371" y="0"/>
                    </a:lnTo>
                    <a:close/>
                    <a:moveTo>
                      <a:pt x="9823" y="0"/>
                    </a:moveTo>
                    <a:lnTo>
                      <a:pt x="9823" y="179"/>
                    </a:lnTo>
                    <a:lnTo>
                      <a:pt x="10264" y="179"/>
                    </a:lnTo>
                    <a:lnTo>
                      <a:pt x="10264" y="0"/>
                    </a:lnTo>
                    <a:close/>
                    <a:moveTo>
                      <a:pt x="10716" y="0"/>
                    </a:moveTo>
                    <a:lnTo>
                      <a:pt x="10716" y="179"/>
                    </a:lnTo>
                    <a:lnTo>
                      <a:pt x="11157" y="179"/>
                    </a:lnTo>
                    <a:lnTo>
                      <a:pt x="11157" y="0"/>
                    </a:lnTo>
                    <a:close/>
                    <a:moveTo>
                      <a:pt x="11609" y="0"/>
                    </a:moveTo>
                    <a:lnTo>
                      <a:pt x="11609" y="179"/>
                    </a:lnTo>
                    <a:lnTo>
                      <a:pt x="12050" y="179"/>
                    </a:lnTo>
                    <a:lnTo>
                      <a:pt x="12050" y="0"/>
                    </a:lnTo>
                    <a:close/>
                    <a:moveTo>
                      <a:pt x="12502" y="0"/>
                    </a:moveTo>
                    <a:lnTo>
                      <a:pt x="12502" y="179"/>
                    </a:lnTo>
                    <a:lnTo>
                      <a:pt x="12943" y="179"/>
                    </a:lnTo>
                    <a:lnTo>
                      <a:pt x="12943" y="0"/>
                    </a:lnTo>
                    <a:close/>
                    <a:moveTo>
                      <a:pt x="13395" y="0"/>
                    </a:moveTo>
                    <a:lnTo>
                      <a:pt x="13395" y="179"/>
                    </a:lnTo>
                    <a:lnTo>
                      <a:pt x="13835" y="179"/>
                    </a:lnTo>
                    <a:lnTo>
                      <a:pt x="13835" y="0"/>
                    </a:lnTo>
                    <a:close/>
                    <a:moveTo>
                      <a:pt x="14288" y="0"/>
                    </a:moveTo>
                    <a:lnTo>
                      <a:pt x="14288" y="179"/>
                    </a:lnTo>
                    <a:lnTo>
                      <a:pt x="14728" y="179"/>
                    </a:lnTo>
                    <a:lnTo>
                      <a:pt x="14728" y="0"/>
                    </a:lnTo>
                    <a:close/>
                    <a:moveTo>
                      <a:pt x="15181" y="0"/>
                    </a:moveTo>
                    <a:lnTo>
                      <a:pt x="15181" y="179"/>
                    </a:lnTo>
                    <a:lnTo>
                      <a:pt x="15621" y="179"/>
                    </a:lnTo>
                    <a:lnTo>
                      <a:pt x="15621" y="0"/>
                    </a:lnTo>
                    <a:close/>
                    <a:moveTo>
                      <a:pt x="16074" y="0"/>
                    </a:moveTo>
                    <a:lnTo>
                      <a:pt x="16074" y="179"/>
                    </a:lnTo>
                    <a:lnTo>
                      <a:pt x="16514" y="179"/>
                    </a:lnTo>
                    <a:lnTo>
                      <a:pt x="16514" y="0"/>
                    </a:lnTo>
                    <a:close/>
                    <a:moveTo>
                      <a:pt x="16967" y="0"/>
                    </a:moveTo>
                    <a:lnTo>
                      <a:pt x="16967" y="179"/>
                    </a:lnTo>
                    <a:lnTo>
                      <a:pt x="17407" y="179"/>
                    </a:lnTo>
                    <a:lnTo>
                      <a:pt x="17407" y="0"/>
                    </a:lnTo>
                    <a:close/>
                    <a:moveTo>
                      <a:pt x="17860" y="0"/>
                    </a:moveTo>
                    <a:lnTo>
                      <a:pt x="17860" y="179"/>
                    </a:lnTo>
                    <a:lnTo>
                      <a:pt x="18300" y="179"/>
                    </a:lnTo>
                    <a:lnTo>
                      <a:pt x="18300" y="0"/>
                    </a:lnTo>
                    <a:close/>
                    <a:moveTo>
                      <a:pt x="18753" y="0"/>
                    </a:moveTo>
                    <a:lnTo>
                      <a:pt x="18753" y="179"/>
                    </a:lnTo>
                    <a:lnTo>
                      <a:pt x="19193" y="179"/>
                    </a:lnTo>
                    <a:lnTo>
                      <a:pt x="19193" y="0"/>
                    </a:lnTo>
                    <a:close/>
                    <a:moveTo>
                      <a:pt x="19646" y="0"/>
                    </a:moveTo>
                    <a:lnTo>
                      <a:pt x="19646" y="179"/>
                    </a:lnTo>
                    <a:lnTo>
                      <a:pt x="20086" y="179"/>
                    </a:lnTo>
                    <a:lnTo>
                      <a:pt x="20086" y="0"/>
                    </a:lnTo>
                    <a:close/>
                    <a:moveTo>
                      <a:pt x="20539" y="0"/>
                    </a:moveTo>
                    <a:lnTo>
                      <a:pt x="20539" y="179"/>
                    </a:lnTo>
                    <a:lnTo>
                      <a:pt x="20979" y="179"/>
                    </a:lnTo>
                    <a:lnTo>
                      <a:pt x="20979" y="0"/>
                    </a:lnTo>
                    <a:close/>
                    <a:moveTo>
                      <a:pt x="21432" y="0"/>
                    </a:moveTo>
                    <a:lnTo>
                      <a:pt x="21432" y="179"/>
                    </a:lnTo>
                    <a:lnTo>
                      <a:pt x="21872" y="179"/>
                    </a:lnTo>
                    <a:lnTo>
                      <a:pt x="21872" y="0"/>
                    </a:lnTo>
                    <a:close/>
                    <a:moveTo>
                      <a:pt x="22325" y="0"/>
                    </a:moveTo>
                    <a:lnTo>
                      <a:pt x="22325" y="179"/>
                    </a:lnTo>
                    <a:lnTo>
                      <a:pt x="22765" y="179"/>
                    </a:lnTo>
                    <a:lnTo>
                      <a:pt x="22765" y="0"/>
                    </a:lnTo>
                    <a:close/>
                    <a:moveTo>
                      <a:pt x="23218" y="0"/>
                    </a:moveTo>
                    <a:lnTo>
                      <a:pt x="23218" y="179"/>
                    </a:lnTo>
                    <a:lnTo>
                      <a:pt x="23658" y="179"/>
                    </a:lnTo>
                    <a:lnTo>
                      <a:pt x="23658" y="0"/>
                    </a:lnTo>
                    <a:close/>
                    <a:moveTo>
                      <a:pt x="24111" y="0"/>
                    </a:moveTo>
                    <a:lnTo>
                      <a:pt x="24111" y="179"/>
                    </a:lnTo>
                    <a:lnTo>
                      <a:pt x="24551" y="179"/>
                    </a:lnTo>
                    <a:lnTo>
                      <a:pt x="24551" y="0"/>
                    </a:lnTo>
                    <a:close/>
                    <a:moveTo>
                      <a:pt x="25004" y="0"/>
                    </a:moveTo>
                    <a:lnTo>
                      <a:pt x="25004" y="179"/>
                    </a:lnTo>
                    <a:lnTo>
                      <a:pt x="25444" y="179"/>
                    </a:lnTo>
                    <a:lnTo>
                      <a:pt x="25444" y="0"/>
                    </a:lnTo>
                    <a:close/>
                    <a:moveTo>
                      <a:pt x="25897" y="0"/>
                    </a:moveTo>
                    <a:lnTo>
                      <a:pt x="25897" y="179"/>
                    </a:lnTo>
                    <a:lnTo>
                      <a:pt x="26337" y="179"/>
                    </a:lnTo>
                    <a:lnTo>
                      <a:pt x="26337" y="0"/>
                    </a:lnTo>
                    <a:close/>
                    <a:moveTo>
                      <a:pt x="26789" y="0"/>
                    </a:moveTo>
                    <a:lnTo>
                      <a:pt x="26789" y="179"/>
                    </a:lnTo>
                    <a:lnTo>
                      <a:pt x="27230" y="179"/>
                    </a:lnTo>
                    <a:lnTo>
                      <a:pt x="27230" y="0"/>
                    </a:lnTo>
                    <a:close/>
                    <a:moveTo>
                      <a:pt x="27682" y="0"/>
                    </a:moveTo>
                    <a:lnTo>
                      <a:pt x="27682" y="179"/>
                    </a:lnTo>
                    <a:lnTo>
                      <a:pt x="28123" y="179"/>
                    </a:lnTo>
                    <a:lnTo>
                      <a:pt x="28123" y="0"/>
                    </a:lnTo>
                    <a:close/>
                    <a:moveTo>
                      <a:pt x="28575" y="0"/>
                    </a:moveTo>
                    <a:lnTo>
                      <a:pt x="28575" y="179"/>
                    </a:lnTo>
                    <a:lnTo>
                      <a:pt x="29016" y="179"/>
                    </a:lnTo>
                    <a:lnTo>
                      <a:pt x="29016" y="0"/>
                    </a:lnTo>
                    <a:close/>
                    <a:moveTo>
                      <a:pt x="29468" y="0"/>
                    </a:moveTo>
                    <a:lnTo>
                      <a:pt x="29468" y="179"/>
                    </a:lnTo>
                    <a:lnTo>
                      <a:pt x="29909" y="179"/>
                    </a:lnTo>
                    <a:lnTo>
                      <a:pt x="29909" y="0"/>
                    </a:lnTo>
                    <a:close/>
                    <a:moveTo>
                      <a:pt x="30361" y="0"/>
                    </a:moveTo>
                    <a:lnTo>
                      <a:pt x="30361" y="179"/>
                    </a:lnTo>
                    <a:lnTo>
                      <a:pt x="30802" y="179"/>
                    </a:lnTo>
                    <a:lnTo>
                      <a:pt x="30802" y="0"/>
                    </a:lnTo>
                    <a:close/>
                    <a:moveTo>
                      <a:pt x="31254" y="0"/>
                    </a:moveTo>
                    <a:lnTo>
                      <a:pt x="31254" y="179"/>
                    </a:lnTo>
                    <a:lnTo>
                      <a:pt x="31695" y="179"/>
                    </a:lnTo>
                    <a:lnTo>
                      <a:pt x="31695" y="0"/>
                    </a:lnTo>
                    <a:close/>
                    <a:moveTo>
                      <a:pt x="32147" y="0"/>
                    </a:moveTo>
                    <a:lnTo>
                      <a:pt x="32147" y="179"/>
                    </a:lnTo>
                    <a:lnTo>
                      <a:pt x="32588" y="179"/>
                    </a:lnTo>
                    <a:lnTo>
                      <a:pt x="32588" y="0"/>
                    </a:lnTo>
                    <a:close/>
                    <a:moveTo>
                      <a:pt x="33040" y="0"/>
                    </a:moveTo>
                    <a:lnTo>
                      <a:pt x="33040" y="179"/>
                    </a:lnTo>
                    <a:lnTo>
                      <a:pt x="33481" y="179"/>
                    </a:lnTo>
                    <a:lnTo>
                      <a:pt x="33481" y="0"/>
                    </a:lnTo>
                    <a:close/>
                    <a:moveTo>
                      <a:pt x="33933" y="0"/>
                    </a:moveTo>
                    <a:lnTo>
                      <a:pt x="33933" y="179"/>
                    </a:lnTo>
                    <a:lnTo>
                      <a:pt x="34374" y="179"/>
                    </a:lnTo>
                    <a:lnTo>
                      <a:pt x="34374" y="0"/>
                    </a:lnTo>
                    <a:close/>
                    <a:moveTo>
                      <a:pt x="34826" y="0"/>
                    </a:moveTo>
                    <a:lnTo>
                      <a:pt x="34826" y="179"/>
                    </a:lnTo>
                    <a:lnTo>
                      <a:pt x="35267" y="179"/>
                    </a:lnTo>
                    <a:lnTo>
                      <a:pt x="35267" y="0"/>
                    </a:lnTo>
                    <a:close/>
                    <a:moveTo>
                      <a:pt x="35719" y="0"/>
                    </a:moveTo>
                    <a:lnTo>
                      <a:pt x="35719" y="179"/>
                    </a:lnTo>
                    <a:lnTo>
                      <a:pt x="36160" y="179"/>
                    </a:lnTo>
                    <a:lnTo>
                      <a:pt x="36160" y="0"/>
                    </a:lnTo>
                    <a:close/>
                    <a:moveTo>
                      <a:pt x="36612" y="0"/>
                    </a:moveTo>
                    <a:lnTo>
                      <a:pt x="36612" y="179"/>
                    </a:lnTo>
                    <a:lnTo>
                      <a:pt x="37053" y="179"/>
                    </a:lnTo>
                    <a:lnTo>
                      <a:pt x="37053" y="0"/>
                    </a:lnTo>
                    <a:close/>
                    <a:moveTo>
                      <a:pt x="37505" y="0"/>
                    </a:moveTo>
                    <a:lnTo>
                      <a:pt x="37505" y="179"/>
                    </a:lnTo>
                    <a:lnTo>
                      <a:pt x="37946" y="179"/>
                    </a:lnTo>
                    <a:lnTo>
                      <a:pt x="37946" y="0"/>
                    </a:lnTo>
                    <a:close/>
                    <a:moveTo>
                      <a:pt x="38398" y="0"/>
                    </a:moveTo>
                    <a:lnTo>
                      <a:pt x="38398" y="179"/>
                    </a:lnTo>
                    <a:lnTo>
                      <a:pt x="38839" y="179"/>
                    </a:lnTo>
                    <a:lnTo>
                      <a:pt x="38839" y="0"/>
                    </a:lnTo>
                    <a:close/>
                    <a:moveTo>
                      <a:pt x="39291" y="0"/>
                    </a:moveTo>
                    <a:lnTo>
                      <a:pt x="39291" y="179"/>
                    </a:lnTo>
                    <a:lnTo>
                      <a:pt x="39732" y="179"/>
                    </a:lnTo>
                    <a:lnTo>
                      <a:pt x="39732" y="0"/>
                    </a:lnTo>
                    <a:close/>
                    <a:moveTo>
                      <a:pt x="40184" y="0"/>
                    </a:moveTo>
                    <a:lnTo>
                      <a:pt x="40184" y="179"/>
                    </a:lnTo>
                    <a:lnTo>
                      <a:pt x="40625" y="179"/>
                    </a:lnTo>
                    <a:lnTo>
                      <a:pt x="40625" y="0"/>
                    </a:lnTo>
                    <a:close/>
                    <a:moveTo>
                      <a:pt x="41077" y="0"/>
                    </a:moveTo>
                    <a:lnTo>
                      <a:pt x="41077" y="179"/>
                    </a:lnTo>
                    <a:lnTo>
                      <a:pt x="41518" y="179"/>
                    </a:lnTo>
                    <a:lnTo>
                      <a:pt x="41518" y="0"/>
                    </a:lnTo>
                    <a:close/>
                    <a:moveTo>
                      <a:pt x="41970" y="0"/>
                    </a:moveTo>
                    <a:lnTo>
                      <a:pt x="41970" y="179"/>
                    </a:lnTo>
                    <a:lnTo>
                      <a:pt x="42410" y="179"/>
                    </a:lnTo>
                    <a:lnTo>
                      <a:pt x="42410" y="0"/>
                    </a:lnTo>
                    <a:close/>
                    <a:moveTo>
                      <a:pt x="42863" y="0"/>
                    </a:moveTo>
                    <a:lnTo>
                      <a:pt x="42863" y="179"/>
                    </a:lnTo>
                    <a:lnTo>
                      <a:pt x="43303" y="179"/>
                    </a:lnTo>
                    <a:lnTo>
                      <a:pt x="43303" y="0"/>
                    </a:lnTo>
                    <a:close/>
                    <a:moveTo>
                      <a:pt x="43756" y="0"/>
                    </a:moveTo>
                    <a:lnTo>
                      <a:pt x="43756" y="179"/>
                    </a:lnTo>
                    <a:lnTo>
                      <a:pt x="44196" y="179"/>
                    </a:lnTo>
                    <a:lnTo>
                      <a:pt x="44196" y="0"/>
                    </a:lnTo>
                    <a:close/>
                    <a:moveTo>
                      <a:pt x="44649" y="0"/>
                    </a:moveTo>
                    <a:lnTo>
                      <a:pt x="44649" y="179"/>
                    </a:lnTo>
                    <a:lnTo>
                      <a:pt x="45089" y="179"/>
                    </a:lnTo>
                    <a:lnTo>
                      <a:pt x="45089" y="0"/>
                    </a:lnTo>
                    <a:close/>
                    <a:moveTo>
                      <a:pt x="45542" y="0"/>
                    </a:moveTo>
                    <a:lnTo>
                      <a:pt x="45542" y="179"/>
                    </a:lnTo>
                    <a:lnTo>
                      <a:pt x="45982" y="179"/>
                    </a:lnTo>
                    <a:lnTo>
                      <a:pt x="45982" y="0"/>
                    </a:lnTo>
                    <a:close/>
                    <a:moveTo>
                      <a:pt x="46435" y="0"/>
                    </a:moveTo>
                    <a:lnTo>
                      <a:pt x="46435" y="179"/>
                    </a:lnTo>
                    <a:lnTo>
                      <a:pt x="46875" y="179"/>
                    </a:lnTo>
                    <a:lnTo>
                      <a:pt x="46875" y="0"/>
                    </a:lnTo>
                    <a:close/>
                    <a:moveTo>
                      <a:pt x="47328" y="0"/>
                    </a:moveTo>
                    <a:lnTo>
                      <a:pt x="47328" y="179"/>
                    </a:lnTo>
                    <a:lnTo>
                      <a:pt x="47768" y="179"/>
                    </a:lnTo>
                    <a:lnTo>
                      <a:pt x="47768" y="0"/>
                    </a:lnTo>
                    <a:close/>
                    <a:moveTo>
                      <a:pt x="48221" y="0"/>
                    </a:moveTo>
                    <a:lnTo>
                      <a:pt x="48221" y="179"/>
                    </a:lnTo>
                    <a:lnTo>
                      <a:pt x="48661" y="179"/>
                    </a:lnTo>
                    <a:lnTo>
                      <a:pt x="48661" y="0"/>
                    </a:lnTo>
                    <a:close/>
                    <a:moveTo>
                      <a:pt x="49114" y="0"/>
                    </a:moveTo>
                    <a:lnTo>
                      <a:pt x="49114" y="179"/>
                    </a:lnTo>
                    <a:lnTo>
                      <a:pt x="49554" y="179"/>
                    </a:lnTo>
                    <a:lnTo>
                      <a:pt x="49554" y="0"/>
                    </a:lnTo>
                    <a:close/>
                    <a:moveTo>
                      <a:pt x="50007" y="0"/>
                    </a:moveTo>
                    <a:lnTo>
                      <a:pt x="50007" y="179"/>
                    </a:lnTo>
                    <a:lnTo>
                      <a:pt x="50447" y="179"/>
                    </a:lnTo>
                    <a:lnTo>
                      <a:pt x="50447" y="0"/>
                    </a:lnTo>
                    <a:close/>
                    <a:moveTo>
                      <a:pt x="50900" y="0"/>
                    </a:moveTo>
                    <a:lnTo>
                      <a:pt x="50900" y="179"/>
                    </a:lnTo>
                    <a:lnTo>
                      <a:pt x="51340" y="179"/>
                    </a:lnTo>
                    <a:lnTo>
                      <a:pt x="51340" y="0"/>
                    </a:lnTo>
                    <a:close/>
                    <a:moveTo>
                      <a:pt x="51793" y="0"/>
                    </a:moveTo>
                    <a:lnTo>
                      <a:pt x="51793" y="179"/>
                    </a:lnTo>
                    <a:lnTo>
                      <a:pt x="52233" y="179"/>
                    </a:lnTo>
                    <a:lnTo>
                      <a:pt x="52233" y="0"/>
                    </a:lnTo>
                    <a:close/>
                    <a:moveTo>
                      <a:pt x="52686" y="0"/>
                    </a:moveTo>
                    <a:lnTo>
                      <a:pt x="52686" y="179"/>
                    </a:lnTo>
                    <a:lnTo>
                      <a:pt x="53126" y="179"/>
                    </a:lnTo>
                    <a:lnTo>
                      <a:pt x="53126" y="0"/>
                    </a:lnTo>
                    <a:close/>
                    <a:moveTo>
                      <a:pt x="53579" y="0"/>
                    </a:moveTo>
                    <a:lnTo>
                      <a:pt x="53579" y="179"/>
                    </a:lnTo>
                    <a:lnTo>
                      <a:pt x="54019" y="179"/>
                    </a:lnTo>
                    <a:lnTo>
                      <a:pt x="54019" y="0"/>
                    </a:lnTo>
                    <a:close/>
                    <a:moveTo>
                      <a:pt x="54472" y="0"/>
                    </a:moveTo>
                    <a:lnTo>
                      <a:pt x="54472" y="179"/>
                    </a:lnTo>
                    <a:lnTo>
                      <a:pt x="54912" y="179"/>
                    </a:lnTo>
                    <a:lnTo>
                      <a:pt x="54912" y="0"/>
                    </a:lnTo>
                    <a:close/>
                    <a:moveTo>
                      <a:pt x="55364" y="0"/>
                    </a:moveTo>
                    <a:lnTo>
                      <a:pt x="55364" y="179"/>
                    </a:lnTo>
                    <a:lnTo>
                      <a:pt x="55805" y="179"/>
                    </a:lnTo>
                    <a:lnTo>
                      <a:pt x="55805" y="0"/>
                    </a:lnTo>
                    <a:close/>
                    <a:moveTo>
                      <a:pt x="56257" y="0"/>
                    </a:moveTo>
                    <a:lnTo>
                      <a:pt x="56257" y="179"/>
                    </a:lnTo>
                    <a:lnTo>
                      <a:pt x="56698" y="179"/>
                    </a:lnTo>
                    <a:lnTo>
                      <a:pt x="56698" y="0"/>
                    </a:lnTo>
                    <a:close/>
                    <a:moveTo>
                      <a:pt x="57150" y="0"/>
                    </a:moveTo>
                    <a:lnTo>
                      <a:pt x="57150" y="179"/>
                    </a:lnTo>
                    <a:lnTo>
                      <a:pt x="57591" y="179"/>
                    </a:lnTo>
                    <a:lnTo>
                      <a:pt x="57591" y="0"/>
                    </a:lnTo>
                    <a:close/>
                    <a:moveTo>
                      <a:pt x="58043" y="0"/>
                    </a:moveTo>
                    <a:lnTo>
                      <a:pt x="58043" y="179"/>
                    </a:lnTo>
                    <a:lnTo>
                      <a:pt x="58484" y="179"/>
                    </a:lnTo>
                    <a:lnTo>
                      <a:pt x="58484" y="0"/>
                    </a:lnTo>
                    <a:close/>
                    <a:moveTo>
                      <a:pt x="58936" y="0"/>
                    </a:moveTo>
                    <a:lnTo>
                      <a:pt x="58936" y="179"/>
                    </a:lnTo>
                    <a:lnTo>
                      <a:pt x="59377" y="179"/>
                    </a:lnTo>
                    <a:lnTo>
                      <a:pt x="59377" y="0"/>
                    </a:lnTo>
                    <a:close/>
                    <a:moveTo>
                      <a:pt x="59829" y="0"/>
                    </a:moveTo>
                    <a:lnTo>
                      <a:pt x="59829" y="179"/>
                    </a:lnTo>
                    <a:lnTo>
                      <a:pt x="60270" y="179"/>
                    </a:lnTo>
                    <a:lnTo>
                      <a:pt x="60270" y="0"/>
                    </a:lnTo>
                    <a:close/>
                    <a:moveTo>
                      <a:pt x="60722" y="0"/>
                    </a:moveTo>
                    <a:lnTo>
                      <a:pt x="60722" y="179"/>
                    </a:lnTo>
                    <a:lnTo>
                      <a:pt x="61163" y="179"/>
                    </a:lnTo>
                    <a:lnTo>
                      <a:pt x="61163" y="0"/>
                    </a:lnTo>
                    <a:close/>
                    <a:moveTo>
                      <a:pt x="61615" y="0"/>
                    </a:moveTo>
                    <a:lnTo>
                      <a:pt x="61615" y="179"/>
                    </a:lnTo>
                    <a:lnTo>
                      <a:pt x="62056" y="179"/>
                    </a:lnTo>
                    <a:lnTo>
                      <a:pt x="62056" y="0"/>
                    </a:lnTo>
                    <a:close/>
                    <a:moveTo>
                      <a:pt x="62508" y="0"/>
                    </a:moveTo>
                    <a:lnTo>
                      <a:pt x="62508" y="179"/>
                    </a:lnTo>
                    <a:lnTo>
                      <a:pt x="62949" y="179"/>
                    </a:lnTo>
                    <a:lnTo>
                      <a:pt x="62949" y="0"/>
                    </a:lnTo>
                    <a:close/>
                    <a:moveTo>
                      <a:pt x="63401" y="0"/>
                    </a:moveTo>
                    <a:lnTo>
                      <a:pt x="63401" y="179"/>
                    </a:lnTo>
                    <a:lnTo>
                      <a:pt x="63842" y="179"/>
                    </a:lnTo>
                    <a:lnTo>
                      <a:pt x="63842" y="0"/>
                    </a:lnTo>
                    <a:close/>
                    <a:moveTo>
                      <a:pt x="64294" y="0"/>
                    </a:moveTo>
                    <a:lnTo>
                      <a:pt x="64294" y="179"/>
                    </a:lnTo>
                    <a:lnTo>
                      <a:pt x="64735" y="179"/>
                    </a:lnTo>
                    <a:lnTo>
                      <a:pt x="64735" y="0"/>
                    </a:lnTo>
                    <a:close/>
                    <a:moveTo>
                      <a:pt x="65187" y="0"/>
                    </a:moveTo>
                    <a:lnTo>
                      <a:pt x="65187" y="179"/>
                    </a:lnTo>
                    <a:lnTo>
                      <a:pt x="65628" y="179"/>
                    </a:lnTo>
                    <a:lnTo>
                      <a:pt x="65628" y="0"/>
                    </a:lnTo>
                    <a:close/>
                    <a:moveTo>
                      <a:pt x="66080" y="0"/>
                    </a:moveTo>
                    <a:lnTo>
                      <a:pt x="66080" y="179"/>
                    </a:lnTo>
                    <a:lnTo>
                      <a:pt x="66521" y="179"/>
                    </a:lnTo>
                    <a:lnTo>
                      <a:pt x="66521" y="0"/>
                    </a:lnTo>
                    <a:close/>
                    <a:moveTo>
                      <a:pt x="66973" y="0"/>
                    </a:moveTo>
                    <a:lnTo>
                      <a:pt x="66973" y="179"/>
                    </a:lnTo>
                    <a:lnTo>
                      <a:pt x="67414" y="179"/>
                    </a:lnTo>
                    <a:lnTo>
                      <a:pt x="67414" y="0"/>
                    </a:lnTo>
                    <a:close/>
                    <a:moveTo>
                      <a:pt x="67866" y="0"/>
                    </a:moveTo>
                    <a:lnTo>
                      <a:pt x="67866" y="179"/>
                    </a:lnTo>
                    <a:lnTo>
                      <a:pt x="68307" y="179"/>
                    </a:lnTo>
                    <a:lnTo>
                      <a:pt x="68307" y="0"/>
                    </a:lnTo>
                    <a:close/>
                    <a:moveTo>
                      <a:pt x="68759" y="0"/>
                    </a:moveTo>
                    <a:lnTo>
                      <a:pt x="68759" y="179"/>
                    </a:lnTo>
                    <a:lnTo>
                      <a:pt x="69200" y="179"/>
                    </a:lnTo>
                    <a:lnTo>
                      <a:pt x="69200" y="0"/>
                    </a:lnTo>
                    <a:close/>
                    <a:moveTo>
                      <a:pt x="69652" y="0"/>
                    </a:moveTo>
                    <a:lnTo>
                      <a:pt x="69652" y="179"/>
                    </a:lnTo>
                    <a:lnTo>
                      <a:pt x="70093" y="179"/>
                    </a:lnTo>
                    <a:lnTo>
                      <a:pt x="70093" y="0"/>
                    </a:lnTo>
                    <a:close/>
                    <a:moveTo>
                      <a:pt x="70545" y="0"/>
                    </a:moveTo>
                    <a:lnTo>
                      <a:pt x="70545" y="179"/>
                    </a:lnTo>
                    <a:lnTo>
                      <a:pt x="70985" y="179"/>
                    </a:lnTo>
                    <a:lnTo>
                      <a:pt x="70985" y="0"/>
                    </a:lnTo>
                    <a:close/>
                    <a:moveTo>
                      <a:pt x="71438" y="0"/>
                    </a:moveTo>
                    <a:lnTo>
                      <a:pt x="71438" y="179"/>
                    </a:lnTo>
                    <a:lnTo>
                      <a:pt x="71878" y="179"/>
                    </a:lnTo>
                    <a:lnTo>
                      <a:pt x="71878" y="0"/>
                    </a:lnTo>
                    <a:close/>
                    <a:moveTo>
                      <a:pt x="72331" y="0"/>
                    </a:moveTo>
                    <a:lnTo>
                      <a:pt x="72331" y="179"/>
                    </a:lnTo>
                    <a:lnTo>
                      <a:pt x="72771" y="179"/>
                    </a:lnTo>
                    <a:lnTo>
                      <a:pt x="72771" y="0"/>
                    </a:lnTo>
                    <a:close/>
                    <a:moveTo>
                      <a:pt x="73224" y="0"/>
                    </a:moveTo>
                    <a:lnTo>
                      <a:pt x="73224" y="179"/>
                    </a:lnTo>
                    <a:lnTo>
                      <a:pt x="73664" y="179"/>
                    </a:lnTo>
                    <a:lnTo>
                      <a:pt x="73664" y="0"/>
                    </a:lnTo>
                    <a:close/>
                    <a:moveTo>
                      <a:pt x="74117" y="0"/>
                    </a:moveTo>
                    <a:lnTo>
                      <a:pt x="74117" y="179"/>
                    </a:lnTo>
                    <a:lnTo>
                      <a:pt x="74557" y="179"/>
                    </a:lnTo>
                    <a:lnTo>
                      <a:pt x="74557" y="0"/>
                    </a:lnTo>
                    <a:close/>
                    <a:moveTo>
                      <a:pt x="75010" y="0"/>
                    </a:moveTo>
                    <a:lnTo>
                      <a:pt x="75010" y="179"/>
                    </a:lnTo>
                    <a:lnTo>
                      <a:pt x="75450" y="179"/>
                    </a:lnTo>
                    <a:lnTo>
                      <a:pt x="75450" y="0"/>
                    </a:lnTo>
                    <a:close/>
                    <a:moveTo>
                      <a:pt x="75903" y="0"/>
                    </a:moveTo>
                    <a:lnTo>
                      <a:pt x="75903" y="179"/>
                    </a:lnTo>
                    <a:lnTo>
                      <a:pt x="76343" y="179"/>
                    </a:lnTo>
                    <a:lnTo>
                      <a:pt x="76343" y="0"/>
                    </a:lnTo>
                    <a:close/>
                    <a:moveTo>
                      <a:pt x="76796" y="0"/>
                    </a:moveTo>
                    <a:lnTo>
                      <a:pt x="76796" y="179"/>
                    </a:lnTo>
                    <a:lnTo>
                      <a:pt x="77236" y="179"/>
                    </a:lnTo>
                    <a:lnTo>
                      <a:pt x="77236" y="0"/>
                    </a:lnTo>
                    <a:close/>
                    <a:moveTo>
                      <a:pt x="77689" y="0"/>
                    </a:moveTo>
                    <a:lnTo>
                      <a:pt x="77689" y="179"/>
                    </a:lnTo>
                    <a:lnTo>
                      <a:pt x="78129" y="179"/>
                    </a:lnTo>
                    <a:lnTo>
                      <a:pt x="78129" y="0"/>
                    </a:lnTo>
                    <a:close/>
                    <a:moveTo>
                      <a:pt x="78582" y="0"/>
                    </a:moveTo>
                    <a:lnTo>
                      <a:pt x="78582" y="179"/>
                    </a:lnTo>
                    <a:lnTo>
                      <a:pt x="79022" y="179"/>
                    </a:lnTo>
                    <a:lnTo>
                      <a:pt x="79022" y="0"/>
                    </a:lnTo>
                    <a:close/>
                    <a:moveTo>
                      <a:pt x="79475" y="0"/>
                    </a:moveTo>
                    <a:lnTo>
                      <a:pt x="79475" y="179"/>
                    </a:lnTo>
                    <a:lnTo>
                      <a:pt x="79915" y="179"/>
                    </a:lnTo>
                    <a:lnTo>
                      <a:pt x="79915" y="0"/>
                    </a:lnTo>
                    <a:close/>
                    <a:moveTo>
                      <a:pt x="80368" y="0"/>
                    </a:moveTo>
                    <a:lnTo>
                      <a:pt x="80368" y="179"/>
                    </a:lnTo>
                    <a:lnTo>
                      <a:pt x="80808" y="179"/>
                    </a:lnTo>
                    <a:lnTo>
                      <a:pt x="80808" y="0"/>
                    </a:lnTo>
                    <a:close/>
                    <a:moveTo>
                      <a:pt x="81261" y="0"/>
                    </a:moveTo>
                    <a:lnTo>
                      <a:pt x="81261" y="179"/>
                    </a:lnTo>
                    <a:lnTo>
                      <a:pt x="81701" y="179"/>
                    </a:lnTo>
                    <a:lnTo>
                      <a:pt x="81701" y="0"/>
                    </a:lnTo>
                    <a:close/>
                    <a:moveTo>
                      <a:pt x="82154" y="0"/>
                    </a:moveTo>
                    <a:lnTo>
                      <a:pt x="82154" y="179"/>
                    </a:lnTo>
                    <a:lnTo>
                      <a:pt x="82594" y="179"/>
                    </a:lnTo>
                    <a:lnTo>
                      <a:pt x="82594" y="0"/>
                    </a:lnTo>
                    <a:close/>
                    <a:moveTo>
                      <a:pt x="83047" y="0"/>
                    </a:moveTo>
                    <a:lnTo>
                      <a:pt x="83047" y="179"/>
                    </a:lnTo>
                    <a:lnTo>
                      <a:pt x="83487" y="179"/>
                    </a:lnTo>
                    <a:lnTo>
                      <a:pt x="83487" y="0"/>
                    </a:lnTo>
                    <a:close/>
                    <a:moveTo>
                      <a:pt x="83939" y="0"/>
                    </a:moveTo>
                    <a:lnTo>
                      <a:pt x="83939" y="179"/>
                    </a:lnTo>
                    <a:lnTo>
                      <a:pt x="84380" y="179"/>
                    </a:lnTo>
                    <a:lnTo>
                      <a:pt x="84380" y="0"/>
                    </a:lnTo>
                    <a:close/>
                    <a:moveTo>
                      <a:pt x="84832" y="0"/>
                    </a:moveTo>
                    <a:lnTo>
                      <a:pt x="84832" y="179"/>
                    </a:lnTo>
                    <a:lnTo>
                      <a:pt x="85273" y="179"/>
                    </a:lnTo>
                    <a:lnTo>
                      <a:pt x="85273"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0" name="Google Shape;7760;p57"/>
              <p:cNvSpPr/>
              <p:nvPr/>
            </p:nvSpPr>
            <p:spPr>
              <a:xfrm>
                <a:off x="6162580" y="4832646"/>
                <a:ext cx="2729162" cy="5761"/>
              </a:xfrm>
              <a:custGeom>
                <a:avLst/>
                <a:gdLst/>
                <a:ahLst/>
                <a:cxnLst/>
                <a:rect l="l" t="t" r="r" b="b"/>
                <a:pathLst>
                  <a:path w="85273" h="180" extrusionOk="0">
                    <a:moveTo>
                      <a:pt x="0" y="0"/>
                    </a:moveTo>
                    <a:lnTo>
                      <a:pt x="0" y="179"/>
                    </a:lnTo>
                    <a:lnTo>
                      <a:pt x="441" y="179"/>
                    </a:lnTo>
                    <a:lnTo>
                      <a:pt x="441" y="0"/>
                    </a:lnTo>
                    <a:close/>
                    <a:moveTo>
                      <a:pt x="893" y="0"/>
                    </a:moveTo>
                    <a:lnTo>
                      <a:pt x="893" y="179"/>
                    </a:lnTo>
                    <a:lnTo>
                      <a:pt x="1334" y="179"/>
                    </a:lnTo>
                    <a:lnTo>
                      <a:pt x="1334" y="0"/>
                    </a:lnTo>
                    <a:close/>
                    <a:moveTo>
                      <a:pt x="1786" y="0"/>
                    </a:moveTo>
                    <a:lnTo>
                      <a:pt x="1786" y="179"/>
                    </a:lnTo>
                    <a:lnTo>
                      <a:pt x="2227" y="179"/>
                    </a:lnTo>
                    <a:lnTo>
                      <a:pt x="2227" y="0"/>
                    </a:lnTo>
                    <a:close/>
                    <a:moveTo>
                      <a:pt x="2679" y="0"/>
                    </a:moveTo>
                    <a:lnTo>
                      <a:pt x="2679" y="179"/>
                    </a:lnTo>
                    <a:lnTo>
                      <a:pt x="3120" y="179"/>
                    </a:lnTo>
                    <a:lnTo>
                      <a:pt x="3120" y="0"/>
                    </a:lnTo>
                    <a:close/>
                    <a:moveTo>
                      <a:pt x="3572" y="0"/>
                    </a:moveTo>
                    <a:lnTo>
                      <a:pt x="3572" y="179"/>
                    </a:lnTo>
                    <a:lnTo>
                      <a:pt x="4013" y="179"/>
                    </a:lnTo>
                    <a:lnTo>
                      <a:pt x="4013" y="0"/>
                    </a:lnTo>
                    <a:close/>
                    <a:moveTo>
                      <a:pt x="4465" y="0"/>
                    </a:moveTo>
                    <a:lnTo>
                      <a:pt x="4465" y="179"/>
                    </a:lnTo>
                    <a:lnTo>
                      <a:pt x="4906" y="179"/>
                    </a:lnTo>
                    <a:lnTo>
                      <a:pt x="4906" y="0"/>
                    </a:lnTo>
                    <a:close/>
                    <a:moveTo>
                      <a:pt x="5358" y="0"/>
                    </a:moveTo>
                    <a:lnTo>
                      <a:pt x="5358" y="179"/>
                    </a:lnTo>
                    <a:lnTo>
                      <a:pt x="5799" y="179"/>
                    </a:lnTo>
                    <a:lnTo>
                      <a:pt x="5799" y="0"/>
                    </a:lnTo>
                    <a:close/>
                    <a:moveTo>
                      <a:pt x="6251" y="0"/>
                    </a:moveTo>
                    <a:lnTo>
                      <a:pt x="6251" y="179"/>
                    </a:lnTo>
                    <a:lnTo>
                      <a:pt x="6692" y="179"/>
                    </a:lnTo>
                    <a:lnTo>
                      <a:pt x="6692" y="0"/>
                    </a:lnTo>
                    <a:close/>
                    <a:moveTo>
                      <a:pt x="7144" y="0"/>
                    </a:moveTo>
                    <a:lnTo>
                      <a:pt x="7144" y="179"/>
                    </a:lnTo>
                    <a:lnTo>
                      <a:pt x="7585" y="179"/>
                    </a:lnTo>
                    <a:lnTo>
                      <a:pt x="7585" y="0"/>
                    </a:lnTo>
                    <a:close/>
                    <a:moveTo>
                      <a:pt x="8037" y="0"/>
                    </a:moveTo>
                    <a:lnTo>
                      <a:pt x="8037" y="179"/>
                    </a:lnTo>
                    <a:lnTo>
                      <a:pt x="8478" y="179"/>
                    </a:lnTo>
                    <a:lnTo>
                      <a:pt x="8478" y="0"/>
                    </a:lnTo>
                    <a:close/>
                    <a:moveTo>
                      <a:pt x="8930" y="0"/>
                    </a:moveTo>
                    <a:lnTo>
                      <a:pt x="8930" y="179"/>
                    </a:lnTo>
                    <a:lnTo>
                      <a:pt x="9371" y="179"/>
                    </a:lnTo>
                    <a:lnTo>
                      <a:pt x="9371" y="0"/>
                    </a:lnTo>
                    <a:close/>
                    <a:moveTo>
                      <a:pt x="9823" y="0"/>
                    </a:moveTo>
                    <a:lnTo>
                      <a:pt x="9823" y="179"/>
                    </a:lnTo>
                    <a:lnTo>
                      <a:pt x="10264" y="179"/>
                    </a:lnTo>
                    <a:lnTo>
                      <a:pt x="10264" y="0"/>
                    </a:lnTo>
                    <a:close/>
                    <a:moveTo>
                      <a:pt x="10716" y="0"/>
                    </a:moveTo>
                    <a:lnTo>
                      <a:pt x="10716" y="179"/>
                    </a:lnTo>
                    <a:lnTo>
                      <a:pt x="11157" y="179"/>
                    </a:lnTo>
                    <a:lnTo>
                      <a:pt x="11157" y="0"/>
                    </a:lnTo>
                    <a:close/>
                    <a:moveTo>
                      <a:pt x="11609" y="0"/>
                    </a:moveTo>
                    <a:lnTo>
                      <a:pt x="11609" y="179"/>
                    </a:lnTo>
                    <a:lnTo>
                      <a:pt x="12050" y="179"/>
                    </a:lnTo>
                    <a:lnTo>
                      <a:pt x="12050" y="0"/>
                    </a:lnTo>
                    <a:close/>
                    <a:moveTo>
                      <a:pt x="12502" y="0"/>
                    </a:moveTo>
                    <a:lnTo>
                      <a:pt x="12502" y="179"/>
                    </a:lnTo>
                    <a:lnTo>
                      <a:pt x="12943" y="179"/>
                    </a:lnTo>
                    <a:lnTo>
                      <a:pt x="12943" y="0"/>
                    </a:lnTo>
                    <a:close/>
                    <a:moveTo>
                      <a:pt x="13395" y="0"/>
                    </a:moveTo>
                    <a:lnTo>
                      <a:pt x="13395" y="179"/>
                    </a:lnTo>
                    <a:lnTo>
                      <a:pt x="13835" y="179"/>
                    </a:lnTo>
                    <a:lnTo>
                      <a:pt x="13835" y="0"/>
                    </a:lnTo>
                    <a:close/>
                    <a:moveTo>
                      <a:pt x="14288" y="0"/>
                    </a:moveTo>
                    <a:lnTo>
                      <a:pt x="14288" y="179"/>
                    </a:lnTo>
                    <a:lnTo>
                      <a:pt x="14728" y="179"/>
                    </a:lnTo>
                    <a:lnTo>
                      <a:pt x="14728" y="0"/>
                    </a:lnTo>
                    <a:close/>
                    <a:moveTo>
                      <a:pt x="15181" y="0"/>
                    </a:moveTo>
                    <a:lnTo>
                      <a:pt x="15181" y="179"/>
                    </a:lnTo>
                    <a:lnTo>
                      <a:pt x="15621" y="179"/>
                    </a:lnTo>
                    <a:lnTo>
                      <a:pt x="15621" y="0"/>
                    </a:lnTo>
                    <a:close/>
                    <a:moveTo>
                      <a:pt x="16074" y="0"/>
                    </a:moveTo>
                    <a:lnTo>
                      <a:pt x="16074" y="179"/>
                    </a:lnTo>
                    <a:lnTo>
                      <a:pt x="16514" y="179"/>
                    </a:lnTo>
                    <a:lnTo>
                      <a:pt x="16514" y="0"/>
                    </a:lnTo>
                    <a:close/>
                    <a:moveTo>
                      <a:pt x="16967" y="0"/>
                    </a:moveTo>
                    <a:lnTo>
                      <a:pt x="16967" y="179"/>
                    </a:lnTo>
                    <a:lnTo>
                      <a:pt x="17407" y="179"/>
                    </a:lnTo>
                    <a:lnTo>
                      <a:pt x="17407" y="0"/>
                    </a:lnTo>
                    <a:close/>
                    <a:moveTo>
                      <a:pt x="17860" y="0"/>
                    </a:moveTo>
                    <a:lnTo>
                      <a:pt x="17860" y="179"/>
                    </a:lnTo>
                    <a:lnTo>
                      <a:pt x="18300" y="179"/>
                    </a:lnTo>
                    <a:lnTo>
                      <a:pt x="18300" y="0"/>
                    </a:lnTo>
                    <a:close/>
                    <a:moveTo>
                      <a:pt x="18753" y="0"/>
                    </a:moveTo>
                    <a:lnTo>
                      <a:pt x="18753" y="179"/>
                    </a:lnTo>
                    <a:lnTo>
                      <a:pt x="19193" y="179"/>
                    </a:lnTo>
                    <a:lnTo>
                      <a:pt x="19193" y="0"/>
                    </a:lnTo>
                    <a:close/>
                    <a:moveTo>
                      <a:pt x="19646" y="0"/>
                    </a:moveTo>
                    <a:lnTo>
                      <a:pt x="19646" y="179"/>
                    </a:lnTo>
                    <a:lnTo>
                      <a:pt x="20086" y="179"/>
                    </a:lnTo>
                    <a:lnTo>
                      <a:pt x="20086" y="0"/>
                    </a:lnTo>
                    <a:close/>
                    <a:moveTo>
                      <a:pt x="20539" y="0"/>
                    </a:moveTo>
                    <a:lnTo>
                      <a:pt x="20539" y="179"/>
                    </a:lnTo>
                    <a:lnTo>
                      <a:pt x="20979" y="179"/>
                    </a:lnTo>
                    <a:lnTo>
                      <a:pt x="20979" y="0"/>
                    </a:lnTo>
                    <a:close/>
                    <a:moveTo>
                      <a:pt x="21432" y="0"/>
                    </a:moveTo>
                    <a:lnTo>
                      <a:pt x="21432" y="179"/>
                    </a:lnTo>
                    <a:lnTo>
                      <a:pt x="21872" y="179"/>
                    </a:lnTo>
                    <a:lnTo>
                      <a:pt x="21872" y="0"/>
                    </a:lnTo>
                    <a:close/>
                    <a:moveTo>
                      <a:pt x="22325" y="0"/>
                    </a:moveTo>
                    <a:lnTo>
                      <a:pt x="22325" y="179"/>
                    </a:lnTo>
                    <a:lnTo>
                      <a:pt x="22765" y="179"/>
                    </a:lnTo>
                    <a:lnTo>
                      <a:pt x="22765" y="0"/>
                    </a:lnTo>
                    <a:close/>
                    <a:moveTo>
                      <a:pt x="23218" y="0"/>
                    </a:moveTo>
                    <a:lnTo>
                      <a:pt x="23218" y="179"/>
                    </a:lnTo>
                    <a:lnTo>
                      <a:pt x="23658" y="179"/>
                    </a:lnTo>
                    <a:lnTo>
                      <a:pt x="23658" y="0"/>
                    </a:lnTo>
                    <a:close/>
                    <a:moveTo>
                      <a:pt x="24111" y="0"/>
                    </a:moveTo>
                    <a:lnTo>
                      <a:pt x="24111" y="179"/>
                    </a:lnTo>
                    <a:lnTo>
                      <a:pt x="24551" y="179"/>
                    </a:lnTo>
                    <a:lnTo>
                      <a:pt x="24551" y="0"/>
                    </a:lnTo>
                    <a:close/>
                    <a:moveTo>
                      <a:pt x="25004" y="0"/>
                    </a:moveTo>
                    <a:lnTo>
                      <a:pt x="25004" y="179"/>
                    </a:lnTo>
                    <a:lnTo>
                      <a:pt x="25444" y="179"/>
                    </a:lnTo>
                    <a:lnTo>
                      <a:pt x="25444" y="0"/>
                    </a:lnTo>
                    <a:close/>
                    <a:moveTo>
                      <a:pt x="25897" y="0"/>
                    </a:moveTo>
                    <a:lnTo>
                      <a:pt x="25897" y="179"/>
                    </a:lnTo>
                    <a:lnTo>
                      <a:pt x="26337" y="179"/>
                    </a:lnTo>
                    <a:lnTo>
                      <a:pt x="26337" y="0"/>
                    </a:lnTo>
                    <a:close/>
                    <a:moveTo>
                      <a:pt x="26789" y="0"/>
                    </a:moveTo>
                    <a:lnTo>
                      <a:pt x="26789" y="179"/>
                    </a:lnTo>
                    <a:lnTo>
                      <a:pt x="27230" y="179"/>
                    </a:lnTo>
                    <a:lnTo>
                      <a:pt x="27230" y="0"/>
                    </a:lnTo>
                    <a:close/>
                    <a:moveTo>
                      <a:pt x="27682" y="0"/>
                    </a:moveTo>
                    <a:lnTo>
                      <a:pt x="27682" y="179"/>
                    </a:lnTo>
                    <a:lnTo>
                      <a:pt x="28123" y="179"/>
                    </a:lnTo>
                    <a:lnTo>
                      <a:pt x="28123" y="0"/>
                    </a:lnTo>
                    <a:close/>
                    <a:moveTo>
                      <a:pt x="28575" y="0"/>
                    </a:moveTo>
                    <a:lnTo>
                      <a:pt x="28575" y="179"/>
                    </a:lnTo>
                    <a:lnTo>
                      <a:pt x="29016" y="179"/>
                    </a:lnTo>
                    <a:lnTo>
                      <a:pt x="29016" y="0"/>
                    </a:lnTo>
                    <a:close/>
                    <a:moveTo>
                      <a:pt x="29468" y="0"/>
                    </a:moveTo>
                    <a:lnTo>
                      <a:pt x="29468" y="179"/>
                    </a:lnTo>
                    <a:lnTo>
                      <a:pt x="29909" y="179"/>
                    </a:lnTo>
                    <a:lnTo>
                      <a:pt x="29909" y="0"/>
                    </a:lnTo>
                    <a:close/>
                    <a:moveTo>
                      <a:pt x="30361" y="0"/>
                    </a:moveTo>
                    <a:lnTo>
                      <a:pt x="30361" y="179"/>
                    </a:lnTo>
                    <a:lnTo>
                      <a:pt x="30802" y="179"/>
                    </a:lnTo>
                    <a:lnTo>
                      <a:pt x="30802" y="0"/>
                    </a:lnTo>
                    <a:close/>
                    <a:moveTo>
                      <a:pt x="31254" y="0"/>
                    </a:moveTo>
                    <a:lnTo>
                      <a:pt x="31254" y="179"/>
                    </a:lnTo>
                    <a:lnTo>
                      <a:pt x="31695" y="179"/>
                    </a:lnTo>
                    <a:lnTo>
                      <a:pt x="31695" y="0"/>
                    </a:lnTo>
                    <a:close/>
                    <a:moveTo>
                      <a:pt x="32147" y="0"/>
                    </a:moveTo>
                    <a:lnTo>
                      <a:pt x="32147" y="179"/>
                    </a:lnTo>
                    <a:lnTo>
                      <a:pt x="32588" y="179"/>
                    </a:lnTo>
                    <a:lnTo>
                      <a:pt x="32588" y="0"/>
                    </a:lnTo>
                    <a:close/>
                    <a:moveTo>
                      <a:pt x="33040" y="0"/>
                    </a:moveTo>
                    <a:lnTo>
                      <a:pt x="33040" y="179"/>
                    </a:lnTo>
                    <a:lnTo>
                      <a:pt x="33481" y="179"/>
                    </a:lnTo>
                    <a:lnTo>
                      <a:pt x="33481" y="0"/>
                    </a:lnTo>
                    <a:close/>
                    <a:moveTo>
                      <a:pt x="33933" y="0"/>
                    </a:moveTo>
                    <a:lnTo>
                      <a:pt x="33933" y="179"/>
                    </a:lnTo>
                    <a:lnTo>
                      <a:pt x="34374" y="179"/>
                    </a:lnTo>
                    <a:lnTo>
                      <a:pt x="34374" y="0"/>
                    </a:lnTo>
                    <a:close/>
                    <a:moveTo>
                      <a:pt x="34826" y="0"/>
                    </a:moveTo>
                    <a:lnTo>
                      <a:pt x="34826" y="179"/>
                    </a:lnTo>
                    <a:lnTo>
                      <a:pt x="35267" y="179"/>
                    </a:lnTo>
                    <a:lnTo>
                      <a:pt x="35267" y="0"/>
                    </a:lnTo>
                    <a:close/>
                    <a:moveTo>
                      <a:pt x="35719" y="0"/>
                    </a:moveTo>
                    <a:lnTo>
                      <a:pt x="35719" y="179"/>
                    </a:lnTo>
                    <a:lnTo>
                      <a:pt x="36160" y="179"/>
                    </a:lnTo>
                    <a:lnTo>
                      <a:pt x="36160" y="0"/>
                    </a:lnTo>
                    <a:close/>
                    <a:moveTo>
                      <a:pt x="36612" y="0"/>
                    </a:moveTo>
                    <a:lnTo>
                      <a:pt x="36612" y="179"/>
                    </a:lnTo>
                    <a:lnTo>
                      <a:pt x="37053" y="179"/>
                    </a:lnTo>
                    <a:lnTo>
                      <a:pt x="37053" y="0"/>
                    </a:lnTo>
                    <a:close/>
                    <a:moveTo>
                      <a:pt x="37505" y="0"/>
                    </a:moveTo>
                    <a:lnTo>
                      <a:pt x="37505" y="179"/>
                    </a:lnTo>
                    <a:lnTo>
                      <a:pt x="37946" y="179"/>
                    </a:lnTo>
                    <a:lnTo>
                      <a:pt x="37946" y="0"/>
                    </a:lnTo>
                    <a:close/>
                    <a:moveTo>
                      <a:pt x="38398" y="0"/>
                    </a:moveTo>
                    <a:lnTo>
                      <a:pt x="38398" y="179"/>
                    </a:lnTo>
                    <a:lnTo>
                      <a:pt x="38839" y="179"/>
                    </a:lnTo>
                    <a:lnTo>
                      <a:pt x="38839" y="0"/>
                    </a:lnTo>
                    <a:close/>
                    <a:moveTo>
                      <a:pt x="39291" y="0"/>
                    </a:moveTo>
                    <a:lnTo>
                      <a:pt x="39291" y="179"/>
                    </a:lnTo>
                    <a:lnTo>
                      <a:pt x="39732" y="179"/>
                    </a:lnTo>
                    <a:lnTo>
                      <a:pt x="39732" y="0"/>
                    </a:lnTo>
                    <a:close/>
                    <a:moveTo>
                      <a:pt x="40184" y="0"/>
                    </a:moveTo>
                    <a:lnTo>
                      <a:pt x="40184" y="179"/>
                    </a:lnTo>
                    <a:lnTo>
                      <a:pt x="40625" y="179"/>
                    </a:lnTo>
                    <a:lnTo>
                      <a:pt x="40625" y="0"/>
                    </a:lnTo>
                    <a:close/>
                    <a:moveTo>
                      <a:pt x="41077" y="0"/>
                    </a:moveTo>
                    <a:lnTo>
                      <a:pt x="41077" y="179"/>
                    </a:lnTo>
                    <a:lnTo>
                      <a:pt x="41518" y="179"/>
                    </a:lnTo>
                    <a:lnTo>
                      <a:pt x="41518" y="0"/>
                    </a:lnTo>
                    <a:close/>
                    <a:moveTo>
                      <a:pt x="41970" y="0"/>
                    </a:moveTo>
                    <a:lnTo>
                      <a:pt x="41970" y="179"/>
                    </a:lnTo>
                    <a:lnTo>
                      <a:pt x="42410" y="179"/>
                    </a:lnTo>
                    <a:lnTo>
                      <a:pt x="42410" y="0"/>
                    </a:lnTo>
                    <a:close/>
                    <a:moveTo>
                      <a:pt x="42863" y="0"/>
                    </a:moveTo>
                    <a:lnTo>
                      <a:pt x="42863" y="179"/>
                    </a:lnTo>
                    <a:lnTo>
                      <a:pt x="43303" y="179"/>
                    </a:lnTo>
                    <a:lnTo>
                      <a:pt x="43303" y="0"/>
                    </a:lnTo>
                    <a:close/>
                    <a:moveTo>
                      <a:pt x="43756" y="0"/>
                    </a:moveTo>
                    <a:lnTo>
                      <a:pt x="43756" y="179"/>
                    </a:lnTo>
                    <a:lnTo>
                      <a:pt x="44196" y="179"/>
                    </a:lnTo>
                    <a:lnTo>
                      <a:pt x="44196" y="0"/>
                    </a:lnTo>
                    <a:close/>
                    <a:moveTo>
                      <a:pt x="44649" y="0"/>
                    </a:moveTo>
                    <a:lnTo>
                      <a:pt x="44649" y="179"/>
                    </a:lnTo>
                    <a:lnTo>
                      <a:pt x="45089" y="179"/>
                    </a:lnTo>
                    <a:lnTo>
                      <a:pt x="45089" y="0"/>
                    </a:lnTo>
                    <a:close/>
                    <a:moveTo>
                      <a:pt x="45542" y="0"/>
                    </a:moveTo>
                    <a:lnTo>
                      <a:pt x="45542" y="179"/>
                    </a:lnTo>
                    <a:lnTo>
                      <a:pt x="45982" y="179"/>
                    </a:lnTo>
                    <a:lnTo>
                      <a:pt x="45982" y="0"/>
                    </a:lnTo>
                    <a:close/>
                    <a:moveTo>
                      <a:pt x="46435" y="0"/>
                    </a:moveTo>
                    <a:lnTo>
                      <a:pt x="46435" y="179"/>
                    </a:lnTo>
                    <a:lnTo>
                      <a:pt x="46875" y="179"/>
                    </a:lnTo>
                    <a:lnTo>
                      <a:pt x="46875" y="0"/>
                    </a:lnTo>
                    <a:close/>
                    <a:moveTo>
                      <a:pt x="47328" y="0"/>
                    </a:moveTo>
                    <a:lnTo>
                      <a:pt x="47328" y="179"/>
                    </a:lnTo>
                    <a:lnTo>
                      <a:pt x="47768" y="179"/>
                    </a:lnTo>
                    <a:lnTo>
                      <a:pt x="47768" y="0"/>
                    </a:lnTo>
                    <a:close/>
                    <a:moveTo>
                      <a:pt x="48221" y="0"/>
                    </a:moveTo>
                    <a:lnTo>
                      <a:pt x="48221" y="179"/>
                    </a:lnTo>
                    <a:lnTo>
                      <a:pt x="48661" y="179"/>
                    </a:lnTo>
                    <a:lnTo>
                      <a:pt x="48661" y="0"/>
                    </a:lnTo>
                    <a:close/>
                    <a:moveTo>
                      <a:pt x="49114" y="0"/>
                    </a:moveTo>
                    <a:lnTo>
                      <a:pt x="49114" y="179"/>
                    </a:lnTo>
                    <a:lnTo>
                      <a:pt x="49554" y="179"/>
                    </a:lnTo>
                    <a:lnTo>
                      <a:pt x="49554" y="0"/>
                    </a:lnTo>
                    <a:close/>
                    <a:moveTo>
                      <a:pt x="50007" y="0"/>
                    </a:moveTo>
                    <a:lnTo>
                      <a:pt x="50007" y="179"/>
                    </a:lnTo>
                    <a:lnTo>
                      <a:pt x="50447" y="179"/>
                    </a:lnTo>
                    <a:lnTo>
                      <a:pt x="50447" y="0"/>
                    </a:lnTo>
                    <a:close/>
                    <a:moveTo>
                      <a:pt x="50900" y="0"/>
                    </a:moveTo>
                    <a:lnTo>
                      <a:pt x="50900" y="179"/>
                    </a:lnTo>
                    <a:lnTo>
                      <a:pt x="51340" y="179"/>
                    </a:lnTo>
                    <a:lnTo>
                      <a:pt x="51340" y="0"/>
                    </a:lnTo>
                    <a:close/>
                    <a:moveTo>
                      <a:pt x="51793" y="0"/>
                    </a:moveTo>
                    <a:lnTo>
                      <a:pt x="51793" y="179"/>
                    </a:lnTo>
                    <a:lnTo>
                      <a:pt x="52233" y="179"/>
                    </a:lnTo>
                    <a:lnTo>
                      <a:pt x="52233" y="0"/>
                    </a:lnTo>
                    <a:close/>
                    <a:moveTo>
                      <a:pt x="52686" y="0"/>
                    </a:moveTo>
                    <a:lnTo>
                      <a:pt x="52686" y="179"/>
                    </a:lnTo>
                    <a:lnTo>
                      <a:pt x="53126" y="179"/>
                    </a:lnTo>
                    <a:lnTo>
                      <a:pt x="53126" y="0"/>
                    </a:lnTo>
                    <a:close/>
                    <a:moveTo>
                      <a:pt x="53579" y="0"/>
                    </a:moveTo>
                    <a:lnTo>
                      <a:pt x="53579" y="179"/>
                    </a:lnTo>
                    <a:lnTo>
                      <a:pt x="54019" y="179"/>
                    </a:lnTo>
                    <a:lnTo>
                      <a:pt x="54019" y="0"/>
                    </a:lnTo>
                    <a:close/>
                    <a:moveTo>
                      <a:pt x="54472" y="0"/>
                    </a:moveTo>
                    <a:lnTo>
                      <a:pt x="54472" y="179"/>
                    </a:lnTo>
                    <a:lnTo>
                      <a:pt x="54912" y="179"/>
                    </a:lnTo>
                    <a:lnTo>
                      <a:pt x="54912" y="0"/>
                    </a:lnTo>
                    <a:close/>
                    <a:moveTo>
                      <a:pt x="55364" y="0"/>
                    </a:moveTo>
                    <a:lnTo>
                      <a:pt x="55364" y="179"/>
                    </a:lnTo>
                    <a:lnTo>
                      <a:pt x="55805" y="179"/>
                    </a:lnTo>
                    <a:lnTo>
                      <a:pt x="55805" y="0"/>
                    </a:lnTo>
                    <a:close/>
                    <a:moveTo>
                      <a:pt x="56257" y="0"/>
                    </a:moveTo>
                    <a:lnTo>
                      <a:pt x="56257" y="179"/>
                    </a:lnTo>
                    <a:lnTo>
                      <a:pt x="56698" y="179"/>
                    </a:lnTo>
                    <a:lnTo>
                      <a:pt x="56698" y="0"/>
                    </a:lnTo>
                    <a:close/>
                    <a:moveTo>
                      <a:pt x="57150" y="0"/>
                    </a:moveTo>
                    <a:lnTo>
                      <a:pt x="57150" y="179"/>
                    </a:lnTo>
                    <a:lnTo>
                      <a:pt x="57591" y="179"/>
                    </a:lnTo>
                    <a:lnTo>
                      <a:pt x="57591" y="0"/>
                    </a:lnTo>
                    <a:close/>
                    <a:moveTo>
                      <a:pt x="58043" y="0"/>
                    </a:moveTo>
                    <a:lnTo>
                      <a:pt x="58043" y="179"/>
                    </a:lnTo>
                    <a:lnTo>
                      <a:pt x="58484" y="179"/>
                    </a:lnTo>
                    <a:lnTo>
                      <a:pt x="58484" y="0"/>
                    </a:lnTo>
                    <a:close/>
                    <a:moveTo>
                      <a:pt x="58936" y="0"/>
                    </a:moveTo>
                    <a:lnTo>
                      <a:pt x="58936" y="179"/>
                    </a:lnTo>
                    <a:lnTo>
                      <a:pt x="59377" y="179"/>
                    </a:lnTo>
                    <a:lnTo>
                      <a:pt x="59377" y="0"/>
                    </a:lnTo>
                    <a:close/>
                    <a:moveTo>
                      <a:pt x="59829" y="0"/>
                    </a:moveTo>
                    <a:lnTo>
                      <a:pt x="59829" y="179"/>
                    </a:lnTo>
                    <a:lnTo>
                      <a:pt x="60270" y="179"/>
                    </a:lnTo>
                    <a:lnTo>
                      <a:pt x="60270" y="0"/>
                    </a:lnTo>
                    <a:close/>
                    <a:moveTo>
                      <a:pt x="60722" y="0"/>
                    </a:moveTo>
                    <a:lnTo>
                      <a:pt x="60722" y="179"/>
                    </a:lnTo>
                    <a:lnTo>
                      <a:pt x="61163" y="179"/>
                    </a:lnTo>
                    <a:lnTo>
                      <a:pt x="61163" y="0"/>
                    </a:lnTo>
                    <a:close/>
                    <a:moveTo>
                      <a:pt x="61615" y="0"/>
                    </a:moveTo>
                    <a:lnTo>
                      <a:pt x="61615" y="179"/>
                    </a:lnTo>
                    <a:lnTo>
                      <a:pt x="62056" y="179"/>
                    </a:lnTo>
                    <a:lnTo>
                      <a:pt x="62056" y="0"/>
                    </a:lnTo>
                    <a:close/>
                    <a:moveTo>
                      <a:pt x="62508" y="0"/>
                    </a:moveTo>
                    <a:lnTo>
                      <a:pt x="62508" y="179"/>
                    </a:lnTo>
                    <a:lnTo>
                      <a:pt x="62949" y="179"/>
                    </a:lnTo>
                    <a:lnTo>
                      <a:pt x="62949" y="0"/>
                    </a:lnTo>
                    <a:close/>
                    <a:moveTo>
                      <a:pt x="63401" y="0"/>
                    </a:moveTo>
                    <a:lnTo>
                      <a:pt x="63401" y="179"/>
                    </a:lnTo>
                    <a:lnTo>
                      <a:pt x="63842" y="179"/>
                    </a:lnTo>
                    <a:lnTo>
                      <a:pt x="63842" y="0"/>
                    </a:lnTo>
                    <a:close/>
                    <a:moveTo>
                      <a:pt x="64294" y="0"/>
                    </a:moveTo>
                    <a:lnTo>
                      <a:pt x="64294" y="179"/>
                    </a:lnTo>
                    <a:lnTo>
                      <a:pt x="64735" y="179"/>
                    </a:lnTo>
                    <a:lnTo>
                      <a:pt x="64735" y="0"/>
                    </a:lnTo>
                    <a:close/>
                    <a:moveTo>
                      <a:pt x="65187" y="0"/>
                    </a:moveTo>
                    <a:lnTo>
                      <a:pt x="65187" y="179"/>
                    </a:lnTo>
                    <a:lnTo>
                      <a:pt x="65628" y="179"/>
                    </a:lnTo>
                    <a:lnTo>
                      <a:pt x="65628" y="0"/>
                    </a:lnTo>
                    <a:close/>
                    <a:moveTo>
                      <a:pt x="66080" y="0"/>
                    </a:moveTo>
                    <a:lnTo>
                      <a:pt x="66080" y="179"/>
                    </a:lnTo>
                    <a:lnTo>
                      <a:pt x="66521" y="179"/>
                    </a:lnTo>
                    <a:lnTo>
                      <a:pt x="66521" y="0"/>
                    </a:lnTo>
                    <a:close/>
                    <a:moveTo>
                      <a:pt x="66973" y="0"/>
                    </a:moveTo>
                    <a:lnTo>
                      <a:pt x="66973" y="179"/>
                    </a:lnTo>
                    <a:lnTo>
                      <a:pt x="67414" y="179"/>
                    </a:lnTo>
                    <a:lnTo>
                      <a:pt x="67414" y="0"/>
                    </a:lnTo>
                    <a:close/>
                    <a:moveTo>
                      <a:pt x="67866" y="0"/>
                    </a:moveTo>
                    <a:lnTo>
                      <a:pt x="67866" y="179"/>
                    </a:lnTo>
                    <a:lnTo>
                      <a:pt x="68307" y="179"/>
                    </a:lnTo>
                    <a:lnTo>
                      <a:pt x="68307" y="0"/>
                    </a:lnTo>
                    <a:close/>
                    <a:moveTo>
                      <a:pt x="68759" y="0"/>
                    </a:moveTo>
                    <a:lnTo>
                      <a:pt x="68759" y="179"/>
                    </a:lnTo>
                    <a:lnTo>
                      <a:pt x="69200" y="179"/>
                    </a:lnTo>
                    <a:lnTo>
                      <a:pt x="69200" y="0"/>
                    </a:lnTo>
                    <a:close/>
                    <a:moveTo>
                      <a:pt x="69652" y="0"/>
                    </a:moveTo>
                    <a:lnTo>
                      <a:pt x="69652" y="179"/>
                    </a:lnTo>
                    <a:lnTo>
                      <a:pt x="70093" y="179"/>
                    </a:lnTo>
                    <a:lnTo>
                      <a:pt x="70093" y="0"/>
                    </a:lnTo>
                    <a:close/>
                    <a:moveTo>
                      <a:pt x="70545" y="0"/>
                    </a:moveTo>
                    <a:lnTo>
                      <a:pt x="70545" y="179"/>
                    </a:lnTo>
                    <a:lnTo>
                      <a:pt x="70985" y="179"/>
                    </a:lnTo>
                    <a:lnTo>
                      <a:pt x="70985" y="0"/>
                    </a:lnTo>
                    <a:close/>
                    <a:moveTo>
                      <a:pt x="71438" y="0"/>
                    </a:moveTo>
                    <a:lnTo>
                      <a:pt x="71438" y="179"/>
                    </a:lnTo>
                    <a:lnTo>
                      <a:pt x="71878" y="179"/>
                    </a:lnTo>
                    <a:lnTo>
                      <a:pt x="71878" y="0"/>
                    </a:lnTo>
                    <a:close/>
                    <a:moveTo>
                      <a:pt x="72331" y="0"/>
                    </a:moveTo>
                    <a:lnTo>
                      <a:pt x="72331" y="179"/>
                    </a:lnTo>
                    <a:lnTo>
                      <a:pt x="72771" y="179"/>
                    </a:lnTo>
                    <a:lnTo>
                      <a:pt x="72771" y="0"/>
                    </a:lnTo>
                    <a:close/>
                    <a:moveTo>
                      <a:pt x="73224" y="0"/>
                    </a:moveTo>
                    <a:lnTo>
                      <a:pt x="73224" y="179"/>
                    </a:lnTo>
                    <a:lnTo>
                      <a:pt x="73664" y="179"/>
                    </a:lnTo>
                    <a:lnTo>
                      <a:pt x="73664" y="0"/>
                    </a:lnTo>
                    <a:close/>
                    <a:moveTo>
                      <a:pt x="74117" y="0"/>
                    </a:moveTo>
                    <a:lnTo>
                      <a:pt x="74117" y="179"/>
                    </a:lnTo>
                    <a:lnTo>
                      <a:pt x="74557" y="179"/>
                    </a:lnTo>
                    <a:lnTo>
                      <a:pt x="74557" y="0"/>
                    </a:lnTo>
                    <a:close/>
                    <a:moveTo>
                      <a:pt x="75010" y="0"/>
                    </a:moveTo>
                    <a:lnTo>
                      <a:pt x="75010" y="179"/>
                    </a:lnTo>
                    <a:lnTo>
                      <a:pt x="75450" y="179"/>
                    </a:lnTo>
                    <a:lnTo>
                      <a:pt x="75450" y="0"/>
                    </a:lnTo>
                    <a:close/>
                    <a:moveTo>
                      <a:pt x="75903" y="0"/>
                    </a:moveTo>
                    <a:lnTo>
                      <a:pt x="75903" y="179"/>
                    </a:lnTo>
                    <a:lnTo>
                      <a:pt x="76343" y="179"/>
                    </a:lnTo>
                    <a:lnTo>
                      <a:pt x="76343" y="0"/>
                    </a:lnTo>
                    <a:close/>
                    <a:moveTo>
                      <a:pt x="76796" y="0"/>
                    </a:moveTo>
                    <a:lnTo>
                      <a:pt x="76796" y="179"/>
                    </a:lnTo>
                    <a:lnTo>
                      <a:pt x="77236" y="179"/>
                    </a:lnTo>
                    <a:lnTo>
                      <a:pt x="77236" y="0"/>
                    </a:lnTo>
                    <a:close/>
                    <a:moveTo>
                      <a:pt x="77689" y="0"/>
                    </a:moveTo>
                    <a:lnTo>
                      <a:pt x="77689" y="179"/>
                    </a:lnTo>
                    <a:lnTo>
                      <a:pt x="78129" y="179"/>
                    </a:lnTo>
                    <a:lnTo>
                      <a:pt x="78129" y="0"/>
                    </a:lnTo>
                    <a:close/>
                    <a:moveTo>
                      <a:pt x="78582" y="0"/>
                    </a:moveTo>
                    <a:lnTo>
                      <a:pt x="78582" y="179"/>
                    </a:lnTo>
                    <a:lnTo>
                      <a:pt x="79022" y="179"/>
                    </a:lnTo>
                    <a:lnTo>
                      <a:pt x="79022" y="0"/>
                    </a:lnTo>
                    <a:close/>
                    <a:moveTo>
                      <a:pt x="79475" y="0"/>
                    </a:moveTo>
                    <a:lnTo>
                      <a:pt x="79475" y="179"/>
                    </a:lnTo>
                    <a:lnTo>
                      <a:pt x="79915" y="179"/>
                    </a:lnTo>
                    <a:lnTo>
                      <a:pt x="79915" y="0"/>
                    </a:lnTo>
                    <a:close/>
                    <a:moveTo>
                      <a:pt x="80368" y="0"/>
                    </a:moveTo>
                    <a:lnTo>
                      <a:pt x="80368" y="179"/>
                    </a:lnTo>
                    <a:lnTo>
                      <a:pt x="80808" y="179"/>
                    </a:lnTo>
                    <a:lnTo>
                      <a:pt x="80808" y="0"/>
                    </a:lnTo>
                    <a:close/>
                    <a:moveTo>
                      <a:pt x="81261" y="0"/>
                    </a:moveTo>
                    <a:lnTo>
                      <a:pt x="81261" y="179"/>
                    </a:lnTo>
                    <a:lnTo>
                      <a:pt x="81701" y="179"/>
                    </a:lnTo>
                    <a:lnTo>
                      <a:pt x="81701" y="0"/>
                    </a:lnTo>
                    <a:close/>
                    <a:moveTo>
                      <a:pt x="82154" y="0"/>
                    </a:moveTo>
                    <a:lnTo>
                      <a:pt x="82154" y="179"/>
                    </a:lnTo>
                    <a:lnTo>
                      <a:pt x="82594" y="179"/>
                    </a:lnTo>
                    <a:lnTo>
                      <a:pt x="82594" y="0"/>
                    </a:lnTo>
                    <a:close/>
                    <a:moveTo>
                      <a:pt x="83047" y="0"/>
                    </a:moveTo>
                    <a:lnTo>
                      <a:pt x="83047" y="179"/>
                    </a:lnTo>
                    <a:lnTo>
                      <a:pt x="83487" y="179"/>
                    </a:lnTo>
                    <a:lnTo>
                      <a:pt x="83487" y="0"/>
                    </a:lnTo>
                    <a:close/>
                    <a:moveTo>
                      <a:pt x="83939" y="0"/>
                    </a:moveTo>
                    <a:lnTo>
                      <a:pt x="83939" y="179"/>
                    </a:lnTo>
                    <a:lnTo>
                      <a:pt x="84380" y="179"/>
                    </a:lnTo>
                    <a:lnTo>
                      <a:pt x="84380" y="0"/>
                    </a:lnTo>
                    <a:close/>
                    <a:moveTo>
                      <a:pt x="84832" y="0"/>
                    </a:moveTo>
                    <a:lnTo>
                      <a:pt x="84832" y="179"/>
                    </a:lnTo>
                    <a:lnTo>
                      <a:pt x="85273" y="179"/>
                    </a:lnTo>
                    <a:lnTo>
                      <a:pt x="85273"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7761" name="Google Shape;7761;p57"/>
          <p:cNvSpPr/>
          <p:nvPr/>
        </p:nvSpPr>
        <p:spPr>
          <a:xfrm>
            <a:off x="8906209" y="4832646"/>
            <a:ext cx="7265" cy="5761"/>
          </a:xfrm>
          <a:custGeom>
            <a:avLst/>
            <a:gdLst/>
            <a:ahLst/>
            <a:cxnLst/>
            <a:rect l="l" t="t" r="r" b="b"/>
            <a:pathLst>
              <a:path w="227" h="180" extrusionOk="0">
                <a:moveTo>
                  <a:pt x="0" y="0"/>
                </a:moveTo>
                <a:lnTo>
                  <a:pt x="0" y="179"/>
                </a:lnTo>
                <a:lnTo>
                  <a:pt x="227" y="179"/>
                </a:lnTo>
                <a:lnTo>
                  <a:pt x="227" y="0"/>
                </a:lnTo>
                <a:close/>
              </a:path>
            </a:pathLst>
          </a:custGeom>
          <a:solidFill>
            <a:srgbClr val="C3E2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2" name="Google Shape;7762;p57"/>
          <p:cNvSpPr/>
          <p:nvPr/>
        </p:nvSpPr>
        <p:spPr>
          <a:xfrm>
            <a:off x="8093410" y="3400166"/>
            <a:ext cx="839491" cy="332468"/>
          </a:xfrm>
          <a:custGeom>
            <a:avLst/>
            <a:gdLst/>
            <a:ahLst/>
            <a:cxnLst/>
            <a:rect l="l" t="t" r="r" b="b"/>
            <a:pathLst>
              <a:path w="26230" h="10388" extrusionOk="0">
                <a:moveTo>
                  <a:pt x="3650" y="1"/>
                </a:moveTo>
                <a:cubicBezTo>
                  <a:pt x="2329" y="1"/>
                  <a:pt x="1203" y="752"/>
                  <a:pt x="1048" y="1801"/>
                </a:cubicBezTo>
                <a:cubicBezTo>
                  <a:pt x="715" y="3956"/>
                  <a:pt x="500" y="3932"/>
                  <a:pt x="167" y="6099"/>
                </a:cubicBezTo>
                <a:cubicBezTo>
                  <a:pt x="0" y="7230"/>
                  <a:pt x="1274" y="8171"/>
                  <a:pt x="2715" y="8302"/>
                </a:cubicBezTo>
                <a:lnTo>
                  <a:pt x="6716" y="8671"/>
                </a:lnTo>
                <a:cubicBezTo>
                  <a:pt x="8716" y="8861"/>
                  <a:pt x="8704" y="8885"/>
                  <a:pt x="10704" y="9076"/>
                </a:cubicBezTo>
                <a:cubicBezTo>
                  <a:pt x="12704" y="9254"/>
                  <a:pt x="12692" y="9290"/>
                  <a:pt x="14693" y="9468"/>
                </a:cubicBezTo>
                <a:cubicBezTo>
                  <a:pt x="16693" y="9647"/>
                  <a:pt x="16657" y="9885"/>
                  <a:pt x="18646" y="10064"/>
                </a:cubicBezTo>
                <a:cubicBezTo>
                  <a:pt x="20646" y="10254"/>
                  <a:pt x="20658" y="10195"/>
                  <a:pt x="22646" y="10373"/>
                </a:cubicBezTo>
                <a:cubicBezTo>
                  <a:pt x="22744" y="10383"/>
                  <a:pt x="22840" y="10388"/>
                  <a:pt x="22935" y="10388"/>
                </a:cubicBezTo>
                <a:cubicBezTo>
                  <a:pt x="24258" y="10388"/>
                  <a:pt x="25336" y="9487"/>
                  <a:pt x="25492" y="8421"/>
                </a:cubicBezTo>
                <a:cubicBezTo>
                  <a:pt x="25813" y="6254"/>
                  <a:pt x="25730" y="6254"/>
                  <a:pt x="26051" y="4099"/>
                </a:cubicBezTo>
                <a:cubicBezTo>
                  <a:pt x="26230" y="2956"/>
                  <a:pt x="25408" y="1741"/>
                  <a:pt x="23968" y="1610"/>
                </a:cubicBezTo>
                <a:cubicBezTo>
                  <a:pt x="23310" y="1548"/>
                  <a:pt x="22864" y="1531"/>
                  <a:pt x="22492" y="1531"/>
                </a:cubicBezTo>
                <a:cubicBezTo>
                  <a:pt x="22088" y="1531"/>
                  <a:pt x="21770" y="1550"/>
                  <a:pt x="21359" y="1550"/>
                </a:cubicBezTo>
                <a:cubicBezTo>
                  <a:pt x="20996" y="1550"/>
                  <a:pt x="20561" y="1536"/>
                  <a:pt x="19931" y="1479"/>
                </a:cubicBezTo>
                <a:cubicBezTo>
                  <a:pt x="17931" y="1301"/>
                  <a:pt x="17967" y="1075"/>
                  <a:pt x="15979" y="884"/>
                </a:cubicBezTo>
                <a:cubicBezTo>
                  <a:pt x="15513" y="842"/>
                  <a:pt x="15153" y="828"/>
                  <a:pt x="14850" y="828"/>
                </a:cubicBezTo>
                <a:cubicBezTo>
                  <a:pt x="14154" y="828"/>
                  <a:pt x="13755" y="904"/>
                  <a:pt x="13059" y="904"/>
                </a:cubicBezTo>
                <a:cubicBezTo>
                  <a:pt x="12756" y="904"/>
                  <a:pt x="12396" y="890"/>
                  <a:pt x="11930" y="848"/>
                </a:cubicBezTo>
                <a:cubicBezTo>
                  <a:pt x="9930" y="658"/>
                  <a:pt x="9942" y="598"/>
                  <a:pt x="7954" y="408"/>
                </a:cubicBezTo>
                <a:cubicBezTo>
                  <a:pt x="5954" y="229"/>
                  <a:pt x="5954" y="193"/>
                  <a:pt x="3965" y="15"/>
                </a:cubicBezTo>
                <a:cubicBezTo>
                  <a:pt x="3859" y="5"/>
                  <a:pt x="3754" y="1"/>
                  <a:pt x="36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sz="1600">
                <a:solidFill>
                  <a:schemeClr val="lt1"/>
                </a:solidFill>
                <a:latin typeface="Gochi Hand"/>
                <a:ea typeface="Gochi Hand"/>
                <a:cs typeface="Gochi Hand"/>
                <a:sym typeface="Gochi Hand"/>
              </a:rPr>
              <a:t>Notes</a:t>
            </a:r>
            <a:endParaRPr>
              <a:solidFill>
                <a:schemeClr val="lt1"/>
              </a:solidFill>
            </a:endParaRPr>
          </a:p>
        </p:txBody>
      </p:sp>
      <p:grpSp>
        <p:nvGrpSpPr>
          <p:cNvPr id="7763" name="Google Shape;7763;p57"/>
          <p:cNvGrpSpPr/>
          <p:nvPr/>
        </p:nvGrpSpPr>
        <p:grpSpPr>
          <a:xfrm>
            <a:off x="7860958" y="222943"/>
            <a:ext cx="1235041" cy="803326"/>
            <a:chOff x="7860958" y="-985570"/>
            <a:chExt cx="1235041" cy="803326"/>
          </a:xfrm>
        </p:grpSpPr>
        <p:sp>
          <p:nvSpPr>
            <p:cNvPr id="7764" name="Google Shape;7764;p57"/>
            <p:cNvSpPr/>
            <p:nvPr/>
          </p:nvSpPr>
          <p:spPr>
            <a:xfrm>
              <a:off x="8334984" y="-985570"/>
              <a:ext cx="761015" cy="744468"/>
            </a:xfrm>
            <a:custGeom>
              <a:avLst/>
              <a:gdLst/>
              <a:ahLst/>
              <a:cxnLst/>
              <a:rect l="l" t="t" r="r" b="b"/>
              <a:pathLst>
                <a:path w="23778" h="23261" extrusionOk="0">
                  <a:moveTo>
                    <a:pt x="10824" y="4076"/>
                  </a:moveTo>
                  <a:cubicBezTo>
                    <a:pt x="10836" y="4136"/>
                    <a:pt x="10848" y="4195"/>
                    <a:pt x="10871" y="4255"/>
                  </a:cubicBezTo>
                  <a:lnTo>
                    <a:pt x="15420" y="4934"/>
                  </a:lnTo>
                  <a:cubicBezTo>
                    <a:pt x="15408" y="4969"/>
                    <a:pt x="15384" y="5017"/>
                    <a:pt x="15372" y="5053"/>
                  </a:cubicBezTo>
                  <a:lnTo>
                    <a:pt x="18670" y="8267"/>
                  </a:lnTo>
                  <a:cubicBezTo>
                    <a:pt x="18622" y="8291"/>
                    <a:pt x="18587" y="8315"/>
                    <a:pt x="18551" y="8327"/>
                  </a:cubicBezTo>
                  <a:lnTo>
                    <a:pt x="19337" y="12887"/>
                  </a:lnTo>
                  <a:cubicBezTo>
                    <a:pt x="19289" y="12887"/>
                    <a:pt x="19241" y="12875"/>
                    <a:pt x="19194" y="12863"/>
                  </a:cubicBezTo>
                  <a:lnTo>
                    <a:pt x="17182" y="17006"/>
                  </a:lnTo>
                  <a:cubicBezTo>
                    <a:pt x="17146" y="16983"/>
                    <a:pt x="17110" y="16947"/>
                    <a:pt x="17086" y="16923"/>
                  </a:cubicBezTo>
                  <a:lnTo>
                    <a:pt x="13014" y="19090"/>
                  </a:lnTo>
                  <a:cubicBezTo>
                    <a:pt x="13003" y="19042"/>
                    <a:pt x="13003" y="19007"/>
                    <a:pt x="12991" y="18959"/>
                  </a:cubicBezTo>
                  <a:lnTo>
                    <a:pt x="8431" y="18340"/>
                  </a:lnTo>
                  <a:cubicBezTo>
                    <a:pt x="8442" y="18292"/>
                    <a:pt x="8466" y="18257"/>
                    <a:pt x="8478" y="18221"/>
                  </a:cubicBezTo>
                  <a:lnTo>
                    <a:pt x="5144" y="15042"/>
                  </a:lnTo>
                  <a:cubicBezTo>
                    <a:pt x="5180" y="15018"/>
                    <a:pt x="5228" y="14994"/>
                    <a:pt x="5264" y="14971"/>
                  </a:cubicBezTo>
                  <a:lnTo>
                    <a:pt x="4430" y="10434"/>
                  </a:lnTo>
                  <a:cubicBezTo>
                    <a:pt x="4478" y="10434"/>
                    <a:pt x="4513" y="10446"/>
                    <a:pt x="4561" y="10446"/>
                  </a:cubicBezTo>
                  <a:lnTo>
                    <a:pt x="6537" y="6279"/>
                  </a:lnTo>
                  <a:cubicBezTo>
                    <a:pt x="6573" y="6315"/>
                    <a:pt x="6609" y="6339"/>
                    <a:pt x="6633" y="6362"/>
                  </a:cubicBezTo>
                  <a:lnTo>
                    <a:pt x="10824" y="4076"/>
                  </a:lnTo>
                  <a:close/>
                  <a:moveTo>
                    <a:pt x="13755" y="1"/>
                  </a:moveTo>
                  <a:cubicBezTo>
                    <a:pt x="13710" y="1"/>
                    <a:pt x="13666" y="2"/>
                    <a:pt x="13622" y="4"/>
                  </a:cubicBezTo>
                  <a:cubicBezTo>
                    <a:pt x="12753" y="64"/>
                    <a:pt x="11955" y="516"/>
                    <a:pt x="11467" y="1243"/>
                  </a:cubicBezTo>
                  <a:cubicBezTo>
                    <a:pt x="11098" y="1814"/>
                    <a:pt x="10871" y="2469"/>
                    <a:pt x="10800" y="3148"/>
                  </a:cubicBezTo>
                  <a:cubicBezTo>
                    <a:pt x="10550" y="2529"/>
                    <a:pt x="10157" y="1957"/>
                    <a:pt x="9645" y="1516"/>
                  </a:cubicBezTo>
                  <a:cubicBezTo>
                    <a:pt x="9371" y="1243"/>
                    <a:pt x="9038" y="1028"/>
                    <a:pt x="8681" y="874"/>
                  </a:cubicBezTo>
                  <a:cubicBezTo>
                    <a:pt x="8407" y="774"/>
                    <a:pt x="8121" y="725"/>
                    <a:pt x="7837" y="725"/>
                  </a:cubicBezTo>
                  <a:cubicBezTo>
                    <a:pt x="7269" y="725"/>
                    <a:pt x="6708" y="921"/>
                    <a:pt x="6264" y="1302"/>
                  </a:cubicBezTo>
                  <a:cubicBezTo>
                    <a:pt x="5597" y="1874"/>
                    <a:pt x="5240" y="2731"/>
                    <a:pt x="5287" y="3600"/>
                  </a:cubicBezTo>
                  <a:cubicBezTo>
                    <a:pt x="5323" y="4160"/>
                    <a:pt x="5478" y="4707"/>
                    <a:pt x="5740" y="5219"/>
                  </a:cubicBezTo>
                  <a:cubicBezTo>
                    <a:pt x="5252" y="4957"/>
                    <a:pt x="4704" y="4803"/>
                    <a:pt x="4156" y="4743"/>
                  </a:cubicBezTo>
                  <a:cubicBezTo>
                    <a:pt x="4005" y="4725"/>
                    <a:pt x="3855" y="4715"/>
                    <a:pt x="3707" y="4715"/>
                  </a:cubicBezTo>
                  <a:cubicBezTo>
                    <a:pt x="3470" y="4715"/>
                    <a:pt x="3236" y="4739"/>
                    <a:pt x="3001" y="4791"/>
                  </a:cubicBezTo>
                  <a:cubicBezTo>
                    <a:pt x="2156" y="5029"/>
                    <a:pt x="1489" y="5707"/>
                    <a:pt x="1287" y="6553"/>
                  </a:cubicBezTo>
                  <a:cubicBezTo>
                    <a:pt x="1084" y="7410"/>
                    <a:pt x="1287" y="8303"/>
                    <a:pt x="1846" y="8994"/>
                  </a:cubicBezTo>
                  <a:cubicBezTo>
                    <a:pt x="2204" y="9422"/>
                    <a:pt x="2644" y="9779"/>
                    <a:pt x="3156" y="10029"/>
                  </a:cubicBezTo>
                  <a:cubicBezTo>
                    <a:pt x="2597" y="10113"/>
                    <a:pt x="2073" y="10303"/>
                    <a:pt x="1596" y="10577"/>
                  </a:cubicBezTo>
                  <a:cubicBezTo>
                    <a:pt x="1251" y="10768"/>
                    <a:pt x="942" y="11006"/>
                    <a:pt x="680" y="11292"/>
                  </a:cubicBezTo>
                  <a:cubicBezTo>
                    <a:pt x="132" y="11982"/>
                    <a:pt x="1" y="12911"/>
                    <a:pt x="322" y="13732"/>
                  </a:cubicBezTo>
                  <a:cubicBezTo>
                    <a:pt x="668" y="14542"/>
                    <a:pt x="1358" y="15137"/>
                    <a:pt x="2204" y="15375"/>
                  </a:cubicBezTo>
                  <a:cubicBezTo>
                    <a:pt x="2538" y="15455"/>
                    <a:pt x="2882" y="15495"/>
                    <a:pt x="3226" y="15495"/>
                  </a:cubicBezTo>
                  <a:cubicBezTo>
                    <a:pt x="3445" y="15495"/>
                    <a:pt x="3665" y="15479"/>
                    <a:pt x="3882" y="15447"/>
                  </a:cubicBezTo>
                  <a:lnTo>
                    <a:pt x="3882" y="15447"/>
                  </a:lnTo>
                  <a:cubicBezTo>
                    <a:pt x="3489" y="15840"/>
                    <a:pt x="3168" y="16292"/>
                    <a:pt x="2930" y="16804"/>
                  </a:cubicBezTo>
                  <a:cubicBezTo>
                    <a:pt x="2763" y="17149"/>
                    <a:pt x="2656" y="17530"/>
                    <a:pt x="2620" y="17923"/>
                  </a:cubicBezTo>
                  <a:cubicBezTo>
                    <a:pt x="2573" y="18792"/>
                    <a:pt x="3013" y="19626"/>
                    <a:pt x="3751" y="20102"/>
                  </a:cubicBezTo>
                  <a:cubicBezTo>
                    <a:pt x="4202" y="20374"/>
                    <a:pt x="4714" y="20513"/>
                    <a:pt x="5228" y="20513"/>
                  </a:cubicBezTo>
                  <a:cubicBezTo>
                    <a:pt x="5569" y="20513"/>
                    <a:pt x="5912" y="20452"/>
                    <a:pt x="6240" y="20328"/>
                  </a:cubicBezTo>
                  <a:cubicBezTo>
                    <a:pt x="6764" y="20126"/>
                    <a:pt x="7240" y="19804"/>
                    <a:pt x="7633" y="19412"/>
                  </a:cubicBezTo>
                  <a:lnTo>
                    <a:pt x="7633" y="19412"/>
                  </a:lnTo>
                  <a:cubicBezTo>
                    <a:pt x="7550" y="19959"/>
                    <a:pt x="7561" y="20519"/>
                    <a:pt x="7669" y="21067"/>
                  </a:cubicBezTo>
                  <a:cubicBezTo>
                    <a:pt x="7740" y="21448"/>
                    <a:pt x="7871" y="21817"/>
                    <a:pt x="8073" y="22150"/>
                  </a:cubicBezTo>
                  <a:cubicBezTo>
                    <a:pt x="8525" y="22850"/>
                    <a:pt x="9309" y="23261"/>
                    <a:pt x="10140" y="23261"/>
                  </a:cubicBezTo>
                  <a:cubicBezTo>
                    <a:pt x="10185" y="23261"/>
                    <a:pt x="10231" y="23260"/>
                    <a:pt x="10276" y="23257"/>
                  </a:cubicBezTo>
                  <a:cubicBezTo>
                    <a:pt x="11145" y="23186"/>
                    <a:pt x="11931" y="22710"/>
                    <a:pt x="12419" y="21983"/>
                  </a:cubicBezTo>
                  <a:cubicBezTo>
                    <a:pt x="12717" y="21507"/>
                    <a:pt x="12919" y="20971"/>
                    <a:pt x="13014" y="20412"/>
                  </a:cubicBezTo>
                  <a:cubicBezTo>
                    <a:pt x="13265" y="20912"/>
                    <a:pt x="13598" y="21364"/>
                    <a:pt x="14015" y="21733"/>
                  </a:cubicBezTo>
                  <a:cubicBezTo>
                    <a:pt x="14288" y="22007"/>
                    <a:pt x="14610" y="22233"/>
                    <a:pt x="14967" y="22388"/>
                  </a:cubicBezTo>
                  <a:cubicBezTo>
                    <a:pt x="15252" y="22495"/>
                    <a:pt x="15550" y="22548"/>
                    <a:pt x="15846" y="22548"/>
                  </a:cubicBezTo>
                  <a:cubicBezTo>
                    <a:pt x="16403" y="22548"/>
                    <a:pt x="16953" y="22361"/>
                    <a:pt x="17396" y="21995"/>
                  </a:cubicBezTo>
                  <a:cubicBezTo>
                    <a:pt x="18063" y="21424"/>
                    <a:pt x="18432" y="20578"/>
                    <a:pt x="18396" y="19697"/>
                  </a:cubicBezTo>
                  <a:cubicBezTo>
                    <a:pt x="18360" y="19138"/>
                    <a:pt x="18218" y="18590"/>
                    <a:pt x="17956" y="18090"/>
                  </a:cubicBezTo>
                  <a:lnTo>
                    <a:pt x="17956" y="18090"/>
                  </a:lnTo>
                  <a:cubicBezTo>
                    <a:pt x="18456" y="18352"/>
                    <a:pt x="18991" y="18519"/>
                    <a:pt x="19539" y="18578"/>
                  </a:cubicBezTo>
                  <a:cubicBezTo>
                    <a:pt x="19703" y="18603"/>
                    <a:pt x="19864" y="18615"/>
                    <a:pt x="20025" y="18615"/>
                  </a:cubicBezTo>
                  <a:cubicBezTo>
                    <a:pt x="20250" y="18615"/>
                    <a:pt x="20472" y="18591"/>
                    <a:pt x="20694" y="18542"/>
                  </a:cubicBezTo>
                  <a:cubicBezTo>
                    <a:pt x="21551" y="18316"/>
                    <a:pt x="22218" y="17649"/>
                    <a:pt x="22444" y="16792"/>
                  </a:cubicBezTo>
                  <a:cubicBezTo>
                    <a:pt x="22647" y="15947"/>
                    <a:pt x="22444" y="15042"/>
                    <a:pt x="21897" y="14363"/>
                  </a:cubicBezTo>
                  <a:cubicBezTo>
                    <a:pt x="21539" y="13923"/>
                    <a:pt x="21099" y="13566"/>
                    <a:pt x="20599" y="13304"/>
                  </a:cubicBezTo>
                  <a:cubicBezTo>
                    <a:pt x="21146" y="13220"/>
                    <a:pt x="21682" y="13042"/>
                    <a:pt x="22170" y="12768"/>
                  </a:cubicBezTo>
                  <a:cubicBezTo>
                    <a:pt x="22516" y="12589"/>
                    <a:pt x="22825" y="12351"/>
                    <a:pt x="23087" y="12065"/>
                  </a:cubicBezTo>
                  <a:cubicBezTo>
                    <a:pt x="23635" y="11375"/>
                    <a:pt x="23778" y="10458"/>
                    <a:pt x="23468" y="9637"/>
                  </a:cubicBezTo>
                  <a:cubicBezTo>
                    <a:pt x="23135" y="8827"/>
                    <a:pt x="22444" y="8208"/>
                    <a:pt x="21611" y="7970"/>
                  </a:cubicBezTo>
                  <a:cubicBezTo>
                    <a:pt x="21258" y="7878"/>
                    <a:pt x="20896" y="7830"/>
                    <a:pt x="20533" y="7830"/>
                  </a:cubicBezTo>
                  <a:cubicBezTo>
                    <a:pt x="20332" y="7830"/>
                    <a:pt x="20131" y="7845"/>
                    <a:pt x="19932" y="7874"/>
                  </a:cubicBezTo>
                  <a:cubicBezTo>
                    <a:pt x="20337" y="7493"/>
                    <a:pt x="20658" y="7029"/>
                    <a:pt x="20896" y="6529"/>
                  </a:cubicBezTo>
                  <a:cubicBezTo>
                    <a:pt x="21063" y="6184"/>
                    <a:pt x="21182" y="5803"/>
                    <a:pt x="21218" y="5422"/>
                  </a:cubicBezTo>
                  <a:cubicBezTo>
                    <a:pt x="21266" y="4541"/>
                    <a:pt x="20849" y="3695"/>
                    <a:pt x="20111" y="3219"/>
                  </a:cubicBezTo>
                  <a:cubicBezTo>
                    <a:pt x="19650" y="2941"/>
                    <a:pt x="19126" y="2798"/>
                    <a:pt x="18600" y="2798"/>
                  </a:cubicBezTo>
                  <a:cubicBezTo>
                    <a:pt x="18270" y="2798"/>
                    <a:pt x="17939" y="2854"/>
                    <a:pt x="17622" y="2969"/>
                  </a:cubicBezTo>
                  <a:cubicBezTo>
                    <a:pt x="17098" y="3171"/>
                    <a:pt x="16622" y="3469"/>
                    <a:pt x="16217" y="3874"/>
                  </a:cubicBezTo>
                  <a:cubicBezTo>
                    <a:pt x="16313" y="3314"/>
                    <a:pt x="16313" y="2755"/>
                    <a:pt x="16205" y="2219"/>
                  </a:cubicBezTo>
                  <a:cubicBezTo>
                    <a:pt x="16134" y="1826"/>
                    <a:pt x="16003" y="1457"/>
                    <a:pt x="15812" y="1124"/>
                  </a:cubicBezTo>
                  <a:cubicBezTo>
                    <a:pt x="15360" y="423"/>
                    <a:pt x="14586" y="1"/>
                    <a:pt x="1375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5" name="Google Shape;7765;p57"/>
            <p:cNvSpPr/>
            <p:nvPr/>
          </p:nvSpPr>
          <p:spPr>
            <a:xfrm>
              <a:off x="8754921" y="-946588"/>
              <a:ext cx="29765" cy="110961"/>
            </a:xfrm>
            <a:custGeom>
              <a:avLst/>
              <a:gdLst/>
              <a:ahLst/>
              <a:cxnLst/>
              <a:rect l="l" t="t" r="r" b="b"/>
              <a:pathLst>
                <a:path w="930" h="3467" extrusionOk="0">
                  <a:moveTo>
                    <a:pt x="792" y="0"/>
                  </a:moveTo>
                  <a:cubicBezTo>
                    <a:pt x="648" y="0"/>
                    <a:pt x="391" y="754"/>
                    <a:pt x="215" y="1692"/>
                  </a:cubicBezTo>
                  <a:cubicBezTo>
                    <a:pt x="36" y="2644"/>
                    <a:pt x="1" y="3442"/>
                    <a:pt x="144" y="3466"/>
                  </a:cubicBezTo>
                  <a:cubicBezTo>
                    <a:pt x="146" y="3466"/>
                    <a:pt x="148" y="3466"/>
                    <a:pt x="150" y="3466"/>
                  </a:cubicBezTo>
                  <a:cubicBezTo>
                    <a:pt x="294" y="3466"/>
                    <a:pt x="551" y="2725"/>
                    <a:pt x="727" y="1787"/>
                  </a:cubicBezTo>
                  <a:cubicBezTo>
                    <a:pt x="906" y="834"/>
                    <a:pt x="929" y="37"/>
                    <a:pt x="798" y="1"/>
                  </a:cubicBezTo>
                  <a:cubicBezTo>
                    <a:pt x="796" y="0"/>
                    <a:pt x="794" y="0"/>
                    <a:pt x="79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6" name="Google Shape;7766;p57"/>
            <p:cNvSpPr/>
            <p:nvPr/>
          </p:nvSpPr>
          <p:spPr>
            <a:xfrm>
              <a:off x="8878781" y="-845228"/>
              <a:ext cx="88046" cy="78668"/>
            </a:xfrm>
            <a:custGeom>
              <a:avLst/>
              <a:gdLst/>
              <a:ahLst/>
              <a:cxnLst/>
              <a:rect l="l" t="t" r="r" b="b"/>
              <a:pathLst>
                <a:path w="2751" h="2458" extrusionOk="0">
                  <a:moveTo>
                    <a:pt x="2605" y="0"/>
                  </a:moveTo>
                  <a:cubicBezTo>
                    <a:pt x="2431" y="0"/>
                    <a:pt x="1830" y="430"/>
                    <a:pt x="1191" y="1037"/>
                  </a:cubicBezTo>
                  <a:cubicBezTo>
                    <a:pt x="488" y="1715"/>
                    <a:pt x="0" y="2335"/>
                    <a:pt x="95" y="2442"/>
                  </a:cubicBezTo>
                  <a:cubicBezTo>
                    <a:pt x="105" y="2452"/>
                    <a:pt x="120" y="2457"/>
                    <a:pt x="139" y="2457"/>
                  </a:cubicBezTo>
                  <a:cubicBezTo>
                    <a:pt x="320" y="2457"/>
                    <a:pt x="915" y="2029"/>
                    <a:pt x="1548" y="1418"/>
                  </a:cubicBezTo>
                  <a:cubicBezTo>
                    <a:pt x="2250" y="751"/>
                    <a:pt x="2751" y="120"/>
                    <a:pt x="2643" y="13"/>
                  </a:cubicBezTo>
                  <a:cubicBezTo>
                    <a:pt x="2635" y="4"/>
                    <a:pt x="2622" y="0"/>
                    <a:pt x="260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7" name="Google Shape;7767;p57"/>
            <p:cNvSpPr/>
            <p:nvPr/>
          </p:nvSpPr>
          <p:spPr>
            <a:xfrm>
              <a:off x="8939366" y="-659887"/>
              <a:ext cx="112818" cy="22628"/>
            </a:xfrm>
            <a:custGeom>
              <a:avLst/>
              <a:gdLst/>
              <a:ahLst/>
              <a:cxnLst/>
              <a:rect l="l" t="t" r="r" b="b"/>
              <a:pathLst>
                <a:path w="3525" h="707" extrusionOk="0">
                  <a:moveTo>
                    <a:pt x="2908" y="0"/>
                  </a:moveTo>
                  <a:cubicBezTo>
                    <a:pt x="2592" y="0"/>
                    <a:pt x="2177" y="30"/>
                    <a:pt x="1727" y="92"/>
                  </a:cubicBezTo>
                  <a:cubicBezTo>
                    <a:pt x="762" y="223"/>
                    <a:pt x="0" y="449"/>
                    <a:pt x="12" y="592"/>
                  </a:cubicBezTo>
                  <a:cubicBezTo>
                    <a:pt x="25" y="668"/>
                    <a:pt x="257" y="707"/>
                    <a:pt x="617" y="707"/>
                  </a:cubicBezTo>
                  <a:cubicBezTo>
                    <a:pt x="933" y="707"/>
                    <a:pt x="1347" y="677"/>
                    <a:pt x="1798" y="615"/>
                  </a:cubicBezTo>
                  <a:cubicBezTo>
                    <a:pt x="2763" y="484"/>
                    <a:pt x="3525" y="258"/>
                    <a:pt x="3513" y="115"/>
                  </a:cubicBezTo>
                  <a:cubicBezTo>
                    <a:pt x="3500" y="39"/>
                    <a:pt x="3268" y="0"/>
                    <a:pt x="290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8" name="Google Shape;7768;p57"/>
            <p:cNvSpPr/>
            <p:nvPr/>
          </p:nvSpPr>
          <p:spPr>
            <a:xfrm>
              <a:off x="8911170" y="-504823"/>
              <a:ext cx="104048" cy="55337"/>
            </a:xfrm>
            <a:custGeom>
              <a:avLst/>
              <a:gdLst/>
              <a:ahLst/>
              <a:cxnLst/>
              <a:rect l="l" t="t" r="r" b="b"/>
              <a:pathLst>
                <a:path w="3251" h="1729" extrusionOk="0">
                  <a:moveTo>
                    <a:pt x="164" y="0"/>
                  </a:moveTo>
                  <a:cubicBezTo>
                    <a:pt x="115" y="0"/>
                    <a:pt x="84" y="11"/>
                    <a:pt x="72" y="33"/>
                  </a:cubicBezTo>
                  <a:cubicBezTo>
                    <a:pt x="0" y="164"/>
                    <a:pt x="643" y="640"/>
                    <a:pt x="1500" y="1093"/>
                  </a:cubicBezTo>
                  <a:cubicBezTo>
                    <a:pt x="2218" y="1481"/>
                    <a:pt x="2861" y="1728"/>
                    <a:pt x="3093" y="1728"/>
                  </a:cubicBezTo>
                  <a:cubicBezTo>
                    <a:pt x="3138" y="1728"/>
                    <a:pt x="3168" y="1719"/>
                    <a:pt x="3179" y="1700"/>
                  </a:cubicBezTo>
                  <a:cubicBezTo>
                    <a:pt x="3251" y="1569"/>
                    <a:pt x="2608" y="1093"/>
                    <a:pt x="1750" y="640"/>
                  </a:cubicBezTo>
                  <a:cubicBezTo>
                    <a:pt x="1038" y="254"/>
                    <a:pt x="400" y="0"/>
                    <a:pt x="16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9" name="Google Shape;7769;p57"/>
            <p:cNvSpPr/>
            <p:nvPr/>
          </p:nvSpPr>
          <p:spPr>
            <a:xfrm>
              <a:off x="8807122" y="-409416"/>
              <a:ext cx="57577" cy="101680"/>
            </a:xfrm>
            <a:custGeom>
              <a:avLst/>
              <a:gdLst/>
              <a:ahLst/>
              <a:cxnLst/>
              <a:rect l="l" t="t" r="r" b="b"/>
              <a:pathLst>
                <a:path w="1799" h="3177" extrusionOk="0">
                  <a:moveTo>
                    <a:pt x="150" y="1"/>
                  </a:moveTo>
                  <a:cubicBezTo>
                    <a:pt x="143" y="1"/>
                    <a:pt x="137" y="2"/>
                    <a:pt x="132" y="5"/>
                  </a:cubicBezTo>
                  <a:cubicBezTo>
                    <a:pt x="1" y="76"/>
                    <a:pt x="239" y="826"/>
                    <a:pt x="656" y="1707"/>
                  </a:cubicBezTo>
                  <a:cubicBezTo>
                    <a:pt x="1063" y="2534"/>
                    <a:pt x="1492" y="3177"/>
                    <a:pt x="1646" y="3177"/>
                  </a:cubicBezTo>
                  <a:cubicBezTo>
                    <a:pt x="1654" y="3177"/>
                    <a:pt x="1661" y="3175"/>
                    <a:pt x="1668" y="3172"/>
                  </a:cubicBezTo>
                  <a:cubicBezTo>
                    <a:pt x="1799" y="3112"/>
                    <a:pt x="1561" y="2350"/>
                    <a:pt x="1132" y="1481"/>
                  </a:cubicBezTo>
                  <a:cubicBezTo>
                    <a:pt x="721" y="637"/>
                    <a:pt x="300" y="1"/>
                    <a:pt x="15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0" name="Google Shape;7770;p57"/>
            <p:cNvSpPr/>
            <p:nvPr/>
          </p:nvSpPr>
          <p:spPr>
            <a:xfrm>
              <a:off x="8649369" y="-391397"/>
              <a:ext cx="28612" cy="110961"/>
            </a:xfrm>
            <a:custGeom>
              <a:avLst/>
              <a:gdLst/>
              <a:ahLst/>
              <a:cxnLst/>
              <a:rect l="l" t="t" r="r" b="b"/>
              <a:pathLst>
                <a:path w="894" h="3467" extrusionOk="0">
                  <a:moveTo>
                    <a:pt x="744" y="1"/>
                  </a:moveTo>
                  <a:cubicBezTo>
                    <a:pt x="600" y="1"/>
                    <a:pt x="355" y="742"/>
                    <a:pt x="191" y="1692"/>
                  </a:cubicBezTo>
                  <a:cubicBezTo>
                    <a:pt x="24" y="2644"/>
                    <a:pt x="1" y="3442"/>
                    <a:pt x="143" y="3466"/>
                  </a:cubicBezTo>
                  <a:cubicBezTo>
                    <a:pt x="146" y="3466"/>
                    <a:pt x="148" y="3466"/>
                    <a:pt x="150" y="3466"/>
                  </a:cubicBezTo>
                  <a:cubicBezTo>
                    <a:pt x="294" y="3466"/>
                    <a:pt x="539" y="2725"/>
                    <a:pt x="703" y="1775"/>
                  </a:cubicBezTo>
                  <a:cubicBezTo>
                    <a:pt x="870" y="823"/>
                    <a:pt x="894" y="25"/>
                    <a:pt x="751" y="1"/>
                  </a:cubicBezTo>
                  <a:cubicBezTo>
                    <a:pt x="748" y="1"/>
                    <a:pt x="746" y="1"/>
                    <a:pt x="74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1" name="Google Shape;7771;p57"/>
            <p:cNvSpPr/>
            <p:nvPr/>
          </p:nvSpPr>
          <p:spPr>
            <a:xfrm>
              <a:off x="8466460" y="-459216"/>
              <a:ext cx="87310" cy="79692"/>
            </a:xfrm>
            <a:custGeom>
              <a:avLst/>
              <a:gdLst/>
              <a:ahLst/>
              <a:cxnLst/>
              <a:rect l="l" t="t" r="r" b="b"/>
              <a:pathLst>
                <a:path w="2728" h="2490" extrusionOk="0">
                  <a:moveTo>
                    <a:pt x="2592" y="0"/>
                  </a:moveTo>
                  <a:cubicBezTo>
                    <a:pt x="2412" y="0"/>
                    <a:pt x="1820" y="441"/>
                    <a:pt x="1179" y="1061"/>
                  </a:cubicBezTo>
                  <a:cubicBezTo>
                    <a:pt x="489" y="1739"/>
                    <a:pt x="1" y="2370"/>
                    <a:pt x="108" y="2477"/>
                  </a:cubicBezTo>
                  <a:cubicBezTo>
                    <a:pt x="116" y="2486"/>
                    <a:pt x="129" y="2490"/>
                    <a:pt x="145" y="2490"/>
                  </a:cubicBezTo>
                  <a:cubicBezTo>
                    <a:pt x="316" y="2490"/>
                    <a:pt x="907" y="2049"/>
                    <a:pt x="1548" y="1430"/>
                  </a:cubicBezTo>
                  <a:cubicBezTo>
                    <a:pt x="2251" y="751"/>
                    <a:pt x="2727" y="120"/>
                    <a:pt x="2632" y="13"/>
                  </a:cubicBezTo>
                  <a:cubicBezTo>
                    <a:pt x="2623" y="4"/>
                    <a:pt x="2609" y="0"/>
                    <a:pt x="259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2" name="Google Shape;7772;p57"/>
            <p:cNvSpPr/>
            <p:nvPr/>
          </p:nvSpPr>
          <p:spPr>
            <a:xfrm>
              <a:off x="8378831" y="-587300"/>
              <a:ext cx="112818" cy="23332"/>
            </a:xfrm>
            <a:custGeom>
              <a:avLst/>
              <a:gdLst/>
              <a:ahLst/>
              <a:cxnLst/>
              <a:rect l="l" t="t" r="r" b="b"/>
              <a:pathLst>
                <a:path w="3525" h="729" extrusionOk="0">
                  <a:moveTo>
                    <a:pt x="2951" y="1"/>
                  </a:moveTo>
                  <a:cubicBezTo>
                    <a:pt x="2630" y="1"/>
                    <a:pt x="2198" y="34"/>
                    <a:pt x="1727" y="98"/>
                  </a:cubicBezTo>
                  <a:cubicBezTo>
                    <a:pt x="762" y="241"/>
                    <a:pt x="0" y="479"/>
                    <a:pt x="24" y="622"/>
                  </a:cubicBezTo>
                  <a:cubicBezTo>
                    <a:pt x="36" y="693"/>
                    <a:pt x="241" y="729"/>
                    <a:pt x="563" y="729"/>
                  </a:cubicBezTo>
                  <a:cubicBezTo>
                    <a:pt x="884" y="729"/>
                    <a:pt x="1322" y="693"/>
                    <a:pt x="1798" y="622"/>
                  </a:cubicBezTo>
                  <a:cubicBezTo>
                    <a:pt x="2762" y="479"/>
                    <a:pt x="3524" y="252"/>
                    <a:pt x="3513" y="110"/>
                  </a:cubicBezTo>
                  <a:cubicBezTo>
                    <a:pt x="3500" y="37"/>
                    <a:pt x="3286" y="1"/>
                    <a:pt x="295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3" name="Google Shape;7773;p57"/>
            <p:cNvSpPr/>
            <p:nvPr/>
          </p:nvSpPr>
          <p:spPr>
            <a:xfrm>
              <a:off x="8414260" y="-774657"/>
              <a:ext cx="104048" cy="54248"/>
            </a:xfrm>
            <a:custGeom>
              <a:avLst/>
              <a:gdLst/>
              <a:ahLst/>
              <a:cxnLst/>
              <a:rect l="l" t="t" r="r" b="b"/>
              <a:pathLst>
                <a:path w="3251" h="1695" extrusionOk="0">
                  <a:moveTo>
                    <a:pt x="156" y="1"/>
                  </a:moveTo>
                  <a:cubicBezTo>
                    <a:pt x="106" y="1"/>
                    <a:pt x="72" y="11"/>
                    <a:pt x="60" y="34"/>
                  </a:cubicBezTo>
                  <a:cubicBezTo>
                    <a:pt x="0" y="165"/>
                    <a:pt x="643" y="630"/>
                    <a:pt x="1501" y="1082"/>
                  </a:cubicBezTo>
                  <a:cubicBezTo>
                    <a:pt x="2214" y="1459"/>
                    <a:pt x="2862" y="1695"/>
                    <a:pt x="3093" y="1695"/>
                  </a:cubicBezTo>
                  <a:cubicBezTo>
                    <a:pt x="3140" y="1695"/>
                    <a:pt x="3169" y="1685"/>
                    <a:pt x="3179" y="1665"/>
                  </a:cubicBezTo>
                  <a:cubicBezTo>
                    <a:pt x="3251" y="1534"/>
                    <a:pt x="2608" y="1070"/>
                    <a:pt x="1739" y="618"/>
                  </a:cubicBezTo>
                  <a:cubicBezTo>
                    <a:pt x="1031" y="244"/>
                    <a:pt x="396" y="1"/>
                    <a:pt x="15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4" name="Google Shape;7774;p57"/>
            <p:cNvSpPr/>
            <p:nvPr/>
          </p:nvSpPr>
          <p:spPr>
            <a:xfrm>
              <a:off x="8562859" y="-918103"/>
              <a:ext cx="58729" cy="101232"/>
            </a:xfrm>
            <a:custGeom>
              <a:avLst/>
              <a:gdLst/>
              <a:ahLst/>
              <a:cxnLst/>
              <a:rect l="l" t="t" r="r" b="b"/>
              <a:pathLst>
                <a:path w="1835" h="3163" extrusionOk="0">
                  <a:moveTo>
                    <a:pt x="150" y="0"/>
                  </a:moveTo>
                  <a:cubicBezTo>
                    <a:pt x="144" y="0"/>
                    <a:pt x="137" y="1"/>
                    <a:pt x="132" y="4"/>
                  </a:cubicBezTo>
                  <a:cubicBezTo>
                    <a:pt x="1" y="75"/>
                    <a:pt x="251" y="825"/>
                    <a:pt x="680" y="1694"/>
                  </a:cubicBezTo>
                  <a:cubicBezTo>
                    <a:pt x="1101" y="2527"/>
                    <a:pt x="1534" y="3163"/>
                    <a:pt x="1685" y="3163"/>
                  </a:cubicBezTo>
                  <a:cubicBezTo>
                    <a:pt x="1692" y="3163"/>
                    <a:pt x="1698" y="3161"/>
                    <a:pt x="1703" y="3159"/>
                  </a:cubicBezTo>
                  <a:cubicBezTo>
                    <a:pt x="1834" y="3088"/>
                    <a:pt x="1584" y="2337"/>
                    <a:pt x="1144" y="1468"/>
                  </a:cubicBezTo>
                  <a:cubicBezTo>
                    <a:pt x="733" y="636"/>
                    <a:pt x="301" y="0"/>
                    <a:pt x="15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5" name="Google Shape;7775;p57"/>
            <p:cNvSpPr/>
            <p:nvPr/>
          </p:nvSpPr>
          <p:spPr>
            <a:xfrm>
              <a:off x="8434071" y="-857390"/>
              <a:ext cx="555991" cy="512976"/>
            </a:xfrm>
            <a:custGeom>
              <a:avLst/>
              <a:gdLst/>
              <a:ahLst/>
              <a:cxnLst/>
              <a:rect l="l" t="t" r="r" b="b"/>
              <a:pathLst>
                <a:path w="17372" h="16028" extrusionOk="0">
                  <a:moveTo>
                    <a:pt x="9064" y="0"/>
                  </a:moveTo>
                  <a:cubicBezTo>
                    <a:pt x="7177" y="0"/>
                    <a:pt x="5283" y="576"/>
                    <a:pt x="3811" y="1691"/>
                  </a:cubicBezTo>
                  <a:cubicBezTo>
                    <a:pt x="1167" y="3703"/>
                    <a:pt x="1" y="7275"/>
                    <a:pt x="894" y="10489"/>
                  </a:cubicBezTo>
                  <a:cubicBezTo>
                    <a:pt x="1739" y="13502"/>
                    <a:pt x="4739" y="15299"/>
                    <a:pt x="7644" y="15847"/>
                  </a:cubicBezTo>
                  <a:cubicBezTo>
                    <a:pt x="8244" y="15960"/>
                    <a:pt x="8858" y="16028"/>
                    <a:pt x="9468" y="16028"/>
                  </a:cubicBezTo>
                  <a:cubicBezTo>
                    <a:pt x="10141" y="16028"/>
                    <a:pt x="10811" y="15946"/>
                    <a:pt x="11454" y="15752"/>
                  </a:cubicBezTo>
                  <a:cubicBezTo>
                    <a:pt x="14407" y="14895"/>
                    <a:pt x="16348" y="12418"/>
                    <a:pt x="16955" y="9620"/>
                  </a:cubicBezTo>
                  <a:cubicBezTo>
                    <a:pt x="17372" y="7715"/>
                    <a:pt x="17122" y="5715"/>
                    <a:pt x="16265" y="3965"/>
                  </a:cubicBezTo>
                  <a:cubicBezTo>
                    <a:pt x="15705" y="2834"/>
                    <a:pt x="14550" y="1857"/>
                    <a:pt x="13490" y="1202"/>
                  </a:cubicBezTo>
                  <a:cubicBezTo>
                    <a:pt x="12181" y="394"/>
                    <a:pt x="10625" y="0"/>
                    <a:pt x="906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6" name="Google Shape;7776;p57"/>
            <p:cNvSpPr/>
            <p:nvPr/>
          </p:nvSpPr>
          <p:spPr>
            <a:xfrm>
              <a:off x="8590320" y="-722969"/>
              <a:ext cx="33541" cy="57385"/>
            </a:xfrm>
            <a:custGeom>
              <a:avLst/>
              <a:gdLst/>
              <a:ahLst/>
              <a:cxnLst/>
              <a:rect l="l" t="t" r="r" b="b"/>
              <a:pathLst>
                <a:path w="1048" h="1793" extrusionOk="0">
                  <a:moveTo>
                    <a:pt x="658" y="0"/>
                  </a:moveTo>
                  <a:cubicBezTo>
                    <a:pt x="429" y="0"/>
                    <a:pt x="186" y="347"/>
                    <a:pt x="95" y="812"/>
                  </a:cubicBezTo>
                  <a:cubicBezTo>
                    <a:pt x="0" y="1312"/>
                    <a:pt x="119" y="1741"/>
                    <a:pt x="357" y="1789"/>
                  </a:cubicBezTo>
                  <a:cubicBezTo>
                    <a:pt x="371" y="1792"/>
                    <a:pt x="385" y="1793"/>
                    <a:pt x="399" y="1793"/>
                  </a:cubicBezTo>
                  <a:cubicBezTo>
                    <a:pt x="625" y="1793"/>
                    <a:pt x="863" y="1439"/>
                    <a:pt x="953" y="979"/>
                  </a:cubicBezTo>
                  <a:cubicBezTo>
                    <a:pt x="1048" y="491"/>
                    <a:pt x="929" y="50"/>
                    <a:pt x="691" y="3"/>
                  </a:cubicBezTo>
                  <a:cubicBezTo>
                    <a:pt x="680" y="1"/>
                    <a:pt x="669" y="0"/>
                    <a:pt x="6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7" name="Google Shape;7777;p57"/>
            <p:cNvSpPr/>
            <p:nvPr/>
          </p:nvSpPr>
          <p:spPr>
            <a:xfrm>
              <a:off x="8837622" y="-676882"/>
              <a:ext cx="33573" cy="57417"/>
            </a:xfrm>
            <a:custGeom>
              <a:avLst/>
              <a:gdLst/>
              <a:ahLst/>
              <a:cxnLst/>
              <a:rect l="l" t="t" r="r" b="b"/>
              <a:pathLst>
                <a:path w="1049" h="1794" extrusionOk="0">
                  <a:moveTo>
                    <a:pt x="658" y="1"/>
                  </a:moveTo>
                  <a:cubicBezTo>
                    <a:pt x="429" y="1"/>
                    <a:pt x="186" y="348"/>
                    <a:pt x="96" y="825"/>
                  </a:cubicBezTo>
                  <a:cubicBezTo>
                    <a:pt x="0" y="1313"/>
                    <a:pt x="119" y="1754"/>
                    <a:pt x="357" y="1789"/>
                  </a:cubicBezTo>
                  <a:cubicBezTo>
                    <a:pt x="371" y="1792"/>
                    <a:pt x="385" y="1794"/>
                    <a:pt x="399" y="1794"/>
                  </a:cubicBezTo>
                  <a:cubicBezTo>
                    <a:pt x="626" y="1794"/>
                    <a:pt x="863" y="1439"/>
                    <a:pt x="953" y="980"/>
                  </a:cubicBezTo>
                  <a:cubicBezTo>
                    <a:pt x="1048" y="492"/>
                    <a:pt x="929" y="51"/>
                    <a:pt x="691" y="3"/>
                  </a:cubicBezTo>
                  <a:cubicBezTo>
                    <a:pt x="680" y="2"/>
                    <a:pt x="669" y="1"/>
                    <a:pt x="6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8" name="Google Shape;7778;p57"/>
            <p:cNvSpPr/>
            <p:nvPr/>
          </p:nvSpPr>
          <p:spPr>
            <a:xfrm>
              <a:off x="8642520" y="-687443"/>
              <a:ext cx="164250" cy="118226"/>
            </a:xfrm>
            <a:custGeom>
              <a:avLst/>
              <a:gdLst/>
              <a:ahLst/>
              <a:cxnLst/>
              <a:rect l="l" t="t" r="r" b="b"/>
              <a:pathLst>
                <a:path w="5132" h="3694" extrusionOk="0">
                  <a:moveTo>
                    <a:pt x="429" y="0"/>
                  </a:moveTo>
                  <a:cubicBezTo>
                    <a:pt x="357" y="167"/>
                    <a:pt x="310" y="333"/>
                    <a:pt x="274" y="512"/>
                  </a:cubicBezTo>
                  <a:cubicBezTo>
                    <a:pt x="0" y="2000"/>
                    <a:pt x="858" y="3405"/>
                    <a:pt x="2179" y="3655"/>
                  </a:cubicBezTo>
                  <a:cubicBezTo>
                    <a:pt x="2314" y="3681"/>
                    <a:pt x="2449" y="3693"/>
                    <a:pt x="2583" y="3693"/>
                  </a:cubicBezTo>
                  <a:cubicBezTo>
                    <a:pt x="3758" y="3693"/>
                    <a:pt x="4838" y="2741"/>
                    <a:pt x="5084" y="1405"/>
                  </a:cubicBezTo>
                  <a:cubicBezTo>
                    <a:pt x="5120" y="1226"/>
                    <a:pt x="5132" y="1048"/>
                    <a:pt x="5132" y="869"/>
                  </a:cubicBezTo>
                  <a:lnTo>
                    <a:pt x="42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9" name="Google Shape;7779;p57"/>
            <p:cNvSpPr/>
            <p:nvPr/>
          </p:nvSpPr>
          <p:spPr>
            <a:xfrm>
              <a:off x="8658906" y="-633163"/>
              <a:ext cx="118899" cy="64330"/>
            </a:xfrm>
            <a:custGeom>
              <a:avLst/>
              <a:gdLst/>
              <a:ahLst/>
              <a:cxnLst/>
              <a:rect l="l" t="t" r="r" b="b"/>
              <a:pathLst>
                <a:path w="3715" h="2010" extrusionOk="0">
                  <a:moveTo>
                    <a:pt x="1591" y="0"/>
                  </a:moveTo>
                  <a:cubicBezTo>
                    <a:pt x="1005" y="0"/>
                    <a:pt x="430" y="227"/>
                    <a:pt x="0" y="638"/>
                  </a:cubicBezTo>
                  <a:cubicBezTo>
                    <a:pt x="385" y="1522"/>
                    <a:pt x="1236" y="2009"/>
                    <a:pt x="2100" y="2009"/>
                  </a:cubicBezTo>
                  <a:cubicBezTo>
                    <a:pt x="2678" y="2009"/>
                    <a:pt x="3262" y="1791"/>
                    <a:pt x="3715" y="1328"/>
                  </a:cubicBezTo>
                  <a:cubicBezTo>
                    <a:pt x="3394" y="650"/>
                    <a:pt x="2763" y="173"/>
                    <a:pt x="2024" y="42"/>
                  </a:cubicBezTo>
                  <a:cubicBezTo>
                    <a:pt x="1881" y="14"/>
                    <a:pt x="1735" y="0"/>
                    <a:pt x="159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0" name="Google Shape;7780;p57"/>
            <p:cNvSpPr/>
            <p:nvPr/>
          </p:nvSpPr>
          <p:spPr>
            <a:xfrm>
              <a:off x="7860958" y="-635883"/>
              <a:ext cx="463016" cy="453639"/>
            </a:xfrm>
            <a:custGeom>
              <a:avLst/>
              <a:gdLst/>
              <a:ahLst/>
              <a:cxnLst/>
              <a:rect l="l" t="t" r="r" b="b"/>
              <a:pathLst>
                <a:path w="14467" h="14174" extrusionOk="0">
                  <a:moveTo>
                    <a:pt x="7644" y="2509"/>
                  </a:moveTo>
                  <a:lnTo>
                    <a:pt x="7644" y="2592"/>
                  </a:lnTo>
                  <a:lnTo>
                    <a:pt x="10252" y="3640"/>
                  </a:lnTo>
                  <a:cubicBezTo>
                    <a:pt x="10240" y="3652"/>
                    <a:pt x="10216" y="3675"/>
                    <a:pt x="10204" y="3699"/>
                  </a:cubicBezTo>
                  <a:lnTo>
                    <a:pt x="11716" y="6069"/>
                  </a:lnTo>
                  <a:lnTo>
                    <a:pt x="11633" y="6092"/>
                  </a:lnTo>
                  <a:lnTo>
                    <a:pt x="11478" y="8890"/>
                  </a:lnTo>
                  <a:lnTo>
                    <a:pt x="11407" y="8855"/>
                  </a:lnTo>
                  <a:lnTo>
                    <a:pt x="9621" y="11033"/>
                  </a:lnTo>
                  <a:cubicBezTo>
                    <a:pt x="9597" y="11010"/>
                    <a:pt x="9585" y="10986"/>
                    <a:pt x="9573" y="10962"/>
                  </a:cubicBezTo>
                  <a:lnTo>
                    <a:pt x="6859" y="11688"/>
                  </a:lnTo>
                  <a:lnTo>
                    <a:pt x="6859" y="11605"/>
                  </a:lnTo>
                  <a:lnTo>
                    <a:pt x="4239" y="10605"/>
                  </a:lnTo>
                  <a:cubicBezTo>
                    <a:pt x="4251" y="10581"/>
                    <a:pt x="4275" y="10557"/>
                    <a:pt x="4287" y="10533"/>
                  </a:cubicBezTo>
                  <a:lnTo>
                    <a:pt x="2751" y="8188"/>
                  </a:lnTo>
                  <a:lnTo>
                    <a:pt x="2834" y="8164"/>
                  </a:lnTo>
                  <a:lnTo>
                    <a:pt x="2965" y="5354"/>
                  </a:lnTo>
                  <a:lnTo>
                    <a:pt x="3037" y="5378"/>
                  </a:lnTo>
                  <a:lnTo>
                    <a:pt x="4858" y="3104"/>
                  </a:lnTo>
                  <a:cubicBezTo>
                    <a:pt x="4882" y="3140"/>
                    <a:pt x="4906" y="3175"/>
                    <a:pt x="4930" y="3199"/>
                  </a:cubicBezTo>
                  <a:lnTo>
                    <a:pt x="7644" y="2509"/>
                  </a:lnTo>
                  <a:close/>
                  <a:moveTo>
                    <a:pt x="6130" y="1"/>
                  </a:moveTo>
                  <a:cubicBezTo>
                    <a:pt x="5911" y="1"/>
                    <a:pt x="5691" y="50"/>
                    <a:pt x="5489" y="151"/>
                  </a:cubicBezTo>
                  <a:cubicBezTo>
                    <a:pt x="5013" y="389"/>
                    <a:pt x="4668" y="830"/>
                    <a:pt x="4561" y="1354"/>
                  </a:cubicBezTo>
                  <a:cubicBezTo>
                    <a:pt x="4489" y="1770"/>
                    <a:pt x="4513" y="2187"/>
                    <a:pt x="4632" y="2592"/>
                  </a:cubicBezTo>
                  <a:cubicBezTo>
                    <a:pt x="4346" y="2294"/>
                    <a:pt x="4001" y="2068"/>
                    <a:pt x="3608" y="1937"/>
                  </a:cubicBezTo>
                  <a:cubicBezTo>
                    <a:pt x="3382" y="1854"/>
                    <a:pt x="3156" y="1806"/>
                    <a:pt x="2918" y="1806"/>
                  </a:cubicBezTo>
                  <a:cubicBezTo>
                    <a:pt x="2382" y="1830"/>
                    <a:pt x="1894" y="2140"/>
                    <a:pt x="1644" y="2616"/>
                  </a:cubicBezTo>
                  <a:cubicBezTo>
                    <a:pt x="1417" y="3092"/>
                    <a:pt x="1417" y="3652"/>
                    <a:pt x="1644" y="4140"/>
                  </a:cubicBezTo>
                  <a:cubicBezTo>
                    <a:pt x="1798" y="4437"/>
                    <a:pt x="2013" y="4711"/>
                    <a:pt x="2275" y="4937"/>
                  </a:cubicBezTo>
                  <a:cubicBezTo>
                    <a:pt x="2191" y="4929"/>
                    <a:pt x="2107" y="4924"/>
                    <a:pt x="2023" y="4924"/>
                  </a:cubicBezTo>
                  <a:cubicBezTo>
                    <a:pt x="1770" y="4924"/>
                    <a:pt x="1516" y="4964"/>
                    <a:pt x="1275" y="5045"/>
                  </a:cubicBezTo>
                  <a:cubicBezTo>
                    <a:pt x="1036" y="5104"/>
                    <a:pt x="822" y="5199"/>
                    <a:pt x="632" y="5342"/>
                  </a:cubicBezTo>
                  <a:cubicBezTo>
                    <a:pt x="203" y="5664"/>
                    <a:pt x="1" y="6200"/>
                    <a:pt x="84" y="6735"/>
                  </a:cubicBezTo>
                  <a:cubicBezTo>
                    <a:pt x="167" y="7259"/>
                    <a:pt x="501" y="7712"/>
                    <a:pt x="977" y="7974"/>
                  </a:cubicBezTo>
                  <a:cubicBezTo>
                    <a:pt x="1275" y="8128"/>
                    <a:pt x="1608" y="8224"/>
                    <a:pt x="1953" y="8247"/>
                  </a:cubicBezTo>
                  <a:cubicBezTo>
                    <a:pt x="1667" y="8426"/>
                    <a:pt x="1417" y="8652"/>
                    <a:pt x="1203" y="8926"/>
                  </a:cubicBezTo>
                  <a:cubicBezTo>
                    <a:pt x="1060" y="9105"/>
                    <a:pt x="941" y="9319"/>
                    <a:pt x="870" y="9533"/>
                  </a:cubicBezTo>
                  <a:cubicBezTo>
                    <a:pt x="715" y="10057"/>
                    <a:pt x="858" y="10605"/>
                    <a:pt x="1239" y="10998"/>
                  </a:cubicBezTo>
                  <a:cubicBezTo>
                    <a:pt x="1564" y="11313"/>
                    <a:pt x="1994" y="11490"/>
                    <a:pt x="2447" y="11490"/>
                  </a:cubicBezTo>
                  <a:cubicBezTo>
                    <a:pt x="2524" y="11490"/>
                    <a:pt x="2602" y="11484"/>
                    <a:pt x="2679" y="11474"/>
                  </a:cubicBezTo>
                  <a:cubicBezTo>
                    <a:pt x="3013" y="11426"/>
                    <a:pt x="3346" y="11307"/>
                    <a:pt x="3644" y="11129"/>
                  </a:cubicBezTo>
                  <a:lnTo>
                    <a:pt x="3644" y="11129"/>
                  </a:lnTo>
                  <a:cubicBezTo>
                    <a:pt x="3501" y="11438"/>
                    <a:pt x="3430" y="11772"/>
                    <a:pt x="3430" y="12117"/>
                  </a:cubicBezTo>
                  <a:cubicBezTo>
                    <a:pt x="3406" y="12343"/>
                    <a:pt x="3441" y="12581"/>
                    <a:pt x="3513" y="12808"/>
                  </a:cubicBezTo>
                  <a:cubicBezTo>
                    <a:pt x="3692" y="13319"/>
                    <a:pt x="4132" y="13689"/>
                    <a:pt x="4668" y="13772"/>
                  </a:cubicBezTo>
                  <a:cubicBezTo>
                    <a:pt x="4757" y="13786"/>
                    <a:pt x="4846" y="13793"/>
                    <a:pt x="4934" y="13793"/>
                  </a:cubicBezTo>
                  <a:cubicBezTo>
                    <a:pt x="5369" y="13793"/>
                    <a:pt x="5794" y="13626"/>
                    <a:pt x="6120" y="13319"/>
                  </a:cubicBezTo>
                  <a:cubicBezTo>
                    <a:pt x="6359" y="13081"/>
                    <a:pt x="6549" y="12796"/>
                    <a:pt x="6680" y="12474"/>
                  </a:cubicBezTo>
                  <a:cubicBezTo>
                    <a:pt x="6763" y="12808"/>
                    <a:pt x="6906" y="13117"/>
                    <a:pt x="7097" y="13403"/>
                  </a:cubicBezTo>
                  <a:cubicBezTo>
                    <a:pt x="7216" y="13593"/>
                    <a:pt x="7382" y="13772"/>
                    <a:pt x="7573" y="13915"/>
                  </a:cubicBezTo>
                  <a:cubicBezTo>
                    <a:pt x="7825" y="14085"/>
                    <a:pt x="8120" y="14173"/>
                    <a:pt x="8417" y="14173"/>
                  </a:cubicBezTo>
                  <a:cubicBezTo>
                    <a:pt x="8640" y="14173"/>
                    <a:pt x="8864" y="14124"/>
                    <a:pt x="9073" y="14022"/>
                  </a:cubicBezTo>
                  <a:cubicBezTo>
                    <a:pt x="9537" y="13772"/>
                    <a:pt x="9883" y="13319"/>
                    <a:pt x="9978" y="12796"/>
                  </a:cubicBezTo>
                  <a:cubicBezTo>
                    <a:pt x="10038" y="12462"/>
                    <a:pt x="10026" y="12117"/>
                    <a:pt x="9942" y="11784"/>
                  </a:cubicBezTo>
                  <a:lnTo>
                    <a:pt x="9942" y="11784"/>
                  </a:lnTo>
                  <a:cubicBezTo>
                    <a:pt x="10204" y="11998"/>
                    <a:pt x="10502" y="12176"/>
                    <a:pt x="10811" y="12284"/>
                  </a:cubicBezTo>
                  <a:cubicBezTo>
                    <a:pt x="11038" y="12379"/>
                    <a:pt x="11276" y="12427"/>
                    <a:pt x="11502" y="12427"/>
                  </a:cubicBezTo>
                  <a:cubicBezTo>
                    <a:pt x="12038" y="12415"/>
                    <a:pt x="12526" y="12105"/>
                    <a:pt x="12776" y="11629"/>
                  </a:cubicBezTo>
                  <a:cubicBezTo>
                    <a:pt x="13026" y="11153"/>
                    <a:pt x="13026" y="10593"/>
                    <a:pt x="12800" y="10117"/>
                  </a:cubicBezTo>
                  <a:cubicBezTo>
                    <a:pt x="12657" y="9807"/>
                    <a:pt x="12443" y="9533"/>
                    <a:pt x="12181" y="9307"/>
                  </a:cubicBezTo>
                  <a:lnTo>
                    <a:pt x="12181" y="9307"/>
                  </a:lnTo>
                  <a:cubicBezTo>
                    <a:pt x="12259" y="9313"/>
                    <a:pt x="12339" y="9316"/>
                    <a:pt x="12418" y="9316"/>
                  </a:cubicBezTo>
                  <a:cubicBezTo>
                    <a:pt x="12676" y="9316"/>
                    <a:pt x="12935" y="9285"/>
                    <a:pt x="13181" y="9212"/>
                  </a:cubicBezTo>
                  <a:cubicBezTo>
                    <a:pt x="13419" y="9152"/>
                    <a:pt x="13633" y="9045"/>
                    <a:pt x="13824" y="8914"/>
                  </a:cubicBezTo>
                  <a:cubicBezTo>
                    <a:pt x="14252" y="8581"/>
                    <a:pt x="14467" y="8057"/>
                    <a:pt x="14395" y="7521"/>
                  </a:cubicBezTo>
                  <a:cubicBezTo>
                    <a:pt x="14300" y="6997"/>
                    <a:pt x="13979" y="6545"/>
                    <a:pt x="13514" y="6283"/>
                  </a:cubicBezTo>
                  <a:cubicBezTo>
                    <a:pt x="13205" y="6128"/>
                    <a:pt x="12871" y="6033"/>
                    <a:pt x="12538" y="5997"/>
                  </a:cubicBezTo>
                  <a:cubicBezTo>
                    <a:pt x="12824" y="5819"/>
                    <a:pt x="13086" y="5592"/>
                    <a:pt x="13288" y="5330"/>
                  </a:cubicBezTo>
                  <a:cubicBezTo>
                    <a:pt x="13443" y="5152"/>
                    <a:pt x="13562" y="4937"/>
                    <a:pt x="13645" y="4723"/>
                  </a:cubicBezTo>
                  <a:cubicBezTo>
                    <a:pt x="13788" y="4199"/>
                    <a:pt x="13657" y="3652"/>
                    <a:pt x="13288" y="3259"/>
                  </a:cubicBezTo>
                  <a:cubicBezTo>
                    <a:pt x="12955" y="2926"/>
                    <a:pt x="12504" y="2747"/>
                    <a:pt x="12046" y="2747"/>
                  </a:cubicBezTo>
                  <a:cubicBezTo>
                    <a:pt x="11980" y="2747"/>
                    <a:pt x="11913" y="2751"/>
                    <a:pt x="11847" y="2759"/>
                  </a:cubicBezTo>
                  <a:cubicBezTo>
                    <a:pt x="11502" y="2806"/>
                    <a:pt x="11181" y="2925"/>
                    <a:pt x="10883" y="3104"/>
                  </a:cubicBezTo>
                  <a:cubicBezTo>
                    <a:pt x="11014" y="2794"/>
                    <a:pt x="11097" y="2461"/>
                    <a:pt x="11109" y="2116"/>
                  </a:cubicBezTo>
                  <a:cubicBezTo>
                    <a:pt x="11121" y="1878"/>
                    <a:pt x="11097" y="1639"/>
                    <a:pt x="11026" y="1413"/>
                  </a:cubicBezTo>
                  <a:cubicBezTo>
                    <a:pt x="10847" y="913"/>
                    <a:pt x="10419" y="532"/>
                    <a:pt x="9883" y="449"/>
                  </a:cubicBezTo>
                  <a:cubicBezTo>
                    <a:pt x="9785" y="431"/>
                    <a:pt x="9687" y="422"/>
                    <a:pt x="9589" y="422"/>
                  </a:cubicBezTo>
                  <a:cubicBezTo>
                    <a:pt x="9164" y="422"/>
                    <a:pt x="8750" y="587"/>
                    <a:pt x="8430" y="877"/>
                  </a:cubicBezTo>
                  <a:cubicBezTo>
                    <a:pt x="8180" y="1116"/>
                    <a:pt x="7990" y="1401"/>
                    <a:pt x="7847" y="1723"/>
                  </a:cubicBezTo>
                  <a:cubicBezTo>
                    <a:pt x="7775" y="1389"/>
                    <a:pt x="7644" y="1080"/>
                    <a:pt x="7454" y="794"/>
                  </a:cubicBezTo>
                  <a:cubicBezTo>
                    <a:pt x="7323" y="592"/>
                    <a:pt x="7168" y="413"/>
                    <a:pt x="6978" y="270"/>
                  </a:cubicBezTo>
                  <a:cubicBezTo>
                    <a:pt x="6724" y="92"/>
                    <a:pt x="6427" y="1"/>
                    <a:pt x="6130" y="1"/>
                  </a:cubicBezTo>
                  <a:close/>
                </a:path>
              </a:pathLst>
            </a:custGeom>
            <a:solidFill>
              <a:srgbClr val="F9C4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1" name="Google Shape;7781;p57"/>
            <p:cNvSpPr/>
            <p:nvPr/>
          </p:nvSpPr>
          <p:spPr>
            <a:xfrm>
              <a:off x="8048443" y="-610887"/>
              <a:ext cx="19843" cy="67114"/>
            </a:xfrm>
            <a:custGeom>
              <a:avLst/>
              <a:gdLst/>
              <a:ahLst/>
              <a:cxnLst/>
              <a:rect l="l" t="t" r="r" b="b"/>
              <a:pathLst>
                <a:path w="620" h="2097" extrusionOk="0">
                  <a:moveTo>
                    <a:pt x="91" y="0"/>
                  </a:moveTo>
                  <a:cubicBezTo>
                    <a:pt x="89" y="0"/>
                    <a:pt x="86" y="1"/>
                    <a:pt x="84" y="1"/>
                  </a:cubicBezTo>
                  <a:cubicBezTo>
                    <a:pt x="0" y="13"/>
                    <a:pt x="36" y="501"/>
                    <a:pt x="155" y="1085"/>
                  </a:cubicBezTo>
                  <a:cubicBezTo>
                    <a:pt x="285" y="1649"/>
                    <a:pt x="449" y="2097"/>
                    <a:pt x="533" y="2097"/>
                  </a:cubicBezTo>
                  <a:cubicBezTo>
                    <a:pt x="534" y="2097"/>
                    <a:pt x="535" y="2097"/>
                    <a:pt x="536" y="2097"/>
                  </a:cubicBezTo>
                  <a:cubicBezTo>
                    <a:pt x="620" y="2073"/>
                    <a:pt x="596" y="1597"/>
                    <a:pt x="465" y="1013"/>
                  </a:cubicBezTo>
                  <a:cubicBezTo>
                    <a:pt x="349" y="445"/>
                    <a:pt x="187" y="0"/>
                    <a:pt x="9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2" name="Google Shape;7782;p57"/>
            <p:cNvSpPr/>
            <p:nvPr/>
          </p:nvSpPr>
          <p:spPr>
            <a:xfrm>
              <a:off x="8147147" y="-597221"/>
              <a:ext cx="32805" cy="63050"/>
            </a:xfrm>
            <a:custGeom>
              <a:avLst/>
              <a:gdLst/>
              <a:ahLst/>
              <a:cxnLst/>
              <a:rect l="l" t="t" r="r" b="b"/>
              <a:pathLst>
                <a:path w="1025" h="1970" extrusionOk="0">
                  <a:moveTo>
                    <a:pt x="930" y="1"/>
                  </a:moveTo>
                  <a:cubicBezTo>
                    <a:pt x="837" y="1"/>
                    <a:pt x="597" y="394"/>
                    <a:pt x="357" y="920"/>
                  </a:cubicBezTo>
                  <a:cubicBezTo>
                    <a:pt x="119" y="1455"/>
                    <a:pt x="0" y="1932"/>
                    <a:pt x="72" y="1967"/>
                  </a:cubicBezTo>
                  <a:cubicBezTo>
                    <a:pt x="75" y="1969"/>
                    <a:pt x="79" y="1970"/>
                    <a:pt x="82" y="1970"/>
                  </a:cubicBezTo>
                  <a:cubicBezTo>
                    <a:pt x="176" y="1970"/>
                    <a:pt x="426" y="1565"/>
                    <a:pt x="655" y="1051"/>
                  </a:cubicBezTo>
                  <a:cubicBezTo>
                    <a:pt x="893" y="503"/>
                    <a:pt x="1024" y="39"/>
                    <a:pt x="941" y="3"/>
                  </a:cubicBezTo>
                  <a:cubicBezTo>
                    <a:pt x="937" y="1"/>
                    <a:pt x="934" y="1"/>
                    <a:pt x="93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3" name="Google Shape;7783;p57"/>
            <p:cNvSpPr/>
            <p:nvPr/>
          </p:nvSpPr>
          <p:spPr>
            <a:xfrm>
              <a:off x="8211157" y="-511672"/>
              <a:ext cx="62154" cy="35846"/>
            </a:xfrm>
            <a:custGeom>
              <a:avLst/>
              <a:gdLst/>
              <a:ahLst/>
              <a:cxnLst/>
              <a:rect l="l" t="t" r="r" b="b"/>
              <a:pathLst>
                <a:path w="1942" h="1120" extrusionOk="0">
                  <a:moveTo>
                    <a:pt x="1853" y="1"/>
                  </a:moveTo>
                  <a:cubicBezTo>
                    <a:pt x="1712" y="1"/>
                    <a:pt x="1323" y="175"/>
                    <a:pt x="893" y="425"/>
                  </a:cubicBezTo>
                  <a:cubicBezTo>
                    <a:pt x="381" y="723"/>
                    <a:pt x="0" y="1021"/>
                    <a:pt x="48" y="1104"/>
                  </a:cubicBezTo>
                  <a:cubicBezTo>
                    <a:pt x="55" y="1115"/>
                    <a:pt x="71" y="1120"/>
                    <a:pt x="95" y="1120"/>
                  </a:cubicBezTo>
                  <a:cubicBezTo>
                    <a:pt x="231" y="1120"/>
                    <a:pt x="624" y="953"/>
                    <a:pt x="1060" y="699"/>
                  </a:cubicBezTo>
                  <a:cubicBezTo>
                    <a:pt x="1572" y="402"/>
                    <a:pt x="1941" y="92"/>
                    <a:pt x="1905" y="21"/>
                  </a:cubicBezTo>
                  <a:cubicBezTo>
                    <a:pt x="1898" y="7"/>
                    <a:pt x="1880" y="1"/>
                    <a:pt x="185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4" name="Google Shape;7784;p57"/>
            <p:cNvSpPr/>
            <p:nvPr/>
          </p:nvSpPr>
          <p:spPr>
            <a:xfrm>
              <a:off x="8228695" y="-396230"/>
              <a:ext cx="69003" cy="12034"/>
            </a:xfrm>
            <a:custGeom>
              <a:avLst/>
              <a:gdLst/>
              <a:ahLst/>
              <a:cxnLst/>
              <a:rect l="l" t="t" r="r" b="b"/>
              <a:pathLst>
                <a:path w="2156" h="376" extrusionOk="0">
                  <a:moveTo>
                    <a:pt x="496" y="0"/>
                  </a:moveTo>
                  <a:cubicBezTo>
                    <a:pt x="211" y="0"/>
                    <a:pt x="19" y="29"/>
                    <a:pt x="12" y="81"/>
                  </a:cubicBezTo>
                  <a:cubicBezTo>
                    <a:pt x="0" y="176"/>
                    <a:pt x="476" y="295"/>
                    <a:pt x="1060" y="343"/>
                  </a:cubicBezTo>
                  <a:cubicBezTo>
                    <a:pt x="1284" y="365"/>
                    <a:pt x="1494" y="376"/>
                    <a:pt x="1668" y="376"/>
                  </a:cubicBezTo>
                  <a:cubicBezTo>
                    <a:pt x="1954" y="376"/>
                    <a:pt x="2143" y="347"/>
                    <a:pt x="2143" y="295"/>
                  </a:cubicBezTo>
                  <a:cubicBezTo>
                    <a:pt x="2155" y="200"/>
                    <a:pt x="1691" y="93"/>
                    <a:pt x="1095" y="33"/>
                  </a:cubicBezTo>
                  <a:cubicBezTo>
                    <a:pt x="875" y="11"/>
                    <a:pt x="669" y="0"/>
                    <a:pt x="49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5" name="Google Shape;7785;p57"/>
            <p:cNvSpPr/>
            <p:nvPr/>
          </p:nvSpPr>
          <p:spPr>
            <a:xfrm>
              <a:off x="8192850" y="-316281"/>
              <a:ext cx="55305" cy="46119"/>
            </a:xfrm>
            <a:custGeom>
              <a:avLst/>
              <a:gdLst/>
              <a:ahLst/>
              <a:cxnLst/>
              <a:rect l="l" t="t" r="r" b="b"/>
              <a:pathLst>
                <a:path w="1728" h="1441" extrusionOk="0">
                  <a:moveTo>
                    <a:pt x="91" y="0"/>
                  </a:moveTo>
                  <a:cubicBezTo>
                    <a:pt x="77" y="0"/>
                    <a:pt x="67" y="4"/>
                    <a:pt x="60" y="12"/>
                  </a:cubicBezTo>
                  <a:cubicBezTo>
                    <a:pt x="1" y="83"/>
                    <a:pt x="310" y="452"/>
                    <a:pt x="751" y="845"/>
                  </a:cubicBezTo>
                  <a:cubicBezTo>
                    <a:pt x="1153" y="1194"/>
                    <a:pt x="1518" y="1440"/>
                    <a:pt x="1636" y="1440"/>
                  </a:cubicBezTo>
                  <a:cubicBezTo>
                    <a:pt x="1650" y="1440"/>
                    <a:pt x="1661" y="1436"/>
                    <a:pt x="1668" y="1428"/>
                  </a:cubicBezTo>
                  <a:cubicBezTo>
                    <a:pt x="1727" y="1369"/>
                    <a:pt x="1406" y="1000"/>
                    <a:pt x="965" y="607"/>
                  </a:cubicBezTo>
                  <a:cubicBezTo>
                    <a:pt x="572" y="256"/>
                    <a:pt x="207" y="0"/>
                    <a:pt x="9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6" name="Google Shape;7786;p57"/>
            <p:cNvSpPr/>
            <p:nvPr/>
          </p:nvSpPr>
          <p:spPr>
            <a:xfrm>
              <a:off x="8118182" y="-274035"/>
              <a:ext cx="20611" cy="66762"/>
            </a:xfrm>
            <a:custGeom>
              <a:avLst/>
              <a:gdLst/>
              <a:ahLst/>
              <a:cxnLst/>
              <a:rect l="l" t="t" r="r" b="b"/>
              <a:pathLst>
                <a:path w="644" h="2086" extrusionOk="0">
                  <a:moveTo>
                    <a:pt x="90" y="0"/>
                  </a:moveTo>
                  <a:cubicBezTo>
                    <a:pt x="88" y="0"/>
                    <a:pt x="86" y="1"/>
                    <a:pt x="84" y="1"/>
                  </a:cubicBezTo>
                  <a:cubicBezTo>
                    <a:pt x="0" y="13"/>
                    <a:pt x="36" y="501"/>
                    <a:pt x="167" y="1073"/>
                  </a:cubicBezTo>
                  <a:cubicBezTo>
                    <a:pt x="295" y="1642"/>
                    <a:pt x="456" y="2086"/>
                    <a:pt x="553" y="2086"/>
                  </a:cubicBezTo>
                  <a:cubicBezTo>
                    <a:pt x="555" y="2086"/>
                    <a:pt x="557" y="2086"/>
                    <a:pt x="560" y="2085"/>
                  </a:cubicBezTo>
                  <a:cubicBezTo>
                    <a:pt x="643" y="2073"/>
                    <a:pt x="608" y="1585"/>
                    <a:pt x="477" y="1013"/>
                  </a:cubicBezTo>
                  <a:cubicBezTo>
                    <a:pt x="349" y="445"/>
                    <a:pt x="176" y="0"/>
                    <a:pt x="9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7" name="Google Shape;7787;p57"/>
            <p:cNvSpPr/>
            <p:nvPr/>
          </p:nvSpPr>
          <p:spPr>
            <a:xfrm>
              <a:off x="8006901" y="-282836"/>
              <a:ext cx="32421" cy="63434"/>
            </a:xfrm>
            <a:custGeom>
              <a:avLst/>
              <a:gdLst/>
              <a:ahLst/>
              <a:cxnLst/>
              <a:rect l="l" t="t" r="r" b="b"/>
              <a:pathLst>
                <a:path w="1013" h="1982" extrusionOk="0">
                  <a:moveTo>
                    <a:pt x="919" y="0"/>
                  </a:moveTo>
                  <a:cubicBezTo>
                    <a:pt x="826" y="0"/>
                    <a:pt x="586" y="405"/>
                    <a:pt x="358" y="931"/>
                  </a:cubicBezTo>
                  <a:cubicBezTo>
                    <a:pt x="132" y="1479"/>
                    <a:pt x="1" y="1943"/>
                    <a:pt x="84" y="1979"/>
                  </a:cubicBezTo>
                  <a:cubicBezTo>
                    <a:pt x="87" y="1980"/>
                    <a:pt x="91" y="1981"/>
                    <a:pt x="95" y="1981"/>
                  </a:cubicBezTo>
                  <a:cubicBezTo>
                    <a:pt x="187" y="1981"/>
                    <a:pt x="427" y="1576"/>
                    <a:pt x="656" y="1050"/>
                  </a:cubicBezTo>
                  <a:cubicBezTo>
                    <a:pt x="894" y="514"/>
                    <a:pt x="1013" y="38"/>
                    <a:pt x="929" y="2"/>
                  </a:cubicBezTo>
                  <a:cubicBezTo>
                    <a:pt x="926" y="1"/>
                    <a:pt x="922" y="0"/>
                    <a:pt x="91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8" name="Google Shape;7788;p57"/>
            <p:cNvSpPr/>
            <p:nvPr/>
          </p:nvSpPr>
          <p:spPr>
            <a:xfrm>
              <a:off x="7912774" y="-340445"/>
              <a:ext cx="61770" cy="36454"/>
            </a:xfrm>
            <a:custGeom>
              <a:avLst/>
              <a:gdLst/>
              <a:ahLst/>
              <a:cxnLst/>
              <a:rect l="l" t="t" r="r" b="b"/>
              <a:pathLst>
                <a:path w="1930" h="1139" extrusionOk="0">
                  <a:moveTo>
                    <a:pt x="1836" y="1"/>
                  </a:moveTo>
                  <a:cubicBezTo>
                    <a:pt x="1702" y="1"/>
                    <a:pt x="1318" y="170"/>
                    <a:pt x="882" y="433"/>
                  </a:cubicBezTo>
                  <a:cubicBezTo>
                    <a:pt x="370" y="743"/>
                    <a:pt x="1" y="1040"/>
                    <a:pt x="48" y="1124"/>
                  </a:cubicBezTo>
                  <a:cubicBezTo>
                    <a:pt x="54" y="1134"/>
                    <a:pt x="67" y="1139"/>
                    <a:pt x="88" y="1139"/>
                  </a:cubicBezTo>
                  <a:cubicBezTo>
                    <a:pt x="214" y="1139"/>
                    <a:pt x="609" y="962"/>
                    <a:pt x="1049" y="707"/>
                  </a:cubicBezTo>
                  <a:cubicBezTo>
                    <a:pt x="1549" y="398"/>
                    <a:pt x="1930" y="88"/>
                    <a:pt x="1882" y="17"/>
                  </a:cubicBezTo>
                  <a:cubicBezTo>
                    <a:pt x="1875" y="6"/>
                    <a:pt x="1859" y="1"/>
                    <a:pt x="183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9" name="Google Shape;7789;p57"/>
            <p:cNvSpPr/>
            <p:nvPr/>
          </p:nvSpPr>
          <p:spPr>
            <a:xfrm>
              <a:off x="7886882" y="-431371"/>
              <a:ext cx="69003" cy="11842"/>
            </a:xfrm>
            <a:custGeom>
              <a:avLst/>
              <a:gdLst/>
              <a:ahLst/>
              <a:cxnLst/>
              <a:rect l="l" t="t" r="r" b="b"/>
              <a:pathLst>
                <a:path w="2156" h="370" extrusionOk="0">
                  <a:moveTo>
                    <a:pt x="550" y="0"/>
                  </a:moveTo>
                  <a:cubicBezTo>
                    <a:pt x="229" y="0"/>
                    <a:pt x="12" y="32"/>
                    <a:pt x="12" y="95"/>
                  </a:cubicBezTo>
                  <a:cubicBezTo>
                    <a:pt x="0" y="179"/>
                    <a:pt x="476" y="286"/>
                    <a:pt x="1060" y="345"/>
                  </a:cubicBezTo>
                  <a:cubicBezTo>
                    <a:pt x="1258" y="361"/>
                    <a:pt x="1445" y="369"/>
                    <a:pt x="1605" y="369"/>
                  </a:cubicBezTo>
                  <a:cubicBezTo>
                    <a:pt x="1926" y="369"/>
                    <a:pt x="2143" y="337"/>
                    <a:pt x="2143" y="274"/>
                  </a:cubicBezTo>
                  <a:cubicBezTo>
                    <a:pt x="2155" y="191"/>
                    <a:pt x="1679" y="71"/>
                    <a:pt x="1096" y="24"/>
                  </a:cubicBezTo>
                  <a:cubicBezTo>
                    <a:pt x="897" y="8"/>
                    <a:pt x="711" y="0"/>
                    <a:pt x="55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0" name="Google Shape;7790;p57"/>
            <p:cNvSpPr/>
            <p:nvPr/>
          </p:nvSpPr>
          <p:spPr>
            <a:xfrm>
              <a:off x="7935273" y="-545981"/>
              <a:ext cx="55657" cy="45639"/>
            </a:xfrm>
            <a:custGeom>
              <a:avLst/>
              <a:gdLst/>
              <a:ahLst/>
              <a:cxnLst/>
              <a:rect l="l" t="t" r="r" b="b"/>
              <a:pathLst>
                <a:path w="1739" h="1426" extrusionOk="0">
                  <a:moveTo>
                    <a:pt x="86" y="1"/>
                  </a:moveTo>
                  <a:cubicBezTo>
                    <a:pt x="74" y="1"/>
                    <a:pt x="66" y="4"/>
                    <a:pt x="60" y="9"/>
                  </a:cubicBezTo>
                  <a:cubicBezTo>
                    <a:pt x="0" y="81"/>
                    <a:pt x="322" y="450"/>
                    <a:pt x="774" y="843"/>
                  </a:cubicBezTo>
                  <a:cubicBezTo>
                    <a:pt x="1166" y="1181"/>
                    <a:pt x="1539" y="1426"/>
                    <a:pt x="1658" y="1426"/>
                  </a:cubicBezTo>
                  <a:cubicBezTo>
                    <a:pt x="1673" y="1426"/>
                    <a:pt x="1684" y="1422"/>
                    <a:pt x="1691" y="1414"/>
                  </a:cubicBezTo>
                  <a:cubicBezTo>
                    <a:pt x="1739" y="1355"/>
                    <a:pt x="1429" y="985"/>
                    <a:pt x="977" y="593"/>
                  </a:cubicBezTo>
                  <a:cubicBezTo>
                    <a:pt x="567" y="248"/>
                    <a:pt x="197" y="1"/>
                    <a:pt x="8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1" name="Google Shape;7791;p57"/>
            <p:cNvSpPr/>
            <p:nvPr/>
          </p:nvSpPr>
          <p:spPr>
            <a:xfrm>
              <a:off x="7926120" y="-561600"/>
              <a:ext cx="338805" cy="314257"/>
            </a:xfrm>
            <a:custGeom>
              <a:avLst/>
              <a:gdLst/>
              <a:ahLst/>
              <a:cxnLst/>
              <a:rect l="l" t="t" r="r" b="b"/>
              <a:pathLst>
                <a:path w="10586" h="9819" extrusionOk="0">
                  <a:moveTo>
                    <a:pt x="5614" y="1"/>
                  </a:moveTo>
                  <a:cubicBezTo>
                    <a:pt x="3789" y="1"/>
                    <a:pt x="1927" y="1039"/>
                    <a:pt x="1013" y="2616"/>
                  </a:cubicBezTo>
                  <a:cubicBezTo>
                    <a:pt x="1" y="4402"/>
                    <a:pt x="167" y="6629"/>
                    <a:pt x="1429" y="8248"/>
                  </a:cubicBezTo>
                  <a:cubicBezTo>
                    <a:pt x="2323" y="9366"/>
                    <a:pt x="3734" y="9819"/>
                    <a:pt x="5128" y="9819"/>
                  </a:cubicBezTo>
                  <a:cubicBezTo>
                    <a:pt x="5590" y="9819"/>
                    <a:pt x="6051" y="9769"/>
                    <a:pt x="6489" y="9677"/>
                  </a:cubicBezTo>
                  <a:cubicBezTo>
                    <a:pt x="7263" y="9534"/>
                    <a:pt x="7990" y="9213"/>
                    <a:pt x="8621" y="8736"/>
                  </a:cubicBezTo>
                  <a:cubicBezTo>
                    <a:pt x="10061" y="7558"/>
                    <a:pt x="10585" y="5712"/>
                    <a:pt x="10264" y="3986"/>
                  </a:cubicBezTo>
                  <a:cubicBezTo>
                    <a:pt x="10049" y="2819"/>
                    <a:pt x="9442" y="1747"/>
                    <a:pt x="8549" y="962"/>
                  </a:cubicBezTo>
                  <a:cubicBezTo>
                    <a:pt x="7966" y="461"/>
                    <a:pt x="7085" y="176"/>
                    <a:pt x="6335" y="57"/>
                  </a:cubicBezTo>
                  <a:cubicBezTo>
                    <a:pt x="6097" y="19"/>
                    <a:pt x="5856" y="1"/>
                    <a:pt x="56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2" name="Google Shape;7792;p57"/>
            <p:cNvSpPr/>
            <p:nvPr/>
          </p:nvSpPr>
          <p:spPr>
            <a:xfrm>
              <a:off x="8002708" y="-446318"/>
              <a:ext cx="20611" cy="34917"/>
            </a:xfrm>
            <a:custGeom>
              <a:avLst/>
              <a:gdLst/>
              <a:ahLst/>
              <a:cxnLst/>
              <a:rect l="l" t="t" r="r" b="b"/>
              <a:pathLst>
                <a:path w="644" h="1091" extrusionOk="0">
                  <a:moveTo>
                    <a:pt x="225" y="1"/>
                  </a:moveTo>
                  <a:cubicBezTo>
                    <a:pt x="218" y="1"/>
                    <a:pt x="210" y="2"/>
                    <a:pt x="203" y="3"/>
                  </a:cubicBezTo>
                  <a:cubicBezTo>
                    <a:pt x="60" y="38"/>
                    <a:pt x="1" y="300"/>
                    <a:pt x="60" y="598"/>
                  </a:cubicBezTo>
                  <a:cubicBezTo>
                    <a:pt x="115" y="885"/>
                    <a:pt x="273" y="1090"/>
                    <a:pt x="409" y="1090"/>
                  </a:cubicBezTo>
                  <a:cubicBezTo>
                    <a:pt x="420" y="1090"/>
                    <a:pt x="431" y="1089"/>
                    <a:pt x="441" y="1086"/>
                  </a:cubicBezTo>
                  <a:cubicBezTo>
                    <a:pt x="584" y="1062"/>
                    <a:pt x="644" y="789"/>
                    <a:pt x="584" y="491"/>
                  </a:cubicBezTo>
                  <a:cubicBezTo>
                    <a:pt x="516" y="208"/>
                    <a:pt x="363" y="1"/>
                    <a:pt x="22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3" name="Google Shape;7793;p57"/>
            <p:cNvSpPr/>
            <p:nvPr/>
          </p:nvSpPr>
          <p:spPr>
            <a:xfrm>
              <a:off x="8152459" y="-477939"/>
              <a:ext cx="20995" cy="34885"/>
            </a:xfrm>
            <a:custGeom>
              <a:avLst/>
              <a:gdLst/>
              <a:ahLst/>
              <a:cxnLst/>
              <a:rect l="l" t="t" r="r" b="b"/>
              <a:pathLst>
                <a:path w="656" h="1090" extrusionOk="0">
                  <a:moveTo>
                    <a:pt x="237" y="1"/>
                  </a:moveTo>
                  <a:cubicBezTo>
                    <a:pt x="230" y="1"/>
                    <a:pt x="222" y="1"/>
                    <a:pt x="215" y="2"/>
                  </a:cubicBezTo>
                  <a:cubicBezTo>
                    <a:pt x="72" y="38"/>
                    <a:pt x="1" y="300"/>
                    <a:pt x="72" y="598"/>
                  </a:cubicBezTo>
                  <a:cubicBezTo>
                    <a:pt x="127" y="885"/>
                    <a:pt x="275" y="1090"/>
                    <a:pt x="410" y="1090"/>
                  </a:cubicBezTo>
                  <a:cubicBezTo>
                    <a:pt x="420" y="1090"/>
                    <a:pt x="431" y="1089"/>
                    <a:pt x="441" y="1086"/>
                  </a:cubicBezTo>
                  <a:cubicBezTo>
                    <a:pt x="584" y="1062"/>
                    <a:pt x="656" y="788"/>
                    <a:pt x="584" y="491"/>
                  </a:cubicBezTo>
                  <a:cubicBezTo>
                    <a:pt x="528" y="208"/>
                    <a:pt x="375" y="1"/>
                    <a:pt x="23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4" name="Google Shape;7794;p57"/>
            <p:cNvSpPr/>
            <p:nvPr/>
          </p:nvSpPr>
          <p:spPr>
            <a:xfrm>
              <a:off x="8041978" y="-455759"/>
              <a:ext cx="100624" cy="72939"/>
            </a:xfrm>
            <a:custGeom>
              <a:avLst/>
              <a:gdLst/>
              <a:ahLst/>
              <a:cxnLst/>
              <a:rect l="l" t="t" r="r" b="b"/>
              <a:pathLst>
                <a:path w="3144" h="2279" extrusionOk="0">
                  <a:moveTo>
                    <a:pt x="2858" y="0"/>
                  </a:moveTo>
                  <a:lnTo>
                    <a:pt x="0" y="607"/>
                  </a:lnTo>
                  <a:cubicBezTo>
                    <a:pt x="0" y="714"/>
                    <a:pt x="12" y="822"/>
                    <a:pt x="36" y="929"/>
                  </a:cubicBezTo>
                  <a:cubicBezTo>
                    <a:pt x="204" y="1730"/>
                    <a:pt x="858" y="2279"/>
                    <a:pt x="1567" y="2279"/>
                  </a:cubicBezTo>
                  <a:cubicBezTo>
                    <a:pt x="1659" y="2279"/>
                    <a:pt x="1753" y="2269"/>
                    <a:pt x="1846" y="2250"/>
                  </a:cubicBezTo>
                  <a:cubicBezTo>
                    <a:pt x="2655" y="2084"/>
                    <a:pt x="3143" y="1214"/>
                    <a:pt x="2953" y="310"/>
                  </a:cubicBezTo>
                  <a:cubicBezTo>
                    <a:pt x="2929" y="202"/>
                    <a:pt x="2893" y="95"/>
                    <a:pt x="285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5" name="Google Shape;7795;p57"/>
            <p:cNvSpPr/>
            <p:nvPr/>
          </p:nvSpPr>
          <p:spPr>
            <a:xfrm>
              <a:off x="8061021" y="-421738"/>
              <a:ext cx="72043" cy="39302"/>
            </a:xfrm>
            <a:custGeom>
              <a:avLst/>
              <a:gdLst/>
              <a:ahLst/>
              <a:cxnLst/>
              <a:rect l="l" t="t" r="r" b="b"/>
              <a:pathLst>
                <a:path w="2251" h="1228" extrusionOk="0">
                  <a:moveTo>
                    <a:pt x="1302" y="0"/>
                  </a:moveTo>
                  <a:cubicBezTo>
                    <a:pt x="1201" y="0"/>
                    <a:pt x="1100" y="11"/>
                    <a:pt x="1000" y="32"/>
                  </a:cubicBezTo>
                  <a:cubicBezTo>
                    <a:pt x="560" y="116"/>
                    <a:pt x="179" y="425"/>
                    <a:pt x="0" y="842"/>
                  </a:cubicBezTo>
                  <a:cubicBezTo>
                    <a:pt x="272" y="1104"/>
                    <a:pt x="614" y="1228"/>
                    <a:pt x="954" y="1228"/>
                  </a:cubicBezTo>
                  <a:cubicBezTo>
                    <a:pt x="1493" y="1228"/>
                    <a:pt x="2024" y="916"/>
                    <a:pt x="2251" y="354"/>
                  </a:cubicBezTo>
                  <a:cubicBezTo>
                    <a:pt x="1984" y="124"/>
                    <a:pt x="1645" y="0"/>
                    <a:pt x="130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96" name="Google Shape;7796;p57"/>
          <p:cNvGrpSpPr/>
          <p:nvPr/>
        </p:nvGrpSpPr>
        <p:grpSpPr>
          <a:xfrm>
            <a:off x="5818111" y="3260112"/>
            <a:ext cx="771673" cy="573914"/>
            <a:chOff x="5818111" y="3260112"/>
            <a:chExt cx="771673" cy="573914"/>
          </a:xfrm>
        </p:grpSpPr>
        <p:grpSp>
          <p:nvGrpSpPr>
            <p:cNvPr id="7797" name="Google Shape;7797;p57"/>
            <p:cNvGrpSpPr/>
            <p:nvPr/>
          </p:nvGrpSpPr>
          <p:grpSpPr>
            <a:xfrm>
              <a:off x="5818111" y="3260112"/>
              <a:ext cx="771673" cy="573914"/>
              <a:chOff x="5818111" y="3260112"/>
              <a:chExt cx="771673" cy="573914"/>
            </a:xfrm>
          </p:grpSpPr>
          <p:grpSp>
            <p:nvGrpSpPr>
              <p:cNvPr id="7798" name="Google Shape;7798;p57"/>
              <p:cNvGrpSpPr/>
              <p:nvPr/>
            </p:nvGrpSpPr>
            <p:grpSpPr>
              <a:xfrm>
                <a:off x="5818111" y="3260112"/>
                <a:ext cx="771673" cy="573914"/>
                <a:chOff x="5818111" y="3260112"/>
                <a:chExt cx="771673" cy="573914"/>
              </a:xfrm>
            </p:grpSpPr>
            <p:sp>
              <p:nvSpPr>
                <p:cNvPr id="7799" name="Google Shape;7799;p57"/>
                <p:cNvSpPr/>
                <p:nvPr/>
              </p:nvSpPr>
              <p:spPr>
                <a:xfrm>
                  <a:off x="5886697" y="3260112"/>
                  <a:ext cx="641732" cy="573914"/>
                </a:xfrm>
                <a:custGeom>
                  <a:avLst/>
                  <a:gdLst/>
                  <a:ahLst/>
                  <a:cxnLst/>
                  <a:rect l="l" t="t" r="r" b="b"/>
                  <a:pathLst>
                    <a:path w="20051" h="17932" extrusionOk="0">
                      <a:moveTo>
                        <a:pt x="12364" y="0"/>
                      </a:moveTo>
                      <a:cubicBezTo>
                        <a:pt x="9406" y="0"/>
                        <a:pt x="6473" y="525"/>
                        <a:pt x="3691" y="1545"/>
                      </a:cubicBezTo>
                      <a:cubicBezTo>
                        <a:pt x="2798" y="1891"/>
                        <a:pt x="1881" y="2331"/>
                        <a:pt x="1262" y="3093"/>
                      </a:cubicBezTo>
                      <a:cubicBezTo>
                        <a:pt x="608" y="3891"/>
                        <a:pt x="357" y="4974"/>
                        <a:pt x="227" y="6010"/>
                      </a:cubicBezTo>
                      <a:cubicBezTo>
                        <a:pt x="0" y="7784"/>
                        <a:pt x="60" y="9582"/>
                        <a:pt x="405" y="11332"/>
                      </a:cubicBezTo>
                      <a:cubicBezTo>
                        <a:pt x="631" y="12463"/>
                        <a:pt x="1036" y="13666"/>
                        <a:pt x="1965" y="14321"/>
                      </a:cubicBezTo>
                      <a:cubicBezTo>
                        <a:pt x="2535" y="14719"/>
                        <a:pt x="3241" y="14874"/>
                        <a:pt x="3933" y="14874"/>
                      </a:cubicBezTo>
                      <a:cubicBezTo>
                        <a:pt x="4008" y="14874"/>
                        <a:pt x="4082" y="14872"/>
                        <a:pt x="4156" y="14868"/>
                      </a:cubicBezTo>
                      <a:cubicBezTo>
                        <a:pt x="4918" y="14821"/>
                        <a:pt x="5656" y="14630"/>
                        <a:pt x="6394" y="14440"/>
                      </a:cubicBezTo>
                      <a:cubicBezTo>
                        <a:pt x="6438" y="14425"/>
                        <a:pt x="6487" y="14415"/>
                        <a:pt x="6537" y="14415"/>
                      </a:cubicBezTo>
                      <a:cubicBezTo>
                        <a:pt x="6568" y="14415"/>
                        <a:pt x="6600" y="14419"/>
                        <a:pt x="6632" y="14428"/>
                      </a:cubicBezTo>
                      <a:cubicBezTo>
                        <a:pt x="6727" y="14487"/>
                        <a:pt x="6799" y="14571"/>
                        <a:pt x="6834" y="14678"/>
                      </a:cubicBezTo>
                      <a:lnTo>
                        <a:pt x="7573" y="16369"/>
                      </a:lnTo>
                      <a:cubicBezTo>
                        <a:pt x="7930" y="17202"/>
                        <a:pt x="8358" y="17690"/>
                        <a:pt x="9240" y="17869"/>
                      </a:cubicBezTo>
                      <a:cubicBezTo>
                        <a:pt x="9566" y="17911"/>
                        <a:pt x="9894" y="17932"/>
                        <a:pt x="10222" y="17932"/>
                      </a:cubicBezTo>
                      <a:cubicBezTo>
                        <a:pt x="11282" y="17932"/>
                        <a:pt x="12341" y="17713"/>
                        <a:pt x="13323" y="17285"/>
                      </a:cubicBezTo>
                      <a:cubicBezTo>
                        <a:pt x="14109" y="16869"/>
                        <a:pt x="14383" y="16273"/>
                        <a:pt x="14502" y="15368"/>
                      </a:cubicBezTo>
                      <a:lnTo>
                        <a:pt x="14728" y="13547"/>
                      </a:lnTo>
                      <a:cubicBezTo>
                        <a:pt x="14728" y="13440"/>
                        <a:pt x="14764" y="13332"/>
                        <a:pt x="14847" y="13249"/>
                      </a:cubicBezTo>
                      <a:cubicBezTo>
                        <a:pt x="14919" y="13213"/>
                        <a:pt x="15002" y="13190"/>
                        <a:pt x="15086" y="13190"/>
                      </a:cubicBezTo>
                      <a:cubicBezTo>
                        <a:pt x="15836" y="13166"/>
                        <a:pt x="16610" y="13142"/>
                        <a:pt x="17348" y="12963"/>
                      </a:cubicBezTo>
                      <a:cubicBezTo>
                        <a:pt x="18098" y="12785"/>
                        <a:pt x="18812" y="12428"/>
                        <a:pt x="19288" y="11832"/>
                      </a:cubicBezTo>
                      <a:cubicBezTo>
                        <a:pt x="20003" y="10939"/>
                        <a:pt x="20050" y="9677"/>
                        <a:pt x="19943" y="8522"/>
                      </a:cubicBezTo>
                      <a:cubicBezTo>
                        <a:pt x="19777" y="6748"/>
                        <a:pt x="19336" y="5010"/>
                        <a:pt x="18634" y="3379"/>
                      </a:cubicBezTo>
                      <a:cubicBezTo>
                        <a:pt x="18205" y="2414"/>
                        <a:pt x="17669" y="1450"/>
                        <a:pt x="16812" y="867"/>
                      </a:cubicBezTo>
                      <a:cubicBezTo>
                        <a:pt x="16002" y="307"/>
                        <a:pt x="15014" y="140"/>
                        <a:pt x="14050" y="57"/>
                      </a:cubicBezTo>
                      <a:cubicBezTo>
                        <a:pt x="13487" y="19"/>
                        <a:pt x="12925" y="0"/>
                        <a:pt x="123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0" name="Google Shape;7800;p57"/>
                <p:cNvSpPr/>
                <p:nvPr/>
              </p:nvSpPr>
              <p:spPr>
                <a:xfrm>
                  <a:off x="5989946" y="3454318"/>
                  <a:ext cx="137974" cy="200159"/>
                </a:xfrm>
                <a:custGeom>
                  <a:avLst/>
                  <a:gdLst/>
                  <a:ahLst/>
                  <a:cxnLst/>
                  <a:rect l="l" t="t" r="r" b="b"/>
                  <a:pathLst>
                    <a:path w="4311" h="6254" extrusionOk="0">
                      <a:moveTo>
                        <a:pt x="1889" y="1"/>
                      </a:moveTo>
                      <a:cubicBezTo>
                        <a:pt x="1831" y="1"/>
                        <a:pt x="1773" y="5"/>
                        <a:pt x="1715" y="14"/>
                      </a:cubicBezTo>
                      <a:cubicBezTo>
                        <a:pt x="656" y="156"/>
                        <a:pt x="1" y="1680"/>
                        <a:pt x="251" y="3395"/>
                      </a:cubicBezTo>
                      <a:cubicBezTo>
                        <a:pt x="487" y="5026"/>
                        <a:pt x="1435" y="6253"/>
                        <a:pt x="2433" y="6253"/>
                      </a:cubicBezTo>
                      <a:cubicBezTo>
                        <a:pt x="2491" y="6253"/>
                        <a:pt x="2550" y="6249"/>
                        <a:pt x="2608" y="6241"/>
                      </a:cubicBezTo>
                      <a:cubicBezTo>
                        <a:pt x="3656" y="6086"/>
                        <a:pt x="4311" y="4574"/>
                        <a:pt x="4073" y="2847"/>
                      </a:cubicBezTo>
                      <a:cubicBezTo>
                        <a:pt x="3837" y="1227"/>
                        <a:pt x="2878" y="1"/>
                        <a:pt x="1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1" name="Google Shape;7801;p57"/>
                <p:cNvSpPr/>
                <p:nvPr/>
              </p:nvSpPr>
              <p:spPr>
                <a:xfrm>
                  <a:off x="6284135" y="3417000"/>
                  <a:ext cx="138358" cy="200447"/>
                </a:xfrm>
                <a:custGeom>
                  <a:avLst/>
                  <a:gdLst/>
                  <a:ahLst/>
                  <a:cxnLst/>
                  <a:rect l="l" t="t" r="r" b="b"/>
                  <a:pathLst>
                    <a:path w="4323" h="6263" extrusionOk="0">
                      <a:moveTo>
                        <a:pt x="1890" y="0"/>
                      </a:moveTo>
                      <a:cubicBezTo>
                        <a:pt x="1832" y="0"/>
                        <a:pt x="1774" y="4"/>
                        <a:pt x="1715" y="13"/>
                      </a:cubicBezTo>
                      <a:cubicBezTo>
                        <a:pt x="655" y="168"/>
                        <a:pt x="1" y="1680"/>
                        <a:pt x="251" y="3406"/>
                      </a:cubicBezTo>
                      <a:cubicBezTo>
                        <a:pt x="488" y="5033"/>
                        <a:pt x="1454" y="6263"/>
                        <a:pt x="2447" y="6263"/>
                      </a:cubicBezTo>
                      <a:cubicBezTo>
                        <a:pt x="2500" y="6263"/>
                        <a:pt x="2554" y="6259"/>
                        <a:pt x="2608" y="6252"/>
                      </a:cubicBezTo>
                      <a:cubicBezTo>
                        <a:pt x="3668" y="6097"/>
                        <a:pt x="4322" y="4573"/>
                        <a:pt x="4072" y="2858"/>
                      </a:cubicBezTo>
                      <a:cubicBezTo>
                        <a:pt x="3836" y="1227"/>
                        <a:pt x="2888" y="0"/>
                        <a:pt x="18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2" name="Google Shape;7802;p57"/>
                <p:cNvSpPr/>
                <p:nvPr/>
              </p:nvSpPr>
              <p:spPr>
                <a:xfrm>
                  <a:off x="6246082" y="3713271"/>
                  <a:ext cx="54280" cy="43175"/>
                </a:xfrm>
                <a:custGeom>
                  <a:avLst/>
                  <a:gdLst/>
                  <a:ahLst/>
                  <a:cxnLst/>
                  <a:rect l="l" t="t" r="r" b="b"/>
                  <a:pathLst>
                    <a:path w="1696" h="1349" extrusionOk="0">
                      <a:moveTo>
                        <a:pt x="329" y="0"/>
                      </a:moveTo>
                      <a:cubicBezTo>
                        <a:pt x="160" y="0"/>
                        <a:pt x="1" y="185"/>
                        <a:pt x="154" y="328"/>
                      </a:cubicBezTo>
                      <a:cubicBezTo>
                        <a:pt x="499" y="674"/>
                        <a:pt x="868" y="995"/>
                        <a:pt x="1249" y="1305"/>
                      </a:cubicBezTo>
                      <a:cubicBezTo>
                        <a:pt x="1291" y="1336"/>
                        <a:pt x="1335" y="1349"/>
                        <a:pt x="1376" y="1349"/>
                      </a:cubicBezTo>
                      <a:cubicBezTo>
                        <a:pt x="1556" y="1349"/>
                        <a:pt x="1695" y="1095"/>
                        <a:pt x="1511" y="959"/>
                      </a:cubicBezTo>
                      <a:cubicBezTo>
                        <a:pt x="1154" y="674"/>
                        <a:pt x="820" y="376"/>
                        <a:pt x="487" y="66"/>
                      </a:cubicBezTo>
                      <a:cubicBezTo>
                        <a:pt x="440" y="20"/>
                        <a:pt x="384" y="0"/>
                        <a:pt x="3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3" name="Google Shape;7803;p57"/>
                <p:cNvSpPr/>
                <p:nvPr/>
              </p:nvSpPr>
              <p:spPr>
                <a:xfrm>
                  <a:off x="6162965" y="3492244"/>
                  <a:ext cx="97199" cy="112146"/>
                </a:xfrm>
                <a:custGeom>
                  <a:avLst/>
                  <a:gdLst/>
                  <a:ahLst/>
                  <a:cxnLst/>
                  <a:rect l="l" t="t" r="r" b="b"/>
                  <a:pathLst>
                    <a:path w="3037" h="3504" extrusionOk="0">
                      <a:moveTo>
                        <a:pt x="1247" y="0"/>
                      </a:moveTo>
                      <a:cubicBezTo>
                        <a:pt x="1052" y="0"/>
                        <a:pt x="858" y="103"/>
                        <a:pt x="679" y="364"/>
                      </a:cubicBezTo>
                      <a:cubicBezTo>
                        <a:pt x="322" y="900"/>
                        <a:pt x="131" y="1603"/>
                        <a:pt x="48" y="2234"/>
                      </a:cubicBezTo>
                      <a:cubicBezTo>
                        <a:pt x="0" y="2603"/>
                        <a:pt x="12" y="3008"/>
                        <a:pt x="250" y="3293"/>
                      </a:cubicBezTo>
                      <a:cubicBezTo>
                        <a:pt x="351" y="3424"/>
                        <a:pt x="511" y="3504"/>
                        <a:pt x="673" y="3504"/>
                      </a:cubicBezTo>
                      <a:cubicBezTo>
                        <a:pt x="703" y="3504"/>
                        <a:pt x="733" y="3501"/>
                        <a:pt x="762" y="3496"/>
                      </a:cubicBezTo>
                      <a:cubicBezTo>
                        <a:pt x="929" y="3436"/>
                        <a:pt x="1060" y="3305"/>
                        <a:pt x="1131" y="3139"/>
                      </a:cubicBezTo>
                      <a:cubicBezTo>
                        <a:pt x="1298" y="2793"/>
                        <a:pt x="1381" y="2400"/>
                        <a:pt x="1346" y="2008"/>
                      </a:cubicBezTo>
                      <a:lnTo>
                        <a:pt x="1346" y="2008"/>
                      </a:lnTo>
                      <a:cubicBezTo>
                        <a:pt x="1501" y="2448"/>
                        <a:pt x="1727" y="2912"/>
                        <a:pt x="2155" y="3091"/>
                      </a:cubicBezTo>
                      <a:cubicBezTo>
                        <a:pt x="2235" y="3123"/>
                        <a:pt x="2319" y="3139"/>
                        <a:pt x="2406" y="3139"/>
                      </a:cubicBezTo>
                      <a:cubicBezTo>
                        <a:pt x="2449" y="3139"/>
                        <a:pt x="2493" y="3135"/>
                        <a:pt x="2536" y="3127"/>
                      </a:cubicBezTo>
                      <a:cubicBezTo>
                        <a:pt x="2703" y="3067"/>
                        <a:pt x="2846" y="2936"/>
                        <a:pt x="2917" y="2770"/>
                      </a:cubicBezTo>
                      <a:cubicBezTo>
                        <a:pt x="3036" y="2460"/>
                        <a:pt x="3036" y="2127"/>
                        <a:pt x="2917" y="1829"/>
                      </a:cubicBezTo>
                      <a:cubicBezTo>
                        <a:pt x="2798" y="1519"/>
                        <a:pt x="2644" y="1246"/>
                        <a:pt x="2453" y="984"/>
                      </a:cubicBezTo>
                      <a:cubicBezTo>
                        <a:pt x="2162" y="559"/>
                        <a:pt x="1701" y="0"/>
                        <a:pt x="12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4" name="Google Shape;7804;p57"/>
                <p:cNvSpPr/>
                <p:nvPr/>
              </p:nvSpPr>
              <p:spPr>
                <a:xfrm>
                  <a:off x="5818111" y="3321337"/>
                  <a:ext cx="771673" cy="402111"/>
                </a:xfrm>
                <a:custGeom>
                  <a:avLst/>
                  <a:gdLst/>
                  <a:ahLst/>
                  <a:cxnLst/>
                  <a:rect l="l" t="t" r="r" b="b"/>
                  <a:pathLst>
                    <a:path w="24111" h="12564" extrusionOk="0">
                      <a:moveTo>
                        <a:pt x="18646" y="434"/>
                      </a:moveTo>
                      <a:cubicBezTo>
                        <a:pt x="20898" y="434"/>
                        <a:pt x="22904" y="2220"/>
                        <a:pt x="23265" y="4669"/>
                      </a:cubicBezTo>
                      <a:cubicBezTo>
                        <a:pt x="23646" y="7336"/>
                        <a:pt x="21931" y="9800"/>
                        <a:pt x="19431" y="10169"/>
                      </a:cubicBezTo>
                      <a:cubicBezTo>
                        <a:pt x="19227" y="10199"/>
                        <a:pt x="19024" y="10213"/>
                        <a:pt x="18823" y="10213"/>
                      </a:cubicBezTo>
                      <a:cubicBezTo>
                        <a:pt x="16572" y="10213"/>
                        <a:pt x="14566" y="8426"/>
                        <a:pt x="14216" y="5966"/>
                      </a:cubicBezTo>
                      <a:cubicBezTo>
                        <a:pt x="13835" y="3299"/>
                        <a:pt x="15550" y="835"/>
                        <a:pt x="18038" y="478"/>
                      </a:cubicBezTo>
                      <a:cubicBezTo>
                        <a:pt x="18242" y="448"/>
                        <a:pt x="18445" y="434"/>
                        <a:pt x="18646" y="434"/>
                      </a:cubicBezTo>
                      <a:close/>
                      <a:moveTo>
                        <a:pt x="5275" y="2351"/>
                      </a:moveTo>
                      <a:cubicBezTo>
                        <a:pt x="7527" y="2351"/>
                        <a:pt x="9534" y="4137"/>
                        <a:pt x="9894" y="6586"/>
                      </a:cubicBezTo>
                      <a:cubicBezTo>
                        <a:pt x="10275" y="9264"/>
                        <a:pt x="8561" y="11729"/>
                        <a:pt x="6060" y="12086"/>
                      </a:cubicBezTo>
                      <a:cubicBezTo>
                        <a:pt x="5857" y="12115"/>
                        <a:pt x="5654" y="12130"/>
                        <a:pt x="5453" y="12130"/>
                      </a:cubicBezTo>
                      <a:cubicBezTo>
                        <a:pt x="3201" y="12130"/>
                        <a:pt x="1195" y="10343"/>
                        <a:pt x="846" y="7883"/>
                      </a:cubicBezTo>
                      <a:cubicBezTo>
                        <a:pt x="465" y="5216"/>
                        <a:pt x="2179" y="2752"/>
                        <a:pt x="4667" y="2395"/>
                      </a:cubicBezTo>
                      <a:cubicBezTo>
                        <a:pt x="4871" y="2365"/>
                        <a:pt x="5074" y="2351"/>
                        <a:pt x="5275" y="2351"/>
                      </a:cubicBezTo>
                      <a:close/>
                      <a:moveTo>
                        <a:pt x="18656" y="0"/>
                      </a:moveTo>
                      <a:cubicBezTo>
                        <a:pt x="18432" y="0"/>
                        <a:pt x="18206" y="16"/>
                        <a:pt x="17979" y="49"/>
                      </a:cubicBezTo>
                      <a:cubicBezTo>
                        <a:pt x="15657" y="382"/>
                        <a:pt x="13954" y="2371"/>
                        <a:pt x="13752" y="4752"/>
                      </a:cubicBezTo>
                      <a:cubicBezTo>
                        <a:pt x="13270" y="4408"/>
                        <a:pt x="12715" y="4243"/>
                        <a:pt x="12166" y="4243"/>
                      </a:cubicBezTo>
                      <a:cubicBezTo>
                        <a:pt x="11345" y="4243"/>
                        <a:pt x="10536" y="4613"/>
                        <a:pt x="10001" y="5312"/>
                      </a:cubicBezTo>
                      <a:cubicBezTo>
                        <a:pt x="9227" y="3289"/>
                        <a:pt x="7354" y="1918"/>
                        <a:pt x="5279" y="1918"/>
                      </a:cubicBezTo>
                      <a:cubicBezTo>
                        <a:pt x="5057" y="1918"/>
                        <a:pt x="4833" y="1934"/>
                        <a:pt x="4608" y="1966"/>
                      </a:cubicBezTo>
                      <a:cubicBezTo>
                        <a:pt x="1881" y="2359"/>
                        <a:pt x="0" y="5038"/>
                        <a:pt x="417" y="7955"/>
                      </a:cubicBezTo>
                      <a:cubicBezTo>
                        <a:pt x="799" y="10620"/>
                        <a:pt x="2985" y="12563"/>
                        <a:pt x="5448" y="12563"/>
                      </a:cubicBezTo>
                      <a:cubicBezTo>
                        <a:pt x="5670" y="12563"/>
                        <a:pt x="5894" y="12547"/>
                        <a:pt x="6120" y="12515"/>
                      </a:cubicBezTo>
                      <a:cubicBezTo>
                        <a:pt x="8858" y="12122"/>
                        <a:pt x="10740" y="9431"/>
                        <a:pt x="10323" y="6526"/>
                      </a:cubicBezTo>
                      <a:cubicBezTo>
                        <a:pt x="10287" y="6288"/>
                        <a:pt x="10240" y="6062"/>
                        <a:pt x="10168" y="5824"/>
                      </a:cubicBezTo>
                      <a:cubicBezTo>
                        <a:pt x="10592" y="5066"/>
                        <a:pt x="11368" y="4662"/>
                        <a:pt x="12154" y="4662"/>
                      </a:cubicBezTo>
                      <a:cubicBezTo>
                        <a:pt x="12715" y="4662"/>
                        <a:pt x="13282" y="4868"/>
                        <a:pt x="13728" y="5300"/>
                      </a:cubicBezTo>
                      <a:cubicBezTo>
                        <a:pt x="13728" y="5550"/>
                        <a:pt x="13752" y="5788"/>
                        <a:pt x="13788" y="6026"/>
                      </a:cubicBezTo>
                      <a:cubicBezTo>
                        <a:pt x="14170" y="8691"/>
                        <a:pt x="16355" y="10634"/>
                        <a:pt x="18819" y="10634"/>
                      </a:cubicBezTo>
                      <a:cubicBezTo>
                        <a:pt x="19041" y="10634"/>
                        <a:pt x="19265" y="10619"/>
                        <a:pt x="19491" y="10586"/>
                      </a:cubicBezTo>
                      <a:cubicBezTo>
                        <a:pt x="22229" y="10193"/>
                        <a:pt x="24110" y="7514"/>
                        <a:pt x="23694" y="4609"/>
                      </a:cubicBezTo>
                      <a:cubicBezTo>
                        <a:pt x="23312" y="1934"/>
                        <a:pt x="21128" y="0"/>
                        <a:pt x="1865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805" name="Google Shape;7805;p57"/>
              <p:cNvSpPr/>
              <p:nvPr/>
            </p:nvSpPr>
            <p:spPr>
              <a:xfrm>
                <a:off x="6134096" y="3594212"/>
                <a:ext cx="177884" cy="161369"/>
              </a:xfrm>
              <a:custGeom>
                <a:avLst/>
                <a:gdLst/>
                <a:ahLst/>
                <a:cxnLst/>
                <a:rect l="l" t="t" r="r" b="b"/>
                <a:pathLst>
                  <a:path w="5558" h="5042" extrusionOk="0">
                    <a:moveTo>
                      <a:pt x="5012" y="1"/>
                    </a:moveTo>
                    <a:cubicBezTo>
                      <a:pt x="4891" y="1"/>
                      <a:pt x="4775" y="87"/>
                      <a:pt x="4808" y="238"/>
                    </a:cubicBezTo>
                    <a:cubicBezTo>
                      <a:pt x="5081" y="1548"/>
                      <a:pt x="5153" y="3798"/>
                      <a:pt x="3736" y="4477"/>
                    </a:cubicBezTo>
                    <a:cubicBezTo>
                      <a:pt x="3467" y="4606"/>
                      <a:pt x="3217" y="4664"/>
                      <a:pt x="2984" y="4664"/>
                    </a:cubicBezTo>
                    <a:cubicBezTo>
                      <a:pt x="1544" y="4664"/>
                      <a:pt x="771" y="2458"/>
                      <a:pt x="474" y="1310"/>
                    </a:cubicBezTo>
                    <a:cubicBezTo>
                      <a:pt x="442" y="1194"/>
                      <a:pt x="340" y="1141"/>
                      <a:pt x="241" y="1141"/>
                    </a:cubicBezTo>
                    <a:cubicBezTo>
                      <a:pt x="118" y="1141"/>
                      <a:pt x="0" y="1224"/>
                      <a:pt x="33" y="1369"/>
                    </a:cubicBezTo>
                    <a:cubicBezTo>
                      <a:pt x="437" y="2898"/>
                      <a:pt x="1266" y="5042"/>
                      <a:pt x="3027" y="5042"/>
                    </a:cubicBezTo>
                    <a:cubicBezTo>
                      <a:pt x="3241" y="5042"/>
                      <a:pt x="3469" y="5010"/>
                      <a:pt x="3712" y="4941"/>
                    </a:cubicBezTo>
                    <a:cubicBezTo>
                      <a:pt x="5558" y="4429"/>
                      <a:pt x="5534" y="1643"/>
                      <a:pt x="5236" y="179"/>
                    </a:cubicBezTo>
                    <a:cubicBezTo>
                      <a:pt x="5210" y="57"/>
                      <a:pt x="5110" y="1"/>
                      <a:pt x="50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6" name="Google Shape;7806;p57"/>
              <p:cNvSpPr/>
              <p:nvPr/>
            </p:nvSpPr>
            <p:spPr>
              <a:xfrm>
                <a:off x="6165941" y="3698452"/>
                <a:ext cx="41318" cy="68459"/>
              </a:xfrm>
              <a:custGeom>
                <a:avLst/>
                <a:gdLst/>
                <a:ahLst/>
                <a:cxnLst/>
                <a:rect l="l" t="t" r="r" b="b"/>
                <a:pathLst>
                  <a:path w="1291" h="2139" extrusionOk="0">
                    <a:moveTo>
                      <a:pt x="1006" y="1"/>
                    </a:moveTo>
                    <a:cubicBezTo>
                      <a:pt x="930" y="1"/>
                      <a:pt x="854" y="37"/>
                      <a:pt x="812" y="125"/>
                    </a:cubicBezTo>
                    <a:cubicBezTo>
                      <a:pt x="526" y="684"/>
                      <a:pt x="276" y="1256"/>
                      <a:pt x="62" y="1851"/>
                    </a:cubicBezTo>
                    <a:cubicBezTo>
                      <a:pt x="1" y="2012"/>
                      <a:pt x="142" y="2138"/>
                      <a:pt x="278" y="2138"/>
                    </a:cubicBezTo>
                    <a:cubicBezTo>
                      <a:pt x="354" y="2138"/>
                      <a:pt x="429" y="2099"/>
                      <a:pt x="467" y="2006"/>
                    </a:cubicBezTo>
                    <a:cubicBezTo>
                      <a:pt x="681" y="1422"/>
                      <a:pt x="931" y="851"/>
                      <a:pt x="1205" y="291"/>
                    </a:cubicBezTo>
                    <a:cubicBezTo>
                      <a:pt x="1290" y="128"/>
                      <a:pt x="1148" y="1"/>
                      <a:pt x="10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807" name="Google Shape;7807;p57"/>
            <p:cNvSpPr/>
            <p:nvPr/>
          </p:nvSpPr>
          <p:spPr>
            <a:xfrm>
              <a:off x="6272934" y="3639307"/>
              <a:ext cx="62442" cy="14402"/>
            </a:xfrm>
            <a:custGeom>
              <a:avLst/>
              <a:gdLst/>
              <a:ahLst/>
              <a:cxnLst/>
              <a:rect l="l" t="t" r="r" b="b"/>
              <a:pathLst>
                <a:path w="1951" h="450" extrusionOk="0">
                  <a:moveTo>
                    <a:pt x="1097" y="0"/>
                  </a:moveTo>
                  <a:cubicBezTo>
                    <a:pt x="821" y="0"/>
                    <a:pt x="546" y="6"/>
                    <a:pt x="267" y="20"/>
                  </a:cubicBezTo>
                  <a:cubicBezTo>
                    <a:pt x="1" y="43"/>
                    <a:pt x="50" y="450"/>
                    <a:pt x="305" y="450"/>
                  </a:cubicBezTo>
                  <a:cubicBezTo>
                    <a:pt x="312" y="450"/>
                    <a:pt x="319" y="449"/>
                    <a:pt x="327" y="449"/>
                  </a:cubicBezTo>
                  <a:cubicBezTo>
                    <a:pt x="585" y="435"/>
                    <a:pt x="839" y="429"/>
                    <a:pt x="1091" y="429"/>
                  </a:cubicBezTo>
                  <a:cubicBezTo>
                    <a:pt x="1269" y="429"/>
                    <a:pt x="1447" y="432"/>
                    <a:pt x="1624" y="437"/>
                  </a:cubicBezTo>
                  <a:cubicBezTo>
                    <a:pt x="1632" y="437"/>
                    <a:pt x="1640" y="438"/>
                    <a:pt x="1647" y="438"/>
                  </a:cubicBezTo>
                  <a:cubicBezTo>
                    <a:pt x="1913" y="438"/>
                    <a:pt x="1950" y="31"/>
                    <a:pt x="1684" y="8"/>
                  </a:cubicBezTo>
                  <a:cubicBezTo>
                    <a:pt x="1487" y="3"/>
                    <a:pt x="1292" y="0"/>
                    <a:pt x="10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8" name="Google Shape;7808;p57"/>
            <p:cNvSpPr/>
            <p:nvPr/>
          </p:nvSpPr>
          <p:spPr>
            <a:xfrm>
              <a:off x="6127727" y="3654894"/>
              <a:ext cx="51816" cy="37158"/>
            </a:xfrm>
            <a:custGeom>
              <a:avLst/>
              <a:gdLst/>
              <a:ahLst/>
              <a:cxnLst/>
              <a:rect l="l" t="t" r="r" b="b"/>
              <a:pathLst>
                <a:path w="1619" h="1161" extrusionOk="0">
                  <a:moveTo>
                    <a:pt x="1289" y="1"/>
                  </a:moveTo>
                  <a:cubicBezTo>
                    <a:pt x="1247" y="1"/>
                    <a:pt x="1203" y="14"/>
                    <a:pt x="1161" y="45"/>
                  </a:cubicBezTo>
                  <a:lnTo>
                    <a:pt x="185" y="771"/>
                  </a:lnTo>
                  <a:cubicBezTo>
                    <a:pt x="0" y="907"/>
                    <a:pt x="148" y="1161"/>
                    <a:pt x="331" y="1161"/>
                  </a:cubicBezTo>
                  <a:cubicBezTo>
                    <a:pt x="373" y="1161"/>
                    <a:pt x="416" y="1148"/>
                    <a:pt x="458" y="1117"/>
                  </a:cubicBezTo>
                  <a:lnTo>
                    <a:pt x="1435" y="390"/>
                  </a:lnTo>
                  <a:cubicBezTo>
                    <a:pt x="1619" y="255"/>
                    <a:pt x="1472"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809" name="Google Shape;7809;p57"/>
          <p:cNvSpPr/>
          <p:nvPr/>
        </p:nvSpPr>
        <p:spPr>
          <a:xfrm>
            <a:off x="218036" y="1119617"/>
            <a:ext cx="2396534" cy="1337905"/>
          </a:xfrm>
          <a:custGeom>
            <a:avLst/>
            <a:gdLst/>
            <a:ahLst/>
            <a:cxnLst/>
            <a:rect l="l" t="t" r="r" b="b"/>
            <a:pathLst>
              <a:path w="74880" h="41803" extrusionOk="0">
                <a:moveTo>
                  <a:pt x="13991" y="0"/>
                </a:moveTo>
                <a:cubicBezTo>
                  <a:pt x="12681" y="0"/>
                  <a:pt x="12681" y="572"/>
                  <a:pt x="11383" y="572"/>
                </a:cubicBezTo>
                <a:cubicBezTo>
                  <a:pt x="10086" y="572"/>
                  <a:pt x="10086" y="476"/>
                  <a:pt x="8776" y="476"/>
                </a:cubicBezTo>
                <a:cubicBezTo>
                  <a:pt x="7478" y="476"/>
                  <a:pt x="7478" y="786"/>
                  <a:pt x="6168" y="786"/>
                </a:cubicBezTo>
                <a:cubicBezTo>
                  <a:pt x="5144" y="786"/>
                  <a:pt x="4228" y="786"/>
                  <a:pt x="3406" y="1227"/>
                </a:cubicBezTo>
                <a:cubicBezTo>
                  <a:pt x="2549" y="1679"/>
                  <a:pt x="1644" y="2167"/>
                  <a:pt x="1156" y="2953"/>
                </a:cubicBezTo>
                <a:cubicBezTo>
                  <a:pt x="680" y="3703"/>
                  <a:pt x="596" y="4656"/>
                  <a:pt x="596" y="5596"/>
                </a:cubicBezTo>
                <a:cubicBezTo>
                  <a:pt x="596" y="6775"/>
                  <a:pt x="108" y="6775"/>
                  <a:pt x="108" y="7954"/>
                </a:cubicBezTo>
                <a:cubicBezTo>
                  <a:pt x="108" y="9120"/>
                  <a:pt x="37" y="9132"/>
                  <a:pt x="37" y="10311"/>
                </a:cubicBezTo>
                <a:cubicBezTo>
                  <a:pt x="37" y="11478"/>
                  <a:pt x="620" y="11478"/>
                  <a:pt x="620" y="12657"/>
                </a:cubicBezTo>
                <a:cubicBezTo>
                  <a:pt x="620" y="13835"/>
                  <a:pt x="513" y="13835"/>
                  <a:pt x="513" y="15014"/>
                </a:cubicBezTo>
                <a:cubicBezTo>
                  <a:pt x="513" y="16193"/>
                  <a:pt x="1" y="16193"/>
                  <a:pt x="1" y="17371"/>
                </a:cubicBezTo>
                <a:cubicBezTo>
                  <a:pt x="1" y="18538"/>
                  <a:pt x="382" y="18538"/>
                  <a:pt x="382" y="19717"/>
                </a:cubicBezTo>
                <a:cubicBezTo>
                  <a:pt x="382" y="20896"/>
                  <a:pt x="227" y="20896"/>
                  <a:pt x="227" y="22074"/>
                </a:cubicBezTo>
                <a:cubicBezTo>
                  <a:pt x="227" y="23241"/>
                  <a:pt x="632" y="23253"/>
                  <a:pt x="632" y="24420"/>
                </a:cubicBezTo>
                <a:cubicBezTo>
                  <a:pt x="632" y="25599"/>
                  <a:pt x="811" y="25599"/>
                  <a:pt x="811" y="26777"/>
                </a:cubicBezTo>
                <a:cubicBezTo>
                  <a:pt x="811" y="27956"/>
                  <a:pt x="156" y="27956"/>
                  <a:pt x="156" y="29135"/>
                </a:cubicBezTo>
                <a:cubicBezTo>
                  <a:pt x="156" y="30302"/>
                  <a:pt x="620" y="30290"/>
                  <a:pt x="620" y="31468"/>
                </a:cubicBezTo>
                <a:cubicBezTo>
                  <a:pt x="620" y="32647"/>
                  <a:pt x="191" y="32647"/>
                  <a:pt x="191" y="33826"/>
                </a:cubicBezTo>
                <a:cubicBezTo>
                  <a:pt x="191" y="34993"/>
                  <a:pt x="787" y="34993"/>
                  <a:pt x="787" y="36171"/>
                </a:cubicBezTo>
                <a:cubicBezTo>
                  <a:pt x="787" y="37040"/>
                  <a:pt x="1061" y="37898"/>
                  <a:pt x="1549" y="38612"/>
                </a:cubicBezTo>
                <a:cubicBezTo>
                  <a:pt x="2037" y="39398"/>
                  <a:pt x="2489" y="40208"/>
                  <a:pt x="3347" y="40648"/>
                </a:cubicBezTo>
                <a:cubicBezTo>
                  <a:pt x="4168" y="41089"/>
                  <a:pt x="5144" y="41803"/>
                  <a:pt x="6168" y="41803"/>
                </a:cubicBezTo>
                <a:cubicBezTo>
                  <a:pt x="7478" y="41803"/>
                  <a:pt x="7478" y="41005"/>
                  <a:pt x="8788" y="41005"/>
                </a:cubicBezTo>
                <a:cubicBezTo>
                  <a:pt x="10086" y="41005"/>
                  <a:pt x="10086" y="41386"/>
                  <a:pt x="11395" y="41386"/>
                </a:cubicBezTo>
                <a:cubicBezTo>
                  <a:pt x="12693" y="41386"/>
                  <a:pt x="12705" y="41493"/>
                  <a:pt x="14003" y="41493"/>
                </a:cubicBezTo>
                <a:cubicBezTo>
                  <a:pt x="15312" y="41493"/>
                  <a:pt x="15300" y="41255"/>
                  <a:pt x="16610" y="41255"/>
                </a:cubicBezTo>
                <a:cubicBezTo>
                  <a:pt x="17920" y="41255"/>
                  <a:pt x="17920" y="41648"/>
                  <a:pt x="19218" y="41648"/>
                </a:cubicBezTo>
                <a:cubicBezTo>
                  <a:pt x="20527" y="41648"/>
                  <a:pt x="20527" y="40958"/>
                  <a:pt x="21825" y="40958"/>
                </a:cubicBezTo>
                <a:cubicBezTo>
                  <a:pt x="23135" y="40958"/>
                  <a:pt x="23135" y="41100"/>
                  <a:pt x="24433" y="41100"/>
                </a:cubicBezTo>
                <a:cubicBezTo>
                  <a:pt x="25742" y="41100"/>
                  <a:pt x="25742" y="41208"/>
                  <a:pt x="27040" y="41208"/>
                </a:cubicBezTo>
                <a:cubicBezTo>
                  <a:pt x="28350" y="41208"/>
                  <a:pt x="28338" y="41672"/>
                  <a:pt x="29647" y="41672"/>
                </a:cubicBezTo>
                <a:cubicBezTo>
                  <a:pt x="30957" y="41672"/>
                  <a:pt x="30957" y="41743"/>
                  <a:pt x="32255" y="41743"/>
                </a:cubicBezTo>
                <a:cubicBezTo>
                  <a:pt x="33565" y="41743"/>
                  <a:pt x="33565" y="41708"/>
                  <a:pt x="34862" y="41708"/>
                </a:cubicBezTo>
                <a:cubicBezTo>
                  <a:pt x="36172" y="41708"/>
                  <a:pt x="36172" y="41493"/>
                  <a:pt x="37470" y="41493"/>
                </a:cubicBezTo>
                <a:cubicBezTo>
                  <a:pt x="38780" y="41493"/>
                  <a:pt x="38780" y="41160"/>
                  <a:pt x="40077" y="41160"/>
                </a:cubicBezTo>
                <a:cubicBezTo>
                  <a:pt x="41387" y="41160"/>
                  <a:pt x="41387" y="41148"/>
                  <a:pt x="42685" y="41148"/>
                </a:cubicBezTo>
                <a:cubicBezTo>
                  <a:pt x="43995" y="41148"/>
                  <a:pt x="43995" y="41255"/>
                  <a:pt x="45292" y="41255"/>
                </a:cubicBezTo>
                <a:cubicBezTo>
                  <a:pt x="46602" y="41255"/>
                  <a:pt x="46602" y="41577"/>
                  <a:pt x="47900" y="41577"/>
                </a:cubicBezTo>
                <a:cubicBezTo>
                  <a:pt x="49209" y="41577"/>
                  <a:pt x="49209" y="41398"/>
                  <a:pt x="50507" y="41398"/>
                </a:cubicBezTo>
                <a:cubicBezTo>
                  <a:pt x="51817" y="41398"/>
                  <a:pt x="51817" y="41446"/>
                  <a:pt x="53115" y="41446"/>
                </a:cubicBezTo>
                <a:cubicBezTo>
                  <a:pt x="54424" y="41446"/>
                  <a:pt x="54424" y="41065"/>
                  <a:pt x="55722" y="41065"/>
                </a:cubicBezTo>
                <a:cubicBezTo>
                  <a:pt x="57020" y="41065"/>
                  <a:pt x="57020" y="41636"/>
                  <a:pt x="58330" y="41636"/>
                </a:cubicBezTo>
                <a:cubicBezTo>
                  <a:pt x="59627" y="41636"/>
                  <a:pt x="59627" y="41422"/>
                  <a:pt x="60937" y="41422"/>
                </a:cubicBezTo>
                <a:cubicBezTo>
                  <a:pt x="62235" y="41422"/>
                  <a:pt x="62235" y="41720"/>
                  <a:pt x="63545" y="41720"/>
                </a:cubicBezTo>
                <a:cubicBezTo>
                  <a:pt x="64842" y="41720"/>
                  <a:pt x="64842" y="41458"/>
                  <a:pt x="66152" y="41458"/>
                </a:cubicBezTo>
                <a:cubicBezTo>
                  <a:pt x="67450" y="41458"/>
                  <a:pt x="67450" y="41100"/>
                  <a:pt x="68760" y="41100"/>
                </a:cubicBezTo>
                <a:cubicBezTo>
                  <a:pt x="69416" y="41100"/>
                  <a:pt x="70155" y="41262"/>
                  <a:pt x="70821" y="41262"/>
                </a:cubicBezTo>
                <a:cubicBezTo>
                  <a:pt x="71194" y="41262"/>
                  <a:pt x="71544" y="41211"/>
                  <a:pt x="71843" y="41053"/>
                </a:cubicBezTo>
                <a:cubicBezTo>
                  <a:pt x="72700" y="40600"/>
                  <a:pt x="73332" y="39636"/>
                  <a:pt x="73832" y="38862"/>
                </a:cubicBezTo>
                <a:cubicBezTo>
                  <a:pt x="74320" y="38100"/>
                  <a:pt x="74439" y="37124"/>
                  <a:pt x="74439" y="36183"/>
                </a:cubicBezTo>
                <a:cubicBezTo>
                  <a:pt x="74439" y="35005"/>
                  <a:pt x="74391" y="35005"/>
                  <a:pt x="74391" y="33826"/>
                </a:cubicBezTo>
                <a:cubicBezTo>
                  <a:pt x="74391" y="32647"/>
                  <a:pt x="74594" y="32647"/>
                  <a:pt x="74594" y="31468"/>
                </a:cubicBezTo>
                <a:cubicBezTo>
                  <a:pt x="74594" y="30290"/>
                  <a:pt x="74522" y="30290"/>
                  <a:pt x="74522" y="29111"/>
                </a:cubicBezTo>
                <a:cubicBezTo>
                  <a:pt x="74522" y="27944"/>
                  <a:pt x="74344" y="27944"/>
                  <a:pt x="74344" y="26765"/>
                </a:cubicBezTo>
                <a:cubicBezTo>
                  <a:pt x="74344" y="25587"/>
                  <a:pt x="74879" y="25587"/>
                  <a:pt x="74879" y="24408"/>
                </a:cubicBezTo>
                <a:cubicBezTo>
                  <a:pt x="74879" y="23229"/>
                  <a:pt x="74546" y="23229"/>
                  <a:pt x="74546" y="22062"/>
                </a:cubicBezTo>
                <a:cubicBezTo>
                  <a:pt x="74546" y="20884"/>
                  <a:pt x="74844" y="20884"/>
                  <a:pt x="74844" y="19705"/>
                </a:cubicBezTo>
                <a:cubicBezTo>
                  <a:pt x="74844" y="18526"/>
                  <a:pt x="73974" y="18526"/>
                  <a:pt x="73974" y="17348"/>
                </a:cubicBezTo>
                <a:cubicBezTo>
                  <a:pt x="73974" y="16181"/>
                  <a:pt x="74713" y="16181"/>
                  <a:pt x="74713" y="15002"/>
                </a:cubicBezTo>
                <a:cubicBezTo>
                  <a:pt x="74713" y="13823"/>
                  <a:pt x="74332" y="13823"/>
                  <a:pt x="74332" y="12645"/>
                </a:cubicBezTo>
                <a:cubicBezTo>
                  <a:pt x="74332" y="11466"/>
                  <a:pt x="74653" y="11466"/>
                  <a:pt x="74653" y="10299"/>
                </a:cubicBezTo>
                <a:cubicBezTo>
                  <a:pt x="74653" y="9120"/>
                  <a:pt x="73963" y="9120"/>
                  <a:pt x="73963" y="7942"/>
                </a:cubicBezTo>
                <a:cubicBezTo>
                  <a:pt x="73963" y="6763"/>
                  <a:pt x="74189" y="6763"/>
                  <a:pt x="74189" y="5584"/>
                </a:cubicBezTo>
                <a:cubicBezTo>
                  <a:pt x="74189" y="4656"/>
                  <a:pt x="74475" y="3572"/>
                  <a:pt x="73998" y="2822"/>
                </a:cubicBezTo>
                <a:cubicBezTo>
                  <a:pt x="73510" y="2036"/>
                  <a:pt x="72450" y="1536"/>
                  <a:pt x="71593" y="1084"/>
                </a:cubicBezTo>
                <a:cubicBezTo>
                  <a:pt x="70772" y="655"/>
                  <a:pt x="69783" y="262"/>
                  <a:pt x="68748" y="262"/>
                </a:cubicBezTo>
                <a:cubicBezTo>
                  <a:pt x="67450" y="262"/>
                  <a:pt x="67450" y="655"/>
                  <a:pt x="66140" y="655"/>
                </a:cubicBezTo>
                <a:cubicBezTo>
                  <a:pt x="64830" y="655"/>
                  <a:pt x="64830" y="548"/>
                  <a:pt x="63533" y="548"/>
                </a:cubicBezTo>
                <a:cubicBezTo>
                  <a:pt x="62223" y="548"/>
                  <a:pt x="62223" y="131"/>
                  <a:pt x="60925" y="131"/>
                </a:cubicBezTo>
                <a:cubicBezTo>
                  <a:pt x="59616" y="131"/>
                  <a:pt x="59616" y="345"/>
                  <a:pt x="58318" y="345"/>
                </a:cubicBezTo>
                <a:cubicBezTo>
                  <a:pt x="57008" y="345"/>
                  <a:pt x="57008" y="167"/>
                  <a:pt x="55710" y="167"/>
                </a:cubicBezTo>
                <a:cubicBezTo>
                  <a:pt x="54401" y="167"/>
                  <a:pt x="54401" y="524"/>
                  <a:pt x="53103" y="524"/>
                </a:cubicBezTo>
                <a:cubicBezTo>
                  <a:pt x="51793" y="524"/>
                  <a:pt x="51793" y="167"/>
                  <a:pt x="50495" y="167"/>
                </a:cubicBezTo>
                <a:cubicBezTo>
                  <a:pt x="49186" y="167"/>
                  <a:pt x="49186" y="393"/>
                  <a:pt x="47888" y="393"/>
                </a:cubicBezTo>
                <a:cubicBezTo>
                  <a:pt x="46578" y="393"/>
                  <a:pt x="46578" y="607"/>
                  <a:pt x="45280" y="607"/>
                </a:cubicBezTo>
                <a:cubicBezTo>
                  <a:pt x="43971" y="607"/>
                  <a:pt x="43971" y="405"/>
                  <a:pt x="42673" y="405"/>
                </a:cubicBezTo>
                <a:cubicBezTo>
                  <a:pt x="41363" y="405"/>
                  <a:pt x="41363" y="274"/>
                  <a:pt x="40065" y="274"/>
                </a:cubicBezTo>
                <a:cubicBezTo>
                  <a:pt x="38756" y="274"/>
                  <a:pt x="38756" y="500"/>
                  <a:pt x="37458" y="500"/>
                </a:cubicBezTo>
                <a:cubicBezTo>
                  <a:pt x="36148" y="500"/>
                  <a:pt x="36148" y="95"/>
                  <a:pt x="34851" y="95"/>
                </a:cubicBezTo>
                <a:cubicBezTo>
                  <a:pt x="33541" y="95"/>
                  <a:pt x="33541" y="726"/>
                  <a:pt x="32243" y="726"/>
                </a:cubicBezTo>
                <a:cubicBezTo>
                  <a:pt x="30933" y="726"/>
                  <a:pt x="30933" y="643"/>
                  <a:pt x="29636" y="643"/>
                </a:cubicBezTo>
                <a:cubicBezTo>
                  <a:pt x="28326" y="643"/>
                  <a:pt x="28326" y="572"/>
                  <a:pt x="27028" y="572"/>
                </a:cubicBezTo>
                <a:cubicBezTo>
                  <a:pt x="25718" y="572"/>
                  <a:pt x="25718" y="369"/>
                  <a:pt x="24421" y="369"/>
                </a:cubicBezTo>
                <a:cubicBezTo>
                  <a:pt x="23111" y="369"/>
                  <a:pt x="23111" y="857"/>
                  <a:pt x="21813" y="857"/>
                </a:cubicBezTo>
                <a:cubicBezTo>
                  <a:pt x="20503" y="857"/>
                  <a:pt x="20503" y="453"/>
                  <a:pt x="19206" y="453"/>
                </a:cubicBezTo>
                <a:cubicBezTo>
                  <a:pt x="17896" y="453"/>
                  <a:pt x="17896" y="215"/>
                  <a:pt x="16598" y="215"/>
                </a:cubicBezTo>
                <a:cubicBezTo>
                  <a:pt x="15289" y="215"/>
                  <a:pt x="15289" y="0"/>
                  <a:pt x="1399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0" name="Google Shape;7810;p57"/>
          <p:cNvSpPr/>
          <p:nvPr/>
        </p:nvSpPr>
        <p:spPr>
          <a:xfrm>
            <a:off x="356745" y="938853"/>
            <a:ext cx="918768" cy="357336"/>
          </a:xfrm>
          <a:custGeom>
            <a:avLst/>
            <a:gdLst/>
            <a:ahLst/>
            <a:cxnLst/>
            <a:rect l="l" t="t" r="r" b="b"/>
            <a:pathLst>
              <a:path w="28707" h="11165" extrusionOk="0">
                <a:moveTo>
                  <a:pt x="25949" y="1"/>
                </a:moveTo>
                <a:cubicBezTo>
                  <a:pt x="25527" y="1"/>
                  <a:pt x="25063" y="152"/>
                  <a:pt x="24611" y="195"/>
                </a:cubicBezTo>
                <a:cubicBezTo>
                  <a:pt x="24528" y="204"/>
                  <a:pt x="24453" y="208"/>
                  <a:pt x="24386" y="208"/>
                </a:cubicBezTo>
                <a:cubicBezTo>
                  <a:pt x="23900" y="208"/>
                  <a:pt x="23761" y="3"/>
                  <a:pt x="23268" y="3"/>
                </a:cubicBezTo>
                <a:cubicBezTo>
                  <a:pt x="23200" y="3"/>
                  <a:pt x="23124" y="7"/>
                  <a:pt x="23039" y="17"/>
                </a:cubicBezTo>
                <a:cubicBezTo>
                  <a:pt x="22277" y="88"/>
                  <a:pt x="22289" y="112"/>
                  <a:pt x="21515" y="195"/>
                </a:cubicBezTo>
                <a:cubicBezTo>
                  <a:pt x="20753" y="267"/>
                  <a:pt x="20753" y="290"/>
                  <a:pt x="19991" y="374"/>
                </a:cubicBezTo>
                <a:cubicBezTo>
                  <a:pt x="19229" y="445"/>
                  <a:pt x="19265" y="731"/>
                  <a:pt x="18503" y="802"/>
                </a:cubicBezTo>
                <a:cubicBezTo>
                  <a:pt x="18440" y="809"/>
                  <a:pt x="18382" y="812"/>
                  <a:pt x="18327" y="812"/>
                </a:cubicBezTo>
                <a:cubicBezTo>
                  <a:pt x="17774" y="812"/>
                  <a:pt x="17638" y="485"/>
                  <a:pt x="17074" y="485"/>
                </a:cubicBezTo>
                <a:cubicBezTo>
                  <a:pt x="17025" y="485"/>
                  <a:pt x="16974" y="488"/>
                  <a:pt x="16920" y="493"/>
                </a:cubicBezTo>
                <a:cubicBezTo>
                  <a:pt x="16158" y="576"/>
                  <a:pt x="16169" y="648"/>
                  <a:pt x="15407" y="731"/>
                </a:cubicBezTo>
                <a:cubicBezTo>
                  <a:pt x="14634" y="802"/>
                  <a:pt x="14681" y="1171"/>
                  <a:pt x="13919" y="1243"/>
                </a:cubicBezTo>
                <a:cubicBezTo>
                  <a:pt x="13145" y="1326"/>
                  <a:pt x="13157" y="1386"/>
                  <a:pt x="12395" y="1469"/>
                </a:cubicBezTo>
                <a:cubicBezTo>
                  <a:pt x="12253" y="1485"/>
                  <a:pt x="12136" y="1491"/>
                  <a:pt x="12035" y="1491"/>
                </a:cubicBezTo>
                <a:cubicBezTo>
                  <a:pt x="11699" y="1491"/>
                  <a:pt x="11544" y="1424"/>
                  <a:pt x="11207" y="1424"/>
                </a:cubicBezTo>
                <a:cubicBezTo>
                  <a:pt x="11107" y="1424"/>
                  <a:pt x="10990" y="1430"/>
                  <a:pt x="10847" y="1445"/>
                </a:cubicBezTo>
                <a:cubicBezTo>
                  <a:pt x="10085" y="1529"/>
                  <a:pt x="10097" y="1612"/>
                  <a:pt x="9335" y="1695"/>
                </a:cubicBezTo>
                <a:cubicBezTo>
                  <a:pt x="8561" y="1779"/>
                  <a:pt x="8585" y="1898"/>
                  <a:pt x="7823" y="1981"/>
                </a:cubicBezTo>
                <a:cubicBezTo>
                  <a:pt x="7730" y="1990"/>
                  <a:pt x="7648" y="1994"/>
                  <a:pt x="7574" y="1994"/>
                </a:cubicBezTo>
                <a:cubicBezTo>
                  <a:pt x="7116" y="1994"/>
                  <a:pt x="6971" y="1850"/>
                  <a:pt x="6513" y="1850"/>
                </a:cubicBezTo>
                <a:cubicBezTo>
                  <a:pt x="6439" y="1850"/>
                  <a:pt x="6356" y="1853"/>
                  <a:pt x="6263" y="1862"/>
                </a:cubicBezTo>
                <a:cubicBezTo>
                  <a:pt x="5501" y="1945"/>
                  <a:pt x="5513" y="2041"/>
                  <a:pt x="4739" y="2112"/>
                </a:cubicBezTo>
                <a:cubicBezTo>
                  <a:pt x="4358" y="2154"/>
                  <a:pt x="4165" y="2154"/>
                  <a:pt x="3972" y="2154"/>
                </a:cubicBezTo>
                <a:cubicBezTo>
                  <a:pt x="3778" y="2154"/>
                  <a:pt x="3585" y="2154"/>
                  <a:pt x="3204" y="2195"/>
                </a:cubicBezTo>
                <a:cubicBezTo>
                  <a:pt x="2608" y="2231"/>
                  <a:pt x="2025" y="2422"/>
                  <a:pt x="1513" y="2743"/>
                </a:cubicBezTo>
                <a:cubicBezTo>
                  <a:pt x="1037" y="3065"/>
                  <a:pt x="465" y="3493"/>
                  <a:pt x="239" y="3981"/>
                </a:cubicBezTo>
                <a:cubicBezTo>
                  <a:pt x="1" y="4469"/>
                  <a:pt x="37" y="5112"/>
                  <a:pt x="96" y="5684"/>
                </a:cubicBezTo>
                <a:cubicBezTo>
                  <a:pt x="191" y="6351"/>
                  <a:pt x="48" y="6374"/>
                  <a:pt x="132" y="7041"/>
                </a:cubicBezTo>
                <a:cubicBezTo>
                  <a:pt x="215" y="7708"/>
                  <a:pt x="227" y="7708"/>
                  <a:pt x="322" y="8375"/>
                </a:cubicBezTo>
                <a:cubicBezTo>
                  <a:pt x="382" y="8946"/>
                  <a:pt x="715" y="9506"/>
                  <a:pt x="1060" y="9946"/>
                </a:cubicBezTo>
                <a:cubicBezTo>
                  <a:pt x="1418" y="10387"/>
                  <a:pt x="1918" y="10899"/>
                  <a:pt x="2453" y="11113"/>
                </a:cubicBezTo>
                <a:cubicBezTo>
                  <a:pt x="2550" y="11150"/>
                  <a:pt x="2652" y="11165"/>
                  <a:pt x="2757" y="11165"/>
                </a:cubicBezTo>
                <a:cubicBezTo>
                  <a:pt x="3233" y="11165"/>
                  <a:pt x="3780" y="10852"/>
                  <a:pt x="4287" y="10804"/>
                </a:cubicBezTo>
                <a:cubicBezTo>
                  <a:pt x="5049" y="10720"/>
                  <a:pt x="5061" y="10780"/>
                  <a:pt x="5823" y="10696"/>
                </a:cubicBezTo>
                <a:cubicBezTo>
                  <a:pt x="5912" y="10687"/>
                  <a:pt x="5991" y="10683"/>
                  <a:pt x="6062" y="10683"/>
                </a:cubicBezTo>
                <a:cubicBezTo>
                  <a:pt x="6532" y="10683"/>
                  <a:pt x="6675" y="10865"/>
                  <a:pt x="7152" y="10865"/>
                </a:cubicBezTo>
                <a:cubicBezTo>
                  <a:pt x="7224" y="10865"/>
                  <a:pt x="7304" y="10861"/>
                  <a:pt x="7395" y="10851"/>
                </a:cubicBezTo>
                <a:cubicBezTo>
                  <a:pt x="8157" y="10780"/>
                  <a:pt x="8109" y="10446"/>
                  <a:pt x="8883" y="10375"/>
                </a:cubicBezTo>
                <a:cubicBezTo>
                  <a:pt x="9066" y="10355"/>
                  <a:pt x="9206" y="10348"/>
                  <a:pt x="9323" y="10348"/>
                </a:cubicBezTo>
                <a:cubicBezTo>
                  <a:pt x="9590" y="10348"/>
                  <a:pt x="9740" y="10384"/>
                  <a:pt x="10019" y="10384"/>
                </a:cubicBezTo>
                <a:cubicBezTo>
                  <a:pt x="10128" y="10384"/>
                  <a:pt x="10256" y="10378"/>
                  <a:pt x="10419" y="10363"/>
                </a:cubicBezTo>
                <a:cubicBezTo>
                  <a:pt x="11181" y="10280"/>
                  <a:pt x="11193" y="10351"/>
                  <a:pt x="11955" y="10268"/>
                </a:cubicBezTo>
                <a:cubicBezTo>
                  <a:pt x="12336" y="10232"/>
                  <a:pt x="12529" y="10232"/>
                  <a:pt x="12723" y="10232"/>
                </a:cubicBezTo>
                <a:cubicBezTo>
                  <a:pt x="12916" y="10232"/>
                  <a:pt x="13110" y="10232"/>
                  <a:pt x="13491" y="10196"/>
                </a:cubicBezTo>
                <a:cubicBezTo>
                  <a:pt x="14253" y="10113"/>
                  <a:pt x="14253" y="10089"/>
                  <a:pt x="15015" y="10006"/>
                </a:cubicBezTo>
                <a:cubicBezTo>
                  <a:pt x="15777" y="9934"/>
                  <a:pt x="15788" y="9970"/>
                  <a:pt x="16550" y="9887"/>
                </a:cubicBezTo>
                <a:cubicBezTo>
                  <a:pt x="16678" y="9873"/>
                  <a:pt x="16785" y="9867"/>
                  <a:pt x="16878" y="9867"/>
                </a:cubicBezTo>
                <a:cubicBezTo>
                  <a:pt x="17259" y="9867"/>
                  <a:pt x="17410" y="9961"/>
                  <a:pt x="17805" y="9961"/>
                </a:cubicBezTo>
                <a:cubicBezTo>
                  <a:pt x="17890" y="9961"/>
                  <a:pt x="17986" y="9957"/>
                  <a:pt x="18098" y="9946"/>
                </a:cubicBezTo>
                <a:cubicBezTo>
                  <a:pt x="18872" y="9875"/>
                  <a:pt x="18848" y="9732"/>
                  <a:pt x="19610" y="9649"/>
                </a:cubicBezTo>
                <a:cubicBezTo>
                  <a:pt x="20372" y="9565"/>
                  <a:pt x="20349" y="9387"/>
                  <a:pt x="21111" y="9303"/>
                </a:cubicBezTo>
                <a:cubicBezTo>
                  <a:pt x="21873" y="9232"/>
                  <a:pt x="21861" y="9065"/>
                  <a:pt x="22623" y="8994"/>
                </a:cubicBezTo>
                <a:cubicBezTo>
                  <a:pt x="23385" y="8911"/>
                  <a:pt x="23373" y="8863"/>
                  <a:pt x="24147" y="8780"/>
                </a:cubicBezTo>
                <a:cubicBezTo>
                  <a:pt x="24362" y="8759"/>
                  <a:pt x="24517" y="8753"/>
                  <a:pt x="24647" y="8753"/>
                </a:cubicBezTo>
                <a:cubicBezTo>
                  <a:pt x="24831" y="8753"/>
                  <a:pt x="24963" y="8766"/>
                  <a:pt x="25139" y="8766"/>
                </a:cubicBezTo>
                <a:cubicBezTo>
                  <a:pt x="25277" y="8766"/>
                  <a:pt x="25443" y="8758"/>
                  <a:pt x="25683" y="8732"/>
                </a:cubicBezTo>
                <a:cubicBezTo>
                  <a:pt x="26242" y="8660"/>
                  <a:pt x="26766" y="8458"/>
                  <a:pt x="27218" y="8113"/>
                </a:cubicBezTo>
                <a:cubicBezTo>
                  <a:pt x="27695" y="7791"/>
                  <a:pt x="28076" y="7446"/>
                  <a:pt x="28314" y="6958"/>
                </a:cubicBezTo>
                <a:cubicBezTo>
                  <a:pt x="28540" y="6482"/>
                  <a:pt x="28504" y="6017"/>
                  <a:pt x="28433" y="5446"/>
                </a:cubicBezTo>
                <a:cubicBezTo>
                  <a:pt x="28350" y="4779"/>
                  <a:pt x="28707" y="4743"/>
                  <a:pt x="28623" y="4065"/>
                </a:cubicBezTo>
                <a:cubicBezTo>
                  <a:pt x="28540" y="3386"/>
                  <a:pt x="28219" y="3422"/>
                  <a:pt x="28123" y="2755"/>
                </a:cubicBezTo>
                <a:cubicBezTo>
                  <a:pt x="28064" y="2183"/>
                  <a:pt x="28231" y="1541"/>
                  <a:pt x="27885" y="1112"/>
                </a:cubicBezTo>
                <a:cubicBezTo>
                  <a:pt x="27480" y="660"/>
                  <a:pt x="26968" y="302"/>
                  <a:pt x="26397" y="76"/>
                </a:cubicBezTo>
                <a:cubicBezTo>
                  <a:pt x="26255" y="21"/>
                  <a:pt x="26105" y="1"/>
                  <a:pt x="2594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sz="1600">
                <a:solidFill>
                  <a:schemeClr val="dk1"/>
                </a:solidFill>
                <a:latin typeface="Gochi Hand"/>
                <a:ea typeface="Gochi Hand"/>
                <a:cs typeface="Gochi Hand"/>
                <a:sym typeface="Gochi Hand"/>
              </a:rPr>
              <a:t>Monday</a:t>
            </a:r>
            <a:endParaRPr/>
          </a:p>
        </p:txBody>
      </p:sp>
      <p:sp>
        <p:nvSpPr>
          <p:cNvPr id="7811" name="Google Shape;7811;p57"/>
          <p:cNvSpPr/>
          <p:nvPr/>
        </p:nvSpPr>
        <p:spPr>
          <a:xfrm>
            <a:off x="2885461" y="1117697"/>
            <a:ext cx="2386613" cy="1339825"/>
          </a:xfrm>
          <a:custGeom>
            <a:avLst/>
            <a:gdLst/>
            <a:ahLst/>
            <a:cxnLst/>
            <a:rect l="l" t="t" r="r" b="b"/>
            <a:pathLst>
              <a:path w="74570" h="41863" extrusionOk="0">
                <a:moveTo>
                  <a:pt x="24063" y="1"/>
                </a:moveTo>
                <a:cubicBezTo>
                  <a:pt x="22765" y="1"/>
                  <a:pt x="22765" y="775"/>
                  <a:pt x="21456" y="775"/>
                </a:cubicBezTo>
                <a:cubicBezTo>
                  <a:pt x="20158" y="775"/>
                  <a:pt x="20158" y="513"/>
                  <a:pt x="18848" y="513"/>
                </a:cubicBezTo>
                <a:cubicBezTo>
                  <a:pt x="17550" y="513"/>
                  <a:pt x="17550" y="155"/>
                  <a:pt x="16241" y="155"/>
                </a:cubicBezTo>
                <a:cubicBezTo>
                  <a:pt x="14943" y="155"/>
                  <a:pt x="14943" y="798"/>
                  <a:pt x="13633" y="798"/>
                </a:cubicBezTo>
                <a:cubicBezTo>
                  <a:pt x="12336" y="798"/>
                  <a:pt x="12336" y="572"/>
                  <a:pt x="11038" y="572"/>
                </a:cubicBezTo>
                <a:cubicBezTo>
                  <a:pt x="9728" y="572"/>
                  <a:pt x="9728" y="239"/>
                  <a:pt x="8430" y="239"/>
                </a:cubicBezTo>
                <a:cubicBezTo>
                  <a:pt x="7121" y="239"/>
                  <a:pt x="7121" y="263"/>
                  <a:pt x="5823" y="263"/>
                </a:cubicBezTo>
                <a:cubicBezTo>
                  <a:pt x="4787" y="263"/>
                  <a:pt x="3763" y="632"/>
                  <a:pt x="2930" y="1072"/>
                </a:cubicBezTo>
                <a:cubicBezTo>
                  <a:pt x="2072" y="1525"/>
                  <a:pt x="1429" y="2275"/>
                  <a:pt x="929" y="3061"/>
                </a:cubicBezTo>
                <a:cubicBezTo>
                  <a:pt x="453" y="3834"/>
                  <a:pt x="215" y="4727"/>
                  <a:pt x="239" y="5632"/>
                </a:cubicBezTo>
                <a:cubicBezTo>
                  <a:pt x="239" y="6811"/>
                  <a:pt x="310" y="6811"/>
                  <a:pt x="310" y="7990"/>
                </a:cubicBezTo>
                <a:cubicBezTo>
                  <a:pt x="310" y="9168"/>
                  <a:pt x="525" y="9168"/>
                  <a:pt x="525" y="10347"/>
                </a:cubicBezTo>
                <a:cubicBezTo>
                  <a:pt x="525" y="11526"/>
                  <a:pt x="441" y="11526"/>
                  <a:pt x="441" y="12705"/>
                </a:cubicBezTo>
                <a:cubicBezTo>
                  <a:pt x="441" y="13883"/>
                  <a:pt x="227" y="13883"/>
                  <a:pt x="227" y="15062"/>
                </a:cubicBezTo>
                <a:cubicBezTo>
                  <a:pt x="227" y="16229"/>
                  <a:pt x="465" y="16229"/>
                  <a:pt x="465" y="17408"/>
                </a:cubicBezTo>
                <a:cubicBezTo>
                  <a:pt x="465" y="18586"/>
                  <a:pt x="417" y="18586"/>
                  <a:pt x="417" y="19765"/>
                </a:cubicBezTo>
                <a:cubicBezTo>
                  <a:pt x="417" y="20944"/>
                  <a:pt x="560" y="20944"/>
                  <a:pt x="560" y="22111"/>
                </a:cubicBezTo>
                <a:cubicBezTo>
                  <a:pt x="560" y="23289"/>
                  <a:pt x="144" y="23289"/>
                  <a:pt x="144" y="24468"/>
                </a:cubicBezTo>
                <a:cubicBezTo>
                  <a:pt x="144" y="25647"/>
                  <a:pt x="525" y="25647"/>
                  <a:pt x="525" y="26825"/>
                </a:cubicBezTo>
                <a:cubicBezTo>
                  <a:pt x="525" y="27992"/>
                  <a:pt x="1" y="27992"/>
                  <a:pt x="1" y="29171"/>
                </a:cubicBezTo>
                <a:cubicBezTo>
                  <a:pt x="1" y="30350"/>
                  <a:pt x="691" y="30350"/>
                  <a:pt x="691" y="31528"/>
                </a:cubicBezTo>
                <a:cubicBezTo>
                  <a:pt x="691" y="32707"/>
                  <a:pt x="644" y="32707"/>
                  <a:pt x="644" y="33874"/>
                </a:cubicBezTo>
                <a:cubicBezTo>
                  <a:pt x="644" y="35053"/>
                  <a:pt x="525" y="35053"/>
                  <a:pt x="525" y="36231"/>
                </a:cubicBezTo>
                <a:cubicBezTo>
                  <a:pt x="525" y="37172"/>
                  <a:pt x="275" y="38148"/>
                  <a:pt x="751" y="38910"/>
                </a:cubicBezTo>
                <a:cubicBezTo>
                  <a:pt x="1239" y="39684"/>
                  <a:pt x="2406" y="39839"/>
                  <a:pt x="3263" y="40279"/>
                </a:cubicBezTo>
                <a:cubicBezTo>
                  <a:pt x="4096" y="40720"/>
                  <a:pt x="4799" y="41149"/>
                  <a:pt x="5823" y="41149"/>
                </a:cubicBezTo>
                <a:cubicBezTo>
                  <a:pt x="7133" y="41149"/>
                  <a:pt x="7133" y="40887"/>
                  <a:pt x="8442" y="40887"/>
                </a:cubicBezTo>
                <a:cubicBezTo>
                  <a:pt x="9740" y="40887"/>
                  <a:pt x="9740" y="41661"/>
                  <a:pt x="11050" y="41661"/>
                </a:cubicBezTo>
                <a:cubicBezTo>
                  <a:pt x="12347" y="41661"/>
                  <a:pt x="12347" y="41125"/>
                  <a:pt x="13657" y="41125"/>
                </a:cubicBezTo>
                <a:cubicBezTo>
                  <a:pt x="14955" y="41125"/>
                  <a:pt x="14955" y="41863"/>
                  <a:pt x="16265" y="41863"/>
                </a:cubicBezTo>
                <a:cubicBezTo>
                  <a:pt x="17574" y="41863"/>
                  <a:pt x="17574" y="41744"/>
                  <a:pt x="18872" y="41744"/>
                </a:cubicBezTo>
                <a:cubicBezTo>
                  <a:pt x="20182" y="41744"/>
                  <a:pt x="20182" y="41470"/>
                  <a:pt x="21480" y="41470"/>
                </a:cubicBezTo>
                <a:cubicBezTo>
                  <a:pt x="22789" y="41470"/>
                  <a:pt x="22789" y="41863"/>
                  <a:pt x="24087" y="41863"/>
                </a:cubicBezTo>
                <a:cubicBezTo>
                  <a:pt x="25397" y="41863"/>
                  <a:pt x="25397" y="41851"/>
                  <a:pt x="26694" y="41851"/>
                </a:cubicBezTo>
                <a:cubicBezTo>
                  <a:pt x="27992" y="41851"/>
                  <a:pt x="27992" y="41827"/>
                  <a:pt x="29302" y="41827"/>
                </a:cubicBezTo>
                <a:cubicBezTo>
                  <a:pt x="30612" y="41827"/>
                  <a:pt x="30612" y="41768"/>
                  <a:pt x="31909" y="41768"/>
                </a:cubicBezTo>
                <a:cubicBezTo>
                  <a:pt x="33219" y="41768"/>
                  <a:pt x="33219" y="41672"/>
                  <a:pt x="34517" y="41672"/>
                </a:cubicBezTo>
                <a:cubicBezTo>
                  <a:pt x="35827" y="41672"/>
                  <a:pt x="35827" y="41756"/>
                  <a:pt x="37124" y="41756"/>
                </a:cubicBezTo>
                <a:cubicBezTo>
                  <a:pt x="38434" y="41756"/>
                  <a:pt x="38434" y="41303"/>
                  <a:pt x="39732" y="41303"/>
                </a:cubicBezTo>
                <a:cubicBezTo>
                  <a:pt x="41042" y="41303"/>
                  <a:pt x="41042" y="41541"/>
                  <a:pt x="42339" y="41541"/>
                </a:cubicBezTo>
                <a:cubicBezTo>
                  <a:pt x="43649" y="41541"/>
                  <a:pt x="43649" y="41232"/>
                  <a:pt x="44947" y="41232"/>
                </a:cubicBezTo>
                <a:cubicBezTo>
                  <a:pt x="46256" y="41232"/>
                  <a:pt x="46245" y="41101"/>
                  <a:pt x="47554" y="41101"/>
                </a:cubicBezTo>
                <a:cubicBezTo>
                  <a:pt x="48864" y="41101"/>
                  <a:pt x="48864" y="40922"/>
                  <a:pt x="50162" y="40922"/>
                </a:cubicBezTo>
                <a:cubicBezTo>
                  <a:pt x="51459" y="40922"/>
                  <a:pt x="51459" y="41018"/>
                  <a:pt x="52769" y="41018"/>
                </a:cubicBezTo>
                <a:cubicBezTo>
                  <a:pt x="54067" y="41018"/>
                  <a:pt x="54067" y="41149"/>
                  <a:pt x="55377" y="41149"/>
                </a:cubicBezTo>
                <a:cubicBezTo>
                  <a:pt x="56674" y="41149"/>
                  <a:pt x="56674" y="41208"/>
                  <a:pt x="57984" y="41208"/>
                </a:cubicBezTo>
                <a:cubicBezTo>
                  <a:pt x="59282" y="41208"/>
                  <a:pt x="59282" y="41756"/>
                  <a:pt x="60592" y="41756"/>
                </a:cubicBezTo>
                <a:cubicBezTo>
                  <a:pt x="61889" y="41756"/>
                  <a:pt x="61889" y="41601"/>
                  <a:pt x="63199" y="41601"/>
                </a:cubicBezTo>
                <a:cubicBezTo>
                  <a:pt x="64497" y="41601"/>
                  <a:pt x="64497" y="40887"/>
                  <a:pt x="65807" y="40887"/>
                </a:cubicBezTo>
                <a:cubicBezTo>
                  <a:pt x="67104" y="40887"/>
                  <a:pt x="67104" y="41137"/>
                  <a:pt x="68402" y="41137"/>
                </a:cubicBezTo>
                <a:cubicBezTo>
                  <a:pt x="69051" y="41137"/>
                  <a:pt x="69760" y="41281"/>
                  <a:pt x="70405" y="41281"/>
                </a:cubicBezTo>
                <a:cubicBezTo>
                  <a:pt x="70789" y="41281"/>
                  <a:pt x="71150" y="41230"/>
                  <a:pt x="71462" y="41065"/>
                </a:cubicBezTo>
                <a:cubicBezTo>
                  <a:pt x="72319" y="40625"/>
                  <a:pt x="72819" y="39613"/>
                  <a:pt x="73319" y="38839"/>
                </a:cubicBezTo>
                <a:cubicBezTo>
                  <a:pt x="73796" y="38077"/>
                  <a:pt x="74462" y="37184"/>
                  <a:pt x="74462" y="36243"/>
                </a:cubicBezTo>
                <a:cubicBezTo>
                  <a:pt x="74462" y="35076"/>
                  <a:pt x="74486" y="35065"/>
                  <a:pt x="74486" y="33898"/>
                </a:cubicBezTo>
                <a:cubicBezTo>
                  <a:pt x="74486" y="32719"/>
                  <a:pt x="73891" y="32719"/>
                  <a:pt x="73891" y="31540"/>
                </a:cubicBezTo>
                <a:cubicBezTo>
                  <a:pt x="73891" y="30362"/>
                  <a:pt x="73843" y="30362"/>
                  <a:pt x="73843" y="29183"/>
                </a:cubicBezTo>
                <a:cubicBezTo>
                  <a:pt x="73843" y="28004"/>
                  <a:pt x="74117" y="28004"/>
                  <a:pt x="74117" y="26825"/>
                </a:cubicBezTo>
                <a:cubicBezTo>
                  <a:pt x="74117" y="25659"/>
                  <a:pt x="74260" y="25647"/>
                  <a:pt x="74260" y="24480"/>
                </a:cubicBezTo>
                <a:cubicBezTo>
                  <a:pt x="74260" y="23301"/>
                  <a:pt x="73736" y="23301"/>
                  <a:pt x="73736" y="22122"/>
                </a:cubicBezTo>
                <a:cubicBezTo>
                  <a:pt x="73736" y="20944"/>
                  <a:pt x="74486" y="20944"/>
                  <a:pt x="74486" y="19777"/>
                </a:cubicBezTo>
                <a:cubicBezTo>
                  <a:pt x="74486" y="18598"/>
                  <a:pt x="74570" y="18598"/>
                  <a:pt x="74570" y="17419"/>
                </a:cubicBezTo>
                <a:cubicBezTo>
                  <a:pt x="74570" y="16241"/>
                  <a:pt x="74379" y="16241"/>
                  <a:pt x="74379" y="15062"/>
                </a:cubicBezTo>
                <a:cubicBezTo>
                  <a:pt x="74379" y="13895"/>
                  <a:pt x="74284" y="13883"/>
                  <a:pt x="74284" y="12717"/>
                </a:cubicBezTo>
                <a:cubicBezTo>
                  <a:pt x="74284" y="11538"/>
                  <a:pt x="74391" y="11538"/>
                  <a:pt x="74391" y="10359"/>
                </a:cubicBezTo>
                <a:cubicBezTo>
                  <a:pt x="74391" y="9180"/>
                  <a:pt x="74034" y="9180"/>
                  <a:pt x="74034" y="8002"/>
                </a:cubicBezTo>
                <a:cubicBezTo>
                  <a:pt x="74034" y="6835"/>
                  <a:pt x="74367" y="6835"/>
                  <a:pt x="74367" y="5656"/>
                </a:cubicBezTo>
                <a:cubicBezTo>
                  <a:pt x="74367" y="4716"/>
                  <a:pt x="74189" y="3620"/>
                  <a:pt x="73712" y="2858"/>
                </a:cubicBezTo>
                <a:cubicBezTo>
                  <a:pt x="73212" y="2084"/>
                  <a:pt x="72272" y="1346"/>
                  <a:pt x="71414" y="906"/>
                </a:cubicBezTo>
                <a:cubicBezTo>
                  <a:pt x="70581" y="453"/>
                  <a:pt x="69438" y="310"/>
                  <a:pt x="68414" y="310"/>
                </a:cubicBezTo>
                <a:cubicBezTo>
                  <a:pt x="67104" y="310"/>
                  <a:pt x="67104" y="810"/>
                  <a:pt x="65795" y="810"/>
                </a:cubicBezTo>
                <a:cubicBezTo>
                  <a:pt x="64497" y="810"/>
                  <a:pt x="64497" y="763"/>
                  <a:pt x="63187" y="763"/>
                </a:cubicBezTo>
                <a:cubicBezTo>
                  <a:pt x="61889" y="763"/>
                  <a:pt x="61889" y="155"/>
                  <a:pt x="60580" y="155"/>
                </a:cubicBezTo>
                <a:cubicBezTo>
                  <a:pt x="59282" y="155"/>
                  <a:pt x="59282" y="679"/>
                  <a:pt x="57972" y="679"/>
                </a:cubicBezTo>
                <a:cubicBezTo>
                  <a:pt x="56663" y="679"/>
                  <a:pt x="56663" y="977"/>
                  <a:pt x="55365" y="977"/>
                </a:cubicBezTo>
                <a:cubicBezTo>
                  <a:pt x="54055" y="977"/>
                  <a:pt x="54055" y="513"/>
                  <a:pt x="52757" y="513"/>
                </a:cubicBezTo>
                <a:cubicBezTo>
                  <a:pt x="51448" y="513"/>
                  <a:pt x="51448" y="108"/>
                  <a:pt x="50150" y="108"/>
                </a:cubicBezTo>
                <a:cubicBezTo>
                  <a:pt x="48840" y="108"/>
                  <a:pt x="48840" y="501"/>
                  <a:pt x="47542" y="501"/>
                </a:cubicBezTo>
                <a:cubicBezTo>
                  <a:pt x="46245" y="501"/>
                  <a:pt x="46245" y="132"/>
                  <a:pt x="44935" y="132"/>
                </a:cubicBezTo>
                <a:cubicBezTo>
                  <a:pt x="43637" y="132"/>
                  <a:pt x="43637" y="310"/>
                  <a:pt x="42327" y="310"/>
                </a:cubicBezTo>
                <a:cubicBezTo>
                  <a:pt x="41030" y="310"/>
                  <a:pt x="41030" y="239"/>
                  <a:pt x="39720" y="239"/>
                </a:cubicBezTo>
                <a:cubicBezTo>
                  <a:pt x="38422" y="239"/>
                  <a:pt x="38422" y="584"/>
                  <a:pt x="37112" y="584"/>
                </a:cubicBezTo>
                <a:cubicBezTo>
                  <a:pt x="35815" y="584"/>
                  <a:pt x="35815" y="620"/>
                  <a:pt x="34505" y="620"/>
                </a:cubicBezTo>
                <a:cubicBezTo>
                  <a:pt x="33195" y="620"/>
                  <a:pt x="33195" y="191"/>
                  <a:pt x="31886" y="191"/>
                </a:cubicBezTo>
                <a:cubicBezTo>
                  <a:pt x="30588" y="191"/>
                  <a:pt x="30588" y="298"/>
                  <a:pt x="29278" y="298"/>
                </a:cubicBezTo>
                <a:cubicBezTo>
                  <a:pt x="27980" y="298"/>
                  <a:pt x="27980" y="775"/>
                  <a:pt x="26671" y="775"/>
                </a:cubicBezTo>
                <a:cubicBezTo>
                  <a:pt x="25373" y="775"/>
                  <a:pt x="25373" y="1"/>
                  <a:pt x="2406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2" name="Google Shape;7812;p57"/>
          <p:cNvSpPr/>
          <p:nvPr/>
        </p:nvSpPr>
        <p:spPr>
          <a:xfrm>
            <a:off x="4068269" y="936389"/>
            <a:ext cx="974776" cy="352279"/>
          </a:xfrm>
          <a:custGeom>
            <a:avLst/>
            <a:gdLst/>
            <a:ahLst/>
            <a:cxnLst/>
            <a:rect l="l" t="t" r="r" b="b"/>
            <a:pathLst>
              <a:path w="30457" h="11007" extrusionOk="0">
                <a:moveTo>
                  <a:pt x="3857" y="0"/>
                </a:moveTo>
                <a:cubicBezTo>
                  <a:pt x="3418" y="0"/>
                  <a:pt x="2977" y="80"/>
                  <a:pt x="2561" y="236"/>
                </a:cubicBezTo>
                <a:cubicBezTo>
                  <a:pt x="2025" y="451"/>
                  <a:pt x="1370" y="760"/>
                  <a:pt x="1025" y="1189"/>
                </a:cubicBezTo>
                <a:cubicBezTo>
                  <a:pt x="691" y="1618"/>
                  <a:pt x="560" y="2260"/>
                  <a:pt x="501" y="2832"/>
                </a:cubicBezTo>
                <a:cubicBezTo>
                  <a:pt x="417" y="3511"/>
                  <a:pt x="275" y="3499"/>
                  <a:pt x="203" y="4165"/>
                </a:cubicBezTo>
                <a:cubicBezTo>
                  <a:pt x="120" y="4844"/>
                  <a:pt x="144" y="4844"/>
                  <a:pt x="60" y="5523"/>
                </a:cubicBezTo>
                <a:cubicBezTo>
                  <a:pt x="1" y="6082"/>
                  <a:pt x="179" y="6690"/>
                  <a:pt x="417" y="7190"/>
                </a:cubicBezTo>
                <a:cubicBezTo>
                  <a:pt x="667" y="7690"/>
                  <a:pt x="1037" y="8297"/>
                  <a:pt x="1513" y="8607"/>
                </a:cubicBezTo>
                <a:cubicBezTo>
                  <a:pt x="1673" y="8713"/>
                  <a:pt x="1870" y="8746"/>
                  <a:pt x="2085" y="8746"/>
                </a:cubicBezTo>
                <a:cubicBezTo>
                  <a:pt x="2435" y="8746"/>
                  <a:pt x="2833" y="8658"/>
                  <a:pt x="3196" y="8658"/>
                </a:cubicBezTo>
                <a:cubicBezTo>
                  <a:pt x="3255" y="8658"/>
                  <a:pt x="3313" y="8661"/>
                  <a:pt x="3370" y="8666"/>
                </a:cubicBezTo>
                <a:cubicBezTo>
                  <a:pt x="4132" y="8737"/>
                  <a:pt x="4132" y="8785"/>
                  <a:pt x="4894" y="8857"/>
                </a:cubicBezTo>
                <a:cubicBezTo>
                  <a:pt x="5656" y="8928"/>
                  <a:pt x="5620" y="9249"/>
                  <a:pt x="6382" y="9333"/>
                </a:cubicBezTo>
                <a:cubicBezTo>
                  <a:pt x="6457" y="9340"/>
                  <a:pt x="6525" y="9343"/>
                  <a:pt x="6587" y="9343"/>
                </a:cubicBezTo>
                <a:cubicBezTo>
                  <a:pt x="7096" y="9343"/>
                  <a:pt x="7229" y="9132"/>
                  <a:pt x="7747" y="9132"/>
                </a:cubicBezTo>
                <a:cubicBezTo>
                  <a:pt x="7810" y="9132"/>
                  <a:pt x="7878" y="9135"/>
                  <a:pt x="7954" y="9142"/>
                </a:cubicBezTo>
                <a:cubicBezTo>
                  <a:pt x="8716" y="9226"/>
                  <a:pt x="8692" y="9369"/>
                  <a:pt x="9454" y="9440"/>
                </a:cubicBezTo>
                <a:cubicBezTo>
                  <a:pt x="10228" y="9511"/>
                  <a:pt x="10216" y="9583"/>
                  <a:pt x="10978" y="9654"/>
                </a:cubicBezTo>
                <a:cubicBezTo>
                  <a:pt x="11740" y="9738"/>
                  <a:pt x="11740" y="9809"/>
                  <a:pt x="12502" y="9880"/>
                </a:cubicBezTo>
                <a:cubicBezTo>
                  <a:pt x="13264" y="9952"/>
                  <a:pt x="13264" y="9940"/>
                  <a:pt x="14026" y="10000"/>
                </a:cubicBezTo>
                <a:cubicBezTo>
                  <a:pt x="14788" y="10071"/>
                  <a:pt x="14800" y="10107"/>
                  <a:pt x="15550" y="10190"/>
                </a:cubicBezTo>
                <a:cubicBezTo>
                  <a:pt x="16312" y="10261"/>
                  <a:pt x="16288" y="10476"/>
                  <a:pt x="17062" y="10547"/>
                </a:cubicBezTo>
                <a:cubicBezTo>
                  <a:pt x="17824" y="10619"/>
                  <a:pt x="19360" y="10619"/>
                  <a:pt x="20122" y="10690"/>
                </a:cubicBezTo>
                <a:cubicBezTo>
                  <a:pt x="20256" y="10702"/>
                  <a:pt x="20367" y="10707"/>
                  <a:pt x="20463" y="10707"/>
                </a:cubicBezTo>
                <a:cubicBezTo>
                  <a:pt x="20827" y="10707"/>
                  <a:pt x="20977" y="10637"/>
                  <a:pt x="21341" y="10637"/>
                </a:cubicBezTo>
                <a:cubicBezTo>
                  <a:pt x="21437" y="10637"/>
                  <a:pt x="21548" y="10642"/>
                  <a:pt x="21682" y="10654"/>
                </a:cubicBezTo>
                <a:cubicBezTo>
                  <a:pt x="21832" y="10668"/>
                  <a:pt x="21952" y="10674"/>
                  <a:pt x="22056" y="10674"/>
                </a:cubicBezTo>
                <a:cubicBezTo>
                  <a:pt x="22374" y="10674"/>
                  <a:pt x="22525" y="10623"/>
                  <a:pt x="22844" y="10623"/>
                </a:cubicBezTo>
                <a:cubicBezTo>
                  <a:pt x="22947" y="10623"/>
                  <a:pt x="23068" y="10628"/>
                  <a:pt x="23218" y="10642"/>
                </a:cubicBezTo>
                <a:cubicBezTo>
                  <a:pt x="23992" y="10714"/>
                  <a:pt x="23992" y="10666"/>
                  <a:pt x="24754" y="10750"/>
                </a:cubicBezTo>
                <a:cubicBezTo>
                  <a:pt x="25516" y="10821"/>
                  <a:pt x="25504" y="10928"/>
                  <a:pt x="26278" y="11000"/>
                </a:cubicBezTo>
                <a:cubicBezTo>
                  <a:pt x="26348" y="11004"/>
                  <a:pt x="26418" y="11006"/>
                  <a:pt x="26488" y="11006"/>
                </a:cubicBezTo>
                <a:cubicBezTo>
                  <a:pt x="26979" y="11006"/>
                  <a:pt x="27473" y="10897"/>
                  <a:pt x="27921" y="10678"/>
                </a:cubicBezTo>
                <a:cubicBezTo>
                  <a:pt x="28457" y="10452"/>
                  <a:pt x="28921" y="10190"/>
                  <a:pt x="29254" y="9773"/>
                </a:cubicBezTo>
                <a:cubicBezTo>
                  <a:pt x="29600" y="9345"/>
                  <a:pt x="29671" y="8880"/>
                  <a:pt x="29731" y="8309"/>
                </a:cubicBezTo>
                <a:cubicBezTo>
                  <a:pt x="29802" y="7642"/>
                  <a:pt x="30171" y="7678"/>
                  <a:pt x="30254" y="6999"/>
                </a:cubicBezTo>
                <a:cubicBezTo>
                  <a:pt x="30326" y="6321"/>
                  <a:pt x="29993" y="6297"/>
                  <a:pt x="30076" y="5618"/>
                </a:cubicBezTo>
                <a:cubicBezTo>
                  <a:pt x="30147" y="5058"/>
                  <a:pt x="30457" y="4451"/>
                  <a:pt x="30219" y="3975"/>
                </a:cubicBezTo>
                <a:cubicBezTo>
                  <a:pt x="29933" y="3451"/>
                  <a:pt x="29528" y="2999"/>
                  <a:pt x="29016" y="2677"/>
                </a:cubicBezTo>
                <a:cubicBezTo>
                  <a:pt x="28552" y="2368"/>
                  <a:pt x="27861" y="2487"/>
                  <a:pt x="27242" y="2427"/>
                </a:cubicBezTo>
                <a:cubicBezTo>
                  <a:pt x="26480" y="2356"/>
                  <a:pt x="26528" y="2022"/>
                  <a:pt x="25754" y="1951"/>
                </a:cubicBezTo>
                <a:cubicBezTo>
                  <a:pt x="24992" y="1868"/>
                  <a:pt x="24992" y="1891"/>
                  <a:pt x="24230" y="1820"/>
                </a:cubicBezTo>
                <a:cubicBezTo>
                  <a:pt x="23456" y="1749"/>
                  <a:pt x="23456" y="1772"/>
                  <a:pt x="22694" y="1701"/>
                </a:cubicBezTo>
                <a:cubicBezTo>
                  <a:pt x="22595" y="1690"/>
                  <a:pt x="22509" y="1686"/>
                  <a:pt x="22432" y="1686"/>
                </a:cubicBezTo>
                <a:cubicBezTo>
                  <a:pt x="21981" y="1686"/>
                  <a:pt x="21842" y="1843"/>
                  <a:pt x="21370" y="1843"/>
                </a:cubicBezTo>
                <a:cubicBezTo>
                  <a:pt x="21300" y="1843"/>
                  <a:pt x="21222" y="1840"/>
                  <a:pt x="21134" y="1832"/>
                </a:cubicBezTo>
                <a:cubicBezTo>
                  <a:pt x="20360" y="1760"/>
                  <a:pt x="18896" y="1153"/>
                  <a:pt x="18134" y="1070"/>
                </a:cubicBezTo>
                <a:cubicBezTo>
                  <a:pt x="17753" y="1034"/>
                  <a:pt x="17559" y="1034"/>
                  <a:pt x="17366" y="1034"/>
                </a:cubicBezTo>
                <a:cubicBezTo>
                  <a:pt x="17172" y="1034"/>
                  <a:pt x="16979" y="1034"/>
                  <a:pt x="16598" y="998"/>
                </a:cubicBezTo>
                <a:cubicBezTo>
                  <a:pt x="16528" y="992"/>
                  <a:pt x="16464" y="989"/>
                  <a:pt x="16405" y="989"/>
                </a:cubicBezTo>
                <a:cubicBezTo>
                  <a:pt x="15880" y="989"/>
                  <a:pt x="15744" y="1222"/>
                  <a:pt x="15219" y="1222"/>
                </a:cubicBezTo>
                <a:cubicBezTo>
                  <a:pt x="15160" y="1222"/>
                  <a:pt x="15096" y="1219"/>
                  <a:pt x="15026" y="1213"/>
                </a:cubicBezTo>
                <a:cubicBezTo>
                  <a:pt x="14264" y="1129"/>
                  <a:pt x="14252" y="1201"/>
                  <a:pt x="13490" y="1129"/>
                </a:cubicBezTo>
                <a:cubicBezTo>
                  <a:pt x="12728" y="1058"/>
                  <a:pt x="12752" y="867"/>
                  <a:pt x="11990" y="796"/>
                </a:cubicBezTo>
                <a:cubicBezTo>
                  <a:pt x="11753" y="774"/>
                  <a:pt x="11589" y="768"/>
                  <a:pt x="11451" y="768"/>
                </a:cubicBezTo>
                <a:cubicBezTo>
                  <a:pt x="11285" y="768"/>
                  <a:pt x="11158" y="777"/>
                  <a:pt x="10989" y="777"/>
                </a:cubicBezTo>
                <a:cubicBezTo>
                  <a:pt x="10850" y="777"/>
                  <a:pt x="10683" y="771"/>
                  <a:pt x="10442" y="748"/>
                </a:cubicBezTo>
                <a:cubicBezTo>
                  <a:pt x="10252" y="731"/>
                  <a:pt x="10108" y="725"/>
                  <a:pt x="9988" y="725"/>
                </a:cubicBezTo>
                <a:cubicBezTo>
                  <a:pt x="9748" y="725"/>
                  <a:pt x="9601" y="748"/>
                  <a:pt x="9361" y="748"/>
                </a:cubicBezTo>
                <a:cubicBezTo>
                  <a:pt x="9241" y="748"/>
                  <a:pt x="9097" y="742"/>
                  <a:pt x="8907" y="725"/>
                </a:cubicBezTo>
                <a:cubicBezTo>
                  <a:pt x="8145" y="653"/>
                  <a:pt x="8168" y="379"/>
                  <a:pt x="7406" y="308"/>
                </a:cubicBezTo>
                <a:cubicBezTo>
                  <a:pt x="7169" y="286"/>
                  <a:pt x="7005" y="280"/>
                  <a:pt x="6868" y="280"/>
                </a:cubicBezTo>
                <a:cubicBezTo>
                  <a:pt x="6701" y="280"/>
                  <a:pt x="6575" y="289"/>
                  <a:pt x="6409" y="289"/>
                </a:cubicBezTo>
                <a:cubicBezTo>
                  <a:pt x="6272" y="289"/>
                  <a:pt x="6107" y="282"/>
                  <a:pt x="5870" y="260"/>
                </a:cubicBezTo>
                <a:cubicBezTo>
                  <a:pt x="5108" y="189"/>
                  <a:pt x="5120" y="105"/>
                  <a:pt x="4346" y="34"/>
                </a:cubicBezTo>
                <a:cubicBezTo>
                  <a:pt x="4184" y="11"/>
                  <a:pt x="4021" y="0"/>
                  <a:pt x="385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sz="1600">
                <a:solidFill>
                  <a:schemeClr val="dk1"/>
                </a:solidFill>
                <a:latin typeface="Gochi Hand"/>
                <a:ea typeface="Gochi Hand"/>
                <a:cs typeface="Gochi Hand"/>
                <a:sym typeface="Gochi Hand"/>
              </a:rPr>
              <a:t>Tuesday</a:t>
            </a:r>
            <a:endParaRPr/>
          </a:p>
        </p:txBody>
      </p:sp>
      <p:sp>
        <p:nvSpPr>
          <p:cNvPr id="7813" name="Google Shape;7813;p57"/>
          <p:cNvSpPr/>
          <p:nvPr/>
        </p:nvSpPr>
        <p:spPr>
          <a:xfrm>
            <a:off x="1972838" y="2665939"/>
            <a:ext cx="1544081" cy="2303528"/>
          </a:xfrm>
          <a:custGeom>
            <a:avLst/>
            <a:gdLst/>
            <a:ahLst/>
            <a:cxnLst/>
            <a:rect l="l" t="t" r="r" b="b"/>
            <a:pathLst>
              <a:path w="48245" h="71974" extrusionOk="0">
                <a:moveTo>
                  <a:pt x="26694" y="1"/>
                </a:moveTo>
                <a:cubicBezTo>
                  <a:pt x="25408" y="1"/>
                  <a:pt x="25408" y="739"/>
                  <a:pt x="24122" y="739"/>
                </a:cubicBezTo>
                <a:cubicBezTo>
                  <a:pt x="22836" y="739"/>
                  <a:pt x="22836" y="48"/>
                  <a:pt x="21551" y="48"/>
                </a:cubicBezTo>
                <a:cubicBezTo>
                  <a:pt x="20265" y="48"/>
                  <a:pt x="20265" y="739"/>
                  <a:pt x="18979" y="739"/>
                </a:cubicBezTo>
                <a:cubicBezTo>
                  <a:pt x="17693" y="739"/>
                  <a:pt x="17693" y="96"/>
                  <a:pt x="16407" y="96"/>
                </a:cubicBezTo>
                <a:cubicBezTo>
                  <a:pt x="15109" y="96"/>
                  <a:pt x="15109" y="24"/>
                  <a:pt x="13823" y="24"/>
                </a:cubicBezTo>
                <a:cubicBezTo>
                  <a:pt x="12537" y="24"/>
                  <a:pt x="12537" y="775"/>
                  <a:pt x="11252" y="775"/>
                </a:cubicBezTo>
                <a:cubicBezTo>
                  <a:pt x="9966" y="775"/>
                  <a:pt x="9966" y="715"/>
                  <a:pt x="8680" y="715"/>
                </a:cubicBezTo>
                <a:cubicBezTo>
                  <a:pt x="7394" y="715"/>
                  <a:pt x="7394" y="179"/>
                  <a:pt x="6108" y="179"/>
                </a:cubicBezTo>
                <a:cubicBezTo>
                  <a:pt x="5096" y="179"/>
                  <a:pt x="4096" y="596"/>
                  <a:pt x="3274" y="1025"/>
                </a:cubicBezTo>
                <a:cubicBezTo>
                  <a:pt x="2429" y="1465"/>
                  <a:pt x="1596" y="2096"/>
                  <a:pt x="1107" y="2858"/>
                </a:cubicBezTo>
                <a:cubicBezTo>
                  <a:pt x="643" y="3608"/>
                  <a:pt x="72" y="4573"/>
                  <a:pt x="72" y="5501"/>
                </a:cubicBezTo>
                <a:cubicBezTo>
                  <a:pt x="72" y="6716"/>
                  <a:pt x="881" y="6716"/>
                  <a:pt x="881" y="7930"/>
                </a:cubicBezTo>
                <a:cubicBezTo>
                  <a:pt x="881" y="9157"/>
                  <a:pt x="548" y="9157"/>
                  <a:pt x="548" y="10371"/>
                </a:cubicBezTo>
                <a:cubicBezTo>
                  <a:pt x="548" y="11585"/>
                  <a:pt x="703" y="11585"/>
                  <a:pt x="703" y="12812"/>
                </a:cubicBezTo>
                <a:cubicBezTo>
                  <a:pt x="703" y="14026"/>
                  <a:pt x="298" y="14026"/>
                  <a:pt x="298" y="15253"/>
                </a:cubicBezTo>
                <a:cubicBezTo>
                  <a:pt x="298" y="16467"/>
                  <a:pt x="1048" y="16467"/>
                  <a:pt x="1048" y="17681"/>
                </a:cubicBezTo>
                <a:cubicBezTo>
                  <a:pt x="1048" y="18908"/>
                  <a:pt x="988" y="18908"/>
                  <a:pt x="988" y="20122"/>
                </a:cubicBezTo>
                <a:cubicBezTo>
                  <a:pt x="988" y="21337"/>
                  <a:pt x="1012" y="21337"/>
                  <a:pt x="1012" y="22563"/>
                </a:cubicBezTo>
                <a:cubicBezTo>
                  <a:pt x="1012" y="23777"/>
                  <a:pt x="298" y="23777"/>
                  <a:pt x="298" y="24992"/>
                </a:cubicBezTo>
                <a:cubicBezTo>
                  <a:pt x="298" y="26206"/>
                  <a:pt x="203" y="26206"/>
                  <a:pt x="203" y="27433"/>
                </a:cubicBezTo>
                <a:cubicBezTo>
                  <a:pt x="203" y="28647"/>
                  <a:pt x="119" y="28647"/>
                  <a:pt x="119" y="29861"/>
                </a:cubicBezTo>
                <a:cubicBezTo>
                  <a:pt x="119" y="31088"/>
                  <a:pt x="643" y="31088"/>
                  <a:pt x="643" y="32302"/>
                </a:cubicBezTo>
                <a:cubicBezTo>
                  <a:pt x="643" y="33517"/>
                  <a:pt x="393" y="33517"/>
                  <a:pt x="393" y="34743"/>
                </a:cubicBezTo>
                <a:cubicBezTo>
                  <a:pt x="393" y="35957"/>
                  <a:pt x="524" y="35957"/>
                  <a:pt x="524" y="37172"/>
                </a:cubicBezTo>
                <a:cubicBezTo>
                  <a:pt x="524" y="38398"/>
                  <a:pt x="1048" y="38398"/>
                  <a:pt x="1048" y="39613"/>
                </a:cubicBezTo>
                <a:cubicBezTo>
                  <a:pt x="1048" y="40827"/>
                  <a:pt x="453" y="40827"/>
                  <a:pt x="453" y="42053"/>
                </a:cubicBezTo>
                <a:cubicBezTo>
                  <a:pt x="453" y="43268"/>
                  <a:pt x="798" y="43268"/>
                  <a:pt x="798" y="44482"/>
                </a:cubicBezTo>
                <a:cubicBezTo>
                  <a:pt x="798" y="45697"/>
                  <a:pt x="667" y="45697"/>
                  <a:pt x="667" y="46923"/>
                </a:cubicBezTo>
                <a:cubicBezTo>
                  <a:pt x="667" y="48138"/>
                  <a:pt x="369" y="48138"/>
                  <a:pt x="369" y="49352"/>
                </a:cubicBezTo>
                <a:cubicBezTo>
                  <a:pt x="369" y="50578"/>
                  <a:pt x="691" y="50578"/>
                  <a:pt x="691" y="51793"/>
                </a:cubicBezTo>
                <a:cubicBezTo>
                  <a:pt x="691" y="53007"/>
                  <a:pt x="405" y="53007"/>
                  <a:pt x="405" y="54234"/>
                </a:cubicBezTo>
                <a:cubicBezTo>
                  <a:pt x="405" y="55448"/>
                  <a:pt x="977" y="55448"/>
                  <a:pt x="977" y="56662"/>
                </a:cubicBezTo>
                <a:cubicBezTo>
                  <a:pt x="977" y="57877"/>
                  <a:pt x="417" y="57877"/>
                  <a:pt x="417" y="59103"/>
                </a:cubicBezTo>
                <a:cubicBezTo>
                  <a:pt x="417" y="60318"/>
                  <a:pt x="1024" y="60318"/>
                  <a:pt x="1024" y="61532"/>
                </a:cubicBezTo>
                <a:cubicBezTo>
                  <a:pt x="1024" y="62758"/>
                  <a:pt x="0" y="62758"/>
                  <a:pt x="0" y="63973"/>
                </a:cubicBezTo>
                <a:cubicBezTo>
                  <a:pt x="0" y="65187"/>
                  <a:pt x="846" y="65187"/>
                  <a:pt x="846" y="66402"/>
                </a:cubicBezTo>
                <a:cubicBezTo>
                  <a:pt x="846" y="67330"/>
                  <a:pt x="1131" y="68033"/>
                  <a:pt x="1608" y="68771"/>
                </a:cubicBezTo>
                <a:cubicBezTo>
                  <a:pt x="2084" y="69545"/>
                  <a:pt x="2739" y="69950"/>
                  <a:pt x="3572" y="70402"/>
                </a:cubicBezTo>
                <a:cubicBezTo>
                  <a:pt x="4394" y="70831"/>
                  <a:pt x="5096" y="71176"/>
                  <a:pt x="6108" y="71176"/>
                </a:cubicBezTo>
                <a:cubicBezTo>
                  <a:pt x="7394" y="71176"/>
                  <a:pt x="7394" y="71248"/>
                  <a:pt x="8680" y="71248"/>
                </a:cubicBezTo>
                <a:cubicBezTo>
                  <a:pt x="9978" y="71248"/>
                  <a:pt x="9978" y="71974"/>
                  <a:pt x="11264" y="71974"/>
                </a:cubicBezTo>
                <a:cubicBezTo>
                  <a:pt x="12549" y="71974"/>
                  <a:pt x="12549" y="70986"/>
                  <a:pt x="13835" y="70986"/>
                </a:cubicBezTo>
                <a:cubicBezTo>
                  <a:pt x="15121" y="70986"/>
                  <a:pt x="15121" y="71236"/>
                  <a:pt x="16407" y="71236"/>
                </a:cubicBezTo>
                <a:cubicBezTo>
                  <a:pt x="17693" y="71236"/>
                  <a:pt x="17693" y="71164"/>
                  <a:pt x="18991" y="71164"/>
                </a:cubicBezTo>
                <a:cubicBezTo>
                  <a:pt x="20277" y="71164"/>
                  <a:pt x="20277" y="71795"/>
                  <a:pt x="21562" y="71795"/>
                </a:cubicBezTo>
                <a:cubicBezTo>
                  <a:pt x="22848" y="71795"/>
                  <a:pt x="22848" y="71581"/>
                  <a:pt x="24134" y="71581"/>
                </a:cubicBezTo>
                <a:cubicBezTo>
                  <a:pt x="25420" y="71581"/>
                  <a:pt x="25420" y="71545"/>
                  <a:pt x="26706" y="71545"/>
                </a:cubicBezTo>
                <a:cubicBezTo>
                  <a:pt x="27992" y="71545"/>
                  <a:pt x="27992" y="71724"/>
                  <a:pt x="29278" y="71724"/>
                </a:cubicBezTo>
                <a:cubicBezTo>
                  <a:pt x="30575" y="71724"/>
                  <a:pt x="30575" y="71617"/>
                  <a:pt x="31861" y="71617"/>
                </a:cubicBezTo>
                <a:cubicBezTo>
                  <a:pt x="33147" y="71617"/>
                  <a:pt x="33147" y="71343"/>
                  <a:pt x="34433" y="71343"/>
                </a:cubicBezTo>
                <a:cubicBezTo>
                  <a:pt x="35719" y="71343"/>
                  <a:pt x="35719" y="71890"/>
                  <a:pt x="37005" y="71890"/>
                </a:cubicBezTo>
                <a:cubicBezTo>
                  <a:pt x="38291" y="71890"/>
                  <a:pt x="38291" y="71319"/>
                  <a:pt x="39577" y="71319"/>
                </a:cubicBezTo>
                <a:cubicBezTo>
                  <a:pt x="40874" y="71319"/>
                  <a:pt x="40874" y="71248"/>
                  <a:pt x="42160" y="71248"/>
                </a:cubicBezTo>
                <a:cubicBezTo>
                  <a:pt x="42809" y="71248"/>
                  <a:pt x="43535" y="71409"/>
                  <a:pt x="44190" y="71409"/>
                </a:cubicBezTo>
                <a:cubicBezTo>
                  <a:pt x="44557" y="71409"/>
                  <a:pt x="44901" y="71358"/>
                  <a:pt x="45196" y="71200"/>
                </a:cubicBezTo>
                <a:cubicBezTo>
                  <a:pt x="46030" y="70759"/>
                  <a:pt x="46411" y="69676"/>
                  <a:pt x="46899" y="68914"/>
                </a:cubicBezTo>
                <a:cubicBezTo>
                  <a:pt x="47375" y="68164"/>
                  <a:pt x="47328" y="67330"/>
                  <a:pt x="47328" y="66414"/>
                </a:cubicBezTo>
                <a:cubicBezTo>
                  <a:pt x="47328" y="65187"/>
                  <a:pt x="47744" y="65187"/>
                  <a:pt x="47744" y="63973"/>
                </a:cubicBezTo>
                <a:cubicBezTo>
                  <a:pt x="47744" y="62746"/>
                  <a:pt x="47244" y="62746"/>
                  <a:pt x="47244" y="61532"/>
                </a:cubicBezTo>
                <a:cubicBezTo>
                  <a:pt x="47244" y="60306"/>
                  <a:pt x="47435" y="60306"/>
                  <a:pt x="47435" y="59079"/>
                </a:cubicBezTo>
                <a:cubicBezTo>
                  <a:pt x="47435" y="57865"/>
                  <a:pt x="47732" y="57865"/>
                  <a:pt x="47732" y="56639"/>
                </a:cubicBezTo>
                <a:cubicBezTo>
                  <a:pt x="47732" y="55424"/>
                  <a:pt x="48006" y="55424"/>
                  <a:pt x="48006" y="54210"/>
                </a:cubicBezTo>
                <a:cubicBezTo>
                  <a:pt x="48006" y="52983"/>
                  <a:pt x="48244" y="52983"/>
                  <a:pt x="48244" y="51769"/>
                </a:cubicBezTo>
                <a:cubicBezTo>
                  <a:pt x="48244" y="50555"/>
                  <a:pt x="48137" y="50555"/>
                  <a:pt x="48137" y="49328"/>
                </a:cubicBezTo>
                <a:cubicBezTo>
                  <a:pt x="48137" y="48114"/>
                  <a:pt x="48209" y="48114"/>
                  <a:pt x="48209" y="46899"/>
                </a:cubicBezTo>
                <a:cubicBezTo>
                  <a:pt x="48209" y="45673"/>
                  <a:pt x="47268" y="45685"/>
                  <a:pt x="47268" y="44459"/>
                </a:cubicBezTo>
                <a:cubicBezTo>
                  <a:pt x="47268" y="43244"/>
                  <a:pt x="47244" y="43244"/>
                  <a:pt x="47244" y="42030"/>
                </a:cubicBezTo>
                <a:cubicBezTo>
                  <a:pt x="47244" y="40803"/>
                  <a:pt x="48054" y="40803"/>
                  <a:pt x="48054" y="39589"/>
                </a:cubicBezTo>
                <a:cubicBezTo>
                  <a:pt x="48054" y="38374"/>
                  <a:pt x="48149" y="38363"/>
                  <a:pt x="48149" y="37148"/>
                </a:cubicBezTo>
                <a:cubicBezTo>
                  <a:pt x="48149" y="35934"/>
                  <a:pt x="47923" y="35934"/>
                  <a:pt x="47923" y="34719"/>
                </a:cubicBezTo>
                <a:cubicBezTo>
                  <a:pt x="47923" y="33493"/>
                  <a:pt x="47363" y="33493"/>
                  <a:pt x="47363" y="32278"/>
                </a:cubicBezTo>
                <a:cubicBezTo>
                  <a:pt x="47363" y="31064"/>
                  <a:pt x="47804" y="31064"/>
                  <a:pt x="47804" y="29838"/>
                </a:cubicBezTo>
                <a:cubicBezTo>
                  <a:pt x="47804" y="28623"/>
                  <a:pt x="48006" y="28623"/>
                  <a:pt x="48006" y="27409"/>
                </a:cubicBezTo>
                <a:cubicBezTo>
                  <a:pt x="48006" y="26194"/>
                  <a:pt x="47768" y="26194"/>
                  <a:pt x="47768" y="24968"/>
                </a:cubicBezTo>
                <a:cubicBezTo>
                  <a:pt x="47768" y="23754"/>
                  <a:pt x="47792" y="23754"/>
                  <a:pt x="47792" y="22539"/>
                </a:cubicBezTo>
                <a:cubicBezTo>
                  <a:pt x="47792" y="21313"/>
                  <a:pt x="47232" y="21313"/>
                  <a:pt x="47232" y="20098"/>
                </a:cubicBezTo>
                <a:cubicBezTo>
                  <a:pt x="47232" y="18884"/>
                  <a:pt x="47959" y="18884"/>
                  <a:pt x="47959" y="17658"/>
                </a:cubicBezTo>
                <a:cubicBezTo>
                  <a:pt x="47959" y="16443"/>
                  <a:pt x="48101" y="16443"/>
                  <a:pt x="48101" y="15229"/>
                </a:cubicBezTo>
                <a:cubicBezTo>
                  <a:pt x="48101" y="14002"/>
                  <a:pt x="48090" y="14014"/>
                  <a:pt x="48090" y="12788"/>
                </a:cubicBezTo>
                <a:cubicBezTo>
                  <a:pt x="48090" y="11574"/>
                  <a:pt x="47673" y="11574"/>
                  <a:pt x="47673" y="10359"/>
                </a:cubicBezTo>
                <a:cubicBezTo>
                  <a:pt x="47673" y="9133"/>
                  <a:pt x="47185" y="9133"/>
                  <a:pt x="47185" y="7918"/>
                </a:cubicBezTo>
                <a:cubicBezTo>
                  <a:pt x="47185" y="6704"/>
                  <a:pt x="47840" y="6704"/>
                  <a:pt x="47840" y="5489"/>
                </a:cubicBezTo>
                <a:cubicBezTo>
                  <a:pt x="47828" y="4573"/>
                  <a:pt x="47554" y="3668"/>
                  <a:pt x="47054" y="2906"/>
                </a:cubicBezTo>
                <a:cubicBezTo>
                  <a:pt x="46566" y="2132"/>
                  <a:pt x="45756" y="1560"/>
                  <a:pt x="44922" y="1120"/>
                </a:cubicBezTo>
                <a:cubicBezTo>
                  <a:pt x="44101" y="679"/>
                  <a:pt x="43160" y="36"/>
                  <a:pt x="42148" y="36"/>
                </a:cubicBezTo>
                <a:cubicBezTo>
                  <a:pt x="40862" y="36"/>
                  <a:pt x="40862" y="548"/>
                  <a:pt x="39577" y="548"/>
                </a:cubicBezTo>
                <a:cubicBezTo>
                  <a:pt x="38291" y="548"/>
                  <a:pt x="38291" y="834"/>
                  <a:pt x="36993" y="834"/>
                </a:cubicBezTo>
                <a:cubicBezTo>
                  <a:pt x="35707" y="834"/>
                  <a:pt x="35707" y="691"/>
                  <a:pt x="34421" y="691"/>
                </a:cubicBezTo>
                <a:cubicBezTo>
                  <a:pt x="33135" y="691"/>
                  <a:pt x="33135" y="346"/>
                  <a:pt x="31849" y="346"/>
                </a:cubicBezTo>
                <a:cubicBezTo>
                  <a:pt x="30564" y="346"/>
                  <a:pt x="30564" y="394"/>
                  <a:pt x="29278" y="394"/>
                </a:cubicBezTo>
                <a:cubicBezTo>
                  <a:pt x="27980" y="394"/>
                  <a:pt x="27980" y="1"/>
                  <a:pt x="2669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4" name="Google Shape;7814;p57"/>
          <p:cNvSpPr/>
          <p:nvPr/>
        </p:nvSpPr>
        <p:spPr>
          <a:xfrm>
            <a:off x="2362200" y="2457900"/>
            <a:ext cx="1032376" cy="312585"/>
          </a:xfrm>
          <a:custGeom>
            <a:avLst/>
            <a:gdLst/>
            <a:ahLst/>
            <a:cxnLst/>
            <a:rect l="l" t="t" r="r" b="b"/>
            <a:pathLst>
              <a:path w="28767" h="9766" extrusionOk="0">
                <a:moveTo>
                  <a:pt x="3647" y="1"/>
                </a:moveTo>
                <a:cubicBezTo>
                  <a:pt x="3135" y="1"/>
                  <a:pt x="2630" y="108"/>
                  <a:pt x="2168" y="309"/>
                </a:cubicBezTo>
                <a:cubicBezTo>
                  <a:pt x="1632" y="559"/>
                  <a:pt x="1001" y="905"/>
                  <a:pt x="691" y="1357"/>
                </a:cubicBezTo>
                <a:cubicBezTo>
                  <a:pt x="382" y="1798"/>
                  <a:pt x="299" y="2441"/>
                  <a:pt x="275" y="3012"/>
                </a:cubicBezTo>
                <a:cubicBezTo>
                  <a:pt x="239" y="3691"/>
                  <a:pt x="108" y="3679"/>
                  <a:pt x="72" y="4358"/>
                </a:cubicBezTo>
                <a:cubicBezTo>
                  <a:pt x="49" y="5036"/>
                  <a:pt x="60" y="5036"/>
                  <a:pt x="25" y="5715"/>
                </a:cubicBezTo>
                <a:cubicBezTo>
                  <a:pt x="1" y="6286"/>
                  <a:pt x="227" y="6882"/>
                  <a:pt x="501" y="7370"/>
                </a:cubicBezTo>
                <a:cubicBezTo>
                  <a:pt x="787" y="7846"/>
                  <a:pt x="1192" y="8429"/>
                  <a:pt x="1680" y="8715"/>
                </a:cubicBezTo>
                <a:cubicBezTo>
                  <a:pt x="1821" y="8798"/>
                  <a:pt x="1983" y="8827"/>
                  <a:pt x="2158" y="8827"/>
                </a:cubicBezTo>
                <a:cubicBezTo>
                  <a:pt x="2571" y="8827"/>
                  <a:pt x="3053" y="8666"/>
                  <a:pt x="3487" y="8666"/>
                </a:cubicBezTo>
                <a:cubicBezTo>
                  <a:pt x="3508" y="8666"/>
                  <a:pt x="3528" y="8667"/>
                  <a:pt x="3549" y="8668"/>
                </a:cubicBezTo>
                <a:cubicBezTo>
                  <a:pt x="4311" y="8691"/>
                  <a:pt x="4311" y="8751"/>
                  <a:pt x="5073" y="8775"/>
                </a:cubicBezTo>
                <a:cubicBezTo>
                  <a:pt x="5847" y="8810"/>
                  <a:pt x="5835" y="9132"/>
                  <a:pt x="6597" y="9156"/>
                </a:cubicBezTo>
                <a:cubicBezTo>
                  <a:pt x="6625" y="9157"/>
                  <a:pt x="6651" y="9157"/>
                  <a:pt x="6677" y="9157"/>
                </a:cubicBezTo>
                <a:cubicBezTo>
                  <a:pt x="7347" y="9157"/>
                  <a:pt x="7407" y="8881"/>
                  <a:pt x="8077" y="8881"/>
                </a:cubicBezTo>
                <a:cubicBezTo>
                  <a:pt x="8102" y="8881"/>
                  <a:pt x="8129" y="8881"/>
                  <a:pt x="8157" y="8882"/>
                </a:cubicBezTo>
                <a:cubicBezTo>
                  <a:pt x="8919" y="8918"/>
                  <a:pt x="8907" y="9061"/>
                  <a:pt x="9681" y="9096"/>
                </a:cubicBezTo>
                <a:cubicBezTo>
                  <a:pt x="10443" y="9120"/>
                  <a:pt x="10443" y="9191"/>
                  <a:pt x="11217" y="9215"/>
                </a:cubicBezTo>
                <a:cubicBezTo>
                  <a:pt x="11979" y="9251"/>
                  <a:pt x="11979" y="9334"/>
                  <a:pt x="12741" y="9358"/>
                </a:cubicBezTo>
                <a:cubicBezTo>
                  <a:pt x="13515" y="9382"/>
                  <a:pt x="13515" y="9370"/>
                  <a:pt x="14277" y="9394"/>
                </a:cubicBezTo>
                <a:cubicBezTo>
                  <a:pt x="15050" y="9430"/>
                  <a:pt x="15050" y="9465"/>
                  <a:pt x="15812" y="9489"/>
                </a:cubicBezTo>
                <a:cubicBezTo>
                  <a:pt x="16574" y="9513"/>
                  <a:pt x="16574" y="9727"/>
                  <a:pt x="17336" y="9763"/>
                </a:cubicBezTo>
                <a:cubicBezTo>
                  <a:pt x="17401" y="9765"/>
                  <a:pt x="17461" y="9766"/>
                  <a:pt x="17516" y="9766"/>
                </a:cubicBezTo>
                <a:cubicBezTo>
                  <a:pt x="18061" y="9766"/>
                  <a:pt x="18160" y="9677"/>
                  <a:pt x="18705" y="9677"/>
                </a:cubicBezTo>
                <a:cubicBezTo>
                  <a:pt x="18760" y="9677"/>
                  <a:pt x="18819" y="9678"/>
                  <a:pt x="18884" y="9680"/>
                </a:cubicBezTo>
                <a:cubicBezTo>
                  <a:pt x="18911" y="9680"/>
                  <a:pt x="18936" y="9680"/>
                  <a:pt x="18961" y="9680"/>
                </a:cubicBezTo>
                <a:cubicBezTo>
                  <a:pt x="19600" y="9680"/>
                  <a:pt x="19676" y="9546"/>
                  <a:pt x="20277" y="9546"/>
                </a:cubicBezTo>
                <a:cubicBezTo>
                  <a:pt x="20322" y="9546"/>
                  <a:pt x="20369" y="9547"/>
                  <a:pt x="20420" y="9549"/>
                </a:cubicBezTo>
                <a:cubicBezTo>
                  <a:pt x="20476" y="9550"/>
                  <a:pt x="20528" y="9551"/>
                  <a:pt x="20576" y="9551"/>
                </a:cubicBezTo>
                <a:cubicBezTo>
                  <a:pt x="21128" y="9551"/>
                  <a:pt x="21231" y="9448"/>
                  <a:pt x="21749" y="9448"/>
                </a:cubicBezTo>
                <a:cubicBezTo>
                  <a:pt x="21815" y="9448"/>
                  <a:pt x="21887" y="9450"/>
                  <a:pt x="21968" y="9453"/>
                </a:cubicBezTo>
                <a:cubicBezTo>
                  <a:pt x="22129" y="9458"/>
                  <a:pt x="22256" y="9460"/>
                  <a:pt x="22363" y="9460"/>
                </a:cubicBezTo>
                <a:cubicBezTo>
                  <a:pt x="22657" y="9460"/>
                  <a:pt x="22805" y="9447"/>
                  <a:pt x="23102" y="9447"/>
                </a:cubicBezTo>
                <a:cubicBezTo>
                  <a:pt x="23211" y="9447"/>
                  <a:pt x="23340" y="9448"/>
                  <a:pt x="23504" y="9453"/>
                </a:cubicBezTo>
                <a:cubicBezTo>
                  <a:pt x="24266" y="9489"/>
                  <a:pt x="24266" y="9596"/>
                  <a:pt x="25028" y="9620"/>
                </a:cubicBezTo>
                <a:cubicBezTo>
                  <a:pt x="25072" y="9622"/>
                  <a:pt x="25116" y="9623"/>
                  <a:pt x="25160" y="9623"/>
                </a:cubicBezTo>
                <a:cubicBezTo>
                  <a:pt x="25684" y="9623"/>
                  <a:pt x="26186" y="9493"/>
                  <a:pt x="26647" y="9251"/>
                </a:cubicBezTo>
                <a:cubicBezTo>
                  <a:pt x="27183" y="9001"/>
                  <a:pt x="27623" y="8715"/>
                  <a:pt x="27933" y="8263"/>
                </a:cubicBezTo>
                <a:cubicBezTo>
                  <a:pt x="28243" y="7822"/>
                  <a:pt x="28278" y="7346"/>
                  <a:pt x="28302" y="6786"/>
                </a:cubicBezTo>
                <a:cubicBezTo>
                  <a:pt x="28338" y="6108"/>
                  <a:pt x="28707" y="6120"/>
                  <a:pt x="28731" y="5441"/>
                </a:cubicBezTo>
                <a:cubicBezTo>
                  <a:pt x="28755" y="4774"/>
                  <a:pt x="28433" y="4762"/>
                  <a:pt x="28457" y="4084"/>
                </a:cubicBezTo>
                <a:cubicBezTo>
                  <a:pt x="28493" y="3512"/>
                  <a:pt x="28766" y="2893"/>
                  <a:pt x="28493" y="2429"/>
                </a:cubicBezTo>
                <a:cubicBezTo>
                  <a:pt x="28171" y="1917"/>
                  <a:pt x="27731" y="1500"/>
                  <a:pt x="27207" y="1202"/>
                </a:cubicBezTo>
                <a:cubicBezTo>
                  <a:pt x="26973" y="1066"/>
                  <a:pt x="26696" y="1033"/>
                  <a:pt x="26403" y="1033"/>
                </a:cubicBezTo>
                <a:cubicBezTo>
                  <a:pt x="26126" y="1033"/>
                  <a:pt x="25836" y="1062"/>
                  <a:pt x="25553" y="1062"/>
                </a:cubicBezTo>
                <a:cubicBezTo>
                  <a:pt x="25509" y="1062"/>
                  <a:pt x="25465" y="1061"/>
                  <a:pt x="25421" y="1060"/>
                </a:cubicBezTo>
                <a:cubicBezTo>
                  <a:pt x="24647" y="1036"/>
                  <a:pt x="24671" y="690"/>
                  <a:pt x="23897" y="667"/>
                </a:cubicBezTo>
                <a:cubicBezTo>
                  <a:pt x="23135" y="631"/>
                  <a:pt x="23123" y="655"/>
                  <a:pt x="22361" y="619"/>
                </a:cubicBezTo>
                <a:cubicBezTo>
                  <a:pt x="21587" y="595"/>
                  <a:pt x="21587" y="619"/>
                  <a:pt x="20825" y="583"/>
                </a:cubicBezTo>
                <a:cubicBezTo>
                  <a:pt x="20793" y="582"/>
                  <a:pt x="20762" y="582"/>
                  <a:pt x="20732" y="582"/>
                </a:cubicBezTo>
                <a:cubicBezTo>
                  <a:pt x="20079" y="582"/>
                  <a:pt x="20023" y="811"/>
                  <a:pt x="19370" y="811"/>
                </a:cubicBezTo>
                <a:cubicBezTo>
                  <a:pt x="19340" y="811"/>
                  <a:pt x="19309" y="810"/>
                  <a:pt x="19277" y="809"/>
                </a:cubicBezTo>
                <a:cubicBezTo>
                  <a:pt x="18503" y="786"/>
                  <a:pt x="18527" y="309"/>
                  <a:pt x="17765" y="286"/>
                </a:cubicBezTo>
                <a:cubicBezTo>
                  <a:pt x="17601" y="278"/>
                  <a:pt x="17473" y="275"/>
                  <a:pt x="17363" y="275"/>
                </a:cubicBezTo>
                <a:cubicBezTo>
                  <a:pt x="17066" y="275"/>
                  <a:pt x="16917" y="296"/>
                  <a:pt x="16619" y="296"/>
                </a:cubicBezTo>
                <a:cubicBezTo>
                  <a:pt x="16510" y="296"/>
                  <a:pt x="16381" y="293"/>
                  <a:pt x="16217" y="286"/>
                </a:cubicBezTo>
                <a:cubicBezTo>
                  <a:pt x="16182" y="284"/>
                  <a:pt x="16148" y="283"/>
                  <a:pt x="16116" y="283"/>
                </a:cubicBezTo>
                <a:cubicBezTo>
                  <a:pt x="15485" y="283"/>
                  <a:pt x="15413" y="586"/>
                  <a:pt x="14772" y="586"/>
                </a:cubicBezTo>
                <a:cubicBezTo>
                  <a:pt x="14739" y="586"/>
                  <a:pt x="14705" y="585"/>
                  <a:pt x="14669" y="583"/>
                </a:cubicBezTo>
                <a:cubicBezTo>
                  <a:pt x="14556" y="580"/>
                  <a:pt x="14460" y="578"/>
                  <a:pt x="14375" y="578"/>
                </a:cubicBezTo>
                <a:cubicBezTo>
                  <a:pt x="14006" y="578"/>
                  <a:pt x="13856" y="605"/>
                  <a:pt x="13524" y="605"/>
                </a:cubicBezTo>
                <a:cubicBezTo>
                  <a:pt x="13417" y="605"/>
                  <a:pt x="13291" y="603"/>
                  <a:pt x="13134" y="595"/>
                </a:cubicBezTo>
                <a:cubicBezTo>
                  <a:pt x="12360" y="571"/>
                  <a:pt x="12372" y="381"/>
                  <a:pt x="11610" y="357"/>
                </a:cubicBezTo>
                <a:cubicBezTo>
                  <a:pt x="11485" y="351"/>
                  <a:pt x="11380" y="349"/>
                  <a:pt x="11289" y="349"/>
                </a:cubicBezTo>
                <a:cubicBezTo>
                  <a:pt x="10880" y="349"/>
                  <a:pt x="10746" y="397"/>
                  <a:pt x="10298" y="397"/>
                </a:cubicBezTo>
                <a:cubicBezTo>
                  <a:pt x="10227" y="397"/>
                  <a:pt x="10150" y="395"/>
                  <a:pt x="10062" y="393"/>
                </a:cubicBezTo>
                <a:cubicBezTo>
                  <a:pt x="9969" y="388"/>
                  <a:pt x="9887" y="387"/>
                  <a:pt x="9814" y="387"/>
                </a:cubicBezTo>
                <a:cubicBezTo>
                  <a:pt x="9359" y="387"/>
                  <a:pt x="9228" y="459"/>
                  <a:pt x="8774" y="459"/>
                </a:cubicBezTo>
                <a:cubicBezTo>
                  <a:pt x="8701" y="459"/>
                  <a:pt x="8619" y="457"/>
                  <a:pt x="8526" y="452"/>
                </a:cubicBezTo>
                <a:cubicBezTo>
                  <a:pt x="7764" y="428"/>
                  <a:pt x="7764" y="155"/>
                  <a:pt x="7002" y="131"/>
                </a:cubicBezTo>
                <a:cubicBezTo>
                  <a:pt x="6879" y="125"/>
                  <a:pt x="6776" y="123"/>
                  <a:pt x="6686" y="123"/>
                </a:cubicBezTo>
                <a:cubicBezTo>
                  <a:pt x="6280" y="123"/>
                  <a:pt x="6142" y="170"/>
                  <a:pt x="5699" y="170"/>
                </a:cubicBezTo>
                <a:cubicBezTo>
                  <a:pt x="5629" y="170"/>
                  <a:pt x="5552" y="169"/>
                  <a:pt x="5466" y="167"/>
                </a:cubicBezTo>
                <a:cubicBezTo>
                  <a:pt x="4692" y="131"/>
                  <a:pt x="4704" y="36"/>
                  <a:pt x="3930" y="12"/>
                </a:cubicBezTo>
                <a:cubicBezTo>
                  <a:pt x="3835" y="4"/>
                  <a:pt x="3741" y="1"/>
                  <a:pt x="364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sz="1600">
                <a:solidFill>
                  <a:schemeClr val="dk1"/>
                </a:solidFill>
                <a:latin typeface="Gochi Hand"/>
                <a:ea typeface="Gochi Hand"/>
                <a:cs typeface="Gochi Hand"/>
                <a:sym typeface="Gochi Hand"/>
              </a:rPr>
              <a:t>Thursday</a:t>
            </a:r>
            <a:endParaRPr/>
          </a:p>
        </p:txBody>
      </p:sp>
      <p:sp>
        <p:nvSpPr>
          <p:cNvPr id="7815" name="Google Shape;7815;p57"/>
          <p:cNvSpPr/>
          <p:nvPr/>
        </p:nvSpPr>
        <p:spPr>
          <a:xfrm>
            <a:off x="161643" y="2671284"/>
            <a:ext cx="1544081" cy="2297799"/>
          </a:xfrm>
          <a:custGeom>
            <a:avLst/>
            <a:gdLst/>
            <a:ahLst/>
            <a:cxnLst/>
            <a:rect l="l" t="t" r="r" b="b"/>
            <a:pathLst>
              <a:path w="48245" h="71795" extrusionOk="0">
                <a:moveTo>
                  <a:pt x="34422" y="0"/>
                </a:moveTo>
                <a:cubicBezTo>
                  <a:pt x="33136" y="0"/>
                  <a:pt x="33136" y="119"/>
                  <a:pt x="31850" y="119"/>
                </a:cubicBezTo>
                <a:cubicBezTo>
                  <a:pt x="30552" y="119"/>
                  <a:pt x="30552" y="322"/>
                  <a:pt x="29266" y="322"/>
                </a:cubicBezTo>
                <a:cubicBezTo>
                  <a:pt x="27980" y="322"/>
                  <a:pt x="27980" y="119"/>
                  <a:pt x="26695" y="119"/>
                </a:cubicBezTo>
                <a:cubicBezTo>
                  <a:pt x="25409" y="119"/>
                  <a:pt x="25409" y="477"/>
                  <a:pt x="24123" y="477"/>
                </a:cubicBezTo>
                <a:cubicBezTo>
                  <a:pt x="22837" y="477"/>
                  <a:pt x="22837" y="750"/>
                  <a:pt x="21551" y="750"/>
                </a:cubicBezTo>
                <a:cubicBezTo>
                  <a:pt x="20265" y="750"/>
                  <a:pt x="20265" y="96"/>
                  <a:pt x="18967" y="96"/>
                </a:cubicBezTo>
                <a:cubicBezTo>
                  <a:pt x="17682" y="96"/>
                  <a:pt x="17682" y="679"/>
                  <a:pt x="16396" y="679"/>
                </a:cubicBezTo>
                <a:cubicBezTo>
                  <a:pt x="15110" y="679"/>
                  <a:pt x="15110" y="108"/>
                  <a:pt x="13824" y="108"/>
                </a:cubicBezTo>
                <a:cubicBezTo>
                  <a:pt x="12538" y="108"/>
                  <a:pt x="12538" y="739"/>
                  <a:pt x="11252" y="739"/>
                </a:cubicBezTo>
                <a:cubicBezTo>
                  <a:pt x="9966" y="739"/>
                  <a:pt x="9966" y="358"/>
                  <a:pt x="8669" y="358"/>
                </a:cubicBezTo>
                <a:cubicBezTo>
                  <a:pt x="7383" y="358"/>
                  <a:pt x="7383" y="667"/>
                  <a:pt x="6097" y="667"/>
                </a:cubicBezTo>
                <a:cubicBezTo>
                  <a:pt x="5369" y="667"/>
                  <a:pt x="4550" y="384"/>
                  <a:pt x="3846" y="384"/>
                </a:cubicBezTo>
                <a:cubicBezTo>
                  <a:pt x="3570" y="384"/>
                  <a:pt x="3312" y="427"/>
                  <a:pt x="3085" y="548"/>
                </a:cubicBezTo>
                <a:cubicBezTo>
                  <a:pt x="2239" y="1000"/>
                  <a:pt x="1525" y="1882"/>
                  <a:pt x="1037" y="2655"/>
                </a:cubicBezTo>
                <a:cubicBezTo>
                  <a:pt x="560" y="3406"/>
                  <a:pt x="965" y="4406"/>
                  <a:pt x="965" y="5322"/>
                </a:cubicBezTo>
                <a:cubicBezTo>
                  <a:pt x="965" y="6549"/>
                  <a:pt x="1049" y="6549"/>
                  <a:pt x="1049" y="7763"/>
                </a:cubicBezTo>
                <a:cubicBezTo>
                  <a:pt x="1049" y="8990"/>
                  <a:pt x="382" y="8990"/>
                  <a:pt x="382" y="10204"/>
                </a:cubicBezTo>
                <a:cubicBezTo>
                  <a:pt x="382" y="11418"/>
                  <a:pt x="84" y="11418"/>
                  <a:pt x="84" y="12645"/>
                </a:cubicBezTo>
                <a:cubicBezTo>
                  <a:pt x="84" y="13859"/>
                  <a:pt x="418" y="13859"/>
                  <a:pt x="418" y="15086"/>
                </a:cubicBezTo>
                <a:cubicBezTo>
                  <a:pt x="418" y="16300"/>
                  <a:pt x="989" y="16300"/>
                  <a:pt x="989" y="17514"/>
                </a:cubicBezTo>
                <a:cubicBezTo>
                  <a:pt x="989" y="18741"/>
                  <a:pt x="1049" y="18741"/>
                  <a:pt x="1049" y="19955"/>
                </a:cubicBezTo>
                <a:cubicBezTo>
                  <a:pt x="1049" y="21170"/>
                  <a:pt x="96" y="21170"/>
                  <a:pt x="96" y="22396"/>
                </a:cubicBezTo>
                <a:cubicBezTo>
                  <a:pt x="96" y="23610"/>
                  <a:pt x="941" y="23610"/>
                  <a:pt x="941" y="24825"/>
                </a:cubicBezTo>
                <a:cubicBezTo>
                  <a:pt x="941" y="26039"/>
                  <a:pt x="48" y="26039"/>
                  <a:pt x="48" y="27266"/>
                </a:cubicBezTo>
                <a:cubicBezTo>
                  <a:pt x="48" y="28480"/>
                  <a:pt x="1072" y="28480"/>
                  <a:pt x="1072" y="29694"/>
                </a:cubicBezTo>
                <a:cubicBezTo>
                  <a:pt x="1072" y="30921"/>
                  <a:pt x="215" y="30921"/>
                  <a:pt x="215" y="32135"/>
                </a:cubicBezTo>
                <a:cubicBezTo>
                  <a:pt x="215" y="33350"/>
                  <a:pt x="179" y="33350"/>
                  <a:pt x="179" y="34576"/>
                </a:cubicBezTo>
                <a:cubicBezTo>
                  <a:pt x="179" y="35790"/>
                  <a:pt x="858" y="35790"/>
                  <a:pt x="858" y="37005"/>
                </a:cubicBezTo>
                <a:cubicBezTo>
                  <a:pt x="858" y="38231"/>
                  <a:pt x="834" y="38231"/>
                  <a:pt x="834" y="39446"/>
                </a:cubicBezTo>
                <a:cubicBezTo>
                  <a:pt x="834" y="40660"/>
                  <a:pt x="656" y="40660"/>
                  <a:pt x="656" y="41886"/>
                </a:cubicBezTo>
                <a:cubicBezTo>
                  <a:pt x="656" y="43101"/>
                  <a:pt x="489" y="43101"/>
                  <a:pt x="489" y="44315"/>
                </a:cubicBezTo>
                <a:cubicBezTo>
                  <a:pt x="489" y="45530"/>
                  <a:pt x="322" y="45530"/>
                  <a:pt x="322" y="46756"/>
                </a:cubicBezTo>
                <a:cubicBezTo>
                  <a:pt x="322" y="47971"/>
                  <a:pt x="941" y="47971"/>
                  <a:pt x="941" y="49185"/>
                </a:cubicBezTo>
                <a:cubicBezTo>
                  <a:pt x="941" y="50411"/>
                  <a:pt x="739" y="50411"/>
                  <a:pt x="739" y="51626"/>
                </a:cubicBezTo>
                <a:cubicBezTo>
                  <a:pt x="739" y="52840"/>
                  <a:pt x="929" y="52840"/>
                  <a:pt x="929" y="54067"/>
                </a:cubicBezTo>
                <a:cubicBezTo>
                  <a:pt x="929" y="55281"/>
                  <a:pt x="25" y="55281"/>
                  <a:pt x="25" y="56495"/>
                </a:cubicBezTo>
                <a:cubicBezTo>
                  <a:pt x="25" y="57710"/>
                  <a:pt x="346" y="57710"/>
                  <a:pt x="346" y="58936"/>
                </a:cubicBezTo>
                <a:cubicBezTo>
                  <a:pt x="346" y="60151"/>
                  <a:pt x="513" y="60151"/>
                  <a:pt x="513" y="61365"/>
                </a:cubicBezTo>
                <a:cubicBezTo>
                  <a:pt x="513" y="62591"/>
                  <a:pt x="1" y="62591"/>
                  <a:pt x="1" y="63806"/>
                </a:cubicBezTo>
                <a:cubicBezTo>
                  <a:pt x="1" y="65020"/>
                  <a:pt x="739" y="65020"/>
                  <a:pt x="739" y="66235"/>
                </a:cubicBezTo>
                <a:cubicBezTo>
                  <a:pt x="727" y="67104"/>
                  <a:pt x="977" y="67961"/>
                  <a:pt x="1453" y="68687"/>
                </a:cubicBezTo>
                <a:cubicBezTo>
                  <a:pt x="1942" y="69449"/>
                  <a:pt x="2287" y="70473"/>
                  <a:pt x="3132" y="70926"/>
                </a:cubicBezTo>
                <a:cubicBezTo>
                  <a:pt x="3942" y="71354"/>
                  <a:pt x="5085" y="71557"/>
                  <a:pt x="6097" y="71557"/>
                </a:cubicBezTo>
                <a:cubicBezTo>
                  <a:pt x="7383" y="71557"/>
                  <a:pt x="7383" y="71795"/>
                  <a:pt x="8669" y="71795"/>
                </a:cubicBezTo>
                <a:cubicBezTo>
                  <a:pt x="9966" y="71795"/>
                  <a:pt x="9966" y="71152"/>
                  <a:pt x="11252" y="71152"/>
                </a:cubicBezTo>
                <a:cubicBezTo>
                  <a:pt x="12538" y="71152"/>
                  <a:pt x="12538" y="71069"/>
                  <a:pt x="13824" y="71069"/>
                </a:cubicBezTo>
                <a:cubicBezTo>
                  <a:pt x="15110" y="71069"/>
                  <a:pt x="15110" y="71426"/>
                  <a:pt x="16396" y="71426"/>
                </a:cubicBezTo>
                <a:cubicBezTo>
                  <a:pt x="17682" y="71426"/>
                  <a:pt x="17682" y="71057"/>
                  <a:pt x="18979" y="71057"/>
                </a:cubicBezTo>
                <a:cubicBezTo>
                  <a:pt x="20265" y="71057"/>
                  <a:pt x="20265" y="71497"/>
                  <a:pt x="21551" y="71497"/>
                </a:cubicBezTo>
                <a:cubicBezTo>
                  <a:pt x="22837" y="71497"/>
                  <a:pt x="22837" y="71283"/>
                  <a:pt x="24123" y="71283"/>
                </a:cubicBezTo>
                <a:cubicBezTo>
                  <a:pt x="25409" y="71283"/>
                  <a:pt x="25409" y="71390"/>
                  <a:pt x="26695" y="71390"/>
                </a:cubicBezTo>
                <a:cubicBezTo>
                  <a:pt x="27980" y="71390"/>
                  <a:pt x="27980" y="71402"/>
                  <a:pt x="29266" y="71402"/>
                </a:cubicBezTo>
                <a:cubicBezTo>
                  <a:pt x="30564" y="71402"/>
                  <a:pt x="30564" y="71366"/>
                  <a:pt x="31850" y="71366"/>
                </a:cubicBezTo>
                <a:cubicBezTo>
                  <a:pt x="33136" y="71366"/>
                  <a:pt x="33136" y="70997"/>
                  <a:pt x="34422" y="70997"/>
                </a:cubicBezTo>
                <a:cubicBezTo>
                  <a:pt x="35708" y="70997"/>
                  <a:pt x="35708" y="70830"/>
                  <a:pt x="36994" y="70830"/>
                </a:cubicBezTo>
                <a:cubicBezTo>
                  <a:pt x="38279" y="70830"/>
                  <a:pt x="38279" y="71164"/>
                  <a:pt x="39577" y="71164"/>
                </a:cubicBezTo>
                <a:cubicBezTo>
                  <a:pt x="40863" y="71164"/>
                  <a:pt x="40863" y="70985"/>
                  <a:pt x="42149" y="70985"/>
                </a:cubicBezTo>
                <a:cubicBezTo>
                  <a:pt x="43161" y="70985"/>
                  <a:pt x="44018" y="70938"/>
                  <a:pt x="44840" y="70497"/>
                </a:cubicBezTo>
                <a:cubicBezTo>
                  <a:pt x="45685" y="70057"/>
                  <a:pt x="46078" y="69342"/>
                  <a:pt x="46566" y="68568"/>
                </a:cubicBezTo>
                <a:cubicBezTo>
                  <a:pt x="47030" y="67818"/>
                  <a:pt x="48078" y="67163"/>
                  <a:pt x="48078" y="66235"/>
                </a:cubicBezTo>
                <a:cubicBezTo>
                  <a:pt x="48078" y="65020"/>
                  <a:pt x="47483" y="65020"/>
                  <a:pt x="47483" y="63806"/>
                </a:cubicBezTo>
                <a:cubicBezTo>
                  <a:pt x="47483" y="62579"/>
                  <a:pt x="47471" y="62579"/>
                  <a:pt x="47471" y="61365"/>
                </a:cubicBezTo>
                <a:cubicBezTo>
                  <a:pt x="47471" y="60139"/>
                  <a:pt x="48054" y="60139"/>
                  <a:pt x="48054" y="58924"/>
                </a:cubicBezTo>
                <a:cubicBezTo>
                  <a:pt x="48054" y="57710"/>
                  <a:pt x="47257" y="57710"/>
                  <a:pt x="47257" y="56483"/>
                </a:cubicBezTo>
                <a:cubicBezTo>
                  <a:pt x="47257" y="55269"/>
                  <a:pt x="47923" y="55269"/>
                  <a:pt x="47923" y="54043"/>
                </a:cubicBezTo>
                <a:cubicBezTo>
                  <a:pt x="47923" y="52828"/>
                  <a:pt x="47888" y="52828"/>
                  <a:pt x="47888" y="51614"/>
                </a:cubicBezTo>
                <a:cubicBezTo>
                  <a:pt x="47888" y="50399"/>
                  <a:pt x="47697" y="50388"/>
                  <a:pt x="47697" y="49173"/>
                </a:cubicBezTo>
                <a:cubicBezTo>
                  <a:pt x="47697" y="47959"/>
                  <a:pt x="47995" y="47959"/>
                  <a:pt x="47995" y="46744"/>
                </a:cubicBezTo>
                <a:cubicBezTo>
                  <a:pt x="47995" y="45518"/>
                  <a:pt x="48043" y="45518"/>
                  <a:pt x="48043" y="44303"/>
                </a:cubicBezTo>
                <a:cubicBezTo>
                  <a:pt x="48043" y="43089"/>
                  <a:pt x="47233" y="43089"/>
                  <a:pt x="47233" y="41863"/>
                </a:cubicBezTo>
                <a:cubicBezTo>
                  <a:pt x="47233" y="40648"/>
                  <a:pt x="47935" y="40648"/>
                  <a:pt x="47935" y="39434"/>
                </a:cubicBezTo>
                <a:cubicBezTo>
                  <a:pt x="47935" y="38207"/>
                  <a:pt x="47542" y="38207"/>
                  <a:pt x="47542" y="36993"/>
                </a:cubicBezTo>
                <a:cubicBezTo>
                  <a:pt x="47542" y="35779"/>
                  <a:pt x="47435" y="35779"/>
                  <a:pt x="47435" y="34552"/>
                </a:cubicBezTo>
                <a:cubicBezTo>
                  <a:pt x="47435" y="33338"/>
                  <a:pt x="48114" y="33338"/>
                  <a:pt x="48114" y="32123"/>
                </a:cubicBezTo>
                <a:cubicBezTo>
                  <a:pt x="48114" y="30909"/>
                  <a:pt x="47388" y="30909"/>
                  <a:pt x="47388" y="29683"/>
                </a:cubicBezTo>
                <a:cubicBezTo>
                  <a:pt x="47388" y="28468"/>
                  <a:pt x="47709" y="28468"/>
                  <a:pt x="47709" y="27254"/>
                </a:cubicBezTo>
                <a:cubicBezTo>
                  <a:pt x="47709" y="26027"/>
                  <a:pt x="47947" y="26027"/>
                  <a:pt x="47947" y="24813"/>
                </a:cubicBezTo>
                <a:cubicBezTo>
                  <a:pt x="47947" y="23598"/>
                  <a:pt x="47638" y="23598"/>
                  <a:pt x="47638" y="22372"/>
                </a:cubicBezTo>
                <a:cubicBezTo>
                  <a:pt x="47638" y="21158"/>
                  <a:pt x="47352" y="21158"/>
                  <a:pt x="47352" y="19943"/>
                </a:cubicBezTo>
                <a:cubicBezTo>
                  <a:pt x="47352" y="18729"/>
                  <a:pt x="48245" y="18729"/>
                  <a:pt x="48245" y="17503"/>
                </a:cubicBezTo>
                <a:cubicBezTo>
                  <a:pt x="48245" y="16288"/>
                  <a:pt x="47733" y="16288"/>
                  <a:pt x="47733" y="15074"/>
                </a:cubicBezTo>
                <a:cubicBezTo>
                  <a:pt x="47733" y="13847"/>
                  <a:pt x="48185" y="13859"/>
                  <a:pt x="48185" y="12633"/>
                </a:cubicBezTo>
                <a:cubicBezTo>
                  <a:pt x="48185" y="11418"/>
                  <a:pt x="47388" y="11418"/>
                  <a:pt x="47388" y="10204"/>
                </a:cubicBezTo>
                <a:cubicBezTo>
                  <a:pt x="47388" y="8978"/>
                  <a:pt x="47733" y="8978"/>
                  <a:pt x="47733" y="7763"/>
                </a:cubicBezTo>
                <a:cubicBezTo>
                  <a:pt x="47733" y="6549"/>
                  <a:pt x="47983" y="6549"/>
                  <a:pt x="47983" y="5334"/>
                </a:cubicBezTo>
                <a:cubicBezTo>
                  <a:pt x="47983" y="4382"/>
                  <a:pt x="47733" y="3453"/>
                  <a:pt x="47245" y="2644"/>
                </a:cubicBezTo>
                <a:cubicBezTo>
                  <a:pt x="46757" y="1870"/>
                  <a:pt x="45911" y="1167"/>
                  <a:pt x="45066" y="715"/>
                </a:cubicBezTo>
                <a:cubicBezTo>
                  <a:pt x="44563" y="449"/>
                  <a:pt x="43951" y="398"/>
                  <a:pt x="43316" y="398"/>
                </a:cubicBezTo>
                <a:cubicBezTo>
                  <a:pt x="42929" y="398"/>
                  <a:pt x="42533" y="417"/>
                  <a:pt x="42149" y="417"/>
                </a:cubicBezTo>
                <a:cubicBezTo>
                  <a:pt x="40863" y="417"/>
                  <a:pt x="40863" y="643"/>
                  <a:pt x="39577" y="643"/>
                </a:cubicBezTo>
                <a:cubicBezTo>
                  <a:pt x="38279" y="643"/>
                  <a:pt x="38279" y="274"/>
                  <a:pt x="36994" y="274"/>
                </a:cubicBezTo>
                <a:cubicBezTo>
                  <a:pt x="35708" y="274"/>
                  <a:pt x="35708" y="0"/>
                  <a:pt x="344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6" name="Google Shape;7816;p57"/>
          <p:cNvSpPr/>
          <p:nvPr/>
        </p:nvSpPr>
        <p:spPr>
          <a:xfrm>
            <a:off x="218025" y="2481300"/>
            <a:ext cx="1184092" cy="333492"/>
          </a:xfrm>
          <a:custGeom>
            <a:avLst/>
            <a:gdLst/>
            <a:ahLst/>
            <a:cxnLst/>
            <a:rect l="l" t="t" r="r" b="b"/>
            <a:pathLst>
              <a:path w="28707" h="10420" extrusionOk="0">
                <a:moveTo>
                  <a:pt x="23421" y="0"/>
                </a:moveTo>
                <a:cubicBezTo>
                  <a:pt x="23369" y="0"/>
                  <a:pt x="23314" y="2"/>
                  <a:pt x="23254" y="7"/>
                </a:cubicBezTo>
                <a:cubicBezTo>
                  <a:pt x="22492" y="55"/>
                  <a:pt x="22492" y="78"/>
                  <a:pt x="21718" y="126"/>
                </a:cubicBezTo>
                <a:cubicBezTo>
                  <a:pt x="20956" y="174"/>
                  <a:pt x="20956" y="198"/>
                  <a:pt x="20194" y="257"/>
                </a:cubicBezTo>
                <a:cubicBezTo>
                  <a:pt x="19420" y="305"/>
                  <a:pt x="19444" y="579"/>
                  <a:pt x="18682" y="638"/>
                </a:cubicBezTo>
                <a:cubicBezTo>
                  <a:pt x="18645" y="640"/>
                  <a:pt x="18609" y="642"/>
                  <a:pt x="18575" y="642"/>
                </a:cubicBezTo>
                <a:cubicBezTo>
                  <a:pt x="17947" y="642"/>
                  <a:pt x="17845" y="266"/>
                  <a:pt x="17217" y="266"/>
                </a:cubicBezTo>
                <a:cubicBezTo>
                  <a:pt x="17183" y="266"/>
                  <a:pt x="17147" y="267"/>
                  <a:pt x="17110" y="269"/>
                </a:cubicBezTo>
                <a:cubicBezTo>
                  <a:pt x="16348" y="317"/>
                  <a:pt x="16348" y="388"/>
                  <a:pt x="15586" y="436"/>
                </a:cubicBezTo>
                <a:cubicBezTo>
                  <a:pt x="14824" y="495"/>
                  <a:pt x="14848" y="852"/>
                  <a:pt x="14086" y="900"/>
                </a:cubicBezTo>
                <a:cubicBezTo>
                  <a:pt x="13312" y="960"/>
                  <a:pt x="13324" y="1019"/>
                  <a:pt x="12550" y="1079"/>
                </a:cubicBezTo>
                <a:cubicBezTo>
                  <a:pt x="12464" y="1084"/>
                  <a:pt x="12388" y="1086"/>
                  <a:pt x="12319" y="1086"/>
                </a:cubicBezTo>
                <a:cubicBezTo>
                  <a:pt x="11845" y="1086"/>
                  <a:pt x="11718" y="976"/>
                  <a:pt x="11237" y="976"/>
                </a:cubicBezTo>
                <a:cubicBezTo>
                  <a:pt x="11167" y="976"/>
                  <a:pt x="11090" y="978"/>
                  <a:pt x="11002" y="983"/>
                </a:cubicBezTo>
                <a:cubicBezTo>
                  <a:pt x="10240" y="1043"/>
                  <a:pt x="10252" y="1138"/>
                  <a:pt x="9478" y="1186"/>
                </a:cubicBezTo>
                <a:cubicBezTo>
                  <a:pt x="8716" y="1233"/>
                  <a:pt x="8728" y="1364"/>
                  <a:pt x="7966" y="1412"/>
                </a:cubicBezTo>
                <a:cubicBezTo>
                  <a:pt x="7901" y="1416"/>
                  <a:pt x="7842" y="1418"/>
                  <a:pt x="7786" y="1418"/>
                </a:cubicBezTo>
                <a:cubicBezTo>
                  <a:pt x="7238" y="1418"/>
                  <a:pt x="7123" y="1239"/>
                  <a:pt x="6584" y="1239"/>
                </a:cubicBezTo>
                <a:cubicBezTo>
                  <a:pt x="6529" y="1239"/>
                  <a:pt x="6470" y="1241"/>
                  <a:pt x="6407" y="1245"/>
                </a:cubicBezTo>
                <a:cubicBezTo>
                  <a:pt x="5645" y="1293"/>
                  <a:pt x="5645" y="1388"/>
                  <a:pt x="4883" y="1436"/>
                </a:cubicBezTo>
                <a:cubicBezTo>
                  <a:pt x="4663" y="1453"/>
                  <a:pt x="4506" y="1458"/>
                  <a:pt x="4375" y="1458"/>
                </a:cubicBezTo>
                <a:cubicBezTo>
                  <a:pt x="4163" y="1458"/>
                  <a:pt x="4020" y="1444"/>
                  <a:pt x="3792" y="1444"/>
                </a:cubicBezTo>
                <a:cubicBezTo>
                  <a:pt x="3674" y="1444"/>
                  <a:pt x="3533" y="1448"/>
                  <a:pt x="3347" y="1460"/>
                </a:cubicBezTo>
                <a:cubicBezTo>
                  <a:pt x="2739" y="1483"/>
                  <a:pt x="2156" y="1650"/>
                  <a:pt x="1620" y="1948"/>
                </a:cubicBezTo>
                <a:cubicBezTo>
                  <a:pt x="1132" y="2257"/>
                  <a:pt x="549" y="2662"/>
                  <a:pt x="299" y="3138"/>
                </a:cubicBezTo>
                <a:cubicBezTo>
                  <a:pt x="49" y="3615"/>
                  <a:pt x="49" y="4269"/>
                  <a:pt x="84" y="4829"/>
                </a:cubicBezTo>
                <a:cubicBezTo>
                  <a:pt x="144" y="5508"/>
                  <a:pt x="1" y="5508"/>
                  <a:pt x="60" y="6186"/>
                </a:cubicBezTo>
                <a:cubicBezTo>
                  <a:pt x="120" y="6865"/>
                  <a:pt x="132" y="6865"/>
                  <a:pt x="191" y="7544"/>
                </a:cubicBezTo>
                <a:cubicBezTo>
                  <a:pt x="239" y="8103"/>
                  <a:pt x="525" y="8687"/>
                  <a:pt x="870" y="9139"/>
                </a:cubicBezTo>
                <a:cubicBezTo>
                  <a:pt x="1203" y="9580"/>
                  <a:pt x="1680" y="10115"/>
                  <a:pt x="2204" y="10354"/>
                </a:cubicBezTo>
                <a:cubicBezTo>
                  <a:pt x="2312" y="10400"/>
                  <a:pt x="2427" y="10419"/>
                  <a:pt x="2549" y="10419"/>
                </a:cubicBezTo>
                <a:cubicBezTo>
                  <a:pt x="3014" y="10419"/>
                  <a:pt x="3558" y="10141"/>
                  <a:pt x="4049" y="10104"/>
                </a:cubicBezTo>
                <a:cubicBezTo>
                  <a:pt x="4320" y="10087"/>
                  <a:pt x="4497" y="10083"/>
                  <a:pt x="4645" y="10083"/>
                </a:cubicBezTo>
                <a:cubicBezTo>
                  <a:pt x="4744" y="10083"/>
                  <a:pt x="4830" y="10085"/>
                  <a:pt x="4924" y="10085"/>
                </a:cubicBezTo>
                <a:cubicBezTo>
                  <a:pt x="5087" y="10085"/>
                  <a:pt x="5274" y="10080"/>
                  <a:pt x="5585" y="10056"/>
                </a:cubicBezTo>
                <a:cubicBezTo>
                  <a:pt x="5639" y="10053"/>
                  <a:pt x="5689" y="10051"/>
                  <a:pt x="5736" y="10051"/>
                </a:cubicBezTo>
                <a:cubicBezTo>
                  <a:pt x="6319" y="10051"/>
                  <a:pt x="6422" y="10287"/>
                  <a:pt x="6996" y="10287"/>
                </a:cubicBezTo>
                <a:cubicBezTo>
                  <a:pt x="7043" y="10287"/>
                  <a:pt x="7092" y="10285"/>
                  <a:pt x="7145" y="10282"/>
                </a:cubicBezTo>
                <a:cubicBezTo>
                  <a:pt x="7907" y="10223"/>
                  <a:pt x="7883" y="9889"/>
                  <a:pt x="8657" y="9842"/>
                </a:cubicBezTo>
                <a:cubicBezTo>
                  <a:pt x="8768" y="9835"/>
                  <a:pt x="8864" y="9832"/>
                  <a:pt x="8948" y="9832"/>
                </a:cubicBezTo>
                <a:cubicBezTo>
                  <a:pt x="9354" y="9832"/>
                  <a:pt x="9495" y="9899"/>
                  <a:pt x="9901" y="9899"/>
                </a:cubicBezTo>
                <a:cubicBezTo>
                  <a:pt x="9986" y="9899"/>
                  <a:pt x="10081" y="9896"/>
                  <a:pt x="10193" y="9889"/>
                </a:cubicBezTo>
                <a:cubicBezTo>
                  <a:pt x="10451" y="9869"/>
                  <a:pt x="10623" y="9864"/>
                  <a:pt x="10766" y="9864"/>
                </a:cubicBezTo>
                <a:cubicBezTo>
                  <a:pt x="10930" y="9864"/>
                  <a:pt x="11056" y="9871"/>
                  <a:pt x="11231" y="9871"/>
                </a:cubicBezTo>
                <a:cubicBezTo>
                  <a:pt x="11361" y="9871"/>
                  <a:pt x="11519" y="9867"/>
                  <a:pt x="11741" y="9854"/>
                </a:cubicBezTo>
                <a:cubicBezTo>
                  <a:pt x="11951" y="9840"/>
                  <a:pt x="12104" y="9836"/>
                  <a:pt x="12232" y="9836"/>
                </a:cubicBezTo>
                <a:cubicBezTo>
                  <a:pt x="12439" y="9836"/>
                  <a:pt x="12578" y="9847"/>
                  <a:pt x="12785" y="9847"/>
                </a:cubicBezTo>
                <a:cubicBezTo>
                  <a:pt x="12912" y="9847"/>
                  <a:pt x="13066" y="9843"/>
                  <a:pt x="13276" y="9830"/>
                </a:cubicBezTo>
                <a:cubicBezTo>
                  <a:pt x="14038" y="9782"/>
                  <a:pt x="14038" y="9758"/>
                  <a:pt x="14800" y="9711"/>
                </a:cubicBezTo>
                <a:cubicBezTo>
                  <a:pt x="15574" y="9651"/>
                  <a:pt x="15574" y="9687"/>
                  <a:pt x="16336" y="9639"/>
                </a:cubicBezTo>
                <a:cubicBezTo>
                  <a:pt x="16428" y="9632"/>
                  <a:pt x="16509" y="9629"/>
                  <a:pt x="16581" y="9629"/>
                </a:cubicBezTo>
                <a:cubicBezTo>
                  <a:pt x="17051" y="9629"/>
                  <a:pt x="17180" y="9756"/>
                  <a:pt x="17643" y="9756"/>
                </a:cubicBezTo>
                <a:cubicBezTo>
                  <a:pt x="17715" y="9756"/>
                  <a:pt x="17794" y="9753"/>
                  <a:pt x="17884" y="9746"/>
                </a:cubicBezTo>
                <a:cubicBezTo>
                  <a:pt x="18658" y="9699"/>
                  <a:pt x="18634" y="9556"/>
                  <a:pt x="19408" y="9508"/>
                </a:cubicBezTo>
                <a:cubicBezTo>
                  <a:pt x="20182" y="9449"/>
                  <a:pt x="20158" y="9270"/>
                  <a:pt x="20932" y="9211"/>
                </a:cubicBezTo>
                <a:cubicBezTo>
                  <a:pt x="21694" y="9163"/>
                  <a:pt x="21682" y="9008"/>
                  <a:pt x="22444" y="8961"/>
                </a:cubicBezTo>
                <a:cubicBezTo>
                  <a:pt x="23218" y="8901"/>
                  <a:pt x="23206" y="8865"/>
                  <a:pt x="23980" y="8806"/>
                </a:cubicBezTo>
                <a:cubicBezTo>
                  <a:pt x="24155" y="8792"/>
                  <a:pt x="24290" y="8787"/>
                  <a:pt x="24404" y="8787"/>
                </a:cubicBezTo>
                <a:cubicBezTo>
                  <a:pt x="24691" y="8787"/>
                  <a:pt x="24843" y="8818"/>
                  <a:pt x="25149" y="8818"/>
                </a:cubicBezTo>
                <a:cubicBezTo>
                  <a:pt x="25251" y="8818"/>
                  <a:pt x="25370" y="8815"/>
                  <a:pt x="25516" y="8806"/>
                </a:cubicBezTo>
                <a:cubicBezTo>
                  <a:pt x="26076" y="8758"/>
                  <a:pt x="26600" y="8568"/>
                  <a:pt x="27064" y="8246"/>
                </a:cubicBezTo>
                <a:cubicBezTo>
                  <a:pt x="27552" y="7937"/>
                  <a:pt x="27957" y="7603"/>
                  <a:pt x="28207" y="7127"/>
                </a:cubicBezTo>
                <a:cubicBezTo>
                  <a:pt x="28469" y="6651"/>
                  <a:pt x="28445" y="6186"/>
                  <a:pt x="28397" y="5627"/>
                </a:cubicBezTo>
                <a:cubicBezTo>
                  <a:pt x="28350" y="4948"/>
                  <a:pt x="28707" y="4924"/>
                  <a:pt x="28647" y="4246"/>
                </a:cubicBezTo>
                <a:cubicBezTo>
                  <a:pt x="28600" y="3567"/>
                  <a:pt x="28266" y="3591"/>
                  <a:pt x="28219" y="2912"/>
                </a:cubicBezTo>
                <a:cubicBezTo>
                  <a:pt x="28171" y="2364"/>
                  <a:pt x="28362" y="1710"/>
                  <a:pt x="28040" y="1281"/>
                </a:cubicBezTo>
                <a:cubicBezTo>
                  <a:pt x="27659" y="805"/>
                  <a:pt x="27159" y="436"/>
                  <a:pt x="26600" y="198"/>
                </a:cubicBezTo>
                <a:cubicBezTo>
                  <a:pt x="26434" y="121"/>
                  <a:pt x="26254" y="93"/>
                  <a:pt x="26065" y="93"/>
                </a:cubicBezTo>
                <a:cubicBezTo>
                  <a:pt x="25668" y="93"/>
                  <a:pt x="25233" y="213"/>
                  <a:pt x="24814" y="245"/>
                </a:cubicBezTo>
                <a:cubicBezTo>
                  <a:pt x="24755" y="250"/>
                  <a:pt x="24700" y="252"/>
                  <a:pt x="24649" y="252"/>
                </a:cubicBezTo>
                <a:cubicBezTo>
                  <a:pt x="24094" y="252"/>
                  <a:pt x="23984" y="0"/>
                  <a:pt x="23421" y="0"/>
                </a:cubicBezTo>
                <a:close/>
              </a:path>
            </a:pathLst>
          </a:custGeom>
          <a:solidFill>
            <a:schemeClr val="accent1"/>
          </a:solidFill>
          <a:ln>
            <a:noFill/>
          </a:ln>
        </p:spPr>
        <p:txBody>
          <a:bodyPr spcFirstLastPara="1" wrap="square" lIns="0" tIns="91425" rIns="0" bIns="91425" anchor="ctr" anchorCtr="0">
            <a:noAutofit/>
          </a:bodyPr>
          <a:lstStyle/>
          <a:p>
            <a:pPr marL="0" lvl="0" indent="0" algn="ctr" rtl="0">
              <a:spcBef>
                <a:spcPts val="0"/>
              </a:spcBef>
              <a:spcAft>
                <a:spcPts val="0"/>
              </a:spcAft>
              <a:buClr>
                <a:schemeClr val="dk1"/>
              </a:buClr>
              <a:buSzPts val="1100"/>
              <a:buFont typeface="Arial"/>
              <a:buNone/>
            </a:pPr>
            <a:r>
              <a:rPr lang="en" sz="1600">
                <a:solidFill>
                  <a:schemeClr val="lt1"/>
                </a:solidFill>
                <a:latin typeface="Gochi Hand"/>
                <a:ea typeface="Gochi Hand"/>
                <a:cs typeface="Gochi Hand"/>
                <a:sym typeface="Gochi Hand"/>
              </a:rPr>
              <a:t>Wednesday</a:t>
            </a:r>
            <a:endParaRPr>
              <a:solidFill>
                <a:schemeClr val="lt1"/>
              </a:solidFill>
            </a:endParaRPr>
          </a:p>
        </p:txBody>
      </p:sp>
      <p:sp>
        <p:nvSpPr>
          <p:cNvPr id="7817" name="Google Shape;7817;p57"/>
          <p:cNvSpPr/>
          <p:nvPr/>
        </p:nvSpPr>
        <p:spPr>
          <a:xfrm>
            <a:off x="3786657" y="2666707"/>
            <a:ext cx="1541809" cy="2301992"/>
          </a:xfrm>
          <a:custGeom>
            <a:avLst/>
            <a:gdLst/>
            <a:ahLst/>
            <a:cxnLst/>
            <a:rect l="l" t="t" r="r" b="b"/>
            <a:pathLst>
              <a:path w="48174" h="71926" extrusionOk="0">
                <a:moveTo>
                  <a:pt x="31826" y="0"/>
                </a:moveTo>
                <a:cubicBezTo>
                  <a:pt x="30540" y="0"/>
                  <a:pt x="30540" y="667"/>
                  <a:pt x="29255" y="667"/>
                </a:cubicBezTo>
                <a:cubicBezTo>
                  <a:pt x="27969" y="667"/>
                  <a:pt x="27969" y="858"/>
                  <a:pt x="26683" y="858"/>
                </a:cubicBezTo>
                <a:cubicBezTo>
                  <a:pt x="25385" y="858"/>
                  <a:pt x="25385" y="691"/>
                  <a:pt x="24099" y="691"/>
                </a:cubicBezTo>
                <a:cubicBezTo>
                  <a:pt x="22813" y="691"/>
                  <a:pt x="22813" y="786"/>
                  <a:pt x="21527" y="786"/>
                </a:cubicBezTo>
                <a:cubicBezTo>
                  <a:pt x="20242" y="786"/>
                  <a:pt x="20242" y="822"/>
                  <a:pt x="18956" y="822"/>
                </a:cubicBezTo>
                <a:cubicBezTo>
                  <a:pt x="17670" y="822"/>
                  <a:pt x="17670" y="858"/>
                  <a:pt x="16384" y="858"/>
                </a:cubicBezTo>
                <a:cubicBezTo>
                  <a:pt x="15098" y="858"/>
                  <a:pt x="15098" y="405"/>
                  <a:pt x="13800" y="405"/>
                </a:cubicBezTo>
                <a:cubicBezTo>
                  <a:pt x="12514" y="405"/>
                  <a:pt x="12514" y="227"/>
                  <a:pt x="11229" y="227"/>
                </a:cubicBezTo>
                <a:cubicBezTo>
                  <a:pt x="9943" y="227"/>
                  <a:pt x="9943" y="489"/>
                  <a:pt x="8657" y="489"/>
                </a:cubicBezTo>
                <a:cubicBezTo>
                  <a:pt x="7371" y="489"/>
                  <a:pt x="7371" y="548"/>
                  <a:pt x="6085" y="548"/>
                </a:cubicBezTo>
                <a:cubicBezTo>
                  <a:pt x="5073" y="548"/>
                  <a:pt x="4311" y="941"/>
                  <a:pt x="3489" y="1370"/>
                </a:cubicBezTo>
                <a:cubicBezTo>
                  <a:pt x="2644" y="1822"/>
                  <a:pt x="1287" y="1917"/>
                  <a:pt x="799" y="2691"/>
                </a:cubicBezTo>
                <a:cubicBezTo>
                  <a:pt x="322" y="3429"/>
                  <a:pt x="549" y="4549"/>
                  <a:pt x="549" y="5477"/>
                </a:cubicBezTo>
                <a:cubicBezTo>
                  <a:pt x="549" y="6692"/>
                  <a:pt x="727" y="6692"/>
                  <a:pt x="727" y="7906"/>
                </a:cubicBezTo>
                <a:cubicBezTo>
                  <a:pt x="727" y="9133"/>
                  <a:pt x="942" y="9133"/>
                  <a:pt x="942" y="10347"/>
                </a:cubicBezTo>
                <a:cubicBezTo>
                  <a:pt x="942" y="11561"/>
                  <a:pt x="942" y="11573"/>
                  <a:pt x="942" y="12788"/>
                </a:cubicBezTo>
                <a:cubicBezTo>
                  <a:pt x="942" y="14002"/>
                  <a:pt x="49" y="14002"/>
                  <a:pt x="49" y="15229"/>
                </a:cubicBezTo>
                <a:cubicBezTo>
                  <a:pt x="49" y="16443"/>
                  <a:pt x="549" y="16443"/>
                  <a:pt x="549" y="17657"/>
                </a:cubicBezTo>
                <a:cubicBezTo>
                  <a:pt x="549" y="18884"/>
                  <a:pt x="882" y="18884"/>
                  <a:pt x="882" y="20110"/>
                </a:cubicBezTo>
                <a:cubicBezTo>
                  <a:pt x="882" y="21325"/>
                  <a:pt x="1" y="21325"/>
                  <a:pt x="1" y="22539"/>
                </a:cubicBezTo>
                <a:cubicBezTo>
                  <a:pt x="1" y="23753"/>
                  <a:pt x="108" y="23765"/>
                  <a:pt x="108" y="24980"/>
                </a:cubicBezTo>
                <a:cubicBezTo>
                  <a:pt x="108" y="26194"/>
                  <a:pt x="168" y="26194"/>
                  <a:pt x="168" y="27409"/>
                </a:cubicBezTo>
                <a:cubicBezTo>
                  <a:pt x="168" y="28635"/>
                  <a:pt x="453" y="28635"/>
                  <a:pt x="453" y="29849"/>
                </a:cubicBezTo>
                <a:cubicBezTo>
                  <a:pt x="453" y="31064"/>
                  <a:pt x="918" y="31064"/>
                  <a:pt x="918" y="32290"/>
                </a:cubicBezTo>
                <a:cubicBezTo>
                  <a:pt x="918" y="33505"/>
                  <a:pt x="942" y="33505"/>
                  <a:pt x="942" y="34719"/>
                </a:cubicBezTo>
                <a:cubicBezTo>
                  <a:pt x="942" y="35945"/>
                  <a:pt x="156" y="35945"/>
                  <a:pt x="156" y="37160"/>
                </a:cubicBezTo>
                <a:cubicBezTo>
                  <a:pt x="156" y="38374"/>
                  <a:pt x="311" y="38374"/>
                  <a:pt x="311" y="39601"/>
                </a:cubicBezTo>
                <a:cubicBezTo>
                  <a:pt x="311" y="40815"/>
                  <a:pt x="334" y="40815"/>
                  <a:pt x="334" y="42029"/>
                </a:cubicBezTo>
                <a:cubicBezTo>
                  <a:pt x="334" y="43256"/>
                  <a:pt x="656" y="43256"/>
                  <a:pt x="656" y="44470"/>
                </a:cubicBezTo>
                <a:cubicBezTo>
                  <a:pt x="656" y="45685"/>
                  <a:pt x="858" y="45685"/>
                  <a:pt x="858" y="46899"/>
                </a:cubicBezTo>
                <a:cubicBezTo>
                  <a:pt x="858" y="48125"/>
                  <a:pt x="465" y="48125"/>
                  <a:pt x="465" y="49340"/>
                </a:cubicBezTo>
                <a:cubicBezTo>
                  <a:pt x="465" y="50554"/>
                  <a:pt x="584" y="50554"/>
                  <a:pt x="584" y="51781"/>
                </a:cubicBezTo>
                <a:cubicBezTo>
                  <a:pt x="584" y="52995"/>
                  <a:pt x="656" y="52995"/>
                  <a:pt x="656" y="54210"/>
                </a:cubicBezTo>
                <a:cubicBezTo>
                  <a:pt x="656" y="55436"/>
                  <a:pt x="1049" y="55436"/>
                  <a:pt x="1049" y="56650"/>
                </a:cubicBezTo>
                <a:cubicBezTo>
                  <a:pt x="1049" y="57865"/>
                  <a:pt x="191" y="57865"/>
                  <a:pt x="191" y="59079"/>
                </a:cubicBezTo>
                <a:cubicBezTo>
                  <a:pt x="191" y="60306"/>
                  <a:pt x="227" y="60306"/>
                  <a:pt x="227" y="61520"/>
                </a:cubicBezTo>
                <a:cubicBezTo>
                  <a:pt x="227" y="62734"/>
                  <a:pt x="108" y="62734"/>
                  <a:pt x="108" y="63949"/>
                </a:cubicBezTo>
                <a:cubicBezTo>
                  <a:pt x="108" y="65175"/>
                  <a:pt x="846" y="65175"/>
                  <a:pt x="846" y="66390"/>
                </a:cubicBezTo>
                <a:cubicBezTo>
                  <a:pt x="846" y="67318"/>
                  <a:pt x="525" y="68318"/>
                  <a:pt x="1001" y="69068"/>
                </a:cubicBezTo>
                <a:cubicBezTo>
                  <a:pt x="1489" y="69842"/>
                  <a:pt x="2335" y="70521"/>
                  <a:pt x="3180" y="70973"/>
                </a:cubicBezTo>
                <a:cubicBezTo>
                  <a:pt x="4073" y="71426"/>
                  <a:pt x="5073" y="71664"/>
                  <a:pt x="6073" y="71664"/>
                </a:cubicBezTo>
                <a:cubicBezTo>
                  <a:pt x="7359" y="71664"/>
                  <a:pt x="7359" y="71081"/>
                  <a:pt x="8657" y="71081"/>
                </a:cubicBezTo>
                <a:cubicBezTo>
                  <a:pt x="9943" y="71081"/>
                  <a:pt x="9943" y="71831"/>
                  <a:pt x="11229" y="71831"/>
                </a:cubicBezTo>
                <a:cubicBezTo>
                  <a:pt x="12514" y="71831"/>
                  <a:pt x="12514" y="71855"/>
                  <a:pt x="13800" y="71855"/>
                </a:cubicBezTo>
                <a:cubicBezTo>
                  <a:pt x="15086" y="71855"/>
                  <a:pt x="15086" y="71414"/>
                  <a:pt x="16384" y="71414"/>
                </a:cubicBezTo>
                <a:cubicBezTo>
                  <a:pt x="17670" y="71414"/>
                  <a:pt x="17670" y="71116"/>
                  <a:pt x="18956" y="71116"/>
                </a:cubicBezTo>
                <a:cubicBezTo>
                  <a:pt x="20242" y="71116"/>
                  <a:pt x="20242" y="71009"/>
                  <a:pt x="21527" y="71009"/>
                </a:cubicBezTo>
                <a:cubicBezTo>
                  <a:pt x="22813" y="71009"/>
                  <a:pt x="22813" y="71152"/>
                  <a:pt x="24099" y="71152"/>
                </a:cubicBezTo>
                <a:cubicBezTo>
                  <a:pt x="25385" y="71152"/>
                  <a:pt x="25385" y="71224"/>
                  <a:pt x="26683" y="71224"/>
                </a:cubicBezTo>
                <a:cubicBezTo>
                  <a:pt x="27969" y="71224"/>
                  <a:pt x="27969" y="71212"/>
                  <a:pt x="29255" y="71212"/>
                </a:cubicBezTo>
                <a:cubicBezTo>
                  <a:pt x="30540" y="71212"/>
                  <a:pt x="30540" y="71295"/>
                  <a:pt x="31826" y="71295"/>
                </a:cubicBezTo>
                <a:cubicBezTo>
                  <a:pt x="33112" y="71295"/>
                  <a:pt x="33112" y="71069"/>
                  <a:pt x="34398" y="71069"/>
                </a:cubicBezTo>
                <a:cubicBezTo>
                  <a:pt x="35684" y="71069"/>
                  <a:pt x="35684" y="71116"/>
                  <a:pt x="36970" y="71116"/>
                </a:cubicBezTo>
                <a:cubicBezTo>
                  <a:pt x="38268" y="71116"/>
                  <a:pt x="38268" y="71926"/>
                  <a:pt x="39554" y="71926"/>
                </a:cubicBezTo>
                <a:cubicBezTo>
                  <a:pt x="40839" y="71926"/>
                  <a:pt x="40839" y="71700"/>
                  <a:pt x="42125" y="71700"/>
                </a:cubicBezTo>
                <a:cubicBezTo>
                  <a:pt x="43137" y="71688"/>
                  <a:pt x="44126" y="71438"/>
                  <a:pt x="45018" y="70962"/>
                </a:cubicBezTo>
                <a:cubicBezTo>
                  <a:pt x="45864" y="70521"/>
                  <a:pt x="46519" y="69723"/>
                  <a:pt x="47007" y="68961"/>
                </a:cubicBezTo>
                <a:cubicBezTo>
                  <a:pt x="47483" y="68211"/>
                  <a:pt x="47185" y="67306"/>
                  <a:pt x="47185" y="66390"/>
                </a:cubicBezTo>
                <a:cubicBezTo>
                  <a:pt x="47185" y="65163"/>
                  <a:pt x="47793" y="65163"/>
                  <a:pt x="47793" y="63949"/>
                </a:cubicBezTo>
                <a:cubicBezTo>
                  <a:pt x="47793" y="62722"/>
                  <a:pt x="47138" y="62722"/>
                  <a:pt x="47138" y="61508"/>
                </a:cubicBezTo>
                <a:cubicBezTo>
                  <a:pt x="47138" y="60282"/>
                  <a:pt x="47840" y="60282"/>
                  <a:pt x="47840" y="59067"/>
                </a:cubicBezTo>
                <a:cubicBezTo>
                  <a:pt x="47840" y="57853"/>
                  <a:pt x="47376" y="57853"/>
                  <a:pt x="47376" y="56626"/>
                </a:cubicBezTo>
                <a:cubicBezTo>
                  <a:pt x="47376" y="55412"/>
                  <a:pt x="48174" y="55412"/>
                  <a:pt x="48174" y="54198"/>
                </a:cubicBezTo>
                <a:cubicBezTo>
                  <a:pt x="48174" y="52971"/>
                  <a:pt x="47459" y="52983"/>
                  <a:pt x="47459" y="51757"/>
                </a:cubicBezTo>
                <a:cubicBezTo>
                  <a:pt x="47459" y="50542"/>
                  <a:pt x="48007" y="50542"/>
                  <a:pt x="48007" y="49328"/>
                </a:cubicBezTo>
                <a:cubicBezTo>
                  <a:pt x="48007" y="48114"/>
                  <a:pt x="47721" y="48102"/>
                  <a:pt x="47721" y="46887"/>
                </a:cubicBezTo>
                <a:cubicBezTo>
                  <a:pt x="47721" y="45673"/>
                  <a:pt x="47233" y="45673"/>
                  <a:pt x="47233" y="44458"/>
                </a:cubicBezTo>
                <a:cubicBezTo>
                  <a:pt x="47233" y="43232"/>
                  <a:pt x="48066" y="43232"/>
                  <a:pt x="48066" y="42018"/>
                </a:cubicBezTo>
                <a:cubicBezTo>
                  <a:pt x="48066" y="40803"/>
                  <a:pt x="47983" y="40803"/>
                  <a:pt x="47983" y="39577"/>
                </a:cubicBezTo>
                <a:cubicBezTo>
                  <a:pt x="47983" y="38362"/>
                  <a:pt x="47936" y="38362"/>
                  <a:pt x="47936" y="37148"/>
                </a:cubicBezTo>
                <a:cubicBezTo>
                  <a:pt x="47936" y="35922"/>
                  <a:pt x="47697" y="35922"/>
                  <a:pt x="47697" y="34707"/>
                </a:cubicBezTo>
                <a:cubicBezTo>
                  <a:pt x="47697" y="33493"/>
                  <a:pt x="47138" y="33493"/>
                  <a:pt x="47138" y="32266"/>
                </a:cubicBezTo>
                <a:cubicBezTo>
                  <a:pt x="47138" y="31052"/>
                  <a:pt x="47959" y="31052"/>
                  <a:pt x="47959" y="29837"/>
                </a:cubicBezTo>
                <a:cubicBezTo>
                  <a:pt x="47959" y="28611"/>
                  <a:pt x="47185" y="28611"/>
                  <a:pt x="47185" y="27397"/>
                </a:cubicBezTo>
                <a:cubicBezTo>
                  <a:pt x="47185" y="26182"/>
                  <a:pt x="47162" y="26182"/>
                  <a:pt x="47162" y="24968"/>
                </a:cubicBezTo>
                <a:cubicBezTo>
                  <a:pt x="47162" y="23741"/>
                  <a:pt x="47769" y="23741"/>
                  <a:pt x="47769" y="22527"/>
                </a:cubicBezTo>
                <a:cubicBezTo>
                  <a:pt x="47769" y="21313"/>
                  <a:pt x="48150" y="21313"/>
                  <a:pt x="48150" y="20086"/>
                </a:cubicBezTo>
                <a:cubicBezTo>
                  <a:pt x="48150" y="18872"/>
                  <a:pt x="47769" y="18872"/>
                  <a:pt x="47769" y="17657"/>
                </a:cubicBezTo>
                <a:cubicBezTo>
                  <a:pt x="47769" y="16431"/>
                  <a:pt x="47840" y="16431"/>
                  <a:pt x="47840" y="15217"/>
                </a:cubicBezTo>
                <a:cubicBezTo>
                  <a:pt x="47840" y="14002"/>
                  <a:pt x="47364" y="14002"/>
                  <a:pt x="47364" y="12788"/>
                </a:cubicBezTo>
                <a:cubicBezTo>
                  <a:pt x="47364" y="11561"/>
                  <a:pt x="47412" y="11561"/>
                  <a:pt x="47412" y="10347"/>
                </a:cubicBezTo>
                <a:cubicBezTo>
                  <a:pt x="47412" y="9133"/>
                  <a:pt x="47495" y="9133"/>
                  <a:pt x="47495" y="7918"/>
                </a:cubicBezTo>
                <a:cubicBezTo>
                  <a:pt x="47495" y="6692"/>
                  <a:pt x="48031" y="6692"/>
                  <a:pt x="48031" y="5477"/>
                </a:cubicBezTo>
                <a:cubicBezTo>
                  <a:pt x="48031" y="4561"/>
                  <a:pt x="46935" y="3941"/>
                  <a:pt x="46459" y="3191"/>
                </a:cubicBezTo>
                <a:cubicBezTo>
                  <a:pt x="46031" y="2465"/>
                  <a:pt x="45399" y="1882"/>
                  <a:pt x="44637" y="1513"/>
                </a:cubicBezTo>
                <a:cubicBezTo>
                  <a:pt x="43816" y="1084"/>
                  <a:pt x="43149" y="370"/>
                  <a:pt x="42137" y="370"/>
                </a:cubicBezTo>
                <a:cubicBezTo>
                  <a:pt x="40839" y="370"/>
                  <a:pt x="40839" y="120"/>
                  <a:pt x="39554" y="120"/>
                </a:cubicBezTo>
                <a:cubicBezTo>
                  <a:pt x="38268" y="120"/>
                  <a:pt x="38268" y="179"/>
                  <a:pt x="36982" y="179"/>
                </a:cubicBezTo>
                <a:cubicBezTo>
                  <a:pt x="35684" y="179"/>
                  <a:pt x="35684" y="36"/>
                  <a:pt x="34398" y="36"/>
                </a:cubicBezTo>
                <a:cubicBezTo>
                  <a:pt x="33112" y="36"/>
                  <a:pt x="33112" y="0"/>
                  <a:pt x="3182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8" name="Google Shape;7818;p57"/>
          <p:cNvSpPr/>
          <p:nvPr/>
        </p:nvSpPr>
        <p:spPr>
          <a:xfrm>
            <a:off x="4161244" y="2497177"/>
            <a:ext cx="786555" cy="311409"/>
          </a:xfrm>
          <a:custGeom>
            <a:avLst/>
            <a:gdLst/>
            <a:ahLst/>
            <a:cxnLst/>
            <a:rect l="l" t="t" r="r" b="b"/>
            <a:pathLst>
              <a:path w="24576" h="9730" extrusionOk="0">
                <a:moveTo>
                  <a:pt x="3153" y="1"/>
                </a:moveTo>
                <a:cubicBezTo>
                  <a:pt x="2707" y="1"/>
                  <a:pt x="2267" y="117"/>
                  <a:pt x="1870" y="321"/>
                </a:cubicBezTo>
                <a:cubicBezTo>
                  <a:pt x="1418" y="571"/>
                  <a:pt x="882" y="916"/>
                  <a:pt x="608" y="1368"/>
                </a:cubicBezTo>
                <a:cubicBezTo>
                  <a:pt x="334" y="1809"/>
                  <a:pt x="263" y="2464"/>
                  <a:pt x="239" y="3023"/>
                </a:cubicBezTo>
                <a:cubicBezTo>
                  <a:pt x="203" y="3702"/>
                  <a:pt x="84" y="3702"/>
                  <a:pt x="48" y="4381"/>
                </a:cubicBezTo>
                <a:cubicBezTo>
                  <a:pt x="25" y="5059"/>
                  <a:pt x="37" y="5059"/>
                  <a:pt x="1" y="5738"/>
                </a:cubicBezTo>
                <a:cubicBezTo>
                  <a:pt x="1" y="6310"/>
                  <a:pt x="132" y="6881"/>
                  <a:pt x="394" y="7393"/>
                </a:cubicBezTo>
                <a:cubicBezTo>
                  <a:pt x="620" y="7869"/>
                  <a:pt x="977" y="8441"/>
                  <a:pt x="1382" y="8726"/>
                </a:cubicBezTo>
                <a:cubicBezTo>
                  <a:pt x="1502" y="8809"/>
                  <a:pt x="1640" y="8838"/>
                  <a:pt x="1789" y="8838"/>
                </a:cubicBezTo>
                <a:cubicBezTo>
                  <a:pt x="2150" y="8838"/>
                  <a:pt x="2575" y="8667"/>
                  <a:pt x="2951" y="8667"/>
                </a:cubicBezTo>
                <a:cubicBezTo>
                  <a:pt x="2960" y="8667"/>
                  <a:pt x="2969" y="8667"/>
                  <a:pt x="2977" y="8667"/>
                </a:cubicBezTo>
                <a:cubicBezTo>
                  <a:pt x="3632" y="8703"/>
                  <a:pt x="3632" y="8750"/>
                  <a:pt x="4287" y="8774"/>
                </a:cubicBezTo>
                <a:cubicBezTo>
                  <a:pt x="4942" y="8810"/>
                  <a:pt x="4930" y="9131"/>
                  <a:pt x="5585" y="9155"/>
                </a:cubicBezTo>
                <a:cubicBezTo>
                  <a:pt x="5607" y="9156"/>
                  <a:pt x="5629" y="9156"/>
                  <a:pt x="5650" y="9156"/>
                </a:cubicBezTo>
                <a:cubicBezTo>
                  <a:pt x="6210" y="9156"/>
                  <a:pt x="6269" y="8879"/>
                  <a:pt x="6811" y="8879"/>
                </a:cubicBezTo>
                <a:cubicBezTo>
                  <a:pt x="6841" y="8879"/>
                  <a:pt x="6873" y="8879"/>
                  <a:pt x="6906" y="8881"/>
                </a:cubicBezTo>
                <a:cubicBezTo>
                  <a:pt x="7561" y="8905"/>
                  <a:pt x="7561" y="9048"/>
                  <a:pt x="8216" y="9072"/>
                </a:cubicBezTo>
                <a:cubicBezTo>
                  <a:pt x="8871" y="9107"/>
                  <a:pt x="8871" y="9179"/>
                  <a:pt x="9526" y="9203"/>
                </a:cubicBezTo>
                <a:cubicBezTo>
                  <a:pt x="10181" y="9227"/>
                  <a:pt x="10169" y="9298"/>
                  <a:pt x="10824" y="9334"/>
                </a:cubicBezTo>
                <a:cubicBezTo>
                  <a:pt x="11157" y="9352"/>
                  <a:pt x="11324" y="9352"/>
                  <a:pt x="11489" y="9352"/>
                </a:cubicBezTo>
                <a:cubicBezTo>
                  <a:pt x="11654" y="9352"/>
                  <a:pt x="11818" y="9352"/>
                  <a:pt x="12145" y="9369"/>
                </a:cubicBezTo>
                <a:cubicBezTo>
                  <a:pt x="12800" y="9393"/>
                  <a:pt x="12800" y="9429"/>
                  <a:pt x="13455" y="9453"/>
                </a:cubicBezTo>
                <a:cubicBezTo>
                  <a:pt x="14110" y="9477"/>
                  <a:pt x="14098" y="9703"/>
                  <a:pt x="14753" y="9727"/>
                </a:cubicBezTo>
                <a:cubicBezTo>
                  <a:pt x="14803" y="9728"/>
                  <a:pt x="14850" y="9729"/>
                  <a:pt x="14894" y="9729"/>
                </a:cubicBezTo>
                <a:cubicBezTo>
                  <a:pt x="15370" y="9729"/>
                  <a:pt x="15457" y="9629"/>
                  <a:pt x="15933" y="9629"/>
                </a:cubicBezTo>
                <a:cubicBezTo>
                  <a:pt x="15977" y="9629"/>
                  <a:pt x="16024" y="9630"/>
                  <a:pt x="16074" y="9631"/>
                </a:cubicBezTo>
                <a:cubicBezTo>
                  <a:pt x="16115" y="9633"/>
                  <a:pt x="16154" y="9634"/>
                  <a:pt x="16190" y="9634"/>
                </a:cubicBezTo>
                <a:cubicBezTo>
                  <a:pt x="16697" y="9634"/>
                  <a:pt x="16773" y="9498"/>
                  <a:pt x="17280" y="9498"/>
                </a:cubicBezTo>
                <a:cubicBezTo>
                  <a:pt x="17316" y="9498"/>
                  <a:pt x="17355" y="9499"/>
                  <a:pt x="17396" y="9500"/>
                </a:cubicBezTo>
                <a:cubicBezTo>
                  <a:pt x="17443" y="9502"/>
                  <a:pt x="17487" y="9503"/>
                  <a:pt x="17527" y="9503"/>
                </a:cubicBezTo>
                <a:cubicBezTo>
                  <a:pt x="18013" y="9503"/>
                  <a:pt x="18088" y="9391"/>
                  <a:pt x="18574" y="9391"/>
                </a:cubicBezTo>
                <a:cubicBezTo>
                  <a:pt x="18615" y="9391"/>
                  <a:pt x="18658" y="9392"/>
                  <a:pt x="18706" y="9393"/>
                </a:cubicBezTo>
                <a:cubicBezTo>
                  <a:pt x="18844" y="9398"/>
                  <a:pt x="18954" y="9400"/>
                  <a:pt x="19047" y="9400"/>
                </a:cubicBezTo>
                <a:cubicBezTo>
                  <a:pt x="19301" y="9400"/>
                  <a:pt x="19432" y="9386"/>
                  <a:pt x="19686" y="9386"/>
                </a:cubicBezTo>
                <a:cubicBezTo>
                  <a:pt x="19779" y="9386"/>
                  <a:pt x="19889" y="9388"/>
                  <a:pt x="20027" y="9393"/>
                </a:cubicBezTo>
                <a:cubicBezTo>
                  <a:pt x="20682" y="9417"/>
                  <a:pt x="20670" y="9524"/>
                  <a:pt x="21325" y="9548"/>
                </a:cubicBezTo>
                <a:cubicBezTo>
                  <a:pt x="21359" y="9550"/>
                  <a:pt x="21393" y="9550"/>
                  <a:pt x="21426" y="9550"/>
                </a:cubicBezTo>
                <a:cubicBezTo>
                  <a:pt x="21914" y="9550"/>
                  <a:pt x="22305" y="9389"/>
                  <a:pt x="22706" y="9155"/>
                </a:cubicBezTo>
                <a:cubicBezTo>
                  <a:pt x="23158" y="8929"/>
                  <a:pt x="23539" y="8584"/>
                  <a:pt x="23813" y="8167"/>
                </a:cubicBezTo>
                <a:cubicBezTo>
                  <a:pt x="24087" y="7714"/>
                  <a:pt x="24123" y="7250"/>
                  <a:pt x="24147" y="6679"/>
                </a:cubicBezTo>
                <a:cubicBezTo>
                  <a:pt x="24182" y="6012"/>
                  <a:pt x="24492" y="6024"/>
                  <a:pt x="24528" y="5345"/>
                </a:cubicBezTo>
                <a:cubicBezTo>
                  <a:pt x="24551" y="4666"/>
                  <a:pt x="24278" y="4655"/>
                  <a:pt x="24301" y="3976"/>
                </a:cubicBezTo>
                <a:cubicBezTo>
                  <a:pt x="24337" y="3416"/>
                  <a:pt x="24575" y="2797"/>
                  <a:pt x="24349" y="2333"/>
                </a:cubicBezTo>
                <a:cubicBezTo>
                  <a:pt x="24087" y="1833"/>
                  <a:pt x="23718" y="1416"/>
                  <a:pt x="23254" y="1106"/>
                </a:cubicBezTo>
                <a:cubicBezTo>
                  <a:pt x="23064" y="972"/>
                  <a:pt x="22834" y="938"/>
                  <a:pt x="22589" y="938"/>
                </a:cubicBezTo>
                <a:cubicBezTo>
                  <a:pt x="22330" y="938"/>
                  <a:pt x="22054" y="976"/>
                  <a:pt x="21787" y="976"/>
                </a:cubicBezTo>
                <a:cubicBezTo>
                  <a:pt x="21768" y="976"/>
                  <a:pt x="21749" y="976"/>
                  <a:pt x="21730" y="976"/>
                </a:cubicBezTo>
                <a:cubicBezTo>
                  <a:pt x="21075" y="940"/>
                  <a:pt x="21099" y="606"/>
                  <a:pt x="20432" y="571"/>
                </a:cubicBezTo>
                <a:cubicBezTo>
                  <a:pt x="19777" y="547"/>
                  <a:pt x="19777" y="571"/>
                  <a:pt x="19122" y="535"/>
                </a:cubicBezTo>
                <a:cubicBezTo>
                  <a:pt x="18795" y="523"/>
                  <a:pt x="18631" y="523"/>
                  <a:pt x="18467" y="523"/>
                </a:cubicBezTo>
                <a:cubicBezTo>
                  <a:pt x="18304" y="523"/>
                  <a:pt x="18140" y="523"/>
                  <a:pt x="17813" y="511"/>
                </a:cubicBezTo>
                <a:cubicBezTo>
                  <a:pt x="17785" y="510"/>
                  <a:pt x="17759" y="510"/>
                  <a:pt x="17734" y="510"/>
                </a:cubicBezTo>
                <a:cubicBezTo>
                  <a:pt x="17181" y="510"/>
                  <a:pt x="17123" y="739"/>
                  <a:pt x="16570" y="739"/>
                </a:cubicBezTo>
                <a:cubicBezTo>
                  <a:pt x="16544" y="739"/>
                  <a:pt x="16518" y="738"/>
                  <a:pt x="16491" y="737"/>
                </a:cubicBezTo>
                <a:cubicBezTo>
                  <a:pt x="15836" y="714"/>
                  <a:pt x="15848" y="237"/>
                  <a:pt x="15193" y="214"/>
                </a:cubicBezTo>
                <a:cubicBezTo>
                  <a:pt x="15096" y="210"/>
                  <a:pt x="15013" y="209"/>
                  <a:pt x="14941" y="209"/>
                </a:cubicBezTo>
                <a:cubicBezTo>
                  <a:pt x="14625" y="209"/>
                  <a:pt x="14501" y="236"/>
                  <a:pt x="14218" y="236"/>
                </a:cubicBezTo>
                <a:cubicBezTo>
                  <a:pt x="14127" y="236"/>
                  <a:pt x="14019" y="233"/>
                  <a:pt x="13883" y="225"/>
                </a:cubicBezTo>
                <a:cubicBezTo>
                  <a:pt x="13863" y="225"/>
                  <a:pt x="13843" y="224"/>
                  <a:pt x="13824" y="224"/>
                </a:cubicBezTo>
                <a:cubicBezTo>
                  <a:pt x="13255" y="224"/>
                  <a:pt x="13190" y="537"/>
                  <a:pt x="12637" y="537"/>
                </a:cubicBezTo>
                <a:cubicBezTo>
                  <a:pt x="12609" y="537"/>
                  <a:pt x="12580" y="537"/>
                  <a:pt x="12550" y="535"/>
                </a:cubicBezTo>
                <a:cubicBezTo>
                  <a:pt x="12454" y="532"/>
                  <a:pt x="12372" y="530"/>
                  <a:pt x="12300" y="530"/>
                </a:cubicBezTo>
                <a:cubicBezTo>
                  <a:pt x="11953" y="530"/>
                  <a:pt x="11837" y="564"/>
                  <a:pt x="11490" y="564"/>
                </a:cubicBezTo>
                <a:cubicBezTo>
                  <a:pt x="11418" y="564"/>
                  <a:pt x="11336" y="562"/>
                  <a:pt x="11240" y="559"/>
                </a:cubicBezTo>
                <a:cubicBezTo>
                  <a:pt x="10585" y="535"/>
                  <a:pt x="10597" y="344"/>
                  <a:pt x="9943" y="309"/>
                </a:cubicBezTo>
                <a:cubicBezTo>
                  <a:pt x="9869" y="306"/>
                  <a:pt x="9803" y="305"/>
                  <a:pt x="9744" y="305"/>
                </a:cubicBezTo>
                <a:cubicBezTo>
                  <a:pt x="9336" y="305"/>
                  <a:pt x="9227" y="360"/>
                  <a:pt x="8820" y="360"/>
                </a:cubicBezTo>
                <a:cubicBezTo>
                  <a:pt x="8760" y="360"/>
                  <a:pt x="8695" y="359"/>
                  <a:pt x="8621" y="356"/>
                </a:cubicBezTo>
                <a:cubicBezTo>
                  <a:pt x="8561" y="354"/>
                  <a:pt x="8506" y="353"/>
                  <a:pt x="8456" y="353"/>
                </a:cubicBezTo>
                <a:cubicBezTo>
                  <a:pt x="8011" y="353"/>
                  <a:pt x="7922" y="431"/>
                  <a:pt x="7476" y="431"/>
                </a:cubicBezTo>
                <a:cubicBezTo>
                  <a:pt x="7426" y="431"/>
                  <a:pt x="7371" y="430"/>
                  <a:pt x="7311" y="428"/>
                </a:cubicBezTo>
                <a:cubicBezTo>
                  <a:pt x="6656" y="404"/>
                  <a:pt x="6668" y="130"/>
                  <a:pt x="6013" y="106"/>
                </a:cubicBezTo>
                <a:cubicBezTo>
                  <a:pt x="5906" y="101"/>
                  <a:pt x="5816" y="98"/>
                  <a:pt x="5738" y="98"/>
                </a:cubicBezTo>
                <a:cubicBezTo>
                  <a:pt x="5385" y="98"/>
                  <a:pt x="5271" y="146"/>
                  <a:pt x="4892" y="146"/>
                </a:cubicBezTo>
                <a:cubicBezTo>
                  <a:pt x="4832" y="146"/>
                  <a:pt x="4766" y="145"/>
                  <a:pt x="4692" y="142"/>
                </a:cubicBezTo>
                <a:cubicBezTo>
                  <a:pt x="4037" y="118"/>
                  <a:pt x="4049" y="35"/>
                  <a:pt x="3382" y="11"/>
                </a:cubicBezTo>
                <a:cubicBezTo>
                  <a:pt x="3306" y="4"/>
                  <a:pt x="3229" y="1"/>
                  <a:pt x="315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sz="1600">
                <a:solidFill>
                  <a:schemeClr val="dk1"/>
                </a:solidFill>
                <a:latin typeface="Gochi Hand"/>
                <a:ea typeface="Gochi Hand"/>
                <a:cs typeface="Gochi Hand"/>
                <a:sym typeface="Gochi Hand"/>
              </a:rPr>
              <a:t>Friday</a:t>
            </a:r>
            <a:endParaRPr/>
          </a:p>
        </p:txBody>
      </p:sp>
      <p:grpSp>
        <p:nvGrpSpPr>
          <p:cNvPr id="7819" name="Google Shape;7819;p57"/>
          <p:cNvGrpSpPr/>
          <p:nvPr/>
        </p:nvGrpSpPr>
        <p:grpSpPr>
          <a:xfrm>
            <a:off x="1383338" y="294785"/>
            <a:ext cx="547606" cy="724017"/>
            <a:chOff x="1383338" y="294785"/>
            <a:chExt cx="547606" cy="724017"/>
          </a:xfrm>
        </p:grpSpPr>
        <p:sp>
          <p:nvSpPr>
            <p:cNvPr id="7820" name="Google Shape;7820;p57"/>
            <p:cNvSpPr/>
            <p:nvPr/>
          </p:nvSpPr>
          <p:spPr>
            <a:xfrm>
              <a:off x="1383338" y="294785"/>
              <a:ext cx="547606" cy="724017"/>
            </a:xfrm>
            <a:custGeom>
              <a:avLst/>
              <a:gdLst/>
              <a:ahLst/>
              <a:cxnLst/>
              <a:rect l="l" t="t" r="r" b="b"/>
              <a:pathLst>
                <a:path w="17110" h="22622" extrusionOk="0">
                  <a:moveTo>
                    <a:pt x="7801" y="1"/>
                  </a:moveTo>
                  <a:cubicBezTo>
                    <a:pt x="7495" y="1"/>
                    <a:pt x="7189" y="11"/>
                    <a:pt x="6882" y="31"/>
                  </a:cubicBezTo>
                  <a:cubicBezTo>
                    <a:pt x="5406" y="138"/>
                    <a:pt x="4298" y="1460"/>
                    <a:pt x="3870" y="2853"/>
                  </a:cubicBezTo>
                  <a:cubicBezTo>
                    <a:pt x="3036" y="5532"/>
                    <a:pt x="1929" y="9365"/>
                    <a:pt x="1215" y="12116"/>
                  </a:cubicBezTo>
                  <a:cubicBezTo>
                    <a:pt x="846" y="13545"/>
                    <a:pt x="476" y="14985"/>
                    <a:pt x="250" y="16450"/>
                  </a:cubicBezTo>
                  <a:cubicBezTo>
                    <a:pt x="119" y="17212"/>
                    <a:pt x="0" y="18069"/>
                    <a:pt x="298" y="18795"/>
                  </a:cubicBezTo>
                  <a:cubicBezTo>
                    <a:pt x="1000" y="20581"/>
                    <a:pt x="3394" y="21319"/>
                    <a:pt x="4977" y="21772"/>
                  </a:cubicBezTo>
                  <a:lnTo>
                    <a:pt x="5239" y="21843"/>
                  </a:lnTo>
                  <a:lnTo>
                    <a:pt x="5251" y="21843"/>
                  </a:lnTo>
                  <a:cubicBezTo>
                    <a:pt x="5382" y="21879"/>
                    <a:pt x="5525" y="21915"/>
                    <a:pt x="5668" y="21950"/>
                  </a:cubicBezTo>
                  <a:cubicBezTo>
                    <a:pt x="5799" y="21986"/>
                    <a:pt x="5941" y="22022"/>
                    <a:pt x="6072" y="22069"/>
                  </a:cubicBezTo>
                  <a:lnTo>
                    <a:pt x="6084" y="22069"/>
                  </a:lnTo>
                  <a:lnTo>
                    <a:pt x="6346" y="22141"/>
                  </a:lnTo>
                  <a:cubicBezTo>
                    <a:pt x="7227" y="22356"/>
                    <a:pt x="8354" y="22621"/>
                    <a:pt x="9443" y="22621"/>
                  </a:cubicBezTo>
                  <a:cubicBezTo>
                    <a:pt x="10340" y="22621"/>
                    <a:pt x="11211" y="22441"/>
                    <a:pt x="11895" y="21903"/>
                  </a:cubicBezTo>
                  <a:cubicBezTo>
                    <a:pt x="12514" y="21415"/>
                    <a:pt x="12835" y="20617"/>
                    <a:pt x="13109" y="19891"/>
                  </a:cubicBezTo>
                  <a:cubicBezTo>
                    <a:pt x="13633" y="18509"/>
                    <a:pt x="14050" y="17081"/>
                    <a:pt x="14443" y="15664"/>
                  </a:cubicBezTo>
                  <a:cubicBezTo>
                    <a:pt x="15216" y="12937"/>
                    <a:pt x="16169" y="9056"/>
                    <a:pt x="16788" y="6317"/>
                  </a:cubicBezTo>
                  <a:cubicBezTo>
                    <a:pt x="17110" y="4901"/>
                    <a:pt x="16812" y="3198"/>
                    <a:pt x="15597" y="2365"/>
                  </a:cubicBezTo>
                  <a:cubicBezTo>
                    <a:pt x="13281" y="821"/>
                    <a:pt x="10570" y="1"/>
                    <a:pt x="780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1" name="Google Shape;7821;p57"/>
            <p:cNvSpPr/>
            <p:nvPr/>
          </p:nvSpPr>
          <p:spPr>
            <a:xfrm>
              <a:off x="1442387" y="336231"/>
              <a:ext cx="448934" cy="570233"/>
            </a:xfrm>
            <a:custGeom>
              <a:avLst/>
              <a:gdLst/>
              <a:ahLst/>
              <a:cxnLst/>
              <a:rect l="l" t="t" r="r" b="b"/>
              <a:pathLst>
                <a:path w="14027" h="17817" extrusionOk="0">
                  <a:moveTo>
                    <a:pt x="6176" y="0"/>
                  </a:moveTo>
                  <a:cubicBezTo>
                    <a:pt x="5940" y="0"/>
                    <a:pt x="5703" y="8"/>
                    <a:pt x="5466" y="22"/>
                  </a:cubicBezTo>
                  <a:cubicBezTo>
                    <a:pt x="4239" y="93"/>
                    <a:pt x="3334" y="1165"/>
                    <a:pt x="2977" y="2284"/>
                  </a:cubicBezTo>
                  <a:cubicBezTo>
                    <a:pt x="2299" y="4463"/>
                    <a:pt x="1346" y="7797"/>
                    <a:pt x="763" y="10023"/>
                  </a:cubicBezTo>
                  <a:cubicBezTo>
                    <a:pt x="513" y="10916"/>
                    <a:pt x="322" y="11821"/>
                    <a:pt x="191" y="12726"/>
                  </a:cubicBezTo>
                  <a:cubicBezTo>
                    <a:pt x="96" y="13357"/>
                    <a:pt x="1" y="14047"/>
                    <a:pt x="251" y="14643"/>
                  </a:cubicBezTo>
                  <a:cubicBezTo>
                    <a:pt x="846" y="16095"/>
                    <a:pt x="2846" y="16714"/>
                    <a:pt x="4180" y="17095"/>
                  </a:cubicBezTo>
                  <a:lnTo>
                    <a:pt x="4394" y="17155"/>
                  </a:lnTo>
                  <a:lnTo>
                    <a:pt x="4739" y="17250"/>
                  </a:lnTo>
                  <a:lnTo>
                    <a:pt x="5085" y="17345"/>
                  </a:lnTo>
                  <a:lnTo>
                    <a:pt x="5299" y="17405"/>
                  </a:lnTo>
                  <a:cubicBezTo>
                    <a:pt x="6048" y="17590"/>
                    <a:pt x="7010" y="17816"/>
                    <a:pt x="7932" y="17816"/>
                  </a:cubicBezTo>
                  <a:cubicBezTo>
                    <a:pt x="8667" y="17816"/>
                    <a:pt x="9376" y="17673"/>
                    <a:pt x="9931" y="17250"/>
                  </a:cubicBezTo>
                  <a:cubicBezTo>
                    <a:pt x="10442" y="16857"/>
                    <a:pt x="10704" y="16214"/>
                    <a:pt x="10931" y="15619"/>
                  </a:cubicBezTo>
                  <a:cubicBezTo>
                    <a:pt x="11276" y="14762"/>
                    <a:pt x="11574" y="13881"/>
                    <a:pt x="11800" y="13000"/>
                  </a:cubicBezTo>
                  <a:cubicBezTo>
                    <a:pt x="12431" y="10773"/>
                    <a:pt x="13264" y="7416"/>
                    <a:pt x="13764" y="5189"/>
                  </a:cubicBezTo>
                  <a:cubicBezTo>
                    <a:pt x="14026" y="4034"/>
                    <a:pt x="13776" y="2653"/>
                    <a:pt x="12752" y="1974"/>
                  </a:cubicBezTo>
                  <a:cubicBezTo>
                    <a:pt x="10796" y="688"/>
                    <a:pt x="8506" y="0"/>
                    <a:pt x="617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2" name="Google Shape;7822;p57"/>
            <p:cNvSpPr/>
            <p:nvPr/>
          </p:nvSpPr>
          <p:spPr>
            <a:xfrm>
              <a:off x="1536514" y="910017"/>
              <a:ext cx="80429" cy="59625"/>
            </a:xfrm>
            <a:custGeom>
              <a:avLst/>
              <a:gdLst/>
              <a:ahLst/>
              <a:cxnLst/>
              <a:rect l="l" t="t" r="r" b="b"/>
              <a:pathLst>
                <a:path w="2513" h="1863" extrusionOk="0">
                  <a:moveTo>
                    <a:pt x="1376" y="0"/>
                  </a:moveTo>
                  <a:cubicBezTo>
                    <a:pt x="1257" y="0"/>
                    <a:pt x="1138" y="16"/>
                    <a:pt x="1024" y="48"/>
                  </a:cubicBezTo>
                  <a:cubicBezTo>
                    <a:pt x="1" y="322"/>
                    <a:pt x="262" y="1739"/>
                    <a:pt x="1263" y="1858"/>
                  </a:cubicBezTo>
                  <a:cubicBezTo>
                    <a:pt x="1296" y="1861"/>
                    <a:pt x="1328" y="1863"/>
                    <a:pt x="1361" y="1863"/>
                  </a:cubicBezTo>
                  <a:cubicBezTo>
                    <a:pt x="1856" y="1863"/>
                    <a:pt x="2282" y="1528"/>
                    <a:pt x="2394" y="1037"/>
                  </a:cubicBezTo>
                  <a:cubicBezTo>
                    <a:pt x="2512" y="375"/>
                    <a:pt x="1951" y="0"/>
                    <a:pt x="137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3" name="Google Shape;7823;p57"/>
            <p:cNvSpPr/>
            <p:nvPr/>
          </p:nvSpPr>
          <p:spPr>
            <a:xfrm>
              <a:off x="1497276" y="428373"/>
              <a:ext cx="380315" cy="117394"/>
            </a:xfrm>
            <a:custGeom>
              <a:avLst/>
              <a:gdLst/>
              <a:ahLst/>
              <a:cxnLst/>
              <a:rect l="l" t="t" r="r" b="b"/>
              <a:pathLst>
                <a:path w="11883" h="3668" extrusionOk="0">
                  <a:moveTo>
                    <a:pt x="11823" y="0"/>
                  </a:moveTo>
                  <a:cubicBezTo>
                    <a:pt x="10109" y="477"/>
                    <a:pt x="8132" y="1048"/>
                    <a:pt x="6037" y="1667"/>
                  </a:cubicBezTo>
                  <a:cubicBezTo>
                    <a:pt x="3834" y="2322"/>
                    <a:pt x="1786" y="2953"/>
                    <a:pt x="48" y="3513"/>
                  </a:cubicBezTo>
                  <a:lnTo>
                    <a:pt x="0" y="3667"/>
                  </a:lnTo>
                  <a:cubicBezTo>
                    <a:pt x="1762" y="3120"/>
                    <a:pt x="3846" y="2489"/>
                    <a:pt x="6084" y="1822"/>
                  </a:cubicBezTo>
                  <a:cubicBezTo>
                    <a:pt x="8192" y="1191"/>
                    <a:pt x="10180" y="619"/>
                    <a:pt x="11883" y="131"/>
                  </a:cubicBezTo>
                  <a:cubicBezTo>
                    <a:pt x="11859" y="84"/>
                    <a:pt x="11847" y="48"/>
                    <a:pt x="11823" y="0"/>
                  </a:cubicBezTo>
                  <a:close/>
                </a:path>
              </a:pathLst>
            </a:custGeom>
            <a:solidFill>
              <a:srgbClr val="FCF9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4" name="Google Shape;7824;p57"/>
            <p:cNvSpPr/>
            <p:nvPr/>
          </p:nvSpPr>
          <p:spPr>
            <a:xfrm>
              <a:off x="1459542" y="557930"/>
              <a:ext cx="410432" cy="127700"/>
            </a:xfrm>
            <a:custGeom>
              <a:avLst/>
              <a:gdLst/>
              <a:ahLst/>
              <a:cxnLst/>
              <a:rect l="l" t="t" r="r" b="b"/>
              <a:pathLst>
                <a:path w="12824" h="3990" extrusionOk="0">
                  <a:moveTo>
                    <a:pt x="12824" y="0"/>
                  </a:moveTo>
                  <a:cubicBezTo>
                    <a:pt x="11228" y="441"/>
                    <a:pt x="9406" y="965"/>
                    <a:pt x="7478" y="1536"/>
                  </a:cubicBezTo>
                  <a:cubicBezTo>
                    <a:pt x="4620" y="2382"/>
                    <a:pt x="2025" y="3203"/>
                    <a:pt x="36" y="3846"/>
                  </a:cubicBezTo>
                  <a:lnTo>
                    <a:pt x="0" y="3989"/>
                  </a:lnTo>
                  <a:cubicBezTo>
                    <a:pt x="2013" y="3358"/>
                    <a:pt x="4632" y="2548"/>
                    <a:pt x="7525" y="1691"/>
                  </a:cubicBezTo>
                  <a:cubicBezTo>
                    <a:pt x="9418" y="1132"/>
                    <a:pt x="11204" y="608"/>
                    <a:pt x="12788" y="155"/>
                  </a:cubicBezTo>
                  <a:lnTo>
                    <a:pt x="12824" y="0"/>
                  </a:lnTo>
                  <a:close/>
                </a:path>
              </a:pathLst>
            </a:custGeom>
            <a:solidFill>
              <a:srgbClr val="FCF9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5" name="Google Shape;7825;p57"/>
            <p:cNvSpPr/>
            <p:nvPr/>
          </p:nvSpPr>
          <p:spPr>
            <a:xfrm>
              <a:off x="1447732" y="678717"/>
              <a:ext cx="392125" cy="122739"/>
            </a:xfrm>
            <a:custGeom>
              <a:avLst/>
              <a:gdLst/>
              <a:ahLst/>
              <a:cxnLst/>
              <a:rect l="l" t="t" r="r" b="b"/>
              <a:pathLst>
                <a:path w="12252" h="3835" extrusionOk="0">
                  <a:moveTo>
                    <a:pt x="12252" y="1"/>
                  </a:moveTo>
                  <a:lnTo>
                    <a:pt x="12252" y="1"/>
                  </a:lnTo>
                  <a:cubicBezTo>
                    <a:pt x="10954" y="370"/>
                    <a:pt x="9537" y="775"/>
                    <a:pt x="8049" y="1215"/>
                  </a:cubicBezTo>
                  <a:cubicBezTo>
                    <a:pt x="4906" y="2156"/>
                    <a:pt x="2060" y="3049"/>
                    <a:pt x="0" y="3727"/>
                  </a:cubicBezTo>
                  <a:cubicBezTo>
                    <a:pt x="12" y="3763"/>
                    <a:pt x="24" y="3799"/>
                    <a:pt x="36" y="3835"/>
                  </a:cubicBezTo>
                  <a:cubicBezTo>
                    <a:pt x="2108" y="3180"/>
                    <a:pt x="4953" y="2311"/>
                    <a:pt x="8097" y="1370"/>
                  </a:cubicBezTo>
                  <a:cubicBezTo>
                    <a:pt x="9549" y="941"/>
                    <a:pt x="10930" y="536"/>
                    <a:pt x="12204" y="167"/>
                  </a:cubicBezTo>
                  <a:lnTo>
                    <a:pt x="12252" y="1"/>
                  </a:lnTo>
                  <a:close/>
                </a:path>
              </a:pathLst>
            </a:custGeom>
            <a:solidFill>
              <a:srgbClr val="FCF9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6" name="Google Shape;7826;p57"/>
            <p:cNvSpPr/>
            <p:nvPr/>
          </p:nvSpPr>
          <p:spPr>
            <a:xfrm>
              <a:off x="1485082" y="742727"/>
              <a:ext cx="338037" cy="105584"/>
            </a:xfrm>
            <a:custGeom>
              <a:avLst/>
              <a:gdLst/>
              <a:ahLst/>
              <a:cxnLst/>
              <a:rect l="l" t="t" r="r" b="b"/>
              <a:pathLst>
                <a:path w="10562" h="3299" extrusionOk="0">
                  <a:moveTo>
                    <a:pt x="10561" y="1"/>
                  </a:moveTo>
                  <a:lnTo>
                    <a:pt x="10561" y="1"/>
                  </a:lnTo>
                  <a:cubicBezTo>
                    <a:pt x="9513" y="299"/>
                    <a:pt x="8394" y="632"/>
                    <a:pt x="7251" y="965"/>
                  </a:cubicBezTo>
                  <a:cubicBezTo>
                    <a:pt x="4489" y="1787"/>
                    <a:pt x="1965" y="2573"/>
                    <a:pt x="0" y="3216"/>
                  </a:cubicBezTo>
                  <a:lnTo>
                    <a:pt x="143" y="3299"/>
                  </a:lnTo>
                  <a:cubicBezTo>
                    <a:pt x="2096" y="2692"/>
                    <a:pt x="4584" y="1930"/>
                    <a:pt x="7299" y="1120"/>
                  </a:cubicBezTo>
                  <a:cubicBezTo>
                    <a:pt x="8406" y="787"/>
                    <a:pt x="9489" y="477"/>
                    <a:pt x="10513" y="180"/>
                  </a:cubicBezTo>
                  <a:lnTo>
                    <a:pt x="10561" y="1"/>
                  </a:lnTo>
                  <a:close/>
                </a:path>
              </a:pathLst>
            </a:custGeom>
            <a:solidFill>
              <a:srgbClr val="FCF9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27" name="Google Shape;7827;p57"/>
          <p:cNvGrpSpPr/>
          <p:nvPr/>
        </p:nvGrpSpPr>
        <p:grpSpPr>
          <a:xfrm>
            <a:off x="1491543" y="2376597"/>
            <a:ext cx="671081" cy="665928"/>
            <a:chOff x="1415343" y="2238384"/>
            <a:chExt cx="671081" cy="665928"/>
          </a:xfrm>
        </p:grpSpPr>
        <p:sp>
          <p:nvSpPr>
            <p:cNvPr id="7828" name="Google Shape;7828;p57"/>
            <p:cNvSpPr/>
            <p:nvPr/>
          </p:nvSpPr>
          <p:spPr>
            <a:xfrm>
              <a:off x="1415343" y="2238384"/>
              <a:ext cx="671081" cy="665928"/>
            </a:xfrm>
            <a:custGeom>
              <a:avLst/>
              <a:gdLst/>
              <a:ahLst/>
              <a:cxnLst/>
              <a:rect l="l" t="t" r="r" b="b"/>
              <a:pathLst>
                <a:path w="20968" h="20807" extrusionOk="0">
                  <a:moveTo>
                    <a:pt x="11371" y="3739"/>
                  </a:moveTo>
                  <a:cubicBezTo>
                    <a:pt x="11371" y="3775"/>
                    <a:pt x="11371" y="3823"/>
                    <a:pt x="11359" y="3859"/>
                  </a:cubicBezTo>
                  <a:lnTo>
                    <a:pt x="15109" y="5513"/>
                  </a:lnTo>
                  <a:cubicBezTo>
                    <a:pt x="15074" y="5549"/>
                    <a:pt x="15050" y="5573"/>
                    <a:pt x="15026" y="5609"/>
                  </a:cubicBezTo>
                  <a:lnTo>
                    <a:pt x="17086" y="9145"/>
                  </a:lnTo>
                  <a:lnTo>
                    <a:pt x="16979" y="9181"/>
                  </a:lnTo>
                  <a:lnTo>
                    <a:pt x="16574" y="13253"/>
                  </a:lnTo>
                  <a:cubicBezTo>
                    <a:pt x="16538" y="13229"/>
                    <a:pt x="16502" y="13217"/>
                    <a:pt x="16467" y="13205"/>
                  </a:cubicBezTo>
                  <a:lnTo>
                    <a:pt x="13752" y="16277"/>
                  </a:lnTo>
                  <a:cubicBezTo>
                    <a:pt x="13728" y="16241"/>
                    <a:pt x="13704" y="16205"/>
                    <a:pt x="13681" y="16170"/>
                  </a:cubicBezTo>
                  <a:lnTo>
                    <a:pt x="9692" y="17063"/>
                  </a:lnTo>
                  <a:lnTo>
                    <a:pt x="9692" y="16943"/>
                  </a:lnTo>
                  <a:lnTo>
                    <a:pt x="5930" y="15336"/>
                  </a:lnTo>
                  <a:cubicBezTo>
                    <a:pt x="5953" y="15300"/>
                    <a:pt x="5977" y="15265"/>
                    <a:pt x="6001" y="15241"/>
                  </a:cubicBezTo>
                  <a:lnTo>
                    <a:pt x="3894" y="11729"/>
                  </a:lnTo>
                  <a:lnTo>
                    <a:pt x="4013" y="11693"/>
                  </a:lnTo>
                  <a:lnTo>
                    <a:pt x="4370" y="7609"/>
                  </a:lnTo>
                  <a:lnTo>
                    <a:pt x="4477" y="7657"/>
                  </a:lnTo>
                  <a:lnTo>
                    <a:pt x="7275" y="4442"/>
                  </a:lnTo>
                  <a:cubicBezTo>
                    <a:pt x="7299" y="4490"/>
                    <a:pt x="7323" y="4537"/>
                    <a:pt x="7358" y="4597"/>
                  </a:cubicBezTo>
                  <a:lnTo>
                    <a:pt x="11371" y="3739"/>
                  </a:lnTo>
                  <a:close/>
                  <a:moveTo>
                    <a:pt x="9210" y="1"/>
                  </a:moveTo>
                  <a:cubicBezTo>
                    <a:pt x="8917" y="1"/>
                    <a:pt x="8623" y="60"/>
                    <a:pt x="8347" y="179"/>
                  </a:cubicBezTo>
                  <a:cubicBezTo>
                    <a:pt x="7632" y="501"/>
                    <a:pt x="7108" y="1120"/>
                    <a:pt x="6918" y="1882"/>
                  </a:cubicBezTo>
                  <a:cubicBezTo>
                    <a:pt x="6787" y="2477"/>
                    <a:pt x="6799" y="3085"/>
                    <a:pt x="6954" y="3680"/>
                  </a:cubicBezTo>
                  <a:cubicBezTo>
                    <a:pt x="6549" y="3227"/>
                    <a:pt x="6049" y="2882"/>
                    <a:pt x="5489" y="2668"/>
                  </a:cubicBezTo>
                  <a:cubicBezTo>
                    <a:pt x="5168" y="2537"/>
                    <a:pt x="4834" y="2454"/>
                    <a:pt x="4489" y="2442"/>
                  </a:cubicBezTo>
                  <a:cubicBezTo>
                    <a:pt x="3703" y="2442"/>
                    <a:pt x="2989" y="2870"/>
                    <a:pt x="2608" y="3549"/>
                  </a:cubicBezTo>
                  <a:cubicBezTo>
                    <a:pt x="2227" y="4240"/>
                    <a:pt x="2191" y="5049"/>
                    <a:pt x="2501" y="5763"/>
                  </a:cubicBezTo>
                  <a:cubicBezTo>
                    <a:pt x="2715" y="6228"/>
                    <a:pt x="3013" y="6633"/>
                    <a:pt x="3382" y="6978"/>
                  </a:cubicBezTo>
                  <a:cubicBezTo>
                    <a:pt x="3215" y="6958"/>
                    <a:pt x="3048" y="6947"/>
                    <a:pt x="2880" y="6947"/>
                  </a:cubicBezTo>
                  <a:cubicBezTo>
                    <a:pt x="2556" y="6947"/>
                    <a:pt x="2231" y="6987"/>
                    <a:pt x="1917" y="7073"/>
                  </a:cubicBezTo>
                  <a:cubicBezTo>
                    <a:pt x="1572" y="7145"/>
                    <a:pt x="1251" y="7276"/>
                    <a:pt x="965" y="7466"/>
                  </a:cubicBezTo>
                  <a:cubicBezTo>
                    <a:pt x="334" y="7930"/>
                    <a:pt x="0" y="8692"/>
                    <a:pt x="84" y="9466"/>
                  </a:cubicBezTo>
                  <a:cubicBezTo>
                    <a:pt x="179" y="10240"/>
                    <a:pt x="631" y="10931"/>
                    <a:pt x="1298" y="11324"/>
                  </a:cubicBezTo>
                  <a:cubicBezTo>
                    <a:pt x="1739" y="11574"/>
                    <a:pt x="2215" y="11729"/>
                    <a:pt x="2715" y="11788"/>
                  </a:cubicBezTo>
                  <a:cubicBezTo>
                    <a:pt x="2286" y="12026"/>
                    <a:pt x="1905" y="12348"/>
                    <a:pt x="1584" y="12729"/>
                  </a:cubicBezTo>
                  <a:cubicBezTo>
                    <a:pt x="1358" y="12991"/>
                    <a:pt x="1179" y="13288"/>
                    <a:pt x="1048" y="13610"/>
                  </a:cubicBezTo>
                  <a:cubicBezTo>
                    <a:pt x="810" y="14348"/>
                    <a:pt x="977" y="15169"/>
                    <a:pt x="1512" y="15753"/>
                  </a:cubicBezTo>
                  <a:cubicBezTo>
                    <a:pt x="1996" y="16257"/>
                    <a:pt x="2663" y="16549"/>
                    <a:pt x="3357" y="16549"/>
                  </a:cubicBezTo>
                  <a:cubicBezTo>
                    <a:pt x="3432" y="16549"/>
                    <a:pt x="3508" y="16546"/>
                    <a:pt x="3584" y="16539"/>
                  </a:cubicBezTo>
                  <a:cubicBezTo>
                    <a:pt x="4084" y="16479"/>
                    <a:pt x="4560" y="16324"/>
                    <a:pt x="5001" y="16074"/>
                  </a:cubicBezTo>
                  <a:lnTo>
                    <a:pt x="5001" y="16074"/>
                  </a:lnTo>
                  <a:cubicBezTo>
                    <a:pt x="4799" y="16527"/>
                    <a:pt x="4668" y="17015"/>
                    <a:pt x="4632" y="17503"/>
                  </a:cubicBezTo>
                  <a:cubicBezTo>
                    <a:pt x="4596" y="17848"/>
                    <a:pt x="4632" y="18194"/>
                    <a:pt x="4715" y="18527"/>
                  </a:cubicBezTo>
                  <a:cubicBezTo>
                    <a:pt x="4953" y="19277"/>
                    <a:pt x="5572" y="19837"/>
                    <a:pt x="6346" y="20003"/>
                  </a:cubicBezTo>
                  <a:cubicBezTo>
                    <a:pt x="6501" y="20032"/>
                    <a:pt x="6657" y="20047"/>
                    <a:pt x="6813" y="20047"/>
                  </a:cubicBezTo>
                  <a:cubicBezTo>
                    <a:pt x="7420" y="20047"/>
                    <a:pt x="8015" y="19828"/>
                    <a:pt x="8490" y="19420"/>
                  </a:cubicBezTo>
                  <a:cubicBezTo>
                    <a:pt x="8859" y="19087"/>
                    <a:pt x="9156" y="18682"/>
                    <a:pt x="9371" y="18229"/>
                  </a:cubicBezTo>
                  <a:cubicBezTo>
                    <a:pt x="9466" y="18717"/>
                    <a:pt x="9644" y="19182"/>
                    <a:pt x="9906" y="19599"/>
                  </a:cubicBezTo>
                  <a:cubicBezTo>
                    <a:pt x="10085" y="19896"/>
                    <a:pt x="10311" y="20158"/>
                    <a:pt x="10573" y="20384"/>
                  </a:cubicBezTo>
                  <a:cubicBezTo>
                    <a:pt x="10954" y="20665"/>
                    <a:pt x="11409" y="20806"/>
                    <a:pt x="11866" y="20806"/>
                  </a:cubicBezTo>
                  <a:cubicBezTo>
                    <a:pt x="12167" y="20806"/>
                    <a:pt x="12469" y="20745"/>
                    <a:pt x="12752" y="20622"/>
                  </a:cubicBezTo>
                  <a:cubicBezTo>
                    <a:pt x="13454" y="20289"/>
                    <a:pt x="13978" y="19646"/>
                    <a:pt x="14145" y="18884"/>
                  </a:cubicBezTo>
                  <a:cubicBezTo>
                    <a:pt x="14252" y="18384"/>
                    <a:pt x="14252" y="17884"/>
                    <a:pt x="14157" y="17396"/>
                  </a:cubicBezTo>
                  <a:lnTo>
                    <a:pt x="14157" y="17396"/>
                  </a:lnTo>
                  <a:cubicBezTo>
                    <a:pt x="14514" y="17729"/>
                    <a:pt x="14943" y="18003"/>
                    <a:pt x="15407" y="18182"/>
                  </a:cubicBezTo>
                  <a:cubicBezTo>
                    <a:pt x="15717" y="18325"/>
                    <a:pt x="16050" y="18408"/>
                    <a:pt x="16395" y="18432"/>
                  </a:cubicBezTo>
                  <a:cubicBezTo>
                    <a:pt x="17181" y="18432"/>
                    <a:pt x="17907" y="18015"/>
                    <a:pt x="18300" y="17348"/>
                  </a:cubicBezTo>
                  <a:cubicBezTo>
                    <a:pt x="18681" y="16658"/>
                    <a:pt x="18729" y="15848"/>
                    <a:pt x="18419" y="15122"/>
                  </a:cubicBezTo>
                  <a:cubicBezTo>
                    <a:pt x="18217" y="14669"/>
                    <a:pt x="17919" y="14253"/>
                    <a:pt x="17550" y="13907"/>
                  </a:cubicBezTo>
                  <a:lnTo>
                    <a:pt x="17550" y="13907"/>
                  </a:lnTo>
                  <a:cubicBezTo>
                    <a:pt x="17724" y="13932"/>
                    <a:pt x="17897" y="13944"/>
                    <a:pt x="18069" y="13944"/>
                  </a:cubicBezTo>
                  <a:cubicBezTo>
                    <a:pt x="18394" y="13944"/>
                    <a:pt x="18715" y="13902"/>
                    <a:pt x="19027" y="13824"/>
                  </a:cubicBezTo>
                  <a:cubicBezTo>
                    <a:pt x="19372" y="13753"/>
                    <a:pt x="19693" y="13622"/>
                    <a:pt x="19979" y="13443"/>
                  </a:cubicBezTo>
                  <a:cubicBezTo>
                    <a:pt x="20622" y="12991"/>
                    <a:pt x="20967" y="12229"/>
                    <a:pt x="20884" y="11443"/>
                  </a:cubicBezTo>
                  <a:cubicBezTo>
                    <a:pt x="20789" y="10669"/>
                    <a:pt x="20348" y="9990"/>
                    <a:pt x="19693" y="9585"/>
                  </a:cubicBezTo>
                  <a:cubicBezTo>
                    <a:pt x="19253" y="9323"/>
                    <a:pt x="18777" y="9169"/>
                    <a:pt x="18276" y="9097"/>
                  </a:cubicBezTo>
                  <a:cubicBezTo>
                    <a:pt x="18717" y="8871"/>
                    <a:pt x="19098" y="8550"/>
                    <a:pt x="19419" y="8169"/>
                  </a:cubicBezTo>
                  <a:cubicBezTo>
                    <a:pt x="19646" y="7919"/>
                    <a:pt x="19836" y="7621"/>
                    <a:pt x="19967" y="7299"/>
                  </a:cubicBezTo>
                  <a:cubicBezTo>
                    <a:pt x="20217" y="6561"/>
                    <a:pt x="20050" y="5740"/>
                    <a:pt x="19527" y="5156"/>
                  </a:cubicBezTo>
                  <a:cubicBezTo>
                    <a:pt x="19047" y="4633"/>
                    <a:pt x="18367" y="4339"/>
                    <a:pt x="17662" y="4339"/>
                  </a:cubicBezTo>
                  <a:cubicBezTo>
                    <a:pt x="17597" y="4339"/>
                    <a:pt x="17532" y="4342"/>
                    <a:pt x="17467" y="4347"/>
                  </a:cubicBezTo>
                  <a:cubicBezTo>
                    <a:pt x="16967" y="4394"/>
                    <a:pt x="16479" y="4549"/>
                    <a:pt x="16038" y="4787"/>
                  </a:cubicBezTo>
                  <a:cubicBezTo>
                    <a:pt x="16252" y="4347"/>
                    <a:pt x="16383" y="3859"/>
                    <a:pt x="16419" y="3370"/>
                  </a:cubicBezTo>
                  <a:cubicBezTo>
                    <a:pt x="16455" y="3025"/>
                    <a:pt x="16431" y="2680"/>
                    <a:pt x="16348" y="2346"/>
                  </a:cubicBezTo>
                  <a:cubicBezTo>
                    <a:pt x="16121" y="1596"/>
                    <a:pt x="15502" y="1025"/>
                    <a:pt x="14740" y="858"/>
                  </a:cubicBezTo>
                  <a:cubicBezTo>
                    <a:pt x="14572" y="824"/>
                    <a:pt x="14403" y="807"/>
                    <a:pt x="14235" y="807"/>
                  </a:cubicBezTo>
                  <a:cubicBezTo>
                    <a:pt x="13641" y="807"/>
                    <a:pt x="13061" y="1016"/>
                    <a:pt x="12597" y="1406"/>
                  </a:cubicBezTo>
                  <a:cubicBezTo>
                    <a:pt x="12216" y="1739"/>
                    <a:pt x="11919" y="2144"/>
                    <a:pt x="11704" y="2596"/>
                  </a:cubicBezTo>
                  <a:cubicBezTo>
                    <a:pt x="11609" y="2120"/>
                    <a:pt x="11430" y="1644"/>
                    <a:pt x="11168" y="1227"/>
                  </a:cubicBezTo>
                  <a:cubicBezTo>
                    <a:pt x="11002" y="930"/>
                    <a:pt x="10776" y="656"/>
                    <a:pt x="10514" y="441"/>
                  </a:cubicBezTo>
                  <a:cubicBezTo>
                    <a:pt x="10134" y="149"/>
                    <a:pt x="9674" y="1"/>
                    <a:pt x="921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9" name="Google Shape;7829;p57"/>
            <p:cNvSpPr/>
            <p:nvPr/>
          </p:nvSpPr>
          <p:spPr>
            <a:xfrm>
              <a:off x="1698459" y="2273814"/>
              <a:ext cx="25188" cy="98767"/>
            </a:xfrm>
            <a:custGeom>
              <a:avLst/>
              <a:gdLst/>
              <a:ahLst/>
              <a:cxnLst/>
              <a:rect l="l" t="t" r="r" b="b"/>
              <a:pathLst>
                <a:path w="787" h="3086" extrusionOk="0">
                  <a:moveTo>
                    <a:pt x="138" y="1"/>
                  </a:moveTo>
                  <a:cubicBezTo>
                    <a:pt x="136" y="1"/>
                    <a:pt x="134" y="1"/>
                    <a:pt x="132" y="1"/>
                  </a:cubicBezTo>
                  <a:cubicBezTo>
                    <a:pt x="1" y="13"/>
                    <a:pt x="25" y="727"/>
                    <a:pt x="167" y="1573"/>
                  </a:cubicBezTo>
                  <a:cubicBezTo>
                    <a:pt x="308" y="2415"/>
                    <a:pt x="529" y="3085"/>
                    <a:pt x="661" y="3085"/>
                  </a:cubicBezTo>
                  <a:cubicBezTo>
                    <a:pt x="663" y="3085"/>
                    <a:pt x="665" y="3085"/>
                    <a:pt x="667" y="3085"/>
                  </a:cubicBezTo>
                  <a:cubicBezTo>
                    <a:pt x="787" y="3061"/>
                    <a:pt x="775" y="2347"/>
                    <a:pt x="632" y="1501"/>
                  </a:cubicBezTo>
                  <a:cubicBezTo>
                    <a:pt x="480" y="659"/>
                    <a:pt x="259" y="1"/>
                    <a:pt x="13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0" name="Google Shape;7830;p57"/>
            <p:cNvSpPr/>
            <p:nvPr/>
          </p:nvSpPr>
          <p:spPr>
            <a:xfrm>
              <a:off x="1838321" y="2301178"/>
              <a:ext cx="51464" cy="90510"/>
            </a:xfrm>
            <a:custGeom>
              <a:avLst/>
              <a:gdLst/>
              <a:ahLst/>
              <a:cxnLst/>
              <a:rect l="l" t="t" r="r" b="b"/>
              <a:pathLst>
                <a:path w="1608" h="2828" extrusionOk="0">
                  <a:moveTo>
                    <a:pt x="1475" y="1"/>
                  </a:moveTo>
                  <a:cubicBezTo>
                    <a:pt x="1350" y="1"/>
                    <a:pt x="962" y="569"/>
                    <a:pt x="596" y="1313"/>
                  </a:cubicBezTo>
                  <a:cubicBezTo>
                    <a:pt x="215" y="2087"/>
                    <a:pt x="0" y="2766"/>
                    <a:pt x="119" y="2825"/>
                  </a:cubicBezTo>
                  <a:cubicBezTo>
                    <a:pt x="124" y="2827"/>
                    <a:pt x="129" y="2828"/>
                    <a:pt x="134" y="2828"/>
                  </a:cubicBezTo>
                  <a:cubicBezTo>
                    <a:pt x="268" y="2828"/>
                    <a:pt x="646" y="2260"/>
                    <a:pt x="1012" y="1516"/>
                  </a:cubicBezTo>
                  <a:cubicBezTo>
                    <a:pt x="1393" y="742"/>
                    <a:pt x="1608" y="63"/>
                    <a:pt x="1489" y="3"/>
                  </a:cubicBezTo>
                  <a:cubicBezTo>
                    <a:pt x="1484" y="2"/>
                    <a:pt x="1480" y="1"/>
                    <a:pt x="147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1" name="Google Shape;7831;p57"/>
            <p:cNvSpPr/>
            <p:nvPr/>
          </p:nvSpPr>
          <p:spPr>
            <a:xfrm>
              <a:off x="1927871" y="2431118"/>
              <a:ext cx="92622" cy="48968"/>
            </a:xfrm>
            <a:custGeom>
              <a:avLst/>
              <a:gdLst/>
              <a:ahLst/>
              <a:cxnLst/>
              <a:rect l="l" t="t" r="r" b="b"/>
              <a:pathLst>
                <a:path w="2894" h="1530" extrusionOk="0">
                  <a:moveTo>
                    <a:pt x="2755" y="1"/>
                  </a:moveTo>
                  <a:cubicBezTo>
                    <a:pt x="2546" y="1"/>
                    <a:pt x="1969" y="216"/>
                    <a:pt x="1334" y="563"/>
                  </a:cubicBezTo>
                  <a:cubicBezTo>
                    <a:pt x="572" y="968"/>
                    <a:pt x="0" y="1385"/>
                    <a:pt x="72" y="1504"/>
                  </a:cubicBezTo>
                  <a:cubicBezTo>
                    <a:pt x="81" y="1521"/>
                    <a:pt x="107" y="1529"/>
                    <a:pt x="146" y="1529"/>
                  </a:cubicBezTo>
                  <a:cubicBezTo>
                    <a:pt x="350" y="1529"/>
                    <a:pt x="921" y="1307"/>
                    <a:pt x="1560" y="968"/>
                  </a:cubicBezTo>
                  <a:cubicBezTo>
                    <a:pt x="2322" y="563"/>
                    <a:pt x="2893" y="146"/>
                    <a:pt x="2834" y="27"/>
                  </a:cubicBezTo>
                  <a:cubicBezTo>
                    <a:pt x="2824" y="9"/>
                    <a:pt x="2797" y="1"/>
                    <a:pt x="275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2" name="Google Shape;7832;p57"/>
            <p:cNvSpPr/>
            <p:nvPr/>
          </p:nvSpPr>
          <p:spPr>
            <a:xfrm>
              <a:off x="1956067" y="2610538"/>
              <a:ext cx="100240" cy="20387"/>
            </a:xfrm>
            <a:custGeom>
              <a:avLst/>
              <a:gdLst/>
              <a:ahLst/>
              <a:cxnLst/>
              <a:rect l="l" t="t" r="r" b="b"/>
              <a:pathLst>
                <a:path w="3132" h="637" extrusionOk="0">
                  <a:moveTo>
                    <a:pt x="512" y="1"/>
                  </a:moveTo>
                  <a:cubicBezTo>
                    <a:pt x="214" y="1"/>
                    <a:pt x="24" y="33"/>
                    <a:pt x="12" y="101"/>
                  </a:cubicBezTo>
                  <a:cubicBezTo>
                    <a:pt x="0" y="220"/>
                    <a:pt x="679" y="422"/>
                    <a:pt x="1536" y="553"/>
                  </a:cubicBezTo>
                  <a:cubicBezTo>
                    <a:pt x="1943" y="610"/>
                    <a:pt x="2316" y="637"/>
                    <a:pt x="2597" y="637"/>
                  </a:cubicBezTo>
                  <a:cubicBezTo>
                    <a:pt x="2908" y="637"/>
                    <a:pt x="3107" y="604"/>
                    <a:pt x="3120" y="541"/>
                  </a:cubicBezTo>
                  <a:cubicBezTo>
                    <a:pt x="3132" y="410"/>
                    <a:pt x="2453" y="208"/>
                    <a:pt x="1596" y="89"/>
                  </a:cubicBezTo>
                  <a:cubicBezTo>
                    <a:pt x="1177" y="30"/>
                    <a:pt x="796" y="1"/>
                    <a:pt x="51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3" name="Google Shape;7833;p57"/>
            <p:cNvSpPr/>
            <p:nvPr/>
          </p:nvSpPr>
          <p:spPr>
            <a:xfrm>
              <a:off x="1891673" y="2711994"/>
              <a:ext cx="78124" cy="69899"/>
            </a:xfrm>
            <a:custGeom>
              <a:avLst/>
              <a:gdLst/>
              <a:ahLst/>
              <a:cxnLst/>
              <a:rect l="l" t="t" r="r" b="b"/>
              <a:pathLst>
                <a:path w="2441" h="2184" extrusionOk="0">
                  <a:moveTo>
                    <a:pt x="134" y="0"/>
                  </a:moveTo>
                  <a:cubicBezTo>
                    <a:pt x="117" y="0"/>
                    <a:pt x="104" y="5"/>
                    <a:pt x="95" y="14"/>
                  </a:cubicBezTo>
                  <a:cubicBezTo>
                    <a:pt x="0" y="98"/>
                    <a:pt x="441" y="657"/>
                    <a:pt x="1060" y="1264"/>
                  </a:cubicBezTo>
                  <a:cubicBezTo>
                    <a:pt x="1629" y="1801"/>
                    <a:pt x="2150" y="2183"/>
                    <a:pt x="2316" y="2183"/>
                  </a:cubicBezTo>
                  <a:cubicBezTo>
                    <a:pt x="2334" y="2183"/>
                    <a:pt x="2348" y="2179"/>
                    <a:pt x="2358" y="2169"/>
                  </a:cubicBezTo>
                  <a:cubicBezTo>
                    <a:pt x="2441" y="2074"/>
                    <a:pt x="2012" y="1514"/>
                    <a:pt x="1381" y="919"/>
                  </a:cubicBezTo>
                  <a:cubicBezTo>
                    <a:pt x="823" y="382"/>
                    <a:pt x="294" y="0"/>
                    <a:pt x="1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4" name="Google Shape;7834;p57"/>
            <p:cNvSpPr/>
            <p:nvPr/>
          </p:nvSpPr>
          <p:spPr>
            <a:xfrm>
              <a:off x="1780776" y="2769187"/>
              <a:ext cx="26308" cy="98767"/>
            </a:xfrm>
            <a:custGeom>
              <a:avLst/>
              <a:gdLst/>
              <a:ahLst/>
              <a:cxnLst/>
              <a:rect l="l" t="t" r="r" b="b"/>
              <a:pathLst>
                <a:path w="822" h="3086" extrusionOk="0">
                  <a:moveTo>
                    <a:pt x="138" y="1"/>
                  </a:moveTo>
                  <a:cubicBezTo>
                    <a:pt x="136" y="1"/>
                    <a:pt x="133" y="1"/>
                    <a:pt x="131" y="1"/>
                  </a:cubicBezTo>
                  <a:cubicBezTo>
                    <a:pt x="0" y="25"/>
                    <a:pt x="24" y="739"/>
                    <a:pt x="179" y="1585"/>
                  </a:cubicBezTo>
                  <a:cubicBezTo>
                    <a:pt x="331" y="2427"/>
                    <a:pt x="564" y="3086"/>
                    <a:pt x="685" y="3086"/>
                  </a:cubicBezTo>
                  <a:cubicBezTo>
                    <a:pt x="687" y="3086"/>
                    <a:pt x="689" y="3085"/>
                    <a:pt x="691" y="3085"/>
                  </a:cubicBezTo>
                  <a:cubicBezTo>
                    <a:pt x="822" y="3061"/>
                    <a:pt x="798" y="2359"/>
                    <a:pt x="643" y="1501"/>
                  </a:cubicBezTo>
                  <a:cubicBezTo>
                    <a:pt x="491" y="671"/>
                    <a:pt x="259" y="1"/>
                    <a:pt x="13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5" name="Google Shape;7835;p57"/>
            <p:cNvSpPr/>
            <p:nvPr/>
          </p:nvSpPr>
          <p:spPr>
            <a:xfrm>
              <a:off x="1615406" y="2751552"/>
              <a:ext cx="50312" cy="90606"/>
            </a:xfrm>
            <a:custGeom>
              <a:avLst/>
              <a:gdLst/>
              <a:ahLst/>
              <a:cxnLst/>
              <a:rect l="l" t="t" r="r" b="b"/>
              <a:pathLst>
                <a:path w="1572" h="2831" extrusionOk="0">
                  <a:moveTo>
                    <a:pt x="1436" y="0"/>
                  </a:moveTo>
                  <a:cubicBezTo>
                    <a:pt x="1308" y="0"/>
                    <a:pt x="924" y="576"/>
                    <a:pt x="572" y="1314"/>
                  </a:cubicBezTo>
                  <a:cubicBezTo>
                    <a:pt x="203" y="2100"/>
                    <a:pt x="0" y="2779"/>
                    <a:pt x="107" y="2826"/>
                  </a:cubicBezTo>
                  <a:cubicBezTo>
                    <a:pt x="113" y="2829"/>
                    <a:pt x="119" y="2831"/>
                    <a:pt x="126" y="2831"/>
                  </a:cubicBezTo>
                  <a:cubicBezTo>
                    <a:pt x="263" y="2831"/>
                    <a:pt x="637" y="2265"/>
                    <a:pt x="1000" y="1517"/>
                  </a:cubicBezTo>
                  <a:cubicBezTo>
                    <a:pt x="1369" y="731"/>
                    <a:pt x="1572" y="64"/>
                    <a:pt x="1453" y="5"/>
                  </a:cubicBezTo>
                  <a:cubicBezTo>
                    <a:pt x="1448" y="2"/>
                    <a:pt x="1442" y="0"/>
                    <a:pt x="14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6" name="Google Shape;7836;p57"/>
            <p:cNvSpPr/>
            <p:nvPr/>
          </p:nvSpPr>
          <p:spPr>
            <a:xfrm>
              <a:off x="1483546" y="2664243"/>
              <a:ext cx="91854" cy="49800"/>
            </a:xfrm>
            <a:custGeom>
              <a:avLst/>
              <a:gdLst/>
              <a:ahLst/>
              <a:cxnLst/>
              <a:rect l="l" t="t" r="r" b="b"/>
              <a:pathLst>
                <a:path w="2870" h="1556" extrusionOk="0">
                  <a:moveTo>
                    <a:pt x="2725" y="0"/>
                  </a:moveTo>
                  <a:cubicBezTo>
                    <a:pt x="2510" y="0"/>
                    <a:pt x="1945" y="230"/>
                    <a:pt x="1322" y="566"/>
                  </a:cubicBezTo>
                  <a:cubicBezTo>
                    <a:pt x="560" y="982"/>
                    <a:pt x="1" y="1411"/>
                    <a:pt x="60" y="1530"/>
                  </a:cubicBezTo>
                  <a:cubicBezTo>
                    <a:pt x="70" y="1547"/>
                    <a:pt x="95" y="1556"/>
                    <a:pt x="134" y="1556"/>
                  </a:cubicBezTo>
                  <a:cubicBezTo>
                    <a:pt x="337" y="1556"/>
                    <a:pt x="909" y="1332"/>
                    <a:pt x="1548" y="982"/>
                  </a:cubicBezTo>
                  <a:cubicBezTo>
                    <a:pt x="2298" y="566"/>
                    <a:pt x="2870" y="137"/>
                    <a:pt x="2810" y="30"/>
                  </a:cubicBezTo>
                  <a:cubicBezTo>
                    <a:pt x="2798" y="10"/>
                    <a:pt x="2769" y="0"/>
                    <a:pt x="272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7" name="Google Shape;7837;p57"/>
            <p:cNvSpPr/>
            <p:nvPr/>
          </p:nvSpPr>
          <p:spPr>
            <a:xfrm>
              <a:off x="1451925" y="2527197"/>
              <a:ext cx="100624" cy="19427"/>
            </a:xfrm>
            <a:custGeom>
              <a:avLst/>
              <a:gdLst/>
              <a:ahLst/>
              <a:cxnLst/>
              <a:rect l="l" t="t" r="r" b="b"/>
              <a:pathLst>
                <a:path w="3144" h="607" extrusionOk="0">
                  <a:moveTo>
                    <a:pt x="580" y="1"/>
                  </a:moveTo>
                  <a:cubicBezTo>
                    <a:pt x="244" y="1"/>
                    <a:pt x="25" y="37"/>
                    <a:pt x="12" y="109"/>
                  </a:cubicBezTo>
                  <a:cubicBezTo>
                    <a:pt x="0" y="240"/>
                    <a:pt x="679" y="430"/>
                    <a:pt x="1536" y="538"/>
                  </a:cubicBezTo>
                  <a:cubicBezTo>
                    <a:pt x="1909" y="584"/>
                    <a:pt x="2255" y="606"/>
                    <a:pt x="2528" y="606"/>
                  </a:cubicBezTo>
                  <a:cubicBezTo>
                    <a:pt x="2882" y="606"/>
                    <a:pt x="3113" y="569"/>
                    <a:pt x="3120" y="502"/>
                  </a:cubicBezTo>
                  <a:cubicBezTo>
                    <a:pt x="3144" y="371"/>
                    <a:pt x="2453" y="180"/>
                    <a:pt x="1596" y="73"/>
                  </a:cubicBezTo>
                  <a:cubicBezTo>
                    <a:pt x="1210" y="25"/>
                    <a:pt x="856" y="1"/>
                    <a:pt x="58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8" name="Google Shape;7838;p57"/>
            <p:cNvSpPr/>
            <p:nvPr/>
          </p:nvSpPr>
          <p:spPr>
            <a:xfrm>
              <a:off x="1530049" y="2362564"/>
              <a:ext cx="78892" cy="69515"/>
            </a:xfrm>
            <a:custGeom>
              <a:avLst/>
              <a:gdLst/>
              <a:ahLst/>
              <a:cxnLst/>
              <a:rect l="l" t="t" r="r" b="b"/>
              <a:pathLst>
                <a:path w="2465" h="2172" extrusionOk="0">
                  <a:moveTo>
                    <a:pt x="125" y="0"/>
                  </a:moveTo>
                  <a:cubicBezTo>
                    <a:pt x="107" y="0"/>
                    <a:pt x="93" y="5"/>
                    <a:pt x="83" y="14"/>
                  </a:cubicBezTo>
                  <a:cubicBezTo>
                    <a:pt x="0" y="109"/>
                    <a:pt x="441" y="669"/>
                    <a:pt x="1072" y="1252"/>
                  </a:cubicBezTo>
                  <a:cubicBezTo>
                    <a:pt x="1641" y="1789"/>
                    <a:pt x="2171" y="2171"/>
                    <a:pt x="2340" y="2171"/>
                  </a:cubicBezTo>
                  <a:cubicBezTo>
                    <a:pt x="2358" y="2171"/>
                    <a:pt x="2372" y="2167"/>
                    <a:pt x="2381" y="2157"/>
                  </a:cubicBezTo>
                  <a:cubicBezTo>
                    <a:pt x="2465" y="2062"/>
                    <a:pt x="2024" y="1502"/>
                    <a:pt x="1393" y="919"/>
                  </a:cubicBezTo>
                  <a:cubicBezTo>
                    <a:pt x="824" y="382"/>
                    <a:pt x="294" y="0"/>
                    <a:pt x="12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9" name="Google Shape;7839;p57"/>
            <p:cNvSpPr/>
            <p:nvPr/>
          </p:nvSpPr>
          <p:spPr>
            <a:xfrm>
              <a:off x="1508701" y="2349250"/>
              <a:ext cx="491981" cy="457543"/>
            </a:xfrm>
            <a:custGeom>
              <a:avLst/>
              <a:gdLst/>
              <a:ahLst/>
              <a:cxnLst/>
              <a:rect l="l" t="t" r="r" b="b"/>
              <a:pathLst>
                <a:path w="15372" h="14296" extrusionOk="0">
                  <a:moveTo>
                    <a:pt x="8151" y="0"/>
                  </a:moveTo>
                  <a:cubicBezTo>
                    <a:pt x="5576" y="0"/>
                    <a:pt x="2960" y="1382"/>
                    <a:pt x="1584" y="3538"/>
                  </a:cubicBezTo>
                  <a:cubicBezTo>
                    <a:pt x="0" y="6038"/>
                    <a:pt x="131" y="9372"/>
                    <a:pt x="1882" y="11777"/>
                  </a:cubicBezTo>
                  <a:cubicBezTo>
                    <a:pt x="3190" y="13568"/>
                    <a:pt x="5395" y="14296"/>
                    <a:pt x="7544" y="14296"/>
                  </a:cubicBezTo>
                  <a:cubicBezTo>
                    <a:pt x="8095" y="14296"/>
                    <a:pt x="8641" y="14248"/>
                    <a:pt x="9168" y="14158"/>
                  </a:cubicBezTo>
                  <a:cubicBezTo>
                    <a:pt x="10299" y="13968"/>
                    <a:pt x="11407" y="13575"/>
                    <a:pt x="12323" y="12896"/>
                  </a:cubicBezTo>
                  <a:cubicBezTo>
                    <a:pt x="14514" y="11265"/>
                    <a:pt x="15371" y="8598"/>
                    <a:pt x="15002" y="6074"/>
                  </a:cubicBezTo>
                  <a:cubicBezTo>
                    <a:pt x="14752" y="4359"/>
                    <a:pt x="13931" y="2764"/>
                    <a:pt x="12681" y="1573"/>
                  </a:cubicBezTo>
                  <a:cubicBezTo>
                    <a:pt x="11859" y="811"/>
                    <a:pt x="10597" y="347"/>
                    <a:pt x="9502" y="133"/>
                  </a:cubicBezTo>
                  <a:cubicBezTo>
                    <a:pt x="9057" y="43"/>
                    <a:pt x="8604" y="0"/>
                    <a:pt x="815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0" name="Google Shape;7840;p57"/>
            <p:cNvSpPr/>
            <p:nvPr/>
          </p:nvSpPr>
          <p:spPr>
            <a:xfrm>
              <a:off x="1621487" y="2511899"/>
              <a:ext cx="29765" cy="51272"/>
            </a:xfrm>
            <a:custGeom>
              <a:avLst/>
              <a:gdLst/>
              <a:ahLst/>
              <a:cxnLst/>
              <a:rect l="l" t="t" r="r" b="b"/>
              <a:pathLst>
                <a:path w="930" h="1602" extrusionOk="0">
                  <a:moveTo>
                    <a:pt x="354" y="1"/>
                  </a:moveTo>
                  <a:cubicBezTo>
                    <a:pt x="343" y="1"/>
                    <a:pt x="333" y="2"/>
                    <a:pt x="322" y="4"/>
                  </a:cubicBezTo>
                  <a:cubicBezTo>
                    <a:pt x="120" y="39"/>
                    <a:pt x="1" y="432"/>
                    <a:pt x="84" y="873"/>
                  </a:cubicBezTo>
                  <a:cubicBezTo>
                    <a:pt x="152" y="1280"/>
                    <a:pt x="370" y="1602"/>
                    <a:pt x="576" y="1602"/>
                  </a:cubicBezTo>
                  <a:cubicBezTo>
                    <a:pt x="587" y="1602"/>
                    <a:pt x="597" y="1601"/>
                    <a:pt x="608" y="1599"/>
                  </a:cubicBezTo>
                  <a:cubicBezTo>
                    <a:pt x="810" y="1563"/>
                    <a:pt x="929" y="1170"/>
                    <a:pt x="846" y="730"/>
                  </a:cubicBezTo>
                  <a:cubicBezTo>
                    <a:pt x="778" y="322"/>
                    <a:pt x="559" y="1"/>
                    <a:pt x="3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1" name="Google Shape;7841;p57"/>
            <p:cNvSpPr/>
            <p:nvPr/>
          </p:nvSpPr>
          <p:spPr>
            <a:xfrm>
              <a:off x="1842130" y="2473813"/>
              <a:ext cx="29381" cy="51240"/>
            </a:xfrm>
            <a:custGeom>
              <a:avLst/>
              <a:gdLst/>
              <a:ahLst/>
              <a:cxnLst/>
              <a:rect l="l" t="t" r="r" b="b"/>
              <a:pathLst>
                <a:path w="918" h="1601" extrusionOk="0">
                  <a:moveTo>
                    <a:pt x="355" y="0"/>
                  </a:moveTo>
                  <a:cubicBezTo>
                    <a:pt x="344" y="0"/>
                    <a:pt x="333" y="1"/>
                    <a:pt x="322" y="3"/>
                  </a:cubicBezTo>
                  <a:cubicBezTo>
                    <a:pt x="108" y="39"/>
                    <a:pt x="0" y="420"/>
                    <a:pt x="72" y="860"/>
                  </a:cubicBezTo>
                  <a:cubicBezTo>
                    <a:pt x="151" y="1279"/>
                    <a:pt x="359" y="1601"/>
                    <a:pt x="564" y="1601"/>
                  </a:cubicBezTo>
                  <a:cubicBezTo>
                    <a:pt x="575" y="1601"/>
                    <a:pt x="585" y="1600"/>
                    <a:pt x="596" y="1598"/>
                  </a:cubicBezTo>
                  <a:cubicBezTo>
                    <a:pt x="810" y="1551"/>
                    <a:pt x="917" y="1170"/>
                    <a:pt x="834" y="729"/>
                  </a:cubicBezTo>
                  <a:cubicBezTo>
                    <a:pt x="766" y="311"/>
                    <a:pt x="559" y="0"/>
                    <a:pt x="3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2" name="Google Shape;7842;p57"/>
            <p:cNvSpPr/>
            <p:nvPr/>
          </p:nvSpPr>
          <p:spPr>
            <a:xfrm>
              <a:off x="1679032" y="2505146"/>
              <a:ext cx="145591" cy="104208"/>
            </a:xfrm>
            <a:custGeom>
              <a:avLst/>
              <a:gdLst/>
              <a:ahLst/>
              <a:cxnLst/>
              <a:rect l="l" t="t" r="r" b="b"/>
              <a:pathLst>
                <a:path w="4549" h="3256" extrusionOk="0">
                  <a:moveTo>
                    <a:pt x="4191" y="0"/>
                  </a:moveTo>
                  <a:lnTo>
                    <a:pt x="0" y="727"/>
                  </a:lnTo>
                  <a:cubicBezTo>
                    <a:pt x="0" y="881"/>
                    <a:pt x="12" y="1036"/>
                    <a:pt x="36" y="1191"/>
                  </a:cubicBezTo>
                  <a:cubicBezTo>
                    <a:pt x="241" y="2399"/>
                    <a:pt x="1198" y="3255"/>
                    <a:pt x="2262" y="3255"/>
                  </a:cubicBezTo>
                  <a:cubicBezTo>
                    <a:pt x="2372" y="3255"/>
                    <a:pt x="2484" y="3246"/>
                    <a:pt x="2596" y="3227"/>
                  </a:cubicBezTo>
                  <a:cubicBezTo>
                    <a:pt x="3775" y="3024"/>
                    <a:pt x="4549" y="1786"/>
                    <a:pt x="4322" y="453"/>
                  </a:cubicBezTo>
                  <a:cubicBezTo>
                    <a:pt x="4287" y="298"/>
                    <a:pt x="4251" y="143"/>
                    <a:pt x="4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3" name="Google Shape;7843;p57"/>
            <p:cNvSpPr/>
            <p:nvPr/>
          </p:nvSpPr>
          <p:spPr>
            <a:xfrm>
              <a:off x="1704188" y="2552257"/>
              <a:ext cx="105969" cy="57097"/>
            </a:xfrm>
            <a:custGeom>
              <a:avLst/>
              <a:gdLst/>
              <a:ahLst/>
              <a:cxnLst/>
              <a:rect l="l" t="t" r="r" b="b"/>
              <a:pathLst>
                <a:path w="3311" h="1784" extrusionOk="0">
                  <a:moveTo>
                    <a:pt x="1857" y="0"/>
                  </a:moveTo>
                  <a:cubicBezTo>
                    <a:pt x="1743" y="0"/>
                    <a:pt x="1627" y="10"/>
                    <a:pt x="1512" y="28"/>
                  </a:cubicBezTo>
                  <a:cubicBezTo>
                    <a:pt x="858" y="147"/>
                    <a:pt x="298" y="564"/>
                    <a:pt x="0" y="1160"/>
                  </a:cubicBezTo>
                  <a:cubicBezTo>
                    <a:pt x="404" y="1583"/>
                    <a:pt x="931" y="1783"/>
                    <a:pt x="1453" y="1783"/>
                  </a:cubicBezTo>
                  <a:cubicBezTo>
                    <a:pt x="2210" y="1783"/>
                    <a:pt x="2958" y="1363"/>
                    <a:pt x="3310" y="588"/>
                  </a:cubicBezTo>
                  <a:cubicBezTo>
                    <a:pt x="2918" y="205"/>
                    <a:pt x="2395" y="0"/>
                    <a:pt x="185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44" name="Google Shape;7844;p57"/>
          <p:cNvGrpSpPr/>
          <p:nvPr/>
        </p:nvGrpSpPr>
        <p:grpSpPr>
          <a:xfrm>
            <a:off x="3229578" y="4553370"/>
            <a:ext cx="656583" cy="512848"/>
            <a:chOff x="3229578" y="4553370"/>
            <a:chExt cx="656583" cy="512848"/>
          </a:xfrm>
        </p:grpSpPr>
        <p:sp>
          <p:nvSpPr>
            <p:cNvPr id="7845" name="Google Shape;7845;p57"/>
            <p:cNvSpPr/>
            <p:nvPr/>
          </p:nvSpPr>
          <p:spPr>
            <a:xfrm>
              <a:off x="3576416" y="4708498"/>
              <a:ext cx="309744" cy="296238"/>
            </a:xfrm>
            <a:custGeom>
              <a:avLst/>
              <a:gdLst/>
              <a:ahLst/>
              <a:cxnLst/>
              <a:rect l="l" t="t" r="r" b="b"/>
              <a:pathLst>
                <a:path w="9678" h="9256" extrusionOk="0">
                  <a:moveTo>
                    <a:pt x="4323" y="0"/>
                  </a:moveTo>
                  <a:cubicBezTo>
                    <a:pt x="4194" y="0"/>
                    <a:pt x="4065" y="4"/>
                    <a:pt x="3939" y="10"/>
                  </a:cubicBezTo>
                  <a:cubicBezTo>
                    <a:pt x="3013" y="69"/>
                    <a:pt x="2883" y="1499"/>
                    <a:pt x="3798" y="1499"/>
                  </a:cubicBezTo>
                  <a:cubicBezTo>
                    <a:pt x="3813" y="1499"/>
                    <a:pt x="3828" y="1499"/>
                    <a:pt x="3843" y="1498"/>
                  </a:cubicBezTo>
                  <a:cubicBezTo>
                    <a:pt x="3989" y="1490"/>
                    <a:pt x="4136" y="1485"/>
                    <a:pt x="4282" y="1485"/>
                  </a:cubicBezTo>
                  <a:cubicBezTo>
                    <a:pt x="5370" y="1485"/>
                    <a:pt x="6462" y="1739"/>
                    <a:pt x="7249" y="2558"/>
                  </a:cubicBezTo>
                  <a:cubicBezTo>
                    <a:pt x="8094" y="3439"/>
                    <a:pt x="8058" y="4570"/>
                    <a:pt x="7463" y="5582"/>
                  </a:cubicBezTo>
                  <a:cubicBezTo>
                    <a:pt x="6600" y="7030"/>
                    <a:pt x="5091" y="7758"/>
                    <a:pt x="3536" y="7758"/>
                  </a:cubicBezTo>
                  <a:cubicBezTo>
                    <a:pt x="2751" y="7758"/>
                    <a:pt x="1955" y="7573"/>
                    <a:pt x="1224" y="7201"/>
                  </a:cubicBezTo>
                  <a:cubicBezTo>
                    <a:pt x="1114" y="7146"/>
                    <a:pt x="1011" y="7121"/>
                    <a:pt x="915" y="7121"/>
                  </a:cubicBezTo>
                  <a:cubicBezTo>
                    <a:pt x="274" y="7121"/>
                    <a:pt x="0" y="8233"/>
                    <a:pt x="736" y="8606"/>
                  </a:cubicBezTo>
                  <a:cubicBezTo>
                    <a:pt x="1617" y="9047"/>
                    <a:pt x="2555" y="9256"/>
                    <a:pt x="3480" y="9256"/>
                  </a:cubicBezTo>
                  <a:cubicBezTo>
                    <a:pt x="5681" y="9256"/>
                    <a:pt x="7809" y="8073"/>
                    <a:pt x="8915" y="6011"/>
                  </a:cubicBezTo>
                  <a:cubicBezTo>
                    <a:pt x="9677" y="4570"/>
                    <a:pt x="9487" y="3046"/>
                    <a:pt x="8523" y="1760"/>
                  </a:cubicBezTo>
                  <a:cubicBezTo>
                    <a:pt x="7556" y="475"/>
                    <a:pt x="5869" y="0"/>
                    <a:pt x="432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6" name="Google Shape;7846;p57"/>
            <p:cNvSpPr/>
            <p:nvPr/>
          </p:nvSpPr>
          <p:spPr>
            <a:xfrm>
              <a:off x="3229578" y="4553370"/>
              <a:ext cx="522834" cy="512848"/>
            </a:xfrm>
            <a:custGeom>
              <a:avLst/>
              <a:gdLst/>
              <a:ahLst/>
              <a:cxnLst/>
              <a:rect l="l" t="t" r="r" b="b"/>
              <a:pathLst>
                <a:path w="16336" h="16024" extrusionOk="0">
                  <a:moveTo>
                    <a:pt x="5589" y="1"/>
                  </a:moveTo>
                  <a:cubicBezTo>
                    <a:pt x="4584" y="1"/>
                    <a:pt x="3591" y="124"/>
                    <a:pt x="2643" y="416"/>
                  </a:cubicBezTo>
                  <a:cubicBezTo>
                    <a:pt x="1643" y="714"/>
                    <a:pt x="1417" y="1464"/>
                    <a:pt x="1167" y="2452"/>
                  </a:cubicBezTo>
                  <a:cubicBezTo>
                    <a:pt x="583" y="4774"/>
                    <a:pt x="202" y="7131"/>
                    <a:pt x="48" y="9524"/>
                  </a:cubicBezTo>
                  <a:cubicBezTo>
                    <a:pt x="0" y="10036"/>
                    <a:pt x="12" y="10560"/>
                    <a:pt x="83" y="11072"/>
                  </a:cubicBezTo>
                  <a:cubicBezTo>
                    <a:pt x="774" y="14727"/>
                    <a:pt x="5405" y="15430"/>
                    <a:pt x="8406" y="15930"/>
                  </a:cubicBezTo>
                  <a:cubicBezTo>
                    <a:pt x="8753" y="15988"/>
                    <a:pt x="9130" y="16024"/>
                    <a:pt x="9513" y="16024"/>
                  </a:cubicBezTo>
                  <a:cubicBezTo>
                    <a:pt x="10300" y="16024"/>
                    <a:pt x="11111" y="15874"/>
                    <a:pt x="11728" y="15465"/>
                  </a:cubicBezTo>
                  <a:cubicBezTo>
                    <a:pt x="12954" y="14656"/>
                    <a:pt x="13621" y="13334"/>
                    <a:pt x="14121" y="12001"/>
                  </a:cubicBezTo>
                  <a:cubicBezTo>
                    <a:pt x="14680" y="10536"/>
                    <a:pt x="15145" y="9036"/>
                    <a:pt x="15538" y="7512"/>
                  </a:cubicBezTo>
                  <a:cubicBezTo>
                    <a:pt x="15800" y="6536"/>
                    <a:pt x="16335" y="5167"/>
                    <a:pt x="15954" y="4190"/>
                  </a:cubicBezTo>
                  <a:cubicBezTo>
                    <a:pt x="15240" y="2345"/>
                    <a:pt x="13037" y="1654"/>
                    <a:pt x="11323" y="1071"/>
                  </a:cubicBezTo>
                  <a:cubicBezTo>
                    <a:pt x="9532" y="466"/>
                    <a:pt x="7538" y="1"/>
                    <a:pt x="558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7" name="Google Shape;7847;p57"/>
            <p:cNvSpPr/>
            <p:nvPr/>
          </p:nvSpPr>
          <p:spPr>
            <a:xfrm>
              <a:off x="3281778" y="4553466"/>
              <a:ext cx="449670" cy="181820"/>
            </a:xfrm>
            <a:custGeom>
              <a:avLst/>
              <a:gdLst/>
              <a:ahLst/>
              <a:cxnLst/>
              <a:rect l="l" t="t" r="r" b="b"/>
              <a:pathLst>
                <a:path w="14050" h="5681" extrusionOk="0">
                  <a:moveTo>
                    <a:pt x="3941" y="1"/>
                  </a:moveTo>
                  <a:cubicBezTo>
                    <a:pt x="2942" y="1"/>
                    <a:pt x="1955" y="123"/>
                    <a:pt x="1012" y="413"/>
                  </a:cubicBezTo>
                  <a:cubicBezTo>
                    <a:pt x="595" y="520"/>
                    <a:pt x="238" y="794"/>
                    <a:pt x="0" y="1151"/>
                  </a:cubicBezTo>
                  <a:cubicBezTo>
                    <a:pt x="24" y="1330"/>
                    <a:pt x="60" y="1508"/>
                    <a:pt x="119" y="1675"/>
                  </a:cubicBezTo>
                  <a:cubicBezTo>
                    <a:pt x="369" y="2389"/>
                    <a:pt x="917" y="2949"/>
                    <a:pt x="1512" y="3413"/>
                  </a:cubicBezTo>
                  <a:cubicBezTo>
                    <a:pt x="2608" y="4247"/>
                    <a:pt x="3894" y="4806"/>
                    <a:pt x="5215" y="5175"/>
                  </a:cubicBezTo>
                  <a:cubicBezTo>
                    <a:pt x="6319" y="5491"/>
                    <a:pt x="7480" y="5680"/>
                    <a:pt x="8630" y="5680"/>
                  </a:cubicBezTo>
                  <a:cubicBezTo>
                    <a:pt x="9824" y="5680"/>
                    <a:pt x="11005" y="5476"/>
                    <a:pt x="12097" y="4997"/>
                  </a:cubicBezTo>
                  <a:cubicBezTo>
                    <a:pt x="12835" y="4687"/>
                    <a:pt x="13502" y="4223"/>
                    <a:pt x="14050" y="3628"/>
                  </a:cubicBezTo>
                  <a:cubicBezTo>
                    <a:pt x="13145" y="2187"/>
                    <a:pt x="11228" y="1592"/>
                    <a:pt x="9692" y="1068"/>
                  </a:cubicBezTo>
                  <a:cubicBezTo>
                    <a:pt x="7895" y="469"/>
                    <a:pt x="5896" y="1"/>
                    <a:pt x="394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8" name="Google Shape;7848;p57"/>
            <p:cNvSpPr/>
            <p:nvPr/>
          </p:nvSpPr>
          <p:spPr>
            <a:xfrm>
              <a:off x="3319480" y="4631526"/>
              <a:ext cx="355960" cy="103984"/>
            </a:xfrm>
            <a:custGeom>
              <a:avLst/>
              <a:gdLst/>
              <a:ahLst/>
              <a:cxnLst/>
              <a:rect l="l" t="t" r="r" b="b"/>
              <a:pathLst>
                <a:path w="11122" h="3249" extrusionOk="0">
                  <a:moveTo>
                    <a:pt x="3965" y="1"/>
                  </a:moveTo>
                  <a:cubicBezTo>
                    <a:pt x="2632" y="1"/>
                    <a:pt x="1291" y="231"/>
                    <a:pt x="1" y="700"/>
                  </a:cubicBezTo>
                  <a:cubicBezTo>
                    <a:pt x="108" y="796"/>
                    <a:pt x="227" y="891"/>
                    <a:pt x="334" y="974"/>
                  </a:cubicBezTo>
                  <a:cubicBezTo>
                    <a:pt x="1430" y="1820"/>
                    <a:pt x="2716" y="2367"/>
                    <a:pt x="4037" y="2748"/>
                  </a:cubicBezTo>
                  <a:cubicBezTo>
                    <a:pt x="5145" y="3059"/>
                    <a:pt x="6311" y="3249"/>
                    <a:pt x="7465" y="3249"/>
                  </a:cubicBezTo>
                  <a:cubicBezTo>
                    <a:pt x="8654" y="3249"/>
                    <a:pt x="9831" y="3047"/>
                    <a:pt x="10919" y="2570"/>
                  </a:cubicBezTo>
                  <a:cubicBezTo>
                    <a:pt x="10990" y="2534"/>
                    <a:pt x="11050" y="2498"/>
                    <a:pt x="11121" y="2474"/>
                  </a:cubicBezTo>
                  <a:cubicBezTo>
                    <a:pt x="9048" y="847"/>
                    <a:pt x="6522" y="1"/>
                    <a:pt x="396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9" name="Google Shape;7849;p57"/>
            <p:cNvSpPr/>
            <p:nvPr/>
          </p:nvSpPr>
          <p:spPr>
            <a:xfrm>
              <a:off x="3233387" y="4796448"/>
              <a:ext cx="464521" cy="141430"/>
            </a:xfrm>
            <a:custGeom>
              <a:avLst/>
              <a:gdLst/>
              <a:ahLst/>
              <a:cxnLst/>
              <a:rect l="l" t="t" r="r" b="b"/>
              <a:pathLst>
                <a:path w="14514" h="4419" extrusionOk="0">
                  <a:moveTo>
                    <a:pt x="107" y="0"/>
                  </a:moveTo>
                  <a:cubicBezTo>
                    <a:pt x="72" y="334"/>
                    <a:pt x="36" y="667"/>
                    <a:pt x="0" y="1000"/>
                  </a:cubicBezTo>
                  <a:cubicBezTo>
                    <a:pt x="2703" y="2834"/>
                    <a:pt x="5810" y="3977"/>
                    <a:pt x="9049" y="4322"/>
                  </a:cubicBezTo>
                  <a:cubicBezTo>
                    <a:pt x="9592" y="4386"/>
                    <a:pt x="10136" y="4418"/>
                    <a:pt x="10679" y="4418"/>
                  </a:cubicBezTo>
                  <a:cubicBezTo>
                    <a:pt x="11851" y="4418"/>
                    <a:pt x="13018" y="4270"/>
                    <a:pt x="14157" y="3977"/>
                  </a:cubicBezTo>
                  <a:cubicBezTo>
                    <a:pt x="14276" y="3632"/>
                    <a:pt x="14407" y="3298"/>
                    <a:pt x="14514" y="2953"/>
                  </a:cubicBezTo>
                  <a:lnTo>
                    <a:pt x="14514" y="2953"/>
                  </a:lnTo>
                  <a:cubicBezTo>
                    <a:pt x="13251" y="3344"/>
                    <a:pt x="11954" y="3512"/>
                    <a:pt x="10617" y="3512"/>
                  </a:cubicBezTo>
                  <a:cubicBezTo>
                    <a:pt x="10202" y="3512"/>
                    <a:pt x="9782" y="3496"/>
                    <a:pt x="9358" y="3465"/>
                  </a:cubicBezTo>
                  <a:cubicBezTo>
                    <a:pt x="6025" y="3167"/>
                    <a:pt x="2822" y="1977"/>
                    <a:pt x="10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0" name="Google Shape;7850;p57"/>
            <p:cNvSpPr/>
            <p:nvPr/>
          </p:nvSpPr>
          <p:spPr>
            <a:xfrm>
              <a:off x="3245933" y="4701553"/>
              <a:ext cx="480171" cy="145175"/>
            </a:xfrm>
            <a:custGeom>
              <a:avLst/>
              <a:gdLst/>
              <a:ahLst/>
              <a:cxnLst/>
              <a:rect l="l" t="t" r="r" b="b"/>
              <a:pathLst>
                <a:path w="15003" h="4536" extrusionOk="0">
                  <a:moveTo>
                    <a:pt x="180" y="1"/>
                  </a:moveTo>
                  <a:cubicBezTo>
                    <a:pt x="108" y="310"/>
                    <a:pt x="49" y="632"/>
                    <a:pt x="1" y="953"/>
                  </a:cubicBezTo>
                  <a:cubicBezTo>
                    <a:pt x="2751" y="2882"/>
                    <a:pt x="5954" y="4085"/>
                    <a:pt x="9288" y="4442"/>
                  </a:cubicBezTo>
                  <a:cubicBezTo>
                    <a:pt x="9822" y="4505"/>
                    <a:pt x="10358" y="4536"/>
                    <a:pt x="10893" y="4536"/>
                  </a:cubicBezTo>
                  <a:cubicBezTo>
                    <a:pt x="12185" y="4536"/>
                    <a:pt x="13475" y="4355"/>
                    <a:pt x="14729" y="4001"/>
                  </a:cubicBezTo>
                  <a:cubicBezTo>
                    <a:pt x="14824" y="3656"/>
                    <a:pt x="14920" y="3323"/>
                    <a:pt x="15003" y="2989"/>
                  </a:cubicBezTo>
                  <a:lnTo>
                    <a:pt x="15003" y="2989"/>
                  </a:lnTo>
                  <a:cubicBezTo>
                    <a:pt x="13662" y="3439"/>
                    <a:pt x="12285" y="3634"/>
                    <a:pt x="10873" y="3634"/>
                  </a:cubicBezTo>
                  <a:cubicBezTo>
                    <a:pt x="10455" y="3634"/>
                    <a:pt x="10034" y="3617"/>
                    <a:pt x="9609" y="3584"/>
                  </a:cubicBezTo>
                  <a:cubicBezTo>
                    <a:pt x="6192" y="3287"/>
                    <a:pt x="2918" y="2037"/>
                    <a:pt x="18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851" name="Google Shape;7851;p57"/>
          <p:cNvSpPr/>
          <p:nvPr/>
        </p:nvSpPr>
        <p:spPr>
          <a:xfrm>
            <a:off x="515330" y="541255"/>
            <a:ext cx="52648" cy="42343"/>
          </a:xfrm>
          <a:custGeom>
            <a:avLst/>
            <a:gdLst/>
            <a:ahLst/>
            <a:cxnLst/>
            <a:rect l="l" t="t" r="r" b="b"/>
            <a:pathLst>
              <a:path w="1645" h="1323" extrusionOk="0">
                <a:moveTo>
                  <a:pt x="1296" y="0"/>
                </a:moveTo>
                <a:cubicBezTo>
                  <a:pt x="1248" y="0"/>
                  <a:pt x="1199" y="17"/>
                  <a:pt x="1154" y="57"/>
                </a:cubicBezTo>
                <a:lnTo>
                  <a:pt x="177" y="926"/>
                </a:lnTo>
                <a:cubicBezTo>
                  <a:pt x="1" y="1084"/>
                  <a:pt x="158" y="1323"/>
                  <a:pt x="344" y="1323"/>
                </a:cubicBezTo>
                <a:cubicBezTo>
                  <a:pt x="395" y="1323"/>
                  <a:pt x="449" y="1304"/>
                  <a:pt x="499" y="1260"/>
                </a:cubicBezTo>
                <a:lnTo>
                  <a:pt x="1475" y="402"/>
                </a:lnTo>
                <a:cubicBezTo>
                  <a:pt x="1645" y="242"/>
                  <a:pt x="1479" y="0"/>
                  <a:pt x="1296" y="0"/>
                </a:cubicBezTo>
                <a:close/>
              </a:path>
            </a:pathLst>
          </a:custGeom>
          <a:solidFill>
            <a:srgbClr val="613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2" name="Google Shape;7852;p57"/>
          <p:cNvSpPr/>
          <p:nvPr/>
        </p:nvSpPr>
        <p:spPr>
          <a:xfrm>
            <a:off x="563562" y="585134"/>
            <a:ext cx="37926" cy="75468"/>
          </a:xfrm>
          <a:custGeom>
            <a:avLst/>
            <a:gdLst/>
            <a:ahLst/>
            <a:cxnLst/>
            <a:rect l="l" t="t" r="r" b="b"/>
            <a:pathLst>
              <a:path w="1185" h="2358" extrusionOk="0">
                <a:moveTo>
                  <a:pt x="895" y="0"/>
                </a:moveTo>
                <a:cubicBezTo>
                  <a:pt x="804" y="0"/>
                  <a:pt x="712" y="45"/>
                  <a:pt x="671" y="151"/>
                </a:cubicBezTo>
                <a:cubicBezTo>
                  <a:pt x="433" y="782"/>
                  <a:pt x="218" y="1413"/>
                  <a:pt x="52" y="2056"/>
                </a:cubicBezTo>
                <a:cubicBezTo>
                  <a:pt x="0" y="2238"/>
                  <a:pt x="146" y="2357"/>
                  <a:pt x="285" y="2357"/>
                </a:cubicBezTo>
                <a:cubicBezTo>
                  <a:pt x="374" y="2357"/>
                  <a:pt x="460" y="2309"/>
                  <a:pt x="492" y="2198"/>
                </a:cubicBezTo>
                <a:cubicBezTo>
                  <a:pt x="671" y="1544"/>
                  <a:pt x="873" y="913"/>
                  <a:pt x="1111" y="293"/>
                </a:cubicBezTo>
                <a:cubicBezTo>
                  <a:pt x="1185" y="117"/>
                  <a:pt x="1041" y="0"/>
                  <a:pt x="895" y="0"/>
                </a:cubicBezTo>
                <a:close/>
              </a:path>
            </a:pathLst>
          </a:custGeom>
          <a:solidFill>
            <a:srgbClr val="613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3" name="Google Shape;7853;p57"/>
          <p:cNvSpPr/>
          <p:nvPr/>
        </p:nvSpPr>
        <p:spPr>
          <a:xfrm>
            <a:off x="644150" y="594703"/>
            <a:ext cx="61130" cy="43399"/>
          </a:xfrm>
          <a:custGeom>
            <a:avLst/>
            <a:gdLst/>
            <a:ahLst/>
            <a:cxnLst/>
            <a:rect l="l" t="t" r="r" b="b"/>
            <a:pathLst>
              <a:path w="1910" h="1356" extrusionOk="0">
                <a:moveTo>
                  <a:pt x="370" y="0"/>
                </a:moveTo>
                <a:cubicBezTo>
                  <a:pt x="176" y="0"/>
                  <a:pt x="1" y="225"/>
                  <a:pt x="189" y="375"/>
                </a:cubicBezTo>
                <a:cubicBezTo>
                  <a:pt x="593" y="709"/>
                  <a:pt x="1022" y="1030"/>
                  <a:pt x="1463" y="1316"/>
                </a:cubicBezTo>
                <a:cubicBezTo>
                  <a:pt x="1504" y="1344"/>
                  <a:pt x="1545" y="1356"/>
                  <a:pt x="1584" y="1356"/>
                </a:cubicBezTo>
                <a:cubicBezTo>
                  <a:pt x="1778" y="1356"/>
                  <a:pt x="1909" y="1052"/>
                  <a:pt x="1701" y="923"/>
                </a:cubicBezTo>
                <a:cubicBezTo>
                  <a:pt x="1296" y="649"/>
                  <a:pt x="903" y="364"/>
                  <a:pt x="522" y="54"/>
                </a:cubicBezTo>
                <a:cubicBezTo>
                  <a:pt x="474" y="16"/>
                  <a:pt x="421" y="0"/>
                  <a:pt x="370" y="0"/>
                </a:cubicBezTo>
                <a:close/>
              </a:path>
            </a:pathLst>
          </a:custGeom>
          <a:solidFill>
            <a:srgbClr val="613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4" name="Google Shape;7854;p57"/>
          <p:cNvSpPr/>
          <p:nvPr/>
        </p:nvSpPr>
        <p:spPr>
          <a:xfrm>
            <a:off x="666010" y="509922"/>
            <a:ext cx="66858" cy="19459"/>
          </a:xfrm>
          <a:custGeom>
            <a:avLst/>
            <a:gdLst/>
            <a:ahLst/>
            <a:cxnLst/>
            <a:rect l="l" t="t" r="r" b="b"/>
            <a:pathLst>
              <a:path w="2089" h="608" extrusionOk="0">
                <a:moveTo>
                  <a:pt x="1803" y="0"/>
                </a:moveTo>
                <a:cubicBezTo>
                  <a:pt x="1799" y="0"/>
                  <a:pt x="1795" y="0"/>
                  <a:pt x="1792" y="0"/>
                </a:cubicBezTo>
                <a:cubicBezTo>
                  <a:pt x="1280" y="24"/>
                  <a:pt x="780" y="72"/>
                  <a:pt x="280" y="155"/>
                </a:cubicBezTo>
                <a:cubicBezTo>
                  <a:pt x="0" y="200"/>
                  <a:pt x="77" y="601"/>
                  <a:pt x="334" y="601"/>
                </a:cubicBezTo>
                <a:cubicBezTo>
                  <a:pt x="351" y="601"/>
                  <a:pt x="368" y="599"/>
                  <a:pt x="387" y="596"/>
                </a:cubicBezTo>
                <a:lnTo>
                  <a:pt x="387" y="607"/>
                </a:lnTo>
                <a:cubicBezTo>
                  <a:pt x="839" y="536"/>
                  <a:pt x="1303" y="488"/>
                  <a:pt x="1768" y="465"/>
                </a:cubicBezTo>
                <a:cubicBezTo>
                  <a:pt x="2062" y="453"/>
                  <a:pt x="2089" y="0"/>
                  <a:pt x="1803" y="0"/>
                </a:cubicBezTo>
                <a:close/>
              </a:path>
            </a:pathLst>
          </a:custGeom>
          <a:solidFill>
            <a:srgbClr val="613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855" name="Google Shape;7855;p57"/>
          <p:cNvGrpSpPr/>
          <p:nvPr/>
        </p:nvGrpSpPr>
        <p:grpSpPr>
          <a:xfrm>
            <a:off x="165068" y="105987"/>
            <a:ext cx="831138" cy="624322"/>
            <a:chOff x="165068" y="105987"/>
            <a:chExt cx="831138" cy="624322"/>
          </a:xfrm>
        </p:grpSpPr>
        <p:sp>
          <p:nvSpPr>
            <p:cNvPr id="7856" name="Google Shape;7856;p57"/>
            <p:cNvSpPr/>
            <p:nvPr/>
          </p:nvSpPr>
          <p:spPr>
            <a:xfrm>
              <a:off x="240919" y="105987"/>
              <a:ext cx="693164" cy="624322"/>
            </a:xfrm>
            <a:custGeom>
              <a:avLst/>
              <a:gdLst/>
              <a:ahLst/>
              <a:cxnLst/>
              <a:rect l="l" t="t" r="r" b="b"/>
              <a:pathLst>
                <a:path w="21658" h="19507" extrusionOk="0">
                  <a:moveTo>
                    <a:pt x="14252" y="1"/>
                  </a:moveTo>
                  <a:cubicBezTo>
                    <a:pt x="12359" y="1"/>
                    <a:pt x="10478" y="251"/>
                    <a:pt x="8656" y="715"/>
                  </a:cubicBezTo>
                  <a:cubicBezTo>
                    <a:pt x="6811" y="1108"/>
                    <a:pt x="5025" y="1739"/>
                    <a:pt x="3334" y="2584"/>
                  </a:cubicBezTo>
                  <a:cubicBezTo>
                    <a:pt x="2417" y="3049"/>
                    <a:pt x="1489" y="3608"/>
                    <a:pt x="905" y="4465"/>
                  </a:cubicBezTo>
                  <a:cubicBezTo>
                    <a:pt x="274" y="5394"/>
                    <a:pt x="107" y="6561"/>
                    <a:pt x="72" y="7692"/>
                  </a:cubicBezTo>
                  <a:cubicBezTo>
                    <a:pt x="0" y="9597"/>
                    <a:pt x="238" y="11502"/>
                    <a:pt x="774" y="13348"/>
                  </a:cubicBezTo>
                  <a:cubicBezTo>
                    <a:pt x="1119" y="14538"/>
                    <a:pt x="1667" y="15764"/>
                    <a:pt x="2727" y="16384"/>
                  </a:cubicBezTo>
                  <a:cubicBezTo>
                    <a:pt x="3241" y="16683"/>
                    <a:pt x="3829" y="16805"/>
                    <a:pt x="4420" y="16805"/>
                  </a:cubicBezTo>
                  <a:cubicBezTo>
                    <a:pt x="4650" y="16805"/>
                    <a:pt x="4881" y="16786"/>
                    <a:pt x="5108" y="16753"/>
                  </a:cubicBezTo>
                  <a:cubicBezTo>
                    <a:pt x="5918" y="16646"/>
                    <a:pt x="6692" y="16360"/>
                    <a:pt x="7466" y="16086"/>
                  </a:cubicBezTo>
                  <a:cubicBezTo>
                    <a:pt x="7519" y="16059"/>
                    <a:pt x="7586" y="16046"/>
                    <a:pt x="7651" y="16046"/>
                  </a:cubicBezTo>
                  <a:cubicBezTo>
                    <a:pt x="7673" y="16046"/>
                    <a:pt x="7695" y="16047"/>
                    <a:pt x="7716" y="16050"/>
                  </a:cubicBezTo>
                  <a:cubicBezTo>
                    <a:pt x="7823" y="16086"/>
                    <a:pt x="7894" y="16205"/>
                    <a:pt x="7954" y="16312"/>
                  </a:cubicBezTo>
                  <a:lnTo>
                    <a:pt x="8894" y="18039"/>
                  </a:lnTo>
                  <a:cubicBezTo>
                    <a:pt x="9359" y="18884"/>
                    <a:pt x="9871" y="19372"/>
                    <a:pt x="10823" y="19479"/>
                  </a:cubicBezTo>
                  <a:cubicBezTo>
                    <a:pt x="11011" y="19497"/>
                    <a:pt x="11198" y="19506"/>
                    <a:pt x="11385" y="19506"/>
                  </a:cubicBezTo>
                  <a:cubicBezTo>
                    <a:pt x="11946" y="19506"/>
                    <a:pt x="12502" y="19426"/>
                    <a:pt x="13038" y="19265"/>
                  </a:cubicBezTo>
                  <a:cubicBezTo>
                    <a:pt x="13776" y="19134"/>
                    <a:pt x="14490" y="18860"/>
                    <a:pt x="15121" y="18455"/>
                  </a:cubicBezTo>
                  <a:cubicBezTo>
                    <a:pt x="15931" y="17943"/>
                    <a:pt x="16169" y="17277"/>
                    <a:pt x="16205" y="16312"/>
                  </a:cubicBezTo>
                  <a:lnTo>
                    <a:pt x="16276" y="14348"/>
                  </a:lnTo>
                  <a:cubicBezTo>
                    <a:pt x="16264" y="14229"/>
                    <a:pt x="16300" y="14110"/>
                    <a:pt x="16371" y="14014"/>
                  </a:cubicBezTo>
                  <a:cubicBezTo>
                    <a:pt x="16443" y="13955"/>
                    <a:pt x="16526" y="13931"/>
                    <a:pt x="16610" y="13931"/>
                  </a:cubicBezTo>
                  <a:cubicBezTo>
                    <a:pt x="17419" y="13824"/>
                    <a:pt x="18241" y="13729"/>
                    <a:pt x="19015" y="13467"/>
                  </a:cubicBezTo>
                  <a:cubicBezTo>
                    <a:pt x="19788" y="13205"/>
                    <a:pt x="20527" y="12764"/>
                    <a:pt x="20979" y="12074"/>
                  </a:cubicBezTo>
                  <a:cubicBezTo>
                    <a:pt x="21658" y="11050"/>
                    <a:pt x="21586" y="9692"/>
                    <a:pt x="21360" y="8478"/>
                  </a:cubicBezTo>
                  <a:cubicBezTo>
                    <a:pt x="21015" y="6597"/>
                    <a:pt x="20384" y="4787"/>
                    <a:pt x="19467" y="3108"/>
                  </a:cubicBezTo>
                  <a:cubicBezTo>
                    <a:pt x="18919" y="2120"/>
                    <a:pt x="18253" y="1144"/>
                    <a:pt x="17276" y="596"/>
                  </a:cubicBezTo>
                  <a:cubicBezTo>
                    <a:pt x="16359" y="84"/>
                    <a:pt x="15288" y="1"/>
                    <a:pt x="142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7" name="Google Shape;7857;p57"/>
            <p:cNvSpPr/>
            <p:nvPr/>
          </p:nvSpPr>
          <p:spPr>
            <a:xfrm>
              <a:off x="351433" y="337703"/>
              <a:ext cx="156248" cy="212577"/>
            </a:xfrm>
            <a:custGeom>
              <a:avLst/>
              <a:gdLst/>
              <a:ahLst/>
              <a:cxnLst/>
              <a:rect l="l" t="t" r="r" b="b"/>
              <a:pathLst>
                <a:path w="4882" h="6642" extrusionOk="0">
                  <a:moveTo>
                    <a:pt x="1963" y="1"/>
                  </a:moveTo>
                  <a:cubicBezTo>
                    <a:pt x="1864" y="1"/>
                    <a:pt x="1765" y="12"/>
                    <a:pt x="1667" y="35"/>
                  </a:cubicBezTo>
                  <a:cubicBezTo>
                    <a:pt x="548" y="297"/>
                    <a:pt x="0" y="1988"/>
                    <a:pt x="429" y="3798"/>
                  </a:cubicBezTo>
                  <a:cubicBezTo>
                    <a:pt x="819" y="5447"/>
                    <a:pt x="1893" y="6642"/>
                    <a:pt x="2918" y="6642"/>
                  </a:cubicBezTo>
                  <a:cubicBezTo>
                    <a:pt x="3018" y="6642"/>
                    <a:pt x="3117" y="6631"/>
                    <a:pt x="3215" y="6608"/>
                  </a:cubicBezTo>
                  <a:cubicBezTo>
                    <a:pt x="4322" y="6346"/>
                    <a:pt x="4882" y="4667"/>
                    <a:pt x="4453" y="2845"/>
                  </a:cubicBezTo>
                  <a:cubicBezTo>
                    <a:pt x="4062" y="1196"/>
                    <a:pt x="2989" y="1"/>
                    <a:pt x="19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8" name="Google Shape;7858;p57"/>
            <p:cNvSpPr/>
            <p:nvPr/>
          </p:nvSpPr>
          <p:spPr>
            <a:xfrm>
              <a:off x="661977" y="269885"/>
              <a:ext cx="155896" cy="212577"/>
            </a:xfrm>
            <a:custGeom>
              <a:avLst/>
              <a:gdLst/>
              <a:ahLst/>
              <a:cxnLst/>
              <a:rect l="l" t="t" r="r" b="b"/>
              <a:pathLst>
                <a:path w="4871" h="6642" extrusionOk="0">
                  <a:moveTo>
                    <a:pt x="1955" y="1"/>
                  </a:moveTo>
                  <a:cubicBezTo>
                    <a:pt x="1855" y="1"/>
                    <a:pt x="1755" y="12"/>
                    <a:pt x="1656" y="35"/>
                  </a:cubicBezTo>
                  <a:cubicBezTo>
                    <a:pt x="548" y="309"/>
                    <a:pt x="1" y="1988"/>
                    <a:pt x="429" y="3797"/>
                  </a:cubicBezTo>
                  <a:cubicBezTo>
                    <a:pt x="820" y="5447"/>
                    <a:pt x="1883" y="6642"/>
                    <a:pt x="2916" y="6642"/>
                  </a:cubicBezTo>
                  <a:cubicBezTo>
                    <a:pt x="3016" y="6642"/>
                    <a:pt x="3116" y="6630"/>
                    <a:pt x="3215" y="6607"/>
                  </a:cubicBezTo>
                  <a:cubicBezTo>
                    <a:pt x="4323" y="6345"/>
                    <a:pt x="4870" y="4667"/>
                    <a:pt x="4442" y="2845"/>
                  </a:cubicBezTo>
                  <a:cubicBezTo>
                    <a:pt x="4051" y="1195"/>
                    <a:pt x="2988" y="1"/>
                    <a:pt x="19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9" name="Google Shape;7859;p57"/>
            <p:cNvSpPr/>
            <p:nvPr/>
          </p:nvSpPr>
          <p:spPr>
            <a:xfrm>
              <a:off x="517059" y="464507"/>
              <a:ext cx="199455" cy="178844"/>
            </a:xfrm>
            <a:custGeom>
              <a:avLst/>
              <a:gdLst/>
              <a:ahLst/>
              <a:cxnLst/>
              <a:rect l="l" t="t" r="r" b="b"/>
              <a:pathLst>
                <a:path w="6232" h="5588" extrusionOk="0">
                  <a:moveTo>
                    <a:pt x="5252" y="1"/>
                  </a:moveTo>
                  <a:cubicBezTo>
                    <a:pt x="5111" y="1"/>
                    <a:pt x="4972" y="107"/>
                    <a:pt x="5029" y="276"/>
                  </a:cubicBezTo>
                  <a:cubicBezTo>
                    <a:pt x="5445" y="1645"/>
                    <a:pt x="5755" y="4039"/>
                    <a:pt x="4302" y="4908"/>
                  </a:cubicBezTo>
                  <a:cubicBezTo>
                    <a:pt x="3979" y="5102"/>
                    <a:pt x="3673" y="5186"/>
                    <a:pt x="3385" y="5186"/>
                  </a:cubicBezTo>
                  <a:cubicBezTo>
                    <a:pt x="1922" y="5186"/>
                    <a:pt x="922" y="3000"/>
                    <a:pt x="504" y="1836"/>
                  </a:cubicBezTo>
                  <a:cubicBezTo>
                    <a:pt x="465" y="1723"/>
                    <a:pt x="365" y="1673"/>
                    <a:pt x="269" y="1673"/>
                  </a:cubicBezTo>
                  <a:cubicBezTo>
                    <a:pt x="131" y="1673"/>
                    <a:pt x="1" y="1775"/>
                    <a:pt x="64" y="1943"/>
                  </a:cubicBezTo>
                  <a:lnTo>
                    <a:pt x="52" y="1943"/>
                  </a:lnTo>
                  <a:cubicBezTo>
                    <a:pt x="605" y="3479"/>
                    <a:pt x="1642" y="5587"/>
                    <a:pt x="3398" y="5587"/>
                  </a:cubicBezTo>
                  <a:cubicBezTo>
                    <a:pt x="3684" y="5587"/>
                    <a:pt x="3989" y="5531"/>
                    <a:pt x="4314" y="5408"/>
                  </a:cubicBezTo>
                  <a:cubicBezTo>
                    <a:pt x="6231" y="4682"/>
                    <a:pt x="5957" y="1717"/>
                    <a:pt x="5481" y="169"/>
                  </a:cubicBezTo>
                  <a:cubicBezTo>
                    <a:pt x="5447" y="52"/>
                    <a:pt x="5349" y="1"/>
                    <a:pt x="52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0" name="Google Shape;7860;p57"/>
            <p:cNvSpPr/>
            <p:nvPr/>
          </p:nvSpPr>
          <p:spPr>
            <a:xfrm>
              <a:off x="542342" y="364876"/>
              <a:ext cx="103280" cy="121587"/>
            </a:xfrm>
            <a:custGeom>
              <a:avLst/>
              <a:gdLst/>
              <a:ahLst/>
              <a:cxnLst/>
              <a:rect l="l" t="t" r="r" b="b"/>
              <a:pathLst>
                <a:path w="3227" h="3799" extrusionOk="0">
                  <a:moveTo>
                    <a:pt x="1137" y="1"/>
                  </a:moveTo>
                  <a:cubicBezTo>
                    <a:pt x="909" y="1"/>
                    <a:pt x="691" y="125"/>
                    <a:pt x="512" y="448"/>
                  </a:cubicBezTo>
                  <a:cubicBezTo>
                    <a:pt x="179" y="1044"/>
                    <a:pt x="36" y="1818"/>
                    <a:pt x="12" y="2496"/>
                  </a:cubicBezTo>
                  <a:cubicBezTo>
                    <a:pt x="0" y="2889"/>
                    <a:pt x="60" y="3330"/>
                    <a:pt x="334" y="3604"/>
                  </a:cubicBezTo>
                  <a:cubicBezTo>
                    <a:pt x="445" y="3733"/>
                    <a:pt x="599" y="3798"/>
                    <a:pt x="757" y="3798"/>
                  </a:cubicBezTo>
                  <a:cubicBezTo>
                    <a:pt x="803" y="3798"/>
                    <a:pt x="848" y="3793"/>
                    <a:pt x="893" y="3782"/>
                  </a:cubicBezTo>
                  <a:cubicBezTo>
                    <a:pt x="1072" y="3699"/>
                    <a:pt x="1191" y="3544"/>
                    <a:pt x="1250" y="3365"/>
                  </a:cubicBezTo>
                  <a:cubicBezTo>
                    <a:pt x="1405" y="2973"/>
                    <a:pt x="1441" y="2544"/>
                    <a:pt x="1369" y="2139"/>
                  </a:cubicBezTo>
                  <a:lnTo>
                    <a:pt x="1369" y="2139"/>
                  </a:lnTo>
                  <a:cubicBezTo>
                    <a:pt x="1584" y="2580"/>
                    <a:pt x="1858" y="3068"/>
                    <a:pt x="2334" y="3211"/>
                  </a:cubicBezTo>
                  <a:cubicBezTo>
                    <a:pt x="2399" y="3234"/>
                    <a:pt x="2471" y="3246"/>
                    <a:pt x="2542" y="3246"/>
                  </a:cubicBezTo>
                  <a:cubicBezTo>
                    <a:pt x="2614" y="3246"/>
                    <a:pt x="2685" y="3234"/>
                    <a:pt x="2750" y="3211"/>
                  </a:cubicBezTo>
                  <a:cubicBezTo>
                    <a:pt x="2929" y="3127"/>
                    <a:pt x="3060" y="2973"/>
                    <a:pt x="3120" y="2794"/>
                  </a:cubicBezTo>
                  <a:cubicBezTo>
                    <a:pt x="3227" y="2461"/>
                    <a:pt x="3191" y="2091"/>
                    <a:pt x="3036" y="1782"/>
                  </a:cubicBezTo>
                  <a:cubicBezTo>
                    <a:pt x="2881" y="1472"/>
                    <a:pt x="2691" y="1187"/>
                    <a:pt x="2453" y="937"/>
                  </a:cubicBezTo>
                  <a:cubicBezTo>
                    <a:pt x="2124" y="528"/>
                    <a:pt x="1607" y="1"/>
                    <a:pt x="11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1" name="Google Shape;7861;p57"/>
            <p:cNvSpPr/>
            <p:nvPr/>
          </p:nvSpPr>
          <p:spPr>
            <a:xfrm>
              <a:off x="165068" y="161324"/>
              <a:ext cx="831138" cy="470441"/>
            </a:xfrm>
            <a:custGeom>
              <a:avLst/>
              <a:gdLst/>
              <a:ahLst/>
              <a:cxnLst/>
              <a:rect l="l" t="t" r="r" b="b"/>
              <a:pathLst>
                <a:path w="25969" h="14699" extrusionOk="0">
                  <a:moveTo>
                    <a:pt x="19879" y="459"/>
                  </a:moveTo>
                  <a:cubicBezTo>
                    <a:pt x="22137" y="459"/>
                    <a:pt x="24223" y="2124"/>
                    <a:pt x="24790" y="4558"/>
                  </a:cubicBezTo>
                  <a:cubicBezTo>
                    <a:pt x="25457" y="7380"/>
                    <a:pt x="23861" y="10166"/>
                    <a:pt x="21230" y="10797"/>
                  </a:cubicBezTo>
                  <a:cubicBezTo>
                    <a:pt x="20879" y="10880"/>
                    <a:pt x="20527" y="10920"/>
                    <a:pt x="20180" y="10920"/>
                  </a:cubicBezTo>
                  <a:cubicBezTo>
                    <a:pt x="17929" y="10920"/>
                    <a:pt x="15842" y="9254"/>
                    <a:pt x="15265" y="6820"/>
                  </a:cubicBezTo>
                  <a:cubicBezTo>
                    <a:pt x="14598" y="4010"/>
                    <a:pt x="16193" y="1201"/>
                    <a:pt x="18825" y="581"/>
                  </a:cubicBezTo>
                  <a:cubicBezTo>
                    <a:pt x="19177" y="499"/>
                    <a:pt x="19530" y="459"/>
                    <a:pt x="19879" y="459"/>
                  </a:cubicBezTo>
                  <a:close/>
                  <a:moveTo>
                    <a:pt x="5798" y="3792"/>
                  </a:moveTo>
                  <a:cubicBezTo>
                    <a:pt x="8055" y="3792"/>
                    <a:pt x="10139" y="5449"/>
                    <a:pt x="10717" y="7892"/>
                  </a:cubicBezTo>
                  <a:cubicBezTo>
                    <a:pt x="11383" y="10702"/>
                    <a:pt x="9776" y="13500"/>
                    <a:pt x="7157" y="14131"/>
                  </a:cubicBezTo>
                  <a:cubicBezTo>
                    <a:pt x="6805" y="14214"/>
                    <a:pt x="6452" y="14253"/>
                    <a:pt x="6103" y="14253"/>
                  </a:cubicBezTo>
                  <a:cubicBezTo>
                    <a:pt x="3844" y="14253"/>
                    <a:pt x="1757" y="12586"/>
                    <a:pt x="1180" y="10142"/>
                  </a:cubicBezTo>
                  <a:cubicBezTo>
                    <a:pt x="513" y="7332"/>
                    <a:pt x="2108" y="4534"/>
                    <a:pt x="4740" y="3915"/>
                  </a:cubicBezTo>
                  <a:cubicBezTo>
                    <a:pt x="5093" y="3832"/>
                    <a:pt x="5448" y="3792"/>
                    <a:pt x="5798" y="3792"/>
                  </a:cubicBezTo>
                  <a:close/>
                  <a:moveTo>
                    <a:pt x="19899" y="1"/>
                  </a:moveTo>
                  <a:cubicBezTo>
                    <a:pt x="19508" y="1"/>
                    <a:pt x="19113" y="46"/>
                    <a:pt x="18718" y="141"/>
                  </a:cubicBezTo>
                  <a:cubicBezTo>
                    <a:pt x="16265" y="712"/>
                    <a:pt x="14634" y="2998"/>
                    <a:pt x="14646" y="5558"/>
                  </a:cubicBezTo>
                  <a:cubicBezTo>
                    <a:pt x="14185" y="5285"/>
                    <a:pt x="13677" y="5155"/>
                    <a:pt x="13175" y="5155"/>
                  </a:cubicBezTo>
                  <a:cubicBezTo>
                    <a:pt x="12210" y="5155"/>
                    <a:pt x="11265" y="5638"/>
                    <a:pt x="10717" y="6523"/>
                  </a:cubicBezTo>
                  <a:cubicBezTo>
                    <a:pt x="9765" y="4579"/>
                    <a:pt x="7843" y="3326"/>
                    <a:pt x="5795" y="3326"/>
                  </a:cubicBezTo>
                  <a:cubicBezTo>
                    <a:pt x="5410" y="3326"/>
                    <a:pt x="5021" y="3370"/>
                    <a:pt x="4632" y="3463"/>
                  </a:cubicBezTo>
                  <a:cubicBezTo>
                    <a:pt x="1751" y="4141"/>
                    <a:pt x="1" y="7178"/>
                    <a:pt x="727" y="10249"/>
                  </a:cubicBezTo>
                  <a:cubicBezTo>
                    <a:pt x="1354" y="12891"/>
                    <a:pt x="3623" y="14699"/>
                    <a:pt x="6079" y="14699"/>
                  </a:cubicBezTo>
                  <a:cubicBezTo>
                    <a:pt x="6467" y="14699"/>
                    <a:pt x="6860" y="14654"/>
                    <a:pt x="7252" y="14559"/>
                  </a:cubicBezTo>
                  <a:cubicBezTo>
                    <a:pt x="10133" y="13881"/>
                    <a:pt x="11883" y="10845"/>
                    <a:pt x="11157" y="7773"/>
                  </a:cubicBezTo>
                  <a:cubicBezTo>
                    <a:pt x="11098" y="7523"/>
                    <a:pt x="11026" y="7285"/>
                    <a:pt x="10931" y="7035"/>
                  </a:cubicBezTo>
                  <a:cubicBezTo>
                    <a:pt x="11345" y="6115"/>
                    <a:pt x="12241" y="5601"/>
                    <a:pt x="13157" y="5601"/>
                  </a:cubicBezTo>
                  <a:cubicBezTo>
                    <a:pt x="13689" y="5601"/>
                    <a:pt x="14227" y="5774"/>
                    <a:pt x="14681" y="6142"/>
                  </a:cubicBezTo>
                  <a:cubicBezTo>
                    <a:pt x="14705" y="6404"/>
                    <a:pt x="14753" y="6666"/>
                    <a:pt x="14812" y="6916"/>
                  </a:cubicBezTo>
                  <a:cubicBezTo>
                    <a:pt x="15440" y="9572"/>
                    <a:pt x="17715" y="11373"/>
                    <a:pt x="20175" y="11373"/>
                  </a:cubicBezTo>
                  <a:cubicBezTo>
                    <a:pt x="20560" y="11373"/>
                    <a:pt x="20949" y="11329"/>
                    <a:pt x="21337" y="11238"/>
                  </a:cubicBezTo>
                  <a:cubicBezTo>
                    <a:pt x="24218" y="10547"/>
                    <a:pt x="25968" y="7511"/>
                    <a:pt x="25242" y="4451"/>
                  </a:cubicBezTo>
                  <a:cubicBezTo>
                    <a:pt x="24615" y="1800"/>
                    <a:pt x="22358" y="1"/>
                    <a:pt x="1989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62" name="Google Shape;7862;p57"/>
          <p:cNvGrpSpPr/>
          <p:nvPr/>
        </p:nvGrpSpPr>
        <p:grpSpPr>
          <a:xfrm>
            <a:off x="4694538" y="383077"/>
            <a:ext cx="751861" cy="525458"/>
            <a:chOff x="4692463" y="-799148"/>
            <a:chExt cx="751861" cy="525458"/>
          </a:xfrm>
        </p:grpSpPr>
        <p:sp>
          <p:nvSpPr>
            <p:cNvPr id="7863" name="Google Shape;7863;p57"/>
            <p:cNvSpPr/>
            <p:nvPr/>
          </p:nvSpPr>
          <p:spPr>
            <a:xfrm>
              <a:off x="4771323" y="-799148"/>
              <a:ext cx="569721" cy="510128"/>
            </a:xfrm>
            <a:custGeom>
              <a:avLst/>
              <a:gdLst/>
              <a:ahLst/>
              <a:cxnLst/>
              <a:rect l="l" t="t" r="r" b="b"/>
              <a:pathLst>
                <a:path w="17801" h="15939" extrusionOk="0">
                  <a:moveTo>
                    <a:pt x="8894" y="0"/>
                  </a:moveTo>
                  <a:cubicBezTo>
                    <a:pt x="5474" y="0"/>
                    <a:pt x="2316" y="2220"/>
                    <a:pt x="1275" y="5666"/>
                  </a:cubicBezTo>
                  <a:cubicBezTo>
                    <a:pt x="1" y="9881"/>
                    <a:pt x="2382" y="14322"/>
                    <a:pt x="6597" y="15596"/>
                  </a:cubicBezTo>
                  <a:cubicBezTo>
                    <a:pt x="7366" y="15828"/>
                    <a:pt x="8143" y="15939"/>
                    <a:pt x="8907" y="15939"/>
                  </a:cubicBezTo>
                  <a:cubicBezTo>
                    <a:pt x="12328" y="15939"/>
                    <a:pt x="15485" y="13719"/>
                    <a:pt x="16527" y="10273"/>
                  </a:cubicBezTo>
                  <a:cubicBezTo>
                    <a:pt x="17801" y="6059"/>
                    <a:pt x="15419" y="1618"/>
                    <a:pt x="11204" y="344"/>
                  </a:cubicBezTo>
                  <a:cubicBezTo>
                    <a:pt x="10435" y="111"/>
                    <a:pt x="9658" y="0"/>
                    <a:pt x="889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4" name="Google Shape;7864;p57"/>
            <p:cNvSpPr/>
            <p:nvPr/>
          </p:nvSpPr>
          <p:spPr>
            <a:xfrm>
              <a:off x="4692463" y="-707357"/>
              <a:ext cx="751861" cy="389245"/>
            </a:xfrm>
            <a:custGeom>
              <a:avLst/>
              <a:gdLst/>
              <a:ahLst/>
              <a:cxnLst/>
              <a:rect l="l" t="t" r="r" b="b"/>
              <a:pathLst>
                <a:path w="23492" h="12162" extrusionOk="0">
                  <a:moveTo>
                    <a:pt x="3504" y="1"/>
                  </a:moveTo>
                  <a:cubicBezTo>
                    <a:pt x="3337" y="1"/>
                    <a:pt x="3168" y="8"/>
                    <a:pt x="3000" y="24"/>
                  </a:cubicBezTo>
                  <a:cubicBezTo>
                    <a:pt x="2584" y="59"/>
                    <a:pt x="2179" y="143"/>
                    <a:pt x="1774" y="274"/>
                  </a:cubicBezTo>
                  <a:cubicBezTo>
                    <a:pt x="1310" y="416"/>
                    <a:pt x="881" y="678"/>
                    <a:pt x="548" y="1036"/>
                  </a:cubicBezTo>
                  <a:cubicBezTo>
                    <a:pt x="357" y="1238"/>
                    <a:pt x="214" y="1488"/>
                    <a:pt x="119" y="1750"/>
                  </a:cubicBezTo>
                  <a:cubicBezTo>
                    <a:pt x="36" y="2024"/>
                    <a:pt x="0" y="2310"/>
                    <a:pt x="24" y="2607"/>
                  </a:cubicBezTo>
                  <a:cubicBezTo>
                    <a:pt x="83" y="3179"/>
                    <a:pt x="286" y="3738"/>
                    <a:pt x="607" y="4226"/>
                  </a:cubicBezTo>
                  <a:cubicBezTo>
                    <a:pt x="941" y="4727"/>
                    <a:pt x="1322" y="5191"/>
                    <a:pt x="1762" y="5596"/>
                  </a:cubicBezTo>
                  <a:cubicBezTo>
                    <a:pt x="2227" y="6012"/>
                    <a:pt x="2703" y="6393"/>
                    <a:pt x="3203" y="6763"/>
                  </a:cubicBezTo>
                  <a:cubicBezTo>
                    <a:pt x="3501" y="6977"/>
                    <a:pt x="3822" y="7191"/>
                    <a:pt x="4143" y="7394"/>
                  </a:cubicBezTo>
                  <a:cubicBezTo>
                    <a:pt x="4941" y="7894"/>
                    <a:pt x="5763" y="8358"/>
                    <a:pt x="6608" y="8763"/>
                  </a:cubicBezTo>
                  <a:cubicBezTo>
                    <a:pt x="7870" y="9382"/>
                    <a:pt x="9168" y="9918"/>
                    <a:pt x="10501" y="10382"/>
                  </a:cubicBezTo>
                  <a:cubicBezTo>
                    <a:pt x="11823" y="10846"/>
                    <a:pt x="13180" y="11239"/>
                    <a:pt x="14550" y="11549"/>
                  </a:cubicBezTo>
                  <a:cubicBezTo>
                    <a:pt x="15216" y="11704"/>
                    <a:pt x="15871" y="11835"/>
                    <a:pt x="16514" y="11942"/>
                  </a:cubicBezTo>
                  <a:cubicBezTo>
                    <a:pt x="16669" y="11966"/>
                    <a:pt x="16824" y="12001"/>
                    <a:pt x="16978" y="12025"/>
                  </a:cubicBezTo>
                  <a:cubicBezTo>
                    <a:pt x="17467" y="12097"/>
                    <a:pt x="17967" y="12144"/>
                    <a:pt x="18455" y="12156"/>
                  </a:cubicBezTo>
                  <a:cubicBezTo>
                    <a:pt x="18557" y="12160"/>
                    <a:pt x="18659" y="12162"/>
                    <a:pt x="18760" y="12162"/>
                  </a:cubicBezTo>
                  <a:cubicBezTo>
                    <a:pt x="19940" y="12162"/>
                    <a:pt x="21084" y="11905"/>
                    <a:pt x="22027" y="11346"/>
                  </a:cubicBezTo>
                  <a:cubicBezTo>
                    <a:pt x="22551" y="11049"/>
                    <a:pt x="22979" y="10632"/>
                    <a:pt x="23265" y="10108"/>
                  </a:cubicBezTo>
                  <a:cubicBezTo>
                    <a:pt x="23336" y="9989"/>
                    <a:pt x="23396" y="9846"/>
                    <a:pt x="23444" y="9703"/>
                  </a:cubicBezTo>
                  <a:cubicBezTo>
                    <a:pt x="23455" y="9632"/>
                    <a:pt x="23467" y="9560"/>
                    <a:pt x="23479" y="9489"/>
                  </a:cubicBezTo>
                  <a:lnTo>
                    <a:pt x="23491" y="9275"/>
                  </a:lnTo>
                  <a:cubicBezTo>
                    <a:pt x="23491" y="9013"/>
                    <a:pt x="23455" y="8739"/>
                    <a:pt x="23372" y="8477"/>
                  </a:cubicBezTo>
                  <a:cubicBezTo>
                    <a:pt x="23217" y="8025"/>
                    <a:pt x="22979" y="7608"/>
                    <a:pt x="22670" y="7239"/>
                  </a:cubicBezTo>
                  <a:cubicBezTo>
                    <a:pt x="22396" y="6929"/>
                    <a:pt x="22098" y="6632"/>
                    <a:pt x="21777" y="6382"/>
                  </a:cubicBezTo>
                  <a:cubicBezTo>
                    <a:pt x="21265" y="5977"/>
                    <a:pt x="20717" y="5620"/>
                    <a:pt x="20134" y="5322"/>
                  </a:cubicBezTo>
                  <a:cubicBezTo>
                    <a:pt x="20050" y="5274"/>
                    <a:pt x="19955" y="5227"/>
                    <a:pt x="19872" y="5191"/>
                  </a:cubicBezTo>
                  <a:lnTo>
                    <a:pt x="19872" y="5191"/>
                  </a:lnTo>
                  <a:cubicBezTo>
                    <a:pt x="19884" y="5298"/>
                    <a:pt x="19895" y="5417"/>
                    <a:pt x="19895" y="5524"/>
                  </a:cubicBezTo>
                  <a:lnTo>
                    <a:pt x="19991" y="5584"/>
                  </a:lnTo>
                  <a:cubicBezTo>
                    <a:pt x="20515" y="5917"/>
                    <a:pt x="21015" y="6286"/>
                    <a:pt x="21491" y="6703"/>
                  </a:cubicBezTo>
                  <a:cubicBezTo>
                    <a:pt x="21777" y="6953"/>
                    <a:pt x="22039" y="7239"/>
                    <a:pt x="22277" y="7548"/>
                  </a:cubicBezTo>
                  <a:cubicBezTo>
                    <a:pt x="22527" y="7870"/>
                    <a:pt x="22717" y="8239"/>
                    <a:pt x="22836" y="8632"/>
                  </a:cubicBezTo>
                  <a:cubicBezTo>
                    <a:pt x="22967" y="9037"/>
                    <a:pt x="22932" y="9477"/>
                    <a:pt x="22741" y="9858"/>
                  </a:cubicBezTo>
                  <a:cubicBezTo>
                    <a:pt x="22491" y="10263"/>
                    <a:pt x="22134" y="10584"/>
                    <a:pt x="21705" y="10811"/>
                  </a:cubicBezTo>
                  <a:cubicBezTo>
                    <a:pt x="21241" y="11061"/>
                    <a:pt x="20729" y="11251"/>
                    <a:pt x="20205" y="11346"/>
                  </a:cubicBezTo>
                  <a:cubicBezTo>
                    <a:pt x="19760" y="11430"/>
                    <a:pt x="19315" y="11477"/>
                    <a:pt x="18870" y="11477"/>
                  </a:cubicBezTo>
                  <a:cubicBezTo>
                    <a:pt x="18743" y="11477"/>
                    <a:pt x="18617" y="11473"/>
                    <a:pt x="18491" y="11465"/>
                  </a:cubicBezTo>
                  <a:cubicBezTo>
                    <a:pt x="18217" y="11454"/>
                    <a:pt x="17943" y="11430"/>
                    <a:pt x="17669" y="11394"/>
                  </a:cubicBezTo>
                  <a:cubicBezTo>
                    <a:pt x="17336" y="11358"/>
                    <a:pt x="16990" y="11299"/>
                    <a:pt x="16645" y="11239"/>
                  </a:cubicBezTo>
                  <a:cubicBezTo>
                    <a:pt x="16014" y="11120"/>
                    <a:pt x="15371" y="10989"/>
                    <a:pt x="14716" y="10834"/>
                  </a:cubicBezTo>
                  <a:cubicBezTo>
                    <a:pt x="13383" y="10513"/>
                    <a:pt x="12061" y="10120"/>
                    <a:pt x="10751" y="9668"/>
                  </a:cubicBezTo>
                  <a:cubicBezTo>
                    <a:pt x="8263" y="8787"/>
                    <a:pt x="5941" y="7739"/>
                    <a:pt x="4024" y="6477"/>
                  </a:cubicBezTo>
                  <a:cubicBezTo>
                    <a:pt x="3882" y="6382"/>
                    <a:pt x="3751" y="6286"/>
                    <a:pt x="3620" y="6203"/>
                  </a:cubicBezTo>
                  <a:cubicBezTo>
                    <a:pt x="2619" y="5500"/>
                    <a:pt x="1715" y="4762"/>
                    <a:pt x="1143" y="3893"/>
                  </a:cubicBezTo>
                  <a:cubicBezTo>
                    <a:pt x="869" y="3500"/>
                    <a:pt x="679" y="3036"/>
                    <a:pt x="619" y="2560"/>
                  </a:cubicBezTo>
                  <a:cubicBezTo>
                    <a:pt x="595" y="2345"/>
                    <a:pt x="607" y="2131"/>
                    <a:pt x="667" y="1929"/>
                  </a:cubicBezTo>
                  <a:cubicBezTo>
                    <a:pt x="726" y="1738"/>
                    <a:pt x="822" y="1548"/>
                    <a:pt x="953" y="1405"/>
                  </a:cubicBezTo>
                  <a:cubicBezTo>
                    <a:pt x="1226" y="1095"/>
                    <a:pt x="1572" y="869"/>
                    <a:pt x="1953" y="738"/>
                  </a:cubicBezTo>
                  <a:cubicBezTo>
                    <a:pt x="2298" y="595"/>
                    <a:pt x="2667" y="512"/>
                    <a:pt x="3048" y="452"/>
                  </a:cubicBezTo>
                  <a:cubicBezTo>
                    <a:pt x="3347" y="412"/>
                    <a:pt x="3647" y="391"/>
                    <a:pt x="3944" y="391"/>
                  </a:cubicBezTo>
                  <a:cubicBezTo>
                    <a:pt x="4263" y="391"/>
                    <a:pt x="4580" y="415"/>
                    <a:pt x="4894" y="464"/>
                  </a:cubicBezTo>
                  <a:cubicBezTo>
                    <a:pt x="5239" y="524"/>
                    <a:pt x="5584" y="595"/>
                    <a:pt x="5918" y="702"/>
                  </a:cubicBezTo>
                  <a:lnTo>
                    <a:pt x="6037" y="559"/>
                  </a:lnTo>
                  <a:cubicBezTo>
                    <a:pt x="5691" y="393"/>
                    <a:pt x="5334" y="262"/>
                    <a:pt x="4953" y="178"/>
                  </a:cubicBezTo>
                  <a:cubicBezTo>
                    <a:pt x="4475" y="63"/>
                    <a:pt x="3991" y="1"/>
                    <a:pt x="350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5" name="Google Shape;7865;p57"/>
            <p:cNvSpPr/>
            <p:nvPr/>
          </p:nvSpPr>
          <p:spPr>
            <a:xfrm>
              <a:off x="4862425" y="-731393"/>
              <a:ext cx="366969" cy="65258"/>
            </a:xfrm>
            <a:custGeom>
              <a:avLst/>
              <a:gdLst/>
              <a:ahLst/>
              <a:cxnLst/>
              <a:rect l="l" t="t" r="r" b="b"/>
              <a:pathLst>
                <a:path w="11466" h="2039" extrusionOk="0">
                  <a:moveTo>
                    <a:pt x="10644" y="1"/>
                  </a:moveTo>
                  <a:cubicBezTo>
                    <a:pt x="10442" y="36"/>
                    <a:pt x="10251" y="72"/>
                    <a:pt x="10061" y="108"/>
                  </a:cubicBezTo>
                  <a:cubicBezTo>
                    <a:pt x="9097" y="286"/>
                    <a:pt x="8120" y="513"/>
                    <a:pt x="7120" y="727"/>
                  </a:cubicBezTo>
                  <a:cubicBezTo>
                    <a:pt x="6156" y="941"/>
                    <a:pt x="5179" y="1108"/>
                    <a:pt x="4203" y="1215"/>
                  </a:cubicBezTo>
                  <a:cubicBezTo>
                    <a:pt x="3652" y="1280"/>
                    <a:pt x="3101" y="1310"/>
                    <a:pt x="2550" y="1310"/>
                  </a:cubicBezTo>
                  <a:cubicBezTo>
                    <a:pt x="2196" y="1310"/>
                    <a:pt x="1842" y="1298"/>
                    <a:pt x="1488" y="1275"/>
                  </a:cubicBezTo>
                  <a:cubicBezTo>
                    <a:pt x="1155" y="1251"/>
                    <a:pt x="822" y="1215"/>
                    <a:pt x="512" y="1156"/>
                  </a:cubicBezTo>
                  <a:cubicBezTo>
                    <a:pt x="334" y="1346"/>
                    <a:pt x="155" y="1548"/>
                    <a:pt x="0" y="1751"/>
                  </a:cubicBezTo>
                  <a:lnTo>
                    <a:pt x="107" y="1775"/>
                  </a:lnTo>
                  <a:cubicBezTo>
                    <a:pt x="536" y="1870"/>
                    <a:pt x="977" y="1941"/>
                    <a:pt x="1429" y="1977"/>
                  </a:cubicBezTo>
                  <a:cubicBezTo>
                    <a:pt x="1884" y="2017"/>
                    <a:pt x="2344" y="2038"/>
                    <a:pt x="2804" y="2038"/>
                  </a:cubicBezTo>
                  <a:cubicBezTo>
                    <a:pt x="3296" y="2038"/>
                    <a:pt x="3789" y="2014"/>
                    <a:pt x="4275" y="1965"/>
                  </a:cubicBezTo>
                  <a:cubicBezTo>
                    <a:pt x="5287" y="1870"/>
                    <a:pt x="6287" y="1703"/>
                    <a:pt x="7275" y="1477"/>
                  </a:cubicBezTo>
                  <a:cubicBezTo>
                    <a:pt x="8287" y="1263"/>
                    <a:pt x="9263" y="1037"/>
                    <a:pt x="10204" y="846"/>
                  </a:cubicBezTo>
                  <a:cubicBezTo>
                    <a:pt x="10632" y="751"/>
                    <a:pt x="11049" y="679"/>
                    <a:pt x="11466" y="620"/>
                  </a:cubicBezTo>
                  <a:cubicBezTo>
                    <a:pt x="11204" y="394"/>
                    <a:pt x="10930" y="191"/>
                    <a:pt x="10644"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6" name="Google Shape;7866;p57"/>
            <p:cNvSpPr/>
            <p:nvPr/>
          </p:nvSpPr>
          <p:spPr>
            <a:xfrm>
              <a:off x="5084572" y="-668919"/>
              <a:ext cx="232868" cy="181820"/>
            </a:xfrm>
            <a:custGeom>
              <a:avLst/>
              <a:gdLst/>
              <a:ahLst/>
              <a:cxnLst/>
              <a:rect l="l" t="t" r="r" b="b"/>
              <a:pathLst>
                <a:path w="7276" h="5681" extrusionOk="0">
                  <a:moveTo>
                    <a:pt x="5282" y="0"/>
                  </a:moveTo>
                  <a:cubicBezTo>
                    <a:pt x="4788" y="0"/>
                    <a:pt x="4296" y="42"/>
                    <a:pt x="3811" y="132"/>
                  </a:cubicBezTo>
                  <a:cubicBezTo>
                    <a:pt x="3430" y="192"/>
                    <a:pt x="3060" y="287"/>
                    <a:pt x="2691" y="394"/>
                  </a:cubicBezTo>
                  <a:cubicBezTo>
                    <a:pt x="2298" y="513"/>
                    <a:pt x="1906" y="668"/>
                    <a:pt x="1548" y="859"/>
                  </a:cubicBezTo>
                  <a:cubicBezTo>
                    <a:pt x="1132" y="1073"/>
                    <a:pt x="774" y="1359"/>
                    <a:pt x="477" y="1716"/>
                  </a:cubicBezTo>
                  <a:cubicBezTo>
                    <a:pt x="310" y="1906"/>
                    <a:pt x="179" y="2133"/>
                    <a:pt x="96" y="2383"/>
                  </a:cubicBezTo>
                  <a:cubicBezTo>
                    <a:pt x="1" y="2668"/>
                    <a:pt x="1" y="2966"/>
                    <a:pt x="84" y="3252"/>
                  </a:cubicBezTo>
                  <a:cubicBezTo>
                    <a:pt x="179" y="3526"/>
                    <a:pt x="346" y="3764"/>
                    <a:pt x="572" y="3954"/>
                  </a:cubicBezTo>
                  <a:cubicBezTo>
                    <a:pt x="763" y="4121"/>
                    <a:pt x="977" y="4264"/>
                    <a:pt x="1203" y="4371"/>
                  </a:cubicBezTo>
                  <a:cubicBezTo>
                    <a:pt x="1429" y="4490"/>
                    <a:pt x="1656" y="4561"/>
                    <a:pt x="1870" y="4657"/>
                  </a:cubicBezTo>
                  <a:cubicBezTo>
                    <a:pt x="1977" y="4692"/>
                    <a:pt x="2096" y="4740"/>
                    <a:pt x="2203" y="4776"/>
                  </a:cubicBezTo>
                  <a:lnTo>
                    <a:pt x="2548" y="4883"/>
                  </a:lnTo>
                  <a:cubicBezTo>
                    <a:pt x="3430" y="5145"/>
                    <a:pt x="4334" y="5347"/>
                    <a:pt x="5251" y="5454"/>
                  </a:cubicBezTo>
                  <a:cubicBezTo>
                    <a:pt x="5918" y="5562"/>
                    <a:pt x="6585" y="5621"/>
                    <a:pt x="7216" y="5681"/>
                  </a:cubicBezTo>
                  <a:cubicBezTo>
                    <a:pt x="7240" y="5442"/>
                    <a:pt x="7263" y="5204"/>
                    <a:pt x="7275" y="4966"/>
                  </a:cubicBezTo>
                  <a:cubicBezTo>
                    <a:pt x="5835" y="4800"/>
                    <a:pt x="4287" y="4633"/>
                    <a:pt x="2775" y="4168"/>
                  </a:cubicBezTo>
                  <a:lnTo>
                    <a:pt x="2453" y="4061"/>
                  </a:lnTo>
                  <a:cubicBezTo>
                    <a:pt x="2346" y="4038"/>
                    <a:pt x="2239" y="3990"/>
                    <a:pt x="2144" y="3954"/>
                  </a:cubicBezTo>
                  <a:cubicBezTo>
                    <a:pt x="1941" y="3871"/>
                    <a:pt x="1727" y="3799"/>
                    <a:pt x="1548" y="3704"/>
                  </a:cubicBezTo>
                  <a:cubicBezTo>
                    <a:pt x="1179" y="3526"/>
                    <a:pt x="882" y="3287"/>
                    <a:pt x="798" y="3025"/>
                  </a:cubicBezTo>
                  <a:cubicBezTo>
                    <a:pt x="763" y="2895"/>
                    <a:pt x="763" y="2752"/>
                    <a:pt x="798" y="2621"/>
                  </a:cubicBezTo>
                  <a:cubicBezTo>
                    <a:pt x="858" y="2454"/>
                    <a:pt x="929" y="2311"/>
                    <a:pt x="1036" y="2180"/>
                  </a:cubicBezTo>
                  <a:cubicBezTo>
                    <a:pt x="1275" y="1894"/>
                    <a:pt x="1560" y="1668"/>
                    <a:pt x="1882" y="1490"/>
                  </a:cubicBezTo>
                  <a:cubicBezTo>
                    <a:pt x="2203" y="1311"/>
                    <a:pt x="2548" y="1156"/>
                    <a:pt x="2894" y="1037"/>
                  </a:cubicBezTo>
                  <a:cubicBezTo>
                    <a:pt x="3227" y="930"/>
                    <a:pt x="3572" y="835"/>
                    <a:pt x="3930" y="751"/>
                  </a:cubicBezTo>
                  <a:cubicBezTo>
                    <a:pt x="4549" y="620"/>
                    <a:pt x="5192" y="561"/>
                    <a:pt x="5835" y="561"/>
                  </a:cubicBezTo>
                  <a:lnTo>
                    <a:pt x="6132" y="561"/>
                  </a:lnTo>
                  <a:cubicBezTo>
                    <a:pt x="6013" y="370"/>
                    <a:pt x="5894" y="192"/>
                    <a:pt x="5763" y="13"/>
                  </a:cubicBezTo>
                  <a:cubicBezTo>
                    <a:pt x="5603" y="4"/>
                    <a:pt x="5442" y="0"/>
                    <a:pt x="5282"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7" name="Google Shape;7867;p57"/>
            <p:cNvSpPr/>
            <p:nvPr/>
          </p:nvSpPr>
          <p:spPr>
            <a:xfrm>
              <a:off x="4810961" y="-575145"/>
              <a:ext cx="491213" cy="163514"/>
            </a:xfrm>
            <a:custGeom>
              <a:avLst/>
              <a:gdLst/>
              <a:ahLst/>
              <a:cxnLst/>
              <a:rect l="l" t="t" r="r" b="b"/>
              <a:pathLst>
                <a:path w="15348" h="5109" extrusionOk="0">
                  <a:moveTo>
                    <a:pt x="120" y="0"/>
                  </a:moveTo>
                  <a:cubicBezTo>
                    <a:pt x="72" y="226"/>
                    <a:pt x="37" y="453"/>
                    <a:pt x="1" y="691"/>
                  </a:cubicBezTo>
                  <a:cubicBezTo>
                    <a:pt x="858" y="1405"/>
                    <a:pt x="1787" y="2024"/>
                    <a:pt x="2775" y="2548"/>
                  </a:cubicBezTo>
                  <a:cubicBezTo>
                    <a:pt x="3692" y="3036"/>
                    <a:pt x="4644" y="3453"/>
                    <a:pt x="5633" y="3763"/>
                  </a:cubicBezTo>
                  <a:cubicBezTo>
                    <a:pt x="6692" y="4108"/>
                    <a:pt x="7788" y="4346"/>
                    <a:pt x="8895" y="4477"/>
                  </a:cubicBezTo>
                  <a:cubicBezTo>
                    <a:pt x="10026" y="4632"/>
                    <a:pt x="11133" y="4679"/>
                    <a:pt x="12169" y="4763"/>
                  </a:cubicBezTo>
                  <a:cubicBezTo>
                    <a:pt x="13145" y="4822"/>
                    <a:pt x="14110" y="4941"/>
                    <a:pt x="15062" y="5108"/>
                  </a:cubicBezTo>
                  <a:cubicBezTo>
                    <a:pt x="15181" y="4906"/>
                    <a:pt x="15265" y="4679"/>
                    <a:pt x="15348" y="4453"/>
                  </a:cubicBezTo>
                  <a:lnTo>
                    <a:pt x="15300" y="4441"/>
                  </a:lnTo>
                  <a:cubicBezTo>
                    <a:pt x="14288" y="4239"/>
                    <a:pt x="13264" y="4096"/>
                    <a:pt x="12240" y="4013"/>
                  </a:cubicBezTo>
                  <a:cubicBezTo>
                    <a:pt x="11181" y="3929"/>
                    <a:pt x="10085" y="3870"/>
                    <a:pt x="8990" y="3727"/>
                  </a:cubicBezTo>
                  <a:cubicBezTo>
                    <a:pt x="6942" y="3489"/>
                    <a:pt x="4942" y="2870"/>
                    <a:pt x="3096" y="1929"/>
                  </a:cubicBezTo>
                  <a:cubicBezTo>
                    <a:pt x="2037" y="1393"/>
                    <a:pt x="1049" y="750"/>
                    <a:pt x="12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8" name="Google Shape;7868;p57"/>
            <p:cNvSpPr/>
            <p:nvPr/>
          </p:nvSpPr>
          <p:spPr>
            <a:xfrm>
              <a:off x="4879932" y="-342340"/>
              <a:ext cx="277835" cy="68651"/>
            </a:xfrm>
            <a:custGeom>
              <a:avLst/>
              <a:gdLst/>
              <a:ahLst/>
              <a:cxnLst/>
              <a:rect l="l" t="t" r="r" b="b"/>
              <a:pathLst>
                <a:path w="8681" h="2145" extrusionOk="0">
                  <a:moveTo>
                    <a:pt x="1" y="1"/>
                  </a:moveTo>
                  <a:lnTo>
                    <a:pt x="1" y="1"/>
                  </a:lnTo>
                  <a:cubicBezTo>
                    <a:pt x="299" y="311"/>
                    <a:pt x="620" y="596"/>
                    <a:pt x="965" y="846"/>
                  </a:cubicBezTo>
                  <a:lnTo>
                    <a:pt x="1061" y="858"/>
                  </a:lnTo>
                  <a:cubicBezTo>
                    <a:pt x="1954" y="930"/>
                    <a:pt x="2823" y="989"/>
                    <a:pt x="3656" y="1084"/>
                  </a:cubicBezTo>
                  <a:cubicBezTo>
                    <a:pt x="4454" y="1180"/>
                    <a:pt x="5228" y="1323"/>
                    <a:pt x="6002" y="1525"/>
                  </a:cubicBezTo>
                  <a:cubicBezTo>
                    <a:pt x="6621" y="1680"/>
                    <a:pt x="7228" y="1894"/>
                    <a:pt x="7823" y="2144"/>
                  </a:cubicBezTo>
                  <a:cubicBezTo>
                    <a:pt x="8109" y="2061"/>
                    <a:pt x="8395" y="1965"/>
                    <a:pt x="8681" y="1858"/>
                  </a:cubicBezTo>
                  <a:cubicBezTo>
                    <a:pt x="7883" y="1430"/>
                    <a:pt x="7049" y="1096"/>
                    <a:pt x="6192" y="846"/>
                  </a:cubicBezTo>
                  <a:cubicBezTo>
                    <a:pt x="5394" y="620"/>
                    <a:pt x="4573" y="453"/>
                    <a:pt x="3751" y="358"/>
                  </a:cubicBezTo>
                  <a:cubicBezTo>
                    <a:pt x="2894" y="239"/>
                    <a:pt x="2013" y="168"/>
                    <a:pt x="1120" y="96"/>
                  </a:cubicBezTo>
                  <a:cubicBezTo>
                    <a:pt x="739" y="72"/>
                    <a:pt x="370" y="37"/>
                    <a:pt x="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9" name="Google Shape;7869;p57"/>
            <p:cNvSpPr/>
            <p:nvPr/>
          </p:nvSpPr>
          <p:spPr>
            <a:xfrm>
              <a:off x="5001119" y="-641459"/>
              <a:ext cx="152056" cy="118803"/>
            </a:xfrm>
            <a:custGeom>
              <a:avLst/>
              <a:gdLst/>
              <a:ahLst/>
              <a:cxnLst/>
              <a:rect l="l" t="t" r="r" b="b"/>
              <a:pathLst>
                <a:path w="4751" h="3712" extrusionOk="0">
                  <a:moveTo>
                    <a:pt x="750" y="1"/>
                  </a:moveTo>
                  <a:cubicBezTo>
                    <a:pt x="667" y="132"/>
                    <a:pt x="584" y="274"/>
                    <a:pt x="524" y="429"/>
                  </a:cubicBezTo>
                  <a:cubicBezTo>
                    <a:pt x="0" y="1691"/>
                    <a:pt x="488" y="3096"/>
                    <a:pt x="1619" y="3561"/>
                  </a:cubicBezTo>
                  <a:cubicBezTo>
                    <a:pt x="1866" y="3663"/>
                    <a:pt x="2124" y="3711"/>
                    <a:pt x="2381" y="3711"/>
                  </a:cubicBezTo>
                  <a:cubicBezTo>
                    <a:pt x="3292" y="3711"/>
                    <a:pt x="4199" y="3104"/>
                    <a:pt x="4608" y="2120"/>
                  </a:cubicBezTo>
                  <a:cubicBezTo>
                    <a:pt x="4667" y="1965"/>
                    <a:pt x="4715" y="1810"/>
                    <a:pt x="4751" y="1656"/>
                  </a:cubicBezTo>
                  <a:lnTo>
                    <a:pt x="75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0" name="Google Shape;7870;p57"/>
            <p:cNvSpPr/>
            <p:nvPr/>
          </p:nvSpPr>
          <p:spPr>
            <a:xfrm>
              <a:off x="5013697" y="-584938"/>
              <a:ext cx="101008" cy="62602"/>
            </a:xfrm>
            <a:custGeom>
              <a:avLst/>
              <a:gdLst/>
              <a:ahLst/>
              <a:cxnLst/>
              <a:rect l="l" t="t" r="r" b="b"/>
              <a:pathLst>
                <a:path w="3156" h="1956" extrusionOk="0">
                  <a:moveTo>
                    <a:pt x="1093" y="1"/>
                  </a:moveTo>
                  <a:cubicBezTo>
                    <a:pt x="711" y="1"/>
                    <a:pt x="333" y="105"/>
                    <a:pt x="0" y="306"/>
                  </a:cubicBezTo>
                  <a:cubicBezTo>
                    <a:pt x="203" y="1319"/>
                    <a:pt x="1088" y="1955"/>
                    <a:pt x="2023" y="1955"/>
                  </a:cubicBezTo>
                  <a:cubicBezTo>
                    <a:pt x="2406" y="1955"/>
                    <a:pt x="2798" y="1848"/>
                    <a:pt x="3155" y="1616"/>
                  </a:cubicBezTo>
                  <a:cubicBezTo>
                    <a:pt x="2989" y="961"/>
                    <a:pt x="2524" y="413"/>
                    <a:pt x="1905" y="163"/>
                  </a:cubicBezTo>
                  <a:cubicBezTo>
                    <a:pt x="1642" y="54"/>
                    <a:pt x="1366" y="1"/>
                    <a:pt x="109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1" name="Google Shape;7871;p57"/>
            <p:cNvSpPr/>
            <p:nvPr/>
          </p:nvSpPr>
          <p:spPr>
            <a:xfrm>
              <a:off x="4966042" y="-681209"/>
              <a:ext cx="34341" cy="49416"/>
            </a:xfrm>
            <a:custGeom>
              <a:avLst/>
              <a:gdLst/>
              <a:ahLst/>
              <a:cxnLst/>
              <a:rect l="l" t="t" r="r" b="b"/>
              <a:pathLst>
                <a:path w="1073" h="1544" extrusionOk="0">
                  <a:moveTo>
                    <a:pt x="778" y="1"/>
                  </a:moveTo>
                  <a:cubicBezTo>
                    <a:pt x="581" y="1"/>
                    <a:pt x="325" y="248"/>
                    <a:pt x="179" y="623"/>
                  </a:cubicBezTo>
                  <a:cubicBezTo>
                    <a:pt x="1" y="1040"/>
                    <a:pt x="25" y="1445"/>
                    <a:pt x="227" y="1528"/>
                  </a:cubicBezTo>
                  <a:cubicBezTo>
                    <a:pt x="252" y="1538"/>
                    <a:pt x="277" y="1543"/>
                    <a:pt x="304" y="1543"/>
                  </a:cubicBezTo>
                  <a:cubicBezTo>
                    <a:pt x="500" y="1543"/>
                    <a:pt x="749" y="1287"/>
                    <a:pt x="906" y="921"/>
                  </a:cubicBezTo>
                  <a:cubicBezTo>
                    <a:pt x="1072" y="504"/>
                    <a:pt x="1049" y="100"/>
                    <a:pt x="858" y="16"/>
                  </a:cubicBezTo>
                  <a:cubicBezTo>
                    <a:pt x="833" y="6"/>
                    <a:pt x="806" y="1"/>
                    <a:pt x="7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2" name="Google Shape;7872;p57"/>
            <p:cNvSpPr/>
            <p:nvPr/>
          </p:nvSpPr>
          <p:spPr>
            <a:xfrm>
              <a:off x="5175642" y="-594700"/>
              <a:ext cx="34693" cy="49768"/>
            </a:xfrm>
            <a:custGeom>
              <a:avLst/>
              <a:gdLst/>
              <a:ahLst/>
              <a:cxnLst/>
              <a:rect l="l" t="t" r="r" b="b"/>
              <a:pathLst>
                <a:path w="1084" h="1555" extrusionOk="0">
                  <a:moveTo>
                    <a:pt x="780" y="1"/>
                  </a:moveTo>
                  <a:cubicBezTo>
                    <a:pt x="582" y="1"/>
                    <a:pt x="325" y="257"/>
                    <a:pt x="179" y="623"/>
                  </a:cubicBezTo>
                  <a:cubicBezTo>
                    <a:pt x="0" y="1052"/>
                    <a:pt x="24" y="1457"/>
                    <a:pt x="226" y="1540"/>
                  </a:cubicBezTo>
                  <a:cubicBezTo>
                    <a:pt x="251" y="1550"/>
                    <a:pt x="277" y="1555"/>
                    <a:pt x="304" y="1555"/>
                  </a:cubicBezTo>
                  <a:cubicBezTo>
                    <a:pt x="502" y="1555"/>
                    <a:pt x="759" y="1299"/>
                    <a:pt x="905" y="933"/>
                  </a:cubicBezTo>
                  <a:cubicBezTo>
                    <a:pt x="1084" y="516"/>
                    <a:pt x="1060" y="99"/>
                    <a:pt x="857" y="16"/>
                  </a:cubicBezTo>
                  <a:cubicBezTo>
                    <a:pt x="833" y="6"/>
                    <a:pt x="807" y="1"/>
                    <a:pt x="7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73" name="Google Shape;7873;p57"/>
          <p:cNvGrpSpPr/>
          <p:nvPr/>
        </p:nvGrpSpPr>
        <p:grpSpPr>
          <a:xfrm>
            <a:off x="3346557" y="15477"/>
            <a:ext cx="881418" cy="484972"/>
            <a:chOff x="3346557" y="15477"/>
            <a:chExt cx="881418" cy="484972"/>
          </a:xfrm>
        </p:grpSpPr>
        <p:sp>
          <p:nvSpPr>
            <p:cNvPr id="7874" name="Google Shape;7874;p57"/>
            <p:cNvSpPr/>
            <p:nvPr/>
          </p:nvSpPr>
          <p:spPr>
            <a:xfrm>
              <a:off x="3553565" y="428213"/>
              <a:ext cx="102480" cy="72235"/>
            </a:xfrm>
            <a:custGeom>
              <a:avLst/>
              <a:gdLst/>
              <a:ahLst/>
              <a:cxnLst/>
              <a:rect l="l" t="t" r="r" b="b"/>
              <a:pathLst>
                <a:path w="3202" h="2257" extrusionOk="0">
                  <a:moveTo>
                    <a:pt x="1646" y="1"/>
                  </a:moveTo>
                  <a:cubicBezTo>
                    <a:pt x="834" y="1"/>
                    <a:pt x="1" y="714"/>
                    <a:pt x="450" y="1577"/>
                  </a:cubicBezTo>
                  <a:cubicBezTo>
                    <a:pt x="605" y="1839"/>
                    <a:pt x="843" y="2041"/>
                    <a:pt x="1140" y="2137"/>
                  </a:cubicBezTo>
                  <a:cubicBezTo>
                    <a:pt x="1295" y="2208"/>
                    <a:pt x="1474" y="2244"/>
                    <a:pt x="1640" y="2256"/>
                  </a:cubicBezTo>
                  <a:cubicBezTo>
                    <a:pt x="1655" y="2256"/>
                    <a:pt x="1669" y="2256"/>
                    <a:pt x="1683" y="2256"/>
                  </a:cubicBezTo>
                  <a:cubicBezTo>
                    <a:pt x="2714" y="2256"/>
                    <a:pt x="3202" y="984"/>
                    <a:pt x="2438" y="291"/>
                  </a:cubicBezTo>
                  <a:cubicBezTo>
                    <a:pt x="2215" y="89"/>
                    <a:pt x="1932" y="1"/>
                    <a:pt x="164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5" name="Google Shape;7875;p57"/>
            <p:cNvSpPr/>
            <p:nvPr/>
          </p:nvSpPr>
          <p:spPr>
            <a:xfrm>
              <a:off x="3367552" y="190256"/>
              <a:ext cx="107825" cy="73932"/>
            </a:xfrm>
            <a:custGeom>
              <a:avLst/>
              <a:gdLst/>
              <a:ahLst/>
              <a:cxnLst/>
              <a:rect l="l" t="t" r="r" b="b"/>
              <a:pathLst>
                <a:path w="3369" h="2310" extrusionOk="0">
                  <a:moveTo>
                    <a:pt x="1889" y="1"/>
                  </a:moveTo>
                  <a:cubicBezTo>
                    <a:pt x="815" y="1"/>
                    <a:pt x="1" y="1597"/>
                    <a:pt x="1106" y="2190"/>
                  </a:cubicBezTo>
                  <a:cubicBezTo>
                    <a:pt x="1281" y="2270"/>
                    <a:pt x="1464" y="2310"/>
                    <a:pt x="1649" y="2310"/>
                  </a:cubicBezTo>
                  <a:cubicBezTo>
                    <a:pt x="1766" y="2310"/>
                    <a:pt x="1884" y="2294"/>
                    <a:pt x="1999" y="2261"/>
                  </a:cubicBezTo>
                  <a:cubicBezTo>
                    <a:pt x="2178" y="2225"/>
                    <a:pt x="2333" y="2166"/>
                    <a:pt x="2487" y="2083"/>
                  </a:cubicBezTo>
                  <a:cubicBezTo>
                    <a:pt x="3369" y="1511"/>
                    <a:pt x="3083" y="154"/>
                    <a:pt x="2047" y="11"/>
                  </a:cubicBezTo>
                  <a:lnTo>
                    <a:pt x="2035" y="11"/>
                  </a:lnTo>
                  <a:cubicBezTo>
                    <a:pt x="1986" y="4"/>
                    <a:pt x="1937" y="1"/>
                    <a:pt x="188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6" name="Google Shape;7876;p57"/>
            <p:cNvSpPr/>
            <p:nvPr/>
          </p:nvSpPr>
          <p:spPr>
            <a:xfrm>
              <a:off x="3812229" y="417396"/>
              <a:ext cx="104400" cy="72875"/>
            </a:xfrm>
            <a:custGeom>
              <a:avLst/>
              <a:gdLst/>
              <a:ahLst/>
              <a:cxnLst/>
              <a:rect l="l" t="t" r="r" b="b"/>
              <a:pathLst>
                <a:path w="3262" h="2277" extrusionOk="0">
                  <a:moveTo>
                    <a:pt x="1870" y="1"/>
                  </a:moveTo>
                  <a:cubicBezTo>
                    <a:pt x="896" y="1"/>
                    <a:pt x="0" y="1299"/>
                    <a:pt x="916" y="2034"/>
                  </a:cubicBezTo>
                  <a:cubicBezTo>
                    <a:pt x="1139" y="2193"/>
                    <a:pt x="1398" y="2276"/>
                    <a:pt x="1670" y="2276"/>
                  </a:cubicBezTo>
                  <a:cubicBezTo>
                    <a:pt x="1705" y="2276"/>
                    <a:pt x="1739" y="2275"/>
                    <a:pt x="1774" y="2272"/>
                  </a:cubicBezTo>
                  <a:cubicBezTo>
                    <a:pt x="1940" y="2260"/>
                    <a:pt x="2119" y="2236"/>
                    <a:pt x="2286" y="2177"/>
                  </a:cubicBezTo>
                  <a:cubicBezTo>
                    <a:pt x="3262" y="1784"/>
                    <a:pt x="3214" y="379"/>
                    <a:pt x="2214" y="58"/>
                  </a:cubicBezTo>
                  <a:cubicBezTo>
                    <a:pt x="2100" y="19"/>
                    <a:pt x="1985" y="1"/>
                    <a:pt x="187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7" name="Google Shape;7877;p57"/>
            <p:cNvSpPr/>
            <p:nvPr/>
          </p:nvSpPr>
          <p:spPr>
            <a:xfrm>
              <a:off x="4062764" y="327558"/>
              <a:ext cx="108049" cy="74156"/>
            </a:xfrm>
            <a:custGeom>
              <a:avLst/>
              <a:gdLst/>
              <a:ahLst/>
              <a:cxnLst/>
              <a:rect l="l" t="t" r="r" b="b"/>
              <a:pathLst>
                <a:path w="3376" h="2317" extrusionOk="0">
                  <a:moveTo>
                    <a:pt x="1872" y="0"/>
                  </a:moveTo>
                  <a:cubicBezTo>
                    <a:pt x="790" y="0"/>
                    <a:pt x="0" y="1636"/>
                    <a:pt x="1125" y="2210"/>
                  </a:cubicBezTo>
                  <a:cubicBezTo>
                    <a:pt x="1292" y="2279"/>
                    <a:pt x="1466" y="2316"/>
                    <a:pt x="1642" y="2316"/>
                  </a:cubicBezTo>
                  <a:cubicBezTo>
                    <a:pt x="1768" y="2316"/>
                    <a:pt x="1894" y="2297"/>
                    <a:pt x="2018" y="2257"/>
                  </a:cubicBezTo>
                  <a:cubicBezTo>
                    <a:pt x="2185" y="2222"/>
                    <a:pt x="2352" y="2150"/>
                    <a:pt x="2494" y="2067"/>
                  </a:cubicBezTo>
                  <a:cubicBezTo>
                    <a:pt x="3375" y="1483"/>
                    <a:pt x="3042" y="114"/>
                    <a:pt x="1994" y="7"/>
                  </a:cubicBezTo>
                  <a:cubicBezTo>
                    <a:pt x="1953" y="2"/>
                    <a:pt x="1912" y="0"/>
                    <a:pt x="187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8" name="Google Shape;7878;p57"/>
            <p:cNvSpPr/>
            <p:nvPr/>
          </p:nvSpPr>
          <p:spPr>
            <a:xfrm>
              <a:off x="4015045" y="84128"/>
              <a:ext cx="92879" cy="72203"/>
            </a:xfrm>
            <a:custGeom>
              <a:avLst/>
              <a:gdLst/>
              <a:ahLst/>
              <a:cxnLst/>
              <a:rect l="l" t="t" r="r" b="b"/>
              <a:pathLst>
                <a:path w="2902" h="2256" extrusionOk="0">
                  <a:moveTo>
                    <a:pt x="1650" y="1"/>
                  </a:moveTo>
                  <a:cubicBezTo>
                    <a:pt x="840" y="1"/>
                    <a:pt x="0" y="714"/>
                    <a:pt x="449" y="1577"/>
                  </a:cubicBezTo>
                  <a:cubicBezTo>
                    <a:pt x="604" y="1839"/>
                    <a:pt x="854" y="2041"/>
                    <a:pt x="1152" y="2136"/>
                  </a:cubicBezTo>
                  <a:cubicBezTo>
                    <a:pt x="1306" y="2208"/>
                    <a:pt x="1473" y="2243"/>
                    <a:pt x="1652" y="2255"/>
                  </a:cubicBezTo>
                  <a:cubicBezTo>
                    <a:pt x="2128" y="2255"/>
                    <a:pt x="2557" y="1981"/>
                    <a:pt x="2735" y="1553"/>
                  </a:cubicBezTo>
                  <a:cubicBezTo>
                    <a:pt x="2902" y="1112"/>
                    <a:pt x="2783" y="612"/>
                    <a:pt x="2438" y="291"/>
                  </a:cubicBezTo>
                  <a:cubicBezTo>
                    <a:pt x="2217" y="89"/>
                    <a:pt x="1936" y="1"/>
                    <a:pt x="165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9" name="Google Shape;7879;p57"/>
            <p:cNvSpPr/>
            <p:nvPr/>
          </p:nvSpPr>
          <p:spPr>
            <a:xfrm>
              <a:off x="3346557" y="103427"/>
              <a:ext cx="881418" cy="363673"/>
            </a:xfrm>
            <a:custGeom>
              <a:avLst/>
              <a:gdLst/>
              <a:ahLst/>
              <a:cxnLst/>
              <a:rect l="l" t="t" r="r" b="b"/>
              <a:pathLst>
                <a:path w="27540" h="11363" extrusionOk="0">
                  <a:moveTo>
                    <a:pt x="19539" y="0"/>
                  </a:moveTo>
                  <a:cubicBezTo>
                    <a:pt x="18501" y="0"/>
                    <a:pt x="17466" y="115"/>
                    <a:pt x="16443" y="378"/>
                  </a:cubicBezTo>
                  <a:lnTo>
                    <a:pt x="7227" y="1652"/>
                  </a:lnTo>
                  <a:cubicBezTo>
                    <a:pt x="4834" y="2307"/>
                    <a:pt x="2286" y="3152"/>
                    <a:pt x="857" y="5177"/>
                  </a:cubicBezTo>
                  <a:cubicBezTo>
                    <a:pt x="346" y="5891"/>
                    <a:pt x="0" y="6784"/>
                    <a:pt x="203" y="7629"/>
                  </a:cubicBezTo>
                  <a:cubicBezTo>
                    <a:pt x="405" y="8486"/>
                    <a:pt x="1119" y="9129"/>
                    <a:pt x="1870" y="9582"/>
                  </a:cubicBezTo>
                  <a:cubicBezTo>
                    <a:pt x="2810" y="10141"/>
                    <a:pt x="3858" y="10475"/>
                    <a:pt x="4918" y="10725"/>
                  </a:cubicBezTo>
                  <a:cubicBezTo>
                    <a:pt x="6775" y="11166"/>
                    <a:pt x="8673" y="11362"/>
                    <a:pt x="10578" y="11362"/>
                  </a:cubicBezTo>
                  <a:cubicBezTo>
                    <a:pt x="13398" y="11362"/>
                    <a:pt x="16231" y="10933"/>
                    <a:pt x="18967" y="10237"/>
                  </a:cubicBezTo>
                  <a:cubicBezTo>
                    <a:pt x="20479" y="9856"/>
                    <a:pt x="21979" y="9391"/>
                    <a:pt x="23348" y="8641"/>
                  </a:cubicBezTo>
                  <a:cubicBezTo>
                    <a:pt x="24718" y="7903"/>
                    <a:pt x="25968" y="6891"/>
                    <a:pt x="26801" y="5569"/>
                  </a:cubicBezTo>
                  <a:cubicBezTo>
                    <a:pt x="27218" y="4891"/>
                    <a:pt x="27539" y="4105"/>
                    <a:pt x="27420" y="3307"/>
                  </a:cubicBezTo>
                  <a:cubicBezTo>
                    <a:pt x="27146" y="1521"/>
                    <a:pt x="25230" y="902"/>
                    <a:pt x="23729" y="545"/>
                  </a:cubicBezTo>
                  <a:cubicBezTo>
                    <a:pt x="22347" y="210"/>
                    <a:pt x="20941" y="0"/>
                    <a:pt x="195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0" name="Google Shape;7880;p57"/>
            <p:cNvSpPr/>
            <p:nvPr/>
          </p:nvSpPr>
          <p:spPr>
            <a:xfrm>
              <a:off x="3553853" y="15477"/>
              <a:ext cx="423394" cy="248999"/>
            </a:xfrm>
            <a:custGeom>
              <a:avLst/>
              <a:gdLst/>
              <a:ahLst/>
              <a:cxnLst/>
              <a:rect l="l" t="t" r="r" b="b"/>
              <a:pathLst>
                <a:path w="13229" h="7780" extrusionOk="0">
                  <a:moveTo>
                    <a:pt x="6467" y="1"/>
                  </a:moveTo>
                  <a:cubicBezTo>
                    <a:pt x="4783" y="1"/>
                    <a:pt x="3099" y="659"/>
                    <a:pt x="1834" y="1971"/>
                  </a:cubicBezTo>
                  <a:cubicBezTo>
                    <a:pt x="750" y="3091"/>
                    <a:pt x="500" y="4722"/>
                    <a:pt x="60" y="6174"/>
                  </a:cubicBezTo>
                  <a:cubicBezTo>
                    <a:pt x="24" y="6293"/>
                    <a:pt x="0" y="6412"/>
                    <a:pt x="0" y="6543"/>
                  </a:cubicBezTo>
                  <a:cubicBezTo>
                    <a:pt x="798" y="6972"/>
                    <a:pt x="1643" y="7282"/>
                    <a:pt x="2524" y="7484"/>
                  </a:cubicBezTo>
                  <a:cubicBezTo>
                    <a:pt x="3498" y="7692"/>
                    <a:pt x="4494" y="7779"/>
                    <a:pt x="5489" y="7779"/>
                  </a:cubicBezTo>
                  <a:cubicBezTo>
                    <a:pt x="6259" y="7779"/>
                    <a:pt x="7029" y="7727"/>
                    <a:pt x="7787" y="7639"/>
                  </a:cubicBezTo>
                  <a:cubicBezTo>
                    <a:pt x="9716" y="7413"/>
                    <a:pt x="11728" y="6841"/>
                    <a:pt x="13228" y="5650"/>
                  </a:cubicBezTo>
                  <a:cubicBezTo>
                    <a:pt x="13073" y="5138"/>
                    <a:pt x="12871" y="4638"/>
                    <a:pt x="12633" y="4162"/>
                  </a:cubicBezTo>
                  <a:cubicBezTo>
                    <a:pt x="12252" y="3353"/>
                    <a:pt x="11740" y="2614"/>
                    <a:pt x="11109" y="1971"/>
                  </a:cubicBezTo>
                  <a:lnTo>
                    <a:pt x="11049" y="1924"/>
                  </a:lnTo>
                  <a:cubicBezTo>
                    <a:pt x="9790" y="641"/>
                    <a:pt x="8128" y="1"/>
                    <a:pt x="646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1" name="Google Shape;7881;p57"/>
            <p:cNvSpPr/>
            <p:nvPr/>
          </p:nvSpPr>
          <p:spPr>
            <a:xfrm>
              <a:off x="3456014" y="277726"/>
              <a:ext cx="102864" cy="72203"/>
            </a:xfrm>
            <a:custGeom>
              <a:avLst/>
              <a:gdLst/>
              <a:ahLst/>
              <a:cxnLst/>
              <a:rect l="l" t="t" r="r" b="b"/>
              <a:pathLst>
                <a:path w="3214" h="2256" extrusionOk="0">
                  <a:moveTo>
                    <a:pt x="1646" y="0"/>
                  </a:moveTo>
                  <a:cubicBezTo>
                    <a:pt x="834" y="0"/>
                    <a:pt x="1" y="713"/>
                    <a:pt x="450" y="1576"/>
                  </a:cubicBezTo>
                  <a:cubicBezTo>
                    <a:pt x="605" y="1838"/>
                    <a:pt x="855" y="2040"/>
                    <a:pt x="1140" y="2136"/>
                  </a:cubicBezTo>
                  <a:cubicBezTo>
                    <a:pt x="1295" y="2207"/>
                    <a:pt x="1474" y="2243"/>
                    <a:pt x="1640" y="2255"/>
                  </a:cubicBezTo>
                  <a:cubicBezTo>
                    <a:pt x="1655" y="2255"/>
                    <a:pt x="1669" y="2255"/>
                    <a:pt x="1683" y="2255"/>
                  </a:cubicBezTo>
                  <a:cubicBezTo>
                    <a:pt x="2714" y="2255"/>
                    <a:pt x="3213" y="983"/>
                    <a:pt x="2438" y="290"/>
                  </a:cubicBezTo>
                  <a:cubicBezTo>
                    <a:pt x="2215" y="89"/>
                    <a:pt x="1932" y="0"/>
                    <a:pt x="164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2" name="Google Shape;7882;p57"/>
            <p:cNvSpPr/>
            <p:nvPr/>
          </p:nvSpPr>
          <p:spPr>
            <a:xfrm>
              <a:off x="3670511" y="320613"/>
              <a:ext cx="102992" cy="72363"/>
            </a:xfrm>
            <a:custGeom>
              <a:avLst/>
              <a:gdLst/>
              <a:ahLst/>
              <a:cxnLst/>
              <a:rect l="l" t="t" r="r" b="b"/>
              <a:pathLst>
                <a:path w="3218" h="2261" extrusionOk="0">
                  <a:moveTo>
                    <a:pt x="1655" y="1"/>
                  </a:moveTo>
                  <a:cubicBezTo>
                    <a:pt x="841" y="1"/>
                    <a:pt x="0" y="716"/>
                    <a:pt x="451" y="1581"/>
                  </a:cubicBezTo>
                  <a:cubicBezTo>
                    <a:pt x="606" y="1843"/>
                    <a:pt x="856" y="2034"/>
                    <a:pt x="1142" y="2141"/>
                  </a:cubicBezTo>
                  <a:cubicBezTo>
                    <a:pt x="1296" y="2201"/>
                    <a:pt x="1475" y="2248"/>
                    <a:pt x="1642" y="2260"/>
                  </a:cubicBezTo>
                  <a:cubicBezTo>
                    <a:pt x="1651" y="2260"/>
                    <a:pt x="1661" y="2260"/>
                    <a:pt x="1670" y="2260"/>
                  </a:cubicBezTo>
                  <a:cubicBezTo>
                    <a:pt x="2711" y="2260"/>
                    <a:pt x="3218" y="980"/>
                    <a:pt x="2439" y="284"/>
                  </a:cubicBezTo>
                  <a:cubicBezTo>
                    <a:pt x="2218" y="87"/>
                    <a:pt x="1938" y="1"/>
                    <a:pt x="165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3" name="Google Shape;7883;p57"/>
            <p:cNvSpPr/>
            <p:nvPr/>
          </p:nvSpPr>
          <p:spPr>
            <a:xfrm>
              <a:off x="3901107" y="280382"/>
              <a:ext cx="102832" cy="72203"/>
            </a:xfrm>
            <a:custGeom>
              <a:avLst/>
              <a:gdLst/>
              <a:ahLst/>
              <a:cxnLst/>
              <a:rect l="l" t="t" r="r" b="b"/>
              <a:pathLst>
                <a:path w="3213" h="2256" extrusionOk="0">
                  <a:moveTo>
                    <a:pt x="1645" y="0"/>
                  </a:moveTo>
                  <a:cubicBezTo>
                    <a:pt x="834" y="0"/>
                    <a:pt x="0" y="713"/>
                    <a:pt x="449" y="1576"/>
                  </a:cubicBezTo>
                  <a:cubicBezTo>
                    <a:pt x="604" y="1838"/>
                    <a:pt x="842" y="2041"/>
                    <a:pt x="1140" y="2136"/>
                  </a:cubicBezTo>
                  <a:cubicBezTo>
                    <a:pt x="1295" y="2207"/>
                    <a:pt x="1461" y="2243"/>
                    <a:pt x="1640" y="2255"/>
                  </a:cubicBezTo>
                  <a:cubicBezTo>
                    <a:pt x="1654" y="2255"/>
                    <a:pt x="1668" y="2256"/>
                    <a:pt x="1683" y="2256"/>
                  </a:cubicBezTo>
                  <a:cubicBezTo>
                    <a:pt x="2713" y="2256"/>
                    <a:pt x="3213" y="983"/>
                    <a:pt x="2438" y="290"/>
                  </a:cubicBezTo>
                  <a:cubicBezTo>
                    <a:pt x="2214" y="89"/>
                    <a:pt x="1931" y="0"/>
                    <a:pt x="164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4" name="Google Shape;7884;p57"/>
            <p:cNvSpPr/>
            <p:nvPr/>
          </p:nvSpPr>
          <p:spPr>
            <a:xfrm>
              <a:off x="4044362" y="163820"/>
              <a:ext cx="102864" cy="72171"/>
            </a:xfrm>
            <a:custGeom>
              <a:avLst/>
              <a:gdLst/>
              <a:ahLst/>
              <a:cxnLst/>
              <a:rect l="l" t="t" r="r" b="b"/>
              <a:pathLst>
                <a:path w="3214" h="2255" extrusionOk="0">
                  <a:moveTo>
                    <a:pt x="1651" y="1"/>
                  </a:moveTo>
                  <a:cubicBezTo>
                    <a:pt x="838" y="1"/>
                    <a:pt x="0" y="719"/>
                    <a:pt x="450" y="1575"/>
                  </a:cubicBezTo>
                  <a:cubicBezTo>
                    <a:pt x="605" y="1837"/>
                    <a:pt x="855" y="2039"/>
                    <a:pt x="1141" y="2147"/>
                  </a:cubicBezTo>
                  <a:cubicBezTo>
                    <a:pt x="1295" y="2206"/>
                    <a:pt x="1474" y="2242"/>
                    <a:pt x="1641" y="2254"/>
                  </a:cubicBezTo>
                  <a:cubicBezTo>
                    <a:pt x="1655" y="2254"/>
                    <a:pt x="1669" y="2254"/>
                    <a:pt x="1683" y="2254"/>
                  </a:cubicBezTo>
                  <a:cubicBezTo>
                    <a:pt x="2714" y="2254"/>
                    <a:pt x="3214" y="982"/>
                    <a:pt x="2438" y="289"/>
                  </a:cubicBezTo>
                  <a:cubicBezTo>
                    <a:pt x="2216" y="89"/>
                    <a:pt x="1935" y="1"/>
                    <a:pt x="165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5" name="Google Shape;7885;p57"/>
            <p:cNvSpPr/>
            <p:nvPr/>
          </p:nvSpPr>
          <p:spPr>
            <a:xfrm>
              <a:off x="3600708" y="64061"/>
              <a:ext cx="108273" cy="160665"/>
            </a:xfrm>
            <a:custGeom>
              <a:avLst/>
              <a:gdLst/>
              <a:ahLst/>
              <a:cxnLst/>
              <a:rect l="l" t="t" r="r" b="b"/>
              <a:pathLst>
                <a:path w="3383" h="5020" extrusionOk="0">
                  <a:moveTo>
                    <a:pt x="2648" y="0"/>
                  </a:moveTo>
                  <a:cubicBezTo>
                    <a:pt x="2311" y="0"/>
                    <a:pt x="1926" y="178"/>
                    <a:pt x="1691" y="382"/>
                  </a:cubicBezTo>
                  <a:cubicBezTo>
                    <a:pt x="1203" y="775"/>
                    <a:pt x="822" y="1287"/>
                    <a:pt x="560" y="1870"/>
                  </a:cubicBezTo>
                  <a:cubicBezTo>
                    <a:pt x="179" y="2835"/>
                    <a:pt x="1" y="3882"/>
                    <a:pt x="667" y="4787"/>
                  </a:cubicBezTo>
                  <a:cubicBezTo>
                    <a:pt x="752" y="4903"/>
                    <a:pt x="883" y="5019"/>
                    <a:pt x="1020" y="5019"/>
                  </a:cubicBezTo>
                  <a:cubicBezTo>
                    <a:pt x="1037" y="5019"/>
                    <a:pt x="1055" y="5018"/>
                    <a:pt x="1072" y="5013"/>
                  </a:cubicBezTo>
                  <a:cubicBezTo>
                    <a:pt x="1227" y="4978"/>
                    <a:pt x="1298" y="4775"/>
                    <a:pt x="1334" y="4621"/>
                  </a:cubicBezTo>
                  <a:cubicBezTo>
                    <a:pt x="1394" y="4192"/>
                    <a:pt x="1477" y="3775"/>
                    <a:pt x="1596" y="3370"/>
                  </a:cubicBezTo>
                  <a:cubicBezTo>
                    <a:pt x="1822" y="2668"/>
                    <a:pt x="2311" y="2085"/>
                    <a:pt x="2822" y="1549"/>
                  </a:cubicBezTo>
                  <a:cubicBezTo>
                    <a:pt x="3084" y="1287"/>
                    <a:pt x="3382" y="965"/>
                    <a:pt x="3311" y="584"/>
                  </a:cubicBezTo>
                  <a:cubicBezTo>
                    <a:pt x="3236" y="154"/>
                    <a:pt x="2963" y="0"/>
                    <a:pt x="264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886" name="Google Shape;7886;p57"/>
          <p:cNvSpPr/>
          <p:nvPr/>
        </p:nvSpPr>
        <p:spPr>
          <a:xfrm>
            <a:off x="2201098" y="694719"/>
            <a:ext cx="56425" cy="51496"/>
          </a:xfrm>
          <a:custGeom>
            <a:avLst/>
            <a:gdLst/>
            <a:ahLst/>
            <a:cxnLst/>
            <a:rect l="l" t="t" r="r" b="b"/>
            <a:pathLst>
              <a:path w="1763" h="1609" extrusionOk="0">
                <a:moveTo>
                  <a:pt x="881" y="1"/>
                </a:moveTo>
                <a:cubicBezTo>
                  <a:pt x="845" y="1"/>
                  <a:pt x="798" y="251"/>
                  <a:pt x="786" y="596"/>
                </a:cubicBezTo>
                <a:cubicBezTo>
                  <a:pt x="503" y="357"/>
                  <a:pt x="260" y="187"/>
                  <a:pt x="202" y="187"/>
                </a:cubicBezTo>
                <a:cubicBezTo>
                  <a:pt x="196" y="187"/>
                  <a:pt x="193" y="188"/>
                  <a:pt x="191" y="191"/>
                </a:cubicBezTo>
                <a:cubicBezTo>
                  <a:pt x="179" y="239"/>
                  <a:pt x="357" y="441"/>
                  <a:pt x="643" y="715"/>
                </a:cubicBezTo>
                <a:cubicBezTo>
                  <a:pt x="274" y="715"/>
                  <a:pt x="0" y="763"/>
                  <a:pt x="0" y="798"/>
                </a:cubicBezTo>
                <a:cubicBezTo>
                  <a:pt x="0" y="846"/>
                  <a:pt x="298" y="882"/>
                  <a:pt x="691" y="894"/>
                </a:cubicBezTo>
                <a:cubicBezTo>
                  <a:pt x="452" y="1191"/>
                  <a:pt x="298" y="1418"/>
                  <a:pt x="333" y="1453"/>
                </a:cubicBezTo>
                <a:cubicBezTo>
                  <a:pt x="336" y="1455"/>
                  <a:pt x="338" y="1455"/>
                  <a:pt x="341" y="1455"/>
                </a:cubicBezTo>
                <a:cubicBezTo>
                  <a:pt x="392" y="1455"/>
                  <a:pt x="574" y="1284"/>
                  <a:pt x="798" y="1049"/>
                </a:cubicBezTo>
                <a:cubicBezTo>
                  <a:pt x="810" y="1370"/>
                  <a:pt x="845" y="1608"/>
                  <a:pt x="881" y="1608"/>
                </a:cubicBezTo>
                <a:cubicBezTo>
                  <a:pt x="929" y="1608"/>
                  <a:pt x="964" y="1346"/>
                  <a:pt x="976" y="1001"/>
                </a:cubicBezTo>
                <a:cubicBezTo>
                  <a:pt x="1254" y="1236"/>
                  <a:pt x="1493" y="1413"/>
                  <a:pt x="1557" y="1413"/>
                </a:cubicBezTo>
                <a:cubicBezTo>
                  <a:pt x="1564" y="1413"/>
                  <a:pt x="1569" y="1411"/>
                  <a:pt x="1572" y="1406"/>
                </a:cubicBezTo>
                <a:cubicBezTo>
                  <a:pt x="1595" y="1370"/>
                  <a:pt x="1405" y="1156"/>
                  <a:pt x="1119" y="894"/>
                </a:cubicBezTo>
                <a:cubicBezTo>
                  <a:pt x="1500" y="882"/>
                  <a:pt x="1762" y="846"/>
                  <a:pt x="1762" y="798"/>
                </a:cubicBezTo>
                <a:cubicBezTo>
                  <a:pt x="1762" y="751"/>
                  <a:pt x="1465" y="715"/>
                  <a:pt x="1084" y="703"/>
                </a:cubicBezTo>
                <a:cubicBezTo>
                  <a:pt x="1310" y="406"/>
                  <a:pt x="1465" y="179"/>
                  <a:pt x="1429" y="144"/>
                </a:cubicBezTo>
                <a:cubicBezTo>
                  <a:pt x="1427" y="142"/>
                  <a:pt x="1424" y="142"/>
                  <a:pt x="1421" y="142"/>
                </a:cubicBezTo>
                <a:cubicBezTo>
                  <a:pt x="1370" y="142"/>
                  <a:pt x="1189" y="314"/>
                  <a:pt x="976" y="560"/>
                </a:cubicBezTo>
                <a:cubicBezTo>
                  <a:pt x="964" y="227"/>
                  <a:pt x="929" y="1"/>
                  <a:pt x="88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7" name="Google Shape;7887;p57"/>
          <p:cNvSpPr txBox="1"/>
          <p:nvPr/>
        </p:nvSpPr>
        <p:spPr>
          <a:xfrm>
            <a:off x="381604" y="3392432"/>
            <a:ext cx="1098000" cy="3618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Saturn</a:t>
            </a:r>
            <a:endParaRPr sz="1800">
              <a:solidFill>
                <a:schemeClr val="dk1"/>
              </a:solidFill>
              <a:latin typeface="Open Sans"/>
              <a:ea typeface="Open Sans"/>
              <a:cs typeface="Open Sans"/>
              <a:sym typeface="Open Sans"/>
            </a:endParaRPr>
          </a:p>
        </p:txBody>
      </p:sp>
      <p:sp>
        <p:nvSpPr>
          <p:cNvPr id="7888" name="Google Shape;7888;p57"/>
          <p:cNvSpPr txBox="1"/>
          <p:nvPr/>
        </p:nvSpPr>
        <p:spPr>
          <a:xfrm>
            <a:off x="381600" y="3034498"/>
            <a:ext cx="1098000" cy="3618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Mars</a:t>
            </a:r>
            <a:endParaRPr sz="1800">
              <a:solidFill>
                <a:schemeClr val="dk1"/>
              </a:solidFill>
              <a:latin typeface="Open Sans"/>
              <a:ea typeface="Open Sans"/>
              <a:cs typeface="Open Sans"/>
              <a:sym typeface="Open Sans"/>
            </a:endParaRPr>
          </a:p>
        </p:txBody>
      </p:sp>
      <p:sp>
        <p:nvSpPr>
          <p:cNvPr id="7889" name="Google Shape;7889;p57"/>
          <p:cNvSpPr txBox="1"/>
          <p:nvPr/>
        </p:nvSpPr>
        <p:spPr>
          <a:xfrm>
            <a:off x="381600" y="3750367"/>
            <a:ext cx="1098000" cy="3618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Neptune</a:t>
            </a:r>
            <a:endParaRPr sz="1800">
              <a:solidFill>
                <a:schemeClr val="dk1"/>
              </a:solidFill>
              <a:latin typeface="Open Sans"/>
              <a:ea typeface="Open Sans"/>
              <a:cs typeface="Open Sans"/>
              <a:sym typeface="Open Sans"/>
            </a:endParaRPr>
          </a:p>
        </p:txBody>
      </p:sp>
      <p:sp>
        <p:nvSpPr>
          <p:cNvPr id="7890" name="Google Shape;7890;p57"/>
          <p:cNvSpPr txBox="1"/>
          <p:nvPr/>
        </p:nvSpPr>
        <p:spPr>
          <a:xfrm>
            <a:off x="2221298" y="3034498"/>
            <a:ext cx="1098000" cy="3618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Jupiter</a:t>
            </a:r>
            <a:endParaRPr sz="1800">
              <a:solidFill>
                <a:schemeClr val="dk1"/>
              </a:solidFill>
              <a:latin typeface="Open Sans"/>
              <a:ea typeface="Open Sans"/>
              <a:cs typeface="Open Sans"/>
              <a:sym typeface="Open Sans"/>
            </a:endParaRPr>
          </a:p>
        </p:txBody>
      </p:sp>
      <p:sp>
        <p:nvSpPr>
          <p:cNvPr id="7891" name="Google Shape;7891;p57"/>
          <p:cNvSpPr txBox="1"/>
          <p:nvPr/>
        </p:nvSpPr>
        <p:spPr>
          <a:xfrm>
            <a:off x="381600" y="4115017"/>
            <a:ext cx="1098000" cy="3618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Earth</a:t>
            </a:r>
            <a:endParaRPr sz="1800">
              <a:solidFill>
                <a:schemeClr val="dk1"/>
              </a:solidFill>
              <a:latin typeface="Open Sans"/>
              <a:ea typeface="Open Sans"/>
              <a:cs typeface="Open Sans"/>
              <a:sym typeface="Open Sans"/>
            </a:endParaRPr>
          </a:p>
        </p:txBody>
      </p:sp>
      <p:sp>
        <p:nvSpPr>
          <p:cNvPr id="7892" name="Google Shape;7892;p57"/>
          <p:cNvSpPr txBox="1"/>
          <p:nvPr/>
        </p:nvSpPr>
        <p:spPr>
          <a:xfrm>
            <a:off x="2221298" y="4115017"/>
            <a:ext cx="1098000" cy="3618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Moon</a:t>
            </a:r>
            <a:endParaRPr sz="1800">
              <a:solidFill>
                <a:schemeClr val="dk1"/>
              </a:solidFill>
              <a:latin typeface="Open Sans"/>
              <a:ea typeface="Open Sans"/>
              <a:cs typeface="Open Sans"/>
              <a:sym typeface="Open Sans"/>
            </a:endParaRPr>
          </a:p>
        </p:txBody>
      </p:sp>
      <p:sp>
        <p:nvSpPr>
          <p:cNvPr id="7893" name="Google Shape;7893;p57"/>
          <p:cNvSpPr txBox="1"/>
          <p:nvPr/>
        </p:nvSpPr>
        <p:spPr>
          <a:xfrm>
            <a:off x="2221301" y="3392432"/>
            <a:ext cx="1098000" cy="3618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Venus</a:t>
            </a:r>
            <a:endParaRPr sz="1800">
              <a:solidFill>
                <a:schemeClr val="dk1"/>
              </a:solidFill>
              <a:latin typeface="Open Sans"/>
              <a:ea typeface="Open Sans"/>
              <a:cs typeface="Open Sans"/>
              <a:sym typeface="Open Sans"/>
            </a:endParaRPr>
          </a:p>
        </p:txBody>
      </p:sp>
      <p:sp>
        <p:nvSpPr>
          <p:cNvPr id="7894" name="Google Shape;7894;p57"/>
          <p:cNvSpPr txBox="1"/>
          <p:nvPr/>
        </p:nvSpPr>
        <p:spPr>
          <a:xfrm>
            <a:off x="2221298" y="3750367"/>
            <a:ext cx="1098000" cy="3618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Mercury</a:t>
            </a:r>
            <a:endParaRPr sz="1800">
              <a:solidFill>
                <a:schemeClr val="dk1"/>
              </a:solidFill>
              <a:latin typeface="Open Sans"/>
              <a:ea typeface="Open Sans"/>
              <a:cs typeface="Open Sans"/>
              <a:sym typeface="Open Sans"/>
            </a:endParaRPr>
          </a:p>
        </p:txBody>
      </p:sp>
      <p:sp>
        <p:nvSpPr>
          <p:cNvPr id="7895" name="Google Shape;7895;p57"/>
          <p:cNvSpPr txBox="1"/>
          <p:nvPr/>
        </p:nvSpPr>
        <p:spPr>
          <a:xfrm>
            <a:off x="4039204" y="3392432"/>
            <a:ext cx="1098000" cy="3618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Saturn</a:t>
            </a:r>
            <a:endParaRPr sz="1800">
              <a:solidFill>
                <a:schemeClr val="dk1"/>
              </a:solidFill>
              <a:latin typeface="Open Sans"/>
              <a:ea typeface="Open Sans"/>
              <a:cs typeface="Open Sans"/>
              <a:sym typeface="Open Sans"/>
            </a:endParaRPr>
          </a:p>
        </p:txBody>
      </p:sp>
      <p:sp>
        <p:nvSpPr>
          <p:cNvPr id="7896" name="Google Shape;7896;p57"/>
          <p:cNvSpPr txBox="1"/>
          <p:nvPr/>
        </p:nvSpPr>
        <p:spPr>
          <a:xfrm>
            <a:off x="4039200" y="3034498"/>
            <a:ext cx="1098000" cy="3618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Mars</a:t>
            </a:r>
            <a:endParaRPr sz="1800">
              <a:solidFill>
                <a:schemeClr val="dk1"/>
              </a:solidFill>
              <a:latin typeface="Open Sans"/>
              <a:ea typeface="Open Sans"/>
              <a:cs typeface="Open Sans"/>
              <a:sym typeface="Open Sans"/>
            </a:endParaRPr>
          </a:p>
        </p:txBody>
      </p:sp>
      <p:sp>
        <p:nvSpPr>
          <p:cNvPr id="7897" name="Google Shape;7897;p57"/>
          <p:cNvSpPr txBox="1"/>
          <p:nvPr/>
        </p:nvSpPr>
        <p:spPr>
          <a:xfrm>
            <a:off x="4039200" y="3750367"/>
            <a:ext cx="1098000" cy="3618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Neptune</a:t>
            </a:r>
            <a:endParaRPr sz="1800">
              <a:solidFill>
                <a:schemeClr val="dk1"/>
              </a:solidFill>
              <a:latin typeface="Open Sans"/>
              <a:ea typeface="Open Sans"/>
              <a:cs typeface="Open Sans"/>
              <a:sym typeface="Open Sans"/>
            </a:endParaRPr>
          </a:p>
        </p:txBody>
      </p:sp>
      <p:sp>
        <p:nvSpPr>
          <p:cNvPr id="7898" name="Google Shape;7898;p57"/>
          <p:cNvSpPr txBox="1"/>
          <p:nvPr/>
        </p:nvSpPr>
        <p:spPr>
          <a:xfrm>
            <a:off x="4039200" y="4115017"/>
            <a:ext cx="1098000" cy="3618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Earth</a:t>
            </a:r>
            <a:endParaRPr sz="1800">
              <a:solidFill>
                <a:schemeClr val="dk1"/>
              </a:solidFill>
              <a:latin typeface="Open Sans"/>
              <a:ea typeface="Open Sans"/>
              <a:cs typeface="Open Sans"/>
              <a:sym typeface="Open Sans"/>
            </a:endParaRPr>
          </a:p>
        </p:txBody>
      </p:sp>
      <p:sp>
        <p:nvSpPr>
          <p:cNvPr id="7899" name="Google Shape;7899;p57"/>
          <p:cNvSpPr txBox="1"/>
          <p:nvPr/>
        </p:nvSpPr>
        <p:spPr>
          <a:xfrm>
            <a:off x="882000" y="1253798"/>
            <a:ext cx="1098000" cy="3618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Jupiter</a:t>
            </a:r>
            <a:endParaRPr sz="1800">
              <a:solidFill>
                <a:schemeClr val="dk1"/>
              </a:solidFill>
              <a:latin typeface="Open Sans"/>
              <a:ea typeface="Open Sans"/>
              <a:cs typeface="Open Sans"/>
              <a:sym typeface="Open Sans"/>
            </a:endParaRPr>
          </a:p>
        </p:txBody>
      </p:sp>
      <p:sp>
        <p:nvSpPr>
          <p:cNvPr id="7900" name="Google Shape;7900;p57"/>
          <p:cNvSpPr txBox="1"/>
          <p:nvPr/>
        </p:nvSpPr>
        <p:spPr>
          <a:xfrm>
            <a:off x="882004" y="1611732"/>
            <a:ext cx="1098000" cy="3618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Venus</a:t>
            </a:r>
            <a:endParaRPr sz="1800">
              <a:solidFill>
                <a:schemeClr val="dk1"/>
              </a:solidFill>
              <a:latin typeface="Open Sans"/>
              <a:ea typeface="Open Sans"/>
              <a:cs typeface="Open Sans"/>
              <a:sym typeface="Open Sans"/>
            </a:endParaRPr>
          </a:p>
        </p:txBody>
      </p:sp>
      <p:sp>
        <p:nvSpPr>
          <p:cNvPr id="7901" name="Google Shape;7901;p57"/>
          <p:cNvSpPr txBox="1"/>
          <p:nvPr/>
        </p:nvSpPr>
        <p:spPr>
          <a:xfrm>
            <a:off x="882000" y="1969667"/>
            <a:ext cx="1098000" cy="3618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Mercury</a:t>
            </a:r>
            <a:endParaRPr sz="1800">
              <a:solidFill>
                <a:schemeClr val="dk1"/>
              </a:solidFill>
              <a:latin typeface="Open Sans"/>
              <a:ea typeface="Open Sans"/>
              <a:cs typeface="Open Sans"/>
              <a:sym typeface="Open Sans"/>
            </a:endParaRPr>
          </a:p>
        </p:txBody>
      </p:sp>
      <p:sp>
        <p:nvSpPr>
          <p:cNvPr id="7902" name="Google Shape;7902;p57"/>
          <p:cNvSpPr txBox="1"/>
          <p:nvPr/>
        </p:nvSpPr>
        <p:spPr>
          <a:xfrm>
            <a:off x="3529950" y="1253798"/>
            <a:ext cx="1098000" cy="3618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Saturn</a:t>
            </a:r>
            <a:endParaRPr sz="1800">
              <a:solidFill>
                <a:schemeClr val="dk1"/>
              </a:solidFill>
              <a:latin typeface="Open Sans"/>
              <a:ea typeface="Open Sans"/>
              <a:cs typeface="Open Sans"/>
              <a:sym typeface="Open Sans"/>
            </a:endParaRPr>
          </a:p>
        </p:txBody>
      </p:sp>
      <p:sp>
        <p:nvSpPr>
          <p:cNvPr id="7903" name="Google Shape;7903;p57"/>
          <p:cNvSpPr txBox="1"/>
          <p:nvPr/>
        </p:nvSpPr>
        <p:spPr>
          <a:xfrm>
            <a:off x="3529954" y="1611732"/>
            <a:ext cx="1098000" cy="3618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Mars</a:t>
            </a:r>
            <a:endParaRPr sz="1800">
              <a:solidFill>
                <a:schemeClr val="dk1"/>
              </a:solidFill>
              <a:latin typeface="Open Sans"/>
              <a:ea typeface="Open Sans"/>
              <a:cs typeface="Open Sans"/>
              <a:sym typeface="Open Sans"/>
            </a:endParaRPr>
          </a:p>
        </p:txBody>
      </p:sp>
      <p:sp>
        <p:nvSpPr>
          <p:cNvPr id="7904" name="Google Shape;7904;p57"/>
          <p:cNvSpPr txBox="1"/>
          <p:nvPr/>
        </p:nvSpPr>
        <p:spPr>
          <a:xfrm>
            <a:off x="3529950" y="1969667"/>
            <a:ext cx="1098000" cy="3618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Venus</a:t>
            </a:r>
            <a:endParaRPr sz="1800">
              <a:solidFill>
                <a:schemeClr val="dk1"/>
              </a:solidFill>
              <a:latin typeface="Open Sans"/>
              <a:ea typeface="Open Sans"/>
              <a:cs typeface="Open Sans"/>
              <a:sym typeface="Open Sans"/>
            </a:endParaRPr>
          </a:p>
        </p:txBody>
      </p:sp>
      <p:sp>
        <p:nvSpPr>
          <p:cNvPr id="7905" name="Google Shape;7905;p57"/>
          <p:cNvSpPr txBox="1">
            <a:spLocks noGrp="1"/>
          </p:cNvSpPr>
          <p:nvPr>
            <p:ph type="title" idx="2"/>
          </p:nvPr>
        </p:nvSpPr>
        <p:spPr>
          <a:xfrm>
            <a:off x="6305550" y="331200"/>
            <a:ext cx="21333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TO DO</a:t>
            </a:r>
            <a:endParaRPr/>
          </a:p>
        </p:txBody>
      </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bg>
      <p:bgPr>
        <a:solidFill>
          <a:schemeClr val="accent3"/>
        </a:solidFill>
        <a:effectLst/>
      </p:bgPr>
    </p:bg>
    <p:spTree>
      <p:nvGrpSpPr>
        <p:cNvPr id="1" name="Shape 7909"/>
        <p:cNvGrpSpPr/>
        <p:nvPr/>
      </p:nvGrpSpPr>
      <p:grpSpPr>
        <a:xfrm>
          <a:off x="0" y="0"/>
          <a:ext cx="0" cy="0"/>
          <a:chOff x="0" y="0"/>
          <a:chExt cx="0" cy="0"/>
        </a:xfrm>
      </p:grpSpPr>
      <p:grpSp>
        <p:nvGrpSpPr>
          <p:cNvPr id="7910" name="Google Shape;7910;p58"/>
          <p:cNvGrpSpPr/>
          <p:nvPr/>
        </p:nvGrpSpPr>
        <p:grpSpPr>
          <a:xfrm>
            <a:off x="2842650" y="432000"/>
            <a:ext cx="3458700" cy="456000"/>
            <a:chOff x="2842650" y="460425"/>
            <a:chExt cx="3458700" cy="456000"/>
          </a:xfrm>
        </p:grpSpPr>
        <p:sp>
          <p:nvSpPr>
            <p:cNvPr id="7911" name="Google Shape;7911;p58"/>
            <p:cNvSpPr/>
            <p:nvPr/>
          </p:nvSpPr>
          <p:spPr>
            <a:xfrm>
              <a:off x="2842650" y="460425"/>
              <a:ext cx="3458700" cy="456000"/>
            </a:xfrm>
            <a:prstGeom prst="roundRect">
              <a:avLst>
                <a:gd name="adj" fmla="val 16667"/>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2" name="Google Shape;7912;p58"/>
            <p:cNvSpPr/>
            <p:nvPr/>
          </p:nvSpPr>
          <p:spPr>
            <a:xfrm>
              <a:off x="2895350" y="504522"/>
              <a:ext cx="249290" cy="36845"/>
            </a:xfrm>
            <a:custGeom>
              <a:avLst/>
              <a:gdLst/>
              <a:ahLst/>
              <a:cxnLst/>
              <a:rect l="l" t="t" r="r" b="b"/>
              <a:pathLst>
                <a:path w="7835" h="1158" extrusionOk="0">
                  <a:moveTo>
                    <a:pt x="7286" y="0"/>
                  </a:moveTo>
                  <a:cubicBezTo>
                    <a:pt x="7275" y="0"/>
                    <a:pt x="7263" y="1"/>
                    <a:pt x="7251" y="1"/>
                  </a:cubicBezTo>
                  <a:lnTo>
                    <a:pt x="583" y="323"/>
                  </a:lnTo>
                  <a:cubicBezTo>
                    <a:pt x="24" y="346"/>
                    <a:pt x="1" y="1157"/>
                    <a:pt x="548" y="1157"/>
                  </a:cubicBezTo>
                  <a:cubicBezTo>
                    <a:pt x="559" y="1157"/>
                    <a:pt x="571" y="1157"/>
                    <a:pt x="583" y="1156"/>
                  </a:cubicBezTo>
                  <a:lnTo>
                    <a:pt x="7251" y="847"/>
                  </a:lnTo>
                  <a:cubicBezTo>
                    <a:pt x="7822" y="812"/>
                    <a:pt x="7834" y="0"/>
                    <a:pt x="728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3" name="Google Shape;7913;p58"/>
            <p:cNvSpPr/>
            <p:nvPr/>
          </p:nvSpPr>
          <p:spPr>
            <a:xfrm>
              <a:off x="3166939" y="498095"/>
              <a:ext cx="121256" cy="29972"/>
            </a:xfrm>
            <a:custGeom>
              <a:avLst/>
              <a:gdLst/>
              <a:ahLst/>
              <a:cxnLst/>
              <a:rect l="l" t="t" r="r" b="b"/>
              <a:pathLst>
                <a:path w="3811" h="942" extrusionOk="0">
                  <a:moveTo>
                    <a:pt x="3251" y="1"/>
                  </a:moveTo>
                  <a:cubicBezTo>
                    <a:pt x="3243" y="1"/>
                    <a:pt x="3235" y="1"/>
                    <a:pt x="3227" y="1"/>
                  </a:cubicBezTo>
                  <a:lnTo>
                    <a:pt x="584" y="96"/>
                  </a:lnTo>
                  <a:cubicBezTo>
                    <a:pt x="5" y="108"/>
                    <a:pt x="1" y="942"/>
                    <a:pt x="572" y="942"/>
                  </a:cubicBezTo>
                  <a:cubicBezTo>
                    <a:pt x="576" y="942"/>
                    <a:pt x="580" y="942"/>
                    <a:pt x="584" y="942"/>
                  </a:cubicBezTo>
                  <a:lnTo>
                    <a:pt x="3227" y="834"/>
                  </a:lnTo>
                  <a:cubicBezTo>
                    <a:pt x="3803" y="823"/>
                    <a:pt x="3811" y="1"/>
                    <a:pt x="325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14" name="Google Shape;7914;p58"/>
          <p:cNvGrpSpPr/>
          <p:nvPr/>
        </p:nvGrpSpPr>
        <p:grpSpPr>
          <a:xfrm>
            <a:off x="7141123" y="1951742"/>
            <a:ext cx="1567996" cy="2798666"/>
            <a:chOff x="7141123" y="1951742"/>
            <a:chExt cx="1567996" cy="2798666"/>
          </a:xfrm>
        </p:grpSpPr>
        <p:sp>
          <p:nvSpPr>
            <p:cNvPr id="7915" name="Google Shape;7915;p58"/>
            <p:cNvSpPr/>
            <p:nvPr/>
          </p:nvSpPr>
          <p:spPr>
            <a:xfrm>
              <a:off x="7280927" y="2043025"/>
              <a:ext cx="1428192" cy="2707383"/>
            </a:xfrm>
            <a:custGeom>
              <a:avLst/>
              <a:gdLst/>
              <a:ahLst/>
              <a:cxnLst/>
              <a:rect l="l" t="t" r="r" b="b"/>
              <a:pathLst>
                <a:path w="44887" h="85091" extrusionOk="0">
                  <a:moveTo>
                    <a:pt x="34622" y="1"/>
                  </a:moveTo>
                  <a:cubicBezTo>
                    <a:pt x="34544" y="1"/>
                    <a:pt x="34465" y="2"/>
                    <a:pt x="34385" y="4"/>
                  </a:cubicBezTo>
                  <a:lnTo>
                    <a:pt x="7501" y="838"/>
                  </a:lnTo>
                  <a:cubicBezTo>
                    <a:pt x="3298" y="969"/>
                    <a:pt x="0" y="4255"/>
                    <a:pt x="131" y="8172"/>
                  </a:cubicBezTo>
                  <a:lnTo>
                    <a:pt x="2631" y="78228"/>
                  </a:lnTo>
                  <a:cubicBezTo>
                    <a:pt x="2771" y="82065"/>
                    <a:pt x="6143" y="85090"/>
                    <a:pt x="10242" y="85090"/>
                  </a:cubicBezTo>
                  <a:cubicBezTo>
                    <a:pt x="10328" y="85090"/>
                    <a:pt x="10415" y="85089"/>
                    <a:pt x="10501" y="85086"/>
                  </a:cubicBezTo>
                  <a:lnTo>
                    <a:pt x="37386" y="84253"/>
                  </a:lnTo>
                  <a:cubicBezTo>
                    <a:pt x="41589" y="84122"/>
                    <a:pt x="44887" y="80847"/>
                    <a:pt x="44744" y="76942"/>
                  </a:cubicBezTo>
                  <a:lnTo>
                    <a:pt x="42255" y="6862"/>
                  </a:lnTo>
                  <a:cubicBezTo>
                    <a:pt x="42115" y="3019"/>
                    <a:pt x="38720" y="1"/>
                    <a:pt x="3462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6" name="Google Shape;7916;p58"/>
            <p:cNvSpPr/>
            <p:nvPr/>
          </p:nvSpPr>
          <p:spPr>
            <a:xfrm>
              <a:off x="7141123" y="1951742"/>
              <a:ext cx="1428224" cy="2688770"/>
            </a:xfrm>
            <a:custGeom>
              <a:avLst/>
              <a:gdLst/>
              <a:ahLst/>
              <a:cxnLst/>
              <a:rect l="l" t="t" r="r" b="b"/>
              <a:pathLst>
                <a:path w="44888" h="84506" extrusionOk="0">
                  <a:moveTo>
                    <a:pt x="35050" y="0"/>
                  </a:moveTo>
                  <a:cubicBezTo>
                    <a:pt x="34972" y="0"/>
                    <a:pt x="34893" y="1"/>
                    <a:pt x="34815" y="4"/>
                  </a:cubicBezTo>
                  <a:lnTo>
                    <a:pt x="7097" y="861"/>
                  </a:lnTo>
                  <a:cubicBezTo>
                    <a:pt x="3120" y="992"/>
                    <a:pt x="1" y="4088"/>
                    <a:pt x="144" y="7790"/>
                  </a:cubicBezTo>
                  <a:lnTo>
                    <a:pt x="2644" y="78013"/>
                  </a:lnTo>
                  <a:cubicBezTo>
                    <a:pt x="2772" y="81643"/>
                    <a:pt x="5978" y="84506"/>
                    <a:pt x="9850" y="84506"/>
                  </a:cubicBezTo>
                  <a:cubicBezTo>
                    <a:pt x="9928" y="84506"/>
                    <a:pt x="10006" y="84505"/>
                    <a:pt x="10085" y="84502"/>
                  </a:cubicBezTo>
                  <a:lnTo>
                    <a:pt x="37791" y="83645"/>
                  </a:lnTo>
                  <a:cubicBezTo>
                    <a:pt x="41768" y="83514"/>
                    <a:pt x="44887" y="80418"/>
                    <a:pt x="44756" y="76716"/>
                  </a:cubicBezTo>
                  <a:lnTo>
                    <a:pt x="42256" y="6493"/>
                  </a:lnTo>
                  <a:cubicBezTo>
                    <a:pt x="42128" y="2863"/>
                    <a:pt x="38922" y="0"/>
                    <a:pt x="3505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917" name="Google Shape;7917;p58"/>
            <p:cNvGrpSpPr/>
            <p:nvPr/>
          </p:nvGrpSpPr>
          <p:grpSpPr>
            <a:xfrm>
              <a:off x="7300367" y="2160525"/>
              <a:ext cx="1106707" cy="2267690"/>
              <a:chOff x="7300367" y="2160525"/>
              <a:chExt cx="1106707" cy="2267690"/>
            </a:xfrm>
          </p:grpSpPr>
          <p:sp>
            <p:nvSpPr>
              <p:cNvPr id="7918" name="Google Shape;7918;p58"/>
              <p:cNvSpPr/>
              <p:nvPr/>
            </p:nvSpPr>
            <p:spPr>
              <a:xfrm>
                <a:off x="7300367" y="2160525"/>
                <a:ext cx="1026146" cy="39867"/>
              </a:xfrm>
              <a:custGeom>
                <a:avLst/>
                <a:gdLst/>
                <a:ahLst/>
                <a:cxnLst/>
                <a:rect l="l" t="t" r="r" b="b"/>
                <a:pathLst>
                  <a:path w="32251" h="1253" extrusionOk="0">
                    <a:moveTo>
                      <a:pt x="32126" y="1"/>
                    </a:moveTo>
                    <a:cubicBezTo>
                      <a:pt x="32120" y="1"/>
                      <a:pt x="32114" y="1"/>
                      <a:pt x="32108" y="2"/>
                    </a:cubicBezTo>
                    <a:lnTo>
                      <a:pt x="187" y="990"/>
                    </a:lnTo>
                    <a:cubicBezTo>
                      <a:pt x="180" y="989"/>
                      <a:pt x="172" y="989"/>
                      <a:pt x="166" y="989"/>
                    </a:cubicBezTo>
                    <a:cubicBezTo>
                      <a:pt x="0" y="989"/>
                      <a:pt x="3" y="1253"/>
                      <a:pt x="176" y="1253"/>
                    </a:cubicBezTo>
                    <a:cubicBezTo>
                      <a:pt x="179" y="1253"/>
                      <a:pt x="183" y="1252"/>
                      <a:pt x="187" y="1252"/>
                    </a:cubicBezTo>
                    <a:lnTo>
                      <a:pt x="199" y="1252"/>
                    </a:lnTo>
                    <a:lnTo>
                      <a:pt x="32119" y="264"/>
                    </a:lnTo>
                    <a:cubicBezTo>
                      <a:pt x="32191" y="264"/>
                      <a:pt x="32250" y="205"/>
                      <a:pt x="32250" y="133"/>
                    </a:cubicBezTo>
                    <a:cubicBezTo>
                      <a:pt x="32250" y="57"/>
                      <a:pt x="32191" y="1"/>
                      <a:pt x="3212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9" name="Google Shape;7919;p58"/>
              <p:cNvSpPr/>
              <p:nvPr/>
            </p:nvSpPr>
            <p:spPr>
              <a:xfrm>
                <a:off x="7309053" y="2408283"/>
                <a:ext cx="1027451" cy="39517"/>
              </a:xfrm>
              <a:custGeom>
                <a:avLst/>
                <a:gdLst/>
                <a:ahLst/>
                <a:cxnLst/>
                <a:rect l="l" t="t" r="r" b="b"/>
                <a:pathLst>
                  <a:path w="32292" h="1242" extrusionOk="0">
                    <a:moveTo>
                      <a:pt x="32130" y="0"/>
                    </a:moveTo>
                    <a:cubicBezTo>
                      <a:pt x="32123" y="0"/>
                      <a:pt x="32116" y="1"/>
                      <a:pt x="32108" y="2"/>
                    </a:cubicBezTo>
                    <a:lnTo>
                      <a:pt x="188" y="978"/>
                    </a:lnTo>
                    <a:cubicBezTo>
                      <a:pt x="184" y="978"/>
                      <a:pt x="180" y="978"/>
                      <a:pt x="177" y="978"/>
                    </a:cubicBezTo>
                    <a:cubicBezTo>
                      <a:pt x="4" y="978"/>
                      <a:pt x="1" y="1241"/>
                      <a:pt x="167" y="1241"/>
                    </a:cubicBezTo>
                    <a:cubicBezTo>
                      <a:pt x="173" y="1241"/>
                      <a:pt x="180" y="1241"/>
                      <a:pt x="188" y="1240"/>
                    </a:cubicBezTo>
                    <a:lnTo>
                      <a:pt x="32108" y="252"/>
                    </a:lnTo>
                    <a:cubicBezTo>
                      <a:pt x="32116" y="253"/>
                      <a:pt x="32123" y="253"/>
                      <a:pt x="32130" y="253"/>
                    </a:cubicBezTo>
                    <a:cubicBezTo>
                      <a:pt x="32292" y="253"/>
                      <a:pt x="32292" y="0"/>
                      <a:pt x="3213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0" name="Google Shape;7920;p58"/>
              <p:cNvSpPr/>
              <p:nvPr/>
            </p:nvSpPr>
            <p:spPr>
              <a:xfrm>
                <a:off x="7317898" y="2655660"/>
                <a:ext cx="1026401" cy="39517"/>
              </a:xfrm>
              <a:custGeom>
                <a:avLst/>
                <a:gdLst/>
                <a:ahLst/>
                <a:cxnLst/>
                <a:rect l="l" t="t" r="r" b="b"/>
                <a:pathLst>
                  <a:path w="32259" h="1242" extrusionOk="0">
                    <a:moveTo>
                      <a:pt x="32125" y="0"/>
                    </a:moveTo>
                    <a:cubicBezTo>
                      <a:pt x="32118" y="0"/>
                      <a:pt x="32111" y="1"/>
                      <a:pt x="32104" y="2"/>
                    </a:cubicBezTo>
                    <a:lnTo>
                      <a:pt x="184" y="990"/>
                    </a:lnTo>
                    <a:cubicBezTo>
                      <a:pt x="176" y="989"/>
                      <a:pt x="169" y="988"/>
                      <a:pt x="162" y="988"/>
                    </a:cubicBezTo>
                    <a:cubicBezTo>
                      <a:pt x="0" y="988"/>
                      <a:pt x="0" y="1241"/>
                      <a:pt x="162" y="1241"/>
                    </a:cubicBezTo>
                    <a:cubicBezTo>
                      <a:pt x="169" y="1241"/>
                      <a:pt x="176" y="1241"/>
                      <a:pt x="184" y="1240"/>
                    </a:cubicBezTo>
                    <a:lnTo>
                      <a:pt x="195" y="1240"/>
                    </a:lnTo>
                    <a:lnTo>
                      <a:pt x="32116" y="263"/>
                    </a:lnTo>
                    <a:cubicBezTo>
                      <a:pt x="32199" y="263"/>
                      <a:pt x="32259" y="204"/>
                      <a:pt x="32259" y="133"/>
                    </a:cubicBezTo>
                    <a:cubicBezTo>
                      <a:pt x="32259" y="56"/>
                      <a:pt x="32199" y="0"/>
                      <a:pt x="3212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1" name="Google Shape;7921;p58"/>
              <p:cNvSpPr/>
              <p:nvPr/>
            </p:nvSpPr>
            <p:spPr>
              <a:xfrm>
                <a:off x="7326870" y="2903259"/>
                <a:ext cx="1026146" cy="39645"/>
              </a:xfrm>
              <a:custGeom>
                <a:avLst/>
                <a:gdLst/>
                <a:ahLst/>
                <a:cxnLst/>
                <a:rect l="l" t="t" r="r" b="b"/>
                <a:pathLst>
                  <a:path w="32251" h="1246" extrusionOk="0">
                    <a:moveTo>
                      <a:pt x="32140" y="1"/>
                    </a:moveTo>
                    <a:cubicBezTo>
                      <a:pt x="32130" y="1"/>
                      <a:pt x="32119" y="3"/>
                      <a:pt x="32108" y="6"/>
                    </a:cubicBezTo>
                    <a:lnTo>
                      <a:pt x="187" y="983"/>
                    </a:lnTo>
                    <a:cubicBezTo>
                      <a:pt x="184" y="982"/>
                      <a:pt x="180" y="982"/>
                      <a:pt x="176" y="982"/>
                    </a:cubicBezTo>
                    <a:cubicBezTo>
                      <a:pt x="4" y="982"/>
                      <a:pt x="1" y="1246"/>
                      <a:pt x="166" y="1246"/>
                    </a:cubicBezTo>
                    <a:cubicBezTo>
                      <a:pt x="173" y="1246"/>
                      <a:pt x="180" y="1245"/>
                      <a:pt x="187" y="1244"/>
                    </a:cubicBezTo>
                    <a:lnTo>
                      <a:pt x="199" y="1244"/>
                    </a:lnTo>
                    <a:lnTo>
                      <a:pt x="32120" y="256"/>
                    </a:lnTo>
                    <a:cubicBezTo>
                      <a:pt x="32191" y="256"/>
                      <a:pt x="32251" y="197"/>
                      <a:pt x="32251" y="125"/>
                    </a:cubicBezTo>
                    <a:cubicBezTo>
                      <a:pt x="32251" y="55"/>
                      <a:pt x="32199" y="1"/>
                      <a:pt x="3214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2" name="Google Shape;7922;p58"/>
              <p:cNvSpPr/>
              <p:nvPr/>
            </p:nvSpPr>
            <p:spPr>
              <a:xfrm>
                <a:off x="7335684" y="3150763"/>
                <a:ext cx="1027069" cy="39517"/>
              </a:xfrm>
              <a:custGeom>
                <a:avLst/>
                <a:gdLst/>
                <a:ahLst/>
                <a:cxnLst/>
                <a:rect l="l" t="t" r="r" b="b"/>
                <a:pathLst>
                  <a:path w="32280" h="1242" extrusionOk="0">
                    <a:moveTo>
                      <a:pt x="32114" y="1"/>
                    </a:moveTo>
                    <a:cubicBezTo>
                      <a:pt x="32107" y="1"/>
                      <a:pt x="32100" y="1"/>
                      <a:pt x="32093" y="2"/>
                    </a:cubicBezTo>
                    <a:lnTo>
                      <a:pt x="184" y="990"/>
                    </a:lnTo>
                    <a:cubicBezTo>
                      <a:pt x="177" y="989"/>
                      <a:pt x="170" y="989"/>
                      <a:pt x="163" y="989"/>
                    </a:cubicBezTo>
                    <a:cubicBezTo>
                      <a:pt x="1" y="989"/>
                      <a:pt x="1" y="1242"/>
                      <a:pt x="163" y="1242"/>
                    </a:cubicBezTo>
                    <a:cubicBezTo>
                      <a:pt x="170" y="1242"/>
                      <a:pt x="177" y="1241"/>
                      <a:pt x="184" y="1240"/>
                    </a:cubicBezTo>
                    <a:lnTo>
                      <a:pt x="32093" y="264"/>
                    </a:lnTo>
                    <a:cubicBezTo>
                      <a:pt x="32097" y="264"/>
                      <a:pt x="32100" y="264"/>
                      <a:pt x="32104" y="264"/>
                    </a:cubicBezTo>
                    <a:cubicBezTo>
                      <a:pt x="32276" y="264"/>
                      <a:pt x="32280" y="1"/>
                      <a:pt x="32114"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3" name="Google Shape;7923;p58"/>
              <p:cNvSpPr/>
              <p:nvPr/>
            </p:nvSpPr>
            <p:spPr>
              <a:xfrm>
                <a:off x="7346088" y="3398140"/>
                <a:ext cx="1024364" cy="39836"/>
              </a:xfrm>
              <a:custGeom>
                <a:avLst/>
                <a:gdLst/>
                <a:ahLst/>
                <a:cxnLst/>
                <a:rect l="l" t="t" r="r" b="b"/>
                <a:pathLst>
                  <a:path w="32195" h="1252" extrusionOk="0">
                    <a:moveTo>
                      <a:pt x="32070" y="0"/>
                    </a:moveTo>
                    <a:cubicBezTo>
                      <a:pt x="32064" y="0"/>
                      <a:pt x="32058" y="1"/>
                      <a:pt x="32052" y="2"/>
                    </a:cubicBezTo>
                    <a:lnTo>
                      <a:pt x="131" y="990"/>
                    </a:lnTo>
                    <a:cubicBezTo>
                      <a:pt x="60" y="990"/>
                      <a:pt x="0" y="1049"/>
                      <a:pt x="0" y="1121"/>
                    </a:cubicBezTo>
                    <a:cubicBezTo>
                      <a:pt x="0" y="1192"/>
                      <a:pt x="60" y="1252"/>
                      <a:pt x="131" y="1252"/>
                    </a:cubicBezTo>
                    <a:lnTo>
                      <a:pt x="143" y="1252"/>
                    </a:lnTo>
                    <a:lnTo>
                      <a:pt x="32064" y="264"/>
                    </a:lnTo>
                    <a:cubicBezTo>
                      <a:pt x="32135" y="264"/>
                      <a:pt x="32195" y="204"/>
                      <a:pt x="32195" y="133"/>
                    </a:cubicBezTo>
                    <a:cubicBezTo>
                      <a:pt x="32195" y="57"/>
                      <a:pt x="32135" y="0"/>
                      <a:pt x="3207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4" name="Google Shape;7924;p58"/>
              <p:cNvSpPr/>
              <p:nvPr/>
            </p:nvSpPr>
            <p:spPr>
              <a:xfrm>
                <a:off x="7353119" y="3645931"/>
                <a:ext cx="1026051" cy="39486"/>
              </a:xfrm>
              <a:custGeom>
                <a:avLst/>
                <a:gdLst/>
                <a:ahLst/>
                <a:cxnLst/>
                <a:rect l="l" t="t" r="r" b="b"/>
                <a:pathLst>
                  <a:path w="32248" h="1241" extrusionOk="0">
                    <a:moveTo>
                      <a:pt x="32104" y="0"/>
                    </a:moveTo>
                    <a:lnTo>
                      <a:pt x="184" y="989"/>
                    </a:lnTo>
                    <a:cubicBezTo>
                      <a:pt x="176" y="988"/>
                      <a:pt x="169" y="987"/>
                      <a:pt x="163" y="987"/>
                    </a:cubicBezTo>
                    <a:cubicBezTo>
                      <a:pt x="0" y="987"/>
                      <a:pt x="0" y="1240"/>
                      <a:pt x="163" y="1240"/>
                    </a:cubicBezTo>
                    <a:cubicBezTo>
                      <a:pt x="169" y="1240"/>
                      <a:pt x="176" y="1240"/>
                      <a:pt x="184" y="1239"/>
                    </a:cubicBezTo>
                    <a:lnTo>
                      <a:pt x="196" y="1239"/>
                    </a:lnTo>
                    <a:lnTo>
                      <a:pt x="32116" y="262"/>
                    </a:lnTo>
                    <a:cubicBezTo>
                      <a:pt x="32188" y="262"/>
                      <a:pt x="32247" y="203"/>
                      <a:pt x="32247" y="119"/>
                    </a:cubicBezTo>
                    <a:cubicBezTo>
                      <a:pt x="32235" y="48"/>
                      <a:pt x="32176" y="0"/>
                      <a:pt x="3210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5" name="Google Shape;7925;p58"/>
              <p:cNvSpPr/>
              <p:nvPr/>
            </p:nvSpPr>
            <p:spPr>
              <a:xfrm>
                <a:off x="7363492" y="3893244"/>
                <a:ext cx="1026051" cy="39867"/>
              </a:xfrm>
              <a:custGeom>
                <a:avLst/>
                <a:gdLst/>
                <a:ahLst/>
                <a:cxnLst/>
                <a:rect l="l" t="t" r="r" b="b"/>
                <a:pathLst>
                  <a:path w="32248" h="1253" extrusionOk="0">
                    <a:moveTo>
                      <a:pt x="32084" y="1"/>
                    </a:moveTo>
                    <a:cubicBezTo>
                      <a:pt x="32078" y="1"/>
                      <a:pt x="32071" y="1"/>
                      <a:pt x="32064" y="2"/>
                    </a:cubicBezTo>
                    <a:lnTo>
                      <a:pt x="144" y="990"/>
                    </a:lnTo>
                    <a:cubicBezTo>
                      <a:pt x="60" y="990"/>
                      <a:pt x="1" y="1050"/>
                      <a:pt x="1" y="1121"/>
                    </a:cubicBezTo>
                    <a:cubicBezTo>
                      <a:pt x="13" y="1193"/>
                      <a:pt x="72" y="1252"/>
                      <a:pt x="144" y="1252"/>
                    </a:cubicBezTo>
                    <a:lnTo>
                      <a:pt x="32064" y="264"/>
                    </a:lnTo>
                    <a:cubicBezTo>
                      <a:pt x="32068" y="264"/>
                      <a:pt x="32072" y="264"/>
                      <a:pt x="32075" y="264"/>
                    </a:cubicBezTo>
                    <a:cubicBezTo>
                      <a:pt x="32247" y="264"/>
                      <a:pt x="32240" y="1"/>
                      <a:pt x="32084"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6" name="Google Shape;7926;p58"/>
              <p:cNvSpPr/>
              <p:nvPr/>
            </p:nvSpPr>
            <p:spPr>
              <a:xfrm>
                <a:off x="7372210" y="4141034"/>
                <a:ext cx="1024746" cy="39454"/>
              </a:xfrm>
              <a:custGeom>
                <a:avLst/>
                <a:gdLst/>
                <a:ahLst/>
                <a:cxnLst/>
                <a:rect l="l" t="t" r="r" b="b"/>
                <a:pathLst>
                  <a:path w="32207" h="1240" extrusionOk="0">
                    <a:moveTo>
                      <a:pt x="32052" y="1"/>
                    </a:moveTo>
                    <a:lnTo>
                      <a:pt x="143" y="989"/>
                    </a:lnTo>
                    <a:cubicBezTo>
                      <a:pt x="60" y="989"/>
                      <a:pt x="1" y="1049"/>
                      <a:pt x="1" y="1120"/>
                    </a:cubicBezTo>
                    <a:cubicBezTo>
                      <a:pt x="12" y="1191"/>
                      <a:pt x="72" y="1239"/>
                      <a:pt x="143" y="1239"/>
                    </a:cubicBezTo>
                    <a:lnTo>
                      <a:pt x="155" y="1239"/>
                    </a:lnTo>
                    <a:lnTo>
                      <a:pt x="32076" y="263"/>
                    </a:lnTo>
                    <a:cubicBezTo>
                      <a:pt x="32147" y="263"/>
                      <a:pt x="32207" y="191"/>
                      <a:pt x="32207" y="120"/>
                    </a:cubicBezTo>
                    <a:cubicBezTo>
                      <a:pt x="32195" y="48"/>
                      <a:pt x="32147" y="1"/>
                      <a:pt x="32052"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7" name="Google Shape;7927;p58"/>
              <p:cNvSpPr/>
              <p:nvPr/>
            </p:nvSpPr>
            <p:spPr>
              <a:xfrm>
                <a:off x="7381309" y="4388379"/>
                <a:ext cx="1025764" cy="39836"/>
              </a:xfrm>
              <a:custGeom>
                <a:avLst/>
                <a:gdLst/>
                <a:ahLst/>
                <a:cxnLst/>
                <a:rect l="l" t="t" r="r" b="b"/>
                <a:pathLst>
                  <a:path w="32239" h="1252" extrusionOk="0">
                    <a:moveTo>
                      <a:pt x="32073" y="0"/>
                    </a:moveTo>
                    <a:cubicBezTo>
                      <a:pt x="32066" y="0"/>
                      <a:pt x="32059" y="1"/>
                      <a:pt x="32052" y="2"/>
                    </a:cubicBezTo>
                    <a:lnTo>
                      <a:pt x="131" y="990"/>
                    </a:lnTo>
                    <a:cubicBezTo>
                      <a:pt x="60" y="990"/>
                      <a:pt x="0" y="1049"/>
                      <a:pt x="0" y="1121"/>
                    </a:cubicBezTo>
                    <a:cubicBezTo>
                      <a:pt x="0" y="1192"/>
                      <a:pt x="60" y="1252"/>
                      <a:pt x="131" y="1252"/>
                    </a:cubicBezTo>
                    <a:lnTo>
                      <a:pt x="32052" y="264"/>
                    </a:lnTo>
                    <a:cubicBezTo>
                      <a:pt x="32056" y="264"/>
                      <a:pt x="32059" y="264"/>
                      <a:pt x="32063" y="264"/>
                    </a:cubicBezTo>
                    <a:cubicBezTo>
                      <a:pt x="32235" y="264"/>
                      <a:pt x="32239" y="0"/>
                      <a:pt x="3207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7928" name="Google Shape;7928;p58"/>
          <p:cNvSpPr/>
          <p:nvPr/>
        </p:nvSpPr>
        <p:spPr>
          <a:xfrm>
            <a:off x="6573626" y="4813167"/>
            <a:ext cx="53072" cy="61026"/>
          </a:xfrm>
          <a:custGeom>
            <a:avLst/>
            <a:gdLst/>
            <a:ahLst/>
            <a:cxnLst/>
            <a:rect l="l" t="t" r="r" b="b"/>
            <a:pathLst>
              <a:path w="1668" h="1918" extrusionOk="0">
                <a:moveTo>
                  <a:pt x="860" y="1"/>
                </a:moveTo>
                <a:cubicBezTo>
                  <a:pt x="403" y="1"/>
                  <a:pt x="1" y="832"/>
                  <a:pt x="405" y="1462"/>
                </a:cubicBezTo>
                <a:cubicBezTo>
                  <a:pt x="620" y="1789"/>
                  <a:pt x="897" y="1917"/>
                  <a:pt x="1130" y="1917"/>
                </a:cubicBezTo>
                <a:cubicBezTo>
                  <a:pt x="1364" y="1917"/>
                  <a:pt x="1554" y="1789"/>
                  <a:pt x="1596" y="1605"/>
                </a:cubicBezTo>
                <a:cubicBezTo>
                  <a:pt x="1667" y="1248"/>
                  <a:pt x="1334" y="93"/>
                  <a:pt x="941" y="9"/>
                </a:cubicBezTo>
                <a:cubicBezTo>
                  <a:pt x="914" y="3"/>
                  <a:pt x="887" y="1"/>
                  <a:pt x="86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9" name="Google Shape;7929;p58"/>
          <p:cNvSpPr/>
          <p:nvPr/>
        </p:nvSpPr>
        <p:spPr>
          <a:xfrm>
            <a:off x="6658196" y="4704576"/>
            <a:ext cx="16991" cy="14668"/>
          </a:xfrm>
          <a:custGeom>
            <a:avLst/>
            <a:gdLst/>
            <a:ahLst/>
            <a:cxnLst/>
            <a:rect l="l" t="t" r="r" b="b"/>
            <a:pathLst>
              <a:path w="534" h="461" extrusionOk="0">
                <a:moveTo>
                  <a:pt x="286" y="0"/>
                </a:moveTo>
                <a:cubicBezTo>
                  <a:pt x="185" y="0"/>
                  <a:pt x="87" y="56"/>
                  <a:pt x="45" y="160"/>
                </a:cubicBezTo>
                <a:cubicBezTo>
                  <a:pt x="1" y="315"/>
                  <a:pt x="101" y="460"/>
                  <a:pt x="250" y="460"/>
                </a:cubicBezTo>
                <a:cubicBezTo>
                  <a:pt x="261" y="460"/>
                  <a:pt x="272" y="459"/>
                  <a:pt x="283" y="458"/>
                </a:cubicBezTo>
                <a:cubicBezTo>
                  <a:pt x="391" y="446"/>
                  <a:pt x="533" y="184"/>
                  <a:pt x="486" y="89"/>
                </a:cubicBezTo>
                <a:cubicBezTo>
                  <a:pt x="431" y="29"/>
                  <a:pt x="358" y="0"/>
                  <a:pt x="286" y="0"/>
                </a:cubicBezTo>
                <a:close/>
              </a:path>
            </a:pathLst>
          </a:custGeom>
          <a:solidFill>
            <a:srgbClr val="9DF0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0" name="Google Shape;7930;p58"/>
          <p:cNvSpPr/>
          <p:nvPr/>
        </p:nvSpPr>
        <p:spPr>
          <a:xfrm>
            <a:off x="6507797" y="4790132"/>
            <a:ext cx="26854" cy="26536"/>
          </a:xfrm>
          <a:custGeom>
            <a:avLst/>
            <a:gdLst/>
            <a:ahLst/>
            <a:cxnLst/>
            <a:rect l="l" t="t" r="r" b="b"/>
            <a:pathLst>
              <a:path w="844" h="834" extrusionOk="0">
                <a:moveTo>
                  <a:pt x="506" y="1"/>
                </a:moveTo>
                <a:cubicBezTo>
                  <a:pt x="281" y="1"/>
                  <a:pt x="0" y="181"/>
                  <a:pt x="46" y="471"/>
                </a:cubicBezTo>
                <a:cubicBezTo>
                  <a:pt x="63" y="686"/>
                  <a:pt x="242" y="833"/>
                  <a:pt x="436" y="833"/>
                </a:cubicBezTo>
                <a:cubicBezTo>
                  <a:pt x="500" y="833"/>
                  <a:pt x="566" y="817"/>
                  <a:pt x="629" y="781"/>
                </a:cubicBezTo>
                <a:cubicBezTo>
                  <a:pt x="796" y="674"/>
                  <a:pt x="843" y="162"/>
                  <a:pt x="688" y="55"/>
                </a:cubicBezTo>
                <a:cubicBezTo>
                  <a:pt x="641" y="18"/>
                  <a:pt x="576" y="1"/>
                  <a:pt x="506" y="1"/>
                </a:cubicBezTo>
                <a:close/>
              </a:path>
            </a:pathLst>
          </a:custGeom>
          <a:solidFill>
            <a:srgbClr val="9DF0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1" name="Google Shape;7931;p58"/>
          <p:cNvSpPr/>
          <p:nvPr/>
        </p:nvSpPr>
        <p:spPr>
          <a:xfrm>
            <a:off x="6917663" y="5015332"/>
            <a:ext cx="26472" cy="26345"/>
          </a:xfrm>
          <a:custGeom>
            <a:avLst/>
            <a:gdLst/>
            <a:ahLst/>
            <a:cxnLst/>
            <a:rect l="l" t="t" r="r" b="b"/>
            <a:pathLst>
              <a:path w="832" h="828" extrusionOk="0">
                <a:moveTo>
                  <a:pt x="511" y="0"/>
                </a:moveTo>
                <a:cubicBezTo>
                  <a:pt x="285" y="0"/>
                  <a:pt x="0" y="173"/>
                  <a:pt x="46" y="466"/>
                </a:cubicBezTo>
                <a:cubicBezTo>
                  <a:pt x="64" y="680"/>
                  <a:pt x="243" y="827"/>
                  <a:pt x="436" y="827"/>
                </a:cubicBezTo>
                <a:cubicBezTo>
                  <a:pt x="501" y="827"/>
                  <a:pt x="567" y="811"/>
                  <a:pt x="630" y="775"/>
                </a:cubicBezTo>
                <a:cubicBezTo>
                  <a:pt x="784" y="680"/>
                  <a:pt x="832" y="168"/>
                  <a:pt x="689" y="49"/>
                </a:cubicBezTo>
                <a:cubicBezTo>
                  <a:pt x="642" y="16"/>
                  <a:pt x="579" y="0"/>
                  <a:pt x="511" y="0"/>
                </a:cubicBezTo>
                <a:close/>
              </a:path>
            </a:pathLst>
          </a:custGeom>
          <a:solidFill>
            <a:srgbClr val="9DF0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2" name="Google Shape;7932;p58"/>
          <p:cNvSpPr/>
          <p:nvPr/>
        </p:nvSpPr>
        <p:spPr>
          <a:xfrm>
            <a:off x="7099879" y="5015332"/>
            <a:ext cx="26854" cy="26345"/>
          </a:xfrm>
          <a:custGeom>
            <a:avLst/>
            <a:gdLst/>
            <a:ahLst/>
            <a:cxnLst/>
            <a:rect l="l" t="t" r="r" b="b"/>
            <a:pathLst>
              <a:path w="844" h="828" extrusionOk="0">
                <a:moveTo>
                  <a:pt x="511" y="0"/>
                </a:moveTo>
                <a:cubicBezTo>
                  <a:pt x="284" y="0"/>
                  <a:pt x="0" y="173"/>
                  <a:pt x="46" y="466"/>
                </a:cubicBezTo>
                <a:cubicBezTo>
                  <a:pt x="64" y="680"/>
                  <a:pt x="242" y="827"/>
                  <a:pt x="436" y="827"/>
                </a:cubicBezTo>
                <a:cubicBezTo>
                  <a:pt x="501" y="827"/>
                  <a:pt x="567" y="811"/>
                  <a:pt x="629" y="775"/>
                </a:cubicBezTo>
                <a:cubicBezTo>
                  <a:pt x="796" y="680"/>
                  <a:pt x="844" y="168"/>
                  <a:pt x="689" y="49"/>
                </a:cubicBezTo>
                <a:cubicBezTo>
                  <a:pt x="642" y="16"/>
                  <a:pt x="579" y="0"/>
                  <a:pt x="511" y="0"/>
                </a:cubicBezTo>
                <a:close/>
              </a:path>
            </a:pathLst>
          </a:custGeom>
          <a:solidFill>
            <a:srgbClr val="9DF0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3" name="Google Shape;7933;p58"/>
          <p:cNvSpPr/>
          <p:nvPr/>
        </p:nvSpPr>
        <p:spPr>
          <a:xfrm>
            <a:off x="6874042" y="4792932"/>
            <a:ext cx="26377" cy="21063"/>
          </a:xfrm>
          <a:custGeom>
            <a:avLst/>
            <a:gdLst/>
            <a:ahLst/>
            <a:cxnLst/>
            <a:rect l="l" t="t" r="r" b="b"/>
            <a:pathLst>
              <a:path w="829" h="662" extrusionOk="0">
                <a:moveTo>
                  <a:pt x="303" y="1"/>
                </a:moveTo>
                <a:cubicBezTo>
                  <a:pt x="247" y="1"/>
                  <a:pt x="199" y="12"/>
                  <a:pt x="167" y="38"/>
                </a:cubicBezTo>
                <a:cubicBezTo>
                  <a:pt x="0" y="169"/>
                  <a:pt x="60" y="633"/>
                  <a:pt x="393" y="657"/>
                </a:cubicBezTo>
                <a:cubicBezTo>
                  <a:pt x="410" y="660"/>
                  <a:pt x="427" y="661"/>
                  <a:pt x="443" y="661"/>
                </a:cubicBezTo>
                <a:cubicBezTo>
                  <a:pt x="658" y="661"/>
                  <a:pt x="829" y="450"/>
                  <a:pt x="762" y="229"/>
                </a:cubicBezTo>
                <a:cubicBezTo>
                  <a:pt x="726" y="111"/>
                  <a:pt x="478" y="1"/>
                  <a:pt x="303" y="1"/>
                </a:cubicBezTo>
                <a:close/>
              </a:path>
            </a:pathLst>
          </a:custGeom>
          <a:solidFill>
            <a:srgbClr val="9DF0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4" name="Google Shape;7934;p58"/>
          <p:cNvSpPr/>
          <p:nvPr/>
        </p:nvSpPr>
        <p:spPr>
          <a:xfrm>
            <a:off x="6965070" y="4795859"/>
            <a:ext cx="17341" cy="14668"/>
          </a:xfrm>
          <a:custGeom>
            <a:avLst/>
            <a:gdLst/>
            <a:ahLst/>
            <a:cxnLst/>
            <a:rect l="l" t="t" r="r" b="b"/>
            <a:pathLst>
              <a:path w="545" h="461" extrusionOk="0">
                <a:moveTo>
                  <a:pt x="285" y="1"/>
                </a:moveTo>
                <a:cubicBezTo>
                  <a:pt x="184" y="1"/>
                  <a:pt x="86" y="56"/>
                  <a:pt x="44" y="160"/>
                </a:cubicBezTo>
                <a:cubicBezTo>
                  <a:pt x="0" y="316"/>
                  <a:pt x="111" y="461"/>
                  <a:pt x="261" y="461"/>
                </a:cubicBezTo>
                <a:cubicBezTo>
                  <a:pt x="272" y="461"/>
                  <a:pt x="283" y="460"/>
                  <a:pt x="294" y="458"/>
                </a:cubicBezTo>
                <a:cubicBezTo>
                  <a:pt x="402" y="446"/>
                  <a:pt x="544" y="184"/>
                  <a:pt x="485" y="89"/>
                </a:cubicBezTo>
                <a:cubicBezTo>
                  <a:pt x="430" y="29"/>
                  <a:pt x="357" y="1"/>
                  <a:pt x="285" y="1"/>
                </a:cubicBezTo>
                <a:close/>
              </a:path>
            </a:pathLst>
          </a:custGeom>
          <a:solidFill>
            <a:srgbClr val="9DF0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5" name="Google Shape;7935;p58"/>
          <p:cNvSpPr/>
          <p:nvPr/>
        </p:nvSpPr>
        <p:spPr>
          <a:xfrm>
            <a:off x="6712666" y="4862038"/>
            <a:ext cx="32454" cy="27490"/>
          </a:xfrm>
          <a:custGeom>
            <a:avLst/>
            <a:gdLst/>
            <a:ahLst/>
            <a:cxnLst/>
            <a:rect l="l" t="t" r="r" b="b"/>
            <a:pathLst>
              <a:path w="1020" h="864" extrusionOk="0">
                <a:moveTo>
                  <a:pt x="361" y="0"/>
                </a:moveTo>
                <a:cubicBezTo>
                  <a:pt x="307" y="0"/>
                  <a:pt x="261" y="10"/>
                  <a:pt x="226" y="33"/>
                </a:cubicBezTo>
                <a:cubicBezTo>
                  <a:pt x="0" y="188"/>
                  <a:pt x="36" y="771"/>
                  <a:pt x="441" y="855"/>
                </a:cubicBezTo>
                <a:cubicBezTo>
                  <a:pt x="471" y="860"/>
                  <a:pt x="500" y="863"/>
                  <a:pt x="529" y="863"/>
                </a:cubicBezTo>
                <a:cubicBezTo>
                  <a:pt x="800" y="863"/>
                  <a:pt x="1020" y="622"/>
                  <a:pt x="977" y="343"/>
                </a:cubicBezTo>
                <a:cubicBezTo>
                  <a:pt x="928" y="179"/>
                  <a:pt x="585" y="0"/>
                  <a:pt x="361" y="0"/>
                </a:cubicBezTo>
                <a:close/>
              </a:path>
            </a:pathLst>
          </a:custGeom>
          <a:solidFill>
            <a:srgbClr val="9DF0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6" name="Google Shape;7936;p58"/>
          <p:cNvSpPr/>
          <p:nvPr/>
        </p:nvSpPr>
        <p:spPr>
          <a:xfrm>
            <a:off x="6511870" y="4680045"/>
            <a:ext cx="61758" cy="53994"/>
          </a:xfrm>
          <a:custGeom>
            <a:avLst/>
            <a:gdLst/>
            <a:ahLst/>
            <a:cxnLst/>
            <a:rect l="l" t="t" r="r" b="b"/>
            <a:pathLst>
              <a:path w="1941" h="1697" extrusionOk="0">
                <a:moveTo>
                  <a:pt x="858" y="1"/>
                </a:moveTo>
                <a:cubicBezTo>
                  <a:pt x="824" y="1"/>
                  <a:pt x="792" y="5"/>
                  <a:pt x="763" y="14"/>
                </a:cubicBezTo>
                <a:cubicBezTo>
                  <a:pt x="275" y="169"/>
                  <a:pt x="1" y="1241"/>
                  <a:pt x="715" y="1586"/>
                </a:cubicBezTo>
                <a:cubicBezTo>
                  <a:pt x="846" y="1662"/>
                  <a:pt x="985" y="1697"/>
                  <a:pt x="1122" y="1697"/>
                </a:cubicBezTo>
                <a:cubicBezTo>
                  <a:pt x="1518" y="1697"/>
                  <a:pt x="1885" y="1401"/>
                  <a:pt x="1930" y="967"/>
                </a:cubicBezTo>
                <a:cubicBezTo>
                  <a:pt x="1941" y="605"/>
                  <a:pt x="1255" y="1"/>
                  <a:pt x="858" y="1"/>
                </a:cubicBezTo>
                <a:close/>
              </a:path>
            </a:pathLst>
          </a:custGeom>
          <a:solidFill>
            <a:srgbClr val="9DF0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7" name="Google Shape;7937;p58"/>
          <p:cNvSpPr/>
          <p:nvPr/>
        </p:nvSpPr>
        <p:spPr>
          <a:xfrm>
            <a:off x="6844707" y="4666173"/>
            <a:ext cx="40726" cy="36717"/>
          </a:xfrm>
          <a:custGeom>
            <a:avLst/>
            <a:gdLst/>
            <a:ahLst/>
            <a:cxnLst/>
            <a:rect l="l" t="t" r="r" b="b"/>
            <a:pathLst>
              <a:path w="1280" h="1154" extrusionOk="0">
                <a:moveTo>
                  <a:pt x="701" y="1"/>
                </a:moveTo>
                <a:cubicBezTo>
                  <a:pt x="422" y="1"/>
                  <a:pt x="116" y="146"/>
                  <a:pt x="65" y="474"/>
                </a:cubicBezTo>
                <a:cubicBezTo>
                  <a:pt x="1" y="838"/>
                  <a:pt x="283" y="1153"/>
                  <a:pt x="625" y="1153"/>
                </a:cubicBezTo>
                <a:cubicBezTo>
                  <a:pt x="664" y="1153"/>
                  <a:pt x="704" y="1149"/>
                  <a:pt x="744" y="1141"/>
                </a:cubicBezTo>
                <a:cubicBezTo>
                  <a:pt x="1006" y="1069"/>
                  <a:pt x="1279" y="391"/>
                  <a:pt x="1125" y="165"/>
                </a:cubicBezTo>
                <a:cubicBezTo>
                  <a:pt x="1042" y="59"/>
                  <a:pt x="877" y="1"/>
                  <a:pt x="701" y="1"/>
                </a:cubicBezTo>
                <a:close/>
              </a:path>
            </a:pathLst>
          </a:custGeom>
          <a:solidFill>
            <a:srgbClr val="9DF0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8" name="Google Shape;7938;p58"/>
          <p:cNvSpPr/>
          <p:nvPr/>
        </p:nvSpPr>
        <p:spPr>
          <a:xfrm>
            <a:off x="6593703" y="4560986"/>
            <a:ext cx="97139" cy="102866"/>
          </a:xfrm>
          <a:custGeom>
            <a:avLst/>
            <a:gdLst/>
            <a:ahLst/>
            <a:cxnLst/>
            <a:rect l="l" t="t" r="r" b="b"/>
            <a:pathLst>
              <a:path w="3053" h="3233" extrusionOk="0">
                <a:moveTo>
                  <a:pt x="1638" y="0"/>
                </a:moveTo>
                <a:cubicBezTo>
                  <a:pt x="1362" y="0"/>
                  <a:pt x="1042" y="150"/>
                  <a:pt x="834" y="494"/>
                </a:cubicBezTo>
                <a:cubicBezTo>
                  <a:pt x="715" y="696"/>
                  <a:pt x="84" y="506"/>
                  <a:pt x="48" y="875"/>
                </a:cubicBezTo>
                <a:cubicBezTo>
                  <a:pt x="1" y="1458"/>
                  <a:pt x="667" y="1768"/>
                  <a:pt x="1191" y="2232"/>
                </a:cubicBezTo>
                <a:cubicBezTo>
                  <a:pt x="1489" y="2494"/>
                  <a:pt x="1465" y="3006"/>
                  <a:pt x="1715" y="3161"/>
                </a:cubicBezTo>
                <a:cubicBezTo>
                  <a:pt x="1796" y="3210"/>
                  <a:pt x="1881" y="3233"/>
                  <a:pt x="1966" y="3233"/>
                </a:cubicBezTo>
                <a:cubicBezTo>
                  <a:pt x="2511" y="3233"/>
                  <a:pt x="3052" y="2310"/>
                  <a:pt x="2691" y="1887"/>
                </a:cubicBezTo>
                <a:cubicBezTo>
                  <a:pt x="2275" y="1387"/>
                  <a:pt x="2453" y="625"/>
                  <a:pt x="2084" y="184"/>
                </a:cubicBezTo>
                <a:cubicBezTo>
                  <a:pt x="1985" y="66"/>
                  <a:pt x="1821" y="0"/>
                  <a:pt x="1638" y="0"/>
                </a:cubicBezTo>
                <a:close/>
              </a:path>
            </a:pathLst>
          </a:custGeom>
          <a:solidFill>
            <a:srgbClr val="9DF0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9" name="Google Shape;7939;p58"/>
          <p:cNvSpPr/>
          <p:nvPr/>
        </p:nvSpPr>
        <p:spPr>
          <a:xfrm>
            <a:off x="3566203" y="14209"/>
            <a:ext cx="207991" cy="199178"/>
          </a:xfrm>
          <a:custGeom>
            <a:avLst/>
            <a:gdLst/>
            <a:ahLst/>
            <a:cxnLst/>
            <a:rect l="l" t="t" r="r" b="b"/>
            <a:pathLst>
              <a:path w="6537" h="6260" extrusionOk="0">
                <a:moveTo>
                  <a:pt x="4889" y="1"/>
                </a:moveTo>
                <a:cubicBezTo>
                  <a:pt x="4530" y="1"/>
                  <a:pt x="3410" y="1450"/>
                  <a:pt x="3152" y="1450"/>
                </a:cubicBezTo>
                <a:cubicBezTo>
                  <a:pt x="3149" y="1450"/>
                  <a:pt x="3146" y="1449"/>
                  <a:pt x="3144" y="1449"/>
                </a:cubicBezTo>
                <a:cubicBezTo>
                  <a:pt x="2921" y="1416"/>
                  <a:pt x="1453" y="399"/>
                  <a:pt x="1103" y="399"/>
                </a:cubicBezTo>
                <a:cubicBezTo>
                  <a:pt x="1079" y="399"/>
                  <a:pt x="1061" y="404"/>
                  <a:pt x="1048" y="413"/>
                </a:cubicBezTo>
                <a:cubicBezTo>
                  <a:pt x="834" y="580"/>
                  <a:pt x="2001" y="2187"/>
                  <a:pt x="1953" y="2485"/>
                </a:cubicBezTo>
                <a:cubicBezTo>
                  <a:pt x="1917" y="2735"/>
                  <a:pt x="0" y="3699"/>
                  <a:pt x="96" y="3973"/>
                </a:cubicBezTo>
                <a:cubicBezTo>
                  <a:pt x="116" y="4030"/>
                  <a:pt x="226" y="4052"/>
                  <a:pt x="391" y="4052"/>
                </a:cubicBezTo>
                <a:cubicBezTo>
                  <a:pt x="927" y="4052"/>
                  <a:pt x="2032" y="3821"/>
                  <a:pt x="2435" y="3821"/>
                </a:cubicBezTo>
                <a:cubicBezTo>
                  <a:pt x="2502" y="3821"/>
                  <a:pt x="2549" y="3828"/>
                  <a:pt x="2572" y="3842"/>
                </a:cubicBezTo>
                <a:cubicBezTo>
                  <a:pt x="2775" y="3973"/>
                  <a:pt x="3120" y="6223"/>
                  <a:pt x="3334" y="6259"/>
                </a:cubicBezTo>
                <a:cubicBezTo>
                  <a:pt x="3335" y="6259"/>
                  <a:pt x="3336" y="6259"/>
                  <a:pt x="3337" y="6259"/>
                </a:cubicBezTo>
                <a:cubicBezTo>
                  <a:pt x="3541" y="6259"/>
                  <a:pt x="3978" y="3985"/>
                  <a:pt x="4072" y="3914"/>
                </a:cubicBezTo>
                <a:cubicBezTo>
                  <a:pt x="4086" y="3905"/>
                  <a:pt x="4145" y="3902"/>
                  <a:pt x="4235" y="3902"/>
                </a:cubicBezTo>
                <a:cubicBezTo>
                  <a:pt x="4544" y="3902"/>
                  <a:pt x="5224" y="3941"/>
                  <a:pt x="5749" y="3941"/>
                </a:cubicBezTo>
                <a:cubicBezTo>
                  <a:pt x="6120" y="3941"/>
                  <a:pt x="6412" y="3921"/>
                  <a:pt x="6442" y="3854"/>
                </a:cubicBezTo>
                <a:cubicBezTo>
                  <a:pt x="6537" y="3604"/>
                  <a:pt x="4513" y="2509"/>
                  <a:pt x="4513" y="2306"/>
                </a:cubicBezTo>
                <a:cubicBezTo>
                  <a:pt x="4513" y="2056"/>
                  <a:pt x="5180" y="116"/>
                  <a:pt x="4930" y="8"/>
                </a:cubicBezTo>
                <a:cubicBezTo>
                  <a:pt x="4918" y="3"/>
                  <a:pt x="4904" y="1"/>
                  <a:pt x="4889" y="1"/>
                </a:cubicBezTo>
                <a:close/>
              </a:path>
            </a:pathLst>
          </a:custGeom>
          <a:solidFill>
            <a:srgbClr val="FFDE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0" name="Google Shape;7940;p58"/>
          <p:cNvSpPr/>
          <p:nvPr/>
        </p:nvSpPr>
        <p:spPr>
          <a:xfrm>
            <a:off x="7277872" y="4824430"/>
            <a:ext cx="92112" cy="92462"/>
          </a:xfrm>
          <a:custGeom>
            <a:avLst/>
            <a:gdLst/>
            <a:ahLst/>
            <a:cxnLst/>
            <a:rect l="l" t="t" r="r" b="b"/>
            <a:pathLst>
              <a:path w="2895" h="2906" extrusionOk="0">
                <a:moveTo>
                  <a:pt x="1442" y="1"/>
                </a:moveTo>
                <a:lnTo>
                  <a:pt x="1239" y="1251"/>
                </a:lnTo>
                <a:lnTo>
                  <a:pt x="1" y="1453"/>
                </a:lnTo>
                <a:lnTo>
                  <a:pt x="1239" y="1656"/>
                </a:lnTo>
                <a:lnTo>
                  <a:pt x="1442" y="2906"/>
                </a:lnTo>
                <a:lnTo>
                  <a:pt x="1656" y="1656"/>
                </a:lnTo>
                <a:lnTo>
                  <a:pt x="2894" y="1453"/>
                </a:lnTo>
                <a:lnTo>
                  <a:pt x="1656" y="1251"/>
                </a:lnTo>
                <a:lnTo>
                  <a:pt x="144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1" name="Google Shape;7941;p58"/>
          <p:cNvSpPr/>
          <p:nvPr/>
        </p:nvSpPr>
        <p:spPr>
          <a:xfrm>
            <a:off x="2207746" y="1223006"/>
            <a:ext cx="92080" cy="92080"/>
          </a:xfrm>
          <a:custGeom>
            <a:avLst/>
            <a:gdLst/>
            <a:ahLst/>
            <a:cxnLst/>
            <a:rect l="l" t="t" r="r" b="b"/>
            <a:pathLst>
              <a:path w="2894" h="2894" extrusionOk="0">
                <a:moveTo>
                  <a:pt x="1441" y="0"/>
                </a:moveTo>
                <a:lnTo>
                  <a:pt x="1239" y="1238"/>
                </a:lnTo>
                <a:lnTo>
                  <a:pt x="1" y="1441"/>
                </a:lnTo>
                <a:lnTo>
                  <a:pt x="1239" y="1643"/>
                </a:lnTo>
                <a:lnTo>
                  <a:pt x="1441" y="2893"/>
                </a:lnTo>
                <a:lnTo>
                  <a:pt x="1656" y="1643"/>
                </a:lnTo>
                <a:lnTo>
                  <a:pt x="2894" y="1441"/>
                </a:lnTo>
                <a:lnTo>
                  <a:pt x="1656" y="1238"/>
                </a:lnTo>
                <a:lnTo>
                  <a:pt x="1441" y="0"/>
                </a:lnTo>
                <a:close/>
              </a:path>
            </a:pathLst>
          </a:custGeom>
          <a:solidFill>
            <a:srgbClr val="C9F7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2" name="Google Shape;7942;p58"/>
          <p:cNvSpPr/>
          <p:nvPr/>
        </p:nvSpPr>
        <p:spPr>
          <a:xfrm>
            <a:off x="3111984" y="4497511"/>
            <a:ext cx="92112" cy="92462"/>
          </a:xfrm>
          <a:custGeom>
            <a:avLst/>
            <a:gdLst/>
            <a:ahLst/>
            <a:cxnLst/>
            <a:rect l="l" t="t" r="r" b="b"/>
            <a:pathLst>
              <a:path w="2895" h="2906" extrusionOk="0">
                <a:moveTo>
                  <a:pt x="1442" y="1"/>
                </a:moveTo>
                <a:lnTo>
                  <a:pt x="1239" y="1251"/>
                </a:lnTo>
                <a:lnTo>
                  <a:pt x="1" y="1453"/>
                </a:lnTo>
                <a:lnTo>
                  <a:pt x="1239" y="1656"/>
                </a:lnTo>
                <a:lnTo>
                  <a:pt x="1442" y="2906"/>
                </a:lnTo>
                <a:lnTo>
                  <a:pt x="1644" y="1656"/>
                </a:lnTo>
                <a:lnTo>
                  <a:pt x="2894" y="1453"/>
                </a:lnTo>
                <a:lnTo>
                  <a:pt x="1644" y="1251"/>
                </a:lnTo>
                <a:lnTo>
                  <a:pt x="1442" y="1"/>
                </a:lnTo>
                <a:close/>
              </a:path>
            </a:pathLst>
          </a:custGeom>
          <a:solidFill>
            <a:srgbClr val="C9F7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3" name="Google Shape;7943;p58"/>
          <p:cNvSpPr/>
          <p:nvPr/>
        </p:nvSpPr>
        <p:spPr>
          <a:xfrm>
            <a:off x="5614091" y="4553954"/>
            <a:ext cx="92080" cy="92462"/>
          </a:xfrm>
          <a:custGeom>
            <a:avLst/>
            <a:gdLst/>
            <a:ahLst/>
            <a:cxnLst/>
            <a:rect l="l" t="t" r="r" b="b"/>
            <a:pathLst>
              <a:path w="2894" h="2906" extrusionOk="0">
                <a:moveTo>
                  <a:pt x="1453" y="1"/>
                </a:moveTo>
                <a:lnTo>
                  <a:pt x="1238" y="1251"/>
                </a:lnTo>
                <a:lnTo>
                  <a:pt x="0" y="1453"/>
                </a:lnTo>
                <a:lnTo>
                  <a:pt x="1238" y="1656"/>
                </a:lnTo>
                <a:lnTo>
                  <a:pt x="1453" y="2906"/>
                </a:lnTo>
                <a:lnTo>
                  <a:pt x="1655" y="1656"/>
                </a:lnTo>
                <a:lnTo>
                  <a:pt x="2893" y="1453"/>
                </a:lnTo>
                <a:lnTo>
                  <a:pt x="1655" y="1251"/>
                </a:lnTo>
                <a:lnTo>
                  <a:pt x="1453" y="1"/>
                </a:lnTo>
                <a:close/>
              </a:path>
            </a:pathLst>
          </a:custGeom>
          <a:solidFill>
            <a:srgbClr val="C9F7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4" name="Google Shape;7944;p58"/>
          <p:cNvSpPr/>
          <p:nvPr/>
        </p:nvSpPr>
        <p:spPr>
          <a:xfrm>
            <a:off x="4533724" y="1479833"/>
            <a:ext cx="71621" cy="71621"/>
          </a:xfrm>
          <a:custGeom>
            <a:avLst/>
            <a:gdLst/>
            <a:ahLst/>
            <a:cxnLst/>
            <a:rect l="l" t="t" r="r" b="b"/>
            <a:pathLst>
              <a:path w="2251" h="2251" extrusionOk="0">
                <a:moveTo>
                  <a:pt x="1119" y="1"/>
                </a:moveTo>
                <a:lnTo>
                  <a:pt x="964" y="965"/>
                </a:lnTo>
                <a:lnTo>
                  <a:pt x="0" y="1120"/>
                </a:lnTo>
                <a:lnTo>
                  <a:pt x="964" y="1286"/>
                </a:lnTo>
                <a:lnTo>
                  <a:pt x="1119" y="2251"/>
                </a:lnTo>
                <a:lnTo>
                  <a:pt x="1286" y="1286"/>
                </a:lnTo>
                <a:lnTo>
                  <a:pt x="2250" y="1120"/>
                </a:lnTo>
                <a:lnTo>
                  <a:pt x="1286" y="965"/>
                </a:lnTo>
                <a:lnTo>
                  <a:pt x="1119" y="1"/>
                </a:lnTo>
                <a:close/>
              </a:path>
            </a:pathLst>
          </a:custGeom>
          <a:solidFill>
            <a:srgbClr val="C9F7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5" name="Google Shape;7945;p58"/>
          <p:cNvSpPr/>
          <p:nvPr/>
        </p:nvSpPr>
        <p:spPr>
          <a:xfrm>
            <a:off x="1608824" y="3906543"/>
            <a:ext cx="71653" cy="71653"/>
          </a:xfrm>
          <a:custGeom>
            <a:avLst/>
            <a:gdLst/>
            <a:ahLst/>
            <a:cxnLst/>
            <a:rect l="l" t="t" r="r" b="b"/>
            <a:pathLst>
              <a:path w="2252" h="2252" extrusionOk="0">
                <a:moveTo>
                  <a:pt x="1120" y="1"/>
                </a:moveTo>
                <a:lnTo>
                  <a:pt x="965" y="965"/>
                </a:lnTo>
                <a:lnTo>
                  <a:pt x="1" y="1132"/>
                </a:lnTo>
                <a:lnTo>
                  <a:pt x="965" y="1287"/>
                </a:lnTo>
                <a:lnTo>
                  <a:pt x="1120" y="2251"/>
                </a:lnTo>
                <a:lnTo>
                  <a:pt x="1287" y="1287"/>
                </a:lnTo>
                <a:lnTo>
                  <a:pt x="2251" y="1132"/>
                </a:lnTo>
                <a:lnTo>
                  <a:pt x="1287" y="965"/>
                </a:lnTo>
                <a:lnTo>
                  <a:pt x="1120" y="1"/>
                </a:lnTo>
                <a:close/>
              </a:path>
            </a:pathLst>
          </a:custGeom>
          <a:solidFill>
            <a:srgbClr val="C9F7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6" name="Google Shape;7946;p58"/>
          <p:cNvSpPr/>
          <p:nvPr/>
        </p:nvSpPr>
        <p:spPr>
          <a:xfrm>
            <a:off x="3077908" y="2064724"/>
            <a:ext cx="72003" cy="71653"/>
          </a:xfrm>
          <a:custGeom>
            <a:avLst/>
            <a:gdLst/>
            <a:ahLst/>
            <a:cxnLst/>
            <a:rect l="l" t="t" r="r" b="b"/>
            <a:pathLst>
              <a:path w="2263" h="2252" extrusionOk="0">
                <a:moveTo>
                  <a:pt x="1131" y="1"/>
                </a:moveTo>
                <a:lnTo>
                  <a:pt x="977" y="965"/>
                </a:lnTo>
                <a:lnTo>
                  <a:pt x="0" y="1120"/>
                </a:lnTo>
                <a:lnTo>
                  <a:pt x="977" y="1287"/>
                </a:lnTo>
                <a:lnTo>
                  <a:pt x="1131" y="2251"/>
                </a:lnTo>
                <a:lnTo>
                  <a:pt x="1286" y="1287"/>
                </a:lnTo>
                <a:lnTo>
                  <a:pt x="2262" y="1120"/>
                </a:lnTo>
                <a:lnTo>
                  <a:pt x="1286" y="965"/>
                </a:lnTo>
                <a:lnTo>
                  <a:pt x="1131" y="1"/>
                </a:lnTo>
                <a:close/>
              </a:path>
            </a:pathLst>
          </a:custGeom>
          <a:solidFill>
            <a:srgbClr val="C9F7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7" name="Google Shape;7947;p58"/>
          <p:cNvSpPr/>
          <p:nvPr/>
        </p:nvSpPr>
        <p:spPr>
          <a:xfrm>
            <a:off x="973567" y="690391"/>
            <a:ext cx="40917" cy="40917"/>
          </a:xfrm>
          <a:custGeom>
            <a:avLst/>
            <a:gdLst/>
            <a:ahLst/>
            <a:cxnLst/>
            <a:rect l="l" t="t" r="r" b="b"/>
            <a:pathLst>
              <a:path w="1286" h="1286" extrusionOk="0">
                <a:moveTo>
                  <a:pt x="643" y="0"/>
                </a:moveTo>
                <a:cubicBezTo>
                  <a:pt x="286" y="0"/>
                  <a:pt x="0" y="286"/>
                  <a:pt x="0" y="643"/>
                </a:cubicBezTo>
                <a:cubicBezTo>
                  <a:pt x="0" y="1000"/>
                  <a:pt x="286" y="1286"/>
                  <a:pt x="643" y="1286"/>
                </a:cubicBezTo>
                <a:cubicBezTo>
                  <a:pt x="1000" y="1286"/>
                  <a:pt x="1286" y="1000"/>
                  <a:pt x="1286" y="643"/>
                </a:cubicBezTo>
                <a:cubicBezTo>
                  <a:pt x="1286" y="286"/>
                  <a:pt x="1000" y="0"/>
                  <a:pt x="643" y="0"/>
                </a:cubicBezTo>
                <a:close/>
              </a:path>
            </a:pathLst>
          </a:custGeom>
          <a:solidFill>
            <a:srgbClr val="C9F7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8" name="Google Shape;7948;p58"/>
          <p:cNvSpPr/>
          <p:nvPr/>
        </p:nvSpPr>
        <p:spPr>
          <a:xfrm>
            <a:off x="7741913" y="4873301"/>
            <a:ext cx="40949" cy="40949"/>
          </a:xfrm>
          <a:custGeom>
            <a:avLst/>
            <a:gdLst/>
            <a:ahLst/>
            <a:cxnLst/>
            <a:rect l="l" t="t" r="r" b="b"/>
            <a:pathLst>
              <a:path w="1287" h="1287" extrusionOk="0">
                <a:moveTo>
                  <a:pt x="643" y="1"/>
                </a:moveTo>
                <a:cubicBezTo>
                  <a:pt x="286" y="1"/>
                  <a:pt x="0" y="286"/>
                  <a:pt x="0" y="644"/>
                </a:cubicBezTo>
                <a:cubicBezTo>
                  <a:pt x="0" y="1001"/>
                  <a:pt x="286" y="1286"/>
                  <a:pt x="643" y="1286"/>
                </a:cubicBezTo>
                <a:cubicBezTo>
                  <a:pt x="1001" y="1286"/>
                  <a:pt x="1286" y="1001"/>
                  <a:pt x="1286" y="644"/>
                </a:cubicBezTo>
                <a:cubicBezTo>
                  <a:pt x="1286" y="286"/>
                  <a:pt x="1001" y="1"/>
                  <a:pt x="643" y="1"/>
                </a:cubicBezTo>
                <a:close/>
              </a:path>
            </a:pathLst>
          </a:custGeom>
          <a:solidFill>
            <a:srgbClr val="C9F7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9" name="Google Shape;7949;p58"/>
          <p:cNvSpPr/>
          <p:nvPr/>
        </p:nvSpPr>
        <p:spPr>
          <a:xfrm>
            <a:off x="3317330" y="4630092"/>
            <a:ext cx="31086" cy="30736"/>
          </a:xfrm>
          <a:custGeom>
            <a:avLst/>
            <a:gdLst/>
            <a:ahLst/>
            <a:cxnLst/>
            <a:rect l="l" t="t" r="r" b="b"/>
            <a:pathLst>
              <a:path w="977" h="966" extrusionOk="0">
                <a:moveTo>
                  <a:pt x="488" y="1"/>
                </a:moveTo>
                <a:cubicBezTo>
                  <a:pt x="214" y="1"/>
                  <a:pt x="0" y="215"/>
                  <a:pt x="0" y="489"/>
                </a:cubicBezTo>
                <a:cubicBezTo>
                  <a:pt x="0" y="751"/>
                  <a:pt x="214" y="965"/>
                  <a:pt x="488" y="965"/>
                </a:cubicBezTo>
                <a:cubicBezTo>
                  <a:pt x="750" y="965"/>
                  <a:pt x="976" y="751"/>
                  <a:pt x="976" y="489"/>
                </a:cubicBezTo>
                <a:cubicBezTo>
                  <a:pt x="976" y="215"/>
                  <a:pt x="750" y="1"/>
                  <a:pt x="488" y="1"/>
                </a:cubicBezTo>
                <a:close/>
              </a:path>
            </a:pathLst>
          </a:custGeom>
          <a:solidFill>
            <a:srgbClr val="C9F7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0" name="Google Shape;7950;p58"/>
          <p:cNvSpPr/>
          <p:nvPr/>
        </p:nvSpPr>
        <p:spPr>
          <a:xfrm>
            <a:off x="3158214" y="1368473"/>
            <a:ext cx="20490" cy="20490"/>
          </a:xfrm>
          <a:custGeom>
            <a:avLst/>
            <a:gdLst/>
            <a:ahLst/>
            <a:cxnLst/>
            <a:rect l="l" t="t" r="r" b="b"/>
            <a:pathLst>
              <a:path w="644" h="644" extrusionOk="0">
                <a:moveTo>
                  <a:pt x="322" y="0"/>
                </a:moveTo>
                <a:cubicBezTo>
                  <a:pt x="143" y="0"/>
                  <a:pt x="0" y="143"/>
                  <a:pt x="0" y="322"/>
                </a:cubicBezTo>
                <a:cubicBezTo>
                  <a:pt x="0" y="500"/>
                  <a:pt x="143" y="643"/>
                  <a:pt x="322" y="643"/>
                </a:cubicBezTo>
                <a:cubicBezTo>
                  <a:pt x="500" y="643"/>
                  <a:pt x="643" y="500"/>
                  <a:pt x="643" y="322"/>
                </a:cubicBezTo>
                <a:cubicBezTo>
                  <a:pt x="643" y="143"/>
                  <a:pt x="500" y="0"/>
                  <a:pt x="322" y="0"/>
                </a:cubicBezTo>
                <a:close/>
              </a:path>
            </a:pathLst>
          </a:custGeom>
          <a:solidFill>
            <a:srgbClr val="C9F7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1" name="Google Shape;7951;p58"/>
          <p:cNvSpPr/>
          <p:nvPr/>
        </p:nvSpPr>
        <p:spPr>
          <a:xfrm>
            <a:off x="5975468" y="4725957"/>
            <a:ext cx="20490" cy="20459"/>
          </a:xfrm>
          <a:custGeom>
            <a:avLst/>
            <a:gdLst/>
            <a:ahLst/>
            <a:cxnLst/>
            <a:rect l="l" t="t" r="r" b="b"/>
            <a:pathLst>
              <a:path w="644" h="643" extrusionOk="0">
                <a:moveTo>
                  <a:pt x="322" y="0"/>
                </a:moveTo>
                <a:cubicBezTo>
                  <a:pt x="144" y="0"/>
                  <a:pt x="1" y="143"/>
                  <a:pt x="1" y="322"/>
                </a:cubicBezTo>
                <a:cubicBezTo>
                  <a:pt x="1" y="500"/>
                  <a:pt x="144" y="643"/>
                  <a:pt x="322" y="643"/>
                </a:cubicBezTo>
                <a:cubicBezTo>
                  <a:pt x="501" y="643"/>
                  <a:pt x="644" y="500"/>
                  <a:pt x="644" y="322"/>
                </a:cubicBezTo>
                <a:cubicBezTo>
                  <a:pt x="644" y="143"/>
                  <a:pt x="501" y="0"/>
                  <a:pt x="322" y="0"/>
                </a:cubicBezTo>
                <a:close/>
              </a:path>
            </a:pathLst>
          </a:custGeom>
          <a:solidFill>
            <a:srgbClr val="C9F7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2" name="Google Shape;7952;p58"/>
          <p:cNvSpPr/>
          <p:nvPr/>
        </p:nvSpPr>
        <p:spPr>
          <a:xfrm>
            <a:off x="7448720" y="4972920"/>
            <a:ext cx="20459" cy="20490"/>
          </a:xfrm>
          <a:custGeom>
            <a:avLst/>
            <a:gdLst/>
            <a:ahLst/>
            <a:cxnLst/>
            <a:rect l="l" t="t" r="r" b="b"/>
            <a:pathLst>
              <a:path w="643" h="644" extrusionOk="0">
                <a:moveTo>
                  <a:pt x="322" y="1"/>
                </a:moveTo>
                <a:cubicBezTo>
                  <a:pt x="143" y="1"/>
                  <a:pt x="0" y="144"/>
                  <a:pt x="0" y="322"/>
                </a:cubicBezTo>
                <a:cubicBezTo>
                  <a:pt x="0" y="501"/>
                  <a:pt x="143" y="644"/>
                  <a:pt x="322" y="644"/>
                </a:cubicBezTo>
                <a:cubicBezTo>
                  <a:pt x="488" y="644"/>
                  <a:pt x="643" y="501"/>
                  <a:pt x="643" y="322"/>
                </a:cubicBezTo>
                <a:cubicBezTo>
                  <a:pt x="643" y="144"/>
                  <a:pt x="488" y="1"/>
                  <a:pt x="322" y="1"/>
                </a:cubicBezTo>
                <a:close/>
              </a:path>
            </a:pathLst>
          </a:custGeom>
          <a:solidFill>
            <a:srgbClr val="C9F7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3" name="Google Shape;7953;p58"/>
          <p:cNvSpPr/>
          <p:nvPr/>
        </p:nvSpPr>
        <p:spPr>
          <a:xfrm>
            <a:off x="7451752" y="4604353"/>
            <a:ext cx="20490" cy="20490"/>
          </a:xfrm>
          <a:custGeom>
            <a:avLst/>
            <a:gdLst/>
            <a:ahLst/>
            <a:cxnLst/>
            <a:rect l="l" t="t" r="r" b="b"/>
            <a:pathLst>
              <a:path w="644" h="644" extrusionOk="0">
                <a:moveTo>
                  <a:pt x="322" y="0"/>
                </a:moveTo>
                <a:cubicBezTo>
                  <a:pt x="144" y="0"/>
                  <a:pt x="1" y="155"/>
                  <a:pt x="1" y="322"/>
                </a:cubicBezTo>
                <a:cubicBezTo>
                  <a:pt x="1" y="500"/>
                  <a:pt x="144" y="643"/>
                  <a:pt x="322" y="643"/>
                </a:cubicBezTo>
                <a:cubicBezTo>
                  <a:pt x="501" y="643"/>
                  <a:pt x="644" y="500"/>
                  <a:pt x="644" y="322"/>
                </a:cubicBezTo>
                <a:cubicBezTo>
                  <a:pt x="644" y="155"/>
                  <a:pt x="501" y="0"/>
                  <a:pt x="322" y="0"/>
                </a:cubicBezTo>
                <a:close/>
              </a:path>
            </a:pathLst>
          </a:custGeom>
          <a:solidFill>
            <a:srgbClr val="C9F7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954" name="Google Shape;7954;p58"/>
          <p:cNvGrpSpPr/>
          <p:nvPr/>
        </p:nvGrpSpPr>
        <p:grpSpPr>
          <a:xfrm>
            <a:off x="6707763" y="-81329"/>
            <a:ext cx="2434350" cy="1366856"/>
            <a:chOff x="6707763" y="-81329"/>
            <a:chExt cx="2434350" cy="1366856"/>
          </a:xfrm>
        </p:grpSpPr>
        <p:sp>
          <p:nvSpPr>
            <p:cNvPr id="7955" name="Google Shape;7955;p58"/>
            <p:cNvSpPr/>
            <p:nvPr/>
          </p:nvSpPr>
          <p:spPr>
            <a:xfrm>
              <a:off x="8846594" y="783010"/>
              <a:ext cx="70730" cy="72544"/>
            </a:xfrm>
            <a:custGeom>
              <a:avLst/>
              <a:gdLst/>
              <a:ahLst/>
              <a:cxnLst/>
              <a:rect l="l" t="t" r="r" b="b"/>
              <a:pathLst>
                <a:path w="2223" h="2280" extrusionOk="0">
                  <a:moveTo>
                    <a:pt x="1373" y="1"/>
                  </a:moveTo>
                  <a:cubicBezTo>
                    <a:pt x="1291" y="1"/>
                    <a:pt x="1212" y="22"/>
                    <a:pt x="1143" y="66"/>
                  </a:cubicBezTo>
                  <a:cubicBezTo>
                    <a:pt x="762" y="316"/>
                    <a:pt x="0" y="1613"/>
                    <a:pt x="262" y="2030"/>
                  </a:cubicBezTo>
                  <a:cubicBezTo>
                    <a:pt x="372" y="2200"/>
                    <a:pt x="568" y="2280"/>
                    <a:pt x="792" y="2280"/>
                  </a:cubicBezTo>
                  <a:cubicBezTo>
                    <a:pt x="1276" y="2280"/>
                    <a:pt x="1890" y="1907"/>
                    <a:pt x="2036" y="1256"/>
                  </a:cubicBezTo>
                  <a:cubicBezTo>
                    <a:pt x="2223" y="470"/>
                    <a:pt x="1761" y="1"/>
                    <a:pt x="137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6" name="Google Shape;7956;p58"/>
            <p:cNvSpPr/>
            <p:nvPr/>
          </p:nvSpPr>
          <p:spPr>
            <a:xfrm>
              <a:off x="8803514" y="883138"/>
              <a:ext cx="14700" cy="15400"/>
            </a:xfrm>
            <a:custGeom>
              <a:avLst/>
              <a:gdLst/>
              <a:ahLst/>
              <a:cxnLst/>
              <a:rect l="l" t="t" r="r" b="b"/>
              <a:pathLst>
                <a:path w="462" h="484" extrusionOk="0">
                  <a:moveTo>
                    <a:pt x="283" y="1"/>
                  </a:moveTo>
                  <a:cubicBezTo>
                    <a:pt x="133" y="1"/>
                    <a:pt x="1" y="129"/>
                    <a:pt x="21" y="300"/>
                  </a:cubicBezTo>
                  <a:cubicBezTo>
                    <a:pt x="38" y="410"/>
                    <a:pt x="138" y="483"/>
                    <a:pt x="246" y="483"/>
                  </a:cubicBezTo>
                  <a:cubicBezTo>
                    <a:pt x="290" y="483"/>
                    <a:pt x="336" y="471"/>
                    <a:pt x="378" y="443"/>
                  </a:cubicBezTo>
                  <a:cubicBezTo>
                    <a:pt x="461" y="371"/>
                    <a:pt x="461" y="74"/>
                    <a:pt x="366" y="14"/>
                  </a:cubicBezTo>
                  <a:cubicBezTo>
                    <a:pt x="338" y="5"/>
                    <a:pt x="310" y="1"/>
                    <a:pt x="28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7" name="Google Shape;7957;p58"/>
            <p:cNvSpPr/>
            <p:nvPr/>
          </p:nvSpPr>
          <p:spPr>
            <a:xfrm>
              <a:off x="8645925" y="758670"/>
              <a:ext cx="40440" cy="38149"/>
            </a:xfrm>
            <a:custGeom>
              <a:avLst/>
              <a:gdLst/>
              <a:ahLst/>
              <a:cxnLst/>
              <a:rect l="l" t="t" r="r" b="b"/>
              <a:pathLst>
                <a:path w="1271" h="1199" extrusionOk="0">
                  <a:moveTo>
                    <a:pt x="782" y="0"/>
                  </a:moveTo>
                  <a:cubicBezTo>
                    <a:pt x="448" y="0"/>
                    <a:pt x="1" y="369"/>
                    <a:pt x="164" y="807"/>
                  </a:cubicBezTo>
                  <a:cubicBezTo>
                    <a:pt x="248" y="1052"/>
                    <a:pt x="476" y="1199"/>
                    <a:pt x="710" y="1199"/>
                  </a:cubicBezTo>
                  <a:cubicBezTo>
                    <a:pt x="839" y="1199"/>
                    <a:pt x="970" y="1154"/>
                    <a:pt x="1080" y="1057"/>
                  </a:cubicBezTo>
                  <a:cubicBezTo>
                    <a:pt x="1271" y="866"/>
                    <a:pt x="1188" y="140"/>
                    <a:pt x="938" y="33"/>
                  </a:cubicBezTo>
                  <a:cubicBezTo>
                    <a:pt x="891" y="11"/>
                    <a:pt x="838" y="0"/>
                    <a:pt x="78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8" name="Google Shape;7958;p58"/>
            <p:cNvSpPr/>
            <p:nvPr/>
          </p:nvSpPr>
          <p:spPr>
            <a:xfrm>
              <a:off x="8488590" y="742348"/>
              <a:ext cx="17086" cy="13745"/>
            </a:xfrm>
            <a:custGeom>
              <a:avLst/>
              <a:gdLst/>
              <a:ahLst/>
              <a:cxnLst/>
              <a:rect l="l" t="t" r="r" b="b"/>
              <a:pathLst>
                <a:path w="537" h="432" extrusionOk="0">
                  <a:moveTo>
                    <a:pt x="273" y="1"/>
                  </a:moveTo>
                  <a:cubicBezTo>
                    <a:pt x="231" y="1"/>
                    <a:pt x="187" y="11"/>
                    <a:pt x="144" y="34"/>
                  </a:cubicBezTo>
                  <a:cubicBezTo>
                    <a:pt x="13" y="117"/>
                    <a:pt x="1" y="320"/>
                    <a:pt x="144" y="415"/>
                  </a:cubicBezTo>
                  <a:cubicBezTo>
                    <a:pt x="163" y="427"/>
                    <a:pt x="189" y="432"/>
                    <a:pt x="218" y="432"/>
                  </a:cubicBezTo>
                  <a:cubicBezTo>
                    <a:pt x="338" y="432"/>
                    <a:pt x="518" y="346"/>
                    <a:pt x="537" y="260"/>
                  </a:cubicBezTo>
                  <a:cubicBezTo>
                    <a:pt x="528" y="106"/>
                    <a:pt x="408" y="1"/>
                    <a:pt x="27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959" name="Google Shape;7959;p58"/>
            <p:cNvGrpSpPr/>
            <p:nvPr/>
          </p:nvGrpSpPr>
          <p:grpSpPr>
            <a:xfrm>
              <a:off x="6707763" y="-81329"/>
              <a:ext cx="1859670" cy="814039"/>
              <a:chOff x="6707763" y="-81329"/>
              <a:chExt cx="1859670" cy="814039"/>
            </a:xfrm>
          </p:grpSpPr>
          <p:sp>
            <p:nvSpPr>
              <p:cNvPr id="7960" name="Google Shape;7960;p58"/>
              <p:cNvSpPr/>
              <p:nvPr/>
            </p:nvSpPr>
            <p:spPr>
              <a:xfrm>
                <a:off x="7172895" y="195669"/>
                <a:ext cx="53517" cy="59403"/>
              </a:xfrm>
              <a:custGeom>
                <a:avLst/>
                <a:gdLst/>
                <a:ahLst/>
                <a:cxnLst/>
                <a:rect l="l" t="t" r="r" b="b"/>
                <a:pathLst>
                  <a:path w="1682" h="1867" extrusionOk="0">
                    <a:moveTo>
                      <a:pt x="1065" y="0"/>
                    </a:moveTo>
                    <a:cubicBezTo>
                      <a:pt x="668" y="0"/>
                      <a:pt x="154" y="350"/>
                      <a:pt x="86" y="916"/>
                    </a:cubicBezTo>
                    <a:cubicBezTo>
                      <a:pt x="1" y="1530"/>
                      <a:pt x="373" y="1867"/>
                      <a:pt x="679" y="1867"/>
                    </a:cubicBezTo>
                    <a:cubicBezTo>
                      <a:pt x="759" y="1867"/>
                      <a:pt x="834" y="1844"/>
                      <a:pt x="895" y="1797"/>
                    </a:cubicBezTo>
                    <a:cubicBezTo>
                      <a:pt x="1193" y="1571"/>
                      <a:pt x="1681" y="476"/>
                      <a:pt x="1443" y="166"/>
                    </a:cubicBezTo>
                    <a:cubicBezTo>
                      <a:pt x="1357" y="53"/>
                      <a:pt x="1220" y="0"/>
                      <a:pt x="106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1" name="Google Shape;7961;p58"/>
              <p:cNvSpPr/>
              <p:nvPr/>
            </p:nvSpPr>
            <p:spPr>
              <a:xfrm>
                <a:off x="6967867" y="179824"/>
                <a:ext cx="53231" cy="59721"/>
              </a:xfrm>
              <a:custGeom>
                <a:avLst/>
                <a:gdLst/>
                <a:ahLst/>
                <a:cxnLst/>
                <a:rect l="l" t="t" r="r" b="b"/>
                <a:pathLst>
                  <a:path w="1673" h="1877" extrusionOk="0">
                    <a:moveTo>
                      <a:pt x="1063" y="0"/>
                    </a:moveTo>
                    <a:cubicBezTo>
                      <a:pt x="668" y="0"/>
                      <a:pt x="154" y="354"/>
                      <a:pt x="77" y="914"/>
                    </a:cubicBezTo>
                    <a:cubicBezTo>
                      <a:pt x="1" y="1538"/>
                      <a:pt x="376" y="1877"/>
                      <a:pt x="676" y="1877"/>
                    </a:cubicBezTo>
                    <a:cubicBezTo>
                      <a:pt x="754" y="1877"/>
                      <a:pt x="827" y="1854"/>
                      <a:pt x="886" y="1807"/>
                    </a:cubicBezTo>
                    <a:cubicBezTo>
                      <a:pt x="1184" y="1581"/>
                      <a:pt x="1672" y="474"/>
                      <a:pt x="1434" y="164"/>
                    </a:cubicBezTo>
                    <a:cubicBezTo>
                      <a:pt x="1348" y="52"/>
                      <a:pt x="1214" y="0"/>
                      <a:pt x="106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2" name="Google Shape;7962;p58"/>
              <p:cNvSpPr/>
              <p:nvPr/>
            </p:nvSpPr>
            <p:spPr>
              <a:xfrm>
                <a:off x="7551803" y="451477"/>
                <a:ext cx="91666" cy="51099"/>
              </a:xfrm>
              <a:custGeom>
                <a:avLst/>
                <a:gdLst/>
                <a:ahLst/>
                <a:cxnLst/>
                <a:rect l="l" t="t" r="r" b="b"/>
                <a:pathLst>
                  <a:path w="2881" h="1606" extrusionOk="0">
                    <a:moveTo>
                      <a:pt x="1095" y="0"/>
                    </a:moveTo>
                    <a:cubicBezTo>
                      <a:pt x="761" y="0"/>
                      <a:pt x="471" y="60"/>
                      <a:pt x="357" y="211"/>
                    </a:cubicBezTo>
                    <a:cubicBezTo>
                      <a:pt x="1" y="689"/>
                      <a:pt x="644" y="1605"/>
                      <a:pt x="1527" y="1605"/>
                    </a:cubicBezTo>
                    <a:cubicBezTo>
                      <a:pt x="1588" y="1605"/>
                      <a:pt x="1651" y="1601"/>
                      <a:pt x="1714" y="1592"/>
                    </a:cubicBezTo>
                    <a:cubicBezTo>
                      <a:pt x="2679" y="1461"/>
                      <a:pt x="2881" y="615"/>
                      <a:pt x="2512" y="330"/>
                    </a:cubicBezTo>
                    <a:cubicBezTo>
                      <a:pt x="2285" y="154"/>
                      <a:pt x="1632" y="0"/>
                      <a:pt x="109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3" name="Google Shape;7963;p58"/>
              <p:cNvSpPr/>
              <p:nvPr/>
            </p:nvSpPr>
            <p:spPr>
              <a:xfrm>
                <a:off x="7710506" y="627107"/>
                <a:ext cx="45149" cy="58799"/>
              </a:xfrm>
              <a:custGeom>
                <a:avLst/>
                <a:gdLst/>
                <a:ahLst/>
                <a:cxnLst/>
                <a:rect l="l" t="t" r="r" b="b"/>
                <a:pathLst>
                  <a:path w="1419" h="1848" extrusionOk="0">
                    <a:moveTo>
                      <a:pt x="619" y="0"/>
                    </a:moveTo>
                    <a:cubicBezTo>
                      <a:pt x="490" y="0"/>
                      <a:pt x="376" y="50"/>
                      <a:pt x="310" y="144"/>
                    </a:cubicBezTo>
                    <a:cubicBezTo>
                      <a:pt x="119" y="441"/>
                      <a:pt x="0" y="1560"/>
                      <a:pt x="310" y="1787"/>
                    </a:cubicBezTo>
                    <a:cubicBezTo>
                      <a:pt x="373" y="1829"/>
                      <a:pt x="444" y="1848"/>
                      <a:pt x="520" y="1848"/>
                    </a:cubicBezTo>
                    <a:cubicBezTo>
                      <a:pt x="916" y="1848"/>
                      <a:pt x="1418" y="1313"/>
                      <a:pt x="1298" y="703"/>
                    </a:cubicBezTo>
                    <a:cubicBezTo>
                      <a:pt x="1210" y="214"/>
                      <a:pt x="884" y="0"/>
                      <a:pt x="6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4" name="Google Shape;7964;p58"/>
              <p:cNvSpPr/>
              <p:nvPr/>
            </p:nvSpPr>
            <p:spPr>
              <a:xfrm>
                <a:off x="7323358" y="157075"/>
                <a:ext cx="17054" cy="13904"/>
              </a:xfrm>
              <a:custGeom>
                <a:avLst/>
                <a:gdLst/>
                <a:ahLst/>
                <a:cxnLst/>
                <a:rect l="l" t="t" r="r" b="b"/>
                <a:pathLst>
                  <a:path w="536" h="437" extrusionOk="0">
                    <a:moveTo>
                      <a:pt x="280" y="0"/>
                    </a:moveTo>
                    <a:cubicBezTo>
                      <a:pt x="238" y="0"/>
                      <a:pt x="195" y="11"/>
                      <a:pt x="155" y="34"/>
                    </a:cubicBezTo>
                    <a:cubicBezTo>
                      <a:pt x="12" y="117"/>
                      <a:pt x="0" y="320"/>
                      <a:pt x="143" y="415"/>
                    </a:cubicBezTo>
                    <a:cubicBezTo>
                      <a:pt x="163" y="430"/>
                      <a:pt x="191" y="436"/>
                      <a:pt x="223" y="436"/>
                    </a:cubicBezTo>
                    <a:cubicBezTo>
                      <a:pt x="343" y="436"/>
                      <a:pt x="517" y="345"/>
                      <a:pt x="536" y="260"/>
                    </a:cubicBezTo>
                    <a:cubicBezTo>
                      <a:pt x="536" y="106"/>
                      <a:pt x="412" y="0"/>
                      <a:pt x="28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5" name="Google Shape;7965;p58"/>
              <p:cNvSpPr/>
              <p:nvPr/>
            </p:nvSpPr>
            <p:spPr>
              <a:xfrm>
                <a:off x="7129783" y="121154"/>
                <a:ext cx="30672" cy="25295"/>
              </a:xfrm>
              <a:custGeom>
                <a:avLst/>
                <a:gdLst/>
                <a:ahLst/>
                <a:cxnLst/>
                <a:rect l="l" t="t" r="r" b="b"/>
                <a:pathLst>
                  <a:path w="964" h="795" extrusionOk="0">
                    <a:moveTo>
                      <a:pt x="493" y="1"/>
                    </a:moveTo>
                    <a:cubicBezTo>
                      <a:pt x="368" y="1"/>
                      <a:pt x="245" y="50"/>
                      <a:pt x="167" y="175"/>
                    </a:cubicBezTo>
                    <a:cubicBezTo>
                      <a:pt x="0" y="413"/>
                      <a:pt x="131" y="734"/>
                      <a:pt x="405" y="794"/>
                    </a:cubicBezTo>
                    <a:cubicBezTo>
                      <a:pt x="411" y="794"/>
                      <a:pt x="417" y="795"/>
                      <a:pt x="424" y="795"/>
                    </a:cubicBezTo>
                    <a:cubicBezTo>
                      <a:pt x="619" y="795"/>
                      <a:pt x="963" y="454"/>
                      <a:pt x="929" y="270"/>
                    </a:cubicBezTo>
                    <a:cubicBezTo>
                      <a:pt x="892" y="124"/>
                      <a:pt x="691" y="1"/>
                      <a:pt x="49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6" name="Google Shape;7966;p58"/>
              <p:cNvSpPr/>
              <p:nvPr/>
            </p:nvSpPr>
            <p:spPr>
              <a:xfrm>
                <a:off x="7313113" y="564491"/>
                <a:ext cx="30672" cy="25199"/>
              </a:xfrm>
              <a:custGeom>
                <a:avLst/>
                <a:gdLst/>
                <a:ahLst/>
                <a:cxnLst/>
                <a:rect l="l" t="t" r="r" b="b"/>
                <a:pathLst>
                  <a:path w="964" h="792" extrusionOk="0">
                    <a:moveTo>
                      <a:pt x="497" y="0"/>
                    </a:moveTo>
                    <a:cubicBezTo>
                      <a:pt x="372" y="0"/>
                      <a:pt x="247" y="52"/>
                      <a:pt x="167" y="183"/>
                    </a:cubicBezTo>
                    <a:cubicBezTo>
                      <a:pt x="1" y="409"/>
                      <a:pt x="132" y="742"/>
                      <a:pt x="406" y="790"/>
                    </a:cubicBezTo>
                    <a:cubicBezTo>
                      <a:pt x="412" y="791"/>
                      <a:pt x="418" y="791"/>
                      <a:pt x="424" y="791"/>
                    </a:cubicBezTo>
                    <a:cubicBezTo>
                      <a:pt x="619" y="791"/>
                      <a:pt x="964" y="451"/>
                      <a:pt x="918" y="278"/>
                    </a:cubicBezTo>
                    <a:cubicBezTo>
                      <a:pt x="889" y="126"/>
                      <a:pt x="692" y="0"/>
                      <a:pt x="49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7" name="Google Shape;7967;p58"/>
              <p:cNvSpPr/>
              <p:nvPr/>
            </p:nvSpPr>
            <p:spPr>
              <a:xfrm>
                <a:off x="7452153" y="682659"/>
                <a:ext cx="30672" cy="25199"/>
              </a:xfrm>
              <a:custGeom>
                <a:avLst/>
                <a:gdLst/>
                <a:ahLst/>
                <a:cxnLst/>
                <a:rect l="l" t="t" r="r" b="b"/>
                <a:pathLst>
                  <a:path w="964" h="792" extrusionOk="0">
                    <a:moveTo>
                      <a:pt x="497" y="1"/>
                    </a:moveTo>
                    <a:cubicBezTo>
                      <a:pt x="371" y="1"/>
                      <a:pt x="246" y="53"/>
                      <a:pt x="167" y="184"/>
                    </a:cubicBezTo>
                    <a:cubicBezTo>
                      <a:pt x="0" y="410"/>
                      <a:pt x="131" y="743"/>
                      <a:pt x="405" y="791"/>
                    </a:cubicBezTo>
                    <a:cubicBezTo>
                      <a:pt x="411" y="791"/>
                      <a:pt x="418" y="792"/>
                      <a:pt x="424" y="792"/>
                    </a:cubicBezTo>
                    <a:cubicBezTo>
                      <a:pt x="619" y="792"/>
                      <a:pt x="964" y="452"/>
                      <a:pt x="929" y="279"/>
                    </a:cubicBezTo>
                    <a:cubicBezTo>
                      <a:pt x="893" y="127"/>
                      <a:pt x="693" y="1"/>
                      <a:pt x="49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8" name="Google Shape;7968;p58"/>
              <p:cNvSpPr/>
              <p:nvPr/>
            </p:nvSpPr>
            <p:spPr>
              <a:xfrm>
                <a:off x="7426381" y="364585"/>
                <a:ext cx="27299" cy="23354"/>
              </a:xfrm>
              <a:custGeom>
                <a:avLst/>
                <a:gdLst/>
                <a:ahLst/>
                <a:cxnLst/>
                <a:rect l="l" t="t" r="r" b="b"/>
                <a:pathLst>
                  <a:path w="858" h="734" extrusionOk="0">
                    <a:moveTo>
                      <a:pt x="465" y="1"/>
                    </a:moveTo>
                    <a:cubicBezTo>
                      <a:pt x="251" y="1"/>
                      <a:pt x="1" y="382"/>
                      <a:pt x="227" y="620"/>
                    </a:cubicBezTo>
                    <a:cubicBezTo>
                      <a:pt x="298" y="696"/>
                      <a:pt x="393" y="733"/>
                      <a:pt x="487" y="733"/>
                    </a:cubicBezTo>
                    <a:cubicBezTo>
                      <a:pt x="613" y="733"/>
                      <a:pt x="737" y="666"/>
                      <a:pt x="798" y="536"/>
                    </a:cubicBezTo>
                    <a:cubicBezTo>
                      <a:pt x="858" y="382"/>
                      <a:pt x="632" y="1"/>
                      <a:pt x="46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9" name="Google Shape;7969;p58"/>
              <p:cNvSpPr/>
              <p:nvPr/>
            </p:nvSpPr>
            <p:spPr>
              <a:xfrm>
                <a:off x="7166150" y="368880"/>
                <a:ext cx="17054" cy="13936"/>
              </a:xfrm>
              <a:custGeom>
                <a:avLst/>
                <a:gdLst/>
                <a:ahLst/>
                <a:cxnLst/>
                <a:rect l="l" t="t" r="r" b="b"/>
                <a:pathLst>
                  <a:path w="536" h="438" extrusionOk="0">
                    <a:moveTo>
                      <a:pt x="274" y="1"/>
                    </a:moveTo>
                    <a:cubicBezTo>
                      <a:pt x="234" y="1"/>
                      <a:pt x="193" y="10"/>
                      <a:pt x="155" y="32"/>
                    </a:cubicBezTo>
                    <a:cubicBezTo>
                      <a:pt x="12" y="116"/>
                      <a:pt x="0" y="330"/>
                      <a:pt x="143" y="425"/>
                    </a:cubicBezTo>
                    <a:cubicBezTo>
                      <a:pt x="160" y="434"/>
                      <a:pt x="183" y="438"/>
                      <a:pt x="209" y="438"/>
                    </a:cubicBezTo>
                    <a:cubicBezTo>
                      <a:pt x="329" y="438"/>
                      <a:pt x="516" y="356"/>
                      <a:pt x="536" y="259"/>
                    </a:cubicBezTo>
                    <a:cubicBezTo>
                      <a:pt x="536" y="112"/>
                      <a:pt x="409" y="1"/>
                      <a:pt x="27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0" name="Google Shape;7970;p58"/>
              <p:cNvSpPr/>
              <p:nvPr/>
            </p:nvSpPr>
            <p:spPr>
              <a:xfrm>
                <a:off x="7070667" y="495798"/>
                <a:ext cx="17086" cy="13713"/>
              </a:xfrm>
              <a:custGeom>
                <a:avLst/>
                <a:gdLst/>
                <a:ahLst/>
                <a:cxnLst/>
                <a:rect l="l" t="t" r="r" b="b"/>
                <a:pathLst>
                  <a:path w="537" h="431" extrusionOk="0">
                    <a:moveTo>
                      <a:pt x="268" y="0"/>
                    </a:moveTo>
                    <a:cubicBezTo>
                      <a:pt x="227" y="0"/>
                      <a:pt x="185" y="10"/>
                      <a:pt x="144" y="32"/>
                    </a:cubicBezTo>
                    <a:cubicBezTo>
                      <a:pt x="13" y="115"/>
                      <a:pt x="1" y="318"/>
                      <a:pt x="144" y="413"/>
                    </a:cubicBezTo>
                    <a:cubicBezTo>
                      <a:pt x="163" y="425"/>
                      <a:pt x="188" y="430"/>
                      <a:pt x="218" y="430"/>
                    </a:cubicBezTo>
                    <a:cubicBezTo>
                      <a:pt x="338" y="430"/>
                      <a:pt x="517" y="344"/>
                      <a:pt x="537" y="258"/>
                    </a:cubicBezTo>
                    <a:cubicBezTo>
                      <a:pt x="527" y="112"/>
                      <a:pt x="405" y="0"/>
                      <a:pt x="26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1" name="Google Shape;7971;p58"/>
              <p:cNvSpPr/>
              <p:nvPr/>
            </p:nvSpPr>
            <p:spPr>
              <a:xfrm>
                <a:off x="7833988" y="502925"/>
                <a:ext cx="16704" cy="13777"/>
              </a:xfrm>
              <a:custGeom>
                <a:avLst/>
                <a:gdLst/>
                <a:ahLst/>
                <a:cxnLst/>
                <a:rect l="l" t="t" r="r" b="b"/>
                <a:pathLst>
                  <a:path w="525" h="433" extrusionOk="0">
                    <a:moveTo>
                      <a:pt x="268" y="1"/>
                    </a:moveTo>
                    <a:cubicBezTo>
                      <a:pt x="226" y="1"/>
                      <a:pt x="184" y="11"/>
                      <a:pt x="144" y="34"/>
                    </a:cubicBezTo>
                    <a:cubicBezTo>
                      <a:pt x="1" y="118"/>
                      <a:pt x="1" y="320"/>
                      <a:pt x="132" y="415"/>
                    </a:cubicBezTo>
                    <a:cubicBezTo>
                      <a:pt x="151" y="427"/>
                      <a:pt x="177" y="432"/>
                      <a:pt x="207" y="432"/>
                    </a:cubicBezTo>
                    <a:cubicBezTo>
                      <a:pt x="330" y="432"/>
                      <a:pt x="515" y="346"/>
                      <a:pt x="525" y="260"/>
                    </a:cubicBezTo>
                    <a:cubicBezTo>
                      <a:pt x="525" y="107"/>
                      <a:pt x="401" y="1"/>
                      <a:pt x="26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2" name="Google Shape;7972;p58"/>
              <p:cNvSpPr/>
              <p:nvPr/>
            </p:nvSpPr>
            <p:spPr>
              <a:xfrm>
                <a:off x="7724506" y="291597"/>
                <a:ext cx="16704" cy="13713"/>
              </a:xfrm>
              <a:custGeom>
                <a:avLst/>
                <a:gdLst/>
                <a:ahLst/>
                <a:cxnLst/>
                <a:rect l="l" t="t" r="r" b="b"/>
                <a:pathLst>
                  <a:path w="525" h="431" extrusionOk="0">
                    <a:moveTo>
                      <a:pt x="263" y="1"/>
                    </a:moveTo>
                    <a:cubicBezTo>
                      <a:pt x="223" y="1"/>
                      <a:pt x="182" y="11"/>
                      <a:pt x="144" y="33"/>
                    </a:cubicBezTo>
                    <a:cubicBezTo>
                      <a:pt x="1" y="116"/>
                      <a:pt x="1" y="318"/>
                      <a:pt x="132" y="414"/>
                    </a:cubicBezTo>
                    <a:cubicBezTo>
                      <a:pt x="151" y="425"/>
                      <a:pt x="177" y="431"/>
                      <a:pt x="206" y="431"/>
                    </a:cubicBezTo>
                    <a:cubicBezTo>
                      <a:pt x="326" y="431"/>
                      <a:pt x="506" y="345"/>
                      <a:pt x="525" y="259"/>
                    </a:cubicBezTo>
                    <a:cubicBezTo>
                      <a:pt x="525" y="112"/>
                      <a:pt x="398" y="1"/>
                      <a:pt x="26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3" name="Google Shape;7973;p58"/>
              <p:cNvSpPr/>
              <p:nvPr/>
            </p:nvSpPr>
            <p:spPr>
              <a:xfrm>
                <a:off x="7498351" y="425642"/>
                <a:ext cx="16704" cy="13777"/>
              </a:xfrm>
              <a:custGeom>
                <a:avLst/>
                <a:gdLst/>
                <a:ahLst/>
                <a:cxnLst/>
                <a:rect l="l" t="t" r="r" b="b"/>
                <a:pathLst>
                  <a:path w="525" h="433" extrusionOk="0">
                    <a:moveTo>
                      <a:pt x="273" y="1"/>
                    </a:moveTo>
                    <a:cubicBezTo>
                      <a:pt x="231" y="1"/>
                      <a:pt x="187" y="11"/>
                      <a:pt x="144" y="34"/>
                    </a:cubicBezTo>
                    <a:cubicBezTo>
                      <a:pt x="1" y="118"/>
                      <a:pt x="1" y="320"/>
                      <a:pt x="132" y="415"/>
                    </a:cubicBezTo>
                    <a:cubicBezTo>
                      <a:pt x="153" y="427"/>
                      <a:pt x="181" y="432"/>
                      <a:pt x="212" y="432"/>
                    </a:cubicBezTo>
                    <a:cubicBezTo>
                      <a:pt x="337" y="432"/>
                      <a:pt x="515" y="346"/>
                      <a:pt x="525" y="261"/>
                    </a:cubicBezTo>
                    <a:cubicBezTo>
                      <a:pt x="525" y="107"/>
                      <a:pt x="408" y="1"/>
                      <a:pt x="27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4" name="Google Shape;7974;p58"/>
              <p:cNvSpPr/>
              <p:nvPr/>
            </p:nvSpPr>
            <p:spPr>
              <a:xfrm>
                <a:off x="7254983" y="313805"/>
                <a:ext cx="34681" cy="29877"/>
              </a:xfrm>
              <a:custGeom>
                <a:avLst/>
                <a:gdLst/>
                <a:ahLst/>
                <a:cxnLst/>
                <a:rect l="l" t="t" r="r" b="b"/>
                <a:pathLst>
                  <a:path w="1090" h="939" extrusionOk="0">
                    <a:moveTo>
                      <a:pt x="605" y="0"/>
                    </a:moveTo>
                    <a:cubicBezTo>
                      <a:pt x="334" y="0"/>
                      <a:pt x="1" y="450"/>
                      <a:pt x="268" y="763"/>
                    </a:cubicBezTo>
                    <a:cubicBezTo>
                      <a:pt x="358" y="881"/>
                      <a:pt x="490" y="938"/>
                      <a:pt x="620" y="938"/>
                    </a:cubicBezTo>
                    <a:cubicBezTo>
                      <a:pt x="767" y="938"/>
                      <a:pt x="912" y="866"/>
                      <a:pt x="994" y="728"/>
                    </a:cubicBezTo>
                    <a:cubicBezTo>
                      <a:pt x="1090" y="537"/>
                      <a:pt x="840" y="25"/>
                      <a:pt x="625" y="1"/>
                    </a:cubicBezTo>
                    <a:cubicBezTo>
                      <a:pt x="618" y="1"/>
                      <a:pt x="612" y="0"/>
                      <a:pt x="60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5" name="Google Shape;7975;p58"/>
              <p:cNvSpPr/>
              <p:nvPr/>
            </p:nvSpPr>
            <p:spPr>
              <a:xfrm>
                <a:off x="7714515" y="535792"/>
                <a:ext cx="34649" cy="29527"/>
              </a:xfrm>
              <a:custGeom>
                <a:avLst/>
                <a:gdLst/>
                <a:ahLst/>
                <a:cxnLst/>
                <a:rect l="l" t="t" r="r" b="b"/>
                <a:pathLst>
                  <a:path w="1089" h="928" extrusionOk="0">
                    <a:moveTo>
                      <a:pt x="604" y="0"/>
                    </a:moveTo>
                    <a:cubicBezTo>
                      <a:pt x="333" y="0"/>
                      <a:pt x="0" y="450"/>
                      <a:pt x="267" y="763"/>
                    </a:cubicBezTo>
                    <a:cubicBezTo>
                      <a:pt x="356" y="874"/>
                      <a:pt x="485" y="928"/>
                      <a:pt x="614" y="928"/>
                    </a:cubicBezTo>
                    <a:cubicBezTo>
                      <a:pt x="763" y="928"/>
                      <a:pt x="911" y="856"/>
                      <a:pt x="994" y="716"/>
                    </a:cubicBezTo>
                    <a:cubicBezTo>
                      <a:pt x="1089" y="525"/>
                      <a:pt x="839" y="25"/>
                      <a:pt x="625" y="1"/>
                    </a:cubicBezTo>
                    <a:cubicBezTo>
                      <a:pt x="618" y="1"/>
                      <a:pt x="611" y="0"/>
                      <a:pt x="60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6" name="Google Shape;7976;p58"/>
              <p:cNvSpPr/>
              <p:nvPr/>
            </p:nvSpPr>
            <p:spPr>
              <a:xfrm>
                <a:off x="7218807" y="51379"/>
                <a:ext cx="59499" cy="55681"/>
              </a:xfrm>
              <a:custGeom>
                <a:avLst/>
                <a:gdLst/>
                <a:ahLst/>
                <a:cxnLst/>
                <a:rect l="l" t="t" r="r" b="b"/>
                <a:pathLst>
                  <a:path w="1870" h="1750" extrusionOk="0">
                    <a:moveTo>
                      <a:pt x="1137" y="0"/>
                    </a:moveTo>
                    <a:cubicBezTo>
                      <a:pt x="659" y="0"/>
                      <a:pt x="0" y="574"/>
                      <a:pt x="262" y="1213"/>
                    </a:cubicBezTo>
                    <a:cubicBezTo>
                      <a:pt x="387" y="1559"/>
                      <a:pt x="708" y="1750"/>
                      <a:pt x="1036" y="1750"/>
                    </a:cubicBezTo>
                    <a:cubicBezTo>
                      <a:pt x="1238" y="1750"/>
                      <a:pt x="1444" y="1677"/>
                      <a:pt x="1607" y="1522"/>
                    </a:cubicBezTo>
                    <a:cubicBezTo>
                      <a:pt x="1869" y="1225"/>
                      <a:pt x="1703" y="189"/>
                      <a:pt x="1322" y="34"/>
                    </a:cubicBezTo>
                    <a:cubicBezTo>
                      <a:pt x="1266" y="11"/>
                      <a:pt x="1203" y="0"/>
                      <a:pt x="11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7" name="Google Shape;7977;p58"/>
              <p:cNvSpPr/>
              <p:nvPr/>
            </p:nvSpPr>
            <p:spPr>
              <a:xfrm>
                <a:off x="7479420" y="253544"/>
                <a:ext cx="42254" cy="34936"/>
              </a:xfrm>
              <a:custGeom>
                <a:avLst/>
                <a:gdLst/>
                <a:ahLst/>
                <a:cxnLst/>
                <a:rect l="l" t="t" r="r" b="b"/>
                <a:pathLst>
                  <a:path w="1328" h="1098" extrusionOk="0">
                    <a:moveTo>
                      <a:pt x="657" y="1"/>
                    </a:moveTo>
                    <a:cubicBezTo>
                      <a:pt x="537" y="1"/>
                      <a:pt x="416" y="40"/>
                      <a:pt x="310" y="133"/>
                    </a:cubicBezTo>
                    <a:cubicBezTo>
                      <a:pt x="1" y="383"/>
                      <a:pt x="36" y="871"/>
                      <a:pt x="394" y="1074"/>
                    </a:cubicBezTo>
                    <a:cubicBezTo>
                      <a:pt x="430" y="1090"/>
                      <a:pt x="474" y="1098"/>
                      <a:pt x="523" y="1098"/>
                    </a:cubicBezTo>
                    <a:cubicBezTo>
                      <a:pt x="822" y="1098"/>
                      <a:pt x="1300" y="809"/>
                      <a:pt x="1310" y="574"/>
                    </a:cubicBezTo>
                    <a:cubicBezTo>
                      <a:pt x="1328" y="310"/>
                      <a:pt x="995" y="1"/>
                      <a:pt x="65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8" name="Google Shape;7978;p58"/>
              <p:cNvSpPr/>
              <p:nvPr/>
            </p:nvSpPr>
            <p:spPr>
              <a:xfrm>
                <a:off x="7376397" y="477313"/>
                <a:ext cx="117438" cy="113716"/>
              </a:xfrm>
              <a:custGeom>
                <a:avLst/>
                <a:gdLst/>
                <a:ahLst/>
                <a:cxnLst/>
                <a:rect l="l" t="t" r="r" b="b"/>
                <a:pathLst>
                  <a:path w="3691" h="3574" extrusionOk="0">
                    <a:moveTo>
                      <a:pt x="1357" y="1"/>
                    </a:moveTo>
                    <a:cubicBezTo>
                      <a:pt x="1333" y="1"/>
                      <a:pt x="1309" y="2"/>
                      <a:pt x="1286" y="6"/>
                    </a:cubicBezTo>
                    <a:cubicBezTo>
                      <a:pt x="274" y="149"/>
                      <a:pt x="0" y="2173"/>
                      <a:pt x="1262" y="3125"/>
                    </a:cubicBezTo>
                    <a:cubicBezTo>
                      <a:pt x="1691" y="3445"/>
                      <a:pt x="2109" y="3573"/>
                      <a:pt x="2473" y="3573"/>
                    </a:cubicBezTo>
                    <a:cubicBezTo>
                      <a:pt x="3190" y="3573"/>
                      <a:pt x="3691" y="3075"/>
                      <a:pt x="3620" y="2577"/>
                    </a:cubicBezTo>
                    <a:cubicBezTo>
                      <a:pt x="3516" y="1861"/>
                      <a:pt x="2155" y="1"/>
                      <a:pt x="135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9" name="Google Shape;7979;p58"/>
              <p:cNvSpPr/>
              <p:nvPr/>
            </p:nvSpPr>
            <p:spPr>
              <a:xfrm>
                <a:off x="7328289" y="209446"/>
                <a:ext cx="121225" cy="125552"/>
              </a:xfrm>
              <a:custGeom>
                <a:avLst/>
                <a:gdLst/>
                <a:ahLst/>
                <a:cxnLst/>
                <a:rect l="l" t="t" r="r" b="b"/>
                <a:pathLst>
                  <a:path w="3810" h="3946" extrusionOk="0">
                    <a:moveTo>
                      <a:pt x="2434" y="0"/>
                    </a:moveTo>
                    <a:cubicBezTo>
                      <a:pt x="2173" y="0"/>
                      <a:pt x="1930" y="119"/>
                      <a:pt x="1798" y="424"/>
                    </a:cubicBezTo>
                    <a:cubicBezTo>
                      <a:pt x="1512" y="1114"/>
                      <a:pt x="214" y="376"/>
                      <a:pt x="143" y="1221"/>
                    </a:cubicBezTo>
                    <a:cubicBezTo>
                      <a:pt x="0" y="2674"/>
                      <a:pt x="1238" y="2400"/>
                      <a:pt x="1703" y="3424"/>
                    </a:cubicBezTo>
                    <a:cubicBezTo>
                      <a:pt x="1860" y="3771"/>
                      <a:pt x="2202" y="3946"/>
                      <a:pt x="2536" y="3946"/>
                    </a:cubicBezTo>
                    <a:cubicBezTo>
                      <a:pt x="3037" y="3946"/>
                      <a:pt x="3517" y="3551"/>
                      <a:pt x="3310" y="2757"/>
                    </a:cubicBezTo>
                    <a:cubicBezTo>
                      <a:pt x="2988" y="1567"/>
                      <a:pt x="3810" y="1591"/>
                      <a:pt x="3453" y="650"/>
                    </a:cubicBezTo>
                    <a:cubicBezTo>
                      <a:pt x="3328" y="311"/>
                      <a:pt x="2857" y="0"/>
                      <a:pt x="243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0" name="Google Shape;7980;p58"/>
              <p:cNvSpPr/>
              <p:nvPr/>
            </p:nvSpPr>
            <p:spPr>
              <a:xfrm>
                <a:off x="6996439" y="-81329"/>
                <a:ext cx="202200" cy="147410"/>
              </a:xfrm>
              <a:custGeom>
                <a:avLst/>
                <a:gdLst/>
                <a:ahLst/>
                <a:cxnLst/>
                <a:rect l="l" t="t" r="r" b="b"/>
                <a:pathLst>
                  <a:path w="6355" h="4633" extrusionOk="0">
                    <a:moveTo>
                      <a:pt x="2985" y="0"/>
                    </a:moveTo>
                    <a:cubicBezTo>
                      <a:pt x="2298" y="0"/>
                      <a:pt x="1523" y="414"/>
                      <a:pt x="1715" y="1240"/>
                    </a:cubicBezTo>
                    <a:cubicBezTo>
                      <a:pt x="1953" y="2181"/>
                      <a:pt x="0" y="2431"/>
                      <a:pt x="584" y="3395"/>
                    </a:cubicBezTo>
                    <a:cubicBezTo>
                      <a:pt x="1052" y="4155"/>
                      <a:pt x="1535" y="4294"/>
                      <a:pt x="2050" y="4294"/>
                    </a:cubicBezTo>
                    <a:cubicBezTo>
                      <a:pt x="2346" y="4294"/>
                      <a:pt x="2651" y="4248"/>
                      <a:pt x="2971" y="4248"/>
                    </a:cubicBezTo>
                    <a:cubicBezTo>
                      <a:pt x="3299" y="4248"/>
                      <a:pt x="3641" y="4296"/>
                      <a:pt x="4001" y="4491"/>
                    </a:cubicBezTo>
                    <a:cubicBezTo>
                      <a:pt x="4180" y="4589"/>
                      <a:pt x="4369" y="4633"/>
                      <a:pt x="4553" y="4633"/>
                    </a:cubicBezTo>
                    <a:cubicBezTo>
                      <a:pt x="5510" y="4633"/>
                      <a:pt x="6355" y="3452"/>
                      <a:pt x="5167" y="2514"/>
                    </a:cubicBezTo>
                    <a:cubicBezTo>
                      <a:pt x="3882" y="1502"/>
                      <a:pt x="4775" y="883"/>
                      <a:pt x="3655" y="169"/>
                    </a:cubicBezTo>
                    <a:cubicBezTo>
                      <a:pt x="3479" y="57"/>
                      <a:pt x="3238" y="0"/>
                      <a:pt x="298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1" name="Google Shape;7981;p58"/>
              <p:cNvSpPr/>
              <p:nvPr/>
            </p:nvSpPr>
            <p:spPr>
              <a:xfrm>
                <a:off x="7344198" y="21980"/>
                <a:ext cx="77285" cy="103566"/>
              </a:xfrm>
              <a:custGeom>
                <a:avLst/>
                <a:gdLst/>
                <a:ahLst/>
                <a:cxnLst/>
                <a:rect l="l" t="t" r="r" b="b"/>
                <a:pathLst>
                  <a:path w="2429" h="3255" extrusionOk="0">
                    <a:moveTo>
                      <a:pt x="589" y="1"/>
                    </a:moveTo>
                    <a:cubicBezTo>
                      <a:pt x="529" y="1"/>
                      <a:pt x="471" y="22"/>
                      <a:pt x="417" y="77"/>
                    </a:cubicBezTo>
                    <a:cubicBezTo>
                      <a:pt x="0" y="482"/>
                      <a:pt x="322" y="1160"/>
                      <a:pt x="417" y="1851"/>
                    </a:cubicBezTo>
                    <a:cubicBezTo>
                      <a:pt x="464" y="2244"/>
                      <a:pt x="119" y="2613"/>
                      <a:pt x="202" y="2887"/>
                    </a:cubicBezTo>
                    <a:cubicBezTo>
                      <a:pt x="287" y="3146"/>
                      <a:pt x="530" y="3254"/>
                      <a:pt x="800" y="3254"/>
                    </a:cubicBezTo>
                    <a:cubicBezTo>
                      <a:pt x="1249" y="3254"/>
                      <a:pt x="1774" y="2955"/>
                      <a:pt x="1774" y="2553"/>
                    </a:cubicBezTo>
                    <a:cubicBezTo>
                      <a:pt x="1786" y="1910"/>
                      <a:pt x="2417" y="1434"/>
                      <a:pt x="2429" y="863"/>
                    </a:cubicBezTo>
                    <a:cubicBezTo>
                      <a:pt x="2429" y="547"/>
                      <a:pt x="2090" y="231"/>
                      <a:pt x="1629" y="231"/>
                    </a:cubicBezTo>
                    <a:cubicBezTo>
                      <a:pt x="1517" y="231"/>
                      <a:pt x="1397" y="249"/>
                      <a:pt x="1274" y="291"/>
                    </a:cubicBezTo>
                    <a:cubicBezTo>
                      <a:pt x="1260" y="296"/>
                      <a:pt x="1246" y="298"/>
                      <a:pt x="1231" y="298"/>
                    </a:cubicBezTo>
                    <a:cubicBezTo>
                      <a:pt x="1053" y="298"/>
                      <a:pt x="810" y="1"/>
                      <a:pt x="58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2" name="Google Shape;7982;p58"/>
              <p:cNvSpPr/>
              <p:nvPr/>
            </p:nvSpPr>
            <p:spPr>
              <a:xfrm>
                <a:off x="7541176" y="579890"/>
                <a:ext cx="122752" cy="152819"/>
              </a:xfrm>
              <a:custGeom>
                <a:avLst/>
                <a:gdLst/>
                <a:ahLst/>
                <a:cxnLst/>
                <a:rect l="l" t="t" r="r" b="b"/>
                <a:pathLst>
                  <a:path w="3858" h="4803" extrusionOk="0">
                    <a:moveTo>
                      <a:pt x="2619" y="1"/>
                    </a:moveTo>
                    <a:cubicBezTo>
                      <a:pt x="2339" y="1"/>
                      <a:pt x="2032" y="87"/>
                      <a:pt x="1739" y="294"/>
                    </a:cubicBezTo>
                    <a:cubicBezTo>
                      <a:pt x="1696" y="323"/>
                      <a:pt x="1645" y="334"/>
                      <a:pt x="1588" y="334"/>
                    </a:cubicBezTo>
                    <a:cubicBezTo>
                      <a:pt x="1356" y="334"/>
                      <a:pt x="1020" y="149"/>
                      <a:pt x="752" y="149"/>
                    </a:cubicBezTo>
                    <a:cubicBezTo>
                      <a:pt x="616" y="149"/>
                      <a:pt x="496" y="197"/>
                      <a:pt x="417" y="342"/>
                    </a:cubicBezTo>
                    <a:cubicBezTo>
                      <a:pt x="0" y="1104"/>
                      <a:pt x="727" y="1937"/>
                      <a:pt x="1155" y="2890"/>
                    </a:cubicBezTo>
                    <a:cubicBezTo>
                      <a:pt x="1393" y="3425"/>
                      <a:pt x="1048" y="4104"/>
                      <a:pt x="1286" y="4473"/>
                    </a:cubicBezTo>
                    <a:cubicBezTo>
                      <a:pt x="1444" y="4705"/>
                      <a:pt x="1681" y="4802"/>
                      <a:pt x="1940" y="4802"/>
                    </a:cubicBezTo>
                    <a:cubicBezTo>
                      <a:pt x="2678" y="4802"/>
                      <a:pt x="3599" y="4017"/>
                      <a:pt x="3406" y="3330"/>
                    </a:cubicBezTo>
                    <a:cubicBezTo>
                      <a:pt x="3144" y="2401"/>
                      <a:pt x="3858" y="1461"/>
                      <a:pt x="3632" y="627"/>
                    </a:cubicBezTo>
                    <a:cubicBezTo>
                      <a:pt x="3525" y="270"/>
                      <a:pt x="3114" y="1"/>
                      <a:pt x="261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3" name="Google Shape;7983;p58"/>
              <p:cNvSpPr/>
              <p:nvPr/>
            </p:nvSpPr>
            <p:spPr>
              <a:xfrm>
                <a:off x="7265005" y="390166"/>
                <a:ext cx="118075" cy="95293"/>
              </a:xfrm>
              <a:custGeom>
                <a:avLst/>
                <a:gdLst/>
                <a:ahLst/>
                <a:cxnLst/>
                <a:rect l="l" t="t" r="r" b="b"/>
                <a:pathLst>
                  <a:path w="3711" h="2995" extrusionOk="0">
                    <a:moveTo>
                      <a:pt x="2451" y="1"/>
                    </a:moveTo>
                    <a:cubicBezTo>
                      <a:pt x="2292" y="1"/>
                      <a:pt x="2145" y="46"/>
                      <a:pt x="2037" y="149"/>
                    </a:cubicBezTo>
                    <a:cubicBezTo>
                      <a:pt x="1560" y="625"/>
                      <a:pt x="739" y="494"/>
                      <a:pt x="298" y="923"/>
                    </a:cubicBezTo>
                    <a:cubicBezTo>
                      <a:pt x="1" y="1209"/>
                      <a:pt x="108" y="1888"/>
                      <a:pt x="727" y="2197"/>
                    </a:cubicBezTo>
                    <a:cubicBezTo>
                      <a:pt x="953" y="2316"/>
                      <a:pt x="798" y="2983"/>
                      <a:pt x="1191" y="2995"/>
                    </a:cubicBezTo>
                    <a:cubicBezTo>
                      <a:pt x="1810" y="2995"/>
                      <a:pt x="2072" y="2269"/>
                      <a:pt x="2525" y="1685"/>
                    </a:cubicBezTo>
                    <a:cubicBezTo>
                      <a:pt x="2775" y="1364"/>
                      <a:pt x="3311" y="1352"/>
                      <a:pt x="3442" y="1078"/>
                    </a:cubicBezTo>
                    <a:cubicBezTo>
                      <a:pt x="3710" y="550"/>
                      <a:pt x="3007" y="1"/>
                      <a:pt x="245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4" name="Google Shape;7984;p58"/>
              <p:cNvSpPr/>
              <p:nvPr/>
            </p:nvSpPr>
            <p:spPr>
              <a:xfrm>
                <a:off x="8474972" y="252462"/>
                <a:ext cx="92462" cy="92080"/>
              </a:xfrm>
              <a:custGeom>
                <a:avLst/>
                <a:gdLst/>
                <a:ahLst/>
                <a:cxnLst/>
                <a:rect l="l" t="t" r="r" b="b"/>
                <a:pathLst>
                  <a:path w="2906" h="2894" extrusionOk="0">
                    <a:moveTo>
                      <a:pt x="1453" y="0"/>
                    </a:moveTo>
                    <a:lnTo>
                      <a:pt x="1250" y="1239"/>
                    </a:lnTo>
                    <a:lnTo>
                      <a:pt x="0" y="1441"/>
                    </a:lnTo>
                    <a:lnTo>
                      <a:pt x="1250" y="1644"/>
                    </a:lnTo>
                    <a:lnTo>
                      <a:pt x="1453" y="2894"/>
                    </a:lnTo>
                    <a:lnTo>
                      <a:pt x="1655" y="1644"/>
                    </a:lnTo>
                    <a:lnTo>
                      <a:pt x="2905" y="1441"/>
                    </a:lnTo>
                    <a:lnTo>
                      <a:pt x="1655" y="1239"/>
                    </a:lnTo>
                    <a:lnTo>
                      <a:pt x="14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5" name="Google Shape;7985;p58"/>
              <p:cNvSpPr/>
              <p:nvPr/>
            </p:nvSpPr>
            <p:spPr>
              <a:xfrm>
                <a:off x="6707763" y="278234"/>
                <a:ext cx="20490" cy="20490"/>
              </a:xfrm>
              <a:custGeom>
                <a:avLst/>
                <a:gdLst/>
                <a:ahLst/>
                <a:cxnLst/>
                <a:rect l="l" t="t" r="r" b="b"/>
                <a:pathLst>
                  <a:path w="644" h="644" extrusionOk="0">
                    <a:moveTo>
                      <a:pt x="322" y="0"/>
                    </a:moveTo>
                    <a:cubicBezTo>
                      <a:pt x="143" y="0"/>
                      <a:pt x="1" y="143"/>
                      <a:pt x="1" y="322"/>
                    </a:cubicBezTo>
                    <a:cubicBezTo>
                      <a:pt x="1" y="500"/>
                      <a:pt x="143" y="643"/>
                      <a:pt x="322" y="643"/>
                    </a:cubicBezTo>
                    <a:cubicBezTo>
                      <a:pt x="501" y="643"/>
                      <a:pt x="644" y="500"/>
                      <a:pt x="644" y="322"/>
                    </a:cubicBezTo>
                    <a:cubicBezTo>
                      <a:pt x="644" y="143"/>
                      <a:pt x="501" y="0"/>
                      <a:pt x="3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6" name="Google Shape;7986;p58"/>
              <p:cNvSpPr/>
              <p:nvPr/>
            </p:nvSpPr>
            <p:spPr>
              <a:xfrm>
                <a:off x="6824054" y="621825"/>
                <a:ext cx="41331" cy="40917"/>
              </a:xfrm>
              <a:custGeom>
                <a:avLst/>
                <a:gdLst/>
                <a:ahLst/>
                <a:cxnLst/>
                <a:rect l="l" t="t" r="r" b="b"/>
                <a:pathLst>
                  <a:path w="1299" h="1286" extrusionOk="0">
                    <a:moveTo>
                      <a:pt x="644" y="0"/>
                    </a:moveTo>
                    <a:cubicBezTo>
                      <a:pt x="298" y="0"/>
                      <a:pt x="1" y="286"/>
                      <a:pt x="1" y="643"/>
                    </a:cubicBezTo>
                    <a:cubicBezTo>
                      <a:pt x="1" y="1000"/>
                      <a:pt x="298" y="1286"/>
                      <a:pt x="644" y="1286"/>
                    </a:cubicBezTo>
                    <a:cubicBezTo>
                      <a:pt x="1001" y="1286"/>
                      <a:pt x="1299" y="1000"/>
                      <a:pt x="1299" y="643"/>
                    </a:cubicBezTo>
                    <a:cubicBezTo>
                      <a:pt x="1299" y="286"/>
                      <a:pt x="1001" y="0"/>
                      <a:pt x="64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87" name="Google Shape;7987;p58"/>
            <p:cNvGrpSpPr/>
            <p:nvPr/>
          </p:nvGrpSpPr>
          <p:grpSpPr>
            <a:xfrm>
              <a:off x="8357663" y="723162"/>
              <a:ext cx="784450" cy="562365"/>
              <a:chOff x="8357663" y="723162"/>
              <a:chExt cx="784450" cy="562365"/>
            </a:xfrm>
          </p:grpSpPr>
          <p:sp>
            <p:nvSpPr>
              <p:cNvPr id="7988" name="Google Shape;7988;p58"/>
              <p:cNvSpPr/>
              <p:nvPr/>
            </p:nvSpPr>
            <p:spPr>
              <a:xfrm>
                <a:off x="8476467" y="1077921"/>
                <a:ext cx="60899" cy="53581"/>
              </a:xfrm>
              <a:custGeom>
                <a:avLst/>
                <a:gdLst/>
                <a:ahLst/>
                <a:cxnLst/>
                <a:rect l="l" t="t" r="r" b="b"/>
                <a:pathLst>
                  <a:path w="1914" h="1684" extrusionOk="0">
                    <a:moveTo>
                      <a:pt x="569" y="1"/>
                    </a:moveTo>
                    <a:cubicBezTo>
                      <a:pt x="540" y="1"/>
                      <a:pt x="514" y="4"/>
                      <a:pt x="489" y="12"/>
                    </a:cubicBezTo>
                    <a:cubicBezTo>
                      <a:pt x="1" y="155"/>
                      <a:pt x="25" y="1179"/>
                      <a:pt x="715" y="1548"/>
                    </a:cubicBezTo>
                    <a:cubicBezTo>
                      <a:pt x="897" y="1644"/>
                      <a:pt x="1068" y="1683"/>
                      <a:pt x="1218" y="1683"/>
                    </a:cubicBezTo>
                    <a:cubicBezTo>
                      <a:pt x="1647" y="1683"/>
                      <a:pt x="1914" y="1360"/>
                      <a:pt x="1834" y="1095"/>
                    </a:cubicBezTo>
                    <a:cubicBezTo>
                      <a:pt x="1734" y="761"/>
                      <a:pt x="978" y="1"/>
                      <a:pt x="56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9" name="Google Shape;7989;p58"/>
              <p:cNvSpPr/>
              <p:nvPr/>
            </p:nvSpPr>
            <p:spPr>
              <a:xfrm>
                <a:off x="8490308" y="951194"/>
                <a:ext cx="14986" cy="15527"/>
              </a:xfrm>
              <a:custGeom>
                <a:avLst/>
                <a:gdLst/>
                <a:ahLst/>
                <a:cxnLst/>
                <a:rect l="l" t="t" r="r" b="b"/>
                <a:pathLst>
                  <a:path w="471" h="488" extrusionOk="0">
                    <a:moveTo>
                      <a:pt x="280" y="1"/>
                    </a:moveTo>
                    <a:cubicBezTo>
                      <a:pt x="127" y="1"/>
                      <a:pt x="1" y="136"/>
                      <a:pt x="30" y="304"/>
                    </a:cubicBezTo>
                    <a:cubicBezTo>
                      <a:pt x="47" y="414"/>
                      <a:pt x="147" y="487"/>
                      <a:pt x="251" y="487"/>
                    </a:cubicBezTo>
                    <a:cubicBezTo>
                      <a:pt x="294" y="487"/>
                      <a:pt x="337" y="475"/>
                      <a:pt x="375" y="447"/>
                    </a:cubicBezTo>
                    <a:cubicBezTo>
                      <a:pt x="471" y="376"/>
                      <a:pt x="471" y="78"/>
                      <a:pt x="375" y="18"/>
                    </a:cubicBezTo>
                    <a:cubicBezTo>
                      <a:pt x="343" y="6"/>
                      <a:pt x="311" y="1"/>
                      <a:pt x="28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0" name="Google Shape;7990;p58"/>
              <p:cNvSpPr/>
              <p:nvPr/>
            </p:nvSpPr>
            <p:spPr>
              <a:xfrm>
                <a:off x="8385789" y="1108561"/>
                <a:ext cx="31245" cy="27299"/>
              </a:xfrm>
              <a:custGeom>
                <a:avLst/>
                <a:gdLst/>
                <a:ahLst/>
                <a:cxnLst/>
                <a:rect l="l" t="t" r="r" b="b"/>
                <a:pathLst>
                  <a:path w="982" h="858" extrusionOk="0">
                    <a:moveTo>
                      <a:pt x="567" y="1"/>
                    </a:moveTo>
                    <a:cubicBezTo>
                      <a:pt x="320" y="1"/>
                      <a:pt x="0" y="391"/>
                      <a:pt x="231" y="680"/>
                    </a:cubicBezTo>
                    <a:cubicBezTo>
                      <a:pt x="308" y="798"/>
                      <a:pt x="434" y="857"/>
                      <a:pt x="560" y="857"/>
                    </a:cubicBezTo>
                    <a:cubicBezTo>
                      <a:pt x="690" y="857"/>
                      <a:pt x="820" y="795"/>
                      <a:pt x="898" y="668"/>
                    </a:cubicBezTo>
                    <a:cubicBezTo>
                      <a:pt x="982" y="502"/>
                      <a:pt x="779" y="37"/>
                      <a:pt x="589" y="2"/>
                    </a:cubicBezTo>
                    <a:cubicBezTo>
                      <a:pt x="582" y="1"/>
                      <a:pt x="574" y="1"/>
                      <a:pt x="56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1" name="Google Shape;7991;p58"/>
              <p:cNvSpPr/>
              <p:nvPr/>
            </p:nvSpPr>
            <p:spPr>
              <a:xfrm>
                <a:off x="8865366" y="1094530"/>
                <a:ext cx="31245" cy="27299"/>
              </a:xfrm>
              <a:custGeom>
                <a:avLst/>
                <a:gdLst/>
                <a:ahLst/>
                <a:cxnLst/>
                <a:rect l="l" t="t" r="r" b="b"/>
                <a:pathLst>
                  <a:path w="982" h="858" extrusionOk="0">
                    <a:moveTo>
                      <a:pt x="569" y="1"/>
                    </a:moveTo>
                    <a:cubicBezTo>
                      <a:pt x="331" y="1"/>
                      <a:pt x="0" y="391"/>
                      <a:pt x="232" y="681"/>
                    </a:cubicBezTo>
                    <a:cubicBezTo>
                      <a:pt x="314" y="798"/>
                      <a:pt x="440" y="858"/>
                      <a:pt x="565" y="858"/>
                    </a:cubicBezTo>
                    <a:cubicBezTo>
                      <a:pt x="693" y="858"/>
                      <a:pt x="820" y="795"/>
                      <a:pt x="899" y="669"/>
                    </a:cubicBezTo>
                    <a:cubicBezTo>
                      <a:pt x="982" y="502"/>
                      <a:pt x="779" y="38"/>
                      <a:pt x="589" y="2"/>
                    </a:cubicBezTo>
                    <a:cubicBezTo>
                      <a:pt x="582" y="1"/>
                      <a:pt x="575" y="1"/>
                      <a:pt x="56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2" name="Google Shape;7992;p58"/>
              <p:cNvSpPr/>
              <p:nvPr/>
            </p:nvSpPr>
            <p:spPr>
              <a:xfrm>
                <a:off x="9025310" y="1006619"/>
                <a:ext cx="31181" cy="27204"/>
              </a:xfrm>
              <a:custGeom>
                <a:avLst/>
                <a:gdLst/>
                <a:ahLst/>
                <a:cxnLst/>
                <a:rect l="l" t="t" r="r" b="b"/>
                <a:pathLst>
                  <a:path w="980" h="855" extrusionOk="0">
                    <a:moveTo>
                      <a:pt x="555" y="1"/>
                    </a:moveTo>
                    <a:cubicBezTo>
                      <a:pt x="309" y="1"/>
                      <a:pt x="1" y="385"/>
                      <a:pt x="217" y="681"/>
                    </a:cubicBezTo>
                    <a:cubicBezTo>
                      <a:pt x="299" y="797"/>
                      <a:pt x="422" y="854"/>
                      <a:pt x="546" y="854"/>
                    </a:cubicBezTo>
                    <a:cubicBezTo>
                      <a:pt x="675" y="854"/>
                      <a:pt x="805" y="792"/>
                      <a:pt x="884" y="669"/>
                    </a:cubicBezTo>
                    <a:cubicBezTo>
                      <a:pt x="979" y="503"/>
                      <a:pt x="777" y="27"/>
                      <a:pt x="586" y="3"/>
                    </a:cubicBezTo>
                    <a:cubicBezTo>
                      <a:pt x="576" y="1"/>
                      <a:pt x="565" y="1"/>
                      <a:pt x="55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3" name="Google Shape;7993;p58"/>
              <p:cNvSpPr/>
              <p:nvPr/>
            </p:nvSpPr>
            <p:spPr>
              <a:xfrm>
                <a:off x="8721967" y="922845"/>
                <a:ext cx="27299" cy="20363"/>
              </a:xfrm>
              <a:custGeom>
                <a:avLst/>
                <a:gdLst/>
                <a:ahLst/>
                <a:cxnLst/>
                <a:rect l="l" t="t" r="r" b="b"/>
                <a:pathLst>
                  <a:path w="858" h="640" extrusionOk="0">
                    <a:moveTo>
                      <a:pt x="489" y="1"/>
                    </a:moveTo>
                    <a:cubicBezTo>
                      <a:pt x="318" y="1"/>
                      <a:pt x="111" y="67"/>
                      <a:pt x="72" y="171"/>
                    </a:cubicBezTo>
                    <a:cubicBezTo>
                      <a:pt x="0" y="344"/>
                      <a:pt x="190" y="639"/>
                      <a:pt x="433" y="639"/>
                    </a:cubicBezTo>
                    <a:cubicBezTo>
                      <a:pt x="474" y="639"/>
                      <a:pt x="517" y="631"/>
                      <a:pt x="560" y="612"/>
                    </a:cubicBezTo>
                    <a:cubicBezTo>
                      <a:pt x="798" y="528"/>
                      <a:pt x="857" y="231"/>
                      <a:pt x="691" y="52"/>
                    </a:cubicBezTo>
                    <a:cubicBezTo>
                      <a:pt x="648" y="17"/>
                      <a:pt x="572" y="1"/>
                      <a:pt x="48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4" name="Google Shape;7994;p58"/>
              <p:cNvSpPr/>
              <p:nvPr/>
            </p:nvSpPr>
            <p:spPr>
              <a:xfrm>
                <a:off x="8632689" y="1173563"/>
                <a:ext cx="14668" cy="15527"/>
              </a:xfrm>
              <a:custGeom>
                <a:avLst/>
                <a:gdLst/>
                <a:ahLst/>
                <a:cxnLst/>
                <a:rect l="l" t="t" r="r" b="b"/>
                <a:pathLst>
                  <a:path w="461" h="488" extrusionOk="0">
                    <a:moveTo>
                      <a:pt x="274" y="1"/>
                    </a:moveTo>
                    <a:cubicBezTo>
                      <a:pt x="128" y="1"/>
                      <a:pt x="0" y="134"/>
                      <a:pt x="20" y="292"/>
                    </a:cubicBezTo>
                    <a:cubicBezTo>
                      <a:pt x="37" y="411"/>
                      <a:pt x="138" y="487"/>
                      <a:pt x="247" y="487"/>
                    </a:cubicBezTo>
                    <a:cubicBezTo>
                      <a:pt x="291" y="487"/>
                      <a:pt x="336" y="474"/>
                      <a:pt x="377" y="447"/>
                    </a:cubicBezTo>
                    <a:cubicBezTo>
                      <a:pt x="461" y="375"/>
                      <a:pt x="461" y="78"/>
                      <a:pt x="365" y="18"/>
                    </a:cubicBezTo>
                    <a:cubicBezTo>
                      <a:pt x="335" y="6"/>
                      <a:pt x="304" y="1"/>
                      <a:pt x="27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5" name="Google Shape;7995;p58"/>
              <p:cNvSpPr/>
              <p:nvPr/>
            </p:nvSpPr>
            <p:spPr>
              <a:xfrm>
                <a:off x="8614458" y="1060199"/>
                <a:ext cx="35158" cy="25740"/>
              </a:xfrm>
              <a:custGeom>
                <a:avLst/>
                <a:gdLst/>
                <a:ahLst/>
                <a:cxnLst/>
                <a:rect l="l" t="t" r="r" b="b"/>
                <a:pathLst>
                  <a:path w="1105" h="809" extrusionOk="0">
                    <a:moveTo>
                      <a:pt x="583" y="0"/>
                    </a:moveTo>
                    <a:cubicBezTo>
                      <a:pt x="381" y="0"/>
                      <a:pt x="161" y="63"/>
                      <a:pt x="105" y="176"/>
                    </a:cubicBezTo>
                    <a:cubicBezTo>
                      <a:pt x="0" y="396"/>
                      <a:pt x="227" y="809"/>
                      <a:pt x="550" y="809"/>
                    </a:cubicBezTo>
                    <a:cubicBezTo>
                      <a:pt x="594" y="809"/>
                      <a:pt x="641" y="801"/>
                      <a:pt x="688" y="783"/>
                    </a:cubicBezTo>
                    <a:cubicBezTo>
                      <a:pt x="986" y="688"/>
                      <a:pt x="1105" y="331"/>
                      <a:pt x="915" y="93"/>
                    </a:cubicBezTo>
                    <a:cubicBezTo>
                      <a:pt x="852" y="30"/>
                      <a:pt x="722" y="0"/>
                      <a:pt x="58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6" name="Google Shape;7996;p58"/>
              <p:cNvSpPr/>
              <p:nvPr/>
            </p:nvSpPr>
            <p:spPr>
              <a:xfrm>
                <a:off x="8984171" y="723162"/>
                <a:ext cx="34808" cy="25899"/>
              </a:xfrm>
              <a:custGeom>
                <a:avLst/>
                <a:gdLst/>
                <a:ahLst/>
                <a:cxnLst/>
                <a:rect l="l" t="t" r="r" b="b"/>
                <a:pathLst>
                  <a:path w="1094" h="814" extrusionOk="0">
                    <a:moveTo>
                      <a:pt x="597" y="1"/>
                    </a:moveTo>
                    <a:cubicBezTo>
                      <a:pt x="394" y="1"/>
                      <a:pt x="163" y="68"/>
                      <a:pt x="105" y="184"/>
                    </a:cubicBezTo>
                    <a:cubicBezTo>
                      <a:pt x="0" y="406"/>
                      <a:pt x="230" y="814"/>
                      <a:pt x="557" y="814"/>
                    </a:cubicBezTo>
                    <a:cubicBezTo>
                      <a:pt x="600" y="814"/>
                      <a:pt x="644" y="807"/>
                      <a:pt x="689" y="792"/>
                    </a:cubicBezTo>
                    <a:cubicBezTo>
                      <a:pt x="986" y="696"/>
                      <a:pt x="1094" y="339"/>
                      <a:pt x="903" y="89"/>
                    </a:cubicBezTo>
                    <a:cubicBezTo>
                      <a:pt x="847" y="29"/>
                      <a:pt x="728" y="1"/>
                      <a:pt x="59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7" name="Google Shape;7997;p58"/>
              <p:cNvSpPr/>
              <p:nvPr/>
            </p:nvSpPr>
            <p:spPr>
              <a:xfrm>
                <a:off x="8357663" y="981643"/>
                <a:ext cx="65449" cy="49349"/>
              </a:xfrm>
              <a:custGeom>
                <a:avLst/>
                <a:gdLst/>
                <a:ahLst/>
                <a:cxnLst/>
                <a:rect l="l" t="t" r="r" b="b"/>
                <a:pathLst>
                  <a:path w="2057" h="1551" extrusionOk="0">
                    <a:moveTo>
                      <a:pt x="788" y="0"/>
                    </a:moveTo>
                    <a:cubicBezTo>
                      <a:pt x="594" y="0"/>
                      <a:pt x="427" y="40"/>
                      <a:pt x="342" y="133"/>
                    </a:cubicBezTo>
                    <a:cubicBezTo>
                      <a:pt x="0" y="510"/>
                      <a:pt x="264" y="1550"/>
                      <a:pt x="1030" y="1550"/>
                    </a:cubicBezTo>
                    <a:cubicBezTo>
                      <a:pt x="1039" y="1550"/>
                      <a:pt x="1047" y="1550"/>
                      <a:pt x="1056" y="1550"/>
                    </a:cubicBezTo>
                    <a:cubicBezTo>
                      <a:pt x="1651" y="1550"/>
                      <a:pt x="2056" y="954"/>
                      <a:pt x="1830" y="407"/>
                    </a:cubicBezTo>
                    <a:cubicBezTo>
                      <a:pt x="1709" y="174"/>
                      <a:pt x="1192" y="0"/>
                      <a:pt x="78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8" name="Google Shape;7998;p58"/>
              <p:cNvSpPr/>
              <p:nvPr/>
            </p:nvSpPr>
            <p:spPr>
              <a:xfrm>
                <a:off x="8815923" y="949412"/>
                <a:ext cx="140920" cy="87625"/>
              </a:xfrm>
              <a:custGeom>
                <a:avLst/>
                <a:gdLst/>
                <a:ahLst/>
                <a:cxnLst/>
                <a:rect l="l" t="t" r="r" b="b"/>
                <a:pathLst>
                  <a:path w="4429" h="2754" extrusionOk="0">
                    <a:moveTo>
                      <a:pt x="3136" y="1"/>
                    </a:moveTo>
                    <a:cubicBezTo>
                      <a:pt x="2211" y="1"/>
                      <a:pt x="316" y="608"/>
                      <a:pt x="167" y="1301"/>
                    </a:cubicBezTo>
                    <a:cubicBezTo>
                      <a:pt x="1" y="2033"/>
                      <a:pt x="922" y="2754"/>
                      <a:pt x="1955" y="2754"/>
                    </a:cubicBezTo>
                    <a:cubicBezTo>
                      <a:pt x="2332" y="2754"/>
                      <a:pt x="2724" y="2658"/>
                      <a:pt x="3084" y="2432"/>
                    </a:cubicBezTo>
                    <a:cubicBezTo>
                      <a:pt x="4429" y="1586"/>
                      <a:pt x="4143" y="193"/>
                      <a:pt x="3417" y="27"/>
                    </a:cubicBezTo>
                    <a:cubicBezTo>
                      <a:pt x="3340" y="9"/>
                      <a:pt x="3245" y="1"/>
                      <a:pt x="313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9" name="Google Shape;7999;p58"/>
              <p:cNvSpPr/>
              <p:nvPr/>
            </p:nvSpPr>
            <p:spPr>
              <a:xfrm>
                <a:off x="8552255" y="883583"/>
                <a:ext cx="149670" cy="110789"/>
              </a:xfrm>
              <a:custGeom>
                <a:avLst/>
                <a:gdLst/>
                <a:ahLst/>
                <a:cxnLst/>
                <a:rect l="l" t="t" r="r" b="b"/>
                <a:pathLst>
                  <a:path w="4704" h="3482" extrusionOk="0">
                    <a:moveTo>
                      <a:pt x="1429" y="0"/>
                    </a:moveTo>
                    <a:cubicBezTo>
                      <a:pt x="845" y="0"/>
                      <a:pt x="0" y="857"/>
                      <a:pt x="631" y="1465"/>
                    </a:cubicBezTo>
                    <a:cubicBezTo>
                      <a:pt x="1167" y="1977"/>
                      <a:pt x="12" y="2929"/>
                      <a:pt x="774" y="3298"/>
                    </a:cubicBezTo>
                    <a:cubicBezTo>
                      <a:pt x="1040" y="3429"/>
                      <a:pt x="1260" y="3481"/>
                      <a:pt x="1450" y="3481"/>
                    </a:cubicBezTo>
                    <a:cubicBezTo>
                      <a:pt x="2196" y="3481"/>
                      <a:pt x="2495" y="2677"/>
                      <a:pt x="3405" y="2620"/>
                    </a:cubicBezTo>
                    <a:cubicBezTo>
                      <a:pt x="4358" y="2560"/>
                      <a:pt x="4703" y="1024"/>
                      <a:pt x="3346" y="881"/>
                    </a:cubicBezTo>
                    <a:cubicBezTo>
                      <a:pt x="2119" y="750"/>
                      <a:pt x="2429" y="0"/>
                      <a:pt x="142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0" name="Google Shape;8000;p58"/>
              <p:cNvSpPr/>
              <p:nvPr/>
            </p:nvSpPr>
            <p:spPr>
              <a:xfrm>
                <a:off x="8371535" y="834076"/>
                <a:ext cx="113079" cy="89694"/>
              </a:xfrm>
              <a:custGeom>
                <a:avLst/>
                <a:gdLst/>
                <a:ahLst/>
                <a:cxnLst/>
                <a:rect l="l" t="t" r="r" b="b"/>
                <a:pathLst>
                  <a:path w="3554" h="2819" extrusionOk="0">
                    <a:moveTo>
                      <a:pt x="1420" y="0"/>
                    </a:moveTo>
                    <a:cubicBezTo>
                      <a:pt x="1074" y="0"/>
                      <a:pt x="676" y="335"/>
                      <a:pt x="656" y="901"/>
                    </a:cubicBezTo>
                    <a:cubicBezTo>
                      <a:pt x="644" y="1140"/>
                      <a:pt x="1" y="1282"/>
                      <a:pt x="156" y="1628"/>
                    </a:cubicBezTo>
                    <a:cubicBezTo>
                      <a:pt x="394" y="2163"/>
                      <a:pt x="1132" y="2104"/>
                      <a:pt x="1811" y="2259"/>
                    </a:cubicBezTo>
                    <a:cubicBezTo>
                      <a:pt x="2192" y="2354"/>
                      <a:pt x="2418" y="2806"/>
                      <a:pt x="2715" y="2818"/>
                    </a:cubicBezTo>
                    <a:cubicBezTo>
                      <a:pt x="2725" y="2819"/>
                      <a:pt x="2734" y="2819"/>
                      <a:pt x="2742" y="2819"/>
                    </a:cubicBezTo>
                    <a:cubicBezTo>
                      <a:pt x="3433" y="2819"/>
                      <a:pt x="3553" y="1470"/>
                      <a:pt x="2954" y="1235"/>
                    </a:cubicBezTo>
                    <a:cubicBezTo>
                      <a:pt x="2346" y="1009"/>
                      <a:pt x="2132" y="235"/>
                      <a:pt x="1596" y="32"/>
                    </a:cubicBezTo>
                    <a:cubicBezTo>
                      <a:pt x="1541" y="11"/>
                      <a:pt x="1481" y="0"/>
                      <a:pt x="142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1" name="Google Shape;8001;p58"/>
              <p:cNvSpPr/>
              <p:nvPr/>
            </p:nvSpPr>
            <p:spPr>
              <a:xfrm>
                <a:off x="8964030" y="810404"/>
                <a:ext cx="178083" cy="113429"/>
              </a:xfrm>
              <a:custGeom>
                <a:avLst/>
                <a:gdLst/>
                <a:ahLst/>
                <a:cxnLst/>
                <a:rect l="l" t="t" r="r" b="b"/>
                <a:pathLst>
                  <a:path w="5597" h="3565" extrusionOk="0">
                    <a:moveTo>
                      <a:pt x="1720" y="0"/>
                    </a:moveTo>
                    <a:cubicBezTo>
                      <a:pt x="1152" y="0"/>
                      <a:pt x="555" y="722"/>
                      <a:pt x="786" y="1657"/>
                    </a:cubicBezTo>
                    <a:cubicBezTo>
                      <a:pt x="869" y="2003"/>
                      <a:pt x="0" y="2467"/>
                      <a:pt x="369" y="2896"/>
                    </a:cubicBezTo>
                    <a:cubicBezTo>
                      <a:pt x="622" y="3196"/>
                      <a:pt x="971" y="3284"/>
                      <a:pt x="1375" y="3284"/>
                    </a:cubicBezTo>
                    <a:cubicBezTo>
                      <a:pt x="1866" y="3284"/>
                      <a:pt x="2437" y="3154"/>
                      <a:pt x="3012" y="3122"/>
                    </a:cubicBezTo>
                    <a:cubicBezTo>
                      <a:pt x="3025" y="3121"/>
                      <a:pt x="3037" y="3121"/>
                      <a:pt x="3049" y="3121"/>
                    </a:cubicBezTo>
                    <a:cubicBezTo>
                      <a:pt x="3566" y="3121"/>
                      <a:pt x="4027" y="3564"/>
                      <a:pt x="4422" y="3564"/>
                    </a:cubicBezTo>
                    <a:cubicBezTo>
                      <a:pt x="4461" y="3564"/>
                      <a:pt x="4499" y="3560"/>
                      <a:pt x="4536" y="3550"/>
                    </a:cubicBezTo>
                    <a:cubicBezTo>
                      <a:pt x="5596" y="3300"/>
                      <a:pt x="5191" y="1252"/>
                      <a:pt x="4227" y="1169"/>
                    </a:cubicBezTo>
                    <a:cubicBezTo>
                      <a:pt x="3263" y="1098"/>
                      <a:pt x="2643" y="86"/>
                      <a:pt x="1774" y="2"/>
                    </a:cubicBezTo>
                    <a:cubicBezTo>
                      <a:pt x="1756" y="1"/>
                      <a:pt x="1738" y="0"/>
                      <a:pt x="172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2" name="Google Shape;8002;p58"/>
              <p:cNvSpPr/>
              <p:nvPr/>
            </p:nvSpPr>
            <p:spPr>
              <a:xfrm>
                <a:off x="8706440" y="1006301"/>
                <a:ext cx="88294" cy="108466"/>
              </a:xfrm>
              <a:custGeom>
                <a:avLst/>
                <a:gdLst/>
                <a:ahLst/>
                <a:cxnLst/>
                <a:rect l="l" t="t" r="r" b="b"/>
                <a:pathLst>
                  <a:path w="2775" h="3409" extrusionOk="0">
                    <a:moveTo>
                      <a:pt x="1172" y="1"/>
                    </a:moveTo>
                    <a:cubicBezTo>
                      <a:pt x="643" y="1"/>
                      <a:pt x="1" y="673"/>
                      <a:pt x="214" y="1156"/>
                    </a:cubicBezTo>
                    <a:cubicBezTo>
                      <a:pt x="488" y="1775"/>
                      <a:pt x="59" y="2501"/>
                      <a:pt x="310" y="3061"/>
                    </a:cubicBezTo>
                    <a:cubicBezTo>
                      <a:pt x="403" y="3268"/>
                      <a:pt x="655" y="3408"/>
                      <a:pt x="949" y="3408"/>
                    </a:cubicBezTo>
                    <a:cubicBezTo>
                      <a:pt x="1177" y="3408"/>
                      <a:pt x="1431" y="3323"/>
                      <a:pt x="1655" y="3120"/>
                    </a:cubicBezTo>
                    <a:cubicBezTo>
                      <a:pt x="1692" y="3086"/>
                      <a:pt x="1745" y="3074"/>
                      <a:pt x="1809" y="3074"/>
                    </a:cubicBezTo>
                    <a:cubicBezTo>
                      <a:pt x="1944" y="3074"/>
                      <a:pt x="2124" y="3128"/>
                      <a:pt x="2278" y="3128"/>
                    </a:cubicBezTo>
                    <a:cubicBezTo>
                      <a:pt x="2402" y="3128"/>
                      <a:pt x="2509" y="3093"/>
                      <a:pt x="2560" y="2965"/>
                    </a:cubicBezTo>
                    <a:cubicBezTo>
                      <a:pt x="2774" y="2394"/>
                      <a:pt x="2191" y="1894"/>
                      <a:pt x="1810" y="1263"/>
                    </a:cubicBezTo>
                    <a:cubicBezTo>
                      <a:pt x="1607" y="906"/>
                      <a:pt x="1774" y="406"/>
                      <a:pt x="1572" y="179"/>
                    </a:cubicBezTo>
                    <a:cubicBezTo>
                      <a:pt x="1462" y="54"/>
                      <a:pt x="1322" y="1"/>
                      <a:pt x="117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3" name="Google Shape;8003;p58"/>
              <p:cNvSpPr/>
              <p:nvPr/>
            </p:nvSpPr>
            <p:spPr>
              <a:xfrm>
                <a:off x="8962503" y="1265037"/>
                <a:ext cx="20490" cy="20490"/>
              </a:xfrm>
              <a:custGeom>
                <a:avLst/>
                <a:gdLst/>
                <a:ahLst/>
                <a:cxnLst/>
                <a:rect l="l" t="t" r="r" b="b"/>
                <a:pathLst>
                  <a:path w="644" h="644" extrusionOk="0">
                    <a:moveTo>
                      <a:pt x="322" y="1"/>
                    </a:moveTo>
                    <a:cubicBezTo>
                      <a:pt x="143" y="1"/>
                      <a:pt x="1" y="144"/>
                      <a:pt x="1" y="322"/>
                    </a:cubicBezTo>
                    <a:cubicBezTo>
                      <a:pt x="1" y="501"/>
                      <a:pt x="143" y="644"/>
                      <a:pt x="322" y="644"/>
                    </a:cubicBezTo>
                    <a:cubicBezTo>
                      <a:pt x="501" y="644"/>
                      <a:pt x="644" y="501"/>
                      <a:pt x="644" y="322"/>
                    </a:cubicBezTo>
                    <a:cubicBezTo>
                      <a:pt x="644" y="144"/>
                      <a:pt x="501" y="1"/>
                      <a:pt x="32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8004" name="Google Shape;8004;p58"/>
          <p:cNvSpPr/>
          <p:nvPr/>
        </p:nvSpPr>
        <p:spPr>
          <a:xfrm>
            <a:off x="4595067" y="2040479"/>
            <a:ext cx="20490" cy="20490"/>
          </a:xfrm>
          <a:custGeom>
            <a:avLst/>
            <a:gdLst/>
            <a:ahLst/>
            <a:cxnLst/>
            <a:rect l="l" t="t" r="r" b="b"/>
            <a:pathLst>
              <a:path w="644" h="644" extrusionOk="0">
                <a:moveTo>
                  <a:pt x="322" y="1"/>
                </a:moveTo>
                <a:cubicBezTo>
                  <a:pt x="144" y="1"/>
                  <a:pt x="1" y="144"/>
                  <a:pt x="1" y="322"/>
                </a:cubicBezTo>
                <a:cubicBezTo>
                  <a:pt x="1" y="501"/>
                  <a:pt x="144" y="644"/>
                  <a:pt x="322" y="644"/>
                </a:cubicBezTo>
                <a:cubicBezTo>
                  <a:pt x="501" y="644"/>
                  <a:pt x="644" y="501"/>
                  <a:pt x="644" y="322"/>
                </a:cubicBezTo>
                <a:cubicBezTo>
                  <a:pt x="644" y="144"/>
                  <a:pt x="501" y="1"/>
                  <a:pt x="322" y="1"/>
                </a:cubicBezTo>
                <a:close/>
              </a:path>
            </a:pathLst>
          </a:custGeom>
          <a:solidFill>
            <a:srgbClr val="C9F7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5" name="Google Shape;8005;p58"/>
          <p:cNvSpPr/>
          <p:nvPr/>
        </p:nvSpPr>
        <p:spPr>
          <a:xfrm>
            <a:off x="3128274" y="2576531"/>
            <a:ext cx="20490" cy="20490"/>
          </a:xfrm>
          <a:custGeom>
            <a:avLst/>
            <a:gdLst/>
            <a:ahLst/>
            <a:cxnLst/>
            <a:rect l="l" t="t" r="r" b="b"/>
            <a:pathLst>
              <a:path w="644" h="644" extrusionOk="0">
                <a:moveTo>
                  <a:pt x="322" y="0"/>
                </a:moveTo>
                <a:cubicBezTo>
                  <a:pt x="144" y="0"/>
                  <a:pt x="1" y="143"/>
                  <a:pt x="1" y="322"/>
                </a:cubicBezTo>
                <a:cubicBezTo>
                  <a:pt x="1" y="500"/>
                  <a:pt x="144" y="643"/>
                  <a:pt x="322" y="643"/>
                </a:cubicBezTo>
                <a:cubicBezTo>
                  <a:pt x="501" y="643"/>
                  <a:pt x="644" y="500"/>
                  <a:pt x="644" y="322"/>
                </a:cubicBezTo>
                <a:cubicBezTo>
                  <a:pt x="644" y="143"/>
                  <a:pt x="501" y="0"/>
                  <a:pt x="322" y="0"/>
                </a:cubicBezTo>
                <a:close/>
              </a:path>
            </a:pathLst>
          </a:custGeom>
          <a:solidFill>
            <a:srgbClr val="C9F7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6" name="Google Shape;8006;p58"/>
          <p:cNvSpPr/>
          <p:nvPr/>
        </p:nvSpPr>
        <p:spPr>
          <a:xfrm>
            <a:off x="5933447" y="1416581"/>
            <a:ext cx="20490" cy="20490"/>
          </a:xfrm>
          <a:custGeom>
            <a:avLst/>
            <a:gdLst/>
            <a:ahLst/>
            <a:cxnLst/>
            <a:rect l="l" t="t" r="r" b="b"/>
            <a:pathLst>
              <a:path w="644" h="644" extrusionOk="0">
                <a:moveTo>
                  <a:pt x="322" y="0"/>
                </a:moveTo>
                <a:cubicBezTo>
                  <a:pt x="143" y="0"/>
                  <a:pt x="1" y="143"/>
                  <a:pt x="1" y="322"/>
                </a:cubicBezTo>
                <a:cubicBezTo>
                  <a:pt x="1" y="488"/>
                  <a:pt x="143" y="643"/>
                  <a:pt x="322" y="643"/>
                </a:cubicBezTo>
                <a:cubicBezTo>
                  <a:pt x="501" y="643"/>
                  <a:pt x="644" y="488"/>
                  <a:pt x="644" y="322"/>
                </a:cubicBezTo>
                <a:cubicBezTo>
                  <a:pt x="644" y="143"/>
                  <a:pt x="501" y="0"/>
                  <a:pt x="322" y="0"/>
                </a:cubicBezTo>
                <a:close/>
              </a:path>
            </a:pathLst>
          </a:custGeom>
          <a:solidFill>
            <a:srgbClr val="C9F7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7" name="Google Shape;8007;p58"/>
          <p:cNvSpPr/>
          <p:nvPr/>
        </p:nvSpPr>
        <p:spPr>
          <a:xfrm>
            <a:off x="1634214" y="1493100"/>
            <a:ext cx="20490" cy="20490"/>
          </a:xfrm>
          <a:custGeom>
            <a:avLst/>
            <a:gdLst/>
            <a:ahLst/>
            <a:cxnLst/>
            <a:rect l="l" t="t" r="r" b="b"/>
            <a:pathLst>
              <a:path w="644" h="644" extrusionOk="0">
                <a:moveTo>
                  <a:pt x="322" y="0"/>
                </a:moveTo>
                <a:cubicBezTo>
                  <a:pt x="143" y="0"/>
                  <a:pt x="1" y="143"/>
                  <a:pt x="1" y="322"/>
                </a:cubicBezTo>
                <a:cubicBezTo>
                  <a:pt x="1" y="500"/>
                  <a:pt x="143" y="643"/>
                  <a:pt x="322" y="643"/>
                </a:cubicBezTo>
                <a:cubicBezTo>
                  <a:pt x="501" y="643"/>
                  <a:pt x="644" y="500"/>
                  <a:pt x="644" y="322"/>
                </a:cubicBezTo>
                <a:cubicBezTo>
                  <a:pt x="644" y="143"/>
                  <a:pt x="501" y="0"/>
                  <a:pt x="322" y="0"/>
                </a:cubicBezTo>
                <a:close/>
              </a:path>
            </a:pathLst>
          </a:custGeom>
          <a:solidFill>
            <a:srgbClr val="C9F7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8" name="Google Shape;8008;p58"/>
          <p:cNvSpPr/>
          <p:nvPr/>
        </p:nvSpPr>
        <p:spPr>
          <a:xfrm>
            <a:off x="6337287" y="566877"/>
            <a:ext cx="20490" cy="20490"/>
          </a:xfrm>
          <a:custGeom>
            <a:avLst/>
            <a:gdLst/>
            <a:ahLst/>
            <a:cxnLst/>
            <a:rect l="l" t="t" r="r" b="b"/>
            <a:pathLst>
              <a:path w="644" h="644" extrusionOk="0">
                <a:moveTo>
                  <a:pt x="322" y="1"/>
                </a:moveTo>
                <a:cubicBezTo>
                  <a:pt x="143" y="1"/>
                  <a:pt x="0" y="143"/>
                  <a:pt x="0" y="322"/>
                </a:cubicBezTo>
                <a:cubicBezTo>
                  <a:pt x="0" y="501"/>
                  <a:pt x="143" y="644"/>
                  <a:pt x="322" y="644"/>
                </a:cubicBezTo>
                <a:cubicBezTo>
                  <a:pt x="500" y="644"/>
                  <a:pt x="643" y="501"/>
                  <a:pt x="643" y="322"/>
                </a:cubicBezTo>
                <a:cubicBezTo>
                  <a:pt x="643" y="143"/>
                  <a:pt x="500" y="1"/>
                  <a:pt x="322" y="1"/>
                </a:cubicBezTo>
                <a:close/>
              </a:path>
            </a:pathLst>
          </a:custGeom>
          <a:solidFill>
            <a:srgbClr val="C9F7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9" name="Google Shape;8009;p58"/>
          <p:cNvSpPr/>
          <p:nvPr/>
        </p:nvSpPr>
        <p:spPr>
          <a:xfrm>
            <a:off x="1104621" y="903660"/>
            <a:ext cx="20490" cy="20490"/>
          </a:xfrm>
          <a:custGeom>
            <a:avLst/>
            <a:gdLst/>
            <a:ahLst/>
            <a:cxnLst/>
            <a:rect l="l" t="t" r="r" b="b"/>
            <a:pathLst>
              <a:path w="644" h="644" extrusionOk="0">
                <a:moveTo>
                  <a:pt x="322" y="0"/>
                </a:moveTo>
                <a:cubicBezTo>
                  <a:pt x="144" y="0"/>
                  <a:pt x="1" y="155"/>
                  <a:pt x="1" y="322"/>
                </a:cubicBezTo>
                <a:cubicBezTo>
                  <a:pt x="1" y="500"/>
                  <a:pt x="144" y="643"/>
                  <a:pt x="322" y="643"/>
                </a:cubicBezTo>
                <a:cubicBezTo>
                  <a:pt x="501" y="643"/>
                  <a:pt x="644" y="500"/>
                  <a:pt x="644" y="322"/>
                </a:cubicBezTo>
                <a:cubicBezTo>
                  <a:pt x="644" y="155"/>
                  <a:pt x="501" y="0"/>
                  <a:pt x="322" y="0"/>
                </a:cubicBezTo>
                <a:close/>
              </a:path>
            </a:pathLst>
          </a:custGeom>
          <a:solidFill>
            <a:srgbClr val="C9F7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0" name="Google Shape;8010;p58"/>
          <p:cNvSpPr/>
          <p:nvPr/>
        </p:nvSpPr>
        <p:spPr>
          <a:xfrm>
            <a:off x="1679299" y="3543257"/>
            <a:ext cx="20490" cy="20490"/>
          </a:xfrm>
          <a:custGeom>
            <a:avLst/>
            <a:gdLst/>
            <a:ahLst/>
            <a:cxnLst/>
            <a:rect l="l" t="t" r="r" b="b"/>
            <a:pathLst>
              <a:path w="644" h="644" extrusionOk="0">
                <a:moveTo>
                  <a:pt x="322" y="1"/>
                </a:moveTo>
                <a:cubicBezTo>
                  <a:pt x="143" y="1"/>
                  <a:pt x="0" y="144"/>
                  <a:pt x="0" y="322"/>
                </a:cubicBezTo>
                <a:cubicBezTo>
                  <a:pt x="0" y="501"/>
                  <a:pt x="143" y="644"/>
                  <a:pt x="322" y="644"/>
                </a:cubicBezTo>
                <a:cubicBezTo>
                  <a:pt x="500" y="644"/>
                  <a:pt x="643" y="501"/>
                  <a:pt x="643" y="322"/>
                </a:cubicBezTo>
                <a:cubicBezTo>
                  <a:pt x="643" y="144"/>
                  <a:pt x="500" y="1"/>
                  <a:pt x="322" y="1"/>
                </a:cubicBezTo>
                <a:close/>
              </a:path>
            </a:pathLst>
          </a:custGeom>
          <a:solidFill>
            <a:srgbClr val="C9F7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1" name="Google Shape;8011;p58"/>
          <p:cNvSpPr/>
          <p:nvPr/>
        </p:nvSpPr>
        <p:spPr>
          <a:xfrm>
            <a:off x="2571032" y="4728216"/>
            <a:ext cx="20490" cy="20490"/>
          </a:xfrm>
          <a:custGeom>
            <a:avLst/>
            <a:gdLst/>
            <a:ahLst/>
            <a:cxnLst/>
            <a:rect l="l" t="t" r="r" b="b"/>
            <a:pathLst>
              <a:path w="644" h="644" extrusionOk="0">
                <a:moveTo>
                  <a:pt x="322" y="1"/>
                </a:moveTo>
                <a:cubicBezTo>
                  <a:pt x="144" y="1"/>
                  <a:pt x="1" y="143"/>
                  <a:pt x="1" y="322"/>
                </a:cubicBezTo>
                <a:cubicBezTo>
                  <a:pt x="1" y="501"/>
                  <a:pt x="144" y="643"/>
                  <a:pt x="322" y="643"/>
                </a:cubicBezTo>
                <a:cubicBezTo>
                  <a:pt x="501" y="643"/>
                  <a:pt x="644" y="501"/>
                  <a:pt x="644" y="322"/>
                </a:cubicBezTo>
                <a:cubicBezTo>
                  <a:pt x="644" y="143"/>
                  <a:pt x="501" y="1"/>
                  <a:pt x="322" y="1"/>
                </a:cubicBezTo>
                <a:close/>
              </a:path>
            </a:pathLst>
          </a:custGeom>
          <a:solidFill>
            <a:srgbClr val="C9F7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2" name="Google Shape;8012;p58"/>
          <p:cNvSpPr/>
          <p:nvPr/>
        </p:nvSpPr>
        <p:spPr>
          <a:xfrm>
            <a:off x="434874" y="657046"/>
            <a:ext cx="20490" cy="20490"/>
          </a:xfrm>
          <a:custGeom>
            <a:avLst/>
            <a:gdLst/>
            <a:ahLst/>
            <a:cxnLst/>
            <a:rect l="l" t="t" r="r" b="b"/>
            <a:pathLst>
              <a:path w="644" h="644" extrusionOk="0">
                <a:moveTo>
                  <a:pt x="322" y="0"/>
                </a:moveTo>
                <a:cubicBezTo>
                  <a:pt x="143" y="0"/>
                  <a:pt x="0" y="143"/>
                  <a:pt x="0" y="322"/>
                </a:cubicBezTo>
                <a:cubicBezTo>
                  <a:pt x="0" y="500"/>
                  <a:pt x="143" y="643"/>
                  <a:pt x="322" y="643"/>
                </a:cubicBezTo>
                <a:cubicBezTo>
                  <a:pt x="500" y="643"/>
                  <a:pt x="643" y="500"/>
                  <a:pt x="643" y="322"/>
                </a:cubicBezTo>
                <a:cubicBezTo>
                  <a:pt x="643" y="143"/>
                  <a:pt x="500" y="0"/>
                  <a:pt x="322" y="0"/>
                </a:cubicBezTo>
                <a:close/>
              </a:path>
            </a:pathLst>
          </a:custGeom>
          <a:solidFill>
            <a:srgbClr val="C9F7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3" name="Google Shape;8013;p58"/>
          <p:cNvSpPr/>
          <p:nvPr/>
        </p:nvSpPr>
        <p:spPr>
          <a:xfrm>
            <a:off x="1434944" y="4715362"/>
            <a:ext cx="65576" cy="53453"/>
          </a:xfrm>
          <a:custGeom>
            <a:avLst/>
            <a:gdLst/>
            <a:ahLst/>
            <a:cxnLst/>
            <a:rect l="l" t="t" r="r" b="b"/>
            <a:pathLst>
              <a:path w="2061" h="1680" extrusionOk="0">
                <a:moveTo>
                  <a:pt x="1017" y="0"/>
                </a:moveTo>
                <a:cubicBezTo>
                  <a:pt x="840" y="0"/>
                  <a:pt x="662" y="56"/>
                  <a:pt x="501" y="190"/>
                </a:cubicBezTo>
                <a:cubicBezTo>
                  <a:pt x="1" y="559"/>
                  <a:pt x="49" y="1333"/>
                  <a:pt x="596" y="1643"/>
                </a:cubicBezTo>
                <a:cubicBezTo>
                  <a:pt x="651" y="1668"/>
                  <a:pt x="718" y="1680"/>
                  <a:pt x="794" y="1680"/>
                </a:cubicBezTo>
                <a:cubicBezTo>
                  <a:pt x="1247" y="1680"/>
                  <a:pt x="1994" y="1262"/>
                  <a:pt x="2025" y="905"/>
                </a:cubicBezTo>
                <a:cubicBezTo>
                  <a:pt x="2061" y="503"/>
                  <a:pt x="1547" y="0"/>
                  <a:pt x="1017" y="0"/>
                </a:cubicBezTo>
                <a:close/>
              </a:path>
            </a:pathLst>
          </a:custGeom>
          <a:solidFill>
            <a:srgbClr val="9DF0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014" name="Google Shape;8014;p58"/>
          <p:cNvGrpSpPr/>
          <p:nvPr/>
        </p:nvGrpSpPr>
        <p:grpSpPr>
          <a:xfrm>
            <a:off x="1505642" y="4690608"/>
            <a:ext cx="5754468" cy="334780"/>
            <a:chOff x="1505642" y="4690608"/>
            <a:chExt cx="5754468" cy="334780"/>
          </a:xfrm>
        </p:grpSpPr>
        <p:sp>
          <p:nvSpPr>
            <p:cNvPr id="8015" name="Google Shape;8015;p58"/>
            <p:cNvSpPr/>
            <p:nvPr/>
          </p:nvSpPr>
          <p:spPr>
            <a:xfrm>
              <a:off x="7205893" y="4918672"/>
              <a:ext cx="54217" cy="59149"/>
            </a:xfrm>
            <a:custGeom>
              <a:avLst/>
              <a:gdLst/>
              <a:ahLst/>
              <a:cxnLst/>
              <a:rect l="l" t="t" r="r" b="b"/>
              <a:pathLst>
                <a:path w="1704" h="1859" extrusionOk="0">
                  <a:moveTo>
                    <a:pt x="1025" y="0"/>
                  </a:moveTo>
                  <a:cubicBezTo>
                    <a:pt x="950" y="0"/>
                    <a:pt x="880" y="21"/>
                    <a:pt x="822" y="63"/>
                  </a:cubicBezTo>
                  <a:cubicBezTo>
                    <a:pt x="524" y="277"/>
                    <a:pt x="0" y="1373"/>
                    <a:pt x="226" y="1682"/>
                  </a:cubicBezTo>
                  <a:cubicBezTo>
                    <a:pt x="312" y="1802"/>
                    <a:pt x="454" y="1858"/>
                    <a:pt x="614" y="1858"/>
                  </a:cubicBezTo>
                  <a:cubicBezTo>
                    <a:pt x="1010" y="1858"/>
                    <a:pt x="1523" y="1518"/>
                    <a:pt x="1607" y="968"/>
                  </a:cubicBezTo>
                  <a:cubicBezTo>
                    <a:pt x="1703" y="346"/>
                    <a:pt x="1329" y="0"/>
                    <a:pt x="102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6" name="Google Shape;8016;p58"/>
            <p:cNvSpPr/>
            <p:nvPr/>
          </p:nvSpPr>
          <p:spPr>
            <a:xfrm>
              <a:off x="6912891" y="4887173"/>
              <a:ext cx="149065" cy="84762"/>
            </a:xfrm>
            <a:custGeom>
              <a:avLst/>
              <a:gdLst/>
              <a:ahLst/>
              <a:cxnLst/>
              <a:rect l="l" t="t" r="r" b="b"/>
              <a:pathLst>
                <a:path w="4685" h="2664" extrusionOk="0">
                  <a:moveTo>
                    <a:pt x="1563" y="1"/>
                  </a:moveTo>
                  <a:cubicBezTo>
                    <a:pt x="1163" y="1"/>
                    <a:pt x="832" y="74"/>
                    <a:pt x="672" y="255"/>
                  </a:cubicBezTo>
                  <a:cubicBezTo>
                    <a:pt x="0" y="1008"/>
                    <a:pt x="1031" y="2664"/>
                    <a:pt x="2547" y="2664"/>
                  </a:cubicBezTo>
                  <a:cubicBezTo>
                    <a:pt x="2588" y="2664"/>
                    <a:pt x="2630" y="2663"/>
                    <a:pt x="2673" y="2660"/>
                  </a:cubicBezTo>
                  <a:cubicBezTo>
                    <a:pt x="4268" y="2565"/>
                    <a:pt x="4685" y="1208"/>
                    <a:pt x="4125" y="719"/>
                  </a:cubicBezTo>
                  <a:cubicBezTo>
                    <a:pt x="3736" y="380"/>
                    <a:pt x="2473" y="1"/>
                    <a:pt x="156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7" name="Google Shape;8017;p58"/>
            <p:cNvSpPr/>
            <p:nvPr/>
          </p:nvSpPr>
          <p:spPr>
            <a:xfrm>
              <a:off x="6705826" y="4690608"/>
              <a:ext cx="154919" cy="109198"/>
            </a:xfrm>
            <a:custGeom>
              <a:avLst/>
              <a:gdLst/>
              <a:ahLst/>
              <a:cxnLst/>
              <a:rect l="l" t="t" r="r" b="b"/>
              <a:pathLst>
                <a:path w="4869" h="3432" extrusionOk="0">
                  <a:moveTo>
                    <a:pt x="2220" y="0"/>
                  </a:moveTo>
                  <a:cubicBezTo>
                    <a:pt x="1683" y="0"/>
                    <a:pt x="1047" y="352"/>
                    <a:pt x="1239" y="992"/>
                  </a:cubicBezTo>
                  <a:cubicBezTo>
                    <a:pt x="1465" y="1694"/>
                    <a:pt x="1" y="1980"/>
                    <a:pt x="489" y="2671"/>
                  </a:cubicBezTo>
                  <a:cubicBezTo>
                    <a:pt x="839" y="3170"/>
                    <a:pt x="1176" y="3284"/>
                    <a:pt x="1525" y="3284"/>
                  </a:cubicBezTo>
                  <a:cubicBezTo>
                    <a:pt x="1818" y="3284"/>
                    <a:pt x="2119" y="3204"/>
                    <a:pt x="2443" y="3204"/>
                  </a:cubicBezTo>
                  <a:cubicBezTo>
                    <a:pt x="2654" y="3204"/>
                    <a:pt x="2874" y="3238"/>
                    <a:pt x="3108" y="3349"/>
                  </a:cubicBezTo>
                  <a:cubicBezTo>
                    <a:pt x="3230" y="3406"/>
                    <a:pt x="3356" y="3432"/>
                    <a:pt x="3478" y="3432"/>
                  </a:cubicBezTo>
                  <a:cubicBezTo>
                    <a:pt x="4229" y="3432"/>
                    <a:pt x="4868" y="2467"/>
                    <a:pt x="3906" y="1802"/>
                  </a:cubicBezTo>
                  <a:cubicBezTo>
                    <a:pt x="2882" y="1087"/>
                    <a:pt x="3525" y="587"/>
                    <a:pt x="2656" y="99"/>
                  </a:cubicBezTo>
                  <a:cubicBezTo>
                    <a:pt x="2537" y="33"/>
                    <a:pt x="2383" y="0"/>
                    <a:pt x="222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018" name="Google Shape;8018;p58"/>
            <p:cNvGrpSpPr/>
            <p:nvPr/>
          </p:nvGrpSpPr>
          <p:grpSpPr>
            <a:xfrm>
              <a:off x="1505642" y="4843011"/>
              <a:ext cx="5363884" cy="182376"/>
              <a:chOff x="1505642" y="4843011"/>
              <a:chExt cx="5363884" cy="182376"/>
            </a:xfrm>
          </p:grpSpPr>
          <p:sp>
            <p:nvSpPr>
              <p:cNvPr id="8019" name="Google Shape;8019;p58"/>
              <p:cNvSpPr/>
              <p:nvPr/>
            </p:nvSpPr>
            <p:spPr>
              <a:xfrm>
                <a:off x="6675282" y="4967861"/>
                <a:ext cx="17341" cy="14636"/>
              </a:xfrm>
              <a:custGeom>
                <a:avLst/>
                <a:gdLst/>
                <a:ahLst/>
                <a:cxnLst/>
                <a:rect l="l" t="t" r="r" b="b"/>
                <a:pathLst>
                  <a:path w="545" h="460" extrusionOk="0">
                    <a:moveTo>
                      <a:pt x="290" y="0"/>
                    </a:moveTo>
                    <a:cubicBezTo>
                      <a:pt x="190" y="0"/>
                      <a:pt x="91" y="56"/>
                      <a:pt x="56" y="160"/>
                    </a:cubicBezTo>
                    <a:cubicBezTo>
                      <a:pt x="1" y="315"/>
                      <a:pt x="110" y="460"/>
                      <a:pt x="260" y="460"/>
                    </a:cubicBezTo>
                    <a:cubicBezTo>
                      <a:pt x="271" y="460"/>
                      <a:pt x="283" y="459"/>
                      <a:pt x="294" y="458"/>
                    </a:cubicBezTo>
                    <a:cubicBezTo>
                      <a:pt x="401" y="446"/>
                      <a:pt x="544" y="196"/>
                      <a:pt x="485" y="88"/>
                    </a:cubicBezTo>
                    <a:cubicBezTo>
                      <a:pt x="435" y="29"/>
                      <a:pt x="362" y="0"/>
                      <a:pt x="29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0" name="Google Shape;8020;p58"/>
              <p:cNvSpPr/>
              <p:nvPr/>
            </p:nvSpPr>
            <p:spPr>
              <a:xfrm>
                <a:off x="6787055" y="4868592"/>
                <a:ext cx="82471" cy="108943"/>
              </a:xfrm>
              <a:custGeom>
                <a:avLst/>
                <a:gdLst/>
                <a:ahLst/>
                <a:cxnLst/>
                <a:rect l="l" t="t" r="r" b="b"/>
                <a:pathLst>
                  <a:path w="2592" h="3424" extrusionOk="0">
                    <a:moveTo>
                      <a:pt x="1839" y="1"/>
                    </a:moveTo>
                    <a:cubicBezTo>
                      <a:pt x="1392" y="1"/>
                      <a:pt x="888" y="260"/>
                      <a:pt x="853" y="649"/>
                    </a:cubicBezTo>
                    <a:cubicBezTo>
                      <a:pt x="794" y="1327"/>
                      <a:pt x="79" y="1756"/>
                      <a:pt x="32" y="2363"/>
                    </a:cubicBezTo>
                    <a:cubicBezTo>
                      <a:pt x="1" y="2712"/>
                      <a:pt x="368" y="3097"/>
                      <a:pt x="905" y="3097"/>
                    </a:cubicBezTo>
                    <a:cubicBezTo>
                      <a:pt x="991" y="3097"/>
                      <a:pt x="1081" y="3087"/>
                      <a:pt x="1175" y="3066"/>
                    </a:cubicBezTo>
                    <a:cubicBezTo>
                      <a:pt x="1186" y="3063"/>
                      <a:pt x="1198" y="3061"/>
                      <a:pt x="1210" y="3061"/>
                    </a:cubicBezTo>
                    <a:cubicBezTo>
                      <a:pt x="1411" y="3061"/>
                      <a:pt x="1652" y="3424"/>
                      <a:pt x="1888" y="3424"/>
                    </a:cubicBezTo>
                    <a:cubicBezTo>
                      <a:pt x="1940" y="3424"/>
                      <a:pt x="1992" y="3406"/>
                      <a:pt x="2044" y="3363"/>
                    </a:cubicBezTo>
                    <a:cubicBezTo>
                      <a:pt x="2520" y="2970"/>
                      <a:pt x="2246" y="2244"/>
                      <a:pt x="2210" y="1506"/>
                    </a:cubicBezTo>
                    <a:cubicBezTo>
                      <a:pt x="2198" y="1101"/>
                      <a:pt x="2591" y="744"/>
                      <a:pt x="2520" y="446"/>
                    </a:cubicBezTo>
                    <a:cubicBezTo>
                      <a:pt x="2450" y="133"/>
                      <a:pt x="2159" y="1"/>
                      <a:pt x="18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1" name="Google Shape;8021;p58"/>
              <p:cNvSpPr/>
              <p:nvPr/>
            </p:nvSpPr>
            <p:spPr>
              <a:xfrm>
                <a:off x="2344495" y="4843011"/>
                <a:ext cx="40949" cy="40917"/>
              </a:xfrm>
              <a:custGeom>
                <a:avLst/>
                <a:gdLst/>
                <a:ahLst/>
                <a:cxnLst/>
                <a:rect l="l" t="t" r="r" b="b"/>
                <a:pathLst>
                  <a:path w="1287" h="1286" extrusionOk="0">
                    <a:moveTo>
                      <a:pt x="644" y="0"/>
                    </a:moveTo>
                    <a:cubicBezTo>
                      <a:pt x="287" y="0"/>
                      <a:pt x="1" y="286"/>
                      <a:pt x="1" y="643"/>
                    </a:cubicBezTo>
                    <a:cubicBezTo>
                      <a:pt x="1" y="1000"/>
                      <a:pt x="287" y="1286"/>
                      <a:pt x="644" y="1286"/>
                    </a:cubicBezTo>
                    <a:cubicBezTo>
                      <a:pt x="1001" y="1286"/>
                      <a:pt x="1287" y="1000"/>
                      <a:pt x="1287" y="643"/>
                    </a:cubicBezTo>
                    <a:cubicBezTo>
                      <a:pt x="1287" y="286"/>
                      <a:pt x="1001" y="0"/>
                      <a:pt x="64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2" name="Google Shape;8022;p58"/>
              <p:cNvSpPr/>
              <p:nvPr/>
            </p:nvSpPr>
            <p:spPr>
              <a:xfrm>
                <a:off x="6228540" y="4896400"/>
                <a:ext cx="40917" cy="40949"/>
              </a:xfrm>
              <a:custGeom>
                <a:avLst/>
                <a:gdLst/>
                <a:ahLst/>
                <a:cxnLst/>
                <a:rect l="l" t="t" r="r" b="b"/>
                <a:pathLst>
                  <a:path w="1286" h="1287" extrusionOk="0">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3" name="Google Shape;8023;p58"/>
              <p:cNvSpPr/>
              <p:nvPr/>
            </p:nvSpPr>
            <p:spPr>
              <a:xfrm>
                <a:off x="2799860" y="4916477"/>
                <a:ext cx="20490" cy="20490"/>
              </a:xfrm>
              <a:custGeom>
                <a:avLst/>
                <a:gdLst/>
                <a:ahLst/>
                <a:cxnLst/>
                <a:rect l="l" t="t" r="r" b="b"/>
                <a:pathLst>
                  <a:path w="644" h="644" extrusionOk="0">
                    <a:moveTo>
                      <a:pt x="322" y="1"/>
                    </a:moveTo>
                    <a:cubicBezTo>
                      <a:pt x="155" y="1"/>
                      <a:pt x="0" y="144"/>
                      <a:pt x="0" y="322"/>
                    </a:cubicBezTo>
                    <a:cubicBezTo>
                      <a:pt x="0" y="501"/>
                      <a:pt x="155" y="644"/>
                      <a:pt x="322" y="644"/>
                    </a:cubicBezTo>
                    <a:cubicBezTo>
                      <a:pt x="500" y="644"/>
                      <a:pt x="643" y="501"/>
                      <a:pt x="643" y="322"/>
                    </a:cubicBezTo>
                    <a:cubicBezTo>
                      <a:pt x="643" y="144"/>
                      <a:pt x="500" y="1"/>
                      <a:pt x="32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4" name="Google Shape;8024;p58"/>
              <p:cNvSpPr/>
              <p:nvPr/>
            </p:nvSpPr>
            <p:spPr>
              <a:xfrm>
                <a:off x="1505642" y="4928599"/>
                <a:ext cx="119507" cy="96789"/>
              </a:xfrm>
              <a:custGeom>
                <a:avLst/>
                <a:gdLst/>
                <a:ahLst/>
                <a:cxnLst/>
                <a:rect l="l" t="t" r="r" b="b"/>
                <a:pathLst>
                  <a:path w="3756" h="3042" extrusionOk="0">
                    <a:moveTo>
                      <a:pt x="2529" y="1"/>
                    </a:moveTo>
                    <a:cubicBezTo>
                      <a:pt x="1898" y="1"/>
                      <a:pt x="1637" y="739"/>
                      <a:pt x="1184" y="1334"/>
                    </a:cubicBezTo>
                    <a:cubicBezTo>
                      <a:pt x="946" y="1656"/>
                      <a:pt x="398" y="1680"/>
                      <a:pt x="267" y="1954"/>
                    </a:cubicBezTo>
                    <a:cubicBezTo>
                      <a:pt x="1" y="2487"/>
                      <a:pt x="707" y="3042"/>
                      <a:pt x="1267" y="3042"/>
                    </a:cubicBezTo>
                    <a:cubicBezTo>
                      <a:pt x="1432" y="3042"/>
                      <a:pt x="1585" y="2993"/>
                      <a:pt x="1696" y="2882"/>
                    </a:cubicBezTo>
                    <a:cubicBezTo>
                      <a:pt x="2184" y="2394"/>
                      <a:pt x="3018" y="2513"/>
                      <a:pt x="3458" y="2084"/>
                    </a:cubicBezTo>
                    <a:cubicBezTo>
                      <a:pt x="3756" y="1787"/>
                      <a:pt x="3649" y="1108"/>
                      <a:pt x="3006" y="799"/>
                    </a:cubicBezTo>
                    <a:cubicBezTo>
                      <a:pt x="2780" y="680"/>
                      <a:pt x="2922" y="1"/>
                      <a:pt x="252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025" name="Google Shape;8025;p58"/>
          <p:cNvGrpSpPr/>
          <p:nvPr/>
        </p:nvGrpSpPr>
        <p:grpSpPr>
          <a:xfrm>
            <a:off x="220841" y="812059"/>
            <a:ext cx="451586" cy="422791"/>
            <a:chOff x="220841" y="812059"/>
            <a:chExt cx="451586" cy="422791"/>
          </a:xfrm>
        </p:grpSpPr>
        <p:sp>
          <p:nvSpPr>
            <p:cNvPr id="8026" name="Google Shape;8026;p58"/>
            <p:cNvSpPr/>
            <p:nvPr/>
          </p:nvSpPr>
          <p:spPr>
            <a:xfrm>
              <a:off x="220841" y="812059"/>
              <a:ext cx="451586" cy="422791"/>
            </a:xfrm>
            <a:custGeom>
              <a:avLst/>
              <a:gdLst/>
              <a:ahLst/>
              <a:cxnLst/>
              <a:rect l="l" t="t" r="r" b="b"/>
              <a:pathLst>
                <a:path w="14193" h="13288" extrusionOk="0">
                  <a:moveTo>
                    <a:pt x="10966" y="1"/>
                  </a:moveTo>
                  <a:cubicBezTo>
                    <a:pt x="10221" y="1"/>
                    <a:pt x="7262" y="2684"/>
                    <a:pt x="6763" y="2820"/>
                  </a:cubicBezTo>
                  <a:cubicBezTo>
                    <a:pt x="6751" y="2823"/>
                    <a:pt x="6739" y="2824"/>
                    <a:pt x="6725" y="2824"/>
                  </a:cubicBezTo>
                  <a:cubicBezTo>
                    <a:pt x="6137" y="2824"/>
                    <a:pt x="3449" y="136"/>
                    <a:pt x="2635" y="136"/>
                  </a:cubicBezTo>
                  <a:cubicBezTo>
                    <a:pt x="2587" y="136"/>
                    <a:pt x="2546" y="145"/>
                    <a:pt x="2513" y="165"/>
                  </a:cubicBezTo>
                  <a:cubicBezTo>
                    <a:pt x="2013" y="450"/>
                    <a:pt x="3965" y="4487"/>
                    <a:pt x="4025" y="5022"/>
                  </a:cubicBezTo>
                  <a:cubicBezTo>
                    <a:pt x="4084" y="5463"/>
                    <a:pt x="0" y="8392"/>
                    <a:pt x="286" y="8904"/>
                  </a:cubicBezTo>
                  <a:cubicBezTo>
                    <a:pt x="319" y="8968"/>
                    <a:pt x="474" y="8995"/>
                    <a:pt x="711" y="8995"/>
                  </a:cubicBezTo>
                  <a:cubicBezTo>
                    <a:pt x="1828" y="8995"/>
                    <a:pt x="4763" y="8404"/>
                    <a:pt x="5339" y="8404"/>
                  </a:cubicBezTo>
                  <a:cubicBezTo>
                    <a:pt x="5385" y="8404"/>
                    <a:pt x="5416" y="8408"/>
                    <a:pt x="5430" y="8416"/>
                  </a:cubicBezTo>
                  <a:cubicBezTo>
                    <a:pt x="5641" y="8533"/>
                    <a:pt x="7189" y="13287"/>
                    <a:pt x="7640" y="13287"/>
                  </a:cubicBezTo>
                  <a:cubicBezTo>
                    <a:pt x="7646" y="13287"/>
                    <a:pt x="7651" y="13287"/>
                    <a:pt x="7656" y="13285"/>
                  </a:cubicBezTo>
                  <a:cubicBezTo>
                    <a:pt x="8085" y="13166"/>
                    <a:pt x="8251" y="8201"/>
                    <a:pt x="8656" y="7856"/>
                  </a:cubicBezTo>
                  <a:cubicBezTo>
                    <a:pt x="8779" y="7753"/>
                    <a:pt x="9247" y="7725"/>
                    <a:pt x="9858" y="7725"/>
                  </a:cubicBezTo>
                  <a:cubicBezTo>
                    <a:pt x="10571" y="7725"/>
                    <a:pt x="11479" y="7763"/>
                    <a:pt x="12269" y="7763"/>
                  </a:cubicBezTo>
                  <a:cubicBezTo>
                    <a:pt x="13226" y="7763"/>
                    <a:pt x="14010" y="7707"/>
                    <a:pt x="14062" y="7463"/>
                  </a:cubicBezTo>
                  <a:cubicBezTo>
                    <a:pt x="14193" y="6808"/>
                    <a:pt x="9775" y="5272"/>
                    <a:pt x="9633" y="4749"/>
                  </a:cubicBezTo>
                  <a:cubicBezTo>
                    <a:pt x="9466" y="4129"/>
                    <a:pt x="11561" y="308"/>
                    <a:pt x="11061" y="22"/>
                  </a:cubicBezTo>
                  <a:cubicBezTo>
                    <a:pt x="11036" y="7"/>
                    <a:pt x="11004" y="1"/>
                    <a:pt x="1096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7" name="Google Shape;8027;p58"/>
            <p:cNvSpPr/>
            <p:nvPr/>
          </p:nvSpPr>
          <p:spPr>
            <a:xfrm>
              <a:off x="220841" y="816386"/>
              <a:ext cx="268603" cy="418464"/>
            </a:xfrm>
            <a:custGeom>
              <a:avLst/>
              <a:gdLst/>
              <a:ahLst/>
              <a:cxnLst/>
              <a:rect l="l" t="t" r="r" b="b"/>
              <a:pathLst>
                <a:path w="8442" h="13152" extrusionOk="0">
                  <a:moveTo>
                    <a:pt x="2623" y="1"/>
                  </a:moveTo>
                  <a:cubicBezTo>
                    <a:pt x="2576" y="1"/>
                    <a:pt x="2535" y="10"/>
                    <a:pt x="2501" y="29"/>
                  </a:cubicBezTo>
                  <a:cubicBezTo>
                    <a:pt x="2013" y="314"/>
                    <a:pt x="3965" y="4351"/>
                    <a:pt x="4037" y="4886"/>
                  </a:cubicBezTo>
                  <a:cubicBezTo>
                    <a:pt x="4084" y="5327"/>
                    <a:pt x="0" y="8256"/>
                    <a:pt x="286" y="8768"/>
                  </a:cubicBezTo>
                  <a:cubicBezTo>
                    <a:pt x="319" y="8832"/>
                    <a:pt x="474" y="8859"/>
                    <a:pt x="711" y="8859"/>
                  </a:cubicBezTo>
                  <a:cubicBezTo>
                    <a:pt x="1828" y="8859"/>
                    <a:pt x="4763" y="8268"/>
                    <a:pt x="5339" y="8268"/>
                  </a:cubicBezTo>
                  <a:cubicBezTo>
                    <a:pt x="5385" y="8268"/>
                    <a:pt x="5416" y="8272"/>
                    <a:pt x="5430" y="8280"/>
                  </a:cubicBezTo>
                  <a:cubicBezTo>
                    <a:pt x="5641" y="8397"/>
                    <a:pt x="7189" y="13151"/>
                    <a:pt x="7640" y="13151"/>
                  </a:cubicBezTo>
                  <a:cubicBezTo>
                    <a:pt x="7646" y="13151"/>
                    <a:pt x="7651" y="13151"/>
                    <a:pt x="7656" y="13149"/>
                  </a:cubicBezTo>
                  <a:cubicBezTo>
                    <a:pt x="8001" y="13054"/>
                    <a:pt x="8180" y="9816"/>
                    <a:pt x="8442" y="8387"/>
                  </a:cubicBezTo>
                  <a:cubicBezTo>
                    <a:pt x="6704" y="6529"/>
                    <a:pt x="5561" y="4077"/>
                    <a:pt x="4882" y="1445"/>
                  </a:cubicBezTo>
                  <a:cubicBezTo>
                    <a:pt x="3992" y="738"/>
                    <a:pt x="3053" y="1"/>
                    <a:pt x="262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8" name="Google Shape;8028;p58"/>
            <p:cNvSpPr/>
            <p:nvPr/>
          </p:nvSpPr>
          <p:spPr>
            <a:xfrm>
              <a:off x="485686" y="887688"/>
              <a:ext cx="40695" cy="78939"/>
            </a:xfrm>
            <a:custGeom>
              <a:avLst/>
              <a:gdLst/>
              <a:ahLst/>
              <a:cxnLst/>
              <a:rect l="l" t="t" r="r" b="b"/>
              <a:pathLst>
                <a:path w="1279" h="2481" extrusionOk="0">
                  <a:moveTo>
                    <a:pt x="981" y="1"/>
                  </a:moveTo>
                  <a:cubicBezTo>
                    <a:pt x="884" y="1"/>
                    <a:pt x="787" y="51"/>
                    <a:pt x="749" y="169"/>
                  </a:cubicBezTo>
                  <a:cubicBezTo>
                    <a:pt x="499" y="836"/>
                    <a:pt x="273" y="1502"/>
                    <a:pt x="58" y="2181"/>
                  </a:cubicBezTo>
                  <a:cubicBezTo>
                    <a:pt x="1" y="2361"/>
                    <a:pt x="148" y="2480"/>
                    <a:pt x="294" y="2480"/>
                  </a:cubicBezTo>
                  <a:cubicBezTo>
                    <a:pt x="390" y="2480"/>
                    <a:pt x="485" y="2430"/>
                    <a:pt x="523" y="2312"/>
                  </a:cubicBezTo>
                  <a:cubicBezTo>
                    <a:pt x="737" y="1633"/>
                    <a:pt x="963" y="967"/>
                    <a:pt x="1213" y="300"/>
                  </a:cubicBezTo>
                  <a:cubicBezTo>
                    <a:pt x="1278" y="120"/>
                    <a:pt x="1129" y="1"/>
                    <a:pt x="981" y="1"/>
                  </a:cubicBezTo>
                  <a:close/>
                </a:path>
              </a:pathLst>
            </a:custGeom>
            <a:solidFill>
              <a:srgbClr val="FFF3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9" name="Google Shape;8029;p58"/>
            <p:cNvSpPr/>
            <p:nvPr/>
          </p:nvSpPr>
          <p:spPr>
            <a:xfrm>
              <a:off x="499462" y="987434"/>
              <a:ext cx="46804" cy="28286"/>
            </a:xfrm>
            <a:custGeom>
              <a:avLst/>
              <a:gdLst/>
              <a:ahLst/>
              <a:cxnLst/>
              <a:rect l="l" t="t" r="r" b="b"/>
              <a:pathLst>
                <a:path w="1471" h="889" extrusionOk="0">
                  <a:moveTo>
                    <a:pt x="350" y="0"/>
                  </a:moveTo>
                  <a:cubicBezTo>
                    <a:pt x="136" y="0"/>
                    <a:pt x="0" y="320"/>
                    <a:pt x="233" y="451"/>
                  </a:cubicBezTo>
                  <a:cubicBezTo>
                    <a:pt x="518" y="606"/>
                    <a:pt x="828" y="749"/>
                    <a:pt x="1137" y="880"/>
                  </a:cubicBezTo>
                  <a:cubicBezTo>
                    <a:pt x="1160" y="886"/>
                    <a:pt x="1183" y="889"/>
                    <a:pt x="1205" y="889"/>
                  </a:cubicBezTo>
                  <a:cubicBezTo>
                    <a:pt x="1311" y="889"/>
                    <a:pt x="1406" y="821"/>
                    <a:pt x="1435" y="713"/>
                  </a:cubicBezTo>
                  <a:cubicBezTo>
                    <a:pt x="1471" y="582"/>
                    <a:pt x="1399" y="451"/>
                    <a:pt x="1268" y="415"/>
                  </a:cubicBezTo>
                  <a:cubicBezTo>
                    <a:pt x="995" y="296"/>
                    <a:pt x="733" y="177"/>
                    <a:pt x="471" y="34"/>
                  </a:cubicBezTo>
                  <a:cubicBezTo>
                    <a:pt x="429" y="11"/>
                    <a:pt x="388" y="0"/>
                    <a:pt x="350" y="0"/>
                  </a:cubicBezTo>
                  <a:close/>
                </a:path>
              </a:pathLst>
            </a:custGeom>
            <a:solidFill>
              <a:srgbClr val="FFF3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30" name="Google Shape;8030;p58"/>
          <p:cNvGrpSpPr/>
          <p:nvPr/>
        </p:nvGrpSpPr>
        <p:grpSpPr>
          <a:xfrm>
            <a:off x="6842254" y="929654"/>
            <a:ext cx="400455" cy="400963"/>
            <a:chOff x="6842254" y="929654"/>
            <a:chExt cx="400455" cy="400963"/>
          </a:xfrm>
        </p:grpSpPr>
        <p:sp>
          <p:nvSpPr>
            <p:cNvPr id="8031" name="Google Shape;8031;p58"/>
            <p:cNvSpPr/>
            <p:nvPr/>
          </p:nvSpPr>
          <p:spPr>
            <a:xfrm>
              <a:off x="6842254" y="929654"/>
              <a:ext cx="400455" cy="400582"/>
            </a:xfrm>
            <a:custGeom>
              <a:avLst/>
              <a:gdLst/>
              <a:ahLst/>
              <a:cxnLst/>
              <a:rect l="l" t="t" r="r" b="b"/>
              <a:pathLst>
                <a:path w="12586" h="12590" extrusionOk="0">
                  <a:moveTo>
                    <a:pt x="4291" y="1"/>
                  </a:moveTo>
                  <a:cubicBezTo>
                    <a:pt x="4277" y="1"/>
                    <a:pt x="4264" y="2"/>
                    <a:pt x="4251" y="5"/>
                  </a:cubicBezTo>
                  <a:cubicBezTo>
                    <a:pt x="3763" y="112"/>
                    <a:pt x="4406" y="4089"/>
                    <a:pt x="4322" y="4553"/>
                  </a:cubicBezTo>
                  <a:cubicBezTo>
                    <a:pt x="4251" y="4958"/>
                    <a:pt x="0" y="6422"/>
                    <a:pt x="107" y="6934"/>
                  </a:cubicBezTo>
                  <a:cubicBezTo>
                    <a:pt x="179" y="7327"/>
                    <a:pt x="4489" y="7672"/>
                    <a:pt x="4644" y="7827"/>
                  </a:cubicBezTo>
                  <a:cubicBezTo>
                    <a:pt x="4810" y="7994"/>
                    <a:pt x="4918" y="12578"/>
                    <a:pt x="5310" y="12590"/>
                  </a:cubicBezTo>
                  <a:cubicBezTo>
                    <a:pt x="5312" y="12590"/>
                    <a:pt x="5313" y="12590"/>
                    <a:pt x="5314" y="12590"/>
                  </a:cubicBezTo>
                  <a:cubicBezTo>
                    <a:pt x="5711" y="12590"/>
                    <a:pt x="7133" y="8374"/>
                    <a:pt x="7573" y="8184"/>
                  </a:cubicBezTo>
                  <a:cubicBezTo>
                    <a:pt x="7598" y="8173"/>
                    <a:pt x="7635" y="8168"/>
                    <a:pt x="7680" y="8168"/>
                  </a:cubicBezTo>
                  <a:cubicBezTo>
                    <a:pt x="8365" y="8168"/>
                    <a:pt x="11173" y="9330"/>
                    <a:pt x="12057" y="9330"/>
                  </a:cubicBezTo>
                  <a:cubicBezTo>
                    <a:pt x="12190" y="9330"/>
                    <a:pt x="12279" y="9304"/>
                    <a:pt x="12311" y="9244"/>
                  </a:cubicBezTo>
                  <a:cubicBezTo>
                    <a:pt x="12585" y="8708"/>
                    <a:pt x="9192" y="6256"/>
                    <a:pt x="9204" y="5767"/>
                  </a:cubicBezTo>
                  <a:cubicBezTo>
                    <a:pt x="9216" y="5196"/>
                    <a:pt x="12002" y="2446"/>
                    <a:pt x="11645" y="2076"/>
                  </a:cubicBezTo>
                  <a:cubicBezTo>
                    <a:pt x="11608" y="2038"/>
                    <a:pt x="11539" y="2021"/>
                    <a:pt x="11444" y="2021"/>
                  </a:cubicBezTo>
                  <a:cubicBezTo>
                    <a:pt x="10599" y="2021"/>
                    <a:pt x="7689" y="3374"/>
                    <a:pt x="7233" y="3374"/>
                  </a:cubicBezTo>
                  <a:cubicBezTo>
                    <a:pt x="7231" y="3374"/>
                    <a:pt x="7229" y="3374"/>
                    <a:pt x="7227" y="3374"/>
                  </a:cubicBezTo>
                  <a:cubicBezTo>
                    <a:pt x="6749" y="3363"/>
                    <a:pt x="4967" y="1"/>
                    <a:pt x="429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2" name="Google Shape;8032;p58"/>
            <p:cNvSpPr/>
            <p:nvPr/>
          </p:nvSpPr>
          <p:spPr>
            <a:xfrm>
              <a:off x="6842254" y="974102"/>
              <a:ext cx="240190" cy="356515"/>
            </a:xfrm>
            <a:custGeom>
              <a:avLst/>
              <a:gdLst/>
              <a:ahLst/>
              <a:cxnLst/>
              <a:rect l="l" t="t" r="r" b="b"/>
              <a:pathLst>
                <a:path w="7549" h="11205" extrusionOk="0">
                  <a:moveTo>
                    <a:pt x="4084" y="1"/>
                  </a:moveTo>
                  <a:cubicBezTo>
                    <a:pt x="4144" y="1239"/>
                    <a:pt x="4370" y="2870"/>
                    <a:pt x="4322" y="3168"/>
                  </a:cubicBezTo>
                  <a:cubicBezTo>
                    <a:pt x="4251" y="3561"/>
                    <a:pt x="0" y="5025"/>
                    <a:pt x="107" y="5549"/>
                  </a:cubicBezTo>
                  <a:cubicBezTo>
                    <a:pt x="179" y="5930"/>
                    <a:pt x="4489" y="6275"/>
                    <a:pt x="4644" y="6442"/>
                  </a:cubicBezTo>
                  <a:cubicBezTo>
                    <a:pt x="4810" y="6597"/>
                    <a:pt x="4918" y="11181"/>
                    <a:pt x="5310" y="11205"/>
                  </a:cubicBezTo>
                  <a:cubicBezTo>
                    <a:pt x="5311" y="11205"/>
                    <a:pt x="5312" y="11205"/>
                    <a:pt x="5312" y="11205"/>
                  </a:cubicBezTo>
                  <a:cubicBezTo>
                    <a:pt x="5707" y="11205"/>
                    <a:pt x="7073" y="7156"/>
                    <a:pt x="7549" y="6811"/>
                  </a:cubicBezTo>
                  <a:cubicBezTo>
                    <a:pt x="7323" y="6573"/>
                    <a:pt x="7120" y="6335"/>
                    <a:pt x="6918" y="6085"/>
                  </a:cubicBezTo>
                  <a:cubicBezTo>
                    <a:pt x="5513" y="4311"/>
                    <a:pt x="4548" y="2227"/>
                    <a:pt x="408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3" name="Google Shape;8033;p58"/>
            <p:cNvSpPr/>
            <p:nvPr/>
          </p:nvSpPr>
          <p:spPr>
            <a:xfrm>
              <a:off x="7089408" y="1054313"/>
              <a:ext cx="58067" cy="64717"/>
            </a:xfrm>
            <a:custGeom>
              <a:avLst/>
              <a:gdLst/>
              <a:ahLst/>
              <a:cxnLst/>
              <a:rect l="l" t="t" r="r" b="b"/>
              <a:pathLst>
                <a:path w="1825" h="2034" extrusionOk="0">
                  <a:moveTo>
                    <a:pt x="1390" y="1"/>
                  </a:moveTo>
                  <a:cubicBezTo>
                    <a:pt x="1319" y="1"/>
                    <a:pt x="1246" y="33"/>
                    <a:pt x="1186" y="111"/>
                  </a:cubicBezTo>
                  <a:cubicBezTo>
                    <a:pt x="805" y="575"/>
                    <a:pt x="460" y="1052"/>
                    <a:pt x="150" y="1564"/>
                  </a:cubicBezTo>
                  <a:cubicBezTo>
                    <a:pt x="1" y="1804"/>
                    <a:pt x="221" y="2033"/>
                    <a:pt x="441" y="2033"/>
                  </a:cubicBezTo>
                  <a:cubicBezTo>
                    <a:pt x="537" y="2033"/>
                    <a:pt x="633" y="1990"/>
                    <a:pt x="698" y="1885"/>
                  </a:cubicBezTo>
                  <a:cubicBezTo>
                    <a:pt x="983" y="1421"/>
                    <a:pt x="1293" y="980"/>
                    <a:pt x="1626" y="564"/>
                  </a:cubicBezTo>
                  <a:cubicBezTo>
                    <a:pt x="1825" y="320"/>
                    <a:pt x="1613" y="1"/>
                    <a:pt x="139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4" name="Google Shape;8034;p58"/>
            <p:cNvSpPr/>
            <p:nvPr/>
          </p:nvSpPr>
          <p:spPr>
            <a:xfrm>
              <a:off x="7098157" y="1125583"/>
              <a:ext cx="52117" cy="39931"/>
            </a:xfrm>
            <a:custGeom>
              <a:avLst/>
              <a:gdLst/>
              <a:ahLst/>
              <a:cxnLst/>
              <a:rect l="l" t="t" r="r" b="b"/>
              <a:pathLst>
                <a:path w="1638" h="1255" extrusionOk="0">
                  <a:moveTo>
                    <a:pt x="449" y="0"/>
                  </a:moveTo>
                  <a:cubicBezTo>
                    <a:pt x="211" y="0"/>
                    <a:pt x="0" y="321"/>
                    <a:pt x="220" y="550"/>
                  </a:cubicBezTo>
                  <a:lnTo>
                    <a:pt x="208" y="550"/>
                  </a:lnTo>
                  <a:cubicBezTo>
                    <a:pt x="470" y="824"/>
                    <a:pt x="780" y="1050"/>
                    <a:pt x="1125" y="1217"/>
                  </a:cubicBezTo>
                  <a:cubicBezTo>
                    <a:pt x="1170" y="1243"/>
                    <a:pt x="1219" y="1255"/>
                    <a:pt x="1268" y="1255"/>
                  </a:cubicBezTo>
                  <a:cubicBezTo>
                    <a:pt x="1378" y="1255"/>
                    <a:pt x="1488" y="1196"/>
                    <a:pt x="1554" y="1098"/>
                  </a:cubicBezTo>
                  <a:cubicBezTo>
                    <a:pt x="1637" y="943"/>
                    <a:pt x="1589" y="752"/>
                    <a:pt x="1447" y="669"/>
                  </a:cubicBezTo>
                  <a:cubicBezTo>
                    <a:pt x="1149" y="526"/>
                    <a:pt x="887" y="336"/>
                    <a:pt x="661" y="98"/>
                  </a:cubicBezTo>
                  <a:cubicBezTo>
                    <a:pt x="595" y="29"/>
                    <a:pt x="521" y="0"/>
                    <a:pt x="44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035" name="Google Shape;8035;p58"/>
          <p:cNvSpPr/>
          <p:nvPr/>
        </p:nvSpPr>
        <p:spPr>
          <a:xfrm>
            <a:off x="8662851" y="1382250"/>
            <a:ext cx="177701" cy="166978"/>
          </a:xfrm>
          <a:custGeom>
            <a:avLst/>
            <a:gdLst/>
            <a:ahLst/>
            <a:cxnLst/>
            <a:rect l="l" t="t" r="r" b="b"/>
            <a:pathLst>
              <a:path w="5585" h="5248" extrusionOk="0">
                <a:moveTo>
                  <a:pt x="1272" y="1"/>
                </a:moveTo>
                <a:cubicBezTo>
                  <a:pt x="1259" y="1"/>
                  <a:pt x="1248" y="3"/>
                  <a:pt x="1239" y="8"/>
                </a:cubicBezTo>
                <a:cubicBezTo>
                  <a:pt x="1048" y="127"/>
                  <a:pt x="1858" y="1627"/>
                  <a:pt x="1799" y="1877"/>
                </a:cubicBezTo>
                <a:cubicBezTo>
                  <a:pt x="1739" y="2079"/>
                  <a:pt x="1" y="2699"/>
                  <a:pt x="48" y="2937"/>
                </a:cubicBezTo>
                <a:cubicBezTo>
                  <a:pt x="64" y="3042"/>
                  <a:pt x="449" y="3061"/>
                  <a:pt x="887" y="3061"/>
                </a:cubicBezTo>
                <a:cubicBezTo>
                  <a:pt x="1141" y="3061"/>
                  <a:pt x="1412" y="3055"/>
                  <a:pt x="1640" y="3055"/>
                </a:cubicBezTo>
                <a:cubicBezTo>
                  <a:pt x="1911" y="3055"/>
                  <a:pt x="2121" y="3064"/>
                  <a:pt x="2168" y="3103"/>
                </a:cubicBezTo>
                <a:cubicBezTo>
                  <a:pt x="2322" y="3234"/>
                  <a:pt x="2382" y="5199"/>
                  <a:pt x="2549" y="5246"/>
                </a:cubicBezTo>
                <a:cubicBezTo>
                  <a:pt x="2551" y="5247"/>
                  <a:pt x="2553" y="5247"/>
                  <a:pt x="2555" y="5247"/>
                </a:cubicBezTo>
                <a:cubicBezTo>
                  <a:pt x="2743" y="5247"/>
                  <a:pt x="3359" y="3377"/>
                  <a:pt x="3442" y="3330"/>
                </a:cubicBezTo>
                <a:cubicBezTo>
                  <a:pt x="3447" y="3327"/>
                  <a:pt x="3458" y="3326"/>
                  <a:pt x="3474" y="3326"/>
                </a:cubicBezTo>
                <a:cubicBezTo>
                  <a:pt x="3693" y="3326"/>
                  <a:pt x="4862" y="3567"/>
                  <a:pt x="5301" y="3567"/>
                </a:cubicBezTo>
                <a:cubicBezTo>
                  <a:pt x="5392" y="3567"/>
                  <a:pt x="5452" y="3557"/>
                  <a:pt x="5466" y="3532"/>
                </a:cubicBezTo>
                <a:cubicBezTo>
                  <a:pt x="5585" y="3341"/>
                  <a:pt x="3977" y="2175"/>
                  <a:pt x="4001" y="1996"/>
                </a:cubicBezTo>
                <a:cubicBezTo>
                  <a:pt x="4025" y="1794"/>
                  <a:pt x="4811" y="198"/>
                  <a:pt x="4608" y="79"/>
                </a:cubicBezTo>
                <a:cubicBezTo>
                  <a:pt x="4596" y="73"/>
                  <a:pt x="4581" y="69"/>
                  <a:pt x="4564" y="69"/>
                </a:cubicBezTo>
                <a:cubicBezTo>
                  <a:pt x="4246" y="69"/>
                  <a:pt x="3177" y="1129"/>
                  <a:pt x="2946" y="1129"/>
                </a:cubicBezTo>
                <a:cubicBezTo>
                  <a:pt x="2940" y="1129"/>
                  <a:pt x="2934" y="1128"/>
                  <a:pt x="2930" y="1127"/>
                </a:cubicBezTo>
                <a:cubicBezTo>
                  <a:pt x="2725" y="1070"/>
                  <a:pt x="1551" y="1"/>
                  <a:pt x="127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036" name="Google Shape;8036;p58"/>
          <p:cNvGrpSpPr/>
          <p:nvPr/>
        </p:nvGrpSpPr>
        <p:grpSpPr>
          <a:xfrm>
            <a:off x="7059280" y="4500152"/>
            <a:ext cx="241718" cy="385307"/>
            <a:chOff x="7059280" y="4500152"/>
            <a:chExt cx="241718" cy="385307"/>
          </a:xfrm>
        </p:grpSpPr>
        <p:sp>
          <p:nvSpPr>
            <p:cNvPr id="8037" name="Google Shape;8037;p58"/>
            <p:cNvSpPr/>
            <p:nvPr/>
          </p:nvSpPr>
          <p:spPr>
            <a:xfrm>
              <a:off x="7122914" y="4500152"/>
              <a:ext cx="20490" cy="20490"/>
            </a:xfrm>
            <a:custGeom>
              <a:avLst/>
              <a:gdLst/>
              <a:ahLst/>
              <a:cxnLst/>
              <a:rect l="l" t="t" r="r" b="b"/>
              <a:pathLst>
                <a:path w="644" h="644" extrusionOk="0">
                  <a:moveTo>
                    <a:pt x="322" y="1"/>
                  </a:moveTo>
                  <a:cubicBezTo>
                    <a:pt x="144" y="1"/>
                    <a:pt x="1" y="144"/>
                    <a:pt x="1" y="322"/>
                  </a:cubicBezTo>
                  <a:cubicBezTo>
                    <a:pt x="1" y="501"/>
                    <a:pt x="144" y="644"/>
                    <a:pt x="322" y="644"/>
                  </a:cubicBezTo>
                  <a:cubicBezTo>
                    <a:pt x="501" y="644"/>
                    <a:pt x="644" y="501"/>
                    <a:pt x="644" y="322"/>
                  </a:cubicBezTo>
                  <a:cubicBezTo>
                    <a:pt x="644" y="144"/>
                    <a:pt x="501" y="1"/>
                    <a:pt x="322" y="1"/>
                  </a:cubicBezTo>
                  <a:close/>
                </a:path>
              </a:pathLst>
            </a:custGeom>
            <a:solidFill>
              <a:srgbClr val="C9F7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8" name="Google Shape;8038;p58"/>
            <p:cNvSpPr/>
            <p:nvPr/>
          </p:nvSpPr>
          <p:spPr>
            <a:xfrm>
              <a:off x="7059280" y="4644028"/>
              <a:ext cx="241718" cy="241431"/>
            </a:xfrm>
            <a:custGeom>
              <a:avLst/>
              <a:gdLst/>
              <a:ahLst/>
              <a:cxnLst/>
              <a:rect l="l" t="t" r="r" b="b"/>
              <a:pathLst>
                <a:path w="7597" h="7588" extrusionOk="0">
                  <a:moveTo>
                    <a:pt x="2575" y="0"/>
                  </a:moveTo>
                  <a:cubicBezTo>
                    <a:pt x="2566" y="0"/>
                    <a:pt x="2557" y="1"/>
                    <a:pt x="2548" y="3"/>
                  </a:cubicBezTo>
                  <a:cubicBezTo>
                    <a:pt x="2251" y="63"/>
                    <a:pt x="2656" y="2468"/>
                    <a:pt x="2608" y="2754"/>
                  </a:cubicBezTo>
                  <a:cubicBezTo>
                    <a:pt x="2560" y="2992"/>
                    <a:pt x="0" y="3885"/>
                    <a:pt x="72" y="4194"/>
                  </a:cubicBezTo>
                  <a:cubicBezTo>
                    <a:pt x="119" y="4421"/>
                    <a:pt x="2727" y="4623"/>
                    <a:pt x="2822" y="4718"/>
                  </a:cubicBezTo>
                  <a:cubicBezTo>
                    <a:pt x="2917" y="4813"/>
                    <a:pt x="2989" y="7576"/>
                    <a:pt x="3239" y="7588"/>
                  </a:cubicBezTo>
                  <a:cubicBezTo>
                    <a:pt x="3477" y="7588"/>
                    <a:pt x="4322" y="5040"/>
                    <a:pt x="4572" y="4921"/>
                  </a:cubicBezTo>
                  <a:cubicBezTo>
                    <a:pt x="4587" y="4914"/>
                    <a:pt x="4608" y="4911"/>
                    <a:pt x="4634" y="4911"/>
                  </a:cubicBezTo>
                  <a:cubicBezTo>
                    <a:pt x="5033" y="4911"/>
                    <a:pt x="6729" y="5594"/>
                    <a:pt x="7270" y="5594"/>
                  </a:cubicBezTo>
                  <a:cubicBezTo>
                    <a:pt x="7354" y="5594"/>
                    <a:pt x="7410" y="5577"/>
                    <a:pt x="7430" y="5540"/>
                  </a:cubicBezTo>
                  <a:cubicBezTo>
                    <a:pt x="7597" y="5218"/>
                    <a:pt x="5549" y="3754"/>
                    <a:pt x="5549" y="3456"/>
                  </a:cubicBezTo>
                  <a:cubicBezTo>
                    <a:pt x="5549" y="3111"/>
                    <a:pt x="7228" y="1444"/>
                    <a:pt x="7013" y="1230"/>
                  </a:cubicBezTo>
                  <a:cubicBezTo>
                    <a:pt x="6991" y="1207"/>
                    <a:pt x="6949" y="1197"/>
                    <a:pt x="6893" y="1197"/>
                  </a:cubicBezTo>
                  <a:cubicBezTo>
                    <a:pt x="6381" y="1197"/>
                    <a:pt x="4626" y="2027"/>
                    <a:pt x="4358" y="2027"/>
                  </a:cubicBezTo>
                  <a:cubicBezTo>
                    <a:pt x="4067" y="2016"/>
                    <a:pt x="2990" y="0"/>
                    <a:pt x="257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9" name="Google Shape;8039;p58"/>
            <p:cNvSpPr/>
            <p:nvPr/>
          </p:nvSpPr>
          <p:spPr>
            <a:xfrm>
              <a:off x="7059280" y="4733148"/>
              <a:ext cx="236404" cy="152310"/>
            </a:xfrm>
            <a:custGeom>
              <a:avLst/>
              <a:gdLst/>
              <a:ahLst/>
              <a:cxnLst/>
              <a:rect l="l" t="t" r="r" b="b"/>
              <a:pathLst>
                <a:path w="7430" h="4787" extrusionOk="0">
                  <a:moveTo>
                    <a:pt x="2572" y="0"/>
                  </a:moveTo>
                  <a:cubicBezTo>
                    <a:pt x="2251" y="298"/>
                    <a:pt x="0" y="1108"/>
                    <a:pt x="72" y="1393"/>
                  </a:cubicBezTo>
                  <a:cubicBezTo>
                    <a:pt x="119" y="1620"/>
                    <a:pt x="2715" y="1822"/>
                    <a:pt x="2810" y="1917"/>
                  </a:cubicBezTo>
                  <a:cubicBezTo>
                    <a:pt x="2906" y="2012"/>
                    <a:pt x="2989" y="4775"/>
                    <a:pt x="3227" y="4787"/>
                  </a:cubicBezTo>
                  <a:cubicBezTo>
                    <a:pt x="3465" y="4787"/>
                    <a:pt x="4310" y="2239"/>
                    <a:pt x="4561" y="2120"/>
                  </a:cubicBezTo>
                  <a:cubicBezTo>
                    <a:pt x="4575" y="2113"/>
                    <a:pt x="4596" y="2110"/>
                    <a:pt x="4623" y="2110"/>
                  </a:cubicBezTo>
                  <a:cubicBezTo>
                    <a:pt x="5022" y="2110"/>
                    <a:pt x="6726" y="2793"/>
                    <a:pt x="7270" y="2793"/>
                  </a:cubicBezTo>
                  <a:cubicBezTo>
                    <a:pt x="7354" y="2793"/>
                    <a:pt x="7410" y="2776"/>
                    <a:pt x="7430" y="2739"/>
                  </a:cubicBezTo>
                  <a:cubicBezTo>
                    <a:pt x="7430" y="2715"/>
                    <a:pt x="7430" y="2703"/>
                    <a:pt x="7430" y="2679"/>
                  </a:cubicBezTo>
                  <a:cubicBezTo>
                    <a:pt x="5465" y="2429"/>
                    <a:pt x="3834" y="1477"/>
                    <a:pt x="257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0" name="Google Shape;8040;p58"/>
            <p:cNvSpPr/>
            <p:nvPr/>
          </p:nvSpPr>
          <p:spPr>
            <a:xfrm>
              <a:off x="7194916" y="4707821"/>
              <a:ext cx="47376" cy="24913"/>
            </a:xfrm>
            <a:custGeom>
              <a:avLst/>
              <a:gdLst/>
              <a:ahLst/>
              <a:cxnLst/>
              <a:rect l="l" t="t" r="r" b="b"/>
              <a:pathLst>
                <a:path w="1489" h="783" extrusionOk="0">
                  <a:moveTo>
                    <a:pt x="1123" y="0"/>
                  </a:moveTo>
                  <a:cubicBezTo>
                    <a:pt x="1091" y="0"/>
                    <a:pt x="1058" y="7"/>
                    <a:pt x="1024" y="22"/>
                  </a:cubicBezTo>
                  <a:cubicBezTo>
                    <a:pt x="774" y="141"/>
                    <a:pt x="524" y="237"/>
                    <a:pt x="262" y="320"/>
                  </a:cubicBezTo>
                  <a:cubicBezTo>
                    <a:pt x="1" y="407"/>
                    <a:pt x="78" y="783"/>
                    <a:pt x="311" y="783"/>
                  </a:cubicBezTo>
                  <a:cubicBezTo>
                    <a:pt x="333" y="783"/>
                    <a:pt x="356" y="780"/>
                    <a:pt x="381" y="772"/>
                  </a:cubicBezTo>
                  <a:lnTo>
                    <a:pt x="381" y="761"/>
                  </a:lnTo>
                  <a:cubicBezTo>
                    <a:pt x="679" y="665"/>
                    <a:pt x="976" y="558"/>
                    <a:pt x="1250" y="427"/>
                  </a:cubicBezTo>
                  <a:cubicBezTo>
                    <a:pt x="1489" y="313"/>
                    <a:pt x="1339" y="0"/>
                    <a:pt x="1123" y="0"/>
                  </a:cubicBezTo>
                  <a:close/>
                </a:path>
              </a:pathLst>
            </a:custGeom>
            <a:solidFill>
              <a:srgbClr val="FFF3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1" name="Google Shape;8041;p58"/>
            <p:cNvSpPr/>
            <p:nvPr/>
          </p:nvSpPr>
          <p:spPr>
            <a:xfrm>
              <a:off x="7165644" y="4703780"/>
              <a:ext cx="27268" cy="25581"/>
            </a:xfrm>
            <a:custGeom>
              <a:avLst/>
              <a:gdLst/>
              <a:ahLst/>
              <a:cxnLst/>
              <a:rect l="l" t="t" r="r" b="b"/>
              <a:pathLst>
                <a:path w="857" h="804" extrusionOk="0">
                  <a:moveTo>
                    <a:pt x="279" y="1"/>
                  </a:moveTo>
                  <a:cubicBezTo>
                    <a:pt x="142" y="1"/>
                    <a:pt x="1" y="115"/>
                    <a:pt x="51" y="292"/>
                  </a:cubicBezTo>
                  <a:cubicBezTo>
                    <a:pt x="98" y="495"/>
                    <a:pt x="229" y="661"/>
                    <a:pt x="408" y="769"/>
                  </a:cubicBezTo>
                  <a:cubicBezTo>
                    <a:pt x="450" y="793"/>
                    <a:pt x="491" y="804"/>
                    <a:pt x="529" y="804"/>
                  </a:cubicBezTo>
                  <a:cubicBezTo>
                    <a:pt x="730" y="804"/>
                    <a:pt x="856" y="506"/>
                    <a:pt x="646" y="376"/>
                  </a:cubicBezTo>
                  <a:cubicBezTo>
                    <a:pt x="575" y="328"/>
                    <a:pt x="515" y="257"/>
                    <a:pt x="491" y="173"/>
                  </a:cubicBezTo>
                  <a:cubicBezTo>
                    <a:pt x="462" y="53"/>
                    <a:pt x="371" y="1"/>
                    <a:pt x="279" y="1"/>
                  </a:cubicBezTo>
                  <a:close/>
                </a:path>
              </a:pathLst>
            </a:custGeom>
            <a:solidFill>
              <a:srgbClr val="FFF3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42" name="Google Shape;8042;p58"/>
          <p:cNvGrpSpPr/>
          <p:nvPr/>
        </p:nvGrpSpPr>
        <p:grpSpPr>
          <a:xfrm>
            <a:off x="1487983" y="4437664"/>
            <a:ext cx="479267" cy="455849"/>
            <a:chOff x="1487983" y="4437664"/>
            <a:chExt cx="479267" cy="455849"/>
          </a:xfrm>
        </p:grpSpPr>
        <p:sp>
          <p:nvSpPr>
            <p:cNvPr id="8043" name="Google Shape;8043;p58"/>
            <p:cNvSpPr/>
            <p:nvPr/>
          </p:nvSpPr>
          <p:spPr>
            <a:xfrm>
              <a:off x="1487983" y="4437664"/>
              <a:ext cx="479267" cy="455849"/>
            </a:xfrm>
            <a:custGeom>
              <a:avLst/>
              <a:gdLst/>
              <a:ahLst/>
              <a:cxnLst/>
              <a:rect l="l" t="t" r="r" b="b"/>
              <a:pathLst>
                <a:path w="15063" h="14327" extrusionOk="0">
                  <a:moveTo>
                    <a:pt x="7544" y="0"/>
                  </a:moveTo>
                  <a:cubicBezTo>
                    <a:pt x="6831" y="0"/>
                    <a:pt x="6000" y="4918"/>
                    <a:pt x="5478" y="5168"/>
                  </a:cubicBezTo>
                  <a:cubicBezTo>
                    <a:pt x="5420" y="5195"/>
                    <a:pt x="5332" y="5207"/>
                    <a:pt x="5219" y="5207"/>
                  </a:cubicBezTo>
                  <a:cubicBezTo>
                    <a:pt x="4287" y="5207"/>
                    <a:pt x="1655" y="4390"/>
                    <a:pt x="632" y="4390"/>
                  </a:cubicBezTo>
                  <a:cubicBezTo>
                    <a:pt x="409" y="4390"/>
                    <a:pt x="262" y="4430"/>
                    <a:pt x="227" y="4525"/>
                  </a:cubicBezTo>
                  <a:cubicBezTo>
                    <a:pt x="1" y="5132"/>
                    <a:pt x="3716" y="8025"/>
                    <a:pt x="3966" y="8549"/>
                  </a:cubicBezTo>
                  <a:cubicBezTo>
                    <a:pt x="4216" y="9085"/>
                    <a:pt x="1441" y="12919"/>
                    <a:pt x="1930" y="13526"/>
                  </a:cubicBezTo>
                  <a:cubicBezTo>
                    <a:pt x="1959" y="13563"/>
                    <a:pt x="2011" y="13580"/>
                    <a:pt x="2081" y="13580"/>
                  </a:cubicBezTo>
                  <a:cubicBezTo>
                    <a:pt x="2905" y="13580"/>
                    <a:pt x="6282" y="11191"/>
                    <a:pt x="6787" y="11037"/>
                  </a:cubicBezTo>
                  <a:cubicBezTo>
                    <a:pt x="6796" y="11035"/>
                    <a:pt x="6806" y="11034"/>
                    <a:pt x="6817" y="11034"/>
                  </a:cubicBezTo>
                  <a:cubicBezTo>
                    <a:pt x="7364" y="11034"/>
                    <a:pt x="10740" y="14327"/>
                    <a:pt x="11481" y="14327"/>
                  </a:cubicBezTo>
                  <a:cubicBezTo>
                    <a:pt x="11519" y="14327"/>
                    <a:pt x="11550" y="14318"/>
                    <a:pt x="11574" y="14300"/>
                  </a:cubicBezTo>
                  <a:cubicBezTo>
                    <a:pt x="11943" y="14002"/>
                    <a:pt x="10026" y="9204"/>
                    <a:pt x="10121" y="8942"/>
                  </a:cubicBezTo>
                  <a:cubicBezTo>
                    <a:pt x="10204" y="8692"/>
                    <a:pt x="15062" y="6132"/>
                    <a:pt x="14860" y="5704"/>
                  </a:cubicBezTo>
                  <a:cubicBezTo>
                    <a:pt x="14811" y="5599"/>
                    <a:pt x="14461" y="5563"/>
                    <a:pt x="13955" y="5563"/>
                  </a:cubicBezTo>
                  <a:cubicBezTo>
                    <a:pt x="12829" y="5563"/>
                    <a:pt x="10927" y="5741"/>
                    <a:pt x="9809" y="5741"/>
                  </a:cubicBezTo>
                  <a:cubicBezTo>
                    <a:pt x="9360" y="5741"/>
                    <a:pt x="9038" y="5712"/>
                    <a:pt x="8942" y="5632"/>
                  </a:cubicBezTo>
                  <a:cubicBezTo>
                    <a:pt x="8478" y="5239"/>
                    <a:pt x="8216" y="12"/>
                    <a:pt x="7549" y="0"/>
                  </a:cubicBezTo>
                  <a:cubicBezTo>
                    <a:pt x="7548" y="0"/>
                    <a:pt x="7546" y="0"/>
                    <a:pt x="754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4" name="Google Shape;8044;p58"/>
            <p:cNvSpPr/>
            <p:nvPr/>
          </p:nvSpPr>
          <p:spPr>
            <a:xfrm>
              <a:off x="1487983" y="4560032"/>
              <a:ext cx="369783" cy="333479"/>
            </a:xfrm>
            <a:custGeom>
              <a:avLst/>
              <a:gdLst/>
              <a:ahLst/>
              <a:cxnLst/>
              <a:rect l="l" t="t" r="r" b="b"/>
              <a:pathLst>
                <a:path w="11622" h="10481" extrusionOk="0">
                  <a:moveTo>
                    <a:pt x="6049" y="0"/>
                  </a:moveTo>
                  <a:cubicBezTo>
                    <a:pt x="5835" y="703"/>
                    <a:pt x="5644" y="1250"/>
                    <a:pt x="5478" y="1322"/>
                  </a:cubicBezTo>
                  <a:cubicBezTo>
                    <a:pt x="5420" y="1349"/>
                    <a:pt x="5332" y="1361"/>
                    <a:pt x="5219" y="1361"/>
                  </a:cubicBezTo>
                  <a:cubicBezTo>
                    <a:pt x="4287" y="1361"/>
                    <a:pt x="1655" y="544"/>
                    <a:pt x="632" y="544"/>
                  </a:cubicBezTo>
                  <a:cubicBezTo>
                    <a:pt x="409" y="544"/>
                    <a:pt x="262" y="584"/>
                    <a:pt x="227" y="679"/>
                  </a:cubicBezTo>
                  <a:cubicBezTo>
                    <a:pt x="1" y="1286"/>
                    <a:pt x="3716" y="4179"/>
                    <a:pt x="3966" y="4715"/>
                  </a:cubicBezTo>
                  <a:cubicBezTo>
                    <a:pt x="4216" y="5239"/>
                    <a:pt x="1441" y="9073"/>
                    <a:pt x="1930" y="9692"/>
                  </a:cubicBezTo>
                  <a:cubicBezTo>
                    <a:pt x="1959" y="9727"/>
                    <a:pt x="2009" y="9744"/>
                    <a:pt x="2076" y="9744"/>
                  </a:cubicBezTo>
                  <a:cubicBezTo>
                    <a:pt x="2892" y="9744"/>
                    <a:pt x="6281" y="7345"/>
                    <a:pt x="6787" y="7191"/>
                  </a:cubicBezTo>
                  <a:cubicBezTo>
                    <a:pt x="6796" y="7189"/>
                    <a:pt x="6806" y="7188"/>
                    <a:pt x="6817" y="7188"/>
                  </a:cubicBezTo>
                  <a:cubicBezTo>
                    <a:pt x="7364" y="7188"/>
                    <a:pt x="10740" y="10481"/>
                    <a:pt x="11481" y="10481"/>
                  </a:cubicBezTo>
                  <a:cubicBezTo>
                    <a:pt x="11519" y="10481"/>
                    <a:pt x="11550" y="10472"/>
                    <a:pt x="11574" y="10454"/>
                  </a:cubicBezTo>
                  <a:cubicBezTo>
                    <a:pt x="11609" y="10430"/>
                    <a:pt x="11621" y="10359"/>
                    <a:pt x="11621" y="10251"/>
                  </a:cubicBezTo>
                  <a:cubicBezTo>
                    <a:pt x="8990" y="7572"/>
                    <a:pt x="7216" y="3882"/>
                    <a:pt x="604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5" name="Google Shape;8045;p58"/>
            <p:cNvSpPr/>
            <p:nvPr/>
          </p:nvSpPr>
          <p:spPr>
            <a:xfrm>
              <a:off x="1764536" y="4640306"/>
              <a:ext cx="71589" cy="16068"/>
            </a:xfrm>
            <a:custGeom>
              <a:avLst/>
              <a:gdLst/>
              <a:ahLst/>
              <a:cxnLst/>
              <a:rect l="l" t="t" r="r" b="b"/>
              <a:pathLst>
                <a:path w="2250" h="505" extrusionOk="0">
                  <a:moveTo>
                    <a:pt x="1999" y="0"/>
                  </a:moveTo>
                  <a:cubicBezTo>
                    <a:pt x="1992" y="0"/>
                    <a:pt x="1984" y="1"/>
                    <a:pt x="1977" y="1"/>
                  </a:cubicBezTo>
                  <a:cubicBezTo>
                    <a:pt x="1501" y="51"/>
                    <a:pt x="1033" y="76"/>
                    <a:pt x="559" y="76"/>
                  </a:cubicBezTo>
                  <a:cubicBezTo>
                    <a:pt x="464" y="76"/>
                    <a:pt x="369" y="75"/>
                    <a:pt x="274" y="73"/>
                  </a:cubicBezTo>
                  <a:cubicBezTo>
                    <a:pt x="0" y="73"/>
                    <a:pt x="0" y="489"/>
                    <a:pt x="274" y="501"/>
                  </a:cubicBezTo>
                  <a:cubicBezTo>
                    <a:pt x="367" y="503"/>
                    <a:pt x="459" y="504"/>
                    <a:pt x="552" y="504"/>
                  </a:cubicBezTo>
                  <a:cubicBezTo>
                    <a:pt x="1028" y="504"/>
                    <a:pt x="1498" y="478"/>
                    <a:pt x="1977" y="418"/>
                  </a:cubicBezTo>
                  <a:cubicBezTo>
                    <a:pt x="2231" y="395"/>
                    <a:pt x="2250" y="0"/>
                    <a:pt x="1999" y="0"/>
                  </a:cubicBezTo>
                  <a:close/>
                </a:path>
              </a:pathLst>
            </a:custGeom>
            <a:solidFill>
              <a:srgbClr val="FFF3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6" name="Google Shape;8046;p58"/>
            <p:cNvSpPr/>
            <p:nvPr/>
          </p:nvSpPr>
          <p:spPr>
            <a:xfrm>
              <a:off x="1736696" y="4594680"/>
              <a:ext cx="26981" cy="43049"/>
            </a:xfrm>
            <a:custGeom>
              <a:avLst/>
              <a:gdLst/>
              <a:ahLst/>
              <a:cxnLst/>
              <a:rect l="l" t="t" r="r" b="b"/>
              <a:pathLst>
                <a:path w="848" h="1353" extrusionOk="0">
                  <a:moveTo>
                    <a:pt x="210" y="1"/>
                  </a:moveTo>
                  <a:cubicBezTo>
                    <a:pt x="104" y="1"/>
                    <a:pt x="0" y="66"/>
                    <a:pt x="6" y="197"/>
                  </a:cubicBezTo>
                  <a:cubicBezTo>
                    <a:pt x="18" y="590"/>
                    <a:pt x="161" y="971"/>
                    <a:pt x="423" y="1280"/>
                  </a:cubicBezTo>
                  <a:cubicBezTo>
                    <a:pt x="463" y="1332"/>
                    <a:pt x="510" y="1353"/>
                    <a:pt x="557" y="1353"/>
                  </a:cubicBezTo>
                  <a:cubicBezTo>
                    <a:pt x="705" y="1353"/>
                    <a:pt x="847" y="1137"/>
                    <a:pt x="721" y="983"/>
                  </a:cubicBezTo>
                  <a:cubicBezTo>
                    <a:pt x="530" y="757"/>
                    <a:pt x="435" y="483"/>
                    <a:pt x="423" y="197"/>
                  </a:cubicBezTo>
                  <a:cubicBezTo>
                    <a:pt x="423" y="66"/>
                    <a:pt x="316" y="1"/>
                    <a:pt x="210" y="1"/>
                  </a:cubicBezTo>
                  <a:close/>
                </a:path>
              </a:pathLst>
            </a:custGeom>
            <a:solidFill>
              <a:srgbClr val="FFF3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47" name="Google Shape;8047;p58"/>
          <p:cNvGrpSpPr/>
          <p:nvPr/>
        </p:nvGrpSpPr>
        <p:grpSpPr>
          <a:xfrm>
            <a:off x="325678" y="-429725"/>
            <a:ext cx="1265032" cy="871927"/>
            <a:chOff x="325678" y="-429725"/>
            <a:chExt cx="1265032" cy="871927"/>
          </a:xfrm>
        </p:grpSpPr>
        <p:sp>
          <p:nvSpPr>
            <p:cNvPr id="8048" name="Google Shape;8048;p58"/>
            <p:cNvSpPr/>
            <p:nvPr/>
          </p:nvSpPr>
          <p:spPr>
            <a:xfrm>
              <a:off x="325678" y="-429725"/>
              <a:ext cx="1265032" cy="871927"/>
            </a:xfrm>
            <a:custGeom>
              <a:avLst/>
              <a:gdLst/>
              <a:ahLst/>
              <a:cxnLst/>
              <a:rect l="l" t="t" r="r" b="b"/>
              <a:pathLst>
                <a:path w="39759" h="27404" extrusionOk="0">
                  <a:moveTo>
                    <a:pt x="19286" y="1"/>
                  </a:moveTo>
                  <a:cubicBezTo>
                    <a:pt x="18016" y="1"/>
                    <a:pt x="16691" y="184"/>
                    <a:pt x="15327" y="582"/>
                  </a:cubicBezTo>
                  <a:cubicBezTo>
                    <a:pt x="1" y="5052"/>
                    <a:pt x="4627" y="27403"/>
                    <a:pt x="18344" y="27403"/>
                  </a:cubicBezTo>
                  <a:cubicBezTo>
                    <a:pt x="20153" y="27403"/>
                    <a:pt x="22120" y="27014"/>
                    <a:pt x="24221" y="26144"/>
                  </a:cubicBezTo>
                  <a:cubicBezTo>
                    <a:pt x="39758" y="19717"/>
                    <a:pt x="32443" y="1"/>
                    <a:pt x="1928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9" name="Google Shape;8049;p58"/>
            <p:cNvSpPr/>
            <p:nvPr/>
          </p:nvSpPr>
          <p:spPr>
            <a:xfrm>
              <a:off x="859535" y="-164626"/>
              <a:ext cx="512198" cy="221673"/>
            </a:xfrm>
            <a:custGeom>
              <a:avLst/>
              <a:gdLst/>
              <a:ahLst/>
              <a:cxnLst/>
              <a:rect l="l" t="t" r="r" b="b"/>
              <a:pathLst>
                <a:path w="16098" h="6967" extrusionOk="0">
                  <a:moveTo>
                    <a:pt x="14895" y="1"/>
                  </a:moveTo>
                  <a:cubicBezTo>
                    <a:pt x="14085" y="536"/>
                    <a:pt x="13228" y="989"/>
                    <a:pt x="12323" y="1358"/>
                  </a:cubicBezTo>
                  <a:cubicBezTo>
                    <a:pt x="8978" y="2727"/>
                    <a:pt x="4953" y="1465"/>
                    <a:pt x="1774" y="3108"/>
                  </a:cubicBezTo>
                  <a:cubicBezTo>
                    <a:pt x="762" y="3632"/>
                    <a:pt x="0" y="5085"/>
                    <a:pt x="798" y="6132"/>
                  </a:cubicBezTo>
                  <a:cubicBezTo>
                    <a:pt x="1417" y="6930"/>
                    <a:pt x="2822" y="6954"/>
                    <a:pt x="3727" y="6966"/>
                  </a:cubicBezTo>
                  <a:cubicBezTo>
                    <a:pt x="3780" y="6966"/>
                    <a:pt x="3834" y="6967"/>
                    <a:pt x="3887" y="6967"/>
                  </a:cubicBezTo>
                  <a:cubicBezTo>
                    <a:pt x="8047" y="6967"/>
                    <a:pt x="12124" y="5602"/>
                    <a:pt x="16098" y="4180"/>
                  </a:cubicBezTo>
                  <a:cubicBezTo>
                    <a:pt x="15907" y="2739"/>
                    <a:pt x="15502" y="1322"/>
                    <a:pt x="1489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0" name="Google Shape;8050;p58"/>
            <p:cNvSpPr/>
            <p:nvPr/>
          </p:nvSpPr>
          <p:spPr>
            <a:xfrm>
              <a:off x="511776" y="-327879"/>
              <a:ext cx="862604" cy="561102"/>
            </a:xfrm>
            <a:custGeom>
              <a:avLst/>
              <a:gdLst/>
              <a:ahLst/>
              <a:cxnLst/>
              <a:rect l="l" t="t" r="r" b="b"/>
              <a:pathLst>
                <a:path w="27111" h="17635" extrusionOk="0">
                  <a:moveTo>
                    <a:pt x="21955" y="0"/>
                  </a:moveTo>
                  <a:cubicBezTo>
                    <a:pt x="18169" y="155"/>
                    <a:pt x="14502" y="191"/>
                    <a:pt x="10883" y="1822"/>
                  </a:cubicBezTo>
                  <a:cubicBezTo>
                    <a:pt x="9144" y="2608"/>
                    <a:pt x="7323" y="3703"/>
                    <a:pt x="6334" y="5370"/>
                  </a:cubicBezTo>
                  <a:cubicBezTo>
                    <a:pt x="5394" y="6941"/>
                    <a:pt x="5692" y="8918"/>
                    <a:pt x="4334" y="10287"/>
                  </a:cubicBezTo>
                  <a:cubicBezTo>
                    <a:pt x="3215" y="11430"/>
                    <a:pt x="1655" y="11799"/>
                    <a:pt x="0" y="11799"/>
                  </a:cubicBezTo>
                  <a:cubicBezTo>
                    <a:pt x="143" y="13037"/>
                    <a:pt x="429" y="14252"/>
                    <a:pt x="858" y="15431"/>
                  </a:cubicBezTo>
                  <a:cubicBezTo>
                    <a:pt x="1239" y="14883"/>
                    <a:pt x="1727" y="14430"/>
                    <a:pt x="2274" y="14061"/>
                  </a:cubicBezTo>
                  <a:cubicBezTo>
                    <a:pt x="3004" y="13573"/>
                    <a:pt x="3775" y="13367"/>
                    <a:pt x="4552" y="13367"/>
                  </a:cubicBezTo>
                  <a:cubicBezTo>
                    <a:pt x="5536" y="13367"/>
                    <a:pt x="6528" y="13698"/>
                    <a:pt x="7454" y="14204"/>
                  </a:cubicBezTo>
                  <a:cubicBezTo>
                    <a:pt x="9549" y="15359"/>
                    <a:pt x="11145" y="17228"/>
                    <a:pt x="13633" y="17574"/>
                  </a:cubicBezTo>
                  <a:cubicBezTo>
                    <a:pt x="13934" y="17615"/>
                    <a:pt x="14234" y="17635"/>
                    <a:pt x="14531" y="17635"/>
                  </a:cubicBezTo>
                  <a:cubicBezTo>
                    <a:pt x="16782" y="17635"/>
                    <a:pt x="18912" y="16528"/>
                    <a:pt x="20932" y="15645"/>
                  </a:cubicBezTo>
                  <a:cubicBezTo>
                    <a:pt x="22765" y="14847"/>
                    <a:pt x="24777" y="14109"/>
                    <a:pt x="26789" y="13918"/>
                  </a:cubicBezTo>
                  <a:cubicBezTo>
                    <a:pt x="26956" y="13216"/>
                    <a:pt x="27063" y="12490"/>
                    <a:pt x="27111" y="11763"/>
                  </a:cubicBezTo>
                  <a:lnTo>
                    <a:pt x="27111" y="11763"/>
                  </a:lnTo>
                  <a:cubicBezTo>
                    <a:pt x="25754" y="12228"/>
                    <a:pt x="24396" y="12680"/>
                    <a:pt x="23003" y="13061"/>
                  </a:cubicBezTo>
                  <a:cubicBezTo>
                    <a:pt x="20516" y="13760"/>
                    <a:pt x="17731" y="14517"/>
                    <a:pt x="15039" y="14517"/>
                  </a:cubicBezTo>
                  <a:cubicBezTo>
                    <a:pt x="14291" y="14517"/>
                    <a:pt x="13549" y="14458"/>
                    <a:pt x="12823" y="14323"/>
                  </a:cubicBezTo>
                  <a:cubicBezTo>
                    <a:pt x="10014" y="13799"/>
                    <a:pt x="8287" y="11323"/>
                    <a:pt x="9371" y="8501"/>
                  </a:cubicBezTo>
                  <a:cubicBezTo>
                    <a:pt x="10799" y="4775"/>
                    <a:pt x="16002" y="5167"/>
                    <a:pt x="19205" y="4989"/>
                  </a:cubicBezTo>
                  <a:cubicBezTo>
                    <a:pt x="20896" y="4894"/>
                    <a:pt x="22956" y="4203"/>
                    <a:pt x="24682" y="3084"/>
                  </a:cubicBezTo>
                  <a:cubicBezTo>
                    <a:pt x="23920" y="1941"/>
                    <a:pt x="23003" y="893"/>
                    <a:pt x="2195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1" name="Google Shape;8051;p58"/>
            <p:cNvSpPr/>
            <p:nvPr/>
          </p:nvSpPr>
          <p:spPr>
            <a:xfrm>
              <a:off x="580723" y="175465"/>
              <a:ext cx="754647" cy="266694"/>
            </a:xfrm>
            <a:custGeom>
              <a:avLst/>
              <a:gdLst/>
              <a:ahLst/>
              <a:cxnLst/>
              <a:rect l="l" t="t" r="r" b="b"/>
              <a:pathLst>
                <a:path w="23718" h="8382" extrusionOk="0">
                  <a:moveTo>
                    <a:pt x="2280" y="1"/>
                  </a:moveTo>
                  <a:cubicBezTo>
                    <a:pt x="1377" y="1"/>
                    <a:pt x="582" y="506"/>
                    <a:pt x="107" y="1944"/>
                  </a:cubicBezTo>
                  <a:cubicBezTo>
                    <a:pt x="72" y="2075"/>
                    <a:pt x="36" y="2206"/>
                    <a:pt x="0" y="2349"/>
                  </a:cubicBezTo>
                  <a:cubicBezTo>
                    <a:pt x="2146" y="5862"/>
                    <a:pt x="5728" y="8382"/>
                    <a:pt x="10332" y="8382"/>
                  </a:cubicBezTo>
                  <a:cubicBezTo>
                    <a:pt x="12140" y="8382"/>
                    <a:pt x="14106" y="7993"/>
                    <a:pt x="16205" y="7123"/>
                  </a:cubicBezTo>
                  <a:cubicBezTo>
                    <a:pt x="19979" y="5564"/>
                    <a:pt x="22396" y="3218"/>
                    <a:pt x="23718" y="563"/>
                  </a:cubicBezTo>
                  <a:lnTo>
                    <a:pt x="23718" y="563"/>
                  </a:lnTo>
                  <a:cubicBezTo>
                    <a:pt x="19832" y="1273"/>
                    <a:pt x="16446" y="4199"/>
                    <a:pt x="12361" y="4199"/>
                  </a:cubicBezTo>
                  <a:cubicBezTo>
                    <a:pt x="12265" y="4199"/>
                    <a:pt x="12169" y="4198"/>
                    <a:pt x="12073" y="4194"/>
                  </a:cubicBezTo>
                  <a:cubicBezTo>
                    <a:pt x="9621" y="4099"/>
                    <a:pt x="7763" y="2980"/>
                    <a:pt x="5834" y="1599"/>
                  </a:cubicBezTo>
                  <a:cubicBezTo>
                    <a:pt x="4776" y="836"/>
                    <a:pt x="3440" y="1"/>
                    <a:pt x="228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2" name="Google Shape;8052;p58"/>
            <p:cNvSpPr/>
            <p:nvPr/>
          </p:nvSpPr>
          <p:spPr>
            <a:xfrm>
              <a:off x="365927" y="-429693"/>
              <a:ext cx="896713" cy="857959"/>
            </a:xfrm>
            <a:custGeom>
              <a:avLst/>
              <a:gdLst/>
              <a:ahLst/>
              <a:cxnLst/>
              <a:rect l="l" t="t" r="r" b="b"/>
              <a:pathLst>
                <a:path w="28183" h="26965" extrusionOk="0">
                  <a:moveTo>
                    <a:pt x="18027" y="0"/>
                  </a:moveTo>
                  <a:cubicBezTo>
                    <a:pt x="16758" y="0"/>
                    <a:pt x="15435" y="184"/>
                    <a:pt x="14074" y="581"/>
                  </a:cubicBezTo>
                  <a:cubicBezTo>
                    <a:pt x="0" y="4676"/>
                    <a:pt x="2739" y="23834"/>
                    <a:pt x="13871" y="26965"/>
                  </a:cubicBezTo>
                  <a:cubicBezTo>
                    <a:pt x="13585" y="24465"/>
                    <a:pt x="13574" y="21941"/>
                    <a:pt x="14097" y="19452"/>
                  </a:cubicBezTo>
                  <a:cubicBezTo>
                    <a:pt x="14883" y="15725"/>
                    <a:pt x="16979" y="12451"/>
                    <a:pt x="19777" y="9927"/>
                  </a:cubicBezTo>
                  <a:cubicBezTo>
                    <a:pt x="22229" y="7713"/>
                    <a:pt x="25075" y="5974"/>
                    <a:pt x="28183" y="4831"/>
                  </a:cubicBezTo>
                  <a:cubicBezTo>
                    <a:pt x="25732" y="1952"/>
                    <a:pt x="22165" y="0"/>
                    <a:pt x="1802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3" name="Google Shape;8053;p58"/>
            <p:cNvSpPr/>
            <p:nvPr/>
          </p:nvSpPr>
          <p:spPr>
            <a:xfrm>
              <a:off x="1067809" y="193919"/>
              <a:ext cx="212255" cy="166183"/>
            </a:xfrm>
            <a:custGeom>
              <a:avLst/>
              <a:gdLst/>
              <a:ahLst/>
              <a:cxnLst/>
              <a:rect l="l" t="t" r="r" b="b"/>
              <a:pathLst>
                <a:path w="6671" h="5223" extrusionOk="0">
                  <a:moveTo>
                    <a:pt x="6132" y="1"/>
                  </a:moveTo>
                  <a:cubicBezTo>
                    <a:pt x="6014" y="1"/>
                    <a:pt x="5896" y="51"/>
                    <a:pt x="5813" y="174"/>
                  </a:cubicBezTo>
                  <a:cubicBezTo>
                    <a:pt x="4503" y="2126"/>
                    <a:pt x="2610" y="3614"/>
                    <a:pt x="408" y="4448"/>
                  </a:cubicBezTo>
                  <a:cubicBezTo>
                    <a:pt x="0" y="4609"/>
                    <a:pt x="124" y="5222"/>
                    <a:pt x="491" y="5222"/>
                  </a:cubicBezTo>
                  <a:cubicBezTo>
                    <a:pt x="531" y="5222"/>
                    <a:pt x="575" y="5215"/>
                    <a:pt x="622" y="5198"/>
                  </a:cubicBezTo>
                  <a:lnTo>
                    <a:pt x="622" y="5186"/>
                  </a:lnTo>
                  <a:cubicBezTo>
                    <a:pt x="3003" y="4293"/>
                    <a:pt x="5051" y="2674"/>
                    <a:pt x="6480" y="555"/>
                  </a:cubicBezTo>
                  <a:cubicBezTo>
                    <a:pt x="6671" y="272"/>
                    <a:pt x="6404" y="1"/>
                    <a:pt x="613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4" name="Google Shape;8054;p58"/>
            <p:cNvSpPr/>
            <p:nvPr/>
          </p:nvSpPr>
          <p:spPr>
            <a:xfrm>
              <a:off x="1263546" y="69674"/>
              <a:ext cx="48331" cy="96375"/>
            </a:xfrm>
            <a:custGeom>
              <a:avLst/>
              <a:gdLst/>
              <a:ahLst/>
              <a:cxnLst/>
              <a:rect l="l" t="t" r="r" b="b"/>
              <a:pathLst>
                <a:path w="1519" h="3029" extrusionOk="0">
                  <a:moveTo>
                    <a:pt x="1136" y="1"/>
                  </a:moveTo>
                  <a:cubicBezTo>
                    <a:pt x="944" y="1"/>
                    <a:pt x="750" y="126"/>
                    <a:pt x="744" y="376"/>
                  </a:cubicBezTo>
                  <a:cubicBezTo>
                    <a:pt x="744" y="1102"/>
                    <a:pt x="542" y="1816"/>
                    <a:pt x="173" y="2459"/>
                  </a:cubicBezTo>
                  <a:cubicBezTo>
                    <a:pt x="0" y="2755"/>
                    <a:pt x="264" y="3028"/>
                    <a:pt x="523" y="3028"/>
                  </a:cubicBezTo>
                  <a:cubicBezTo>
                    <a:pt x="639" y="3028"/>
                    <a:pt x="754" y="2973"/>
                    <a:pt x="828" y="2840"/>
                  </a:cubicBezTo>
                  <a:cubicBezTo>
                    <a:pt x="1268" y="2090"/>
                    <a:pt x="1506" y="1245"/>
                    <a:pt x="1518" y="376"/>
                  </a:cubicBezTo>
                  <a:cubicBezTo>
                    <a:pt x="1518" y="126"/>
                    <a:pt x="1328" y="1"/>
                    <a:pt x="113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55" name="Google Shape;8055;p58"/>
          <p:cNvGrpSpPr/>
          <p:nvPr/>
        </p:nvGrpSpPr>
        <p:grpSpPr>
          <a:xfrm>
            <a:off x="1336948" y="477090"/>
            <a:ext cx="756811" cy="756938"/>
            <a:chOff x="1336948" y="477090"/>
            <a:chExt cx="756811" cy="756938"/>
          </a:xfrm>
        </p:grpSpPr>
        <p:sp>
          <p:nvSpPr>
            <p:cNvPr id="8056" name="Google Shape;8056;p58"/>
            <p:cNvSpPr/>
            <p:nvPr/>
          </p:nvSpPr>
          <p:spPr>
            <a:xfrm>
              <a:off x="1336948" y="477090"/>
              <a:ext cx="756811" cy="756938"/>
            </a:xfrm>
            <a:custGeom>
              <a:avLst/>
              <a:gdLst/>
              <a:ahLst/>
              <a:cxnLst/>
              <a:rect l="l" t="t" r="r" b="b"/>
              <a:pathLst>
                <a:path w="23786" h="23790" extrusionOk="0">
                  <a:moveTo>
                    <a:pt x="11906" y="1"/>
                  </a:moveTo>
                  <a:cubicBezTo>
                    <a:pt x="7088" y="1"/>
                    <a:pt x="292" y="3228"/>
                    <a:pt x="140" y="11919"/>
                  </a:cubicBezTo>
                  <a:cubicBezTo>
                    <a:pt x="0" y="19611"/>
                    <a:pt x="6359" y="23790"/>
                    <a:pt x="12171" y="23790"/>
                  </a:cubicBezTo>
                  <a:cubicBezTo>
                    <a:pt x="13772" y="23790"/>
                    <a:pt x="15331" y="23473"/>
                    <a:pt x="16702" y="22825"/>
                  </a:cubicBezTo>
                  <a:cubicBezTo>
                    <a:pt x="23786" y="19468"/>
                    <a:pt x="22857" y="11812"/>
                    <a:pt x="22286" y="11312"/>
                  </a:cubicBezTo>
                  <a:cubicBezTo>
                    <a:pt x="22247" y="11278"/>
                    <a:pt x="22211" y="11262"/>
                    <a:pt x="22175" y="11262"/>
                  </a:cubicBezTo>
                  <a:cubicBezTo>
                    <a:pt x="21681" y="11262"/>
                    <a:pt x="21252" y="14280"/>
                    <a:pt x="15356" y="14657"/>
                  </a:cubicBezTo>
                  <a:cubicBezTo>
                    <a:pt x="15181" y="14668"/>
                    <a:pt x="15008" y="14674"/>
                    <a:pt x="14840" y="14674"/>
                  </a:cubicBezTo>
                  <a:cubicBezTo>
                    <a:pt x="8929" y="14674"/>
                    <a:pt x="7157" y="8124"/>
                    <a:pt x="9379" y="4466"/>
                  </a:cubicBezTo>
                  <a:cubicBezTo>
                    <a:pt x="11415" y="1108"/>
                    <a:pt x="15130" y="549"/>
                    <a:pt x="14213" y="287"/>
                  </a:cubicBezTo>
                  <a:cubicBezTo>
                    <a:pt x="13536" y="100"/>
                    <a:pt x="12752" y="1"/>
                    <a:pt x="1190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7" name="Google Shape;8057;p58"/>
            <p:cNvSpPr/>
            <p:nvPr/>
          </p:nvSpPr>
          <p:spPr>
            <a:xfrm>
              <a:off x="1336948" y="584313"/>
              <a:ext cx="685222" cy="649491"/>
            </a:xfrm>
            <a:custGeom>
              <a:avLst/>
              <a:gdLst/>
              <a:ahLst/>
              <a:cxnLst/>
              <a:rect l="l" t="t" r="r" b="b"/>
              <a:pathLst>
                <a:path w="21536" h="20413" extrusionOk="0">
                  <a:moveTo>
                    <a:pt x="3510" y="0"/>
                  </a:moveTo>
                  <a:lnTo>
                    <a:pt x="3510" y="0"/>
                  </a:lnTo>
                  <a:cubicBezTo>
                    <a:pt x="1581" y="1905"/>
                    <a:pt x="200" y="4679"/>
                    <a:pt x="140" y="8537"/>
                  </a:cubicBezTo>
                  <a:cubicBezTo>
                    <a:pt x="0" y="16227"/>
                    <a:pt x="6356" y="20413"/>
                    <a:pt x="12166" y="20413"/>
                  </a:cubicBezTo>
                  <a:cubicBezTo>
                    <a:pt x="13769" y="20413"/>
                    <a:pt x="15330" y="20094"/>
                    <a:pt x="16702" y="19443"/>
                  </a:cubicBezTo>
                  <a:cubicBezTo>
                    <a:pt x="19166" y="18276"/>
                    <a:pt x="20655" y="16586"/>
                    <a:pt x="21536" y="14859"/>
                  </a:cubicBezTo>
                  <a:lnTo>
                    <a:pt x="21536" y="14859"/>
                  </a:lnTo>
                  <a:cubicBezTo>
                    <a:pt x="19700" y="15559"/>
                    <a:pt x="17714" y="15941"/>
                    <a:pt x="15753" y="15941"/>
                  </a:cubicBezTo>
                  <a:cubicBezTo>
                    <a:pt x="12307" y="15941"/>
                    <a:pt x="8938" y="14762"/>
                    <a:pt x="6593" y="12061"/>
                  </a:cubicBezTo>
                  <a:cubicBezTo>
                    <a:pt x="3724" y="8751"/>
                    <a:pt x="3224" y="4322"/>
                    <a:pt x="35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8" name="Google Shape;8058;p58"/>
            <p:cNvSpPr/>
            <p:nvPr/>
          </p:nvSpPr>
          <p:spPr>
            <a:xfrm>
              <a:off x="1548976" y="630543"/>
              <a:ext cx="35572" cy="195837"/>
            </a:xfrm>
            <a:custGeom>
              <a:avLst/>
              <a:gdLst/>
              <a:ahLst/>
              <a:cxnLst/>
              <a:rect l="l" t="t" r="r" b="b"/>
              <a:pathLst>
                <a:path w="1118" h="6155" extrusionOk="0">
                  <a:moveTo>
                    <a:pt x="717" y="1"/>
                  </a:moveTo>
                  <a:cubicBezTo>
                    <a:pt x="590" y="1"/>
                    <a:pt x="467" y="72"/>
                    <a:pt x="429" y="238"/>
                  </a:cubicBezTo>
                  <a:cubicBezTo>
                    <a:pt x="13" y="2107"/>
                    <a:pt x="1" y="4048"/>
                    <a:pt x="370" y="5917"/>
                  </a:cubicBezTo>
                  <a:cubicBezTo>
                    <a:pt x="403" y="6083"/>
                    <a:pt x="524" y="6154"/>
                    <a:pt x="654" y="6154"/>
                  </a:cubicBezTo>
                  <a:cubicBezTo>
                    <a:pt x="849" y="6154"/>
                    <a:pt x="1063" y="5990"/>
                    <a:pt x="1013" y="5739"/>
                  </a:cubicBezTo>
                  <a:cubicBezTo>
                    <a:pt x="656" y="3977"/>
                    <a:pt x="679" y="2167"/>
                    <a:pt x="1060" y="417"/>
                  </a:cubicBezTo>
                  <a:cubicBezTo>
                    <a:pt x="1118" y="165"/>
                    <a:pt x="911" y="1"/>
                    <a:pt x="717" y="1"/>
                  </a:cubicBezTo>
                  <a:close/>
                </a:path>
              </a:pathLst>
            </a:custGeom>
            <a:solidFill>
              <a:srgbClr val="D6F9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9" name="Google Shape;8059;p58"/>
            <p:cNvSpPr/>
            <p:nvPr/>
          </p:nvSpPr>
          <p:spPr>
            <a:xfrm>
              <a:off x="1576243" y="567068"/>
              <a:ext cx="41331" cy="45658"/>
            </a:xfrm>
            <a:custGeom>
              <a:avLst/>
              <a:gdLst/>
              <a:ahLst/>
              <a:cxnLst/>
              <a:rect l="l" t="t" r="r" b="b"/>
              <a:pathLst>
                <a:path w="1299" h="1435" extrusionOk="0">
                  <a:moveTo>
                    <a:pt x="936" y="1"/>
                  </a:moveTo>
                  <a:cubicBezTo>
                    <a:pt x="852" y="1"/>
                    <a:pt x="769" y="30"/>
                    <a:pt x="703" y="90"/>
                  </a:cubicBezTo>
                  <a:cubicBezTo>
                    <a:pt x="406" y="340"/>
                    <a:pt x="180" y="661"/>
                    <a:pt x="49" y="1019"/>
                  </a:cubicBezTo>
                  <a:cubicBezTo>
                    <a:pt x="1" y="1197"/>
                    <a:pt x="108" y="1376"/>
                    <a:pt x="275" y="1423"/>
                  </a:cubicBezTo>
                  <a:cubicBezTo>
                    <a:pt x="304" y="1431"/>
                    <a:pt x="333" y="1435"/>
                    <a:pt x="361" y="1435"/>
                  </a:cubicBezTo>
                  <a:cubicBezTo>
                    <a:pt x="508" y="1435"/>
                    <a:pt x="640" y="1337"/>
                    <a:pt x="680" y="1197"/>
                  </a:cubicBezTo>
                  <a:cubicBezTo>
                    <a:pt x="787" y="947"/>
                    <a:pt x="953" y="733"/>
                    <a:pt x="1168" y="566"/>
                  </a:cubicBezTo>
                  <a:cubicBezTo>
                    <a:pt x="1299" y="435"/>
                    <a:pt x="1299" y="221"/>
                    <a:pt x="1168" y="90"/>
                  </a:cubicBezTo>
                  <a:cubicBezTo>
                    <a:pt x="1102" y="30"/>
                    <a:pt x="1019" y="1"/>
                    <a:pt x="936" y="1"/>
                  </a:cubicBezTo>
                  <a:close/>
                </a:path>
              </a:pathLst>
            </a:custGeom>
            <a:solidFill>
              <a:srgbClr val="D6F9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60" name="Google Shape;8060;p58"/>
          <p:cNvGrpSpPr/>
          <p:nvPr/>
        </p:nvGrpSpPr>
        <p:grpSpPr>
          <a:xfrm>
            <a:off x="7614515" y="520647"/>
            <a:ext cx="861332" cy="524352"/>
            <a:chOff x="7614515" y="520647"/>
            <a:chExt cx="861332" cy="524352"/>
          </a:xfrm>
        </p:grpSpPr>
        <p:sp>
          <p:nvSpPr>
            <p:cNvPr id="8061" name="Google Shape;8061;p58"/>
            <p:cNvSpPr/>
            <p:nvPr/>
          </p:nvSpPr>
          <p:spPr>
            <a:xfrm>
              <a:off x="7679644" y="520647"/>
              <a:ext cx="784142" cy="524352"/>
            </a:xfrm>
            <a:custGeom>
              <a:avLst/>
              <a:gdLst/>
              <a:ahLst/>
              <a:cxnLst/>
              <a:rect l="l" t="t" r="r" b="b"/>
              <a:pathLst>
                <a:path w="24645" h="16480" extrusionOk="0">
                  <a:moveTo>
                    <a:pt x="11559" y="1"/>
                  </a:moveTo>
                  <a:cubicBezTo>
                    <a:pt x="10860" y="1"/>
                    <a:pt x="10141" y="92"/>
                    <a:pt x="9412" y="287"/>
                  </a:cubicBezTo>
                  <a:cubicBezTo>
                    <a:pt x="1" y="2802"/>
                    <a:pt x="2490" y="16480"/>
                    <a:pt x="10781" y="16480"/>
                  </a:cubicBezTo>
                  <a:cubicBezTo>
                    <a:pt x="11909" y="16480"/>
                    <a:pt x="13145" y="16227"/>
                    <a:pt x="14472" y="15658"/>
                  </a:cubicBezTo>
                  <a:cubicBezTo>
                    <a:pt x="24644" y="11298"/>
                    <a:pt x="19346" y="1"/>
                    <a:pt x="1155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2" name="Google Shape;8062;p58"/>
            <p:cNvSpPr/>
            <p:nvPr/>
          </p:nvSpPr>
          <p:spPr>
            <a:xfrm>
              <a:off x="7933639" y="520711"/>
              <a:ext cx="530430" cy="524289"/>
            </a:xfrm>
            <a:custGeom>
              <a:avLst/>
              <a:gdLst/>
              <a:ahLst/>
              <a:cxnLst/>
              <a:rect l="l" t="t" r="r" b="b"/>
              <a:pathLst>
                <a:path w="16671" h="16478" extrusionOk="0">
                  <a:moveTo>
                    <a:pt x="3575" y="1"/>
                  </a:moveTo>
                  <a:cubicBezTo>
                    <a:pt x="3440" y="1"/>
                    <a:pt x="3304" y="4"/>
                    <a:pt x="3167" y="11"/>
                  </a:cubicBezTo>
                  <a:cubicBezTo>
                    <a:pt x="4025" y="3464"/>
                    <a:pt x="4286" y="7000"/>
                    <a:pt x="3072" y="10465"/>
                  </a:cubicBezTo>
                  <a:cubicBezTo>
                    <a:pt x="2381" y="12441"/>
                    <a:pt x="1334" y="14275"/>
                    <a:pt x="0" y="15894"/>
                  </a:cubicBezTo>
                  <a:cubicBezTo>
                    <a:pt x="839" y="16268"/>
                    <a:pt x="1775" y="16477"/>
                    <a:pt x="2799" y="16477"/>
                  </a:cubicBezTo>
                  <a:cubicBezTo>
                    <a:pt x="3926" y="16477"/>
                    <a:pt x="5160" y="16223"/>
                    <a:pt x="6489" y="15656"/>
                  </a:cubicBezTo>
                  <a:cubicBezTo>
                    <a:pt x="16671" y="11302"/>
                    <a:pt x="11369" y="1"/>
                    <a:pt x="3575" y="1"/>
                  </a:cubicBezTo>
                  <a:close/>
                </a:path>
              </a:pathLst>
            </a:custGeom>
            <a:solidFill>
              <a:srgbClr val="8A8A8A">
                <a:alpha val="40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3" name="Google Shape;8063;p58"/>
            <p:cNvSpPr/>
            <p:nvPr/>
          </p:nvSpPr>
          <p:spPr>
            <a:xfrm>
              <a:off x="7824920" y="618675"/>
              <a:ext cx="81453" cy="158769"/>
            </a:xfrm>
            <a:custGeom>
              <a:avLst/>
              <a:gdLst/>
              <a:ahLst/>
              <a:cxnLst/>
              <a:rect l="l" t="t" r="r" b="b"/>
              <a:pathLst>
                <a:path w="2560" h="4990" extrusionOk="0">
                  <a:moveTo>
                    <a:pt x="2061" y="1"/>
                  </a:moveTo>
                  <a:cubicBezTo>
                    <a:pt x="1981" y="1"/>
                    <a:pt x="1897" y="33"/>
                    <a:pt x="1822" y="111"/>
                  </a:cubicBezTo>
                  <a:cubicBezTo>
                    <a:pt x="643" y="1325"/>
                    <a:pt x="0" y="2957"/>
                    <a:pt x="36" y="4659"/>
                  </a:cubicBezTo>
                  <a:cubicBezTo>
                    <a:pt x="36" y="4879"/>
                    <a:pt x="211" y="4990"/>
                    <a:pt x="386" y="4990"/>
                  </a:cubicBezTo>
                  <a:cubicBezTo>
                    <a:pt x="560" y="4990"/>
                    <a:pt x="732" y="4879"/>
                    <a:pt x="726" y="4659"/>
                  </a:cubicBezTo>
                  <a:cubicBezTo>
                    <a:pt x="691" y="3147"/>
                    <a:pt x="1262" y="1683"/>
                    <a:pt x="2322" y="599"/>
                  </a:cubicBezTo>
                  <a:cubicBezTo>
                    <a:pt x="2559" y="352"/>
                    <a:pt x="2327" y="1"/>
                    <a:pt x="20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4" name="Google Shape;8064;p58"/>
            <p:cNvSpPr/>
            <p:nvPr/>
          </p:nvSpPr>
          <p:spPr>
            <a:xfrm>
              <a:off x="7907167" y="573813"/>
              <a:ext cx="66149" cy="42254"/>
            </a:xfrm>
            <a:custGeom>
              <a:avLst/>
              <a:gdLst/>
              <a:ahLst/>
              <a:cxnLst/>
              <a:rect l="l" t="t" r="r" b="b"/>
              <a:pathLst>
                <a:path w="2079" h="1328" extrusionOk="0">
                  <a:moveTo>
                    <a:pt x="1627" y="1"/>
                  </a:moveTo>
                  <a:cubicBezTo>
                    <a:pt x="1591" y="1"/>
                    <a:pt x="1552" y="7"/>
                    <a:pt x="1511" y="21"/>
                  </a:cubicBezTo>
                  <a:cubicBezTo>
                    <a:pt x="1058" y="176"/>
                    <a:pt x="630" y="426"/>
                    <a:pt x="261" y="747"/>
                  </a:cubicBezTo>
                  <a:cubicBezTo>
                    <a:pt x="0" y="979"/>
                    <a:pt x="241" y="1328"/>
                    <a:pt x="523" y="1328"/>
                  </a:cubicBezTo>
                  <a:cubicBezTo>
                    <a:pt x="602" y="1328"/>
                    <a:pt x="685" y="1300"/>
                    <a:pt x="761" y="1235"/>
                  </a:cubicBezTo>
                  <a:cubicBezTo>
                    <a:pt x="1035" y="997"/>
                    <a:pt x="1356" y="807"/>
                    <a:pt x="1701" y="687"/>
                  </a:cubicBezTo>
                  <a:cubicBezTo>
                    <a:pt x="2078" y="558"/>
                    <a:pt x="1968" y="1"/>
                    <a:pt x="16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5" name="Google Shape;8065;p58"/>
            <p:cNvSpPr/>
            <p:nvPr/>
          </p:nvSpPr>
          <p:spPr>
            <a:xfrm>
              <a:off x="7614515" y="557396"/>
              <a:ext cx="861332" cy="479267"/>
            </a:xfrm>
            <a:custGeom>
              <a:avLst/>
              <a:gdLst/>
              <a:ahLst/>
              <a:cxnLst/>
              <a:rect l="l" t="t" r="r" b="b"/>
              <a:pathLst>
                <a:path w="27071" h="15063" extrusionOk="0">
                  <a:moveTo>
                    <a:pt x="23741" y="0"/>
                  </a:moveTo>
                  <a:cubicBezTo>
                    <a:pt x="22638" y="0"/>
                    <a:pt x="21205" y="379"/>
                    <a:pt x="19508" y="1311"/>
                  </a:cubicBezTo>
                  <a:cubicBezTo>
                    <a:pt x="19508" y="1311"/>
                    <a:pt x="19686" y="1501"/>
                    <a:pt x="19817" y="1644"/>
                  </a:cubicBezTo>
                  <a:cubicBezTo>
                    <a:pt x="19817" y="1644"/>
                    <a:pt x="20674" y="894"/>
                    <a:pt x="22937" y="501"/>
                  </a:cubicBezTo>
                  <a:cubicBezTo>
                    <a:pt x="23104" y="471"/>
                    <a:pt x="23266" y="456"/>
                    <a:pt x="23420" y="456"/>
                  </a:cubicBezTo>
                  <a:cubicBezTo>
                    <a:pt x="25351" y="456"/>
                    <a:pt x="26078" y="2755"/>
                    <a:pt x="21127" y="6085"/>
                  </a:cubicBezTo>
                  <a:cubicBezTo>
                    <a:pt x="15781" y="9669"/>
                    <a:pt x="6506" y="13586"/>
                    <a:pt x="3815" y="13788"/>
                  </a:cubicBezTo>
                  <a:cubicBezTo>
                    <a:pt x="3735" y="13795"/>
                    <a:pt x="3658" y="13798"/>
                    <a:pt x="3583" y="13798"/>
                  </a:cubicBezTo>
                  <a:cubicBezTo>
                    <a:pt x="1142" y="13798"/>
                    <a:pt x="1687" y="10473"/>
                    <a:pt x="5684" y="9109"/>
                  </a:cubicBezTo>
                  <a:cubicBezTo>
                    <a:pt x="5684" y="9109"/>
                    <a:pt x="5601" y="8800"/>
                    <a:pt x="5553" y="8478"/>
                  </a:cubicBezTo>
                  <a:cubicBezTo>
                    <a:pt x="5553" y="8478"/>
                    <a:pt x="1970" y="9871"/>
                    <a:pt x="910" y="11919"/>
                  </a:cubicBezTo>
                  <a:cubicBezTo>
                    <a:pt x="0" y="13665"/>
                    <a:pt x="885" y="15063"/>
                    <a:pt x="3500" y="15063"/>
                  </a:cubicBezTo>
                  <a:cubicBezTo>
                    <a:pt x="5129" y="15063"/>
                    <a:pt x="7430" y="14520"/>
                    <a:pt x="10387" y="13181"/>
                  </a:cubicBezTo>
                  <a:cubicBezTo>
                    <a:pt x="17960" y="9764"/>
                    <a:pt x="21377" y="8216"/>
                    <a:pt x="25354" y="3870"/>
                  </a:cubicBezTo>
                  <a:cubicBezTo>
                    <a:pt x="27070" y="1996"/>
                    <a:pt x="26274" y="0"/>
                    <a:pt x="2374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066" name="Google Shape;8066;p58"/>
          <p:cNvSpPr/>
          <p:nvPr/>
        </p:nvSpPr>
        <p:spPr>
          <a:xfrm>
            <a:off x="7621737" y="615971"/>
            <a:ext cx="862986" cy="385087"/>
          </a:xfrm>
          <a:custGeom>
            <a:avLst/>
            <a:gdLst/>
            <a:ahLst/>
            <a:cxnLst/>
            <a:rect l="l" t="t" r="r" b="b"/>
            <a:pathLst>
              <a:path w="27123" h="12103" extrusionOk="0">
                <a:moveTo>
                  <a:pt x="23708" y="1"/>
                </a:moveTo>
                <a:cubicBezTo>
                  <a:pt x="22815" y="1"/>
                  <a:pt x="21695" y="214"/>
                  <a:pt x="20352" y="720"/>
                </a:cubicBezTo>
                <a:lnTo>
                  <a:pt x="20662" y="1196"/>
                </a:lnTo>
                <a:cubicBezTo>
                  <a:pt x="20662" y="1196"/>
                  <a:pt x="21186" y="815"/>
                  <a:pt x="23472" y="732"/>
                </a:cubicBezTo>
                <a:cubicBezTo>
                  <a:pt x="23509" y="730"/>
                  <a:pt x="23546" y="730"/>
                  <a:pt x="23583" y="730"/>
                </a:cubicBezTo>
                <a:cubicBezTo>
                  <a:pt x="25773" y="730"/>
                  <a:pt x="26175" y="3171"/>
                  <a:pt x="20483" y="5947"/>
                </a:cubicBezTo>
                <a:cubicBezTo>
                  <a:pt x="14863" y="8687"/>
                  <a:pt x="5964" y="11192"/>
                  <a:pt x="2980" y="11192"/>
                </a:cubicBezTo>
                <a:cubicBezTo>
                  <a:pt x="2892" y="11192"/>
                  <a:pt x="2809" y="11190"/>
                  <a:pt x="2731" y="11185"/>
                </a:cubicBezTo>
                <a:cubicBezTo>
                  <a:pt x="16" y="11019"/>
                  <a:pt x="1636" y="8090"/>
                  <a:pt x="5255" y="6173"/>
                </a:cubicBezTo>
                <a:cubicBezTo>
                  <a:pt x="5267" y="6173"/>
                  <a:pt x="5255" y="6101"/>
                  <a:pt x="5219" y="5756"/>
                </a:cubicBezTo>
                <a:cubicBezTo>
                  <a:pt x="5219" y="5756"/>
                  <a:pt x="1945" y="6947"/>
                  <a:pt x="874" y="8983"/>
                </a:cubicBezTo>
                <a:cubicBezTo>
                  <a:pt x="1" y="10663"/>
                  <a:pt x="285" y="12103"/>
                  <a:pt x="3088" y="12103"/>
                </a:cubicBezTo>
                <a:cubicBezTo>
                  <a:pt x="4416" y="12103"/>
                  <a:pt x="6308" y="11780"/>
                  <a:pt x="8910" y="11007"/>
                </a:cubicBezTo>
                <a:cubicBezTo>
                  <a:pt x="16887" y="8649"/>
                  <a:pt x="20424" y="7840"/>
                  <a:pt x="24960" y="4089"/>
                </a:cubicBezTo>
                <a:cubicBezTo>
                  <a:pt x="27123" y="2300"/>
                  <a:pt x="26641" y="1"/>
                  <a:pt x="2370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7" name="Google Shape;8067;p58"/>
          <p:cNvSpPr/>
          <p:nvPr/>
        </p:nvSpPr>
        <p:spPr>
          <a:xfrm>
            <a:off x="2278984" y="2051074"/>
            <a:ext cx="1406588" cy="2706397"/>
          </a:xfrm>
          <a:custGeom>
            <a:avLst/>
            <a:gdLst/>
            <a:ahLst/>
            <a:cxnLst/>
            <a:rect l="l" t="t" r="r" b="b"/>
            <a:pathLst>
              <a:path w="44208" h="85060" extrusionOk="0">
                <a:moveTo>
                  <a:pt x="38658" y="0"/>
                </a:moveTo>
                <a:cubicBezTo>
                  <a:pt x="38627" y="0"/>
                  <a:pt x="38596" y="0"/>
                  <a:pt x="38564" y="1"/>
                </a:cubicBezTo>
                <a:lnTo>
                  <a:pt x="3477" y="775"/>
                </a:lnTo>
                <a:cubicBezTo>
                  <a:pt x="1536" y="823"/>
                  <a:pt x="0" y="2323"/>
                  <a:pt x="48" y="4133"/>
                </a:cubicBezTo>
                <a:lnTo>
                  <a:pt x="2036" y="81857"/>
                </a:lnTo>
                <a:cubicBezTo>
                  <a:pt x="2083" y="83644"/>
                  <a:pt x="3652" y="85060"/>
                  <a:pt x="5572" y="85060"/>
                </a:cubicBezTo>
                <a:cubicBezTo>
                  <a:pt x="5596" y="85060"/>
                  <a:pt x="5620" y="85060"/>
                  <a:pt x="5644" y="85059"/>
                </a:cubicBezTo>
                <a:lnTo>
                  <a:pt x="40731" y="84273"/>
                </a:lnTo>
                <a:cubicBezTo>
                  <a:pt x="42672" y="84226"/>
                  <a:pt x="44208" y="82726"/>
                  <a:pt x="44160" y="80916"/>
                </a:cubicBezTo>
                <a:lnTo>
                  <a:pt x="42172" y="3204"/>
                </a:lnTo>
                <a:cubicBezTo>
                  <a:pt x="42125" y="1423"/>
                  <a:pt x="40557" y="0"/>
                  <a:pt x="3865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8" name="Google Shape;8068;p58"/>
          <p:cNvSpPr/>
          <p:nvPr/>
        </p:nvSpPr>
        <p:spPr>
          <a:xfrm>
            <a:off x="2140708" y="1958646"/>
            <a:ext cx="1406238" cy="2687083"/>
          </a:xfrm>
          <a:custGeom>
            <a:avLst/>
            <a:gdLst/>
            <a:ahLst/>
            <a:cxnLst/>
            <a:rect l="l" t="t" r="r" b="b"/>
            <a:pathLst>
              <a:path w="44197" h="84453" extrusionOk="0">
                <a:moveTo>
                  <a:pt x="38826" y="0"/>
                </a:moveTo>
                <a:cubicBezTo>
                  <a:pt x="38803" y="0"/>
                  <a:pt x="38779" y="1"/>
                  <a:pt x="38755" y="1"/>
                </a:cubicBezTo>
                <a:lnTo>
                  <a:pt x="3286" y="799"/>
                </a:lnTo>
                <a:cubicBezTo>
                  <a:pt x="1453" y="835"/>
                  <a:pt x="0" y="2251"/>
                  <a:pt x="36" y="3966"/>
                </a:cubicBezTo>
                <a:lnTo>
                  <a:pt x="2024" y="81428"/>
                </a:lnTo>
                <a:cubicBezTo>
                  <a:pt x="2071" y="83108"/>
                  <a:pt x="3557" y="84453"/>
                  <a:pt x="5359" y="84453"/>
                </a:cubicBezTo>
                <a:cubicBezTo>
                  <a:pt x="5382" y="84453"/>
                  <a:pt x="5406" y="84452"/>
                  <a:pt x="5429" y="84452"/>
                </a:cubicBezTo>
                <a:lnTo>
                  <a:pt x="40898" y="83654"/>
                </a:lnTo>
                <a:cubicBezTo>
                  <a:pt x="42744" y="83619"/>
                  <a:pt x="44196" y="82202"/>
                  <a:pt x="44149" y="80487"/>
                </a:cubicBezTo>
                <a:lnTo>
                  <a:pt x="42160" y="3025"/>
                </a:lnTo>
                <a:cubicBezTo>
                  <a:pt x="42125" y="1345"/>
                  <a:pt x="40640" y="0"/>
                  <a:pt x="3882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069" name="Google Shape;8069;p58"/>
          <p:cNvGrpSpPr/>
          <p:nvPr/>
        </p:nvGrpSpPr>
        <p:grpSpPr>
          <a:xfrm>
            <a:off x="2299634" y="2170770"/>
            <a:ext cx="1083639" cy="2259354"/>
            <a:chOff x="2299634" y="2170770"/>
            <a:chExt cx="1083639" cy="2259354"/>
          </a:xfrm>
        </p:grpSpPr>
        <p:sp>
          <p:nvSpPr>
            <p:cNvPr id="8070" name="Google Shape;8070;p58"/>
            <p:cNvSpPr/>
            <p:nvPr/>
          </p:nvSpPr>
          <p:spPr>
            <a:xfrm>
              <a:off x="2299634" y="2170770"/>
              <a:ext cx="1027355" cy="30799"/>
            </a:xfrm>
            <a:custGeom>
              <a:avLst/>
              <a:gdLst/>
              <a:ahLst/>
              <a:cxnLst/>
              <a:rect l="l" t="t" r="r" b="b"/>
              <a:pathLst>
                <a:path w="32289" h="968" extrusionOk="0">
                  <a:moveTo>
                    <a:pt x="32126" y="0"/>
                  </a:moveTo>
                  <a:cubicBezTo>
                    <a:pt x="32119" y="0"/>
                    <a:pt x="32112" y="1"/>
                    <a:pt x="32105" y="2"/>
                  </a:cubicBezTo>
                  <a:lnTo>
                    <a:pt x="184" y="716"/>
                  </a:lnTo>
                  <a:cubicBezTo>
                    <a:pt x="177" y="715"/>
                    <a:pt x="170" y="715"/>
                    <a:pt x="163" y="715"/>
                  </a:cubicBezTo>
                  <a:cubicBezTo>
                    <a:pt x="1" y="715"/>
                    <a:pt x="1" y="967"/>
                    <a:pt x="163" y="967"/>
                  </a:cubicBezTo>
                  <a:cubicBezTo>
                    <a:pt x="170" y="967"/>
                    <a:pt x="177" y="967"/>
                    <a:pt x="184" y="966"/>
                  </a:cubicBezTo>
                  <a:lnTo>
                    <a:pt x="32105" y="252"/>
                  </a:lnTo>
                  <a:cubicBezTo>
                    <a:pt x="32112" y="253"/>
                    <a:pt x="32119" y="253"/>
                    <a:pt x="32126" y="253"/>
                  </a:cubicBezTo>
                  <a:cubicBezTo>
                    <a:pt x="32289" y="253"/>
                    <a:pt x="32289" y="0"/>
                    <a:pt x="3212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1" name="Google Shape;8071;p58"/>
            <p:cNvSpPr/>
            <p:nvPr/>
          </p:nvSpPr>
          <p:spPr>
            <a:xfrm>
              <a:off x="2305997" y="2418496"/>
              <a:ext cx="1027419" cy="30831"/>
            </a:xfrm>
            <a:custGeom>
              <a:avLst/>
              <a:gdLst/>
              <a:ahLst/>
              <a:cxnLst/>
              <a:rect l="l" t="t" r="r" b="b"/>
              <a:pathLst>
                <a:path w="32291" h="969" extrusionOk="0">
                  <a:moveTo>
                    <a:pt x="32129" y="1"/>
                  </a:moveTo>
                  <a:cubicBezTo>
                    <a:pt x="32122" y="1"/>
                    <a:pt x="32115" y="1"/>
                    <a:pt x="32108" y="2"/>
                  </a:cubicBezTo>
                  <a:lnTo>
                    <a:pt x="187" y="705"/>
                  </a:lnTo>
                  <a:cubicBezTo>
                    <a:pt x="183" y="704"/>
                    <a:pt x="179" y="704"/>
                    <a:pt x="176" y="704"/>
                  </a:cubicBezTo>
                  <a:cubicBezTo>
                    <a:pt x="3" y="704"/>
                    <a:pt x="0" y="968"/>
                    <a:pt x="166" y="968"/>
                  </a:cubicBezTo>
                  <a:cubicBezTo>
                    <a:pt x="172" y="968"/>
                    <a:pt x="180" y="968"/>
                    <a:pt x="187" y="967"/>
                  </a:cubicBezTo>
                  <a:lnTo>
                    <a:pt x="32108" y="252"/>
                  </a:lnTo>
                  <a:cubicBezTo>
                    <a:pt x="32115" y="253"/>
                    <a:pt x="32122" y="254"/>
                    <a:pt x="32129" y="254"/>
                  </a:cubicBezTo>
                  <a:cubicBezTo>
                    <a:pt x="32291" y="254"/>
                    <a:pt x="32291" y="1"/>
                    <a:pt x="3212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2" name="Google Shape;8072;p58"/>
            <p:cNvSpPr/>
            <p:nvPr/>
          </p:nvSpPr>
          <p:spPr>
            <a:xfrm>
              <a:off x="2312042" y="2665937"/>
              <a:ext cx="1026910" cy="31086"/>
            </a:xfrm>
            <a:custGeom>
              <a:avLst/>
              <a:gdLst/>
              <a:ahLst/>
              <a:cxnLst/>
              <a:rect l="l" t="t" r="r" b="b"/>
              <a:pathLst>
                <a:path w="32275" h="977" extrusionOk="0">
                  <a:moveTo>
                    <a:pt x="32120" y="0"/>
                  </a:moveTo>
                  <a:lnTo>
                    <a:pt x="199" y="714"/>
                  </a:lnTo>
                  <a:cubicBezTo>
                    <a:pt x="191" y="713"/>
                    <a:pt x="184" y="713"/>
                    <a:pt x="177" y="713"/>
                  </a:cubicBezTo>
                  <a:cubicBezTo>
                    <a:pt x="1" y="713"/>
                    <a:pt x="4" y="977"/>
                    <a:pt x="188" y="977"/>
                  </a:cubicBezTo>
                  <a:cubicBezTo>
                    <a:pt x="191" y="977"/>
                    <a:pt x="195" y="977"/>
                    <a:pt x="199" y="976"/>
                  </a:cubicBezTo>
                  <a:lnTo>
                    <a:pt x="211" y="976"/>
                  </a:lnTo>
                  <a:lnTo>
                    <a:pt x="32132" y="262"/>
                  </a:lnTo>
                  <a:cubicBezTo>
                    <a:pt x="32203" y="262"/>
                    <a:pt x="32275" y="202"/>
                    <a:pt x="32275" y="131"/>
                  </a:cubicBezTo>
                  <a:cubicBezTo>
                    <a:pt x="32263" y="60"/>
                    <a:pt x="32191" y="0"/>
                    <a:pt x="3212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3" name="Google Shape;8073;p58"/>
            <p:cNvSpPr/>
            <p:nvPr/>
          </p:nvSpPr>
          <p:spPr>
            <a:xfrm>
              <a:off x="2318469" y="2913632"/>
              <a:ext cx="1026560" cy="30799"/>
            </a:xfrm>
            <a:custGeom>
              <a:avLst/>
              <a:gdLst/>
              <a:ahLst/>
              <a:cxnLst/>
              <a:rect l="l" t="t" r="r" b="b"/>
              <a:pathLst>
                <a:path w="32264" h="968" extrusionOk="0">
                  <a:moveTo>
                    <a:pt x="32139" y="0"/>
                  </a:moveTo>
                  <a:cubicBezTo>
                    <a:pt x="32133" y="0"/>
                    <a:pt x="32126" y="1"/>
                    <a:pt x="32120" y="2"/>
                  </a:cubicBezTo>
                  <a:lnTo>
                    <a:pt x="188" y="704"/>
                  </a:lnTo>
                  <a:cubicBezTo>
                    <a:pt x="184" y="704"/>
                    <a:pt x="180" y="704"/>
                    <a:pt x="177" y="704"/>
                  </a:cubicBezTo>
                  <a:cubicBezTo>
                    <a:pt x="4" y="704"/>
                    <a:pt x="1" y="967"/>
                    <a:pt x="167" y="967"/>
                  </a:cubicBezTo>
                  <a:cubicBezTo>
                    <a:pt x="173" y="967"/>
                    <a:pt x="180" y="967"/>
                    <a:pt x="188" y="966"/>
                  </a:cubicBezTo>
                  <a:lnTo>
                    <a:pt x="200" y="966"/>
                  </a:lnTo>
                  <a:lnTo>
                    <a:pt x="32132" y="264"/>
                  </a:lnTo>
                  <a:cubicBezTo>
                    <a:pt x="32204" y="264"/>
                    <a:pt x="32263" y="204"/>
                    <a:pt x="32263" y="133"/>
                  </a:cubicBezTo>
                  <a:cubicBezTo>
                    <a:pt x="32263" y="56"/>
                    <a:pt x="32203" y="0"/>
                    <a:pt x="3213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4" name="Google Shape;8074;p58"/>
            <p:cNvSpPr/>
            <p:nvPr/>
          </p:nvSpPr>
          <p:spPr>
            <a:xfrm>
              <a:off x="2324928" y="3161422"/>
              <a:ext cx="1026528" cy="30736"/>
            </a:xfrm>
            <a:custGeom>
              <a:avLst/>
              <a:gdLst/>
              <a:ahLst/>
              <a:cxnLst/>
              <a:rect l="l" t="t" r="r" b="b"/>
              <a:pathLst>
                <a:path w="32263" h="966" extrusionOk="0">
                  <a:moveTo>
                    <a:pt x="32120" y="0"/>
                  </a:moveTo>
                  <a:lnTo>
                    <a:pt x="187" y="703"/>
                  </a:lnTo>
                  <a:cubicBezTo>
                    <a:pt x="180" y="702"/>
                    <a:pt x="173" y="701"/>
                    <a:pt x="166" y="701"/>
                  </a:cubicBezTo>
                  <a:cubicBezTo>
                    <a:pt x="0" y="701"/>
                    <a:pt x="4" y="965"/>
                    <a:pt x="176" y="965"/>
                  </a:cubicBezTo>
                  <a:cubicBezTo>
                    <a:pt x="180" y="965"/>
                    <a:pt x="183" y="965"/>
                    <a:pt x="187" y="965"/>
                  </a:cubicBezTo>
                  <a:lnTo>
                    <a:pt x="32132" y="250"/>
                  </a:lnTo>
                  <a:cubicBezTo>
                    <a:pt x="32203" y="250"/>
                    <a:pt x="32263" y="191"/>
                    <a:pt x="32263" y="119"/>
                  </a:cubicBezTo>
                  <a:cubicBezTo>
                    <a:pt x="32251" y="48"/>
                    <a:pt x="32203" y="0"/>
                    <a:pt x="3212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5" name="Google Shape;8075;p58"/>
            <p:cNvSpPr/>
            <p:nvPr/>
          </p:nvSpPr>
          <p:spPr>
            <a:xfrm>
              <a:off x="2331355" y="3408735"/>
              <a:ext cx="1026528" cy="31149"/>
            </a:xfrm>
            <a:custGeom>
              <a:avLst/>
              <a:gdLst/>
              <a:ahLst/>
              <a:cxnLst/>
              <a:rect l="l" t="t" r="r" b="b"/>
              <a:pathLst>
                <a:path w="32263" h="979" extrusionOk="0">
                  <a:moveTo>
                    <a:pt x="32129" y="1"/>
                  </a:moveTo>
                  <a:cubicBezTo>
                    <a:pt x="32122" y="1"/>
                    <a:pt x="32115" y="1"/>
                    <a:pt x="32108" y="2"/>
                  </a:cubicBezTo>
                  <a:lnTo>
                    <a:pt x="188" y="716"/>
                  </a:lnTo>
                  <a:cubicBezTo>
                    <a:pt x="180" y="716"/>
                    <a:pt x="173" y="715"/>
                    <a:pt x="166" y="715"/>
                  </a:cubicBezTo>
                  <a:cubicBezTo>
                    <a:pt x="1" y="715"/>
                    <a:pt x="4" y="979"/>
                    <a:pt x="177" y="979"/>
                  </a:cubicBezTo>
                  <a:cubicBezTo>
                    <a:pt x="180" y="979"/>
                    <a:pt x="184" y="979"/>
                    <a:pt x="188" y="978"/>
                  </a:cubicBezTo>
                  <a:lnTo>
                    <a:pt x="32132" y="264"/>
                  </a:lnTo>
                  <a:cubicBezTo>
                    <a:pt x="32203" y="264"/>
                    <a:pt x="32263" y="205"/>
                    <a:pt x="32263" y="133"/>
                  </a:cubicBezTo>
                  <a:cubicBezTo>
                    <a:pt x="32263" y="57"/>
                    <a:pt x="32203" y="1"/>
                    <a:pt x="3212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6" name="Google Shape;8076;p58"/>
            <p:cNvSpPr/>
            <p:nvPr/>
          </p:nvSpPr>
          <p:spPr>
            <a:xfrm>
              <a:off x="2337432" y="3656494"/>
              <a:ext cx="1026910" cy="30799"/>
            </a:xfrm>
            <a:custGeom>
              <a:avLst/>
              <a:gdLst/>
              <a:ahLst/>
              <a:cxnLst/>
              <a:rect l="l" t="t" r="r" b="b"/>
              <a:pathLst>
                <a:path w="32275" h="968" extrusionOk="0">
                  <a:moveTo>
                    <a:pt x="32138" y="0"/>
                  </a:moveTo>
                  <a:cubicBezTo>
                    <a:pt x="32132" y="0"/>
                    <a:pt x="32126" y="1"/>
                    <a:pt x="32120" y="2"/>
                  </a:cubicBezTo>
                  <a:lnTo>
                    <a:pt x="199" y="704"/>
                  </a:lnTo>
                  <a:cubicBezTo>
                    <a:pt x="195" y="704"/>
                    <a:pt x="191" y="704"/>
                    <a:pt x="187" y="704"/>
                  </a:cubicBezTo>
                  <a:cubicBezTo>
                    <a:pt x="4" y="704"/>
                    <a:pt x="1" y="968"/>
                    <a:pt x="176" y="968"/>
                  </a:cubicBezTo>
                  <a:cubicBezTo>
                    <a:pt x="184" y="968"/>
                    <a:pt x="191" y="967"/>
                    <a:pt x="199" y="966"/>
                  </a:cubicBezTo>
                  <a:lnTo>
                    <a:pt x="211" y="966"/>
                  </a:lnTo>
                  <a:lnTo>
                    <a:pt x="32132" y="264"/>
                  </a:lnTo>
                  <a:cubicBezTo>
                    <a:pt x="32203" y="264"/>
                    <a:pt x="32274" y="204"/>
                    <a:pt x="32274" y="121"/>
                  </a:cubicBezTo>
                  <a:cubicBezTo>
                    <a:pt x="32264" y="56"/>
                    <a:pt x="32203" y="0"/>
                    <a:pt x="3213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7" name="Google Shape;8077;p58"/>
            <p:cNvSpPr/>
            <p:nvPr/>
          </p:nvSpPr>
          <p:spPr>
            <a:xfrm>
              <a:off x="2343859" y="3903902"/>
              <a:ext cx="1027928" cy="31118"/>
            </a:xfrm>
            <a:custGeom>
              <a:avLst/>
              <a:gdLst/>
              <a:ahLst/>
              <a:cxnLst/>
              <a:rect l="l" t="t" r="r" b="b"/>
              <a:pathLst>
                <a:path w="32307" h="978" extrusionOk="0">
                  <a:moveTo>
                    <a:pt x="32131" y="0"/>
                  </a:moveTo>
                  <a:cubicBezTo>
                    <a:pt x="32127" y="0"/>
                    <a:pt x="32124" y="0"/>
                    <a:pt x="32120" y="1"/>
                  </a:cubicBezTo>
                  <a:lnTo>
                    <a:pt x="187" y="715"/>
                  </a:lnTo>
                  <a:cubicBezTo>
                    <a:pt x="180" y="714"/>
                    <a:pt x="173" y="714"/>
                    <a:pt x="166" y="714"/>
                  </a:cubicBezTo>
                  <a:cubicBezTo>
                    <a:pt x="1" y="714"/>
                    <a:pt x="4" y="977"/>
                    <a:pt x="176" y="977"/>
                  </a:cubicBezTo>
                  <a:cubicBezTo>
                    <a:pt x="180" y="977"/>
                    <a:pt x="184" y="977"/>
                    <a:pt x="187" y="977"/>
                  </a:cubicBezTo>
                  <a:lnTo>
                    <a:pt x="32120" y="262"/>
                  </a:lnTo>
                  <a:cubicBezTo>
                    <a:pt x="32127" y="263"/>
                    <a:pt x="32134" y="264"/>
                    <a:pt x="32141" y="264"/>
                  </a:cubicBezTo>
                  <a:cubicBezTo>
                    <a:pt x="32307" y="264"/>
                    <a:pt x="32303" y="0"/>
                    <a:pt x="3213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8" name="Google Shape;8078;p58"/>
            <p:cNvSpPr/>
            <p:nvPr/>
          </p:nvSpPr>
          <p:spPr>
            <a:xfrm>
              <a:off x="2350413" y="4151597"/>
              <a:ext cx="1027833" cy="30799"/>
            </a:xfrm>
            <a:custGeom>
              <a:avLst/>
              <a:gdLst/>
              <a:ahLst/>
              <a:cxnLst/>
              <a:rect l="l" t="t" r="r" b="b"/>
              <a:pathLst>
                <a:path w="32304" h="968" extrusionOk="0">
                  <a:moveTo>
                    <a:pt x="32138" y="1"/>
                  </a:moveTo>
                  <a:cubicBezTo>
                    <a:pt x="32131" y="1"/>
                    <a:pt x="32124" y="1"/>
                    <a:pt x="32116" y="2"/>
                  </a:cubicBezTo>
                  <a:lnTo>
                    <a:pt x="184" y="717"/>
                  </a:lnTo>
                  <a:cubicBezTo>
                    <a:pt x="177" y="716"/>
                    <a:pt x="169" y="715"/>
                    <a:pt x="163" y="715"/>
                  </a:cubicBezTo>
                  <a:cubicBezTo>
                    <a:pt x="0" y="715"/>
                    <a:pt x="0" y="968"/>
                    <a:pt x="163" y="968"/>
                  </a:cubicBezTo>
                  <a:cubicBezTo>
                    <a:pt x="169" y="968"/>
                    <a:pt x="177" y="968"/>
                    <a:pt x="184" y="967"/>
                  </a:cubicBezTo>
                  <a:lnTo>
                    <a:pt x="32116" y="264"/>
                  </a:lnTo>
                  <a:cubicBezTo>
                    <a:pt x="32120" y="264"/>
                    <a:pt x="32124" y="265"/>
                    <a:pt x="32127" y="265"/>
                  </a:cubicBezTo>
                  <a:cubicBezTo>
                    <a:pt x="32300" y="265"/>
                    <a:pt x="32303" y="1"/>
                    <a:pt x="32138"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9" name="Google Shape;8079;p58"/>
            <p:cNvSpPr/>
            <p:nvPr/>
          </p:nvSpPr>
          <p:spPr>
            <a:xfrm>
              <a:off x="2356745" y="4399356"/>
              <a:ext cx="1026528" cy="30768"/>
            </a:xfrm>
            <a:custGeom>
              <a:avLst/>
              <a:gdLst/>
              <a:ahLst/>
              <a:cxnLst/>
              <a:rect l="l" t="t" r="r" b="b"/>
              <a:pathLst>
                <a:path w="32263" h="967" extrusionOk="0">
                  <a:moveTo>
                    <a:pt x="32138" y="0"/>
                  </a:moveTo>
                  <a:cubicBezTo>
                    <a:pt x="32132" y="0"/>
                    <a:pt x="32126" y="1"/>
                    <a:pt x="32120" y="2"/>
                  </a:cubicBezTo>
                  <a:lnTo>
                    <a:pt x="187" y="704"/>
                  </a:lnTo>
                  <a:cubicBezTo>
                    <a:pt x="180" y="703"/>
                    <a:pt x="173" y="703"/>
                    <a:pt x="166" y="703"/>
                  </a:cubicBezTo>
                  <a:cubicBezTo>
                    <a:pt x="1" y="703"/>
                    <a:pt x="4" y="967"/>
                    <a:pt x="176" y="967"/>
                  </a:cubicBezTo>
                  <a:cubicBezTo>
                    <a:pt x="180" y="967"/>
                    <a:pt x="184" y="967"/>
                    <a:pt x="187" y="966"/>
                  </a:cubicBezTo>
                  <a:lnTo>
                    <a:pt x="199" y="966"/>
                  </a:lnTo>
                  <a:lnTo>
                    <a:pt x="32132" y="252"/>
                  </a:lnTo>
                  <a:cubicBezTo>
                    <a:pt x="32203" y="252"/>
                    <a:pt x="32263" y="192"/>
                    <a:pt x="32263" y="121"/>
                  </a:cubicBezTo>
                  <a:cubicBezTo>
                    <a:pt x="32263" y="56"/>
                    <a:pt x="32203" y="0"/>
                    <a:pt x="3213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080" name="Google Shape;8080;p58"/>
          <p:cNvSpPr/>
          <p:nvPr/>
        </p:nvSpPr>
        <p:spPr>
          <a:xfrm>
            <a:off x="3963215" y="2045793"/>
            <a:ext cx="1342571" cy="2682502"/>
          </a:xfrm>
          <a:custGeom>
            <a:avLst/>
            <a:gdLst/>
            <a:ahLst/>
            <a:cxnLst/>
            <a:rect l="l" t="t" r="r" b="b"/>
            <a:pathLst>
              <a:path w="42196" h="84309" extrusionOk="0">
                <a:moveTo>
                  <a:pt x="7668" y="1"/>
                </a:moveTo>
                <a:cubicBezTo>
                  <a:pt x="3465" y="1"/>
                  <a:pt x="48" y="3179"/>
                  <a:pt x="48" y="7097"/>
                </a:cubicBezTo>
                <a:lnTo>
                  <a:pt x="0" y="77200"/>
                </a:lnTo>
                <a:cubicBezTo>
                  <a:pt x="0" y="81118"/>
                  <a:pt x="3405" y="84297"/>
                  <a:pt x="7620" y="84297"/>
                </a:cubicBezTo>
                <a:lnTo>
                  <a:pt x="34516" y="84309"/>
                </a:lnTo>
                <a:cubicBezTo>
                  <a:pt x="38731" y="84309"/>
                  <a:pt x="42136" y="81141"/>
                  <a:pt x="42136" y="77224"/>
                </a:cubicBezTo>
                <a:lnTo>
                  <a:pt x="42184" y="7120"/>
                </a:lnTo>
                <a:cubicBezTo>
                  <a:pt x="42196" y="3203"/>
                  <a:pt x="38779" y="24"/>
                  <a:pt x="34576" y="24"/>
                </a:cubicBezTo>
                <a:lnTo>
                  <a:pt x="7668"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1" name="Google Shape;8081;p58"/>
          <p:cNvSpPr/>
          <p:nvPr/>
        </p:nvSpPr>
        <p:spPr>
          <a:xfrm>
            <a:off x="3827579" y="1950724"/>
            <a:ext cx="1342221" cy="2662775"/>
          </a:xfrm>
          <a:custGeom>
            <a:avLst/>
            <a:gdLst/>
            <a:ahLst/>
            <a:cxnLst/>
            <a:rect l="l" t="t" r="r" b="b"/>
            <a:pathLst>
              <a:path w="42185" h="83689" extrusionOk="0">
                <a:moveTo>
                  <a:pt x="7228" y="0"/>
                </a:moveTo>
                <a:cubicBezTo>
                  <a:pt x="3262" y="0"/>
                  <a:pt x="48" y="3008"/>
                  <a:pt x="48" y="6703"/>
                </a:cubicBezTo>
                <a:lnTo>
                  <a:pt x="1" y="76962"/>
                </a:lnTo>
                <a:cubicBezTo>
                  <a:pt x="1" y="80665"/>
                  <a:pt x="3215" y="83677"/>
                  <a:pt x="7204" y="83677"/>
                </a:cubicBezTo>
                <a:lnTo>
                  <a:pt x="34934" y="83689"/>
                </a:lnTo>
                <a:cubicBezTo>
                  <a:pt x="38910" y="83689"/>
                  <a:pt x="42137" y="80689"/>
                  <a:pt x="42137" y="76986"/>
                </a:cubicBezTo>
                <a:lnTo>
                  <a:pt x="42185" y="6727"/>
                </a:lnTo>
                <a:cubicBezTo>
                  <a:pt x="42185" y="3024"/>
                  <a:pt x="38958" y="12"/>
                  <a:pt x="34981" y="12"/>
                </a:cubicBezTo>
                <a:lnTo>
                  <a:pt x="7252" y="0"/>
                </a:lnTo>
                <a:cubicBezTo>
                  <a:pt x="7244" y="0"/>
                  <a:pt x="7236" y="0"/>
                  <a:pt x="722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2" name="Google Shape;8082;p58"/>
          <p:cNvSpPr/>
          <p:nvPr/>
        </p:nvSpPr>
        <p:spPr>
          <a:xfrm>
            <a:off x="5545153" y="2052729"/>
            <a:ext cx="1466469" cy="2717501"/>
          </a:xfrm>
          <a:custGeom>
            <a:avLst/>
            <a:gdLst/>
            <a:ahLst/>
            <a:cxnLst/>
            <a:rect l="l" t="t" r="r" b="b"/>
            <a:pathLst>
              <a:path w="46090" h="85409" extrusionOk="0">
                <a:moveTo>
                  <a:pt x="11400" y="0"/>
                </a:moveTo>
                <a:cubicBezTo>
                  <a:pt x="7362" y="0"/>
                  <a:pt x="3995" y="2960"/>
                  <a:pt x="3799" y="6760"/>
                </a:cubicBezTo>
                <a:lnTo>
                  <a:pt x="191" y="76780"/>
                </a:lnTo>
                <a:cubicBezTo>
                  <a:pt x="1" y="80697"/>
                  <a:pt x="3239" y="84019"/>
                  <a:pt x="7442" y="84210"/>
                </a:cubicBezTo>
                <a:lnTo>
                  <a:pt x="34303" y="85400"/>
                </a:lnTo>
                <a:cubicBezTo>
                  <a:pt x="34429" y="85406"/>
                  <a:pt x="34554" y="85409"/>
                  <a:pt x="34679" y="85409"/>
                </a:cubicBezTo>
                <a:cubicBezTo>
                  <a:pt x="38716" y="85409"/>
                  <a:pt x="42083" y="82450"/>
                  <a:pt x="42280" y="78661"/>
                </a:cubicBezTo>
                <a:lnTo>
                  <a:pt x="45887" y="8641"/>
                </a:lnTo>
                <a:cubicBezTo>
                  <a:pt x="46090" y="4724"/>
                  <a:pt x="42851" y="1402"/>
                  <a:pt x="38648" y="1211"/>
                </a:cubicBezTo>
                <a:lnTo>
                  <a:pt x="11776" y="9"/>
                </a:lnTo>
                <a:cubicBezTo>
                  <a:pt x="11650" y="3"/>
                  <a:pt x="11525" y="0"/>
                  <a:pt x="1140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3" name="Google Shape;8083;p58"/>
          <p:cNvSpPr/>
          <p:nvPr/>
        </p:nvSpPr>
        <p:spPr>
          <a:xfrm>
            <a:off x="5414481" y="1951201"/>
            <a:ext cx="1466469" cy="2698919"/>
          </a:xfrm>
          <a:custGeom>
            <a:avLst/>
            <a:gdLst/>
            <a:ahLst/>
            <a:cxnLst/>
            <a:rect l="l" t="t" r="r" b="b"/>
            <a:pathLst>
              <a:path w="46090" h="84825" extrusionOk="0">
                <a:moveTo>
                  <a:pt x="10995" y="1"/>
                </a:moveTo>
                <a:cubicBezTo>
                  <a:pt x="7184" y="1"/>
                  <a:pt x="3995" y="2798"/>
                  <a:pt x="3810" y="6379"/>
                </a:cubicBezTo>
                <a:lnTo>
                  <a:pt x="202" y="76566"/>
                </a:lnTo>
                <a:cubicBezTo>
                  <a:pt x="0" y="80269"/>
                  <a:pt x="3072" y="83412"/>
                  <a:pt x="7049" y="83591"/>
                </a:cubicBezTo>
                <a:lnTo>
                  <a:pt x="34742" y="84817"/>
                </a:lnTo>
                <a:cubicBezTo>
                  <a:pt x="34861" y="84822"/>
                  <a:pt x="34978" y="84825"/>
                  <a:pt x="35096" y="84825"/>
                </a:cubicBezTo>
                <a:cubicBezTo>
                  <a:pt x="38917" y="84825"/>
                  <a:pt x="42094" y="82028"/>
                  <a:pt x="42279" y="78447"/>
                </a:cubicBezTo>
                <a:lnTo>
                  <a:pt x="45899" y="8272"/>
                </a:lnTo>
                <a:cubicBezTo>
                  <a:pt x="46089" y="4569"/>
                  <a:pt x="43017" y="1414"/>
                  <a:pt x="39053" y="1247"/>
                </a:cubicBezTo>
                <a:lnTo>
                  <a:pt x="11347" y="9"/>
                </a:lnTo>
                <a:cubicBezTo>
                  <a:pt x="11229" y="4"/>
                  <a:pt x="11111" y="1"/>
                  <a:pt x="1099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4" name="Google Shape;8084;p58"/>
          <p:cNvSpPr/>
          <p:nvPr/>
        </p:nvSpPr>
        <p:spPr>
          <a:xfrm>
            <a:off x="5275266" y="2689800"/>
            <a:ext cx="92080" cy="92462"/>
          </a:xfrm>
          <a:custGeom>
            <a:avLst/>
            <a:gdLst/>
            <a:ahLst/>
            <a:cxnLst/>
            <a:rect l="l" t="t" r="r" b="b"/>
            <a:pathLst>
              <a:path w="2894" h="2906" extrusionOk="0">
                <a:moveTo>
                  <a:pt x="1453" y="0"/>
                </a:moveTo>
                <a:lnTo>
                  <a:pt x="1238" y="1250"/>
                </a:lnTo>
                <a:lnTo>
                  <a:pt x="0" y="1453"/>
                </a:lnTo>
                <a:lnTo>
                  <a:pt x="1238" y="1655"/>
                </a:lnTo>
                <a:lnTo>
                  <a:pt x="1453" y="2905"/>
                </a:lnTo>
                <a:lnTo>
                  <a:pt x="1655" y="1655"/>
                </a:lnTo>
                <a:lnTo>
                  <a:pt x="2893" y="1453"/>
                </a:lnTo>
                <a:lnTo>
                  <a:pt x="1655" y="1250"/>
                </a:lnTo>
                <a:lnTo>
                  <a:pt x="1453"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5" name="Google Shape;8085;p58"/>
          <p:cNvSpPr/>
          <p:nvPr/>
        </p:nvSpPr>
        <p:spPr>
          <a:xfrm>
            <a:off x="8820888" y="3814497"/>
            <a:ext cx="72035" cy="71621"/>
          </a:xfrm>
          <a:custGeom>
            <a:avLst/>
            <a:gdLst/>
            <a:ahLst/>
            <a:cxnLst/>
            <a:rect l="l" t="t" r="r" b="b"/>
            <a:pathLst>
              <a:path w="2264" h="2251" extrusionOk="0">
                <a:moveTo>
                  <a:pt x="1132" y="1"/>
                </a:moveTo>
                <a:lnTo>
                  <a:pt x="977" y="965"/>
                </a:lnTo>
                <a:lnTo>
                  <a:pt x="1" y="1132"/>
                </a:lnTo>
                <a:lnTo>
                  <a:pt x="977" y="1287"/>
                </a:lnTo>
                <a:lnTo>
                  <a:pt x="1132" y="2251"/>
                </a:lnTo>
                <a:lnTo>
                  <a:pt x="1287" y="1287"/>
                </a:lnTo>
                <a:lnTo>
                  <a:pt x="2263" y="1132"/>
                </a:lnTo>
                <a:lnTo>
                  <a:pt x="1287" y="965"/>
                </a:lnTo>
                <a:lnTo>
                  <a:pt x="1132"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6" name="Google Shape;8086;p58"/>
          <p:cNvSpPr/>
          <p:nvPr/>
        </p:nvSpPr>
        <p:spPr>
          <a:xfrm>
            <a:off x="5505423" y="3726618"/>
            <a:ext cx="71621" cy="72003"/>
          </a:xfrm>
          <a:custGeom>
            <a:avLst/>
            <a:gdLst/>
            <a:ahLst/>
            <a:cxnLst/>
            <a:rect l="l" t="t" r="r" b="b"/>
            <a:pathLst>
              <a:path w="2251" h="2263" extrusionOk="0">
                <a:moveTo>
                  <a:pt x="1131" y="0"/>
                </a:moveTo>
                <a:lnTo>
                  <a:pt x="965" y="977"/>
                </a:lnTo>
                <a:lnTo>
                  <a:pt x="0" y="1132"/>
                </a:lnTo>
                <a:lnTo>
                  <a:pt x="965" y="1286"/>
                </a:lnTo>
                <a:lnTo>
                  <a:pt x="1131" y="2263"/>
                </a:lnTo>
                <a:lnTo>
                  <a:pt x="1286" y="1286"/>
                </a:lnTo>
                <a:lnTo>
                  <a:pt x="2251" y="1132"/>
                </a:lnTo>
                <a:lnTo>
                  <a:pt x="1286" y="977"/>
                </a:lnTo>
                <a:lnTo>
                  <a:pt x="1131"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7" name="Google Shape;8087;p58"/>
          <p:cNvSpPr/>
          <p:nvPr/>
        </p:nvSpPr>
        <p:spPr>
          <a:xfrm>
            <a:off x="8463700" y="4184623"/>
            <a:ext cx="40949" cy="40917"/>
          </a:xfrm>
          <a:custGeom>
            <a:avLst/>
            <a:gdLst/>
            <a:ahLst/>
            <a:cxnLst/>
            <a:rect l="l" t="t" r="r" b="b"/>
            <a:pathLst>
              <a:path w="1287" h="1286" extrusionOk="0">
                <a:moveTo>
                  <a:pt x="643" y="0"/>
                </a:moveTo>
                <a:cubicBezTo>
                  <a:pt x="286" y="0"/>
                  <a:pt x="1" y="286"/>
                  <a:pt x="1" y="643"/>
                </a:cubicBezTo>
                <a:cubicBezTo>
                  <a:pt x="1" y="1000"/>
                  <a:pt x="286" y="1286"/>
                  <a:pt x="643" y="1286"/>
                </a:cubicBezTo>
                <a:cubicBezTo>
                  <a:pt x="1001" y="1286"/>
                  <a:pt x="1286" y="1000"/>
                  <a:pt x="1286" y="643"/>
                </a:cubicBezTo>
                <a:cubicBezTo>
                  <a:pt x="1286" y="286"/>
                  <a:pt x="1001" y="0"/>
                  <a:pt x="64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8" name="Google Shape;8088;p58"/>
          <p:cNvSpPr/>
          <p:nvPr/>
        </p:nvSpPr>
        <p:spPr>
          <a:xfrm>
            <a:off x="6008822" y="3291744"/>
            <a:ext cx="20490" cy="20490"/>
          </a:xfrm>
          <a:custGeom>
            <a:avLst/>
            <a:gdLst/>
            <a:ahLst/>
            <a:cxnLst/>
            <a:rect l="l" t="t" r="r" b="b"/>
            <a:pathLst>
              <a:path w="644" h="644" extrusionOk="0">
                <a:moveTo>
                  <a:pt x="322" y="0"/>
                </a:moveTo>
                <a:cubicBezTo>
                  <a:pt x="144" y="0"/>
                  <a:pt x="1" y="143"/>
                  <a:pt x="1" y="322"/>
                </a:cubicBezTo>
                <a:cubicBezTo>
                  <a:pt x="1" y="500"/>
                  <a:pt x="144" y="643"/>
                  <a:pt x="322" y="643"/>
                </a:cubicBezTo>
                <a:cubicBezTo>
                  <a:pt x="501" y="643"/>
                  <a:pt x="644" y="500"/>
                  <a:pt x="644" y="322"/>
                </a:cubicBezTo>
                <a:cubicBezTo>
                  <a:pt x="644" y="143"/>
                  <a:pt x="501" y="0"/>
                  <a:pt x="322"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9" name="Google Shape;8089;p58"/>
          <p:cNvSpPr/>
          <p:nvPr/>
        </p:nvSpPr>
        <p:spPr>
          <a:xfrm>
            <a:off x="8879622" y="2579554"/>
            <a:ext cx="20490" cy="20490"/>
          </a:xfrm>
          <a:custGeom>
            <a:avLst/>
            <a:gdLst/>
            <a:ahLst/>
            <a:cxnLst/>
            <a:rect l="l" t="t" r="r" b="b"/>
            <a:pathLst>
              <a:path w="644" h="644" extrusionOk="0">
                <a:moveTo>
                  <a:pt x="322" y="0"/>
                </a:moveTo>
                <a:cubicBezTo>
                  <a:pt x="143" y="0"/>
                  <a:pt x="0" y="143"/>
                  <a:pt x="0" y="322"/>
                </a:cubicBezTo>
                <a:cubicBezTo>
                  <a:pt x="0" y="500"/>
                  <a:pt x="143" y="643"/>
                  <a:pt x="322" y="643"/>
                </a:cubicBezTo>
                <a:cubicBezTo>
                  <a:pt x="500" y="643"/>
                  <a:pt x="643" y="500"/>
                  <a:pt x="643" y="322"/>
                </a:cubicBezTo>
                <a:cubicBezTo>
                  <a:pt x="643" y="143"/>
                  <a:pt x="500" y="0"/>
                  <a:pt x="3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0" name="Google Shape;8090;p58"/>
          <p:cNvSpPr/>
          <p:nvPr/>
        </p:nvSpPr>
        <p:spPr>
          <a:xfrm>
            <a:off x="4512121" y="3168231"/>
            <a:ext cx="20490" cy="20490"/>
          </a:xfrm>
          <a:custGeom>
            <a:avLst/>
            <a:gdLst/>
            <a:ahLst/>
            <a:cxnLst/>
            <a:rect l="l" t="t" r="r" b="b"/>
            <a:pathLst>
              <a:path w="644" h="644" extrusionOk="0">
                <a:moveTo>
                  <a:pt x="322" y="1"/>
                </a:moveTo>
                <a:cubicBezTo>
                  <a:pt x="143" y="1"/>
                  <a:pt x="0" y="144"/>
                  <a:pt x="0" y="322"/>
                </a:cubicBezTo>
                <a:cubicBezTo>
                  <a:pt x="0" y="501"/>
                  <a:pt x="143" y="644"/>
                  <a:pt x="322" y="644"/>
                </a:cubicBezTo>
                <a:cubicBezTo>
                  <a:pt x="500" y="644"/>
                  <a:pt x="643" y="501"/>
                  <a:pt x="643" y="322"/>
                </a:cubicBezTo>
                <a:cubicBezTo>
                  <a:pt x="643" y="144"/>
                  <a:pt x="500" y="1"/>
                  <a:pt x="322"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091" name="Google Shape;8091;p58"/>
          <p:cNvGrpSpPr/>
          <p:nvPr/>
        </p:nvGrpSpPr>
        <p:grpSpPr>
          <a:xfrm>
            <a:off x="8731864" y="2798709"/>
            <a:ext cx="472805" cy="471090"/>
            <a:chOff x="8731864" y="2798709"/>
            <a:chExt cx="472805" cy="471090"/>
          </a:xfrm>
        </p:grpSpPr>
        <p:sp>
          <p:nvSpPr>
            <p:cNvPr id="8092" name="Google Shape;8092;p58"/>
            <p:cNvSpPr/>
            <p:nvPr/>
          </p:nvSpPr>
          <p:spPr>
            <a:xfrm>
              <a:off x="8731864" y="2798709"/>
              <a:ext cx="472426" cy="471090"/>
            </a:xfrm>
            <a:custGeom>
              <a:avLst/>
              <a:gdLst/>
              <a:ahLst/>
              <a:cxnLst/>
              <a:rect l="l" t="t" r="r" b="b"/>
              <a:pathLst>
                <a:path w="14848" h="14806" extrusionOk="0">
                  <a:moveTo>
                    <a:pt x="4944" y="0"/>
                  </a:moveTo>
                  <a:cubicBezTo>
                    <a:pt x="4927" y="0"/>
                    <a:pt x="4910" y="2"/>
                    <a:pt x="4894" y="6"/>
                  </a:cubicBezTo>
                  <a:cubicBezTo>
                    <a:pt x="4323" y="149"/>
                    <a:pt x="5144" y="4816"/>
                    <a:pt x="5061" y="5376"/>
                  </a:cubicBezTo>
                  <a:cubicBezTo>
                    <a:pt x="4990" y="5852"/>
                    <a:pt x="1" y="7638"/>
                    <a:pt x="144" y="8245"/>
                  </a:cubicBezTo>
                  <a:cubicBezTo>
                    <a:pt x="239" y="8698"/>
                    <a:pt x="5311" y="9031"/>
                    <a:pt x="5502" y="9222"/>
                  </a:cubicBezTo>
                  <a:cubicBezTo>
                    <a:pt x="5680" y="9412"/>
                    <a:pt x="5894" y="14806"/>
                    <a:pt x="6359" y="14806"/>
                  </a:cubicBezTo>
                  <a:cubicBezTo>
                    <a:pt x="6823" y="14806"/>
                    <a:pt x="8431" y="9817"/>
                    <a:pt x="8942" y="9579"/>
                  </a:cubicBezTo>
                  <a:cubicBezTo>
                    <a:pt x="8974" y="9565"/>
                    <a:pt x="9018" y="9559"/>
                    <a:pt x="9075" y="9559"/>
                  </a:cubicBezTo>
                  <a:cubicBezTo>
                    <a:pt x="9887" y="9559"/>
                    <a:pt x="13151" y="10853"/>
                    <a:pt x="14208" y="10853"/>
                  </a:cubicBezTo>
                  <a:cubicBezTo>
                    <a:pt x="14376" y="10853"/>
                    <a:pt x="14488" y="10821"/>
                    <a:pt x="14527" y="10746"/>
                  </a:cubicBezTo>
                  <a:cubicBezTo>
                    <a:pt x="14848" y="10114"/>
                    <a:pt x="10812" y="7281"/>
                    <a:pt x="10824" y="6709"/>
                  </a:cubicBezTo>
                  <a:cubicBezTo>
                    <a:pt x="10824" y="6031"/>
                    <a:pt x="14050" y="2756"/>
                    <a:pt x="13622" y="2316"/>
                  </a:cubicBezTo>
                  <a:cubicBezTo>
                    <a:pt x="13581" y="2275"/>
                    <a:pt x="13507" y="2257"/>
                    <a:pt x="13405" y="2257"/>
                  </a:cubicBezTo>
                  <a:cubicBezTo>
                    <a:pt x="12439" y="2257"/>
                    <a:pt x="8994" y="3923"/>
                    <a:pt x="8459" y="3923"/>
                  </a:cubicBezTo>
                  <a:cubicBezTo>
                    <a:pt x="8458" y="3923"/>
                    <a:pt x="8456" y="3923"/>
                    <a:pt x="8454" y="3923"/>
                  </a:cubicBezTo>
                  <a:cubicBezTo>
                    <a:pt x="7895" y="3923"/>
                    <a:pt x="5739" y="0"/>
                    <a:pt x="494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3" name="Google Shape;8093;p58"/>
            <p:cNvSpPr/>
            <p:nvPr/>
          </p:nvSpPr>
          <p:spPr>
            <a:xfrm>
              <a:off x="8913698" y="2870297"/>
              <a:ext cx="290971" cy="399501"/>
            </a:xfrm>
            <a:custGeom>
              <a:avLst/>
              <a:gdLst/>
              <a:ahLst/>
              <a:cxnLst/>
              <a:rect l="l" t="t" r="r" b="b"/>
              <a:pathLst>
                <a:path w="9145" h="12556" extrusionOk="0">
                  <a:moveTo>
                    <a:pt x="7680" y="0"/>
                  </a:moveTo>
                  <a:cubicBezTo>
                    <a:pt x="6830" y="0"/>
                    <a:pt x="4264" y="1198"/>
                    <a:pt x="3180" y="1566"/>
                  </a:cubicBezTo>
                  <a:cubicBezTo>
                    <a:pt x="2430" y="4031"/>
                    <a:pt x="1358" y="6388"/>
                    <a:pt x="1" y="8567"/>
                  </a:cubicBezTo>
                  <a:cubicBezTo>
                    <a:pt x="144" y="10222"/>
                    <a:pt x="346" y="12556"/>
                    <a:pt x="656" y="12556"/>
                  </a:cubicBezTo>
                  <a:cubicBezTo>
                    <a:pt x="1120" y="12556"/>
                    <a:pt x="2716" y="7567"/>
                    <a:pt x="3227" y="7341"/>
                  </a:cubicBezTo>
                  <a:cubicBezTo>
                    <a:pt x="3260" y="7326"/>
                    <a:pt x="3308" y="7319"/>
                    <a:pt x="3369" y="7319"/>
                  </a:cubicBezTo>
                  <a:cubicBezTo>
                    <a:pt x="4195" y="7319"/>
                    <a:pt x="7448" y="8603"/>
                    <a:pt x="8505" y="8603"/>
                  </a:cubicBezTo>
                  <a:cubicBezTo>
                    <a:pt x="8673" y="8603"/>
                    <a:pt x="8785" y="8571"/>
                    <a:pt x="8823" y="8496"/>
                  </a:cubicBezTo>
                  <a:cubicBezTo>
                    <a:pt x="9145" y="7864"/>
                    <a:pt x="5109" y="5031"/>
                    <a:pt x="5109" y="4459"/>
                  </a:cubicBezTo>
                  <a:cubicBezTo>
                    <a:pt x="5109" y="3781"/>
                    <a:pt x="8347" y="506"/>
                    <a:pt x="7919" y="66"/>
                  </a:cubicBezTo>
                  <a:cubicBezTo>
                    <a:pt x="7873" y="21"/>
                    <a:pt x="7791" y="0"/>
                    <a:pt x="768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4" name="Google Shape;8094;p58"/>
            <p:cNvSpPr/>
            <p:nvPr/>
          </p:nvSpPr>
          <p:spPr>
            <a:xfrm>
              <a:off x="8865305" y="2930431"/>
              <a:ext cx="61694" cy="95071"/>
            </a:xfrm>
            <a:custGeom>
              <a:avLst/>
              <a:gdLst/>
              <a:ahLst/>
              <a:cxnLst/>
              <a:rect l="l" t="t" r="r" b="b"/>
              <a:pathLst>
                <a:path w="1939" h="2988" extrusionOk="0">
                  <a:moveTo>
                    <a:pt x="1668" y="1"/>
                  </a:moveTo>
                  <a:cubicBezTo>
                    <a:pt x="1555" y="1"/>
                    <a:pt x="1444" y="75"/>
                    <a:pt x="1450" y="224"/>
                  </a:cubicBezTo>
                  <a:cubicBezTo>
                    <a:pt x="1486" y="1200"/>
                    <a:pt x="1331" y="2212"/>
                    <a:pt x="248" y="2545"/>
                  </a:cubicBezTo>
                  <a:cubicBezTo>
                    <a:pt x="1" y="2621"/>
                    <a:pt x="74" y="2988"/>
                    <a:pt x="292" y="2988"/>
                  </a:cubicBezTo>
                  <a:cubicBezTo>
                    <a:pt x="315" y="2988"/>
                    <a:pt x="341" y="2983"/>
                    <a:pt x="367" y="2974"/>
                  </a:cubicBezTo>
                  <a:cubicBezTo>
                    <a:pt x="1629" y="2593"/>
                    <a:pt x="1939" y="1426"/>
                    <a:pt x="1903" y="224"/>
                  </a:cubicBezTo>
                  <a:cubicBezTo>
                    <a:pt x="1897" y="75"/>
                    <a:pt x="1781" y="1"/>
                    <a:pt x="166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5" name="Google Shape;8095;p58"/>
            <p:cNvSpPr/>
            <p:nvPr/>
          </p:nvSpPr>
          <p:spPr>
            <a:xfrm>
              <a:off x="8902340" y="2872461"/>
              <a:ext cx="23163" cy="43304"/>
            </a:xfrm>
            <a:custGeom>
              <a:avLst/>
              <a:gdLst/>
              <a:ahLst/>
              <a:cxnLst/>
              <a:rect l="l" t="t" r="r" b="b"/>
              <a:pathLst>
                <a:path w="728" h="1361" extrusionOk="0">
                  <a:moveTo>
                    <a:pt x="274" y="1"/>
                  </a:moveTo>
                  <a:cubicBezTo>
                    <a:pt x="141" y="1"/>
                    <a:pt x="1" y="112"/>
                    <a:pt x="36" y="284"/>
                  </a:cubicBezTo>
                  <a:lnTo>
                    <a:pt x="251" y="1200"/>
                  </a:lnTo>
                  <a:cubicBezTo>
                    <a:pt x="279" y="1313"/>
                    <a:pt x="362" y="1361"/>
                    <a:pt x="450" y="1361"/>
                  </a:cubicBezTo>
                  <a:cubicBezTo>
                    <a:pt x="584" y="1361"/>
                    <a:pt x="727" y="1247"/>
                    <a:pt x="691" y="1081"/>
                  </a:cubicBezTo>
                  <a:lnTo>
                    <a:pt x="477" y="165"/>
                  </a:lnTo>
                  <a:cubicBezTo>
                    <a:pt x="448" y="50"/>
                    <a:pt x="363" y="1"/>
                    <a:pt x="27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096" name="Google Shape;8096;p58"/>
          <p:cNvSpPr/>
          <p:nvPr/>
        </p:nvSpPr>
        <p:spPr>
          <a:xfrm>
            <a:off x="3983768" y="2161288"/>
            <a:ext cx="1027833" cy="8845"/>
          </a:xfrm>
          <a:custGeom>
            <a:avLst/>
            <a:gdLst/>
            <a:ahLst/>
            <a:cxnLst/>
            <a:rect l="l" t="t" r="r" b="b"/>
            <a:pathLst>
              <a:path w="32304" h="278" extrusionOk="0">
                <a:moveTo>
                  <a:pt x="166" y="1"/>
                </a:moveTo>
                <a:cubicBezTo>
                  <a:pt x="1" y="1"/>
                  <a:pt x="4" y="264"/>
                  <a:pt x="177" y="264"/>
                </a:cubicBezTo>
                <a:cubicBezTo>
                  <a:pt x="180" y="264"/>
                  <a:pt x="184" y="264"/>
                  <a:pt x="188" y="264"/>
                </a:cubicBezTo>
                <a:lnTo>
                  <a:pt x="32120" y="276"/>
                </a:lnTo>
                <a:cubicBezTo>
                  <a:pt x="32128" y="277"/>
                  <a:pt x="32135" y="277"/>
                  <a:pt x="32141" y="277"/>
                </a:cubicBezTo>
                <a:cubicBezTo>
                  <a:pt x="32304" y="277"/>
                  <a:pt x="32304" y="24"/>
                  <a:pt x="32141" y="24"/>
                </a:cubicBezTo>
                <a:cubicBezTo>
                  <a:pt x="32135" y="24"/>
                  <a:pt x="32128" y="25"/>
                  <a:pt x="32120" y="26"/>
                </a:cubicBezTo>
                <a:lnTo>
                  <a:pt x="188" y="2"/>
                </a:lnTo>
                <a:cubicBezTo>
                  <a:pt x="180" y="1"/>
                  <a:pt x="173" y="1"/>
                  <a:pt x="16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7" name="Google Shape;8097;p58"/>
          <p:cNvSpPr/>
          <p:nvPr/>
        </p:nvSpPr>
        <p:spPr>
          <a:xfrm>
            <a:off x="3983514" y="2409047"/>
            <a:ext cx="1028183" cy="8813"/>
          </a:xfrm>
          <a:custGeom>
            <a:avLst/>
            <a:gdLst/>
            <a:ahLst/>
            <a:cxnLst/>
            <a:rect l="l" t="t" r="r" b="b"/>
            <a:pathLst>
              <a:path w="32315" h="277" extrusionOk="0">
                <a:moveTo>
                  <a:pt x="163" y="0"/>
                </a:moveTo>
                <a:cubicBezTo>
                  <a:pt x="0" y="0"/>
                  <a:pt x="0" y="253"/>
                  <a:pt x="163" y="253"/>
                </a:cubicBezTo>
                <a:cubicBezTo>
                  <a:pt x="169" y="253"/>
                  <a:pt x="176" y="253"/>
                  <a:pt x="184" y="252"/>
                </a:cubicBezTo>
                <a:lnTo>
                  <a:pt x="32128" y="275"/>
                </a:lnTo>
                <a:cubicBezTo>
                  <a:pt x="32136" y="276"/>
                  <a:pt x="32143" y="277"/>
                  <a:pt x="32149" y="277"/>
                </a:cubicBezTo>
                <a:cubicBezTo>
                  <a:pt x="32315" y="277"/>
                  <a:pt x="32312" y="13"/>
                  <a:pt x="32139" y="13"/>
                </a:cubicBezTo>
                <a:cubicBezTo>
                  <a:pt x="32136" y="13"/>
                  <a:pt x="32132" y="13"/>
                  <a:pt x="32128" y="13"/>
                </a:cubicBezTo>
                <a:lnTo>
                  <a:pt x="184" y="2"/>
                </a:lnTo>
                <a:cubicBezTo>
                  <a:pt x="176" y="1"/>
                  <a:pt x="169" y="0"/>
                  <a:pt x="16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8" name="Google Shape;8098;p58"/>
          <p:cNvSpPr/>
          <p:nvPr/>
        </p:nvSpPr>
        <p:spPr>
          <a:xfrm>
            <a:off x="3983132" y="2656774"/>
            <a:ext cx="1028214" cy="8813"/>
          </a:xfrm>
          <a:custGeom>
            <a:avLst/>
            <a:gdLst/>
            <a:ahLst/>
            <a:cxnLst/>
            <a:rect l="l" t="t" r="r" b="b"/>
            <a:pathLst>
              <a:path w="32316" h="277" extrusionOk="0">
                <a:moveTo>
                  <a:pt x="163" y="1"/>
                </a:moveTo>
                <a:cubicBezTo>
                  <a:pt x="0" y="1"/>
                  <a:pt x="0" y="254"/>
                  <a:pt x="163" y="254"/>
                </a:cubicBezTo>
                <a:cubicBezTo>
                  <a:pt x="169" y="254"/>
                  <a:pt x="176" y="253"/>
                  <a:pt x="184" y="252"/>
                </a:cubicBezTo>
                <a:lnTo>
                  <a:pt x="32128" y="276"/>
                </a:lnTo>
                <a:cubicBezTo>
                  <a:pt x="32132" y="276"/>
                  <a:pt x="32136" y="276"/>
                  <a:pt x="32139" y="276"/>
                </a:cubicBezTo>
                <a:cubicBezTo>
                  <a:pt x="32312" y="276"/>
                  <a:pt x="32315" y="13"/>
                  <a:pt x="32149" y="13"/>
                </a:cubicBezTo>
                <a:cubicBezTo>
                  <a:pt x="32143" y="13"/>
                  <a:pt x="32136" y="13"/>
                  <a:pt x="32128" y="14"/>
                </a:cubicBezTo>
                <a:lnTo>
                  <a:pt x="184" y="2"/>
                </a:lnTo>
                <a:cubicBezTo>
                  <a:pt x="176" y="1"/>
                  <a:pt x="169" y="1"/>
                  <a:pt x="16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9" name="Google Shape;8099;p58"/>
          <p:cNvSpPr/>
          <p:nvPr/>
        </p:nvSpPr>
        <p:spPr>
          <a:xfrm>
            <a:off x="3983036" y="2904182"/>
            <a:ext cx="1028183" cy="8813"/>
          </a:xfrm>
          <a:custGeom>
            <a:avLst/>
            <a:gdLst/>
            <a:ahLst/>
            <a:cxnLst/>
            <a:rect l="l" t="t" r="r" b="b"/>
            <a:pathLst>
              <a:path w="32315" h="277" extrusionOk="0">
                <a:moveTo>
                  <a:pt x="176" y="1"/>
                </a:moveTo>
                <a:cubicBezTo>
                  <a:pt x="3" y="1"/>
                  <a:pt x="0" y="264"/>
                  <a:pt x="166" y="264"/>
                </a:cubicBezTo>
                <a:cubicBezTo>
                  <a:pt x="172" y="264"/>
                  <a:pt x="179" y="264"/>
                  <a:pt x="187" y="263"/>
                </a:cubicBezTo>
                <a:lnTo>
                  <a:pt x="32131" y="275"/>
                </a:lnTo>
                <a:cubicBezTo>
                  <a:pt x="32139" y="276"/>
                  <a:pt x="32146" y="276"/>
                  <a:pt x="32152" y="276"/>
                </a:cubicBezTo>
                <a:cubicBezTo>
                  <a:pt x="32315" y="276"/>
                  <a:pt x="32315" y="23"/>
                  <a:pt x="32152" y="23"/>
                </a:cubicBezTo>
                <a:cubicBezTo>
                  <a:pt x="32146" y="23"/>
                  <a:pt x="32139" y="24"/>
                  <a:pt x="32131" y="25"/>
                </a:cubicBezTo>
                <a:lnTo>
                  <a:pt x="187" y="1"/>
                </a:lnTo>
                <a:cubicBezTo>
                  <a:pt x="183" y="1"/>
                  <a:pt x="179" y="1"/>
                  <a:pt x="17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0" name="Google Shape;8100;p58"/>
          <p:cNvSpPr/>
          <p:nvPr/>
        </p:nvSpPr>
        <p:spPr>
          <a:xfrm>
            <a:off x="3983036" y="3151941"/>
            <a:ext cx="1027928" cy="9132"/>
          </a:xfrm>
          <a:custGeom>
            <a:avLst/>
            <a:gdLst/>
            <a:ahLst/>
            <a:cxnLst/>
            <a:rect l="l" t="t" r="r" b="b"/>
            <a:pathLst>
              <a:path w="32307" h="287" extrusionOk="0">
                <a:moveTo>
                  <a:pt x="176" y="0"/>
                </a:moveTo>
                <a:cubicBezTo>
                  <a:pt x="3" y="0"/>
                  <a:pt x="0" y="264"/>
                  <a:pt x="166" y="264"/>
                </a:cubicBezTo>
                <a:cubicBezTo>
                  <a:pt x="172" y="264"/>
                  <a:pt x="179" y="264"/>
                  <a:pt x="187" y="263"/>
                </a:cubicBezTo>
                <a:lnTo>
                  <a:pt x="32131" y="275"/>
                </a:lnTo>
                <a:lnTo>
                  <a:pt x="32119" y="286"/>
                </a:lnTo>
                <a:cubicBezTo>
                  <a:pt x="32123" y="287"/>
                  <a:pt x="32127" y="287"/>
                  <a:pt x="32130" y="287"/>
                </a:cubicBezTo>
                <a:cubicBezTo>
                  <a:pt x="32303" y="287"/>
                  <a:pt x="32306" y="23"/>
                  <a:pt x="32141" y="23"/>
                </a:cubicBezTo>
                <a:cubicBezTo>
                  <a:pt x="32134" y="23"/>
                  <a:pt x="32127" y="24"/>
                  <a:pt x="32119" y="25"/>
                </a:cubicBezTo>
                <a:lnTo>
                  <a:pt x="187" y="1"/>
                </a:lnTo>
                <a:cubicBezTo>
                  <a:pt x="183" y="0"/>
                  <a:pt x="179" y="0"/>
                  <a:pt x="17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1" name="Google Shape;8101;p58"/>
          <p:cNvSpPr/>
          <p:nvPr/>
        </p:nvSpPr>
        <p:spPr>
          <a:xfrm>
            <a:off x="3982655" y="3399667"/>
            <a:ext cx="1028183" cy="8813"/>
          </a:xfrm>
          <a:custGeom>
            <a:avLst/>
            <a:gdLst/>
            <a:ahLst/>
            <a:cxnLst/>
            <a:rect l="l" t="t" r="r" b="b"/>
            <a:pathLst>
              <a:path w="32315" h="277" extrusionOk="0">
                <a:moveTo>
                  <a:pt x="176" y="0"/>
                </a:moveTo>
                <a:cubicBezTo>
                  <a:pt x="0" y="0"/>
                  <a:pt x="4" y="264"/>
                  <a:pt x="187" y="264"/>
                </a:cubicBezTo>
                <a:cubicBezTo>
                  <a:pt x="191" y="264"/>
                  <a:pt x="195" y="264"/>
                  <a:pt x="199" y="263"/>
                </a:cubicBezTo>
                <a:lnTo>
                  <a:pt x="32131" y="275"/>
                </a:lnTo>
                <a:cubicBezTo>
                  <a:pt x="32139" y="276"/>
                  <a:pt x="32146" y="277"/>
                  <a:pt x="32153" y="277"/>
                </a:cubicBezTo>
                <a:cubicBezTo>
                  <a:pt x="32315" y="277"/>
                  <a:pt x="32315" y="24"/>
                  <a:pt x="32153" y="24"/>
                </a:cubicBezTo>
                <a:cubicBezTo>
                  <a:pt x="32146" y="24"/>
                  <a:pt x="32139" y="24"/>
                  <a:pt x="32131" y="25"/>
                </a:cubicBezTo>
                <a:lnTo>
                  <a:pt x="199" y="1"/>
                </a:lnTo>
                <a:cubicBezTo>
                  <a:pt x="191" y="0"/>
                  <a:pt x="184" y="0"/>
                  <a:pt x="17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2" name="Google Shape;8102;p58"/>
          <p:cNvSpPr/>
          <p:nvPr/>
        </p:nvSpPr>
        <p:spPr>
          <a:xfrm>
            <a:off x="3982750" y="3647394"/>
            <a:ext cx="1027833" cy="8845"/>
          </a:xfrm>
          <a:custGeom>
            <a:avLst/>
            <a:gdLst/>
            <a:ahLst/>
            <a:cxnLst/>
            <a:rect l="l" t="t" r="r" b="b"/>
            <a:pathLst>
              <a:path w="32304" h="278" extrusionOk="0">
                <a:moveTo>
                  <a:pt x="163" y="1"/>
                </a:moveTo>
                <a:cubicBezTo>
                  <a:pt x="0" y="1"/>
                  <a:pt x="0" y="253"/>
                  <a:pt x="163" y="253"/>
                </a:cubicBezTo>
                <a:cubicBezTo>
                  <a:pt x="170" y="253"/>
                  <a:pt x="177" y="253"/>
                  <a:pt x="184" y="252"/>
                </a:cubicBezTo>
                <a:lnTo>
                  <a:pt x="32116" y="276"/>
                </a:lnTo>
                <a:cubicBezTo>
                  <a:pt x="32124" y="277"/>
                  <a:pt x="32131" y="277"/>
                  <a:pt x="32138" y="277"/>
                </a:cubicBezTo>
                <a:cubicBezTo>
                  <a:pt x="32303" y="277"/>
                  <a:pt x="32300" y="14"/>
                  <a:pt x="32127" y="14"/>
                </a:cubicBezTo>
                <a:cubicBezTo>
                  <a:pt x="32124" y="14"/>
                  <a:pt x="32120" y="14"/>
                  <a:pt x="32116" y="14"/>
                </a:cubicBezTo>
                <a:lnTo>
                  <a:pt x="184" y="2"/>
                </a:lnTo>
                <a:cubicBezTo>
                  <a:pt x="177" y="1"/>
                  <a:pt x="170" y="1"/>
                  <a:pt x="16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3" name="Google Shape;8103;p58"/>
          <p:cNvSpPr/>
          <p:nvPr/>
        </p:nvSpPr>
        <p:spPr>
          <a:xfrm>
            <a:off x="3982655" y="3894803"/>
            <a:ext cx="1027928" cy="9132"/>
          </a:xfrm>
          <a:custGeom>
            <a:avLst/>
            <a:gdLst/>
            <a:ahLst/>
            <a:cxnLst/>
            <a:rect l="l" t="t" r="r" b="b"/>
            <a:pathLst>
              <a:path w="32307" h="287" extrusionOk="0">
                <a:moveTo>
                  <a:pt x="176" y="0"/>
                </a:moveTo>
                <a:cubicBezTo>
                  <a:pt x="4" y="0"/>
                  <a:pt x="0" y="264"/>
                  <a:pt x="166" y="264"/>
                </a:cubicBezTo>
                <a:cubicBezTo>
                  <a:pt x="173" y="264"/>
                  <a:pt x="180" y="264"/>
                  <a:pt x="187" y="263"/>
                </a:cubicBezTo>
                <a:lnTo>
                  <a:pt x="32119" y="287"/>
                </a:lnTo>
                <a:cubicBezTo>
                  <a:pt x="32123" y="287"/>
                  <a:pt x="32127" y="287"/>
                  <a:pt x="32130" y="287"/>
                </a:cubicBezTo>
                <a:cubicBezTo>
                  <a:pt x="32303" y="287"/>
                  <a:pt x="32306" y="23"/>
                  <a:pt x="32141" y="23"/>
                </a:cubicBezTo>
                <a:cubicBezTo>
                  <a:pt x="32134" y="23"/>
                  <a:pt x="32127" y="24"/>
                  <a:pt x="32119" y="25"/>
                </a:cubicBezTo>
                <a:lnTo>
                  <a:pt x="187" y="1"/>
                </a:lnTo>
                <a:cubicBezTo>
                  <a:pt x="183" y="1"/>
                  <a:pt x="180" y="0"/>
                  <a:pt x="17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4" name="Google Shape;8104;p58"/>
          <p:cNvSpPr/>
          <p:nvPr/>
        </p:nvSpPr>
        <p:spPr>
          <a:xfrm>
            <a:off x="3982273" y="4142561"/>
            <a:ext cx="1028278" cy="9132"/>
          </a:xfrm>
          <a:custGeom>
            <a:avLst/>
            <a:gdLst/>
            <a:ahLst/>
            <a:cxnLst/>
            <a:rect l="l" t="t" r="r" b="b"/>
            <a:pathLst>
              <a:path w="32318" h="287" extrusionOk="0">
                <a:moveTo>
                  <a:pt x="176" y="0"/>
                </a:moveTo>
                <a:cubicBezTo>
                  <a:pt x="4" y="0"/>
                  <a:pt x="0" y="264"/>
                  <a:pt x="166" y="264"/>
                </a:cubicBezTo>
                <a:cubicBezTo>
                  <a:pt x="173" y="264"/>
                  <a:pt x="180" y="263"/>
                  <a:pt x="187" y="262"/>
                </a:cubicBezTo>
                <a:lnTo>
                  <a:pt x="32120" y="286"/>
                </a:lnTo>
                <a:cubicBezTo>
                  <a:pt x="32124" y="286"/>
                  <a:pt x="32127" y="287"/>
                  <a:pt x="32131" y="287"/>
                </a:cubicBezTo>
                <a:cubicBezTo>
                  <a:pt x="32314" y="287"/>
                  <a:pt x="32318" y="23"/>
                  <a:pt x="32142" y="23"/>
                </a:cubicBezTo>
                <a:cubicBezTo>
                  <a:pt x="32135" y="23"/>
                  <a:pt x="32127" y="23"/>
                  <a:pt x="32120" y="24"/>
                </a:cubicBezTo>
                <a:lnTo>
                  <a:pt x="187" y="0"/>
                </a:lnTo>
                <a:cubicBezTo>
                  <a:pt x="183" y="0"/>
                  <a:pt x="180" y="0"/>
                  <a:pt x="17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5" name="Google Shape;8105;p58"/>
          <p:cNvSpPr/>
          <p:nvPr/>
        </p:nvSpPr>
        <p:spPr>
          <a:xfrm>
            <a:off x="3982273" y="4390256"/>
            <a:ext cx="1027801" cy="8845"/>
          </a:xfrm>
          <a:custGeom>
            <a:avLst/>
            <a:gdLst/>
            <a:ahLst/>
            <a:cxnLst/>
            <a:rect l="l" t="t" r="r" b="b"/>
            <a:pathLst>
              <a:path w="32303" h="278" extrusionOk="0">
                <a:moveTo>
                  <a:pt x="166" y="1"/>
                </a:moveTo>
                <a:cubicBezTo>
                  <a:pt x="0" y="1"/>
                  <a:pt x="4" y="264"/>
                  <a:pt x="176" y="264"/>
                </a:cubicBezTo>
                <a:cubicBezTo>
                  <a:pt x="180" y="264"/>
                  <a:pt x="183" y="264"/>
                  <a:pt x="187" y="264"/>
                </a:cubicBezTo>
                <a:lnTo>
                  <a:pt x="32120" y="276"/>
                </a:lnTo>
                <a:cubicBezTo>
                  <a:pt x="32127" y="277"/>
                  <a:pt x="32134" y="277"/>
                  <a:pt x="32141" y="277"/>
                </a:cubicBezTo>
                <a:cubicBezTo>
                  <a:pt x="32303" y="277"/>
                  <a:pt x="32303" y="25"/>
                  <a:pt x="32141" y="25"/>
                </a:cubicBezTo>
                <a:cubicBezTo>
                  <a:pt x="32134" y="25"/>
                  <a:pt x="32127" y="25"/>
                  <a:pt x="32120" y="26"/>
                </a:cubicBezTo>
                <a:lnTo>
                  <a:pt x="187" y="2"/>
                </a:lnTo>
                <a:cubicBezTo>
                  <a:pt x="180" y="1"/>
                  <a:pt x="173" y="1"/>
                  <a:pt x="16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6" name="Google Shape;8106;p58"/>
          <p:cNvSpPr/>
          <p:nvPr/>
        </p:nvSpPr>
        <p:spPr>
          <a:xfrm>
            <a:off x="5691766" y="2158679"/>
            <a:ext cx="1023983" cy="53835"/>
          </a:xfrm>
          <a:custGeom>
            <a:avLst/>
            <a:gdLst/>
            <a:ahLst/>
            <a:cxnLst/>
            <a:rect l="l" t="t" r="r" b="b"/>
            <a:pathLst>
              <a:path w="32183" h="1692" extrusionOk="0">
                <a:moveTo>
                  <a:pt x="155" y="1"/>
                </a:moveTo>
                <a:cubicBezTo>
                  <a:pt x="72" y="1"/>
                  <a:pt x="12" y="48"/>
                  <a:pt x="0" y="120"/>
                </a:cubicBezTo>
                <a:cubicBezTo>
                  <a:pt x="0" y="203"/>
                  <a:pt x="60" y="263"/>
                  <a:pt x="131" y="263"/>
                </a:cubicBezTo>
                <a:lnTo>
                  <a:pt x="32028" y="1691"/>
                </a:lnTo>
                <a:cubicBezTo>
                  <a:pt x="32112" y="1691"/>
                  <a:pt x="32171" y="1644"/>
                  <a:pt x="32183" y="1560"/>
                </a:cubicBezTo>
                <a:cubicBezTo>
                  <a:pt x="32183" y="1489"/>
                  <a:pt x="32123" y="1429"/>
                  <a:pt x="32052" y="1429"/>
                </a:cubicBezTo>
                <a:lnTo>
                  <a:pt x="155"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7" name="Google Shape;8107;p58"/>
          <p:cNvSpPr/>
          <p:nvPr/>
        </p:nvSpPr>
        <p:spPr>
          <a:xfrm>
            <a:off x="5677703" y="2405961"/>
            <a:ext cx="1025192" cy="53581"/>
          </a:xfrm>
          <a:custGeom>
            <a:avLst/>
            <a:gdLst/>
            <a:ahLst/>
            <a:cxnLst/>
            <a:rect l="l" t="t" r="r" b="b"/>
            <a:pathLst>
              <a:path w="32221" h="1684" extrusionOk="0">
                <a:moveTo>
                  <a:pt x="162" y="0"/>
                </a:moveTo>
                <a:cubicBezTo>
                  <a:pt x="5" y="0"/>
                  <a:pt x="1" y="254"/>
                  <a:pt x="169" y="254"/>
                </a:cubicBezTo>
                <a:cubicBezTo>
                  <a:pt x="173" y="254"/>
                  <a:pt x="177" y="254"/>
                  <a:pt x="180" y="253"/>
                </a:cubicBezTo>
                <a:lnTo>
                  <a:pt x="32077" y="1682"/>
                </a:lnTo>
                <a:cubicBezTo>
                  <a:pt x="32083" y="1683"/>
                  <a:pt x="32090" y="1684"/>
                  <a:pt x="32096" y="1684"/>
                </a:cubicBezTo>
                <a:cubicBezTo>
                  <a:pt x="32161" y="1684"/>
                  <a:pt x="32220" y="1628"/>
                  <a:pt x="32220" y="1563"/>
                </a:cubicBezTo>
                <a:cubicBezTo>
                  <a:pt x="32220" y="1492"/>
                  <a:pt x="32161" y="1420"/>
                  <a:pt x="32089" y="1420"/>
                </a:cubicBezTo>
                <a:lnTo>
                  <a:pt x="192" y="3"/>
                </a:lnTo>
                <a:cubicBezTo>
                  <a:pt x="182" y="1"/>
                  <a:pt x="171" y="0"/>
                  <a:pt x="162"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8" name="Google Shape;8108;p58"/>
          <p:cNvSpPr/>
          <p:nvPr/>
        </p:nvSpPr>
        <p:spPr>
          <a:xfrm>
            <a:off x="5666376" y="2653433"/>
            <a:ext cx="1025764" cy="53835"/>
          </a:xfrm>
          <a:custGeom>
            <a:avLst/>
            <a:gdLst/>
            <a:ahLst/>
            <a:cxnLst/>
            <a:rect l="l" t="t" r="r" b="b"/>
            <a:pathLst>
              <a:path w="32239" h="1692" extrusionOk="0">
                <a:moveTo>
                  <a:pt x="144" y="0"/>
                </a:moveTo>
                <a:cubicBezTo>
                  <a:pt x="72" y="0"/>
                  <a:pt x="1" y="48"/>
                  <a:pt x="1" y="119"/>
                </a:cubicBezTo>
                <a:cubicBezTo>
                  <a:pt x="1" y="203"/>
                  <a:pt x="60" y="262"/>
                  <a:pt x="132" y="262"/>
                </a:cubicBezTo>
                <a:lnTo>
                  <a:pt x="32029" y="1691"/>
                </a:lnTo>
                <a:lnTo>
                  <a:pt x="32040" y="1691"/>
                </a:lnTo>
                <a:cubicBezTo>
                  <a:pt x="32044" y="1691"/>
                  <a:pt x="32048" y="1691"/>
                  <a:pt x="32052" y="1691"/>
                </a:cubicBezTo>
                <a:cubicBezTo>
                  <a:pt x="32235" y="1691"/>
                  <a:pt x="32239" y="1427"/>
                  <a:pt x="32063" y="1427"/>
                </a:cubicBezTo>
                <a:cubicBezTo>
                  <a:pt x="32056" y="1427"/>
                  <a:pt x="32048" y="1428"/>
                  <a:pt x="32040" y="1429"/>
                </a:cubicBezTo>
                <a:lnTo>
                  <a:pt x="144"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9" name="Google Shape;8109;p58"/>
          <p:cNvSpPr/>
          <p:nvPr/>
        </p:nvSpPr>
        <p:spPr>
          <a:xfrm>
            <a:off x="5653108" y="2901128"/>
            <a:ext cx="1025701" cy="53517"/>
          </a:xfrm>
          <a:custGeom>
            <a:avLst/>
            <a:gdLst/>
            <a:ahLst/>
            <a:cxnLst/>
            <a:rect l="l" t="t" r="r" b="b"/>
            <a:pathLst>
              <a:path w="32237" h="1682" extrusionOk="0">
                <a:moveTo>
                  <a:pt x="137" y="0"/>
                </a:moveTo>
                <a:cubicBezTo>
                  <a:pt x="72" y="0"/>
                  <a:pt x="12" y="56"/>
                  <a:pt x="1" y="121"/>
                </a:cubicBezTo>
                <a:cubicBezTo>
                  <a:pt x="1" y="192"/>
                  <a:pt x="61" y="252"/>
                  <a:pt x="144" y="264"/>
                </a:cubicBezTo>
                <a:lnTo>
                  <a:pt x="32053" y="1681"/>
                </a:lnTo>
                <a:cubicBezTo>
                  <a:pt x="32060" y="1681"/>
                  <a:pt x="32067" y="1682"/>
                  <a:pt x="32074" y="1682"/>
                </a:cubicBezTo>
                <a:cubicBezTo>
                  <a:pt x="32236" y="1682"/>
                  <a:pt x="32236" y="1429"/>
                  <a:pt x="32074" y="1429"/>
                </a:cubicBezTo>
                <a:cubicBezTo>
                  <a:pt x="32067" y="1429"/>
                  <a:pt x="32060" y="1430"/>
                  <a:pt x="32053" y="1431"/>
                </a:cubicBezTo>
                <a:lnTo>
                  <a:pt x="156" y="2"/>
                </a:lnTo>
                <a:cubicBezTo>
                  <a:pt x="150" y="1"/>
                  <a:pt x="143" y="0"/>
                  <a:pt x="13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0" name="Google Shape;8110;p58"/>
          <p:cNvSpPr/>
          <p:nvPr/>
        </p:nvSpPr>
        <p:spPr>
          <a:xfrm>
            <a:off x="5640636" y="3148154"/>
            <a:ext cx="1025287" cy="53835"/>
          </a:xfrm>
          <a:custGeom>
            <a:avLst/>
            <a:gdLst/>
            <a:ahLst/>
            <a:cxnLst/>
            <a:rect l="l" t="t" r="r" b="b"/>
            <a:pathLst>
              <a:path w="32224" h="1692" extrusionOk="0">
                <a:moveTo>
                  <a:pt x="155" y="1"/>
                </a:moveTo>
                <a:cubicBezTo>
                  <a:pt x="83" y="1"/>
                  <a:pt x="12" y="48"/>
                  <a:pt x="12" y="132"/>
                </a:cubicBezTo>
                <a:cubicBezTo>
                  <a:pt x="0" y="203"/>
                  <a:pt x="60" y="263"/>
                  <a:pt x="143" y="263"/>
                </a:cubicBezTo>
                <a:lnTo>
                  <a:pt x="32040" y="1691"/>
                </a:lnTo>
                <a:lnTo>
                  <a:pt x="32040" y="1679"/>
                </a:lnTo>
                <a:cubicBezTo>
                  <a:pt x="32047" y="1680"/>
                  <a:pt x="32054" y="1681"/>
                  <a:pt x="32061" y="1681"/>
                </a:cubicBezTo>
                <a:cubicBezTo>
                  <a:pt x="32223" y="1681"/>
                  <a:pt x="32223" y="1428"/>
                  <a:pt x="32061" y="1428"/>
                </a:cubicBezTo>
                <a:cubicBezTo>
                  <a:pt x="32054" y="1428"/>
                  <a:pt x="32047" y="1428"/>
                  <a:pt x="32040" y="1429"/>
                </a:cubicBezTo>
                <a:lnTo>
                  <a:pt x="155"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1" name="Google Shape;8111;p58"/>
          <p:cNvSpPr/>
          <p:nvPr/>
        </p:nvSpPr>
        <p:spPr>
          <a:xfrm>
            <a:off x="5628132" y="3395531"/>
            <a:ext cx="1025669" cy="53835"/>
          </a:xfrm>
          <a:custGeom>
            <a:avLst/>
            <a:gdLst/>
            <a:ahLst/>
            <a:cxnLst/>
            <a:rect l="l" t="t" r="r" b="b"/>
            <a:pathLst>
              <a:path w="32236" h="1692" extrusionOk="0">
                <a:moveTo>
                  <a:pt x="143" y="0"/>
                </a:moveTo>
                <a:cubicBezTo>
                  <a:pt x="72" y="0"/>
                  <a:pt x="12" y="48"/>
                  <a:pt x="0" y="119"/>
                </a:cubicBezTo>
                <a:cubicBezTo>
                  <a:pt x="0" y="203"/>
                  <a:pt x="60" y="262"/>
                  <a:pt x="131" y="262"/>
                </a:cubicBezTo>
                <a:lnTo>
                  <a:pt x="32028" y="1691"/>
                </a:lnTo>
                <a:lnTo>
                  <a:pt x="32052" y="1679"/>
                </a:lnTo>
                <a:cubicBezTo>
                  <a:pt x="32059" y="1680"/>
                  <a:pt x="32066" y="1681"/>
                  <a:pt x="32073" y="1681"/>
                </a:cubicBezTo>
                <a:cubicBezTo>
                  <a:pt x="32235" y="1681"/>
                  <a:pt x="32235" y="1428"/>
                  <a:pt x="32073" y="1428"/>
                </a:cubicBezTo>
                <a:cubicBezTo>
                  <a:pt x="32066" y="1428"/>
                  <a:pt x="32059" y="1428"/>
                  <a:pt x="32052" y="1429"/>
                </a:cubicBezTo>
                <a:lnTo>
                  <a:pt x="143"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2" name="Google Shape;8112;p58"/>
          <p:cNvSpPr/>
          <p:nvPr/>
        </p:nvSpPr>
        <p:spPr>
          <a:xfrm>
            <a:off x="5615246" y="3642908"/>
            <a:ext cx="1025764" cy="53835"/>
          </a:xfrm>
          <a:custGeom>
            <a:avLst/>
            <a:gdLst/>
            <a:ahLst/>
            <a:cxnLst/>
            <a:rect l="l" t="t" r="r" b="b"/>
            <a:pathLst>
              <a:path w="32239" h="1692" extrusionOk="0">
                <a:moveTo>
                  <a:pt x="155" y="0"/>
                </a:moveTo>
                <a:cubicBezTo>
                  <a:pt x="72" y="0"/>
                  <a:pt x="12" y="48"/>
                  <a:pt x="0" y="131"/>
                </a:cubicBezTo>
                <a:cubicBezTo>
                  <a:pt x="0" y="203"/>
                  <a:pt x="60" y="262"/>
                  <a:pt x="131" y="262"/>
                </a:cubicBezTo>
                <a:lnTo>
                  <a:pt x="32040" y="1691"/>
                </a:lnTo>
                <a:lnTo>
                  <a:pt x="32052" y="1691"/>
                </a:lnTo>
                <a:cubicBezTo>
                  <a:pt x="32056" y="1691"/>
                  <a:pt x="32059" y="1691"/>
                  <a:pt x="32063" y="1691"/>
                </a:cubicBezTo>
                <a:cubicBezTo>
                  <a:pt x="32235" y="1691"/>
                  <a:pt x="32239" y="1428"/>
                  <a:pt x="32073" y="1428"/>
                </a:cubicBezTo>
                <a:cubicBezTo>
                  <a:pt x="32066" y="1428"/>
                  <a:pt x="32059" y="1428"/>
                  <a:pt x="32052" y="1429"/>
                </a:cubicBezTo>
                <a:lnTo>
                  <a:pt x="155"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3" name="Google Shape;8113;p58"/>
          <p:cNvSpPr/>
          <p:nvPr/>
        </p:nvSpPr>
        <p:spPr>
          <a:xfrm>
            <a:off x="5602360" y="3890253"/>
            <a:ext cx="1025764" cy="53835"/>
          </a:xfrm>
          <a:custGeom>
            <a:avLst/>
            <a:gdLst/>
            <a:ahLst/>
            <a:cxnLst/>
            <a:rect l="l" t="t" r="r" b="b"/>
            <a:pathLst>
              <a:path w="32239" h="1692" extrusionOk="0">
                <a:moveTo>
                  <a:pt x="143" y="1"/>
                </a:moveTo>
                <a:cubicBezTo>
                  <a:pt x="72" y="1"/>
                  <a:pt x="12" y="49"/>
                  <a:pt x="1" y="132"/>
                </a:cubicBezTo>
                <a:cubicBezTo>
                  <a:pt x="1" y="203"/>
                  <a:pt x="60" y="263"/>
                  <a:pt x="132" y="263"/>
                </a:cubicBezTo>
                <a:lnTo>
                  <a:pt x="32040" y="1692"/>
                </a:lnTo>
                <a:lnTo>
                  <a:pt x="32052" y="1692"/>
                </a:lnTo>
                <a:cubicBezTo>
                  <a:pt x="32056" y="1692"/>
                  <a:pt x="32060" y="1692"/>
                  <a:pt x="32063" y="1692"/>
                </a:cubicBezTo>
                <a:cubicBezTo>
                  <a:pt x="32236" y="1692"/>
                  <a:pt x="32239" y="1428"/>
                  <a:pt x="32073" y="1428"/>
                </a:cubicBezTo>
                <a:cubicBezTo>
                  <a:pt x="32067" y="1428"/>
                  <a:pt x="32059" y="1429"/>
                  <a:pt x="32052" y="1430"/>
                </a:cubicBezTo>
                <a:lnTo>
                  <a:pt x="14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4" name="Google Shape;8114;p58"/>
          <p:cNvSpPr/>
          <p:nvPr/>
        </p:nvSpPr>
        <p:spPr>
          <a:xfrm>
            <a:off x="5589856" y="4137630"/>
            <a:ext cx="1025414" cy="53835"/>
          </a:xfrm>
          <a:custGeom>
            <a:avLst/>
            <a:gdLst/>
            <a:ahLst/>
            <a:cxnLst/>
            <a:rect l="l" t="t" r="r" b="b"/>
            <a:pathLst>
              <a:path w="32228" h="1692" extrusionOk="0">
                <a:moveTo>
                  <a:pt x="144" y="1"/>
                </a:moveTo>
                <a:cubicBezTo>
                  <a:pt x="72" y="1"/>
                  <a:pt x="13" y="60"/>
                  <a:pt x="1" y="132"/>
                </a:cubicBezTo>
                <a:cubicBezTo>
                  <a:pt x="1" y="203"/>
                  <a:pt x="60" y="263"/>
                  <a:pt x="132" y="263"/>
                </a:cubicBezTo>
                <a:lnTo>
                  <a:pt x="32028" y="1691"/>
                </a:lnTo>
                <a:lnTo>
                  <a:pt x="32040" y="1691"/>
                </a:lnTo>
                <a:cubicBezTo>
                  <a:pt x="32044" y="1692"/>
                  <a:pt x="32048" y="1692"/>
                  <a:pt x="32051" y="1692"/>
                </a:cubicBezTo>
                <a:cubicBezTo>
                  <a:pt x="32224" y="1692"/>
                  <a:pt x="32227" y="1428"/>
                  <a:pt x="32062" y="1428"/>
                </a:cubicBezTo>
                <a:cubicBezTo>
                  <a:pt x="32055" y="1428"/>
                  <a:pt x="32048" y="1429"/>
                  <a:pt x="32040" y="1429"/>
                </a:cubicBezTo>
                <a:lnTo>
                  <a:pt x="144"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5" name="Google Shape;8115;p58"/>
          <p:cNvSpPr/>
          <p:nvPr/>
        </p:nvSpPr>
        <p:spPr>
          <a:xfrm>
            <a:off x="5576970" y="4385325"/>
            <a:ext cx="1025796" cy="53549"/>
          </a:xfrm>
          <a:custGeom>
            <a:avLst/>
            <a:gdLst/>
            <a:ahLst/>
            <a:cxnLst/>
            <a:rect l="l" t="t" r="r" b="b"/>
            <a:pathLst>
              <a:path w="32240" h="1683" extrusionOk="0">
                <a:moveTo>
                  <a:pt x="135" y="1"/>
                </a:moveTo>
                <a:cubicBezTo>
                  <a:pt x="62" y="1"/>
                  <a:pt x="12" y="56"/>
                  <a:pt x="1" y="121"/>
                </a:cubicBezTo>
                <a:cubicBezTo>
                  <a:pt x="1" y="193"/>
                  <a:pt x="60" y="252"/>
                  <a:pt x="132" y="252"/>
                </a:cubicBezTo>
                <a:lnTo>
                  <a:pt x="32041" y="1681"/>
                </a:lnTo>
                <a:lnTo>
                  <a:pt x="32052" y="1681"/>
                </a:lnTo>
                <a:cubicBezTo>
                  <a:pt x="32060" y="1682"/>
                  <a:pt x="32067" y="1683"/>
                  <a:pt x="32074" y="1683"/>
                </a:cubicBezTo>
                <a:cubicBezTo>
                  <a:pt x="32239" y="1683"/>
                  <a:pt x="32236" y="1419"/>
                  <a:pt x="32063" y="1419"/>
                </a:cubicBezTo>
                <a:cubicBezTo>
                  <a:pt x="32060" y="1419"/>
                  <a:pt x="32056" y="1419"/>
                  <a:pt x="32052" y="1419"/>
                </a:cubicBezTo>
                <a:lnTo>
                  <a:pt x="156" y="2"/>
                </a:lnTo>
                <a:cubicBezTo>
                  <a:pt x="148" y="1"/>
                  <a:pt x="141" y="1"/>
                  <a:pt x="13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116" name="Google Shape;8116;p58"/>
          <p:cNvGrpSpPr/>
          <p:nvPr/>
        </p:nvGrpSpPr>
        <p:grpSpPr>
          <a:xfrm rot="10800000">
            <a:off x="384858" y="1980024"/>
            <a:ext cx="1522517" cy="2782601"/>
            <a:chOff x="384869" y="1864273"/>
            <a:chExt cx="1522517" cy="2782601"/>
          </a:xfrm>
        </p:grpSpPr>
        <p:sp>
          <p:nvSpPr>
            <p:cNvPr id="8117" name="Google Shape;8117;p58"/>
            <p:cNvSpPr/>
            <p:nvPr/>
          </p:nvSpPr>
          <p:spPr>
            <a:xfrm>
              <a:off x="384869" y="1864273"/>
              <a:ext cx="1386925" cy="2627605"/>
            </a:xfrm>
            <a:custGeom>
              <a:avLst/>
              <a:gdLst/>
              <a:ahLst/>
              <a:cxnLst/>
              <a:rect l="l" t="t" r="r" b="b"/>
              <a:pathLst>
                <a:path w="43590" h="83715" extrusionOk="0">
                  <a:moveTo>
                    <a:pt x="8611" y="0"/>
                  </a:moveTo>
                  <a:cubicBezTo>
                    <a:pt x="4686" y="0"/>
                    <a:pt x="1464" y="2950"/>
                    <a:pt x="1394" y="6621"/>
                  </a:cubicBezTo>
                  <a:lnTo>
                    <a:pt x="72" y="76392"/>
                  </a:lnTo>
                  <a:cubicBezTo>
                    <a:pt x="1" y="80118"/>
                    <a:pt x="3180" y="83190"/>
                    <a:pt x="7180" y="83262"/>
                  </a:cubicBezTo>
                  <a:lnTo>
                    <a:pt x="34838" y="83714"/>
                  </a:lnTo>
                  <a:cubicBezTo>
                    <a:pt x="34878" y="83715"/>
                    <a:pt x="34917" y="83715"/>
                    <a:pt x="34956" y="83715"/>
                  </a:cubicBezTo>
                  <a:cubicBezTo>
                    <a:pt x="38892" y="83715"/>
                    <a:pt x="42126" y="80772"/>
                    <a:pt x="42197" y="77094"/>
                  </a:cubicBezTo>
                  <a:lnTo>
                    <a:pt x="43518" y="7312"/>
                  </a:lnTo>
                  <a:cubicBezTo>
                    <a:pt x="43590" y="3597"/>
                    <a:pt x="40411" y="525"/>
                    <a:pt x="36410" y="454"/>
                  </a:cubicBezTo>
                  <a:lnTo>
                    <a:pt x="8752" y="1"/>
                  </a:lnTo>
                  <a:cubicBezTo>
                    <a:pt x="8705" y="1"/>
                    <a:pt x="8658" y="0"/>
                    <a:pt x="861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8" name="Google Shape;8118;p58"/>
            <p:cNvSpPr/>
            <p:nvPr/>
          </p:nvSpPr>
          <p:spPr>
            <a:xfrm>
              <a:off x="520493" y="1982859"/>
              <a:ext cx="1386893" cy="2664016"/>
            </a:xfrm>
            <a:custGeom>
              <a:avLst/>
              <a:gdLst/>
              <a:ahLst/>
              <a:cxnLst/>
              <a:rect l="l" t="t" r="r" b="b"/>
              <a:pathLst>
                <a:path w="43589" h="83728" extrusionOk="0">
                  <a:moveTo>
                    <a:pt x="8134" y="1"/>
                  </a:moveTo>
                  <a:cubicBezTo>
                    <a:pt x="4471" y="1"/>
                    <a:pt x="1464" y="2749"/>
                    <a:pt x="1405" y="6181"/>
                  </a:cubicBezTo>
                  <a:lnTo>
                    <a:pt x="60" y="76857"/>
                  </a:lnTo>
                  <a:cubicBezTo>
                    <a:pt x="0" y="80321"/>
                    <a:pt x="2965" y="83191"/>
                    <a:pt x="6703" y="83250"/>
                  </a:cubicBezTo>
                  <a:lnTo>
                    <a:pt x="35314" y="83727"/>
                  </a:lnTo>
                  <a:cubicBezTo>
                    <a:pt x="35354" y="83727"/>
                    <a:pt x="35393" y="83728"/>
                    <a:pt x="35432" y="83728"/>
                  </a:cubicBezTo>
                  <a:cubicBezTo>
                    <a:pt x="39117" y="83728"/>
                    <a:pt x="42137" y="80975"/>
                    <a:pt x="42196" y="77535"/>
                  </a:cubicBezTo>
                  <a:lnTo>
                    <a:pt x="43529" y="6872"/>
                  </a:lnTo>
                  <a:cubicBezTo>
                    <a:pt x="43589" y="3395"/>
                    <a:pt x="40624" y="538"/>
                    <a:pt x="36898" y="466"/>
                  </a:cubicBezTo>
                  <a:lnTo>
                    <a:pt x="8275" y="2"/>
                  </a:lnTo>
                  <a:cubicBezTo>
                    <a:pt x="8228" y="1"/>
                    <a:pt x="8181" y="1"/>
                    <a:pt x="81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9" name="Google Shape;8119;p58"/>
            <p:cNvSpPr/>
            <p:nvPr/>
          </p:nvSpPr>
          <p:spPr>
            <a:xfrm>
              <a:off x="736021" y="2220372"/>
              <a:ext cx="1026433" cy="25104"/>
            </a:xfrm>
            <a:custGeom>
              <a:avLst/>
              <a:gdLst/>
              <a:ahLst/>
              <a:cxnLst/>
              <a:rect l="l" t="t" r="r" b="b"/>
              <a:pathLst>
                <a:path w="32260" h="789" extrusionOk="0">
                  <a:moveTo>
                    <a:pt x="123" y="1"/>
                  </a:moveTo>
                  <a:cubicBezTo>
                    <a:pt x="51" y="1"/>
                    <a:pt x="1" y="57"/>
                    <a:pt x="1" y="133"/>
                  </a:cubicBezTo>
                  <a:cubicBezTo>
                    <a:pt x="1" y="205"/>
                    <a:pt x="60" y="264"/>
                    <a:pt x="132" y="264"/>
                  </a:cubicBezTo>
                  <a:lnTo>
                    <a:pt x="32064" y="788"/>
                  </a:lnTo>
                  <a:lnTo>
                    <a:pt x="32076" y="776"/>
                  </a:lnTo>
                  <a:cubicBezTo>
                    <a:pt x="32084" y="777"/>
                    <a:pt x="32091" y="778"/>
                    <a:pt x="32097" y="778"/>
                  </a:cubicBezTo>
                  <a:cubicBezTo>
                    <a:pt x="32260" y="778"/>
                    <a:pt x="32260" y="525"/>
                    <a:pt x="32097" y="525"/>
                  </a:cubicBezTo>
                  <a:cubicBezTo>
                    <a:pt x="32091" y="525"/>
                    <a:pt x="32084" y="525"/>
                    <a:pt x="32076" y="526"/>
                  </a:cubicBezTo>
                  <a:lnTo>
                    <a:pt x="144" y="2"/>
                  </a:lnTo>
                  <a:cubicBezTo>
                    <a:pt x="137" y="1"/>
                    <a:pt x="130" y="1"/>
                    <a:pt x="12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0" name="Google Shape;8120;p58"/>
            <p:cNvSpPr/>
            <p:nvPr/>
          </p:nvSpPr>
          <p:spPr>
            <a:xfrm>
              <a:off x="729722" y="2467781"/>
              <a:ext cx="1027928" cy="25104"/>
            </a:xfrm>
            <a:custGeom>
              <a:avLst/>
              <a:gdLst/>
              <a:ahLst/>
              <a:cxnLst/>
              <a:rect l="l" t="t" r="r" b="b"/>
              <a:pathLst>
                <a:path w="32307" h="789" extrusionOk="0">
                  <a:moveTo>
                    <a:pt x="176" y="1"/>
                  </a:moveTo>
                  <a:cubicBezTo>
                    <a:pt x="4" y="1"/>
                    <a:pt x="0" y="264"/>
                    <a:pt x="166" y="264"/>
                  </a:cubicBezTo>
                  <a:cubicBezTo>
                    <a:pt x="173" y="264"/>
                    <a:pt x="180" y="264"/>
                    <a:pt x="187" y="263"/>
                  </a:cubicBezTo>
                  <a:lnTo>
                    <a:pt x="32120" y="787"/>
                  </a:lnTo>
                  <a:cubicBezTo>
                    <a:pt x="32127" y="788"/>
                    <a:pt x="32134" y="788"/>
                    <a:pt x="32141" y="788"/>
                  </a:cubicBezTo>
                  <a:cubicBezTo>
                    <a:pt x="32306" y="788"/>
                    <a:pt x="32303" y="525"/>
                    <a:pt x="32130" y="525"/>
                  </a:cubicBezTo>
                  <a:cubicBezTo>
                    <a:pt x="32127" y="525"/>
                    <a:pt x="32123" y="525"/>
                    <a:pt x="32120" y="525"/>
                  </a:cubicBezTo>
                  <a:lnTo>
                    <a:pt x="187" y="1"/>
                  </a:lnTo>
                  <a:cubicBezTo>
                    <a:pt x="183" y="1"/>
                    <a:pt x="180" y="1"/>
                    <a:pt x="17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1" name="Google Shape;8121;p58"/>
            <p:cNvSpPr/>
            <p:nvPr/>
          </p:nvSpPr>
          <p:spPr>
            <a:xfrm>
              <a:off x="726572" y="2715539"/>
              <a:ext cx="1026528" cy="25072"/>
            </a:xfrm>
            <a:custGeom>
              <a:avLst/>
              <a:gdLst/>
              <a:ahLst/>
              <a:cxnLst/>
              <a:rect l="l" t="t" r="r" b="b"/>
              <a:pathLst>
                <a:path w="32263" h="788" extrusionOk="0">
                  <a:moveTo>
                    <a:pt x="143" y="1"/>
                  </a:moveTo>
                  <a:cubicBezTo>
                    <a:pt x="60" y="13"/>
                    <a:pt x="0" y="60"/>
                    <a:pt x="0" y="132"/>
                  </a:cubicBezTo>
                  <a:cubicBezTo>
                    <a:pt x="0" y="203"/>
                    <a:pt x="60" y="263"/>
                    <a:pt x="143" y="263"/>
                  </a:cubicBezTo>
                  <a:lnTo>
                    <a:pt x="32076" y="787"/>
                  </a:lnTo>
                  <a:cubicBezTo>
                    <a:pt x="32083" y="787"/>
                    <a:pt x="32090" y="788"/>
                    <a:pt x="32097" y="788"/>
                  </a:cubicBezTo>
                  <a:cubicBezTo>
                    <a:pt x="32262" y="788"/>
                    <a:pt x="32259" y="524"/>
                    <a:pt x="32087" y="524"/>
                  </a:cubicBezTo>
                  <a:cubicBezTo>
                    <a:pt x="32083" y="524"/>
                    <a:pt x="32079" y="524"/>
                    <a:pt x="32076" y="525"/>
                  </a:cubicBezTo>
                  <a:lnTo>
                    <a:pt x="14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2" name="Google Shape;8122;p58"/>
            <p:cNvSpPr/>
            <p:nvPr/>
          </p:nvSpPr>
          <p:spPr>
            <a:xfrm>
              <a:off x="722022" y="2963298"/>
              <a:ext cx="1026528" cy="25040"/>
            </a:xfrm>
            <a:custGeom>
              <a:avLst/>
              <a:gdLst/>
              <a:ahLst/>
              <a:cxnLst/>
              <a:rect l="l" t="t" r="r" b="b"/>
              <a:pathLst>
                <a:path w="32263" h="787" extrusionOk="0">
                  <a:moveTo>
                    <a:pt x="143" y="0"/>
                  </a:moveTo>
                  <a:cubicBezTo>
                    <a:pt x="48" y="12"/>
                    <a:pt x="0" y="60"/>
                    <a:pt x="0" y="131"/>
                  </a:cubicBezTo>
                  <a:cubicBezTo>
                    <a:pt x="0" y="203"/>
                    <a:pt x="60" y="262"/>
                    <a:pt x="131" y="262"/>
                  </a:cubicBezTo>
                  <a:lnTo>
                    <a:pt x="32064" y="786"/>
                  </a:lnTo>
                  <a:lnTo>
                    <a:pt x="32076" y="786"/>
                  </a:lnTo>
                  <a:cubicBezTo>
                    <a:pt x="32079" y="786"/>
                    <a:pt x="32083" y="787"/>
                    <a:pt x="32087" y="787"/>
                  </a:cubicBezTo>
                  <a:cubicBezTo>
                    <a:pt x="32259" y="787"/>
                    <a:pt x="32263" y="523"/>
                    <a:pt x="32097" y="523"/>
                  </a:cubicBezTo>
                  <a:cubicBezTo>
                    <a:pt x="32090" y="523"/>
                    <a:pt x="32083" y="523"/>
                    <a:pt x="32076" y="524"/>
                  </a:cubicBezTo>
                  <a:lnTo>
                    <a:pt x="143"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3" name="Google Shape;8123;p58"/>
            <p:cNvSpPr/>
            <p:nvPr/>
          </p:nvSpPr>
          <p:spPr>
            <a:xfrm>
              <a:off x="715786" y="3210993"/>
              <a:ext cx="1028119" cy="24754"/>
            </a:xfrm>
            <a:custGeom>
              <a:avLst/>
              <a:gdLst/>
              <a:ahLst/>
              <a:cxnLst/>
              <a:rect l="l" t="t" r="r" b="b"/>
              <a:pathLst>
                <a:path w="32313" h="778" extrusionOk="0">
                  <a:moveTo>
                    <a:pt x="163" y="1"/>
                  </a:moveTo>
                  <a:cubicBezTo>
                    <a:pt x="1" y="1"/>
                    <a:pt x="1" y="253"/>
                    <a:pt x="163" y="253"/>
                  </a:cubicBezTo>
                  <a:cubicBezTo>
                    <a:pt x="170" y="253"/>
                    <a:pt x="177" y="253"/>
                    <a:pt x="184" y="252"/>
                  </a:cubicBezTo>
                  <a:lnTo>
                    <a:pt x="32117" y="776"/>
                  </a:lnTo>
                  <a:lnTo>
                    <a:pt x="32129" y="776"/>
                  </a:lnTo>
                  <a:cubicBezTo>
                    <a:pt x="32136" y="777"/>
                    <a:pt x="32143" y="777"/>
                    <a:pt x="32150" y="777"/>
                  </a:cubicBezTo>
                  <a:cubicBezTo>
                    <a:pt x="32312" y="777"/>
                    <a:pt x="32312" y="525"/>
                    <a:pt x="32150" y="525"/>
                  </a:cubicBezTo>
                  <a:cubicBezTo>
                    <a:pt x="32143" y="525"/>
                    <a:pt x="32136" y="525"/>
                    <a:pt x="32129" y="526"/>
                  </a:cubicBezTo>
                  <a:lnTo>
                    <a:pt x="184" y="2"/>
                  </a:lnTo>
                  <a:cubicBezTo>
                    <a:pt x="177" y="1"/>
                    <a:pt x="170" y="1"/>
                    <a:pt x="16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4" name="Google Shape;8124;p58"/>
            <p:cNvSpPr/>
            <p:nvPr/>
          </p:nvSpPr>
          <p:spPr>
            <a:xfrm>
              <a:off x="711141" y="3458402"/>
              <a:ext cx="1027928" cy="25072"/>
            </a:xfrm>
            <a:custGeom>
              <a:avLst/>
              <a:gdLst/>
              <a:ahLst/>
              <a:cxnLst/>
              <a:rect l="l" t="t" r="r" b="b"/>
              <a:pathLst>
                <a:path w="32307" h="788" extrusionOk="0">
                  <a:moveTo>
                    <a:pt x="177" y="0"/>
                  </a:moveTo>
                  <a:cubicBezTo>
                    <a:pt x="4" y="0"/>
                    <a:pt x="1" y="264"/>
                    <a:pt x="166" y="264"/>
                  </a:cubicBezTo>
                  <a:cubicBezTo>
                    <a:pt x="173" y="264"/>
                    <a:pt x="180" y="264"/>
                    <a:pt x="188" y="263"/>
                  </a:cubicBezTo>
                  <a:lnTo>
                    <a:pt x="32120" y="787"/>
                  </a:lnTo>
                  <a:cubicBezTo>
                    <a:pt x="32127" y="788"/>
                    <a:pt x="32134" y="788"/>
                    <a:pt x="32141" y="788"/>
                  </a:cubicBezTo>
                  <a:cubicBezTo>
                    <a:pt x="32307" y="788"/>
                    <a:pt x="32303" y="524"/>
                    <a:pt x="32131" y="524"/>
                  </a:cubicBezTo>
                  <a:cubicBezTo>
                    <a:pt x="32127" y="524"/>
                    <a:pt x="32124" y="524"/>
                    <a:pt x="32120" y="525"/>
                  </a:cubicBezTo>
                  <a:lnTo>
                    <a:pt x="188" y="1"/>
                  </a:lnTo>
                  <a:cubicBezTo>
                    <a:pt x="184" y="1"/>
                    <a:pt x="180" y="0"/>
                    <a:pt x="17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5" name="Google Shape;8125;p58"/>
            <p:cNvSpPr/>
            <p:nvPr/>
          </p:nvSpPr>
          <p:spPr>
            <a:xfrm>
              <a:off x="706209" y="3706128"/>
              <a:ext cx="1028310" cy="25072"/>
            </a:xfrm>
            <a:custGeom>
              <a:avLst/>
              <a:gdLst/>
              <a:ahLst/>
              <a:cxnLst/>
              <a:rect l="l" t="t" r="r" b="b"/>
              <a:pathLst>
                <a:path w="32319" h="788" extrusionOk="0">
                  <a:moveTo>
                    <a:pt x="167" y="0"/>
                  </a:moveTo>
                  <a:cubicBezTo>
                    <a:pt x="1" y="0"/>
                    <a:pt x="4" y="264"/>
                    <a:pt x="177" y="264"/>
                  </a:cubicBezTo>
                  <a:cubicBezTo>
                    <a:pt x="180" y="264"/>
                    <a:pt x="184" y="264"/>
                    <a:pt x="188" y="263"/>
                  </a:cubicBezTo>
                  <a:lnTo>
                    <a:pt x="32132" y="787"/>
                  </a:lnTo>
                  <a:cubicBezTo>
                    <a:pt x="32136" y="788"/>
                    <a:pt x="32140" y="788"/>
                    <a:pt x="32143" y="788"/>
                  </a:cubicBezTo>
                  <a:cubicBezTo>
                    <a:pt x="32316" y="788"/>
                    <a:pt x="32319" y="524"/>
                    <a:pt x="32153" y="524"/>
                  </a:cubicBezTo>
                  <a:cubicBezTo>
                    <a:pt x="32147" y="524"/>
                    <a:pt x="32140" y="524"/>
                    <a:pt x="32132" y="525"/>
                  </a:cubicBezTo>
                  <a:lnTo>
                    <a:pt x="188" y="2"/>
                  </a:lnTo>
                  <a:cubicBezTo>
                    <a:pt x="180" y="1"/>
                    <a:pt x="173" y="0"/>
                    <a:pt x="16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6" name="Google Shape;8126;p58"/>
            <p:cNvSpPr/>
            <p:nvPr/>
          </p:nvSpPr>
          <p:spPr>
            <a:xfrm>
              <a:off x="701405" y="3953855"/>
              <a:ext cx="1028087" cy="24754"/>
            </a:xfrm>
            <a:custGeom>
              <a:avLst/>
              <a:gdLst/>
              <a:ahLst/>
              <a:cxnLst/>
              <a:rect l="l" t="t" r="r" b="b"/>
              <a:pathLst>
                <a:path w="32312" h="778" extrusionOk="0">
                  <a:moveTo>
                    <a:pt x="173" y="1"/>
                  </a:moveTo>
                  <a:cubicBezTo>
                    <a:pt x="1" y="1"/>
                    <a:pt x="1" y="254"/>
                    <a:pt x="173" y="254"/>
                  </a:cubicBezTo>
                  <a:cubicBezTo>
                    <a:pt x="181" y="254"/>
                    <a:pt x="188" y="253"/>
                    <a:pt x="196" y="252"/>
                  </a:cubicBezTo>
                  <a:lnTo>
                    <a:pt x="32128" y="776"/>
                  </a:lnTo>
                  <a:cubicBezTo>
                    <a:pt x="32136" y="777"/>
                    <a:pt x="32143" y="777"/>
                    <a:pt x="32150" y="777"/>
                  </a:cubicBezTo>
                  <a:cubicBezTo>
                    <a:pt x="32312" y="777"/>
                    <a:pt x="32312" y="525"/>
                    <a:pt x="32150" y="525"/>
                  </a:cubicBezTo>
                  <a:cubicBezTo>
                    <a:pt x="32143" y="525"/>
                    <a:pt x="32136" y="525"/>
                    <a:pt x="32128" y="526"/>
                  </a:cubicBezTo>
                  <a:lnTo>
                    <a:pt x="196" y="2"/>
                  </a:lnTo>
                  <a:cubicBezTo>
                    <a:pt x="188" y="1"/>
                    <a:pt x="181" y="1"/>
                    <a:pt x="17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7" name="Google Shape;8127;p58"/>
            <p:cNvSpPr/>
            <p:nvPr/>
          </p:nvSpPr>
          <p:spPr>
            <a:xfrm>
              <a:off x="698541" y="4201264"/>
              <a:ext cx="1026528" cy="25104"/>
            </a:xfrm>
            <a:custGeom>
              <a:avLst/>
              <a:gdLst/>
              <a:ahLst/>
              <a:cxnLst/>
              <a:rect l="l" t="t" r="r" b="b"/>
              <a:pathLst>
                <a:path w="32263" h="789" extrusionOk="0">
                  <a:moveTo>
                    <a:pt x="143" y="1"/>
                  </a:moveTo>
                  <a:cubicBezTo>
                    <a:pt x="60" y="1"/>
                    <a:pt x="0" y="60"/>
                    <a:pt x="0" y="132"/>
                  </a:cubicBezTo>
                  <a:cubicBezTo>
                    <a:pt x="0" y="203"/>
                    <a:pt x="60" y="263"/>
                    <a:pt x="131" y="263"/>
                  </a:cubicBezTo>
                  <a:lnTo>
                    <a:pt x="32076" y="787"/>
                  </a:lnTo>
                  <a:cubicBezTo>
                    <a:pt x="32083" y="788"/>
                    <a:pt x="32090" y="788"/>
                    <a:pt x="32097" y="788"/>
                  </a:cubicBezTo>
                  <a:cubicBezTo>
                    <a:pt x="32262" y="788"/>
                    <a:pt x="32259" y="524"/>
                    <a:pt x="32087" y="524"/>
                  </a:cubicBezTo>
                  <a:cubicBezTo>
                    <a:pt x="32083" y="524"/>
                    <a:pt x="32079" y="525"/>
                    <a:pt x="32076" y="525"/>
                  </a:cubicBezTo>
                  <a:lnTo>
                    <a:pt x="14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8" name="Google Shape;8128;p58"/>
            <p:cNvSpPr/>
            <p:nvPr/>
          </p:nvSpPr>
          <p:spPr>
            <a:xfrm>
              <a:off x="692210" y="4448990"/>
              <a:ext cx="1027928" cy="25072"/>
            </a:xfrm>
            <a:custGeom>
              <a:avLst/>
              <a:gdLst/>
              <a:ahLst/>
              <a:cxnLst/>
              <a:rect l="l" t="t" r="r" b="b"/>
              <a:pathLst>
                <a:path w="32307" h="788" extrusionOk="0">
                  <a:moveTo>
                    <a:pt x="166" y="0"/>
                  </a:moveTo>
                  <a:cubicBezTo>
                    <a:pt x="0" y="0"/>
                    <a:pt x="4" y="264"/>
                    <a:pt x="176" y="264"/>
                  </a:cubicBezTo>
                  <a:cubicBezTo>
                    <a:pt x="180" y="264"/>
                    <a:pt x="183" y="264"/>
                    <a:pt x="187" y="264"/>
                  </a:cubicBezTo>
                  <a:lnTo>
                    <a:pt x="32120" y="787"/>
                  </a:lnTo>
                  <a:cubicBezTo>
                    <a:pt x="32124" y="788"/>
                    <a:pt x="32127" y="788"/>
                    <a:pt x="32131" y="788"/>
                  </a:cubicBezTo>
                  <a:cubicBezTo>
                    <a:pt x="32303" y="788"/>
                    <a:pt x="32307" y="524"/>
                    <a:pt x="32141" y="524"/>
                  </a:cubicBezTo>
                  <a:cubicBezTo>
                    <a:pt x="32134" y="524"/>
                    <a:pt x="32127" y="525"/>
                    <a:pt x="32120" y="525"/>
                  </a:cubicBezTo>
                  <a:lnTo>
                    <a:pt x="187" y="2"/>
                  </a:lnTo>
                  <a:cubicBezTo>
                    <a:pt x="180" y="1"/>
                    <a:pt x="173" y="0"/>
                    <a:pt x="16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129" name="Google Shape;8129;p58"/>
          <p:cNvSpPr/>
          <p:nvPr/>
        </p:nvSpPr>
        <p:spPr>
          <a:xfrm>
            <a:off x="661029" y="1506336"/>
            <a:ext cx="1195988" cy="343661"/>
          </a:xfrm>
          <a:custGeom>
            <a:avLst/>
            <a:gdLst/>
            <a:ahLst/>
            <a:cxnLst/>
            <a:rect l="l" t="t" r="r" b="b"/>
            <a:pathLst>
              <a:path w="37589" h="10801" extrusionOk="0">
                <a:moveTo>
                  <a:pt x="1787" y="0"/>
                </a:moveTo>
                <a:cubicBezTo>
                  <a:pt x="891" y="0"/>
                  <a:pt x="155" y="671"/>
                  <a:pt x="143" y="1513"/>
                </a:cubicBezTo>
                <a:lnTo>
                  <a:pt x="0" y="8669"/>
                </a:lnTo>
                <a:cubicBezTo>
                  <a:pt x="0" y="9526"/>
                  <a:pt x="727" y="10229"/>
                  <a:pt x="1643" y="10240"/>
                </a:cubicBezTo>
                <a:lnTo>
                  <a:pt x="35755" y="10800"/>
                </a:lnTo>
                <a:cubicBezTo>
                  <a:pt x="35763" y="10800"/>
                  <a:pt x="35771" y="10800"/>
                  <a:pt x="35779" y="10800"/>
                </a:cubicBezTo>
                <a:cubicBezTo>
                  <a:pt x="36685" y="10800"/>
                  <a:pt x="37434" y="10126"/>
                  <a:pt x="37446" y="9288"/>
                </a:cubicBezTo>
                <a:lnTo>
                  <a:pt x="37577" y="2132"/>
                </a:lnTo>
                <a:cubicBezTo>
                  <a:pt x="37588" y="1275"/>
                  <a:pt x="36862" y="573"/>
                  <a:pt x="35945" y="561"/>
                </a:cubicBezTo>
                <a:lnTo>
                  <a:pt x="1834" y="1"/>
                </a:lnTo>
                <a:cubicBezTo>
                  <a:pt x="1818" y="1"/>
                  <a:pt x="1803" y="0"/>
                  <a:pt x="178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0" name="Google Shape;8130;p58"/>
          <p:cNvSpPr/>
          <p:nvPr/>
        </p:nvSpPr>
        <p:spPr>
          <a:xfrm>
            <a:off x="661411" y="1589315"/>
            <a:ext cx="1192965" cy="259917"/>
          </a:xfrm>
          <a:custGeom>
            <a:avLst/>
            <a:gdLst/>
            <a:ahLst/>
            <a:cxnLst/>
            <a:rect l="l" t="t" r="r" b="b"/>
            <a:pathLst>
              <a:path w="37494" h="8169" extrusionOk="0">
                <a:moveTo>
                  <a:pt x="203" y="1"/>
                </a:moveTo>
                <a:cubicBezTo>
                  <a:pt x="143" y="239"/>
                  <a:pt x="107" y="465"/>
                  <a:pt x="107" y="703"/>
                </a:cubicBezTo>
                <a:lnTo>
                  <a:pt x="36" y="4263"/>
                </a:lnTo>
                <a:cubicBezTo>
                  <a:pt x="0" y="6108"/>
                  <a:pt x="1584" y="7632"/>
                  <a:pt x="3560" y="7668"/>
                </a:cubicBezTo>
                <a:lnTo>
                  <a:pt x="33814" y="8168"/>
                </a:lnTo>
                <a:cubicBezTo>
                  <a:pt x="33830" y="8168"/>
                  <a:pt x="33846" y="8168"/>
                  <a:pt x="33862" y="8168"/>
                </a:cubicBezTo>
                <a:cubicBezTo>
                  <a:pt x="35828" y="8168"/>
                  <a:pt x="37434" y="6713"/>
                  <a:pt x="37469" y="4882"/>
                </a:cubicBezTo>
                <a:lnTo>
                  <a:pt x="37493" y="3811"/>
                </a:lnTo>
                <a:cubicBezTo>
                  <a:pt x="24980" y="3239"/>
                  <a:pt x="12514" y="2144"/>
                  <a:pt x="20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1" name="Google Shape;8131;p58"/>
          <p:cNvSpPr/>
          <p:nvPr/>
        </p:nvSpPr>
        <p:spPr>
          <a:xfrm>
            <a:off x="1492915" y="1544230"/>
            <a:ext cx="167996" cy="20172"/>
          </a:xfrm>
          <a:custGeom>
            <a:avLst/>
            <a:gdLst/>
            <a:ahLst/>
            <a:cxnLst/>
            <a:rect l="l" t="t" r="r" b="b"/>
            <a:pathLst>
              <a:path w="5280" h="634" extrusionOk="0">
                <a:moveTo>
                  <a:pt x="346" y="0"/>
                </a:moveTo>
                <a:cubicBezTo>
                  <a:pt x="1" y="0"/>
                  <a:pt x="5" y="501"/>
                  <a:pt x="358" y="525"/>
                </a:cubicBezTo>
                <a:cubicBezTo>
                  <a:pt x="1882" y="596"/>
                  <a:pt x="3394" y="632"/>
                  <a:pt x="4918" y="632"/>
                </a:cubicBezTo>
                <a:cubicBezTo>
                  <a:pt x="4929" y="633"/>
                  <a:pt x="4940" y="633"/>
                  <a:pt x="4950" y="633"/>
                </a:cubicBezTo>
                <a:cubicBezTo>
                  <a:pt x="5279" y="633"/>
                  <a:pt x="5276" y="119"/>
                  <a:pt x="4940" y="119"/>
                </a:cubicBezTo>
                <a:cubicBezTo>
                  <a:pt x="4933" y="119"/>
                  <a:pt x="4925" y="119"/>
                  <a:pt x="4918" y="120"/>
                </a:cubicBezTo>
                <a:cubicBezTo>
                  <a:pt x="3394" y="120"/>
                  <a:pt x="1882" y="84"/>
                  <a:pt x="358" y="1"/>
                </a:cubicBezTo>
                <a:cubicBezTo>
                  <a:pt x="354" y="1"/>
                  <a:pt x="350" y="0"/>
                  <a:pt x="346" y="0"/>
                </a:cubicBezTo>
                <a:close/>
              </a:path>
            </a:pathLst>
          </a:custGeom>
          <a:solidFill>
            <a:srgbClr val="FFF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2" name="Google Shape;8132;p58"/>
          <p:cNvSpPr/>
          <p:nvPr/>
        </p:nvSpPr>
        <p:spPr>
          <a:xfrm>
            <a:off x="1672490" y="1548366"/>
            <a:ext cx="85239" cy="18263"/>
          </a:xfrm>
          <a:custGeom>
            <a:avLst/>
            <a:gdLst/>
            <a:ahLst/>
            <a:cxnLst/>
            <a:rect l="l" t="t" r="r" b="b"/>
            <a:pathLst>
              <a:path w="2679" h="574" extrusionOk="0">
                <a:moveTo>
                  <a:pt x="334" y="1"/>
                </a:moveTo>
                <a:cubicBezTo>
                  <a:pt x="0" y="1"/>
                  <a:pt x="8" y="491"/>
                  <a:pt x="357" y="526"/>
                </a:cubicBezTo>
                <a:cubicBezTo>
                  <a:pt x="1012" y="561"/>
                  <a:pt x="1667" y="526"/>
                  <a:pt x="2322" y="573"/>
                </a:cubicBezTo>
                <a:cubicBezTo>
                  <a:pt x="2330" y="574"/>
                  <a:pt x="2338" y="574"/>
                  <a:pt x="2345" y="574"/>
                </a:cubicBezTo>
                <a:cubicBezTo>
                  <a:pt x="2679" y="574"/>
                  <a:pt x="2671" y="73"/>
                  <a:pt x="2322" y="49"/>
                </a:cubicBezTo>
                <a:cubicBezTo>
                  <a:pt x="1667" y="14"/>
                  <a:pt x="1012" y="49"/>
                  <a:pt x="357" y="2"/>
                </a:cubicBezTo>
                <a:cubicBezTo>
                  <a:pt x="349" y="1"/>
                  <a:pt x="341" y="1"/>
                  <a:pt x="334" y="1"/>
                </a:cubicBezTo>
                <a:close/>
              </a:path>
            </a:pathLst>
          </a:custGeom>
          <a:solidFill>
            <a:srgbClr val="FFF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3" name="Google Shape;8133;p58"/>
          <p:cNvSpPr/>
          <p:nvPr/>
        </p:nvSpPr>
        <p:spPr>
          <a:xfrm>
            <a:off x="2200174" y="1482092"/>
            <a:ext cx="1197897" cy="350120"/>
          </a:xfrm>
          <a:custGeom>
            <a:avLst/>
            <a:gdLst/>
            <a:ahLst/>
            <a:cxnLst/>
            <a:rect l="l" t="t" r="r" b="b"/>
            <a:pathLst>
              <a:path w="37649" h="11004" extrusionOk="0">
                <a:moveTo>
                  <a:pt x="35790" y="0"/>
                </a:moveTo>
                <a:cubicBezTo>
                  <a:pt x="35774" y="0"/>
                  <a:pt x="35759" y="1"/>
                  <a:pt x="35743" y="1"/>
                </a:cubicBezTo>
                <a:lnTo>
                  <a:pt x="1632" y="751"/>
                </a:lnTo>
                <a:cubicBezTo>
                  <a:pt x="715" y="775"/>
                  <a:pt x="1" y="1489"/>
                  <a:pt x="12" y="2335"/>
                </a:cubicBezTo>
                <a:lnTo>
                  <a:pt x="203" y="9490"/>
                </a:lnTo>
                <a:cubicBezTo>
                  <a:pt x="226" y="10333"/>
                  <a:pt x="951" y="11003"/>
                  <a:pt x="1858" y="11003"/>
                </a:cubicBezTo>
                <a:cubicBezTo>
                  <a:pt x="1874" y="11003"/>
                  <a:pt x="1890" y="11003"/>
                  <a:pt x="1906" y="11002"/>
                </a:cubicBezTo>
                <a:lnTo>
                  <a:pt x="36005" y="10240"/>
                </a:lnTo>
                <a:cubicBezTo>
                  <a:pt x="36922" y="10217"/>
                  <a:pt x="37648" y="9514"/>
                  <a:pt x="37624" y="8657"/>
                </a:cubicBezTo>
                <a:lnTo>
                  <a:pt x="37446" y="1501"/>
                </a:lnTo>
                <a:cubicBezTo>
                  <a:pt x="37422" y="670"/>
                  <a:pt x="36686" y="0"/>
                  <a:pt x="3579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4" name="Google Shape;8134;p58"/>
          <p:cNvSpPr/>
          <p:nvPr/>
        </p:nvSpPr>
        <p:spPr>
          <a:xfrm>
            <a:off x="2219105" y="1493100"/>
            <a:ext cx="1178584" cy="337647"/>
          </a:xfrm>
          <a:custGeom>
            <a:avLst/>
            <a:gdLst/>
            <a:ahLst/>
            <a:cxnLst/>
            <a:rect l="l" t="t" r="r" b="b"/>
            <a:pathLst>
              <a:path w="37042" h="10612" extrusionOk="0">
                <a:moveTo>
                  <a:pt x="34815" y="0"/>
                </a:moveTo>
                <a:cubicBezTo>
                  <a:pt x="23504" y="3882"/>
                  <a:pt x="11848" y="6763"/>
                  <a:pt x="1" y="8870"/>
                </a:cubicBezTo>
                <a:cubicBezTo>
                  <a:pt x="657" y="9952"/>
                  <a:pt x="1835" y="10611"/>
                  <a:pt x="3107" y="10611"/>
                </a:cubicBezTo>
                <a:cubicBezTo>
                  <a:pt x="3151" y="10611"/>
                  <a:pt x="3195" y="10610"/>
                  <a:pt x="3239" y="10609"/>
                </a:cubicBezTo>
                <a:lnTo>
                  <a:pt x="33481" y="9942"/>
                </a:lnTo>
                <a:cubicBezTo>
                  <a:pt x="35470" y="9894"/>
                  <a:pt x="37041" y="8359"/>
                  <a:pt x="36994" y="6513"/>
                </a:cubicBezTo>
                <a:lnTo>
                  <a:pt x="36898" y="2965"/>
                </a:lnTo>
                <a:cubicBezTo>
                  <a:pt x="36863" y="1643"/>
                  <a:pt x="36017" y="524"/>
                  <a:pt x="34815" y="0"/>
                </a:cubicBezTo>
                <a:close/>
              </a:path>
            </a:pathLst>
          </a:custGeom>
          <a:solidFill>
            <a:srgbClr val="8A8A8A">
              <a:alpha val="40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5" name="Google Shape;8135;p58"/>
          <p:cNvSpPr/>
          <p:nvPr/>
        </p:nvSpPr>
        <p:spPr>
          <a:xfrm>
            <a:off x="2295275" y="1533222"/>
            <a:ext cx="249290" cy="36845"/>
          </a:xfrm>
          <a:custGeom>
            <a:avLst/>
            <a:gdLst/>
            <a:ahLst/>
            <a:cxnLst/>
            <a:rect l="l" t="t" r="r" b="b"/>
            <a:pathLst>
              <a:path w="7835" h="1158" extrusionOk="0">
                <a:moveTo>
                  <a:pt x="7286" y="0"/>
                </a:moveTo>
                <a:cubicBezTo>
                  <a:pt x="7275" y="0"/>
                  <a:pt x="7263" y="1"/>
                  <a:pt x="7251" y="1"/>
                </a:cubicBezTo>
                <a:lnTo>
                  <a:pt x="583" y="323"/>
                </a:lnTo>
                <a:cubicBezTo>
                  <a:pt x="24" y="346"/>
                  <a:pt x="1" y="1157"/>
                  <a:pt x="548" y="1157"/>
                </a:cubicBezTo>
                <a:cubicBezTo>
                  <a:pt x="559" y="1157"/>
                  <a:pt x="571" y="1157"/>
                  <a:pt x="583" y="1156"/>
                </a:cubicBezTo>
                <a:lnTo>
                  <a:pt x="7251" y="847"/>
                </a:lnTo>
                <a:cubicBezTo>
                  <a:pt x="7822" y="812"/>
                  <a:pt x="7834" y="0"/>
                  <a:pt x="7286" y="0"/>
                </a:cubicBezTo>
                <a:close/>
              </a:path>
            </a:pathLst>
          </a:custGeom>
          <a:solidFill>
            <a:srgbClr val="D6F9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6" name="Google Shape;8136;p58"/>
          <p:cNvSpPr/>
          <p:nvPr/>
        </p:nvSpPr>
        <p:spPr>
          <a:xfrm>
            <a:off x="2566864" y="1526795"/>
            <a:ext cx="121256" cy="29972"/>
          </a:xfrm>
          <a:custGeom>
            <a:avLst/>
            <a:gdLst/>
            <a:ahLst/>
            <a:cxnLst/>
            <a:rect l="l" t="t" r="r" b="b"/>
            <a:pathLst>
              <a:path w="3811" h="942" extrusionOk="0">
                <a:moveTo>
                  <a:pt x="3251" y="1"/>
                </a:moveTo>
                <a:cubicBezTo>
                  <a:pt x="3243" y="1"/>
                  <a:pt x="3235" y="1"/>
                  <a:pt x="3227" y="1"/>
                </a:cubicBezTo>
                <a:lnTo>
                  <a:pt x="584" y="96"/>
                </a:lnTo>
                <a:cubicBezTo>
                  <a:pt x="5" y="108"/>
                  <a:pt x="1" y="942"/>
                  <a:pt x="572" y="942"/>
                </a:cubicBezTo>
                <a:cubicBezTo>
                  <a:pt x="576" y="942"/>
                  <a:pt x="580" y="942"/>
                  <a:pt x="584" y="942"/>
                </a:cubicBezTo>
                <a:lnTo>
                  <a:pt x="3227" y="834"/>
                </a:lnTo>
                <a:cubicBezTo>
                  <a:pt x="3803" y="823"/>
                  <a:pt x="3811" y="1"/>
                  <a:pt x="3251" y="1"/>
                </a:cubicBezTo>
                <a:close/>
              </a:path>
            </a:pathLst>
          </a:custGeom>
          <a:solidFill>
            <a:srgbClr val="D6F9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7" name="Google Shape;8137;p58"/>
          <p:cNvSpPr/>
          <p:nvPr/>
        </p:nvSpPr>
        <p:spPr>
          <a:xfrm>
            <a:off x="5645917" y="1472610"/>
            <a:ext cx="1204324" cy="374047"/>
          </a:xfrm>
          <a:custGeom>
            <a:avLst/>
            <a:gdLst/>
            <a:ahLst/>
            <a:cxnLst/>
            <a:rect l="l" t="t" r="r" b="b"/>
            <a:pathLst>
              <a:path w="37851" h="11756" extrusionOk="0">
                <a:moveTo>
                  <a:pt x="2084" y="0"/>
                </a:moveTo>
                <a:cubicBezTo>
                  <a:pt x="1198" y="0"/>
                  <a:pt x="452" y="643"/>
                  <a:pt x="417" y="1478"/>
                </a:cubicBezTo>
                <a:lnTo>
                  <a:pt x="48" y="8622"/>
                </a:lnTo>
                <a:cubicBezTo>
                  <a:pt x="1" y="9467"/>
                  <a:pt x="703" y="10193"/>
                  <a:pt x="1620" y="10229"/>
                </a:cubicBezTo>
                <a:lnTo>
                  <a:pt x="35708" y="11753"/>
                </a:lnTo>
                <a:cubicBezTo>
                  <a:pt x="35739" y="11754"/>
                  <a:pt x="35770" y="11755"/>
                  <a:pt x="35801" y="11755"/>
                </a:cubicBezTo>
                <a:cubicBezTo>
                  <a:pt x="36677" y="11755"/>
                  <a:pt x="37400" y="11116"/>
                  <a:pt x="37446" y="10288"/>
                </a:cubicBezTo>
                <a:lnTo>
                  <a:pt x="37815" y="3145"/>
                </a:lnTo>
                <a:cubicBezTo>
                  <a:pt x="37851" y="2287"/>
                  <a:pt x="37148" y="1561"/>
                  <a:pt x="36231" y="1525"/>
                </a:cubicBezTo>
                <a:lnTo>
                  <a:pt x="2156" y="1"/>
                </a:lnTo>
                <a:cubicBezTo>
                  <a:pt x="2132" y="0"/>
                  <a:pt x="2108" y="0"/>
                  <a:pt x="208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8" name="Google Shape;8138;p58"/>
          <p:cNvSpPr/>
          <p:nvPr/>
        </p:nvSpPr>
        <p:spPr>
          <a:xfrm>
            <a:off x="5650467" y="1524154"/>
            <a:ext cx="1197897" cy="319893"/>
          </a:xfrm>
          <a:custGeom>
            <a:avLst/>
            <a:gdLst/>
            <a:ahLst/>
            <a:cxnLst/>
            <a:rect l="l" t="t" r="r" b="b"/>
            <a:pathLst>
              <a:path w="37649" h="10054" extrusionOk="0">
                <a:moveTo>
                  <a:pt x="35172" y="1"/>
                </a:moveTo>
                <a:cubicBezTo>
                  <a:pt x="35112" y="36"/>
                  <a:pt x="35041" y="60"/>
                  <a:pt x="34981" y="72"/>
                </a:cubicBezTo>
                <a:cubicBezTo>
                  <a:pt x="23563" y="3227"/>
                  <a:pt x="11824" y="5085"/>
                  <a:pt x="1" y="5608"/>
                </a:cubicBezTo>
                <a:cubicBezTo>
                  <a:pt x="132" y="7275"/>
                  <a:pt x="1572" y="8621"/>
                  <a:pt x="3406" y="8704"/>
                </a:cubicBezTo>
                <a:lnTo>
                  <a:pt x="33636" y="10050"/>
                </a:lnTo>
                <a:cubicBezTo>
                  <a:pt x="33698" y="10053"/>
                  <a:pt x="33760" y="10054"/>
                  <a:pt x="33822" y="10054"/>
                </a:cubicBezTo>
                <a:cubicBezTo>
                  <a:pt x="35718" y="10054"/>
                  <a:pt x="37306" y="8658"/>
                  <a:pt x="37398" y="6871"/>
                </a:cubicBezTo>
                <a:lnTo>
                  <a:pt x="37577" y="3322"/>
                </a:lnTo>
                <a:cubicBezTo>
                  <a:pt x="37648" y="1798"/>
                  <a:pt x="36636" y="477"/>
                  <a:pt x="35172" y="1"/>
                </a:cubicBezTo>
                <a:close/>
              </a:path>
            </a:pathLst>
          </a:custGeom>
          <a:solidFill>
            <a:srgbClr val="8A8A8A">
              <a:alpha val="40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9" name="Google Shape;8139;p58"/>
          <p:cNvSpPr/>
          <p:nvPr/>
        </p:nvSpPr>
        <p:spPr>
          <a:xfrm>
            <a:off x="5774362" y="1512763"/>
            <a:ext cx="251549" cy="34936"/>
          </a:xfrm>
          <a:custGeom>
            <a:avLst/>
            <a:gdLst/>
            <a:ahLst/>
            <a:cxnLst/>
            <a:rect l="l" t="t" r="r" b="b"/>
            <a:pathLst>
              <a:path w="7906" h="1098" extrusionOk="0">
                <a:moveTo>
                  <a:pt x="559" y="1"/>
                </a:moveTo>
                <a:cubicBezTo>
                  <a:pt x="0" y="1"/>
                  <a:pt x="8" y="823"/>
                  <a:pt x="583" y="847"/>
                </a:cubicBezTo>
                <a:lnTo>
                  <a:pt x="7322" y="1097"/>
                </a:lnTo>
                <a:cubicBezTo>
                  <a:pt x="7330" y="1097"/>
                  <a:pt x="7338" y="1097"/>
                  <a:pt x="7346" y="1097"/>
                </a:cubicBezTo>
                <a:cubicBezTo>
                  <a:pt x="7906" y="1097"/>
                  <a:pt x="7898" y="275"/>
                  <a:pt x="7322" y="251"/>
                </a:cubicBezTo>
                <a:lnTo>
                  <a:pt x="583" y="1"/>
                </a:lnTo>
                <a:cubicBezTo>
                  <a:pt x="575" y="1"/>
                  <a:pt x="567" y="1"/>
                  <a:pt x="559" y="1"/>
                </a:cubicBezTo>
                <a:close/>
              </a:path>
            </a:pathLst>
          </a:custGeom>
          <a:solidFill>
            <a:srgbClr val="D6F9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0" name="Google Shape;8140;p58"/>
          <p:cNvSpPr/>
          <p:nvPr/>
        </p:nvSpPr>
        <p:spPr>
          <a:xfrm>
            <a:off x="6034211" y="1524504"/>
            <a:ext cx="100416" cy="28890"/>
          </a:xfrm>
          <a:custGeom>
            <a:avLst/>
            <a:gdLst/>
            <a:ahLst/>
            <a:cxnLst/>
            <a:rect l="l" t="t" r="r" b="b"/>
            <a:pathLst>
              <a:path w="3156" h="908" extrusionOk="0">
                <a:moveTo>
                  <a:pt x="562" y="1"/>
                </a:moveTo>
                <a:cubicBezTo>
                  <a:pt x="0" y="1"/>
                  <a:pt x="0" y="848"/>
                  <a:pt x="562" y="848"/>
                </a:cubicBezTo>
                <a:cubicBezTo>
                  <a:pt x="573" y="848"/>
                  <a:pt x="584" y="848"/>
                  <a:pt x="596" y="847"/>
                </a:cubicBezTo>
                <a:cubicBezTo>
                  <a:pt x="1251" y="859"/>
                  <a:pt x="1918" y="871"/>
                  <a:pt x="2572" y="906"/>
                </a:cubicBezTo>
                <a:cubicBezTo>
                  <a:pt x="2584" y="907"/>
                  <a:pt x="2596" y="908"/>
                  <a:pt x="2608" y="908"/>
                </a:cubicBezTo>
                <a:cubicBezTo>
                  <a:pt x="3156" y="908"/>
                  <a:pt x="3144" y="96"/>
                  <a:pt x="2572" y="73"/>
                </a:cubicBezTo>
                <a:cubicBezTo>
                  <a:pt x="1918" y="37"/>
                  <a:pt x="1251" y="13"/>
                  <a:pt x="596" y="2"/>
                </a:cubicBezTo>
                <a:cubicBezTo>
                  <a:pt x="584" y="1"/>
                  <a:pt x="573" y="1"/>
                  <a:pt x="562" y="1"/>
                </a:cubicBezTo>
                <a:close/>
              </a:path>
            </a:pathLst>
          </a:custGeom>
          <a:solidFill>
            <a:srgbClr val="D6F9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1" name="Google Shape;8141;p58"/>
          <p:cNvSpPr/>
          <p:nvPr/>
        </p:nvSpPr>
        <p:spPr>
          <a:xfrm>
            <a:off x="3916984" y="1477956"/>
            <a:ext cx="1191438" cy="325811"/>
          </a:xfrm>
          <a:custGeom>
            <a:avLst/>
            <a:gdLst/>
            <a:ahLst/>
            <a:cxnLst/>
            <a:rect l="l" t="t" r="r" b="b"/>
            <a:pathLst>
              <a:path w="37446" h="10240" extrusionOk="0">
                <a:moveTo>
                  <a:pt x="1441" y="0"/>
                </a:moveTo>
                <a:cubicBezTo>
                  <a:pt x="644" y="0"/>
                  <a:pt x="1" y="643"/>
                  <a:pt x="1" y="1441"/>
                </a:cubicBezTo>
                <a:lnTo>
                  <a:pt x="1" y="8799"/>
                </a:lnTo>
                <a:cubicBezTo>
                  <a:pt x="1" y="9597"/>
                  <a:pt x="644" y="10239"/>
                  <a:pt x="1441" y="10239"/>
                </a:cubicBezTo>
                <a:lnTo>
                  <a:pt x="35993" y="10239"/>
                </a:lnTo>
                <a:cubicBezTo>
                  <a:pt x="36791" y="10239"/>
                  <a:pt x="37446" y="9597"/>
                  <a:pt x="37446" y="8799"/>
                </a:cubicBezTo>
                <a:lnTo>
                  <a:pt x="37446" y="1441"/>
                </a:lnTo>
                <a:cubicBezTo>
                  <a:pt x="37446" y="643"/>
                  <a:pt x="36791" y="0"/>
                  <a:pt x="3599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2" name="Google Shape;8142;p58"/>
          <p:cNvSpPr/>
          <p:nvPr/>
        </p:nvSpPr>
        <p:spPr>
          <a:xfrm>
            <a:off x="3916984" y="1574170"/>
            <a:ext cx="1191438" cy="229595"/>
          </a:xfrm>
          <a:custGeom>
            <a:avLst/>
            <a:gdLst/>
            <a:ahLst/>
            <a:cxnLst/>
            <a:rect l="l" t="t" r="r" b="b"/>
            <a:pathLst>
              <a:path w="37446" h="7216" extrusionOk="0">
                <a:moveTo>
                  <a:pt x="13" y="0"/>
                </a:moveTo>
                <a:cubicBezTo>
                  <a:pt x="1" y="107"/>
                  <a:pt x="1" y="215"/>
                  <a:pt x="1" y="322"/>
                </a:cubicBezTo>
                <a:lnTo>
                  <a:pt x="1" y="3870"/>
                </a:lnTo>
                <a:cubicBezTo>
                  <a:pt x="1" y="5715"/>
                  <a:pt x="1608" y="7215"/>
                  <a:pt x="3596" y="7215"/>
                </a:cubicBezTo>
                <a:lnTo>
                  <a:pt x="33850" y="7215"/>
                </a:lnTo>
                <a:cubicBezTo>
                  <a:pt x="35827" y="7215"/>
                  <a:pt x="37446" y="5715"/>
                  <a:pt x="37446" y="3870"/>
                </a:cubicBezTo>
                <a:lnTo>
                  <a:pt x="37446" y="3727"/>
                </a:lnTo>
                <a:cubicBezTo>
                  <a:pt x="24885" y="3346"/>
                  <a:pt x="12371" y="2215"/>
                  <a:pt x="13" y="0"/>
                </a:cubicBezTo>
                <a:close/>
              </a:path>
            </a:pathLst>
          </a:custGeom>
          <a:solidFill>
            <a:srgbClr val="8A8A8A">
              <a:alpha val="40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3" name="Google Shape;8143;p58"/>
          <p:cNvSpPr/>
          <p:nvPr/>
        </p:nvSpPr>
        <p:spPr>
          <a:xfrm>
            <a:off x="4615239" y="1513877"/>
            <a:ext cx="264753" cy="29304"/>
          </a:xfrm>
          <a:custGeom>
            <a:avLst/>
            <a:gdLst/>
            <a:ahLst/>
            <a:cxnLst/>
            <a:rect l="l" t="t" r="r" b="b"/>
            <a:pathLst>
              <a:path w="8321" h="921" extrusionOk="0">
                <a:moveTo>
                  <a:pt x="7843" y="1"/>
                </a:moveTo>
                <a:cubicBezTo>
                  <a:pt x="7832" y="1"/>
                  <a:pt x="7820" y="1"/>
                  <a:pt x="7808" y="2"/>
                </a:cubicBezTo>
                <a:cubicBezTo>
                  <a:pt x="5582" y="122"/>
                  <a:pt x="3355" y="182"/>
                  <a:pt x="1129" y="182"/>
                </a:cubicBezTo>
                <a:cubicBezTo>
                  <a:pt x="927" y="182"/>
                  <a:pt x="724" y="182"/>
                  <a:pt x="522" y="181"/>
                </a:cubicBezTo>
                <a:cubicBezTo>
                  <a:pt x="507" y="179"/>
                  <a:pt x="492" y="179"/>
                  <a:pt x="478" y="179"/>
                </a:cubicBezTo>
                <a:cubicBezTo>
                  <a:pt x="0" y="179"/>
                  <a:pt x="0" y="921"/>
                  <a:pt x="478" y="921"/>
                </a:cubicBezTo>
                <a:cubicBezTo>
                  <a:pt x="492" y="921"/>
                  <a:pt x="507" y="920"/>
                  <a:pt x="522" y="919"/>
                </a:cubicBezTo>
                <a:cubicBezTo>
                  <a:pt x="724" y="920"/>
                  <a:pt x="927" y="920"/>
                  <a:pt x="1129" y="920"/>
                </a:cubicBezTo>
                <a:cubicBezTo>
                  <a:pt x="3355" y="920"/>
                  <a:pt x="5582" y="860"/>
                  <a:pt x="7808" y="740"/>
                </a:cubicBezTo>
                <a:cubicBezTo>
                  <a:pt x="8308" y="717"/>
                  <a:pt x="8320" y="1"/>
                  <a:pt x="7843" y="1"/>
                </a:cubicBezTo>
                <a:close/>
              </a:path>
            </a:pathLst>
          </a:custGeom>
          <a:solidFill>
            <a:srgbClr val="FFC9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4" name="Google Shape;8144;p58"/>
          <p:cNvSpPr/>
          <p:nvPr/>
        </p:nvSpPr>
        <p:spPr>
          <a:xfrm>
            <a:off x="4893606" y="1513081"/>
            <a:ext cx="102580" cy="26345"/>
          </a:xfrm>
          <a:custGeom>
            <a:avLst/>
            <a:gdLst/>
            <a:ahLst/>
            <a:cxnLst/>
            <a:rect l="l" t="t" r="r" b="b"/>
            <a:pathLst>
              <a:path w="3224" h="828" extrusionOk="0">
                <a:moveTo>
                  <a:pt x="2337" y="0"/>
                </a:moveTo>
                <a:cubicBezTo>
                  <a:pt x="1729" y="0"/>
                  <a:pt x="1120" y="27"/>
                  <a:pt x="512" y="87"/>
                </a:cubicBezTo>
                <a:cubicBezTo>
                  <a:pt x="16" y="133"/>
                  <a:pt x="0" y="827"/>
                  <a:pt x="465" y="827"/>
                </a:cubicBezTo>
                <a:cubicBezTo>
                  <a:pt x="480" y="827"/>
                  <a:pt x="496" y="826"/>
                  <a:pt x="512" y="825"/>
                </a:cubicBezTo>
                <a:cubicBezTo>
                  <a:pt x="1144" y="773"/>
                  <a:pt x="1777" y="739"/>
                  <a:pt x="2409" y="739"/>
                </a:cubicBezTo>
                <a:cubicBezTo>
                  <a:pt x="2503" y="739"/>
                  <a:pt x="2597" y="740"/>
                  <a:pt x="2691" y="742"/>
                </a:cubicBezTo>
                <a:cubicBezTo>
                  <a:pt x="2706" y="743"/>
                  <a:pt x="2721" y="744"/>
                  <a:pt x="2735" y="744"/>
                </a:cubicBezTo>
                <a:cubicBezTo>
                  <a:pt x="3224" y="744"/>
                  <a:pt x="3224" y="1"/>
                  <a:pt x="2735" y="1"/>
                </a:cubicBezTo>
                <a:cubicBezTo>
                  <a:pt x="2721" y="1"/>
                  <a:pt x="2706" y="2"/>
                  <a:pt x="2691" y="3"/>
                </a:cubicBezTo>
                <a:cubicBezTo>
                  <a:pt x="2573" y="1"/>
                  <a:pt x="2455" y="0"/>
                  <a:pt x="2337" y="0"/>
                </a:cubicBezTo>
                <a:close/>
              </a:path>
            </a:pathLst>
          </a:custGeom>
          <a:solidFill>
            <a:srgbClr val="FFC9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5" name="Google Shape;8145;p58"/>
          <p:cNvSpPr/>
          <p:nvPr/>
        </p:nvSpPr>
        <p:spPr>
          <a:xfrm>
            <a:off x="7198330" y="1482855"/>
            <a:ext cx="1200538" cy="359188"/>
          </a:xfrm>
          <a:custGeom>
            <a:avLst/>
            <a:gdLst/>
            <a:ahLst/>
            <a:cxnLst/>
            <a:rect l="l" t="t" r="r" b="b"/>
            <a:pathLst>
              <a:path w="37732" h="11289" extrusionOk="0">
                <a:moveTo>
                  <a:pt x="35779" y="0"/>
                </a:moveTo>
                <a:cubicBezTo>
                  <a:pt x="35763" y="0"/>
                  <a:pt x="35747" y="0"/>
                  <a:pt x="35731" y="1"/>
                </a:cubicBezTo>
                <a:lnTo>
                  <a:pt x="1632" y="1061"/>
                </a:lnTo>
                <a:cubicBezTo>
                  <a:pt x="715" y="1084"/>
                  <a:pt x="1" y="1799"/>
                  <a:pt x="24" y="2656"/>
                </a:cubicBezTo>
                <a:lnTo>
                  <a:pt x="274" y="9800"/>
                </a:lnTo>
                <a:cubicBezTo>
                  <a:pt x="310" y="10630"/>
                  <a:pt x="1046" y="11289"/>
                  <a:pt x="1941" y="11289"/>
                </a:cubicBezTo>
                <a:cubicBezTo>
                  <a:pt x="1957" y="11289"/>
                  <a:pt x="1973" y="11288"/>
                  <a:pt x="1989" y="11288"/>
                </a:cubicBezTo>
                <a:lnTo>
                  <a:pt x="36100" y="10228"/>
                </a:lnTo>
                <a:cubicBezTo>
                  <a:pt x="37005" y="10205"/>
                  <a:pt x="37731" y="9490"/>
                  <a:pt x="37696" y="8633"/>
                </a:cubicBezTo>
                <a:lnTo>
                  <a:pt x="37446" y="1489"/>
                </a:lnTo>
                <a:cubicBezTo>
                  <a:pt x="37411" y="658"/>
                  <a:pt x="36674" y="0"/>
                  <a:pt x="3577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6" name="Google Shape;8146;p58"/>
          <p:cNvSpPr/>
          <p:nvPr/>
        </p:nvSpPr>
        <p:spPr>
          <a:xfrm>
            <a:off x="7205521" y="1533635"/>
            <a:ext cx="1192202" cy="306562"/>
          </a:xfrm>
          <a:custGeom>
            <a:avLst/>
            <a:gdLst/>
            <a:ahLst/>
            <a:cxnLst/>
            <a:rect l="l" t="t" r="r" b="b"/>
            <a:pathLst>
              <a:path w="37470" h="9635" extrusionOk="0">
                <a:moveTo>
                  <a:pt x="36720" y="0"/>
                </a:moveTo>
                <a:cubicBezTo>
                  <a:pt x="24647" y="2894"/>
                  <a:pt x="12348" y="4858"/>
                  <a:pt x="1" y="6513"/>
                </a:cubicBezTo>
                <a:cubicBezTo>
                  <a:pt x="129" y="8262"/>
                  <a:pt x="1685" y="9634"/>
                  <a:pt x="3583" y="9634"/>
                </a:cubicBezTo>
                <a:cubicBezTo>
                  <a:pt x="3623" y="9634"/>
                  <a:pt x="3663" y="9634"/>
                  <a:pt x="3704" y="9632"/>
                </a:cubicBezTo>
                <a:lnTo>
                  <a:pt x="33934" y="8704"/>
                </a:lnTo>
                <a:cubicBezTo>
                  <a:pt x="35922" y="8644"/>
                  <a:pt x="37470" y="7096"/>
                  <a:pt x="37410" y="5251"/>
                </a:cubicBezTo>
                <a:lnTo>
                  <a:pt x="37279" y="1691"/>
                </a:lnTo>
                <a:cubicBezTo>
                  <a:pt x="37255" y="1084"/>
                  <a:pt x="37065" y="500"/>
                  <a:pt x="3672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7" name="Google Shape;8147;p58"/>
          <p:cNvSpPr/>
          <p:nvPr/>
        </p:nvSpPr>
        <p:spPr>
          <a:xfrm>
            <a:off x="7361074" y="1540762"/>
            <a:ext cx="260394" cy="27777"/>
          </a:xfrm>
          <a:custGeom>
            <a:avLst/>
            <a:gdLst/>
            <a:ahLst/>
            <a:cxnLst/>
            <a:rect l="l" t="t" r="r" b="b"/>
            <a:pathLst>
              <a:path w="8184" h="873" extrusionOk="0">
                <a:moveTo>
                  <a:pt x="7862" y="1"/>
                </a:moveTo>
                <a:cubicBezTo>
                  <a:pt x="7851" y="1"/>
                  <a:pt x="7839" y="1"/>
                  <a:pt x="7828" y="3"/>
                </a:cubicBezTo>
                <a:cubicBezTo>
                  <a:pt x="5339" y="169"/>
                  <a:pt x="2863" y="288"/>
                  <a:pt x="374" y="348"/>
                </a:cubicBezTo>
                <a:cubicBezTo>
                  <a:pt x="367" y="347"/>
                  <a:pt x="359" y="347"/>
                  <a:pt x="351" y="347"/>
                </a:cubicBezTo>
                <a:cubicBezTo>
                  <a:pt x="1" y="347"/>
                  <a:pt x="1" y="872"/>
                  <a:pt x="351" y="872"/>
                </a:cubicBezTo>
                <a:cubicBezTo>
                  <a:pt x="359" y="872"/>
                  <a:pt x="367" y="872"/>
                  <a:pt x="374" y="872"/>
                </a:cubicBezTo>
                <a:cubicBezTo>
                  <a:pt x="2863" y="812"/>
                  <a:pt x="5339" y="693"/>
                  <a:pt x="7828" y="514"/>
                </a:cubicBezTo>
                <a:cubicBezTo>
                  <a:pt x="8162" y="491"/>
                  <a:pt x="8184" y="1"/>
                  <a:pt x="7862" y="1"/>
                </a:cubicBezTo>
                <a:close/>
              </a:path>
            </a:pathLst>
          </a:custGeom>
          <a:solidFill>
            <a:srgbClr val="FFF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8" name="Google Shape;8148;p58"/>
          <p:cNvSpPr/>
          <p:nvPr/>
        </p:nvSpPr>
        <p:spPr>
          <a:xfrm>
            <a:off x="7630786" y="1539680"/>
            <a:ext cx="90871" cy="16736"/>
          </a:xfrm>
          <a:custGeom>
            <a:avLst/>
            <a:gdLst/>
            <a:ahLst/>
            <a:cxnLst/>
            <a:rect l="l" t="t" r="r" b="b"/>
            <a:pathLst>
              <a:path w="2856" h="526" extrusionOk="0">
                <a:moveTo>
                  <a:pt x="341" y="0"/>
                </a:moveTo>
                <a:cubicBezTo>
                  <a:pt x="1" y="0"/>
                  <a:pt x="1" y="525"/>
                  <a:pt x="341" y="525"/>
                </a:cubicBezTo>
                <a:cubicBezTo>
                  <a:pt x="348" y="525"/>
                  <a:pt x="355" y="525"/>
                  <a:pt x="363" y="525"/>
                </a:cubicBezTo>
                <a:lnTo>
                  <a:pt x="2494" y="525"/>
                </a:lnTo>
                <a:cubicBezTo>
                  <a:pt x="2501" y="525"/>
                  <a:pt x="2509" y="525"/>
                  <a:pt x="2516" y="525"/>
                </a:cubicBezTo>
                <a:cubicBezTo>
                  <a:pt x="2856" y="525"/>
                  <a:pt x="2856" y="0"/>
                  <a:pt x="2516" y="0"/>
                </a:cubicBezTo>
                <a:cubicBezTo>
                  <a:pt x="2509" y="0"/>
                  <a:pt x="2501" y="0"/>
                  <a:pt x="2494" y="1"/>
                </a:cubicBezTo>
                <a:lnTo>
                  <a:pt x="363" y="1"/>
                </a:lnTo>
                <a:cubicBezTo>
                  <a:pt x="355" y="0"/>
                  <a:pt x="348" y="0"/>
                  <a:pt x="341" y="0"/>
                </a:cubicBezTo>
                <a:close/>
              </a:path>
            </a:pathLst>
          </a:custGeom>
          <a:solidFill>
            <a:srgbClr val="FFF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9" name="Google Shape;8149;p58"/>
          <p:cNvSpPr txBox="1">
            <a:spLocks noGrp="1"/>
          </p:cNvSpPr>
          <p:nvPr>
            <p:ph type="title"/>
          </p:nvPr>
        </p:nvSpPr>
        <p:spPr>
          <a:xfrm>
            <a:off x="2136725" y="331200"/>
            <a:ext cx="48705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sCHOOL TIMETABLE</a:t>
            </a:r>
            <a:endParaRPr/>
          </a:p>
        </p:txBody>
      </p:sp>
      <p:grpSp>
        <p:nvGrpSpPr>
          <p:cNvPr id="8150" name="Google Shape;8150;p58"/>
          <p:cNvGrpSpPr/>
          <p:nvPr/>
        </p:nvGrpSpPr>
        <p:grpSpPr>
          <a:xfrm rot="-1581699" flipH="1">
            <a:off x="2192844" y="390878"/>
            <a:ext cx="258884" cy="249633"/>
            <a:chOff x="4205660" y="185742"/>
            <a:chExt cx="419386" cy="404400"/>
          </a:xfrm>
        </p:grpSpPr>
        <p:sp>
          <p:nvSpPr>
            <p:cNvPr id="8151" name="Google Shape;8151;p58"/>
            <p:cNvSpPr/>
            <p:nvPr/>
          </p:nvSpPr>
          <p:spPr>
            <a:xfrm>
              <a:off x="4205660" y="185742"/>
              <a:ext cx="419386" cy="404400"/>
            </a:xfrm>
            <a:custGeom>
              <a:avLst/>
              <a:gdLst/>
              <a:ahLst/>
              <a:cxnLst/>
              <a:rect l="l" t="t" r="r" b="b"/>
              <a:pathLst>
                <a:path w="13181" h="12710" extrusionOk="0">
                  <a:moveTo>
                    <a:pt x="9659" y="1"/>
                  </a:moveTo>
                  <a:cubicBezTo>
                    <a:pt x="8994" y="1"/>
                    <a:pt x="6375" y="2806"/>
                    <a:pt x="5906" y="2967"/>
                  </a:cubicBezTo>
                  <a:cubicBezTo>
                    <a:pt x="5890" y="2972"/>
                    <a:pt x="5873" y="2975"/>
                    <a:pt x="5852" y="2975"/>
                  </a:cubicBezTo>
                  <a:cubicBezTo>
                    <a:pt x="5274" y="2975"/>
                    <a:pt x="2660" y="775"/>
                    <a:pt x="1869" y="775"/>
                  </a:cubicBezTo>
                  <a:cubicBezTo>
                    <a:pt x="1811" y="775"/>
                    <a:pt x="1763" y="787"/>
                    <a:pt x="1727" y="812"/>
                  </a:cubicBezTo>
                  <a:cubicBezTo>
                    <a:pt x="1274" y="1109"/>
                    <a:pt x="3417" y="4753"/>
                    <a:pt x="3524" y="5241"/>
                  </a:cubicBezTo>
                  <a:cubicBezTo>
                    <a:pt x="3608" y="5657"/>
                    <a:pt x="0" y="8705"/>
                    <a:pt x="298" y="9158"/>
                  </a:cubicBezTo>
                  <a:cubicBezTo>
                    <a:pt x="325" y="9201"/>
                    <a:pt x="412" y="9220"/>
                    <a:pt x="545" y="9220"/>
                  </a:cubicBezTo>
                  <a:cubicBezTo>
                    <a:pt x="1469" y="9220"/>
                    <a:pt x="4597" y="8306"/>
                    <a:pt x="5040" y="8306"/>
                  </a:cubicBezTo>
                  <a:cubicBezTo>
                    <a:pt x="5061" y="8306"/>
                    <a:pt x="5076" y="8308"/>
                    <a:pt x="5084" y="8313"/>
                  </a:cubicBezTo>
                  <a:cubicBezTo>
                    <a:pt x="5307" y="8406"/>
                    <a:pt x="7098" y="12709"/>
                    <a:pt x="7529" y="12709"/>
                  </a:cubicBezTo>
                  <a:cubicBezTo>
                    <a:pt x="7536" y="12709"/>
                    <a:pt x="7543" y="12708"/>
                    <a:pt x="7549" y="12706"/>
                  </a:cubicBezTo>
                  <a:cubicBezTo>
                    <a:pt x="7942" y="12563"/>
                    <a:pt x="7715" y="7896"/>
                    <a:pt x="8073" y="7539"/>
                  </a:cubicBezTo>
                  <a:cubicBezTo>
                    <a:pt x="8454" y="7158"/>
                    <a:pt x="13038" y="7348"/>
                    <a:pt x="13109" y="6765"/>
                  </a:cubicBezTo>
                  <a:cubicBezTo>
                    <a:pt x="13180" y="6134"/>
                    <a:pt x="8918" y="5026"/>
                    <a:pt x="8751" y="4550"/>
                  </a:cubicBezTo>
                  <a:cubicBezTo>
                    <a:pt x="8537" y="3979"/>
                    <a:pt x="10216" y="240"/>
                    <a:pt x="9728" y="14"/>
                  </a:cubicBezTo>
                  <a:cubicBezTo>
                    <a:pt x="9708" y="5"/>
                    <a:pt x="9685" y="1"/>
                    <a:pt x="965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2" name="Google Shape;8152;p58"/>
            <p:cNvSpPr/>
            <p:nvPr/>
          </p:nvSpPr>
          <p:spPr>
            <a:xfrm>
              <a:off x="4382562" y="185742"/>
              <a:ext cx="242481" cy="293676"/>
            </a:xfrm>
            <a:custGeom>
              <a:avLst/>
              <a:gdLst/>
              <a:ahLst/>
              <a:cxnLst/>
              <a:rect l="l" t="t" r="r" b="b"/>
              <a:pathLst>
                <a:path w="7621" h="9230" extrusionOk="0">
                  <a:moveTo>
                    <a:pt x="4099" y="1"/>
                  </a:moveTo>
                  <a:cubicBezTo>
                    <a:pt x="3434" y="1"/>
                    <a:pt x="815" y="2806"/>
                    <a:pt x="346" y="2967"/>
                  </a:cubicBezTo>
                  <a:cubicBezTo>
                    <a:pt x="326" y="2969"/>
                    <a:pt x="307" y="2970"/>
                    <a:pt x="288" y="2970"/>
                  </a:cubicBezTo>
                  <a:cubicBezTo>
                    <a:pt x="188" y="2970"/>
                    <a:pt x="90" y="2943"/>
                    <a:pt x="0" y="2883"/>
                  </a:cubicBezTo>
                  <a:lnTo>
                    <a:pt x="0" y="2883"/>
                  </a:lnTo>
                  <a:cubicBezTo>
                    <a:pt x="1024" y="4895"/>
                    <a:pt x="1798" y="7027"/>
                    <a:pt x="2298" y="9229"/>
                  </a:cubicBezTo>
                  <a:cubicBezTo>
                    <a:pt x="2334" y="8384"/>
                    <a:pt x="2382" y="7670"/>
                    <a:pt x="2513" y="7539"/>
                  </a:cubicBezTo>
                  <a:cubicBezTo>
                    <a:pt x="2894" y="7170"/>
                    <a:pt x="7478" y="7348"/>
                    <a:pt x="7549" y="6765"/>
                  </a:cubicBezTo>
                  <a:cubicBezTo>
                    <a:pt x="7620" y="6134"/>
                    <a:pt x="3358" y="5026"/>
                    <a:pt x="3191" y="4562"/>
                  </a:cubicBezTo>
                  <a:cubicBezTo>
                    <a:pt x="2977" y="3979"/>
                    <a:pt x="4656" y="240"/>
                    <a:pt x="4168" y="14"/>
                  </a:cubicBezTo>
                  <a:cubicBezTo>
                    <a:pt x="4148" y="5"/>
                    <a:pt x="4125" y="1"/>
                    <a:pt x="409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3" name="Google Shape;8153;p58"/>
            <p:cNvSpPr/>
            <p:nvPr/>
          </p:nvSpPr>
          <p:spPr>
            <a:xfrm>
              <a:off x="4304992" y="413011"/>
              <a:ext cx="89312" cy="30068"/>
            </a:xfrm>
            <a:custGeom>
              <a:avLst/>
              <a:gdLst/>
              <a:ahLst/>
              <a:cxnLst/>
              <a:rect l="l" t="t" r="r" b="b"/>
              <a:pathLst>
                <a:path w="2807" h="945" extrusionOk="0">
                  <a:moveTo>
                    <a:pt x="2017" y="0"/>
                  </a:moveTo>
                  <a:cubicBezTo>
                    <a:pt x="1421" y="0"/>
                    <a:pt x="747" y="312"/>
                    <a:pt x="248" y="491"/>
                  </a:cubicBezTo>
                  <a:cubicBezTo>
                    <a:pt x="0" y="577"/>
                    <a:pt x="74" y="945"/>
                    <a:pt x="292" y="945"/>
                  </a:cubicBezTo>
                  <a:cubicBezTo>
                    <a:pt x="315" y="945"/>
                    <a:pt x="340" y="941"/>
                    <a:pt x="367" y="931"/>
                  </a:cubicBezTo>
                  <a:cubicBezTo>
                    <a:pt x="664" y="824"/>
                    <a:pt x="962" y="717"/>
                    <a:pt x="1260" y="634"/>
                  </a:cubicBezTo>
                  <a:cubicBezTo>
                    <a:pt x="1473" y="565"/>
                    <a:pt x="1786" y="454"/>
                    <a:pt x="2059" y="454"/>
                  </a:cubicBezTo>
                  <a:cubicBezTo>
                    <a:pt x="2166" y="454"/>
                    <a:pt x="2268" y="471"/>
                    <a:pt x="2355" y="515"/>
                  </a:cubicBezTo>
                  <a:cubicBezTo>
                    <a:pt x="2392" y="533"/>
                    <a:pt x="2428" y="541"/>
                    <a:pt x="2461" y="541"/>
                  </a:cubicBezTo>
                  <a:cubicBezTo>
                    <a:pt x="2671" y="541"/>
                    <a:pt x="2807" y="234"/>
                    <a:pt x="2581" y="122"/>
                  </a:cubicBezTo>
                  <a:cubicBezTo>
                    <a:pt x="2408" y="35"/>
                    <a:pt x="2217" y="0"/>
                    <a:pt x="2017" y="0"/>
                  </a:cubicBezTo>
                  <a:close/>
                </a:path>
              </a:pathLst>
            </a:custGeom>
            <a:solidFill>
              <a:srgbClr val="FFF3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4" name="Google Shape;8154;p58"/>
            <p:cNvSpPr/>
            <p:nvPr/>
          </p:nvSpPr>
          <p:spPr>
            <a:xfrm>
              <a:off x="4388384" y="442409"/>
              <a:ext cx="34299" cy="47885"/>
            </a:xfrm>
            <a:custGeom>
              <a:avLst/>
              <a:gdLst/>
              <a:ahLst/>
              <a:cxnLst/>
              <a:rect l="l" t="t" r="r" b="b"/>
              <a:pathLst>
                <a:path w="1078" h="1505" extrusionOk="0">
                  <a:moveTo>
                    <a:pt x="311" y="1"/>
                  </a:moveTo>
                  <a:cubicBezTo>
                    <a:pt x="161" y="1"/>
                    <a:pt x="1" y="168"/>
                    <a:pt x="91" y="341"/>
                  </a:cubicBezTo>
                  <a:cubicBezTo>
                    <a:pt x="282" y="686"/>
                    <a:pt x="448" y="1031"/>
                    <a:pt x="603" y="1388"/>
                  </a:cubicBezTo>
                  <a:cubicBezTo>
                    <a:pt x="641" y="1471"/>
                    <a:pt x="705" y="1505"/>
                    <a:pt x="772" y="1505"/>
                  </a:cubicBezTo>
                  <a:cubicBezTo>
                    <a:pt x="919" y="1505"/>
                    <a:pt x="1078" y="1342"/>
                    <a:pt x="996" y="1162"/>
                  </a:cubicBezTo>
                  <a:cubicBezTo>
                    <a:pt x="841" y="805"/>
                    <a:pt x="675" y="460"/>
                    <a:pt x="484" y="115"/>
                  </a:cubicBezTo>
                  <a:cubicBezTo>
                    <a:pt x="444" y="34"/>
                    <a:pt x="379" y="1"/>
                    <a:pt x="311" y="1"/>
                  </a:cubicBezTo>
                  <a:close/>
                </a:path>
              </a:pathLst>
            </a:custGeom>
            <a:solidFill>
              <a:srgbClr val="FFF3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155" name="Google Shape;8155;p58"/>
          <p:cNvSpPr/>
          <p:nvPr/>
        </p:nvSpPr>
        <p:spPr>
          <a:xfrm>
            <a:off x="1703391" y="2689800"/>
            <a:ext cx="92080" cy="92462"/>
          </a:xfrm>
          <a:custGeom>
            <a:avLst/>
            <a:gdLst/>
            <a:ahLst/>
            <a:cxnLst/>
            <a:rect l="l" t="t" r="r" b="b"/>
            <a:pathLst>
              <a:path w="2894" h="2906" extrusionOk="0">
                <a:moveTo>
                  <a:pt x="1453" y="0"/>
                </a:moveTo>
                <a:lnTo>
                  <a:pt x="1238" y="1250"/>
                </a:lnTo>
                <a:lnTo>
                  <a:pt x="0" y="1453"/>
                </a:lnTo>
                <a:lnTo>
                  <a:pt x="1238" y="1655"/>
                </a:lnTo>
                <a:lnTo>
                  <a:pt x="1453" y="2905"/>
                </a:lnTo>
                <a:lnTo>
                  <a:pt x="1655" y="1655"/>
                </a:lnTo>
                <a:lnTo>
                  <a:pt x="2893" y="1453"/>
                </a:lnTo>
                <a:lnTo>
                  <a:pt x="1655" y="1250"/>
                </a:lnTo>
                <a:lnTo>
                  <a:pt x="1453"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6" name="Google Shape;8156;p58"/>
          <p:cNvSpPr/>
          <p:nvPr/>
        </p:nvSpPr>
        <p:spPr>
          <a:xfrm>
            <a:off x="1933548" y="3726618"/>
            <a:ext cx="71621" cy="72003"/>
          </a:xfrm>
          <a:custGeom>
            <a:avLst/>
            <a:gdLst/>
            <a:ahLst/>
            <a:cxnLst/>
            <a:rect l="l" t="t" r="r" b="b"/>
            <a:pathLst>
              <a:path w="2251" h="2263" extrusionOk="0">
                <a:moveTo>
                  <a:pt x="1131" y="0"/>
                </a:moveTo>
                <a:lnTo>
                  <a:pt x="965" y="977"/>
                </a:lnTo>
                <a:lnTo>
                  <a:pt x="0" y="1132"/>
                </a:lnTo>
                <a:lnTo>
                  <a:pt x="965" y="1286"/>
                </a:lnTo>
                <a:lnTo>
                  <a:pt x="1131" y="2263"/>
                </a:lnTo>
                <a:lnTo>
                  <a:pt x="1286" y="1286"/>
                </a:lnTo>
                <a:lnTo>
                  <a:pt x="2251" y="1132"/>
                </a:lnTo>
                <a:lnTo>
                  <a:pt x="1286" y="977"/>
                </a:lnTo>
                <a:lnTo>
                  <a:pt x="1131"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7" name="Google Shape;8157;p58"/>
          <p:cNvSpPr txBox="1"/>
          <p:nvPr/>
        </p:nvSpPr>
        <p:spPr>
          <a:xfrm>
            <a:off x="661025" y="1461600"/>
            <a:ext cx="1192800" cy="3693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sz="1600">
                <a:solidFill>
                  <a:schemeClr val="dk1"/>
                </a:solidFill>
                <a:latin typeface="Gochi Hand"/>
                <a:ea typeface="Gochi Hand"/>
                <a:cs typeface="Gochi Hand"/>
                <a:sym typeface="Gochi Hand"/>
              </a:rPr>
              <a:t>Monday</a:t>
            </a:r>
            <a:endParaRPr sz="1600">
              <a:solidFill>
                <a:schemeClr val="dk1"/>
              </a:solidFill>
              <a:latin typeface="Open Sans"/>
              <a:ea typeface="Open Sans"/>
              <a:cs typeface="Open Sans"/>
              <a:sym typeface="Open Sans"/>
            </a:endParaRPr>
          </a:p>
        </p:txBody>
      </p:sp>
      <p:sp>
        <p:nvSpPr>
          <p:cNvPr id="8158" name="Google Shape;8158;p58"/>
          <p:cNvSpPr txBox="1"/>
          <p:nvPr/>
        </p:nvSpPr>
        <p:spPr>
          <a:xfrm>
            <a:off x="2194863" y="1440000"/>
            <a:ext cx="1192800" cy="3693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sz="1600">
                <a:solidFill>
                  <a:schemeClr val="dk1"/>
                </a:solidFill>
                <a:latin typeface="Gochi Hand"/>
                <a:ea typeface="Gochi Hand"/>
                <a:cs typeface="Gochi Hand"/>
                <a:sym typeface="Gochi Hand"/>
              </a:rPr>
              <a:t>Tuesday</a:t>
            </a:r>
            <a:endParaRPr sz="1600">
              <a:solidFill>
                <a:schemeClr val="dk1"/>
              </a:solidFill>
              <a:latin typeface="Open Sans"/>
              <a:ea typeface="Open Sans"/>
              <a:cs typeface="Open Sans"/>
              <a:sym typeface="Open Sans"/>
            </a:endParaRPr>
          </a:p>
        </p:txBody>
      </p:sp>
      <p:sp>
        <p:nvSpPr>
          <p:cNvPr id="8159" name="Google Shape;8159;p58"/>
          <p:cNvSpPr txBox="1"/>
          <p:nvPr/>
        </p:nvSpPr>
        <p:spPr>
          <a:xfrm>
            <a:off x="3921614" y="1425600"/>
            <a:ext cx="1192800" cy="3693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sz="1600">
                <a:solidFill>
                  <a:schemeClr val="dk1"/>
                </a:solidFill>
                <a:latin typeface="Gochi Hand"/>
                <a:ea typeface="Gochi Hand"/>
                <a:cs typeface="Gochi Hand"/>
                <a:sym typeface="Gochi Hand"/>
              </a:rPr>
              <a:t>Wednesday</a:t>
            </a:r>
            <a:endParaRPr sz="1600">
              <a:solidFill>
                <a:schemeClr val="dk1"/>
              </a:solidFill>
              <a:latin typeface="Open Sans"/>
              <a:ea typeface="Open Sans"/>
              <a:cs typeface="Open Sans"/>
              <a:sym typeface="Open Sans"/>
            </a:endParaRPr>
          </a:p>
        </p:txBody>
      </p:sp>
      <p:sp>
        <p:nvSpPr>
          <p:cNvPr id="8160" name="Google Shape;8160;p58"/>
          <p:cNvSpPr txBox="1"/>
          <p:nvPr/>
        </p:nvSpPr>
        <p:spPr>
          <a:xfrm>
            <a:off x="5638338" y="1440000"/>
            <a:ext cx="1192800" cy="3693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sz="1600">
                <a:solidFill>
                  <a:schemeClr val="dk1"/>
                </a:solidFill>
                <a:latin typeface="Gochi Hand"/>
                <a:ea typeface="Gochi Hand"/>
                <a:cs typeface="Gochi Hand"/>
                <a:sym typeface="Gochi Hand"/>
              </a:rPr>
              <a:t>Thursday</a:t>
            </a:r>
            <a:endParaRPr sz="1600">
              <a:solidFill>
                <a:schemeClr val="dk1"/>
              </a:solidFill>
              <a:latin typeface="Open Sans"/>
              <a:ea typeface="Open Sans"/>
              <a:cs typeface="Open Sans"/>
              <a:sym typeface="Open Sans"/>
            </a:endParaRPr>
          </a:p>
        </p:txBody>
      </p:sp>
      <p:sp>
        <p:nvSpPr>
          <p:cNvPr id="8161" name="Google Shape;8161;p58"/>
          <p:cNvSpPr txBox="1"/>
          <p:nvPr/>
        </p:nvSpPr>
        <p:spPr>
          <a:xfrm>
            <a:off x="7194904" y="1461600"/>
            <a:ext cx="1192800" cy="3693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sz="1600">
                <a:solidFill>
                  <a:schemeClr val="dk1"/>
                </a:solidFill>
                <a:latin typeface="Gochi Hand"/>
                <a:ea typeface="Gochi Hand"/>
                <a:cs typeface="Gochi Hand"/>
                <a:sym typeface="Gochi Hand"/>
              </a:rPr>
              <a:t>Friday</a:t>
            </a:r>
            <a:endParaRPr sz="1600">
              <a:solidFill>
                <a:schemeClr val="dk1"/>
              </a:solidFill>
              <a:latin typeface="Open Sans"/>
              <a:ea typeface="Open Sans"/>
              <a:cs typeface="Open Sans"/>
              <a:sym typeface="Open Sans"/>
            </a:endParaRPr>
          </a:p>
        </p:txBody>
      </p:sp>
      <p:sp>
        <p:nvSpPr>
          <p:cNvPr id="8162" name="Google Shape;8162;p58"/>
          <p:cNvSpPr txBox="1"/>
          <p:nvPr/>
        </p:nvSpPr>
        <p:spPr>
          <a:xfrm>
            <a:off x="547204" y="2420457"/>
            <a:ext cx="1098000" cy="259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Saturn</a:t>
            </a:r>
            <a:endParaRPr sz="1800">
              <a:solidFill>
                <a:schemeClr val="dk1"/>
              </a:solidFill>
              <a:latin typeface="Open Sans"/>
              <a:ea typeface="Open Sans"/>
              <a:cs typeface="Open Sans"/>
              <a:sym typeface="Open Sans"/>
            </a:endParaRPr>
          </a:p>
        </p:txBody>
      </p:sp>
      <p:sp>
        <p:nvSpPr>
          <p:cNvPr id="8163" name="Google Shape;8163;p58"/>
          <p:cNvSpPr txBox="1"/>
          <p:nvPr/>
        </p:nvSpPr>
        <p:spPr>
          <a:xfrm>
            <a:off x="547200" y="2163850"/>
            <a:ext cx="1098000" cy="259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Mars</a:t>
            </a:r>
            <a:endParaRPr sz="1800">
              <a:solidFill>
                <a:schemeClr val="dk1"/>
              </a:solidFill>
              <a:latin typeface="Open Sans"/>
              <a:ea typeface="Open Sans"/>
              <a:cs typeface="Open Sans"/>
              <a:sym typeface="Open Sans"/>
            </a:endParaRPr>
          </a:p>
        </p:txBody>
      </p:sp>
      <p:sp>
        <p:nvSpPr>
          <p:cNvPr id="8164" name="Google Shape;8164;p58"/>
          <p:cNvSpPr txBox="1"/>
          <p:nvPr/>
        </p:nvSpPr>
        <p:spPr>
          <a:xfrm>
            <a:off x="547200" y="2677064"/>
            <a:ext cx="1098000" cy="259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Neptune</a:t>
            </a:r>
            <a:endParaRPr sz="1800">
              <a:solidFill>
                <a:schemeClr val="dk1"/>
              </a:solidFill>
              <a:latin typeface="Open Sans"/>
              <a:ea typeface="Open Sans"/>
              <a:cs typeface="Open Sans"/>
              <a:sym typeface="Open Sans"/>
            </a:endParaRPr>
          </a:p>
        </p:txBody>
      </p:sp>
      <p:sp>
        <p:nvSpPr>
          <p:cNvPr id="8165" name="Google Shape;8165;p58"/>
          <p:cNvSpPr txBox="1"/>
          <p:nvPr/>
        </p:nvSpPr>
        <p:spPr>
          <a:xfrm>
            <a:off x="2278022" y="2160000"/>
            <a:ext cx="1098000" cy="259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Jupiter</a:t>
            </a:r>
            <a:endParaRPr sz="1800">
              <a:solidFill>
                <a:schemeClr val="dk1"/>
              </a:solidFill>
              <a:latin typeface="Open Sans"/>
              <a:ea typeface="Open Sans"/>
              <a:cs typeface="Open Sans"/>
              <a:sym typeface="Open Sans"/>
            </a:endParaRPr>
          </a:p>
        </p:txBody>
      </p:sp>
      <p:sp>
        <p:nvSpPr>
          <p:cNvPr id="8166" name="Google Shape;8166;p58"/>
          <p:cNvSpPr txBox="1"/>
          <p:nvPr/>
        </p:nvSpPr>
        <p:spPr>
          <a:xfrm>
            <a:off x="547200" y="2938485"/>
            <a:ext cx="1098000" cy="259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Earth</a:t>
            </a:r>
            <a:endParaRPr sz="1800">
              <a:solidFill>
                <a:schemeClr val="dk1"/>
              </a:solidFill>
              <a:latin typeface="Open Sans"/>
              <a:ea typeface="Open Sans"/>
              <a:cs typeface="Open Sans"/>
              <a:sym typeface="Open Sans"/>
            </a:endParaRPr>
          </a:p>
        </p:txBody>
      </p:sp>
      <p:sp>
        <p:nvSpPr>
          <p:cNvPr id="8167" name="Google Shape;8167;p58"/>
          <p:cNvSpPr txBox="1"/>
          <p:nvPr/>
        </p:nvSpPr>
        <p:spPr>
          <a:xfrm>
            <a:off x="2278022" y="2934635"/>
            <a:ext cx="1098000" cy="259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Moon</a:t>
            </a:r>
            <a:endParaRPr sz="1800">
              <a:solidFill>
                <a:schemeClr val="dk1"/>
              </a:solidFill>
              <a:latin typeface="Open Sans"/>
              <a:ea typeface="Open Sans"/>
              <a:cs typeface="Open Sans"/>
              <a:sym typeface="Open Sans"/>
            </a:endParaRPr>
          </a:p>
        </p:txBody>
      </p:sp>
      <p:sp>
        <p:nvSpPr>
          <p:cNvPr id="8168" name="Google Shape;8168;p58"/>
          <p:cNvSpPr txBox="1"/>
          <p:nvPr/>
        </p:nvSpPr>
        <p:spPr>
          <a:xfrm>
            <a:off x="2278025" y="2416607"/>
            <a:ext cx="1098000" cy="259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Venus</a:t>
            </a:r>
            <a:endParaRPr sz="1800">
              <a:solidFill>
                <a:schemeClr val="dk1"/>
              </a:solidFill>
              <a:latin typeface="Open Sans"/>
              <a:ea typeface="Open Sans"/>
              <a:cs typeface="Open Sans"/>
              <a:sym typeface="Open Sans"/>
            </a:endParaRPr>
          </a:p>
        </p:txBody>
      </p:sp>
      <p:sp>
        <p:nvSpPr>
          <p:cNvPr id="8169" name="Google Shape;8169;p58"/>
          <p:cNvSpPr txBox="1"/>
          <p:nvPr/>
        </p:nvSpPr>
        <p:spPr>
          <a:xfrm>
            <a:off x="2278022" y="2673214"/>
            <a:ext cx="1098000" cy="259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Mercury</a:t>
            </a:r>
            <a:endParaRPr sz="1800">
              <a:solidFill>
                <a:schemeClr val="dk1"/>
              </a:solidFill>
              <a:latin typeface="Open Sans"/>
              <a:ea typeface="Open Sans"/>
              <a:cs typeface="Open Sans"/>
              <a:sym typeface="Open Sans"/>
            </a:endParaRPr>
          </a:p>
        </p:txBody>
      </p:sp>
      <p:sp>
        <p:nvSpPr>
          <p:cNvPr id="8170" name="Google Shape;8170;p58"/>
          <p:cNvSpPr txBox="1"/>
          <p:nvPr/>
        </p:nvSpPr>
        <p:spPr>
          <a:xfrm>
            <a:off x="3949754" y="2420457"/>
            <a:ext cx="1098000" cy="259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Saturn</a:t>
            </a:r>
            <a:endParaRPr sz="1800">
              <a:solidFill>
                <a:schemeClr val="dk1"/>
              </a:solidFill>
              <a:latin typeface="Open Sans"/>
              <a:ea typeface="Open Sans"/>
              <a:cs typeface="Open Sans"/>
              <a:sym typeface="Open Sans"/>
            </a:endParaRPr>
          </a:p>
        </p:txBody>
      </p:sp>
      <p:sp>
        <p:nvSpPr>
          <p:cNvPr id="8171" name="Google Shape;8171;p58"/>
          <p:cNvSpPr txBox="1"/>
          <p:nvPr/>
        </p:nvSpPr>
        <p:spPr>
          <a:xfrm>
            <a:off x="3949750" y="2163850"/>
            <a:ext cx="1098000" cy="259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Mars</a:t>
            </a:r>
            <a:endParaRPr sz="1800">
              <a:solidFill>
                <a:schemeClr val="dk1"/>
              </a:solidFill>
              <a:latin typeface="Open Sans"/>
              <a:ea typeface="Open Sans"/>
              <a:cs typeface="Open Sans"/>
              <a:sym typeface="Open Sans"/>
            </a:endParaRPr>
          </a:p>
        </p:txBody>
      </p:sp>
      <p:sp>
        <p:nvSpPr>
          <p:cNvPr id="8172" name="Google Shape;8172;p58"/>
          <p:cNvSpPr txBox="1"/>
          <p:nvPr/>
        </p:nvSpPr>
        <p:spPr>
          <a:xfrm>
            <a:off x="3949750" y="2677064"/>
            <a:ext cx="1098000" cy="259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Neptune</a:t>
            </a:r>
            <a:endParaRPr sz="1800">
              <a:solidFill>
                <a:schemeClr val="dk1"/>
              </a:solidFill>
              <a:latin typeface="Open Sans"/>
              <a:ea typeface="Open Sans"/>
              <a:cs typeface="Open Sans"/>
              <a:sym typeface="Open Sans"/>
            </a:endParaRPr>
          </a:p>
        </p:txBody>
      </p:sp>
      <p:sp>
        <p:nvSpPr>
          <p:cNvPr id="8173" name="Google Shape;8173;p58"/>
          <p:cNvSpPr txBox="1"/>
          <p:nvPr/>
        </p:nvSpPr>
        <p:spPr>
          <a:xfrm>
            <a:off x="5634000" y="2160000"/>
            <a:ext cx="1098000" cy="259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Jupiter</a:t>
            </a:r>
            <a:endParaRPr sz="1800">
              <a:solidFill>
                <a:schemeClr val="dk1"/>
              </a:solidFill>
              <a:latin typeface="Open Sans"/>
              <a:ea typeface="Open Sans"/>
              <a:cs typeface="Open Sans"/>
              <a:sym typeface="Open Sans"/>
            </a:endParaRPr>
          </a:p>
        </p:txBody>
      </p:sp>
      <p:sp>
        <p:nvSpPr>
          <p:cNvPr id="8174" name="Google Shape;8174;p58"/>
          <p:cNvSpPr txBox="1"/>
          <p:nvPr/>
        </p:nvSpPr>
        <p:spPr>
          <a:xfrm>
            <a:off x="3949750" y="2938485"/>
            <a:ext cx="1098000" cy="259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Earth</a:t>
            </a:r>
            <a:endParaRPr sz="1800">
              <a:solidFill>
                <a:schemeClr val="dk1"/>
              </a:solidFill>
              <a:latin typeface="Open Sans"/>
              <a:ea typeface="Open Sans"/>
              <a:cs typeface="Open Sans"/>
              <a:sym typeface="Open Sans"/>
            </a:endParaRPr>
          </a:p>
        </p:txBody>
      </p:sp>
      <p:sp>
        <p:nvSpPr>
          <p:cNvPr id="8175" name="Google Shape;8175;p58"/>
          <p:cNvSpPr txBox="1"/>
          <p:nvPr/>
        </p:nvSpPr>
        <p:spPr>
          <a:xfrm>
            <a:off x="5634000" y="2934635"/>
            <a:ext cx="1098000" cy="259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Moon</a:t>
            </a:r>
            <a:endParaRPr sz="1800">
              <a:solidFill>
                <a:schemeClr val="dk1"/>
              </a:solidFill>
              <a:latin typeface="Open Sans"/>
              <a:ea typeface="Open Sans"/>
              <a:cs typeface="Open Sans"/>
              <a:sym typeface="Open Sans"/>
            </a:endParaRPr>
          </a:p>
        </p:txBody>
      </p:sp>
      <p:sp>
        <p:nvSpPr>
          <p:cNvPr id="8176" name="Google Shape;8176;p58"/>
          <p:cNvSpPr txBox="1"/>
          <p:nvPr/>
        </p:nvSpPr>
        <p:spPr>
          <a:xfrm>
            <a:off x="5634004" y="2416607"/>
            <a:ext cx="1098000" cy="259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Venus</a:t>
            </a:r>
            <a:endParaRPr sz="1800">
              <a:solidFill>
                <a:schemeClr val="dk1"/>
              </a:solidFill>
              <a:latin typeface="Open Sans"/>
              <a:ea typeface="Open Sans"/>
              <a:cs typeface="Open Sans"/>
              <a:sym typeface="Open Sans"/>
            </a:endParaRPr>
          </a:p>
        </p:txBody>
      </p:sp>
      <p:sp>
        <p:nvSpPr>
          <p:cNvPr id="8177" name="Google Shape;8177;p58"/>
          <p:cNvSpPr txBox="1"/>
          <p:nvPr/>
        </p:nvSpPr>
        <p:spPr>
          <a:xfrm>
            <a:off x="5634000" y="2673214"/>
            <a:ext cx="1098000" cy="259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Mercury</a:t>
            </a:r>
            <a:endParaRPr sz="1800">
              <a:solidFill>
                <a:schemeClr val="dk1"/>
              </a:solidFill>
              <a:latin typeface="Open Sans"/>
              <a:ea typeface="Open Sans"/>
              <a:cs typeface="Open Sans"/>
              <a:sym typeface="Open Sans"/>
            </a:endParaRPr>
          </a:p>
        </p:txBody>
      </p:sp>
      <p:sp>
        <p:nvSpPr>
          <p:cNvPr id="8178" name="Google Shape;8178;p58"/>
          <p:cNvSpPr txBox="1"/>
          <p:nvPr/>
        </p:nvSpPr>
        <p:spPr>
          <a:xfrm>
            <a:off x="7279204" y="2420457"/>
            <a:ext cx="1098000" cy="259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Saturn</a:t>
            </a:r>
            <a:endParaRPr sz="1800">
              <a:solidFill>
                <a:schemeClr val="dk1"/>
              </a:solidFill>
              <a:latin typeface="Open Sans"/>
              <a:ea typeface="Open Sans"/>
              <a:cs typeface="Open Sans"/>
              <a:sym typeface="Open Sans"/>
            </a:endParaRPr>
          </a:p>
        </p:txBody>
      </p:sp>
      <p:sp>
        <p:nvSpPr>
          <p:cNvPr id="8179" name="Google Shape;8179;p58"/>
          <p:cNvSpPr txBox="1"/>
          <p:nvPr/>
        </p:nvSpPr>
        <p:spPr>
          <a:xfrm>
            <a:off x="7279200" y="2163850"/>
            <a:ext cx="1098000" cy="259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Mars</a:t>
            </a:r>
            <a:endParaRPr sz="1800">
              <a:solidFill>
                <a:schemeClr val="dk1"/>
              </a:solidFill>
              <a:latin typeface="Open Sans"/>
              <a:ea typeface="Open Sans"/>
              <a:cs typeface="Open Sans"/>
              <a:sym typeface="Open Sans"/>
            </a:endParaRPr>
          </a:p>
        </p:txBody>
      </p:sp>
      <p:sp>
        <p:nvSpPr>
          <p:cNvPr id="8180" name="Google Shape;8180;p58"/>
          <p:cNvSpPr txBox="1"/>
          <p:nvPr/>
        </p:nvSpPr>
        <p:spPr>
          <a:xfrm>
            <a:off x="7279200" y="2677064"/>
            <a:ext cx="1098000" cy="259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Neptune</a:t>
            </a:r>
            <a:endParaRPr sz="1800">
              <a:solidFill>
                <a:schemeClr val="dk1"/>
              </a:solidFill>
              <a:latin typeface="Open Sans"/>
              <a:ea typeface="Open Sans"/>
              <a:cs typeface="Open Sans"/>
              <a:sym typeface="Open Sans"/>
            </a:endParaRPr>
          </a:p>
        </p:txBody>
      </p:sp>
      <p:sp>
        <p:nvSpPr>
          <p:cNvPr id="8181" name="Google Shape;8181;p58"/>
          <p:cNvSpPr txBox="1"/>
          <p:nvPr/>
        </p:nvSpPr>
        <p:spPr>
          <a:xfrm>
            <a:off x="7279200" y="2938485"/>
            <a:ext cx="1098000" cy="259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Earth</a:t>
            </a:r>
            <a:endParaRPr sz="1800">
              <a:solidFill>
                <a:schemeClr val="dk1"/>
              </a:solidFill>
              <a:latin typeface="Open Sans"/>
              <a:ea typeface="Open Sans"/>
              <a:cs typeface="Open Sans"/>
              <a:sym typeface="Open Sans"/>
            </a:endParaRPr>
          </a:p>
        </p:txBody>
      </p:sp>
      <p:grpSp>
        <p:nvGrpSpPr>
          <p:cNvPr id="8182" name="Google Shape;8182;p58"/>
          <p:cNvGrpSpPr/>
          <p:nvPr/>
        </p:nvGrpSpPr>
        <p:grpSpPr>
          <a:xfrm>
            <a:off x="5874722" y="113292"/>
            <a:ext cx="419386" cy="404400"/>
            <a:chOff x="4205660" y="185742"/>
            <a:chExt cx="419386" cy="404400"/>
          </a:xfrm>
        </p:grpSpPr>
        <p:sp>
          <p:nvSpPr>
            <p:cNvPr id="8183" name="Google Shape;8183;p58"/>
            <p:cNvSpPr/>
            <p:nvPr/>
          </p:nvSpPr>
          <p:spPr>
            <a:xfrm>
              <a:off x="4205660" y="185742"/>
              <a:ext cx="419386" cy="404400"/>
            </a:xfrm>
            <a:custGeom>
              <a:avLst/>
              <a:gdLst/>
              <a:ahLst/>
              <a:cxnLst/>
              <a:rect l="l" t="t" r="r" b="b"/>
              <a:pathLst>
                <a:path w="13181" h="12710" extrusionOk="0">
                  <a:moveTo>
                    <a:pt x="9659" y="1"/>
                  </a:moveTo>
                  <a:cubicBezTo>
                    <a:pt x="8994" y="1"/>
                    <a:pt x="6375" y="2806"/>
                    <a:pt x="5906" y="2967"/>
                  </a:cubicBezTo>
                  <a:cubicBezTo>
                    <a:pt x="5890" y="2972"/>
                    <a:pt x="5873" y="2975"/>
                    <a:pt x="5852" y="2975"/>
                  </a:cubicBezTo>
                  <a:cubicBezTo>
                    <a:pt x="5274" y="2975"/>
                    <a:pt x="2660" y="775"/>
                    <a:pt x="1869" y="775"/>
                  </a:cubicBezTo>
                  <a:cubicBezTo>
                    <a:pt x="1811" y="775"/>
                    <a:pt x="1763" y="787"/>
                    <a:pt x="1727" y="812"/>
                  </a:cubicBezTo>
                  <a:cubicBezTo>
                    <a:pt x="1274" y="1109"/>
                    <a:pt x="3417" y="4753"/>
                    <a:pt x="3524" y="5241"/>
                  </a:cubicBezTo>
                  <a:cubicBezTo>
                    <a:pt x="3608" y="5657"/>
                    <a:pt x="0" y="8705"/>
                    <a:pt x="298" y="9158"/>
                  </a:cubicBezTo>
                  <a:cubicBezTo>
                    <a:pt x="325" y="9201"/>
                    <a:pt x="412" y="9220"/>
                    <a:pt x="545" y="9220"/>
                  </a:cubicBezTo>
                  <a:cubicBezTo>
                    <a:pt x="1469" y="9220"/>
                    <a:pt x="4597" y="8306"/>
                    <a:pt x="5040" y="8306"/>
                  </a:cubicBezTo>
                  <a:cubicBezTo>
                    <a:pt x="5061" y="8306"/>
                    <a:pt x="5076" y="8308"/>
                    <a:pt x="5084" y="8313"/>
                  </a:cubicBezTo>
                  <a:cubicBezTo>
                    <a:pt x="5307" y="8406"/>
                    <a:pt x="7098" y="12709"/>
                    <a:pt x="7529" y="12709"/>
                  </a:cubicBezTo>
                  <a:cubicBezTo>
                    <a:pt x="7536" y="12709"/>
                    <a:pt x="7543" y="12708"/>
                    <a:pt x="7549" y="12706"/>
                  </a:cubicBezTo>
                  <a:cubicBezTo>
                    <a:pt x="7942" y="12563"/>
                    <a:pt x="7715" y="7896"/>
                    <a:pt x="8073" y="7539"/>
                  </a:cubicBezTo>
                  <a:cubicBezTo>
                    <a:pt x="8454" y="7158"/>
                    <a:pt x="13038" y="7348"/>
                    <a:pt x="13109" y="6765"/>
                  </a:cubicBezTo>
                  <a:cubicBezTo>
                    <a:pt x="13180" y="6134"/>
                    <a:pt x="8918" y="5026"/>
                    <a:pt x="8751" y="4550"/>
                  </a:cubicBezTo>
                  <a:cubicBezTo>
                    <a:pt x="8537" y="3979"/>
                    <a:pt x="10216" y="240"/>
                    <a:pt x="9728" y="14"/>
                  </a:cubicBezTo>
                  <a:cubicBezTo>
                    <a:pt x="9708" y="5"/>
                    <a:pt x="9685" y="1"/>
                    <a:pt x="965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4" name="Google Shape;8184;p58"/>
            <p:cNvSpPr/>
            <p:nvPr/>
          </p:nvSpPr>
          <p:spPr>
            <a:xfrm>
              <a:off x="4382562" y="185742"/>
              <a:ext cx="242481" cy="293676"/>
            </a:xfrm>
            <a:custGeom>
              <a:avLst/>
              <a:gdLst/>
              <a:ahLst/>
              <a:cxnLst/>
              <a:rect l="l" t="t" r="r" b="b"/>
              <a:pathLst>
                <a:path w="7621" h="9230" extrusionOk="0">
                  <a:moveTo>
                    <a:pt x="4099" y="1"/>
                  </a:moveTo>
                  <a:cubicBezTo>
                    <a:pt x="3434" y="1"/>
                    <a:pt x="815" y="2806"/>
                    <a:pt x="346" y="2967"/>
                  </a:cubicBezTo>
                  <a:cubicBezTo>
                    <a:pt x="326" y="2969"/>
                    <a:pt x="307" y="2970"/>
                    <a:pt x="288" y="2970"/>
                  </a:cubicBezTo>
                  <a:cubicBezTo>
                    <a:pt x="188" y="2970"/>
                    <a:pt x="90" y="2943"/>
                    <a:pt x="0" y="2883"/>
                  </a:cubicBezTo>
                  <a:lnTo>
                    <a:pt x="0" y="2883"/>
                  </a:lnTo>
                  <a:cubicBezTo>
                    <a:pt x="1024" y="4895"/>
                    <a:pt x="1798" y="7027"/>
                    <a:pt x="2298" y="9229"/>
                  </a:cubicBezTo>
                  <a:cubicBezTo>
                    <a:pt x="2334" y="8384"/>
                    <a:pt x="2382" y="7670"/>
                    <a:pt x="2513" y="7539"/>
                  </a:cubicBezTo>
                  <a:cubicBezTo>
                    <a:pt x="2894" y="7170"/>
                    <a:pt x="7478" y="7348"/>
                    <a:pt x="7549" y="6765"/>
                  </a:cubicBezTo>
                  <a:cubicBezTo>
                    <a:pt x="7620" y="6134"/>
                    <a:pt x="3358" y="5026"/>
                    <a:pt x="3191" y="4562"/>
                  </a:cubicBezTo>
                  <a:cubicBezTo>
                    <a:pt x="2977" y="3979"/>
                    <a:pt x="4656" y="240"/>
                    <a:pt x="4168" y="14"/>
                  </a:cubicBezTo>
                  <a:cubicBezTo>
                    <a:pt x="4148" y="5"/>
                    <a:pt x="4125" y="1"/>
                    <a:pt x="409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5" name="Google Shape;8185;p58"/>
            <p:cNvSpPr/>
            <p:nvPr/>
          </p:nvSpPr>
          <p:spPr>
            <a:xfrm>
              <a:off x="4304992" y="413011"/>
              <a:ext cx="89312" cy="30068"/>
            </a:xfrm>
            <a:custGeom>
              <a:avLst/>
              <a:gdLst/>
              <a:ahLst/>
              <a:cxnLst/>
              <a:rect l="l" t="t" r="r" b="b"/>
              <a:pathLst>
                <a:path w="2807" h="945" extrusionOk="0">
                  <a:moveTo>
                    <a:pt x="2017" y="0"/>
                  </a:moveTo>
                  <a:cubicBezTo>
                    <a:pt x="1421" y="0"/>
                    <a:pt x="747" y="312"/>
                    <a:pt x="248" y="491"/>
                  </a:cubicBezTo>
                  <a:cubicBezTo>
                    <a:pt x="0" y="577"/>
                    <a:pt x="74" y="945"/>
                    <a:pt x="292" y="945"/>
                  </a:cubicBezTo>
                  <a:cubicBezTo>
                    <a:pt x="315" y="945"/>
                    <a:pt x="340" y="941"/>
                    <a:pt x="367" y="931"/>
                  </a:cubicBezTo>
                  <a:cubicBezTo>
                    <a:pt x="664" y="824"/>
                    <a:pt x="962" y="717"/>
                    <a:pt x="1260" y="634"/>
                  </a:cubicBezTo>
                  <a:cubicBezTo>
                    <a:pt x="1473" y="565"/>
                    <a:pt x="1786" y="454"/>
                    <a:pt x="2059" y="454"/>
                  </a:cubicBezTo>
                  <a:cubicBezTo>
                    <a:pt x="2166" y="454"/>
                    <a:pt x="2268" y="471"/>
                    <a:pt x="2355" y="515"/>
                  </a:cubicBezTo>
                  <a:cubicBezTo>
                    <a:pt x="2392" y="533"/>
                    <a:pt x="2428" y="541"/>
                    <a:pt x="2461" y="541"/>
                  </a:cubicBezTo>
                  <a:cubicBezTo>
                    <a:pt x="2671" y="541"/>
                    <a:pt x="2807" y="234"/>
                    <a:pt x="2581" y="122"/>
                  </a:cubicBezTo>
                  <a:cubicBezTo>
                    <a:pt x="2408" y="35"/>
                    <a:pt x="2217" y="0"/>
                    <a:pt x="201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6" name="Google Shape;8186;p58"/>
            <p:cNvSpPr/>
            <p:nvPr/>
          </p:nvSpPr>
          <p:spPr>
            <a:xfrm>
              <a:off x="4388384" y="442409"/>
              <a:ext cx="34299" cy="47885"/>
            </a:xfrm>
            <a:custGeom>
              <a:avLst/>
              <a:gdLst/>
              <a:ahLst/>
              <a:cxnLst/>
              <a:rect l="l" t="t" r="r" b="b"/>
              <a:pathLst>
                <a:path w="1078" h="1505" extrusionOk="0">
                  <a:moveTo>
                    <a:pt x="311" y="1"/>
                  </a:moveTo>
                  <a:cubicBezTo>
                    <a:pt x="161" y="1"/>
                    <a:pt x="1" y="168"/>
                    <a:pt x="91" y="341"/>
                  </a:cubicBezTo>
                  <a:cubicBezTo>
                    <a:pt x="282" y="686"/>
                    <a:pt x="448" y="1031"/>
                    <a:pt x="603" y="1388"/>
                  </a:cubicBezTo>
                  <a:cubicBezTo>
                    <a:pt x="641" y="1471"/>
                    <a:pt x="705" y="1505"/>
                    <a:pt x="772" y="1505"/>
                  </a:cubicBezTo>
                  <a:cubicBezTo>
                    <a:pt x="919" y="1505"/>
                    <a:pt x="1078" y="1342"/>
                    <a:pt x="996" y="1162"/>
                  </a:cubicBezTo>
                  <a:cubicBezTo>
                    <a:pt x="841" y="805"/>
                    <a:pt x="675" y="460"/>
                    <a:pt x="484" y="115"/>
                  </a:cubicBezTo>
                  <a:cubicBezTo>
                    <a:pt x="444" y="34"/>
                    <a:pt x="379" y="1"/>
                    <a:pt x="31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87" name="Google Shape;8187;p58"/>
          <p:cNvGrpSpPr/>
          <p:nvPr/>
        </p:nvGrpSpPr>
        <p:grpSpPr>
          <a:xfrm>
            <a:off x="978276" y="4663532"/>
            <a:ext cx="444960" cy="479961"/>
            <a:chOff x="978276" y="4663532"/>
            <a:chExt cx="444960" cy="479961"/>
          </a:xfrm>
        </p:grpSpPr>
        <p:sp>
          <p:nvSpPr>
            <p:cNvPr id="8188" name="Google Shape;8188;p58"/>
            <p:cNvSpPr/>
            <p:nvPr/>
          </p:nvSpPr>
          <p:spPr>
            <a:xfrm>
              <a:off x="1272837" y="4716794"/>
              <a:ext cx="77730" cy="43304"/>
            </a:xfrm>
            <a:custGeom>
              <a:avLst/>
              <a:gdLst/>
              <a:ahLst/>
              <a:cxnLst/>
              <a:rect l="l" t="t" r="r" b="b"/>
              <a:pathLst>
                <a:path w="2443" h="1361" extrusionOk="0">
                  <a:moveTo>
                    <a:pt x="1140" y="0"/>
                  </a:moveTo>
                  <a:cubicBezTo>
                    <a:pt x="1083" y="0"/>
                    <a:pt x="1024" y="5"/>
                    <a:pt x="964" y="14"/>
                  </a:cubicBezTo>
                  <a:cubicBezTo>
                    <a:pt x="143" y="157"/>
                    <a:pt x="0" y="883"/>
                    <a:pt x="321" y="1110"/>
                  </a:cubicBezTo>
                  <a:cubicBezTo>
                    <a:pt x="511" y="1250"/>
                    <a:pt x="1025" y="1361"/>
                    <a:pt x="1468" y="1361"/>
                  </a:cubicBezTo>
                  <a:cubicBezTo>
                    <a:pt x="1778" y="1361"/>
                    <a:pt x="2052" y="1306"/>
                    <a:pt x="2155" y="1169"/>
                  </a:cubicBezTo>
                  <a:cubicBezTo>
                    <a:pt x="2442" y="749"/>
                    <a:pt x="1888" y="0"/>
                    <a:pt x="114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9" name="Google Shape;8189;p58"/>
            <p:cNvSpPr/>
            <p:nvPr/>
          </p:nvSpPr>
          <p:spPr>
            <a:xfrm>
              <a:off x="1405036" y="4850011"/>
              <a:ext cx="18200" cy="16513"/>
            </a:xfrm>
            <a:custGeom>
              <a:avLst/>
              <a:gdLst/>
              <a:ahLst/>
              <a:cxnLst/>
              <a:rect l="l" t="t" r="r" b="b"/>
              <a:pathLst>
                <a:path w="572" h="519" extrusionOk="0">
                  <a:moveTo>
                    <a:pt x="252" y="0"/>
                  </a:moveTo>
                  <a:cubicBezTo>
                    <a:pt x="155" y="0"/>
                    <a:pt x="61" y="61"/>
                    <a:pt x="24" y="173"/>
                  </a:cubicBezTo>
                  <a:cubicBezTo>
                    <a:pt x="1" y="278"/>
                    <a:pt x="182" y="519"/>
                    <a:pt x="301" y="519"/>
                  </a:cubicBezTo>
                  <a:cubicBezTo>
                    <a:pt x="304" y="519"/>
                    <a:pt x="307" y="519"/>
                    <a:pt x="310" y="518"/>
                  </a:cubicBezTo>
                  <a:cubicBezTo>
                    <a:pt x="512" y="459"/>
                    <a:pt x="572" y="209"/>
                    <a:pt x="417" y="66"/>
                  </a:cubicBezTo>
                  <a:cubicBezTo>
                    <a:pt x="368" y="22"/>
                    <a:pt x="310" y="0"/>
                    <a:pt x="25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0" name="Google Shape;8190;p58"/>
            <p:cNvSpPr/>
            <p:nvPr/>
          </p:nvSpPr>
          <p:spPr>
            <a:xfrm>
              <a:off x="1384674" y="4663532"/>
              <a:ext cx="30608" cy="26949"/>
            </a:xfrm>
            <a:custGeom>
              <a:avLst/>
              <a:gdLst/>
              <a:ahLst/>
              <a:cxnLst/>
              <a:rect l="l" t="t" r="r" b="b"/>
              <a:pathLst>
                <a:path w="962" h="847" extrusionOk="0">
                  <a:moveTo>
                    <a:pt x="447" y="0"/>
                  </a:moveTo>
                  <a:cubicBezTo>
                    <a:pt x="203" y="0"/>
                    <a:pt x="1" y="211"/>
                    <a:pt x="21" y="474"/>
                  </a:cubicBezTo>
                  <a:cubicBezTo>
                    <a:pt x="52" y="629"/>
                    <a:pt x="416" y="847"/>
                    <a:pt x="628" y="847"/>
                  </a:cubicBezTo>
                  <a:cubicBezTo>
                    <a:pt x="660" y="847"/>
                    <a:pt x="688" y="842"/>
                    <a:pt x="712" y="831"/>
                  </a:cubicBezTo>
                  <a:cubicBezTo>
                    <a:pt x="938" y="700"/>
                    <a:pt x="962" y="129"/>
                    <a:pt x="581" y="21"/>
                  </a:cubicBezTo>
                  <a:cubicBezTo>
                    <a:pt x="536" y="7"/>
                    <a:pt x="491" y="0"/>
                    <a:pt x="44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1" name="Google Shape;8191;p58"/>
            <p:cNvSpPr/>
            <p:nvPr/>
          </p:nvSpPr>
          <p:spPr>
            <a:xfrm>
              <a:off x="978276" y="4967702"/>
              <a:ext cx="30927" cy="26886"/>
            </a:xfrm>
            <a:custGeom>
              <a:avLst/>
              <a:gdLst/>
              <a:ahLst/>
              <a:cxnLst/>
              <a:rect l="l" t="t" r="r" b="b"/>
              <a:pathLst>
                <a:path w="972" h="845" extrusionOk="0">
                  <a:moveTo>
                    <a:pt x="448" y="1"/>
                  </a:moveTo>
                  <a:cubicBezTo>
                    <a:pt x="210" y="1"/>
                    <a:pt x="0" y="210"/>
                    <a:pt x="31" y="463"/>
                  </a:cubicBezTo>
                  <a:cubicBezTo>
                    <a:pt x="61" y="633"/>
                    <a:pt x="401" y="845"/>
                    <a:pt x="616" y="845"/>
                  </a:cubicBezTo>
                  <a:cubicBezTo>
                    <a:pt x="656" y="845"/>
                    <a:pt x="693" y="837"/>
                    <a:pt x="721" y="820"/>
                  </a:cubicBezTo>
                  <a:cubicBezTo>
                    <a:pt x="947" y="701"/>
                    <a:pt x="971" y="129"/>
                    <a:pt x="578" y="22"/>
                  </a:cubicBezTo>
                  <a:cubicBezTo>
                    <a:pt x="535" y="8"/>
                    <a:pt x="491" y="1"/>
                    <a:pt x="44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2" name="Google Shape;8192;p58"/>
            <p:cNvSpPr/>
            <p:nvPr/>
          </p:nvSpPr>
          <p:spPr>
            <a:xfrm>
              <a:off x="1216744" y="5022936"/>
              <a:ext cx="28063" cy="23163"/>
            </a:xfrm>
            <a:custGeom>
              <a:avLst/>
              <a:gdLst/>
              <a:ahLst/>
              <a:cxnLst/>
              <a:rect l="l" t="t" r="r" b="b"/>
              <a:pathLst>
                <a:path w="882" h="728" extrusionOk="0">
                  <a:moveTo>
                    <a:pt x="452" y="0"/>
                  </a:moveTo>
                  <a:cubicBezTo>
                    <a:pt x="329" y="0"/>
                    <a:pt x="206" y="51"/>
                    <a:pt x="132" y="179"/>
                  </a:cubicBezTo>
                  <a:cubicBezTo>
                    <a:pt x="1" y="405"/>
                    <a:pt x="132" y="691"/>
                    <a:pt x="394" y="727"/>
                  </a:cubicBezTo>
                  <a:cubicBezTo>
                    <a:pt x="397" y="727"/>
                    <a:pt x="400" y="727"/>
                    <a:pt x="403" y="727"/>
                  </a:cubicBezTo>
                  <a:cubicBezTo>
                    <a:pt x="583" y="727"/>
                    <a:pt x="881" y="391"/>
                    <a:pt x="834" y="227"/>
                  </a:cubicBezTo>
                  <a:cubicBezTo>
                    <a:pt x="799" y="101"/>
                    <a:pt x="626" y="0"/>
                    <a:pt x="45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3" name="Google Shape;8193;p58"/>
            <p:cNvSpPr/>
            <p:nvPr/>
          </p:nvSpPr>
          <p:spPr>
            <a:xfrm>
              <a:off x="1141401" y="4755292"/>
              <a:ext cx="18200" cy="16545"/>
            </a:xfrm>
            <a:custGeom>
              <a:avLst/>
              <a:gdLst/>
              <a:ahLst/>
              <a:cxnLst/>
              <a:rect l="l" t="t" r="r" b="b"/>
              <a:pathLst>
                <a:path w="572" h="520" extrusionOk="0">
                  <a:moveTo>
                    <a:pt x="254" y="1"/>
                  </a:moveTo>
                  <a:cubicBezTo>
                    <a:pt x="154" y="1"/>
                    <a:pt x="61" y="61"/>
                    <a:pt x="23" y="173"/>
                  </a:cubicBezTo>
                  <a:cubicBezTo>
                    <a:pt x="0" y="278"/>
                    <a:pt x="181" y="519"/>
                    <a:pt x="301" y="519"/>
                  </a:cubicBezTo>
                  <a:cubicBezTo>
                    <a:pt x="304" y="519"/>
                    <a:pt x="306" y="519"/>
                    <a:pt x="309" y="519"/>
                  </a:cubicBezTo>
                  <a:cubicBezTo>
                    <a:pt x="512" y="459"/>
                    <a:pt x="571" y="209"/>
                    <a:pt x="428" y="66"/>
                  </a:cubicBezTo>
                  <a:cubicBezTo>
                    <a:pt x="375" y="22"/>
                    <a:pt x="314" y="1"/>
                    <a:pt x="25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4" name="Google Shape;8194;p58"/>
            <p:cNvSpPr/>
            <p:nvPr/>
          </p:nvSpPr>
          <p:spPr>
            <a:xfrm>
              <a:off x="1209171" y="4835248"/>
              <a:ext cx="35954" cy="29431"/>
            </a:xfrm>
            <a:custGeom>
              <a:avLst/>
              <a:gdLst/>
              <a:ahLst/>
              <a:cxnLst/>
              <a:rect l="l" t="t" r="r" b="b"/>
              <a:pathLst>
                <a:path w="1130" h="925" extrusionOk="0">
                  <a:moveTo>
                    <a:pt x="573" y="0"/>
                  </a:moveTo>
                  <a:cubicBezTo>
                    <a:pt x="429" y="0"/>
                    <a:pt x="286" y="56"/>
                    <a:pt x="191" y="196"/>
                  </a:cubicBezTo>
                  <a:cubicBezTo>
                    <a:pt x="1" y="470"/>
                    <a:pt x="132" y="851"/>
                    <a:pt x="465" y="923"/>
                  </a:cubicBezTo>
                  <a:cubicBezTo>
                    <a:pt x="475" y="924"/>
                    <a:pt x="484" y="925"/>
                    <a:pt x="495" y="925"/>
                  </a:cubicBezTo>
                  <a:cubicBezTo>
                    <a:pt x="727" y="925"/>
                    <a:pt x="1130" y="544"/>
                    <a:pt x="1084" y="327"/>
                  </a:cubicBezTo>
                  <a:cubicBezTo>
                    <a:pt x="1047" y="150"/>
                    <a:pt x="809" y="0"/>
                    <a:pt x="57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5" name="Google Shape;8195;p58"/>
            <p:cNvSpPr/>
            <p:nvPr/>
          </p:nvSpPr>
          <p:spPr>
            <a:xfrm>
              <a:off x="1335803" y="5042567"/>
              <a:ext cx="46517" cy="40440"/>
            </a:xfrm>
            <a:custGeom>
              <a:avLst/>
              <a:gdLst/>
              <a:ahLst/>
              <a:cxnLst/>
              <a:rect l="l" t="t" r="r" b="b"/>
              <a:pathLst>
                <a:path w="1462" h="1271" extrusionOk="0">
                  <a:moveTo>
                    <a:pt x="633" y="1"/>
                  </a:moveTo>
                  <a:cubicBezTo>
                    <a:pt x="361" y="1"/>
                    <a:pt x="104" y="190"/>
                    <a:pt x="45" y="491"/>
                  </a:cubicBezTo>
                  <a:cubicBezTo>
                    <a:pt x="0" y="760"/>
                    <a:pt x="482" y="1271"/>
                    <a:pt x="778" y="1271"/>
                  </a:cubicBezTo>
                  <a:cubicBezTo>
                    <a:pt x="796" y="1271"/>
                    <a:pt x="814" y="1269"/>
                    <a:pt x="831" y="1265"/>
                  </a:cubicBezTo>
                  <a:cubicBezTo>
                    <a:pt x="1188" y="1181"/>
                    <a:pt x="1462" y="419"/>
                    <a:pt x="974" y="110"/>
                  </a:cubicBezTo>
                  <a:cubicBezTo>
                    <a:pt x="867" y="35"/>
                    <a:pt x="749" y="1"/>
                    <a:pt x="63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6" name="Google Shape;8196;p58"/>
            <p:cNvSpPr/>
            <p:nvPr/>
          </p:nvSpPr>
          <p:spPr>
            <a:xfrm>
              <a:off x="1003952" y="5022745"/>
              <a:ext cx="128734" cy="120747"/>
            </a:xfrm>
            <a:custGeom>
              <a:avLst/>
              <a:gdLst/>
              <a:ahLst/>
              <a:cxnLst/>
              <a:rect l="l" t="t" r="r" b="b"/>
              <a:pathLst>
                <a:path w="4046" h="3795" extrusionOk="0">
                  <a:moveTo>
                    <a:pt x="2638" y="0"/>
                  </a:moveTo>
                  <a:cubicBezTo>
                    <a:pt x="1846" y="0"/>
                    <a:pt x="874" y="506"/>
                    <a:pt x="510" y="1495"/>
                  </a:cubicBezTo>
                  <a:cubicBezTo>
                    <a:pt x="1" y="2875"/>
                    <a:pt x="804" y="3794"/>
                    <a:pt x="1492" y="3794"/>
                  </a:cubicBezTo>
                  <a:cubicBezTo>
                    <a:pt x="1593" y="3794"/>
                    <a:pt x="1692" y="3774"/>
                    <a:pt x="1784" y="3733"/>
                  </a:cubicBezTo>
                  <a:cubicBezTo>
                    <a:pt x="2510" y="3400"/>
                    <a:pt x="4046" y="1328"/>
                    <a:pt x="3700" y="554"/>
                  </a:cubicBezTo>
                  <a:cubicBezTo>
                    <a:pt x="3526" y="183"/>
                    <a:pt x="3115" y="0"/>
                    <a:pt x="263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7" name="Google Shape;8197;p58"/>
            <p:cNvSpPr/>
            <p:nvPr/>
          </p:nvSpPr>
          <p:spPr>
            <a:xfrm>
              <a:off x="1252506" y="4883451"/>
              <a:ext cx="146870" cy="124597"/>
            </a:xfrm>
            <a:custGeom>
              <a:avLst/>
              <a:gdLst/>
              <a:ahLst/>
              <a:cxnLst/>
              <a:rect l="l" t="t" r="r" b="b"/>
              <a:pathLst>
                <a:path w="4616" h="3916" extrusionOk="0">
                  <a:moveTo>
                    <a:pt x="2511" y="1"/>
                  </a:moveTo>
                  <a:cubicBezTo>
                    <a:pt x="2470" y="1"/>
                    <a:pt x="2425" y="5"/>
                    <a:pt x="2377" y="15"/>
                  </a:cubicBezTo>
                  <a:cubicBezTo>
                    <a:pt x="853" y="325"/>
                    <a:pt x="1520" y="1491"/>
                    <a:pt x="615" y="2289"/>
                  </a:cubicBezTo>
                  <a:cubicBezTo>
                    <a:pt x="0" y="2827"/>
                    <a:pt x="339" y="3915"/>
                    <a:pt x="1137" y="3915"/>
                  </a:cubicBezTo>
                  <a:cubicBezTo>
                    <a:pt x="1328" y="3915"/>
                    <a:pt x="1545" y="3853"/>
                    <a:pt x="1782" y="3706"/>
                  </a:cubicBezTo>
                  <a:cubicBezTo>
                    <a:pt x="2158" y="3474"/>
                    <a:pt x="2433" y="3415"/>
                    <a:pt x="2665" y="3415"/>
                  </a:cubicBezTo>
                  <a:cubicBezTo>
                    <a:pt x="2902" y="3415"/>
                    <a:pt x="3094" y="3477"/>
                    <a:pt x="3302" y="3477"/>
                  </a:cubicBezTo>
                  <a:cubicBezTo>
                    <a:pt x="3495" y="3477"/>
                    <a:pt x="3702" y="3424"/>
                    <a:pt x="3973" y="3218"/>
                  </a:cubicBezTo>
                  <a:cubicBezTo>
                    <a:pt x="4461" y="2837"/>
                    <a:pt x="4616" y="1563"/>
                    <a:pt x="3687" y="1468"/>
                  </a:cubicBezTo>
                  <a:cubicBezTo>
                    <a:pt x="2955" y="1389"/>
                    <a:pt x="3224" y="1"/>
                    <a:pt x="251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8" name="Google Shape;8198;p58"/>
            <p:cNvSpPr/>
            <p:nvPr/>
          </p:nvSpPr>
          <p:spPr>
            <a:xfrm>
              <a:off x="1074713" y="4875719"/>
              <a:ext cx="122561" cy="105539"/>
            </a:xfrm>
            <a:custGeom>
              <a:avLst/>
              <a:gdLst/>
              <a:ahLst/>
              <a:cxnLst/>
              <a:rect l="l" t="t" r="r" b="b"/>
              <a:pathLst>
                <a:path w="3852" h="3317" extrusionOk="0">
                  <a:moveTo>
                    <a:pt x="1673" y="1"/>
                  </a:moveTo>
                  <a:cubicBezTo>
                    <a:pt x="1309" y="1"/>
                    <a:pt x="878" y="315"/>
                    <a:pt x="774" y="889"/>
                  </a:cubicBezTo>
                  <a:cubicBezTo>
                    <a:pt x="726" y="1151"/>
                    <a:pt x="0" y="1199"/>
                    <a:pt x="107" y="1603"/>
                  </a:cubicBezTo>
                  <a:cubicBezTo>
                    <a:pt x="298" y="2222"/>
                    <a:pt x="1119" y="2270"/>
                    <a:pt x="1846" y="2556"/>
                  </a:cubicBezTo>
                  <a:cubicBezTo>
                    <a:pt x="2250" y="2711"/>
                    <a:pt x="2429" y="3246"/>
                    <a:pt x="2750" y="3306"/>
                  </a:cubicBezTo>
                  <a:cubicBezTo>
                    <a:pt x="2788" y="3313"/>
                    <a:pt x="2825" y="3317"/>
                    <a:pt x="2861" y="3317"/>
                  </a:cubicBezTo>
                  <a:cubicBezTo>
                    <a:pt x="3567" y="3317"/>
                    <a:pt x="3851" y="1920"/>
                    <a:pt x="3250" y="1591"/>
                  </a:cubicBezTo>
                  <a:cubicBezTo>
                    <a:pt x="2631" y="1246"/>
                    <a:pt x="2512" y="377"/>
                    <a:pt x="1941" y="67"/>
                  </a:cubicBezTo>
                  <a:cubicBezTo>
                    <a:pt x="1861" y="23"/>
                    <a:pt x="1770" y="1"/>
                    <a:pt x="167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bg>
      <p:bgPr>
        <a:solidFill>
          <a:schemeClr val="lt2"/>
        </a:solidFill>
        <a:effectLst/>
      </p:bgPr>
    </p:bg>
    <p:spTree>
      <p:nvGrpSpPr>
        <p:cNvPr id="1" name="Shape 8202"/>
        <p:cNvGrpSpPr/>
        <p:nvPr/>
      </p:nvGrpSpPr>
      <p:grpSpPr>
        <a:xfrm>
          <a:off x="0" y="0"/>
          <a:ext cx="0" cy="0"/>
          <a:chOff x="0" y="0"/>
          <a:chExt cx="0" cy="0"/>
        </a:xfrm>
      </p:grpSpPr>
      <p:grpSp>
        <p:nvGrpSpPr>
          <p:cNvPr id="8203" name="Google Shape;8203;p59"/>
          <p:cNvGrpSpPr/>
          <p:nvPr/>
        </p:nvGrpSpPr>
        <p:grpSpPr>
          <a:xfrm rot="5400000">
            <a:off x="6631072" y="515757"/>
            <a:ext cx="1138031" cy="1069379"/>
            <a:chOff x="2330070" y="3909765"/>
            <a:chExt cx="1138031" cy="1069379"/>
          </a:xfrm>
        </p:grpSpPr>
        <p:sp>
          <p:nvSpPr>
            <p:cNvPr id="8204" name="Google Shape;8204;p59"/>
            <p:cNvSpPr/>
            <p:nvPr/>
          </p:nvSpPr>
          <p:spPr>
            <a:xfrm>
              <a:off x="3065890" y="3909765"/>
              <a:ext cx="402211" cy="390120"/>
            </a:xfrm>
            <a:custGeom>
              <a:avLst/>
              <a:gdLst/>
              <a:ahLst/>
              <a:cxnLst/>
              <a:rect l="l" t="t" r="r" b="b"/>
              <a:pathLst>
                <a:path w="12574" h="12196" extrusionOk="0">
                  <a:moveTo>
                    <a:pt x="10232" y="0"/>
                  </a:moveTo>
                  <a:cubicBezTo>
                    <a:pt x="10071" y="0"/>
                    <a:pt x="9909" y="60"/>
                    <a:pt x="9787" y="182"/>
                  </a:cubicBezTo>
                  <a:lnTo>
                    <a:pt x="0" y="9576"/>
                  </a:lnTo>
                  <a:lnTo>
                    <a:pt x="2513" y="12196"/>
                  </a:lnTo>
                  <a:lnTo>
                    <a:pt x="12299" y="2801"/>
                  </a:lnTo>
                  <a:cubicBezTo>
                    <a:pt x="12561" y="2551"/>
                    <a:pt x="12573" y="2147"/>
                    <a:pt x="12323" y="1885"/>
                  </a:cubicBezTo>
                  <a:lnTo>
                    <a:pt x="10692" y="194"/>
                  </a:lnTo>
                  <a:cubicBezTo>
                    <a:pt x="10570" y="66"/>
                    <a:pt x="10402" y="0"/>
                    <a:pt x="10232"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5" name="Google Shape;8205;p59"/>
            <p:cNvSpPr/>
            <p:nvPr/>
          </p:nvSpPr>
          <p:spPr>
            <a:xfrm>
              <a:off x="2929141" y="4138320"/>
              <a:ext cx="300171" cy="293165"/>
            </a:xfrm>
            <a:custGeom>
              <a:avLst/>
              <a:gdLst/>
              <a:ahLst/>
              <a:cxnLst/>
              <a:rect l="l" t="t" r="r" b="b"/>
              <a:pathLst>
                <a:path w="9384" h="9165" extrusionOk="0">
                  <a:moveTo>
                    <a:pt x="5679" y="1"/>
                  </a:moveTo>
                  <a:cubicBezTo>
                    <a:pt x="5421" y="1"/>
                    <a:pt x="5164" y="96"/>
                    <a:pt x="4966" y="288"/>
                  </a:cubicBezTo>
                  <a:lnTo>
                    <a:pt x="156" y="4896"/>
                  </a:lnTo>
                  <a:cubicBezTo>
                    <a:pt x="13" y="5039"/>
                    <a:pt x="1" y="5277"/>
                    <a:pt x="144" y="5432"/>
                  </a:cubicBezTo>
                  <a:lnTo>
                    <a:pt x="3620" y="9051"/>
                  </a:lnTo>
                  <a:cubicBezTo>
                    <a:pt x="3695" y="9125"/>
                    <a:pt x="3795" y="9164"/>
                    <a:pt x="3896" y="9164"/>
                  </a:cubicBezTo>
                  <a:cubicBezTo>
                    <a:pt x="3989" y="9164"/>
                    <a:pt x="4082" y="9131"/>
                    <a:pt x="4156" y="9063"/>
                  </a:cubicBezTo>
                  <a:lnTo>
                    <a:pt x="8966" y="4443"/>
                  </a:lnTo>
                  <a:cubicBezTo>
                    <a:pt x="9371" y="4050"/>
                    <a:pt x="9383" y="3407"/>
                    <a:pt x="8990" y="2991"/>
                  </a:cubicBezTo>
                  <a:lnTo>
                    <a:pt x="6418" y="312"/>
                  </a:lnTo>
                  <a:cubicBezTo>
                    <a:pt x="6218" y="105"/>
                    <a:pt x="5948" y="1"/>
                    <a:pt x="567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6" name="Google Shape;8206;p59"/>
            <p:cNvSpPr/>
            <p:nvPr/>
          </p:nvSpPr>
          <p:spPr>
            <a:xfrm>
              <a:off x="2330070" y="4216658"/>
              <a:ext cx="805157" cy="762486"/>
            </a:xfrm>
            <a:custGeom>
              <a:avLst/>
              <a:gdLst/>
              <a:ahLst/>
              <a:cxnLst/>
              <a:rect l="l" t="t" r="r" b="b"/>
              <a:pathLst>
                <a:path w="25171" h="23837" extrusionOk="0">
                  <a:moveTo>
                    <a:pt x="13152" y="2068"/>
                  </a:moveTo>
                  <a:cubicBezTo>
                    <a:pt x="15739" y="2068"/>
                    <a:pt x="18321" y="3084"/>
                    <a:pt x="20253" y="5102"/>
                  </a:cubicBezTo>
                  <a:cubicBezTo>
                    <a:pt x="23015" y="7971"/>
                    <a:pt x="23765" y="12222"/>
                    <a:pt x="22170" y="15865"/>
                  </a:cubicBezTo>
                  <a:cubicBezTo>
                    <a:pt x="20590" y="19457"/>
                    <a:pt x="17057" y="21761"/>
                    <a:pt x="13150" y="21761"/>
                  </a:cubicBezTo>
                  <a:cubicBezTo>
                    <a:pt x="13081" y="21761"/>
                    <a:pt x="13012" y="21760"/>
                    <a:pt x="12943" y="21759"/>
                  </a:cubicBezTo>
                  <a:cubicBezTo>
                    <a:pt x="8966" y="21675"/>
                    <a:pt x="5430" y="19199"/>
                    <a:pt x="3977" y="15496"/>
                  </a:cubicBezTo>
                  <a:cubicBezTo>
                    <a:pt x="2536" y="11781"/>
                    <a:pt x="3465" y="7566"/>
                    <a:pt x="6335" y="4816"/>
                  </a:cubicBezTo>
                  <a:cubicBezTo>
                    <a:pt x="8246" y="2980"/>
                    <a:pt x="10701" y="2068"/>
                    <a:pt x="13152" y="2068"/>
                  </a:cubicBezTo>
                  <a:close/>
                  <a:moveTo>
                    <a:pt x="13159" y="0"/>
                  </a:moveTo>
                  <a:cubicBezTo>
                    <a:pt x="10142" y="0"/>
                    <a:pt x="7170" y="1149"/>
                    <a:pt x="4906" y="3328"/>
                  </a:cubicBezTo>
                  <a:cubicBezTo>
                    <a:pt x="155" y="7876"/>
                    <a:pt x="0" y="15425"/>
                    <a:pt x="4549" y="20175"/>
                  </a:cubicBezTo>
                  <a:cubicBezTo>
                    <a:pt x="6836" y="22561"/>
                    <a:pt x="9960" y="23836"/>
                    <a:pt x="13145" y="23836"/>
                  </a:cubicBezTo>
                  <a:cubicBezTo>
                    <a:pt x="14601" y="23836"/>
                    <a:pt x="16070" y="23570"/>
                    <a:pt x="17479" y="23021"/>
                  </a:cubicBezTo>
                  <a:cubicBezTo>
                    <a:pt x="21967" y="21270"/>
                    <a:pt x="24968" y="16984"/>
                    <a:pt x="25063" y="12174"/>
                  </a:cubicBezTo>
                  <a:cubicBezTo>
                    <a:pt x="25170" y="7352"/>
                    <a:pt x="22348" y="2947"/>
                    <a:pt x="17943" y="1006"/>
                  </a:cubicBezTo>
                  <a:cubicBezTo>
                    <a:pt x="16403" y="329"/>
                    <a:pt x="14774" y="0"/>
                    <a:pt x="1315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7" name="Google Shape;8207;p59"/>
            <p:cNvSpPr/>
            <p:nvPr/>
          </p:nvSpPr>
          <p:spPr>
            <a:xfrm>
              <a:off x="2403195" y="4282554"/>
              <a:ext cx="695472" cy="629770"/>
            </a:xfrm>
            <a:custGeom>
              <a:avLst/>
              <a:gdLst/>
              <a:ahLst/>
              <a:cxnLst/>
              <a:rect l="l" t="t" r="r" b="b"/>
              <a:pathLst>
                <a:path w="21742" h="19688" extrusionOk="0">
                  <a:moveTo>
                    <a:pt x="10871" y="1"/>
                  </a:moveTo>
                  <a:cubicBezTo>
                    <a:pt x="8419" y="1"/>
                    <a:pt x="5961" y="912"/>
                    <a:pt x="4049" y="2744"/>
                  </a:cubicBezTo>
                  <a:cubicBezTo>
                    <a:pt x="131" y="6507"/>
                    <a:pt x="0" y="12745"/>
                    <a:pt x="3763" y="16663"/>
                  </a:cubicBezTo>
                  <a:cubicBezTo>
                    <a:pt x="5701" y="18674"/>
                    <a:pt x="8286" y="19687"/>
                    <a:pt x="10875" y="19687"/>
                  </a:cubicBezTo>
                  <a:cubicBezTo>
                    <a:pt x="13327" y="19687"/>
                    <a:pt x="15782" y="18778"/>
                    <a:pt x="17693" y="16948"/>
                  </a:cubicBezTo>
                  <a:cubicBezTo>
                    <a:pt x="21610" y="13186"/>
                    <a:pt x="21741" y="6947"/>
                    <a:pt x="17967" y="3030"/>
                  </a:cubicBezTo>
                  <a:cubicBezTo>
                    <a:pt x="16036" y="1014"/>
                    <a:pt x="13457" y="1"/>
                    <a:pt x="10871" y="1"/>
                  </a:cubicBezTo>
                  <a:close/>
                </a:path>
              </a:pathLst>
            </a:custGeom>
            <a:solidFill>
              <a:srgbClr val="FFFFFF">
                <a:alpha val="52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8" name="Google Shape;8208;p59"/>
            <p:cNvSpPr/>
            <p:nvPr/>
          </p:nvSpPr>
          <p:spPr>
            <a:xfrm>
              <a:off x="2500310" y="4556595"/>
              <a:ext cx="129517" cy="117650"/>
            </a:xfrm>
            <a:custGeom>
              <a:avLst/>
              <a:gdLst/>
              <a:ahLst/>
              <a:cxnLst/>
              <a:rect l="l" t="t" r="r" b="b"/>
              <a:pathLst>
                <a:path w="4049" h="3678" extrusionOk="0">
                  <a:moveTo>
                    <a:pt x="2021" y="0"/>
                  </a:moveTo>
                  <a:cubicBezTo>
                    <a:pt x="1566" y="0"/>
                    <a:pt x="1109" y="170"/>
                    <a:pt x="751" y="511"/>
                  </a:cubicBezTo>
                  <a:cubicBezTo>
                    <a:pt x="24" y="1214"/>
                    <a:pt x="1" y="2381"/>
                    <a:pt x="703" y="3107"/>
                  </a:cubicBezTo>
                  <a:cubicBezTo>
                    <a:pt x="1064" y="3487"/>
                    <a:pt x="1546" y="3677"/>
                    <a:pt x="2028" y="3677"/>
                  </a:cubicBezTo>
                  <a:cubicBezTo>
                    <a:pt x="2483" y="3677"/>
                    <a:pt x="2940" y="3507"/>
                    <a:pt x="3299" y="3166"/>
                  </a:cubicBezTo>
                  <a:cubicBezTo>
                    <a:pt x="4025" y="2464"/>
                    <a:pt x="4049" y="1297"/>
                    <a:pt x="3346" y="571"/>
                  </a:cubicBezTo>
                  <a:cubicBezTo>
                    <a:pt x="2985" y="191"/>
                    <a:pt x="2504" y="0"/>
                    <a:pt x="202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9" name="Google Shape;8209;p59"/>
            <p:cNvSpPr/>
            <p:nvPr/>
          </p:nvSpPr>
          <p:spPr>
            <a:xfrm>
              <a:off x="2587158" y="4446588"/>
              <a:ext cx="71236" cy="64583"/>
            </a:xfrm>
            <a:custGeom>
              <a:avLst/>
              <a:gdLst/>
              <a:ahLst/>
              <a:cxnLst/>
              <a:rect l="l" t="t" r="r" b="b"/>
              <a:pathLst>
                <a:path w="2227" h="2019" extrusionOk="0">
                  <a:moveTo>
                    <a:pt x="1105" y="0"/>
                  </a:moveTo>
                  <a:cubicBezTo>
                    <a:pt x="854" y="0"/>
                    <a:pt x="601" y="93"/>
                    <a:pt x="405" y="283"/>
                  </a:cubicBezTo>
                  <a:cubicBezTo>
                    <a:pt x="12" y="664"/>
                    <a:pt x="0" y="1307"/>
                    <a:pt x="381" y="1712"/>
                  </a:cubicBezTo>
                  <a:cubicBezTo>
                    <a:pt x="577" y="1914"/>
                    <a:pt x="843" y="2019"/>
                    <a:pt x="1110" y="2019"/>
                  </a:cubicBezTo>
                  <a:cubicBezTo>
                    <a:pt x="1361" y="2019"/>
                    <a:pt x="1614" y="1926"/>
                    <a:pt x="1810" y="1736"/>
                  </a:cubicBezTo>
                  <a:cubicBezTo>
                    <a:pt x="2215" y="1355"/>
                    <a:pt x="2227" y="712"/>
                    <a:pt x="1834" y="307"/>
                  </a:cubicBezTo>
                  <a:cubicBezTo>
                    <a:pt x="1637" y="105"/>
                    <a:pt x="1372" y="0"/>
                    <a:pt x="110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10" name="Google Shape;8210;p59"/>
          <p:cNvGrpSpPr/>
          <p:nvPr/>
        </p:nvGrpSpPr>
        <p:grpSpPr>
          <a:xfrm>
            <a:off x="108919" y="579271"/>
            <a:ext cx="888901" cy="1016537"/>
            <a:chOff x="108919" y="579271"/>
            <a:chExt cx="888901" cy="1016537"/>
          </a:xfrm>
        </p:grpSpPr>
        <p:sp>
          <p:nvSpPr>
            <p:cNvPr id="8211" name="Google Shape;8211;p59"/>
            <p:cNvSpPr/>
            <p:nvPr/>
          </p:nvSpPr>
          <p:spPr>
            <a:xfrm>
              <a:off x="108919" y="899279"/>
              <a:ext cx="888901" cy="696528"/>
            </a:xfrm>
            <a:custGeom>
              <a:avLst/>
              <a:gdLst/>
              <a:ahLst/>
              <a:cxnLst/>
              <a:rect l="l" t="t" r="r" b="b"/>
              <a:pathLst>
                <a:path w="27789" h="21775" extrusionOk="0">
                  <a:moveTo>
                    <a:pt x="9382" y="1"/>
                  </a:moveTo>
                  <a:cubicBezTo>
                    <a:pt x="7485" y="1"/>
                    <a:pt x="5478" y="624"/>
                    <a:pt x="3810" y="2677"/>
                  </a:cubicBezTo>
                  <a:cubicBezTo>
                    <a:pt x="3644" y="2879"/>
                    <a:pt x="3477" y="3105"/>
                    <a:pt x="3322" y="3343"/>
                  </a:cubicBezTo>
                  <a:cubicBezTo>
                    <a:pt x="0" y="8237"/>
                    <a:pt x="155" y="19167"/>
                    <a:pt x="11144" y="21441"/>
                  </a:cubicBezTo>
                  <a:cubicBezTo>
                    <a:pt x="12249" y="21668"/>
                    <a:pt x="13300" y="21774"/>
                    <a:pt x="14296" y="21774"/>
                  </a:cubicBezTo>
                  <a:cubicBezTo>
                    <a:pt x="23269" y="21774"/>
                    <a:pt x="27788" y="13157"/>
                    <a:pt x="26492" y="6749"/>
                  </a:cubicBezTo>
                  <a:cubicBezTo>
                    <a:pt x="26373" y="6141"/>
                    <a:pt x="26182" y="5546"/>
                    <a:pt x="25932" y="4987"/>
                  </a:cubicBezTo>
                  <a:cubicBezTo>
                    <a:pt x="24503" y="1892"/>
                    <a:pt x="21427" y="1417"/>
                    <a:pt x="18927" y="1417"/>
                  </a:cubicBezTo>
                  <a:cubicBezTo>
                    <a:pt x="17817" y="1417"/>
                    <a:pt x="16820" y="1511"/>
                    <a:pt x="16132" y="1511"/>
                  </a:cubicBezTo>
                  <a:cubicBezTo>
                    <a:pt x="15876" y="1511"/>
                    <a:pt x="15663" y="1498"/>
                    <a:pt x="15502" y="1462"/>
                  </a:cubicBezTo>
                  <a:cubicBezTo>
                    <a:pt x="14526" y="1246"/>
                    <a:pt x="12063" y="1"/>
                    <a:pt x="938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2" name="Google Shape;8212;p59"/>
            <p:cNvSpPr/>
            <p:nvPr/>
          </p:nvSpPr>
          <p:spPr>
            <a:xfrm>
              <a:off x="281814" y="1006183"/>
              <a:ext cx="199698" cy="224008"/>
            </a:xfrm>
            <a:custGeom>
              <a:avLst/>
              <a:gdLst/>
              <a:ahLst/>
              <a:cxnLst/>
              <a:rect l="l" t="t" r="r" b="b"/>
              <a:pathLst>
                <a:path w="6243" h="7003" extrusionOk="0">
                  <a:moveTo>
                    <a:pt x="4081" y="1"/>
                  </a:moveTo>
                  <a:cubicBezTo>
                    <a:pt x="3803" y="1"/>
                    <a:pt x="3495" y="71"/>
                    <a:pt x="3156" y="228"/>
                  </a:cubicBezTo>
                  <a:cubicBezTo>
                    <a:pt x="1096" y="1180"/>
                    <a:pt x="1" y="3978"/>
                    <a:pt x="846" y="6038"/>
                  </a:cubicBezTo>
                  <a:cubicBezTo>
                    <a:pt x="977" y="6371"/>
                    <a:pt x="1179" y="6705"/>
                    <a:pt x="1501" y="6871"/>
                  </a:cubicBezTo>
                  <a:cubicBezTo>
                    <a:pt x="1703" y="6967"/>
                    <a:pt x="1918" y="7002"/>
                    <a:pt x="2144" y="7002"/>
                  </a:cubicBezTo>
                  <a:cubicBezTo>
                    <a:pt x="3025" y="6979"/>
                    <a:pt x="3870" y="6621"/>
                    <a:pt x="4489" y="5990"/>
                  </a:cubicBezTo>
                  <a:cubicBezTo>
                    <a:pt x="5097" y="5347"/>
                    <a:pt x="5549" y="4573"/>
                    <a:pt x="5787" y="3728"/>
                  </a:cubicBezTo>
                  <a:cubicBezTo>
                    <a:pt x="6243" y="2260"/>
                    <a:pt x="5657" y="1"/>
                    <a:pt x="408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3" name="Google Shape;8213;p59"/>
            <p:cNvSpPr/>
            <p:nvPr/>
          </p:nvSpPr>
          <p:spPr>
            <a:xfrm>
              <a:off x="511872" y="726671"/>
              <a:ext cx="230054" cy="281842"/>
            </a:xfrm>
            <a:custGeom>
              <a:avLst/>
              <a:gdLst/>
              <a:ahLst/>
              <a:cxnLst/>
              <a:rect l="l" t="t" r="r" b="b"/>
              <a:pathLst>
                <a:path w="7192" h="8811" extrusionOk="0">
                  <a:moveTo>
                    <a:pt x="6108" y="0"/>
                  </a:moveTo>
                  <a:cubicBezTo>
                    <a:pt x="0" y="1512"/>
                    <a:pt x="2238" y="8811"/>
                    <a:pt x="2238" y="8811"/>
                  </a:cubicBezTo>
                  <a:cubicBezTo>
                    <a:pt x="3989" y="3513"/>
                    <a:pt x="7191" y="2429"/>
                    <a:pt x="7191" y="2429"/>
                  </a:cubicBezTo>
                  <a:cubicBezTo>
                    <a:pt x="7191" y="2429"/>
                    <a:pt x="7108" y="1560"/>
                    <a:pt x="6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4" name="Google Shape;8214;p59"/>
            <p:cNvSpPr/>
            <p:nvPr/>
          </p:nvSpPr>
          <p:spPr>
            <a:xfrm>
              <a:off x="447480" y="579271"/>
              <a:ext cx="209902" cy="218251"/>
            </a:xfrm>
            <a:custGeom>
              <a:avLst/>
              <a:gdLst/>
              <a:ahLst/>
              <a:cxnLst/>
              <a:rect l="l" t="t" r="r" b="b"/>
              <a:pathLst>
                <a:path w="6562" h="6823" extrusionOk="0">
                  <a:moveTo>
                    <a:pt x="2049" y="1"/>
                  </a:moveTo>
                  <a:lnTo>
                    <a:pt x="2049" y="1"/>
                  </a:lnTo>
                  <a:cubicBezTo>
                    <a:pt x="1" y="6204"/>
                    <a:pt x="3870" y="6823"/>
                    <a:pt x="3870" y="6823"/>
                  </a:cubicBezTo>
                  <a:cubicBezTo>
                    <a:pt x="3870" y="6823"/>
                    <a:pt x="6561" y="3441"/>
                    <a:pt x="204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5" name="Google Shape;8215;p59"/>
            <p:cNvSpPr/>
            <p:nvPr/>
          </p:nvSpPr>
          <p:spPr>
            <a:xfrm>
              <a:off x="108919" y="984879"/>
              <a:ext cx="888901" cy="610929"/>
            </a:xfrm>
            <a:custGeom>
              <a:avLst/>
              <a:gdLst/>
              <a:ahLst/>
              <a:cxnLst/>
              <a:rect l="l" t="t" r="r" b="b"/>
              <a:pathLst>
                <a:path w="27789" h="19099" extrusionOk="0">
                  <a:moveTo>
                    <a:pt x="3810" y="1"/>
                  </a:moveTo>
                  <a:cubicBezTo>
                    <a:pt x="3644" y="203"/>
                    <a:pt x="3477" y="429"/>
                    <a:pt x="3322" y="667"/>
                  </a:cubicBezTo>
                  <a:cubicBezTo>
                    <a:pt x="0" y="5561"/>
                    <a:pt x="155" y="16491"/>
                    <a:pt x="11144" y="18765"/>
                  </a:cubicBezTo>
                  <a:cubicBezTo>
                    <a:pt x="12249" y="18992"/>
                    <a:pt x="13300" y="19098"/>
                    <a:pt x="14296" y="19098"/>
                  </a:cubicBezTo>
                  <a:cubicBezTo>
                    <a:pt x="23269" y="19098"/>
                    <a:pt x="27788" y="10481"/>
                    <a:pt x="26492" y="4073"/>
                  </a:cubicBezTo>
                  <a:cubicBezTo>
                    <a:pt x="26373" y="3465"/>
                    <a:pt x="26182" y="2870"/>
                    <a:pt x="25932" y="2311"/>
                  </a:cubicBezTo>
                  <a:cubicBezTo>
                    <a:pt x="24360" y="3894"/>
                    <a:pt x="23336" y="6180"/>
                    <a:pt x="21991" y="8049"/>
                  </a:cubicBezTo>
                  <a:cubicBezTo>
                    <a:pt x="20431" y="10204"/>
                    <a:pt x="18300" y="11907"/>
                    <a:pt x="15836" y="12943"/>
                  </a:cubicBezTo>
                  <a:cubicBezTo>
                    <a:pt x="15223" y="13199"/>
                    <a:pt x="14547" y="13416"/>
                    <a:pt x="13888" y="13416"/>
                  </a:cubicBezTo>
                  <a:cubicBezTo>
                    <a:pt x="13599" y="13416"/>
                    <a:pt x="13313" y="13374"/>
                    <a:pt x="13038" y="13276"/>
                  </a:cubicBezTo>
                  <a:cubicBezTo>
                    <a:pt x="11490" y="12728"/>
                    <a:pt x="10894" y="10693"/>
                    <a:pt x="9370" y="10073"/>
                  </a:cubicBezTo>
                  <a:cubicBezTo>
                    <a:pt x="8692" y="9800"/>
                    <a:pt x="7930" y="9847"/>
                    <a:pt x="7215" y="9645"/>
                  </a:cubicBezTo>
                  <a:cubicBezTo>
                    <a:pt x="5346" y="9133"/>
                    <a:pt x="4394" y="7073"/>
                    <a:pt x="4013" y="5168"/>
                  </a:cubicBezTo>
                  <a:cubicBezTo>
                    <a:pt x="3667" y="3465"/>
                    <a:pt x="3608" y="1727"/>
                    <a:pt x="3810" y="1"/>
                  </a:cubicBezTo>
                  <a:close/>
                </a:path>
              </a:pathLst>
            </a:custGeom>
            <a:solidFill>
              <a:srgbClr val="8A8A8A">
                <a:alpha val="40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16" name="Google Shape;8216;p59"/>
          <p:cNvGrpSpPr/>
          <p:nvPr/>
        </p:nvGrpSpPr>
        <p:grpSpPr>
          <a:xfrm>
            <a:off x="108535" y="2071863"/>
            <a:ext cx="1834195" cy="2084806"/>
            <a:chOff x="108535" y="2071863"/>
            <a:chExt cx="1834195" cy="2084806"/>
          </a:xfrm>
        </p:grpSpPr>
        <p:sp>
          <p:nvSpPr>
            <p:cNvPr id="8217" name="Google Shape;8217;p59"/>
            <p:cNvSpPr/>
            <p:nvPr/>
          </p:nvSpPr>
          <p:spPr>
            <a:xfrm>
              <a:off x="238023" y="3597562"/>
              <a:ext cx="414398" cy="432663"/>
            </a:xfrm>
            <a:custGeom>
              <a:avLst/>
              <a:gdLst/>
              <a:ahLst/>
              <a:cxnLst/>
              <a:rect l="l" t="t" r="r" b="b"/>
              <a:pathLst>
                <a:path w="12955" h="13526" extrusionOk="0">
                  <a:moveTo>
                    <a:pt x="4477" y="0"/>
                  </a:moveTo>
                  <a:lnTo>
                    <a:pt x="0" y="10680"/>
                  </a:lnTo>
                  <a:lnTo>
                    <a:pt x="5561" y="9442"/>
                  </a:lnTo>
                  <a:lnTo>
                    <a:pt x="8537" y="13526"/>
                  </a:lnTo>
                  <a:lnTo>
                    <a:pt x="12954" y="2108"/>
                  </a:lnTo>
                  <a:lnTo>
                    <a:pt x="447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8" name="Google Shape;8218;p59"/>
            <p:cNvSpPr/>
            <p:nvPr/>
          </p:nvSpPr>
          <p:spPr>
            <a:xfrm>
              <a:off x="108535" y="2071863"/>
              <a:ext cx="1834195" cy="2084785"/>
            </a:xfrm>
            <a:custGeom>
              <a:avLst/>
              <a:gdLst/>
              <a:ahLst/>
              <a:cxnLst/>
              <a:rect l="l" t="t" r="r" b="b"/>
              <a:pathLst>
                <a:path w="57341" h="65175" extrusionOk="0">
                  <a:moveTo>
                    <a:pt x="19586" y="0"/>
                  </a:moveTo>
                  <a:lnTo>
                    <a:pt x="0" y="50542"/>
                  </a:lnTo>
                  <a:lnTo>
                    <a:pt x="37743" y="65175"/>
                  </a:lnTo>
                  <a:lnTo>
                    <a:pt x="57341" y="14633"/>
                  </a:lnTo>
                  <a:lnTo>
                    <a:pt x="1958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9" name="Google Shape;8219;p59"/>
            <p:cNvSpPr/>
            <p:nvPr/>
          </p:nvSpPr>
          <p:spPr>
            <a:xfrm>
              <a:off x="707223" y="3425019"/>
              <a:ext cx="435734" cy="207599"/>
            </a:xfrm>
            <a:custGeom>
              <a:avLst/>
              <a:gdLst/>
              <a:ahLst/>
              <a:cxnLst/>
              <a:rect l="l" t="t" r="r" b="b"/>
              <a:pathLst>
                <a:path w="13622" h="6490" extrusionOk="0">
                  <a:moveTo>
                    <a:pt x="770" y="1"/>
                  </a:moveTo>
                  <a:cubicBezTo>
                    <a:pt x="630" y="1"/>
                    <a:pt x="497" y="89"/>
                    <a:pt x="441" y="227"/>
                  </a:cubicBezTo>
                  <a:lnTo>
                    <a:pt x="72" y="1192"/>
                  </a:lnTo>
                  <a:cubicBezTo>
                    <a:pt x="1" y="1370"/>
                    <a:pt x="96" y="1573"/>
                    <a:pt x="275" y="1632"/>
                  </a:cubicBezTo>
                  <a:lnTo>
                    <a:pt x="12729" y="6466"/>
                  </a:lnTo>
                  <a:cubicBezTo>
                    <a:pt x="12769" y="6482"/>
                    <a:pt x="12810" y="6490"/>
                    <a:pt x="12851" y="6490"/>
                  </a:cubicBezTo>
                  <a:cubicBezTo>
                    <a:pt x="12988" y="6490"/>
                    <a:pt x="13114" y="6402"/>
                    <a:pt x="13169" y="6264"/>
                  </a:cubicBezTo>
                  <a:lnTo>
                    <a:pt x="13550" y="5299"/>
                  </a:lnTo>
                  <a:cubicBezTo>
                    <a:pt x="13622" y="5121"/>
                    <a:pt x="13526" y="4918"/>
                    <a:pt x="13348" y="4859"/>
                  </a:cubicBezTo>
                  <a:lnTo>
                    <a:pt x="894" y="25"/>
                  </a:lnTo>
                  <a:cubicBezTo>
                    <a:pt x="853" y="8"/>
                    <a:pt x="811" y="1"/>
                    <a:pt x="7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0" name="Google Shape;8220;p59"/>
            <p:cNvSpPr/>
            <p:nvPr/>
          </p:nvSpPr>
          <p:spPr>
            <a:xfrm>
              <a:off x="108535" y="3398757"/>
              <a:ext cx="1319676" cy="757912"/>
            </a:xfrm>
            <a:custGeom>
              <a:avLst/>
              <a:gdLst/>
              <a:ahLst/>
              <a:cxnLst/>
              <a:rect l="l" t="t" r="r" b="b"/>
              <a:pathLst>
                <a:path w="41256" h="23694" extrusionOk="0">
                  <a:moveTo>
                    <a:pt x="3513" y="0"/>
                  </a:moveTo>
                  <a:lnTo>
                    <a:pt x="0" y="9061"/>
                  </a:lnTo>
                  <a:lnTo>
                    <a:pt x="37743" y="23694"/>
                  </a:lnTo>
                  <a:lnTo>
                    <a:pt x="41255" y="14633"/>
                  </a:lnTo>
                  <a:lnTo>
                    <a:pt x="351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1" name="Google Shape;8221;p59"/>
            <p:cNvSpPr/>
            <p:nvPr/>
          </p:nvSpPr>
          <p:spPr>
            <a:xfrm>
              <a:off x="108535" y="2071863"/>
              <a:ext cx="749147" cy="1663958"/>
            </a:xfrm>
            <a:custGeom>
              <a:avLst/>
              <a:gdLst/>
              <a:ahLst/>
              <a:cxnLst/>
              <a:rect l="l" t="t" r="r" b="b"/>
              <a:pathLst>
                <a:path w="23420" h="52019" extrusionOk="0">
                  <a:moveTo>
                    <a:pt x="19586" y="0"/>
                  </a:moveTo>
                  <a:lnTo>
                    <a:pt x="0" y="50542"/>
                  </a:lnTo>
                  <a:lnTo>
                    <a:pt x="3822" y="52018"/>
                  </a:lnTo>
                  <a:lnTo>
                    <a:pt x="23420" y="1476"/>
                  </a:lnTo>
                  <a:lnTo>
                    <a:pt x="1958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22" name="Google Shape;8222;p59"/>
          <p:cNvGrpSpPr/>
          <p:nvPr/>
        </p:nvGrpSpPr>
        <p:grpSpPr>
          <a:xfrm>
            <a:off x="771231" y="985268"/>
            <a:ext cx="7537824" cy="3888531"/>
            <a:chOff x="771231" y="704568"/>
            <a:chExt cx="7537824" cy="3888531"/>
          </a:xfrm>
        </p:grpSpPr>
        <p:sp>
          <p:nvSpPr>
            <p:cNvPr id="8223" name="Google Shape;8223;p59"/>
            <p:cNvSpPr/>
            <p:nvPr/>
          </p:nvSpPr>
          <p:spPr>
            <a:xfrm>
              <a:off x="859582" y="866811"/>
              <a:ext cx="7449473" cy="3726288"/>
            </a:xfrm>
            <a:custGeom>
              <a:avLst/>
              <a:gdLst/>
              <a:ahLst/>
              <a:cxnLst/>
              <a:rect l="l" t="t" r="r" b="b"/>
              <a:pathLst>
                <a:path w="232887" h="116492" extrusionOk="0">
                  <a:moveTo>
                    <a:pt x="2346" y="1"/>
                  </a:moveTo>
                  <a:cubicBezTo>
                    <a:pt x="1048" y="1"/>
                    <a:pt x="0" y="1049"/>
                    <a:pt x="0" y="2358"/>
                  </a:cubicBezTo>
                  <a:lnTo>
                    <a:pt x="0" y="114146"/>
                  </a:lnTo>
                  <a:cubicBezTo>
                    <a:pt x="0" y="115444"/>
                    <a:pt x="1048" y="116491"/>
                    <a:pt x="2346" y="116491"/>
                  </a:cubicBezTo>
                  <a:lnTo>
                    <a:pt x="230541" y="116491"/>
                  </a:lnTo>
                  <a:cubicBezTo>
                    <a:pt x="231839" y="116491"/>
                    <a:pt x="232887" y="115444"/>
                    <a:pt x="232887" y="114146"/>
                  </a:cubicBezTo>
                  <a:lnTo>
                    <a:pt x="232887" y="2358"/>
                  </a:lnTo>
                  <a:cubicBezTo>
                    <a:pt x="232887" y="1049"/>
                    <a:pt x="231839" y="1"/>
                    <a:pt x="230541" y="1"/>
                  </a:cubicBezTo>
                  <a:close/>
                </a:path>
              </a:pathLst>
            </a:custGeom>
            <a:solidFill>
              <a:srgbClr val="8A8A8A">
                <a:alpha val="40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4" name="Google Shape;8224;p59"/>
            <p:cNvSpPr/>
            <p:nvPr/>
          </p:nvSpPr>
          <p:spPr>
            <a:xfrm>
              <a:off x="771231" y="1095717"/>
              <a:ext cx="426969" cy="196563"/>
            </a:xfrm>
            <a:custGeom>
              <a:avLst/>
              <a:gdLst/>
              <a:ahLst/>
              <a:cxnLst/>
              <a:rect l="l" t="t" r="r" b="b"/>
              <a:pathLst>
                <a:path w="13348" h="6145" extrusionOk="0">
                  <a:moveTo>
                    <a:pt x="3632" y="0"/>
                  </a:moveTo>
                  <a:cubicBezTo>
                    <a:pt x="1619" y="0"/>
                    <a:pt x="0" y="1370"/>
                    <a:pt x="0" y="3072"/>
                  </a:cubicBezTo>
                  <a:cubicBezTo>
                    <a:pt x="0" y="4763"/>
                    <a:pt x="1619" y="6144"/>
                    <a:pt x="3632" y="6144"/>
                  </a:cubicBezTo>
                  <a:lnTo>
                    <a:pt x="9716" y="6144"/>
                  </a:lnTo>
                  <a:cubicBezTo>
                    <a:pt x="11728" y="6144"/>
                    <a:pt x="13347" y="4763"/>
                    <a:pt x="13347" y="3072"/>
                  </a:cubicBezTo>
                  <a:cubicBezTo>
                    <a:pt x="13347" y="1370"/>
                    <a:pt x="11728" y="0"/>
                    <a:pt x="9716" y="0"/>
                  </a:cubicBezTo>
                  <a:close/>
                </a:path>
              </a:pathLst>
            </a:custGeom>
            <a:solidFill>
              <a:schemeClr val="accent2"/>
            </a:solidFill>
            <a:ln>
              <a:noFill/>
            </a:ln>
          </p:spPr>
          <p:txBody>
            <a:bodyPr spcFirstLastPara="1" wrap="square" lIns="54000" tIns="91425" rIns="91425" bIns="91425" anchor="ctr" anchorCtr="0">
              <a:noAutofit/>
            </a:bodyPr>
            <a:lstStyle/>
            <a:p>
              <a:pPr marL="0" lvl="0" indent="0" algn="l" rtl="0">
                <a:spcBef>
                  <a:spcPts val="0"/>
                </a:spcBef>
                <a:spcAft>
                  <a:spcPts val="0"/>
                </a:spcAft>
                <a:buClr>
                  <a:schemeClr val="dk1"/>
                </a:buClr>
                <a:buSzPts val="1100"/>
                <a:buFont typeface="Arial"/>
                <a:buNone/>
              </a:pPr>
              <a:r>
                <a:rPr lang="en">
                  <a:solidFill>
                    <a:schemeClr val="dk1"/>
                  </a:solidFill>
                  <a:latin typeface="Gochi Hand"/>
                  <a:ea typeface="Gochi Hand"/>
                  <a:cs typeface="Gochi Hand"/>
                  <a:sym typeface="Gochi Hand"/>
                </a:rPr>
                <a:t>1</a:t>
              </a:r>
              <a:endParaRPr/>
            </a:p>
          </p:txBody>
        </p:sp>
        <p:sp>
          <p:nvSpPr>
            <p:cNvPr id="8225" name="Google Shape;8225;p59"/>
            <p:cNvSpPr/>
            <p:nvPr/>
          </p:nvSpPr>
          <p:spPr>
            <a:xfrm>
              <a:off x="771231" y="1397748"/>
              <a:ext cx="426969" cy="196531"/>
            </a:xfrm>
            <a:custGeom>
              <a:avLst/>
              <a:gdLst/>
              <a:ahLst/>
              <a:cxnLst/>
              <a:rect l="l" t="t" r="r" b="b"/>
              <a:pathLst>
                <a:path w="13348" h="6144" extrusionOk="0">
                  <a:moveTo>
                    <a:pt x="3632" y="0"/>
                  </a:moveTo>
                  <a:cubicBezTo>
                    <a:pt x="1619" y="0"/>
                    <a:pt x="0" y="1369"/>
                    <a:pt x="0" y="3072"/>
                  </a:cubicBezTo>
                  <a:cubicBezTo>
                    <a:pt x="0" y="4763"/>
                    <a:pt x="1619" y="6144"/>
                    <a:pt x="3632" y="6144"/>
                  </a:cubicBezTo>
                  <a:lnTo>
                    <a:pt x="9716" y="6144"/>
                  </a:lnTo>
                  <a:cubicBezTo>
                    <a:pt x="11728" y="6144"/>
                    <a:pt x="13347" y="4763"/>
                    <a:pt x="13347" y="3072"/>
                  </a:cubicBezTo>
                  <a:cubicBezTo>
                    <a:pt x="13347" y="1369"/>
                    <a:pt x="11728" y="0"/>
                    <a:pt x="9716" y="0"/>
                  </a:cubicBezTo>
                  <a:close/>
                </a:path>
              </a:pathLst>
            </a:custGeom>
            <a:solidFill>
              <a:schemeClr val="accent2"/>
            </a:solidFill>
            <a:ln>
              <a:noFill/>
            </a:ln>
          </p:spPr>
          <p:txBody>
            <a:bodyPr spcFirstLastPara="1" wrap="square" lIns="54000" tIns="91425" rIns="91425" bIns="91425" anchor="ctr" anchorCtr="0">
              <a:noAutofit/>
            </a:bodyPr>
            <a:lstStyle/>
            <a:p>
              <a:pPr marL="0" lvl="0" indent="0" algn="l" rtl="0">
                <a:spcBef>
                  <a:spcPts val="0"/>
                </a:spcBef>
                <a:spcAft>
                  <a:spcPts val="0"/>
                </a:spcAft>
                <a:buClr>
                  <a:schemeClr val="dk1"/>
                </a:buClr>
                <a:buSzPts val="1100"/>
                <a:buFont typeface="Arial"/>
                <a:buNone/>
              </a:pPr>
              <a:r>
                <a:rPr lang="en">
                  <a:solidFill>
                    <a:schemeClr val="dk1"/>
                  </a:solidFill>
                  <a:latin typeface="Gochi Hand"/>
                  <a:ea typeface="Gochi Hand"/>
                  <a:cs typeface="Gochi Hand"/>
                  <a:sym typeface="Gochi Hand"/>
                </a:rPr>
                <a:t>2</a:t>
              </a:r>
              <a:endParaRPr/>
            </a:p>
          </p:txBody>
        </p:sp>
        <p:sp>
          <p:nvSpPr>
            <p:cNvPr id="8226" name="Google Shape;8226;p59"/>
            <p:cNvSpPr/>
            <p:nvPr/>
          </p:nvSpPr>
          <p:spPr>
            <a:xfrm>
              <a:off x="771231" y="1699746"/>
              <a:ext cx="426969" cy="196563"/>
            </a:xfrm>
            <a:custGeom>
              <a:avLst/>
              <a:gdLst/>
              <a:ahLst/>
              <a:cxnLst/>
              <a:rect l="l" t="t" r="r" b="b"/>
              <a:pathLst>
                <a:path w="13348" h="6145" extrusionOk="0">
                  <a:moveTo>
                    <a:pt x="1417" y="1"/>
                  </a:moveTo>
                  <a:cubicBezTo>
                    <a:pt x="631" y="1"/>
                    <a:pt x="0" y="632"/>
                    <a:pt x="0" y="1418"/>
                  </a:cubicBezTo>
                  <a:lnTo>
                    <a:pt x="0" y="4727"/>
                  </a:lnTo>
                  <a:cubicBezTo>
                    <a:pt x="0" y="5513"/>
                    <a:pt x="631" y="6144"/>
                    <a:pt x="1417" y="6144"/>
                  </a:cubicBezTo>
                  <a:lnTo>
                    <a:pt x="11930" y="6144"/>
                  </a:lnTo>
                  <a:cubicBezTo>
                    <a:pt x="12716" y="6144"/>
                    <a:pt x="13347" y="5513"/>
                    <a:pt x="13347" y="4727"/>
                  </a:cubicBezTo>
                  <a:lnTo>
                    <a:pt x="13347" y="1418"/>
                  </a:lnTo>
                  <a:cubicBezTo>
                    <a:pt x="13347" y="632"/>
                    <a:pt x="12716" y="1"/>
                    <a:pt x="11930" y="1"/>
                  </a:cubicBezTo>
                  <a:close/>
                </a:path>
              </a:pathLst>
            </a:custGeom>
            <a:solidFill>
              <a:schemeClr val="accent2"/>
            </a:solidFill>
            <a:ln>
              <a:noFill/>
            </a:ln>
          </p:spPr>
          <p:txBody>
            <a:bodyPr spcFirstLastPara="1" wrap="square" lIns="54000" tIns="91425" rIns="91425" bIns="91425" anchor="ctr" anchorCtr="0">
              <a:noAutofit/>
            </a:bodyPr>
            <a:lstStyle/>
            <a:p>
              <a:pPr marL="0" lvl="0" indent="0" algn="l" rtl="0">
                <a:spcBef>
                  <a:spcPts val="0"/>
                </a:spcBef>
                <a:spcAft>
                  <a:spcPts val="0"/>
                </a:spcAft>
                <a:buClr>
                  <a:schemeClr val="dk1"/>
                </a:buClr>
                <a:buSzPts val="1100"/>
                <a:buFont typeface="Arial"/>
                <a:buNone/>
              </a:pPr>
              <a:r>
                <a:rPr lang="en">
                  <a:solidFill>
                    <a:schemeClr val="dk1"/>
                  </a:solidFill>
                  <a:latin typeface="Gochi Hand"/>
                  <a:ea typeface="Gochi Hand"/>
                  <a:cs typeface="Gochi Hand"/>
                  <a:sym typeface="Gochi Hand"/>
                </a:rPr>
                <a:t>3</a:t>
              </a:r>
              <a:endParaRPr/>
            </a:p>
          </p:txBody>
        </p:sp>
        <p:sp>
          <p:nvSpPr>
            <p:cNvPr id="8227" name="Google Shape;8227;p59"/>
            <p:cNvSpPr/>
            <p:nvPr/>
          </p:nvSpPr>
          <p:spPr>
            <a:xfrm>
              <a:off x="771231" y="2001777"/>
              <a:ext cx="426969" cy="196531"/>
            </a:xfrm>
            <a:custGeom>
              <a:avLst/>
              <a:gdLst/>
              <a:ahLst/>
              <a:cxnLst/>
              <a:rect l="l" t="t" r="r" b="b"/>
              <a:pathLst>
                <a:path w="13348" h="6144" extrusionOk="0">
                  <a:moveTo>
                    <a:pt x="3632" y="0"/>
                  </a:moveTo>
                  <a:cubicBezTo>
                    <a:pt x="1619" y="0"/>
                    <a:pt x="0" y="1370"/>
                    <a:pt x="0" y="3072"/>
                  </a:cubicBezTo>
                  <a:cubicBezTo>
                    <a:pt x="0" y="4763"/>
                    <a:pt x="1619" y="6144"/>
                    <a:pt x="3632" y="6144"/>
                  </a:cubicBezTo>
                  <a:lnTo>
                    <a:pt x="9716" y="6144"/>
                  </a:lnTo>
                  <a:cubicBezTo>
                    <a:pt x="11728" y="6144"/>
                    <a:pt x="13347" y="4763"/>
                    <a:pt x="13347" y="3072"/>
                  </a:cubicBezTo>
                  <a:cubicBezTo>
                    <a:pt x="13347" y="1370"/>
                    <a:pt x="11728" y="0"/>
                    <a:pt x="9716" y="0"/>
                  </a:cubicBezTo>
                  <a:close/>
                </a:path>
              </a:pathLst>
            </a:custGeom>
            <a:solidFill>
              <a:schemeClr val="accent2"/>
            </a:solidFill>
            <a:ln>
              <a:noFill/>
            </a:ln>
          </p:spPr>
          <p:txBody>
            <a:bodyPr spcFirstLastPara="1" wrap="square" lIns="54000" tIns="91425" rIns="91425" bIns="91425" anchor="ctr" anchorCtr="0">
              <a:noAutofit/>
            </a:bodyPr>
            <a:lstStyle/>
            <a:p>
              <a:pPr marL="0" lvl="0" indent="0" algn="l" rtl="0">
                <a:spcBef>
                  <a:spcPts val="0"/>
                </a:spcBef>
                <a:spcAft>
                  <a:spcPts val="0"/>
                </a:spcAft>
                <a:buClr>
                  <a:schemeClr val="dk1"/>
                </a:buClr>
                <a:buSzPts val="1100"/>
                <a:buFont typeface="Arial"/>
                <a:buNone/>
              </a:pPr>
              <a:r>
                <a:rPr lang="en">
                  <a:solidFill>
                    <a:schemeClr val="dk1"/>
                  </a:solidFill>
                  <a:latin typeface="Gochi Hand"/>
                  <a:ea typeface="Gochi Hand"/>
                  <a:cs typeface="Gochi Hand"/>
                  <a:sym typeface="Gochi Hand"/>
                </a:rPr>
                <a:t>4</a:t>
              </a:r>
              <a:endParaRPr/>
            </a:p>
          </p:txBody>
        </p:sp>
        <p:sp>
          <p:nvSpPr>
            <p:cNvPr id="8228" name="Google Shape;8228;p59"/>
            <p:cNvSpPr/>
            <p:nvPr/>
          </p:nvSpPr>
          <p:spPr>
            <a:xfrm>
              <a:off x="771231" y="2303776"/>
              <a:ext cx="426969" cy="196563"/>
            </a:xfrm>
            <a:custGeom>
              <a:avLst/>
              <a:gdLst/>
              <a:ahLst/>
              <a:cxnLst/>
              <a:rect l="l" t="t" r="r" b="b"/>
              <a:pathLst>
                <a:path w="13348" h="6145" extrusionOk="0">
                  <a:moveTo>
                    <a:pt x="1417" y="1"/>
                  </a:moveTo>
                  <a:cubicBezTo>
                    <a:pt x="631" y="1"/>
                    <a:pt x="0" y="632"/>
                    <a:pt x="0" y="1418"/>
                  </a:cubicBezTo>
                  <a:lnTo>
                    <a:pt x="0" y="4728"/>
                  </a:lnTo>
                  <a:cubicBezTo>
                    <a:pt x="0" y="5514"/>
                    <a:pt x="631" y="6145"/>
                    <a:pt x="1417" y="6145"/>
                  </a:cubicBezTo>
                  <a:lnTo>
                    <a:pt x="11930" y="6145"/>
                  </a:lnTo>
                  <a:cubicBezTo>
                    <a:pt x="12716" y="6145"/>
                    <a:pt x="13347" y="5514"/>
                    <a:pt x="13347" y="4728"/>
                  </a:cubicBezTo>
                  <a:lnTo>
                    <a:pt x="13347" y="1418"/>
                  </a:lnTo>
                  <a:cubicBezTo>
                    <a:pt x="13347" y="632"/>
                    <a:pt x="12716" y="1"/>
                    <a:pt x="11930" y="1"/>
                  </a:cubicBezTo>
                  <a:close/>
                </a:path>
              </a:pathLst>
            </a:custGeom>
            <a:solidFill>
              <a:schemeClr val="accent2"/>
            </a:solidFill>
            <a:ln>
              <a:noFill/>
            </a:ln>
          </p:spPr>
          <p:txBody>
            <a:bodyPr spcFirstLastPara="1" wrap="square" lIns="54000" tIns="91425" rIns="91425" bIns="91425" anchor="ctr" anchorCtr="0">
              <a:noAutofit/>
            </a:bodyPr>
            <a:lstStyle/>
            <a:p>
              <a:pPr marL="0" lvl="0" indent="0" algn="l" rtl="0">
                <a:spcBef>
                  <a:spcPts val="0"/>
                </a:spcBef>
                <a:spcAft>
                  <a:spcPts val="0"/>
                </a:spcAft>
                <a:buClr>
                  <a:schemeClr val="dk1"/>
                </a:buClr>
                <a:buSzPts val="1100"/>
                <a:buFont typeface="Arial"/>
                <a:buNone/>
              </a:pPr>
              <a:r>
                <a:rPr lang="en">
                  <a:solidFill>
                    <a:schemeClr val="dk1"/>
                  </a:solidFill>
                  <a:latin typeface="Gochi Hand"/>
                  <a:ea typeface="Gochi Hand"/>
                  <a:cs typeface="Gochi Hand"/>
                  <a:sym typeface="Gochi Hand"/>
                </a:rPr>
                <a:t>5</a:t>
              </a:r>
              <a:endParaRPr/>
            </a:p>
          </p:txBody>
        </p:sp>
        <p:sp>
          <p:nvSpPr>
            <p:cNvPr id="8229" name="Google Shape;8229;p59"/>
            <p:cNvSpPr/>
            <p:nvPr/>
          </p:nvSpPr>
          <p:spPr>
            <a:xfrm>
              <a:off x="771231" y="2605807"/>
              <a:ext cx="426969" cy="196563"/>
            </a:xfrm>
            <a:custGeom>
              <a:avLst/>
              <a:gdLst/>
              <a:ahLst/>
              <a:cxnLst/>
              <a:rect l="l" t="t" r="r" b="b"/>
              <a:pathLst>
                <a:path w="13348" h="6145" extrusionOk="0">
                  <a:moveTo>
                    <a:pt x="3632" y="1"/>
                  </a:moveTo>
                  <a:cubicBezTo>
                    <a:pt x="1619" y="1"/>
                    <a:pt x="0" y="1370"/>
                    <a:pt x="0" y="3072"/>
                  </a:cubicBezTo>
                  <a:cubicBezTo>
                    <a:pt x="0" y="4763"/>
                    <a:pt x="1619" y="6144"/>
                    <a:pt x="3632" y="6144"/>
                  </a:cubicBezTo>
                  <a:lnTo>
                    <a:pt x="9716" y="6144"/>
                  </a:lnTo>
                  <a:cubicBezTo>
                    <a:pt x="11728" y="6144"/>
                    <a:pt x="13347" y="4763"/>
                    <a:pt x="13347" y="3072"/>
                  </a:cubicBezTo>
                  <a:cubicBezTo>
                    <a:pt x="13347" y="1370"/>
                    <a:pt x="11728" y="1"/>
                    <a:pt x="9716" y="1"/>
                  </a:cubicBezTo>
                  <a:close/>
                </a:path>
              </a:pathLst>
            </a:custGeom>
            <a:solidFill>
              <a:schemeClr val="accent2"/>
            </a:solidFill>
            <a:ln>
              <a:noFill/>
            </a:ln>
          </p:spPr>
          <p:txBody>
            <a:bodyPr spcFirstLastPara="1" wrap="square" lIns="54000" tIns="91425" rIns="91425" bIns="91425" anchor="ctr" anchorCtr="0">
              <a:noAutofit/>
            </a:bodyPr>
            <a:lstStyle/>
            <a:p>
              <a:pPr marL="0" lvl="0" indent="0" algn="l" rtl="0">
                <a:spcBef>
                  <a:spcPts val="0"/>
                </a:spcBef>
                <a:spcAft>
                  <a:spcPts val="0"/>
                </a:spcAft>
                <a:buClr>
                  <a:schemeClr val="dk1"/>
                </a:buClr>
                <a:buSzPts val="1100"/>
                <a:buFont typeface="Arial"/>
                <a:buNone/>
              </a:pPr>
              <a:r>
                <a:rPr lang="en">
                  <a:solidFill>
                    <a:schemeClr val="dk1"/>
                  </a:solidFill>
                  <a:latin typeface="Gochi Hand"/>
                  <a:ea typeface="Gochi Hand"/>
                  <a:cs typeface="Gochi Hand"/>
                  <a:sym typeface="Gochi Hand"/>
                </a:rPr>
                <a:t>6</a:t>
              </a:r>
              <a:endParaRPr/>
            </a:p>
          </p:txBody>
        </p:sp>
        <p:sp>
          <p:nvSpPr>
            <p:cNvPr id="8230" name="Google Shape;8230;p59"/>
            <p:cNvSpPr/>
            <p:nvPr/>
          </p:nvSpPr>
          <p:spPr>
            <a:xfrm>
              <a:off x="771231" y="2907837"/>
              <a:ext cx="426969" cy="196531"/>
            </a:xfrm>
            <a:custGeom>
              <a:avLst/>
              <a:gdLst/>
              <a:ahLst/>
              <a:cxnLst/>
              <a:rect l="l" t="t" r="r" b="b"/>
              <a:pathLst>
                <a:path w="13348" h="6144" extrusionOk="0">
                  <a:moveTo>
                    <a:pt x="1417" y="0"/>
                  </a:moveTo>
                  <a:cubicBezTo>
                    <a:pt x="631" y="0"/>
                    <a:pt x="0" y="631"/>
                    <a:pt x="0" y="1417"/>
                  </a:cubicBezTo>
                  <a:lnTo>
                    <a:pt x="0" y="4727"/>
                  </a:lnTo>
                  <a:cubicBezTo>
                    <a:pt x="0" y="5513"/>
                    <a:pt x="631" y="6144"/>
                    <a:pt x="1417" y="6144"/>
                  </a:cubicBezTo>
                  <a:lnTo>
                    <a:pt x="11930" y="6144"/>
                  </a:lnTo>
                  <a:cubicBezTo>
                    <a:pt x="12716" y="6144"/>
                    <a:pt x="13347" y="5513"/>
                    <a:pt x="13347" y="4727"/>
                  </a:cubicBezTo>
                  <a:lnTo>
                    <a:pt x="13347" y="1417"/>
                  </a:lnTo>
                  <a:cubicBezTo>
                    <a:pt x="13347" y="631"/>
                    <a:pt x="12716" y="0"/>
                    <a:pt x="11930" y="0"/>
                  </a:cubicBezTo>
                  <a:close/>
                </a:path>
              </a:pathLst>
            </a:custGeom>
            <a:solidFill>
              <a:schemeClr val="accent2"/>
            </a:solidFill>
            <a:ln>
              <a:noFill/>
            </a:ln>
          </p:spPr>
          <p:txBody>
            <a:bodyPr spcFirstLastPara="1" wrap="square" lIns="54000" tIns="91425" rIns="91425" bIns="91425" anchor="ctr" anchorCtr="0">
              <a:noAutofit/>
            </a:bodyPr>
            <a:lstStyle/>
            <a:p>
              <a:pPr marL="0" lvl="0" indent="0" algn="l" rtl="0">
                <a:spcBef>
                  <a:spcPts val="0"/>
                </a:spcBef>
                <a:spcAft>
                  <a:spcPts val="0"/>
                </a:spcAft>
                <a:buClr>
                  <a:schemeClr val="dk1"/>
                </a:buClr>
                <a:buSzPts val="1100"/>
                <a:buFont typeface="Arial"/>
                <a:buNone/>
              </a:pPr>
              <a:r>
                <a:rPr lang="en">
                  <a:solidFill>
                    <a:schemeClr val="dk1"/>
                  </a:solidFill>
                  <a:latin typeface="Gochi Hand"/>
                  <a:ea typeface="Gochi Hand"/>
                  <a:cs typeface="Gochi Hand"/>
                  <a:sym typeface="Gochi Hand"/>
                </a:rPr>
                <a:t>7</a:t>
              </a:r>
              <a:endParaRPr/>
            </a:p>
          </p:txBody>
        </p:sp>
        <p:sp>
          <p:nvSpPr>
            <p:cNvPr id="8231" name="Google Shape;8231;p59"/>
            <p:cNvSpPr/>
            <p:nvPr/>
          </p:nvSpPr>
          <p:spPr>
            <a:xfrm>
              <a:off x="771231" y="3209836"/>
              <a:ext cx="426969" cy="196563"/>
            </a:xfrm>
            <a:custGeom>
              <a:avLst/>
              <a:gdLst/>
              <a:ahLst/>
              <a:cxnLst/>
              <a:rect l="l" t="t" r="r" b="b"/>
              <a:pathLst>
                <a:path w="13348" h="6145" extrusionOk="0">
                  <a:moveTo>
                    <a:pt x="3632" y="1"/>
                  </a:moveTo>
                  <a:cubicBezTo>
                    <a:pt x="1619" y="1"/>
                    <a:pt x="0" y="1370"/>
                    <a:pt x="0" y="3073"/>
                  </a:cubicBezTo>
                  <a:cubicBezTo>
                    <a:pt x="0" y="4763"/>
                    <a:pt x="1619" y="6144"/>
                    <a:pt x="3632" y="6144"/>
                  </a:cubicBezTo>
                  <a:lnTo>
                    <a:pt x="9716" y="6144"/>
                  </a:lnTo>
                  <a:cubicBezTo>
                    <a:pt x="11728" y="6144"/>
                    <a:pt x="13347" y="4763"/>
                    <a:pt x="13347" y="3073"/>
                  </a:cubicBezTo>
                  <a:cubicBezTo>
                    <a:pt x="13347" y="1370"/>
                    <a:pt x="11728" y="1"/>
                    <a:pt x="9716" y="1"/>
                  </a:cubicBezTo>
                  <a:close/>
                </a:path>
              </a:pathLst>
            </a:custGeom>
            <a:solidFill>
              <a:schemeClr val="accent2"/>
            </a:solidFill>
            <a:ln>
              <a:noFill/>
            </a:ln>
          </p:spPr>
          <p:txBody>
            <a:bodyPr spcFirstLastPara="1" wrap="square" lIns="54000" tIns="91425" rIns="91425" bIns="91425" anchor="ctr" anchorCtr="0">
              <a:noAutofit/>
            </a:bodyPr>
            <a:lstStyle/>
            <a:p>
              <a:pPr marL="0" lvl="0" indent="0" algn="l" rtl="0">
                <a:spcBef>
                  <a:spcPts val="0"/>
                </a:spcBef>
                <a:spcAft>
                  <a:spcPts val="0"/>
                </a:spcAft>
                <a:buClr>
                  <a:schemeClr val="dk1"/>
                </a:buClr>
                <a:buSzPts val="1100"/>
                <a:buFont typeface="Arial"/>
                <a:buNone/>
              </a:pPr>
              <a:r>
                <a:rPr lang="en">
                  <a:solidFill>
                    <a:schemeClr val="dk1"/>
                  </a:solidFill>
                  <a:latin typeface="Gochi Hand"/>
                  <a:ea typeface="Gochi Hand"/>
                  <a:cs typeface="Gochi Hand"/>
                  <a:sym typeface="Gochi Hand"/>
                </a:rPr>
                <a:t>8</a:t>
              </a:r>
              <a:endParaRPr/>
            </a:p>
          </p:txBody>
        </p:sp>
        <p:sp>
          <p:nvSpPr>
            <p:cNvPr id="8232" name="Google Shape;8232;p59"/>
            <p:cNvSpPr/>
            <p:nvPr/>
          </p:nvSpPr>
          <p:spPr>
            <a:xfrm>
              <a:off x="771231" y="3511867"/>
              <a:ext cx="426969" cy="196563"/>
            </a:xfrm>
            <a:custGeom>
              <a:avLst/>
              <a:gdLst/>
              <a:ahLst/>
              <a:cxnLst/>
              <a:rect l="l" t="t" r="r" b="b"/>
              <a:pathLst>
                <a:path w="13348" h="6145" extrusionOk="0">
                  <a:moveTo>
                    <a:pt x="1417" y="1"/>
                  </a:moveTo>
                  <a:cubicBezTo>
                    <a:pt x="631" y="1"/>
                    <a:pt x="0" y="632"/>
                    <a:pt x="0" y="1417"/>
                  </a:cubicBezTo>
                  <a:lnTo>
                    <a:pt x="0" y="4727"/>
                  </a:lnTo>
                  <a:cubicBezTo>
                    <a:pt x="0" y="5513"/>
                    <a:pt x="631" y="6144"/>
                    <a:pt x="1417" y="6144"/>
                  </a:cubicBezTo>
                  <a:lnTo>
                    <a:pt x="11930" y="6144"/>
                  </a:lnTo>
                  <a:cubicBezTo>
                    <a:pt x="12716" y="6144"/>
                    <a:pt x="13347" y="5513"/>
                    <a:pt x="13347" y="4727"/>
                  </a:cubicBezTo>
                  <a:lnTo>
                    <a:pt x="13347" y="1417"/>
                  </a:lnTo>
                  <a:cubicBezTo>
                    <a:pt x="13347" y="632"/>
                    <a:pt x="12716" y="1"/>
                    <a:pt x="11930" y="1"/>
                  </a:cubicBezTo>
                  <a:close/>
                </a:path>
              </a:pathLst>
            </a:custGeom>
            <a:solidFill>
              <a:schemeClr val="accent2"/>
            </a:solidFill>
            <a:ln>
              <a:noFill/>
            </a:ln>
          </p:spPr>
          <p:txBody>
            <a:bodyPr spcFirstLastPara="1" wrap="square" lIns="54000" tIns="91425" rIns="91425" bIns="91425" anchor="ctr" anchorCtr="0">
              <a:noAutofit/>
            </a:bodyPr>
            <a:lstStyle/>
            <a:p>
              <a:pPr marL="0" lvl="0" indent="0" algn="l" rtl="0">
                <a:spcBef>
                  <a:spcPts val="0"/>
                </a:spcBef>
                <a:spcAft>
                  <a:spcPts val="0"/>
                </a:spcAft>
                <a:buClr>
                  <a:schemeClr val="dk1"/>
                </a:buClr>
                <a:buSzPts val="1100"/>
                <a:buFont typeface="Arial"/>
                <a:buNone/>
              </a:pPr>
              <a:r>
                <a:rPr lang="en">
                  <a:solidFill>
                    <a:schemeClr val="dk1"/>
                  </a:solidFill>
                  <a:latin typeface="Gochi Hand"/>
                  <a:ea typeface="Gochi Hand"/>
                  <a:cs typeface="Gochi Hand"/>
                  <a:sym typeface="Gochi Hand"/>
                </a:rPr>
                <a:t>9</a:t>
              </a:r>
              <a:endParaRPr/>
            </a:p>
          </p:txBody>
        </p:sp>
        <p:sp>
          <p:nvSpPr>
            <p:cNvPr id="8233" name="Google Shape;8233;p59"/>
            <p:cNvSpPr/>
            <p:nvPr/>
          </p:nvSpPr>
          <p:spPr>
            <a:xfrm>
              <a:off x="771231" y="3813897"/>
              <a:ext cx="426969" cy="196531"/>
            </a:xfrm>
            <a:custGeom>
              <a:avLst/>
              <a:gdLst/>
              <a:ahLst/>
              <a:cxnLst/>
              <a:rect l="l" t="t" r="r" b="b"/>
              <a:pathLst>
                <a:path w="13348" h="6144" extrusionOk="0">
                  <a:moveTo>
                    <a:pt x="3632" y="0"/>
                  </a:moveTo>
                  <a:cubicBezTo>
                    <a:pt x="1619" y="0"/>
                    <a:pt x="0" y="1369"/>
                    <a:pt x="0" y="3072"/>
                  </a:cubicBezTo>
                  <a:cubicBezTo>
                    <a:pt x="0" y="4763"/>
                    <a:pt x="1619" y="6144"/>
                    <a:pt x="3632" y="6144"/>
                  </a:cubicBezTo>
                  <a:lnTo>
                    <a:pt x="9716" y="6144"/>
                  </a:lnTo>
                  <a:cubicBezTo>
                    <a:pt x="11728" y="6144"/>
                    <a:pt x="13347" y="4763"/>
                    <a:pt x="13347" y="3072"/>
                  </a:cubicBezTo>
                  <a:cubicBezTo>
                    <a:pt x="13347" y="1369"/>
                    <a:pt x="11728" y="0"/>
                    <a:pt x="9716" y="0"/>
                  </a:cubicBezTo>
                  <a:close/>
                </a:path>
              </a:pathLst>
            </a:custGeom>
            <a:solidFill>
              <a:schemeClr val="accent2"/>
            </a:solidFill>
            <a:ln>
              <a:noFill/>
            </a:ln>
          </p:spPr>
          <p:txBody>
            <a:bodyPr spcFirstLastPara="1" wrap="square" lIns="54000" tIns="91425" rIns="91425" bIns="91425" anchor="ctr" anchorCtr="0">
              <a:noAutofit/>
            </a:bodyPr>
            <a:lstStyle/>
            <a:p>
              <a:pPr marL="0" lvl="0" indent="0" algn="l" rtl="0">
                <a:spcBef>
                  <a:spcPts val="0"/>
                </a:spcBef>
                <a:spcAft>
                  <a:spcPts val="0"/>
                </a:spcAft>
                <a:buClr>
                  <a:schemeClr val="dk1"/>
                </a:buClr>
                <a:buSzPts val="1100"/>
                <a:buFont typeface="Arial"/>
                <a:buNone/>
              </a:pPr>
              <a:r>
                <a:rPr lang="en">
                  <a:solidFill>
                    <a:schemeClr val="dk1"/>
                  </a:solidFill>
                  <a:latin typeface="Gochi Hand"/>
                  <a:ea typeface="Gochi Hand"/>
                  <a:cs typeface="Gochi Hand"/>
                  <a:sym typeface="Gochi Hand"/>
                </a:rPr>
                <a:t>10</a:t>
              </a:r>
              <a:endParaRPr/>
            </a:p>
          </p:txBody>
        </p:sp>
        <p:sp>
          <p:nvSpPr>
            <p:cNvPr id="8234" name="Google Shape;8234;p59"/>
            <p:cNvSpPr/>
            <p:nvPr/>
          </p:nvSpPr>
          <p:spPr>
            <a:xfrm>
              <a:off x="771231" y="4115896"/>
              <a:ext cx="426969" cy="196563"/>
            </a:xfrm>
            <a:custGeom>
              <a:avLst/>
              <a:gdLst/>
              <a:ahLst/>
              <a:cxnLst/>
              <a:rect l="l" t="t" r="r" b="b"/>
              <a:pathLst>
                <a:path w="13348" h="6145" extrusionOk="0">
                  <a:moveTo>
                    <a:pt x="1417" y="1"/>
                  </a:moveTo>
                  <a:cubicBezTo>
                    <a:pt x="631" y="1"/>
                    <a:pt x="0" y="632"/>
                    <a:pt x="0" y="1418"/>
                  </a:cubicBezTo>
                  <a:lnTo>
                    <a:pt x="0" y="4728"/>
                  </a:lnTo>
                  <a:cubicBezTo>
                    <a:pt x="0" y="5513"/>
                    <a:pt x="631" y="6144"/>
                    <a:pt x="1417" y="6144"/>
                  </a:cubicBezTo>
                  <a:lnTo>
                    <a:pt x="11930" y="6144"/>
                  </a:lnTo>
                  <a:cubicBezTo>
                    <a:pt x="12716" y="6144"/>
                    <a:pt x="13347" y="5513"/>
                    <a:pt x="13347" y="4728"/>
                  </a:cubicBezTo>
                  <a:lnTo>
                    <a:pt x="13347" y="1418"/>
                  </a:lnTo>
                  <a:cubicBezTo>
                    <a:pt x="13347" y="632"/>
                    <a:pt x="12716" y="1"/>
                    <a:pt x="11930" y="1"/>
                  </a:cubicBezTo>
                  <a:close/>
                </a:path>
              </a:pathLst>
            </a:custGeom>
            <a:solidFill>
              <a:schemeClr val="accent2"/>
            </a:solidFill>
            <a:ln>
              <a:noFill/>
            </a:ln>
          </p:spPr>
          <p:txBody>
            <a:bodyPr spcFirstLastPara="1" wrap="square" lIns="54000" tIns="91425" rIns="91425" bIns="91425" anchor="ctr" anchorCtr="0">
              <a:noAutofit/>
            </a:bodyPr>
            <a:lstStyle/>
            <a:p>
              <a:pPr marL="0" lvl="0" indent="0" algn="l" rtl="0">
                <a:spcBef>
                  <a:spcPts val="0"/>
                </a:spcBef>
                <a:spcAft>
                  <a:spcPts val="0"/>
                </a:spcAft>
                <a:buClr>
                  <a:schemeClr val="dk1"/>
                </a:buClr>
                <a:buSzPts val="1100"/>
                <a:buFont typeface="Arial"/>
                <a:buNone/>
              </a:pPr>
              <a:r>
                <a:rPr lang="en">
                  <a:solidFill>
                    <a:schemeClr val="dk1"/>
                  </a:solidFill>
                  <a:latin typeface="Gochi Hand"/>
                  <a:ea typeface="Gochi Hand"/>
                  <a:cs typeface="Gochi Hand"/>
                  <a:sym typeface="Gochi Hand"/>
                </a:rPr>
                <a:t>11</a:t>
              </a:r>
              <a:endParaRPr/>
            </a:p>
          </p:txBody>
        </p:sp>
        <p:sp>
          <p:nvSpPr>
            <p:cNvPr id="8235" name="Google Shape;8235;p59"/>
            <p:cNvSpPr/>
            <p:nvPr/>
          </p:nvSpPr>
          <p:spPr>
            <a:xfrm>
              <a:off x="1029822" y="704568"/>
              <a:ext cx="7080817" cy="3726288"/>
            </a:xfrm>
            <a:custGeom>
              <a:avLst/>
              <a:gdLst/>
              <a:ahLst/>
              <a:cxnLst/>
              <a:rect l="l" t="t" r="r" b="b"/>
              <a:pathLst>
                <a:path w="221362" h="116492" extrusionOk="0">
                  <a:moveTo>
                    <a:pt x="2346" y="1"/>
                  </a:moveTo>
                  <a:cubicBezTo>
                    <a:pt x="1048" y="1"/>
                    <a:pt x="1" y="1048"/>
                    <a:pt x="1" y="2346"/>
                  </a:cubicBezTo>
                  <a:lnTo>
                    <a:pt x="1" y="114146"/>
                  </a:lnTo>
                  <a:cubicBezTo>
                    <a:pt x="1" y="115443"/>
                    <a:pt x="1048" y="116491"/>
                    <a:pt x="2346" y="116491"/>
                  </a:cubicBezTo>
                  <a:lnTo>
                    <a:pt x="219016" y="116491"/>
                  </a:lnTo>
                  <a:cubicBezTo>
                    <a:pt x="220314" y="116491"/>
                    <a:pt x="221362" y="115443"/>
                    <a:pt x="221362" y="114146"/>
                  </a:cubicBezTo>
                  <a:lnTo>
                    <a:pt x="221362" y="2346"/>
                  </a:lnTo>
                  <a:cubicBezTo>
                    <a:pt x="221362" y="1048"/>
                    <a:pt x="220314" y="1"/>
                    <a:pt x="21901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6" name="Google Shape;8236;p59"/>
            <p:cNvSpPr/>
            <p:nvPr/>
          </p:nvSpPr>
          <p:spPr>
            <a:xfrm>
              <a:off x="1129976" y="786073"/>
              <a:ext cx="937330" cy="217131"/>
            </a:xfrm>
            <a:custGeom>
              <a:avLst/>
              <a:gdLst/>
              <a:ahLst/>
              <a:cxnLst/>
              <a:rect l="l" t="t" r="r" b="b"/>
              <a:pathLst>
                <a:path w="29303" h="6788" extrusionOk="0">
                  <a:moveTo>
                    <a:pt x="4025" y="1"/>
                  </a:moveTo>
                  <a:cubicBezTo>
                    <a:pt x="1799" y="1"/>
                    <a:pt x="1" y="1525"/>
                    <a:pt x="1" y="3394"/>
                  </a:cubicBezTo>
                  <a:cubicBezTo>
                    <a:pt x="1" y="5275"/>
                    <a:pt x="1811" y="6787"/>
                    <a:pt x="4025" y="6787"/>
                  </a:cubicBezTo>
                  <a:lnTo>
                    <a:pt x="25290" y="6787"/>
                  </a:lnTo>
                  <a:cubicBezTo>
                    <a:pt x="27504" y="6787"/>
                    <a:pt x="29302" y="5275"/>
                    <a:pt x="29302" y="3394"/>
                  </a:cubicBezTo>
                  <a:cubicBezTo>
                    <a:pt x="29302" y="1525"/>
                    <a:pt x="27504" y="1"/>
                    <a:pt x="2529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sz="1800">
                  <a:solidFill>
                    <a:schemeClr val="dk1"/>
                  </a:solidFill>
                  <a:latin typeface="Gochi Hand"/>
                  <a:ea typeface="Gochi Hand"/>
                  <a:cs typeface="Gochi Hand"/>
                  <a:sym typeface="Gochi Hand"/>
                </a:rPr>
                <a:t>Mon</a:t>
              </a:r>
              <a:endParaRPr sz="1800"/>
            </a:p>
          </p:txBody>
        </p:sp>
        <p:sp>
          <p:nvSpPr>
            <p:cNvPr id="8237" name="Google Shape;8237;p59"/>
            <p:cNvSpPr/>
            <p:nvPr/>
          </p:nvSpPr>
          <p:spPr>
            <a:xfrm>
              <a:off x="2120964" y="786073"/>
              <a:ext cx="937330" cy="217131"/>
            </a:xfrm>
            <a:custGeom>
              <a:avLst/>
              <a:gdLst/>
              <a:ahLst/>
              <a:cxnLst/>
              <a:rect l="l" t="t" r="r" b="b"/>
              <a:pathLst>
                <a:path w="29303" h="6788" extrusionOk="0">
                  <a:moveTo>
                    <a:pt x="4013" y="1"/>
                  </a:moveTo>
                  <a:cubicBezTo>
                    <a:pt x="1799" y="1"/>
                    <a:pt x="1" y="1525"/>
                    <a:pt x="1" y="3394"/>
                  </a:cubicBezTo>
                  <a:cubicBezTo>
                    <a:pt x="1" y="5275"/>
                    <a:pt x="1799" y="6787"/>
                    <a:pt x="4013" y="6787"/>
                  </a:cubicBezTo>
                  <a:lnTo>
                    <a:pt x="25278" y="6787"/>
                  </a:lnTo>
                  <a:cubicBezTo>
                    <a:pt x="27492" y="6787"/>
                    <a:pt x="29290" y="5275"/>
                    <a:pt x="29302" y="3394"/>
                  </a:cubicBezTo>
                  <a:cubicBezTo>
                    <a:pt x="29302" y="1525"/>
                    <a:pt x="27492" y="1"/>
                    <a:pt x="2527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sz="1800">
                  <a:solidFill>
                    <a:schemeClr val="dk1"/>
                  </a:solidFill>
                  <a:latin typeface="Gochi Hand"/>
                  <a:ea typeface="Gochi Hand"/>
                  <a:cs typeface="Gochi Hand"/>
                  <a:sym typeface="Gochi Hand"/>
                </a:rPr>
                <a:t>Tue</a:t>
              </a:r>
              <a:endParaRPr sz="1800"/>
            </a:p>
          </p:txBody>
        </p:sp>
        <p:sp>
          <p:nvSpPr>
            <p:cNvPr id="8238" name="Google Shape;8238;p59"/>
            <p:cNvSpPr/>
            <p:nvPr/>
          </p:nvSpPr>
          <p:spPr>
            <a:xfrm>
              <a:off x="3111601" y="786073"/>
              <a:ext cx="937298" cy="217131"/>
            </a:xfrm>
            <a:custGeom>
              <a:avLst/>
              <a:gdLst/>
              <a:ahLst/>
              <a:cxnLst/>
              <a:rect l="l" t="t" r="r" b="b"/>
              <a:pathLst>
                <a:path w="29302" h="6788" extrusionOk="0">
                  <a:moveTo>
                    <a:pt x="4024" y="1"/>
                  </a:moveTo>
                  <a:cubicBezTo>
                    <a:pt x="1798" y="1"/>
                    <a:pt x="0" y="1525"/>
                    <a:pt x="0" y="3394"/>
                  </a:cubicBezTo>
                  <a:cubicBezTo>
                    <a:pt x="0" y="5275"/>
                    <a:pt x="1810" y="6787"/>
                    <a:pt x="4024" y="6787"/>
                  </a:cubicBezTo>
                  <a:lnTo>
                    <a:pt x="25289" y="6787"/>
                  </a:lnTo>
                  <a:cubicBezTo>
                    <a:pt x="27504" y="6787"/>
                    <a:pt x="29301" y="5275"/>
                    <a:pt x="29301" y="3394"/>
                  </a:cubicBezTo>
                  <a:cubicBezTo>
                    <a:pt x="29301" y="1525"/>
                    <a:pt x="27504" y="1"/>
                    <a:pt x="2528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sz="1800">
                  <a:solidFill>
                    <a:schemeClr val="dk1"/>
                  </a:solidFill>
                  <a:latin typeface="Gochi Hand"/>
                  <a:ea typeface="Gochi Hand"/>
                  <a:cs typeface="Gochi Hand"/>
                  <a:sym typeface="Gochi Hand"/>
                </a:rPr>
                <a:t>Wed</a:t>
              </a:r>
              <a:endParaRPr sz="1800"/>
            </a:p>
          </p:txBody>
        </p:sp>
        <p:sp>
          <p:nvSpPr>
            <p:cNvPr id="8239" name="Google Shape;8239;p59"/>
            <p:cNvSpPr/>
            <p:nvPr/>
          </p:nvSpPr>
          <p:spPr>
            <a:xfrm>
              <a:off x="4102589" y="786073"/>
              <a:ext cx="937298" cy="217131"/>
            </a:xfrm>
            <a:custGeom>
              <a:avLst/>
              <a:gdLst/>
              <a:ahLst/>
              <a:cxnLst/>
              <a:rect l="l" t="t" r="r" b="b"/>
              <a:pathLst>
                <a:path w="29302" h="6788" extrusionOk="0">
                  <a:moveTo>
                    <a:pt x="4013" y="1"/>
                  </a:moveTo>
                  <a:cubicBezTo>
                    <a:pt x="1798" y="1"/>
                    <a:pt x="0" y="1525"/>
                    <a:pt x="0" y="3394"/>
                  </a:cubicBezTo>
                  <a:cubicBezTo>
                    <a:pt x="0" y="5275"/>
                    <a:pt x="1798" y="6787"/>
                    <a:pt x="4013" y="6787"/>
                  </a:cubicBezTo>
                  <a:lnTo>
                    <a:pt x="25277" y="6787"/>
                  </a:lnTo>
                  <a:cubicBezTo>
                    <a:pt x="27504" y="6787"/>
                    <a:pt x="29290" y="5275"/>
                    <a:pt x="29301" y="3394"/>
                  </a:cubicBezTo>
                  <a:cubicBezTo>
                    <a:pt x="29301" y="1525"/>
                    <a:pt x="27504" y="1"/>
                    <a:pt x="2527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sz="1800">
                  <a:solidFill>
                    <a:schemeClr val="dk1"/>
                  </a:solidFill>
                  <a:latin typeface="Gochi Hand"/>
                  <a:ea typeface="Gochi Hand"/>
                  <a:cs typeface="Gochi Hand"/>
                  <a:sym typeface="Gochi Hand"/>
                </a:rPr>
                <a:t>Thu</a:t>
              </a:r>
              <a:endParaRPr sz="1800"/>
            </a:p>
          </p:txBody>
        </p:sp>
        <p:sp>
          <p:nvSpPr>
            <p:cNvPr id="8240" name="Google Shape;8240;p59"/>
            <p:cNvSpPr/>
            <p:nvPr/>
          </p:nvSpPr>
          <p:spPr>
            <a:xfrm>
              <a:off x="5093193" y="786073"/>
              <a:ext cx="937298" cy="217131"/>
            </a:xfrm>
            <a:custGeom>
              <a:avLst/>
              <a:gdLst/>
              <a:ahLst/>
              <a:cxnLst/>
              <a:rect l="l" t="t" r="r" b="b"/>
              <a:pathLst>
                <a:path w="29302" h="6788" extrusionOk="0">
                  <a:moveTo>
                    <a:pt x="4025" y="1"/>
                  </a:moveTo>
                  <a:cubicBezTo>
                    <a:pt x="1798" y="1"/>
                    <a:pt x="0" y="1525"/>
                    <a:pt x="0" y="3394"/>
                  </a:cubicBezTo>
                  <a:cubicBezTo>
                    <a:pt x="0" y="5275"/>
                    <a:pt x="1810" y="6787"/>
                    <a:pt x="4025" y="6787"/>
                  </a:cubicBezTo>
                  <a:lnTo>
                    <a:pt x="25289" y="6787"/>
                  </a:lnTo>
                  <a:cubicBezTo>
                    <a:pt x="27504" y="6787"/>
                    <a:pt x="29302" y="5275"/>
                    <a:pt x="29302" y="3394"/>
                  </a:cubicBezTo>
                  <a:cubicBezTo>
                    <a:pt x="29302" y="1525"/>
                    <a:pt x="27504" y="1"/>
                    <a:pt x="2528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sz="1800">
                  <a:solidFill>
                    <a:schemeClr val="dk1"/>
                  </a:solidFill>
                  <a:latin typeface="Gochi Hand"/>
                  <a:ea typeface="Gochi Hand"/>
                  <a:cs typeface="Gochi Hand"/>
                  <a:sym typeface="Gochi Hand"/>
                </a:rPr>
                <a:t>Fri</a:t>
              </a:r>
              <a:endParaRPr sz="1800"/>
            </a:p>
          </p:txBody>
        </p:sp>
        <p:sp>
          <p:nvSpPr>
            <p:cNvPr id="8241" name="Google Shape;8241;p59"/>
            <p:cNvSpPr/>
            <p:nvPr/>
          </p:nvSpPr>
          <p:spPr>
            <a:xfrm>
              <a:off x="6084182" y="786073"/>
              <a:ext cx="937298" cy="217131"/>
            </a:xfrm>
            <a:custGeom>
              <a:avLst/>
              <a:gdLst/>
              <a:ahLst/>
              <a:cxnLst/>
              <a:rect l="l" t="t" r="r" b="b"/>
              <a:pathLst>
                <a:path w="29302" h="6788" extrusionOk="0">
                  <a:moveTo>
                    <a:pt x="4025" y="1"/>
                  </a:moveTo>
                  <a:cubicBezTo>
                    <a:pt x="1798" y="1"/>
                    <a:pt x="0" y="1525"/>
                    <a:pt x="0" y="3394"/>
                  </a:cubicBezTo>
                  <a:cubicBezTo>
                    <a:pt x="0" y="5275"/>
                    <a:pt x="1798" y="6787"/>
                    <a:pt x="4025" y="6787"/>
                  </a:cubicBezTo>
                  <a:lnTo>
                    <a:pt x="25289" y="6787"/>
                  </a:lnTo>
                  <a:cubicBezTo>
                    <a:pt x="27504" y="6787"/>
                    <a:pt x="29290" y="5275"/>
                    <a:pt x="29302" y="3394"/>
                  </a:cubicBezTo>
                  <a:cubicBezTo>
                    <a:pt x="29302" y="1525"/>
                    <a:pt x="27504" y="1"/>
                    <a:pt x="2528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sz="1800">
                  <a:solidFill>
                    <a:schemeClr val="dk1"/>
                  </a:solidFill>
                  <a:latin typeface="Gochi Hand"/>
                  <a:ea typeface="Gochi Hand"/>
                  <a:cs typeface="Gochi Hand"/>
                  <a:sym typeface="Gochi Hand"/>
                </a:rPr>
                <a:t>Sat</a:t>
              </a:r>
              <a:endParaRPr sz="1800"/>
            </a:p>
          </p:txBody>
        </p:sp>
        <p:sp>
          <p:nvSpPr>
            <p:cNvPr id="8242" name="Google Shape;8242;p59"/>
            <p:cNvSpPr/>
            <p:nvPr/>
          </p:nvSpPr>
          <p:spPr>
            <a:xfrm>
              <a:off x="7074786" y="786073"/>
              <a:ext cx="937682" cy="217131"/>
            </a:xfrm>
            <a:custGeom>
              <a:avLst/>
              <a:gdLst/>
              <a:ahLst/>
              <a:cxnLst/>
              <a:rect l="l" t="t" r="r" b="b"/>
              <a:pathLst>
                <a:path w="29314" h="6788" extrusionOk="0">
                  <a:moveTo>
                    <a:pt x="4025" y="1"/>
                  </a:moveTo>
                  <a:cubicBezTo>
                    <a:pt x="1798" y="1"/>
                    <a:pt x="1" y="1525"/>
                    <a:pt x="1" y="3394"/>
                  </a:cubicBezTo>
                  <a:cubicBezTo>
                    <a:pt x="1" y="5275"/>
                    <a:pt x="1810" y="6787"/>
                    <a:pt x="4025" y="6787"/>
                  </a:cubicBezTo>
                  <a:lnTo>
                    <a:pt x="25289" y="6787"/>
                  </a:lnTo>
                  <a:cubicBezTo>
                    <a:pt x="27504" y="6787"/>
                    <a:pt x="29302" y="5275"/>
                    <a:pt x="29314" y="3394"/>
                  </a:cubicBezTo>
                  <a:cubicBezTo>
                    <a:pt x="29314" y="1525"/>
                    <a:pt x="27504" y="1"/>
                    <a:pt x="2528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sz="1800">
                  <a:solidFill>
                    <a:schemeClr val="dk1"/>
                  </a:solidFill>
                  <a:latin typeface="Gochi Hand"/>
                  <a:ea typeface="Gochi Hand"/>
                  <a:cs typeface="Gochi Hand"/>
                  <a:sym typeface="Gochi Hand"/>
                </a:rPr>
                <a:t>Sun</a:t>
              </a:r>
              <a:endParaRPr sz="1800"/>
            </a:p>
          </p:txBody>
        </p:sp>
        <p:sp>
          <p:nvSpPr>
            <p:cNvPr id="8243" name="Google Shape;8243;p59"/>
            <p:cNvSpPr/>
            <p:nvPr/>
          </p:nvSpPr>
          <p:spPr>
            <a:xfrm>
              <a:off x="1124282" y="1082762"/>
              <a:ext cx="949101" cy="227399"/>
            </a:xfrm>
            <a:custGeom>
              <a:avLst/>
              <a:gdLst/>
              <a:ahLst/>
              <a:cxnLst/>
              <a:rect l="l" t="t" r="r" b="b"/>
              <a:pathLst>
                <a:path w="29671" h="7109" extrusionOk="0">
                  <a:moveTo>
                    <a:pt x="25468" y="322"/>
                  </a:moveTo>
                  <a:cubicBezTo>
                    <a:pt x="27575" y="322"/>
                    <a:pt x="29290" y="1775"/>
                    <a:pt x="29290" y="3561"/>
                  </a:cubicBezTo>
                  <a:cubicBezTo>
                    <a:pt x="29290" y="5335"/>
                    <a:pt x="27575" y="6787"/>
                    <a:pt x="25468" y="6787"/>
                  </a:cubicBezTo>
                  <a:lnTo>
                    <a:pt x="4203" y="6787"/>
                  </a:lnTo>
                  <a:cubicBezTo>
                    <a:pt x="2096" y="6787"/>
                    <a:pt x="381" y="5335"/>
                    <a:pt x="381" y="3561"/>
                  </a:cubicBezTo>
                  <a:cubicBezTo>
                    <a:pt x="381" y="1775"/>
                    <a:pt x="2096" y="322"/>
                    <a:pt x="4203" y="322"/>
                  </a:cubicBezTo>
                  <a:close/>
                  <a:moveTo>
                    <a:pt x="4203" y="1"/>
                  </a:moveTo>
                  <a:cubicBezTo>
                    <a:pt x="1881" y="1"/>
                    <a:pt x="0" y="1596"/>
                    <a:pt x="0" y="3561"/>
                  </a:cubicBezTo>
                  <a:cubicBezTo>
                    <a:pt x="0" y="5513"/>
                    <a:pt x="1881" y="7109"/>
                    <a:pt x="4203" y="7109"/>
                  </a:cubicBezTo>
                  <a:lnTo>
                    <a:pt x="25468" y="7109"/>
                  </a:lnTo>
                  <a:cubicBezTo>
                    <a:pt x="27778" y="7109"/>
                    <a:pt x="29671" y="5513"/>
                    <a:pt x="29671" y="3561"/>
                  </a:cubicBezTo>
                  <a:cubicBezTo>
                    <a:pt x="29671" y="1596"/>
                    <a:pt x="27789" y="1"/>
                    <a:pt x="25468" y="1"/>
                  </a:cubicBezTo>
                  <a:close/>
                </a:path>
              </a:pathLst>
            </a:cu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a:solidFill>
                    <a:schemeClr val="dk2"/>
                  </a:solidFill>
                  <a:latin typeface="Chilanka"/>
                  <a:ea typeface="Chilanka"/>
                  <a:cs typeface="Chilanka"/>
                  <a:sym typeface="Chilanka"/>
                </a:rPr>
                <a:t>Mars</a:t>
              </a:r>
              <a:endParaRPr/>
            </a:p>
          </p:txBody>
        </p:sp>
        <p:sp>
          <p:nvSpPr>
            <p:cNvPr id="8244" name="Google Shape;8244;p59"/>
            <p:cNvSpPr/>
            <p:nvPr/>
          </p:nvSpPr>
          <p:spPr>
            <a:xfrm>
              <a:off x="2114887" y="1082762"/>
              <a:ext cx="949101" cy="227399"/>
            </a:xfrm>
            <a:custGeom>
              <a:avLst/>
              <a:gdLst/>
              <a:ahLst/>
              <a:cxnLst/>
              <a:rect l="l" t="t" r="r" b="b"/>
              <a:pathLst>
                <a:path w="29671" h="7109" extrusionOk="0">
                  <a:moveTo>
                    <a:pt x="25468" y="322"/>
                  </a:moveTo>
                  <a:cubicBezTo>
                    <a:pt x="27575" y="322"/>
                    <a:pt x="29290" y="1775"/>
                    <a:pt x="29290" y="3561"/>
                  </a:cubicBezTo>
                  <a:cubicBezTo>
                    <a:pt x="29290" y="5335"/>
                    <a:pt x="27575" y="6787"/>
                    <a:pt x="25468" y="6787"/>
                  </a:cubicBezTo>
                  <a:lnTo>
                    <a:pt x="4203" y="6787"/>
                  </a:lnTo>
                  <a:cubicBezTo>
                    <a:pt x="2096" y="6787"/>
                    <a:pt x="381" y="5335"/>
                    <a:pt x="381" y="3561"/>
                  </a:cubicBezTo>
                  <a:cubicBezTo>
                    <a:pt x="381" y="1775"/>
                    <a:pt x="2096" y="322"/>
                    <a:pt x="4203" y="322"/>
                  </a:cubicBezTo>
                  <a:close/>
                  <a:moveTo>
                    <a:pt x="4203" y="1"/>
                  </a:moveTo>
                  <a:cubicBezTo>
                    <a:pt x="1894" y="1"/>
                    <a:pt x="0" y="1596"/>
                    <a:pt x="0" y="3561"/>
                  </a:cubicBezTo>
                  <a:cubicBezTo>
                    <a:pt x="0" y="5513"/>
                    <a:pt x="1894" y="7109"/>
                    <a:pt x="4203" y="7109"/>
                  </a:cubicBezTo>
                  <a:lnTo>
                    <a:pt x="25468" y="7109"/>
                  </a:lnTo>
                  <a:cubicBezTo>
                    <a:pt x="27802" y="7109"/>
                    <a:pt x="29671" y="5513"/>
                    <a:pt x="29671" y="3561"/>
                  </a:cubicBezTo>
                  <a:cubicBezTo>
                    <a:pt x="29671" y="1596"/>
                    <a:pt x="27790" y="1"/>
                    <a:pt x="254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5" name="Google Shape;8245;p59"/>
            <p:cNvSpPr/>
            <p:nvPr/>
          </p:nvSpPr>
          <p:spPr>
            <a:xfrm>
              <a:off x="3105875" y="1082762"/>
              <a:ext cx="949101" cy="227399"/>
            </a:xfrm>
            <a:custGeom>
              <a:avLst/>
              <a:gdLst/>
              <a:ahLst/>
              <a:cxnLst/>
              <a:rect l="l" t="t" r="r" b="b"/>
              <a:pathLst>
                <a:path w="29671" h="7109" extrusionOk="0">
                  <a:moveTo>
                    <a:pt x="25468" y="322"/>
                  </a:moveTo>
                  <a:cubicBezTo>
                    <a:pt x="27575" y="322"/>
                    <a:pt x="29290" y="1775"/>
                    <a:pt x="29290" y="3561"/>
                  </a:cubicBezTo>
                  <a:cubicBezTo>
                    <a:pt x="29290" y="5335"/>
                    <a:pt x="27575" y="6787"/>
                    <a:pt x="25468" y="6787"/>
                  </a:cubicBezTo>
                  <a:lnTo>
                    <a:pt x="4203" y="6787"/>
                  </a:lnTo>
                  <a:cubicBezTo>
                    <a:pt x="2096" y="6787"/>
                    <a:pt x="381" y="5335"/>
                    <a:pt x="381" y="3561"/>
                  </a:cubicBezTo>
                  <a:cubicBezTo>
                    <a:pt x="381" y="1775"/>
                    <a:pt x="2096" y="322"/>
                    <a:pt x="4203" y="322"/>
                  </a:cubicBezTo>
                  <a:close/>
                  <a:moveTo>
                    <a:pt x="4203" y="1"/>
                  </a:moveTo>
                  <a:cubicBezTo>
                    <a:pt x="1882" y="1"/>
                    <a:pt x="0" y="1596"/>
                    <a:pt x="0" y="3561"/>
                  </a:cubicBezTo>
                  <a:cubicBezTo>
                    <a:pt x="0" y="5513"/>
                    <a:pt x="1882" y="7109"/>
                    <a:pt x="4203" y="7109"/>
                  </a:cubicBezTo>
                  <a:lnTo>
                    <a:pt x="25468" y="7109"/>
                  </a:lnTo>
                  <a:cubicBezTo>
                    <a:pt x="27790" y="7109"/>
                    <a:pt x="29671" y="5513"/>
                    <a:pt x="29671" y="3561"/>
                  </a:cubicBezTo>
                  <a:cubicBezTo>
                    <a:pt x="29671" y="1596"/>
                    <a:pt x="27790" y="1"/>
                    <a:pt x="25468" y="1"/>
                  </a:cubicBezTo>
                  <a:close/>
                </a:path>
              </a:pathLst>
            </a:cu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a:solidFill>
                    <a:schemeClr val="dk2"/>
                  </a:solidFill>
                  <a:latin typeface="Chilanka"/>
                  <a:ea typeface="Chilanka"/>
                  <a:cs typeface="Chilanka"/>
                  <a:sym typeface="Chilanka"/>
                </a:rPr>
                <a:t>Mercury</a:t>
              </a:r>
              <a:endParaRPr/>
            </a:p>
          </p:txBody>
        </p:sp>
        <p:sp>
          <p:nvSpPr>
            <p:cNvPr id="8246" name="Google Shape;8246;p59"/>
            <p:cNvSpPr/>
            <p:nvPr/>
          </p:nvSpPr>
          <p:spPr>
            <a:xfrm>
              <a:off x="4096863" y="1082762"/>
              <a:ext cx="948717" cy="227399"/>
            </a:xfrm>
            <a:custGeom>
              <a:avLst/>
              <a:gdLst/>
              <a:ahLst/>
              <a:cxnLst/>
              <a:rect l="l" t="t" r="r" b="b"/>
              <a:pathLst>
                <a:path w="29659" h="7109" extrusionOk="0">
                  <a:moveTo>
                    <a:pt x="25456" y="322"/>
                  </a:moveTo>
                  <a:cubicBezTo>
                    <a:pt x="27564" y="322"/>
                    <a:pt x="29278" y="1775"/>
                    <a:pt x="29278" y="3561"/>
                  </a:cubicBezTo>
                  <a:cubicBezTo>
                    <a:pt x="29278" y="5335"/>
                    <a:pt x="27575" y="6787"/>
                    <a:pt x="25456" y="6787"/>
                  </a:cubicBezTo>
                  <a:lnTo>
                    <a:pt x="4192" y="6787"/>
                  </a:lnTo>
                  <a:cubicBezTo>
                    <a:pt x="2084" y="6787"/>
                    <a:pt x="382" y="5335"/>
                    <a:pt x="382" y="3561"/>
                  </a:cubicBezTo>
                  <a:cubicBezTo>
                    <a:pt x="382" y="1775"/>
                    <a:pt x="2084" y="322"/>
                    <a:pt x="4192" y="322"/>
                  </a:cubicBezTo>
                  <a:close/>
                  <a:moveTo>
                    <a:pt x="4192" y="1"/>
                  </a:moveTo>
                  <a:cubicBezTo>
                    <a:pt x="1882" y="1"/>
                    <a:pt x="1" y="1596"/>
                    <a:pt x="1" y="3561"/>
                  </a:cubicBezTo>
                  <a:cubicBezTo>
                    <a:pt x="1" y="5513"/>
                    <a:pt x="1882" y="7109"/>
                    <a:pt x="4192" y="7109"/>
                  </a:cubicBezTo>
                  <a:lnTo>
                    <a:pt x="25456" y="7109"/>
                  </a:lnTo>
                  <a:cubicBezTo>
                    <a:pt x="27778" y="7109"/>
                    <a:pt x="29659" y="5513"/>
                    <a:pt x="29659" y="3561"/>
                  </a:cubicBezTo>
                  <a:cubicBezTo>
                    <a:pt x="29659" y="1596"/>
                    <a:pt x="27778" y="1"/>
                    <a:pt x="25456" y="1"/>
                  </a:cubicBezTo>
                  <a:close/>
                </a:path>
              </a:pathLst>
            </a:cu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a:solidFill>
                    <a:schemeClr val="dk2"/>
                  </a:solidFill>
                  <a:latin typeface="Chilanka"/>
                  <a:ea typeface="Chilanka"/>
                  <a:cs typeface="Chilanka"/>
                  <a:sym typeface="Chilanka"/>
                </a:rPr>
                <a:t>Saturn</a:t>
              </a:r>
              <a:endParaRPr/>
            </a:p>
          </p:txBody>
        </p:sp>
        <p:sp>
          <p:nvSpPr>
            <p:cNvPr id="8247" name="Google Shape;8247;p59"/>
            <p:cNvSpPr/>
            <p:nvPr/>
          </p:nvSpPr>
          <p:spPr>
            <a:xfrm>
              <a:off x="5087468" y="1082762"/>
              <a:ext cx="949133" cy="227399"/>
            </a:xfrm>
            <a:custGeom>
              <a:avLst/>
              <a:gdLst/>
              <a:ahLst/>
              <a:cxnLst/>
              <a:rect l="l" t="t" r="r" b="b"/>
              <a:pathLst>
                <a:path w="29672" h="7109" extrusionOk="0">
                  <a:moveTo>
                    <a:pt x="25468" y="322"/>
                  </a:moveTo>
                  <a:cubicBezTo>
                    <a:pt x="27576" y="322"/>
                    <a:pt x="29290" y="1775"/>
                    <a:pt x="29290" y="3561"/>
                  </a:cubicBezTo>
                  <a:cubicBezTo>
                    <a:pt x="29290" y="5335"/>
                    <a:pt x="27576" y="6787"/>
                    <a:pt x="25468" y="6787"/>
                  </a:cubicBezTo>
                  <a:lnTo>
                    <a:pt x="4204" y="6787"/>
                  </a:lnTo>
                  <a:cubicBezTo>
                    <a:pt x="2096" y="6787"/>
                    <a:pt x="382" y="5335"/>
                    <a:pt x="382" y="3561"/>
                  </a:cubicBezTo>
                  <a:cubicBezTo>
                    <a:pt x="382" y="1775"/>
                    <a:pt x="2096" y="322"/>
                    <a:pt x="4204" y="322"/>
                  </a:cubicBezTo>
                  <a:close/>
                  <a:moveTo>
                    <a:pt x="4204" y="1"/>
                  </a:moveTo>
                  <a:cubicBezTo>
                    <a:pt x="1882" y="1"/>
                    <a:pt x="1" y="1596"/>
                    <a:pt x="1" y="3561"/>
                  </a:cubicBezTo>
                  <a:cubicBezTo>
                    <a:pt x="1" y="5513"/>
                    <a:pt x="1882" y="7109"/>
                    <a:pt x="4204" y="7109"/>
                  </a:cubicBezTo>
                  <a:lnTo>
                    <a:pt x="25468" y="7109"/>
                  </a:lnTo>
                  <a:cubicBezTo>
                    <a:pt x="27790" y="7109"/>
                    <a:pt x="29671" y="5513"/>
                    <a:pt x="29671" y="3561"/>
                  </a:cubicBezTo>
                  <a:cubicBezTo>
                    <a:pt x="29671" y="1596"/>
                    <a:pt x="27790" y="1"/>
                    <a:pt x="254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8" name="Google Shape;8248;p59"/>
            <p:cNvSpPr/>
            <p:nvPr/>
          </p:nvSpPr>
          <p:spPr>
            <a:xfrm>
              <a:off x="6084566" y="1087720"/>
              <a:ext cx="936530" cy="217483"/>
            </a:xfrm>
            <a:custGeom>
              <a:avLst/>
              <a:gdLst/>
              <a:ahLst/>
              <a:cxnLst/>
              <a:rect l="l" t="t" r="r" b="b"/>
              <a:pathLst>
                <a:path w="29278" h="6799" extrusionOk="0">
                  <a:moveTo>
                    <a:pt x="1560" y="0"/>
                  </a:moveTo>
                  <a:cubicBezTo>
                    <a:pt x="691" y="0"/>
                    <a:pt x="0" y="703"/>
                    <a:pt x="0" y="1572"/>
                  </a:cubicBezTo>
                  <a:lnTo>
                    <a:pt x="0" y="5227"/>
                  </a:lnTo>
                  <a:cubicBezTo>
                    <a:pt x="0" y="6096"/>
                    <a:pt x="691" y="6799"/>
                    <a:pt x="1560" y="6799"/>
                  </a:cubicBezTo>
                  <a:lnTo>
                    <a:pt x="27718" y="6799"/>
                  </a:lnTo>
                  <a:cubicBezTo>
                    <a:pt x="28587" y="6799"/>
                    <a:pt x="29278" y="6096"/>
                    <a:pt x="29278" y="5227"/>
                  </a:cubicBezTo>
                  <a:lnTo>
                    <a:pt x="29278" y="1572"/>
                  </a:lnTo>
                  <a:cubicBezTo>
                    <a:pt x="29278" y="703"/>
                    <a:pt x="28587" y="0"/>
                    <a:pt x="27718" y="0"/>
                  </a:cubicBezTo>
                  <a:close/>
                </a:path>
              </a:pathLst>
            </a:custGeom>
            <a:solidFill>
              <a:srgbClr val="DFDB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9" name="Google Shape;8249;p59"/>
            <p:cNvSpPr/>
            <p:nvPr/>
          </p:nvSpPr>
          <p:spPr>
            <a:xfrm>
              <a:off x="7075170" y="1087720"/>
              <a:ext cx="936914" cy="217483"/>
            </a:xfrm>
            <a:custGeom>
              <a:avLst/>
              <a:gdLst/>
              <a:ahLst/>
              <a:cxnLst/>
              <a:rect l="l" t="t" r="r" b="b"/>
              <a:pathLst>
                <a:path w="29290" h="6799" extrusionOk="0">
                  <a:moveTo>
                    <a:pt x="1572" y="0"/>
                  </a:moveTo>
                  <a:cubicBezTo>
                    <a:pt x="703" y="0"/>
                    <a:pt x="0" y="703"/>
                    <a:pt x="0" y="1572"/>
                  </a:cubicBezTo>
                  <a:lnTo>
                    <a:pt x="0" y="5227"/>
                  </a:lnTo>
                  <a:cubicBezTo>
                    <a:pt x="0" y="6096"/>
                    <a:pt x="703" y="6799"/>
                    <a:pt x="1572" y="6799"/>
                  </a:cubicBezTo>
                  <a:lnTo>
                    <a:pt x="27718" y="6799"/>
                  </a:lnTo>
                  <a:cubicBezTo>
                    <a:pt x="28587" y="6799"/>
                    <a:pt x="29290" y="6096"/>
                    <a:pt x="29290" y="5227"/>
                  </a:cubicBezTo>
                  <a:lnTo>
                    <a:pt x="29290" y="1572"/>
                  </a:lnTo>
                  <a:cubicBezTo>
                    <a:pt x="29290" y="703"/>
                    <a:pt x="28587" y="0"/>
                    <a:pt x="27718" y="0"/>
                  </a:cubicBezTo>
                  <a:close/>
                </a:path>
              </a:pathLst>
            </a:custGeom>
            <a:solidFill>
              <a:srgbClr val="DFDB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0" name="Google Shape;8250;p59"/>
            <p:cNvSpPr/>
            <p:nvPr/>
          </p:nvSpPr>
          <p:spPr>
            <a:xfrm>
              <a:off x="1124282" y="1384409"/>
              <a:ext cx="949101" cy="227783"/>
            </a:xfrm>
            <a:custGeom>
              <a:avLst/>
              <a:gdLst/>
              <a:ahLst/>
              <a:cxnLst/>
              <a:rect l="l" t="t" r="r" b="b"/>
              <a:pathLst>
                <a:path w="29671" h="7121" extrusionOk="0">
                  <a:moveTo>
                    <a:pt x="25468" y="334"/>
                  </a:moveTo>
                  <a:cubicBezTo>
                    <a:pt x="27575" y="334"/>
                    <a:pt x="29290" y="1786"/>
                    <a:pt x="29290" y="3572"/>
                  </a:cubicBezTo>
                  <a:cubicBezTo>
                    <a:pt x="29290" y="5346"/>
                    <a:pt x="27575" y="6799"/>
                    <a:pt x="25468" y="6799"/>
                  </a:cubicBezTo>
                  <a:lnTo>
                    <a:pt x="4203" y="6799"/>
                  </a:lnTo>
                  <a:cubicBezTo>
                    <a:pt x="2096" y="6799"/>
                    <a:pt x="381" y="5346"/>
                    <a:pt x="381" y="3572"/>
                  </a:cubicBezTo>
                  <a:cubicBezTo>
                    <a:pt x="381" y="1786"/>
                    <a:pt x="2096" y="334"/>
                    <a:pt x="4203" y="334"/>
                  </a:cubicBezTo>
                  <a:close/>
                  <a:moveTo>
                    <a:pt x="4203" y="0"/>
                  </a:moveTo>
                  <a:cubicBezTo>
                    <a:pt x="1881" y="0"/>
                    <a:pt x="0" y="1596"/>
                    <a:pt x="0" y="3560"/>
                  </a:cubicBezTo>
                  <a:cubicBezTo>
                    <a:pt x="0" y="5513"/>
                    <a:pt x="1881" y="7120"/>
                    <a:pt x="4203" y="7120"/>
                  </a:cubicBezTo>
                  <a:lnTo>
                    <a:pt x="25468" y="7120"/>
                  </a:lnTo>
                  <a:cubicBezTo>
                    <a:pt x="27778" y="7120"/>
                    <a:pt x="29671" y="5525"/>
                    <a:pt x="29671" y="3560"/>
                  </a:cubicBezTo>
                  <a:cubicBezTo>
                    <a:pt x="29671" y="1596"/>
                    <a:pt x="27789" y="0"/>
                    <a:pt x="25468" y="0"/>
                  </a:cubicBezTo>
                  <a:close/>
                </a:path>
              </a:pathLst>
            </a:cu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a:solidFill>
                    <a:schemeClr val="dk2"/>
                  </a:solidFill>
                  <a:latin typeface="Chilanka"/>
                  <a:ea typeface="Chilanka"/>
                  <a:cs typeface="Chilanka"/>
                  <a:sym typeface="Chilanka"/>
                </a:rPr>
                <a:t>Neptune</a:t>
              </a:r>
              <a:endParaRPr/>
            </a:p>
          </p:txBody>
        </p:sp>
        <p:sp>
          <p:nvSpPr>
            <p:cNvPr id="8251" name="Google Shape;8251;p59"/>
            <p:cNvSpPr/>
            <p:nvPr/>
          </p:nvSpPr>
          <p:spPr>
            <a:xfrm>
              <a:off x="2114887" y="1384409"/>
              <a:ext cx="949101" cy="227783"/>
            </a:xfrm>
            <a:custGeom>
              <a:avLst/>
              <a:gdLst/>
              <a:ahLst/>
              <a:cxnLst/>
              <a:rect l="l" t="t" r="r" b="b"/>
              <a:pathLst>
                <a:path w="29671" h="7121" extrusionOk="0">
                  <a:moveTo>
                    <a:pt x="25468" y="334"/>
                  </a:moveTo>
                  <a:cubicBezTo>
                    <a:pt x="27575" y="334"/>
                    <a:pt x="29290" y="1786"/>
                    <a:pt x="29290" y="3572"/>
                  </a:cubicBezTo>
                  <a:cubicBezTo>
                    <a:pt x="29290" y="5346"/>
                    <a:pt x="27575" y="6799"/>
                    <a:pt x="25468" y="6799"/>
                  </a:cubicBezTo>
                  <a:lnTo>
                    <a:pt x="4203" y="6799"/>
                  </a:lnTo>
                  <a:cubicBezTo>
                    <a:pt x="2096" y="6799"/>
                    <a:pt x="381" y="5346"/>
                    <a:pt x="381" y="3572"/>
                  </a:cubicBezTo>
                  <a:cubicBezTo>
                    <a:pt x="381" y="1786"/>
                    <a:pt x="2096" y="334"/>
                    <a:pt x="4203" y="334"/>
                  </a:cubicBezTo>
                  <a:close/>
                  <a:moveTo>
                    <a:pt x="4203" y="0"/>
                  </a:moveTo>
                  <a:cubicBezTo>
                    <a:pt x="1894" y="0"/>
                    <a:pt x="0" y="1596"/>
                    <a:pt x="0" y="3560"/>
                  </a:cubicBezTo>
                  <a:cubicBezTo>
                    <a:pt x="0" y="5513"/>
                    <a:pt x="1894" y="7120"/>
                    <a:pt x="4203" y="7120"/>
                  </a:cubicBezTo>
                  <a:lnTo>
                    <a:pt x="25468" y="7120"/>
                  </a:lnTo>
                  <a:cubicBezTo>
                    <a:pt x="27802" y="7120"/>
                    <a:pt x="29671" y="5525"/>
                    <a:pt x="29671" y="3560"/>
                  </a:cubicBezTo>
                  <a:cubicBezTo>
                    <a:pt x="29671" y="1596"/>
                    <a:pt x="27790" y="0"/>
                    <a:pt x="25468" y="0"/>
                  </a:cubicBezTo>
                  <a:close/>
                </a:path>
              </a:pathLst>
            </a:cu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a:solidFill>
                    <a:schemeClr val="dk2"/>
                  </a:solidFill>
                  <a:latin typeface="Chilanka"/>
                  <a:ea typeface="Chilanka"/>
                  <a:cs typeface="Chilanka"/>
                  <a:sym typeface="Chilanka"/>
                </a:rPr>
                <a:t>Saturn</a:t>
              </a:r>
              <a:endParaRPr/>
            </a:p>
          </p:txBody>
        </p:sp>
        <p:sp>
          <p:nvSpPr>
            <p:cNvPr id="8252" name="Google Shape;8252;p59"/>
            <p:cNvSpPr/>
            <p:nvPr/>
          </p:nvSpPr>
          <p:spPr>
            <a:xfrm>
              <a:off x="3105875" y="1384409"/>
              <a:ext cx="949101" cy="227783"/>
            </a:xfrm>
            <a:custGeom>
              <a:avLst/>
              <a:gdLst/>
              <a:ahLst/>
              <a:cxnLst/>
              <a:rect l="l" t="t" r="r" b="b"/>
              <a:pathLst>
                <a:path w="29671" h="7121" extrusionOk="0">
                  <a:moveTo>
                    <a:pt x="25468" y="334"/>
                  </a:moveTo>
                  <a:cubicBezTo>
                    <a:pt x="27575" y="334"/>
                    <a:pt x="29290" y="1786"/>
                    <a:pt x="29290" y="3572"/>
                  </a:cubicBezTo>
                  <a:cubicBezTo>
                    <a:pt x="29290" y="5346"/>
                    <a:pt x="27575" y="6799"/>
                    <a:pt x="25468" y="6799"/>
                  </a:cubicBezTo>
                  <a:lnTo>
                    <a:pt x="4203" y="6799"/>
                  </a:lnTo>
                  <a:cubicBezTo>
                    <a:pt x="2096" y="6799"/>
                    <a:pt x="381" y="5346"/>
                    <a:pt x="381" y="3572"/>
                  </a:cubicBezTo>
                  <a:cubicBezTo>
                    <a:pt x="381" y="1786"/>
                    <a:pt x="2096" y="334"/>
                    <a:pt x="4203" y="334"/>
                  </a:cubicBezTo>
                  <a:close/>
                  <a:moveTo>
                    <a:pt x="4203" y="0"/>
                  </a:moveTo>
                  <a:cubicBezTo>
                    <a:pt x="1882" y="0"/>
                    <a:pt x="0" y="1596"/>
                    <a:pt x="0" y="3560"/>
                  </a:cubicBezTo>
                  <a:cubicBezTo>
                    <a:pt x="0" y="5513"/>
                    <a:pt x="1882" y="7120"/>
                    <a:pt x="4203" y="7120"/>
                  </a:cubicBezTo>
                  <a:lnTo>
                    <a:pt x="25468" y="7120"/>
                  </a:lnTo>
                  <a:cubicBezTo>
                    <a:pt x="27790" y="7120"/>
                    <a:pt x="29671" y="5525"/>
                    <a:pt x="29671" y="3560"/>
                  </a:cubicBezTo>
                  <a:cubicBezTo>
                    <a:pt x="29671" y="1596"/>
                    <a:pt x="27790" y="0"/>
                    <a:pt x="254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3" name="Google Shape;8253;p59"/>
            <p:cNvSpPr/>
            <p:nvPr/>
          </p:nvSpPr>
          <p:spPr>
            <a:xfrm>
              <a:off x="4096863" y="1384409"/>
              <a:ext cx="948717" cy="227783"/>
            </a:xfrm>
            <a:custGeom>
              <a:avLst/>
              <a:gdLst/>
              <a:ahLst/>
              <a:cxnLst/>
              <a:rect l="l" t="t" r="r" b="b"/>
              <a:pathLst>
                <a:path w="29659" h="7121" extrusionOk="0">
                  <a:moveTo>
                    <a:pt x="25456" y="334"/>
                  </a:moveTo>
                  <a:cubicBezTo>
                    <a:pt x="27564" y="334"/>
                    <a:pt x="29278" y="1786"/>
                    <a:pt x="29278" y="3572"/>
                  </a:cubicBezTo>
                  <a:cubicBezTo>
                    <a:pt x="29278" y="5346"/>
                    <a:pt x="27575" y="6799"/>
                    <a:pt x="25456" y="6799"/>
                  </a:cubicBezTo>
                  <a:lnTo>
                    <a:pt x="4192" y="6799"/>
                  </a:lnTo>
                  <a:cubicBezTo>
                    <a:pt x="2096" y="6799"/>
                    <a:pt x="382" y="5346"/>
                    <a:pt x="382" y="3572"/>
                  </a:cubicBezTo>
                  <a:cubicBezTo>
                    <a:pt x="382" y="1786"/>
                    <a:pt x="2084" y="334"/>
                    <a:pt x="4192" y="334"/>
                  </a:cubicBezTo>
                  <a:close/>
                  <a:moveTo>
                    <a:pt x="4192" y="0"/>
                  </a:moveTo>
                  <a:cubicBezTo>
                    <a:pt x="1882" y="0"/>
                    <a:pt x="1" y="1596"/>
                    <a:pt x="1" y="3560"/>
                  </a:cubicBezTo>
                  <a:cubicBezTo>
                    <a:pt x="1" y="5513"/>
                    <a:pt x="1882" y="7120"/>
                    <a:pt x="4192" y="7120"/>
                  </a:cubicBezTo>
                  <a:lnTo>
                    <a:pt x="25456" y="7120"/>
                  </a:lnTo>
                  <a:cubicBezTo>
                    <a:pt x="27778" y="7120"/>
                    <a:pt x="29659" y="5525"/>
                    <a:pt x="29659" y="3560"/>
                  </a:cubicBezTo>
                  <a:cubicBezTo>
                    <a:pt x="29659" y="1596"/>
                    <a:pt x="27778" y="0"/>
                    <a:pt x="254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4" name="Google Shape;8254;p59"/>
            <p:cNvSpPr/>
            <p:nvPr/>
          </p:nvSpPr>
          <p:spPr>
            <a:xfrm>
              <a:off x="5087468" y="1384409"/>
              <a:ext cx="949133" cy="227783"/>
            </a:xfrm>
            <a:custGeom>
              <a:avLst/>
              <a:gdLst/>
              <a:ahLst/>
              <a:cxnLst/>
              <a:rect l="l" t="t" r="r" b="b"/>
              <a:pathLst>
                <a:path w="29672" h="7121" extrusionOk="0">
                  <a:moveTo>
                    <a:pt x="25468" y="334"/>
                  </a:moveTo>
                  <a:cubicBezTo>
                    <a:pt x="27576" y="334"/>
                    <a:pt x="29290" y="1786"/>
                    <a:pt x="29290" y="3572"/>
                  </a:cubicBezTo>
                  <a:cubicBezTo>
                    <a:pt x="29290" y="5346"/>
                    <a:pt x="27576" y="6799"/>
                    <a:pt x="25468" y="6799"/>
                  </a:cubicBezTo>
                  <a:lnTo>
                    <a:pt x="4204" y="6799"/>
                  </a:lnTo>
                  <a:cubicBezTo>
                    <a:pt x="2096" y="6799"/>
                    <a:pt x="382" y="5346"/>
                    <a:pt x="382" y="3572"/>
                  </a:cubicBezTo>
                  <a:cubicBezTo>
                    <a:pt x="382" y="1786"/>
                    <a:pt x="2096" y="334"/>
                    <a:pt x="4204" y="334"/>
                  </a:cubicBezTo>
                  <a:close/>
                  <a:moveTo>
                    <a:pt x="4204" y="0"/>
                  </a:moveTo>
                  <a:cubicBezTo>
                    <a:pt x="1882" y="0"/>
                    <a:pt x="1" y="1596"/>
                    <a:pt x="1" y="3560"/>
                  </a:cubicBezTo>
                  <a:cubicBezTo>
                    <a:pt x="1" y="5513"/>
                    <a:pt x="1882" y="7120"/>
                    <a:pt x="4204" y="7120"/>
                  </a:cubicBezTo>
                  <a:lnTo>
                    <a:pt x="25468" y="7120"/>
                  </a:lnTo>
                  <a:cubicBezTo>
                    <a:pt x="27790" y="7120"/>
                    <a:pt x="29671" y="5525"/>
                    <a:pt x="29671" y="3560"/>
                  </a:cubicBezTo>
                  <a:cubicBezTo>
                    <a:pt x="29671" y="1596"/>
                    <a:pt x="27790" y="0"/>
                    <a:pt x="25468" y="0"/>
                  </a:cubicBezTo>
                  <a:close/>
                </a:path>
              </a:pathLst>
            </a:cu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a:solidFill>
                    <a:schemeClr val="dk2"/>
                  </a:solidFill>
                  <a:latin typeface="Chilanka"/>
                  <a:ea typeface="Chilanka"/>
                  <a:cs typeface="Chilanka"/>
                  <a:sym typeface="Chilanka"/>
                </a:rPr>
                <a:t>Mars</a:t>
              </a:r>
              <a:endParaRPr/>
            </a:p>
          </p:txBody>
        </p:sp>
        <p:sp>
          <p:nvSpPr>
            <p:cNvPr id="8255" name="Google Shape;8255;p59"/>
            <p:cNvSpPr/>
            <p:nvPr/>
          </p:nvSpPr>
          <p:spPr>
            <a:xfrm>
              <a:off x="6084566" y="1389751"/>
              <a:ext cx="936530" cy="217099"/>
            </a:xfrm>
            <a:custGeom>
              <a:avLst/>
              <a:gdLst/>
              <a:ahLst/>
              <a:cxnLst/>
              <a:rect l="l" t="t" r="r" b="b"/>
              <a:pathLst>
                <a:path w="29278" h="6787" extrusionOk="0">
                  <a:moveTo>
                    <a:pt x="1560" y="0"/>
                  </a:moveTo>
                  <a:cubicBezTo>
                    <a:pt x="691" y="0"/>
                    <a:pt x="0" y="703"/>
                    <a:pt x="0" y="1560"/>
                  </a:cubicBezTo>
                  <a:lnTo>
                    <a:pt x="0" y="5215"/>
                  </a:lnTo>
                  <a:cubicBezTo>
                    <a:pt x="0" y="6084"/>
                    <a:pt x="691" y="6787"/>
                    <a:pt x="1560" y="6787"/>
                  </a:cubicBezTo>
                  <a:lnTo>
                    <a:pt x="27718" y="6787"/>
                  </a:lnTo>
                  <a:cubicBezTo>
                    <a:pt x="28587" y="6787"/>
                    <a:pt x="29278" y="6084"/>
                    <a:pt x="29278" y="5215"/>
                  </a:cubicBezTo>
                  <a:lnTo>
                    <a:pt x="29278" y="1560"/>
                  </a:lnTo>
                  <a:cubicBezTo>
                    <a:pt x="29278" y="703"/>
                    <a:pt x="28587" y="0"/>
                    <a:pt x="27718" y="0"/>
                  </a:cubicBezTo>
                  <a:close/>
                </a:path>
              </a:pathLst>
            </a:custGeom>
            <a:solidFill>
              <a:srgbClr val="DFDB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6" name="Google Shape;8256;p59"/>
            <p:cNvSpPr/>
            <p:nvPr/>
          </p:nvSpPr>
          <p:spPr>
            <a:xfrm>
              <a:off x="7075170" y="1389751"/>
              <a:ext cx="936914" cy="217099"/>
            </a:xfrm>
            <a:custGeom>
              <a:avLst/>
              <a:gdLst/>
              <a:ahLst/>
              <a:cxnLst/>
              <a:rect l="l" t="t" r="r" b="b"/>
              <a:pathLst>
                <a:path w="29290" h="6787" extrusionOk="0">
                  <a:moveTo>
                    <a:pt x="1572" y="0"/>
                  </a:moveTo>
                  <a:cubicBezTo>
                    <a:pt x="703" y="0"/>
                    <a:pt x="0" y="703"/>
                    <a:pt x="0" y="1560"/>
                  </a:cubicBezTo>
                  <a:lnTo>
                    <a:pt x="0" y="5215"/>
                  </a:lnTo>
                  <a:cubicBezTo>
                    <a:pt x="0" y="6084"/>
                    <a:pt x="703" y="6787"/>
                    <a:pt x="1572" y="6787"/>
                  </a:cubicBezTo>
                  <a:lnTo>
                    <a:pt x="27718" y="6787"/>
                  </a:lnTo>
                  <a:cubicBezTo>
                    <a:pt x="28587" y="6787"/>
                    <a:pt x="29290" y="6084"/>
                    <a:pt x="29290" y="5215"/>
                  </a:cubicBezTo>
                  <a:lnTo>
                    <a:pt x="29290" y="1560"/>
                  </a:lnTo>
                  <a:cubicBezTo>
                    <a:pt x="29290" y="703"/>
                    <a:pt x="28587" y="0"/>
                    <a:pt x="27718" y="0"/>
                  </a:cubicBezTo>
                  <a:close/>
                </a:path>
              </a:pathLst>
            </a:custGeom>
            <a:solidFill>
              <a:srgbClr val="DFDB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7" name="Google Shape;8257;p59"/>
            <p:cNvSpPr/>
            <p:nvPr/>
          </p:nvSpPr>
          <p:spPr>
            <a:xfrm>
              <a:off x="1124282" y="1686407"/>
              <a:ext cx="949101" cy="227399"/>
            </a:xfrm>
            <a:custGeom>
              <a:avLst/>
              <a:gdLst/>
              <a:ahLst/>
              <a:cxnLst/>
              <a:rect l="l" t="t" r="r" b="b"/>
              <a:pathLst>
                <a:path w="29671" h="7109" extrusionOk="0">
                  <a:moveTo>
                    <a:pt x="25468" y="322"/>
                  </a:moveTo>
                  <a:cubicBezTo>
                    <a:pt x="27575" y="322"/>
                    <a:pt x="29290" y="1763"/>
                    <a:pt x="29290" y="3549"/>
                  </a:cubicBezTo>
                  <a:cubicBezTo>
                    <a:pt x="29290" y="5335"/>
                    <a:pt x="27575" y="6788"/>
                    <a:pt x="25468" y="6788"/>
                  </a:cubicBezTo>
                  <a:lnTo>
                    <a:pt x="4203" y="6788"/>
                  </a:lnTo>
                  <a:cubicBezTo>
                    <a:pt x="2096" y="6788"/>
                    <a:pt x="381" y="5335"/>
                    <a:pt x="381" y="3549"/>
                  </a:cubicBezTo>
                  <a:cubicBezTo>
                    <a:pt x="381" y="1775"/>
                    <a:pt x="2096" y="322"/>
                    <a:pt x="4203" y="322"/>
                  </a:cubicBezTo>
                  <a:close/>
                  <a:moveTo>
                    <a:pt x="4203" y="1"/>
                  </a:moveTo>
                  <a:cubicBezTo>
                    <a:pt x="1881" y="1"/>
                    <a:pt x="0" y="1596"/>
                    <a:pt x="0" y="3549"/>
                  </a:cubicBezTo>
                  <a:cubicBezTo>
                    <a:pt x="0" y="5514"/>
                    <a:pt x="1881" y="7109"/>
                    <a:pt x="4203" y="7109"/>
                  </a:cubicBezTo>
                  <a:lnTo>
                    <a:pt x="25468" y="7109"/>
                  </a:lnTo>
                  <a:cubicBezTo>
                    <a:pt x="27778" y="7109"/>
                    <a:pt x="29671" y="5514"/>
                    <a:pt x="29671" y="3549"/>
                  </a:cubicBezTo>
                  <a:cubicBezTo>
                    <a:pt x="29671" y="1585"/>
                    <a:pt x="27789" y="1"/>
                    <a:pt x="254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8" name="Google Shape;8258;p59"/>
            <p:cNvSpPr/>
            <p:nvPr/>
          </p:nvSpPr>
          <p:spPr>
            <a:xfrm>
              <a:off x="2114887" y="1686407"/>
              <a:ext cx="949101" cy="227399"/>
            </a:xfrm>
            <a:custGeom>
              <a:avLst/>
              <a:gdLst/>
              <a:ahLst/>
              <a:cxnLst/>
              <a:rect l="l" t="t" r="r" b="b"/>
              <a:pathLst>
                <a:path w="29671" h="7109" extrusionOk="0">
                  <a:moveTo>
                    <a:pt x="25468" y="322"/>
                  </a:moveTo>
                  <a:cubicBezTo>
                    <a:pt x="27575" y="322"/>
                    <a:pt x="29290" y="1763"/>
                    <a:pt x="29290" y="3549"/>
                  </a:cubicBezTo>
                  <a:cubicBezTo>
                    <a:pt x="29290" y="5335"/>
                    <a:pt x="27575" y="6788"/>
                    <a:pt x="25468" y="6788"/>
                  </a:cubicBezTo>
                  <a:lnTo>
                    <a:pt x="4203" y="6788"/>
                  </a:lnTo>
                  <a:cubicBezTo>
                    <a:pt x="2096" y="6788"/>
                    <a:pt x="381" y="5335"/>
                    <a:pt x="381" y="3549"/>
                  </a:cubicBezTo>
                  <a:cubicBezTo>
                    <a:pt x="381" y="1775"/>
                    <a:pt x="2096" y="322"/>
                    <a:pt x="4203" y="322"/>
                  </a:cubicBezTo>
                  <a:close/>
                  <a:moveTo>
                    <a:pt x="4203" y="1"/>
                  </a:moveTo>
                  <a:cubicBezTo>
                    <a:pt x="1894" y="1"/>
                    <a:pt x="0" y="1596"/>
                    <a:pt x="0" y="3549"/>
                  </a:cubicBezTo>
                  <a:cubicBezTo>
                    <a:pt x="0" y="5514"/>
                    <a:pt x="1894" y="7109"/>
                    <a:pt x="4203" y="7109"/>
                  </a:cubicBezTo>
                  <a:lnTo>
                    <a:pt x="25468" y="7109"/>
                  </a:lnTo>
                  <a:cubicBezTo>
                    <a:pt x="27802" y="7109"/>
                    <a:pt x="29671" y="5514"/>
                    <a:pt x="29671" y="3549"/>
                  </a:cubicBezTo>
                  <a:cubicBezTo>
                    <a:pt x="29671" y="1585"/>
                    <a:pt x="27790" y="1"/>
                    <a:pt x="25468" y="1"/>
                  </a:cubicBezTo>
                  <a:close/>
                </a:path>
              </a:pathLst>
            </a:cu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a:solidFill>
                    <a:schemeClr val="dk2"/>
                  </a:solidFill>
                  <a:latin typeface="Chilanka"/>
                  <a:ea typeface="Chilanka"/>
                  <a:cs typeface="Chilanka"/>
                  <a:sym typeface="Chilanka"/>
                </a:rPr>
                <a:t>Mars</a:t>
              </a:r>
              <a:endParaRPr/>
            </a:p>
          </p:txBody>
        </p:sp>
        <p:sp>
          <p:nvSpPr>
            <p:cNvPr id="8259" name="Google Shape;8259;p59"/>
            <p:cNvSpPr/>
            <p:nvPr/>
          </p:nvSpPr>
          <p:spPr>
            <a:xfrm>
              <a:off x="3105875" y="1686407"/>
              <a:ext cx="949101" cy="227399"/>
            </a:xfrm>
            <a:custGeom>
              <a:avLst/>
              <a:gdLst/>
              <a:ahLst/>
              <a:cxnLst/>
              <a:rect l="l" t="t" r="r" b="b"/>
              <a:pathLst>
                <a:path w="29671" h="7109" extrusionOk="0">
                  <a:moveTo>
                    <a:pt x="25468" y="322"/>
                  </a:moveTo>
                  <a:cubicBezTo>
                    <a:pt x="27575" y="322"/>
                    <a:pt x="29290" y="1763"/>
                    <a:pt x="29290" y="3549"/>
                  </a:cubicBezTo>
                  <a:cubicBezTo>
                    <a:pt x="29290" y="5335"/>
                    <a:pt x="27575" y="6788"/>
                    <a:pt x="25468" y="6788"/>
                  </a:cubicBezTo>
                  <a:lnTo>
                    <a:pt x="4203" y="6788"/>
                  </a:lnTo>
                  <a:cubicBezTo>
                    <a:pt x="2096" y="6788"/>
                    <a:pt x="381" y="5335"/>
                    <a:pt x="381" y="3549"/>
                  </a:cubicBezTo>
                  <a:cubicBezTo>
                    <a:pt x="381" y="1775"/>
                    <a:pt x="2096" y="322"/>
                    <a:pt x="4203" y="322"/>
                  </a:cubicBezTo>
                  <a:close/>
                  <a:moveTo>
                    <a:pt x="4203" y="1"/>
                  </a:moveTo>
                  <a:cubicBezTo>
                    <a:pt x="1882" y="1"/>
                    <a:pt x="0" y="1596"/>
                    <a:pt x="0" y="3549"/>
                  </a:cubicBezTo>
                  <a:cubicBezTo>
                    <a:pt x="0" y="5514"/>
                    <a:pt x="1882" y="7109"/>
                    <a:pt x="4203" y="7109"/>
                  </a:cubicBezTo>
                  <a:lnTo>
                    <a:pt x="25468" y="7109"/>
                  </a:lnTo>
                  <a:cubicBezTo>
                    <a:pt x="27790" y="7109"/>
                    <a:pt x="29671" y="5514"/>
                    <a:pt x="29671" y="3549"/>
                  </a:cubicBezTo>
                  <a:cubicBezTo>
                    <a:pt x="29671" y="1585"/>
                    <a:pt x="27790" y="1"/>
                    <a:pt x="254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0" name="Google Shape;8260;p59"/>
            <p:cNvSpPr/>
            <p:nvPr/>
          </p:nvSpPr>
          <p:spPr>
            <a:xfrm>
              <a:off x="4096863" y="1686407"/>
              <a:ext cx="948717" cy="227399"/>
            </a:xfrm>
            <a:custGeom>
              <a:avLst/>
              <a:gdLst/>
              <a:ahLst/>
              <a:cxnLst/>
              <a:rect l="l" t="t" r="r" b="b"/>
              <a:pathLst>
                <a:path w="29659" h="7109" extrusionOk="0">
                  <a:moveTo>
                    <a:pt x="25456" y="322"/>
                  </a:moveTo>
                  <a:cubicBezTo>
                    <a:pt x="27564" y="322"/>
                    <a:pt x="29278" y="1763"/>
                    <a:pt x="29278" y="3549"/>
                  </a:cubicBezTo>
                  <a:cubicBezTo>
                    <a:pt x="29278" y="5335"/>
                    <a:pt x="27575" y="6788"/>
                    <a:pt x="25456" y="6788"/>
                  </a:cubicBezTo>
                  <a:lnTo>
                    <a:pt x="4192" y="6788"/>
                  </a:lnTo>
                  <a:cubicBezTo>
                    <a:pt x="2096" y="6788"/>
                    <a:pt x="382" y="5335"/>
                    <a:pt x="382" y="3549"/>
                  </a:cubicBezTo>
                  <a:cubicBezTo>
                    <a:pt x="382" y="1775"/>
                    <a:pt x="2084" y="322"/>
                    <a:pt x="4192" y="322"/>
                  </a:cubicBezTo>
                  <a:close/>
                  <a:moveTo>
                    <a:pt x="4192" y="1"/>
                  </a:moveTo>
                  <a:cubicBezTo>
                    <a:pt x="1882" y="1"/>
                    <a:pt x="1" y="1596"/>
                    <a:pt x="1" y="3549"/>
                  </a:cubicBezTo>
                  <a:cubicBezTo>
                    <a:pt x="1" y="5514"/>
                    <a:pt x="1882" y="7109"/>
                    <a:pt x="4192" y="7109"/>
                  </a:cubicBezTo>
                  <a:lnTo>
                    <a:pt x="25456" y="7109"/>
                  </a:lnTo>
                  <a:cubicBezTo>
                    <a:pt x="27778" y="7109"/>
                    <a:pt x="29659" y="5514"/>
                    <a:pt x="29659" y="3549"/>
                  </a:cubicBezTo>
                  <a:cubicBezTo>
                    <a:pt x="29659" y="1585"/>
                    <a:pt x="27778" y="1"/>
                    <a:pt x="254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1" name="Google Shape;8261;p59"/>
            <p:cNvSpPr/>
            <p:nvPr/>
          </p:nvSpPr>
          <p:spPr>
            <a:xfrm>
              <a:off x="5087468" y="1686407"/>
              <a:ext cx="949133" cy="227399"/>
            </a:xfrm>
            <a:custGeom>
              <a:avLst/>
              <a:gdLst/>
              <a:ahLst/>
              <a:cxnLst/>
              <a:rect l="l" t="t" r="r" b="b"/>
              <a:pathLst>
                <a:path w="29672" h="7109" extrusionOk="0">
                  <a:moveTo>
                    <a:pt x="25468" y="322"/>
                  </a:moveTo>
                  <a:cubicBezTo>
                    <a:pt x="27576" y="322"/>
                    <a:pt x="29290" y="1763"/>
                    <a:pt x="29290" y="3549"/>
                  </a:cubicBezTo>
                  <a:cubicBezTo>
                    <a:pt x="29290" y="5335"/>
                    <a:pt x="27576" y="6788"/>
                    <a:pt x="25468" y="6788"/>
                  </a:cubicBezTo>
                  <a:lnTo>
                    <a:pt x="4204" y="6788"/>
                  </a:lnTo>
                  <a:cubicBezTo>
                    <a:pt x="2096" y="6788"/>
                    <a:pt x="382" y="5335"/>
                    <a:pt x="382" y="3549"/>
                  </a:cubicBezTo>
                  <a:cubicBezTo>
                    <a:pt x="382" y="1763"/>
                    <a:pt x="2096" y="322"/>
                    <a:pt x="4204" y="322"/>
                  </a:cubicBezTo>
                  <a:close/>
                  <a:moveTo>
                    <a:pt x="4204" y="1"/>
                  </a:moveTo>
                  <a:cubicBezTo>
                    <a:pt x="1882" y="1"/>
                    <a:pt x="1" y="1596"/>
                    <a:pt x="1" y="3549"/>
                  </a:cubicBezTo>
                  <a:cubicBezTo>
                    <a:pt x="1" y="5514"/>
                    <a:pt x="1882" y="7109"/>
                    <a:pt x="4204" y="7109"/>
                  </a:cubicBezTo>
                  <a:lnTo>
                    <a:pt x="25468" y="7109"/>
                  </a:lnTo>
                  <a:cubicBezTo>
                    <a:pt x="27790" y="7109"/>
                    <a:pt x="29671" y="5514"/>
                    <a:pt x="29671" y="3549"/>
                  </a:cubicBezTo>
                  <a:cubicBezTo>
                    <a:pt x="29671" y="1585"/>
                    <a:pt x="27790" y="1"/>
                    <a:pt x="254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2" name="Google Shape;8262;p59"/>
            <p:cNvSpPr/>
            <p:nvPr/>
          </p:nvSpPr>
          <p:spPr>
            <a:xfrm>
              <a:off x="6084182" y="1691366"/>
              <a:ext cx="937298" cy="217131"/>
            </a:xfrm>
            <a:custGeom>
              <a:avLst/>
              <a:gdLst/>
              <a:ahLst/>
              <a:cxnLst/>
              <a:rect l="l" t="t" r="r" b="b"/>
              <a:pathLst>
                <a:path w="29302" h="6788" extrusionOk="0">
                  <a:moveTo>
                    <a:pt x="4025" y="1"/>
                  </a:moveTo>
                  <a:cubicBezTo>
                    <a:pt x="1798" y="1"/>
                    <a:pt x="0" y="1525"/>
                    <a:pt x="0" y="3394"/>
                  </a:cubicBezTo>
                  <a:cubicBezTo>
                    <a:pt x="0" y="5275"/>
                    <a:pt x="1798" y="6787"/>
                    <a:pt x="4025" y="6787"/>
                  </a:cubicBezTo>
                  <a:lnTo>
                    <a:pt x="25289" y="6787"/>
                  </a:lnTo>
                  <a:cubicBezTo>
                    <a:pt x="27504" y="6787"/>
                    <a:pt x="29290" y="5275"/>
                    <a:pt x="29302" y="3394"/>
                  </a:cubicBezTo>
                  <a:cubicBezTo>
                    <a:pt x="29302" y="1525"/>
                    <a:pt x="27504" y="1"/>
                    <a:pt x="25289" y="1"/>
                  </a:cubicBezTo>
                  <a:close/>
                </a:path>
              </a:pathLst>
            </a:custGeom>
            <a:solidFill>
              <a:srgbClr val="DFDB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3" name="Google Shape;8263;p59"/>
            <p:cNvSpPr/>
            <p:nvPr/>
          </p:nvSpPr>
          <p:spPr>
            <a:xfrm>
              <a:off x="7074786" y="1691366"/>
              <a:ext cx="937682" cy="217131"/>
            </a:xfrm>
            <a:custGeom>
              <a:avLst/>
              <a:gdLst/>
              <a:ahLst/>
              <a:cxnLst/>
              <a:rect l="l" t="t" r="r" b="b"/>
              <a:pathLst>
                <a:path w="29314" h="6788" extrusionOk="0">
                  <a:moveTo>
                    <a:pt x="4025" y="1"/>
                  </a:moveTo>
                  <a:cubicBezTo>
                    <a:pt x="1798" y="1"/>
                    <a:pt x="1" y="1525"/>
                    <a:pt x="1" y="3394"/>
                  </a:cubicBezTo>
                  <a:cubicBezTo>
                    <a:pt x="1" y="5275"/>
                    <a:pt x="1810" y="6787"/>
                    <a:pt x="4025" y="6787"/>
                  </a:cubicBezTo>
                  <a:lnTo>
                    <a:pt x="25289" y="6787"/>
                  </a:lnTo>
                  <a:cubicBezTo>
                    <a:pt x="27504" y="6787"/>
                    <a:pt x="29302" y="5275"/>
                    <a:pt x="29314" y="3394"/>
                  </a:cubicBezTo>
                  <a:cubicBezTo>
                    <a:pt x="29314" y="1525"/>
                    <a:pt x="27504" y="1"/>
                    <a:pt x="25289" y="1"/>
                  </a:cubicBezTo>
                  <a:close/>
                </a:path>
              </a:pathLst>
            </a:custGeom>
            <a:solidFill>
              <a:srgbClr val="DFDB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4" name="Google Shape;8264;p59"/>
            <p:cNvSpPr/>
            <p:nvPr/>
          </p:nvSpPr>
          <p:spPr>
            <a:xfrm>
              <a:off x="1124282" y="1988054"/>
              <a:ext cx="949101" cy="227399"/>
            </a:xfrm>
            <a:custGeom>
              <a:avLst/>
              <a:gdLst/>
              <a:ahLst/>
              <a:cxnLst/>
              <a:rect l="l" t="t" r="r" b="b"/>
              <a:pathLst>
                <a:path w="29671" h="7109" extrusionOk="0">
                  <a:moveTo>
                    <a:pt x="25468" y="322"/>
                  </a:moveTo>
                  <a:cubicBezTo>
                    <a:pt x="27575" y="322"/>
                    <a:pt x="29290" y="1775"/>
                    <a:pt x="29290" y="3561"/>
                  </a:cubicBezTo>
                  <a:cubicBezTo>
                    <a:pt x="29290" y="5335"/>
                    <a:pt x="27575" y="6787"/>
                    <a:pt x="25468" y="6787"/>
                  </a:cubicBezTo>
                  <a:lnTo>
                    <a:pt x="4203" y="6787"/>
                  </a:lnTo>
                  <a:cubicBezTo>
                    <a:pt x="2096" y="6787"/>
                    <a:pt x="381" y="5335"/>
                    <a:pt x="381" y="3561"/>
                  </a:cubicBezTo>
                  <a:cubicBezTo>
                    <a:pt x="381" y="1775"/>
                    <a:pt x="2096" y="322"/>
                    <a:pt x="4203" y="322"/>
                  </a:cubicBezTo>
                  <a:close/>
                  <a:moveTo>
                    <a:pt x="4203" y="1"/>
                  </a:moveTo>
                  <a:cubicBezTo>
                    <a:pt x="1881" y="1"/>
                    <a:pt x="0" y="1596"/>
                    <a:pt x="0" y="3561"/>
                  </a:cubicBezTo>
                  <a:cubicBezTo>
                    <a:pt x="0" y="5513"/>
                    <a:pt x="1881" y="7109"/>
                    <a:pt x="4203" y="7109"/>
                  </a:cubicBezTo>
                  <a:lnTo>
                    <a:pt x="25468" y="7109"/>
                  </a:lnTo>
                  <a:cubicBezTo>
                    <a:pt x="27778" y="7109"/>
                    <a:pt x="29671" y="5513"/>
                    <a:pt x="29671" y="3561"/>
                  </a:cubicBezTo>
                  <a:cubicBezTo>
                    <a:pt x="29671" y="1596"/>
                    <a:pt x="27789" y="1"/>
                    <a:pt x="254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5" name="Google Shape;8265;p59"/>
            <p:cNvSpPr/>
            <p:nvPr/>
          </p:nvSpPr>
          <p:spPr>
            <a:xfrm>
              <a:off x="2114887" y="1988054"/>
              <a:ext cx="949101" cy="227399"/>
            </a:xfrm>
            <a:custGeom>
              <a:avLst/>
              <a:gdLst/>
              <a:ahLst/>
              <a:cxnLst/>
              <a:rect l="l" t="t" r="r" b="b"/>
              <a:pathLst>
                <a:path w="29671" h="7109" extrusionOk="0">
                  <a:moveTo>
                    <a:pt x="25468" y="322"/>
                  </a:moveTo>
                  <a:cubicBezTo>
                    <a:pt x="27575" y="322"/>
                    <a:pt x="29290" y="1775"/>
                    <a:pt x="29290" y="3561"/>
                  </a:cubicBezTo>
                  <a:cubicBezTo>
                    <a:pt x="29290" y="5335"/>
                    <a:pt x="27575" y="6787"/>
                    <a:pt x="25468" y="6787"/>
                  </a:cubicBezTo>
                  <a:lnTo>
                    <a:pt x="4203" y="6787"/>
                  </a:lnTo>
                  <a:cubicBezTo>
                    <a:pt x="2096" y="6787"/>
                    <a:pt x="381" y="5335"/>
                    <a:pt x="381" y="3561"/>
                  </a:cubicBezTo>
                  <a:cubicBezTo>
                    <a:pt x="381" y="1775"/>
                    <a:pt x="2096" y="322"/>
                    <a:pt x="4203" y="322"/>
                  </a:cubicBezTo>
                  <a:close/>
                  <a:moveTo>
                    <a:pt x="4203" y="1"/>
                  </a:moveTo>
                  <a:cubicBezTo>
                    <a:pt x="1894" y="1"/>
                    <a:pt x="0" y="1596"/>
                    <a:pt x="0" y="3561"/>
                  </a:cubicBezTo>
                  <a:cubicBezTo>
                    <a:pt x="0" y="5513"/>
                    <a:pt x="1894" y="7109"/>
                    <a:pt x="4203" y="7109"/>
                  </a:cubicBezTo>
                  <a:lnTo>
                    <a:pt x="25468" y="7109"/>
                  </a:lnTo>
                  <a:cubicBezTo>
                    <a:pt x="27802" y="7109"/>
                    <a:pt x="29671" y="5513"/>
                    <a:pt x="29671" y="3561"/>
                  </a:cubicBezTo>
                  <a:cubicBezTo>
                    <a:pt x="29671" y="1596"/>
                    <a:pt x="27790" y="1"/>
                    <a:pt x="25468" y="1"/>
                  </a:cubicBezTo>
                  <a:close/>
                </a:path>
              </a:pathLst>
            </a:cu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a:solidFill>
                    <a:schemeClr val="dk2"/>
                  </a:solidFill>
                  <a:latin typeface="Chilanka"/>
                  <a:ea typeface="Chilanka"/>
                  <a:cs typeface="Chilanka"/>
                  <a:sym typeface="Chilanka"/>
                </a:rPr>
                <a:t>Neptune</a:t>
              </a:r>
              <a:endParaRPr/>
            </a:p>
          </p:txBody>
        </p:sp>
        <p:sp>
          <p:nvSpPr>
            <p:cNvPr id="8266" name="Google Shape;8266;p59"/>
            <p:cNvSpPr/>
            <p:nvPr/>
          </p:nvSpPr>
          <p:spPr>
            <a:xfrm>
              <a:off x="4096863" y="1988054"/>
              <a:ext cx="948717" cy="227399"/>
            </a:xfrm>
            <a:custGeom>
              <a:avLst/>
              <a:gdLst/>
              <a:ahLst/>
              <a:cxnLst/>
              <a:rect l="l" t="t" r="r" b="b"/>
              <a:pathLst>
                <a:path w="29659" h="7109" extrusionOk="0">
                  <a:moveTo>
                    <a:pt x="25456" y="322"/>
                  </a:moveTo>
                  <a:cubicBezTo>
                    <a:pt x="27564" y="322"/>
                    <a:pt x="29278" y="1775"/>
                    <a:pt x="29278" y="3561"/>
                  </a:cubicBezTo>
                  <a:cubicBezTo>
                    <a:pt x="29278" y="5335"/>
                    <a:pt x="27575" y="6787"/>
                    <a:pt x="25456" y="6787"/>
                  </a:cubicBezTo>
                  <a:lnTo>
                    <a:pt x="4192" y="6787"/>
                  </a:lnTo>
                  <a:cubicBezTo>
                    <a:pt x="2096" y="6787"/>
                    <a:pt x="382" y="5335"/>
                    <a:pt x="382" y="3561"/>
                  </a:cubicBezTo>
                  <a:cubicBezTo>
                    <a:pt x="382" y="1775"/>
                    <a:pt x="2084" y="322"/>
                    <a:pt x="4192" y="322"/>
                  </a:cubicBezTo>
                  <a:close/>
                  <a:moveTo>
                    <a:pt x="4192" y="1"/>
                  </a:moveTo>
                  <a:cubicBezTo>
                    <a:pt x="1882" y="1"/>
                    <a:pt x="1" y="1596"/>
                    <a:pt x="1" y="3561"/>
                  </a:cubicBezTo>
                  <a:cubicBezTo>
                    <a:pt x="1" y="5513"/>
                    <a:pt x="1882" y="7109"/>
                    <a:pt x="4192" y="7109"/>
                  </a:cubicBezTo>
                  <a:lnTo>
                    <a:pt x="25456" y="7109"/>
                  </a:lnTo>
                  <a:cubicBezTo>
                    <a:pt x="27778" y="7109"/>
                    <a:pt x="29659" y="5513"/>
                    <a:pt x="29659" y="3561"/>
                  </a:cubicBezTo>
                  <a:cubicBezTo>
                    <a:pt x="29659" y="1596"/>
                    <a:pt x="27778" y="1"/>
                    <a:pt x="254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7" name="Google Shape;8267;p59"/>
            <p:cNvSpPr/>
            <p:nvPr/>
          </p:nvSpPr>
          <p:spPr>
            <a:xfrm>
              <a:off x="5087468" y="1988054"/>
              <a:ext cx="949133" cy="227399"/>
            </a:xfrm>
            <a:custGeom>
              <a:avLst/>
              <a:gdLst/>
              <a:ahLst/>
              <a:cxnLst/>
              <a:rect l="l" t="t" r="r" b="b"/>
              <a:pathLst>
                <a:path w="29672" h="7109" extrusionOk="0">
                  <a:moveTo>
                    <a:pt x="25468" y="322"/>
                  </a:moveTo>
                  <a:cubicBezTo>
                    <a:pt x="27576" y="322"/>
                    <a:pt x="29290" y="1775"/>
                    <a:pt x="29290" y="3549"/>
                  </a:cubicBezTo>
                  <a:cubicBezTo>
                    <a:pt x="29290" y="5335"/>
                    <a:pt x="27576" y="6787"/>
                    <a:pt x="25468" y="6787"/>
                  </a:cubicBezTo>
                  <a:lnTo>
                    <a:pt x="4204" y="6787"/>
                  </a:lnTo>
                  <a:cubicBezTo>
                    <a:pt x="2096" y="6787"/>
                    <a:pt x="382" y="5335"/>
                    <a:pt x="382" y="3549"/>
                  </a:cubicBezTo>
                  <a:cubicBezTo>
                    <a:pt x="382" y="1775"/>
                    <a:pt x="2096" y="322"/>
                    <a:pt x="4204" y="322"/>
                  </a:cubicBezTo>
                  <a:close/>
                  <a:moveTo>
                    <a:pt x="4204" y="1"/>
                  </a:moveTo>
                  <a:cubicBezTo>
                    <a:pt x="1882" y="1"/>
                    <a:pt x="1" y="1596"/>
                    <a:pt x="1" y="3561"/>
                  </a:cubicBezTo>
                  <a:cubicBezTo>
                    <a:pt x="1" y="5513"/>
                    <a:pt x="1882" y="7109"/>
                    <a:pt x="4204" y="7109"/>
                  </a:cubicBezTo>
                  <a:lnTo>
                    <a:pt x="25468" y="7109"/>
                  </a:lnTo>
                  <a:cubicBezTo>
                    <a:pt x="27790" y="7109"/>
                    <a:pt x="29671" y="5513"/>
                    <a:pt x="29671" y="3561"/>
                  </a:cubicBezTo>
                  <a:cubicBezTo>
                    <a:pt x="29671" y="1596"/>
                    <a:pt x="27790" y="1"/>
                    <a:pt x="25468" y="1"/>
                  </a:cubicBezTo>
                  <a:close/>
                </a:path>
              </a:pathLst>
            </a:cu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a:solidFill>
                    <a:schemeClr val="dk2"/>
                  </a:solidFill>
                  <a:latin typeface="Chilanka"/>
                  <a:ea typeface="Chilanka"/>
                  <a:cs typeface="Chilanka"/>
                  <a:sym typeface="Chilanka"/>
                </a:rPr>
                <a:t>Neptune</a:t>
              </a:r>
              <a:endParaRPr/>
            </a:p>
          </p:txBody>
        </p:sp>
        <p:sp>
          <p:nvSpPr>
            <p:cNvPr id="8268" name="Google Shape;8268;p59"/>
            <p:cNvSpPr/>
            <p:nvPr/>
          </p:nvSpPr>
          <p:spPr>
            <a:xfrm>
              <a:off x="6084182" y="1993396"/>
              <a:ext cx="937298" cy="217099"/>
            </a:xfrm>
            <a:custGeom>
              <a:avLst/>
              <a:gdLst/>
              <a:ahLst/>
              <a:cxnLst/>
              <a:rect l="l" t="t" r="r" b="b"/>
              <a:pathLst>
                <a:path w="29302" h="6787" extrusionOk="0">
                  <a:moveTo>
                    <a:pt x="4025" y="0"/>
                  </a:moveTo>
                  <a:cubicBezTo>
                    <a:pt x="1798" y="0"/>
                    <a:pt x="0" y="1512"/>
                    <a:pt x="0" y="3394"/>
                  </a:cubicBezTo>
                  <a:cubicBezTo>
                    <a:pt x="0" y="5263"/>
                    <a:pt x="1798" y="6787"/>
                    <a:pt x="4025" y="6787"/>
                  </a:cubicBezTo>
                  <a:lnTo>
                    <a:pt x="25289" y="6787"/>
                  </a:lnTo>
                  <a:cubicBezTo>
                    <a:pt x="27504" y="6787"/>
                    <a:pt x="29290" y="5263"/>
                    <a:pt x="29302" y="3394"/>
                  </a:cubicBezTo>
                  <a:cubicBezTo>
                    <a:pt x="29302" y="1512"/>
                    <a:pt x="27504" y="0"/>
                    <a:pt x="25289" y="0"/>
                  </a:cubicBezTo>
                  <a:close/>
                </a:path>
              </a:pathLst>
            </a:custGeom>
            <a:solidFill>
              <a:srgbClr val="DFDB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9" name="Google Shape;8269;p59"/>
            <p:cNvSpPr/>
            <p:nvPr/>
          </p:nvSpPr>
          <p:spPr>
            <a:xfrm>
              <a:off x="7074786" y="1993396"/>
              <a:ext cx="937682" cy="217099"/>
            </a:xfrm>
            <a:custGeom>
              <a:avLst/>
              <a:gdLst/>
              <a:ahLst/>
              <a:cxnLst/>
              <a:rect l="l" t="t" r="r" b="b"/>
              <a:pathLst>
                <a:path w="29314" h="6787" extrusionOk="0">
                  <a:moveTo>
                    <a:pt x="4025" y="0"/>
                  </a:moveTo>
                  <a:cubicBezTo>
                    <a:pt x="1798" y="0"/>
                    <a:pt x="1" y="1512"/>
                    <a:pt x="1" y="3394"/>
                  </a:cubicBezTo>
                  <a:cubicBezTo>
                    <a:pt x="1" y="5263"/>
                    <a:pt x="1810" y="6787"/>
                    <a:pt x="4025" y="6787"/>
                  </a:cubicBezTo>
                  <a:lnTo>
                    <a:pt x="25289" y="6787"/>
                  </a:lnTo>
                  <a:cubicBezTo>
                    <a:pt x="27504" y="6787"/>
                    <a:pt x="29302" y="5263"/>
                    <a:pt x="29314" y="3394"/>
                  </a:cubicBezTo>
                  <a:cubicBezTo>
                    <a:pt x="29314" y="1512"/>
                    <a:pt x="27504" y="0"/>
                    <a:pt x="25289" y="0"/>
                  </a:cubicBezTo>
                  <a:close/>
                </a:path>
              </a:pathLst>
            </a:custGeom>
            <a:solidFill>
              <a:srgbClr val="DFDB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0" name="Google Shape;8270;p59"/>
            <p:cNvSpPr/>
            <p:nvPr/>
          </p:nvSpPr>
          <p:spPr>
            <a:xfrm>
              <a:off x="1124282" y="2289701"/>
              <a:ext cx="949101" cy="227399"/>
            </a:xfrm>
            <a:custGeom>
              <a:avLst/>
              <a:gdLst/>
              <a:ahLst/>
              <a:cxnLst/>
              <a:rect l="l" t="t" r="r" b="b"/>
              <a:pathLst>
                <a:path w="29671" h="7109" extrusionOk="0">
                  <a:moveTo>
                    <a:pt x="25468" y="322"/>
                  </a:moveTo>
                  <a:cubicBezTo>
                    <a:pt x="27575" y="322"/>
                    <a:pt x="29290" y="1774"/>
                    <a:pt x="29290" y="3560"/>
                  </a:cubicBezTo>
                  <a:cubicBezTo>
                    <a:pt x="29290" y="5346"/>
                    <a:pt x="27575" y="6787"/>
                    <a:pt x="25468" y="6787"/>
                  </a:cubicBezTo>
                  <a:lnTo>
                    <a:pt x="4203" y="6787"/>
                  </a:lnTo>
                  <a:cubicBezTo>
                    <a:pt x="2096" y="6787"/>
                    <a:pt x="381" y="5346"/>
                    <a:pt x="381" y="3560"/>
                  </a:cubicBezTo>
                  <a:cubicBezTo>
                    <a:pt x="381" y="1774"/>
                    <a:pt x="2096" y="322"/>
                    <a:pt x="4203" y="322"/>
                  </a:cubicBezTo>
                  <a:close/>
                  <a:moveTo>
                    <a:pt x="4203" y="0"/>
                  </a:moveTo>
                  <a:cubicBezTo>
                    <a:pt x="1881" y="0"/>
                    <a:pt x="0" y="1596"/>
                    <a:pt x="0" y="3560"/>
                  </a:cubicBezTo>
                  <a:cubicBezTo>
                    <a:pt x="0" y="5513"/>
                    <a:pt x="1881" y="7108"/>
                    <a:pt x="4203" y="7108"/>
                  </a:cubicBezTo>
                  <a:lnTo>
                    <a:pt x="25468" y="7108"/>
                  </a:lnTo>
                  <a:cubicBezTo>
                    <a:pt x="27778" y="7108"/>
                    <a:pt x="29671" y="5513"/>
                    <a:pt x="29671" y="3560"/>
                  </a:cubicBezTo>
                  <a:cubicBezTo>
                    <a:pt x="29671" y="1596"/>
                    <a:pt x="27789" y="0"/>
                    <a:pt x="25468" y="0"/>
                  </a:cubicBezTo>
                  <a:close/>
                </a:path>
              </a:pathLst>
            </a:cu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a:solidFill>
                    <a:schemeClr val="dk2"/>
                  </a:solidFill>
                  <a:latin typeface="Chilanka"/>
                  <a:ea typeface="Chilanka"/>
                  <a:cs typeface="Chilanka"/>
                  <a:sym typeface="Chilanka"/>
                </a:rPr>
                <a:t>Mercury</a:t>
              </a:r>
              <a:endParaRPr/>
            </a:p>
          </p:txBody>
        </p:sp>
        <p:sp>
          <p:nvSpPr>
            <p:cNvPr id="8271" name="Google Shape;8271;p59"/>
            <p:cNvSpPr/>
            <p:nvPr/>
          </p:nvSpPr>
          <p:spPr>
            <a:xfrm>
              <a:off x="2114887" y="2289701"/>
              <a:ext cx="949101" cy="227399"/>
            </a:xfrm>
            <a:custGeom>
              <a:avLst/>
              <a:gdLst/>
              <a:ahLst/>
              <a:cxnLst/>
              <a:rect l="l" t="t" r="r" b="b"/>
              <a:pathLst>
                <a:path w="29671" h="7109" extrusionOk="0">
                  <a:moveTo>
                    <a:pt x="25468" y="322"/>
                  </a:moveTo>
                  <a:cubicBezTo>
                    <a:pt x="27575" y="322"/>
                    <a:pt x="29290" y="1774"/>
                    <a:pt x="29290" y="3560"/>
                  </a:cubicBezTo>
                  <a:cubicBezTo>
                    <a:pt x="29290" y="5346"/>
                    <a:pt x="27575" y="6787"/>
                    <a:pt x="25468" y="6787"/>
                  </a:cubicBezTo>
                  <a:lnTo>
                    <a:pt x="4203" y="6787"/>
                  </a:lnTo>
                  <a:cubicBezTo>
                    <a:pt x="2096" y="6787"/>
                    <a:pt x="381" y="5346"/>
                    <a:pt x="381" y="3560"/>
                  </a:cubicBezTo>
                  <a:cubicBezTo>
                    <a:pt x="381" y="1774"/>
                    <a:pt x="2096" y="322"/>
                    <a:pt x="4203" y="322"/>
                  </a:cubicBezTo>
                  <a:close/>
                  <a:moveTo>
                    <a:pt x="4203" y="0"/>
                  </a:moveTo>
                  <a:cubicBezTo>
                    <a:pt x="1894" y="0"/>
                    <a:pt x="0" y="1596"/>
                    <a:pt x="0" y="3560"/>
                  </a:cubicBezTo>
                  <a:cubicBezTo>
                    <a:pt x="0" y="5513"/>
                    <a:pt x="1894" y="7108"/>
                    <a:pt x="4203" y="7108"/>
                  </a:cubicBezTo>
                  <a:lnTo>
                    <a:pt x="25468" y="7108"/>
                  </a:lnTo>
                  <a:cubicBezTo>
                    <a:pt x="27802" y="7108"/>
                    <a:pt x="29671" y="5513"/>
                    <a:pt x="29671" y="3560"/>
                  </a:cubicBezTo>
                  <a:cubicBezTo>
                    <a:pt x="29671" y="1596"/>
                    <a:pt x="27790" y="0"/>
                    <a:pt x="254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2" name="Google Shape;8272;p59"/>
            <p:cNvSpPr/>
            <p:nvPr/>
          </p:nvSpPr>
          <p:spPr>
            <a:xfrm>
              <a:off x="3105875" y="2289701"/>
              <a:ext cx="949101" cy="227399"/>
            </a:xfrm>
            <a:custGeom>
              <a:avLst/>
              <a:gdLst/>
              <a:ahLst/>
              <a:cxnLst/>
              <a:rect l="l" t="t" r="r" b="b"/>
              <a:pathLst>
                <a:path w="29671" h="7109" extrusionOk="0">
                  <a:moveTo>
                    <a:pt x="25468" y="322"/>
                  </a:moveTo>
                  <a:cubicBezTo>
                    <a:pt x="27575" y="322"/>
                    <a:pt x="29290" y="1774"/>
                    <a:pt x="29290" y="3560"/>
                  </a:cubicBezTo>
                  <a:cubicBezTo>
                    <a:pt x="29290" y="5346"/>
                    <a:pt x="27575" y="6787"/>
                    <a:pt x="25468" y="6787"/>
                  </a:cubicBezTo>
                  <a:lnTo>
                    <a:pt x="4203" y="6787"/>
                  </a:lnTo>
                  <a:cubicBezTo>
                    <a:pt x="2096" y="6787"/>
                    <a:pt x="381" y="5346"/>
                    <a:pt x="381" y="3560"/>
                  </a:cubicBezTo>
                  <a:cubicBezTo>
                    <a:pt x="381" y="1774"/>
                    <a:pt x="2096" y="322"/>
                    <a:pt x="4203" y="322"/>
                  </a:cubicBezTo>
                  <a:close/>
                  <a:moveTo>
                    <a:pt x="4203" y="0"/>
                  </a:moveTo>
                  <a:cubicBezTo>
                    <a:pt x="1882" y="0"/>
                    <a:pt x="0" y="1596"/>
                    <a:pt x="0" y="3560"/>
                  </a:cubicBezTo>
                  <a:cubicBezTo>
                    <a:pt x="0" y="5513"/>
                    <a:pt x="1882" y="7108"/>
                    <a:pt x="4203" y="7108"/>
                  </a:cubicBezTo>
                  <a:lnTo>
                    <a:pt x="25468" y="7108"/>
                  </a:lnTo>
                  <a:cubicBezTo>
                    <a:pt x="27790" y="7108"/>
                    <a:pt x="29671" y="5513"/>
                    <a:pt x="29671" y="3560"/>
                  </a:cubicBezTo>
                  <a:cubicBezTo>
                    <a:pt x="29671" y="1596"/>
                    <a:pt x="27790" y="0"/>
                    <a:pt x="254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3" name="Google Shape;8273;p59"/>
            <p:cNvSpPr/>
            <p:nvPr/>
          </p:nvSpPr>
          <p:spPr>
            <a:xfrm>
              <a:off x="4096863" y="2289701"/>
              <a:ext cx="948717" cy="227399"/>
            </a:xfrm>
            <a:custGeom>
              <a:avLst/>
              <a:gdLst/>
              <a:ahLst/>
              <a:cxnLst/>
              <a:rect l="l" t="t" r="r" b="b"/>
              <a:pathLst>
                <a:path w="29659" h="7109" extrusionOk="0">
                  <a:moveTo>
                    <a:pt x="25456" y="322"/>
                  </a:moveTo>
                  <a:cubicBezTo>
                    <a:pt x="27564" y="322"/>
                    <a:pt x="29278" y="1774"/>
                    <a:pt x="29278" y="3560"/>
                  </a:cubicBezTo>
                  <a:cubicBezTo>
                    <a:pt x="29278" y="5346"/>
                    <a:pt x="27575" y="6787"/>
                    <a:pt x="25456" y="6787"/>
                  </a:cubicBezTo>
                  <a:lnTo>
                    <a:pt x="4192" y="6787"/>
                  </a:lnTo>
                  <a:cubicBezTo>
                    <a:pt x="2096" y="6787"/>
                    <a:pt x="382" y="5346"/>
                    <a:pt x="382" y="3560"/>
                  </a:cubicBezTo>
                  <a:cubicBezTo>
                    <a:pt x="382" y="1774"/>
                    <a:pt x="2084" y="322"/>
                    <a:pt x="4192" y="322"/>
                  </a:cubicBezTo>
                  <a:close/>
                  <a:moveTo>
                    <a:pt x="4192" y="0"/>
                  </a:moveTo>
                  <a:cubicBezTo>
                    <a:pt x="1882" y="0"/>
                    <a:pt x="1" y="1596"/>
                    <a:pt x="1" y="3560"/>
                  </a:cubicBezTo>
                  <a:cubicBezTo>
                    <a:pt x="1" y="5513"/>
                    <a:pt x="1882" y="7108"/>
                    <a:pt x="4192" y="7108"/>
                  </a:cubicBezTo>
                  <a:lnTo>
                    <a:pt x="25456" y="7108"/>
                  </a:lnTo>
                  <a:cubicBezTo>
                    <a:pt x="27778" y="7108"/>
                    <a:pt x="29659" y="5513"/>
                    <a:pt x="29659" y="3560"/>
                  </a:cubicBezTo>
                  <a:cubicBezTo>
                    <a:pt x="29659" y="1596"/>
                    <a:pt x="27778" y="0"/>
                    <a:pt x="25456" y="0"/>
                  </a:cubicBezTo>
                  <a:close/>
                </a:path>
              </a:pathLst>
            </a:cu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a:solidFill>
                    <a:schemeClr val="dk2"/>
                  </a:solidFill>
                  <a:latin typeface="Chilanka"/>
                  <a:ea typeface="Chilanka"/>
                  <a:cs typeface="Chilanka"/>
                  <a:sym typeface="Chilanka"/>
                </a:rPr>
                <a:t>Mars</a:t>
              </a:r>
              <a:endParaRPr/>
            </a:p>
          </p:txBody>
        </p:sp>
        <p:sp>
          <p:nvSpPr>
            <p:cNvPr id="8274" name="Google Shape;8274;p59"/>
            <p:cNvSpPr/>
            <p:nvPr/>
          </p:nvSpPr>
          <p:spPr>
            <a:xfrm>
              <a:off x="5087468" y="2289701"/>
              <a:ext cx="949133" cy="227399"/>
            </a:xfrm>
            <a:custGeom>
              <a:avLst/>
              <a:gdLst/>
              <a:ahLst/>
              <a:cxnLst/>
              <a:rect l="l" t="t" r="r" b="b"/>
              <a:pathLst>
                <a:path w="29672" h="7109" extrusionOk="0">
                  <a:moveTo>
                    <a:pt x="25468" y="322"/>
                  </a:moveTo>
                  <a:cubicBezTo>
                    <a:pt x="27576" y="322"/>
                    <a:pt x="29290" y="1774"/>
                    <a:pt x="29290" y="3560"/>
                  </a:cubicBezTo>
                  <a:cubicBezTo>
                    <a:pt x="29290" y="5346"/>
                    <a:pt x="27576" y="6787"/>
                    <a:pt x="25468" y="6787"/>
                  </a:cubicBezTo>
                  <a:lnTo>
                    <a:pt x="4204" y="6787"/>
                  </a:lnTo>
                  <a:cubicBezTo>
                    <a:pt x="2096" y="6787"/>
                    <a:pt x="382" y="5346"/>
                    <a:pt x="382" y="3560"/>
                  </a:cubicBezTo>
                  <a:cubicBezTo>
                    <a:pt x="382" y="1774"/>
                    <a:pt x="2096" y="322"/>
                    <a:pt x="4204" y="322"/>
                  </a:cubicBezTo>
                  <a:close/>
                  <a:moveTo>
                    <a:pt x="4204" y="0"/>
                  </a:moveTo>
                  <a:cubicBezTo>
                    <a:pt x="1882" y="0"/>
                    <a:pt x="1" y="1596"/>
                    <a:pt x="1" y="3560"/>
                  </a:cubicBezTo>
                  <a:cubicBezTo>
                    <a:pt x="1" y="5513"/>
                    <a:pt x="1882" y="7108"/>
                    <a:pt x="4204" y="7108"/>
                  </a:cubicBezTo>
                  <a:lnTo>
                    <a:pt x="25468" y="7108"/>
                  </a:lnTo>
                  <a:cubicBezTo>
                    <a:pt x="27790" y="7108"/>
                    <a:pt x="29671" y="5513"/>
                    <a:pt x="29671" y="3560"/>
                  </a:cubicBezTo>
                  <a:cubicBezTo>
                    <a:pt x="29671" y="1596"/>
                    <a:pt x="27790" y="0"/>
                    <a:pt x="254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5" name="Google Shape;8275;p59"/>
            <p:cNvSpPr/>
            <p:nvPr/>
          </p:nvSpPr>
          <p:spPr>
            <a:xfrm>
              <a:off x="6084182" y="2295043"/>
              <a:ext cx="937298" cy="217099"/>
            </a:xfrm>
            <a:custGeom>
              <a:avLst/>
              <a:gdLst/>
              <a:ahLst/>
              <a:cxnLst/>
              <a:rect l="l" t="t" r="r" b="b"/>
              <a:pathLst>
                <a:path w="29302" h="6787" extrusionOk="0">
                  <a:moveTo>
                    <a:pt x="4025" y="0"/>
                  </a:moveTo>
                  <a:cubicBezTo>
                    <a:pt x="1798" y="0"/>
                    <a:pt x="0" y="1524"/>
                    <a:pt x="0" y="3393"/>
                  </a:cubicBezTo>
                  <a:cubicBezTo>
                    <a:pt x="0" y="5263"/>
                    <a:pt x="1798" y="6787"/>
                    <a:pt x="4025" y="6787"/>
                  </a:cubicBezTo>
                  <a:lnTo>
                    <a:pt x="25289" y="6787"/>
                  </a:lnTo>
                  <a:cubicBezTo>
                    <a:pt x="27504" y="6787"/>
                    <a:pt x="29290" y="5263"/>
                    <a:pt x="29302" y="3393"/>
                  </a:cubicBezTo>
                  <a:cubicBezTo>
                    <a:pt x="29302" y="1512"/>
                    <a:pt x="27504" y="0"/>
                    <a:pt x="25289" y="0"/>
                  </a:cubicBezTo>
                  <a:close/>
                </a:path>
              </a:pathLst>
            </a:custGeom>
            <a:solidFill>
              <a:srgbClr val="DFDB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6" name="Google Shape;8276;p59"/>
            <p:cNvSpPr/>
            <p:nvPr/>
          </p:nvSpPr>
          <p:spPr>
            <a:xfrm>
              <a:off x="7074786" y="2295043"/>
              <a:ext cx="937682" cy="217099"/>
            </a:xfrm>
            <a:custGeom>
              <a:avLst/>
              <a:gdLst/>
              <a:ahLst/>
              <a:cxnLst/>
              <a:rect l="l" t="t" r="r" b="b"/>
              <a:pathLst>
                <a:path w="29314" h="6787" extrusionOk="0">
                  <a:moveTo>
                    <a:pt x="4025" y="0"/>
                  </a:moveTo>
                  <a:cubicBezTo>
                    <a:pt x="1798" y="0"/>
                    <a:pt x="1" y="1524"/>
                    <a:pt x="1" y="3393"/>
                  </a:cubicBezTo>
                  <a:cubicBezTo>
                    <a:pt x="1" y="5263"/>
                    <a:pt x="1810" y="6787"/>
                    <a:pt x="4025" y="6787"/>
                  </a:cubicBezTo>
                  <a:lnTo>
                    <a:pt x="25289" y="6787"/>
                  </a:lnTo>
                  <a:cubicBezTo>
                    <a:pt x="27504" y="6787"/>
                    <a:pt x="29302" y="5263"/>
                    <a:pt x="29314" y="3393"/>
                  </a:cubicBezTo>
                  <a:cubicBezTo>
                    <a:pt x="29314" y="1512"/>
                    <a:pt x="27504" y="0"/>
                    <a:pt x="25289" y="0"/>
                  </a:cubicBezTo>
                  <a:close/>
                </a:path>
              </a:pathLst>
            </a:custGeom>
            <a:solidFill>
              <a:srgbClr val="DFDB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7" name="Google Shape;8277;p59"/>
            <p:cNvSpPr/>
            <p:nvPr/>
          </p:nvSpPr>
          <p:spPr>
            <a:xfrm>
              <a:off x="1124282" y="2591732"/>
              <a:ext cx="949101" cy="227399"/>
            </a:xfrm>
            <a:custGeom>
              <a:avLst/>
              <a:gdLst/>
              <a:ahLst/>
              <a:cxnLst/>
              <a:rect l="l" t="t" r="r" b="b"/>
              <a:pathLst>
                <a:path w="29671" h="7109" extrusionOk="0">
                  <a:moveTo>
                    <a:pt x="25468" y="322"/>
                  </a:moveTo>
                  <a:cubicBezTo>
                    <a:pt x="27575" y="322"/>
                    <a:pt x="29290" y="1774"/>
                    <a:pt x="29290" y="3548"/>
                  </a:cubicBezTo>
                  <a:cubicBezTo>
                    <a:pt x="29290" y="5334"/>
                    <a:pt x="27575" y="6787"/>
                    <a:pt x="25468" y="6787"/>
                  </a:cubicBezTo>
                  <a:lnTo>
                    <a:pt x="4203" y="6787"/>
                  </a:lnTo>
                  <a:cubicBezTo>
                    <a:pt x="2096" y="6787"/>
                    <a:pt x="381" y="5334"/>
                    <a:pt x="381" y="3548"/>
                  </a:cubicBezTo>
                  <a:cubicBezTo>
                    <a:pt x="381" y="1774"/>
                    <a:pt x="2096" y="322"/>
                    <a:pt x="4203" y="322"/>
                  </a:cubicBezTo>
                  <a:close/>
                  <a:moveTo>
                    <a:pt x="4203" y="0"/>
                  </a:moveTo>
                  <a:cubicBezTo>
                    <a:pt x="1881" y="0"/>
                    <a:pt x="0" y="1596"/>
                    <a:pt x="0" y="3548"/>
                  </a:cubicBezTo>
                  <a:cubicBezTo>
                    <a:pt x="0" y="5513"/>
                    <a:pt x="1881" y="7108"/>
                    <a:pt x="4203" y="7108"/>
                  </a:cubicBezTo>
                  <a:lnTo>
                    <a:pt x="25468" y="7108"/>
                  </a:lnTo>
                  <a:cubicBezTo>
                    <a:pt x="27778" y="7108"/>
                    <a:pt x="29671" y="5513"/>
                    <a:pt x="29671" y="3548"/>
                  </a:cubicBezTo>
                  <a:cubicBezTo>
                    <a:pt x="29671" y="1596"/>
                    <a:pt x="27789" y="0"/>
                    <a:pt x="254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8" name="Google Shape;8278;p59"/>
            <p:cNvSpPr/>
            <p:nvPr/>
          </p:nvSpPr>
          <p:spPr>
            <a:xfrm>
              <a:off x="2114887" y="2591732"/>
              <a:ext cx="949101" cy="227399"/>
            </a:xfrm>
            <a:custGeom>
              <a:avLst/>
              <a:gdLst/>
              <a:ahLst/>
              <a:cxnLst/>
              <a:rect l="l" t="t" r="r" b="b"/>
              <a:pathLst>
                <a:path w="29671" h="7109" extrusionOk="0">
                  <a:moveTo>
                    <a:pt x="25468" y="322"/>
                  </a:moveTo>
                  <a:cubicBezTo>
                    <a:pt x="27575" y="322"/>
                    <a:pt x="29290" y="1762"/>
                    <a:pt x="29290" y="3548"/>
                  </a:cubicBezTo>
                  <a:cubicBezTo>
                    <a:pt x="29290" y="5334"/>
                    <a:pt x="27575" y="6787"/>
                    <a:pt x="25468" y="6787"/>
                  </a:cubicBezTo>
                  <a:lnTo>
                    <a:pt x="4203" y="6787"/>
                  </a:lnTo>
                  <a:cubicBezTo>
                    <a:pt x="2096" y="6787"/>
                    <a:pt x="381" y="5334"/>
                    <a:pt x="381" y="3548"/>
                  </a:cubicBezTo>
                  <a:cubicBezTo>
                    <a:pt x="381" y="1762"/>
                    <a:pt x="2096" y="322"/>
                    <a:pt x="4203" y="322"/>
                  </a:cubicBezTo>
                  <a:close/>
                  <a:moveTo>
                    <a:pt x="4203" y="0"/>
                  </a:moveTo>
                  <a:cubicBezTo>
                    <a:pt x="1894" y="0"/>
                    <a:pt x="0" y="1596"/>
                    <a:pt x="0" y="3548"/>
                  </a:cubicBezTo>
                  <a:cubicBezTo>
                    <a:pt x="0" y="5513"/>
                    <a:pt x="1894" y="7108"/>
                    <a:pt x="4203" y="7108"/>
                  </a:cubicBezTo>
                  <a:lnTo>
                    <a:pt x="25468" y="7108"/>
                  </a:lnTo>
                  <a:cubicBezTo>
                    <a:pt x="27802" y="7108"/>
                    <a:pt x="29671" y="5513"/>
                    <a:pt x="29671" y="3548"/>
                  </a:cubicBezTo>
                  <a:cubicBezTo>
                    <a:pt x="29671" y="1596"/>
                    <a:pt x="27790" y="0"/>
                    <a:pt x="254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9" name="Google Shape;8279;p59"/>
            <p:cNvSpPr/>
            <p:nvPr/>
          </p:nvSpPr>
          <p:spPr>
            <a:xfrm>
              <a:off x="3105875" y="2591732"/>
              <a:ext cx="949101" cy="227399"/>
            </a:xfrm>
            <a:custGeom>
              <a:avLst/>
              <a:gdLst/>
              <a:ahLst/>
              <a:cxnLst/>
              <a:rect l="l" t="t" r="r" b="b"/>
              <a:pathLst>
                <a:path w="29671" h="7109" extrusionOk="0">
                  <a:moveTo>
                    <a:pt x="25468" y="322"/>
                  </a:moveTo>
                  <a:cubicBezTo>
                    <a:pt x="27575" y="322"/>
                    <a:pt x="29290" y="1774"/>
                    <a:pt x="29290" y="3548"/>
                  </a:cubicBezTo>
                  <a:cubicBezTo>
                    <a:pt x="29290" y="5334"/>
                    <a:pt x="27575" y="6787"/>
                    <a:pt x="25468" y="6787"/>
                  </a:cubicBezTo>
                  <a:lnTo>
                    <a:pt x="4203" y="6787"/>
                  </a:lnTo>
                  <a:cubicBezTo>
                    <a:pt x="2096" y="6787"/>
                    <a:pt x="381" y="5334"/>
                    <a:pt x="381" y="3548"/>
                  </a:cubicBezTo>
                  <a:cubicBezTo>
                    <a:pt x="381" y="1774"/>
                    <a:pt x="2096" y="322"/>
                    <a:pt x="4203" y="322"/>
                  </a:cubicBezTo>
                  <a:close/>
                  <a:moveTo>
                    <a:pt x="4203" y="0"/>
                  </a:moveTo>
                  <a:cubicBezTo>
                    <a:pt x="1882" y="0"/>
                    <a:pt x="0" y="1596"/>
                    <a:pt x="0" y="3548"/>
                  </a:cubicBezTo>
                  <a:cubicBezTo>
                    <a:pt x="0" y="5513"/>
                    <a:pt x="1882" y="7108"/>
                    <a:pt x="4203" y="7108"/>
                  </a:cubicBezTo>
                  <a:lnTo>
                    <a:pt x="25468" y="7108"/>
                  </a:lnTo>
                  <a:cubicBezTo>
                    <a:pt x="27790" y="7108"/>
                    <a:pt x="29671" y="5513"/>
                    <a:pt x="29671" y="3548"/>
                  </a:cubicBezTo>
                  <a:cubicBezTo>
                    <a:pt x="29671" y="1596"/>
                    <a:pt x="27790" y="0"/>
                    <a:pt x="254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0" name="Google Shape;8280;p59"/>
            <p:cNvSpPr/>
            <p:nvPr/>
          </p:nvSpPr>
          <p:spPr>
            <a:xfrm>
              <a:off x="4096863" y="2591732"/>
              <a:ext cx="948717" cy="227399"/>
            </a:xfrm>
            <a:custGeom>
              <a:avLst/>
              <a:gdLst/>
              <a:ahLst/>
              <a:cxnLst/>
              <a:rect l="l" t="t" r="r" b="b"/>
              <a:pathLst>
                <a:path w="29659" h="7109" extrusionOk="0">
                  <a:moveTo>
                    <a:pt x="25456" y="322"/>
                  </a:moveTo>
                  <a:cubicBezTo>
                    <a:pt x="27564" y="322"/>
                    <a:pt x="29278" y="1774"/>
                    <a:pt x="29278" y="3548"/>
                  </a:cubicBezTo>
                  <a:cubicBezTo>
                    <a:pt x="29278" y="5334"/>
                    <a:pt x="27564" y="6787"/>
                    <a:pt x="25456" y="6787"/>
                  </a:cubicBezTo>
                  <a:lnTo>
                    <a:pt x="4192" y="6787"/>
                  </a:lnTo>
                  <a:cubicBezTo>
                    <a:pt x="2084" y="6787"/>
                    <a:pt x="370" y="5334"/>
                    <a:pt x="370" y="3548"/>
                  </a:cubicBezTo>
                  <a:cubicBezTo>
                    <a:pt x="370" y="1774"/>
                    <a:pt x="2084" y="322"/>
                    <a:pt x="4192" y="322"/>
                  </a:cubicBezTo>
                  <a:close/>
                  <a:moveTo>
                    <a:pt x="4192" y="0"/>
                  </a:moveTo>
                  <a:cubicBezTo>
                    <a:pt x="1882" y="0"/>
                    <a:pt x="1" y="1596"/>
                    <a:pt x="1" y="3548"/>
                  </a:cubicBezTo>
                  <a:cubicBezTo>
                    <a:pt x="1" y="5513"/>
                    <a:pt x="1882" y="7108"/>
                    <a:pt x="4192" y="7108"/>
                  </a:cubicBezTo>
                  <a:lnTo>
                    <a:pt x="25456" y="7108"/>
                  </a:lnTo>
                  <a:cubicBezTo>
                    <a:pt x="27778" y="7108"/>
                    <a:pt x="29659" y="5513"/>
                    <a:pt x="29659" y="3548"/>
                  </a:cubicBezTo>
                  <a:cubicBezTo>
                    <a:pt x="29659" y="1596"/>
                    <a:pt x="27778" y="0"/>
                    <a:pt x="254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1" name="Google Shape;8281;p59"/>
            <p:cNvSpPr/>
            <p:nvPr/>
          </p:nvSpPr>
          <p:spPr>
            <a:xfrm>
              <a:off x="5087468" y="2591732"/>
              <a:ext cx="949133" cy="227399"/>
            </a:xfrm>
            <a:custGeom>
              <a:avLst/>
              <a:gdLst/>
              <a:ahLst/>
              <a:cxnLst/>
              <a:rect l="l" t="t" r="r" b="b"/>
              <a:pathLst>
                <a:path w="29672" h="7109" extrusionOk="0">
                  <a:moveTo>
                    <a:pt x="25468" y="322"/>
                  </a:moveTo>
                  <a:cubicBezTo>
                    <a:pt x="27576" y="322"/>
                    <a:pt x="29290" y="1774"/>
                    <a:pt x="29290" y="3548"/>
                  </a:cubicBezTo>
                  <a:cubicBezTo>
                    <a:pt x="29290" y="5334"/>
                    <a:pt x="27576" y="6787"/>
                    <a:pt x="25468" y="6787"/>
                  </a:cubicBezTo>
                  <a:lnTo>
                    <a:pt x="4204" y="6787"/>
                  </a:lnTo>
                  <a:cubicBezTo>
                    <a:pt x="2096" y="6787"/>
                    <a:pt x="382" y="5334"/>
                    <a:pt x="382" y="3548"/>
                  </a:cubicBezTo>
                  <a:cubicBezTo>
                    <a:pt x="382" y="1774"/>
                    <a:pt x="2096" y="322"/>
                    <a:pt x="4204" y="322"/>
                  </a:cubicBezTo>
                  <a:close/>
                  <a:moveTo>
                    <a:pt x="4204" y="0"/>
                  </a:moveTo>
                  <a:cubicBezTo>
                    <a:pt x="1882" y="0"/>
                    <a:pt x="1" y="1596"/>
                    <a:pt x="1" y="3548"/>
                  </a:cubicBezTo>
                  <a:cubicBezTo>
                    <a:pt x="1" y="5513"/>
                    <a:pt x="1882" y="7108"/>
                    <a:pt x="4204" y="7108"/>
                  </a:cubicBezTo>
                  <a:lnTo>
                    <a:pt x="25468" y="7108"/>
                  </a:lnTo>
                  <a:cubicBezTo>
                    <a:pt x="27790" y="7108"/>
                    <a:pt x="29671" y="5513"/>
                    <a:pt x="29671" y="3548"/>
                  </a:cubicBezTo>
                  <a:cubicBezTo>
                    <a:pt x="29671" y="1596"/>
                    <a:pt x="27790" y="0"/>
                    <a:pt x="25468" y="0"/>
                  </a:cubicBezTo>
                  <a:close/>
                </a:path>
              </a:pathLst>
            </a:cu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a:solidFill>
                    <a:schemeClr val="dk2"/>
                  </a:solidFill>
                  <a:latin typeface="Chilanka"/>
                  <a:ea typeface="Chilanka"/>
                  <a:cs typeface="Chilanka"/>
                  <a:sym typeface="Chilanka"/>
                </a:rPr>
                <a:t>Mercury</a:t>
              </a:r>
              <a:endParaRPr/>
            </a:p>
          </p:txBody>
        </p:sp>
        <p:sp>
          <p:nvSpPr>
            <p:cNvPr id="8282" name="Google Shape;8282;p59"/>
            <p:cNvSpPr/>
            <p:nvPr/>
          </p:nvSpPr>
          <p:spPr>
            <a:xfrm>
              <a:off x="6084182" y="2596658"/>
              <a:ext cx="937298" cy="217131"/>
            </a:xfrm>
            <a:custGeom>
              <a:avLst/>
              <a:gdLst/>
              <a:ahLst/>
              <a:cxnLst/>
              <a:rect l="l" t="t" r="r" b="b"/>
              <a:pathLst>
                <a:path w="29302" h="6788" extrusionOk="0">
                  <a:moveTo>
                    <a:pt x="4025" y="1"/>
                  </a:moveTo>
                  <a:cubicBezTo>
                    <a:pt x="1798" y="1"/>
                    <a:pt x="0" y="1525"/>
                    <a:pt x="0" y="3394"/>
                  </a:cubicBezTo>
                  <a:cubicBezTo>
                    <a:pt x="0" y="5263"/>
                    <a:pt x="1798" y="6787"/>
                    <a:pt x="4025" y="6787"/>
                  </a:cubicBezTo>
                  <a:lnTo>
                    <a:pt x="25289" y="6787"/>
                  </a:lnTo>
                  <a:cubicBezTo>
                    <a:pt x="27504" y="6787"/>
                    <a:pt x="29290" y="5263"/>
                    <a:pt x="29302" y="3394"/>
                  </a:cubicBezTo>
                  <a:cubicBezTo>
                    <a:pt x="29302" y="1525"/>
                    <a:pt x="27504" y="1"/>
                    <a:pt x="25289" y="1"/>
                  </a:cubicBezTo>
                  <a:close/>
                </a:path>
              </a:pathLst>
            </a:custGeom>
            <a:solidFill>
              <a:srgbClr val="DFDB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3" name="Google Shape;8283;p59"/>
            <p:cNvSpPr/>
            <p:nvPr/>
          </p:nvSpPr>
          <p:spPr>
            <a:xfrm>
              <a:off x="7074786" y="2596658"/>
              <a:ext cx="937682" cy="217131"/>
            </a:xfrm>
            <a:custGeom>
              <a:avLst/>
              <a:gdLst/>
              <a:ahLst/>
              <a:cxnLst/>
              <a:rect l="l" t="t" r="r" b="b"/>
              <a:pathLst>
                <a:path w="29314" h="6788" extrusionOk="0">
                  <a:moveTo>
                    <a:pt x="4025" y="1"/>
                  </a:moveTo>
                  <a:cubicBezTo>
                    <a:pt x="1798" y="1"/>
                    <a:pt x="1" y="1525"/>
                    <a:pt x="1" y="3394"/>
                  </a:cubicBezTo>
                  <a:cubicBezTo>
                    <a:pt x="1" y="5263"/>
                    <a:pt x="1810" y="6787"/>
                    <a:pt x="4025" y="6787"/>
                  </a:cubicBezTo>
                  <a:lnTo>
                    <a:pt x="25289" y="6787"/>
                  </a:lnTo>
                  <a:cubicBezTo>
                    <a:pt x="27504" y="6787"/>
                    <a:pt x="29302" y="5263"/>
                    <a:pt x="29314" y="3394"/>
                  </a:cubicBezTo>
                  <a:cubicBezTo>
                    <a:pt x="29314" y="1525"/>
                    <a:pt x="27504" y="1"/>
                    <a:pt x="25289" y="1"/>
                  </a:cubicBezTo>
                  <a:close/>
                </a:path>
              </a:pathLst>
            </a:custGeom>
            <a:solidFill>
              <a:srgbClr val="DFDB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4" name="Google Shape;8284;p59"/>
            <p:cNvSpPr/>
            <p:nvPr/>
          </p:nvSpPr>
          <p:spPr>
            <a:xfrm>
              <a:off x="1124282" y="2893347"/>
              <a:ext cx="949101" cy="227399"/>
            </a:xfrm>
            <a:custGeom>
              <a:avLst/>
              <a:gdLst/>
              <a:ahLst/>
              <a:cxnLst/>
              <a:rect l="l" t="t" r="r" b="b"/>
              <a:pathLst>
                <a:path w="29671" h="7109" extrusionOk="0">
                  <a:moveTo>
                    <a:pt x="25468" y="322"/>
                  </a:moveTo>
                  <a:cubicBezTo>
                    <a:pt x="27575" y="322"/>
                    <a:pt x="29290" y="1775"/>
                    <a:pt x="29290" y="3561"/>
                  </a:cubicBezTo>
                  <a:cubicBezTo>
                    <a:pt x="29290" y="5335"/>
                    <a:pt x="27575" y="6787"/>
                    <a:pt x="25468" y="6787"/>
                  </a:cubicBezTo>
                  <a:lnTo>
                    <a:pt x="4203" y="6787"/>
                  </a:lnTo>
                  <a:cubicBezTo>
                    <a:pt x="2096" y="6787"/>
                    <a:pt x="381" y="5335"/>
                    <a:pt x="381" y="3561"/>
                  </a:cubicBezTo>
                  <a:cubicBezTo>
                    <a:pt x="381" y="1775"/>
                    <a:pt x="2096" y="322"/>
                    <a:pt x="4203" y="322"/>
                  </a:cubicBezTo>
                  <a:close/>
                  <a:moveTo>
                    <a:pt x="4203" y="1"/>
                  </a:moveTo>
                  <a:cubicBezTo>
                    <a:pt x="1881" y="1"/>
                    <a:pt x="0" y="1596"/>
                    <a:pt x="0" y="3549"/>
                  </a:cubicBezTo>
                  <a:cubicBezTo>
                    <a:pt x="0" y="5513"/>
                    <a:pt x="1881" y="7109"/>
                    <a:pt x="4203" y="7109"/>
                  </a:cubicBezTo>
                  <a:lnTo>
                    <a:pt x="25468" y="7109"/>
                  </a:lnTo>
                  <a:cubicBezTo>
                    <a:pt x="27778" y="7109"/>
                    <a:pt x="29671" y="5513"/>
                    <a:pt x="29671" y="3549"/>
                  </a:cubicBezTo>
                  <a:cubicBezTo>
                    <a:pt x="29671" y="1596"/>
                    <a:pt x="27789" y="1"/>
                    <a:pt x="254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5" name="Google Shape;8285;p59"/>
            <p:cNvSpPr/>
            <p:nvPr/>
          </p:nvSpPr>
          <p:spPr>
            <a:xfrm>
              <a:off x="2114887" y="2893347"/>
              <a:ext cx="949101" cy="227399"/>
            </a:xfrm>
            <a:custGeom>
              <a:avLst/>
              <a:gdLst/>
              <a:ahLst/>
              <a:cxnLst/>
              <a:rect l="l" t="t" r="r" b="b"/>
              <a:pathLst>
                <a:path w="29671" h="7109" extrusionOk="0">
                  <a:moveTo>
                    <a:pt x="25468" y="322"/>
                  </a:moveTo>
                  <a:cubicBezTo>
                    <a:pt x="27575" y="322"/>
                    <a:pt x="29290" y="1775"/>
                    <a:pt x="29290" y="3561"/>
                  </a:cubicBezTo>
                  <a:cubicBezTo>
                    <a:pt x="29290" y="5335"/>
                    <a:pt x="27575" y="6787"/>
                    <a:pt x="25468" y="6787"/>
                  </a:cubicBezTo>
                  <a:lnTo>
                    <a:pt x="4203" y="6787"/>
                  </a:lnTo>
                  <a:cubicBezTo>
                    <a:pt x="2096" y="6787"/>
                    <a:pt x="381" y="5335"/>
                    <a:pt x="381" y="3561"/>
                  </a:cubicBezTo>
                  <a:cubicBezTo>
                    <a:pt x="381" y="1775"/>
                    <a:pt x="2096" y="322"/>
                    <a:pt x="4203" y="322"/>
                  </a:cubicBezTo>
                  <a:close/>
                  <a:moveTo>
                    <a:pt x="4203" y="1"/>
                  </a:moveTo>
                  <a:cubicBezTo>
                    <a:pt x="1894" y="1"/>
                    <a:pt x="0" y="1596"/>
                    <a:pt x="0" y="3549"/>
                  </a:cubicBezTo>
                  <a:cubicBezTo>
                    <a:pt x="0" y="5513"/>
                    <a:pt x="1894" y="7109"/>
                    <a:pt x="4203" y="7109"/>
                  </a:cubicBezTo>
                  <a:lnTo>
                    <a:pt x="25468" y="7109"/>
                  </a:lnTo>
                  <a:cubicBezTo>
                    <a:pt x="27802" y="7109"/>
                    <a:pt x="29671" y="5513"/>
                    <a:pt x="29671" y="3549"/>
                  </a:cubicBezTo>
                  <a:cubicBezTo>
                    <a:pt x="29671" y="1596"/>
                    <a:pt x="27790" y="1"/>
                    <a:pt x="254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6" name="Google Shape;8286;p59"/>
            <p:cNvSpPr/>
            <p:nvPr/>
          </p:nvSpPr>
          <p:spPr>
            <a:xfrm>
              <a:off x="3105875" y="2893347"/>
              <a:ext cx="949101" cy="227399"/>
            </a:xfrm>
            <a:custGeom>
              <a:avLst/>
              <a:gdLst/>
              <a:ahLst/>
              <a:cxnLst/>
              <a:rect l="l" t="t" r="r" b="b"/>
              <a:pathLst>
                <a:path w="29671" h="7109" extrusionOk="0">
                  <a:moveTo>
                    <a:pt x="25468" y="322"/>
                  </a:moveTo>
                  <a:cubicBezTo>
                    <a:pt x="27575" y="322"/>
                    <a:pt x="29290" y="1775"/>
                    <a:pt x="29290" y="3561"/>
                  </a:cubicBezTo>
                  <a:cubicBezTo>
                    <a:pt x="29290" y="5335"/>
                    <a:pt x="27575" y="6787"/>
                    <a:pt x="25468" y="6787"/>
                  </a:cubicBezTo>
                  <a:lnTo>
                    <a:pt x="4203" y="6787"/>
                  </a:lnTo>
                  <a:cubicBezTo>
                    <a:pt x="2096" y="6787"/>
                    <a:pt x="381" y="5335"/>
                    <a:pt x="381" y="3561"/>
                  </a:cubicBezTo>
                  <a:cubicBezTo>
                    <a:pt x="381" y="1775"/>
                    <a:pt x="2096" y="322"/>
                    <a:pt x="4203" y="322"/>
                  </a:cubicBezTo>
                  <a:close/>
                  <a:moveTo>
                    <a:pt x="4203" y="1"/>
                  </a:moveTo>
                  <a:cubicBezTo>
                    <a:pt x="1882" y="1"/>
                    <a:pt x="0" y="1596"/>
                    <a:pt x="0" y="3549"/>
                  </a:cubicBezTo>
                  <a:cubicBezTo>
                    <a:pt x="0" y="5513"/>
                    <a:pt x="1882" y="7109"/>
                    <a:pt x="4203" y="7109"/>
                  </a:cubicBezTo>
                  <a:lnTo>
                    <a:pt x="25468" y="7109"/>
                  </a:lnTo>
                  <a:cubicBezTo>
                    <a:pt x="27790" y="7109"/>
                    <a:pt x="29671" y="5513"/>
                    <a:pt x="29671" y="3549"/>
                  </a:cubicBezTo>
                  <a:cubicBezTo>
                    <a:pt x="29671" y="1596"/>
                    <a:pt x="27790" y="1"/>
                    <a:pt x="25468" y="1"/>
                  </a:cubicBezTo>
                  <a:close/>
                </a:path>
              </a:pathLst>
            </a:cu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a:solidFill>
                    <a:schemeClr val="dk2"/>
                  </a:solidFill>
                  <a:latin typeface="Chilanka"/>
                  <a:ea typeface="Chilanka"/>
                  <a:cs typeface="Chilanka"/>
                  <a:sym typeface="Chilanka"/>
                </a:rPr>
                <a:t>Saturn</a:t>
              </a:r>
              <a:endParaRPr/>
            </a:p>
          </p:txBody>
        </p:sp>
        <p:sp>
          <p:nvSpPr>
            <p:cNvPr id="8287" name="Google Shape;8287;p59"/>
            <p:cNvSpPr/>
            <p:nvPr/>
          </p:nvSpPr>
          <p:spPr>
            <a:xfrm>
              <a:off x="4096863" y="2893347"/>
              <a:ext cx="948717" cy="227399"/>
            </a:xfrm>
            <a:custGeom>
              <a:avLst/>
              <a:gdLst/>
              <a:ahLst/>
              <a:cxnLst/>
              <a:rect l="l" t="t" r="r" b="b"/>
              <a:pathLst>
                <a:path w="29659" h="7109" extrusionOk="0">
                  <a:moveTo>
                    <a:pt x="25456" y="322"/>
                  </a:moveTo>
                  <a:cubicBezTo>
                    <a:pt x="27564" y="322"/>
                    <a:pt x="29278" y="1775"/>
                    <a:pt x="29278" y="3561"/>
                  </a:cubicBezTo>
                  <a:cubicBezTo>
                    <a:pt x="29278" y="5335"/>
                    <a:pt x="27564" y="6787"/>
                    <a:pt x="25456" y="6787"/>
                  </a:cubicBezTo>
                  <a:lnTo>
                    <a:pt x="4192" y="6787"/>
                  </a:lnTo>
                  <a:cubicBezTo>
                    <a:pt x="2084" y="6787"/>
                    <a:pt x="370" y="5335"/>
                    <a:pt x="370" y="3561"/>
                  </a:cubicBezTo>
                  <a:cubicBezTo>
                    <a:pt x="370" y="1775"/>
                    <a:pt x="2084" y="322"/>
                    <a:pt x="4192" y="322"/>
                  </a:cubicBezTo>
                  <a:close/>
                  <a:moveTo>
                    <a:pt x="4192" y="1"/>
                  </a:moveTo>
                  <a:cubicBezTo>
                    <a:pt x="1882" y="1"/>
                    <a:pt x="1" y="1596"/>
                    <a:pt x="1" y="3549"/>
                  </a:cubicBezTo>
                  <a:cubicBezTo>
                    <a:pt x="1" y="5513"/>
                    <a:pt x="1882" y="7109"/>
                    <a:pt x="4192" y="7109"/>
                  </a:cubicBezTo>
                  <a:lnTo>
                    <a:pt x="25456" y="7109"/>
                  </a:lnTo>
                  <a:cubicBezTo>
                    <a:pt x="27778" y="7109"/>
                    <a:pt x="29659" y="5513"/>
                    <a:pt x="29659" y="3549"/>
                  </a:cubicBezTo>
                  <a:cubicBezTo>
                    <a:pt x="29659" y="1596"/>
                    <a:pt x="27778" y="1"/>
                    <a:pt x="25456" y="1"/>
                  </a:cubicBezTo>
                  <a:close/>
                </a:path>
              </a:pathLst>
            </a:cu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a:solidFill>
                    <a:schemeClr val="dk2"/>
                  </a:solidFill>
                  <a:latin typeface="Chilanka"/>
                  <a:ea typeface="Chilanka"/>
                  <a:cs typeface="Chilanka"/>
                  <a:sym typeface="Chilanka"/>
                </a:rPr>
                <a:t>Neptune</a:t>
              </a:r>
              <a:endParaRPr/>
            </a:p>
          </p:txBody>
        </p:sp>
        <p:sp>
          <p:nvSpPr>
            <p:cNvPr id="8288" name="Google Shape;8288;p59"/>
            <p:cNvSpPr/>
            <p:nvPr/>
          </p:nvSpPr>
          <p:spPr>
            <a:xfrm>
              <a:off x="5087468" y="2893347"/>
              <a:ext cx="949133" cy="227399"/>
            </a:xfrm>
            <a:custGeom>
              <a:avLst/>
              <a:gdLst/>
              <a:ahLst/>
              <a:cxnLst/>
              <a:rect l="l" t="t" r="r" b="b"/>
              <a:pathLst>
                <a:path w="29672" h="7109" extrusionOk="0">
                  <a:moveTo>
                    <a:pt x="25468" y="322"/>
                  </a:moveTo>
                  <a:cubicBezTo>
                    <a:pt x="27576" y="322"/>
                    <a:pt x="29290" y="1775"/>
                    <a:pt x="29290" y="3561"/>
                  </a:cubicBezTo>
                  <a:cubicBezTo>
                    <a:pt x="29290" y="5335"/>
                    <a:pt x="27576" y="6787"/>
                    <a:pt x="25468" y="6787"/>
                  </a:cubicBezTo>
                  <a:lnTo>
                    <a:pt x="4204" y="6787"/>
                  </a:lnTo>
                  <a:cubicBezTo>
                    <a:pt x="2096" y="6787"/>
                    <a:pt x="382" y="5335"/>
                    <a:pt x="382" y="3561"/>
                  </a:cubicBezTo>
                  <a:cubicBezTo>
                    <a:pt x="382" y="1775"/>
                    <a:pt x="2096" y="322"/>
                    <a:pt x="4204" y="322"/>
                  </a:cubicBezTo>
                  <a:close/>
                  <a:moveTo>
                    <a:pt x="4204" y="1"/>
                  </a:moveTo>
                  <a:cubicBezTo>
                    <a:pt x="1882" y="1"/>
                    <a:pt x="1" y="1596"/>
                    <a:pt x="1" y="3549"/>
                  </a:cubicBezTo>
                  <a:cubicBezTo>
                    <a:pt x="1" y="5513"/>
                    <a:pt x="1882" y="7109"/>
                    <a:pt x="4204" y="7109"/>
                  </a:cubicBezTo>
                  <a:lnTo>
                    <a:pt x="25468" y="7109"/>
                  </a:lnTo>
                  <a:cubicBezTo>
                    <a:pt x="27790" y="7109"/>
                    <a:pt x="29671" y="5513"/>
                    <a:pt x="29671" y="3549"/>
                  </a:cubicBezTo>
                  <a:cubicBezTo>
                    <a:pt x="29671" y="1596"/>
                    <a:pt x="27790" y="1"/>
                    <a:pt x="254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9" name="Google Shape;8289;p59"/>
            <p:cNvSpPr/>
            <p:nvPr/>
          </p:nvSpPr>
          <p:spPr>
            <a:xfrm>
              <a:off x="6084182" y="2898689"/>
              <a:ext cx="937298" cy="217131"/>
            </a:xfrm>
            <a:custGeom>
              <a:avLst/>
              <a:gdLst/>
              <a:ahLst/>
              <a:cxnLst/>
              <a:rect l="l" t="t" r="r" b="b"/>
              <a:pathLst>
                <a:path w="29302" h="6788" extrusionOk="0">
                  <a:moveTo>
                    <a:pt x="4025" y="0"/>
                  </a:moveTo>
                  <a:cubicBezTo>
                    <a:pt x="1798" y="0"/>
                    <a:pt x="0" y="1513"/>
                    <a:pt x="0" y="3394"/>
                  </a:cubicBezTo>
                  <a:cubicBezTo>
                    <a:pt x="0" y="5263"/>
                    <a:pt x="1798" y="6787"/>
                    <a:pt x="4025" y="6787"/>
                  </a:cubicBezTo>
                  <a:lnTo>
                    <a:pt x="25289" y="6787"/>
                  </a:lnTo>
                  <a:cubicBezTo>
                    <a:pt x="27504" y="6787"/>
                    <a:pt x="29290" y="5263"/>
                    <a:pt x="29302" y="3394"/>
                  </a:cubicBezTo>
                  <a:cubicBezTo>
                    <a:pt x="29302" y="1513"/>
                    <a:pt x="27504" y="0"/>
                    <a:pt x="25289" y="0"/>
                  </a:cubicBezTo>
                  <a:close/>
                </a:path>
              </a:pathLst>
            </a:custGeom>
            <a:solidFill>
              <a:srgbClr val="DFDB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0" name="Google Shape;8290;p59"/>
            <p:cNvSpPr/>
            <p:nvPr/>
          </p:nvSpPr>
          <p:spPr>
            <a:xfrm>
              <a:off x="7074786" y="2898689"/>
              <a:ext cx="937682" cy="217131"/>
            </a:xfrm>
            <a:custGeom>
              <a:avLst/>
              <a:gdLst/>
              <a:ahLst/>
              <a:cxnLst/>
              <a:rect l="l" t="t" r="r" b="b"/>
              <a:pathLst>
                <a:path w="29314" h="6788" extrusionOk="0">
                  <a:moveTo>
                    <a:pt x="4025" y="0"/>
                  </a:moveTo>
                  <a:cubicBezTo>
                    <a:pt x="1798" y="0"/>
                    <a:pt x="1" y="1513"/>
                    <a:pt x="1" y="3394"/>
                  </a:cubicBezTo>
                  <a:cubicBezTo>
                    <a:pt x="1" y="5263"/>
                    <a:pt x="1810" y="6787"/>
                    <a:pt x="4025" y="6787"/>
                  </a:cubicBezTo>
                  <a:lnTo>
                    <a:pt x="25289" y="6787"/>
                  </a:lnTo>
                  <a:cubicBezTo>
                    <a:pt x="27504" y="6787"/>
                    <a:pt x="29302" y="5263"/>
                    <a:pt x="29314" y="3394"/>
                  </a:cubicBezTo>
                  <a:cubicBezTo>
                    <a:pt x="29314" y="1513"/>
                    <a:pt x="27504" y="0"/>
                    <a:pt x="25289" y="0"/>
                  </a:cubicBezTo>
                  <a:close/>
                </a:path>
              </a:pathLst>
            </a:custGeom>
            <a:solidFill>
              <a:srgbClr val="DFDB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1" name="Google Shape;8291;p59"/>
            <p:cNvSpPr/>
            <p:nvPr/>
          </p:nvSpPr>
          <p:spPr>
            <a:xfrm>
              <a:off x="1124282" y="3194994"/>
              <a:ext cx="949101" cy="227399"/>
            </a:xfrm>
            <a:custGeom>
              <a:avLst/>
              <a:gdLst/>
              <a:ahLst/>
              <a:cxnLst/>
              <a:rect l="l" t="t" r="r" b="b"/>
              <a:pathLst>
                <a:path w="29671" h="7109" extrusionOk="0">
                  <a:moveTo>
                    <a:pt x="25468" y="322"/>
                  </a:moveTo>
                  <a:cubicBezTo>
                    <a:pt x="27575" y="322"/>
                    <a:pt x="29290" y="1775"/>
                    <a:pt x="29290" y="3561"/>
                  </a:cubicBezTo>
                  <a:cubicBezTo>
                    <a:pt x="29290" y="5346"/>
                    <a:pt x="27575" y="6787"/>
                    <a:pt x="25468" y="6787"/>
                  </a:cubicBezTo>
                  <a:lnTo>
                    <a:pt x="4203" y="6787"/>
                  </a:lnTo>
                  <a:cubicBezTo>
                    <a:pt x="2096" y="6787"/>
                    <a:pt x="381" y="5346"/>
                    <a:pt x="381" y="3561"/>
                  </a:cubicBezTo>
                  <a:cubicBezTo>
                    <a:pt x="381" y="1775"/>
                    <a:pt x="2096" y="322"/>
                    <a:pt x="4203" y="322"/>
                  </a:cubicBezTo>
                  <a:close/>
                  <a:moveTo>
                    <a:pt x="4203" y="1"/>
                  </a:moveTo>
                  <a:cubicBezTo>
                    <a:pt x="1881" y="1"/>
                    <a:pt x="0" y="1596"/>
                    <a:pt x="0" y="3561"/>
                  </a:cubicBezTo>
                  <a:cubicBezTo>
                    <a:pt x="0" y="5513"/>
                    <a:pt x="1881" y="7109"/>
                    <a:pt x="4203" y="7109"/>
                  </a:cubicBezTo>
                  <a:lnTo>
                    <a:pt x="25468" y="7109"/>
                  </a:lnTo>
                  <a:cubicBezTo>
                    <a:pt x="27778" y="7109"/>
                    <a:pt x="29671" y="5513"/>
                    <a:pt x="29671" y="3561"/>
                  </a:cubicBezTo>
                  <a:cubicBezTo>
                    <a:pt x="29671" y="1596"/>
                    <a:pt x="27789" y="1"/>
                    <a:pt x="254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2" name="Google Shape;8292;p59"/>
            <p:cNvSpPr/>
            <p:nvPr/>
          </p:nvSpPr>
          <p:spPr>
            <a:xfrm>
              <a:off x="2114887" y="3194994"/>
              <a:ext cx="949101" cy="227399"/>
            </a:xfrm>
            <a:custGeom>
              <a:avLst/>
              <a:gdLst/>
              <a:ahLst/>
              <a:cxnLst/>
              <a:rect l="l" t="t" r="r" b="b"/>
              <a:pathLst>
                <a:path w="29671" h="7109" extrusionOk="0">
                  <a:moveTo>
                    <a:pt x="25468" y="322"/>
                  </a:moveTo>
                  <a:cubicBezTo>
                    <a:pt x="27575" y="322"/>
                    <a:pt x="29290" y="1775"/>
                    <a:pt x="29290" y="3561"/>
                  </a:cubicBezTo>
                  <a:cubicBezTo>
                    <a:pt x="29290" y="5346"/>
                    <a:pt x="27575" y="6787"/>
                    <a:pt x="25468" y="6787"/>
                  </a:cubicBezTo>
                  <a:lnTo>
                    <a:pt x="4203" y="6787"/>
                  </a:lnTo>
                  <a:cubicBezTo>
                    <a:pt x="2096" y="6787"/>
                    <a:pt x="381" y="5346"/>
                    <a:pt x="381" y="3561"/>
                  </a:cubicBezTo>
                  <a:cubicBezTo>
                    <a:pt x="381" y="1775"/>
                    <a:pt x="2096" y="322"/>
                    <a:pt x="4203" y="322"/>
                  </a:cubicBezTo>
                  <a:close/>
                  <a:moveTo>
                    <a:pt x="4203" y="1"/>
                  </a:moveTo>
                  <a:cubicBezTo>
                    <a:pt x="1894" y="1"/>
                    <a:pt x="0" y="1596"/>
                    <a:pt x="0" y="3561"/>
                  </a:cubicBezTo>
                  <a:cubicBezTo>
                    <a:pt x="0" y="5513"/>
                    <a:pt x="1894" y="7109"/>
                    <a:pt x="4203" y="7109"/>
                  </a:cubicBezTo>
                  <a:lnTo>
                    <a:pt x="25468" y="7109"/>
                  </a:lnTo>
                  <a:cubicBezTo>
                    <a:pt x="27802" y="7109"/>
                    <a:pt x="29671" y="5513"/>
                    <a:pt x="29671" y="3561"/>
                  </a:cubicBezTo>
                  <a:cubicBezTo>
                    <a:pt x="29671" y="1596"/>
                    <a:pt x="27790" y="1"/>
                    <a:pt x="25468" y="1"/>
                  </a:cubicBezTo>
                  <a:close/>
                </a:path>
              </a:pathLst>
            </a:cu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a:solidFill>
                    <a:schemeClr val="dk2"/>
                  </a:solidFill>
                  <a:latin typeface="Chilanka"/>
                  <a:ea typeface="Chilanka"/>
                  <a:cs typeface="Chilanka"/>
                  <a:sym typeface="Chilanka"/>
                </a:rPr>
                <a:t>Mercury</a:t>
              </a:r>
              <a:endParaRPr/>
            </a:p>
          </p:txBody>
        </p:sp>
        <p:sp>
          <p:nvSpPr>
            <p:cNvPr id="8293" name="Google Shape;8293;p59"/>
            <p:cNvSpPr/>
            <p:nvPr/>
          </p:nvSpPr>
          <p:spPr>
            <a:xfrm>
              <a:off x="3105875" y="3194994"/>
              <a:ext cx="949101" cy="227399"/>
            </a:xfrm>
            <a:custGeom>
              <a:avLst/>
              <a:gdLst/>
              <a:ahLst/>
              <a:cxnLst/>
              <a:rect l="l" t="t" r="r" b="b"/>
              <a:pathLst>
                <a:path w="29671" h="7109" extrusionOk="0">
                  <a:moveTo>
                    <a:pt x="4203" y="322"/>
                  </a:moveTo>
                  <a:lnTo>
                    <a:pt x="25468" y="334"/>
                  </a:lnTo>
                  <a:cubicBezTo>
                    <a:pt x="27575" y="334"/>
                    <a:pt x="29290" y="1775"/>
                    <a:pt x="29290" y="3561"/>
                  </a:cubicBezTo>
                  <a:cubicBezTo>
                    <a:pt x="29290" y="5346"/>
                    <a:pt x="27575" y="6799"/>
                    <a:pt x="25468" y="6799"/>
                  </a:cubicBezTo>
                  <a:lnTo>
                    <a:pt x="4203" y="6799"/>
                  </a:lnTo>
                  <a:cubicBezTo>
                    <a:pt x="2108" y="6799"/>
                    <a:pt x="393" y="5346"/>
                    <a:pt x="393" y="3561"/>
                  </a:cubicBezTo>
                  <a:cubicBezTo>
                    <a:pt x="393" y="1775"/>
                    <a:pt x="2096" y="322"/>
                    <a:pt x="4203" y="322"/>
                  </a:cubicBezTo>
                  <a:close/>
                  <a:moveTo>
                    <a:pt x="4203" y="1"/>
                  </a:moveTo>
                  <a:cubicBezTo>
                    <a:pt x="1882" y="1"/>
                    <a:pt x="0" y="1596"/>
                    <a:pt x="0" y="3561"/>
                  </a:cubicBezTo>
                  <a:cubicBezTo>
                    <a:pt x="0" y="5513"/>
                    <a:pt x="1882" y="7109"/>
                    <a:pt x="4203" y="7109"/>
                  </a:cubicBezTo>
                  <a:lnTo>
                    <a:pt x="25468" y="7109"/>
                  </a:lnTo>
                  <a:cubicBezTo>
                    <a:pt x="27790" y="7109"/>
                    <a:pt x="29671" y="5513"/>
                    <a:pt x="29671" y="3561"/>
                  </a:cubicBezTo>
                  <a:cubicBezTo>
                    <a:pt x="29671" y="1596"/>
                    <a:pt x="27790" y="1"/>
                    <a:pt x="254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4" name="Google Shape;8294;p59"/>
            <p:cNvSpPr/>
            <p:nvPr/>
          </p:nvSpPr>
          <p:spPr>
            <a:xfrm>
              <a:off x="4096863" y="3194994"/>
              <a:ext cx="948717" cy="227399"/>
            </a:xfrm>
            <a:custGeom>
              <a:avLst/>
              <a:gdLst/>
              <a:ahLst/>
              <a:cxnLst/>
              <a:rect l="l" t="t" r="r" b="b"/>
              <a:pathLst>
                <a:path w="29659" h="7109" extrusionOk="0">
                  <a:moveTo>
                    <a:pt x="25456" y="322"/>
                  </a:moveTo>
                  <a:cubicBezTo>
                    <a:pt x="27564" y="322"/>
                    <a:pt x="29278" y="1775"/>
                    <a:pt x="29278" y="3561"/>
                  </a:cubicBezTo>
                  <a:cubicBezTo>
                    <a:pt x="29278" y="5346"/>
                    <a:pt x="27575" y="6787"/>
                    <a:pt x="25456" y="6787"/>
                  </a:cubicBezTo>
                  <a:lnTo>
                    <a:pt x="4192" y="6787"/>
                  </a:lnTo>
                  <a:cubicBezTo>
                    <a:pt x="2096" y="6787"/>
                    <a:pt x="382" y="5346"/>
                    <a:pt x="382" y="3561"/>
                  </a:cubicBezTo>
                  <a:cubicBezTo>
                    <a:pt x="382" y="1775"/>
                    <a:pt x="2084" y="322"/>
                    <a:pt x="4192" y="322"/>
                  </a:cubicBezTo>
                  <a:close/>
                  <a:moveTo>
                    <a:pt x="4192" y="1"/>
                  </a:moveTo>
                  <a:cubicBezTo>
                    <a:pt x="1882" y="1"/>
                    <a:pt x="1" y="1596"/>
                    <a:pt x="1" y="3561"/>
                  </a:cubicBezTo>
                  <a:cubicBezTo>
                    <a:pt x="1" y="5513"/>
                    <a:pt x="1882" y="7109"/>
                    <a:pt x="4192" y="7109"/>
                  </a:cubicBezTo>
                  <a:lnTo>
                    <a:pt x="25456" y="7109"/>
                  </a:lnTo>
                  <a:cubicBezTo>
                    <a:pt x="27778" y="7109"/>
                    <a:pt x="29659" y="5513"/>
                    <a:pt x="29659" y="3561"/>
                  </a:cubicBezTo>
                  <a:cubicBezTo>
                    <a:pt x="29659" y="1596"/>
                    <a:pt x="27778" y="1"/>
                    <a:pt x="254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5" name="Google Shape;8295;p59"/>
            <p:cNvSpPr/>
            <p:nvPr/>
          </p:nvSpPr>
          <p:spPr>
            <a:xfrm>
              <a:off x="5087468" y="3194994"/>
              <a:ext cx="949133" cy="227399"/>
            </a:xfrm>
            <a:custGeom>
              <a:avLst/>
              <a:gdLst/>
              <a:ahLst/>
              <a:cxnLst/>
              <a:rect l="l" t="t" r="r" b="b"/>
              <a:pathLst>
                <a:path w="29672" h="7109" extrusionOk="0">
                  <a:moveTo>
                    <a:pt x="25468" y="322"/>
                  </a:moveTo>
                  <a:cubicBezTo>
                    <a:pt x="27576" y="322"/>
                    <a:pt x="29290" y="1775"/>
                    <a:pt x="29290" y="3561"/>
                  </a:cubicBezTo>
                  <a:cubicBezTo>
                    <a:pt x="29290" y="5346"/>
                    <a:pt x="27576" y="6787"/>
                    <a:pt x="25468" y="6787"/>
                  </a:cubicBezTo>
                  <a:lnTo>
                    <a:pt x="4204" y="6787"/>
                  </a:lnTo>
                  <a:cubicBezTo>
                    <a:pt x="2096" y="6787"/>
                    <a:pt x="382" y="5346"/>
                    <a:pt x="382" y="3561"/>
                  </a:cubicBezTo>
                  <a:cubicBezTo>
                    <a:pt x="382" y="1775"/>
                    <a:pt x="2096" y="322"/>
                    <a:pt x="4204" y="322"/>
                  </a:cubicBezTo>
                  <a:close/>
                  <a:moveTo>
                    <a:pt x="4204" y="1"/>
                  </a:moveTo>
                  <a:cubicBezTo>
                    <a:pt x="1882" y="1"/>
                    <a:pt x="1" y="1596"/>
                    <a:pt x="1" y="3561"/>
                  </a:cubicBezTo>
                  <a:cubicBezTo>
                    <a:pt x="1" y="5513"/>
                    <a:pt x="1882" y="7109"/>
                    <a:pt x="4204" y="7109"/>
                  </a:cubicBezTo>
                  <a:lnTo>
                    <a:pt x="25468" y="7109"/>
                  </a:lnTo>
                  <a:cubicBezTo>
                    <a:pt x="27790" y="7109"/>
                    <a:pt x="29671" y="5513"/>
                    <a:pt x="29671" y="3561"/>
                  </a:cubicBezTo>
                  <a:cubicBezTo>
                    <a:pt x="29671" y="1596"/>
                    <a:pt x="27790" y="1"/>
                    <a:pt x="25468" y="1"/>
                  </a:cubicBezTo>
                  <a:close/>
                </a:path>
              </a:pathLst>
            </a:cu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a:solidFill>
                    <a:schemeClr val="dk2"/>
                  </a:solidFill>
                  <a:latin typeface="Chilanka"/>
                  <a:ea typeface="Chilanka"/>
                  <a:cs typeface="Chilanka"/>
                  <a:sym typeface="Chilanka"/>
                </a:rPr>
                <a:t>Saturn</a:t>
              </a:r>
              <a:endParaRPr/>
            </a:p>
          </p:txBody>
        </p:sp>
        <p:sp>
          <p:nvSpPr>
            <p:cNvPr id="8296" name="Google Shape;8296;p59"/>
            <p:cNvSpPr/>
            <p:nvPr/>
          </p:nvSpPr>
          <p:spPr>
            <a:xfrm>
              <a:off x="6084182" y="3200336"/>
              <a:ext cx="937298" cy="217099"/>
            </a:xfrm>
            <a:custGeom>
              <a:avLst/>
              <a:gdLst/>
              <a:ahLst/>
              <a:cxnLst/>
              <a:rect l="l" t="t" r="r" b="b"/>
              <a:pathLst>
                <a:path w="29302" h="6787" extrusionOk="0">
                  <a:moveTo>
                    <a:pt x="4025" y="0"/>
                  </a:moveTo>
                  <a:cubicBezTo>
                    <a:pt x="1798" y="0"/>
                    <a:pt x="0" y="1512"/>
                    <a:pt x="0" y="3394"/>
                  </a:cubicBezTo>
                  <a:cubicBezTo>
                    <a:pt x="0" y="5263"/>
                    <a:pt x="1798" y="6787"/>
                    <a:pt x="4025" y="6787"/>
                  </a:cubicBezTo>
                  <a:lnTo>
                    <a:pt x="25289" y="6787"/>
                  </a:lnTo>
                  <a:cubicBezTo>
                    <a:pt x="27504" y="6787"/>
                    <a:pt x="29290" y="5263"/>
                    <a:pt x="29302" y="3394"/>
                  </a:cubicBezTo>
                  <a:cubicBezTo>
                    <a:pt x="29302" y="1512"/>
                    <a:pt x="27504" y="0"/>
                    <a:pt x="25289" y="0"/>
                  </a:cubicBezTo>
                  <a:close/>
                </a:path>
              </a:pathLst>
            </a:custGeom>
            <a:solidFill>
              <a:srgbClr val="DFDB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7" name="Google Shape;8297;p59"/>
            <p:cNvSpPr/>
            <p:nvPr/>
          </p:nvSpPr>
          <p:spPr>
            <a:xfrm>
              <a:off x="7074786" y="3200336"/>
              <a:ext cx="937682" cy="217099"/>
            </a:xfrm>
            <a:custGeom>
              <a:avLst/>
              <a:gdLst/>
              <a:ahLst/>
              <a:cxnLst/>
              <a:rect l="l" t="t" r="r" b="b"/>
              <a:pathLst>
                <a:path w="29314" h="6787" extrusionOk="0">
                  <a:moveTo>
                    <a:pt x="4025" y="0"/>
                  </a:moveTo>
                  <a:cubicBezTo>
                    <a:pt x="1798" y="0"/>
                    <a:pt x="1" y="1512"/>
                    <a:pt x="1" y="3394"/>
                  </a:cubicBezTo>
                  <a:cubicBezTo>
                    <a:pt x="1" y="5263"/>
                    <a:pt x="1810" y="6787"/>
                    <a:pt x="4025" y="6787"/>
                  </a:cubicBezTo>
                  <a:lnTo>
                    <a:pt x="25289" y="6787"/>
                  </a:lnTo>
                  <a:cubicBezTo>
                    <a:pt x="27504" y="6787"/>
                    <a:pt x="29302" y="5263"/>
                    <a:pt x="29314" y="3394"/>
                  </a:cubicBezTo>
                  <a:cubicBezTo>
                    <a:pt x="29314" y="1512"/>
                    <a:pt x="27504" y="0"/>
                    <a:pt x="25289" y="0"/>
                  </a:cubicBezTo>
                  <a:close/>
                </a:path>
              </a:pathLst>
            </a:custGeom>
            <a:solidFill>
              <a:srgbClr val="DFDB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8" name="Google Shape;8298;p59"/>
            <p:cNvSpPr/>
            <p:nvPr/>
          </p:nvSpPr>
          <p:spPr>
            <a:xfrm>
              <a:off x="1124282" y="3496640"/>
              <a:ext cx="949101" cy="227783"/>
            </a:xfrm>
            <a:custGeom>
              <a:avLst/>
              <a:gdLst/>
              <a:ahLst/>
              <a:cxnLst/>
              <a:rect l="l" t="t" r="r" b="b"/>
              <a:pathLst>
                <a:path w="29671" h="7121" extrusionOk="0">
                  <a:moveTo>
                    <a:pt x="25468" y="334"/>
                  </a:moveTo>
                  <a:cubicBezTo>
                    <a:pt x="27575" y="334"/>
                    <a:pt x="29290" y="1774"/>
                    <a:pt x="29290" y="3560"/>
                  </a:cubicBezTo>
                  <a:cubicBezTo>
                    <a:pt x="29290" y="5346"/>
                    <a:pt x="27575" y="6799"/>
                    <a:pt x="25468" y="6799"/>
                  </a:cubicBezTo>
                  <a:lnTo>
                    <a:pt x="4203" y="6799"/>
                  </a:lnTo>
                  <a:cubicBezTo>
                    <a:pt x="2096" y="6799"/>
                    <a:pt x="381" y="5346"/>
                    <a:pt x="381" y="3560"/>
                  </a:cubicBezTo>
                  <a:cubicBezTo>
                    <a:pt x="381" y="1786"/>
                    <a:pt x="2096" y="334"/>
                    <a:pt x="4203" y="334"/>
                  </a:cubicBezTo>
                  <a:close/>
                  <a:moveTo>
                    <a:pt x="4203" y="0"/>
                  </a:moveTo>
                  <a:cubicBezTo>
                    <a:pt x="1881" y="0"/>
                    <a:pt x="0" y="1596"/>
                    <a:pt x="0" y="3560"/>
                  </a:cubicBezTo>
                  <a:cubicBezTo>
                    <a:pt x="0" y="5525"/>
                    <a:pt x="1881" y="7120"/>
                    <a:pt x="4203" y="7120"/>
                  </a:cubicBezTo>
                  <a:lnTo>
                    <a:pt x="25468" y="7120"/>
                  </a:lnTo>
                  <a:cubicBezTo>
                    <a:pt x="27778" y="7120"/>
                    <a:pt x="29671" y="5525"/>
                    <a:pt x="29671" y="3560"/>
                  </a:cubicBezTo>
                  <a:cubicBezTo>
                    <a:pt x="29671" y="1596"/>
                    <a:pt x="27789" y="0"/>
                    <a:pt x="25468" y="0"/>
                  </a:cubicBezTo>
                  <a:close/>
                </a:path>
              </a:pathLst>
            </a:cu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a:solidFill>
                    <a:schemeClr val="dk2"/>
                  </a:solidFill>
                  <a:latin typeface="Chilanka"/>
                  <a:ea typeface="Chilanka"/>
                  <a:cs typeface="Chilanka"/>
                  <a:sym typeface="Chilanka"/>
                </a:rPr>
                <a:t>Saturn</a:t>
              </a:r>
              <a:endParaRPr/>
            </a:p>
          </p:txBody>
        </p:sp>
        <p:sp>
          <p:nvSpPr>
            <p:cNvPr id="8299" name="Google Shape;8299;p59"/>
            <p:cNvSpPr/>
            <p:nvPr/>
          </p:nvSpPr>
          <p:spPr>
            <a:xfrm>
              <a:off x="2114887" y="3496640"/>
              <a:ext cx="949101" cy="227783"/>
            </a:xfrm>
            <a:custGeom>
              <a:avLst/>
              <a:gdLst/>
              <a:ahLst/>
              <a:cxnLst/>
              <a:rect l="l" t="t" r="r" b="b"/>
              <a:pathLst>
                <a:path w="29671" h="7121" extrusionOk="0">
                  <a:moveTo>
                    <a:pt x="25468" y="334"/>
                  </a:moveTo>
                  <a:cubicBezTo>
                    <a:pt x="27575" y="334"/>
                    <a:pt x="29290" y="1774"/>
                    <a:pt x="29290" y="3560"/>
                  </a:cubicBezTo>
                  <a:cubicBezTo>
                    <a:pt x="29290" y="5346"/>
                    <a:pt x="27575" y="6799"/>
                    <a:pt x="25468" y="6799"/>
                  </a:cubicBezTo>
                  <a:lnTo>
                    <a:pt x="4203" y="6799"/>
                  </a:lnTo>
                  <a:cubicBezTo>
                    <a:pt x="2096" y="6799"/>
                    <a:pt x="381" y="5346"/>
                    <a:pt x="381" y="3560"/>
                  </a:cubicBezTo>
                  <a:cubicBezTo>
                    <a:pt x="381" y="1786"/>
                    <a:pt x="2096" y="334"/>
                    <a:pt x="4203" y="334"/>
                  </a:cubicBezTo>
                  <a:close/>
                  <a:moveTo>
                    <a:pt x="4203" y="0"/>
                  </a:moveTo>
                  <a:cubicBezTo>
                    <a:pt x="1894" y="0"/>
                    <a:pt x="0" y="1596"/>
                    <a:pt x="0" y="3560"/>
                  </a:cubicBezTo>
                  <a:cubicBezTo>
                    <a:pt x="0" y="5525"/>
                    <a:pt x="1894" y="7120"/>
                    <a:pt x="4203" y="7120"/>
                  </a:cubicBezTo>
                  <a:lnTo>
                    <a:pt x="25468" y="7120"/>
                  </a:lnTo>
                  <a:cubicBezTo>
                    <a:pt x="27802" y="7120"/>
                    <a:pt x="29671" y="5525"/>
                    <a:pt x="29671" y="3560"/>
                  </a:cubicBezTo>
                  <a:cubicBezTo>
                    <a:pt x="29671" y="1596"/>
                    <a:pt x="27790" y="0"/>
                    <a:pt x="254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0" name="Google Shape;8300;p59"/>
            <p:cNvSpPr/>
            <p:nvPr/>
          </p:nvSpPr>
          <p:spPr>
            <a:xfrm>
              <a:off x="3105875" y="3496640"/>
              <a:ext cx="949101" cy="227783"/>
            </a:xfrm>
            <a:custGeom>
              <a:avLst/>
              <a:gdLst/>
              <a:ahLst/>
              <a:cxnLst/>
              <a:rect l="l" t="t" r="r" b="b"/>
              <a:pathLst>
                <a:path w="29671" h="7121" extrusionOk="0">
                  <a:moveTo>
                    <a:pt x="25468" y="334"/>
                  </a:moveTo>
                  <a:cubicBezTo>
                    <a:pt x="27575" y="334"/>
                    <a:pt x="29290" y="1774"/>
                    <a:pt x="29290" y="3560"/>
                  </a:cubicBezTo>
                  <a:cubicBezTo>
                    <a:pt x="29290" y="5346"/>
                    <a:pt x="27575" y="6799"/>
                    <a:pt x="25468" y="6799"/>
                  </a:cubicBezTo>
                  <a:lnTo>
                    <a:pt x="4203" y="6799"/>
                  </a:lnTo>
                  <a:cubicBezTo>
                    <a:pt x="2096" y="6799"/>
                    <a:pt x="381" y="5346"/>
                    <a:pt x="381" y="3560"/>
                  </a:cubicBezTo>
                  <a:cubicBezTo>
                    <a:pt x="381" y="1786"/>
                    <a:pt x="2096" y="334"/>
                    <a:pt x="4203" y="334"/>
                  </a:cubicBezTo>
                  <a:close/>
                  <a:moveTo>
                    <a:pt x="4203" y="0"/>
                  </a:moveTo>
                  <a:cubicBezTo>
                    <a:pt x="1882" y="0"/>
                    <a:pt x="0" y="1596"/>
                    <a:pt x="0" y="3560"/>
                  </a:cubicBezTo>
                  <a:cubicBezTo>
                    <a:pt x="0" y="5525"/>
                    <a:pt x="1882" y="7120"/>
                    <a:pt x="4203" y="7120"/>
                  </a:cubicBezTo>
                  <a:lnTo>
                    <a:pt x="25468" y="7120"/>
                  </a:lnTo>
                  <a:cubicBezTo>
                    <a:pt x="27790" y="7120"/>
                    <a:pt x="29671" y="5525"/>
                    <a:pt x="29671" y="3560"/>
                  </a:cubicBezTo>
                  <a:cubicBezTo>
                    <a:pt x="29671" y="1596"/>
                    <a:pt x="27790" y="0"/>
                    <a:pt x="254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1" name="Google Shape;8301;p59"/>
            <p:cNvSpPr/>
            <p:nvPr/>
          </p:nvSpPr>
          <p:spPr>
            <a:xfrm>
              <a:off x="4096863" y="3496640"/>
              <a:ext cx="948717" cy="227783"/>
            </a:xfrm>
            <a:custGeom>
              <a:avLst/>
              <a:gdLst/>
              <a:ahLst/>
              <a:cxnLst/>
              <a:rect l="l" t="t" r="r" b="b"/>
              <a:pathLst>
                <a:path w="29659" h="7121" extrusionOk="0">
                  <a:moveTo>
                    <a:pt x="25456" y="334"/>
                  </a:moveTo>
                  <a:cubicBezTo>
                    <a:pt x="27564" y="334"/>
                    <a:pt x="29278" y="1774"/>
                    <a:pt x="29278" y="3560"/>
                  </a:cubicBezTo>
                  <a:cubicBezTo>
                    <a:pt x="29278" y="5346"/>
                    <a:pt x="27575" y="6799"/>
                    <a:pt x="25456" y="6799"/>
                  </a:cubicBezTo>
                  <a:lnTo>
                    <a:pt x="4192" y="6799"/>
                  </a:lnTo>
                  <a:cubicBezTo>
                    <a:pt x="2096" y="6799"/>
                    <a:pt x="382" y="5346"/>
                    <a:pt x="382" y="3560"/>
                  </a:cubicBezTo>
                  <a:cubicBezTo>
                    <a:pt x="382" y="1786"/>
                    <a:pt x="2084" y="334"/>
                    <a:pt x="4192" y="334"/>
                  </a:cubicBezTo>
                  <a:close/>
                  <a:moveTo>
                    <a:pt x="4192" y="0"/>
                  </a:moveTo>
                  <a:cubicBezTo>
                    <a:pt x="1882" y="0"/>
                    <a:pt x="1" y="1596"/>
                    <a:pt x="1" y="3560"/>
                  </a:cubicBezTo>
                  <a:cubicBezTo>
                    <a:pt x="1" y="5525"/>
                    <a:pt x="1882" y="7120"/>
                    <a:pt x="4192" y="7120"/>
                  </a:cubicBezTo>
                  <a:lnTo>
                    <a:pt x="25456" y="7120"/>
                  </a:lnTo>
                  <a:cubicBezTo>
                    <a:pt x="27778" y="7120"/>
                    <a:pt x="29659" y="5525"/>
                    <a:pt x="29659" y="3560"/>
                  </a:cubicBezTo>
                  <a:cubicBezTo>
                    <a:pt x="29659" y="1596"/>
                    <a:pt x="27778" y="0"/>
                    <a:pt x="254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2" name="Google Shape;8302;p59"/>
            <p:cNvSpPr/>
            <p:nvPr/>
          </p:nvSpPr>
          <p:spPr>
            <a:xfrm>
              <a:off x="5087468" y="3496640"/>
              <a:ext cx="949133" cy="227783"/>
            </a:xfrm>
            <a:custGeom>
              <a:avLst/>
              <a:gdLst/>
              <a:ahLst/>
              <a:cxnLst/>
              <a:rect l="l" t="t" r="r" b="b"/>
              <a:pathLst>
                <a:path w="29672" h="7121" extrusionOk="0">
                  <a:moveTo>
                    <a:pt x="25468" y="334"/>
                  </a:moveTo>
                  <a:cubicBezTo>
                    <a:pt x="27576" y="334"/>
                    <a:pt x="29290" y="1774"/>
                    <a:pt x="29290" y="3560"/>
                  </a:cubicBezTo>
                  <a:cubicBezTo>
                    <a:pt x="29290" y="5346"/>
                    <a:pt x="27576" y="6799"/>
                    <a:pt x="25468" y="6799"/>
                  </a:cubicBezTo>
                  <a:lnTo>
                    <a:pt x="4204" y="6799"/>
                  </a:lnTo>
                  <a:cubicBezTo>
                    <a:pt x="2096" y="6799"/>
                    <a:pt x="382" y="5346"/>
                    <a:pt x="382" y="3560"/>
                  </a:cubicBezTo>
                  <a:cubicBezTo>
                    <a:pt x="382" y="1774"/>
                    <a:pt x="2096" y="334"/>
                    <a:pt x="4204" y="334"/>
                  </a:cubicBezTo>
                  <a:close/>
                  <a:moveTo>
                    <a:pt x="4204" y="0"/>
                  </a:moveTo>
                  <a:cubicBezTo>
                    <a:pt x="1882" y="0"/>
                    <a:pt x="1" y="1596"/>
                    <a:pt x="1" y="3560"/>
                  </a:cubicBezTo>
                  <a:cubicBezTo>
                    <a:pt x="1" y="5525"/>
                    <a:pt x="1882" y="7120"/>
                    <a:pt x="4204" y="7120"/>
                  </a:cubicBezTo>
                  <a:lnTo>
                    <a:pt x="25468" y="7120"/>
                  </a:lnTo>
                  <a:cubicBezTo>
                    <a:pt x="27790" y="7120"/>
                    <a:pt x="29671" y="5525"/>
                    <a:pt x="29671" y="3560"/>
                  </a:cubicBezTo>
                  <a:cubicBezTo>
                    <a:pt x="29671" y="1596"/>
                    <a:pt x="27790" y="0"/>
                    <a:pt x="254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3" name="Google Shape;8303;p59"/>
            <p:cNvSpPr/>
            <p:nvPr/>
          </p:nvSpPr>
          <p:spPr>
            <a:xfrm>
              <a:off x="6084182" y="3501950"/>
              <a:ext cx="937298" cy="217131"/>
            </a:xfrm>
            <a:custGeom>
              <a:avLst/>
              <a:gdLst/>
              <a:ahLst/>
              <a:cxnLst/>
              <a:rect l="l" t="t" r="r" b="b"/>
              <a:pathLst>
                <a:path w="29302" h="6788" extrusionOk="0">
                  <a:moveTo>
                    <a:pt x="4025" y="1"/>
                  </a:moveTo>
                  <a:cubicBezTo>
                    <a:pt x="1798" y="1"/>
                    <a:pt x="0" y="1525"/>
                    <a:pt x="0" y="3394"/>
                  </a:cubicBezTo>
                  <a:cubicBezTo>
                    <a:pt x="0" y="5264"/>
                    <a:pt x="1798" y="6788"/>
                    <a:pt x="4025" y="6788"/>
                  </a:cubicBezTo>
                  <a:lnTo>
                    <a:pt x="25289" y="6788"/>
                  </a:lnTo>
                  <a:cubicBezTo>
                    <a:pt x="27504" y="6788"/>
                    <a:pt x="29290" y="5275"/>
                    <a:pt x="29302" y="3394"/>
                  </a:cubicBezTo>
                  <a:cubicBezTo>
                    <a:pt x="29302" y="1525"/>
                    <a:pt x="27504" y="1"/>
                    <a:pt x="25289" y="1"/>
                  </a:cubicBezTo>
                  <a:close/>
                </a:path>
              </a:pathLst>
            </a:custGeom>
            <a:solidFill>
              <a:srgbClr val="DFDB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4" name="Google Shape;8304;p59"/>
            <p:cNvSpPr/>
            <p:nvPr/>
          </p:nvSpPr>
          <p:spPr>
            <a:xfrm>
              <a:off x="7074786" y="3501950"/>
              <a:ext cx="937682" cy="217131"/>
            </a:xfrm>
            <a:custGeom>
              <a:avLst/>
              <a:gdLst/>
              <a:ahLst/>
              <a:cxnLst/>
              <a:rect l="l" t="t" r="r" b="b"/>
              <a:pathLst>
                <a:path w="29314" h="6788" extrusionOk="0">
                  <a:moveTo>
                    <a:pt x="4025" y="1"/>
                  </a:moveTo>
                  <a:cubicBezTo>
                    <a:pt x="1798" y="1"/>
                    <a:pt x="1" y="1525"/>
                    <a:pt x="1" y="3394"/>
                  </a:cubicBezTo>
                  <a:cubicBezTo>
                    <a:pt x="1" y="5264"/>
                    <a:pt x="1810" y="6788"/>
                    <a:pt x="4025" y="6788"/>
                  </a:cubicBezTo>
                  <a:lnTo>
                    <a:pt x="25289" y="6788"/>
                  </a:lnTo>
                  <a:cubicBezTo>
                    <a:pt x="27504" y="6788"/>
                    <a:pt x="29302" y="5275"/>
                    <a:pt x="29314" y="3394"/>
                  </a:cubicBezTo>
                  <a:cubicBezTo>
                    <a:pt x="29314" y="1525"/>
                    <a:pt x="27504" y="1"/>
                    <a:pt x="25289" y="1"/>
                  </a:cubicBezTo>
                  <a:close/>
                </a:path>
              </a:pathLst>
            </a:custGeom>
            <a:solidFill>
              <a:srgbClr val="DFDB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5" name="Google Shape;8305;p59"/>
            <p:cNvSpPr/>
            <p:nvPr/>
          </p:nvSpPr>
          <p:spPr>
            <a:xfrm>
              <a:off x="1124282" y="3798639"/>
              <a:ext cx="949101" cy="227399"/>
            </a:xfrm>
            <a:custGeom>
              <a:avLst/>
              <a:gdLst/>
              <a:ahLst/>
              <a:cxnLst/>
              <a:rect l="l" t="t" r="r" b="b"/>
              <a:pathLst>
                <a:path w="29671" h="7109" extrusionOk="0">
                  <a:moveTo>
                    <a:pt x="25468" y="322"/>
                  </a:moveTo>
                  <a:cubicBezTo>
                    <a:pt x="27575" y="322"/>
                    <a:pt x="29290" y="1763"/>
                    <a:pt x="29290" y="3549"/>
                  </a:cubicBezTo>
                  <a:cubicBezTo>
                    <a:pt x="29290" y="5335"/>
                    <a:pt x="27575" y="6787"/>
                    <a:pt x="25468" y="6787"/>
                  </a:cubicBezTo>
                  <a:lnTo>
                    <a:pt x="4203" y="6787"/>
                  </a:lnTo>
                  <a:cubicBezTo>
                    <a:pt x="2096" y="6787"/>
                    <a:pt x="381" y="5335"/>
                    <a:pt x="381" y="3549"/>
                  </a:cubicBezTo>
                  <a:cubicBezTo>
                    <a:pt x="381" y="1763"/>
                    <a:pt x="2096" y="322"/>
                    <a:pt x="4203" y="322"/>
                  </a:cubicBezTo>
                  <a:close/>
                  <a:moveTo>
                    <a:pt x="4203" y="1"/>
                  </a:moveTo>
                  <a:cubicBezTo>
                    <a:pt x="1881" y="1"/>
                    <a:pt x="0" y="1596"/>
                    <a:pt x="0" y="3549"/>
                  </a:cubicBezTo>
                  <a:cubicBezTo>
                    <a:pt x="0" y="5513"/>
                    <a:pt x="1881" y="7109"/>
                    <a:pt x="4203" y="7109"/>
                  </a:cubicBezTo>
                  <a:lnTo>
                    <a:pt x="25468" y="7109"/>
                  </a:lnTo>
                  <a:cubicBezTo>
                    <a:pt x="27778" y="7109"/>
                    <a:pt x="29671" y="5513"/>
                    <a:pt x="29671" y="3549"/>
                  </a:cubicBezTo>
                  <a:cubicBezTo>
                    <a:pt x="29671" y="1596"/>
                    <a:pt x="27789" y="1"/>
                    <a:pt x="254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6" name="Google Shape;8306;p59"/>
            <p:cNvSpPr/>
            <p:nvPr/>
          </p:nvSpPr>
          <p:spPr>
            <a:xfrm>
              <a:off x="2114887" y="3798639"/>
              <a:ext cx="949101" cy="227399"/>
            </a:xfrm>
            <a:custGeom>
              <a:avLst/>
              <a:gdLst/>
              <a:ahLst/>
              <a:cxnLst/>
              <a:rect l="l" t="t" r="r" b="b"/>
              <a:pathLst>
                <a:path w="29671" h="7109" extrusionOk="0">
                  <a:moveTo>
                    <a:pt x="25468" y="322"/>
                  </a:moveTo>
                  <a:cubicBezTo>
                    <a:pt x="27575" y="322"/>
                    <a:pt x="29290" y="1763"/>
                    <a:pt x="29290" y="3549"/>
                  </a:cubicBezTo>
                  <a:cubicBezTo>
                    <a:pt x="29290" y="5335"/>
                    <a:pt x="27575" y="6787"/>
                    <a:pt x="25468" y="6787"/>
                  </a:cubicBezTo>
                  <a:lnTo>
                    <a:pt x="4203" y="6787"/>
                  </a:lnTo>
                  <a:cubicBezTo>
                    <a:pt x="2096" y="6787"/>
                    <a:pt x="381" y="5335"/>
                    <a:pt x="381" y="3549"/>
                  </a:cubicBezTo>
                  <a:cubicBezTo>
                    <a:pt x="381" y="1763"/>
                    <a:pt x="2096" y="322"/>
                    <a:pt x="4203" y="322"/>
                  </a:cubicBezTo>
                  <a:close/>
                  <a:moveTo>
                    <a:pt x="4203" y="1"/>
                  </a:moveTo>
                  <a:cubicBezTo>
                    <a:pt x="1894" y="1"/>
                    <a:pt x="0" y="1596"/>
                    <a:pt x="0" y="3549"/>
                  </a:cubicBezTo>
                  <a:cubicBezTo>
                    <a:pt x="0" y="5513"/>
                    <a:pt x="1894" y="7109"/>
                    <a:pt x="4203" y="7109"/>
                  </a:cubicBezTo>
                  <a:lnTo>
                    <a:pt x="25468" y="7109"/>
                  </a:lnTo>
                  <a:cubicBezTo>
                    <a:pt x="27802" y="7109"/>
                    <a:pt x="29671" y="5513"/>
                    <a:pt x="29671" y="3549"/>
                  </a:cubicBezTo>
                  <a:cubicBezTo>
                    <a:pt x="29671" y="1596"/>
                    <a:pt x="27790" y="1"/>
                    <a:pt x="254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7" name="Google Shape;8307;p59"/>
            <p:cNvSpPr/>
            <p:nvPr/>
          </p:nvSpPr>
          <p:spPr>
            <a:xfrm>
              <a:off x="3105875" y="3798639"/>
              <a:ext cx="949101" cy="227399"/>
            </a:xfrm>
            <a:custGeom>
              <a:avLst/>
              <a:gdLst/>
              <a:ahLst/>
              <a:cxnLst/>
              <a:rect l="l" t="t" r="r" b="b"/>
              <a:pathLst>
                <a:path w="29671" h="7109" extrusionOk="0">
                  <a:moveTo>
                    <a:pt x="25468" y="322"/>
                  </a:moveTo>
                  <a:cubicBezTo>
                    <a:pt x="27575" y="322"/>
                    <a:pt x="29290" y="1763"/>
                    <a:pt x="29290" y="3549"/>
                  </a:cubicBezTo>
                  <a:cubicBezTo>
                    <a:pt x="29290" y="5335"/>
                    <a:pt x="27575" y="6787"/>
                    <a:pt x="25468" y="6787"/>
                  </a:cubicBezTo>
                  <a:lnTo>
                    <a:pt x="4203" y="6787"/>
                  </a:lnTo>
                  <a:cubicBezTo>
                    <a:pt x="2096" y="6787"/>
                    <a:pt x="381" y="5335"/>
                    <a:pt x="381" y="3549"/>
                  </a:cubicBezTo>
                  <a:cubicBezTo>
                    <a:pt x="381" y="1763"/>
                    <a:pt x="2096" y="322"/>
                    <a:pt x="4203" y="322"/>
                  </a:cubicBezTo>
                  <a:close/>
                  <a:moveTo>
                    <a:pt x="4203" y="1"/>
                  </a:moveTo>
                  <a:cubicBezTo>
                    <a:pt x="1882" y="1"/>
                    <a:pt x="0" y="1596"/>
                    <a:pt x="0" y="3549"/>
                  </a:cubicBezTo>
                  <a:cubicBezTo>
                    <a:pt x="0" y="5513"/>
                    <a:pt x="1882" y="7109"/>
                    <a:pt x="4203" y="7109"/>
                  </a:cubicBezTo>
                  <a:lnTo>
                    <a:pt x="25468" y="7109"/>
                  </a:lnTo>
                  <a:cubicBezTo>
                    <a:pt x="27790" y="7109"/>
                    <a:pt x="29671" y="5513"/>
                    <a:pt x="29671" y="3549"/>
                  </a:cubicBezTo>
                  <a:cubicBezTo>
                    <a:pt x="29671" y="1596"/>
                    <a:pt x="27790" y="1"/>
                    <a:pt x="254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8" name="Google Shape;8308;p59"/>
            <p:cNvSpPr/>
            <p:nvPr/>
          </p:nvSpPr>
          <p:spPr>
            <a:xfrm>
              <a:off x="4096863" y="3798639"/>
              <a:ext cx="948717" cy="227399"/>
            </a:xfrm>
            <a:custGeom>
              <a:avLst/>
              <a:gdLst/>
              <a:ahLst/>
              <a:cxnLst/>
              <a:rect l="l" t="t" r="r" b="b"/>
              <a:pathLst>
                <a:path w="29659" h="7109" extrusionOk="0">
                  <a:moveTo>
                    <a:pt x="25456" y="322"/>
                  </a:moveTo>
                  <a:cubicBezTo>
                    <a:pt x="27564" y="322"/>
                    <a:pt x="29278" y="1763"/>
                    <a:pt x="29278" y="3549"/>
                  </a:cubicBezTo>
                  <a:cubicBezTo>
                    <a:pt x="29278" y="5335"/>
                    <a:pt x="27575" y="6787"/>
                    <a:pt x="25456" y="6787"/>
                  </a:cubicBezTo>
                  <a:lnTo>
                    <a:pt x="4192" y="6787"/>
                  </a:lnTo>
                  <a:cubicBezTo>
                    <a:pt x="2096" y="6787"/>
                    <a:pt x="382" y="5335"/>
                    <a:pt x="382" y="3549"/>
                  </a:cubicBezTo>
                  <a:cubicBezTo>
                    <a:pt x="382" y="1763"/>
                    <a:pt x="2084" y="322"/>
                    <a:pt x="4192" y="322"/>
                  </a:cubicBezTo>
                  <a:close/>
                  <a:moveTo>
                    <a:pt x="4192" y="1"/>
                  </a:moveTo>
                  <a:cubicBezTo>
                    <a:pt x="1882" y="1"/>
                    <a:pt x="1" y="1596"/>
                    <a:pt x="1" y="3549"/>
                  </a:cubicBezTo>
                  <a:cubicBezTo>
                    <a:pt x="1" y="5513"/>
                    <a:pt x="1882" y="7109"/>
                    <a:pt x="4192" y="7109"/>
                  </a:cubicBezTo>
                  <a:lnTo>
                    <a:pt x="25456" y="7109"/>
                  </a:lnTo>
                  <a:cubicBezTo>
                    <a:pt x="27778" y="7109"/>
                    <a:pt x="29659" y="5513"/>
                    <a:pt x="29659" y="3549"/>
                  </a:cubicBezTo>
                  <a:cubicBezTo>
                    <a:pt x="29659" y="1596"/>
                    <a:pt x="27778" y="1"/>
                    <a:pt x="25456" y="1"/>
                  </a:cubicBezTo>
                  <a:close/>
                </a:path>
              </a:pathLst>
            </a:cu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a:solidFill>
                    <a:schemeClr val="dk2"/>
                  </a:solidFill>
                  <a:latin typeface="Chilanka"/>
                  <a:ea typeface="Chilanka"/>
                  <a:cs typeface="Chilanka"/>
                  <a:sym typeface="Chilanka"/>
                </a:rPr>
                <a:t>Mercury</a:t>
              </a:r>
              <a:endParaRPr/>
            </a:p>
          </p:txBody>
        </p:sp>
        <p:sp>
          <p:nvSpPr>
            <p:cNvPr id="8309" name="Google Shape;8309;p59"/>
            <p:cNvSpPr/>
            <p:nvPr/>
          </p:nvSpPr>
          <p:spPr>
            <a:xfrm>
              <a:off x="5087468" y="3798639"/>
              <a:ext cx="949133" cy="227399"/>
            </a:xfrm>
            <a:custGeom>
              <a:avLst/>
              <a:gdLst/>
              <a:ahLst/>
              <a:cxnLst/>
              <a:rect l="l" t="t" r="r" b="b"/>
              <a:pathLst>
                <a:path w="29672" h="7109" extrusionOk="0">
                  <a:moveTo>
                    <a:pt x="25468" y="322"/>
                  </a:moveTo>
                  <a:cubicBezTo>
                    <a:pt x="27576" y="322"/>
                    <a:pt x="29290" y="1763"/>
                    <a:pt x="29290" y="3549"/>
                  </a:cubicBezTo>
                  <a:cubicBezTo>
                    <a:pt x="29290" y="5335"/>
                    <a:pt x="27576" y="6787"/>
                    <a:pt x="25468" y="6787"/>
                  </a:cubicBezTo>
                  <a:lnTo>
                    <a:pt x="4204" y="6787"/>
                  </a:lnTo>
                  <a:cubicBezTo>
                    <a:pt x="2096" y="6787"/>
                    <a:pt x="382" y="5335"/>
                    <a:pt x="382" y="3549"/>
                  </a:cubicBezTo>
                  <a:cubicBezTo>
                    <a:pt x="382" y="1763"/>
                    <a:pt x="2096" y="322"/>
                    <a:pt x="4204" y="322"/>
                  </a:cubicBezTo>
                  <a:close/>
                  <a:moveTo>
                    <a:pt x="4204" y="1"/>
                  </a:moveTo>
                  <a:cubicBezTo>
                    <a:pt x="1882" y="1"/>
                    <a:pt x="1" y="1596"/>
                    <a:pt x="1" y="3549"/>
                  </a:cubicBezTo>
                  <a:cubicBezTo>
                    <a:pt x="1" y="5513"/>
                    <a:pt x="1882" y="7109"/>
                    <a:pt x="4204" y="7109"/>
                  </a:cubicBezTo>
                  <a:lnTo>
                    <a:pt x="25468" y="7109"/>
                  </a:lnTo>
                  <a:cubicBezTo>
                    <a:pt x="27790" y="7109"/>
                    <a:pt x="29671" y="5513"/>
                    <a:pt x="29671" y="3549"/>
                  </a:cubicBezTo>
                  <a:cubicBezTo>
                    <a:pt x="29671" y="1596"/>
                    <a:pt x="27790" y="1"/>
                    <a:pt x="254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0" name="Google Shape;8310;p59"/>
            <p:cNvSpPr/>
            <p:nvPr/>
          </p:nvSpPr>
          <p:spPr>
            <a:xfrm>
              <a:off x="6084566" y="3803597"/>
              <a:ext cx="936530" cy="217515"/>
            </a:xfrm>
            <a:custGeom>
              <a:avLst/>
              <a:gdLst/>
              <a:ahLst/>
              <a:cxnLst/>
              <a:rect l="l" t="t" r="r" b="b"/>
              <a:pathLst>
                <a:path w="29278" h="6800" extrusionOk="0">
                  <a:moveTo>
                    <a:pt x="1560" y="1"/>
                  </a:moveTo>
                  <a:cubicBezTo>
                    <a:pt x="691" y="1"/>
                    <a:pt x="0" y="703"/>
                    <a:pt x="0" y="1572"/>
                  </a:cubicBezTo>
                  <a:lnTo>
                    <a:pt x="0" y="5228"/>
                  </a:lnTo>
                  <a:cubicBezTo>
                    <a:pt x="0" y="6097"/>
                    <a:pt x="691" y="6799"/>
                    <a:pt x="1560" y="6799"/>
                  </a:cubicBezTo>
                  <a:lnTo>
                    <a:pt x="27718" y="6799"/>
                  </a:lnTo>
                  <a:cubicBezTo>
                    <a:pt x="28587" y="6799"/>
                    <a:pt x="29278" y="6097"/>
                    <a:pt x="29278" y="5228"/>
                  </a:cubicBezTo>
                  <a:lnTo>
                    <a:pt x="29278" y="1572"/>
                  </a:lnTo>
                  <a:cubicBezTo>
                    <a:pt x="29278" y="703"/>
                    <a:pt x="28587" y="1"/>
                    <a:pt x="27718" y="1"/>
                  </a:cubicBezTo>
                  <a:close/>
                </a:path>
              </a:pathLst>
            </a:custGeom>
            <a:solidFill>
              <a:srgbClr val="DFDB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1" name="Google Shape;8311;p59"/>
            <p:cNvSpPr/>
            <p:nvPr/>
          </p:nvSpPr>
          <p:spPr>
            <a:xfrm>
              <a:off x="7075170" y="3803597"/>
              <a:ext cx="936914" cy="217515"/>
            </a:xfrm>
            <a:custGeom>
              <a:avLst/>
              <a:gdLst/>
              <a:ahLst/>
              <a:cxnLst/>
              <a:rect l="l" t="t" r="r" b="b"/>
              <a:pathLst>
                <a:path w="29290" h="6800" extrusionOk="0">
                  <a:moveTo>
                    <a:pt x="1572" y="1"/>
                  </a:moveTo>
                  <a:cubicBezTo>
                    <a:pt x="703" y="1"/>
                    <a:pt x="0" y="703"/>
                    <a:pt x="0" y="1572"/>
                  </a:cubicBezTo>
                  <a:lnTo>
                    <a:pt x="0" y="5228"/>
                  </a:lnTo>
                  <a:cubicBezTo>
                    <a:pt x="0" y="6097"/>
                    <a:pt x="703" y="6799"/>
                    <a:pt x="1572" y="6799"/>
                  </a:cubicBezTo>
                  <a:lnTo>
                    <a:pt x="27718" y="6799"/>
                  </a:lnTo>
                  <a:cubicBezTo>
                    <a:pt x="28587" y="6799"/>
                    <a:pt x="29290" y="6097"/>
                    <a:pt x="29290" y="5228"/>
                  </a:cubicBezTo>
                  <a:lnTo>
                    <a:pt x="29290" y="1572"/>
                  </a:lnTo>
                  <a:cubicBezTo>
                    <a:pt x="29290" y="703"/>
                    <a:pt x="28587" y="1"/>
                    <a:pt x="27718" y="1"/>
                  </a:cubicBezTo>
                  <a:close/>
                </a:path>
              </a:pathLst>
            </a:custGeom>
            <a:solidFill>
              <a:srgbClr val="DFDB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2" name="Google Shape;8312;p59"/>
            <p:cNvSpPr/>
            <p:nvPr/>
          </p:nvSpPr>
          <p:spPr>
            <a:xfrm>
              <a:off x="1124282" y="4100286"/>
              <a:ext cx="949101" cy="227399"/>
            </a:xfrm>
            <a:custGeom>
              <a:avLst/>
              <a:gdLst/>
              <a:ahLst/>
              <a:cxnLst/>
              <a:rect l="l" t="t" r="r" b="b"/>
              <a:pathLst>
                <a:path w="29671" h="7109" extrusionOk="0">
                  <a:moveTo>
                    <a:pt x="25468" y="322"/>
                  </a:moveTo>
                  <a:cubicBezTo>
                    <a:pt x="27575" y="322"/>
                    <a:pt x="29290" y="1775"/>
                    <a:pt x="29290" y="3561"/>
                  </a:cubicBezTo>
                  <a:cubicBezTo>
                    <a:pt x="29290" y="5347"/>
                    <a:pt x="27575" y="6787"/>
                    <a:pt x="25468" y="6787"/>
                  </a:cubicBezTo>
                  <a:lnTo>
                    <a:pt x="4203" y="6787"/>
                  </a:lnTo>
                  <a:cubicBezTo>
                    <a:pt x="2096" y="6787"/>
                    <a:pt x="381" y="5347"/>
                    <a:pt x="381" y="3561"/>
                  </a:cubicBezTo>
                  <a:cubicBezTo>
                    <a:pt x="381" y="1775"/>
                    <a:pt x="2096" y="322"/>
                    <a:pt x="4203" y="322"/>
                  </a:cubicBezTo>
                  <a:close/>
                  <a:moveTo>
                    <a:pt x="4203" y="1"/>
                  </a:moveTo>
                  <a:cubicBezTo>
                    <a:pt x="1881" y="1"/>
                    <a:pt x="0" y="1596"/>
                    <a:pt x="0" y="3549"/>
                  </a:cubicBezTo>
                  <a:cubicBezTo>
                    <a:pt x="0" y="5513"/>
                    <a:pt x="1881" y="7109"/>
                    <a:pt x="4203" y="7109"/>
                  </a:cubicBezTo>
                  <a:lnTo>
                    <a:pt x="25468" y="7109"/>
                  </a:lnTo>
                  <a:cubicBezTo>
                    <a:pt x="27778" y="7109"/>
                    <a:pt x="29671" y="5513"/>
                    <a:pt x="29671" y="3549"/>
                  </a:cubicBezTo>
                  <a:cubicBezTo>
                    <a:pt x="29671" y="1596"/>
                    <a:pt x="27789" y="1"/>
                    <a:pt x="254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3" name="Google Shape;8313;p59"/>
            <p:cNvSpPr/>
            <p:nvPr/>
          </p:nvSpPr>
          <p:spPr>
            <a:xfrm>
              <a:off x="2114887" y="4100286"/>
              <a:ext cx="949101" cy="227399"/>
            </a:xfrm>
            <a:custGeom>
              <a:avLst/>
              <a:gdLst/>
              <a:ahLst/>
              <a:cxnLst/>
              <a:rect l="l" t="t" r="r" b="b"/>
              <a:pathLst>
                <a:path w="29671" h="7109" extrusionOk="0">
                  <a:moveTo>
                    <a:pt x="25468" y="322"/>
                  </a:moveTo>
                  <a:cubicBezTo>
                    <a:pt x="27575" y="322"/>
                    <a:pt x="29290" y="1775"/>
                    <a:pt x="29290" y="3561"/>
                  </a:cubicBezTo>
                  <a:cubicBezTo>
                    <a:pt x="29290" y="5347"/>
                    <a:pt x="27575" y="6787"/>
                    <a:pt x="25468" y="6787"/>
                  </a:cubicBezTo>
                  <a:lnTo>
                    <a:pt x="4203" y="6787"/>
                  </a:lnTo>
                  <a:cubicBezTo>
                    <a:pt x="2096" y="6787"/>
                    <a:pt x="381" y="5347"/>
                    <a:pt x="381" y="3561"/>
                  </a:cubicBezTo>
                  <a:cubicBezTo>
                    <a:pt x="381" y="1775"/>
                    <a:pt x="2096" y="322"/>
                    <a:pt x="4203" y="322"/>
                  </a:cubicBezTo>
                  <a:close/>
                  <a:moveTo>
                    <a:pt x="4203" y="1"/>
                  </a:moveTo>
                  <a:cubicBezTo>
                    <a:pt x="1894" y="1"/>
                    <a:pt x="0" y="1596"/>
                    <a:pt x="0" y="3549"/>
                  </a:cubicBezTo>
                  <a:cubicBezTo>
                    <a:pt x="0" y="5513"/>
                    <a:pt x="1894" y="7109"/>
                    <a:pt x="4203" y="7109"/>
                  </a:cubicBezTo>
                  <a:lnTo>
                    <a:pt x="25468" y="7109"/>
                  </a:lnTo>
                  <a:cubicBezTo>
                    <a:pt x="27802" y="7109"/>
                    <a:pt x="29671" y="5513"/>
                    <a:pt x="29671" y="3549"/>
                  </a:cubicBezTo>
                  <a:cubicBezTo>
                    <a:pt x="29671" y="1596"/>
                    <a:pt x="27790" y="1"/>
                    <a:pt x="254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4" name="Google Shape;8314;p59"/>
            <p:cNvSpPr/>
            <p:nvPr/>
          </p:nvSpPr>
          <p:spPr>
            <a:xfrm>
              <a:off x="3105875" y="4100286"/>
              <a:ext cx="949101" cy="227399"/>
            </a:xfrm>
            <a:custGeom>
              <a:avLst/>
              <a:gdLst/>
              <a:ahLst/>
              <a:cxnLst/>
              <a:rect l="l" t="t" r="r" b="b"/>
              <a:pathLst>
                <a:path w="29671" h="7109" extrusionOk="0">
                  <a:moveTo>
                    <a:pt x="25468" y="322"/>
                  </a:moveTo>
                  <a:cubicBezTo>
                    <a:pt x="27575" y="322"/>
                    <a:pt x="29290" y="1775"/>
                    <a:pt x="29290" y="3561"/>
                  </a:cubicBezTo>
                  <a:cubicBezTo>
                    <a:pt x="29290" y="5347"/>
                    <a:pt x="27575" y="6787"/>
                    <a:pt x="25468" y="6787"/>
                  </a:cubicBezTo>
                  <a:lnTo>
                    <a:pt x="4203" y="6787"/>
                  </a:lnTo>
                  <a:cubicBezTo>
                    <a:pt x="2096" y="6787"/>
                    <a:pt x="381" y="5347"/>
                    <a:pt x="381" y="3561"/>
                  </a:cubicBezTo>
                  <a:cubicBezTo>
                    <a:pt x="381" y="1775"/>
                    <a:pt x="2096" y="322"/>
                    <a:pt x="4203" y="322"/>
                  </a:cubicBezTo>
                  <a:close/>
                  <a:moveTo>
                    <a:pt x="4203" y="1"/>
                  </a:moveTo>
                  <a:cubicBezTo>
                    <a:pt x="1882" y="1"/>
                    <a:pt x="0" y="1596"/>
                    <a:pt x="0" y="3549"/>
                  </a:cubicBezTo>
                  <a:cubicBezTo>
                    <a:pt x="0" y="5513"/>
                    <a:pt x="1882" y="7109"/>
                    <a:pt x="4203" y="7109"/>
                  </a:cubicBezTo>
                  <a:lnTo>
                    <a:pt x="25468" y="7109"/>
                  </a:lnTo>
                  <a:cubicBezTo>
                    <a:pt x="27790" y="7109"/>
                    <a:pt x="29671" y="5513"/>
                    <a:pt x="29671" y="3549"/>
                  </a:cubicBezTo>
                  <a:cubicBezTo>
                    <a:pt x="29671" y="1596"/>
                    <a:pt x="27790" y="1"/>
                    <a:pt x="254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5" name="Google Shape;8315;p59"/>
            <p:cNvSpPr/>
            <p:nvPr/>
          </p:nvSpPr>
          <p:spPr>
            <a:xfrm>
              <a:off x="4096863" y="4100286"/>
              <a:ext cx="948717" cy="227399"/>
            </a:xfrm>
            <a:custGeom>
              <a:avLst/>
              <a:gdLst/>
              <a:ahLst/>
              <a:cxnLst/>
              <a:rect l="l" t="t" r="r" b="b"/>
              <a:pathLst>
                <a:path w="29659" h="7109" extrusionOk="0">
                  <a:moveTo>
                    <a:pt x="25456" y="322"/>
                  </a:moveTo>
                  <a:cubicBezTo>
                    <a:pt x="27564" y="322"/>
                    <a:pt x="29278" y="1775"/>
                    <a:pt x="29278" y="3561"/>
                  </a:cubicBezTo>
                  <a:cubicBezTo>
                    <a:pt x="29278" y="5347"/>
                    <a:pt x="27575" y="6787"/>
                    <a:pt x="25456" y="6787"/>
                  </a:cubicBezTo>
                  <a:lnTo>
                    <a:pt x="4192" y="6787"/>
                  </a:lnTo>
                  <a:cubicBezTo>
                    <a:pt x="2096" y="6787"/>
                    <a:pt x="382" y="5347"/>
                    <a:pt x="382" y="3561"/>
                  </a:cubicBezTo>
                  <a:cubicBezTo>
                    <a:pt x="382" y="1775"/>
                    <a:pt x="2084" y="322"/>
                    <a:pt x="4192" y="322"/>
                  </a:cubicBezTo>
                  <a:close/>
                  <a:moveTo>
                    <a:pt x="4192" y="1"/>
                  </a:moveTo>
                  <a:cubicBezTo>
                    <a:pt x="1882" y="1"/>
                    <a:pt x="1" y="1596"/>
                    <a:pt x="1" y="3549"/>
                  </a:cubicBezTo>
                  <a:cubicBezTo>
                    <a:pt x="1" y="5513"/>
                    <a:pt x="1882" y="7109"/>
                    <a:pt x="4192" y="7109"/>
                  </a:cubicBezTo>
                  <a:lnTo>
                    <a:pt x="25456" y="7109"/>
                  </a:lnTo>
                  <a:cubicBezTo>
                    <a:pt x="27778" y="7109"/>
                    <a:pt x="29659" y="5513"/>
                    <a:pt x="29659" y="3549"/>
                  </a:cubicBezTo>
                  <a:cubicBezTo>
                    <a:pt x="29659" y="1596"/>
                    <a:pt x="27778" y="1"/>
                    <a:pt x="254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6" name="Google Shape;8316;p59"/>
            <p:cNvSpPr/>
            <p:nvPr/>
          </p:nvSpPr>
          <p:spPr>
            <a:xfrm>
              <a:off x="5087468" y="4100286"/>
              <a:ext cx="949133" cy="227399"/>
            </a:xfrm>
            <a:custGeom>
              <a:avLst/>
              <a:gdLst/>
              <a:ahLst/>
              <a:cxnLst/>
              <a:rect l="l" t="t" r="r" b="b"/>
              <a:pathLst>
                <a:path w="29672" h="7109" extrusionOk="0">
                  <a:moveTo>
                    <a:pt x="25468" y="322"/>
                  </a:moveTo>
                  <a:cubicBezTo>
                    <a:pt x="27576" y="322"/>
                    <a:pt x="29290" y="1775"/>
                    <a:pt x="29290" y="3549"/>
                  </a:cubicBezTo>
                  <a:cubicBezTo>
                    <a:pt x="29290" y="5335"/>
                    <a:pt x="27576" y="6787"/>
                    <a:pt x="25468" y="6787"/>
                  </a:cubicBezTo>
                  <a:lnTo>
                    <a:pt x="4204" y="6787"/>
                  </a:lnTo>
                  <a:cubicBezTo>
                    <a:pt x="2096" y="6787"/>
                    <a:pt x="382" y="5335"/>
                    <a:pt x="382" y="3549"/>
                  </a:cubicBezTo>
                  <a:cubicBezTo>
                    <a:pt x="382" y="1775"/>
                    <a:pt x="2096" y="322"/>
                    <a:pt x="4204" y="322"/>
                  </a:cubicBezTo>
                  <a:close/>
                  <a:moveTo>
                    <a:pt x="4204" y="1"/>
                  </a:moveTo>
                  <a:cubicBezTo>
                    <a:pt x="1882" y="1"/>
                    <a:pt x="1" y="1596"/>
                    <a:pt x="1" y="3549"/>
                  </a:cubicBezTo>
                  <a:cubicBezTo>
                    <a:pt x="1" y="5513"/>
                    <a:pt x="1882" y="7109"/>
                    <a:pt x="4204" y="7109"/>
                  </a:cubicBezTo>
                  <a:lnTo>
                    <a:pt x="25468" y="7109"/>
                  </a:lnTo>
                  <a:cubicBezTo>
                    <a:pt x="27790" y="7109"/>
                    <a:pt x="29671" y="5513"/>
                    <a:pt x="29671" y="3549"/>
                  </a:cubicBezTo>
                  <a:cubicBezTo>
                    <a:pt x="29671" y="1596"/>
                    <a:pt x="27790" y="1"/>
                    <a:pt x="254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7" name="Google Shape;8317;p59"/>
            <p:cNvSpPr/>
            <p:nvPr/>
          </p:nvSpPr>
          <p:spPr>
            <a:xfrm>
              <a:off x="6084566" y="4105628"/>
              <a:ext cx="936530" cy="217099"/>
            </a:xfrm>
            <a:custGeom>
              <a:avLst/>
              <a:gdLst/>
              <a:ahLst/>
              <a:cxnLst/>
              <a:rect l="l" t="t" r="r" b="b"/>
              <a:pathLst>
                <a:path w="29278" h="6787" extrusionOk="0">
                  <a:moveTo>
                    <a:pt x="1560" y="0"/>
                  </a:moveTo>
                  <a:cubicBezTo>
                    <a:pt x="691" y="0"/>
                    <a:pt x="0" y="691"/>
                    <a:pt x="0" y="1560"/>
                  </a:cubicBezTo>
                  <a:lnTo>
                    <a:pt x="0" y="5215"/>
                  </a:lnTo>
                  <a:cubicBezTo>
                    <a:pt x="0" y="6084"/>
                    <a:pt x="691" y="6787"/>
                    <a:pt x="1560" y="6787"/>
                  </a:cubicBezTo>
                  <a:lnTo>
                    <a:pt x="27718" y="6787"/>
                  </a:lnTo>
                  <a:cubicBezTo>
                    <a:pt x="28587" y="6787"/>
                    <a:pt x="29278" y="6084"/>
                    <a:pt x="29278" y="5215"/>
                  </a:cubicBezTo>
                  <a:lnTo>
                    <a:pt x="29278" y="1560"/>
                  </a:lnTo>
                  <a:cubicBezTo>
                    <a:pt x="29278" y="691"/>
                    <a:pt x="28587" y="0"/>
                    <a:pt x="27718" y="0"/>
                  </a:cubicBezTo>
                  <a:close/>
                </a:path>
              </a:pathLst>
            </a:custGeom>
            <a:solidFill>
              <a:srgbClr val="DFDB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8" name="Google Shape;8318;p59"/>
            <p:cNvSpPr/>
            <p:nvPr/>
          </p:nvSpPr>
          <p:spPr>
            <a:xfrm>
              <a:off x="3105875" y="1988054"/>
              <a:ext cx="949101" cy="227399"/>
            </a:xfrm>
            <a:custGeom>
              <a:avLst/>
              <a:gdLst/>
              <a:ahLst/>
              <a:cxnLst/>
              <a:rect l="l" t="t" r="r" b="b"/>
              <a:pathLst>
                <a:path w="29671" h="7109" extrusionOk="0">
                  <a:moveTo>
                    <a:pt x="25468" y="322"/>
                  </a:moveTo>
                  <a:cubicBezTo>
                    <a:pt x="27575" y="322"/>
                    <a:pt x="29290" y="1775"/>
                    <a:pt x="29290" y="3561"/>
                  </a:cubicBezTo>
                  <a:cubicBezTo>
                    <a:pt x="29290" y="5335"/>
                    <a:pt x="27575" y="6787"/>
                    <a:pt x="25468" y="6787"/>
                  </a:cubicBezTo>
                  <a:lnTo>
                    <a:pt x="4203" y="6787"/>
                  </a:lnTo>
                  <a:cubicBezTo>
                    <a:pt x="2096" y="6787"/>
                    <a:pt x="381" y="5335"/>
                    <a:pt x="381" y="3561"/>
                  </a:cubicBezTo>
                  <a:cubicBezTo>
                    <a:pt x="381" y="1775"/>
                    <a:pt x="2096" y="322"/>
                    <a:pt x="4203" y="322"/>
                  </a:cubicBezTo>
                  <a:close/>
                  <a:moveTo>
                    <a:pt x="4203" y="1"/>
                  </a:moveTo>
                  <a:cubicBezTo>
                    <a:pt x="1882" y="1"/>
                    <a:pt x="0" y="1596"/>
                    <a:pt x="0" y="3561"/>
                  </a:cubicBezTo>
                  <a:cubicBezTo>
                    <a:pt x="0" y="5513"/>
                    <a:pt x="1882" y="7109"/>
                    <a:pt x="4203" y="7109"/>
                  </a:cubicBezTo>
                  <a:lnTo>
                    <a:pt x="25468" y="7109"/>
                  </a:lnTo>
                  <a:cubicBezTo>
                    <a:pt x="27790" y="7109"/>
                    <a:pt x="29671" y="5513"/>
                    <a:pt x="29671" y="3561"/>
                  </a:cubicBezTo>
                  <a:cubicBezTo>
                    <a:pt x="29671" y="1596"/>
                    <a:pt x="27790" y="1"/>
                    <a:pt x="25468" y="1"/>
                  </a:cubicBezTo>
                  <a:close/>
                </a:path>
              </a:pathLst>
            </a:cu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a:solidFill>
                    <a:schemeClr val="dk2"/>
                  </a:solidFill>
                  <a:latin typeface="Chilanka"/>
                  <a:ea typeface="Chilanka"/>
                  <a:cs typeface="Chilanka"/>
                  <a:sym typeface="Chilanka"/>
                </a:rPr>
                <a:t>Neptune</a:t>
              </a:r>
              <a:endParaRPr/>
            </a:p>
          </p:txBody>
        </p:sp>
      </p:grpSp>
      <p:sp>
        <p:nvSpPr>
          <p:cNvPr id="8319" name="Google Shape;8319;p59"/>
          <p:cNvSpPr txBox="1">
            <a:spLocks noGrp="1"/>
          </p:cNvSpPr>
          <p:nvPr>
            <p:ph type="title"/>
          </p:nvPr>
        </p:nvSpPr>
        <p:spPr>
          <a:xfrm>
            <a:off x="720000" y="331200"/>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t>sCHOOL TIMETABLE</a:t>
            </a:r>
            <a:endParaRPr/>
          </a:p>
        </p:txBody>
      </p:sp>
      <p:grpSp>
        <p:nvGrpSpPr>
          <p:cNvPr id="8320" name="Google Shape;8320;p59"/>
          <p:cNvGrpSpPr/>
          <p:nvPr/>
        </p:nvGrpSpPr>
        <p:grpSpPr>
          <a:xfrm>
            <a:off x="1766409" y="187002"/>
            <a:ext cx="602133" cy="465548"/>
            <a:chOff x="1766409" y="187002"/>
            <a:chExt cx="602133" cy="465548"/>
          </a:xfrm>
        </p:grpSpPr>
        <p:sp>
          <p:nvSpPr>
            <p:cNvPr id="8321" name="Google Shape;8321;p59"/>
            <p:cNvSpPr/>
            <p:nvPr/>
          </p:nvSpPr>
          <p:spPr>
            <a:xfrm>
              <a:off x="1766409" y="187002"/>
              <a:ext cx="599862" cy="465450"/>
            </a:xfrm>
            <a:custGeom>
              <a:avLst/>
              <a:gdLst/>
              <a:ahLst/>
              <a:cxnLst/>
              <a:rect l="l" t="t" r="r" b="b"/>
              <a:pathLst>
                <a:path w="18753" h="14551" extrusionOk="0">
                  <a:moveTo>
                    <a:pt x="14451" y="0"/>
                  </a:moveTo>
                  <a:cubicBezTo>
                    <a:pt x="12560" y="0"/>
                    <a:pt x="7787" y="2030"/>
                    <a:pt x="4263" y="4060"/>
                  </a:cubicBezTo>
                  <a:cubicBezTo>
                    <a:pt x="1834" y="5465"/>
                    <a:pt x="0" y="6870"/>
                    <a:pt x="119" y="7620"/>
                  </a:cubicBezTo>
                  <a:cubicBezTo>
                    <a:pt x="262" y="8477"/>
                    <a:pt x="834" y="9918"/>
                    <a:pt x="1524" y="11263"/>
                  </a:cubicBezTo>
                  <a:cubicBezTo>
                    <a:pt x="2298" y="12764"/>
                    <a:pt x="3227" y="14157"/>
                    <a:pt x="3905" y="14502"/>
                  </a:cubicBezTo>
                  <a:cubicBezTo>
                    <a:pt x="3972" y="14535"/>
                    <a:pt x="4071" y="14551"/>
                    <a:pt x="4201" y="14551"/>
                  </a:cubicBezTo>
                  <a:cubicBezTo>
                    <a:pt x="5007" y="14551"/>
                    <a:pt x="6965" y="13941"/>
                    <a:pt x="9180" y="13049"/>
                  </a:cubicBezTo>
                  <a:cubicBezTo>
                    <a:pt x="13466" y="11323"/>
                    <a:pt x="18753" y="8549"/>
                    <a:pt x="18598" y="7180"/>
                  </a:cubicBezTo>
                  <a:cubicBezTo>
                    <a:pt x="18491" y="6346"/>
                    <a:pt x="18288" y="5525"/>
                    <a:pt x="17991" y="4739"/>
                  </a:cubicBezTo>
                  <a:cubicBezTo>
                    <a:pt x="17324" y="2905"/>
                    <a:pt x="16228" y="988"/>
                    <a:pt x="15109" y="155"/>
                  </a:cubicBezTo>
                  <a:cubicBezTo>
                    <a:pt x="14970" y="49"/>
                    <a:pt x="14745" y="0"/>
                    <a:pt x="1445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2" name="Google Shape;8322;p59"/>
            <p:cNvSpPr/>
            <p:nvPr/>
          </p:nvSpPr>
          <p:spPr>
            <a:xfrm>
              <a:off x="1902742" y="187002"/>
              <a:ext cx="463531" cy="417437"/>
            </a:xfrm>
            <a:custGeom>
              <a:avLst/>
              <a:gdLst/>
              <a:ahLst/>
              <a:cxnLst/>
              <a:rect l="l" t="t" r="r" b="b"/>
              <a:pathLst>
                <a:path w="14491" h="13050" extrusionOk="0">
                  <a:moveTo>
                    <a:pt x="10189" y="0"/>
                  </a:moveTo>
                  <a:cubicBezTo>
                    <a:pt x="8298" y="0"/>
                    <a:pt x="3525" y="2030"/>
                    <a:pt x="1" y="4060"/>
                  </a:cubicBezTo>
                  <a:lnTo>
                    <a:pt x="4918" y="13049"/>
                  </a:lnTo>
                  <a:cubicBezTo>
                    <a:pt x="9204" y="11323"/>
                    <a:pt x="14491" y="8549"/>
                    <a:pt x="14336" y="7180"/>
                  </a:cubicBezTo>
                  <a:cubicBezTo>
                    <a:pt x="14229" y="6346"/>
                    <a:pt x="14026" y="5525"/>
                    <a:pt x="13729" y="4739"/>
                  </a:cubicBezTo>
                  <a:cubicBezTo>
                    <a:pt x="13062" y="2905"/>
                    <a:pt x="11966" y="988"/>
                    <a:pt x="10847" y="155"/>
                  </a:cubicBezTo>
                  <a:cubicBezTo>
                    <a:pt x="10708" y="49"/>
                    <a:pt x="10483" y="0"/>
                    <a:pt x="1018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3" name="Google Shape;8323;p59"/>
            <p:cNvSpPr/>
            <p:nvPr/>
          </p:nvSpPr>
          <p:spPr>
            <a:xfrm>
              <a:off x="1815159" y="338561"/>
              <a:ext cx="553384" cy="313989"/>
            </a:xfrm>
            <a:custGeom>
              <a:avLst/>
              <a:gdLst/>
              <a:ahLst/>
              <a:cxnLst/>
              <a:rect l="l" t="t" r="r" b="b"/>
              <a:pathLst>
                <a:path w="17300" h="9816" extrusionOk="0">
                  <a:moveTo>
                    <a:pt x="16467" y="1"/>
                  </a:moveTo>
                  <a:cubicBezTo>
                    <a:pt x="14323" y="2715"/>
                    <a:pt x="8489" y="4894"/>
                    <a:pt x="5691" y="6216"/>
                  </a:cubicBezTo>
                  <a:cubicBezTo>
                    <a:pt x="4628" y="6720"/>
                    <a:pt x="3551" y="6902"/>
                    <a:pt x="2556" y="6902"/>
                  </a:cubicBezTo>
                  <a:cubicBezTo>
                    <a:pt x="1602" y="6902"/>
                    <a:pt x="723" y="6735"/>
                    <a:pt x="0" y="6525"/>
                  </a:cubicBezTo>
                  <a:lnTo>
                    <a:pt x="0" y="6525"/>
                  </a:lnTo>
                  <a:cubicBezTo>
                    <a:pt x="774" y="8026"/>
                    <a:pt x="1703" y="9419"/>
                    <a:pt x="2381" y="9764"/>
                  </a:cubicBezTo>
                  <a:cubicBezTo>
                    <a:pt x="2449" y="9799"/>
                    <a:pt x="2551" y="9815"/>
                    <a:pt x="2685" y="9815"/>
                  </a:cubicBezTo>
                  <a:cubicBezTo>
                    <a:pt x="5065" y="9815"/>
                    <a:pt x="17299" y="4516"/>
                    <a:pt x="17074" y="2442"/>
                  </a:cubicBezTo>
                  <a:cubicBezTo>
                    <a:pt x="16967" y="1608"/>
                    <a:pt x="16764" y="787"/>
                    <a:pt x="16467" y="1"/>
                  </a:cubicBezTo>
                  <a:close/>
                </a:path>
              </a:pathLst>
            </a:custGeom>
            <a:solidFill>
              <a:srgbClr val="8A8A8A">
                <a:alpha val="40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24" name="Google Shape;8324;p59"/>
          <p:cNvGrpSpPr/>
          <p:nvPr/>
        </p:nvGrpSpPr>
        <p:grpSpPr>
          <a:xfrm>
            <a:off x="894992" y="4192571"/>
            <a:ext cx="825347" cy="1548457"/>
            <a:chOff x="894992" y="4192571"/>
            <a:chExt cx="825347" cy="1548457"/>
          </a:xfrm>
        </p:grpSpPr>
        <p:sp>
          <p:nvSpPr>
            <p:cNvPr id="8325" name="Google Shape;8325;p59"/>
            <p:cNvSpPr/>
            <p:nvPr/>
          </p:nvSpPr>
          <p:spPr>
            <a:xfrm>
              <a:off x="894992" y="4192891"/>
              <a:ext cx="825341" cy="1527947"/>
            </a:xfrm>
            <a:custGeom>
              <a:avLst/>
              <a:gdLst/>
              <a:ahLst/>
              <a:cxnLst/>
              <a:rect l="l" t="t" r="r" b="b"/>
              <a:pathLst>
                <a:path w="25802" h="47767" extrusionOk="0">
                  <a:moveTo>
                    <a:pt x="22436" y="0"/>
                  </a:moveTo>
                  <a:cubicBezTo>
                    <a:pt x="20186" y="0"/>
                    <a:pt x="11514" y="9190"/>
                    <a:pt x="11514" y="9190"/>
                  </a:cubicBezTo>
                  <a:lnTo>
                    <a:pt x="1" y="42671"/>
                  </a:lnTo>
                  <a:lnTo>
                    <a:pt x="10716" y="46552"/>
                  </a:lnTo>
                  <a:lnTo>
                    <a:pt x="14062" y="47767"/>
                  </a:lnTo>
                  <a:lnTo>
                    <a:pt x="14193" y="47362"/>
                  </a:lnTo>
                  <a:lnTo>
                    <a:pt x="25802" y="12715"/>
                  </a:lnTo>
                  <a:cubicBezTo>
                    <a:pt x="25802" y="12715"/>
                    <a:pt x="24551" y="558"/>
                    <a:pt x="22611" y="23"/>
                  </a:cubicBezTo>
                  <a:cubicBezTo>
                    <a:pt x="22558" y="8"/>
                    <a:pt x="22499" y="0"/>
                    <a:pt x="2243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6" name="Google Shape;8326;p59"/>
            <p:cNvSpPr/>
            <p:nvPr/>
          </p:nvSpPr>
          <p:spPr>
            <a:xfrm>
              <a:off x="996298" y="4562640"/>
              <a:ext cx="578942" cy="1178388"/>
            </a:xfrm>
            <a:custGeom>
              <a:avLst/>
              <a:gdLst/>
              <a:ahLst/>
              <a:cxnLst/>
              <a:rect l="l" t="t" r="r" b="b"/>
              <a:pathLst>
                <a:path w="18099" h="36839" extrusionOk="0">
                  <a:moveTo>
                    <a:pt x="13336" y="1"/>
                  </a:moveTo>
                  <a:lnTo>
                    <a:pt x="1" y="34636"/>
                  </a:lnTo>
                  <a:lnTo>
                    <a:pt x="4704" y="36839"/>
                  </a:lnTo>
                  <a:lnTo>
                    <a:pt x="18098" y="1370"/>
                  </a:lnTo>
                  <a:lnTo>
                    <a:pt x="13967"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7" name="Google Shape;8327;p59"/>
            <p:cNvSpPr/>
            <p:nvPr/>
          </p:nvSpPr>
          <p:spPr>
            <a:xfrm>
              <a:off x="1262151" y="4192571"/>
              <a:ext cx="458189" cy="522612"/>
            </a:xfrm>
            <a:custGeom>
              <a:avLst/>
              <a:gdLst/>
              <a:ahLst/>
              <a:cxnLst/>
              <a:rect l="l" t="t" r="r" b="b"/>
              <a:pathLst>
                <a:path w="14324" h="16338" extrusionOk="0">
                  <a:moveTo>
                    <a:pt x="10966" y="1"/>
                  </a:moveTo>
                  <a:cubicBezTo>
                    <a:pt x="10234" y="1"/>
                    <a:pt x="8823" y="975"/>
                    <a:pt x="7239" y="2295"/>
                  </a:cubicBezTo>
                  <a:cubicBezTo>
                    <a:pt x="3977" y="5009"/>
                    <a:pt x="36" y="9200"/>
                    <a:pt x="36" y="9200"/>
                  </a:cubicBezTo>
                  <a:cubicBezTo>
                    <a:pt x="36" y="9200"/>
                    <a:pt x="0" y="13022"/>
                    <a:pt x="1572" y="13761"/>
                  </a:cubicBezTo>
                  <a:cubicBezTo>
                    <a:pt x="1749" y="13846"/>
                    <a:pt x="1930" y="13883"/>
                    <a:pt x="2112" y="13883"/>
                  </a:cubicBezTo>
                  <a:cubicBezTo>
                    <a:pt x="3485" y="13883"/>
                    <a:pt x="4909" y="11738"/>
                    <a:pt x="5025" y="11570"/>
                  </a:cubicBezTo>
                  <a:lnTo>
                    <a:pt x="5025" y="11570"/>
                  </a:lnTo>
                  <a:cubicBezTo>
                    <a:pt x="4941" y="11820"/>
                    <a:pt x="3691" y="15487"/>
                    <a:pt x="5965" y="16237"/>
                  </a:cubicBezTo>
                  <a:cubicBezTo>
                    <a:pt x="6172" y="16306"/>
                    <a:pt x="6372" y="16337"/>
                    <a:pt x="6565" y="16337"/>
                  </a:cubicBezTo>
                  <a:cubicBezTo>
                    <a:pt x="8569" y="16337"/>
                    <a:pt x="9787" y="12939"/>
                    <a:pt x="9787" y="12939"/>
                  </a:cubicBezTo>
                  <a:cubicBezTo>
                    <a:pt x="9787" y="12939"/>
                    <a:pt x="10372" y="15808"/>
                    <a:pt x="11686" y="15808"/>
                  </a:cubicBezTo>
                  <a:cubicBezTo>
                    <a:pt x="12365" y="15808"/>
                    <a:pt x="13237" y="15043"/>
                    <a:pt x="14324" y="12725"/>
                  </a:cubicBezTo>
                  <a:cubicBezTo>
                    <a:pt x="14324" y="12725"/>
                    <a:pt x="13895" y="8605"/>
                    <a:pt x="13157" y="5069"/>
                  </a:cubicBezTo>
                  <a:cubicBezTo>
                    <a:pt x="12633" y="2509"/>
                    <a:pt x="11942" y="259"/>
                    <a:pt x="11133" y="21"/>
                  </a:cubicBezTo>
                  <a:cubicBezTo>
                    <a:pt x="11082" y="7"/>
                    <a:pt x="11026" y="1"/>
                    <a:pt x="10966" y="1"/>
                  </a:cubicBezTo>
                  <a:close/>
                </a:path>
              </a:pathLst>
            </a:custGeom>
            <a:solidFill>
              <a:srgbClr val="F8E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8" name="Google Shape;8328;p59"/>
            <p:cNvSpPr/>
            <p:nvPr/>
          </p:nvSpPr>
          <p:spPr>
            <a:xfrm>
              <a:off x="1493712" y="4192859"/>
              <a:ext cx="189686" cy="164640"/>
            </a:xfrm>
            <a:custGeom>
              <a:avLst/>
              <a:gdLst/>
              <a:ahLst/>
              <a:cxnLst/>
              <a:rect l="l" t="t" r="r" b="b"/>
              <a:pathLst>
                <a:path w="5930" h="5147" extrusionOk="0">
                  <a:moveTo>
                    <a:pt x="3716" y="1"/>
                  </a:moveTo>
                  <a:cubicBezTo>
                    <a:pt x="2982" y="1"/>
                    <a:pt x="1577" y="972"/>
                    <a:pt x="0" y="2286"/>
                  </a:cubicBezTo>
                  <a:cubicBezTo>
                    <a:pt x="917" y="3857"/>
                    <a:pt x="2524" y="4905"/>
                    <a:pt x="4334" y="5120"/>
                  </a:cubicBezTo>
                  <a:cubicBezTo>
                    <a:pt x="4534" y="5137"/>
                    <a:pt x="4733" y="5147"/>
                    <a:pt x="4932" y="5147"/>
                  </a:cubicBezTo>
                  <a:cubicBezTo>
                    <a:pt x="5267" y="5147"/>
                    <a:pt x="5601" y="5120"/>
                    <a:pt x="5930" y="5060"/>
                  </a:cubicBezTo>
                  <a:cubicBezTo>
                    <a:pt x="5394" y="2500"/>
                    <a:pt x="4703" y="250"/>
                    <a:pt x="3894" y="24"/>
                  </a:cubicBezTo>
                  <a:cubicBezTo>
                    <a:pt x="3840" y="8"/>
                    <a:pt x="3781" y="1"/>
                    <a:pt x="371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9" name="Google Shape;8329;p59"/>
            <p:cNvSpPr/>
            <p:nvPr/>
          </p:nvSpPr>
          <p:spPr>
            <a:xfrm>
              <a:off x="1237776" y="4193211"/>
              <a:ext cx="482563" cy="1514672"/>
            </a:xfrm>
            <a:custGeom>
              <a:avLst/>
              <a:gdLst/>
              <a:ahLst/>
              <a:cxnLst/>
              <a:rect l="l" t="t" r="r" b="b"/>
              <a:pathLst>
                <a:path w="15086" h="47352" extrusionOk="0">
                  <a:moveTo>
                    <a:pt x="11895" y="1"/>
                  </a:moveTo>
                  <a:cubicBezTo>
                    <a:pt x="11895" y="1"/>
                    <a:pt x="13109" y="10323"/>
                    <a:pt x="11788" y="14681"/>
                  </a:cubicBezTo>
                  <a:cubicBezTo>
                    <a:pt x="10478" y="19051"/>
                    <a:pt x="0" y="46542"/>
                    <a:pt x="0" y="46542"/>
                  </a:cubicBezTo>
                  <a:lnTo>
                    <a:pt x="3477" y="47352"/>
                  </a:lnTo>
                  <a:lnTo>
                    <a:pt x="15086" y="12705"/>
                  </a:lnTo>
                  <a:cubicBezTo>
                    <a:pt x="15086" y="12705"/>
                    <a:pt x="13823" y="548"/>
                    <a:pt x="11895" y="1"/>
                  </a:cubicBezTo>
                  <a:close/>
                </a:path>
              </a:pathLst>
            </a:custGeom>
            <a:solidFill>
              <a:srgbClr val="8A8A8A">
                <a:alpha val="40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30" name="Google Shape;8330;p59"/>
          <p:cNvGrpSpPr/>
          <p:nvPr/>
        </p:nvGrpSpPr>
        <p:grpSpPr>
          <a:xfrm>
            <a:off x="5968001" y="4258978"/>
            <a:ext cx="773941" cy="614066"/>
            <a:chOff x="5968001" y="4258978"/>
            <a:chExt cx="773941" cy="614066"/>
          </a:xfrm>
        </p:grpSpPr>
        <p:sp>
          <p:nvSpPr>
            <p:cNvPr id="8331" name="Google Shape;8331;p59"/>
            <p:cNvSpPr/>
            <p:nvPr/>
          </p:nvSpPr>
          <p:spPr>
            <a:xfrm>
              <a:off x="5968001" y="4258978"/>
              <a:ext cx="773938" cy="614032"/>
            </a:xfrm>
            <a:custGeom>
              <a:avLst/>
              <a:gdLst/>
              <a:ahLst/>
              <a:cxnLst/>
              <a:rect l="l" t="t" r="r" b="b"/>
              <a:pathLst>
                <a:path w="24195" h="19196" extrusionOk="0">
                  <a:moveTo>
                    <a:pt x="5203" y="0"/>
                  </a:moveTo>
                  <a:cubicBezTo>
                    <a:pt x="4710" y="0"/>
                    <a:pt x="4352" y="95"/>
                    <a:pt x="4168" y="302"/>
                  </a:cubicBezTo>
                  <a:cubicBezTo>
                    <a:pt x="3382" y="1159"/>
                    <a:pt x="2382" y="2922"/>
                    <a:pt x="1573" y="4731"/>
                  </a:cubicBezTo>
                  <a:cubicBezTo>
                    <a:pt x="668" y="6767"/>
                    <a:pt x="1" y="8863"/>
                    <a:pt x="203" y="9839"/>
                  </a:cubicBezTo>
                  <a:cubicBezTo>
                    <a:pt x="346" y="10530"/>
                    <a:pt x="2847" y="12268"/>
                    <a:pt x="6037" y="14066"/>
                  </a:cubicBezTo>
                  <a:cubicBezTo>
                    <a:pt x="10498" y="16572"/>
                    <a:pt x="16292" y="19196"/>
                    <a:pt x="18787" y="19196"/>
                  </a:cubicBezTo>
                  <a:cubicBezTo>
                    <a:pt x="19255" y="19196"/>
                    <a:pt x="19608" y="19103"/>
                    <a:pt x="19813" y="18900"/>
                  </a:cubicBezTo>
                  <a:cubicBezTo>
                    <a:pt x="20575" y="18102"/>
                    <a:pt x="21242" y="17221"/>
                    <a:pt x="21801" y="16268"/>
                  </a:cubicBezTo>
                  <a:cubicBezTo>
                    <a:pt x="23147" y="14078"/>
                    <a:pt x="24194" y="11375"/>
                    <a:pt x="24147" y="9530"/>
                  </a:cubicBezTo>
                  <a:cubicBezTo>
                    <a:pt x="24087" y="7839"/>
                    <a:pt x="16967" y="3862"/>
                    <a:pt x="11205" y="1624"/>
                  </a:cubicBezTo>
                  <a:cubicBezTo>
                    <a:pt x="8723" y="650"/>
                    <a:pt x="6496" y="0"/>
                    <a:pt x="520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2" name="Google Shape;8332;p59"/>
            <p:cNvSpPr/>
            <p:nvPr/>
          </p:nvSpPr>
          <p:spPr>
            <a:xfrm>
              <a:off x="6161113" y="4310895"/>
              <a:ext cx="580829" cy="562116"/>
            </a:xfrm>
            <a:custGeom>
              <a:avLst/>
              <a:gdLst/>
              <a:ahLst/>
              <a:cxnLst/>
              <a:rect l="l" t="t" r="r" b="b"/>
              <a:pathLst>
                <a:path w="18158" h="17573" extrusionOk="0">
                  <a:moveTo>
                    <a:pt x="5168" y="1"/>
                  </a:moveTo>
                  <a:lnTo>
                    <a:pt x="0" y="12443"/>
                  </a:lnTo>
                  <a:cubicBezTo>
                    <a:pt x="4461" y="14949"/>
                    <a:pt x="10255" y="17573"/>
                    <a:pt x="12750" y="17573"/>
                  </a:cubicBezTo>
                  <a:cubicBezTo>
                    <a:pt x="13218" y="17573"/>
                    <a:pt x="13571" y="17480"/>
                    <a:pt x="13776" y="17277"/>
                  </a:cubicBezTo>
                  <a:cubicBezTo>
                    <a:pt x="14538" y="16479"/>
                    <a:pt x="15205" y="15598"/>
                    <a:pt x="15764" y="14645"/>
                  </a:cubicBezTo>
                  <a:cubicBezTo>
                    <a:pt x="17110" y="12455"/>
                    <a:pt x="18157" y="9752"/>
                    <a:pt x="18110" y="7907"/>
                  </a:cubicBezTo>
                  <a:cubicBezTo>
                    <a:pt x="18050" y="6216"/>
                    <a:pt x="10930" y="2239"/>
                    <a:pt x="516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3" name="Google Shape;8333;p59"/>
            <p:cNvSpPr/>
            <p:nvPr/>
          </p:nvSpPr>
          <p:spPr>
            <a:xfrm>
              <a:off x="5968001" y="4410314"/>
              <a:ext cx="697391" cy="462731"/>
            </a:xfrm>
            <a:custGeom>
              <a:avLst/>
              <a:gdLst/>
              <a:ahLst/>
              <a:cxnLst/>
              <a:rect l="l" t="t" r="r" b="b"/>
              <a:pathLst>
                <a:path w="21802" h="14466" extrusionOk="0">
                  <a:moveTo>
                    <a:pt x="1573" y="0"/>
                  </a:moveTo>
                  <a:cubicBezTo>
                    <a:pt x="668" y="2036"/>
                    <a:pt x="1" y="4132"/>
                    <a:pt x="203" y="5108"/>
                  </a:cubicBezTo>
                  <a:cubicBezTo>
                    <a:pt x="547" y="6771"/>
                    <a:pt x="14519" y="14465"/>
                    <a:pt x="18788" y="14465"/>
                  </a:cubicBezTo>
                  <a:cubicBezTo>
                    <a:pt x="19257" y="14465"/>
                    <a:pt x="19609" y="14373"/>
                    <a:pt x="19813" y="14169"/>
                  </a:cubicBezTo>
                  <a:cubicBezTo>
                    <a:pt x="20575" y="13371"/>
                    <a:pt x="21242" y="12490"/>
                    <a:pt x="21801" y="11537"/>
                  </a:cubicBezTo>
                  <a:lnTo>
                    <a:pt x="21801" y="11537"/>
                  </a:lnTo>
                  <a:cubicBezTo>
                    <a:pt x="21782" y="11538"/>
                    <a:pt x="21763" y="11538"/>
                    <a:pt x="21744" y="11538"/>
                  </a:cubicBezTo>
                  <a:cubicBezTo>
                    <a:pt x="17206" y="11538"/>
                    <a:pt x="10213" y="7363"/>
                    <a:pt x="6573" y="5596"/>
                  </a:cubicBezTo>
                  <a:cubicBezTo>
                    <a:pt x="3835" y="4263"/>
                    <a:pt x="2346" y="1870"/>
                    <a:pt x="1573" y="0"/>
                  </a:cubicBezTo>
                  <a:close/>
                </a:path>
              </a:pathLst>
            </a:custGeom>
            <a:solidFill>
              <a:srgbClr val="8A8A8A">
                <a:alpha val="40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34" name="Google Shape;8334;p59"/>
          <p:cNvGrpSpPr/>
          <p:nvPr/>
        </p:nvGrpSpPr>
        <p:grpSpPr>
          <a:xfrm>
            <a:off x="3655845" y="4524127"/>
            <a:ext cx="1240059" cy="1228265"/>
            <a:chOff x="3655845" y="4524127"/>
            <a:chExt cx="1240059" cy="1228265"/>
          </a:xfrm>
        </p:grpSpPr>
        <p:sp>
          <p:nvSpPr>
            <p:cNvPr id="8335" name="Google Shape;8335;p59"/>
            <p:cNvSpPr/>
            <p:nvPr/>
          </p:nvSpPr>
          <p:spPr>
            <a:xfrm>
              <a:off x="3655845" y="4524127"/>
              <a:ext cx="1240059" cy="1228256"/>
            </a:xfrm>
            <a:custGeom>
              <a:avLst/>
              <a:gdLst/>
              <a:ahLst/>
              <a:cxnLst/>
              <a:rect l="l" t="t" r="r" b="b"/>
              <a:pathLst>
                <a:path w="38767" h="38398" extrusionOk="0">
                  <a:moveTo>
                    <a:pt x="19326" y="1"/>
                  </a:moveTo>
                  <a:cubicBezTo>
                    <a:pt x="19083" y="1"/>
                    <a:pt x="18841" y="5"/>
                    <a:pt x="18598" y="14"/>
                  </a:cubicBezTo>
                  <a:cubicBezTo>
                    <a:pt x="18193" y="26"/>
                    <a:pt x="17788" y="62"/>
                    <a:pt x="17383" y="98"/>
                  </a:cubicBezTo>
                  <a:cubicBezTo>
                    <a:pt x="13919" y="455"/>
                    <a:pt x="10620" y="1741"/>
                    <a:pt x="7834" y="3836"/>
                  </a:cubicBezTo>
                  <a:cubicBezTo>
                    <a:pt x="7668" y="3967"/>
                    <a:pt x="7501" y="4086"/>
                    <a:pt x="7346" y="4217"/>
                  </a:cubicBezTo>
                  <a:cubicBezTo>
                    <a:pt x="7203" y="4336"/>
                    <a:pt x="7061" y="4443"/>
                    <a:pt x="6930" y="4562"/>
                  </a:cubicBezTo>
                  <a:cubicBezTo>
                    <a:pt x="4394" y="6705"/>
                    <a:pt x="2465" y="9468"/>
                    <a:pt x="1322" y="12587"/>
                  </a:cubicBezTo>
                  <a:cubicBezTo>
                    <a:pt x="1191" y="12944"/>
                    <a:pt x="1060" y="13325"/>
                    <a:pt x="953" y="13694"/>
                  </a:cubicBezTo>
                  <a:cubicBezTo>
                    <a:pt x="238" y="16076"/>
                    <a:pt x="0" y="18588"/>
                    <a:pt x="238" y="21064"/>
                  </a:cubicBezTo>
                  <a:cubicBezTo>
                    <a:pt x="274" y="21469"/>
                    <a:pt x="333" y="21874"/>
                    <a:pt x="393" y="22267"/>
                  </a:cubicBezTo>
                  <a:cubicBezTo>
                    <a:pt x="1322" y="27946"/>
                    <a:pt x="4739" y="32911"/>
                    <a:pt x="9716" y="35804"/>
                  </a:cubicBezTo>
                  <a:cubicBezTo>
                    <a:pt x="10049" y="36007"/>
                    <a:pt x="10382" y="36185"/>
                    <a:pt x="10740" y="36364"/>
                  </a:cubicBezTo>
                  <a:cubicBezTo>
                    <a:pt x="12133" y="37054"/>
                    <a:pt x="13597" y="37578"/>
                    <a:pt x="15109" y="37924"/>
                  </a:cubicBezTo>
                  <a:cubicBezTo>
                    <a:pt x="15502" y="38007"/>
                    <a:pt x="15883" y="38078"/>
                    <a:pt x="16276" y="38150"/>
                  </a:cubicBezTo>
                  <a:cubicBezTo>
                    <a:pt x="17298" y="38316"/>
                    <a:pt x="18326" y="38398"/>
                    <a:pt x="19351" y="38398"/>
                  </a:cubicBezTo>
                  <a:cubicBezTo>
                    <a:pt x="22954" y="38398"/>
                    <a:pt x="26509" y="37382"/>
                    <a:pt x="29587" y="35435"/>
                  </a:cubicBezTo>
                  <a:cubicBezTo>
                    <a:pt x="29909" y="35233"/>
                    <a:pt x="30230" y="35018"/>
                    <a:pt x="30540" y="34792"/>
                  </a:cubicBezTo>
                  <a:cubicBezTo>
                    <a:pt x="30813" y="34590"/>
                    <a:pt x="31087" y="34387"/>
                    <a:pt x="31349" y="34173"/>
                  </a:cubicBezTo>
                  <a:cubicBezTo>
                    <a:pt x="34969" y="31280"/>
                    <a:pt x="37421" y="27160"/>
                    <a:pt x="38243" y="22600"/>
                  </a:cubicBezTo>
                  <a:cubicBezTo>
                    <a:pt x="38314" y="22207"/>
                    <a:pt x="38374" y="21803"/>
                    <a:pt x="38422" y="21398"/>
                  </a:cubicBezTo>
                  <a:cubicBezTo>
                    <a:pt x="38767" y="18362"/>
                    <a:pt x="38398" y="15278"/>
                    <a:pt x="37314" y="12420"/>
                  </a:cubicBezTo>
                  <a:cubicBezTo>
                    <a:pt x="37183" y="12051"/>
                    <a:pt x="37029" y="11694"/>
                    <a:pt x="36874" y="11349"/>
                  </a:cubicBezTo>
                  <a:cubicBezTo>
                    <a:pt x="36207" y="9861"/>
                    <a:pt x="35350" y="8468"/>
                    <a:pt x="34326" y="7194"/>
                  </a:cubicBezTo>
                  <a:cubicBezTo>
                    <a:pt x="32433" y="4824"/>
                    <a:pt x="30004" y="2943"/>
                    <a:pt x="27242" y="1693"/>
                  </a:cubicBezTo>
                  <a:cubicBezTo>
                    <a:pt x="26849" y="1526"/>
                    <a:pt x="26468" y="1360"/>
                    <a:pt x="26075" y="1217"/>
                  </a:cubicBezTo>
                  <a:cubicBezTo>
                    <a:pt x="23910" y="409"/>
                    <a:pt x="21628" y="1"/>
                    <a:pt x="1932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6" name="Google Shape;8336;p59"/>
            <p:cNvSpPr/>
            <p:nvPr/>
          </p:nvSpPr>
          <p:spPr>
            <a:xfrm>
              <a:off x="3663458" y="4563024"/>
              <a:ext cx="863790" cy="678135"/>
            </a:xfrm>
            <a:custGeom>
              <a:avLst/>
              <a:gdLst/>
              <a:ahLst/>
              <a:cxnLst/>
              <a:rect l="l" t="t" r="r" b="b"/>
              <a:pathLst>
                <a:path w="27004" h="21200" extrusionOk="0">
                  <a:moveTo>
                    <a:pt x="25825" y="1"/>
                  </a:moveTo>
                  <a:cubicBezTo>
                    <a:pt x="25825" y="1215"/>
                    <a:pt x="25694" y="2418"/>
                    <a:pt x="25420" y="3608"/>
                  </a:cubicBezTo>
                  <a:cubicBezTo>
                    <a:pt x="25051" y="5156"/>
                    <a:pt x="24479" y="6656"/>
                    <a:pt x="23706" y="8061"/>
                  </a:cubicBezTo>
                  <a:cubicBezTo>
                    <a:pt x="23515" y="8418"/>
                    <a:pt x="23301" y="8776"/>
                    <a:pt x="23075" y="9133"/>
                  </a:cubicBezTo>
                  <a:cubicBezTo>
                    <a:pt x="21479" y="11621"/>
                    <a:pt x="19372" y="13740"/>
                    <a:pt x="16883" y="15348"/>
                  </a:cubicBezTo>
                  <a:cubicBezTo>
                    <a:pt x="16729" y="15455"/>
                    <a:pt x="16574" y="15550"/>
                    <a:pt x="16407" y="15645"/>
                  </a:cubicBezTo>
                  <a:cubicBezTo>
                    <a:pt x="16240" y="15753"/>
                    <a:pt x="16062" y="15860"/>
                    <a:pt x="15883" y="15955"/>
                  </a:cubicBezTo>
                  <a:cubicBezTo>
                    <a:pt x="13990" y="17086"/>
                    <a:pt x="11978" y="18015"/>
                    <a:pt x="9894" y="18717"/>
                  </a:cubicBezTo>
                  <a:cubicBezTo>
                    <a:pt x="9501" y="18848"/>
                    <a:pt x="9109" y="18967"/>
                    <a:pt x="8716" y="19086"/>
                  </a:cubicBezTo>
                  <a:cubicBezTo>
                    <a:pt x="6591" y="19716"/>
                    <a:pt x="4390" y="20040"/>
                    <a:pt x="2180" y="20040"/>
                  </a:cubicBezTo>
                  <a:cubicBezTo>
                    <a:pt x="1926" y="20040"/>
                    <a:pt x="1672" y="20036"/>
                    <a:pt x="1417" y="20027"/>
                  </a:cubicBezTo>
                  <a:cubicBezTo>
                    <a:pt x="941" y="20003"/>
                    <a:pt x="465" y="19944"/>
                    <a:pt x="0" y="19848"/>
                  </a:cubicBezTo>
                  <a:lnTo>
                    <a:pt x="0" y="19848"/>
                  </a:lnTo>
                  <a:cubicBezTo>
                    <a:pt x="36" y="20253"/>
                    <a:pt x="84" y="20646"/>
                    <a:pt x="143" y="21051"/>
                  </a:cubicBezTo>
                  <a:cubicBezTo>
                    <a:pt x="548" y="21110"/>
                    <a:pt x="953" y="21158"/>
                    <a:pt x="1358" y="21182"/>
                  </a:cubicBezTo>
                  <a:cubicBezTo>
                    <a:pt x="1642" y="21194"/>
                    <a:pt x="1928" y="21200"/>
                    <a:pt x="2216" y="21200"/>
                  </a:cubicBezTo>
                  <a:cubicBezTo>
                    <a:pt x="4544" y="21200"/>
                    <a:pt x="6985" y="20815"/>
                    <a:pt x="9454" y="20063"/>
                  </a:cubicBezTo>
                  <a:cubicBezTo>
                    <a:pt x="9835" y="19956"/>
                    <a:pt x="10216" y="19825"/>
                    <a:pt x="10597" y="19694"/>
                  </a:cubicBezTo>
                  <a:cubicBezTo>
                    <a:pt x="12680" y="18955"/>
                    <a:pt x="14681" y="18015"/>
                    <a:pt x="16574" y="16884"/>
                  </a:cubicBezTo>
                  <a:cubicBezTo>
                    <a:pt x="16717" y="16800"/>
                    <a:pt x="16859" y="16717"/>
                    <a:pt x="17014" y="16634"/>
                  </a:cubicBezTo>
                  <a:cubicBezTo>
                    <a:pt x="17205" y="16515"/>
                    <a:pt x="17383" y="16396"/>
                    <a:pt x="17562" y="16288"/>
                  </a:cubicBezTo>
                  <a:cubicBezTo>
                    <a:pt x="18169" y="15884"/>
                    <a:pt x="18764" y="15455"/>
                    <a:pt x="19336" y="15003"/>
                  </a:cubicBezTo>
                  <a:cubicBezTo>
                    <a:pt x="21086" y="13598"/>
                    <a:pt x="22610" y="11943"/>
                    <a:pt x="23837" y="10073"/>
                  </a:cubicBezTo>
                  <a:cubicBezTo>
                    <a:pt x="24075" y="9728"/>
                    <a:pt x="24277" y="9383"/>
                    <a:pt x="24479" y="9026"/>
                  </a:cubicBezTo>
                  <a:cubicBezTo>
                    <a:pt x="25420" y="7418"/>
                    <a:pt x="26123" y="5680"/>
                    <a:pt x="26551" y="3858"/>
                  </a:cubicBezTo>
                  <a:cubicBezTo>
                    <a:pt x="26813" y="2751"/>
                    <a:pt x="26956" y="1620"/>
                    <a:pt x="27004" y="477"/>
                  </a:cubicBezTo>
                  <a:cubicBezTo>
                    <a:pt x="26611" y="298"/>
                    <a:pt x="26230" y="144"/>
                    <a:pt x="2582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7" name="Google Shape;8337;p59"/>
            <p:cNvSpPr/>
            <p:nvPr/>
          </p:nvSpPr>
          <p:spPr>
            <a:xfrm>
              <a:off x="3966608" y="4887127"/>
              <a:ext cx="882855" cy="799815"/>
            </a:xfrm>
            <a:custGeom>
              <a:avLst/>
              <a:gdLst/>
              <a:ahLst/>
              <a:cxnLst/>
              <a:rect l="l" t="t" r="r" b="b"/>
              <a:pathLst>
                <a:path w="27600" h="25004" extrusionOk="0">
                  <a:moveTo>
                    <a:pt x="27159" y="1"/>
                  </a:moveTo>
                  <a:cubicBezTo>
                    <a:pt x="26349" y="203"/>
                    <a:pt x="25563" y="441"/>
                    <a:pt x="24766" y="703"/>
                  </a:cubicBezTo>
                  <a:cubicBezTo>
                    <a:pt x="22813" y="1382"/>
                    <a:pt x="20908" y="2215"/>
                    <a:pt x="19098" y="3227"/>
                  </a:cubicBezTo>
                  <a:cubicBezTo>
                    <a:pt x="18753" y="3418"/>
                    <a:pt x="18408" y="3620"/>
                    <a:pt x="18062" y="3823"/>
                  </a:cubicBezTo>
                  <a:cubicBezTo>
                    <a:pt x="15360" y="5442"/>
                    <a:pt x="12836" y="7347"/>
                    <a:pt x="10550" y="9502"/>
                  </a:cubicBezTo>
                  <a:cubicBezTo>
                    <a:pt x="10276" y="9776"/>
                    <a:pt x="9990" y="10038"/>
                    <a:pt x="9716" y="10324"/>
                  </a:cubicBezTo>
                  <a:cubicBezTo>
                    <a:pt x="8811" y="11205"/>
                    <a:pt x="7930" y="12133"/>
                    <a:pt x="7085" y="13122"/>
                  </a:cubicBezTo>
                  <a:cubicBezTo>
                    <a:pt x="6263" y="14062"/>
                    <a:pt x="5406" y="15122"/>
                    <a:pt x="4561" y="16277"/>
                  </a:cubicBezTo>
                  <a:cubicBezTo>
                    <a:pt x="4287" y="16670"/>
                    <a:pt x="4013" y="17051"/>
                    <a:pt x="3727" y="17455"/>
                  </a:cubicBezTo>
                  <a:cubicBezTo>
                    <a:pt x="2239" y="19646"/>
                    <a:pt x="989" y="21992"/>
                    <a:pt x="1" y="24456"/>
                  </a:cubicBezTo>
                  <a:cubicBezTo>
                    <a:pt x="334" y="24659"/>
                    <a:pt x="679" y="24837"/>
                    <a:pt x="1025" y="25004"/>
                  </a:cubicBezTo>
                  <a:cubicBezTo>
                    <a:pt x="1858" y="22873"/>
                    <a:pt x="2918" y="20825"/>
                    <a:pt x="4168" y="18896"/>
                  </a:cubicBezTo>
                  <a:cubicBezTo>
                    <a:pt x="4442" y="18456"/>
                    <a:pt x="4727" y="18039"/>
                    <a:pt x="5013" y="17634"/>
                  </a:cubicBezTo>
                  <a:cubicBezTo>
                    <a:pt x="5918" y="16324"/>
                    <a:pt x="6894" y="15074"/>
                    <a:pt x="7942" y="13884"/>
                  </a:cubicBezTo>
                  <a:cubicBezTo>
                    <a:pt x="8740" y="12967"/>
                    <a:pt x="9561" y="12086"/>
                    <a:pt x="10407" y="11264"/>
                  </a:cubicBezTo>
                  <a:cubicBezTo>
                    <a:pt x="10681" y="10978"/>
                    <a:pt x="10954" y="10705"/>
                    <a:pt x="11240" y="10443"/>
                  </a:cubicBezTo>
                  <a:cubicBezTo>
                    <a:pt x="13586" y="8216"/>
                    <a:pt x="16169" y="6275"/>
                    <a:pt x="18955" y="4644"/>
                  </a:cubicBezTo>
                  <a:cubicBezTo>
                    <a:pt x="19313" y="4430"/>
                    <a:pt x="19670" y="4240"/>
                    <a:pt x="20027" y="4049"/>
                  </a:cubicBezTo>
                  <a:cubicBezTo>
                    <a:pt x="21670" y="3156"/>
                    <a:pt x="23384" y="2406"/>
                    <a:pt x="25147" y="1799"/>
                  </a:cubicBezTo>
                  <a:cubicBezTo>
                    <a:pt x="25968" y="1525"/>
                    <a:pt x="26778" y="1275"/>
                    <a:pt x="27599" y="1072"/>
                  </a:cubicBezTo>
                  <a:cubicBezTo>
                    <a:pt x="27468" y="703"/>
                    <a:pt x="27314" y="346"/>
                    <a:pt x="2715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8" name="Google Shape;8338;p59"/>
            <p:cNvSpPr/>
            <p:nvPr/>
          </p:nvSpPr>
          <p:spPr>
            <a:xfrm>
              <a:off x="3686297" y="4926376"/>
              <a:ext cx="490176" cy="818080"/>
            </a:xfrm>
            <a:custGeom>
              <a:avLst/>
              <a:gdLst/>
              <a:ahLst/>
              <a:cxnLst/>
              <a:rect l="l" t="t" r="r" b="b"/>
              <a:pathLst>
                <a:path w="15324" h="25575" extrusionOk="0">
                  <a:moveTo>
                    <a:pt x="370" y="0"/>
                  </a:moveTo>
                  <a:cubicBezTo>
                    <a:pt x="239" y="357"/>
                    <a:pt x="108" y="738"/>
                    <a:pt x="1" y="1108"/>
                  </a:cubicBezTo>
                  <a:cubicBezTo>
                    <a:pt x="3013" y="2608"/>
                    <a:pt x="5775" y="4882"/>
                    <a:pt x="8002" y="7715"/>
                  </a:cubicBezTo>
                  <a:cubicBezTo>
                    <a:pt x="8252" y="8037"/>
                    <a:pt x="8502" y="8358"/>
                    <a:pt x="8740" y="8704"/>
                  </a:cubicBezTo>
                  <a:cubicBezTo>
                    <a:pt x="9835" y="10216"/>
                    <a:pt x="10752" y="11859"/>
                    <a:pt x="11502" y="13573"/>
                  </a:cubicBezTo>
                  <a:cubicBezTo>
                    <a:pt x="11871" y="14431"/>
                    <a:pt x="12205" y="15324"/>
                    <a:pt x="12490" y="16228"/>
                  </a:cubicBezTo>
                  <a:cubicBezTo>
                    <a:pt x="12645" y="16705"/>
                    <a:pt x="12800" y="17181"/>
                    <a:pt x="12931" y="17669"/>
                  </a:cubicBezTo>
                  <a:cubicBezTo>
                    <a:pt x="13598" y="20181"/>
                    <a:pt x="14014" y="22753"/>
                    <a:pt x="14157" y="25349"/>
                  </a:cubicBezTo>
                  <a:cubicBezTo>
                    <a:pt x="14538" y="25432"/>
                    <a:pt x="14931" y="25503"/>
                    <a:pt x="15324" y="25575"/>
                  </a:cubicBezTo>
                  <a:cubicBezTo>
                    <a:pt x="15181" y="22467"/>
                    <a:pt x="14657" y="19384"/>
                    <a:pt x="13764" y="16407"/>
                  </a:cubicBezTo>
                  <a:cubicBezTo>
                    <a:pt x="13621" y="15955"/>
                    <a:pt x="13478" y="15502"/>
                    <a:pt x="13324" y="15050"/>
                  </a:cubicBezTo>
                  <a:cubicBezTo>
                    <a:pt x="13086" y="14395"/>
                    <a:pt x="12824" y="13752"/>
                    <a:pt x="12562" y="13121"/>
                  </a:cubicBezTo>
                  <a:cubicBezTo>
                    <a:pt x="11835" y="11430"/>
                    <a:pt x="10931" y="9835"/>
                    <a:pt x="9883" y="8323"/>
                  </a:cubicBezTo>
                  <a:cubicBezTo>
                    <a:pt x="9668" y="7989"/>
                    <a:pt x="9430" y="7668"/>
                    <a:pt x="9180" y="7358"/>
                  </a:cubicBezTo>
                  <a:cubicBezTo>
                    <a:pt x="6763" y="4179"/>
                    <a:pt x="3715" y="1643"/>
                    <a:pt x="37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9" name="Google Shape;8339;p59"/>
            <p:cNvSpPr/>
            <p:nvPr/>
          </p:nvSpPr>
          <p:spPr>
            <a:xfrm>
              <a:off x="4211892" y="4524191"/>
              <a:ext cx="672985" cy="722886"/>
            </a:xfrm>
            <a:custGeom>
              <a:avLst/>
              <a:gdLst/>
              <a:ahLst/>
              <a:cxnLst/>
              <a:rect l="l" t="t" r="r" b="b"/>
              <a:pathLst>
                <a:path w="21039" h="22599" extrusionOk="0">
                  <a:moveTo>
                    <a:pt x="1215" y="0"/>
                  </a:moveTo>
                  <a:cubicBezTo>
                    <a:pt x="810" y="12"/>
                    <a:pt x="405" y="36"/>
                    <a:pt x="0" y="84"/>
                  </a:cubicBezTo>
                  <a:cubicBezTo>
                    <a:pt x="1453" y="3775"/>
                    <a:pt x="3453" y="7227"/>
                    <a:pt x="5930" y="10323"/>
                  </a:cubicBezTo>
                  <a:cubicBezTo>
                    <a:pt x="6180" y="10644"/>
                    <a:pt x="6442" y="10954"/>
                    <a:pt x="6703" y="11264"/>
                  </a:cubicBezTo>
                  <a:cubicBezTo>
                    <a:pt x="7846" y="12633"/>
                    <a:pt x="9085" y="13942"/>
                    <a:pt x="10382" y="15157"/>
                  </a:cubicBezTo>
                  <a:cubicBezTo>
                    <a:pt x="10680" y="15431"/>
                    <a:pt x="10978" y="15705"/>
                    <a:pt x="11275" y="15978"/>
                  </a:cubicBezTo>
                  <a:cubicBezTo>
                    <a:pt x="13252" y="17741"/>
                    <a:pt x="15371" y="19336"/>
                    <a:pt x="17610" y="20741"/>
                  </a:cubicBezTo>
                  <a:cubicBezTo>
                    <a:pt x="18705" y="21431"/>
                    <a:pt x="19788" y="22051"/>
                    <a:pt x="20860" y="22598"/>
                  </a:cubicBezTo>
                  <a:cubicBezTo>
                    <a:pt x="20931" y="22205"/>
                    <a:pt x="20991" y="21801"/>
                    <a:pt x="21039" y="21396"/>
                  </a:cubicBezTo>
                  <a:cubicBezTo>
                    <a:pt x="20110" y="20908"/>
                    <a:pt x="19169" y="20360"/>
                    <a:pt x="18217" y="19765"/>
                  </a:cubicBezTo>
                  <a:cubicBezTo>
                    <a:pt x="16157" y="18455"/>
                    <a:pt x="14192" y="16990"/>
                    <a:pt x="12347" y="15383"/>
                  </a:cubicBezTo>
                  <a:cubicBezTo>
                    <a:pt x="12037" y="15109"/>
                    <a:pt x="11740" y="14835"/>
                    <a:pt x="11442" y="14562"/>
                  </a:cubicBezTo>
                  <a:cubicBezTo>
                    <a:pt x="9978" y="13204"/>
                    <a:pt x="8608" y="11764"/>
                    <a:pt x="7334" y="10228"/>
                  </a:cubicBezTo>
                  <a:cubicBezTo>
                    <a:pt x="7073" y="9906"/>
                    <a:pt x="6811" y="9585"/>
                    <a:pt x="6572" y="9251"/>
                  </a:cubicBezTo>
                  <a:cubicBezTo>
                    <a:pt x="4358" y="6442"/>
                    <a:pt x="2548" y="3322"/>
                    <a:pt x="121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0" name="Google Shape;8340;p59"/>
            <p:cNvSpPr/>
            <p:nvPr/>
          </p:nvSpPr>
          <p:spPr>
            <a:xfrm>
              <a:off x="3877489" y="4646833"/>
              <a:ext cx="755257" cy="1010805"/>
            </a:xfrm>
            <a:custGeom>
              <a:avLst/>
              <a:gdLst/>
              <a:ahLst/>
              <a:cxnLst/>
              <a:rect l="l" t="t" r="r" b="b"/>
              <a:pathLst>
                <a:path w="23611" h="31600" extrusionOk="0">
                  <a:moveTo>
                    <a:pt x="905" y="0"/>
                  </a:moveTo>
                  <a:cubicBezTo>
                    <a:pt x="739" y="119"/>
                    <a:pt x="572" y="250"/>
                    <a:pt x="417" y="369"/>
                  </a:cubicBezTo>
                  <a:cubicBezTo>
                    <a:pt x="274" y="488"/>
                    <a:pt x="132" y="595"/>
                    <a:pt x="1" y="714"/>
                  </a:cubicBezTo>
                  <a:cubicBezTo>
                    <a:pt x="3060" y="4917"/>
                    <a:pt x="6120" y="9120"/>
                    <a:pt x="9204" y="13323"/>
                  </a:cubicBezTo>
                  <a:cubicBezTo>
                    <a:pt x="9430" y="13645"/>
                    <a:pt x="9657" y="13954"/>
                    <a:pt x="9883" y="14252"/>
                  </a:cubicBezTo>
                  <a:cubicBezTo>
                    <a:pt x="10752" y="15454"/>
                    <a:pt x="11621" y="16645"/>
                    <a:pt x="12502" y="17824"/>
                  </a:cubicBezTo>
                  <a:lnTo>
                    <a:pt x="13181" y="18764"/>
                  </a:lnTo>
                  <a:cubicBezTo>
                    <a:pt x="16336" y="23051"/>
                    <a:pt x="19491" y="27337"/>
                    <a:pt x="22658" y="31599"/>
                  </a:cubicBezTo>
                  <a:cubicBezTo>
                    <a:pt x="22980" y="31397"/>
                    <a:pt x="23301" y="31182"/>
                    <a:pt x="23611" y="30956"/>
                  </a:cubicBezTo>
                  <a:cubicBezTo>
                    <a:pt x="20408" y="26634"/>
                    <a:pt x="17217" y="22289"/>
                    <a:pt x="14026" y="17955"/>
                  </a:cubicBezTo>
                  <a:cubicBezTo>
                    <a:pt x="13800" y="17645"/>
                    <a:pt x="13562" y="17324"/>
                    <a:pt x="13336" y="17014"/>
                  </a:cubicBezTo>
                  <a:cubicBezTo>
                    <a:pt x="12514" y="15895"/>
                    <a:pt x="11692" y="14776"/>
                    <a:pt x="10883" y="13657"/>
                  </a:cubicBezTo>
                  <a:cubicBezTo>
                    <a:pt x="10645" y="13347"/>
                    <a:pt x="10419" y="13037"/>
                    <a:pt x="10192" y="12728"/>
                  </a:cubicBezTo>
                  <a:cubicBezTo>
                    <a:pt x="7073" y="8477"/>
                    <a:pt x="3977" y="4239"/>
                    <a:pt x="90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1" name="Google Shape;8341;p59"/>
            <p:cNvSpPr/>
            <p:nvPr/>
          </p:nvSpPr>
          <p:spPr>
            <a:xfrm>
              <a:off x="3659267" y="5077199"/>
              <a:ext cx="1163129" cy="675192"/>
            </a:xfrm>
            <a:custGeom>
              <a:avLst/>
              <a:gdLst/>
              <a:ahLst/>
              <a:cxnLst/>
              <a:rect l="l" t="t" r="r" b="b"/>
              <a:pathLst>
                <a:path w="36362" h="21108" extrusionOk="0">
                  <a:moveTo>
                    <a:pt x="131" y="0"/>
                  </a:moveTo>
                  <a:cubicBezTo>
                    <a:pt x="0" y="1262"/>
                    <a:pt x="0" y="2524"/>
                    <a:pt x="131" y="3774"/>
                  </a:cubicBezTo>
                  <a:cubicBezTo>
                    <a:pt x="167" y="4179"/>
                    <a:pt x="226" y="4584"/>
                    <a:pt x="286" y="4977"/>
                  </a:cubicBezTo>
                  <a:cubicBezTo>
                    <a:pt x="1215" y="10656"/>
                    <a:pt x="4632" y="15633"/>
                    <a:pt x="9609" y="18526"/>
                  </a:cubicBezTo>
                  <a:cubicBezTo>
                    <a:pt x="9942" y="18717"/>
                    <a:pt x="10275" y="18895"/>
                    <a:pt x="10633" y="19074"/>
                  </a:cubicBezTo>
                  <a:cubicBezTo>
                    <a:pt x="12026" y="19764"/>
                    <a:pt x="13490" y="20288"/>
                    <a:pt x="15002" y="20634"/>
                  </a:cubicBezTo>
                  <a:cubicBezTo>
                    <a:pt x="15395" y="20729"/>
                    <a:pt x="15776" y="20800"/>
                    <a:pt x="16169" y="20860"/>
                  </a:cubicBezTo>
                  <a:cubicBezTo>
                    <a:pt x="17191" y="21026"/>
                    <a:pt x="18219" y="21108"/>
                    <a:pt x="19244" y="21108"/>
                  </a:cubicBezTo>
                  <a:cubicBezTo>
                    <a:pt x="22847" y="21108"/>
                    <a:pt x="26402" y="20092"/>
                    <a:pt x="29480" y="18145"/>
                  </a:cubicBezTo>
                  <a:cubicBezTo>
                    <a:pt x="29802" y="17943"/>
                    <a:pt x="30123" y="17728"/>
                    <a:pt x="30433" y="17502"/>
                  </a:cubicBezTo>
                  <a:cubicBezTo>
                    <a:pt x="30706" y="17300"/>
                    <a:pt x="30980" y="17097"/>
                    <a:pt x="31242" y="16883"/>
                  </a:cubicBezTo>
                  <a:cubicBezTo>
                    <a:pt x="33385" y="15181"/>
                    <a:pt x="35124" y="13037"/>
                    <a:pt x="36362" y="10609"/>
                  </a:cubicBezTo>
                  <a:lnTo>
                    <a:pt x="36362" y="10609"/>
                  </a:lnTo>
                  <a:cubicBezTo>
                    <a:pt x="34883" y="10748"/>
                    <a:pt x="33429" y="10814"/>
                    <a:pt x="32001" y="10814"/>
                  </a:cubicBezTo>
                  <a:cubicBezTo>
                    <a:pt x="17753" y="10814"/>
                    <a:pt x="6202" y="4286"/>
                    <a:pt x="131" y="0"/>
                  </a:cubicBezTo>
                  <a:close/>
                </a:path>
              </a:pathLst>
            </a:custGeom>
            <a:solidFill>
              <a:srgbClr val="8A8A8A">
                <a:alpha val="40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42" name="Google Shape;8342;p59"/>
          <p:cNvGrpSpPr/>
          <p:nvPr/>
        </p:nvGrpSpPr>
        <p:grpSpPr>
          <a:xfrm>
            <a:off x="104272" y="4433921"/>
            <a:ext cx="556455" cy="477605"/>
            <a:chOff x="256672" y="4433921"/>
            <a:chExt cx="556455" cy="477605"/>
          </a:xfrm>
        </p:grpSpPr>
        <p:sp>
          <p:nvSpPr>
            <p:cNvPr id="8343" name="Google Shape;8343;p59"/>
            <p:cNvSpPr/>
            <p:nvPr/>
          </p:nvSpPr>
          <p:spPr>
            <a:xfrm>
              <a:off x="256672" y="4433921"/>
              <a:ext cx="363762" cy="477605"/>
            </a:xfrm>
            <a:custGeom>
              <a:avLst/>
              <a:gdLst/>
              <a:ahLst/>
              <a:cxnLst/>
              <a:rect l="l" t="t" r="r" b="b"/>
              <a:pathLst>
                <a:path w="11372" h="14931" extrusionOk="0">
                  <a:moveTo>
                    <a:pt x="1" y="0"/>
                  </a:moveTo>
                  <a:lnTo>
                    <a:pt x="11371" y="14931"/>
                  </a:lnTo>
                  <a:lnTo>
                    <a:pt x="11371" y="14931"/>
                  </a:lnTo>
                  <a:lnTo>
                    <a:pt x="9657" y="10835"/>
                  </a:lnTo>
                  <a:lnTo>
                    <a:pt x="1" y="0"/>
                  </a:lnTo>
                  <a:close/>
                </a:path>
              </a:pathLst>
            </a:custGeom>
            <a:solidFill>
              <a:srgbClr val="D2DD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4" name="Google Shape;8344;p59"/>
            <p:cNvSpPr/>
            <p:nvPr/>
          </p:nvSpPr>
          <p:spPr>
            <a:xfrm>
              <a:off x="256672" y="4433921"/>
              <a:ext cx="556455" cy="415166"/>
            </a:xfrm>
            <a:custGeom>
              <a:avLst/>
              <a:gdLst/>
              <a:ahLst/>
              <a:cxnLst/>
              <a:rect l="l" t="t" r="r" b="b"/>
              <a:pathLst>
                <a:path w="17396" h="12979" extrusionOk="0">
                  <a:moveTo>
                    <a:pt x="1" y="0"/>
                  </a:moveTo>
                  <a:lnTo>
                    <a:pt x="3763" y="12978"/>
                  </a:lnTo>
                  <a:lnTo>
                    <a:pt x="17396" y="8025"/>
                  </a:lnTo>
                  <a:lnTo>
                    <a:pt x="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5" name="Google Shape;8345;p59"/>
            <p:cNvSpPr/>
            <p:nvPr/>
          </p:nvSpPr>
          <p:spPr>
            <a:xfrm>
              <a:off x="256672" y="4433921"/>
              <a:ext cx="373646" cy="346617"/>
            </a:xfrm>
            <a:custGeom>
              <a:avLst/>
              <a:gdLst/>
              <a:ahLst/>
              <a:cxnLst/>
              <a:rect l="l" t="t" r="r" b="b"/>
              <a:pathLst>
                <a:path w="11681" h="10836" extrusionOk="0">
                  <a:moveTo>
                    <a:pt x="1" y="0"/>
                  </a:moveTo>
                  <a:lnTo>
                    <a:pt x="9657" y="10835"/>
                  </a:lnTo>
                  <a:lnTo>
                    <a:pt x="11681" y="10097"/>
                  </a:lnTo>
                  <a:lnTo>
                    <a:pt x="1" y="0"/>
                  </a:lnTo>
                  <a:close/>
                </a:path>
              </a:pathLst>
            </a:custGeom>
            <a:solidFill>
              <a:srgbClr val="DFE4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46" name="Google Shape;8346;p59"/>
          <p:cNvGrpSpPr/>
          <p:nvPr/>
        </p:nvGrpSpPr>
        <p:grpSpPr>
          <a:xfrm>
            <a:off x="8166697" y="275353"/>
            <a:ext cx="702321" cy="2278418"/>
            <a:chOff x="8166697" y="275353"/>
            <a:chExt cx="702321" cy="2278418"/>
          </a:xfrm>
        </p:grpSpPr>
        <p:sp>
          <p:nvSpPr>
            <p:cNvPr id="8347" name="Google Shape;8347;p59"/>
            <p:cNvSpPr/>
            <p:nvPr/>
          </p:nvSpPr>
          <p:spPr>
            <a:xfrm>
              <a:off x="8409677" y="275353"/>
              <a:ext cx="459340" cy="602900"/>
            </a:xfrm>
            <a:custGeom>
              <a:avLst/>
              <a:gdLst/>
              <a:ahLst/>
              <a:cxnLst/>
              <a:rect l="l" t="t" r="r" b="b"/>
              <a:pathLst>
                <a:path w="14360" h="18848" extrusionOk="0">
                  <a:moveTo>
                    <a:pt x="14360" y="0"/>
                  </a:moveTo>
                  <a:lnTo>
                    <a:pt x="2180" y="13681"/>
                  </a:lnTo>
                  <a:lnTo>
                    <a:pt x="1" y="18848"/>
                  </a:lnTo>
                  <a:lnTo>
                    <a:pt x="14360" y="0"/>
                  </a:lnTo>
                  <a:close/>
                </a:path>
              </a:pathLst>
            </a:custGeom>
            <a:solidFill>
              <a:srgbClr val="D2DD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8" name="Google Shape;8348;p59"/>
            <p:cNvSpPr/>
            <p:nvPr/>
          </p:nvSpPr>
          <p:spPr>
            <a:xfrm>
              <a:off x="8166697" y="275353"/>
              <a:ext cx="702318" cy="524083"/>
            </a:xfrm>
            <a:custGeom>
              <a:avLst/>
              <a:gdLst/>
              <a:ahLst/>
              <a:cxnLst/>
              <a:rect l="l" t="t" r="r" b="b"/>
              <a:pathLst>
                <a:path w="21956" h="16384" extrusionOk="0">
                  <a:moveTo>
                    <a:pt x="21956" y="0"/>
                  </a:moveTo>
                  <a:lnTo>
                    <a:pt x="1" y="10133"/>
                  </a:lnTo>
                  <a:lnTo>
                    <a:pt x="17217" y="16383"/>
                  </a:lnTo>
                  <a:lnTo>
                    <a:pt x="21956"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9" name="Google Shape;8349;p59"/>
            <p:cNvSpPr/>
            <p:nvPr/>
          </p:nvSpPr>
          <p:spPr>
            <a:xfrm>
              <a:off x="8397874" y="275353"/>
              <a:ext cx="471144" cy="437621"/>
            </a:xfrm>
            <a:custGeom>
              <a:avLst/>
              <a:gdLst/>
              <a:ahLst/>
              <a:cxnLst/>
              <a:rect l="l" t="t" r="r" b="b"/>
              <a:pathLst>
                <a:path w="14729" h="13681" extrusionOk="0">
                  <a:moveTo>
                    <a:pt x="14729" y="0"/>
                  </a:moveTo>
                  <a:lnTo>
                    <a:pt x="1" y="12752"/>
                  </a:lnTo>
                  <a:lnTo>
                    <a:pt x="2549" y="13681"/>
                  </a:lnTo>
                  <a:lnTo>
                    <a:pt x="14729" y="0"/>
                  </a:lnTo>
                  <a:close/>
                </a:path>
              </a:pathLst>
            </a:custGeom>
            <a:solidFill>
              <a:srgbClr val="DFE4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0" name="Google Shape;8350;p59"/>
            <p:cNvSpPr/>
            <p:nvPr/>
          </p:nvSpPr>
          <p:spPr>
            <a:xfrm>
              <a:off x="8319044" y="966487"/>
              <a:ext cx="397637" cy="1587284"/>
            </a:xfrm>
            <a:custGeom>
              <a:avLst/>
              <a:gdLst/>
              <a:ahLst/>
              <a:cxnLst/>
              <a:rect l="l" t="t" r="r" b="b"/>
              <a:pathLst>
                <a:path w="12431" h="49622" extrusionOk="0">
                  <a:moveTo>
                    <a:pt x="2111" y="1"/>
                  </a:moveTo>
                  <a:cubicBezTo>
                    <a:pt x="1923" y="1"/>
                    <a:pt x="1738" y="103"/>
                    <a:pt x="1667" y="341"/>
                  </a:cubicBezTo>
                  <a:cubicBezTo>
                    <a:pt x="1512" y="877"/>
                    <a:pt x="1393" y="1425"/>
                    <a:pt x="1310" y="1972"/>
                  </a:cubicBezTo>
                  <a:cubicBezTo>
                    <a:pt x="1274" y="2234"/>
                    <a:pt x="1453" y="2484"/>
                    <a:pt x="1715" y="2520"/>
                  </a:cubicBezTo>
                  <a:cubicBezTo>
                    <a:pt x="1726" y="2526"/>
                    <a:pt x="1738" y="2529"/>
                    <a:pt x="1750" y="2529"/>
                  </a:cubicBezTo>
                  <a:cubicBezTo>
                    <a:pt x="1762" y="2529"/>
                    <a:pt x="1774" y="2526"/>
                    <a:pt x="1786" y="2520"/>
                  </a:cubicBezTo>
                  <a:cubicBezTo>
                    <a:pt x="2024" y="2520"/>
                    <a:pt x="2227" y="2353"/>
                    <a:pt x="2274" y="2115"/>
                  </a:cubicBezTo>
                  <a:cubicBezTo>
                    <a:pt x="2346" y="1603"/>
                    <a:pt x="2453" y="1091"/>
                    <a:pt x="2596" y="591"/>
                  </a:cubicBezTo>
                  <a:cubicBezTo>
                    <a:pt x="2681" y="234"/>
                    <a:pt x="2393" y="1"/>
                    <a:pt x="2111" y="1"/>
                  </a:cubicBezTo>
                  <a:close/>
                  <a:moveTo>
                    <a:pt x="1732" y="4435"/>
                  </a:moveTo>
                  <a:cubicBezTo>
                    <a:pt x="1463" y="4435"/>
                    <a:pt x="1192" y="4635"/>
                    <a:pt x="1250" y="4996"/>
                  </a:cubicBezTo>
                  <a:cubicBezTo>
                    <a:pt x="1310" y="5556"/>
                    <a:pt x="1429" y="6116"/>
                    <a:pt x="1584" y="6663"/>
                  </a:cubicBezTo>
                  <a:cubicBezTo>
                    <a:pt x="1643" y="6866"/>
                    <a:pt x="1834" y="7009"/>
                    <a:pt x="2048" y="7009"/>
                  </a:cubicBezTo>
                  <a:cubicBezTo>
                    <a:pt x="2369" y="7009"/>
                    <a:pt x="2596" y="6699"/>
                    <a:pt x="2512" y="6390"/>
                  </a:cubicBezTo>
                  <a:cubicBezTo>
                    <a:pt x="2369" y="5901"/>
                    <a:pt x="2262" y="5389"/>
                    <a:pt x="2215" y="4889"/>
                  </a:cubicBezTo>
                  <a:cubicBezTo>
                    <a:pt x="2187" y="4578"/>
                    <a:pt x="1960" y="4435"/>
                    <a:pt x="1732" y="4435"/>
                  </a:cubicBezTo>
                  <a:close/>
                  <a:moveTo>
                    <a:pt x="3293" y="8678"/>
                  </a:moveTo>
                  <a:cubicBezTo>
                    <a:pt x="2959" y="8678"/>
                    <a:pt x="2645" y="9046"/>
                    <a:pt x="2881" y="9426"/>
                  </a:cubicBezTo>
                  <a:cubicBezTo>
                    <a:pt x="3048" y="9676"/>
                    <a:pt x="3239" y="9938"/>
                    <a:pt x="3429" y="10176"/>
                  </a:cubicBezTo>
                  <a:cubicBezTo>
                    <a:pt x="3584" y="10366"/>
                    <a:pt x="3727" y="10545"/>
                    <a:pt x="3870" y="10735"/>
                  </a:cubicBezTo>
                  <a:cubicBezTo>
                    <a:pt x="3965" y="10854"/>
                    <a:pt x="4108" y="10926"/>
                    <a:pt x="4251" y="10926"/>
                  </a:cubicBezTo>
                  <a:cubicBezTo>
                    <a:pt x="4655" y="10926"/>
                    <a:pt x="4882" y="10461"/>
                    <a:pt x="4632" y="10152"/>
                  </a:cubicBezTo>
                  <a:cubicBezTo>
                    <a:pt x="4489" y="9961"/>
                    <a:pt x="4334" y="9771"/>
                    <a:pt x="4191" y="9580"/>
                  </a:cubicBezTo>
                  <a:cubicBezTo>
                    <a:pt x="4001" y="9354"/>
                    <a:pt x="3834" y="9116"/>
                    <a:pt x="3679" y="8890"/>
                  </a:cubicBezTo>
                  <a:cubicBezTo>
                    <a:pt x="3571" y="8741"/>
                    <a:pt x="3431" y="8678"/>
                    <a:pt x="3293" y="8678"/>
                  </a:cubicBezTo>
                  <a:close/>
                  <a:moveTo>
                    <a:pt x="5962" y="12316"/>
                  </a:moveTo>
                  <a:cubicBezTo>
                    <a:pt x="5626" y="12316"/>
                    <a:pt x="5304" y="12690"/>
                    <a:pt x="5548" y="13069"/>
                  </a:cubicBezTo>
                  <a:cubicBezTo>
                    <a:pt x="5834" y="13509"/>
                    <a:pt x="6132" y="13962"/>
                    <a:pt x="6406" y="14414"/>
                  </a:cubicBezTo>
                  <a:cubicBezTo>
                    <a:pt x="6489" y="14557"/>
                    <a:pt x="6644" y="14641"/>
                    <a:pt x="6810" y="14641"/>
                  </a:cubicBezTo>
                  <a:lnTo>
                    <a:pt x="6822" y="14641"/>
                  </a:lnTo>
                  <a:cubicBezTo>
                    <a:pt x="7191" y="14641"/>
                    <a:pt x="7418" y="14236"/>
                    <a:pt x="7227" y="13914"/>
                  </a:cubicBezTo>
                  <a:cubicBezTo>
                    <a:pt x="6941" y="13450"/>
                    <a:pt x="6644" y="12974"/>
                    <a:pt x="6346" y="12533"/>
                  </a:cubicBezTo>
                  <a:cubicBezTo>
                    <a:pt x="6242" y="12380"/>
                    <a:pt x="6101" y="12316"/>
                    <a:pt x="5962" y="12316"/>
                  </a:cubicBezTo>
                  <a:close/>
                  <a:moveTo>
                    <a:pt x="8243" y="16235"/>
                  </a:moveTo>
                  <a:cubicBezTo>
                    <a:pt x="7929" y="16235"/>
                    <a:pt x="7623" y="16543"/>
                    <a:pt x="7799" y="16927"/>
                  </a:cubicBezTo>
                  <a:cubicBezTo>
                    <a:pt x="8037" y="17391"/>
                    <a:pt x="8263" y="17879"/>
                    <a:pt x="8489" y="18355"/>
                  </a:cubicBezTo>
                  <a:cubicBezTo>
                    <a:pt x="8561" y="18534"/>
                    <a:pt x="8739" y="18641"/>
                    <a:pt x="8930" y="18641"/>
                  </a:cubicBezTo>
                  <a:lnTo>
                    <a:pt x="8918" y="18641"/>
                  </a:lnTo>
                  <a:cubicBezTo>
                    <a:pt x="8923" y="18641"/>
                    <a:pt x="8929" y="18641"/>
                    <a:pt x="8935" y="18641"/>
                  </a:cubicBezTo>
                  <a:cubicBezTo>
                    <a:pt x="9282" y="18641"/>
                    <a:pt x="9511" y="18279"/>
                    <a:pt x="9370" y="17962"/>
                  </a:cubicBezTo>
                  <a:cubicBezTo>
                    <a:pt x="9144" y="17462"/>
                    <a:pt x="8906" y="16974"/>
                    <a:pt x="8656" y="16486"/>
                  </a:cubicBezTo>
                  <a:cubicBezTo>
                    <a:pt x="8554" y="16309"/>
                    <a:pt x="8398" y="16235"/>
                    <a:pt x="8243" y="16235"/>
                  </a:cubicBezTo>
                  <a:close/>
                  <a:moveTo>
                    <a:pt x="10051" y="20386"/>
                  </a:moveTo>
                  <a:cubicBezTo>
                    <a:pt x="9758" y="20386"/>
                    <a:pt x="9460" y="20648"/>
                    <a:pt x="9573" y="21022"/>
                  </a:cubicBezTo>
                  <a:cubicBezTo>
                    <a:pt x="9751" y="21522"/>
                    <a:pt x="9930" y="22034"/>
                    <a:pt x="10085" y="22534"/>
                  </a:cubicBezTo>
                  <a:cubicBezTo>
                    <a:pt x="10144" y="22737"/>
                    <a:pt x="10323" y="22868"/>
                    <a:pt x="10537" y="22868"/>
                  </a:cubicBezTo>
                  <a:cubicBezTo>
                    <a:pt x="10543" y="22868"/>
                    <a:pt x="10549" y="22868"/>
                    <a:pt x="10555" y="22868"/>
                  </a:cubicBezTo>
                  <a:cubicBezTo>
                    <a:pt x="10878" y="22868"/>
                    <a:pt x="11095" y="22553"/>
                    <a:pt x="11001" y="22249"/>
                  </a:cubicBezTo>
                  <a:cubicBezTo>
                    <a:pt x="10847" y="21737"/>
                    <a:pt x="10668" y="21213"/>
                    <a:pt x="10478" y="20689"/>
                  </a:cubicBezTo>
                  <a:cubicBezTo>
                    <a:pt x="10394" y="20477"/>
                    <a:pt x="10223" y="20386"/>
                    <a:pt x="10051" y="20386"/>
                  </a:cubicBezTo>
                  <a:close/>
                  <a:moveTo>
                    <a:pt x="11285" y="24745"/>
                  </a:moveTo>
                  <a:cubicBezTo>
                    <a:pt x="11011" y="24745"/>
                    <a:pt x="10737" y="24956"/>
                    <a:pt x="10799" y="25309"/>
                  </a:cubicBezTo>
                  <a:cubicBezTo>
                    <a:pt x="10918" y="25832"/>
                    <a:pt x="11013" y="26356"/>
                    <a:pt x="11097" y="26868"/>
                  </a:cubicBezTo>
                  <a:cubicBezTo>
                    <a:pt x="11132" y="27106"/>
                    <a:pt x="11335" y="27273"/>
                    <a:pt x="11573" y="27273"/>
                  </a:cubicBezTo>
                  <a:lnTo>
                    <a:pt x="11573" y="27285"/>
                  </a:lnTo>
                  <a:cubicBezTo>
                    <a:pt x="11597" y="27273"/>
                    <a:pt x="11621" y="27273"/>
                    <a:pt x="11644" y="27273"/>
                  </a:cubicBezTo>
                  <a:cubicBezTo>
                    <a:pt x="11906" y="27225"/>
                    <a:pt x="12085" y="26975"/>
                    <a:pt x="12049" y="26713"/>
                  </a:cubicBezTo>
                  <a:cubicBezTo>
                    <a:pt x="11966" y="26190"/>
                    <a:pt x="11859" y="25642"/>
                    <a:pt x="11752" y="25106"/>
                  </a:cubicBezTo>
                  <a:cubicBezTo>
                    <a:pt x="11681" y="24856"/>
                    <a:pt x="11483" y="24745"/>
                    <a:pt x="11285" y="24745"/>
                  </a:cubicBezTo>
                  <a:close/>
                  <a:moveTo>
                    <a:pt x="11898" y="29201"/>
                  </a:moveTo>
                  <a:cubicBezTo>
                    <a:pt x="11645" y="29201"/>
                    <a:pt x="11393" y="29377"/>
                    <a:pt x="11418" y="29714"/>
                  </a:cubicBezTo>
                  <a:cubicBezTo>
                    <a:pt x="11442" y="30250"/>
                    <a:pt x="11466" y="30785"/>
                    <a:pt x="11466" y="31297"/>
                  </a:cubicBezTo>
                  <a:cubicBezTo>
                    <a:pt x="11466" y="31571"/>
                    <a:pt x="11680" y="31786"/>
                    <a:pt x="11954" y="31786"/>
                  </a:cubicBezTo>
                  <a:lnTo>
                    <a:pt x="11954" y="31774"/>
                  </a:lnTo>
                  <a:cubicBezTo>
                    <a:pt x="12216" y="31774"/>
                    <a:pt x="12430" y="31559"/>
                    <a:pt x="12430" y="31297"/>
                  </a:cubicBezTo>
                  <a:cubicBezTo>
                    <a:pt x="12430" y="30762"/>
                    <a:pt x="12418" y="30202"/>
                    <a:pt x="12383" y="29654"/>
                  </a:cubicBezTo>
                  <a:cubicBezTo>
                    <a:pt x="12360" y="29348"/>
                    <a:pt x="12129" y="29201"/>
                    <a:pt x="11898" y="29201"/>
                  </a:cubicBezTo>
                  <a:close/>
                  <a:moveTo>
                    <a:pt x="11787" y="33723"/>
                  </a:moveTo>
                  <a:cubicBezTo>
                    <a:pt x="11564" y="33723"/>
                    <a:pt x="11344" y="33860"/>
                    <a:pt x="11311" y="34155"/>
                  </a:cubicBezTo>
                  <a:cubicBezTo>
                    <a:pt x="11251" y="34679"/>
                    <a:pt x="11168" y="35203"/>
                    <a:pt x="11073" y="35715"/>
                  </a:cubicBezTo>
                  <a:cubicBezTo>
                    <a:pt x="11025" y="36012"/>
                    <a:pt x="11251" y="36286"/>
                    <a:pt x="11549" y="36286"/>
                  </a:cubicBezTo>
                  <a:cubicBezTo>
                    <a:pt x="11787" y="36286"/>
                    <a:pt x="11990" y="36119"/>
                    <a:pt x="12025" y="35893"/>
                  </a:cubicBezTo>
                  <a:cubicBezTo>
                    <a:pt x="12121" y="35357"/>
                    <a:pt x="12204" y="34810"/>
                    <a:pt x="12275" y="34262"/>
                  </a:cubicBezTo>
                  <a:cubicBezTo>
                    <a:pt x="12314" y="33914"/>
                    <a:pt x="12049" y="33723"/>
                    <a:pt x="11787" y="33723"/>
                  </a:cubicBezTo>
                  <a:close/>
                  <a:moveTo>
                    <a:pt x="10823" y="38096"/>
                  </a:moveTo>
                  <a:cubicBezTo>
                    <a:pt x="10627" y="38096"/>
                    <a:pt x="10435" y="38206"/>
                    <a:pt x="10370" y="38465"/>
                  </a:cubicBezTo>
                  <a:cubicBezTo>
                    <a:pt x="10204" y="38965"/>
                    <a:pt x="10013" y="39465"/>
                    <a:pt x="9811" y="39941"/>
                  </a:cubicBezTo>
                  <a:cubicBezTo>
                    <a:pt x="9680" y="40263"/>
                    <a:pt x="9906" y="40620"/>
                    <a:pt x="10263" y="40620"/>
                  </a:cubicBezTo>
                  <a:cubicBezTo>
                    <a:pt x="10454" y="40608"/>
                    <a:pt x="10632" y="40489"/>
                    <a:pt x="10704" y="40310"/>
                  </a:cubicBezTo>
                  <a:cubicBezTo>
                    <a:pt x="10918" y="39810"/>
                    <a:pt x="11109" y="39298"/>
                    <a:pt x="11287" y="38763"/>
                  </a:cubicBezTo>
                  <a:cubicBezTo>
                    <a:pt x="11447" y="38369"/>
                    <a:pt x="11131" y="38096"/>
                    <a:pt x="10823" y="38096"/>
                  </a:cubicBezTo>
                  <a:close/>
                  <a:moveTo>
                    <a:pt x="8892" y="42194"/>
                  </a:moveTo>
                  <a:cubicBezTo>
                    <a:pt x="8743" y="42194"/>
                    <a:pt x="8593" y="42266"/>
                    <a:pt x="8489" y="42442"/>
                  </a:cubicBezTo>
                  <a:cubicBezTo>
                    <a:pt x="8215" y="42882"/>
                    <a:pt x="7906" y="43311"/>
                    <a:pt x="7584" y="43716"/>
                  </a:cubicBezTo>
                  <a:cubicBezTo>
                    <a:pt x="7334" y="44037"/>
                    <a:pt x="7561" y="44501"/>
                    <a:pt x="7965" y="44501"/>
                  </a:cubicBezTo>
                  <a:cubicBezTo>
                    <a:pt x="8108" y="44501"/>
                    <a:pt x="8251" y="44430"/>
                    <a:pt x="8346" y="44323"/>
                  </a:cubicBezTo>
                  <a:cubicBezTo>
                    <a:pt x="8680" y="43882"/>
                    <a:pt x="9013" y="43430"/>
                    <a:pt x="9311" y="42965"/>
                  </a:cubicBezTo>
                  <a:cubicBezTo>
                    <a:pt x="9577" y="42583"/>
                    <a:pt x="9238" y="42194"/>
                    <a:pt x="8892" y="42194"/>
                  </a:cubicBezTo>
                  <a:close/>
                  <a:moveTo>
                    <a:pt x="5959" y="45627"/>
                  </a:moveTo>
                  <a:cubicBezTo>
                    <a:pt x="5855" y="45627"/>
                    <a:pt x="5746" y="45664"/>
                    <a:pt x="5644" y="45752"/>
                  </a:cubicBezTo>
                  <a:cubicBezTo>
                    <a:pt x="5251" y="46097"/>
                    <a:pt x="4834" y="46418"/>
                    <a:pt x="4417" y="46716"/>
                  </a:cubicBezTo>
                  <a:cubicBezTo>
                    <a:pt x="4024" y="46990"/>
                    <a:pt x="4215" y="47597"/>
                    <a:pt x="4691" y="47597"/>
                  </a:cubicBezTo>
                  <a:cubicBezTo>
                    <a:pt x="4786" y="47597"/>
                    <a:pt x="4882" y="47573"/>
                    <a:pt x="4965" y="47514"/>
                  </a:cubicBezTo>
                  <a:cubicBezTo>
                    <a:pt x="5417" y="47192"/>
                    <a:pt x="5858" y="46859"/>
                    <a:pt x="6275" y="46490"/>
                  </a:cubicBezTo>
                  <a:cubicBezTo>
                    <a:pt x="6660" y="46151"/>
                    <a:pt x="6348" y="45627"/>
                    <a:pt x="5959" y="45627"/>
                  </a:cubicBezTo>
                  <a:close/>
                  <a:moveTo>
                    <a:pt x="2168" y="48070"/>
                  </a:moveTo>
                  <a:cubicBezTo>
                    <a:pt x="2108" y="48070"/>
                    <a:pt x="2043" y="48082"/>
                    <a:pt x="1976" y="48109"/>
                  </a:cubicBezTo>
                  <a:cubicBezTo>
                    <a:pt x="1500" y="48323"/>
                    <a:pt x="1012" y="48514"/>
                    <a:pt x="512" y="48680"/>
                  </a:cubicBezTo>
                  <a:cubicBezTo>
                    <a:pt x="0" y="48859"/>
                    <a:pt x="119" y="49621"/>
                    <a:pt x="655" y="49621"/>
                  </a:cubicBezTo>
                  <a:cubicBezTo>
                    <a:pt x="714" y="49621"/>
                    <a:pt x="774" y="49621"/>
                    <a:pt x="822" y="49597"/>
                  </a:cubicBezTo>
                  <a:cubicBezTo>
                    <a:pt x="1345" y="49419"/>
                    <a:pt x="1869" y="49216"/>
                    <a:pt x="2369" y="48990"/>
                  </a:cubicBezTo>
                  <a:cubicBezTo>
                    <a:pt x="2853" y="48748"/>
                    <a:pt x="2622" y="48070"/>
                    <a:pt x="2168" y="4807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51" name="Google Shape;8351;p59"/>
          <p:cNvGrpSpPr/>
          <p:nvPr/>
        </p:nvGrpSpPr>
        <p:grpSpPr>
          <a:xfrm>
            <a:off x="284469" y="119859"/>
            <a:ext cx="739271" cy="401541"/>
            <a:chOff x="284469" y="119859"/>
            <a:chExt cx="739271" cy="401541"/>
          </a:xfrm>
        </p:grpSpPr>
        <p:sp>
          <p:nvSpPr>
            <p:cNvPr id="8352" name="Google Shape;8352;p59"/>
            <p:cNvSpPr/>
            <p:nvPr/>
          </p:nvSpPr>
          <p:spPr>
            <a:xfrm>
              <a:off x="284469" y="119859"/>
              <a:ext cx="210670" cy="288431"/>
            </a:xfrm>
            <a:custGeom>
              <a:avLst/>
              <a:gdLst/>
              <a:ahLst/>
              <a:cxnLst/>
              <a:rect l="l" t="t" r="r" b="b"/>
              <a:pathLst>
                <a:path w="6586" h="9017" extrusionOk="0">
                  <a:moveTo>
                    <a:pt x="3255" y="1"/>
                  </a:moveTo>
                  <a:cubicBezTo>
                    <a:pt x="3191" y="1"/>
                    <a:pt x="3127" y="2"/>
                    <a:pt x="3061" y="4"/>
                  </a:cubicBezTo>
                  <a:cubicBezTo>
                    <a:pt x="2656" y="4"/>
                    <a:pt x="2204" y="51"/>
                    <a:pt x="1727" y="135"/>
                  </a:cubicBezTo>
                  <a:lnTo>
                    <a:pt x="1489" y="1254"/>
                  </a:lnTo>
                  <a:cubicBezTo>
                    <a:pt x="1977" y="1099"/>
                    <a:pt x="2430" y="1004"/>
                    <a:pt x="2835" y="968"/>
                  </a:cubicBezTo>
                  <a:cubicBezTo>
                    <a:pt x="2979" y="956"/>
                    <a:pt x="3118" y="949"/>
                    <a:pt x="3253" y="949"/>
                  </a:cubicBezTo>
                  <a:cubicBezTo>
                    <a:pt x="3510" y="949"/>
                    <a:pt x="3752" y="973"/>
                    <a:pt x="3978" y="1028"/>
                  </a:cubicBezTo>
                  <a:cubicBezTo>
                    <a:pt x="4466" y="1135"/>
                    <a:pt x="4835" y="1349"/>
                    <a:pt x="5073" y="1694"/>
                  </a:cubicBezTo>
                  <a:cubicBezTo>
                    <a:pt x="5323" y="2028"/>
                    <a:pt x="5395" y="2421"/>
                    <a:pt x="5311" y="2849"/>
                  </a:cubicBezTo>
                  <a:cubicBezTo>
                    <a:pt x="5252" y="3111"/>
                    <a:pt x="5121" y="3373"/>
                    <a:pt x="4918" y="3623"/>
                  </a:cubicBezTo>
                  <a:cubicBezTo>
                    <a:pt x="4716" y="3861"/>
                    <a:pt x="4406" y="4147"/>
                    <a:pt x="3966" y="4469"/>
                  </a:cubicBezTo>
                  <a:cubicBezTo>
                    <a:pt x="3728" y="4635"/>
                    <a:pt x="3168" y="5016"/>
                    <a:pt x="2287" y="5588"/>
                  </a:cubicBezTo>
                  <a:cubicBezTo>
                    <a:pt x="1406" y="6171"/>
                    <a:pt x="715" y="6624"/>
                    <a:pt x="203" y="6969"/>
                  </a:cubicBezTo>
                  <a:lnTo>
                    <a:pt x="1" y="7898"/>
                  </a:lnTo>
                  <a:lnTo>
                    <a:pt x="5192" y="9017"/>
                  </a:lnTo>
                  <a:lnTo>
                    <a:pt x="5395" y="8088"/>
                  </a:lnTo>
                  <a:lnTo>
                    <a:pt x="1537" y="7255"/>
                  </a:lnTo>
                  <a:cubicBezTo>
                    <a:pt x="2620" y="6540"/>
                    <a:pt x="3454" y="5981"/>
                    <a:pt x="4061" y="5588"/>
                  </a:cubicBezTo>
                  <a:cubicBezTo>
                    <a:pt x="4656" y="5183"/>
                    <a:pt x="5014" y="4933"/>
                    <a:pt x="5121" y="4850"/>
                  </a:cubicBezTo>
                  <a:cubicBezTo>
                    <a:pt x="5537" y="4516"/>
                    <a:pt x="5847" y="4207"/>
                    <a:pt x="6037" y="3933"/>
                  </a:cubicBezTo>
                  <a:cubicBezTo>
                    <a:pt x="6228" y="3659"/>
                    <a:pt x="6359" y="3349"/>
                    <a:pt x="6430" y="3016"/>
                  </a:cubicBezTo>
                  <a:cubicBezTo>
                    <a:pt x="6585" y="2313"/>
                    <a:pt x="6454" y="1694"/>
                    <a:pt x="6037" y="1159"/>
                  </a:cubicBezTo>
                  <a:cubicBezTo>
                    <a:pt x="5633" y="623"/>
                    <a:pt x="5002" y="266"/>
                    <a:pt x="4156" y="87"/>
                  </a:cubicBezTo>
                  <a:cubicBezTo>
                    <a:pt x="3887" y="27"/>
                    <a:pt x="3584" y="1"/>
                    <a:pt x="325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3" name="Google Shape;8353;p59"/>
            <p:cNvSpPr/>
            <p:nvPr/>
          </p:nvSpPr>
          <p:spPr>
            <a:xfrm>
              <a:off x="545363" y="220141"/>
              <a:ext cx="231206" cy="231206"/>
            </a:xfrm>
            <a:custGeom>
              <a:avLst/>
              <a:gdLst/>
              <a:ahLst/>
              <a:cxnLst/>
              <a:rect l="l" t="t" r="r" b="b"/>
              <a:pathLst>
                <a:path w="7228" h="7228" extrusionOk="0">
                  <a:moveTo>
                    <a:pt x="3906" y="0"/>
                  </a:moveTo>
                  <a:lnTo>
                    <a:pt x="3251" y="3048"/>
                  </a:lnTo>
                  <a:lnTo>
                    <a:pt x="203" y="2393"/>
                  </a:lnTo>
                  <a:lnTo>
                    <a:pt x="1" y="3322"/>
                  </a:lnTo>
                  <a:lnTo>
                    <a:pt x="3049" y="3977"/>
                  </a:lnTo>
                  <a:lnTo>
                    <a:pt x="2406" y="7025"/>
                  </a:lnTo>
                  <a:lnTo>
                    <a:pt x="3323" y="7227"/>
                  </a:lnTo>
                  <a:lnTo>
                    <a:pt x="3977" y="4179"/>
                  </a:lnTo>
                  <a:lnTo>
                    <a:pt x="7025" y="4834"/>
                  </a:lnTo>
                  <a:lnTo>
                    <a:pt x="7228" y="3905"/>
                  </a:lnTo>
                  <a:lnTo>
                    <a:pt x="4168" y="3250"/>
                  </a:lnTo>
                  <a:lnTo>
                    <a:pt x="4823" y="202"/>
                  </a:lnTo>
                  <a:lnTo>
                    <a:pt x="3906"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4" name="Google Shape;8354;p59"/>
            <p:cNvSpPr/>
            <p:nvPr/>
          </p:nvSpPr>
          <p:spPr>
            <a:xfrm>
              <a:off x="813487" y="233001"/>
              <a:ext cx="210254" cy="288399"/>
            </a:xfrm>
            <a:custGeom>
              <a:avLst/>
              <a:gdLst/>
              <a:ahLst/>
              <a:cxnLst/>
              <a:rect l="l" t="t" r="r" b="b"/>
              <a:pathLst>
                <a:path w="6573" h="9016" extrusionOk="0">
                  <a:moveTo>
                    <a:pt x="3201" y="1"/>
                  </a:moveTo>
                  <a:cubicBezTo>
                    <a:pt x="3151" y="1"/>
                    <a:pt x="3100" y="1"/>
                    <a:pt x="3049" y="3"/>
                  </a:cubicBezTo>
                  <a:cubicBezTo>
                    <a:pt x="2644" y="15"/>
                    <a:pt x="2203" y="62"/>
                    <a:pt x="1715" y="146"/>
                  </a:cubicBezTo>
                  <a:lnTo>
                    <a:pt x="1477" y="1253"/>
                  </a:lnTo>
                  <a:cubicBezTo>
                    <a:pt x="1965" y="1110"/>
                    <a:pt x="2418" y="1015"/>
                    <a:pt x="2823" y="979"/>
                  </a:cubicBezTo>
                  <a:cubicBezTo>
                    <a:pt x="2970" y="962"/>
                    <a:pt x="3113" y="954"/>
                    <a:pt x="3252" y="954"/>
                  </a:cubicBezTo>
                  <a:cubicBezTo>
                    <a:pt x="3505" y="954"/>
                    <a:pt x="3743" y="981"/>
                    <a:pt x="3966" y="1027"/>
                  </a:cubicBezTo>
                  <a:cubicBezTo>
                    <a:pt x="4454" y="1134"/>
                    <a:pt x="4823" y="1360"/>
                    <a:pt x="5061" y="1694"/>
                  </a:cubicBezTo>
                  <a:cubicBezTo>
                    <a:pt x="5311" y="2039"/>
                    <a:pt x="5394" y="2420"/>
                    <a:pt x="5299" y="2860"/>
                  </a:cubicBezTo>
                  <a:cubicBezTo>
                    <a:pt x="5240" y="3122"/>
                    <a:pt x="5109" y="3372"/>
                    <a:pt x="4906" y="3622"/>
                  </a:cubicBezTo>
                  <a:cubicBezTo>
                    <a:pt x="4716" y="3872"/>
                    <a:pt x="4394" y="4146"/>
                    <a:pt x="3954" y="4468"/>
                  </a:cubicBezTo>
                  <a:cubicBezTo>
                    <a:pt x="3727" y="4646"/>
                    <a:pt x="3168" y="5015"/>
                    <a:pt x="2287" y="5599"/>
                  </a:cubicBezTo>
                  <a:cubicBezTo>
                    <a:pt x="1406" y="6170"/>
                    <a:pt x="703" y="6635"/>
                    <a:pt x="191" y="6980"/>
                  </a:cubicBezTo>
                  <a:lnTo>
                    <a:pt x="1" y="7909"/>
                  </a:lnTo>
                  <a:lnTo>
                    <a:pt x="5180" y="9016"/>
                  </a:lnTo>
                  <a:lnTo>
                    <a:pt x="5382" y="8087"/>
                  </a:lnTo>
                  <a:lnTo>
                    <a:pt x="1525" y="7266"/>
                  </a:lnTo>
                  <a:cubicBezTo>
                    <a:pt x="2608" y="6539"/>
                    <a:pt x="3454" y="5992"/>
                    <a:pt x="4049" y="5587"/>
                  </a:cubicBezTo>
                  <a:cubicBezTo>
                    <a:pt x="4644" y="5182"/>
                    <a:pt x="5001" y="4944"/>
                    <a:pt x="5120" y="4849"/>
                  </a:cubicBezTo>
                  <a:cubicBezTo>
                    <a:pt x="5537" y="4515"/>
                    <a:pt x="5835" y="4206"/>
                    <a:pt x="6025" y="3944"/>
                  </a:cubicBezTo>
                  <a:cubicBezTo>
                    <a:pt x="6216" y="3658"/>
                    <a:pt x="6347" y="3360"/>
                    <a:pt x="6430" y="3027"/>
                  </a:cubicBezTo>
                  <a:cubicBezTo>
                    <a:pt x="6573" y="2313"/>
                    <a:pt x="6442" y="1694"/>
                    <a:pt x="6037" y="1158"/>
                  </a:cubicBezTo>
                  <a:cubicBezTo>
                    <a:pt x="5621" y="634"/>
                    <a:pt x="4989" y="277"/>
                    <a:pt x="4144" y="98"/>
                  </a:cubicBezTo>
                  <a:cubicBezTo>
                    <a:pt x="3863" y="36"/>
                    <a:pt x="3547" y="1"/>
                    <a:pt x="320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355" name="Google Shape;8355;p59"/>
          <p:cNvSpPr/>
          <p:nvPr/>
        </p:nvSpPr>
        <p:spPr>
          <a:xfrm>
            <a:off x="7502882" y="202324"/>
            <a:ext cx="200338" cy="279091"/>
          </a:xfrm>
          <a:custGeom>
            <a:avLst/>
            <a:gdLst/>
            <a:ahLst/>
            <a:cxnLst/>
            <a:rect l="l" t="t" r="r" b="b"/>
            <a:pathLst>
              <a:path w="6263" h="8725" extrusionOk="0">
                <a:moveTo>
                  <a:pt x="2849" y="905"/>
                </a:moveTo>
                <a:cubicBezTo>
                  <a:pt x="3227" y="905"/>
                  <a:pt x="3557" y="1021"/>
                  <a:pt x="3834" y="1259"/>
                </a:cubicBezTo>
                <a:cubicBezTo>
                  <a:pt x="4179" y="1545"/>
                  <a:pt x="4405" y="1986"/>
                  <a:pt x="4501" y="2581"/>
                </a:cubicBezTo>
                <a:cubicBezTo>
                  <a:pt x="4608" y="3176"/>
                  <a:pt x="4536" y="3665"/>
                  <a:pt x="4298" y="4057"/>
                </a:cubicBezTo>
                <a:cubicBezTo>
                  <a:pt x="4060" y="4450"/>
                  <a:pt x="3691" y="4688"/>
                  <a:pt x="3191" y="4772"/>
                </a:cubicBezTo>
                <a:cubicBezTo>
                  <a:pt x="3082" y="4790"/>
                  <a:pt x="2976" y="4799"/>
                  <a:pt x="2875" y="4799"/>
                </a:cubicBezTo>
                <a:cubicBezTo>
                  <a:pt x="2511" y="4799"/>
                  <a:pt x="2196" y="4683"/>
                  <a:pt x="1917" y="4450"/>
                </a:cubicBezTo>
                <a:cubicBezTo>
                  <a:pt x="1572" y="4153"/>
                  <a:pt x="1357" y="3712"/>
                  <a:pt x="1250" y="3117"/>
                </a:cubicBezTo>
                <a:cubicBezTo>
                  <a:pt x="1155" y="2522"/>
                  <a:pt x="1226" y="2033"/>
                  <a:pt x="1453" y="1640"/>
                </a:cubicBezTo>
                <a:cubicBezTo>
                  <a:pt x="1691" y="1248"/>
                  <a:pt x="2060" y="1009"/>
                  <a:pt x="2560" y="926"/>
                </a:cubicBezTo>
                <a:cubicBezTo>
                  <a:pt x="2659" y="912"/>
                  <a:pt x="2756" y="905"/>
                  <a:pt x="2849" y="905"/>
                </a:cubicBezTo>
                <a:close/>
                <a:moveTo>
                  <a:pt x="2947" y="1"/>
                </a:moveTo>
                <a:cubicBezTo>
                  <a:pt x="2776" y="1"/>
                  <a:pt x="2600" y="15"/>
                  <a:pt x="2417" y="45"/>
                </a:cubicBezTo>
                <a:cubicBezTo>
                  <a:pt x="1584" y="188"/>
                  <a:pt x="965" y="557"/>
                  <a:pt x="548" y="1140"/>
                </a:cubicBezTo>
                <a:cubicBezTo>
                  <a:pt x="131" y="1736"/>
                  <a:pt x="0" y="2462"/>
                  <a:pt x="131" y="3307"/>
                </a:cubicBezTo>
                <a:cubicBezTo>
                  <a:pt x="274" y="4165"/>
                  <a:pt x="631" y="4808"/>
                  <a:pt x="1191" y="5224"/>
                </a:cubicBezTo>
                <a:cubicBezTo>
                  <a:pt x="1617" y="5541"/>
                  <a:pt x="2118" y="5700"/>
                  <a:pt x="2696" y="5700"/>
                </a:cubicBezTo>
                <a:cubicBezTo>
                  <a:pt x="2877" y="5700"/>
                  <a:pt x="3066" y="5684"/>
                  <a:pt x="3262" y="5653"/>
                </a:cubicBezTo>
                <a:cubicBezTo>
                  <a:pt x="3667" y="5581"/>
                  <a:pt x="4013" y="5439"/>
                  <a:pt x="4310" y="5212"/>
                </a:cubicBezTo>
                <a:cubicBezTo>
                  <a:pt x="4608" y="4998"/>
                  <a:pt x="4846" y="4712"/>
                  <a:pt x="5001" y="4355"/>
                </a:cubicBezTo>
                <a:lnTo>
                  <a:pt x="5001" y="4355"/>
                </a:lnTo>
                <a:cubicBezTo>
                  <a:pt x="5108" y="5367"/>
                  <a:pt x="5013" y="6165"/>
                  <a:pt x="4703" y="6724"/>
                </a:cubicBezTo>
                <a:cubicBezTo>
                  <a:pt x="4405" y="7272"/>
                  <a:pt x="3882" y="7617"/>
                  <a:pt x="3143" y="7736"/>
                </a:cubicBezTo>
                <a:cubicBezTo>
                  <a:pt x="2961" y="7768"/>
                  <a:pt x="2773" y="7784"/>
                  <a:pt x="2580" y="7784"/>
                </a:cubicBezTo>
                <a:cubicBezTo>
                  <a:pt x="2483" y="7784"/>
                  <a:pt x="2385" y="7780"/>
                  <a:pt x="2286" y="7772"/>
                </a:cubicBezTo>
                <a:cubicBezTo>
                  <a:pt x="1988" y="7748"/>
                  <a:pt x="1691" y="7689"/>
                  <a:pt x="1393" y="7606"/>
                </a:cubicBezTo>
                <a:lnTo>
                  <a:pt x="1393" y="7606"/>
                </a:lnTo>
                <a:lnTo>
                  <a:pt x="1560" y="8618"/>
                </a:lnTo>
                <a:cubicBezTo>
                  <a:pt x="1881" y="8677"/>
                  <a:pt x="2191" y="8713"/>
                  <a:pt x="2489" y="8725"/>
                </a:cubicBezTo>
                <a:cubicBezTo>
                  <a:pt x="2786" y="8725"/>
                  <a:pt x="3072" y="8713"/>
                  <a:pt x="3358" y="8665"/>
                </a:cubicBezTo>
                <a:cubicBezTo>
                  <a:pt x="4394" y="8498"/>
                  <a:pt x="5156" y="7975"/>
                  <a:pt x="5644" y="7094"/>
                </a:cubicBezTo>
                <a:cubicBezTo>
                  <a:pt x="6132" y="6224"/>
                  <a:pt x="6263" y="5129"/>
                  <a:pt x="6049" y="3831"/>
                </a:cubicBezTo>
                <a:cubicBezTo>
                  <a:pt x="5822" y="2450"/>
                  <a:pt x="5394" y="1426"/>
                  <a:pt x="4775" y="783"/>
                </a:cubicBezTo>
                <a:cubicBezTo>
                  <a:pt x="4274" y="264"/>
                  <a:pt x="3665" y="1"/>
                  <a:pt x="294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6" name="Google Shape;8356;p59"/>
          <p:cNvSpPr/>
          <p:nvPr/>
        </p:nvSpPr>
        <p:spPr>
          <a:xfrm>
            <a:off x="7760705" y="198422"/>
            <a:ext cx="231206" cy="231206"/>
          </a:xfrm>
          <a:custGeom>
            <a:avLst/>
            <a:gdLst/>
            <a:ahLst/>
            <a:cxnLst/>
            <a:rect l="l" t="t" r="r" b="b"/>
            <a:pathLst>
              <a:path w="7228" h="7228" extrusionOk="0">
                <a:moveTo>
                  <a:pt x="3489" y="0"/>
                </a:moveTo>
                <a:lnTo>
                  <a:pt x="2572" y="155"/>
                </a:lnTo>
                <a:lnTo>
                  <a:pt x="3072" y="3227"/>
                </a:lnTo>
                <a:lnTo>
                  <a:pt x="1" y="3727"/>
                </a:lnTo>
                <a:lnTo>
                  <a:pt x="155" y="4668"/>
                </a:lnTo>
                <a:lnTo>
                  <a:pt x="3227" y="4156"/>
                </a:lnTo>
                <a:lnTo>
                  <a:pt x="3739" y="7227"/>
                </a:lnTo>
                <a:lnTo>
                  <a:pt x="4668" y="7073"/>
                </a:lnTo>
                <a:lnTo>
                  <a:pt x="4156" y="4001"/>
                </a:lnTo>
                <a:lnTo>
                  <a:pt x="7228" y="3501"/>
                </a:lnTo>
                <a:lnTo>
                  <a:pt x="7073" y="2560"/>
                </a:lnTo>
                <a:lnTo>
                  <a:pt x="4001" y="3072"/>
                </a:lnTo>
                <a:lnTo>
                  <a:pt x="3489"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7" name="Google Shape;8357;p59"/>
          <p:cNvSpPr/>
          <p:nvPr/>
        </p:nvSpPr>
        <p:spPr>
          <a:xfrm>
            <a:off x="8039128" y="114357"/>
            <a:ext cx="199570" cy="279187"/>
          </a:xfrm>
          <a:custGeom>
            <a:avLst/>
            <a:gdLst/>
            <a:ahLst/>
            <a:cxnLst/>
            <a:rect l="l" t="t" r="r" b="b"/>
            <a:pathLst>
              <a:path w="6239" h="8728" extrusionOk="0">
                <a:moveTo>
                  <a:pt x="2937" y="1"/>
                </a:moveTo>
                <a:cubicBezTo>
                  <a:pt x="2699" y="1"/>
                  <a:pt x="2446" y="23"/>
                  <a:pt x="2179" y="69"/>
                </a:cubicBezTo>
                <a:cubicBezTo>
                  <a:pt x="1858" y="128"/>
                  <a:pt x="1512" y="211"/>
                  <a:pt x="1143" y="330"/>
                </a:cubicBezTo>
                <a:cubicBezTo>
                  <a:pt x="786" y="450"/>
                  <a:pt x="405" y="604"/>
                  <a:pt x="0" y="795"/>
                </a:cubicBezTo>
                <a:lnTo>
                  <a:pt x="167" y="1783"/>
                </a:lnTo>
                <a:cubicBezTo>
                  <a:pt x="560" y="1569"/>
                  <a:pt x="929" y="1414"/>
                  <a:pt x="1274" y="1283"/>
                </a:cubicBezTo>
                <a:cubicBezTo>
                  <a:pt x="1607" y="1164"/>
                  <a:pt x="1929" y="1069"/>
                  <a:pt x="2239" y="1021"/>
                </a:cubicBezTo>
                <a:cubicBezTo>
                  <a:pt x="2428" y="989"/>
                  <a:pt x="2603" y="973"/>
                  <a:pt x="2766" y="973"/>
                </a:cubicBezTo>
                <a:cubicBezTo>
                  <a:pt x="3084" y="973"/>
                  <a:pt x="3351" y="1034"/>
                  <a:pt x="3572" y="1152"/>
                </a:cubicBezTo>
                <a:cubicBezTo>
                  <a:pt x="3917" y="1331"/>
                  <a:pt x="4120" y="1628"/>
                  <a:pt x="4191" y="2045"/>
                </a:cubicBezTo>
                <a:cubicBezTo>
                  <a:pt x="4251" y="2462"/>
                  <a:pt x="4167" y="2795"/>
                  <a:pt x="3905" y="3069"/>
                </a:cubicBezTo>
                <a:cubicBezTo>
                  <a:pt x="3655" y="3331"/>
                  <a:pt x="3251" y="3509"/>
                  <a:pt x="2703" y="3605"/>
                </a:cubicBezTo>
                <a:lnTo>
                  <a:pt x="1703" y="3771"/>
                </a:lnTo>
                <a:lnTo>
                  <a:pt x="1858" y="4676"/>
                </a:lnTo>
                <a:lnTo>
                  <a:pt x="2810" y="4521"/>
                </a:lnTo>
                <a:cubicBezTo>
                  <a:pt x="2997" y="4492"/>
                  <a:pt x="3174" y="4477"/>
                  <a:pt x="3340" y="4477"/>
                </a:cubicBezTo>
                <a:cubicBezTo>
                  <a:pt x="3714" y="4477"/>
                  <a:pt x="4035" y="4552"/>
                  <a:pt x="4298" y="4700"/>
                </a:cubicBezTo>
                <a:cubicBezTo>
                  <a:pt x="4679" y="4914"/>
                  <a:pt x="4917" y="5272"/>
                  <a:pt x="5001" y="5748"/>
                </a:cubicBezTo>
                <a:cubicBezTo>
                  <a:pt x="5084" y="6284"/>
                  <a:pt x="4965" y="6712"/>
                  <a:pt x="4644" y="7046"/>
                </a:cubicBezTo>
                <a:cubicBezTo>
                  <a:pt x="4322" y="7379"/>
                  <a:pt x="3822" y="7605"/>
                  <a:pt x="3120" y="7724"/>
                </a:cubicBezTo>
                <a:cubicBezTo>
                  <a:pt x="2845" y="7765"/>
                  <a:pt x="2580" y="7789"/>
                  <a:pt x="2316" y="7789"/>
                </a:cubicBezTo>
                <a:cubicBezTo>
                  <a:pt x="2192" y="7789"/>
                  <a:pt x="2067" y="7783"/>
                  <a:pt x="1941" y="7772"/>
                </a:cubicBezTo>
                <a:cubicBezTo>
                  <a:pt x="1560" y="7748"/>
                  <a:pt x="1203" y="7665"/>
                  <a:pt x="869" y="7534"/>
                </a:cubicBezTo>
                <a:lnTo>
                  <a:pt x="869" y="7534"/>
                </a:lnTo>
                <a:lnTo>
                  <a:pt x="1048" y="8605"/>
                </a:lnTo>
                <a:cubicBezTo>
                  <a:pt x="1453" y="8677"/>
                  <a:pt x="1846" y="8712"/>
                  <a:pt x="2227" y="8724"/>
                </a:cubicBezTo>
                <a:cubicBezTo>
                  <a:pt x="2288" y="8726"/>
                  <a:pt x="2350" y="8727"/>
                  <a:pt x="2411" y="8727"/>
                </a:cubicBezTo>
                <a:cubicBezTo>
                  <a:pt x="2718" y="8727"/>
                  <a:pt x="3022" y="8703"/>
                  <a:pt x="3310" y="8653"/>
                </a:cubicBezTo>
                <a:cubicBezTo>
                  <a:pt x="4334" y="8486"/>
                  <a:pt x="5096" y="8129"/>
                  <a:pt x="5584" y="7593"/>
                </a:cubicBezTo>
                <a:cubicBezTo>
                  <a:pt x="6060" y="7057"/>
                  <a:pt x="6239" y="6379"/>
                  <a:pt x="6108" y="5569"/>
                </a:cubicBezTo>
                <a:cubicBezTo>
                  <a:pt x="6013" y="5045"/>
                  <a:pt x="5798" y="4617"/>
                  <a:pt x="5429" y="4307"/>
                </a:cubicBezTo>
                <a:cubicBezTo>
                  <a:pt x="5072" y="3998"/>
                  <a:pt x="4620" y="3831"/>
                  <a:pt x="4072" y="3807"/>
                </a:cubicBezTo>
                <a:cubicBezTo>
                  <a:pt x="4536" y="3605"/>
                  <a:pt x="4870" y="3331"/>
                  <a:pt x="5072" y="2974"/>
                </a:cubicBezTo>
                <a:cubicBezTo>
                  <a:pt x="5287" y="2616"/>
                  <a:pt x="5346" y="2200"/>
                  <a:pt x="5275" y="1747"/>
                </a:cubicBezTo>
                <a:cubicBezTo>
                  <a:pt x="5167" y="1092"/>
                  <a:pt x="4834" y="616"/>
                  <a:pt x="4286" y="319"/>
                </a:cubicBezTo>
                <a:cubicBezTo>
                  <a:pt x="3904" y="107"/>
                  <a:pt x="3454" y="1"/>
                  <a:pt x="293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358" name="Google Shape;8358;p59"/>
          <p:cNvGrpSpPr/>
          <p:nvPr/>
        </p:nvGrpSpPr>
        <p:grpSpPr>
          <a:xfrm>
            <a:off x="2330070" y="3909765"/>
            <a:ext cx="1138031" cy="1069379"/>
            <a:chOff x="2330070" y="3909765"/>
            <a:chExt cx="1138031" cy="1069379"/>
          </a:xfrm>
        </p:grpSpPr>
        <p:sp>
          <p:nvSpPr>
            <p:cNvPr id="8359" name="Google Shape;8359;p59"/>
            <p:cNvSpPr/>
            <p:nvPr/>
          </p:nvSpPr>
          <p:spPr>
            <a:xfrm>
              <a:off x="3065890" y="3909765"/>
              <a:ext cx="402211" cy="390120"/>
            </a:xfrm>
            <a:custGeom>
              <a:avLst/>
              <a:gdLst/>
              <a:ahLst/>
              <a:cxnLst/>
              <a:rect l="l" t="t" r="r" b="b"/>
              <a:pathLst>
                <a:path w="12574" h="12196" extrusionOk="0">
                  <a:moveTo>
                    <a:pt x="10232" y="0"/>
                  </a:moveTo>
                  <a:cubicBezTo>
                    <a:pt x="10071" y="0"/>
                    <a:pt x="9909" y="60"/>
                    <a:pt x="9787" y="182"/>
                  </a:cubicBezTo>
                  <a:lnTo>
                    <a:pt x="0" y="9576"/>
                  </a:lnTo>
                  <a:lnTo>
                    <a:pt x="2513" y="12196"/>
                  </a:lnTo>
                  <a:lnTo>
                    <a:pt x="12299" y="2801"/>
                  </a:lnTo>
                  <a:cubicBezTo>
                    <a:pt x="12561" y="2551"/>
                    <a:pt x="12573" y="2147"/>
                    <a:pt x="12323" y="1885"/>
                  </a:cubicBezTo>
                  <a:lnTo>
                    <a:pt x="10692" y="194"/>
                  </a:lnTo>
                  <a:cubicBezTo>
                    <a:pt x="10570" y="66"/>
                    <a:pt x="10402" y="0"/>
                    <a:pt x="10232"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0" name="Google Shape;8360;p59"/>
            <p:cNvSpPr/>
            <p:nvPr/>
          </p:nvSpPr>
          <p:spPr>
            <a:xfrm>
              <a:off x="2929141" y="4138320"/>
              <a:ext cx="300171" cy="293165"/>
            </a:xfrm>
            <a:custGeom>
              <a:avLst/>
              <a:gdLst/>
              <a:ahLst/>
              <a:cxnLst/>
              <a:rect l="l" t="t" r="r" b="b"/>
              <a:pathLst>
                <a:path w="9384" h="9165" extrusionOk="0">
                  <a:moveTo>
                    <a:pt x="5679" y="1"/>
                  </a:moveTo>
                  <a:cubicBezTo>
                    <a:pt x="5421" y="1"/>
                    <a:pt x="5164" y="96"/>
                    <a:pt x="4966" y="288"/>
                  </a:cubicBezTo>
                  <a:lnTo>
                    <a:pt x="156" y="4896"/>
                  </a:lnTo>
                  <a:cubicBezTo>
                    <a:pt x="13" y="5039"/>
                    <a:pt x="1" y="5277"/>
                    <a:pt x="144" y="5432"/>
                  </a:cubicBezTo>
                  <a:lnTo>
                    <a:pt x="3620" y="9051"/>
                  </a:lnTo>
                  <a:cubicBezTo>
                    <a:pt x="3695" y="9125"/>
                    <a:pt x="3795" y="9164"/>
                    <a:pt x="3896" y="9164"/>
                  </a:cubicBezTo>
                  <a:cubicBezTo>
                    <a:pt x="3989" y="9164"/>
                    <a:pt x="4082" y="9131"/>
                    <a:pt x="4156" y="9063"/>
                  </a:cubicBezTo>
                  <a:lnTo>
                    <a:pt x="8966" y="4443"/>
                  </a:lnTo>
                  <a:cubicBezTo>
                    <a:pt x="9371" y="4050"/>
                    <a:pt x="9383" y="3407"/>
                    <a:pt x="8990" y="2991"/>
                  </a:cubicBezTo>
                  <a:lnTo>
                    <a:pt x="6418" y="312"/>
                  </a:lnTo>
                  <a:cubicBezTo>
                    <a:pt x="6218" y="105"/>
                    <a:pt x="5948" y="1"/>
                    <a:pt x="567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1" name="Google Shape;8361;p59"/>
            <p:cNvSpPr/>
            <p:nvPr/>
          </p:nvSpPr>
          <p:spPr>
            <a:xfrm>
              <a:off x="2330070" y="4216658"/>
              <a:ext cx="805157" cy="762486"/>
            </a:xfrm>
            <a:custGeom>
              <a:avLst/>
              <a:gdLst/>
              <a:ahLst/>
              <a:cxnLst/>
              <a:rect l="l" t="t" r="r" b="b"/>
              <a:pathLst>
                <a:path w="25171" h="23837" extrusionOk="0">
                  <a:moveTo>
                    <a:pt x="13152" y="2068"/>
                  </a:moveTo>
                  <a:cubicBezTo>
                    <a:pt x="15739" y="2068"/>
                    <a:pt x="18321" y="3084"/>
                    <a:pt x="20253" y="5102"/>
                  </a:cubicBezTo>
                  <a:cubicBezTo>
                    <a:pt x="23015" y="7971"/>
                    <a:pt x="23765" y="12222"/>
                    <a:pt x="22170" y="15865"/>
                  </a:cubicBezTo>
                  <a:cubicBezTo>
                    <a:pt x="20590" y="19457"/>
                    <a:pt x="17057" y="21761"/>
                    <a:pt x="13150" y="21761"/>
                  </a:cubicBezTo>
                  <a:cubicBezTo>
                    <a:pt x="13081" y="21761"/>
                    <a:pt x="13012" y="21760"/>
                    <a:pt x="12943" y="21759"/>
                  </a:cubicBezTo>
                  <a:cubicBezTo>
                    <a:pt x="8966" y="21675"/>
                    <a:pt x="5430" y="19199"/>
                    <a:pt x="3977" y="15496"/>
                  </a:cubicBezTo>
                  <a:cubicBezTo>
                    <a:pt x="2536" y="11781"/>
                    <a:pt x="3465" y="7566"/>
                    <a:pt x="6335" y="4816"/>
                  </a:cubicBezTo>
                  <a:cubicBezTo>
                    <a:pt x="8246" y="2980"/>
                    <a:pt x="10701" y="2068"/>
                    <a:pt x="13152" y="2068"/>
                  </a:cubicBezTo>
                  <a:close/>
                  <a:moveTo>
                    <a:pt x="13159" y="0"/>
                  </a:moveTo>
                  <a:cubicBezTo>
                    <a:pt x="10142" y="0"/>
                    <a:pt x="7170" y="1149"/>
                    <a:pt x="4906" y="3328"/>
                  </a:cubicBezTo>
                  <a:cubicBezTo>
                    <a:pt x="155" y="7876"/>
                    <a:pt x="0" y="15425"/>
                    <a:pt x="4549" y="20175"/>
                  </a:cubicBezTo>
                  <a:cubicBezTo>
                    <a:pt x="6836" y="22561"/>
                    <a:pt x="9960" y="23836"/>
                    <a:pt x="13145" y="23836"/>
                  </a:cubicBezTo>
                  <a:cubicBezTo>
                    <a:pt x="14601" y="23836"/>
                    <a:pt x="16070" y="23570"/>
                    <a:pt x="17479" y="23021"/>
                  </a:cubicBezTo>
                  <a:cubicBezTo>
                    <a:pt x="21967" y="21270"/>
                    <a:pt x="24968" y="16984"/>
                    <a:pt x="25063" y="12174"/>
                  </a:cubicBezTo>
                  <a:cubicBezTo>
                    <a:pt x="25170" y="7352"/>
                    <a:pt x="22348" y="2947"/>
                    <a:pt x="17943" y="1006"/>
                  </a:cubicBezTo>
                  <a:cubicBezTo>
                    <a:pt x="16403" y="329"/>
                    <a:pt x="14774" y="0"/>
                    <a:pt x="1315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2" name="Google Shape;8362;p59"/>
            <p:cNvSpPr/>
            <p:nvPr/>
          </p:nvSpPr>
          <p:spPr>
            <a:xfrm>
              <a:off x="2403195" y="4282554"/>
              <a:ext cx="695472" cy="629770"/>
            </a:xfrm>
            <a:custGeom>
              <a:avLst/>
              <a:gdLst/>
              <a:ahLst/>
              <a:cxnLst/>
              <a:rect l="l" t="t" r="r" b="b"/>
              <a:pathLst>
                <a:path w="21742" h="19688" extrusionOk="0">
                  <a:moveTo>
                    <a:pt x="10871" y="1"/>
                  </a:moveTo>
                  <a:cubicBezTo>
                    <a:pt x="8419" y="1"/>
                    <a:pt x="5961" y="912"/>
                    <a:pt x="4049" y="2744"/>
                  </a:cubicBezTo>
                  <a:cubicBezTo>
                    <a:pt x="131" y="6507"/>
                    <a:pt x="0" y="12745"/>
                    <a:pt x="3763" y="16663"/>
                  </a:cubicBezTo>
                  <a:cubicBezTo>
                    <a:pt x="5701" y="18674"/>
                    <a:pt x="8286" y="19687"/>
                    <a:pt x="10875" y="19687"/>
                  </a:cubicBezTo>
                  <a:cubicBezTo>
                    <a:pt x="13327" y="19687"/>
                    <a:pt x="15782" y="18778"/>
                    <a:pt x="17693" y="16948"/>
                  </a:cubicBezTo>
                  <a:cubicBezTo>
                    <a:pt x="21610" y="13186"/>
                    <a:pt x="21741" y="6947"/>
                    <a:pt x="17967" y="3030"/>
                  </a:cubicBezTo>
                  <a:cubicBezTo>
                    <a:pt x="16036" y="1014"/>
                    <a:pt x="13457" y="1"/>
                    <a:pt x="10871" y="1"/>
                  </a:cubicBezTo>
                  <a:close/>
                </a:path>
              </a:pathLst>
            </a:custGeom>
            <a:solidFill>
              <a:srgbClr val="FFFFFF">
                <a:alpha val="52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3" name="Google Shape;8363;p59"/>
            <p:cNvSpPr/>
            <p:nvPr/>
          </p:nvSpPr>
          <p:spPr>
            <a:xfrm>
              <a:off x="2500310" y="4556595"/>
              <a:ext cx="129517" cy="117650"/>
            </a:xfrm>
            <a:custGeom>
              <a:avLst/>
              <a:gdLst/>
              <a:ahLst/>
              <a:cxnLst/>
              <a:rect l="l" t="t" r="r" b="b"/>
              <a:pathLst>
                <a:path w="4049" h="3678" extrusionOk="0">
                  <a:moveTo>
                    <a:pt x="2021" y="0"/>
                  </a:moveTo>
                  <a:cubicBezTo>
                    <a:pt x="1566" y="0"/>
                    <a:pt x="1109" y="170"/>
                    <a:pt x="751" y="511"/>
                  </a:cubicBezTo>
                  <a:cubicBezTo>
                    <a:pt x="24" y="1214"/>
                    <a:pt x="1" y="2381"/>
                    <a:pt x="703" y="3107"/>
                  </a:cubicBezTo>
                  <a:cubicBezTo>
                    <a:pt x="1064" y="3487"/>
                    <a:pt x="1546" y="3677"/>
                    <a:pt x="2028" y="3677"/>
                  </a:cubicBezTo>
                  <a:cubicBezTo>
                    <a:pt x="2483" y="3677"/>
                    <a:pt x="2940" y="3507"/>
                    <a:pt x="3299" y="3166"/>
                  </a:cubicBezTo>
                  <a:cubicBezTo>
                    <a:pt x="4025" y="2464"/>
                    <a:pt x="4049" y="1297"/>
                    <a:pt x="3346" y="571"/>
                  </a:cubicBezTo>
                  <a:cubicBezTo>
                    <a:pt x="2985" y="191"/>
                    <a:pt x="2504" y="0"/>
                    <a:pt x="202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4" name="Google Shape;8364;p59"/>
            <p:cNvSpPr/>
            <p:nvPr/>
          </p:nvSpPr>
          <p:spPr>
            <a:xfrm>
              <a:off x="2587158" y="4446588"/>
              <a:ext cx="71236" cy="64583"/>
            </a:xfrm>
            <a:custGeom>
              <a:avLst/>
              <a:gdLst/>
              <a:ahLst/>
              <a:cxnLst/>
              <a:rect l="l" t="t" r="r" b="b"/>
              <a:pathLst>
                <a:path w="2227" h="2019" extrusionOk="0">
                  <a:moveTo>
                    <a:pt x="1105" y="0"/>
                  </a:moveTo>
                  <a:cubicBezTo>
                    <a:pt x="854" y="0"/>
                    <a:pt x="601" y="93"/>
                    <a:pt x="405" y="283"/>
                  </a:cubicBezTo>
                  <a:cubicBezTo>
                    <a:pt x="12" y="664"/>
                    <a:pt x="0" y="1307"/>
                    <a:pt x="381" y="1712"/>
                  </a:cubicBezTo>
                  <a:cubicBezTo>
                    <a:pt x="577" y="1914"/>
                    <a:pt x="843" y="2019"/>
                    <a:pt x="1110" y="2019"/>
                  </a:cubicBezTo>
                  <a:cubicBezTo>
                    <a:pt x="1361" y="2019"/>
                    <a:pt x="1614" y="1926"/>
                    <a:pt x="1810" y="1736"/>
                  </a:cubicBezTo>
                  <a:cubicBezTo>
                    <a:pt x="2215" y="1355"/>
                    <a:pt x="2227" y="712"/>
                    <a:pt x="1834" y="307"/>
                  </a:cubicBezTo>
                  <a:cubicBezTo>
                    <a:pt x="1637" y="105"/>
                    <a:pt x="1372" y="0"/>
                    <a:pt x="110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365" name="Google Shape;8365;p59"/>
          <p:cNvSpPr/>
          <p:nvPr/>
        </p:nvSpPr>
        <p:spPr>
          <a:xfrm>
            <a:off x="8752094" y="3447123"/>
            <a:ext cx="275380" cy="274613"/>
          </a:xfrm>
          <a:custGeom>
            <a:avLst/>
            <a:gdLst/>
            <a:ahLst/>
            <a:cxnLst/>
            <a:rect l="l" t="t" r="r" b="b"/>
            <a:pathLst>
              <a:path w="8609" h="8585" extrusionOk="0">
                <a:moveTo>
                  <a:pt x="5203" y="0"/>
                </a:moveTo>
                <a:lnTo>
                  <a:pt x="3370" y="2667"/>
                </a:lnTo>
                <a:lnTo>
                  <a:pt x="0" y="2144"/>
                </a:lnTo>
                <a:lnTo>
                  <a:pt x="2167" y="4489"/>
                </a:lnTo>
                <a:lnTo>
                  <a:pt x="429" y="7216"/>
                </a:lnTo>
                <a:lnTo>
                  <a:pt x="429" y="7216"/>
                </a:lnTo>
                <a:lnTo>
                  <a:pt x="3584" y="6049"/>
                </a:lnTo>
                <a:lnTo>
                  <a:pt x="5965" y="8585"/>
                </a:lnTo>
                <a:lnTo>
                  <a:pt x="5632" y="5382"/>
                </a:lnTo>
                <a:lnTo>
                  <a:pt x="8609" y="4084"/>
                </a:lnTo>
                <a:lnTo>
                  <a:pt x="5668" y="3263"/>
                </a:lnTo>
                <a:lnTo>
                  <a:pt x="520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6" name="Google Shape;8366;p59"/>
          <p:cNvSpPr/>
          <p:nvPr/>
        </p:nvSpPr>
        <p:spPr>
          <a:xfrm>
            <a:off x="1216440" y="207954"/>
            <a:ext cx="276148" cy="270422"/>
          </a:xfrm>
          <a:custGeom>
            <a:avLst/>
            <a:gdLst/>
            <a:ahLst/>
            <a:cxnLst/>
            <a:rect l="l" t="t" r="r" b="b"/>
            <a:pathLst>
              <a:path w="8633" h="8454" extrusionOk="0">
                <a:moveTo>
                  <a:pt x="4215" y="0"/>
                </a:moveTo>
                <a:lnTo>
                  <a:pt x="3227" y="3036"/>
                </a:lnTo>
                <a:lnTo>
                  <a:pt x="1" y="2858"/>
                </a:lnTo>
                <a:lnTo>
                  <a:pt x="1" y="2858"/>
                </a:lnTo>
                <a:lnTo>
                  <a:pt x="2560" y="5024"/>
                </a:lnTo>
                <a:lnTo>
                  <a:pt x="1501" y="8346"/>
                </a:lnTo>
                <a:lnTo>
                  <a:pt x="1501" y="8346"/>
                </a:lnTo>
                <a:lnTo>
                  <a:pt x="4144" y="6489"/>
                </a:lnTo>
                <a:lnTo>
                  <a:pt x="6728" y="8453"/>
                </a:lnTo>
                <a:lnTo>
                  <a:pt x="6013" y="5489"/>
                </a:lnTo>
                <a:lnTo>
                  <a:pt x="8633" y="3489"/>
                </a:lnTo>
                <a:lnTo>
                  <a:pt x="5406" y="3191"/>
                </a:lnTo>
                <a:lnTo>
                  <a:pt x="421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7" name="Google Shape;8367;p59"/>
          <p:cNvSpPr/>
          <p:nvPr/>
        </p:nvSpPr>
        <p:spPr>
          <a:xfrm>
            <a:off x="5439751" y="4821999"/>
            <a:ext cx="184760" cy="180186"/>
          </a:xfrm>
          <a:custGeom>
            <a:avLst/>
            <a:gdLst/>
            <a:ahLst/>
            <a:cxnLst/>
            <a:rect l="l" t="t" r="r" b="b"/>
            <a:pathLst>
              <a:path w="5776" h="5633" extrusionOk="0">
                <a:moveTo>
                  <a:pt x="1299" y="1"/>
                </a:moveTo>
                <a:lnTo>
                  <a:pt x="1858" y="2061"/>
                </a:lnTo>
                <a:lnTo>
                  <a:pt x="1" y="3120"/>
                </a:lnTo>
                <a:lnTo>
                  <a:pt x="2204" y="3406"/>
                </a:lnTo>
                <a:lnTo>
                  <a:pt x="2835" y="5633"/>
                </a:lnTo>
                <a:lnTo>
                  <a:pt x="3620" y="3644"/>
                </a:lnTo>
                <a:lnTo>
                  <a:pt x="5776" y="3787"/>
                </a:lnTo>
                <a:lnTo>
                  <a:pt x="4299" y="2406"/>
                </a:lnTo>
                <a:lnTo>
                  <a:pt x="5025" y="346"/>
                </a:lnTo>
                <a:lnTo>
                  <a:pt x="5025" y="346"/>
                </a:lnTo>
                <a:lnTo>
                  <a:pt x="3120" y="1346"/>
                </a:lnTo>
                <a:lnTo>
                  <a:pt x="1299"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368" name="Google Shape;8368;p59"/>
          <p:cNvGrpSpPr/>
          <p:nvPr/>
        </p:nvGrpSpPr>
        <p:grpSpPr>
          <a:xfrm>
            <a:off x="7013081" y="3722092"/>
            <a:ext cx="1984281" cy="2417300"/>
            <a:chOff x="7013081" y="3722092"/>
            <a:chExt cx="1984281" cy="2417300"/>
          </a:xfrm>
        </p:grpSpPr>
        <p:grpSp>
          <p:nvGrpSpPr>
            <p:cNvPr id="8369" name="Google Shape;8369;p59"/>
            <p:cNvGrpSpPr/>
            <p:nvPr/>
          </p:nvGrpSpPr>
          <p:grpSpPr>
            <a:xfrm>
              <a:off x="7013081" y="3722092"/>
              <a:ext cx="1984281" cy="2417295"/>
              <a:chOff x="7013081" y="3722092"/>
              <a:chExt cx="1984281" cy="2417295"/>
            </a:xfrm>
          </p:grpSpPr>
          <p:sp>
            <p:nvSpPr>
              <p:cNvPr id="8370" name="Google Shape;8370;p59"/>
              <p:cNvSpPr/>
              <p:nvPr/>
            </p:nvSpPr>
            <p:spPr>
              <a:xfrm>
                <a:off x="7013081" y="3722092"/>
                <a:ext cx="1984281" cy="2417295"/>
              </a:xfrm>
              <a:custGeom>
                <a:avLst/>
                <a:gdLst/>
                <a:ahLst/>
                <a:cxnLst/>
                <a:rect l="l" t="t" r="r" b="b"/>
                <a:pathLst>
                  <a:path w="62033" h="75570" extrusionOk="0">
                    <a:moveTo>
                      <a:pt x="49400" y="1"/>
                    </a:moveTo>
                    <a:lnTo>
                      <a:pt x="1" y="9430"/>
                    </a:lnTo>
                    <a:lnTo>
                      <a:pt x="12633" y="75570"/>
                    </a:lnTo>
                    <a:lnTo>
                      <a:pt x="62032" y="66128"/>
                    </a:lnTo>
                    <a:lnTo>
                      <a:pt x="4940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1" name="Google Shape;8371;p59"/>
              <p:cNvSpPr/>
              <p:nvPr/>
            </p:nvSpPr>
            <p:spPr>
              <a:xfrm>
                <a:off x="7487239" y="3974605"/>
                <a:ext cx="933523" cy="628810"/>
              </a:xfrm>
              <a:custGeom>
                <a:avLst/>
                <a:gdLst/>
                <a:ahLst/>
                <a:cxnLst/>
                <a:rect l="l" t="t" r="r" b="b"/>
                <a:pathLst>
                  <a:path w="29184" h="19658" extrusionOk="0">
                    <a:moveTo>
                      <a:pt x="26385" y="1"/>
                    </a:moveTo>
                    <a:lnTo>
                      <a:pt x="1" y="5049"/>
                    </a:lnTo>
                    <a:lnTo>
                      <a:pt x="2799" y="19658"/>
                    </a:lnTo>
                    <a:lnTo>
                      <a:pt x="29183" y="14621"/>
                    </a:lnTo>
                    <a:lnTo>
                      <a:pt x="2638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2" name="Google Shape;8372;p59"/>
              <p:cNvSpPr/>
              <p:nvPr/>
            </p:nvSpPr>
            <p:spPr>
              <a:xfrm>
                <a:off x="7679199" y="4232268"/>
                <a:ext cx="559493" cy="168382"/>
              </a:xfrm>
              <a:custGeom>
                <a:avLst/>
                <a:gdLst/>
                <a:ahLst/>
                <a:cxnLst/>
                <a:rect l="l" t="t" r="r" b="b"/>
                <a:pathLst>
                  <a:path w="17491" h="5264" extrusionOk="0">
                    <a:moveTo>
                      <a:pt x="16840" y="0"/>
                    </a:moveTo>
                    <a:cubicBezTo>
                      <a:pt x="16819" y="0"/>
                      <a:pt x="16798" y="2"/>
                      <a:pt x="16777" y="6"/>
                    </a:cubicBezTo>
                    <a:lnTo>
                      <a:pt x="310" y="3149"/>
                    </a:lnTo>
                    <a:cubicBezTo>
                      <a:pt x="120" y="3185"/>
                      <a:pt x="1" y="3376"/>
                      <a:pt x="36" y="3554"/>
                    </a:cubicBezTo>
                    <a:lnTo>
                      <a:pt x="310" y="4983"/>
                    </a:lnTo>
                    <a:cubicBezTo>
                      <a:pt x="342" y="5151"/>
                      <a:pt x="484" y="5263"/>
                      <a:pt x="648" y="5263"/>
                    </a:cubicBezTo>
                    <a:cubicBezTo>
                      <a:pt x="670" y="5263"/>
                      <a:pt x="692" y="5261"/>
                      <a:pt x="715" y="5257"/>
                    </a:cubicBezTo>
                    <a:lnTo>
                      <a:pt x="17181" y="2114"/>
                    </a:lnTo>
                    <a:cubicBezTo>
                      <a:pt x="17372" y="2078"/>
                      <a:pt x="17491" y="1899"/>
                      <a:pt x="17455" y="1709"/>
                    </a:cubicBezTo>
                    <a:lnTo>
                      <a:pt x="17181" y="292"/>
                    </a:lnTo>
                    <a:cubicBezTo>
                      <a:pt x="17150" y="123"/>
                      <a:pt x="17005" y="0"/>
                      <a:pt x="168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373" name="Google Shape;8373;p59"/>
            <p:cNvSpPr/>
            <p:nvPr/>
          </p:nvSpPr>
          <p:spPr>
            <a:xfrm>
              <a:off x="7013081" y="3992902"/>
              <a:ext cx="564068" cy="2146489"/>
            </a:xfrm>
            <a:custGeom>
              <a:avLst/>
              <a:gdLst/>
              <a:ahLst/>
              <a:cxnLst/>
              <a:rect l="l" t="t" r="r" b="b"/>
              <a:pathLst>
                <a:path w="17634" h="67104" extrusionOk="0">
                  <a:moveTo>
                    <a:pt x="5013" y="0"/>
                  </a:moveTo>
                  <a:lnTo>
                    <a:pt x="1" y="964"/>
                  </a:lnTo>
                  <a:lnTo>
                    <a:pt x="12633" y="67104"/>
                  </a:lnTo>
                  <a:lnTo>
                    <a:pt x="17634" y="66139"/>
                  </a:lnTo>
                  <a:lnTo>
                    <a:pt x="5013"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74" name="Google Shape;8374;p59"/>
          <p:cNvGrpSpPr/>
          <p:nvPr/>
        </p:nvGrpSpPr>
        <p:grpSpPr>
          <a:xfrm>
            <a:off x="7888689" y="2735294"/>
            <a:ext cx="863407" cy="907648"/>
            <a:chOff x="7888689" y="2735294"/>
            <a:chExt cx="863407" cy="907648"/>
          </a:xfrm>
        </p:grpSpPr>
        <p:sp>
          <p:nvSpPr>
            <p:cNvPr id="8375" name="Google Shape;8375;p59"/>
            <p:cNvSpPr/>
            <p:nvPr/>
          </p:nvSpPr>
          <p:spPr>
            <a:xfrm>
              <a:off x="7888689" y="2885414"/>
              <a:ext cx="863407" cy="757528"/>
            </a:xfrm>
            <a:custGeom>
              <a:avLst/>
              <a:gdLst/>
              <a:ahLst/>
              <a:cxnLst/>
              <a:rect l="l" t="t" r="r" b="b"/>
              <a:pathLst>
                <a:path w="26992" h="23682" extrusionOk="0">
                  <a:moveTo>
                    <a:pt x="17120" y="1"/>
                  </a:moveTo>
                  <a:cubicBezTo>
                    <a:pt x="13695" y="1"/>
                    <a:pt x="10679" y="3085"/>
                    <a:pt x="9501" y="3499"/>
                  </a:cubicBezTo>
                  <a:cubicBezTo>
                    <a:pt x="7894" y="4071"/>
                    <a:pt x="1024" y="4404"/>
                    <a:pt x="250" y="10738"/>
                  </a:cubicBezTo>
                  <a:cubicBezTo>
                    <a:pt x="214" y="11000"/>
                    <a:pt x="191" y="11274"/>
                    <a:pt x="179" y="11560"/>
                  </a:cubicBezTo>
                  <a:cubicBezTo>
                    <a:pt x="0" y="16480"/>
                    <a:pt x="4095" y="23682"/>
                    <a:pt x="11547" y="23682"/>
                  </a:cubicBezTo>
                  <a:cubicBezTo>
                    <a:pt x="13039" y="23682"/>
                    <a:pt x="14665" y="23393"/>
                    <a:pt x="16419" y="22740"/>
                  </a:cubicBezTo>
                  <a:cubicBezTo>
                    <a:pt x="26992" y="18811"/>
                    <a:pt x="26634" y="7416"/>
                    <a:pt x="21622" y="2142"/>
                  </a:cubicBezTo>
                  <a:cubicBezTo>
                    <a:pt x="21205" y="1689"/>
                    <a:pt x="20729" y="1297"/>
                    <a:pt x="20217" y="951"/>
                  </a:cubicBezTo>
                  <a:cubicBezTo>
                    <a:pt x="19174" y="268"/>
                    <a:pt x="18129" y="1"/>
                    <a:pt x="1712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6" name="Google Shape;8376;p59"/>
            <p:cNvSpPr/>
            <p:nvPr/>
          </p:nvSpPr>
          <p:spPr>
            <a:xfrm>
              <a:off x="8001031" y="3143077"/>
              <a:ext cx="179034" cy="237571"/>
            </a:xfrm>
            <a:custGeom>
              <a:avLst/>
              <a:gdLst/>
              <a:ahLst/>
              <a:cxnLst/>
              <a:rect l="l" t="t" r="r" b="b"/>
              <a:pathLst>
                <a:path w="5597" h="7427" extrusionOk="0">
                  <a:moveTo>
                    <a:pt x="2685" y="1"/>
                  </a:moveTo>
                  <a:cubicBezTo>
                    <a:pt x="2170" y="1"/>
                    <a:pt x="1660" y="262"/>
                    <a:pt x="1239" y="909"/>
                  </a:cubicBezTo>
                  <a:cubicBezTo>
                    <a:pt x="1" y="2814"/>
                    <a:pt x="548" y="5767"/>
                    <a:pt x="2358" y="7065"/>
                  </a:cubicBezTo>
                  <a:cubicBezTo>
                    <a:pt x="2630" y="7260"/>
                    <a:pt x="2932" y="7426"/>
                    <a:pt x="3254" y="7426"/>
                  </a:cubicBezTo>
                  <a:cubicBezTo>
                    <a:pt x="3285" y="7426"/>
                    <a:pt x="3315" y="7425"/>
                    <a:pt x="3346" y="7422"/>
                  </a:cubicBezTo>
                  <a:cubicBezTo>
                    <a:pt x="3572" y="7398"/>
                    <a:pt x="3787" y="7315"/>
                    <a:pt x="3965" y="7196"/>
                  </a:cubicBezTo>
                  <a:cubicBezTo>
                    <a:pt x="4715" y="6708"/>
                    <a:pt x="5227" y="5957"/>
                    <a:pt x="5418" y="5088"/>
                  </a:cubicBezTo>
                  <a:cubicBezTo>
                    <a:pt x="5596" y="4231"/>
                    <a:pt x="5561" y="3338"/>
                    <a:pt x="5323" y="2493"/>
                  </a:cubicBezTo>
                  <a:cubicBezTo>
                    <a:pt x="5003" y="1286"/>
                    <a:pt x="3828" y="1"/>
                    <a:pt x="268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7" name="Google Shape;8377;p59"/>
            <p:cNvSpPr/>
            <p:nvPr/>
          </p:nvSpPr>
          <p:spPr>
            <a:xfrm>
              <a:off x="8023486" y="2757014"/>
              <a:ext cx="210286" cy="304713"/>
            </a:xfrm>
            <a:custGeom>
              <a:avLst/>
              <a:gdLst/>
              <a:ahLst/>
              <a:cxnLst/>
              <a:rect l="l" t="t" r="r" b="b"/>
              <a:pathLst>
                <a:path w="6574" h="9526" extrusionOk="0">
                  <a:moveTo>
                    <a:pt x="4371" y="0"/>
                  </a:moveTo>
                  <a:lnTo>
                    <a:pt x="4371" y="0"/>
                  </a:lnTo>
                  <a:cubicBezTo>
                    <a:pt x="1" y="4525"/>
                    <a:pt x="5764" y="9525"/>
                    <a:pt x="5764" y="9525"/>
                  </a:cubicBezTo>
                  <a:cubicBezTo>
                    <a:pt x="4442" y="4096"/>
                    <a:pt x="6573" y="1477"/>
                    <a:pt x="6573" y="1477"/>
                  </a:cubicBezTo>
                  <a:cubicBezTo>
                    <a:pt x="6573" y="1477"/>
                    <a:pt x="6049" y="786"/>
                    <a:pt x="437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8" name="Google Shape;8378;p59"/>
            <p:cNvSpPr/>
            <p:nvPr/>
          </p:nvSpPr>
          <p:spPr>
            <a:xfrm>
              <a:off x="7920677" y="2735294"/>
              <a:ext cx="180537" cy="159426"/>
            </a:xfrm>
            <a:custGeom>
              <a:avLst/>
              <a:gdLst/>
              <a:ahLst/>
              <a:cxnLst/>
              <a:rect l="l" t="t" r="r" b="b"/>
              <a:pathLst>
                <a:path w="5644" h="4984" extrusionOk="0">
                  <a:moveTo>
                    <a:pt x="0" y="1"/>
                  </a:moveTo>
                  <a:lnTo>
                    <a:pt x="0" y="1"/>
                  </a:lnTo>
                  <a:cubicBezTo>
                    <a:pt x="1046" y="4288"/>
                    <a:pt x="3037" y="4983"/>
                    <a:pt x="4219" y="4983"/>
                  </a:cubicBezTo>
                  <a:cubicBezTo>
                    <a:pt x="4787" y="4983"/>
                    <a:pt x="5168" y="4823"/>
                    <a:pt x="5168" y="4823"/>
                  </a:cubicBezTo>
                  <a:cubicBezTo>
                    <a:pt x="5168" y="4823"/>
                    <a:pt x="5644" y="525"/>
                    <a:pt x="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9" name="Google Shape;8379;p59"/>
            <p:cNvSpPr/>
            <p:nvPr/>
          </p:nvSpPr>
          <p:spPr>
            <a:xfrm>
              <a:off x="7888689" y="2915834"/>
              <a:ext cx="863407" cy="727108"/>
            </a:xfrm>
            <a:custGeom>
              <a:avLst/>
              <a:gdLst/>
              <a:ahLst/>
              <a:cxnLst/>
              <a:rect l="l" t="t" r="r" b="b"/>
              <a:pathLst>
                <a:path w="26992" h="22731" extrusionOk="0">
                  <a:moveTo>
                    <a:pt x="20217" y="0"/>
                  </a:moveTo>
                  <a:cubicBezTo>
                    <a:pt x="19729" y="2179"/>
                    <a:pt x="20074" y="4656"/>
                    <a:pt x="19931" y="6954"/>
                  </a:cubicBezTo>
                  <a:cubicBezTo>
                    <a:pt x="19753" y="9621"/>
                    <a:pt x="18848" y="12180"/>
                    <a:pt x="17312" y="14371"/>
                  </a:cubicBezTo>
                  <a:cubicBezTo>
                    <a:pt x="16752" y="15157"/>
                    <a:pt x="16050" y="15931"/>
                    <a:pt x="15109" y="16133"/>
                  </a:cubicBezTo>
                  <a:cubicBezTo>
                    <a:pt x="14927" y="16174"/>
                    <a:pt x="14745" y="16192"/>
                    <a:pt x="14563" y="16192"/>
                  </a:cubicBezTo>
                  <a:cubicBezTo>
                    <a:pt x="13301" y="16192"/>
                    <a:pt x="12042" y="15333"/>
                    <a:pt x="10764" y="15333"/>
                  </a:cubicBezTo>
                  <a:cubicBezTo>
                    <a:pt x="10613" y="15333"/>
                    <a:pt x="10462" y="15345"/>
                    <a:pt x="10311" y="15371"/>
                  </a:cubicBezTo>
                  <a:cubicBezTo>
                    <a:pt x="9585" y="15490"/>
                    <a:pt x="8966" y="15943"/>
                    <a:pt x="8263" y="16157"/>
                  </a:cubicBezTo>
                  <a:cubicBezTo>
                    <a:pt x="7955" y="16248"/>
                    <a:pt x="7646" y="16290"/>
                    <a:pt x="7337" y="16290"/>
                  </a:cubicBezTo>
                  <a:cubicBezTo>
                    <a:pt x="5786" y="16290"/>
                    <a:pt x="4268" y="15234"/>
                    <a:pt x="3155" y="14062"/>
                  </a:cubicBezTo>
                  <a:cubicBezTo>
                    <a:pt x="1965" y="12799"/>
                    <a:pt x="988" y="11359"/>
                    <a:pt x="250" y="9787"/>
                  </a:cubicBezTo>
                  <a:cubicBezTo>
                    <a:pt x="214" y="10049"/>
                    <a:pt x="191" y="10323"/>
                    <a:pt x="179" y="10609"/>
                  </a:cubicBezTo>
                  <a:cubicBezTo>
                    <a:pt x="0" y="15529"/>
                    <a:pt x="4095" y="22731"/>
                    <a:pt x="11547" y="22731"/>
                  </a:cubicBezTo>
                  <a:cubicBezTo>
                    <a:pt x="13039" y="22731"/>
                    <a:pt x="14665" y="22442"/>
                    <a:pt x="16419" y="21789"/>
                  </a:cubicBezTo>
                  <a:cubicBezTo>
                    <a:pt x="26992" y="17860"/>
                    <a:pt x="26634" y="6465"/>
                    <a:pt x="21622" y="1191"/>
                  </a:cubicBezTo>
                  <a:cubicBezTo>
                    <a:pt x="21205" y="738"/>
                    <a:pt x="20729" y="334"/>
                    <a:pt x="20217" y="0"/>
                  </a:cubicBezTo>
                  <a:close/>
                </a:path>
              </a:pathLst>
            </a:custGeom>
            <a:solidFill>
              <a:srgbClr val="8A8A8A">
                <a:alpha val="40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80" name="Google Shape;8380;p59"/>
          <p:cNvGrpSpPr/>
          <p:nvPr/>
        </p:nvGrpSpPr>
        <p:grpSpPr>
          <a:xfrm>
            <a:off x="7937055" y="1650965"/>
            <a:ext cx="1551234" cy="1094644"/>
            <a:chOff x="7937055" y="1650965"/>
            <a:chExt cx="1551234" cy="1094644"/>
          </a:xfrm>
        </p:grpSpPr>
        <p:sp>
          <p:nvSpPr>
            <p:cNvPr id="8381" name="Google Shape;8381;p59"/>
            <p:cNvSpPr/>
            <p:nvPr/>
          </p:nvSpPr>
          <p:spPr>
            <a:xfrm>
              <a:off x="7937055" y="1650965"/>
              <a:ext cx="1551234" cy="1094644"/>
            </a:xfrm>
            <a:custGeom>
              <a:avLst/>
              <a:gdLst/>
              <a:ahLst/>
              <a:cxnLst/>
              <a:rect l="l" t="t" r="r" b="b"/>
              <a:pathLst>
                <a:path w="48495" h="34221" extrusionOk="0">
                  <a:moveTo>
                    <a:pt x="5582" y="1"/>
                  </a:moveTo>
                  <a:cubicBezTo>
                    <a:pt x="3388" y="1"/>
                    <a:pt x="1626" y="193"/>
                    <a:pt x="1227" y="764"/>
                  </a:cubicBezTo>
                  <a:cubicBezTo>
                    <a:pt x="0" y="2514"/>
                    <a:pt x="7144" y="13337"/>
                    <a:pt x="7144" y="13337"/>
                  </a:cubicBezTo>
                  <a:lnTo>
                    <a:pt x="39981" y="33970"/>
                  </a:lnTo>
                  <a:lnTo>
                    <a:pt x="40362" y="34220"/>
                  </a:lnTo>
                  <a:lnTo>
                    <a:pt x="42303" y="30958"/>
                  </a:lnTo>
                  <a:lnTo>
                    <a:pt x="48494" y="20576"/>
                  </a:lnTo>
                  <a:lnTo>
                    <a:pt x="16502" y="823"/>
                  </a:lnTo>
                  <a:cubicBezTo>
                    <a:pt x="16502" y="823"/>
                    <a:pt x="10119" y="1"/>
                    <a:pt x="558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2" name="Google Shape;8382;p59"/>
            <p:cNvSpPr/>
            <p:nvPr/>
          </p:nvSpPr>
          <p:spPr>
            <a:xfrm>
              <a:off x="8289722" y="1847147"/>
              <a:ext cx="1190959" cy="781519"/>
            </a:xfrm>
            <a:custGeom>
              <a:avLst/>
              <a:gdLst/>
              <a:ahLst/>
              <a:cxnLst/>
              <a:rect l="l" t="t" r="r" b="b"/>
              <a:pathLst>
                <a:path w="37232" h="24432" extrusionOk="0">
                  <a:moveTo>
                    <a:pt x="2989" y="0"/>
                  </a:moveTo>
                  <a:lnTo>
                    <a:pt x="2465" y="429"/>
                  </a:lnTo>
                  <a:lnTo>
                    <a:pt x="0" y="4334"/>
                  </a:lnTo>
                  <a:lnTo>
                    <a:pt x="34850" y="24432"/>
                  </a:lnTo>
                  <a:lnTo>
                    <a:pt x="37231" y="19467"/>
                  </a:lnTo>
                  <a:lnTo>
                    <a:pt x="298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3" name="Google Shape;8383;p59"/>
            <p:cNvSpPr/>
            <p:nvPr/>
          </p:nvSpPr>
          <p:spPr>
            <a:xfrm>
              <a:off x="7959894" y="1651317"/>
              <a:ext cx="588442" cy="459117"/>
            </a:xfrm>
            <a:custGeom>
              <a:avLst/>
              <a:gdLst/>
              <a:ahLst/>
              <a:cxnLst/>
              <a:rect l="l" t="t" r="r" b="b"/>
              <a:pathLst>
                <a:path w="18396" h="14353" extrusionOk="0">
                  <a:moveTo>
                    <a:pt x="4807" y="0"/>
                  </a:moveTo>
                  <a:cubicBezTo>
                    <a:pt x="2642" y="0"/>
                    <a:pt x="904" y="182"/>
                    <a:pt x="513" y="753"/>
                  </a:cubicBezTo>
                  <a:cubicBezTo>
                    <a:pt x="1" y="1491"/>
                    <a:pt x="965" y="3813"/>
                    <a:pt x="2239" y="6265"/>
                  </a:cubicBezTo>
                  <a:cubicBezTo>
                    <a:pt x="4025" y="9659"/>
                    <a:pt x="6430" y="13326"/>
                    <a:pt x="6430" y="13326"/>
                  </a:cubicBezTo>
                  <a:cubicBezTo>
                    <a:pt x="7973" y="14063"/>
                    <a:pt x="9033" y="14352"/>
                    <a:pt x="9747" y="14352"/>
                  </a:cubicBezTo>
                  <a:cubicBezTo>
                    <a:pt x="12362" y="14352"/>
                    <a:pt x="10312" y="10457"/>
                    <a:pt x="10311" y="10456"/>
                  </a:cubicBezTo>
                  <a:lnTo>
                    <a:pt x="10311" y="10456"/>
                  </a:lnTo>
                  <a:cubicBezTo>
                    <a:pt x="10312" y="10456"/>
                    <a:pt x="12130" y="11549"/>
                    <a:pt x="13740" y="11549"/>
                  </a:cubicBezTo>
                  <a:cubicBezTo>
                    <a:pt x="14500" y="11549"/>
                    <a:pt x="15215" y="11305"/>
                    <a:pt x="15669" y="10587"/>
                  </a:cubicBezTo>
                  <a:cubicBezTo>
                    <a:pt x="17027" y="8444"/>
                    <a:pt x="13538" y="6277"/>
                    <a:pt x="13300" y="6122"/>
                  </a:cubicBezTo>
                  <a:lnTo>
                    <a:pt x="13300" y="6122"/>
                  </a:lnTo>
                  <a:cubicBezTo>
                    <a:pt x="13435" y="6163"/>
                    <a:pt x="14556" y="6509"/>
                    <a:pt x="15642" y="6509"/>
                  </a:cubicBezTo>
                  <a:cubicBezTo>
                    <a:pt x="16471" y="6509"/>
                    <a:pt x="17280" y="6307"/>
                    <a:pt x="17610" y="5610"/>
                  </a:cubicBezTo>
                  <a:cubicBezTo>
                    <a:pt x="18396" y="3932"/>
                    <a:pt x="15800" y="824"/>
                    <a:pt x="15800" y="824"/>
                  </a:cubicBezTo>
                  <a:cubicBezTo>
                    <a:pt x="15800" y="824"/>
                    <a:pt x="9740" y="38"/>
                    <a:pt x="5227" y="3"/>
                  </a:cubicBezTo>
                  <a:cubicBezTo>
                    <a:pt x="5086" y="1"/>
                    <a:pt x="4945" y="0"/>
                    <a:pt x="4807" y="0"/>
                  </a:cubicBezTo>
                  <a:close/>
                </a:path>
              </a:pathLst>
            </a:custGeom>
            <a:solidFill>
              <a:srgbClr val="F8E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4" name="Google Shape;8384;p59"/>
            <p:cNvSpPr/>
            <p:nvPr/>
          </p:nvSpPr>
          <p:spPr>
            <a:xfrm>
              <a:off x="7959894" y="1651317"/>
              <a:ext cx="177147" cy="200050"/>
            </a:xfrm>
            <a:custGeom>
              <a:avLst/>
              <a:gdLst/>
              <a:ahLst/>
              <a:cxnLst/>
              <a:rect l="l" t="t" r="r" b="b"/>
              <a:pathLst>
                <a:path w="5538" h="6254" extrusionOk="0">
                  <a:moveTo>
                    <a:pt x="4807" y="0"/>
                  </a:moveTo>
                  <a:cubicBezTo>
                    <a:pt x="2642" y="0"/>
                    <a:pt x="904" y="182"/>
                    <a:pt x="513" y="753"/>
                  </a:cubicBezTo>
                  <a:cubicBezTo>
                    <a:pt x="1" y="1491"/>
                    <a:pt x="953" y="3801"/>
                    <a:pt x="2239" y="6253"/>
                  </a:cubicBezTo>
                  <a:cubicBezTo>
                    <a:pt x="2727" y="5980"/>
                    <a:pt x="3180" y="5646"/>
                    <a:pt x="3573" y="5241"/>
                  </a:cubicBezTo>
                  <a:cubicBezTo>
                    <a:pt x="4918" y="3848"/>
                    <a:pt x="5537" y="1908"/>
                    <a:pt x="5227" y="3"/>
                  </a:cubicBezTo>
                  <a:cubicBezTo>
                    <a:pt x="5086" y="1"/>
                    <a:pt x="4945" y="0"/>
                    <a:pt x="480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5" name="Google Shape;8385;p59"/>
            <p:cNvSpPr/>
            <p:nvPr/>
          </p:nvSpPr>
          <p:spPr>
            <a:xfrm>
              <a:off x="7937055" y="1675372"/>
              <a:ext cx="1353199" cy="1062241"/>
            </a:xfrm>
            <a:custGeom>
              <a:avLst/>
              <a:gdLst/>
              <a:ahLst/>
              <a:cxnLst/>
              <a:rect l="l" t="t" r="r" b="b"/>
              <a:pathLst>
                <a:path w="42304" h="33208" extrusionOk="0">
                  <a:moveTo>
                    <a:pt x="1227" y="1"/>
                  </a:moveTo>
                  <a:lnTo>
                    <a:pt x="1227" y="1"/>
                  </a:lnTo>
                  <a:cubicBezTo>
                    <a:pt x="0" y="1751"/>
                    <a:pt x="7144" y="12574"/>
                    <a:pt x="7144" y="12574"/>
                  </a:cubicBezTo>
                  <a:lnTo>
                    <a:pt x="39981" y="33207"/>
                  </a:lnTo>
                  <a:lnTo>
                    <a:pt x="42303" y="30195"/>
                  </a:lnTo>
                  <a:cubicBezTo>
                    <a:pt x="42303" y="30195"/>
                    <a:pt x="15216" y="14681"/>
                    <a:pt x="11192" y="11978"/>
                  </a:cubicBezTo>
                  <a:cubicBezTo>
                    <a:pt x="7180" y="9276"/>
                    <a:pt x="1227" y="1"/>
                    <a:pt x="1227" y="1"/>
                  </a:cubicBezTo>
                  <a:close/>
                </a:path>
              </a:pathLst>
            </a:custGeom>
            <a:solidFill>
              <a:srgbClr val="8A8A8A">
                <a:alpha val="40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bg>
      <p:bgPr>
        <a:solidFill>
          <a:schemeClr val="accent3"/>
        </a:solidFill>
        <a:effectLst/>
      </p:bgPr>
    </p:bg>
    <p:spTree>
      <p:nvGrpSpPr>
        <p:cNvPr id="1" name="Shape 8389"/>
        <p:cNvGrpSpPr/>
        <p:nvPr/>
      </p:nvGrpSpPr>
      <p:grpSpPr>
        <a:xfrm>
          <a:off x="0" y="0"/>
          <a:ext cx="0" cy="0"/>
          <a:chOff x="0" y="0"/>
          <a:chExt cx="0" cy="0"/>
        </a:xfrm>
      </p:grpSpPr>
      <p:sp>
        <p:nvSpPr>
          <p:cNvPr id="8390" name="Google Shape;8390;p60"/>
          <p:cNvSpPr txBox="1">
            <a:spLocks noGrp="1"/>
          </p:cNvSpPr>
          <p:nvPr>
            <p:ph type="title"/>
          </p:nvPr>
        </p:nvSpPr>
        <p:spPr>
          <a:xfrm>
            <a:off x="2136725" y="331200"/>
            <a:ext cx="48705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t>sCHOOL TIMETABLE</a:t>
            </a:r>
            <a:endParaRPr/>
          </a:p>
        </p:txBody>
      </p:sp>
      <p:sp>
        <p:nvSpPr>
          <p:cNvPr id="8391" name="Google Shape;8391;p60"/>
          <p:cNvSpPr/>
          <p:nvPr/>
        </p:nvSpPr>
        <p:spPr>
          <a:xfrm>
            <a:off x="1051675" y="1541562"/>
            <a:ext cx="1110091" cy="2604400"/>
          </a:xfrm>
          <a:custGeom>
            <a:avLst/>
            <a:gdLst/>
            <a:ahLst/>
            <a:cxnLst/>
            <a:rect l="l" t="t" r="r" b="b"/>
            <a:pathLst>
              <a:path w="34851" h="79463" extrusionOk="0">
                <a:moveTo>
                  <a:pt x="3430" y="1"/>
                </a:moveTo>
                <a:cubicBezTo>
                  <a:pt x="1537" y="1"/>
                  <a:pt x="1" y="1275"/>
                  <a:pt x="1" y="2858"/>
                </a:cubicBezTo>
                <a:lnTo>
                  <a:pt x="1" y="76594"/>
                </a:lnTo>
                <a:cubicBezTo>
                  <a:pt x="1" y="78177"/>
                  <a:pt x="1537" y="79463"/>
                  <a:pt x="3430" y="79463"/>
                </a:cubicBezTo>
                <a:lnTo>
                  <a:pt x="31410" y="79463"/>
                </a:lnTo>
                <a:cubicBezTo>
                  <a:pt x="33315" y="79463"/>
                  <a:pt x="34851" y="78177"/>
                  <a:pt x="34851" y="76594"/>
                </a:cubicBezTo>
                <a:lnTo>
                  <a:pt x="34851" y="2858"/>
                </a:lnTo>
                <a:cubicBezTo>
                  <a:pt x="34851" y="1275"/>
                  <a:pt x="33315" y="1"/>
                  <a:pt x="3141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2" name="Google Shape;8392;p60"/>
          <p:cNvSpPr/>
          <p:nvPr/>
        </p:nvSpPr>
        <p:spPr>
          <a:xfrm>
            <a:off x="1067252" y="1152100"/>
            <a:ext cx="1094516" cy="259545"/>
          </a:xfrm>
          <a:custGeom>
            <a:avLst/>
            <a:gdLst/>
            <a:ahLst/>
            <a:cxnLst/>
            <a:rect l="l" t="t" r="r" b="b"/>
            <a:pathLst>
              <a:path w="34362" h="7919" extrusionOk="0">
                <a:moveTo>
                  <a:pt x="3441" y="0"/>
                </a:moveTo>
                <a:cubicBezTo>
                  <a:pt x="1536" y="0"/>
                  <a:pt x="0" y="1274"/>
                  <a:pt x="0" y="2858"/>
                </a:cubicBezTo>
                <a:lnTo>
                  <a:pt x="0" y="5061"/>
                </a:lnTo>
                <a:cubicBezTo>
                  <a:pt x="0" y="6632"/>
                  <a:pt x="1536" y="7918"/>
                  <a:pt x="3441" y="7918"/>
                </a:cubicBezTo>
                <a:lnTo>
                  <a:pt x="30921" y="7918"/>
                </a:lnTo>
                <a:cubicBezTo>
                  <a:pt x="32826" y="7918"/>
                  <a:pt x="34362" y="6632"/>
                  <a:pt x="34362" y="5061"/>
                </a:cubicBezTo>
                <a:lnTo>
                  <a:pt x="34362" y="2858"/>
                </a:lnTo>
                <a:cubicBezTo>
                  <a:pt x="34362" y="1274"/>
                  <a:pt x="32826" y="0"/>
                  <a:pt x="3092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sz="1600">
                <a:solidFill>
                  <a:schemeClr val="dk1"/>
                </a:solidFill>
                <a:latin typeface="Gochi Hand"/>
                <a:ea typeface="Gochi Hand"/>
                <a:cs typeface="Gochi Hand"/>
                <a:sym typeface="Gochi Hand"/>
              </a:rPr>
              <a:t>Monday</a:t>
            </a:r>
            <a:endParaRPr/>
          </a:p>
        </p:txBody>
      </p:sp>
      <p:sp>
        <p:nvSpPr>
          <p:cNvPr id="8393" name="Google Shape;8393;p60"/>
          <p:cNvSpPr/>
          <p:nvPr/>
        </p:nvSpPr>
        <p:spPr>
          <a:xfrm>
            <a:off x="2533495" y="1541562"/>
            <a:ext cx="1110091" cy="2604400"/>
          </a:xfrm>
          <a:custGeom>
            <a:avLst/>
            <a:gdLst/>
            <a:ahLst/>
            <a:cxnLst/>
            <a:rect l="l" t="t" r="r" b="b"/>
            <a:pathLst>
              <a:path w="34851" h="79463" extrusionOk="0">
                <a:moveTo>
                  <a:pt x="3442" y="1"/>
                </a:moveTo>
                <a:cubicBezTo>
                  <a:pt x="1537" y="1"/>
                  <a:pt x="1" y="1275"/>
                  <a:pt x="1" y="2858"/>
                </a:cubicBezTo>
                <a:lnTo>
                  <a:pt x="1" y="76594"/>
                </a:lnTo>
                <a:cubicBezTo>
                  <a:pt x="1" y="78177"/>
                  <a:pt x="1537" y="79463"/>
                  <a:pt x="3442" y="79463"/>
                </a:cubicBezTo>
                <a:lnTo>
                  <a:pt x="31421" y="79463"/>
                </a:lnTo>
                <a:cubicBezTo>
                  <a:pt x="33314" y="79463"/>
                  <a:pt x="34850" y="78177"/>
                  <a:pt x="34850" y="76594"/>
                </a:cubicBezTo>
                <a:lnTo>
                  <a:pt x="34850" y="2858"/>
                </a:lnTo>
                <a:cubicBezTo>
                  <a:pt x="34850" y="1275"/>
                  <a:pt x="33314" y="1"/>
                  <a:pt x="3142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4" name="Google Shape;8394;p60"/>
          <p:cNvSpPr/>
          <p:nvPr/>
        </p:nvSpPr>
        <p:spPr>
          <a:xfrm>
            <a:off x="2549423" y="1152100"/>
            <a:ext cx="1094165" cy="259545"/>
          </a:xfrm>
          <a:custGeom>
            <a:avLst/>
            <a:gdLst/>
            <a:ahLst/>
            <a:cxnLst/>
            <a:rect l="l" t="t" r="r" b="b"/>
            <a:pathLst>
              <a:path w="34351" h="7919" extrusionOk="0">
                <a:moveTo>
                  <a:pt x="3430" y="0"/>
                </a:moveTo>
                <a:cubicBezTo>
                  <a:pt x="1537" y="0"/>
                  <a:pt x="1" y="1274"/>
                  <a:pt x="1" y="2858"/>
                </a:cubicBezTo>
                <a:lnTo>
                  <a:pt x="1" y="5061"/>
                </a:lnTo>
                <a:cubicBezTo>
                  <a:pt x="1" y="6632"/>
                  <a:pt x="1537" y="7918"/>
                  <a:pt x="3430" y="7918"/>
                </a:cubicBezTo>
                <a:lnTo>
                  <a:pt x="30921" y="7918"/>
                </a:lnTo>
                <a:cubicBezTo>
                  <a:pt x="32814" y="7918"/>
                  <a:pt x="34350" y="6632"/>
                  <a:pt x="34350" y="5061"/>
                </a:cubicBezTo>
                <a:lnTo>
                  <a:pt x="34350" y="2858"/>
                </a:lnTo>
                <a:cubicBezTo>
                  <a:pt x="34350" y="1274"/>
                  <a:pt x="32814" y="0"/>
                  <a:pt x="30921" y="0"/>
                </a:cubicBezTo>
                <a:close/>
              </a:path>
            </a:pathLst>
          </a:cu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sz="1600">
                <a:solidFill>
                  <a:schemeClr val="dk1"/>
                </a:solidFill>
                <a:latin typeface="Gochi Hand"/>
                <a:ea typeface="Gochi Hand"/>
                <a:cs typeface="Gochi Hand"/>
                <a:sym typeface="Gochi Hand"/>
              </a:rPr>
              <a:t>Tuesday</a:t>
            </a:r>
            <a:endParaRPr/>
          </a:p>
        </p:txBody>
      </p:sp>
      <p:sp>
        <p:nvSpPr>
          <p:cNvPr id="8395" name="Google Shape;8395;p60"/>
          <p:cNvSpPr/>
          <p:nvPr/>
        </p:nvSpPr>
        <p:spPr>
          <a:xfrm>
            <a:off x="4015316" y="1541562"/>
            <a:ext cx="1110060" cy="2604400"/>
          </a:xfrm>
          <a:custGeom>
            <a:avLst/>
            <a:gdLst/>
            <a:ahLst/>
            <a:cxnLst/>
            <a:rect l="l" t="t" r="r" b="b"/>
            <a:pathLst>
              <a:path w="34850" h="79463" extrusionOk="0">
                <a:moveTo>
                  <a:pt x="3441" y="1"/>
                </a:moveTo>
                <a:cubicBezTo>
                  <a:pt x="1548" y="1"/>
                  <a:pt x="12" y="1275"/>
                  <a:pt x="0" y="2858"/>
                </a:cubicBezTo>
                <a:lnTo>
                  <a:pt x="0" y="76594"/>
                </a:lnTo>
                <a:cubicBezTo>
                  <a:pt x="0" y="78177"/>
                  <a:pt x="1536" y="79463"/>
                  <a:pt x="3441" y="79463"/>
                </a:cubicBezTo>
                <a:lnTo>
                  <a:pt x="31421" y="79463"/>
                </a:lnTo>
                <a:cubicBezTo>
                  <a:pt x="33314" y="79463"/>
                  <a:pt x="34850" y="78177"/>
                  <a:pt x="34850" y="76594"/>
                </a:cubicBezTo>
                <a:lnTo>
                  <a:pt x="34850" y="2858"/>
                </a:lnTo>
                <a:cubicBezTo>
                  <a:pt x="34850" y="1287"/>
                  <a:pt x="33314" y="1"/>
                  <a:pt x="3142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6" name="Google Shape;8396;p60"/>
          <p:cNvSpPr/>
          <p:nvPr/>
        </p:nvSpPr>
        <p:spPr>
          <a:xfrm>
            <a:off x="4031243" y="1152100"/>
            <a:ext cx="1094133" cy="259545"/>
          </a:xfrm>
          <a:custGeom>
            <a:avLst/>
            <a:gdLst/>
            <a:ahLst/>
            <a:cxnLst/>
            <a:rect l="l" t="t" r="r" b="b"/>
            <a:pathLst>
              <a:path w="34350" h="7919" extrusionOk="0">
                <a:moveTo>
                  <a:pt x="3429" y="0"/>
                </a:moveTo>
                <a:cubicBezTo>
                  <a:pt x="1536" y="0"/>
                  <a:pt x="0" y="1274"/>
                  <a:pt x="0" y="2858"/>
                </a:cubicBezTo>
                <a:lnTo>
                  <a:pt x="0" y="5061"/>
                </a:lnTo>
                <a:cubicBezTo>
                  <a:pt x="0" y="6632"/>
                  <a:pt x="1536" y="7918"/>
                  <a:pt x="3429" y="7918"/>
                </a:cubicBezTo>
                <a:lnTo>
                  <a:pt x="30921" y="7918"/>
                </a:lnTo>
                <a:cubicBezTo>
                  <a:pt x="32814" y="7918"/>
                  <a:pt x="34350" y="6632"/>
                  <a:pt x="34350" y="5061"/>
                </a:cubicBezTo>
                <a:lnTo>
                  <a:pt x="34350" y="2858"/>
                </a:lnTo>
                <a:cubicBezTo>
                  <a:pt x="34350" y="1274"/>
                  <a:pt x="32814" y="0"/>
                  <a:pt x="30921" y="0"/>
                </a:cubicBezTo>
                <a:close/>
              </a:path>
            </a:pathLst>
          </a:custGeom>
          <a:solidFill>
            <a:schemeClr val="accent1"/>
          </a:solidFill>
          <a:ln>
            <a:noFill/>
          </a:ln>
        </p:spPr>
        <p:txBody>
          <a:bodyPr spcFirstLastPara="1" wrap="square" lIns="0" tIns="91425" rIns="0" bIns="91425" anchor="ctr" anchorCtr="0">
            <a:noAutofit/>
          </a:bodyPr>
          <a:lstStyle/>
          <a:p>
            <a:pPr marL="0" lvl="0" indent="0" algn="ctr" rtl="0">
              <a:spcBef>
                <a:spcPts val="0"/>
              </a:spcBef>
              <a:spcAft>
                <a:spcPts val="0"/>
              </a:spcAft>
              <a:buClr>
                <a:schemeClr val="dk1"/>
              </a:buClr>
              <a:buSzPts val="1100"/>
              <a:buFont typeface="Arial"/>
              <a:buNone/>
            </a:pPr>
            <a:r>
              <a:rPr lang="en" sz="1600">
                <a:solidFill>
                  <a:schemeClr val="dk1"/>
                </a:solidFill>
                <a:latin typeface="Gochi Hand"/>
                <a:ea typeface="Gochi Hand"/>
                <a:cs typeface="Gochi Hand"/>
                <a:sym typeface="Gochi Hand"/>
              </a:rPr>
              <a:t>Wednesday</a:t>
            </a:r>
            <a:endParaRPr/>
          </a:p>
        </p:txBody>
      </p:sp>
      <p:sp>
        <p:nvSpPr>
          <p:cNvPr id="8397" name="Google Shape;8397;p60"/>
          <p:cNvSpPr/>
          <p:nvPr/>
        </p:nvSpPr>
        <p:spPr>
          <a:xfrm>
            <a:off x="5497519" y="1541562"/>
            <a:ext cx="1110060" cy="2604400"/>
          </a:xfrm>
          <a:custGeom>
            <a:avLst/>
            <a:gdLst/>
            <a:ahLst/>
            <a:cxnLst/>
            <a:rect l="l" t="t" r="r" b="b"/>
            <a:pathLst>
              <a:path w="34850" h="79463" extrusionOk="0">
                <a:moveTo>
                  <a:pt x="3429" y="1"/>
                </a:moveTo>
                <a:cubicBezTo>
                  <a:pt x="1536" y="1"/>
                  <a:pt x="0" y="1275"/>
                  <a:pt x="0" y="2858"/>
                </a:cubicBezTo>
                <a:lnTo>
                  <a:pt x="0" y="76594"/>
                </a:lnTo>
                <a:cubicBezTo>
                  <a:pt x="0" y="78177"/>
                  <a:pt x="1536" y="79463"/>
                  <a:pt x="3429" y="79463"/>
                </a:cubicBezTo>
                <a:lnTo>
                  <a:pt x="31409" y="79463"/>
                </a:lnTo>
                <a:cubicBezTo>
                  <a:pt x="33314" y="79463"/>
                  <a:pt x="34850" y="78177"/>
                  <a:pt x="34850" y="76594"/>
                </a:cubicBezTo>
                <a:lnTo>
                  <a:pt x="34850" y="2858"/>
                </a:lnTo>
                <a:cubicBezTo>
                  <a:pt x="34850" y="1275"/>
                  <a:pt x="33314" y="1"/>
                  <a:pt x="3140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8" name="Google Shape;8398;p60"/>
          <p:cNvSpPr/>
          <p:nvPr/>
        </p:nvSpPr>
        <p:spPr>
          <a:xfrm>
            <a:off x="5513064" y="1152100"/>
            <a:ext cx="1094516" cy="259545"/>
          </a:xfrm>
          <a:custGeom>
            <a:avLst/>
            <a:gdLst/>
            <a:ahLst/>
            <a:cxnLst/>
            <a:rect l="l" t="t" r="r" b="b"/>
            <a:pathLst>
              <a:path w="34362" h="7919" extrusionOk="0">
                <a:moveTo>
                  <a:pt x="3441" y="0"/>
                </a:moveTo>
                <a:cubicBezTo>
                  <a:pt x="1536" y="0"/>
                  <a:pt x="0" y="1274"/>
                  <a:pt x="0" y="2858"/>
                </a:cubicBezTo>
                <a:lnTo>
                  <a:pt x="0" y="5061"/>
                </a:lnTo>
                <a:cubicBezTo>
                  <a:pt x="0" y="6632"/>
                  <a:pt x="1536" y="7918"/>
                  <a:pt x="3441" y="7918"/>
                </a:cubicBezTo>
                <a:lnTo>
                  <a:pt x="30921" y="7918"/>
                </a:lnTo>
                <a:cubicBezTo>
                  <a:pt x="32826" y="7918"/>
                  <a:pt x="34362" y="6632"/>
                  <a:pt x="34362" y="5061"/>
                </a:cubicBezTo>
                <a:lnTo>
                  <a:pt x="34362" y="2858"/>
                </a:lnTo>
                <a:cubicBezTo>
                  <a:pt x="34362" y="1274"/>
                  <a:pt x="32826" y="0"/>
                  <a:pt x="3092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sz="1600">
                <a:solidFill>
                  <a:schemeClr val="dk1"/>
                </a:solidFill>
                <a:latin typeface="Gochi Hand"/>
                <a:ea typeface="Gochi Hand"/>
                <a:cs typeface="Gochi Hand"/>
                <a:sym typeface="Gochi Hand"/>
              </a:rPr>
              <a:t>Thursday</a:t>
            </a:r>
            <a:endParaRPr/>
          </a:p>
        </p:txBody>
      </p:sp>
      <p:sp>
        <p:nvSpPr>
          <p:cNvPr id="8399" name="Google Shape;8399;p60"/>
          <p:cNvSpPr/>
          <p:nvPr/>
        </p:nvSpPr>
        <p:spPr>
          <a:xfrm>
            <a:off x="6979307" y="1541562"/>
            <a:ext cx="1110091" cy="2604400"/>
          </a:xfrm>
          <a:custGeom>
            <a:avLst/>
            <a:gdLst/>
            <a:ahLst/>
            <a:cxnLst/>
            <a:rect l="l" t="t" r="r" b="b"/>
            <a:pathLst>
              <a:path w="34851" h="79463" extrusionOk="0">
                <a:moveTo>
                  <a:pt x="3442" y="1"/>
                </a:moveTo>
                <a:cubicBezTo>
                  <a:pt x="1537" y="1"/>
                  <a:pt x="1" y="1275"/>
                  <a:pt x="1" y="2858"/>
                </a:cubicBezTo>
                <a:lnTo>
                  <a:pt x="1" y="76594"/>
                </a:lnTo>
                <a:cubicBezTo>
                  <a:pt x="1" y="78177"/>
                  <a:pt x="1537" y="79463"/>
                  <a:pt x="3442" y="79463"/>
                </a:cubicBezTo>
                <a:lnTo>
                  <a:pt x="31421" y="79463"/>
                </a:lnTo>
                <a:cubicBezTo>
                  <a:pt x="33314" y="79463"/>
                  <a:pt x="34850" y="78177"/>
                  <a:pt x="34850" y="76594"/>
                </a:cubicBezTo>
                <a:lnTo>
                  <a:pt x="34850" y="2858"/>
                </a:lnTo>
                <a:cubicBezTo>
                  <a:pt x="34850" y="1275"/>
                  <a:pt x="33314" y="1"/>
                  <a:pt x="3142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0" name="Google Shape;8400;p60"/>
          <p:cNvSpPr/>
          <p:nvPr/>
        </p:nvSpPr>
        <p:spPr>
          <a:xfrm>
            <a:off x="6995235" y="1152100"/>
            <a:ext cx="1094165" cy="259545"/>
          </a:xfrm>
          <a:custGeom>
            <a:avLst/>
            <a:gdLst/>
            <a:ahLst/>
            <a:cxnLst/>
            <a:rect l="l" t="t" r="r" b="b"/>
            <a:pathLst>
              <a:path w="34351" h="7919" extrusionOk="0">
                <a:moveTo>
                  <a:pt x="3430" y="0"/>
                </a:moveTo>
                <a:cubicBezTo>
                  <a:pt x="1537" y="0"/>
                  <a:pt x="1" y="1274"/>
                  <a:pt x="1" y="2858"/>
                </a:cubicBezTo>
                <a:lnTo>
                  <a:pt x="1" y="5061"/>
                </a:lnTo>
                <a:cubicBezTo>
                  <a:pt x="1" y="6632"/>
                  <a:pt x="1537" y="7918"/>
                  <a:pt x="3430" y="7918"/>
                </a:cubicBezTo>
                <a:lnTo>
                  <a:pt x="30921" y="7918"/>
                </a:lnTo>
                <a:cubicBezTo>
                  <a:pt x="32814" y="7918"/>
                  <a:pt x="34350" y="6632"/>
                  <a:pt x="34350" y="5061"/>
                </a:cubicBezTo>
                <a:lnTo>
                  <a:pt x="34350" y="2858"/>
                </a:lnTo>
                <a:cubicBezTo>
                  <a:pt x="34350" y="1274"/>
                  <a:pt x="32814" y="0"/>
                  <a:pt x="3092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sz="1600">
                <a:solidFill>
                  <a:schemeClr val="dk1"/>
                </a:solidFill>
                <a:latin typeface="Gochi Hand"/>
                <a:ea typeface="Gochi Hand"/>
                <a:cs typeface="Gochi Hand"/>
                <a:sym typeface="Gochi Hand"/>
              </a:rPr>
              <a:t>Friday</a:t>
            </a:r>
            <a:endParaRPr/>
          </a:p>
        </p:txBody>
      </p:sp>
      <p:grpSp>
        <p:nvGrpSpPr>
          <p:cNvPr id="8401" name="Google Shape;8401;p60"/>
          <p:cNvGrpSpPr/>
          <p:nvPr/>
        </p:nvGrpSpPr>
        <p:grpSpPr>
          <a:xfrm>
            <a:off x="-587498" y="3471292"/>
            <a:ext cx="2188388" cy="2368809"/>
            <a:chOff x="-587498" y="3471292"/>
            <a:chExt cx="2188388" cy="2368809"/>
          </a:xfrm>
        </p:grpSpPr>
        <p:sp>
          <p:nvSpPr>
            <p:cNvPr id="8402" name="Google Shape;8402;p60"/>
            <p:cNvSpPr/>
            <p:nvPr/>
          </p:nvSpPr>
          <p:spPr>
            <a:xfrm>
              <a:off x="-587498" y="3897987"/>
              <a:ext cx="1107798" cy="1613584"/>
            </a:xfrm>
            <a:custGeom>
              <a:avLst/>
              <a:gdLst/>
              <a:ahLst/>
              <a:cxnLst/>
              <a:rect l="l" t="t" r="r" b="b"/>
              <a:pathLst>
                <a:path w="34779" h="50658" extrusionOk="0">
                  <a:moveTo>
                    <a:pt x="29395" y="0"/>
                  </a:moveTo>
                  <a:cubicBezTo>
                    <a:pt x="23219" y="0"/>
                    <a:pt x="18180" y="7213"/>
                    <a:pt x="17050" y="12892"/>
                  </a:cubicBezTo>
                  <a:cubicBezTo>
                    <a:pt x="15514" y="20559"/>
                    <a:pt x="17050" y="33680"/>
                    <a:pt x="10228" y="38966"/>
                  </a:cubicBezTo>
                  <a:cubicBezTo>
                    <a:pt x="6989" y="41348"/>
                    <a:pt x="0" y="39645"/>
                    <a:pt x="3417" y="44586"/>
                  </a:cubicBezTo>
                  <a:cubicBezTo>
                    <a:pt x="5651" y="47877"/>
                    <a:pt x="9007" y="50657"/>
                    <a:pt x="12771" y="50657"/>
                  </a:cubicBezTo>
                  <a:cubicBezTo>
                    <a:pt x="13882" y="50657"/>
                    <a:pt x="15029" y="50415"/>
                    <a:pt x="16193" y="49872"/>
                  </a:cubicBezTo>
                  <a:cubicBezTo>
                    <a:pt x="25908" y="45443"/>
                    <a:pt x="25741" y="31299"/>
                    <a:pt x="27277" y="22607"/>
                  </a:cubicBezTo>
                  <a:cubicBezTo>
                    <a:pt x="28468" y="15952"/>
                    <a:pt x="29325" y="8963"/>
                    <a:pt x="34778" y="4367"/>
                  </a:cubicBezTo>
                  <a:lnTo>
                    <a:pt x="33242" y="950"/>
                  </a:lnTo>
                  <a:cubicBezTo>
                    <a:pt x="31929" y="293"/>
                    <a:pt x="30639" y="0"/>
                    <a:pt x="293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3" name="Google Shape;8403;p60"/>
            <p:cNvSpPr/>
            <p:nvPr/>
          </p:nvSpPr>
          <p:spPr>
            <a:xfrm>
              <a:off x="525635" y="3777066"/>
              <a:ext cx="963443" cy="330056"/>
            </a:xfrm>
            <a:custGeom>
              <a:avLst/>
              <a:gdLst/>
              <a:ahLst/>
              <a:cxnLst/>
              <a:rect l="l" t="t" r="r" b="b"/>
              <a:pathLst>
                <a:path w="30247" h="10362" extrusionOk="0">
                  <a:moveTo>
                    <a:pt x="8715" y="0"/>
                  </a:moveTo>
                  <a:cubicBezTo>
                    <a:pt x="5184" y="0"/>
                    <a:pt x="1075" y="2054"/>
                    <a:pt x="1" y="5258"/>
                  </a:cubicBezTo>
                  <a:lnTo>
                    <a:pt x="1" y="7984"/>
                  </a:lnTo>
                  <a:cubicBezTo>
                    <a:pt x="1190" y="6995"/>
                    <a:pt x="2736" y="6624"/>
                    <a:pt x="4440" y="6624"/>
                  </a:cubicBezTo>
                  <a:cubicBezTo>
                    <a:pt x="8603" y="6624"/>
                    <a:pt x="13709" y="8842"/>
                    <a:pt x="16860" y="9687"/>
                  </a:cubicBezTo>
                  <a:cubicBezTo>
                    <a:pt x="17982" y="10048"/>
                    <a:pt x="19644" y="10361"/>
                    <a:pt x="21413" y="10361"/>
                  </a:cubicBezTo>
                  <a:cubicBezTo>
                    <a:pt x="25541" y="10361"/>
                    <a:pt x="30246" y="8654"/>
                    <a:pt x="30005" y="1853"/>
                  </a:cubicBezTo>
                  <a:cubicBezTo>
                    <a:pt x="29978" y="1760"/>
                    <a:pt x="29933" y="1718"/>
                    <a:pt x="29869" y="1718"/>
                  </a:cubicBezTo>
                  <a:cubicBezTo>
                    <a:pt x="29249" y="1718"/>
                    <a:pt x="26887" y="5639"/>
                    <a:pt x="23280" y="5639"/>
                  </a:cubicBezTo>
                  <a:cubicBezTo>
                    <a:pt x="22361" y="5639"/>
                    <a:pt x="21361" y="5385"/>
                    <a:pt x="20289" y="4746"/>
                  </a:cubicBezTo>
                  <a:cubicBezTo>
                    <a:pt x="17170" y="2900"/>
                    <a:pt x="14491" y="1853"/>
                    <a:pt x="11419" y="483"/>
                  </a:cubicBezTo>
                  <a:cubicBezTo>
                    <a:pt x="10611" y="155"/>
                    <a:pt x="9685" y="0"/>
                    <a:pt x="871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4" name="Google Shape;8404;p60"/>
            <p:cNvSpPr/>
            <p:nvPr/>
          </p:nvSpPr>
          <p:spPr>
            <a:xfrm>
              <a:off x="510185" y="3697653"/>
              <a:ext cx="949587" cy="275492"/>
            </a:xfrm>
            <a:custGeom>
              <a:avLst/>
              <a:gdLst/>
              <a:ahLst/>
              <a:cxnLst/>
              <a:rect l="l" t="t" r="r" b="b"/>
              <a:pathLst>
                <a:path w="29812" h="8649" extrusionOk="0">
                  <a:moveTo>
                    <a:pt x="10333" y="1"/>
                  </a:moveTo>
                  <a:cubicBezTo>
                    <a:pt x="6185" y="1"/>
                    <a:pt x="0" y="2856"/>
                    <a:pt x="153" y="7072"/>
                  </a:cubicBezTo>
                  <a:lnTo>
                    <a:pt x="831" y="8096"/>
                  </a:lnTo>
                  <a:cubicBezTo>
                    <a:pt x="1777" y="5182"/>
                    <a:pt x="4066" y="4195"/>
                    <a:pt x="6643" y="4195"/>
                  </a:cubicBezTo>
                  <a:cubicBezTo>
                    <a:pt x="9646" y="4195"/>
                    <a:pt x="13040" y="5535"/>
                    <a:pt x="15154" y="6727"/>
                  </a:cubicBezTo>
                  <a:cubicBezTo>
                    <a:pt x="17164" y="7736"/>
                    <a:pt x="19452" y="8648"/>
                    <a:pt x="21741" y="8648"/>
                  </a:cubicBezTo>
                  <a:cubicBezTo>
                    <a:pt x="22558" y="8648"/>
                    <a:pt x="23375" y="8532"/>
                    <a:pt x="24179" y="8263"/>
                  </a:cubicBezTo>
                  <a:cubicBezTo>
                    <a:pt x="26906" y="7417"/>
                    <a:pt x="29811" y="3834"/>
                    <a:pt x="28275" y="1107"/>
                  </a:cubicBezTo>
                  <a:lnTo>
                    <a:pt x="28275" y="1107"/>
                  </a:lnTo>
                  <a:cubicBezTo>
                    <a:pt x="26040" y="3888"/>
                    <a:pt x="24865" y="5306"/>
                    <a:pt x="21936" y="5306"/>
                  </a:cubicBezTo>
                  <a:cubicBezTo>
                    <a:pt x="21480" y="5306"/>
                    <a:pt x="20981" y="5272"/>
                    <a:pt x="20429" y="5203"/>
                  </a:cubicBezTo>
                  <a:cubicBezTo>
                    <a:pt x="17024" y="4691"/>
                    <a:pt x="15655" y="1274"/>
                    <a:pt x="12249" y="262"/>
                  </a:cubicBezTo>
                  <a:cubicBezTo>
                    <a:pt x="11699" y="85"/>
                    <a:pt x="11046" y="1"/>
                    <a:pt x="1033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5" name="Google Shape;8405;p60"/>
            <p:cNvSpPr/>
            <p:nvPr/>
          </p:nvSpPr>
          <p:spPr>
            <a:xfrm>
              <a:off x="-441476" y="4009606"/>
              <a:ext cx="697665" cy="1282063"/>
            </a:xfrm>
            <a:custGeom>
              <a:avLst/>
              <a:gdLst/>
              <a:ahLst/>
              <a:cxnLst/>
              <a:rect l="l" t="t" r="r" b="b"/>
              <a:pathLst>
                <a:path w="21903" h="40250" extrusionOk="0">
                  <a:moveTo>
                    <a:pt x="21598" y="0"/>
                  </a:moveTo>
                  <a:cubicBezTo>
                    <a:pt x="21571" y="0"/>
                    <a:pt x="21543" y="5"/>
                    <a:pt x="21515" y="17"/>
                  </a:cubicBezTo>
                  <a:cubicBezTo>
                    <a:pt x="18919" y="1125"/>
                    <a:pt x="16835" y="3161"/>
                    <a:pt x="15669" y="5732"/>
                  </a:cubicBezTo>
                  <a:cubicBezTo>
                    <a:pt x="14502" y="8221"/>
                    <a:pt x="14085" y="10995"/>
                    <a:pt x="13966" y="13710"/>
                  </a:cubicBezTo>
                  <a:cubicBezTo>
                    <a:pt x="13895" y="15341"/>
                    <a:pt x="13930" y="16972"/>
                    <a:pt x="13823" y="18603"/>
                  </a:cubicBezTo>
                  <a:cubicBezTo>
                    <a:pt x="13716" y="20449"/>
                    <a:pt x="13490" y="22294"/>
                    <a:pt x="13168" y="24116"/>
                  </a:cubicBezTo>
                  <a:cubicBezTo>
                    <a:pt x="12537" y="27568"/>
                    <a:pt x="11549" y="31164"/>
                    <a:pt x="9692" y="34165"/>
                  </a:cubicBezTo>
                  <a:cubicBezTo>
                    <a:pt x="7698" y="37385"/>
                    <a:pt x="4244" y="39880"/>
                    <a:pt x="360" y="39880"/>
                  </a:cubicBezTo>
                  <a:cubicBezTo>
                    <a:pt x="323" y="39880"/>
                    <a:pt x="287" y="39880"/>
                    <a:pt x="250" y="39880"/>
                  </a:cubicBezTo>
                  <a:cubicBezTo>
                    <a:pt x="0" y="39880"/>
                    <a:pt x="0" y="40249"/>
                    <a:pt x="250" y="40249"/>
                  </a:cubicBezTo>
                  <a:cubicBezTo>
                    <a:pt x="285" y="40249"/>
                    <a:pt x="321" y="40249"/>
                    <a:pt x="356" y="40249"/>
                  </a:cubicBezTo>
                  <a:cubicBezTo>
                    <a:pt x="3494" y="40249"/>
                    <a:pt x="6370" y="38687"/>
                    <a:pt x="8465" y="36403"/>
                  </a:cubicBezTo>
                  <a:cubicBezTo>
                    <a:pt x="10692" y="33962"/>
                    <a:pt x="11930" y="30676"/>
                    <a:pt x="12775" y="27521"/>
                  </a:cubicBezTo>
                  <a:cubicBezTo>
                    <a:pt x="13692" y="24056"/>
                    <a:pt x="14192" y="20496"/>
                    <a:pt x="14276" y="16924"/>
                  </a:cubicBezTo>
                  <a:cubicBezTo>
                    <a:pt x="14371" y="13853"/>
                    <a:pt x="14347" y="10816"/>
                    <a:pt x="15252" y="7852"/>
                  </a:cubicBezTo>
                  <a:cubicBezTo>
                    <a:pt x="16276" y="4482"/>
                    <a:pt x="18419" y="1744"/>
                    <a:pt x="21705" y="339"/>
                  </a:cubicBezTo>
                  <a:cubicBezTo>
                    <a:pt x="21903" y="256"/>
                    <a:pt x="21782" y="0"/>
                    <a:pt x="21598" y="0"/>
                  </a:cubicBezTo>
                  <a:close/>
                </a:path>
              </a:pathLst>
            </a:custGeom>
            <a:solidFill>
              <a:srgbClr val="3C5E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6" name="Google Shape;8406;p60"/>
            <p:cNvSpPr/>
            <p:nvPr/>
          </p:nvSpPr>
          <p:spPr>
            <a:xfrm>
              <a:off x="-278379" y="4107018"/>
              <a:ext cx="562897" cy="1236227"/>
            </a:xfrm>
            <a:custGeom>
              <a:avLst/>
              <a:gdLst/>
              <a:ahLst/>
              <a:cxnLst/>
              <a:rect l="l" t="t" r="r" b="b"/>
              <a:pathLst>
                <a:path w="17672" h="38811" extrusionOk="0">
                  <a:moveTo>
                    <a:pt x="17412" y="1"/>
                  </a:moveTo>
                  <a:cubicBezTo>
                    <a:pt x="17381" y="1"/>
                    <a:pt x="17347" y="10"/>
                    <a:pt x="17311" y="31"/>
                  </a:cubicBezTo>
                  <a:cubicBezTo>
                    <a:pt x="15204" y="1258"/>
                    <a:pt x="13918" y="3186"/>
                    <a:pt x="13311" y="5520"/>
                  </a:cubicBezTo>
                  <a:cubicBezTo>
                    <a:pt x="12477" y="8675"/>
                    <a:pt x="12216" y="12045"/>
                    <a:pt x="11966" y="15283"/>
                  </a:cubicBezTo>
                  <a:cubicBezTo>
                    <a:pt x="11704" y="18700"/>
                    <a:pt x="11656" y="22165"/>
                    <a:pt x="11192" y="25558"/>
                  </a:cubicBezTo>
                  <a:cubicBezTo>
                    <a:pt x="10787" y="28654"/>
                    <a:pt x="9703" y="31678"/>
                    <a:pt x="7703" y="34107"/>
                  </a:cubicBezTo>
                  <a:cubicBezTo>
                    <a:pt x="6082" y="36077"/>
                    <a:pt x="3439" y="38441"/>
                    <a:pt x="710" y="38441"/>
                  </a:cubicBezTo>
                  <a:cubicBezTo>
                    <a:pt x="553" y="38441"/>
                    <a:pt x="395" y="38433"/>
                    <a:pt x="238" y="38417"/>
                  </a:cubicBezTo>
                  <a:cubicBezTo>
                    <a:pt x="227" y="38415"/>
                    <a:pt x="217" y="38415"/>
                    <a:pt x="207" y="38415"/>
                  </a:cubicBezTo>
                  <a:cubicBezTo>
                    <a:pt x="0" y="38415"/>
                    <a:pt x="10" y="38763"/>
                    <a:pt x="238" y="38786"/>
                  </a:cubicBezTo>
                  <a:cubicBezTo>
                    <a:pt x="399" y="38803"/>
                    <a:pt x="559" y="38810"/>
                    <a:pt x="719" y="38810"/>
                  </a:cubicBezTo>
                  <a:cubicBezTo>
                    <a:pt x="2985" y="38810"/>
                    <a:pt x="5135" y="37216"/>
                    <a:pt x="6703" y="35726"/>
                  </a:cubicBezTo>
                  <a:cubicBezTo>
                    <a:pt x="8679" y="33833"/>
                    <a:pt x="10108" y="31452"/>
                    <a:pt x="10882" y="28821"/>
                  </a:cubicBezTo>
                  <a:cubicBezTo>
                    <a:pt x="11823" y="25725"/>
                    <a:pt x="11870" y="22427"/>
                    <a:pt x="12073" y="19212"/>
                  </a:cubicBezTo>
                  <a:cubicBezTo>
                    <a:pt x="12299" y="15676"/>
                    <a:pt x="12513" y="12128"/>
                    <a:pt x="13073" y="8628"/>
                  </a:cubicBezTo>
                  <a:cubicBezTo>
                    <a:pt x="13359" y="6937"/>
                    <a:pt x="13620" y="5175"/>
                    <a:pt x="14406" y="3615"/>
                  </a:cubicBezTo>
                  <a:cubicBezTo>
                    <a:pt x="15085" y="2246"/>
                    <a:pt x="16168" y="1103"/>
                    <a:pt x="17502" y="353"/>
                  </a:cubicBezTo>
                  <a:cubicBezTo>
                    <a:pt x="17671" y="243"/>
                    <a:pt x="17574" y="1"/>
                    <a:pt x="17412" y="1"/>
                  </a:cubicBezTo>
                  <a:close/>
                </a:path>
              </a:pathLst>
            </a:custGeom>
            <a:solidFill>
              <a:srgbClr val="3C5E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7" name="Google Shape;8407;p60"/>
            <p:cNvSpPr/>
            <p:nvPr/>
          </p:nvSpPr>
          <p:spPr>
            <a:xfrm>
              <a:off x="617249" y="3904263"/>
              <a:ext cx="817813" cy="142954"/>
            </a:xfrm>
            <a:custGeom>
              <a:avLst/>
              <a:gdLst/>
              <a:ahLst/>
              <a:cxnLst/>
              <a:rect l="l" t="t" r="r" b="b"/>
              <a:pathLst>
                <a:path w="25675" h="4488" extrusionOk="0">
                  <a:moveTo>
                    <a:pt x="3623" y="1"/>
                  </a:moveTo>
                  <a:cubicBezTo>
                    <a:pt x="3251" y="1"/>
                    <a:pt x="2876" y="28"/>
                    <a:pt x="2495" y="86"/>
                  </a:cubicBezTo>
                  <a:cubicBezTo>
                    <a:pt x="1102" y="300"/>
                    <a:pt x="125" y="1122"/>
                    <a:pt x="6" y="2574"/>
                  </a:cubicBezTo>
                  <a:cubicBezTo>
                    <a:pt x="0" y="2693"/>
                    <a:pt x="90" y="2753"/>
                    <a:pt x="183" y="2753"/>
                  </a:cubicBezTo>
                  <a:cubicBezTo>
                    <a:pt x="277" y="2753"/>
                    <a:pt x="375" y="2693"/>
                    <a:pt x="387" y="2574"/>
                  </a:cubicBezTo>
                  <a:cubicBezTo>
                    <a:pt x="521" y="881"/>
                    <a:pt x="1851" y="370"/>
                    <a:pt x="3387" y="370"/>
                  </a:cubicBezTo>
                  <a:cubicBezTo>
                    <a:pt x="4865" y="370"/>
                    <a:pt x="6532" y="843"/>
                    <a:pt x="7507" y="1193"/>
                  </a:cubicBezTo>
                  <a:cubicBezTo>
                    <a:pt x="9210" y="1789"/>
                    <a:pt x="10770" y="2717"/>
                    <a:pt x="12472" y="3336"/>
                  </a:cubicBezTo>
                  <a:cubicBezTo>
                    <a:pt x="14302" y="4007"/>
                    <a:pt x="16253" y="4487"/>
                    <a:pt x="18208" y="4487"/>
                  </a:cubicBezTo>
                  <a:cubicBezTo>
                    <a:pt x="18542" y="4487"/>
                    <a:pt x="18877" y="4473"/>
                    <a:pt x="19211" y="4444"/>
                  </a:cubicBezTo>
                  <a:cubicBezTo>
                    <a:pt x="20378" y="4348"/>
                    <a:pt x="21509" y="4039"/>
                    <a:pt x="22569" y="3527"/>
                  </a:cubicBezTo>
                  <a:cubicBezTo>
                    <a:pt x="23783" y="2932"/>
                    <a:pt x="24676" y="2015"/>
                    <a:pt x="25557" y="1003"/>
                  </a:cubicBezTo>
                  <a:cubicBezTo>
                    <a:pt x="25675" y="867"/>
                    <a:pt x="25552" y="676"/>
                    <a:pt x="25418" y="676"/>
                  </a:cubicBezTo>
                  <a:cubicBezTo>
                    <a:pt x="25376" y="676"/>
                    <a:pt x="25332" y="695"/>
                    <a:pt x="25295" y="741"/>
                  </a:cubicBezTo>
                  <a:cubicBezTo>
                    <a:pt x="24438" y="1717"/>
                    <a:pt x="23557" y="2634"/>
                    <a:pt x="22378" y="3205"/>
                  </a:cubicBezTo>
                  <a:cubicBezTo>
                    <a:pt x="21164" y="3789"/>
                    <a:pt x="19830" y="4086"/>
                    <a:pt x="18497" y="4110"/>
                  </a:cubicBezTo>
                  <a:cubicBezTo>
                    <a:pt x="18407" y="4112"/>
                    <a:pt x="18317" y="4113"/>
                    <a:pt x="18228" y="4113"/>
                  </a:cubicBezTo>
                  <a:cubicBezTo>
                    <a:pt x="15701" y="4113"/>
                    <a:pt x="13213" y="3313"/>
                    <a:pt x="10924" y="2312"/>
                  </a:cubicBezTo>
                  <a:cubicBezTo>
                    <a:pt x="8592" y="1302"/>
                    <a:pt x="6214" y="1"/>
                    <a:pt x="3623" y="1"/>
                  </a:cubicBezTo>
                  <a:close/>
                </a:path>
              </a:pathLst>
            </a:custGeom>
            <a:solidFill>
              <a:srgbClr val="3C5E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8" name="Google Shape;8408;p60"/>
            <p:cNvSpPr/>
            <p:nvPr/>
          </p:nvSpPr>
          <p:spPr>
            <a:xfrm>
              <a:off x="949303" y="3471292"/>
              <a:ext cx="279920" cy="652626"/>
            </a:xfrm>
            <a:custGeom>
              <a:avLst/>
              <a:gdLst/>
              <a:ahLst/>
              <a:cxnLst/>
              <a:rect l="l" t="t" r="r" b="b"/>
              <a:pathLst>
                <a:path w="8788" h="20489" extrusionOk="0">
                  <a:moveTo>
                    <a:pt x="8219" y="0"/>
                  </a:moveTo>
                  <a:cubicBezTo>
                    <a:pt x="6521" y="0"/>
                    <a:pt x="1160" y="15273"/>
                    <a:pt x="0" y="17929"/>
                  </a:cubicBezTo>
                  <a:lnTo>
                    <a:pt x="4263" y="20488"/>
                  </a:lnTo>
                  <a:cubicBezTo>
                    <a:pt x="6084" y="13666"/>
                    <a:pt x="8787" y="891"/>
                    <a:pt x="8347" y="33"/>
                  </a:cubicBezTo>
                  <a:cubicBezTo>
                    <a:pt x="8307" y="11"/>
                    <a:pt x="8264" y="0"/>
                    <a:pt x="821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9" name="Google Shape;8409;p60"/>
            <p:cNvSpPr/>
            <p:nvPr/>
          </p:nvSpPr>
          <p:spPr>
            <a:xfrm>
              <a:off x="1021932" y="3899484"/>
              <a:ext cx="81542" cy="40070"/>
            </a:xfrm>
            <a:custGeom>
              <a:avLst/>
              <a:gdLst/>
              <a:ahLst/>
              <a:cxnLst/>
              <a:rect l="l" t="t" r="r" b="b"/>
              <a:pathLst>
                <a:path w="2560" h="1258" extrusionOk="0">
                  <a:moveTo>
                    <a:pt x="277" y="0"/>
                  </a:moveTo>
                  <a:cubicBezTo>
                    <a:pt x="107" y="0"/>
                    <a:pt x="0" y="251"/>
                    <a:pt x="185" y="343"/>
                  </a:cubicBezTo>
                  <a:cubicBezTo>
                    <a:pt x="828" y="677"/>
                    <a:pt x="1530" y="903"/>
                    <a:pt x="2185" y="1236"/>
                  </a:cubicBezTo>
                  <a:cubicBezTo>
                    <a:pt x="2215" y="1251"/>
                    <a:pt x="2244" y="1258"/>
                    <a:pt x="2272" y="1258"/>
                  </a:cubicBezTo>
                  <a:cubicBezTo>
                    <a:pt x="2445" y="1258"/>
                    <a:pt x="2560" y="1007"/>
                    <a:pt x="2376" y="915"/>
                  </a:cubicBezTo>
                  <a:cubicBezTo>
                    <a:pt x="1721" y="581"/>
                    <a:pt x="1018" y="355"/>
                    <a:pt x="363" y="22"/>
                  </a:cubicBezTo>
                  <a:cubicBezTo>
                    <a:pt x="334" y="7"/>
                    <a:pt x="304" y="0"/>
                    <a:pt x="277" y="0"/>
                  </a:cubicBezTo>
                  <a:close/>
                </a:path>
              </a:pathLst>
            </a:custGeom>
            <a:solidFill>
              <a:srgbClr val="4872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0" name="Google Shape;8410;p60"/>
            <p:cNvSpPr/>
            <p:nvPr/>
          </p:nvSpPr>
          <p:spPr>
            <a:xfrm>
              <a:off x="1061146" y="3846446"/>
              <a:ext cx="52143" cy="27106"/>
            </a:xfrm>
            <a:custGeom>
              <a:avLst/>
              <a:gdLst/>
              <a:ahLst/>
              <a:cxnLst/>
              <a:rect l="l" t="t" r="r" b="b"/>
              <a:pathLst>
                <a:path w="1637" h="851" extrusionOk="0">
                  <a:moveTo>
                    <a:pt x="269" y="1"/>
                  </a:moveTo>
                  <a:cubicBezTo>
                    <a:pt x="105" y="1"/>
                    <a:pt x="1" y="244"/>
                    <a:pt x="180" y="353"/>
                  </a:cubicBezTo>
                  <a:cubicBezTo>
                    <a:pt x="549" y="556"/>
                    <a:pt x="930" y="710"/>
                    <a:pt x="1335" y="841"/>
                  </a:cubicBezTo>
                  <a:cubicBezTo>
                    <a:pt x="1355" y="848"/>
                    <a:pt x="1375" y="851"/>
                    <a:pt x="1393" y="851"/>
                  </a:cubicBezTo>
                  <a:cubicBezTo>
                    <a:pt x="1576" y="851"/>
                    <a:pt x="1636" y="548"/>
                    <a:pt x="1430" y="472"/>
                  </a:cubicBezTo>
                  <a:cubicBezTo>
                    <a:pt x="1061" y="365"/>
                    <a:pt x="704" y="222"/>
                    <a:pt x="371" y="32"/>
                  </a:cubicBezTo>
                  <a:cubicBezTo>
                    <a:pt x="336" y="10"/>
                    <a:pt x="301" y="1"/>
                    <a:pt x="269" y="1"/>
                  </a:cubicBezTo>
                  <a:close/>
                </a:path>
              </a:pathLst>
            </a:custGeom>
            <a:solidFill>
              <a:srgbClr val="4872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1" name="Google Shape;8411;p60"/>
            <p:cNvSpPr/>
            <p:nvPr/>
          </p:nvSpPr>
          <p:spPr>
            <a:xfrm>
              <a:off x="1081469" y="3753080"/>
              <a:ext cx="68419" cy="30801"/>
            </a:xfrm>
            <a:custGeom>
              <a:avLst/>
              <a:gdLst/>
              <a:ahLst/>
              <a:cxnLst/>
              <a:rect l="l" t="t" r="r" b="b"/>
              <a:pathLst>
                <a:path w="2148" h="967" extrusionOk="0">
                  <a:moveTo>
                    <a:pt x="288" y="0"/>
                  </a:moveTo>
                  <a:cubicBezTo>
                    <a:pt x="116" y="0"/>
                    <a:pt x="1" y="251"/>
                    <a:pt x="185" y="343"/>
                  </a:cubicBezTo>
                  <a:cubicBezTo>
                    <a:pt x="721" y="593"/>
                    <a:pt x="1304" y="736"/>
                    <a:pt x="1852" y="951"/>
                  </a:cubicBezTo>
                  <a:cubicBezTo>
                    <a:pt x="1878" y="961"/>
                    <a:pt x="1901" y="966"/>
                    <a:pt x="1923" y="966"/>
                  </a:cubicBezTo>
                  <a:cubicBezTo>
                    <a:pt x="2096" y="966"/>
                    <a:pt x="2148" y="667"/>
                    <a:pt x="1947" y="593"/>
                  </a:cubicBezTo>
                  <a:cubicBezTo>
                    <a:pt x="1435" y="379"/>
                    <a:pt x="876" y="260"/>
                    <a:pt x="376" y="22"/>
                  </a:cubicBezTo>
                  <a:cubicBezTo>
                    <a:pt x="346" y="7"/>
                    <a:pt x="316" y="0"/>
                    <a:pt x="288" y="0"/>
                  </a:cubicBezTo>
                  <a:close/>
                </a:path>
              </a:pathLst>
            </a:custGeom>
            <a:solidFill>
              <a:srgbClr val="4872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2" name="Google Shape;8412;p60"/>
            <p:cNvSpPr/>
            <p:nvPr/>
          </p:nvSpPr>
          <p:spPr>
            <a:xfrm>
              <a:off x="1113037" y="3699819"/>
              <a:ext cx="41217" cy="21660"/>
            </a:xfrm>
            <a:custGeom>
              <a:avLst/>
              <a:gdLst/>
              <a:ahLst/>
              <a:cxnLst/>
              <a:rect l="l" t="t" r="r" b="b"/>
              <a:pathLst>
                <a:path w="1294" h="680" extrusionOk="0">
                  <a:moveTo>
                    <a:pt x="267" y="1"/>
                  </a:moveTo>
                  <a:cubicBezTo>
                    <a:pt x="101" y="1"/>
                    <a:pt x="1" y="248"/>
                    <a:pt x="182" y="348"/>
                  </a:cubicBezTo>
                  <a:cubicBezTo>
                    <a:pt x="432" y="479"/>
                    <a:pt x="706" y="587"/>
                    <a:pt x="992" y="670"/>
                  </a:cubicBezTo>
                  <a:cubicBezTo>
                    <a:pt x="1012" y="676"/>
                    <a:pt x="1032" y="679"/>
                    <a:pt x="1050" y="679"/>
                  </a:cubicBezTo>
                  <a:cubicBezTo>
                    <a:pt x="1233" y="679"/>
                    <a:pt x="1293" y="378"/>
                    <a:pt x="1087" y="313"/>
                  </a:cubicBezTo>
                  <a:cubicBezTo>
                    <a:pt x="837" y="241"/>
                    <a:pt x="599" y="146"/>
                    <a:pt x="361" y="27"/>
                  </a:cubicBezTo>
                  <a:cubicBezTo>
                    <a:pt x="328" y="9"/>
                    <a:pt x="297" y="1"/>
                    <a:pt x="267" y="1"/>
                  </a:cubicBezTo>
                  <a:close/>
                </a:path>
              </a:pathLst>
            </a:custGeom>
            <a:solidFill>
              <a:srgbClr val="4872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3" name="Google Shape;8413;p60"/>
            <p:cNvSpPr/>
            <p:nvPr/>
          </p:nvSpPr>
          <p:spPr>
            <a:xfrm>
              <a:off x="1127053" y="3622220"/>
              <a:ext cx="54627" cy="24399"/>
            </a:xfrm>
            <a:custGeom>
              <a:avLst/>
              <a:gdLst/>
              <a:ahLst/>
              <a:cxnLst/>
              <a:rect l="l" t="t" r="r" b="b"/>
              <a:pathLst>
                <a:path w="1715" h="766" extrusionOk="0">
                  <a:moveTo>
                    <a:pt x="244" y="1"/>
                  </a:moveTo>
                  <a:cubicBezTo>
                    <a:pt x="61" y="1"/>
                    <a:pt x="1" y="304"/>
                    <a:pt x="207" y="379"/>
                  </a:cubicBezTo>
                  <a:cubicBezTo>
                    <a:pt x="600" y="510"/>
                    <a:pt x="1004" y="641"/>
                    <a:pt x="1397" y="760"/>
                  </a:cubicBezTo>
                  <a:cubicBezTo>
                    <a:pt x="1413" y="764"/>
                    <a:pt x="1428" y="765"/>
                    <a:pt x="1443" y="765"/>
                  </a:cubicBezTo>
                  <a:cubicBezTo>
                    <a:pt x="1647" y="765"/>
                    <a:pt x="1715" y="470"/>
                    <a:pt x="1493" y="403"/>
                  </a:cubicBezTo>
                  <a:cubicBezTo>
                    <a:pt x="1100" y="284"/>
                    <a:pt x="695" y="153"/>
                    <a:pt x="302" y="10"/>
                  </a:cubicBezTo>
                  <a:cubicBezTo>
                    <a:pt x="282" y="4"/>
                    <a:pt x="262" y="1"/>
                    <a:pt x="244" y="1"/>
                  </a:cubicBezTo>
                  <a:close/>
                </a:path>
              </a:pathLst>
            </a:custGeom>
            <a:solidFill>
              <a:srgbClr val="4872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4" name="Google Shape;8414;p60"/>
            <p:cNvSpPr/>
            <p:nvPr/>
          </p:nvSpPr>
          <p:spPr>
            <a:xfrm>
              <a:off x="1153365" y="3570966"/>
              <a:ext cx="28922" cy="16022"/>
            </a:xfrm>
            <a:custGeom>
              <a:avLst/>
              <a:gdLst/>
              <a:ahLst/>
              <a:cxnLst/>
              <a:rect l="l" t="t" r="r" b="b"/>
              <a:pathLst>
                <a:path w="908" h="503" extrusionOk="0">
                  <a:moveTo>
                    <a:pt x="255" y="0"/>
                  </a:moveTo>
                  <a:cubicBezTo>
                    <a:pt x="66" y="0"/>
                    <a:pt x="0" y="315"/>
                    <a:pt x="226" y="369"/>
                  </a:cubicBezTo>
                  <a:lnTo>
                    <a:pt x="238" y="369"/>
                  </a:lnTo>
                  <a:lnTo>
                    <a:pt x="619" y="488"/>
                  </a:lnTo>
                  <a:cubicBezTo>
                    <a:pt x="638" y="498"/>
                    <a:pt x="656" y="502"/>
                    <a:pt x="674" y="502"/>
                  </a:cubicBezTo>
                  <a:cubicBezTo>
                    <a:pt x="830" y="502"/>
                    <a:pt x="907" y="154"/>
                    <a:pt x="714" y="143"/>
                  </a:cubicBezTo>
                  <a:lnTo>
                    <a:pt x="321" y="12"/>
                  </a:lnTo>
                  <a:cubicBezTo>
                    <a:pt x="298" y="4"/>
                    <a:pt x="276" y="0"/>
                    <a:pt x="255" y="0"/>
                  </a:cubicBezTo>
                  <a:close/>
                </a:path>
              </a:pathLst>
            </a:custGeom>
            <a:solidFill>
              <a:srgbClr val="4872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5" name="Google Shape;8415;p60"/>
            <p:cNvSpPr/>
            <p:nvPr/>
          </p:nvSpPr>
          <p:spPr>
            <a:xfrm>
              <a:off x="231679" y="3606612"/>
              <a:ext cx="359965" cy="480591"/>
            </a:xfrm>
            <a:custGeom>
              <a:avLst/>
              <a:gdLst/>
              <a:ahLst/>
              <a:cxnLst/>
              <a:rect l="l" t="t" r="r" b="b"/>
              <a:pathLst>
                <a:path w="11301" h="15088" extrusionOk="0">
                  <a:moveTo>
                    <a:pt x="2728" y="0"/>
                  </a:moveTo>
                  <a:lnTo>
                    <a:pt x="2728" y="0"/>
                  </a:lnTo>
                  <a:cubicBezTo>
                    <a:pt x="1854" y="4948"/>
                    <a:pt x="1" y="15087"/>
                    <a:pt x="7613" y="15087"/>
                  </a:cubicBezTo>
                  <a:cubicBezTo>
                    <a:pt x="7878" y="15087"/>
                    <a:pt x="8155" y="15075"/>
                    <a:pt x="8443" y="15050"/>
                  </a:cubicBezTo>
                  <a:lnTo>
                    <a:pt x="9812" y="14895"/>
                  </a:lnTo>
                  <a:cubicBezTo>
                    <a:pt x="11301" y="12942"/>
                    <a:pt x="11003" y="9478"/>
                    <a:pt x="10408" y="7227"/>
                  </a:cubicBezTo>
                  <a:cubicBezTo>
                    <a:pt x="9193" y="3167"/>
                    <a:pt x="6336" y="1655"/>
                    <a:pt x="272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6" name="Google Shape;8416;p60"/>
            <p:cNvSpPr/>
            <p:nvPr/>
          </p:nvSpPr>
          <p:spPr>
            <a:xfrm>
              <a:off x="351676" y="3780698"/>
              <a:ext cx="205480" cy="274154"/>
            </a:xfrm>
            <a:custGeom>
              <a:avLst/>
              <a:gdLst/>
              <a:ahLst/>
              <a:cxnLst/>
              <a:rect l="l" t="t" r="r" b="b"/>
              <a:pathLst>
                <a:path w="6451" h="8607" extrusionOk="0">
                  <a:moveTo>
                    <a:pt x="1557" y="0"/>
                  </a:moveTo>
                  <a:lnTo>
                    <a:pt x="1557" y="0"/>
                  </a:lnTo>
                  <a:cubicBezTo>
                    <a:pt x="1062" y="2819"/>
                    <a:pt x="0" y="8606"/>
                    <a:pt x="4345" y="8606"/>
                  </a:cubicBezTo>
                  <a:cubicBezTo>
                    <a:pt x="4496" y="8606"/>
                    <a:pt x="4654" y="8599"/>
                    <a:pt x="4819" y="8585"/>
                  </a:cubicBezTo>
                  <a:lnTo>
                    <a:pt x="5593" y="8501"/>
                  </a:lnTo>
                  <a:cubicBezTo>
                    <a:pt x="6450" y="7382"/>
                    <a:pt x="6284" y="5406"/>
                    <a:pt x="5938" y="4120"/>
                  </a:cubicBezTo>
                  <a:cubicBezTo>
                    <a:pt x="5248" y="1798"/>
                    <a:pt x="3617" y="941"/>
                    <a:pt x="15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7" name="Google Shape;8417;p60"/>
            <p:cNvSpPr/>
            <p:nvPr/>
          </p:nvSpPr>
          <p:spPr>
            <a:xfrm>
              <a:off x="-49694" y="3950643"/>
              <a:ext cx="1650501" cy="1889458"/>
            </a:xfrm>
            <a:custGeom>
              <a:avLst/>
              <a:gdLst/>
              <a:ahLst/>
              <a:cxnLst/>
              <a:rect l="l" t="t" r="r" b="b"/>
              <a:pathLst>
                <a:path w="51817" h="59319" extrusionOk="0">
                  <a:moveTo>
                    <a:pt x="26116" y="0"/>
                  </a:moveTo>
                  <a:cubicBezTo>
                    <a:pt x="23214" y="0"/>
                    <a:pt x="20226" y="688"/>
                    <a:pt x="17050" y="2369"/>
                  </a:cubicBezTo>
                  <a:cubicBezTo>
                    <a:pt x="8858" y="6464"/>
                    <a:pt x="6299" y="13453"/>
                    <a:pt x="4429" y="21978"/>
                  </a:cubicBezTo>
                  <a:cubicBezTo>
                    <a:pt x="2893" y="29300"/>
                    <a:pt x="0" y="36289"/>
                    <a:pt x="0" y="43790"/>
                  </a:cubicBezTo>
                  <a:cubicBezTo>
                    <a:pt x="0" y="54038"/>
                    <a:pt x="8665" y="59319"/>
                    <a:pt x="18208" y="59319"/>
                  </a:cubicBezTo>
                  <a:cubicBezTo>
                    <a:pt x="18500" y="59319"/>
                    <a:pt x="18793" y="59314"/>
                    <a:pt x="19086" y="59304"/>
                  </a:cubicBezTo>
                  <a:cubicBezTo>
                    <a:pt x="24884" y="58959"/>
                    <a:pt x="34254" y="57256"/>
                    <a:pt x="35624" y="50434"/>
                  </a:cubicBezTo>
                  <a:cubicBezTo>
                    <a:pt x="37326" y="42421"/>
                    <a:pt x="28623" y="33396"/>
                    <a:pt x="25051" y="27086"/>
                  </a:cubicBezTo>
                  <a:cubicBezTo>
                    <a:pt x="30683" y="27086"/>
                    <a:pt x="37838" y="26229"/>
                    <a:pt x="42779" y="23847"/>
                  </a:cubicBezTo>
                  <a:cubicBezTo>
                    <a:pt x="51816" y="19252"/>
                    <a:pt x="50114" y="9191"/>
                    <a:pt x="41922" y="5095"/>
                  </a:cubicBezTo>
                  <a:cubicBezTo>
                    <a:pt x="36513" y="2333"/>
                    <a:pt x="31459" y="0"/>
                    <a:pt x="2611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8" name="Google Shape;8418;p60"/>
            <p:cNvSpPr/>
            <p:nvPr/>
          </p:nvSpPr>
          <p:spPr>
            <a:xfrm>
              <a:off x="1113133" y="4085994"/>
              <a:ext cx="487757" cy="683045"/>
            </a:xfrm>
            <a:custGeom>
              <a:avLst/>
              <a:gdLst/>
              <a:ahLst/>
              <a:cxnLst/>
              <a:rect l="l" t="t" r="r" b="b"/>
              <a:pathLst>
                <a:path w="15313" h="21444" extrusionOk="0">
                  <a:moveTo>
                    <a:pt x="3739" y="1"/>
                  </a:moveTo>
                  <a:lnTo>
                    <a:pt x="3739" y="13"/>
                  </a:lnTo>
                  <a:cubicBezTo>
                    <a:pt x="179" y="3727"/>
                    <a:pt x="1" y="9145"/>
                    <a:pt x="227" y="14002"/>
                  </a:cubicBezTo>
                  <a:cubicBezTo>
                    <a:pt x="334" y="16324"/>
                    <a:pt x="429" y="18967"/>
                    <a:pt x="1001" y="21444"/>
                  </a:cubicBezTo>
                  <a:cubicBezTo>
                    <a:pt x="2823" y="21015"/>
                    <a:pt x="4597" y="20396"/>
                    <a:pt x="6287" y="19610"/>
                  </a:cubicBezTo>
                  <a:cubicBezTo>
                    <a:pt x="15312" y="14991"/>
                    <a:pt x="13610" y="4942"/>
                    <a:pt x="5418" y="846"/>
                  </a:cubicBezTo>
                  <a:cubicBezTo>
                    <a:pt x="4859" y="560"/>
                    <a:pt x="4299" y="275"/>
                    <a:pt x="37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9" name="Google Shape;8419;p60"/>
            <p:cNvSpPr/>
            <p:nvPr/>
          </p:nvSpPr>
          <p:spPr>
            <a:xfrm>
              <a:off x="799108" y="4193090"/>
              <a:ext cx="224528" cy="127506"/>
            </a:xfrm>
            <a:custGeom>
              <a:avLst/>
              <a:gdLst/>
              <a:ahLst/>
              <a:cxnLst/>
              <a:rect l="l" t="t" r="r" b="b"/>
              <a:pathLst>
                <a:path w="7049" h="4003" extrusionOk="0">
                  <a:moveTo>
                    <a:pt x="3095" y="0"/>
                  </a:moveTo>
                  <a:cubicBezTo>
                    <a:pt x="1305" y="0"/>
                    <a:pt x="34" y="1327"/>
                    <a:pt x="0" y="3163"/>
                  </a:cubicBezTo>
                  <a:cubicBezTo>
                    <a:pt x="0" y="3342"/>
                    <a:pt x="137" y="3431"/>
                    <a:pt x="276" y="3431"/>
                  </a:cubicBezTo>
                  <a:cubicBezTo>
                    <a:pt x="414" y="3431"/>
                    <a:pt x="554" y="3342"/>
                    <a:pt x="560" y="3163"/>
                  </a:cubicBezTo>
                  <a:cubicBezTo>
                    <a:pt x="593" y="1621"/>
                    <a:pt x="1624" y="558"/>
                    <a:pt x="3108" y="558"/>
                  </a:cubicBezTo>
                  <a:cubicBezTo>
                    <a:pt x="3228" y="558"/>
                    <a:pt x="3351" y="565"/>
                    <a:pt x="3477" y="580"/>
                  </a:cubicBezTo>
                  <a:cubicBezTo>
                    <a:pt x="5120" y="746"/>
                    <a:pt x="6394" y="2080"/>
                    <a:pt x="6477" y="3735"/>
                  </a:cubicBezTo>
                  <a:cubicBezTo>
                    <a:pt x="6489" y="3913"/>
                    <a:pt x="6635" y="4003"/>
                    <a:pt x="6775" y="4003"/>
                  </a:cubicBezTo>
                  <a:cubicBezTo>
                    <a:pt x="6915" y="4003"/>
                    <a:pt x="7049" y="3913"/>
                    <a:pt x="7037" y="3735"/>
                  </a:cubicBezTo>
                  <a:cubicBezTo>
                    <a:pt x="6954" y="1782"/>
                    <a:pt x="5430" y="187"/>
                    <a:pt x="3477" y="20"/>
                  </a:cubicBezTo>
                  <a:cubicBezTo>
                    <a:pt x="3347" y="7"/>
                    <a:pt x="3220" y="0"/>
                    <a:pt x="3095" y="0"/>
                  </a:cubicBezTo>
                  <a:close/>
                </a:path>
              </a:pathLst>
            </a:custGeom>
            <a:solidFill>
              <a:srgbClr val="3C5E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0" name="Google Shape;8420;p60"/>
            <p:cNvSpPr/>
            <p:nvPr/>
          </p:nvSpPr>
          <p:spPr>
            <a:xfrm>
              <a:off x="767827" y="4188121"/>
              <a:ext cx="59373" cy="50168"/>
            </a:xfrm>
            <a:custGeom>
              <a:avLst/>
              <a:gdLst/>
              <a:ahLst/>
              <a:cxnLst/>
              <a:rect l="l" t="t" r="r" b="b"/>
              <a:pathLst>
                <a:path w="1864" h="1575" extrusionOk="0">
                  <a:moveTo>
                    <a:pt x="388" y="1"/>
                  </a:moveTo>
                  <a:cubicBezTo>
                    <a:pt x="177" y="1"/>
                    <a:pt x="0" y="252"/>
                    <a:pt x="161" y="450"/>
                  </a:cubicBezTo>
                  <a:cubicBezTo>
                    <a:pt x="530" y="831"/>
                    <a:pt x="935" y="1188"/>
                    <a:pt x="1351" y="1522"/>
                  </a:cubicBezTo>
                  <a:cubicBezTo>
                    <a:pt x="1401" y="1559"/>
                    <a:pt x="1450" y="1575"/>
                    <a:pt x="1496" y="1575"/>
                  </a:cubicBezTo>
                  <a:cubicBezTo>
                    <a:pt x="1716" y="1575"/>
                    <a:pt x="1864" y="1210"/>
                    <a:pt x="1637" y="1033"/>
                  </a:cubicBezTo>
                  <a:cubicBezTo>
                    <a:pt x="1244" y="736"/>
                    <a:pt x="887" y="414"/>
                    <a:pt x="554" y="57"/>
                  </a:cubicBezTo>
                  <a:cubicBezTo>
                    <a:pt x="500" y="18"/>
                    <a:pt x="443" y="1"/>
                    <a:pt x="388" y="1"/>
                  </a:cubicBezTo>
                  <a:close/>
                </a:path>
              </a:pathLst>
            </a:custGeom>
            <a:solidFill>
              <a:srgbClr val="3C5E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1" name="Google Shape;8421;p60"/>
            <p:cNvSpPr/>
            <p:nvPr/>
          </p:nvSpPr>
          <p:spPr>
            <a:xfrm>
              <a:off x="871546" y="4130081"/>
              <a:ext cx="17869" cy="70776"/>
            </a:xfrm>
            <a:custGeom>
              <a:avLst/>
              <a:gdLst/>
              <a:ahLst/>
              <a:cxnLst/>
              <a:rect l="l" t="t" r="r" b="b"/>
              <a:pathLst>
                <a:path w="561" h="2222" extrusionOk="0">
                  <a:moveTo>
                    <a:pt x="280" y="1"/>
                  </a:moveTo>
                  <a:cubicBezTo>
                    <a:pt x="146" y="1"/>
                    <a:pt x="12" y="87"/>
                    <a:pt x="0" y="260"/>
                  </a:cubicBezTo>
                  <a:lnTo>
                    <a:pt x="0" y="1962"/>
                  </a:lnTo>
                  <a:cubicBezTo>
                    <a:pt x="12" y="2135"/>
                    <a:pt x="146" y="2221"/>
                    <a:pt x="280" y="2221"/>
                  </a:cubicBezTo>
                  <a:cubicBezTo>
                    <a:pt x="414" y="2221"/>
                    <a:pt x="548" y="2135"/>
                    <a:pt x="560" y="1962"/>
                  </a:cubicBezTo>
                  <a:lnTo>
                    <a:pt x="560" y="260"/>
                  </a:lnTo>
                  <a:cubicBezTo>
                    <a:pt x="548" y="87"/>
                    <a:pt x="414" y="1"/>
                    <a:pt x="280" y="1"/>
                  </a:cubicBezTo>
                  <a:close/>
                </a:path>
              </a:pathLst>
            </a:custGeom>
            <a:solidFill>
              <a:srgbClr val="3C5E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2" name="Google Shape;8422;p60"/>
            <p:cNvSpPr/>
            <p:nvPr/>
          </p:nvSpPr>
          <p:spPr>
            <a:xfrm>
              <a:off x="966059" y="4180762"/>
              <a:ext cx="60870" cy="57557"/>
            </a:xfrm>
            <a:custGeom>
              <a:avLst/>
              <a:gdLst/>
              <a:ahLst/>
              <a:cxnLst/>
              <a:rect l="l" t="t" r="r" b="b"/>
              <a:pathLst>
                <a:path w="1911" h="1807" extrusionOk="0">
                  <a:moveTo>
                    <a:pt x="1512" y="0"/>
                  </a:moveTo>
                  <a:cubicBezTo>
                    <a:pt x="1425" y="0"/>
                    <a:pt x="1336" y="36"/>
                    <a:pt x="1272" y="121"/>
                  </a:cubicBezTo>
                  <a:cubicBezTo>
                    <a:pt x="986" y="550"/>
                    <a:pt x="629" y="931"/>
                    <a:pt x="236" y="1264"/>
                  </a:cubicBezTo>
                  <a:cubicBezTo>
                    <a:pt x="1" y="1451"/>
                    <a:pt x="153" y="1807"/>
                    <a:pt x="374" y="1807"/>
                  </a:cubicBezTo>
                  <a:cubicBezTo>
                    <a:pt x="421" y="1807"/>
                    <a:pt x="472" y="1790"/>
                    <a:pt x="522" y="1753"/>
                  </a:cubicBezTo>
                  <a:cubicBezTo>
                    <a:pt x="998" y="1360"/>
                    <a:pt x="1415" y="907"/>
                    <a:pt x="1760" y="395"/>
                  </a:cubicBezTo>
                  <a:cubicBezTo>
                    <a:pt x="1910" y="195"/>
                    <a:pt x="1716" y="0"/>
                    <a:pt x="1512" y="0"/>
                  </a:cubicBezTo>
                  <a:close/>
                </a:path>
              </a:pathLst>
            </a:custGeom>
            <a:solidFill>
              <a:srgbClr val="3C5E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3" name="Google Shape;8423;p60"/>
            <p:cNvSpPr/>
            <p:nvPr/>
          </p:nvSpPr>
          <p:spPr>
            <a:xfrm>
              <a:off x="1252338" y="4291840"/>
              <a:ext cx="30069" cy="116548"/>
            </a:xfrm>
            <a:custGeom>
              <a:avLst/>
              <a:gdLst/>
              <a:ahLst/>
              <a:cxnLst/>
              <a:rect l="l" t="t" r="r" b="b"/>
              <a:pathLst>
                <a:path w="944" h="3659" extrusionOk="0">
                  <a:moveTo>
                    <a:pt x="711" y="0"/>
                  </a:moveTo>
                  <a:cubicBezTo>
                    <a:pt x="638" y="0"/>
                    <a:pt x="564" y="40"/>
                    <a:pt x="536" y="135"/>
                  </a:cubicBezTo>
                  <a:cubicBezTo>
                    <a:pt x="167" y="1266"/>
                    <a:pt x="0" y="2456"/>
                    <a:pt x="548" y="3564"/>
                  </a:cubicBezTo>
                  <a:cubicBezTo>
                    <a:pt x="581" y="3631"/>
                    <a:pt x="636" y="3658"/>
                    <a:pt x="691" y="3658"/>
                  </a:cubicBezTo>
                  <a:cubicBezTo>
                    <a:pt x="814" y="3658"/>
                    <a:pt x="943" y="3524"/>
                    <a:pt x="870" y="3385"/>
                  </a:cubicBezTo>
                  <a:cubicBezTo>
                    <a:pt x="369" y="2361"/>
                    <a:pt x="560" y="1266"/>
                    <a:pt x="893" y="230"/>
                  </a:cubicBezTo>
                  <a:cubicBezTo>
                    <a:pt x="936" y="93"/>
                    <a:pt x="823" y="0"/>
                    <a:pt x="711" y="0"/>
                  </a:cubicBezTo>
                  <a:close/>
                </a:path>
              </a:pathLst>
            </a:custGeom>
            <a:solidFill>
              <a:srgbClr val="3C5E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4" name="Google Shape;8424;p60"/>
            <p:cNvSpPr/>
            <p:nvPr/>
          </p:nvSpPr>
          <p:spPr>
            <a:xfrm>
              <a:off x="593549" y="5030011"/>
              <a:ext cx="52748" cy="40994"/>
            </a:xfrm>
            <a:custGeom>
              <a:avLst/>
              <a:gdLst/>
              <a:ahLst/>
              <a:cxnLst/>
              <a:rect l="l" t="t" r="r" b="b"/>
              <a:pathLst>
                <a:path w="1656" h="1287" extrusionOk="0">
                  <a:moveTo>
                    <a:pt x="822" y="0"/>
                  </a:moveTo>
                  <a:cubicBezTo>
                    <a:pt x="0" y="0"/>
                    <a:pt x="0" y="1286"/>
                    <a:pt x="822" y="1286"/>
                  </a:cubicBezTo>
                  <a:cubicBezTo>
                    <a:pt x="1655" y="1286"/>
                    <a:pt x="1655" y="0"/>
                    <a:pt x="822" y="0"/>
                  </a:cubicBezTo>
                  <a:close/>
                </a:path>
              </a:pathLst>
            </a:custGeom>
            <a:solidFill>
              <a:srgbClr val="9AB4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5" name="Google Shape;8425;p60"/>
            <p:cNvSpPr/>
            <p:nvPr/>
          </p:nvSpPr>
          <p:spPr>
            <a:xfrm>
              <a:off x="629959" y="4957573"/>
              <a:ext cx="52366" cy="40994"/>
            </a:xfrm>
            <a:custGeom>
              <a:avLst/>
              <a:gdLst/>
              <a:ahLst/>
              <a:cxnLst/>
              <a:rect l="l" t="t" r="r" b="b"/>
              <a:pathLst>
                <a:path w="1644" h="1287" extrusionOk="0">
                  <a:moveTo>
                    <a:pt x="822" y="0"/>
                  </a:moveTo>
                  <a:cubicBezTo>
                    <a:pt x="0" y="0"/>
                    <a:pt x="0" y="1286"/>
                    <a:pt x="822" y="1286"/>
                  </a:cubicBezTo>
                  <a:cubicBezTo>
                    <a:pt x="1643" y="1286"/>
                    <a:pt x="1643" y="0"/>
                    <a:pt x="822" y="0"/>
                  </a:cubicBezTo>
                  <a:close/>
                </a:path>
              </a:pathLst>
            </a:custGeom>
            <a:solidFill>
              <a:srgbClr val="9AB4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6" name="Google Shape;8426;p60"/>
            <p:cNvSpPr/>
            <p:nvPr/>
          </p:nvSpPr>
          <p:spPr>
            <a:xfrm>
              <a:off x="662196" y="5026602"/>
              <a:ext cx="52748" cy="40612"/>
            </a:xfrm>
            <a:custGeom>
              <a:avLst/>
              <a:gdLst/>
              <a:ahLst/>
              <a:cxnLst/>
              <a:rect l="l" t="t" r="r" b="b"/>
              <a:pathLst>
                <a:path w="1656" h="1275" extrusionOk="0">
                  <a:moveTo>
                    <a:pt x="834" y="0"/>
                  </a:moveTo>
                  <a:cubicBezTo>
                    <a:pt x="0" y="0"/>
                    <a:pt x="0" y="1274"/>
                    <a:pt x="834" y="1274"/>
                  </a:cubicBezTo>
                  <a:cubicBezTo>
                    <a:pt x="1655" y="1274"/>
                    <a:pt x="1655" y="0"/>
                    <a:pt x="834" y="0"/>
                  </a:cubicBezTo>
                  <a:close/>
                </a:path>
              </a:pathLst>
            </a:custGeom>
            <a:solidFill>
              <a:srgbClr val="9AB4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7" name="Google Shape;8427;p60"/>
            <p:cNvSpPr/>
            <p:nvPr/>
          </p:nvSpPr>
          <p:spPr>
            <a:xfrm>
              <a:off x="249550" y="4490677"/>
              <a:ext cx="52748" cy="40994"/>
            </a:xfrm>
            <a:custGeom>
              <a:avLst/>
              <a:gdLst/>
              <a:ahLst/>
              <a:cxnLst/>
              <a:rect l="l" t="t" r="r" b="b"/>
              <a:pathLst>
                <a:path w="1656" h="1287" extrusionOk="0">
                  <a:moveTo>
                    <a:pt x="834" y="1"/>
                  </a:moveTo>
                  <a:cubicBezTo>
                    <a:pt x="0" y="1"/>
                    <a:pt x="0" y="1287"/>
                    <a:pt x="834" y="1287"/>
                  </a:cubicBezTo>
                  <a:cubicBezTo>
                    <a:pt x="1655" y="1287"/>
                    <a:pt x="1655" y="1"/>
                    <a:pt x="834" y="1"/>
                  </a:cubicBezTo>
                  <a:close/>
                </a:path>
              </a:pathLst>
            </a:custGeom>
            <a:solidFill>
              <a:srgbClr val="9AB4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8" name="Google Shape;8428;p60"/>
            <p:cNvSpPr/>
            <p:nvPr/>
          </p:nvSpPr>
          <p:spPr>
            <a:xfrm>
              <a:off x="274938" y="4429229"/>
              <a:ext cx="52748" cy="40994"/>
            </a:xfrm>
            <a:custGeom>
              <a:avLst/>
              <a:gdLst/>
              <a:ahLst/>
              <a:cxnLst/>
              <a:rect l="l" t="t" r="r" b="b"/>
              <a:pathLst>
                <a:path w="1656" h="1287" extrusionOk="0">
                  <a:moveTo>
                    <a:pt x="822" y="1"/>
                  </a:moveTo>
                  <a:cubicBezTo>
                    <a:pt x="1" y="1"/>
                    <a:pt x="1" y="1287"/>
                    <a:pt x="822" y="1287"/>
                  </a:cubicBezTo>
                  <a:cubicBezTo>
                    <a:pt x="1656" y="1287"/>
                    <a:pt x="1656" y="1"/>
                    <a:pt x="822" y="1"/>
                  </a:cubicBezTo>
                  <a:close/>
                </a:path>
              </a:pathLst>
            </a:custGeom>
            <a:solidFill>
              <a:srgbClr val="9AB4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9" name="Google Shape;8429;p60"/>
            <p:cNvSpPr/>
            <p:nvPr/>
          </p:nvSpPr>
          <p:spPr>
            <a:xfrm>
              <a:off x="1122243" y="4074622"/>
              <a:ext cx="52366" cy="40612"/>
            </a:xfrm>
            <a:custGeom>
              <a:avLst/>
              <a:gdLst/>
              <a:ahLst/>
              <a:cxnLst/>
              <a:rect l="l" t="t" r="r" b="b"/>
              <a:pathLst>
                <a:path w="1644" h="1275" extrusionOk="0">
                  <a:moveTo>
                    <a:pt x="822" y="1"/>
                  </a:moveTo>
                  <a:cubicBezTo>
                    <a:pt x="1" y="1"/>
                    <a:pt x="1" y="1275"/>
                    <a:pt x="822" y="1275"/>
                  </a:cubicBezTo>
                  <a:cubicBezTo>
                    <a:pt x="1644" y="1275"/>
                    <a:pt x="1644" y="1"/>
                    <a:pt x="822" y="1"/>
                  </a:cubicBezTo>
                  <a:close/>
                </a:path>
              </a:pathLst>
            </a:custGeom>
            <a:solidFill>
              <a:srgbClr val="9AB4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430" name="Google Shape;8430;p60"/>
          <p:cNvSpPr/>
          <p:nvPr/>
        </p:nvSpPr>
        <p:spPr>
          <a:xfrm>
            <a:off x="7216226" y="96693"/>
            <a:ext cx="1199756" cy="546748"/>
          </a:xfrm>
          <a:custGeom>
            <a:avLst/>
            <a:gdLst/>
            <a:ahLst/>
            <a:cxnLst/>
            <a:rect l="l" t="t" r="r" b="b"/>
            <a:pathLst>
              <a:path w="37666" h="17165" extrusionOk="0">
                <a:moveTo>
                  <a:pt x="20175" y="0"/>
                </a:moveTo>
                <a:cubicBezTo>
                  <a:pt x="16790" y="0"/>
                  <a:pt x="14851" y="3515"/>
                  <a:pt x="15032" y="6684"/>
                </a:cubicBezTo>
                <a:cubicBezTo>
                  <a:pt x="13918" y="5238"/>
                  <a:pt x="12130" y="2998"/>
                  <a:pt x="10011" y="2998"/>
                </a:cubicBezTo>
                <a:cubicBezTo>
                  <a:pt x="9548" y="2998"/>
                  <a:pt x="9070" y="3105"/>
                  <a:pt x="8578" y="3351"/>
                </a:cubicBezTo>
                <a:cubicBezTo>
                  <a:pt x="6233" y="4720"/>
                  <a:pt x="7412" y="8054"/>
                  <a:pt x="7805" y="10197"/>
                </a:cubicBezTo>
                <a:cubicBezTo>
                  <a:pt x="7615" y="10181"/>
                  <a:pt x="7428" y="10174"/>
                  <a:pt x="7243" y="10174"/>
                </a:cubicBezTo>
                <a:cubicBezTo>
                  <a:pt x="2848" y="10174"/>
                  <a:pt x="1" y="14391"/>
                  <a:pt x="5257" y="16459"/>
                </a:cubicBezTo>
                <a:cubicBezTo>
                  <a:pt x="6740" y="17018"/>
                  <a:pt x="9409" y="17165"/>
                  <a:pt x="12161" y="17165"/>
                </a:cubicBezTo>
                <a:cubicBezTo>
                  <a:pt x="15219" y="17165"/>
                  <a:pt x="18379" y="16983"/>
                  <a:pt x="20128" y="16983"/>
                </a:cubicBezTo>
                <a:cubicBezTo>
                  <a:pt x="21436" y="16983"/>
                  <a:pt x="23125" y="17042"/>
                  <a:pt x="24884" y="17042"/>
                </a:cubicBezTo>
                <a:cubicBezTo>
                  <a:pt x="27603" y="17042"/>
                  <a:pt x="30489" y="16902"/>
                  <a:pt x="32391" y="16186"/>
                </a:cubicBezTo>
                <a:cubicBezTo>
                  <a:pt x="37665" y="14233"/>
                  <a:pt x="34010" y="10399"/>
                  <a:pt x="29903" y="10006"/>
                </a:cubicBezTo>
                <a:cubicBezTo>
                  <a:pt x="32914" y="6628"/>
                  <a:pt x="31190" y="4447"/>
                  <a:pt x="28684" y="4447"/>
                </a:cubicBezTo>
                <a:cubicBezTo>
                  <a:pt x="27277" y="4447"/>
                  <a:pt x="25624" y="5135"/>
                  <a:pt x="24426" y="6684"/>
                </a:cubicBezTo>
                <a:cubicBezTo>
                  <a:pt x="24235" y="3946"/>
                  <a:pt x="24235" y="422"/>
                  <a:pt x="20711" y="29"/>
                </a:cubicBezTo>
                <a:cubicBezTo>
                  <a:pt x="20528" y="10"/>
                  <a:pt x="20350" y="0"/>
                  <a:pt x="2017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1" name="Google Shape;8431;p60"/>
          <p:cNvSpPr/>
          <p:nvPr/>
        </p:nvSpPr>
        <p:spPr>
          <a:xfrm>
            <a:off x="571952" y="96693"/>
            <a:ext cx="1199533" cy="546748"/>
          </a:xfrm>
          <a:custGeom>
            <a:avLst/>
            <a:gdLst/>
            <a:ahLst/>
            <a:cxnLst/>
            <a:rect l="l" t="t" r="r" b="b"/>
            <a:pathLst>
              <a:path w="37659" h="17165" extrusionOk="0">
                <a:moveTo>
                  <a:pt x="20170" y="0"/>
                </a:moveTo>
                <a:cubicBezTo>
                  <a:pt x="16784" y="0"/>
                  <a:pt x="14845" y="3525"/>
                  <a:pt x="15037" y="6684"/>
                </a:cubicBezTo>
                <a:cubicBezTo>
                  <a:pt x="13915" y="5240"/>
                  <a:pt x="12137" y="3005"/>
                  <a:pt x="10025" y="3005"/>
                </a:cubicBezTo>
                <a:cubicBezTo>
                  <a:pt x="9560" y="3005"/>
                  <a:pt x="9078" y="3113"/>
                  <a:pt x="8584" y="3363"/>
                </a:cubicBezTo>
                <a:cubicBezTo>
                  <a:pt x="6238" y="4732"/>
                  <a:pt x="7405" y="8054"/>
                  <a:pt x="7798" y="10209"/>
                </a:cubicBezTo>
                <a:cubicBezTo>
                  <a:pt x="7603" y="10192"/>
                  <a:pt x="7411" y="10185"/>
                  <a:pt x="7221" y="10185"/>
                </a:cubicBezTo>
                <a:cubicBezTo>
                  <a:pt x="2835" y="10185"/>
                  <a:pt x="0" y="14405"/>
                  <a:pt x="5250" y="16459"/>
                </a:cubicBezTo>
                <a:cubicBezTo>
                  <a:pt x="6733" y="17018"/>
                  <a:pt x="9400" y="17165"/>
                  <a:pt x="12151" y="17165"/>
                </a:cubicBezTo>
                <a:cubicBezTo>
                  <a:pt x="15207" y="17165"/>
                  <a:pt x="18366" y="16983"/>
                  <a:pt x="20121" y="16983"/>
                </a:cubicBezTo>
                <a:cubicBezTo>
                  <a:pt x="21430" y="16983"/>
                  <a:pt x="23119" y="17042"/>
                  <a:pt x="24877" y="17042"/>
                </a:cubicBezTo>
                <a:cubicBezTo>
                  <a:pt x="27597" y="17042"/>
                  <a:pt x="30483" y="16902"/>
                  <a:pt x="32385" y="16186"/>
                </a:cubicBezTo>
                <a:cubicBezTo>
                  <a:pt x="37659" y="14233"/>
                  <a:pt x="34004" y="10399"/>
                  <a:pt x="29896" y="10006"/>
                </a:cubicBezTo>
                <a:cubicBezTo>
                  <a:pt x="32900" y="6628"/>
                  <a:pt x="31173" y="4447"/>
                  <a:pt x="28673" y="4447"/>
                </a:cubicBezTo>
                <a:cubicBezTo>
                  <a:pt x="27269" y="4447"/>
                  <a:pt x="25621" y="5135"/>
                  <a:pt x="24431" y="6684"/>
                </a:cubicBezTo>
                <a:cubicBezTo>
                  <a:pt x="24229" y="3946"/>
                  <a:pt x="24229" y="422"/>
                  <a:pt x="20705" y="29"/>
                </a:cubicBezTo>
                <a:cubicBezTo>
                  <a:pt x="20522" y="10"/>
                  <a:pt x="20344" y="0"/>
                  <a:pt x="2017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2" name="Google Shape;8432;p60"/>
          <p:cNvSpPr/>
          <p:nvPr/>
        </p:nvSpPr>
        <p:spPr>
          <a:xfrm>
            <a:off x="1952856" y="4079241"/>
            <a:ext cx="196976" cy="186337"/>
          </a:xfrm>
          <a:custGeom>
            <a:avLst/>
            <a:gdLst/>
            <a:ahLst/>
            <a:cxnLst/>
            <a:rect l="l" t="t" r="r" b="b"/>
            <a:pathLst>
              <a:path w="6184" h="5850" extrusionOk="0">
                <a:moveTo>
                  <a:pt x="2407" y="1"/>
                </a:moveTo>
                <a:cubicBezTo>
                  <a:pt x="2176" y="1"/>
                  <a:pt x="1961" y="177"/>
                  <a:pt x="1953" y="451"/>
                </a:cubicBezTo>
                <a:cubicBezTo>
                  <a:pt x="1941" y="915"/>
                  <a:pt x="1917" y="1380"/>
                  <a:pt x="1917" y="1856"/>
                </a:cubicBezTo>
                <a:cubicBezTo>
                  <a:pt x="1405" y="2070"/>
                  <a:pt x="905" y="2308"/>
                  <a:pt x="417" y="2582"/>
                </a:cubicBezTo>
                <a:cubicBezTo>
                  <a:pt x="0" y="2820"/>
                  <a:pt x="226" y="3392"/>
                  <a:pt x="643" y="3427"/>
                </a:cubicBezTo>
                <a:cubicBezTo>
                  <a:pt x="1084" y="3463"/>
                  <a:pt x="1524" y="3546"/>
                  <a:pt x="1953" y="3654"/>
                </a:cubicBezTo>
                <a:cubicBezTo>
                  <a:pt x="1989" y="4237"/>
                  <a:pt x="2072" y="4820"/>
                  <a:pt x="2191" y="5392"/>
                </a:cubicBezTo>
                <a:cubicBezTo>
                  <a:pt x="2215" y="5511"/>
                  <a:pt x="2286" y="5606"/>
                  <a:pt x="2393" y="5666"/>
                </a:cubicBezTo>
                <a:cubicBezTo>
                  <a:pt x="2486" y="5785"/>
                  <a:pt x="2628" y="5849"/>
                  <a:pt x="2770" y="5849"/>
                </a:cubicBezTo>
                <a:cubicBezTo>
                  <a:pt x="2882" y="5849"/>
                  <a:pt x="2995" y="5809"/>
                  <a:pt x="3084" y="5725"/>
                </a:cubicBezTo>
                <a:cubicBezTo>
                  <a:pt x="3536" y="5321"/>
                  <a:pt x="3703" y="4749"/>
                  <a:pt x="3894" y="4201"/>
                </a:cubicBezTo>
                <a:cubicBezTo>
                  <a:pt x="4453" y="4356"/>
                  <a:pt x="5025" y="4463"/>
                  <a:pt x="5608" y="4499"/>
                </a:cubicBezTo>
                <a:cubicBezTo>
                  <a:pt x="5621" y="4500"/>
                  <a:pt x="5633" y="4501"/>
                  <a:pt x="5646" y="4501"/>
                </a:cubicBezTo>
                <a:cubicBezTo>
                  <a:pt x="5949" y="4501"/>
                  <a:pt x="6183" y="4095"/>
                  <a:pt x="5989" y="3832"/>
                </a:cubicBezTo>
                <a:cubicBezTo>
                  <a:pt x="5632" y="3332"/>
                  <a:pt x="5263" y="2856"/>
                  <a:pt x="4870" y="2392"/>
                </a:cubicBezTo>
                <a:cubicBezTo>
                  <a:pt x="5168" y="1963"/>
                  <a:pt x="5418" y="1511"/>
                  <a:pt x="5584" y="1022"/>
                </a:cubicBezTo>
                <a:cubicBezTo>
                  <a:pt x="5688" y="702"/>
                  <a:pt x="5426" y="456"/>
                  <a:pt x="5147" y="456"/>
                </a:cubicBezTo>
                <a:cubicBezTo>
                  <a:pt x="5074" y="456"/>
                  <a:pt x="4999" y="473"/>
                  <a:pt x="4929" y="510"/>
                </a:cubicBezTo>
                <a:cubicBezTo>
                  <a:pt x="4525" y="725"/>
                  <a:pt x="4120" y="915"/>
                  <a:pt x="3703" y="1094"/>
                </a:cubicBezTo>
                <a:cubicBezTo>
                  <a:pt x="3382" y="760"/>
                  <a:pt x="3060" y="439"/>
                  <a:pt x="2727" y="129"/>
                </a:cubicBezTo>
                <a:cubicBezTo>
                  <a:pt x="2631" y="41"/>
                  <a:pt x="2517" y="1"/>
                  <a:pt x="240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3" name="Google Shape;8433;p60"/>
          <p:cNvSpPr/>
          <p:nvPr/>
        </p:nvSpPr>
        <p:spPr>
          <a:xfrm>
            <a:off x="6155169" y="4220708"/>
            <a:ext cx="197167" cy="186178"/>
          </a:xfrm>
          <a:custGeom>
            <a:avLst/>
            <a:gdLst/>
            <a:ahLst/>
            <a:cxnLst/>
            <a:rect l="l" t="t" r="r" b="b"/>
            <a:pathLst>
              <a:path w="6190" h="5845" extrusionOk="0">
                <a:moveTo>
                  <a:pt x="2413" y="1"/>
                </a:moveTo>
                <a:cubicBezTo>
                  <a:pt x="2182" y="1"/>
                  <a:pt x="1961" y="177"/>
                  <a:pt x="1953" y="451"/>
                </a:cubicBezTo>
                <a:cubicBezTo>
                  <a:pt x="1941" y="915"/>
                  <a:pt x="1929" y="1380"/>
                  <a:pt x="1917" y="1856"/>
                </a:cubicBezTo>
                <a:cubicBezTo>
                  <a:pt x="1405" y="2070"/>
                  <a:pt x="905" y="2308"/>
                  <a:pt x="417" y="2582"/>
                </a:cubicBezTo>
                <a:cubicBezTo>
                  <a:pt x="0" y="2820"/>
                  <a:pt x="227" y="3380"/>
                  <a:pt x="643" y="3427"/>
                </a:cubicBezTo>
                <a:cubicBezTo>
                  <a:pt x="1084" y="3463"/>
                  <a:pt x="1524" y="3546"/>
                  <a:pt x="1953" y="3654"/>
                </a:cubicBezTo>
                <a:cubicBezTo>
                  <a:pt x="1989" y="4237"/>
                  <a:pt x="2072" y="4820"/>
                  <a:pt x="2203" y="5392"/>
                </a:cubicBezTo>
                <a:cubicBezTo>
                  <a:pt x="2215" y="5511"/>
                  <a:pt x="2286" y="5606"/>
                  <a:pt x="2394" y="5666"/>
                </a:cubicBezTo>
                <a:cubicBezTo>
                  <a:pt x="2486" y="5784"/>
                  <a:pt x="2625" y="5845"/>
                  <a:pt x="2766" y="5845"/>
                </a:cubicBezTo>
                <a:cubicBezTo>
                  <a:pt x="2879" y="5845"/>
                  <a:pt x="2994" y="5805"/>
                  <a:pt x="3084" y="5725"/>
                </a:cubicBezTo>
                <a:cubicBezTo>
                  <a:pt x="3549" y="5321"/>
                  <a:pt x="3715" y="4749"/>
                  <a:pt x="3894" y="4201"/>
                </a:cubicBezTo>
                <a:cubicBezTo>
                  <a:pt x="4453" y="4356"/>
                  <a:pt x="5037" y="4463"/>
                  <a:pt x="5620" y="4511"/>
                </a:cubicBezTo>
                <a:cubicBezTo>
                  <a:pt x="5624" y="4511"/>
                  <a:pt x="5629" y="4511"/>
                  <a:pt x="5633" y="4511"/>
                </a:cubicBezTo>
                <a:cubicBezTo>
                  <a:pt x="5937" y="4511"/>
                  <a:pt x="6189" y="4091"/>
                  <a:pt x="6001" y="3832"/>
                </a:cubicBezTo>
                <a:cubicBezTo>
                  <a:pt x="5632" y="3332"/>
                  <a:pt x="5263" y="2856"/>
                  <a:pt x="4870" y="2392"/>
                </a:cubicBezTo>
                <a:cubicBezTo>
                  <a:pt x="5180" y="1963"/>
                  <a:pt x="5418" y="1511"/>
                  <a:pt x="5596" y="1022"/>
                </a:cubicBezTo>
                <a:cubicBezTo>
                  <a:pt x="5691" y="702"/>
                  <a:pt x="5427" y="456"/>
                  <a:pt x="5147" y="456"/>
                </a:cubicBezTo>
                <a:cubicBezTo>
                  <a:pt x="5074" y="456"/>
                  <a:pt x="4999" y="473"/>
                  <a:pt x="4930" y="510"/>
                </a:cubicBezTo>
                <a:cubicBezTo>
                  <a:pt x="4525" y="713"/>
                  <a:pt x="4120" y="903"/>
                  <a:pt x="3703" y="1094"/>
                </a:cubicBezTo>
                <a:cubicBezTo>
                  <a:pt x="3394" y="760"/>
                  <a:pt x="3060" y="439"/>
                  <a:pt x="2727" y="129"/>
                </a:cubicBezTo>
                <a:cubicBezTo>
                  <a:pt x="2635" y="41"/>
                  <a:pt x="2523" y="1"/>
                  <a:pt x="241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4" name="Google Shape;8434;p60"/>
          <p:cNvSpPr/>
          <p:nvPr/>
        </p:nvSpPr>
        <p:spPr>
          <a:xfrm>
            <a:off x="2481932" y="413488"/>
            <a:ext cx="196976" cy="185891"/>
          </a:xfrm>
          <a:custGeom>
            <a:avLst/>
            <a:gdLst/>
            <a:ahLst/>
            <a:cxnLst/>
            <a:rect l="l" t="t" r="r" b="b"/>
            <a:pathLst>
              <a:path w="6184" h="5836" extrusionOk="0">
                <a:moveTo>
                  <a:pt x="2409" y="0"/>
                </a:moveTo>
                <a:cubicBezTo>
                  <a:pt x="2180" y="0"/>
                  <a:pt x="1961" y="174"/>
                  <a:pt x="1953" y="442"/>
                </a:cubicBezTo>
                <a:cubicBezTo>
                  <a:pt x="1941" y="907"/>
                  <a:pt x="1917" y="1371"/>
                  <a:pt x="1917" y="1847"/>
                </a:cubicBezTo>
                <a:cubicBezTo>
                  <a:pt x="1405" y="2062"/>
                  <a:pt x="905" y="2300"/>
                  <a:pt x="417" y="2573"/>
                </a:cubicBezTo>
                <a:cubicBezTo>
                  <a:pt x="0" y="2812"/>
                  <a:pt x="227" y="3371"/>
                  <a:pt x="643" y="3419"/>
                </a:cubicBezTo>
                <a:cubicBezTo>
                  <a:pt x="1084" y="3455"/>
                  <a:pt x="1513" y="3526"/>
                  <a:pt x="1941" y="3645"/>
                </a:cubicBezTo>
                <a:cubicBezTo>
                  <a:pt x="1977" y="4228"/>
                  <a:pt x="2060" y="4812"/>
                  <a:pt x="2191" y="5383"/>
                </a:cubicBezTo>
                <a:cubicBezTo>
                  <a:pt x="2215" y="5502"/>
                  <a:pt x="2286" y="5598"/>
                  <a:pt x="2394" y="5657"/>
                </a:cubicBezTo>
                <a:cubicBezTo>
                  <a:pt x="2486" y="5776"/>
                  <a:pt x="2625" y="5836"/>
                  <a:pt x="2766" y="5836"/>
                </a:cubicBezTo>
                <a:cubicBezTo>
                  <a:pt x="2879" y="5836"/>
                  <a:pt x="2994" y="5797"/>
                  <a:pt x="3084" y="5717"/>
                </a:cubicBezTo>
                <a:cubicBezTo>
                  <a:pt x="3537" y="5312"/>
                  <a:pt x="3703" y="4740"/>
                  <a:pt x="3894" y="4193"/>
                </a:cubicBezTo>
                <a:cubicBezTo>
                  <a:pt x="4453" y="4348"/>
                  <a:pt x="5025" y="4443"/>
                  <a:pt x="5596" y="4490"/>
                </a:cubicBezTo>
                <a:cubicBezTo>
                  <a:pt x="5610" y="4492"/>
                  <a:pt x="5623" y="4492"/>
                  <a:pt x="5635" y="4492"/>
                </a:cubicBezTo>
                <a:cubicBezTo>
                  <a:pt x="5950" y="4492"/>
                  <a:pt x="6184" y="4087"/>
                  <a:pt x="5989" y="3824"/>
                </a:cubicBezTo>
                <a:cubicBezTo>
                  <a:pt x="5632" y="3324"/>
                  <a:pt x="5263" y="2847"/>
                  <a:pt x="4870" y="2383"/>
                </a:cubicBezTo>
                <a:cubicBezTo>
                  <a:pt x="5168" y="1966"/>
                  <a:pt x="5418" y="1502"/>
                  <a:pt x="5584" y="1014"/>
                </a:cubicBezTo>
                <a:cubicBezTo>
                  <a:pt x="5689" y="701"/>
                  <a:pt x="5416" y="449"/>
                  <a:pt x="5132" y="449"/>
                </a:cubicBezTo>
                <a:cubicBezTo>
                  <a:pt x="5059" y="449"/>
                  <a:pt x="4986" y="465"/>
                  <a:pt x="4918" y="502"/>
                </a:cubicBezTo>
                <a:cubicBezTo>
                  <a:pt x="4525" y="716"/>
                  <a:pt x="4108" y="907"/>
                  <a:pt x="3703" y="1085"/>
                </a:cubicBezTo>
                <a:cubicBezTo>
                  <a:pt x="3382" y="752"/>
                  <a:pt x="3048" y="430"/>
                  <a:pt x="2715" y="121"/>
                </a:cubicBezTo>
                <a:cubicBezTo>
                  <a:pt x="2624" y="38"/>
                  <a:pt x="2516" y="0"/>
                  <a:pt x="240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5" name="Google Shape;8435;p60"/>
          <p:cNvSpPr/>
          <p:nvPr/>
        </p:nvSpPr>
        <p:spPr>
          <a:xfrm>
            <a:off x="6161260" y="423523"/>
            <a:ext cx="192708" cy="180795"/>
          </a:xfrm>
          <a:custGeom>
            <a:avLst/>
            <a:gdLst/>
            <a:ahLst/>
            <a:cxnLst/>
            <a:rect l="l" t="t" r="r" b="b"/>
            <a:pathLst>
              <a:path w="6050" h="5676" extrusionOk="0">
                <a:moveTo>
                  <a:pt x="4025" y="1"/>
                </a:moveTo>
                <a:cubicBezTo>
                  <a:pt x="3927" y="1"/>
                  <a:pt x="3827" y="33"/>
                  <a:pt x="3739" y="103"/>
                </a:cubicBezTo>
                <a:cubicBezTo>
                  <a:pt x="3382" y="401"/>
                  <a:pt x="3013" y="699"/>
                  <a:pt x="2644" y="996"/>
                </a:cubicBezTo>
                <a:cubicBezTo>
                  <a:pt x="2144" y="746"/>
                  <a:pt x="1644" y="520"/>
                  <a:pt x="1120" y="330"/>
                </a:cubicBezTo>
                <a:cubicBezTo>
                  <a:pt x="1061" y="308"/>
                  <a:pt x="1006" y="298"/>
                  <a:pt x="954" y="298"/>
                </a:cubicBezTo>
                <a:cubicBezTo>
                  <a:pt x="603" y="298"/>
                  <a:pt x="414" y="743"/>
                  <a:pt x="632" y="1044"/>
                </a:cubicBezTo>
                <a:cubicBezTo>
                  <a:pt x="882" y="1413"/>
                  <a:pt x="1108" y="1794"/>
                  <a:pt x="1299" y="2187"/>
                </a:cubicBezTo>
                <a:cubicBezTo>
                  <a:pt x="882" y="2592"/>
                  <a:pt x="489" y="3032"/>
                  <a:pt x="132" y="3497"/>
                </a:cubicBezTo>
                <a:cubicBezTo>
                  <a:pt x="60" y="3592"/>
                  <a:pt x="37" y="3711"/>
                  <a:pt x="60" y="3830"/>
                </a:cubicBezTo>
                <a:cubicBezTo>
                  <a:pt x="1" y="4104"/>
                  <a:pt x="191" y="4366"/>
                  <a:pt x="465" y="4390"/>
                </a:cubicBezTo>
                <a:cubicBezTo>
                  <a:pt x="558" y="4405"/>
                  <a:pt x="649" y="4411"/>
                  <a:pt x="739" y="4411"/>
                </a:cubicBezTo>
                <a:cubicBezTo>
                  <a:pt x="1230" y="4411"/>
                  <a:pt x="1691" y="4212"/>
                  <a:pt x="2144" y="4021"/>
                </a:cubicBezTo>
                <a:cubicBezTo>
                  <a:pt x="2394" y="4544"/>
                  <a:pt x="2680" y="5056"/>
                  <a:pt x="3025" y="5521"/>
                </a:cubicBezTo>
                <a:cubicBezTo>
                  <a:pt x="3106" y="5626"/>
                  <a:pt x="3234" y="5675"/>
                  <a:pt x="3362" y="5675"/>
                </a:cubicBezTo>
                <a:cubicBezTo>
                  <a:pt x="3554" y="5675"/>
                  <a:pt x="3749" y="5566"/>
                  <a:pt x="3799" y="5366"/>
                </a:cubicBezTo>
                <a:cubicBezTo>
                  <a:pt x="3942" y="4771"/>
                  <a:pt x="4061" y="4175"/>
                  <a:pt x="4168" y="3580"/>
                </a:cubicBezTo>
                <a:cubicBezTo>
                  <a:pt x="4680" y="3544"/>
                  <a:pt x="5192" y="3425"/>
                  <a:pt x="5668" y="3247"/>
                </a:cubicBezTo>
                <a:cubicBezTo>
                  <a:pt x="6049" y="3080"/>
                  <a:pt x="5978" y="2544"/>
                  <a:pt x="5632" y="2413"/>
                </a:cubicBezTo>
                <a:cubicBezTo>
                  <a:pt x="5204" y="2247"/>
                  <a:pt x="4799" y="2056"/>
                  <a:pt x="4394" y="1854"/>
                </a:cubicBezTo>
                <a:cubicBezTo>
                  <a:pt x="4430" y="1401"/>
                  <a:pt x="4466" y="949"/>
                  <a:pt x="4489" y="484"/>
                </a:cubicBezTo>
                <a:cubicBezTo>
                  <a:pt x="4507" y="203"/>
                  <a:pt x="4273" y="1"/>
                  <a:pt x="402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6" name="Google Shape;8436;p60"/>
          <p:cNvSpPr/>
          <p:nvPr/>
        </p:nvSpPr>
        <p:spPr>
          <a:xfrm>
            <a:off x="3529741" y="2280398"/>
            <a:ext cx="197071" cy="186178"/>
          </a:xfrm>
          <a:custGeom>
            <a:avLst/>
            <a:gdLst/>
            <a:ahLst/>
            <a:cxnLst/>
            <a:rect l="l" t="t" r="r" b="b"/>
            <a:pathLst>
              <a:path w="6187" h="5845" extrusionOk="0">
                <a:moveTo>
                  <a:pt x="2402" y="0"/>
                </a:moveTo>
                <a:cubicBezTo>
                  <a:pt x="2176" y="0"/>
                  <a:pt x="1962" y="174"/>
                  <a:pt x="1954" y="439"/>
                </a:cubicBezTo>
                <a:cubicBezTo>
                  <a:pt x="1942" y="915"/>
                  <a:pt x="1918" y="1379"/>
                  <a:pt x="1918" y="1856"/>
                </a:cubicBezTo>
                <a:cubicBezTo>
                  <a:pt x="1406" y="2070"/>
                  <a:pt x="906" y="2308"/>
                  <a:pt x="418" y="2582"/>
                </a:cubicBezTo>
                <a:cubicBezTo>
                  <a:pt x="1" y="2808"/>
                  <a:pt x="227" y="3380"/>
                  <a:pt x="644" y="3415"/>
                </a:cubicBezTo>
                <a:cubicBezTo>
                  <a:pt x="1084" y="3463"/>
                  <a:pt x="1525" y="3534"/>
                  <a:pt x="1954" y="3654"/>
                </a:cubicBezTo>
                <a:cubicBezTo>
                  <a:pt x="1977" y="4237"/>
                  <a:pt x="2061" y="4820"/>
                  <a:pt x="2192" y="5392"/>
                </a:cubicBezTo>
                <a:cubicBezTo>
                  <a:pt x="2215" y="5499"/>
                  <a:pt x="2287" y="5606"/>
                  <a:pt x="2394" y="5666"/>
                </a:cubicBezTo>
                <a:cubicBezTo>
                  <a:pt x="2486" y="5784"/>
                  <a:pt x="2626" y="5844"/>
                  <a:pt x="2766" y="5844"/>
                </a:cubicBezTo>
                <a:cubicBezTo>
                  <a:pt x="2880" y="5844"/>
                  <a:pt x="2994" y="5805"/>
                  <a:pt x="3085" y="5725"/>
                </a:cubicBezTo>
                <a:cubicBezTo>
                  <a:pt x="3537" y="5320"/>
                  <a:pt x="3704" y="4749"/>
                  <a:pt x="3894" y="4189"/>
                </a:cubicBezTo>
                <a:cubicBezTo>
                  <a:pt x="4454" y="4356"/>
                  <a:pt x="5025" y="4451"/>
                  <a:pt x="5597" y="4499"/>
                </a:cubicBezTo>
                <a:cubicBezTo>
                  <a:pt x="5606" y="4500"/>
                  <a:pt x="5615" y="4500"/>
                  <a:pt x="5623" y="4500"/>
                </a:cubicBezTo>
                <a:cubicBezTo>
                  <a:pt x="5944" y="4500"/>
                  <a:pt x="6187" y="4087"/>
                  <a:pt x="5990" y="3820"/>
                </a:cubicBezTo>
                <a:cubicBezTo>
                  <a:pt x="5633" y="3320"/>
                  <a:pt x="5252" y="2844"/>
                  <a:pt x="4871" y="2380"/>
                </a:cubicBezTo>
                <a:cubicBezTo>
                  <a:pt x="5168" y="1963"/>
                  <a:pt x="5418" y="1499"/>
                  <a:pt x="5585" y="1010"/>
                </a:cubicBezTo>
                <a:cubicBezTo>
                  <a:pt x="5689" y="700"/>
                  <a:pt x="5427" y="456"/>
                  <a:pt x="5148" y="456"/>
                </a:cubicBezTo>
                <a:cubicBezTo>
                  <a:pt x="5075" y="456"/>
                  <a:pt x="5000" y="473"/>
                  <a:pt x="4930" y="510"/>
                </a:cubicBezTo>
                <a:cubicBezTo>
                  <a:pt x="4525" y="713"/>
                  <a:pt x="4120" y="903"/>
                  <a:pt x="3704" y="1082"/>
                </a:cubicBezTo>
                <a:cubicBezTo>
                  <a:pt x="3382" y="760"/>
                  <a:pt x="3061" y="439"/>
                  <a:pt x="2716" y="129"/>
                </a:cubicBezTo>
                <a:cubicBezTo>
                  <a:pt x="2623" y="40"/>
                  <a:pt x="2511" y="0"/>
                  <a:pt x="240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7" name="Google Shape;8437;p60"/>
          <p:cNvSpPr/>
          <p:nvPr/>
        </p:nvSpPr>
        <p:spPr>
          <a:xfrm>
            <a:off x="8682649" y="472738"/>
            <a:ext cx="143273" cy="138304"/>
          </a:xfrm>
          <a:custGeom>
            <a:avLst/>
            <a:gdLst/>
            <a:ahLst/>
            <a:cxnLst/>
            <a:rect l="l" t="t" r="r" b="b"/>
            <a:pathLst>
              <a:path w="4498" h="4342" extrusionOk="0">
                <a:moveTo>
                  <a:pt x="2682" y="0"/>
                </a:moveTo>
                <a:cubicBezTo>
                  <a:pt x="2594" y="0"/>
                  <a:pt x="2506" y="33"/>
                  <a:pt x="2437" y="106"/>
                </a:cubicBezTo>
                <a:cubicBezTo>
                  <a:pt x="2199" y="368"/>
                  <a:pt x="1949" y="630"/>
                  <a:pt x="1711" y="892"/>
                </a:cubicBezTo>
                <a:cubicBezTo>
                  <a:pt x="1306" y="761"/>
                  <a:pt x="902" y="654"/>
                  <a:pt x="497" y="559"/>
                </a:cubicBezTo>
                <a:cubicBezTo>
                  <a:pt x="470" y="553"/>
                  <a:pt x="445" y="551"/>
                  <a:pt x="421" y="551"/>
                </a:cubicBezTo>
                <a:cubicBezTo>
                  <a:pt x="119" y="551"/>
                  <a:pt x="1" y="944"/>
                  <a:pt x="199" y="1154"/>
                </a:cubicBezTo>
                <a:cubicBezTo>
                  <a:pt x="425" y="1404"/>
                  <a:pt x="640" y="1666"/>
                  <a:pt x="830" y="1940"/>
                </a:cubicBezTo>
                <a:cubicBezTo>
                  <a:pt x="556" y="2297"/>
                  <a:pt x="306" y="2666"/>
                  <a:pt x="92" y="3059"/>
                </a:cubicBezTo>
                <a:cubicBezTo>
                  <a:pt x="44" y="3130"/>
                  <a:pt x="44" y="3226"/>
                  <a:pt x="68" y="3309"/>
                </a:cubicBezTo>
                <a:cubicBezTo>
                  <a:pt x="57" y="3517"/>
                  <a:pt x="212" y="3691"/>
                  <a:pt x="417" y="3691"/>
                </a:cubicBezTo>
                <a:cubicBezTo>
                  <a:pt x="424" y="3691"/>
                  <a:pt x="430" y="3690"/>
                  <a:pt x="437" y="3690"/>
                </a:cubicBezTo>
                <a:cubicBezTo>
                  <a:pt x="902" y="3690"/>
                  <a:pt x="1283" y="3452"/>
                  <a:pt x="1664" y="3226"/>
                </a:cubicBezTo>
                <a:cubicBezTo>
                  <a:pt x="1902" y="3595"/>
                  <a:pt x="2175" y="3940"/>
                  <a:pt x="2485" y="4262"/>
                </a:cubicBezTo>
                <a:cubicBezTo>
                  <a:pt x="2552" y="4317"/>
                  <a:pt x="2631" y="4342"/>
                  <a:pt x="2708" y="4342"/>
                </a:cubicBezTo>
                <a:cubicBezTo>
                  <a:pt x="2865" y="4342"/>
                  <a:pt x="3017" y="4238"/>
                  <a:pt x="3057" y="4071"/>
                </a:cubicBezTo>
                <a:cubicBezTo>
                  <a:pt x="3092" y="3607"/>
                  <a:pt x="3116" y="3142"/>
                  <a:pt x="3128" y="2678"/>
                </a:cubicBezTo>
                <a:cubicBezTo>
                  <a:pt x="3509" y="2595"/>
                  <a:pt x="3878" y="2452"/>
                  <a:pt x="4223" y="2261"/>
                </a:cubicBezTo>
                <a:cubicBezTo>
                  <a:pt x="4497" y="2095"/>
                  <a:pt x="4378" y="1702"/>
                  <a:pt x="4104" y="1642"/>
                </a:cubicBezTo>
                <a:cubicBezTo>
                  <a:pt x="3771" y="1559"/>
                  <a:pt x="3438" y="1464"/>
                  <a:pt x="3116" y="1356"/>
                </a:cubicBezTo>
                <a:cubicBezTo>
                  <a:pt x="3092" y="1011"/>
                  <a:pt x="3068" y="666"/>
                  <a:pt x="3033" y="321"/>
                </a:cubicBezTo>
                <a:cubicBezTo>
                  <a:pt x="3017" y="124"/>
                  <a:pt x="2851" y="0"/>
                  <a:pt x="2682"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8" name="Google Shape;8438;p60"/>
          <p:cNvSpPr/>
          <p:nvPr/>
        </p:nvSpPr>
        <p:spPr>
          <a:xfrm>
            <a:off x="2048548" y="2842415"/>
            <a:ext cx="143273" cy="138304"/>
          </a:xfrm>
          <a:custGeom>
            <a:avLst/>
            <a:gdLst/>
            <a:ahLst/>
            <a:cxnLst/>
            <a:rect l="l" t="t" r="r" b="b"/>
            <a:pathLst>
              <a:path w="4498" h="4342" extrusionOk="0">
                <a:moveTo>
                  <a:pt x="2682" y="1"/>
                </a:moveTo>
                <a:cubicBezTo>
                  <a:pt x="2594" y="1"/>
                  <a:pt x="2506" y="33"/>
                  <a:pt x="2437" y="106"/>
                </a:cubicBezTo>
                <a:cubicBezTo>
                  <a:pt x="2199" y="368"/>
                  <a:pt x="1949" y="630"/>
                  <a:pt x="1711" y="892"/>
                </a:cubicBezTo>
                <a:cubicBezTo>
                  <a:pt x="1306" y="773"/>
                  <a:pt x="901" y="654"/>
                  <a:pt x="497" y="559"/>
                </a:cubicBezTo>
                <a:cubicBezTo>
                  <a:pt x="470" y="554"/>
                  <a:pt x="445" y="551"/>
                  <a:pt x="421" y="551"/>
                </a:cubicBezTo>
                <a:cubicBezTo>
                  <a:pt x="119" y="551"/>
                  <a:pt x="0" y="945"/>
                  <a:pt x="199" y="1154"/>
                </a:cubicBezTo>
                <a:cubicBezTo>
                  <a:pt x="425" y="1404"/>
                  <a:pt x="640" y="1666"/>
                  <a:pt x="830" y="1940"/>
                </a:cubicBezTo>
                <a:cubicBezTo>
                  <a:pt x="556" y="2297"/>
                  <a:pt x="306" y="2666"/>
                  <a:pt x="92" y="3059"/>
                </a:cubicBezTo>
                <a:cubicBezTo>
                  <a:pt x="44" y="3131"/>
                  <a:pt x="32" y="3226"/>
                  <a:pt x="68" y="3309"/>
                </a:cubicBezTo>
                <a:cubicBezTo>
                  <a:pt x="56" y="3517"/>
                  <a:pt x="212" y="3691"/>
                  <a:pt x="417" y="3691"/>
                </a:cubicBezTo>
                <a:cubicBezTo>
                  <a:pt x="424" y="3691"/>
                  <a:pt x="430" y="3691"/>
                  <a:pt x="437" y="3690"/>
                </a:cubicBezTo>
                <a:cubicBezTo>
                  <a:pt x="901" y="3690"/>
                  <a:pt x="1282" y="3452"/>
                  <a:pt x="1663" y="3226"/>
                </a:cubicBezTo>
                <a:cubicBezTo>
                  <a:pt x="1902" y="3595"/>
                  <a:pt x="2175" y="3940"/>
                  <a:pt x="2485" y="4262"/>
                </a:cubicBezTo>
                <a:cubicBezTo>
                  <a:pt x="2552" y="4317"/>
                  <a:pt x="2630" y="4342"/>
                  <a:pt x="2707" y="4342"/>
                </a:cubicBezTo>
                <a:cubicBezTo>
                  <a:pt x="2863" y="4342"/>
                  <a:pt x="3013" y="4239"/>
                  <a:pt x="3045" y="4071"/>
                </a:cubicBezTo>
                <a:cubicBezTo>
                  <a:pt x="3092" y="3607"/>
                  <a:pt x="3116" y="3142"/>
                  <a:pt x="3128" y="2678"/>
                </a:cubicBezTo>
                <a:cubicBezTo>
                  <a:pt x="3509" y="2595"/>
                  <a:pt x="3878" y="2452"/>
                  <a:pt x="4223" y="2261"/>
                </a:cubicBezTo>
                <a:cubicBezTo>
                  <a:pt x="4497" y="2095"/>
                  <a:pt x="4378" y="1702"/>
                  <a:pt x="4104" y="1642"/>
                </a:cubicBezTo>
                <a:cubicBezTo>
                  <a:pt x="3771" y="1559"/>
                  <a:pt x="3437" y="1464"/>
                  <a:pt x="3116" y="1357"/>
                </a:cubicBezTo>
                <a:cubicBezTo>
                  <a:pt x="3092" y="1011"/>
                  <a:pt x="3068" y="666"/>
                  <a:pt x="3033" y="321"/>
                </a:cubicBezTo>
                <a:cubicBezTo>
                  <a:pt x="3017" y="124"/>
                  <a:pt x="2851" y="1"/>
                  <a:pt x="2682"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9" name="Google Shape;8439;p60"/>
          <p:cNvSpPr/>
          <p:nvPr/>
        </p:nvSpPr>
        <p:spPr>
          <a:xfrm>
            <a:off x="5285661" y="3931403"/>
            <a:ext cx="143591" cy="138208"/>
          </a:xfrm>
          <a:custGeom>
            <a:avLst/>
            <a:gdLst/>
            <a:ahLst/>
            <a:cxnLst/>
            <a:rect l="l" t="t" r="r" b="b"/>
            <a:pathLst>
              <a:path w="4508" h="4339" extrusionOk="0">
                <a:moveTo>
                  <a:pt x="2699" y="1"/>
                </a:moveTo>
                <a:cubicBezTo>
                  <a:pt x="2610" y="1"/>
                  <a:pt x="2519" y="36"/>
                  <a:pt x="2448" y="115"/>
                </a:cubicBezTo>
                <a:cubicBezTo>
                  <a:pt x="2210" y="365"/>
                  <a:pt x="1960" y="627"/>
                  <a:pt x="1722" y="889"/>
                </a:cubicBezTo>
                <a:cubicBezTo>
                  <a:pt x="1317" y="770"/>
                  <a:pt x="912" y="651"/>
                  <a:pt x="507" y="556"/>
                </a:cubicBezTo>
                <a:cubicBezTo>
                  <a:pt x="481" y="550"/>
                  <a:pt x="456" y="548"/>
                  <a:pt x="432" y="548"/>
                </a:cubicBezTo>
                <a:cubicBezTo>
                  <a:pt x="128" y="548"/>
                  <a:pt x="0" y="941"/>
                  <a:pt x="210" y="1151"/>
                </a:cubicBezTo>
                <a:cubicBezTo>
                  <a:pt x="436" y="1401"/>
                  <a:pt x="650" y="1663"/>
                  <a:pt x="829" y="1937"/>
                </a:cubicBezTo>
                <a:cubicBezTo>
                  <a:pt x="555" y="2294"/>
                  <a:pt x="317" y="2663"/>
                  <a:pt x="103" y="3056"/>
                </a:cubicBezTo>
                <a:cubicBezTo>
                  <a:pt x="55" y="3127"/>
                  <a:pt x="43" y="3223"/>
                  <a:pt x="79" y="3318"/>
                </a:cubicBezTo>
                <a:cubicBezTo>
                  <a:pt x="67" y="3514"/>
                  <a:pt x="223" y="3687"/>
                  <a:pt x="428" y="3687"/>
                </a:cubicBezTo>
                <a:cubicBezTo>
                  <a:pt x="434" y="3687"/>
                  <a:pt x="441" y="3687"/>
                  <a:pt x="448" y="3687"/>
                </a:cubicBezTo>
                <a:cubicBezTo>
                  <a:pt x="900" y="3687"/>
                  <a:pt x="1281" y="3449"/>
                  <a:pt x="1674" y="3223"/>
                </a:cubicBezTo>
                <a:cubicBezTo>
                  <a:pt x="1912" y="3592"/>
                  <a:pt x="2186" y="3937"/>
                  <a:pt x="2496" y="4258"/>
                </a:cubicBezTo>
                <a:cubicBezTo>
                  <a:pt x="2563" y="4314"/>
                  <a:pt x="2641" y="4339"/>
                  <a:pt x="2718" y="4339"/>
                </a:cubicBezTo>
                <a:cubicBezTo>
                  <a:pt x="2874" y="4339"/>
                  <a:pt x="3023" y="4235"/>
                  <a:pt x="3055" y="4068"/>
                </a:cubicBezTo>
                <a:cubicBezTo>
                  <a:pt x="3103" y="3604"/>
                  <a:pt x="3127" y="3139"/>
                  <a:pt x="3139" y="2675"/>
                </a:cubicBezTo>
                <a:cubicBezTo>
                  <a:pt x="3520" y="2592"/>
                  <a:pt x="3889" y="2449"/>
                  <a:pt x="4234" y="2258"/>
                </a:cubicBezTo>
                <a:cubicBezTo>
                  <a:pt x="4508" y="2091"/>
                  <a:pt x="4389" y="1699"/>
                  <a:pt x="4115" y="1639"/>
                </a:cubicBezTo>
                <a:cubicBezTo>
                  <a:pt x="3782" y="1556"/>
                  <a:pt x="3448" y="1460"/>
                  <a:pt x="3115" y="1353"/>
                </a:cubicBezTo>
                <a:cubicBezTo>
                  <a:pt x="3103" y="1008"/>
                  <a:pt x="3079" y="663"/>
                  <a:pt x="3043" y="317"/>
                </a:cubicBezTo>
                <a:cubicBezTo>
                  <a:pt x="3028" y="124"/>
                  <a:pt x="2866" y="1"/>
                  <a:pt x="269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0" name="Google Shape;8440;p60"/>
          <p:cNvSpPr/>
          <p:nvPr/>
        </p:nvSpPr>
        <p:spPr>
          <a:xfrm>
            <a:off x="6455548" y="2806118"/>
            <a:ext cx="143177" cy="138144"/>
          </a:xfrm>
          <a:custGeom>
            <a:avLst/>
            <a:gdLst/>
            <a:ahLst/>
            <a:cxnLst/>
            <a:rect l="l" t="t" r="r" b="b"/>
            <a:pathLst>
              <a:path w="4495" h="4337" extrusionOk="0">
                <a:moveTo>
                  <a:pt x="2699" y="0"/>
                </a:moveTo>
                <a:cubicBezTo>
                  <a:pt x="2609" y="0"/>
                  <a:pt x="2518" y="35"/>
                  <a:pt x="2447" y="110"/>
                </a:cubicBezTo>
                <a:cubicBezTo>
                  <a:pt x="2197" y="371"/>
                  <a:pt x="1959" y="633"/>
                  <a:pt x="1721" y="895"/>
                </a:cubicBezTo>
                <a:cubicBezTo>
                  <a:pt x="1316" y="764"/>
                  <a:pt x="911" y="645"/>
                  <a:pt x="494" y="562"/>
                </a:cubicBezTo>
                <a:cubicBezTo>
                  <a:pt x="464" y="555"/>
                  <a:pt x="435" y="552"/>
                  <a:pt x="408" y="552"/>
                </a:cubicBezTo>
                <a:cubicBezTo>
                  <a:pt x="114" y="552"/>
                  <a:pt x="0" y="939"/>
                  <a:pt x="197" y="1157"/>
                </a:cubicBezTo>
                <a:cubicBezTo>
                  <a:pt x="435" y="1395"/>
                  <a:pt x="637" y="1657"/>
                  <a:pt x="828" y="1943"/>
                </a:cubicBezTo>
                <a:cubicBezTo>
                  <a:pt x="554" y="2288"/>
                  <a:pt x="316" y="2669"/>
                  <a:pt x="101" y="3050"/>
                </a:cubicBezTo>
                <a:cubicBezTo>
                  <a:pt x="54" y="3134"/>
                  <a:pt x="42" y="3229"/>
                  <a:pt x="78" y="3312"/>
                </a:cubicBezTo>
                <a:cubicBezTo>
                  <a:pt x="66" y="3527"/>
                  <a:pt x="232" y="3693"/>
                  <a:pt x="435" y="3693"/>
                </a:cubicBezTo>
                <a:cubicBezTo>
                  <a:pt x="899" y="3693"/>
                  <a:pt x="1280" y="3455"/>
                  <a:pt x="1673" y="3229"/>
                </a:cubicBezTo>
                <a:cubicBezTo>
                  <a:pt x="1911" y="3598"/>
                  <a:pt x="2185" y="3943"/>
                  <a:pt x="2506" y="4265"/>
                </a:cubicBezTo>
                <a:cubicBezTo>
                  <a:pt x="2567" y="4314"/>
                  <a:pt x="2640" y="4337"/>
                  <a:pt x="2712" y="4337"/>
                </a:cubicBezTo>
                <a:cubicBezTo>
                  <a:pt x="2868" y="4337"/>
                  <a:pt x="3022" y="4233"/>
                  <a:pt x="3054" y="4062"/>
                </a:cubicBezTo>
                <a:cubicBezTo>
                  <a:pt x="3102" y="3598"/>
                  <a:pt x="3126" y="3146"/>
                  <a:pt x="3138" y="2681"/>
                </a:cubicBezTo>
                <a:cubicBezTo>
                  <a:pt x="3519" y="2586"/>
                  <a:pt x="3888" y="2455"/>
                  <a:pt x="4233" y="2265"/>
                </a:cubicBezTo>
                <a:cubicBezTo>
                  <a:pt x="4495" y="2098"/>
                  <a:pt x="4376" y="1705"/>
                  <a:pt x="4114" y="1634"/>
                </a:cubicBezTo>
                <a:cubicBezTo>
                  <a:pt x="3780" y="1562"/>
                  <a:pt x="3447" y="1455"/>
                  <a:pt x="3114" y="1360"/>
                </a:cubicBezTo>
                <a:cubicBezTo>
                  <a:pt x="3102" y="1002"/>
                  <a:pt x="3078" y="657"/>
                  <a:pt x="3042" y="312"/>
                </a:cubicBezTo>
                <a:cubicBezTo>
                  <a:pt x="3027" y="118"/>
                  <a:pt x="2865" y="0"/>
                  <a:pt x="2699" y="0"/>
                </a:cubicBezTo>
                <a:close/>
              </a:path>
            </a:pathLst>
          </a:custGeom>
          <a:solidFill>
            <a:srgbClr val="B3CD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1" name="Google Shape;8441;p60"/>
          <p:cNvSpPr/>
          <p:nvPr/>
        </p:nvSpPr>
        <p:spPr>
          <a:xfrm>
            <a:off x="6790869" y="376728"/>
            <a:ext cx="188121" cy="182164"/>
          </a:xfrm>
          <a:custGeom>
            <a:avLst/>
            <a:gdLst/>
            <a:ahLst/>
            <a:cxnLst/>
            <a:rect l="l" t="t" r="r" b="b"/>
            <a:pathLst>
              <a:path w="5906" h="5719" extrusionOk="0">
                <a:moveTo>
                  <a:pt x="3555" y="1"/>
                </a:moveTo>
                <a:cubicBezTo>
                  <a:pt x="3439" y="1"/>
                  <a:pt x="3321" y="45"/>
                  <a:pt x="3227" y="144"/>
                </a:cubicBezTo>
                <a:cubicBezTo>
                  <a:pt x="2905" y="489"/>
                  <a:pt x="2584" y="822"/>
                  <a:pt x="2262" y="1168"/>
                </a:cubicBezTo>
                <a:cubicBezTo>
                  <a:pt x="1727" y="1001"/>
                  <a:pt x="1203" y="834"/>
                  <a:pt x="655" y="715"/>
                </a:cubicBezTo>
                <a:cubicBezTo>
                  <a:pt x="616" y="706"/>
                  <a:pt x="579" y="702"/>
                  <a:pt x="544" y="702"/>
                </a:cubicBezTo>
                <a:cubicBezTo>
                  <a:pt x="158" y="702"/>
                  <a:pt x="0" y="1206"/>
                  <a:pt x="262" y="1489"/>
                </a:cubicBezTo>
                <a:cubicBezTo>
                  <a:pt x="560" y="1823"/>
                  <a:pt x="834" y="2168"/>
                  <a:pt x="1084" y="2537"/>
                </a:cubicBezTo>
                <a:cubicBezTo>
                  <a:pt x="715" y="2989"/>
                  <a:pt x="393" y="3477"/>
                  <a:pt x="107" y="3989"/>
                </a:cubicBezTo>
                <a:cubicBezTo>
                  <a:pt x="48" y="4097"/>
                  <a:pt x="36" y="4216"/>
                  <a:pt x="72" y="4335"/>
                </a:cubicBezTo>
                <a:cubicBezTo>
                  <a:pt x="48" y="4609"/>
                  <a:pt x="274" y="4835"/>
                  <a:pt x="548" y="4835"/>
                </a:cubicBezTo>
                <a:cubicBezTo>
                  <a:pt x="1155" y="4835"/>
                  <a:pt x="1655" y="4525"/>
                  <a:pt x="2167" y="4239"/>
                </a:cubicBezTo>
                <a:cubicBezTo>
                  <a:pt x="2477" y="4728"/>
                  <a:pt x="2834" y="5192"/>
                  <a:pt x="3239" y="5609"/>
                </a:cubicBezTo>
                <a:cubicBezTo>
                  <a:pt x="3314" y="5684"/>
                  <a:pt x="3417" y="5718"/>
                  <a:pt x="3523" y="5718"/>
                </a:cubicBezTo>
                <a:cubicBezTo>
                  <a:pt x="3733" y="5718"/>
                  <a:pt x="3953" y="5581"/>
                  <a:pt x="3977" y="5359"/>
                </a:cubicBezTo>
                <a:cubicBezTo>
                  <a:pt x="4036" y="4751"/>
                  <a:pt x="4084" y="4144"/>
                  <a:pt x="4096" y="3537"/>
                </a:cubicBezTo>
                <a:cubicBezTo>
                  <a:pt x="4608" y="3430"/>
                  <a:pt x="5096" y="3251"/>
                  <a:pt x="5548" y="3001"/>
                </a:cubicBezTo>
                <a:cubicBezTo>
                  <a:pt x="5906" y="2787"/>
                  <a:pt x="5763" y="2263"/>
                  <a:pt x="5406" y="2180"/>
                </a:cubicBezTo>
                <a:cubicBezTo>
                  <a:pt x="4965" y="2073"/>
                  <a:pt x="4525" y="1942"/>
                  <a:pt x="4096" y="1799"/>
                </a:cubicBezTo>
                <a:cubicBezTo>
                  <a:pt x="4084" y="1334"/>
                  <a:pt x="4048" y="882"/>
                  <a:pt x="4013" y="429"/>
                </a:cubicBezTo>
                <a:cubicBezTo>
                  <a:pt x="3989" y="164"/>
                  <a:pt x="3776" y="1"/>
                  <a:pt x="355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2" name="Google Shape;8442;p60"/>
          <p:cNvSpPr/>
          <p:nvPr/>
        </p:nvSpPr>
        <p:spPr>
          <a:xfrm>
            <a:off x="241586" y="199233"/>
            <a:ext cx="188121" cy="182164"/>
          </a:xfrm>
          <a:custGeom>
            <a:avLst/>
            <a:gdLst/>
            <a:ahLst/>
            <a:cxnLst/>
            <a:rect l="l" t="t" r="r" b="b"/>
            <a:pathLst>
              <a:path w="5906" h="5719" extrusionOk="0">
                <a:moveTo>
                  <a:pt x="3557" y="0"/>
                </a:moveTo>
                <a:cubicBezTo>
                  <a:pt x="3440" y="0"/>
                  <a:pt x="3321" y="45"/>
                  <a:pt x="3227" y="144"/>
                </a:cubicBezTo>
                <a:cubicBezTo>
                  <a:pt x="2905" y="489"/>
                  <a:pt x="2584" y="822"/>
                  <a:pt x="2262" y="1168"/>
                </a:cubicBezTo>
                <a:cubicBezTo>
                  <a:pt x="1727" y="989"/>
                  <a:pt x="1203" y="834"/>
                  <a:pt x="655" y="715"/>
                </a:cubicBezTo>
                <a:cubicBezTo>
                  <a:pt x="615" y="706"/>
                  <a:pt x="577" y="702"/>
                  <a:pt x="541" y="702"/>
                </a:cubicBezTo>
                <a:cubicBezTo>
                  <a:pt x="148" y="702"/>
                  <a:pt x="0" y="1205"/>
                  <a:pt x="262" y="1489"/>
                </a:cubicBezTo>
                <a:cubicBezTo>
                  <a:pt x="560" y="1810"/>
                  <a:pt x="834" y="2156"/>
                  <a:pt x="1084" y="2525"/>
                </a:cubicBezTo>
                <a:cubicBezTo>
                  <a:pt x="715" y="2989"/>
                  <a:pt x="393" y="3477"/>
                  <a:pt x="95" y="3989"/>
                </a:cubicBezTo>
                <a:cubicBezTo>
                  <a:pt x="36" y="4085"/>
                  <a:pt x="24" y="4216"/>
                  <a:pt x="72" y="4323"/>
                </a:cubicBezTo>
                <a:cubicBezTo>
                  <a:pt x="48" y="4597"/>
                  <a:pt x="262" y="4835"/>
                  <a:pt x="536" y="4835"/>
                </a:cubicBezTo>
                <a:cubicBezTo>
                  <a:pt x="1143" y="4835"/>
                  <a:pt x="1655" y="4525"/>
                  <a:pt x="2167" y="4239"/>
                </a:cubicBezTo>
                <a:cubicBezTo>
                  <a:pt x="2477" y="4728"/>
                  <a:pt x="2834" y="5180"/>
                  <a:pt x="3239" y="5609"/>
                </a:cubicBezTo>
                <a:cubicBezTo>
                  <a:pt x="3314" y="5684"/>
                  <a:pt x="3417" y="5718"/>
                  <a:pt x="3523" y="5718"/>
                </a:cubicBezTo>
                <a:cubicBezTo>
                  <a:pt x="3733" y="5718"/>
                  <a:pt x="3953" y="5581"/>
                  <a:pt x="3977" y="5359"/>
                </a:cubicBezTo>
                <a:cubicBezTo>
                  <a:pt x="4036" y="4751"/>
                  <a:pt x="4084" y="4144"/>
                  <a:pt x="4096" y="3525"/>
                </a:cubicBezTo>
                <a:cubicBezTo>
                  <a:pt x="4608" y="3418"/>
                  <a:pt x="5096" y="3239"/>
                  <a:pt x="5549" y="3001"/>
                </a:cubicBezTo>
                <a:cubicBezTo>
                  <a:pt x="5906" y="2787"/>
                  <a:pt x="5763" y="2263"/>
                  <a:pt x="5406" y="2180"/>
                </a:cubicBezTo>
                <a:cubicBezTo>
                  <a:pt x="4965" y="2061"/>
                  <a:pt x="4525" y="1930"/>
                  <a:pt x="4096" y="1787"/>
                </a:cubicBezTo>
                <a:cubicBezTo>
                  <a:pt x="4084" y="1334"/>
                  <a:pt x="4060" y="882"/>
                  <a:pt x="4013" y="417"/>
                </a:cubicBezTo>
                <a:cubicBezTo>
                  <a:pt x="3989" y="160"/>
                  <a:pt x="3777" y="0"/>
                  <a:pt x="35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443" name="Google Shape;8443;p60"/>
          <p:cNvGrpSpPr/>
          <p:nvPr/>
        </p:nvGrpSpPr>
        <p:grpSpPr>
          <a:xfrm>
            <a:off x="3314042" y="4107624"/>
            <a:ext cx="211288" cy="195361"/>
            <a:chOff x="3314042" y="4107624"/>
            <a:chExt cx="211288" cy="195361"/>
          </a:xfrm>
        </p:grpSpPr>
        <p:sp>
          <p:nvSpPr>
            <p:cNvPr id="8444" name="Google Shape;8444;p60"/>
            <p:cNvSpPr/>
            <p:nvPr/>
          </p:nvSpPr>
          <p:spPr>
            <a:xfrm>
              <a:off x="3314042" y="4216089"/>
              <a:ext cx="70203" cy="54277"/>
            </a:xfrm>
            <a:custGeom>
              <a:avLst/>
              <a:gdLst/>
              <a:ahLst/>
              <a:cxnLst/>
              <a:rect l="l" t="t" r="r" b="b"/>
              <a:pathLst>
                <a:path w="2204" h="1704" extrusionOk="0">
                  <a:moveTo>
                    <a:pt x="1108" y="1"/>
                  </a:moveTo>
                  <a:cubicBezTo>
                    <a:pt x="1" y="1"/>
                    <a:pt x="1" y="1703"/>
                    <a:pt x="1108" y="1703"/>
                  </a:cubicBezTo>
                  <a:cubicBezTo>
                    <a:pt x="2203" y="1703"/>
                    <a:pt x="2203" y="1"/>
                    <a:pt x="110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5" name="Google Shape;8445;p60"/>
            <p:cNvSpPr/>
            <p:nvPr/>
          </p:nvSpPr>
          <p:spPr>
            <a:xfrm>
              <a:off x="3390271" y="4107624"/>
              <a:ext cx="69821" cy="54245"/>
            </a:xfrm>
            <a:custGeom>
              <a:avLst/>
              <a:gdLst/>
              <a:ahLst/>
              <a:cxnLst/>
              <a:rect l="l" t="t" r="r" b="b"/>
              <a:pathLst>
                <a:path w="2192" h="1703" extrusionOk="0">
                  <a:moveTo>
                    <a:pt x="1096" y="0"/>
                  </a:moveTo>
                  <a:cubicBezTo>
                    <a:pt x="1" y="0"/>
                    <a:pt x="1" y="1703"/>
                    <a:pt x="1096" y="1703"/>
                  </a:cubicBezTo>
                  <a:cubicBezTo>
                    <a:pt x="2192" y="1703"/>
                    <a:pt x="2192" y="0"/>
                    <a:pt x="109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6" name="Google Shape;8446;p60"/>
            <p:cNvSpPr/>
            <p:nvPr/>
          </p:nvSpPr>
          <p:spPr>
            <a:xfrm>
              <a:off x="3455127" y="4248708"/>
              <a:ext cx="70203" cy="54277"/>
            </a:xfrm>
            <a:custGeom>
              <a:avLst/>
              <a:gdLst/>
              <a:ahLst/>
              <a:cxnLst/>
              <a:rect l="l" t="t" r="r" b="b"/>
              <a:pathLst>
                <a:path w="2204" h="1704" extrusionOk="0">
                  <a:moveTo>
                    <a:pt x="1108" y="1"/>
                  </a:moveTo>
                  <a:cubicBezTo>
                    <a:pt x="1" y="1"/>
                    <a:pt x="1" y="1703"/>
                    <a:pt x="1108" y="1703"/>
                  </a:cubicBezTo>
                  <a:cubicBezTo>
                    <a:pt x="2204" y="1703"/>
                    <a:pt x="2204" y="1"/>
                    <a:pt x="110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47" name="Google Shape;8447;p60"/>
          <p:cNvGrpSpPr/>
          <p:nvPr/>
        </p:nvGrpSpPr>
        <p:grpSpPr>
          <a:xfrm>
            <a:off x="7048873" y="1620781"/>
            <a:ext cx="189658" cy="162742"/>
            <a:chOff x="7353673" y="1696981"/>
            <a:chExt cx="189658" cy="162742"/>
          </a:xfrm>
        </p:grpSpPr>
        <p:sp>
          <p:nvSpPr>
            <p:cNvPr id="8448" name="Google Shape;8448;p60"/>
            <p:cNvSpPr/>
            <p:nvPr/>
          </p:nvSpPr>
          <p:spPr>
            <a:xfrm>
              <a:off x="7353673" y="1751230"/>
              <a:ext cx="70171" cy="54245"/>
            </a:xfrm>
            <a:custGeom>
              <a:avLst/>
              <a:gdLst/>
              <a:ahLst/>
              <a:cxnLst/>
              <a:rect l="l" t="t" r="r" b="b"/>
              <a:pathLst>
                <a:path w="2203" h="1703" extrusionOk="0">
                  <a:moveTo>
                    <a:pt x="1107" y="0"/>
                  </a:moveTo>
                  <a:cubicBezTo>
                    <a:pt x="0" y="0"/>
                    <a:pt x="0" y="1703"/>
                    <a:pt x="1107" y="1703"/>
                  </a:cubicBezTo>
                  <a:cubicBezTo>
                    <a:pt x="2203" y="1703"/>
                    <a:pt x="2203" y="0"/>
                    <a:pt x="1107" y="0"/>
                  </a:cubicBezTo>
                  <a:close/>
                </a:path>
              </a:pathLst>
            </a:custGeom>
            <a:solidFill>
              <a:srgbClr val="6688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9" name="Google Shape;8449;p60"/>
            <p:cNvSpPr/>
            <p:nvPr/>
          </p:nvSpPr>
          <p:spPr>
            <a:xfrm>
              <a:off x="7473128" y="1696981"/>
              <a:ext cx="70203" cy="54277"/>
            </a:xfrm>
            <a:custGeom>
              <a:avLst/>
              <a:gdLst/>
              <a:ahLst/>
              <a:cxnLst/>
              <a:rect l="l" t="t" r="r" b="b"/>
              <a:pathLst>
                <a:path w="2204" h="1704" extrusionOk="0">
                  <a:moveTo>
                    <a:pt x="1108" y="0"/>
                  </a:moveTo>
                  <a:cubicBezTo>
                    <a:pt x="1" y="0"/>
                    <a:pt x="1" y="1703"/>
                    <a:pt x="1108" y="1703"/>
                  </a:cubicBezTo>
                  <a:cubicBezTo>
                    <a:pt x="2203" y="1703"/>
                    <a:pt x="2203" y="0"/>
                    <a:pt x="1108" y="0"/>
                  </a:cubicBezTo>
                  <a:close/>
                </a:path>
              </a:pathLst>
            </a:custGeom>
            <a:solidFill>
              <a:srgbClr val="6688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0" name="Google Shape;8450;p60"/>
            <p:cNvSpPr/>
            <p:nvPr/>
          </p:nvSpPr>
          <p:spPr>
            <a:xfrm>
              <a:off x="7462521" y="1805447"/>
              <a:ext cx="69821" cy="54277"/>
            </a:xfrm>
            <a:custGeom>
              <a:avLst/>
              <a:gdLst/>
              <a:ahLst/>
              <a:cxnLst/>
              <a:rect l="l" t="t" r="r" b="b"/>
              <a:pathLst>
                <a:path w="2192" h="1704" extrusionOk="0">
                  <a:moveTo>
                    <a:pt x="1096" y="1"/>
                  </a:moveTo>
                  <a:cubicBezTo>
                    <a:pt x="0" y="1"/>
                    <a:pt x="0" y="1703"/>
                    <a:pt x="1096" y="1703"/>
                  </a:cubicBezTo>
                  <a:cubicBezTo>
                    <a:pt x="2191" y="1703"/>
                    <a:pt x="2191" y="1"/>
                    <a:pt x="1096" y="1"/>
                  </a:cubicBezTo>
                  <a:close/>
                </a:path>
              </a:pathLst>
            </a:custGeom>
            <a:solidFill>
              <a:srgbClr val="6688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51" name="Google Shape;8451;p60"/>
          <p:cNvGrpSpPr/>
          <p:nvPr/>
        </p:nvGrpSpPr>
        <p:grpSpPr>
          <a:xfrm>
            <a:off x="1924028" y="469648"/>
            <a:ext cx="211288" cy="217373"/>
            <a:chOff x="1924028" y="469648"/>
            <a:chExt cx="211288" cy="217373"/>
          </a:xfrm>
        </p:grpSpPr>
        <p:sp>
          <p:nvSpPr>
            <p:cNvPr id="8452" name="Google Shape;8452;p60"/>
            <p:cNvSpPr/>
            <p:nvPr/>
          </p:nvSpPr>
          <p:spPr>
            <a:xfrm>
              <a:off x="1924028" y="610733"/>
              <a:ext cx="70171" cy="54659"/>
            </a:xfrm>
            <a:custGeom>
              <a:avLst/>
              <a:gdLst/>
              <a:ahLst/>
              <a:cxnLst/>
              <a:rect l="l" t="t" r="r" b="b"/>
              <a:pathLst>
                <a:path w="2203" h="1716" extrusionOk="0">
                  <a:moveTo>
                    <a:pt x="1108" y="1"/>
                  </a:moveTo>
                  <a:cubicBezTo>
                    <a:pt x="0" y="1"/>
                    <a:pt x="0" y="1715"/>
                    <a:pt x="1108" y="1715"/>
                  </a:cubicBezTo>
                  <a:cubicBezTo>
                    <a:pt x="2203" y="1715"/>
                    <a:pt x="2203" y="1"/>
                    <a:pt x="110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3" name="Google Shape;8453;p60"/>
            <p:cNvSpPr/>
            <p:nvPr/>
          </p:nvSpPr>
          <p:spPr>
            <a:xfrm>
              <a:off x="2000256" y="469648"/>
              <a:ext cx="69821" cy="54277"/>
            </a:xfrm>
            <a:custGeom>
              <a:avLst/>
              <a:gdLst/>
              <a:ahLst/>
              <a:cxnLst/>
              <a:rect l="l" t="t" r="r" b="b"/>
              <a:pathLst>
                <a:path w="2192" h="1704" extrusionOk="0">
                  <a:moveTo>
                    <a:pt x="1096" y="1"/>
                  </a:moveTo>
                  <a:cubicBezTo>
                    <a:pt x="0" y="1"/>
                    <a:pt x="0" y="1703"/>
                    <a:pt x="1096" y="1703"/>
                  </a:cubicBezTo>
                  <a:cubicBezTo>
                    <a:pt x="2191" y="1703"/>
                    <a:pt x="2191" y="1"/>
                    <a:pt x="109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4" name="Google Shape;8454;p60"/>
            <p:cNvSpPr/>
            <p:nvPr/>
          </p:nvSpPr>
          <p:spPr>
            <a:xfrm>
              <a:off x="2065495" y="632745"/>
              <a:ext cx="69821" cy="54277"/>
            </a:xfrm>
            <a:custGeom>
              <a:avLst/>
              <a:gdLst/>
              <a:ahLst/>
              <a:cxnLst/>
              <a:rect l="l" t="t" r="r" b="b"/>
              <a:pathLst>
                <a:path w="2192" h="1704" extrusionOk="0">
                  <a:moveTo>
                    <a:pt x="1096" y="1"/>
                  </a:moveTo>
                  <a:cubicBezTo>
                    <a:pt x="0" y="1"/>
                    <a:pt x="0" y="1703"/>
                    <a:pt x="1096" y="1703"/>
                  </a:cubicBezTo>
                  <a:cubicBezTo>
                    <a:pt x="2191" y="1703"/>
                    <a:pt x="2191" y="1"/>
                    <a:pt x="109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55" name="Google Shape;8455;p60"/>
          <p:cNvGrpSpPr/>
          <p:nvPr/>
        </p:nvGrpSpPr>
        <p:grpSpPr>
          <a:xfrm>
            <a:off x="6484738" y="3205974"/>
            <a:ext cx="2810743" cy="1938532"/>
            <a:chOff x="6484738" y="3205974"/>
            <a:chExt cx="2810743" cy="1938532"/>
          </a:xfrm>
        </p:grpSpPr>
        <p:sp>
          <p:nvSpPr>
            <p:cNvPr id="8456" name="Google Shape;8456;p60"/>
            <p:cNvSpPr/>
            <p:nvPr/>
          </p:nvSpPr>
          <p:spPr>
            <a:xfrm>
              <a:off x="7142794" y="3205974"/>
              <a:ext cx="2152688" cy="1503534"/>
            </a:xfrm>
            <a:custGeom>
              <a:avLst/>
              <a:gdLst/>
              <a:ahLst/>
              <a:cxnLst/>
              <a:rect l="l" t="t" r="r" b="b"/>
              <a:pathLst>
                <a:path w="67583" h="47203" extrusionOk="0">
                  <a:moveTo>
                    <a:pt x="43029" y="0"/>
                  </a:moveTo>
                  <a:cubicBezTo>
                    <a:pt x="42506" y="0"/>
                    <a:pt x="41983" y="9"/>
                    <a:pt x="41458" y="28"/>
                  </a:cubicBezTo>
                  <a:cubicBezTo>
                    <a:pt x="33457" y="326"/>
                    <a:pt x="25313" y="2921"/>
                    <a:pt x="18657" y="7374"/>
                  </a:cubicBezTo>
                  <a:cubicBezTo>
                    <a:pt x="7382" y="14923"/>
                    <a:pt x="0" y="28674"/>
                    <a:pt x="1096" y="42331"/>
                  </a:cubicBezTo>
                  <a:cubicBezTo>
                    <a:pt x="1179" y="43462"/>
                    <a:pt x="1346" y="44593"/>
                    <a:pt x="1536" y="45700"/>
                  </a:cubicBezTo>
                  <a:cubicBezTo>
                    <a:pt x="1721" y="46750"/>
                    <a:pt x="2465" y="47202"/>
                    <a:pt x="3264" y="47202"/>
                  </a:cubicBezTo>
                  <a:cubicBezTo>
                    <a:pt x="4468" y="47202"/>
                    <a:pt x="5797" y="46173"/>
                    <a:pt x="5525" y="44605"/>
                  </a:cubicBezTo>
                  <a:cubicBezTo>
                    <a:pt x="3334" y="32103"/>
                    <a:pt x="9716" y="19007"/>
                    <a:pt x="19753" y="11637"/>
                  </a:cubicBezTo>
                  <a:cubicBezTo>
                    <a:pt x="25706" y="7255"/>
                    <a:pt x="33147" y="4743"/>
                    <a:pt x="40482" y="4219"/>
                  </a:cubicBezTo>
                  <a:cubicBezTo>
                    <a:pt x="41401" y="4153"/>
                    <a:pt x="42320" y="4120"/>
                    <a:pt x="43238" y="4120"/>
                  </a:cubicBezTo>
                  <a:cubicBezTo>
                    <a:pt x="50206" y="4120"/>
                    <a:pt x="57077" y="5985"/>
                    <a:pt x="63389" y="8910"/>
                  </a:cubicBezTo>
                  <a:cubicBezTo>
                    <a:pt x="63706" y="9056"/>
                    <a:pt x="64018" y="9121"/>
                    <a:pt x="64316" y="9121"/>
                  </a:cubicBezTo>
                  <a:cubicBezTo>
                    <a:pt x="66271" y="9121"/>
                    <a:pt x="67583" y="6311"/>
                    <a:pt x="65485" y="5350"/>
                  </a:cubicBezTo>
                  <a:cubicBezTo>
                    <a:pt x="58409" y="2058"/>
                    <a:pt x="50843" y="0"/>
                    <a:pt x="4302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7" name="Google Shape;8457;p60"/>
            <p:cNvSpPr/>
            <p:nvPr/>
          </p:nvSpPr>
          <p:spPr>
            <a:xfrm>
              <a:off x="7279706" y="3328965"/>
              <a:ext cx="1960426" cy="1400013"/>
            </a:xfrm>
            <a:custGeom>
              <a:avLst/>
              <a:gdLst/>
              <a:ahLst/>
              <a:cxnLst/>
              <a:rect l="l" t="t" r="r" b="b"/>
              <a:pathLst>
                <a:path w="61547" h="43953" extrusionOk="0">
                  <a:moveTo>
                    <a:pt x="37433" y="1"/>
                  </a:moveTo>
                  <a:cubicBezTo>
                    <a:pt x="30859" y="1"/>
                    <a:pt x="24406" y="1774"/>
                    <a:pt x="18753" y="5144"/>
                  </a:cubicBezTo>
                  <a:cubicBezTo>
                    <a:pt x="12538" y="8835"/>
                    <a:pt x="6966" y="14193"/>
                    <a:pt x="3810" y="20753"/>
                  </a:cubicBezTo>
                  <a:cubicBezTo>
                    <a:pt x="739" y="27135"/>
                    <a:pt x="0" y="34303"/>
                    <a:pt x="346" y="41292"/>
                  </a:cubicBezTo>
                  <a:cubicBezTo>
                    <a:pt x="435" y="43063"/>
                    <a:pt x="1863" y="43953"/>
                    <a:pt x="3243" y="43953"/>
                  </a:cubicBezTo>
                  <a:cubicBezTo>
                    <a:pt x="4619" y="43953"/>
                    <a:pt x="5947" y="43069"/>
                    <a:pt x="5858" y="41292"/>
                  </a:cubicBezTo>
                  <a:cubicBezTo>
                    <a:pt x="5561" y="35279"/>
                    <a:pt x="6001" y="29088"/>
                    <a:pt x="8561" y="23540"/>
                  </a:cubicBezTo>
                  <a:cubicBezTo>
                    <a:pt x="11264" y="17729"/>
                    <a:pt x="16133" y="13205"/>
                    <a:pt x="21539" y="9907"/>
                  </a:cubicBezTo>
                  <a:cubicBezTo>
                    <a:pt x="26409" y="6930"/>
                    <a:pt x="31874" y="5561"/>
                    <a:pt x="37553" y="5513"/>
                  </a:cubicBezTo>
                  <a:cubicBezTo>
                    <a:pt x="37636" y="5513"/>
                    <a:pt x="37720" y="5513"/>
                    <a:pt x="37803" y="5513"/>
                  </a:cubicBezTo>
                  <a:cubicBezTo>
                    <a:pt x="40764" y="5513"/>
                    <a:pt x="43660" y="5918"/>
                    <a:pt x="46578" y="6335"/>
                  </a:cubicBezTo>
                  <a:cubicBezTo>
                    <a:pt x="49995" y="6823"/>
                    <a:pt x="53340" y="7609"/>
                    <a:pt x="56269" y="9502"/>
                  </a:cubicBezTo>
                  <a:cubicBezTo>
                    <a:pt x="56759" y="9817"/>
                    <a:pt x="57242" y="9953"/>
                    <a:pt x="57694" y="9953"/>
                  </a:cubicBezTo>
                  <a:cubicBezTo>
                    <a:pt x="60018" y="9953"/>
                    <a:pt x="61547" y="6354"/>
                    <a:pt x="59055" y="4740"/>
                  </a:cubicBezTo>
                  <a:cubicBezTo>
                    <a:pt x="55877" y="2680"/>
                    <a:pt x="52233" y="1680"/>
                    <a:pt x="48518" y="1084"/>
                  </a:cubicBezTo>
                  <a:cubicBezTo>
                    <a:pt x="44887" y="513"/>
                    <a:pt x="41244" y="13"/>
                    <a:pt x="37565" y="1"/>
                  </a:cubicBezTo>
                  <a:cubicBezTo>
                    <a:pt x="37521" y="1"/>
                    <a:pt x="37477" y="1"/>
                    <a:pt x="3743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8" name="Google Shape;8458;p60"/>
            <p:cNvSpPr/>
            <p:nvPr/>
          </p:nvSpPr>
          <p:spPr>
            <a:xfrm>
              <a:off x="7382544" y="3425059"/>
              <a:ext cx="1754722" cy="1294995"/>
            </a:xfrm>
            <a:custGeom>
              <a:avLst/>
              <a:gdLst/>
              <a:ahLst/>
              <a:cxnLst/>
              <a:rect l="l" t="t" r="r" b="b"/>
              <a:pathLst>
                <a:path w="55089" h="40656" extrusionOk="0">
                  <a:moveTo>
                    <a:pt x="35451" y="0"/>
                  </a:moveTo>
                  <a:cubicBezTo>
                    <a:pt x="34940" y="0"/>
                    <a:pt x="34430" y="10"/>
                    <a:pt x="33922" y="28"/>
                  </a:cubicBezTo>
                  <a:cubicBezTo>
                    <a:pt x="27266" y="290"/>
                    <a:pt x="20777" y="2136"/>
                    <a:pt x="14979" y="5410"/>
                  </a:cubicBezTo>
                  <a:cubicBezTo>
                    <a:pt x="3311" y="12006"/>
                    <a:pt x="37" y="25496"/>
                    <a:pt x="1" y="37985"/>
                  </a:cubicBezTo>
                  <a:cubicBezTo>
                    <a:pt x="1" y="39765"/>
                    <a:pt x="1379" y="40655"/>
                    <a:pt x="2757" y="40655"/>
                  </a:cubicBezTo>
                  <a:cubicBezTo>
                    <a:pt x="4135" y="40655"/>
                    <a:pt x="5514" y="39765"/>
                    <a:pt x="5514" y="37985"/>
                  </a:cubicBezTo>
                  <a:cubicBezTo>
                    <a:pt x="5537" y="27365"/>
                    <a:pt x="7871" y="15911"/>
                    <a:pt x="17753" y="10172"/>
                  </a:cubicBezTo>
                  <a:cubicBezTo>
                    <a:pt x="22623" y="7339"/>
                    <a:pt x="28302" y="5815"/>
                    <a:pt x="33910" y="5541"/>
                  </a:cubicBezTo>
                  <a:cubicBezTo>
                    <a:pt x="34433" y="5514"/>
                    <a:pt x="34956" y="5501"/>
                    <a:pt x="35479" y="5501"/>
                  </a:cubicBezTo>
                  <a:cubicBezTo>
                    <a:pt x="37752" y="5501"/>
                    <a:pt x="40016" y="5754"/>
                    <a:pt x="42232" y="6267"/>
                  </a:cubicBezTo>
                  <a:cubicBezTo>
                    <a:pt x="45114" y="6934"/>
                    <a:pt x="47447" y="8136"/>
                    <a:pt x="49876" y="9780"/>
                  </a:cubicBezTo>
                  <a:cubicBezTo>
                    <a:pt x="50369" y="10114"/>
                    <a:pt x="50856" y="10259"/>
                    <a:pt x="51312" y="10259"/>
                  </a:cubicBezTo>
                  <a:cubicBezTo>
                    <a:pt x="53582" y="10259"/>
                    <a:pt x="55089" y="6673"/>
                    <a:pt x="52650" y="5017"/>
                  </a:cubicBezTo>
                  <a:cubicBezTo>
                    <a:pt x="49852" y="3124"/>
                    <a:pt x="46983" y="1767"/>
                    <a:pt x="43697" y="945"/>
                  </a:cubicBezTo>
                  <a:cubicBezTo>
                    <a:pt x="41013" y="282"/>
                    <a:pt x="38219" y="0"/>
                    <a:pt x="354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9" name="Google Shape;8459;p60"/>
            <p:cNvSpPr/>
            <p:nvPr/>
          </p:nvSpPr>
          <p:spPr>
            <a:xfrm>
              <a:off x="7361254" y="3959786"/>
              <a:ext cx="197071" cy="186114"/>
            </a:xfrm>
            <a:custGeom>
              <a:avLst/>
              <a:gdLst/>
              <a:ahLst/>
              <a:cxnLst/>
              <a:rect l="l" t="t" r="r" b="b"/>
              <a:pathLst>
                <a:path w="6187" h="5843" extrusionOk="0">
                  <a:moveTo>
                    <a:pt x="2411" y="0"/>
                  </a:moveTo>
                  <a:cubicBezTo>
                    <a:pt x="2182" y="0"/>
                    <a:pt x="1965" y="173"/>
                    <a:pt x="1965" y="438"/>
                  </a:cubicBezTo>
                  <a:cubicBezTo>
                    <a:pt x="1953" y="915"/>
                    <a:pt x="1929" y="1379"/>
                    <a:pt x="1917" y="1843"/>
                  </a:cubicBezTo>
                  <a:cubicBezTo>
                    <a:pt x="1417" y="2070"/>
                    <a:pt x="917" y="2308"/>
                    <a:pt x="429" y="2582"/>
                  </a:cubicBezTo>
                  <a:cubicBezTo>
                    <a:pt x="0" y="2808"/>
                    <a:pt x="227" y="3379"/>
                    <a:pt x="655" y="3415"/>
                  </a:cubicBezTo>
                  <a:cubicBezTo>
                    <a:pt x="1096" y="3463"/>
                    <a:pt x="1524" y="3534"/>
                    <a:pt x="1953" y="3641"/>
                  </a:cubicBezTo>
                  <a:cubicBezTo>
                    <a:pt x="1989" y="4237"/>
                    <a:pt x="2072" y="4808"/>
                    <a:pt x="2203" y="5380"/>
                  </a:cubicBezTo>
                  <a:cubicBezTo>
                    <a:pt x="2227" y="5499"/>
                    <a:pt x="2298" y="5606"/>
                    <a:pt x="2405" y="5665"/>
                  </a:cubicBezTo>
                  <a:cubicBezTo>
                    <a:pt x="2496" y="5782"/>
                    <a:pt x="2633" y="5842"/>
                    <a:pt x="2771" y="5842"/>
                  </a:cubicBezTo>
                  <a:cubicBezTo>
                    <a:pt x="2887" y="5842"/>
                    <a:pt x="3004" y="5800"/>
                    <a:pt x="3096" y="5713"/>
                  </a:cubicBezTo>
                  <a:cubicBezTo>
                    <a:pt x="3548" y="5320"/>
                    <a:pt x="3715" y="4749"/>
                    <a:pt x="3906" y="4189"/>
                  </a:cubicBezTo>
                  <a:cubicBezTo>
                    <a:pt x="4465" y="4356"/>
                    <a:pt x="5037" y="4451"/>
                    <a:pt x="5608" y="4499"/>
                  </a:cubicBezTo>
                  <a:cubicBezTo>
                    <a:pt x="5617" y="4499"/>
                    <a:pt x="5625" y="4499"/>
                    <a:pt x="5634" y="4499"/>
                  </a:cubicBezTo>
                  <a:cubicBezTo>
                    <a:pt x="5943" y="4499"/>
                    <a:pt x="6186" y="4086"/>
                    <a:pt x="6001" y="3820"/>
                  </a:cubicBezTo>
                  <a:cubicBezTo>
                    <a:pt x="5644" y="3332"/>
                    <a:pt x="5263" y="2844"/>
                    <a:pt x="4882" y="2379"/>
                  </a:cubicBezTo>
                  <a:cubicBezTo>
                    <a:pt x="5180" y="1962"/>
                    <a:pt x="5430" y="1498"/>
                    <a:pt x="5596" y="1010"/>
                  </a:cubicBezTo>
                  <a:cubicBezTo>
                    <a:pt x="5700" y="699"/>
                    <a:pt x="5431" y="456"/>
                    <a:pt x="5149" y="456"/>
                  </a:cubicBezTo>
                  <a:cubicBezTo>
                    <a:pt x="5075" y="456"/>
                    <a:pt x="4999" y="473"/>
                    <a:pt x="4930" y="510"/>
                  </a:cubicBezTo>
                  <a:cubicBezTo>
                    <a:pt x="4537" y="712"/>
                    <a:pt x="4120" y="903"/>
                    <a:pt x="3715" y="1081"/>
                  </a:cubicBezTo>
                  <a:cubicBezTo>
                    <a:pt x="3394" y="760"/>
                    <a:pt x="3060" y="438"/>
                    <a:pt x="2727" y="129"/>
                  </a:cubicBezTo>
                  <a:cubicBezTo>
                    <a:pt x="2634" y="40"/>
                    <a:pt x="2521" y="0"/>
                    <a:pt x="241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0" name="Google Shape;8460;p60"/>
            <p:cNvSpPr/>
            <p:nvPr/>
          </p:nvSpPr>
          <p:spPr>
            <a:xfrm>
              <a:off x="8750154" y="3382864"/>
              <a:ext cx="134163" cy="131806"/>
            </a:xfrm>
            <a:custGeom>
              <a:avLst/>
              <a:gdLst/>
              <a:ahLst/>
              <a:cxnLst/>
              <a:rect l="l" t="t" r="r" b="b"/>
              <a:pathLst>
                <a:path w="4212" h="4138" extrusionOk="0">
                  <a:moveTo>
                    <a:pt x="1958" y="0"/>
                  </a:moveTo>
                  <a:cubicBezTo>
                    <a:pt x="1814" y="0"/>
                    <a:pt x="1672" y="96"/>
                    <a:pt x="1643" y="262"/>
                  </a:cubicBezTo>
                  <a:cubicBezTo>
                    <a:pt x="1584" y="583"/>
                    <a:pt x="1512" y="916"/>
                    <a:pt x="1453" y="1238"/>
                  </a:cubicBezTo>
                  <a:cubicBezTo>
                    <a:pt x="1072" y="1333"/>
                    <a:pt x="691" y="1440"/>
                    <a:pt x="321" y="1571"/>
                  </a:cubicBezTo>
                  <a:cubicBezTo>
                    <a:pt x="0" y="1690"/>
                    <a:pt x="95" y="2107"/>
                    <a:pt x="381" y="2190"/>
                  </a:cubicBezTo>
                  <a:cubicBezTo>
                    <a:pt x="679" y="2274"/>
                    <a:pt x="976" y="2369"/>
                    <a:pt x="1262" y="2500"/>
                  </a:cubicBezTo>
                  <a:cubicBezTo>
                    <a:pt x="1226" y="2917"/>
                    <a:pt x="1214" y="3333"/>
                    <a:pt x="1238" y="3750"/>
                  </a:cubicBezTo>
                  <a:cubicBezTo>
                    <a:pt x="1238" y="3833"/>
                    <a:pt x="1274" y="3905"/>
                    <a:pt x="1345" y="3964"/>
                  </a:cubicBezTo>
                  <a:cubicBezTo>
                    <a:pt x="1400" y="4074"/>
                    <a:pt x="1517" y="4137"/>
                    <a:pt x="1634" y="4137"/>
                  </a:cubicBezTo>
                  <a:cubicBezTo>
                    <a:pt x="1695" y="4137"/>
                    <a:pt x="1757" y="4120"/>
                    <a:pt x="1810" y="4083"/>
                  </a:cubicBezTo>
                  <a:cubicBezTo>
                    <a:pt x="2179" y="3857"/>
                    <a:pt x="2369" y="3476"/>
                    <a:pt x="2560" y="3107"/>
                  </a:cubicBezTo>
                  <a:cubicBezTo>
                    <a:pt x="2929" y="3286"/>
                    <a:pt x="3322" y="3429"/>
                    <a:pt x="3715" y="3524"/>
                  </a:cubicBezTo>
                  <a:cubicBezTo>
                    <a:pt x="3736" y="3528"/>
                    <a:pt x="3756" y="3530"/>
                    <a:pt x="3776" y="3530"/>
                  </a:cubicBezTo>
                  <a:cubicBezTo>
                    <a:pt x="3995" y="3530"/>
                    <a:pt x="4148" y="3302"/>
                    <a:pt x="4072" y="3095"/>
                  </a:cubicBezTo>
                  <a:cubicBezTo>
                    <a:pt x="3881" y="2714"/>
                    <a:pt x="3679" y="2333"/>
                    <a:pt x="3453" y="1952"/>
                  </a:cubicBezTo>
                  <a:cubicBezTo>
                    <a:pt x="3715" y="1702"/>
                    <a:pt x="3941" y="1405"/>
                    <a:pt x="4120" y="1083"/>
                  </a:cubicBezTo>
                  <a:cubicBezTo>
                    <a:pt x="4211" y="859"/>
                    <a:pt x="4041" y="634"/>
                    <a:pt x="3826" y="634"/>
                  </a:cubicBezTo>
                  <a:cubicBezTo>
                    <a:pt x="3790" y="634"/>
                    <a:pt x="3752" y="641"/>
                    <a:pt x="3715" y="654"/>
                  </a:cubicBezTo>
                  <a:cubicBezTo>
                    <a:pt x="3417" y="750"/>
                    <a:pt x="3108" y="833"/>
                    <a:pt x="2798" y="916"/>
                  </a:cubicBezTo>
                  <a:cubicBezTo>
                    <a:pt x="2607" y="643"/>
                    <a:pt x="2417" y="381"/>
                    <a:pt x="2215" y="131"/>
                  </a:cubicBezTo>
                  <a:cubicBezTo>
                    <a:pt x="2149" y="41"/>
                    <a:pt x="2053" y="0"/>
                    <a:pt x="195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1" name="Google Shape;8461;p60"/>
            <p:cNvSpPr/>
            <p:nvPr/>
          </p:nvSpPr>
          <p:spPr>
            <a:xfrm>
              <a:off x="7980224" y="3517864"/>
              <a:ext cx="134195" cy="132029"/>
            </a:xfrm>
            <a:custGeom>
              <a:avLst/>
              <a:gdLst/>
              <a:ahLst/>
              <a:cxnLst/>
              <a:rect l="l" t="t" r="r" b="b"/>
              <a:pathLst>
                <a:path w="4213" h="4145" extrusionOk="0">
                  <a:moveTo>
                    <a:pt x="1959" y="1"/>
                  </a:moveTo>
                  <a:cubicBezTo>
                    <a:pt x="1814" y="1"/>
                    <a:pt x="1672" y="97"/>
                    <a:pt x="1643" y="262"/>
                  </a:cubicBezTo>
                  <a:cubicBezTo>
                    <a:pt x="1584" y="596"/>
                    <a:pt x="1512" y="917"/>
                    <a:pt x="1453" y="1250"/>
                  </a:cubicBezTo>
                  <a:cubicBezTo>
                    <a:pt x="1072" y="1346"/>
                    <a:pt x="691" y="1453"/>
                    <a:pt x="322" y="1584"/>
                  </a:cubicBezTo>
                  <a:cubicBezTo>
                    <a:pt x="0" y="1691"/>
                    <a:pt x="84" y="2120"/>
                    <a:pt x="381" y="2191"/>
                  </a:cubicBezTo>
                  <a:cubicBezTo>
                    <a:pt x="679" y="2274"/>
                    <a:pt x="977" y="2381"/>
                    <a:pt x="1262" y="2512"/>
                  </a:cubicBezTo>
                  <a:cubicBezTo>
                    <a:pt x="1215" y="2917"/>
                    <a:pt x="1203" y="3334"/>
                    <a:pt x="1227" y="3751"/>
                  </a:cubicBezTo>
                  <a:cubicBezTo>
                    <a:pt x="1227" y="3834"/>
                    <a:pt x="1274" y="3917"/>
                    <a:pt x="1334" y="3965"/>
                  </a:cubicBezTo>
                  <a:cubicBezTo>
                    <a:pt x="1397" y="4083"/>
                    <a:pt x="1512" y="4144"/>
                    <a:pt x="1631" y="4144"/>
                  </a:cubicBezTo>
                  <a:cubicBezTo>
                    <a:pt x="1692" y="4144"/>
                    <a:pt x="1754" y="4128"/>
                    <a:pt x="1810" y="4096"/>
                  </a:cubicBezTo>
                  <a:cubicBezTo>
                    <a:pt x="2179" y="3870"/>
                    <a:pt x="2358" y="3489"/>
                    <a:pt x="2560" y="3120"/>
                  </a:cubicBezTo>
                  <a:cubicBezTo>
                    <a:pt x="2929" y="3298"/>
                    <a:pt x="3310" y="3429"/>
                    <a:pt x="3715" y="3536"/>
                  </a:cubicBezTo>
                  <a:cubicBezTo>
                    <a:pt x="3732" y="3539"/>
                    <a:pt x="3749" y="3540"/>
                    <a:pt x="3765" y="3540"/>
                  </a:cubicBezTo>
                  <a:cubicBezTo>
                    <a:pt x="3990" y="3540"/>
                    <a:pt x="4150" y="3319"/>
                    <a:pt x="4072" y="3108"/>
                  </a:cubicBezTo>
                  <a:cubicBezTo>
                    <a:pt x="3882" y="2715"/>
                    <a:pt x="3667" y="2334"/>
                    <a:pt x="3453" y="1965"/>
                  </a:cubicBezTo>
                  <a:cubicBezTo>
                    <a:pt x="3715" y="1703"/>
                    <a:pt x="3941" y="1417"/>
                    <a:pt x="4120" y="1096"/>
                  </a:cubicBezTo>
                  <a:cubicBezTo>
                    <a:pt x="4212" y="870"/>
                    <a:pt x="4040" y="636"/>
                    <a:pt x="3823" y="636"/>
                  </a:cubicBezTo>
                  <a:cubicBezTo>
                    <a:pt x="3788" y="636"/>
                    <a:pt x="3751" y="642"/>
                    <a:pt x="3715" y="655"/>
                  </a:cubicBezTo>
                  <a:cubicBezTo>
                    <a:pt x="3417" y="762"/>
                    <a:pt x="3096" y="846"/>
                    <a:pt x="2786" y="917"/>
                  </a:cubicBezTo>
                  <a:cubicBezTo>
                    <a:pt x="2608" y="655"/>
                    <a:pt x="2417" y="393"/>
                    <a:pt x="2215" y="131"/>
                  </a:cubicBezTo>
                  <a:cubicBezTo>
                    <a:pt x="2149" y="42"/>
                    <a:pt x="2053" y="1"/>
                    <a:pt x="195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2" name="Google Shape;8462;p60"/>
            <p:cNvSpPr/>
            <p:nvPr/>
          </p:nvSpPr>
          <p:spPr>
            <a:xfrm>
              <a:off x="7385145" y="4315094"/>
              <a:ext cx="56920" cy="43638"/>
            </a:xfrm>
            <a:custGeom>
              <a:avLst/>
              <a:gdLst/>
              <a:ahLst/>
              <a:cxnLst/>
              <a:rect l="l" t="t" r="r" b="b"/>
              <a:pathLst>
                <a:path w="1787" h="1370" extrusionOk="0">
                  <a:moveTo>
                    <a:pt x="893" y="0"/>
                  </a:moveTo>
                  <a:cubicBezTo>
                    <a:pt x="0" y="0"/>
                    <a:pt x="0" y="1369"/>
                    <a:pt x="893" y="1369"/>
                  </a:cubicBezTo>
                  <a:cubicBezTo>
                    <a:pt x="1786" y="1369"/>
                    <a:pt x="1786" y="0"/>
                    <a:pt x="89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3" name="Google Shape;8463;p60"/>
            <p:cNvSpPr/>
            <p:nvPr/>
          </p:nvSpPr>
          <p:spPr>
            <a:xfrm>
              <a:off x="7481856" y="4323790"/>
              <a:ext cx="56920" cy="44052"/>
            </a:xfrm>
            <a:custGeom>
              <a:avLst/>
              <a:gdLst/>
              <a:ahLst/>
              <a:cxnLst/>
              <a:rect l="l" t="t" r="r" b="b"/>
              <a:pathLst>
                <a:path w="1787" h="1383" extrusionOk="0">
                  <a:moveTo>
                    <a:pt x="893" y="1"/>
                  </a:moveTo>
                  <a:cubicBezTo>
                    <a:pt x="1" y="1"/>
                    <a:pt x="1" y="1382"/>
                    <a:pt x="893" y="1382"/>
                  </a:cubicBezTo>
                  <a:cubicBezTo>
                    <a:pt x="1786" y="1382"/>
                    <a:pt x="1775" y="1"/>
                    <a:pt x="89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4" name="Google Shape;8464;p60"/>
            <p:cNvSpPr/>
            <p:nvPr/>
          </p:nvSpPr>
          <p:spPr>
            <a:xfrm>
              <a:off x="7745072" y="3577783"/>
              <a:ext cx="56920" cy="44020"/>
            </a:xfrm>
            <a:custGeom>
              <a:avLst/>
              <a:gdLst/>
              <a:ahLst/>
              <a:cxnLst/>
              <a:rect l="l" t="t" r="r" b="b"/>
              <a:pathLst>
                <a:path w="1787" h="1382" extrusionOk="0">
                  <a:moveTo>
                    <a:pt x="893" y="0"/>
                  </a:moveTo>
                  <a:cubicBezTo>
                    <a:pt x="0" y="0"/>
                    <a:pt x="0" y="1382"/>
                    <a:pt x="893" y="1382"/>
                  </a:cubicBezTo>
                  <a:cubicBezTo>
                    <a:pt x="1786" y="1382"/>
                    <a:pt x="1786" y="0"/>
                    <a:pt x="89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5" name="Google Shape;8465;p60"/>
            <p:cNvSpPr/>
            <p:nvPr/>
          </p:nvSpPr>
          <p:spPr>
            <a:xfrm>
              <a:off x="7771225" y="3735560"/>
              <a:ext cx="56920" cy="44020"/>
            </a:xfrm>
            <a:custGeom>
              <a:avLst/>
              <a:gdLst/>
              <a:ahLst/>
              <a:cxnLst/>
              <a:rect l="l" t="t" r="r" b="b"/>
              <a:pathLst>
                <a:path w="1787" h="1382" extrusionOk="0">
                  <a:moveTo>
                    <a:pt x="894" y="0"/>
                  </a:moveTo>
                  <a:cubicBezTo>
                    <a:pt x="1" y="0"/>
                    <a:pt x="1" y="1382"/>
                    <a:pt x="894" y="1382"/>
                  </a:cubicBezTo>
                  <a:cubicBezTo>
                    <a:pt x="1787" y="1382"/>
                    <a:pt x="1787" y="0"/>
                    <a:pt x="89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6" name="Google Shape;8466;p60"/>
            <p:cNvSpPr/>
            <p:nvPr/>
          </p:nvSpPr>
          <p:spPr>
            <a:xfrm>
              <a:off x="8499807" y="3498879"/>
              <a:ext cx="56920" cy="43670"/>
            </a:xfrm>
            <a:custGeom>
              <a:avLst/>
              <a:gdLst/>
              <a:ahLst/>
              <a:cxnLst/>
              <a:rect l="l" t="t" r="r" b="b"/>
              <a:pathLst>
                <a:path w="1787" h="1371" extrusionOk="0">
                  <a:moveTo>
                    <a:pt x="894" y="1"/>
                  </a:moveTo>
                  <a:cubicBezTo>
                    <a:pt x="1" y="1"/>
                    <a:pt x="1" y="1370"/>
                    <a:pt x="894" y="1370"/>
                  </a:cubicBezTo>
                  <a:cubicBezTo>
                    <a:pt x="1787" y="1370"/>
                    <a:pt x="1787" y="1"/>
                    <a:pt x="89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7" name="Google Shape;8467;p60"/>
            <p:cNvSpPr/>
            <p:nvPr/>
          </p:nvSpPr>
          <p:spPr>
            <a:xfrm>
              <a:off x="8587822" y="3402168"/>
              <a:ext cx="56920" cy="44020"/>
            </a:xfrm>
            <a:custGeom>
              <a:avLst/>
              <a:gdLst/>
              <a:ahLst/>
              <a:cxnLst/>
              <a:rect l="l" t="t" r="r" b="b"/>
              <a:pathLst>
                <a:path w="1787" h="1382" extrusionOk="0">
                  <a:moveTo>
                    <a:pt x="893" y="1"/>
                  </a:moveTo>
                  <a:cubicBezTo>
                    <a:pt x="0" y="1"/>
                    <a:pt x="0" y="1382"/>
                    <a:pt x="893" y="1382"/>
                  </a:cubicBezTo>
                  <a:cubicBezTo>
                    <a:pt x="1786" y="1382"/>
                    <a:pt x="1774" y="1"/>
                    <a:pt x="89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8" name="Google Shape;8468;p60"/>
            <p:cNvSpPr/>
            <p:nvPr/>
          </p:nvSpPr>
          <p:spPr>
            <a:xfrm>
              <a:off x="6484738" y="4385875"/>
              <a:ext cx="1850758" cy="758631"/>
            </a:xfrm>
            <a:custGeom>
              <a:avLst/>
              <a:gdLst/>
              <a:ahLst/>
              <a:cxnLst/>
              <a:rect l="l" t="t" r="r" b="b"/>
              <a:pathLst>
                <a:path w="58104" h="23817" extrusionOk="0">
                  <a:moveTo>
                    <a:pt x="22776" y="0"/>
                  </a:moveTo>
                  <a:cubicBezTo>
                    <a:pt x="22671" y="0"/>
                    <a:pt x="22565" y="6"/>
                    <a:pt x="22456" y="16"/>
                  </a:cubicBezTo>
                  <a:cubicBezTo>
                    <a:pt x="17432" y="517"/>
                    <a:pt x="15991" y="6767"/>
                    <a:pt x="16205" y="10875"/>
                  </a:cubicBezTo>
                  <a:cubicBezTo>
                    <a:pt x="16251" y="11665"/>
                    <a:pt x="15521" y="12247"/>
                    <a:pt x="14792" y="12247"/>
                  </a:cubicBezTo>
                  <a:cubicBezTo>
                    <a:pt x="14565" y="12247"/>
                    <a:pt x="14337" y="12190"/>
                    <a:pt x="14134" y="12066"/>
                  </a:cubicBezTo>
                  <a:cubicBezTo>
                    <a:pt x="12329" y="10946"/>
                    <a:pt x="9089" y="8954"/>
                    <a:pt x="6408" y="8954"/>
                  </a:cubicBezTo>
                  <a:cubicBezTo>
                    <a:pt x="5267" y="8954"/>
                    <a:pt x="4227" y="9314"/>
                    <a:pt x="3442" y="10256"/>
                  </a:cubicBezTo>
                  <a:cubicBezTo>
                    <a:pt x="1" y="14387"/>
                    <a:pt x="3466" y="20436"/>
                    <a:pt x="6799" y="23817"/>
                  </a:cubicBezTo>
                  <a:lnTo>
                    <a:pt x="56627" y="23817"/>
                  </a:lnTo>
                  <a:cubicBezTo>
                    <a:pt x="57627" y="21090"/>
                    <a:pt x="58103" y="18150"/>
                    <a:pt x="57592" y="15483"/>
                  </a:cubicBezTo>
                  <a:cubicBezTo>
                    <a:pt x="57163" y="13149"/>
                    <a:pt x="56020" y="11101"/>
                    <a:pt x="53841" y="10006"/>
                  </a:cubicBezTo>
                  <a:cubicBezTo>
                    <a:pt x="52621" y="9390"/>
                    <a:pt x="51415" y="9116"/>
                    <a:pt x="50237" y="9116"/>
                  </a:cubicBezTo>
                  <a:cubicBezTo>
                    <a:pt x="47888" y="9116"/>
                    <a:pt x="45652" y="10206"/>
                    <a:pt x="43637" y="11839"/>
                  </a:cubicBezTo>
                  <a:cubicBezTo>
                    <a:pt x="43342" y="12083"/>
                    <a:pt x="42977" y="12201"/>
                    <a:pt x="42624" y="12201"/>
                  </a:cubicBezTo>
                  <a:cubicBezTo>
                    <a:pt x="41923" y="12201"/>
                    <a:pt x="41268" y="11738"/>
                    <a:pt x="41292" y="10875"/>
                  </a:cubicBezTo>
                  <a:cubicBezTo>
                    <a:pt x="41328" y="8494"/>
                    <a:pt x="40911" y="4493"/>
                    <a:pt x="38101" y="3660"/>
                  </a:cubicBezTo>
                  <a:cubicBezTo>
                    <a:pt x="37710" y="3544"/>
                    <a:pt x="37325" y="3491"/>
                    <a:pt x="36947" y="3491"/>
                  </a:cubicBezTo>
                  <a:cubicBezTo>
                    <a:pt x="34446" y="3491"/>
                    <a:pt x="32263" y="5815"/>
                    <a:pt x="30898" y="7708"/>
                  </a:cubicBezTo>
                  <a:cubicBezTo>
                    <a:pt x="30609" y="8111"/>
                    <a:pt x="30080" y="8377"/>
                    <a:pt x="29578" y="8377"/>
                  </a:cubicBezTo>
                  <a:cubicBezTo>
                    <a:pt x="29147" y="8377"/>
                    <a:pt x="28737" y="8181"/>
                    <a:pt x="28516" y="7708"/>
                  </a:cubicBezTo>
                  <a:cubicBezTo>
                    <a:pt x="27432" y="5353"/>
                    <a:pt x="26089" y="0"/>
                    <a:pt x="2277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9" name="Google Shape;8469;p60"/>
            <p:cNvSpPr/>
            <p:nvPr/>
          </p:nvSpPr>
          <p:spPr>
            <a:xfrm>
              <a:off x="6863555" y="4949036"/>
              <a:ext cx="239881" cy="105878"/>
            </a:xfrm>
            <a:custGeom>
              <a:avLst/>
              <a:gdLst/>
              <a:ahLst/>
              <a:cxnLst/>
              <a:rect l="l" t="t" r="r" b="b"/>
              <a:pathLst>
                <a:path w="7531" h="3324" extrusionOk="0">
                  <a:moveTo>
                    <a:pt x="3407" y="1"/>
                  </a:moveTo>
                  <a:cubicBezTo>
                    <a:pt x="3340" y="1"/>
                    <a:pt x="3273" y="3"/>
                    <a:pt x="3206" y="6"/>
                  </a:cubicBezTo>
                  <a:cubicBezTo>
                    <a:pt x="1515" y="102"/>
                    <a:pt x="432" y="1411"/>
                    <a:pt x="51" y="2971"/>
                  </a:cubicBezTo>
                  <a:cubicBezTo>
                    <a:pt x="1" y="3186"/>
                    <a:pt x="171" y="3323"/>
                    <a:pt x="335" y="3323"/>
                  </a:cubicBezTo>
                  <a:cubicBezTo>
                    <a:pt x="443" y="3323"/>
                    <a:pt x="549" y="3263"/>
                    <a:pt x="587" y="3126"/>
                  </a:cubicBezTo>
                  <a:lnTo>
                    <a:pt x="587" y="3114"/>
                  </a:lnTo>
                  <a:cubicBezTo>
                    <a:pt x="920" y="1745"/>
                    <a:pt x="1849" y="590"/>
                    <a:pt x="3361" y="554"/>
                  </a:cubicBezTo>
                  <a:cubicBezTo>
                    <a:pt x="3378" y="554"/>
                    <a:pt x="3394" y="554"/>
                    <a:pt x="3411" y="554"/>
                  </a:cubicBezTo>
                  <a:cubicBezTo>
                    <a:pt x="4889" y="554"/>
                    <a:pt x="6144" y="1591"/>
                    <a:pt x="6909" y="2792"/>
                  </a:cubicBezTo>
                  <a:cubicBezTo>
                    <a:pt x="6969" y="2881"/>
                    <a:pt x="7054" y="2918"/>
                    <a:pt x="7139" y="2918"/>
                  </a:cubicBezTo>
                  <a:cubicBezTo>
                    <a:pt x="7336" y="2918"/>
                    <a:pt x="7531" y="2715"/>
                    <a:pt x="7397" y="2507"/>
                  </a:cubicBezTo>
                  <a:cubicBezTo>
                    <a:pt x="6515" y="1144"/>
                    <a:pt x="5093" y="1"/>
                    <a:pt x="340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0" name="Google Shape;8470;p60"/>
            <p:cNvSpPr/>
            <p:nvPr/>
          </p:nvSpPr>
          <p:spPr>
            <a:xfrm>
              <a:off x="7206090" y="4763036"/>
              <a:ext cx="165060" cy="86416"/>
            </a:xfrm>
            <a:custGeom>
              <a:avLst/>
              <a:gdLst/>
              <a:ahLst/>
              <a:cxnLst/>
              <a:rect l="l" t="t" r="r" b="b"/>
              <a:pathLst>
                <a:path w="5182" h="2713" extrusionOk="0">
                  <a:moveTo>
                    <a:pt x="2617" y="0"/>
                  </a:moveTo>
                  <a:cubicBezTo>
                    <a:pt x="1743" y="0"/>
                    <a:pt x="900" y="524"/>
                    <a:pt x="228" y="1047"/>
                  </a:cubicBezTo>
                  <a:cubicBezTo>
                    <a:pt x="0" y="1218"/>
                    <a:pt x="203" y="1502"/>
                    <a:pt x="440" y="1502"/>
                  </a:cubicBezTo>
                  <a:cubicBezTo>
                    <a:pt x="500" y="1502"/>
                    <a:pt x="563" y="1484"/>
                    <a:pt x="621" y="1440"/>
                  </a:cubicBezTo>
                  <a:cubicBezTo>
                    <a:pt x="1173" y="1019"/>
                    <a:pt x="1877" y="555"/>
                    <a:pt x="2605" y="555"/>
                  </a:cubicBezTo>
                  <a:cubicBezTo>
                    <a:pt x="2741" y="555"/>
                    <a:pt x="2877" y="571"/>
                    <a:pt x="3014" y="607"/>
                  </a:cubicBezTo>
                  <a:cubicBezTo>
                    <a:pt x="3871" y="833"/>
                    <a:pt x="4312" y="1761"/>
                    <a:pt x="4574" y="2523"/>
                  </a:cubicBezTo>
                  <a:cubicBezTo>
                    <a:pt x="4621" y="2655"/>
                    <a:pt x="4733" y="2712"/>
                    <a:pt x="4844" y="2712"/>
                  </a:cubicBezTo>
                  <a:cubicBezTo>
                    <a:pt x="5014" y="2712"/>
                    <a:pt x="5182" y="2578"/>
                    <a:pt x="5109" y="2369"/>
                  </a:cubicBezTo>
                  <a:cubicBezTo>
                    <a:pt x="4776" y="1404"/>
                    <a:pt x="4216" y="357"/>
                    <a:pt x="3157" y="71"/>
                  </a:cubicBezTo>
                  <a:cubicBezTo>
                    <a:pt x="2976" y="22"/>
                    <a:pt x="2796" y="0"/>
                    <a:pt x="261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1" name="Google Shape;8471;p60"/>
            <p:cNvSpPr/>
            <p:nvPr/>
          </p:nvSpPr>
          <p:spPr>
            <a:xfrm>
              <a:off x="7514253" y="4955439"/>
              <a:ext cx="242015" cy="86034"/>
            </a:xfrm>
            <a:custGeom>
              <a:avLst/>
              <a:gdLst/>
              <a:ahLst/>
              <a:cxnLst/>
              <a:rect l="l" t="t" r="r" b="b"/>
              <a:pathLst>
                <a:path w="7598" h="2701" extrusionOk="0">
                  <a:moveTo>
                    <a:pt x="3949" y="0"/>
                  </a:moveTo>
                  <a:cubicBezTo>
                    <a:pt x="3874" y="0"/>
                    <a:pt x="3798" y="3"/>
                    <a:pt x="3722" y="8"/>
                  </a:cubicBezTo>
                  <a:cubicBezTo>
                    <a:pt x="2198" y="103"/>
                    <a:pt x="1019" y="1127"/>
                    <a:pt x="150" y="2306"/>
                  </a:cubicBezTo>
                  <a:cubicBezTo>
                    <a:pt x="0" y="2506"/>
                    <a:pt x="195" y="2700"/>
                    <a:pt x="395" y="2700"/>
                  </a:cubicBezTo>
                  <a:cubicBezTo>
                    <a:pt x="480" y="2700"/>
                    <a:pt x="566" y="2665"/>
                    <a:pt x="627" y="2579"/>
                  </a:cubicBezTo>
                  <a:lnTo>
                    <a:pt x="638" y="2579"/>
                  </a:lnTo>
                  <a:cubicBezTo>
                    <a:pt x="1424" y="1520"/>
                    <a:pt x="2520" y="591"/>
                    <a:pt x="3901" y="555"/>
                  </a:cubicBezTo>
                  <a:cubicBezTo>
                    <a:pt x="3920" y="555"/>
                    <a:pt x="3938" y="555"/>
                    <a:pt x="3957" y="555"/>
                  </a:cubicBezTo>
                  <a:cubicBezTo>
                    <a:pt x="5206" y="555"/>
                    <a:pt x="6246" y="1331"/>
                    <a:pt x="7032" y="2234"/>
                  </a:cubicBezTo>
                  <a:cubicBezTo>
                    <a:pt x="7086" y="2300"/>
                    <a:pt x="7150" y="2327"/>
                    <a:pt x="7212" y="2327"/>
                  </a:cubicBezTo>
                  <a:cubicBezTo>
                    <a:pt x="7411" y="2327"/>
                    <a:pt x="7597" y="2050"/>
                    <a:pt x="7425" y="1841"/>
                  </a:cubicBezTo>
                  <a:cubicBezTo>
                    <a:pt x="6533" y="814"/>
                    <a:pt x="5330" y="0"/>
                    <a:pt x="394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2" name="Google Shape;8472;p60"/>
            <p:cNvSpPr/>
            <p:nvPr/>
          </p:nvSpPr>
          <p:spPr>
            <a:xfrm>
              <a:off x="7989335" y="4896125"/>
              <a:ext cx="127824" cy="145789"/>
            </a:xfrm>
            <a:custGeom>
              <a:avLst/>
              <a:gdLst/>
              <a:ahLst/>
              <a:cxnLst/>
              <a:rect l="l" t="t" r="r" b="b"/>
              <a:pathLst>
                <a:path w="4013" h="4577" extrusionOk="0">
                  <a:moveTo>
                    <a:pt x="357" y="0"/>
                  </a:moveTo>
                  <a:cubicBezTo>
                    <a:pt x="0" y="0"/>
                    <a:pt x="0" y="548"/>
                    <a:pt x="357" y="560"/>
                  </a:cubicBezTo>
                  <a:cubicBezTo>
                    <a:pt x="1250" y="572"/>
                    <a:pt x="2191" y="798"/>
                    <a:pt x="2774" y="1524"/>
                  </a:cubicBezTo>
                  <a:cubicBezTo>
                    <a:pt x="3393" y="2275"/>
                    <a:pt x="3441" y="3310"/>
                    <a:pt x="3310" y="4227"/>
                  </a:cubicBezTo>
                  <a:cubicBezTo>
                    <a:pt x="3281" y="4437"/>
                    <a:pt x="3467" y="4576"/>
                    <a:pt x="3628" y="4576"/>
                  </a:cubicBezTo>
                  <a:cubicBezTo>
                    <a:pt x="3733" y="4576"/>
                    <a:pt x="3827" y="4518"/>
                    <a:pt x="3846" y="4382"/>
                  </a:cubicBezTo>
                  <a:cubicBezTo>
                    <a:pt x="4012" y="3298"/>
                    <a:pt x="3953" y="2144"/>
                    <a:pt x="3274" y="1251"/>
                  </a:cubicBezTo>
                  <a:cubicBezTo>
                    <a:pt x="2584" y="358"/>
                    <a:pt x="1465" y="24"/>
                    <a:pt x="35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473" name="Google Shape;8473;p60"/>
            <p:cNvGrpSpPr/>
            <p:nvPr/>
          </p:nvGrpSpPr>
          <p:grpSpPr>
            <a:xfrm>
              <a:off x="8514620" y="4411423"/>
              <a:ext cx="200648" cy="195712"/>
              <a:chOff x="8514620" y="4411423"/>
              <a:chExt cx="200648" cy="195712"/>
            </a:xfrm>
          </p:grpSpPr>
          <p:sp>
            <p:nvSpPr>
              <p:cNvPr id="8474" name="Google Shape;8474;p60"/>
              <p:cNvSpPr/>
              <p:nvPr/>
            </p:nvSpPr>
            <p:spPr>
              <a:xfrm>
                <a:off x="8514620" y="4541900"/>
                <a:ext cx="70171" cy="54245"/>
              </a:xfrm>
              <a:custGeom>
                <a:avLst/>
                <a:gdLst/>
                <a:ahLst/>
                <a:cxnLst/>
                <a:rect l="l" t="t" r="r" b="b"/>
                <a:pathLst>
                  <a:path w="2203" h="1703" extrusionOk="0">
                    <a:moveTo>
                      <a:pt x="1108" y="0"/>
                    </a:moveTo>
                    <a:cubicBezTo>
                      <a:pt x="0" y="0"/>
                      <a:pt x="0" y="1703"/>
                      <a:pt x="1108" y="1703"/>
                    </a:cubicBezTo>
                    <a:cubicBezTo>
                      <a:pt x="2203" y="1703"/>
                      <a:pt x="2203" y="0"/>
                      <a:pt x="11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5" name="Google Shape;8475;p60"/>
              <p:cNvSpPr/>
              <p:nvPr/>
            </p:nvSpPr>
            <p:spPr>
              <a:xfrm>
                <a:off x="8612478" y="4411423"/>
                <a:ext cx="70171" cy="54627"/>
              </a:xfrm>
              <a:custGeom>
                <a:avLst/>
                <a:gdLst/>
                <a:ahLst/>
                <a:cxnLst/>
                <a:rect l="l" t="t" r="r" b="b"/>
                <a:pathLst>
                  <a:path w="2203" h="1715" extrusionOk="0">
                    <a:moveTo>
                      <a:pt x="1107" y="0"/>
                    </a:moveTo>
                    <a:cubicBezTo>
                      <a:pt x="0" y="0"/>
                      <a:pt x="0" y="1715"/>
                      <a:pt x="1107" y="1715"/>
                    </a:cubicBezTo>
                    <a:cubicBezTo>
                      <a:pt x="2203" y="1715"/>
                      <a:pt x="2203" y="0"/>
                      <a:pt x="110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6" name="Google Shape;8476;p60"/>
              <p:cNvSpPr/>
              <p:nvPr/>
            </p:nvSpPr>
            <p:spPr>
              <a:xfrm>
                <a:off x="8645065" y="4552890"/>
                <a:ext cx="70203" cy="54245"/>
              </a:xfrm>
              <a:custGeom>
                <a:avLst/>
                <a:gdLst/>
                <a:ahLst/>
                <a:cxnLst/>
                <a:rect l="l" t="t" r="r" b="b"/>
                <a:pathLst>
                  <a:path w="2204" h="1703" extrusionOk="0">
                    <a:moveTo>
                      <a:pt x="1096" y="0"/>
                    </a:moveTo>
                    <a:cubicBezTo>
                      <a:pt x="1" y="0"/>
                      <a:pt x="1" y="1703"/>
                      <a:pt x="1096" y="1703"/>
                    </a:cubicBezTo>
                    <a:cubicBezTo>
                      <a:pt x="2204" y="1703"/>
                      <a:pt x="2204" y="0"/>
                      <a:pt x="109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8477" name="Google Shape;8477;p60"/>
          <p:cNvSpPr/>
          <p:nvPr/>
        </p:nvSpPr>
        <p:spPr>
          <a:xfrm>
            <a:off x="2057149" y="2183213"/>
            <a:ext cx="82339" cy="64119"/>
          </a:xfrm>
          <a:custGeom>
            <a:avLst/>
            <a:gdLst/>
            <a:ahLst/>
            <a:cxnLst/>
            <a:rect l="l" t="t" r="r" b="b"/>
            <a:pathLst>
              <a:path w="2585" h="2013" extrusionOk="0">
                <a:moveTo>
                  <a:pt x="1298" y="0"/>
                </a:moveTo>
                <a:cubicBezTo>
                  <a:pt x="0" y="0"/>
                  <a:pt x="0" y="2012"/>
                  <a:pt x="1298" y="2012"/>
                </a:cubicBezTo>
                <a:cubicBezTo>
                  <a:pt x="2584" y="2012"/>
                  <a:pt x="2584" y="0"/>
                  <a:pt x="129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8" name="Google Shape;8478;p60"/>
          <p:cNvSpPr/>
          <p:nvPr/>
        </p:nvSpPr>
        <p:spPr>
          <a:xfrm>
            <a:off x="2044247" y="2067898"/>
            <a:ext cx="82721" cy="63737"/>
          </a:xfrm>
          <a:custGeom>
            <a:avLst/>
            <a:gdLst/>
            <a:ahLst/>
            <a:cxnLst/>
            <a:rect l="l" t="t" r="r" b="b"/>
            <a:pathLst>
              <a:path w="2597" h="2001" extrusionOk="0">
                <a:moveTo>
                  <a:pt x="1298" y="1"/>
                </a:moveTo>
                <a:cubicBezTo>
                  <a:pt x="1" y="1"/>
                  <a:pt x="1" y="2001"/>
                  <a:pt x="1298" y="2001"/>
                </a:cubicBezTo>
                <a:cubicBezTo>
                  <a:pt x="2596" y="2001"/>
                  <a:pt x="2596" y="1"/>
                  <a:pt x="129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9" name="Google Shape;8479;p60"/>
          <p:cNvSpPr/>
          <p:nvPr/>
        </p:nvSpPr>
        <p:spPr>
          <a:xfrm>
            <a:off x="4734032" y="2990285"/>
            <a:ext cx="82721" cy="64119"/>
          </a:xfrm>
          <a:custGeom>
            <a:avLst/>
            <a:gdLst/>
            <a:ahLst/>
            <a:cxnLst/>
            <a:rect l="l" t="t" r="r" b="b"/>
            <a:pathLst>
              <a:path w="2597" h="2013" extrusionOk="0">
                <a:moveTo>
                  <a:pt x="1299" y="1"/>
                </a:moveTo>
                <a:cubicBezTo>
                  <a:pt x="1" y="1"/>
                  <a:pt x="1" y="2013"/>
                  <a:pt x="1299" y="2013"/>
                </a:cubicBezTo>
                <a:cubicBezTo>
                  <a:pt x="2596" y="2013"/>
                  <a:pt x="2596" y="1"/>
                  <a:pt x="129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0" name="Google Shape;8480;p60"/>
          <p:cNvSpPr/>
          <p:nvPr/>
        </p:nvSpPr>
        <p:spPr>
          <a:xfrm>
            <a:off x="4746933" y="2836299"/>
            <a:ext cx="82721" cy="64119"/>
          </a:xfrm>
          <a:custGeom>
            <a:avLst/>
            <a:gdLst/>
            <a:ahLst/>
            <a:cxnLst/>
            <a:rect l="l" t="t" r="r" b="b"/>
            <a:pathLst>
              <a:path w="2597" h="2013" extrusionOk="0">
                <a:moveTo>
                  <a:pt x="1298" y="1"/>
                </a:moveTo>
                <a:cubicBezTo>
                  <a:pt x="1" y="1"/>
                  <a:pt x="1" y="2013"/>
                  <a:pt x="1298" y="2013"/>
                </a:cubicBezTo>
                <a:cubicBezTo>
                  <a:pt x="2596" y="2013"/>
                  <a:pt x="2596" y="1"/>
                  <a:pt x="129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1" name="Google Shape;8481;p60"/>
          <p:cNvSpPr/>
          <p:nvPr/>
        </p:nvSpPr>
        <p:spPr>
          <a:xfrm>
            <a:off x="6053520" y="1594186"/>
            <a:ext cx="82721" cy="63769"/>
          </a:xfrm>
          <a:custGeom>
            <a:avLst/>
            <a:gdLst/>
            <a:ahLst/>
            <a:cxnLst/>
            <a:rect l="l" t="t" r="r" b="b"/>
            <a:pathLst>
              <a:path w="2597" h="2002" extrusionOk="0">
                <a:moveTo>
                  <a:pt x="1298" y="1"/>
                </a:moveTo>
                <a:cubicBezTo>
                  <a:pt x="1" y="1"/>
                  <a:pt x="1" y="2001"/>
                  <a:pt x="1298" y="2001"/>
                </a:cubicBezTo>
                <a:cubicBezTo>
                  <a:pt x="2584" y="2001"/>
                  <a:pt x="2596" y="1"/>
                  <a:pt x="129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2" name="Google Shape;8482;p60"/>
          <p:cNvSpPr/>
          <p:nvPr/>
        </p:nvSpPr>
        <p:spPr>
          <a:xfrm>
            <a:off x="6066422" y="1786111"/>
            <a:ext cx="82339" cy="64119"/>
          </a:xfrm>
          <a:custGeom>
            <a:avLst/>
            <a:gdLst/>
            <a:ahLst/>
            <a:cxnLst/>
            <a:rect l="l" t="t" r="r" b="b"/>
            <a:pathLst>
              <a:path w="2585" h="2013" extrusionOk="0">
                <a:moveTo>
                  <a:pt x="1286" y="0"/>
                </a:moveTo>
                <a:cubicBezTo>
                  <a:pt x="0" y="0"/>
                  <a:pt x="0" y="2013"/>
                  <a:pt x="1286" y="2013"/>
                </a:cubicBezTo>
                <a:cubicBezTo>
                  <a:pt x="2584" y="2013"/>
                  <a:pt x="2584" y="0"/>
                  <a:pt x="128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483" name="Google Shape;8483;p60"/>
          <p:cNvGrpSpPr/>
          <p:nvPr/>
        </p:nvGrpSpPr>
        <p:grpSpPr>
          <a:xfrm>
            <a:off x="-919700" y="1840646"/>
            <a:ext cx="2358264" cy="1085884"/>
            <a:chOff x="-919700" y="1840646"/>
            <a:chExt cx="2358264" cy="1085884"/>
          </a:xfrm>
        </p:grpSpPr>
        <p:sp>
          <p:nvSpPr>
            <p:cNvPr id="8484" name="Google Shape;8484;p60"/>
            <p:cNvSpPr/>
            <p:nvPr/>
          </p:nvSpPr>
          <p:spPr>
            <a:xfrm>
              <a:off x="-919700" y="1840646"/>
              <a:ext cx="2358264" cy="1085884"/>
            </a:xfrm>
            <a:custGeom>
              <a:avLst/>
              <a:gdLst/>
              <a:ahLst/>
              <a:cxnLst/>
              <a:rect l="l" t="t" r="r" b="b"/>
              <a:pathLst>
                <a:path w="74037" h="34091" extrusionOk="0">
                  <a:moveTo>
                    <a:pt x="40328" y="0"/>
                  </a:moveTo>
                  <a:cubicBezTo>
                    <a:pt x="33896" y="0"/>
                    <a:pt x="29955" y="6619"/>
                    <a:pt x="30055" y="12743"/>
                  </a:cubicBezTo>
                  <a:cubicBezTo>
                    <a:pt x="27914" y="9745"/>
                    <a:pt x="24499" y="5074"/>
                    <a:pt x="20214" y="5074"/>
                  </a:cubicBezTo>
                  <a:cubicBezTo>
                    <a:pt x="19375" y="5074"/>
                    <a:pt x="18503" y="5253"/>
                    <a:pt x="17601" y="5658"/>
                  </a:cubicBezTo>
                  <a:cubicBezTo>
                    <a:pt x="12862" y="8159"/>
                    <a:pt x="14898" y="14814"/>
                    <a:pt x="15494" y="19089"/>
                  </a:cubicBezTo>
                  <a:cubicBezTo>
                    <a:pt x="14917" y="19016"/>
                    <a:pt x="14349" y="18981"/>
                    <a:pt x="13795" y="18981"/>
                  </a:cubicBezTo>
                  <a:cubicBezTo>
                    <a:pt x="5469" y="18981"/>
                    <a:pt x="1" y="26811"/>
                    <a:pt x="9957" y="31209"/>
                  </a:cubicBezTo>
                  <a:cubicBezTo>
                    <a:pt x="16030" y="33793"/>
                    <a:pt x="32674" y="33197"/>
                    <a:pt x="39223" y="33483"/>
                  </a:cubicBezTo>
                  <a:cubicBezTo>
                    <a:pt x="42911" y="33637"/>
                    <a:pt x="48145" y="34090"/>
                    <a:pt x="53134" y="34090"/>
                  </a:cubicBezTo>
                  <a:cubicBezTo>
                    <a:pt x="57002" y="34090"/>
                    <a:pt x="60724" y="33818"/>
                    <a:pt x="63464" y="32924"/>
                  </a:cubicBezTo>
                  <a:cubicBezTo>
                    <a:pt x="74037" y="29507"/>
                    <a:pt x="67143" y="21648"/>
                    <a:pt x="59083" y="20541"/>
                  </a:cubicBezTo>
                  <a:cubicBezTo>
                    <a:pt x="65440" y="13965"/>
                    <a:pt x="61905" y="9469"/>
                    <a:pt x="56767" y="9469"/>
                  </a:cubicBezTo>
                  <a:cubicBezTo>
                    <a:pt x="54073" y="9469"/>
                    <a:pt x="50937" y="10706"/>
                    <a:pt x="48557" y="13528"/>
                  </a:cubicBezTo>
                  <a:cubicBezTo>
                    <a:pt x="48403" y="8111"/>
                    <a:pt x="48688" y="1170"/>
                    <a:pt x="41783" y="110"/>
                  </a:cubicBezTo>
                  <a:cubicBezTo>
                    <a:pt x="41285" y="36"/>
                    <a:pt x="40800" y="0"/>
                    <a:pt x="4032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5" name="Google Shape;8485;p60"/>
            <p:cNvSpPr/>
            <p:nvPr/>
          </p:nvSpPr>
          <p:spPr>
            <a:xfrm>
              <a:off x="267385" y="2356598"/>
              <a:ext cx="197071" cy="186337"/>
            </a:xfrm>
            <a:custGeom>
              <a:avLst/>
              <a:gdLst/>
              <a:ahLst/>
              <a:cxnLst/>
              <a:rect l="l" t="t" r="r" b="b"/>
              <a:pathLst>
                <a:path w="6187" h="5850" extrusionOk="0">
                  <a:moveTo>
                    <a:pt x="2411" y="0"/>
                  </a:moveTo>
                  <a:cubicBezTo>
                    <a:pt x="2182" y="0"/>
                    <a:pt x="1962" y="174"/>
                    <a:pt x="1954" y="439"/>
                  </a:cubicBezTo>
                  <a:cubicBezTo>
                    <a:pt x="1942" y="915"/>
                    <a:pt x="1918" y="1379"/>
                    <a:pt x="1918" y="1856"/>
                  </a:cubicBezTo>
                  <a:cubicBezTo>
                    <a:pt x="1406" y="2070"/>
                    <a:pt x="906" y="2308"/>
                    <a:pt x="418" y="2582"/>
                  </a:cubicBezTo>
                  <a:cubicBezTo>
                    <a:pt x="1" y="2808"/>
                    <a:pt x="227" y="3380"/>
                    <a:pt x="644" y="3415"/>
                  </a:cubicBezTo>
                  <a:cubicBezTo>
                    <a:pt x="1084" y="3463"/>
                    <a:pt x="1525" y="3534"/>
                    <a:pt x="1954" y="3654"/>
                  </a:cubicBezTo>
                  <a:cubicBezTo>
                    <a:pt x="1989" y="4237"/>
                    <a:pt x="2073" y="4820"/>
                    <a:pt x="2192" y="5392"/>
                  </a:cubicBezTo>
                  <a:cubicBezTo>
                    <a:pt x="2216" y="5511"/>
                    <a:pt x="2287" y="5606"/>
                    <a:pt x="2394" y="5666"/>
                  </a:cubicBezTo>
                  <a:cubicBezTo>
                    <a:pt x="2487" y="5785"/>
                    <a:pt x="2629" y="5849"/>
                    <a:pt x="2770" y="5849"/>
                  </a:cubicBezTo>
                  <a:cubicBezTo>
                    <a:pt x="2883" y="5849"/>
                    <a:pt x="2995" y="5809"/>
                    <a:pt x="3085" y="5725"/>
                  </a:cubicBezTo>
                  <a:cubicBezTo>
                    <a:pt x="3537" y="5320"/>
                    <a:pt x="3704" y="4749"/>
                    <a:pt x="3894" y="4201"/>
                  </a:cubicBezTo>
                  <a:cubicBezTo>
                    <a:pt x="4454" y="4356"/>
                    <a:pt x="5025" y="4463"/>
                    <a:pt x="5609" y="4499"/>
                  </a:cubicBezTo>
                  <a:cubicBezTo>
                    <a:pt x="5617" y="4500"/>
                    <a:pt x="5626" y="4500"/>
                    <a:pt x="5635" y="4500"/>
                  </a:cubicBezTo>
                  <a:cubicBezTo>
                    <a:pt x="5944" y="4500"/>
                    <a:pt x="6187" y="4087"/>
                    <a:pt x="5990" y="3820"/>
                  </a:cubicBezTo>
                  <a:cubicBezTo>
                    <a:pt x="5633" y="3320"/>
                    <a:pt x="5264" y="2844"/>
                    <a:pt x="4871" y="2380"/>
                  </a:cubicBezTo>
                  <a:cubicBezTo>
                    <a:pt x="5168" y="1963"/>
                    <a:pt x="5418" y="1499"/>
                    <a:pt x="5585" y="1010"/>
                  </a:cubicBezTo>
                  <a:cubicBezTo>
                    <a:pt x="5689" y="700"/>
                    <a:pt x="5427" y="456"/>
                    <a:pt x="5149" y="456"/>
                  </a:cubicBezTo>
                  <a:cubicBezTo>
                    <a:pt x="5075" y="456"/>
                    <a:pt x="5000" y="473"/>
                    <a:pt x="4930" y="510"/>
                  </a:cubicBezTo>
                  <a:cubicBezTo>
                    <a:pt x="4525" y="713"/>
                    <a:pt x="4121" y="903"/>
                    <a:pt x="3704" y="1082"/>
                  </a:cubicBezTo>
                  <a:cubicBezTo>
                    <a:pt x="3382" y="760"/>
                    <a:pt x="3061" y="439"/>
                    <a:pt x="2728" y="129"/>
                  </a:cubicBezTo>
                  <a:cubicBezTo>
                    <a:pt x="2635" y="40"/>
                    <a:pt x="2522" y="0"/>
                    <a:pt x="241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6" name="Google Shape;8486;p60"/>
            <p:cNvSpPr/>
            <p:nvPr/>
          </p:nvSpPr>
          <p:spPr>
            <a:xfrm>
              <a:off x="214362" y="2106602"/>
              <a:ext cx="254724" cy="117153"/>
            </a:xfrm>
            <a:custGeom>
              <a:avLst/>
              <a:gdLst/>
              <a:ahLst/>
              <a:cxnLst/>
              <a:rect l="l" t="t" r="r" b="b"/>
              <a:pathLst>
                <a:path w="7997" h="3678" extrusionOk="0">
                  <a:moveTo>
                    <a:pt x="3974" y="1"/>
                  </a:moveTo>
                  <a:cubicBezTo>
                    <a:pt x="2581" y="1"/>
                    <a:pt x="1270" y="727"/>
                    <a:pt x="217" y="1607"/>
                  </a:cubicBezTo>
                  <a:cubicBezTo>
                    <a:pt x="1" y="1786"/>
                    <a:pt x="200" y="2068"/>
                    <a:pt x="428" y="2068"/>
                  </a:cubicBezTo>
                  <a:cubicBezTo>
                    <a:pt x="489" y="2068"/>
                    <a:pt x="552" y="2048"/>
                    <a:pt x="610" y="2000"/>
                  </a:cubicBezTo>
                  <a:cubicBezTo>
                    <a:pt x="1539" y="1224"/>
                    <a:pt x="2713" y="562"/>
                    <a:pt x="3945" y="562"/>
                  </a:cubicBezTo>
                  <a:cubicBezTo>
                    <a:pt x="4150" y="562"/>
                    <a:pt x="4356" y="580"/>
                    <a:pt x="4563" y="619"/>
                  </a:cubicBezTo>
                  <a:cubicBezTo>
                    <a:pt x="6015" y="881"/>
                    <a:pt x="6920" y="2155"/>
                    <a:pt x="7384" y="3489"/>
                  </a:cubicBezTo>
                  <a:cubicBezTo>
                    <a:pt x="7431" y="3620"/>
                    <a:pt x="7543" y="3678"/>
                    <a:pt x="7655" y="3678"/>
                  </a:cubicBezTo>
                  <a:cubicBezTo>
                    <a:pt x="7826" y="3678"/>
                    <a:pt x="7997" y="3543"/>
                    <a:pt x="7932" y="3334"/>
                  </a:cubicBezTo>
                  <a:cubicBezTo>
                    <a:pt x="7396" y="1822"/>
                    <a:pt x="6384" y="405"/>
                    <a:pt x="4717" y="72"/>
                  </a:cubicBezTo>
                  <a:cubicBezTo>
                    <a:pt x="4468" y="23"/>
                    <a:pt x="4220" y="1"/>
                    <a:pt x="397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7" name="Google Shape;8487;p60"/>
            <p:cNvSpPr/>
            <p:nvPr/>
          </p:nvSpPr>
          <p:spPr>
            <a:xfrm>
              <a:off x="560910" y="2424608"/>
              <a:ext cx="174265" cy="209621"/>
            </a:xfrm>
            <a:custGeom>
              <a:avLst/>
              <a:gdLst/>
              <a:ahLst/>
              <a:cxnLst/>
              <a:rect l="l" t="t" r="r" b="b"/>
              <a:pathLst>
                <a:path w="5471" h="6581" extrusionOk="0">
                  <a:moveTo>
                    <a:pt x="4783" y="1"/>
                  </a:moveTo>
                  <a:cubicBezTo>
                    <a:pt x="4643" y="1"/>
                    <a:pt x="4512" y="90"/>
                    <a:pt x="4530" y="268"/>
                  </a:cubicBezTo>
                  <a:cubicBezTo>
                    <a:pt x="4875" y="3054"/>
                    <a:pt x="2887" y="5245"/>
                    <a:pt x="315" y="6031"/>
                  </a:cubicBezTo>
                  <a:cubicBezTo>
                    <a:pt x="1" y="6118"/>
                    <a:pt x="101" y="6581"/>
                    <a:pt x="383" y="6581"/>
                  </a:cubicBezTo>
                  <a:cubicBezTo>
                    <a:pt x="410" y="6581"/>
                    <a:pt x="440" y="6576"/>
                    <a:pt x="470" y="6567"/>
                  </a:cubicBezTo>
                  <a:cubicBezTo>
                    <a:pt x="3256" y="5721"/>
                    <a:pt x="5471" y="3304"/>
                    <a:pt x="5090" y="268"/>
                  </a:cubicBezTo>
                  <a:cubicBezTo>
                    <a:pt x="5072" y="90"/>
                    <a:pt x="4923" y="1"/>
                    <a:pt x="478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8" name="Google Shape;8488;p60"/>
            <p:cNvSpPr/>
            <p:nvPr/>
          </p:nvSpPr>
          <p:spPr>
            <a:xfrm>
              <a:off x="790742" y="2715156"/>
              <a:ext cx="177514" cy="85715"/>
            </a:xfrm>
            <a:custGeom>
              <a:avLst/>
              <a:gdLst/>
              <a:ahLst/>
              <a:cxnLst/>
              <a:rect l="l" t="t" r="r" b="b"/>
              <a:pathLst>
                <a:path w="5573" h="2691" extrusionOk="0">
                  <a:moveTo>
                    <a:pt x="1765" y="1"/>
                  </a:moveTo>
                  <a:cubicBezTo>
                    <a:pt x="1303" y="1"/>
                    <a:pt x="824" y="47"/>
                    <a:pt x="339" y="125"/>
                  </a:cubicBezTo>
                  <a:cubicBezTo>
                    <a:pt x="1" y="181"/>
                    <a:pt x="122" y="665"/>
                    <a:pt x="440" y="665"/>
                  </a:cubicBezTo>
                  <a:cubicBezTo>
                    <a:pt x="457" y="665"/>
                    <a:pt x="475" y="664"/>
                    <a:pt x="494" y="660"/>
                  </a:cubicBezTo>
                  <a:cubicBezTo>
                    <a:pt x="931" y="593"/>
                    <a:pt x="1360" y="551"/>
                    <a:pt x="1771" y="551"/>
                  </a:cubicBezTo>
                  <a:cubicBezTo>
                    <a:pt x="3165" y="551"/>
                    <a:pt x="4360" y="1025"/>
                    <a:pt x="4995" y="2542"/>
                  </a:cubicBezTo>
                  <a:cubicBezTo>
                    <a:pt x="5040" y="2647"/>
                    <a:pt x="5118" y="2691"/>
                    <a:pt x="5201" y="2691"/>
                  </a:cubicBezTo>
                  <a:cubicBezTo>
                    <a:pt x="5378" y="2691"/>
                    <a:pt x="5572" y="2488"/>
                    <a:pt x="5483" y="2268"/>
                  </a:cubicBezTo>
                  <a:cubicBezTo>
                    <a:pt x="4754" y="551"/>
                    <a:pt x="3359" y="1"/>
                    <a:pt x="176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9" name="Google Shape;8489;p60"/>
            <p:cNvSpPr/>
            <p:nvPr/>
          </p:nvSpPr>
          <p:spPr>
            <a:xfrm>
              <a:off x="-14260" y="2603409"/>
              <a:ext cx="45517" cy="171494"/>
            </a:xfrm>
            <a:custGeom>
              <a:avLst/>
              <a:gdLst/>
              <a:ahLst/>
              <a:cxnLst/>
              <a:rect l="l" t="t" r="r" b="b"/>
              <a:pathLst>
                <a:path w="1429" h="5384" extrusionOk="0">
                  <a:moveTo>
                    <a:pt x="381" y="1"/>
                  </a:moveTo>
                  <a:cubicBezTo>
                    <a:pt x="197" y="1"/>
                    <a:pt x="1" y="201"/>
                    <a:pt x="107" y="430"/>
                  </a:cubicBezTo>
                  <a:lnTo>
                    <a:pt x="107" y="418"/>
                  </a:lnTo>
                  <a:cubicBezTo>
                    <a:pt x="821" y="1906"/>
                    <a:pt x="857" y="3454"/>
                    <a:pt x="488" y="5038"/>
                  </a:cubicBezTo>
                  <a:cubicBezTo>
                    <a:pt x="438" y="5245"/>
                    <a:pt x="612" y="5384"/>
                    <a:pt x="776" y="5384"/>
                  </a:cubicBezTo>
                  <a:cubicBezTo>
                    <a:pt x="885" y="5384"/>
                    <a:pt x="991" y="5323"/>
                    <a:pt x="1024" y="5181"/>
                  </a:cubicBezTo>
                  <a:cubicBezTo>
                    <a:pt x="1429" y="3442"/>
                    <a:pt x="1369" y="1775"/>
                    <a:pt x="595" y="144"/>
                  </a:cubicBezTo>
                  <a:cubicBezTo>
                    <a:pt x="547" y="43"/>
                    <a:pt x="465" y="1"/>
                    <a:pt x="38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90" name="Google Shape;8490;p60"/>
          <p:cNvGrpSpPr/>
          <p:nvPr/>
        </p:nvGrpSpPr>
        <p:grpSpPr>
          <a:xfrm>
            <a:off x="7794135" y="1840646"/>
            <a:ext cx="2357881" cy="1124939"/>
            <a:chOff x="7660785" y="1840646"/>
            <a:chExt cx="2357881" cy="1124939"/>
          </a:xfrm>
        </p:grpSpPr>
        <p:sp>
          <p:nvSpPr>
            <p:cNvPr id="8491" name="Google Shape;8491;p60"/>
            <p:cNvSpPr/>
            <p:nvPr/>
          </p:nvSpPr>
          <p:spPr>
            <a:xfrm>
              <a:off x="7660785" y="1840646"/>
              <a:ext cx="2357881" cy="1085884"/>
            </a:xfrm>
            <a:custGeom>
              <a:avLst/>
              <a:gdLst/>
              <a:ahLst/>
              <a:cxnLst/>
              <a:rect l="l" t="t" r="r" b="b"/>
              <a:pathLst>
                <a:path w="74025" h="34091" extrusionOk="0">
                  <a:moveTo>
                    <a:pt x="40325" y="0"/>
                  </a:moveTo>
                  <a:cubicBezTo>
                    <a:pt x="33884" y="0"/>
                    <a:pt x="29943" y="6619"/>
                    <a:pt x="30043" y="12743"/>
                  </a:cubicBezTo>
                  <a:cubicBezTo>
                    <a:pt x="27912" y="9745"/>
                    <a:pt x="24490" y="5074"/>
                    <a:pt x="20209" y="5074"/>
                  </a:cubicBezTo>
                  <a:cubicBezTo>
                    <a:pt x="19372" y="5074"/>
                    <a:pt x="18501" y="5253"/>
                    <a:pt x="17601" y="5658"/>
                  </a:cubicBezTo>
                  <a:cubicBezTo>
                    <a:pt x="12862" y="8159"/>
                    <a:pt x="14898" y="14814"/>
                    <a:pt x="15493" y="19089"/>
                  </a:cubicBezTo>
                  <a:cubicBezTo>
                    <a:pt x="14917" y="19016"/>
                    <a:pt x="14349" y="18981"/>
                    <a:pt x="13794" y="18981"/>
                  </a:cubicBezTo>
                  <a:cubicBezTo>
                    <a:pt x="5468" y="18981"/>
                    <a:pt x="0" y="26811"/>
                    <a:pt x="9957" y="31209"/>
                  </a:cubicBezTo>
                  <a:cubicBezTo>
                    <a:pt x="16029" y="33793"/>
                    <a:pt x="32674" y="33197"/>
                    <a:pt x="39222" y="33483"/>
                  </a:cubicBezTo>
                  <a:lnTo>
                    <a:pt x="39211" y="33483"/>
                  </a:lnTo>
                  <a:cubicBezTo>
                    <a:pt x="42906" y="33637"/>
                    <a:pt x="48142" y="34090"/>
                    <a:pt x="53130" y="34090"/>
                  </a:cubicBezTo>
                  <a:cubicBezTo>
                    <a:pt x="56998" y="34090"/>
                    <a:pt x="60717" y="33818"/>
                    <a:pt x="63452" y="32924"/>
                  </a:cubicBezTo>
                  <a:cubicBezTo>
                    <a:pt x="74024" y="29507"/>
                    <a:pt x="67143" y="21648"/>
                    <a:pt x="59070" y="20541"/>
                  </a:cubicBezTo>
                  <a:cubicBezTo>
                    <a:pt x="65435" y="13965"/>
                    <a:pt x="61898" y="9469"/>
                    <a:pt x="56761" y="9469"/>
                  </a:cubicBezTo>
                  <a:cubicBezTo>
                    <a:pt x="54067" y="9469"/>
                    <a:pt x="50933" y="10706"/>
                    <a:pt x="48557" y="13528"/>
                  </a:cubicBezTo>
                  <a:cubicBezTo>
                    <a:pt x="48402" y="8111"/>
                    <a:pt x="48688" y="1170"/>
                    <a:pt x="41782" y="110"/>
                  </a:cubicBezTo>
                  <a:cubicBezTo>
                    <a:pt x="41283" y="36"/>
                    <a:pt x="40798" y="0"/>
                    <a:pt x="4032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2" name="Google Shape;8492;p60"/>
            <p:cNvSpPr/>
            <p:nvPr/>
          </p:nvSpPr>
          <p:spPr>
            <a:xfrm>
              <a:off x="8358723" y="2279159"/>
              <a:ext cx="477119" cy="422141"/>
            </a:xfrm>
            <a:custGeom>
              <a:avLst/>
              <a:gdLst/>
              <a:ahLst/>
              <a:cxnLst/>
              <a:rect l="l" t="t" r="r" b="b"/>
              <a:pathLst>
                <a:path w="14979" h="13253" extrusionOk="0">
                  <a:moveTo>
                    <a:pt x="14657" y="0"/>
                  </a:moveTo>
                  <a:lnTo>
                    <a:pt x="14657" y="0"/>
                  </a:lnTo>
                  <a:cubicBezTo>
                    <a:pt x="12740" y="131"/>
                    <a:pt x="4168" y="417"/>
                    <a:pt x="1" y="1036"/>
                  </a:cubicBezTo>
                  <a:cubicBezTo>
                    <a:pt x="1799" y="1715"/>
                    <a:pt x="8407" y="4013"/>
                    <a:pt x="9561" y="4203"/>
                  </a:cubicBezTo>
                  <a:cubicBezTo>
                    <a:pt x="7942" y="5584"/>
                    <a:pt x="5561" y="6275"/>
                    <a:pt x="3835" y="7537"/>
                  </a:cubicBezTo>
                  <a:cubicBezTo>
                    <a:pt x="5049" y="8597"/>
                    <a:pt x="11026" y="11704"/>
                    <a:pt x="14050" y="13252"/>
                  </a:cubicBezTo>
                  <a:cubicBezTo>
                    <a:pt x="13574" y="11942"/>
                    <a:pt x="10407" y="8859"/>
                    <a:pt x="9431" y="7740"/>
                  </a:cubicBezTo>
                  <a:cubicBezTo>
                    <a:pt x="10359" y="6918"/>
                    <a:pt x="13383" y="5799"/>
                    <a:pt x="14979" y="4477"/>
                  </a:cubicBezTo>
                  <a:cubicBezTo>
                    <a:pt x="13181" y="3477"/>
                    <a:pt x="12014" y="3108"/>
                    <a:pt x="10621" y="2560"/>
                  </a:cubicBezTo>
                  <a:cubicBezTo>
                    <a:pt x="11812" y="1608"/>
                    <a:pt x="12860" y="1048"/>
                    <a:pt x="1465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3" name="Google Shape;8493;p60"/>
            <p:cNvSpPr/>
            <p:nvPr/>
          </p:nvSpPr>
          <p:spPr>
            <a:xfrm>
              <a:off x="8434601" y="2784312"/>
              <a:ext cx="193440" cy="181273"/>
            </a:xfrm>
            <a:custGeom>
              <a:avLst/>
              <a:gdLst/>
              <a:ahLst/>
              <a:cxnLst/>
              <a:rect l="l" t="t" r="r" b="b"/>
              <a:pathLst>
                <a:path w="6073" h="5691" extrusionOk="0">
                  <a:moveTo>
                    <a:pt x="3459" y="0"/>
                  </a:moveTo>
                  <a:cubicBezTo>
                    <a:pt x="3325" y="0"/>
                    <a:pt x="3190" y="58"/>
                    <a:pt x="3096" y="180"/>
                  </a:cubicBezTo>
                  <a:cubicBezTo>
                    <a:pt x="2810" y="561"/>
                    <a:pt x="2524" y="930"/>
                    <a:pt x="2250" y="1311"/>
                  </a:cubicBezTo>
                  <a:cubicBezTo>
                    <a:pt x="1703" y="1204"/>
                    <a:pt x="1167" y="1109"/>
                    <a:pt x="607" y="1049"/>
                  </a:cubicBezTo>
                  <a:cubicBezTo>
                    <a:pt x="589" y="1047"/>
                    <a:pt x="571" y="1047"/>
                    <a:pt x="554" y="1047"/>
                  </a:cubicBezTo>
                  <a:cubicBezTo>
                    <a:pt x="121" y="1047"/>
                    <a:pt x="0" y="1607"/>
                    <a:pt x="310" y="1859"/>
                  </a:cubicBezTo>
                  <a:cubicBezTo>
                    <a:pt x="655" y="2157"/>
                    <a:pt x="964" y="2466"/>
                    <a:pt x="1250" y="2800"/>
                  </a:cubicBezTo>
                  <a:cubicBezTo>
                    <a:pt x="941" y="3300"/>
                    <a:pt x="667" y="3823"/>
                    <a:pt x="441" y="4371"/>
                  </a:cubicBezTo>
                  <a:cubicBezTo>
                    <a:pt x="393" y="4478"/>
                    <a:pt x="393" y="4597"/>
                    <a:pt x="441" y="4705"/>
                  </a:cubicBezTo>
                  <a:cubicBezTo>
                    <a:pt x="452" y="4958"/>
                    <a:pt x="667" y="5161"/>
                    <a:pt x="916" y="5161"/>
                  </a:cubicBezTo>
                  <a:cubicBezTo>
                    <a:pt x="936" y="5161"/>
                    <a:pt x="956" y="5160"/>
                    <a:pt x="976" y="5157"/>
                  </a:cubicBezTo>
                  <a:cubicBezTo>
                    <a:pt x="1584" y="5086"/>
                    <a:pt x="2048" y="4716"/>
                    <a:pt x="2524" y="4371"/>
                  </a:cubicBezTo>
                  <a:cubicBezTo>
                    <a:pt x="2881" y="4824"/>
                    <a:pt x="3298" y="5240"/>
                    <a:pt x="3739" y="5609"/>
                  </a:cubicBezTo>
                  <a:cubicBezTo>
                    <a:pt x="3811" y="5665"/>
                    <a:pt x="3897" y="5690"/>
                    <a:pt x="3985" y="5690"/>
                  </a:cubicBezTo>
                  <a:cubicBezTo>
                    <a:pt x="4216" y="5690"/>
                    <a:pt x="4453" y="5517"/>
                    <a:pt x="4453" y="5276"/>
                  </a:cubicBezTo>
                  <a:cubicBezTo>
                    <a:pt x="4441" y="4669"/>
                    <a:pt x="4417" y="4062"/>
                    <a:pt x="4370" y="3454"/>
                  </a:cubicBezTo>
                  <a:cubicBezTo>
                    <a:pt x="4858" y="3288"/>
                    <a:pt x="5322" y="3050"/>
                    <a:pt x="5739" y="2752"/>
                  </a:cubicBezTo>
                  <a:cubicBezTo>
                    <a:pt x="6072" y="2502"/>
                    <a:pt x="5870" y="2002"/>
                    <a:pt x="5489" y="1954"/>
                  </a:cubicBezTo>
                  <a:cubicBezTo>
                    <a:pt x="5048" y="1895"/>
                    <a:pt x="4596" y="1811"/>
                    <a:pt x="4155" y="1716"/>
                  </a:cubicBezTo>
                  <a:cubicBezTo>
                    <a:pt x="4084" y="1276"/>
                    <a:pt x="4001" y="823"/>
                    <a:pt x="3905" y="371"/>
                  </a:cubicBezTo>
                  <a:cubicBezTo>
                    <a:pt x="3862" y="133"/>
                    <a:pt x="3663" y="0"/>
                    <a:pt x="345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4" name="Google Shape;8494;p60"/>
            <p:cNvSpPr/>
            <p:nvPr/>
          </p:nvSpPr>
          <p:spPr>
            <a:xfrm>
              <a:off x="8238280" y="2201688"/>
              <a:ext cx="185190" cy="150121"/>
            </a:xfrm>
            <a:custGeom>
              <a:avLst/>
              <a:gdLst/>
              <a:ahLst/>
              <a:cxnLst/>
              <a:rect l="l" t="t" r="r" b="b"/>
              <a:pathLst>
                <a:path w="5814" h="4713" extrusionOk="0">
                  <a:moveTo>
                    <a:pt x="4291" y="0"/>
                  </a:moveTo>
                  <a:cubicBezTo>
                    <a:pt x="1933" y="0"/>
                    <a:pt x="1" y="1842"/>
                    <a:pt x="317" y="4445"/>
                  </a:cubicBezTo>
                  <a:cubicBezTo>
                    <a:pt x="335" y="4623"/>
                    <a:pt x="484" y="4713"/>
                    <a:pt x="624" y="4713"/>
                  </a:cubicBezTo>
                  <a:cubicBezTo>
                    <a:pt x="764" y="4713"/>
                    <a:pt x="895" y="4623"/>
                    <a:pt x="877" y="4445"/>
                  </a:cubicBezTo>
                  <a:cubicBezTo>
                    <a:pt x="602" y="2163"/>
                    <a:pt x="2218" y="552"/>
                    <a:pt x="4271" y="552"/>
                  </a:cubicBezTo>
                  <a:cubicBezTo>
                    <a:pt x="4618" y="552"/>
                    <a:pt x="4977" y="598"/>
                    <a:pt x="5341" y="694"/>
                  </a:cubicBezTo>
                  <a:cubicBezTo>
                    <a:pt x="5369" y="702"/>
                    <a:pt x="5396" y="705"/>
                    <a:pt x="5422" y="705"/>
                  </a:cubicBezTo>
                  <a:cubicBezTo>
                    <a:pt x="5709" y="705"/>
                    <a:pt x="5814" y="246"/>
                    <a:pt x="5496" y="158"/>
                  </a:cubicBezTo>
                  <a:cubicBezTo>
                    <a:pt x="5088" y="51"/>
                    <a:pt x="4684" y="0"/>
                    <a:pt x="429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5" name="Google Shape;8495;p60"/>
            <p:cNvSpPr/>
            <p:nvPr/>
          </p:nvSpPr>
          <p:spPr>
            <a:xfrm>
              <a:off x="8066837" y="2619750"/>
              <a:ext cx="241888" cy="128939"/>
            </a:xfrm>
            <a:custGeom>
              <a:avLst/>
              <a:gdLst/>
              <a:ahLst/>
              <a:cxnLst/>
              <a:rect l="l" t="t" r="r" b="b"/>
              <a:pathLst>
                <a:path w="7594" h="4048" extrusionOk="0">
                  <a:moveTo>
                    <a:pt x="4677" y="0"/>
                  </a:moveTo>
                  <a:cubicBezTo>
                    <a:pt x="4134" y="0"/>
                    <a:pt x="3588" y="100"/>
                    <a:pt x="3056" y="322"/>
                  </a:cubicBezTo>
                  <a:cubicBezTo>
                    <a:pt x="1591" y="929"/>
                    <a:pt x="651" y="2274"/>
                    <a:pt x="79" y="3715"/>
                  </a:cubicBezTo>
                  <a:cubicBezTo>
                    <a:pt x="0" y="3916"/>
                    <a:pt x="168" y="4048"/>
                    <a:pt x="342" y="4048"/>
                  </a:cubicBezTo>
                  <a:cubicBezTo>
                    <a:pt x="457" y="4048"/>
                    <a:pt x="575" y="3990"/>
                    <a:pt x="627" y="3858"/>
                  </a:cubicBezTo>
                  <a:cubicBezTo>
                    <a:pt x="1127" y="2584"/>
                    <a:pt x="1960" y="1369"/>
                    <a:pt x="3282" y="834"/>
                  </a:cubicBezTo>
                  <a:cubicBezTo>
                    <a:pt x="3747" y="641"/>
                    <a:pt x="4223" y="554"/>
                    <a:pt x="4697" y="554"/>
                  </a:cubicBezTo>
                  <a:cubicBezTo>
                    <a:pt x="5509" y="554"/>
                    <a:pt x="6315" y="809"/>
                    <a:pt x="7044" y="1215"/>
                  </a:cubicBezTo>
                  <a:cubicBezTo>
                    <a:pt x="7093" y="1242"/>
                    <a:pt x="7140" y="1253"/>
                    <a:pt x="7185" y="1253"/>
                  </a:cubicBezTo>
                  <a:cubicBezTo>
                    <a:pt x="7435" y="1253"/>
                    <a:pt x="7593" y="880"/>
                    <a:pt x="7330" y="738"/>
                  </a:cubicBezTo>
                  <a:cubicBezTo>
                    <a:pt x="6501" y="283"/>
                    <a:pt x="5592" y="0"/>
                    <a:pt x="467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6" name="Google Shape;8496;p60"/>
            <p:cNvSpPr/>
            <p:nvPr/>
          </p:nvSpPr>
          <p:spPr>
            <a:xfrm>
              <a:off x="8859511" y="2493000"/>
              <a:ext cx="280971" cy="89506"/>
            </a:xfrm>
            <a:custGeom>
              <a:avLst/>
              <a:gdLst/>
              <a:ahLst/>
              <a:cxnLst/>
              <a:rect l="l" t="t" r="r" b="b"/>
              <a:pathLst>
                <a:path w="8821" h="2810" extrusionOk="0">
                  <a:moveTo>
                    <a:pt x="4578" y="0"/>
                  </a:moveTo>
                  <a:cubicBezTo>
                    <a:pt x="4527" y="0"/>
                    <a:pt x="4476" y="1"/>
                    <a:pt x="4425" y="3"/>
                  </a:cubicBezTo>
                  <a:cubicBezTo>
                    <a:pt x="2675" y="62"/>
                    <a:pt x="1175" y="1027"/>
                    <a:pt x="151" y="2396"/>
                  </a:cubicBezTo>
                  <a:cubicBezTo>
                    <a:pt x="0" y="2605"/>
                    <a:pt x="196" y="2802"/>
                    <a:pt x="400" y="2802"/>
                  </a:cubicBezTo>
                  <a:cubicBezTo>
                    <a:pt x="487" y="2802"/>
                    <a:pt x="575" y="2767"/>
                    <a:pt x="639" y="2681"/>
                  </a:cubicBezTo>
                  <a:cubicBezTo>
                    <a:pt x="1640" y="1334"/>
                    <a:pt x="3103" y="618"/>
                    <a:pt x="4542" y="618"/>
                  </a:cubicBezTo>
                  <a:cubicBezTo>
                    <a:pt x="5926" y="618"/>
                    <a:pt x="7289" y="1281"/>
                    <a:pt x="8199" y="2681"/>
                  </a:cubicBezTo>
                  <a:cubicBezTo>
                    <a:pt x="8257" y="2772"/>
                    <a:pt x="8343" y="2810"/>
                    <a:pt x="8428" y="2810"/>
                  </a:cubicBezTo>
                  <a:cubicBezTo>
                    <a:pt x="8624" y="2810"/>
                    <a:pt x="8820" y="2611"/>
                    <a:pt x="8688" y="2396"/>
                  </a:cubicBezTo>
                  <a:cubicBezTo>
                    <a:pt x="7751" y="973"/>
                    <a:pt x="6297" y="0"/>
                    <a:pt x="457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7" name="Google Shape;8497;p60"/>
            <p:cNvSpPr/>
            <p:nvPr/>
          </p:nvSpPr>
          <p:spPr>
            <a:xfrm>
              <a:off x="8809468" y="2049295"/>
              <a:ext cx="278168" cy="136074"/>
            </a:xfrm>
            <a:custGeom>
              <a:avLst/>
              <a:gdLst/>
              <a:ahLst/>
              <a:cxnLst/>
              <a:rect l="l" t="t" r="r" b="b"/>
              <a:pathLst>
                <a:path w="8733" h="4272" extrusionOk="0">
                  <a:moveTo>
                    <a:pt x="4207" y="1"/>
                  </a:moveTo>
                  <a:cubicBezTo>
                    <a:pt x="2606" y="1"/>
                    <a:pt x="1139" y="924"/>
                    <a:pt x="162" y="2192"/>
                  </a:cubicBezTo>
                  <a:cubicBezTo>
                    <a:pt x="0" y="2408"/>
                    <a:pt x="184" y="2684"/>
                    <a:pt x="377" y="2684"/>
                  </a:cubicBezTo>
                  <a:cubicBezTo>
                    <a:pt x="439" y="2684"/>
                    <a:pt x="502" y="2655"/>
                    <a:pt x="555" y="2585"/>
                  </a:cubicBezTo>
                  <a:lnTo>
                    <a:pt x="555" y="2597"/>
                  </a:lnTo>
                  <a:cubicBezTo>
                    <a:pt x="1444" y="1454"/>
                    <a:pt x="2746" y="565"/>
                    <a:pt x="4203" y="565"/>
                  </a:cubicBezTo>
                  <a:cubicBezTo>
                    <a:pt x="4386" y="565"/>
                    <a:pt x="4571" y="579"/>
                    <a:pt x="4758" y="609"/>
                  </a:cubicBezTo>
                  <a:cubicBezTo>
                    <a:pt x="6568" y="882"/>
                    <a:pt x="7663" y="2430"/>
                    <a:pt x="8139" y="4073"/>
                  </a:cubicBezTo>
                  <a:cubicBezTo>
                    <a:pt x="8177" y="4212"/>
                    <a:pt x="8286" y="4272"/>
                    <a:pt x="8397" y="4272"/>
                  </a:cubicBezTo>
                  <a:cubicBezTo>
                    <a:pt x="8563" y="4272"/>
                    <a:pt x="8732" y="4137"/>
                    <a:pt x="8675" y="3930"/>
                  </a:cubicBezTo>
                  <a:cubicBezTo>
                    <a:pt x="8139" y="2085"/>
                    <a:pt x="6901" y="394"/>
                    <a:pt x="4913" y="61"/>
                  </a:cubicBezTo>
                  <a:cubicBezTo>
                    <a:pt x="4675" y="20"/>
                    <a:pt x="4440" y="1"/>
                    <a:pt x="420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498" name="Google Shape;8498;p60"/>
          <p:cNvSpPr txBox="1"/>
          <p:nvPr/>
        </p:nvSpPr>
        <p:spPr>
          <a:xfrm>
            <a:off x="1059841" y="1898025"/>
            <a:ext cx="1101900" cy="310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Mercury</a:t>
            </a:r>
            <a:endParaRPr sz="1800">
              <a:solidFill>
                <a:schemeClr val="dk1"/>
              </a:solidFill>
              <a:latin typeface="Open Sans"/>
              <a:ea typeface="Open Sans"/>
              <a:cs typeface="Open Sans"/>
              <a:sym typeface="Open Sans"/>
            </a:endParaRPr>
          </a:p>
        </p:txBody>
      </p:sp>
      <p:sp>
        <p:nvSpPr>
          <p:cNvPr id="8499" name="Google Shape;8499;p60"/>
          <p:cNvSpPr txBox="1"/>
          <p:nvPr/>
        </p:nvSpPr>
        <p:spPr>
          <a:xfrm>
            <a:off x="2553333" y="1898025"/>
            <a:ext cx="1101900" cy="310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Jupiter</a:t>
            </a:r>
            <a:endParaRPr sz="1800">
              <a:solidFill>
                <a:schemeClr val="dk1"/>
              </a:solidFill>
              <a:latin typeface="Open Sans"/>
              <a:ea typeface="Open Sans"/>
              <a:cs typeface="Open Sans"/>
              <a:sym typeface="Open Sans"/>
            </a:endParaRPr>
          </a:p>
        </p:txBody>
      </p:sp>
      <p:sp>
        <p:nvSpPr>
          <p:cNvPr id="8500" name="Google Shape;8500;p60"/>
          <p:cNvSpPr txBox="1"/>
          <p:nvPr/>
        </p:nvSpPr>
        <p:spPr>
          <a:xfrm>
            <a:off x="4019251" y="2413025"/>
            <a:ext cx="1101900" cy="310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Venus</a:t>
            </a:r>
            <a:endParaRPr sz="1800">
              <a:solidFill>
                <a:schemeClr val="dk1"/>
              </a:solidFill>
              <a:latin typeface="Open Sans"/>
              <a:ea typeface="Open Sans"/>
              <a:cs typeface="Open Sans"/>
              <a:sym typeface="Open Sans"/>
            </a:endParaRPr>
          </a:p>
        </p:txBody>
      </p:sp>
      <p:sp>
        <p:nvSpPr>
          <p:cNvPr id="8501" name="Google Shape;8501;p60"/>
          <p:cNvSpPr txBox="1"/>
          <p:nvPr/>
        </p:nvSpPr>
        <p:spPr>
          <a:xfrm>
            <a:off x="5496825" y="1898025"/>
            <a:ext cx="1101900" cy="310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Mars</a:t>
            </a:r>
            <a:endParaRPr sz="1800">
              <a:solidFill>
                <a:schemeClr val="dk1"/>
              </a:solidFill>
              <a:latin typeface="Open Sans"/>
              <a:ea typeface="Open Sans"/>
              <a:cs typeface="Open Sans"/>
              <a:sym typeface="Open Sans"/>
            </a:endParaRPr>
          </a:p>
        </p:txBody>
      </p:sp>
      <p:sp>
        <p:nvSpPr>
          <p:cNvPr id="8502" name="Google Shape;8502;p60"/>
          <p:cNvSpPr txBox="1"/>
          <p:nvPr/>
        </p:nvSpPr>
        <p:spPr>
          <a:xfrm>
            <a:off x="6970187" y="2928025"/>
            <a:ext cx="1101900" cy="310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Saturn</a:t>
            </a:r>
            <a:endParaRPr sz="1800">
              <a:solidFill>
                <a:schemeClr val="dk1"/>
              </a:solidFill>
              <a:latin typeface="Open Sans"/>
              <a:ea typeface="Open Sans"/>
              <a:cs typeface="Open Sans"/>
              <a:sym typeface="Open Sans"/>
            </a:endParaRPr>
          </a:p>
        </p:txBody>
      </p:sp>
      <p:sp>
        <p:nvSpPr>
          <p:cNvPr id="8503" name="Google Shape;8503;p60"/>
          <p:cNvSpPr txBox="1"/>
          <p:nvPr/>
        </p:nvSpPr>
        <p:spPr>
          <a:xfrm>
            <a:off x="5505953" y="2413025"/>
            <a:ext cx="1101900" cy="310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Saturn</a:t>
            </a:r>
            <a:endParaRPr sz="1800">
              <a:solidFill>
                <a:schemeClr val="dk1"/>
              </a:solidFill>
              <a:latin typeface="Open Sans"/>
              <a:ea typeface="Open Sans"/>
              <a:cs typeface="Open Sans"/>
              <a:sym typeface="Open Sans"/>
            </a:endParaRPr>
          </a:p>
        </p:txBody>
      </p:sp>
      <p:sp>
        <p:nvSpPr>
          <p:cNvPr id="8504" name="Google Shape;8504;p60"/>
          <p:cNvSpPr txBox="1"/>
          <p:nvPr/>
        </p:nvSpPr>
        <p:spPr>
          <a:xfrm>
            <a:off x="4019251" y="1898025"/>
            <a:ext cx="1101900" cy="310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Mercury</a:t>
            </a:r>
            <a:endParaRPr sz="1800">
              <a:solidFill>
                <a:schemeClr val="dk1"/>
              </a:solidFill>
              <a:latin typeface="Open Sans"/>
              <a:ea typeface="Open Sans"/>
              <a:cs typeface="Open Sans"/>
              <a:sym typeface="Open Sans"/>
            </a:endParaRPr>
          </a:p>
        </p:txBody>
      </p:sp>
      <p:sp>
        <p:nvSpPr>
          <p:cNvPr id="8505" name="Google Shape;8505;p60"/>
          <p:cNvSpPr txBox="1"/>
          <p:nvPr/>
        </p:nvSpPr>
        <p:spPr>
          <a:xfrm>
            <a:off x="2553333" y="2413025"/>
            <a:ext cx="1101900" cy="310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Mercury</a:t>
            </a:r>
            <a:endParaRPr sz="1800">
              <a:solidFill>
                <a:schemeClr val="dk1"/>
              </a:solidFill>
              <a:latin typeface="Open Sans"/>
              <a:ea typeface="Open Sans"/>
              <a:cs typeface="Open Sans"/>
              <a:sym typeface="Open Sans"/>
            </a:endParaRPr>
          </a:p>
        </p:txBody>
      </p:sp>
      <p:sp>
        <p:nvSpPr>
          <p:cNvPr id="8506" name="Google Shape;8506;p60"/>
          <p:cNvSpPr txBox="1"/>
          <p:nvPr/>
        </p:nvSpPr>
        <p:spPr>
          <a:xfrm>
            <a:off x="6970187" y="1898025"/>
            <a:ext cx="1101900" cy="310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Jupiter</a:t>
            </a:r>
            <a:endParaRPr sz="1800">
              <a:solidFill>
                <a:schemeClr val="dk1"/>
              </a:solidFill>
              <a:latin typeface="Open Sans"/>
              <a:ea typeface="Open Sans"/>
              <a:cs typeface="Open Sans"/>
              <a:sym typeface="Open Sans"/>
            </a:endParaRPr>
          </a:p>
        </p:txBody>
      </p:sp>
      <p:sp>
        <p:nvSpPr>
          <p:cNvPr id="8507" name="Google Shape;8507;p60"/>
          <p:cNvSpPr txBox="1"/>
          <p:nvPr/>
        </p:nvSpPr>
        <p:spPr>
          <a:xfrm>
            <a:off x="1059841" y="2928025"/>
            <a:ext cx="1101900" cy="310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Mars</a:t>
            </a:r>
            <a:endParaRPr sz="1800">
              <a:solidFill>
                <a:schemeClr val="dk1"/>
              </a:solidFill>
              <a:latin typeface="Open Sans"/>
              <a:ea typeface="Open Sans"/>
              <a:cs typeface="Open Sans"/>
              <a:sym typeface="Open Sans"/>
            </a:endParaRPr>
          </a:p>
        </p:txBody>
      </p:sp>
      <p:sp>
        <p:nvSpPr>
          <p:cNvPr id="8508" name="Google Shape;8508;p60"/>
          <p:cNvSpPr txBox="1"/>
          <p:nvPr/>
        </p:nvSpPr>
        <p:spPr>
          <a:xfrm>
            <a:off x="5496825" y="2928025"/>
            <a:ext cx="1101900" cy="310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Venus</a:t>
            </a:r>
            <a:endParaRPr sz="1800">
              <a:solidFill>
                <a:schemeClr val="dk1"/>
              </a:solidFill>
              <a:latin typeface="Open Sans"/>
              <a:ea typeface="Open Sans"/>
              <a:cs typeface="Open Sans"/>
              <a:sym typeface="Open Sans"/>
            </a:endParaRPr>
          </a:p>
        </p:txBody>
      </p:sp>
      <p:sp>
        <p:nvSpPr>
          <p:cNvPr id="8509" name="Google Shape;8509;p60"/>
          <p:cNvSpPr txBox="1"/>
          <p:nvPr/>
        </p:nvSpPr>
        <p:spPr>
          <a:xfrm>
            <a:off x="1050250" y="2413025"/>
            <a:ext cx="1101900" cy="310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Saturn</a:t>
            </a:r>
            <a:endParaRPr sz="1800">
              <a:solidFill>
                <a:schemeClr val="dk1"/>
              </a:solidFill>
              <a:latin typeface="Open Sans"/>
              <a:ea typeface="Open Sans"/>
              <a:cs typeface="Open Sans"/>
              <a:sym typeface="Open Sans"/>
            </a:endParaRPr>
          </a:p>
        </p:txBody>
      </p:sp>
      <p:sp>
        <p:nvSpPr>
          <p:cNvPr id="8510" name="Google Shape;8510;p60"/>
          <p:cNvSpPr txBox="1"/>
          <p:nvPr/>
        </p:nvSpPr>
        <p:spPr>
          <a:xfrm>
            <a:off x="4019251" y="2928025"/>
            <a:ext cx="1101900" cy="310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Mars</a:t>
            </a:r>
            <a:endParaRPr sz="1800">
              <a:solidFill>
                <a:schemeClr val="dk1"/>
              </a:solidFill>
              <a:latin typeface="Open Sans"/>
              <a:ea typeface="Open Sans"/>
              <a:cs typeface="Open Sans"/>
              <a:sym typeface="Open Sans"/>
            </a:endParaRPr>
          </a:p>
        </p:txBody>
      </p:sp>
      <p:sp>
        <p:nvSpPr>
          <p:cNvPr id="8511" name="Google Shape;8511;p60"/>
          <p:cNvSpPr txBox="1"/>
          <p:nvPr/>
        </p:nvSpPr>
        <p:spPr>
          <a:xfrm>
            <a:off x="6970187" y="2413025"/>
            <a:ext cx="1101900" cy="310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Venus</a:t>
            </a:r>
            <a:endParaRPr sz="1800">
              <a:solidFill>
                <a:schemeClr val="dk1"/>
              </a:solidFill>
              <a:latin typeface="Open Sans"/>
              <a:ea typeface="Open Sans"/>
              <a:cs typeface="Open Sans"/>
              <a:sym typeface="Open Sans"/>
            </a:endParaRPr>
          </a:p>
        </p:txBody>
      </p:sp>
      <p:sp>
        <p:nvSpPr>
          <p:cNvPr id="8512" name="Google Shape;8512;p60"/>
          <p:cNvSpPr txBox="1"/>
          <p:nvPr/>
        </p:nvSpPr>
        <p:spPr>
          <a:xfrm>
            <a:off x="2551926" y="2928025"/>
            <a:ext cx="1101900" cy="310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Saturn</a:t>
            </a:r>
            <a:endParaRPr sz="1800">
              <a:solidFill>
                <a:schemeClr val="dk1"/>
              </a:solidFill>
              <a:latin typeface="Open Sans"/>
              <a:ea typeface="Open Sans"/>
              <a:cs typeface="Open Sans"/>
              <a:sym typeface="Open Sans"/>
            </a:endParaRPr>
          </a:p>
        </p:txBody>
      </p:sp>
      <p:sp>
        <p:nvSpPr>
          <p:cNvPr id="8513" name="Google Shape;8513;p60"/>
          <p:cNvSpPr txBox="1"/>
          <p:nvPr/>
        </p:nvSpPr>
        <p:spPr>
          <a:xfrm>
            <a:off x="6970187" y="3443025"/>
            <a:ext cx="1101900" cy="310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Mars</a:t>
            </a:r>
            <a:endParaRPr sz="1800">
              <a:solidFill>
                <a:schemeClr val="dk1"/>
              </a:solidFill>
              <a:latin typeface="Open Sans"/>
              <a:ea typeface="Open Sans"/>
              <a:cs typeface="Open Sans"/>
              <a:sym typeface="Open Sans"/>
            </a:endParaRPr>
          </a:p>
        </p:txBody>
      </p:sp>
      <p:sp>
        <p:nvSpPr>
          <p:cNvPr id="8514" name="Google Shape;8514;p60"/>
          <p:cNvSpPr txBox="1"/>
          <p:nvPr/>
        </p:nvSpPr>
        <p:spPr>
          <a:xfrm>
            <a:off x="1059841" y="3443025"/>
            <a:ext cx="1101900" cy="310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Venus</a:t>
            </a:r>
            <a:endParaRPr sz="1800">
              <a:solidFill>
                <a:schemeClr val="dk1"/>
              </a:solidFill>
              <a:latin typeface="Open Sans"/>
              <a:ea typeface="Open Sans"/>
              <a:cs typeface="Open Sans"/>
              <a:sym typeface="Open Sans"/>
            </a:endParaRPr>
          </a:p>
        </p:txBody>
      </p:sp>
      <p:sp>
        <p:nvSpPr>
          <p:cNvPr id="8515" name="Google Shape;8515;p60"/>
          <p:cNvSpPr txBox="1"/>
          <p:nvPr/>
        </p:nvSpPr>
        <p:spPr>
          <a:xfrm>
            <a:off x="5496825" y="3443025"/>
            <a:ext cx="1101900" cy="310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Mercury</a:t>
            </a:r>
            <a:endParaRPr sz="1800">
              <a:solidFill>
                <a:schemeClr val="dk1"/>
              </a:solidFill>
              <a:latin typeface="Open Sans"/>
              <a:ea typeface="Open Sans"/>
              <a:cs typeface="Open Sans"/>
              <a:sym typeface="Open Sans"/>
            </a:endParaRPr>
          </a:p>
        </p:txBody>
      </p:sp>
      <p:sp>
        <p:nvSpPr>
          <p:cNvPr id="8516" name="Google Shape;8516;p60"/>
          <p:cNvSpPr txBox="1"/>
          <p:nvPr/>
        </p:nvSpPr>
        <p:spPr>
          <a:xfrm>
            <a:off x="4019251" y="3443025"/>
            <a:ext cx="1101900" cy="310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Jupiter</a:t>
            </a:r>
            <a:endParaRPr sz="1800">
              <a:solidFill>
                <a:schemeClr val="dk1"/>
              </a:solidFill>
              <a:latin typeface="Open Sans"/>
              <a:ea typeface="Open Sans"/>
              <a:cs typeface="Open Sans"/>
              <a:sym typeface="Open Sans"/>
            </a:endParaRPr>
          </a:p>
        </p:txBody>
      </p:sp>
      <p:sp>
        <p:nvSpPr>
          <p:cNvPr id="8517" name="Google Shape;8517;p60"/>
          <p:cNvSpPr txBox="1"/>
          <p:nvPr/>
        </p:nvSpPr>
        <p:spPr>
          <a:xfrm>
            <a:off x="2551926" y="3443025"/>
            <a:ext cx="1101900" cy="310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Mars</a:t>
            </a:r>
            <a:endParaRPr sz="1800">
              <a:solidFill>
                <a:schemeClr val="dk1"/>
              </a:solidFill>
              <a:latin typeface="Open Sans"/>
              <a:ea typeface="Open Sans"/>
              <a:cs typeface="Open Sans"/>
              <a:sym typeface="Open Sans"/>
            </a:endParaRPr>
          </a:p>
        </p:txBody>
      </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bg>
      <p:bgPr>
        <a:solidFill>
          <a:schemeClr val="lt2"/>
        </a:solidFill>
        <a:effectLst/>
      </p:bgPr>
    </p:bg>
    <p:spTree>
      <p:nvGrpSpPr>
        <p:cNvPr id="1" name="Shape 8521"/>
        <p:cNvGrpSpPr/>
        <p:nvPr/>
      </p:nvGrpSpPr>
      <p:grpSpPr>
        <a:xfrm>
          <a:off x="0" y="0"/>
          <a:ext cx="0" cy="0"/>
          <a:chOff x="0" y="0"/>
          <a:chExt cx="0" cy="0"/>
        </a:xfrm>
      </p:grpSpPr>
      <p:sp>
        <p:nvSpPr>
          <p:cNvPr id="8522" name="Google Shape;8522;p61"/>
          <p:cNvSpPr/>
          <p:nvPr/>
        </p:nvSpPr>
        <p:spPr>
          <a:xfrm rot="-704313">
            <a:off x="-39065" y="69643"/>
            <a:ext cx="1914824" cy="1148499"/>
          </a:xfrm>
          <a:custGeom>
            <a:avLst/>
            <a:gdLst/>
            <a:ahLst/>
            <a:cxnLst/>
            <a:rect l="l" t="t" r="r" b="b"/>
            <a:pathLst>
              <a:path w="25718" h="15426" extrusionOk="0">
                <a:moveTo>
                  <a:pt x="12589" y="0"/>
                </a:moveTo>
                <a:cubicBezTo>
                  <a:pt x="10667" y="0"/>
                  <a:pt x="8784" y="616"/>
                  <a:pt x="7227" y="1770"/>
                </a:cubicBezTo>
                <a:cubicBezTo>
                  <a:pt x="5620" y="2972"/>
                  <a:pt x="4608" y="4675"/>
                  <a:pt x="4108" y="6616"/>
                </a:cubicBezTo>
                <a:cubicBezTo>
                  <a:pt x="3739" y="6675"/>
                  <a:pt x="3394" y="6842"/>
                  <a:pt x="3108" y="7092"/>
                </a:cubicBezTo>
                <a:cubicBezTo>
                  <a:pt x="2882" y="7282"/>
                  <a:pt x="2715" y="7544"/>
                  <a:pt x="2620" y="7818"/>
                </a:cubicBezTo>
                <a:cubicBezTo>
                  <a:pt x="2001" y="7901"/>
                  <a:pt x="1417" y="8175"/>
                  <a:pt x="953" y="8604"/>
                </a:cubicBezTo>
                <a:cubicBezTo>
                  <a:pt x="357" y="9152"/>
                  <a:pt x="84" y="9985"/>
                  <a:pt x="48" y="10783"/>
                </a:cubicBezTo>
                <a:cubicBezTo>
                  <a:pt x="0" y="12414"/>
                  <a:pt x="1262" y="13700"/>
                  <a:pt x="2798" y="13866"/>
                </a:cubicBezTo>
                <a:cubicBezTo>
                  <a:pt x="3203" y="14640"/>
                  <a:pt x="3941" y="15188"/>
                  <a:pt x="4798" y="15355"/>
                </a:cubicBezTo>
                <a:cubicBezTo>
                  <a:pt x="5001" y="15402"/>
                  <a:pt x="5205" y="15425"/>
                  <a:pt x="5408" y="15425"/>
                </a:cubicBezTo>
                <a:cubicBezTo>
                  <a:pt x="5920" y="15425"/>
                  <a:pt x="6423" y="15276"/>
                  <a:pt x="6858" y="14986"/>
                </a:cubicBezTo>
                <a:cubicBezTo>
                  <a:pt x="7219" y="15127"/>
                  <a:pt x="7601" y="15201"/>
                  <a:pt x="7982" y="15201"/>
                </a:cubicBezTo>
                <a:cubicBezTo>
                  <a:pt x="8180" y="15201"/>
                  <a:pt x="8378" y="15181"/>
                  <a:pt x="8573" y="15140"/>
                </a:cubicBezTo>
                <a:cubicBezTo>
                  <a:pt x="9109" y="15033"/>
                  <a:pt x="9585" y="14747"/>
                  <a:pt x="9930" y="14319"/>
                </a:cubicBezTo>
                <a:cubicBezTo>
                  <a:pt x="10478" y="14319"/>
                  <a:pt x="11025" y="14188"/>
                  <a:pt x="11526" y="13938"/>
                </a:cubicBezTo>
                <a:cubicBezTo>
                  <a:pt x="12359" y="13521"/>
                  <a:pt x="12752" y="12640"/>
                  <a:pt x="12859" y="11759"/>
                </a:cubicBezTo>
                <a:cubicBezTo>
                  <a:pt x="12954" y="10961"/>
                  <a:pt x="12716" y="10152"/>
                  <a:pt x="12192" y="9544"/>
                </a:cubicBezTo>
                <a:cubicBezTo>
                  <a:pt x="11847" y="9128"/>
                  <a:pt x="11406" y="8806"/>
                  <a:pt x="10894" y="8604"/>
                </a:cubicBezTo>
                <a:cubicBezTo>
                  <a:pt x="10871" y="8366"/>
                  <a:pt x="10823" y="8140"/>
                  <a:pt x="10740" y="7913"/>
                </a:cubicBezTo>
                <a:cubicBezTo>
                  <a:pt x="10633" y="7651"/>
                  <a:pt x="10490" y="7401"/>
                  <a:pt x="10323" y="7187"/>
                </a:cubicBezTo>
                <a:cubicBezTo>
                  <a:pt x="10585" y="6806"/>
                  <a:pt x="10930" y="6508"/>
                  <a:pt x="11335" y="6294"/>
                </a:cubicBezTo>
                <a:cubicBezTo>
                  <a:pt x="11764" y="6065"/>
                  <a:pt x="12230" y="5982"/>
                  <a:pt x="12766" y="5982"/>
                </a:cubicBezTo>
                <a:cubicBezTo>
                  <a:pt x="12899" y="5982"/>
                  <a:pt x="13038" y="5987"/>
                  <a:pt x="13180" y="5996"/>
                </a:cubicBezTo>
                <a:lnTo>
                  <a:pt x="13252" y="6008"/>
                </a:lnTo>
                <a:cubicBezTo>
                  <a:pt x="13347" y="6020"/>
                  <a:pt x="13431" y="6044"/>
                  <a:pt x="13526" y="6056"/>
                </a:cubicBezTo>
                <a:cubicBezTo>
                  <a:pt x="13681" y="6092"/>
                  <a:pt x="13847" y="6139"/>
                  <a:pt x="14002" y="6187"/>
                </a:cubicBezTo>
                <a:cubicBezTo>
                  <a:pt x="14062" y="6211"/>
                  <a:pt x="14121" y="6223"/>
                  <a:pt x="14193" y="6246"/>
                </a:cubicBezTo>
                <a:lnTo>
                  <a:pt x="14228" y="6270"/>
                </a:lnTo>
                <a:lnTo>
                  <a:pt x="14312" y="6306"/>
                </a:lnTo>
                <a:cubicBezTo>
                  <a:pt x="14478" y="6389"/>
                  <a:pt x="14657" y="6485"/>
                  <a:pt x="14812" y="6604"/>
                </a:cubicBezTo>
                <a:lnTo>
                  <a:pt x="14871" y="6651"/>
                </a:lnTo>
                <a:cubicBezTo>
                  <a:pt x="14943" y="6699"/>
                  <a:pt x="15002" y="6758"/>
                  <a:pt x="15074" y="6818"/>
                </a:cubicBezTo>
                <a:cubicBezTo>
                  <a:pt x="15133" y="6877"/>
                  <a:pt x="15216" y="6973"/>
                  <a:pt x="15288" y="7044"/>
                </a:cubicBezTo>
                <a:cubicBezTo>
                  <a:pt x="15288" y="7044"/>
                  <a:pt x="15395" y="7187"/>
                  <a:pt x="15407" y="7199"/>
                </a:cubicBezTo>
                <a:cubicBezTo>
                  <a:pt x="15562" y="7413"/>
                  <a:pt x="15693" y="7639"/>
                  <a:pt x="15812" y="7866"/>
                </a:cubicBezTo>
                <a:lnTo>
                  <a:pt x="15788" y="7913"/>
                </a:lnTo>
                <a:cubicBezTo>
                  <a:pt x="15193" y="7997"/>
                  <a:pt x="14633" y="8259"/>
                  <a:pt x="14181" y="8675"/>
                </a:cubicBezTo>
                <a:cubicBezTo>
                  <a:pt x="13609" y="9211"/>
                  <a:pt x="13347" y="10021"/>
                  <a:pt x="13323" y="10783"/>
                </a:cubicBezTo>
                <a:cubicBezTo>
                  <a:pt x="13264" y="12354"/>
                  <a:pt x="14478" y="13593"/>
                  <a:pt x="15955" y="13771"/>
                </a:cubicBezTo>
                <a:cubicBezTo>
                  <a:pt x="16348" y="14486"/>
                  <a:pt x="17038" y="14998"/>
                  <a:pt x="17836" y="15188"/>
                </a:cubicBezTo>
                <a:cubicBezTo>
                  <a:pt x="18043" y="15241"/>
                  <a:pt x="18254" y="15266"/>
                  <a:pt x="18463" y="15266"/>
                </a:cubicBezTo>
                <a:cubicBezTo>
                  <a:pt x="18962" y="15266"/>
                  <a:pt x="19452" y="15120"/>
                  <a:pt x="19872" y="14843"/>
                </a:cubicBezTo>
                <a:cubicBezTo>
                  <a:pt x="20223" y="14973"/>
                  <a:pt x="20586" y="15037"/>
                  <a:pt x="20952" y="15037"/>
                </a:cubicBezTo>
                <a:cubicBezTo>
                  <a:pt x="21119" y="15037"/>
                  <a:pt x="21287" y="15024"/>
                  <a:pt x="21455" y="14998"/>
                </a:cubicBezTo>
                <a:cubicBezTo>
                  <a:pt x="21991" y="14902"/>
                  <a:pt x="22479" y="14628"/>
                  <a:pt x="22813" y="14200"/>
                </a:cubicBezTo>
                <a:cubicBezTo>
                  <a:pt x="22843" y="14201"/>
                  <a:pt x="22874" y="14201"/>
                  <a:pt x="22905" y="14201"/>
                </a:cubicBezTo>
                <a:cubicBezTo>
                  <a:pt x="23243" y="14201"/>
                  <a:pt x="23580" y="14141"/>
                  <a:pt x="23896" y="14021"/>
                </a:cubicBezTo>
                <a:cubicBezTo>
                  <a:pt x="24622" y="13771"/>
                  <a:pt x="25194" y="13212"/>
                  <a:pt x="25468" y="12497"/>
                </a:cubicBezTo>
                <a:cubicBezTo>
                  <a:pt x="25682" y="11878"/>
                  <a:pt x="25718" y="11223"/>
                  <a:pt x="25563" y="10592"/>
                </a:cubicBezTo>
                <a:cubicBezTo>
                  <a:pt x="25396" y="9914"/>
                  <a:pt x="24932" y="9425"/>
                  <a:pt x="24408" y="9021"/>
                </a:cubicBezTo>
                <a:cubicBezTo>
                  <a:pt x="24384" y="8997"/>
                  <a:pt x="24349" y="8973"/>
                  <a:pt x="24325" y="8949"/>
                </a:cubicBezTo>
                <a:cubicBezTo>
                  <a:pt x="24146" y="8830"/>
                  <a:pt x="23944" y="8723"/>
                  <a:pt x="23741" y="8651"/>
                </a:cubicBezTo>
                <a:cubicBezTo>
                  <a:pt x="23670" y="8056"/>
                  <a:pt x="23408" y="7497"/>
                  <a:pt x="23003" y="7056"/>
                </a:cubicBezTo>
                <a:cubicBezTo>
                  <a:pt x="22575" y="6592"/>
                  <a:pt x="22027" y="6258"/>
                  <a:pt x="21420" y="6068"/>
                </a:cubicBezTo>
                <a:cubicBezTo>
                  <a:pt x="20789" y="4318"/>
                  <a:pt x="19765" y="2758"/>
                  <a:pt x="18229" y="1639"/>
                </a:cubicBezTo>
                <a:cubicBezTo>
                  <a:pt x="16729" y="567"/>
                  <a:pt x="14776" y="91"/>
                  <a:pt x="12954" y="8"/>
                </a:cubicBezTo>
                <a:cubicBezTo>
                  <a:pt x="12832" y="3"/>
                  <a:pt x="12710" y="0"/>
                  <a:pt x="125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3" name="Google Shape;8523;p61"/>
          <p:cNvSpPr/>
          <p:nvPr/>
        </p:nvSpPr>
        <p:spPr>
          <a:xfrm rot="-704313">
            <a:off x="282109" y="145123"/>
            <a:ext cx="1231405" cy="752042"/>
          </a:xfrm>
          <a:custGeom>
            <a:avLst/>
            <a:gdLst/>
            <a:ahLst/>
            <a:cxnLst/>
            <a:rect l="l" t="t" r="r" b="b"/>
            <a:pathLst>
              <a:path w="16539" h="10101" extrusionOk="0">
                <a:moveTo>
                  <a:pt x="7996" y="1"/>
                </a:moveTo>
                <a:cubicBezTo>
                  <a:pt x="6107" y="1"/>
                  <a:pt x="4284" y="608"/>
                  <a:pt x="2799" y="1849"/>
                </a:cubicBezTo>
                <a:cubicBezTo>
                  <a:pt x="941" y="3397"/>
                  <a:pt x="286" y="5624"/>
                  <a:pt x="48" y="7957"/>
                </a:cubicBezTo>
                <a:cubicBezTo>
                  <a:pt x="1" y="8404"/>
                  <a:pt x="325" y="8627"/>
                  <a:pt x="673" y="8627"/>
                </a:cubicBezTo>
                <a:cubicBezTo>
                  <a:pt x="1022" y="8627"/>
                  <a:pt x="1394" y="8404"/>
                  <a:pt x="1441" y="7957"/>
                </a:cubicBezTo>
                <a:cubicBezTo>
                  <a:pt x="1644" y="6005"/>
                  <a:pt x="2191" y="4350"/>
                  <a:pt x="3632" y="2980"/>
                </a:cubicBezTo>
                <a:cubicBezTo>
                  <a:pt x="4797" y="1883"/>
                  <a:pt x="6412" y="1401"/>
                  <a:pt x="8008" y="1401"/>
                </a:cubicBezTo>
                <a:cubicBezTo>
                  <a:pt x="8386" y="1401"/>
                  <a:pt x="8763" y="1428"/>
                  <a:pt x="9133" y="1480"/>
                </a:cubicBezTo>
                <a:cubicBezTo>
                  <a:pt x="11050" y="1754"/>
                  <a:pt x="12645" y="2552"/>
                  <a:pt x="13705" y="4195"/>
                </a:cubicBezTo>
                <a:cubicBezTo>
                  <a:pt x="14705" y="5731"/>
                  <a:pt x="15122" y="7600"/>
                  <a:pt x="15086" y="9422"/>
                </a:cubicBezTo>
                <a:cubicBezTo>
                  <a:pt x="15080" y="9874"/>
                  <a:pt x="15425" y="10100"/>
                  <a:pt x="15773" y="10100"/>
                </a:cubicBezTo>
                <a:cubicBezTo>
                  <a:pt x="16122" y="10100"/>
                  <a:pt x="16473" y="9874"/>
                  <a:pt x="16479" y="9422"/>
                </a:cubicBezTo>
                <a:cubicBezTo>
                  <a:pt x="16538" y="7255"/>
                  <a:pt x="15955" y="5123"/>
                  <a:pt x="14800" y="3302"/>
                </a:cubicBezTo>
                <a:cubicBezTo>
                  <a:pt x="13526" y="1337"/>
                  <a:pt x="11502" y="409"/>
                  <a:pt x="9240" y="87"/>
                </a:cubicBezTo>
                <a:cubicBezTo>
                  <a:pt x="8824" y="30"/>
                  <a:pt x="8408" y="1"/>
                  <a:pt x="7996" y="1"/>
                </a:cubicBezTo>
                <a:close/>
              </a:path>
            </a:pathLst>
          </a:custGeom>
          <a:solidFill>
            <a:srgbClr val="E393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4" name="Google Shape;8524;p61"/>
          <p:cNvSpPr/>
          <p:nvPr/>
        </p:nvSpPr>
        <p:spPr>
          <a:xfrm rot="-704313">
            <a:off x="348462" y="211255"/>
            <a:ext cx="1113916" cy="690842"/>
          </a:xfrm>
          <a:custGeom>
            <a:avLst/>
            <a:gdLst/>
            <a:ahLst/>
            <a:cxnLst/>
            <a:rect l="l" t="t" r="r" b="b"/>
            <a:pathLst>
              <a:path w="14961" h="9279" extrusionOk="0">
                <a:moveTo>
                  <a:pt x="7230" y="1"/>
                </a:moveTo>
                <a:cubicBezTo>
                  <a:pt x="5520" y="1"/>
                  <a:pt x="3877" y="558"/>
                  <a:pt x="2530" y="1700"/>
                </a:cubicBezTo>
                <a:cubicBezTo>
                  <a:pt x="852" y="3129"/>
                  <a:pt x="268" y="5165"/>
                  <a:pt x="42" y="7296"/>
                </a:cubicBezTo>
                <a:cubicBezTo>
                  <a:pt x="1" y="7711"/>
                  <a:pt x="293" y="7917"/>
                  <a:pt x="607" y="7917"/>
                </a:cubicBezTo>
                <a:cubicBezTo>
                  <a:pt x="924" y="7917"/>
                  <a:pt x="1262" y="7709"/>
                  <a:pt x="1304" y="7296"/>
                </a:cubicBezTo>
                <a:lnTo>
                  <a:pt x="1304" y="7308"/>
                </a:lnTo>
                <a:cubicBezTo>
                  <a:pt x="1495" y="5522"/>
                  <a:pt x="1971" y="3986"/>
                  <a:pt x="3281" y="2736"/>
                </a:cubicBezTo>
                <a:cubicBezTo>
                  <a:pt x="4336" y="1729"/>
                  <a:pt x="5786" y="1293"/>
                  <a:pt x="7226" y="1293"/>
                </a:cubicBezTo>
                <a:cubicBezTo>
                  <a:pt x="7572" y="1293"/>
                  <a:pt x="7918" y="1318"/>
                  <a:pt x="8257" y="1367"/>
                </a:cubicBezTo>
                <a:cubicBezTo>
                  <a:pt x="9996" y="1617"/>
                  <a:pt x="11424" y="2343"/>
                  <a:pt x="12401" y="3855"/>
                </a:cubicBezTo>
                <a:cubicBezTo>
                  <a:pt x="13294" y="5260"/>
                  <a:pt x="13675" y="6975"/>
                  <a:pt x="13639" y="8654"/>
                </a:cubicBezTo>
                <a:cubicBezTo>
                  <a:pt x="13633" y="9070"/>
                  <a:pt x="13946" y="9279"/>
                  <a:pt x="14261" y="9279"/>
                </a:cubicBezTo>
                <a:cubicBezTo>
                  <a:pt x="14577" y="9279"/>
                  <a:pt x="14895" y="9070"/>
                  <a:pt x="14901" y="8654"/>
                </a:cubicBezTo>
                <a:cubicBezTo>
                  <a:pt x="14961" y="6665"/>
                  <a:pt x="14425" y="4713"/>
                  <a:pt x="13377" y="3034"/>
                </a:cubicBezTo>
                <a:cubicBezTo>
                  <a:pt x="12222" y="1236"/>
                  <a:pt x="10400" y="379"/>
                  <a:pt x="8365" y="81"/>
                </a:cubicBezTo>
                <a:cubicBezTo>
                  <a:pt x="7985" y="27"/>
                  <a:pt x="7606" y="1"/>
                  <a:pt x="7230" y="1"/>
                </a:cubicBezTo>
                <a:close/>
              </a:path>
            </a:pathLst>
          </a:custGeom>
          <a:solidFill>
            <a:srgbClr val="B8E7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5" name="Google Shape;8525;p61"/>
          <p:cNvSpPr/>
          <p:nvPr/>
        </p:nvSpPr>
        <p:spPr>
          <a:xfrm rot="-704313">
            <a:off x="433943" y="281115"/>
            <a:ext cx="963666" cy="661805"/>
          </a:xfrm>
          <a:custGeom>
            <a:avLst/>
            <a:gdLst/>
            <a:ahLst/>
            <a:cxnLst/>
            <a:rect l="l" t="t" r="r" b="b"/>
            <a:pathLst>
              <a:path w="12943" h="8889" extrusionOk="0">
                <a:moveTo>
                  <a:pt x="6263" y="0"/>
                </a:moveTo>
                <a:cubicBezTo>
                  <a:pt x="4755" y="0"/>
                  <a:pt x="3296" y="574"/>
                  <a:pt x="2191" y="1630"/>
                </a:cubicBezTo>
                <a:cubicBezTo>
                  <a:pt x="739" y="3000"/>
                  <a:pt x="227" y="4952"/>
                  <a:pt x="36" y="7000"/>
                </a:cubicBezTo>
                <a:cubicBezTo>
                  <a:pt x="1" y="7393"/>
                  <a:pt x="257" y="7589"/>
                  <a:pt x="530" y="7589"/>
                </a:cubicBezTo>
                <a:cubicBezTo>
                  <a:pt x="804" y="7589"/>
                  <a:pt x="1096" y="7393"/>
                  <a:pt x="1132" y="7000"/>
                </a:cubicBezTo>
                <a:cubicBezTo>
                  <a:pt x="1298" y="5286"/>
                  <a:pt x="1715" y="3833"/>
                  <a:pt x="2846" y="2631"/>
                </a:cubicBezTo>
                <a:cubicBezTo>
                  <a:pt x="3760" y="1659"/>
                  <a:pt x="5023" y="1239"/>
                  <a:pt x="6272" y="1239"/>
                </a:cubicBezTo>
                <a:cubicBezTo>
                  <a:pt x="6569" y="1239"/>
                  <a:pt x="6866" y="1263"/>
                  <a:pt x="7156" y="1309"/>
                </a:cubicBezTo>
                <a:cubicBezTo>
                  <a:pt x="8668" y="1547"/>
                  <a:pt x="9907" y="2250"/>
                  <a:pt x="10740" y="3690"/>
                </a:cubicBezTo>
                <a:cubicBezTo>
                  <a:pt x="11526" y="5036"/>
                  <a:pt x="11847" y="6691"/>
                  <a:pt x="11823" y="8286"/>
                </a:cubicBezTo>
                <a:cubicBezTo>
                  <a:pt x="11818" y="8689"/>
                  <a:pt x="12086" y="8889"/>
                  <a:pt x="12359" y="8889"/>
                </a:cubicBezTo>
                <a:cubicBezTo>
                  <a:pt x="12634" y="8889"/>
                  <a:pt x="12913" y="8686"/>
                  <a:pt x="12919" y="8286"/>
                </a:cubicBezTo>
                <a:cubicBezTo>
                  <a:pt x="12943" y="6393"/>
                  <a:pt x="12514" y="4500"/>
                  <a:pt x="11597" y="2904"/>
                </a:cubicBezTo>
                <a:cubicBezTo>
                  <a:pt x="10597" y="1178"/>
                  <a:pt x="9014" y="356"/>
                  <a:pt x="7251" y="83"/>
                </a:cubicBezTo>
                <a:cubicBezTo>
                  <a:pt x="6922" y="27"/>
                  <a:pt x="6591" y="0"/>
                  <a:pt x="6263" y="0"/>
                </a:cubicBezTo>
                <a:close/>
              </a:path>
            </a:pathLst>
          </a:custGeom>
          <a:solidFill>
            <a:srgbClr val="BDA6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6" name="Google Shape;8526;p61"/>
          <p:cNvSpPr/>
          <p:nvPr/>
        </p:nvSpPr>
        <p:spPr>
          <a:xfrm rot="-704313">
            <a:off x="518821" y="362743"/>
            <a:ext cx="807163" cy="551393"/>
          </a:xfrm>
          <a:custGeom>
            <a:avLst/>
            <a:gdLst/>
            <a:ahLst/>
            <a:cxnLst/>
            <a:rect l="l" t="t" r="r" b="b"/>
            <a:pathLst>
              <a:path w="10841" h="7406" extrusionOk="0">
                <a:moveTo>
                  <a:pt x="5223" y="0"/>
                </a:moveTo>
                <a:cubicBezTo>
                  <a:pt x="3969" y="0"/>
                  <a:pt x="2755" y="479"/>
                  <a:pt x="1828" y="1357"/>
                </a:cubicBezTo>
                <a:cubicBezTo>
                  <a:pt x="613" y="2500"/>
                  <a:pt x="197" y="4131"/>
                  <a:pt x="30" y="5822"/>
                </a:cubicBezTo>
                <a:cubicBezTo>
                  <a:pt x="0" y="6154"/>
                  <a:pt x="213" y="6317"/>
                  <a:pt x="441" y="6317"/>
                </a:cubicBezTo>
                <a:cubicBezTo>
                  <a:pt x="671" y="6317"/>
                  <a:pt x="917" y="6151"/>
                  <a:pt x="947" y="5822"/>
                </a:cubicBezTo>
                <a:lnTo>
                  <a:pt x="947" y="5834"/>
                </a:lnTo>
                <a:cubicBezTo>
                  <a:pt x="1078" y="4405"/>
                  <a:pt x="1435" y="3190"/>
                  <a:pt x="2375" y="2190"/>
                </a:cubicBezTo>
                <a:cubicBezTo>
                  <a:pt x="3142" y="1385"/>
                  <a:pt x="4195" y="1035"/>
                  <a:pt x="5235" y="1035"/>
                </a:cubicBezTo>
                <a:cubicBezTo>
                  <a:pt x="5487" y="1035"/>
                  <a:pt x="5737" y="1056"/>
                  <a:pt x="5983" y="1095"/>
                </a:cubicBezTo>
                <a:cubicBezTo>
                  <a:pt x="7233" y="1285"/>
                  <a:pt x="8281" y="1869"/>
                  <a:pt x="8983" y="3071"/>
                </a:cubicBezTo>
                <a:cubicBezTo>
                  <a:pt x="9626" y="4202"/>
                  <a:pt x="9900" y="5572"/>
                  <a:pt x="9876" y="6905"/>
                </a:cubicBezTo>
                <a:cubicBezTo>
                  <a:pt x="9876" y="7239"/>
                  <a:pt x="10103" y="7405"/>
                  <a:pt x="10330" y="7405"/>
                </a:cubicBezTo>
                <a:cubicBezTo>
                  <a:pt x="10558" y="7405"/>
                  <a:pt x="10787" y="7239"/>
                  <a:pt x="10793" y="6905"/>
                </a:cubicBezTo>
                <a:cubicBezTo>
                  <a:pt x="10841" y="5334"/>
                  <a:pt x="10460" y="3786"/>
                  <a:pt x="9686" y="2428"/>
                </a:cubicBezTo>
                <a:cubicBezTo>
                  <a:pt x="8852" y="988"/>
                  <a:pt x="7531" y="297"/>
                  <a:pt x="6054" y="71"/>
                </a:cubicBezTo>
                <a:cubicBezTo>
                  <a:pt x="5777" y="24"/>
                  <a:pt x="5499" y="0"/>
                  <a:pt x="522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7" name="Google Shape;8527;p61"/>
          <p:cNvSpPr/>
          <p:nvPr/>
        </p:nvSpPr>
        <p:spPr>
          <a:xfrm rot="-704313">
            <a:off x="68311" y="662122"/>
            <a:ext cx="840444" cy="576260"/>
          </a:xfrm>
          <a:custGeom>
            <a:avLst/>
            <a:gdLst/>
            <a:ahLst/>
            <a:cxnLst/>
            <a:rect l="l" t="t" r="r" b="b"/>
            <a:pathLst>
              <a:path w="11288" h="7740" extrusionOk="0">
                <a:moveTo>
                  <a:pt x="6656" y="0"/>
                </a:moveTo>
                <a:cubicBezTo>
                  <a:pt x="6261" y="0"/>
                  <a:pt x="5865" y="91"/>
                  <a:pt x="5501" y="276"/>
                </a:cubicBezTo>
                <a:cubicBezTo>
                  <a:pt x="5108" y="478"/>
                  <a:pt x="4775" y="871"/>
                  <a:pt x="4775" y="1323"/>
                </a:cubicBezTo>
                <a:cubicBezTo>
                  <a:pt x="4596" y="1038"/>
                  <a:pt x="4275" y="859"/>
                  <a:pt x="3930" y="859"/>
                </a:cubicBezTo>
                <a:cubicBezTo>
                  <a:pt x="3908" y="859"/>
                  <a:pt x="3888" y="858"/>
                  <a:pt x="3867" y="858"/>
                </a:cubicBezTo>
                <a:cubicBezTo>
                  <a:pt x="3088" y="858"/>
                  <a:pt x="2715" y="1297"/>
                  <a:pt x="2715" y="2097"/>
                </a:cubicBezTo>
                <a:cubicBezTo>
                  <a:pt x="2590" y="2073"/>
                  <a:pt x="2464" y="2061"/>
                  <a:pt x="2337" y="2061"/>
                </a:cubicBezTo>
                <a:cubicBezTo>
                  <a:pt x="1969" y="2061"/>
                  <a:pt x="1602" y="2161"/>
                  <a:pt x="1275" y="2347"/>
                </a:cubicBezTo>
                <a:cubicBezTo>
                  <a:pt x="36" y="3097"/>
                  <a:pt x="1" y="5062"/>
                  <a:pt x="1215" y="5860"/>
                </a:cubicBezTo>
                <a:cubicBezTo>
                  <a:pt x="1579" y="6096"/>
                  <a:pt x="2006" y="6215"/>
                  <a:pt x="2432" y="6215"/>
                </a:cubicBezTo>
                <a:cubicBezTo>
                  <a:pt x="2563" y="6215"/>
                  <a:pt x="2693" y="6204"/>
                  <a:pt x="2822" y="6181"/>
                </a:cubicBezTo>
                <a:lnTo>
                  <a:pt x="2822" y="6181"/>
                </a:lnTo>
                <a:cubicBezTo>
                  <a:pt x="2799" y="6622"/>
                  <a:pt x="3084" y="7038"/>
                  <a:pt x="3441" y="7300"/>
                </a:cubicBezTo>
                <a:cubicBezTo>
                  <a:pt x="3815" y="7590"/>
                  <a:pt x="4268" y="7740"/>
                  <a:pt x="4728" y="7740"/>
                </a:cubicBezTo>
                <a:cubicBezTo>
                  <a:pt x="4855" y="7740"/>
                  <a:pt x="4982" y="7728"/>
                  <a:pt x="5108" y="7705"/>
                </a:cubicBezTo>
                <a:cubicBezTo>
                  <a:pt x="5585" y="7598"/>
                  <a:pt x="5966" y="7241"/>
                  <a:pt x="6097" y="6777"/>
                </a:cubicBezTo>
                <a:cubicBezTo>
                  <a:pt x="6120" y="7015"/>
                  <a:pt x="6263" y="7241"/>
                  <a:pt x="6478" y="7360"/>
                </a:cubicBezTo>
                <a:cubicBezTo>
                  <a:pt x="6674" y="7469"/>
                  <a:pt x="6890" y="7528"/>
                  <a:pt x="7117" y="7528"/>
                </a:cubicBezTo>
                <a:cubicBezTo>
                  <a:pt x="7138" y="7528"/>
                  <a:pt x="7159" y="7528"/>
                  <a:pt x="7180" y="7527"/>
                </a:cubicBezTo>
                <a:cubicBezTo>
                  <a:pt x="7823" y="7527"/>
                  <a:pt x="8656" y="7158"/>
                  <a:pt x="8680" y="6419"/>
                </a:cubicBezTo>
                <a:cubicBezTo>
                  <a:pt x="8868" y="6555"/>
                  <a:pt x="9091" y="6626"/>
                  <a:pt x="9319" y="6626"/>
                </a:cubicBezTo>
                <a:cubicBezTo>
                  <a:pt x="9352" y="6626"/>
                  <a:pt x="9385" y="6625"/>
                  <a:pt x="9418" y="6622"/>
                </a:cubicBezTo>
                <a:cubicBezTo>
                  <a:pt x="9692" y="6598"/>
                  <a:pt x="9942" y="6526"/>
                  <a:pt x="10192" y="6419"/>
                </a:cubicBezTo>
                <a:cubicBezTo>
                  <a:pt x="10430" y="6324"/>
                  <a:pt x="10645" y="6157"/>
                  <a:pt x="10800" y="5955"/>
                </a:cubicBezTo>
                <a:cubicBezTo>
                  <a:pt x="11228" y="5360"/>
                  <a:pt x="11288" y="4336"/>
                  <a:pt x="10895" y="3717"/>
                </a:cubicBezTo>
                <a:cubicBezTo>
                  <a:pt x="10728" y="3467"/>
                  <a:pt x="10526" y="3252"/>
                  <a:pt x="10276" y="3074"/>
                </a:cubicBezTo>
                <a:cubicBezTo>
                  <a:pt x="10048" y="2907"/>
                  <a:pt x="9763" y="2760"/>
                  <a:pt x="9490" y="2760"/>
                </a:cubicBezTo>
                <a:cubicBezTo>
                  <a:pt x="9392" y="2760"/>
                  <a:pt x="9296" y="2779"/>
                  <a:pt x="9204" y="2824"/>
                </a:cubicBezTo>
                <a:cubicBezTo>
                  <a:pt x="9216" y="2371"/>
                  <a:pt x="9240" y="1895"/>
                  <a:pt x="9061" y="1466"/>
                </a:cubicBezTo>
                <a:cubicBezTo>
                  <a:pt x="8871" y="1026"/>
                  <a:pt x="8478" y="704"/>
                  <a:pt x="8085" y="431"/>
                </a:cubicBezTo>
                <a:cubicBezTo>
                  <a:pt x="7653" y="145"/>
                  <a:pt x="7155" y="0"/>
                  <a:pt x="6656" y="0"/>
                </a:cubicBezTo>
                <a:close/>
              </a:path>
            </a:pathLst>
          </a:custGeom>
          <a:solidFill>
            <a:srgbClr val="F2F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8" name="Google Shape;8528;p61"/>
          <p:cNvSpPr/>
          <p:nvPr/>
        </p:nvSpPr>
        <p:spPr>
          <a:xfrm rot="-704313">
            <a:off x="1036476" y="477723"/>
            <a:ext cx="803217" cy="550499"/>
          </a:xfrm>
          <a:custGeom>
            <a:avLst/>
            <a:gdLst/>
            <a:ahLst/>
            <a:cxnLst/>
            <a:rect l="l" t="t" r="r" b="b"/>
            <a:pathLst>
              <a:path w="10788" h="7394" extrusionOk="0">
                <a:moveTo>
                  <a:pt x="6374" y="1"/>
                </a:moveTo>
                <a:cubicBezTo>
                  <a:pt x="5994" y="1"/>
                  <a:pt x="5613" y="89"/>
                  <a:pt x="5263" y="269"/>
                </a:cubicBezTo>
                <a:cubicBezTo>
                  <a:pt x="4882" y="460"/>
                  <a:pt x="4560" y="829"/>
                  <a:pt x="4560" y="1258"/>
                </a:cubicBezTo>
                <a:cubicBezTo>
                  <a:pt x="4393" y="984"/>
                  <a:pt x="4084" y="805"/>
                  <a:pt x="3750" y="805"/>
                </a:cubicBezTo>
                <a:cubicBezTo>
                  <a:pt x="3730" y="805"/>
                  <a:pt x="3709" y="804"/>
                  <a:pt x="3689" y="804"/>
                </a:cubicBezTo>
                <a:cubicBezTo>
                  <a:pt x="2945" y="804"/>
                  <a:pt x="2596" y="1230"/>
                  <a:pt x="2596" y="1984"/>
                </a:cubicBezTo>
                <a:cubicBezTo>
                  <a:pt x="2477" y="1963"/>
                  <a:pt x="2357" y="1953"/>
                  <a:pt x="2237" y="1953"/>
                </a:cubicBezTo>
                <a:cubicBezTo>
                  <a:pt x="1880" y="1953"/>
                  <a:pt x="1527" y="2046"/>
                  <a:pt x="1214" y="2234"/>
                </a:cubicBezTo>
                <a:cubicBezTo>
                  <a:pt x="24" y="2936"/>
                  <a:pt x="0" y="4818"/>
                  <a:pt x="1167" y="5591"/>
                </a:cubicBezTo>
                <a:cubicBezTo>
                  <a:pt x="1511" y="5809"/>
                  <a:pt x="1911" y="5923"/>
                  <a:pt x="2319" y="5923"/>
                </a:cubicBezTo>
                <a:cubicBezTo>
                  <a:pt x="2446" y="5923"/>
                  <a:pt x="2575" y="5912"/>
                  <a:pt x="2703" y="5889"/>
                </a:cubicBezTo>
                <a:lnTo>
                  <a:pt x="2703" y="5889"/>
                </a:lnTo>
                <a:cubicBezTo>
                  <a:pt x="2679" y="6318"/>
                  <a:pt x="2941" y="6711"/>
                  <a:pt x="3298" y="6961"/>
                </a:cubicBezTo>
                <a:cubicBezTo>
                  <a:pt x="3653" y="7239"/>
                  <a:pt x="4100" y="7393"/>
                  <a:pt x="4553" y="7393"/>
                </a:cubicBezTo>
                <a:cubicBezTo>
                  <a:pt x="4662" y="7393"/>
                  <a:pt x="4772" y="7384"/>
                  <a:pt x="4882" y="7366"/>
                </a:cubicBezTo>
                <a:cubicBezTo>
                  <a:pt x="5334" y="7258"/>
                  <a:pt x="5703" y="6913"/>
                  <a:pt x="5822" y="6473"/>
                </a:cubicBezTo>
                <a:cubicBezTo>
                  <a:pt x="5846" y="6699"/>
                  <a:pt x="5977" y="6913"/>
                  <a:pt x="6179" y="7032"/>
                </a:cubicBezTo>
                <a:cubicBezTo>
                  <a:pt x="6394" y="7139"/>
                  <a:pt x="6620" y="7187"/>
                  <a:pt x="6858" y="7187"/>
                </a:cubicBezTo>
                <a:cubicBezTo>
                  <a:pt x="7465" y="7187"/>
                  <a:pt x="8263" y="6842"/>
                  <a:pt x="8287" y="6127"/>
                </a:cubicBezTo>
                <a:cubicBezTo>
                  <a:pt x="8474" y="6263"/>
                  <a:pt x="8689" y="6334"/>
                  <a:pt x="8915" y="6334"/>
                </a:cubicBezTo>
                <a:cubicBezTo>
                  <a:pt x="8947" y="6334"/>
                  <a:pt x="8980" y="6333"/>
                  <a:pt x="9013" y="6330"/>
                </a:cubicBezTo>
                <a:cubicBezTo>
                  <a:pt x="9263" y="6306"/>
                  <a:pt x="9513" y="6234"/>
                  <a:pt x="9739" y="6127"/>
                </a:cubicBezTo>
                <a:cubicBezTo>
                  <a:pt x="9966" y="6032"/>
                  <a:pt x="10168" y="5877"/>
                  <a:pt x="10323" y="5687"/>
                </a:cubicBezTo>
                <a:cubicBezTo>
                  <a:pt x="10728" y="5115"/>
                  <a:pt x="10787" y="4139"/>
                  <a:pt x="10418" y="3544"/>
                </a:cubicBezTo>
                <a:cubicBezTo>
                  <a:pt x="10263" y="3305"/>
                  <a:pt x="10061" y="3103"/>
                  <a:pt x="9823" y="2936"/>
                </a:cubicBezTo>
                <a:cubicBezTo>
                  <a:pt x="9604" y="2779"/>
                  <a:pt x="9335" y="2635"/>
                  <a:pt x="9075" y="2635"/>
                </a:cubicBezTo>
                <a:cubicBezTo>
                  <a:pt x="8981" y="2635"/>
                  <a:pt x="8888" y="2654"/>
                  <a:pt x="8799" y="2698"/>
                </a:cubicBezTo>
                <a:cubicBezTo>
                  <a:pt x="8811" y="2258"/>
                  <a:pt x="8823" y="1805"/>
                  <a:pt x="8656" y="1400"/>
                </a:cubicBezTo>
                <a:cubicBezTo>
                  <a:pt x="8477" y="996"/>
                  <a:pt x="8096" y="650"/>
                  <a:pt x="7715" y="400"/>
                </a:cubicBezTo>
                <a:cubicBezTo>
                  <a:pt x="7313" y="137"/>
                  <a:pt x="6845" y="1"/>
                  <a:pt x="6374" y="1"/>
                </a:cubicBezTo>
                <a:close/>
              </a:path>
            </a:pathLst>
          </a:custGeom>
          <a:solidFill>
            <a:srgbClr val="F2F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9" name="Google Shape;8529;p61"/>
          <p:cNvSpPr/>
          <p:nvPr/>
        </p:nvSpPr>
        <p:spPr>
          <a:xfrm rot="-704313">
            <a:off x="1287544" y="715287"/>
            <a:ext cx="51523" cy="51446"/>
          </a:xfrm>
          <a:custGeom>
            <a:avLst/>
            <a:gdLst/>
            <a:ahLst/>
            <a:cxnLst/>
            <a:rect l="l" t="t" r="r" b="b"/>
            <a:pathLst>
              <a:path w="692" h="691" extrusionOk="0">
                <a:moveTo>
                  <a:pt x="358" y="0"/>
                </a:moveTo>
                <a:cubicBezTo>
                  <a:pt x="168" y="0"/>
                  <a:pt x="13" y="155"/>
                  <a:pt x="1" y="345"/>
                </a:cubicBezTo>
                <a:cubicBezTo>
                  <a:pt x="1" y="524"/>
                  <a:pt x="156" y="691"/>
                  <a:pt x="346" y="691"/>
                </a:cubicBezTo>
                <a:cubicBezTo>
                  <a:pt x="537" y="691"/>
                  <a:pt x="691" y="536"/>
                  <a:pt x="691" y="345"/>
                </a:cubicBezTo>
                <a:cubicBezTo>
                  <a:pt x="691" y="167"/>
                  <a:pt x="537" y="0"/>
                  <a:pt x="3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0" name="Google Shape;8530;p61"/>
          <p:cNvSpPr/>
          <p:nvPr/>
        </p:nvSpPr>
        <p:spPr>
          <a:xfrm rot="-704313">
            <a:off x="1284725" y="790198"/>
            <a:ext cx="76316" cy="46160"/>
          </a:xfrm>
          <a:custGeom>
            <a:avLst/>
            <a:gdLst/>
            <a:ahLst/>
            <a:cxnLst/>
            <a:rect l="l" t="t" r="r" b="b"/>
            <a:pathLst>
              <a:path w="1025" h="620" extrusionOk="0">
                <a:moveTo>
                  <a:pt x="525" y="0"/>
                </a:moveTo>
                <a:cubicBezTo>
                  <a:pt x="239" y="0"/>
                  <a:pt x="13" y="131"/>
                  <a:pt x="1" y="310"/>
                </a:cubicBezTo>
                <a:cubicBezTo>
                  <a:pt x="1" y="476"/>
                  <a:pt x="227" y="619"/>
                  <a:pt x="513" y="619"/>
                </a:cubicBezTo>
                <a:cubicBezTo>
                  <a:pt x="524" y="620"/>
                  <a:pt x="535" y="620"/>
                  <a:pt x="546" y="620"/>
                </a:cubicBezTo>
                <a:cubicBezTo>
                  <a:pt x="816" y="620"/>
                  <a:pt x="1025" y="482"/>
                  <a:pt x="1025" y="322"/>
                </a:cubicBezTo>
                <a:cubicBezTo>
                  <a:pt x="1025" y="155"/>
                  <a:pt x="799" y="12"/>
                  <a:pt x="525" y="0"/>
                </a:cubicBezTo>
                <a:close/>
              </a:path>
            </a:pathLst>
          </a:custGeom>
          <a:solidFill>
            <a:srgbClr val="E79A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1" name="Google Shape;8531;p61"/>
          <p:cNvSpPr/>
          <p:nvPr/>
        </p:nvSpPr>
        <p:spPr>
          <a:xfrm rot="-704313">
            <a:off x="1539101" y="666598"/>
            <a:ext cx="51523" cy="51521"/>
          </a:xfrm>
          <a:custGeom>
            <a:avLst/>
            <a:gdLst/>
            <a:ahLst/>
            <a:cxnLst/>
            <a:rect l="l" t="t" r="r" b="b"/>
            <a:pathLst>
              <a:path w="692" h="692" extrusionOk="0">
                <a:moveTo>
                  <a:pt x="346" y="1"/>
                </a:moveTo>
                <a:cubicBezTo>
                  <a:pt x="156" y="1"/>
                  <a:pt x="1" y="155"/>
                  <a:pt x="1" y="346"/>
                </a:cubicBezTo>
                <a:cubicBezTo>
                  <a:pt x="1" y="536"/>
                  <a:pt x="156" y="691"/>
                  <a:pt x="334" y="691"/>
                </a:cubicBezTo>
                <a:cubicBezTo>
                  <a:pt x="525" y="691"/>
                  <a:pt x="679" y="548"/>
                  <a:pt x="691" y="358"/>
                </a:cubicBezTo>
                <a:cubicBezTo>
                  <a:pt x="691" y="167"/>
                  <a:pt x="537" y="13"/>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2" name="Google Shape;8532;p61"/>
          <p:cNvSpPr/>
          <p:nvPr/>
        </p:nvSpPr>
        <p:spPr>
          <a:xfrm rot="-704313">
            <a:off x="1544166" y="739880"/>
            <a:ext cx="76316" cy="47054"/>
          </a:xfrm>
          <a:custGeom>
            <a:avLst/>
            <a:gdLst/>
            <a:ahLst/>
            <a:cxnLst/>
            <a:rect l="l" t="t" r="r" b="b"/>
            <a:pathLst>
              <a:path w="1025" h="632" extrusionOk="0">
                <a:moveTo>
                  <a:pt x="525" y="1"/>
                </a:moveTo>
                <a:cubicBezTo>
                  <a:pt x="239" y="1"/>
                  <a:pt x="13" y="132"/>
                  <a:pt x="1" y="310"/>
                </a:cubicBezTo>
                <a:cubicBezTo>
                  <a:pt x="1" y="477"/>
                  <a:pt x="227" y="620"/>
                  <a:pt x="513" y="632"/>
                </a:cubicBezTo>
                <a:cubicBezTo>
                  <a:pt x="799" y="632"/>
                  <a:pt x="1025" y="501"/>
                  <a:pt x="1025" y="322"/>
                </a:cubicBezTo>
                <a:cubicBezTo>
                  <a:pt x="1025" y="155"/>
                  <a:pt x="799" y="13"/>
                  <a:pt x="525" y="1"/>
                </a:cubicBezTo>
                <a:close/>
              </a:path>
            </a:pathLst>
          </a:custGeom>
          <a:solidFill>
            <a:srgbClr val="E79A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3" name="Google Shape;8533;p61"/>
          <p:cNvSpPr/>
          <p:nvPr/>
        </p:nvSpPr>
        <p:spPr>
          <a:xfrm rot="-704313">
            <a:off x="1372213" y="723001"/>
            <a:ext cx="150771" cy="82493"/>
          </a:xfrm>
          <a:custGeom>
            <a:avLst/>
            <a:gdLst/>
            <a:ahLst/>
            <a:cxnLst/>
            <a:rect l="l" t="t" r="r" b="b"/>
            <a:pathLst>
              <a:path w="2025" h="1108" extrusionOk="0">
                <a:moveTo>
                  <a:pt x="36" y="0"/>
                </a:moveTo>
                <a:lnTo>
                  <a:pt x="36" y="48"/>
                </a:lnTo>
                <a:cubicBezTo>
                  <a:pt x="1" y="608"/>
                  <a:pt x="441" y="1096"/>
                  <a:pt x="1001" y="1108"/>
                </a:cubicBezTo>
                <a:cubicBezTo>
                  <a:pt x="1008" y="1108"/>
                  <a:pt x="1015" y="1108"/>
                  <a:pt x="1022" y="1108"/>
                </a:cubicBezTo>
                <a:cubicBezTo>
                  <a:pt x="1572" y="1108"/>
                  <a:pt x="2025" y="648"/>
                  <a:pt x="2013" y="96"/>
                </a:cubicBezTo>
                <a:lnTo>
                  <a:pt x="2013" y="60"/>
                </a:lnTo>
                <a:lnTo>
                  <a:pt x="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4" name="Google Shape;8534;p61"/>
          <p:cNvSpPr/>
          <p:nvPr/>
        </p:nvSpPr>
        <p:spPr>
          <a:xfrm rot="-704313">
            <a:off x="1400598" y="764796"/>
            <a:ext cx="104683" cy="41172"/>
          </a:xfrm>
          <a:custGeom>
            <a:avLst/>
            <a:gdLst/>
            <a:ahLst/>
            <a:cxnLst/>
            <a:rect l="l" t="t" r="r" b="b"/>
            <a:pathLst>
              <a:path w="1406" h="553" extrusionOk="0">
                <a:moveTo>
                  <a:pt x="694" y="1"/>
                </a:moveTo>
                <a:cubicBezTo>
                  <a:pt x="451" y="1"/>
                  <a:pt x="212" y="72"/>
                  <a:pt x="24" y="216"/>
                </a:cubicBezTo>
                <a:lnTo>
                  <a:pt x="0" y="240"/>
                </a:lnTo>
                <a:cubicBezTo>
                  <a:pt x="191" y="448"/>
                  <a:pt x="447" y="553"/>
                  <a:pt x="703" y="553"/>
                </a:cubicBezTo>
                <a:cubicBezTo>
                  <a:pt x="959" y="553"/>
                  <a:pt x="1215" y="448"/>
                  <a:pt x="1405" y="240"/>
                </a:cubicBezTo>
                <a:lnTo>
                  <a:pt x="1405" y="228"/>
                </a:lnTo>
                <a:cubicBezTo>
                  <a:pt x="1238" y="83"/>
                  <a:pt x="1018" y="1"/>
                  <a:pt x="795" y="1"/>
                </a:cubicBezTo>
                <a:cubicBezTo>
                  <a:pt x="780" y="1"/>
                  <a:pt x="765" y="1"/>
                  <a:pt x="750" y="2"/>
                </a:cubicBezTo>
                <a:cubicBezTo>
                  <a:pt x="732" y="1"/>
                  <a:pt x="713" y="1"/>
                  <a:pt x="694" y="1"/>
                </a:cubicBezTo>
                <a:close/>
              </a:path>
            </a:pathLst>
          </a:custGeom>
          <a:solidFill>
            <a:srgbClr val="E393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5" name="Google Shape;8535;p61"/>
          <p:cNvSpPr/>
          <p:nvPr/>
        </p:nvSpPr>
        <p:spPr>
          <a:xfrm rot="-704313">
            <a:off x="349174" y="909171"/>
            <a:ext cx="52342" cy="51595"/>
          </a:xfrm>
          <a:custGeom>
            <a:avLst/>
            <a:gdLst/>
            <a:ahLst/>
            <a:cxnLst/>
            <a:rect l="l" t="t" r="r" b="b"/>
            <a:pathLst>
              <a:path w="703" h="693" extrusionOk="0">
                <a:moveTo>
                  <a:pt x="349" y="1"/>
                </a:moveTo>
                <a:cubicBezTo>
                  <a:pt x="168" y="1"/>
                  <a:pt x="24" y="151"/>
                  <a:pt x="12" y="335"/>
                </a:cubicBezTo>
                <a:cubicBezTo>
                  <a:pt x="0" y="525"/>
                  <a:pt x="143" y="680"/>
                  <a:pt x="334" y="692"/>
                </a:cubicBezTo>
                <a:cubicBezTo>
                  <a:pt x="341" y="692"/>
                  <a:pt x="347" y="692"/>
                  <a:pt x="354" y="692"/>
                </a:cubicBezTo>
                <a:cubicBezTo>
                  <a:pt x="536" y="692"/>
                  <a:pt x="691" y="542"/>
                  <a:pt x="691" y="358"/>
                </a:cubicBezTo>
                <a:cubicBezTo>
                  <a:pt x="703" y="180"/>
                  <a:pt x="560" y="13"/>
                  <a:pt x="369" y="1"/>
                </a:cubicBezTo>
                <a:cubicBezTo>
                  <a:pt x="362" y="1"/>
                  <a:pt x="356" y="1"/>
                  <a:pt x="3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6" name="Google Shape;8536;p61"/>
          <p:cNvSpPr/>
          <p:nvPr/>
        </p:nvSpPr>
        <p:spPr>
          <a:xfrm rot="-704313">
            <a:off x="343745" y="984618"/>
            <a:ext cx="77209" cy="46458"/>
          </a:xfrm>
          <a:custGeom>
            <a:avLst/>
            <a:gdLst/>
            <a:ahLst/>
            <a:cxnLst/>
            <a:rect l="l" t="t" r="r" b="b"/>
            <a:pathLst>
              <a:path w="1037" h="624" extrusionOk="0">
                <a:moveTo>
                  <a:pt x="500" y="0"/>
                </a:moveTo>
                <a:cubicBezTo>
                  <a:pt x="231" y="0"/>
                  <a:pt x="12" y="127"/>
                  <a:pt x="12" y="287"/>
                </a:cubicBezTo>
                <a:cubicBezTo>
                  <a:pt x="0" y="466"/>
                  <a:pt x="227" y="608"/>
                  <a:pt x="500" y="620"/>
                </a:cubicBezTo>
                <a:cubicBezTo>
                  <a:pt x="523" y="622"/>
                  <a:pt x="545" y="623"/>
                  <a:pt x="567" y="623"/>
                </a:cubicBezTo>
                <a:cubicBezTo>
                  <a:pt x="822" y="623"/>
                  <a:pt x="1025" y="499"/>
                  <a:pt x="1036" y="335"/>
                </a:cubicBezTo>
                <a:cubicBezTo>
                  <a:pt x="1036" y="168"/>
                  <a:pt x="822" y="13"/>
                  <a:pt x="536" y="1"/>
                </a:cubicBezTo>
                <a:cubicBezTo>
                  <a:pt x="524" y="1"/>
                  <a:pt x="512" y="0"/>
                  <a:pt x="500" y="0"/>
                </a:cubicBezTo>
                <a:close/>
              </a:path>
            </a:pathLst>
          </a:custGeom>
          <a:solidFill>
            <a:srgbClr val="E79A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7" name="Google Shape;8537;p61"/>
          <p:cNvSpPr/>
          <p:nvPr/>
        </p:nvSpPr>
        <p:spPr>
          <a:xfrm rot="-704313">
            <a:off x="580931" y="865508"/>
            <a:ext cx="52342" cy="51595"/>
          </a:xfrm>
          <a:custGeom>
            <a:avLst/>
            <a:gdLst/>
            <a:ahLst/>
            <a:cxnLst/>
            <a:rect l="l" t="t" r="r" b="b"/>
            <a:pathLst>
              <a:path w="703" h="693" extrusionOk="0">
                <a:moveTo>
                  <a:pt x="347" y="1"/>
                </a:moveTo>
                <a:cubicBezTo>
                  <a:pt x="166" y="1"/>
                  <a:pt x="12" y="140"/>
                  <a:pt x="12" y="323"/>
                </a:cubicBezTo>
                <a:cubicBezTo>
                  <a:pt x="0" y="514"/>
                  <a:pt x="143" y="680"/>
                  <a:pt x="334" y="692"/>
                </a:cubicBezTo>
                <a:cubicBezTo>
                  <a:pt x="524" y="692"/>
                  <a:pt x="679" y="549"/>
                  <a:pt x="691" y="359"/>
                </a:cubicBezTo>
                <a:cubicBezTo>
                  <a:pt x="703" y="168"/>
                  <a:pt x="560" y="14"/>
                  <a:pt x="369" y="2"/>
                </a:cubicBezTo>
                <a:cubicBezTo>
                  <a:pt x="362" y="1"/>
                  <a:pt x="355" y="1"/>
                  <a:pt x="3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8" name="Google Shape;8538;p61"/>
          <p:cNvSpPr/>
          <p:nvPr/>
        </p:nvSpPr>
        <p:spPr>
          <a:xfrm rot="-704313">
            <a:off x="583369" y="939236"/>
            <a:ext cx="78103" cy="47203"/>
          </a:xfrm>
          <a:custGeom>
            <a:avLst/>
            <a:gdLst/>
            <a:ahLst/>
            <a:cxnLst/>
            <a:rect l="l" t="t" r="r" b="b"/>
            <a:pathLst>
              <a:path w="1049" h="634" extrusionOk="0">
                <a:moveTo>
                  <a:pt x="502" y="1"/>
                </a:moveTo>
                <a:cubicBezTo>
                  <a:pt x="243" y="1"/>
                  <a:pt x="24" y="128"/>
                  <a:pt x="13" y="287"/>
                </a:cubicBezTo>
                <a:cubicBezTo>
                  <a:pt x="1" y="466"/>
                  <a:pt x="227" y="621"/>
                  <a:pt x="513" y="633"/>
                </a:cubicBezTo>
                <a:cubicBezTo>
                  <a:pt x="524" y="633"/>
                  <a:pt x="536" y="633"/>
                  <a:pt x="547" y="633"/>
                </a:cubicBezTo>
                <a:cubicBezTo>
                  <a:pt x="806" y="633"/>
                  <a:pt x="1025" y="507"/>
                  <a:pt x="1036" y="347"/>
                </a:cubicBezTo>
                <a:cubicBezTo>
                  <a:pt x="1048" y="168"/>
                  <a:pt x="822" y="14"/>
                  <a:pt x="536" y="2"/>
                </a:cubicBezTo>
                <a:cubicBezTo>
                  <a:pt x="525" y="1"/>
                  <a:pt x="513" y="1"/>
                  <a:pt x="502" y="1"/>
                </a:cubicBezTo>
                <a:close/>
              </a:path>
            </a:pathLst>
          </a:custGeom>
          <a:solidFill>
            <a:srgbClr val="E79A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9" name="Google Shape;8539;p61"/>
          <p:cNvSpPr/>
          <p:nvPr/>
        </p:nvSpPr>
        <p:spPr>
          <a:xfrm rot="-704313">
            <a:off x="449230" y="903111"/>
            <a:ext cx="114883" cy="66635"/>
          </a:xfrm>
          <a:custGeom>
            <a:avLst/>
            <a:gdLst/>
            <a:ahLst/>
            <a:cxnLst/>
            <a:rect l="l" t="t" r="r" b="b"/>
            <a:pathLst>
              <a:path w="1543" h="895" extrusionOk="0">
                <a:moveTo>
                  <a:pt x="122" y="1"/>
                </a:moveTo>
                <a:cubicBezTo>
                  <a:pt x="61" y="1"/>
                  <a:pt x="1" y="40"/>
                  <a:pt x="7" y="117"/>
                </a:cubicBezTo>
                <a:lnTo>
                  <a:pt x="7" y="105"/>
                </a:lnTo>
                <a:cubicBezTo>
                  <a:pt x="7" y="510"/>
                  <a:pt x="317" y="855"/>
                  <a:pt x="721" y="891"/>
                </a:cubicBezTo>
                <a:cubicBezTo>
                  <a:pt x="746" y="894"/>
                  <a:pt x="771" y="895"/>
                  <a:pt x="796" y="895"/>
                </a:cubicBezTo>
                <a:cubicBezTo>
                  <a:pt x="1210" y="895"/>
                  <a:pt x="1509" y="523"/>
                  <a:pt x="1543" y="129"/>
                </a:cubicBezTo>
                <a:cubicBezTo>
                  <a:pt x="1543" y="58"/>
                  <a:pt x="1486" y="22"/>
                  <a:pt x="1428" y="22"/>
                </a:cubicBezTo>
                <a:cubicBezTo>
                  <a:pt x="1370" y="22"/>
                  <a:pt x="1311" y="58"/>
                  <a:pt x="1305" y="129"/>
                </a:cubicBezTo>
                <a:cubicBezTo>
                  <a:pt x="1281" y="465"/>
                  <a:pt x="1026" y="632"/>
                  <a:pt x="773" y="632"/>
                </a:cubicBezTo>
                <a:cubicBezTo>
                  <a:pt x="514" y="632"/>
                  <a:pt x="257" y="459"/>
                  <a:pt x="245" y="117"/>
                </a:cubicBezTo>
                <a:cubicBezTo>
                  <a:pt x="245" y="40"/>
                  <a:pt x="183" y="1"/>
                  <a:pt x="1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0" name="Google Shape;8540;p61"/>
          <p:cNvSpPr/>
          <p:nvPr/>
        </p:nvSpPr>
        <p:spPr>
          <a:xfrm>
            <a:off x="3517800" y="438150"/>
            <a:ext cx="2108400" cy="467400"/>
          </a:xfrm>
          <a:prstGeom prst="roundRect">
            <a:avLst>
              <a:gd name="adj" fmla="val 16667"/>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1" name="Google Shape;8541;p61"/>
          <p:cNvSpPr/>
          <p:nvPr/>
        </p:nvSpPr>
        <p:spPr>
          <a:xfrm>
            <a:off x="5402253" y="569947"/>
            <a:ext cx="1055946" cy="1048594"/>
          </a:xfrm>
          <a:custGeom>
            <a:avLst/>
            <a:gdLst/>
            <a:ahLst/>
            <a:cxnLst/>
            <a:rect l="l" t="t" r="r" b="b"/>
            <a:pathLst>
              <a:path w="32601" h="32374" extrusionOk="0">
                <a:moveTo>
                  <a:pt x="16301" y="0"/>
                </a:moveTo>
                <a:cubicBezTo>
                  <a:pt x="7299" y="0"/>
                  <a:pt x="1" y="7251"/>
                  <a:pt x="1" y="16181"/>
                </a:cubicBezTo>
                <a:cubicBezTo>
                  <a:pt x="1" y="25123"/>
                  <a:pt x="7299" y="32373"/>
                  <a:pt x="16301" y="32373"/>
                </a:cubicBezTo>
                <a:cubicBezTo>
                  <a:pt x="25302" y="32373"/>
                  <a:pt x="32600" y="25123"/>
                  <a:pt x="32600" y="16181"/>
                </a:cubicBezTo>
                <a:cubicBezTo>
                  <a:pt x="32600" y="7251"/>
                  <a:pt x="25302" y="0"/>
                  <a:pt x="1630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2" name="Google Shape;8542;p61"/>
          <p:cNvSpPr/>
          <p:nvPr/>
        </p:nvSpPr>
        <p:spPr>
          <a:xfrm>
            <a:off x="5327151" y="352280"/>
            <a:ext cx="150419" cy="149674"/>
          </a:xfrm>
          <a:custGeom>
            <a:avLst/>
            <a:gdLst/>
            <a:ahLst/>
            <a:cxnLst/>
            <a:rect l="l" t="t" r="r" b="b"/>
            <a:pathLst>
              <a:path w="4644" h="4621" extrusionOk="0">
                <a:moveTo>
                  <a:pt x="2322" y="1"/>
                </a:moveTo>
                <a:cubicBezTo>
                  <a:pt x="1036" y="1"/>
                  <a:pt x="0" y="1037"/>
                  <a:pt x="0" y="2311"/>
                </a:cubicBezTo>
                <a:cubicBezTo>
                  <a:pt x="0" y="3585"/>
                  <a:pt x="1036" y="4620"/>
                  <a:pt x="2322" y="4620"/>
                </a:cubicBezTo>
                <a:cubicBezTo>
                  <a:pt x="3608" y="4620"/>
                  <a:pt x="4644" y="3585"/>
                  <a:pt x="4644" y="2311"/>
                </a:cubicBezTo>
                <a:cubicBezTo>
                  <a:pt x="4644" y="1037"/>
                  <a:pt x="3608" y="1"/>
                  <a:pt x="232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3" name="Google Shape;8543;p61"/>
          <p:cNvSpPr txBox="1"/>
          <p:nvPr/>
        </p:nvSpPr>
        <p:spPr>
          <a:xfrm>
            <a:off x="690825" y="1140075"/>
            <a:ext cx="1382400" cy="3573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sz="2200">
                <a:solidFill>
                  <a:schemeClr val="dk1"/>
                </a:solidFill>
                <a:latin typeface="Gochi Hand"/>
                <a:ea typeface="Gochi Hand"/>
                <a:cs typeface="Gochi Hand"/>
                <a:sym typeface="Gochi Hand"/>
              </a:rPr>
              <a:t>Monday</a:t>
            </a:r>
            <a:endParaRPr sz="2200">
              <a:solidFill>
                <a:schemeClr val="dk1"/>
              </a:solidFill>
              <a:latin typeface="Open Sans"/>
              <a:ea typeface="Open Sans"/>
              <a:cs typeface="Open Sans"/>
              <a:sym typeface="Open Sans"/>
            </a:endParaRPr>
          </a:p>
        </p:txBody>
      </p:sp>
      <p:sp>
        <p:nvSpPr>
          <p:cNvPr id="8544" name="Google Shape;8544;p61"/>
          <p:cNvSpPr txBox="1"/>
          <p:nvPr/>
        </p:nvSpPr>
        <p:spPr>
          <a:xfrm>
            <a:off x="2286722" y="1140070"/>
            <a:ext cx="1382400" cy="3573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sz="2200">
                <a:solidFill>
                  <a:schemeClr val="dk1"/>
                </a:solidFill>
                <a:latin typeface="Gochi Hand"/>
                <a:ea typeface="Gochi Hand"/>
                <a:cs typeface="Gochi Hand"/>
                <a:sym typeface="Gochi Hand"/>
              </a:rPr>
              <a:t>Tuesday</a:t>
            </a:r>
            <a:endParaRPr sz="2200">
              <a:solidFill>
                <a:schemeClr val="dk1"/>
              </a:solidFill>
              <a:latin typeface="Open Sans"/>
              <a:ea typeface="Open Sans"/>
              <a:cs typeface="Open Sans"/>
              <a:sym typeface="Open Sans"/>
            </a:endParaRPr>
          </a:p>
        </p:txBody>
      </p:sp>
      <p:sp>
        <p:nvSpPr>
          <p:cNvPr id="8545" name="Google Shape;8545;p61"/>
          <p:cNvSpPr txBox="1"/>
          <p:nvPr/>
        </p:nvSpPr>
        <p:spPr>
          <a:xfrm>
            <a:off x="3882620" y="1140070"/>
            <a:ext cx="1382400" cy="3573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sz="2200">
                <a:solidFill>
                  <a:schemeClr val="dk1"/>
                </a:solidFill>
                <a:latin typeface="Gochi Hand"/>
                <a:ea typeface="Gochi Hand"/>
                <a:cs typeface="Gochi Hand"/>
                <a:sym typeface="Gochi Hand"/>
              </a:rPr>
              <a:t>Wednesday</a:t>
            </a:r>
            <a:endParaRPr sz="2200">
              <a:solidFill>
                <a:schemeClr val="dk1"/>
              </a:solidFill>
              <a:latin typeface="Open Sans"/>
              <a:ea typeface="Open Sans"/>
              <a:cs typeface="Open Sans"/>
              <a:sym typeface="Open Sans"/>
            </a:endParaRPr>
          </a:p>
        </p:txBody>
      </p:sp>
      <p:sp>
        <p:nvSpPr>
          <p:cNvPr id="8546" name="Google Shape;8546;p61"/>
          <p:cNvSpPr txBox="1"/>
          <p:nvPr/>
        </p:nvSpPr>
        <p:spPr>
          <a:xfrm>
            <a:off x="5478517" y="1140070"/>
            <a:ext cx="1382400" cy="3573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sz="2200">
                <a:solidFill>
                  <a:schemeClr val="dk1"/>
                </a:solidFill>
                <a:latin typeface="Gochi Hand"/>
                <a:ea typeface="Gochi Hand"/>
                <a:cs typeface="Gochi Hand"/>
                <a:sym typeface="Gochi Hand"/>
              </a:rPr>
              <a:t>Thursday</a:t>
            </a:r>
            <a:endParaRPr sz="2200">
              <a:solidFill>
                <a:schemeClr val="dk1"/>
              </a:solidFill>
              <a:latin typeface="Open Sans"/>
              <a:ea typeface="Open Sans"/>
              <a:cs typeface="Open Sans"/>
              <a:sym typeface="Open Sans"/>
            </a:endParaRPr>
          </a:p>
        </p:txBody>
      </p:sp>
      <p:sp>
        <p:nvSpPr>
          <p:cNvPr id="8547" name="Google Shape;8547;p61"/>
          <p:cNvSpPr txBox="1"/>
          <p:nvPr/>
        </p:nvSpPr>
        <p:spPr>
          <a:xfrm>
            <a:off x="7074415" y="1140070"/>
            <a:ext cx="1382400" cy="3573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sz="2200">
                <a:solidFill>
                  <a:schemeClr val="dk1"/>
                </a:solidFill>
                <a:latin typeface="Gochi Hand"/>
                <a:ea typeface="Gochi Hand"/>
                <a:cs typeface="Gochi Hand"/>
                <a:sym typeface="Gochi Hand"/>
              </a:rPr>
              <a:t>Friday</a:t>
            </a:r>
            <a:endParaRPr sz="2200">
              <a:solidFill>
                <a:schemeClr val="dk1"/>
              </a:solidFill>
              <a:latin typeface="Open Sans"/>
              <a:ea typeface="Open Sans"/>
              <a:cs typeface="Open Sans"/>
              <a:sym typeface="Open Sans"/>
            </a:endParaRPr>
          </a:p>
        </p:txBody>
      </p:sp>
      <p:sp>
        <p:nvSpPr>
          <p:cNvPr id="8548" name="Google Shape;8548;p61"/>
          <p:cNvSpPr txBox="1">
            <a:spLocks noGrp="1"/>
          </p:cNvSpPr>
          <p:nvPr>
            <p:ph type="title"/>
          </p:nvPr>
        </p:nvSpPr>
        <p:spPr>
          <a:xfrm>
            <a:off x="2136725" y="331200"/>
            <a:ext cx="48705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TIMETABLE</a:t>
            </a:r>
            <a:endParaRPr/>
          </a:p>
        </p:txBody>
      </p:sp>
      <p:sp>
        <p:nvSpPr>
          <p:cNvPr id="8549" name="Google Shape;8549;p61"/>
          <p:cNvSpPr/>
          <p:nvPr/>
        </p:nvSpPr>
        <p:spPr>
          <a:xfrm>
            <a:off x="2008672" y="4530787"/>
            <a:ext cx="75242" cy="74465"/>
          </a:xfrm>
          <a:custGeom>
            <a:avLst/>
            <a:gdLst/>
            <a:ahLst/>
            <a:cxnLst/>
            <a:rect l="l" t="t" r="r" b="b"/>
            <a:pathLst>
              <a:path w="2323" h="2299" extrusionOk="0">
                <a:moveTo>
                  <a:pt x="1156" y="0"/>
                </a:moveTo>
                <a:cubicBezTo>
                  <a:pt x="513" y="0"/>
                  <a:pt x="1" y="512"/>
                  <a:pt x="1" y="1155"/>
                </a:cubicBezTo>
                <a:cubicBezTo>
                  <a:pt x="1" y="1786"/>
                  <a:pt x="513" y="2298"/>
                  <a:pt x="1156" y="2298"/>
                </a:cubicBezTo>
                <a:cubicBezTo>
                  <a:pt x="1799" y="2298"/>
                  <a:pt x="2323" y="1786"/>
                  <a:pt x="2323" y="1155"/>
                </a:cubicBezTo>
                <a:cubicBezTo>
                  <a:pt x="2323" y="512"/>
                  <a:pt x="1799" y="0"/>
                  <a:pt x="1156" y="0"/>
                </a:cubicBezTo>
                <a:close/>
              </a:path>
            </a:pathLst>
          </a:custGeom>
          <a:solidFill>
            <a:srgbClr val="DBD4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550" name="Google Shape;8550;p61"/>
          <p:cNvGrpSpPr/>
          <p:nvPr/>
        </p:nvGrpSpPr>
        <p:grpSpPr>
          <a:xfrm>
            <a:off x="689500" y="1519369"/>
            <a:ext cx="7765001" cy="2426172"/>
            <a:chOff x="410791" y="901562"/>
            <a:chExt cx="8025840" cy="2799322"/>
          </a:xfrm>
        </p:grpSpPr>
        <p:sp>
          <p:nvSpPr>
            <p:cNvPr id="8551" name="Google Shape;8551;p61"/>
            <p:cNvSpPr/>
            <p:nvPr/>
          </p:nvSpPr>
          <p:spPr>
            <a:xfrm>
              <a:off x="410791" y="901562"/>
              <a:ext cx="1440939" cy="2799322"/>
            </a:xfrm>
            <a:custGeom>
              <a:avLst/>
              <a:gdLst/>
              <a:ahLst/>
              <a:cxnLst/>
              <a:rect l="l" t="t" r="r" b="b"/>
              <a:pathLst>
                <a:path w="43042" h="83618" extrusionOk="0">
                  <a:moveTo>
                    <a:pt x="3024" y="0"/>
                  </a:moveTo>
                  <a:cubicBezTo>
                    <a:pt x="1357" y="0"/>
                    <a:pt x="0" y="1119"/>
                    <a:pt x="0" y="2512"/>
                  </a:cubicBezTo>
                  <a:lnTo>
                    <a:pt x="0" y="81105"/>
                  </a:lnTo>
                  <a:cubicBezTo>
                    <a:pt x="0" y="82486"/>
                    <a:pt x="1357" y="83617"/>
                    <a:pt x="3024" y="83617"/>
                  </a:cubicBezTo>
                  <a:lnTo>
                    <a:pt x="40017" y="83617"/>
                  </a:lnTo>
                  <a:cubicBezTo>
                    <a:pt x="41684" y="83617"/>
                    <a:pt x="43041" y="82486"/>
                    <a:pt x="43041" y="81105"/>
                  </a:cubicBezTo>
                  <a:lnTo>
                    <a:pt x="43041" y="2512"/>
                  </a:lnTo>
                  <a:cubicBezTo>
                    <a:pt x="43041" y="1119"/>
                    <a:pt x="41684" y="0"/>
                    <a:pt x="4001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2" name="Google Shape;8552;p61"/>
            <p:cNvSpPr/>
            <p:nvPr/>
          </p:nvSpPr>
          <p:spPr>
            <a:xfrm>
              <a:off x="2056891" y="901562"/>
              <a:ext cx="1440972" cy="2799322"/>
            </a:xfrm>
            <a:custGeom>
              <a:avLst/>
              <a:gdLst/>
              <a:ahLst/>
              <a:cxnLst/>
              <a:rect l="l" t="t" r="r" b="b"/>
              <a:pathLst>
                <a:path w="43043" h="83618" extrusionOk="0">
                  <a:moveTo>
                    <a:pt x="3025" y="0"/>
                  </a:moveTo>
                  <a:cubicBezTo>
                    <a:pt x="1358" y="0"/>
                    <a:pt x="1" y="1119"/>
                    <a:pt x="1" y="2512"/>
                  </a:cubicBezTo>
                  <a:lnTo>
                    <a:pt x="1" y="81105"/>
                  </a:lnTo>
                  <a:cubicBezTo>
                    <a:pt x="1" y="82486"/>
                    <a:pt x="1358" y="83617"/>
                    <a:pt x="3025" y="83617"/>
                  </a:cubicBezTo>
                  <a:lnTo>
                    <a:pt x="40018" y="83617"/>
                  </a:lnTo>
                  <a:cubicBezTo>
                    <a:pt x="41697" y="83617"/>
                    <a:pt x="43042" y="82486"/>
                    <a:pt x="43042" y="81105"/>
                  </a:cubicBezTo>
                  <a:lnTo>
                    <a:pt x="43042" y="2512"/>
                  </a:lnTo>
                  <a:cubicBezTo>
                    <a:pt x="43042" y="1119"/>
                    <a:pt x="41685" y="0"/>
                    <a:pt x="4001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3" name="Google Shape;8553;p61"/>
            <p:cNvSpPr/>
            <p:nvPr/>
          </p:nvSpPr>
          <p:spPr>
            <a:xfrm>
              <a:off x="3703024" y="901562"/>
              <a:ext cx="1441340" cy="2799322"/>
            </a:xfrm>
            <a:custGeom>
              <a:avLst/>
              <a:gdLst/>
              <a:ahLst/>
              <a:cxnLst/>
              <a:rect l="l" t="t" r="r" b="b"/>
              <a:pathLst>
                <a:path w="43054" h="83618" extrusionOk="0">
                  <a:moveTo>
                    <a:pt x="3037" y="0"/>
                  </a:moveTo>
                  <a:cubicBezTo>
                    <a:pt x="1358" y="0"/>
                    <a:pt x="1" y="1119"/>
                    <a:pt x="1" y="2512"/>
                  </a:cubicBezTo>
                  <a:lnTo>
                    <a:pt x="1" y="81105"/>
                  </a:lnTo>
                  <a:cubicBezTo>
                    <a:pt x="1" y="82486"/>
                    <a:pt x="1358" y="83617"/>
                    <a:pt x="3037" y="83617"/>
                  </a:cubicBezTo>
                  <a:lnTo>
                    <a:pt x="40030" y="83617"/>
                  </a:lnTo>
                  <a:cubicBezTo>
                    <a:pt x="41697" y="83617"/>
                    <a:pt x="43054" y="82486"/>
                    <a:pt x="43054" y="81105"/>
                  </a:cubicBezTo>
                  <a:lnTo>
                    <a:pt x="43054" y="2512"/>
                  </a:lnTo>
                  <a:cubicBezTo>
                    <a:pt x="43054" y="1119"/>
                    <a:pt x="41697" y="0"/>
                    <a:pt x="4003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4" name="Google Shape;8554;p61"/>
            <p:cNvSpPr/>
            <p:nvPr/>
          </p:nvSpPr>
          <p:spPr>
            <a:xfrm>
              <a:off x="5349560" y="901562"/>
              <a:ext cx="1440939" cy="2799322"/>
            </a:xfrm>
            <a:custGeom>
              <a:avLst/>
              <a:gdLst/>
              <a:ahLst/>
              <a:cxnLst/>
              <a:rect l="l" t="t" r="r" b="b"/>
              <a:pathLst>
                <a:path w="43042" h="83618" extrusionOk="0">
                  <a:moveTo>
                    <a:pt x="3025" y="0"/>
                  </a:moveTo>
                  <a:cubicBezTo>
                    <a:pt x="1346" y="0"/>
                    <a:pt x="1" y="1119"/>
                    <a:pt x="1" y="2512"/>
                  </a:cubicBezTo>
                  <a:lnTo>
                    <a:pt x="1" y="81105"/>
                  </a:lnTo>
                  <a:cubicBezTo>
                    <a:pt x="1" y="82486"/>
                    <a:pt x="1346" y="83617"/>
                    <a:pt x="3025" y="83617"/>
                  </a:cubicBezTo>
                  <a:lnTo>
                    <a:pt x="40018" y="83617"/>
                  </a:lnTo>
                  <a:cubicBezTo>
                    <a:pt x="41684" y="83617"/>
                    <a:pt x="43042" y="82486"/>
                    <a:pt x="43042" y="81105"/>
                  </a:cubicBezTo>
                  <a:lnTo>
                    <a:pt x="43042" y="2512"/>
                  </a:lnTo>
                  <a:cubicBezTo>
                    <a:pt x="43042" y="1119"/>
                    <a:pt x="41684" y="0"/>
                    <a:pt x="4001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5" name="Google Shape;8555;p61"/>
            <p:cNvSpPr/>
            <p:nvPr/>
          </p:nvSpPr>
          <p:spPr>
            <a:xfrm>
              <a:off x="6995693" y="901562"/>
              <a:ext cx="1440939" cy="2799322"/>
            </a:xfrm>
            <a:custGeom>
              <a:avLst/>
              <a:gdLst/>
              <a:ahLst/>
              <a:cxnLst/>
              <a:rect l="l" t="t" r="r" b="b"/>
              <a:pathLst>
                <a:path w="43042" h="83618" extrusionOk="0">
                  <a:moveTo>
                    <a:pt x="3025" y="0"/>
                  </a:moveTo>
                  <a:cubicBezTo>
                    <a:pt x="1358" y="0"/>
                    <a:pt x="1" y="1119"/>
                    <a:pt x="1" y="2512"/>
                  </a:cubicBezTo>
                  <a:lnTo>
                    <a:pt x="1" y="81105"/>
                  </a:lnTo>
                  <a:cubicBezTo>
                    <a:pt x="1" y="82486"/>
                    <a:pt x="1358" y="83617"/>
                    <a:pt x="3025" y="83617"/>
                  </a:cubicBezTo>
                  <a:lnTo>
                    <a:pt x="40018" y="83617"/>
                  </a:lnTo>
                  <a:cubicBezTo>
                    <a:pt x="41696" y="83617"/>
                    <a:pt x="43042" y="82486"/>
                    <a:pt x="43042" y="81105"/>
                  </a:cubicBezTo>
                  <a:lnTo>
                    <a:pt x="43042" y="2512"/>
                  </a:lnTo>
                  <a:cubicBezTo>
                    <a:pt x="43042" y="1119"/>
                    <a:pt x="41696" y="0"/>
                    <a:pt x="4001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6" name="Google Shape;8556;p61"/>
            <p:cNvSpPr/>
            <p:nvPr/>
          </p:nvSpPr>
          <p:spPr>
            <a:xfrm>
              <a:off x="650325" y="1296165"/>
              <a:ext cx="916815" cy="33"/>
            </a:xfrm>
            <a:custGeom>
              <a:avLst/>
              <a:gdLst/>
              <a:ahLst/>
              <a:cxnLst/>
              <a:rect l="l" t="t" r="r" b="b"/>
              <a:pathLst>
                <a:path w="27386" h="1" fill="none" extrusionOk="0">
                  <a:moveTo>
                    <a:pt x="1" y="0"/>
                  </a:moveTo>
                  <a:lnTo>
                    <a:pt x="27385" y="0"/>
                  </a:lnTo>
                </a:path>
              </a:pathLst>
            </a:custGeom>
            <a:noFill/>
            <a:ln w="9525" cap="flat" cmpd="sng">
              <a:solidFill>
                <a:schemeClr val="dk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7" name="Google Shape;8557;p61"/>
            <p:cNvSpPr/>
            <p:nvPr/>
          </p:nvSpPr>
          <p:spPr>
            <a:xfrm>
              <a:off x="650325" y="1695153"/>
              <a:ext cx="916815" cy="33"/>
            </a:xfrm>
            <a:custGeom>
              <a:avLst/>
              <a:gdLst/>
              <a:ahLst/>
              <a:cxnLst/>
              <a:rect l="l" t="t" r="r" b="b"/>
              <a:pathLst>
                <a:path w="27386" h="1" fill="none" extrusionOk="0">
                  <a:moveTo>
                    <a:pt x="1" y="0"/>
                  </a:moveTo>
                  <a:lnTo>
                    <a:pt x="27385" y="0"/>
                  </a:lnTo>
                </a:path>
              </a:pathLst>
            </a:custGeom>
            <a:noFill/>
            <a:ln w="9525" cap="flat" cmpd="sng">
              <a:solidFill>
                <a:schemeClr val="dk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8" name="Google Shape;8558;p61"/>
            <p:cNvSpPr/>
            <p:nvPr/>
          </p:nvSpPr>
          <p:spPr>
            <a:xfrm>
              <a:off x="650325" y="2094142"/>
              <a:ext cx="916815" cy="33"/>
            </a:xfrm>
            <a:custGeom>
              <a:avLst/>
              <a:gdLst/>
              <a:ahLst/>
              <a:cxnLst/>
              <a:rect l="l" t="t" r="r" b="b"/>
              <a:pathLst>
                <a:path w="27386" h="1" fill="none" extrusionOk="0">
                  <a:moveTo>
                    <a:pt x="1" y="0"/>
                  </a:moveTo>
                  <a:lnTo>
                    <a:pt x="27385" y="0"/>
                  </a:lnTo>
                </a:path>
              </a:pathLst>
            </a:custGeom>
            <a:noFill/>
            <a:ln w="9525" cap="flat" cmpd="sng">
              <a:solidFill>
                <a:schemeClr val="dk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9" name="Google Shape;8559;p61"/>
            <p:cNvSpPr/>
            <p:nvPr/>
          </p:nvSpPr>
          <p:spPr>
            <a:xfrm>
              <a:off x="650325" y="2493130"/>
              <a:ext cx="916815" cy="33"/>
            </a:xfrm>
            <a:custGeom>
              <a:avLst/>
              <a:gdLst/>
              <a:ahLst/>
              <a:cxnLst/>
              <a:rect l="l" t="t" r="r" b="b"/>
              <a:pathLst>
                <a:path w="27386" h="1" fill="none" extrusionOk="0">
                  <a:moveTo>
                    <a:pt x="1" y="1"/>
                  </a:moveTo>
                  <a:lnTo>
                    <a:pt x="27385" y="1"/>
                  </a:lnTo>
                </a:path>
              </a:pathLst>
            </a:custGeom>
            <a:noFill/>
            <a:ln w="9525" cap="flat" cmpd="sng">
              <a:solidFill>
                <a:schemeClr val="dk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0" name="Google Shape;8560;p61"/>
            <p:cNvSpPr/>
            <p:nvPr/>
          </p:nvSpPr>
          <p:spPr>
            <a:xfrm>
              <a:off x="650325" y="2892118"/>
              <a:ext cx="916815" cy="33"/>
            </a:xfrm>
            <a:custGeom>
              <a:avLst/>
              <a:gdLst/>
              <a:ahLst/>
              <a:cxnLst/>
              <a:rect l="l" t="t" r="r" b="b"/>
              <a:pathLst>
                <a:path w="27386" h="1" fill="none" extrusionOk="0">
                  <a:moveTo>
                    <a:pt x="1" y="1"/>
                  </a:moveTo>
                  <a:lnTo>
                    <a:pt x="27385" y="1"/>
                  </a:lnTo>
                </a:path>
              </a:pathLst>
            </a:custGeom>
            <a:noFill/>
            <a:ln w="9525" cap="flat" cmpd="sng">
              <a:solidFill>
                <a:schemeClr val="dk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1" name="Google Shape;8561;p61"/>
            <p:cNvSpPr/>
            <p:nvPr/>
          </p:nvSpPr>
          <p:spPr>
            <a:xfrm>
              <a:off x="650325" y="3291107"/>
              <a:ext cx="916815" cy="33"/>
            </a:xfrm>
            <a:custGeom>
              <a:avLst/>
              <a:gdLst/>
              <a:ahLst/>
              <a:cxnLst/>
              <a:rect l="l" t="t" r="r" b="b"/>
              <a:pathLst>
                <a:path w="27386" h="1" fill="none" extrusionOk="0">
                  <a:moveTo>
                    <a:pt x="1" y="1"/>
                  </a:moveTo>
                  <a:lnTo>
                    <a:pt x="27385" y="1"/>
                  </a:lnTo>
                </a:path>
              </a:pathLst>
            </a:custGeom>
            <a:noFill/>
            <a:ln w="9525" cap="flat" cmpd="sng">
              <a:solidFill>
                <a:schemeClr val="dk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2" name="Google Shape;8562;p61"/>
            <p:cNvSpPr/>
            <p:nvPr/>
          </p:nvSpPr>
          <p:spPr>
            <a:xfrm>
              <a:off x="2321968" y="1296165"/>
              <a:ext cx="916413" cy="33"/>
            </a:xfrm>
            <a:custGeom>
              <a:avLst/>
              <a:gdLst/>
              <a:ahLst/>
              <a:cxnLst/>
              <a:rect l="l" t="t" r="r" b="b"/>
              <a:pathLst>
                <a:path w="27374" h="1" fill="none" extrusionOk="0">
                  <a:moveTo>
                    <a:pt x="1" y="0"/>
                  </a:moveTo>
                  <a:lnTo>
                    <a:pt x="27373" y="0"/>
                  </a:lnTo>
                </a:path>
              </a:pathLst>
            </a:custGeom>
            <a:noFill/>
            <a:ln w="9525" cap="flat" cmpd="sng">
              <a:solidFill>
                <a:schemeClr val="dk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3" name="Google Shape;8563;p61"/>
            <p:cNvSpPr/>
            <p:nvPr/>
          </p:nvSpPr>
          <p:spPr>
            <a:xfrm>
              <a:off x="2321968" y="1695153"/>
              <a:ext cx="916413" cy="33"/>
            </a:xfrm>
            <a:custGeom>
              <a:avLst/>
              <a:gdLst/>
              <a:ahLst/>
              <a:cxnLst/>
              <a:rect l="l" t="t" r="r" b="b"/>
              <a:pathLst>
                <a:path w="27374" h="1" fill="none" extrusionOk="0">
                  <a:moveTo>
                    <a:pt x="1" y="0"/>
                  </a:moveTo>
                  <a:lnTo>
                    <a:pt x="27373" y="0"/>
                  </a:lnTo>
                </a:path>
              </a:pathLst>
            </a:custGeom>
            <a:noFill/>
            <a:ln w="9525" cap="flat" cmpd="sng">
              <a:solidFill>
                <a:schemeClr val="dk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4" name="Google Shape;8564;p61"/>
            <p:cNvSpPr/>
            <p:nvPr/>
          </p:nvSpPr>
          <p:spPr>
            <a:xfrm>
              <a:off x="2321968" y="2094142"/>
              <a:ext cx="916413" cy="33"/>
            </a:xfrm>
            <a:custGeom>
              <a:avLst/>
              <a:gdLst/>
              <a:ahLst/>
              <a:cxnLst/>
              <a:rect l="l" t="t" r="r" b="b"/>
              <a:pathLst>
                <a:path w="27374" h="1" fill="none" extrusionOk="0">
                  <a:moveTo>
                    <a:pt x="1" y="0"/>
                  </a:moveTo>
                  <a:lnTo>
                    <a:pt x="27373" y="0"/>
                  </a:lnTo>
                </a:path>
              </a:pathLst>
            </a:custGeom>
            <a:noFill/>
            <a:ln w="9525" cap="flat" cmpd="sng">
              <a:solidFill>
                <a:schemeClr val="dk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5" name="Google Shape;8565;p61"/>
            <p:cNvSpPr/>
            <p:nvPr/>
          </p:nvSpPr>
          <p:spPr>
            <a:xfrm>
              <a:off x="2321968" y="2493130"/>
              <a:ext cx="916413" cy="33"/>
            </a:xfrm>
            <a:custGeom>
              <a:avLst/>
              <a:gdLst/>
              <a:ahLst/>
              <a:cxnLst/>
              <a:rect l="l" t="t" r="r" b="b"/>
              <a:pathLst>
                <a:path w="27374" h="1" fill="none" extrusionOk="0">
                  <a:moveTo>
                    <a:pt x="1" y="1"/>
                  </a:moveTo>
                  <a:lnTo>
                    <a:pt x="27373" y="1"/>
                  </a:lnTo>
                </a:path>
              </a:pathLst>
            </a:custGeom>
            <a:noFill/>
            <a:ln w="9525" cap="flat" cmpd="sng">
              <a:solidFill>
                <a:schemeClr val="dk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6" name="Google Shape;8566;p61"/>
            <p:cNvSpPr/>
            <p:nvPr/>
          </p:nvSpPr>
          <p:spPr>
            <a:xfrm>
              <a:off x="2321968" y="2892118"/>
              <a:ext cx="916413" cy="33"/>
            </a:xfrm>
            <a:custGeom>
              <a:avLst/>
              <a:gdLst/>
              <a:ahLst/>
              <a:cxnLst/>
              <a:rect l="l" t="t" r="r" b="b"/>
              <a:pathLst>
                <a:path w="27374" h="1" fill="none" extrusionOk="0">
                  <a:moveTo>
                    <a:pt x="1" y="1"/>
                  </a:moveTo>
                  <a:lnTo>
                    <a:pt x="27373" y="1"/>
                  </a:lnTo>
                </a:path>
              </a:pathLst>
            </a:custGeom>
            <a:noFill/>
            <a:ln w="9525" cap="flat" cmpd="sng">
              <a:solidFill>
                <a:schemeClr val="dk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7" name="Google Shape;8567;p61"/>
            <p:cNvSpPr/>
            <p:nvPr/>
          </p:nvSpPr>
          <p:spPr>
            <a:xfrm>
              <a:off x="2321968" y="3291107"/>
              <a:ext cx="916413" cy="33"/>
            </a:xfrm>
            <a:custGeom>
              <a:avLst/>
              <a:gdLst/>
              <a:ahLst/>
              <a:cxnLst/>
              <a:rect l="l" t="t" r="r" b="b"/>
              <a:pathLst>
                <a:path w="27374" h="1" fill="none" extrusionOk="0">
                  <a:moveTo>
                    <a:pt x="1" y="1"/>
                  </a:moveTo>
                  <a:lnTo>
                    <a:pt x="27373" y="1"/>
                  </a:lnTo>
                </a:path>
              </a:pathLst>
            </a:custGeom>
            <a:noFill/>
            <a:ln w="9525" cap="flat" cmpd="sng">
              <a:solidFill>
                <a:schemeClr val="dk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8" name="Google Shape;8568;p61"/>
            <p:cNvSpPr/>
            <p:nvPr/>
          </p:nvSpPr>
          <p:spPr>
            <a:xfrm>
              <a:off x="3966897" y="1296165"/>
              <a:ext cx="916815" cy="33"/>
            </a:xfrm>
            <a:custGeom>
              <a:avLst/>
              <a:gdLst/>
              <a:ahLst/>
              <a:cxnLst/>
              <a:rect l="l" t="t" r="r" b="b"/>
              <a:pathLst>
                <a:path w="27386" h="1" fill="none" extrusionOk="0">
                  <a:moveTo>
                    <a:pt x="1" y="0"/>
                  </a:moveTo>
                  <a:lnTo>
                    <a:pt x="27385" y="0"/>
                  </a:lnTo>
                </a:path>
              </a:pathLst>
            </a:custGeom>
            <a:noFill/>
            <a:ln w="9525" cap="flat" cmpd="sng">
              <a:solidFill>
                <a:schemeClr val="dk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9" name="Google Shape;8569;p61"/>
            <p:cNvSpPr/>
            <p:nvPr/>
          </p:nvSpPr>
          <p:spPr>
            <a:xfrm>
              <a:off x="3966897" y="1695153"/>
              <a:ext cx="916815" cy="33"/>
            </a:xfrm>
            <a:custGeom>
              <a:avLst/>
              <a:gdLst/>
              <a:ahLst/>
              <a:cxnLst/>
              <a:rect l="l" t="t" r="r" b="b"/>
              <a:pathLst>
                <a:path w="27386" h="1" fill="none" extrusionOk="0">
                  <a:moveTo>
                    <a:pt x="1" y="0"/>
                  </a:moveTo>
                  <a:lnTo>
                    <a:pt x="27385" y="0"/>
                  </a:lnTo>
                </a:path>
              </a:pathLst>
            </a:custGeom>
            <a:noFill/>
            <a:ln w="9525" cap="flat" cmpd="sng">
              <a:solidFill>
                <a:schemeClr val="dk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0" name="Google Shape;8570;p61"/>
            <p:cNvSpPr/>
            <p:nvPr/>
          </p:nvSpPr>
          <p:spPr>
            <a:xfrm>
              <a:off x="3966897" y="2094142"/>
              <a:ext cx="916815" cy="33"/>
            </a:xfrm>
            <a:custGeom>
              <a:avLst/>
              <a:gdLst/>
              <a:ahLst/>
              <a:cxnLst/>
              <a:rect l="l" t="t" r="r" b="b"/>
              <a:pathLst>
                <a:path w="27386" h="1" fill="none" extrusionOk="0">
                  <a:moveTo>
                    <a:pt x="1" y="0"/>
                  </a:moveTo>
                  <a:lnTo>
                    <a:pt x="27385" y="0"/>
                  </a:lnTo>
                </a:path>
              </a:pathLst>
            </a:custGeom>
            <a:noFill/>
            <a:ln w="9525" cap="flat" cmpd="sng">
              <a:solidFill>
                <a:schemeClr val="dk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1" name="Google Shape;8571;p61"/>
            <p:cNvSpPr/>
            <p:nvPr/>
          </p:nvSpPr>
          <p:spPr>
            <a:xfrm>
              <a:off x="3966897" y="2493130"/>
              <a:ext cx="916815" cy="33"/>
            </a:xfrm>
            <a:custGeom>
              <a:avLst/>
              <a:gdLst/>
              <a:ahLst/>
              <a:cxnLst/>
              <a:rect l="l" t="t" r="r" b="b"/>
              <a:pathLst>
                <a:path w="27386" h="1" fill="none" extrusionOk="0">
                  <a:moveTo>
                    <a:pt x="1" y="1"/>
                  </a:moveTo>
                  <a:lnTo>
                    <a:pt x="27385" y="1"/>
                  </a:lnTo>
                </a:path>
              </a:pathLst>
            </a:custGeom>
            <a:noFill/>
            <a:ln w="9525" cap="flat" cmpd="sng">
              <a:solidFill>
                <a:schemeClr val="dk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2" name="Google Shape;8572;p61"/>
            <p:cNvSpPr/>
            <p:nvPr/>
          </p:nvSpPr>
          <p:spPr>
            <a:xfrm>
              <a:off x="3966897" y="2892118"/>
              <a:ext cx="916815" cy="33"/>
            </a:xfrm>
            <a:custGeom>
              <a:avLst/>
              <a:gdLst/>
              <a:ahLst/>
              <a:cxnLst/>
              <a:rect l="l" t="t" r="r" b="b"/>
              <a:pathLst>
                <a:path w="27386" h="1" fill="none" extrusionOk="0">
                  <a:moveTo>
                    <a:pt x="1" y="1"/>
                  </a:moveTo>
                  <a:lnTo>
                    <a:pt x="27385" y="1"/>
                  </a:lnTo>
                </a:path>
              </a:pathLst>
            </a:custGeom>
            <a:noFill/>
            <a:ln w="9525" cap="flat" cmpd="sng">
              <a:solidFill>
                <a:schemeClr val="dk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3" name="Google Shape;8573;p61"/>
            <p:cNvSpPr/>
            <p:nvPr/>
          </p:nvSpPr>
          <p:spPr>
            <a:xfrm>
              <a:off x="3966897" y="3291107"/>
              <a:ext cx="916815" cy="33"/>
            </a:xfrm>
            <a:custGeom>
              <a:avLst/>
              <a:gdLst/>
              <a:ahLst/>
              <a:cxnLst/>
              <a:rect l="l" t="t" r="r" b="b"/>
              <a:pathLst>
                <a:path w="27386" h="1" fill="none" extrusionOk="0">
                  <a:moveTo>
                    <a:pt x="1" y="1"/>
                  </a:moveTo>
                  <a:lnTo>
                    <a:pt x="27385" y="1"/>
                  </a:lnTo>
                </a:path>
              </a:pathLst>
            </a:custGeom>
            <a:noFill/>
            <a:ln w="9525" cap="flat" cmpd="sng">
              <a:solidFill>
                <a:schemeClr val="dk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4" name="Google Shape;8574;p61"/>
            <p:cNvSpPr/>
            <p:nvPr/>
          </p:nvSpPr>
          <p:spPr>
            <a:xfrm>
              <a:off x="5625383" y="1296165"/>
              <a:ext cx="916413" cy="33"/>
            </a:xfrm>
            <a:custGeom>
              <a:avLst/>
              <a:gdLst/>
              <a:ahLst/>
              <a:cxnLst/>
              <a:rect l="l" t="t" r="r" b="b"/>
              <a:pathLst>
                <a:path w="27374" h="1" fill="none" extrusionOk="0">
                  <a:moveTo>
                    <a:pt x="1" y="0"/>
                  </a:moveTo>
                  <a:lnTo>
                    <a:pt x="27373" y="0"/>
                  </a:lnTo>
                </a:path>
              </a:pathLst>
            </a:custGeom>
            <a:noFill/>
            <a:ln w="9525" cap="flat" cmpd="sng">
              <a:solidFill>
                <a:schemeClr val="dk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5" name="Google Shape;8575;p61"/>
            <p:cNvSpPr/>
            <p:nvPr/>
          </p:nvSpPr>
          <p:spPr>
            <a:xfrm>
              <a:off x="5625383" y="1695153"/>
              <a:ext cx="916413" cy="33"/>
            </a:xfrm>
            <a:custGeom>
              <a:avLst/>
              <a:gdLst/>
              <a:ahLst/>
              <a:cxnLst/>
              <a:rect l="l" t="t" r="r" b="b"/>
              <a:pathLst>
                <a:path w="27374" h="1" fill="none" extrusionOk="0">
                  <a:moveTo>
                    <a:pt x="1" y="0"/>
                  </a:moveTo>
                  <a:lnTo>
                    <a:pt x="27373" y="0"/>
                  </a:lnTo>
                </a:path>
              </a:pathLst>
            </a:custGeom>
            <a:noFill/>
            <a:ln w="9525" cap="flat" cmpd="sng">
              <a:solidFill>
                <a:schemeClr val="dk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6" name="Google Shape;8576;p61"/>
            <p:cNvSpPr/>
            <p:nvPr/>
          </p:nvSpPr>
          <p:spPr>
            <a:xfrm>
              <a:off x="5625383" y="2094142"/>
              <a:ext cx="916413" cy="33"/>
            </a:xfrm>
            <a:custGeom>
              <a:avLst/>
              <a:gdLst/>
              <a:ahLst/>
              <a:cxnLst/>
              <a:rect l="l" t="t" r="r" b="b"/>
              <a:pathLst>
                <a:path w="27374" h="1" fill="none" extrusionOk="0">
                  <a:moveTo>
                    <a:pt x="1" y="0"/>
                  </a:moveTo>
                  <a:lnTo>
                    <a:pt x="27373" y="0"/>
                  </a:lnTo>
                </a:path>
              </a:pathLst>
            </a:custGeom>
            <a:noFill/>
            <a:ln w="9525" cap="flat" cmpd="sng">
              <a:solidFill>
                <a:schemeClr val="dk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7" name="Google Shape;8577;p61"/>
            <p:cNvSpPr/>
            <p:nvPr/>
          </p:nvSpPr>
          <p:spPr>
            <a:xfrm>
              <a:off x="5625383" y="2493130"/>
              <a:ext cx="916413" cy="33"/>
            </a:xfrm>
            <a:custGeom>
              <a:avLst/>
              <a:gdLst/>
              <a:ahLst/>
              <a:cxnLst/>
              <a:rect l="l" t="t" r="r" b="b"/>
              <a:pathLst>
                <a:path w="27374" h="1" fill="none" extrusionOk="0">
                  <a:moveTo>
                    <a:pt x="1" y="1"/>
                  </a:moveTo>
                  <a:lnTo>
                    <a:pt x="27373" y="1"/>
                  </a:lnTo>
                </a:path>
              </a:pathLst>
            </a:custGeom>
            <a:noFill/>
            <a:ln w="9525" cap="flat" cmpd="sng">
              <a:solidFill>
                <a:schemeClr val="dk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8" name="Google Shape;8578;p61"/>
            <p:cNvSpPr/>
            <p:nvPr/>
          </p:nvSpPr>
          <p:spPr>
            <a:xfrm>
              <a:off x="5625383" y="2892118"/>
              <a:ext cx="916413" cy="33"/>
            </a:xfrm>
            <a:custGeom>
              <a:avLst/>
              <a:gdLst/>
              <a:ahLst/>
              <a:cxnLst/>
              <a:rect l="l" t="t" r="r" b="b"/>
              <a:pathLst>
                <a:path w="27374" h="1" fill="none" extrusionOk="0">
                  <a:moveTo>
                    <a:pt x="1" y="1"/>
                  </a:moveTo>
                  <a:lnTo>
                    <a:pt x="27373" y="1"/>
                  </a:lnTo>
                </a:path>
              </a:pathLst>
            </a:custGeom>
            <a:noFill/>
            <a:ln w="9525" cap="flat" cmpd="sng">
              <a:solidFill>
                <a:schemeClr val="dk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9" name="Google Shape;8579;p61"/>
            <p:cNvSpPr/>
            <p:nvPr/>
          </p:nvSpPr>
          <p:spPr>
            <a:xfrm>
              <a:off x="5625383" y="3291107"/>
              <a:ext cx="916413" cy="33"/>
            </a:xfrm>
            <a:custGeom>
              <a:avLst/>
              <a:gdLst/>
              <a:ahLst/>
              <a:cxnLst/>
              <a:rect l="l" t="t" r="r" b="b"/>
              <a:pathLst>
                <a:path w="27374" h="1" fill="none" extrusionOk="0">
                  <a:moveTo>
                    <a:pt x="1" y="1"/>
                  </a:moveTo>
                  <a:lnTo>
                    <a:pt x="27373" y="1"/>
                  </a:lnTo>
                </a:path>
              </a:pathLst>
            </a:custGeom>
            <a:noFill/>
            <a:ln w="9525" cap="flat" cmpd="sng">
              <a:solidFill>
                <a:schemeClr val="dk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0" name="Google Shape;8580;p61"/>
            <p:cNvSpPr/>
            <p:nvPr/>
          </p:nvSpPr>
          <p:spPr>
            <a:xfrm>
              <a:off x="7278714" y="1296165"/>
              <a:ext cx="916380" cy="33"/>
            </a:xfrm>
            <a:custGeom>
              <a:avLst/>
              <a:gdLst/>
              <a:ahLst/>
              <a:cxnLst/>
              <a:rect l="l" t="t" r="r" b="b"/>
              <a:pathLst>
                <a:path w="27373" h="1" fill="none" extrusionOk="0">
                  <a:moveTo>
                    <a:pt x="0" y="0"/>
                  </a:moveTo>
                  <a:lnTo>
                    <a:pt x="27373" y="0"/>
                  </a:lnTo>
                </a:path>
              </a:pathLst>
            </a:custGeom>
            <a:noFill/>
            <a:ln w="9525" cap="flat" cmpd="sng">
              <a:solidFill>
                <a:schemeClr val="dk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1" name="Google Shape;8581;p61"/>
            <p:cNvSpPr/>
            <p:nvPr/>
          </p:nvSpPr>
          <p:spPr>
            <a:xfrm>
              <a:off x="7278714" y="1695153"/>
              <a:ext cx="916380" cy="33"/>
            </a:xfrm>
            <a:custGeom>
              <a:avLst/>
              <a:gdLst/>
              <a:ahLst/>
              <a:cxnLst/>
              <a:rect l="l" t="t" r="r" b="b"/>
              <a:pathLst>
                <a:path w="27373" h="1" fill="none" extrusionOk="0">
                  <a:moveTo>
                    <a:pt x="0" y="0"/>
                  </a:moveTo>
                  <a:lnTo>
                    <a:pt x="27373" y="0"/>
                  </a:lnTo>
                </a:path>
              </a:pathLst>
            </a:custGeom>
            <a:noFill/>
            <a:ln w="9525" cap="flat" cmpd="sng">
              <a:solidFill>
                <a:schemeClr val="dk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2" name="Google Shape;8582;p61"/>
            <p:cNvSpPr/>
            <p:nvPr/>
          </p:nvSpPr>
          <p:spPr>
            <a:xfrm>
              <a:off x="7278714" y="2094142"/>
              <a:ext cx="916380" cy="33"/>
            </a:xfrm>
            <a:custGeom>
              <a:avLst/>
              <a:gdLst/>
              <a:ahLst/>
              <a:cxnLst/>
              <a:rect l="l" t="t" r="r" b="b"/>
              <a:pathLst>
                <a:path w="27373" h="1" fill="none" extrusionOk="0">
                  <a:moveTo>
                    <a:pt x="0" y="0"/>
                  </a:moveTo>
                  <a:lnTo>
                    <a:pt x="27373" y="0"/>
                  </a:lnTo>
                </a:path>
              </a:pathLst>
            </a:custGeom>
            <a:noFill/>
            <a:ln w="9525" cap="flat" cmpd="sng">
              <a:solidFill>
                <a:schemeClr val="dk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3" name="Google Shape;8583;p61"/>
            <p:cNvSpPr/>
            <p:nvPr/>
          </p:nvSpPr>
          <p:spPr>
            <a:xfrm>
              <a:off x="7278714" y="2493130"/>
              <a:ext cx="916380" cy="33"/>
            </a:xfrm>
            <a:custGeom>
              <a:avLst/>
              <a:gdLst/>
              <a:ahLst/>
              <a:cxnLst/>
              <a:rect l="l" t="t" r="r" b="b"/>
              <a:pathLst>
                <a:path w="27373" h="1" fill="none" extrusionOk="0">
                  <a:moveTo>
                    <a:pt x="0" y="1"/>
                  </a:moveTo>
                  <a:lnTo>
                    <a:pt x="27373" y="1"/>
                  </a:lnTo>
                </a:path>
              </a:pathLst>
            </a:custGeom>
            <a:noFill/>
            <a:ln w="9525" cap="flat" cmpd="sng">
              <a:solidFill>
                <a:schemeClr val="dk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4" name="Google Shape;8584;p61"/>
            <p:cNvSpPr/>
            <p:nvPr/>
          </p:nvSpPr>
          <p:spPr>
            <a:xfrm>
              <a:off x="7278714" y="2892118"/>
              <a:ext cx="916380" cy="33"/>
            </a:xfrm>
            <a:custGeom>
              <a:avLst/>
              <a:gdLst/>
              <a:ahLst/>
              <a:cxnLst/>
              <a:rect l="l" t="t" r="r" b="b"/>
              <a:pathLst>
                <a:path w="27373" h="1" fill="none" extrusionOk="0">
                  <a:moveTo>
                    <a:pt x="0" y="1"/>
                  </a:moveTo>
                  <a:lnTo>
                    <a:pt x="27373" y="1"/>
                  </a:lnTo>
                </a:path>
              </a:pathLst>
            </a:custGeom>
            <a:noFill/>
            <a:ln w="9525" cap="flat" cmpd="sng">
              <a:solidFill>
                <a:schemeClr val="dk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5" name="Google Shape;8585;p61"/>
            <p:cNvSpPr/>
            <p:nvPr/>
          </p:nvSpPr>
          <p:spPr>
            <a:xfrm>
              <a:off x="7278714" y="3291107"/>
              <a:ext cx="916380" cy="33"/>
            </a:xfrm>
            <a:custGeom>
              <a:avLst/>
              <a:gdLst/>
              <a:ahLst/>
              <a:cxnLst/>
              <a:rect l="l" t="t" r="r" b="b"/>
              <a:pathLst>
                <a:path w="27373" h="1" fill="none" extrusionOk="0">
                  <a:moveTo>
                    <a:pt x="0" y="1"/>
                  </a:moveTo>
                  <a:lnTo>
                    <a:pt x="27373" y="1"/>
                  </a:lnTo>
                </a:path>
              </a:pathLst>
            </a:custGeom>
            <a:noFill/>
            <a:ln w="9525" cap="flat" cmpd="sng">
              <a:solidFill>
                <a:schemeClr val="dk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86" name="Google Shape;8586;p61"/>
          <p:cNvGrpSpPr/>
          <p:nvPr/>
        </p:nvGrpSpPr>
        <p:grpSpPr>
          <a:xfrm>
            <a:off x="2601538" y="4094245"/>
            <a:ext cx="3940924" cy="695349"/>
            <a:chOff x="2601538" y="4094245"/>
            <a:chExt cx="3940924" cy="695349"/>
          </a:xfrm>
        </p:grpSpPr>
        <p:sp>
          <p:nvSpPr>
            <p:cNvPr id="8587" name="Google Shape;8587;p61"/>
            <p:cNvSpPr/>
            <p:nvPr/>
          </p:nvSpPr>
          <p:spPr>
            <a:xfrm>
              <a:off x="2601538" y="4094245"/>
              <a:ext cx="3940924" cy="695349"/>
            </a:xfrm>
            <a:custGeom>
              <a:avLst/>
              <a:gdLst/>
              <a:ahLst/>
              <a:cxnLst/>
              <a:rect l="l" t="t" r="r" b="b"/>
              <a:pathLst>
                <a:path w="121671" h="21468" extrusionOk="0">
                  <a:moveTo>
                    <a:pt x="3537" y="0"/>
                  </a:moveTo>
                  <a:cubicBezTo>
                    <a:pt x="1585" y="0"/>
                    <a:pt x="1" y="1298"/>
                    <a:pt x="1" y="2894"/>
                  </a:cubicBezTo>
                  <a:lnTo>
                    <a:pt x="1" y="18574"/>
                  </a:lnTo>
                  <a:cubicBezTo>
                    <a:pt x="1" y="20170"/>
                    <a:pt x="1585" y="21467"/>
                    <a:pt x="3537" y="21467"/>
                  </a:cubicBezTo>
                  <a:lnTo>
                    <a:pt x="118135" y="21467"/>
                  </a:lnTo>
                  <a:cubicBezTo>
                    <a:pt x="120087" y="21467"/>
                    <a:pt x="121671" y="20170"/>
                    <a:pt x="121671" y="18574"/>
                  </a:cubicBezTo>
                  <a:lnTo>
                    <a:pt x="121659" y="2894"/>
                  </a:lnTo>
                  <a:cubicBezTo>
                    <a:pt x="121659" y="1298"/>
                    <a:pt x="120076" y="0"/>
                    <a:pt x="11813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8" name="Google Shape;8588;p61"/>
            <p:cNvSpPr/>
            <p:nvPr/>
          </p:nvSpPr>
          <p:spPr>
            <a:xfrm>
              <a:off x="3571431" y="4302864"/>
              <a:ext cx="2728080" cy="32"/>
            </a:xfrm>
            <a:custGeom>
              <a:avLst/>
              <a:gdLst/>
              <a:ahLst/>
              <a:cxnLst/>
              <a:rect l="l" t="t" r="r" b="b"/>
              <a:pathLst>
                <a:path w="84226" h="1" fill="none" extrusionOk="0">
                  <a:moveTo>
                    <a:pt x="0" y="1"/>
                  </a:moveTo>
                  <a:lnTo>
                    <a:pt x="84225" y="1"/>
                  </a:lnTo>
                </a:path>
              </a:pathLst>
            </a:custGeom>
            <a:noFill/>
            <a:ln w="9525" cap="flat" cmpd="sng">
              <a:solidFill>
                <a:schemeClr val="dk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9" name="Google Shape;8589;p61"/>
            <p:cNvSpPr/>
            <p:nvPr/>
          </p:nvSpPr>
          <p:spPr>
            <a:xfrm>
              <a:off x="3571451" y="4487200"/>
              <a:ext cx="2728109" cy="32"/>
            </a:xfrm>
            <a:custGeom>
              <a:avLst/>
              <a:gdLst/>
              <a:ahLst/>
              <a:cxnLst/>
              <a:rect l="l" t="t" r="r" b="b"/>
              <a:pathLst>
                <a:path w="106598" h="1" fill="none" extrusionOk="0">
                  <a:moveTo>
                    <a:pt x="1" y="1"/>
                  </a:moveTo>
                  <a:lnTo>
                    <a:pt x="106597" y="1"/>
                  </a:lnTo>
                </a:path>
              </a:pathLst>
            </a:custGeom>
            <a:noFill/>
            <a:ln w="9525" cap="flat" cmpd="sng">
              <a:solidFill>
                <a:schemeClr val="dk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0" name="Google Shape;8590;p61"/>
            <p:cNvSpPr/>
            <p:nvPr/>
          </p:nvSpPr>
          <p:spPr>
            <a:xfrm>
              <a:off x="3571451" y="4669618"/>
              <a:ext cx="2728109" cy="32"/>
            </a:xfrm>
            <a:custGeom>
              <a:avLst/>
              <a:gdLst/>
              <a:ahLst/>
              <a:cxnLst/>
              <a:rect l="l" t="t" r="r" b="b"/>
              <a:pathLst>
                <a:path w="106598" h="1" fill="none" extrusionOk="0">
                  <a:moveTo>
                    <a:pt x="1" y="0"/>
                  </a:moveTo>
                  <a:lnTo>
                    <a:pt x="106597" y="0"/>
                  </a:lnTo>
                </a:path>
              </a:pathLst>
            </a:custGeom>
            <a:noFill/>
            <a:ln w="9525" cap="flat" cmpd="sng">
              <a:solidFill>
                <a:schemeClr val="dk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591" name="Google Shape;8591;p61"/>
          <p:cNvSpPr/>
          <p:nvPr/>
        </p:nvSpPr>
        <p:spPr>
          <a:xfrm>
            <a:off x="701378" y="3438656"/>
            <a:ext cx="40131" cy="31289"/>
          </a:xfrm>
          <a:custGeom>
            <a:avLst/>
            <a:gdLst/>
            <a:ahLst/>
            <a:cxnLst/>
            <a:rect l="l" t="t" r="r" b="b"/>
            <a:pathLst>
              <a:path w="1239" h="966" extrusionOk="0">
                <a:moveTo>
                  <a:pt x="620" y="1"/>
                </a:moveTo>
                <a:cubicBezTo>
                  <a:pt x="1" y="1"/>
                  <a:pt x="1" y="965"/>
                  <a:pt x="620" y="965"/>
                </a:cubicBezTo>
                <a:cubicBezTo>
                  <a:pt x="1239" y="965"/>
                  <a:pt x="1239" y="1"/>
                  <a:pt x="6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2" name="Google Shape;8592;p61"/>
          <p:cNvSpPr txBox="1"/>
          <p:nvPr/>
        </p:nvSpPr>
        <p:spPr>
          <a:xfrm>
            <a:off x="2762250" y="4255975"/>
            <a:ext cx="668100" cy="357300"/>
          </a:xfrm>
          <a:prstGeom prst="rect">
            <a:avLst/>
          </a:prstGeom>
          <a:noFill/>
          <a:ln>
            <a:noFill/>
          </a:ln>
        </p:spPr>
        <p:txBody>
          <a:bodyPr spcFirstLastPara="1" wrap="square" lIns="0" tIns="91425" rIns="0" bIns="91425" anchor="ctr" anchorCtr="0">
            <a:noAutofit/>
          </a:bodyPr>
          <a:lstStyle/>
          <a:p>
            <a:pPr marL="0" lvl="0" indent="0" algn="l" rtl="0">
              <a:spcBef>
                <a:spcPts val="0"/>
              </a:spcBef>
              <a:spcAft>
                <a:spcPts val="0"/>
              </a:spcAft>
              <a:buNone/>
            </a:pPr>
            <a:r>
              <a:rPr lang="en" sz="1800">
                <a:solidFill>
                  <a:schemeClr val="dk1"/>
                </a:solidFill>
                <a:latin typeface="Gochi Hand"/>
                <a:ea typeface="Gochi Hand"/>
                <a:cs typeface="Gochi Hand"/>
                <a:sym typeface="Gochi Hand"/>
              </a:rPr>
              <a:t>Notes</a:t>
            </a:r>
            <a:endParaRPr sz="1800">
              <a:solidFill>
                <a:schemeClr val="dk1"/>
              </a:solidFill>
              <a:latin typeface="Open Sans"/>
              <a:ea typeface="Open Sans"/>
              <a:cs typeface="Open Sans"/>
              <a:sym typeface="Open Sans"/>
            </a:endParaRPr>
          </a:p>
        </p:txBody>
      </p:sp>
      <p:sp>
        <p:nvSpPr>
          <p:cNvPr id="8593" name="Google Shape;8593;p61"/>
          <p:cNvSpPr/>
          <p:nvPr/>
        </p:nvSpPr>
        <p:spPr>
          <a:xfrm>
            <a:off x="2143580" y="1333058"/>
            <a:ext cx="101623" cy="78447"/>
          </a:xfrm>
          <a:custGeom>
            <a:avLst/>
            <a:gdLst/>
            <a:ahLst/>
            <a:cxnLst/>
            <a:rect l="l" t="t" r="r" b="b"/>
            <a:pathLst>
              <a:path w="2085" h="1609" extrusionOk="0">
                <a:moveTo>
                  <a:pt x="1037" y="1"/>
                </a:moveTo>
                <a:cubicBezTo>
                  <a:pt x="1" y="1"/>
                  <a:pt x="1" y="1608"/>
                  <a:pt x="1037" y="1608"/>
                </a:cubicBezTo>
                <a:cubicBezTo>
                  <a:pt x="2084" y="1608"/>
                  <a:pt x="2084" y="1"/>
                  <a:pt x="10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4" name="Google Shape;8594;p61"/>
          <p:cNvSpPr/>
          <p:nvPr/>
        </p:nvSpPr>
        <p:spPr>
          <a:xfrm>
            <a:off x="3725067" y="1333058"/>
            <a:ext cx="101623" cy="78447"/>
          </a:xfrm>
          <a:custGeom>
            <a:avLst/>
            <a:gdLst/>
            <a:ahLst/>
            <a:cxnLst/>
            <a:rect l="l" t="t" r="r" b="b"/>
            <a:pathLst>
              <a:path w="2085" h="1609" extrusionOk="0">
                <a:moveTo>
                  <a:pt x="1037" y="1"/>
                </a:moveTo>
                <a:cubicBezTo>
                  <a:pt x="1" y="1"/>
                  <a:pt x="1" y="1608"/>
                  <a:pt x="1037" y="1608"/>
                </a:cubicBezTo>
                <a:cubicBezTo>
                  <a:pt x="2084" y="1608"/>
                  <a:pt x="2084" y="1"/>
                  <a:pt x="10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5" name="Google Shape;8595;p61"/>
          <p:cNvSpPr/>
          <p:nvPr/>
        </p:nvSpPr>
        <p:spPr>
          <a:xfrm>
            <a:off x="5320955" y="1333058"/>
            <a:ext cx="101623" cy="78447"/>
          </a:xfrm>
          <a:custGeom>
            <a:avLst/>
            <a:gdLst/>
            <a:ahLst/>
            <a:cxnLst/>
            <a:rect l="l" t="t" r="r" b="b"/>
            <a:pathLst>
              <a:path w="2085" h="1609" extrusionOk="0">
                <a:moveTo>
                  <a:pt x="1037" y="1"/>
                </a:moveTo>
                <a:cubicBezTo>
                  <a:pt x="1" y="1"/>
                  <a:pt x="1" y="1608"/>
                  <a:pt x="1037" y="1608"/>
                </a:cubicBezTo>
                <a:cubicBezTo>
                  <a:pt x="2084" y="1608"/>
                  <a:pt x="2084" y="1"/>
                  <a:pt x="10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6" name="Google Shape;8596;p61"/>
          <p:cNvSpPr/>
          <p:nvPr/>
        </p:nvSpPr>
        <p:spPr>
          <a:xfrm>
            <a:off x="6916867" y="1333058"/>
            <a:ext cx="101623" cy="78447"/>
          </a:xfrm>
          <a:custGeom>
            <a:avLst/>
            <a:gdLst/>
            <a:ahLst/>
            <a:cxnLst/>
            <a:rect l="l" t="t" r="r" b="b"/>
            <a:pathLst>
              <a:path w="2085" h="1609" extrusionOk="0">
                <a:moveTo>
                  <a:pt x="1037" y="1"/>
                </a:moveTo>
                <a:cubicBezTo>
                  <a:pt x="1" y="1"/>
                  <a:pt x="1" y="1608"/>
                  <a:pt x="1037" y="1608"/>
                </a:cubicBezTo>
                <a:cubicBezTo>
                  <a:pt x="2084" y="1608"/>
                  <a:pt x="2084" y="1"/>
                  <a:pt x="10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7" name="Google Shape;8597;p61"/>
          <p:cNvSpPr txBox="1"/>
          <p:nvPr/>
        </p:nvSpPr>
        <p:spPr>
          <a:xfrm>
            <a:off x="720004" y="2189362"/>
            <a:ext cx="1347900" cy="3618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Saturn</a:t>
            </a:r>
            <a:endParaRPr sz="1800">
              <a:solidFill>
                <a:schemeClr val="dk1"/>
              </a:solidFill>
              <a:latin typeface="Open Sans"/>
              <a:ea typeface="Open Sans"/>
              <a:cs typeface="Open Sans"/>
              <a:sym typeface="Open Sans"/>
            </a:endParaRPr>
          </a:p>
        </p:txBody>
      </p:sp>
      <p:sp>
        <p:nvSpPr>
          <p:cNvPr id="8598" name="Google Shape;8598;p61"/>
          <p:cNvSpPr txBox="1"/>
          <p:nvPr/>
        </p:nvSpPr>
        <p:spPr>
          <a:xfrm>
            <a:off x="720000" y="1831425"/>
            <a:ext cx="1347900" cy="3618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Mars</a:t>
            </a:r>
            <a:endParaRPr sz="1800">
              <a:solidFill>
                <a:schemeClr val="dk1"/>
              </a:solidFill>
              <a:latin typeface="Open Sans"/>
              <a:ea typeface="Open Sans"/>
              <a:cs typeface="Open Sans"/>
              <a:sym typeface="Open Sans"/>
            </a:endParaRPr>
          </a:p>
        </p:txBody>
      </p:sp>
      <p:sp>
        <p:nvSpPr>
          <p:cNvPr id="8599" name="Google Shape;8599;p61"/>
          <p:cNvSpPr txBox="1"/>
          <p:nvPr/>
        </p:nvSpPr>
        <p:spPr>
          <a:xfrm>
            <a:off x="720000" y="2547298"/>
            <a:ext cx="1347900" cy="3618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Neptune</a:t>
            </a:r>
            <a:endParaRPr sz="1800">
              <a:solidFill>
                <a:schemeClr val="dk1"/>
              </a:solidFill>
              <a:latin typeface="Open Sans"/>
              <a:ea typeface="Open Sans"/>
              <a:cs typeface="Open Sans"/>
              <a:sym typeface="Open Sans"/>
            </a:endParaRPr>
          </a:p>
        </p:txBody>
      </p:sp>
      <p:sp>
        <p:nvSpPr>
          <p:cNvPr id="8600" name="Google Shape;8600;p61"/>
          <p:cNvSpPr txBox="1"/>
          <p:nvPr/>
        </p:nvSpPr>
        <p:spPr>
          <a:xfrm>
            <a:off x="2322000" y="1831425"/>
            <a:ext cx="1347900" cy="3618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Jupiter</a:t>
            </a:r>
            <a:endParaRPr sz="1800">
              <a:solidFill>
                <a:schemeClr val="dk1"/>
              </a:solidFill>
              <a:latin typeface="Open Sans"/>
              <a:ea typeface="Open Sans"/>
              <a:cs typeface="Open Sans"/>
              <a:sym typeface="Open Sans"/>
            </a:endParaRPr>
          </a:p>
        </p:txBody>
      </p:sp>
      <p:sp>
        <p:nvSpPr>
          <p:cNvPr id="8601" name="Google Shape;8601;p61"/>
          <p:cNvSpPr txBox="1"/>
          <p:nvPr/>
        </p:nvSpPr>
        <p:spPr>
          <a:xfrm>
            <a:off x="720000" y="2911950"/>
            <a:ext cx="1347900" cy="3618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Earth</a:t>
            </a:r>
            <a:endParaRPr sz="1800">
              <a:solidFill>
                <a:schemeClr val="dk1"/>
              </a:solidFill>
              <a:latin typeface="Open Sans"/>
              <a:ea typeface="Open Sans"/>
              <a:cs typeface="Open Sans"/>
              <a:sym typeface="Open Sans"/>
            </a:endParaRPr>
          </a:p>
        </p:txBody>
      </p:sp>
      <p:sp>
        <p:nvSpPr>
          <p:cNvPr id="8602" name="Google Shape;8602;p61"/>
          <p:cNvSpPr txBox="1"/>
          <p:nvPr/>
        </p:nvSpPr>
        <p:spPr>
          <a:xfrm>
            <a:off x="2322000" y="2911950"/>
            <a:ext cx="1347900" cy="3618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Moon</a:t>
            </a:r>
            <a:endParaRPr sz="1800">
              <a:solidFill>
                <a:schemeClr val="dk1"/>
              </a:solidFill>
              <a:latin typeface="Open Sans"/>
              <a:ea typeface="Open Sans"/>
              <a:cs typeface="Open Sans"/>
              <a:sym typeface="Open Sans"/>
            </a:endParaRPr>
          </a:p>
        </p:txBody>
      </p:sp>
      <p:sp>
        <p:nvSpPr>
          <p:cNvPr id="8603" name="Google Shape;8603;p61"/>
          <p:cNvSpPr txBox="1"/>
          <p:nvPr/>
        </p:nvSpPr>
        <p:spPr>
          <a:xfrm>
            <a:off x="2322004" y="2189362"/>
            <a:ext cx="1347900" cy="3618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Venus</a:t>
            </a:r>
            <a:endParaRPr sz="1800">
              <a:solidFill>
                <a:schemeClr val="dk1"/>
              </a:solidFill>
              <a:latin typeface="Open Sans"/>
              <a:ea typeface="Open Sans"/>
              <a:cs typeface="Open Sans"/>
              <a:sym typeface="Open Sans"/>
            </a:endParaRPr>
          </a:p>
        </p:txBody>
      </p:sp>
      <p:sp>
        <p:nvSpPr>
          <p:cNvPr id="8604" name="Google Shape;8604;p61"/>
          <p:cNvSpPr txBox="1"/>
          <p:nvPr/>
        </p:nvSpPr>
        <p:spPr>
          <a:xfrm>
            <a:off x="2322000" y="2547298"/>
            <a:ext cx="1347900" cy="3618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Mercury</a:t>
            </a:r>
            <a:endParaRPr sz="1800">
              <a:solidFill>
                <a:schemeClr val="dk1"/>
              </a:solidFill>
              <a:latin typeface="Open Sans"/>
              <a:ea typeface="Open Sans"/>
              <a:cs typeface="Open Sans"/>
              <a:sym typeface="Open Sans"/>
            </a:endParaRPr>
          </a:p>
        </p:txBody>
      </p:sp>
      <p:sp>
        <p:nvSpPr>
          <p:cNvPr id="8605" name="Google Shape;8605;p61"/>
          <p:cNvSpPr txBox="1"/>
          <p:nvPr/>
        </p:nvSpPr>
        <p:spPr>
          <a:xfrm>
            <a:off x="3907336" y="2189362"/>
            <a:ext cx="1347900" cy="3618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Saturn</a:t>
            </a:r>
            <a:endParaRPr sz="1800">
              <a:solidFill>
                <a:schemeClr val="dk1"/>
              </a:solidFill>
              <a:latin typeface="Open Sans"/>
              <a:ea typeface="Open Sans"/>
              <a:cs typeface="Open Sans"/>
              <a:sym typeface="Open Sans"/>
            </a:endParaRPr>
          </a:p>
        </p:txBody>
      </p:sp>
      <p:sp>
        <p:nvSpPr>
          <p:cNvPr id="8606" name="Google Shape;8606;p61"/>
          <p:cNvSpPr txBox="1"/>
          <p:nvPr/>
        </p:nvSpPr>
        <p:spPr>
          <a:xfrm>
            <a:off x="3907332" y="1831425"/>
            <a:ext cx="1347900" cy="3618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Mars</a:t>
            </a:r>
            <a:endParaRPr sz="1800">
              <a:solidFill>
                <a:schemeClr val="dk1"/>
              </a:solidFill>
              <a:latin typeface="Open Sans"/>
              <a:ea typeface="Open Sans"/>
              <a:cs typeface="Open Sans"/>
              <a:sym typeface="Open Sans"/>
            </a:endParaRPr>
          </a:p>
        </p:txBody>
      </p:sp>
      <p:sp>
        <p:nvSpPr>
          <p:cNvPr id="8607" name="Google Shape;8607;p61"/>
          <p:cNvSpPr txBox="1"/>
          <p:nvPr/>
        </p:nvSpPr>
        <p:spPr>
          <a:xfrm>
            <a:off x="3907332" y="2547298"/>
            <a:ext cx="1347900" cy="3618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Neptune</a:t>
            </a:r>
            <a:endParaRPr sz="1800">
              <a:solidFill>
                <a:schemeClr val="dk1"/>
              </a:solidFill>
              <a:latin typeface="Open Sans"/>
              <a:ea typeface="Open Sans"/>
              <a:cs typeface="Open Sans"/>
              <a:sym typeface="Open Sans"/>
            </a:endParaRPr>
          </a:p>
        </p:txBody>
      </p:sp>
      <p:sp>
        <p:nvSpPr>
          <p:cNvPr id="8608" name="Google Shape;8608;p61"/>
          <p:cNvSpPr txBox="1"/>
          <p:nvPr/>
        </p:nvSpPr>
        <p:spPr>
          <a:xfrm>
            <a:off x="3907332" y="2911950"/>
            <a:ext cx="1347900" cy="3618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Earth</a:t>
            </a:r>
            <a:endParaRPr sz="1800">
              <a:solidFill>
                <a:schemeClr val="dk1"/>
              </a:solidFill>
              <a:latin typeface="Open Sans"/>
              <a:ea typeface="Open Sans"/>
              <a:cs typeface="Open Sans"/>
              <a:sym typeface="Open Sans"/>
            </a:endParaRPr>
          </a:p>
        </p:txBody>
      </p:sp>
      <p:sp>
        <p:nvSpPr>
          <p:cNvPr id="8609" name="Google Shape;8609;p61"/>
          <p:cNvSpPr txBox="1"/>
          <p:nvPr/>
        </p:nvSpPr>
        <p:spPr>
          <a:xfrm>
            <a:off x="5503350" y="1831425"/>
            <a:ext cx="1347900" cy="3618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Jupiter</a:t>
            </a:r>
            <a:endParaRPr sz="1800">
              <a:solidFill>
                <a:schemeClr val="dk1"/>
              </a:solidFill>
              <a:latin typeface="Open Sans"/>
              <a:ea typeface="Open Sans"/>
              <a:cs typeface="Open Sans"/>
              <a:sym typeface="Open Sans"/>
            </a:endParaRPr>
          </a:p>
        </p:txBody>
      </p:sp>
      <p:sp>
        <p:nvSpPr>
          <p:cNvPr id="8610" name="Google Shape;8610;p61"/>
          <p:cNvSpPr txBox="1"/>
          <p:nvPr/>
        </p:nvSpPr>
        <p:spPr>
          <a:xfrm>
            <a:off x="5503350" y="2911950"/>
            <a:ext cx="1347900" cy="3618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Moon</a:t>
            </a:r>
            <a:endParaRPr sz="1800">
              <a:solidFill>
                <a:schemeClr val="dk1"/>
              </a:solidFill>
              <a:latin typeface="Open Sans"/>
              <a:ea typeface="Open Sans"/>
              <a:cs typeface="Open Sans"/>
              <a:sym typeface="Open Sans"/>
            </a:endParaRPr>
          </a:p>
        </p:txBody>
      </p:sp>
      <p:sp>
        <p:nvSpPr>
          <p:cNvPr id="8611" name="Google Shape;8611;p61"/>
          <p:cNvSpPr txBox="1"/>
          <p:nvPr/>
        </p:nvSpPr>
        <p:spPr>
          <a:xfrm>
            <a:off x="5503354" y="2189362"/>
            <a:ext cx="1347900" cy="3618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Venus</a:t>
            </a:r>
            <a:endParaRPr sz="1800">
              <a:solidFill>
                <a:schemeClr val="dk1"/>
              </a:solidFill>
              <a:latin typeface="Open Sans"/>
              <a:ea typeface="Open Sans"/>
              <a:cs typeface="Open Sans"/>
              <a:sym typeface="Open Sans"/>
            </a:endParaRPr>
          </a:p>
        </p:txBody>
      </p:sp>
      <p:sp>
        <p:nvSpPr>
          <p:cNvPr id="8612" name="Google Shape;8612;p61"/>
          <p:cNvSpPr txBox="1"/>
          <p:nvPr/>
        </p:nvSpPr>
        <p:spPr>
          <a:xfrm>
            <a:off x="5503350" y="2547298"/>
            <a:ext cx="1347900" cy="3618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Mercury</a:t>
            </a:r>
            <a:endParaRPr sz="1800">
              <a:solidFill>
                <a:schemeClr val="dk1"/>
              </a:solidFill>
              <a:latin typeface="Open Sans"/>
              <a:ea typeface="Open Sans"/>
              <a:cs typeface="Open Sans"/>
              <a:sym typeface="Open Sans"/>
            </a:endParaRPr>
          </a:p>
        </p:txBody>
      </p:sp>
      <p:sp>
        <p:nvSpPr>
          <p:cNvPr id="8613" name="Google Shape;8613;p61"/>
          <p:cNvSpPr txBox="1"/>
          <p:nvPr/>
        </p:nvSpPr>
        <p:spPr>
          <a:xfrm>
            <a:off x="7084500" y="1831425"/>
            <a:ext cx="1347900" cy="3618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Mercury</a:t>
            </a:r>
            <a:endParaRPr sz="1800">
              <a:solidFill>
                <a:schemeClr val="dk1"/>
              </a:solidFill>
              <a:latin typeface="Open Sans"/>
              <a:ea typeface="Open Sans"/>
              <a:cs typeface="Open Sans"/>
              <a:sym typeface="Open Sans"/>
            </a:endParaRPr>
          </a:p>
        </p:txBody>
      </p:sp>
      <p:sp>
        <p:nvSpPr>
          <p:cNvPr id="8614" name="Google Shape;8614;p61"/>
          <p:cNvSpPr txBox="1"/>
          <p:nvPr/>
        </p:nvSpPr>
        <p:spPr>
          <a:xfrm>
            <a:off x="7084500" y="2911950"/>
            <a:ext cx="1347900" cy="3618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Moon</a:t>
            </a:r>
            <a:endParaRPr sz="1800">
              <a:solidFill>
                <a:schemeClr val="dk1"/>
              </a:solidFill>
              <a:latin typeface="Open Sans"/>
              <a:ea typeface="Open Sans"/>
              <a:cs typeface="Open Sans"/>
              <a:sym typeface="Open Sans"/>
            </a:endParaRPr>
          </a:p>
        </p:txBody>
      </p:sp>
      <p:sp>
        <p:nvSpPr>
          <p:cNvPr id="8615" name="Google Shape;8615;p61"/>
          <p:cNvSpPr txBox="1"/>
          <p:nvPr/>
        </p:nvSpPr>
        <p:spPr>
          <a:xfrm>
            <a:off x="7084504" y="2189362"/>
            <a:ext cx="1347900" cy="3618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Venus</a:t>
            </a:r>
            <a:endParaRPr sz="1800">
              <a:solidFill>
                <a:schemeClr val="dk1"/>
              </a:solidFill>
              <a:latin typeface="Open Sans"/>
              <a:ea typeface="Open Sans"/>
              <a:cs typeface="Open Sans"/>
              <a:sym typeface="Open Sans"/>
            </a:endParaRPr>
          </a:p>
        </p:txBody>
      </p:sp>
      <p:sp>
        <p:nvSpPr>
          <p:cNvPr id="8616" name="Google Shape;8616;p61"/>
          <p:cNvSpPr txBox="1"/>
          <p:nvPr/>
        </p:nvSpPr>
        <p:spPr>
          <a:xfrm>
            <a:off x="7084500" y="2547298"/>
            <a:ext cx="1347900" cy="3618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Mars</a:t>
            </a:r>
            <a:endParaRPr sz="1800">
              <a:solidFill>
                <a:schemeClr val="dk1"/>
              </a:solidFill>
              <a:latin typeface="Open Sans"/>
              <a:ea typeface="Open Sans"/>
              <a:cs typeface="Open Sans"/>
              <a:sym typeface="Open Sans"/>
            </a:endParaRPr>
          </a:p>
        </p:txBody>
      </p:sp>
      <p:sp>
        <p:nvSpPr>
          <p:cNvPr id="8617" name="Google Shape;8617;p61"/>
          <p:cNvSpPr txBox="1"/>
          <p:nvPr/>
        </p:nvSpPr>
        <p:spPr>
          <a:xfrm>
            <a:off x="3647525" y="4133625"/>
            <a:ext cx="2728200" cy="211800"/>
          </a:xfrm>
          <a:prstGeom prst="rect">
            <a:avLst/>
          </a:prstGeom>
          <a:noFill/>
          <a:ln>
            <a:noFill/>
          </a:ln>
        </p:spPr>
        <p:txBody>
          <a:bodyPr spcFirstLastPara="1" wrap="square" lIns="0" tIns="91425" rIns="0" bIns="91425" anchor="ctr" anchorCtr="0">
            <a:noAutofit/>
          </a:bodyPr>
          <a:lstStyle/>
          <a:p>
            <a:pPr marL="0" lvl="0" indent="0" algn="l" rtl="0">
              <a:lnSpc>
                <a:spcPct val="89000"/>
              </a:lnSpc>
              <a:spcBef>
                <a:spcPts val="0"/>
              </a:spcBef>
              <a:spcAft>
                <a:spcPts val="0"/>
              </a:spcAft>
              <a:buNone/>
            </a:pPr>
            <a:r>
              <a:rPr lang="en" sz="1200">
                <a:solidFill>
                  <a:schemeClr val="dk2"/>
                </a:solidFill>
                <a:latin typeface="Chilanka"/>
                <a:ea typeface="Chilanka"/>
                <a:cs typeface="Chilanka"/>
                <a:sym typeface="Chilanka"/>
              </a:rPr>
              <a:t>Despite being red, Mars is a cold place                                                                                                                                                                                                                                                                                                                                           </a:t>
            </a:r>
            <a:endParaRPr sz="1200">
              <a:solidFill>
                <a:schemeClr val="dk2"/>
              </a:solidFill>
              <a:latin typeface="Chilanka"/>
              <a:ea typeface="Chilanka"/>
              <a:cs typeface="Chilanka"/>
              <a:sym typeface="Chilanka"/>
            </a:endParaRPr>
          </a:p>
        </p:txBody>
      </p:sp>
      <p:grpSp>
        <p:nvGrpSpPr>
          <p:cNvPr id="8618" name="Google Shape;8618;p61"/>
          <p:cNvGrpSpPr/>
          <p:nvPr/>
        </p:nvGrpSpPr>
        <p:grpSpPr>
          <a:xfrm rot="902041">
            <a:off x="6803206" y="4132438"/>
            <a:ext cx="1177511" cy="872783"/>
            <a:chOff x="12771589" y="91672"/>
            <a:chExt cx="1177477" cy="872758"/>
          </a:xfrm>
        </p:grpSpPr>
        <p:sp>
          <p:nvSpPr>
            <p:cNvPr id="8619" name="Google Shape;8619;p61"/>
            <p:cNvSpPr/>
            <p:nvPr/>
          </p:nvSpPr>
          <p:spPr>
            <a:xfrm>
              <a:off x="12771589" y="91672"/>
              <a:ext cx="1177477" cy="872758"/>
            </a:xfrm>
            <a:custGeom>
              <a:avLst/>
              <a:gdLst/>
              <a:ahLst/>
              <a:cxnLst/>
              <a:rect l="l" t="t" r="r" b="b"/>
              <a:pathLst>
                <a:path w="20932" h="15515" extrusionOk="0">
                  <a:moveTo>
                    <a:pt x="17669" y="0"/>
                  </a:moveTo>
                  <a:cubicBezTo>
                    <a:pt x="17122" y="0"/>
                    <a:pt x="16574" y="36"/>
                    <a:pt x="16026" y="108"/>
                  </a:cubicBezTo>
                  <a:lnTo>
                    <a:pt x="14205" y="250"/>
                  </a:lnTo>
                  <a:lnTo>
                    <a:pt x="10716" y="512"/>
                  </a:lnTo>
                  <a:cubicBezTo>
                    <a:pt x="8478" y="691"/>
                    <a:pt x="6239" y="762"/>
                    <a:pt x="4013" y="1072"/>
                  </a:cubicBezTo>
                  <a:cubicBezTo>
                    <a:pt x="3501" y="1143"/>
                    <a:pt x="2989" y="1227"/>
                    <a:pt x="2489" y="1334"/>
                  </a:cubicBezTo>
                  <a:cubicBezTo>
                    <a:pt x="1894" y="1465"/>
                    <a:pt x="1346" y="1596"/>
                    <a:pt x="870" y="1977"/>
                  </a:cubicBezTo>
                  <a:cubicBezTo>
                    <a:pt x="0" y="2679"/>
                    <a:pt x="310" y="4025"/>
                    <a:pt x="393" y="4965"/>
                  </a:cubicBezTo>
                  <a:cubicBezTo>
                    <a:pt x="572" y="7299"/>
                    <a:pt x="703" y="9633"/>
                    <a:pt x="941" y="11954"/>
                  </a:cubicBezTo>
                  <a:cubicBezTo>
                    <a:pt x="1048" y="12954"/>
                    <a:pt x="917" y="14455"/>
                    <a:pt x="1846" y="15169"/>
                  </a:cubicBezTo>
                  <a:cubicBezTo>
                    <a:pt x="2167" y="15407"/>
                    <a:pt x="2608" y="15443"/>
                    <a:pt x="2977" y="15479"/>
                  </a:cubicBezTo>
                  <a:cubicBezTo>
                    <a:pt x="3257" y="15502"/>
                    <a:pt x="3540" y="15514"/>
                    <a:pt x="3822" y="15514"/>
                  </a:cubicBezTo>
                  <a:cubicBezTo>
                    <a:pt x="4105" y="15514"/>
                    <a:pt x="4388" y="15502"/>
                    <a:pt x="4668" y="15479"/>
                  </a:cubicBezTo>
                  <a:cubicBezTo>
                    <a:pt x="6989" y="15348"/>
                    <a:pt x="9299" y="15121"/>
                    <a:pt x="11609" y="14895"/>
                  </a:cubicBezTo>
                  <a:cubicBezTo>
                    <a:pt x="13455" y="14717"/>
                    <a:pt x="15300" y="14502"/>
                    <a:pt x="17145" y="14252"/>
                  </a:cubicBezTo>
                  <a:cubicBezTo>
                    <a:pt x="18015" y="14145"/>
                    <a:pt x="18991" y="14109"/>
                    <a:pt x="19824" y="13800"/>
                  </a:cubicBezTo>
                  <a:cubicBezTo>
                    <a:pt x="20801" y="13419"/>
                    <a:pt x="20932" y="12407"/>
                    <a:pt x="20789" y="11502"/>
                  </a:cubicBezTo>
                  <a:cubicBezTo>
                    <a:pt x="20479" y="9383"/>
                    <a:pt x="20455" y="7216"/>
                    <a:pt x="20265" y="5072"/>
                  </a:cubicBezTo>
                  <a:cubicBezTo>
                    <a:pt x="20170" y="4025"/>
                    <a:pt x="20003" y="2989"/>
                    <a:pt x="19872" y="1929"/>
                  </a:cubicBezTo>
                  <a:cubicBezTo>
                    <a:pt x="19836" y="1429"/>
                    <a:pt x="19622" y="953"/>
                    <a:pt x="19289" y="584"/>
                  </a:cubicBezTo>
                  <a:cubicBezTo>
                    <a:pt x="18872" y="143"/>
                    <a:pt x="18253" y="24"/>
                    <a:pt x="1766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0" name="Google Shape;8620;p61"/>
            <p:cNvSpPr/>
            <p:nvPr/>
          </p:nvSpPr>
          <p:spPr>
            <a:xfrm>
              <a:off x="12841230" y="147475"/>
              <a:ext cx="1048884" cy="761040"/>
            </a:xfrm>
            <a:custGeom>
              <a:avLst/>
              <a:gdLst/>
              <a:ahLst/>
              <a:cxnLst/>
              <a:rect l="l" t="t" r="r" b="b"/>
              <a:pathLst>
                <a:path w="18646" h="13529" extrusionOk="0">
                  <a:moveTo>
                    <a:pt x="16251" y="0"/>
                  </a:moveTo>
                  <a:cubicBezTo>
                    <a:pt x="16077" y="0"/>
                    <a:pt x="15903" y="12"/>
                    <a:pt x="15729" y="32"/>
                  </a:cubicBezTo>
                  <a:lnTo>
                    <a:pt x="8323" y="604"/>
                  </a:lnTo>
                  <a:cubicBezTo>
                    <a:pt x="5811" y="794"/>
                    <a:pt x="3156" y="842"/>
                    <a:pt x="727" y="1497"/>
                  </a:cubicBezTo>
                  <a:cubicBezTo>
                    <a:pt x="489" y="1544"/>
                    <a:pt x="286" y="1699"/>
                    <a:pt x="156" y="1902"/>
                  </a:cubicBezTo>
                  <a:cubicBezTo>
                    <a:pt x="1" y="2164"/>
                    <a:pt x="25" y="2485"/>
                    <a:pt x="48" y="2783"/>
                  </a:cubicBezTo>
                  <a:cubicBezTo>
                    <a:pt x="203" y="4795"/>
                    <a:pt x="358" y="6807"/>
                    <a:pt x="501" y="8819"/>
                  </a:cubicBezTo>
                  <a:cubicBezTo>
                    <a:pt x="560" y="9545"/>
                    <a:pt x="620" y="10284"/>
                    <a:pt x="703" y="11010"/>
                  </a:cubicBezTo>
                  <a:cubicBezTo>
                    <a:pt x="775" y="11665"/>
                    <a:pt x="763" y="12427"/>
                    <a:pt x="977" y="13058"/>
                  </a:cubicBezTo>
                  <a:cubicBezTo>
                    <a:pt x="1033" y="13293"/>
                    <a:pt x="1247" y="13465"/>
                    <a:pt x="1490" y="13465"/>
                  </a:cubicBezTo>
                  <a:cubicBezTo>
                    <a:pt x="1505" y="13465"/>
                    <a:pt x="1521" y="13464"/>
                    <a:pt x="1537" y="13463"/>
                  </a:cubicBezTo>
                  <a:cubicBezTo>
                    <a:pt x="1871" y="13511"/>
                    <a:pt x="2217" y="13529"/>
                    <a:pt x="2569" y="13529"/>
                  </a:cubicBezTo>
                  <a:cubicBezTo>
                    <a:pt x="3346" y="13529"/>
                    <a:pt x="4148" y="13440"/>
                    <a:pt x="4894" y="13391"/>
                  </a:cubicBezTo>
                  <a:cubicBezTo>
                    <a:pt x="6418" y="13296"/>
                    <a:pt x="7930" y="13141"/>
                    <a:pt x="9454" y="12998"/>
                  </a:cubicBezTo>
                  <a:cubicBezTo>
                    <a:pt x="12228" y="12748"/>
                    <a:pt x="14991" y="12415"/>
                    <a:pt x="17753" y="12010"/>
                  </a:cubicBezTo>
                  <a:cubicBezTo>
                    <a:pt x="18146" y="11950"/>
                    <a:pt x="18527" y="11843"/>
                    <a:pt x="18622" y="11391"/>
                  </a:cubicBezTo>
                  <a:cubicBezTo>
                    <a:pt x="18646" y="11177"/>
                    <a:pt x="18634" y="10950"/>
                    <a:pt x="18598" y="10736"/>
                  </a:cubicBezTo>
                  <a:cubicBezTo>
                    <a:pt x="18324" y="8938"/>
                    <a:pt x="18277" y="7164"/>
                    <a:pt x="18146" y="5343"/>
                  </a:cubicBezTo>
                  <a:cubicBezTo>
                    <a:pt x="18051" y="4104"/>
                    <a:pt x="17943" y="2854"/>
                    <a:pt x="17729" y="1616"/>
                  </a:cubicBezTo>
                  <a:cubicBezTo>
                    <a:pt x="17622" y="1009"/>
                    <a:pt x="17693" y="247"/>
                    <a:pt x="16931" y="68"/>
                  </a:cubicBezTo>
                  <a:cubicBezTo>
                    <a:pt x="16708" y="21"/>
                    <a:pt x="16480" y="0"/>
                    <a:pt x="1625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1" name="Google Shape;8621;p61"/>
            <p:cNvSpPr/>
            <p:nvPr/>
          </p:nvSpPr>
          <p:spPr>
            <a:xfrm>
              <a:off x="12842580" y="158670"/>
              <a:ext cx="1047534" cy="750240"/>
            </a:xfrm>
            <a:custGeom>
              <a:avLst/>
              <a:gdLst/>
              <a:ahLst/>
              <a:cxnLst/>
              <a:rect l="l" t="t" r="r" b="b"/>
              <a:pathLst>
                <a:path w="18622" h="13337" extrusionOk="0">
                  <a:moveTo>
                    <a:pt x="17229" y="0"/>
                  </a:moveTo>
                  <a:cubicBezTo>
                    <a:pt x="15729" y="2381"/>
                    <a:pt x="14109" y="4679"/>
                    <a:pt x="12478" y="6977"/>
                  </a:cubicBezTo>
                  <a:cubicBezTo>
                    <a:pt x="11943" y="7715"/>
                    <a:pt x="11383" y="8513"/>
                    <a:pt x="10597" y="9025"/>
                  </a:cubicBezTo>
                  <a:cubicBezTo>
                    <a:pt x="10317" y="9209"/>
                    <a:pt x="9995" y="9292"/>
                    <a:pt x="9669" y="9292"/>
                  </a:cubicBezTo>
                  <a:cubicBezTo>
                    <a:pt x="9150" y="9292"/>
                    <a:pt x="8618" y="9083"/>
                    <a:pt x="8216" y="8739"/>
                  </a:cubicBezTo>
                  <a:cubicBezTo>
                    <a:pt x="7263" y="7918"/>
                    <a:pt x="6216" y="6894"/>
                    <a:pt x="5096" y="6322"/>
                  </a:cubicBezTo>
                  <a:cubicBezTo>
                    <a:pt x="4430" y="6001"/>
                    <a:pt x="3930" y="5251"/>
                    <a:pt x="3382" y="4739"/>
                  </a:cubicBezTo>
                  <a:cubicBezTo>
                    <a:pt x="2298" y="3739"/>
                    <a:pt x="1132" y="2810"/>
                    <a:pt x="155" y="1703"/>
                  </a:cubicBezTo>
                  <a:cubicBezTo>
                    <a:pt x="1" y="1965"/>
                    <a:pt x="24" y="2286"/>
                    <a:pt x="48" y="2584"/>
                  </a:cubicBezTo>
                  <a:cubicBezTo>
                    <a:pt x="203" y="4596"/>
                    <a:pt x="358" y="6608"/>
                    <a:pt x="501" y="8620"/>
                  </a:cubicBezTo>
                  <a:cubicBezTo>
                    <a:pt x="560" y="9358"/>
                    <a:pt x="620" y="10085"/>
                    <a:pt x="703" y="10811"/>
                  </a:cubicBezTo>
                  <a:cubicBezTo>
                    <a:pt x="774" y="11466"/>
                    <a:pt x="774" y="12228"/>
                    <a:pt x="977" y="12859"/>
                  </a:cubicBezTo>
                  <a:cubicBezTo>
                    <a:pt x="1035" y="13101"/>
                    <a:pt x="1260" y="13276"/>
                    <a:pt x="1512" y="13276"/>
                  </a:cubicBezTo>
                  <a:cubicBezTo>
                    <a:pt x="1520" y="13276"/>
                    <a:pt x="1528" y="13276"/>
                    <a:pt x="1536" y="13275"/>
                  </a:cubicBezTo>
                  <a:cubicBezTo>
                    <a:pt x="1869" y="13320"/>
                    <a:pt x="2214" y="13337"/>
                    <a:pt x="2564" y="13337"/>
                  </a:cubicBezTo>
                  <a:cubicBezTo>
                    <a:pt x="3342" y="13337"/>
                    <a:pt x="4147" y="13253"/>
                    <a:pt x="4894" y="13204"/>
                  </a:cubicBezTo>
                  <a:cubicBezTo>
                    <a:pt x="6418" y="13097"/>
                    <a:pt x="7930" y="12954"/>
                    <a:pt x="9454" y="12811"/>
                  </a:cubicBezTo>
                  <a:cubicBezTo>
                    <a:pt x="12204" y="12549"/>
                    <a:pt x="14967" y="12216"/>
                    <a:pt x="17729" y="11811"/>
                  </a:cubicBezTo>
                  <a:cubicBezTo>
                    <a:pt x="18122" y="11763"/>
                    <a:pt x="18503" y="11644"/>
                    <a:pt x="18598" y="11204"/>
                  </a:cubicBezTo>
                  <a:cubicBezTo>
                    <a:pt x="18622" y="10978"/>
                    <a:pt x="18610" y="10751"/>
                    <a:pt x="18574" y="10537"/>
                  </a:cubicBezTo>
                  <a:cubicBezTo>
                    <a:pt x="18300" y="8739"/>
                    <a:pt x="18253" y="6965"/>
                    <a:pt x="18122" y="5144"/>
                  </a:cubicBezTo>
                  <a:cubicBezTo>
                    <a:pt x="18039" y="3893"/>
                    <a:pt x="17919" y="2655"/>
                    <a:pt x="17705" y="1417"/>
                  </a:cubicBezTo>
                  <a:cubicBezTo>
                    <a:pt x="17622" y="917"/>
                    <a:pt x="17658" y="298"/>
                    <a:pt x="1722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2" name="Google Shape;8622;p61"/>
            <p:cNvSpPr/>
            <p:nvPr/>
          </p:nvSpPr>
          <p:spPr>
            <a:xfrm>
              <a:off x="13206256" y="310665"/>
              <a:ext cx="54340" cy="53665"/>
            </a:xfrm>
            <a:custGeom>
              <a:avLst/>
              <a:gdLst/>
              <a:ahLst/>
              <a:cxnLst/>
              <a:rect l="l" t="t" r="r" b="b"/>
              <a:pathLst>
                <a:path w="966" h="954" extrusionOk="0">
                  <a:moveTo>
                    <a:pt x="465" y="1"/>
                  </a:moveTo>
                  <a:cubicBezTo>
                    <a:pt x="203" y="13"/>
                    <a:pt x="1" y="227"/>
                    <a:pt x="1" y="489"/>
                  </a:cubicBezTo>
                  <a:cubicBezTo>
                    <a:pt x="12" y="744"/>
                    <a:pt x="216" y="954"/>
                    <a:pt x="468" y="954"/>
                  </a:cubicBezTo>
                  <a:cubicBezTo>
                    <a:pt x="475" y="954"/>
                    <a:pt x="482" y="954"/>
                    <a:pt x="489" y="953"/>
                  </a:cubicBezTo>
                  <a:cubicBezTo>
                    <a:pt x="751" y="941"/>
                    <a:pt x="965" y="727"/>
                    <a:pt x="953" y="465"/>
                  </a:cubicBezTo>
                  <a:cubicBezTo>
                    <a:pt x="941" y="203"/>
                    <a:pt x="727"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3" name="Google Shape;8623;p61"/>
            <p:cNvSpPr/>
            <p:nvPr/>
          </p:nvSpPr>
          <p:spPr>
            <a:xfrm>
              <a:off x="13190843" y="383007"/>
              <a:ext cx="80441" cy="55690"/>
            </a:xfrm>
            <a:custGeom>
              <a:avLst/>
              <a:gdLst/>
              <a:ahLst/>
              <a:cxnLst/>
              <a:rect l="l" t="t" r="r" b="b"/>
              <a:pathLst>
                <a:path w="1430" h="990" extrusionOk="0">
                  <a:moveTo>
                    <a:pt x="734" y="0"/>
                  </a:moveTo>
                  <a:cubicBezTo>
                    <a:pt x="723" y="0"/>
                    <a:pt x="713" y="0"/>
                    <a:pt x="703" y="1"/>
                  </a:cubicBezTo>
                  <a:cubicBezTo>
                    <a:pt x="310" y="24"/>
                    <a:pt x="1" y="251"/>
                    <a:pt x="13" y="525"/>
                  </a:cubicBezTo>
                  <a:cubicBezTo>
                    <a:pt x="13" y="779"/>
                    <a:pt x="329" y="989"/>
                    <a:pt x="697" y="989"/>
                  </a:cubicBezTo>
                  <a:cubicBezTo>
                    <a:pt x="707" y="989"/>
                    <a:pt x="717" y="989"/>
                    <a:pt x="727" y="989"/>
                  </a:cubicBezTo>
                  <a:cubicBezTo>
                    <a:pt x="1120" y="977"/>
                    <a:pt x="1430" y="739"/>
                    <a:pt x="1418" y="477"/>
                  </a:cubicBezTo>
                  <a:cubicBezTo>
                    <a:pt x="1418" y="210"/>
                    <a:pt x="1102" y="0"/>
                    <a:pt x="73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4" name="Google Shape;8624;p61"/>
            <p:cNvSpPr/>
            <p:nvPr/>
          </p:nvSpPr>
          <p:spPr>
            <a:xfrm>
              <a:off x="13442688" y="293958"/>
              <a:ext cx="54284" cy="53665"/>
            </a:xfrm>
            <a:custGeom>
              <a:avLst/>
              <a:gdLst/>
              <a:ahLst/>
              <a:cxnLst/>
              <a:rect l="l" t="t" r="r" b="b"/>
              <a:pathLst>
                <a:path w="965" h="954" extrusionOk="0">
                  <a:moveTo>
                    <a:pt x="465" y="0"/>
                  </a:moveTo>
                  <a:cubicBezTo>
                    <a:pt x="203" y="12"/>
                    <a:pt x="1" y="238"/>
                    <a:pt x="1" y="500"/>
                  </a:cubicBezTo>
                  <a:cubicBezTo>
                    <a:pt x="12" y="755"/>
                    <a:pt x="215" y="953"/>
                    <a:pt x="467" y="953"/>
                  </a:cubicBezTo>
                  <a:cubicBezTo>
                    <a:pt x="474" y="953"/>
                    <a:pt x="481" y="953"/>
                    <a:pt x="489" y="953"/>
                  </a:cubicBezTo>
                  <a:cubicBezTo>
                    <a:pt x="751" y="941"/>
                    <a:pt x="965" y="726"/>
                    <a:pt x="953" y="464"/>
                  </a:cubicBezTo>
                  <a:cubicBezTo>
                    <a:pt x="941" y="203"/>
                    <a:pt x="727" y="0"/>
                    <a:pt x="4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5" name="Google Shape;8625;p61"/>
            <p:cNvSpPr/>
            <p:nvPr/>
          </p:nvSpPr>
          <p:spPr>
            <a:xfrm>
              <a:off x="13428625" y="395045"/>
              <a:ext cx="81116" cy="55015"/>
            </a:xfrm>
            <a:custGeom>
              <a:avLst/>
              <a:gdLst/>
              <a:ahLst/>
              <a:cxnLst/>
              <a:rect l="l" t="t" r="r" b="b"/>
              <a:pathLst>
                <a:path w="1442" h="978" extrusionOk="0">
                  <a:moveTo>
                    <a:pt x="734" y="0"/>
                  </a:moveTo>
                  <a:cubicBezTo>
                    <a:pt x="724" y="0"/>
                    <a:pt x="713" y="1"/>
                    <a:pt x="703" y="1"/>
                  </a:cubicBezTo>
                  <a:cubicBezTo>
                    <a:pt x="322" y="13"/>
                    <a:pt x="1" y="239"/>
                    <a:pt x="12" y="513"/>
                  </a:cubicBezTo>
                  <a:cubicBezTo>
                    <a:pt x="24" y="779"/>
                    <a:pt x="328" y="978"/>
                    <a:pt x="706" y="978"/>
                  </a:cubicBezTo>
                  <a:cubicBezTo>
                    <a:pt x="717" y="978"/>
                    <a:pt x="728" y="978"/>
                    <a:pt x="739" y="977"/>
                  </a:cubicBezTo>
                  <a:cubicBezTo>
                    <a:pt x="1132" y="965"/>
                    <a:pt x="1441" y="739"/>
                    <a:pt x="1429" y="465"/>
                  </a:cubicBezTo>
                  <a:cubicBezTo>
                    <a:pt x="1418" y="210"/>
                    <a:pt x="1113" y="0"/>
                    <a:pt x="73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6" name="Google Shape;8626;p61"/>
            <p:cNvSpPr/>
            <p:nvPr/>
          </p:nvSpPr>
          <p:spPr>
            <a:xfrm>
              <a:off x="13297330" y="317022"/>
              <a:ext cx="119987" cy="72116"/>
            </a:xfrm>
            <a:custGeom>
              <a:avLst/>
              <a:gdLst/>
              <a:ahLst/>
              <a:cxnLst/>
              <a:rect l="l" t="t" r="r" b="b"/>
              <a:pathLst>
                <a:path w="2133" h="1282" extrusionOk="0">
                  <a:moveTo>
                    <a:pt x="1981" y="0"/>
                  </a:moveTo>
                  <a:cubicBezTo>
                    <a:pt x="1894" y="0"/>
                    <a:pt x="1804" y="60"/>
                    <a:pt x="1811" y="174"/>
                  </a:cubicBezTo>
                  <a:cubicBezTo>
                    <a:pt x="1834" y="578"/>
                    <a:pt x="1525" y="924"/>
                    <a:pt x="1120" y="947"/>
                  </a:cubicBezTo>
                  <a:cubicBezTo>
                    <a:pt x="1099" y="949"/>
                    <a:pt x="1078" y="950"/>
                    <a:pt x="1057" y="950"/>
                  </a:cubicBezTo>
                  <a:cubicBezTo>
                    <a:pt x="680" y="950"/>
                    <a:pt x="368" y="652"/>
                    <a:pt x="334" y="269"/>
                  </a:cubicBezTo>
                  <a:cubicBezTo>
                    <a:pt x="323" y="173"/>
                    <a:pt x="246" y="128"/>
                    <a:pt x="170" y="128"/>
                  </a:cubicBezTo>
                  <a:cubicBezTo>
                    <a:pt x="84" y="128"/>
                    <a:pt x="0" y="185"/>
                    <a:pt x="13" y="293"/>
                  </a:cubicBezTo>
                  <a:cubicBezTo>
                    <a:pt x="60" y="852"/>
                    <a:pt x="525" y="1281"/>
                    <a:pt x="1084" y="1281"/>
                  </a:cubicBezTo>
                  <a:cubicBezTo>
                    <a:pt x="1097" y="1281"/>
                    <a:pt x="1109" y="1282"/>
                    <a:pt x="1121" y="1282"/>
                  </a:cubicBezTo>
                  <a:cubicBezTo>
                    <a:pt x="1720" y="1282"/>
                    <a:pt x="2132" y="710"/>
                    <a:pt x="2132" y="150"/>
                  </a:cubicBezTo>
                  <a:cubicBezTo>
                    <a:pt x="2132" y="48"/>
                    <a:pt x="2058" y="0"/>
                    <a:pt x="19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7" name="Google Shape;8627;p61"/>
            <p:cNvSpPr/>
            <p:nvPr/>
          </p:nvSpPr>
          <p:spPr>
            <a:xfrm>
              <a:off x="12848600" y="154620"/>
              <a:ext cx="1039546" cy="748833"/>
            </a:xfrm>
            <a:custGeom>
              <a:avLst/>
              <a:gdLst/>
              <a:ahLst/>
              <a:cxnLst/>
              <a:rect l="l" t="t" r="r" b="b"/>
              <a:pathLst>
                <a:path w="18480" h="13312" extrusionOk="0">
                  <a:moveTo>
                    <a:pt x="16991" y="1"/>
                  </a:moveTo>
                  <a:cubicBezTo>
                    <a:pt x="16074" y="1596"/>
                    <a:pt x="15062" y="3120"/>
                    <a:pt x="13991" y="4620"/>
                  </a:cubicBezTo>
                  <a:cubicBezTo>
                    <a:pt x="13348" y="5537"/>
                    <a:pt x="12669" y="6430"/>
                    <a:pt x="11990" y="7335"/>
                  </a:cubicBezTo>
                  <a:cubicBezTo>
                    <a:pt x="11455" y="8037"/>
                    <a:pt x="10931" y="8966"/>
                    <a:pt x="10026" y="9228"/>
                  </a:cubicBezTo>
                  <a:cubicBezTo>
                    <a:pt x="9941" y="9252"/>
                    <a:pt x="9856" y="9263"/>
                    <a:pt x="9770" y="9263"/>
                  </a:cubicBezTo>
                  <a:cubicBezTo>
                    <a:pt x="9272" y="9263"/>
                    <a:pt x="8779" y="8889"/>
                    <a:pt x="8383" y="8645"/>
                  </a:cubicBezTo>
                  <a:cubicBezTo>
                    <a:pt x="7942" y="8395"/>
                    <a:pt x="7525" y="8109"/>
                    <a:pt x="7109" y="7823"/>
                  </a:cubicBezTo>
                  <a:cubicBezTo>
                    <a:pt x="6144" y="7144"/>
                    <a:pt x="5216" y="6406"/>
                    <a:pt x="4335" y="5620"/>
                  </a:cubicBezTo>
                  <a:cubicBezTo>
                    <a:pt x="2882" y="4346"/>
                    <a:pt x="1596" y="2894"/>
                    <a:pt x="191" y="1572"/>
                  </a:cubicBezTo>
                  <a:cubicBezTo>
                    <a:pt x="120" y="1632"/>
                    <a:pt x="60" y="1703"/>
                    <a:pt x="13" y="1787"/>
                  </a:cubicBezTo>
                  <a:lnTo>
                    <a:pt x="1" y="1798"/>
                  </a:lnTo>
                  <a:cubicBezTo>
                    <a:pt x="656" y="2429"/>
                    <a:pt x="1275" y="3096"/>
                    <a:pt x="1906" y="3739"/>
                  </a:cubicBezTo>
                  <a:cubicBezTo>
                    <a:pt x="2799" y="4632"/>
                    <a:pt x="3739" y="5489"/>
                    <a:pt x="4704" y="6311"/>
                  </a:cubicBezTo>
                  <a:cubicBezTo>
                    <a:pt x="5299" y="6811"/>
                    <a:pt x="5918" y="7299"/>
                    <a:pt x="6537" y="7763"/>
                  </a:cubicBezTo>
                  <a:cubicBezTo>
                    <a:pt x="4620" y="9502"/>
                    <a:pt x="2763" y="11300"/>
                    <a:pt x="953" y="13157"/>
                  </a:cubicBezTo>
                  <a:cubicBezTo>
                    <a:pt x="1025" y="13228"/>
                    <a:pt x="1120" y="13288"/>
                    <a:pt x="1215" y="13312"/>
                  </a:cubicBezTo>
                  <a:cubicBezTo>
                    <a:pt x="3013" y="11466"/>
                    <a:pt x="4870" y="9668"/>
                    <a:pt x="6775" y="7930"/>
                  </a:cubicBezTo>
                  <a:cubicBezTo>
                    <a:pt x="6966" y="8073"/>
                    <a:pt x="7168" y="8216"/>
                    <a:pt x="7371" y="8347"/>
                  </a:cubicBezTo>
                  <a:cubicBezTo>
                    <a:pt x="7980" y="8768"/>
                    <a:pt x="8909" y="9539"/>
                    <a:pt x="9735" y="9539"/>
                  </a:cubicBezTo>
                  <a:cubicBezTo>
                    <a:pt x="9797" y="9539"/>
                    <a:pt x="9858" y="9535"/>
                    <a:pt x="9919" y="9526"/>
                  </a:cubicBezTo>
                  <a:cubicBezTo>
                    <a:pt x="10621" y="9418"/>
                    <a:pt x="11109" y="8918"/>
                    <a:pt x="11550" y="8383"/>
                  </a:cubicBezTo>
                  <a:cubicBezTo>
                    <a:pt x="11931" y="7906"/>
                    <a:pt x="12300" y="7418"/>
                    <a:pt x="12669" y="6918"/>
                  </a:cubicBezTo>
                  <a:cubicBezTo>
                    <a:pt x="14526" y="8514"/>
                    <a:pt x="16419" y="10061"/>
                    <a:pt x="18348" y="11573"/>
                  </a:cubicBezTo>
                  <a:cubicBezTo>
                    <a:pt x="18408" y="11490"/>
                    <a:pt x="18455" y="11395"/>
                    <a:pt x="18479" y="11300"/>
                  </a:cubicBezTo>
                  <a:cubicBezTo>
                    <a:pt x="16562" y="9811"/>
                    <a:pt x="14681" y="8275"/>
                    <a:pt x="12836" y="6692"/>
                  </a:cubicBezTo>
                  <a:cubicBezTo>
                    <a:pt x="13098" y="6335"/>
                    <a:pt x="13360" y="5966"/>
                    <a:pt x="13621" y="5608"/>
                  </a:cubicBezTo>
                  <a:cubicBezTo>
                    <a:pt x="14931" y="3858"/>
                    <a:pt x="16122" y="2048"/>
                    <a:pt x="17229" y="167"/>
                  </a:cubicBezTo>
                  <a:cubicBezTo>
                    <a:pt x="17158" y="96"/>
                    <a:pt x="17074" y="48"/>
                    <a:pt x="1699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28" name="Google Shape;8628;p61"/>
          <p:cNvGrpSpPr/>
          <p:nvPr/>
        </p:nvGrpSpPr>
        <p:grpSpPr>
          <a:xfrm rot="-668037">
            <a:off x="-262619" y="4144925"/>
            <a:ext cx="1269475" cy="1254886"/>
            <a:chOff x="-98834" y="4133634"/>
            <a:chExt cx="1092424" cy="1074366"/>
          </a:xfrm>
        </p:grpSpPr>
        <p:sp>
          <p:nvSpPr>
            <p:cNvPr id="8629" name="Google Shape;8629;p61"/>
            <p:cNvSpPr/>
            <p:nvPr/>
          </p:nvSpPr>
          <p:spPr>
            <a:xfrm>
              <a:off x="-98834" y="4133634"/>
              <a:ext cx="1092424" cy="1074366"/>
            </a:xfrm>
            <a:custGeom>
              <a:avLst/>
              <a:gdLst/>
              <a:ahLst/>
              <a:cxnLst/>
              <a:rect l="l" t="t" r="r" b="b"/>
              <a:pathLst>
                <a:path w="19420" h="19099" extrusionOk="0">
                  <a:moveTo>
                    <a:pt x="9842" y="1"/>
                  </a:moveTo>
                  <a:cubicBezTo>
                    <a:pt x="9158" y="1"/>
                    <a:pt x="8434" y="376"/>
                    <a:pt x="7990" y="876"/>
                  </a:cubicBezTo>
                  <a:cubicBezTo>
                    <a:pt x="7883" y="983"/>
                    <a:pt x="7799" y="1102"/>
                    <a:pt x="7716" y="1221"/>
                  </a:cubicBezTo>
                  <a:cubicBezTo>
                    <a:pt x="7317" y="1012"/>
                    <a:pt x="6877" y="907"/>
                    <a:pt x="6436" y="907"/>
                  </a:cubicBezTo>
                  <a:cubicBezTo>
                    <a:pt x="6049" y="907"/>
                    <a:pt x="5661" y="988"/>
                    <a:pt x="5299" y="1150"/>
                  </a:cubicBezTo>
                  <a:cubicBezTo>
                    <a:pt x="4620" y="1483"/>
                    <a:pt x="4108" y="2102"/>
                    <a:pt x="3918" y="2840"/>
                  </a:cubicBezTo>
                  <a:cubicBezTo>
                    <a:pt x="3858" y="3019"/>
                    <a:pt x="3834" y="3197"/>
                    <a:pt x="3823" y="3388"/>
                  </a:cubicBezTo>
                  <a:cubicBezTo>
                    <a:pt x="2977" y="3412"/>
                    <a:pt x="2180" y="3840"/>
                    <a:pt x="1691" y="4543"/>
                  </a:cubicBezTo>
                  <a:cubicBezTo>
                    <a:pt x="1251" y="5210"/>
                    <a:pt x="1132" y="6031"/>
                    <a:pt x="1370" y="6793"/>
                  </a:cubicBezTo>
                  <a:cubicBezTo>
                    <a:pt x="1418" y="6924"/>
                    <a:pt x="1477" y="7067"/>
                    <a:pt x="1548" y="7198"/>
                  </a:cubicBezTo>
                  <a:cubicBezTo>
                    <a:pt x="1144" y="7448"/>
                    <a:pt x="810" y="7805"/>
                    <a:pt x="572" y="8222"/>
                  </a:cubicBezTo>
                  <a:cubicBezTo>
                    <a:pt x="1" y="9305"/>
                    <a:pt x="263" y="10639"/>
                    <a:pt x="1203" y="11437"/>
                  </a:cubicBezTo>
                  <a:lnTo>
                    <a:pt x="1287" y="11484"/>
                  </a:lnTo>
                  <a:cubicBezTo>
                    <a:pt x="1322" y="11520"/>
                    <a:pt x="1358" y="11556"/>
                    <a:pt x="1406" y="11591"/>
                  </a:cubicBezTo>
                  <a:cubicBezTo>
                    <a:pt x="1429" y="11603"/>
                    <a:pt x="1453" y="11615"/>
                    <a:pt x="1489" y="11627"/>
                  </a:cubicBezTo>
                  <a:cubicBezTo>
                    <a:pt x="644" y="13115"/>
                    <a:pt x="1441" y="15008"/>
                    <a:pt x="3096" y="15437"/>
                  </a:cubicBezTo>
                  <a:cubicBezTo>
                    <a:pt x="3275" y="15497"/>
                    <a:pt x="3453" y="15520"/>
                    <a:pt x="3644" y="15532"/>
                  </a:cubicBezTo>
                  <a:cubicBezTo>
                    <a:pt x="3668" y="16378"/>
                    <a:pt x="4096" y="17175"/>
                    <a:pt x="4799" y="17664"/>
                  </a:cubicBezTo>
                  <a:cubicBezTo>
                    <a:pt x="5240" y="17955"/>
                    <a:pt x="5748" y="18105"/>
                    <a:pt x="6262" y="18105"/>
                  </a:cubicBezTo>
                  <a:cubicBezTo>
                    <a:pt x="6526" y="18105"/>
                    <a:pt x="6791" y="18066"/>
                    <a:pt x="7049" y="17985"/>
                  </a:cubicBezTo>
                  <a:cubicBezTo>
                    <a:pt x="7180" y="17937"/>
                    <a:pt x="7323" y="17878"/>
                    <a:pt x="7454" y="17806"/>
                  </a:cubicBezTo>
                  <a:cubicBezTo>
                    <a:pt x="7478" y="17842"/>
                    <a:pt x="7490" y="17866"/>
                    <a:pt x="7502" y="17902"/>
                  </a:cubicBezTo>
                  <a:cubicBezTo>
                    <a:pt x="7990" y="18592"/>
                    <a:pt x="8776" y="19033"/>
                    <a:pt x="9621" y="19092"/>
                  </a:cubicBezTo>
                  <a:cubicBezTo>
                    <a:pt x="9671" y="19096"/>
                    <a:pt x="9721" y="19098"/>
                    <a:pt x="9771" y="19098"/>
                  </a:cubicBezTo>
                  <a:cubicBezTo>
                    <a:pt x="10464" y="19098"/>
                    <a:pt x="11178" y="18723"/>
                    <a:pt x="11633" y="18223"/>
                  </a:cubicBezTo>
                  <a:cubicBezTo>
                    <a:pt x="11728" y="18116"/>
                    <a:pt x="11824" y="17997"/>
                    <a:pt x="11895" y="17878"/>
                  </a:cubicBezTo>
                  <a:cubicBezTo>
                    <a:pt x="12304" y="18107"/>
                    <a:pt x="12743" y="18214"/>
                    <a:pt x="13173" y="18214"/>
                  </a:cubicBezTo>
                  <a:cubicBezTo>
                    <a:pt x="14309" y="18214"/>
                    <a:pt x="15386" y="17471"/>
                    <a:pt x="15705" y="16271"/>
                  </a:cubicBezTo>
                  <a:cubicBezTo>
                    <a:pt x="15765" y="16092"/>
                    <a:pt x="15788" y="15901"/>
                    <a:pt x="15800" y="15723"/>
                  </a:cubicBezTo>
                  <a:cubicBezTo>
                    <a:pt x="16658" y="15687"/>
                    <a:pt x="17443" y="15259"/>
                    <a:pt x="17931" y="14568"/>
                  </a:cubicBezTo>
                  <a:cubicBezTo>
                    <a:pt x="18372" y="13901"/>
                    <a:pt x="18491" y="13080"/>
                    <a:pt x="18253" y="12318"/>
                  </a:cubicBezTo>
                  <a:cubicBezTo>
                    <a:pt x="18205" y="12175"/>
                    <a:pt x="18146" y="12044"/>
                    <a:pt x="18074" y="11913"/>
                  </a:cubicBezTo>
                  <a:cubicBezTo>
                    <a:pt x="18110" y="11889"/>
                    <a:pt x="18134" y="11877"/>
                    <a:pt x="18158" y="11853"/>
                  </a:cubicBezTo>
                  <a:cubicBezTo>
                    <a:pt x="18860" y="11365"/>
                    <a:pt x="19301" y="10591"/>
                    <a:pt x="19348" y="9734"/>
                  </a:cubicBezTo>
                  <a:cubicBezTo>
                    <a:pt x="19420" y="9008"/>
                    <a:pt x="19027" y="8210"/>
                    <a:pt x="18491" y="7734"/>
                  </a:cubicBezTo>
                  <a:cubicBezTo>
                    <a:pt x="18384" y="7627"/>
                    <a:pt x="18265" y="7543"/>
                    <a:pt x="18134" y="7460"/>
                  </a:cubicBezTo>
                  <a:cubicBezTo>
                    <a:pt x="18979" y="5972"/>
                    <a:pt x="18182" y="4090"/>
                    <a:pt x="16527" y="3650"/>
                  </a:cubicBezTo>
                  <a:cubicBezTo>
                    <a:pt x="16348" y="3602"/>
                    <a:pt x="16157" y="3578"/>
                    <a:pt x="15979" y="3567"/>
                  </a:cubicBezTo>
                  <a:cubicBezTo>
                    <a:pt x="15943" y="2709"/>
                    <a:pt x="15515" y="1924"/>
                    <a:pt x="14812" y="1435"/>
                  </a:cubicBezTo>
                  <a:cubicBezTo>
                    <a:pt x="14379" y="1144"/>
                    <a:pt x="13874" y="993"/>
                    <a:pt x="13361" y="993"/>
                  </a:cubicBezTo>
                  <a:cubicBezTo>
                    <a:pt x="13097" y="993"/>
                    <a:pt x="12832" y="1033"/>
                    <a:pt x="12574" y="1114"/>
                  </a:cubicBezTo>
                  <a:cubicBezTo>
                    <a:pt x="12431" y="1162"/>
                    <a:pt x="12300" y="1221"/>
                    <a:pt x="12169" y="1292"/>
                  </a:cubicBezTo>
                  <a:cubicBezTo>
                    <a:pt x="12145" y="1257"/>
                    <a:pt x="12133" y="1233"/>
                    <a:pt x="12109" y="1197"/>
                  </a:cubicBezTo>
                  <a:cubicBezTo>
                    <a:pt x="11621" y="507"/>
                    <a:pt x="10847" y="66"/>
                    <a:pt x="9990" y="7"/>
                  </a:cubicBezTo>
                  <a:cubicBezTo>
                    <a:pt x="9941" y="3"/>
                    <a:pt x="9892" y="1"/>
                    <a:pt x="984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0" name="Google Shape;8630;p61"/>
            <p:cNvSpPr/>
            <p:nvPr/>
          </p:nvSpPr>
          <p:spPr>
            <a:xfrm>
              <a:off x="356591" y="4189268"/>
              <a:ext cx="237836" cy="262924"/>
            </a:xfrm>
            <a:custGeom>
              <a:avLst/>
              <a:gdLst/>
              <a:ahLst/>
              <a:cxnLst/>
              <a:rect l="l" t="t" r="r" b="b"/>
              <a:pathLst>
                <a:path w="4228" h="4674" extrusionOk="0">
                  <a:moveTo>
                    <a:pt x="1820" y="1"/>
                  </a:moveTo>
                  <a:cubicBezTo>
                    <a:pt x="1331" y="1"/>
                    <a:pt x="848" y="224"/>
                    <a:pt x="537" y="661"/>
                  </a:cubicBezTo>
                  <a:cubicBezTo>
                    <a:pt x="334" y="946"/>
                    <a:pt x="203" y="1268"/>
                    <a:pt x="156" y="1613"/>
                  </a:cubicBezTo>
                  <a:cubicBezTo>
                    <a:pt x="1" y="2601"/>
                    <a:pt x="418" y="3685"/>
                    <a:pt x="858" y="4554"/>
                  </a:cubicBezTo>
                  <a:lnTo>
                    <a:pt x="2394" y="4673"/>
                  </a:lnTo>
                  <a:cubicBezTo>
                    <a:pt x="3251" y="3518"/>
                    <a:pt x="4228" y="1685"/>
                    <a:pt x="2918" y="434"/>
                  </a:cubicBezTo>
                  <a:cubicBezTo>
                    <a:pt x="2606" y="143"/>
                    <a:pt x="2211" y="1"/>
                    <a:pt x="182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1" name="Google Shape;8631;p61"/>
            <p:cNvSpPr/>
            <p:nvPr/>
          </p:nvSpPr>
          <p:spPr>
            <a:xfrm>
              <a:off x="523381" y="4244733"/>
              <a:ext cx="245880" cy="255668"/>
            </a:xfrm>
            <a:custGeom>
              <a:avLst/>
              <a:gdLst/>
              <a:ahLst/>
              <a:cxnLst/>
              <a:rect l="l" t="t" r="r" b="b"/>
              <a:pathLst>
                <a:path w="4371" h="4545" extrusionOk="0">
                  <a:moveTo>
                    <a:pt x="2327" y="0"/>
                  </a:moveTo>
                  <a:cubicBezTo>
                    <a:pt x="2111" y="0"/>
                    <a:pt x="1891" y="45"/>
                    <a:pt x="1679" y="139"/>
                  </a:cubicBezTo>
                  <a:cubicBezTo>
                    <a:pt x="1358" y="282"/>
                    <a:pt x="1084" y="508"/>
                    <a:pt x="870" y="782"/>
                  </a:cubicBezTo>
                  <a:cubicBezTo>
                    <a:pt x="239" y="1556"/>
                    <a:pt x="60" y="2699"/>
                    <a:pt x="1" y="3675"/>
                  </a:cubicBezTo>
                  <a:lnTo>
                    <a:pt x="1286" y="4544"/>
                  </a:lnTo>
                  <a:cubicBezTo>
                    <a:pt x="2596" y="3973"/>
                    <a:pt x="4370" y="2877"/>
                    <a:pt x="3858" y="1139"/>
                  </a:cubicBezTo>
                  <a:cubicBezTo>
                    <a:pt x="3650" y="443"/>
                    <a:pt x="3009" y="0"/>
                    <a:pt x="232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2" name="Google Shape;8632;p61"/>
            <p:cNvSpPr/>
            <p:nvPr/>
          </p:nvSpPr>
          <p:spPr>
            <a:xfrm>
              <a:off x="623849" y="4390147"/>
              <a:ext cx="271306" cy="207403"/>
            </a:xfrm>
            <a:custGeom>
              <a:avLst/>
              <a:gdLst/>
              <a:ahLst/>
              <a:cxnLst/>
              <a:rect l="l" t="t" r="r" b="b"/>
              <a:pathLst>
                <a:path w="4823" h="3687" extrusionOk="0">
                  <a:moveTo>
                    <a:pt x="3045" y="1"/>
                  </a:moveTo>
                  <a:cubicBezTo>
                    <a:pt x="2757" y="1"/>
                    <a:pt x="2472" y="52"/>
                    <a:pt x="2203" y="161"/>
                  </a:cubicBezTo>
                  <a:cubicBezTo>
                    <a:pt x="1263" y="519"/>
                    <a:pt x="536" y="1424"/>
                    <a:pt x="1" y="2245"/>
                  </a:cubicBezTo>
                  <a:lnTo>
                    <a:pt x="667" y="3626"/>
                  </a:lnTo>
                  <a:cubicBezTo>
                    <a:pt x="971" y="3662"/>
                    <a:pt x="1305" y="3686"/>
                    <a:pt x="1646" y="3686"/>
                  </a:cubicBezTo>
                  <a:cubicBezTo>
                    <a:pt x="2908" y="3686"/>
                    <a:pt x="4268" y="3349"/>
                    <a:pt x="4596" y="1971"/>
                  </a:cubicBezTo>
                  <a:cubicBezTo>
                    <a:pt x="4823" y="1031"/>
                    <a:pt x="4168" y="114"/>
                    <a:pt x="3215" y="7"/>
                  </a:cubicBezTo>
                  <a:cubicBezTo>
                    <a:pt x="3158" y="3"/>
                    <a:pt x="3102" y="1"/>
                    <a:pt x="304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3" name="Google Shape;8633;p61"/>
            <p:cNvSpPr/>
            <p:nvPr/>
          </p:nvSpPr>
          <p:spPr>
            <a:xfrm>
              <a:off x="671383" y="4580677"/>
              <a:ext cx="275356" cy="193227"/>
            </a:xfrm>
            <a:custGeom>
              <a:avLst/>
              <a:gdLst/>
              <a:ahLst/>
              <a:cxnLst/>
              <a:rect l="l" t="t" r="r" b="b"/>
              <a:pathLst>
                <a:path w="4895" h="3435" extrusionOk="0">
                  <a:moveTo>
                    <a:pt x="2607" y="0"/>
                  </a:moveTo>
                  <a:cubicBezTo>
                    <a:pt x="1750" y="0"/>
                    <a:pt x="858" y="365"/>
                    <a:pt x="120" y="739"/>
                  </a:cubicBezTo>
                  <a:lnTo>
                    <a:pt x="1" y="2275"/>
                  </a:lnTo>
                  <a:cubicBezTo>
                    <a:pt x="751" y="2825"/>
                    <a:pt x="1794" y="3434"/>
                    <a:pt x="2772" y="3434"/>
                  </a:cubicBezTo>
                  <a:cubicBezTo>
                    <a:pt x="3298" y="3434"/>
                    <a:pt x="3806" y="3257"/>
                    <a:pt x="4239" y="2799"/>
                  </a:cubicBezTo>
                  <a:cubicBezTo>
                    <a:pt x="4894" y="2097"/>
                    <a:pt x="4799" y="977"/>
                    <a:pt x="4025" y="406"/>
                  </a:cubicBezTo>
                  <a:cubicBezTo>
                    <a:pt x="3739" y="215"/>
                    <a:pt x="3406" y="84"/>
                    <a:pt x="3061" y="37"/>
                  </a:cubicBezTo>
                  <a:cubicBezTo>
                    <a:pt x="2911" y="12"/>
                    <a:pt x="2760" y="0"/>
                    <a:pt x="260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4" name="Google Shape;8634;p61"/>
            <p:cNvSpPr/>
            <p:nvPr/>
          </p:nvSpPr>
          <p:spPr>
            <a:xfrm>
              <a:off x="623174" y="4741448"/>
              <a:ext cx="269956" cy="221466"/>
            </a:xfrm>
            <a:custGeom>
              <a:avLst/>
              <a:gdLst/>
              <a:ahLst/>
              <a:cxnLst/>
              <a:rect l="l" t="t" r="r" b="b"/>
              <a:pathLst>
                <a:path w="4799" h="3937" extrusionOk="0">
                  <a:moveTo>
                    <a:pt x="870" y="1"/>
                  </a:moveTo>
                  <a:lnTo>
                    <a:pt x="1" y="1275"/>
                  </a:lnTo>
                  <a:cubicBezTo>
                    <a:pt x="514" y="2426"/>
                    <a:pt x="1422" y="3937"/>
                    <a:pt x="2808" y="3937"/>
                  </a:cubicBezTo>
                  <a:cubicBezTo>
                    <a:pt x="2998" y="3937"/>
                    <a:pt x="3197" y="3908"/>
                    <a:pt x="3406" y="3846"/>
                  </a:cubicBezTo>
                  <a:cubicBezTo>
                    <a:pt x="4323" y="3572"/>
                    <a:pt x="4799" y="2549"/>
                    <a:pt x="4418" y="1667"/>
                  </a:cubicBezTo>
                  <a:cubicBezTo>
                    <a:pt x="4263" y="1346"/>
                    <a:pt x="4049" y="1072"/>
                    <a:pt x="3775" y="870"/>
                  </a:cubicBezTo>
                  <a:cubicBezTo>
                    <a:pt x="3001" y="227"/>
                    <a:pt x="1846" y="60"/>
                    <a:pt x="87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5" name="Google Shape;8635;p61"/>
            <p:cNvSpPr/>
            <p:nvPr/>
          </p:nvSpPr>
          <p:spPr>
            <a:xfrm>
              <a:off x="520681" y="4841241"/>
              <a:ext cx="213760" cy="261124"/>
            </a:xfrm>
            <a:custGeom>
              <a:avLst/>
              <a:gdLst/>
              <a:ahLst/>
              <a:cxnLst/>
              <a:rect l="l" t="t" r="r" b="b"/>
              <a:pathLst>
                <a:path w="3800" h="4642" extrusionOk="0">
                  <a:moveTo>
                    <a:pt x="1549" y="1"/>
                  </a:moveTo>
                  <a:lnTo>
                    <a:pt x="156" y="667"/>
                  </a:lnTo>
                  <a:cubicBezTo>
                    <a:pt x="1" y="2096"/>
                    <a:pt x="60" y="4180"/>
                    <a:pt x="1811" y="4596"/>
                  </a:cubicBezTo>
                  <a:cubicBezTo>
                    <a:pt x="1939" y="4627"/>
                    <a:pt x="2066" y="4642"/>
                    <a:pt x="2191" y="4642"/>
                  </a:cubicBezTo>
                  <a:cubicBezTo>
                    <a:pt x="2986" y="4642"/>
                    <a:pt x="3683" y="4049"/>
                    <a:pt x="3775" y="3215"/>
                  </a:cubicBezTo>
                  <a:cubicBezTo>
                    <a:pt x="3799" y="2870"/>
                    <a:pt x="3751" y="2525"/>
                    <a:pt x="3620" y="2203"/>
                  </a:cubicBezTo>
                  <a:cubicBezTo>
                    <a:pt x="3263" y="1263"/>
                    <a:pt x="2358" y="536"/>
                    <a:pt x="154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6" name="Google Shape;8636;p61"/>
            <p:cNvSpPr/>
            <p:nvPr/>
          </p:nvSpPr>
          <p:spPr>
            <a:xfrm>
              <a:off x="311757" y="4889449"/>
              <a:ext cx="238454" cy="262587"/>
            </a:xfrm>
            <a:custGeom>
              <a:avLst/>
              <a:gdLst/>
              <a:ahLst/>
              <a:cxnLst/>
              <a:rect l="l" t="t" r="r" b="b"/>
              <a:pathLst>
                <a:path w="4239" h="4668" extrusionOk="0">
                  <a:moveTo>
                    <a:pt x="1834" y="1"/>
                  </a:moveTo>
                  <a:cubicBezTo>
                    <a:pt x="988" y="1156"/>
                    <a:pt x="0" y="2989"/>
                    <a:pt x="1310" y="4228"/>
                  </a:cubicBezTo>
                  <a:cubicBezTo>
                    <a:pt x="1622" y="4524"/>
                    <a:pt x="2017" y="4667"/>
                    <a:pt x="2409" y="4667"/>
                  </a:cubicBezTo>
                  <a:cubicBezTo>
                    <a:pt x="2899" y="4667"/>
                    <a:pt x="3386" y="4443"/>
                    <a:pt x="3703" y="4013"/>
                  </a:cubicBezTo>
                  <a:cubicBezTo>
                    <a:pt x="3894" y="3727"/>
                    <a:pt x="4025" y="3394"/>
                    <a:pt x="4072" y="3049"/>
                  </a:cubicBezTo>
                  <a:cubicBezTo>
                    <a:pt x="4239" y="2061"/>
                    <a:pt x="3810" y="989"/>
                    <a:pt x="3382" y="108"/>
                  </a:cubicBezTo>
                  <a:lnTo>
                    <a:pt x="183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7" name="Google Shape;8637;p61"/>
            <p:cNvSpPr/>
            <p:nvPr/>
          </p:nvSpPr>
          <p:spPr>
            <a:xfrm>
              <a:off x="136923" y="4841241"/>
              <a:ext cx="245880" cy="255386"/>
            </a:xfrm>
            <a:custGeom>
              <a:avLst/>
              <a:gdLst/>
              <a:ahLst/>
              <a:cxnLst/>
              <a:rect l="l" t="t" r="r" b="b"/>
              <a:pathLst>
                <a:path w="4371" h="4540" extrusionOk="0">
                  <a:moveTo>
                    <a:pt x="3084" y="1"/>
                  </a:moveTo>
                  <a:cubicBezTo>
                    <a:pt x="1775" y="572"/>
                    <a:pt x="1" y="1667"/>
                    <a:pt x="513" y="3394"/>
                  </a:cubicBezTo>
                  <a:cubicBezTo>
                    <a:pt x="721" y="4101"/>
                    <a:pt x="1365" y="4539"/>
                    <a:pt x="2050" y="4539"/>
                  </a:cubicBezTo>
                  <a:cubicBezTo>
                    <a:pt x="2264" y="4539"/>
                    <a:pt x="2482" y="4497"/>
                    <a:pt x="2691" y="4406"/>
                  </a:cubicBezTo>
                  <a:cubicBezTo>
                    <a:pt x="3013" y="4251"/>
                    <a:pt x="3287" y="4037"/>
                    <a:pt x="3501" y="3763"/>
                  </a:cubicBezTo>
                  <a:cubicBezTo>
                    <a:pt x="4132" y="2989"/>
                    <a:pt x="4311" y="1834"/>
                    <a:pt x="4370" y="870"/>
                  </a:cubicBezTo>
                  <a:lnTo>
                    <a:pt x="308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8" name="Google Shape;8638;p61"/>
            <p:cNvSpPr/>
            <p:nvPr/>
          </p:nvSpPr>
          <p:spPr>
            <a:xfrm>
              <a:off x="11029" y="4743698"/>
              <a:ext cx="271306" cy="207347"/>
            </a:xfrm>
            <a:custGeom>
              <a:avLst/>
              <a:gdLst/>
              <a:ahLst/>
              <a:cxnLst/>
              <a:rect l="l" t="t" r="r" b="b"/>
              <a:pathLst>
                <a:path w="4823" h="3686" extrusionOk="0">
                  <a:moveTo>
                    <a:pt x="3194" y="0"/>
                  </a:moveTo>
                  <a:cubicBezTo>
                    <a:pt x="1928" y="0"/>
                    <a:pt x="556" y="329"/>
                    <a:pt x="227" y="1723"/>
                  </a:cubicBezTo>
                  <a:cubicBezTo>
                    <a:pt x="0" y="2651"/>
                    <a:pt x="655" y="3568"/>
                    <a:pt x="1608" y="3675"/>
                  </a:cubicBezTo>
                  <a:cubicBezTo>
                    <a:pt x="1674" y="3682"/>
                    <a:pt x="1740" y="3686"/>
                    <a:pt x="1806" y="3686"/>
                  </a:cubicBezTo>
                  <a:cubicBezTo>
                    <a:pt x="2085" y="3686"/>
                    <a:pt x="2360" y="3626"/>
                    <a:pt x="2620" y="3521"/>
                  </a:cubicBezTo>
                  <a:cubicBezTo>
                    <a:pt x="3560" y="3163"/>
                    <a:pt x="4287" y="2258"/>
                    <a:pt x="4822" y="1449"/>
                  </a:cubicBezTo>
                  <a:lnTo>
                    <a:pt x="4156" y="56"/>
                  </a:lnTo>
                  <a:cubicBezTo>
                    <a:pt x="3857" y="23"/>
                    <a:pt x="3529" y="0"/>
                    <a:pt x="319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9" name="Google Shape;8639;p61"/>
            <p:cNvSpPr/>
            <p:nvPr/>
          </p:nvSpPr>
          <p:spPr>
            <a:xfrm>
              <a:off x="-40555" y="4567063"/>
              <a:ext cx="275300" cy="193284"/>
            </a:xfrm>
            <a:custGeom>
              <a:avLst/>
              <a:gdLst/>
              <a:ahLst/>
              <a:cxnLst/>
              <a:rect l="l" t="t" r="r" b="b"/>
              <a:pathLst>
                <a:path w="4894" h="3436" extrusionOk="0">
                  <a:moveTo>
                    <a:pt x="2129" y="1"/>
                  </a:moveTo>
                  <a:cubicBezTo>
                    <a:pt x="1602" y="1"/>
                    <a:pt x="1093" y="178"/>
                    <a:pt x="655" y="636"/>
                  </a:cubicBezTo>
                  <a:cubicBezTo>
                    <a:pt x="1" y="1327"/>
                    <a:pt x="96" y="2458"/>
                    <a:pt x="870" y="3029"/>
                  </a:cubicBezTo>
                  <a:cubicBezTo>
                    <a:pt x="1155" y="3220"/>
                    <a:pt x="1489" y="3351"/>
                    <a:pt x="1834" y="3398"/>
                  </a:cubicBezTo>
                  <a:cubicBezTo>
                    <a:pt x="1984" y="3423"/>
                    <a:pt x="2136" y="3435"/>
                    <a:pt x="2289" y="3435"/>
                  </a:cubicBezTo>
                  <a:cubicBezTo>
                    <a:pt x="3146" y="3435"/>
                    <a:pt x="4037" y="3071"/>
                    <a:pt x="4775" y="2708"/>
                  </a:cubicBezTo>
                  <a:lnTo>
                    <a:pt x="4894" y="1160"/>
                  </a:lnTo>
                  <a:cubicBezTo>
                    <a:pt x="4143" y="610"/>
                    <a:pt x="3106" y="1"/>
                    <a:pt x="212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0" name="Google Shape;8640;p61"/>
            <p:cNvSpPr/>
            <p:nvPr/>
          </p:nvSpPr>
          <p:spPr>
            <a:xfrm>
              <a:off x="13054" y="4378503"/>
              <a:ext cx="269956" cy="221691"/>
            </a:xfrm>
            <a:custGeom>
              <a:avLst/>
              <a:gdLst/>
              <a:ahLst/>
              <a:cxnLst/>
              <a:rect l="l" t="t" r="r" b="b"/>
              <a:pathLst>
                <a:path w="4799" h="3941" extrusionOk="0">
                  <a:moveTo>
                    <a:pt x="2002" y="1"/>
                  </a:moveTo>
                  <a:cubicBezTo>
                    <a:pt x="1809" y="1"/>
                    <a:pt x="1605" y="30"/>
                    <a:pt x="1393" y="95"/>
                  </a:cubicBezTo>
                  <a:cubicBezTo>
                    <a:pt x="476" y="368"/>
                    <a:pt x="0" y="1381"/>
                    <a:pt x="381" y="2262"/>
                  </a:cubicBezTo>
                  <a:cubicBezTo>
                    <a:pt x="536" y="2583"/>
                    <a:pt x="762" y="2857"/>
                    <a:pt x="1036" y="3071"/>
                  </a:cubicBezTo>
                  <a:cubicBezTo>
                    <a:pt x="1810" y="3702"/>
                    <a:pt x="2953" y="3881"/>
                    <a:pt x="3929" y="3940"/>
                  </a:cubicBezTo>
                  <a:lnTo>
                    <a:pt x="4798" y="2666"/>
                  </a:lnTo>
                  <a:cubicBezTo>
                    <a:pt x="4297" y="1507"/>
                    <a:pt x="3384" y="1"/>
                    <a:pt x="200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1" name="Google Shape;8641;p61"/>
            <p:cNvSpPr/>
            <p:nvPr/>
          </p:nvSpPr>
          <p:spPr>
            <a:xfrm>
              <a:off x="171743" y="4238602"/>
              <a:ext cx="214378" cy="261124"/>
            </a:xfrm>
            <a:custGeom>
              <a:avLst/>
              <a:gdLst/>
              <a:ahLst/>
              <a:cxnLst/>
              <a:rect l="l" t="t" r="r" b="b"/>
              <a:pathLst>
                <a:path w="3811" h="4642" extrusionOk="0">
                  <a:moveTo>
                    <a:pt x="1617" y="1"/>
                  </a:moveTo>
                  <a:cubicBezTo>
                    <a:pt x="826" y="1"/>
                    <a:pt x="117" y="602"/>
                    <a:pt x="25" y="1427"/>
                  </a:cubicBezTo>
                  <a:cubicBezTo>
                    <a:pt x="1" y="1772"/>
                    <a:pt x="60" y="2117"/>
                    <a:pt x="191" y="2451"/>
                  </a:cubicBezTo>
                  <a:cubicBezTo>
                    <a:pt x="537" y="3379"/>
                    <a:pt x="1441" y="4106"/>
                    <a:pt x="2263" y="4641"/>
                  </a:cubicBezTo>
                  <a:lnTo>
                    <a:pt x="3656" y="3975"/>
                  </a:lnTo>
                  <a:cubicBezTo>
                    <a:pt x="3811" y="2546"/>
                    <a:pt x="3751" y="462"/>
                    <a:pt x="1989" y="46"/>
                  </a:cubicBezTo>
                  <a:cubicBezTo>
                    <a:pt x="1864" y="15"/>
                    <a:pt x="1740" y="1"/>
                    <a:pt x="161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2" name="Google Shape;8642;p61"/>
            <p:cNvSpPr/>
            <p:nvPr/>
          </p:nvSpPr>
          <p:spPr>
            <a:xfrm>
              <a:off x="451715" y="4279329"/>
              <a:ext cx="14794" cy="160770"/>
            </a:xfrm>
            <a:custGeom>
              <a:avLst/>
              <a:gdLst/>
              <a:ahLst/>
              <a:cxnLst/>
              <a:rect l="l" t="t" r="r" b="b"/>
              <a:pathLst>
                <a:path w="263" h="2858" extrusionOk="0">
                  <a:moveTo>
                    <a:pt x="108" y="0"/>
                  </a:moveTo>
                  <a:cubicBezTo>
                    <a:pt x="48" y="0"/>
                    <a:pt x="1" y="643"/>
                    <a:pt x="13" y="1441"/>
                  </a:cubicBezTo>
                  <a:cubicBezTo>
                    <a:pt x="24" y="2227"/>
                    <a:pt x="84" y="2858"/>
                    <a:pt x="155" y="2858"/>
                  </a:cubicBezTo>
                  <a:cubicBezTo>
                    <a:pt x="215" y="2858"/>
                    <a:pt x="263" y="2215"/>
                    <a:pt x="251" y="1429"/>
                  </a:cubicBezTo>
                  <a:cubicBezTo>
                    <a:pt x="239" y="643"/>
                    <a:pt x="167" y="0"/>
                    <a:pt x="108" y="0"/>
                  </a:cubicBezTo>
                  <a:close/>
                </a:path>
              </a:pathLst>
            </a:custGeom>
            <a:solidFill>
              <a:srgbClr val="F7F8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3" name="Google Shape;8643;p61"/>
            <p:cNvSpPr/>
            <p:nvPr/>
          </p:nvSpPr>
          <p:spPr>
            <a:xfrm>
              <a:off x="570915" y="4334851"/>
              <a:ext cx="85110" cy="140800"/>
            </a:xfrm>
            <a:custGeom>
              <a:avLst/>
              <a:gdLst/>
              <a:ahLst/>
              <a:cxnLst/>
              <a:rect l="l" t="t" r="r" b="b"/>
              <a:pathLst>
                <a:path w="1513" h="2503" extrusionOk="0">
                  <a:moveTo>
                    <a:pt x="1449" y="1"/>
                  </a:moveTo>
                  <a:cubicBezTo>
                    <a:pt x="1379" y="1"/>
                    <a:pt x="1029" y="528"/>
                    <a:pt x="656" y="1192"/>
                  </a:cubicBezTo>
                  <a:cubicBezTo>
                    <a:pt x="275" y="1883"/>
                    <a:pt x="1" y="2466"/>
                    <a:pt x="60" y="2502"/>
                  </a:cubicBezTo>
                  <a:cubicBezTo>
                    <a:pt x="62" y="2502"/>
                    <a:pt x="63" y="2503"/>
                    <a:pt x="65" y="2503"/>
                  </a:cubicBezTo>
                  <a:cubicBezTo>
                    <a:pt x="136" y="2503"/>
                    <a:pt x="486" y="1987"/>
                    <a:pt x="858" y="1311"/>
                  </a:cubicBezTo>
                  <a:cubicBezTo>
                    <a:pt x="1239" y="621"/>
                    <a:pt x="1513" y="37"/>
                    <a:pt x="1453" y="1"/>
                  </a:cubicBezTo>
                  <a:cubicBezTo>
                    <a:pt x="1452" y="1"/>
                    <a:pt x="1451" y="1"/>
                    <a:pt x="1449" y="1"/>
                  </a:cubicBezTo>
                  <a:close/>
                </a:path>
              </a:pathLst>
            </a:custGeom>
            <a:solidFill>
              <a:srgbClr val="F7F8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4" name="Google Shape;8644;p61"/>
            <p:cNvSpPr/>
            <p:nvPr/>
          </p:nvSpPr>
          <p:spPr>
            <a:xfrm>
              <a:off x="653326" y="4479140"/>
              <a:ext cx="142038" cy="83141"/>
            </a:xfrm>
            <a:custGeom>
              <a:avLst/>
              <a:gdLst/>
              <a:ahLst/>
              <a:cxnLst/>
              <a:rect l="l" t="t" r="r" b="b"/>
              <a:pathLst>
                <a:path w="2525" h="1478" extrusionOk="0">
                  <a:moveTo>
                    <a:pt x="2467" y="0"/>
                  </a:moveTo>
                  <a:cubicBezTo>
                    <a:pt x="2351" y="0"/>
                    <a:pt x="1821" y="270"/>
                    <a:pt x="1203" y="639"/>
                  </a:cubicBezTo>
                  <a:cubicBezTo>
                    <a:pt x="524" y="1044"/>
                    <a:pt x="0" y="1413"/>
                    <a:pt x="36" y="1473"/>
                  </a:cubicBezTo>
                  <a:cubicBezTo>
                    <a:pt x="39" y="1476"/>
                    <a:pt x="44" y="1478"/>
                    <a:pt x="52" y="1478"/>
                  </a:cubicBezTo>
                  <a:cubicBezTo>
                    <a:pt x="156" y="1478"/>
                    <a:pt x="693" y="1205"/>
                    <a:pt x="1322" y="830"/>
                  </a:cubicBezTo>
                  <a:cubicBezTo>
                    <a:pt x="2001" y="425"/>
                    <a:pt x="2525" y="56"/>
                    <a:pt x="2489" y="8"/>
                  </a:cubicBezTo>
                  <a:cubicBezTo>
                    <a:pt x="2486" y="3"/>
                    <a:pt x="2478" y="0"/>
                    <a:pt x="2467" y="0"/>
                  </a:cubicBezTo>
                  <a:close/>
                </a:path>
              </a:pathLst>
            </a:custGeom>
            <a:solidFill>
              <a:srgbClr val="F7F8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5" name="Google Shape;8645;p61"/>
            <p:cNvSpPr/>
            <p:nvPr/>
          </p:nvSpPr>
          <p:spPr>
            <a:xfrm>
              <a:off x="682802" y="4668994"/>
              <a:ext cx="160770" cy="13669"/>
            </a:xfrm>
            <a:custGeom>
              <a:avLst/>
              <a:gdLst/>
              <a:ahLst/>
              <a:cxnLst/>
              <a:rect l="l" t="t" r="r" b="b"/>
              <a:pathLst>
                <a:path w="2858" h="243" extrusionOk="0">
                  <a:moveTo>
                    <a:pt x="1670" y="1"/>
                  </a:moveTo>
                  <a:cubicBezTo>
                    <a:pt x="1591" y="1"/>
                    <a:pt x="1511" y="1"/>
                    <a:pt x="1429" y="3"/>
                  </a:cubicBezTo>
                  <a:cubicBezTo>
                    <a:pt x="643" y="15"/>
                    <a:pt x="0" y="74"/>
                    <a:pt x="0" y="146"/>
                  </a:cubicBezTo>
                  <a:cubicBezTo>
                    <a:pt x="0" y="199"/>
                    <a:pt x="516" y="243"/>
                    <a:pt x="1188" y="243"/>
                  </a:cubicBezTo>
                  <a:cubicBezTo>
                    <a:pt x="1267" y="243"/>
                    <a:pt x="1347" y="242"/>
                    <a:pt x="1429" y="241"/>
                  </a:cubicBezTo>
                  <a:cubicBezTo>
                    <a:pt x="2215" y="229"/>
                    <a:pt x="2858" y="169"/>
                    <a:pt x="2858" y="98"/>
                  </a:cubicBezTo>
                  <a:cubicBezTo>
                    <a:pt x="2858" y="45"/>
                    <a:pt x="2342" y="1"/>
                    <a:pt x="1670" y="1"/>
                  </a:cubicBezTo>
                  <a:close/>
                </a:path>
              </a:pathLst>
            </a:custGeom>
            <a:solidFill>
              <a:srgbClr val="F7F8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6" name="Google Shape;8646;p61"/>
            <p:cNvSpPr/>
            <p:nvPr/>
          </p:nvSpPr>
          <p:spPr>
            <a:xfrm>
              <a:off x="647307" y="4791232"/>
              <a:ext cx="144063" cy="79316"/>
            </a:xfrm>
            <a:custGeom>
              <a:avLst/>
              <a:gdLst/>
              <a:ahLst/>
              <a:cxnLst/>
              <a:rect l="l" t="t" r="r" b="b"/>
              <a:pathLst>
                <a:path w="2561" h="1410" extrusionOk="0">
                  <a:moveTo>
                    <a:pt x="48" y="0"/>
                  </a:moveTo>
                  <a:cubicBezTo>
                    <a:pt x="35" y="0"/>
                    <a:pt x="27" y="3"/>
                    <a:pt x="24" y="9"/>
                  </a:cubicBezTo>
                  <a:cubicBezTo>
                    <a:pt x="0" y="68"/>
                    <a:pt x="536" y="425"/>
                    <a:pt x="1215" y="806"/>
                  </a:cubicBezTo>
                  <a:cubicBezTo>
                    <a:pt x="1842" y="1152"/>
                    <a:pt x="2380" y="1410"/>
                    <a:pt x="2501" y="1410"/>
                  </a:cubicBezTo>
                  <a:cubicBezTo>
                    <a:pt x="2513" y="1410"/>
                    <a:pt x="2521" y="1407"/>
                    <a:pt x="2524" y="1402"/>
                  </a:cubicBezTo>
                  <a:cubicBezTo>
                    <a:pt x="2560" y="1342"/>
                    <a:pt x="2024" y="997"/>
                    <a:pt x="1334" y="604"/>
                  </a:cubicBezTo>
                  <a:cubicBezTo>
                    <a:pt x="707" y="258"/>
                    <a:pt x="168" y="0"/>
                    <a:pt x="48" y="0"/>
                  </a:cubicBezTo>
                  <a:close/>
                </a:path>
              </a:pathLst>
            </a:custGeom>
            <a:solidFill>
              <a:srgbClr val="F7F8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7" name="Google Shape;8647;p61"/>
            <p:cNvSpPr/>
            <p:nvPr/>
          </p:nvSpPr>
          <p:spPr>
            <a:xfrm>
              <a:off x="558877" y="4872686"/>
              <a:ext cx="88485" cy="138775"/>
            </a:xfrm>
            <a:custGeom>
              <a:avLst/>
              <a:gdLst/>
              <a:ahLst/>
              <a:cxnLst/>
              <a:rect l="l" t="t" r="r" b="b"/>
              <a:pathLst>
                <a:path w="1573" h="2467" extrusionOk="0">
                  <a:moveTo>
                    <a:pt x="64" y="0"/>
                  </a:moveTo>
                  <a:cubicBezTo>
                    <a:pt x="62" y="0"/>
                    <a:pt x="61" y="1"/>
                    <a:pt x="60" y="1"/>
                  </a:cubicBezTo>
                  <a:cubicBezTo>
                    <a:pt x="1" y="37"/>
                    <a:pt x="286" y="608"/>
                    <a:pt x="691" y="1287"/>
                  </a:cubicBezTo>
                  <a:cubicBezTo>
                    <a:pt x="1087" y="1951"/>
                    <a:pt x="1449" y="2467"/>
                    <a:pt x="1509" y="2467"/>
                  </a:cubicBezTo>
                  <a:cubicBezTo>
                    <a:pt x="1510" y="2467"/>
                    <a:pt x="1512" y="2466"/>
                    <a:pt x="1513" y="2466"/>
                  </a:cubicBezTo>
                  <a:cubicBezTo>
                    <a:pt x="1572" y="2430"/>
                    <a:pt x="1286" y="1847"/>
                    <a:pt x="882" y="1180"/>
                  </a:cubicBezTo>
                  <a:cubicBezTo>
                    <a:pt x="486" y="516"/>
                    <a:pt x="124" y="0"/>
                    <a:pt x="64" y="0"/>
                  </a:cubicBezTo>
                  <a:close/>
                </a:path>
              </a:pathLst>
            </a:custGeom>
            <a:solidFill>
              <a:srgbClr val="F7F8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8" name="Google Shape;8648;p61"/>
            <p:cNvSpPr/>
            <p:nvPr/>
          </p:nvSpPr>
          <p:spPr>
            <a:xfrm>
              <a:off x="440352" y="4899519"/>
              <a:ext cx="14119" cy="160826"/>
            </a:xfrm>
            <a:custGeom>
              <a:avLst/>
              <a:gdLst/>
              <a:ahLst/>
              <a:cxnLst/>
              <a:rect l="l" t="t" r="r" b="b"/>
              <a:pathLst>
                <a:path w="251" h="2859" extrusionOk="0">
                  <a:moveTo>
                    <a:pt x="107" y="0"/>
                  </a:moveTo>
                  <a:cubicBezTo>
                    <a:pt x="36" y="12"/>
                    <a:pt x="0" y="643"/>
                    <a:pt x="12" y="1441"/>
                  </a:cubicBezTo>
                  <a:cubicBezTo>
                    <a:pt x="24" y="2220"/>
                    <a:pt x="82" y="2858"/>
                    <a:pt x="141" y="2858"/>
                  </a:cubicBezTo>
                  <a:cubicBezTo>
                    <a:pt x="142" y="2858"/>
                    <a:pt x="143" y="2858"/>
                    <a:pt x="143" y="2858"/>
                  </a:cubicBezTo>
                  <a:cubicBezTo>
                    <a:pt x="203" y="2858"/>
                    <a:pt x="250" y="2227"/>
                    <a:pt x="238" y="1429"/>
                  </a:cubicBezTo>
                  <a:cubicBezTo>
                    <a:pt x="226" y="643"/>
                    <a:pt x="167" y="0"/>
                    <a:pt x="107" y="0"/>
                  </a:cubicBezTo>
                  <a:close/>
                </a:path>
              </a:pathLst>
            </a:custGeom>
            <a:solidFill>
              <a:srgbClr val="F7F8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9" name="Google Shape;8649;p61"/>
            <p:cNvSpPr/>
            <p:nvPr/>
          </p:nvSpPr>
          <p:spPr>
            <a:xfrm>
              <a:off x="251454" y="4865992"/>
              <a:ext cx="84435" cy="140856"/>
            </a:xfrm>
            <a:custGeom>
              <a:avLst/>
              <a:gdLst/>
              <a:ahLst/>
              <a:cxnLst/>
              <a:rect l="l" t="t" r="r" b="b"/>
              <a:pathLst>
                <a:path w="1501" h="2504" extrusionOk="0">
                  <a:moveTo>
                    <a:pt x="1438" y="0"/>
                  </a:moveTo>
                  <a:cubicBezTo>
                    <a:pt x="1378" y="0"/>
                    <a:pt x="1028" y="528"/>
                    <a:pt x="644" y="1192"/>
                  </a:cubicBezTo>
                  <a:cubicBezTo>
                    <a:pt x="263" y="1882"/>
                    <a:pt x="1" y="2466"/>
                    <a:pt x="48" y="2501"/>
                  </a:cubicBezTo>
                  <a:cubicBezTo>
                    <a:pt x="50" y="2503"/>
                    <a:pt x="52" y="2503"/>
                    <a:pt x="55" y="2503"/>
                  </a:cubicBezTo>
                  <a:cubicBezTo>
                    <a:pt x="130" y="2503"/>
                    <a:pt x="477" y="1980"/>
                    <a:pt x="846" y="1311"/>
                  </a:cubicBezTo>
                  <a:cubicBezTo>
                    <a:pt x="1227" y="620"/>
                    <a:pt x="1501" y="37"/>
                    <a:pt x="1441" y="1"/>
                  </a:cubicBezTo>
                  <a:cubicBezTo>
                    <a:pt x="1440" y="1"/>
                    <a:pt x="1439" y="0"/>
                    <a:pt x="1438" y="0"/>
                  </a:cubicBezTo>
                  <a:close/>
                </a:path>
              </a:pathLst>
            </a:custGeom>
            <a:solidFill>
              <a:srgbClr val="F7F8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0" name="Google Shape;8650;p61"/>
            <p:cNvSpPr/>
            <p:nvPr/>
          </p:nvSpPr>
          <p:spPr>
            <a:xfrm>
              <a:off x="116841" y="4799445"/>
              <a:ext cx="142038" cy="83029"/>
            </a:xfrm>
            <a:custGeom>
              <a:avLst/>
              <a:gdLst/>
              <a:ahLst/>
              <a:cxnLst/>
              <a:rect l="l" t="t" r="r" b="b"/>
              <a:pathLst>
                <a:path w="2525" h="1476" extrusionOk="0">
                  <a:moveTo>
                    <a:pt x="2474" y="0"/>
                  </a:moveTo>
                  <a:cubicBezTo>
                    <a:pt x="2376" y="0"/>
                    <a:pt x="1830" y="262"/>
                    <a:pt x="1203" y="636"/>
                  </a:cubicBezTo>
                  <a:cubicBezTo>
                    <a:pt x="524" y="1041"/>
                    <a:pt x="0" y="1410"/>
                    <a:pt x="36" y="1470"/>
                  </a:cubicBezTo>
                  <a:cubicBezTo>
                    <a:pt x="39" y="1473"/>
                    <a:pt x="44" y="1475"/>
                    <a:pt x="53" y="1475"/>
                  </a:cubicBezTo>
                  <a:cubicBezTo>
                    <a:pt x="156" y="1475"/>
                    <a:pt x="693" y="1203"/>
                    <a:pt x="1322" y="839"/>
                  </a:cubicBezTo>
                  <a:cubicBezTo>
                    <a:pt x="2001" y="434"/>
                    <a:pt x="2525" y="65"/>
                    <a:pt x="2489" y="5"/>
                  </a:cubicBezTo>
                  <a:cubicBezTo>
                    <a:pt x="2487" y="2"/>
                    <a:pt x="2482" y="0"/>
                    <a:pt x="2474" y="0"/>
                  </a:cubicBezTo>
                  <a:close/>
                </a:path>
              </a:pathLst>
            </a:custGeom>
            <a:solidFill>
              <a:srgbClr val="F7F8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1" name="Google Shape;8651;p61"/>
            <p:cNvSpPr/>
            <p:nvPr/>
          </p:nvSpPr>
          <p:spPr>
            <a:xfrm>
              <a:off x="62613" y="4657631"/>
              <a:ext cx="160770" cy="12994"/>
            </a:xfrm>
            <a:custGeom>
              <a:avLst/>
              <a:gdLst/>
              <a:ahLst/>
              <a:cxnLst/>
              <a:rect l="l" t="t" r="r" b="b"/>
              <a:pathLst>
                <a:path w="2858" h="231" extrusionOk="0">
                  <a:moveTo>
                    <a:pt x="1670" y="0"/>
                  </a:moveTo>
                  <a:cubicBezTo>
                    <a:pt x="1591" y="0"/>
                    <a:pt x="1511" y="1"/>
                    <a:pt x="1429" y="2"/>
                  </a:cubicBezTo>
                  <a:cubicBezTo>
                    <a:pt x="643" y="14"/>
                    <a:pt x="0" y="74"/>
                    <a:pt x="0" y="145"/>
                  </a:cubicBezTo>
                  <a:cubicBezTo>
                    <a:pt x="0" y="197"/>
                    <a:pt x="488" y="231"/>
                    <a:pt x="1133" y="231"/>
                  </a:cubicBezTo>
                  <a:cubicBezTo>
                    <a:pt x="1228" y="231"/>
                    <a:pt x="1327" y="230"/>
                    <a:pt x="1429" y="229"/>
                  </a:cubicBezTo>
                  <a:cubicBezTo>
                    <a:pt x="2227" y="217"/>
                    <a:pt x="2858" y="157"/>
                    <a:pt x="2858" y="98"/>
                  </a:cubicBezTo>
                  <a:cubicBezTo>
                    <a:pt x="2858" y="44"/>
                    <a:pt x="2342" y="0"/>
                    <a:pt x="1670" y="0"/>
                  </a:cubicBezTo>
                  <a:close/>
                </a:path>
              </a:pathLst>
            </a:custGeom>
            <a:solidFill>
              <a:srgbClr val="F7F8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2" name="Google Shape;8652;p61"/>
            <p:cNvSpPr/>
            <p:nvPr/>
          </p:nvSpPr>
          <p:spPr>
            <a:xfrm>
              <a:off x="116165" y="4471208"/>
              <a:ext cx="144063" cy="79204"/>
            </a:xfrm>
            <a:custGeom>
              <a:avLst/>
              <a:gdLst/>
              <a:ahLst/>
              <a:cxnLst/>
              <a:rect l="l" t="t" r="r" b="b"/>
              <a:pathLst>
                <a:path w="2561" h="1408" extrusionOk="0">
                  <a:moveTo>
                    <a:pt x="52" y="1"/>
                  </a:moveTo>
                  <a:cubicBezTo>
                    <a:pt x="44" y="1"/>
                    <a:pt x="38" y="3"/>
                    <a:pt x="36" y="6"/>
                  </a:cubicBezTo>
                  <a:cubicBezTo>
                    <a:pt x="1" y="66"/>
                    <a:pt x="536" y="423"/>
                    <a:pt x="1227" y="804"/>
                  </a:cubicBezTo>
                  <a:cubicBezTo>
                    <a:pt x="1854" y="1150"/>
                    <a:pt x="2392" y="1408"/>
                    <a:pt x="2504" y="1408"/>
                  </a:cubicBezTo>
                  <a:cubicBezTo>
                    <a:pt x="2516" y="1408"/>
                    <a:pt x="2523" y="1405"/>
                    <a:pt x="2525" y="1399"/>
                  </a:cubicBezTo>
                  <a:cubicBezTo>
                    <a:pt x="2560" y="1352"/>
                    <a:pt x="2025" y="995"/>
                    <a:pt x="1334" y="602"/>
                  </a:cubicBezTo>
                  <a:cubicBezTo>
                    <a:pt x="698" y="251"/>
                    <a:pt x="153" y="1"/>
                    <a:pt x="52" y="1"/>
                  </a:cubicBezTo>
                  <a:close/>
                </a:path>
              </a:pathLst>
            </a:custGeom>
            <a:solidFill>
              <a:srgbClr val="F7F8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3" name="Google Shape;8653;p61"/>
            <p:cNvSpPr/>
            <p:nvPr/>
          </p:nvSpPr>
          <p:spPr>
            <a:xfrm>
              <a:off x="258823" y="4330182"/>
              <a:ext cx="88485" cy="138156"/>
            </a:xfrm>
            <a:custGeom>
              <a:avLst/>
              <a:gdLst/>
              <a:ahLst/>
              <a:cxnLst/>
              <a:rect l="l" t="t" r="r" b="b"/>
              <a:pathLst>
                <a:path w="1573" h="2456" extrusionOk="0">
                  <a:moveTo>
                    <a:pt x="65" y="0"/>
                  </a:moveTo>
                  <a:cubicBezTo>
                    <a:pt x="63" y="0"/>
                    <a:pt x="61" y="1"/>
                    <a:pt x="60" y="1"/>
                  </a:cubicBezTo>
                  <a:cubicBezTo>
                    <a:pt x="1" y="37"/>
                    <a:pt x="286" y="608"/>
                    <a:pt x="691" y="1287"/>
                  </a:cubicBezTo>
                  <a:cubicBezTo>
                    <a:pt x="1083" y="1944"/>
                    <a:pt x="1441" y="2456"/>
                    <a:pt x="1518" y="2456"/>
                  </a:cubicBezTo>
                  <a:cubicBezTo>
                    <a:pt x="1520" y="2456"/>
                    <a:pt x="1523" y="2455"/>
                    <a:pt x="1525" y="2454"/>
                  </a:cubicBezTo>
                  <a:cubicBezTo>
                    <a:pt x="1572" y="2430"/>
                    <a:pt x="1298" y="1847"/>
                    <a:pt x="894" y="1168"/>
                  </a:cubicBezTo>
                  <a:cubicBezTo>
                    <a:pt x="498" y="505"/>
                    <a:pt x="136" y="0"/>
                    <a:pt x="65" y="0"/>
                  </a:cubicBezTo>
                  <a:close/>
                </a:path>
              </a:pathLst>
            </a:custGeom>
            <a:solidFill>
              <a:srgbClr val="F7F8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4" name="Google Shape;8654;p61"/>
            <p:cNvSpPr/>
            <p:nvPr/>
          </p:nvSpPr>
          <p:spPr>
            <a:xfrm>
              <a:off x="128204" y="4363821"/>
              <a:ext cx="646397" cy="614840"/>
            </a:xfrm>
            <a:custGeom>
              <a:avLst/>
              <a:gdLst/>
              <a:ahLst/>
              <a:cxnLst/>
              <a:rect l="l" t="t" r="r" b="b"/>
              <a:pathLst>
                <a:path w="11491" h="10930" extrusionOk="0">
                  <a:moveTo>
                    <a:pt x="5810" y="1"/>
                  </a:moveTo>
                  <a:cubicBezTo>
                    <a:pt x="4042" y="1"/>
                    <a:pt x="2308" y="861"/>
                    <a:pt x="1263" y="2451"/>
                  </a:cubicBezTo>
                  <a:cubicBezTo>
                    <a:pt x="299" y="3951"/>
                    <a:pt x="1" y="6094"/>
                    <a:pt x="739" y="7761"/>
                  </a:cubicBezTo>
                  <a:cubicBezTo>
                    <a:pt x="1418" y="9285"/>
                    <a:pt x="2882" y="10262"/>
                    <a:pt x="4442" y="10714"/>
                  </a:cubicBezTo>
                  <a:cubicBezTo>
                    <a:pt x="4967" y="10858"/>
                    <a:pt x="5508" y="10930"/>
                    <a:pt x="6048" y="10930"/>
                  </a:cubicBezTo>
                  <a:cubicBezTo>
                    <a:pt x="6672" y="10930"/>
                    <a:pt x="7295" y="10834"/>
                    <a:pt x="7895" y="10643"/>
                  </a:cubicBezTo>
                  <a:cubicBezTo>
                    <a:pt x="10062" y="9904"/>
                    <a:pt x="11490" y="7404"/>
                    <a:pt x="11383" y="5201"/>
                  </a:cubicBezTo>
                  <a:cubicBezTo>
                    <a:pt x="11300" y="3451"/>
                    <a:pt x="10276" y="1892"/>
                    <a:pt x="8859" y="939"/>
                  </a:cubicBezTo>
                  <a:cubicBezTo>
                    <a:pt x="7923" y="304"/>
                    <a:pt x="6860" y="1"/>
                    <a:pt x="581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5" name="Google Shape;8655;p61"/>
            <p:cNvSpPr/>
            <p:nvPr/>
          </p:nvSpPr>
          <p:spPr>
            <a:xfrm>
              <a:off x="296344" y="4602109"/>
              <a:ext cx="59009" cy="57715"/>
            </a:xfrm>
            <a:custGeom>
              <a:avLst/>
              <a:gdLst/>
              <a:ahLst/>
              <a:cxnLst/>
              <a:rect l="l" t="t" r="r" b="b"/>
              <a:pathLst>
                <a:path w="1049" h="1026" extrusionOk="0">
                  <a:moveTo>
                    <a:pt x="515" y="1"/>
                  </a:moveTo>
                  <a:cubicBezTo>
                    <a:pt x="239" y="1"/>
                    <a:pt x="12" y="223"/>
                    <a:pt x="12" y="501"/>
                  </a:cubicBezTo>
                  <a:cubicBezTo>
                    <a:pt x="0" y="787"/>
                    <a:pt x="227" y="1025"/>
                    <a:pt x="512" y="1025"/>
                  </a:cubicBezTo>
                  <a:cubicBezTo>
                    <a:pt x="520" y="1025"/>
                    <a:pt x="527" y="1025"/>
                    <a:pt x="534" y="1025"/>
                  </a:cubicBezTo>
                  <a:cubicBezTo>
                    <a:pt x="810" y="1025"/>
                    <a:pt x="1036" y="803"/>
                    <a:pt x="1036" y="525"/>
                  </a:cubicBezTo>
                  <a:cubicBezTo>
                    <a:pt x="1048" y="239"/>
                    <a:pt x="822" y="1"/>
                    <a:pt x="536" y="1"/>
                  </a:cubicBezTo>
                  <a:cubicBezTo>
                    <a:pt x="529" y="1"/>
                    <a:pt x="522" y="1"/>
                    <a:pt x="5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6" name="Google Shape;8656;p61"/>
            <p:cNvSpPr/>
            <p:nvPr/>
          </p:nvSpPr>
          <p:spPr>
            <a:xfrm>
              <a:off x="274912" y="4677094"/>
              <a:ext cx="94504" cy="63790"/>
            </a:xfrm>
            <a:custGeom>
              <a:avLst/>
              <a:gdLst/>
              <a:ahLst/>
              <a:cxnLst/>
              <a:rect l="l" t="t" r="r" b="b"/>
              <a:pathLst>
                <a:path w="1680" h="1134" extrusionOk="0">
                  <a:moveTo>
                    <a:pt x="796" y="0"/>
                  </a:moveTo>
                  <a:cubicBezTo>
                    <a:pt x="360" y="0"/>
                    <a:pt x="12" y="241"/>
                    <a:pt x="12" y="537"/>
                  </a:cubicBezTo>
                  <a:cubicBezTo>
                    <a:pt x="0" y="847"/>
                    <a:pt x="358" y="1109"/>
                    <a:pt x="822" y="1133"/>
                  </a:cubicBezTo>
                  <a:cubicBezTo>
                    <a:pt x="833" y="1133"/>
                    <a:pt x="844" y="1133"/>
                    <a:pt x="855" y="1133"/>
                  </a:cubicBezTo>
                  <a:cubicBezTo>
                    <a:pt x="1304" y="1133"/>
                    <a:pt x="1656" y="899"/>
                    <a:pt x="1667" y="585"/>
                  </a:cubicBezTo>
                  <a:cubicBezTo>
                    <a:pt x="1679" y="275"/>
                    <a:pt x="1322" y="13"/>
                    <a:pt x="858" y="2"/>
                  </a:cubicBezTo>
                  <a:cubicBezTo>
                    <a:pt x="837" y="1"/>
                    <a:pt x="817" y="0"/>
                    <a:pt x="79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7" name="Google Shape;8657;p61"/>
            <p:cNvSpPr/>
            <p:nvPr/>
          </p:nvSpPr>
          <p:spPr>
            <a:xfrm>
              <a:off x="534744" y="4677094"/>
              <a:ext cx="95179" cy="63790"/>
            </a:xfrm>
            <a:custGeom>
              <a:avLst/>
              <a:gdLst/>
              <a:ahLst/>
              <a:cxnLst/>
              <a:rect l="l" t="t" r="r" b="b"/>
              <a:pathLst>
                <a:path w="1692" h="1134" extrusionOk="0">
                  <a:moveTo>
                    <a:pt x="799" y="0"/>
                  </a:moveTo>
                  <a:cubicBezTo>
                    <a:pt x="373" y="0"/>
                    <a:pt x="24" y="241"/>
                    <a:pt x="13" y="537"/>
                  </a:cubicBezTo>
                  <a:cubicBezTo>
                    <a:pt x="1" y="847"/>
                    <a:pt x="370" y="1109"/>
                    <a:pt x="823" y="1133"/>
                  </a:cubicBezTo>
                  <a:cubicBezTo>
                    <a:pt x="834" y="1133"/>
                    <a:pt x="845" y="1133"/>
                    <a:pt x="856" y="1133"/>
                  </a:cubicBezTo>
                  <a:cubicBezTo>
                    <a:pt x="1305" y="1133"/>
                    <a:pt x="1668" y="899"/>
                    <a:pt x="1680" y="585"/>
                  </a:cubicBezTo>
                  <a:cubicBezTo>
                    <a:pt x="1692" y="275"/>
                    <a:pt x="1323" y="13"/>
                    <a:pt x="858" y="2"/>
                  </a:cubicBezTo>
                  <a:cubicBezTo>
                    <a:pt x="838" y="1"/>
                    <a:pt x="818" y="0"/>
                    <a:pt x="79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8" name="Google Shape;8658;p61"/>
            <p:cNvSpPr/>
            <p:nvPr/>
          </p:nvSpPr>
          <p:spPr>
            <a:xfrm>
              <a:off x="547514" y="4601490"/>
              <a:ext cx="59628" cy="58334"/>
            </a:xfrm>
            <a:custGeom>
              <a:avLst/>
              <a:gdLst/>
              <a:ahLst/>
              <a:cxnLst/>
              <a:rect l="l" t="t" r="r" b="b"/>
              <a:pathLst>
                <a:path w="1060" h="1037" extrusionOk="0">
                  <a:moveTo>
                    <a:pt x="548" y="0"/>
                  </a:moveTo>
                  <a:cubicBezTo>
                    <a:pt x="262" y="0"/>
                    <a:pt x="24" y="226"/>
                    <a:pt x="12" y="500"/>
                  </a:cubicBezTo>
                  <a:cubicBezTo>
                    <a:pt x="0" y="786"/>
                    <a:pt x="226" y="1024"/>
                    <a:pt x="512" y="1036"/>
                  </a:cubicBezTo>
                  <a:cubicBezTo>
                    <a:pt x="519" y="1036"/>
                    <a:pt x="527" y="1036"/>
                    <a:pt x="534" y="1036"/>
                  </a:cubicBezTo>
                  <a:cubicBezTo>
                    <a:pt x="810" y="1036"/>
                    <a:pt x="1036" y="814"/>
                    <a:pt x="1048" y="536"/>
                  </a:cubicBezTo>
                  <a:cubicBezTo>
                    <a:pt x="1060" y="250"/>
                    <a:pt x="834" y="12"/>
                    <a:pt x="5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9" name="Google Shape;8659;p61"/>
            <p:cNvSpPr/>
            <p:nvPr/>
          </p:nvSpPr>
          <p:spPr>
            <a:xfrm>
              <a:off x="391130" y="4620560"/>
              <a:ext cx="127974" cy="73691"/>
            </a:xfrm>
            <a:custGeom>
              <a:avLst/>
              <a:gdLst/>
              <a:ahLst/>
              <a:cxnLst/>
              <a:rect l="l" t="t" r="r" b="b"/>
              <a:pathLst>
                <a:path w="2275" h="1310" extrusionOk="0">
                  <a:moveTo>
                    <a:pt x="2105" y="0"/>
                  </a:moveTo>
                  <a:cubicBezTo>
                    <a:pt x="2018" y="0"/>
                    <a:pt x="1929" y="54"/>
                    <a:pt x="1923" y="161"/>
                  </a:cubicBezTo>
                  <a:cubicBezTo>
                    <a:pt x="1905" y="669"/>
                    <a:pt x="1522" y="922"/>
                    <a:pt x="1138" y="922"/>
                  </a:cubicBezTo>
                  <a:cubicBezTo>
                    <a:pt x="757" y="922"/>
                    <a:pt x="375" y="672"/>
                    <a:pt x="351" y="173"/>
                  </a:cubicBezTo>
                  <a:cubicBezTo>
                    <a:pt x="345" y="60"/>
                    <a:pt x="256" y="3"/>
                    <a:pt x="170" y="3"/>
                  </a:cubicBezTo>
                  <a:cubicBezTo>
                    <a:pt x="83" y="3"/>
                    <a:pt x="0" y="60"/>
                    <a:pt x="6" y="173"/>
                  </a:cubicBezTo>
                  <a:cubicBezTo>
                    <a:pt x="18" y="768"/>
                    <a:pt x="482" y="1269"/>
                    <a:pt x="1078" y="1304"/>
                  </a:cubicBezTo>
                  <a:cubicBezTo>
                    <a:pt x="1114" y="1308"/>
                    <a:pt x="1149" y="1310"/>
                    <a:pt x="1184" y="1310"/>
                  </a:cubicBezTo>
                  <a:cubicBezTo>
                    <a:pt x="1796" y="1310"/>
                    <a:pt x="2234" y="736"/>
                    <a:pt x="2268" y="161"/>
                  </a:cubicBezTo>
                  <a:cubicBezTo>
                    <a:pt x="2274" y="54"/>
                    <a:pt x="2191" y="0"/>
                    <a:pt x="21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0" name="Google Shape;8660;p61"/>
            <p:cNvSpPr/>
            <p:nvPr/>
          </p:nvSpPr>
          <p:spPr>
            <a:xfrm>
              <a:off x="245435" y="4519079"/>
              <a:ext cx="529167" cy="459470"/>
            </a:xfrm>
            <a:custGeom>
              <a:avLst/>
              <a:gdLst/>
              <a:ahLst/>
              <a:cxnLst/>
              <a:rect l="l" t="t" r="r" b="b"/>
              <a:pathLst>
                <a:path w="9407" h="8168" extrusionOk="0">
                  <a:moveTo>
                    <a:pt x="8525" y="1"/>
                  </a:moveTo>
                  <a:cubicBezTo>
                    <a:pt x="8633" y="1894"/>
                    <a:pt x="8001" y="3751"/>
                    <a:pt x="6775" y="5192"/>
                  </a:cubicBezTo>
                  <a:cubicBezTo>
                    <a:pt x="5657" y="6493"/>
                    <a:pt x="4045" y="7209"/>
                    <a:pt x="2385" y="7209"/>
                  </a:cubicBezTo>
                  <a:cubicBezTo>
                    <a:pt x="1888" y="7209"/>
                    <a:pt x="1387" y="7145"/>
                    <a:pt x="893" y="7013"/>
                  </a:cubicBezTo>
                  <a:cubicBezTo>
                    <a:pt x="584" y="6930"/>
                    <a:pt x="286" y="6835"/>
                    <a:pt x="0" y="6728"/>
                  </a:cubicBezTo>
                  <a:lnTo>
                    <a:pt x="0" y="6728"/>
                  </a:lnTo>
                  <a:cubicBezTo>
                    <a:pt x="691" y="7299"/>
                    <a:pt x="1501" y="7704"/>
                    <a:pt x="2358" y="7942"/>
                  </a:cubicBezTo>
                  <a:cubicBezTo>
                    <a:pt x="2894" y="8093"/>
                    <a:pt x="3444" y="8168"/>
                    <a:pt x="3992" y="8168"/>
                  </a:cubicBezTo>
                  <a:cubicBezTo>
                    <a:pt x="4611" y="8168"/>
                    <a:pt x="5229" y="8072"/>
                    <a:pt x="5823" y="7883"/>
                  </a:cubicBezTo>
                  <a:cubicBezTo>
                    <a:pt x="7978" y="7144"/>
                    <a:pt x="9406" y="4644"/>
                    <a:pt x="9299" y="2430"/>
                  </a:cubicBezTo>
                  <a:cubicBezTo>
                    <a:pt x="9252" y="1572"/>
                    <a:pt x="8990" y="739"/>
                    <a:pt x="852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61" name="Google Shape;8661;p61"/>
          <p:cNvGrpSpPr/>
          <p:nvPr/>
        </p:nvGrpSpPr>
        <p:grpSpPr>
          <a:xfrm>
            <a:off x="1826337" y="3525447"/>
            <a:ext cx="529167" cy="1466671"/>
            <a:chOff x="10536600" y="-256590"/>
            <a:chExt cx="529167" cy="1466671"/>
          </a:xfrm>
        </p:grpSpPr>
        <p:sp>
          <p:nvSpPr>
            <p:cNvPr id="8662" name="Google Shape;8662;p61"/>
            <p:cNvSpPr/>
            <p:nvPr/>
          </p:nvSpPr>
          <p:spPr>
            <a:xfrm>
              <a:off x="10536600" y="-256590"/>
              <a:ext cx="529167" cy="1466671"/>
            </a:xfrm>
            <a:custGeom>
              <a:avLst/>
              <a:gdLst/>
              <a:ahLst/>
              <a:cxnLst/>
              <a:rect l="l" t="t" r="r" b="b"/>
              <a:pathLst>
                <a:path w="9407" h="26073" extrusionOk="0">
                  <a:moveTo>
                    <a:pt x="4277" y="0"/>
                  </a:moveTo>
                  <a:cubicBezTo>
                    <a:pt x="3258" y="0"/>
                    <a:pt x="2235" y="276"/>
                    <a:pt x="1393" y="857"/>
                  </a:cubicBezTo>
                  <a:cubicBezTo>
                    <a:pt x="715" y="1322"/>
                    <a:pt x="262" y="1965"/>
                    <a:pt x="179" y="2798"/>
                  </a:cubicBezTo>
                  <a:cubicBezTo>
                    <a:pt x="131" y="3465"/>
                    <a:pt x="155" y="4132"/>
                    <a:pt x="274" y="4786"/>
                  </a:cubicBezTo>
                  <a:cubicBezTo>
                    <a:pt x="72" y="5096"/>
                    <a:pt x="0" y="5465"/>
                    <a:pt x="72" y="5834"/>
                  </a:cubicBezTo>
                  <a:cubicBezTo>
                    <a:pt x="131" y="6108"/>
                    <a:pt x="262" y="6358"/>
                    <a:pt x="477" y="6549"/>
                  </a:cubicBezTo>
                  <a:cubicBezTo>
                    <a:pt x="739" y="8847"/>
                    <a:pt x="1036" y="11133"/>
                    <a:pt x="1334" y="13430"/>
                  </a:cubicBezTo>
                  <a:cubicBezTo>
                    <a:pt x="1512" y="14776"/>
                    <a:pt x="1667" y="16121"/>
                    <a:pt x="1858" y="17467"/>
                  </a:cubicBezTo>
                  <a:cubicBezTo>
                    <a:pt x="1905" y="17740"/>
                    <a:pt x="1953" y="18014"/>
                    <a:pt x="2001" y="18288"/>
                  </a:cubicBezTo>
                  <a:cubicBezTo>
                    <a:pt x="2024" y="18479"/>
                    <a:pt x="2048" y="18669"/>
                    <a:pt x="2084" y="18848"/>
                  </a:cubicBezTo>
                  <a:cubicBezTo>
                    <a:pt x="2084" y="18895"/>
                    <a:pt x="2096" y="18967"/>
                    <a:pt x="2096" y="18979"/>
                  </a:cubicBezTo>
                  <a:cubicBezTo>
                    <a:pt x="2105" y="19049"/>
                    <a:pt x="2075" y="19234"/>
                    <a:pt x="2096" y="19234"/>
                  </a:cubicBezTo>
                  <a:cubicBezTo>
                    <a:pt x="2104" y="19234"/>
                    <a:pt x="2118" y="19209"/>
                    <a:pt x="2143" y="19145"/>
                  </a:cubicBezTo>
                  <a:lnTo>
                    <a:pt x="2143" y="19145"/>
                  </a:lnTo>
                  <a:cubicBezTo>
                    <a:pt x="2048" y="19407"/>
                    <a:pt x="2096" y="19693"/>
                    <a:pt x="2251" y="19919"/>
                  </a:cubicBezTo>
                  <a:cubicBezTo>
                    <a:pt x="2489" y="20467"/>
                    <a:pt x="2763" y="21015"/>
                    <a:pt x="3072" y="21539"/>
                  </a:cubicBezTo>
                  <a:cubicBezTo>
                    <a:pt x="3417" y="22146"/>
                    <a:pt x="3763" y="22753"/>
                    <a:pt x="4144" y="23348"/>
                  </a:cubicBezTo>
                  <a:cubicBezTo>
                    <a:pt x="4501" y="23920"/>
                    <a:pt x="4882" y="24467"/>
                    <a:pt x="5287" y="25015"/>
                  </a:cubicBezTo>
                  <a:cubicBezTo>
                    <a:pt x="5501" y="25325"/>
                    <a:pt x="5715" y="25670"/>
                    <a:pt x="6037" y="25884"/>
                  </a:cubicBezTo>
                  <a:cubicBezTo>
                    <a:pt x="6236" y="26010"/>
                    <a:pt x="6457" y="26072"/>
                    <a:pt x="6678" y="26072"/>
                  </a:cubicBezTo>
                  <a:cubicBezTo>
                    <a:pt x="6919" y="26072"/>
                    <a:pt x="7159" y="25998"/>
                    <a:pt x="7370" y="25849"/>
                  </a:cubicBezTo>
                  <a:cubicBezTo>
                    <a:pt x="7989" y="25408"/>
                    <a:pt x="8180" y="24658"/>
                    <a:pt x="8394" y="23956"/>
                  </a:cubicBezTo>
                  <a:cubicBezTo>
                    <a:pt x="8585" y="23348"/>
                    <a:pt x="8751" y="22717"/>
                    <a:pt x="8894" y="22074"/>
                  </a:cubicBezTo>
                  <a:cubicBezTo>
                    <a:pt x="9025" y="21479"/>
                    <a:pt x="9121" y="20872"/>
                    <a:pt x="9240" y="20265"/>
                  </a:cubicBezTo>
                  <a:cubicBezTo>
                    <a:pt x="9359" y="19741"/>
                    <a:pt x="9406" y="19217"/>
                    <a:pt x="9394" y="18693"/>
                  </a:cubicBezTo>
                  <a:cubicBezTo>
                    <a:pt x="9406" y="18645"/>
                    <a:pt x="9406" y="18610"/>
                    <a:pt x="9406" y="18574"/>
                  </a:cubicBezTo>
                  <a:cubicBezTo>
                    <a:pt x="9394" y="17788"/>
                    <a:pt x="9347" y="17014"/>
                    <a:pt x="9251" y="16252"/>
                  </a:cubicBezTo>
                  <a:cubicBezTo>
                    <a:pt x="8918" y="12704"/>
                    <a:pt x="8394" y="9204"/>
                    <a:pt x="8001" y="5656"/>
                  </a:cubicBezTo>
                  <a:cubicBezTo>
                    <a:pt x="8299" y="5108"/>
                    <a:pt x="8239" y="4441"/>
                    <a:pt x="7847" y="3965"/>
                  </a:cubicBezTo>
                  <a:cubicBezTo>
                    <a:pt x="7787" y="3322"/>
                    <a:pt x="7704" y="2703"/>
                    <a:pt x="7585" y="2060"/>
                  </a:cubicBezTo>
                  <a:cubicBezTo>
                    <a:pt x="7489" y="1572"/>
                    <a:pt x="7275" y="1060"/>
                    <a:pt x="6870" y="738"/>
                  </a:cubicBezTo>
                  <a:cubicBezTo>
                    <a:pt x="6573" y="512"/>
                    <a:pt x="6239" y="334"/>
                    <a:pt x="5882" y="226"/>
                  </a:cubicBezTo>
                  <a:cubicBezTo>
                    <a:pt x="5858" y="226"/>
                    <a:pt x="5834" y="215"/>
                    <a:pt x="5822" y="215"/>
                  </a:cubicBezTo>
                  <a:cubicBezTo>
                    <a:pt x="5325" y="73"/>
                    <a:pt x="4802" y="0"/>
                    <a:pt x="427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3" name="Google Shape;8663;p61"/>
            <p:cNvSpPr/>
            <p:nvPr/>
          </p:nvSpPr>
          <p:spPr>
            <a:xfrm>
              <a:off x="10702040" y="720581"/>
              <a:ext cx="330202" cy="434044"/>
            </a:xfrm>
            <a:custGeom>
              <a:avLst/>
              <a:gdLst/>
              <a:ahLst/>
              <a:cxnLst/>
              <a:rect l="l" t="t" r="r" b="b"/>
              <a:pathLst>
                <a:path w="5870" h="7716" extrusionOk="0">
                  <a:moveTo>
                    <a:pt x="4739" y="0"/>
                  </a:moveTo>
                  <a:lnTo>
                    <a:pt x="2405" y="274"/>
                  </a:lnTo>
                  <a:cubicBezTo>
                    <a:pt x="1858" y="286"/>
                    <a:pt x="1334" y="441"/>
                    <a:pt x="869" y="727"/>
                  </a:cubicBezTo>
                  <a:cubicBezTo>
                    <a:pt x="429" y="1024"/>
                    <a:pt x="0" y="1632"/>
                    <a:pt x="214" y="2167"/>
                  </a:cubicBezTo>
                  <a:cubicBezTo>
                    <a:pt x="500" y="2786"/>
                    <a:pt x="822" y="3406"/>
                    <a:pt x="1167" y="3989"/>
                  </a:cubicBezTo>
                  <a:cubicBezTo>
                    <a:pt x="1858" y="5227"/>
                    <a:pt x="2643" y="6418"/>
                    <a:pt x="3501" y="7549"/>
                  </a:cubicBezTo>
                  <a:cubicBezTo>
                    <a:pt x="3548" y="7632"/>
                    <a:pt x="3632" y="7692"/>
                    <a:pt x="3727" y="7716"/>
                  </a:cubicBezTo>
                  <a:cubicBezTo>
                    <a:pt x="3798" y="7704"/>
                    <a:pt x="3870" y="7680"/>
                    <a:pt x="3917" y="7620"/>
                  </a:cubicBezTo>
                  <a:cubicBezTo>
                    <a:pt x="4096" y="7430"/>
                    <a:pt x="4227" y="7204"/>
                    <a:pt x="4286" y="6954"/>
                  </a:cubicBezTo>
                  <a:cubicBezTo>
                    <a:pt x="4703" y="5739"/>
                    <a:pt x="5013" y="4489"/>
                    <a:pt x="5227" y="3227"/>
                  </a:cubicBezTo>
                  <a:cubicBezTo>
                    <a:pt x="5406" y="2191"/>
                    <a:pt x="5870" y="667"/>
                    <a:pt x="473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4" name="Google Shape;8664;p61"/>
            <p:cNvSpPr/>
            <p:nvPr/>
          </p:nvSpPr>
          <p:spPr>
            <a:xfrm>
              <a:off x="10611585" y="-5420"/>
              <a:ext cx="400574" cy="840581"/>
            </a:xfrm>
            <a:custGeom>
              <a:avLst/>
              <a:gdLst/>
              <a:ahLst/>
              <a:cxnLst/>
              <a:rect l="l" t="t" r="r" b="b"/>
              <a:pathLst>
                <a:path w="7121" h="14943" extrusionOk="0">
                  <a:moveTo>
                    <a:pt x="5513" y="0"/>
                  </a:moveTo>
                  <a:cubicBezTo>
                    <a:pt x="4811" y="119"/>
                    <a:pt x="4108" y="226"/>
                    <a:pt x="3406" y="333"/>
                  </a:cubicBezTo>
                  <a:cubicBezTo>
                    <a:pt x="2275" y="524"/>
                    <a:pt x="1132" y="738"/>
                    <a:pt x="1" y="964"/>
                  </a:cubicBezTo>
                  <a:cubicBezTo>
                    <a:pt x="13" y="1060"/>
                    <a:pt x="25" y="1131"/>
                    <a:pt x="25" y="1191"/>
                  </a:cubicBezTo>
                  <a:cubicBezTo>
                    <a:pt x="84" y="1762"/>
                    <a:pt x="156" y="2322"/>
                    <a:pt x="227" y="2893"/>
                  </a:cubicBezTo>
                  <a:cubicBezTo>
                    <a:pt x="429" y="4548"/>
                    <a:pt x="632" y="6203"/>
                    <a:pt x="846" y="7858"/>
                  </a:cubicBezTo>
                  <a:cubicBezTo>
                    <a:pt x="1060" y="9489"/>
                    <a:pt x="1275" y="11109"/>
                    <a:pt x="1489" y="12740"/>
                  </a:cubicBezTo>
                  <a:cubicBezTo>
                    <a:pt x="1501" y="12883"/>
                    <a:pt x="1858" y="14907"/>
                    <a:pt x="1763" y="14942"/>
                  </a:cubicBezTo>
                  <a:lnTo>
                    <a:pt x="1822" y="14942"/>
                  </a:lnTo>
                  <a:cubicBezTo>
                    <a:pt x="1858" y="14490"/>
                    <a:pt x="2227" y="14145"/>
                    <a:pt x="2680" y="14133"/>
                  </a:cubicBezTo>
                  <a:cubicBezTo>
                    <a:pt x="2706" y="14130"/>
                    <a:pt x="2732" y="14129"/>
                    <a:pt x="2757" y="14129"/>
                  </a:cubicBezTo>
                  <a:cubicBezTo>
                    <a:pt x="3121" y="14129"/>
                    <a:pt x="3450" y="14360"/>
                    <a:pt x="3573" y="14716"/>
                  </a:cubicBezTo>
                  <a:cubicBezTo>
                    <a:pt x="3597" y="14252"/>
                    <a:pt x="3966" y="13895"/>
                    <a:pt x="4430" y="13883"/>
                  </a:cubicBezTo>
                  <a:cubicBezTo>
                    <a:pt x="4462" y="13879"/>
                    <a:pt x="4493" y="13877"/>
                    <a:pt x="4525" y="13877"/>
                  </a:cubicBezTo>
                  <a:cubicBezTo>
                    <a:pt x="4893" y="13877"/>
                    <a:pt x="5225" y="14129"/>
                    <a:pt x="5335" y="14502"/>
                  </a:cubicBezTo>
                  <a:lnTo>
                    <a:pt x="5382" y="14502"/>
                  </a:lnTo>
                  <a:cubicBezTo>
                    <a:pt x="5394" y="14026"/>
                    <a:pt x="5775" y="13656"/>
                    <a:pt x="6240" y="13645"/>
                  </a:cubicBezTo>
                  <a:cubicBezTo>
                    <a:pt x="6267" y="13642"/>
                    <a:pt x="6295" y="13640"/>
                    <a:pt x="6323" y="13640"/>
                  </a:cubicBezTo>
                  <a:cubicBezTo>
                    <a:pt x="6638" y="13640"/>
                    <a:pt x="6932" y="13824"/>
                    <a:pt x="7085" y="14109"/>
                  </a:cubicBezTo>
                  <a:cubicBezTo>
                    <a:pt x="7121" y="13037"/>
                    <a:pt x="6466" y="7430"/>
                    <a:pt x="6383" y="6870"/>
                  </a:cubicBezTo>
                  <a:cubicBezTo>
                    <a:pt x="6144" y="5215"/>
                    <a:pt x="5930" y="3489"/>
                    <a:pt x="5740" y="1810"/>
                  </a:cubicBezTo>
                  <a:cubicBezTo>
                    <a:pt x="5692" y="1357"/>
                    <a:pt x="5632" y="917"/>
                    <a:pt x="5585" y="464"/>
                  </a:cubicBezTo>
                  <a:cubicBezTo>
                    <a:pt x="5585" y="310"/>
                    <a:pt x="5561" y="155"/>
                    <a:pt x="551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5" name="Google Shape;8665;p61"/>
            <p:cNvSpPr/>
            <p:nvPr/>
          </p:nvSpPr>
          <p:spPr>
            <a:xfrm>
              <a:off x="10598872" y="-201125"/>
              <a:ext cx="326883" cy="256005"/>
            </a:xfrm>
            <a:custGeom>
              <a:avLst/>
              <a:gdLst/>
              <a:ahLst/>
              <a:cxnLst/>
              <a:rect l="l" t="t" r="r" b="b"/>
              <a:pathLst>
                <a:path w="5811" h="4551" extrusionOk="0">
                  <a:moveTo>
                    <a:pt x="3170" y="1"/>
                  </a:moveTo>
                  <a:cubicBezTo>
                    <a:pt x="2726" y="1"/>
                    <a:pt x="2283" y="68"/>
                    <a:pt x="1858" y="205"/>
                  </a:cubicBezTo>
                  <a:cubicBezTo>
                    <a:pt x="1227" y="407"/>
                    <a:pt x="322" y="848"/>
                    <a:pt x="108" y="1598"/>
                  </a:cubicBezTo>
                  <a:cubicBezTo>
                    <a:pt x="1" y="1979"/>
                    <a:pt x="60" y="2467"/>
                    <a:pt x="72" y="2848"/>
                  </a:cubicBezTo>
                  <a:cubicBezTo>
                    <a:pt x="108" y="3420"/>
                    <a:pt x="167" y="3979"/>
                    <a:pt x="263" y="4551"/>
                  </a:cubicBezTo>
                  <a:lnTo>
                    <a:pt x="5811" y="3705"/>
                  </a:lnTo>
                  <a:cubicBezTo>
                    <a:pt x="5787" y="2908"/>
                    <a:pt x="5692" y="2122"/>
                    <a:pt x="5525" y="1348"/>
                  </a:cubicBezTo>
                  <a:cubicBezTo>
                    <a:pt x="5442" y="991"/>
                    <a:pt x="5347" y="645"/>
                    <a:pt x="5061" y="455"/>
                  </a:cubicBezTo>
                  <a:cubicBezTo>
                    <a:pt x="4751" y="264"/>
                    <a:pt x="4394" y="133"/>
                    <a:pt x="4037" y="86"/>
                  </a:cubicBezTo>
                  <a:cubicBezTo>
                    <a:pt x="3750" y="29"/>
                    <a:pt x="3460" y="1"/>
                    <a:pt x="317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6" name="Google Shape;8666;p61"/>
            <p:cNvSpPr/>
            <p:nvPr/>
          </p:nvSpPr>
          <p:spPr>
            <a:xfrm>
              <a:off x="10817246" y="43464"/>
              <a:ext cx="97823" cy="766215"/>
            </a:xfrm>
            <a:custGeom>
              <a:avLst/>
              <a:gdLst/>
              <a:ahLst/>
              <a:cxnLst/>
              <a:rect l="l" t="t" r="r" b="b"/>
              <a:pathLst>
                <a:path w="1739" h="13621" extrusionOk="0">
                  <a:moveTo>
                    <a:pt x="0" y="0"/>
                  </a:moveTo>
                  <a:lnTo>
                    <a:pt x="1691" y="13621"/>
                  </a:lnTo>
                  <a:lnTo>
                    <a:pt x="1726" y="13621"/>
                  </a:lnTo>
                  <a:cubicBezTo>
                    <a:pt x="1726" y="13597"/>
                    <a:pt x="1726" y="13573"/>
                    <a:pt x="1738" y="13561"/>
                  </a:cubicBezTo>
                  <a:lnTo>
                    <a:pt x="60"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7" name="Google Shape;8667;p61"/>
            <p:cNvSpPr/>
            <p:nvPr/>
          </p:nvSpPr>
          <p:spPr>
            <a:xfrm>
              <a:off x="10708059" y="61521"/>
              <a:ext cx="105192" cy="760253"/>
            </a:xfrm>
            <a:custGeom>
              <a:avLst/>
              <a:gdLst/>
              <a:ahLst/>
              <a:cxnLst/>
              <a:rect l="l" t="t" r="r" b="b"/>
              <a:pathLst>
                <a:path w="1870" h="13515" extrusionOk="0">
                  <a:moveTo>
                    <a:pt x="48" y="1"/>
                  </a:moveTo>
                  <a:lnTo>
                    <a:pt x="0" y="13"/>
                  </a:lnTo>
                  <a:lnTo>
                    <a:pt x="1798" y="13383"/>
                  </a:lnTo>
                  <a:cubicBezTo>
                    <a:pt x="1822" y="13419"/>
                    <a:pt x="1846" y="13467"/>
                    <a:pt x="1870" y="13514"/>
                  </a:cubicBezTo>
                  <a:lnTo>
                    <a:pt x="1870" y="13455"/>
                  </a:lnTo>
                  <a:lnTo>
                    <a:pt x="48"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8" name="Google Shape;8668;p61"/>
            <p:cNvSpPr/>
            <p:nvPr/>
          </p:nvSpPr>
          <p:spPr>
            <a:xfrm>
              <a:off x="10681282" y="245581"/>
              <a:ext cx="42921" cy="40558"/>
            </a:xfrm>
            <a:custGeom>
              <a:avLst/>
              <a:gdLst/>
              <a:ahLst/>
              <a:cxnLst/>
              <a:rect l="l" t="t" r="r" b="b"/>
              <a:pathLst>
                <a:path w="763" h="721" extrusionOk="0">
                  <a:moveTo>
                    <a:pt x="369" y="0"/>
                  </a:moveTo>
                  <a:cubicBezTo>
                    <a:pt x="353" y="0"/>
                    <a:pt x="337" y="1"/>
                    <a:pt x="322" y="3"/>
                  </a:cubicBezTo>
                  <a:cubicBezTo>
                    <a:pt x="131" y="39"/>
                    <a:pt x="0" y="217"/>
                    <a:pt x="24" y="408"/>
                  </a:cubicBezTo>
                  <a:cubicBezTo>
                    <a:pt x="46" y="594"/>
                    <a:pt x="199" y="720"/>
                    <a:pt x="381" y="720"/>
                  </a:cubicBezTo>
                  <a:cubicBezTo>
                    <a:pt x="397" y="720"/>
                    <a:pt x="413" y="719"/>
                    <a:pt x="429" y="717"/>
                  </a:cubicBezTo>
                  <a:cubicBezTo>
                    <a:pt x="619" y="682"/>
                    <a:pt x="762" y="503"/>
                    <a:pt x="726" y="312"/>
                  </a:cubicBezTo>
                  <a:cubicBezTo>
                    <a:pt x="704" y="126"/>
                    <a:pt x="551" y="0"/>
                    <a:pt x="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9" name="Google Shape;8669;p61"/>
            <p:cNvSpPr/>
            <p:nvPr/>
          </p:nvSpPr>
          <p:spPr>
            <a:xfrm>
              <a:off x="10675882" y="300259"/>
              <a:ext cx="62384" cy="41627"/>
            </a:xfrm>
            <a:custGeom>
              <a:avLst/>
              <a:gdLst/>
              <a:ahLst/>
              <a:cxnLst/>
              <a:rect l="l" t="t" r="r" b="b"/>
              <a:pathLst>
                <a:path w="1109" h="740" extrusionOk="0">
                  <a:moveTo>
                    <a:pt x="601" y="1"/>
                  </a:moveTo>
                  <a:cubicBezTo>
                    <a:pt x="568" y="1"/>
                    <a:pt x="535" y="3"/>
                    <a:pt x="501" y="7"/>
                  </a:cubicBezTo>
                  <a:cubicBezTo>
                    <a:pt x="215" y="43"/>
                    <a:pt x="1" y="245"/>
                    <a:pt x="25" y="448"/>
                  </a:cubicBezTo>
                  <a:cubicBezTo>
                    <a:pt x="46" y="617"/>
                    <a:pt x="255" y="739"/>
                    <a:pt x="510" y="739"/>
                  </a:cubicBezTo>
                  <a:cubicBezTo>
                    <a:pt x="542" y="739"/>
                    <a:pt x="575" y="737"/>
                    <a:pt x="608" y="733"/>
                  </a:cubicBezTo>
                  <a:cubicBezTo>
                    <a:pt x="894" y="686"/>
                    <a:pt x="1108" y="495"/>
                    <a:pt x="1072" y="293"/>
                  </a:cubicBezTo>
                  <a:cubicBezTo>
                    <a:pt x="1051" y="115"/>
                    <a:pt x="845" y="1"/>
                    <a:pt x="601" y="1"/>
                  </a:cubicBezTo>
                  <a:close/>
                </a:path>
              </a:pathLst>
            </a:custGeom>
            <a:solidFill>
              <a:srgbClr val="E79A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0" name="Google Shape;8670;p61"/>
            <p:cNvSpPr/>
            <p:nvPr/>
          </p:nvSpPr>
          <p:spPr>
            <a:xfrm>
              <a:off x="10864105" y="218129"/>
              <a:ext cx="42921" cy="40502"/>
            </a:xfrm>
            <a:custGeom>
              <a:avLst/>
              <a:gdLst/>
              <a:ahLst/>
              <a:cxnLst/>
              <a:rect l="l" t="t" r="r" b="b"/>
              <a:pathLst>
                <a:path w="763" h="720" extrusionOk="0">
                  <a:moveTo>
                    <a:pt x="376" y="0"/>
                  </a:moveTo>
                  <a:cubicBezTo>
                    <a:pt x="362" y="0"/>
                    <a:pt x="348" y="1"/>
                    <a:pt x="334" y="3"/>
                  </a:cubicBezTo>
                  <a:cubicBezTo>
                    <a:pt x="131" y="38"/>
                    <a:pt x="0" y="217"/>
                    <a:pt x="24" y="408"/>
                  </a:cubicBezTo>
                  <a:cubicBezTo>
                    <a:pt x="57" y="594"/>
                    <a:pt x="211" y="720"/>
                    <a:pt x="384" y="720"/>
                  </a:cubicBezTo>
                  <a:cubicBezTo>
                    <a:pt x="399" y="720"/>
                    <a:pt x="414" y="719"/>
                    <a:pt x="429" y="717"/>
                  </a:cubicBezTo>
                  <a:cubicBezTo>
                    <a:pt x="632" y="693"/>
                    <a:pt x="762" y="503"/>
                    <a:pt x="739" y="312"/>
                  </a:cubicBezTo>
                  <a:cubicBezTo>
                    <a:pt x="706" y="136"/>
                    <a:pt x="550" y="0"/>
                    <a:pt x="3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1" name="Google Shape;8671;p61"/>
            <p:cNvSpPr/>
            <p:nvPr/>
          </p:nvSpPr>
          <p:spPr>
            <a:xfrm>
              <a:off x="10865455" y="271513"/>
              <a:ext cx="62328" cy="41796"/>
            </a:xfrm>
            <a:custGeom>
              <a:avLst/>
              <a:gdLst/>
              <a:ahLst/>
              <a:cxnLst/>
              <a:rect l="l" t="t" r="r" b="b"/>
              <a:pathLst>
                <a:path w="1108" h="743" extrusionOk="0">
                  <a:moveTo>
                    <a:pt x="594" y="0"/>
                  </a:moveTo>
                  <a:cubicBezTo>
                    <a:pt x="563" y="0"/>
                    <a:pt x="532" y="2"/>
                    <a:pt x="500" y="6"/>
                  </a:cubicBezTo>
                  <a:cubicBezTo>
                    <a:pt x="215" y="54"/>
                    <a:pt x="0" y="244"/>
                    <a:pt x="24" y="447"/>
                  </a:cubicBezTo>
                  <a:cubicBezTo>
                    <a:pt x="45" y="621"/>
                    <a:pt x="242" y="742"/>
                    <a:pt x="486" y="742"/>
                  </a:cubicBezTo>
                  <a:cubicBezTo>
                    <a:pt x="525" y="742"/>
                    <a:pt x="566" y="739"/>
                    <a:pt x="608" y="732"/>
                  </a:cubicBezTo>
                  <a:cubicBezTo>
                    <a:pt x="893" y="697"/>
                    <a:pt x="1108" y="494"/>
                    <a:pt x="1072" y="304"/>
                  </a:cubicBezTo>
                  <a:cubicBezTo>
                    <a:pt x="1051" y="124"/>
                    <a:pt x="841" y="0"/>
                    <a:pt x="594" y="0"/>
                  </a:cubicBezTo>
                  <a:close/>
                </a:path>
              </a:pathLst>
            </a:custGeom>
            <a:solidFill>
              <a:srgbClr val="E79A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2" name="Google Shape;8672;p61"/>
            <p:cNvSpPr/>
            <p:nvPr/>
          </p:nvSpPr>
          <p:spPr>
            <a:xfrm>
              <a:off x="10738886" y="251769"/>
              <a:ext cx="120605" cy="70934"/>
            </a:xfrm>
            <a:custGeom>
              <a:avLst/>
              <a:gdLst/>
              <a:ahLst/>
              <a:cxnLst/>
              <a:rect l="l" t="t" r="r" b="b"/>
              <a:pathLst>
                <a:path w="2144" h="1261" extrusionOk="0">
                  <a:moveTo>
                    <a:pt x="2036" y="0"/>
                  </a:moveTo>
                  <a:lnTo>
                    <a:pt x="0" y="262"/>
                  </a:lnTo>
                  <a:lnTo>
                    <a:pt x="0" y="298"/>
                  </a:lnTo>
                  <a:cubicBezTo>
                    <a:pt x="33" y="844"/>
                    <a:pt x="487" y="1260"/>
                    <a:pt x="1013" y="1260"/>
                  </a:cubicBezTo>
                  <a:cubicBezTo>
                    <a:pt x="1060" y="1260"/>
                    <a:pt x="1107" y="1257"/>
                    <a:pt x="1155" y="1250"/>
                  </a:cubicBezTo>
                  <a:cubicBezTo>
                    <a:pt x="1738" y="1179"/>
                    <a:pt x="2143" y="619"/>
                    <a:pt x="2036" y="36"/>
                  </a:cubicBezTo>
                  <a:lnTo>
                    <a:pt x="20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3" name="Google Shape;8673;p61"/>
            <p:cNvSpPr/>
            <p:nvPr/>
          </p:nvSpPr>
          <p:spPr>
            <a:xfrm>
              <a:off x="10762287" y="288896"/>
              <a:ext cx="81116" cy="33583"/>
            </a:xfrm>
            <a:custGeom>
              <a:avLst/>
              <a:gdLst/>
              <a:ahLst/>
              <a:cxnLst/>
              <a:rect l="l" t="t" r="r" b="b"/>
              <a:pathLst>
                <a:path w="1442" h="597" extrusionOk="0">
                  <a:moveTo>
                    <a:pt x="917" y="1"/>
                  </a:moveTo>
                  <a:cubicBezTo>
                    <a:pt x="854" y="1"/>
                    <a:pt x="791" y="7"/>
                    <a:pt x="727" y="19"/>
                  </a:cubicBezTo>
                  <a:cubicBezTo>
                    <a:pt x="465" y="42"/>
                    <a:pt x="203" y="162"/>
                    <a:pt x="13" y="364"/>
                  </a:cubicBezTo>
                  <a:lnTo>
                    <a:pt x="1" y="376"/>
                  </a:lnTo>
                  <a:cubicBezTo>
                    <a:pt x="183" y="525"/>
                    <a:pt x="401" y="596"/>
                    <a:pt x="617" y="596"/>
                  </a:cubicBezTo>
                  <a:cubicBezTo>
                    <a:pt x="935" y="596"/>
                    <a:pt x="1250" y="441"/>
                    <a:pt x="1441" y="150"/>
                  </a:cubicBezTo>
                  <a:cubicBezTo>
                    <a:pt x="1282" y="52"/>
                    <a:pt x="1102" y="1"/>
                    <a:pt x="917" y="1"/>
                  </a:cubicBezTo>
                  <a:close/>
                </a:path>
              </a:pathLst>
            </a:custGeom>
            <a:solidFill>
              <a:srgbClr val="E081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4" name="Google Shape;8674;p61"/>
            <p:cNvSpPr/>
            <p:nvPr/>
          </p:nvSpPr>
          <p:spPr>
            <a:xfrm>
              <a:off x="10590153" y="-13015"/>
              <a:ext cx="357597" cy="92479"/>
            </a:xfrm>
            <a:custGeom>
              <a:avLst/>
              <a:gdLst/>
              <a:ahLst/>
              <a:cxnLst/>
              <a:rect l="l" t="t" r="r" b="b"/>
              <a:pathLst>
                <a:path w="6357" h="1644" extrusionOk="0">
                  <a:moveTo>
                    <a:pt x="5242" y="1"/>
                  </a:moveTo>
                  <a:cubicBezTo>
                    <a:pt x="4987" y="1"/>
                    <a:pt x="4732" y="22"/>
                    <a:pt x="4478" y="52"/>
                  </a:cubicBezTo>
                  <a:cubicBezTo>
                    <a:pt x="3644" y="99"/>
                    <a:pt x="2823" y="195"/>
                    <a:pt x="2013" y="349"/>
                  </a:cubicBezTo>
                  <a:cubicBezTo>
                    <a:pt x="1703" y="409"/>
                    <a:pt x="1394" y="468"/>
                    <a:pt x="1096" y="528"/>
                  </a:cubicBezTo>
                  <a:cubicBezTo>
                    <a:pt x="858" y="564"/>
                    <a:pt x="620" y="635"/>
                    <a:pt x="406" y="742"/>
                  </a:cubicBezTo>
                  <a:cubicBezTo>
                    <a:pt x="310" y="790"/>
                    <a:pt x="239" y="849"/>
                    <a:pt x="179" y="933"/>
                  </a:cubicBezTo>
                  <a:cubicBezTo>
                    <a:pt x="1" y="1135"/>
                    <a:pt x="72" y="1457"/>
                    <a:pt x="310" y="1588"/>
                  </a:cubicBezTo>
                  <a:cubicBezTo>
                    <a:pt x="397" y="1629"/>
                    <a:pt x="472" y="1643"/>
                    <a:pt x="543" y="1643"/>
                  </a:cubicBezTo>
                  <a:cubicBezTo>
                    <a:pt x="658" y="1643"/>
                    <a:pt x="766" y="1605"/>
                    <a:pt x="906" y="1576"/>
                  </a:cubicBezTo>
                  <a:cubicBezTo>
                    <a:pt x="1168" y="1516"/>
                    <a:pt x="1441" y="1469"/>
                    <a:pt x="1703" y="1421"/>
                  </a:cubicBezTo>
                  <a:cubicBezTo>
                    <a:pt x="2998" y="1211"/>
                    <a:pt x="4282" y="1000"/>
                    <a:pt x="5575" y="1000"/>
                  </a:cubicBezTo>
                  <a:cubicBezTo>
                    <a:pt x="5674" y="1000"/>
                    <a:pt x="5772" y="1002"/>
                    <a:pt x="5871" y="1004"/>
                  </a:cubicBezTo>
                  <a:cubicBezTo>
                    <a:pt x="5876" y="1004"/>
                    <a:pt x="5880" y="1004"/>
                    <a:pt x="5885" y="1004"/>
                  </a:cubicBezTo>
                  <a:cubicBezTo>
                    <a:pt x="6254" y="1004"/>
                    <a:pt x="6356" y="560"/>
                    <a:pt x="6168" y="302"/>
                  </a:cubicBezTo>
                  <a:cubicBezTo>
                    <a:pt x="6013" y="64"/>
                    <a:pt x="5668" y="16"/>
                    <a:pt x="5406" y="4"/>
                  </a:cubicBezTo>
                  <a:cubicBezTo>
                    <a:pt x="5351" y="2"/>
                    <a:pt x="5297" y="1"/>
                    <a:pt x="524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5" name="Google Shape;8675;p61"/>
            <p:cNvSpPr/>
            <p:nvPr/>
          </p:nvSpPr>
          <p:spPr>
            <a:xfrm>
              <a:off x="10852742" y="-190324"/>
              <a:ext cx="160713" cy="1344941"/>
            </a:xfrm>
            <a:custGeom>
              <a:avLst/>
              <a:gdLst/>
              <a:ahLst/>
              <a:cxnLst/>
              <a:rect l="l" t="t" r="r" b="b"/>
              <a:pathLst>
                <a:path w="2857" h="23909" extrusionOk="0">
                  <a:moveTo>
                    <a:pt x="0" y="1"/>
                  </a:moveTo>
                  <a:cubicBezTo>
                    <a:pt x="631" y="2025"/>
                    <a:pt x="488" y="4192"/>
                    <a:pt x="607" y="6287"/>
                  </a:cubicBezTo>
                  <a:cubicBezTo>
                    <a:pt x="738" y="8823"/>
                    <a:pt x="845" y="11371"/>
                    <a:pt x="1000" y="13919"/>
                  </a:cubicBezTo>
                  <a:cubicBezTo>
                    <a:pt x="1143" y="16455"/>
                    <a:pt x="1226" y="19158"/>
                    <a:pt x="822" y="21670"/>
                  </a:cubicBezTo>
                  <a:cubicBezTo>
                    <a:pt x="738" y="22218"/>
                    <a:pt x="619" y="22754"/>
                    <a:pt x="488" y="23289"/>
                  </a:cubicBezTo>
                  <a:cubicBezTo>
                    <a:pt x="595" y="23444"/>
                    <a:pt x="703" y="23587"/>
                    <a:pt x="822" y="23742"/>
                  </a:cubicBezTo>
                  <a:cubicBezTo>
                    <a:pt x="869" y="23825"/>
                    <a:pt x="953" y="23885"/>
                    <a:pt x="1048" y="23909"/>
                  </a:cubicBezTo>
                  <a:cubicBezTo>
                    <a:pt x="1119" y="23909"/>
                    <a:pt x="1191" y="23873"/>
                    <a:pt x="1238" y="23813"/>
                  </a:cubicBezTo>
                  <a:cubicBezTo>
                    <a:pt x="1417" y="23635"/>
                    <a:pt x="1548" y="23397"/>
                    <a:pt x="1607" y="23147"/>
                  </a:cubicBezTo>
                  <a:cubicBezTo>
                    <a:pt x="1679" y="22932"/>
                    <a:pt x="1738" y="22730"/>
                    <a:pt x="1810" y="22516"/>
                  </a:cubicBezTo>
                  <a:lnTo>
                    <a:pt x="1846" y="22385"/>
                  </a:lnTo>
                  <a:cubicBezTo>
                    <a:pt x="2143" y="21408"/>
                    <a:pt x="2369" y="20432"/>
                    <a:pt x="2536" y="19432"/>
                  </a:cubicBezTo>
                  <a:cubicBezTo>
                    <a:pt x="2643" y="18814"/>
                    <a:pt x="2857" y="18031"/>
                    <a:pt x="2775" y="17365"/>
                  </a:cubicBezTo>
                  <a:lnTo>
                    <a:pt x="2775" y="17365"/>
                  </a:lnTo>
                  <a:cubicBezTo>
                    <a:pt x="2777" y="17375"/>
                    <a:pt x="2788" y="17386"/>
                    <a:pt x="2798" y="17396"/>
                  </a:cubicBezTo>
                  <a:cubicBezTo>
                    <a:pt x="2834" y="16324"/>
                    <a:pt x="2179" y="10717"/>
                    <a:pt x="2096" y="10157"/>
                  </a:cubicBezTo>
                  <a:cubicBezTo>
                    <a:pt x="1857" y="8502"/>
                    <a:pt x="1655" y="6776"/>
                    <a:pt x="1453" y="5097"/>
                  </a:cubicBezTo>
                  <a:cubicBezTo>
                    <a:pt x="1417" y="4775"/>
                    <a:pt x="1381" y="4442"/>
                    <a:pt x="1345" y="4120"/>
                  </a:cubicBezTo>
                  <a:cubicBezTo>
                    <a:pt x="1607" y="4037"/>
                    <a:pt x="1667" y="3680"/>
                    <a:pt x="1500" y="3442"/>
                  </a:cubicBezTo>
                  <a:cubicBezTo>
                    <a:pt x="1441" y="3358"/>
                    <a:pt x="1369" y="3299"/>
                    <a:pt x="1286" y="3263"/>
                  </a:cubicBezTo>
                  <a:cubicBezTo>
                    <a:pt x="1250" y="2549"/>
                    <a:pt x="1155" y="1846"/>
                    <a:pt x="1012" y="1156"/>
                  </a:cubicBezTo>
                  <a:cubicBezTo>
                    <a:pt x="929" y="799"/>
                    <a:pt x="834" y="453"/>
                    <a:pt x="548" y="263"/>
                  </a:cubicBezTo>
                  <a:cubicBezTo>
                    <a:pt x="381" y="144"/>
                    <a:pt x="191" y="60"/>
                    <a:pt x="0" y="1"/>
                  </a:cubicBezTo>
                  <a:close/>
                </a:path>
              </a:pathLst>
            </a:custGeom>
            <a:solidFill>
              <a:srgbClr val="8A8A8A">
                <a:alpha val="40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76" name="Google Shape;8676;p61"/>
          <p:cNvGrpSpPr/>
          <p:nvPr/>
        </p:nvGrpSpPr>
        <p:grpSpPr>
          <a:xfrm>
            <a:off x="7715825" y="-217128"/>
            <a:ext cx="1635990" cy="1451529"/>
            <a:chOff x="7715825" y="-217128"/>
            <a:chExt cx="1635990" cy="1451529"/>
          </a:xfrm>
        </p:grpSpPr>
        <p:sp>
          <p:nvSpPr>
            <p:cNvPr id="8677" name="Google Shape;8677;p61"/>
            <p:cNvSpPr/>
            <p:nvPr/>
          </p:nvSpPr>
          <p:spPr>
            <a:xfrm rot="573419">
              <a:off x="7807613" y="-105070"/>
              <a:ext cx="1452413" cy="1227414"/>
            </a:xfrm>
            <a:custGeom>
              <a:avLst/>
              <a:gdLst/>
              <a:ahLst/>
              <a:cxnLst/>
              <a:rect l="l" t="t" r="r" b="b"/>
              <a:pathLst>
                <a:path w="22563" h="19067" extrusionOk="0">
                  <a:moveTo>
                    <a:pt x="10906" y="0"/>
                  </a:moveTo>
                  <a:cubicBezTo>
                    <a:pt x="9724" y="0"/>
                    <a:pt x="8991" y="1165"/>
                    <a:pt x="8466" y="2079"/>
                  </a:cubicBezTo>
                  <a:cubicBezTo>
                    <a:pt x="7930" y="2984"/>
                    <a:pt x="7477" y="3924"/>
                    <a:pt x="7108" y="4912"/>
                  </a:cubicBezTo>
                  <a:cubicBezTo>
                    <a:pt x="6763" y="4924"/>
                    <a:pt x="6430" y="4936"/>
                    <a:pt x="6096" y="4960"/>
                  </a:cubicBezTo>
                  <a:cubicBezTo>
                    <a:pt x="5441" y="5008"/>
                    <a:pt x="4787" y="5091"/>
                    <a:pt x="4120" y="5162"/>
                  </a:cubicBezTo>
                  <a:cubicBezTo>
                    <a:pt x="2882" y="5305"/>
                    <a:pt x="1429" y="5353"/>
                    <a:pt x="655" y="6496"/>
                  </a:cubicBezTo>
                  <a:cubicBezTo>
                    <a:pt x="0" y="7448"/>
                    <a:pt x="738" y="8615"/>
                    <a:pt x="1393" y="9318"/>
                  </a:cubicBezTo>
                  <a:cubicBezTo>
                    <a:pt x="2036" y="10020"/>
                    <a:pt x="2894" y="10615"/>
                    <a:pt x="3703" y="11163"/>
                  </a:cubicBezTo>
                  <a:cubicBezTo>
                    <a:pt x="3941" y="11592"/>
                    <a:pt x="4251" y="11973"/>
                    <a:pt x="4620" y="12282"/>
                  </a:cubicBezTo>
                  <a:cubicBezTo>
                    <a:pt x="4406" y="13080"/>
                    <a:pt x="4227" y="13890"/>
                    <a:pt x="4096" y="14711"/>
                  </a:cubicBezTo>
                  <a:cubicBezTo>
                    <a:pt x="3929" y="15783"/>
                    <a:pt x="3667" y="17176"/>
                    <a:pt x="4334" y="18128"/>
                  </a:cubicBezTo>
                  <a:cubicBezTo>
                    <a:pt x="4812" y="18805"/>
                    <a:pt x="5477" y="19066"/>
                    <a:pt x="6176" y="19066"/>
                  </a:cubicBezTo>
                  <a:cubicBezTo>
                    <a:pt x="6941" y="19066"/>
                    <a:pt x="7747" y="18754"/>
                    <a:pt x="8394" y="18331"/>
                  </a:cubicBezTo>
                  <a:cubicBezTo>
                    <a:pt x="9323" y="17723"/>
                    <a:pt x="10144" y="16926"/>
                    <a:pt x="10918" y="16104"/>
                  </a:cubicBezTo>
                  <a:cubicBezTo>
                    <a:pt x="11526" y="16759"/>
                    <a:pt x="12180" y="17366"/>
                    <a:pt x="12871" y="17914"/>
                  </a:cubicBezTo>
                  <a:cubicBezTo>
                    <a:pt x="13657" y="18524"/>
                    <a:pt x="14596" y="19058"/>
                    <a:pt x="15559" y="19058"/>
                  </a:cubicBezTo>
                  <a:cubicBezTo>
                    <a:pt x="15967" y="19058"/>
                    <a:pt x="16380" y="18962"/>
                    <a:pt x="16788" y="18736"/>
                  </a:cubicBezTo>
                  <a:cubicBezTo>
                    <a:pt x="18098" y="18021"/>
                    <a:pt x="17919" y="16295"/>
                    <a:pt x="17764" y="15045"/>
                  </a:cubicBezTo>
                  <a:cubicBezTo>
                    <a:pt x="17633" y="14080"/>
                    <a:pt x="17431" y="13116"/>
                    <a:pt x="17181" y="12163"/>
                  </a:cubicBezTo>
                  <a:cubicBezTo>
                    <a:pt x="17288" y="12080"/>
                    <a:pt x="17383" y="11997"/>
                    <a:pt x="17479" y="11901"/>
                  </a:cubicBezTo>
                  <a:cubicBezTo>
                    <a:pt x="17548" y="11840"/>
                    <a:pt x="17808" y="11557"/>
                    <a:pt x="17804" y="11557"/>
                  </a:cubicBezTo>
                  <a:lnTo>
                    <a:pt x="17804" y="11557"/>
                  </a:lnTo>
                  <a:cubicBezTo>
                    <a:pt x="17803" y="11557"/>
                    <a:pt x="17766" y="11596"/>
                    <a:pt x="17669" y="11699"/>
                  </a:cubicBezTo>
                  <a:cubicBezTo>
                    <a:pt x="17776" y="11568"/>
                    <a:pt x="17883" y="11437"/>
                    <a:pt x="17967" y="11294"/>
                  </a:cubicBezTo>
                  <a:cubicBezTo>
                    <a:pt x="19538" y="10258"/>
                    <a:pt x="22563" y="8234"/>
                    <a:pt x="20943" y="6258"/>
                  </a:cubicBezTo>
                  <a:cubicBezTo>
                    <a:pt x="20908" y="6198"/>
                    <a:pt x="20860" y="6151"/>
                    <a:pt x="20812" y="6103"/>
                  </a:cubicBezTo>
                  <a:cubicBezTo>
                    <a:pt x="20765" y="6055"/>
                    <a:pt x="20717" y="6008"/>
                    <a:pt x="20658" y="5972"/>
                  </a:cubicBezTo>
                  <a:cubicBezTo>
                    <a:pt x="19800" y="5305"/>
                    <a:pt x="18741" y="5281"/>
                    <a:pt x="17693" y="5162"/>
                  </a:cubicBezTo>
                  <a:lnTo>
                    <a:pt x="17610" y="5162"/>
                  </a:lnTo>
                  <a:lnTo>
                    <a:pt x="17395" y="5127"/>
                  </a:lnTo>
                  <a:lnTo>
                    <a:pt x="16871" y="5067"/>
                  </a:lnTo>
                  <a:cubicBezTo>
                    <a:pt x="16562" y="5031"/>
                    <a:pt x="16252" y="4996"/>
                    <a:pt x="15943" y="4972"/>
                  </a:cubicBezTo>
                  <a:cubicBezTo>
                    <a:pt x="15562" y="4936"/>
                    <a:pt x="15169" y="4912"/>
                    <a:pt x="14788" y="4889"/>
                  </a:cubicBezTo>
                  <a:cubicBezTo>
                    <a:pt x="14443" y="3948"/>
                    <a:pt x="14002" y="3031"/>
                    <a:pt x="13502" y="2150"/>
                  </a:cubicBezTo>
                  <a:cubicBezTo>
                    <a:pt x="13204" y="1626"/>
                    <a:pt x="12919" y="1090"/>
                    <a:pt x="12490" y="662"/>
                  </a:cubicBezTo>
                  <a:cubicBezTo>
                    <a:pt x="12371" y="543"/>
                    <a:pt x="12240" y="448"/>
                    <a:pt x="12109" y="364"/>
                  </a:cubicBezTo>
                  <a:lnTo>
                    <a:pt x="12109" y="364"/>
                  </a:lnTo>
                  <a:cubicBezTo>
                    <a:pt x="12187" y="420"/>
                    <a:pt x="12215" y="441"/>
                    <a:pt x="12213" y="441"/>
                  </a:cubicBezTo>
                  <a:cubicBezTo>
                    <a:pt x="12207" y="441"/>
                    <a:pt x="11956" y="272"/>
                    <a:pt x="11895" y="245"/>
                  </a:cubicBezTo>
                  <a:cubicBezTo>
                    <a:pt x="11633" y="114"/>
                    <a:pt x="11347" y="31"/>
                    <a:pt x="11061" y="7"/>
                  </a:cubicBezTo>
                  <a:cubicBezTo>
                    <a:pt x="11009" y="3"/>
                    <a:pt x="10957" y="0"/>
                    <a:pt x="1090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8" name="Google Shape;8678;p61"/>
            <p:cNvSpPr/>
            <p:nvPr/>
          </p:nvSpPr>
          <p:spPr>
            <a:xfrm rot="573419">
              <a:off x="7843153" y="-46253"/>
              <a:ext cx="1326760" cy="1101242"/>
            </a:xfrm>
            <a:custGeom>
              <a:avLst/>
              <a:gdLst/>
              <a:ahLst/>
              <a:cxnLst/>
              <a:rect l="l" t="t" r="r" b="b"/>
              <a:pathLst>
                <a:path w="20611" h="17107" extrusionOk="0">
                  <a:moveTo>
                    <a:pt x="10393" y="1"/>
                  </a:moveTo>
                  <a:cubicBezTo>
                    <a:pt x="10288" y="1"/>
                    <a:pt x="10184" y="19"/>
                    <a:pt x="10086" y="58"/>
                  </a:cubicBezTo>
                  <a:cubicBezTo>
                    <a:pt x="9895" y="141"/>
                    <a:pt x="9740" y="260"/>
                    <a:pt x="9609" y="403"/>
                  </a:cubicBezTo>
                  <a:cubicBezTo>
                    <a:pt x="9383" y="641"/>
                    <a:pt x="9181" y="903"/>
                    <a:pt x="9026" y="1201"/>
                  </a:cubicBezTo>
                  <a:cubicBezTo>
                    <a:pt x="8907" y="1391"/>
                    <a:pt x="8788" y="1594"/>
                    <a:pt x="8681" y="1796"/>
                  </a:cubicBezTo>
                  <a:cubicBezTo>
                    <a:pt x="8657" y="1844"/>
                    <a:pt x="8633" y="1880"/>
                    <a:pt x="8609" y="1927"/>
                  </a:cubicBezTo>
                  <a:cubicBezTo>
                    <a:pt x="8085" y="2868"/>
                    <a:pt x="7573" y="3880"/>
                    <a:pt x="7311" y="4892"/>
                  </a:cubicBezTo>
                  <a:cubicBezTo>
                    <a:pt x="6145" y="4916"/>
                    <a:pt x="4978" y="4999"/>
                    <a:pt x="3823" y="5142"/>
                  </a:cubicBezTo>
                  <a:cubicBezTo>
                    <a:pt x="3013" y="5249"/>
                    <a:pt x="1942" y="5249"/>
                    <a:pt x="1239" y="5737"/>
                  </a:cubicBezTo>
                  <a:cubicBezTo>
                    <a:pt x="1" y="6618"/>
                    <a:pt x="2251" y="8309"/>
                    <a:pt x="2906" y="8785"/>
                  </a:cubicBezTo>
                  <a:cubicBezTo>
                    <a:pt x="3692" y="9357"/>
                    <a:pt x="4490" y="9904"/>
                    <a:pt x="5323" y="10416"/>
                  </a:cubicBezTo>
                  <a:cubicBezTo>
                    <a:pt x="5335" y="10428"/>
                    <a:pt x="4823" y="12321"/>
                    <a:pt x="4775" y="12571"/>
                  </a:cubicBezTo>
                  <a:cubicBezTo>
                    <a:pt x="4573" y="13417"/>
                    <a:pt x="4442" y="14286"/>
                    <a:pt x="4382" y="15155"/>
                  </a:cubicBezTo>
                  <a:cubicBezTo>
                    <a:pt x="4335" y="15762"/>
                    <a:pt x="4371" y="16465"/>
                    <a:pt x="4847" y="16834"/>
                  </a:cubicBezTo>
                  <a:cubicBezTo>
                    <a:pt x="5107" y="17026"/>
                    <a:pt x="5394" y="17106"/>
                    <a:pt x="5691" y="17106"/>
                  </a:cubicBezTo>
                  <a:cubicBezTo>
                    <a:pt x="6700" y="17106"/>
                    <a:pt x="7832" y="16184"/>
                    <a:pt x="8466" y="15595"/>
                  </a:cubicBezTo>
                  <a:cubicBezTo>
                    <a:pt x="9133" y="14976"/>
                    <a:pt x="9776" y="14333"/>
                    <a:pt x="10383" y="13667"/>
                  </a:cubicBezTo>
                  <a:cubicBezTo>
                    <a:pt x="10979" y="14322"/>
                    <a:pt x="11610" y="14953"/>
                    <a:pt x="12253" y="15560"/>
                  </a:cubicBezTo>
                  <a:cubicBezTo>
                    <a:pt x="12880" y="16160"/>
                    <a:pt x="14009" y="17103"/>
                    <a:pt x="15017" y="17103"/>
                  </a:cubicBezTo>
                  <a:cubicBezTo>
                    <a:pt x="15309" y="17103"/>
                    <a:pt x="15591" y="17024"/>
                    <a:pt x="15848" y="16834"/>
                  </a:cubicBezTo>
                  <a:cubicBezTo>
                    <a:pt x="16336" y="16477"/>
                    <a:pt x="16372" y="15774"/>
                    <a:pt x="16336" y="15167"/>
                  </a:cubicBezTo>
                  <a:cubicBezTo>
                    <a:pt x="16289" y="14298"/>
                    <a:pt x="16170" y="13429"/>
                    <a:pt x="15967" y="12571"/>
                  </a:cubicBezTo>
                  <a:cubicBezTo>
                    <a:pt x="15920" y="12333"/>
                    <a:pt x="15431" y="10428"/>
                    <a:pt x="15443" y="10416"/>
                  </a:cubicBezTo>
                  <a:cubicBezTo>
                    <a:pt x="16277" y="9904"/>
                    <a:pt x="17075" y="9369"/>
                    <a:pt x="17872" y="8797"/>
                  </a:cubicBezTo>
                  <a:cubicBezTo>
                    <a:pt x="18551" y="8321"/>
                    <a:pt x="20611" y="6833"/>
                    <a:pt x="19575" y="5820"/>
                  </a:cubicBezTo>
                  <a:cubicBezTo>
                    <a:pt x="18956" y="5225"/>
                    <a:pt x="17789" y="5273"/>
                    <a:pt x="16979" y="5154"/>
                  </a:cubicBezTo>
                  <a:cubicBezTo>
                    <a:pt x="15824" y="4999"/>
                    <a:pt x="14669" y="4904"/>
                    <a:pt x="13503" y="4868"/>
                  </a:cubicBezTo>
                  <a:cubicBezTo>
                    <a:pt x="13205" y="3606"/>
                    <a:pt x="12491" y="2368"/>
                    <a:pt x="11860" y="1225"/>
                  </a:cubicBezTo>
                  <a:cubicBezTo>
                    <a:pt x="11693" y="879"/>
                    <a:pt x="11455" y="558"/>
                    <a:pt x="11169" y="296"/>
                  </a:cubicBezTo>
                  <a:cubicBezTo>
                    <a:pt x="10953" y="123"/>
                    <a:pt x="10669" y="1"/>
                    <a:pt x="1039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9" name="Google Shape;8679;p61"/>
            <p:cNvSpPr/>
            <p:nvPr/>
          </p:nvSpPr>
          <p:spPr>
            <a:xfrm rot="573419">
              <a:off x="8094773" y="298832"/>
              <a:ext cx="1046229" cy="777957"/>
            </a:xfrm>
            <a:custGeom>
              <a:avLst/>
              <a:gdLst/>
              <a:ahLst/>
              <a:cxnLst/>
              <a:rect l="l" t="t" r="r" b="b"/>
              <a:pathLst>
                <a:path w="16253" h="12085" extrusionOk="0">
                  <a:moveTo>
                    <a:pt x="11621" y="1"/>
                  </a:moveTo>
                  <a:cubicBezTo>
                    <a:pt x="10895" y="1406"/>
                    <a:pt x="10026" y="2715"/>
                    <a:pt x="9038" y="3930"/>
                  </a:cubicBezTo>
                  <a:cubicBezTo>
                    <a:pt x="6752" y="6597"/>
                    <a:pt x="3906" y="8716"/>
                    <a:pt x="703" y="10121"/>
                  </a:cubicBezTo>
                  <a:cubicBezTo>
                    <a:pt x="477" y="10228"/>
                    <a:pt x="239" y="10323"/>
                    <a:pt x="1" y="10419"/>
                  </a:cubicBezTo>
                  <a:cubicBezTo>
                    <a:pt x="1" y="10954"/>
                    <a:pt x="72" y="11502"/>
                    <a:pt x="489" y="11812"/>
                  </a:cubicBezTo>
                  <a:cubicBezTo>
                    <a:pt x="746" y="12004"/>
                    <a:pt x="1032" y="12084"/>
                    <a:pt x="1328" y="12084"/>
                  </a:cubicBezTo>
                  <a:cubicBezTo>
                    <a:pt x="2334" y="12084"/>
                    <a:pt x="3471" y="11162"/>
                    <a:pt x="4096" y="10573"/>
                  </a:cubicBezTo>
                  <a:cubicBezTo>
                    <a:pt x="4763" y="9954"/>
                    <a:pt x="5406" y="9311"/>
                    <a:pt x="6025" y="8645"/>
                  </a:cubicBezTo>
                  <a:cubicBezTo>
                    <a:pt x="6621" y="9299"/>
                    <a:pt x="7240" y="9930"/>
                    <a:pt x="7883" y="10538"/>
                  </a:cubicBezTo>
                  <a:cubicBezTo>
                    <a:pt x="8510" y="11138"/>
                    <a:pt x="9646" y="12081"/>
                    <a:pt x="10657" y="12081"/>
                  </a:cubicBezTo>
                  <a:cubicBezTo>
                    <a:pt x="10950" y="12081"/>
                    <a:pt x="11233" y="12002"/>
                    <a:pt x="11490" y="11812"/>
                  </a:cubicBezTo>
                  <a:cubicBezTo>
                    <a:pt x="11978" y="11454"/>
                    <a:pt x="12014" y="10752"/>
                    <a:pt x="11978" y="10145"/>
                  </a:cubicBezTo>
                  <a:cubicBezTo>
                    <a:pt x="11919" y="9276"/>
                    <a:pt x="11800" y="8406"/>
                    <a:pt x="11609" y="7549"/>
                  </a:cubicBezTo>
                  <a:cubicBezTo>
                    <a:pt x="11550" y="7311"/>
                    <a:pt x="11062" y="5406"/>
                    <a:pt x="11073" y="5394"/>
                  </a:cubicBezTo>
                  <a:cubicBezTo>
                    <a:pt x="11919" y="4882"/>
                    <a:pt x="12717" y="4358"/>
                    <a:pt x="13514" y="3775"/>
                  </a:cubicBezTo>
                  <a:cubicBezTo>
                    <a:pt x="14193" y="3287"/>
                    <a:pt x="16253" y="1799"/>
                    <a:pt x="15217" y="786"/>
                  </a:cubicBezTo>
                  <a:cubicBezTo>
                    <a:pt x="14598" y="191"/>
                    <a:pt x="13431" y="239"/>
                    <a:pt x="12621" y="120"/>
                  </a:cubicBezTo>
                  <a:cubicBezTo>
                    <a:pt x="12288" y="84"/>
                    <a:pt x="11955" y="36"/>
                    <a:pt x="1162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0" name="Google Shape;8680;p61"/>
            <p:cNvSpPr/>
            <p:nvPr/>
          </p:nvSpPr>
          <p:spPr>
            <a:xfrm rot="573419">
              <a:off x="8323019" y="415617"/>
              <a:ext cx="69779" cy="69073"/>
            </a:xfrm>
            <a:custGeom>
              <a:avLst/>
              <a:gdLst/>
              <a:ahLst/>
              <a:cxnLst/>
              <a:rect l="l" t="t" r="r" b="b"/>
              <a:pathLst>
                <a:path w="1084" h="1073" extrusionOk="0">
                  <a:moveTo>
                    <a:pt x="524" y="1"/>
                  </a:moveTo>
                  <a:cubicBezTo>
                    <a:pt x="226" y="13"/>
                    <a:pt x="0" y="251"/>
                    <a:pt x="0" y="548"/>
                  </a:cubicBezTo>
                  <a:cubicBezTo>
                    <a:pt x="12" y="839"/>
                    <a:pt x="239" y="1073"/>
                    <a:pt x="526" y="1073"/>
                  </a:cubicBezTo>
                  <a:cubicBezTo>
                    <a:pt x="534" y="1073"/>
                    <a:pt x="541" y="1073"/>
                    <a:pt x="548" y="1072"/>
                  </a:cubicBezTo>
                  <a:cubicBezTo>
                    <a:pt x="845" y="1072"/>
                    <a:pt x="1084" y="822"/>
                    <a:pt x="1072" y="525"/>
                  </a:cubicBezTo>
                  <a:cubicBezTo>
                    <a:pt x="1060" y="227"/>
                    <a:pt x="822" y="1"/>
                    <a:pt x="5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1" name="Google Shape;8681;p61"/>
            <p:cNvSpPr/>
            <p:nvPr/>
          </p:nvSpPr>
          <p:spPr>
            <a:xfrm rot="573419">
              <a:off x="8279517" y="525339"/>
              <a:ext cx="102737" cy="73708"/>
            </a:xfrm>
            <a:custGeom>
              <a:avLst/>
              <a:gdLst/>
              <a:ahLst/>
              <a:cxnLst/>
              <a:rect l="l" t="t" r="r" b="b"/>
              <a:pathLst>
                <a:path w="1596" h="1145" extrusionOk="0">
                  <a:moveTo>
                    <a:pt x="816" y="0"/>
                  </a:moveTo>
                  <a:cubicBezTo>
                    <a:pt x="806" y="0"/>
                    <a:pt x="796" y="1"/>
                    <a:pt x="786" y="1"/>
                  </a:cubicBezTo>
                  <a:cubicBezTo>
                    <a:pt x="345" y="13"/>
                    <a:pt x="0" y="275"/>
                    <a:pt x="0" y="596"/>
                  </a:cubicBezTo>
                  <a:cubicBezTo>
                    <a:pt x="12" y="899"/>
                    <a:pt x="353" y="1144"/>
                    <a:pt x="780" y="1144"/>
                  </a:cubicBezTo>
                  <a:cubicBezTo>
                    <a:pt x="790" y="1144"/>
                    <a:pt x="800" y="1144"/>
                    <a:pt x="810" y="1144"/>
                  </a:cubicBezTo>
                  <a:cubicBezTo>
                    <a:pt x="1250" y="1144"/>
                    <a:pt x="1596" y="882"/>
                    <a:pt x="1596" y="560"/>
                  </a:cubicBezTo>
                  <a:cubicBezTo>
                    <a:pt x="1584" y="246"/>
                    <a:pt x="1243" y="0"/>
                    <a:pt x="816" y="0"/>
                  </a:cubicBezTo>
                  <a:close/>
                </a:path>
              </a:pathLst>
            </a:custGeom>
            <a:solidFill>
              <a:srgbClr val="E79A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2" name="Google Shape;8682;p61"/>
            <p:cNvSpPr/>
            <p:nvPr/>
          </p:nvSpPr>
          <p:spPr>
            <a:xfrm rot="573419">
              <a:off x="8634132" y="460232"/>
              <a:ext cx="69843" cy="69073"/>
            </a:xfrm>
            <a:custGeom>
              <a:avLst/>
              <a:gdLst/>
              <a:ahLst/>
              <a:cxnLst/>
              <a:rect l="l" t="t" r="r" b="b"/>
              <a:pathLst>
                <a:path w="1085" h="1073" extrusionOk="0">
                  <a:moveTo>
                    <a:pt x="536" y="1"/>
                  </a:moveTo>
                  <a:cubicBezTo>
                    <a:pt x="239" y="13"/>
                    <a:pt x="1" y="251"/>
                    <a:pt x="13" y="548"/>
                  </a:cubicBezTo>
                  <a:cubicBezTo>
                    <a:pt x="13" y="839"/>
                    <a:pt x="251" y="1073"/>
                    <a:pt x="539" y="1073"/>
                  </a:cubicBezTo>
                  <a:cubicBezTo>
                    <a:pt x="546" y="1073"/>
                    <a:pt x="553" y="1072"/>
                    <a:pt x="560" y="1072"/>
                  </a:cubicBezTo>
                  <a:cubicBezTo>
                    <a:pt x="846" y="1072"/>
                    <a:pt x="1084" y="822"/>
                    <a:pt x="1072" y="525"/>
                  </a:cubicBezTo>
                  <a:cubicBezTo>
                    <a:pt x="1072" y="227"/>
                    <a:pt x="822" y="1"/>
                    <a:pt x="5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3" name="Google Shape;8683;p61"/>
            <p:cNvSpPr/>
            <p:nvPr/>
          </p:nvSpPr>
          <p:spPr>
            <a:xfrm rot="573419">
              <a:off x="8609425" y="550661"/>
              <a:ext cx="103574" cy="73644"/>
            </a:xfrm>
            <a:custGeom>
              <a:avLst/>
              <a:gdLst/>
              <a:ahLst/>
              <a:cxnLst/>
              <a:rect l="l" t="t" r="r" b="b"/>
              <a:pathLst>
                <a:path w="1609" h="1144" extrusionOk="0">
                  <a:moveTo>
                    <a:pt x="829" y="0"/>
                  </a:moveTo>
                  <a:cubicBezTo>
                    <a:pt x="819" y="0"/>
                    <a:pt x="809" y="0"/>
                    <a:pt x="799" y="1"/>
                  </a:cubicBezTo>
                  <a:cubicBezTo>
                    <a:pt x="358" y="12"/>
                    <a:pt x="1" y="274"/>
                    <a:pt x="13" y="596"/>
                  </a:cubicBezTo>
                  <a:cubicBezTo>
                    <a:pt x="13" y="898"/>
                    <a:pt x="365" y="1144"/>
                    <a:pt x="792" y="1144"/>
                  </a:cubicBezTo>
                  <a:cubicBezTo>
                    <a:pt x="802" y="1144"/>
                    <a:pt x="812" y="1144"/>
                    <a:pt x="822" y="1144"/>
                  </a:cubicBezTo>
                  <a:cubicBezTo>
                    <a:pt x="1263" y="1132"/>
                    <a:pt x="1608" y="870"/>
                    <a:pt x="1608" y="560"/>
                  </a:cubicBezTo>
                  <a:cubicBezTo>
                    <a:pt x="1597" y="246"/>
                    <a:pt x="1255" y="0"/>
                    <a:pt x="829" y="0"/>
                  </a:cubicBezTo>
                  <a:close/>
                </a:path>
              </a:pathLst>
            </a:custGeom>
            <a:solidFill>
              <a:srgbClr val="E79A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4" name="Google Shape;8684;p61"/>
            <p:cNvSpPr/>
            <p:nvPr/>
          </p:nvSpPr>
          <p:spPr>
            <a:xfrm rot="573419">
              <a:off x="8405508" y="482679"/>
              <a:ext cx="199358" cy="110465"/>
            </a:xfrm>
            <a:custGeom>
              <a:avLst/>
              <a:gdLst/>
              <a:ahLst/>
              <a:cxnLst/>
              <a:rect l="l" t="t" r="r" b="b"/>
              <a:pathLst>
                <a:path w="3097" h="1716" extrusionOk="0">
                  <a:moveTo>
                    <a:pt x="3084" y="1"/>
                  </a:moveTo>
                  <a:lnTo>
                    <a:pt x="1" y="36"/>
                  </a:lnTo>
                  <a:lnTo>
                    <a:pt x="1" y="96"/>
                  </a:lnTo>
                  <a:cubicBezTo>
                    <a:pt x="12" y="993"/>
                    <a:pt x="704" y="1715"/>
                    <a:pt x="1540" y="1715"/>
                  </a:cubicBezTo>
                  <a:cubicBezTo>
                    <a:pt x="1547" y="1715"/>
                    <a:pt x="1553" y="1715"/>
                    <a:pt x="1560" y="1715"/>
                  </a:cubicBezTo>
                  <a:cubicBezTo>
                    <a:pt x="2417" y="1703"/>
                    <a:pt x="3096" y="965"/>
                    <a:pt x="3084" y="60"/>
                  </a:cubicBezTo>
                  <a:lnTo>
                    <a:pt x="3084" y="1"/>
                  </a:lnTo>
                  <a:close/>
                </a:path>
              </a:pathLst>
            </a:custGeom>
            <a:solidFill>
              <a:srgbClr val="6B37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5" name="Google Shape;8685;p61"/>
            <p:cNvSpPr/>
            <p:nvPr/>
          </p:nvSpPr>
          <p:spPr>
            <a:xfrm rot="573419">
              <a:off x="8432331" y="537651"/>
              <a:ext cx="141102" cy="55426"/>
            </a:xfrm>
            <a:custGeom>
              <a:avLst/>
              <a:gdLst/>
              <a:ahLst/>
              <a:cxnLst/>
              <a:rect l="l" t="t" r="r" b="b"/>
              <a:pathLst>
                <a:path w="2192" h="861" extrusionOk="0">
                  <a:moveTo>
                    <a:pt x="1249" y="1"/>
                  </a:moveTo>
                  <a:cubicBezTo>
                    <a:pt x="1218" y="1"/>
                    <a:pt x="1187" y="2"/>
                    <a:pt x="1156" y="4"/>
                  </a:cubicBezTo>
                  <a:cubicBezTo>
                    <a:pt x="1140" y="3"/>
                    <a:pt x="1124" y="3"/>
                    <a:pt x="1109" y="3"/>
                  </a:cubicBezTo>
                  <a:cubicBezTo>
                    <a:pt x="720" y="3"/>
                    <a:pt x="345" y="145"/>
                    <a:pt x="36" y="385"/>
                  </a:cubicBezTo>
                  <a:lnTo>
                    <a:pt x="1" y="421"/>
                  </a:lnTo>
                  <a:cubicBezTo>
                    <a:pt x="295" y="715"/>
                    <a:pt x="677" y="861"/>
                    <a:pt x="1058" y="861"/>
                  </a:cubicBezTo>
                  <a:cubicBezTo>
                    <a:pt x="1479" y="861"/>
                    <a:pt x="1898" y="682"/>
                    <a:pt x="2191" y="325"/>
                  </a:cubicBezTo>
                  <a:cubicBezTo>
                    <a:pt x="1919" y="118"/>
                    <a:pt x="1586" y="1"/>
                    <a:pt x="1249" y="1"/>
                  </a:cubicBezTo>
                  <a:close/>
                </a:path>
              </a:pathLst>
            </a:custGeom>
            <a:solidFill>
              <a:srgbClr val="DC7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6" name="Google Shape;8686;p61"/>
            <p:cNvSpPr/>
            <p:nvPr/>
          </p:nvSpPr>
          <p:spPr>
            <a:xfrm rot="573419">
              <a:off x="7948614" y="-89076"/>
              <a:ext cx="657619" cy="451067"/>
            </a:xfrm>
            <a:custGeom>
              <a:avLst/>
              <a:gdLst/>
              <a:ahLst/>
              <a:cxnLst/>
              <a:rect l="l" t="t" r="r" b="b"/>
              <a:pathLst>
                <a:path w="10216" h="7007" extrusionOk="0">
                  <a:moveTo>
                    <a:pt x="9656" y="1"/>
                  </a:moveTo>
                  <a:cubicBezTo>
                    <a:pt x="9544" y="1"/>
                    <a:pt x="9431" y="18"/>
                    <a:pt x="9323" y="53"/>
                  </a:cubicBezTo>
                  <a:cubicBezTo>
                    <a:pt x="9144" y="136"/>
                    <a:pt x="8989" y="255"/>
                    <a:pt x="8858" y="410"/>
                  </a:cubicBezTo>
                  <a:cubicBezTo>
                    <a:pt x="8620" y="636"/>
                    <a:pt x="8430" y="898"/>
                    <a:pt x="8275" y="1196"/>
                  </a:cubicBezTo>
                  <a:cubicBezTo>
                    <a:pt x="8144" y="1386"/>
                    <a:pt x="8025" y="1589"/>
                    <a:pt x="7918" y="1791"/>
                  </a:cubicBezTo>
                  <a:cubicBezTo>
                    <a:pt x="7894" y="1839"/>
                    <a:pt x="7882" y="1875"/>
                    <a:pt x="7858" y="1922"/>
                  </a:cubicBezTo>
                  <a:cubicBezTo>
                    <a:pt x="7334" y="2863"/>
                    <a:pt x="6811" y="3875"/>
                    <a:pt x="6561" y="4887"/>
                  </a:cubicBezTo>
                  <a:cubicBezTo>
                    <a:pt x="5394" y="4911"/>
                    <a:pt x="4227" y="4994"/>
                    <a:pt x="3072" y="5137"/>
                  </a:cubicBezTo>
                  <a:cubicBezTo>
                    <a:pt x="2250" y="5244"/>
                    <a:pt x="1191" y="5244"/>
                    <a:pt x="488" y="5732"/>
                  </a:cubicBezTo>
                  <a:cubicBezTo>
                    <a:pt x="0" y="6077"/>
                    <a:pt x="48" y="6542"/>
                    <a:pt x="322" y="7006"/>
                  </a:cubicBezTo>
                  <a:cubicBezTo>
                    <a:pt x="810" y="6601"/>
                    <a:pt x="1465" y="6399"/>
                    <a:pt x="2096" y="6280"/>
                  </a:cubicBezTo>
                  <a:cubicBezTo>
                    <a:pt x="2910" y="6144"/>
                    <a:pt x="3733" y="6123"/>
                    <a:pt x="4560" y="6123"/>
                  </a:cubicBezTo>
                  <a:cubicBezTo>
                    <a:pt x="4922" y="6123"/>
                    <a:pt x="5286" y="6127"/>
                    <a:pt x="5649" y="6127"/>
                  </a:cubicBezTo>
                  <a:cubicBezTo>
                    <a:pt x="6057" y="6127"/>
                    <a:pt x="6464" y="6122"/>
                    <a:pt x="6870" y="6101"/>
                  </a:cubicBezTo>
                  <a:cubicBezTo>
                    <a:pt x="6889" y="6102"/>
                    <a:pt x="6908" y="6103"/>
                    <a:pt x="6927" y="6103"/>
                  </a:cubicBezTo>
                  <a:cubicBezTo>
                    <a:pt x="7132" y="6103"/>
                    <a:pt x="7327" y="6044"/>
                    <a:pt x="7501" y="5935"/>
                  </a:cubicBezTo>
                  <a:cubicBezTo>
                    <a:pt x="7763" y="5744"/>
                    <a:pt x="7823" y="5375"/>
                    <a:pt x="7870" y="5042"/>
                  </a:cubicBezTo>
                  <a:cubicBezTo>
                    <a:pt x="8120" y="3684"/>
                    <a:pt x="8823" y="2458"/>
                    <a:pt x="9513" y="1255"/>
                  </a:cubicBezTo>
                  <a:cubicBezTo>
                    <a:pt x="9716" y="874"/>
                    <a:pt x="9954" y="505"/>
                    <a:pt x="10216" y="160"/>
                  </a:cubicBezTo>
                  <a:cubicBezTo>
                    <a:pt x="10049" y="54"/>
                    <a:pt x="9853" y="1"/>
                    <a:pt x="965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7" name="Google Shape;8687;p61"/>
            <p:cNvSpPr/>
            <p:nvPr/>
          </p:nvSpPr>
          <p:spPr>
            <a:xfrm rot="573419">
              <a:off x="8051188" y="269518"/>
              <a:ext cx="931262" cy="403237"/>
            </a:xfrm>
            <a:custGeom>
              <a:avLst/>
              <a:gdLst/>
              <a:ahLst/>
              <a:cxnLst/>
              <a:rect l="l" t="t" r="r" b="b"/>
              <a:pathLst>
                <a:path w="14467" h="6264" extrusionOk="0">
                  <a:moveTo>
                    <a:pt x="3383" y="459"/>
                  </a:moveTo>
                  <a:cubicBezTo>
                    <a:pt x="3873" y="459"/>
                    <a:pt x="4367" y="573"/>
                    <a:pt x="4787" y="768"/>
                  </a:cubicBezTo>
                  <a:cubicBezTo>
                    <a:pt x="6418" y="1518"/>
                    <a:pt x="6596" y="3542"/>
                    <a:pt x="5596" y="4875"/>
                  </a:cubicBezTo>
                  <a:cubicBezTo>
                    <a:pt x="5038" y="5500"/>
                    <a:pt x="4259" y="5804"/>
                    <a:pt x="3453" y="5804"/>
                  </a:cubicBezTo>
                  <a:cubicBezTo>
                    <a:pt x="3107" y="5804"/>
                    <a:pt x="2757" y="5748"/>
                    <a:pt x="2417" y="5637"/>
                  </a:cubicBezTo>
                  <a:cubicBezTo>
                    <a:pt x="715" y="5054"/>
                    <a:pt x="512" y="2530"/>
                    <a:pt x="1524" y="1256"/>
                  </a:cubicBezTo>
                  <a:cubicBezTo>
                    <a:pt x="1981" y="694"/>
                    <a:pt x="2678" y="459"/>
                    <a:pt x="3383" y="459"/>
                  </a:cubicBezTo>
                  <a:close/>
                  <a:moveTo>
                    <a:pt x="10709" y="459"/>
                  </a:moveTo>
                  <a:cubicBezTo>
                    <a:pt x="11200" y="459"/>
                    <a:pt x="11696" y="573"/>
                    <a:pt x="12121" y="768"/>
                  </a:cubicBezTo>
                  <a:cubicBezTo>
                    <a:pt x="13752" y="1518"/>
                    <a:pt x="13919" y="3542"/>
                    <a:pt x="12930" y="4875"/>
                  </a:cubicBezTo>
                  <a:cubicBezTo>
                    <a:pt x="12364" y="5500"/>
                    <a:pt x="11582" y="5804"/>
                    <a:pt x="10780" y="5804"/>
                  </a:cubicBezTo>
                  <a:cubicBezTo>
                    <a:pt x="10436" y="5804"/>
                    <a:pt x="10088" y="5748"/>
                    <a:pt x="9751" y="5637"/>
                  </a:cubicBezTo>
                  <a:cubicBezTo>
                    <a:pt x="8037" y="5054"/>
                    <a:pt x="7835" y="2530"/>
                    <a:pt x="8858" y="1256"/>
                  </a:cubicBezTo>
                  <a:cubicBezTo>
                    <a:pt x="9308" y="694"/>
                    <a:pt x="10002" y="459"/>
                    <a:pt x="10709" y="459"/>
                  </a:cubicBezTo>
                  <a:close/>
                  <a:moveTo>
                    <a:pt x="3475" y="1"/>
                  </a:moveTo>
                  <a:cubicBezTo>
                    <a:pt x="2573" y="1"/>
                    <a:pt x="1677" y="352"/>
                    <a:pt x="1108" y="1065"/>
                  </a:cubicBezTo>
                  <a:cubicBezTo>
                    <a:pt x="0" y="2447"/>
                    <a:pt x="310" y="4899"/>
                    <a:pt x="1822" y="5828"/>
                  </a:cubicBezTo>
                  <a:cubicBezTo>
                    <a:pt x="2296" y="6125"/>
                    <a:pt x="2849" y="6263"/>
                    <a:pt x="3407" y="6263"/>
                  </a:cubicBezTo>
                  <a:cubicBezTo>
                    <a:pt x="4349" y="6263"/>
                    <a:pt x="5305" y="5868"/>
                    <a:pt x="5918" y="5173"/>
                  </a:cubicBezTo>
                  <a:cubicBezTo>
                    <a:pt x="5930" y="5161"/>
                    <a:pt x="5941" y="5149"/>
                    <a:pt x="5953" y="5137"/>
                  </a:cubicBezTo>
                  <a:lnTo>
                    <a:pt x="5953" y="5125"/>
                  </a:lnTo>
                  <a:cubicBezTo>
                    <a:pt x="6477" y="4459"/>
                    <a:pt x="6727" y="3625"/>
                    <a:pt x="6656" y="2780"/>
                  </a:cubicBezTo>
                  <a:cubicBezTo>
                    <a:pt x="6816" y="2586"/>
                    <a:pt x="7048" y="2486"/>
                    <a:pt x="7281" y="2486"/>
                  </a:cubicBezTo>
                  <a:cubicBezTo>
                    <a:pt x="7464" y="2486"/>
                    <a:pt x="7647" y="2547"/>
                    <a:pt x="7799" y="2673"/>
                  </a:cubicBezTo>
                  <a:cubicBezTo>
                    <a:pt x="7656" y="3887"/>
                    <a:pt x="8132" y="5197"/>
                    <a:pt x="9144" y="5828"/>
                  </a:cubicBezTo>
                  <a:cubicBezTo>
                    <a:pt x="9618" y="6125"/>
                    <a:pt x="10171" y="6263"/>
                    <a:pt x="10730" y="6263"/>
                  </a:cubicBezTo>
                  <a:cubicBezTo>
                    <a:pt x="11673" y="6263"/>
                    <a:pt x="12631" y="5868"/>
                    <a:pt x="13252" y="5173"/>
                  </a:cubicBezTo>
                  <a:cubicBezTo>
                    <a:pt x="13264" y="5161"/>
                    <a:pt x="13264" y="5149"/>
                    <a:pt x="13276" y="5137"/>
                  </a:cubicBezTo>
                  <a:lnTo>
                    <a:pt x="13288" y="5125"/>
                  </a:lnTo>
                  <a:cubicBezTo>
                    <a:pt x="14466" y="3613"/>
                    <a:pt x="14169" y="1458"/>
                    <a:pt x="12478" y="458"/>
                  </a:cubicBezTo>
                  <a:cubicBezTo>
                    <a:pt x="11972" y="156"/>
                    <a:pt x="11380" y="3"/>
                    <a:pt x="10790" y="3"/>
                  </a:cubicBezTo>
                  <a:cubicBezTo>
                    <a:pt x="9894" y="3"/>
                    <a:pt x="9004" y="355"/>
                    <a:pt x="8430" y="1065"/>
                  </a:cubicBezTo>
                  <a:cubicBezTo>
                    <a:pt x="8168" y="1399"/>
                    <a:pt x="7989" y="1792"/>
                    <a:pt x="7882" y="2197"/>
                  </a:cubicBezTo>
                  <a:cubicBezTo>
                    <a:pt x="7694" y="2094"/>
                    <a:pt x="7486" y="2043"/>
                    <a:pt x="7278" y="2043"/>
                  </a:cubicBezTo>
                  <a:cubicBezTo>
                    <a:pt x="7027" y="2043"/>
                    <a:pt x="6776" y="2118"/>
                    <a:pt x="6561" y="2268"/>
                  </a:cubicBezTo>
                  <a:cubicBezTo>
                    <a:pt x="6346" y="1506"/>
                    <a:pt x="5846" y="851"/>
                    <a:pt x="5156" y="446"/>
                  </a:cubicBezTo>
                  <a:cubicBezTo>
                    <a:pt x="4653" y="150"/>
                    <a:pt x="4063" y="1"/>
                    <a:pt x="3475" y="1"/>
                  </a:cubicBezTo>
                  <a:close/>
                </a:path>
              </a:pathLst>
            </a:custGeom>
            <a:solidFill>
              <a:srgbClr val="B56F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bg>
      <p:bgPr>
        <a:solidFill>
          <a:schemeClr val="accent3"/>
        </a:solidFill>
        <a:effectLst/>
      </p:bgPr>
    </p:bg>
    <p:spTree>
      <p:nvGrpSpPr>
        <p:cNvPr id="1" name="Shape 8691"/>
        <p:cNvGrpSpPr/>
        <p:nvPr/>
      </p:nvGrpSpPr>
      <p:grpSpPr>
        <a:xfrm>
          <a:off x="0" y="0"/>
          <a:ext cx="0" cy="0"/>
          <a:chOff x="0" y="0"/>
          <a:chExt cx="0" cy="0"/>
        </a:xfrm>
      </p:grpSpPr>
      <p:grpSp>
        <p:nvGrpSpPr>
          <p:cNvPr id="8692" name="Google Shape;8692;p62"/>
          <p:cNvGrpSpPr/>
          <p:nvPr/>
        </p:nvGrpSpPr>
        <p:grpSpPr>
          <a:xfrm>
            <a:off x="3504594" y="3847862"/>
            <a:ext cx="1062694" cy="891462"/>
            <a:chOff x="3504594" y="3847862"/>
            <a:chExt cx="1062694" cy="891462"/>
          </a:xfrm>
        </p:grpSpPr>
        <p:grpSp>
          <p:nvGrpSpPr>
            <p:cNvPr id="8693" name="Google Shape;8693;p62"/>
            <p:cNvGrpSpPr/>
            <p:nvPr/>
          </p:nvGrpSpPr>
          <p:grpSpPr>
            <a:xfrm>
              <a:off x="3712217" y="3847862"/>
              <a:ext cx="855071" cy="606565"/>
              <a:chOff x="3712217" y="3847862"/>
              <a:chExt cx="855071" cy="606565"/>
            </a:xfrm>
          </p:grpSpPr>
          <p:sp>
            <p:nvSpPr>
              <p:cNvPr id="8694" name="Google Shape;8694;p62"/>
              <p:cNvSpPr/>
              <p:nvPr/>
            </p:nvSpPr>
            <p:spPr>
              <a:xfrm>
                <a:off x="3712217" y="3847862"/>
                <a:ext cx="780236" cy="606565"/>
              </a:xfrm>
              <a:custGeom>
                <a:avLst/>
                <a:gdLst/>
                <a:ahLst/>
                <a:cxnLst/>
                <a:rect l="l" t="t" r="r" b="b"/>
                <a:pathLst>
                  <a:path w="24314" h="18902" extrusionOk="0">
                    <a:moveTo>
                      <a:pt x="0" y="0"/>
                    </a:moveTo>
                    <a:lnTo>
                      <a:pt x="0" y="0"/>
                    </a:lnTo>
                    <a:cubicBezTo>
                      <a:pt x="167" y="1083"/>
                      <a:pt x="524" y="2131"/>
                      <a:pt x="1036" y="3096"/>
                    </a:cubicBezTo>
                    <a:cubicBezTo>
                      <a:pt x="1917" y="4798"/>
                      <a:pt x="2453" y="6013"/>
                      <a:pt x="3953" y="7656"/>
                    </a:cubicBezTo>
                    <a:cubicBezTo>
                      <a:pt x="5465" y="9311"/>
                      <a:pt x="5180" y="10013"/>
                      <a:pt x="6204" y="12002"/>
                    </a:cubicBezTo>
                    <a:cubicBezTo>
                      <a:pt x="7239" y="13990"/>
                      <a:pt x="9061" y="14633"/>
                      <a:pt x="10859" y="15204"/>
                    </a:cubicBezTo>
                    <a:cubicBezTo>
                      <a:pt x="12645" y="15764"/>
                      <a:pt x="12812" y="17359"/>
                      <a:pt x="14943" y="18598"/>
                    </a:cubicBezTo>
                    <a:cubicBezTo>
                      <a:pt x="15317" y="18813"/>
                      <a:pt x="15848" y="18901"/>
                      <a:pt x="16470" y="18901"/>
                    </a:cubicBezTo>
                    <a:cubicBezTo>
                      <a:pt x="19392" y="18901"/>
                      <a:pt x="24313" y="16943"/>
                      <a:pt x="24313" y="16943"/>
                    </a:cubicBezTo>
                    <a:cubicBezTo>
                      <a:pt x="24313" y="16943"/>
                      <a:pt x="23480" y="9977"/>
                      <a:pt x="22408" y="7918"/>
                    </a:cubicBezTo>
                    <a:cubicBezTo>
                      <a:pt x="21336" y="5846"/>
                      <a:pt x="19991" y="6632"/>
                      <a:pt x="18777" y="6251"/>
                    </a:cubicBezTo>
                    <a:cubicBezTo>
                      <a:pt x="17562" y="5858"/>
                      <a:pt x="16967" y="3917"/>
                      <a:pt x="15955" y="2858"/>
                    </a:cubicBezTo>
                    <a:cubicBezTo>
                      <a:pt x="14931" y="1786"/>
                      <a:pt x="12919" y="2322"/>
                      <a:pt x="10966" y="1703"/>
                    </a:cubicBezTo>
                    <a:cubicBezTo>
                      <a:pt x="9353" y="1194"/>
                      <a:pt x="7652" y="357"/>
                      <a:pt x="5842" y="357"/>
                    </a:cubicBezTo>
                    <a:cubicBezTo>
                      <a:pt x="5448" y="357"/>
                      <a:pt x="5049" y="397"/>
                      <a:pt x="4644" y="488"/>
                    </a:cubicBezTo>
                    <a:cubicBezTo>
                      <a:pt x="4183" y="593"/>
                      <a:pt x="3717" y="634"/>
                      <a:pt x="3267" y="634"/>
                    </a:cubicBezTo>
                    <a:cubicBezTo>
                      <a:pt x="1510" y="634"/>
                      <a:pt x="1"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5" name="Google Shape;8695;p62"/>
              <p:cNvSpPr/>
              <p:nvPr/>
            </p:nvSpPr>
            <p:spPr>
              <a:xfrm>
                <a:off x="3915187" y="3948175"/>
                <a:ext cx="652101" cy="489790"/>
              </a:xfrm>
              <a:custGeom>
                <a:avLst/>
                <a:gdLst/>
                <a:ahLst/>
                <a:cxnLst/>
                <a:rect l="l" t="t" r="r" b="b"/>
                <a:pathLst>
                  <a:path w="20321" h="15263" extrusionOk="0">
                    <a:moveTo>
                      <a:pt x="3308" y="1"/>
                    </a:moveTo>
                    <a:cubicBezTo>
                      <a:pt x="3177" y="1"/>
                      <a:pt x="3043" y="121"/>
                      <a:pt x="3117" y="291"/>
                    </a:cubicBezTo>
                    <a:lnTo>
                      <a:pt x="4141" y="3113"/>
                    </a:lnTo>
                    <a:lnTo>
                      <a:pt x="4141" y="3113"/>
                    </a:lnTo>
                    <a:lnTo>
                      <a:pt x="545" y="470"/>
                    </a:lnTo>
                    <a:cubicBezTo>
                      <a:pt x="499" y="428"/>
                      <a:pt x="450" y="411"/>
                      <a:pt x="406" y="411"/>
                    </a:cubicBezTo>
                    <a:cubicBezTo>
                      <a:pt x="233" y="411"/>
                      <a:pt x="109" y="668"/>
                      <a:pt x="307" y="791"/>
                    </a:cubicBezTo>
                    <a:lnTo>
                      <a:pt x="5546" y="4661"/>
                    </a:lnTo>
                    <a:lnTo>
                      <a:pt x="272" y="5185"/>
                    </a:lnTo>
                    <a:cubicBezTo>
                      <a:pt x="0" y="5196"/>
                      <a:pt x="29" y="5593"/>
                      <a:pt x="277" y="5593"/>
                    </a:cubicBezTo>
                    <a:cubicBezTo>
                      <a:pt x="291" y="5593"/>
                      <a:pt x="305" y="5592"/>
                      <a:pt x="319" y="5589"/>
                    </a:cubicBezTo>
                    <a:lnTo>
                      <a:pt x="6034" y="5018"/>
                    </a:lnTo>
                    <a:lnTo>
                      <a:pt x="9761" y="7756"/>
                    </a:lnTo>
                    <a:lnTo>
                      <a:pt x="3736" y="9399"/>
                    </a:lnTo>
                    <a:cubicBezTo>
                      <a:pt x="3516" y="9476"/>
                      <a:pt x="3581" y="9787"/>
                      <a:pt x="3789" y="9787"/>
                    </a:cubicBezTo>
                    <a:cubicBezTo>
                      <a:pt x="3806" y="9787"/>
                      <a:pt x="3824" y="9785"/>
                      <a:pt x="3843" y="9780"/>
                    </a:cubicBezTo>
                    <a:lnTo>
                      <a:pt x="10166" y="8066"/>
                    </a:lnTo>
                    <a:lnTo>
                      <a:pt x="14726" y="11423"/>
                    </a:lnTo>
                    <a:lnTo>
                      <a:pt x="8987" y="13221"/>
                    </a:lnTo>
                    <a:cubicBezTo>
                      <a:pt x="8769" y="13221"/>
                      <a:pt x="8868" y="13619"/>
                      <a:pt x="9038" y="13619"/>
                    </a:cubicBezTo>
                    <a:cubicBezTo>
                      <a:pt x="9064" y="13619"/>
                      <a:pt x="9090" y="13610"/>
                      <a:pt x="9118" y="13590"/>
                    </a:cubicBezTo>
                    <a:lnTo>
                      <a:pt x="15131" y="11697"/>
                    </a:lnTo>
                    <a:lnTo>
                      <a:pt x="19869" y="15210"/>
                    </a:lnTo>
                    <a:cubicBezTo>
                      <a:pt x="19914" y="15247"/>
                      <a:pt x="19960" y="15263"/>
                      <a:pt x="20004" y="15263"/>
                    </a:cubicBezTo>
                    <a:cubicBezTo>
                      <a:pt x="20183" y="15263"/>
                      <a:pt x="20320" y="15001"/>
                      <a:pt x="20119" y="14876"/>
                    </a:cubicBezTo>
                    <a:lnTo>
                      <a:pt x="20119" y="14876"/>
                    </a:lnTo>
                    <a:lnTo>
                      <a:pt x="20107" y="14888"/>
                    </a:lnTo>
                    <a:lnTo>
                      <a:pt x="16524" y="12245"/>
                    </a:lnTo>
                    <a:lnTo>
                      <a:pt x="14845" y="4696"/>
                    </a:lnTo>
                    <a:cubicBezTo>
                      <a:pt x="14815" y="4599"/>
                      <a:pt x="14738" y="4555"/>
                      <a:pt x="14659" y="4555"/>
                    </a:cubicBezTo>
                    <a:cubicBezTo>
                      <a:pt x="14546" y="4555"/>
                      <a:pt x="14431" y="4644"/>
                      <a:pt x="14452" y="4792"/>
                    </a:cubicBezTo>
                    <a:lnTo>
                      <a:pt x="16024" y="11876"/>
                    </a:lnTo>
                    <a:lnTo>
                      <a:pt x="11987" y="8899"/>
                    </a:lnTo>
                    <a:lnTo>
                      <a:pt x="9023" y="886"/>
                    </a:lnTo>
                    <a:cubicBezTo>
                      <a:pt x="8992" y="781"/>
                      <a:pt x="8914" y="737"/>
                      <a:pt x="8834" y="737"/>
                    </a:cubicBezTo>
                    <a:cubicBezTo>
                      <a:pt x="8699" y="737"/>
                      <a:pt x="8559" y="864"/>
                      <a:pt x="8642" y="1029"/>
                    </a:cubicBezTo>
                    <a:lnTo>
                      <a:pt x="11392" y="8471"/>
                    </a:lnTo>
                    <a:lnTo>
                      <a:pt x="11392" y="8471"/>
                    </a:lnTo>
                    <a:lnTo>
                      <a:pt x="4724" y="3542"/>
                    </a:lnTo>
                    <a:lnTo>
                      <a:pt x="3498" y="148"/>
                    </a:lnTo>
                    <a:cubicBezTo>
                      <a:pt x="3467" y="45"/>
                      <a:pt x="3388" y="1"/>
                      <a:pt x="3308" y="1"/>
                    </a:cubicBezTo>
                    <a:close/>
                  </a:path>
                </a:pathLst>
              </a:custGeom>
              <a:solidFill>
                <a:srgbClr val="5CBF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696" name="Google Shape;8696;p62"/>
            <p:cNvSpPr/>
            <p:nvPr/>
          </p:nvSpPr>
          <p:spPr>
            <a:xfrm>
              <a:off x="3504594" y="4251587"/>
              <a:ext cx="547712" cy="487736"/>
            </a:xfrm>
            <a:custGeom>
              <a:avLst/>
              <a:gdLst/>
              <a:ahLst/>
              <a:cxnLst/>
              <a:rect l="l" t="t" r="r" b="b"/>
              <a:pathLst>
                <a:path w="17068" h="15199" extrusionOk="0">
                  <a:moveTo>
                    <a:pt x="8129" y="1"/>
                  </a:moveTo>
                  <a:cubicBezTo>
                    <a:pt x="6413" y="1"/>
                    <a:pt x="8340" y="6314"/>
                    <a:pt x="8340" y="6314"/>
                  </a:cubicBezTo>
                  <a:cubicBezTo>
                    <a:pt x="8340" y="6314"/>
                    <a:pt x="6152" y="841"/>
                    <a:pt x="4665" y="841"/>
                  </a:cubicBezTo>
                  <a:cubicBezTo>
                    <a:pt x="4543" y="841"/>
                    <a:pt x="4426" y="877"/>
                    <a:pt x="4315" y="956"/>
                  </a:cubicBezTo>
                  <a:cubicBezTo>
                    <a:pt x="2863" y="2004"/>
                    <a:pt x="7554" y="6529"/>
                    <a:pt x="7554" y="6529"/>
                  </a:cubicBezTo>
                  <a:cubicBezTo>
                    <a:pt x="7554" y="6529"/>
                    <a:pt x="4984" y="5608"/>
                    <a:pt x="2903" y="5608"/>
                  </a:cubicBezTo>
                  <a:cubicBezTo>
                    <a:pt x="1881" y="5608"/>
                    <a:pt x="977" y="5830"/>
                    <a:pt x="553" y="6493"/>
                  </a:cubicBezTo>
                  <a:cubicBezTo>
                    <a:pt x="0" y="7358"/>
                    <a:pt x="1151" y="7605"/>
                    <a:pt x="2643" y="7605"/>
                  </a:cubicBezTo>
                  <a:cubicBezTo>
                    <a:pt x="4621" y="7605"/>
                    <a:pt x="7196" y="7172"/>
                    <a:pt x="7197" y="7171"/>
                  </a:cubicBezTo>
                  <a:lnTo>
                    <a:pt x="7197" y="7171"/>
                  </a:lnTo>
                  <a:cubicBezTo>
                    <a:pt x="7196" y="7172"/>
                    <a:pt x="934" y="9672"/>
                    <a:pt x="2077" y="11493"/>
                  </a:cubicBezTo>
                  <a:cubicBezTo>
                    <a:pt x="2244" y="11759"/>
                    <a:pt x="2475" y="11872"/>
                    <a:pt x="2748" y="11872"/>
                  </a:cubicBezTo>
                  <a:cubicBezTo>
                    <a:pt x="3811" y="11872"/>
                    <a:pt x="5510" y="10150"/>
                    <a:pt x="6544" y="8976"/>
                  </a:cubicBezTo>
                  <a:lnTo>
                    <a:pt x="6544" y="8976"/>
                  </a:lnTo>
                  <a:cubicBezTo>
                    <a:pt x="5387" y="10461"/>
                    <a:pt x="3647" y="13108"/>
                    <a:pt x="4827" y="14339"/>
                  </a:cubicBezTo>
                  <a:cubicBezTo>
                    <a:pt x="5002" y="14523"/>
                    <a:pt x="5177" y="14605"/>
                    <a:pt x="5348" y="14605"/>
                  </a:cubicBezTo>
                  <a:cubicBezTo>
                    <a:pt x="6824" y="14605"/>
                    <a:pt x="8113" y="8529"/>
                    <a:pt x="8114" y="8529"/>
                  </a:cubicBezTo>
                  <a:lnTo>
                    <a:pt x="8114" y="8529"/>
                  </a:lnTo>
                  <a:cubicBezTo>
                    <a:pt x="8114" y="8530"/>
                    <a:pt x="8040" y="15198"/>
                    <a:pt x="10157" y="15198"/>
                  </a:cubicBezTo>
                  <a:cubicBezTo>
                    <a:pt x="10292" y="15198"/>
                    <a:pt x="10436" y="15171"/>
                    <a:pt x="10590" y="15113"/>
                  </a:cubicBezTo>
                  <a:cubicBezTo>
                    <a:pt x="13161" y="14161"/>
                    <a:pt x="8841" y="8661"/>
                    <a:pt x="8840" y="8660"/>
                  </a:cubicBezTo>
                  <a:lnTo>
                    <a:pt x="8840" y="8660"/>
                  </a:lnTo>
                  <a:cubicBezTo>
                    <a:pt x="8841" y="8661"/>
                    <a:pt x="11842" y="12239"/>
                    <a:pt x="13960" y="12239"/>
                  </a:cubicBezTo>
                  <a:cubicBezTo>
                    <a:pt x="14388" y="12239"/>
                    <a:pt x="14779" y="12093"/>
                    <a:pt x="15103" y="11743"/>
                  </a:cubicBezTo>
                  <a:cubicBezTo>
                    <a:pt x="17043" y="9648"/>
                    <a:pt x="9602" y="8136"/>
                    <a:pt x="9602" y="8136"/>
                  </a:cubicBezTo>
                  <a:cubicBezTo>
                    <a:pt x="9602" y="8136"/>
                    <a:pt x="17067" y="8064"/>
                    <a:pt x="16091" y="5778"/>
                  </a:cubicBezTo>
                  <a:cubicBezTo>
                    <a:pt x="15847" y="5214"/>
                    <a:pt x="15303" y="5002"/>
                    <a:pt x="14621" y="5002"/>
                  </a:cubicBezTo>
                  <a:cubicBezTo>
                    <a:pt x="12542" y="5002"/>
                    <a:pt x="9185" y="6981"/>
                    <a:pt x="9185" y="6981"/>
                  </a:cubicBezTo>
                  <a:cubicBezTo>
                    <a:pt x="9185" y="6981"/>
                    <a:pt x="13829" y="2826"/>
                    <a:pt x="12197" y="1052"/>
                  </a:cubicBezTo>
                  <a:cubicBezTo>
                    <a:pt x="12012" y="850"/>
                    <a:pt x="11829" y="760"/>
                    <a:pt x="11650" y="760"/>
                  </a:cubicBezTo>
                  <a:cubicBezTo>
                    <a:pt x="10262" y="760"/>
                    <a:pt x="9149" y="6183"/>
                    <a:pt x="9149" y="6183"/>
                  </a:cubicBezTo>
                  <a:cubicBezTo>
                    <a:pt x="9149" y="6183"/>
                    <a:pt x="10019" y="159"/>
                    <a:pt x="8197" y="4"/>
                  </a:cubicBezTo>
                  <a:cubicBezTo>
                    <a:pt x="8174" y="2"/>
                    <a:pt x="8151" y="1"/>
                    <a:pt x="812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7" name="Google Shape;8697;p62"/>
            <p:cNvSpPr/>
            <p:nvPr/>
          </p:nvSpPr>
          <p:spPr>
            <a:xfrm>
              <a:off x="3605613" y="4333545"/>
              <a:ext cx="382064" cy="343427"/>
            </a:xfrm>
            <a:custGeom>
              <a:avLst/>
              <a:gdLst/>
              <a:ahLst/>
              <a:cxnLst/>
              <a:rect l="l" t="t" r="r" b="b"/>
              <a:pathLst>
                <a:path w="11906" h="10702" extrusionOk="0">
                  <a:moveTo>
                    <a:pt x="5199" y="0"/>
                  </a:moveTo>
                  <a:cubicBezTo>
                    <a:pt x="4863" y="0"/>
                    <a:pt x="5347" y="4165"/>
                    <a:pt x="5347" y="4165"/>
                  </a:cubicBezTo>
                  <a:cubicBezTo>
                    <a:pt x="5347" y="4165"/>
                    <a:pt x="3632" y="1343"/>
                    <a:pt x="2727" y="903"/>
                  </a:cubicBezTo>
                  <a:cubicBezTo>
                    <a:pt x="2678" y="879"/>
                    <a:pt x="2639" y="868"/>
                    <a:pt x="2610" y="868"/>
                  </a:cubicBezTo>
                  <a:cubicBezTo>
                    <a:pt x="2110" y="868"/>
                    <a:pt x="4513" y="4165"/>
                    <a:pt x="4513" y="4165"/>
                  </a:cubicBezTo>
                  <a:cubicBezTo>
                    <a:pt x="4513" y="4165"/>
                    <a:pt x="2847" y="3975"/>
                    <a:pt x="1649" y="3975"/>
                  </a:cubicBezTo>
                  <a:cubicBezTo>
                    <a:pt x="1123" y="3975"/>
                    <a:pt x="688" y="4012"/>
                    <a:pt x="525" y="4117"/>
                  </a:cubicBezTo>
                  <a:cubicBezTo>
                    <a:pt x="1" y="4475"/>
                    <a:pt x="4215" y="4510"/>
                    <a:pt x="4335" y="4617"/>
                  </a:cubicBezTo>
                  <a:cubicBezTo>
                    <a:pt x="4454" y="4737"/>
                    <a:pt x="977" y="6808"/>
                    <a:pt x="715" y="7642"/>
                  </a:cubicBezTo>
                  <a:cubicBezTo>
                    <a:pt x="685" y="7737"/>
                    <a:pt x="711" y="7779"/>
                    <a:pt x="781" y="7779"/>
                  </a:cubicBezTo>
                  <a:cubicBezTo>
                    <a:pt x="1324" y="7779"/>
                    <a:pt x="4489" y="5249"/>
                    <a:pt x="4489" y="5248"/>
                  </a:cubicBezTo>
                  <a:lnTo>
                    <a:pt x="4489" y="5248"/>
                  </a:lnTo>
                  <a:cubicBezTo>
                    <a:pt x="4489" y="5249"/>
                    <a:pt x="2644" y="8392"/>
                    <a:pt x="2644" y="9928"/>
                  </a:cubicBezTo>
                  <a:cubicBezTo>
                    <a:pt x="2644" y="10110"/>
                    <a:pt x="2677" y="10190"/>
                    <a:pt x="2736" y="10190"/>
                  </a:cubicBezTo>
                  <a:cubicBezTo>
                    <a:pt x="3169" y="10190"/>
                    <a:pt x="4977" y="5844"/>
                    <a:pt x="4977" y="5844"/>
                  </a:cubicBezTo>
                  <a:cubicBezTo>
                    <a:pt x="4977" y="5844"/>
                    <a:pt x="5847" y="9880"/>
                    <a:pt x="6692" y="10630"/>
                  </a:cubicBezTo>
                  <a:cubicBezTo>
                    <a:pt x="6746" y="10679"/>
                    <a:pt x="6788" y="10701"/>
                    <a:pt x="6819" y="10701"/>
                  </a:cubicBezTo>
                  <a:cubicBezTo>
                    <a:pt x="7277" y="10701"/>
                    <a:pt x="5539" y="5942"/>
                    <a:pt x="5573" y="5820"/>
                  </a:cubicBezTo>
                  <a:cubicBezTo>
                    <a:pt x="5574" y="5816"/>
                    <a:pt x="5578" y="5814"/>
                    <a:pt x="5585" y="5814"/>
                  </a:cubicBezTo>
                  <a:cubicBezTo>
                    <a:pt x="5807" y="5814"/>
                    <a:pt x="9005" y="7808"/>
                    <a:pt x="10123" y="7808"/>
                  </a:cubicBezTo>
                  <a:cubicBezTo>
                    <a:pt x="10126" y="7808"/>
                    <a:pt x="10130" y="7808"/>
                    <a:pt x="10133" y="7808"/>
                  </a:cubicBezTo>
                  <a:cubicBezTo>
                    <a:pt x="11264" y="7808"/>
                    <a:pt x="6549" y="5594"/>
                    <a:pt x="6323" y="5451"/>
                  </a:cubicBezTo>
                  <a:cubicBezTo>
                    <a:pt x="6097" y="5296"/>
                    <a:pt x="10133" y="4236"/>
                    <a:pt x="11633" y="3594"/>
                  </a:cubicBezTo>
                  <a:cubicBezTo>
                    <a:pt x="11870" y="3492"/>
                    <a:pt x="11906" y="3449"/>
                    <a:pt x="11798" y="3449"/>
                  </a:cubicBezTo>
                  <a:cubicBezTo>
                    <a:pt x="11222" y="3449"/>
                    <a:pt x="6561" y="4665"/>
                    <a:pt x="6561" y="4665"/>
                  </a:cubicBezTo>
                  <a:lnTo>
                    <a:pt x="6097" y="4617"/>
                  </a:lnTo>
                  <a:cubicBezTo>
                    <a:pt x="6097" y="4617"/>
                    <a:pt x="7680" y="1867"/>
                    <a:pt x="7752" y="486"/>
                  </a:cubicBezTo>
                  <a:cubicBezTo>
                    <a:pt x="7759" y="325"/>
                    <a:pt x="7738" y="254"/>
                    <a:pt x="7695" y="254"/>
                  </a:cubicBezTo>
                  <a:cubicBezTo>
                    <a:pt x="7375" y="254"/>
                    <a:pt x="5823" y="4344"/>
                    <a:pt x="5823" y="4344"/>
                  </a:cubicBezTo>
                  <a:cubicBezTo>
                    <a:pt x="5823" y="4344"/>
                    <a:pt x="5882" y="1129"/>
                    <a:pt x="5323" y="129"/>
                  </a:cubicBezTo>
                  <a:cubicBezTo>
                    <a:pt x="5273" y="40"/>
                    <a:pt x="5232" y="0"/>
                    <a:pt x="5199" y="0"/>
                  </a:cubicBezTo>
                  <a:close/>
                </a:path>
              </a:pathLst>
            </a:custGeom>
            <a:solidFill>
              <a:srgbClr val="E9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8" name="Google Shape;8698;p62"/>
            <p:cNvSpPr/>
            <p:nvPr/>
          </p:nvSpPr>
          <p:spPr>
            <a:xfrm>
              <a:off x="3722903" y="4446599"/>
              <a:ext cx="113149" cy="99254"/>
            </a:xfrm>
            <a:custGeom>
              <a:avLst/>
              <a:gdLst/>
              <a:ahLst/>
              <a:cxnLst/>
              <a:rect l="l" t="t" r="r" b="b"/>
              <a:pathLst>
                <a:path w="3526" h="3093" extrusionOk="0">
                  <a:moveTo>
                    <a:pt x="1748" y="1"/>
                  </a:moveTo>
                  <a:cubicBezTo>
                    <a:pt x="1554" y="1"/>
                    <a:pt x="1358" y="24"/>
                    <a:pt x="1168" y="47"/>
                  </a:cubicBezTo>
                  <a:cubicBezTo>
                    <a:pt x="834" y="94"/>
                    <a:pt x="441" y="154"/>
                    <a:pt x="251" y="428"/>
                  </a:cubicBezTo>
                  <a:cubicBezTo>
                    <a:pt x="144" y="594"/>
                    <a:pt x="84" y="773"/>
                    <a:pt x="72" y="963"/>
                  </a:cubicBezTo>
                  <a:cubicBezTo>
                    <a:pt x="1" y="1559"/>
                    <a:pt x="48" y="2214"/>
                    <a:pt x="453" y="2642"/>
                  </a:cubicBezTo>
                  <a:cubicBezTo>
                    <a:pt x="740" y="2929"/>
                    <a:pt x="1132" y="3092"/>
                    <a:pt x="1536" y="3092"/>
                  </a:cubicBezTo>
                  <a:cubicBezTo>
                    <a:pt x="1620" y="3092"/>
                    <a:pt x="1703" y="3085"/>
                    <a:pt x="1787" y="3071"/>
                  </a:cubicBezTo>
                  <a:cubicBezTo>
                    <a:pt x="2275" y="2988"/>
                    <a:pt x="2727" y="2785"/>
                    <a:pt x="3096" y="2476"/>
                  </a:cubicBezTo>
                  <a:cubicBezTo>
                    <a:pt x="3204" y="2404"/>
                    <a:pt x="3287" y="2321"/>
                    <a:pt x="3358" y="2214"/>
                  </a:cubicBezTo>
                  <a:cubicBezTo>
                    <a:pt x="3525" y="1952"/>
                    <a:pt x="3442" y="1606"/>
                    <a:pt x="3335" y="1321"/>
                  </a:cubicBezTo>
                  <a:cubicBezTo>
                    <a:pt x="3144" y="821"/>
                    <a:pt x="2846" y="309"/>
                    <a:pt x="2346" y="106"/>
                  </a:cubicBezTo>
                  <a:cubicBezTo>
                    <a:pt x="2156" y="27"/>
                    <a:pt x="1954" y="1"/>
                    <a:pt x="1748" y="1"/>
                  </a:cubicBezTo>
                  <a:close/>
                </a:path>
              </a:pathLst>
            </a:custGeom>
            <a:solidFill>
              <a:srgbClr val="F3E6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99" name="Google Shape;8699;p62"/>
          <p:cNvGrpSpPr/>
          <p:nvPr/>
        </p:nvGrpSpPr>
        <p:grpSpPr>
          <a:xfrm>
            <a:off x="3757303" y="4288266"/>
            <a:ext cx="797020" cy="665707"/>
            <a:chOff x="3757303" y="4288266"/>
            <a:chExt cx="797020" cy="665707"/>
          </a:xfrm>
        </p:grpSpPr>
        <p:sp>
          <p:nvSpPr>
            <p:cNvPr id="8700" name="Google Shape;8700;p62"/>
            <p:cNvSpPr/>
            <p:nvPr/>
          </p:nvSpPr>
          <p:spPr>
            <a:xfrm>
              <a:off x="3757303" y="4323405"/>
              <a:ext cx="759955" cy="630568"/>
            </a:xfrm>
            <a:custGeom>
              <a:avLst/>
              <a:gdLst/>
              <a:ahLst/>
              <a:cxnLst/>
              <a:rect l="l" t="t" r="r" b="b"/>
              <a:pathLst>
                <a:path w="23682" h="19650" extrusionOk="0">
                  <a:moveTo>
                    <a:pt x="15273" y="0"/>
                  </a:moveTo>
                  <a:cubicBezTo>
                    <a:pt x="14613" y="0"/>
                    <a:pt x="14038" y="36"/>
                    <a:pt x="13621" y="123"/>
                  </a:cubicBezTo>
                  <a:cubicBezTo>
                    <a:pt x="11335" y="600"/>
                    <a:pt x="11740" y="2112"/>
                    <a:pt x="11038" y="3171"/>
                  </a:cubicBezTo>
                  <a:cubicBezTo>
                    <a:pt x="10347" y="4243"/>
                    <a:pt x="8311" y="4291"/>
                    <a:pt x="7013" y="4993"/>
                  </a:cubicBezTo>
                  <a:cubicBezTo>
                    <a:pt x="5727" y="5684"/>
                    <a:pt x="5692" y="7767"/>
                    <a:pt x="4572" y="9482"/>
                  </a:cubicBezTo>
                  <a:cubicBezTo>
                    <a:pt x="3453" y="11208"/>
                    <a:pt x="1822" y="12946"/>
                    <a:pt x="1715" y="15256"/>
                  </a:cubicBezTo>
                  <a:cubicBezTo>
                    <a:pt x="1608" y="17566"/>
                    <a:pt x="0" y="19590"/>
                    <a:pt x="0" y="19590"/>
                  </a:cubicBezTo>
                  <a:cubicBezTo>
                    <a:pt x="366" y="19630"/>
                    <a:pt x="734" y="19650"/>
                    <a:pt x="1102" y="19650"/>
                  </a:cubicBezTo>
                  <a:cubicBezTo>
                    <a:pt x="1828" y="19650"/>
                    <a:pt x="2556" y="19573"/>
                    <a:pt x="3275" y="19423"/>
                  </a:cubicBezTo>
                  <a:cubicBezTo>
                    <a:pt x="5132" y="19030"/>
                    <a:pt x="6454" y="18828"/>
                    <a:pt x="8442" y="17828"/>
                  </a:cubicBezTo>
                  <a:cubicBezTo>
                    <a:pt x="10430" y="16816"/>
                    <a:pt x="11038" y="17280"/>
                    <a:pt x="13228" y="16816"/>
                  </a:cubicBezTo>
                  <a:cubicBezTo>
                    <a:pt x="15431" y="16363"/>
                    <a:pt x="16526" y="14768"/>
                    <a:pt x="17562" y="13196"/>
                  </a:cubicBezTo>
                  <a:cubicBezTo>
                    <a:pt x="18586" y="11625"/>
                    <a:pt x="20170" y="11887"/>
                    <a:pt x="21920" y="10160"/>
                  </a:cubicBezTo>
                  <a:cubicBezTo>
                    <a:pt x="23682" y="8446"/>
                    <a:pt x="22837" y="707"/>
                    <a:pt x="22837" y="707"/>
                  </a:cubicBezTo>
                  <a:cubicBezTo>
                    <a:pt x="22837" y="707"/>
                    <a:pt x="18209" y="0"/>
                    <a:pt x="15273" y="0"/>
                  </a:cubicBezTo>
                  <a:close/>
                </a:path>
              </a:pathLst>
            </a:custGeom>
            <a:solidFill>
              <a:srgbClr val="F8D5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1" name="Google Shape;8701;p62"/>
            <p:cNvSpPr/>
            <p:nvPr/>
          </p:nvSpPr>
          <p:spPr>
            <a:xfrm>
              <a:off x="3921958" y="4288266"/>
              <a:ext cx="632366" cy="539112"/>
            </a:xfrm>
            <a:custGeom>
              <a:avLst/>
              <a:gdLst/>
              <a:ahLst/>
              <a:cxnLst/>
              <a:rect l="l" t="t" r="r" b="b"/>
              <a:pathLst>
                <a:path w="19706" h="16800" extrusionOk="0">
                  <a:moveTo>
                    <a:pt x="19421" y="1"/>
                  </a:moveTo>
                  <a:cubicBezTo>
                    <a:pt x="19383" y="1"/>
                    <a:pt x="19342" y="13"/>
                    <a:pt x="19301" y="40"/>
                  </a:cubicBezTo>
                  <a:lnTo>
                    <a:pt x="15801" y="2778"/>
                  </a:lnTo>
                  <a:lnTo>
                    <a:pt x="8073" y="2373"/>
                  </a:lnTo>
                  <a:cubicBezTo>
                    <a:pt x="7823" y="2385"/>
                    <a:pt x="7800" y="2754"/>
                    <a:pt x="8050" y="2778"/>
                  </a:cubicBezTo>
                  <a:lnTo>
                    <a:pt x="15312" y="3159"/>
                  </a:lnTo>
                  <a:lnTo>
                    <a:pt x="11360" y="6267"/>
                  </a:lnTo>
                  <a:lnTo>
                    <a:pt x="2847" y="6981"/>
                  </a:lnTo>
                  <a:cubicBezTo>
                    <a:pt x="2597" y="7017"/>
                    <a:pt x="2632" y="7374"/>
                    <a:pt x="2882" y="7374"/>
                  </a:cubicBezTo>
                  <a:lnTo>
                    <a:pt x="10776" y="6707"/>
                  </a:lnTo>
                  <a:lnTo>
                    <a:pt x="10776" y="6707"/>
                  </a:lnTo>
                  <a:lnTo>
                    <a:pt x="4240" y="11815"/>
                  </a:lnTo>
                  <a:lnTo>
                    <a:pt x="644" y="12089"/>
                  </a:lnTo>
                  <a:cubicBezTo>
                    <a:pt x="406" y="12136"/>
                    <a:pt x="430" y="12494"/>
                    <a:pt x="680" y="12494"/>
                  </a:cubicBezTo>
                  <a:lnTo>
                    <a:pt x="3668" y="12267"/>
                  </a:lnTo>
                  <a:lnTo>
                    <a:pt x="156" y="15018"/>
                  </a:lnTo>
                  <a:cubicBezTo>
                    <a:pt x="0" y="15154"/>
                    <a:pt x="122" y="15377"/>
                    <a:pt x="282" y="15377"/>
                  </a:cubicBezTo>
                  <a:cubicBezTo>
                    <a:pt x="319" y="15377"/>
                    <a:pt x="357" y="15365"/>
                    <a:pt x="394" y="15339"/>
                  </a:cubicBezTo>
                  <a:lnTo>
                    <a:pt x="5537" y="11315"/>
                  </a:lnTo>
                  <a:lnTo>
                    <a:pt x="4633" y="16542"/>
                  </a:lnTo>
                  <a:cubicBezTo>
                    <a:pt x="4592" y="16703"/>
                    <a:pt x="4715" y="16800"/>
                    <a:pt x="4834" y="16800"/>
                  </a:cubicBezTo>
                  <a:cubicBezTo>
                    <a:pt x="4926" y="16800"/>
                    <a:pt x="5015" y="16743"/>
                    <a:pt x="5025" y="16613"/>
                  </a:cubicBezTo>
                  <a:lnTo>
                    <a:pt x="6014" y="10958"/>
                  </a:lnTo>
                  <a:lnTo>
                    <a:pt x="9645" y="8100"/>
                  </a:lnTo>
                  <a:lnTo>
                    <a:pt x="9621" y="14339"/>
                  </a:lnTo>
                  <a:cubicBezTo>
                    <a:pt x="9603" y="14488"/>
                    <a:pt x="9708" y="14562"/>
                    <a:pt x="9813" y="14562"/>
                  </a:cubicBezTo>
                  <a:cubicBezTo>
                    <a:pt x="9919" y="14562"/>
                    <a:pt x="10026" y="14488"/>
                    <a:pt x="10014" y="14339"/>
                  </a:cubicBezTo>
                  <a:lnTo>
                    <a:pt x="10050" y="7791"/>
                  </a:lnTo>
                  <a:lnTo>
                    <a:pt x="14515" y="4302"/>
                  </a:lnTo>
                  <a:lnTo>
                    <a:pt x="14705" y="10303"/>
                  </a:lnTo>
                  <a:cubicBezTo>
                    <a:pt x="14717" y="10425"/>
                    <a:pt x="14811" y="10484"/>
                    <a:pt x="14905" y="10484"/>
                  </a:cubicBezTo>
                  <a:cubicBezTo>
                    <a:pt x="15004" y="10484"/>
                    <a:pt x="15104" y="10419"/>
                    <a:pt x="15110" y="10291"/>
                  </a:cubicBezTo>
                  <a:lnTo>
                    <a:pt x="14908" y="3992"/>
                  </a:lnTo>
                  <a:lnTo>
                    <a:pt x="19551" y="349"/>
                  </a:lnTo>
                  <a:cubicBezTo>
                    <a:pt x="19705" y="214"/>
                    <a:pt x="19586" y="1"/>
                    <a:pt x="1942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02" name="Google Shape;8702;p62"/>
          <p:cNvGrpSpPr/>
          <p:nvPr/>
        </p:nvGrpSpPr>
        <p:grpSpPr>
          <a:xfrm>
            <a:off x="2676027" y="2656869"/>
            <a:ext cx="1467957" cy="1894465"/>
            <a:chOff x="2676027" y="2656869"/>
            <a:chExt cx="1467957" cy="1894465"/>
          </a:xfrm>
        </p:grpSpPr>
        <p:sp>
          <p:nvSpPr>
            <p:cNvPr id="8703" name="Google Shape;8703;p62"/>
            <p:cNvSpPr/>
            <p:nvPr/>
          </p:nvSpPr>
          <p:spPr>
            <a:xfrm>
              <a:off x="2736035" y="2690499"/>
              <a:ext cx="1407949" cy="1860835"/>
            </a:xfrm>
            <a:custGeom>
              <a:avLst/>
              <a:gdLst/>
              <a:ahLst/>
              <a:cxnLst/>
              <a:rect l="l" t="t" r="r" b="b"/>
              <a:pathLst>
                <a:path w="43875" h="57988" extrusionOk="0">
                  <a:moveTo>
                    <a:pt x="14537" y="0"/>
                  </a:moveTo>
                  <a:cubicBezTo>
                    <a:pt x="11099" y="0"/>
                    <a:pt x="7624" y="111"/>
                    <a:pt x="4370" y="1455"/>
                  </a:cubicBezTo>
                  <a:cubicBezTo>
                    <a:pt x="3750" y="1705"/>
                    <a:pt x="3108" y="2038"/>
                    <a:pt x="2703" y="2681"/>
                  </a:cubicBezTo>
                  <a:cubicBezTo>
                    <a:pt x="2310" y="3312"/>
                    <a:pt x="2203" y="4145"/>
                    <a:pt x="2107" y="4931"/>
                  </a:cubicBezTo>
                  <a:cubicBezTo>
                    <a:pt x="274" y="19755"/>
                    <a:pt x="0" y="34721"/>
                    <a:pt x="1274" y="49603"/>
                  </a:cubicBezTo>
                  <a:cubicBezTo>
                    <a:pt x="1464" y="51818"/>
                    <a:pt x="1750" y="54187"/>
                    <a:pt x="2953" y="55795"/>
                  </a:cubicBezTo>
                  <a:cubicBezTo>
                    <a:pt x="4407" y="57764"/>
                    <a:pt x="6735" y="57988"/>
                    <a:pt x="8888" y="57988"/>
                  </a:cubicBezTo>
                  <a:cubicBezTo>
                    <a:pt x="9026" y="57988"/>
                    <a:pt x="9163" y="57987"/>
                    <a:pt x="9299" y="57985"/>
                  </a:cubicBezTo>
                  <a:lnTo>
                    <a:pt x="35897" y="57723"/>
                  </a:lnTo>
                  <a:cubicBezTo>
                    <a:pt x="37886" y="57712"/>
                    <a:pt x="40053" y="57616"/>
                    <a:pt x="41612" y="56021"/>
                  </a:cubicBezTo>
                  <a:cubicBezTo>
                    <a:pt x="43720" y="53866"/>
                    <a:pt x="43875" y="49913"/>
                    <a:pt x="43863" y="46460"/>
                  </a:cubicBezTo>
                  <a:cubicBezTo>
                    <a:pt x="43815" y="34828"/>
                    <a:pt x="43767" y="23195"/>
                    <a:pt x="43720" y="11575"/>
                  </a:cubicBezTo>
                  <a:cubicBezTo>
                    <a:pt x="43696" y="7884"/>
                    <a:pt x="43458" y="3610"/>
                    <a:pt x="41100" y="1478"/>
                  </a:cubicBezTo>
                  <a:cubicBezTo>
                    <a:pt x="39588" y="109"/>
                    <a:pt x="37600" y="50"/>
                    <a:pt x="35743" y="50"/>
                  </a:cubicBezTo>
                  <a:lnTo>
                    <a:pt x="15466" y="2"/>
                  </a:lnTo>
                  <a:cubicBezTo>
                    <a:pt x="15157" y="1"/>
                    <a:pt x="14847" y="0"/>
                    <a:pt x="14537" y="0"/>
                  </a:cubicBezTo>
                  <a:close/>
                </a:path>
              </a:pathLst>
            </a:custGeom>
            <a:solidFill>
              <a:srgbClr val="8A8A8A">
                <a:alpha val="40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4" name="Google Shape;8704;p62"/>
            <p:cNvSpPr/>
            <p:nvPr/>
          </p:nvSpPr>
          <p:spPr>
            <a:xfrm>
              <a:off x="2676027" y="2656869"/>
              <a:ext cx="1408366" cy="1861188"/>
            </a:xfrm>
            <a:custGeom>
              <a:avLst/>
              <a:gdLst/>
              <a:ahLst/>
              <a:cxnLst/>
              <a:rect l="l" t="t" r="r" b="b"/>
              <a:pathLst>
                <a:path w="43888" h="57999" extrusionOk="0">
                  <a:moveTo>
                    <a:pt x="14544" y="0"/>
                  </a:moveTo>
                  <a:cubicBezTo>
                    <a:pt x="11114" y="0"/>
                    <a:pt x="7637" y="112"/>
                    <a:pt x="4370" y="1467"/>
                  </a:cubicBezTo>
                  <a:cubicBezTo>
                    <a:pt x="3751" y="1717"/>
                    <a:pt x="3120" y="2050"/>
                    <a:pt x="2715" y="2693"/>
                  </a:cubicBezTo>
                  <a:cubicBezTo>
                    <a:pt x="2322" y="3312"/>
                    <a:pt x="2203" y="4146"/>
                    <a:pt x="2108" y="4932"/>
                  </a:cubicBezTo>
                  <a:cubicBezTo>
                    <a:pt x="275" y="19755"/>
                    <a:pt x="1" y="34721"/>
                    <a:pt x="1287" y="49604"/>
                  </a:cubicBezTo>
                  <a:cubicBezTo>
                    <a:pt x="1465" y="51818"/>
                    <a:pt x="1751" y="54188"/>
                    <a:pt x="2953" y="55807"/>
                  </a:cubicBezTo>
                  <a:cubicBezTo>
                    <a:pt x="4457" y="57815"/>
                    <a:pt x="6867" y="57998"/>
                    <a:pt x="9054" y="57998"/>
                  </a:cubicBezTo>
                  <a:cubicBezTo>
                    <a:pt x="9136" y="57998"/>
                    <a:pt x="9218" y="57998"/>
                    <a:pt x="9300" y="57998"/>
                  </a:cubicBezTo>
                  <a:lnTo>
                    <a:pt x="35898" y="57736"/>
                  </a:lnTo>
                  <a:cubicBezTo>
                    <a:pt x="37898" y="57712"/>
                    <a:pt x="40053" y="57628"/>
                    <a:pt x="41613" y="56033"/>
                  </a:cubicBezTo>
                  <a:cubicBezTo>
                    <a:pt x="43720" y="53866"/>
                    <a:pt x="43887" y="49913"/>
                    <a:pt x="43875" y="46460"/>
                  </a:cubicBezTo>
                  <a:cubicBezTo>
                    <a:pt x="43828" y="34840"/>
                    <a:pt x="43768" y="23208"/>
                    <a:pt x="43720" y="11575"/>
                  </a:cubicBezTo>
                  <a:cubicBezTo>
                    <a:pt x="43709" y="7884"/>
                    <a:pt x="43459" y="3622"/>
                    <a:pt x="41113" y="1491"/>
                  </a:cubicBezTo>
                  <a:cubicBezTo>
                    <a:pt x="39601" y="121"/>
                    <a:pt x="37601" y="62"/>
                    <a:pt x="35755" y="62"/>
                  </a:cubicBezTo>
                  <a:lnTo>
                    <a:pt x="15467" y="2"/>
                  </a:lnTo>
                  <a:cubicBezTo>
                    <a:pt x="15160" y="1"/>
                    <a:pt x="14852" y="0"/>
                    <a:pt x="1454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705" name="Google Shape;8705;p62"/>
            <p:cNvGrpSpPr/>
            <p:nvPr/>
          </p:nvGrpSpPr>
          <p:grpSpPr>
            <a:xfrm>
              <a:off x="2901263" y="3318700"/>
              <a:ext cx="1043112" cy="1029876"/>
              <a:chOff x="2901263" y="3318700"/>
              <a:chExt cx="1043112" cy="1029876"/>
            </a:xfrm>
          </p:grpSpPr>
          <p:grpSp>
            <p:nvGrpSpPr>
              <p:cNvPr id="8706" name="Google Shape;8706;p62"/>
              <p:cNvGrpSpPr/>
              <p:nvPr/>
            </p:nvGrpSpPr>
            <p:grpSpPr>
              <a:xfrm>
                <a:off x="2901263" y="3318700"/>
                <a:ext cx="1043112" cy="516553"/>
                <a:chOff x="1319481" y="1598400"/>
                <a:chExt cx="1782792" cy="516553"/>
              </a:xfrm>
            </p:grpSpPr>
            <p:sp>
              <p:nvSpPr>
                <p:cNvPr id="8707" name="Google Shape;8707;p62"/>
                <p:cNvSpPr/>
                <p:nvPr/>
              </p:nvSpPr>
              <p:spPr>
                <a:xfrm>
                  <a:off x="1319546" y="1598400"/>
                  <a:ext cx="1782664" cy="8985"/>
                </a:xfrm>
                <a:custGeom>
                  <a:avLst/>
                  <a:gdLst/>
                  <a:ahLst/>
                  <a:cxnLst/>
                  <a:rect l="l" t="t" r="r" b="b"/>
                  <a:pathLst>
                    <a:path w="55552" h="280" extrusionOk="0">
                      <a:moveTo>
                        <a:pt x="136" y="0"/>
                      </a:moveTo>
                      <a:cubicBezTo>
                        <a:pt x="0" y="0"/>
                        <a:pt x="0" y="279"/>
                        <a:pt x="136" y="279"/>
                      </a:cubicBezTo>
                      <a:cubicBezTo>
                        <a:pt x="143" y="279"/>
                        <a:pt x="151" y="279"/>
                        <a:pt x="159" y="277"/>
                      </a:cubicBezTo>
                      <a:lnTo>
                        <a:pt x="55404" y="277"/>
                      </a:lnTo>
                      <a:cubicBezTo>
                        <a:pt x="55412" y="279"/>
                        <a:pt x="55419" y="279"/>
                        <a:pt x="55426" y="279"/>
                      </a:cubicBezTo>
                      <a:cubicBezTo>
                        <a:pt x="55552" y="279"/>
                        <a:pt x="55552" y="0"/>
                        <a:pt x="55426" y="0"/>
                      </a:cubicBezTo>
                      <a:cubicBezTo>
                        <a:pt x="55419" y="0"/>
                        <a:pt x="55412" y="1"/>
                        <a:pt x="55404" y="3"/>
                      </a:cubicBezTo>
                      <a:lnTo>
                        <a:pt x="159" y="3"/>
                      </a:lnTo>
                      <a:cubicBezTo>
                        <a:pt x="151" y="1"/>
                        <a:pt x="143" y="0"/>
                        <a:pt x="1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8" name="Google Shape;8708;p62"/>
                <p:cNvSpPr/>
                <p:nvPr/>
              </p:nvSpPr>
              <p:spPr>
                <a:xfrm>
                  <a:off x="1319546" y="1852376"/>
                  <a:ext cx="1782664" cy="8600"/>
                </a:xfrm>
                <a:custGeom>
                  <a:avLst/>
                  <a:gdLst/>
                  <a:ahLst/>
                  <a:cxnLst/>
                  <a:rect l="l" t="t" r="r" b="b"/>
                  <a:pathLst>
                    <a:path w="55552" h="268" extrusionOk="0">
                      <a:moveTo>
                        <a:pt x="135" y="0"/>
                      </a:moveTo>
                      <a:cubicBezTo>
                        <a:pt x="1" y="0"/>
                        <a:pt x="1" y="267"/>
                        <a:pt x="135" y="267"/>
                      </a:cubicBezTo>
                      <a:cubicBezTo>
                        <a:pt x="143" y="267"/>
                        <a:pt x="151" y="266"/>
                        <a:pt x="159" y="265"/>
                      </a:cubicBezTo>
                      <a:lnTo>
                        <a:pt x="55404" y="265"/>
                      </a:lnTo>
                      <a:cubicBezTo>
                        <a:pt x="55412" y="266"/>
                        <a:pt x="55420" y="267"/>
                        <a:pt x="55427" y="267"/>
                      </a:cubicBezTo>
                      <a:cubicBezTo>
                        <a:pt x="55552" y="267"/>
                        <a:pt x="55552" y="0"/>
                        <a:pt x="55427" y="0"/>
                      </a:cubicBezTo>
                      <a:cubicBezTo>
                        <a:pt x="55420" y="0"/>
                        <a:pt x="55412" y="1"/>
                        <a:pt x="55404" y="3"/>
                      </a:cubicBezTo>
                      <a:lnTo>
                        <a:pt x="159" y="3"/>
                      </a:lnTo>
                      <a:cubicBezTo>
                        <a:pt x="151" y="1"/>
                        <a:pt x="143" y="0"/>
                        <a:pt x="1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9" name="Google Shape;8709;p62"/>
                <p:cNvSpPr/>
                <p:nvPr/>
              </p:nvSpPr>
              <p:spPr>
                <a:xfrm>
                  <a:off x="1319481" y="2106000"/>
                  <a:ext cx="1782792" cy="8953"/>
                </a:xfrm>
                <a:custGeom>
                  <a:avLst/>
                  <a:gdLst/>
                  <a:ahLst/>
                  <a:cxnLst/>
                  <a:rect l="l" t="t" r="r" b="b"/>
                  <a:pathLst>
                    <a:path w="55556" h="279" extrusionOk="0">
                      <a:moveTo>
                        <a:pt x="145" y="0"/>
                      </a:moveTo>
                      <a:cubicBezTo>
                        <a:pt x="3" y="0"/>
                        <a:pt x="0" y="278"/>
                        <a:pt x="137" y="278"/>
                      </a:cubicBezTo>
                      <a:cubicBezTo>
                        <a:pt x="145" y="278"/>
                        <a:pt x="153" y="277"/>
                        <a:pt x="161" y="276"/>
                      </a:cubicBezTo>
                      <a:lnTo>
                        <a:pt x="55406" y="276"/>
                      </a:lnTo>
                      <a:cubicBezTo>
                        <a:pt x="55414" y="277"/>
                        <a:pt x="55422" y="278"/>
                        <a:pt x="55429" y="278"/>
                      </a:cubicBezTo>
                      <a:cubicBezTo>
                        <a:pt x="55556" y="278"/>
                        <a:pt x="55554" y="0"/>
                        <a:pt x="55422" y="0"/>
                      </a:cubicBezTo>
                      <a:cubicBezTo>
                        <a:pt x="55417" y="0"/>
                        <a:pt x="55412" y="1"/>
                        <a:pt x="55406" y="2"/>
                      </a:cubicBezTo>
                      <a:lnTo>
                        <a:pt x="161" y="2"/>
                      </a:lnTo>
                      <a:cubicBezTo>
                        <a:pt x="156" y="1"/>
                        <a:pt x="150" y="0"/>
                        <a:pt x="14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10" name="Google Shape;8710;p62"/>
              <p:cNvGrpSpPr/>
              <p:nvPr/>
            </p:nvGrpSpPr>
            <p:grpSpPr>
              <a:xfrm>
                <a:off x="2901300" y="4086000"/>
                <a:ext cx="1043037" cy="262576"/>
                <a:chOff x="1319546" y="1598400"/>
                <a:chExt cx="1782664" cy="262576"/>
              </a:xfrm>
            </p:grpSpPr>
            <p:sp>
              <p:nvSpPr>
                <p:cNvPr id="8711" name="Google Shape;8711;p62"/>
                <p:cNvSpPr/>
                <p:nvPr/>
              </p:nvSpPr>
              <p:spPr>
                <a:xfrm>
                  <a:off x="1319546" y="1598400"/>
                  <a:ext cx="1782664" cy="8985"/>
                </a:xfrm>
                <a:custGeom>
                  <a:avLst/>
                  <a:gdLst/>
                  <a:ahLst/>
                  <a:cxnLst/>
                  <a:rect l="l" t="t" r="r" b="b"/>
                  <a:pathLst>
                    <a:path w="55552" h="280" extrusionOk="0">
                      <a:moveTo>
                        <a:pt x="136" y="0"/>
                      </a:moveTo>
                      <a:cubicBezTo>
                        <a:pt x="0" y="0"/>
                        <a:pt x="0" y="279"/>
                        <a:pt x="136" y="279"/>
                      </a:cubicBezTo>
                      <a:cubicBezTo>
                        <a:pt x="143" y="279"/>
                        <a:pt x="151" y="279"/>
                        <a:pt x="159" y="277"/>
                      </a:cubicBezTo>
                      <a:lnTo>
                        <a:pt x="55404" y="277"/>
                      </a:lnTo>
                      <a:cubicBezTo>
                        <a:pt x="55412" y="279"/>
                        <a:pt x="55419" y="279"/>
                        <a:pt x="55426" y="279"/>
                      </a:cubicBezTo>
                      <a:cubicBezTo>
                        <a:pt x="55552" y="279"/>
                        <a:pt x="55552" y="0"/>
                        <a:pt x="55426" y="0"/>
                      </a:cubicBezTo>
                      <a:cubicBezTo>
                        <a:pt x="55419" y="0"/>
                        <a:pt x="55412" y="1"/>
                        <a:pt x="55404" y="3"/>
                      </a:cubicBezTo>
                      <a:lnTo>
                        <a:pt x="159" y="3"/>
                      </a:lnTo>
                      <a:cubicBezTo>
                        <a:pt x="151" y="1"/>
                        <a:pt x="143" y="0"/>
                        <a:pt x="1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2" name="Google Shape;8712;p62"/>
                <p:cNvSpPr/>
                <p:nvPr/>
              </p:nvSpPr>
              <p:spPr>
                <a:xfrm>
                  <a:off x="1319546" y="1852376"/>
                  <a:ext cx="1782664" cy="8600"/>
                </a:xfrm>
                <a:custGeom>
                  <a:avLst/>
                  <a:gdLst/>
                  <a:ahLst/>
                  <a:cxnLst/>
                  <a:rect l="l" t="t" r="r" b="b"/>
                  <a:pathLst>
                    <a:path w="55552" h="268" extrusionOk="0">
                      <a:moveTo>
                        <a:pt x="135" y="0"/>
                      </a:moveTo>
                      <a:cubicBezTo>
                        <a:pt x="1" y="0"/>
                        <a:pt x="1" y="267"/>
                        <a:pt x="135" y="267"/>
                      </a:cubicBezTo>
                      <a:cubicBezTo>
                        <a:pt x="143" y="267"/>
                        <a:pt x="151" y="266"/>
                        <a:pt x="159" y="265"/>
                      </a:cubicBezTo>
                      <a:lnTo>
                        <a:pt x="55404" y="265"/>
                      </a:lnTo>
                      <a:cubicBezTo>
                        <a:pt x="55412" y="266"/>
                        <a:pt x="55420" y="267"/>
                        <a:pt x="55427" y="267"/>
                      </a:cubicBezTo>
                      <a:cubicBezTo>
                        <a:pt x="55552" y="267"/>
                        <a:pt x="55552" y="0"/>
                        <a:pt x="55427" y="0"/>
                      </a:cubicBezTo>
                      <a:cubicBezTo>
                        <a:pt x="55420" y="0"/>
                        <a:pt x="55412" y="1"/>
                        <a:pt x="55404" y="3"/>
                      </a:cubicBezTo>
                      <a:lnTo>
                        <a:pt x="159" y="3"/>
                      </a:lnTo>
                      <a:cubicBezTo>
                        <a:pt x="151" y="1"/>
                        <a:pt x="143" y="0"/>
                        <a:pt x="1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8713" name="Google Shape;8713;p62"/>
          <p:cNvGrpSpPr/>
          <p:nvPr/>
        </p:nvGrpSpPr>
        <p:grpSpPr>
          <a:xfrm>
            <a:off x="3876903" y="2175004"/>
            <a:ext cx="690416" cy="670874"/>
            <a:chOff x="3876903" y="2175004"/>
            <a:chExt cx="690416" cy="670874"/>
          </a:xfrm>
        </p:grpSpPr>
        <p:sp>
          <p:nvSpPr>
            <p:cNvPr id="8714" name="Google Shape;8714;p62"/>
            <p:cNvSpPr/>
            <p:nvPr/>
          </p:nvSpPr>
          <p:spPr>
            <a:xfrm>
              <a:off x="3876903" y="2175004"/>
              <a:ext cx="690416" cy="670874"/>
            </a:xfrm>
            <a:custGeom>
              <a:avLst/>
              <a:gdLst/>
              <a:ahLst/>
              <a:cxnLst/>
              <a:rect l="l" t="t" r="r" b="b"/>
              <a:pathLst>
                <a:path w="21515" h="20906" extrusionOk="0">
                  <a:moveTo>
                    <a:pt x="9836" y="1"/>
                  </a:moveTo>
                  <a:cubicBezTo>
                    <a:pt x="9709" y="1"/>
                    <a:pt x="9574" y="21"/>
                    <a:pt x="9430" y="64"/>
                  </a:cubicBezTo>
                  <a:cubicBezTo>
                    <a:pt x="6263" y="993"/>
                    <a:pt x="9930" y="9351"/>
                    <a:pt x="9930" y="9351"/>
                  </a:cubicBezTo>
                  <a:cubicBezTo>
                    <a:pt x="9930" y="9351"/>
                    <a:pt x="6261" y="4119"/>
                    <a:pt x="3619" y="4119"/>
                  </a:cubicBezTo>
                  <a:cubicBezTo>
                    <a:pt x="3254" y="4119"/>
                    <a:pt x="2909" y="4219"/>
                    <a:pt x="2596" y="4446"/>
                  </a:cubicBezTo>
                  <a:cubicBezTo>
                    <a:pt x="0" y="6315"/>
                    <a:pt x="8870" y="9268"/>
                    <a:pt x="8870" y="9268"/>
                  </a:cubicBezTo>
                  <a:cubicBezTo>
                    <a:pt x="8870" y="9268"/>
                    <a:pt x="5705" y="8421"/>
                    <a:pt x="3282" y="8421"/>
                  </a:cubicBezTo>
                  <a:cubicBezTo>
                    <a:pt x="1903" y="8421"/>
                    <a:pt x="765" y="8695"/>
                    <a:pt x="583" y="9553"/>
                  </a:cubicBezTo>
                  <a:cubicBezTo>
                    <a:pt x="364" y="10575"/>
                    <a:pt x="1870" y="10867"/>
                    <a:pt x="3661" y="10867"/>
                  </a:cubicBezTo>
                  <a:cubicBezTo>
                    <a:pt x="6043" y="10867"/>
                    <a:pt x="8929" y="10351"/>
                    <a:pt x="8930" y="10351"/>
                  </a:cubicBezTo>
                  <a:lnTo>
                    <a:pt x="8930" y="10351"/>
                  </a:lnTo>
                  <a:cubicBezTo>
                    <a:pt x="8929" y="10351"/>
                    <a:pt x="83" y="12720"/>
                    <a:pt x="1226" y="14816"/>
                  </a:cubicBezTo>
                  <a:cubicBezTo>
                    <a:pt x="1410" y="15152"/>
                    <a:pt x="1737" y="15294"/>
                    <a:pt x="2156" y="15294"/>
                  </a:cubicBezTo>
                  <a:cubicBezTo>
                    <a:pt x="4349" y="15294"/>
                    <a:pt x="9072" y="11435"/>
                    <a:pt x="9073" y="11435"/>
                  </a:cubicBezTo>
                  <a:lnTo>
                    <a:pt x="9073" y="11435"/>
                  </a:lnTo>
                  <a:cubicBezTo>
                    <a:pt x="9072" y="11435"/>
                    <a:pt x="5465" y="18638"/>
                    <a:pt x="7918" y="20650"/>
                  </a:cubicBezTo>
                  <a:cubicBezTo>
                    <a:pt x="8129" y="20826"/>
                    <a:pt x="8319" y="20906"/>
                    <a:pt x="8489" y="20906"/>
                  </a:cubicBezTo>
                  <a:cubicBezTo>
                    <a:pt x="10275" y="20906"/>
                    <a:pt x="9858" y="12019"/>
                    <a:pt x="9858" y="12018"/>
                  </a:cubicBezTo>
                  <a:lnTo>
                    <a:pt x="9858" y="12018"/>
                  </a:lnTo>
                  <a:cubicBezTo>
                    <a:pt x="9859" y="12019"/>
                    <a:pt x="11862" y="19543"/>
                    <a:pt x="14240" y="19543"/>
                  </a:cubicBezTo>
                  <a:cubicBezTo>
                    <a:pt x="14409" y="19543"/>
                    <a:pt x="14580" y="19505"/>
                    <a:pt x="14752" y="19424"/>
                  </a:cubicBezTo>
                  <a:cubicBezTo>
                    <a:pt x="16586" y="18562"/>
                    <a:pt x="13855" y="15078"/>
                    <a:pt x="12115" y="13129"/>
                  </a:cubicBezTo>
                  <a:lnTo>
                    <a:pt x="12115" y="13129"/>
                  </a:lnTo>
                  <a:cubicBezTo>
                    <a:pt x="13554" y="14560"/>
                    <a:pt x="15947" y="16626"/>
                    <a:pt x="17764" y="16626"/>
                  </a:cubicBezTo>
                  <a:cubicBezTo>
                    <a:pt x="18186" y="16626"/>
                    <a:pt x="18578" y="16514"/>
                    <a:pt x="18919" y="16257"/>
                  </a:cubicBezTo>
                  <a:cubicBezTo>
                    <a:pt x="21515" y="14316"/>
                    <a:pt x="11800" y="11006"/>
                    <a:pt x="11799" y="11006"/>
                  </a:cubicBezTo>
                  <a:lnTo>
                    <a:pt x="11799" y="11006"/>
                  </a:lnTo>
                  <a:cubicBezTo>
                    <a:pt x="11799" y="11006"/>
                    <a:pt x="13579" y="11238"/>
                    <a:pt x="15566" y="11238"/>
                  </a:cubicBezTo>
                  <a:cubicBezTo>
                    <a:pt x="18273" y="11238"/>
                    <a:pt x="21366" y="10807"/>
                    <a:pt x="20872" y="8768"/>
                  </a:cubicBezTo>
                  <a:cubicBezTo>
                    <a:pt x="20642" y="7824"/>
                    <a:pt x="19907" y="7479"/>
                    <a:pt x="18953" y="7479"/>
                  </a:cubicBezTo>
                  <a:cubicBezTo>
                    <a:pt x="16344" y="7479"/>
                    <a:pt x="12097" y="10065"/>
                    <a:pt x="12097" y="10065"/>
                  </a:cubicBezTo>
                  <a:cubicBezTo>
                    <a:pt x="12097" y="10065"/>
                    <a:pt x="19574" y="5172"/>
                    <a:pt x="17133" y="2291"/>
                  </a:cubicBezTo>
                  <a:cubicBezTo>
                    <a:pt x="16813" y="1914"/>
                    <a:pt x="16480" y="1750"/>
                    <a:pt x="16144" y="1750"/>
                  </a:cubicBezTo>
                  <a:cubicBezTo>
                    <a:pt x="13907" y="1750"/>
                    <a:pt x="11513" y="8994"/>
                    <a:pt x="11513" y="8994"/>
                  </a:cubicBezTo>
                  <a:cubicBezTo>
                    <a:pt x="11513" y="8994"/>
                    <a:pt x="12501" y="1"/>
                    <a:pt x="983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5" name="Google Shape;8715;p62"/>
            <p:cNvSpPr/>
            <p:nvPr/>
          </p:nvSpPr>
          <p:spPr>
            <a:xfrm>
              <a:off x="3965536" y="2223973"/>
              <a:ext cx="503524" cy="493480"/>
            </a:xfrm>
            <a:custGeom>
              <a:avLst/>
              <a:gdLst/>
              <a:ahLst/>
              <a:cxnLst/>
              <a:rect l="l" t="t" r="r" b="b"/>
              <a:pathLst>
                <a:path w="15691" h="15378" extrusionOk="0">
                  <a:moveTo>
                    <a:pt x="6817" y="0"/>
                  </a:moveTo>
                  <a:cubicBezTo>
                    <a:pt x="6578" y="0"/>
                    <a:pt x="7573" y="7170"/>
                    <a:pt x="7573" y="7170"/>
                  </a:cubicBezTo>
                  <a:lnTo>
                    <a:pt x="7430" y="7789"/>
                  </a:lnTo>
                  <a:cubicBezTo>
                    <a:pt x="7430" y="7789"/>
                    <a:pt x="4060" y="5265"/>
                    <a:pt x="2251" y="4956"/>
                  </a:cubicBezTo>
                  <a:cubicBezTo>
                    <a:pt x="2173" y="4942"/>
                    <a:pt x="2110" y="4936"/>
                    <a:pt x="2062" y="4936"/>
                  </a:cubicBezTo>
                  <a:cubicBezTo>
                    <a:pt x="995" y="4936"/>
                    <a:pt x="7025" y="8087"/>
                    <a:pt x="7025" y="8087"/>
                  </a:cubicBezTo>
                  <a:cubicBezTo>
                    <a:pt x="7025" y="8087"/>
                    <a:pt x="5146" y="7833"/>
                    <a:pt x="3478" y="7833"/>
                  </a:cubicBezTo>
                  <a:cubicBezTo>
                    <a:pt x="2644" y="7833"/>
                    <a:pt x="1862" y="7896"/>
                    <a:pt x="1393" y="8087"/>
                  </a:cubicBezTo>
                  <a:cubicBezTo>
                    <a:pt x="0" y="8670"/>
                    <a:pt x="6715" y="8706"/>
                    <a:pt x="6715" y="8706"/>
                  </a:cubicBezTo>
                  <a:cubicBezTo>
                    <a:pt x="6715" y="8706"/>
                    <a:pt x="2727" y="10516"/>
                    <a:pt x="2012" y="11635"/>
                  </a:cubicBezTo>
                  <a:cubicBezTo>
                    <a:pt x="1898" y="11816"/>
                    <a:pt x="1938" y="11892"/>
                    <a:pt x="2085" y="11892"/>
                  </a:cubicBezTo>
                  <a:cubicBezTo>
                    <a:pt x="2856" y="11892"/>
                    <a:pt x="6584" y="9802"/>
                    <a:pt x="6584" y="9801"/>
                  </a:cubicBezTo>
                  <a:lnTo>
                    <a:pt x="6584" y="9801"/>
                  </a:lnTo>
                  <a:cubicBezTo>
                    <a:pt x="6584" y="9802"/>
                    <a:pt x="5525" y="14302"/>
                    <a:pt x="5894" y="15052"/>
                  </a:cubicBezTo>
                  <a:cubicBezTo>
                    <a:pt x="5917" y="15099"/>
                    <a:pt x="5942" y="15122"/>
                    <a:pt x="5968" y="15122"/>
                  </a:cubicBezTo>
                  <a:cubicBezTo>
                    <a:pt x="6352" y="15122"/>
                    <a:pt x="7000" y="10233"/>
                    <a:pt x="7156" y="10099"/>
                  </a:cubicBezTo>
                  <a:cubicBezTo>
                    <a:pt x="7158" y="10097"/>
                    <a:pt x="7161" y="10096"/>
                    <a:pt x="7164" y="10096"/>
                  </a:cubicBezTo>
                  <a:cubicBezTo>
                    <a:pt x="7392" y="10096"/>
                    <a:pt x="9527" y="14891"/>
                    <a:pt x="10573" y="15350"/>
                  </a:cubicBezTo>
                  <a:cubicBezTo>
                    <a:pt x="10615" y="15368"/>
                    <a:pt x="10649" y="15377"/>
                    <a:pt x="10677" y="15377"/>
                  </a:cubicBezTo>
                  <a:cubicBezTo>
                    <a:pt x="11354" y="15377"/>
                    <a:pt x="8013" y="9992"/>
                    <a:pt x="8013" y="9992"/>
                  </a:cubicBezTo>
                  <a:lnTo>
                    <a:pt x="8013" y="9992"/>
                  </a:lnTo>
                  <a:cubicBezTo>
                    <a:pt x="8014" y="9992"/>
                    <a:pt x="11871" y="12933"/>
                    <a:pt x="13883" y="13171"/>
                  </a:cubicBezTo>
                  <a:cubicBezTo>
                    <a:pt x="13942" y="13178"/>
                    <a:pt x="13993" y="13181"/>
                    <a:pt x="14036" y="13181"/>
                  </a:cubicBezTo>
                  <a:cubicBezTo>
                    <a:pt x="15492" y="13181"/>
                    <a:pt x="8870" y="9444"/>
                    <a:pt x="8870" y="9444"/>
                  </a:cubicBezTo>
                  <a:cubicBezTo>
                    <a:pt x="8870" y="9444"/>
                    <a:pt x="14324" y="8932"/>
                    <a:pt x="15443" y="7944"/>
                  </a:cubicBezTo>
                  <a:cubicBezTo>
                    <a:pt x="15690" y="7728"/>
                    <a:pt x="15526" y="7644"/>
                    <a:pt x="15117" y="7644"/>
                  </a:cubicBezTo>
                  <a:cubicBezTo>
                    <a:pt x="13693" y="7644"/>
                    <a:pt x="9301" y="8661"/>
                    <a:pt x="8949" y="8661"/>
                  </a:cubicBezTo>
                  <a:cubicBezTo>
                    <a:pt x="8940" y="8661"/>
                    <a:pt x="8934" y="8660"/>
                    <a:pt x="8930" y="8658"/>
                  </a:cubicBezTo>
                  <a:cubicBezTo>
                    <a:pt x="8763" y="8599"/>
                    <a:pt x="12109" y="4467"/>
                    <a:pt x="12276" y="2967"/>
                  </a:cubicBezTo>
                  <a:cubicBezTo>
                    <a:pt x="12295" y="2797"/>
                    <a:pt x="12265" y="2722"/>
                    <a:pt x="12196" y="2722"/>
                  </a:cubicBezTo>
                  <a:cubicBezTo>
                    <a:pt x="11661" y="2722"/>
                    <a:pt x="8772" y="7357"/>
                    <a:pt x="8561" y="7611"/>
                  </a:cubicBezTo>
                  <a:cubicBezTo>
                    <a:pt x="8555" y="7617"/>
                    <a:pt x="8549" y="7621"/>
                    <a:pt x="8543" y="7621"/>
                  </a:cubicBezTo>
                  <a:cubicBezTo>
                    <a:pt x="8287" y="7621"/>
                    <a:pt x="7558" y="2345"/>
                    <a:pt x="6954" y="312"/>
                  </a:cubicBezTo>
                  <a:cubicBezTo>
                    <a:pt x="6889" y="97"/>
                    <a:pt x="6845" y="0"/>
                    <a:pt x="681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6" name="Google Shape;8716;p62"/>
            <p:cNvSpPr/>
            <p:nvPr/>
          </p:nvSpPr>
          <p:spPr>
            <a:xfrm>
              <a:off x="4153520" y="2434645"/>
              <a:ext cx="131088" cy="142897"/>
            </a:xfrm>
            <a:custGeom>
              <a:avLst/>
              <a:gdLst/>
              <a:ahLst/>
              <a:cxnLst/>
              <a:rect l="l" t="t" r="r" b="b"/>
              <a:pathLst>
                <a:path w="4085" h="4453" extrusionOk="0">
                  <a:moveTo>
                    <a:pt x="2587" y="0"/>
                  </a:moveTo>
                  <a:cubicBezTo>
                    <a:pt x="2394" y="0"/>
                    <a:pt x="2195" y="37"/>
                    <a:pt x="2012" y="81"/>
                  </a:cubicBezTo>
                  <a:cubicBezTo>
                    <a:pt x="1322" y="248"/>
                    <a:pt x="596" y="569"/>
                    <a:pt x="262" y="1189"/>
                  </a:cubicBezTo>
                  <a:cubicBezTo>
                    <a:pt x="0" y="1653"/>
                    <a:pt x="0" y="2201"/>
                    <a:pt x="0" y="2736"/>
                  </a:cubicBezTo>
                  <a:cubicBezTo>
                    <a:pt x="0" y="3189"/>
                    <a:pt x="24" y="3701"/>
                    <a:pt x="357" y="4010"/>
                  </a:cubicBezTo>
                  <a:cubicBezTo>
                    <a:pt x="548" y="4165"/>
                    <a:pt x="786" y="4272"/>
                    <a:pt x="1024" y="4320"/>
                  </a:cubicBezTo>
                  <a:cubicBezTo>
                    <a:pt x="1344" y="4400"/>
                    <a:pt x="1684" y="4452"/>
                    <a:pt x="2018" y="4452"/>
                  </a:cubicBezTo>
                  <a:cubicBezTo>
                    <a:pt x="2481" y="4452"/>
                    <a:pt x="2932" y="4351"/>
                    <a:pt x="3298" y="4082"/>
                  </a:cubicBezTo>
                  <a:cubicBezTo>
                    <a:pt x="3822" y="3701"/>
                    <a:pt x="4084" y="3034"/>
                    <a:pt x="4072" y="2391"/>
                  </a:cubicBezTo>
                  <a:cubicBezTo>
                    <a:pt x="4048" y="1736"/>
                    <a:pt x="3846" y="1117"/>
                    <a:pt x="3501" y="569"/>
                  </a:cubicBezTo>
                  <a:cubicBezTo>
                    <a:pt x="3417" y="427"/>
                    <a:pt x="3322" y="296"/>
                    <a:pt x="3203" y="188"/>
                  </a:cubicBezTo>
                  <a:cubicBezTo>
                    <a:pt x="3025" y="48"/>
                    <a:pt x="2809" y="0"/>
                    <a:pt x="258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17" name="Google Shape;8717;p62"/>
          <p:cNvGrpSpPr/>
          <p:nvPr/>
        </p:nvGrpSpPr>
        <p:grpSpPr>
          <a:xfrm>
            <a:off x="5439563" y="4222674"/>
            <a:ext cx="1066385" cy="493641"/>
            <a:chOff x="5439563" y="4222674"/>
            <a:chExt cx="1066385" cy="493641"/>
          </a:xfrm>
        </p:grpSpPr>
        <p:grpSp>
          <p:nvGrpSpPr>
            <p:cNvPr id="8718" name="Google Shape;8718;p62"/>
            <p:cNvGrpSpPr/>
            <p:nvPr/>
          </p:nvGrpSpPr>
          <p:grpSpPr>
            <a:xfrm>
              <a:off x="5439563" y="4222674"/>
              <a:ext cx="797405" cy="476248"/>
              <a:chOff x="5439563" y="4222674"/>
              <a:chExt cx="797405" cy="476248"/>
            </a:xfrm>
          </p:grpSpPr>
          <p:sp>
            <p:nvSpPr>
              <p:cNvPr id="8719" name="Google Shape;8719;p62"/>
              <p:cNvSpPr/>
              <p:nvPr/>
            </p:nvSpPr>
            <p:spPr>
              <a:xfrm>
                <a:off x="5439563" y="4222674"/>
                <a:ext cx="772599" cy="476248"/>
              </a:xfrm>
              <a:custGeom>
                <a:avLst/>
                <a:gdLst/>
                <a:ahLst/>
                <a:cxnLst/>
                <a:rect l="l" t="t" r="r" b="b"/>
                <a:pathLst>
                  <a:path w="24076" h="14841" extrusionOk="0">
                    <a:moveTo>
                      <a:pt x="14141" y="0"/>
                    </a:moveTo>
                    <a:cubicBezTo>
                      <a:pt x="13596" y="0"/>
                      <a:pt x="13189" y="39"/>
                      <a:pt x="12990" y="131"/>
                    </a:cubicBezTo>
                    <a:cubicBezTo>
                      <a:pt x="11728" y="703"/>
                      <a:pt x="12693" y="1488"/>
                      <a:pt x="12693" y="1488"/>
                    </a:cubicBezTo>
                    <a:cubicBezTo>
                      <a:pt x="12693" y="1488"/>
                      <a:pt x="5442" y="2619"/>
                      <a:pt x="5513" y="4358"/>
                    </a:cubicBezTo>
                    <a:cubicBezTo>
                      <a:pt x="5585" y="6108"/>
                      <a:pt x="6692" y="6263"/>
                      <a:pt x="6692" y="6263"/>
                    </a:cubicBezTo>
                    <a:cubicBezTo>
                      <a:pt x="6692" y="6263"/>
                      <a:pt x="1" y="9406"/>
                      <a:pt x="1179" y="11561"/>
                    </a:cubicBezTo>
                    <a:cubicBezTo>
                      <a:pt x="1557" y="12259"/>
                      <a:pt x="2186" y="12495"/>
                      <a:pt x="2863" y="12495"/>
                    </a:cubicBezTo>
                    <a:cubicBezTo>
                      <a:pt x="4278" y="12495"/>
                      <a:pt x="5906" y="11466"/>
                      <a:pt x="5906" y="11466"/>
                    </a:cubicBezTo>
                    <a:lnTo>
                      <a:pt x="5906" y="11466"/>
                    </a:lnTo>
                    <a:cubicBezTo>
                      <a:pt x="5906" y="11466"/>
                      <a:pt x="4867" y="14841"/>
                      <a:pt x="6588" y="14841"/>
                    </a:cubicBezTo>
                    <a:cubicBezTo>
                      <a:pt x="6754" y="14841"/>
                      <a:pt x="6947" y="14809"/>
                      <a:pt x="7168" y="14740"/>
                    </a:cubicBezTo>
                    <a:cubicBezTo>
                      <a:pt x="9680" y="13942"/>
                      <a:pt x="11133" y="11383"/>
                      <a:pt x="11133" y="11382"/>
                    </a:cubicBezTo>
                    <a:lnTo>
                      <a:pt x="11133" y="11382"/>
                    </a:lnTo>
                    <a:cubicBezTo>
                      <a:pt x="11133" y="11383"/>
                      <a:pt x="10105" y="13822"/>
                      <a:pt x="11525" y="13822"/>
                    </a:cubicBezTo>
                    <a:cubicBezTo>
                      <a:pt x="11730" y="13822"/>
                      <a:pt x="11984" y="13772"/>
                      <a:pt x="12300" y="13656"/>
                    </a:cubicBezTo>
                    <a:cubicBezTo>
                      <a:pt x="14812" y="12752"/>
                      <a:pt x="17157" y="9716"/>
                      <a:pt x="17158" y="9716"/>
                    </a:cubicBezTo>
                    <a:lnTo>
                      <a:pt x="17158" y="9716"/>
                    </a:lnTo>
                    <a:cubicBezTo>
                      <a:pt x="17157" y="9716"/>
                      <a:pt x="16843" y="10936"/>
                      <a:pt x="17616" y="10936"/>
                    </a:cubicBezTo>
                    <a:cubicBezTo>
                      <a:pt x="17884" y="10936"/>
                      <a:pt x="18283" y="10790"/>
                      <a:pt x="18872" y="10394"/>
                    </a:cubicBezTo>
                    <a:cubicBezTo>
                      <a:pt x="21158" y="8846"/>
                      <a:pt x="24075" y="3715"/>
                      <a:pt x="23908" y="1107"/>
                    </a:cubicBezTo>
                    <a:cubicBezTo>
                      <a:pt x="23908" y="1107"/>
                      <a:pt x="17055" y="0"/>
                      <a:pt x="1414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0" name="Google Shape;8720;p62"/>
              <p:cNvSpPr/>
              <p:nvPr/>
            </p:nvSpPr>
            <p:spPr>
              <a:xfrm>
                <a:off x="5563752" y="4239554"/>
                <a:ext cx="673216" cy="392557"/>
              </a:xfrm>
              <a:custGeom>
                <a:avLst/>
                <a:gdLst/>
                <a:ahLst/>
                <a:cxnLst/>
                <a:rect l="l" t="t" r="r" b="b"/>
                <a:pathLst>
                  <a:path w="20979" h="12233" extrusionOk="0">
                    <a:moveTo>
                      <a:pt x="10027" y="0"/>
                    </a:moveTo>
                    <a:cubicBezTo>
                      <a:pt x="9842" y="0"/>
                      <a:pt x="9772" y="302"/>
                      <a:pt x="9978" y="367"/>
                    </a:cubicBezTo>
                    <a:lnTo>
                      <a:pt x="16407" y="2308"/>
                    </a:lnTo>
                    <a:lnTo>
                      <a:pt x="12192" y="4213"/>
                    </a:lnTo>
                    <a:lnTo>
                      <a:pt x="4394" y="2986"/>
                    </a:lnTo>
                    <a:cubicBezTo>
                      <a:pt x="4382" y="2985"/>
                      <a:pt x="4371" y="2984"/>
                      <a:pt x="4361" y="2984"/>
                    </a:cubicBezTo>
                    <a:cubicBezTo>
                      <a:pt x="4150" y="2984"/>
                      <a:pt x="4107" y="3310"/>
                      <a:pt x="4334" y="3355"/>
                    </a:cubicBezTo>
                    <a:lnTo>
                      <a:pt x="11573" y="4487"/>
                    </a:lnTo>
                    <a:lnTo>
                      <a:pt x="4584" y="7642"/>
                    </a:lnTo>
                    <a:lnTo>
                      <a:pt x="1298" y="7106"/>
                    </a:lnTo>
                    <a:cubicBezTo>
                      <a:pt x="1284" y="7103"/>
                      <a:pt x="1270" y="7102"/>
                      <a:pt x="1257" y="7102"/>
                    </a:cubicBezTo>
                    <a:cubicBezTo>
                      <a:pt x="1054" y="7102"/>
                      <a:pt x="1015" y="7430"/>
                      <a:pt x="1238" y="7463"/>
                    </a:cubicBezTo>
                    <a:lnTo>
                      <a:pt x="3977" y="7916"/>
                    </a:lnTo>
                    <a:lnTo>
                      <a:pt x="214" y="9618"/>
                    </a:lnTo>
                    <a:cubicBezTo>
                      <a:pt x="1" y="9689"/>
                      <a:pt x="92" y="9979"/>
                      <a:pt x="272" y="9979"/>
                    </a:cubicBezTo>
                    <a:cubicBezTo>
                      <a:pt x="302" y="9979"/>
                      <a:pt x="335" y="9970"/>
                      <a:pt x="369" y="9952"/>
                    </a:cubicBezTo>
                    <a:lnTo>
                      <a:pt x="5858" y="7487"/>
                    </a:lnTo>
                    <a:lnTo>
                      <a:pt x="3905" y="11976"/>
                    </a:lnTo>
                    <a:cubicBezTo>
                      <a:pt x="3844" y="12121"/>
                      <a:pt x="3966" y="12233"/>
                      <a:pt x="4085" y="12233"/>
                    </a:cubicBezTo>
                    <a:cubicBezTo>
                      <a:pt x="4151" y="12233"/>
                      <a:pt x="4217" y="12199"/>
                      <a:pt x="4251" y="12118"/>
                    </a:cubicBezTo>
                    <a:lnTo>
                      <a:pt x="6370" y="7249"/>
                    </a:lnTo>
                    <a:lnTo>
                      <a:pt x="10251" y="5499"/>
                    </a:lnTo>
                    <a:lnTo>
                      <a:pt x="10251" y="5499"/>
                    </a:lnTo>
                    <a:lnTo>
                      <a:pt x="8870" y="11083"/>
                    </a:lnTo>
                    <a:cubicBezTo>
                      <a:pt x="8828" y="11225"/>
                      <a:pt x="8942" y="11316"/>
                      <a:pt x="9053" y="11316"/>
                    </a:cubicBezTo>
                    <a:cubicBezTo>
                      <a:pt x="9129" y="11316"/>
                      <a:pt x="9203" y="11274"/>
                      <a:pt x="9228" y="11178"/>
                    </a:cubicBezTo>
                    <a:lnTo>
                      <a:pt x="10692" y="5296"/>
                    </a:lnTo>
                    <a:lnTo>
                      <a:pt x="15454" y="3141"/>
                    </a:lnTo>
                    <a:lnTo>
                      <a:pt x="14311" y="8582"/>
                    </a:lnTo>
                    <a:cubicBezTo>
                      <a:pt x="14284" y="8719"/>
                      <a:pt x="14394" y="8801"/>
                      <a:pt x="14501" y="8801"/>
                    </a:cubicBezTo>
                    <a:cubicBezTo>
                      <a:pt x="14581" y="8801"/>
                      <a:pt x="14660" y="8755"/>
                      <a:pt x="14681" y="8654"/>
                    </a:cubicBezTo>
                    <a:lnTo>
                      <a:pt x="15871" y="2951"/>
                    </a:lnTo>
                    <a:lnTo>
                      <a:pt x="20848" y="712"/>
                    </a:lnTo>
                    <a:cubicBezTo>
                      <a:pt x="20931" y="665"/>
                      <a:pt x="20979" y="558"/>
                      <a:pt x="20931" y="462"/>
                    </a:cubicBezTo>
                    <a:cubicBezTo>
                      <a:pt x="20905" y="393"/>
                      <a:pt x="20834" y="348"/>
                      <a:pt x="20761" y="348"/>
                    </a:cubicBezTo>
                    <a:cubicBezTo>
                      <a:pt x="20734" y="348"/>
                      <a:pt x="20707" y="354"/>
                      <a:pt x="20681" y="367"/>
                    </a:cubicBezTo>
                    <a:lnTo>
                      <a:pt x="16931" y="2058"/>
                    </a:lnTo>
                    <a:lnTo>
                      <a:pt x="10085" y="10"/>
                    </a:lnTo>
                    <a:cubicBezTo>
                      <a:pt x="10064" y="3"/>
                      <a:pt x="10045" y="0"/>
                      <a:pt x="1002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721" name="Google Shape;8721;p62"/>
            <p:cNvSpPr/>
            <p:nvPr/>
          </p:nvSpPr>
          <p:spPr>
            <a:xfrm>
              <a:off x="6078446" y="4314644"/>
              <a:ext cx="427503" cy="401671"/>
            </a:xfrm>
            <a:custGeom>
              <a:avLst/>
              <a:gdLst/>
              <a:ahLst/>
              <a:cxnLst/>
              <a:rect l="l" t="t" r="r" b="b"/>
              <a:pathLst>
                <a:path w="13322" h="12517" extrusionOk="0">
                  <a:moveTo>
                    <a:pt x="7083" y="1"/>
                  </a:moveTo>
                  <a:cubicBezTo>
                    <a:pt x="4999" y="1"/>
                    <a:pt x="6321" y="5337"/>
                    <a:pt x="6321" y="5337"/>
                  </a:cubicBezTo>
                  <a:cubicBezTo>
                    <a:pt x="6321" y="5337"/>
                    <a:pt x="5070" y="899"/>
                    <a:pt x="3218" y="899"/>
                  </a:cubicBezTo>
                  <a:cubicBezTo>
                    <a:pt x="3058" y="899"/>
                    <a:pt x="2894" y="932"/>
                    <a:pt x="2725" y="1004"/>
                  </a:cubicBezTo>
                  <a:cubicBezTo>
                    <a:pt x="606" y="1897"/>
                    <a:pt x="5595" y="5480"/>
                    <a:pt x="5595" y="5480"/>
                  </a:cubicBezTo>
                  <a:cubicBezTo>
                    <a:pt x="5595" y="5480"/>
                    <a:pt x="2835" y="4275"/>
                    <a:pt x="1199" y="4275"/>
                  </a:cubicBezTo>
                  <a:cubicBezTo>
                    <a:pt x="519" y="4275"/>
                    <a:pt x="33" y="4484"/>
                    <a:pt x="23" y="5075"/>
                  </a:cubicBezTo>
                  <a:cubicBezTo>
                    <a:pt x="0" y="6320"/>
                    <a:pt x="2131" y="6555"/>
                    <a:pt x="3744" y="6555"/>
                  </a:cubicBezTo>
                  <a:cubicBezTo>
                    <a:pt x="4723" y="6555"/>
                    <a:pt x="5511" y="6469"/>
                    <a:pt x="5511" y="6469"/>
                  </a:cubicBezTo>
                  <a:lnTo>
                    <a:pt x="5511" y="6469"/>
                  </a:lnTo>
                  <a:cubicBezTo>
                    <a:pt x="5511" y="6469"/>
                    <a:pt x="713" y="7993"/>
                    <a:pt x="1332" y="9826"/>
                  </a:cubicBezTo>
                  <a:cubicBezTo>
                    <a:pt x="1436" y="10134"/>
                    <a:pt x="1614" y="10262"/>
                    <a:pt x="1840" y="10262"/>
                  </a:cubicBezTo>
                  <a:cubicBezTo>
                    <a:pt x="2967" y="10262"/>
                    <a:pt x="5273" y="7065"/>
                    <a:pt x="5273" y="7064"/>
                  </a:cubicBezTo>
                  <a:lnTo>
                    <a:pt x="5273" y="7064"/>
                  </a:lnTo>
                  <a:cubicBezTo>
                    <a:pt x="5273" y="7065"/>
                    <a:pt x="2642" y="11207"/>
                    <a:pt x="3940" y="11933"/>
                  </a:cubicBezTo>
                  <a:cubicBezTo>
                    <a:pt x="4020" y="11979"/>
                    <a:pt x="4098" y="12000"/>
                    <a:pt x="4174" y="12000"/>
                  </a:cubicBezTo>
                  <a:cubicBezTo>
                    <a:pt x="5309" y="12000"/>
                    <a:pt x="5916" y="7220"/>
                    <a:pt x="5916" y="7219"/>
                  </a:cubicBezTo>
                  <a:lnTo>
                    <a:pt x="5916" y="7219"/>
                  </a:lnTo>
                  <a:cubicBezTo>
                    <a:pt x="5916" y="7220"/>
                    <a:pt x="5691" y="12516"/>
                    <a:pt x="6999" y="12516"/>
                  </a:cubicBezTo>
                  <a:cubicBezTo>
                    <a:pt x="7034" y="12516"/>
                    <a:pt x="7070" y="12513"/>
                    <a:pt x="7107" y="12505"/>
                  </a:cubicBezTo>
                  <a:cubicBezTo>
                    <a:pt x="8524" y="12219"/>
                    <a:pt x="6571" y="7338"/>
                    <a:pt x="6571" y="7338"/>
                  </a:cubicBezTo>
                  <a:lnTo>
                    <a:pt x="6571" y="7338"/>
                  </a:lnTo>
                  <a:cubicBezTo>
                    <a:pt x="6571" y="7338"/>
                    <a:pt x="9210" y="9888"/>
                    <a:pt x="10970" y="9888"/>
                  </a:cubicBezTo>
                  <a:cubicBezTo>
                    <a:pt x="11244" y="9888"/>
                    <a:pt x="11497" y="9826"/>
                    <a:pt x="11715" y="9683"/>
                  </a:cubicBezTo>
                  <a:cubicBezTo>
                    <a:pt x="13322" y="8624"/>
                    <a:pt x="7048" y="6981"/>
                    <a:pt x="7047" y="6980"/>
                  </a:cubicBezTo>
                  <a:lnTo>
                    <a:pt x="7047" y="6980"/>
                  </a:lnTo>
                  <a:cubicBezTo>
                    <a:pt x="7047" y="6980"/>
                    <a:pt x="7301" y="6992"/>
                    <a:pt x="7697" y="6992"/>
                  </a:cubicBezTo>
                  <a:cubicBezTo>
                    <a:pt x="9130" y="6992"/>
                    <a:pt x="12425" y="6845"/>
                    <a:pt x="12239" y="5492"/>
                  </a:cubicBezTo>
                  <a:cubicBezTo>
                    <a:pt x="12179" y="5061"/>
                    <a:pt x="11830" y="4900"/>
                    <a:pt x="11339" y="4900"/>
                  </a:cubicBezTo>
                  <a:cubicBezTo>
                    <a:pt x="10437" y="4900"/>
                    <a:pt x="9057" y="5445"/>
                    <a:pt x="8120" y="5870"/>
                  </a:cubicBezTo>
                  <a:lnTo>
                    <a:pt x="8120" y="5870"/>
                  </a:lnTo>
                  <a:cubicBezTo>
                    <a:pt x="9466" y="5160"/>
                    <a:pt x="11624" y="3788"/>
                    <a:pt x="11167" y="2492"/>
                  </a:cubicBezTo>
                  <a:cubicBezTo>
                    <a:pt x="11063" y="2203"/>
                    <a:pt x="10887" y="2081"/>
                    <a:pt x="10662" y="2081"/>
                  </a:cubicBezTo>
                  <a:cubicBezTo>
                    <a:pt x="9442" y="2081"/>
                    <a:pt x="6809" y="5683"/>
                    <a:pt x="6809" y="5683"/>
                  </a:cubicBezTo>
                  <a:cubicBezTo>
                    <a:pt x="6809" y="5683"/>
                    <a:pt x="9369" y="146"/>
                    <a:pt x="7166" y="3"/>
                  </a:cubicBezTo>
                  <a:cubicBezTo>
                    <a:pt x="7138" y="2"/>
                    <a:pt x="7110" y="1"/>
                    <a:pt x="708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2" name="Google Shape;8722;p62"/>
            <p:cNvSpPr/>
            <p:nvPr/>
          </p:nvSpPr>
          <p:spPr>
            <a:xfrm>
              <a:off x="6075942" y="4365411"/>
              <a:ext cx="342464" cy="277546"/>
            </a:xfrm>
            <a:custGeom>
              <a:avLst/>
              <a:gdLst/>
              <a:ahLst/>
              <a:cxnLst/>
              <a:rect l="l" t="t" r="r" b="b"/>
              <a:pathLst>
                <a:path w="10672" h="8649" extrusionOk="0">
                  <a:moveTo>
                    <a:pt x="7071" y="0"/>
                  </a:moveTo>
                  <a:cubicBezTo>
                    <a:pt x="6741" y="0"/>
                    <a:pt x="6465" y="3930"/>
                    <a:pt x="6399" y="4017"/>
                  </a:cubicBezTo>
                  <a:cubicBezTo>
                    <a:pt x="6398" y="4019"/>
                    <a:pt x="6397" y="4019"/>
                    <a:pt x="6395" y="4019"/>
                  </a:cubicBezTo>
                  <a:cubicBezTo>
                    <a:pt x="6273" y="4019"/>
                    <a:pt x="4529" y="1404"/>
                    <a:pt x="3696" y="1041"/>
                  </a:cubicBezTo>
                  <a:cubicBezTo>
                    <a:pt x="3650" y="1019"/>
                    <a:pt x="3614" y="1009"/>
                    <a:pt x="3589" y="1009"/>
                  </a:cubicBezTo>
                  <a:cubicBezTo>
                    <a:pt x="3163" y="1009"/>
                    <a:pt x="5608" y="3861"/>
                    <a:pt x="5720" y="4041"/>
                  </a:cubicBezTo>
                  <a:cubicBezTo>
                    <a:pt x="5736" y="4068"/>
                    <a:pt x="5681" y="4080"/>
                    <a:pt x="5573" y="4080"/>
                  </a:cubicBezTo>
                  <a:cubicBezTo>
                    <a:pt x="4921" y="4080"/>
                    <a:pt x="2317" y="3658"/>
                    <a:pt x="1184" y="3648"/>
                  </a:cubicBezTo>
                  <a:cubicBezTo>
                    <a:pt x="1167" y="3648"/>
                    <a:pt x="1151" y="3648"/>
                    <a:pt x="1137" y="3648"/>
                  </a:cubicBezTo>
                  <a:cubicBezTo>
                    <a:pt x="1" y="3648"/>
                    <a:pt x="5280" y="4541"/>
                    <a:pt x="5280" y="4541"/>
                  </a:cubicBezTo>
                  <a:lnTo>
                    <a:pt x="5601" y="4720"/>
                  </a:lnTo>
                  <a:cubicBezTo>
                    <a:pt x="5601" y="4720"/>
                    <a:pt x="3530" y="6220"/>
                    <a:pt x="3018" y="7220"/>
                  </a:cubicBezTo>
                  <a:cubicBezTo>
                    <a:pt x="2951" y="7353"/>
                    <a:pt x="2950" y="7410"/>
                    <a:pt x="2999" y="7410"/>
                  </a:cubicBezTo>
                  <a:cubicBezTo>
                    <a:pt x="3316" y="7410"/>
                    <a:pt x="5708" y="5018"/>
                    <a:pt x="5709" y="5017"/>
                  </a:cubicBezTo>
                  <a:lnTo>
                    <a:pt x="5709" y="5017"/>
                  </a:lnTo>
                  <a:cubicBezTo>
                    <a:pt x="5708" y="5018"/>
                    <a:pt x="4601" y="7375"/>
                    <a:pt x="4685" y="8292"/>
                  </a:cubicBezTo>
                  <a:cubicBezTo>
                    <a:pt x="4693" y="8388"/>
                    <a:pt x="4715" y="8431"/>
                    <a:pt x="4747" y="8431"/>
                  </a:cubicBezTo>
                  <a:cubicBezTo>
                    <a:pt x="5015" y="8431"/>
                    <a:pt x="6006" y="5315"/>
                    <a:pt x="6006" y="5315"/>
                  </a:cubicBezTo>
                  <a:cubicBezTo>
                    <a:pt x="6006" y="5315"/>
                    <a:pt x="6340" y="7958"/>
                    <a:pt x="6863" y="8577"/>
                  </a:cubicBezTo>
                  <a:cubicBezTo>
                    <a:pt x="6905" y="8626"/>
                    <a:pt x="6938" y="8649"/>
                    <a:pt x="6965" y="8649"/>
                  </a:cubicBezTo>
                  <a:cubicBezTo>
                    <a:pt x="7272" y="8649"/>
                    <a:pt x="6625" y="5589"/>
                    <a:pt x="6625" y="5589"/>
                  </a:cubicBezTo>
                  <a:lnTo>
                    <a:pt x="6625" y="5589"/>
                  </a:lnTo>
                  <a:cubicBezTo>
                    <a:pt x="6626" y="5589"/>
                    <a:pt x="8908" y="6950"/>
                    <a:pt x="9496" y="6950"/>
                  </a:cubicBezTo>
                  <a:cubicBezTo>
                    <a:pt x="9513" y="6950"/>
                    <a:pt x="9528" y="6949"/>
                    <a:pt x="9542" y="6946"/>
                  </a:cubicBezTo>
                  <a:cubicBezTo>
                    <a:pt x="10054" y="6851"/>
                    <a:pt x="6959" y="5434"/>
                    <a:pt x="6899" y="5303"/>
                  </a:cubicBezTo>
                  <a:cubicBezTo>
                    <a:pt x="6852" y="5184"/>
                    <a:pt x="10102" y="4803"/>
                    <a:pt x="10578" y="4279"/>
                  </a:cubicBezTo>
                  <a:cubicBezTo>
                    <a:pt x="10672" y="4174"/>
                    <a:pt x="10582" y="4131"/>
                    <a:pt x="10380" y="4131"/>
                  </a:cubicBezTo>
                  <a:cubicBezTo>
                    <a:pt x="9578" y="4131"/>
                    <a:pt x="7006" y="4791"/>
                    <a:pt x="7006" y="4791"/>
                  </a:cubicBezTo>
                  <a:cubicBezTo>
                    <a:pt x="7006" y="4791"/>
                    <a:pt x="9411" y="3089"/>
                    <a:pt x="9911" y="1969"/>
                  </a:cubicBezTo>
                  <a:cubicBezTo>
                    <a:pt x="9984" y="1806"/>
                    <a:pt x="9971" y="1737"/>
                    <a:pt x="9897" y="1737"/>
                  </a:cubicBezTo>
                  <a:cubicBezTo>
                    <a:pt x="9456" y="1737"/>
                    <a:pt x="6840" y="4196"/>
                    <a:pt x="6840" y="4196"/>
                  </a:cubicBezTo>
                  <a:cubicBezTo>
                    <a:pt x="6840" y="4196"/>
                    <a:pt x="7530" y="934"/>
                    <a:pt x="7161" y="100"/>
                  </a:cubicBezTo>
                  <a:cubicBezTo>
                    <a:pt x="7131" y="32"/>
                    <a:pt x="7101" y="0"/>
                    <a:pt x="707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3" name="Google Shape;8723;p62"/>
            <p:cNvSpPr/>
            <p:nvPr/>
          </p:nvSpPr>
          <p:spPr>
            <a:xfrm>
              <a:off x="6236586" y="4474838"/>
              <a:ext cx="87895" cy="83498"/>
            </a:xfrm>
            <a:custGeom>
              <a:avLst/>
              <a:gdLst/>
              <a:ahLst/>
              <a:cxnLst/>
              <a:rect l="l" t="t" r="r" b="b"/>
              <a:pathLst>
                <a:path w="2739" h="2602" extrusionOk="0">
                  <a:moveTo>
                    <a:pt x="1155" y="0"/>
                  </a:moveTo>
                  <a:cubicBezTo>
                    <a:pt x="959" y="0"/>
                    <a:pt x="762" y="24"/>
                    <a:pt x="572" y="72"/>
                  </a:cubicBezTo>
                  <a:cubicBezTo>
                    <a:pt x="476" y="95"/>
                    <a:pt x="381" y="131"/>
                    <a:pt x="298" y="179"/>
                  </a:cubicBezTo>
                  <a:cubicBezTo>
                    <a:pt x="95" y="334"/>
                    <a:pt x="36" y="607"/>
                    <a:pt x="24" y="857"/>
                  </a:cubicBezTo>
                  <a:cubicBezTo>
                    <a:pt x="0" y="1286"/>
                    <a:pt x="48" y="1762"/>
                    <a:pt x="345" y="2072"/>
                  </a:cubicBezTo>
                  <a:cubicBezTo>
                    <a:pt x="572" y="2298"/>
                    <a:pt x="893" y="2405"/>
                    <a:pt x="1203" y="2500"/>
                  </a:cubicBezTo>
                  <a:cubicBezTo>
                    <a:pt x="1362" y="2551"/>
                    <a:pt x="1534" y="2602"/>
                    <a:pt x="1698" y="2602"/>
                  </a:cubicBezTo>
                  <a:cubicBezTo>
                    <a:pt x="1804" y="2602"/>
                    <a:pt x="1907" y="2580"/>
                    <a:pt x="2000" y="2524"/>
                  </a:cubicBezTo>
                  <a:cubicBezTo>
                    <a:pt x="2131" y="2441"/>
                    <a:pt x="2238" y="2334"/>
                    <a:pt x="2310" y="2203"/>
                  </a:cubicBezTo>
                  <a:cubicBezTo>
                    <a:pt x="2560" y="1786"/>
                    <a:pt x="2739" y="1286"/>
                    <a:pt x="2584" y="834"/>
                  </a:cubicBezTo>
                  <a:cubicBezTo>
                    <a:pt x="2441" y="464"/>
                    <a:pt x="2131" y="179"/>
                    <a:pt x="1738" y="72"/>
                  </a:cubicBezTo>
                  <a:cubicBezTo>
                    <a:pt x="1548" y="24"/>
                    <a:pt x="1351" y="0"/>
                    <a:pt x="1155" y="0"/>
                  </a:cubicBezTo>
                  <a:close/>
                </a:path>
              </a:pathLst>
            </a:custGeom>
            <a:solidFill>
              <a:srgbClr val="F3E6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24" name="Google Shape;8724;p62"/>
          <p:cNvGrpSpPr/>
          <p:nvPr/>
        </p:nvGrpSpPr>
        <p:grpSpPr>
          <a:xfrm>
            <a:off x="4290288" y="2656869"/>
            <a:ext cx="1459935" cy="1900209"/>
            <a:chOff x="4290288" y="2656869"/>
            <a:chExt cx="1459935" cy="1900209"/>
          </a:xfrm>
        </p:grpSpPr>
        <p:sp>
          <p:nvSpPr>
            <p:cNvPr id="8725" name="Google Shape;8725;p62"/>
            <p:cNvSpPr/>
            <p:nvPr/>
          </p:nvSpPr>
          <p:spPr>
            <a:xfrm>
              <a:off x="4341857" y="2695859"/>
              <a:ext cx="1408366" cy="1861220"/>
            </a:xfrm>
            <a:custGeom>
              <a:avLst/>
              <a:gdLst/>
              <a:ahLst/>
              <a:cxnLst/>
              <a:rect l="l" t="t" r="r" b="b"/>
              <a:pathLst>
                <a:path w="43888" h="58000" extrusionOk="0">
                  <a:moveTo>
                    <a:pt x="14624" y="0"/>
                  </a:moveTo>
                  <a:cubicBezTo>
                    <a:pt x="11162" y="0"/>
                    <a:pt x="7660" y="113"/>
                    <a:pt x="4382" y="1466"/>
                  </a:cubicBezTo>
                  <a:cubicBezTo>
                    <a:pt x="3763" y="1716"/>
                    <a:pt x="3120" y="2038"/>
                    <a:pt x="2704" y="2693"/>
                  </a:cubicBezTo>
                  <a:cubicBezTo>
                    <a:pt x="2311" y="3324"/>
                    <a:pt x="2204" y="4145"/>
                    <a:pt x="2096" y="4943"/>
                  </a:cubicBezTo>
                  <a:cubicBezTo>
                    <a:pt x="275" y="19754"/>
                    <a:pt x="1" y="34732"/>
                    <a:pt x="1275" y="49615"/>
                  </a:cubicBezTo>
                  <a:cubicBezTo>
                    <a:pt x="1465" y="51818"/>
                    <a:pt x="1751" y="54199"/>
                    <a:pt x="2954" y="55806"/>
                  </a:cubicBezTo>
                  <a:cubicBezTo>
                    <a:pt x="4408" y="57776"/>
                    <a:pt x="6736" y="57999"/>
                    <a:pt x="8889" y="57999"/>
                  </a:cubicBezTo>
                  <a:cubicBezTo>
                    <a:pt x="9027" y="57999"/>
                    <a:pt x="9164" y="57998"/>
                    <a:pt x="9300" y="57997"/>
                  </a:cubicBezTo>
                  <a:lnTo>
                    <a:pt x="35898" y="57735"/>
                  </a:lnTo>
                  <a:cubicBezTo>
                    <a:pt x="37899" y="57711"/>
                    <a:pt x="40066" y="57628"/>
                    <a:pt x="41625" y="56032"/>
                  </a:cubicBezTo>
                  <a:cubicBezTo>
                    <a:pt x="43721" y="53866"/>
                    <a:pt x="43887" y="49913"/>
                    <a:pt x="43876" y="46460"/>
                  </a:cubicBezTo>
                  <a:lnTo>
                    <a:pt x="43721" y="11575"/>
                  </a:lnTo>
                  <a:cubicBezTo>
                    <a:pt x="43709" y="7884"/>
                    <a:pt x="43471" y="3621"/>
                    <a:pt x="41113" y="1490"/>
                  </a:cubicBezTo>
                  <a:cubicBezTo>
                    <a:pt x="39601" y="121"/>
                    <a:pt x="37613" y="61"/>
                    <a:pt x="35755" y="61"/>
                  </a:cubicBezTo>
                  <a:lnTo>
                    <a:pt x="15479" y="2"/>
                  </a:lnTo>
                  <a:cubicBezTo>
                    <a:pt x="15194" y="1"/>
                    <a:pt x="14909" y="0"/>
                    <a:pt x="14624" y="0"/>
                  </a:cubicBezTo>
                  <a:close/>
                </a:path>
              </a:pathLst>
            </a:custGeom>
            <a:solidFill>
              <a:srgbClr val="8A8A8A">
                <a:alpha val="40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6" name="Google Shape;8726;p62"/>
            <p:cNvSpPr/>
            <p:nvPr/>
          </p:nvSpPr>
          <p:spPr>
            <a:xfrm>
              <a:off x="4290288" y="2656869"/>
              <a:ext cx="1408366" cy="1861188"/>
            </a:xfrm>
            <a:custGeom>
              <a:avLst/>
              <a:gdLst/>
              <a:ahLst/>
              <a:cxnLst/>
              <a:rect l="l" t="t" r="r" b="b"/>
              <a:pathLst>
                <a:path w="43888" h="57999" extrusionOk="0">
                  <a:moveTo>
                    <a:pt x="14542" y="0"/>
                  </a:moveTo>
                  <a:cubicBezTo>
                    <a:pt x="11104" y="0"/>
                    <a:pt x="7637" y="112"/>
                    <a:pt x="4370" y="1467"/>
                  </a:cubicBezTo>
                  <a:cubicBezTo>
                    <a:pt x="3751" y="1717"/>
                    <a:pt x="3108" y="2050"/>
                    <a:pt x="2703" y="2693"/>
                  </a:cubicBezTo>
                  <a:cubicBezTo>
                    <a:pt x="2310" y="3312"/>
                    <a:pt x="2203" y="4146"/>
                    <a:pt x="2108" y="4932"/>
                  </a:cubicBezTo>
                  <a:cubicBezTo>
                    <a:pt x="274" y="19755"/>
                    <a:pt x="1" y="34721"/>
                    <a:pt x="1275" y="49604"/>
                  </a:cubicBezTo>
                  <a:cubicBezTo>
                    <a:pt x="1465" y="51818"/>
                    <a:pt x="1751" y="54188"/>
                    <a:pt x="2953" y="55807"/>
                  </a:cubicBezTo>
                  <a:cubicBezTo>
                    <a:pt x="4457" y="57815"/>
                    <a:pt x="6855" y="57998"/>
                    <a:pt x="9052" y="57998"/>
                  </a:cubicBezTo>
                  <a:cubicBezTo>
                    <a:pt x="9135" y="57998"/>
                    <a:pt x="9217" y="57998"/>
                    <a:pt x="9299" y="57998"/>
                  </a:cubicBezTo>
                  <a:lnTo>
                    <a:pt x="35898" y="57736"/>
                  </a:lnTo>
                  <a:cubicBezTo>
                    <a:pt x="37898" y="57712"/>
                    <a:pt x="40053" y="57628"/>
                    <a:pt x="41613" y="56033"/>
                  </a:cubicBezTo>
                  <a:cubicBezTo>
                    <a:pt x="43720" y="53866"/>
                    <a:pt x="43887" y="49913"/>
                    <a:pt x="43863" y="46460"/>
                  </a:cubicBezTo>
                  <a:cubicBezTo>
                    <a:pt x="43816" y="34840"/>
                    <a:pt x="43768" y="23208"/>
                    <a:pt x="43720" y="11575"/>
                  </a:cubicBezTo>
                  <a:cubicBezTo>
                    <a:pt x="43708" y="7884"/>
                    <a:pt x="43458" y="3622"/>
                    <a:pt x="41101" y="1491"/>
                  </a:cubicBezTo>
                  <a:cubicBezTo>
                    <a:pt x="39589" y="121"/>
                    <a:pt x="37601" y="62"/>
                    <a:pt x="35743" y="62"/>
                  </a:cubicBezTo>
                  <a:lnTo>
                    <a:pt x="15467" y="2"/>
                  </a:lnTo>
                  <a:cubicBezTo>
                    <a:pt x="15159" y="1"/>
                    <a:pt x="14850" y="0"/>
                    <a:pt x="1454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727" name="Google Shape;8727;p62"/>
            <p:cNvGrpSpPr/>
            <p:nvPr/>
          </p:nvGrpSpPr>
          <p:grpSpPr>
            <a:xfrm>
              <a:off x="4482413" y="3318700"/>
              <a:ext cx="1043112" cy="1029876"/>
              <a:chOff x="2901263" y="3318700"/>
              <a:chExt cx="1043112" cy="1029876"/>
            </a:xfrm>
          </p:grpSpPr>
          <p:grpSp>
            <p:nvGrpSpPr>
              <p:cNvPr id="8728" name="Google Shape;8728;p62"/>
              <p:cNvGrpSpPr/>
              <p:nvPr/>
            </p:nvGrpSpPr>
            <p:grpSpPr>
              <a:xfrm>
                <a:off x="2901263" y="3318700"/>
                <a:ext cx="1043112" cy="516553"/>
                <a:chOff x="1319481" y="1598400"/>
                <a:chExt cx="1782792" cy="516553"/>
              </a:xfrm>
            </p:grpSpPr>
            <p:sp>
              <p:nvSpPr>
                <p:cNvPr id="8729" name="Google Shape;8729;p62"/>
                <p:cNvSpPr/>
                <p:nvPr/>
              </p:nvSpPr>
              <p:spPr>
                <a:xfrm>
                  <a:off x="1319546" y="1598400"/>
                  <a:ext cx="1782664" cy="8985"/>
                </a:xfrm>
                <a:custGeom>
                  <a:avLst/>
                  <a:gdLst/>
                  <a:ahLst/>
                  <a:cxnLst/>
                  <a:rect l="l" t="t" r="r" b="b"/>
                  <a:pathLst>
                    <a:path w="55552" h="280" extrusionOk="0">
                      <a:moveTo>
                        <a:pt x="136" y="0"/>
                      </a:moveTo>
                      <a:cubicBezTo>
                        <a:pt x="0" y="0"/>
                        <a:pt x="0" y="279"/>
                        <a:pt x="136" y="279"/>
                      </a:cubicBezTo>
                      <a:cubicBezTo>
                        <a:pt x="143" y="279"/>
                        <a:pt x="151" y="279"/>
                        <a:pt x="159" y="277"/>
                      </a:cubicBezTo>
                      <a:lnTo>
                        <a:pt x="55404" y="277"/>
                      </a:lnTo>
                      <a:cubicBezTo>
                        <a:pt x="55412" y="279"/>
                        <a:pt x="55419" y="279"/>
                        <a:pt x="55426" y="279"/>
                      </a:cubicBezTo>
                      <a:cubicBezTo>
                        <a:pt x="55552" y="279"/>
                        <a:pt x="55552" y="0"/>
                        <a:pt x="55426" y="0"/>
                      </a:cubicBezTo>
                      <a:cubicBezTo>
                        <a:pt x="55419" y="0"/>
                        <a:pt x="55412" y="1"/>
                        <a:pt x="55404" y="3"/>
                      </a:cubicBezTo>
                      <a:lnTo>
                        <a:pt x="159" y="3"/>
                      </a:lnTo>
                      <a:cubicBezTo>
                        <a:pt x="151" y="1"/>
                        <a:pt x="143" y="0"/>
                        <a:pt x="13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0" name="Google Shape;8730;p62"/>
                <p:cNvSpPr/>
                <p:nvPr/>
              </p:nvSpPr>
              <p:spPr>
                <a:xfrm>
                  <a:off x="1319546" y="1852376"/>
                  <a:ext cx="1782664" cy="8600"/>
                </a:xfrm>
                <a:custGeom>
                  <a:avLst/>
                  <a:gdLst/>
                  <a:ahLst/>
                  <a:cxnLst/>
                  <a:rect l="l" t="t" r="r" b="b"/>
                  <a:pathLst>
                    <a:path w="55552" h="268" extrusionOk="0">
                      <a:moveTo>
                        <a:pt x="135" y="0"/>
                      </a:moveTo>
                      <a:cubicBezTo>
                        <a:pt x="1" y="0"/>
                        <a:pt x="1" y="267"/>
                        <a:pt x="135" y="267"/>
                      </a:cubicBezTo>
                      <a:cubicBezTo>
                        <a:pt x="143" y="267"/>
                        <a:pt x="151" y="266"/>
                        <a:pt x="159" y="265"/>
                      </a:cubicBezTo>
                      <a:lnTo>
                        <a:pt x="55404" y="265"/>
                      </a:lnTo>
                      <a:cubicBezTo>
                        <a:pt x="55412" y="266"/>
                        <a:pt x="55420" y="267"/>
                        <a:pt x="55427" y="267"/>
                      </a:cubicBezTo>
                      <a:cubicBezTo>
                        <a:pt x="55552" y="267"/>
                        <a:pt x="55552" y="0"/>
                        <a:pt x="55427" y="0"/>
                      </a:cubicBezTo>
                      <a:cubicBezTo>
                        <a:pt x="55420" y="0"/>
                        <a:pt x="55412" y="1"/>
                        <a:pt x="55404" y="3"/>
                      </a:cubicBezTo>
                      <a:lnTo>
                        <a:pt x="159" y="3"/>
                      </a:lnTo>
                      <a:cubicBezTo>
                        <a:pt x="151" y="1"/>
                        <a:pt x="143" y="0"/>
                        <a:pt x="13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1" name="Google Shape;8731;p62"/>
                <p:cNvSpPr/>
                <p:nvPr/>
              </p:nvSpPr>
              <p:spPr>
                <a:xfrm>
                  <a:off x="1319481" y="2106000"/>
                  <a:ext cx="1782792" cy="8953"/>
                </a:xfrm>
                <a:custGeom>
                  <a:avLst/>
                  <a:gdLst/>
                  <a:ahLst/>
                  <a:cxnLst/>
                  <a:rect l="l" t="t" r="r" b="b"/>
                  <a:pathLst>
                    <a:path w="55556" h="279" extrusionOk="0">
                      <a:moveTo>
                        <a:pt x="145" y="0"/>
                      </a:moveTo>
                      <a:cubicBezTo>
                        <a:pt x="3" y="0"/>
                        <a:pt x="0" y="278"/>
                        <a:pt x="137" y="278"/>
                      </a:cubicBezTo>
                      <a:cubicBezTo>
                        <a:pt x="145" y="278"/>
                        <a:pt x="153" y="277"/>
                        <a:pt x="161" y="276"/>
                      </a:cubicBezTo>
                      <a:lnTo>
                        <a:pt x="55406" y="276"/>
                      </a:lnTo>
                      <a:cubicBezTo>
                        <a:pt x="55414" y="277"/>
                        <a:pt x="55422" y="278"/>
                        <a:pt x="55429" y="278"/>
                      </a:cubicBezTo>
                      <a:cubicBezTo>
                        <a:pt x="55556" y="278"/>
                        <a:pt x="55554" y="0"/>
                        <a:pt x="55422" y="0"/>
                      </a:cubicBezTo>
                      <a:cubicBezTo>
                        <a:pt x="55417" y="0"/>
                        <a:pt x="55412" y="1"/>
                        <a:pt x="55406" y="2"/>
                      </a:cubicBezTo>
                      <a:lnTo>
                        <a:pt x="161" y="2"/>
                      </a:lnTo>
                      <a:cubicBezTo>
                        <a:pt x="156" y="1"/>
                        <a:pt x="150" y="0"/>
                        <a:pt x="14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32" name="Google Shape;8732;p62"/>
              <p:cNvGrpSpPr/>
              <p:nvPr/>
            </p:nvGrpSpPr>
            <p:grpSpPr>
              <a:xfrm>
                <a:off x="2901300" y="4086000"/>
                <a:ext cx="1043037" cy="262576"/>
                <a:chOff x="1319546" y="1598400"/>
                <a:chExt cx="1782664" cy="262576"/>
              </a:xfrm>
            </p:grpSpPr>
            <p:sp>
              <p:nvSpPr>
                <p:cNvPr id="8733" name="Google Shape;8733;p62"/>
                <p:cNvSpPr/>
                <p:nvPr/>
              </p:nvSpPr>
              <p:spPr>
                <a:xfrm>
                  <a:off x="1319546" y="1598400"/>
                  <a:ext cx="1782664" cy="8985"/>
                </a:xfrm>
                <a:custGeom>
                  <a:avLst/>
                  <a:gdLst/>
                  <a:ahLst/>
                  <a:cxnLst/>
                  <a:rect l="l" t="t" r="r" b="b"/>
                  <a:pathLst>
                    <a:path w="55552" h="280" extrusionOk="0">
                      <a:moveTo>
                        <a:pt x="136" y="0"/>
                      </a:moveTo>
                      <a:cubicBezTo>
                        <a:pt x="0" y="0"/>
                        <a:pt x="0" y="279"/>
                        <a:pt x="136" y="279"/>
                      </a:cubicBezTo>
                      <a:cubicBezTo>
                        <a:pt x="143" y="279"/>
                        <a:pt x="151" y="279"/>
                        <a:pt x="159" y="277"/>
                      </a:cubicBezTo>
                      <a:lnTo>
                        <a:pt x="55404" y="277"/>
                      </a:lnTo>
                      <a:cubicBezTo>
                        <a:pt x="55412" y="279"/>
                        <a:pt x="55419" y="279"/>
                        <a:pt x="55426" y="279"/>
                      </a:cubicBezTo>
                      <a:cubicBezTo>
                        <a:pt x="55552" y="279"/>
                        <a:pt x="55552" y="0"/>
                        <a:pt x="55426" y="0"/>
                      </a:cubicBezTo>
                      <a:cubicBezTo>
                        <a:pt x="55419" y="0"/>
                        <a:pt x="55412" y="1"/>
                        <a:pt x="55404" y="3"/>
                      </a:cubicBezTo>
                      <a:lnTo>
                        <a:pt x="159" y="3"/>
                      </a:lnTo>
                      <a:cubicBezTo>
                        <a:pt x="151" y="1"/>
                        <a:pt x="143" y="0"/>
                        <a:pt x="13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4" name="Google Shape;8734;p62"/>
                <p:cNvSpPr/>
                <p:nvPr/>
              </p:nvSpPr>
              <p:spPr>
                <a:xfrm>
                  <a:off x="1319546" y="1852376"/>
                  <a:ext cx="1782664" cy="8600"/>
                </a:xfrm>
                <a:custGeom>
                  <a:avLst/>
                  <a:gdLst/>
                  <a:ahLst/>
                  <a:cxnLst/>
                  <a:rect l="l" t="t" r="r" b="b"/>
                  <a:pathLst>
                    <a:path w="55552" h="268" extrusionOk="0">
                      <a:moveTo>
                        <a:pt x="135" y="0"/>
                      </a:moveTo>
                      <a:cubicBezTo>
                        <a:pt x="1" y="0"/>
                        <a:pt x="1" y="267"/>
                        <a:pt x="135" y="267"/>
                      </a:cubicBezTo>
                      <a:cubicBezTo>
                        <a:pt x="143" y="267"/>
                        <a:pt x="151" y="266"/>
                        <a:pt x="159" y="265"/>
                      </a:cubicBezTo>
                      <a:lnTo>
                        <a:pt x="55404" y="265"/>
                      </a:lnTo>
                      <a:cubicBezTo>
                        <a:pt x="55412" y="266"/>
                        <a:pt x="55420" y="267"/>
                        <a:pt x="55427" y="267"/>
                      </a:cubicBezTo>
                      <a:cubicBezTo>
                        <a:pt x="55552" y="267"/>
                        <a:pt x="55552" y="0"/>
                        <a:pt x="55427" y="0"/>
                      </a:cubicBezTo>
                      <a:cubicBezTo>
                        <a:pt x="55420" y="0"/>
                        <a:pt x="55412" y="1"/>
                        <a:pt x="55404" y="3"/>
                      </a:cubicBezTo>
                      <a:lnTo>
                        <a:pt x="159" y="3"/>
                      </a:lnTo>
                      <a:cubicBezTo>
                        <a:pt x="151" y="1"/>
                        <a:pt x="143" y="0"/>
                        <a:pt x="13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8735" name="Google Shape;8735;p62"/>
          <p:cNvGrpSpPr/>
          <p:nvPr/>
        </p:nvGrpSpPr>
        <p:grpSpPr>
          <a:xfrm>
            <a:off x="280050" y="3850140"/>
            <a:ext cx="974478" cy="566132"/>
            <a:chOff x="280050" y="3850140"/>
            <a:chExt cx="974478" cy="566132"/>
          </a:xfrm>
        </p:grpSpPr>
        <p:sp>
          <p:nvSpPr>
            <p:cNvPr id="8736" name="Google Shape;8736;p62"/>
            <p:cNvSpPr/>
            <p:nvPr/>
          </p:nvSpPr>
          <p:spPr>
            <a:xfrm>
              <a:off x="280050" y="3850140"/>
              <a:ext cx="896370" cy="566132"/>
            </a:xfrm>
            <a:custGeom>
              <a:avLst/>
              <a:gdLst/>
              <a:ahLst/>
              <a:cxnLst/>
              <a:rect l="l" t="t" r="r" b="b"/>
              <a:pathLst>
                <a:path w="27933" h="17642" extrusionOk="0">
                  <a:moveTo>
                    <a:pt x="18463" y="0"/>
                  </a:moveTo>
                  <a:cubicBezTo>
                    <a:pt x="16051" y="0"/>
                    <a:pt x="16103" y="1638"/>
                    <a:pt x="15157" y="2572"/>
                  </a:cubicBezTo>
                  <a:cubicBezTo>
                    <a:pt x="14193" y="3513"/>
                    <a:pt x="12074" y="3108"/>
                    <a:pt x="10573" y="3537"/>
                  </a:cubicBezTo>
                  <a:cubicBezTo>
                    <a:pt x="9073" y="3965"/>
                    <a:pt x="8573" y="6108"/>
                    <a:pt x="7025" y="7632"/>
                  </a:cubicBezTo>
                  <a:cubicBezTo>
                    <a:pt x="5478" y="9156"/>
                    <a:pt x="3394" y="10597"/>
                    <a:pt x="2763" y="12966"/>
                  </a:cubicBezTo>
                  <a:cubicBezTo>
                    <a:pt x="2120" y="15336"/>
                    <a:pt x="1" y="17074"/>
                    <a:pt x="1" y="17074"/>
                  </a:cubicBezTo>
                  <a:cubicBezTo>
                    <a:pt x="1075" y="17432"/>
                    <a:pt x="2195" y="17622"/>
                    <a:pt x="3316" y="17622"/>
                  </a:cubicBezTo>
                  <a:cubicBezTo>
                    <a:pt x="3350" y="17622"/>
                    <a:pt x="3384" y="17622"/>
                    <a:pt x="3418" y="17622"/>
                  </a:cubicBezTo>
                  <a:cubicBezTo>
                    <a:pt x="4012" y="17629"/>
                    <a:pt x="4554" y="17642"/>
                    <a:pt x="5080" y="17642"/>
                  </a:cubicBezTo>
                  <a:cubicBezTo>
                    <a:pt x="6345" y="17642"/>
                    <a:pt x="7522" y="17566"/>
                    <a:pt x="9145" y="17145"/>
                  </a:cubicBezTo>
                  <a:cubicBezTo>
                    <a:pt x="9882" y="16953"/>
                    <a:pt x="10436" y="16888"/>
                    <a:pt x="10928" y="16888"/>
                  </a:cubicBezTo>
                  <a:cubicBezTo>
                    <a:pt x="11961" y="16888"/>
                    <a:pt x="12719" y="17177"/>
                    <a:pt x="14324" y="17193"/>
                  </a:cubicBezTo>
                  <a:cubicBezTo>
                    <a:pt x="14334" y="17193"/>
                    <a:pt x="14344" y="17193"/>
                    <a:pt x="14354" y="17193"/>
                  </a:cubicBezTo>
                  <a:cubicBezTo>
                    <a:pt x="16706" y="17193"/>
                    <a:pt x="18211" y="15806"/>
                    <a:pt x="19622" y="14419"/>
                  </a:cubicBezTo>
                  <a:cubicBezTo>
                    <a:pt x="21051" y="13026"/>
                    <a:pt x="22623" y="13657"/>
                    <a:pt x="24837" y="12264"/>
                  </a:cubicBezTo>
                  <a:cubicBezTo>
                    <a:pt x="27040" y="10883"/>
                    <a:pt x="27933" y="2679"/>
                    <a:pt x="27933" y="2679"/>
                  </a:cubicBezTo>
                  <a:cubicBezTo>
                    <a:pt x="27933" y="2679"/>
                    <a:pt x="20979" y="12"/>
                    <a:pt x="18515" y="0"/>
                  </a:cubicBezTo>
                  <a:cubicBezTo>
                    <a:pt x="18497" y="0"/>
                    <a:pt x="18480" y="0"/>
                    <a:pt x="18463" y="0"/>
                  </a:cubicBezTo>
                  <a:close/>
                </a:path>
              </a:pathLst>
            </a:custGeom>
            <a:solidFill>
              <a:srgbClr val="F8D5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7" name="Google Shape;8737;p62"/>
            <p:cNvSpPr/>
            <p:nvPr/>
          </p:nvSpPr>
          <p:spPr>
            <a:xfrm>
              <a:off x="489246" y="3884861"/>
              <a:ext cx="765282" cy="456352"/>
            </a:xfrm>
            <a:custGeom>
              <a:avLst/>
              <a:gdLst/>
              <a:ahLst/>
              <a:cxnLst/>
              <a:rect l="l" t="t" r="r" b="b"/>
              <a:pathLst>
                <a:path w="23848" h="14221" extrusionOk="0">
                  <a:moveTo>
                    <a:pt x="11217" y="1"/>
                  </a:moveTo>
                  <a:cubicBezTo>
                    <a:pt x="10987" y="1"/>
                    <a:pt x="10906" y="377"/>
                    <a:pt x="11186" y="431"/>
                  </a:cubicBezTo>
                  <a:lnTo>
                    <a:pt x="18616" y="2467"/>
                  </a:lnTo>
                  <a:lnTo>
                    <a:pt x="13818" y="4776"/>
                  </a:lnTo>
                  <a:lnTo>
                    <a:pt x="4840" y="3586"/>
                  </a:lnTo>
                  <a:cubicBezTo>
                    <a:pt x="4822" y="3582"/>
                    <a:pt x="4804" y="3580"/>
                    <a:pt x="4788" y="3580"/>
                  </a:cubicBezTo>
                  <a:cubicBezTo>
                    <a:pt x="4537" y="3580"/>
                    <a:pt x="4502" y="3980"/>
                    <a:pt x="4793" y="4002"/>
                  </a:cubicBezTo>
                  <a:lnTo>
                    <a:pt x="13127" y="5110"/>
                  </a:lnTo>
                  <a:lnTo>
                    <a:pt x="5197" y="8920"/>
                  </a:lnTo>
                  <a:lnTo>
                    <a:pt x="1411" y="8384"/>
                  </a:lnTo>
                  <a:cubicBezTo>
                    <a:pt x="1397" y="8382"/>
                    <a:pt x="1383" y="8380"/>
                    <a:pt x="1370" y="8380"/>
                  </a:cubicBezTo>
                  <a:cubicBezTo>
                    <a:pt x="1119" y="8380"/>
                    <a:pt x="1069" y="8790"/>
                    <a:pt x="1352" y="8813"/>
                  </a:cubicBezTo>
                  <a:lnTo>
                    <a:pt x="4507" y="9265"/>
                  </a:lnTo>
                  <a:lnTo>
                    <a:pt x="232" y="11313"/>
                  </a:lnTo>
                  <a:cubicBezTo>
                    <a:pt x="1" y="11414"/>
                    <a:pt x="102" y="11728"/>
                    <a:pt x="304" y="11728"/>
                  </a:cubicBezTo>
                  <a:cubicBezTo>
                    <a:pt x="341" y="11728"/>
                    <a:pt x="381" y="11718"/>
                    <a:pt x="423" y="11694"/>
                  </a:cubicBezTo>
                  <a:lnTo>
                    <a:pt x="6650" y="8705"/>
                  </a:lnTo>
                  <a:lnTo>
                    <a:pt x="4531" y="13908"/>
                  </a:lnTo>
                  <a:cubicBezTo>
                    <a:pt x="4439" y="14084"/>
                    <a:pt x="4587" y="14220"/>
                    <a:pt x="4730" y="14220"/>
                  </a:cubicBezTo>
                  <a:cubicBezTo>
                    <a:pt x="4811" y="14220"/>
                    <a:pt x="4889" y="14178"/>
                    <a:pt x="4924" y="14075"/>
                  </a:cubicBezTo>
                  <a:lnTo>
                    <a:pt x="7233" y="8420"/>
                  </a:lnTo>
                  <a:lnTo>
                    <a:pt x="11639" y="6300"/>
                  </a:lnTo>
                  <a:lnTo>
                    <a:pt x="10186" y="12754"/>
                  </a:lnTo>
                  <a:cubicBezTo>
                    <a:pt x="10151" y="12914"/>
                    <a:pt x="10279" y="13013"/>
                    <a:pt x="10406" y="13013"/>
                  </a:cubicBezTo>
                  <a:cubicBezTo>
                    <a:pt x="10496" y="13013"/>
                    <a:pt x="10585" y="12963"/>
                    <a:pt x="10615" y="12849"/>
                  </a:cubicBezTo>
                  <a:lnTo>
                    <a:pt x="12127" y="6062"/>
                  </a:lnTo>
                  <a:lnTo>
                    <a:pt x="17532" y="3467"/>
                  </a:lnTo>
                  <a:lnTo>
                    <a:pt x="16377" y="9729"/>
                  </a:lnTo>
                  <a:cubicBezTo>
                    <a:pt x="16357" y="9878"/>
                    <a:pt x="16475" y="9965"/>
                    <a:pt x="16591" y="9965"/>
                  </a:cubicBezTo>
                  <a:cubicBezTo>
                    <a:pt x="16680" y="9965"/>
                    <a:pt x="16768" y="9914"/>
                    <a:pt x="16794" y="9801"/>
                  </a:cubicBezTo>
                  <a:lnTo>
                    <a:pt x="18009" y="3229"/>
                  </a:lnTo>
                  <a:lnTo>
                    <a:pt x="23640" y="526"/>
                  </a:lnTo>
                  <a:cubicBezTo>
                    <a:pt x="23848" y="412"/>
                    <a:pt x="23738" y="125"/>
                    <a:pt x="23549" y="125"/>
                  </a:cubicBezTo>
                  <a:cubicBezTo>
                    <a:pt x="23521" y="125"/>
                    <a:pt x="23492" y="131"/>
                    <a:pt x="23462" y="145"/>
                  </a:cubicBezTo>
                  <a:lnTo>
                    <a:pt x="23450" y="133"/>
                  </a:lnTo>
                  <a:lnTo>
                    <a:pt x="19199" y="2181"/>
                  </a:lnTo>
                  <a:lnTo>
                    <a:pt x="11293" y="14"/>
                  </a:lnTo>
                  <a:cubicBezTo>
                    <a:pt x="11266" y="5"/>
                    <a:pt x="11241" y="1"/>
                    <a:pt x="1121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38" name="Google Shape;8738;p62"/>
          <p:cNvGrpSpPr/>
          <p:nvPr/>
        </p:nvGrpSpPr>
        <p:grpSpPr>
          <a:xfrm>
            <a:off x="181470" y="3149837"/>
            <a:ext cx="1075690" cy="742049"/>
            <a:chOff x="181470" y="3149837"/>
            <a:chExt cx="1075690" cy="742049"/>
          </a:xfrm>
        </p:grpSpPr>
        <p:sp>
          <p:nvSpPr>
            <p:cNvPr id="8739" name="Google Shape;8739;p62"/>
            <p:cNvSpPr/>
            <p:nvPr/>
          </p:nvSpPr>
          <p:spPr>
            <a:xfrm>
              <a:off x="181470" y="3149837"/>
              <a:ext cx="1043471" cy="742049"/>
            </a:xfrm>
            <a:custGeom>
              <a:avLst/>
              <a:gdLst/>
              <a:ahLst/>
              <a:cxnLst/>
              <a:rect l="l" t="t" r="r" b="b"/>
              <a:pathLst>
                <a:path w="32517" h="23124" extrusionOk="0">
                  <a:moveTo>
                    <a:pt x="4193" y="0"/>
                  </a:moveTo>
                  <a:cubicBezTo>
                    <a:pt x="3354" y="0"/>
                    <a:pt x="2679" y="254"/>
                    <a:pt x="2311" y="892"/>
                  </a:cubicBezTo>
                  <a:cubicBezTo>
                    <a:pt x="513" y="3988"/>
                    <a:pt x="6002" y="6703"/>
                    <a:pt x="6002" y="6703"/>
                  </a:cubicBezTo>
                  <a:cubicBezTo>
                    <a:pt x="6002" y="6703"/>
                    <a:pt x="1" y="8227"/>
                    <a:pt x="2882" y="10751"/>
                  </a:cubicBezTo>
                  <a:cubicBezTo>
                    <a:pt x="5461" y="13030"/>
                    <a:pt x="9194" y="13145"/>
                    <a:pt x="9923" y="13145"/>
                  </a:cubicBezTo>
                  <a:cubicBezTo>
                    <a:pt x="10006" y="13145"/>
                    <a:pt x="10050" y="13144"/>
                    <a:pt x="10050" y="13144"/>
                  </a:cubicBezTo>
                  <a:lnTo>
                    <a:pt x="10050" y="13144"/>
                  </a:lnTo>
                  <a:cubicBezTo>
                    <a:pt x="10050" y="13144"/>
                    <a:pt x="5061" y="13894"/>
                    <a:pt x="8109" y="16323"/>
                  </a:cubicBezTo>
                  <a:cubicBezTo>
                    <a:pt x="11145" y="18764"/>
                    <a:pt x="16693" y="19383"/>
                    <a:pt x="16693" y="19383"/>
                  </a:cubicBezTo>
                  <a:cubicBezTo>
                    <a:pt x="16693" y="19383"/>
                    <a:pt x="13491" y="20347"/>
                    <a:pt x="17146" y="22038"/>
                  </a:cubicBezTo>
                  <a:cubicBezTo>
                    <a:pt x="18723" y="22762"/>
                    <a:pt x="21219" y="23123"/>
                    <a:pt x="23798" y="23123"/>
                  </a:cubicBezTo>
                  <a:cubicBezTo>
                    <a:pt x="27195" y="23123"/>
                    <a:pt x="30737" y="22497"/>
                    <a:pt x="32517" y="21252"/>
                  </a:cubicBezTo>
                  <a:cubicBezTo>
                    <a:pt x="32517" y="21252"/>
                    <a:pt x="27147" y="8072"/>
                    <a:pt x="25468" y="6941"/>
                  </a:cubicBezTo>
                  <a:cubicBezTo>
                    <a:pt x="25067" y="6670"/>
                    <a:pt x="24748" y="6567"/>
                    <a:pt x="24496" y="6567"/>
                  </a:cubicBezTo>
                  <a:cubicBezTo>
                    <a:pt x="23694" y="6567"/>
                    <a:pt x="23563" y="7607"/>
                    <a:pt x="23563" y="7607"/>
                  </a:cubicBezTo>
                  <a:cubicBezTo>
                    <a:pt x="23563" y="7607"/>
                    <a:pt x="17718" y="682"/>
                    <a:pt x="15138" y="682"/>
                  </a:cubicBezTo>
                  <a:cubicBezTo>
                    <a:pt x="14916" y="682"/>
                    <a:pt x="14718" y="733"/>
                    <a:pt x="14550" y="845"/>
                  </a:cubicBezTo>
                  <a:cubicBezTo>
                    <a:pt x="12419" y="2250"/>
                    <a:pt x="13074" y="3750"/>
                    <a:pt x="13074" y="3750"/>
                  </a:cubicBezTo>
                  <a:cubicBezTo>
                    <a:pt x="13074" y="3750"/>
                    <a:pt x="7419" y="0"/>
                    <a:pt x="41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0" name="Google Shape;8740;p62"/>
            <p:cNvSpPr/>
            <p:nvPr/>
          </p:nvSpPr>
          <p:spPr>
            <a:xfrm>
              <a:off x="364383" y="3237155"/>
              <a:ext cx="892776" cy="631980"/>
            </a:xfrm>
            <a:custGeom>
              <a:avLst/>
              <a:gdLst/>
              <a:ahLst/>
              <a:cxnLst/>
              <a:rect l="l" t="t" r="r" b="b"/>
              <a:pathLst>
                <a:path w="27821" h="19694" extrusionOk="0">
                  <a:moveTo>
                    <a:pt x="4270" y="1"/>
                  </a:moveTo>
                  <a:cubicBezTo>
                    <a:pt x="4097" y="1"/>
                    <a:pt x="3925" y="161"/>
                    <a:pt x="4016" y="374"/>
                  </a:cubicBezTo>
                  <a:lnTo>
                    <a:pt x="5517" y="4124"/>
                  </a:lnTo>
                  <a:lnTo>
                    <a:pt x="5517" y="4124"/>
                  </a:lnTo>
                  <a:lnTo>
                    <a:pt x="564" y="719"/>
                  </a:lnTo>
                  <a:cubicBezTo>
                    <a:pt x="508" y="681"/>
                    <a:pt x="452" y="664"/>
                    <a:pt x="400" y="664"/>
                  </a:cubicBezTo>
                  <a:cubicBezTo>
                    <a:pt x="162" y="664"/>
                    <a:pt x="0" y="1006"/>
                    <a:pt x="254" y="1172"/>
                  </a:cubicBezTo>
                  <a:lnTo>
                    <a:pt x="7493" y="6125"/>
                  </a:lnTo>
                  <a:lnTo>
                    <a:pt x="433" y="7089"/>
                  </a:lnTo>
                  <a:cubicBezTo>
                    <a:pt x="62" y="7123"/>
                    <a:pt x="115" y="7643"/>
                    <a:pt x="441" y="7643"/>
                  </a:cubicBezTo>
                  <a:cubicBezTo>
                    <a:pt x="461" y="7643"/>
                    <a:pt x="482" y="7641"/>
                    <a:pt x="504" y="7637"/>
                  </a:cubicBezTo>
                  <a:lnTo>
                    <a:pt x="8160" y="6577"/>
                  </a:lnTo>
                  <a:lnTo>
                    <a:pt x="13291" y="10089"/>
                  </a:lnTo>
                  <a:lnTo>
                    <a:pt x="5278" y="12590"/>
                  </a:lnTo>
                  <a:cubicBezTo>
                    <a:pt x="4965" y="12687"/>
                    <a:pt x="5073" y="13116"/>
                    <a:pt x="5353" y="13116"/>
                  </a:cubicBezTo>
                  <a:cubicBezTo>
                    <a:pt x="5382" y="13116"/>
                    <a:pt x="5413" y="13112"/>
                    <a:pt x="5445" y="13102"/>
                  </a:cubicBezTo>
                  <a:lnTo>
                    <a:pt x="13863" y="10482"/>
                  </a:lnTo>
                  <a:lnTo>
                    <a:pt x="20149" y="14781"/>
                  </a:lnTo>
                  <a:lnTo>
                    <a:pt x="12529" y="17471"/>
                  </a:lnTo>
                  <a:cubicBezTo>
                    <a:pt x="12230" y="17578"/>
                    <a:pt x="12343" y="18001"/>
                    <a:pt x="12619" y="18001"/>
                  </a:cubicBezTo>
                  <a:cubicBezTo>
                    <a:pt x="12650" y="18001"/>
                    <a:pt x="12684" y="17996"/>
                    <a:pt x="12720" y="17983"/>
                  </a:cubicBezTo>
                  <a:lnTo>
                    <a:pt x="20709" y="15162"/>
                  </a:lnTo>
                  <a:lnTo>
                    <a:pt x="27257" y="19638"/>
                  </a:lnTo>
                  <a:cubicBezTo>
                    <a:pt x="27311" y="19677"/>
                    <a:pt x="27366" y="19694"/>
                    <a:pt x="27417" y="19694"/>
                  </a:cubicBezTo>
                  <a:cubicBezTo>
                    <a:pt x="27651" y="19694"/>
                    <a:pt x="27820" y="19354"/>
                    <a:pt x="27567" y="19198"/>
                  </a:cubicBezTo>
                  <a:lnTo>
                    <a:pt x="27567" y="19186"/>
                  </a:lnTo>
                  <a:lnTo>
                    <a:pt x="22626" y="15804"/>
                  </a:lnTo>
                  <a:lnTo>
                    <a:pt x="19995" y="5744"/>
                  </a:lnTo>
                  <a:cubicBezTo>
                    <a:pt x="19960" y="5603"/>
                    <a:pt x="19851" y="5541"/>
                    <a:pt x="19740" y="5541"/>
                  </a:cubicBezTo>
                  <a:cubicBezTo>
                    <a:pt x="19579" y="5541"/>
                    <a:pt x="19414" y="5670"/>
                    <a:pt x="19471" y="5875"/>
                  </a:cubicBezTo>
                  <a:lnTo>
                    <a:pt x="21935" y="15340"/>
                  </a:lnTo>
                  <a:lnTo>
                    <a:pt x="16363" y="11530"/>
                  </a:lnTo>
                  <a:lnTo>
                    <a:pt x="11982" y="898"/>
                  </a:lnTo>
                  <a:cubicBezTo>
                    <a:pt x="11930" y="778"/>
                    <a:pt x="11832" y="727"/>
                    <a:pt x="11735" y="727"/>
                  </a:cubicBezTo>
                  <a:cubicBezTo>
                    <a:pt x="11562" y="727"/>
                    <a:pt x="11390" y="887"/>
                    <a:pt x="11482" y="1100"/>
                  </a:cubicBezTo>
                  <a:lnTo>
                    <a:pt x="15542" y="10971"/>
                  </a:lnTo>
                  <a:lnTo>
                    <a:pt x="6326" y="4672"/>
                  </a:lnTo>
                  <a:lnTo>
                    <a:pt x="4516" y="172"/>
                  </a:lnTo>
                  <a:cubicBezTo>
                    <a:pt x="4465" y="52"/>
                    <a:pt x="4367" y="1"/>
                    <a:pt x="427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41" name="Google Shape;8741;p62"/>
          <p:cNvGrpSpPr/>
          <p:nvPr/>
        </p:nvGrpSpPr>
        <p:grpSpPr>
          <a:xfrm>
            <a:off x="1566479" y="4472046"/>
            <a:ext cx="433311" cy="379914"/>
            <a:chOff x="1566479" y="4472046"/>
            <a:chExt cx="433311" cy="379914"/>
          </a:xfrm>
        </p:grpSpPr>
        <p:sp>
          <p:nvSpPr>
            <p:cNvPr id="8742" name="Google Shape;8742;p62"/>
            <p:cNvSpPr/>
            <p:nvPr/>
          </p:nvSpPr>
          <p:spPr>
            <a:xfrm>
              <a:off x="1566479" y="4472046"/>
              <a:ext cx="433311" cy="379914"/>
            </a:xfrm>
            <a:custGeom>
              <a:avLst/>
              <a:gdLst/>
              <a:ahLst/>
              <a:cxnLst/>
              <a:rect l="l" t="t" r="r" b="b"/>
              <a:pathLst>
                <a:path w="13503" h="11839" extrusionOk="0">
                  <a:moveTo>
                    <a:pt x="7440" y="0"/>
                  </a:moveTo>
                  <a:cubicBezTo>
                    <a:pt x="6591" y="0"/>
                    <a:pt x="5764" y="360"/>
                    <a:pt x="5514" y="1087"/>
                  </a:cubicBezTo>
                  <a:cubicBezTo>
                    <a:pt x="5025" y="2516"/>
                    <a:pt x="5883" y="5397"/>
                    <a:pt x="5883" y="5397"/>
                  </a:cubicBezTo>
                  <a:cubicBezTo>
                    <a:pt x="5883" y="5397"/>
                    <a:pt x="4687" y="2205"/>
                    <a:pt x="2799" y="2205"/>
                  </a:cubicBezTo>
                  <a:cubicBezTo>
                    <a:pt x="2615" y="2205"/>
                    <a:pt x="2424" y="2235"/>
                    <a:pt x="2227" y="2302"/>
                  </a:cubicBezTo>
                  <a:cubicBezTo>
                    <a:pt x="1" y="3052"/>
                    <a:pt x="525" y="5040"/>
                    <a:pt x="1537" y="6064"/>
                  </a:cubicBezTo>
                  <a:cubicBezTo>
                    <a:pt x="2549" y="7088"/>
                    <a:pt x="4013" y="7219"/>
                    <a:pt x="4013" y="7219"/>
                  </a:cubicBezTo>
                  <a:cubicBezTo>
                    <a:pt x="4013" y="7219"/>
                    <a:pt x="918" y="7660"/>
                    <a:pt x="1370" y="9743"/>
                  </a:cubicBezTo>
                  <a:cubicBezTo>
                    <a:pt x="1685" y="11154"/>
                    <a:pt x="2839" y="11713"/>
                    <a:pt x="3848" y="11713"/>
                  </a:cubicBezTo>
                  <a:cubicBezTo>
                    <a:pt x="4329" y="11713"/>
                    <a:pt x="4777" y="11585"/>
                    <a:pt x="5085" y="11362"/>
                  </a:cubicBezTo>
                  <a:cubicBezTo>
                    <a:pt x="5704" y="10874"/>
                    <a:pt x="6216" y="10267"/>
                    <a:pt x="6573" y="9565"/>
                  </a:cubicBezTo>
                  <a:cubicBezTo>
                    <a:pt x="6573" y="9565"/>
                    <a:pt x="6668" y="11827"/>
                    <a:pt x="8704" y="11839"/>
                  </a:cubicBezTo>
                  <a:cubicBezTo>
                    <a:pt x="8714" y="11839"/>
                    <a:pt x="8724" y="11839"/>
                    <a:pt x="8733" y="11839"/>
                  </a:cubicBezTo>
                  <a:cubicBezTo>
                    <a:pt x="10742" y="11839"/>
                    <a:pt x="12143" y="10595"/>
                    <a:pt x="11729" y="9398"/>
                  </a:cubicBezTo>
                  <a:cubicBezTo>
                    <a:pt x="11300" y="8195"/>
                    <a:pt x="9347" y="7755"/>
                    <a:pt x="9347" y="7755"/>
                  </a:cubicBezTo>
                  <a:cubicBezTo>
                    <a:pt x="9347" y="7755"/>
                    <a:pt x="12122" y="7350"/>
                    <a:pt x="12812" y="6124"/>
                  </a:cubicBezTo>
                  <a:cubicBezTo>
                    <a:pt x="13503" y="4885"/>
                    <a:pt x="12884" y="3052"/>
                    <a:pt x="11705" y="2837"/>
                  </a:cubicBezTo>
                  <a:cubicBezTo>
                    <a:pt x="11650" y="2827"/>
                    <a:pt x="11594" y="2823"/>
                    <a:pt x="11535" y="2823"/>
                  </a:cubicBezTo>
                  <a:cubicBezTo>
                    <a:pt x="10329" y="2823"/>
                    <a:pt x="8240" y="4814"/>
                    <a:pt x="8240" y="4814"/>
                  </a:cubicBezTo>
                  <a:cubicBezTo>
                    <a:pt x="8240" y="4814"/>
                    <a:pt x="10205" y="2290"/>
                    <a:pt x="9443" y="968"/>
                  </a:cubicBezTo>
                  <a:cubicBezTo>
                    <a:pt x="9072" y="325"/>
                    <a:pt x="8246" y="0"/>
                    <a:pt x="744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3" name="Google Shape;8743;p62"/>
            <p:cNvSpPr/>
            <p:nvPr/>
          </p:nvSpPr>
          <p:spPr>
            <a:xfrm>
              <a:off x="1635922" y="4541907"/>
              <a:ext cx="318269" cy="280820"/>
            </a:xfrm>
            <a:custGeom>
              <a:avLst/>
              <a:gdLst/>
              <a:ahLst/>
              <a:cxnLst/>
              <a:rect l="l" t="t" r="r" b="b"/>
              <a:pathLst>
                <a:path w="9918" h="8751" extrusionOk="0">
                  <a:moveTo>
                    <a:pt x="5051" y="1"/>
                  </a:moveTo>
                  <a:cubicBezTo>
                    <a:pt x="5024" y="1"/>
                    <a:pt x="4997" y="21"/>
                    <a:pt x="4969" y="65"/>
                  </a:cubicBezTo>
                  <a:cubicBezTo>
                    <a:pt x="4761" y="393"/>
                    <a:pt x="4784" y="1340"/>
                    <a:pt x="4716" y="1340"/>
                  </a:cubicBezTo>
                  <a:cubicBezTo>
                    <a:pt x="4710" y="1340"/>
                    <a:pt x="4703" y="1332"/>
                    <a:pt x="4695" y="1315"/>
                  </a:cubicBezTo>
                  <a:cubicBezTo>
                    <a:pt x="4617" y="1168"/>
                    <a:pt x="4381" y="648"/>
                    <a:pt x="4212" y="648"/>
                  </a:cubicBezTo>
                  <a:cubicBezTo>
                    <a:pt x="4150" y="648"/>
                    <a:pt x="4096" y="720"/>
                    <a:pt x="4064" y="911"/>
                  </a:cubicBezTo>
                  <a:cubicBezTo>
                    <a:pt x="3945" y="1625"/>
                    <a:pt x="4695" y="3899"/>
                    <a:pt x="4528" y="4197"/>
                  </a:cubicBezTo>
                  <a:cubicBezTo>
                    <a:pt x="4374" y="4494"/>
                    <a:pt x="3969" y="4506"/>
                    <a:pt x="3969" y="4506"/>
                  </a:cubicBezTo>
                  <a:cubicBezTo>
                    <a:pt x="3969" y="4506"/>
                    <a:pt x="2321" y="1244"/>
                    <a:pt x="1502" y="1244"/>
                  </a:cubicBezTo>
                  <a:cubicBezTo>
                    <a:pt x="1474" y="1244"/>
                    <a:pt x="1447" y="1248"/>
                    <a:pt x="1421" y="1256"/>
                  </a:cubicBezTo>
                  <a:cubicBezTo>
                    <a:pt x="635" y="1482"/>
                    <a:pt x="1516" y="2315"/>
                    <a:pt x="1230" y="2423"/>
                  </a:cubicBezTo>
                  <a:cubicBezTo>
                    <a:pt x="1162" y="2451"/>
                    <a:pt x="1054" y="2459"/>
                    <a:pt x="931" y="2459"/>
                  </a:cubicBezTo>
                  <a:cubicBezTo>
                    <a:pt x="769" y="2459"/>
                    <a:pt x="581" y="2445"/>
                    <a:pt x="419" y="2445"/>
                  </a:cubicBezTo>
                  <a:cubicBezTo>
                    <a:pt x="184" y="2445"/>
                    <a:pt x="1" y="2474"/>
                    <a:pt x="28" y="2613"/>
                  </a:cubicBezTo>
                  <a:cubicBezTo>
                    <a:pt x="87" y="2923"/>
                    <a:pt x="825" y="3304"/>
                    <a:pt x="837" y="3387"/>
                  </a:cubicBezTo>
                  <a:cubicBezTo>
                    <a:pt x="849" y="3482"/>
                    <a:pt x="397" y="3697"/>
                    <a:pt x="766" y="3947"/>
                  </a:cubicBezTo>
                  <a:cubicBezTo>
                    <a:pt x="1135" y="4197"/>
                    <a:pt x="3850" y="4840"/>
                    <a:pt x="3635" y="4947"/>
                  </a:cubicBezTo>
                  <a:cubicBezTo>
                    <a:pt x="3409" y="5054"/>
                    <a:pt x="564" y="5804"/>
                    <a:pt x="825" y="6078"/>
                  </a:cubicBezTo>
                  <a:cubicBezTo>
                    <a:pt x="932" y="6194"/>
                    <a:pt x="1113" y="6218"/>
                    <a:pt x="1285" y="6218"/>
                  </a:cubicBezTo>
                  <a:cubicBezTo>
                    <a:pt x="1405" y="6218"/>
                    <a:pt x="1520" y="6206"/>
                    <a:pt x="1602" y="6206"/>
                  </a:cubicBezTo>
                  <a:cubicBezTo>
                    <a:pt x="1678" y="6206"/>
                    <a:pt x="1725" y="6217"/>
                    <a:pt x="1718" y="6256"/>
                  </a:cubicBezTo>
                  <a:cubicBezTo>
                    <a:pt x="1695" y="6387"/>
                    <a:pt x="730" y="7697"/>
                    <a:pt x="1159" y="7697"/>
                  </a:cubicBezTo>
                  <a:cubicBezTo>
                    <a:pt x="1477" y="7697"/>
                    <a:pt x="1815" y="7526"/>
                    <a:pt x="2012" y="7526"/>
                  </a:cubicBezTo>
                  <a:cubicBezTo>
                    <a:pt x="2080" y="7526"/>
                    <a:pt x="2131" y="7547"/>
                    <a:pt x="2159" y="7602"/>
                  </a:cubicBezTo>
                  <a:cubicBezTo>
                    <a:pt x="2253" y="7781"/>
                    <a:pt x="1877" y="8438"/>
                    <a:pt x="2136" y="8438"/>
                  </a:cubicBezTo>
                  <a:cubicBezTo>
                    <a:pt x="2204" y="8438"/>
                    <a:pt x="2316" y="8392"/>
                    <a:pt x="2492" y="8280"/>
                  </a:cubicBezTo>
                  <a:cubicBezTo>
                    <a:pt x="3315" y="7759"/>
                    <a:pt x="4520" y="5931"/>
                    <a:pt x="4629" y="5931"/>
                  </a:cubicBezTo>
                  <a:cubicBezTo>
                    <a:pt x="4632" y="5931"/>
                    <a:pt x="4634" y="5932"/>
                    <a:pt x="4635" y="5935"/>
                  </a:cubicBezTo>
                  <a:cubicBezTo>
                    <a:pt x="4682" y="6027"/>
                    <a:pt x="4728" y="8310"/>
                    <a:pt x="5178" y="8310"/>
                  </a:cubicBezTo>
                  <a:cubicBezTo>
                    <a:pt x="5191" y="8310"/>
                    <a:pt x="5205" y="8308"/>
                    <a:pt x="5219" y="8304"/>
                  </a:cubicBezTo>
                  <a:cubicBezTo>
                    <a:pt x="5614" y="8186"/>
                    <a:pt x="5862" y="7756"/>
                    <a:pt x="6009" y="7756"/>
                  </a:cubicBezTo>
                  <a:cubicBezTo>
                    <a:pt x="6040" y="7756"/>
                    <a:pt x="6066" y="7774"/>
                    <a:pt x="6088" y="7816"/>
                  </a:cubicBezTo>
                  <a:cubicBezTo>
                    <a:pt x="6184" y="8017"/>
                    <a:pt x="6857" y="8750"/>
                    <a:pt x="7161" y="8750"/>
                  </a:cubicBezTo>
                  <a:cubicBezTo>
                    <a:pt x="7234" y="8750"/>
                    <a:pt x="7286" y="8707"/>
                    <a:pt x="7302" y="8602"/>
                  </a:cubicBezTo>
                  <a:cubicBezTo>
                    <a:pt x="7386" y="8066"/>
                    <a:pt x="7171" y="7459"/>
                    <a:pt x="7386" y="7388"/>
                  </a:cubicBezTo>
                  <a:cubicBezTo>
                    <a:pt x="7397" y="7384"/>
                    <a:pt x="7411" y="7382"/>
                    <a:pt x="7427" y="7382"/>
                  </a:cubicBezTo>
                  <a:cubicBezTo>
                    <a:pt x="7608" y="7382"/>
                    <a:pt x="8084" y="7595"/>
                    <a:pt x="8282" y="7595"/>
                  </a:cubicBezTo>
                  <a:cubicBezTo>
                    <a:pt x="8410" y="7595"/>
                    <a:pt x="8423" y="7507"/>
                    <a:pt x="8172" y="7221"/>
                  </a:cubicBezTo>
                  <a:cubicBezTo>
                    <a:pt x="7481" y="6447"/>
                    <a:pt x="5743" y="5173"/>
                    <a:pt x="5743" y="5173"/>
                  </a:cubicBezTo>
                  <a:cubicBezTo>
                    <a:pt x="5743" y="5173"/>
                    <a:pt x="8874" y="4756"/>
                    <a:pt x="8695" y="4340"/>
                  </a:cubicBezTo>
                  <a:cubicBezTo>
                    <a:pt x="8529" y="3935"/>
                    <a:pt x="7957" y="4089"/>
                    <a:pt x="8076" y="3887"/>
                  </a:cubicBezTo>
                  <a:cubicBezTo>
                    <a:pt x="8183" y="3674"/>
                    <a:pt x="9917" y="2423"/>
                    <a:pt x="9370" y="2423"/>
                  </a:cubicBezTo>
                  <a:cubicBezTo>
                    <a:pt x="9368" y="2423"/>
                    <a:pt x="9365" y="2423"/>
                    <a:pt x="9362" y="2423"/>
                  </a:cubicBezTo>
                  <a:cubicBezTo>
                    <a:pt x="8882" y="2423"/>
                    <a:pt x="8143" y="2931"/>
                    <a:pt x="7950" y="2931"/>
                  </a:cubicBezTo>
                  <a:cubicBezTo>
                    <a:pt x="7909" y="2931"/>
                    <a:pt x="7893" y="2908"/>
                    <a:pt x="7910" y="2851"/>
                  </a:cubicBezTo>
                  <a:cubicBezTo>
                    <a:pt x="7973" y="2606"/>
                    <a:pt x="8391" y="2117"/>
                    <a:pt x="8198" y="2117"/>
                  </a:cubicBezTo>
                  <a:cubicBezTo>
                    <a:pt x="8138" y="2117"/>
                    <a:pt x="8020" y="2164"/>
                    <a:pt x="7814" y="2280"/>
                  </a:cubicBezTo>
                  <a:cubicBezTo>
                    <a:pt x="7023" y="2724"/>
                    <a:pt x="5618" y="4009"/>
                    <a:pt x="5491" y="4009"/>
                  </a:cubicBezTo>
                  <a:cubicBezTo>
                    <a:pt x="5479" y="4009"/>
                    <a:pt x="5479" y="3997"/>
                    <a:pt x="5493" y="3970"/>
                  </a:cubicBezTo>
                  <a:cubicBezTo>
                    <a:pt x="5659" y="3673"/>
                    <a:pt x="6505" y="803"/>
                    <a:pt x="6195" y="791"/>
                  </a:cubicBezTo>
                  <a:cubicBezTo>
                    <a:pt x="5939" y="791"/>
                    <a:pt x="5584" y="1405"/>
                    <a:pt x="5450" y="1405"/>
                  </a:cubicBezTo>
                  <a:cubicBezTo>
                    <a:pt x="5422" y="1405"/>
                    <a:pt x="5404" y="1379"/>
                    <a:pt x="5397" y="1315"/>
                  </a:cubicBezTo>
                  <a:cubicBezTo>
                    <a:pt x="5366" y="982"/>
                    <a:pt x="5235" y="1"/>
                    <a:pt x="5051" y="1"/>
                  </a:cubicBezTo>
                  <a:close/>
                </a:path>
              </a:pathLst>
            </a:custGeom>
            <a:solidFill>
              <a:srgbClr val="E9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4" name="Google Shape;8744;p62"/>
            <p:cNvSpPr/>
            <p:nvPr/>
          </p:nvSpPr>
          <p:spPr>
            <a:xfrm>
              <a:off x="1743103" y="4661667"/>
              <a:ext cx="106539" cy="91713"/>
            </a:xfrm>
            <a:custGeom>
              <a:avLst/>
              <a:gdLst/>
              <a:ahLst/>
              <a:cxnLst/>
              <a:rect l="l" t="t" r="r" b="b"/>
              <a:pathLst>
                <a:path w="3320" h="2858" extrusionOk="0">
                  <a:moveTo>
                    <a:pt x="1816" y="1"/>
                  </a:moveTo>
                  <a:cubicBezTo>
                    <a:pt x="1443" y="1"/>
                    <a:pt x="1141" y="131"/>
                    <a:pt x="1141" y="131"/>
                  </a:cubicBezTo>
                  <a:cubicBezTo>
                    <a:pt x="1141" y="131"/>
                    <a:pt x="57" y="215"/>
                    <a:pt x="21" y="1179"/>
                  </a:cubicBezTo>
                  <a:cubicBezTo>
                    <a:pt x="1" y="2027"/>
                    <a:pt x="690" y="2858"/>
                    <a:pt x="1582" y="2858"/>
                  </a:cubicBezTo>
                  <a:cubicBezTo>
                    <a:pt x="1717" y="2858"/>
                    <a:pt x="1856" y="2839"/>
                    <a:pt x="1998" y="2798"/>
                  </a:cubicBezTo>
                  <a:cubicBezTo>
                    <a:pt x="3081" y="2501"/>
                    <a:pt x="3320" y="1024"/>
                    <a:pt x="2712" y="369"/>
                  </a:cubicBezTo>
                  <a:cubicBezTo>
                    <a:pt x="2445" y="81"/>
                    <a:pt x="2109" y="1"/>
                    <a:pt x="181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45" name="Google Shape;8745;p62"/>
          <p:cNvGrpSpPr/>
          <p:nvPr/>
        </p:nvGrpSpPr>
        <p:grpSpPr>
          <a:xfrm>
            <a:off x="1860296" y="2272301"/>
            <a:ext cx="800100" cy="738744"/>
            <a:chOff x="1860296" y="2272301"/>
            <a:chExt cx="800100" cy="738744"/>
          </a:xfrm>
        </p:grpSpPr>
        <p:sp>
          <p:nvSpPr>
            <p:cNvPr id="8746" name="Google Shape;8746;p62"/>
            <p:cNvSpPr/>
            <p:nvPr/>
          </p:nvSpPr>
          <p:spPr>
            <a:xfrm>
              <a:off x="1860296" y="2272301"/>
              <a:ext cx="800100" cy="738744"/>
            </a:xfrm>
            <a:custGeom>
              <a:avLst/>
              <a:gdLst/>
              <a:ahLst/>
              <a:cxnLst/>
              <a:rect l="l" t="t" r="r" b="b"/>
              <a:pathLst>
                <a:path w="24933" h="23021" extrusionOk="0">
                  <a:moveTo>
                    <a:pt x="15987" y="1"/>
                  </a:moveTo>
                  <a:cubicBezTo>
                    <a:pt x="15462" y="1"/>
                    <a:pt x="14962" y="134"/>
                    <a:pt x="14538" y="425"/>
                  </a:cubicBezTo>
                  <a:cubicBezTo>
                    <a:pt x="12788" y="1640"/>
                    <a:pt x="12657" y="7331"/>
                    <a:pt x="12657" y="7331"/>
                  </a:cubicBezTo>
                  <a:cubicBezTo>
                    <a:pt x="12657" y="7331"/>
                    <a:pt x="11931" y="1640"/>
                    <a:pt x="9300" y="925"/>
                  </a:cubicBezTo>
                  <a:cubicBezTo>
                    <a:pt x="9060" y="860"/>
                    <a:pt x="8814" y="830"/>
                    <a:pt x="8566" y="830"/>
                  </a:cubicBezTo>
                  <a:cubicBezTo>
                    <a:pt x="6092" y="830"/>
                    <a:pt x="3406" y="3871"/>
                    <a:pt x="4478" y="6057"/>
                  </a:cubicBezTo>
                  <a:cubicBezTo>
                    <a:pt x="5668" y="8474"/>
                    <a:pt x="10419" y="11058"/>
                    <a:pt x="10419" y="11058"/>
                  </a:cubicBezTo>
                  <a:cubicBezTo>
                    <a:pt x="10419" y="11058"/>
                    <a:pt x="7860" y="9892"/>
                    <a:pt x="5465" y="9892"/>
                  </a:cubicBezTo>
                  <a:cubicBezTo>
                    <a:pt x="3987" y="9892"/>
                    <a:pt x="2572" y="10336"/>
                    <a:pt x="1858" y="11772"/>
                  </a:cubicBezTo>
                  <a:cubicBezTo>
                    <a:pt x="1" y="15522"/>
                    <a:pt x="3192" y="17380"/>
                    <a:pt x="5764" y="17404"/>
                  </a:cubicBezTo>
                  <a:cubicBezTo>
                    <a:pt x="5781" y="17404"/>
                    <a:pt x="5799" y="17404"/>
                    <a:pt x="5817" y="17404"/>
                  </a:cubicBezTo>
                  <a:cubicBezTo>
                    <a:pt x="8363" y="17404"/>
                    <a:pt x="10359" y="15725"/>
                    <a:pt x="10359" y="15725"/>
                  </a:cubicBezTo>
                  <a:lnTo>
                    <a:pt x="10359" y="15725"/>
                  </a:lnTo>
                  <a:cubicBezTo>
                    <a:pt x="10359" y="15725"/>
                    <a:pt x="7002" y="20214"/>
                    <a:pt x="10216" y="22273"/>
                  </a:cubicBezTo>
                  <a:cubicBezTo>
                    <a:pt x="11040" y="22801"/>
                    <a:pt x="11861" y="23021"/>
                    <a:pt x="12634" y="23021"/>
                  </a:cubicBezTo>
                  <a:cubicBezTo>
                    <a:pt x="14878" y="23021"/>
                    <a:pt x="16707" y="21165"/>
                    <a:pt x="16955" y="19606"/>
                  </a:cubicBezTo>
                  <a:cubicBezTo>
                    <a:pt x="17289" y="17523"/>
                    <a:pt x="16563" y="15463"/>
                    <a:pt x="16562" y="15463"/>
                  </a:cubicBezTo>
                  <a:lnTo>
                    <a:pt x="16562" y="15463"/>
                  </a:lnTo>
                  <a:cubicBezTo>
                    <a:pt x="16563" y="15463"/>
                    <a:pt x="17945" y="16735"/>
                    <a:pt x="19651" y="16735"/>
                  </a:cubicBezTo>
                  <a:cubicBezTo>
                    <a:pt x="20448" y="16735"/>
                    <a:pt x="21316" y="16457"/>
                    <a:pt x="22147" y="15642"/>
                  </a:cubicBezTo>
                  <a:cubicBezTo>
                    <a:pt x="24742" y="13094"/>
                    <a:pt x="24933" y="9724"/>
                    <a:pt x="22885" y="8736"/>
                  </a:cubicBezTo>
                  <a:cubicBezTo>
                    <a:pt x="22465" y="8533"/>
                    <a:pt x="22003" y="8453"/>
                    <a:pt x="21534" y="8453"/>
                  </a:cubicBezTo>
                  <a:cubicBezTo>
                    <a:pt x="19716" y="8453"/>
                    <a:pt x="17789" y="9665"/>
                    <a:pt x="17789" y="9665"/>
                  </a:cubicBezTo>
                  <a:cubicBezTo>
                    <a:pt x="17789" y="9665"/>
                    <a:pt x="20789" y="5628"/>
                    <a:pt x="20099" y="3188"/>
                  </a:cubicBezTo>
                  <a:cubicBezTo>
                    <a:pt x="19565" y="1333"/>
                    <a:pt x="17649" y="1"/>
                    <a:pt x="1598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7" name="Google Shape;8747;p62"/>
            <p:cNvSpPr/>
            <p:nvPr/>
          </p:nvSpPr>
          <p:spPr>
            <a:xfrm>
              <a:off x="1998990" y="2361993"/>
              <a:ext cx="598382" cy="553103"/>
            </a:xfrm>
            <a:custGeom>
              <a:avLst/>
              <a:gdLst/>
              <a:ahLst/>
              <a:cxnLst/>
              <a:rect l="l" t="t" r="r" b="b"/>
              <a:pathLst>
                <a:path w="18647" h="17236" extrusionOk="0">
                  <a:moveTo>
                    <a:pt x="12378" y="0"/>
                  </a:moveTo>
                  <a:cubicBezTo>
                    <a:pt x="12334" y="0"/>
                    <a:pt x="12280" y="30"/>
                    <a:pt x="12217" y="95"/>
                  </a:cubicBezTo>
                  <a:cubicBezTo>
                    <a:pt x="11568" y="765"/>
                    <a:pt x="11289" y="2557"/>
                    <a:pt x="11025" y="2557"/>
                  </a:cubicBezTo>
                  <a:cubicBezTo>
                    <a:pt x="10994" y="2557"/>
                    <a:pt x="10962" y="2532"/>
                    <a:pt x="10931" y="2476"/>
                  </a:cubicBezTo>
                  <a:cubicBezTo>
                    <a:pt x="10726" y="2115"/>
                    <a:pt x="10634" y="1148"/>
                    <a:pt x="10436" y="1148"/>
                  </a:cubicBezTo>
                  <a:cubicBezTo>
                    <a:pt x="10347" y="1148"/>
                    <a:pt x="10237" y="1345"/>
                    <a:pt x="10085" y="1881"/>
                  </a:cubicBezTo>
                  <a:cubicBezTo>
                    <a:pt x="9642" y="3490"/>
                    <a:pt x="9487" y="7011"/>
                    <a:pt x="9333" y="7011"/>
                  </a:cubicBezTo>
                  <a:cubicBezTo>
                    <a:pt x="9322" y="7011"/>
                    <a:pt x="9311" y="6993"/>
                    <a:pt x="9300" y="6953"/>
                  </a:cubicBezTo>
                  <a:cubicBezTo>
                    <a:pt x="9140" y="6393"/>
                    <a:pt x="6752" y="2036"/>
                    <a:pt x="6214" y="2036"/>
                  </a:cubicBezTo>
                  <a:cubicBezTo>
                    <a:pt x="6191" y="2036"/>
                    <a:pt x="6172" y="2044"/>
                    <a:pt x="6156" y="2059"/>
                  </a:cubicBezTo>
                  <a:cubicBezTo>
                    <a:pt x="5808" y="2398"/>
                    <a:pt x="6209" y="3786"/>
                    <a:pt x="5938" y="3786"/>
                  </a:cubicBezTo>
                  <a:cubicBezTo>
                    <a:pt x="5903" y="3786"/>
                    <a:pt x="5858" y="3764"/>
                    <a:pt x="5799" y="3714"/>
                  </a:cubicBezTo>
                  <a:cubicBezTo>
                    <a:pt x="5374" y="3365"/>
                    <a:pt x="4193" y="2454"/>
                    <a:pt x="3806" y="2454"/>
                  </a:cubicBezTo>
                  <a:cubicBezTo>
                    <a:pt x="3704" y="2454"/>
                    <a:pt x="3657" y="2516"/>
                    <a:pt x="3692" y="2667"/>
                  </a:cubicBezTo>
                  <a:cubicBezTo>
                    <a:pt x="3851" y="3371"/>
                    <a:pt x="5158" y="4616"/>
                    <a:pt x="4948" y="4616"/>
                  </a:cubicBezTo>
                  <a:cubicBezTo>
                    <a:pt x="4938" y="4616"/>
                    <a:pt x="4924" y="4613"/>
                    <a:pt x="4906" y="4607"/>
                  </a:cubicBezTo>
                  <a:cubicBezTo>
                    <a:pt x="4698" y="4534"/>
                    <a:pt x="4077" y="4304"/>
                    <a:pt x="3708" y="4304"/>
                  </a:cubicBezTo>
                  <a:cubicBezTo>
                    <a:pt x="3422" y="4304"/>
                    <a:pt x="3287" y="4441"/>
                    <a:pt x="3608" y="4893"/>
                  </a:cubicBezTo>
                  <a:cubicBezTo>
                    <a:pt x="4347" y="5929"/>
                    <a:pt x="8192" y="7870"/>
                    <a:pt x="8359" y="8453"/>
                  </a:cubicBezTo>
                  <a:cubicBezTo>
                    <a:pt x="8526" y="9048"/>
                    <a:pt x="8038" y="9560"/>
                    <a:pt x="8038" y="9560"/>
                  </a:cubicBezTo>
                  <a:cubicBezTo>
                    <a:pt x="8038" y="9560"/>
                    <a:pt x="4070" y="8266"/>
                    <a:pt x="1942" y="8266"/>
                  </a:cubicBezTo>
                  <a:cubicBezTo>
                    <a:pt x="1317" y="8266"/>
                    <a:pt x="851" y="8378"/>
                    <a:pt x="691" y="8667"/>
                  </a:cubicBezTo>
                  <a:cubicBezTo>
                    <a:pt x="1" y="9941"/>
                    <a:pt x="2156" y="9894"/>
                    <a:pt x="1942" y="10394"/>
                  </a:cubicBezTo>
                  <a:cubicBezTo>
                    <a:pt x="1715" y="10894"/>
                    <a:pt x="179" y="11846"/>
                    <a:pt x="656" y="12156"/>
                  </a:cubicBezTo>
                  <a:cubicBezTo>
                    <a:pt x="778" y="12241"/>
                    <a:pt x="968" y="12271"/>
                    <a:pt x="1182" y="12271"/>
                  </a:cubicBezTo>
                  <a:cubicBezTo>
                    <a:pt x="1700" y="12271"/>
                    <a:pt x="2365" y="12095"/>
                    <a:pt x="2588" y="12095"/>
                  </a:cubicBezTo>
                  <a:cubicBezTo>
                    <a:pt x="2621" y="12095"/>
                    <a:pt x="2644" y="12099"/>
                    <a:pt x="2656" y="12108"/>
                  </a:cubicBezTo>
                  <a:cubicBezTo>
                    <a:pt x="2777" y="12207"/>
                    <a:pt x="2543" y="12922"/>
                    <a:pt x="3112" y="12922"/>
                  </a:cubicBezTo>
                  <a:cubicBezTo>
                    <a:pt x="3160" y="12922"/>
                    <a:pt x="3214" y="12917"/>
                    <a:pt x="3275" y="12906"/>
                  </a:cubicBezTo>
                  <a:cubicBezTo>
                    <a:pt x="4002" y="12763"/>
                    <a:pt x="7702" y="10501"/>
                    <a:pt x="8132" y="10501"/>
                  </a:cubicBezTo>
                  <a:cubicBezTo>
                    <a:pt x="8167" y="10501"/>
                    <a:pt x="8180" y="10516"/>
                    <a:pt x="8169" y="10549"/>
                  </a:cubicBezTo>
                  <a:cubicBezTo>
                    <a:pt x="8026" y="10965"/>
                    <a:pt x="5371" y="15502"/>
                    <a:pt x="6049" y="15525"/>
                  </a:cubicBezTo>
                  <a:cubicBezTo>
                    <a:pt x="6056" y="15526"/>
                    <a:pt x="6063" y="15526"/>
                    <a:pt x="6070" y="15526"/>
                  </a:cubicBezTo>
                  <a:cubicBezTo>
                    <a:pt x="6680" y="15526"/>
                    <a:pt x="7172" y="14605"/>
                    <a:pt x="7361" y="14605"/>
                  </a:cubicBezTo>
                  <a:cubicBezTo>
                    <a:pt x="7379" y="14605"/>
                    <a:pt x="7394" y="14614"/>
                    <a:pt x="7407" y="14632"/>
                  </a:cubicBezTo>
                  <a:cubicBezTo>
                    <a:pt x="7526" y="14828"/>
                    <a:pt x="7905" y="17235"/>
                    <a:pt x="8388" y="17235"/>
                  </a:cubicBezTo>
                  <a:cubicBezTo>
                    <a:pt x="8433" y="17235"/>
                    <a:pt x="8479" y="17214"/>
                    <a:pt x="8526" y="17168"/>
                  </a:cubicBezTo>
                  <a:cubicBezTo>
                    <a:pt x="9048" y="16657"/>
                    <a:pt x="9239" y="15762"/>
                    <a:pt x="9601" y="15762"/>
                  </a:cubicBezTo>
                  <a:cubicBezTo>
                    <a:pt x="9626" y="15762"/>
                    <a:pt x="9653" y="15766"/>
                    <a:pt x="9681" y="15775"/>
                  </a:cubicBezTo>
                  <a:cubicBezTo>
                    <a:pt x="9982" y="15876"/>
                    <a:pt x="10296" y="16920"/>
                    <a:pt x="10592" y="16920"/>
                  </a:cubicBezTo>
                  <a:cubicBezTo>
                    <a:pt x="10717" y="16920"/>
                    <a:pt x="10838" y="16735"/>
                    <a:pt x="10955" y="16216"/>
                  </a:cubicBezTo>
                  <a:cubicBezTo>
                    <a:pt x="11332" y="14469"/>
                    <a:pt x="10517" y="10524"/>
                    <a:pt x="10688" y="10524"/>
                  </a:cubicBezTo>
                  <a:cubicBezTo>
                    <a:pt x="10689" y="10524"/>
                    <a:pt x="10691" y="10524"/>
                    <a:pt x="10693" y="10525"/>
                  </a:cubicBezTo>
                  <a:cubicBezTo>
                    <a:pt x="10871" y="10577"/>
                    <a:pt x="13305" y="12922"/>
                    <a:pt x="14168" y="12922"/>
                  </a:cubicBezTo>
                  <a:cubicBezTo>
                    <a:pt x="14282" y="12922"/>
                    <a:pt x="14369" y="12880"/>
                    <a:pt x="14419" y="12787"/>
                  </a:cubicBezTo>
                  <a:cubicBezTo>
                    <a:pt x="14807" y="12045"/>
                    <a:pt x="14484" y="11055"/>
                    <a:pt x="14820" y="11055"/>
                  </a:cubicBezTo>
                  <a:cubicBezTo>
                    <a:pt x="14845" y="11055"/>
                    <a:pt x="14874" y="11061"/>
                    <a:pt x="14907" y="11073"/>
                  </a:cubicBezTo>
                  <a:cubicBezTo>
                    <a:pt x="15072" y="11127"/>
                    <a:pt x="15510" y="11172"/>
                    <a:pt x="15982" y="11172"/>
                  </a:cubicBezTo>
                  <a:cubicBezTo>
                    <a:pt x="16842" y="11172"/>
                    <a:pt x="17812" y="11024"/>
                    <a:pt x="17444" y="10525"/>
                  </a:cubicBezTo>
                  <a:cubicBezTo>
                    <a:pt x="16872" y="9751"/>
                    <a:pt x="15836" y="9239"/>
                    <a:pt x="16015" y="8894"/>
                  </a:cubicBezTo>
                  <a:cubicBezTo>
                    <a:pt x="16193" y="8536"/>
                    <a:pt x="18646" y="7798"/>
                    <a:pt x="16789" y="7691"/>
                  </a:cubicBezTo>
                  <a:cubicBezTo>
                    <a:pt x="16630" y="7682"/>
                    <a:pt x="16458" y="7678"/>
                    <a:pt x="16274" y="7678"/>
                  </a:cubicBezTo>
                  <a:cubicBezTo>
                    <a:pt x="14318" y="7678"/>
                    <a:pt x="11133" y="8155"/>
                    <a:pt x="11133" y="8155"/>
                  </a:cubicBezTo>
                  <a:cubicBezTo>
                    <a:pt x="11133" y="8155"/>
                    <a:pt x="14562" y="3679"/>
                    <a:pt x="13824" y="3369"/>
                  </a:cubicBezTo>
                  <a:cubicBezTo>
                    <a:pt x="13717" y="3326"/>
                    <a:pt x="13615" y="3309"/>
                    <a:pt x="13518" y="3309"/>
                  </a:cubicBezTo>
                  <a:cubicBezTo>
                    <a:pt x="13068" y="3309"/>
                    <a:pt x="12727" y="3689"/>
                    <a:pt x="12551" y="3689"/>
                  </a:cubicBezTo>
                  <a:cubicBezTo>
                    <a:pt x="12501" y="3689"/>
                    <a:pt x="12465" y="3659"/>
                    <a:pt x="12443" y="3583"/>
                  </a:cubicBezTo>
                  <a:cubicBezTo>
                    <a:pt x="12334" y="3203"/>
                    <a:pt x="12840" y="0"/>
                    <a:pt x="1237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8" name="Google Shape;8748;p62"/>
            <p:cNvSpPr/>
            <p:nvPr/>
          </p:nvSpPr>
          <p:spPr>
            <a:xfrm>
              <a:off x="2211041" y="2567851"/>
              <a:ext cx="215516" cy="171906"/>
            </a:xfrm>
            <a:custGeom>
              <a:avLst/>
              <a:gdLst/>
              <a:ahLst/>
              <a:cxnLst/>
              <a:rect l="l" t="t" r="r" b="b"/>
              <a:pathLst>
                <a:path w="6716" h="5357" extrusionOk="0">
                  <a:moveTo>
                    <a:pt x="3478" y="0"/>
                  </a:moveTo>
                  <a:cubicBezTo>
                    <a:pt x="1938" y="0"/>
                    <a:pt x="1263" y="1693"/>
                    <a:pt x="1263" y="1693"/>
                  </a:cubicBezTo>
                  <a:cubicBezTo>
                    <a:pt x="1263" y="1693"/>
                    <a:pt x="1" y="3169"/>
                    <a:pt x="1191" y="4443"/>
                  </a:cubicBezTo>
                  <a:cubicBezTo>
                    <a:pt x="1747" y="5032"/>
                    <a:pt x="2561" y="5356"/>
                    <a:pt x="3371" y="5356"/>
                  </a:cubicBezTo>
                  <a:cubicBezTo>
                    <a:pt x="4297" y="5356"/>
                    <a:pt x="5219" y="4931"/>
                    <a:pt x="5740" y="3991"/>
                  </a:cubicBezTo>
                  <a:cubicBezTo>
                    <a:pt x="6716" y="2229"/>
                    <a:pt x="5168" y="74"/>
                    <a:pt x="3573" y="2"/>
                  </a:cubicBezTo>
                  <a:cubicBezTo>
                    <a:pt x="3541" y="1"/>
                    <a:pt x="3509" y="0"/>
                    <a:pt x="347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49" name="Google Shape;8749;p62"/>
          <p:cNvGrpSpPr/>
          <p:nvPr/>
        </p:nvGrpSpPr>
        <p:grpSpPr>
          <a:xfrm>
            <a:off x="657173" y="4033342"/>
            <a:ext cx="955961" cy="863734"/>
            <a:chOff x="657173" y="4033342"/>
            <a:chExt cx="955961" cy="863734"/>
          </a:xfrm>
        </p:grpSpPr>
        <p:sp>
          <p:nvSpPr>
            <p:cNvPr id="8750" name="Google Shape;8750;p62"/>
            <p:cNvSpPr/>
            <p:nvPr/>
          </p:nvSpPr>
          <p:spPr>
            <a:xfrm>
              <a:off x="657173" y="4033342"/>
              <a:ext cx="955961" cy="863734"/>
            </a:xfrm>
            <a:custGeom>
              <a:avLst/>
              <a:gdLst/>
              <a:ahLst/>
              <a:cxnLst/>
              <a:rect l="l" t="t" r="r" b="b"/>
              <a:pathLst>
                <a:path w="29790" h="26916" extrusionOk="0">
                  <a:moveTo>
                    <a:pt x="15096" y="0"/>
                  </a:moveTo>
                  <a:cubicBezTo>
                    <a:pt x="12664" y="0"/>
                    <a:pt x="9995" y="1567"/>
                    <a:pt x="9954" y="3816"/>
                  </a:cubicBezTo>
                  <a:cubicBezTo>
                    <a:pt x="9894" y="7031"/>
                    <a:pt x="13561" y="12389"/>
                    <a:pt x="13561" y="12389"/>
                  </a:cubicBezTo>
                  <a:cubicBezTo>
                    <a:pt x="13561" y="12389"/>
                    <a:pt x="9863" y="7717"/>
                    <a:pt x="6298" y="7717"/>
                  </a:cubicBezTo>
                  <a:cubicBezTo>
                    <a:pt x="5525" y="7717"/>
                    <a:pt x="4758" y="7937"/>
                    <a:pt x="4036" y="8472"/>
                  </a:cubicBezTo>
                  <a:cubicBezTo>
                    <a:pt x="0" y="11472"/>
                    <a:pt x="2393" y="15199"/>
                    <a:pt x="5132" y="16616"/>
                  </a:cubicBezTo>
                  <a:cubicBezTo>
                    <a:pt x="6501" y="17330"/>
                    <a:pt x="7956" y="17509"/>
                    <a:pt x="9070" y="17509"/>
                  </a:cubicBezTo>
                  <a:cubicBezTo>
                    <a:pt x="10183" y="17509"/>
                    <a:pt x="10954" y="17330"/>
                    <a:pt x="10954" y="17330"/>
                  </a:cubicBezTo>
                  <a:lnTo>
                    <a:pt x="10954" y="17330"/>
                  </a:lnTo>
                  <a:cubicBezTo>
                    <a:pt x="10954" y="17330"/>
                    <a:pt x="4917" y="20295"/>
                    <a:pt x="7227" y="24248"/>
                  </a:cubicBezTo>
                  <a:cubicBezTo>
                    <a:pt x="8359" y="26185"/>
                    <a:pt x="10101" y="26915"/>
                    <a:pt x="11759" y="26915"/>
                  </a:cubicBezTo>
                  <a:cubicBezTo>
                    <a:pt x="13484" y="26915"/>
                    <a:pt x="15118" y="26125"/>
                    <a:pt x="15883" y="25081"/>
                  </a:cubicBezTo>
                  <a:cubicBezTo>
                    <a:pt x="17371" y="23045"/>
                    <a:pt x="17729" y="20438"/>
                    <a:pt x="17729" y="20438"/>
                  </a:cubicBezTo>
                  <a:cubicBezTo>
                    <a:pt x="17729" y="20438"/>
                    <a:pt x="19011" y="23913"/>
                    <a:pt x="22118" y="23913"/>
                  </a:cubicBezTo>
                  <a:cubicBezTo>
                    <a:pt x="22565" y="23913"/>
                    <a:pt x="23050" y="23841"/>
                    <a:pt x="23574" y="23676"/>
                  </a:cubicBezTo>
                  <a:cubicBezTo>
                    <a:pt x="27742" y="22366"/>
                    <a:pt x="29790" y="18878"/>
                    <a:pt x="28146" y="16699"/>
                  </a:cubicBezTo>
                  <a:cubicBezTo>
                    <a:pt x="26922" y="15096"/>
                    <a:pt x="24251" y="14887"/>
                    <a:pt x="22944" y="14887"/>
                  </a:cubicBezTo>
                  <a:cubicBezTo>
                    <a:pt x="22484" y="14887"/>
                    <a:pt x="22193" y="14913"/>
                    <a:pt x="22193" y="14913"/>
                  </a:cubicBezTo>
                  <a:cubicBezTo>
                    <a:pt x="22193" y="14913"/>
                    <a:pt x="27599" y="12246"/>
                    <a:pt x="28194" y="9258"/>
                  </a:cubicBezTo>
                  <a:cubicBezTo>
                    <a:pt x="28749" y="6413"/>
                    <a:pt x="26533" y="3256"/>
                    <a:pt x="24131" y="3256"/>
                  </a:cubicBezTo>
                  <a:cubicBezTo>
                    <a:pt x="24009" y="3256"/>
                    <a:pt x="23887" y="3264"/>
                    <a:pt x="23765" y="3281"/>
                  </a:cubicBezTo>
                  <a:cubicBezTo>
                    <a:pt x="21229" y="3614"/>
                    <a:pt x="17979" y="9627"/>
                    <a:pt x="17979" y="9627"/>
                  </a:cubicBezTo>
                  <a:cubicBezTo>
                    <a:pt x="17979" y="9627"/>
                    <a:pt x="20324" y="3150"/>
                    <a:pt x="17895" y="959"/>
                  </a:cubicBezTo>
                  <a:cubicBezTo>
                    <a:pt x="17163" y="296"/>
                    <a:pt x="16152" y="0"/>
                    <a:pt x="1509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1" name="Google Shape;8751;p62"/>
            <p:cNvSpPr/>
            <p:nvPr/>
          </p:nvSpPr>
          <p:spPr>
            <a:xfrm>
              <a:off x="827187" y="4191033"/>
              <a:ext cx="703413" cy="615454"/>
            </a:xfrm>
            <a:custGeom>
              <a:avLst/>
              <a:gdLst/>
              <a:ahLst/>
              <a:cxnLst/>
              <a:rect l="l" t="t" r="r" b="b"/>
              <a:pathLst>
                <a:path w="21920" h="19179" extrusionOk="0">
                  <a:moveTo>
                    <a:pt x="8910" y="0"/>
                  </a:moveTo>
                  <a:cubicBezTo>
                    <a:pt x="8840" y="0"/>
                    <a:pt x="8786" y="57"/>
                    <a:pt x="8751" y="188"/>
                  </a:cubicBezTo>
                  <a:cubicBezTo>
                    <a:pt x="8553" y="1006"/>
                    <a:pt x="9226" y="2963"/>
                    <a:pt x="9057" y="2963"/>
                  </a:cubicBezTo>
                  <a:cubicBezTo>
                    <a:pt x="9043" y="2963"/>
                    <a:pt x="9025" y="2951"/>
                    <a:pt x="9002" y="2927"/>
                  </a:cubicBezTo>
                  <a:cubicBezTo>
                    <a:pt x="8773" y="2690"/>
                    <a:pt x="8023" y="1876"/>
                    <a:pt x="7648" y="1876"/>
                  </a:cubicBezTo>
                  <a:cubicBezTo>
                    <a:pt x="7476" y="1876"/>
                    <a:pt x="7383" y="2047"/>
                    <a:pt x="7454" y="2522"/>
                  </a:cubicBezTo>
                  <a:cubicBezTo>
                    <a:pt x="7680" y="4034"/>
                    <a:pt x="10716" y="8213"/>
                    <a:pt x="10573" y="8927"/>
                  </a:cubicBezTo>
                  <a:cubicBezTo>
                    <a:pt x="10442" y="9642"/>
                    <a:pt x="9633" y="9916"/>
                    <a:pt x="9633" y="9916"/>
                  </a:cubicBezTo>
                  <a:cubicBezTo>
                    <a:pt x="9633" y="9916"/>
                    <a:pt x="4599" y="4852"/>
                    <a:pt x="2683" y="4852"/>
                  </a:cubicBezTo>
                  <a:cubicBezTo>
                    <a:pt x="2524" y="4852"/>
                    <a:pt x="2386" y="4887"/>
                    <a:pt x="2274" y="4963"/>
                  </a:cubicBezTo>
                  <a:cubicBezTo>
                    <a:pt x="834" y="5939"/>
                    <a:pt x="3167" y="7070"/>
                    <a:pt x="2655" y="7487"/>
                  </a:cubicBezTo>
                  <a:cubicBezTo>
                    <a:pt x="2144" y="7904"/>
                    <a:pt x="0" y="8070"/>
                    <a:pt x="322" y="8666"/>
                  </a:cubicBezTo>
                  <a:cubicBezTo>
                    <a:pt x="655" y="9261"/>
                    <a:pt x="2405" y="9547"/>
                    <a:pt x="2489" y="9713"/>
                  </a:cubicBezTo>
                  <a:cubicBezTo>
                    <a:pt x="2572" y="9868"/>
                    <a:pt x="1810" y="10618"/>
                    <a:pt x="2727" y="10892"/>
                  </a:cubicBezTo>
                  <a:cubicBezTo>
                    <a:pt x="2940" y="10953"/>
                    <a:pt x="3427" y="10973"/>
                    <a:pt x="4044" y="10973"/>
                  </a:cubicBezTo>
                  <a:cubicBezTo>
                    <a:pt x="5286" y="10973"/>
                    <a:pt x="7055" y="10891"/>
                    <a:pt x="8180" y="10891"/>
                  </a:cubicBezTo>
                  <a:cubicBezTo>
                    <a:pt x="8898" y="10891"/>
                    <a:pt x="9354" y="10924"/>
                    <a:pt x="9240" y="11035"/>
                  </a:cubicBezTo>
                  <a:cubicBezTo>
                    <a:pt x="8847" y="11404"/>
                    <a:pt x="3548" y="14809"/>
                    <a:pt x="4251" y="15202"/>
                  </a:cubicBezTo>
                  <a:cubicBezTo>
                    <a:pt x="4380" y="15274"/>
                    <a:pt x="4526" y="15303"/>
                    <a:pt x="4678" y="15303"/>
                  </a:cubicBezTo>
                  <a:cubicBezTo>
                    <a:pt x="5232" y="15303"/>
                    <a:pt x="5869" y="14927"/>
                    <a:pt x="6095" y="14927"/>
                  </a:cubicBezTo>
                  <a:cubicBezTo>
                    <a:pt x="6145" y="14927"/>
                    <a:pt x="6175" y="14944"/>
                    <a:pt x="6180" y="14988"/>
                  </a:cubicBezTo>
                  <a:cubicBezTo>
                    <a:pt x="6214" y="15262"/>
                    <a:pt x="5198" y="18315"/>
                    <a:pt x="5900" y="18315"/>
                  </a:cubicBezTo>
                  <a:cubicBezTo>
                    <a:pt x="5931" y="18315"/>
                    <a:pt x="5964" y="18309"/>
                    <a:pt x="6001" y="18298"/>
                  </a:cubicBezTo>
                  <a:cubicBezTo>
                    <a:pt x="6739" y="18068"/>
                    <a:pt x="7376" y="17364"/>
                    <a:pt x="7781" y="17364"/>
                  </a:cubicBezTo>
                  <a:cubicBezTo>
                    <a:pt x="7859" y="17364"/>
                    <a:pt x="7929" y="17390"/>
                    <a:pt x="7989" y="17452"/>
                  </a:cubicBezTo>
                  <a:cubicBezTo>
                    <a:pt x="8267" y="17738"/>
                    <a:pt x="7980" y="19179"/>
                    <a:pt x="8404" y="19179"/>
                  </a:cubicBezTo>
                  <a:cubicBezTo>
                    <a:pt x="8545" y="19179"/>
                    <a:pt x="8764" y="19020"/>
                    <a:pt x="9109" y="18607"/>
                  </a:cubicBezTo>
                  <a:cubicBezTo>
                    <a:pt x="10454" y="16981"/>
                    <a:pt x="11742" y="12388"/>
                    <a:pt x="11933" y="12388"/>
                  </a:cubicBezTo>
                  <a:cubicBezTo>
                    <a:pt x="11937" y="12388"/>
                    <a:pt x="11940" y="12389"/>
                    <a:pt x="11942" y="12392"/>
                  </a:cubicBezTo>
                  <a:cubicBezTo>
                    <a:pt x="12088" y="12549"/>
                    <a:pt x="13596" y="16909"/>
                    <a:pt x="14517" y="16909"/>
                  </a:cubicBezTo>
                  <a:cubicBezTo>
                    <a:pt x="14574" y="16909"/>
                    <a:pt x="14629" y="16892"/>
                    <a:pt x="14681" y="16857"/>
                  </a:cubicBezTo>
                  <a:cubicBezTo>
                    <a:pt x="15458" y="16329"/>
                    <a:pt x="15676" y="15205"/>
                    <a:pt x="15986" y="15205"/>
                  </a:cubicBezTo>
                  <a:cubicBezTo>
                    <a:pt x="16033" y="15205"/>
                    <a:pt x="16081" y="15230"/>
                    <a:pt x="16133" y="15285"/>
                  </a:cubicBezTo>
                  <a:cubicBezTo>
                    <a:pt x="16441" y="15601"/>
                    <a:pt x="18036" y="16507"/>
                    <a:pt x="18777" y="16507"/>
                  </a:cubicBezTo>
                  <a:cubicBezTo>
                    <a:pt x="19040" y="16507"/>
                    <a:pt x="19196" y="16392"/>
                    <a:pt x="19146" y="16095"/>
                  </a:cubicBezTo>
                  <a:cubicBezTo>
                    <a:pt x="18955" y="14952"/>
                    <a:pt x="18134" y="13845"/>
                    <a:pt x="18515" y="13559"/>
                  </a:cubicBezTo>
                  <a:cubicBezTo>
                    <a:pt x="18908" y="13273"/>
                    <a:pt x="21920" y="13833"/>
                    <a:pt x="20003" y="12702"/>
                  </a:cubicBezTo>
                  <a:cubicBezTo>
                    <a:pt x="18098" y="11583"/>
                    <a:pt x="13704" y="10118"/>
                    <a:pt x="13704" y="10118"/>
                  </a:cubicBezTo>
                  <a:cubicBezTo>
                    <a:pt x="13704" y="10118"/>
                    <a:pt x="19812" y="7201"/>
                    <a:pt x="19193" y="6475"/>
                  </a:cubicBezTo>
                  <a:cubicBezTo>
                    <a:pt x="18937" y="6174"/>
                    <a:pt x="18603" y="6116"/>
                    <a:pt x="18306" y="6116"/>
                  </a:cubicBezTo>
                  <a:cubicBezTo>
                    <a:pt x="18121" y="6116"/>
                    <a:pt x="17951" y="6139"/>
                    <a:pt x="17823" y="6139"/>
                  </a:cubicBezTo>
                  <a:cubicBezTo>
                    <a:pt x="17660" y="6139"/>
                    <a:pt x="17567" y="6103"/>
                    <a:pt x="17598" y="5939"/>
                  </a:cubicBezTo>
                  <a:cubicBezTo>
                    <a:pt x="17688" y="5465"/>
                    <a:pt x="20169" y="2075"/>
                    <a:pt x="19416" y="2075"/>
                  </a:cubicBezTo>
                  <a:cubicBezTo>
                    <a:pt x="19375" y="2075"/>
                    <a:pt x="19325" y="2085"/>
                    <a:pt x="19265" y="2105"/>
                  </a:cubicBezTo>
                  <a:cubicBezTo>
                    <a:pt x="18251" y="2443"/>
                    <a:pt x="17016" y="4094"/>
                    <a:pt x="16676" y="4094"/>
                  </a:cubicBezTo>
                  <a:cubicBezTo>
                    <a:pt x="16621" y="4094"/>
                    <a:pt x="16589" y="4051"/>
                    <a:pt x="16586" y="3951"/>
                  </a:cubicBezTo>
                  <a:cubicBezTo>
                    <a:pt x="16560" y="3431"/>
                    <a:pt x="17044" y="2250"/>
                    <a:pt x="16746" y="2250"/>
                  </a:cubicBezTo>
                  <a:cubicBezTo>
                    <a:pt x="16635" y="2250"/>
                    <a:pt x="16413" y="2415"/>
                    <a:pt x="16014" y="2843"/>
                  </a:cubicBezTo>
                  <a:cubicBezTo>
                    <a:pt x="14663" y="4304"/>
                    <a:pt x="12614" y="7912"/>
                    <a:pt x="12406" y="7912"/>
                  </a:cubicBezTo>
                  <a:cubicBezTo>
                    <a:pt x="12389" y="7912"/>
                    <a:pt x="12385" y="7887"/>
                    <a:pt x="12395" y="7832"/>
                  </a:cubicBezTo>
                  <a:cubicBezTo>
                    <a:pt x="12536" y="7128"/>
                    <a:pt x="12364" y="875"/>
                    <a:pt x="11744" y="875"/>
                  </a:cubicBezTo>
                  <a:cubicBezTo>
                    <a:pt x="11735" y="875"/>
                    <a:pt x="11726" y="876"/>
                    <a:pt x="11716" y="879"/>
                  </a:cubicBezTo>
                  <a:cubicBezTo>
                    <a:pt x="11180" y="1051"/>
                    <a:pt x="10858" y="2626"/>
                    <a:pt x="10577" y="2626"/>
                  </a:cubicBezTo>
                  <a:cubicBezTo>
                    <a:pt x="10527" y="2626"/>
                    <a:pt x="10478" y="2577"/>
                    <a:pt x="10430" y="2462"/>
                  </a:cubicBezTo>
                  <a:cubicBezTo>
                    <a:pt x="10157" y="1815"/>
                    <a:pt x="9300" y="0"/>
                    <a:pt x="891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2" name="Google Shape;8752;p62"/>
            <p:cNvSpPr/>
            <p:nvPr/>
          </p:nvSpPr>
          <p:spPr>
            <a:xfrm>
              <a:off x="1086603" y="4428821"/>
              <a:ext cx="247253" cy="202135"/>
            </a:xfrm>
            <a:custGeom>
              <a:avLst/>
              <a:gdLst/>
              <a:ahLst/>
              <a:cxnLst/>
              <a:rect l="l" t="t" r="r" b="b"/>
              <a:pathLst>
                <a:path w="7705" h="6299" extrusionOk="0">
                  <a:moveTo>
                    <a:pt x="4367" y="0"/>
                  </a:moveTo>
                  <a:cubicBezTo>
                    <a:pt x="3159" y="0"/>
                    <a:pt x="2168" y="875"/>
                    <a:pt x="2168" y="875"/>
                  </a:cubicBezTo>
                  <a:cubicBezTo>
                    <a:pt x="2168" y="875"/>
                    <a:pt x="1" y="1756"/>
                    <a:pt x="584" y="3756"/>
                  </a:cubicBezTo>
                  <a:cubicBezTo>
                    <a:pt x="996" y="5197"/>
                    <a:pt x="2415" y="6298"/>
                    <a:pt x="3928" y="6298"/>
                  </a:cubicBezTo>
                  <a:cubicBezTo>
                    <a:pt x="4516" y="6298"/>
                    <a:pt x="5117" y="6132"/>
                    <a:pt x="5680" y="5756"/>
                  </a:cubicBezTo>
                  <a:cubicBezTo>
                    <a:pt x="7704" y="4411"/>
                    <a:pt x="7216" y="1267"/>
                    <a:pt x="5549" y="315"/>
                  </a:cubicBezTo>
                  <a:cubicBezTo>
                    <a:pt x="5150" y="87"/>
                    <a:pt x="4748" y="0"/>
                    <a:pt x="4367" y="0"/>
                  </a:cubicBezTo>
                  <a:close/>
                </a:path>
              </a:pathLst>
            </a:custGeom>
            <a:solidFill>
              <a:srgbClr val="EEC5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53" name="Google Shape;8753;p62"/>
          <p:cNvGrpSpPr/>
          <p:nvPr/>
        </p:nvGrpSpPr>
        <p:grpSpPr>
          <a:xfrm>
            <a:off x="1088144" y="2656869"/>
            <a:ext cx="1467187" cy="1913944"/>
            <a:chOff x="1088144" y="2656869"/>
            <a:chExt cx="1467187" cy="1913944"/>
          </a:xfrm>
        </p:grpSpPr>
        <p:sp>
          <p:nvSpPr>
            <p:cNvPr id="8754" name="Google Shape;8754;p62"/>
            <p:cNvSpPr/>
            <p:nvPr/>
          </p:nvSpPr>
          <p:spPr>
            <a:xfrm>
              <a:off x="1977232" y="4015276"/>
              <a:ext cx="534555" cy="446821"/>
            </a:xfrm>
            <a:custGeom>
              <a:avLst/>
              <a:gdLst/>
              <a:ahLst/>
              <a:cxnLst/>
              <a:rect l="l" t="t" r="r" b="b"/>
              <a:pathLst>
                <a:path w="16658" h="13924" extrusionOk="0">
                  <a:moveTo>
                    <a:pt x="8386" y="1"/>
                  </a:moveTo>
                  <a:cubicBezTo>
                    <a:pt x="6842" y="1"/>
                    <a:pt x="6965" y="3022"/>
                    <a:pt x="6965" y="3022"/>
                  </a:cubicBezTo>
                  <a:cubicBezTo>
                    <a:pt x="6851" y="2793"/>
                    <a:pt x="6255" y="993"/>
                    <a:pt x="4607" y="993"/>
                  </a:cubicBezTo>
                  <a:cubicBezTo>
                    <a:pt x="4368" y="993"/>
                    <a:pt x="4107" y="1031"/>
                    <a:pt x="3822" y="1117"/>
                  </a:cubicBezTo>
                  <a:cubicBezTo>
                    <a:pt x="1584" y="1796"/>
                    <a:pt x="2870" y="4737"/>
                    <a:pt x="2870" y="4737"/>
                  </a:cubicBezTo>
                  <a:cubicBezTo>
                    <a:pt x="2870" y="4737"/>
                    <a:pt x="0" y="4868"/>
                    <a:pt x="476" y="7261"/>
                  </a:cubicBezTo>
                  <a:cubicBezTo>
                    <a:pt x="926" y="9519"/>
                    <a:pt x="3156" y="9583"/>
                    <a:pt x="3406" y="9583"/>
                  </a:cubicBezTo>
                  <a:cubicBezTo>
                    <a:pt x="3421" y="9583"/>
                    <a:pt x="3429" y="9582"/>
                    <a:pt x="3429" y="9582"/>
                  </a:cubicBezTo>
                  <a:lnTo>
                    <a:pt x="3429" y="9582"/>
                  </a:lnTo>
                  <a:cubicBezTo>
                    <a:pt x="3429" y="9582"/>
                    <a:pt x="1643" y="11499"/>
                    <a:pt x="3072" y="12583"/>
                  </a:cubicBezTo>
                  <a:cubicBezTo>
                    <a:pt x="3383" y="12819"/>
                    <a:pt x="3729" y="12912"/>
                    <a:pt x="4079" y="12912"/>
                  </a:cubicBezTo>
                  <a:cubicBezTo>
                    <a:pt x="5352" y="12912"/>
                    <a:pt x="6692" y="11690"/>
                    <a:pt x="6692" y="11690"/>
                  </a:cubicBezTo>
                  <a:cubicBezTo>
                    <a:pt x="6692" y="11690"/>
                    <a:pt x="7101" y="13923"/>
                    <a:pt x="8852" y="13923"/>
                  </a:cubicBezTo>
                  <a:cubicBezTo>
                    <a:pt x="8989" y="13923"/>
                    <a:pt x="9134" y="13910"/>
                    <a:pt x="9287" y="13881"/>
                  </a:cubicBezTo>
                  <a:cubicBezTo>
                    <a:pt x="11406" y="13464"/>
                    <a:pt x="11478" y="11416"/>
                    <a:pt x="11478" y="11416"/>
                  </a:cubicBezTo>
                  <a:cubicBezTo>
                    <a:pt x="11478" y="11416"/>
                    <a:pt x="12234" y="11771"/>
                    <a:pt x="12982" y="11771"/>
                  </a:cubicBezTo>
                  <a:cubicBezTo>
                    <a:pt x="13503" y="11771"/>
                    <a:pt x="14021" y="11598"/>
                    <a:pt x="14276" y="11011"/>
                  </a:cubicBezTo>
                  <a:cubicBezTo>
                    <a:pt x="14883" y="9571"/>
                    <a:pt x="12907" y="8547"/>
                    <a:pt x="12978" y="8344"/>
                  </a:cubicBezTo>
                  <a:cubicBezTo>
                    <a:pt x="13038" y="8142"/>
                    <a:pt x="16657" y="7737"/>
                    <a:pt x="15502" y="6094"/>
                  </a:cubicBezTo>
                  <a:cubicBezTo>
                    <a:pt x="14636" y="4862"/>
                    <a:pt x="13301" y="4708"/>
                    <a:pt x="12688" y="4708"/>
                  </a:cubicBezTo>
                  <a:cubicBezTo>
                    <a:pt x="12483" y="4708"/>
                    <a:pt x="12359" y="4725"/>
                    <a:pt x="12359" y="4725"/>
                  </a:cubicBezTo>
                  <a:cubicBezTo>
                    <a:pt x="12359" y="4725"/>
                    <a:pt x="14407" y="3296"/>
                    <a:pt x="12907" y="1998"/>
                  </a:cubicBezTo>
                  <a:cubicBezTo>
                    <a:pt x="12498" y="1645"/>
                    <a:pt x="12105" y="1519"/>
                    <a:pt x="11749" y="1519"/>
                  </a:cubicBezTo>
                  <a:cubicBezTo>
                    <a:pt x="10868" y="1519"/>
                    <a:pt x="10214" y="2288"/>
                    <a:pt x="10120" y="2288"/>
                  </a:cubicBezTo>
                  <a:cubicBezTo>
                    <a:pt x="10113" y="2288"/>
                    <a:pt x="10109" y="2283"/>
                    <a:pt x="10109" y="2272"/>
                  </a:cubicBezTo>
                  <a:cubicBezTo>
                    <a:pt x="10109" y="2058"/>
                    <a:pt x="10251" y="224"/>
                    <a:pt x="8537" y="10"/>
                  </a:cubicBezTo>
                  <a:cubicBezTo>
                    <a:pt x="8485" y="4"/>
                    <a:pt x="8435" y="1"/>
                    <a:pt x="8386" y="1"/>
                  </a:cubicBezTo>
                  <a:close/>
                </a:path>
              </a:pathLst>
            </a:custGeom>
            <a:solidFill>
              <a:srgbClr val="5A2A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5" name="Google Shape;8755;p62"/>
            <p:cNvSpPr/>
            <p:nvPr/>
          </p:nvSpPr>
          <p:spPr>
            <a:xfrm>
              <a:off x="2037594" y="4069091"/>
              <a:ext cx="396312" cy="368104"/>
            </a:xfrm>
            <a:custGeom>
              <a:avLst/>
              <a:gdLst/>
              <a:ahLst/>
              <a:cxnLst/>
              <a:rect l="l" t="t" r="r" b="b"/>
              <a:pathLst>
                <a:path w="12350" h="11471" extrusionOk="0">
                  <a:moveTo>
                    <a:pt x="6769" y="1"/>
                  </a:moveTo>
                  <a:cubicBezTo>
                    <a:pt x="6724" y="1"/>
                    <a:pt x="6674" y="12"/>
                    <a:pt x="6620" y="35"/>
                  </a:cubicBezTo>
                  <a:cubicBezTo>
                    <a:pt x="5872" y="351"/>
                    <a:pt x="5376" y="2276"/>
                    <a:pt x="5212" y="2276"/>
                  </a:cubicBezTo>
                  <a:cubicBezTo>
                    <a:pt x="5209" y="2276"/>
                    <a:pt x="5206" y="2275"/>
                    <a:pt x="5203" y="2274"/>
                  </a:cubicBezTo>
                  <a:cubicBezTo>
                    <a:pt x="5083" y="2213"/>
                    <a:pt x="4469" y="522"/>
                    <a:pt x="3456" y="522"/>
                  </a:cubicBezTo>
                  <a:cubicBezTo>
                    <a:pt x="3270" y="522"/>
                    <a:pt x="3070" y="579"/>
                    <a:pt x="2858" y="714"/>
                  </a:cubicBezTo>
                  <a:cubicBezTo>
                    <a:pt x="1477" y="1583"/>
                    <a:pt x="3179" y="4012"/>
                    <a:pt x="3179" y="4012"/>
                  </a:cubicBezTo>
                  <a:cubicBezTo>
                    <a:pt x="3179" y="4012"/>
                    <a:pt x="2439" y="3725"/>
                    <a:pt x="1704" y="3725"/>
                  </a:cubicBezTo>
                  <a:cubicBezTo>
                    <a:pt x="1060" y="3725"/>
                    <a:pt x="420" y="3946"/>
                    <a:pt x="286" y="4774"/>
                  </a:cubicBezTo>
                  <a:cubicBezTo>
                    <a:pt x="0" y="6548"/>
                    <a:pt x="3394" y="6941"/>
                    <a:pt x="3394" y="6941"/>
                  </a:cubicBezTo>
                  <a:cubicBezTo>
                    <a:pt x="3394" y="6941"/>
                    <a:pt x="655" y="8025"/>
                    <a:pt x="2286" y="9251"/>
                  </a:cubicBezTo>
                  <a:cubicBezTo>
                    <a:pt x="2633" y="9510"/>
                    <a:pt x="2969" y="9611"/>
                    <a:pt x="3284" y="9611"/>
                  </a:cubicBezTo>
                  <a:cubicBezTo>
                    <a:pt x="4414" y="9611"/>
                    <a:pt x="5270" y="8304"/>
                    <a:pt x="5384" y="8304"/>
                  </a:cubicBezTo>
                  <a:cubicBezTo>
                    <a:pt x="5388" y="8304"/>
                    <a:pt x="5392" y="8306"/>
                    <a:pt x="5394" y="8310"/>
                  </a:cubicBezTo>
                  <a:cubicBezTo>
                    <a:pt x="5455" y="8433"/>
                    <a:pt x="6380" y="11471"/>
                    <a:pt x="7417" y="11471"/>
                  </a:cubicBezTo>
                  <a:cubicBezTo>
                    <a:pt x="7586" y="11471"/>
                    <a:pt x="7758" y="11390"/>
                    <a:pt x="7930" y="11203"/>
                  </a:cubicBezTo>
                  <a:cubicBezTo>
                    <a:pt x="9156" y="9870"/>
                    <a:pt x="8073" y="7489"/>
                    <a:pt x="8073" y="7489"/>
                  </a:cubicBezTo>
                  <a:lnTo>
                    <a:pt x="8073" y="7489"/>
                  </a:lnTo>
                  <a:cubicBezTo>
                    <a:pt x="8073" y="7489"/>
                    <a:pt x="9684" y="8897"/>
                    <a:pt x="10526" y="8897"/>
                  </a:cubicBezTo>
                  <a:cubicBezTo>
                    <a:pt x="10763" y="8897"/>
                    <a:pt x="10939" y="8785"/>
                    <a:pt x="11002" y="8501"/>
                  </a:cubicBezTo>
                  <a:cubicBezTo>
                    <a:pt x="11299" y="7191"/>
                    <a:pt x="9156" y="6001"/>
                    <a:pt x="9156" y="6000"/>
                  </a:cubicBezTo>
                  <a:lnTo>
                    <a:pt x="9156" y="6000"/>
                  </a:lnTo>
                  <a:cubicBezTo>
                    <a:pt x="9156" y="6000"/>
                    <a:pt x="9599" y="6051"/>
                    <a:pt x="10135" y="6051"/>
                  </a:cubicBezTo>
                  <a:cubicBezTo>
                    <a:pt x="11093" y="6051"/>
                    <a:pt x="12349" y="5889"/>
                    <a:pt x="11907" y="4988"/>
                  </a:cubicBezTo>
                  <a:cubicBezTo>
                    <a:pt x="11335" y="3804"/>
                    <a:pt x="9485" y="3711"/>
                    <a:pt x="8918" y="3711"/>
                  </a:cubicBezTo>
                  <a:cubicBezTo>
                    <a:pt x="8813" y="3711"/>
                    <a:pt x="8751" y="3714"/>
                    <a:pt x="8751" y="3714"/>
                  </a:cubicBezTo>
                  <a:cubicBezTo>
                    <a:pt x="8751" y="3714"/>
                    <a:pt x="10776" y="2631"/>
                    <a:pt x="10204" y="1762"/>
                  </a:cubicBezTo>
                  <a:cubicBezTo>
                    <a:pt x="10059" y="1545"/>
                    <a:pt x="9800" y="1464"/>
                    <a:pt x="9492" y="1464"/>
                  </a:cubicBezTo>
                  <a:cubicBezTo>
                    <a:pt x="8566" y="1464"/>
                    <a:pt x="7204" y="2202"/>
                    <a:pt x="7204" y="2202"/>
                  </a:cubicBezTo>
                  <a:cubicBezTo>
                    <a:pt x="7204" y="1893"/>
                    <a:pt x="7358" y="1"/>
                    <a:pt x="6769" y="1"/>
                  </a:cubicBezTo>
                  <a:close/>
                </a:path>
              </a:pathLst>
            </a:custGeom>
            <a:solidFill>
              <a:srgbClr val="8D54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6" name="Google Shape;8756;p62"/>
            <p:cNvSpPr/>
            <p:nvPr/>
          </p:nvSpPr>
          <p:spPr>
            <a:xfrm>
              <a:off x="2178181" y="4173384"/>
              <a:ext cx="119246" cy="120947"/>
            </a:xfrm>
            <a:custGeom>
              <a:avLst/>
              <a:gdLst/>
              <a:ahLst/>
              <a:cxnLst/>
              <a:rect l="l" t="t" r="r" b="b"/>
              <a:pathLst>
                <a:path w="3716" h="3769" extrusionOk="0">
                  <a:moveTo>
                    <a:pt x="2192" y="0"/>
                  </a:moveTo>
                  <a:cubicBezTo>
                    <a:pt x="1656" y="0"/>
                    <a:pt x="1072" y="48"/>
                    <a:pt x="656" y="381"/>
                  </a:cubicBezTo>
                  <a:cubicBezTo>
                    <a:pt x="156" y="774"/>
                    <a:pt x="1" y="1488"/>
                    <a:pt x="72" y="2119"/>
                  </a:cubicBezTo>
                  <a:cubicBezTo>
                    <a:pt x="84" y="2346"/>
                    <a:pt x="144" y="2572"/>
                    <a:pt x="227" y="2774"/>
                  </a:cubicBezTo>
                  <a:cubicBezTo>
                    <a:pt x="465" y="3251"/>
                    <a:pt x="906" y="3596"/>
                    <a:pt x="1430" y="3715"/>
                  </a:cubicBezTo>
                  <a:cubicBezTo>
                    <a:pt x="1576" y="3751"/>
                    <a:pt x="1724" y="3768"/>
                    <a:pt x="1872" y="3768"/>
                  </a:cubicBezTo>
                  <a:cubicBezTo>
                    <a:pt x="2218" y="3768"/>
                    <a:pt x="2562" y="3672"/>
                    <a:pt x="2870" y="3489"/>
                  </a:cubicBezTo>
                  <a:cubicBezTo>
                    <a:pt x="3299" y="3227"/>
                    <a:pt x="3597" y="2786"/>
                    <a:pt x="3680" y="2286"/>
                  </a:cubicBezTo>
                  <a:cubicBezTo>
                    <a:pt x="3716" y="1965"/>
                    <a:pt x="3668" y="1631"/>
                    <a:pt x="3561" y="1322"/>
                  </a:cubicBezTo>
                  <a:cubicBezTo>
                    <a:pt x="3454" y="1024"/>
                    <a:pt x="3311" y="738"/>
                    <a:pt x="3120" y="488"/>
                  </a:cubicBezTo>
                  <a:cubicBezTo>
                    <a:pt x="3001" y="286"/>
                    <a:pt x="2811" y="143"/>
                    <a:pt x="2596" y="48"/>
                  </a:cubicBezTo>
                  <a:cubicBezTo>
                    <a:pt x="2465" y="12"/>
                    <a:pt x="2335" y="0"/>
                    <a:pt x="2192" y="0"/>
                  </a:cubicBezTo>
                  <a:close/>
                </a:path>
              </a:pathLst>
            </a:custGeom>
            <a:solidFill>
              <a:srgbClr val="F3E6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7" name="Google Shape;8757;p62"/>
            <p:cNvSpPr/>
            <p:nvPr/>
          </p:nvSpPr>
          <p:spPr>
            <a:xfrm>
              <a:off x="1146965" y="2709978"/>
              <a:ext cx="1408366" cy="1860835"/>
            </a:xfrm>
            <a:custGeom>
              <a:avLst/>
              <a:gdLst/>
              <a:ahLst/>
              <a:cxnLst/>
              <a:rect l="l" t="t" r="r" b="b"/>
              <a:pathLst>
                <a:path w="43888" h="57988" extrusionOk="0">
                  <a:moveTo>
                    <a:pt x="14550" y="0"/>
                  </a:moveTo>
                  <a:cubicBezTo>
                    <a:pt x="11112" y="0"/>
                    <a:pt x="7637" y="112"/>
                    <a:pt x="4382" y="1455"/>
                  </a:cubicBezTo>
                  <a:cubicBezTo>
                    <a:pt x="3763" y="1717"/>
                    <a:pt x="3120" y="2038"/>
                    <a:pt x="2704" y="2693"/>
                  </a:cubicBezTo>
                  <a:cubicBezTo>
                    <a:pt x="2311" y="3312"/>
                    <a:pt x="2204" y="4146"/>
                    <a:pt x="2096" y="4931"/>
                  </a:cubicBezTo>
                  <a:cubicBezTo>
                    <a:pt x="275" y="19755"/>
                    <a:pt x="1" y="34721"/>
                    <a:pt x="1275" y="49604"/>
                  </a:cubicBezTo>
                  <a:cubicBezTo>
                    <a:pt x="1465" y="51818"/>
                    <a:pt x="1751" y="54188"/>
                    <a:pt x="2954" y="55807"/>
                  </a:cubicBezTo>
                  <a:cubicBezTo>
                    <a:pt x="4408" y="57765"/>
                    <a:pt x="6736" y="57988"/>
                    <a:pt x="8888" y="57988"/>
                  </a:cubicBezTo>
                  <a:cubicBezTo>
                    <a:pt x="9026" y="57988"/>
                    <a:pt x="9163" y="57987"/>
                    <a:pt x="9300" y="57986"/>
                  </a:cubicBezTo>
                  <a:lnTo>
                    <a:pt x="35898" y="57724"/>
                  </a:lnTo>
                  <a:cubicBezTo>
                    <a:pt x="37899" y="57712"/>
                    <a:pt x="40065" y="57617"/>
                    <a:pt x="41625" y="56021"/>
                  </a:cubicBezTo>
                  <a:cubicBezTo>
                    <a:pt x="43733" y="53866"/>
                    <a:pt x="43887" y="49913"/>
                    <a:pt x="43875" y="46460"/>
                  </a:cubicBezTo>
                  <a:cubicBezTo>
                    <a:pt x="43828" y="34828"/>
                    <a:pt x="43780" y="23196"/>
                    <a:pt x="43733" y="11575"/>
                  </a:cubicBezTo>
                  <a:cubicBezTo>
                    <a:pt x="43709" y="7884"/>
                    <a:pt x="43471" y="3610"/>
                    <a:pt x="41113" y="1479"/>
                  </a:cubicBezTo>
                  <a:cubicBezTo>
                    <a:pt x="39601" y="109"/>
                    <a:pt x="37613" y="50"/>
                    <a:pt x="35755" y="50"/>
                  </a:cubicBezTo>
                  <a:lnTo>
                    <a:pt x="15479" y="2"/>
                  </a:lnTo>
                  <a:cubicBezTo>
                    <a:pt x="15170" y="1"/>
                    <a:pt x="14860" y="0"/>
                    <a:pt x="14550" y="0"/>
                  </a:cubicBezTo>
                  <a:close/>
                </a:path>
              </a:pathLst>
            </a:custGeom>
            <a:solidFill>
              <a:srgbClr val="8A8A8A">
                <a:alpha val="40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8" name="Google Shape;8758;p62"/>
            <p:cNvSpPr/>
            <p:nvPr/>
          </p:nvSpPr>
          <p:spPr>
            <a:xfrm>
              <a:off x="1088144" y="2656869"/>
              <a:ext cx="1408334" cy="1861188"/>
            </a:xfrm>
            <a:custGeom>
              <a:avLst/>
              <a:gdLst/>
              <a:ahLst/>
              <a:cxnLst/>
              <a:rect l="l" t="t" r="r" b="b"/>
              <a:pathLst>
                <a:path w="43887" h="57999" extrusionOk="0">
                  <a:moveTo>
                    <a:pt x="14541" y="0"/>
                  </a:moveTo>
                  <a:cubicBezTo>
                    <a:pt x="11104" y="0"/>
                    <a:pt x="7637" y="112"/>
                    <a:pt x="4370" y="1467"/>
                  </a:cubicBezTo>
                  <a:cubicBezTo>
                    <a:pt x="3751" y="1717"/>
                    <a:pt x="3108" y="2050"/>
                    <a:pt x="2715" y="2693"/>
                  </a:cubicBezTo>
                  <a:cubicBezTo>
                    <a:pt x="2322" y="3324"/>
                    <a:pt x="2203" y="4146"/>
                    <a:pt x="2108" y="4943"/>
                  </a:cubicBezTo>
                  <a:cubicBezTo>
                    <a:pt x="274" y="19755"/>
                    <a:pt x="0" y="34733"/>
                    <a:pt x="1274" y="49604"/>
                  </a:cubicBezTo>
                  <a:cubicBezTo>
                    <a:pt x="1465" y="51818"/>
                    <a:pt x="1751" y="54188"/>
                    <a:pt x="2953" y="55807"/>
                  </a:cubicBezTo>
                  <a:cubicBezTo>
                    <a:pt x="4456" y="57815"/>
                    <a:pt x="6855" y="57998"/>
                    <a:pt x="9052" y="57998"/>
                  </a:cubicBezTo>
                  <a:cubicBezTo>
                    <a:pt x="9135" y="57998"/>
                    <a:pt x="9217" y="57998"/>
                    <a:pt x="9299" y="57998"/>
                  </a:cubicBezTo>
                  <a:lnTo>
                    <a:pt x="35898" y="57736"/>
                  </a:lnTo>
                  <a:cubicBezTo>
                    <a:pt x="37898" y="57712"/>
                    <a:pt x="40053" y="57628"/>
                    <a:pt x="41613" y="56033"/>
                  </a:cubicBezTo>
                  <a:cubicBezTo>
                    <a:pt x="43720" y="53866"/>
                    <a:pt x="43887" y="49913"/>
                    <a:pt x="43863" y="46460"/>
                  </a:cubicBezTo>
                  <a:cubicBezTo>
                    <a:pt x="43815" y="34840"/>
                    <a:pt x="43768" y="23208"/>
                    <a:pt x="43720" y="11575"/>
                  </a:cubicBezTo>
                  <a:cubicBezTo>
                    <a:pt x="43708" y="7884"/>
                    <a:pt x="43458" y="3622"/>
                    <a:pt x="41101" y="1491"/>
                  </a:cubicBezTo>
                  <a:cubicBezTo>
                    <a:pt x="39589" y="121"/>
                    <a:pt x="37600" y="62"/>
                    <a:pt x="35743" y="62"/>
                  </a:cubicBezTo>
                  <a:lnTo>
                    <a:pt x="15467" y="2"/>
                  </a:lnTo>
                  <a:cubicBezTo>
                    <a:pt x="15158" y="1"/>
                    <a:pt x="14850" y="0"/>
                    <a:pt x="1454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9" name="Google Shape;8759;p62"/>
            <p:cNvSpPr/>
            <p:nvPr/>
          </p:nvSpPr>
          <p:spPr>
            <a:xfrm>
              <a:off x="1265987" y="3084374"/>
              <a:ext cx="1043791" cy="9049"/>
            </a:xfrm>
            <a:custGeom>
              <a:avLst/>
              <a:gdLst/>
              <a:ahLst/>
              <a:cxnLst/>
              <a:rect l="l" t="t" r="r" b="b"/>
              <a:pathLst>
                <a:path w="32527" h="282" extrusionOk="0">
                  <a:moveTo>
                    <a:pt x="32391" y="1"/>
                  </a:moveTo>
                  <a:cubicBezTo>
                    <a:pt x="32383" y="1"/>
                    <a:pt x="32376" y="2"/>
                    <a:pt x="32368" y="3"/>
                  </a:cubicBezTo>
                  <a:lnTo>
                    <a:pt x="161" y="3"/>
                  </a:lnTo>
                  <a:cubicBezTo>
                    <a:pt x="156" y="3"/>
                    <a:pt x="150" y="2"/>
                    <a:pt x="145" y="2"/>
                  </a:cubicBezTo>
                  <a:cubicBezTo>
                    <a:pt x="3" y="2"/>
                    <a:pt x="0" y="280"/>
                    <a:pt x="137" y="280"/>
                  </a:cubicBezTo>
                  <a:cubicBezTo>
                    <a:pt x="145" y="280"/>
                    <a:pt x="153" y="279"/>
                    <a:pt x="161" y="277"/>
                  </a:cubicBezTo>
                  <a:lnTo>
                    <a:pt x="32368" y="277"/>
                  </a:lnTo>
                  <a:cubicBezTo>
                    <a:pt x="32378" y="280"/>
                    <a:pt x="32388" y="282"/>
                    <a:pt x="32397" y="282"/>
                  </a:cubicBezTo>
                  <a:cubicBezTo>
                    <a:pt x="32527" y="282"/>
                    <a:pt x="32525" y="1"/>
                    <a:pt x="3239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760" name="Google Shape;8760;p62"/>
            <p:cNvGrpSpPr/>
            <p:nvPr/>
          </p:nvGrpSpPr>
          <p:grpSpPr>
            <a:xfrm>
              <a:off x="1278000" y="3319200"/>
              <a:ext cx="1043112" cy="516553"/>
              <a:chOff x="1319481" y="1598400"/>
              <a:chExt cx="1782792" cy="516553"/>
            </a:xfrm>
          </p:grpSpPr>
          <p:sp>
            <p:nvSpPr>
              <p:cNvPr id="8761" name="Google Shape;8761;p62"/>
              <p:cNvSpPr/>
              <p:nvPr/>
            </p:nvSpPr>
            <p:spPr>
              <a:xfrm>
                <a:off x="1319546" y="1598400"/>
                <a:ext cx="1782664" cy="8985"/>
              </a:xfrm>
              <a:custGeom>
                <a:avLst/>
                <a:gdLst/>
                <a:ahLst/>
                <a:cxnLst/>
                <a:rect l="l" t="t" r="r" b="b"/>
                <a:pathLst>
                  <a:path w="55552" h="280" extrusionOk="0">
                    <a:moveTo>
                      <a:pt x="136" y="0"/>
                    </a:moveTo>
                    <a:cubicBezTo>
                      <a:pt x="0" y="0"/>
                      <a:pt x="0" y="279"/>
                      <a:pt x="136" y="279"/>
                    </a:cubicBezTo>
                    <a:cubicBezTo>
                      <a:pt x="143" y="279"/>
                      <a:pt x="151" y="279"/>
                      <a:pt x="159" y="277"/>
                    </a:cubicBezTo>
                    <a:lnTo>
                      <a:pt x="55404" y="277"/>
                    </a:lnTo>
                    <a:cubicBezTo>
                      <a:pt x="55412" y="279"/>
                      <a:pt x="55419" y="279"/>
                      <a:pt x="55426" y="279"/>
                    </a:cubicBezTo>
                    <a:cubicBezTo>
                      <a:pt x="55552" y="279"/>
                      <a:pt x="55552" y="0"/>
                      <a:pt x="55426" y="0"/>
                    </a:cubicBezTo>
                    <a:cubicBezTo>
                      <a:pt x="55419" y="0"/>
                      <a:pt x="55412" y="1"/>
                      <a:pt x="55404" y="3"/>
                    </a:cubicBezTo>
                    <a:lnTo>
                      <a:pt x="159" y="3"/>
                    </a:lnTo>
                    <a:cubicBezTo>
                      <a:pt x="151" y="1"/>
                      <a:pt x="143" y="0"/>
                      <a:pt x="13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2" name="Google Shape;8762;p62"/>
              <p:cNvSpPr/>
              <p:nvPr/>
            </p:nvSpPr>
            <p:spPr>
              <a:xfrm>
                <a:off x="1319546" y="1852376"/>
                <a:ext cx="1782664" cy="8600"/>
              </a:xfrm>
              <a:custGeom>
                <a:avLst/>
                <a:gdLst/>
                <a:ahLst/>
                <a:cxnLst/>
                <a:rect l="l" t="t" r="r" b="b"/>
                <a:pathLst>
                  <a:path w="55552" h="268" extrusionOk="0">
                    <a:moveTo>
                      <a:pt x="135" y="0"/>
                    </a:moveTo>
                    <a:cubicBezTo>
                      <a:pt x="1" y="0"/>
                      <a:pt x="1" y="267"/>
                      <a:pt x="135" y="267"/>
                    </a:cubicBezTo>
                    <a:cubicBezTo>
                      <a:pt x="143" y="267"/>
                      <a:pt x="151" y="266"/>
                      <a:pt x="159" y="265"/>
                    </a:cubicBezTo>
                    <a:lnTo>
                      <a:pt x="55404" y="265"/>
                    </a:lnTo>
                    <a:cubicBezTo>
                      <a:pt x="55412" y="266"/>
                      <a:pt x="55420" y="267"/>
                      <a:pt x="55427" y="267"/>
                    </a:cubicBezTo>
                    <a:cubicBezTo>
                      <a:pt x="55552" y="267"/>
                      <a:pt x="55552" y="0"/>
                      <a:pt x="55427" y="0"/>
                    </a:cubicBezTo>
                    <a:cubicBezTo>
                      <a:pt x="55420" y="0"/>
                      <a:pt x="55412" y="1"/>
                      <a:pt x="55404" y="3"/>
                    </a:cubicBezTo>
                    <a:lnTo>
                      <a:pt x="159" y="3"/>
                    </a:lnTo>
                    <a:cubicBezTo>
                      <a:pt x="151" y="1"/>
                      <a:pt x="143" y="0"/>
                      <a:pt x="13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3" name="Google Shape;8763;p62"/>
              <p:cNvSpPr/>
              <p:nvPr/>
            </p:nvSpPr>
            <p:spPr>
              <a:xfrm>
                <a:off x="1319481" y="2106000"/>
                <a:ext cx="1782792" cy="8953"/>
              </a:xfrm>
              <a:custGeom>
                <a:avLst/>
                <a:gdLst/>
                <a:ahLst/>
                <a:cxnLst/>
                <a:rect l="l" t="t" r="r" b="b"/>
                <a:pathLst>
                  <a:path w="55556" h="279" extrusionOk="0">
                    <a:moveTo>
                      <a:pt x="145" y="0"/>
                    </a:moveTo>
                    <a:cubicBezTo>
                      <a:pt x="3" y="0"/>
                      <a:pt x="0" y="278"/>
                      <a:pt x="137" y="278"/>
                    </a:cubicBezTo>
                    <a:cubicBezTo>
                      <a:pt x="145" y="278"/>
                      <a:pt x="153" y="277"/>
                      <a:pt x="161" y="276"/>
                    </a:cubicBezTo>
                    <a:lnTo>
                      <a:pt x="55406" y="276"/>
                    </a:lnTo>
                    <a:cubicBezTo>
                      <a:pt x="55414" y="277"/>
                      <a:pt x="55422" y="278"/>
                      <a:pt x="55429" y="278"/>
                    </a:cubicBezTo>
                    <a:cubicBezTo>
                      <a:pt x="55556" y="278"/>
                      <a:pt x="55554" y="0"/>
                      <a:pt x="55422" y="0"/>
                    </a:cubicBezTo>
                    <a:cubicBezTo>
                      <a:pt x="55417" y="0"/>
                      <a:pt x="55412" y="1"/>
                      <a:pt x="55406" y="2"/>
                    </a:cubicBezTo>
                    <a:lnTo>
                      <a:pt x="161" y="2"/>
                    </a:lnTo>
                    <a:cubicBezTo>
                      <a:pt x="156" y="1"/>
                      <a:pt x="150" y="0"/>
                      <a:pt x="14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64" name="Google Shape;8764;p62"/>
            <p:cNvGrpSpPr/>
            <p:nvPr/>
          </p:nvGrpSpPr>
          <p:grpSpPr>
            <a:xfrm>
              <a:off x="1278038" y="4081200"/>
              <a:ext cx="1043037" cy="262576"/>
              <a:chOff x="1319546" y="1598400"/>
              <a:chExt cx="1782664" cy="262576"/>
            </a:xfrm>
          </p:grpSpPr>
          <p:sp>
            <p:nvSpPr>
              <p:cNvPr id="8765" name="Google Shape;8765;p62"/>
              <p:cNvSpPr/>
              <p:nvPr/>
            </p:nvSpPr>
            <p:spPr>
              <a:xfrm>
                <a:off x="1319546" y="1598400"/>
                <a:ext cx="1782664" cy="8985"/>
              </a:xfrm>
              <a:custGeom>
                <a:avLst/>
                <a:gdLst/>
                <a:ahLst/>
                <a:cxnLst/>
                <a:rect l="l" t="t" r="r" b="b"/>
                <a:pathLst>
                  <a:path w="55552" h="280" extrusionOk="0">
                    <a:moveTo>
                      <a:pt x="136" y="0"/>
                    </a:moveTo>
                    <a:cubicBezTo>
                      <a:pt x="0" y="0"/>
                      <a:pt x="0" y="279"/>
                      <a:pt x="136" y="279"/>
                    </a:cubicBezTo>
                    <a:cubicBezTo>
                      <a:pt x="143" y="279"/>
                      <a:pt x="151" y="279"/>
                      <a:pt x="159" y="277"/>
                    </a:cubicBezTo>
                    <a:lnTo>
                      <a:pt x="55404" y="277"/>
                    </a:lnTo>
                    <a:cubicBezTo>
                      <a:pt x="55412" y="279"/>
                      <a:pt x="55419" y="279"/>
                      <a:pt x="55426" y="279"/>
                    </a:cubicBezTo>
                    <a:cubicBezTo>
                      <a:pt x="55552" y="279"/>
                      <a:pt x="55552" y="0"/>
                      <a:pt x="55426" y="0"/>
                    </a:cubicBezTo>
                    <a:cubicBezTo>
                      <a:pt x="55419" y="0"/>
                      <a:pt x="55412" y="1"/>
                      <a:pt x="55404" y="3"/>
                    </a:cubicBezTo>
                    <a:lnTo>
                      <a:pt x="159" y="3"/>
                    </a:lnTo>
                    <a:cubicBezTo>
                      <a:pt x="151" y="1"/>
                      <a:pt x="143" y="0"/>
                      <a:pt x="13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6" name="Google Shape;8766;p62"/>
              <p:cNvSpPr/>
              <p:nvPr/>
            </p:nvSpPr>
            <p:spPr>
              <a:xfrm>
                <a:off x="1319546" y="1852376"/>
                <a:ext cx="1782664" cy="8600"/>
              </a:xfrm>
              <a:custGeom>
                <a:avLst/>
                <a:gdLst/>
                <a:ahLst/>
                <a:cxnLst/>
                <a:rect l="l" t="t" r="r" b="b"/>
                <a:pathLst>
                  <a:path w="55552" h="268" extrusionOk="0">
                    <a:moveTo>
                      <a:pt x="135" y="0"/>
                    </a:moveTo>
                    <a:cubicBezTo>
                      <a:pt x="1" y="0"/>
                      <a:pt x="1" y="267"/>
                      <a:pt x="135" y="267"/>
                    </a:cubicBezTo>
                    <a:cubicBezTo>
                      <a:pt x="143" y="267"/>
                      <a:pt x="151" y="266"/>
                      <a:pt x="159" y="265"/>
                    </a:cubicBezTo>
                    <a:lnTo>
                      <a:pt x="55404" y="265"/>
                    </a:lnTo>
                    <a:cubicBezTo>
                      <a:pt x="55412" y="266"/>
                      <a:pt x="55420" y="267"/>
                      <a:pt x="55427" y="267"/>
                    </a:cubicBezTo>
                    <a:cubicBezTo>
                      <a:pt x="55552" y="267"/>
                      <a:pt x="55552" y="0"/>
                      <a:pt x="55427" y="0"/>
                    </a:cubicBezTo>
                    <a:cubicBezTo>
                      <a:pt x="55420" y="0"/>
                      <a:pt x="55412" y="1"/>
                      <a:pt x="55404" y="3"/>
                    </a:cubicBezTo>
                    <a:lnTo>
                      <a:pt x="159" y="3"/>
                    </a:lnTo>
                    <a:cubicBezTo>
                      <a:pt x="151" y="1"/>
                      <a:pt x="143" y="0"/>
                      <a:pt x="13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767" name="Google Shape;8767;p62"/>
          <p:cNvGrpSpPr/>
          <p:nvPr/>
        </p:nvGrpSpPr>
        <p:grpSpPr>
          <a:xfrm>
            <a:off x="3168129" y="999768"/>
            <a:ext cx="432926" cy="379914"/>
            <a:chOff x="3168129" y="999768"/>
            <a:chExt cx="432926" cy="379914"/>
          </a:xfrm>
        </p:grpSpPr>
        <p:sp>
          <p:nvSpPr>
            <p:cNvPr id="8768" name="Google Shape;8768;p62"/>
            <p:cNvSpPr/>
            <p:nvPr/>
          </p:nvSpPr>
          <p:spPr>
            <a:xfrm>
              <a:off x="3168129" y="999768"/>
              <a:ext cx="432926" cy="379914"/>
            </a:xfrm>
            <a:custGeom>
              <a:avLst/>
              <a:gdLst/>
              <a:ahLst/>
              <a:cxnLst/>
              <a:rect l="l" t="t" r="r" b="b"/>
              <a:pathLst>
                <a:path w="13491" h="11839" extrusionOk="0">
                  <a:moveTo>
                    <a:pt x="7433" y="0"/>
                  </a:moveTo>
                  <a:cubicBezTo>
                    <a:pt x="6582" y="0"/>
                    <a:pt x="5752" y="361"/>
                    <a:pt x="5502" y="1087"/>
                  </a:cubicBezTo>
                  <a:cubicBezTo>
                    <a:pt x="5014" y="2504"/>
                    <a:pt x="5871" y="5398"/>
                    <a:pt x="5871" y="5398"/>
                  </a:cubicBezTo>
                  <a:cubicBezTo>
                    <a:pt x="5871" y="5398"/>
                    <a:pt x="4675" y="2205"/>
                    <a:pt x="2787" y="2205"/>
                  </a:cubicBezTo>
                  <a:cubicBezTo>
                    <a:pt x="2603" y="2205"/>
                    <a:pt x="2412" y="2235"/>
                    <a:pt x="2216" y="2302"/>
                  </a:cubicBezTo>
                  <a:cubicBezTo>
                    <a:pt x="1" y="3052"/>
                    <a:pt x="525" y="5040"/>
                    <a:pt x="1537" y="6064"/>
                  </a:cubicBezTo>
                  <a:cubicBezTo>
                    <a:pt x="2537" y="7088"/>
                    <a:pt x="4001" y="7219"/>
                    <a:pt x="4001" y="7219"/>
                  </a:cubicBezTo>
                  <a:cubicBezTo>
                    <a:pt x="4001" y="7219"/>
                    <a:pt x="906" y="7660"/>
                    <a:pt x="1370" y="9743"/>
                  </a:cubicBezTo>
                  <a:cubicBezTo>
                    <a:pt x="1675" y="11149"/>
                    <a:pt x="2821" y="11704"/>
                    <a:pt x="3830" y="11704"/>
                  </a:cubicBezTo>
                  <a:cubicBezTo>
                    <a:pt x="4317" y="11704"/>
                    <a:pt x="4771" y="11575"/>
                    <a:pt x="5085" y="11351"/>
                  </a:cubicBezTo>
                  <a:cubicBezTo>
                    <a:pt x="5704" y="10874"/>
                    <a:pt x="6204" y="10255"/>
                    <a:pt x="6573" y="9565"/>
                  </a:cubicBezTo>
                  <a:cubicBezTo>
                    <a:pt x="6573" y="9565"/>
                    <a:pt x="6668" y="11815"/>
                    <a:pt x="8693" y="11839"/>
                  </a:cubicBezTo>
                  <a:cubicBezTo>
                    <a:pt x="8702" y="11839"/>
                    <a:pt x="8712" y="11839"/>
                    <a:pt x="8721" y="11839"/>
                  </a:cubicBezTo>
                  <a:cubicBezTo>
                    <a:pt x="10742" y="11839"/>
                    <a:pt x="12131" y="10595"/>
                    <a:pt x="11717" y="9398"/>
                  </a:cubicBezTo>
                  <a:cubicBezTo>
                    <a:pt x="11300" y="8196"/>
                    <a:pt x="9335" y="7755"/>
                    <a:pt x="9335" y="7755"/>
                  </a:cubicBezTo>
                  <a:cubicBezTo>
                    <a:pt x="9335" y="7755"/>
                    <a:pt x="12110" y="7350"/>
                    <a:pt x="12800" y="6112"/>
                  </a:cubicBezTo>
                  <a:cubicBezTo>
                    <a:pt x="13491" y="4886"/>
                    <a:pt x="12872" y="3040"/>
                    <a:pt x="11705" y="2838"/>
                  </a:cubicBezTo>
                  <a:cubicBezTo>
                    <a:pt x="11650" y="2828"/>
                    <a:pt x="11592" y="2823"/>
                    <a:pt x="11533" y="2823"/>
                  </a:cubicBezTo>
                  <a:cubicBezTo>
                    <a:pt x="10317" y="2823"/>
                    <a:pt x="8228" y="4814"/>
                    <a:pt x="8228" y="4814"/>
                  </a:cubicBezTo>
                  <a:cubicBezTo>
                    <a:pt x="8228" y="4814"/>
                    <a:pt x="10193" y="2290"/>
                    <a:pt x="9431" y="968"/>
                  </a:cubicBezTo>
                  <a:cubicBezTo>
                    <a:pt x="9065" y="325"/>
                    <a:pt x="8240" y="0"/>
                    <a:pt x="7433" y="0"/>
                  </a:cubicBezTo>
                  <a:close/>
                </a:path>
              </a:pathLst>
            </a:custGeom>
            <a:solidFill>
              <a:srgbClr val="F8D5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9" name="Google Shape;8769;p62"/>
            <p:cNvSpPr/>
            <p:nvPr/>
          </p:nvSpPr>
          <p:spPr>
            <a:xfrm>
              <a:off x="3237187" y="1069628"/>
              <a:ext cx="318654" cy="280627"/>
            </a:xfrm>
            <a:custGeom>
              <a:avLst/>
              <a:gdLst/>
              <a:ahLst/>
              <a:cxnLst/>
              <a:rect l="l" t="t" r="r" b="b"/>
              <a:pathLst>
                <a:path w="9930" h="8745" extrusionOk="0">
                  <a:moveTo>
                    <a:pt x="5062" y="1"/>
                  </a:moveTo>
                  <a:cubicBezTo>
                    <a:pt x="5036" y="1"/>
                    <a:pt x="5009" y="21"/>
                    <a:pt x="4981" y="65"/>
                  </a:cubicBezTo>
                  <a:cubicBezTo>
                    <a:pt x="4773" y="393"/>
                    <a:pt x="4786" y="1340"/>
                    <a:pt x="4716" y="1340"/>
                  </a:cubicBezTo>
                  <a:cubicBezTo>
                    <a:pt x="4710" y="1340"/>
                    <a:pt x="4703" y="1332"/>
                    <a:pt x="4695" y="1316"/>
                  </a:cubicBezTo>
                  <a:cubicBezTo>
                    <a:pt x="4626" y="1168"/>
                    <a:pt x="4386" y="648"/>
                    <a:pt x="4214" y="648"/>
                  </a:cubicBezTo>
                  <a:cubicBezTo>
                    <a:pt x="4151" y="648"/>
                    <a:pt x="4096" y="720"/>
                    <a:pt x="4064" y="911"/>
                  </a:cubicBezTo>
                  <a:cubicBezTo>
                    <a:pt x="3945" y="1625"/>
                    <a:pt x="4695" y="3899"/>
                    <a:pt x="4540" y="4197"/>
                  </a:cubicBezTo>
                  <a:cubicBezTo>
                    <a:pt x="4374" y="4495"/>
                    <a:pt x="3969" y="4495"/>
                    <a:pt x="3969" y="4495"/>
                  </a:cubicBezTo>
                  <a:cubicBezTo>
                    <a:pt x="3969" y="4495"/>
                    <a:pt x="2316" y="1234"/>
                    <a:pt x="1509" y="1234"/>
                  </a:cubicBezTo>
                  <a:cubicBezTo>
                    <a:pt x="1483" y="1234"/>
                    <a:pt x="1457" y="1237"/>
                    <a:pt x="1433" y="1244"/>
                  </a:cubicBezTo>
                  <a:cubicBezTo>
                    <a:pt x="647" y="1482"/>
                    <a:pt x="1516" y="2316"/>
                    <a:pt x="1230" y="2423"/>
                  </a:cubicBezTo>
                  <a:cubicBezTo>
                    <a:pt x="1165" y="2447"/>
                    <a:pt x="1063" y="2454"/>
                    <a:pt x="946" y="2454"/>
                  </a:cubicBezTo>
                  <a:cubicBezTo>
                    <a:pt x="788" y="2454"/>
                    <a:pt x="602" y="2442"/>
                    <a:pt x="438" y="2442"/>
                  </a:cubicBezTo>
                  <a:cubicBezTo>
                    <a:pt x="194" y="2442"/>
                    <a:pt x="0" y="2470"/>
                    <a:pt x="28" y="2613"/>
                  </a:cubicBezTo>
                  <a:cubicBezTo>
                    <a:pt x="87" y="2923"/>
                    <a:pt x="826" y="3304"/>
                    <a:pt x="837" y="3387"/>
                  </a:cubicBezTo>
                  <a:cubicBezTo>
                    <a:pt x="849" y="3471"/>
                    <a:pt x="409" y="3697"/>
                    <a:pt x="778" y="3947"/>
                  </a:cubicBezTo>
                  <a:cubicBezTo>
                    <a:pt x="1147" y="4197"/>
                    <a:pt x="3862" y="4840"/>
                    <a:pt x="3635" y="4947"/>
                  </a:cubicBezTo>
                  <a:cubicBezTo>
                    <a:pt x="3409" y="5054"/>
                    <a:pt x="576" y="5792"/>
                    <a:pt x="826" y="6066"/>
                  </a:cubicBezTo>
                  <a:cubicBezTo>
                    <a:pt x="943" y="6189"/>
                    <a:pt x="1140" y="6211"/>
                    <a:pt x="1319" y="6211"/>
                  </a:cubicBezTo>
                  <a:cubicBezTo>
                    <a:pt x="1420" y="6211"/>
                    <a:pt x="1515" y="6204"/>
                    <a:pt x="1587" y="6204"/>
                  </a:cubicBezTo>
                  <a:cubicBezTo>
                    <a:pt x="1672" y="6204"/>
                    <a:pt x="1726" y="6214"/>
                    <a:pt x="1719" y="6257"/>
                  </a:cubicBezTo>
                  <a:cubicBezTo>
                    <a:pt x="1707" y="6388"/>
                    <a:pt x="730" y="7685"/>
                    <a:pt x="1171" y="7697"/>
                  </a:cubicBezTo>
                  <a:cubicBezTo>
                    <a:pt x="1488" y="7697"/>
                    <a:pt x="1824" y="7521"/>
                    <a:pt x="2022" y="7521"/>
                  </a:cubicBezTo>
                  <a:cubicBezTo>
                    <a:pt x="2091" y="7521"/>
                    <a:pt x="2143" y="7543"/>
                    <a:pt x="2171" y="7602"/>
                  </a:cubicBezTo>
                  <a:cubicBezTo>
                    <a:pt x="2255" y="7780"/>
                    <a:pt x="1889" y="8432"/>
                    <a:pt x="2143" y="8432"/>
                  </a:cubicBezTo>
                  <a:cubicBezTo>
                    <a:pt x="2212" y="8432"/>
                    <a:pt x="2325" y="8385"/>
                    <a:pt x="2504" y="8269"/>
                  </a:cubicBezTo>
                  <a:cubicBezTo>
                    <a:pt x="3329" y="7746"/>
                    <a:pt x="4539" y="5920"/>
                    <a:pt x="4642" y="5920"/>
                  </a:cubicBezTo>
                  <a:cubicBezTo>
                    <a:pt x="4644" y="5920"/>
                    <a:pt x="4646" y="5921"/>
                    <a:pt x="4647" y="5923"/>
                  </a:cubicBezTo>
                  <a:cubicBezTo>
                    <a:pt x="4694" y="6027"/>
                    <a:pt x="4729" y="8299"/>
                    <a:pt x="5178" y="8299"/>
                  </a:cubicBezTo>
                  <a:cubicBezTo>
                    <a:pt x="5191" y="8299"/>
                    <a:pt x="5205" y="8297"/>
                    <a:pt x="5219" y="8293"/>
                  </a:cubicBezTo>
                  <a:cubicBezTo>
                    <a:pt x="5626" y="8173"/>
                    <a:pt x="5876" y="7748"/>
                    <a:pt x="6017" y="7748"/>
                  </a:cubicBezTo>
                  <a:cubicBezTo>
                    <a:pt x="6045" y="7748"/>
                    <a:pt x="6068" y="7765"/>
                    <a:pt x="6088" y="7804"/>
                  </a:cubicBezTo>
                  <a:cubicBezTo>
                    <a:pt x="6194" y="8006"/>
                    <a:pt x="6875" y="8745"/>
                    <a:pt x="7176" y="8745"/>
                  </a:cubicBezTo>
                  <a:cubicBezTo>
                    <a:pt x="7248" y="8745"/>
                    <a:pt x="7298" y="8703"/>
                    <a:pt x="7314" y="8602"/>
                  </a:cubicBezTo>
                  <a:cubicBezTo>
                    <a:pt x="7386" y="8066"/>
                    <a:pt x="7183" y="7459"/>
                    <a:pt x="7398" y="7388"/>
                  </a:cubicBezTo>
                  <a:cubicBezTo>
                    <a:pt x="7408" y="7384"/>
                    <a:pt x="7421" y="7382"/>
                    <a:pt x="7437" y="7382"/>
                  </a:cubicBezTo>
                  <a:cubicBezTo>
                    <a:pt x="7613" y="7382"/>
                    <a:pt x="8090" y="7595"/>
                    <a:pt x="8288" y="7595"/>
                  </a:cubicBezTo>
                  <a:cubicBezTo>
                    <a:pt x="8415" y="7595"/>
                    <a:pt x="8427" y="7508"/>
                    <a:pt x="8172" y="7221"/>
                  </a:cubicBezTo>
                  <a:cubicBezTo>
                    <a:pt x="7493" y="6447"/>
                    <a:pt x="5755" y="5173"/>
                    <a:pt x="5755" y="5173"/>
                  </a:cubicBezTo>
                  <a:cubicBezTo>
                    <a:pt x="5755" y="5173"/>
                    <a:pt x="8874" y="4756"/>
                    <a:pt x="8707" y="4340"/>
                  </a:cubicBezTo>
                  <a:cubicBezTo>
                    <a:pt x="8529" y="3935"/>
                    <a:pt x="7957" y="4090"/>
                    <a:pt x="8076" y="3875"/>
                  </a:cubicBezTo>
                  <a:cubicBezTo>
                    <a:pt x="8195" y="3674"/>
                    <a:pt x="9929" y="2423"/>
                    <a:pt x="9370" y="2423"/>
                  </a:cubicBezTo>
                  <a:cubicBezTo>
                    <a:pt x="9368" y="2423"/>
                    <a:pt x="9365" y="2423"/>
                    <a:pt x="9362" y="2423"/>
                  </a:cubicBezTo>
                  <a:cubicBezTo>
                    <a:pt x="8882" y="2423"/>
                    <a:pt x="8151" y="2932"/>
                    <a:pt x="7955" y="2932"/>
                  </a:cubicBezTo>
                  <a:cubicBezTo>
                    <a:pt x="7913" y="2932"/>
                    <a:pt x="7895" y="2908"/>
                    <a:pt x="7910" y="2851"/>
                  </a:cubicBezTo>
                  <a:cubicBezTo>
                    <a:pt x="7982" y="2606"/>
                    <a:pt x="8395" y="2118"/>
                    <a:pt x="8200" y="2118"/>
                  </a:cubicBezTo>
                  <a:cubicBezTo>
                    <a:pt x="8139" y="2118"/>
                    <a:pt x="8020" y="2165"/>
                    <a:pt x="7815" y="2280"/>
                  </a:cubicBezTo>
                  <a:cubicBezTo>
                    <a:pt x="7023" y="2725"/>
                    <a:pt x="5618" y="4009"/>
                    <a:pt x="5501" y="4009"/>
                  </a:cubicBezTo>
                  <a:cubicBezTo>
                    <a:pt x="5489" y="4009"/>
                    <a:pt x="5490" y="3997"/>
                    <a:pt x="5505" y="3971"/>
                  </a:cubicBezTo>
                  <a:cubicBezTo>
                    <a:pt x="5671" y="3673"/>
                    <a:pt x="6505" y="804"/>
                    <a:pt x="6195" y="792"/>
                  </a:cubicBezTo>
                  <a:cubicBezTo>
                    <a:pt x="5940" y="792"/>
                    <a:pt x="5588" y="1398"/>
                    <a:pt x="5452" y="1398"/>
                  </a:cubicBezTo>
                  <a:cubicBezTo>
                    <a:pt x="5423" y="1398"/>
                    <a:pt x="5404" y="1371"/>
                    <a:pt x="5398" y="1304"/>
                  </a:cubicBezTo>
                  <a:cubicBezTo>
                    <a:pt x="5366" y="981"/>
                    <a:pt x="5244" y="1"/>
                    <a:pt x="506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0" name="Google Shape;8770;p62"/>
            <p:cNvSpPr/>
            <p:nvPr/>
          </p:nvSpPr>
          <p:spPr>
            <a:xfrm>
              <a:off x="3344368" y="1189228"/>
              <a:ext cx="106539" cy="91874"/>
            </a:xfrm>
            <a:custGeom>
              <a:avLst/>
              <a:gdLst/>
              <a:ahLst/>
              <a:cxnLst/>
              <a:rect l="l" t="t" r="r" b="b"/>
              <a:pathLst>
                <a:path w="3320" h="2863" extrusionOk="0">
                  <a:moveTo>
                    <a:pt x="1828" y="1"/>
                  </a:moveTo>
                  <a:cubicBezTo>
                    <a:pt x="1450" y="1"/>
                    <a:pt x="1141" y="136"/>
                    <a:pt x="1141" y="136"/>
                  </a:cubicBezTo>
                  <a:cubicBezTo>
                    <a:pt x="1141" y="136"/>
                    <a:pt x="57" y="220"/>
                    <a:pt x="22" y="1184"/>
                  </a:cubicBezTo>
                  <a:cubicBezTo>
                    <a:pt x="1" y="2033"/>
                    <a:pt x="690" y="2863"/>
                    <a:pt x="1582" y="2863"/>
                  </a:cubicBezTo>
                  <a:cubicBezTo>
                    <a:pt x="1717" y="2863"/>
                    <a:pt x="1856" y="2844"/>
                    <a:pt x="1998" y="2803"/>
                  </a:cubicBezTo>
                  <a:cubicBezTo>
                    <a:pt x="3081" y="2494"/>
                    <a:pt x="3320" y="1029"/>
                    <a:pt x="2724" y="375"/>
                  </a:cubicBezTo>
                  <a:cubicBezTo>
                    <a:pt x="2459" y="83"/>
                    <a:pt x="2122" y="1"/>
                    <a:pt x="182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71" name="Google Shape;8771;p62"/>
          <p:cNvGrpSpPr/>
          <p:nvPr/>
        </p:nvGrpSpPr>
        <p:grpSpPr>
          <a:xfrm>
            <a:off x="3491372" y="1157266"/>
            <a:ext cx="2258077" cy="1156845"/>
            <a:chOff x="3491372" y="1157266"/>
            <a:chExt cx="2258077" cy="1156845"/>
          </a:xfrm>
        </p:grpSpPr>
        <p:sp>
          <p:nvSpPr>
            <p:cNvPr id="8772" name="Google Shape;8772;p62"/>
            <p:cNvSpPr/>
            <p:nvPr/>
          </p:nvSpPr>
          <p:spPr>
            <a:xfrm>
              <a:off x="3534181" y="1199304"/>
              <a:ext cx="2215269" cy="1114807"/>
            </a:xfrm>
            <a:custGeom>
              <a:avLst/>
              <a:gdLst/>
              <a:ahLst/>
              <a:cxnLst/>
              <a:rect l="l" t="t" r="r" b="b"/>
              <a:pathLst>
                <a:path w="69033" h="34740" extrusionOk="0">
                  <a:moveTo>
                    <a:pt x="55759" y="0"/>
                  </a:moveTo>
                  <a:cubicBezTo>
                    <a:pt x="55603" y="0"/>
                    <a:pt x="55447" y="1"/>
                    <a:pt x="55293" y="1"/>
                  </a:cubicBezTo>
                  <a:lnTo>
                    <a:pt x="13788" y="120"/>
                  </a:lnTo>
                  <a:cubicBezTo>
                    <a:pt x="9394" y="132"/>
                    <a:pt x="4310" y="323"/>
                    <a:pt x="1786" y="2216"/>
                  </a:cubicBezTo>
                  <a:cubicBezTo>
                    <a:pt x="155" y="3430"/>
                    <a:pt x="84" y="5026"/>
                    <a:pt x="84" y="6514"/>
                  </a:cubicBezTo>
                  <a:lnTo>
                    <a:pt x="12" y="22754"/>
                  </a:lnTo>
                  <a:cubicBezTo>
                    <a:pt x="0" y="25742"/>
                    <a:pt x="0" y="28790"/>
                    <a:pt x="1750" y="31636"/>
                  </a:cubicBezTo>
                  <a:cubicBezTo>
                    <a:pt x="2048" y="32136"/>
                    <a:pt x="2441" y="32648"/>
                    <a:pt x="3215" y="32958"/>
                  </a:cubicBezTo>
                  <a:cubicBezTo>
                    <a:pt x="3953" y="33279"/>
                    <a:pt x="4941" y="33362"/>
                    <a:pt x="5882" y="33446"/>
                  </a:cubicBezTo>
                  <a:cubicBezTo>
                    <a:pt x="16279" y="34307"/>
                    <a:pt x="26700" y="34740"/>
                    <a:pt x="37124" y="34740"/>
                  </a:cubicBezTo>
                  <a:cubicBezTo>
                    <a:pt x="44428" y="34740"/>
                    <a:pt x="51733" y="34527"/>
                    <a:pt x="59031" y="34101"/>
                  </a:cubicBezTo>
                  <a:cubicBezTo>
                    <a:pt x="61663" y="33958"/>
                    <a:pt x="64484" y="33731"/>
                    <a:pt x="66401" y="32767"/>
                  </a:cubicBezTo>
                  <a:cubicBezTo>
                    <a:pt x="68890" y="31517"/>
                    <a:pt x="69033" y="29493"/>
                    <a:pt x="69009" y="27683"/>
                  </a:cubicBezTo>
                  <a:cubicBezTo>
                    <a:pt x="68902" y="20587"/>
                    <a:pt x="68794" y="13479"/>
                    <a:pt x="68699" y="6383"/>
                  </a:cubicBezTo>
                  <a:cubicBezTo>
                    <a:pt x="68675" y="4775"/>
                    <a:pt x="68568" y="3049"/>
                    <a:pt x="66663" y="1799"/>
                  </a:cubicBezTo>
                  <a:cubicBezTo>
                    <a:pt x="64200" y="172"/>
                    <a:pt x="59752" y="0"/>
                    <a:pt x="55759" y="0"/>
                  </a:cubicBezTo>
                  <a:close/>
                </a:path>
              </a:pathLst>
            </a:custGeom>
            <a:solidFill>
              <a:srgbClr val="8A8A8A">
                <a:alpha val="40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3" name="Google Shape;8773;p62"/>
            <p:cNvSpPr/>
            <p:nvPr/>
          </p:nvSpPr>
          <p:spPr>
            <a:xfrm>
              <a:off x="3491372" y="1157266"/>
              <a:ext cx="2214916" cy="1114903"/>
            </a:xfrm>
            <a:custGeom>
              <a:avLst/>
              <a:gdLst/>
              <a:ahLst/>
              <a:cxnLst/>
              <a:rect l="l" t="t" r="r" b="b"/>
              <a:pathLst>
                <a:path w="69022" h="34743" extrusionOk="0">
                  <a:moveTo>
                    <a:pt x="55709" y="1"/>
                  </a:moveTo>
                  <a:cubicBezTo>
                    <a:pt x="55562" y="1"/>
                    <a:pt x="55415" y="1"/>
                    <a:pt x="55269" y="1"/>
                  </a:cubicBezTo>
                  <a:lnTo>
                    <a:pt x="13764" y="120"/>
                  </a:lnTo>
                  <a:cubicBezTo>
                    <a:pt x="9371" y="132"/>
                    <a:pt x="4287" y="335"/>
                    <a:pt x="1763" y="2216"/>
                  </a:cubicBezTo>
                  <a:cubicBezTo>
                    <a:pt x="132" y="3430"/>
                    <a:pt x="60" y="5026"/>
                    <a:pt x="60" y="6514"/>
                  </a:cubicBezTo>
                  <a:lnTo>
                    <a:pt x="1" y="22754"/>
                  </a:lnTo>
                  <a:cubicBezTo>
                    <a:pt x="1" y="25743"/>
                    <a:pt x="1" y="28791"/>
                    <a:pt x="1739" y="31636"/>
                  </a:cubicBezTo>
                  <a:cubicBezTo>
                    <a:pt x="2037" y="32136"/>
                    <a:pt x="2430" y="32648"/>
                    <a:pt x="3192" y="32970"/>
                  </a:cubicBezTo>
                  <a:cubicBezTo>
                    <a:pt x="3942" y="33279"/>
                    <a:pt x="4918" y="33375"/>
                    <a:pt x="5870" y="33446"/>
                  </a:cubicBezTo>
                  <a:cubicBezTo>
                    <a:pt x="16289" y="34310"/>
                    <a:pt x="26741" y="34743"/>
                    <a:pt x="37195" y="34743"/>
                  </a:cubicBezTo>
                  <a:cubicBezTo>
                    <a:pt x="44469" y="34743"/>
                    <a:pt x="51743" y="34533"/>
                    <a:pt x="59008" y="34113"/>
                  </a:cubicBezTo>
                  <a:cubicBezTo>
                    <a:pt x="61651" y="33958"/>
                    <a:pt x="64461" y="33732"/>
                    <a:pt x="66390" y="32767"/>
                  </a:cubicBezTo>
                  <a:cubicBezTo>
                    <a:pt x="68878" y="31529"/>
                    <a:pt x="69021" y="29493"/>
                    <a:pt x="68985" y="27695"/>
                  </a:cubicBezTo>
                  <a:cubicBezTo>
                    <a:pt x="68878" y="20587"/>
                    <a:pt x="68771" y="13491"/>
                    <a:pt x="68676" y="6383"/>
                  </a:cubicBezTo>
                  <a:cubicBezTo>
                    <a:pt x="68652" y="4776"/>
                    <a:pt x="68545" y="3049"/>
                    <a:pt x="66640" y="1799"/>
                  </a:cubicBezTo>
                  <a:cubicBezTo>
                    <a:pt x="64171" y="180"/>
                    <a:pt x="59708" y="1"/>
                    <a:pt x="5570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774" name="Google Shape;8774;p62"/>
            <p:cNvGrpSpPr/>
            <p:nvPr/>
          </p:nvGrpSpPr>
          <p:grpSpPr>
            <a:xfrm>
              <a:off x="3700731" y="1386453"/>
              <a:ext cx="1782792" cy="728500"/>
              <a:chOff x="1319481" y="1386453"/>
              <a:chExt cx="1782792" cy="728500"/>
            </a:xfrm>
          </p:grpSpPr>
          <p:sp>
            <p:nvSpPr>
              <p:cNvPr id="8775" name="Google Shape;8775;p62"/>
              <p:cNvSpPr/>
              <p:nvPr/>
            </p:nvSpPr>
            <p:spPr>
              <a:xfrm>
                <a:off x="1319546" y="1386453"/>
                <a:ext cx="1782664" cy="8985"/>
              </a:xfrm>
              <a:custGeom>
                <a:avLst/>
                <a:gdLst/>
                <a:ahLst/>
                <a:cxnLst/>
                <a:rect l="l" t="t" r="r" b="b"/>
                <a:pathLst>
                  <a:path w="55552" h="280" extrusionOk="0">
                    <a:moveTo>
                      <a:pt x="136" y="1"/>
                    </a:moveTo>
                    <a:cubicBezTo>
                      <a:pt x="0" y="1"/>
                      <a:pt x="0" y="280"/>
                      <a:pt x="136" y="280"/>
                    </a:cubicBezTo>
                    <a:cubicBezTo>
                      <a:pt x="143" y="280"/>
                      <a:pt x="151" y="279"/>
                      <a:pt x="159" y="277"/>
                    </a:cubicBezTo>
                    <a:lnTo>
                      <a:pt x="55404" y="277"/>
                    </a:lnTo>
                    <a:cubicBezTo>
                      <a:pt x="55412" y="279"/>
                      <a:pt x="55419" y="280"/>
                      <a:pt x="55426" y="280"/>
                    </a:cubicBezTo>
                    <a:cubicBezTo>
                      <a:pt x="55552" y="280"/>
                      <a:pt x="55552" y="1"/>
                      <a:pt x="55426" y="1"/>
                    </a:cubicBezTo>
                    <a:cubicBezTo>
                      <a:pt x="55419" y="1"/>
                      <a:pt x="55412" y="1"/>
                      <a:pt x="55404" y="3"/>
                    </a:cubicBezTo>
                    <a:lnTo>
                      <a:pt x="159" y="3"/>
                    </a:lnTo>
                    <a:cubicBezTo>
                      <a:pt x="151" y="1"/>
                      <a:pt x="143" y="1"/>
                      <a:pt x="13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6" name="Google Shape;8776;p62"/>
              <p:cNvSpPr/>
              <p:nvPr/>
            </p:nvSpPr>
            <p:spPr>
              <a:xfrm>
                <a:off x="1319546" y="1598400"/>
                <a:ext cx="1782664" cy="8985"/>
              </a:xfrm>
              <a:custGeom>
                <a:avLst/>
                <a:gdLst/>
                <a:ahLst/>
                <a:cxnLst/>
                <a:rect l="l" t="t" r="r" b="b"/>
                <a:pathLst>
                  <a:path w="55552" h="280" extrusionOk="0">
                    <a:moveTo>
                      <a:pt x="136" y="0"/>
                    </a:moveTo>
                    <a:cubicBezTo>
                      <a:pt x="0" y="0"/>
                      <a:pt x="0" y="279"/>
                      <a:pt x="136" y="279"/>
                    </a:cubicBezTo>
                    <a:cubicBezTo>
                      <a:pt x="143" y="279"/>
                      <a:pt x="151" y="279"/>
                      <a:pt x="159" y="277"/>
                    </a:cubicBezTo>
                    <a:lnTo>
                      <a:pt x="55404" y="277"/>
                    </a:lnTo>
                    <a:cubicBezTo>
                      <a:pt x="55412" y="279"/>
                      <a:pt x="55419" y="279"/>
                      <a:pt x="55426" y="279"/>
                    </a:cubicBezTo>
                    <a:cubicBezTo>
                      <a:pt x="55552" y="279"/>
                      <a:pt x="55552" y="0"/>
                      <a:pt x="55426" y="0"/>
                    </a:cubicBezTo>
                    <a:cubicBezTo>
                      <a:pt x="55419" y="0"/>
                      <a:pt x="55412" y="1"/>
                      <a:pt x="55404" y="3"/>
                    </a:cubicBezTo>
                    <a:lnTo>
                      <a:pt x="159" y="3"/>
                    </a:lnTo>
                    <a:cubicBezTo>
                      <a:pt x="151" y="1"/>
                      <a:pt x="143" y="0"/>
                      <a:pt x="13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7" name="Google Shape;8777;p62"/>
              <p:cNvSpPr/>
              <p:nvPr/>
            </p:nvSpPr>
            <p:spPr>
              <a:xfrm>
                <a:off x="1319546" y="1852376"/>
                <a:ext cx="1782664" cy="8600"/>
              </a:xfrm>
              <a:custGeom>
                <a:avLst/>
                <a:gdLst/>
                <a:ahLst/>
                <a:cxnLst/>
                <a:rect l="l" t="t" r="r" b="b"/>
                <a:pathLst>
                  <a:path w="55552" h="268" extrusionOk="0">
                    <a:moveTo>
                      <a:pt x="135" y="0"/>
                    </a:moveTo>
                    <a:cubicBezTo>
                      <a:pt x="1" y="0"/>
                      <a:pt x="1" y="267"/>
                      <a:pt x="135" y="267"/>
                    </a:cubicBezTo>
                    <a:cubicBezTo>
                      <a:pt x="143" y="267"/>
                      <a:pt x="151" y="266"/>
                      <a:pt x="159" y="265"/>
                    </a:cubicBezTo>
                    <a:lnTo>
                      <a:pt x="55404" y="265"/>
                    </a:lnTo>
                    <a:cubicBezTo>
                      <a:pt x="55412" y="266"/>
                      <a:pt x="55420" y="267"/>
                      <a:pt x="55427" y="267"/>
                    </a:cubicBezTo>
                    <a:cubicBezTo>
                      <a:pt x="55552" y="267"/>
                      <a:pt x="55552" y="0"/>
                      <a:pt x="55427" y="0"/>
                    </a:cubicBezTo>
                    <a:cubicBezTo>
                      <a:pt x="55420" y="0"/>
                      <a:pt x="55412" y="1"/>
                      <a:pt x="55404" y="3"/>
                    </a:cubicBezTo>
                    <a:lnTo>
                      <a:pt x="159" y="3"/>
                    </a:lnTo>
                    <a:cubicBezTo>
                      <a:pt x="151" y="1"/>
                      <a:pt x="143" y="0"/>
                      <a:pt x="13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8" name="Google Shape;8778;p62"/>
              <p:cNvSpPr/>
              <p:nvPr/>
            </p:nvSpPr>
            <p:spPr>
              <a:xfrm>
                <a:off x="1319481" y="2106000"/>
                <a:ext cx="1782792" cy="8953"/>
              </a:xfrm>
              <a:custGeom>
                <a:avLst/>
                <a:gdLst/>
                <a:ahLst/>
                <a:cxnLst/>
                <a:rect l="l" t="t" r="r" b="b"/>
                <a:pathLst>
                  <a:path w="55556" h="279" extrusionOk="0">
                    <a:moveTo>
                      <a:pt x="145" y="0"/>
                    </a:moveTo>
                    <a:cubicBezTo>
                      <a:pt x="3" y="0"/>
                      <a:pt x="0" y="278"/>
                      <a:pt x="137" y="278"/>
                    </a:cubicBezTo>
                    <a:cubicBezTo>
                      <a:pt x="145" y="278"/>
                      <a:pt x="153" y="277"/>
                      <a:pt x="161" y="276"/>
                    </a:cubicBezTo>
                    <a:lnTo>
                      <a:pt x="55406" y="276"/>
                    </a:lnTo>
                    <a:cubicBezTo>
                      <a:pt x="55414" y="277"/>
                      <a:pt x="55422" y="278"/>
                      <a:pt x="55429" y="278"/>
                    </a:cubicBezTo>
                    <a:cubicBezTo>
                      <a:pt x="55556" y="278"/>
                      <a:pt x="55554" y="0"/>
                      <a:pt x="55422" y="0"/>
                    </a:cubicBezTo>
                    <a:cubicBezTo>
                      <a:pt x="55417" y="0"/>
                      <a:pt x="55412" y="1"/>
                      <a:pt x="55406" y="2"/>
                    </a:cubicBezTo>
                    <a:lnTo>
                      <a:pt x="161" y="2"/>
                    </a:lnTo>
                    <a:cubicBezTo>
                      <a:pt x="156" y="1"/>
                      <a:pt x="150" y="0"/>
                      <a:pt x="14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779" name="Google Shape;8779;p62"/>
          <p:cNvGrpSpPr/>
          <p:nvPr/>
        </p:nvGrpSpPr>
        <p:grpSpPr>
          <a:xfrm>
            <a:off x="7858620" y="2940287"/>
            <a:ext cx="1075690" cy="742049"/>
            <a:chOff x="7858620" y="2940287"/>
            <a:chExt cx="1075690" cy="742049"/>
          </a:xfrm>
        </p:grpSpPr>
        <p:sp>
          <p:nvSpPr>
            <p:cNvPr id="8780" name="Google Shape;8780;p62"/>
            <p:cNvSpPr/>
            <p:nvPr/>
          </p:nvSpPr>
          <p:spPr>
            <a:xfrm flipH="1">
              <a:off x="7890839" y="2940287"/>
              <a:ext cx="1043471" cy="742049"/>
            </a:xfrm>
            <a:custGeom>
              <a:avLst/>
              <a:gdLst/>
              <a:ahLst/>
              <a:cxnLst/>
              <a:rect l="l" t="t" r="r" b="b"/>
              <a:pathLst>
                <a:path w="32517" h="23124" extrusionOk="0">
                  <a:moveTo>
                    <a:pt x="4193" y="0"/>
                  </a:moveTo>
                  <a:cubicBezTo>
                    <a:pt x="3354" y="0"/>
                    <a:pt x="2679" y="254"/>
                    <a:pt x="2311" y="892"/>
                  </a:cubicBezTo>
                  <a:cubicBezTo>
                    <a:pt x="513" y="3988"/>
                    <a:pt x="6002" y="6703"/>
                    <a:pt x="6002" y="6703"/>
                  </a:cubicBezTo>
                  <a:cubicBezTo>
                    <a:pt x="6002" y="6703"/>
                    <a:pt x="1" y="8227"/>
                    <a:pt x="2882" y="10751"/>
                  </a:cubicBezTo>
                  <a:cubicBezTo>
                    <a:pt x="5461" y="13030"/>
                    <a:pt x="9194" y="13145"/>
                    <a:pt x="9923" y="13145"/>
                  </a:cubicBezTo>
                  <a:cubicBezTo>
                    <a:pt x="10006" y="13145"/>
                    <a:pt x="10050" y="13144"/>
                    <a:pt x="10050" y="13144"/>
                  </a:cubicBezTo>
                  <a:lnTo>
                    <a:pt x="10050" y="13144"/>
                  </a:lnTo>
                  <a:cubicBezTo>
                    <a:pt x="10050" y="13144"/>
                    <a:pt x="5061" y="13894"/>
                    <a:pt x="8109" y="16323"/>
                  </a:cubicBezTo>
                  <a:cubicBezTo>
                    <a:pt x="11145" y="18764"/>
                    <a:pt x="16693" y="19383"/>
                    <a:pt x="16693" y="19383"/>
                  </a:cubicBezTo>
                  <a:cubicBezTo>
                    <a:pt x="16693" y="19383"/>
                    <a:pt x="13491" y="20347"/>
                    <a:pt x="17146" y="22038"/>
                  </a:cubicBezTo>
                  <a:cubicBezTo>
                    <a:pt x="18723" y="22762"/>
                    <a:pt x="21219" y="23123"/>
                    <a:pt x="23798" y="23123"/>
                  </a:cubicBezTo>
                  <a:cubicBezTo>
                    <a:pt x="27195" y="23123"/>
                    <a:pt x="30737" y="22497"/>
                    <a:pt x="32517" y="21252"/>
                  </a:cubicBezTo>
                  <a:cubicBezTo>
                    <a:pt x="32517" y="21252"/>
                    <a:pt x="27147" y="8072"/>
                    <a:pt x="25468" y="6941"/>
                  </a:cubicBezTo>
                  <a:cubicBezTo>
                    <a:pt x="25067" y="6670"/>
                    <a:pt x="24748" y="6567"/>
                    <a:pt x="24496" y="6567"/>
                  </a:cubicBezTo>
                  <a:cubicBezTo>
                    <a:pt x="23694" y="6567"/>
                    <a:pt x="23563" y="7607"/>
                    <a:pt x="23563" y="7607"/>
                  </a:cubicBezTo>
                  <a:cubicBezTo>
                    <a:pt x="23563" y="7607"/>
                    <a:pt x="17718" y="682"/>
                    <a:pt x="15138" y="682"/>
                  </a:cubicBezTo>
                  <a:cubicBezTo>
                    <a:pt x="14916" y="682"/>
                    <a:pt x="14718" y="733"/>
                    <a:pt x="14550" y="845"/>
                  </a:cubicBezTo>
                  <a:cubicBezTo>
                    <a:pt x="12419" y="2250"/>
                    <a:pt x="13074" y="3750"/>
                    <a:pt x="13074" y="3750"/>
                  </a:cubicBezTo>
                  <a:cubicBezTo>
                    <a:pt x="13074" y="3750"/>
                    <a:pt x="7419" y="0"/>
                    <a:pt x="41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1" name="Google Shape;8781;p62"/>
            <p:cNvSpPr/>
            <p:nvPr/>
          </p:nvSpPr>
          <p:spPr>
            <a:xfrm flipH="1">
              <a:off x="7858620" y="3027605"/>
              <a:ext cx="892776" cy="631980"/>
            </a:xfrm>
            <a:custGeom>
              <a:avLst/>
              <a:gdLst/>
              <a:ahLst/>
              <a:cxnLst/>
              <a:rect l="l" t="t" r="r" b="b"/>
              <a:pathLst>
                <a:path w="27821" h="19694" extrusionOk="0">
                  <a:moveTo>
                    <a:pt x="4270" y="1"/>
                  </a:moveTo>
                  <a:cubicBezTo>
                    <a:pt x="4097" y="1"/>
                    <a:pt x="3925" y="161"/>
                    <a:pt x="4016" y="374"/>
                  </a:cubicBezTo>
                  <a:lnTo>
                    <a:pt x="5517" y="4124"/>
                  </a:lnTo>
                  <a:lnTo>
                    <a:pt x="5517" y="4124"/>
                  </a:lnTo>
                  <a:lnTo>
                    <a:pt x="564" y="719"/>
                  </a:lnTo>
                  <a:cubicBezTo>
                    <a:pt x="508" y="681"/>
                    <a:pt x="452" y="664"/>
                    <a:pt x="400" y="664"/>
                  </a:cubicBezTo>
                  <a:cubicBezTo>
                    <a:pt x="162" y="664"/>
                    <a:pt x="0" y="1006"/>
                    <a:pt x="254" y="1172"/>
                  </a:cubicBezTo>
                  <a:lnTo>
                    <a:pt x="7493" y="6125"/>
                  </a:lnTo>
                  <a:lnTo>
                    <a:pt x="433" y="7089"/>
                  </a:lnTo>
                  <a:cubicBezTo>
                    <a:pt x="62" y="7123"/>
                    <a:pt x="115" y="7643"/>
                    <a:pt x="441" y="7643"/>
                  </a:cubicBezTo>
                  <a:cubicBezTo>
                    <a:pt x="461" y="7643"/>
                    <a:pt x="482" y="7641"/>
                    <a:pt x="504" y="7637"/>
                  </a:cubicBezTo>
                  <a:lnTo>
                    <a:pt x="8160" y="6577"/>
                  </a:lnTo>
                  <a:lnTo>
                    <a:pt x="13291" y="10089"/>
                  </a:lnTo>
                  <a:lnTo>
                    <a:pt x="5278" y="12590"/>
                  </a:lnTo>
                  <a:cubicBezTo>
                    <a:pt x="4965" y="12687"/>
                    <a:pt x="5073" y="13116"/>
                    <a:pt x="5353" y="13116"/>
                  </a:cubicBezTo>
                  <a:cubicBezTo>
                    <a:pt x="5382" y="13116"/>
                    <a:pt x="5413" y="13112"/>
                    <a:pt x="5445" y="13102"/>
                  </a:cubicBezTo>
                  <a:lnTo>
                    <a:pt x="13863" y="10482"/>
                  </a:lnTo>
                  <a:lnTo>
                    <a:pt x="20149" y="14781"/>
                  </a:lnTo>
                  <a:lnTo>
                    <a:pt x="12529" y="17471"/>
                  </a:lnTo>
                  <a:cubicBezTo>
                    <a:pt x="12230" y="17578"/>
                    <a:pt x="12343" y="18001"/>
                    <a:pt x="12619" y="18001"/>
                  </a:cubicBezTo>
                  <a:cubicBezTo>
                    <a:pt x="12650" y="18001"/>
                    <a:pt x="12684" y="17996"/>
                    <a:pt x="12720" y="17983"/>
                  </a:cubicBezTo>
                  <a:lnTo>
                    <a:pt x="20709" y="15162"/>
                  </a:lnTo>
                  <a:lnTo>
                    <a:pt x="27257" y="19638"/>
                  </a:lnTo>
                  <a:cubicBezTo>
                    <a:pt x="27311" y="19677"/>
                    <a:pt x="27366" y="19694"/>
                    <a:pt x="27417" y="19694"/>
                  </a:cubicBezTo>
                  <a:cubicBezTo>
                    <a:pt x="27651" y="19694"/>
                    <a:pt x="27820" y="19354"/>
                    <a:pt x="27567" y="19198"/>
                  </a:cubicBezTo>
                  <a:lnTo>
                    <a:pt x="27567" y="19186"/>
                  </a:lnTo>
                  <a:lnTo>
                    <a:pt x="22626" y="15804"/>
                  </a:lnTo>
                  <a:lnTo>
                    <a:pt x="19995" y="5744"/>
                  </a:lnTo>
                  <a:cubicBezTo>
                    <a:pt x="19960" y="5603"/>
                    <a:pt x="19851" y="5541"/>
                    <a:pt x="19740" y="5541"/>
                  </a:cubicBezTo>
                  <a:cubicBezTo>
                    <a:pt x="19579" y="5541"/>
                    <a:pt x="19414" y="5670"/>
                    <a:pt x="19471" y="5875"/>
                  </a:cubicBezTo>
                  <a:lnTo>
                    <a:pt x="21935" y="15340"/>
                  </a:lnTo>
                  <a:lnTo>
                    <a:pt x="16363" y="11530"/>
                  </a:lnTo>
                  <a:lnTo>
                    <a:pt x="11982" y="898"/>
                  </a:lnTo>
                  <a:cubicBezTo>
                    <a:pt x="11930" y="778"/>
                    <a:pt x="11832" y="727"/>
                    <a:pt x="11735" y="727"/>
                  </a:cubicBezTo>
                  <a:cubicBezTo>
                    <a:pt x="11562" y="727"/>
                    <a:pt x="11390" y="887"/>
                    <a:pt x="11482" y="1100"/>
                  </a:cubicBezTo>
                  <a:lnTo>
                    <a:pt x="15542" y="10971"/>
                  </a:lnTo>
                  <a:lnTo>
                    <a:pt x="6326" y="4672"/>
                  </a:lnTo>
                  <a:lnTo>
                    <a:pt x="4516" y="172"/>
                  </a:lnTo>
                  <a:cubicBezTo>
                    <a:pt x="4465" y="52"/>
                    <a:pt x="4367" y="1"/>
                    <a:pt x="427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782" name="Google Shape;8782;p62"/>
          <p:cNvSpPr txBox="1">
            <a:spLocks noGrp="1"/>
          </p:cNvSpPr>
          <p:nvPr>
            <p:ph type="title"/>
          </p:nvPr>
        </p:nvSpPr>
        <p:spPr>
          <a:xfrm>
            <a:off x="2136725" y="331200"/>
            <a:ext cx="48705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SCHOOL TIMETABLE</a:t>
            </a:r>
            <a:endParaRPr/>
          </a:p>
        </p:txBody>
      </p:sp>
      <p:sp>
        <p:nvSpPr>
          <p:cNvPr id="8783" name="Google Shape;8783;p62"/>
          <p:cNvSpPr/>
          <p:nvPr/>
        </p:nvSpPr>
        <p:spPr>
          <a:xfrm>
            <a:off x="6717231" y="1746537"/>
            <a:ext cx="649149" cy="584519"/>
          </a:xfrm>
          <a:custGeom>
            <a:avLst/>
            <a:gdLst/>
            <a:ahLst/>
            <a:cxnLst/>
            <a:rect l="l" t="t" r="r" b="b"/>
            <a:pathLst>
              <a:path w="20229" h="18215" extrusionOk="0">
                <a:moveTo>
                  <a:pt x="12775" y="0"/>
                </a:moveTo>
                <a:cubicBezTo>
                  <a:pt x="12539" y="0"/>
                  <a:pt x="12264" y="102"/>
                  <a:pt x="11942" y="343"/>
                </a:cubicBezTo>
                <a:cubicBezTo>
                  <a:pt x="9894" y="1867"/>
                  <a:pt x="9394" y="4689"/>
                  <a:pt x="9394" y="4689"/>
                </a:cubicBezTo>
                <a:cubicBezTo>
                  <a:pt x="9394" y="4689"/>
                  <a:pt x="9525" y="2522"/>
                  <a:pt x="8533" y="2522"/>
                </a:cubicBezTo>
                <a:cubicBezTo>
                  <a:pt x="8290" y="2522"/>
                  <a:pt x="7980" y="2651"/>
                  <a:pt x="7584" y="2974"/>
                </a:cubicBezTo>
                <a:cubicBezTo>
                  <a:pt x="5572" y="4617"/>
                  <a:pt x="4405" y="8154"/>
                  <a:pt x="4405" y="8154"/>
                </a:cubicBezTo>
                <a:cubicBezTo>
                  <a:pt x="4405" y="8154"/>
                  <a:pt x="4319" y="7148"/>
                  <a:pt x="3774" y="7148"/>
                </a:cubicBezTo>
                <a:cubicBezTo>
                  <a:pt x="3511" y="7148"/>
                  <a:pt x="3140" y="7383"/>
                  <a:pt x="2620" y="8082"/>
                </a:cubicBezTo>
                <a:cubicBezTo>
                  <a:pt x="1012" y="10237"/>
                  <a:pt x="0" y="15869"/>
                  <a:pt x="1000" y="18214"/>
                </a:cubicBezTo>
                <a:cubicBezTo>
                  <a:pt x="1000" y="18214"/>
                  <a:pt x="10335" y="16536"/>
                  <a:pt x="11311" y="15595"/>
                </a:cubicBezTo>
                <a:cubicBezTo>
                  <a:pt x="12275" y="14666"/>
                  <a:pt x="11144" y="14261"/>
                  <a:pt x="11144" y="14261"/>
                </a:cubicBezTo>
                <a:cubicBezTo>
                  <a:pt x="11144" y="14261"/>
                  <a:pt x="17419" y="10892"/>
                  <a:pt x="16800" y="9308"/>
                </a:cubicBezTo>
                <a:cubicBezTo>
                  <a:pt x="16304" y="8074"/>
                  <a:pt x="15536" y="7941"/>
                  <a:pt x="15230" y="7941"/>
                </a:cubicBezTo>
                <a:cubicBezTo>
                  <a:pt x="15146" y="7941"/>
                  <a:pt x="15097" y="7951"/>
                  <a:pt x="15097" y="7951"/>
                </a:cubicBezTo>
                <a:cubicBezTo>
                  <a:pt x="15097" y="7951"/>
                  <a:pt x="20229" y="2915"/>
                  <a:pt x="18455" y="1319"/>
                </a:cubicBezTo>
                <a:cubicBezTo>
                  <a:pt x="18103" y="1001"/>
                  <a:pt x="17721" y="874"/>
                  <a:pt x="17335" y="874"/>
                </a:cubicBezTo>
                <a:cubicBezTo>
                  <a:pt x="15782" y="874"/>
                  <a:pt x="14157" y="2927"/>
                  <a:pt x="14157" y="2927"/>
                </a:cubicBezTo>
                <a:cubicBezTo>
                  <a:pt x="14157" y="2927"/>
                  <a:pt x="14038" y="0"/>
                  <a:pt x="12775" y="0"/>
                </a:cubicBezTo>
                <a:close/>
              </a:path>
            </a:pathLst>
          </a:custGeom>
          <a:solidFill>
            <a:srgbClr val="F8D5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4" name="Google Shape;8784;p62"/>
          <p:cNvSpPr/>
          <p:nvPr/>
        </p:nvSpPr>
        <p:spPr>
          <a:xfrm>
            <a:off x="6719413" y="1823553"/>
            <a:ext cx="521655" cy="522521"/>
          </a:xfrm>
          <a:custGeom>
            <a:avLst/>
            <a:gdLst/>
            <a:ahLst/>
            <a:cxnLst/>
            <a:rect l="l" t="t" r="r" b="b"/>
            <a:pathLst>
              <a:path w="16256" h="16283" extrusionOk="0">
                <a:moveTo>
                  <a:pt x="11855" y="1"/>
                </a:moveTo>
                <a:cubicBezTo>
                  <a:pt x="11774" y="1"/>
                  <a:pt x="11695" y="52"/>
                  <a:pt x="11684" y="158"/>
                </a:cubicBezTo>
                <a:lnTo>
                  <a:pt x="11303" y="5301"/>
                </a:lnTo>
                <a:lnTo>
                  <a:pt x="8302" y="8171"/>
                </a:lnTo>
                <a:lnTo>
                  <a:pt x="7778" y="2598"/>
                </a:lnTo>
                <a:cubicBezTo>
                  <a:pt x="7778" y="2476"/>
                  <a:pt x="7690" y="2419"/>
                  <a:pt x="7601" y="2419"/>
                </a:cubicBezTo>
                <a:cubicBezTo>
                  <a:pt x="7499" y="2419"/>
                  <a:pt x="7396" y="2494"/>
                  <a:pt x="7421" y="2634"/>
                </a:cubicBezTo>
                <a:lnTo>
                  <a:pt x="7969" y="8480"/>
                </a:lnTo>
                <a:lnTo>
                  <a:pt x="4302" y="11992"/>
                </a:lnTo>
                <a:lnTo>
                  <a:pt x="3599" y="6647"/>
                </a:lnTo>
                <a:cubicBezTo>
                  <a:pt x="3594" y="6529"/>
                  <a:pt x="3510" y="6476"/>
                  <a:pt x="3424" y="6476"/>
                </a:cubicBezTo>
                <a:cubicBezTo>
                  <a:pt x="3318" y="6476"/>
                  <a:pt x="3209" y="6556"/>
                  <a:pt x="3242" y="6694"/>
                </a:cubicBezTo>
                <a:lnTo>
                  <a:pt x="3980" y="12302"/>
                </a:lnTo>
                <a:lnTo>
                  <a:pt x="146" y="15957"/>
                </a:lnTo>
                <a:cubicBezTo>
                  <a:pt x="1" y="16085"/>
                  <a:pt x="127" y="16282"/>
                  <a:pt x="269" y="16282"/>
                </a:cubicBezTo>
                <a:cubicBezTo>
                  <a:pt x="312" y="16282"/>
                  <a:pt x="357" y="16264"/>
                  <a:pt x="396" y="16219"/>
                </a:cubicBezTo>
                <a:lnTo>
                  <a:pt x="3290" y="13457"/>
                </a:lnTo>
                <a:lnTo>
                  <a:pt x="10207" y="13135"/>
                </a:lnTo>
                <a:cubicBezTo>
                  <a:pt x="10211" y="13136"/>
                  <a:pt x="10215" y="13136"/>
                  <a:pt x="10218" y="13136"/>
                </a:cubicBezTo>
                <a:cubicBezTo>
                  <a:pt x="10458" y="13136"/>
                  <a:pt x="10454" y="12776"/>
                  <a:pt x="10227" y="12776"/>
                </a:cubicBezTo>
                <a:cubicBezTo>
                  <a:pt x="10217" y="12776"/>
                  <a:pt x="10206" y="12777"/>
                  <a:pt x="10195" y="12778"/>
                </a:cubicBezTo>
                <a:lnTo>
                  <a:pt x="3683" y="13076"/>
                </a:lnTo>
                <a:lnTo>
                  <a:pt x="3683" y="13076"/>
                </a:lnTo>
                <a:lnTo>
                  <a:pt x="6945" y="9956"/>
                </a:lnTo>
                <a:lnTo>
                  <a:pt x="14482" y="8575"/>
                </a:lnTo>
                <a:cubicBezTo>
                  <a:pt x="14688" y="8518"/>
                  <a:pt x="14640" y="8217"/>
                  <a:pt x="14444" y="8217"/>
                </a:cubicBezTo>
                <a:cubicBezTo>
                  <a:pt x="14437" y="8217"/>
                  <a:pt x="14430" y="8217"/>
                  <a:pt x="14422" y="8218"/>
                </a:cubicBezTo>
                <a:lnTo>
                  <a:pt x="7421" y="9504"/>
                </a:lnTo>
                <a:lnTo>
                  <a:pt x="7421" y="9504"/>
                </a:lnTo>
                <a:lnTo>
                  <a:pt x="12815" y="4372"/>
                </a:lnTo>
                <a:lnTo>
                  <a:pt x="15994" y="3801"/>
                </a:lnTo>
                <a:cubicBezTo>
                  <a:pt x="16229" y="3779"/>
                  <a:pt x="16190" y="3440"/>
                  <a:pt x="15976" y="3440"/>
                </a:cubicBezTo>
                <a:cubicBezTo>
                  <a:pt x="15963" y="3440"/>
                  <a:pt x="15949" y="3441"/>
                  <a:pt x="15934" y="3444"/>
                </a:cubicBezTo>
                <a:lnTo>
                  <a:pt x="13279" y="3920"/>
                </a:lnTo>
                <a:lnTo>
                  <a:pt x="16184" y="1146"/>
                </a:lnTo>
                <a:cubicBezTo>
                  <a:pt x="16244" y="1074"/>
                  <a:pt x="16256" y="967"/>
                  <a:pt x="16184" y="896"/>
                </a:cubicBezTo>
                <a:cubicBezTo>
                  <a:pt x="16148" y="860"/>
                  <a:pt x="16101" y="842"/>
                  <a:pt x="16053" y="842"/>
                </a:cubicBezTo>
                <a:cubicBezTo>
                  <a:pt x="16006" y="842"/>
                  <a:pt x="15958" y="860"/>
                  <a:pt x="15922" y="896"/>
                </a:cubicBezTo>
                <a:lnTo>
                  <a:pt x="11696" y="4932"/>
                </a:lnTo>
                <a:lnTo>
                  <a:pt x="12041" y="193"/>
                </a:lnTo>
                <a:cubicBezTo>
                  <a:pt x="12041" y="67"/>
                  <a:pt x="11946" y="1"/>
                  <a:pt x="11855" y="1"/>
                </a:cubicBezTo>
                <a:close/>
              </a:path>
            </a:pathLst>
          </a:custGeom>
          <a:solidFill>
            <a:srgbClr val="F8A9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5" name="Google Shape;8785;p62"/>
          <p:cNvSpPr/>
          <p:nvPr/>
        </p:nvSpPr>
        <p:spPr>
          <a:xfrm>
            <a:off x="6616340" y="2091890"/>
            <a:ext cx="534555" cy="446468"/>
          </a:xfrm>
          <a:custGeom>
            <a:avLst/>
            <a:gdLst/>
            <a:ahLst/>
            <a:cxnLst/>
            <a:rect l="l" t="t" r="r" b="b"/>
            <a:pathLst>
              <a:path w="16658" h="13913" extrusionOk="0">
                <a:moveTo>
                  <a:pt x="8379" y="1"/>
                </a:moveTo>
                <a:cubicBezTo>
                  <a:pt x="6843" y="1"/>
                  <a:pt x="6966" y="3011"/>
                  <a:pt x="6966" y="3011"/>
                </a:cubicBezTo>
                <a:cubicBezTo>
                  <a:pt x="6842" y="2773"/>
                  <a:pt x="6256" y="979"/>
                  <a:pt x="4618" y="979"/>
                </a:cubicBezTo>
                <a:cubicBezTo>
                  <a:pt x="4376" y="979"/>
                  <a:pt x="4112" y="1018"/>
                  <a:pt x="3823" y="1106"/>
                </a:cubicBezTo>
                <a:cubicBezTo>
                  <a:pt x="1573" y="1785"/>
                  <a:pt x="2870" y="4726"/>
                  <a:pt x="2870" y="4726"/>
                </a:cubicBezTo>
                <a:cubicBezTo>
                  <a:pt x="2870" y="4726"/>
                  <a:pt x="1" y="4857"/>
                  <a:pt x="477" y="7250"/>
                </a:cubicBezTo>
                <a:cubicBezTo>
                  <a:pt x="927" y="9508"/>
                  <a:pt x="3147" y="9572"/>
                  <a:pt x="3395" y="9572"/>
                </a:cubicBezTo>
                <a:cubicBezTo>
                  <a:pt x="3410" y="9572"/>
                  <a:pt x="3418" y="9572"/>
                  <a:pt x="3418" y="9572"/>
                </a:cubicBezTo>
                <a:lnTo>
                  <a:pt x="3418" y="9572"/>
                </a:lnTo>
                <a:cubicBezTo>
                  <a:pt x="3418" y="9572"/>
                  <a:pt x="1644" y="11489"/>
                  <a:pt x="3073" y="12572"/>
                </a:cubicBezTo>
                <a:cubicBezTo>
                  <a:pt x="3384" y="12809"/>
                  <a:pt x="3729" y="12901"/>
                  <a:pt x="4080" y="12901"/>
                </a:cubicBezTo>
                <a:cubicBezTo>
                  <a:pt x="5353" y="12901"/>
                  <a:pt x="6692" y="11679"/>
                  <a:pt x="6692" y="11679"/>
                </a:cubicBezTo>
                <a:cubicBezTo>
                  <a:pt x="6692" y="11679"/>
                  <a:pt x="7102" y="13913"/>
                  <a:pt x="8853" y="13913"/>
                </a:cubicBezTo>
                <a:cubicBezTo>
                  <a:pt x="8990" y="13913"/>
                  <a:pt x="9134" y="13899"/>
                  <a:pt x="9288" y="13870"/>
                </a:cubicBezTo>
                <a:cubicBezTo>
                  <a:pt x="11407" y="13465"/>
                  <a:pt x="11467" y="11405"/>
                  <a:pt x="11467" y="11405"/>
                </a:cubicBezTo>
                <a:cubicBezTo>
                  <a:pt x="11467" y="11405"/>
                  <a:pt x="12227" y="11760"/>
                  <a:pt x="12978" y="11760"/>
                </a:cubicBezTo>
                <a:cubicBezTo>
                  <a:pt x="13502" y="11760"/>
                  <a:pt x="14022" y="11588"/>
                  <a:pt x="14276" y="11000"/>
                </a:cubicBezTo>
                <a:cubicBezTo>
                  <a:pt x="14884" y="9572"/>
                  <a:pt x="12907" y="8548"/>
                  <a:pt x="12979" y="8333"/>
                </a:cubicBezTo>
                <a:cubicBezTo>
                  <a:pt x="13038" y="8131"/>
                  <a:pt x="16658" y="7726"/>
                  <a:pt x="15503" y="6083"/>
                </a:cubicBezTo>
                <a:cubicBezTo>
                  <a:pt x="14629" y="4848"/>
                  <a:pt x="13277" y="4698"/>
                  <a:pt x="12672" y="4698"/>
                </a:cubicBezTo>
                <a:cubicBezTo>
                  <a:pt x="12477" y="4698"/>
                  <a:pt x="12360" y="4714"/>
                  <a:pt x="12360" y="4714"/>
                </a:cubicBezTo>
                <a:cubicBezTo>
                  <a:pt x="12360" y="4714"/>
                  <a:pt x="14407" y="3285"/>
                  <a:pt x="12907" y="1987"/>
                </a:cubicBezTo>
                <a:cubicBezTo>
                  <a:pt x="12499" y="1634"/>
                  <a:pt x="12106" y="1509"/>
                  <a:pt x="11750" y="1509"/>
                </a:cubicBezTo>
                <a:cubicBezTo>
                  <a:pt x="10869" y="1509"/>
                  <a:pt x="10215" y="2278"/>
                  <a:pt x="10121" y="2278"/>
                </a:cubicBezTo>
                <a:cubicBezTo>
                  <a:pt x="10113" y="2278"/>
                  <a:pt x="10109" y="2272"/>
                  <a:pt x="10109" y="2261"/>
                </a:cubicBezTo>
                <a:cubicBezTo>
                  <a:pt x="10109" y="2059"/>
                  <a:pt x="10252" y="213"/>
                  <a:pt x="8538" y="11"/>
                </a:cubicBezTo>
                <a:cubicBezTo>
                  <a:pt x="8483" y="4"/>
                  <a:pt x="8430" y="1"/>
                  <a:pt x="8379" y="1"/>
                </a:cubicBezTo>
                <a:close/>
              </a:path>
            </a:pathLst>
          </a:custGeom>
          <a:solidFill>
            <a:srgbClr val="ED83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6" name="Google Shape;8786;p62"/>
          <p:cNvSpPr/>
          <p:nvPr/>
        </p:nvSpPr>
        <p:spPr>
          <a:xfrm>
            <a:off x="6676734" y="2145064"/>
            <a:ext cx="396312" cy="368393"/>
          </a:xfrm>
          <a:custGeom>
            <a:avLst/>
            <a:gdLst/>
            <a:ahLst/>
            <a:cxnLst/>
            <a:rect l="l" t="t" r="r" b="b"/>
            <a:pathLst>
              <a:path w="12350" h="11480" extrusionOk="0">
                <a:moveTo>
                  <a:pt x="6764" y="0"/>
                </a:moveTo>
                <a:cubicBezTo>
                  <a:pt x="6720" y="0"/>
                  <a:pt x="6672" y="11"/>
                  <a:pt x="6620" y="33"/>
                </a:cubicBezTo>
                <a:cubicBezTo>
                  <a:pt x="5871" y="360"/>
                  <a:pt x="5364" y="2285"/>
                  <a:pt x="5222" y="2285"/>
                </a:cubicBezTo>
                <a:cubicBezTo>
                  <a:pt x="5220" y="2285"/>
                  <a:pt x="5217" y="2284"/>
                  <a:pt x="5215" y="2283"/>
                </a:cubicBezTo>
                <a:cubicBezTo>
                  <a:pt x="5094" y="2223"/>
                  <a:pt x="4481" y="531"/>
                  <a:pt x="3461" y="531"/>
                </a:cubicBezTo>
                <a:cubicBezTo>
                  <a:pt x="3273" y="531"/>
                  <a:pt x="3072" y="588"/>
                  <a:pt x="2858" y="723"/>
                </a:cubicBezTo>
                <a:cubicBezTo>
                  <a:pt x="1488" y="1592"/>
                  <a:pt x="3179" y="4021"/>
                  <a:pt x="3179" y="4021"/>
                </a:cubicBezTo>
                <a:cubicBezTo>
                  <a:pt x="3179" y="4021"/>
                  <a:pt x="2437" y="3732"/>
                  <a:pt x="1701" y="3732"/>
                </a:cubicBezTo>
                <a:cubicBezTo>
                  <a:pt x="1061" y="3732"/>
                  <a:pt x="424" y="3951"/>
                  <a:pt x="286" y="4771"/>
                </a:cubicBezTo>
                <a:cubicBezTo>
                  <a:pt x="0" y="6545"/>
                  <a:pt x="3405" y="6950"/>
                  <a:pt x="3405" y="6950"/>
                </a:cubicBezTo>
                <a:cubicBezTo>
                  <a:pt x="3405" y="6950"/>
                  <a:pt x="655" y="8034"/>
                  <a:pt x="2286" y="9260"/>
                </a:cubicBezTo>
                <a:cubicBezTo>
                  <a:pt x="2628" y="9519"/>
                  <a:pt x="2961" y="9620"/>
                  <a:pt x="3274" y="9620"/>
                </a:cubicBezTo>
                <a:cubicBezTo>
                  <a:pt x="4399" y="9620"/>
                  <a:pt x="5268" y="8313"/>
                  <a:pt x="5383" y="8313"/>
                </a:cubicBezTo>
                <a:cubicBezTo>
                  <a:pt x="5388" y="8313"/>
                  <a:pt x="5391" y="8315"/>
                  <a:pt x="5394" y="8319"/>
                </a:cubicBezTo>
                <a:cubicBezTo>
                  <a:pt x="5455" y="8442"/>
                  <a:pt x="6371" y="11480"/>
                  <a:pt x="7406" y="11480"/>
                </a:cubicBezTo>
                <a:cubicBezTo>
                  <a:pt x="7574" y="11480"/>
                  <a:pt x="7746" y="11399"/>
                  <a:pt x="7918" y="11213"/>
                </a:cubicBezTo>
                <a:cubicBezTo>
                  <a:pt x="9144" y="9879"/>
                  <a:pt x="8073" y="7486"/>
                  <a:pt x="8073" y="7486"/>
                </a:cubicBezTo>
                <a:lnTo>
                  <a:pt x="8073" y="7486"/>
                </a:lnTo>
                <a:cubicBezTo>
                  <a:pt x="8073" y="7486"/>
                  <a:pt x="9681" y="8899"/>
                  <a:pt x="10524" y="8899"/>
                </a:cubicBezTo>
                <a:cubicBezTo>
                  <a:pt x="10762" y="8899"/>
                  <a:pt x="10939" y="8786"/>
                  <a:pt x="11001" y="8498"/>
                </a:cubicBezTo>
                <a:cubicBezTo>
                  <a:pt x="11287" y="7200"/>
                  <a:pt x="9156" y="6010"/>
                  <a:pt x="9156" y="6010"/>
                </a:cubicBezTo>
                <a:lnTo>
                  <a:pt x="9156" y="6010"/>
                </a:lnTo>
                <a:cubicBezTo>
                  <a:pt x="9156" y="6010"/>
                  <a:pt x="9599" y="6060"/>
                  <a:pt x="10135" y="6060"/>
                </a:cubicBezTo>
                <a:cubicBezTo>
                  <a:pt x="11093" y="6060"/>
                  <a:pt x="12349" y="5899"/>
                  <a:pt x="11906" y="4998"/>
                </a:cubicBezTo>
                <a:cubicBezTo>
                  <a:pt x="11332" y="3819"/>
                  <a:pt x="9537" y="3720"/>
                  <a:pt x="8950" y="3720"/>
                </a:cubicBezTo>
                <a:cubicBezTo>
                  <a:pt x="8832" y="3720"/>
                  <a:pt x="8763" y="3724"/>
                  <a:pt x="8763" y="3724"/>
                </a:cubicBezTo>
                <a:cubicBezTo>
                  <a:pt x="8763" y="3724"/>
                  <a:pt x="10787" y="2640"/>
                  <a:pt x="10204" y="1771"/>
                </a:cubicBezTo>
                <a:cubicBezTo>
                  <a:pt x="10059" y="1558"/>
                  <a:pt x="9800" y="1478"/>
                  <a:pt x="9493" y="1478"/>
                </a:cubicBezTo>
                <a:cubicBezTo>
                  <a:pt x="8564" y="1478"/>
                  <a:pt x="7191" y="2212"/>
                  <a:pt x="7191" y="2212"/>
                </a:cubicBezTo>
                <a:cubicBezTo>
                  <a:pt x="7191" y="1901"/>
                  <a:pt x="7357" y="0"/>
                  <a:pt x="6764" y="0"/>
                </a:cubicBezTo>
                <a:close/>
              </a:path>
            </a:pathLst>
          </a:custGeom>
          <a:solidFill>
            <a:srgbClr val="5A2A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7" name="Google Shape;8787;p62"/>
          <p:cNvSpPr/>
          <p:nvPr/>
        </p:nvSpPr>
        <p:spPr>
          <a:xfrm>
            <a:off x="6817320" y="2249645"/>
            <a:ext cx="119246" cy="120947"/>
          </a:xfrm>
          <a:custGeom>
            <a:avLst/>
            <a:gdLst/>
            <a:ahLst/>
            <a:cxnLst/>
            <a:rect l="l" t="t" r="r" b="b"/>
            <a:pathLst>
              <a:path w="3716" h="3769" extrusionOk="0">
                <a:moveTo>
                  <a:pt x="2191" y="0"/>
                </a:moveTo>
                <a:cubicBezTo>
                  <a:pt x="1656" y="0"/>
                  <a:pt x="1072" y="48"/>
                  <a:pt x="655" y="381"/>
                </a:cubicBezTo>
                <a:cubicBezTo>
                  <a:pt x="155" y="774"/>
                  <a:pt x="1" y="1489"/>
                  <a:pt x="72" y="2120"/>
                </a:cubicBezTo>
                <a:cubicBezTo>
                  <a:pt x="84" y="2346"/>
                  <a:pt x="143" y="2572"/>
                  <a:pt x="227" y="2774"/>
                </a:cubicBezTo>
                <a:cubicBezTo>
                  <a:pt x="465" y="3251"/>
                  <a:pt x="905" y="3596"/>
                  <a:pt x="1429" y="3715"/>
                </a:cubicBezTo>
                <a:cubicBezTo>
                  <a:pt x="1575" y="3751"/>
                  <a:pt x="1724" y="3768"/>
                  <a:pt x="1872" y="3768"/>
                </a:cubicBezTo>
                <a:cubicBezTo>
                  <a:pt x="2218" y="3768"/>
                  <a:pt x="2561" y="3672"/>
                  <a:pt x="2870" y="3489"/>
                </a:cubicBezTo>
                <a:cubicBezTo>
                  <a:pt x="3299" y="3227"/>
                  <a:pt x="3596" y="2786"/>
                  <a:pt x="3680" y="2286"/>
                </a:cubicBezTo>
                <a:cubicBezTo>
                  <a:pt x="3715" y="1965"/>
                  <a:pt x="3668" y="1631"/>
                  <a:pt x="3561" y="1322"/>
                </a:cubicBezTo>
                <a:cubicBezTo>
                  <a:pt x="3453" y="1024"/>
                  <a:pt x="3311" y="738"/>
                  <a:pt x="3120" y="488"/>
                </a:cubicBezTo>
                <a:cubicBezTo>
                  <a:pt x="3001" y="286"/>
                  <a:pt x="2810" y="143"/>
                  <a:pt x="2596" y="48"/>
                </a:cubicBezTo>
                <a:cubicBezTo>
                  <a:pt x="2465" y="12"/>
                  <a:pt x="2334" y="0"/>
                  <a:pt x="2191" y="0"/>
                </a:cubicBezTo>
                <a:close/>
              </a:path>
            </a:pathLst>
          </a:custGeom>
          <a:solidFill>
            <a:srgbClr val="F8D5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8" name="Google Shape;8788;p62"/>
          <p:cNvSpPr/>
          <p:nvPr/>
        </p:nvSpPr>
        <p:spPr>
          <a:xfrm>
            <a:off x="6839495" y="2923763"/>
            <a:ext cx="478751" cy="548932"/>
          </a:xfrm>
          <a:custGeom>
            <a:avLst/>
            <a:gdLst/>
            <a:ahLst/>
            <a:cxnLst/>
            <a:rect l="l" t="t" r="r" b="b"/>
            <a:pathLst>
              <a:path w="14919" h="17106" extrusionOk="0">
                <a:moveTo>
                  <a:pt x="8348" y="0"/>
                </a:moveTo>
                <a:cubicBezTo>
                  <a:pt x="8119" y="0"/>
                  <a:pt x="7864" y="123"/>
                  <a:pt x="7584" y="424"/>
                </a:cubicBezTo>
                <a:cubicBezTo>
                  <a:pt x="6120" y="2020"/>
                  <a:pt x="6132" y="4461"/>
                  <a:pt x="6132" y="4461"/>
                </a:cubicBezTo>
                <a:cubicBezTo>
                  <a:pt x="6132" y="4461"/>
                  <a:pt x="5927" y="2780"/>
                  <a:pt x="5180" y="2780"/>
                </a:cubicBezTo>
                <a:cubicBezTo>
                  <a:pt x="4957" y="2780"/>
                  <a:pt x="4686" y="2929"/>
                  <a:pt x="4358" y="3318"/>
                </a:cubicBezTo>
                <a:cubicBezTo>
                  <a:pt x="2929" y="5008"/>
                  <a:pt x="2512" y="8152"/>
                  <a:pt x="2512" y="8152"/>
                </a:cubicBezTo>
                <a:cubicBezTo>
                  <a:pt x="2512" y="8152"/>
                  <a:pt x="2303" y="7405"/>
                  <a:pt x="1889" y="7405"/>
                </a:cubicBezTo>
                <a:cubicBezTo>
                  <a:pt x="1657" y="7405"/>
                  <a:pt x="1360" y="7641"/>
                  <a:pt x="1000" y="8378"/>
                </a:cubicBezTo>
                <a:cubicBezTo>
                  <a:pt x="0" y="10426"/>
                  <a:pt x="36" y="15295"/>
                  <a:pt x="1238" y="17105"/>
                </a:cubicBezTo>
                <a:cubicBezTo>
                  <a:pt x="1238" y="17105"/>
                  <a:pt x="8787" y="14236"/>
                  <a:pt x="9454" y="13295"/>
                </a:cubicBezTo>
                <a:cubicBezTo>
                  <a:pt x="10120" y="12355"/>
                  <a:pt x="9108" y="12200"/>
                  <a:pt x="9108" y="12200"/>
                </a:cubicBezTo>
                <a:cubicBezTo>
                  <a:pt x="9108" y="12200"/>
                  <a:pt x="13835" y="8402"/>
                  <a:pt x="13061" y="7175"/>
                </a:cubicBezTo>
                <a:cubicBezTo>
                  <a:pt x="12568" y="6401"/>
                  <a:pt x="12041" y="6261"/>
                  <a:pt x="11723" y="6261"/>
                </a:cubicBezTo>
                <a:cubicBezTo>
                  <a:pt x="11543" y="6261"/>
                  <a:pt x="11430" y="6306"/>
                  <a:pt x="11430" y="6306"/>
                </a:cubicBezTo>
                <a:cubicBezTo>
                  <a:pt x="11430" y="6306"/>
                  <a:pt x="14919" y="1282"/>
                  <a:pt x="13192" y="234"/>
                </a:cubicBezTo>
                <a:cubicBezTo>
                  <a:pt x="12938" y="78"/>
                  <a:pt x="12687" y="12"/>
                  <a:pt x="12442" y="12"/>
                </a:cubicBezTo>
                <a:cubicBezTo>
                  <a:pt x="11024" y="12"/>
                  <a:pt x="9847" y="2246"/>
                  <a:pt x="9847" y="2246"/>
                </a:cubicBezTo>
                <a:cubicBezTo>
                  <a:pt x="9847" y="2246"/>
                  <a:pt x="9330" y="0"/>
                  <a:pt x="8348" y="0"/>
                </a:cubicBezTo>
                <a:close/>
              </a:path>
            </a:pathLst>
          </a:custGeom>
          <a:solidFill>
            <a:srgbClr val="477E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9" name="Google Shape;8789;p62"/>
          <p:cNvSpPr/>
          <p:nvPr/>
        </p:nvSpPr>
        <p:spPr>
          <a:xfrm>
            <a:off x="6855861" y="2992628"/>
            <a:ext cx="371089" cy="495566"/>
          </a:xfrm>
          <a:custGeom>
            <a:avLst/>
            <a:gdLst/>
            <a:ahLst/>
            <a:cxnLst/>
            <a:rect l="l" t="t" r="r" b="b"/>
            <a:pathLst>
              <a:path w="11564" h="15443" extrusionOk="0">
                <a:moveTo>
                  <a:pt x="7416" y="1"/>
                </a:moveTo>
                <a:cubicBezTo>
                  <a:pt x="7334" y="1"/>
                  <a:pt x="7252" y="62"/>
                  <a:pt x="7265" y="172"/>
                </a:cubicBezTo>
                <a:lnTo>
                  <a:pt x="7753" y="4529"/>
                </a:lnTo>
                <a:lnTo>
                  <a:pt x="5693" y="7399"/>
                </a:lnTo>
                <a:lnTo>
                  <a:pt x="4396" y="2815"/>
                </a:lnTo>
                <a:cubicBezTo>
                  <a:pt x="4372" y="2735"/>
                  <a:pt x="4312" y="2702"/>
                  <a:pt x="4251" y="2702"/>
                </a:cubicBezTo>
                <a:cubicBezTo>
                  <a:pt x="4157" y="2702"/>
                  <a:pt x="4062" y="2782"/>
                  <a:pt x="4098" y="2898"/>
                </a:cubicBezTo>
                <a:lnTo>
                  <a:pt x="5467" y="7720"/>
                </a:lnTo>
                <a:lnTo>
                  <a:pt x="2943" y="11232"/>
                </a:lnTo>
                <a:lnTo>
                  <a:pt x="1514" y="6863"/>
                </a:lnTo>
                <a:cubicBezTo>
                  <a:pt x="1491" y="6790"/>
                  <a:pt x="1434" y="6759"/>
                  <a:pt x="1375" y="6759"/>
                </a:cubicBezTo>
                <a:cubicBezTo>
                  <a:pt x="1279" y="6759"/>
                  <a:pt x="1180" y="6840"/>
                  <a:pt x="1217" y="6958"/>
                </a:cubicBezTo>
                <a:lnTo>
                  <a:pt x="2717" y="11542"/>
                </a:lnTo>
                <a:lnTo>
                  <a:pt x="85" y="15197"/>
                </a:lnTo>
                <a:cubicBezTo>
                  <a:pt x="0" y="15317"/>
                  <a:pt x="105" y="15442"/>
                  <a:pt x="214" y="15442"/>
                </a:cubicBezTo>
                <a:cubicBezTo>
                  <a:pt x="258" y="15442"/>
                  <a:pt x="302" y="15423"/>
                  <a:pt x="335" y="15376"/>
                </a:cubicBezTo>
                <a:lnTo>
                  <a:pt x="2324" y="12614"/>
                </a:lnTo>
                <a:lnTo>
                  <a:pt x="8063" y="11256"/>
                </a:lnTo>
                <a:cubicBezTo>
                  <a:pt x="8250" y="11212"/>
                  <a:pt x="8203" y="10953"/>
                  <a:pt x="8034" y="10953"/>
                </a:cubicBezTo>
                <a:cubicBezTo>
                  <a:pt x="8020" y="10953"/>
                  <a:pt x="8006" y="10955"/>
                  <a:pt x="7991" y="10959"/>
                </a:cubicBezTo>
                <a:lnTo>
                  <a:pt x="2586" y="12233"/>
                </a:lnTo>
                <a:lnTo>
                  <a:pt x="4824" y="9125"/>
                </a:lnTo>
                <a:lnTo>
                  <a:pt x="10944" y="6780"/>
                </a:lnTo>
                <a:cubicBezTo>
                  <a:pt x="11114" y="6705"/>
                  <a:pt x="11038" y="6471"/>
                  <a:pt x="10885" y="6471"/>
                </a:cubicBezTo>
                <a:cubicBezTo>
                  <a:pt x="10866" y="6471"/>
                  <a:pt x="10846" y="6474"/>
                  <a:pt x="10825" y="6482"/>
                </a:cubicBezTo>
                <a:lnTo>
                  <a:pt x="5169" y="8661"/>
                </a:lnTo>
                <a:lnTo>
                  <a:pt x="8872" y="3517"/>
                </a:lnTo>
                <a:lnTo>
                  <a:pt x="11456" y="2553"/>
                </a:lnTo>
                <a:cubicBezTo>
                  <a:pt x="11527" y="2517"/>
                  <a:pt x="11563" y="2422"/>
                  <a:pt x="11539" y="2350"/>
                </a:cubicBezTo>
                <a:cubicBezTo>
                  <a:pt x="11512" y="2286"/>
                  <a:pt x="11456" y="2243"/>
                  <a:pt x="11394" y="2243"/>
                </a:cubicBezTo>
                <a:cubicBezTo>
                  <a:pt x="11375" y="2243"/>
                  <a:pt x="11356" y="2247"/>
                  <a:pt x="11337" y="2255"/>
                </a:cubicBezTo>
                <a:lnTo>
                  <a:pt x="9194" y="3065"/>
                </a:lnTo>
                <a:lnTo>
                  <a:pt x="11182" y="291"/>
                </a:lnTo>
                <a:cubicBezTo>
                  <a:pt x="11267" y="171"/>
                  <a:pt x="11163" y="45"/>
                  <a:pt x="11053" y="45"/>
                </a:cubicBezTo>
                <a:cubicBezTo>
                  <a:pt x="11010" y="45"/>
                  <a:pt x="10966" y="65"/>
                  <a:pt x="10932" y="112"/>
                </a:cubicBezTo>
                <a:lnTo>
                  <a:pt x="8027" y="4160"/>
                </a:lnTo>
                <a:lnTo>
                  <a:pt x="7563" y="136"/>
                </a:lnTo>
                <a:cubicBezTo>
                  <a:pt x="7552" y="44"/>
                  <a:pt x="7484" y="1"/>
                  <a:pt x="7416" y="1"/>
                </a:cubicBezTo>
                <a:close/>
              </a:path>
            </a:pathLst>
          </a:custGeom>
          <a:solidFill>
            <a:srgbClr val="5CBF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0" name="Google Shape;8790;p62"/>
          <p:cNvSpPr/>
          <p:nvPr/>
        </p:nvSpPr>
        <p:spPr>
          <a:xfrm>
            <a:off x="6661427" y="3225763"/>
            <a:ext cx="690448" cy="670809"/>
          </a:xfrm>
          <a:custGeom>
            <a:avLst/>
            <a:gdLst/>
            <a:ahLst/>
            <a:cxnLst/>
            <a:rect l="l" t="t" r="r" b="b"/>
            <a:pathLst>
              <a:path w="21516" h="20904" extrusionOk="0">
                <a:moveTo>
                  <a:pt x="9845" y="1"/>
                </a:moveTo>
                <a:cubicBezTo>
                  <a:pt x="9719" y="1"/>
                  <a:pt x="9585" y="20"/>
                  <a:pt x="9442" y="62"/>
                </a:cubicBezTo>
                <a:cubicBezTo>
                  <a:pt x="6275" y="1003"/>
                  <a:pt x="9943" y="9349"/>
                  <a:pt x="9943" y="9349"/>
                </a:cubicBezTo>
                <a:cubicBezTo>
                  <a:pt x="9943" y="9349"/>
                  <a:pt x="6280" y="4126"/>
                  <a:pt x="3629" y="4126"/>
                </a:cubicBezTo>
                <a:cubicBezTo>
                  <a:pt x="3261" y="4126"/>
                  <a:pt x="2913" y="4226"/>
                  <a:pt x="2596" y="4456"/>
                </a:cubicBezTo>
                <a:cubicBezTo>
                  <a:pt x="1" y="6325"/>
                  <a:pt x="8883" y="9278"/>
                  <a:pt x="8883" y="9278"/>
                </a:cubicBezTo>
                <a:cubicBezTo>
                  <a:pt x="8883" y="9278"/>
                  <a:pt x="5713" y="8431"/>
                  <a:pt x="3286" y="8431"/>
                </a:cubicBezTo>
                <a:cubicBezTo>
                  <a:pt x="1906" y="8431"/>
                  <a:pt x="765" y="8705"/>
                  <a:pt x="584" y="9563"/>
                </a:cubicBezTo>
                <a:cubicBezTo>
                  <a:pt x="364" y="10585"/>
                  <a:pt x="1871" y="10877"/>
                  <a:pt x="3662" y="10877"/>
                </a:cubicBezTo>
                <a:cubicBezTo>
                  <a:pt x="6044" y="10877"/>
                  <a:pt x="8930" y="10361"/>
                  <a:pt x="8931" y="10361"/>
                </a:cubicBezTo>
                <a:lnTo>
                  <a:pt x="8931" y="10361"/>
                </a:lnTo>
                <a:cubicBezTo>
                  <a:pt x="8930" y="10361"/>
                  <a:pt x="84" y="12731"/>
                  <a:pt x="1227" y="14826"/>
                </a:cubicBezTo>
                <a:cubicBezTo>
                  <a:pt x="1412" y="15159"/>
                  <a:pt x="1738" y="15299"/>
                  <a:pt x="2155" y="15299"/>
                </a:cubicBezTo>
                <a:cubicBezTo>
                  <a:pt x="4350" y="15299"/>
                  <a:pt x="9073" y="11433"/>
                  <a:pt x="9073" y="11433"/>
                </a:cubicBezTo>
                <a:lnTo>
                  <a:pt x="9073" y="11433"/>
                </a:lnTo>
                <a:cubicBezTo>
                  <a:pt x="9073" y="11433"/>
                  <a:pt x="5478" y="18636"/>
                  <a:pt x="7930" y="20648"/>
                </a:cubicBezTo>
                <a:cubicBezTo>
                  <a:pt x="8142" y="20824"/>
                  <a:pt x="8332" y="20904"/>
                  <a:pt x="8501" y="20904"/>
                </a:cubicBezTo>
                <a:cubicBezTo>
                  <a:pt x="10288" y="20904"/>
                  <a:pt x="9871" y="12017"/>
                  <a:pt x="9871" y="12016"/>
                </a:cubicBezTo>
                <a:lnTo>
                  <a:pt x="9871" y="12016"/>
                </a:lnTo>
                <a:cubicBezTo>
                  <a:pt x="9871" y="12017"/>
                  <a:pt x="11877" y="19551"/>
                  <a:pt x="14257" y="19551"/>
                </a:cubicBezTo>
                <a:cubicBezTo>
                  <a:pt x="14425" y="19551"/>
                  <a:pt x="14594" y="19513"/>
                  <a:pt x="14765" y="19434"/>
                </a:cubicBezTo>
                <a:cubicBezTo>
                  <a:pt x="16595" y="18569"/>
                  <a:pt x="13907" y="15128"/>
                  <a:pt x="12163" y="13174"/>
                </a:cubicBezTo>
                <a:lnTo>
                  <a:pt x="12163" y="13174"/>
                </a:lnTo>
                <a:cubicBezTo>
                  <a:pt x="13605" y="14603"/>
                  <a:pt x="15972" y="16633"/>
                  <a:pt x="17777" y="16633"/>
                </a:cubicBezTo>
                <a:cubicBezTo>
                  <a:pt x="18199" y="16633"/>
                  <a:pt x="18590" y="16522"/>
                  <a:pt x="18932" y="16267"/>
                </a:cubicBezTo>
                <a:cubicBezTo>
                  <a:pt x="21515" y="14326"/>
                  <a:pt x="11800" y="11004"/>
                  <a:pt x="11800" y="11004"/>
                </a:cubicBezTo>
                <a:lnTo>
                  <a:pt x="11800" y="11004"/>
                </a:lnTo>
                <a:cubicBezTo>
                  <a:pt x="11800" y="11004"/>
                  <a:pt x="13588" y="11237"/>
                  <a:pt x="15583" y="11237"/>
                </a:cubicBezTo>
                <a:cubicBezTo>
                  <a:pt x="18290" y="11237"/>
                  <a:pt x="21378" y="10807"/>
                  <a:pt x="20884" y="8778"/>
                </a:cubicBezTo>
                <a:cubicBezTo>
                  <a:pt x="20652" y="7834"/>
                  <a:pt x="19914" y="7489"/>
                  <a:pt x="18959" y="7489"/>
                </a:cubicBezTo>
                <a:cubicBezTo>
                  <a:pt x="16344" y="7489"/>
                  <a:pt x="12098" y="10075"/>
                  <a:pt x="12098" y="10075"/>
                </a:cubicBezTo>
                <a:cubicBezTo>
                  <a:pt x="12098" y="10075"/>
                  <a:pt x="19587" y="5170"/>
                  <a:pt x="17134" y="2301"/>
                </a:cubicBezTo>
                <a:cubicBezTo>
                  <a:pt x="16815" y="1924"/>
                  <a:pt x="16483" y="1760"/>
                  <a:pt x="16148" y="1760"/>
                </a:cubicBezTo>
                <a:cubicBezTo>
                  <a:pt x="13919" y="1760"/>
                  <a:pt x="11526" y="8992"/>
                  <a:pt x="11526" y="8992"/>
                </a:cubicBezTo>
                <a:cubicBezTo>
                  <a:pt x="11526" y="8992"/>
                  <a:pt x="12514" y="1"/>
                  <a:pt x="9845" y="1"/>
                </a:cubicBezTo>
                <a:close/>
              </a:path>
            </a:pathLst>
          </a:custGeom>
          <a:solidFill>
            <a:srgbClr val="ED83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1" name="Google Shape;8791;p62"/>
          <p:cNvSpPr/>
          <p:nvPr/>
        </p:nvSpPr>
        <p:spPr>
          <a:xfrm>
            <a:off x="6750445" y="3274957"/>
            <a:ext cx="503524" cy="493576"/>
          </a:xfrm>
          <a:custGeom>
            <a:avLst/>
            <a:gdLst/>
            <a:ahLst/>
            <a:cxnLst/>
            <a:rect l="l" t="t" r="r" b="b"/>
            <a:pathLst>
              <a:path w="15691" h="15381" extrusionOk="0">
                <a:moveTo>
                  <a:pt x="6817" y="0"/>
                </a:moveTo>
                <a:cubicBezTo>
                  <a:pt x="6578" y="0"/>
                  <a:pt x="7561" y="7161"/>
                  <a:pt x="7561" y="7161"/>
                </a:cubicBezTo>
                <a:lnTo>
                  <a:pt x="7430" y="7780"/>
                </a:lnTo>
                <a:cubicBezTo>
                  <a:pt x="7430" y="7780"/>
                  <a:pt x="4061" y="5268"/>
                  <a:pt x="2251" y="4959"/>
                </a:cubicBezTo>
                <a:cubicBezTo>
                  <a:pt x="2173" y="4945"/>
                  <a:pt x="2111" y="4939"/>
                  <a:pt x="2063" y="4939"/>
                </a:cubicBezTo>
                <a:cubicBezTo>
                  <a:pt x="996" y="4939"/>
                  <a:pt x="7026" y="8090"/>
                  <a:pt x="7026" y="8090"/>
                </a:cubicBezTo>
                <a:cubicBezTo>
                  <a:pt x="7026" y="8090"/>
                  <a:pt x="5147" y="7836"/>
                  <a:pt x="3478" y="7836"/>
                </a:cubicBezTo>
                <a:cubicBezTo>
                  <a:pt x="2644" y="7836"/>
                  <a:pt x="1862" y="7899"/>
                  <a:pt x="1394" y="8090"/>
                </a:cubicBezTo>
                <a:cubicBezTo>
                  <a:pt x="1" y="8673"/>
                  <a:pt x="6716" y="8709"/>
                  <a:pt x="6716" y="8709"/>
                </a:cubicBezTo>
                <a:cubicBezTo>
                  <a:pt x="6716" y="8709"/>
                  <a:pt x="2728" y="10519"/>
                  <a:pt x="2013" y="11638"/>
                </a:cubicBezTo>
                <a:cubicBezTo>
                  <a:pt x="1899" y="11819"/>
                  <a:pt x="1938" y="11894"/>
                  <a:pt x="2084" y="11894"/>
                </a:cubicBezTo>
                <a:cubicBezTo>
                  <a:pt x="2852" y="11894"/>
                  <a:pt x="6585" y="9793"/>
                  <a:pt x="6585" y="9793"/>
                </a:cubicBezTo>
                <a:lnTo>
                  <a:pt x="6585" y="9793"/>
                </a:lnTo>
                <a:cubicBezTo>
                  <a:pt x="6585" y="9793"/>
                  <a:pt x="5525" y="14293"/>
                  <a:pt x="5895" y="15043"/>
                </a:cubicBezTo>
                <a:cubicBezTo>
                  <a:pt x="5918" y="15091"/>
                  <a:pt x="5943" y="15113"/>
                  <a:pt x="5969" y="15113"/>
                </a:cubicBezTo>
                <a:cubicBezTo>
                  <a:pt x="6353" y="15113"/>
                  <a:pt x="7000" y="10236"/>
                  <a:pt x="7157" y="10102"/>
                </a:cubicBezTo>
                <a:cubicBezTo>
                  <a:pt x="7159" y="10100"/>
                  <a:pt x="7162" y="10100"/>
                  <a:pt x="7165" y="10100"/>
                </a:cubicBezTo>
                <a:cubicBezTo>
                  <a:pt x="7392" y="10100"/>
                  <a:pt x="9528" y="14894"/>
                  <a:pt x="10574" y="15353"/>
                </a:cubicBezTo>
                <a:cubicBezTo>
                  <a:pt x="10615" y="15371"/>
                  <a:pt x="10650" y="15380"/>
                  <a:pt x="10677" y="15380"/>
                </a:cubicBezTo>
                <a:cubicBezTo>
                  <a:pt x="11355" y="15380"/>
                  <a:pt x="8014" y="9995"/>
                  <a:pt x="8014" y="9995"/>
                </a:cubicBezTo>
                <a:lnTo>
                  <a:pt x="8014" y="9995"/>
                </a:lnTo>
                <a:cubicBezTo>
                  <a:pt x="8014" y="9995"/>
                  <a:pt x="11872" y="12936"/>
                  <a:pt x="13884" y="13174"/>
                </a:cubicBezTo>
                <a:cubicBezTo>
                  <a:pt x="13940" y="13180"/>
                  <a:pt x="13989" y="13183"/>
                  <a:pt x="14031" y="13183"/>
                </a:cubicBezTo>
                <a:cubicBezTo>
                  <a:pt x="15510" y="13183"/>
                  <a:pt x="8871" y="9447"/>
                  <a:pt x="8871" y="9447"/>
                </a:cubicBezTo>
                <a:cubicBezTo>
                  <a:pt x="8871" y="9447"/>
                  <a:pt x="14324" y="8935"/>
                  <a:pt x="15443" y="7947"/>
                </a:cubicBezTo>
                <a:cubicBezTo>
                  <a:pt x="15691" y="7731"/>
                  <a:pt x="15527" y="7647"/>
                  <a:pt x="15118" y="7647"/>
                </a:cubicBezTo>
                <a:cubicBezTo>
                  <a:pt x="13694" y="7647"/>
                  <a:pt x="9301" y="8664"/>
                  <a:pt x="8950" y="8664"/>
                </a:cubicBezTo>
                <a:cubicBezTo>
                  <a:pt x="8941" y="8664"/>
                  <a:pt x="8934" y="8663"/>
                  <a:pt x="8931" y="8661"/>
                </a:cubicBezTo>
                <a:cubicBezTo>
                  <a:pt x="8764" y="8590"/>
                  <a:pt x="12110" y="4470"/>
                  <a:pt x="12276" y="2970"/>
                </a:cubicBezTo>
                <a:cubicBezTo>
                  <a:pt x="12295" y="2800"/>
                  <a:pt x="12265" y="2725"/>
                  <a:pt x="12196" y="2725"/>
                </a:cubicBezTo>
                <a:cubicBezTo>
                  <a:pt x="11659" y="2725"/>
                  <a:pt x="8761" y="7359"/>
                  <a:pt x="8550" y="7602"/>
                </a:cubicBezTo>
                <a:cubicBezTo>
                  <a:pt x="8544" y="7609"/>
                  <a:pt x="8537" y="7612"/>
                  <a:pt x="8531" y="7612"/>
                </a:cubicBezTo>
                <a:cubicBezTo>
                  <a:pt x="8274" y="7612"/>
                  <a:pt x="7546" y="2335"/>
                  <a:pt x="6954" y="315"/>
                </a:cubicBezTo>
                <a:cubicBezTo>
                  <a:pt x="6890" y="97"/>
                  <a:pt x="6845" y="0"/>
                  <a:pt x="6817" y="0"/>
                </a:cubicBezTo>
                <a:close/>
              </a:path>
            </a:pathLst>
          </a:custGeom>
          <a:solidFill>
            <a:srgbClr val="E55A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2" name="Google Shape;8792;p62"/>
          <p:cNvSpPr/>
          <p:nvPr/>
        </p:nvSpPr>
        <p:spPr>
          <a:xfrm>
            <a:off x="6938043" y="3485564"/>
            <a:ext cx="131088" cy="142833"/>
          </a:xfrm>
          <a:custGeom>
            <a:avLst/>
            <a:gdLst/>
            <a:ahLst/>
            <a:cxnLst/>
            <a:rect l="l" t="t" r="r" b="b"/>
            <a:pathLst>
              <a:path w="4085" h="4451" extrusionOk="0">
                <a:moveTo>
                  <a:pt x="2588" y="1"/>
                </a:moveTo>
                <a:cubicBezTo>
                  <a:pt x="2397" y="1"/>
                  <a:pt x="2199" y="37"/>
                  <a:pt x="2013" y="86"/>
                </a:cubicBezTo>
                <a:cubicBezTo>
                  <a:pt x="1323" y="253"/>
                  <a:pt x="608" y="563"/>
                  <a:pt x="263" y="1182"/>
                </a:cubicBezTo>
                <a:cubicBezTo>
                  <a:pt x="13" y="1646"/>
                  <a:pt x="1" y="2206"/>
                  <a:pt x="1" y="2729"/>
                </a:cubicBezTo>
                <a:cubicBezTo>
                  <a:pt x="1" y="3194"/>
                  <a:pt x="25" y="3694"/>
                  <a:pt x="358" y="4015"/>
                </a:cubicBezTo>
                <a:cubicBezTo>
                  <a:pt x="561" y="4170"/>
                  <a:pt x="787" y="4277"/>
                  <a:pt x="1037" y="4313"/>
                </a:cubicBezTo>
                <a:cubicBezTo>
                  <a:pt x="1364" y="4395"/>
                  <a:pt x="1710" y="4450"/>
                  <a:pt x="2050" y="4450"/>
                </a:cubicBezTo>
                <a:cubicBezTo>
                  <a:pt x="2503" y="4450"/>
                  <a:pt x="2944" y="4352"/>
                  <a:pt x="3311" y="4087"/>
                </a:cubicBezTo>
                <a:cubicBezTo>
                  <a:pt x="3835" y="3706"/>
                  <a:pt x="4085" y="3039"/>
                  <a:pt x="4085" y="2384"/>
                </a:cubicBezTo>
                <a:cubicBezTo>
                  <a:pt x="4049" y="1741"/>
                  <a:pt x="3847" y="1110"/>
                  <a:pt x="3501" y="563"/>
                </a:cubicBezTo>
                <a:cubicBezTo>
                  <a:pt x="3430" y="420"/>
                  <a:pt x="3323" y="289"/>
                  <a:pt x="3204" y="193"/>
                </a:cubicBezTo>
                <a:cubicBezTo>
                  <a:pt x="3030" y="52"/>
                  <a:pt x="2814" y="1"/>
                  <a:pt x="2588" y="1"/>
                </a:cubicBezTo>
                <a:close/>
              </a:path>
            </a:pathLst>
          </a:custGeom>
          <a:solidFill>
            <a:srgbClr val="F8D5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793" name="Google Shape;8793;p62"/>
          <p:cNvGrpSpPr/>
          <p:nvPr/>
        </p:nvGrpSpPr>
        <p:grpSpPr>
          <a:xfrm>
            <a:off x="7181383" y="4473972"/>
            <a:ext cx="547969" cy="488089"/>
            <a:chOff x="7181383" y="4473972"/>
            <a:chExt cx="547969" cy="488089"/>
          </a:xfrm>
        </p:grpSpPr>
        <p:sp>
          <p:nvSpPr>
            <p:cNvPr id="8794" name="Google Shape;8794;p62"/>
            <p:cNvSpPr/>
            <p:nvPr/>
          </p:nvSpPr>
          <p:spPr>
            <a:xfrm>
              <a:off x="7181383" y="4473972"/>
              <a:ext cx="547969" cy="488089"/>
            </a:xfrm>
            <a:custGeom>
              <a:avLst/>
              <a:gdLst/>
              <a:ahLst/>
              <a:cxnLst/>
              <a:rect l="l" t="t" r="r" b="b"/>
              <a:pathLst>
                <a:path w="17076" h="15210" extrusionOk="0">
                  <a:moveTo>
                    <a:pt x="8131" y="1"/>
                  </a:moveTo>
                  <a:cubicBezTo>
                    <a:pt x="6418" y="1"/>
                    <a:pt x="8349" y="6326"/>
                    <a:pt x="8349" y="6326"/>
                  </a:cubicBezTo>
                  <a:cubicBezTo>
                    <a:pt x="8349" y="6326"/>
                    <a:pt x="6151" y="852"/>
                    <a:pt x="4671" y="852"/>
                  </a:cubicBezTo>
                  <a:cubicBezTo>
                    <a:pt x="4550" y="852"/>
                    <a:pt x="4434" y="889"/>
                    <a:pt x="4324" y="968"/>
                  </a:cubicBezTo>
                  <a:cubicBezTo>
                    <a:pt x="2860" y="2015"/>
                    <a:pt x="7551" y="6540"/>
                    <a:pt x="7551" y="6540"/>
                  </a:cubicBezTo>
                  <a:cubicBezTo>
                    <a:pt x="7551" y="6540"/>
                    <a:pt x="4977" y="5610"/>
                    <a:pt x="2897" y="5610"/>
                  </a:cubicBezTo>
                  <a:cubicBezTo>
                    <a:pt x="1881" y="5610"/>
                    <a:pt x="984" y="5832"/>
                    <a:pt x="562" y="6492"/>
                  </a:cubicBezTo>
                  <a:cubicBezTo>
                    <a:pt x="1" y="7362"/>
                    <a:pt x="1164" y="7609"/>
                    <a:pt x="2665" y="7609"/>
                  </a:cubicBezTo>
                  <a:cubicBezTo>
                    <a:pt x="4637" y="7609"/>
                    <a:pt x="7193" y="7183"/>
                    <a:pt x="7194" y="7183"/>
                  </a:cubicBezTo>
                  <a:lnTo>
                    <a:pt x="7194" y="7183"/>
                  </a:lnTo>
                  <a:cubicBezTo>
                    <a:pt x="7193" y="7183"/>
                    <a:pt x="943" y="9671"/>
                    <a:pt x="2086" y="11505"/>
                  </a:cubicBezTo>
                  <a:cubicBezTo>
                    <a:pt x="2253" y="11770"/>
                    <a:pt x="2484" y="11884"/>
                    <a:pt x="2757" y="11884"/>
                  </a:cubicBezTo>
                  <a:cubicBezTo>
                    <a:pt x="3820" y="11884"/>
                    <a:pt x="5519" y="10161"/>
                    <a:pt x="6553" y="8987"/>
                  </a:cubicBezTo>
                  <a:lnTo>
                    <a:pt x="6553" y="8987"/>
                  </a:lnTo>
                  <a:cubicBezTo>
                    <a:pt x="5395" y="10473"/>
                    <a:pt x="3656" y="13120"/>
                    <a:pt x="4836" y="14350"/>
                  </a:cubicBezTo>
                  <a:cubicBezTo>
                    <a:pt x="5011" y="14534"/>
                    <a:pt x="5185" y="14616"/>
                    <a:pt x="5357" y="14616"/>
                  </a:cubicBezTo>
                  <a:cubicBezTo>
                    <a:pt x="6832" y="14616"/>
                    <a:pt x="8122" y="8541"/>
                    <a:pt x="8122" y="8540"/>
                  </a:cubicBezTo>
                  <a:lnTo>
                    <a:pt x="8122" y="8540"/>
                  </a:lnTo>
                  <a:cubicBezTo>
                    <a:pt x="8122" y="8541"/>
                    <a:pt x="8049" y="15209"/>
                    <a:pt x="10166" y="15209"/>
                  </a:cubicBezTo>
                  <a:cubicBezTo>
                    <a:pt x="10301" y="15209"/>
                    <a:pt x="10445" y="15182"/>
                    <a:pt x="10599" y="15124"/>
                  </a:cubicBezTo>
                  <a:cubicBezTo>
                    <a:pt x="13170" y="14160"/>
                    <a:pt x="8850" y="8673"/>
                    <a:pt x="8849" y="8671"/>
                  </a:cubicBezTo>
                  <a:lnTo>
                    <a:pt x="8849" y="8671"/>
                  </a:lnTo>
                  <a:cubicBezTo>
                    <a:pt x="8850" y="8673"/>
                    <a:pt x="11845" y="12243"/>
                    <a:pt x="13963" y="12243"/>
                  </a:cubicBezTo>
                  <a:cubicBezTo>
                    <a:pt x="14393" y="12243"/>
                    <a:pt x="14786" y="12096"/>
                    <a:pt x="15111" y="11743"/>
                  </a:cubicBezTo>
                  <a:cubicBezTo>
                    <a:pt x="17052" y="9659"/>
                    <a:pt x="9611" y="8147"/>
                    <a:pt x="9611" y="8147"/>
                  </a:cubicBezTo>
                  <a:cubicBezTo>
                    <a:pt x="9611" y="8147"/>
                    <a:pt x="17076" y="8076"/>
                    <a:pt x="16099" y="5790"/>
                  </a:cubicBezTo>
                  <a:cubicBezTo>
                    <a:pt x="15856" y="5226"/>
                    <a:pt x="15312" y="5013"/>
                    <a:pt x="14630" y="5013"/>
                  </a:cubicBezTo>
                  <a:cubicBezTo>
                    <a:pt x="12551" y="5013"/>
                    <a:pt x="9194" y="6992"/>
                    <a:pt x="9194" y="6992"/>
                  </a:cubicBezTo>
                  <a:cubicBezTo>
                    <a:pt x="9194" y="6992"/>
                    <a:pt x="13837" y="2837"/>
                    <a:pt x="12206" y="1063"/>
                  </a:cubicBezTo>
                  <a:cubicBezTo>
                    <a:pt x="12020" y="861"/>
                    <a:pt x="11837" y="771"/>
                    <a:pt x="11658" y="771"/>
                  </a:cubicBezTo>
                  <a:cubicBezTo>
                    <a:pt x="10270" y="771"/>
                    <a:pt x="9158" y="6183"/>
                    <a:pt x="9158" y="6183"/>
                  </a:cubicBezTo>
                  <a:cubicBezTo>
                    <a:pt x="9158" y="6183"/>
                    <a:pt x="10027" y="170"/>
                    <a:pt x="8194" y="3"/>
                  </a:cubicBezTo>
                  <a:cubicBezTo>
                    <a:pt x="8172" y="2"/>
                    <a:pt x="8151" y="1"/>
                    <a:pt x="813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5" name="Google Shape;8795;p62"/>
            <p:cNvSpPr/>
            <p:nvPr/>
          </p:nvSpPr>
          <p:spPr>
            <a:xfrm>
              <a:off x="7282306" y="4556187"/>
              <a:ext cx="382545" cy="343523"/>
            </a:xfrm>
            <a:custGeom>
              <a:avLst/>
              <a:gdLst/>
              <a:ahLst/>
              <a:cxnLst/>
              <a:rect l="l" t="t" r="r" b="b"/>
              <a:pathLst>
                <a:path w="11921" h="10705" extrusionOk="0">
                  <a:moveTo>
                    <a:pt x="5210" y="1"/>
                  </a:moveTo>
                  <a:cubicBezTo>
                    <a:pt x="4876" y="1"/>
                    <a:pt x="5358" y="4168"/>
                    <a:pt x="5358" y="4168"/>
                  </a:cubicBezTo>
                  <a:cubicBezTo>
                    <a:pt x="5358" y="4168"/>
                    <a:pt x="3644" y="1347"/>
                    <a:pt x="2739" y="906"/>
                  </a:cubicBezTo>
                  <a:cubicBezTo>
                    <a:pt x="2689" y="883"/>
                    <a:pt x="2650" y="871"/>
                    <a:pt x="2621" y="871"/>
                  </a:cubicBezTo>
                  <a:cubicBezTo>
                    <a:pt x="2121" y="871"/>
                    <a:pt x="4525" y="4168"/>
                    <a:pt x="4525" y="4168"/>
                  </a:cubicBezTo>
                  <a:cubicBezTo>
                    <a:pt x="4525" y="4168"/>
                    <a:pt x="2853" y="3979"/>
                    <a:pt x="1656" y="3979"/>
                  </a:cubicBezTo>
                  <a:cubicBezTo>
                    <a:pt x="1130" y="3979"/>
                    <a:pt x="696" y="4015"/>
                    <a:pt x="536" y="4121"/>
                  </a:cubicBezTo>
                  <a:cubicBezTo>
                    <a:pt x="0" y="4478"/>
                    <a:pt x="4227" y="4514"/>
                    <a:pt x="4346" y="4621"/>
                  </a:cubicBezTo>
                  <a:cubicBezTo>
                    <a:pt x="4465" y="4740"/>
                    <a:pt x="977" y="6812"/>
                    <a:pt x="715" y="7645"/>
                  </a:cubicBezTo>
                  <a:cubicBezTo>
                    <a:pt x="685" y="7740"/>
                    <a:pt x="711" y="7783"/>
                    <a:pt x="782" y="7783"/>
                  </a:cubicBezTo>
                  <a:cubicBezTo>
                    <a:pt x="1326" y="7783"/>
                    <a:pt x="4501" y="5252"/>
                    <a:pt x="4501" y="5252"/>
                  </a:cubicBezTo>
                  <a:lnTo>
                    <a:pt x="4501" y="5252"/>
                  </a:lnTo>
                  <a:cubicBezTo>
                    <a:pt x="4501" y="5252"/>
                    <a:pt x="2656" y="8395"/>
                    <a:pt x="2656" y="9919"/>
                  </a:cubicBezTo>
                  <a:cubicBezTo>
                    <a:pt x="2656" y="10104"/>
                    <a:pt x="2689" y="10185"/>
                    <a:pt x="2749" y="10185"/>
                  </a:cubicBezTo>
                  <a:cubicBezTo>
                    <a:pt x="3184" y="10185"/>
                    <a:pt x="4989" y="5847"/>
                    <a:pt x="4989" y="5847"/>
                  </a:cubicBezTo>
                  <a:cubicBezTo>
                    <a:pt x="4989" y="5847"/>
                    <a:pt x="5858" y="9883"/>
                    <a:pt x="6692" y="10633"/>
                  </a:cubicBezTo>
                  <a:cubicBezTo>
                    <a:pt x="6746" y="10682"/>
                    <a:pt x="6789" y="10705"/>
                    <a:pt x="6821" y="10705"/>
                  </a:cubicBezTo>
                  <a:cubicBezTo>
                    <a:pt x="7289" y="10705"/>
                    <a:pt x="5551" y="5946"/>
                    <a:pt x="5585" y="5823"/>
                  </a:cubicBezTo>
                  <a:cubicBezTo>
                    <a:pt x="5585" y="5819"/>
                    <a:pt x="5589" y="5818"/>
                    <a:pt x="5595" y="5818"/>
                  </a:cubicBezTo>
                  <a:cubicBezTo>
                    <a:pt x="5808" y="5818"/>
                    <a:pt x="9017" y="7812"/>
                    <a:pt x="10123" y="7812"/>
                  </a:cubicBezTo>
                  <a:cubicBezTo>
                    <a:pt x="10126" y="7812"/>
                    <a:pt x="10130" y="7812"/>
                    <a:pt x="10133" y="7812"/>
                  </a:cubicBezTo>
                  <a:cubicBezTo>
                    <a:pt x="11276" y="7812"/>
                    <a:pt x="6561" y="5609"/>
                    <a:pt x="6335" y="5454"/>
                  </a:cubicBezTo>
                  <a:cubicBezTo>
                    <a:pt x="6108" y="5288"/>
                    <a:pt x="10145" y="4240"/>
                    <a:pt x="11645" y="3597"/>
                  </a:cubicBezTo>
                  <a:cubicBezTo>
                    <a:pt x="11884" y="3495"/>
                    <a:pt x="11921" y="3453"/>
                    <a:pt x="11814" y="3453"/>
                  </a:cubicBezTo>
                  <a:cubicBezTo>
                    <a:pt x="11245" y="3453"/>
                    <a:pt x="6585" y="4668"/>
                    <a:pt x="6585" y="4668"/>
                  </a:cubicBezTo>
                  <a:lnTo>
                    <a:pt x="6108" y="4621"/>
                  </a:lnTo>
                  <a:cubicBezTo>
                    <a:pt x="6108" y="4621"/>
                    <a:pt x="7692" y="1870"/>
                    <a:pt x="7763" y="489"/>
                  </a:cubicBezTo>
                  <a:cubicBezTo>
                    <a:pt x="7772" y="328"/>
                    <a:pt x="7752" y="257"/>
                    <a:pt x="7711" y="257"/>
                  </a:cubicBezTo>
                  <a:cubicBezTo>
                    <a:pt x="7398" y="257"/>
                    <a:pt x="5846" y="4335"/>
                    <a:pt x="5846" y="4335"/>
                  </a:cubicBezTo>
                  <a:cubicBezTo>
                    <a:pt x="5846" y="4335"/>
                    <a:pt x="5894" y="1120"/>
                    <a:pt x="5334" y="132"/>
                  </a:cubicBezTo>
                  <a:cubicBezTo>
                    <a:pt x="5284" y="42"/>
                    <a:pt x="5243" y="1"/>
                    <a:pt x="5210" y="1"/>
                  </a:cubicBezTo>
                  <a:close/>
                </a:path>
              </a:pathLst>
            </a:custGeom>
            <a:solidFill>
              <a:srgbClr val="E9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6" name="Google Shape;8796;p62"/>
            <p:cNvSpPr/>
            <p:nvPr/>
          </p:nvSpPr>
          <p:spPr>
            <a:xfrm>
              <a:off x="7399981" y="4669497"/>
              <a:ext cx="113117" cy="99094"/>
            </a:xfrm>
            <a:custGeom>
              <a:avLst/>
              <a:gdLst/>
              <a:ahLst/>
              <a:cxnLst/>
              <a:rect l="l" t="t" r="r" b="b"/>
              <a:pathLst>
                <a:path w="3525" h="3088" extrusionOk="0">
                  <a:moveTo>
                    <a:pt x="1727" y="0"/>
                  </a:moveTo>
                  <a:cubicBezTo>
                    <a:pt x="1540" y="0"/>
                    <a:pt x="1351" y="20"/>
                    <a:pt x="1167" y="42"/>
                  </a:cubicBezTo>
                  <a:cubicBezTo>
                    <a:pt x="822" y="90"/>
                    <a:pt x="441" y="149"/>
                    <a:pt x="239" y="435"/>
                  </a:cubicBezTo>
                  <a:cubicBezTo>
                    <a:pt x="143" y="590"/>
                    <a:pt x="84" y="768"/>
                    <a:pt x="72" y="959"/>
                  </a:cubicBezTo>
                  <a:cubicBezTo>
                    <a:pt x="1" y="1554"/>
                    <a:pt x="48" y="2209"/>
                    <a:pt x="453" y="2638"/>
                  </a:cubicBezTo>
                  <a:cubicBezTo>
                    <a:pt x="739" y="2924"/>
                    <a:pt x="1132" y="3087"/>
                    <a:pt x="1536" y="3087"/>
                  </a:cubicBezTo>
                  <a:cubicBezTo>
                    <a:pt x="1619" y="3087"/>
                    <a:pt x="1703" y="3080"/>
                    <a:pt x="1787" y="3066"/>
                  </a:cubicBezTo>
                  <a:cubicBezTo>
                    <a:pt x="2275" y="2983"/>
                    <a:pt x="2727" y="2780"/>
                    <a:pt x="3096" y="2471"/>
                  </a:cubicBezTo>
                  <a:cubicBezTo>
                    <a:pt x="3203" y="2399"/>
                    <a:pt x="3287" y="2316"/>
                    <a:pt x="3358" y="2221"/>
                  </a:cubicBezTo>
                  <a:cubicBezTo>
                    <a:pt x="3525" y="1947"/>
                    <a:pt x="3442" y="1602"/>
                    <a:pt x="3334" y="1316"/>
                  </a:cubicBezTo>
                  <a:cubicBezTo>
                    <a:pt x="3144" y="816"/>
                    <a:pt x="2846" y="304"/>
                    <a:pt x="2346" y="102"/>
                  </a:cubicBezTo>
                  <a:cubicBezTo>
                    <a:pt x="2150" y="26"/>
                    <a:pt x="1940" y="0"/>
                    <a:pt x="172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97" name="Google Shape;8797;p62"/>
          <p:cNvGrpSpPr/>
          <p:nvPr/>
        </p:nvGrpSpPr>
        <p:grpSpPr>
          <a:xfrm>
            <a:off x="5507947" y="965110"/>
            <a:ext cx="936131" cy="866945"/>
            <a:chOff x="5507947" y="965110"/>
            <a:chExt cx="936131" cy="866945"/>
          </a:xfrm>
        </p:grpSpPr>
        <p:sp>
          <p:nvSpPr>
            <p:cNvPr id="8798" name="Google Shape;8798;p62"/>
            <p:cNvSpPr/>
            <p:nvPr/>
          </p:nvSpPr>
          <p:spPr>
            <a:xfrm>
              <a:off x="5507947" y="1450024"/>
              <a:ext cx="661792" cy="382031"/>
            </a:xfrm>
            <a:custGeom>
              <a:avLst/>
              <a:gdLst/>
              <a:ahLst/>
              <a:cxnLst/>
              <a:rect l="l" t="t" r="r" b="b"/>
              <a:pathLst>
                <a:path w="20623" h="11905" extrusionOk="0">
                  <a:moveTo>
                    <a:pt x="10377" y="1"/>
                  </a:moveTo>
                  <a:cubicBezTo>
                    <a:pt x="4940" y="1"/>
                    <a:pt x="1" y="3380"/>
                    <a:pt x="1" y="3380"/>
                  </a:cubicBezTo>
                  <a:cubicBezTo>
                    <a:pt x="1" y="3380"/>
                    <a:pt x="3811" y="10345"/>
                    <a:pt x="10740" y="11690"/>
                  </a:cubicBezTo>
                  <a:cubicBezTo>
                    <a:pt x="11506" y="11839"/>
                    <a:pt x="12222" y="11905"/>
                    <a:pt x="12892" y="11905"/>
                  </a:cubicBezTo>
                  <a:cubicBezTo>
                    <a:pt x="18294" y="11905"/>
                    <a:pt x="20622" y="7607"/>
                    <a:pt x="20622" y="7607"/>
                  </a:cubicBezTo>
                  <a:cubicBezTo>
                    <a:pt x="20622" y="7607"/>
                    <a:pt x="19194" y="1618"/>
                    <a:pt x="12883" y="260"/>
                  </a:cubicBezTo>
                  <a:cubicBezTo>
                    <a:pt x="12047" y="79"/>
                    <a:pt x="11206" y="1"/>
                    <a:pt x="1037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9" name="Google Shape;8799;p62"/>
            <p:cNvSpPr/>
            <p:nvPr/>
          </p:nvSpPr>
          <p:spPr>
            <a:xfrm>
              <a:off x="5600527" y="1484264"/>
              <a:ext cx="630633" cy="302609"/>
            </a:xfrm>
            <a:custGeom>
              <a:avLst/>
              <a:gdLst/>
              <a:ahLst/>
              <a:cxnLst/>
              <a:rect l="l" t="t" r="r" b="b"/>
              <a:pathLst>
                <a:path w="19652" h="9430" extrusionOk="0">
                  <a:moveTo>
                    <a:pt x="6529" y="1"/>
                  </a:moveTo>
                  <a:cubicBezTo>
                    <a:pt x="6403" y="1"/>
                    <a:pt x="6295" y="169"/>
                    <a:pt x="6415" y="289"/>
                  </a:cubicBezTo>
                  <a:lnTo>
                    <a:pt x="10915" y="4837"/>
                  </a:lnTo>
                  <a:lnTo>
                    <a:pt x="4367" y="3444"/>
                  </a:lnTo>
                  <a:lnTo>
                    <a:pt x="2331" y="1360"/>
                  </a:lnTo>
                  <a:cubicBezTo>
                    <a:pt x="2296" y="1320"/>
                    <a:pt x="2256" y="1304"/>
                    <a:pt x="2218" y="1304"/>
                  </a:cubicBezTo>
                  <a:cubicBezTo>
                    <a:pt x="2096" y="1304"/>
                    <a:pt x="1987" y="1469"/>
                    <a:pt x="2105" y="1587"/>
                  </a:cubicBezTo>
                  <a:lnTo>
                    <a:pt x="3795" y="3325"/>
                  </a:lnTo>
                  <a:lnTo>
                    <a:pt x="259" y="2563"/>
                  </a:lnTo>
                  <a:cubicBezTo>
                    <a:pt x="245" y="2560"/>
                    <a:pt x="231" y="2558"/>
                    <a:pt x="218" y="2558"/>
                  </a:cubicBezTo>
                  <a:cubicBezTo>
                    <a:pt x="48" y="2558"/>
                    <a:pt x="0" y="2828"/>
                    <a:pt x="200" y="2873"/>
                  </a:cubicBezTo>
                  <a:lnTo>
                    <a:pt x="5343" y="3980"/>
                  </a:lnTo>
                  <a:lnTo>
                    <a:pt x="1640" y="6135"/>
                  </a:lnTo>
                  <a:cubicBezTo>
                    <a:pt x="1480" y="6225"/>
                    <a:pt x="1572" y="6433"/>
                    <a:pt x="1719" y="6433"/>
                  </a:cubicBezTo>
                  <a:cubicBezTo>
                    <a:pt x="1747" y="6433"/>
                    <a:pt x="1777" y="6426"/>
                    <a:pt x="1807" y="6409"/>
                  </a:cubicBezTo>
                  <a:lnTo>
                    <a:pt x="5819" y="4087"/>
                  </a:lnTo>
                  <a:lnTo>
                    <a:pt x="9463" y="4873"/>
                  </a:lnTo>
                  <a:lnTo>
                    <a:pt x="5593" y="8076"/>
                  </a:lnTo>
                  <a:cubicBezTo>
                    <a:pt x="5452" y="8188"/>
                    <a:pt x="5556" y="8368"/>
                    <a:pt x="5688" y="8368"/>
                  </a:cubicBezTo>
                  <a:cubicBezTo>
                    <a:pt x="5723" y="8368"/>
                    <a:pt x="5761" y="8356"/>
                    <a:pt x="5796" y="8326"/>
                  </a:cubicBezTo>
                  <a:lnTo>
                    <a:pt x="9867" y="4956"/>
                  </a:lnTo>
                  <a:lnTo>
                    <a:pt x="14332" y="5909"/>
                  </a:lnTo>
                  <a:lnTo>
                    <a:pt x="10725" y="9147"/>
                  </a:lnTo>
                  <a:cubicBezTo>
                    <a:pt x="10594" y="9259"/>
                    <a:pt x="10697" y="9429"/>
                    <a:pt x="10828" y="9429"/>
                  </a:cubicBezTo>
                  <a:cubicBezTo>
                    <a:pt x="10864" y="9429"/>
                    <a:pt x="10903" y="9416"/>
                    <a:pt x="10939" y="9385"/>
                  </a:cubicBezTo>
                  <a:lnTo>
                    <a:pt x="14737" y="5992"/>
                  </a:lnTo>
                  <a:lnTo>
                    <a:pt x="19392" y="6992"/>
                  </a:lnTo>
                  <a:cubicBezTo>
                    <a:pt x="19406" y="6995"/>
                    <a:pt x="19420" y="6997"/>
                    <a:pt x="19432" y="6997"/>
                  </a:cubicBezTo>
                  <a:cubicBezTo>
                    <a:pt x="19603" y="6997"/>
                    <a:pt x="19652" y="6716"/>
                    <a:pt x="19452" y="6683"/>
                  </a:cubicBezTo>
                  <a:lnTo>
                    <a:pt x="19452" y="6671"/>
                  </a:lnTo>
                  <a:lnTo>
                    <a:pt x="15940" y="5921"/>
                  </a:lnTo>
                  <a:lnTo>
                    <a:pt x="12189" y="932"/>
                  </a:lnTo>
                  <a:cubicBezTo>
                    <a:pt x="12156" y="883"/>
                    <a:pt x="12113" y="862"/>
                    <a:pt x="12069" y="862"/>
                  </a:cubicBezTo>
                  <a:cubicBezTo>
                    <a:pt x="11955" y="862"/>
                    <a:pt x="11844" y="1002"/>
                    <a:pt x="11939" y="1122"/>
                  </a:cubicBezTo>
                  <a:lnTo>
                    <a:pt x="15451" y="5813"/>
                  </a:lnTo>
                  <a:lnTo>
                    <a:pt x="11487" y="4968"/>
                  </a:lnTo>
                  <a:lnTo>
                    <a:pt x="6641" y="51"/>
                  </a:lnTo>
                  <a:cubicBezTo>
                    <a:pt x="6605" y="15"/>
                    <a:pt x="6566" y="1"/>
                    <a:pt x="652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0" name="Google Shape;8800;p62"/>
            <p:cNvSpPr/>
            <p:nvPr/>
          </p:nvSpPr>
          <p:spPr>
            <a:xfrm>
              <a:off x="5738740" y="1102648"/>
              <a:ext cx="552494" cy="560452"/>
            </a:xfrm>
            <a:custGeom>
              <a:avLst/>
              <a:gdLst/>
              <a:ahLst/>
              <a:cxnLst/>
              <a:rect l="l" t="t" r="r" b="b"/>
              <a:pathLst>
                <a:path w="17217" h="17465" extrusionOk="0">
                  <a:moveTo>
                    <a:pt x="1953" y="1"/>
                  </a:moveTo>
                  <a:cubicBezTo>
                    <a:pt x="1953" y="1"/>
                    <a:pt x="0" y="7680"/>
                    <a:pt x="4167" y="13395"/>
                  </a:cubicBezTo>
                  <a:cubicBezTo>
                    <a:pt x="6631" y="16774"/>
                    <a:pt x="9685" y="17464"/>
                    <a:pt x="11771" y="17464"/>
                  </a:cubicBezTo>
                  <a:cubicBezTo>
                    <a:pt x="13213" y="17464"/>
                    <a:pt x="14192" y="17134"/>
                    <a:pt x="14192" y="17134"/>
                  </a:cubicBezTo>
                  <a:cubicBezTo>
                    <a:pt x="14192" y="17134"/>
                    <a:pt x="17217" y="11776"/>
                    <a:pt x="13514" y="6478"/>
                  </a:cubicBezTo>
                  <a:cubicBezTo>
                    <a:pt x="9823" y="1180"/>
                    <a:pt x="1953" y="1"/>
                    <a:pt x="195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1" name="Google Shape;8801;p62"/>
            <p:cNvSpPr/>
            <p:nvPr/>
          </p:nvSpPr>
          <p:spPr>
            <a:xfrm>
              <a:off x="5816013" y="1174851"/>
              <a:ext cx="418357" cy="526533"/>
            </a:xfrm>
            <a:custGeom>
              <a:avLst/>
              <a:gdLst/>
              <a:ahLst/>
              <a:cxnLst/>
              <a:rect l="l" t="t" r="r" b="b"/>
              <a:pathLst>
                <a:path w="13037" h="16408" extrusionOk="0">
                  <a:moveTo>
                    <a:pt x="1557" y="1"/>
                  </a:moveTo>
                  <a:cubicBezTo>
                    <a:pt x="1439" y="1"/>
                    <a:pt x="1329" y="135"/>
                    <a:pt x="1414" y="263"/>
                  </a:cubicBezTo>
                  <a:lnTo>
                    <a:pt x="4438" y="4573"/>
                  </a:lnTo>
                  <a:lnTo>
                    <a:pt x="271" y="3621"/>
                  </a:lnTo>
                  <a:cubicBezTo>
                    <a:pt x="256" y="3617"/>
                    <a:pt x="242" y="3616"/>
                    <a:pt x="229" y="3616"/>
                  </a:cubicBezTo>
                  <a:cubicBezTo>
                    <a:pt x="48" y="3616"/>
                    <a:pt x="0" y="3898"/>
                    <a:pt x="200" y="3942"/>
                  </a:cubicBezTo>
                  <a:lnTo>
                    <a:pt x="4724" y="4978"/>
                  </a:lnTo>
                  <a:lnTo>
                    <a:pt x="6855" y="8026"/>
                  </a:lnTo>
                  <a:lnTo>
                    <a:pt x="1831" y="7728"/>
                  </a:lnTo>
                  <a:cubicBezTo>
                    <a:pt x="1827" y="7728"/>
                    <a:pt x="1823" y="7728"/>
                    <a:pt x="1819" y="7728"/>
                  </a:cubicBezTo>
                  <a:cubicBezTo>
                    <a:pt x="1616" y="7728"/>
                    <a:pt x="1597" y="8038"/>
                    <a:pt x="1807" y="8050"/>
                  </a:cubicBezTo>
                  <a:lnTo>
                    <a:pt x="7093" y="8359"/>
                  </a:lnTo>
                  <a:lnTo>
                    <a:pt x="9713" y="12098"/>
                  </a:lnTo>
                  <a:lnTo>
                    <a:pt x="9713" y="12098"/>
                  </a:lnTo>
                  <a:lnTo>
                    <a:pt x="4867" y="12003"/>
                  </a:lnTo>
                  <a:cubicBezTo>
                    <a:pt x="4653" y="12003"/>
                    <a:pt x="4653" y="12336"/>
                    <a:pt x="4867" y="12336"/>
                  </a:cubicBezTo>
                  <a:lnTo>
                    <a:pt x="9951" y="12431"/>
                  </a:lnTo>
                  <a:lnTo>
                    <a:pt x="12677" y="16336"/>
                  </a:lnTo>
                  <a:cubicBezTo>
                    <a:pt x="12715" y="16387"/>
                    <a:pt x="12762" y="16408"/>
                    <a:pt x="12809" y="16408"/>
                  </a:cubicBezTo>
                  <a:cubicBezTo>
                    <a:pt x="12926" y="16408"/>
                    <a:pt x="13037" y="16274"/>
                    <a:pt x="12951" y="16146"/>
                  </a:cubicBezTo>
                  <a:lnTo>
                    <a:pt x="12939" y="16146"/>
                  </a:lnTo>
                  <a:lnTo>
                    <a:pt x="10880" y="13205"/>
                  </a:lnTo>
                  <a:lnTo>
                    <a:pt x="11534" y="7002"/>
                  </a:lnTo>
                  <a:cubicBezTo>
                    <a:pt x="11547" y="6886"/>
                    <a:pt x="11459" y="6822"/>
                    <a:pt x="11372" y="6822"/>
                  </a:cubicBezTo>
                  <a:cubicBezTo>
                    <a:pt x="11297" y="6822"/>
                    <a:pt x="11224" y="6868"/>
                    <a:pt x="11213" y="6966"/>
                  </a:cubicBezTo>
                  <a:lnTo>
                    <a:pt x="10606" y="12800"/>
                  </a:lnTo>
                  <a:lnTo>
                    <a:pt x="8272" y="9478"/>
                  </a:lnTo>
                  <a:lnTo>
                    <a:pt x="8070" y="2585"/>
                  </a:lnTo>
                  <a:cubicBezTo>
                    <a:pt x="8064" y="2475"/>
                    <a:pt x="7985" y="2421"/>
                    <a:pt x="7905" y="2421"/>
                  </a:cubicBezTo>
                  <a:cubicBezTo>
                    <a:pt x="7821" y="2421"/>
                    <a:pt x="7736" y="2481"/>
                    <a:pt x="7736" y="2597"/>
                  </a:cubicBezTo>
                  <a:lnTo>
                    <a:pt x="7939" y="8990"/>
                  </a:lnTo>
                  <a:lnTo>
                    <a:pt x="4093" y="3502"/>
                  </a:lnTo>
                  <a:lnTo>
                    <a:pt x="4034" y="596"/>
                  </a:lnTo>
                  <a:cubicBezTo>
                    <a:pt x="4034" y="489"/>
                    <a:pt x="3950" y="436"/>
                    <a:pt x="3867" y="436"/>
                  </a:cubicBezTo>
                  <a:cubicBezTo>
                    <a:pt x="3783" y="436"/>
                    <a:pt x="3700" y="489"/>
                    <a:pt x="3700" y="596"/>
                  </a:cubicBezTo>
                  <a:lnTo>
                    <a:pt x="3760" y="3013"/>
                  </a:lnTo>
                  <a:lnTo>
                    <a:pt x="1688" y="73"/>
                  </a:lnTo>
                  <a:cubicBezTo>
                    <a:pt x="1651" y="22"/>
                    <a:pt x="1603" y="1"/>
                    <a:pt x="155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2" name="Google Shape;8802;p62"/>
            <p:cNvSpPr/>
            <p:nvPr/>
          </p:nvSpPr>
          <p:spPr>
            <a:xfrm>
              <a:off x="6051265" y="965110"/>
              <a:ext cx="392814" cy="674756"/>
            </a:xfrm>
            <a:custGeom>
              <a:avLst/>
              <a:gdLst/>
              <a:ahLst/>
              <a:cxnLst/>
              <a:rect l="l" t="t" r="r" b="b"/>
              <a:pathLst>
                <a:path w="12241" h="21027" extrusionOk="0">
                  <a:moveTo>
                    <a:pt x="6787" y="1"/>
                  </a:moveTo>
                  <a:cubicBezTo>
                    <a:pt x="6787" y="1"/>
                    <a:pt x="501" y="4846"/>
                    <a:pt x="251" y="11907"/>
                  </a:cubicBezTo>
                  <a:cubicBezTo>
                    <a:pt x="1" y="18967"/>
                    <a:pt x="5823" y="21027"/>
                    <a:pt x="5823" y="21027"/>
                  </a:cubicBezTo>
                  <a:cubicBezTo>
                    <a:pt x="5823" y="21027"/>
                    <a:pt x="11514" y="18681"/>
                    <a:pt x="11871" y="12228"/>
                  </a:cubicBezTo>
                  <a:cubicBezTo>
                    <a:pt x="12240" y="5787"/>
                    <a:pt x="6787" y="1"/>
                    <a:pt x="678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3" name="Google Shape;8803;p62"/>
            <p:cNvSpPr/>
            <p:nvPr/>
          </p:nvSpPr>
          <p:spPr>
            <a:xfrm>
              <a:off x="6109637" y="1060418"/>
              <a:ext cx="282071" cy="639586"/>
            </a:xfrm>
            <a:custGeom>
              <a:avLst/>
              <a:gdLst/>
              <a:ahLst/>
              <a:cxnLst/>
              <a:rect l="l" t="t" r="r" b="b"/>
              <a:pathLst>
                <a:path w="8790" h="19931" extrusionOk="0">
                  <a:moveTo>
                    <a:pt x="5035" y="1"/>
                  </a:moveTo>
                  <a:cubicBezTo>
                    <a:pt x="4956" y="1"/>
                    <a:pt x="4878" y="49"/>
                    <a:pt x="4873" y="150"/>
                  </a:cubicBezTo>
                  <a:lnTo>
                    <a:pt x="4587" y="5413"/>
                  </a:lnTo>
                  <a:lnTo>
                    <a:pt x="1896" y="2091"/>
                  </a:lnTo>
                  <a:cubicBezTo>
                    <a:pt x="1860" y="2054"/>
                    <a:pt x="1818" y="2039"/>
                    <a:pt x="1779" y="2039"/>
                  </a:cubicBezTo>
                  <a:cubicBezTo>
                    <a:pt x="1665" y="2039"/>
                    <a:pt x="1567" y="2169"/>
                    <a:pt x="1646" y="2293"/>
                  </a:cubicBezTo>
                  <a:lnTo>
                    <a:pt x="4575" y="5901"/>
                  </a:lnTo>
                  <a:lnTo>
                    <a:pt x="4373" y="9615"/>
                  </a:lnTo>
                  <a:lnTo>
                    <a:pt x="599" y="6282"/>
                  </a:lnTo>
                  <a:cubicBezTo>
                    <a:pt x="564" y="6252"/>
                    <a:pt x="526" y="6239"/>
                    <a:pt x="491" y="6239"/>
                  </a:cubicBezTo>
                  <a:cubicBezTo>
                    <a:pt x="359" y="6239"/>
                    <a:pt x="252" y="6419"/>
                    <a:pt x="384" y="6532"/>
                  </a:cubicBezTo>
                  <a:lnTo>
                    <a:pt x="4349" y="10032"/>
                  </a:lnTo>
                  <a:lnTo>
                    <a:pt x="4099" y="14592"/>
                  </a:lnTo>
                  <a:lnTo>
                    <a:pt x="348" y="11520"/>
                  </a:lnTo>
                  <a:cubicBezTo>
                    <a:pt x="316" y="11495"/>
                    <a:pt x="281" y="11484"/>
                    <a:pt x="247" y="11484"/>
                  </a:cubicBezTo>
                  <a:cubicBezTo>
                    <a:pt x="112" y="11484"/>
                    <a:pt x="0" y="11665"/>
                    <a:pt x="134" y="11770"/>
                  </a:cubicBezTo>
                  <a:lnTo>
                    <a:pt x="4075" y="14997"/>
                  </a:lnTo>
                  <a:lnTo>
                    <a:pt x="3813" y="19760"/>
                  </a:lnTo>
                  <a:cubicBezTo>
                    <a:pt x="3807" y="19871"/>
                    <a:pt x="3894" y="19931"/>
                    <a:pt x="3981" y="19931"/>
                  </a:cubicBezTo>
                  <a:cubicBezTo>
                    <a:pt x="4061" y="19931"/>
                    <a:pt x="4141" y="19880"/>
                    <a:pt x="4147" y="19771"/>
                  </a:cubicBezTo>
                  <a:lnTo>
                    <a:pt x="4135" y="19771"/>
                  </a:lnTo>
                  <a:lnTo>
                    <a:pt x="4325" y="16188"/>
                  </a:lnTo>
                  <a:lnTo>
                    <a:pt x="8671" y="11711"/>
                  </a:lnTo>
                  <a:cubicBezTo>
                    <a:pt x="8789" y="11593"/>
                    <a:pt x="8678" y="11433"/>
                    <a:pt x="8550" y="11433"/>
                  </a:cubicBezTo>
                  <a:cubicBezTo>
                    <a:pt x="8511" y="11433"/>
                    <a:pt x="8469" y="11448"/>
                    <a:pt x="8433" y="11485"/>
                  </a:cubicBezTo>
                  <a:lnTo>
                    <a:pt x="4349" y="15688"/>
                  </a:lnTo>
                  <a:lnTo>
                    <a:pt x="4575" y="11640"/>
                  </a:lnTo>
                  <a:lnTo>
                    <a:pt x="8659" y="6091"/>
                  </a:lnTo>
                  <a:cubicBezTo>
                    <a:pt x="8753" y="5963"/>
                    <a:pt x="8645" y="5829"/>
                    <a:pt x="8528" y="5829"/>
                  </a:cubicBezTo>
                  <a:cubicBezTo>
                    <a:pt x="8482" y="5829"/>
                    <a:pt x="8434" y="5850"/>
                    <a:pt x="8397" y="5901"/>
                  </a:cubicBezTo>
                  <a:lnTo>
                    <a:pt x="4611" y="11044"/>
                  </a:lnTo>
                  <a:lnTo>
                    <a:pt x="4968" y="4365"/>
                  </a:lnTo>
                  <a:lnTo>
                    <a:pt x="6718" y="2031"/>
                  </a:lnTo>
                  <a:cubicBezTo>
                    <a:pt x="6812" y="1903"/>
                    <a:pt x="6704" y="1769"/>
                    <a:pt x="6587" y="1769"/>
                  </a:cubicBezTo>
                  <a:cubicBezTo>
                    <a:pt x="6541" y="1769"/>
                    <a:pt x="6493" y="1790"/>
                    <a:pt x="6456" y="1841"/>
                  </a:cubicBezTo>
                  <a:lnTo>
                    <a:pt x="5004" y="3769"/>
                  </a:lnTo>
                  <a:lnTo>
                    <a:pt x="5206" y="174"/>
                  </a:lnTo>
                  <a:cubicBezTo>
                    <a:pt x="5213" y="61"/>
                    <a:pt x="5123" y="1"/>
                    <a:pt x="503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804" name="Google Shape;8804;p62"/>
          <p:cNvSpPr/>
          <p:nvPr/>
        </p:nvSpPr>
        <p:spPr>
          <a:xfrm>
            <a:off x="3280476" y="3133247"/>
            <a:ext cx="432926" cy="379946"/>
          </a:xfrm>
          <a:custGeom>
            <a:avLst/>
            <a:gdLst/>
            <a:ahLst/>
            <a:cxnLst/>
            <a:rect l="l" t="t" r="r" b="b"/>
            <a:pathLst>
              <a:path w="13491" h="11840" extrusionOk="0">
                <a:moveTo>
                  <a:pt x="7432" y="1"/>
                </a:moveTo>
                <a:cubicBezTo>
                  <a:pt x="6582" y="1"/>
                  <a:pt x="5752" y="361"/>
                  <a:pt x="5501" y="1088"/>
                </a:cubicBezTo>
                <a:cubicBezTo>
                  <a:pt x="5013" y="2517"/>
                  <a:pt x="5870" y="5398"/>
                  <a:pt x="5870" y="5398"/>
                </a:cubicBezTo>
                <a:cubicBezTo>
                  <a:pt x="5870" y="5398"/>
                  <a:pt x="4684" y="2205"/>
                  <a:pt x="2789" y="2205"/>
                </a:cubicBezTo>
                <a:cubicBezTo>
                  <a:pt x="2604" y="2205"/>
                  <a:pt x="2413" y="2236"/>
                  <a:pt x="2215" y="2302"/>
                </a:cubicBezTo>
                <a:cubicBezTo>
                  <a:pt x="0" y="3052"/>
                  <a:pt x="524" y="5041"/>
                  <a:pt x="1536" y="6065"/>
                </a:cubicBezTo>
                <a:cubicBezTo>
                  <a:pt x="2536" y="7089"/>
                  <a:pt x="4013" y="7220"/>
                  <a:pt x="4013" y="7220"/>
                </a:cubicBezTo>
                <a:cubicBezTo>
                  <a:pt x="4013" y="7220"/>
                  <a:pt x="905" y="7660"/>
                  <a:pt x="1370" y="9744"/>
                </a:cubicBezTo>
                <a:cubicBezTo>
                  <a:pt x="1676" y="11154"/>
                  <a:pt x="2828" y="11713"/>
                  <a:pt x="3839" y="11713"/>
                </a:cubicBezTo>
                <a:cubicBezTo>
                  <a:pt x="4322" y="11713"/>
                  <a:pt x="4773" y="11586"/>
                  <a:pt x="5084" y="11363"/>
                </a:cubicBezTo>
                <a:cubicBezTo>
                  <a:pt x="5704" y="10875"/>
                  <a:pt x="6204" y="10268"/>
                  <a:pt x="6573" y="9565"/>
                </a:cubicBezTo>
                <a:cubicBezTo>
                  <a:pt x="6573" y="9565"/>
                  <a:pt x="6668" y="11827"/>
                  <a:pt x="8692" y="11839"/>
                </a:cubicBezTo>
                <a:cubicBezTo>
                  <a:pt x="8702" y="11839"/>
                  <a:pt x="8711" y="11839"/>
                  <a:pt x="8721" y="11839"/>
                </a:cubicBezTo>
                <a:cubicBezTo>
                  <a:pt x="10741" y="11839"/>
                  <a:pt x="12131" y="10595"/>
                  <a:pt x="11716" y="9398"/>
                </a:cubicBezTo>
                <a:cubicBezTo>
                  <a:pt x="11299" y="8196"/>
                  <a:pt x="9335" y="7755"/>
                  <a:pt x="9335" y="7755"/>
                </a:cubicBezTo>
                <a:cubicBezTo>
                  <a:pt x="9335" y="7755"/>
                  <a:pt x="12109" y="7351"/>
                  <a:pt x="12800" y="6124"/>
                </a:cubicBezTo>
                <a:cubicBezTo>
                  <a:pt x="13490" y="4886"/>
                  <a:pt x="12871" y="3052"/>
                  <a:pt x="11704" y="2838"/>
                </a:cubicBezTo>
                <a:cubicBezTo>
                  <a:pt x="11649" y="2828"/>
                  <a:pt x="11592" y="2823"/>
                  <a:pt x="11532" y="2823"/>
                </a:cubicBezTo>
                <a:cubicBezTo>
                  <a:pt x="10316" y="2823"/>
                  <a:pt x="8228" y="4815"/>
                  <a:pt x="8228" y="4815"/>
                </a:cubicBezTo>
                <a:cubicBezTo>
                  <a:pt x="8228" y="4815"/>
                  <a:pt x="10192" y="2290"/>
                  <a:pt x="9430" y="969"/>
                </a:cubicBezTo>
                <a:cubicBezTo>
                  <a:pt x="9065" y="325"/>
                  <a:pt x="8239" y="1"/>
                  <a:pt x="7432" y="1"/>
                </a:cubicBezTo>
                <a:close/>
              </a:path>
            </a:pathLst>
          </a:custGeom>
          <a:solidFill>
            <a:srgbClr val="F8D5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5" name="Google Shape;8805;p62"/>
          <p:cNvSpPr/>
          <p:nvPr/>
        </p:nvSpPr>
        <p:spPr>
          <a:xfrm>
            <a:off x="3349534" y="3203107"/>
            <a:ext cx="319167" cy="280820"/>
          </a:xfrm>
          <a:custGeom>
            <a:avLst/>
            <a:gdLst/>
            <a:ahLst/>
            <a:cxnLst/>
            <a:rect l="l" t="t" r="r" b="b"/>
            <a:pathLst>
              <a:path w="9946" h="8751" extrusionOk="0">
                <a:moveTo>
                  <a:pt x="5063" y="1"/>
                </a:moveTo>
                <a:cubicBezTo>
                  <a:pt x="5036" y="1"/>
                  <a:pt x="5009" y="21"/>
                  <a:pt x="4980" y="66"/>
                </a:cubicBezTo>
                <a:cubicBezTo>
                  <a:pt x="4773" y="393"/>
                  <a:pt x="4796" y="1341"/>
                  <a:pt x="4718" y="1341"/>
                </a:cubicBezTo>
                <a:cubicBezTo>
                  <a:pt x="4711" y="1341"/>
                  <a:pt x="4703" y="1333"/>
                  <a:pt x="4695" y="1316"/>
                </a:cubicBezTo>
                <a:cubicBezTo>
                  <a:pt x="4625" y="1168"/>
                  <a:pt x="4391" y="648"/>
                  <a:pt x="4224" y="648"/>
                </a:cubicBezTo>
                <a:cubicBezTo>
                  <a:pt x="4161" y="648"/>
                  <a:pt x="4108" y="720"/>
                  <a:pt x="4075" y="911"/>
                </a:cubicBezTo>
                <a:cubicBezTo>
                  <a:pt x="3956" y="1614"/>
                  <a:pt x="4706" y="3900"/>
                  <a:pt x="4540" y="4197"/>
                </a:cubicBezTo>
                <a:cubicBezTo>
                  <a:pt x="4373" y="4483"/>
                  <a:pt x="3968" y="4507"/>
                  <a:pt x="3968" y="4507"/>
                </a:cubicBezTo>
                <a:cubicBezTo>
                  <a:pt x="3968" y="4507"/>
                  <a:pt x="2315" y="1246"/>
                  <a:pt x="1497" y="1246"/>
                </a:cubicBezTo>
                <a:cubicBezTo>
                  <a:pt x="1471" y="1246"/>
                  <a:pt x="1445" y="1249"/>
                  <a:pt x="1420" y="1256"/>
                </a:cubicBezTo>
                <a:cubicBezTo>
                  <a:pt x="634" y="1483"/>
                  <a:pt x="1516" y="2328"/>
                  <a:pt x="1230" y="2435"/>
                </a:cubicBezTo>
                <a:cubicBezTo>
                  <a:pt x="1168" y="2458"/>
                  <a:pt x="1074" y="2465"/>
                  <a:pt x="964" y="2465"/>
                </a:cubicBezTo>
                <a:cubicBezTo>
                  <a:pt x="798" y="2465"/>
                  <a:pt x="598" y="2449"/>
                  <a:pt x="424" y="2449"/>
                </a:cubicBezTo>
                <a:cubicBezTo>
                  <a:pt x="186" y="2449"/>
                  <a:pt x="0" y="2480"/>
                  <a:pt x="27" y="2626"/>
                </a:cubicBezTo>
                <a:cubicBezTo>
                  <a:pt x="87" y="2935"/>
                  <a:pt x="825" y="3304"/>
                  <a:pt x="837" y="3400"/>
                </a:cubicBezTo>
                <a:cubicBezTo>
                  <a:pt x="849" y="3483"/>
                  <a:pt x="396" y="3697"/>
                  <a:pt x="765" y="3947"/>
                </a:cubicBezTo>
                <a:cubicBezTo>
                  <a:pt x="1135" y="4209"/>
                  <a:pt x="3849" y="4840"/>
                  <a:pt x="3635" y="4947"/>
                </a:cubicBezTo>
                <a:cubicBezTo>
                  <a:pt x="3409" y="5054"/>
                  <a:pt x="563" y="5805"/>
                  <a:pt x="825" y="6078"/>
                </a:cubicBezTo>
                <a:cubicBezTo>
                  <a:pt x="940" y="6199"/>
                  <a:pt x="1131" y="6222"/>
                  <a:pt x="1306" y="6222"/>
                </a:cubicBezTo>
                <a:cubicBezTo>
                  <a:pt x="1422" y="6222"/>
                  <a:pt x="1531" y="6212"/>
                  <a:pt x="1608" y="6212"/>
                </a:cubicBezTo>
                <a:cubicBezTo>
                  <a:pt x="1681" y="6212"/>
                  <a:pt x="1724" y="6221"/>
                  <a:pt x="1718" y="6257"/>
                </a:cubicBezTo>
                <a:cubicBezTo>
                  <a:pt x="1694" y="6400"/>
                  <a:pt x="730" y="7698"/>
                  <a:pt x="1158" y="7710"/>
                </a:cubicBezTo>
                <a:cubicBezTo>
                  <a:pt x="1475" y="7710"/>
                  <a:pt x="1812" y="7534"/>
                  <a:pt x="2009" y="7534"/>
                </a:cubicBezTo>
                <a:cubicBezTo>
                  <a:pt x="2078" y="7534"/>
                  <a:pt x="2131" y="7555"/>
                  <a:pt x="2158" y="7614"/>
                </a:cubicBezTo>
                <a:cubicBezTo>
                  <a:pt x="2253" y="7793"/>
                  <a:pt x="1879" y="8439"/>
                  <a:pt x="2134" y="8439"/>
                </a:cubicBezTo>
                <a:cubicBezTo>
                  <a:pt x="2202" y="8439"/>
                  <a:pt x="2314" y="8394"/>
                  <a:pt x="2492" y="8281"/>
                </a:cubicBezTo>
                <a:cubicBezTo>
                  <a:pt x="3317" y="7758"/>
                  <a:pt x="4527" y="5932"/>
                  <a:pt x="4629" y="5932"/>
                </a:cubicBezTo>
                <a:cubicBezTo>
                  <a:pt x="4632" y="5932"/>
                  <a:pt x="4634" y="5933"/>
                  <a:pt x="4635" y="5936"/>
                </a:cubicBezTo>
                <a:cubicBezTo>
                  <a:pt x="4681" y="6040"/>
                  <a:pt x="4727" y="8311"/>
                  <a:pt x="5177" y="8311"/>
                </a:cubicBezTo>
                <a:cubicBezTo>
                  <a:pt x="5191" y="8311"/>
                  <a:pt x="5204" y="8309"/>
                  <a:pt x="5218" y="8305"/>
                </a:cubicBezTo>
                <a:cubicBezTo>
                  <a:pt x="5614" y="8186"/>
                  <a:pt x="5861" y="7756"/>
                  <a:pt x="6009" y="7756"/>
                </a:cubicBezTo>
                <a:cubicBezTo>
                  <a:pt x="6039" y="7756"/>
                  <a:pt x="6065" y="7774"/>
                  <a:pt x="6088" y="7817"/>
                </a:cubicBezTo>
                <a:cubicBezTo>
                  <a:pt x="6183" y="8018"/>
                  <a:pt x="6857" y="8751"/>
                  <a:pt x="7160" y="8751"/>
                </a:cubicBezTo>
                <a:cubicBezTo>
                  <a:pt x="7234" y="8751"/>
                  <a:pt x="7286" y="8707"/>
                  <a:pt x="7302" y="8603"/>
                </a:cubicBezTo>
                <a:cubicBezTo>
                  <a:pt x="7385" y="8079"/>
                  <a:pt x="7171" y="7471"/>
                  <a:pt x="7385" y="7400"/>
                </a:cubicBezTo>
                <a:cubicBezTo>
                  <a:pt x="7396" y="7396"/>
                  <a:pt x="7410" y="7395"/>
                  <a:pt x="7426" y="7395"/>
                </a:cubicBezTo>
                <a:cubicBezTo>
                  <a:pt x="7607" y="7395"/>
                  <a:pt x="8083" y="7607"/>
                  <a:pt x="8282" y="7607"/>
                </a:cubicBezTo>
                <a:cubicBezTo>
                  <a:pt x="8409" y="7607"/>
                  <a:pt x="8423" y="7520"/>
                  <a:pt x="8171" y="7233"/>
                </a:cubicBezTo>
                <a:cubicBezTo>
                  <a:pt x="7481" y="6459"/>
                  <a:pt x="5754" y="5174"/>
                  <a:pt x="5754" y="5174"/>
                </a:cubicBezTo>
                <a:cubicBezTo>
                  <a:pt x="5754" y="5174"/>
                  <a:pt x="8886" y="4745"/>
                  <a:pt x="8707" y="4340"/>
                </a:cubicBezTo>
                <a:cubicBezTo>
                  <a:pt x="8528" y="3923"/>
                  <a:pt x="7957" y="4090"/>
                  <a:pt x="8076" y="3876"/>
                </a:cubicBezTo>
                <a:cubicBezTo>
                  <a:pt x="8195" y="3661"/>
                  <a:pt x="9945" y="2411"/>
                  <a:pt x="9362" y="2411"/>
                </a:cubicBezTo>
                <a:cubicBezTo>
                  <a:pt x="8881" y="2421"/>
                  <a:pt x="8150" y="2932"/>
                  <a:pt x="7954" y="2932"/>
                </a:cubicBezTo>
                <a:cubicBezTo>
                  <a:pt x="7912" y="2932"/>
                  <a:pt x="7895" y="2908"/>
                  <a:pt x="7909" y="2852"/>
                </a:cubicBezTo>
                <a:cubicBezTo>
                  <a:pt x="7982" y="2606"/>
                  <a:pt x="8402" y="2118"/>
                  <a:pt x="8209" y="2118"/>
                </a:cubicBezTo>
                <a:cubicBezTo>
                  <a:pt x="8150" y="2118"/>
                  <a:pt x="8031" y="2165"/>
                  <a:pt x="7826" y="2280"/>
                </a:cubicBezTo>
                <a:cubicBezTo>
                  <a:pt x="7032" y="2726"/>
                  <a:pt x="5612" y="4007"/>
                  <a:pt x="5499" y="4007"/>
                </a:cubicBezTo>
                <a:cubicBezTo>
                  <a:pt x="5489" y="4007"/>
                  <a:pt x="5490" y="3996"/>
                  <a:pt x="5504" y="3971"/>
                </a:cubicBezTo>
                <a:cubicBezTo>
                  <a:pt x="5671" y="3673"/>
                  <a:pt x="6504" y="792"/>
                  <a:pt x="6207" y="792"/>
                </a:cubicBezTo>
                <a:cubicBezTo>
                  <a:pt x="5961" y="792"/>
                  <a:pt x="5603" y="1399"/>
                  <a:pt x="5464" y="1399"/>
                </a:cubicBezTo>
                <a:cubicBezTo>
                  <a:pt x="5435" y="1399"/>
                  <a:pt x="5415" y="1371"/>
                  <a:pt x="5409" y="1304"/>
                </a:cubicBezTo>
                <a:cubicBezTo>
                  <a:pt x="5378" y="971"/>
                  <a:pt x="5246" y="1"/>
                  <a:pt x="5063" y="1"/>
                </a:cubicBezTo>
                <a:close/>
              </a:path>
            </a:pathLst>
          </a:custGeom>
          <a:solidFill>
            <a:srgbClr val="FCF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6" name="Google Shape;8806;p62"/>
          <p:cNvSpPr/>
          <p:nvPr/>
        </p:nvSpPr>
        <p:spPr>
          <a:xfrm>
            <a:off x="3456747" y="3322899"/>
            <a:ext cx="106860" cy="91713"/>
          </a:xfrm>
          <a:custGeom>
            <a:avLst/>
            <a:gdLst/>
            <a:ahLst/>
            <a:cxnLst/>
            <a:rect l="l" t="t" r="r" b="b"/>
            <a:pathLst>
              <a:path w="3330" h="2858" extrusionOk="0">
                <a:moveTo>
                  <a:pt x="1821" y="0"/>
                </a:moveTo>
                <a:cubicBezTo>
                  <a:pt x="1445" y="0"/>
                  <a:pt x="1139" y="131"/>
                  <a:pt x="1139" y="131"/>
                </a:cubicBezTo>
                <a:cubicBezTo>
                  <a:pt x="1139" y="131"/>
                  <a:pt x="56" y="214"/>
                  <a:pt x="32" y="1179"/>
                </a:cubicBezTo>
                <a:cubicBezTo>
                  <a:pt x="1" y="2027"/>
                  <a:pt x="698" y="2857"/>
                  <a:pt x="1584" y="2857"/>
                </a:cubicBezTo>
                <a:cubicBezTo>
                  <a:pt x="1718" y="2857"/>
                  <a:pt x="1856" y="2838"/>
                  <a:pt x="1996" y="2798"/>
                </a:cubicBezTo>
                <a:cubicBezTo>
                  <a:pt x="3080" y="2500"/>
                  <a:pt x="3330" y="1024"/>
                  <a:pt x="2723" y="369"/>
                </a:cubicBezTo>
                <a:cubicBezTo>
                  <a:pt x="2456" y="81"/>
                  <a:pt x="2117" y="0"/>
                  <a:pt x="1821" y="0"/>
                </a:cubicBezTo>
                <a:close/>
              </a:path>
            </a:pathLst>
          </a:custGeom>
          <a:solidFill>
            <a:srgbClr val="DF67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807" name="Google Shape;8807;p62"/>
          <p:cNvGrpSpPr/>
          <p:nvPr/>
        </p:nvGrpSpPr>
        <p:grpSpPr>
          <a:xfrm>
            <a:off x="7759133" y="4171234"/>
            <a:ext cx="807352" cy="715286"/>
            <a:chOff x="7759133" y="4171234"/>
            <a:chExt cx="807352" cy="715286"/>
          </a:xfrm>
        </p:grpSpPr>
        <p:sp>
          <p:nvSpPr>
            <p:cNvPr id="8808" name="Google Shape;8808;p62"/>
            <p:cNvSpPr/>
            <p:nvPr/>
          </p:nvSpPr>
          <p:spPr>
            <a:xfrm>
              <a:off x="7759133" y="4171234"/>
              <a:ext cx="807352" cy="715286"/>
            </a:xfrm>
            <a:custGeom>
              <a:avLst/>
              <a:gdLst/>
              <a:ahLst/>
              <a:cxnLst/>
              <a:rect l="l" t="t" r="r" b="b"/>
              <a:pathLst>
                <a:path w="25159" h="22290" extrusionOk="0">
                  <a:moveTo>
                    <a:pt x="13269" y="1"/>
                  </a:moveTo>
                  <a:cubicBezTo>
                    <a:pt x="11292" y="1"/>
                    <a:pt x="9546" y="1427"/>
                    <a:pt x="9133" y="2782"/>
                  </a:cubicBezTo>
                  <a:cubicBezTo>
                    <a:pt x="8525" y="4770"/>
                    <a:pt x="8954" y="6889"/>
                    <a:pt x="8954" y="6889"/>
                  </a:cubicBezTo>
                  <a:cubicBezTo>
                    <a:pt x="8954" y="6889"/>
                    <a:pt x="7557" y="5191"/>
                    <a:pt x="5659" y="5191"/>
                  </a:cubicBezTo>
                  <a:cubicBezTo>
                    <a:pt x="5000" y="5191"/>
                    <a:pt x="4280" y="5396"/>
                    <a:pt x="3537" y="5949"/>
                  </a:cubicBezTo>
                  <a:cubicBezTo>
                    <a:pt x="655" y="8092"/>
                    <a:pt x="0" y="11366"/>
                    <a:pt x="1882" y="12616"/>
                  </a:cubicBezTo>
                  <a:cubicBezTo>
                    <a:pt x="2437" y="12984"/>
                    <a:pt x="3113" y="13114"/>
                    <a:pt x="3790" y="13114"/>
                  </a:cubicBezTo>
                  <a:cubicBezTo>
                    <a:pt x="5389" y="13114"/>
                    <a:pt x="6989" y="12390"/>
                    <a:pt x="6989" y="12390"/>
                  </a:cubicBezTo>
                  <a:lnTo>
                    <a:pt x="6989" y="12390"/>
                  </a:lnTo>
                  <a:cubicBezTo>
                    <a:pt x="6989" y="12390"/>
                    <a:pt x="3501" y="15926"/>
                    <a:pt x="3858" y="18403"/>
                  </a:cubicBezTo>
                  <a:cubicBezTo>
                    <a:pt x="4152" y="20438"/>
                    <a:pt x="6110" y="22103"/>
                    <a:pt x="7843" y="22103"/>
                  </a:cubicBezTo>
                  <a:cubicBezTo>
                    <a:pt x="8218" y="22103"/>
                    <a:pt x="8583" y="22025"/>
                    <a:pt x="8918" y="21856"/>
                  </a:cubicBezTo>
                  <a:cubicBezTo>
                    <a:pt x="10799" y="20903"/>
                    <a:pt x="11692" y="15356"/>
                    <a:pt x="11692" y="15355"/>
                  </a:cubicBezTo>
                  <a:lnTo>
                    <a:pt x="11692" y="15355"/>
                  </a:lnTo>
                  <a:cubicBezTo>
                    <a:pt x="11692" y="15356"/>
                    <a:pt x="11633" y="21022"/>
                    <a:pt x="14109" y="22070"/>
                  </a:cubicBezTo>
                  <a:cubicBezTo>
                    <a:pt x="14464" y="22221"/>
                    <a:pt x="14846" y="22290"/>
                    <a:pt x="15237" y="22290"/>
                  </a:cubicBezTo>
                  <a:cubicBezTo>
                    <a:pt x="17562" y="22290"/>
                    <a:pt x="20216" y="19851"/>
                    <a:pt x="19503" y="17700"/>
                  </a:cubicBezTo>
                  <a:cubicBezTo>
                    <a:pt x="18681" y="15176"/>
                    <a:pt x="14372" y="12010"/>
                    <a:pt x="14371" y="12009"/>
                  </a:cubicBezTo>
                  <a:lnTo>
                    <a:pt x="14371" y="12009"/>
                  </a:lnTo>
                  <a:cubicBezTo>
                    <a:pt x="14372" y="12010"/>
                    <a:pt x="17334" y="13890"/>
                    <a:pt x="19919" y="13890"/>
                  </a:cubicBezTo>
                  <a:cubicBezTo>
                    <a:pt x="21054" y="13890"/>
                    <a:pt x="22117" y="13528"/>
                    <a:pt x="22825" y="12485"/>
                  </a:cubicBezTo>
                  <a:cubicBezTo>
                    <a:pt x="25158" y="9056"/>
                    <a:pt x="22289" y="6818"/>
                    <a:pt x="19777" y="6449"/>
                  </a:cubicBezTo>
                  <a:cubicBezTo>
                    <a:pt x="19483" y="6406"/>
                    <a:pt x="19193" y="6387"/>
                    <a:pt x="18911" y="6387"/>
                  </a:cubicBezTo>
                  <a:cubicBezTo>
                    <a:pt x="16779" y="6387"/>
                    <a:pt x="15062" y="7473"/>
                    <a:pt x="15062" y="7473"/>
                  </a:cubicBezTo>
                  <a:cubicBezTo>
                    <a:pt x="15062" y="7473"/>
                    <a:pt x="18943" y="3532"/>
                    <a:pt x="16086" y="1091"/>
                  </a:cubicBezTo>
                  <a:cubicBezTo>
                    <a:pt x="15171" y="313"/>
                    <a:pt x="14195" y="1"/>
                    <a:pt x="1326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9" name="Google Shape;8809;p62"/>
            <p:cNvSpPr/>
            <p:nvPr/>
          </p:nvSpPr>
          <p:spPr>
            <a:xfrm>
              <a:off x="7824854" y="4265418"/>
              <a:ext cx="596425" cy="522810"/>
            </a:xfrm>
            <a:custGeom>
              <a:avLst/>
              <a:gdLst/>
              <a:ahLst/>
              <a:cxnLst/>
              <a:rect l="l" t="t" r="r" b="b"/>
              <a:pathLst>
                <a:path w="18586" h="16292" extrusionOk="0">
                  <a:moveTo>
                    <a:pt x="11269" y="1"/>
                  </a:moveTo>
                  <a:cubicBezTo>
                    <a:pt x="11230" y="1"/>
                    <a:pt x="11189" y="16"/>
                    <a:pt x="11145" y="49"/>
                  </a:cubicBezTo>
                  <a:cubicBezTo>
                    <a:pt x="10598" y="467"/>
                    <a:pt x="10293" y="1271"/>
                    <a:pt x="9950" y="1271"/>
                  </a:cubicBezTo>
                  <a:cubicBezTo>
                    <a:pt x="9913" y="1271"/>
                    <a:pt x="9874" y="1261"/>
                    <a:pt x="9835" y="1240"/>
                  </a:cubicBezTo>
                  <a:cubicBezTo>
                    <a:pt x="9554" y="1095"/>
                    <a:pt x="9388" y="3"/>
                    <a:pt x="9090" y="3"/>
                  </a:cubicBezTo>
                  <a:cubicBezTo>
                    <a:pt x="8971" y="3"/>
                    <a:pt x="8832" y="175"/>
                    <a:pt x="8656" y="644"/>
                  </a:cubicBezTo>
                  <a:cubicBezTo>
                    <a:pt x="8044" y="2292"/>
                    <a:pt x="8305" y="6242"/>
                    <a:pt x="8138" y="6242"/>
                  </a:cubicBezTo>
                  <a:cubicBezTo>
                    <a:pt x="8136" y="6242"/>
                    <a:pt x="8134" y="6242"/>
                    <a:pt x="8132" y="6240"/>
                  </a:cubicBezTo>
                  <a:cubicBezTo>
                    <a:pt x="7971" y="6165"/>
                    <a:pt x="5812" y="3423"/>
                    <a:pt x="5008" y="3423"/>
                  </a:cubicBezTo>
                  <a:cubicBezTo>
                    <a:pt x="4921" y="3423"/>
                    <a:pt x="4850" y="3455"/>
                    <a:pt x="4799" y="3526"/>
                  </a:cubicBezTo>
                  <a:cubicBezTo>
                    <a:pt x="4321" y="4176"/>
                    <a:pt x="4486" y="5163"/>
                    <a:pt x="4196" y="5163"/>
                  </a:cubicBezTo>
                  <a:cubicBezTo>
                    <a:pt x="4167" y="5163"/>
                    <a:pt x="4134" y="5153"/>
                    <a:pt x="4096" y="5133"/>
                  </a:cubicBezTo>
                  <a:cubicBezTo>
                    <a:pt x="3853" y="5015"/>
                    <a:pt x="2954" y="4831"/>
                    <a:pt x="2277" y="4831"/>
                  </a:cubicBezTo>
                  <a:cubicBezTo>
                    <a:pt x="1730" y="4831"/>
                    <a:pt x="1329" y="4951"/>
                    <a:pt x="1536" y="5324"/>
                  </a:cubicBezTo>
                  <a:cubicBezTo>
                    <a:pt x="1989" y="6157"/>
                    <a:pt x="2929" y="6788"/>
                    <a:pt x="2703" y="7121"/>
                  </a:cubicBezTo>
                  <a:cubicBezTo>
                    <a:pt x="2489" y="7443"/>
                    <a:pt x="0" y="7836"/>
                    <a:pt x="1786" y="8193"/>
                  </a:cubicBezTo>
                  <a:cubicBezTo>
                    <a:pt x="3135" y="8461"/>
                    <a:pt x="5608" y="8494"/>
                    <a:pt x="6761" y="8494"/>
                  </a:cubicBezTo>
                  <a:cubicBezTo>
                    <a:pt x="7145" y="8494"/>
                    <a:pt x="7382" y="8491"/>
                    <a:pt x="7382" y="8491"/>
                  </a:cubicBezTo>
                  <a:lnTo>
                    <a:pt x="7382" y="8491"/>
                  </a:lnTo>
                  <a:cubicBezTo>
                    <a:pt x="7382" y="8491"/>
                    <a:pt x="3429" y="12408"/>
                    <a:pt x="4108" y="12801"/>
                  </a:cubicBezTo>
                  <a:cubicBezTo>
                    <a:pt x="4246" y="12881"/>
                    <a:pt x="4382" y="12910"/>
                    <a:pt x="4512" y="12910"/>
                  </a:cubicBezTo>
                  <a:cubicBezTo>
                    <a:pt x="4884" y="12910"/>
                    <a:pt x="5205" y="12667"/>
                    <a:pt x="5372" y="12667"/>
                  </a:cubicBezTo>
                  <a:cubicBezTo>
                    <a:pt x="5433" y="12667"/>
                    <a:pt x="5474" y="12700"/>
                    <a:pt x="5489" y="12789"/>
                  </a:cubicBezTo>
                  <a:cubicBezTo>
                    <a:pt x="5544" y="13172"/>
                    <a:pt x="4590" y="16291"/>
                    <a:pt x="5079" y="16291"/>
                  </a:cubicBezTo>
                  <a:cubicBezTo>
                    <a:pt x="5121" y="16291"/>
                    <a:pt x="5174" y="16268"/>
                    <a:pt x="5239" y="16218"/>
                  </a:cubicBezTo>
                  <a:cubicBezTo>
                    <a:pt x="5956" y="15659"/>
                    <a:pt x="6467" y="13972"/>
                    <a:pt x="6724" y="13972"/>
                  </a:cubicBezTo>
                  <a:cubicBezTo>
                    <a:pt x="6757" y="13972"/>
                    <a:pt x="6786" y="14000"/>
                    <a:pt x="6811" y="14063"/>
                  </a:cubicBezTo>
                  <a:cubicBezTo>
                    <a:pt x="6961" y="14439"/>
                    <a:pt x="6918" y="15424"/>
                    <a:pt x="7126" y="15424"/>
                  </a:cubicBezTo>
                  <a:cubicBezTo>
                    <a:pt x="7214" y="15424"/>
                    <a:pt x="7348" y="15245"/>
                    <a:pt x="7561" y="14765"/>
                  </a:cubicBezTo>
                  <a:cubicBezTo>
                    <a:pt x="8214" y="13259"/>
                    <a:pt x="8837" y="9847"/>
                    <a:pt x="8988" y="9847"/>
                  </a:cubicBezTo>
                  <a:cubicBezTo>
                    <a:pt x="8999" y="9847"/>
                    <a:pt x="9008" y="9867"/>
                    <a:pt x="9013" y="9908"/>
                  </a:cubicBezTo>
                  <a:cubicBezTo>
                    <a:pt x="9094" y="10484"/>
                    <a:pt x="10873" y="15137"/>
                    <a:pt x="11385" y="15137"/>
                  </a:cubicBezTo>
                  <a:cubicBezTo>
                    <a:pt x="11401" y="15137"/>
                    <a:pt x="11417" y="15133"/>
                    <a:pt x="11430" y="15122"/>
                  </a:cubicBezTo>
                  <a:cubicBezTo>
                    <a:pt x="11815" y="14831"/>
                    <a:pt x="11609" y="13458"/>
                    <a:pt x="11861" y="13458"/>
                  </a:cubicBezTo>
                  <a:cubicBezTo>
                    <a:pt x="11897" y="13458"/>
                    <a:pt x="11943" y="13486"/>
                    <a:pt x="12002" y="13551"/>
                  </a:cubicBezTo>
                  <a:cubicBezTo>
                    <a:pt x="12369" y="13966"/>
                    <a:pt x="13440" y="15047"/>
                    <a:pt x="13801" y="15047"/>
                  </a:cubicBezTo>
                  <a:cubicBezTo>
                    <a:pt x="13885" y="15047"/>
                    <a:pt x="13930" y="14988"/>
                    <a:pt x="13919" y="14849"/>
                  </a:cubicBezTo>
                  <a:cubicBezTo>
                    <a:pt x="13863" y="14140"/>
                    <a:pt x="12766" y="12774"/>
                    <a:pt x="12945" y="12774"/>
                  </a:cubicBezTo>
                  <a:cubicBezTo>
                    <a:pt x="12955" y="12774"/>
                    <a:pt x="12970" y="12779"/>
                    <a:pt x="12990" y="12789"/>
                  </a:cubicBezTo>
                  <a:cubicBezTo>
                    <a:pt x="13203" y="12891"/>
                    <a:pt x="13872" y="13252"/>
                    <a:pt x="14218" y="13252"/>
                  </a:cubicBezTo>
                  <a:cubicBezTo>
                    <a:pt x="14434" y="13252"/>
                    <a:pt x="14524" y="13112"/>
                    <a:pt x="14300" y="12682"/>
                  </a:cubicBezTo>
                  <a:cubicBezTo>
                    <a:pt x="13716" y="11562"/>
                    <a:pt x="10228" y="9146"/>
                    <a:pt x="10133" y="8562"/>
                  </a:cubicBezTo>
                  <a:cubicBezTo>
                    <a:pt x="10037" y="7967"/>
                    <a:pt x="10597" y="7562"/>
                    <a:pt x="10597" y="7562"/>
                  </a:cubicBezTo>
                  <a:cubicBezTo>
                    <a:pt x="10597" y="7562"/>
                    <a:pt x="14965" y="9683"/>
                    <a:pt x="16877" y="9683"/>
                  </a:cubicBezTo>
                  <a:cubicBezTo>
                    <a:pt x="17243" y="9683"/>
                    <a:pt x="17519" y="9605"/>
                    <a:pt x="17657" y="9419"/>
                  </a:cubicBezTo>
                  <a:cubicBezTo>
                    <a:pt x="18515" y="8264"/>
                    <a:pt x="16395" y="8014"/>
                    <a:pt x="16681" y="7550"/>
                  </a:cubicBezTo>
                  <a:cubicBezTo>
                    <a:pt x="16967" y="7098"/>
                    <a:pt x="18586" y="6383"/>
                    <a:pt x="18169" y="6002"/>
                  </a:cubicBezTo>
                  <a:cubicBezTo>
                    <a:pt x="17977" y="5832"/>
                    <a:pt x="17568" y="5796"/>
                    <a:pt x="17172" y="5796"/>
                  </a:cubicBezTo>
                  <a:cubicBezTo>
                    <a:pt x="16879" y="5796"/>
                    <a:pt x="16593" y="5816"/>
                    <a:pt x="16408" y="5816"/>
                  </a:cubicBezTo>
                  <a:cubicBezTo>
                    <a:pt x="16300" y="5816"/>
                    <a:pt x="16226" y="5809"/>
                    <a:pt x="16205" y="5788"/>
                  </a:cubicBezTo>
                  <a:cubicBezTo>
                    <a:pt x="16100" y="5672"/>
                    <a:pt x="16473" y="4930"/>
                    <a:pt x="15756" y="4930"/>
                  </a:cubicBezTo>
                  <a:cubicBezTo>
                    <a:pt x="15739" y="4930"/>
                    <a:pt x="15722" y="4930"/>
                    <a:pt x="15705" y="4931"/>
                  </a:cubicBezTo>
                  <a:cubicBezTo>
                    <a:pt x="14991" y="4963"/>
                    <a:pt x="11204" y="6616"/>
                    <a:pt x="10657" y="6616"/>
                  </a:cubicBezTo>
                  <a:cubicBezTo>
                    <a:pt x="10602" y="6616"/>
                    <a:pt x="10579" y="6599"/>
                    <a:pt x="10597" y="6562"/>
                  </a:cubicBezTo>
                  <a:cubicBezTo>
                    <a:pt x="10799" y="6169"/>
                    <a:pt x="14002" y="2097"/>
                    <a:pt x="13347" y="1990"/>
                  </a:cubicBezTo>
                  <a:cubicBezTo>
                    <a:pt x="13311" y="1983"/>
                    <a:pt x="13275" y="1980"/>
                    <a:pt x="13239" y="1980"/>
                  </a:cubicBezTo>
                  <a:cubicBezTo>
                    <a:pt x="12682" y="1980"/>
                    <a:pt x="12131" y="2710"/>
                    <a:pt x="11952" y="2710"/>
                  </a:cubicBezTo>
                  <a:cubicBezTo>
                    <a:pt x="11932" y="2710"/>
                    <a:pt x="11917" y="2701"/>
                    <a:pt x="11907" y="2680"/>
                  </a:cubicBezTo>
                  <a:cubicBezTo>
                    <a:pt x="11807" y="2482"/>
                    <a:pt x="11759" y="1"/>
                    <a:pt x="1126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0" name="Google Shape;8810;p62"/>
            <p:cNvSpPr/>
            <p:nvPr/>
          </p:nvSpPr>
          <p:spPr>
            <a:xfrm>
              <a:off x="7994867" y="4428885"/>
              <a:ext cx="215131" cy="169307"/>
            </a:xfrm>
            <a:custGeom>
              <a:avLst/>
              <a:gdLst/>
              <a:ahLst/>
              <a:cxnLst/>
              <a:rect l="l" t="t" r="r" b="b"/>
              <a:pathLst>
                <a:path w="6704" h="5276" extrusionOk="0">
                  <a:moveTo>
                    <a:pt x="3314" y="1"/>
                  </a:moveTo>
                  <a:cubicBezTo>
                    <a:pt x="2533" y="1"/>
                    <a:pt x="1753" y="322"/>
                    <a:pt x="1203" y="1051"/>
                  </a:cubicBezTo>
                  <a:cubicBezTo>
                    <a:pt x="1" y="2635"/>
                    <a:pt x="1239" y="4956"/>
                    <a:pt x="2787" y="5242"/>
                  </a:cubicBezTo>
                  <a:cubicBezTo>
                    <a:pt x="2912" y="5265"/>
                    <a:pt x="3034" y="5276"/>
                    <a:pt x="3151" y="5276"/>
                  </a:cubicBezTo>
                  <a:cubicBezTo>
                    <a:pt x="4488" y="5276"/>
                    <a:pt x="5263" y="3897"/>
                    <a:pt x="5263" y="3897"/>
                  </a:cubicBezTo>
                  <a:cubicBezTo>
                    <a:pt x="5263" y="3897"/>
                    <a:pt x="6704" y="2623"/>
                    <a:pt x="5716" y="1218"/>
                  </a:cubicBezTo>
                  <a:cubicBezTo>
                    <a:pt x="5172" y="455"/>
                    <a:pt x="4243" y="1"/>
                    <a:pt x="331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811" name="Google Shape;8811;p62"/>
          <p:cNvSpPr/>
          <p:nvPr/>
        </p:nvSpPr>
        <p:spPr>
          <a:xfrm>
            <a:off x="6115831" y="1302827"/>
            <a:ext cx="2106388" cy="3185510"/>
          </a:xfrm>
          <a:custGeom>
            <a:avLst/>
            <a:gdLst/>
            <a:ahLst/>
            <a:cxnLst/>
            <a:rect l="l" t="t" r="r" b="b"/>
            <a:pathLst>
              <a:path w="65640" h="99268" extrusionOk="0">
                <a:moveTo>
                  <a:pt x="22054" y="0"/>
                </a:moveTo>
                <a:cubicBezTo>
                  <a:pt x="16819" y="0"/>
                  <a:pt x="11517" y="152"/>
                  <a:pt x="6537" y="2502"/>
                </a:cubicBezTo>
                <a:cubicBezTo>
                  <a:pt x="5620" y="2943"/>
                  <a:pt x="4668" y="3502"/>
                  <a:pt x="4049" y="4609"/>
                </a:cubicBezTo>
                <a:cubicBezTo>
                  <a:pt x="3465" y="5669"/>
                  <a:pt x="3299" y="7098"/>
                  <a:pt x="3156" y="8443"/>
                </a:cubicBezTo>
                <a:cubicBezTo>
                  <a:pt x="417" y="33839"/>
                  <a:pt x="1" y="59438"/>
                  <a:pt x="1918" y="84905"/>
                </a:cubicBezTo>
                <a:cubicBezTo>
                  <a:pt x="2203" y="88691"/>
                  <a:pt x="2632" y="92751"/>
                  <a:pt x="4418" y="95513"/>
                </a:cubicBezTo>
                <a:cubicBezTo>
                  <a:pt x="6623" y="98900"/>
                  <a:pt x="10125" y="99267"/>
                  <a:pt x="13348" y="99267"/>
                </a:cubicBezTo>
                <a:cubicBezTo>
                  <a:pt x="13535" y="99267"/>
                  <a:pt x="13722" y="99266"/>
                  <a:pt x="13907" y="99264"/>
                </a:cubicBezTo>
                <a:lnTo>
                  <a:pt x="53698" y="98811"/>
                </a:lnTo>
                <a:cubicBezTo>
                  <a:pt x="56674" y="98776"/>
                  <a:pt x="59913" y="98621"/>
                  <a:pt x="62247" y="95894"/>
                </a:cubicBezTo>
                <a:cubicBezTo>
                  <a:pt x="65402" y="92192"/>
                  <a:pt x="65640" y="85429"/>
                  <a:pt x="65616" y="79523"/>
                </a:cubicBezTo>
                <a:lnTo>
                  <a:pt x="65390" y="19814"/>
                </a:lnTo>
                <a:cubicBezTo>
                  <a:pt x="65354" y="13503"/>
                  <a:pt x="64997" y="6181"/>
                  <a:pt x="61473" y="2550"/>
                </a:cubicBezTo>
                <a:cubicBezTo>
                  <a:pt x="59210" y="204"/>
                  <a:pt x="56234" y="109"/>
                  <a:pt x="53460" y="97"/>
                </a:cubicBezTo>
                <a:lnTo>
                  <a:pt x="23135" y="2"/>
                </a:lnTo>
                <a:cubicBezTo>
                  <a:pt x="22775" y="1"/>
                  <a:pt x="22415" y="0"/>
                  <a:pt x="22054" y="0"/>
                </a:cubicBezTo>
                <a:close/>
              </a:path>
            </a:pathLst>
          </a:custGeom>
          <a:solidFill>
            <a:srgbClr val="8A8A8A">
              <a:alpha val="40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2" name="Google Shape;8812;p62"/>
          <p:cNvSpPr/>
          <p:nvPr/>
        </p:nvSpPr>
        <p:spPr>
          <a:xfrm>
            <a:off x="6058903" y="1268747"/>
            <a:ext cx="2106003" cy="3185574"/>
          </a:xfrm>
          <a:custGeom>
            <a:avLst/>
            <a:gdLst/>
            <a:ahLst/>
            <a:cxnLst/>
            <a:rect l="l" t="t" r="r" b="b"/>
            <a:pathLst>
              <a:path w="65628" h="99270" extrusionOk="0">
                <a:moveTo>
                  <a:pt x="21701" y="0"/>
                </a:moveTo>
                <a:cubicBezTo>
                  <a:pt x="16585" y="0"/>
                  <a:pt x="11397" y="205"/>
                  <a:pt x="6537" y="2504"/>
                </a:cubicBezTo>
                <a:cubicBezTo>
                  <a:pt x="5609" y="2933"/>
                  <a:pt x="4656" y="3493"/>
                  <a:pt x="4049" y="4600"/>
                </a:cubicBezTo>
                <a:cubicBezTo>
                  <a:pt x="3465" y="5671"/>
                  <a:pt x="3287" y="7088"/>
                  <a:pt x="3144" y="8446"/>
                </a:cubicBezTo>
                <a:cubicBezTo>
                  <a:pt x="405" y="33842"/>
                  <a:pt x="1" y="59428"/>
                  <a:pt x="1906" y="84907"/>
                </a:cubicBezTo>
                <a:cubicBezTo>
                  <a:pt x="2191" y="88693"/>
                  <a:pt x="2620" y="92754"/>
                  <a:pt x="4418" y="95516"/>
                </a:cubicBezTo>
                <a:cubicBezTo>
                  <a:pt x="6612" y="98902"/>
                  <a:pt x="10114" y="99269"/>
                  <a:pt x="13336" y="99269"/>
                </a:cubicBezTo>
                <a:cubicBezTo>
                  <a:pt x="13523" y="99269"/>
                  <a:pt x="13710" y="99268"/>
                  <a:pt x="13895" y="99266"/>
                </a:cubicBezTo>
                <a:lnTo>
                  <a:pt x="53686" y="98814"/>
                </a:lnTo>
                <a:cubicBezTo>
                  <a:pt x="56674" y="98778"/>
                  <a:pt x="59901" y="98623"/>
                  <a:pt x="62235" y="95897"/>
                </a:cubicBezTo>
                <a:cubicBezTo>
                  <a:pt x="65390" y="92194"/>
                  <a:pt x="65628" y="85431"/>
                  <a:pt x="65604" y="79526"/>
                </a:cubicBezTo>
                <a:lnTo>
                  <a:pt x="65378" y="19804"/>
                </a:lnTo>
                <a:cubicBezTo>
                  <a:pt x="65354" y="13494"/>
                  <a:pt x="64985" y="6183"/>
                  <a:pt x="61461" y="2540"/>
                </a:cubicBezTo>
                <a:cubicBezTo>
                  <a:pt x="59199" y="195"/>
                  <a:pt x="56222" y="99"/>
                  <a:pt x="53448" y="99"/>
                </a:cubicBezTo>
                <a:lnTo>
                  <a:pt x="23123" y="4"/>
                </a:lnTo>
                <a:cubicBezTo>
                  <a:pt x="22650" y="2"/>
                  <a:pt x="22176" y="0"/>
                  <a:pt x="2170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3" name="Google Shape;8813;p62"/>
          <p:cNvSpPr/>
          <p:nvPr/>
        </p:nvSpPr>
        <p:spPr>
          <a:xfrm>
            <a:off x="6318704" y="1909201"/>
            <a:ext cx="1612009" cy="14184"/>
          </a:xfrm>
          <a:custGeom>
            <a:avLst/>
            <a:gdLst/>
            <a:ahLst/>
            <a:cxnLst/>
            <a:rect l="l" t="t" r="r" b="b"/>
            <a:pathLst>
              <a:path w="50234" h="442" extrusionOk="0">
                <a:moveTo>
                  <a:pt x="299" y="1"/>
                </a:moveTo>
                <a:cubicBezTo>
                  <a:pt x="1" y="1"/>
                  <a:pt x="1" y="441"/>
                  <a:pt x="299" y="441"/>
                </a:cubicBezTo>
                <a:lnTo>
                  <a:pt x="49936" y="441"/>
                </a:lnTo>
                <a:cubicBezTo>
                  <a:pt x="50233" y="441"/>
                  <a:pt x="50233" y="1"/>
                  <a:pt x="4993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4" name="Google Shape;8814;p62"/>
          <p:cNvSpPr/>
          <p:nvPr/>
        </p:nvSpPr>
        <p:spPr>
          <a:xfrm>
            <a:off x="6318704" y="2193488"/>
            <a:ext cx="1612009" cy="14152"/>
          </a:xfrm>
          <a:custGeom>
            <a:avLst/>
            <a:gdLst/>
            <a:ahLst/>
            <a:cxnLst/>
            <a:rect l="l" t="t" r="r" b="b"/>
            <a:pathLst>
              <a:path w="50234" h="441" extrusionOk="0">
                <a:moveTo>
                  <a:pt x="299" y="0"/>
                </a:moveTo>
                <a:cubicBezTo>
                  <a:pt x="1" y="0"/>
                  <a:pt x="1" y="441"/>
                  <a:pt x="299" y="441"/>
                </a:cubicBezTo>
                <a:lnTo>
                  <a:pt x="49936" y="441"/>
                </a:lnTo>
                <a:cubicBezTo>
                  <a:pt x="50233" y="441"/>
                  <a:pt x="50233" y="0"/>
                  <a:pt x="4993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5" name="Google Shape;8815;p62"/>
          <p:cNvSpPr/>
          <p:nvPr/>
        </p:nvSpPr>
        <p:spPr>
          <a:xfrm>
            <a:off x="6318704" y="2477742"/>
            <a:ext cx="1612009" cy="14537"/>
          </a:xfrm>
          <a:custGeom>
            <a:avLst/>
            <a:gdLst/>
            <a:ahLst/>
            <a:cxnLst/>
            <a:rect l="l" t="t" r="r" b="b"/>
            <a:pathLst>
              <a:path w="50234" h="453" extrusionOk="0">
                <a:moveTo>
                  <a:pt x="299" y="0"/>
                </a:moveTo>
                <a:cubicBezTo>
                  <a:pt x="1" y="0"/>
                  <a:pt x="1" y="453"/>
                  <a:pt x="299" y="453"/>
                </a:cubicBezTo>
                <a:lnTo>
                  <a:pt x="49936" y="453"/>
                </a:lnTo>
                <a:cubicBezTo>
                  <a:pt x="50233" y="453"/>
                  <a:pt x="50233" y="0"/>
                  <a:pt x="4993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6" name="Google Shape;8816;p62"/>
          <p:cNvSpPr/>
          <p:nvPr/>
        </p:nvSpPr>
        <p:spPr>
          <a:xfrm>
            <a:off x="6318704" y="2761996"/>
            <a:ext cx="1612009" cy="14537"/>
          </a:xfrm>
          <a:custGeom>
            <a:avLst/>
            <a:gdLst/>
            <a:ahLst/>
            <a:cxnLst/>
            <a:rect l="l" t="t" r="r" b="b"/>
            <a:pathLst>
              <a:path w="50234" h="453" extrusionOk="0">
                <a:moveTo>
                  <a:pt x="299" y="1"/>
                </a:moveTo>
                <a:cubicBezTo>
                  <a:pt x="1" y="1"/>
                  <a:pt x="1" y="453"/>
                  <a:pt x="299" y="453"/>
                </a:cubicBezTo>
                <a:lnTo>
                  <a:pt x="49936" y="453"/>
                </a:lnTo>
                <a:cubicBezTo>
                  <a:pt x="50233" y="453"/>
                  <a:pt x="50233" y="1"/>
                  <a:pt x="4993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7" name="Google Shape;8817;p62"/>
          <p:cNvSpPr/>
          <p:nvPr/>
        </p:nvSpPr>
        <p:spPr>
          <a:xfrm>
            <a:off x="6318704" y="3046250"/>
            <a:ext cx="1612009" cy="14569"/>
          </a:xfrm>
          <a:custGeom>
            <a:avLst/>
            <a:gdLst/>
            <a:ahLst/>
            <a:cxnLst/>
            <a:rect l="l" t="t" r="r" b="b"/>
            <a:pathLst>
              <a:path w="50234" h="454" extrusionOk="0">
                <a:moveTo>
                  <a:pt x="299" y="1"/>
                </a:moveTo>
                <a:cubicBezTo>
                  <a:pt x="1" y="1"/>
                  <a:pt x="1" y="453"/>
                  <a:pt x="299" y="453"/>
                </a:cubicBezTo>
                <a:lnTo>
                  <a:pt x="49936" y="453"/>
                </a:lnTo>
                <a:cubicBezTo>
                  <a:pt x="50233" y="453"/>
                  <a:pt x="50233" y="1"/>
                  <a:pt x="4993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8" name="Google Shape;8818;p62"/>
          <p:cNvSpPr/>
          <p:nvPr/>
        </p:nvSpPr>
        <p:spPr>
          <a:xfrm>
            <a:off x="6318704" y="3347705"/>
            <a:ext cx="1612009" cy="14569"/>
          </a:xfrm>
          <a:custGeom>
            <a:avLst/>
            <a:gdLst/>
            <a:ahLst/>
            <a:cxnLst/>
            <a:rect l="l" t="t" r="r" b="b"/>
            <a:pathLst>
              <a:path w="50234" h="454" extrusionOk="0">
                <a:moveTo>
                  <a:pt x="299" y="1"/>
                </a:moveTo>
                <a:cubicBezTo>
                  <a:pt x="1" y="1"/>
                  <a:pt x="1" y="453"/>
                  <a:pt x="299" y="453"/>
                </a:cubicBezTo>
                <a:lnTo>
                  <a:pt x="49936" y="453"/>
                </a:lnTo>
                <a:cubicBezTo>
                  <a:pt x="50233" y="453"/>
                  <a:pt x="50233" y="1"/>
                  <a:pt x="4993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9" name="Google Shape;8819;p62"/>
          <p:cNvSpPr/>
          <p:nvPr/>
        </p:nvSpPr>
        <p:spPr>
          <a:xfrm>
            <a:off x="6318704" y="3631991"/>
            <a:ext cx="1612009" cy="14152"/>
          </a:xfrm>
          <a:custGeom>
            <a:avLst/>
            <a:gdLst/>
            <a:ahLst/>
            <a:cxnLst/>
            <a:rect l="l" t="t" r="r" b="b"/>
            <a:pathLst>
              <a:path w="50234" h="441" extrusionOk="0">
                <a:moveTo>
                  <a:pt x="299" y="0"/>
                </a:moveTo>
                <a:cubicBezTo>
                  <a:pt x="1" y="0"/>
                  <a:pt x="1" y="441"/>
                  <a:pt x="299" y="441"/>
                </a:cubicBezTo>
                <a:lnTo>
                  <a:pt x="49936" y="441"/>
                </a:lnTo>
                <a:cubicBezTo>
                  <a:pt x="50233" y="441"/>
                  <a:pt x="50233" y="0"/>
                  <a:pt x="4993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0" name="Google Shape;8820;p62"/>
          <p:cNvSpPr/>
          <p:nvPr/>
        </p:nvSpPr>
        <p:spPr>
          <a:xfrm>
            <a:off x="6318704" y="3916246"/>
            <a:ext cx="1612009" cy="14152"/>
          </a:xfrm>
          <a:custGeom>
            <a:avLst/>
            <a:gdLst/>
            <a:ahLst/>
            <a:cxnLst/>
            <a:rect l="l" t="t" r="r" b="b"/>
            <a:pathLst>
              <a:path w="50234" h="441" extrusionOk="0">
                <a:moveTo>
                  <a:pt x="299" y="0"/>
                </a:moveTo>
                <a:cubicBezTo>
                  <a:pt x="1" y="0"/>
                  <a:pt x="1" y="441"/>
                  <a:pt x="299" y="441"/>
                </a:cubicBezTo>
                <a:lnTo>
                  <a:pt x="49936" y="441"/>
                </a:lnTo>
                <a:cubicBezTo>
                  <a:pt x="50233" y="441"/>
                  <a:pt x="50233" y="0"/>
                  <a:pt x="4993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821" name="Google Shape;8821;p62"/>
          <p:cNvGrpSpPr/>
          <p:nvPr/>
        </p:nvGrpSpPr>
        <p:grpSpPr>
          <a:xfrm>
            <a:off x="1295221" y="800071"/>
            <a:ext cx="563982" cy="544664"/>
            <a:chOff x="1295221" y="800071"/>
            <a:chExt cx="563982" cy="544664"/>
          </a:xfrm>
        </p:grpSpPr>
        <p:sp>
          <p:nvSpPr>
            <p:cNvPr id="8822" name="Google Shape;8822;p62"/>
            <p:cNvSpPr/>
            <p:nvPr/>
          </p:nvSpPr>
          <p:spPr>
            <a:xfrm>
              <a:off x="1295221" y="800071"/>
              <a:ext cx="563982" cy="521591"/>
            </a:xfrm>
            <a:custGeom>
              <a:avLst/>
              <a:gdLst/>
              <a:ahLst/>
              <a:cxnLst/>
              <a:rect l="l" t="t" r="r" b="b"/>
              <a:pathLst>
                <a:path w="17575" h="16254" extrusionOk="0">
                  <a:moveTo>
                    <a:pt x="16538" y="0"/>
                  </a:moveTo>
                  <a:cubicBezTo>
                    <a:pt x="16538" y="0"/>
                    <a:pt x="8585" y="250"/>
                    <a:pt x="4287" y="5060"/>
                  </a:cubicBezTo>
                  <a:cubicBezTo>
                    <a:pt x="1" y="9882"/>
                    <a:pt x="2370" y="15573"/>
                    <a:pt x="2370" y="15573"/>
                  </a:cubicBezTo>
                  <a:cubicBezTo>
                    <a:pt x="2370" y="15573"/>
                    <a:pt x="3801" y="16254"/>
                    <a:pt x="5838" y="16254"/>
                  </a:cubicBezTo>
                  <a:cubicBezTo>
                    <a:pt x="7825" y="16254"/>
                    <a:pt x="10389" y="15607"/>
                    <a:pt x="12764" y="13049"/>
                  </a:cubicBezTo>
                  <a:cubicBezTo>
                    <a:pt x="17574" y="7858"/>
                    <a:pt x="16538" y="0"/>
                    <a:pt x="1653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3" name="Google Shape;8823;p62"/>
            <p:cNvSpPr/>
            <p:nvPr/>
          </p:nvSpPr>
          <p:spPr>
            <a:xfrm>
              <a:off x="1325835" y="864219"/>
              <a:ext cx="462802" cy="480516"/>
            </a:xfrm>
            <a:custGeom>
              <a:avLst/>
              <a:gdLst/>
              <a:ahLst/>
              <a:cxnLst/>
              <a:rect l="l" t="t" r="r" b="b"/>
              <a:pathLst>
                <a:path w="14422" h="14974" extrusionOk="0">
                  <a:moveTo>
                    <a:pt x="13313" y="1"/>
                  </a:moveTo>
                  <a:cubicBezTo>
                    <a:pt x="13271" y="1"/>
                    <a:pt x="13228" y="18"/>
                    <a:pt x="13191" y="61"/>
                  </a:cubicBezTo>
                  <a:lnTo>
                    <a:pt x="10786" y="2740"/>
                  </a:lnTo>
                  <a:lnTo>
                    <a:pt x="11131" y="347"/>
                  </a:lnTo>
                  <a:cubicBezTo>
                    <a:pt x="11145" y="228"/>
                    <a:pt x="11051" y="160"/>
                    <a:pt x="10962" y="160"/>
                  </a:cubicBezTo>
                  <a:cubicBezTo>
                    <a:pt x="10890" y="160"/>
                    <a:pt x="10821" y="204"/>
                    <a:pt x="10810" y="299"/>
                  </a:cubicBezTo>
                  <a:lnTo>
                    <a:pt x="10405" y="3192"/>
                  </a:lnTo>
                  <a:lnTo>
                    <a:pt x="5940" y="8193"/>
                  </a:lnTo>
                  <a:lnTo>
                    <a:pt x="6881" y="1847"/>
                  </a:lnTo>
                  <a:cubicBezTo>
                    <a:pt x="6901" y="1728"/>
                    <a:pt x="6811" y="1660"/>
                    <a:pt x="6720" y="1660"/>
                  </a:cubicBezTo>
                  <a:cubicBezTo>
                    <a:pt x="6648" y="1660"/>
                    <a:pt x="6575" y="1704"/>
                    <a:pt x="6559" y="1799"/>
                  </a:cubicBezTo>
                  <a:lnTo>
                    <a:pt x="5535" y="8621"/>
                  </a:lnTo>
                  <a:lnTo>
                    <a:pt x="2845" y="11646"/>
                  </a:lnTo>
                  <a:lnTo>
                    <a:pt x="2916" y="5776"/>
                  </a:lnTo>
                  <a:cubicBezTo>
                    <a:pt x="2916" y="5669"/>
                    <a:pt x="2836" y="5615"/>
                    <a:pt x="2755" y="5615"/>
                  </a:cubicBezTo>
                  <a:cubicBezTo>
                    <a:pt x="2675" y="5615"/>
                    <a:pt x="2595" y="5669"/>
                    <a:pt x="2595" y="5776"/>
                  </a:cubicBezTo>
                  <a:lnTo>
                    <a:pt x="2511" y="12015"/>
                  </a:lnTo>
                  <a:lnTo>
                    <a:pt x="118" y="14694"/>
                  </a:lnTo>
                  <a:cubicBezTo>
                    <a:pt x="1" y="14820"/>
                    <a:pt x="116" y="14973"/>
                    <a:pt x="240" y="14973"/>
                  </a:cubicBezTo>
                  <a:cubicBezTo>
                    <a:pt x="280" y="14973"/>
                    <a:pt x="321" y="14957"/>
                    <a:pt x="356" y="14920"/>
                  </a:cubicBezTo>
                  <a:lnTo>
                    <a:pt x="3535" y="11360"/>
                  </a:lnTo>
                  <a:lnTo>
                    <a:pt x="8595" y="11860"/>
                  </a:lnTo>
                  <a:cubicBezTo>
                    <a:pt x="8603" y="11861"/>
                    <a:pt x="8610" y="11861"/>
                    <a:pt x="8618" y="11861"/>
                  </a:cubicBezTo>
                  <a:cubicBezTo>
                    <a:pt x="8811" y="11861"/>
                    <a:pt x="8826" y="11561"/>
                    <a:pt x="8619" y="11538"/>
                  </a:cubicBezTo>
                  <a:lnTo>
                    <a:pt x="3797" y="11062"/>
                  </a:lnTo>
                  <a:lnTo>
                    <a:pt x="6845" y="7657"/>
                  </a:lnTo>
                  <a:lnTo>
                    <a:pt x="12120" y="7978"/>
                  </a:lnTo>
                  <a:cubicBezTo>
                    <a:pt x="12123" y="7979"/>
                    <a:pt x="12127" y="7979"/>
                    <a:pt x="12131" y="7979"/>
                  </a:cubicBezTo>
                  <a:cubicBezTo>
                    <a:pt x="12335" y="7979"/>
                    <a:pt x="12354" y="7657"/>
                    <a:pt x="12143" y="7645"/>
                  </a:cubicBezTo>
                  <a:lnTo>
                    <a:pt x="7119" y="7347"/>
                  </a:lnTo>
                  <a:lnTo>
                    <a:pt x="9607" y="4573"/>
                  </a:lnTo>
                  <a:lnTo>
                    <a:pt x="14215" y="4085"/>
                  </a:lnTo>
                  <a:cubicBezTo>
                    <a:pt x="14422" y="4062"/>
                    <a:pt x="14396" y="3762"/>
                    <a:pt x="14202" y="3762"/>
                  </a:cubicBezTo>
                  <a:cubicBezTo>
                    <a:pt x="14194" y="3762"/>
                    <a:pt x="14187" y="3763"/>
                    <a:pt x="14179" y="3764"/>
                  </a:cubicBezTo>
                  <a:lnTo>
                    <a:pt x="9929" y="4204"/>
                  </a:lnTo>
                  <a:lnTo>
                    <a:pt x="9929" y="4204"/>
                  </a:lnTo>
                  <a:lnTo>
                    <a:pt x="13429" y="275"/>
                  </a:lnTo>
                  <a:cubicBezTo>
                    <a:pt x="13545" y="151"/>
                    <a:pt x="13435" y="1"/>
                    <a:pt x="1331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24" name="Google Shape;8824;p62"/>
          <p:cNvGrpSpPr/>
          <p:nvPr/>
        </p:nvGrpSpPr>
        <p:grpSpPr>
          <a:xfrm>
            <a:off x="512736" y="1551790"/>
            <a:ext cx="758447" cy="939051"/>
            <a:chOff x="512736" y="1551790"/>
            <a:chExt cx="758447" cy="939051"/>
          </a:xfrm>
        </p:grpSpPr>
        <p:grpSp>
          <p:nvGrpSpPr>
            <p:cNvPr id="8825" name="Google Shape;8825;p62"/>
            <p:cNvGrpSpPr/>
            <p:nvPr/>
          </p:nvGrpSpPr>
          <p:grpSpPr>
            <a:xfrm>
              <a:off x="580350" y="1819967"/>
              <a:ext cx="690834" cy="670874"/>
              <a:chOff x="580350" y="1819967"/>
              <a:chExt cx="690834" cy="670874"/>
            </a:xfrm>
          </p:grpSpPr>
          <p:sp>
            <p:nvSpPr>
              <p:cNvPr id="8826" name="Google Shape;8826;p62"/>
              <p:cNvSpPr/>
              <p:nvPr/>
            </p:nvSpPr>
            <p:spPr>
              <a:xfrm>
                <a:off x="580350" y="1819967"/>
                <a:ext cx="690834" cy="670874"/>
              </a:xfrm>
              <a:custGeom>
                <a:avLst/>
                <a:gdLst/>
                <a:ahLst/>
                <a:cxnLst/>
                <a:rect l="l" t="t" r="r" b="b"/>
                <a:pathLst>
                  <a:path w="21528" h="20906" extrusionOk="0">
                    <a:moveTo>
                      <a:pt x="9849" y="1"/>
                    </a:moveTo>
                    <a:cubicBezTo>
                      <a:pt x="9722" y="1"/>
                      <a:pt x="9587" y="21"/>
                      <a:pt x="9443" y="64"/>
                    </a:cubicBezTo>
                    <a:cubicBezTo>
                      <a:pt x="6276" y="1005"/>
                      <a:pt x="9943" y="9351"/>
                      <a:pt x="9943" y="9351"/>
                    </a:cubicBezTo>
                    <a:cubicBezTo>
                      <a:pt x="9943" y="9351"/>
                      <a:pt x="6285" y="4131"/>
                      <a:pt x="3636" y="4131"/>
                    </a:cubicBezTo>
                    <a:cubicBezTo>
                      <a:pt x="3270" y="4131"/>
                      <a:pt x="2924" y="4230"/>
                      <a:pt x="2608" y="4457"/>
                    </a:cubicBezTo>
                    <a:cubicBezTo>
                      <a:pt x="1" y="6327"/>
                      <a:pt x="8883" y="9279"/>
                      <a:pt x="8883" y="9279"/>
                    </a:cubicBezTo>
                    <a:cubicBezTo>
                      <a:pt x="8883" y="9279"/>
                      <a:pt x="5712" y="8427"/>
                      <a:pt x="3284" y="8427"/>
                    </a:cubicBezTo>
                    <a:cubicBezTo>
                      <a:pt x="1905" y="8427"/>
                      <a:pt x="766" y="8702"/>
                      <a:pt x="584" y="9565"/>
                    </a:cubicBezTo>
                    <a:cubicBezTo>
                      <a:pt x="370" y="10579"/>
                      <a:pt x="1868" y="10869"/>
                      <a:pt x="3652" y="10869"/>
                    </a:cubicBezTo>
                    <a:cubicBezTo>
                      <a:pt x="6036" y="10869"/>
                      <a:pt x="8930" y="10351"/>
                      <a:pt x="8931" y="10351"/>
                    </a:cubicBezTo>
                    <a:lnTo>
                      <a:pt x="8931" y="10351"/>
                    </a:lnTo>
                    <a:cubicBezTo>
                      <a:pt x="8930" y="10351"/>
                      <a:pt x="84" y="12732"/>
                      <a:pt x="1227" y="14816"/>
                    </a:cubicBezTo>
                    <a:cubicBezTo>
                      <a:pt x="1413" y="15152"/>
                      <a:pt x="1741" y="15294"/>
                      <a:pt x="2161" y="15294"/>
                    </a:cubicBezTo>
                    <a:cubicBezTo>
                      <a:pt x="4359" y="15294"/>
                      <a:pt x="9073" y="11435"/>
                      <a:pt x="9074" y="11435"/>
                    </a:cubicBezTo>
                    <a:lnTo>
                      <a:pt x="9074" y="11435"/>
                    </a:lnTo>
                    <a:cubicBezTo>
                      <a:pt x="9073" y="11435"/>
                      <a:pt x="5478" y="18638"/>
                      <a:pt x="7931" y="20650"/>
                    </a:cubicBezTo>
                    <a:cubicBezTo>
                      <a:pt x="8142" y="20825"/>
                      <a:pt x="8332" y="20906"/>
                      <a:pt x="8501" y="20906"/>
                    </a:cubicBezTo>
                    <a:cubicBezTo>
                      <a:pt x="10288" y="20906"/>
                      <a:pt x="9871" y="12018"/>
                      <a:pt x="9871" y="12018"/>
                    </a:cubicBezTo>
                    <a:lnTo>
                      <a:pt x="9871" y="12018"/>
                    </a:lnTo>
                    <a:cubicBezTo>
                      <a:pt x="9871" y="12018"/>
                      <a:pt x="11875" y="19555"/>
                      <a:pt x="14244" y="19555"/>
                    </a:cubicBezTo>
                    <a:cubicBezTo>
                      <a:pt x="14412" y="19555"/>
                      <a:pt x="14582" y="19517"/>
                      <a:pt x="14753" y="19435"/>
                    </a:cubicBezTo>
                    <a:cubicBezTo>
                      <a:pt x="16590" y="18567"/>
                      <a:pt x="13882" y="15104"/>
                      <a:pt x="12142" y="13155"/>
                    </a:cubicBezTo>
                    <a:lnTo>
                      <a:pt x="12142" y="13155"/>
                    </a:lnTo>
                    <a:cubicBezTo>
                      <a:pt x="13583" y="14585"/>
                      <a:pt x="15965" y="16638"/>
                      <a:pt x="17776" y="16638"/>
                    </a:cubicBezTo>
                    <a:cubicBezTo>
                      <a:pt x="18199" y="16638"/>
                      <a:pt x="18591" y="16526"/>
                      <a:pt x="18932" y="16268"/>
                    </a:cubicBezTo>
                    <a:cubicBezTo>
                      <a:pt x="21527" y="14328"/>
                      <a:pt x="11800" y="11018"/>
                      <a:pt x="11800" y="11018"/>
                    </a:cubicBezTo>
                    <a:lnTo>
                      <a:pt x="11800" y="11018"/>
                    </a:lnTo>
                    <a:cubicBezTo>
                      <a:pt x="11800" y="11018"/>
                      <a:pt x="13570" y="11247"/>
                      <a:pt x="15551" y="11247"/>
                    </a:cubicBezTo>
                    <a:cubicBezTo>
                      <a:pt x="18266" y="11247"/>
                      <a:pt x="21380" y="10817"/>
                      <a:pt x="20885" y="8779"/>
                    </a:cubicBezTo>
                    <a:cubicBezTo>
                      <a:pt x="20655" y="7836"/>
                      <a:pt x="19919" y="7491"/>
                      <a:pt x="18964" y="7491"/>
                    </a:cubicBezTo>
                    <a:cubicBezTo>
                      <a:pt x="16351" y="7491"/>
                      <a:pt x="12098" y="10077"/>
                      <a:pt x="12098" y="10077"/>
                    </a:cubicBezTo>
                    <a:cubicBezTo>
                      <a:pt x="12098" y="10077"/>
                      <a:pt x="19587" y="5172"/>
                      <a:pt x="17134" y="2302"/>
                    </a:cubicBezTo>
                    <a:cubicBezTo>
                      <a:pt x="16815" y="1926"/>
                      <a:pt x="16483" y="1762"/>
                      <a:pt x="16148" y="1762"/>
                    </a:cubicBezTo>
                    <a:cubicBezTo>
                      <a:pt x="13919" y="1762"/>
                      <a:pt x="11526" y="8994"/>
                      <a:pt x="11526" y="8994"/>
                    </a:cubicBezTo>
                    <a:cubicBezTo>
                      <a:pt x="11526" y="8994"/>
                      <a:pt x="12513" y="1"/>
                      <a:pt x="984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7" name="Google Shape;8827;p62"/>
              <p:cNvSpPr/>
              <p:nvPr/>
            </p:nvSpPr>
            <p:spPr>
              <a:xfrm>
                <a:off x="669015" y="1869193"/>
                <a:ext cx="504230" cy="493544"/>
              </a:xfrm>
              <a:custGeom>
                <a:avLst/>
                <a:gdLst/>
                <a:ahLst/>
                <a:cxnLst/>
                <a:rect l="l" t="t" r="r" b="b"/>
                <a:pathLst>
                  <a:path w="15713" h="15380" extrusionOk="0">
                    <a:moveTo>
                      <a:pt x="6829" y="1"/>
                    </a:moveTo>
                    <a:cubicBezTo>
                      <a:pt x="6591" y="1"/>
                      <a:pt x="7584" y="7162"/>
                      <a:pt x="7584" y="7162"/>
                    </a:cubicBezTo>
                    <a:lnTo>
                      <a:pt x="7442" y="7769"/>
                    </a:lnTo>
                    <a:cubicBezTo>
                      <a:pt x="7442" y="7769"/>
                      <a:pt x="4060" y="5245"/>
                      <a:pt x="2250" y="4948"/>
                    </a:cubicBezTo>
                    <a:cubicBezTo>
                      <a:pt x="2173" y="4934"/>
                      <a:pt x="2111" y="4928"/>
                      <a:pt x="2064" y="4928"/>
                    </a:cubicBezTo>
                    <a:cubicBezTo>
                      <a:pt x="1006" y="4928"/>
                      <a:pt x="7025" y="8079"/>
                      <a:pt x="7025" y="8079"/>
                    </a:cubicBezTo>
                    <a:cubicBezTo>
                      <a:pt x="7025" y="8079"/>
                      <a:pt x="5146" y="7820"/>
                      <a:pt x="3481" y="7820"/>
                    </a:cubicBezTo>
                    <a:cubicBezTo>
                      <a:pt x="2649" y="7820"/>
                      <a:pt x="1869" y="7884"/>
                      <a:pt x="1405" y="8079"/>
                    </a:cubicBezTo>
                    <a:cubicBezTo>
                      <a:pt x="0" y="8662"/>
                      <a:pt x="6727" y="8698"/>
                      <a:pt x="6727" y="8698"/>
                    </a:cubicBezTo>
                    <a:cubicBezTo>
                      <a:pt x="6727" y="8698"/>
                      <a:pt x="2739" y="10508"/>
                      <a:pt x="2024" y="11627"/>
                    </a:cubicBezTo>
                    <a:cubicBezTo>
                      <a:pt x="1910" y="11808"/>
                      <a:pt x="1949" y="11884"/>
                      <a:pt x="2097" y="11884"/>
                    </a:cubicBezTo>
                    <a:cubicBezTo>
                      <a:pt x="2868" y="11884"/>
                      <a:pt x="6596" y="9793"/>
                      <a:pt x="6596" y="9793"/>
                    </a:cubicBezTo>
                    <a:lnTo>
                      <a:pt x="6596" y="9793"/>
                    </a:lnTo>
                    <a:cubicBezTo>
                      <a:pt x="6596" y="9793"/>
                      <a:pt x="5549" y="14294"/>
                      <a:pt x="5918" y="15044"/>
                    </a:cubicBezTo>
                    <a:cubicBezTo>
                      <a:pt x="5941" y="15091"/>
                      <a:pt x="5966" y="15114"/>
                      <a:pt x="5991" y="15114"/>
                    </a:cubicBezTo>
                    <a:cubicBezTo>
                      <a:pt x="6375" y="15114"/>
                      <a:pt x="7012" y="10226"/>
                      <a:pt x="7180" y="10103"/>
                    </a:cubicBezTo>
                    <a:cubicBezTo>
                      <a:pt x="7182" y="10101"/>
                      <a:pt x="7185" y="10100"/>
                      <a:pt x="7188" y="10100"/>
                    </a:cubicBezTo>
                    <a:cubicBezTo>
                      <a:pt x="7408" y="10100"/>
                      <a:pt x="9540" y="14884"/>
                      <a:pt x="10585" y="15354"/>
                    </a:cubicBezTo>
                    <a:cubicBezTo>
                      <a:pt x="10625" y="15371"/>
                      <a:pt x="10659" y="15380"/>
                      <a:pt x="10687" y="15380"/>
                    </a:cubicBezTo>
                    <a:cubicBezTo>
                      <a:pt x="11372" y="15380"/>
                      <a:pt x="8025" y="9996"/>
                      <a:pt x="8025" y="9996"/>
                    </a:cubicBezTo>
                    <a:lnTo>
                      <a:pt x="8025" y="9996"/>
                    </a:lnTo>
                    <a:cubicBezTo>
                      <a:pt x="8025" y="9996"/>
                      <a:pt x="11883" y="12925"/>
                      <a:pt x="13895" y="13163"/>
                    </a:cubicBezTo>
                    <a:cubicBezTo>
                      <a:pt x="13954" y="13170"/>
                      <a:pt x="14005" y="13173"/>
                      <a:pt x="14049" y="13173"/>
                    </a:cubicBezTo>
                    <a:cubicBezTo>
                      <a:pt x="15502" y="13173"/>
                      <a:pt x="8882" y="9448"/>
                      <a:pt x="8882" y="9448"/>
                    </a:cubicBezTo>
                    <a:cubicBezTo>
                      <a:pt x="8882" y="9448"/>
                      <a:pt x="14335" y="8936"/>
                      <a:pt x="15466" y="7948"/>
                    </a:cubicBezTo>
                    <a:cubicBezTo>
                      <a:pt x="15712" y="7731"/>
                      <a:pt x="15544" y="7646"/>
                      <a:pt x="15129" y="7646"/>
                    </a:cubicBezTo>
                    <a:cubicBezTo>
                      <a:pt x="13688" y="7646"/>
                      <a:pt x="9278" y="8664"/>
                      <a:pt x="8968" y="8664"/>
                    </a:cubicBezTo>
                    <a:cubicBezTo>
                      <a:pt x="8961" y="8664"/>
                      <a:pt x="8956" y="8663"/>
                      <a:pt x="8954" y="8662"/>
                    </a:cubicBezTo>
                    <a:cubicBezTo>
                      <a:pt x="8775" y="8591"/>
                      <a:pt x="12121" y="4471"/>
                      <a:pt x="12287" y="2971"/>
                    </a:cubicBezTo>
                    <a:cubicBezTo>
                      <a:pt x="12306" y="2801"/>
                      <a:pt x="12276" y="2726"/>
                      <a:pt x="12208" y="2726"/>
                    </a:cubicBezTo>
                    <a:cubicBezTo>
                      <a:pt x="11673" y="2726"/>
                      <a:pt x="8784" y="7360"/>
                      <a:pt x="8573" y="7603"/>
                    </a:cubicBezTo>
                    <a:cubicBezTo>
                      <a:pt x="8567" y="7609"/>
                      <a:pt x="8561" y="7612"/>
                      <a:pt x="8554" y="7612"/>
                    </a:cubicBezTo>
                    <a:cubicBezTo>
                      <a:pt x="8298" y="7612"/>
                      <a:pt x="7569" y="2337"/>
                      <a:pt x="6965" y="316"/>
                    </a:cubicBezTo>
                    <a:cubicBezTo>
                      <a:pt x="6901" y="98"/>
                      <a:pt x="6856" y="1"/>
                      <a:pt x="682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8" name="Google Shape;8828;p62"/>
              <p:cNvSpPr/>
              <p:nvPr/>
            </p:nvSpPr>
            <p:spPr>
              <a:xfrm>
                <a:off x="856999" y="2079736"/>
                <a:ext cx="131056" cy="142897"/>
              </a:xfrm>
              <a:custGeom>
                <a:avLst/>
                <a:gdLst/>
                <a:ahLst/>
                <a:cxnLst/>
                <a:rect l="l" t="t" r="r" b="b"/>
                <a:pathLst>
                  <a:path w="4084" h="4453" extrusionOk="0">
                    <a:moveTo>
                      <a:pt x="2583" y="0"/>
                    </a:moveTo>
                    <a:cubicBezTo>
                      <a:pt x="2393" y="0"/>
                      <a:pt x="2197" y="34"/>
                      <a:pt x="2012" y="77"/>
                    </a:cubicBezTo>
                    <a:cubicBezTo>
                      <a:pt x="1322" y="256"/>
                      <a:pt x="607" y="565"/>
                      <a:pt x="262" y="1184"/>
                    </a:cubicBezTo>
                    <a:cubicBezTo>
                      <a:pt x="12" y="1649"/>
                      <a:pt x="0" y="2208"/>
                      <a:pt x="0" y="2732"/>
                    </a:cubicBezTo>
                    <a:cubicBezTo>
                      <a:pt x="0" y="3185"/>
                      <a:pt x="24" y="3697"/>
                      <a:pt x="357" y="4006"/>
                    </a:cubicBezTo>
                    <a:cubicBezTo>
                      <a:pt x="560" y="4161"/>
                      <a:pt x="786" y="4268"/>
                      <a:pt x="1036" y="4316"/>
                    </a:cubicBezTo>
                    <a:cubicBezTo>
                      <a:pt x="1363" y="4398"/>
                      <a:pt x="1709" y="4453"/>
                      <a:pt x="2049" y="4453"/>
                    </a:cubicBezTo>
                    <a:cubicBezTo>
                      <a:pt x="2502" y="4453"/>
                      <a:pt x="2943" y="4355"/>
                      <a:pt x="3310" y="4090"/>
                    </a:cubicBezTo>
                    <a:cubicBezTo>
                      <a:pt x="3834" y="3709"/>
                      <a:pt x="4084" y="3030"/>
                      <a:pt x="4084" y="2387"/>
                    </a:cubicBezTo>
                    <a:cubicBezTo>
                      <a:pt x="4048" y="1744"/>
                      <a:pt x="3846" y="1113"/>
                      <a:pt x="3501" y="565"/>
                    </a:cubicBezTo>
                    <a:cubicBezTo>
                      <a:pt x="3429" y="422"/>
                      <a:pt x="3322" y="292"/>
                      <a:pt x="3203" y="184"/>
                    </a:cubicBezTo>
                    <a:cubicBezTo>
                      <a:pt x="3028" y="48"/>
                      <a:pt x="2810" y="0"/>
                      <a:pt x="258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29" name="Google Shape;8829;p62"/>
            <p:cNvGrpSpPr/>
            <p:nvPr/>
          </p:nvGrpSpPr>
          <p:grpSpPr>
            <a:xfrm>
              <a:off x="512736" y="1551790"/>
              <a:ext cx="721319" cy="383058"/>
              <a:chOff x="512736" y="1551790"/>
              <a:chExt cx="721319" cy="383058"/>
            </a:xfrm>
          </p:grpSpPr>
          <p:sp>
            <p:nvSpPr>
              <p:cNvPr id="8830" name="Google Shape;8830;p62"/>
              <p:cNvSpPr/>
              <p:nvPr/>
            </p:nvSpPr>
            <p:spPr>
              <a:xfrm>
                <a:off x="512736" y="1551790"/>
                <a:ext cx="660252" cy="383058"/>
              </a:xfrm>
              <a:custGeom>
                <a:avLst/>
                <a:gdLst/>
                <a:ahLst/>
                <a:cxnLst/>
                <a:rect l="l" t="t" r="r" b="b"/>
                <a:pathLst>
                  <a:path w="20575" h="11937" extrusionOk="0">
                    <a:moveTo>
                      <a:pt x="12913" y="1"/>
                    </a:moveTo>
                    <a:cubicBezTo>
                      <a:pt x="12209" y="1"/>
                      <a:pt x="11454" y="74"/>
                      <a:pt x="10645" y="241"/>
                    </a:cubicBezTo>
                    <a:cubicBezTo>
                      <a:pt x="3727" y="1670"/>
                      <a:pt x="1" y="8671"/>
                      <a:pt x="1" y="8671"/>
                    </a:cubicBezTo>
                    <a:cubicBezTo>
                      <a:pt x="1" y="8671"/>
                      <a:pt x="4894" y="11936"/>
                      <a:pt x="10270" y="11936"/>
                    </a:cubicBezTo>
                    <a:cubicBezTo>
                      <a:pt x="11146" y="11936"/>
                      <a:pt x="12036" y="11850"/>
                      <a:pt x="12919" y="11648"/>
                    </a:cubicBezTo>
                    <a:cubicBezTo>
                      <a:pt x="19217" y="10207"/>
                      <a:pt x="20575" y="4206"/>
                      <a:pt x="20575" y="4206"/>
                    </a:cubicBezTo>
                    <a:cubicBezTo>
                      <a:pt x="20575" y="4206"/>
                      <a:pt x="18226" y="1"/>
                      <a:pt x="129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1" name="Google Shape;8831;p62"/>
              <p:cNvSpPr/>
              <p:nvPr/>
            </p:nvSpPr>
            <p:spPr>
              <a:xfrm>
                <a:off x="604899" y="1596748"/>
                <a:ext cx="629157" cy="303764"/>
              </a:xfrm>
              <a:custGeom>
                <a:avLst/>
                <a:gdLst/>
                <a:ahLst/>
                <a:cxnLst/>
                <a:rect l="l" t="t" r="r" b="b"/>
                <a:pathLst>
                  <a:path w="19606" h="9466" extrusionOk="0">
                    <a:moveTo>
                      <a:pt x="10761" y="0"/>
                    </a:moveTo>
                    <a:cubicBezTo>
                      <a:pt x="10628" y="0"/>
                      <a:pt x="10522" y="180"/>
                      <a:pt x="10654" y="293"/>
                    </a:cubicBezTo>
                    <a:lnTo>
                      <a:pt x="14309" y="3472"/>
                    </a:lnTo>
                    <a:lnTo>
                      <a:pt x="9844" y="4484"/>
                    </a:lnTo>
                    <a:lnTo>
                      <a:pt x="5737" y="1150"/>
                    </a:lnTo>
                    <a:cubicBezTo>
                      <a:pt x="5702" y="1125"/>
                      <a:pt x="5666" y="1114"/>
                      <a:pt x="5632" y="1114"/>
                    </a:cubicBezTo>
                    <a:cubicBezTo>
                      <a:pt x="5493" y="1114"/>
                      <a:pt x="5389" y="1297"/>
                      <a:pt x="5522" y="1412"/>
                    </a:cubicBezTo>
                    <a:lnTo>
                      <a:pt x="9452" y="4567"/>
                    </a:lnTo>
                    <a:lnTo>
                      <a:pt x="5808" y="5389"/>
                    </a:lnTo>
                    <a:lnTo>
                      <a:pt x="1772" y="3115"/>
                    </a:lnTo>
                    <a:cubicBezTo>
                      <a:pt x="1748" y="3104"/>
                      <a:pt x="1725" y="3099"/>
                      <a:pt x="1702" y="3099"/>
                    </a:cubicBezTo>
                    <a:cubicBezTo>
                      <a:pt x="1558" y="3099"/>
                      <a:pt x="1461" y="3308"/>
                      <a:pt x="1605" y="3401"/>
                    </a:cubicBezTo>
                    <a:lnTo>
                      <a:pt x="5332" y="5508"/>
                    </a:lnTo>
                    <a:lnTo>
                      <a:pt x="200" y="6663"/>
                    </a:lnTo>
                    <a:cubicBezTo>
                      <a:pt x="1" y="6707"/>
                      <a:pt x="49" y="6989"/>
                      <a:pt x="230" y="6989"/>
                    </a:cubicBezTo>
                    <a:cubicBezTo>
                      <a:pt x="243" y="6989"/>
                      <a:pt x="257" y="6988"/>
                      <a:pt x="272" y="6984"/>
                    </a:cubicBezTo>
                    <a:lnTo>
                      <a:pt x="3784" y="6187"/>
                    </a:lnTo>
                    <a:lnTo>
                      <a:pt x="2117" y="7937"/>
                    </a:lnTo>
                    <a:cubicBezTo>
                      <a:pt x="2001" y="8062"/>
                      <a:pt x="2107" y="8221"/>
                      <a:pt x="2232" y="8221"/>
                    </a:cubicBezTo>
                    <a:cubicBezTo>
                      <a:pt x="2274" y="8221"/>
                      <a:pt x="2317" y="8204"/>
                      <a:pt x="2355" y="8163"/>
                    </a:cubicBezTo>
                    <a:lnTo>
                      <a:pt x="4356" y="6056"/>
                    </a:lnTo>
                    <a:lnTo>
                      <a:pt x="10892" y="4579"/>
                    </a:lnTo>
                    <a:lnTo>
                      <a:pt x="10892" y="4579"/>
                    </a:lnTo>
                    <a:lnTo>
                      <a:pt x="6439" y="9187"/>
                    </a:lnTo>
                    <a:cubicBezTo>
                      <a:pt x="6330" y="9305"/>
                      <a:pt x="6436" y="9465"/>
                      <a:pt x="6561" y="9465"/>
                    </a:cubicBezTo>
                    <a:cubicBezTo>
                      <a:pt x="6600" y="9465"/>
                      <a:pt x="6641" y="9450"/>
                      <a:pt x="6677" y="9413"/>
                    </a:cubicBezTo>
                    <a:lnTo>
                      <a:pt x="11464" y="4448"/>
                    </a:lnTo>
                    <a:lnTo>
                      <a:pt x="15417" y="3555"/>
                    </a:lnTo>
                    <a:lnTo>
                      <a:pt x="15417" y="3555"/>
                    </a:lnTo>
                    <a:lnTo>
                      <a:pt x="11952" y="8282"/>
                    </a:lnTo>
                    <a:cubicBezTo>
                      <a:pt x="11865" y="8412"/>
                      <a:pt x="11981" y="8549"/>
                      <a:pt x="12100" y="8549"/>
                    </a:cubicBezTo>
                    <a:cubicBezTo>
                      <a:pt x="12145" y="8549"/>
                      <a:pt x="12190" y="8530"/>
                      <a:pt x="12226" y="8485"/>
                    </a:cubicBezTo>
                    <a:lnTo>
                      <a:pt x="15905" y="3448"/>
                    </a:lnTo>
                    <a:lnTo>
                      <a:pt x="19417" y="2650"/>
                    </a:lnTo>
                    <a:cubicBezTo>
                      <a:pt x="19606" y="2606"/>
                      <a:pt x="19557" y="2324"/>
                      <a:pt x="19385" y="2324"/>
                    </a:cubicBezTo>
                    <a:cubicBezTo>
                      <a:pt x="19373" y="2324"/>
                      <a:pt x="19359" y="2326"/>
                      <a:pt x="19346" y="2329"/>
                    </a:cubicBezTo>
                    <a:lnTo>
                      <a:pt x="14702" y="3389"/>
                    </a:lnTo>
                    <a:lnTo>
                      <a:pt x="10868" y="43"/>
                    </a:lnTo>
                    <a:cubicBezTo>
                      <a:pt x="10833" y="13"/>
                      <a:pt x="10796" y="0"/>
                      <a:pt x="1076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832" name="Google Shape;8832;p62"/>
          <p:cNvGrpSpPr/>
          <p:nvPr/>
        </p:nvGrpSpPr>
        <p:grpSpPr>
          <a:xfrm>
            <a:off x="7223438" y="290736"/>
            <a:ext cx="1827508" cy="1560088"/>
            <a:chOff x="7223438" y="290736"/>
            <a:chExt cx="1827508" cy="1560088"/>
          </a:xfrm>
        </p:grpSpPr>
        <p:sp>
          <p:nvSpPr>
            <p:cNvPr id="8833" name="Google Shape;8833;p62"/>
            <p:cNvSpPr/>
            <p:nvPr/>
          </p:nvSpPr>
          <p:spPr>
            <a:xfrm>
              <a:off x="7223438" y="527222"/>
              <a:ext cx="900638" cy="1023671"/>
            </a:xfrm>
            <a:custGeom>
              <a:avLst/>
              <a:gdLst/>
              <a:ahLst/>
              <a:cxnLst/>
              <a:rect l="l" t="t" r="r" b="b"/>
              <a:pathLst>
                <a:path w="28066" h="31900" extrusionOk="0">
                  <a:moveTo>
                    <a:pt x="7548" y="0"/>
                  </a:moveTo>
                  <a:cubicBezTo>
                    <a:pt x="4616" y="0"/>
                    <a:pt x="0" y="7613"/>
                    <a:pt x="2598" y="14909"/>
                  </a:cubicBezTo>
                  <a:cubicBezTo>
                    <a:pt x="5396" y="22815"/>
                    <a:pt x="18600" y="31114"/>
                    <a:pt x="18600" y="31114"/>
                  </a:cubicBezTo>
                  <a:lnTo>
                    <a:pt x="21374" y="31900"/>
                  </a:lnTo>
                  <a:cubicBezTo>
                    <a:pt x="21374" y="31900"/>
                    <a:pt x="28065" y="22470"/>
                    <a:pt x="25696" y="13719"/>
                  </a:cubicBezTo>
                  <a:cubicBezTo>
                    <a:pt x="23327" y="4956"/>
                    <a:pt x="16350" y="5384"/>
                    <a:pt x="13492" y="4896"/>
                  </a:cubicBezTo>
                  <a:cubicBezTo>
                    <a:pt x="10623" y="4408"/>
                    <a:pt x="11027" y="1574"/>
                    <a:pt x="8229" y="158"/>
                  </a:cubicBezTo>
                  <a:cubicBezTo>
                    <a:pt x="8017" y="51"/>
                    <a:pt x="7788" y="0"/>
                    <a:pt x="75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834" name="Google Shape;8834;p62"/>
            <p:cNvGrpSpPr/>
            <p:nvPr/>
          </p:nvGrpSpPr>
          <p:grpSpPr>
            <a:xfrm>
              <a:off x="7271171" y="290736"/>
              <a:ext cx="1779776" cy="1560088"/>
              <a:chOff x="7271171" y="290736"/>
              <a:chExt cx="1779776" cy="1560088"/>
            </a:xfrm>
          </p:grpSpPr>
          <p:sp>
            <p:nvSpPr>
              <p:cNvPr id="8835" name="Google Shape;8835;p62"/>
              <p:cNvSpPr/>
              <p:nvPr/>
            </p:nvSpPr>
            <p:spPr>
              <a:xfrm>
                <a:off x="7271171" y="380878"/>
                <a:ext cx="1779776" cy="1469947"/>
              </a:xfrm>
              <a:custGeom>
                <a:avLst/>
                <a:gdLst/>
                <a:ahLst/>
                <a:cxnLst/>
                <a:rect l="l" t="t" r="r" b="b"/>
                <a:pathLst>
                  <a:path w="55462" h="45807" extrusionOk="0">
                    <a:moveTo>
                      <a:pt x="18957" y="35947"/>
                    </a:moveTo>
                    <a:lnTo>
                      <a:pt x="19600" y="36137"/>
                    </a:lnTo>
                    <a:cubicBezTo>
                      <a:pt x="19409" y="36149"/>
                      <a:pt x="19231" y="36161"/>
                      <a:pt x="19076" y="36185"/>
                    </a:cubicBezTo>
                    <a:cubicBezTo>
                      <a:pt x="19040" y="36102"/>
                      <a:pt x="19005" y="36030"/>
                      <a:pt x="18957" y="35947"/>
                    </a:cubicBezTo>
                    <a:close/>
                    <a:moveTo>
                      <a:pt x="24490" y="1"/>
                    </a:moveTo>
                    <a:cubicBezTo>
                      <a:pt x="21131" y="1"/>
                      <a:pt x="16587" y="2488"/>
                      <a:pt x="14945" y="9289"/>
                    </a:cubicBezTo>
                    <a:cubicBezTo>
                      <a:pt x="14897" y="9467"/>
                      <a:pt x="14861" y="9634"/>
                      <a:pt x="14825" y="9813"/>
                    </a:cubicBezTo>
                    <a:cubicBezTo>
                      <a:pt x="14314" y="9753"/>
                      <a:pt x="13861" y="9706"/>
                      <a:pt x="13480" y="9634"/>
                    </a:cubicBezTo>
                    <a:cubicBezTo>
                      <a:pt x="10623" y="9146"/>
                      <a:pt x="11027" y="6312"/>
                      <a:pt x="8218" y="4907"/>
                    </a:cubicBezTo>
                    <a:cubicBezTo>
                      <a:pt x="8004" y="4799"/>
                      <a:pt x="7774" y="4748"/>
                      <a:pt x="7532" y="4748"/>
                    </a:cubicBezTo>
                    <a:cubicBezTo>
                      <a:pt x="4601" y="4748"/>
                      <a:pt x="1" y="12365"/>
                      <a:pt x="2586" y="19647"/>
                    </a:cubicBezTo>
                    <a:cubicBezTo>
                      <a:pt x="4777" y="25827"/>
                      <a:pt x="13325" y="32244"/>
                      <a:pt x="16957" y="34756"/>
                    </a:cubicBezTo>
                    <a:cubicBezTo>
                      <a:pt x="16913" y="34754"/>
                      <a:pt x="16870" y="34753"/>
                      <a:pt x="16826" y="34753"/>
                    </a:cubicBezTo>
                    <a:cubicBezTo>
                      <a:pt x="16394" y="34753"/>
                      <a:pt x="15966" y="34860"/>
                      <a:pt x="15587" y="35066"/>
                    </a:cubicBezTo>
                    <a:cubicBezTo>
                      <a:pt x="14573" y="33505"/>
                      <a:pt x="12229" y="30559"/>
                      <a:pt x="9253" y="30559"/>
                    </a:cubicBezTo>
                    <a:cubicBezTo>
                      <a:pt x="9120" y="30559"/>
                      <a:pt x="8985" y="30565"/>
                      <a:pt x="8849" y="30577"/>
                    </a:cubicBezTo>
                    <a:cubicBezTo>
                      <a:pt x="8781" y="30160"/>
                      <a:pt x="8458" y="29962"/>
                      <a:pt x="8133" y="29962"/>
                    </a:cubicBezTo>
                    <a:cubicBezTo>
                      <a:pt x="7772" y="29962"/>
                      <a:pt x="7409" y="30208"/>
                      <a:pt x="7396" y="30672"/>
                    </a:cubicBezTo>
                    <a:cubicBezTo>
                      <a:pt x="7376" y="31161"/>
                      <a:pt x="7759" y="31433"/>
                      <a:pt x="8140" y="31433"/>
                    </a:cubicBezTo>
                    <a:cubicBezTo>
                      <a:pt x="8447" y="31433"/>
                      <a:pt x="8753" y="31257"/>
                      <a:pt x="8849" y="30875"/>
                    </a:cubicBezTo>
                    <a:cubicBezTo>
                      <a:pt x="8988" y="30861"/>
                      <a:pt x="9126" y="30855"/>
                      <a:pt x="9262" y="30855"/>
                    </a:cubicBezTo>
                    <a:cubicBezTo>
                      <a:pt x="12103" y="30855"/>
                      <a:pt x="14350" y="33710"/>
                      <a:pt x="15349" y="35221"/>
                    </a:cubicBezTo>
                    <a:cubicBezTo>
                      <a:pt x="14980" y="35494"/>
                      <a:pt x="14695" y="35852"/>
                      <a:pt x="14516" y="36256"/>
                    </a:cubicBezTo>
                    <a:cubicBezTo>
                      <a:pt x="13666" y="35470"/>
                      <a:pt x="11855" y="34116"/>
                      <a:pt x="9390" y="34116"/>
                    </a:cubicBezTo>
                    <a:cubicBezTo>
                      <a:pt x="8643" y="34116"/>
                      <a:pt x="7837" y="34240"/>
                      <a:pt x="6979" y="34542"/>
                    </a:cubicBezTo>
                    <a:cubicBezTo>
                      <a:pt x="6816" y="34341"/>
                      <a:pt x="6610" y="34256"/>
                      <a:pt x="6409" y="34256"/>
                    </a:cubicBezTo>
                    <a:cubicBezTo>
                      <a:pt x="5910" y="34256"/>
                      <a:pt x="5444" y="34782"/>
                      <a:pt x="5741" y="35352"/>
                    </a:cubicBezTo>
                    <a:cubicBezTo>
                      <a:pt x="5889" y="35634"/>
                      <a:pt x="6135" y="35755"/>
                      <a:pt x="6380" y="35755"/>
                    </a:cubicBezTo>
                    <a:cubicBezTo>
                      <a:pt x="6828" y="35755"/>
                      <a:pt x="7272" y="35353"/>
                      <a:pt x="7110" y="34792"/>
                    </a:cubicBezTo>
                    <a:cubicBezTo>
                      <a:pt x="7915" y="34515"/>
                      <a:pt x="8673" y="34400"/>
                      <a:pt x="9376" y="34400"/>
                    </a:cubicBezTo>
                    <a:cubicBezTo>
                      <a:pt x="11846" y="34400"/>
                      <a:pt x="13640" y="35813"/>
                      <a:pt x="14409" y="36554"/>
                    </a:cubicBezTo>
                    <a:cubicBezTo>
                      <a:pt x="14063" y="37709"/>
                      <a:pt x="14575" y="38935"/>
                      <a:pt x="15635" y="39495"/>
                    </a:cubicBezTo>
                    <a:cubicBezTo>
                      <a:pt x="16005" y="39690"/>
                      <a:pt x="16405" y="39784"/>
                      <a:pt x="16801" y="39784"/>
                    </a:cubicBezTo>
                    <a:cubicBezTo>
                      <a:pt x="17540" y="39784"/>
                      <a:pt x="18266" y="39457"/>
                      <a:pt x="18755" y="38852"/>
                    </a:cubicBezTo>
                    <a:cubicBezTo>
                      <a:pt x="20124" y="39054"/>
                      <a:pt x="23255" y="39745"/>
                      <a:pt x="25410" y="42019"/>
                    </a:cubicBezTo>
                    <a:cubicBezTo>
                      <a:pt x="25672" y="42293"/>
                      <a:pt x="25934" y="42567"/>
                      <a:pt x="26196" y="42829"/>
                    </a:cubicBezTo>
                    <a:cubicBezTo>
                      <a:pt x="26446" y="43091"/>
                      <a:pt x="26708" y="43341"/>
                      <a:pt x="26958" y="43579"/>
                    </a:cubicBezTo>
                    <a:cubicBezTo>
                      <a:pt x="27208" y="43817"/>
                      <a:pt x="27458" y="44043"/>
                      <a:pt x="27696" y="44257"/>
                    </a:cubicBezTo>
                    <a:cubicBezTo>
                      <a:pt x="28065" y="44579"/>
                      <a:pt x="28446" y="44877"/>
                      <a:pt x="28851" y="45150"/>
                    </a:cubicBezTo>
                    <a:cubicBezTo>
                      <a:pt x="29465" y="45571"/>
                      <a:pt x="30013" y="45807"/>
                      <a:pt x="30466" y="45807"/>
                    </a:cubicBezTo>
                    <a:cubicBezTo>
                      <a:pt x="30487" y="45807"/>
                      <a:pt x="30509" y="45806"/>
                      <a:pt x="30530" y="45805"/>
                    </a:cubicBezTo>
                    <a:cubicBezTo>
                      <a:pt x="30685" y="45793"/>
                      <a:pt x="30827" y="45746"/>
                      <a:pt x="30958" y="45674"/>
                    </a:cubicBezTo>
                    <a:cubicBezTo>
                      <a:pt x="31208" y="45519"/>
                      <a:pt x="31411" y="45222"/>
                      <a:pt x="31542" y="44781"/>
                    </a:cubicBezTo>
                    <a:cubicBezTo>
                      <a:pt x="31566" y="44698"/>
                      <a:pt x="31578" y="44615"/>
                      <a:pt x="31601" y="44531"/>
                    </a:cubicBezTo>
                    <a:cubicBezTo>
                      <a:pt x="31601" y="44519"/>
                      <a:pt x="31601" y="44496"/>
                      <a:pt x="31613" y="44472"/>
                    </a:cubicBezTo>
                    <a:cubicBezTo>
                      <a:pt x="31625" y="44412"/>
                      <a:pt x="31637" y="44353"/>
                      <a:pt x="31637" y="44281"/>
                    </a:cubicBezTo>
                    <a:lnTo>
                      <a:pt x="31637" y="44222"/>
                    </a:lnTo>
                    <a:cubicBezTo>
                      <a:pt x="31637" y="44150"/>
                      <a:pt x="31649" y="44091"/>
                      <a:pt x="31649" y="44019"/>
                    </a:cubicBezTo>
                    <a:lnTo>
                      <a:pt x="31649" y="43972"/>
                    </a:lnTo>
                    <a:lnTo>
                      <a:pt x="31649" y="43745"/>
                    </a:lnTo>
                    <a:lnTo>
                      <a:pt x="31649" y="43710"/>
                    </a:lnTo>
                    <a:cubicBezTo>
                      <a:pt x="31649" y="43626"/>
                      <a:pt x="31649" y="43543"/>
                      <a:pt x="31637" y="43460"/>
                    </a:cubicBezTo>
                    <a:lnTo>
                      <a:pt x="31637" y="43436"/>
                    </a:lnTo>
                    <a:cubicBezTo>
                      <a:pt x="31625" y="43353"/>
                      <a:pt x="31613" y="43257"/>
                      <a:pt x="31601" y="43174"/>
                    </a:cubicBezTo>
                    <a:lnTo>
                      <a:pt x="31601" y="43162"/>
                    </a:lnTo>
                    <a:cubicBezTo>
                      <a:pt x="31589" y="43067"/>
                      <a:pt x="31566" y="42972"/>
                      <a:pt x="31542" y="42876"/>
                    </a:cubicBezTo>
                    <a:cubicBezTo>
                      <a:pt x="31220" y="41459"/>
                      <a:pt x="30220" y="39900"/>
                      <a:pt x="28672" y="38661"/>
                    </a:cubicBezTo>
                    <a:lnTo>
                      <a:pt x="28672" y="38661"/>
                    </a:lnTo>
                    <a:cubicBezTo>
                      <a:pt x="28950" y="38711"/>
                      <a:pt x="29228" y="38736"/>
                      <a:pt x="29506" y="38736"/>
                    </a:cubicBezTo>
                    <a:cubicBezTo>
                      <a:pt x="29561" y="38736"/>
                      <a:pt x="29617" y="38735"/>
                      <a:pt x="29673" y="38733"/>
                    </a:cubicBezTo>
                    <a:cubicBezTo>
                      <a:pt x="31304" y="38638"/>
                      <a:pt x="49913" y="35899"/>
                      <a:pt x="50782" y="31268"/>
                    </a:cubicBezTo>
                    <a:cubicBezTo>
                      <a:pt x="51640" y="26624"/>
                      <a:pt x="44972" y="25541"/>
                      <a:pt x="44972" y="25541"/>
                    </a:cubicBezTo>
                    <a:cubicBezTo>
                      <a:pt x="44972" y="25541"/>
                      <a:pt x="55462" y="21433"/>
                      <a:pt x="51723" y="16968"/>
                    </a:cubicBezTo>
                    <a:cubicBezTo>
                      <a:pt x="51095" y="16219"/>
                      <a:pt x="50452" y="15906"/>
                      <a:pt x="49815" y="15906"/>
                    </a:cubicBezTo>
                    <a:cubicBezTo>
                      <a:pt x="46656" y="15906"/>
                      <a:pt x="43636" y="23587"/>
                      <a:pt x="43329" y="23814"/>
                    </a:cubicBezTo>
                    <a:cubicBezTo>
                      <a:pt x="43324" y="23818"/>
                      <a:pt x="43319" y="23820"/>
                      <a:pt x="43313" y="23820"/>
                    </a:cubicBezTo>
                    <a:cubicBezTo>
                      <a:pt x="42943" y="23820"/>
                      <a:pt x="41479" y="15194"/>
                      <a:pt x="37673" y="15194"/>
                    </a:cubicBezTo>
                    <a:cubicBezTo>
                      <a:pt x="37510" y="15194"/>
                      <a:pt x="37344" y="15209"/>
                      <a:pt x="37174" y="15242"/>
                    </a:cubicBezTo>
                    <a:cubicBezTo>
                      <a:pt x="36852" y="15313"/>
                      <a:pt x="36554" y="15456"/>
                      <a:pt x="36304" y="15647"/>
                    </a:cubicBezTo>
                    <a:cubicBezTo>
                      <a:pt x="34518" y="12765"/>
                      <a:pt x="31292" y="12134"/>
                      <a:pt x="29863" y="10337"/>
                    </a:cubicBezTo>
                    <a:cubicBezTo>
                      <a:pt x="28053" y="8086"/>
                      <a:pt x="29637" y="5157"/>
                      <a:pt x="28244" y="1871"/>
                    </a:cubicBezTo>
                    <a:cubicBezTo>
                      <a:pt x="27757" y="719"/>
                      <a:pt x="26295" y="1"/>
                      <a:pt x="24490" y="1"/>
                    </a:cubicBezTo>
                    <a:close/>
                  </a:path>
                </a:pathLst>
              </a:custGeom>
              <a:solidFill>
                <a:srgbClr val="8A8A8A">
                  <a:alpha val="40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6" name="Google Shape;8836;p62"/>
              <p:cNvSpPr/>
              <p:nvPr/>
            </p:nvSpPr>
            <p:spPr>
              <a:xfrm>
                <a:off x="7809964" y="1449125"/>
                <a:ext cx="455068" cy="311530"/>
              </a:xfrm>
              <a:custGeom>
                <a:avLst/>
                <a:gdLst/>
                <a:ahLst/>
                <a:cxnLst/>
                <a:rect l="l" t="t" r="r" b="b"/>
                <a:pathLst>
                  <a:path w="14181" h="9708" extrusionOk="0">
                    <a:moveTo>
                      <a:pt x="2422" y="1"/>
                    </a:moveTo>
                    <a:cubicBezTo>
                      <a:pt x="875" y="1"/>
                      <a:pt x="0" y="277"/>
                      <a:pt x="0" y="277"/>
                    </a:cubicBezTo>
                    <a:lnTo>
                      <a:pt x="24" y="2670"/>
                    </a:lnTo>
                    <a:cubicBezTo>
                      <a:pt x="24" y="2670"/>
                      <a:pt x="4536" y="2944"/>
                      <a:pt x="7346" y="5908"/>
                    </a:cubicBezTo>
                    <a:cubicBezTo>
                      <a:pt x="9325" y="7995"/>
                      <a:pt x="11198" y="9708"/>
                      <a:pt x="12383" y="9708"/>
                    </a:cubicBezTo>
                    <a:cubicBezTo>
                      <a:pt x="12888" y="9708"/>
                      <a:pt x="13268" y="9396"/>
                      <a:pt x="13478" y="8670"/>
                    </a:cubicBezTo>
                    <a:cubicBezTo>
                      <a:pt x="14180" y="6254"/>
                      <a:pt x="11811" y="2241"/>
                      <a:pt x="7322" y="812"/>
                    </a:cubicBezTo>
                    <a:cubicBezTo>
                      <a:pt x="5327" y="177"/>
                      <a:pt x="3659" y="1"/>
                      <a:pt x="242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7" name="Google Shape;8837;p62"/>
              <p:cNvSpPr/>
              <p:nvPr/>
            </p:nvSpPr>
            <p:spPr>
              <a:xfrm>
                <a:off x="7810317" y="1498416"/>
                <a:ext cx="438285" cy="262079"/>
              </a:xfrm>
              <a:custGeom>
                <a:avLst/>
                <a:gdLst/>
                <a:ahLst/>
                <a:cxnLst/>
                <a:rect l="l" t="t" r="r" b="b"/>
                <a:pathLst>
                  <a:path w="13658" h="8167" extrusionOk="0">
                    <a:moveTo>
                      <a:pt x="1438" y="0"/>
                    </a:moveTo>
                    <a:cubicBezTo>
                      <a:pt x="815" y="0"/>
                      <a:pt x="315" y="53"/>
                      <a:pt x="1" y="98"/>
                    </a:cubicBezTo>
                    <a:lnTo>
                      <a:pt x="1" y="1134"/>
                    </a:lnTo>
                    <a:cubicBezTo>
                      <a:pt x="1" y="1134"/>
                      <a:pt x="4525" y="1396"/>
                      <a:pt x="7335" y="4372"/>
                    </a:cubicBezTo>
                    <a:cubicBezTo>
                      <a:pt x="9306" y="6460"/>
                      <a:pt x="11182" y="8166"/>
                      <a:pt x="12370" y="8166"/>
                    </a:cubicBezTo>
                    <a:cubicBezTo>
                      <a:pt x="12876" y="8166"/>
                      <a:pt x="13257" y="7857"/>
                      <a:pt x="13467" y="7134"/>
                    </a:cubicBezTo>
                    <a:cubicBezTo>
                      <a:pt x="13657" y="6492"/>
                      <a:pt x="13610" y="5730"/>
                      <a:pt x="13395" y="4944"/>
                    </a:cubicBezTo>
                    <a:cubicBezTo>
                      <a:pt x="13276" y="4952"/>
                      <a:pt x="13154" y="4957"/>
                      <a:pt x="13029" y="4957"/>
                    </a:cubicBezTo>
                    <a:cubicBezTo>
                      <a:pt x="11765" y="4957"/>
                      <a:pt x="10200" y="4485"/>
                      <a:pt x="8585" y="2860"/>
                    </a:cubicBezTo>
                    <a:cubicBezTo>
                      <a:pt x="6177" y="452"/>
                      <a:pt x="3272" y="0"/>
                      <a:pt x="143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8" name="Google Shape;8838;p62"/>
              <p:cNvSpPr/>
              <p:nvPr/>
            </p:nvSpPr>
            <p:spPr>
              <a:xfrm>
                <a:off x="7437430" y="1385106"/>
                <a:ext cx="277418" cy="94216"/>
              </a:xfrm>
              <a:custGeom>
                <a:avLst/>
                <a:gdLst/>
                <a:ahLst/>
                <a:cxnLst/>
                <a:rect l="l" t="t" r="r" b="b"/>
                <a:pathLst>
                  <a:path w="8645" h="2936" extrusionOk="0">
                    <a:moveTo>
                      <a:pt x="2938" y="1"/>
                    </a:moveTo>
                    <a:cubicBezTo>
                      <a:pt x="2084" y="1"/>
                      <a:pt x="1152" y="164"/>
                      <a:pt x="155" y="569"/>
                    </a:cubicBezTo>
                    <a:cubicBezTo>
                      <a:pt x="0" y="590"/>
                      <a:pt x="78" y="852"/>
                      <a:pt x="202" y="852"/>
                    </a:cubicBezTo>
                    <a:cubicBezTo>
                      <a:pt x="221" y="852"/>
                      <a:pt x="242" y="845"/>
                      <a:pt x="262" y="831"/>
                    </a:cubicBezTo>
                    <a:cubicBezTo>
                      <a:pt x="1214" y="445"/>
                      <a:pt x="2105" y="291"/>
                      <a:pt x="2922" y="291"/>
                    </a:cubicBezTo>
                    <a:cubicBezTo>
                      <a:pt x="6242" y="291"/>
                      <a:pt x="8342" y="2850"/>
                      <a:pt x="8371" y="2879"/>
                    </a:cubicBezTo>
                    <a:cubicBezTo>
                      <a:pt x="8397" y="2914"/>
                      <a:pt x="8442" y="2936"/>
                      <a:pt x="8488" y="2936"/>
                    </a:cubicBezTo>
                    <a:cubicBezTo>
                      <a:pt x="8504" y="2936"/>
                      <a:pt x="8521" y="2933"/>
                      <a:pt x="8537" y="2926"/>
                    </a:cubicBezTo>
                    <a:cubicBezTo>
                      <a:pt x="8549" y="2926"/>
                      <a:pt x="8561" y="2915"/>
                      <a:pt x="8573" y="2903"/>
                    </a:cubicBezTo>
                    <a:cubicBezTo>
                      <a:pt x="8632" y="2855"/>
                      <a:pt x="8644" y="2772"/>
                      <a:pt x="8597" y="2700"/>
                    </a:cubicBezTo>
                    <a:cubicBezTo>
                      <a:pt x="8568" y="2672"/>
                      <a:pt x="6395" y="1"/>
                      <a:pt x="29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9" name="Google Shape;8839;p62"/>
              <p:cNvSpPr/>
              <p:nvPr/>
            </p:nvSpPr>
            <p:spPr>
              <a:xfrm>
                <a:off x="7430338" y="1386000"/>
                <a:ext cx="53526" cy="47269"/>
              </a:xfrm>
              <a:custGeom>
                <a:avLst/>
                <a:gdLst/>
                <a:ahLst/>
                <a:cxnLst/>
                <a:rect l="l" t="t" r="r" b="b"/>
                <a:pathLst>
                  <a:path w="1668" h="1473" extrusionOk="0">
                    <a:moveTo>
                      <a:pt x="834" y="0"/>
                    </a:moveTo>
                    <a:cubicBezTo>
                      <a:pt x="755" y="0"/>
                      <a:pt x="674" y="13"/>
                      <a:pt x="596" y="40"/>
                    </a:cubicBezTo>
                    <a:cubicBezTo>
                      <a:pt x="215" y="171"/>
                      <a:pt x="1" y="588"/>
                      <a:pt x="132" y="969"/>
                    </a:cubicBezTo>
                    <a:cubicBezTo>
                      <a:pt x="236" y="1281"/>
                      <a:pt x="520" y="1473"/>
                      <a:pt x="830" y="1473"/>
                    </a:cubicBezTo>
                    <a:cubicBezTo>
                      <a:pt x="910" y="1473"/>
                      <a:pt x="992" y="1460"/>
                      <a:pt x="1072" y="1433"/>
                    </a:cubicBezTo>
                    <a:cubicBezTo>
                      <a:pt x="1453" y="1302"/>
                      <a:pt x="1668" y="885"/>
                      <a:pt x="1537" y="504"/>
                    </a:cubicBezTo>
                    <a:cubicBezTo>
                      <a:pt x="1433" y="192"/>
                      <a:pt x="1141" y="0"/>
                      <a:pt x="8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0" name="Google Shape;8840;p62"/>
              <p:cNvSpPr/>
              <p:nvPr/>
            </p:nvSpPr>
            <p:spPr>
              <a:xfrm>
                <a:off x="7679293" y="1405419"/>
                <a:ext cx="181116" cy="161477"/>
              </a:xfrm>
              <a:custGeom>
                <a:avLst/>
                <a:gdLst/>
                <a:ahLst/>
                <a:cxnLst/>
                <a:rect l="l" t="t" r="r" b="b"/>
                <a:pathLst>
                  <a:path w="5644" h="5032" extrusionOk="0">
                    <a:moveTo>
                      <a:pt x="2821" y="1"/>
                    </a:moveTo>
                    <a:cubicBezTo>
                      <a:pt x="2560" y="1"/>
                      <a:pt x="2296" y="41"/>
                      <a:pt x="2036" y="127"/>
                    </a:cubicBezTo>
                    <a:cubicBezTo>
                      <a:pt x="714" y="567"/>
                      <a:pt x="0" y="1996"/>
                      <a:pt x="441" y="3305"/>
                    </a:cubicBezTo>
                    <a:cubicBezTo>
                      <a:pt x="793" y="4362"/>
                      <a:pt x="1770" y="5031"/>
                      <a:pt x="2823" y="5031"/>
                    </a:cubicBezTo>
                    <a:cubicBezTo>
                      <a:pt x="3087" y="5031"/>
                      <a:pt x="3355" y="4989"/>
                      <a:pt x="3620" y="4901"/>
                    </a:cubicBezTo>
                    <a:cubicBezTo>
                      <a:pt x="4929" y="4460"/>
                      <a:pt x="5644" y="3044"/>
                      <a:pt x="5203" y="1722"/>
                    </a:cubicBezTo>
                    <a:cubicBezTo>
                      <a:pt x="4860" y="663"/>
                      <a:pt x="3873" y="1"/>
                      <a:pt x="282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1" name="Google Shape;8841;p62"/>
              <p:cNvSpPr/>
              <p:nvPr/>
            </p:nvSpPr>
            <p:spPr>
              <a:xfrm>
                <a:off x="7487490" y="1270897"/>
                <a:ext cx="262881" cy="182047"/>
              </a:xfrm>
              <a:custGeom>
                <a:avLst/>
                <a:gdLst/>
                <a:ahLst/>
                <a:cxnLst/>
                <a:rect l="l" t="t" r="r" b="b"/>
                <a:pathLst>
                  <a:path w="8192" h="5673" extrusionOk="0">
                    <a:moveTo>
                      <a:pt x="1236" y="0"/>
                    </a:moveTo>
                    <a:cubicBezTo>
                      <a:pt x="873" y="0"/>
                      <a:pt x="500" y="44"/>
                      <a:pt x="119" y="139"/>
                    </a:cubicBezTo>
                    <a:cubicBezTo>
                      <a:pt x="48" y="163"/>
                      <a:pt x="0" y="247"/>
                      <a:pt x="24" y="318"/>
                    </a:cubicBezTo>
                    <a:cubicBezTo>
                      <a:pt x="34" y="391"/>
                      <a:pt x="99" y="427"/>
                      <a:pt x="163" y="427"/>
                    </a:cubicBezTo>
                    <a:cubicBezTo>
                      <a:pt x="173" y="427"/>
                      <a:pt x="182" y="427"/>
                      <a:pt x="191" y="425"/>
                    </a:cubicBezTo>
                    <a:cubicBezTo>
                      <a:pt x="550" y="335"/>
                      <a:pt x="902" y="293"/>
                      <a:pt x="1245" y="293"/>
                    </a:cubicBezTo>
                    <a:cubicBezTo>
                      <a:pt x="5100" y="293"/>
                      <a:pt x="7872" y="5538"/>
                      <a:pt x="7894" y="5592"/>
                    </a:cubicBezTo>
                    <a:cubicBezTo>
                      <a:pt x="7921" y="5646"/>
                      <a:pt x="7968" y="5673"/>
                      <a:pt x="8020" y="5673"/>
                    </a:cubicBezTo>
                    <a:cubicBezTo>
                      <a:pt x="8037" y="5673"/>
                      <a:pt x="8055" y="5670"/>
                      <a:pt x="8073" y="5664"/>
                    </a:cubicBezTo>
                    <a:lnTo>
                      <a:pt x="8096" y="5664"/>
                    </a:lnTo>
                    <a:cubicBezTo>
                      <a:pt x="8168" y="5616"/>
                      <a:pt x="8192" y="5533"/>
                      <a:pt x="8156" y="5462"/>
                    </a:cubicBezTo>
                    <a:cubicBezTo>
                      <a:pt x="8123" y="5407"/>
                      <a:pt x="5274" y="0"/>
                      <a:pt x="12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2" name="Google Shape;8842;p62"/>
              <p:cNvSpPr/>
              <p:nvPr/>
            </p:nvSpPr>
            <p:spPr>
              <a:xfrm>
                <a:off x="7464546" y="1251579"/>
                <a:ext cx="53141" cy="47236"/>
              </a:xfrm>
              <a:custGeom>
                <a:avLst/>
                <a:gdLst/>
                <a:ahLst/>
                <a:cxnLst/>
                <a:rect l="l" t="t" r="r" b="b"/>
                <a:pathLst>
                  <a:path w="1656" h="1472" extrusionOk="0">
                    <a:moveTo>
                      <a:pt x="832" y="0"/>
                    </a:moveTo>
                    <a:cubicBezTo>
                      <a:pt x="754" y="0"/>
                      <a:pt x="675" y="13"/>
                      <a:pt x="596" y="39"/>
                    </a:cubicBezTo>
                    <a:cubicBezTo>
                      <a:pt x="215" y="170"/>
                      <a:pt x="1" y="587"/>
                      <a:pt x="132" y="968"/>
                    </a:cubicBezTo>
                    <a:cubicBezTo>
                      <a:pt x="236" y="1280"/>
                      <a:pt x="520" y="1472"/>
                      <a:pt x="824" y="1472"/>
                    </a:cubicBezTo>
                    <a:cubicBezTo>
                      <a:pt x="902" y="1472"/>
                      <a:pt x="982" y="1459"/>
                      <a:pt x="1060" y="1432"/>
                    </a:cubicBezTo>
                    <a:cubicBezTo>
                      <a:pt x="1453" y="1313"/>
                      <a:pt x="1656" y="896"/>
                      <a:pt x="1537" y="503"/>
                    </a:cubicBezTo>
                    <a:cubicBezTo>
                      <a:pt x="1432" y="198"/>
                      <a:pt x="1144" y="0"/>
                      <a:pt x="8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3" name="Google Shape;8843;p62"/>
              <p:cNvSpPr/>
              <p:nvPr/>
            </p:nvSpPr>
            <p:spPr>
              <a:xfrm>
                <a:off x="8030776" y="778249"/>
                <a:ext cx="979676" cy="755174"/>
              </a:xfrm>
              <a:custGeom>
                <a:avLst/>
                <a:gdLst/>
                <a:ahLst/>
                <a:cxnLst/>
                <a:rect l="l" t="t" r="r" b="b"/>
                <a:pathLst>
                  <a:path w="30529" h="23533" extrusionOk="0">
                    <a:moveTo>
                      <a:pt x="12739" y="1"/>
                    </a:moveTo>
                    <a:cubicBezTo>
                      <a:pt x="12577" y="1"/>
                      <a:pt x="12411" y="16"/>
                      <a:pt x="12240" y="49"/>
                    </a:cubicBezTo>
                    <a:cubicBezTo>
                      <a:pt x="8002" y="847"/>
                      <a:pt x="1" y="22397"/>
                      <a:pt x="1" y="22397"/>
                    </a:cubicBezTo>
                    <a:cubicBezTo>
                      <a:pt x="1" y="22397"/>
                      <a:pt x="2906" y="23532"/>
                      <a:pt x="4562" y="23532"/>
                    </a:cubicBezTo>
                    <a:cubicBezTo>
                      <a:pt x="4619" y="23532"/>
                      <a:pt x="4674" y="23531"/>
                      <a:pt x="4728" y="23528"/>
                    </a:cubicBezTo>
                    <a:cubicBezTo>
                      <a:pt x="6347" y="23433"/>
                      <a:pt x="24956" y="20706"/>
                      <a:pt x="25825" y="16063"/>
                    </a:cubicBezTo>
                    <a:cubicBezTo>
                      <a:pt x="26695" y="11419"/>
                      <a:pt x="20027" y="10336"/>
                      <a:pt x="20027" y="10336"/>
                    </a:cubicBezTo>
                    <a:cubicBezTo>
                      <a:pt x="20027" y="10336"/>
                      <a:pt x="30528" y="6240"/>
                      <a:pt x="26790" y="1775"/>
                    </a:cubicBezTo>
                    <a:cubicBezTo>
                      <a:pt x="26162" y="1026"/>
                      <a:pt x="25519" y="713"/>
                      <a:pt x="24881" y="713"/>
                    </a:cubicBezTo>
                    <a:cubicBezTo>
                      <a:pt x="21719" y="713"/>
                      <a:pt x="18693" y="8394"/>
                      <a:pt x="18396" y="8622"/>
                    </a:cubicBezTo>
                    <a:cubicBezTo>
                      <a:pt x="18391" y="8625"/>
                      <a:pt x="18386" y="8627"/>
                      <a:pt x="18380" y="8627"/>
                    </a:cubicBezTo>
                    <a:cubicBezTo>
                      <a:pt x="18010" y="8627"/>
                      <a:pt x="16546" y="1"/>
                      <a:pt x="1273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4" name="Google Shape;8844;p62"/>
              <p:cNvSpPr/>
              <p:nvPr/>
            </p:nvSpPr>
            <p:spPr>
              <a:xfrm>
                <a:off x="8405974" y="845671"/>
                <a:ext cx="95949" cy="85263"/>
              </a:xfrm>
              <a:custGeom>
                <a:avLst/>
                <a:gdLst/>
                <a:ahLst/>
                <a:cxnLst/>
                <a:rect l="l" t="t" r="r" b="b"/>
                <a:pathLst>
                  <a:path w="2990" h="2657" extrusionOk="0">
                    <a:moveTo>
                      <a:pt x="1492" y="1"/>
                    </a:moveTo>
                    <a:cubicBezTo>
                      <a:pt x="1353" y="1"/>
                      <a:pt x="1212" y="22"/>
                      <a:pt x="1072" y="67"/>
                    </a:cubicBezTo>
                    <a:cubicBezTo>
                      <a:pt x="382" y="305"/>
                      <a:pt x="1" y="1056"/>
                      <a:pt x="239" y="1746"/>
                    </a:cubicBezTo>
                    <a:cubicBezTo>
                      <a:pt x="421" y="2302"/>
                      <a:pt x="942" y="2657"/>
                      <a:pt x="1504" y="2657"/>
                    </a:cubicBezTo>
                    <a:cubicBezTo>
                      <a:pt x="1641" y="2657"/>
                      <a:pt x="1780" y="2636"/>
                      <a:pt x="1918" y="2591"/>
                    </a:cubicBezTo>
                    <a:cubicBezTo>
                      <a:pt x="2608" y="2353"/>
                      <a:pt x="2989" y="1603"/>
                      <a:pt x="2751" y="913"/>
                    </a:cubicBezTo>
                    <a:cubicBezTo>
                      <a:pt x="2570" y="350"/>
                      <a:pt x="2052" y="1"/>
                      <a:pt x="149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5" name="Google Shape;8845;p62"/>
              <p:cNvSpPr/>
              <p:nvPr/>
            </p:nvSpPr>
            <p:spPr>
              <a:xfrm>
                <a:off x="8448782" y="963538"/>
                <a:ext cx="106250" cy="94280"/>
              </a:xfrm>
              <a:custGeom>
                <a:avLst/>
                <a:gdLst/>
                <a:ahLst/>
                <a:cxnLst/>
                <a:rect l="l" t="t" r="r" b="b"/>
                <a:pathLst>
                  <a:path w="3311" h="2938" extrusionOk="0">
                    <a:moveTo>
                      <a:pt x="1650" y="1"/>
                    </a:moveTo>
                    <a:cubicBezTo>
                      <a:pt x="1498" y="1"/>
                      <a:pt x="1343" y="24"/>
                      <a:pt x="1191" y="73"/>
                    </a:cubicBezTo>
                    <a:cubicBezTo>
                      <a:pt x="417" y="335"/>
                      <a:pt x="0" y="1169"/>
                      <a:pt x="262" y="1931"/>
                    </a:cubicBezTo>
                    <a:cubicBezTo>
                      <a:pt x="462" y="2548"/>
                      <a:pt x="1032" y="2938"/>
                      <a:pt x="1647" y="2938"/>
                    </a:cubicBezTo>
                    <a:cubicBezTo>
                      <a:pt x="1803" y="2938"/>
                      <a:pt x="1963" y="2913"/>
                      <a:pt x="2120" y="2859"/>
                    </a:cubicBezTo>
                    <a:cubicBezTo>
                      <a:pt x="2893" y="2609"/>
                      <a:pt x="3310" y="1776"/>
                      <a:pt x="3048" y="1002"/>
                    </a:cubicBezTo>
                    <a:cubicBezTo>
                      <a:pt x="2847" y="390"/>
                      <a:pt x="2270" y="1"/>
                      <a:pt x="165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6" name="Google Shape;8846;p62"/>
              <p:cNvSpPr/>
              <p:nvPr/>
            </p:nvSpPr>
            <p:spPr>
              <a:xfrm>
                <a:off x="8507988" y="1104638"/>
                <a:ext cx="64597" cy="57569"/>
              </a:xfrm>
              <a:custGeom>
                <a:avLst/>
                <a:gdLst/>
                <a:ahLst/>
                <a:cxnLst/>
                <a:rect l="l" t="t" r="r" b="b"/>
                <a:pathLst>
                  <a:path w="2013" h="1794" extrusionOk="0">
                    <a:moveTo>
                      <a:pt x="1009" y="0"/>
                    </a:moveTo>
                    <a:cubicBezTo>
                      <a:pt x="915" y="0"/>
                      <a:pt x="820" y="15"/>
                      <a:pt x="727" y="46"/>
                    </a:cubicBezTo>
                    <a:cubicBezTo>
                      <a:pt x="251" y="201"/>
                      <a:pt x="1" y="713"/>
                      <a:pt x="156" y="1177"/>
                    </a:cubicBezTo>
                    <a:cubicBezTo>
                      <a:pt x="280" y="1551"/>
                      <a:pt x="636" y="1793"/>
                      <a:pt x="1012" y="1793"/>
                    </a:cubicBezTo>
                    <a:cubicBezTo>
                      <a:pt x="1103" y="1793"/>
                      <a:pt x="1196" y="1779"/>
                      <a:pt x="1287" y="1749"/>
                    </a:cubicBezTo>
                    <a:cubicBezTo>
                      <a:pt x="1763" y="1594"/>
                      <a:pt x="2013" y="1082"/>
                      <a:pt x="1858" y="606"/>
                    </a:cubicBezTo>
                    <a:cubicBezTo>
                      <a:pt x="1734" y="234"/>
                      <a:pt x="1382" y="0"/>
                      <a:pt x="100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7" name="Google Shape;8847;p62"/>
              <p:cNvSpPr/>
              <p:nvPr/>
            </p:nvSpPr>
            <p:spPr>
              <a:xfrm>
                <a:off x="8652811" y="1156239"/>
                <a:ext cx="77594" cy="68993"/>
              </a:xfrm>
              <a:custGeom>
                <a:avLst/>
                <a:gdLst/>
                <a:ahLst/>
                <a:cxnLst/>
                <a:rect l="l" t="t" r="r" b="b"/>
                <a:pathLst>
                  <a:path w="2418" h="2150" extrusionOk="0">
                    <a:moveTo>
                      <a:pt x="1208" y="1"/>
                    </a:moveTo>
                    <a:cubicBezTo>
                      <a:pt x="1096" y="1"/>
                      <a:pt x="982" y="19"/>
                      <a:pt x="869" y="57"/>
                    </a:cubicBezTo>
                    <a:cubicBezTo>
                      <a:pt x="298" y="248"/>
                      <a:pt x="0" y="855"/>
                      <a:pt x="191" y="1415"/>
                    </a:cubicBezTo>
                    <a:cubicBezTo>
                      <a:pt x="333" y="1862"/>
                      <a:pt x="750" y="2149"/>
                      <a:pt x="1204" y="2149"/>
                    </a:cubicBezTo>
                    <a:cubicBezTo>
                      <a:pt x="1317" y="2149"/>
                      <a:pt x="1433" y="2131"/>
                      <a:pt x="1548" y="2093"/>
                    </a:cubicBezTo>
                    <a:cubicBezTo>
                      <a:pt x="2108" y="1915"/>
                      <a:pt x="2417" y="1295"/>
                      <a:pt x="2227" y="736"/>
                    </a:cubicBezTo>
                    <a:cubicBezTo>
                      <a:pt x="2074" y="288"/>
                      <a:pt x="1656" y="1"/>
                      <a:pt x="120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8" name="Google Shape;8848;p62"/>
              <p:cNvSpPr/>
              <p:nvPr/>
            </p:nvSpPr>
            <p:spPr>
              <a:xfrm>
                <a:off x="8655859" y="1283540"/>
                <a:ext cx="95532" cy="85263"/>
              </a:xfrm>
              <a:custGeom>
                <a:avLst/>
                <a:gdLst/>
                <a:ahLst/>
                <a:cxnLst/>
                <a:rect l="l" t="t" r="r" b="b"/>
                <a:pathLst>
                  <a:path w="2977" h="2657" extrusionOk="0">
                    <a:moveTo>
                      <a:pt x="1486" y="0"/>
                    </a:moveTo>
                    <a:cubicBezTo>
                      <a:pt x="1349" y="0"/>
                      <a:pt x="1209" y="22"/>
                      <a:pt x="1072" y="67"/>
                    </a:cubicBezTo>
                    <a:cubicBezTo>
                      <a:pt x="381" y="305"/>
                      <a:pt x="0" y="1055"/>
                      <a:pt x="227" y="1746"/>
                    </a:cubicBezTo>
                    <a:cubicBezTo>
                      <a:pt x="418" y="2301"/>
                      <a:pt x="941" y="2656"/>
                      <a:pt x="1498" y="2656"/>
                    </a:cubicBezTo>
                    <a:cubicBezTo>
                      <a:pt x="1633" y="2656"/>
                      <a:pt x="1770" y="2635"/>
                      <a:pt x="1905" y="2591"/>
                    </a:cubicBezTo>
                    <a:cubicBezTo>
                      <a:pt x="2608" y="2353"/>
                      <a:pt x="2977" y="1603"/>
                      <a:pt x="2751" y="912"/>
                    </a:cubicBezTo>
                    <a:cubicBezTo>
                      <a:pt x="2560" y="349"/>
                      <a:pt x="2040" y="0"/>
                      <a:pt x="148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9" name="Google Shape;8849;p62"/>
              <p:cNvSpPr/>
              <p:nvPr/>
            </p:nvSpPr>
            <p:spPr>
              <a:xfrm>
                <a:off x="8522525" y="1329558"/>
                <a:ext cx="80642" cy="71561"/>
              </a:xfrm>
              <a:custGeom>
                <a:avLst/>
                <a:gdLst/>
                <a:ahLst/>
                <a:cxnLst/>
                <a:rect l="l" t="t" r="r" b="b"/>
                <a:pathLst>
                  <a:path w="2513" h="2230" extrusionOk="0">
                    <a:moveTo>
                      <a:pt x="1252" y="1"/>
                    </a:moveTo>
                    <a:cubicBezTo>
                      <a:pt x="1133" y="1"/>
                      <a:pt x="1012" y="20"/>
                      <a:pt x="893" y="62"/>
                    </a:cubicBezTo>
                    <a:cubicBezTo>
                      <a:pt x="310" y="252"/>
                      <a:pt x="0" y="883"/>
                      <a:pt x="203" y="1467"/>
                    </a:cubicBezTo>
                    <a:cubicBezTo>
                      <a:pt x="354" y="1931"/>
                      <a:pt x="785" y="2230"/>
                      <a:pt x="1249" y="2230"/>
                    </a:cubicBezTo>
                    <a:cubicBezTo>
                      <a:pt x="1368" y="2230"/>
                      <a:pt x="1489" y="2210"/>
                      <a:pt x="1608" y="2169"/>
                    </a:cubicBezTo>
                    <a:cubicBezTo>
                      <a:pt x="2191" y="1979"/>
                      <a:pt x="2512" y="1348"/>
                      <a:pt x="2310" y="764"/>
                    </a:cubicBezTo>
                    <a:cubicBezTo>
                      <a:pt x="2158" y="299"/>
                      <a:pt x="1720" y="1"/>
                      <a:pt x="125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0" name="Google Shape;8850;p62"/>
              <p:cNvSpPr/>
              <p:nvPr/>
            </p:nvSpPr>
            <p:spPr>
              <a:xfrm>
                <a:off x="8779663" y="824909"/>
                <a:ext cx="98580" cy="87638"/>
              </a:xfrm>
              <a:custGeom>
                <a:avLst/>
                <a:gdLst/>
                <a:ahLst/>
                <a:cxnLst/>
                <a:rect l="l" t="t" r="r" b="b"/>
                <a:pathLst>
                  <a:path w="3072" h="2731" extrusionOk="0">
                    <a:moveTo>
                      <a:pt x="1542" y="1"/>
                    </a:moveTo>
                    <a:cubicBezTo>
                      <a:pt x="1398" y="1"/>
                      <a:pt x="1251" y="23"/>
                      <a:pt x="1107" y="71"/>
                    </a:cubicBezTo>
                    <a:cubicBezTo>
                      <a:pt x="393" y="310"/>
                      <a:pt x="0" y="1083"/>
                      <a:pt x="250" y="1798"/>
                    </a:cubicBezTo>
                    <a:cubicBezTo>
                      <a:pt x="439" y="2366"/>
                      <a:pt x="967" y="2731"/>
                      <a:pt x="1535" y="2731"/>
                    </a:cubicBezTo>
                    <a:cubicBezTo>
                      <a:pt x="1681" y="2731"/>
                      <a:pt x="1830" y="2706"/>
                      <a:pt x="1977" y="2655"/>
                    </a:cubicBezTo>
                    <a:cubicBezTo>
                      <a:pt x="2691" y="2417"/>
                      <a:pt x="3072" y="1643"/>
                      <a:pt x="2834" y="929"/>
                    </a:cubicBezTo>
                    <a:cubicBezTo>
                      <a:pt x="2644" y="358"/>
                      <a:pt x="2112" y="1"/>
                      <a:pt x="154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1" name="Google Shape;8851;p62"/>
              <p:cNvSpPr/>
              <p:nvPr/>
            </p:nvSpPr>
            <p:spPr>
              <a:xfrm>
                <a:off x="7991819" y="949033"/>
                <a:ext cx="694941" cy="551435"/>
              </a:xfrm>
              <a:custGeom>
                <a:avLst/>
                <a:gdLst/>
                <a:ahLst/>
                <a:cxnLst/>
                <a:rect l="l" t="t" r="r" b="b"/>
                <a:pathLst>
                  <a:path w="21656" h="17184" extrusionOk="0">
                    <a:moveTo>
                      <a:pt x="10760" y="1"/>
                    </a:moveTo>
                    <a:cubicBezTo>
                      <a:pt x="7501" y="1"/>
                      <a:pt x="1806" y="8607"/>
                      <a:pt x="1501" y="10015"/>
                    </a:cubicBezTo>
                    <a:cubicBezTo>
                      <a:pt x="1501" y="10015"/>
                      <a:pt x="0" y="15861"/>
                      <a:pt x="1572" y="17004"/>
                    </a:cubicBezTo>
                    <a:cubicBezTo>
                      <a:pt x="1741" y="17126"/>
                      <a:pt x="2046" y="17183"/>
                      <a:pt x="2459" y="17183"/>
                    </a:cubicBezTo>
                    <a:cubicBezTo>
                      <a:pt x="5892" y="17183"/>
                      <a:pt x="16810" y="13245"/>
                      <a:pt x="19265" y="10408"/>
                    </a:cubicBezTo>
                    <a:cubicBezTo>
                      <a:pt x="21656" y="7654"/>
                      <a:pt x="16273" y="7475"/>
                      <a:pt x="14825" y="7475"/>
                    </a:cubicBezTo>
                    <a:cubicBezTo>
                      <a:pt x="14607" y="7475"/>
                      <a:pt x="14478" y="7479"/>
                      <a:pt x="14478" y="7479"/>
                    </a:cubicBezTo>
                    <a:cubicBezTo>
                      <a:pt x="14478" y="7479"/>
                      <a:pt x="14586" y="2085"/>
                      <a:pt x="11585" y="228"/>
                    </a:cubicBezTo>
                    <a:cubicBezTo>
                      <a:pt x="11334" y="72"/>
                      <a:pt x="11057" y="1"/>
                      <a:pt x="1076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2" name="Google Shape;8852;p62"/>
              <p:cNvSpPr/>
              <p:nvPr/>
            </p:nvSpPr>
            <p:spPr>
              <a:xfrm>
                <a:off x="7628847" y="290736"/>
                <a:ext cx="832960" cy="1204209"/>
              </a:xfrm>
              <a:custGeom>
                <a:avLst/>
                <a:gdLst/>
                <a:ahLst/>
                <a:cxnLst/>
                <a:rect l="l" t="t" r="r" b="b"/>
                <a:pathLst>
                  <a:path w="25957" h="37526" extrusionOk="0">
                    <a:moveTo>
                      <a:pt x="12082" y="0"/>
                    </a:moveTo>
                    <a:cubicBezTo>
                      <a:pt x="8723" y="0"/>
                      <a:pt x="4179" y="2487"/>
                      <a:pt x="2536" y="9288"/>
                    </a:cubicBezTo>
                    <a:cubicBezTo>
                      <a:pt x="0" y="19754"/>
                      <a:pt x="8418" y="36482"/>
                      <a:pt x="8418" y="36482"/>
                    </a:cubicBezTo>
                    <a:cubicBezTo>
                      <a:pt x="10497" y="37423"/>
                      <a:pt x="11831" y="37525"/>
                      <a:pt x="12313" y="37525"/>
                    </a:cubicBezTo>
                    <a:cubicBezTo>
                      <a:pt x="12446" y="37525"/>
                      <a:pt x="12514" y="37518"/>
                      <a:pt x="12514" y="37518"/>
                    </a:cubicBezTo>
                    <a:cubicBezTo>
                      <a:pt x="12514" y="37518"/>
                      <a:pt x="25956" y="23730"/>
                      <a:pt x="24920" y="18372"/>
                    </a:cubicBezTo>
                    <a:cubicBezTo>
                      <a:pt x="23896" y="13003"/>
                      <a:pt x="19253" y="12598"/>
                      <a:pt x="17455" y="10336"/>
                    </a:cubicBezTo>
                    <a:cubicBezTo>
                      <a:pt x="15645" y="8085"/>
                      <a:pt x="17229" y="5156"/>
                      <a:pt x="15836" y="1870"/>
                    </a:cubicBezTo>
                    <a:cubicBezTo>
                      <a:pt x="15349" y="718"/>
                      <a:pt x="13886" y="0"/>
                      <a:pt x="12082"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3" name="Google Shape;8853;p62"/>
              <p:cNvSpPr/>
              <p:nvPr/>
            </p:nvSpPr>
            <p:spPr>
              <a:xfrm>
                <a:off x="7900875" y="347023"/>
                <a:ext cx="199086" cy="177137"/>
              </a:xfrm>
              <a:custGeom>
                <a:avLst/>
                <a:gdLst/>
                <a:ahLst/>
                <a:cxnLst/>
                <a:rect l="l" t="t" r="r" b="b"/>
                <a:pathLst>
                  <a:path w="6204" h="5520" extrusionOk="0">
                    <a:moveTo>
                      <a:pt x="3094" y="1"/>
                    </a:moveTo>
                    <a:cubicBezTo>
                      <a:pt x="2807" y="1"/>
                      <a:pt x="2515" y="46"/>
                      <a:pt x="2227" y="140"/>
                    </a:cubicBezTo>
                    <a:cubicBezTo>
                      <a:pt x="787" y="628"/>
                      <a:pt x="1" y="2188"/>
                      <a:pt x="489" y="3629"/>
                    </a:cubicBezTo>
                    <a:cubicBezTo>
                      <a:pt x="870" y="4791"/>
                      <a:pt x="1945" y="5519"/>
                      <a:pt x="3104" y="5519"/>
                    </a:cubicBezTo>
                    <a:cubicBezTo>
                      <a:pt x="3393" y="5519"/>
                      <a:pt x="3687" y="5474"/>
                      <a:pt x="3977" y="5379"/>
                    </a:cubicBezTo>
                    <a:cubicBezTo>
                      <a:pt x="5418" y="4903"/>
                      <a:pt x="6204" y="3331"/>
                      <a:pt x="5716" y="1890"/>
                    </a:cubicBezTo>
                    <a:cubicBezTo>
                      <a:pt x="5334" y="735"/>
                      <a:pt x="4255" y="1"/>
                      <a:pt x="309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4" name="Google Shape;8854;p62"/>
              <p:cNvSpPr/>
              <p:nvPr/>
            </p:nvSpPr>
            <p:spPr>
              <a:xfrm>
                <a:off x="7776719" y="487000"/>
                <a:ext cx="85231" cy="75957"/>
              </a:xfrm>
              <a:custGeom>
                <a:avLst/>
                <a:gdLst/>
                <a:ahLst/>
                <a:cxnLst/>
                <a:rect l="l" t="t" r="r" b="b"/>
                <a:pathLst>
                  <a:path w="2656" h="2367" extrusionOk="0">
                    <a:moveTo>
                      <a:pt x="1329" y="1"/>
                    </a:moveTo>
                    <a:cubicBezTo>
                      <a:pt x="1205" y="1"/>
                      <a:pt x="1078" y="21"/>
                      <a:pt x="953" y="64"/>
                    </a:cubicBezTo>
                    <a:cubicBezTo>
                      <a:pt x="334" y="267"/>
                      <a:pt x="0" y="934"/>
                      <a:pt x="203" y="1553"/>
                    </a:cubicBezTo>
                    <a:cubicBezTo>
                      <a:pt x="364" y="2047"/>
                      <a:pt x="821" y="2367"/>
                      <a:pt x="1320" y="2367"/>
                    </a:cubicBezTo>
                    <a:cubicBezTo>
                      <a:pt x="1446" y="2367"/>
                      <a:pt x="1575" y="2346"/>
                      <a:pt x="1703" y="2303"/>
                    </a:cubicBezTo>
                    <a:cubicBezTo>
                      <a:pt x="2322" y="2100"/>
                      <a:pt x="2655" y="1434"/>
                      <a:pt x="2441" y="814"/>
                    </a:cubicBezTo>
                    <a:cubicBezTo>
                      <a:pt x="2279" y="320"/>
                      <a:pt x="1822" y="1"/>
                      <a:pt x="132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5" name="Google Shape;8855;p62"/>
              <p:cNvSpPr/>
              <p:nvPr/>
            </p:nvSpPr>
            <p:spPr>
              <a:xfrm>
                <a:off x="7912717" y="583687"/>
                <a:ext cx="41300" cy="36743"/>
              </a:xfrm>
              <a:custGeom>
                <a:avLst/>
                <a:gdLst/>
                <a:ahLst/>
                <a:cxnLst/>
                <a:rect l="l" t="t" r="r" b="b"/>
                <a:pathLst>
                  <a:path w="1287" h="1145" extrusionOk="0">
                    <a:moveTo>
                      <a:pt x="643" y="0"/>
                    </a:moveTo>
                    <a:cubicBezTo>
                      <a:pt x="584" y="0"/>
                      <a:pt x="524" y="9"/>
                      <a:pt x="465" y="28"/>
                    </a:cubicBezTo>
                    <a:cubicBezTo>
                      <a:pt x="156" y="135"/>
                      <a:pt x="1" y="457"/>
                      <a:pt x="96" y="754"/>
                    </a:cubicBezTo>
                    <a:cubicBezTo>
                      <a:pt x="181" y="990"/>
                      <a:pt x="401" y="1144"/>
                      <a:pt x="637" y="1144"/>
                    </a:cubicBezTo>
                    <a:cubicBezTo>
                      <a:pt x="698" y="1144"/>
                      <a:pt x="761" y="1134"/>
                      <a:pt x="822" y="1111"/>
                    </a:cubicBezTo>
                    <a:cubicBezTo>
                      <a:pt x="1120" y="1016"/>
                      <a:pt x="1287" y="695"/>
                      <a:pt x="1191" y="397"/>
                    </a:cubicBezTo>
                    <a:cubicBezTo>
                      <a:pt x="1105" y="149"/>
                      <a:pt x="882" y="0"/>
                      <a:pt x="64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6" name="Google Shape;8856;p62"/>
              <p:cNvSpPr/>
              <p:nvPr/>
            </p:nvSpPr>
            <p:spPr>
              <a:xfrm>
                <a:off x="7963162" y="671004"/>
                <a:ext cx="162793" cy="144662"/>
              </a:xfrm>
              <a:custGeom>
                <a:avLst/>
                <a:gdLst/>
                <a:ahLst/>
                <a:cxnLst/>
                <a:rect l="l" t="t" r="r" b="b"/>
                <a:pathLst>
                  <a:path w="5073" h="4508" extrusionOk="0">
                    <a:moveTo>
                      <a:pt x="2538" y="0"/>
                    </a:moveTo>
                    <a:cubicBezTo>
                      <a:pt x="2300" y="0"/>
                      <a:pt x="2059" y="38"/>
                      <a:pt x="1822" y="117"/>
                    </a:cubicBezTo>
                    <a:cubicBezTo>
                      <a:pt x="643" y="510"/>
                      <a:pt x="0" y="1784"/>
                      <a:pt x="393" y="2962"/>
                    </a:cubicBezTo>
                    <a:cubicBezTo>
                      <a:pt x="707" y="3914"/>
                      <a:pt x="1584" y="4508"/>
                      <a:pt x="2531" y="4508"/>
                    </a:cubicBezTo>
                    <a:cubicBezTo>
                      <a:pt x="2769" y="4508"/>
                      <a:pt x="3011" y="4470"/>
                      <a:pt x="3251" y="4391"/>
                    </a:cubicBezTo>
                    <a:cubicBezTo>
                      <a:pt x="4430" y="3998"/>
                      <a:pt x="5072" y="2724"/>
                      <a:pt x="4680" y="1546"/>
                    </a:cubicBezTo>
                    <a:cubicBezTo>
                      <a:pt x="4366" y="594"/>
                      <a:pt x="3482" y="0"/>
                      <a:pt x="253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7" name="Google Shape;8857;p62"/>
              <p:cNvSpPr/>
              <p:nvPr/>
            </p:nvSpPr>
            <p:spPr>
              <a:xfrm>
                <a:off x="8034595" y="564369"/>
                <a:ext cx="62319" cy="55323"/>
              </a:xfrm>
              <a:custGeom>
                <a:avLst/>
                <a:gdLst/>
                <a:ahLst/>
                <a:cxnLst/>
                <a:rect l="l" t="t" r="r" b="b"/>
                <a:pathLst>
                  <a:path w="1942" h="1724" extrusionOk="0">
                    <a:moveTo>
                      <a:pt x="972" y="1"/>
                    </a:moveTo>
                    <a:cubicBezTo>
                      <a:pt x="883" y="1"/>
                      <a:pt x="792" y="15"/>
                      <a:pt x="703" y="47"/>
                    </a:cubicBezTo>
                    <a:cubicBezTo>
                      <a:pt x="251" y="201"/>
                      <a:pt x="1" y="678"/>
                      <a:pt x="156" y="1130"/>
                    </a:cubicBezTo>
                    <a:cubicBezTo>
                      <a:pt x="270" y="1491"/>
                      <a:pt x="604" y="1724"/>
                      <a:pt x="965" y="1724"/>
                    </a:cubicBezTo>
                    <a:cubicBezTo>
                      <a:pt x="1056" y="1724"/>
                      <a:pt x="1148" y="1709"/>
                      <a:pt x="1239" y="1678"/>
                    </a:cubicBezTo>
                    <a:cubicBezTo>
                      <a:pt x="1692" y="1523"/>
                      <a:pt x="1942" y="1047"/>
                      <a:pt x="1787" y="594"/>
                    </a:cubicBezTo>
                    <a:cubicBezTo>
                      <a:pt x="1663" y="233"/>
                      <a:pt x="1327" y="1"/>
                      <a:pt x="97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8" name="Google Shape;8858;p62"/>
              <p:cNvSpPr/>
              <p:nvPr/>
            </p:nvSpPr>
            <p:spPr>
              <a:xfrm>
                <a:off x="8166421" y="699629"/>
                <a:ext cx="98227" cy="87445"/>
              </a:xfrm>
              <a:custGeom>
                <a:avLst/>
                <a:gdLst/>
                <a:ahLst/>
                <a:cxnLst/>
                <a:rect l="l" t="t" r="r" b="b"/>
                <a:pathLst>
                  <a:path w="3061" h="2725" extrusionOk="0">
                    <a:moveTo>
                      <a:pt x="1523" y="1"/>
                    </a:moveTo>
                    <a:cubicBezTo>
                      <a:pt x="1382" y="1"/>
                      <a:pt x="1238" y="23"/>
                      <a:pt x="1096" y="70"/>
                    </a:cubicBezTo>
                    <a:cubicBezTo>
                      <a:pt x="382" y="308"/>
                      <a:pt x="1" y="1082"/>
                      <a:pt x="239" y="1797"/>
                    </a:cubicBezTo>
                    <a:cubicBezTo>
                      <a:pt x="429" y="2367"/>
                      <a:pt x="953" y="2725"/>
                      <a:pt x="1520" y="2725"/>
                    </a:cubicBezTo>
                    <a:cubicBezTo>
                      <a:pt x="1663" y="2725"/>
                      <a:pt x="1809" y="2702"/>
                      <a:pt x="1953" y="2654"/>
                    </a:cubicBezTo>
                    <a:cubicBezTo>
                      <a:pt x="2668" y="2416"/>
                      <a:pt x="3060" y="1654"/>
                      <a:pt x="2822" y="939"/>
                    </a:cubicBezTo>
                    <a:cubicBezTo>
                      <a:pt x="2631" y="367"/>
                      <a:pt x="2096" y="1"/>
                      <a:pt x="152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9" name="Google Shape;8859;p62"/>
              <p:cNvSpPr/>
              <p:nvPr/>
            </p:nvSpPr>
            <p:spPr>
              <a:xfrm>
                <a:off x="8304344" y="788422"/>
                <a:ext cx="72235" cy="64565"/>
              </a:xfrm>
              <a:custGeom>
                <a:avLst/>
                <a:gdLst/>
                <a:ahLst/>
                <a:cxnLst/>
                <a:rect l="l" t="t" r="r" b="b"/>
                <a:pathLst>
                  <a:path w="2251" h="2012" extrusionOk="0">
                    <a:moveTo>
                      <a:pt x="1130" y="0"/>
                    </a:moveTo>
                    <a:cubicBezTo>
                      <a:pt x="1024" y="0"/>
                      <a:pt x="916" y="17"/>
                      <a:pt x="810" y="54"/>
                    </a:cubicBezTo>
                    <a:cubicBezTo>
                      <a:pt x="286" y="232"/>
                      <a:pt x="1" y="792"/>
                      <a:pt x="179" y="1327"/>
                    </a:cubicBezTo>
                    <a:cubicBezTo>
                      <a:pt x="312" y="1745"/>
                      <a:pt x="703" y="2012"/>
                      <a:pt x="1121" y="2012"/>
                    </a:cubicBezTo>
                    <a:cubicBezTo>
                      <a:pt x="1227" y="2012"/>
                      <a:pt x="1335" y="1995"/>
                      <a:pt x="1441" y="1959"/>
                    </a:cubicBezTo>
                    <a:cubicBezTo>
                      <a:pt x="1965" y="1780"/>
                      <a:pt x="2251" y="1220"/>
                      <a:pt x="2084" y="685"/>
                    </a:cubicBezTo>
                    <a:cubicBezTo>
                      <a:pt x="1942" y="267"/>
                      <a:pt x="1549" y="0"/>
                      <a:pt x="113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0" name="Google Shape;8860;p62"/>
              <p:cNvSpPr/>
              <p:nvPr/>
            </p:nvSpPr>
            <p:spPr>
              <a:xfrm>
                <a:off x="8324978" y="929490"/>
                <a:ext cx="54296" cy="48360"/>
              </a:xfrm>
              <a:custGeom>
                <a:avLst/>
                <a:gdLst/>
                <a:ahLst/>
                <a:cxnLst/>
                <a:rect l="l" t="t" r="r" b="b"/>
                <a:pathLst>
                  <a:path w="1692" h="1507" extrusionOk="0">
                    <a:moveTo>
                      <a:pt x="844" y="1"/>
                    </a:moveTo>
                    <a:cubicBezTo>
                      <a:pt x="766" y="1"/>
                      <a:pt x="686" y="13"/>
                      <a:pt x="608" y="39"/>
                    </a:cubicBezTo>
                    <a:cubicBezTo>
                      <a:pt x="215" y="170"/>
                      <a:pt x="1" y="599"/>
                      <a:pt x="132" y="991"/>
                    </a:cubicBezTo>
                    <a:cubicBezTo>
                      <a:pt x="236" y="1306"/>
                      <a:pt x="532" y="1506"/>
                      <a:pt x="848" y="1506"/>
                    </a:cubicBezTo>
                    <a:cubicBezTo>
                      <a:pt x="926" y="1506"/>
                      <a:pt x="1006" y="1494"/>
                      <a:pt x="1084" y="1468"/>
                    </a:cubicBezTo>
                    <a:cubicBezTo>
                      <a:pt x="1477" y="1337"/>
                      <a:pt x="1691" y="920"/>
                      <a:pt x="1560" y="515"/>
                    </a:cubicBezTo>
                    <a:cubicBezTo>
                      <a:pt x="1455" y="201"/>
                      <a:pt x="1160" y="1"/>
                      <a:pt x="84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1" name="Google Shape;8861;p62"/>
              <p:cNvSpPr/>
              <p:nvPr/>
            </p:nvSpPr>
            <p:spPr>
              <a:xfrm>
                <a:off x="8290963" y="1037698"/>
                <a:ext cx="39021" cy="34561"/>
              </a:xfrm>
              <a:custGeom>
                <a:avLst/>
                <a:gdLst/>
                <a:ahLst/>
                <a:cxnLst/>
                <a:rect l="l" t="t" r="r" b="b"/>
                <a:pathLst>
                  <a:path w="1216" h="1077" extrusionOk="0">
                    <a:moveTo>
                      <a:pt x="605" y="1"/>
                    </a:moveTo>
                    <a:cubicBezTo>
                      <a:pt x="551" y="1"/>
                      <a:pt x="496" y="9"/>
                      <a:pt x="442" y="25"/>
                    </a:cubicBezTo>
                    <a:cubicBezTo>
                      <a:pt x="156" y="120"/>
                      <a:pt x="1" y="429"/>
                      <a:pt x="96" y="703"/>
                    </a:cubicBezTo>
                    <a:cubicBezTo>
                      <a:pt x="172" y="932"/>
                      <a:pt x="386" y="1077"/>
                      <a:pt x="608" y="1077"/>
                    </a:cubicBezTo>
                    <a:cubicBezTo>
                      <a:pt x="664" y="1077"/>
                      <a:pt x="720" y="1068"/>
                      <a:pt x="775" y="1048"/>
                    </a:cubicBezTo>
                    <a:cubicBezTo>
                      <a:pt x="1061" y="953"/>
                      <a:pt x="1215" y="656"/>
                      <a:pt x="1120" y="370"/>
                    </a:cubicBezTo>
                    <a:cubicBezTo>
                      <a:pt x="1043" y="139"/>
                      <a:pt x="834" y="1"/>
                      <a:pt x="60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2" name="Google Shape;8862;p62"/>
              <p:cNvSpPr/>
              <p:nvPr/>
            </p:nvSpPr>
            <p:spPr>
              <a:xfrm>
                <a:off x="7686160" y="634807"/>
                <a:ext cx="607528" cy="814412"/>
              </a:xfrm>
              <a:custGeom>
                <a:avLst/>
                <a:gdLst/>
                <a:ahLst/>
                <a:cxnLst/>
                <a:rect l="l" t="t" r="r" b="b"/>
                <a:pathLst>
                  <a:path w="18932" h="25379" extrusionOk="0">
                    <a:moveTo>
                      <a:pt x="4431" y="1"/>
                    </a:moveTo>
                    <a:cubicBezTo>
                      <a:pt x="3882" y="1"/>
                      <a:pt x="3326" y="587"/>
                      <a:pt x="2751" y="2066"/>
                    </a:cubicBezTo>
                    <a:cubicBezTo>
                      <a:pt x="0" y="9174"/>
                      <a:pt x="7489" y="24903"/>
                      <a:pt x="7489" y="24903"/>
                    </a:cubicBezTo>
                    <a:lnTo>
                      <a:pt x="10025" y="25379"/>
                    </a:lnTo>
                    <a:cubicBezTo>
                      <a:pt x="10025" y="25379"/>
                      <a:pt x="18931" y="13484"/>
                      <a:pt x="18860" y="8258"/>
                    </a:cubicBezTo>
                    <a:cubicBezTo>
                      <a:pt x="18841" y="6592"/>
                      <a:pt x="18324" y="6027"/>
                      <a:pt x="17531" y="6027"/>
                    </a:cubicBezTo>
                    <a:cubicBezTo>
                      <a:pt x="15858" y="6027"/>
                      <a:pt x="12956" y="8544"/>
                      <a:pt x="10917" y="8544"/>
                    </a:cubicBezTo>
                    <a:cubicBezTo>
                      <a:pt x="10897" y="8544"/>
                      <a:pt x="10878" y="8544"/>
                      <a:pt x="10859" y="8543"/>
                    </a:cubicBezTo>
                    <a:cubicBezTo>
                      <a:pt x="8483" y="8487"/>
                      <a:pt x="6518" y="1"/>
                      <a:pt x="443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863" name="Google Shape;8863;p62"/>
          <p:cNvGrpSpPr/>
          <p:nvPr/>
        </p:nvGrpSpPr>
        <p:grpSpPr>
          <a:xfrm>
            <a:off x="1116800" y="1157266"/>
            <a:ext cx="2271812" cy="1164707"/>
            <a:chOff x="1116800" y="1157266"/>
            <a:chExt cx="2271812" cy="1164707"/>
          </a:xfrm>
        </p:grpSpPr>
        <p:grpSp>
          <p:nvGrpSpPr>
            <p:cNvPr id="8864" name="Google Shape;8864;p62"/>
            <p:cNvGrpSpPr/>
            <p:nvPr/>
          </p:nvGrpSpPr>
          <p:grpSpPr>
            <a:xfrm>
              <a:off x="1116800" y="1157266"/>
              <a:ext cx="2271812" cy="1164707"/>
              <a:chOff x="1116800" y="1157266"/>
              <a:chExt cx="2271812" cy="1164707"/>
            </a:xfrm>
          </p:grpSpPr>
          <p:sp>
            <p:nvSpPr>
              <p:cNvPr id="8865" name="Google Shape;8865;p62"/>
              <p:cNvSpPr/>
              <p:nvPr/>
            </p:nvSpPr>
            <p:spPr>
              <a:xfrm>
                <a:off x="1173343" y="1206941"/>
                <a:ext cx="2215269" cy="1115031"/>
              </a:xfrm>
              <a:custGeom>
                <a:avLst/>
                <a:gdLst/>
                <a:ahLst/>
                <a:cxnLst/>
                <a:rect l="l" t="t" r="r" b="b"/>
                <a:pathLst>
                  <a:path w="69033" h="34747" extrusionOk="0">
                    <a:moveTo>
                      <a:pt x="55720" y="1"/>
                    </a:moveTo>
                    <a:cubicBezTo>
                      <a:pt x="55573" y="1"/>
                      <a:pt x="55427" y="1"/>
                      <a:pt x="55281" y="1"/>
                    </a:cubicBezTo>
                    <a:lnTo>
                      <a:pt x="13776" y="132"/>
                    </a:lnTo>
                    <a:cubicBezTo>
                      <a:pt x="9394" y="144"/>
                      <a:pt x="4311" y="335"/>
                      <a:pt x="1774" y="2228"/>
                    </a:cubicBezTo>
                    <a:cubicBezTo>
                      <a:pt x="155" y="3442"/>
                      <a:pt x="72" y="5026"/>
                      <a:pt x="72" y="6514"/>
                    </a:cubicBezTo>
                    <a:lnTo>
                      <a:pt x="12" y="22754"/>
                    </a:lnTo>
                    <a:cubicBezTo>
                      <a:pt x="0" y="25742"/>
                      <a:pt x="0" y="28802"/>
                      <a:pt x="1751" y="31648"/>
                    </a:cubicBezTo>
                    <a:cubicBezTo>
                      <a:pt x="2048" y="32136"/>
                      <a:pt x="2441" y="32648"/>
                      <a:pt x="3215" y="32970"/>
                    </a:cubicBezTo>
                    <a:cubicBezTo>
                      <a:pt x="3953" y="33279"/>
                      <a:pt x="4942" y="33374"/>
                      <a:pt x="5882" y="33458"/>
                    </a:cubicBezTo>
                    <a:cubicBezTo>
                      <a:pt x="16267" y="34318"/>
                      <a:pt x="26677" y="34747"/>
                      <a:pt x="37089" y="34747"/>
                    </a:cubicBezTo>
                    <a:cubicBezTo>
                      <a:pt x="44404" y="34747"/>
                      <a:pt x="51721" y="34535"/>
                      <a:pt x="59032" y="34113"/>
                    </a:cubicBezTo>
                    <a:cubicBezTo>
                      <a:pt x="61663" y="33970"/>
                      <a:pt x="64485" y="33732"/>
                      <a:pt x="66402" y="32779"/>
                    </a:cubicBezTo>
                    <a:cubicBezTo>
                      <a:pt x="68890" y="31529"/>
                      <a:pt x="69033" y="29505"/>
                      <a:pt x="69009" y="27695"/>
                    </a:cubicBezTo>
                    <a:cubicBezTo>
                      <a:pt x="68902" y="20587"/>
                      <a:pt x="68795" y="13491"/>
                      <a:pt x="68700" y="6383"/>
                    </a:cubicBezTo>
                    <a:cubicBezTo>
                      <a:pt x="68676" y="4788"/>
                      <a:pt x="68557" y="3061"/>
                      <a:pt x="66664" y="1811"/>
                    </a:cubicBezTo>
                    <a:cubicBezTo>
                      <a:pt x="64183" y="180"/>
                      <a:pt x="59719" y="1"/>
                      <a:pt x="55720" y="1"/>
                    </a:cubicBezTo>
                    <a:close/>
                  </a:path>
                </a:pathLst>
              </a:custGeom>
              <a:solidFill>
                <a:srgbClr val="8A8A8A">
                  <a:alpha val="40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6" name="Google Shape;8866;p62"/>
              <p:cNvSpPr/>
              <p:nvPr/>
            </p:nvSpPr>
            <p:spPr>
              <a:xfrm>
                <a:off x="1116800" y="1157266"/>
                <a:ext cx="2215269" cy="1114903"/>
              </a:xfrm>
              <a:custGeom>
                <a:avLst/>
                <a:gdLst/>
                <a:ahLst/>
                <a:cxnLst/>
                <a:rect l="l" t="t" r="r" b="b"/>
                <a:pathLst>
                  <a:path w="69033" h="34743" extrusionOk="0">
                    <a:moveTo>
                      <a:pt x="55732" y="1"/>
                    </a:moveTo>
                    <a:cubicBezTo>
                      <a:pt x="55585" y="1"/>
                      <a:pt x="55439" y="1"/>
                      <a:pt x="55293" y="1"/>
                    </a:cubicBezTo>
                    <a:lnTo>
                      <a:pt x="13788" y="120"/>
                    </a:lnTo>
                    <a:cubicBezTo>
                      <a:pt x="9394" y="132"/>
                      <a:pt x="4310" y="335"/>
                      <a:pt x="1786" y="2216"/>
                    </a:cubicBezTo>
                    <a:cubicBezTo>
                      <a:pt x="155" y="3430"/>
                      <a:pt x="84" y="5026"/>
                      <a:pt x="84" y="6514"/>
                    </a:cubicBezTo>
                    <a:lnTo>
                      <a:pt x="12" y="22754"/>
                    </a:lnTo>
                    <a:cubicBezTo>
                      <a:pt x="0" y="25743"/>
                      <a:pt x="0" y="28791"/>
                      <a:pt x="1751" y="31636"/>
                    </a:cubicBezTo>
                    <a:cubicBezTo>
                      <a:pt x="2048" y="32136"/>
                      <a:pt x="2441" y="32648"/>
                      <a:pt x="3215" y="32970"/>
                    </a:cubicBezTo>
                    <a:cubicBezTo>
                      <a:pt x="3953" y="33279"/>
                      <a:pt x="4941" y="33375"/>
                      <a:pt x="5882" y="33446"/>
                    </a:cubicBezTo>
                    <a:cubicBezTo>
                      <a:pt x="16308" y="34310"/>
                      <a:pt x="26759" y="34743"/>
                      <a:pt x="37212" y="34743"/>
                    </a:cubicBezTo>
                    <a:cubicBezTo>
                      <a:pt x="44486" y="34743"/>
                      <a:pt x="51762" y="34533"/>
                      <a:pt x="59032" y="34113"/>
                    </a:cubicBezTo>
                    <a:cubicBezTo>
                      <a:pt x="61663" y="33958"/>
                      <a:pt x="64485" y="33732"/>
                      <a:pt x="66401" y="32767"/>
                    </a:cubicBezTo>
                    <a:cubicBezTo>
                      <a:pt x="68890" y="31529"/>
                      <a:pt x="69033" y="29493"/>
                      <a:pt x="69009" y="27695"/>
                    </a:cubicBezTo>
                    <a:cubicBezTo>
                      <a:pt x="68902" y="20587"/>
                      <a:pt x="68795" y="13491"/>
                      <a:pt x="68699" y="6383"/>
                    </a:cubicBezTo>
                    <a:cubicBezTo>
                      <a:pt x="68676" y="4776"/>
                      <a:pt x="68568" y="3049"/>
                      <a:pt x="66663" y="1799"/>
                    </a:cubicBezTo>
                    <a:cubicBezTo>
                      <a:pt x="64194" y="180"/>
                      <a:pt x="59732" y="1"/>
                      <a:pt x="5573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67" name="Google Shape;8867;p62"/>
            <p:cNvGrpSpPr/>
            <p:nvPr/>
          </p:nvGrpSpPr>
          <p:grpSpPr>
            <a:xfrm>
              <a:off x="1319481" y="1386453"/>
              <a:ext cx="1782792" cy="728500"/>
              <a:chOff x="1319481" y="1386453"/>
              <a:chExt cx="1782792" cy="728500"/>
            </a:xfrm>
          </p:grpSpPr>
          <p:sp>
            <p:nvSpPr>
              <p:cNvPr id="8868" name="Google Shape;8868;p62"/>
              <p:cNvSpPr/>
              <p:nvPr/>
            </p:nvSpPr>
            <p:spPr>
              <a:xfrm>
                <a:off x="1319546" y="1386453"/>
                <a:ext cx="1782664" cy="8985"/>
              </a:xfrm>
              <a:custGeom>
                <a:avLst/>
                <a:gdLst/>
                <a:ahLst/>
                <a:cxnLst/>
                <a:rect l="l" t="t" r="r" b="b"/>
                <a:pathLst>
                  <a:path w="55552" h="280" extrusionOk="0">
                    <a:moveTo>
                      <a:pt x="136" y="1"/>
                    </a:moveTo>
                    <a:cubicBezTo>
                      <a:pt x="0" y="1"/>
                      <a:pt x="0" y="280"/>
                      <a:pt x="136" y="280"/>
                    </a:cubicBezTo>
                    <a:cubicBezTo>
                      <a:pt x="143" y="280"/>
                      <a:pt x="151" y="279"/>
                      <a:pt x="159" y="277"/>
                    </a:cubicBezTo>
                    <a:lnTo>
                      <a:pt x="55404" y="277"/>
                    </a:lnTo>
                    <a:cubicBezTo>
                      <a:pt x="55412" y="279"/>
                      <a:pt x="55419" y="280"/>
                      <a:pt x="55426" y="280"/>
                    </a:cubicBezTo>
                    <a:cubicBezTo>
                      <a:pt x="55552" y="280"/>
                      <a:pt x="55552" y="1"/>
                      <a:pt x="55426" y="1"/>
                    </a:cubicBezTo>
                    <a:cubicBezTo>
                      <a:pt x="55419" y="1"/>
                      <a:pt x="55412" y="1"/>
                      <a:pt x="55404" y="3"/>
                    </a:cubicBezTo>
                    <a:lnTo>
                      <a:pt x="159" y="3"/>
                    </a:lnTo>
                    <a:cubicBezTo>
                      <a:pt x="151" y="1"/>
                      <a:pt x="143" y="1"/>
                      <a:pt x="13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9" name="Google Shape;8869;p62"/>
              <p:cNvSpPr/>
              <p:nvPr/>
            </p:nvSpPr>
            <p:spPr>
              <a:xfrm>
                <a:off x="1319546" y="1598400"/>
                <a:ext cx="1782664" cy="8985"/>
              </a:xfrm>
              <a:custGeom>
                <a:avLst/>
                <a:gdLst/>
                <a:ahLst/>
                <a:cxnLst/>
                <a:rect l="l" t="t" r="r" b="b"/>
                <a:pathLst>
                  <a:path w="55552" h="280" extrusionOk="0">
                    <a:moveTo>
                      <a:pt x="136" y="0"/>
                    </a:moveTo>
                    <a:cubicBezTo>
                      <a:pt x="0" y="0"/>
                      <a:pt x="0" y="279"/>
                      <a:pt x="136" y="279"/>
                    </a:cubicBezTo>
                    <a:cubicBezTo>
                      <a:pt x="143" y="279"/>
                      <a:pt x="151" y="279"/>
                      <a:pt x="159" y="277"/>
                    </a:cubicBezTo>
                    <a:lnTo>
                      <a:pt x="55404" y="277"/>
                    </a:lnTo>
                    <a:cubicBezTo>
                      <a:pt x="55412" y="279"/>
                      <a:pt x="55419" y="279"/>
                      <a:pt x="55426" y="279"/>
                    </a:cubicBezTo>
                    <a:cubicBezTo>
                      <a:pt x="55552" y="279"/>
                      <a:pt x="55552" y="0"/>
                      <a:pt x="55426" y="0"/>
                    </a:cubicBezTo>
                    <a:cubicBezTo>
                      <a:pt x="55419" y="0"/>
                      <a:pt x="55412" y="1"/>
                      <a:pt x="55404" y="3"/>
                    </a:cubicBezTo>
                    <a:lnTo>
                      <a:pt x="159" y="3"/>
                    </a:lnTo>
                    <a:cubicBezTo>
                      <a:pt x="151" y="1"/>
                      <a:pt x="143" y="0"/>
                      <a:pt x="13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0" name="Google Shape;8870;p62"/>
              <p:cNvSpPr/>
              <p:nvPr/>
            </p:nvSpPr>
            <p:spPr>
              <a:xfrm>
                <a:off x="1319546" y="1852376"/>
                <a:ext cx="1782664" cy="8600"/>
              </a:xfrm>
              <a:custGeom>
                <a:avLst/>
                <a:gdLst/>
                <a:ahLst/>
                <a:cxnLst/>
                <a:rect l="l" t="t" r="r" b="b"/>
                <a:pathLst>
                  <a:path w="55552" h="268" extrusionOk="0">
                    <a:moveTo>
                      <a:pt x="135" y="0"/>
                    </a:moveTo>
                    <a:cubicBezTo>
                      <a:pt x="1" y="0"/>
                      <a:pt x="1" y="267"/>
                      <a:pt x="135" y="267"/>
                    </a:cubicBezTo>
                    <a:cubicBezTo>
                      <a:pt x="143" y="267"/>
                      <a:pt x="151" y="266"/>
                      <a:pt x="159" y="265"/>
                    </a:cubicBezTo>
                    <a:lnTo>
                      <a:pt x="55404" y="265"/>
                    </a:lnTo>
                    <a:cubicBezTo>
                      <a:pt x="55412" y="266"/>
                      <a:pt x="55420" y="267"/>
                      <a:pt x="55427" y="267"/>
                    </a:cubicBezTo>
                    <a:cubicBezTo>
                      <a:pt x="55552" y="267"/>
                      <a:pt x="55552" y="0"/>
                      <a:pt x="55427" y="0"/>
                    </a:cubicBezTo>
                    <a:cubicBezTo>
                      <a:pt x="55420" y="0"/>
                      <a:pt x="55412" y="1"/>
                      <a:pt x="55404" y="3"/>
                    </a:cubicBezTo>
                    <a:lnTo>
                      <a:pt x="159" y="3"/>
                    </a:lnTo>
                    <a:cubicBezTo>
                      <a:pt x="151" y="1"/>
                      <a:pt x="143" y="0"/>
                      <a:pt x="13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1" name="Google Shape;8871;p62"/>
              <p:cNvSpPr/>
              <p:nvPr/>
            </p:nvSpPr>
            <p:spPr>
              <a:xfrm>
                <a:off x="1319481" y="2106000"/>
                <a:ext cx="1782792" cy="8953"/>
              </a:xfrm>
              <a:custGeom>
                <a:avLst/>
                <a:gdLst/>
                <a:ahLst/>
                <a:cxnLst/>
                <a:rect l="l" t="t" r="r" b="b"/>
                <a:pathLst>
                  <a:path w="55556" h="279" extrusionOk="0">
                    <a:moveTo>
                      <a:pt x="145" y="0"/>
                    </a:moveTo>
                    <a:cubicBezTo>
                      <a:pt x="3" y="0"/>
                      <a:pt x="0" y="278"/>
                      <a:pt x="137" y="278"/>
                    </a:cubicBezTo>
                    <a:cubicBezTo>
                      <a:pt x="145" y="278"/>
                      <a:pt x="153" y="277"/>
                      <a:pt x="161" y="276"/>
                    </a:cubicBezTo>
                    <a:lnTo>
                      <a:pt x="55406" y="276"/>
                    </a:lnTo>
                    <a:cubicBezTo>
                      <a:pt x="55414" y="277"/>
                      <a:pt x="55422" y="278"/>
                      <a:pt x="55429" y="278"/>
                    </a:cubicBezTo>
                    <a:cubicBezTo>
                      <a:pt x="55556" y="278"/>
                      <a:pt x="55554" y="0"/>
                      <a:pt x="55422" y="0"/>
                    </a:cubicBezTo>
                    <a:cubicBezTo>
                      <a:pt x="55417" y="0"/>
                      <a:pt x="55412" y="1"/>
                      <a:pt x="55406" y="2"/>
                    </a:cubicBezTo>
                    <a:lnTo>
                      <a:pt x="161" y="2"/>
                    </a:lnTo>
                    <a:cubicBezTo>
                      <a:pt x="156" y="1"/>
                      <a:pt x="150" y="0"/>
                      <a:pt x="14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8872" name="Google Shape;8872;p62"/>
          <p:cNvSpPr/>
          <p:nvPr/>
        </p:nvSpPr>
        <p:spPr>
          <a:xfrm>
            <a:off x="2898636" y="3064895"/>
            <a:ext cx="1043759" cy="9049"/>
          </a:xfrm>
          <a:custGeom>
            <a:avLst/>
            <a:gdLst/>
            <a:ahLst/>
            <a:cxnLst/>
            <a:rect l="l" t="t" r="r" b="b"/>
            <a:pathLst>
              <a:path w="32526" h="282" extrusionOk="0">
                <a:moveTo>
                  <a:pt x="137" y="1"/>
                </a:moveTo>
                <a:cubicBezTo>
                  <a:pt x="3" y="1"/>
                  <a:pt x="1" y="281"/>
                  <a:pt x="130" y="281"/>
                </a:cubicBezTo>
                <a:cubicBezTo>
                  <a:pt x="140" y="281"/>
                  <a:pt x="149" y="280"/>
                  <a:pt x="160" y="277"/>
                </a:cubicBezTo>
                <a:lnTo>
                  <a:pt x="32366" y="277"/>
                </a:lnTo>
                <a:cubicBezTo>
                  <a:pt x="32377" y="280"/>
                  <a:pt x="32387" y="281"/>
                  <a:pt x="32396" y="281"/>
                </a:cubicBezTo>
                <a:cubicBezTo>
                  <a:pt x="32525" y="281"/>
                  <a:pt x="32523" y="1"/>
                  <a:pt x="32389" y="1"/>
                </a:cubicBezTo>
                <a:cubicBezTo>
                  <a:pt x="32382" y="1"/>
                  <a:pt x="32374" y="1"/>
                  <a:pt x="32366" y="3"/>
                </a:cubicBezTo>
                <a:lnTo>
                  <a:pt x="160" y="3"/>
                </a:lnTo>
                <a:cubicBezTo>
                  <a:pt x="152" y="1"/>
                  <a:pt x="144" y="1"/>
                  <a:pt x="13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3" name="Google Shape;8873;p62"/>
          <p:cNvSpPr/>
          <p:nvPr/>
        </p:nvSpPr>
        <p:spPr>
          <a:xfrm>
            <a:off x="4483888" y="3045416"/>
            <a:ext cx="1043342" cy="8985"/>
          </a:xfrm>
          <a:custGeom>
            <a:avLst/>
            <a:gdLst/>
            <a:ahLst/>
            <a:cxnLst/>
            <a:rect l="l" t="t" r="r" b="b"/>
            <a:pathLst>
              <a:path w="32513" h="280" extrusionOk="0">
                <a:moveTo>
                  <a:pt x="135" y="0"/>
                </a:moveTo>
                <a:cubicBezTo>
                  <a:pt x="0" y="0"/>
                  <a:pt x="0" y="279"/>
                  <a:pt x="135" y="279"/>
                </a:cubicBezTo>
                <a:cubicBezTo>
                  <a:pt x="143" y="279"/>
                  <a:pt x="151" y="279"/>
                  <a:pt x="159" y="277"/>
                </a:cubicBezTo>
                <a:lnTo>
                  <a:pt x="32365" y="277"/>
                </a:lnTo>
                <a:cubicBezTo>
                  <a:pt x="32373" y="279"/>
                  <a:pt x="32380" y="279"/>
                  <a:pt x="32387" y="279"/>
                </a:cubicBezTo>
                <a:cubicBezTo>
                  <a:pt x="32513" y="279"/>
                  <a:pt x="32513" y="0"/>
                  <a:pt x="32387" y="0"/>
                </a:cubicBezTo>
                <a:cubicBezTo>
                  <a:pt x="32380" y="0"/>
                  <a:pt x="32373" y="1"/>
                  <a:pt x="32365" y="3"/>
                </a:cubicBezTo>
                <a:lnTo>
                  <a:pt x="159" y="3"/>
                </a:lnTo>
                <a:cubicBezTo>
                  <a:pt x="151" y="1"/>
                  <a:pt x="143" y="0"/>
                  <a:pt x="13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4" name="Google Shape;8874;p62"/>
          <p:cNvSpPr/>
          <p:nvPr/>
        </p:nvSpPr>
        <p:spPr>
          <a:xfrm>
            <a:off x="5057498" y="1866875"/>
            <a:ext cx="1393059" cy="1214350"/>
          </a:xfrm>
          <a:custGeom>
            <a:avLst/>
            <a:gdLst/>
            <a:ahLst/>
            <a:cxnLst/>
            <a:rect l="l" t="t" r="r" b="b"/>
            <a:pathLst>
              <a:path w="43411" h="37842" extrusionOk="0">
                <a:moveTo>
                  <a:pt x="21052" y="0"/>
                </a:moveTo>
                <a:cubicBezTo>
                  <a:pt x="20498" y="0"/>
                  <a:pt x="19877" y="278"/>
                  <a:pt x="19193" y="832"/>
                </a:cubicBezTo>
                <a:cubicBezTo>
                  <a:pt x="16360" y="3141"/>
                  <a:pt x="19396" y="9749"/>
                  <a:pt x="20539" y="11952"/>
                </a:cubicBezTo>
                <a:cubicBezTo>
                  <a:pt x="20241" y="12047"/>
                  <a:pt x="19967" y="12202"/>
                  <a:pt x="19741" y="12416"/>
                </a:cubicBezTo>
                <a:cubicBezTo>
                  <a:pt x="18816" y="10567"/>
                  <a:pt x="16068" y="5737"/>
                  <a:pt x="12549" y="5737"/>
                </a:cubicBezTo>
                <a:cubicBezTo>
                  <a:pt x="12306" y="5737"/>
                  <a:pt x="12061" y="5760"/>
                  <a:pt x="11811" y="5808"/>
                </a:cubicBezTo>
                <a:cubicBezTo>
                  <a:pt x="10347" y="6082"/>
                  <a:pt x="9478" y="6630"/>
                  <a:pt x="9252" y="7416"/>
                </a:cubicBezTo>
                <a:cubicBezTo>
                  <a:pt x="8882" y="8630"/>
                  <a:pt x="10204" y="9916"/>
                  <a:pt x="10264" y="9976"/>
                </a:cubicBezTo>
                <a:cubicBezTo>
                  <a:pt x="10309" y="10019"/>
                  <a:pt x="10360" y="10037"/>
                  <a:pt x="10408" y="10037"/>
                </a:cubicBezTo>
                <a:cubicBezTo>
                  <a:pt x="10575" y="10037"/>
                  <a:pt x="10718" y="9823"/>
                  <a:pt x="10561" y="9666"/>
                </a:cubicBezTo>
                <a:cubicBezTo>
                  <a:pt x="10549" y="9654"/>
                  <a:pt x="9371" y="8499"/>
                  <a:pt x="9668" y="7535"/>
                </a:cubicBezTo>
                <a:cubicBezTo>
                  <a:pt x="9847" y="6916"/>
                  <a:pt x="10609" y="6475"/>
                  <a:pt x="11895" y="6225"/>
                </a:cubicBezTo>
                <a:cubicBezTo>
                  <a:pt x="12111" y="6183"/>
                  <a:pt x="12325" y="6163"/>
                  <a:pt x="12537" y="6163"/>
                </a:cubicBezTo>
                <a:cubicBezTo>
                  <a:pt x="15882" y="6163"/>
                  <a:pt x="18626" y="11116"/>
                  <a:pt x="19443" y="12762"/>
                </a:cubicBezTo>
                <a:cubicBezTo>
                  <a:pt x="19324" y="12917"/>
                  <a:pt x="19229" y="13095"/>
                  <a:pt x="19158" y="13286"/>
                </a:cubicBezTo>
                <a:cubicBezTo>
                  <a:pt x="19124" y="13282"/>
                  <a:pt x="19092" y="13280"/>
                  <a:pt x="19061" y="13280"/>
                </a:cubicBezTo>
                <a:cubicBezTo>
                  <a:pt x="18264" y="13280"/>
                  <a:pt x="18227" y="14548"/>
                  <a:pt x="19086" y="14548"/>
                </a:cubicBezTo>
                <a:cubicBezTo>
                  <a:pt x="19090" y="14548"/>
                  <a:pt x="19094" y="14548"/>
                  <a:pt x="19098" y="14548"/>
                </a:cubicBezTo>
                <a:cubicBezTo>
                  <a:pt x="19217" y="15048"/>
                  <a:pt x="19527" y="15500"/>
                  <a:pt x="19955" y="15798"/>
                </a:cubicBezTo>
                <a:lnTo>
                  <a:pt x="19931" y="15798"/>
                </a:lnTo>
                <a:lnTo>
                  <a:pt x="19658" y="15714"/>
                </a:lnTo>
                <a:lnTo>
                  <a:pt x="19491" y="15667"/>
                </a:lnTo>
                <a:lnTo>
                  <a:pt x="19193" y="15584"/>
                </a:lnTo>
                <a:lnTo>
                  <a:pt x="19015" y="15524"/>
                </a:lnTo>
                <a:lnTo>
                  <a:pt x="18705" y="15441"/>
                </a:lnTo>
                <a:lnTo>
                  <a:pt x="18503" y="15393"/>
                </a:lnTo>
                <a:lnTo>
                  <a:pt x="18169" y="15298"/>
                </a:lnTo>
                <a:lnTo>
                  <a:pt x="17955" y="15238"/>
                </a:lnTo>
                <a:lnTo>
                  <a:pt x="17610" y="15155"/>
                </a:lnTo>
                <a:lnTo>
                  <a:pt x="17372" y="15095"/>
                </a:lnTo>
                <a:lnTo>
                  <a:pt x="17014" y="15012"/>
                </a:lnTo>
                <a:lnTo>
                  <a:pt x="16776" y="14952"/>
                </a:lnTo>
                <a:lnTo>
                  <a:pt x="16383" y="14869"/>
                </a:lnTo>
                <a:lnTo>
                  <a:pt x="16145" y="14810"/>
                </a:lnTo>
                <a:lnTo>
                  <a:pt x="15740" y="14726"/>
                </a:lnTo>
                <a:lnTo>
                  <a:pt x="15502" y="14679"/>
                </a:lnTo>
                <a:lnTo>
                  <a:pt x="15050" y="14595"/>
                </a:lnTo>
                <a:lnTo>
                  <a:pt x="14824" y="14548"/>
                </a:lnTo>
                <a:lnTo>
                  <a:pt x="14312" y="14464"/>
                </a:lnTo>
                <a:lnTo>
                  <a:pt x="14145" y="14429"/>
                </a:lnTo>
                <a:cubicBezTo>
                  <a:pt x="13681" y="14357"/>
                  <a:pt x="13204" y="14286"/>
                  <a:pt x="12728" y="14226"/>
                </a:cubicBezTo>
                <a:lnTo>
                  <a:pt x="12597" y="14214"/>
                </a:lnTo>
                <a:cubicBezTo>
                  <a:pt x="12407" y="14190"/>
                  <a:pt x="12216" y="14167"/>
                  <a:pt x="12026" y="14155"/>
                </a:cubicBezTo>
                <a:lnTo>
                  <a:pt x="11788" y="14131"/>
                </a:lnTo>
                <a:cubicBezTo>
                  <a:pt x="11633" y="14119"/>
                  <a:pt x="11466" y="14095"/>
                  <a:pt x="11311" y="14083"/>
                </a:cubicBezTo>
                <a:lnTo>
                  <a:pt x="11037" y="14071"/>
                </a:lnTo>
                <a:cubicBezTo>
                  <a:pt x="10895" y="14060"/>
                  <a:pt x="10740" y="14048"/>
                  <a:pt x="10597" y="14048"/>
                </a:cubicBezTo>
                <a:lnTo>
                  <a:pt x="10311" y="14036"/>
                </a:lnTo>
                <a:cubicBezTo>
                  <a:pt x="10156" y="14036"/>
                  <a:pt x="10025" y="14024"/>
                  <a:pt x="9883" y="14024"/>
                </a:cubicBezTo>
                <a:lnTo>
                  <a:pt x="9180" y="14024"/>
                </a:lnTo>
                <a:lnTo>
                  <a:pt x="8882" y="14036"/>
                </a:lnTo>
                <a:cubicBezTo>
                  <a:pt x="8740" y="14036"/>
                  <a:pt x="8609" y="14036"/>
                  <a:pt x="8478" y="14048"/>
                </a:cubicBezTo>
                <a:lnTo>
                  <a:pt x="8180" y="14071"/>
                </a:lnTo>
                <a:cubicBezTo>
                  <a:pt x="8049" y="14071"/>
                  <a:pt x="7918" y="14083"/>
                  <a:pt x="7799" y="14107"/>
                </a:cubicBezTo>
                <a:lnTo>
                  <a:pt x="7501" y="14131"/>
                </a:lnTo>
                <a:cubicBezTo>
                  <a:pt x="7370" y="14143"/>
                  <a:pt x="7251" y="14167"/>
                  <a:pt x="7120" y="14179"/>
                </a:cubicBezTo>
                <a:lnTo>
                  <a:pt x="6835" y="14226"/>
                </a:lnTo>
                <a:cubicBezTo>
                  <a:pt x="6704" y="14250"/>
                  <a:pt x="6585" y="14274"/>
                  <a:pt x="6465" y="14298"/>
                </a:cubicBezTo>
                <a:cubicBezTo>
                  <a:pt x="6370" y="14321"/>
                  <a:pt x="6275" y="14333"/>
                  <a:pt x="6180" y="14357"/>
                </a:cubicBezTo>
                <a:cubicBezTo>
                  <a:pt x="6061" y="14381"/>
                  <a:pt x="5942" y="14417"/>
                  <a:pt x="5823" y="14452"/>
                </a:cubicBezTo>
                <a:cubicBezTo>
                  <a:pt x="5739" y="14476"/>
                  <a:pt x="5644" y="14488"/>
                  <a:pt x="5561" y="14512"/>
                </a:cubicBezTo>
                <a:cubicBezTo>
                  <a:pt x="5442" y="14548"/>
                  <a:pt x="5311" y="14595"/>
                  <a:pt x="5192" y="14631"/>
                </a:cubicBezTo>
                <a:cubicBezTo>
                  <a:pt x="5120" y="14655"/>
                  <a:pt x="5037" y="14679"/>
                  <a:pt x="4953" y="14714"/>
                </a:cubicBezTo>
                <a:cubicBezTo>
                  <a:pt x="4834" y="14762"/>
                  <a:pt x="4703" y="14810"/>
                  <a:pt x="4572" y="14857"/>
                </a:cubicBezTo>
                <a:cubicBezTo>
                  <a:pt x="4513" y="14893"/>
                  <a:pt x="4453" y="14917"/>
                  <a:pt x="4382" y="14941"/>
                </a:cubicBezTo>
                <a:cubicBezTo>
                  <a:pt x="4203" y="15024"/>
                  <a:pt x="4025" y="15119"/>
                  <a:pt x="3846" y="15214"/>
                </a:cubicBezTo>
                <a:cubicBezTo>
                  <a:pt x="3036" y="15655"/>
                  <a:pt x="2263" y="16179"/>
                  <a:pt x="1548" y="16774"/>
                </a:cubicBezTo>
                <a:cubicBezTo>
                  <a:pt x="1262" y="17000"/>
                  <a:pt x="1012" y="17262"/>
                  <a:pt x="774" y="17536"/>
                </a:cubicBezTo>
                <a:cubicBezTo>
                  <a:pt x="643" y="17691"/>
                  <a:pt x="512" y="17869"/>
                  <a:pt x="405" y="18048"/>
                </a:cubicBezTo>
                <a:cubicBezTo>
                  <a:pt x="167" y="18429"/>
                  <a:pt x="24" y="18870"/>
                  <a:pt x="12" y="19322"/>
                </a:cubicBezTo>
                <a:cubicBezTo>
                  <a:pt x="0" y="19584"/>
                  <a:pt x="48" y="19858"/>
                  <a:pt x="131" y="20108"/>
                </a:cubicBezTo>
                <a:cubicBezTo>
                  <a:pt x="191" y="20286"/>
                  <a:pt x="274" y="20465"/>
                  <a:pt x="369" y="20632"/>
                </a:cubicBezTo>
                <a:cubicBezTo>
                  <a:pt x="667" y="21168"/>
                  <a:pt x="1143" y="21703"/>
                  <a:pt x="1822" y="22263"/>
                </a:cubicBezTo>
                <a:cubicBezTo>
                  <a:pt x="1929" y="22358"/>
                  <a:pt x="2048" y="22453"/>
                  <a:pt x="2167" y="22549"/>
                </a:cubicBezTo>
                <a:cubicBezTo>
                  <a:pt x="2417" y="22739"/>
                  <a:pt x="2691" y="22930"/>
                  <a:pt x="2977" y="23120"/>
                </a:cubicBezTo>
                <a:cubicBezTo>
                  <a:pt x="3263" y="23323"/>
                  <a:pt x="3572" y="23513"/>
                  <a:pt x="3906" y="23715"/>
                </a:cubicBezTo>
                <a:cubicBezTo>
                  <a:pt x="7620" y="25942"/>
                  <a:pt x="10752" y="28168"/>
                  <a:pt x="13395" y="28537"/>
                </a:cubicBezTo>
                <a:cubicBezTo>
                  <a:pt x="13395" y="28573"/>
                  <a:pt x="13383" y="28597"/>
                  <a:pt x="13371" y="28633"/>
                </a:cubicBezTo>
                <a:cubicBezTo>
                  <a:pt x="12106" y="34686"/>
                  <a:pt x="15192" y="37841"/>
                  <a:pt x="19037" y="37841"/>
                </a:cubicBezTo>
                <a:cubicBezTo>
                  <a:pt x="20039" y="37841"/>
                  <a:pt x="21093" y="37627"/>
                  <a:pt x="22134" y="37193"/>
                </a:cubicBezTo>
                <a:cubicBezTo>
                  <a:pt x="25789" y="35669"/>
                  <a:pt x="25265" y="30240"/>
                  <a:pt x="24694" y="27359"/>
                </a:cubicBezTo>
                <a:lnTo>
                  <a:pt x="24694" y="27359"/>
                </a:lnTo>
                <a:cubicBezTo>
                  <a:pt x="24825" y="27525"/>
                  <a:pt x="24956" y="27680"/>
                  <a:pt x="25087" y="27835"/>
                </a:cubicBezTo>
                <a:cubicBezTo>
                  <a:pt x="25254" y="28014"/>
                  <a:pt x="25408" y="28168"/>
                  <a:pt x="25575" y="28311"/>
                </a:cubicBezTo>
                <a:cubicBezTo>
                  <a:pt x="25718" y="28454"/>
                  <a:pt x="25873" y="28585"/>
                  <a:pt x="26039" y="28704"/>
                </a:cubicBezTo>
                <a:cubicBezTo>
                  <a:pt x="26182" y="28811"/>
                  <a:pt x="26325" y="28907"/>
                  <a:pt x="26480" y="29002"/>
                </a:cubicBezTo>
                <a:cubicBezTo>
                  <a:pt x="26682" y="29109"/>
                  <a:pt x="26897" y="29204"/>
                  <a:pt x="27111" y="29276"/>
                </a:cubicBezTo>
                <a:cubicBezTo>
                  <a:pt x="27286" y="29325"/>
                  <a:pt x="27452" y="29349"/>
                  <a:pt x="27606" y="29349"/>
                </a:cubicBezTo>
                <a:cubicBezTo>
                  <a:pt x="27863" y="29349"/>
                  <a:pt x="28088" y="29283"/>
                  <a:pt x="28266" y="29157"/>
                </a:cubicBezTo>
                <a:cubicBezTo>
                  <a:pt x="28444" y="29038"/>
                  <a:pt x="28575" y="28859"/>
                  <a:pt x="28659" y="28668"/>
                </a:cubicBezTo>
                <a:cubicBezTo>
                  <a:pt x="28873" y="28133"/>
                  <a:pt x="28825" y="27311"/>
                  <a:pt x="28373" y="26263"/>
                </a:cubicBezTo>
                <a:cubicBezTo>
                  <a:pt x="28194" y="25847"/>
                  <a:pt x="28004" y="25442"/>
                  <a:pt x="27813" y="25049"/>
                </a:cubicBezTo>
                <a:lnTo>
                  <a:pt x="27766" y="24954"/>
                </a:lnTo>
                <a:lnTo>
                  <a:pt x="27766" y="24954"/>
                </a:lnTo>
                <a:cubicBezTo>
                  <a:pt x="28963" y="26613"/>
                  <a:pt x="32240" y="30668"/>
                  <a:pt x="35641" y="30668"/>
                </a:cubicBezTo>
                <a:cubicBezTo>
                  <a:pt x="36266" y="30668"/>
                  <a:pt x="36896" y="30531"/>
                  <a:pt x="37517" y="30216"/>
                </a:cubicBezTo>
                <a:cubicBezTo>
                  <a:pt x="42137" y="27883"/>
                  <a:pt x="43411" y="22358"/>
                  <a:pt x="37719" y="18596"/>
                </a:cubicBezTo>
                <a:cubicBezTo>
                  <a:pt x="38053" y="17989"/>
                  <a:pt x="38315" y="17346"/>
                  <a:pt x="38505" y="16679"/>
                </a:cubicBezTo>
                <a:cubicBezTo>
                  <a:pt x="38589" y="16405"/>
                  <a:pt x="38672" y="16119"/>
                  <a:pt x="38743" y="15834"/>
                </a:cubicBezTo>
                <a:cubicBezTo>
                  <a:pt x="38970" y="14952"/>
                  <a:pt x="39148" y="13988"/>
                  <a:pt x="39315" y="12964"/>
                </a:cubicBezTo>
                <a:cubicBezTo>
                  <a:pt x="39553" y="11595"/>
                  <a:pt x="39767" y="10119"/>
                  <a:pt x="40017" y="8595"/>
                </a:cubicBezTo>
                <a:cubicBezTo>
                  <a:pt x="40315" y="6880"/>
                  <a:pt x="40363" y="5523"/>
                  <a:pt x="40148" y="4523"/>
                </a:cubicBezTo>
                <a:cubicBezTo>
                  <a:pt x="39970" y="3630"/>
                  <a:pt x="39589" y="2999"/>
                  <a:pt x="39005" y="2630"/>
                </a:cubicBezTo>
                <a:cubicBezTo>
                  <a:pt x="38862" y="2534"/>
                  <a:pt x="38708" y="2451"/>
                  <a:pt x="38541" y="2391"/>
                </a:cubicBezTo>
                <a:cubicBezTo>
                  <a:pt x="38181" y="2261"/>
                  <a:pt x="37768" y="2198"/>
                  <a:pt x="37301" y="2198"/>
                </a:cubicBezTo>
                <a:cubicBezTo>
                  <a:pt x="36315" y="2198"/>
                  <a:pt x="35086" y="2481"/>
                  <a:pt x="33600" y="3022"/>
                </a:cubicBezTo>
                <a:cubicBezTo>
                  <a:pt x="33409" y="3094"/>
                  <a:pt x="33231" y="3177"/>
                  <a:pt x="33040" y="3261"/>
                </a:cubicBezTo>
                <a:cubicBezTo>
                  <a:pt x="32981" y="3284"/>
                  <a:pt x="32921" y="3320"/>
                  <a:pt x="32862" y="3344"/>
                </a:cubicBezTo>
                <a:cubicBezTo>
                  <a:pt x="32743" y="3403"/>
                  <a:pt x="32624" y="3463"/>
                  <a:pt x="32504" y="3534"/>
                </a:cubicBezTo>
                <a:cubicBezTo>
                  <a:pt x="32433" y="3570"/>
                  <a:pt x="32362" y="3618"/>
                  <a:pt x="32290" y="3653"/>
                </a:cubicBezTo>
                <a:cubicBezTo>
                  <a:pt x="32183" y="3725"/>
                  <a:pt x="32076" y="3784"/>
                  <a:pt x="31969" y="3856"/>
                </a:cubicBezTo>
                <a:cubicBezTo>
                  <a:pt x="31897" y="3903"/>
                  <a:pt x="31826" y="3951"/>
                  <a:pt x="31754" y="3999"/>
                </a:cubicBezTo>
                <a:cubicBezTo>
                  <a:pt x="31647" y="4070"/>
                  <a:pt x="31552" y="4154"/>
                  <a:pt x="31445" y="4225"/>
                </a:cubicBezTo>
                <a:cubicBezTo>
                  <a:pt x="31373" y="4273"/>
                  <a:pt x="31302" y="4332"/>
                  <a:pt x="31230" y="4392"/>
                </a:cubicBezTo>
                <a:cubicBezTo>
                  <a:pt x="31135" y="4463"/>
                  <a:pt x="31028" y="4546"/>
                  <a:pt x="30933" y="4630"/>
                </a:cubicBezTo>
                <a:lnTo>
                  <a:pt x="30719" y="4808"/>
                </a:lnTo>
                <a:cubicBezTo>
                  <a:pt x="30623" y="4892"/>
                  <a:pt x="30528" y="4975"/>
                  <a:pt x="30421" y="5070"/>
                </a:cubicBezTo>
                <a:cubicBezTo>
                  <a:pt x="30361" y="5130"/>
                  <a:pt x="30290" y="5189"/>
                  <a:pt x="30230" y="5249"/>
                </a:cubicBezTo>
                <a:cubicBezTo>
                  <a:pt x="30123" y="5344"/>
                  <a:pt x="30028" y="5451"/>
                  <a:pt x="29933" y="5547"/>
                </a:cubicBezTo>
                <a:cubicBezTo>
                  <a:pt x="29861" y="5618"/>
                  <a:pt x="29802" y="5678"/>
                  <a:pt x="29742" y="5737"/>
                </a:cubicBezTo>
                <a:cubicBezTo>
                  <a:pt x="29635" y="5844"/>
                  <a:pt x="29528" y="5963"/>
                  <a:pt x="29433" y="6070"/>
                </a:cubicBezTo>
                <a:cubicBezTo>
                  <a:pt x="29373" y="6130"/>
                  <a:pt x="29325" y="6178"/>
                  <a:pt x="29278" y="6237"/>
                </a:cubicBezTo>
                <a:cubicBezTo>
                  <a:pt x="29147" y="6392"/>
                  <a:pt x="29016" y="6547"/>
                  <a:pt x="28873" y="6701"/>
                </a:cubicBezTo>
                <a:lnTo>
                  <a:pt x="28825" y="6761"/>
                </a:lnTo>
                <a:cubicBezTo>
                  <a:pt x="28671" y="6940"/>
                  <a:pt x="28528" y="7130"/>
                  <a:pt x="28373" y="7309"/>
                </a:cubicBezTo>
                <a:lnTo>
                  <a:pt x="28266" y="7452"/>
                </a:lnTo>
                <a:cubicBezTo>
                  <a:pt x="28159" y="7594"/>
                  <a:pt x="28052" y="7737"/>
                  <a:pt x="27944" y="7880"/>
                </a:cubicBezTo>
                <a:lnTo>
                  <a:pt x="27801" y="8083"/>
                </a:lnTo>
                <a:cubicBezTo>
                  <a:pt x="27706" y="8202"/>
                  <a:pt x="27623" y="8321"/>
                  <a:pt x="27528" y="8452"/>
                </a:cubicBezTo>
                <a:lnTo>
                  <a:pt x="27385" y="8678"/>
                </a:lnTo>
                <a:cubicBezTo>
                  <a:pt x="27301" y="8797"/>
                  <a:pt x="27218" y="8916"/>
                  <a:pt x="27135" y="9035"/>
                </a:cubicBezTo>
                <a:lnTo>
                  <a:pt x="26992" y="9273"/>
                </a:lnTo>
                <a:cubicBezTo>
                  <a:pt x="26909" y="9392"/>
                  <a:pt x="26837" y="9511"/>
                  <a:pt x="26754" y="9630"/>
                </a:cubicBezTo>
                <a:lnTo>
                  <a:pt x="26611" y="9857"/>
                </a:lnTo>
                <a:cubicBezTo>
                  <a:pt x="26539" y="9976"/>
                  <a:pt x="26456" y="10107"/>
                  <a:pt x="26385" y="10226"/>
                </a:cubicBezTo>
                <a:lnTo>
                  <a:pt x="26242" y="10452"/>
                </a:lnTo>
                <a:cubicBezTo>
                  <a:pt x="26170" y="10583"/>
                  <a:pt x="26099" y="10702"/>
                  <a:pt x="26027" y="10833"/>
                </a:cubicBezTo>
                <a:lnTo>
                  <a:pt x="25896" y="11035"/>
                </a:lnTo>
                <a:cubicBezTo>
                  <a:pt x="25825" y="11178"/>
                  <a:pt x="25754" y="11309"/>
                  <a:pt x="25670" y="11440"/>
                </a:cubicBezTo>
                <a:lnTo>
                  <a:pt x="25575" y="11619"/>
                </a:lnTo>
                <a:cubicBezTo>
                  <a:pt x="25480" y="11774"/>
                  <a:pt x="25396" y="11940"/>
                  <a:pt x="25313" y="12095"/>
                </a:cubicBezTo>
                <a:lnTo>
                  <a:pt x="25265" y="12190"/>
                </a:lnTo>
                <a:cubicBezTo>
                  <a:pt x="25158" y="12381"/>
                  <a:pt x="25063" y="12571"/>
                  <a:pt x="24968" y="12750"/>
                </a:cubicBezTo>
                <a:lnTo>
                  <a:pt x="24920" y="12833"/>
                </a:lnTo>
                <a:cubicBezTo>
                  <a:pt x="24837" y="12988"/>
                  <a:pt x="24765" y="13143"/>
                  <a:pt x="24682" y="13298"/>
                </a:cubicBezTo>
                <a:lnTo>
                  <a:pt x="24599" y="13464"/>
                </a:lnTo>
                <a:lnTo>
                  <a:pt x="24432" y="13809"/>
                </a:lnTo>
                <a:lnTo>
                  <a:pt x="24337" y="14000"/>
                </a:lnTo>
                <a:lnTo>
                  <a:pt x="24194" y="14310"/>
                </a:lnTo>
                <a:lnTo>
                  <a:pt x="24099" y="14500"/>
                </a:lnTo>
                <a:lnTo>
                  <a:pt x="23968" y="14786"/>
                </a:lnTo>
                <a:lnTo>
                  <a:pt x="23884" y="14964"/>
                </a:lnTo>
                <a:lnTo>
                  <a:pt x="23765" y="15214"/>
                </a:lnTo>
                <a:lnTo>
                  <a:pt x="23694" y="15393"/>
                </a:lnTo>
                <a:lnTo>
                  <a:pt x="23587" y="15619"/>
                </a:lnTo>
                <a:lnTo>
                  <a:pt x="23527" y="15774"/>
                </a:lnTo>
                <a:lnTo>
                  <a:pt x="23420" y="16000"/>
                </a:lnTo>
                <a:lnTo>
                  <a:pt x="23372" y="16119"/>
                </a:lnTo>
                <a:lnTo>
                  <a:pt x="23289" y="16322"/>
                </a:lnTo>
                <a:lnTo>
                  <a:pt x="23241" y="16429"/>
                </a:lnTo>
                <a:lnTo>
                  <a:pt x="23218" y="16488"/>
                </a:lnTo>
                <a:cubicBezTo>
                  <a:pt x="23075" y="16179"/>
                  <a:pt x="22920" y="15857"/>
                  <a:pt x="22765" y="15524"/>
                </a:cubicBezTo>
                <a:cubicBezTo>
                  <a:pt x="23480" y="14774"/>
                  <a:pt x="23575" y="13619"/>
                  <a:pt x="22968" y="12774"/>
                </a:cubicBezTo>
                <a:cubicBezTo>
                  <a:pt x="23241" y="12500"/>
                  <a:pt x="23218" y="12059"/>
                  <a:pt x="22920" y="11833"/>
                </a:cubicBezTo>
                <a:cubicBezTo>
                  <a:pt x="22804" y="11740"/>
                  <a:pt x="22666" y="11696"/>
                  <a:pt x="22529" y="11696"/>
                </a:cubicBezTo>
                <a:cubicBezTo>
                  <a:pt x="22315" y="11696"/>
                  <a:pt x="22103" y="11804"/>
                  <a:pt x="21979" y="12000"/>
                </a:cubicBezTo>
                <a:cubicBezTo>
                  <a:pt x="21727" y="11897"/>
                  <a:pt x="21459" y="11845"/>
                  <a:pt x="21189" y="11845"/>
                </a:cubicBezTo>
                <a:cubicBezTo>
                  <a:pt x="21115" y="11845"/>
                  <a:pt x="21041" y="11849"/>
                  <a:pt x="20967" y="11857"/>
                </a:cubicBezTo>
                <a:cubicBezTo>
                  <a:pt x="19920" y="9845"/>
                  <a:pt x="16860" y="3272"/>
                  <a:pt x="19467" y="1165"/>
                </a:cubicBezTo>
                <a:cubicBezTo>
                  <a:pt x="20064" y="675"/>
                  <a:pt x="20601" y="425"/>
                  <a:pt x="21058" y="425"/>
                </a:cubicBezTo>
                <a:cubicBezTo>
                  <a:pt x="21212" y="425"/>
                  <a:pt x="21356" y="453"/>
                  <a:pt x="21491" y="510"/>
                </a:cubicBezTo>
                <a:cubicBezTo>
                  <a:pt x="22622" y="975"/>
                  <a:pt x="22872" y="3249"/>
                  <a:pt x="22872" y="3272"/>
                </a:cubicBezTo>
                <a:cubicBezTo>
                  <a:pt x="22894" y="3393"/>
                  <a:pt x="22990" y="3451"/>
                  <a:pt x="23085" y="3451"/>
                </a:cubicBezTo>
                <a:cubicBezTo>
                  <a:pt x="23196" y="3451"/>
                  <a:pt x="23307" y="3372"/>
                  <a:pt x="23301" y="3225"/>
                </a:cubicBezTo>
                <a:cubicBezTo>
                  <a:pt x="23289" y="3130"/>
                  <a:pt x="23015" y="689"/>
                  <a:pt x="21646" y="117"/>
                </a:cubicBezTo>
                <a:cubicBezTo>
                  <a:pt x="21458" y="39"/>
                  <a:pt x="21260" y="0"/>
                  <a:pt x="21052" y="0"/>
                </a:cubicBezTo>
                <a:close/>
              </a:path>
            </a:pathLst>
          </a:custGeom>
          <a:solidFill>
            <a:srgbClr val="8A8A8A">
              <a:alpha val="40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5" name="Google Shape;8875;p62"/>
          <p:cNvSpPr/>
          <p:nvPr/>
        </p:nvSpPr>
        <p:spPr>
          <a:xfrm>
            <a:off x="5302025" y="2000177"/>
            <a:ext cx="360307" cy="246194"/>
          </a:xfrm>
          <a:custGeom>
            <a:avLst/>
            <a:gdLst/>
            <a:ahLst/>
            <a:cxnLst/>
            <a:rect l="l" t="t" r="r" b="b"/>
            <a:pathLst>
              <a:path w="11228" h="7672" extrusionOk="0">
                <a:moveTo>
                  <a:pt x="3662" y="0"/>
                </a:moveTo>
                <a:cubicBezTo>
                  <a:pt x="3421" y="0"/>
                  <a:pt x="3177" y="23"/>
                  <a:pt x="2929" y="71"/>
                </a:cubicBezTo>
                <a:cubicBezTo>
                  <a:pt x="1453" y="345"/>
                  <a:pt x="596" y="892"/>
                  <a:pt x="358" y="1678"/>
                </a:cubicBezTo>
                <a:cubicBezTo>
                  <a:pt x="0" y="2893"/>
                  <a:pt x="1310" y="4179"/>
                  <a:pt x="1370" y="4238"/>
                </a:cubicBezTo>
                <a:cubicBezTo>
                  <a:pt x="1416" y="4285"/>
                  <a:pt x="1468" y="4304"/>
                  <a:pt x="1517" y="4304"/>
                </a:cubicBezTo>
                <a:cubicBezTo>
                  <a:pt x="1682" y="4304"/>
                  <a:pt x="1823" y="4085"/>
                  <a:pt x="1667" y="3929"/>
                </a:cubicBezTo>
                <a:cubicBezTo>
                  <a:pt x="1667" y="3917"/>
                  <a:pt x="489" y="2762"/>
                  <a:pt x="774" y="1797"/>
                </a:cubicBezTo>
                <a:cubicBezTo>
                  <a:pt x="953" y="1178"/>
                  <a:pt x="1703" y="738"/>
                  <a:pt x="3013" y="488"/>
                </a:cubicBezTo>
                <a:cubicBezTo>
                  <a:pt x="3226" y="447"/>
                  <a:pt x="3438" y="427"/>
                  <a:pt x="3648" y="427"/>
                </a:cubicBezTo>
                <a:cubicBezTo>
                  <a:pt x="7626" y="427"/>
                  <a:pt x="10765" y="7469"/>
                  <a:pt x="10787" y="7548"/>
                </a:cubicBezTo>
                <a:cubicBezTo>
                  <a:pt x="10824" y="7620"/>
                  <a:pt x="10908" y="7672"/>
                  <a:pt x="10993" y="7672"/>
                </a:cubicBezTo>
                <a:cubicBezTo>
                  <a:pt x="11020" y="7672"/>
                  <a:pt x="11047" y="7667"/>
                  <a:pt x="11073" y="7655"/>
                </a:cubicBezTo>
                <a:cubicBezTo>
                  <a:pt x="11180" y="7608"/>
                  <a:pt x="11228" y="7477"/>
                  <a:pt x="11180" y="7369"/>
                </a:cubicBezTo>
                <a:cubicBezTo>
                  <a:pt x="11045" y="7054"/>
                  <a:pt x="7903" y="0"/>
                  <a:pt x="36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6" name="Google Shape;8876;p62"/>
          <p:cNvSpPr/>
          <p:nvPr/>
        </p:nvSpPr>
        <p:spPr>
          <a:xfrm>
            <a:off x="5525148" y="1816044"/>
            <a:ext cx="239423" cy="410239"/>
          </a:xfrm>
          <a:custGeom>
            <a:avLst/>
            <a:gdLst/>
            <a:ahLst/>
            <a:cxnLst/>
            <a:rect l="l" t="t" r="r" b="b"/>
            <a:pathLst>
              <a:path w="7461" h="12784" extrusionOk="0">
                <a:moveTo>
                  <a:pt x="5210" y="1"/>
                </a:moveTo>
                <a:cubicBezTo>
                  <a:pt x="4652" y="1"/>
                  <a:pt x="4034" y="278"/>
                  <a:pt x="3358" y="832"/>
                </a:cubicBezTo>
                <a:cubicBezTo>
                  <a:pt x="1" y="3559"/>
                  <a:pt x="4858" y="12310"/>
                  <a:pt x="5073" y="12679"/>
                </a:cubicBezTo>
                <a:cubicBezTo>
                  <a:pt x="5106" y="12746"/>
                  <a:pt x="5175" y="12783"/>
                  <a:pt x="5250" y="12783"/>
                </a:cubicBezTo>
                <a:cubicBezTo>
                  <a:pt x="5282" y="12783"/>
                  <a:pt x="5315" y="12776"/>
                  <a:pt x="5347" y="12762"/>
                </a:cubicBezTo>
                <a:lnTo>
                  <a:pt x="5358" y="12762"/>
                </a:lnTo>
                <a:cubicBezTo>
                  <a:pt x="5454" y="12703"/>
                  <a:pt x="5489" y="12572"/>
                  <a:pt x="5442" y="12465"/>
                </a:cubicBezTo>
                <a:cubicBezTo>
                  <a:pt x="5394" y="12381"/>
                  <a:pt x="548" y="3666"/>
                  <a:pt x="3620" y="1166"/>
                </a:cubicBezTo>
                <a:cubicBezTo>
                  <a:pt x="4228" y="674"/>
                  <a:pt x="4762" y="431"/>
                  <a:pt x="5217" y="431"/>
                </a:cubicBezTo>
                <a:cubicBezTo>
                  <a:pt x="5368" y="431"/>
                  <a:pt x="5511" y="457"/>
                  <a:pt x="5644" y="511"/>
                </a:cubicBezTo>
                <a:cubicBezTo>
                  <a:pt x="6787" y="987"/>
                  <a:pt x="7037" y="3261"/>
                  <a:pt x="7037" y="3273"/>
                </a:cubicBezTo>
                <a:cubicBezTo>
                  <a:pt x="7054" y="3399"/>
                  <a:pt x="7146" y="3457"/>
                  <a:pt x="7240" y="3457"/>
                </a:cubicBezTo>
                <a:cubicBezTo>
                  <a:pt x="7349" y="3457"/>
                  <a:pt x="7460" y="3378"/>
                  <a:pt x="7454" y="3237"/>
                </a:cubicBezTo>
                <a:cubicBezTo>
                  <a:pt x="7442" y="3130"/>
                  <a:pt x="7180" y="689"/>
                  <a:pt x="5811" y="118"/>
                </a:cubicBezTo>
                <a:cubicBezTo>
                  <a:pt x="5619" y="40"/>
                  <a:pt x="5419" y="1"/>
                  <a:pt x="52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7" name="Google Shape;8877;p62"/>
          <p:cNvSpPr/>
          <p:nvPr/>
        </p:nvSpPr>
        <p:spPr>
          <a:xfrm>
            <a:off x="5812868" y="2353232"/>
            <a:ext cx="601399" cy="446982"/>
          </a:xfrm>
          <a:custGeom>
            <a:avLst/>
            <a:gdLst/>
            <a:ahLst/>
            <a:cxnLst/>
            <a:rect l="l" t="t" r="r" b="b"/>
            <a:pathLst>
              <a:path w="18741" h="13929" extrusionOk="0">
                <a:moveTo>
                  <a:pt x="7307" y="0"/>
                </a:moveTo>
                <a:cubicBezTo>
                  <a:pt x="2912" y="0"/>
                  <a:pt x="0" y="3392"/>
                  <a:pt x="0" y="3392"/>
                </a:cubicBezTo>
                <a:lnTo>
                  <a:pt x="2477" y="7512"/>
                </a:lnTo>
                <a:cubicBezTo>
                  <a:pt x="2477" y="7512"/>
                  <a:pt x="6564" y="13928"/>
                  <a:pt x="10840" y="13928"/>
                </a:cubicBezTo>
                <a:cubicBezTo>
                  <a:pt x="11466" y="13928"/>
                  <a:pt x="12095" y="13791"/>
                  <a:pt x="12716" y="13477"/>
                </a:cubicBezTo>
                <a:cubicBezTo>
                  <a:pt x="17586" y="11012"/>
                  <a:pt x="18740" y="4988"/>
                  <a:pt x="11906" y="1249"/>
                </a:cubicBezTo>
                <a:cubicBezTo>
                  <a:pt x="10254" y="344"/>
                  <a:pt x="8705" y="0"/>
                  <a:pt x="730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8" name="Google Shape;8878;p62"/>
          <p:cNvSpPr/>
          <p:nvPr/>
        </p:nvSpPr>
        <p:spPr>
          <a:xfrm>
            <a:off x="5752474" y="1886738"/>
            <a:ext cx="572774" cy="617283"/>
          </a:xfrm>
          <a:custGeom>
            <a:avLst/>
            <a:gdLst/>
            <a:ahLst/>
            <a:cxnLst/>
            <a:rect l="l" t="t" r="r" b="b"/>
            <a:pathLst>
              <a:path w="17849" h="19236" extrusionOk="0">
                <a:moveTo>
                  <a:pt x="14380" y="0"/>
                </a:moveTo>
                <a:cubicBezTo>
                  <a:pt x="13393" y="0"/>
                  <a:pt x="12157" y="286"/>
                  <a:pt x="10669" y="832"/>
                </a:cubicBezTo>
                <a:cubicBezTo>
                  <a:pt x="4454" y="3106"/>
                  <a:pt x="1" y="15012"/>
                  <a:pt x="1" y="15012"/>
                </a:cubicBezTo>
                <a:cubicBezTo>
                  <a:pt x="1" y="15012"/>
                  <a:pt x="1430" y="17762"/>
                  <a:pt x="2061" y="18513"/>
                </a:cubicBezTo>
                <a:cubicBezTo>
                  <a:pt x="2431" y="18937"/>
                  <a:pt x="4409" y="19236"/>
                  <a:pt x="6747" y="19236"/>
                </a:cubicBezTo>
                <a:cubicBezTo>
                  <a:pt x="8471" y="19236"/>
                  <a:pt x="10390" y="19073"/>
                  <a:pt x="12002" y="18679"/>
                </a:cubicBezTo>
                <a:cubicBezTo>
                  <a:pt x="15800" y="17751"/>
                  <a:pt x="16062" y="12512"/>
                  <a:pt x="17098" y="6392"/>
                </a:cubicBezTo>
                <a:cubicBezTo>
                  <a:pt x="17848" y="1970"/>
                  <a:pt x="16969" y="0"/>
                  <a:pt x="1438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9" name="Google Shape;8879;p62"/>
          <p:cNvSpPr/>
          <p:nvPr/>
        </p:nvSpPr>
        <p:spPr>
          <a:xfrm>
            <a:off x="5755170" y="1886738"/>
            <a:ext cx="570079" cy="607464"/>
          </a:xfrm>
          <a:custGeom>
            <a:avLst/>
            <a:gdLst/>
            <a:ahLst/>
            <a:cxnLst/>
            <a:rect l="l" t="t" r="r" b="b"/>
            <a:pathLst>
              <a:path w="17765" h="18930" extrusionOk="0">
                <a:moveTo>
                  <a:pt x="14296" y="0"/>
                </a:moveTo>
                <a:cubicBezTo>
                  <a:pt x="13309" y="0"/>
                  <a:pt x="12073" y="286"/>
                  <a:pt x="10585" y="832"/>
                </a:cubicBezTo>
                <a:cubicBezTo>
                  <a:pt x="4977" y="2880"/>
                  <a:pt x="810" y="12774"/>
                  <a:pt x="48" y="14691"/>
                </a:cubicBezTo>
                <a:cubicBezTo>
                  <a:pt x="24" y="14881"/>
                  <a:pt x="12" y="15036"/>
                  <a:pt x="0" y="15155"/>
                </a:cubicBezTo>
                <a:lnTo>
                  <a:pt x="36" y="15226"/>
                </a:lnTo>
                <a:cubicBezTo>
                  <a:pt x="691" y="13726"/>
                  <a:pt x="6215" y="3165"/>
                  <a:pt x="10121" y="2165"/>
                </a:cubicBezTo>
                <a:cubicBezTo>
                  <a:pt x="10461" y="2078"/>
                  <a:pt x="10762" y="2038"/>
                  <a:pt x="11030" y="2038"/>
                </a:cubicBezTo>
                <a:cubicBezTo>
                  <a:pt x="14044" y="2038"/>
                  <a:pt x="12746" y="7129"/>
                  <a:pt x="13085" y="7249"/>
                </a:cubicBezTo>
                <a:cubicBezTo>
                  <a:pt x="13466" y="7392"/>
                  <a:pt x="14740" y="8130"/>
                  <a:pt x="14562" y="9607"/>
                </a:cubicBezTo>
                <a:cubicBezTo>
                  <a:pt x="14395" y="11095"/>
                  <a:pt x="12823" y="12583"/>
                  <a:pt x="12823" y="12583"/>
                </a:cubicBezTo>
                <a:cubicBezTo>
                  <a:pt x="12823" y="12583"/>
                  <a:pt x="13752" y="13250"/>
                  <a:pt x="13407" y="15191"/>
                </a:cubicBezTo>
                <a:cubicBezTo>
                  <a:pt x="13157" y="16631"/>
                  <a:pt x="11490" y="18203"/>
                  <a:pt x="10632" y="18929"/>
                </a:cubicBezTo>
                <a:cubicBezTo>
                  <a:pt x="11073" y="18858"/>
                  <a:pt x="11502" y="18774"/>
                  <a:pt x="11918" y="18679"/>
                </a:cubicBezTo>
                <a:cubicBezTo>
                  <a:pt x="15716" y="17739"/>
                  <a:pt x="15978" y="12512"/>
                  <a:pt x="17014" y="6392"/>
                </a:cubicBezTo>
                <a:cubicBezTo>
                  <a:pt x="17764" y="1970"/>
                  <a:pt x="16885" y="0"/>
                  <a:pt x="1429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0" name="Google Shape;8880;p62"/>
          <p:cNvSpPr/>
          <p:nvPr/>
        </p:nvSpPr>
        <p:spPr>
          <a:xfrm>
            <a:off x="5405131" y="2488813"/>
            <a:ext cx="483789" cy="541583"/>
          </a:xfrm>
          <a:custGeom>
            <a:avLst/>
            <a:gdLst/>
            <a:ahLst/>
            <a:cxnLst/>
            <a:rect l="l" t="t" r="r" b="b"/>
            <a:pathLst>
              <a:path w="15076" h="16877" extrusionOk="0">
                <a:moveTo>
                  <a:pt x="10646" y="1"/>
                </a:moveTo>
                <a:cubicBezTo>
                  <a:pt x="10646" y="1"/>
                  <a:pt x="2871" y="24"/>
                  <a:pt x="1276" y="7656"/>
                </a:cubicBezTo>
                <a:cubicBezTo>
                  <a:pt x="1" y="13720"/>
                  <a:pt x="3094" y="16876"/>
                  <a:pt x="6941" y="16876"/>
                </a:cubicBezTo>
                <a:cubicBezTo>
                  <a:pt x="7944" y="16876"/>
                  <a:pt x="8998" y="16662"/>
                  <a:pt x="10039" y="16229"/>
                </a:cubicBezTo>
                <a:cubicBezTo>
                  <a:pt x="15075" y="14133"/>
                  <a:pt x="12158" y="4573"/>
                  <a:pt x="12158" y="4573"/>
                </a:cubicBezTo>
                <a:lnTo>
                  <a:pt x="1064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1" name="Google Shape;8881;p62"/>
          <p:cNvSpPr/>
          <p:nvPr/>
        </p:nvSpPr>
        <p:spPr>
          <a:xfrm>
            <a:off x="4971529" y="2265691"/>
            <a:ext cx="784793" cy="468225"/>
          </a:xfrm>
          <a:custGeom>
            <a:avLst/>
            <a:gdLst/>
            <a:ahLst/>
            <a:cxnLst/>
            <a:rect l="l" t="t" r="r" b="b"/>
            <a:pathLst>
              <a:path w="24456" h="14591" extrusionOk="0">
                <a:moveTo>
                  <a:pt x="10951" y="1"/>
                </a:moveTo>
                <a:cubicBezTo>
                  <a:pt x="8842" y="1"/>
                  <a:pt x="6825" y="322"/>
                  <a:pt x="5263" y="1203"/>
                </a:cubicBezTo>
                <a:cubicBezTo>
                  <a:pt x="262" y="4025"/>
                  <a:pt x="0" y="6525"/>
                  <a:pt x="5323" y="9704"/>
                </a:cubicBezTo>
                <a:cubicBezTo>
                  <a:pt x="9392" y="12144"/>
                  <a:pt x="12772" y="14591"/>
                  <a:pt x="15559" y="14591"/>
                </a:cubicBezTo>
                <a:cubicBezTo>
                  <a:pt x="16417" y="14591"/>
                  <a:pt x="17219" y="14359"/>
                  <a:pt x="17967" y="13823"/>
                </a:cubicBezTo>
                <a:cubicBezTo>
                  <a:pt x="21146" y="11537"/>
                  <a:pt x="24456" y="7120"/>
                  <a:pt x="24301" y="6156"/>
                </a:cubicBezTo>
                <a:cubicBezTo>
                  <a:pt x="24146" y="5191"/>
                  <a:pt x="22968" y="2322"/>
                  <a:pt x="22968" y="2322"/>
                </a:cubicBezTo>
                <a:cubicBezTo>
                  <a:pt x="22968" y="2322"/>
                  <a:pt x="16623" y="1"/>
                  <a:pt x="1095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2" name="Google Shape;8882;p62"/>
          <p:cNvSpPr/>
          <p:nvPr/>
        </p:nvSpPr>
        <p:spPr>
          <a:xfrm>
            <a:off x="4971144" y="2265755"/>
            <a:ext cx="732454" cy="468001"/>
          </a:xfrm>
          <a:custGeom>
            <a:avLst/>
            <a:gdLst/>
            <a:ahLst/>
            <a:cxnLst/>
            <a:rect l="l" t="t" r="r" b="b"/>
            <a:pathLst>
              <a:path w="22825" h="14584" extrusionOk="0">
                <a:moveTo>
                  <a:pt x="10961" y="1"/>
                </a:moveTo>
                <a:cubicBezTo>
                  <a:pt x="8848" y="1"/>
                  <a:pt x="6829" y="321"/>
                  <a:pt x="5263" y="1201"/>
                </a:cubicBezTo>
                <a:cubicBezTo>
                  <a:pt x="274" y="4023"/>
                  <a:pt x="1" y="6523"/>
                  <a:pt x="5323" y="9702"/>
                </a:cubicBezTo>
                <a:cubicBezTo>
                  <a:pt x="9388" y="12139"/>
                  <a:pt x="12772" y="14583"/>
                  <a:pt x="15560" y="14583"/>
                </a:cubicBezTo>
                <a:cubicBezTo>
                  <a:pt x="16423" y="14583"/>
                  <a:pt x="17228" y="14350"/>
                  <a:pt x="17979" y="13810"/>
                </a:cubicBezTo>
                <a:cubicBezTo>
                  <a:pt x="18170" y="13679"/>
                  <a:pt x="18360" y="13536"/>
                  <a:pt x="18551" y="13381"/>
                </a:cubicBezTo>
                <a:lnTo>
                  <a:pt x="18551" y="13381"/>
                </a:lnTo>
                <a:cubicBezTo>
                  <a:pt x="18121" y="13455"/>
                  <a:pt x="17662" y="13490"/>
                  <a:pt x="17192" y="13490"/>
                </a:cubicBezTo>
                <a:cubicBezTo>
                  <a:pt x="15328" y="13490"/>
                  <a:pt x="13271" y="12946"/>
                  <a:pt x="12026" y="12167"/>
                </a:cubicBezTo>
                <a:cubicBezTo>
                  <a:pt x="9954" y="10869"/>
                  <a:pt x="11014" y="9440"/>
                  <a:pt x="11014" y="9440"/>
                </a:cubicBezTo>
                <a:cubicBezTo>
                  <a:pt x="11014" y="9440"/>
                  <a:pt x="8859" y="9345"/>
                  <a:pt x="7704" y="8166"/>
                </a:cubicBezTo>
                <a:cubicBezTo>
                  <a:pt x="6537" y="6999"/>
                  <a:pt x="7525" y="5606"/>
                  <a:pt x="7525" y="5606"/>
                </a:cubicBezTo>
                <a:lnTo>
                  <a:pt x="7525" y="5606"/>
                </a:lnTo>
                <a:cubicBezTo>
                  <a:pt x="7525" y="5606"/>
                  <a:pt x="7466" y="5611"/>
                  <a:pt x="7365" y="5611"/>
                </a:cubicBezTo>
                <a:cubicBezTo>
                  <a:pt x="6874" y="5611"/>
                  <a:pt x="5395" y="5504"/>
                  <a:pt x="4882" y="4261"/>
                </a:cubicBezTo>
                <a:cubicBezTo>
                  <a:pt x="4275" y="2749"/>
                  <a:pt x="5763" y="1606"/>
                  <a:pt x="9704" y="713"/>
                </a:cubicBezTo>
                <a:cubicBezTo>
                  <a:pt x="10227" y="596"/>
                  <a:pt x="10840" y="545"/>
                  <a:pt x="11511" y="545"/>
                </a:cubicBezTo>
                <a:cubicBezTo>
                  <a:pt x="15901" y="545"/>
                  <a:pt x="22753" y="2713"/>
                  <a:pt x="22753" y="2713"/>
                </a:cubicBezTo>
                <a:cubicBezTo>
                  <a:pt x="22789" y="2558"/>
                  <a:pt x="22801" y="2403"/>
                  <a:pt x="22825" y="2261"/>
                </a:cubicBezTo>
                <a:cubicBezTo>
                  <a:pt x="21812" y="1906"/>
                  <a:pt x="16111" y="1"/>
                  <a:pt x="1096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3" name="Google Shape;8883;p62"/>
          <p:cNvSpPr/>
          <p:nvPr/>
        </p:nvSpPr>
        <p:spPr>
          <a:xfrm>
            <a:off x="5689834" y="2293962"/>
            <a:ext cx="263972" cy="463668"/>
          </a:xfrm>
          <a:custGeom>
            <a:avLst/>
            <a:gdLst/>
            <a:ahLst/>
            <a:cxnLst/>
            <a:rect l="l" t="t" r="r" b="b"/>
            <a:pathLst>
              <a:path w="8226" h="14449" extrusionOk="0">
                <a:moveTo>
                  <a:pt x="1489" y="0"/>
                </a:moveTo>
                <a:lnTo>
                  <a:pt x="0" y="691"/>
                </a:lnTo>
                <a:cubicBezTo>
                  <a:pt x="0" y="691"/>
                  <a:pt x="488" y="8216"/>
                  <a:pt x="3632" y="12359"/>
                </a:cubicBezTo>
                <a:cubicBezTo>
                  <a:pt x="4734" y="13807"/>
                  <a:pt x="5843" y="14448"/>
                  <a:pt x="6641" y="14448"/>
                </a:cubicBezTo>
                <a:cubicBezTo>
                  <a:pt x="7713" y="14448"/>
                  <a:pt x="8225" y="13289"/>
                  <a:pt x="7406" y="11371"/>
                </a:cubicBezTo>
                <a:cubicBezTo>
                  <a:pt x="6049" y="8204"/>
                  <a:pt x="4108" y="5680"/>
                  <a:pt x="148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4" name="Google Shape;8884;p62"/>
          <p:cNvSpPr/>
          <p:nvPr/>
        </p:nvSpPr>
        <p:spPr>
          <a:xfrm>
            <a:off x="5689834" y="2312670"/>
            <a:ext cx="263940" cy="444864"/>
          </a:xfrm>
          <a:custGeom>
            <a:avLst/>
            <a:gdLst/>
            <a:ahLst/>
            <a:cxnLst/>
            <a:rect l="l" t="t" r="r" b="b"/>
            <a:pathLst>
              <a:path w="8225" h="13863" extrusionOk="0">
                <a:moveTo>
                  <a:pt x="203" y="1"/>
                </a:moveTo>
                <a:lnTo>
                  <a:pt x="0" y="108"/>
                </a:lnTo>
                <a:cubicBezTo>
                  <a:pt x="0" y="108"/>
                  <a:pt x="488" y="7633"/>
                  <a:pt x="3632" y="11764"/>
                </a:cubicBezTo>
                <a:cubicBezTo>
                  <a:pt x="4735" y="13219"/>
                  <a:pt x="5845" y="13863"/>
                  <a:pt x="6644" y="13863"/>
                </a:cubicBezTo>
                <a:cubicBezTo>
                  <a:pt x="7714" y="13863"/>
                  <a:pt x="8224" y="12704"/>
                  <a:pt x="7406" y="10788"/>
                </a:cubicBezTo>
                <a:cubicBezTo>
                  <a:pt x="7227" y="10371"/>
                  <a:pt x="7037" y="9966"/>
                  <a:pt x="6834" y="9562"/>
                </a:cubicBezTo>
                <a:cubicBezTo>
                  <a:pt x="6531" y="9623"/>
                  <a:pt x="6212" y="9662"/>
                  <a:pt x="5892" y="9662"/>
                </a:cubicBezTo>
                <a:cubicBezTo>
                  <a:pt x="5345" y="9662"/>
                  <a:pt x="4796" y="9548"/>
                  <a:pt x="4322" y="9240"/>
                </a:cubicBezTo>
                <a:cubicBezTo>
                  <a:pt x="2596" y="8097"/>
                  <a:pt x="274" y="48"/>
                  <a:pt x="274" y="48"/>
                </a:cubicBezTo>
                <a:lnTo>
                  <a:pt x="203" y="1"/>
                </a:lnTo>
                <a:close/>
              </a:path>
            </a:pathLst>
          </a:custGeom>
          <a:solidFill>
            <a:srgbClr val="E2D24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5" name="Google Shape;8885;p62"/>
          <p:cNvSpPr/>
          <p:nvPr/>
        </p:nvSpPr>
        <p:spPr>
          <a:xfrm>
            <a:off x="5617599" y="2195895"/>
            <a:ext cx="158621" cy="139624"/>
          </a:xfrm>
          <a:custGeom>
            <a:avLst/>
            <a:gdLst/>
            <a:ahLst/>
            <a:cxnLst/>
            <a:rect l="l" t="t" r="r" b="b"/>
            <a:pathLst>
              <a:path w="4943" h="4351" extrusionOk="0">
                <a:moveTo>
                  <a:pt x="2468" y="0"/>
                </a:moveTo>
                <a:cubicBezTo>
                  <a:pt x="2165" y="0"/>
                  <a:pt x="1856" y="64"/>
                  <a:pt x="1561" y="199"/>
                </a:cubicBezTo>
                <a:cubicBezTo>
                  <a:pt x="477" y="711"/>
                  <a:pt x="1" y="1997"/>
                  <a:pt x="501" y="3080"/>
                </a:cubicBezTo>
                <a:cubicBezTo>
                  <a:pt x="866" y="3881"/>
                  <a:pt x="1651" y="4350"/>
                  <a:pt x="2475" y="4350"/>
                </a:cubicBezTo>
                <a:cubicBezTo>
                  <a:pt x="2778" y="4350"/>
                  <a:pt x="3087" y="4286"/>
                  <a:pt x="3382" y="4152"/>
                </a:cubicBezTo>
                <a:cubicBezTo>
                  <a:pt x="4466" y="3652"/>
                  <a:pt x="4942" y="2354"/>
                  <a:pt x="4442" y="1270"/>
                </a:cubicBezTo>
                <a:cubicBezTo>
                  <a:pt x="4077" y="470"/>
                  <a:pt x="3292" y="0"/>
                  <a:pt x="246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6" name="Google Shape;8886;p62"/>
          <p:cNvSpPr/>
          <p:nvPr/>
        </p:nvSpPr>
        <p:spPr>
          <a:xfrm>
            <a:off x="5805615" y="1989330"/>
            <a:ext cx="380555" cy="360435"/>
          </a:xfrm>
          <a:custGeom>
            <a:avLst/>
            <a:gdLst/>
            <a:ahLst/>
            <a:cxnLst/>
            <a:rect l="l" t="t" r="r" b="b"/>
            <a:pathLst>
              <a:path w="11859" h="11232" extrusionOk="0">
                <a:moveTo>
                  <a:pt x="8707" y="1"/>
                </a:moveTo>
                <a:cubicBezTo>
                  <a:pt x="5625" y="1"/>
                  <a:pt x="0" y="11067"/>
                  <a:pt x="24" y="11232"/>
                </a:cubicBezTo>
                <a:cubicBezTo>
                  <a:pt x="24" y="11232"/>
                  <a:pt x="11858" y="230"/>
                  <a:pt x="8799" y="4"/>
                </a:cubicBezTo>
                <a:cubicBezTo>
                  <a:pt x="8768" y="2"/>
                  <a:pt x="8738" y="1"/>
                  <a:pt x="870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7" name="Google Shape;8887;p62"/>
          <p:cNvSpPr/>
          <p:nvPr/>
        </p:nvSpPr>
        <p:spPr>
          <a:xfrm>
            <a:off x="5822784" y="2140314"/>
            <a:ext cx="372565" cy="233134"/>
          </a:xfrm>
          <a:custGeom>
            <a:avLst/>
            <a:gdLst/>
            <a:ahLst/>
            <a:cxnLst/>
            <a:rect l="l" t="t" r="r" b="b"/>
            <a:pathLst>
              <a:path w="11610" h="7265" extrusionOk="0">
                <a:moveTo>
                  <a:pt x="9205" y="0"/>
                </a:moveTo>
                <a:cubicBezTo>
                  <a:pt x="6638" y="0"/>
                  <a:pt x="1" y="7265"/>
                  <a:pt x="1" y="7265"/>
                </a:cubicBezTo>
                <a:cubicBezTo>
                  <a:pt x="1" y="7265"/>
                  <a:pt x="11609" y="2288"/>
                  <a:pt x="9895" y="288"/>
                </a:cubicBezTo>
                <a:cubicBezTo>
                  <a:pt x="9725" y="89"/>
                  <a:pt x="9490" y="0"/>
                  <a:pt x="920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8" name="Google Shape;8888;p62"/>
          <p:cNvSpPr/>
          <p:nvPr/>
        </p:nvSpPr>
        <p:spPr>
          <a:xfrm>
            <a:off x="5837673" y="2305707"/>
            <a:ext cx="314001" cy="147197"/>
          </a:xfrm>
          <a:custGeom>
            <a:avLst/>
            <a:gdLst/>
            <a:ahLst/>
            <a:cxnLst/>
            <a:rect l="l" t="t" r="r" b="b"/>
            <a:pathLst>
              <a:path w="9785" h="4587" extrusionOk="0">
                <a:moveTo>
                  <a:pt x="7889" y="0"/>
                </a:moveTo>
                <a:cubicBezTo>
                  <a:pt x="5325" y="0"/>
                  <a:pt x="158" y="2787"/>
                  <a:pt x="1" y="2861"/>
                </a:cubicBezTo>
                <a:cubicBezTo>
                  <a:pt x="1" y="2861"/>
                  <a:pt x="942" y="4361"/>
                  <a:pt x="3632" y="4564"/>
                </a:cubicBezTo>
                <a:cubicBezTo>
                  <a:pt x="3822" y="4579"/>
                  <a:pt x="4016" y="4586"/>
                  <a:pt x="4213" y="4586"/>
                </a:cubicBezTo>
                <a:cubicBezTo>
                  <a:pt x="6797" y="4586"/>
                  <a:pt x="9785" y="3282"/>
                  <a:pt x="9276" y="825"/>
                </a:cubicBezTo>
                <a:cubicBezTo>
                  <a:pt x="9151" y="231"/>
                  <a:pt x="8628" y="0"/>
                  <a:pt x="788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9" name="Google Shape;8889;p62"/>
          <p:cNvSpPr/>
          <p:nvPr/>
        </p:nvSpPr>
        <p:spPr>
          <a:xfrm>
            <a:off x="5176039" y="2303814"/>
            <a:ext cx="481735" cy="110197"/>
          </a:xfrm>
          <a:custGeom>
            <a:avLst/>
            <a:gdLst/>
            <a:ahLst/>
            <a:cxnLst/>
            <a:rect l="l" t="t" r="r" b="b"/>
            <a:pathLst>
              <a:path w="15012" h="3434" extrusionOk="0">
                <a:moveTo>
                  <a:pt x="4489" y="1"/>
                </a:moveTo>
                <a:cubicBezTo>
                  <a:pt x="2549" y="1"/>
                  <a:pt x="1006" y="328"/>
                  <a:pt x="616" y="1277"/>
                </a:cubicBezTo>
                <a:cubicBezTo>
                  <a:pt x="0" y="2785"/>
                  <a:pt x="2452" y="3434"/>
                  <a:pt x="5607" y="3434"/>
                </a:cubicBezTo>
                <a:cubicBezTo>
                  <a:pt x="8855" y="3434"/>
                  <a:pt x="12849" y="2746"/>
                  <a:pt x="15011" y="1598"/>
                </a:cubicBezTo>
                <a:cubicBezTo>
                  <a:pt x="15011" y="1598"/>
                  <a:pt x="8779" y="1"/>
                  <a:pt x="448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0" name="Google Shape;8890;p62"/>
          <p:cNvSpPr/>
          <p:nvPr/>
        </p:nvSpPr>
        <p:spPr>
          <a:xfrm>
            <a:off x="5271828" y="2392158"/>
            <a:ext cx="393584" cy="136703"/>
          </a:xfrm>
          <a:custGeom>
            <a:avLst/>
            <a:gdLst/>
            <a:ahLst/>
            <a:cxnLst/>
            <a:rect l="l" t="t" r="r" b="b"/>
            <a:pathLst>
              <a:path w="12265" h="4260" extrusionOk="0">
                <a:moveTo>
                  <a:pt x="12264" y="0"/>
                </a:moveTo>
                <a:cubicBezTo>
                  <a:pt x="12264" y="0"/>
                  <a:pt x="1" y="1179"/>
                  <a:pt x="441" y="3572"/>
                </a:cubicBezTo>
                <a:cubicBezTo>
                  <a:pt x="531" y="4058"/>
                  <a:pt x="1012" y="4259"/>
                  <a:pt x="1734" y="4259"/>
                </a:cubicBezTo>
                <a:cubicBezTo>
                  <a:pt x="4568" y="4259"/>
                  <a:pt x="11116" y="1158"/>
                  <a:pt x="1226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1" name="Google Shape;8891;p62"/>
          <p:cNvSpPr/>
          <p:nvPr/>
        </p:nvSpPr>
        <p:spPr>
          <a:xfrm>
            <a:off x="5370409" y="2433811"/>
            <a:ext cx="310278" cy="221068"/>
          </a:xfrm>
          <a:custGeom>
            <a:avLst/>
            <a:gdLst/>
            <a:ahLst/>
            <a:cxnLst/>
            <a:rect l="l" t="t" r="r" b="b"/>
            <a:pathLst>
              <a:path w="9669" h="6889" extrusionOk="0">
                <a:moveTo>
                  <a:pt x="9668" y="0"/>
                </a:moveTo>
                <a:cubicBezTo>
                  <a:pt x="9668" y="0"/>
                  <a:pt x="1" y="3417"/>
                  <a:pt x="1727" y="5834"/>
                </a:cubicBezTo>
                <a:cubicBezTo>
                  <a:pt x="2261" y="6587"/>
                  <a:pt x="3009" y="6888"/>
                  <a:pt x="3817" y="6888"/>
                </a:cubicBezTo>
                <a:cubicBezTo>
                  <a:pt x="5600" y="6888"/>
                  <a:pt x="7670" y="5419"/>
                  <a:pt x="8359" y="4108"/>
                </a:cubicBezTo>
                <a:cubicBezTo>
                  <a:pt x="9347" y="2203"/>
                  <a:pt x="9668" y="0"/>
                  <a:pt x="966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2" name="Google Shape;8892;p62"/>
          <p:cNvSpPr/>
          <p:nvPr/>
        </p:nvSpPr>
        <p:spPr>
          <a:xfrm>
            <a:off x="5533555" y="2625966"/>
            <a:ext cx="259063" cy="297603"/>
          </a:xfrm>
          <a:custGeom>
            <a:avLst/>
            <a:gdLst/>
            <a:ahLst/>
            <a:cxnLst/>
            <a:rect l="l" t="t" r="r" b="b"/>
            <a:pathLst>
              <a:path w="8073" h="9274" extrusionOk="0">
                <a:moveTo>
                  <a:pt x="5156" y="1"/>
                </a:moveTo>
                <a:cubicBezTo>
                  <a:pt x="5156" y="1"/>
                  <a:pt x="1" y="4430"/>
                  <a:pt x="786" y="6918"/>
                </a:cubicBezTo>
                <a:cubicBezTo>
                  <a:pt x="1259" y="8431"/>
                  <a:pt x="2803" y="9273"/>
                  <a:pt x="4258" y="9273"/>
                </a:cubicBezTo>
                <a:cubicBezTo>
                  <a:pt x="5185" y="9273"/>
                  <a:pt x="6076" y="8932"/>
                  <a:pt x="6632" y="8204"/>
                </a:cubicBezTo>
                <a:cubicBezTo>
                  <a:pt x="8073" y="6335"/>
                  <a:pt x="5156" y="1"/>
                  <a:pt x="515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3" name="Google Shape;8893;p62"/>
          <p:cNvSpPr/>
          <p:nvPr/>
        </p:nvSpPr>
        <p:spPr>
          <a:xfrm>
            <a:off x="5948866" y="2530274"/>
            <a:ext cx="340090" cy="202520"/>
          </a:xfrm>
          <a:custGeom>
            <a:avLst/>
            <a:gdLst/>
            <a:ahLst/>
            <a:cxnLst/>
            <a:rect l="l" t="t" r="r" b="b"/>
            <a:pathLst>
              <a:path w="10598" h="6311" extrusionOk="0">
                <a:moveTo>
                  <a:pt x="4440" y="1"/>
                </a:moveTo>
                <a:cubicBezTo>
                  <a:pt x="2189" y="1"/>
                  <a:pt x="1" y="495"/>
                  <a:pt x="1" y="495"/>
                </a:cubicBezTo>
                <a:cubicBezTo>
                  <a:pt x="1" y="495"/>
                  <a:pt x="2999" y="6311"/>
                  <a:pt x="5877" y="6311"/>
                </a:cubicBezTo>
                <a:cubicBezTo>
                  <a:pt x="6050" y="6311"/>
                  <a:pt x="6223" y="6290"/>
                  <a:pt x="6394" y="6245"/>
                </a:cubicBezTo>
                <a:cubicBezTo>
                  <a:pt x="9419" y="5459"/>
                  <a:pt x="10597" y="2257"/>
                  <a:pt x="8097" y="745"/>
                </a:cubicBezTo>
                <a:cubicBezTo>
                  <a:pt x="7160" y="178"/>
                  <a:pt x="5789" y="1"/>
                  <a:pt x="444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4" name="Google Shape;8894;p62"/>
          <p:cNvSpPr/>
          <p:nvPr/>
        </p:nvSpPr>
        <p:spPr>
          <a:xfrm>
            <a:off x="5605758" y="2242072"/>
            <a:ext cx="46274" cy="40562"/>
          </a:xfrm>
          <a:custGeom>
            <a:avLst/>
            <a:gdLst/>
            <a:ahLst/>
            <a:cxnLst/>
            <a:rect l="l" t="t" r="r" b="b"/>
            <a:pathLst>
              <a:path w="1442" h="1264" extrusionOk="0">
                <a:moveTo>
                  <a:pt x="728" y="0"/>
                </a:moveTo>
                <a:cubicBezTo>
                  <a:pt x="639" y="0"/>
                  <a:pt x="549" y="19"/>
                  <a:pt x="465" y="58"/>
                </a:cubicBezTo>
                <a:cubicBezTo>
                  <a:pt x="144" y="201"/>
                  <a:pt x="1" y="582"/>
                  <a:pt x="156" y="891"/>
                </a:cubicBezTo>
                <a:cubicBezTo>
                  <a:pt x="259" y="1124"/>
                  <a:pt x="482" y="1263"/>
                  <a:pt x="719" y="1263"/>
                </a:cubicBezTo>
                <a:cubicBezTo>
                  <a:pt x="809" y="1263"/>
                  <a:pt x="901" y="1243"/>
                  <a:pt x="989" y="1201"/>
                </a:cubicBezTo>
                <a:cubicBezTo>
                  <a:pt x="1311" y="1058"/>
                  <a:pt x="1442" y="677"/>
                  <a:pt x="1299" y="367"/>
                </a:cubicBezTo>
                <a:cubicBezTo>
                  <a:pt x="1195" y="133"/>
                  <a:pt x="964"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5" name="Google Shape;8895;p62"/>
          <p:cNvSpPr/>
          <p:nvPr/>
        </p:nvSpPr>
        <p:spPr>
          <a:xfrm>
            <a:off x="5716565" y="2190921"/>
            <a:ext cx="46274" cy="40722"/>
          </a:xfrm>
          <a:custGeom>
            <a:avLst/>
            <a:gdLst/>
            <a:ahLst/>
            <a:cxnLst/>
            <a:rect l="l" t="t" r="r" b="b"/>
            <a:pathLst>
              <a:path w="1442" h="1269" extrusionOk="0">
                <a:moveTo>
                  <a:pt x="713" y="1"/>
                </a:moveTo>
                <a:cubicBezTo>
                  <a:pt x="627" y="1"/>
                  <a:pt x="538" y="18"/>
                  <a:pt x="453" y="56"/>
                </a:cubicBezTo>
                <a:cubicBezTo>
                  <a:pt x="132" y="211"/>
                  <a:pt x="1" y="580"/>
                  <a:pt x="144" y="902"/>
                </a:cubicBezTo>
                <a:cubicBezTo>
                  <a:pt x="248" y="1136"/>
                  <a:pt x="478" y="1269"/>
                  <a:pt x="715" y="1269"/>
                </a:cubicBezTo>
                <a:cubicBezTo>
                  <a:pt x="803" y="1269"/>
                  <a:pt x="893" y="1250"/>
                  <a:pt x="977" y="1211"/>
                </a:cubicBezTo>
                <a:cubicBezTo>
                  <a:pt x="1298" y="1068"/>
                  <a:pt x="1441" y="687"/>
                  <a:pt x="1287" y="366"/>
                </a:cubicBezTo>
                <a:cubicBezTo>
                  <a:pt x="1181" y="138"/>
                  <a:pt x="954" y="1"/>
                  <a:pt x="7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6" name="Google Shape;8896;p62"/>
          <p:cNvSpPr/>
          <p:nvPr/>
        </p:nvSpPr>
        <p:spPr>
          <a:xfrm>
            <a:off x="1386935" y="607851"/>
            <a:ext cx="58083" cy="56286"/>
          </a:xfrm>
          <a:custGeom>
            <a:avLst/>
            <a:gdLst/>
            <a:ahLst/>
            <a:cxnLst/>
            <a:rect l="l" t="t" r="r" b="b"/>
            <a:pathLst>
              <a:path w="1810" h="1754" extrusionOk="0">
                <a:moveTo>
                  <a:pt x="909" y="0"/>
                </a:moveTo>
                <a:cubicBezTo>
                  <a:pt x="451" y="0"/>
                  <a:pt x="58" y="361"/>
                  <a:pt x="24" y="823"/>
                </a:cubicBezTo>
                <a:cubicBezTo>
                  <a:pt x="0" y="1311"/>
                  <a:pt x="369" y="1728"/>
                  <a:pt x="845" y="1751"/>
                </a:cubicBezTo>
                <a:cubicBezTo>
                  <a:pt x="867" y="1753"/>
                  <a:pt x="889" y="1754"/>
                  <a:pt x="911" y="1754"/>
                </a:cubicBezTo>
                <a:cubicBezTo>
                  <a:pt x="1370" y="1754"/>
                  <a:pt x="1751" y="1396"/>
                  <a:pt x="1774" y="930"/>
                </a:cubicBezTo>
                <a:cubicBezTo>
                  <a:pt x="1810" y="442"/>
                  <a:pt x="1441" y="37"/>
                  <a:pt x="953" y="1"/>
                </a:cubicBezTo>
                <a:cubicBezTo>
                  <a:pt x="938" y="1"/>
                  <a:pt x="923" y="0"/>
                  <a:pt x="9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897" name="Google Shape;8897;p62"/>
          <p:cNvGrpSpPr/>
          <p:nvPr/>
        </p:nvGrpSpPr>
        <p:grpSpPr>
          <a:xfrm>
            <a:off x="64565" y="142705"/>
            <a:ext cx="1573405" cy="1266047"/>
            <a:chOff x="64565" y="142705"/>
            <a:chExt cx="1573405" cy="1266047"/>
          </a:xfrm>
        </p:grpSpPr>
        <p:sp>
          <p:nvSpPr>
            <p:cNvPr id="8898" name="Google Shape;8898;p62"/>
            <p:cNvSpPr/>
            <p:nvPr/>
          </p:nvSpPr>
          <p:spPr>
            <a:xfrm>
              <a:off x="112700" y="214490"/>
              <a:ext cx="1525270" cy="1194261"/>
            </a:xfrm>
            <a:custGeom>
              <a:avLst/>
              <a:gdLst/>
              <a:ahLst/>
              <a:cxnLst/>
              <a:rect l="l" t="t" r="r" b="b"/>
              <a:pathLst>
                <a:path w="47531" h="37216" extrusionOk="0">
                  <a:moveTo>
                    <a:pt x="26766" y="1"/>
                  </a:moveTo>
                  <a:cubicBezTo>
                    <a:pt x="25178" y="1"/>
                    <a:pt x="23625" y="1072"/>
                    <a:pt x="22527" y="3306"/>
                  </a:cubicBezTo>
                  <a:cubicBezTo>
                    <a:pt x="20311" y="7812"/>
                    <a:pt x="19457" y="8591"/>
                    <a:pt x="17129" y="8591"/>
                  </a:cubicBezTo>
                  <a:cubicBezTo>
                    <a:pt x="16480" y="8591"/>
                    <a:pt x="15716" y="8530"/>
                    <a:pt x="14776" y="8473"/>
                  </a:cubicBezTo>
                  <a:cubicBezTo>
                    <a:pt x="14638" y="8465"/>
                    <a:pt x="14502" y="8461"/>
                    <a:pt x="14368" y="8461"/>
                  </a:cubicBezTo>
                  <a:cubicBezTo>
                    <a:pt x="10304" y="8461"/>
                    <a:pt x="7942" y="12236"/>
                    <a:pt x="10823" y="16224"/>
                  </a:cubicBezTo>
                  <a:cubicBezTo>
                    <a:pt x="10966" y="16415"/>
                    <a:pt x="11133" y="16641"/>
                    <a:pt x="11324" y="16867"/>
                  </a:cubicBezTo>
                  <a:cubicBezTo>
                    <a:pt x="11204" y="16843"/>
                    <a:pt x="11085" y="16831"/>
                    <a:pt x="10978" y="16831"/>
                  </a:cubicBezTo>
                  <a:cubicBezTo>
                    <a:pt x="10832" y="16823"/>
                    <a:pt x="10685" y="16819"/>
                    <a:pt x="10539" y="16819"/>
                  </a:cubicBezTo>
                  <a:cubicBezTo>
                    <a:pt x="9582" y="16819"/>
                    <a:pt x="8637" y="16987"/>
                    <a:pt x="7728" y="17307"/>
                  </a:cubicBezTo>
                  <a:cubicBezTo>
                    <a:pt x="1072" y="17772"/>
                    <a:pt x="1" y="25237"/>
                    <a:pt x="7168" y="27475"/>
                  </a:cubicBezTo>
                  <a:cubicBezTo>
                    <a:pt x="11181" y="28714"/>
                    <a:pt x="17336" y="30119"/>
                    <a:pt x="22158" y="31154"/>
                  </a:cubicBezTo>
                  <a:lnTo>
                    <a:pt x="22123" y="31178"/>
                  </a:lnTo>
                  <a:lnTo>
                    <a:pt x="21992" y="31226"/>
                  </a:lnTo>
                  <a:cubicBezTo>
                    <a:pt x="21920" y="31262"/>
                    <a:pt x="21861" y="31285"/>
                    <a:pt x="21789" y="31321"/>
                  </a:cubicBezTo>
                  <a:lnTo>
                    <a:pt x="21670" y="31393"/>
                  </a:lnTo>
                  <a:cubicBezTo>
                    <a:pt x="21611" y="31428"/>
                    <a:pt x="21551" y="31464"/>
                    <a:pt x="21491" y="31500"/>
                  </a:cubicBezTo>
                  <a:lnTo>
                    <a:pt x="21384" y="31559"/>
                  </a:lnTo>
                  <a:cubicBezTo>
                    <a:pt x="21313" y="31607"/>
                    <a:pt x="21253" y="31666"/>
                    <a:pt x="21182" y="31714"/>
                  </a:cubicBezTo>
                  <a:lnTo>
                    <a:pt x="21134" y="31750"/>
                  </a:lnTo>
                  <a:cubicBezTo>
                    <a:pt x="21063" y="31821"/>
                    <a:pt x="20991" y="31881"/>
                    <a:pt x="20920" y="31964"/>
                  </a:cubicBezTo>
                  <a:cubicBezTo>
                    <a:pt x="20896" y="31988"/>
                    <a:pt x="20884" y="32012"/>
                    <a:pt x="20860" y="32035"/>
                  </a:cubicBezTo>
                  <a:cubicBezTo>
                    <a:pt x="20813" y="32083"/>
                    <a:pt x="20777" y="32131"/>
                    <a:pt x="20729" y="32178"/>
                  </a:cubicBezTo>
                  <a:cubicBezTo>
                    <a:pt x="20694" y="32226"/>
                    <a:pt x="20694" y="32238"/>
                    <a:pt x="20670" y="32274"/>
                  </a:cubicBezTo>
                  <a:cubicBezTo>
                    <a:pt x="20646" y="32297"/>
                    <a:pt x="20610" y="32369"/>
                    <a:pt x="20575" y="32416"/>
                  </a:cubicBezTo>
                  <a:cubicBezTo>
                    <a:pt x="20551" y="32464"/>
                    <a:pt x="20551" y="32476"/>
                    <a:pt x="20527" y="32512"/>
                  </a:cubicBezTo>
                  <a:cubicBezTo>
                    <a:pt x="20503" y="32559"/>
                    <a:pt x="20479" y="32619"/>
                    <a:pt x="20456" y="32678"/>
                  </a:cubicBezTo>
                  <a:cubicBezTo>
                    <a:pt x="20444" y="32702"/>
                    <a:pt x="20432" y="32726"/>
                    <a:pt x="20420" y="32750"/>
                  </a:cubicBezTo>
                  <a:cubicBezTo>
                    <a:pt x="20396" y="32833"/>
                    <a:pt x="20372" y="32917"/>
                    <a:pt x="20348" y="33000"/>
                  </a:cubicBezTo>
                  <a:cubicBezTo>
                    <a:pt x="20348" y="33024"/>
                    <a:pt x="20348" y="33048"/>
                    <a:pt x="20348" y="33071"/>
                  </a:cubicBezTo>
                  <a:cubicBezTo>
                    <a:pt x="20337" y="33131"/>
                    <a:pt x="20325" y="33202"/>
                    <a:pt x="20325" y="33262"/>
                  </a:cubicBezTo>
                  <a:lnTo>
                    <a:pt x="20325" y="33357"/>
                  </a:lnTo>
                  <a:lnTo>
                    <a:pt x="20325" y="33536"/>
                  </a:lnTo>
                  <a:cubicBezTo>
                    <a:pt x="20325" y="33559"/>
                    <a:pt x="20325" y="33595"/>
                    <a:pt x="20325" y="33631"/>
                  </a:cubicBezTo>
                  <a:cubicBezTo>
                    <a:pt x="20325" y="33690"/>
                    <a:pt x="20348" y="33750"/>
                    <a:pt x="20360" y="33810"/>
                  </a:cubicBezTo>
                  <a:cubicBezTo>
                    <a:pt x="20360" y="33845"/>
                    <a:pt x="20372" y="33869"/>
                    <a:pt x="20372" y="33905"/>
                  </a:cubicBezTo>
                  <a:cubicBezTo>
                    <a:pt x="20396" y="33988"/>
                    <a:pt x="20432" y="34083"/>
                    <a:pt x="20468" y="34167"/>
                  </a:cubicBezTo>
                  <a:lnTo>
                    <a:pt x="20468" y="34191"/>
                  </a:lnTo>
                  <a:cubicBezTo>
                    <a:pt x="20503" y="34274"/>
                    <a:pt x="20551" y="34357"/>
                    <a:pt x="20587" y="34429"/>
                  </a:cubicBezTo>
                  <a:cubicBezTo>
                    <a:pt x="20610" y="34464"/>
                    <a:pt x="20622" y="34488"/>
                    <a:pt x="20634" y="34524"/>
                  </a:cubicBezTo>
                  <a:cubicBezTo>
                    <a:pt x="20670" y="34583"/>
                    <a:pt x="20718" y="34643"/>
                    <a:pt x="20753" y="34702"/>
                  </a:cubicBezTo>
                  <a:lnTo>
                    <a:pt x="20825" y="34798"/>
                  </a:lnTo>
                  <a:cubicBezTo>
                    <a:pt x="20860" y="34857"/>
                    <a:pt x="20908" y="34917"/>
                    <a:pt x="20968" y="34976"/>
                  </a:cubicBezTo>
                  <a:cubicBezTo>
                    <a:pt x="20991" y="35000"/>
                    <a:pt x="21015" y="35036"/>
                    <a:pt x="21039" y="35060"/>
                  </a:cubicBezTo>
                  <a:cubicBezTo>
                    <a:pt x="21099" y="35131"/>
                    <a:pt x="21170" y="35203"/>
                    <a:pt x="21253" y="35274"/>
                  </a:cubicBezTo>
                  <a:lnTo>
                    <a:pt x="21289" y="35310"/>
                  </a:lnTo>
                  <a:cubicBezTo>
                    <a:pt x="21384" y="35393"/>
                    <a:pt x="21480" y="35476"/>
                    <a:pt x="21587" y="35560"/>
                  </a:cubicBezTo>
                  <a:lnTo>
                    <a:pt x="21682" y="35631"/>
                  </a:lnTo>
                  <a:cubicBezTo>
                    <a:pt x="21765" y="35679"/>
                    <a:pt x="21849" y="35738"/>
                    <a:pt x="21932" y="35798"/>
                  </a:cubicBezTo>
                  <a:lnTo>
                    <a:pt x="22063" y="35881"/>
                  </a:lnTo>
                  <a:cubicBezTo>
                    <a:pt x="22146" y="35929"/>
                    <a:pt x="22230" y="35976"/>
                    <a:pt x="22313" y="36024"/>
                  </a:cubicBezTo>
                  <a:lnTo>
                    <a:pt x="22468" y="36096"/>
                  </a:lnTo>
                  <a:cubicBezTo>
                    <a:pt x="22563" y="36155"/>
                    <a:pt x="22670" y="36203"/>
                    <a:pt x="22777" y="36250"/>
                  </a:cubicBezTo>
                  <a:lnTo>
                    <a:pt x="22896" y="36310"/>
                  </a:lnTo>
                  <a:cubicBezTo>
                    <a:pt x="23051" y="36369"/>
                    <a:pt x="23206" y="36441"/>
                    <a:pt x="23373" y="36500"/>
                  </a:cubicBezTo>
                  <a:lnTo>
                    <a:pt x="23480" y="36536"/>
                  </a:lnTo>
                  <a:cubicBezTo>
                    <a:pt x="23611" y="36584"/>
                    <a:pt x="23754" y="36631"/>
                    <a:pt x="23897" y="36679"/>
                  </a:cubicBezTo>
                  <a:lnTo>
                    <a:pt x="24087" y="36727"/>
                  </a:lnTo>
                  <a:cubicBezTo>
                    <a:pt x="24206" y="36762"/>
                    <a:pt x="24337" y="36798"/>
                    <a:pt x="24468" y="36834"/>
                  </a:cubicBezTo>
                  <a:lnTo>
                    <a:pt x="24682" y="36881"/>
                  </a:lnTo>
                  <a:cubicBezTo>
                    <a:pt x="24813" y="36917"/>
                    <a:pt x="24956" y="36953"/>
                    <a:pt x="25099" y="36977"/>
                  </a:cubicBezTo>
                  <a:lnTo>
                    <a:pt x="25301" y="37012"/>
                  </a:lnTo>
                  <a:cubicBezTo>
                    <a:pt x="25516" y="37060"/>
                    <a:pt x="25742" y="37096"/>
                    <a:pt x="25968" y="37131"/>
                  </a:cubicBezTo>
                  <a:cubicBezTo>
                    <a:pt x="26395" y="37188"/>
                    <a:pt x="26825" y="37215"/>
                    <a:pt x="27255" y="37215"/>
                  </a:cubicBezTo>
                  <a:cubicBezTo>
                    <a:pt x="27545" y="37215"/>
                    <a:pt x="27835" y="37203"/>
                    <a:pt x="28123" y="37179"/>
                  </a:cubicBezTo>
                  <a:cubicBezTo>
                    <a:pt x="30850" y="36917"/>
                    <a:pt x="33064" y="35417"/>
                    <a:pt x="34707" y="33738"/>
                  </a:cubicBezTo>
                  <a:cubicBezTo>
                    <a:pt x="34838" y="33607"/>
                    <a:pt x="34969" y="33464"/>
                    <a:pt x="35100" y="33321"/>
                  </a:cubicBezTo>
                  <a:cubicBezTo>
                    <a:pt x="35981" y="32345"/>
                    <a:pt x="36767" y="31285"/>
                    <a:pt x="37446" y="30154"/>
                  </a:cubicBezTo>
                  <a:cubicBezTo>
                    <a:pt x="37684" y="29749"/>
                    <a:pt x="37874" y="29416"/>
                    <a:pt x="38005" y="29154"/>
                  </a:cubicBezTo>
                  <a:cubicBezTo>
                    <a:pt x="38242" y="29225"/>
                    <a:pt x="38481" y="29258"/>
                    <a:pt x="38718" y="29258"/>
                  </a:cubicBezTo>
                  <a:cubicBezTo>
                    <a:pt x="39604" y="29258"/>
                    <a:pt x="40448" y="28786"/>
                    <a:pt x="40899" y="27987"/>
                  </a:cubicBezTo>
                  <a:cubicBezTo>
                    <a:pt x="41470" y="26963"/>
                    <a:pt x="41256" y="25689"/>
                    <a:pt x="40399" y="24904"/>
                  </a:cubicBezTo>
                  <a:cubicBezTo>
                    <a:pt x="40744" y="23523"/>
                    <a:pt x="41887" y="20760"/>
                    <a:pt x="45542" y="19713"/>
                  </a:cubicBezTo>
                  <a:cubicBezTo>
                    <a:pt x="45644" y="20141"/>
                    <a:pt x="46015" y="20383"/>
                    <a:pt x="46395" y="20383"/>
                  </a:cubicBezTo>
                  <a:cubicBezTo>
                    <a:pt x="46638" y="20383"/>
                    <a:pt x="46885" y="20284"/>
                    <a:pt x="47066" y="20070"/>
                  </a:cubicBezTo>
                  <a:cubicBezTo>
                    <a:pt x="47530" y="19510"/>
                    <a:pt x="47161" y="18665"/>
                    <a:pt x="46447" y="18629"/>
                  </a:cubicBezTo>
                  <a:lnTo>
                    <a:pt x="46435" y="18629"/>
                  </a:lnTo>
                  <a:cubicBezTo>
                    <a:pt x="46414" y="18628"/>
                    <a:pt x="46393" y="18627"/>
                    <a:pt x="46372" y="18627"/>
                  </a:cubicBezTo>
                  <a:cubicBezTo>
                    <a:pt x="45911" y="18627"/>
                    <a:pt x="45529" y="18995"/>
                    <a:pt x="45506" y="19451"/>
                  </a:cubicBezTo>
                  <a:cubicBezTo>
                    <a:pt x="45506" y="19486"/>
                    <a:pt x="45506" y="19510"/>
                    <a:pt x="45506" y="19546"/>
                  </a:cubicBezTo>
                  <a:cubicBezTo>
                    <a:pt x="41815" y="20594"/>
                    <a:pt x="40625" y="23332"/>
                    <a:pt x="40244" y="24796"/>
                  </a:cubicBezTo>
                  <a:cubicBezTo>
                    <a:pt x="39798" y="24442"/>
                    <a:pt x="39256" y="24259"/>
                    <a:pt x="38707" y="24259"/>
                  </a:cubicBezTo>
                  <a:cubicBezTo>
                    <a:pt x="38464" y="24259"/>
                    <a:pt x="38219" y="24295"/>
                    <a:pt x="37982" y="24368"/>
                  </a:cubicBezTo>
                  <a:cubicBezTo>
                    <a:pt x="37886" y="22618"/>
                    <a:pt x="38017" y="18248"/>
                    <a:pt x="41196" y="15903"/>
                  </a:cubicBezTo>
                  <a:cubicBezTo>
                    <a:pt x="41392" y="16155"/>
                    <a:pt x="41638" y="16260"/>
                    <a:pt x="41879" y="16260"/>
                  </a:cubicBezTo>
                  <a:cubicBezTo>
                    <a:pt x="42502" y="16260"/>
                    <a:pt x="43084" y="15554"/>
                    <a:pt x="42637" y="14867"/>
                  </a:cubicBezTo>
                  <a:cubicBezTo>
                    <a:pt x="42449" y="14572"/>
                    <a:pt x="42179" y="14448"/>
                    <a:pt x="41913" y="14448"/>
                  </a:cubicBezTo>
                  <a:cubicBezTo>
                    <a:pt x="41319" y="14448"/>
                    <a:pt x="40740" y="15061"/>
                    <a:pt x="41101" y="15760"/>
                  </a:cubicBezTo>
                  <a:cubicBezTo>
                    <a:pt x="37827" y="18165"/>
                    <a:pt x="37720" y="22665"/>
                    <a:pt x="37827" y="24415"/>
                  </a:cubicBezTo>
                  <a:cubicBezTo>
                    <a:pt x="36624" y="24868"/>
                    <a:pt x="35969" y="26154"/>
                    <a:pt x="36291" y="27392"/>
                  </a:cubicBezTo>
                  <a:cubicBezTo>
                    <a:pt x="35755" y="27821"/>
                    <a:pt x="35184" y="28225"/>
                    <a:pt x="34576" y="28583"/>
                  </a:cubicBezTo>
                  <a:cubicBezTo>
                    <a:pt x="35803" y="25332"/>
                    <a:pt x="39791" y="13902"/>
                    <a:pt x="38434" y="6901"/>
                  </a:cubicBezTo>
                  <a:cubicBezTo>
                    <a:pt x="37596" y="2542"/>
                    <a:pt x="34628" y="602"/>
                    <a:pt x="31603" y="602"/>
                  </a:cubicBezTo>
                  <a:cubicBezTo>
                    <a:pt x="30844" y="602"/>
                    <a:pt x="30082" y="724"/>
                    <a:pt x="29350" y="960"/>
                  </a:cubicBezTo>
                  <a:cubicBezTo>
                    <a:pt x="28525" y="326"/>
                    <a:pt x="27640" y="1"/>
                    <a:pt x="26766" y="1"/>
                  </a:cubicBezTo>
                  <a:close/>
                </a:path>
              </a:pathLst>
            </a:custGeom>
            <a:solidFill>
              <a:srgbClr val="8A8A8A">
                <a:alpha val="40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9" name="Google Shape;8899;p62"/>
            <p:cNvSpPr/>
            <p:nvPr/>
          </p:nvSpPr>
          <p:spPr>
            <a:xfrm>
              <a:off x="64565" y="697671"/>
              <a:ext cx="989977" cy="492517"/>
            </a:xfrm>
            <a:custGeom>
              <a:avLst/>
              <a:gdLst/>
              <a:ahLst/>
              <a:cxnLst/>
              <a:rect l="l" t="t" r="r" b="b"/>
              <a:pathLst>
                <a:path w="30850" h="15348" extrusionOk="0">
                  <a:moveTo>
                    <a:pt x="8621" y="0"/>
                  </a:moveTo>
                  <a:cubicBezTo>
                    <a:pt x="1394" y="0"/>
                    <a:pt x="1" y="7894"/>
                    <a:pt x="7406" y="10180"/>
                  </a:cubicBezTo>
                  <a:cubicBezTo>
                    <a:pt x="14800" y="12478"/>
                    <a:pt x="29588" y="15347"/>
                    <a:pt x="29588" y="15347"/>
                  </a:cubicBezTo>
                  <a:lnTo>
                    <a:pt x="30850" y="14990"/>
                  </a:lnTo>
                  <a:cubicBezTo>
                    <a:pt x="30850" y="14990"/>
                    <a:pt x="15848" y="0"/>
                    <a:pt x="862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0" name="Google Shape;8900;p62"/>
            <p:cNvSpPr/>
            <p:nvPr/>
          </p:nvSpPr>
          <p:spPr>
            <a:xfrm>
              <a:off x="326806" y="142705"/>
              <a:ext cx="850385" cy="999828"/>
            </a:xfrm>
            <a:custGeom>
              <a:avLst/>
              <a:gdLst/>
              <a:ahLst/>
              <a:cxnLst/>
              <a:rect l="l" t="t" r="r" b="b"/>
              <a:pathLst>
                <a:path w="26500" h="31157" extrusionOk="0">
                  <a:moveTo>
                    <a:pt x="18831" y="0"/>
                  </a:moveTo>
                  <a:cubicBezTo>
                    <a:pt x="17240" y="0"/>
                    <a:pt x="15680" y="1078"/>
                    <a:pt x="14581" y="3316"/>
                  </a:cubicBezTo>
                  <a:cubicBezTo>
                    <a:pt x="12365" y="7823"/>
                    <a:pt x="11511" y="8601"/>
                    <a:pt x="9183" y="8601"/>
                  </a:cubicBezTo>
                  <a:cubicBezTo>
                    <a:pt x="8534" y="8601"/>
                    <a:pt x="7770" y="8541"/>
                    <a:pt x="6830" y="8484"/>
                  </a:cubicBezTo>
                  <a:cubicBezTo>
                    <a:pt x="6686" y="8474"/>
                    <a:pt x="6544" y="8470"/>
                    <a:pt x="6405" y="8470"/>
                  </a:cubicBezTo>
                  <a:cubicBezTo>
                    <a:pt x="2352" y="8470"/>
                    <a:pt x="0" y="12241"/>
                    <a:pt x="2878" y="16235"/>
                  </a:cubicBezTo>
                  <a:cubicBezTo>
                    <a:pt x="5854" y="20366"/>
                    <a:pt x="19261" y="30736"/>
                    <a:pt x="20737" y="31117"/>
                  </a:cubicBezTo>
                  <a:cubicBezTo>
                    <a:pt x="20840" y="31144"/>
                    <a:pt x="20953" y="31157"/>
                    <a:pt x="21071" y="31157"/>
                  </a:cubicBezTo>
                  <a:cubicBezTo>
                    <a:pt x="22645" y="31157"/>
                    <a:pt x="25404" y="28974"/>
                    <a:pt x="25404" y="28974"/>
                  </a:cubicBezTo>
                  <a:cubicBezTo>
                    <a:pt x="25404" y="28974"/>
                    <a:pt x="26500" y="15961"/>
                    <a:pt x="24904" y="7734"/>
                  </a:cubicBezTo>
                  <a:cubicBezTo>
                    <a:pt x="23934" y="2688"/>
                    <a:pt x="21344" y="0"/>
                    <a:pt x="1883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1" name="Google Shape;8901;p62"/>
            <p:cNvSpPr/>
            <p:nvPr/>
          </p:nvSpPr>
          <p:spPr>
            <a:xfrm>
              <a:off x="142608" y="682878"/>
              <a:ext cx="956635" cy="475895"/>
            </a:xfrm>
            <a:custGeom>
              <a:avLst/>
              <a:gdLst/>
              <a:ahLst/>
              <a:cxnLst/>
              <a:rect l="l" t="t" r="r" b="b"/>
              <a:pathLst>
                <a:path w="29811" h="14830" extrusionOk="0">
                  <a:moveTo>
                    <a:pt x="8372" y="0"/>
                  </a:moveTo>
                  <a:cubicBezTo>
                    <a:pt x="3023" y="0"/>
                    <a:pt x="0" y="4629"/>
                    <a:pt x="3010" y="8045"/>
                  </a:cubicBezTo>
                  <a:cubicBezTo>
                    <a:pt x="6003" y="11443"/>
                    <a:pt x="24016" y="14830"/>
                    <a:pt x="27216" y="14830"/>
                  </a:cubicBezTo>
                  <a:cubicBezTo>
                    <a:pt x="27313" y="14830"/>
                    <a:pt x="27396" y="14826"/>
                    <a:pt x="27465" y="14820"/>
                  </a:cubicBezTo>
                  <a:cubicBezTo>
                    <a:pt x="29811" y="14606"/>
                    <a:pt x="29096" y="14034"/>
                    <a:pt x="29096" y="14034"/>
                  </a:cubicBezTo>
                  <a:cubicBezTo>
                    <a:pt x="29096" y="14034"/>
                    <a:pt x="14356" y="247"/>
                    <a:pt x="8772" y="9"/>
                  </a:cubicBezTo>
                  <a:cubicBezTo>
                    <a:pt x="8637" y="3"/>
                    <a:pt x="8504" y="0"/>
                    <a:pt x="8372"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2" name="Google Shape;8902;p62"/>
            <p:cNvSpPr/>
            <p:nvPr/>
          </p:nvSpPr>
          <p:spPr>
            <a:xfrm>
              <a:off x="242216" y="780560"/>
              <a:ext cx="602586" cy="290415"/>
            </a:xfrm>
            <a:custGeom>
              <a:avLst/>
              <a:gdLst/>
              <a:ahLst/>
              <a:cxnLst/>
              <a:rect l="l" t="t" r="r" b="b"/>
              <a:pathLst>
                <a:path w="18778" h="9050" extrusionOk="0">
                  <a:moveTo>
                    <a:pt x="4534" y="0"/>
                  </a:moveTo>
                  <a:cubicBezTo>
                    <a:pt x="4119" y="0"/>
                    <a:pt x="3754" y="82"/>
                    <a:pt x="3454" y="263"/>
                  </a:cubicBezTo>
                  <a:cubicBezTo>
                    <a:pt x="1" y="2334"/>
                    <a:pt x="1632" y="4668"/>
                    <a:pt x="6692" y="6478"/>
                  </a:cubicBezTo>
                  <a:cubicBezTo>
                    <a:pt x="11740" y="8288"/>
                    <a:pt x="18777" y="9050"/>
                    <a:pt x="18777" y="9050"/>
                  </a:cubicBezTo>
                  <a:cubicBezTo>
                    <a:pt x="18777" y="9050"/>
                    <a:pt x="8884" y="0"/>
                    <a:pt x="453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3" name="Google Shape;8903;p62"/>
            <p:cNvSpPr/>
            <p:nvPr/>
          </p:nvSpPr>
          <p:spPr>
            <a:xfrm>
              <a:off x="270488" y="780528"/>
              <a:ext cx="574668" cy="290062"/>
            </a:xfrm>
            <a:custGeom>
              <a:avLst/>
              <a:gdLst/>
              <a:ahLst/>
              <a:cxnLst/>
              <a:rect l="l" t="t" r="r" b="b"/>
              <a:pathLst>
                <a:path w="17908" h="9039" extrusionOk="0">
                  <a:moveTo>
                    <a:pt x="3654" y="1"/>
                  </a:moveTo>
                  <a:cubicBezTo>
                    <a:pt x="3239" y="1"/>
                    <a:pt x="2874" y="83"/>
                    <a:pt x="2573" y="264"/>
                  </a:cubicBezTo>
                  <a:cubicBezTo>
                    <a:pt x="1" y="1800"/>
                    <a:pt x="251" y="3490"/>
                    <a:pt x="2632" y="5002"/>
                  </a:cubicBezTo>
                  <a:cubicBezTo>
                    <a:pt x="1882" y="3883"/>
                    <a:pt x="2299" y="2716"/>
                    <a:pt x="4109" y="1633"/>
                  </a:cubicBezTo>
                  <a:cubicBezTo>
                    <a:pt x="4407" y="1454"/>
                    <a:pt x="4770" y="1373"/>
                    <a:pt x="5182" y="1373"/>
                  </a:cubicBezTo>
                  <a:cubicBezTo>
                    <a:pt x="8452" y="1373"/>
                    <a:pt x="14878" y="6501"/>
                    <a:pt x="17848" y="9039"/>
                  </a:cubicBezTo>
                  <a:lnTo>
                    <a:pt x="17908" y="9039"/>
                  </a:lnTo>
                  <a:cubicBezTo>
                    <a:pt x="17908" y="9039"/>
                    <a:pt x="8007" y="1"/>
                    <a:pt x="3654" y="1"/>
                  </a:cubicBezTo>
                  <a:close/>
                </a:path>
              </a:pathLst>
            </a:custGeom>
            <a:solidFill>
              <a:srgbClr val="8A8A8A">
                <a:alpha val="40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4" name="Google Shape;8904;p62"/>
            <p:cNvSpPr/>
            <p:nvPr/>
          </p:nvSpPr>
          <p:spPr>
            <a:xfrm>
              <a:off x="396409" y="162280"/>
              <a:ext cx="959972" cy="983976"/>
            </a:xfrm>
            <a:custGeom>
              <a:avLst/>
              <a:gdLst/>
              <a:ahLst/>
              <a:cxnLst/>
              <a:rect l="l" t="t" r="r" b="b"/>
              <a:pathLst>
                <a:path w="29915" h="30663" extrusionOk="0">
                  <a:moveTo>
                    <a:pt x="21480" y="1"/>
                  </a:moveTo>
                  <a:cubicBezTo>
                    <a:pt x="18794" y="1"/>
                    <a:pt x="16065" y="1523"/>
                    <a:pt x="14734" y="4230"/>
                  </a:cubicBezTo>
                  <a:cubicBezTo>
                    <a:pt x="12609" y="8579"/>
                    <a:pt x="11186" y="9342"/>
                    <a:pt x="8773" y="9342"/>
                  </a:cubicBezTo>
                  <a:cubicBezTo>
                    <a:pt x="7981" y="9342"/>
                    <a:pt x="7083" y="9260"/>
                    <a:pt x="6019" y="9195"/>
                  </a:cubicBezTo>
                  <a:cubicBezTo>
                    <a:pt x="5872" y="9186"/>
                    <a:pt x="5728" y="9182"/>
                    <a:pt x="5587" y="9182"/>
                  </a:cubicBezTo>
                  <a:cubicBezTo>
                    <a:pt x="1591" y="9182"/>
                    <a:pt x="0" y="12717"/>
                    <a:pt x="2875" y="16696"/>
                  </a:cubicBezTo>
                  <a:cubicBezTo>
                    <a:pt x="5852" y="20828"/>
                    <a:pt x="18889" y="30222"/>
                    <a:pt x="20354" y="30614"/>
                  </a:cubicBezTo>
                  <a:cubicBezTo>
                    <a:pt x="20477" y="30647"/>
                    <a:pt x="20606" y="30663"/>
                    <a:pt x="20739" y="30663"/>
                  </a:cubicBezTo>
                  <a:cubicBezTo>
                    <a:pt x="22190" y="30663"/>
                    <a:pt x="24128" y="28864"/>
                    <a:pt x="24128" y="28864"/>
                  </a:cubicBezTo>
                  <a:cubicBezTo>
                    <a:pt x="24128" y="28864"/>
                    <a:pt x="29915" y="14529"/>
                    <a:pt x="28331" y="6302"/>
                  </a:cubicBezTo>
                  <a:cubicBezTo>
                    <a:pt x="27485" y="1940"/>
                    <a:pt x="24510" y="1"/>
                    <a:pt x="2148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5" name="Google Shape;8905;p62"/>
            <p:cNvSpPr/>
            <p:nvPr/>
          </p:nvSpPr>
          <p:spPr>
            <a:xfrm>
              <a:off x="852410" y="552078"/>
              <a:ext cx="77979" cy="78364"/>
            </a:xfrm>
            <a:custGeom>
              <a:avLst/>
              <a:gdLst/>
              <a:ahLst/>
              <a:cxnLst/>
              <a:rect l="l" t="t" r="r" b="b"/>
              <a:pathLst>
                <a:path w="2430" h="2442" extrusionOk="0">
                  <a:moveTo>
                    <a:pt x="1215" y="1"/>
                  </a:moveTo>
                  <a:cubicBezTo>
                    <a:pt x="548" y="1"/>
                    <a:pt x="0" y="549"/>
                    <a:pt x="0" y="1215"/>
                  </a:cubicBezTo>
                  <a:cubicBezTo>
                    <a:pt x="0" y="1894"/>
                    <a:pt x="548" y="2442"/>
                    <a:pt x="1215" y="2442"/>
                  </a:cubicBezTo>
                  <a:cubicBezTo>
                    <a:pt x="1893" y="2442"/>
                    <a:pt x="2429" y="1894"/>
                    <a:pt x="2429" y="1215"/>
                  </a:cubicBezTo>
                  <a:cubicBezTo>
                    <a:pt x="2429" y="549"/>
                    <a:pt x="1893" y="1"/>
                    <a:pt x="121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6" name="Google Shape;8906;p62"/>
            <p:cNvSpPr/>
            <p:nvPr/>
          </p:nvSpPr>
          <p:spPr>
            <a:xfrm>
              <a:off x="925383" y="442812"/>
              <a:ext cx="62287" cy="62704"/>
            </a:xfrm>
            <a:custGeom>
              <a:avLst/>
              <a:gdLst/>
              <a:ahLst/>
              <a:cxnLst/>
              <a:rect l="l" t="t" r="r" b="b"/>
              <a:pathLst>
                <a:path w="1941" h="1954" extrusionOk="0">
                  <a:moveTo>
                    <a:pt x="977" y="1"/>
                  </a:moveTo>
                  <a:cubicBezTo>
                    <a:pt x="429" y="1"/>
                    <a:pt x="0" y="441"/>
                    <a:pt x="0" y="977"/>
                  </a:cubicBezTo>
                  <a:cubicBezTo>
                    <a:pt x="0" y="1513"/>
                    <a:pt x="429" y="1953"/>
                    <a:pt x="977" y="1953"/>
                  </a:cubicBezTo>
                  <a:cubicBezTo>
                    <a:pt x="1512" y="1953"/>
                    <a:pt x="1941" y="1513"/>
                    <a:pt x="1941" y="977"/>
                  </a:cubicBezTo>
                  <a:cubicBezTo>
                    <a:pt x="1941" y="441"/>
                    <a:pt x="1512" y="1"/>
                    <a:pt x="97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7" name="Google Shape;8907;p62"/>
            <p:cNvSpPr/>
            <p:nvPr/>
          </p:nvSpPr>
          <p:spPr>
            <a:xfrm>
              <a:off x="941043" y="633106"/>
              <a:ext cx="62319" cy="62287"/>
            </a:xfrm>
            <a:custGeom>
              <a:avLst/>
              <a:gdLst/>
              <a:ahLst/>
              <a:cxnLst/>
              <a:rect l="l" t="t" r="r" b="b"/>
              <a:pathLst>
                <a:path w="1942" h="1941" extrusionOk="0">
                  <a:moveTo>
                    <a:pt x="965" y="0"/>
                  </a:moveTo>
                  <a:cubicBezTo>
                    <a:pt x="429" y="0"/>
                    <a:pt x="0" y="429"/>
                    <a:pt x="0" y="964"/>
                  </a:cubicBezTo>
                  <a:cubicBezTo>
                    <a:pt x="0" y="1500"/>
                    <a:pt x="429" y="1941"/>
                    <a:pt x="965" y="1941"/>
                  </a:cubicBezTo>
                  <a:cubicBezTo>
                    <a:pt x="1513" y="1941"/>
                    <a:pt x="1941" y="1500"/>
                    <a:pt x="1941" y="964"/>
                  </a:cubicBezTo>
                  <a:cubicBezTo>
                    <a:pt x="1941" y="429"/>
                    <a:pt x="1513" y="0"/>
                    <a:pt x="96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8" name="Google Shape;8908;p62"/>
            <p:cNvSpPr/>
            <p:nvPr/>
          </p:nvSpPr>
          <p:spPr>
            <a:xfrm>
              <a:off x="928046" y="263235"/>
              <a:ext cx="98613" cy="98998"/>
            </a:xfrm>
            <a:custGeom>
              <a:avLst/>
              <a:gdLst/>
              <a:ahLst/>
              <a:cxnLst/>
              <a:rect l="l" t="t" r="r" b="b"/>
              <a:pathLst>
                <a:path w="3073" h="3085" extrusionOk="0">
                  <a:moveTo>
                    <a:pt x="1537" y="1"/>
                  </a:moveTo>
                  <a:cubicBezTo>
                    <a:pt x="691" y="1"/>
                    <a:pt x="1" y="691"/>
                    <a:pt x="1" y="1549"/>
                  </a:cubicBezTo>
                  <a:cubicBezTo>
                    <a:pt x="1" y="2394"/>
                    <a:pt x="691" y="3085"/>
                    <a:pt x="1537" y="3085"/>
                  </a:cubicBezTo>
                  <a:cubicBezTo>
                    <a:pt x="2394" y="3085"/>
                    <a:pt x="3072" y="2394"/>
                    <a:pt x="3072" y="1549"/>
                  </a:cubicBezTo>
                  <a:cubicBezTo>
                    <a:pt x="3072" y="691"/>
                    <a:pt x="2394" y="1"/>
                    <a:pt x="153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9" name="Google Shape;8909;p62"/>
            <p:cNvSpPr/>
            <p:nvPr/>
          </p:nvSpPr>
          <p:spPr>
            <a:xfrm>
              <a:off x="1060643" y="185288"/>
              <a:ext cx="51986" cy="52018"/>
            </a:xfrm>
            <a:custGeom>
              <a:avLst/>
              <a:gdLst/>
              <a:ahLst/>
              <a:cxnLst/>
              <a:rect l="l" t="t" r="r" b="b"/>
              <a:pathLst>
                <a:path w="1620" h="1621" extrusionOk="0">
                  <a:moveTo>
                    <a:pt x="810" y="1"/>
                  </a:moveTo>
                  <a:cubicBezTo>
                    <a:pt x="369" y="1"/>
                    <a:pt x="0" y="358"/>
                    <a:pt x="0" y="811"/>
                  </a:cubicBezTo>
                  <a:cubicBezTo>
                    <a:pt x="0" y="1263"/>
                    <a:pt x="369" y="1620"/>
                    <a:pt x="810" y="1620"/>
                  </a:cubicBezTo>
                  <a:cubicBezTo>
                    <a:pt x="1262" y="1620"/>
                    <a:pt x="1619" y="1263"/>
                    <a:pt x="1619" y="811"/>
                  </a:cubicBezTo>
                  <a:cubicBezTo>
                    <a:pt x="1619" y="358"/>
                    <a:pt x="1262" y="1"/>
                    <a:pt x="810" y="1"/>
                  </a:cubicBezTo>
                  <a:close/>
                </a:path>
              </a:pathLst>
            </a:custGeom>
            <a:solidFill>
              <a:srgbClr val="F8D5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0" name="Google Shape;8910;p62"/>
            <p:cNvSpPr/>
            <p:nvPr/>
          </p:nvSpPr>
          <p:spPr>
            <a:xfrm>
              <a:off x="792786" y="455808"/>
              <a:ext cx="75315" cy="75668"/>
            </a:xfrm>
            <a:custGeom>
              <a:avLst/>
              <a:gdLst/>
              <a:ahLst/>
              <a:cxnLst/>
              <a:rect l="l" t="t" r="r" b="b"/>
              <a:pathLst>
                <a:path w="2347" h="2358" extrusionOk="0">
                  <a:moveTo>
                    <a:pt x="1168" y="1"/>
                  </a:moveTo>
                  <a:cubicBezTo>
                    <a:pt x="525" y="1"/>
                    <a:pt x="1" y="536"/>
                    <a:pt x="1" y="1179"/>
                  </a:cubicBezTo>
                  <a:cubicBezTo>
                    <a:pt x="1" y="1834"/>
                    <a:pt x="525" y="2358"/>
                    <a:pt x="1168" y="2358"/>
                  </a:cubicBezTo>
                  <a:cubicBezTo>
                    <a:pt x="1822" y="2358"/>
                    <a:pt x="2346" y="1834"/>
                    <a:pt x="2346" y="1179"/>
                  </a:cubicBezTo>
                  <a:cubicBezTo>
                    <a:pt x="2346" y="536"/>
                    <a:pt x="1822" y="1"/>
                    <a:pt x="116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1" name="Google Shape;8911;p62"/>
            <p:cNvSpPr/>
            <p:nvPr/>
          </p:nvSpPr>
          <p:spPr>
            <a:xfrm>
              <a:off x="691157" y="471468"/>
              <a:ext cx="57345" cy="57345"/>
            </a:xfrm>
            <a:custGeom>
              <a:avLst/>
              <a:gdLst/>
              <a:ahLst/>
              <a:cxnLst/>
              <a:rect l="l" t="t" r="r" b="b"/>
              <a:pathLst>
                <a:path w="1787" h="1787" extrusionOk="0">
                  <a:moveTo>
                    <a:pt x="894" y="1"/>
                  </a:moveTo>
                  <a:cubicBezTo>
                    <a:pt x="394" y="1"/>
                    <a:pt x="1" y="406"/>
                    <a:pt x="1" y="894"/>
                  </a:cubicBezTo>
                  <a:cubicBezTo>
                    <a:pt x="1" y="1382"/>
                    <a:pt x="394" y="1787"/>
                    <a:pt x="894" y="1787"/>
                  </a:cubicBezTo>
                  <a:cubicBezTo>
                    <a:pt x="1382" y="1787"/>
                    <a:pt x="1787" y="1382"/>
                    <a:pt x="1787" y="894"/>
                  </a:cubicBezTo>
                  <a:cubicBezTo>
                    <a:pt x="1787" y="406"/>
                    <a:pt x="1382" y="1"/>
                    <a:pt x="89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2" name="Google Shape;8912;p62"/>
            <p:cNvSpPr/>
            <p:nvPr/>
          </p:nvSpPr>
          <p:spPr>
            <a:xfrm>
              <a:off x="1023899" y="254025"/>
              <a:ext cx="312236" cy="707296"/>
            </a:xfrm>
            <a:custGeom>
              <a:avLst/>
              <a:gdLst/>
              <a:ahLst/>
              <a:cxnLst/>
              <a:rect l="l" t="t" r="r" b="b"/>
              <a:pathLst>
                <a:path w="9730" h="22041" extrusionOk="0">
                  <a:moveTo>
                    <a:pt x="3050" y="0"/>
                  </a:moveTo>
                  <a:cubicBezTo>
                    <a:pt x="1113" y="0"/>
                    <a:pt x="0" y="2342"/>
                    <a:pt x="371" y="6670"/>
                  </a:cubicBezTo>
                  <a:cubicBezTo>
                    <a:pt x="919" y="12920"/>
                    <a:pt x="4646" y="22040"/>
                    <a:pt x="4646" y="22040"/>
                  </a:cubicBezTo>
                  <a:cubicBezTo>
                    <a:pt x="4646" y="22040"/>
                    <a:pt x="9730" y="4515"/>
                    <a:pt x="6062" y="1419"/>
                  </a:cubicBezTo>
                  <a:cubicBezTo>
                    <a:pt x="4934" y="463"/>
                    <a:pt x="3911" y="0"/>
                    <a:pt x="305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3" name="Google Shape;8913;p62"/>
            <p:cNvSpPr/>
            <p:nvPr/>
          </p:nvSpPr>
          <p:spPr>
            <a:xfrm>
              <a:off x="1035420" y="254218"/>
              <a:ext cx="297282" cy="705563"/>
            </a:xfrm>
            <a:custGeom>
              <a:avLst/>
              <a:gdLst/>
              <a:ahLst/>
              <a:cxnLst/>
              <a:rect l="l" t="t" r="r" b="b"/>
              <a:pathLst>
                <a:path w="9264" h="21987" extrusionOk="0">
                  <a:moveTo>
                    <a:pt x="2694" y="0"/>
                  </a:moveTo>
                  <a:cubicBezTo>
                    <a:pt x="1221" y="0"/>
                    <a:pt x="226" y="1353"/>
                    <a:pt x="0" y="3901"/>
                  </a:cubicBezTo>
                  <a:cubicBezTo>
                    <a:pt x="473" y="3045"/>
                    <a:pt x="1159" y="2602"/>
                    <a:pt x="2003" y="2602"/>
                  </a:cubicBezTo>
                  <a:cubicBezTo>
                    <a:pt x="2862" y="2602"/>
                    <a:pt x="3884" y="3060"/>
                    <a:pt x="5013" y="4008"/>
                  </a:cubicBezTo>
                  <a:cubicBezTo>
                    <a:pt x="7787" y="6354"/>
                    <a:pt x="5561" y="16962"/>
                    <a:pt x="4298" y="21987"/>
                  </a:cubicBezTo>
                  <a:cubicBezTo>
                    <a:pt x="4596" y="20939"/>
                    <a:pt x="9263" y="4401"/>
                    <a:pt x="5703" y="1413"/>
                  </a:cubicBezTo>
                  <a:cubicBezTo>
                    <a:pt x="4576" y="461"/>
                    <a:pt x="3553" y="0"/>
                    <a:pt x="269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4" name="Google Shape;8914;p62"/>
            <p:cNvSpPr/>
            <p:nvPr/>
          </p:nvSpPr>
          <p:spPr>
            <a:xfrm>
              <a:off x="433634" y="531958"/>
              <a:ext cx="629702" cy="467198"/>
            </a:xfrm>
            <a:custGeom>
              <a:avLst/>
              <a:gdLst/>
              <a:ahLst/>
              <a:cxnLst/>
              <a:rect l="l" t="t" r="r" b="b"/>
              <a:pathLst>
                <a:path w="19623" h="14559" extrusionOk="0">
                  <a:moveTo>
                    <a:pt x="6586" y="0"/>
                  </a:moveTo>
                  <a:cubicBezTo>
                    <a:pt x="6377" y="0"/>
                    <a:pt x="6171" y="19"/>
                    <a:pt x="5966" y="56"/>
                  </a:cubicBezTo>
                  <a:cubicBezTo>
                    <a:pt x="1" y="1152"/>
                    <a:pt x="6692" y="8129"/>
                    <a:pt x="12288" y="11189"/>
                  </a:cubicBezTo>
                  <a:cubicBezTo>
                    <a:pt x="17896" y="14249"/>
                    <a:pt x="19622" y="14558"/>
                    <a:pt x="19622" y="14558"/>
                  </a:cubicBezTo>
                  <a:cubicBezTo>
                    <a:pt x="19622" y="14558"/>
                    <a:pt x="12460" y="0"/>
                    <a:pt x="658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5" name="Google Shape;8915;p62"/>
            <p:cNvSpPr/>
            <p:nvPr/>
          </p:nvSpPr>
          <p:spPr>
            <a:xfrm>
              <a:off x="525732" y="531958"/>
              <a:ext cx="524607" cy="441590"/>
            </a:xfrm>
            <a:custGeom>
              <a:avLst/>
              <a:gdLst/>
              <a:ahLst/>
              <a:cxnLst/>
              <a:rect l="l" t="t" r="r" b="b"/>
              <a:pathLst>
                <a:path w="16348" h="13761" extrusionOk="0">
                  <a:moveTo>
                    <a:pt x="3713" y="0"/>
                  </a:moveTo>
                  <a:cubicBezTo>
                    <a:pt x="3506" y="0"/>
                    <a:pt x="3300" y="19"/>
                    <a:pt x="3096" y="56"/>
                  </a:cubicBezTo>
                  <a:cubicBezTo>
                    <a:pt x="0" y="628"/>
                    <a:pt x="310" y="2783"/>
                    <a:pt x="2108" y="5152"/>
                  </a:cubicBezTo>
                  <a:cubicBezTo>
                    <a:pt x="1703" y="3747"/>
                    <a:pt x="2251" y="2652"/>
                    <a:pt x="4322" y="2271"/>
                  </a:cubicBezTo>
                  <a:cubicBezTo>
                    <a:pt x="4525" y="2234"/>
                    <a:pt x="4729" y="2216"/>
                    <a:pt x="4935" y="2216"/>
                  </a:cubicBezTo>
                  <a:cubicBezTo>
                    <a:pt x="9080" y="2216"/>
                    <a:pt x="13886" y="9496"/>
                    <a:pt x="16348" y="13760"/>
                  </a:cubicBezTo>
                  <a:cubicBezTo>
                    <a:pt x="14735" y="10707"/>
                    <a:pt x="8742" y="0"/>
                    <a:pt x="371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6" name="Google Shape;8916;p62"/>
            <p:cNvSpPr/>
            <p:nvPr/>
          </p:nvSpPr>
          <p:spPr>
            <a:xfrm>
              <a:off x="661891" y="1010197"/>
              <a:ext cx="636794" cy="327318"/>
            </a:xfrm>
            <a:custGeom>
              <a:avLst/>
              <a:gdLst/>
              <a:ahLst/>
              <a:cxnLst/>
              <a:rect l="l" t="t" r="r" b="b"/>
              <a:pathLst>
                <a:path w="19844" h="10200" extrusionOk="0">
                  <a:moveTo>
                    <a:pt x="18367" y="0"/>
                  </a:moveTo>
                  <a:cubicBezTo>
                    <a:pt x="18367" y="0"/>
                    <a:pt x="14197" y="3841"/>
                    <a:pt x="8422" y="3841"/>
                  </a:cubicBezTo>
                  <a:cubicBezTo>
                    <a:pt x="7995" y="3841"/>
                    <a:pt x="7559" y="3820"/>
                    <a:pt x="7116" y="3775"/>
                  </a:cubicBezTo>
                  <a:cubicBezTo>
                    <a:pt x="6776" y="3740"/>
                    <a:pt x="6451" y="3724"/>
                    <a:pt x="6142" y="3724"/>
                  </a:cubicBezTo>
                  <a:cubicBezTo>
                    <a:pt x="574" y="3724"/>
                    <a:pt x="0" y="9037"/>
                    <a:pt x="7568" y="10109"/>
                  </a:cubicBezTo>
                  <a:cubicBezTo>
                    <a:pt x="8010" y="10171"/>
                    <a:pt x="8441" y="10200"/>
                    <a:pt x="8860" y="10200"/>
                  </a:cubicBezTo>
                  <a:cubicBezTo>
                    <a:pt x="16028" y="10200"/>
                    <a:pt x="19844" y="1655"/>
                    <a:pt x="19844" y="1655"/>
                  </a:cubicBezTo>
                  <a:lnTo>
                    <a:pt x="1836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7" name="Google Shape;8917;p62"/>
            <p:cNvSpPr/>
            <p:nvPr/>
          </p:nvSpPr>
          <p:spPr>
            <a:xfrm>
              <a:off x="680471" y="1040394"/>
              <a:ext cx="618214" cy="297121"/>
            </a:xfrm>
            <a:custGeom>
              <a:avLst/>
              <a:gdLst/>
              <a:ahLst/>
              <a:cxnLst/>
              <a:rect l="l" t="t" r="r" b="b"/>
              <a:pathLst>
                <a:path w="19265" h="9259" extrusionOk="0">
                  <a:moveTo>
                    <a:pt x="18634" y="0"/>
                  </a:moveTo>
                  <a:cubicBezTo>
                    <a:pt x="17533" y="1977"/>
                    <a:pt x="14419" y="6624"/>
                    <a:pt x="9451" y="6624"/>
                  </a:cubicBezTo>
                  <a:cubicBezTo>
                    <a:pt x="9153" y="6624"/>
                    <a:pt x="8849" y="6607"/>
                    <a:pt x="8537" y="6572"/>
                  </a:cubicBezTo>
                  <a:cubicBezTo>
                    <a:pt x="4489" y="6108"/>
                    <a:pt x="3572" y="4405"/>
                    <a:pt x="3513" y="3072"/>
                  </a:cubicBezTo>
                  <a:lnTo>
                    <a:pt x="3513" y="3072"/>
                  </a:lnTo>
                  <a:cubicBezTo>
                    <a:pt x="0" y="4203"/>
                    <a:pt x="489" y="8251"/>
                    <a:pt x="6989" y="9168"/>
                  </a:cubicBezTo>
                  <a:cubicBezTo>
                    <a:pt x="7431" y="9230"/>
                    <a:pt x="7862" y="9259"/>
                    <a:pt x="8281" y="9259"/>
                  </a:cubicBezTo>
                  <a:cubicBezTo>
                    <a:pt x="15449" y="9259"/>
                    <a:pt x="19265" y="714"/>
                    <a:pt x="19265" y="714"/>
                  </a:cubicBezTo>
                  <a:lnTo>
                    <a:pt x="18634"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8" name="Google Shape;8918;p62"/>
            <p:cNvSpPr/>
            <p:nvPr/>
          </p:nvSpPr>
          <p:spPr>
            <a:xfrm>
              <a:off x="1357701" y="740800"/>
              <a:ext cx="239006" cy="230888"/>
            </a:xfrm>
            <a:custGeom>
              <a:avLst/>
              <a:gdLst/>
              <a:ahLst/>
              <a:cxnLst/>
              <a:rect l="l" t="t" r="r" b="b"/>
              <a:pathLst>
                <a:path w="7448" h="7195" extrusionOk="0">
                  <a:moveTo>
                    <a:pt x="6331" y="1"/>
                  </a:moveTo>
                  <a:cubicBezTo>
                    <a:pt x="5863" y="1"/>
                    <a:pt x="5470" y="362"/>
                    <a:pt x="5435" y="835"/>
                  </a:cubicBezTo>
                  <a:cubicBezTo>
                    <a:pt x="5435" y="859"/>
                    <a:pt x="5435" y="895"/>
                    <a:pt x="5435" y="930"/>
                  </a:cubicBezTo>
                  <a:cubicBezTo>
                    <a:pt x="351" y="2371"/>
                    <a:pt x="6" y="7050"/>
                    <a:pt x="6" y="7110"/>
                  </a:cubicBezTo>
                  <a:cubicBezTo>
                    <a:pt x="0" y="7165"/>
                    <a:pt x="41" y="7195"/>
                    <a:pt x="84" y="7195"/>
                  </a:cubicBezTo>
                  <a:cubicBezTo>
                    <a:pt x="125" y="7195"/>
                    <a:pt x="167" y="7168"/>
                    <a:pt x="173" y="7110"/>
                  </a:cubicBezTo>
                  <a:cubicBezTo>
                    <a:pt x="173" y="7062"/>
                    <a:pt x="506" y="2502"/>
                    <a:pt x="5459" y="1097"/>
                  </a:cubicBezTo>
                  <a:cubicBezTo>
                    <a:pt x="5568" y="1518"/>
                    <a:pt x="5942" y="1762"/>
                    <a:pt x="6320" y="1762"/>
                  </a:cubicBezTo>
                  <a:cubicBezTo>
                    <a:pt x="6562" y="1762"/>
                    <a:pt x="6806" y="1661"/>
                    <a:pt x="6983" y="1442"/>
                  </a:cubicBezTo>
                  <a:cubicBezTo>
                    <a:pt x="7448" y="895"/>
                    <a:pt x="7090" y="49"/>
                    <a:pt x="6364" y="14"/>
                  </a:cubicBezTo>
                  <a:lnTo>
                    <a:pt x="6376" y="2"/>
                  </a:lnTo>
                  <a:cubicBezTo>
                    <a:pt x="6361" y="1"/>
                    <a:pt x="6346" y="1"/>
                    <a:pt x="63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9" name="Google Shape;8919;p62"/>
            <p:cNvSpPr/>
            <p:nvPr/>
          </p:nvSpPr>
          <p:spPr>
            <a:xfrm>
              <a:off x="1231426" y="921789"/>
              <a:ext cx="165071" cy="160033"/>
            </a:xfrm>
            <a:custGeom>
              <a:avLst/>
              <a:gdLst/>
              <a:ahLst/>
              <a:cxnLst/>
              <a:rect l="l" t="t" r="r" b="b"/>
              <a:pathLst>
                <a:path w="5144" h="4987" extrusionOk="0">
                  <a:moveTo>
                    <a:pt x="2573" y="1"/>
                  </a:moveTo>
                  <a:cubicBezTo>
                    <a:pt x="1259" y="1"/>
                    <a:pt x="164" y="1021"/>
                    <a:pt x="84" y="2351"/>
                  </a:cubicBezTo>
                  <a:cubicBezTo>
                    <a:pt x="0" y="3720"/>
                    <a:pt x="1048" y="4899"/>
                    <a:pt x="2429" y="4982"/>
                  </a:cubicBezTo>
                  <a:cubicBezTo>
                    <a:pt x="2480" y="4985"/>
                    <a:pt x="2531" y="4987"/>
                    <a:pt x="2582" y="4987"/>
                  </a:cubicBezTo>
                  <a:cubicBezTo>
                    <a:pt x="3886" y="4987"/>
                    <a:pt x="4992" y="3966"/>
                    <a:pt x="5072" y="2636"/>
                  </a:cubicBezTo>
                  <a:cubicBezTo>
                    <a:pt x="5144" y="1267"/>
                    <a:pt x="4096" y="77"/>
                    <a:pt x="2727" y="5"/>
                  </a:cubicBezTo>
                  <a:cubicBezTo>
                    <a:pt x="2675" y="2"/>
                    <a:pt x="2624" y="1"/>
                    <a:pt x="25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0" name="Google Shape;8920;p62"/>
            <p:cNvSpPr/>
            <p:nvPr/>
          </p:nvSpPr>
          <p:spPr>
            <a:xfrm>
              <a:off x="1257387" y="638882"/>
              <a:ext cx="153230" cy="313648"/>
            </a:xfrm>
            <a:custGeom>
              <a:avLst/>
              <a:gdLst/>
              <a:ahLst/>
              <a:cxnLst/>
              <a:rect l="l" t="t" r="r" b="b"/>
              <a:pathLst>
                <a:path w="4775" h="9774" extrusionOk="0">
                  <a:moveTo>
                    <a:pt x="4650" y="0"/>
                  </a:moveTo>
                  <a:cubicBezTo>
                    <a:pt x="4637" y="0"/>
                    <a:pt x="4623" y="3"/>
                    <a:pt x="4609" y="11"/>
                  </a:cubicBezTo>
                  <a:cubicBezTo>
                    <a:pt x="1" y="2892"/>
                    <a:pt x="941" y="9631"/>
                    <a:pt x="953" y="9702"/>
                  </a:cubicBezTo>
                  <a:cubicBezTo>
                    <a:pt x="953" y="9738"/>
                    <a:pt x="989" y="9774"/>
                    <a:pt x="1025" y="9774"/>
                  </a:cubicBezTo>
                  <a:lnTo>
                    <a:pt x="1037" y="9774"/>
                  </a:lnTo>
                  <a:cubicBezTo>
                    <a:pt x="1084" y="9762"/>
                    <a:pt x="1120" y="9726"/>
                    <a:pt x="1108" y="9678"/>
                  </a:cubicBezTo>
                  <a:cubicBezTo>
                    <a:pt x="1108" y="9619"/>
                    <a:pt x="179" y="2975"/>
                    <a:pt x="4704" y="153"/>
                  </a:cubicBezTo>
                  <a:cubicBezTo>
                    <a:pt x="4775" y="103"/>
                    <a:pt x="4725" y="0"/>
                    <a:pt x="46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1" name="Google Shape;8921;p62"/>
            <p:cNvSpPr/>
            <p:nvPr/>
          </p:nvSpPr>
          <p:spPr>
            <a:xfrm>
              <a:off x="1284535" y="951311"/>
              <a:ext cx="64212" cy="62415"/>
            </a:xfrm>
            <a:custGeom>
              <a:avLst/>
              <a:gdLst/>
              <a:ahLst/>
              <a:cxnLst/>
              <a:rect l="l" t="t" r="r" b="b"/>
              <a:pathLst>
                <a:path w="2001" h="1945" extrusionOk="0">
                  <a:moveTo>
                    <a:pt x="1015" y="1"/>
                  </a:moveTo>
                  <a:cubicBezTo>
                    <a:pt x="498" y="1"/>
                    <a:pt x="59" y="398"/>
                    <a:pt x="24" y="919"/>
                  </a:cubicBezTo>
                  <a:cubicBezTo>
                    <a:pt x="0" y="1454"/>
                    <a:pt x="405" y="1919"/>
                    <a:pt x="941" y="1943"/>
                  </a:cubicBezTo>
                  <a:cubicBezTo>
                    <a:pt x="963" y="1944"/>
                    <a:pt x="985" y="1945"/>
                    <a:pt x="1006" y="1945"/>
                  </a:cubicBezTo>
                  <a:cubicBezTo>
                    <a:pt x="1514" y="1945"/>
                    <a:pt x="1942" y="1552"/>
                    <a:pt x="1965" y="1038"/>
                  </a:cubicBezTo>
                  <a:cubicBezTo>
                    <a:pt x="2000" y="502"/>
                    <a:pt x="1596" y="38"/>
                    <a:pt x="1060" y="2"/>
                  </a:cubicBezTo>
                  <a:cubicBezTo>
                    <a:pt x="1045" y="1"/>
                    <a:pt x="1030" y="1"/>
                    <a:pt x="10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922" name="Google Shape;8922;p62"/>
          <p:cNvSpPr/>
          <p:nvPr/>
        </p:nvSpPr>
        <p:spPr>
          <a:xfrm>
            <a:off x="9037379" y="3646945"/>
            <a:ext cx="9146" cy="7702"/>
          </a:xfrm>
          <a:custGeom>
            <a:avLst/>
            <a:gdLst/>
            <a:ahLst/>
            <a:cxnLst/>
            <a:rect l="l" t="t" r="r" b="b"/>
            <a:pathLst>
              <a:path w="285" h="240" extrusionOk="0">
                <a:moveTo>
                  <a:pt x="144" y="1"/>
                </a:moveTo>
                <a:cubicBezTo>
                  <a:pt x="72" y="1"/>
                  <a:pt x="1" y="59"/>
                  <a:pt x="30" y="153"/>
                </a:cubicBezTo>
                <a:cubicBezTo>
                  <a:pt x="48" y="214"/>
                  <a:pt x="94" y="239"/>
                  <a:pt x="140" y="239"/>
                </a:cubicBezTo>
                <a:cubicBezTo>
                  <a:pt x="212" y="239"/>
                  <a:pt x="285" y="176"/>
                  <a:pt x="256" y="82"/>
                </a:cubicBezTo>
                <a:cubicBezTo>
                  <a:pt x="237" y="25"/>
                  <a:pt x="191" y="1"/>
                  <a:pt x="144" y="1"/>
                </a:cubicBezTo>
                <a:close/>
              </a:path>
            </a:pathLst>
          </a:custGeom>
          <a:solidFill>
            <a:srgbClr val="E79D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3" name="Google Shape;8923;p62"/>
          <p:cNvSpPr txBox="1"/>
          <p:nvPr/>
        </p:nvSpPr>
        <p:spPr>
          <a:xfrm>
            <a:off x="1315450" y="1140575"/>
            <a:ext cx="1043100" cy="265800"/>
          </a:xfrm>
          <a:prstGeom prst="rect">
            <a:avLst/>
          </a:prstGeom>
          <a:noFill/>
          <a:ln>
            <a:noFill/>
          </a:ln>
        </p:spPr>
        <p:txBody>
          <a:bodyPr spcFirstLastPara="1" wrap="square" lIns="0" tIns="91425" rIns="0" bIns="91425" anchor="ctr" anchorCtr="0">
            <a:noAutofit/>
          </a:bodyPr>
          <a:lstStyle/>
          <a:p>
            <a:pPr marL="0" lvl="0" indent="0" algn="l" rtl="0">
              <a:spcBef>
                <a:spcPts val="0"/>
              </a:spcBef>
              <a:spcAft>
                <a:spcPts val="0"/>
              </a:spcAft>
              <a:buNone/>
            </a:pPr>
            <a:r>
              <a:rPr lang="en" sz="1600">
                <a:solidFill>
                  <a:schemeClr val="dk1"/>
                </a:solidFill>
                <a:latin typeface="Gochi Hand"/>
                <a:ea typeface="Gochi Hand"/>
                <a:cs typeface="Gochi Hand"/>
                <a:sym typeface="Gochi Hand"/>
              </a:rPr>
              <a:t>Monday</a:t>
            </a:r>
            <a:endParaRPr sz="1600">
              <a:solidFill>
                <a:schemeClr val="dk1"/>
              </a:solidFill>
              <a:latin typeface="Open Sans"/>
              <a:ea typeface="Open Sans"/>
              <a:cs typeface="Open Sans"/>
              <a:sym typeface="Open Sans"/>
            </a:endParaRPr>
          </a:p>
        </p:txBody>
      </p:sp>
      <p:sp>
        <p:nvSpPr>
          <p:cNvPr id="8924" name="Google Shape;8924;p62"/>
          <p:cNvSpPr txBox="1"/>
          <p:nvPr/>
        </p:nvSpPr>
        <p:spPr>
          <a:xfrm>
            <a:off x="3715652" y="1140575"/>
            <a:ext cx="1043100" cy="265800"/>
          </a:xfrm>
          <a:prstGeom prst="rect">
            <a:avLst/>
          </a:prstGeom>
          <a:noFill/>
          <a:ln>
            <a:noFill/>
          </a:ln>
        </p:spPr>
        <p:txBody>
          <a:bodyPr spcFirstLastPara="1" wrap="square" lIns="0" tIns="91425" rIns="0" bIns="91425" anchor="ctr" anchorCtr="0">
            <a:noAutofit/>
          </a:bodyPr>
          <a:lstStyle/>
          <a:p>
            <a:pPr marL="0" lvl="0" indent="0" algn="l" rtl="0">
              <a:spcBef>
                <a:spcPts val="0"/>
              </a:spcBef>
              <a:spcAft>
                <a:spcPts val="0"/>
              </a:spcAft>
              <a:buNone/>
            </a:pPr>
            <a:r>
              <a:rPr lang="en" sz="1600">
                <a:solidFill>
                  <a:schemeClr val="dk1"/>
                </a:solidFill>
                <a:latin typeface="Gochi Hand"/>
                <a:ea typeface="Gochi Hand"/>
                <a:cs typeface="Gochi Hand"/>
                <a:sym typeface="Gochi Hand"/>
              </a:rPr>
              <a:t>Tuesday</a:t>
            </a:r>
            <a:endParaRPr sz="1600">
              <a:solidFill>
                <a:schemeClr val="dk1"/>
              </a:solidFill>
              <a:latin typeface="Open Sans"/>
              <a:ea typeface="Open Sans"/>
              <a:cs typeface="Open Sans"/>
              <a:sym typeface="Open Sans"/>
            </a:endParaRPr>
          </a:p>
        </p:txBody>
      </p:sp>
      <p:sp>
        <p:nvSpPr>
          <p:cNvPr id="8925" name="Google Shape;8925;p62"/>
          <p:cNvSpPr txBox="1"/>
          <p:nvPr/>
        </p:nvSpPr>
        <p:spPr>
          <a:xfrm>
            <a:off x="1285200" y="2824750"/>
            <a:ext cx="1043100" cy="265800"/>
          </a:xfrm>
          <a:prstGeom prst="rect">
            <a:avLst/>
          </a:prstGeom>
          <a:noFill/>
          <a:ln>
            <a:noFill/>
          </a:ln>
        </p:spPr>
        <p:txBody>
          <a:bodyPr spcFirstLastPara="1" wrap="square" lIns="0" tIns="91425" rIns="0" bIns="91425" anchor="ctr" anchorCtr="0">
            <a:noAutofit/>
          </a:bodyPr>
          <a:lstStyle/>
          <a:p>
            <a:pPr marL="0" lvl="0" indent="0" algn="l" rtl="0">
              <a:spcBef>
                <a:spcPts val="0"/>
              </a:spcBef>
              <a:spcAft>
                <a:spcPts val="0"/>
              </a:spcAft>
              <a:buNone/>
            </a:pPr>
            <a:r>
              <a:rPr lang="en" sz="1600">
                <a:solidFill>
                  <a:schemeClr val="dk1"/>
                </a:solidFill>
                <a:latin typeface="Gochi Hand"/>
                <a:ea typeface="Gochi Hand"/>
                <a:cs typeface="Gochi Hand"/>
                <a:sym typeface="Gochi Hand"/>
              </a:rPr>
              <a:t>Wednesday</a:t>
            </a:r>
            <a:endParaRPr sz="1600">
              <a:solidFill>
                <a:schemeClr val="dk1"/>
              </a:solidFill>
              <a:latin typeface="Open Sans"/>
              <a:ea typeface="Open Sans"/>
              <a:cs typeface="Open Sans"/>
              <a:sym typeface="Open Sans"/>
            </a:endParaRPr>
          </a:p>
        </p:txBody>
      </p:sp>
      <p:sp>
        <p:nvSpPr>
          <p:cNvPr id="8926" name="Google Shape;8926;p62"/>
          <p:cNvSpPr txBox="1"/>
          <p:nvPr/>
        </p:nvSpPr>
        <p:spPr>
          <a:xfrm>
            <a:off x="2901263" y="2824750"/>
            <a:ext cx="1043100" cy="265800"/>
          </a:xfrm>
          <a:prstGeom prst="rect">
            <a:avLst/>
          </a:prstGeom>
          <a:noFill/>
          <a:ln>
            <a:noFill/>
          </a:ln>
        </p:spPr>
        <p:txBody>
          <a:bodyPr spcFirstLastPara="1" wrap="square" lIns="0" tIns="91425" rIns="0" bIns="91425" anchor="ctr" anchorCtr="0">
            <a:noAutofit/>
          </a:bodyPr>
          <a:lstStyle/>
          <a:p>
            <a:pPr marL="0" lvl="0" indent="0" algn="l" rtl="0">
              <a:spcBef>
                <a:spcPts val="0"/>
              </a:spcBef>
              <a:spcAft>
                <a:spcPts val="0"/>
              </a:spcAft>
              <a:buNone/>
            </a:pPr>
            <a:r>
              <a:rPr lang="en" sz="1600">
                <a:solidFill>
                  <a:schemeClr val="dk1"/>
                </a:solidFill>
                <a:latin typeface="Gochi Hand"/>
                <a:ea typeface="Gochi Hand"/>
                <a:cs typeface="Gochi Hand"/>
                <a:sym typeface="Gochi Hand"/>
              </a:rPr>
              <a:t>Thursday</a:t>
            </a:r>
            <a:endParaRPr sz="1600">
              <a:solidFill>
                <a:schemeClr val="dk1"/>
              </a:solidFill>
              <a:latin typeface="Open Sans"/>
              <a:ea typeface="Open Sans"/>
              <a:cs typeface="Open Sans"/>
              <a:sym typeface="Open Sans"/>
            </a:endParaRPr>
          </a:p>
        </p:txBody>
      </p:sp>
      <p:sp>
        <p:nvSpPr>
          <p:cNvPr id="8927" name="Google Shape;8927;p62"/>
          <p:cNvSpPr txBox="1"/>
          <p:nvPr/>
        </p:nvSpPr>
        <p:spPr>
          <a:xfrm>
            <a:off x="4480075" y="2824750"/>
            <a:ext cx="1043100" cy="265800"/>
          </a:xfrm>
          <a:prstGeom prst="rect">
            <a:avLst/>
          </a:prstGeom>
          <a:noFill/>
          <a:ln>
            <a:noFill/>
          </a:ln>
        </p:spPr>
        <p:txBody>
          <a:bodyPr spcFirstLastPara="1" wrap="square" lIns="0" tIns="91425" rIns="0" bIns="91425" anchor="ctr" anchorCtr="0">
            <a:noAutofit/>
          </a:bodyPr>
          <a:lstStyle/>
          <a:p>
            <a:pPr marL="0" lvl="0" indent="0" algn="l" rtl="0">
              <a:spcBef>
                <a:spcPts val="0"/>
              </a:spcBef>
              <a:spcAft>
                <a:spcPts val="0"/>
              </a:spcAft>
              <a:buNone/>
            </a:pPr>
            <a:r>
              <a:rPr lang="en" sz="1600">
                <a:solidFill>
                  <a:schemeClr val="dk1"/>
                </a:solidFill>
                <a:latin typeface="Gochi Hand"/>
                <a:ea typeface="Gochi Hand"/>
                <a:cs typeface="Gochi Hand"/>
                <a:sym typeface="Gochi Hand"/>
              </a:rPr>
              <a:t>Friday</a:t>
            </a:r>
            <a:endParaRPr sz="1600">
              <a:solidFill>
                <a:schemeClr val="dk1"/>
              </a:solidFill>
              <a:latin typeface="Open Sans"/>
              <a:ea typeface="Open Sans"/>
              <a:cs typeface="Open Sans"/>
              <a:sym typeface="Open Sans"/>
            </a:endParaRPr>
          </a:p>
        </p:txBody>
      </p:sp>
      <p:sp>
        <p:nvSpPr>
          <p:cNvPr id="8928" name="Google Shape;8928;p62"/>
          <p:cNvSpPr txBox="1"/>
          <p:nvPr/>
        </p:nvSpPr>
        <p:spPr>
          <a:xfrm>
            <a:off x="1328278" y="1646926"/>
            <a:ext cx="786300" cy="259500"/>
          </a:xfrm>
          <a:prstGeom prst="rect">
            <a:avLst/>
          </a:prstGeom>
          <a:noFill/>
          <a:ln>
            <a:noFill/>
          </a:ln>
        </p:spPr>
        <p:txBody>
          <a:bodyPr spcFirstLastPara="1" wrap="square" lIns="0" tIns="91425" rIns="0" bIns="91425" anchor="ctr" anchorCtr="0">
            <a:noAutofit/>
          </a:bodyPr>
          <a:lstStyle/>
          <a:p>
            <a:pPr marL="0" lvl="0" indent="0" algn="l" rtl="0">
              <a:spcBef>
                <a:spcPts val="0"/>
              </a:spcBef>
              <a:spcAft>
                <a:spcPts val="0"/>
              </a:spcAft>
              <a:buNone/>
            </a:pPr>
            <a:r>
              <a:rPr lang="en">
                <a:solidFill>
                  <a:schemeClr val="dk2"/>
                </a:solidFill>
                <a:latin typeface="Chilanka"/>
                <a:ea typeface="Chilanka"/>
                <a:cs typeface="Chilanka"/>
                <a:sym typeface="Chilanka"/>
              </a:rPr>
              <a:t>Saturn</a:t>
            </a:r>
            <a:endParaRPr sz="1800">
              <a:solidFill>
                <a:schemeClr val="dk1"/>
              </a:solidFill>
              <a:latin typeface="Open Sans"/>
              <a:ea typeface="Open Sans"/>
              <a:cs typeface="Open Sans"/>
              <a:sym typeface="Open Sans"/>
            </a:endParaRPr>
          </a:p>
        </p:txBody>
      </p:sp>
      <p:sp>
        <p:nvSpPr>
          <p:cNvPr id="8929" name="Google Shape;8929;p62"/>
          <p:cNvSpPr txBox="1"/>
          <p:nvPr/>
        </p:nvSpPr>
        <p:spPr>
          <a:xfrm>
            <a:off x="1328275" y="1390325"/>
            <a:ext cx="786300" cy="259500"/>
          </a:xfrm>
          <a:prstGeom prst="rect">
            <a:avLst/>
          </a:prstGeom>
          <a:noFill/>
          <a:ln>
            <a:noFill/>
          </a:ln>
        </p:spPr>
        <p:txBody>
          <a:bodyPr spcFirstLastPara="1" wrap="square" lIns="0" tIns="91425" rIns="0" bIns="91425" anchor="ctr" anchorCtr="0">
            <a:noAutofit/>
          </a:bodyPr>
          <a:lstStyle/>
          <a:p>
            <a:pPr marL="0" lvl="0" indent="0" algn="l" rtl="0">
              <a:spcBef>
                <a:spcPts val="0"/>
              </a:spcBef>
              <a:spcAft>
                <a:spcPts val="0"/>
              </a:spcAft>
              <a:buNone/>
            </a:pPr>
            <a:r>
              <a:rPr lang="en">
                <a:solidFill>
                  <a:schemeClr val="dk2"/>
                </a:solidFill>
                <a:latin typeface="Chilanka"/>
                <a:ea typeface="Chilanka"/>
                <a:cs typeface="Chilanka"/>
                <a:sym typeface="Chilanka"/>
              </a:rPr>
              <a:t>Mars</a:t>
            </a:r>
            <a:endParaRPr sz="1800">
              <a:solidFill>
                <a:schemeClr val="dk1"/>
              </a:solidFill>
              <a:latin typeface="Open Sans"/>
              <a:ea typeface="Open Sans"/>
              <a:cs typeface="Open Sans"/>
              <a:sym typeface="Open Sans"/>
            </a:endParaRPr>
          </a:p>
        </p:txBody>
      </p:sp>
      <p:sp>
        <p:nvSpPr>
          <p:cNvPr id="8930" name="Google Shape;8930;p62"/>
          <p:cNvSpPr txBox="1"/>
          <p:nvPr/>
        </p:nvSpPr>
        <p:spPr>
          <a:xfrm>
            <a:off x="1328275" y="1903527"/>
            <a:ext cx="786300" cy="259500"/>
          </a:xfrm>
          <a:prstGeom prst="rect">
            <a:avLst/>
          </a:prstGeom>
          <a:noFill/>
          <a:ln>
            <a:noFill/>
          </a:ln>
        </p:spPr>
        <p:txBody>
          <a:bodyPr spcFirstLastPara="1" wrap="square" lIns="0" tIns="91425" rIns="0" bIns="91425" anchor="ctr" anchorCtr="0">
            <a:noAutofit/>
          </a:bodyPr>
          <a:lstStyle/>
          <a:p>
            <a:pPr marL="0" lvl="0" indent="0" algn="l" rtl="0">
              <a:spcBef>
                <a:spcPts val="0"/>
              </a:spcBef>
              <a:spcAft>
                <a:spcPts val="0"/>
              </a:spcAft>
              <a:buNone/>
            </a:pPr>
            <a:r>
              <a:rPr lang="en">
                <a:solidFill>
                  <a:schemeClr val="dk2"/>
                </a:solidFill>
                <a:latin typeface="Chilanka"/>
                <a:ea typeface="Chilanka"/>
                <a:cs typeface="Chilanka"/>
                <a:sym typeface="Chilanka"/>
              </a:rPr>
              <a:t>Neptune</a:t>
            </a:r>
            <a:endParaRPr sz="1800">
              <a:solidFill>
                <a:schemeClr val="dk1"/>
              </a:solidFill>
              <a:latin typeface="Open Sans"/>
              <a:ea typeface="Open Sans"/>
              <a:cs typeface="Open Sans"/>
              <a:sym typeface="Open Sans"/>
            </a:endParaRPr>
          </a:p>
        </p:txBody>
      </p:sp>
      <p:sp>
        <p:nvSpPr>
          <p:cNvPr id="8931" name="Google Shape;8931;p62"/>
          <p:cNvSpPr txBox="1"/>
          <p:nvPr/>
        </p:nvSpPr>
        <p:spPr>
          <a:xfrm>
            <a:off x="1292400" y="3110500"/>
            <a:ext cx="786300" cy="259500"/>
          </a:xfrm>
          <a:prstGeom prst="rect">
            <a:avLst/>
          </a:prstGeom>
          <a:noFill/>
          <a:ln>
            <a:noFill/>
          </a:ln>
        </p:spPr>
        <p:txBody>
          <a:bodyPr spcFirstLastPara="1" wrap="square" lIns="0" tIns="91425" rIns="0" bIns="91425" anchor="ctr" anchorCtr="0">
            <a:noAutofit/>
          </a:bodyPr>
          <a:lstStyle/>
          <a:p>
            <a:pPr marL="0" lvl="0" indent="0" algn="l" rtl="0">
              <a:spcBef>
                <a:spcPts val="0"/>
              </a:spcBef>
              <a:spcAft>
                <a:spcPts val="0"/>
              </a:spcAft>
              <a:buNone/>
            </a:pPr>
            <a:r>
              <a:rPr lang="en">
                <a:solidFill>
                  <a:schemeClr val="dk2"/>
                </a:solidFill>
                <a:latin typeface="Chilanka"/>
                <a:ea typeface="Chilanka"/>
                <a:cs typeface="Chilanka"/>
                <a:sym typeface="Chilanka"/>
              </a:rPr>
              <a:t>Jupiter</a:t>
            </a:r>
            <a:endParaRPr sz="1800">
              <a:solidFill>
                <a:schemeClr val="dk1"/>
              </a:solidFill>
              <a:latin typeface="Open Sans"/>
              <a:ea typeface="Open Sans"/>
              <a:cs typeface="Open Sans"/>
              <a:sym typeface="Open Sans"/>
            </a:endParaRPr>
          </a:p>
        </p:txBody>
      </p:sp>
      <p:sp>
        <p:nvSpPr>
          <p:cNvPr id="8932" name="Google Shape;8932;p62"/>
          <p:cNvSpPr txBox="1"/>
          <p:nvPr/>
        </p:nvSpPr>
        <p:spPr>
          <a:xfrm>
            <a:off x="1292403" y="3367101"/>
            <a:ext cx="786300" cy="259500"/>
          </a:xfrm>
          <a:prstGeom prst="rect">
            <a:avLst/>
          </a:prstGeom>
          <a:noFill/>
          <a:ln>
            <a:noFill/>
          </a:ln>
        </p:spPr>
        <p:txBody>
          <a:bodyPr spcFirstLastPara="1" wrap="square" lIns="0" tIns="91425" rIns="0" bIns="91425" anchor="ctr" anchorCtr="0">
            <a:noAutofit/>
          </a:bodyPr>
          <a:lstStyle/>
          <a:p>
            <a:pPr marL="0" lvl="0" indent="0" algn="l" rtl="0">
              <a:spcBef>
                <a:spcPts val="0"/>
              </a:spcBef>
              <a:spcAft>
                <a:spcPts val="0"/>
              </a:spcAft>
              <a:buNone/>
            </a:pPr>
            <a:r>
              <a:rPr lang="en">
                <a:solidFill>
                  <a:schemeClr val="dk2"/>
                </a:solidFill>
                <a:latin typeface="Chilanka"/>
                <a:ea typeface="Chilanka"/>
                <a:cs typeface="Chilanka"/>
                <a:sym typeface="Chilanka"/>
              </a:rPr>
              <a:t>Venus</a:t>
            </a:r>
            <a:endParaRPr sz="1800">
              <a:solidFill>
                <a:schemeClr val="dk1"/>
              </a:solidFill>
              <a:latin typeface="Open Sans"/>
              <a:ea typeface="Open Sans"/>
              <a:cs typeface="Open Sans"/>
              <a:sym typeface="Open Sans"/>
            </a:endParaRPr>
          </a:p>
        </p:txBody>
      </p:sp>
      <p:sp>
        <p:nvSpPr>
          <p:cNvPr id="8933" name="Google Shape;8933;p62"/>
          <p:cNvSpPr txBox="1"/>
          <p:nvPr/>
        </p:nvSpPr>
        <p:spPr>
          <a:xfrm>
            <a:off x="1292400" y="3623702"/>
            <a:ext cx="786300" cy="259500"/>
          </a:xfrm>
          <a:prstGeom prst="rect">
            <a:avLst/>
          </a:prstGeom>
          <a:noFill/>
          <a:ln>
            <a:noFill/>
          </a:ln>
        </p:spPr>
        <p:txBody>
          <a:bodyPr spcFirstLastPara="1" wrap="square" lIns="0" tIns="91425" rIns="0" bIns="91425" anchor="ctr" anchorCtr="0">
            <a:noAutofit/>
          </a:bodyPr>
          <a:lstStyle/>
          <a:p>
            <a:pPr marL="0" lvl="0" indent="0" algn="l" rtl="0">
              <a:spcBef>
                <a:spcPts val="0"/>
              </a:spcBef>
              <a:spcAft>
                <a:spcPts val="0"/>
              </a:spcAft>
              <a:buNone/>
            </a:pPr>
            <a:r>
              <a:rPr lang="en">
                <a:solidFill>
                  <a:schemeClr val="dk2"/>
                </a:solidFill>
                <a:latin typeface="Chilanka"/>
                <a:ea typeface="Chilanka"/>
                <a:cs typeface="Chilanka"/>
                <a:sym typeface="Chilanka"/>
              </a:rPr>
              <a:t>Mercury</a:t>
            </a:r>
            <a:endParaRPr sz="1800">
              <a:solidFill>
                <a:schemeClr val="dk1"/>
              </a:solidFill>
              <a:latin typeface="Open Sans"/>
              <a:ea typeface="Open Sans"/>
              <a:cs typeface="Open Sans"/>
              <a:sym typeface="Open Sans"/>
            </a:endParaRPr>
          </a:p>
        </p:txBody>
      </p:sp>
      <p:sp>
        <p:nvSpPr>
          <p:cNvPr id="8934" name="Google Shape;8934;p62"/>
          <p:cNvSpPr txBox="1"/>
          <p:nvPr/>
        </p:nvSpPr>
        <p:spPr>
          <a:xfrm>
            <a:off x="3719053" y="1646926"/>
            <a:ext cx="786300" cy="259500"/>
          </a:xfrm>
          <a:prstGeom prst="rect">
            <a:avLst/>
          </a:prstGeom>
          <a:noFill/>
          <a:ln>
            <a:noFill/>
          </a:ln>
        </p:spPr>
        <p:txBody>
          <a:bodyPr spcFirstLastPara="1" wrap="square" lIns="0" tIns="91425" rIns="0" bIns="91425" anchor="ctr" anchorCtr="0">
            <a:noAutofit/>
          </a:bodyPr>
          <a:lstStyle/>
          <a:p>
            <a:pPr marL="0" lvl="0" indent="0" algn="l" rtl="0">
              <a:spcBef>
                <a:spcPts val="0"/>
              </a:spcBef>
              <a:spcAft>
                <a:spcPts val="0"/>
              </a:spcAft>
              <a:buNone/>
            </a:pPr>
            <a:r>
              <a:rPr lang="en">
                <a:solidFill>
                  <a:schemeClr val="dk2"/>
                </a:solidFill>
                <a:latin typeface="Chilanka"/>
                <a:ea typeface="Chilanka"/>
                <a:cs typeface="Chilanka"/>
                <a:sym typeface="Chilanka"/>
              </a:rPr>
              <a:t>Saturn</a:t>
            </a:r>
            <a:endParaRPr sz="1800">
              <a:solidFill>
                <a:schemeClr val="dk1"/>
              </a:solidFill>
              <a:latin typeface="Open Sans"/>
              <a:ea typeface="Open Sans"/>
              <a:cs typeface="Open Sans"/>
              <a:sym typeface="Open Sans"/>
            </a:endParaRPr>
          </a:p>
        </p:txBody>
      </p:sp>
      <p:sp>
        <p:nvSpPr>
          <p:cNvPr id="8935" name="Google Shape;8935;p62"/>
          <p:cNvSpPr txBox="1"/>
          <p:nvPr/>
        </p:nvSpPr>
        <p:spPr>
          <a:xfrm>
            <a:off x="3719050" y="1390325"/>
            <a:ext cx="786300" cy="259500"/>
          </a:xfrm>
          <a:prstGeom prst="rect">
            <a:avLst/>
          </a:prstGeom>
          <a:noFill/>
          <a:ln>
            <a:noFill/>
          </a:ln>
        </p:spPr>
        <p:txBody>
          <a:bodyPr spcFirstLastPara="1" wrap="square" lIns="0" tIns="91425" rIns="0" bIns="91425" anchor="ctr" anchorCtr="0">
            <a:noAutofit/>
          </a:bodyPr>
          <a:lstStyle/>
          <a:p>
            <a:pPr marL="0" lvl="0" indent="0" algn="l" rtl="0">
              <a:spcBef>
                <a:spcPts val="0"/>
              </a:spcBef>
              <a:spcAft>
                <a:spcPts val="0"/>
              </a:spcAft>
              <a:buNone/>
            </a:pPr>
            <a:r>
              <a:rPr lang="en">
                <a:solidFill>
                  <a:schemeClr val="dk2"/>
                </a:solidFill>
                <a:latin typeface="Chilanka"/>
                <a:ea typeface="Chilanka"/>
                <a:cs typeface="Chilanka"/>
                <a:sym typeface="Chilanka"/>
              </a:rPr>
              <a:t>Earth</a:t>
            </a:r>
            <a:endParaRPr sz="1800">
              <a:solidFill>
                <a:schemeClr val="dk1"/>
              </a:solidFill>
              <a:latin typeface="Open Sans"/>
              <a:ea typeface="Open Sans"/>
              <a:cs typeface="Open Sans"/>
              <a:sym typeface="Open Sans"/>
            </a:endParaRPr>
          </a:p>
        </p:txBody>
      </p:sp>
      <p:sp>
        <p:nvSpPr>
          <p:cNvPr id="8936" name="Google Shape;8936;p62"/>
          <p:cNvSpPr txBox="1"/>
          <p:nvPr/>
        </p:nvSpPr>
        <p:spPr>
          <a:xfrm>
            <a:off x="3719050" y="1903527"/>
            <a:ext cx="786300" cy="259500"/>
          </a:xfrm>
          <a:prstGeom prst="rect">
            <a:avLst/>
          </a:prstGeom>
          <a:noFill/>
          <a:ln>
            <a:noFill/>
          </a:ln>
        </p:spPr>
        <p:txBody>
          <a:bodyPr spcFirstLastPara="1" wrap="square" lIns="0" tIns="91425" rIns="0" bIns="91425" anchor="ctr" anchorCtr="0">
            <a:noAutofit/>
          </a:bodyPr>
          <a:lstStyle/>
          <a:p>
            <a:pPr marL="0" lvl="0" indent="0" algn="l" rtl="0">
              <a:spcBef>
                <a:spcPts val="0"/>
              </a:spcBef>
              <a:spcAft>
                <a:spcPts val="0"/>
              </a:spcAft>
              <a:buNone/>
            </a:pPr>
            <a:r>
              <a:rPr lang="en">
                <a:solidFill>
                  <a:schemeClr val="dk2"/>
                </a:solidFill>
                <a:latin typeface="Chilanka"/>
                <a:ea typeface="Chilanka"/>
                <a:cs typeface="Chilanka"/>
                <a:sym typeface="Chilanka"/>
              </a:rPr>
              <a:t>Neptune</a:t>
            </a:r>
            <a:endParaRPr sz="1800">
              <a:solidFill>
                <a:schemeClr val="dk1"/>
              </a:solidFill>
              <a:latin typeface="Open Sans"/>
              <a:ea typeface="Open Sans"/>
              <a:cs typeface="Open Sans"/>
              <a:sym typeface="Open Sans"/>
            </a:endParaRPr>
          </a:p>
        </p:txBody>
      </p:sp>
      <p:sp>
        <p:nvSpPr>
          <p:cNvPr id="8937" name="Google Shape;8937;p62"/>
          <p:cNvSpPr txBox="1"/>
          <p:nvPr/>
        </p:nvSpPr>
        <p:spPr>
          <a:xfrm>
            <a:off x="4686499" y="1386475"/>
            <a:ext cx="786300" cy="259500"/>
          </a:xfrm>
          <a:prstGeom prst="rect">
            <a:avLst/>
          </a:prstGeom>
          <a:noFill/>
          <a:ln>
            <a:noFill/>
          </a:ln>
        </p:spPr>
        <p:txBody>
          <a:bodyPr spcFirstLastPara="1" wrap="square" lIns="0" tIns="91425" rIns="0" bIns="91425" anchor="ctr" anchorCtr="0">
            <a:noAutofit/>
          </a:bodyPr>
          <a:lstStyle/>
          <a:p>
            <a:pPr marL="0" lvl="0" indent="0" algn="l" rtl="0">
              <a:spcBef>
                <a:spcPts val="0"/>
              </a:spcBef>
              <a:spcAft>
                <a:spcPts val="0"/>
              </a:spcAft>
              <a:buNone/>
            </a:pPr>
            <a:r>
              <a:rPr lang="en">
                <a:solidFill>
                  <a:schemeClr val="dk2"/>
                </a:solidFill>
                <a:latin typeface="Chilanka"/>
                <a:ea typeface="Chilanka"/>
                <a:cs typeface="Chilanka"/>
                <a:sym typeface="Chilanka"/>
              </a:rPr>
              <a:t>Jupiter</a:t>
            </a:r>
            <a:endParaRPr sz="1800">
              <a:solidFill>
                <a:schemeClr val="dk1"/>
              </a:solidFill>
              <a:latin typeface="Open Sans"/>
              <a:ea typeface="Open Sans"/>
              <a:cs typeface="Open Sans"/>
              <a:sym typeface="Open Sans"/>
            </a:endParaRPr>
          </a:p>
        </p:txBody>
      </p:sp>
      <p:sp>
        <p:nvSpPr>
          <p:cNvPr id="8938" name="Google Shape;8938;p62"/>
          <p:cNvSpPr txBox="1"/>
          <p:nvPr/>
        </p:nvSpPr>
        <p:spPr>
          <a:xfrm>
            <a:off x="4686501" y="1643076"/>
            <a:ext cx="786300" cy="259500"/>
          </a:xfrm>
          <a:prstGeom prst="rect">
            <a:avLst/>
          </a:prstGeom>
          <a:noFill/>
          <a:ln>
            <a:noFill/>
          </a:ln>
        </p:spPr>
        <p:txBody>
          <a:bodyPr spcFirstLastPara="1" wrap="square" lIns="0" tIns="91425" rIns="0" bIns="91425" anchor="ctr" anchorCtr="0">
            <a:noAutofit/>
          </a:bodyPr>
          <a:lstStyle/>
          <a:p>
            <a:pPr marL="0" lvl="0" indent="0" algn="l" rtl="0">
              <a:spcBef>
                <a:spcPts val="0"/>
              </a:spcBef>
              <a:spcAft>
                <a:spcPts val="0"/>
              </a:spcAft>
              <a:buNone/>
            </a:pPr>
            <a:r>
              <a:rPr lang="en">
                <a:solidFill>
                  <a:schemeClr val="dk2"/>
                </a:solidFill>
                <a:latin typeface="Chilanka"/>
                <a:ea typeface="Chilanka"/>
                <a:cs typeface="Chilanka"/>
                <a:sym typeface="Chilanka"/>
              </a:rPr>
              <a:t>Venus</a:t>
            </a:r>
            <a:endParaRPr sz="1800">
              <a:solidFill>
                <a:schemeClr val="dk1"/>
              </a:solidFill>
              <a:latin typeface="Open Sans"/>
              <a:ea typeface="Open Sans"/>
              <a:cs typeface="Open Sans"/>
              <a:sym typeface="Open Sans"/>
            </a:endParaRPr>
          </a:p>
        </p:txBody>
      </p:sp>
      <p:sp>
        <p:nvSpPr>
          <p:cNvPr id="8939" name="Google Shape;8939;p62"/>
          <p:cNvSpPr txBox="1"/>
          <p:nvPr/>
        </p:nvSpPr>
        <p:spPr>
          <a:xfrm>
            <a:off x="2305249" y="1386475"/>
            <a:ext cx="786300" cy="259500"/>
          </a:xfrm>
          <a:prstGeom prst="rect">
            <a:avLst/>
          </a:prstGeom>
          <a:noFill/>
          <a:ln>
            <a:noFill/>
          </a:ln>
        </p:spPr>
        <p:txBody>
          <a:bodyPr spcFirstLastPara="1" wrap="square" lIns="0" tIns="91425" rIns="0" bIns="91425" anchor="ctr" anchorCtr="0">
            <a:noAutofit/>
          </a:bodyPr>
          <a:lstStyle/>
          <a:p>
            <a:pPr marL="0" lvl="0" indent="0" algn="l" rtl="0">
              <a:spcBef>
                <a:spcPts val="0"/>
              </a:spcBef>
              <a:spcAft>
                <a:spcPts val="0"/>
              </a:spcAft>
              <a:buNone/>
            </a:pPr>
            <a:r>
              <a:rPr lang="en">
                <a:solidFill>
                  <a:schemeClr val="dk2"/>
                </a:solidFill>
                <a:latin typeface="Chilanka"/>
                <a:ea typeface="Chilanka"/>
                <a:cs typeface="Chilanka"/>
                <a:sym typeface="Chilanka"/>
              </a:rPr>
              <a:t>Mercury</a:t>
            </a:r>
            <a:endParaRPr sz="1800">
              <a:solidFill>
                <a:schemeClr val="dk1"/>
              </a:solidFill>
              <a:latin typeface="Open Sans"/>
              <a:ea typeface="Open Sans"/>
              <a:cs typeface="Open Sans"/>
              <a:sym typeface="Open Sans"/>
            </a:endParaRPr>
          </a:p>
        </p:txBody>
      </p:sp>
      <p:sp>
        <p:nvSpPr>
          <p:cNvPr id="8940" name="Google Shape;8940;p62"/>
          <p:cNvSpPr txBox="1"/>
          <p:nvPr/>
        </p:nvSpPr>
        <p:spPr>
          <a:xfrm>
            <a:off x="2305251" y="1643076"/>
            <a:ext cx="786300" cy="259500"/>
          </a:xfrm>
          <a:prstGeom prst="rect">
            <a:avLst/>
          </a:prstGeom>
          <a:noFill/>
          <a:ln>
            <a:noFill/>
          </a:ln>
        </p:spPr>
        <p:txBody>
          <a:bodyPr spcFirstLastPara="1" wrap="square" lIns="0" tIns="91425" rIns="0" bIns="91425" anchor="ctr" anchorCtr="0">
            <a:noAutofit/>
          </a:bodyPr>
          <a:lstStyle/>
          <a:p>
            <a:pPr marL="0" lvl="0" indent="0" algn="l" rtl="0">
              <a:spcBef>
                <a:spcPts val="0"/>
              </a:spcBef>
              <a:spcAft>
                <a:spcPts val="0"/>
              </a:spcAft>
              <a:buNone/>
            </a:pPr>
            <a:r>
              <a:rPr lang="en">
                <a:solidFill>
                  <a:schemeClr val="dk2"/>
                </a:solidFill>
                <a:latin typeface="Chilanka"/>
                <a:ea typeface="Chilanka"/>
                <a:cs typeface="Chilanka"/>
                <a:sym typeface="Chilanka"/>
              </a:rPr>
              <a:t>Venus</a:t>
            </a:r>
            <a:endParaRPr sz="1800">
              <a:solidFill>
                <a:schemeClr val="dk1"/>
              </a:solidFill>
              <a:latin typeface="Open Sans"/>
              <a:ea typeface="Open Sans"/>
              <a:cs typeface="Open Sans"/>
              <a:sym typeface="Open Sans"/>
            </a:endParaRPr>
          </a:p>
        </p:txBody>
      </p:sp>
      <p:sp>
        <p:nvSpPr>
          <p:cNvPr id="8941" name="Google Shape;8941;p62"/>
          <p:cNvSpPr txBox="1"/>
          <p:nvPr/>
        </p:nvSpPr>
        <p:spPr>
          <a:xfrm>
            <a:off x="1292403" y="3871926"/>
            <a:ext cx="786300" cy="259500"/>
          </a:xfrm>
          <a:prstGeom prst="rect">
            <a:avLst/>
          </a:prstGeom>
          <a:noFill/>
          <a:ln>
            <a:noFill/>
          </a:ln>
        </p:spPr>
        <p:txBody>
          <a:bodyPr spcFirstLastPara="1" wrap="square" lIns="0" tIns="91425" rIns="0" bIns="91425" anchor="ctr" anchorCtr="0">
            <a:noAutofit/>
          </a:bodyPr>
          <a:lstStyle/>
          <a:p>
            <a:pPr marL="0" lvl="0" indent="0" algn="l" rtl="0">
              <a:spcBef>
                <a:spcPts val="0"/>
              </a:spcBef>
              <a:spcAft>
                <a:spcPts val="0"/>
              </a:spcAft>
              <a:buNone/>
            </a:pPr>
            <a:r>
              <a:rPr lang="en">
                <a:solidFill>
                  <a:schemeClr val="dk2"/>
                </a:solidFill>
                <a:latin typeface="Chilanka"/>
                <a:ea typeface="Chilanka"/>
                <a:cs typeface="Chilanka"/>
                <a:sym typeface="Chilanka"/>
              </a:rPr>
              <a:t>Mars</a:t>
            </a:r>
            <a:endParaRPr sz="1800">
              <a:solidFill>
                <a:schemeClr val="dk1"/>
              </a:solidFill>
              <a:latin typeface="Open Sans"/>
              <a:ea typeface="Open Sans"/>
              <a:cs typeface="Open Sans"/>
              <a:sym typeface="Open Sans"/>
            </a:endParaRPr>
          </a:p>
        </p:txBody>
      </p:sp>
      <p:sp>
        <p:nvSpPr>
          <p:cNvPr id="8942" name="Google Shape;8942;p62"/>
          <p:cNvSpPr txBox="1"/>
          <p:nvPr/>
        </p:nvSpPr>
        <p:spPr>
          <a:xfrm>
            <a:off x="1292400" y="4128527"/>
            <a:ext cx="786300" cy="259500"/>
          </a:xfrm>
          <a:prstGeom prst="rect">
            <a:avLst/>
          </a:prstGeom>
          <a:noFill/>
          <a:ln>
            <a:noFill/>
          </a:ln>
        </p:spPr>
        <p:txBody>
          <a:bodyPr spcFirstLastPara="1" wrap="square" lIns="0" tIns="91425" rIns="0" bIns="91425" anchor="ctr" anchorCtr="0">
            <a:noAutofit/>
          </a:bodyPr>
          <a:lstStyle/>
          <a:p>
            <a:pPr marL="0" lvl="0" indent="0" algn="l" rtl="0">
              <a:spcBef>
                <a:spcPts val="0"/>
              </a:spcBef>
              <a:spcAft>
                <a:spcPts val="0"/>
              </a:spcAft>
              <a:buNone/>
            </a:pPr>
            <a:r>
              <a:rPr lang="en">
                <a:solidFill>
                  <a:schemeClr val="dk2"/>
                </a:solidFill>
                <a:latin typeface="Chilanka"/>
                <a:ea typeface="Chilanka"/>
                <a:cs typeface="Chilanka"/>
                <a:sym typeface="Chilanka"/>
              </a:rPr>
              <a:t>Saturn</a:t>
            </a:r>
            <a:endParaRPr sz="1800">
              <a:solidFill>
                <a:schemeClr val="dk1"/>
              </a:solidFill>
              <a:latin typeface="Open Sans"/>
              <a:ea typeface="Open Sans"/>
              <a:cs typeface="Open Sans"/>
              <a:sym typeface="Open Sans"/>
            </a:endParaRPr>
          </a:p>
        </p:txBody>
      </p:sp>
      <p:sp>
        <p:nvSpPr>
          <p:cNvPr id="8943" name="Google Shape;8943;p62"/>
          <p:cNvSpPr txBox="1"/>
          <p:nvPr/>
        </p:nvSpPr>
        <p:spPr>
          <a:xfrm>
            <a:off x="2908800" y="3110500"/>
            <a:ext cx="786300" cy="259500"/>
          </a:xfrm>
          <a:prstGeom prst="rect">
            <a:avLst/>
          </a:prstGeom>
          <a:noFill/>
          <a:ln>
            <a:noFill/>
          </a:ln>
        </p:spPr>
        <p:txBody>
          <a:bodyPr spcFirstLastPara="1" wrap="square" lIns="0" tIns="91425" rIns="0" bIns="91425" anchor="ctr" anchorCtr="0">
            <a:noAutofit/>
          </a:bodyPr>
          <a:lstStyle/>
          <a:p>
            <a:pPr marL="0" lvl="0" indent="0" algn="l" rtl="0">
              <a:spcBef>
                <a:spcPts val="0"/>
              </a:spcBef>
              <a:spcAft>
                <a:spcPts val="0"/>
              </a:spcAft>
              <a:buNone/>
            </a:pPr>
            <a:r>
              <a:rPr lang="en">
                <a:solidFill>
                  <a:schemeClr val="dk2"/>
                </a:solidFill>
                <a:latin typeface="Chilanka"/>
                <a:ea typeface="Chilanka"/>
                <a:cs typeface="Chilanka"/>
                <a:sym typeface="Chilanka"/>
              </a:rPr>
              <a:t>Jupiter</a:t>
            </a:r>
            <a:endParaRPr sz="1800">
              <a:solidFill>
                <a:schemeClr val="dk1"/>
              </a:solidFill>
              <a:latin typeface="Open Sans"/>
              <a:ea typeface="Open Sans"/>
              <a:cs typeface="Open Sans"/>
              <a:sym typeface="Open Sans"/>
            </a:endParaRPr>
          </a:p>
        </p:txBody>
      </p:sp>
      <p:sp>
        <p:nvSpPr>
          <p:cNvPr id="8944" name="Google Shape;8944;p62"/>
          <p:cNvSpPr txBox="1"/>
          <p:nvPr/>
        </p:nvSpPr>
        <p:spPr>
          <a:xfrm>
            <a:off x="2908803" y="3367101"/>
            <a:ext cx="786300" cy="259500"/>
          </a:xfrm>
          <a:prstGeom prst="rect">
            <a:avLst/>
          </a:prstGeom>
          <a:noFill/>
          <a:ln>
            <a:noFill/>
          </a:ln>
        </p:spPr>
        <p:txBody>
          <a:bodyPr spcFirstLastPara="1" wrap="square" lIns="0" tIns="91425" rIns="0" bIns="91425" anchor="ctr" anchorCtr="0">
            <a:noAutofit/>
          </a:bodyPr>
          <a:lstStyle/>
          <a:p>
            <a:pPr marL="0" lvl="0" indent="0" algn="l" rtl="0">
              <a:spcBef>
                <a:spcPts val="0"/>
              </a:spcBef>
              <a:spcAft>
                <a:spcPts val="0"/>
              </a:spcAft>
              <a:buNone/>
            </a:pPr>
            <a:r>
              <a:rPr lang="en">
                <a:solidFill>
                  <a:schemeClr val="dk2"/>
                </a:solidFill>
                <a:latin typeface="Chilanka"/>
                <a:ea typeface="Chilanka"/>
                <a:cs typeface="Chilanka"/>
                <a:sym typeface="Chilanka"/>
              </a:rPr>
              <a:t>Venus</a:t>
            </a:r>
            <a:endParaRPr sz="1800">
              <a:solidFill>
                <a:schemeClr val="dk1"/>
              </a:solidFill>
              <a:latin typeface="Open Sans"/>
              <a:ea typeface="Open Sans"/>
              <a:cs typeface="Open Sans"/>
              <a:sym typeface="Open Sans"/>
            </a:endParaRPr>
          </a:p>
        </p:txBody>
      </p:sp>
      <p:sp>
        <p:nvSpPr>
          <p:cNvPr id="8945" name="Google Shape;8945;p62"/>
          <p:cNvSpPr txBox="1"/>
          <p:nvPr/>
        </p:nvSpPr>
        <p:spPr>
          <a:xfrm>
            <a:off x="2908800" y="3623702"/>
            <a:ext cx="786300" cy="259500"/>
          </a:xfrm>
          <a:prstGeom prst="rect">
            <a:avLst/>
          </a:prstGeom>
          <a:noFill/>
          <a:ln>
            <a:noFill/>
          </a:ln>
        </p:spPr>
        <p:txBody>
          <a:bodyPr spcFirstLastPara="1" wrap="square" lIns="0" tIns="91425" rIns="0" bIns="91425" anchor="ctr" anchorCtr="0">
            <a:noAutofit/>
          </a:bodyPr>
          <a:lstStyle/>
          <a:p>
            <a:pPr marL="0" lvl="0" indent="0" algn="l" rtl="0">
              <a:spcBef>
                <a:spcPts val="0"/>
              </a:spcBef>
              <a:spcAft>
                <a:spcPts val="0"/>
              </a:spcAft>
              <a:buNone/>
            </a:pPr>
            <a:r>
              <a:rPr lang="en">
                <a:solidFill>
                  <a:schemeClr val="dk2"/>
                </a:solidFill>
                <a:latin typeface="Chilanka"/>
                <a:ea typeface="Chilanka"/>
                <a:cs typeface="Chilanka"/>
                <a:sym typeface="Chilanka"/>
              </a:rPr>
              <a:t>Mercury</a:t>
            </a:r>
            <a:endParaRPr sz="1800">
              <a:solidFill>
                <a:schemeClr val="dk1"/>
              </a:solidFill>
              <a:latin typeface="Open Sans"/>
              <a:ea typeface="Open Sans"/>
              <a:cs typeface="Open Sans"/>
              <a:sym typeface="Open Sans"/>
            </a:endParaRPr>
          </a:p>
        </p:txBody>
      </p:sp>
      <p:sp>
        <p:nvSpPr>
          <p:cNvPr id="8946" name="Google Shape;8946;p62"/>
          <p:cNvSpPr txBox="1"/>
          <p:nvPr/>
        </p:nvSpPr>
        <p:spPr>
          <a:xfrm>
            <a:off x="2908803" y="3871926"/>
            <a:ext cx="786300" cy="259500"/>
          </a:xfrm>
          <a:prstGeom prst="rect">
            <a:avLst/>
          </a:prstGeom>
          <a:noFill/>
          <a:ln>
            <a:noFill/>
          </a:ln>
        </p:spPr>
        <p:txBody>
          <a:bodyPr spcFirstLastPara="1" wrap="square" lIns="0" tIns="91425" rIns="0" bIns="91425" anchor="ctr" anchorCtr="0">
            <a:noAutofit/>
          </a:bodyPr>
          <a:lstStyle/>
          <a:p>
            <a:pPr marL="0" lvl="0" indent="0" algn="l" rtl="0">
              <a:spcBef>
                <a:spcPts val="0"/>
              </a:spcBef>
              <a:spcAft>
                <a:spcPts val="0"/>
              </a:spcAft>
              <a:buNone/>
            </a:pPr>
            <a:r>
              <a:rPr lang="en">
                <a:solidFill>
                  <a:schemeClr val="dk2"/>
                </a:solidFill>
                <a:latin typeface="Chilanka"/>
                <a:ea typeface="Chilanka"/>
                <a:cs typeface="Chilanka"/>
                <a:sym typeface="Chilanka"/>
              </a:rPr>
              <a:t>Mars</a:t>
            </a:r>
            <a:endParaRPr sz="1800">
              <a:solidFill>
                <a:schemeClr val="dk1"/>
              </a:solidFill>
              <a:latin typeface="Open Sans"/>
              <a:ea typeface="Open Sans"/>
              <a:cs typeface="Open Sans"/>
              <a:sym typeface="Open Sans"/>
            </a:endParaRPr>
          </a:p>
        </p:txBody>
      </p:sp>
      <p:sp>
        <p:nvSpPr>
          <p:cNvPr id="8947" name="Google Shape;8947;p62"/>
          <p:cNvSpPr txBox="1"/>
          <p:nvPr/>
        </p:nvSpPr>
        <p:spPr>
          <a:xfrm>
            <a:off x="2908800" y="4128527"/>
            <a:ext cx="786300" cy="259500"/>
          </a:xfrm>
          <a:prstGeom prst="rect">
            <a:avLst/>
          </a:prstGeom>
          <a:noFill/>
          <a:ln>
            <a:noFill/>
          </a:ln>
        </p:spPr>
        <p:txBody>
          <a:bodyPr spcFirstLastPara="1" wrap="square" lIns="0" tIns="91425" rIns="0" bIns="91425" anchor="ctr" anchorCtr="0">
            <a:noAutofit/>
          </a:bodyPr>
          <a:lstStyle/>
          <a:p>
            <a:pPr marL="0" lvl="0" indent="0" algn="l" rtl="0">
              <a:spcBef>
                <a:spcPts val="0"/>
              </a:spcBef>
              <a:spcAft>
                <a:spcPts val="0"/>
              </a:spcAft>
              <a:buNone/>
            </a:pPr>
            <a:r>
              <a:rPr lang="en">
                <a:solidFill>
                  <a:schemeClr val="dk2"/>
                </a:solidFill>
                <a:latin typeface="Chilanka"/>
                <a:ea typeface="Chilanka"/>
                <a:cs typeface="Chilanka"/>
                <a:sym typeface="Chilanka"/>
              </a:rPr>
              <a:t>Saturn</a:t>
            </a:r>
            <a:endParaRPr sz="1800">
              <a:solidFill>
                <a:schemeClr val="dk1"/>
              </a:solidFill>
              <a:latin typeface="Open Sans"/>
              <a:ea typeface="Open Sans"/>
              <a:cs typeface="Open Sans"/>
              <a:sym typeface="Open Sans"/>
            </a:endParaRPr>
          </a:p>
        </p:txBody>
      </p:sp>
      <p:sp>
        <p:nvSpPr>
          <p:cNvPr id="8948" name="Google Shape;8948;p62"/>
          <p:cNvSpPr txBox="1"/>
          <p:nvPr/>
        </p:nvSpPr>
        <p:spPr>
          <a:xfrm>
            <a:off x="4493000" y="3110500"/>
            <a:ext cx="786300" cy="259500"/>
          </a:xfrm>
          <a:prstGeom prst="rect">
            <a:avLst/>
          </a:prstGeom>
          <a:noFill/>
          <a:ln>
            <a:noFill/>
          </a:ln>
        </p:spPr>
        <p:txBody>
          <a:bodyPr spcFirstLastPara="1" wrap="square" lIns="0" tIns="91425" rIns="0" bIns="91425" anchor="ctr" anchorCtr="0">
            <a:noAutofit/>
          </a:bodyPr>
          <a:lstStyle/>
          <a:p>
            <a:pPr marL="0" lvl="0" indent="0" algn="l" rtl="0">
              <a:spcBef>
                <a:spcPts val="0"/>
              </a:spcBef>
              <a:spcAft>
                <a:spcPts val="0"/>
              </a:spcAft>
              <a:buNone/>
            </a:pPr>
            <a:r>
              <a:rPr lang="en">
                <a:solidFill>
                  <a:schemeClr val="dk2"/>
                </a:solidFill>
                <a:latin typeface="Chilanka"/>
                <a:ea typeface="Chilanka"/>
                <a:cs typeface="Chilanka"/>
                <a:sym typeface="Chilanka"/>
              </a:rPr>
              <a:t>Jupiter</a:t>
            </a:r>
            <a:endParaRPr sz="1800">
              <a:solidFill>
                <a:schemeClr val="dk1"/>
              </a:solidFill>
              <a:latin typeface="Open Sans"/>
              <a:ea typeface="Open Sans"/>
              <a:cs typeface="Open Sans"/>
              <a:sym typeface="Open Sans"/>
            </a:endParaRPr>
          </a:p>
        </p:txBody>
      </p:sp>
      <p:sp>
        <p:nvSpPr>
          <p:cNvPr id="8949" name="Google Shape;8949;p62"/>
          <p:cNvSpPr txBox="1"/>
          <p:nvPr/>
        </p:nvSpPr>
        <p:spPr>
          <a:xfrm>
            <a:off x="4493003" y="3367101"/>
            <a:ext cx="786300" cy="259500"/>
          </a:xfrm>
          <a:prstGeom prst="rect">
            <a:avLst/>
          </a:prstGeom>
          <a:noFill/>
          <a:ln>
            <a:noFill/>
          </a:ln>
        </p:spPr>
        <p:txBody>
          <a:bodyPr spcFirstLastPara="1" wrap="square" lIns="0" tIns="91425" rIns="0" bIns="91425" anchor="ctr" anchorCtr="0">
            <a:noAutofit/>
          </a:bodyPr>
          <a:lstStyle/>
          <a:p>
            <a:pPr marL="0" lvl="0" indent="0" algn="l" rtl="0">
              <a:spcBef>
                <a:spcPts val="0"/>
              </a:spcBef>
              <a:spcAft>
                <a:spcPts val="0"/>
              </a:spcAft>
              <a:buNone/>
            </a:pPr>
            <a:r>
              <a:rPr lang="en">
                <a:solidFill>
                  <a:schemeClr val="dk2"/>
                </a:solidFill>
                <a:latin typeface="Chilanka"/>
                <a:ea typeface="Chilanka"/>
                <a:cs typeface="Chilanka"/>
                <a:sym typeface="Chilanka"/>
              </a:rPr>
              <a:t>Venus</a:t>
            </a:r>
            <a:endParaRPr sz="1800">
              <a:solidFill>
                <a:schemeClr val="dk1"/>
              </a:solidFill>
              <a:latin typeface="Open Sans"/>
              <a:ea typeface="Open Sans"/>
              <a:cs typeface="Open Sans"/>
              <a:sym typeface="Open Sans"/>
            </a:endParaRPr>
          </a:p>
        </p:txBody>
      </p:sp>
      <p:sp>
        <p:nvSpPr>
          <p:cNvPr id="8950" name="Google Shape;8950;p62"/>
          <p:cNvSpPr txBox="1"/>
          <p:nvPr/>
        </p:nvSpPr>
        <p:spPr>
          <a:xfrm>
            <a:off x="4493000" y="3623702"/>
            <a:ext cx="786300" cy="259500"/>
          </a:xfrm>
          <a:prstGeom prst="rect">
            <a:avLst/>
          </a:prstGeom>
          <a:noFill/>
          <a:ln>
            <a:noFill/>
          </a:ln>
        </p:spPr>
        <p:txBody>
          <a:bodyPr spcFirstLastPara="1" wrap="square" lIns="0" tIns="91425" rIns="0" bIns="91425" anchor="ctr" anchorCtr="0">
            <a:noAutofit/>
          </a:bodyPr>
          <a:lstStyle/>
          <a:p>
            <a:pPr marL="0" lvl="0" indent="0" algn="l" rtl="0">
              <a:spcBef>
                <a:spcPts val="0"/>
              </a:spcBef>
              <a:spcAft>
                <a:spcPts val="0"/>
              </a:spcAft>
              <a:buNone/>
            </a:pPr>
            <a:r>
              <a:rPr lang="en">
                <a:solidFill>
                  <a:schemeClr val="dk2"/>
                </a:solidFill>
                <a:latin typeface="Chilanka"/>
                <a:ea typeface="Chilanka"/>
                <a:cs typeface="Chilanka"/>
                <a:sym typeface="Chilanka"/>
              </a:rPr>
              <a:t>Mercury</a:t>
            </a:r>
            <a:endParaRPr sz="1800">
              <a:solidFill>
                <a:schemeClr val="dk1"/>
              </a:solidFill>
              <a:latin typeface="Open Sans"/>
              <a:ea typeface="Open Sans"/>
              <a:cs typeface="Open Sans"/>
              <a:sym typeface="Open Sans"/>
            </a:endParaRPr>
          </a:p>
        </p:txBody>
      </p:sp>
      <p:sp>
        <p:nvSpPr>
          <p:cNvPr id="8951" name="Google Shape;8951;p62"/>
          <p:cNvSpPr txBox="1"/>
          <p:nvPr/>
        </p:nvSpPr>
        <p:spPr>
          <a:xfrm>
            <a:off x="4493003" y="3871926"/>
            <a:ext cx="786300" cy="259500"/>
          </a:xfrm>
          <a:prstGeom prst="rect">
            <a:avLst/>
          </a:prstGeom>
          <a:noFill/>
          <a:ln>
            <a:noFill/>
          </a:ln>
        </p:spPr>
        <p:txBody>
          <a:bodyPr spcFirstLastPara="1" wrap="square" lIns="0" tIns="91425" rIns="0" bIns="91425" anchor="ctr" anchorCtr="0">
            <a:noAutofit/>
          </a:bodyPr>
          <a:lstStyle/>
          <a:p>
            <a:pPr marL="0" lvl="0" indent="0" algn="l" rtl="0">
              <a:spcBef>
                <a:spcPts val="0"/>
              </a:spcBef>
              <a:spcAft>
                <a:spcPts val="0"/>
              </a:spcAft>
              <a:buNone/>
            </a:pPr>
            <a:r>
              <a:rPr lang="en">
                <a:solidFill>
                  <a:schemeClr val="dk2"/>
                </a:solidFill>
                <a:latin typeface="Chilanka"/>
                <a:ea typeface="Chilanka"/>
                <a:cs typeface="Chilanka"/>
                <a:sym typeface="Chilanka"/>
              </a:rPr>
              <a:t>Mars</a:t>
            </a:r>
            <a:endParaRPr sz="1800">
              <a:solidFill>
                <a:schemeClr val="dk1"/>
              </a:solidFill>
              <a:latin typeface="Open Sans"/>
              <a:ea typeface="Open Sans"/>
              <a:cs typeface="Open Sans"/>
              <a:sym typeface="Open Sans"/>
            </a:endParaRPr>
          </a:p>
        </p:txBody>
      </p:sp>
      <p:sp>
        <p:nvSpPr>
          <p:cNvPr id="8952" name="Google Shape;8952;p62"/>
          <p:cNvSpPr txBox="1"/>
          <p:nvPr/>
        </p:nvSpPr>
        <p:spPr>
          <a:xfrm>
            <a:off x="4493000" y="4128527"/>
            <a:ext cx="786300" cy="259500"/>
          </a:xfrm>
          <a:prstGeom prst="rect">
            <a:avLst/>
          </a:prstGeom>
          <a:noFill/>
          <a:ln>
            <a:noFill/>
          </a:ln>
        </p:spPr>
        <p:txBody>
          <a:bodyPr spcFirstLastPara="1" wrap="square" lIns="0" tIns="91425" rIns="0" bIns="91425" anchor="ctr" anchorCtr="0">
            <a:noAutofit/>
          </a:bodyPr>
          <a:lstStyle/>
          <a:p>
            <a:pPr marL="0" lvl="0" indent="0" algn="l" rtl="0">
              <a:spcBef>
                <a:spcPts val="0"/>
              </a:spcBef>
              <a:spcAft>
                <a:spcPts val="0"/>
              </a:spcAft>
              <a:buNone/>
            </a:pPr>
            <a:r>
              <a:rPr lang="en">
                <a:solidFill>
                  <a:schemeClr val="dk2"/>
                </a:solidFill>
                <a:latin typeface="Chilanka"/>
                <a:ea typeface="Chilanka"/>
                <a:cs typeface="Chilanka"/>
                <a:sym typeface="Chilanka"/>
              </a:rPr>
              <a:t>Saturn</a:t>
            </a:r>
            <a:endParaRPr sz="1800">
              <a:solidFill>
                <a:schemeClr val="dk1"/>
              </a:solidFill>
              <a:latin typeface="Open Sans"/>
              <a:ea typeface="Open Sans"/>
              <a:cs typeface="Open Sans"/>
              <a:sym typeface="Open Sans"/>
            </a:endParaRPr>
          </a:p>
        </p:txBody>
      </p:sp>
      <p:sp>
        <p:nvSpPr>
          <p:cNvPr id="8953" name="Google Shape;8953;p62"/>
          <p:cNvSpPr txBox="1"/>
          <p:nvPr/>
        </p:nvSpPr>
        <p:spPr>
          <a:xfrm>
            <a:off x="6415400" y="1998000"/>
            <a:ext cx="1467900" cy="233100"/>
          </a:xfrm>
          <a:prstGeom prst="rect">
            <a:avLst/>
          </a:prstGeom>
          <a:noFill/>
          <a:ln>
            <a:noFill/>
          </a:ln>
        </p:spPr>
        <p:txBody>
          <a:bodyPr spcFirstLastPara="1" wrap="square" lIns="0" tIns="91425" rIns="0" bIns="91425" anchor="ctr" anchorCtr="0">
            <a:noAutofit/>
          </a:bodyPr>
          <a:lstStyle/>
          <a:p>
            <a:pPr marL="0" lvl="0" indent="0" algn="l" rtl="0">
              <a:lnSpc>
                <a:spcPct val="89000"/>
              </a:lnSpc>
              <a:spcBef>
                <a:spcPts val="0"/>
              </a:spcBef>
              <a:spcAft>
                <a:spcPts val="0"/>
              </a:spcAft>
              <a:buNone/>
            </a:pPr>
            <a:r>
              <a:rPr lang="en" sz="1200">
                <a:solidFill>
                  <a:schemeClr val="dk2"/>
                </a:solidFill>
                <a:latin typeface="Chilanka"/>
                <a:ea typeface="Chilanka"/>
                <a:cs typeface="Chilanka"/>
                <a:sym typeface="Chilanka"/>
              </a:rPr>
              <a:t>Mars is a cold place                                                                                                                                                                                                                                                                                                                                           </a:t>
            </a:r>
            <a:endParaRPr sz="1200">
              <a:solidFill>
                <a:schemeClr val="dk2"/>
              </a:solidFill>
              <a:latin typeface="Chilanka"/>
              <a:ea typeface="Chilanka"/>
              <a:cs typeface="Chilanka"/>
              <a:sym typeface="Chilanka"/>
            </a:endParaRPr>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bg>
      <p:bgPr>
        <a:solidFill>
          <a:schemeClr val="lt2"/>
        </a:solidFill>
        <a:effectLst/>
      </p:bgPr>
    </p:bg>
    <p:spTree>
      <p:nvGrpSpPr>
        <p:cNvPr id="1" name="Shape 5335"/>
        <p:cNvGrpSpPr/>
        <p:nvPr/>
      </p:nvGrpSpPr>
      <p:grpSpPr>
        <a:xfrm>
          <a:off x="0" y="0"/>
          <a:ext cx="0" cy="0"/>
          <a:chOff x="0" y="0"/>
          <a:chExt cx="0" cy="0"/>
        </a:xfrm>
      </p:grpSpPr>
      <p:grpSp>
        <p:nvGrpSpPr>
          <p:cNvPr id="5336" name="Google Shape;5336;p45"/>
          <p:cNvGrpSpPr/>
          <p:nvPr/>
        </p:nvGrpSpPr>
        <p:grpSpPr>
          <a:xfrm>
            <a:off x="-953100" y="277412"/>
            <a:ext cx="10357479" cy="4851717"/>
            <a:chOff x="-953100" y="277412"/>
            <a:chExt cx="10357479" cy="4851717"/>
          </a:xfrm>
        </p:grpSpPr>
        <p:sp>
          <p:nvSpPr>
            <p:cNvPr id="5337" name="Google Shape;5337;p45"/>
            <p:cNvSpPr/>
            <p:nvPr/>
          </p:nvSpPr>
          <p:spPr>
            <a:xfrm>
              <a:off x="7965913" y="2334016"/>
              <a:ext cx="1299582" cy="2422754"/>
            </a:xfrm>
            <a:custGeom>
              <a:avLst/>
              <a:gdLst/>
              <a:ahLst/>
              <a:cxnLst/>
              <a:rect l="l" t="t" r="r" b="b"/>
              <a:pathLst>
                <a:path w="40768" h="76002" extrusionOk="0">
                  <a:moveTo>
                    <a:pt x="25361" y="1"/>
                  </a:moveTo>
                  <a:cubicBezTo>
                    <a:pt x="25361" y="2"/>
                    <a:pt x="24444" y="4109"/>
                    <a:pt x="21480" y="7073"/>
                  </a:cubicBezTo>
                  <a:cubicBezTo>
                    <a:pt x="18515" y="10026"/>
                    <a:pt x="18515" y="11407"/>
                    <a:pt x="18515" y="11407"/>
                  </a:cubicBezTo>
                  <a:cubicBezTo>
                    <a:pt x="18515" y="11407"/>
                    <a:pt x="16598" y="7442"/>
                    <a:pt x="17015" y="4275"/>
                  </a:cubicBezTo>
                  <a:lnTo>
                    <a:pt x="17015" y="4275"/>
                  </a:lnTo>
                  <a:cubicBezTo>
                    <a:pt x="15479" y="8371"/>
                    <a:pt x="17194" y="13526"/>
                    <a:pt x="17194" y="13526"/>
                  </a:cubicBezTo>
                  <a:lnTo>
                    <a:pt x="16586" y="16265"/>
                  </a:lnTo>
                  <a:cubicBezTo>
                    <a:pt x="16586" y="16265"/>
                    <a:pt x="15181" y="12193"/>
                    <a:pt x="13467" y="9573"/>
                  </a:cubicBezTo>
                  <a:cubicBezTo>
                    <a:pt x="11765" y="6954"/>
                    <a:pt x="11764" y="4276"/>
                    <a:pt x="11764" y="4275"/>
                  </a:cubicBezTo>
                  <a:lnTo>
                    <a:pt x="11764" y="4275"/>
                  </a:lnTo>
                  <a:cubicBezTo>
                    <a:pt x="11764" y="4276"/>
                    <a:pt x="10907" y="7740"/>
                    <a:pt x="13157" y="12550"/>
                  </a:cubicBezTo>
                  <a:cubicBezTo>
                    <a:pt x="13860" y="14026"/>
                    <a:pt x="14217" y="15550"/>
                    <a:pt x="14408" y="16955"/>
                  </a:cubicBezTo>
                  <a:cubicBezTo>
                    <a:pt x="13145" y="15419"/>
                    <a:pt x="10729" y="14264"/>
                    <a:pt x="7621" y="13217"/>
                  </a:cubicBezTo>
                  <a:lnTo>
                    <a:pt x="7621" y="13217"/>
                  </a:lnTo>
                  <a:cubicBezTo>
                    <a:pt x="7621" y="13217"/>
                    <a:pt x="12848" y="16384"/>
                    <a:pt x="14515" y="20718"/>
                  </a:cubicBezTo>
                  <a:cubicBezTo>
                    <a:pt x="14419" y="21908"/>
                    <a:pt x="14265" y="22658"/>
                    <a:pt x="14265" y="22658"/>
                  </a:cubicBezTo>
                  <a:cubicBezTo>
                    <a:pt x="14265" y="22658"/>
                    <a:pt x="9359" y="17848"/>
                    <a:pt x="2156" y="16384"/>
                  </a:cubicBezTo>
                  <a:lnTo>
                    <a:pt x="2156" y="16384"/>
                  </a:lnTo>
                  <a:cubicBezTo>
                    <a:pt x="4121" y="17622"/>
                    <a:pt x="5811" y="18884"/>
                    <a:pt x="7216" y="20182"/>
                  </a:cubicBezTo>
                  <a:cubicBezTo>
                    <a:pt x="5906" y="20241"/>
                    <a:pt x="4394" y="20551"/>
                    <a:pt x="2739" y="21313"/>
                  </a:cubicBezTo>
                  <a:cubicBezTo>
                    <a:pt x="2739" y="21313"/>
                    <a:pt x="3842" y="21264"/>
                    <a:pt x="5317" y="21264"/>
                  </a:cubicBezTo>
                  <a:cubicBezTo>
                    <a:pt x="6255" y="21264"/>
                    <a:pt x="7344" y="21284"/>
                    <a:pt x="8395" y="21349"/>
                  </a:cubicBezTo>
                  <a:cubicBezTo>
                    <a:pt x="10895" y="24004"/>
                    <a:pt x="12300" y="26897"/>
                    <a:pt x="12669" y="30254"/>
                  </a:cubicBezTo>
                  <a:cubicBezTo>
                    <a:pt x="12669" y="34041"/>
                    <a:pt x="12062" y="36231"/>
                    <a:pt x="12062" y="36231"/>
                  </a:cubicBezTo>
                  <a:cubicBezTo>
                    <a:pt x="12062" y="36231"/>
                    <a:pt x="9812" y="32993"/>
                    <a:pt x="9812" y="25254"/>
                  </a:cubicBezTo>
                  <a:cubicBezTo>
                    <a:pt x="8466" y="30433"/>
                    <a:pt x="8228" y="33731"/>
                    <a:pt x="8228" y="33731"/>
                  </a:cubicBezTo>
                  <a:cubicBezTo>
                    <a:pt x="8228" y="33731"/>
                    <a:pt x="7252" y="33017"/>
                    <a:pt x="5966" y="31909"/>
                  </a:cubicBezTo>
                  <a:cubicBezTo>
                    <a:pt x="6287" y="30731"/>
                    <a:pt x="6776" y="27480"/>
                    <a:pt x="3609" y="24289"/>
                  </a:cubicBezTo>
                  <a:lnTo>
                    <a:pt x="3609" y="24289"/>
                  </a:lnTo>
                  <a:cubicBezTo>
                    <a:pt x="3609" y="24290"/>
                    <a:pt x="4942" y="27623"/>
                    <a:pt x="4049" y="30088"/>
                  </a:cubicBezTo>
                  <a:cubicBezTo>
                    <a:pt x="2930" y="28957"/>
                    <a:pt x="1835" y="27671"/>
                    <a:pt x="1108" y="26361"/>
                  </a:cubicBezTo>
                  <a:lnTo>
                    <a:pt x="1108" y="26361"/>
                  </a:lnTo>
                  <a:cubicBezTo>
                    <a:pt x="1715" y="32505"/>
                    <a:pt x="8847" y="35672"/>
                    <a:pt x="9145" y="41339"/>
                  </a:cubicBezTo>
                  <a:cubicBezTo>
                    <a:pt x="9443" y="47018"/>
                    <a:pt x="7740" y="69533"/>
                    <a:pt x="7740" y="69533"/>
                  </a:cubicBezTo>
                  <a:cubicBezTo>
                    <a:pt x="7740" y="69533"/>
                    <a:pt x="1" y="74950"/>
                    <a:pt x="2739" y="75867"/>
                  </a:cubicBezTo>
                  <a:cubicBezTo>
                    <a:pt x="3016" y="75960"/>
                    <a:pt x="3306" y="76001"/>
                    <a:pt x="3604" y="76001"/>
                  </a:cubicBezTo>
                  <a:cubicBezTo>
                    <a:pt x="6261" y="76001"/>
                    <a:pt x="9562" y="72700"/>
                    <a:pt x="9562" y="72700"/>
                  </a:cubicBezTo>
                  <a:cubicBezTo>
                    <a:pt x="9562" y="72700"/>
                    <a:pt x="10056" y="75462"/>
                    <a:pt x="11606" y="75462"/>
                  </a:cubicBezTo>
                  <a:cubicBezTo>
                    <a:pt x="11688" y="75462"/>
                    <a:pt x="11772" y="75455"/>
                    <a:pt x="11860" y="75439"/>
                  </a:cubicBezTo>
                  <a:cubicBezTo>
                    <a:pt x="13634" y="75141"/>
                    <a:pt x="12907" y="72153"/>
                    <a:pt x="12907" y="72152"/>
                  </a:cubicBezTo>
                  <a:lnTo>
                    <a:pt x="12907" y="72152"/>
                  </a:lnTo>
                  <a:cubicBezTo>
                    <a:pt x="12908" y="72153"/>
                    <a:pt x="16506" y="75492"/>
                    <a:pt x="18622" y="75492"/>
                  </a:cubicBezTo>
                  <a:cubicBezTo>
                    <a:pt x="18773" y="75492"/>
                    <a:pt x="18917" y="75475"/>
                    <a:pt x="19051" y="75439"/>
                  </a:cubicBezTo>
                  <a:cubicBezTo>
                    <a:pt x="21063" y="74891"/>
                    <a:pt x="19289" y="71784"/>
                    <a:pt x="19289" y="71783"/>
                  </a:cubicBezTo>
                  <a:lnTo>
                    <a:pt x="19289" y="71783"/>
                  </a:lnTo>
                  <a:cubicBezTo>
                    <a:pt x="19290" y="71784"/>
                    <a:pt x="24264" y="75745"/>
                    <a:pt x="26771" y="75745"/>
                  </a:cubicBezTo>
                  <a:cubicBezTo>
                    <a:pt x="27023" y="75745"/>
                    <a:pt x="27250" y="75705"/>
                    <a:pt x="27445" y="75617"/>
                  </a:cubicBezTo>
                  <a:cubicBezTo>
                    <a:pt x="28790" y="75010"/>
                    <a:pt x="27838" y="73831"/>
                    <a:pt x="26945" y="73045"/>
                  </a:cubicBezTo>
                  <a:lnTo>
                    <a:pt x="26945" y="73045"/>
                  </a:lnTo>
                  <a:cubicBezTo>
                    <a:pt x="28334" y="74062"/>
                    <a:pt x="30881" y="75726"/>
                    <a:pt x="32650" y="75726"/>
                  </a:cubicBezTo>
                  <a:cubicBezTo>
                    <a:pt x="32973" y="75726"/>
                    <a:pt x="33270" y="75671"/>
                    <a:pt x="33529" y="75546"/>
                  </a:cubicBezTo>
                  <a:cubicBezTo>
                    <a:pt x="35839" y="74438"/>
                    <a:pt x="28171" y="70009"/>
                    <a:pt x="28171" y="70009"/>
                  </a:cubicBezTo>
                  <a:cubicBezTo>
                    <a:pt x="28171" y="70009"/>
                    <a:pt x="27445" y="58806"/>
                    <a:pt x="26838" y="50328"/>
                  </a:cubicBezTo>
                  <a:cubicBezTo>
                    <a:pt x="26433" y="44732"/>
                    <a:pt x="26242" y="39851"/>
                    <a:pt x="26647" y="36362"/>
                  </a:cubicBezTo>
                  <a:cubicBezTo>
                    <a:pt x="28790" y="35362"/>
                    <a:pt x="32791" y="33171"/>
                    <a:pt x="35732" y="29552"/>
                  </a:cubicBezTo>
                  <a:lnTo>
                    <a:pt x="35732" y="29552"/>
                  </a:lnTo>
                  <a:cubicBezTo>
                    <a:pt x="35731" y="29552"/>
                    <a:pt x="32719" y="31552"/>
                    <a:pt x="27957" y="31862"/>
                  </a:cubicBezTo>
                  <a:cubicBezTo>
                    <a:pt x="29957" y="28909"/>
                    <a:pt x="37065" y="22623"/>
                    <a:pt x="40768" y="21563"/>
                  </a:cubicBezTo>
                  <a:lnTo>
                    <a:pt x="40768" y="21563"/>
                  </a:lnTo>
                  <a:cubicBezTo>
                    <a:pt x="34862" y="23027"/>
                    <a:pt x="32493" y="25409"/>
                    <a:pt x="32493" y="25409"/>
                  </a:cubicBezTo>
                  <a:cubicBezTo>
                    <a:pt x="32493" y="25409"/>
                    <a:pt x="32696" y="21849"/>
                    <a:pt x="34565" y="19991"/>
                  </a:cubicBezTo>
                  <a:lnTo>
                    <a:pt x="34565" y="19991"/>
                  </a:lnTo>
                  <a:cubicBezTo>
                    <a:pt x="31505" y="20777"/>
                    <a:pt x="30838" y="26325"/>
                    <a:pt x="30838" y="26325"/>
                  </a:cubicBezTo>
                  <a:cubicBezTo>
                    <a:pt x="30838" y="26325"/>
                    <a:pt x="27123" y="27730"/>
                    <a:pt x="25052" y="33148"/>
                  </a:cubicBezTo>
                  <a:cubicBezTo>
                    <a:pt x="23040" y="26504"/>
                    <a:pt x="24147" y="24325"/>
                    <a:pt x="27004" y="21444"/>
                  </a:cubicBezTo>
                  <a:cubicBezTo>
                    <a:pt x="29862" y="18587"/>
                    <a:pt x="30778" y="15539"/>
                    <a:pt x="30779" y="15538"/>
                  </a:cubicBezTo>
                  <a:lnTo>
                    <a:pt x="30779" y="15538"/>
                  </a:lnTo>
                  <a:cubicBezTo>
                    <a:pt x="30778" y="15539"/>
                    <a:pt x="27980" y="19372"/>
                    <a:pt x="24814" y="21503"/>
                  </a:cubicBezTo>
                  <a:cubicBezTo>
                    <a:pt x="23909" y="18646"/>
                    <a:pt x="24087" y="12252"/>
                    <a:pt x="23468" y="10788"/>
                  </a:cubicBezTo>
                  <a:cubicBezTo>
                    <a:pt x="22980" y="16812"/>
                    <a:pt x="20635" y="27968"/>
                    <a:pt x="21480" y="32957"/>
                  </a:cubicBezTo>
                  <a:cubicBezTo>
                    <a:pt x="21480" y="32957"/>
                    <a:pt x="19646" y="29897"/>
                    <a:pt x="18789" y="22230"/>
                  </a:cubicBezTo>
                  <a:cubicBezTo>
                    <a:pt x="18229" y="17289"/>
                    <a:pt x="19563" y="13562"/>
                    <a:pt x="21016" y="10704"/>
                  </a:cubicBezTo>
                  <a:cubicBezTo>
                    <a:pt x="22218" y="9430"/>
                    <a:pt x="24754" y="7133"/>
                    <a:pt x="28219" y="5787"/>
                  </a:cubicBezTo>
                  <a:lnTo>
                    <a:pt x="28219" y="5787"/>
                  </a:lnTo>
                  <a:cubicBezTo>
                    <a:pt x="28218" y="5787"/>
                    <a:pt x="25278" y="5918"/>
                    <a:pt x="22694" y="7728"/>
                  </a:cubicBezTo>
                  <a:cubicBezTo>
                    <a:pt x="22909" y="7371"/>
                    <a:pt x="23111" y="7025"/>
                    <a:pt x="23290" y="6692"/>
                  </a:cubicBezTo>
                  <a:cubicBezTo>
                    <a:pt x="25004" y="3585"/>
                    <a:pt x="25361" y="2"/>
                    <a:pt x="2536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338" name="Google Shape;5338;p45"/>
            <p:cNvGrpSpPr/>
            <p:nvPr/>
          </p:nvGrpSpPr>
          <p:grpSpPr>
            <a:xfrm>
              <a:off x="-953100" y="277412"/>
              <a:ext cx="10357479" cy="4851717"/>
              <a:chOff x="-953100" y="277412"/>
              <a:chExt cx="10357479" cy="4851717"/>
            </a:xfrm>
          </p:grpSpPr>
          <p:sp>
            <p:nvSpPr>
              <p:cNvPr id="5339" name="Google Shape;5339;p45"/>
              <p:cNvSpPr/>
              <p:nvPr/>
            </p:nvSpPr>
            <p:spPr>
              <a:xfrm>
                <a:off x="8571643" y="3551020"/>
                <a:ext cx="832736" cy="771276"/>
              </a:xfrm>
              <a:custGeom>
                <a:avLst/>
                <a:gdLst/>
                <a:ahLst/>
                <a:cxnLst/>
                <a:rect l="l" t="t" r="r" b="b"/>
                <a:pathLst>
                  <a:path w="26123" h="24195" extrusionOk="0">
                    <a:moveTo>
                      <a:pt x="5050" y="0"/>
                    </a:moveTo>
                    <a:cubicBezTo>
                      <a:pt x="1903" y="0"/>
                      <a:pt x="3140" y="6244"/>
                      <a:pt x="6585" y="9827"/>
                    </a:cubicBezTo>
                    <a:cubicBezTo>
                      <a:pt x="7699" y="10989"/>
                      <a:pt x="7827" y="11353"/>
                      <a:pt x="7415" y="11353"/>
                    </a:cubicBezTo>
                    <a:cubicBezTo>
                      <a:pt x="6723" y="11353"/>
                      <a:pt x="4500" y="10320"/>
                      <a:pt x="2875" y="10320"/>
                    </a:cubicBezTo>
                    <a:cubicBezTo>
                      <a:pt x="2102" y="10320"/>
                      <a:pt x="1465" y="10554"/>
                      <a:pt x="1191" y="11243"/>
                    </a:cubicBezTo>
                    <a:cubicBezTo>
                      <a:pt x="0" y="14256"/>
                      <a:pt x="3036" y="15053"/>
                      <a:pt x="7489" y="16827"/>
                    </a:cubicBezTo>
                    <a:cubicBezTo>
                      <a:pt x="11942" y="18578"/>
                      <a:pt x="3608" y="17030"/>
                      <a:pt x="3941" y="19852"/>
                    </a:cubicBezTo>
                    <a:cubicBezTo>
                      <a:pt x="4191" y="21757"/>
                      <a:pt x="7453" y="24195"/>
                      <a:pt x="11547" y="24195"/>
                    </a:cubicBezTo>
                    <a:cubicBezTo>
                      <a:pt x="13516" y="24195"/>
                      <a:pt x="15677" y="23631"/>
                      <a:pt x="17788" y="22173"/>
                    </a:cubicBezTo>
                    <a:cubicBezTo>
                      <a:pt x="17788" y="22173"/>
                      <a:pt x="26123" y="15958"/>
                      <a:pt x="21848" y="12279"/>
                    </a:cubicBezTo>
                    <a:cubicBezTo>
                      <a:pt x="21016" y="11559"/>
                      <a:pt x="20402" y="11275"/>
                      <a:pt x="19925" y="11275"/>
                    </a:cubicBezTo>
                    <a:cubicBezTo>
                      <a:pt x="18163" y="11275"/>
                      <a:pt x="18295" y="15158"/>
                      <a:pt x="16326" y="15158"/>
                    </a:cubicBezTo>
                    <a:cubicBezTo>
                      <a:pt x="16100" y="15158"/>
                      <a:pt x="15848" y="15107"/>
                      <a:pt x="15562" y="14994"/>
                    </a:cubicBezTo>
                    <a:cubicBezTo>
                      <a:pt x="12109" y="13625"/>
                      <a:pt x="20027" y="9172"/>
                      <a:pt x="15526" y="5588"/>
                    </a:cubicBezTo>
                    <a:cubicBezTo>
                      <a:pt x="14732" y="4954"/>
                      <a:pt x="14147" y="4697"/>
                      <a:pt x="13706" y="4697"/>
                    </a:cubicBezTo>
                    <a:cubicBezTo>
                      <a:pt x="11810" y="4697"/>
                      <a:pt x="12561" y="9434"/>
                      <a:pt x="10830" y="9434"/>
                    </a:cubicBezTo>
                    <a:cubicBezTo>
                      <a:pt x="10684" y="9434"/>
                      <a:pt x="10520" y="9400"/>
                      <a:pt x="10335" y="9327"/>
                    </a:cubicBezTo>
                    <a:cubicBezTo>
                      <a:pt x="7430" y="8184"/>
                      <a:pt x="11216" y="2195"/>
                      <a:pt x="6418" y="302"/>
                    </a:cubicBezTo>
                    <a:cubicBezTo>
                      <a:pt x="5893" y="95"/>
                      <a:pt x="5438" y="0"/>
                      <a:pt x="505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0" name="Google Shape;5340;p45"/>
              <p:cNvSpPr/>
              <p:nvPr/>
            </p:nvSpPr>
            <p:spPr>
              <a:xfrm>
                <a:off x="8647156" y="3836146"/>
                <a:ext cx="497225" cy="1292983"/>
              </a:xfrm>
              <a:custGeom>
                <a:avLst/>
                <a:gdLst/>
                <a:ahLst/>
                <a:cxnLst/>
                <a:rect l="l" t="t" r="r" b="b"/>
                <a:pathLst>
                  <a:path w="15598" h="40561" extrusionOk="0">
                    <a:moveTo>
                      <a:pt x="1" y="1"/>
                    </a:moveTo>
                    <a:cubicBezTo>
                      <a:pt x="1" y="1"/>
                      <a:pt x="8549" y="10181"/>
                      <a:pt x="4537" y="20265"/>
                    </a:cubicBezTo>
                    <a:cubicBezTo>
                      <a:pt x="584" y="30187"/>
                      <a:pt x="5078" y="40560"/>
                      <a:pt x="10175" y="40560"/>
                    </a:cubicBezTo>
                    <a:cubicBezTo>
                      <a:pt x="10252" y="40560"/>
                      <a:pt x="10329" y="40558"/>
                      <a:pt x="10407" y="40553"/>
                    </a:cubicBezTo>
                    <a:cubicBezTo>
                      <a:pt x="15598" y="40244"/>
                      <a:pt x="4894" y="35576"/>
                      <a:pt x="9335" y="22849"/>
                    </a:cubicBezTo>
                    <a:cubicBezTo>
                      <a:pt x="13752" y="10157"/>
                      <a:pt x="2" y="1"/>
                      <a:pt x="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1" name="Google Shape;5341;p45"/>
              <p:cNvSpPr/>
              <p:nvPr/>
            </p:nvSpPr>
            <p:spPr>
              <a:xfrm>
                <a:off x="8500656" y="4269174"/>
                <a:ext cx="442205" cy="852851"/>
              </a:xfrm>
              <a:custGeom>
                <a:avLst/>
                <a:gdLst/>
                <a:ahLst/>
                <a:cxnLst/>
                <a:rect l="l" t="t" r="r" b="b"/>
                <a:pathLst>
                  <a:path w="13872" h="26754" extrusionOk="0">
                    <a:moveTo>
                      <a:pt x="1" y="1"/>
                    </a:moveTo>
                    <a:lnTo>
                      <a:pt x="1" y="1"/>
                    </a:lnTo>
                    <a:cubicBezTo>
                      <a:pt x="2727" y="3060"/>
                      <a:pt x="1727" y="822"/>
                      <a:pt x="1513" y="7847"/>
                    </a:cubicBezTo>
                    <a:cubicBezTo>
                      <a:pt x="1311" y="14848"/>
                      <a:pt x="5537" y="11383"/>
                      <a:pt x="6180" y="17622"/>
                    </a:cubicBezTo>
                    <a:cubicBezTo>
                      <a:pt x="6811" y="23861"/>
                      <a:pt x="11740" y="26754"/>
                      <a:pt x="11740" y="26754"/>
                    </a:cubicBezTo>
                    <a:cubicBezTo>
                      <a:pt x="13872" y="25016"/>
                      <a:pt x="10967" y="12978"/>
                      <a:pt x="6895" y="11073"/>
                    </a:cubicBezTo>
                    <a:cubicBezTo>
                      <a:pt x="2811" y="9156"/>
                      <a:pt x="6847" y="1548"/>
                      <a:pt x="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342" name="Google Shape;5342;p45"/>
              <p:cNvGrpSpPr/>
              <p:nvPr/>
            </p:nvGrpSpPr>
            <p:grpSpPr>
              <a:xfrm>
                <a:off x="-953100" y="277412"/>
                <a:ext cx="10027679" cy="4550562"/>
                <a:chOff x="-953100" y="277412"/>
                <a:chExt cx="10027679" cy="4550562"/>
              </a:xfrm>
            </p:grpSpPr>
            <p:grpSp>
              <p:nvGrpSpPr>
                <p:cNvPr id="5343" name="Google Shape;5343;p45"/>
                <p:cNvGrpSpPr/>
                <p:nvPr/>
              </p:nvGrpSpPr>
              <p:grpSpPr>
                <a:xfrm>
                  <a:off x="-953100" y="2975318"/>
                  <a:ext cx="2817748" cy="1852657"/>
                  <a:chOff x="-953100" y="2975318"/>
                  <a:chExt cx="2817748" cy="1852657"/>
                </a:xfrm>
              </p:grpSpPr>
              <p:sp>
                <p:nvSpPr>
                  <p:cNvPr id="5344" name="Google Shape;5344;p45"/>
                  <p:cNvSpPr/>
                  <p:nvPr/>
                </p:nvSpPr>
                <p:spPr>
                  <a:xfrm>
                    <a:off x="-953100" y="2975318"/>
                    <a:ext cx="2817748" cy="1852657"/>
                  </a:xfrm>
                  <a:custGeom>
                    <a:avLst/>
                    <a:gdLst/>
                    <a:ahLst/>
                    <a:cxnLst/>
                    <a:rect l="l" t="t" r="r" b="b"/>
                    <a:pathLst>
                      <a:path w="88393" h="58118" extrusionOk="0">
                        <a:moveTo>
                          <a:pt x="46416" y="1"/>
                        </a:moveTo>
                        <a:cubicBezTo>
                          <a:pt x="43972" y="1"/>
                          <a:pt x="41662" y="724"/>
                          <a:pt x="41220" y="2123"/>
                        </a:cubicBezTo>
                        <a:cubicBezTo>
                          <a:pt x="41220" y="2123"/>
                          <a:pt x="34731" y="18339"/>
                          <a:pt x="26920" y="28685"/>
                        </a:cubicBezTo>
                        <a:cubicBezTo>
                          <a:pt x="19110" y="39008"/>
                          <a:pt x="0" y="44294"/>
                          <a:pt x="1679" y="47188"/>
                        </a:cubicBezTo>
                        <a:cubicBezTo>
                          <a:pt x="3123" y="49667"/>
                          <a:pt x="9371" y="52066"/>
                          <a:pt x="15144" y="52066"/>
                        </a:cubicBezTo>
                        <a:cubicBezTo>
                          <a:pt x="16081" y="52066"/>
                          <a:pt x="17006" y="52003"/>
                          <a:pt x="17895" y="51867"/>
                        </a:cubicBezTo>
                        <a:cubicBezTo>
                          <a:pt x="18294" y="51806"/>
                          <a:pt x="18690" y="51778"/>
                          <a:pt x="19083" y="51778"/>
                        </a:cubicBezTo>
                        <a:cubicBezTo>
                          <a:pt x="24969" y="51778"/>
                          <a:pt x="30318" y="58117"/>
                          <a:pt x="38219" y="58117"/>
                        </a:cubicBezTo>
                        <a:cubicBezTo>
                          <a:pt x="45578" y="58117"/>
                          <a:pt x="48160" y="52330"/>
                          <a:pt x="54866" y="52330"/>
                        </a:cubicBezTo>
                        <a:cubicBezTo>
                          <a:pt x="55831" y="52330"/>
                          <a:pt x="56881" y="52450"/>
                          <a:pt x="58043" y="52724"/>
                        </a:cubicBezTo>
                        <a:cubicBezTo>
                          <a:pt x="60704" y="53344"/>
                          <a:pt x="62978" y="53617"/>
                          <a:pt x="64942" y="53617"/>
                        </a:cubicBezTo>
                        <a:cubicBezTo>
                          <a:pt x="69805" y="53617"/>
                          <a:pt x="72767" y="51942"/>
                          <a:pt x="74998" y="49712"/>
                        </a:cubicBezTo>
                        <a:cubicBezTo>
                          <a:pt x="78117" y="46592"/>
                          <a:pt x="81070" y="48807"/>
                          <a:pt x="84725" y="45140"/>
                        </a:cubicBezTo>
                        <a:cubicBezTo>
                          <a:pt x="88392" y="41485"/>
                          <a:pt x="81129" y="43580"/>
                          <a:pt x="70545" y="35412"/>
                        </a:cubicBezTo>
                        <a:cubicBezTo>
                          <a:pt x="59960" y="27245"/>
                          <a:pt x="53709" y="6683"/>
                          <a:pt x="52757" y="2968"/>
                        </a:cubicBezTo>
                        <a:cubicBezTo>
                          <a:pt x="52240" y="965"/>
                          <a:pt x="49238" y="1"/>
                          <a:pt x="4641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5" name="Google Shape;5345;p45"/>
                  <p:cNvSpPr/>
                  <p:nvPr/>
                </p:nvSpPr>
                <p:spPr>
                  <a:xfrm>
                    <a:off x="381654" y="3001009"/>
                    <a:ext cx="335160" cy="93178"/>
                  </a:xfrm>
                  <a:custGeom>
                    <a:avLst/>
                    <a:gdLst/>
                    <a:ahLst/>
                    <a:cxnLst/>
                    <a:rect l="l" t="t" r="r" b="b"/>
                    <a:pathLst>
                      <a:path w="10514" h="2923" extrusionOk="0">
                        <a:moveTo>
                          <a:pt x="4994" y="1"/>
                        </a:moveTo>
                        <a:cubicBezTo>
                          <a:pt x="4398" y="1"/>
                          <a:pt x="3801" y="64"/>
                          <a:pt x="3215" y="197"/>
                        </a:cubicBezTo>
                        <a:cubicBezTo>
                          <a:pt x="2382" y="376"/>
                          <a:pt x="1536" y="697"/>
                          <a:pt x="989" y="1233"/>
                        </a:cubicBezTo>
                        <a:cubicBezTo>
                          <a:pt x="0" y="2221"/>
                          <a:pt x="2895" y="2922"/>
                          <a:pt x="5672" y="2922"/>
                        </a:cubicBezTo>
                        <a:cubicBezTo>
                          <a:pt x="7010" y="2922"/>
                          <a:pt x="8320" y="2760"/>
                          <a:pt x="9156" y="2388"/>
                        </a:cubicBezTo>
                        <a:cubicBezTo>
                          <a:pt x="10514" y="1793"/>
                          <a:pt x="9585" y="1150"/>
                          <a:pt x="8394" y="674"/>
                        </a:cubicBezTo>
                        <a:cubicBezTo>
                          <a:pt x="7317" y="241"/>
                          <a:pt x="6156" y="1"/>
                          <a:pt x="49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46" name="Google Shape;5346;p45"/>
                <p:cNvGrpSpPr/>
                <p:nvPr/>
              </p:nvGrpSpPr>
              <p:grpSpPr>
                <a:xfrm>
                  <a:off x="-85545" y="1130399"/>
                  <a:ext cx="706692" cy="1175941"/>
                  <a:chOff x="-85545" y="1130399"/>
                  <a:chExt cx="706692" cy="1175941"/>
                </a:xfrm>
              </p:grpSpPr>
              <p:sp>
                <p:nvSpPr>
                  <p:cNvPr id="5347" name="Google Shape;5347;p45"/>
                  <p:cNvSpPr/>
                  <p:nvPr/>
                </p:nvSpPr>
                <p:spPr>
                  <a:xfrm>
                    <a:off x="-85545" y="1443639"/>
                    <a:ext cx="706692" cy="862701"/>
                  </a:xfrm>
                  <a:custGeom>
                    <a:avLst/>
                    <a:gdLst/>
                    <a:ahLst/>
                    <a:cxnLst/>
                    <a:rect l="l" t="t" r="r" b="b"/>
                    <a:pathLst>
                      <a:path w="22169" h="27063" extrusionOk="0">
                        <a:moveTo>
                          <a:pt x="19942" y="1"/>
                        </a:moveTo>
                        <a:cubicBezTo>
                          <a:pt x="18766" y="1"/>
                          <a:pt x="17199" y="929"/>
                          <a:pt x="15991" y="3264"/>
                        </a:cubicBezTo>
                        <a:cubicBezTo>
                          <a:pt x="14738" y="5674"/>
                          <a:pt x="13554" y="5786"/>
                          <a:pt x="12370" y="5786"/>
                        </a:cubicBezTo>
                        <a:cubicBezTo>
                          <a:pt x="12250" y="5786"/>
                          <a:pt x="12129" y="5785"/>
                          <a:pt x="12009" y="5785"/>
                        </a:cubicBezTo>
                        <a:cubicBezTo>
                          <a:pt x="10815" y="5785"/>
                          <a:pt x="9615" y="5898"/>
                          <a:pt x="8335" y="8360"/>
                        </a:cubicBezTo>
                        <a:cubicBezTo>
                          <a:pt x="5656" y="13527"/>
                          <a:pt x="8383" y="15230"/>
                          <a:pt x="4204" y="17528"/>
                        </a:cubicBezTo>
                        <a:cubicBezTo>
                          <a:pt x="1" y="19849"/>
                          <a:pt x="5430" y="26684"/>
                          <a:pt x="5430" y="26684"/>
                        </a:cubicBezTo>
                        <a:cubicBezTo>
                          <a:pt x="5927" y="26936"/>
                          <a:pt x="6465" y="27063"/>
                          <a:pt x="7004" y="27063"/>
                        </a:cubicBezTo>
                        <a:cubicBezTo>
                          <a:pt x="7331" y="27063"/>
                          <a:pt x="7659" y="27016"/>
                          <a:pt x="7978" y="26922"/>
                        </a:cubicBezTo>
                        <a:cubicBezTo>
                          <a:pt x="18979" y="23719"/>
                          <a:pt x="11800" y="20195"/>
                          <a:pt x="15586" y="18111"/>
                        </a:cubicBezTo>
                        <a:cubicBezTo>
                          <a:pt x="19515" y="15944"/>
                          <a:pt x="19420" y="12337"/>
                          <a:pt x="17122" y="9931"/>
                        </a:cubicBezTo>
                        <a:cubicBezTo>
                          <a:pt x="14812" y="7515"/>
                          <a:pt x="19515" y="6395"/>
                          <a:pt x="21242" y="3085"/>
                        </a:cubicBezTo>
                        <a:cubicBezTo>
                          <a:pt x="22169" y="1289"/>
                          <a:pt x="21327" y="1"/>
                          <a:pt x="1994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8" name="Google Shape;5348;p45"/>
                  <p:cNvSpPr/>
                  <p:nvPr/>
                </p:nvSpPr>
                <p:spPr>
                  <a:xfrm>
                    <a:off x="111828" y="1130399"/>
                    <a:ext cx="408829" cy="625468"/>
                  </a:xfrm>
                  <a:custGeom>
                    <a:avLst/>
                    <a:gdLst/>
                    <a:ahLst/>
                    <a:cxnLst/>
                    <a:rect l="l" t="t" r="r" b="b"/>
                    <a:pathLst>
                      <a:path w="12825" h="19621" extrusionOk="0">
                        <a:moveTo>
                          <a:pt x="7568" y="1"/>
                        </a:moveTo>
                        <a:cubicBezTo>
                          <a:pt x="7425" y="1"/>
                          <a:pt x="7250" y="40"/>
                          <a:pt x="7037" y="125"/>
                        </a:cubicBezTo>
                        <a:cubicBezTo>
                          <a:pt x="4394" y="1185"/>
                          <a:pt x="5441" y="4673"/>
                          <a:pt x="5441" y="8995"/>
                        </a:cubicBezTo>
                        <a:cubicBezTo>
                          <a:pt x="5441" y="13305"/>
                          <a:pt x="2274" y="18270"/>
                          <a:pt x="0" y="19175"/>
                        </a:cubicBezTo>
                        <a:lnTo>
                          <a:pt x="464" y="19544"/>
                        </a:lnTo>
                        <a:cubicBezTo>
                          <a:pt x="903" y="19596"/>
                          <a:pt x="1287" y="19620"/>
                          <a:pt x="1627" y="19620"/>
                        </a:cubicBezTo>
                        <a:cubicBezTo>
                          <a:pt x="4764" y="19620"/>
                          <a:pt x="4036" y="17594"/>
                          <a:pt x="6013" y="17401"/>
                        </a:cubicBezTo>
                        <a:cubicBezTo>
                          <a:pt x="8204" y="17211"/>
                          <a:pt x="9454" y="15306"/>
                          <a:pt x="7537" y="12948"/>
                        </a:cubicBezTo>
                        <a:cubicBezTo>
                          <a:pt x="5608" y="10603"/>
                          <a:pt x="9537" y="10507"/>
                          <a:pt x="11240" y="8448"/>
                        </a:cubicBezTo>
                        <a:cubicBezTo>
                          <a:pt x="12825" y="6506"/>
                          <a:pt x="11564" y="4877"/>
                          <a:pt x="9350" y="4877"/>
                        </a:cubicBezTo>
                        <a:cubicBezTo>
                          <a:pt x="9202" y="4877"/>
                          <a:pt x="9050" y="4885"/>
                          <a:pt x="8894" y="4900"/>
                        </a:cubicBezTo>
                        <a:cubicBezTo>
                          <a:pt x="8847" y="4904"/>
                          <a:pt x="8801" y="4906"/>
                          <a:pt x="8758" y="4906"/>
                        </a:cubicBezTo>
                        <a:cubicBezTo>
                          <a:pt x="6734" y="4906"/>
                          <a:pt x="9170" y="1"/>
                          <a:pt x="756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49" name="Google Shape;5349;p45"/>
                <p:cNvGrpSpPr/>
                <p:nvPr/>
              </p:nvGrpSpPr>
              <p:grpSpPr>
                <a:xfrm>
                  <a:off x="-13060" y="2403249"/>
                  <a:ext cx="644104" cy="2113230"/>
                  <a:chOff x="-13060" y="2403249"/>
                  <a:chExt cx="644104" cy="2113230"/>
                </a:xfrm>
              </p:grpSpPr>
              <p:sp>
                <p:nvSpPr>
                  <p:cNvPr id="5350" name="Google Shape;5350;p45"/>
                  <p:cNvSpPr/>
                  <p:nvPr/>
                </p:nvSpPr>
                <p:spPr>
                  <a:xfrm>
                    <a:off x="70071" y="2403249"/>
                    <a:ext cx="449313" cy="907361"/>
                  </a:xfrm>
                  <a:custGeom>
                    <a:avLst/>
                    <a:gdLst/>
                    <a:ahLst/>
                    <a:cxnLst/>
                    <a:rect l="l" t="t" r="r" b="b"/>
                    <a:pathLst>
                      <a:path w="14095" h="28464" extrusionOk="0">
                        <a:moveTo>
                          <a:pt x="8103" y="1"/>
                        </a:moveTo>
                        <a:cubicBezTo>
                          <a:pt x="6982" y="1"/>
                          <a:pt x="5903" y="831"/>
                          <a:pt x="5787" y="3163"/>
                        </a:cubicBezTo>
                        <a:cubicBezTo>
                          <a:pt x="5751" y="3948"/>
                          <a:pt x="6430" y="4722"/>
                          <a:pt x="5942" y="5163"/>
                        </a:cubicBezTo>
                        <a:cubicBezTo>
                          <a:pt x="5910" y="5193"/>
                          <a:pt x="5879" y="5207"/>
                          <a:pt x="5849" y="5207"/>
                        </a:cubicBezTo>
                        <a:cubicBezTo>
                          <a:pt x="5468" y="5207"/>
                          <a:pt x="5131" y="3057"/>
                          <a:pt x="4039" y="3057"/>
                        </a:cubicBezTo>
                        <a:cubicBezTo>
                          <a:pt x="3861" y="3057"/>
                          <a:pt x="3663" y="3114"/>
                          <a:pt x="3441" y="3246"/>
                        </a:cubicBezTo>
                        <a:cubicBezTo>
                          <a:pt x="1739" y="4258"/>
                          <a:pt x="5537" y="6401"/>
                          <a:pt x="5239" y="7389"/>
                        </a:cubicBezTo>
                        <a:cubicBezTo>
                          <a:pt x="5205" y="7503"/>
                          <a:pt x="5145" y="7552"/>
                          <a:pt x="5064" y="7552"/>
                        </a:cubicBezTo>
                        <a:cubicBezTo>
                          <a:pt x="4567" y="7552"/>
                          <a:pt x="3286" y="5678"/>
                          <a:pt x="2340" y="5678"/>
                        </a:cubicBezTo>
                        <a:cubicBezTo>
                          <a:pt x="2126" y="5678"/>
                          <a:pt x="1929" y="5774"/>
                          <a:pt x="1763" y="6008"/>
                        </a:cubicBezTo>
                        <a:cubicBezTo>
                          <a:pt x="751" y="7473"/>
                          <a:pt x="2727" y="8771"/>
                          <a:pt x="4084" y="9783"/>
                        </a:cubicBezTo>
                        <a:cubicBezTo>
                          <a:pt x="5077" y="10529"/>
                          <a:pt x="5162" y="11322"/>
                          <a:pt x="4804" y="11322"/>
                        </a:cubicBezTo>
                        <a:cubicBezTo>
                          <a:pt x="4676" y="11322"/>
                          <a:pt x="4493" y="11222"/>
                          <a:pt x="4275" y="10985"/>
                        </a:cubicBezTo>
                        <a:cubicBezTo>
                          <a:pt x="3729" y="10392"/>
                          <a:pt x="2754" y="9427"/>
                          <a:pt x="1922" y="9427"/>
                        </a:cubicBezTo>
                        <a:cubicBezTo>
                          <a:pt x="1484" y="9427"/>
                          <a:pt x="1085" y="9694"/>
                          <a:pt x="810" y="10425"/>
                        </a:cubicBezTo>
                        <a:cubicBezTo>
                          <a:pt x="0" y="12533"/>
                          <a:pt x="4001" y="12223"/>
                          <a:pt x="4930" y="13914"/>
                        </a:cubicBezTo>
                        <a:cubicBezTo>
                          <a:pt x="5345" y="14685"/>
                          <a:pt x="5228" y="14985"/>
                          <a:pt x="4888" y="14985"/>
                        </a:cubicBezTo>
                        <a:cubicBezTo>
                          <a:pt x="4477" y="14985"/>
                          <a:pt x="3742" y="14547"/>
                          <a:pt x="3227" y="13974"/>
                        </a:cubicBezTo>
                        <a:cubicBezTo>
                          <a:pt x="2837" y="13550"/>
                          <a:pt x="2314" y="13309"/>
                          <a:pt x="1846" y="13309"/>
                        </a:cubicBezTo>
                        <a:cubicBezTo>
                          <a:pt x="1169" y="13309"/>
                          <a:pt x="607" y="13811"/>
                          <a:pt x="727" y="14986"/>
                        </a:cubicBezTo>
                        <a:cubicBezTo>
                          <a:pt x="917" y="16998"/>
                          <a:pt x="3977" y="15093"/>
                          <a:pt x="5168" y="17212"/>
                        </a:cubicBezTo>
                        <a:cubicBezTo>
                          <a:pt x="5446" y="17705"/>
                          <a:pt x="5497" y="17883"/>
                          <a:pt x="5394" y="17883"/>
                        </a:cubicBezTo>
                        <a:cubicBezTo>
                          <a:pt x="5122" y="17883"/>
                          <a:pt x="3789" y="16651"/>
                          <a:pt x="2735" y="16651"/>
                        </a:cubicBezTo>
                        <a:cubicBezTo>
                          <a:pt x="2474" y="16651"/>
                          <a:pt x="2231" y="16726"/>
                          <a:pt x="2025" y="16914"/>
                        </a:cubicBezTo>
                        <a:cubicBezTo>
                          <a:pt x="667" y="18141"/>
                          <a:pt x="1644" y="19593"/>
                          <a:pt x="4453" y="20486"/>
                        </a:cubicBezTo>
                        <a:cubicBezTo>
                          <a:pt x="7263" y="21379"/>
                          <a:pt x="7013" y="22248"/>
                          <a:pt x="6061" y="22463"/>
                        </a:cubicBezTo>
                        <a:cubicBezTo>
                          <a:pt x="6028" y="22470"/>
                          <a:pt x="5996" y="22473"/>
                          <a:pt x="5963" y="22473"/>
                        </a:cubicBezTo>
                        <a:cubicBezTo>
                          <a:pt x="5281" y="22473"/>
                          <a:pt x="4436" y="21087"/>
                          <a:pt x="3633" y="21087"/>
                        </a:cubicBezTo>
                        <a:cubicBezTo>
                          <a:pt x="3325" y="21087"/>
                          <a:pt x="3023" y="21291"/>
                          <a:pt x="2739" y="21855"/>
                        </a:cubicBezTo>
                        <a:cubicBezTo>
                          <a:pt x="1679" y="23951"/>
                          <a:pt x="8704" y="23487"/>
                          <a:pt x="8168" y="28416"/>
                        </a:cubicBezTo>
                        <a:lnTo>
                          <a:pt x="9025" y="28463"/>
                        </a:lnTo>
                        <a:cubicBezTo>
                          <a:pt x="9025" y="28463"/>
                          <a:pt x="8561" y="23901"/>
                          <a:pt x="10567" y="23901"/>
                        </a:cubicBezTo>
                        <a:cubicBezTo>
                          <a:pt x="10592" y="23901"/>
                          <a:pt x="10618" y="23902"/>
                          <a:pt x="10645" y="23903"/>
                        </a:cubicBezTo>
                        <a:cubicBezTo>
                          <a:pt x="10775" y="23910"/>
                          <a:pt x="10903" y="23913"/>
                          <a:pt x="11028" y="23913"/>
                        </a:cubicBezTo>
                        <a:cubicBezTo>
                          <a:pt x="12905" y="23913"/>
                          <a:pt x="14095" y="23135"/>
                          <a:pt x="13693" y="20891"/>
                        </a:cubicBezTo>
                        <a:cubicBezTo>
                          <a:pt x="13604" y="20397"/>
                          <a:pt x="13386" y="20207"/>
                          <a:pt x="13090" y="20207"/>
                        </a:cubicBezTo>
                        <a:cubicBezTo>
                          <a:pt x="12102" y="20207"/>
                          <a:pt x="10233" y="22314"/>
                          <a:pt x="9283" y="22314"/>
                        </a:cubicBezTo>
                        <a:cubicBezTo>
                          <a:pt x="9144" y="22314"/>
                          <a:pt x="9024" y="22269"/>
                          <a:pt x="8930" y="22165"/>
                        </a:cubicBezTo>
                        <a:cubicBezTo>
                          <a:pt x="8013" y="21153"/>
                          <a:pt x="10811" y="20224"/>
                          <a:pt x="12085" y="19069"/>
                        </a:cubicBezTo>
                        <a:cubicBezTo>
                          <a:pt x="13371" y="17903"/>
                          <a:pt x="12919" y="16879"/>
                          <a:pt x="12240" y="16117"/>
                        </a:cubicBezTo>
                        <a:cubicBezTo>
                          <a:pt x="12189" y="16061"/>
                          <a:pt x="12126" y="16035"/>
                          <a:pt x="12053" y="16035"/>
                        </a:cubicBezTo>
                        <a:cubicBezTo>
                          <a:pt x="11287" y="16035"/>
                          <a:pt x="9431" y="18867"/>
                          <a:pt x="8419" y="18867"/>
                        </a:cubicBezTo>
                        <a:cubicBezTo>
                          <a:pt x="8237" y="18867"/>
                          <a:pt x="8082" y="18775"/>
                          <a:pt x="7966" y="18557"/>
                        </a:cubicBezTo>
                        <a:cubicBezTo>
                          <a:pt x="7144" y="17010"/>
                          <a:pt x="11180" y="16831"/>
                          <a:pt x="11585" y="14736"/>
                        </a:cubicBezTo>
                        <a:cubicBezTo>
                          <a:pt x="11785" y="13669"/>
                          <a:pt x="11313" y="13143"/>
                          <a:pt x="10660" y="13143"/>
                        </a:cubicBezTo>
                        <a:cubicBezTo>
                          <a:pt x="10030" y="13143"/>
                          <a:pt x="9230" y="13634"/>
                          <a:pt x="8704" y="14605"/>
                        </a:cubicBezTo>
                        <a:cubicBezTo>
                          <a:pt x="8336" y="15279"/>
                          <a:pt x="7912" y="15528"/>
                          <a:pt x="7554" y="15528"/>
                        </a:cubicBezTo>
                        <a:cubicBezTo>
                          <a:pt x="6870" y="15528"/>
                          <a:pt x="6428" y="14615"/>
                          <a:pt x="7085" y="14021"/>
                        </a:cubicBezTo>
                        <a:cubicBezTo>
                          <a:pt x="8073" y="13128"/>
                          <a:pt x="10776" y="13057"/>
                          <a:pt x="10871" y="11211"/>
                        </a:cubicBezTo>
                        <a:cubicBezTo>
                          <a:pt x="10905" y="10458"/>
                          <a:pt x="10616" y="10169"/>
                          <a:pt x="10173" y="10169"/>
                        </a:cubicBezTo>
                        <a:cubicBezTo>
                          <a:pt x="9532" y="10169"/>
                          <a:pt x="8567" y="10778"/>
                          <a:pt x="7799" y="11461"/>
                        </a:cubicBezTo>
                        <a:cubicBezTo>
                          <a:pt x="7461" y="11765"/>
                          <a:pt x="7157" y="11888"/>
                          <a:pt x="6909" y="11888"/>
                        </a:cubicBezTo>
                        <a:cubicBezTo>
                          <a:pt x="6206" y="11888"/>
                          <a:pt x="5951" y="10905"/>
                          <a:pt x="6620" y="10306"/>
                        </a:cubicBezTo>
                        <a:cubicBezTo>
                          <a:pt x="7537" y="9485"/>
                          <a:pt x="10121" y="9914"/>
                          <a:pt x="10835" y="8604"/>
                        </a:cubicBezTo>
                        <a:cubicBezTo>
                          <a:pt x="11334" y="7681"/>
                          <a:pt x="11165" y="6903"/>
                          <a:pt x="10182" y="6903"/>
                        </a:cubicBezTo>
                        <a:cubicBezTo>
                          <a:pt x="9758" y="6903"/>
                          <a:pt x="9182" y="7048"/>
                          <a:pt x="8442" y="7389"/>
                        </a:cubicBezTo>
                        <a:cubicBezTo>
                          <a:pt x="7857" y="7659"/>
                          <a:pt x="7423" y="7765"/>
                          <a:pt x="7114" y="7765"/>
                        </a:cubicBezTo>
                        <a:cubicBezTo>
                          <a:pt x="6127" y="7765"/>
                          <a:pt x="6421" y="6685"/>
                          <a:pt x="7192" y="6413"/>
                        </a:cubicBezTo>
                        <a:cubicBezTo>
                          <a:pt x="8204" y="6080"/>
                          <a:pt x="10990" y="6461"/>
                          <a:pt x="11371" y="4675"/>
                        </a:cubicBezTo>
                        <a:cubicBezTo>
                          <a:pt x="11469" y="4228"/>
                          <a:pt x="11265" y="4070"/>
                          <a:pt x="10904" y="4070"/>
                        </a:cubicBezTo>
                        <a:cubicBezTo>
                          <a:pt x="10038" y="4070"/>
                          <a:pt x="8271" y="4979"/>
                          <a:pt x="7619" y="4979"/>
                        </a:cubicBezTo>
                        <a:cubicBezTo>
                          <a:pt x="7456" y="4979"/>
                          <a:pt x="7363" y="4922"/>
                          <a:pt x="7370" y="4782"/>
                        </a:cubicBezTo>
                        <a:cubicBezTo>
                          <a:pt x="7406" y="3841"/>
                          <a:pt x="11049" y="4068"/>
                          <a:pt x="10704" y="1996"/>
                        </a:cubicBezTo>
                        <a:cubicBezTo>
                          <a:pt x="10521" y="931"/>
                          <a:pt x="9289" y="1"/>
                          <a:pt x="810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1" name="Google Shape;5351;p45"/>
                  <p:cNvSpPr/>
                  <p:nvPr/>
                </p:nvSpPr>
                <p:spPr>
                  <a:xfrm>
                    <a:off x="-13060" y="3286613"/>
                    <a:ext cx="516989" cy="1229866"/>
                  </a:xfrm>
                  <a:custGeom>
                    <a:avLst/>
                    <a:gdLst/>
                    <a:ahLst/>
                    <a:cxnLst/>
                    <a:rect l="l" t="t" r="r" b="b"/>
                    <a:pathLst>
                      <a:path w="16218" h="38581" extrusionOk="0">
                        <a:moveTo>
                          <a:pt x="16217" y="0"/>
                        </a:moveTo>
                        <a:cubicBezTo>
                          <a:pt x="16217" y="1"/>
                          <a:pt x="2704" y="9323"/>
                          <a:pt x="6549" y="21646"/>
                        </a:cubicBezTo>
                        <a:cubicBezTo>
                          <a:pt x="10407" y="33981"/>
                          <a:pt x="1" y="38100"/>
                          <a:pt x="4954" y="38565"/>
                        </a:cubicBezTo>
                        <a:cubicBezTo>
                          <a:pt x="5066" y="38575"/>
                          <a:pt x="5179" y="38580"/>
                          <a:pt x="5291" y="38580"/>
                        </a:cubicBezTo>
                        <a:cubicBezTo>
                          <a:pt x="10145" y="38580"/>
                          <a:pt x="14685" y="28866"/>
                          <a:pt x="11229" y="19288"/>
                        </a:cubicBezTo>
                        <a:cubicBezTo>
                          <a:pt x="7692" y="9502"/>
                          <a:pt x="16217" y="1"/>
                          <a:pt x="1621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2" name="Google Shape;5352;p45"/>
                  <p:cNvSpPr/>
                  <p:nvPr/>
                </p:nvSpPr>
                <p:spPr>
                  <a:xfrm>
                    <a:off x="181635" y="3705967"/>
                    <a:ext cx="449409" cy="806565"/>
                  </a:xfrm>
                  <a:custGeom>
                    <a:avLst/>
                    <a:gdLst/>
                    <a:ahLst/>
                    <a:cxnLst/>
                    <a:rect l="l" t="t" r="r" b="b"/>
                    <a:pathLst>
                      <a:path w="14098" h="25302" extrusionOk="0">
                        <a:moveTo>
                          <a:pt x="14098" y="1"/>
                        </a:moveTo>
                        <a:lnTo>
                          <a:pt x="14098" y="1"/>
                        </a:lnTo>
                        <a:cubicBezTo>
                          <a:pt x="7466" y="1275"/>
                          <a:pt x="11121" y="8692"/>
                          <a:pt x="7145" y="10407"/>
                        </a:cubicBezTo>
                        <a:cubicBezTo>
                          <a:pt x="3156" y="12133"/>
                          <a:pt x="1" y="23575"/>
                          <a:pt x="1977" y="25301"/>
                        </a:cubicBezTo>
                        <a:cubicBezTo>
                          <a:pt x="1977" y="25301"/>
                          <a:pt x="6799" y="22670"/>
                          <a:pt x="7609" y="16717"/>
                        </a:cubicBezTo>
                        <a:cubicBezTo>
                          <a:pt x="8407" y="10764"/>
                          <a:pt x="12371" y="14217"/>
                          <a:pt x="12383" y="7478"/>
                        </a:cubicBezTo>
                        <a:cubicBezTo>
                          <a:pt x="12395" y="727"/>
                          <a:pt x="11371" y="2858"/>
                          <a:pt x="1409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53" name="Google Shape;5353;p45"/>
                <p:cNvGrpSpPr/>
                <p:nvPr/>
              </p:nvGrpSpPr>
              <p:grpSpPr>
                <a:xfrm>
                  <a:off x="8464988" y="1258124"/>
                  <a:ext cx="609591" cy="989185"/>
                  <a:chOff x="8464988" y="1258124"/>
                  <a:chExt cx="609591" cy="989185"/>
                </a:xfrm>
              </p:grpSpPr>
              <p:sp>
                <p:nvSpPr>
                  <p:cNvPr id="5354" name="Google Shape;5354;p45"/>
                  <p:cNvSpPr/>
                  <p:nvPr/>
                </p:nvSpPr>
                <p:spPr>
                  <a:xfrm>
                    <a:off x="8464988" y="1258124"/>
                    <a:ext cx="593272" cy="826647"/>
                  </a:xfrm>
                  <a:custGeom>
                    <a:avLst/>
                    <a:gdLst/>
                    <a:ahLst/>
                    <a:cxnLst/>
                    <a:rect l="l" t="t" r="r" b="b"/>
                    <a:pathLst>
                      <a:path w="18611" h="25932" extrusionOk="0">
                        <a:moveTo>
                          <a:pt x="2841" y="0"/>
                        </a:moveTo>
                        <a:cubicBezTo>
                          <a:pt x="1295" y="0"/>
                          <a:pt x="105" y="1896"/>
                          <a:pt x="525" y="3202"/>
                        </a:cubicBezTo>
                        <a:cubicBezTo>
                          <a:pt x="770" y="3961"/>
                          <a:pt x="1375" y="4158"/>
                          <a:pt x="2057" y="4158"/>
                        </a:cubicBezTo>
                        <a:cubicBezTo>
                          <a:pt x="2796" y="4158"/>
                          <a:pt x="3623" y="3926"/>
                          <a:pt x="4180" y="3926"/>
                        </a:cubicBezTo>
                        <a:cubicBezTo>
                          <a:pt x="4456" y="3926"/>
                          <a:pt x="4665" y="3984"/>
                          <a:pt x="4763" y="4155"/>
                        </a:cubicBezTo>
                        <a:cubicBezTo>
                          <a:pt x="5239" y="4964"/>
                          <a:pt x="1" y="4488"/>
                          <a:pt x="1168" y="5893"/>
                        </a:cubicBezTo>
                        <a:cubicBezTo>
                          <a:pt x="1512" y="6308"/>
                          <a:pt x="1958" y="6457"/>
                          <a:pt x="2442" y="6457"/>
                        </a:cubicBezTo>
                        <a:cubicBezTo>
                          <a:pt x="3583" y="6457"/>
                          <a:pt x="4940" y="5633"/>
                          <a:pt x="5692" y="5524"/>
                        </a:cubicBezTo>
                        <a:cubicBezTo>
                          <a:pt x="5746" y="5516"/>
                          <a:pt x="5799" y="5513"/>
                          <a:pt x="5852" y="5513"/>
                        </a:cubicBezTo>
                        <a:cubicBezTo>
                          <a:pt x="6850" y="5513"/>
                          <a:pt x="7581" y="6840"/>
                          <a:pt x="5013" y="6953"/>
                        </a:cubicBezTo>
                        <a:cubicBezTo>
                          <a:pt x="2322" y="7072"/>
                          <a:pt x="2215" y="8286"/>
                          <a:pt x="3454" y="9120"/>
                        </a:cubicBezTo>
                        <a:cubicBezTo>
                          <a:pt x="3720" y="9302"/>
                          <a:pt x="4026" y="9371"/>
                          <a:pt x="4355" y="9371"/>
                        </a:cubicBezTo>
                        <a:cubicBezTo>
                          <a:pt x="5412" y="9371"/>
                          <a:pt x="6698" y="8650"/>
                          <a:pt x="7622" y="8650"/>
                        </a:cubicBezTo>
                        <a:cubicBezTo>
                          <a:pt x="7743" y="8650"/>
                          <a:pt x="7858" y="8663"/>
                          <a:pt x="7966" y="8691"/>
                        </a:cubicBezTo>
                        <a:cubicBezTo>
                          <a:pt x="9008" y="8965"/>
                          <a:pt x="9110" y="10327"/>
                          <a:pt x="7969" y="10327"/>
                        </a:cubicBezTo>
                        <a:cubicBezTo>
                          <a:pt x="7819" y="10327"/>
                          <a:pt x="7647" y="10303"/>
                          <a:pt x="7454" y="10251"/>
                        </a:cubicBezTo>
                        <a:cubicBezTo>
                          <a:pt x="6890" y="10102"/>
                          <a:pt x="6278" y="10006"/>
                          <a:pt x="5750" y="10006"/>
                        </a:cubicBezTo>
                        <a:cubicBezTo>
                          <a:pt x="4716" y="10006"/>
                          <a:pt x="4006" y="10373"/>
                          <a:pt x="4620" y="11430"/>
                        </a:cubicBezTo>
                        <a:cubicBezTo>
                          <a:pt x="5017" y="12119"/>
                          <a:pt x="5698" y="12291"/>
                          <a:pt x="6449" y="12291"/>
                        </a:cubicBezTo>
                        <a:cubicBezTo>
                          <a:pt x="7188" y="12291"/>
                          <a:pt x="7995" y="12124"/>
                          <a:pt x="8664" y="12124"/>
                        </a:cubicBezTo>
                        <a:cubicBezTo>
                          <a:pt x="8885" y="12124"/>
                          <a:pt x="9092" y="12143"/>
                          <a:pt x="9276" y="12192"/>
                        </a:cubicBezTo>
                        <a:cubicBezTo>
                          <a:pt x="10289" y="12452"/>
                          <a:pt x="10134" y="13837"/>
                          <a:pt x="9133" y="13837"/>
                        </a:cubicBezTo>
                        <a:cubicBezTo>
                          <a:pt x="8852" y="13837"/>
                          <a:pt x="8504" y="13728"/>
                          <a:pt x="8097" y="13454"/>
                        </a:cubicBezTo>
                        <a:cubicBezTo>
                          <a:pt x="7518" y="13060"/>
                          <a:pt x="6930" y="12888"/>
                          <a:pt x="6435" y="12888"/>
                        </a:cubicBezTo>
                        <a:cubicBezTo>
                          <a:pt x="5341" y="12888"/>
                          <a:pt x="4699" y="13730"/>
                          <a:pt x="5609" y="14894"/>
                        </a:cubicBezTo>
                        <a:cubicBezTo>
                          <a:pt x="6942" y="16573"/>
                          <a:pt x="10597" y="14894"/>
                          <a:pt x="10573" y="16633"/>
                        </a:cubicBezTo>
                        <a:cubicBezTo>
                          <a:pt x="10565" y="17050"/>
                          <a:pt x="10297" y="17200"/>
                          <a:pt x="9889" y="17200"/>
                        </a:cubicBezTo>
                        <a:cubicBezTo>
                          <a:pt x="8847" y="17200"/>
                          <a:pt x="6893" y="16218"/>
                          <a:pt x="6049" y="16218"/>
                        </a:cubicBezTo>
                        <a:cubicBezTo>
                          <a:pt x="5839" y="16218"/>
                          <a:pt x="5698" y="16278"/>
                          <a:pt x="5656" y="16430"/>
                        </a:cubicBezTo>
                        <a:cubicBezTo>
                          <a:pt x="5394" y="17406"/>
                          <a:pt x="5466" y="18526"/>
                          <a:pt x="7133" y="18978"/>
                        </a:cubicBezTo>
                        <a:cubicBezTo>
                          <a:pt x="8799" y="19419"/>
                          <a:pt x="11705" y="18942"/>
                          <a:pt x="11359" y="20288"/>
                        </a:cubicBezTo>
                        <a:cubicBezTo>
                          <a:pt x="11278" y="20590"/>
                          <a:pt x="10945" y="20689"/>
                          <a:pt x="10489" y="20689"/>
                        </a:cubicBezTo>
                        <a:cubicBezTo>
                          <a:pt x="9631" y="20689"/>
                          <a:pt x="8337" y="20339"/>
                          <a:pt x="7453" y="20339"/>
                        </a:cubicBezTo>
                        <a:cubicBezTo>
                          <a:pt x="6752" y="20339"/>
                          <a:pt x="6309" y="20559"/>
                          <a:pt x="6549" y="21347"/>
                        </a:cubicBezTo>
                        <a:cubicBezTo>
                          <a:pt x="6970" y="22724"/>
                          <a:pt x="7699" y="23285"/>
                          <a:pt x="8607" y="23285"/>
                        </a:cubicBezTo>
                        <a:cubicBezTo>
                          <a:pt x="9215" y="23285"/>
                          <a:pt x="9903" y="23034"/>
                          <a:pt x="10633" y="22609"/>
                        </a:cubicBezTo>
                        <a:cubicBezTo>
                          <a:pt x="10828" y="22495"/>
                          <a:pt x="11022" y="22444"/>
                          <a:pt x="11214" y="22444"/>
                        </a:cubicBezTo>
                        <a:cubicBezTo>
                          <a:pt x="12795" y="22444"/>
                          <a:pt x="14169" y="25931"/>
                          <a:pt x="14169" y="25931"/>
                        </a:cubicBezTo>
                        <a:lnTo>
                          <a:pt x="14895" y="25491"/>
                        </a:lnTo>
                        <a:cubicBezTo>
                          <a:pt x="12157" y="21371"/>
                          <a:pt x="18610" y="18561"/>
                          <a:pt x="16717" y="17180"/>
                        </a:cubicBezTo>
                        <a:cubicBezTo>
                          <a:pt x="16378" y="16932"/>
                          <a:pt x="16105" y="16830"/>
                          <a:pt x="15880" y="16830"/>
                        </a:cubicBezTo>
                        <a:cubicBezTo>
                          <a:pt x="14840" y="16830"/>
                          <a:pt x="14823" y="19025"/>
                          <a:pt x="14050" y="19240"/>
                        </a:cubicBezTo>
                        <a:cubicBezTo>
                          <a:pt x="13922" y="19275"/>
                          <a:pt x="13800" y="19294"/>
                          <a:pt x="13690" y="19294"/>
                        </a:cubicBezTo>
                        <a:cubicBezTo>
                          <a:pt x="12983" y="19294"/>
                          <a:pt x="12771" y="18543"/>
                          <a:pt x="14574" y="16740"/>
                        </a:cubicBezTo>
                        <a:cubicBezTo>
                          <a:pt x="16658" y="14680"/>
                          <a:pt x="16860" y="12930"/>
                          <a:pt x="15098" y="12453"/>
                        </a:cubicBezTo>
                        <a:cubicBezTo>
                          <a:pt x="15009" y="12430"/>
                          <a:pt x="14923" y="12419"/>
                          <a:pt x="14839" y="12419"/>
                        </a:cubicBezTo>
                        <a:cubicBezTo>
                          <a:pt x="13586" y="12419"/>
                          <a:pt x="12783" y="14873"/>
                          <a:pt x="12527" y="14873"/>
                        </a:cubicBezTo>
                        <a:cubicBezTo>
                          <a:pt x="12454" y="14873"/>
                          <a:pt x="12425" y="14676"/>
                          <a:pt x="12443" y="14168"/>
                        </a:cubicBezTo>
                        <a:cubicBezTo>
                          <a:pt x="12538" y="11739"/>
                          <a:pt x="16122" y="12037"/>
                          <a:pt x="15372" y="10167"/>
                        </a:cubicBezTo>
                        <a:cubicBezTo>
                          <a:pt x="15051" y="9374"/>
                          <a:pt x="14576" y="9054"/>
                          <a:pt x="14110" y="9054"/>
                        </a:cubicBezTo>
                        <a:cubicBezTo>
                          <a:pt x="13484" y="9054"/>
                          <a:pt x="12874" y="9628"/>
                          <a:pt x="12669" y="10406"/>
                        </a:cubicBezTo>
                        <a:cubicBezTo>
                          <a:pt x="12442" y="11269"/>
                          <a:pt x="11863" y="12103"/>
                          <a:pt x="11484" y="12103"/>
                        </a:cubicBezTo>
                        <a:cubicBezTo>
                          <a:pt x="11267" y="12103"/>
                          <a:pt x="11116" y="11830"/>
                          <a:pt x="11133" y="11132"/>
                        </a:cubicBezTo>
                        <a:cubicBezTo>
                          <a:pt x="11181" y="9215"/>
                          <a:pt x="14884" y="7631"/>
                          <a:pt x="13205" y="6131"/>
                        </a:cubicBezTo>
                        <a:cubicBezTo>
                          <a:pt x="12826" y="5793"/>
                          <a:pt x="12492" y="5653"/>
                          <a:pt x="12196" y="5653"/>
                        </a:cubicBezTo>
                        <a:cubicBezTo>
                          <a:pt x="11180" y="5653"/>
                          <a:pt x="10629" y="7304"/>
                          <a:pt x="10371" y="8227"/>
                        </a:cubicBezTo>
                        <a:cubicBezTo>
                          <a:pt x="10269" y="8620"/>
                          <a:pt x="10113" y="8793"/>
                          <a:pt x="9977" y="8793"/>
                        </a:cubicBezTo>
                        <a:cubicBezTo>
                          <a:pt x="9701" y="8793"/>
                          <a:pt x="9504" y="8084"/>
                          <a:pt x="9990" y="7072"/>
                        </a:cubicBezTo>
                        <a:cubicBezTo>
                          <a:pt x="10716" y="5548"/>
                          <a:pt x="11895" y="3476"/>
                          <a:pt x="10312" y="2667"/>
                        </a:cubicBezTo>
                        <a:cubicBezTo>
                          <a:pt x="10175" y="2595"/>
                          <a:pt x="10050" y="2563"/>
                          <a:pt x="9933" y="2563"/>
                        </a:cubicBezTo>
                        <a:cubicBezTo>
                          <a:pt x="8810" y="2563"/>
                          <a:pt x="8542" y="5561"/>
                          <a:pt x="8006" y="5561"/>
                        </a:cubicBezTo>
                        <a:cubicBezTo>
                          <a:pt x="7956" y="5561"/>
                          <a:pt x="7903" y="5534"/>
                          <a:pt x="7847" y="5476"/>
                        </a:cubicBezTo>
                        <a:cubicBezTo>
                          <a:pt x="7133" y="4726"/>
                          <a:pt x="9526" y="1095"/>
                          <a:pt x="7549" y="976"/>
                        </a:cubicBezTo>
                        <a:cubicBezTo>
                          <a:pt x="7513" y="974"/>
                          <a:pt x="7477" y="973"/>
                          <a:pt x="7443" y="973"/>
                        </a:cubicBezTo>
                        <a:cubicBezTo>
                          <a:pt x="5671" y="973"/>
                          <a:pt x="6769" y="3841"/>
                          <a:pt x="6253" y="3841"/>
                        </a:cubicBezTo>
                        <a:cubicBezTo>
                          <a:pt x="6238" y="3841"/>
                          <a:pt x="6222" y="3838"/>
                          <a:pt x="6204" y="3833"/>
                        </a:cubicBezTo>
                        <a:cubicBezTo>
                          <a:pt x="5573" y="3655"/>
                          <a:pt x="5823" y="2678"/>
                          <a:pt x="5418" y="1976"/>
                        </a:cubicBezTo>
                        <a:cubicBezTo>
                          <a:pt x="4584" y="535"/>
                          <a:pt x="3662" y="0"/>
                          <a:pt x="284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5" name="Google Shape;5355;p45"/>
                  <p:cNvSpPr/>
                  <p:nvPr/>
                </p:nvSpPr>
                <p:spPr>
                  <a:xfrm>
                    <a:off x="8503461" y="1842815"/>
                    <a:ext cx="571117" cy="404494"/>
                  </a:xfrm>
                  <a:custGeom>
                    <a:avLst/>
                    <a:gdLst/>
                    <a:ahLst/>
                    <a:cxnLst/>
                    <a:rect l="l" t="t" r="r" b="b"/>
                    <a:pathLst>
                      <a:path w="17916" h="12689" extrusionOk="0">
                        <a:moveTo>
                          <a:pt x="1714" y="0"/>
                        </a:moveTo>
                        <a:cubicBezTo>
                          <a:pt x="325" y="0"/>
                          <a:pt x="1" y="2157"/>
                          <a:pt x="2663" y="3671"/>
                        </a:cubicBezTo>
                        <a:cubicBezTo>
                          <a:pt x="5878" y="5481"/>
                          <a:pt x="2520" y="6874"/>
                          <a:pt x="5771" y="8719"/>
                        </a:cubicBezTo>
                        <a:cubicBezTo>
                          <a:pt x="9033" y="10565"/>
                          <a:pt x="10200" y="8850"/>
                          <a:pt x="11581" y="11601"/>
                        </a:cubicBezTo>
                        <a:cubicBezTo>
                          <a:pt x="11984" y="12404"/>
                          <a:pt x="12657" y="12688"/>
                          <a:pt x="13407" y="12688"/>
                        </a:cubicBezTo>
                        <a:cubicBezTo>
                          <a:pt x="15225" y="12688"/>
                          <a:pt x="17498" y="11017"/>
                          <a:pt x="17498" y="11017"/>
                        </a:cubicBezTo>
                        <a:lnTo>
                          <a:pt x="17915" y="10279"/>
                        </a:lnTo>
                        <a:cubicBezTo>
                          <a:pt x="16912" y="5618"/>
                          <a:pt x="15674" y="5072"/>
                          <a:pt x="14546" y="5072"/>
                        </a:cubicBezTo>
                        <a:cubicBezTo>
                          <a:pt x="14202" y="5072"/>
                          <a:pt x="13867" y="5123"/>
                          <a:pt x="13553" y="5123"/>
                        </a:cubicBezTo>
                        <a:cubicBezTo>
                          <a:pt x="13042" y="5123"/>
                          <a:pt x="12585" y="4988"/>
                          <a:pt x="12224" y="4278"/>
                        </a:cubicBezTo>
                        <a:cubicBezTo>
                          <a:pt x="11469" y="2789"/>
                          <a:pt x="10377" y="2150"/>
                          <a:pt x="9280" y="2150"/>
                        </a:cubicBezTo>
                        <a:cubicBezTo>
                          <a:pt x="8475" y="2150"/>
                          <a:pt x="7666" y="2495"/>
                          <a:pt x="6985" y="3100"/>
                        </a:cubicBezTo>
                        <a:cubicBezTo>
                          <a:pt x="6690" y="3362"/>
                          <a:pt x="6429" y="3473"/>
                          <a:pt x="6186" y="3473"/>
                        </a:cubicBezTo>
                        <a:cubicBezTo>
                          <a:pt x="5102" y="3473"/>
                          <a:pt x="4377" y="1262"/>
                          <a:pt x="2675" y="290"/>
                        </a:cubicBezTo>
                        <a:cubicBezTo>
                          <a:pt x="2322" y="89"/>
                          <a:pt x="1996" y="0"/>
                          <a:pt x="171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56" name="Google Shape;5356;p45"/>
                <p:cNvGrpSpPr/>
                <p:nvPr/>
              </p:nvGrpSpPr>
              <p:grpSpPr>
                <a:xfrm>
                  <a:off x="7686588" y="277412"/>
                  <a:ext cx="1112875" cy="733656"/>
                  <a:chOff x="7686588" y="277412"/>
                  <a:chExt cx="1112875" cy="733656"/>
                </a:xfrm>
              </p:grpSpPr>
              <p:sp>
                <p:nvSpPr>
                  <p:cNvPr id="5357" name="Google Shape;5357;p45"/>
                  <p:cNvSpPr/>
                  <p:nvPr/>
                </p:nvSpPr>
                <p:spPr>
                  <a:xfrm>
                    <a:off x="8034254" y="415560"/>
                    <a:ext cx="148422" cy="361140"/>
                  </a:xfrm>
                  <a:custGeom>
                    <a:avLst/>
                    <a:gdLst/>
                    <a:ahLst/>
                    <a:cxnLst/>
                    <a:rect l="l" t="t" r="r" b="b"/>
                    <a:pathLst>
                      <a:path w="4656" h="11329" extrusionOk="0">
                        <a:moveTo>
                          <a:pt x="631" y="1"/>
                        </a:moveTo>
                        <a:lnTo>
                          <a:pt x="631" y="1"/>
                        </a:lnTo>
                        <a:cubicBezTo>
                          <a:pt x="536" y="477"/>
                          <a:pt x="726" y="870"/>
                          <a:pt x="726" y="870"/>
                        </a:cubicBezTo>
                        <a:cubicBezTo>
                          <a:pt x="726" y="870"/>
                          <a:pt x="333" y="513"/>
                          <a:pt x="0" y="453"/>
                        </a:cubicBezTo>
                        <a:lnTo>
                          <a:pt x="0" y="453"/>
                        </a:lnTo>
                        <a:cubicBezTo>
                          <a:pt x="548" y="1072"/>
                          <a:pt x="1107" y="1441"/>
                          <a:pt x="1107" y="4168"/>
                        </a:cubicBezTo>
                        <a:cubicBezTo>
                          <a:pt x="1107" y="6597"/>
                          <a:pt x="393" y="8037"/>
                          <a:pt x="1584" y="10252"/>
                        </a:cubicBezTo>
                        <a:cubicBezTo>
                          <a:pt x="1930" y="10901"/>
                          <a:pt x="2603" y="11329"/>
                          <a:pt x="3325" y="11329"/>
                        </a:cubicBezTo>
                        <a:cubicBezTo>
                          <a:pt x="3371" y="11329"/>
                          <a:pt x="3418" y="11327"/>
                          <a:pt x="3465" y="11324"/>
                        </a:cubicBezTo>
                        <a:cubicBezTo>
                          <a:pt x="4382" y="11252"/>
                          <a:pt x="4655" y="10609"/>
                          <a:pt x="4655" y="10609"/>
                        </a:cubicBezTo>
                        <a:lnTo>
                          <a:pt x="4655" y="10609"/>
                        </a:lnTo>
                        <a:cubicBezTo>
                          <a:pt x="4655" y="10609"/>
                          <a:pt x="4654" y="10609"/>
                          <a:pt x="4651" y="10609"/>
                        </a:cubicBezTo>
                        <a:cubicBezTo>
                          <a:pt x="4531" y="10609"/>
                          <a:pt x="1885" y="10564"/>
                          <a:pt x="2036" y="6561"/>
                        </a:cubicBezTo>
                        <a:cubicBezTo>
                          <a:pt x="2143" y="3965"/>
                          <a:pt x="1119" y="1525"/>
                          <a:pt x="1119" y="1525"/>
                        </a:cubicBezTo>
                        <a:cubicBezTo>
                          <a:pt x="1119" y="1525"/>
                          <a:pt x="1524" y="1025"/>
                          <a:pt x="1346" y="286"/>
                        </a:cubicBezTo>
                        <a:lnTo>
                          <a:pt x="1346" y="286"/>
                        </a:lnTo>
                        <a:cubicBezTo>
                          <a:pt x="1107" y="656"/>
                          <a:pt x="1048" y="1013"/>
                          <a:pt x="1048" y="1013"/>
                        </a:cubicBezTo>
                        <a:cubicBezTo>
                          <a:pt x="1048" y="1013"/>
                          <a:pt x="1024" y="191"/>
                          <a:pt x="63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8" name="Google Shape;5358;p45"/>
                  <p:cNvSpPr/>
                  <p:nvPr/>
                </p:nvSpPr>
                <p:spPr>
                  <a:xfrm>
                    <a:off x="8008818" y="277412"/>
                    <a:ext cx="309722" cy="556836"/>
                  </a:xfrm>
                  <a:custGeom>
                    <a:avLst/>
                    <a:gdLst/>
                    <a:ahLst/>
                    <a:cxnLst/>
                    <a:rect l="l" t="t" r="r" b="b"/>
                    <a:pathLst>
                      <a:path w="9716" h="17468" extrusionOk="0">
                        <a:moveTo>
                          <a:pt x="0" y="1"/>
                        </a:moveTo>
                        <a:lnTo>
                          <a:pt x="0" y="1"/>
                        </a:lnTo>
                        <a:cubicBezTo>
                          <a:pt x="2870" y="4156"/>
                          <a:pt x="131" y="13145"/>
                          <a:pt x="5239" y="16420"/>
                        </a:cubicBezTo>
                        <a:cubicBezTo>
                          <a:pt x="6431" y="17177"/>
                          <a:pt x="7260" y="17468"/>
                          <a:pt x="7830" y="17468"/>
                        </a:cubicBezTo>
                        <a:cubicBezTo>
                          <a:pt x="9716" y="17468"/>
                          <a:pt x="8775" y="14288"/>
                          <a:pt x="8775" y="14288"/>
                        </a:cubicBezTo>
                        <a:cubicBezTo>
                          <a:pt x="8775" y="14288"/>
                          <a:pt x="6620" y="10204"/>
                          <a:pt x="5930" y="7264"/>
                        </a:cubicBezTo>
                        <a:cubicBezTo>
                          <a:pt x="5251" y="4335"/>
                          <a:pt x="2227" y="1108"/>
                          <a:pt x="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9" name="Google Shape;5359;p45"/>
                  <p:cNvSpPr/>
                  <p:nvPr/>
                </p:nvSpPr>
                <p:spPr>
                  <a:xfrm>
                    <a:off x="8316225" y="845464"/>
                    <a:ext cx="138571" cy="165604"/>
                  </a:xfrm>
                  <a:custGeom>
                    <a:avLst/>
                    <a:gdLst/>
                    <a:ahLst/>
                    <a:cxnLst/>
                    <a:rect l="l" t="t" r="r" b="b"/>
                    <a:pathLst>
                      <a:path w="4347" h="5195" extrusionOk="0">
                        <a:moveTo>
                          <a:pt x="1478" y="1"/>
                        </a:moveTo>
                        <a:cubicBezTo>
                          <a:pt x="922" y="1"/>
                          <a:pt x="0" y="754"/>
                          <a:pt x="0" y="754"/>
                        </a:cubicBezTo>
                        <a:cubicBezTo>
                          <a:pt x="0" y="754"/>
                          <a:pt x="620" y="2182"/>
                          <a:pt x="1739" y="2837"/>
                        </a:cubicBezTo>
                        <a:cubicBezTo>
                          <a:pt x="2858" y="3492"/>
                          <a:pt x="3632" y="4921"/>
                          <a:pt x="4263" y="5195"/>
                        </a:cubicBezTo>
                        <a:cubicBezTo>
                          <a:pt x="4346" y="4135"/>
                          <a:pt x="2834" y="3135"/>
                          <a:pt x="2501" y="2635"/>
                        </a:cubicBezTo>
                        <a:cubicBezTo>
                          <a:pt x="2155" y="2123"/>
                          <a:pt x="2132" y="277"/>
                          <a:pt x="1667" y="39"/>
                        </a:cubicBezTo>
                        <a:cubicBezTo>
                          <a:pt x="1612" y="13"/>
                          <a:pt x="1548" y="1"/>
                          <a:pt x="147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0" name="Google Shape;5360;p45"/>
                  <p:cNvSpPr/>
                  <p:nvPr/>
                </p:nvSpPr>
                <p:spPr>
                  <a:xfrm>
                    <a:off x="7686588" y="421266"/>
                    <a:ext cx="1112875" cy="586801"/>
                  </a:xfrm>
                  <a:custGeom>
                    <a:avLst/>
                    <a:gdLst/>
                    <a:ahLst/>
                    <a:cxnLst/>
                    <a:rect l="l" t="t" r="r" b="b"/>
                    <a:pathLst>
                      <a:path w="34911" h="18408" extrusionOk="0">
                        <a:moveTo>
                          <a:pt x="34910" y="0"/>
                        </a:moveTo>
                        <a:lnTo>
                          <a:pt x="34910" y="0"/>
                        </a:lnTo>
                        <a:cubicBezTo>
                          <a:pt x="34909" y="0"/>
                          <a:pt x="24409" y="60"/>
                          <a:pt x="20944" y="2894"/>
                        </a:cubicBezTo>
                        <a:cubicBezTo>
                          <a:pt x="17819" y="5430"/>
                          <a:pt x="17772" y="10440"/>
                          <a:pt x="15217" y="10440"/>
                        </a:cubicBezTo>
                        <a:cubicBezTo>
                          <a:pt x="14930" y="10440"/>
                          <a:pt x="14611" y="10377"/>
                          <a:pt x="14253" y="10240"/>
                        </a:cubicBezTo>
                        <a:cubicBezTo>
                          <a:pt x="10717" y="8882"/>
                          <a:pt x="11002" y="5525"/>
                          <a:pt x="11002" y="5525"/>
                        </a:cubicBezTo>
                        <a:cubicBezTo>
                          <a:pt x="11002" y="5525"/>
                          <a:pt x="14253" y="2274"/>
                          <a:pt x="17265" y="215"/>
                        </a:cubicBezTo>
                        <a:lnTo>
                          <a:pt x="17265" y="215"/>
                        </a:lnTo>
                        <a:cubicBezTo>
                          <a:pt x="9907" y="453"/>
                          <a:pt x="3275" y="10109"/>
                          <a:pt x="3275" y="10109"/>
                        </a:cubicBezTo>
                        <a:cubicBezTo>
                          <a:pt x="3275" y="10109"/>
                          <a:pt x="858" y="13383"/>
                          <a:pt x="1" y="15705"/>
                        </a:cubicBezTo>
                        <a:cubicBezTo>
                          <a:pt x="2703" y="13824"/>
                          <a:pt x="6785" y="9587"/>
                          <a:pt x="6788" y="9585"/>
                        </a:cubicBezTo>
                        <a:lnTo>
                          <a:pt x="6788" y="9585"/>
                        </a:lnTo>
                        <a:cubicBezTo>
                          <a:pt x="6786" y="9587"/>
                          <a:pt x="3120" y="13515"/>
                          <a:pt x="1632" y="16002"/>
                        </a:cubicBezTo>
                        <a:cubicBezTo>
                          <a:pt x="4406" y="14478"/>
                          <a:pt x="9574" y="9525"/>
                          <a:pt x="9574" y="9525"/>
                        </a:cubicBezTo>
                        <a:cubicBezTo>
                          <a:pt x="12038" y="10394"/>
                          <a:pt x="12729" y="14538"/>
                          <a:pt x="15539" y="15062"/>
                        </a:cubicBezTo>
                        <a:cubicBezTo>
                          <a:pt x="15885" y="15125"/>
                          <a:pt x="16230" y="15153"/>
                          <a:pt x="16568" y="15153"/>
                        </a:cubicBezTo>
                        <a:cubicBezTo>
                          <a:pt x="18959" y="15153"/>
                          <a:pt x="21016" y="13764"/>
                          <a:pt x="21016" y="13764"/>
                        </a:cubicBezTo>
                        <a:cubicBezTo>
                          <a:pt x="21016" y="13764"/>
                          <a:pt x="21682" y="14740"/>
                          <a:pt x="23182" y="15883"/>
                        </a:cubicBezTo>
                        <a:cubicBezTo>
                          <a:pt x="24671" y="17026"/>
                          <a:pt x="24790" y="18217"/>
                          <a:pt x="25885" y="18407"/>
                        </a:cubicBezTo>
                        <a:cubicBezTo>
                          <a:pt x="25064" y="16479"/>
                          <a:pt x="24016" y="16479"/>
                          <a:pt x="23944" y="14871"/>
                        </a:cubicBezTo>
                        <a:cubicBezTo>
                          <a:pt x="23873" y="13264"/>
                          <a:pt x="22016" y="10061"/>
                          <a:pt x="23802" y="6977"/>
                        </a:cubicBezTo>
                        <a:cubicBezTo>
                          <a:pt x="25588" y="3882"/>
                          <a:pt x="34910" y="0"/>
                          <a:pt x="3491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1" name="Google Shape;5361;p45"/>
                  <p:cNvSpPr/>
                  <p:nvPr/>
                </p:nvSpPr>
                <p:spPr>
                  <a:xfrm>
                    <a:off x="7937098" y="632600"/>
                    <a:ext cx="27351" cy="8798"/>
                  </a:xfrm>
                  <a:custGeom>
                    <a:avLst/>
                    <a:gdLst/>
                    <a:ahLst/>
                    <a:cxnLst/>
                    <a:rect l="l" t="t" r="r" b="b"/>
                    <a:pathLst>
                      <a:path w="858" h="276" extrusionOk="0">
                        <a:moveTo>
                          <a:pt x="555" y="0"/>
                        </a:moveTo>
                        <a:cubicBezTo>
                          <a:pt x="417" y="0"/>
                          <a:pt x="233" y="40"/>
                          <a:pt x="24" y="193"/>
                        </a:cubicBezTo>
                        <a:cubicBezTo>
                          <a:pt x="0" y="204"/>
                          <a:pt x="0" y="228"/>
                          <a:pt x="12" y="264"/>
                        </a:cubicBezTo>
                        <a:cubicBezTo>
                          <a:pt x="12" y="264"/>
                          <a:pt x="24" y="276"/>
                          <a:pt x="48" y="276"/>
                        </a:cubicBezTo>
                        <a:lnTo>
                          <a:pt x="107" y="276"/>
                        </a:lnTo>
                        <a:cubicBezTo>
                          <a:pt x="281" y="147"/>
                          <a:pt x="435" y="113"/>
                          <a:pt x="552" y="113"/>
                        </a:cubicBezTo>
                        <a:cubicBezTo>
                          <a:pt x="684" y="113"/>
                          <a:pt x="768" y="157"/>
                          <a:pt x="774" y="157"/>
                        </a:cubicBezTo>
                        <a:cubicBezTo>
                          <a:pt x="780" y="160"/>
                          <a:pt x="788" y="162"/>
                          <a:pt x="795" y="162"/>
                        </a:cubicBezTo>
                        <a:cubicBezTo>
                          <a:pt x="815" y="162"/>
                          <a:pt x="837" y="150"/>
                          <a:pt x="845" y="133"/>
                        </a:cubicBezTo>
                        <a:cubicBezTo>
                          <a:pt x="857" y="97"/>
                          <a:pt x="845" y="74"/>
                          <a:pt x="810" y="50"/>
                        </a:cubicBezTo>
                        <a:cubicBezTo>
                          <a:pt x="803" y="50"/>
                          <a:pt x="708" y="0"/>
                          <a:pt x="5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2" name="Google Shape;5362;p45"/>
                  <p:cNvSpPr/>
                  <p:nvPr/>
                </p:nvSpPr>
                <p:spPr>
                  <a:xfrm>
                    <a:off x="7943154" y="642195"/>
                    <a:ext cx="12177" cy="14345"/>
                  </a:xfrm>
                  <a:custGeom>
                    <a:avLst/>
                    <a:gdLst/>
                    <a:ahLst/>
                    <a:cxnLst/>
                    <a:rect l="l" t="t" r="r" b="b"/>
                    <a:pathLst>
                      <a:path w="382" h="450" extrusionOk="0">
                        <a:moveTo>
                          <a:pt x="123" y="0"/>
                        </a:moveTo>
                        <a:cubicBezTo>
                          <a:pt x="105" y="0"/>
                          <a:pt x="88" y="4"/>
                          <a:pt x="72" y="11"/>
                        </a:cubicBezTo>
                        <a:cubicBezTo>
                          <a:pt x="1" y="58"/>
                          <a:pt x="1" y="177"/>
                          <a:pt x="60" y="296"/>
                        </a:cubicBezTo>
                        <a:cubicBezTo>
                          <a:pt x="108" y="392"/>
                          <a:pt x="187" y="450"/>
                          <a:pt x="259" y="450"/>
                        </a:cubicBezTo>
                        <a:cubicBezTo>
                          <a:pt x="277" y="450"/>
                          <a:pt x="294" y="446"/>
                          <a:pt x="310" y="439"/>
                        </a:cubicBezTo>
                        <a:cubicBezTo>
                          <a:pt x="382" y="392"/>
                          <a:pt x="382" y="273"/>
                          <a:pt x="322" y="154"/>
                        </a:cubicBezTo>
                        <a:cubicBezTo>
                          <a:pt x="274" y="58"/>
                          <a:pt x="195" y="0"/>
                          <a:pt x="1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3" name="Google Shape;5363;p45"/>
                  <p:cNvSpPr/>
                  <p:nvPr/>
                </p:nvSpPr>
                <p:spPr>
                  <a:xfrm>
                    <a:off x="8133291" y="474020"/>
                    <a:ext cx="253936" cy="310614"/>
                  </a:xfrm>
                  <a:custGeom>
                    <a:avLst/>
                    <a:gdLst/>
                    <a:ahLst/>
                    <a:cxnLst/>
                    <a:rect l="l" t="t" r="r" b="b"/>
                    <a:pathLst>
                      <a:path w="7966" h="9744" extrusionOk="0">
                        <a:moveTo>
                          <a:pt x="6751" y="0"/>
                        </a:moveTo>
                        <a:cubicBezTo>
                          <a:pt x="6311" y="643"/>
                          <a:pt x="6525" y="1239"/>
                          <a:pt x="6525" y="1239"/>
                        </a:cubicBezTo>
                        <a:cubicBezTo>
                          <a:pt x="6525" y="1239"/>
                          <a:pt x="4692" y="3155"/>
                          <a:pt x="3882" y="5620"/>
                        </a:cubicBezTo>
                        <a:cubicBezTo>
                          <a:pt x="3035" y="8161"/>
                          <a:pt x="1640" y="8602"/>
                          <a:pt x="773" y="8602"/>
                        </a:cubicBezTo>
                        <a:cubicBezTo>
                          <a:pt x="312" y="8602"/>
                          <a:pt x="1" y="8478"/>
                          <a:pt x="1" y="8478"/>
                        </a:cubicBezTo>
                        <a:lnTo>
                          <a:pt x="1" y="8478"/>
                        </a:lnTo>
                        <a:cubicBezTo>
                          <a:pt x="1" y="8478"/>
                          <a:pt x="48" y="9180"/>
                          <a:pt x="870" y="9573"/>
                        </a:cubicBezTo>
                        <a:cubicBezTo>
                          <a:pt x="1122" y="9688"/>
                          <a:pt x="1393" y="9744"/>
                          <a:pt x="1664" y="9744"/>
                        </a:cubicBezTo>
                        <a:cubicBezTo>
                          <a:pt x="2148" y="9744"/>
                          <a:pt x="2632" y="9567"/>
                          <a:pt x="3013" y="9240"/>
                        </a:cubicBezTo>
                        <a:cubicBezTo>
                          <a:pt x="4918" y="7585"/>
                          <a:pt x="4751" y="6001"/>
                          <a:pt x="5620" y="3715"/>
                        </a:cubicBezTo>
                        <a:cubicBezTo>
                          <a:pt x="6585" y="1191"/>
                          <a:pt x="7228" y="1024"/>
                          <a:pt x="7966" y="643"/>
                        </a:cubicBezTo>
                        <a:cubicBezTo>
                          <a:pt x="7919" y="635"/>
                          <a:pt x="7870" y="632"/>
                          <a:pt x="7820" y="632"/>
                        </a:cubicBezTo>
                        <a:cubicBezTo>
                          <a:pt x="7498" y="632"/>
                          <a:pt x="7132" y="774"/>
                          <a:pt x="7132" y="774"/>
                        </a:cubicBezTo>
                        <a:cubicBezTo>
                          <a:pt x="7132" y="774"/>
                          <a:pt x="7442" y="477"/>
                          <a:pt x="7537" y="0"/>
                        </a:cubicBezTo>
                        <a:lnTo>
                          <a:pt x="7537" y="0"/>
                        </a:lnTo>
                        <a:cubicBezTo>
                          <a:pt x="7073" y="24"/>
                          <a:pt x="6775" y="786"/>
                          <a:pt x="6775" y="786"/>
                        </a:cubicBezTo>
                        <a:cubicBezTo>
                          <a:pt x="6775" y="786"/>
                          <a:pt x="6835" y="429"/>
                          <a:pt x="67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
        <p:nvSpPr>
          <p:cNvPr id="5364" name="Google Shape;5364;p45"/>
          <p:cNvSpPr/>
          <p:nvPr/>
        </p:nvSpPr>
        <p:spPr>
          <a:xfrm>
            <a:off x="2531675" y="398150"/>
            <a:ext cx="4080636" cy="537522"/>
          </a:xfrm>
          <a:custGeom>
            <a:avLst/>
            <a:gdLst/>
            <a:ahLst/>
            <a:cxnLst/>
            <a:rect l="l" t="t" r="r" b="b"/>
            <a:pathLst>
              <a:path w="44804" h="12526" extrusionOk="0">
                <a:moveTo>
                  <a:pt x="18876" y="0"/>
                </a:moveTo>
                <a:cubicBezTo>
                  <a:pt x="11461" y="0"/>
                  <a:pt x="5085" y="59"/>
                  <a:pt x="5085" y="59"/>
                </a:cubicBezTo>
                <a:cubicBezTo>
                  <a:pt x="5085" y="59"/>
                  <a:pt x="1" y="285"/>
                  <a:pt x="1" y="4047"/>
                </a:cubicBezTo>
                <a:cubicBezTo>
                  <a:pt x="1" y="7810"/>
                  <a:pt x="644" y="12524"/>
                  <a:pt x="3942" y="12524"/>
                </a:cubicBezTo>
                <a:cubicBezTo>
                  <a:pt x="4377" y="12524"/>
                  <a:pt x="5155" y="12525"/>
                  <a:pt x="6193" y="12525"/>
                </a:cubicBezTo>
                <a:cubicBezTo>
                  <a:pt x="13047" y="12525"/>
                  <a:pt x="31268" y="12481"/>
                  <a:pt x="37565" y="11798"/>
                </a:cubicBezTo>
                <a:cubicBezTo>
                  <a:pt x="44804" y="11012"/>
                  <a:pt x="43661" y="1368"/>
                  <a:pt x="41363" y="559"/>
                </a:cubicBezTo>
                <a:cubicBezTo>
                  <a:pt x="40047" y="100"/>
                  <a:pt x="28573" y="0"/>
                  <a:pt x="1887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5" name="Google Shape;5365;p45"/>
          <p:cNvSpPr txBox="1">
            <a:spLocks noGrp="1"/>
          </p:cNvSpPr>
          <p:nvPr>
            <p:ph type="title"/>
          </p:nvPr>
        </p:nvSpPr>
        <p:spPr>
          <a:xfrm>
            <a:off x="2900675" y="331200"/>
            <a:ext cx="33426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t>SCHOOL TIMETABLE</a:t>
            </a:r>
            <a:endParaRPr/>
          </a:p>
        </p:txBody>
      </p:sp>
      <p:grpSp>
        <p:nvGrpSpPr>
          <p:cNvPr id="5366" name="Google Shape;5366;p45"/>
          <p:cNvGrpSpPr/>
          <p:nvPr/>
        </p:nvGrpSpPr>
        <p:grpSpPr>
          <a:xfrm>
            <a:off x="729094" y="1106720"/>
            <a:ext cx="7685813" cy="3241837"/>
            <a:chOff x="878050" y="945835"/>
            <a:chExt cx="7321913" cy="3241837"/>
          </a:xfrm>
        </p:grpSpPr>
        <p:sp>
          <p:nvSpPr>
            <p:cNvPr id="5367" name="Google Shape;5367;p45"/>
            <p:cNvSpPr/>
            <p:nvPr/>
          </p:nvSpPr>
          <p:spPr>
            <a:xfrm>
              <a:off x="878050" y="948773"/>
              <a:ext cx="451704" cy="3231837"/>
            </a:xfrm>
            <a:custGeom>
              <a:avLst/>
              <a:gdLst/>
              <a:ahLst/>
              <a:cxnLst/>
              <a:rect l="l" t="t" r="r" b="b"/>
              <a:pathLst>
                <a:path w="14170" h="101383" extrusionOk="0">
                  <a:moveTo>
                    <a:pt x="1" y="1"/>
                  </a:moveTo>
                  <a:lnTo>
                    <a:pt x="1" y="101382"/>
                  </a:lnTo>
                  <a:lnTo>
                    <a:pt x="14169" y="101382"/>
                  </a:lnTo>
                  <a:lnTo>
                    <a:pt x="14169"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8" name="Google Shape;5368;p45"/>
            <p:cNvSpPr/>
            <p:nvPr/>
          </p:nvSpPr>
          <p:spPr>
            <a:xfrm>
              <a:off x="1320578" y="948773"/>
              <a:ext cx="1375482" cy="3231837"/>
            </a:xfrm>
            <a:custGeom>
              <a:avLst/>
              <a:gdLst/>
              <a:ahLst/>
              <a:cxnLst/>
              <a:rect l="l" t="t" r="r" b="b"/>
              <a:pathLst>
                <a:path w="43149" h="101383" extrusionOk="0">
                  <a:moveTo>
                    <a:pt x="1" y="1"/>
                  </a:moveTo>
                  <a:lnTo>
                    <a:pt x="1" y="101382"/>
                  </a:lnTo>
                  <a:lnTo>
                    <a:pt x="43149" y="101382"/>
                  </a:lnTo>
                  <a:lnTo>
                    <a:pt x="43149"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9" name="Google Shape;5369;p45"/>
            <p:cNvSpPr/>
            <p:nvPr/>
          </p:nvSpPr>
          <p:spPr>
            <a:xfrm>
              <a:off x="2695941" y="948773"/>
              <a:ext cx="1375514" cy="3231837"/>
            </a:xfrm>
            <a:custGeom>
              <a:avLst/>
              <a:gdLst/>
              <a:ahLst/>
              <a:cxnLst/>
              <a:rect l="l" t="t" r="r" b="b"/>
              <a:pathLst>
                <a:path w="43150" h="101383" extrusionOk="0">
                  <a:moveTo>
                    <a:pt x="1" y="1"/>
                  </a:moveTo>
                  <a:lnTo>
                    <a:pt x="1" y="101382"/>
                  </a:lnTo>
                  <a:lnTo>
                    <a:pt x="43149" y="101382"/>
                  </a:lnTo>
                  <a:lnTo>
                    <a:pt x="43149"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0" name="Google Shape;5370;p45"/>
            <p:cNvSpPr/>
            <p:nvPr/>
          </p:nvSpPr>
          <p:spPr>
            <a:xfrm>
              <a:off x="4070571" y="948773"/>
              <a:ext cx="1375482" cy="3231837"/>
            </a:xfrm>
            <a:custGeom>
              <a:avLst/>
              <a:gdLst/>
              <a:ahLst/>
              <a:cxnLst/>
              <a:rect l="l" t="t" r="r" b="b"/>
              <a:pathLst>
                <a:path w="43149" h="101383" extrusionOk="0">
                  <a:moveTo>
                    <a:pt x="0" y="1"/>
                  </a:moveTo>
                  <a:lnTo>
                    <a:pt x="0" y="101382"/>
                  </a:lnTo>
                  <a:lnTo>
                    <a:pt x="43148" y="101382"/>
                  </a:lnTo>
                  <a:lnTo>
                    <a:pt x="4314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1" name="Google Shape;5371;p45"/>
            <p:cNvSpPr/>
            <p:nvPr/>
          </p:nvSpPr>
          <p:spPr>
            <a:xfrm>
              <a:off x="5445934" y="948773"/>
              <a:ext cx="1375482" cy="3231837"/>
            </a:xfrm>
            <a:custGeom>
              <a:avLst/>
              <a:gdLst/>
              <a:ahLst/>
              <a:cxnLst/>
              <a:rect l="l" t="t" r="r" b="b"/>
              <a:pathLst>
                <a:path w="43149" h="101383" extrusionOk="0">
                  <a:moveTo>
                    <a:pt x="0" y="1"/>
                  </a:moveTo>
                  <a:lnTo>
                    <a:pt x="0" y="101382"/>
                  </a:lnTo>
                  <a:lnTo>
                    <a:pt x="43149" y="101382"/>
                  </a:lnTo>
                  <a:lnTo>
                    <a:pt x="43149"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2" name="Google Shape;5372;p45"/>
            <p:cNvSpPr/>
            <p:nvPr/>
          </p:nvSpPr>
          <p:spPr>
            <a:xfrm>
              <a:off x="6821679" y="948773"/>
              <a:ext cx="1375482" cy="3231837"/>
            </a:xfrm>
            <a:custGeom>
              <a:avLst/>
              <a:gdLst/>
              <a:ahLst/>
              <a:cxnLst/>
              <a:rect l="l" t="t" r="r" b="b"/>
              <a:pathLst>
                <a:path w="43149" h="101383" extrusionOk="0">
                  <a:moveTo>
                    <a:pt x="1" y="1"/>
                  </a:moveTo>
                  <a:lnTo>
                    <a:pt x="1" y="101382"/>
                  </a:lnTo>
                  <a:lnTo>
                    <a:pt x="43149" y="101382"/>
                  </a:lnTo>
                  <a:lnTo>
                    <a:pt x="43149"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373" name="Google Shape;5373;p45"/>
            <p:cNvGrpSpPr/>
            <p:nvPr/>
          </p:nvGrpSpPr>
          <p:grpSpPr>
            <a:xfrm>
              <a:off x="880475" y="945835"/>
              <a:ext cx="7319488" cy="3241837"/>
              <a:chOff x="880475" y="945835"/>
              <a:chExt cx="7319488" cy="3241837"/>
            </a:xfrm>
          </p:grpSpPr>
          <p:grpSp>
            <p:nvGrpSpPr>
              <p:cNvPr id="5374" name="Google Shape;5374;p45"/>
              <p:cNvGrpSpPr/>
              <p:nvPr/>
            </p:nvGrpSpPr>
            <p:grpSpPr>
              <a:xfrm>
                <a:off x="880475" y="945835"/>
                <a:ext cx="7319488" cy="3231837"/>
                <a:chOff x="878050" y="948773"/>
                <a:chExt cx="7319488" cy="3231837"/>
              </a:xfrm>
            </p:grpSpPr>
            <p:sp>
              <p:nvSpPr>
                <p:cNvPr id="5375" name="Google Shape;5375;p45"/>
                <p:cNvSpPr/>
                <p:nvPr/>
              </p:nvSpPr>
              <p:spPr>
                <a:xfrm>
                  <a:off x="4070953" y="948773"/>
                  <a:ext cx="32" cy="3231837"/>
                </a:xfrm>
                <a:custGeom>
                  <a:avLst/>
                  <a:gdLst/>
                  <a:ahLst/>
                  <a:cxnLst/>
                  <a:rect l="l" t="t" r="r" b="b"/>
                  <a:pathLst>
                    <a:path w="1" h="101383" fill="none" extrusionOk="0">
                      <a:moveTo>
                        <a:pt x="0" y="1"/>
                      </a:moveTo>
                      <a:lnTo>
                        <a:pt x="0" y="101382"/>
                      </a:lnTo>
                    </a:path>
                  </a:pathLst>
                </a:custGeom>
                <a:noFill/>
                <a:ln w="19050" cap="flat" cmpd="sng">
                  <a:solidFill>
                    <a:schemeClr val="lt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6" name="Google Shape;5376;p45"/>
                <p:cNvSpPr/>
                <p:nvPr/>
              </p:nvSpPr>
              <p:spPr>
                <a:xfrm>
                  <a:off x="5445934" y="948773"/>
                  <a:ext cx="32" cy="3231837"/>
                </a:xfrm>
                <a:custGeom>
                  <a:avLst/>
                  <a:gdLst/>
                  <a:ahLst/>
                  <a:cxnLst/>
                  <a:rect l="l" t="t" r="r" b="b"/>
                  <a:pathLst>
                    <a:path w="1" h="101383" fill="none" extrusionOk="0">
                      <a:moveTo>
                        <a:pt x="0" y="1"/>
                      </a:moveTo>
                      <a:lnTo>
                        <a:pt x="0" y="101382"/>
                      </a:lnTo>
                    </a:path>
                  </a:pathLst>
                </a:custGeom>
                <a:noFill/>
                <a:ln w="19050" cap="flat" cmpd="sng">
                  <a:solidFill>
                    <a:schemeClr val="lt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7" name="Google Shape;5377;p45"/>
                <p:cNvSpPr/>
                <p:nvPr/>
              </p:nvSpPr>
              <p:spPr>
                <a:xfrm>
                  <a:off x="6821679" y="948773"/>
                  <a:ext cx="32" cy="3231837"/>
                </a:xfrm>
                <a:custGeom>
                  <a:avLst/>
                  <a:gdLst/>
                  <a:ahLst/>
                  <a:cxnLst/>
                  <a:rect l="l" t="t" r="r" b="b"/>
                  <a:pathLst>
                    <a:path w="1" h="101383" fill="none" extrusionOk="0">
                      <a:moveTo>
                        <a:pt x="1" y="1"/>
                      </a:moveTo>
                      <a:lnTo>
                        <a:pt x="1" y="101382"/>
                      </a:lnTo>
                    </a:path>
                  </a:pathLst>
                </a:custGeom>
                <a:noFill/>
                <a:ln w="19050" cap="flat" cmpd="sng">
                  <a:solidFill>
                    <a:schemeClr val="lt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8" name="Google Shape;5378;p45"/>
                <p:cNvSpPr/>
                <p:nvPr/>
              </p:nvSpPr>
              <p:spPr>
                <a:xfrm>
                  <a:off x="878050" y="1307818"/>
                  <a:ext cx="7319488" cy="32"/>
                </a:xfrm>
                <a:custGeom>
                  <a:avLst/>
                  <a:gdLst/>
                  <a:ahLst/>
                  <a:cxnLst/>
                  <a:rect l="l" t="t" r="r" b="b"/>
                  <a:pathLst>
                    <a:path w="229613" h="1" fill="none" extrusionOk="0">
                      <a:moveTo>
                        <a:pt x="1" y="0"/>
                      </a:moveTo>
                      <a:lnTo>
                        <a:pt x="229613" y="0"/>
                      </a:lnTo>
                    </a:path>
                  </a:pathLst>
                </a:custGeom>
                <a:noFill/>
                <a:ln w="19050" cap="flat" cmpd="sng">
                  <a:solidFill>
                    <a:schemeClr val="lt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9" name="Google Shape;5379;p45"/>
                <p:cNvSpPr/>
                <p:nvPr/>
              </p:nvSpPr>
              <p:spPr>
                <a:xfrm>
                  <a:off x="884904" y="1667213"/>
                  <a:ext cx="7307726" cy="32"/>
                </a:xfrm>
                <a:custGeom>
                  <a:avLst/>
                  <a:gdLst/>
                  <a:ahLst/>
                  <a:cxnLst/>
                  <a:rect l="l" t="t" r="r" b="b"/>
                  <a:pathLst>
                    <a:path w="229244" h="1" fill="none" extrusionOk="0">
                      <a:moveTo>
                        <a:pt x="0" y="0"/>
                      </a:moveTo>
                      <a:lnTo>
                        <a:pt x="229243" y="0"/>
                      </a:lnTo>
                    </a:path>
                  </a:pathLst>
                </a:custGeom>
                <a:noFill/>
                <a:ln w="19050" cap="flat" cmpd="sng">
                  <a:solidFill>
                    <a:schemeClr val="lt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0" name="Google Shape;5380;p45"/>
                <p:cNvSpPr/>
                <p:nvPr/>
              </p:nvSpPr>
              <p:spPr>
                <a:xfrm>
                  <a:off x="884904" y="2026226"/>
                  <a:ext cx="7307726" cy="32"/>
                </a:xfrm>
                <a:custGeom>
                  <a:avLst/>
                  <a:gdLst/>
                  <a:ahLst/>
                  <a:cxnLst/>
                  <a:rect l="l" t="t" r="r" b="b"/>
                  <a:pathLst>
                    <a:path w="229244" h="1" fill="none" extrusionOk="0">
                      <a:moveTo>
                        <a:pt x="0" y="1"/>
                      </a:moveTo>
                      <a:lnTo>
                        <a:pt x="229243" y="1"/>
                      </a:lnTo>
                    </a:path>
                  </a:pathLst>
                </a:custGeom>
                <a:solidFill>
                  <a:schemeClr val="lt1"/>
                </a:solidFill>
                <a:ln w="19050" cap="flat" cmpd="sng">
                  <a:solidFill>
                    <a:schemeClr val="lt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1" name="Google Shape;5381;p45"/>
                <p:cNvSpPr/>
                <p:nvPr/>
              </p:nvSpPr>
              <p:spPr>
                <a:xfrm>
                  <a:off x="884904" y="2385271"/>
                  <a:ext cx="7307726" cy="32"/>
                </a:xfrm>
                <a:custGeom>
                  <a:avLst/>
                  <a:gdLst/>
                  <a:ahLst/>
                  <a:cxnLst/>
                  <a:rect l="l" t="t" r="r" b="b"/>
                  <a:pathLst>
                    <a:path w="229244" h="1" fill="none" extrusionOk="0">
                      <a:moveTo>
                        <a:pt x="0" y="0"/>
                      </a:moveTo>
                      <a:lnTo>
                        <a:pt x="229243" y="0"/>
                      </a:lnTo>
                    </a:path>
                  </a:pathLst>
                </a:custGeom>
                <a:noFill/>
                <a:ln w="19050" cap="flat" cmpd="sng">
                  <a:solidFill>
                    <a:schemeClr val="lt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2" name="Google Shape;5382;p45"/>
                <p:cNvSpPr/>
                <p:nvPr/>
              </p:nvSpPr>
              <p:spPr>
                <a:xfrm>
                  <a:off x="884904" y="2744285"/>
                  <a:ext cx="7307726" cy="32"/>
                </a:xfrm>
                <a:custGeom>
                  <a:avLst/>
                  <a:gdLst/>
                  <a:ahLst/>
                  <a:cxnLst/>
                  <a:rect l="l" t="t" r="r" b="b"/>
                  <a:pathLst>
                    <a:path w="229244" h="1" fill="none" extrusionOk="0">
                      <a:moveTo>
                        <a:pt x="0" y="0"/>
                      </a:moveTo>
                      <a:lnTo>
                        <a:pt x="229243" y="0"/>
                      </a:lnTo>
                    </a:path>
                  </a:pathLst>
                </a:custGeom>
                <a:noFill/>
                <a:ln w="19050" cap="flat" cmpd="sng">
                  <a:solidFill>
                    <a:schemeClr val="lt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3" name="Google Shape;5383;p45"/>
                <p:cNvSpPr/>
                <p:nvPr/>
              </p:nvSpPr>
              <p:spPr>
                <a:xfrm>
                  <a:off x="884904" y="3103680"/>
                  <a:ext cx="7307726" cy="32"/>
                </a:xfrm>
                <a:custGeom>
                  <a:avLst/>
                  <a:gdLst/>
                  <a:ahLst/>
                  <a:cxnLst/>
                  <a:rect l="l" t="t" r="r" b="b"/>
                  <a:pathLst>
                    <a:path w="229244" h="1" fill="none" extrusionOk="0">
                      <a:moveTo>
                        <a:pt x="0" y="1"/>
                      </a:moveTo>
                      <a:lnTo>
                        <a:pt x="229243" y="1"/>
                      </a:lnTo>
                    </a:path>
                  </a:pathLst>
                </a:custGeom>
                <a:noFill/>
                <a:ln w="19050" cap="flat" cmpd="sng">
                  <a:solidFill>
                    <a:schemeClr val="lt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4" name="Google Shape;5384;p45"/>
                <p:cNvSpPr/>
                <p:nvPr/>
              </p:nvSpPr>
              <p:spPr>
                <a:xfrm>
                  <a:off x="884904" y="3821356"/>
                  <a:ext cx="7307726" cy="32"/>
                </a:xfrm>
                <a:custGeom>
                  <a:avLst/>
                  <a:gdLst/>
                  <a:ahLst/>
                  <a:cxnLst/>
                  <a:rect l="l" t="t" r="r" b="b"/>
                  <a:pathLst>
                    <a:path w="229244" h="1" fill="none" extrusionOk="0">
                      <a:moveTo>
                        <a:pt x="0" y="0"/>
                      </a:moveTo>
                      <a:lnTo>
                        <a:pt x="229243" y="0"/>
                      </a:lnTo>
                    </a:path>
                  </a:pathLst>
                </a:custGeom>
                <a:noFill/>
                <a:ln w="19050" cap="flat" cmpd="sng">
                  <a:solidFill>
                    <a:schemeClr val="lt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5" name="Google Shape;5385;p45"/>
                <p:cNvSpPr/>
                <p:nvPr/>
              </p:nvSpPr>
              <p:spPr>
                <a:xfrm>
                  <a:off x="884904" y="3461928"/>
                  <a:ext cx="7307726" cy="32"/>
                </a:xfrm>
                <a:custGeom>
                  <a:avLst/>
                  <a:gdLst/>
                  <a:ahLst/>
                  <a:cxnLst/>
                  <a:rect l="l" t="t" r="r" b="b"/>
                  <a:pathLst>
                    <a:path w="229244" h="1" fill="none" extrusionOk="0">
                      <a:moveTo>
                        <a:pt x="0" y="1"/>
                      </a:moveTo>
                      <a:lnTo>
                        <a:pt x="229243" y="1"/>
                      </a:lnTo>
                    </a:path>
                  </a:pathLst>
                </a:custGeom>
                <a:noFill/>
                <a:ln w="19050" cap="flat" cmpd="sng">
                  <a:solidFill>
                    <a:schemeClr val="lt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386" name="Google Shape;5386;p45"/>
              <p:cNvSpPr/>
              <p:nvPr/>
            </p:nvSpPr>
            <p:spPr>
              <a:xfrm>
                <a:off x="2700141" y="955835"/>
                <a:ext cx="32" cy="3231837"/>
              </a:xfrm>
              <a:custGeom>
                <a:avLst/>
                <a:gdLst/>
                <a:ahLst/>
                <a:cxnLst/>
                <a:rect l="l" t="t" r="r" b="b"/>
                <a:pathLst>
                  <a:path w="1" h="101383" fill="none" extrusionOk="0">
                    <a:moveTo>
                      <a:pt x="0" y="1"/>
                    </a:moveTo>
                    <a:lnTo>
                      <a:pt x="0" y="101382"/>
                    </a:lnTo>
                  </a:path>
                </a:pathLst>
              </a:custGeom>
              <a:noFill/>
              <a:ln w="19050" cap="flat" cmpd="sng">
                <a:solidFill>
                  <a:schemeClr val="lt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7" name="Google Shape;5387;p45"/>
              <p:cNvSpPr/>
              <p:nvPr/>
            </p:nvSpPr>
            <p:spPr>
              <a:xfrm>
                <a:off x="1320578" y="949223"/>
                <a:ext cx="32" cy="3231837"/>
              </a:xfrm>
              <a:custGeom>
                <a:avLst/>
                <a:gdLst/>
                <a:ahLst/>
                <a:cxnLst/>
                <a:rect l="l" t="t" r="r" b="b"/>
                <a:pathLst>
                  <a:path w="1" h="101383" fill="none" extrusionOk="0">
                    <a:moveTo>
                      <a:pt x="0" y="1"/>
                    </a:moveTo>
                    <a:lnTo>
                      <a:pt x="0" y="101382"/>
                    </a:lnTo>
                  </a:path>
                </a:pathLst>
              </a:custGeom>
              <a:noFill/>
              <a:ln w="19050" cap="flat" cmpd="sng">
                <a:solidFill>
                  <a:schemeClr val="lt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388" name="Google Shape;5388;p45"/>
          <p:cNvGrpSpPr/>
          <p:nvPr/>
        </p:nvGrpSpPr>
        <p:grpSpPr>
          <a:xfrm>
            <a:off x="7536327" y="4270003"/>
            <a:ext cx="994408" cy="591036"/>
            <a:chOff x="7536327" y="4270003"/>
            <a:chExt cx="994408" cy="591036"/>
          </a:xfrm>
        </p:grpSpPr>
        <p:sp>
          <p:nvSpPr>
            <p:cNvPr id="5389" name="Google Shape;5389;p45"/>
            <p:cNvSpPr/>
            <p:nvPr/>
          </p:nvSpPr>
          <p:spPr>
            <a:xfrm>
              <a:off x="8061954" y="4577888"/>
              <a:ext cx="130953" cy="243576"/>
            </a:xfrm>
            <a:custGeom>
              <a:avLst/>
              <a:gdLst/>
              <a:ahLst/>
              <a:cxnLst/>
              <a:rect l="l" t="t" r="r" b="b"/>
              <a:pathLst>
                <a:path w="4108" h="7641" extrusionOk="0">
                  <a:moveTo>
                    <a:pt x="2611" y="0"/>
                  </a:moveTo>
                  <a:cubicBezTo>
                    <a:pt x="1868" y="0"/>
                    <a:pt x="1024" y="1436"/>
                    <a:pt x="1024" y="1436"/>
                  </a:cubicBezTo>
                  <a:cubicBezTo>
                    <a:pt x="1024" y="1436"/>
                    <a:pt x="846" y="5186"/>
                    <a:pt x="0" y="7365"/>
                  </a:cubicBezTo>
                  <a:cubicBezTo>
                    <a:pt x="556" y="7572"/>
                    <a:pt x="1049" y="7640"/>
                    <a:pt x="1460" y="7640"/>
                  </a:cubicBezTo>
                  <a:cubicBezTo>
                    <a:pt x="2282" y="7640"/>
                    <a:pt x="2774" y="7365"/>
                    <a:pt x="2774" y="7365"/>
                  </a:cubicBezTo>
                  <a:cubicBezTo>
                    <a:pt x="2774" y="7365"/>
                    <a:pt x="4108" y="3674"/>
                    <a:pt x="3453" y="1079"/>
                  </a:cubicBezTo>
                  <a:cubicBezTo>
                    <a:pt x="3246" y="278"/>
                    <a:pt x="2938" y="0"/>
                    <a:pt x="2611" y="0"/>
                  </a:cubicBezTo>
                  <a:close/>
                </a:path>
              </a:pathLst>
            </a:custGeom>
            <a:solidFill>
              <a:srgbClr val="D17A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0" name="Google Shape;5390;p45"/>
            <p:cNvSpPr/>
            <p:nvPr/>
          </p:nvSpPr>
          <p:spPr>
            <a:xfrm>
              <a:off x="7810712" y="4577888"/>
              <a:ext cx="130953" cy="243576"/>
            </a:xfrm>
            <a:custGeom>
              <a:avLst/>
              <a:gdLst/>
              <a:ahLst/>
              <a:cxnLst/>
              <a:rect l="l" t="t" r="r" b="b"/>
              <a:pathLst>
                <a:path w="4108" h="7641" extrusionOk="0">
                  <a:moveTo>
                    <a:pt x="2619" y="0"/>
                  </a:moveTo>
                  <a:cubicBezTo>
                    <a:pt x="1880" y="0"/>
                    <a:pt x="1036" y="1436"/>
                    <a:pt x="1036" y="1436"/>
                  </a:cubicBezTo>
                  <a:cubicBezTo>
                    <a:pt x="1036" y="1436"/>
                    <a:pt x="858" y="5186"/>
                    <a:pt x="0" y="7365"/>
                  </a:cubicBezTo>
                  <a:cubicBezTo>
                    <a:pt x="556" y="7572"/>
                    <a:pt x="1051" y="7640"/>
                    <a:pt x="1463" y="7640"/>
                  </a:cubicBezTo>
                  <a:cubicBezTo>
                    <a:pt x="2289" y="7640"/>
                    <a:pt x="2786" y="7365"/>
                    <a:pt x="2786" y="7365"/>
                  </a:cubicBezTo>
                  <a:cubicBezTo>
                    <a:pt x="2786" y="7365"/>
                    <a:pt x="4108" y="3674"/>
                    <a:pt x="3453" y="1079"/>
                  </a:cubicBezTo>
                  <a:cubicBezTo>
                    <a:pt x="3249" y="278"/>
                    <a:pt x="2945" y="0"/>
                    <a:pt x="2619" y="0"/>
                  </a:cubicBezTo>
                  <a:close/>
                </a:path>
              </a:pathLst>
            </a:custGeom>
            <a:solidFill>
              <a:srgbClr val="D17A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1" name="Google Shape;5391;p45"/>
            <p:cNvSpPr/>
            <p:nvPr/>
          </p:nvSpPr>
          <p:spPr>
            <a:xfrm>
              <a:off x="7698733" y="4322502"/>
              <a:ext cx="832003" cy="537518"/>
            </a:xfrm>
            <a:custGeom>
              <a:avLst/>
              <a:gdLst/>
              <a:ahLst/>
              <a:cxnLst/>
              <a:rect l="l" t="t" r="r" b="b"/>
              <a:pathLst>
                <a:path w="26100" h="16862" extrusionOk="0">
                  <a:moveTo>
                    <a:pt x="11314" y="1"/>
                  </a:moveTo>
                  <a:cubicBezTo>
                    <a:pt x="4857" y="1"/>
                    <a:pt x="1" y="4865"/>
                    <a:pt x="1" y="6555"/>
                  </a:cubicBezTo>
                  <a:cubicBezTo>
                    <a:pt x="1" y="8376"/>
                    <a:pt x="1" y="9222"/>
                    <a:pt x="4537" y="10186"/>
                  </a:cubicBezTo>
                  <a:cubicBezTo>
                    <a:pt x="7502" y="10793"/>
                    <a:pt x="7692" y="14306"/>
                    <a:pt x="6478" y="16544"/>
                  </a:cubicBezTo>
                  <a:cubicBezTo>
                    <a:pt x="6992" y="16784"/>
                    <a:pt x="7515" y="16862"/>
                    <a:pt x="7977" y="16862"/>
                  </a:cubicBezTo>
                  <a:cubicBezTo>
                    <a:pt x="8819" y="16862"/>
                    <a:pt x="9455" y="16604"/>
                    <a:pt x="9455" y="16604"/>
                  </a:cubicBezTo>
                  <a:cubicBezTo>
                    <a:pt x="9455" y="16604"/>
                    <a:pt x="10526" y="15461"/>
                    <a:pt x="10109" y="11270"/>
                  </a:cubicBezTo>
                  <a:cubicBezTo>
                    <a:pt x="13503" y="11270"/>
                    <a:pt x="14324" y="10460"/>
                    <a:pt x="14324" y="10460"/>
                  </a:cubicBezTo>
                  <a:cubicBezTo>
                    <a:pt x="14324" y="10460"/>
                    <a:pt x="15253" y="13389"/>
                    <a:pt x="14586" y="16056"/>
                  </a:cubicBezTo>
                  <a:cubicBezTo>
                    <a:pt x="15008" y="16215"/>
                    <a:pt x="15389" y="16276"/>
                    <a:pt x="15726" y="16276"/>
                  </a:cubicBezTo>
                  <a:cubicBezTo>
                    <a:pt x="16795" y="16276"/>
                    <a:pt x="17408" y="15663"/>
                    <a:pt x="17408" y="15663"/>
                  </a:cubicBezTo>
                  <a:cubicBezTo>
                    <a:pt x="17408" y="15663"/>
                    <a:pt x="18277" y="12544"/>
                    <a:pt x="17789" y="10246"/>
                  </a:cubicBezTo>
                  <a:lnTo>
                    <a:pt x="17789" y="10246"/>
                  </a:lnTo>
                  <a:cubicBezTo>
                    <a:pt x="19121" y="11225"/>
                    <a:pt x="20658" y="11695"/>
                    <a:pt x="22044" y="11695"/>
                  </a:cubicBezTo>
                  <a:cubicBezTo>
                    <a:pt x="24264" y="11695"/>
                    <a:pt x="26099" y="10492"/>
                    <a:pt x="26099" y="8257"/>
                  </a:cubicBezTo>
                  <a:lnTo>
                    <a:pt x="26099" y="8257"/>
                  </a:lnTo>
                  <a:cubicBezTo>
                    <a:pt x="26099" y="8258"/>
                    <a:pt x="25042" y="9233"/>
                    <a:pt x="23592" y="9233"/>
                  </a:cubicBezTo>
                  <a:cubicBezTo>
                    <a:pt x="23202" y="9233"/>
                    <a:pt x="22783" y="9163"/>
                    <a:pt x="22349" y="8984"/>
                  </a:cubicBezTo>
                  <a:cubicBezTo>
                    <a:pt x="20289" y="8126"/>
                    <a:pt x="19861" y="875"/>
                    <a:pt x="12717" y="78"/>
                  </a:cubicBezTo>
                  <a:cubicBezTo>
                    <a:pt x="12242" y="26"/>
                    <a:pt x="11774" y="1"/>
                    <a:pt x="1131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2" name="Google Shape;5392;p45"/>
            <p:cNvSpPr/>
            <p:nvPr/>
          </p:nvSpPr>
          <p:spPr>
            <a:xfrm>
              <a:off x="7568968" y="4382906"/>
              <a:ext cx="148103" cy="90883"/>
            </a:xfrm>
            <a:custGeom>
              <a:avLst/>
              <a:gdLst/>
              <a:ahLst/>
              <a:cxnLst/>
              <a:rect l="l" t="t" r="r" b="b"/>
              <a:pathLst>
                <a:path w="4646" h="2851" extrusionOk="0">
                  <a:moveTo>
                    <a:pt x="181" y="1"/>
                  </a:moveTo>
                  <a:cubicBezTo>
                    <a:pt x="121" y="1"/>
                    <a:pt x="61" y="2"/>
                    <a:pt x="0" y="4"/>
                  </a:cubicBezTo>
                  <a:cubicBezTo>
                    <a:pt x="2286" y="1016"/>
                    <a:pt x="3751" y="2850"/>
                    <a:pt x="3751" y="2850"/>
                  </a:cubicBezTo>
                  <a:cubicBezTo>
                    <a:pt x="3751" y="2850"/>
                    <a:pt x="3762" y="2851"/>
                    <a:pt x="3783" y="2851"/>
                  </a:cubicBezTo>
                  <a:cubicBezTo>
                    <a:pt x="3946" y="2851"/>
                    <a:pt x="4646" y="2795"/>
                    <a:pt x="4477" y="1814"/>
                  </a:cubicBezTo>
                  <a:cubicBezTo>
                    <a:pt x="4477" y="1814"/>
                    <a:pt x="2584" y="1"/>
                    <a:pt x="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3" name="Google Shape;5393;p45"/>
            <p:cNvSpPr/>
            <p:nvPr/>
          </p:nvSpPr>
          <p:spPr>
            <a:xfrm>
              <a:off x="7710878" y="4270003"/>
              <a:ext cx="264966" cy="334427"/>
            </a:xfrm>
            <a:custGeom>
              <a:avLst/>
              <a:gdLst/>
              <a:ahLst/>
              <a:cxnLst/>
              <a:rect l="l" t="t" r="r" b="b"/>
              <a:pathLst>
                <a:path w="8312" h="10491" extrusionOk="0">
                  <a:moveTo>
                    <a:pt x="1503" y="0"/>
                  </a:moveTo>
                  <a:cubicBezTo>
                    <a:pt x="1485" y="0"/>
                    <a:pt x="1468" y="7"/>
                    <a:pt x="1454" y="22"/>
                  </a:cubicBezTo>
                  <a:cubicBezTo>
                    <a:pt x="1287" y="177"/>
                    <a:pt x="1049" y="629"/>
                    <a:pt x="1049" y="629"/>
                  </a:cubicBezTo>
                  <a:cubicBezTo>
                    <a:pt x="1049" y="629"/>
                    <a:pt x="811" y="58"/>
                    <a:pt x="513" y="58"/>
                  </a:cubicBezTo>
                  <a:cubicBezTo>
                    <a:pt x="215" y="58"/>
                    <a:pt x="1" y="677"/>
                    <a:pt x="1" y="677"/>
                  </a:cubicBezTo>
                  <a:lnTo>
                    <a:pt x="6133" y="10416"/>
                  </a:lnTo>
                  <a:cubicBezTo>
                    <a:pt x="6133" y="10416"/>
                    <a:pt x="6455" y="10490"/>
                    <a:pt x="6713" y="10490"/>
                  </a:cubicBezTo>
                  <a:cubicBezTo>
                    <a:pt x="6842" y="10490"/>
                    <a:pt x="6954" y="10472"/>
                    <a:pt x="7002" y="10416"/>
                  </a:cubicBezTo>
                  <a:cubicBezTo>
                    <a:pt x="7169" y="10262"/>
                    <a:pt x="6811" y="9809"/>
                    <a:pt x="6811" y="9809"/>
                  </a:cubicBezTo>
                  <a:lnTo>
                    <a:pt x="6811" y="9809"/>
                  </a:lnTo>
                  <a:cubicBezTo>
                    <a:pt x="6811" y="9809"/>
                    <a:pt x="6917" y="9828"/>
                    <a:pt x="7056" y="9828"/>
                  </a:cubicBezTo>
                  <a:cubicBezTo>
                    <a:pt x="7229" y="9828"/>
                    <a:pt x="7453" y="9798"/>
                    <a:pt x="7585" y="9666"/>
                  </a:cubicBezTo>
                  <a:cubicBezTo>
                    <a:pt x="7764" y="9476"/>
                    <a:pt x="7204" y="9071"/>
                    <a:pt x="7204" y="9071"/>
                  </a:cubicBezTo>
                  <a:cubicBezTo>
                    <a:pt x="7204" y="9071"/>
                    <a:pt x="8109" y="8880"/>
                    <a:pt x="8109" y="8618"/>
                  </a:cubicBezTo>
                  <a:cubicBezTo>
                    <a:pt x="8109" y="8357"/>
                    <a:pt x="7466" y="8154"/>
                    <a:pt x="7466" y="8154"/>
                  </a:cubicBezTo>
                  <a:cubicBezTo>
                    <a:pt x="7466" y="8154"/>
                    <a:pt x="8216" y="7880"/>
                    <a:pt x="8216" y="7523"/>
                  </a:cubicBezTo>
                  <a:cubicBezTo>
                    <a:pt x="8216" y="7166"/>
                    <a:pt x="7585" y="7047"/>
                    <a:pt x="7585" y="7047"/>
                  </a:cubicBezTo>
                  <a:cubicBezTo>
                    <a:pt x="7585" y="7047"/>
                    <a:pt x="8312" y="6630"/>
                    <a:pt x="8312" y="6309"/>
                  </a:cubicBezTo>
                  <a:cubicBezTo>
                    <a:pt x="8312" y="6011"/>
                    <a:pt x="7538" y="5904"/>
                    <a:pt x="7538" y="5904"/>
                  </a:cubicBezTo>
                  <a:cubicBezTo>
                    <a:pt x="7538" y="5904"/>
                    <a:pt x="8240" y="5523"/>
                    <a:pt x="8240" y="5201"/>
                  </a:cubicBezTo>
                  <a:cubicBezTo>
                    <a:pt x="8240" y="4989"/>
                    <a:pt x="7893" y="4951"/>
                    <a:pt x="7640" y="4951"/>
                  </a:cubicBezTo>
                  <a:cubicBezTo>
                    <a:pt x="7496" y="4951"/>
                    <a:pt x="7383" y="4963"/>
                    <a:pt x="7383" y="4963"/>
                  </a:cubicBezTo>
                  <a:cubicBezTo>
                    <a:pt x="7383" y="4963"/>
                    <a:pt x="8002" y="4392"/>
                    <a:pt x="7859" y="4070"/>
                  </a:cubicBezTo>
                  <a:cubicBezTo>
                    <a:pt x="7791" y="3924"/>
                    <a:pt x="7630" y="3883"/>
                    <a:pt x="7470" y="3883"/>
                  </a:cubicBezTo>
                  <a:cubicBezTo>
                    <a:pt x="7265" y="3883"/>
                    <a:pt x="7061" y="3951"/>
                    <a:pt x="7061" y="3951"/>
                  </a:cubicBezTo>
                  <a:cubicBezTo>
                    <a:pt x="7061" y="3951"/>
                    <a:pt x="7621" y="3177"/>
                    <a:pt x="7383" y="2939"/>
                  </a:cubicBezTo>
                  <a:cubicBezTo>
                    <a:pt x="7315" y="2871"/>
                    <a:pt x="7214" y="2847"/>
                    <a:pt x="7104" y="2847"/>
                  </a:cubicBezTo>
                  <a:cubicBezTo>
                    <a:pt x="6830" y="2847"/>
                    <a:pt x="6502" y="2999"/>
                    <a:pt x="6502" y="2999"/>
                  </a:cubicBezTo>
                  <a:cubicBezTo>
                    <a:pt x="6502" y="2999"/>
                    <a:pt x="6811" y="2225"/>
                    <a:pt x="6645" y="2058"/>
                  </a:cubicBezTo>
                  <a:cubicBezTo>
                    <a:pt x="6611" y="2022"/>
                    <a:pt x="6548" y="2007"/>
                    <a:pt x="6472" y="2007"/>
                  </a:cubicBezTo>
                  <a:cubicBezTo>
                    <a:pt x="6198" y="2007"/>
                    <a:pt x="5740" y="2189"/>
                    <a:pt x="5740" y="2189"/>
                  </a:cubicBezTo>
                  <a:cubicBezTo>
                    <a:pt x="5740" y="2189"/>
                    <a:pt x="5906" y="1522"/>
                    <a:pt x="5740" y="1356"/>
                  </a:cubicBezTo>
                  <a:cubicBezTo>
                    <a:pt x="5714" y="1330"/>
                    <a:pt x="5679" y="1320"/>
                    <a:pt x="5637" y="1320"/>
                  </a:cubicBezTo>
                  <a:cubicBezTo>
                    <a:pt x="5402" y="1320"/>
                    <a:pt x="4966" y="1653"/>
                    <a:pt x="4966" y="1653"/>
                  </a:cubicBezTo>
                  <a:cubicBezTo>
                    <a:pt x="4966" y="1653"/>
                    <a:pt x="5037" y="975"/>
                    <a:pt x="4835" y="760"/>
                  </a:cubicBezTo>
                  <a:cubicBezTo>
                    <a:pt x="4807" y="734"/>
                    <a:pt x="4773" y="722"/>
                    <a:pt x="4735" y="722"/>
                  </a:cubicBezTo>
                  <a:cubicBezTo>
                    <a:pt x="4489" y="722"/>
                    <a:pt x="4085" y="1225"/>
                    <a:pt x="4085" y="1225"/>
                  </a:cubicBezTo>
                  <a:cubicBezTo>
                    <a:pt x="4085" y="1225"/>
                    <a:pt x="3966" y="379"/>
                    <a:pt x="3751" y="379"/>
                  </a:cubicBezTo>
                  <a:cubicBezTo>
                    <a:pt x="3525" y="379"/>
                    <a:pt x="3013" y="879"/>
                    <a:pt x="3013" y="879"/>
                  </a:cubicBezTo>
                  <a:cubicBezTo>
                    <a:pt x="3013" y="879"/>
                    <a:pt x="2870" y="22"/>
                    <a:pt x="2561" y="22"/>
                  </a:cubicBezTo>
                  <a:cubicBezTo>
                    <a:pt x="2239" y="22"/>
                    <a:pt x="2001" y="701"/>
                    <a:pt x="2001" y="701"/>
                  </a:cubicBezTo>
                  <a:cubicBezTo>
                    <a:pt x="2001" y="701"/>
                    <a:pt x="1686" y="0"/>
                    <a:pt x="150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4" name="Google Shape;5394;p45"/>
            <p:cNvSpPr/>
            <p:nvPr/>
          </p:nvSpPr>
          <p:spPr>
            <a:xfrm>
              <a:off x="7552648" y="4290594"/>
              <a:ext cx="418265" cy="366017"/>
            </a:xfrm>
            <a:custGeom>
              <a:avLst/>
              <a:gdLst/>
              <a:ahLst/>
              <a:cxnLst/>
              <a:rect l="l" t="t" r="r" b="b"/>
              <a:pathLst>
                <a:path w="13121" h="11482" extrusionOk="0">
                  <a:moveTo>
                    <a:pt x="5927" y="0"/>
                  </a:moveTo>
                  <a:cubicBezTo>
                    <a:pt x="5598" y="0"/>
                    <a:pt x="5276" y="19"/>
                    <a:pt x="4965" y="55"/>
                  </a:cubicBezTo>
                  <a:cubicBezTo>
                    <a:pt x="4965" y="3520"/>
                    <a:pt x="5025" y="6020"/>
                    <a:pt x="2500" y="6937"/>
                  </a:cubicBezTo>
                  <a:cubicBezTo>
                    <a:pt x="0" y="7841"/>
                    <a:pt x="107" y="11247"/>
                    <a:pt x="107" y="11247"/>
                  </a:cubicBezTo>
                  <a:cubicBezTo>
                    <a:pt x="107" y="11247"/>
                    <a:pt x="603" y="11099"/>
                    <a:pt x="1371" y="11099"/>
                  </a:cubicBezTo>
                  <a:cubicBezTo>
                    <a:pt x="1817" y="11099"/>
                    <a:pt x="2355" y="11149"/>
                    <a:pt x="2941" y="11306"/>
                  </a:cubicBezTo>
                  <a:cubicBezTo>
                    <a:pt x="2941" y="11306"/>
                    <a:pt x="3609" y="11481"/>
                    <a:pt x="4550" y="11481"/>
                  </a:cubicBezTo>
                  <a:cubicBezTo>
                    <a:pt x="5413" y="11481"/>
                    <a:pt x="6506" y="11334"/>
                    <a:pt x="7525" y="10770"/>
                  </a:cubicBezTo>
                  <a:cubicBezTo>
                    <a:pt x="8329" y="9966"/>
                    <a:pt x="8763" y="9830"/>
                    <a:pt x="9431" y="9830"/>
                  </a:cubicBezTo>
                  <a:cubicBezTo>
                    <a:pt x="9771" y="9830"/>
                    <a:pt x="10173" y="9866"/>
                    <a:pt x="10716" y="9866"/>
                  </a:cubicBezTo>
                  <a:cubicBezTo>
                    <a:pt x="11942" y="9866"/>
                    <a:pt x="13121" y="7199"/>
                    <a:pt x="12264" y="3996"/>
                  </a:cubicBezTo>
                  <a:cubicBezTo>
                    <a:pt x="11513" y="1163"/>
                    <a:pt x="8528" y="0"/>
                    <a:pt x="592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5" name="Google Shape;5395;p45"/>
            <p:cNvSpPr/>
            <p:nvPr/>
          </p:nvSpPr>
          <p:spPr>
            <a:xfrm>
              <a:off x="7536327" y="4473719"/>
              <a:ext cx="94517" cy="104431"/>
            </a:xfrm>
            <a:custGeom>
              <a:avLst/>
              <a:gdLst/>
              <a:ahLst/>
              <a:cxnLst/>
              <a:rect l="l" t="t" r="r" b="b"/>
              <a:pathLst>
                <a:path w="2965" h="3276" extrusionOk="0">
                  <a:moveTo>
                    <a:pt x="203" y="1"/>
                  </a:moveTo>
                  <a:lnTo>
                    <a:pt x="203" y="1"/>
                  </a:lnTo>
                  <a:cubicBezTo>
                    <a:pt x="0" y="2049"/>
                    <a:pt x="1584" y="3275"/>
                    <a:pt x="1584" y="3275"/>
                  </a:cubicBezTo>
                  <a:cubicBezTo>
                    <a:pt x="1584" y="3275"/>
                    <a:pt x="2965" y="3275"/>
                    <a:pt x="2965" y="1882"/>
                  </a:cubicBezTo>
                  <a:cubicBezTo>
                    <a:pt x="1274" y="1561"/>
                    <a:pt x="203" y="1"/>
                    <a:pt x="2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6" name="Google Shape;5396;p45"/>
            <p:cNvSpPr/>
            <p:nvPr/>
          </p:nvSpPr>
          <p:spPr>
            <a:xfrm>
              <a:off x="7610693" y="4363302"/>
              <a:ext cx="130985" cy="110392"/>
            </a:xfrm>
            <a:custGeom>
              <a:avLst/>
              <a:gdLst/>
              <a:ahLst/>
              <a:cxnLst/>
              <a:rect l="l" t="t" r="r" b="b"/>
              <a:pathLst>
                <a:path w="4109" h="3463" extrusionOk="0">
                  <a:moveTo>
                    <a:pt x="1" y="0"/>
                  </a:moveTo>
                  <a:lnTo>
                    <a:pt x="1" y="0"/>
                  </a:lnTo>
                  <a:cubicBezTo>
                    <a:pt x="2084" y="1393"/>
                    <a:pt x="3204" y="3441"/>
                    <a:pt x="3204" y="3441"/>
                  </a:cubicBezTo>
                  <a:cubicBezTo>
                    <a:pt x="3204" y="3441"/>
                    <a:pt x="3285" y="3463"/>
                    <a:pt x="3400" y="3463"/>
                  </a:cubicBezTo>
                  <a:cubicBezTo>
                    <a:pt x="3666" y="3463"/>
                    <a:pt x="4108" y="3346"/>
                    <a:pt x="4108" y="2572"/>
                  </a:cubicBezTo>
                  <a:cubicBezTo>
                    <a:pt x="4108" y="2572"/>
                    <a:pt x="2465" y="346"/>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7" name="Google Shape;5397;p45"/>
            <p:cNvSpPr/>
            <p:nvPr/>
          </p:nvSpPr>
          <p:spPr>
            <a:xfrm>
              <a:off x="8216805" y="4815296"/>
              <a:ext cx="28116" cy="24705"/>
            </a:xfrm>
            <a:custGeom>
              <a:avLst/>
              <a:gdLst/>
              <a:ahLst/>
              <a:cxnLst/>
              <a:rect l="l" t="t" r="r" b="b"/>
              <a:pathLst>
                <a:path w="882" h="775" extrusionOk="0">
                  <a:moveTo>
                    <a:pt x="464" y="1"/>
                  </a:moveTo>
                  <a:cubicBezTo>
                    <a:pt x="83" y="1"/>
                    <a:pt x="0" y="774"/>
                    <a:pt x="0" y="774"/>
                  </a:cubicBezTo>
                  <a:cubicBezTo>
                    <a:pt x="0" y="774"/>
                    <a:pt x="2" y="775"/>
                    <a:pt x="6" y="775"/>
                  </a:cubicBezTo>
                  <a:cubicBezTo>
                    <a:pt x="62" y="775"/>
                    <a:pt x="534" y="764"/>
                    <a:pt x="881" y="417"/>
                  </a:cubicBezTo>
                  <a:cubicBezTo>
                    <a:pt x="881" y="417"/>
                    <a:pt x="857" y="1"/>
                    <a:pt x="46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8" name="Google Shape;5398;p45"/>
            <p:cNvSpPr/>
            <p:nvPr/>
          </p:nvSpPr>
          <p:spPr>
            <a:xfrm>
              <a:off x="8182635" y="4815296"/>
              <a:ext cx="30379" cy="26841"/>
            </a:xfrm>
            <a:custGeom>
              <a:avLst/>
              <a:gdLst/>
              <a:ahLst/>
              <a:cxnLst/>
              <a:rect l="l" t="t" r="r" b="b"/>
              <a:pathLst>
                <a:path w="953" h="842" extrusionOk="0">
                  <a:moveTo>
                    <a:pt x="453" y="1"/>
                  </a:moveTo>
                  <a:cubicBezTo>
                    <a:pt x="0" y="1"/>
                    <a:pt x="0" y="774"/>
                    <a:pt x="0" y="774"/>
                  </a:cubicBezTo>
                  <a:cubicBezTo>
                    <a:pt x="0" y="774"/>
                    <a:pt x="219" y="842"/>
                    <a:pt x="513" y="842"/>
                  </a:cubicBezTo>
                  <a:cubicBezTo>
                    <a:pt x="648" y="842"/>
                    <a:pt x="800" y="828"/>
                    <a:pt x="953" y="786"/>
                  </a:cubicBezTo>
                  <a:cubicBezTo>
                    <a:pt x="953" y="786"/>
                    <a:pt x="893" y="1"/>
                    <a:pt x="4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9" name="Google Shape;5399;p45"/>
            <p:cNvSpPr/>
            <p:nvPr/>
          </p:nvSpPr>
          <p:spPr>
            <a:xfrm>
              <a:off x="8156816" y="4809973"/>
              <a:ext cx="24705" cy="28498"/>
            </a:xfrm>
            <a:custGeom>
              <a:avLst/>
              <a:gdLst/>
              <a:ahLst/>
              <a:cxnLst/>
              <a:rect l="l" t="t" r="r" b="b"/>
              <a:pathLst>
                <a:path w="775" h="894" extrusionOk="0">
                  <a:moveTo>
                    <a:pt x="370" y="1"/>
                  </a:moveTo>
                  <a:cubicBezTo>
                    <a:pt x="120" y="1"/>
                    <a:pt x="1" y="727"/>
                    <a:pt x="1" y="727"/>
                  </a:cubicBezTo>
                  <a:cubicBezTo>
                    <a:pt x="1" y="727"/>
                    <a:pt x="275" y="894"/>
                    <a:pt x="656" y="894"/>
                  </a:cubicBezTo>
                  <a:cubicBezTo>
                    <a:pt x="656" y="894"/>
                    <a:pt x="775" y="108"/>
                    <a:pt x="3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0" name="Google Shape;5400;p45"/>
            <p:cNvSpPr/>
            <p:nvPr/>
          </p:nvSpPr>
          <p:spPr>
            <a:xfrm>
              <a:off x="8116971" y="4798211"/>
              <a:ext cx="26968" cy="23749"/>
            </a:xfrm>
            <a:custGeom>
              <a:avLst/>
              <a:gdLst/>
              <a:ahLst/>
              <a:cxnLst/>
              <a:rect l="l" t="t" r="r" b="b"/>
              <a:pathLst>
                <a:path w="846" h="745" extrusionOk="0">
                  <a:moveTo>
                    <a:pt x="459" y="0"/>
                  </a:moveTo>
                  <a:cubicBezTo>
                    <a:pt x="93" y="0"/>
                    <a:pt x="1" y="703"/>
                    <a:pt x="1" y="703"/>
                  </a:cubicBezTo>
                  <a:cubicBezTo>
                    <a:pt x="1" y="703"/>
                    <a:pt x="114" y="745"/>
                    <a:pt x="276" y="745"/>
                  </a:cubicBezTo>
                  <a:cubicBezTo>
                    <a:pt x="438" y="745"/>
                    <a:pt x="650" y="703"/>
                    <a:pt x="846" y="537"/>
                  </a:cubicBezTo>
                  <a:cubicBezTo>
                    <a:pt x="846" y="537"/>
                    <a:pt x="846" y="13"/>
                    <a:pt x="477" y="1"/>
                  </a:cubicBezTo>
                  <a:cubicBezTo>
                    <a:pt x="471" y="0"/>
                    <a:pt x="465" y="0"/>
                    <a:pt x="4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1" name="Google Shape;5401;p45"/>
            <p:cNvSpPr/>
            <p:nvPr/>
          </p:nvSpPr>
          <p:spPr>
            <a:xfrm>
              <a:off x="8083566" y="4796298"/>
              <a:ext cx="28881" cy="25885"/>
            </a:xfrm>
            <a:custGeom>
              <a:avLst/>
              <a:gdLst/>
              <a:ahLst/>
              <a:cxnLst/>
              <a:rect l="l" t="t" r="r" b="b"/>
              <a:pathLst>
                <a:path w="906" h="812" extrusionOk="0">
                  <a:moveTo>
                    <a:pt x="449" y="0"/>
                  </a:moveTo>
                  <a:cubicBezTo>
                    <a:pt x="58" y="0"/>
                    <a:pt x="1" y="716"/>
                    <a:pt x="1" y="716"/>
                  </a:cubicBezTo>
                  <a:cubicBezTo>
                    <a:pt x="1" y="716"/>
                    <a:pt x="267" y="812"/>
                    <a:pt x="613" y="812"/>
                  </a:cubicBezTo>
                  <a:cubicBezTo>
                    <a:pt x="706" y="812"/>
                    <a:pt x="805" y="805"/>
                    <a:pt x="906" y="787"/>
                  </a:cubicBezTo>
                  <a:cubicBezTo>
                    <a:pt x="906" y="787"/>
                    <a:pt x="894" y="25"/>
                    <a:pt x="477" y="1"/>
                  </a:cubicBezTo>
                  <a:cubicBezTo>
                    <a:pt x="467" y="0"/>
                    <a:pt x="458" y="0"/>
                    <a:pt x="44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2" name="Google Shape;5402;p45"/>
            <p:cNvSpPr/>
            <p:nvPr/>
          </p:nvSpPr>
          <p:spPr>
            <a:xfrm>
              <a:off x="8058926" y="4789477"/>
              <a:ext cx="25056" cy="28148"/>
            </a:xfrm>
            <a:custGeom>
              <a:avLst/>
              <a:gdLst/>
              <a:ahLst/>
              <a:cxnLst/>
              <a:rect l="l" t="t" r="r" b="b"/>
              <a:pathLst>
                <a:path w="786" h="883" extrusionOk="0">
                  <a:moveTo>
                    <a:pt x="399" y="1"/>
                  </a:moveTo>
                  <a:cubicBezTo>
                    <a:pt x="164" y="1"/>
                    <a:pt x="0" y="668"/>
                    <a:pt x="0" y="668"/>
                  </a:cubicBezTo>
                  <a:cubicBezTo>
                    <a:pt x="0" y="668"/>
                    <a:pt x="250" y="846"/>
                    <a:pt x="631" y="882"/>
                  </a:cubicBezTo>
                  <a:cubicBezTo>
                    <a:pt x="631" y="882"/>
                    <a:pt x="786" y="120"/>
                    <a:pt x="405" y="1"/>
                  </a:cubicBezTo>
                  <a:cubicBezTo>
                    <a:pt x="403" y="1"/>
                    <a:pt x="401" y="1"/>
                    <a:pt x="39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3" name="Google Shape;5403;p45"/>
            <p:cNvSpPr/>
            <p:nvPr/>
          </p:nvSpPr>
          <p:spPr>
            <a:xfrm>
              <a:off x="7867259" y="4798211"/>
              <a:ext cx="26968" cy="23749"/>
            </a:xfrm>
            <a:custGeom>
              <a:avLst/>
              <a:gdLst/>
              <a:ahLst/>
              <a:cxnLst/>
              <a:rect l="l" t="t" r="r" b="b"/>
              <a:pathLst>
                <a:path w="846" h="745" extrusionOk="0">
                  <a:moveTo>
                    <a:pt x="459" y="0"/>
                  </a:moveTo>
                  <a:cubicBezTo>
                    <a:pt x="104" y="0"/>
                    <a:pt x="0" y="703"/>
                    <a:pt x="0" y="703"/>
                  </a:cubicBezTo>
                  <a:cubicBezTo>
                    <a:pt x="0" y="703"/>
                    <a:pt x="116" y="745"/>
                    <a:pt x="280" y="745"/>
                  </a:cubicBezTo>
                  <a:cubicBezTo>
                    <a:pt x="444" y="745"/>
                    <a:pt x="655" y="703"/>
                    <a:pt x="846" y="537"/>
                  </a:cubicBezTo>
                  <a:cubicBezTo>
                    <a:pt x="846" y="537"/>
                    <a:pt x="846" y="13"/>
                    <a:pt x="477" y="1"/>
                  </a:cubicBezTo>
                  <a:cubicBezTo>
                    <a:pt x="471" y="0"/>
                    <a:pt x="465" y="0"/>
                    <a:pt x="4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4" name="Google Shape;5404;p45"/>
            <p:cNvSpPr/>
            <p:nvPr/>
          </p:nvSpPr>
          <p:spPr>
            <a:xfrm>
              <a:off x="7833471" y="4796298"/>
              <a:ext cx="29264" cy="25885"/>
            </a:xfrm>
            <a:custGeom>
              <a:avLst/>
              <a:gdLst/>
              <a:ahLst/>
              <a:cxnLst/>
              <a:rect l="l" t="t" r="r" b="b"/>
              <a:pathLst>
                <a:path w="918" h="812" extrusionOk="0">
                  <a:moveTo>
                    <a:pt x="448" y="0"/>
                  </a:moveTo>
                  <a:cubicBezTo>
                    <a:pt x="57" y="0"/>
                    <a:pt x="1" y="716"/>
                    <a:pt x="1" y="716"/>
                  </a:cubicBezTo>
                  <a:cubicBezTo>
                    <a:pt x="1" y="716"/>
                    <a:pt x="274" y="812"/>
                    <a:pt x="623" y="812"/>
                  </a:cubicBezTo>
                  <a:cubicBezTo>
                    <a:pt x="717" y="812"/>
                    <a:pt x="816" y="805"/>
                    <a:pt x="917" y="787"/>
                  </a:cubicBezTo>
                  <a:cubicBezTo>
                    <a:pt x="917" y="787"/>
                    <a:pt x="894" y="25"/>
                    <a:pt x="477" y="1"/>
                  </a:cubicBezTo>
                  <a:cubicBezTo>
                    <a:pt x="467" y="0"/>
                    <a:pt x="458" y="0"/>
                    <a:pt x="4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5" name="Google Shape;5405;p45"/>
            <p:cNvSpPr/>
            <p:nvPr/>
          </p:nvSpPr>
          <p:spPr>
            <a:xfrm>
              <a:off x="7808799" y="4789477"/>
              <a:ext cx="25470" cy="28148"/>
            </a:xfrm>
            <a:custGeom>
              <a:avLst/>
              <a:gdLst/>
              <a:ahLst/>
              <a:cxnLst/>
              <a:rect l="l" t="t" r="r" b="b"/>
              <a:pathLst>
                <a:path w="799" h="883" extrusionOk="0">
                  <a:moveTo>
                    <a:pt x="399" y="1"/>
                  </a:moveTo>
                  <a:cubicBezTo>
                    <a:pt x="165" y="1"/>
                    <a:pt x="1" y="668"/>
                    <a:pt x="1" y="668"/>
                  </a:cubicBezTo>
                  <a:cubicBezTo>
                    <a:pt x="1" y="668"/>
                    <a:pt x="275" y="846"/>
                    <a:pt x="632" y="882"/>
                  </a:cubicBezTo>
                  <a:cubicBezTo>
                    <a:pt x="632" y="882"/>
                    <a:pt x="799" y="120"/>
                    <a:pt x="406" y="1"/>
                  </a:cubicBezTo>
                  <a:cubicBezTo>
                    <a:pt x="404" y="1"/>
                    <a:pt x="401" y="1"/>
                    <a:pt x="39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6" name="Google Shape;5406;p45"/>
            <p:cNvSpPr/>
            <p:nvPr/>
          </p:nvSpPr>
          <p:spPr>
            <a:xfrm>
              <a:off x="7962503" y="4836939"/>
              <a:ext cx="27383" cy="24068"/>
            </a:xfrm>
            <a:custGeom>
              <a:avLst/>
              <a:gdLst/>
              <a:ahLst/>
              <a:cxnLst/>
              <a:rect l="l" t="t" r="r" b="b"/>
              <a:pathLst>
                <a:path w="859" h="755" extrusionOk="0">
                  <a:moveTo>
                    <a:pt x="468" y="0"/>
                  </a:moveTo>
                  <a:cubicBezTo>
                    <a:pt x="106" y="0"/>
                    <a:pt x="1" y="715"/>
                    <a:pt x="1" y="715"/>
                  </a:cubicBezTo>
                  <a:cubicBezTo>
                    <a:pt x="1" y="715"/>
                    <a:pt x="116" y="755"/>
                    <a:pt x="278" y="755"/>
                  </a:cubicBezTo>
                  <a:cubicBezTo>
                    <a:pt x="446" y="755"/>
                    <a:pt x="664" y="712"/>
                    <a:pt x="858" y="536"/>
                  </a:cubicBezTo>
                  <a:cubicBezTo>
                    <a:pt x="858" y="536"/>
                    <a:pt x="858" y="12"/>
                    <a:pt x="477" y="0"/>
                  </a:cubicBezTo>
                  <a:cubicBezTo>
                    <a:pt x="474" y="0"/>
                    <a:pt x="471" y="0"/>
                    <a:pt x="46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7" name="Google Shape;5407;p45"/>
            <p:cNvSpPr/>
            <p:nvPr/>
          </p:nvSpPr>
          <p:spPr>
            <a:xfrm>
              <a:off x="7929480" y="4835027"/>
              <a:ext cx="28881" cy="26012"/>
            </a:xfrm>
            <a:custGeom>
              <a:avLst/>
              <a:gdLst/>
              <a:ahLst/>
              <a:cxnLst/>
              <a:rect l="l" t="t" r="r" b="b"/>
              <a:pathLst>
                <a:path w="906" h="816" extrusionOk="0">
                  <a:moveTo>
                    <a:pt x="458" y="0"/>
                  </a:moveTo>
                  <a:cubicBezTo>
                    <a:pt x="59" y="0"/>
                    <a:pt x="1" y="715"/>
                    <a:pt x="1" y="715"/>
                  </a:cubicBezTo>
                  <a:cubicBezTo>
                    <a:pt x="1" y="715"/>
                    <a:pt x="260" y="816"/>
                    <a:pt x="600" y="816"/>
                  </a:cubicBezTo>
                  <a:cubicBezTo>
                    <a:pt x="697" y="816"/>
                    <a:pt x="800" y="808"/>
                    <a:pt x="906" y="787"/>
                  </a:cubicBezTo>
                  <a:cubicBezTo>
                    <a:pt x="906" y="787"/>
                    <a:pt x="894" y="36"/>
                    <a:pt x="477" y="1"/>
                  </a:cubicBezTo>
                  <a:cubicBezTo>
                    <a:pt x="471" y="0"/>
                    <a:pt x="464" y="0"/>
                    <a:pt x="45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8" name="Google Shape;5408;p45"/>
            <p:cNvSpPr/>
            <p:nvPr/>
          </p:nvSpPr>
          <p:spPr>
            <a:xfrm>
              <a:off x="7904840" y="4828556"/>
              <a:ext cx="25056" cy="27765"/>
            </a:xfrm>
            <a:custGeom>
              <a:avLst/>
              <a:gdLst/>
              <a:ahLst/>
              <a:cxnLst/>
              <a:rect l="l" t="t" r="r" b="b"/>
              <a:pathLst>
                <a:path w="786" h="871" extrusionOk="0">
                  <a:moveTo>
                    <a:pt x="393" y="1"/>
                  </a:moveTo>
                  <a:cubicBezTo>
                    <a:pt x="161" y="1"/>
                    <a:pt x="0" y="668"/>
                    <a:pt x="0" y="668"/>
                  </a:cubicBezTo>
                  <a:cubicBezTo>
                    <a:pt x="0" y="668"/>
                    <a:pt x="262" y="847"/>
                    <a:pt x="619" y="870"/>
                  </a:cubicBezTo>
                  <a:cubicBezTo>
                    <a:pt x="619" y="870"/>
                    <a:pt x="786" y="120"/>
                    <a:pt x="405" y="1"/>
                  </a:cubicBezTo>
                  <a:cubicBezTo>
                    <a:pt x="401" y="1"/>
                    <a:pt x="397" y="1"/>
                    <a:pt x="3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9" name="Google Shape;5409;p45"/>
            <p:cNvSpPr/>
            <p:nvPr/>
          </p:nvSpPr>
          <p:spPr>
            <a:xfrm>
              <a:off x="7554146" y="4624203"/>
              <a:ext cx="92253" cy="26809"/>
            </a:xfrm>
            <a:custGeom>
              <a:avLst/>
              <a:gdLst/>
              <a:ahLst/>
              <a:cxnLst/>
              <a:rect l="l" t="t" r="r" b="b"/>
              <a:pathLst>
                <a:path w="2894" h="841" extrusionOk="0">
                  <a:moveTo>
                    <a:pt x="2822" y="1"/>
                  </a:moveTo>
                  <a:cubicBezTo>
                    <a:pt x="2808" y="1"/>
                    <a:pt x="2793" y="7"/>
                    <a:pt x="2787" y="19"/>
                  </a:cubicBezTo>
                  <a:cubicBezTo>
                    <a:pt x="2775" y="19"/>
                    <a:pt x="2358" y="531"/>
                    <a:pt x="1787" y="531"/>
                  </a:cubicBezTo>
                  <a:cubicBezTo>
                    <a:pt x="1763" y="531"/>
                    <a:pt x="1715" y="519"/>
                    <a:pt x="1668" y="519"/>
                  </a:cubicBezTo>
                  <a:cubicBezTo>
                    <a:pt x="1555" y="502"/>
                    <a:pt x="1440" y="495"/>
                    <a:pt x="1326" y="495"/>
                  </a:cubicBezTo>
                  <a:cubicBezTo>
                    <a:pt x="688" y="495"/>
                    <a:pt x="69" y="711"/>
                    <a:pt x="48" y="721"/>
                  </a:cubicBezTo>
                  <a:cubicBezTo>
                    <a:pt x="13" y="733"/>
                    <a:pt x="1" y="769"/>
                    <a:pt x="13" y="793"/>
                  </a:cubicBezTo>
                  <a:cubicBezTo>
                    <a:pt x="33" y="823"/>
                    <a:pt x="45" y="837"/>
                    <a:pt x="63" y="840"/>
                  </a:cubicBezTo>
                  <a:lnTo>
                    <a:pt x="63" y="840"/>
                  </a:lnTo>
                  <a:cubicBezTo>
                    <a:pt x="110" y="826"/>
                    <a:pt x="698" y="615"/>
                    <a:pt x="1314" y="615"/>
                  </a:cubicBezTo>
                  <a:cubicBezTo>
                    <a:pt x="1424" y="615"/>
                    <a:pt x="1535" y="622"/>
                    <a:pt x="1644" y="638"/>
                  </a:cubicBezTo>
                  <a:cubicBezTo>
                    <a:pt x="1688" y="643"/>
                    <a:pt x="1732" y="646"/>
                    <a:pt x="1775" y="646"/>
                  </a:cubicBezTo>
                  <a:cubicBezTo>
                    <a:pt x="2389" y="646"/>
                    <a:pt x="2847" y="124"/>
                    <a:pt x="2858" y="102"/>
                  </a:cubicBezTo>
                  <a:cubicBezTo>
                    <a:pt x="2894" y="78"/>
                    <a:pt x="2894" y="42"/>
                    <a:pt x="2858" y="19"/>
                  </a:cubicBezTo>
                  <a:cubicBezTo>
                    <a:pt x="2852" y="7"/>
                    <a:pt x="2837" y="1"/>
                    <a:pt x="2822" y="1"/>
                  </a:cubicBezTo>
                  <a:close/>
                  <a:moveTo>
                    <a:pt x="63" y="840"/>
                  </a:moveTo>
                  <a:cubicBezTo>
                    <a:pt x="62" y="840"/>
                    <a:pt x="61" y="840"/>
                    <a:pt x="60" y="840"/>
                  </a:cubicBezTo>
                  <a:lnTo>
                    <a:pt x="72" y="840"/>
                  </a:lnTo>
                  <a:cubicBezTo>
                    <a:pt x="69" y="840"/>
                    <a:pt x="66" y="840"/>
                    <a:pt x="63" y="84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0" name="Google Shape;5410;p45"/>
            <p:cNvSpPr/>
            <p:nvPr/>
          </p:nvSpPr>
          <p:spPr>
            <a:xfrm>
              <a:off x="7698000" y="4515922"/>
              <a:ext cx="26968" cy="11731"/>
            </a:xfrm>
            <a:custGeom>
              <a:avLst/>
              <a:gdLst/>
              <a:ahLst/>
              <a:cxnLst/>
              <a:rect l="l" t="t" r="r" b="b"/>
              <a:pathLst>
                <a:path w="846" h="368" extrusionOk="0">
                  <a:moveTo>
                    <a:pt x="202" y="0"/>
                  </a:moveTo>
                  <a:cubicBezTo>
                    <a:pt x="154" y="0"/>
                    <a:pt x="102" y="3"/>
                    <a:pt x="48" y="10"/>
                  </a:cubicBezTo>
                  <a:cubicBezTo>
                    <a:pt x="12" y="10"/>
                    <a:pt x="0" y="46"/>
                    <a:pt x="0" y="70"/>
                  </a:cubicBezTo>
                  <a:cubicBezTo>
                    <a:pt x="0" y="106"/>
                    <a:pt x="24" y="118"/>
                    <a:pt x="60" y="118"/>
                  </a:cubicBezTo>
                  <a:cubicBezTo>
                    <a:pt x="113" y="109"/>
                    <a:pt x="163" y="106"/>
                    <a:pt x="209" y="106"/>
                  </a:cubicBezTo>
                  <a:cubicBezTo>
                    <a:pt x="565" y="106"/>
                    <a:pt x="716" y="323"/>
                    <a:pt x="726" y="344"/>
                  </a:cubicBezTo>
                  <a:cubicBezTo>
                    <a:pt x="738" y="356"/>
                    <a:pt x="762" y="368"/>
                    <a:pt x="774" y="368"/>
                  </a:cubicBezTo>
                  <a:cubicBezTo>
                    <a:pt x="786" y="368"/>
                    <a:pt x="786" y="368"/>
                    <a:pt x="822" y="356"/>
                  </a:cubicBezTo>
                  <a:cubicBezTo>
                    <a:pt x="846" y="344"/>
                    <a:pt x="846" y="308"/>
                    <a:pt x="834" y="284"/>
                  </a:cubicBezTo>
                  <a:cubicBezTo>
                    <a:pt x="823" y="263"/>
                    <a:pt x="638" y="0"/>
                    <a:pt x="2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1" name="Google Shape;5411;p45"/>
            <p:cNvSpPr/>
            <p:nvPr/>
          </p:nvSpPr>
          <p:spPr>
            <a:xfrm>
              <a:off x="7699116" y="4525357"/>
              <a:ext cx="10679" cy="15971"/>
            </a:xfrm>
            <a:custGeom>
              <a:avLst/>
              <a:gdLst/>
              <a:ahLst/>
              <a:cxnLst/>
              <a:rect l="l" t="t" r="r" b="b"/>
              <a:pathLst>
                <a:path w="335" h="501" extrusionOk="0">
                  <a:moveTo>
                    <a:pt x="168" y="0"/>
                  </a:moveTo>
                  <a:cubicBezTo>
                    <a:pt x="84" y="0"/>
                    <a:pt x="1" y="107"/>
                    <a:pt x="1" y="250"/>
                  </a:cubicBezTo>
                  <a:cubicBezTo>
                    <a:pt x="1" y="393"/>
                    <a:pt x="84" y="500"/>
                    <a:pt x="168" y="500"/>
                  </a:cubicBezTo>
                  <a:cubicBezTo>
                    <a:pt x="263" y="500"/>
                    <a:pt x="334" y="393"/>
                    <a:pt x="334" y="250"/>
                  </a:cubicBezTo>
                  <a:cubicBezTo>
                    <a:pt x="334" y="107"/>
                    <a:pt x="263" y="0"/>
                    <a:pt x="1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412" name="Google Shape;5412;p45"/>
          <p:cNvSpPr/>
          <p:nvPr/>
        </p:nvSpPr>
        <p:spPr>
          <a:xfrm>
            <a:off x="2695941" y="948773"/>
            <a:ext cx="32" cy="3231837"/>
          </a:xfrm>
          <a:custGeom>
            <a:avLst/>
            <a:gdLst/>
            <a:ahLst/>
            <a:cxnLst/>
            <a:rect l="l" t="t" r="r" b="b"/>
            <a:pathLst>
              <a:path w="1" h="101383" fill="none" extrusionOk="0">
                <a:moveTo>
                  <a:pt x="1" y="1"/>
                </a:moveTo>
                <a:lnTo>
                  <a:pt x="1" y="101382"/>
                </a:lnTo>
              </a:path>
            </a:pathLst>
          </a:custGeom>
          <a:noFill/>
          <a:ln w="900" cap="flat" cmpd="sng">
            <a:solidFill>
              <a:srgbClr val="E4B9CD"/>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3" name="Google Shape;5413;p45"/>
          <p:cNvSpPr/>
          <p:nvPr/>
        </p:nvSpPr>
        <p:spPr>
          <a:xfrm>
            <a:off x="878050" y="1667213"/>
            <a:ext cx="2327" cy="32"/>
          </a:xfrm>
          <a:custGeom>
            <a:avLst/>
            <a:gdLst/>
            <a:ahLst/>
            <a:cxnLst/>
            <a:rect l="l" t="t" r="r" b="b"/>
            <a:pathLst>
              <a:path w="73" h="1" fill="none" extrusionOk="0">
                <a:moveTo>
                  <a:pt x="1" y="0"/>
                </a:moveTo>
                <a:lnTo>
                  <a:pt x="72" y="0"/>
                </a:lnTo>
              </a:path>
            </a:pathLst>
          </a:custGeom>
          <a:noFill/>
          <a:ln w="900" cap="flat" cmpd="sng">
            <a:solidFill>
              <a:srgbClr val="E4B9CD"/>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4" name="Google Shape;5414;p45"/>
          <p:cNvSpPr/>
          <p:nvPr/>
        </p:nvSpPr>
        <p:spPr>
          <a:xfrm>
            <a:off x="8194779" y="1667213"/>
            <a:ext cx="2295" cy="32"/>
          </a:xfrm>
          <a:custGeom>
            <a:avLst/>
            <a:gdLst/>
            <a:ahLst/>
            <a:cxnLst/>
            <a:rect l="l" t="t" r="r" b="b"/>
            <a:pathLst>
              <a:path w="72" h="1" fill="none" extrusionOk="0">
                <a:moveTo>
                  <a:pt x="0" y="0"/>
                </a:moveTo>
                <a:lnTo>
                  <a:pt x="72" y="0"/>
                </a:lnTo>
              </a:path>
            </a:pathLst>
          </a:custGeom>
          <a:noFill/>
          <a:ln w="900" cap="flat" cmpd="sng">
            <a:solidFill>
              <a:srgbClr val="E4B9CD"/>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5" name="Google Shape;5415;p45"/>
          <p:cNvSpPr/>
          <p:nvPr/>
        </p:nvSpPr>
        <p:spPr>
          <a:xfrm>
            <a:off x="878050" y="2026226"/>
            <a:ext cx="2327" cy="32"/>
          </a:xfrm>
          <a:custGeom>
            <a:avLst/>
            <a:gdLst/>
            <a:ahLst/>
            <a:cxnLst/>
            <a:rect l="l" t="t" r="r" b="b"/>
            <a:pathLst>
              <a:path w="73" h="1" fill="none" extrusionOk="0">
                <a:moveTo>
                  <a:pt x="1" y="1"/>
                </a:moveTo>
                <a:lnTo>
                  <a:pt x="72" y="1"/>
                </a:lnTo>
              </a:path>
            </a:pathLst>
          </a:custGeom>
          <a:noFill/>
          <a:ln w="900" cap="flat" cmpd="sng">
            <a:solidFill>
              <a:srgbClr val="E4B9CD"/>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6" name="Google Shape;5416;p45"/>
          <p:cNvSpPr/>
          <p:nvPr/>
        </p:nvSpPr>
        <p:spPr>
          <a:xfrm>
            <a:off x="8194779" y="2026226"/>
            <a:ext cx="2295" cy="32"/>
          </a:xfrm>
          <a:custGeom>
            <a:avLst/>
            <a:gdLst/>
            <a:ahLst/>
            <a:cxnLst/>
            <a:rect l="l" t="t" r="r" b="b"/>
            <a:pathLst>
              <a:path w="72" h="1" fill="none" extrusionOk="0">
                <a:moveTo>
                  <a:pt x="0" y="1"/>
                </a:moveTo>
                <a:lnTo>
                  <a:pt x="72" y="1"/>
                </a:lnTo>
              </a:path>
            </a:pathLst>
          </a:custGeom>
          <a:noFill/>
          <a:ln w="900" cap="flat" cmpd="sng">
            <a:solidFill>
              <a:srgbClr val="E4B9CD"/>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7" name="Google Shape;5417;p45"/>
          <p:cNvSpPr/>
          <p:nvPr/>
        </p:nvSpPr>
        <p:spPr>
          <a:xfrm>
            <a:off x="878050" y="2385271"/>
            <a:ext cx="2327" cy="32"/>
          </a:xfrm>
          <a:custGeom>
            <a:avLst/>
            <a:gdLst/>
            <a:ahLst/>
            <a:cxnLst/>
            <a:rect l="l" t="t" r="r" b="b"/>
            <a:pathLst>
              <a:path w="73" h="1" fill="none" extrusionOk="0">
                <a:moveTo>
                  <a:pt x="1" y="0"/>
                </a:moveTo>
                <a:lnTo>
                  <a:pt x="72" y="0"/>
                </a:lnTo>
              </a:path>
            </a:pathLst>
          </a:custGeom>
          <a:noFill/>
          <a:ln w="900" cap="flat" cmpd="sng">
            <a:solidFill>
              <a:srgbClr val="E4B9CD"/>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8" name="Google Shape;5418;p45"/>
          <p:cNvSpPr/>
          <p:nvPr/>
        </p:nvSpPr>
        <p:spPr>
          <a:xfrm>
            <a:off x="8194779" y="2385271"/>
            <a:ext cx="2295" cy="32"/>
          </a:xfrm>
          <a:custGeom>
            <a:avLst/>
            <a:gdLst/>
            <a:ahLst/>
            <a:cxnLst/>
            <a:rect l="l" t="t" r="r" b="b"/>
            <a:pathLst>
              <a:path w="72" h="1" fill="none" extrusionOk="0">
                <a:moveTo>
                  <a:pt x="0" y="0"/>
                </a:moveTo>
                <a:lnTo>
                  <a:pt x="72" y="0"/>
                </a:lnTo>
              </a:path>
            </a:pathLst>
          </a:custGeom>
          <a:noFill/>
          <a:ln w="900" cap="flat" cmpd="sng">
            <a:solidFill>
              <a:srgbClr val="E4B9CD"/>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9" name="Google Shape;5419;p45"/>
          <p:cNvSpPr/>
          <p:nvPr/>
        </p:nvSpPr>
        <p:spPr>
          <a:xfrm>
            <a:off x="878050" y="2744285"/>
            <a:ext cx="2327" cy="32"/>
          </a:xfrm>
          <a:custGeom>
            <a:avLst/>
            <a:gdLst/>
            <a:ahLst/>
            <a:cxnLst/>
            <a:rect l="l" t="t" r="r" b="b"/>
            <a:pathLst>
              <a:path w="73" h="1" fill="none" extrusionOk="0">
                <a:moveTo>
                  <a:pt x="1" y="0"/>
                </a:moveTo>
                <a:lnTo>
                  <a:pt x="72" y="0"/>
                </a:lnTo>
              </a:path>
            </a:pathLst>
          </a:custGeom>
          <a:noFill/>
          <a:ln w="900" cap="flat" cmpd="sng">
            <a:solidFill>
              <a:srgbClr val="E4B9CD"/>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0" name="Google Shape;5420;p45"/>
          <p:cNvSpPr/>
          <p:nvPr/>
        </p:nvSpPr>
        <p:spPr>
          <a:xfrm>
            <a:off x="8194779" y="2744285"/>
            <a:ext cx="2295" cy="32"/>
          </a:xfrm>
          <a:custGeom>
            <a:avLst/>
            <a:gdLst/>
            <a:ahLst/>
            <a:cxnLst/>
            <a:rect l="l" t="t" r="r" b="b"/>
            <a:pathLst>
              <a:path w="72" h="1" fill="none" extrusionOk="0">
                <a:moveTo>
                  <a:pt x="0" y="0"/>
                </a:moveTo>
                <a:lnTo>
                  <a:pt x="72" y="0"/>
                </a:lnTo>
              </a:path>
            </a:pathLst>
          </a:custGeom>
          <a:noFill/>
          <a:ln w="900" cap="flat" cmpd="sng">
            <a:solidFill>
              <a:srgbClr val="E4B9CD"/>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1" name="Google Shape;5421;p45"/>
          <p:cNvSpPr/>
          <p:nvPr/>
        </p:nvSpPr>
        <p:spPr>
          <a:xfrm>
            <a:off x="878050" y="3103680"/>
            <a:ext cx="2327" cy="32"/>
          </a:xfrm>
          <a:custGeom>
            <a:avLst/>
            <a:gdLst/>
            <a:ahLst/>
            <a:cxnLst/>
            <a:rect l="l" t="t" r="r" b="b"/>
            <a:pathLst>
              <a:path w="73" h="1" fill="none" extrusionOk="0">
                <a:moveTo>
                  <a:pt x="1" y="1"/>
                </a:moveTo>
                <a:lnTo>
                  <a:pt x="72" y="1"/>
                </a:lnTo>
              </a:path>
            </a:pathLst>
          </a:custGeom>
          <a:noFill/>
          <a:ln w="900" cap="flat" cmpd="sng">
            <a:solidFill>
              <a:srgbClr val="E4B9CD"/>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2" name="Google Shape;5422;p45"/>
          <p:cNvSpPr/>
          <p:nvPr/>
        </p:nvSpPr>
        <p:spPr>
          <a:xfrm>
            <a:off x="8194779" y="3103680"/>
            <a:ext cx="2295" cy="32"/>
          </a:xfrm>
          <a:custGeom>
            <a:avLst/>
            <a:gdLst/>
            <a:ahLst/>
            <a:cxnLst/>
            <a:rect l="l" t="t" r="r" b="b"/>
            <a:pathLst>
              <a:path w="72" h="1" fill="none" extrusionOk="0">
                <a:moveTo>
                  <a:pt x="0" y="1"/>
                </a:moveTo>
                <a:lnTo>
                  <a:pt x="72" y="1"/>
                </a:lnTo>
              </a:path>
            </a:pathLst>
          </a:custGeom>
          <a:noFill/>
          <a:ln w="900" cap="flat" cmpd="sng">
            <a:solidFill>
              <a:srgbClr val="E4B9CD"/>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3" name="Google Shape;5423;p45"/>
          <p:cNvSpPr/>
          <p:nvPr/>
        </p:nvSpPr>
        <p:spPr>
          <a:xfrm>
            <a:off x="8194779" y="3821356"/>
            <a:ext cx="2295" cy="32"/>
          </a:xfrm>
          <a:custGeom>
            <a:avLst/>
            <a:gdLst/>
            <a:ahLst/>
            <a:cxnLst/>
            <a:rect l="l" t="t" r="r" b="b"/>
            <a:pathLst>
              <a:path w="72" h="1" fill="none" extrusionOk="0">
                <a:moveTo>
                  <a:pt x="0" y="0"/>
                </a:moveTo>
                <a:lnTo>
                  <a:pt x="72" y="0"/>
                </a:lnTo>
              </a:path>
            </a:pathLst>
          </a:custGeom>
          <a:noFill/>
          <a:ln w="900" cap="flat" cmpd="sng">
            <a:solidFill>
              <a:srgbClr val="E4B9CD"/>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4" name="Google Shape;5424;p45"/>
          <p:cNvSpPr/>
          <p:nvPr/>
        </p:nvSpPr>
        <p:spPr>
          <a:xfrm>
            <a:off x="878050" y="3461928"/>
            <a:ext cx="2327" cy="32"/>
          </a:xfrm>
          <a:custGeom>
            <a:avLst/>
            <a:gdLst/>
            <a:ahLst/>
            <a:cxnLst/>
            <a:rect l="l" t="t" r="r" b="b"/>
            <a:pathLst>
              <a:path w="73" h="1" fill="none" extrusionOk="0">
                <a:moveTo>
                  <a:pt x="1" y="1"/>
                </a:moveTo>
                <a:lnTo>
                  <a:pt x="72" y="1"/>
                </a:lnTo>
              </a:path>
            </a:pathLst>
          </a:custGeom>
          <a:noFill/>
          <a:ln w="900" cap="flat" cmpd="sng">
            <a:solidFill>
              <a:srgbClr val="E4B9CD"/>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5" name="Google Shape;5425;p45"/>
          <p:cNvSpPr/>
          <p:nvPr/>
        </p:nvSpPr>
        <p:spPr>
          <a:xfrm>
            <a:off x="8194779" y="3461928"/>
            <a:ext cx="2295" cy="32"/>
          </a:xfrm>
          <a:custGeom>
            <a:avLst/>
            <a:gdLst/>
            <a:ahLst/>
            <a:cxnLst/>
            <a:rect l="l" t="t" r="r" b="b"/>
            <a:pathLst>
              <a:path w="72" h="1" fill="none" extrusionOk="0">
                <a:moveTo>
                  <a:pt x="0" y="1"/>
                </a:moveTo>
                <a:lnTo>
                  <a:pt x="72" y="1"/>
                </a:lnTo>
              </a:path>
            </a:pathLst>
          </a:custGeom>
          <a:noFill/>
          <a:ln w="900" cap="flat" cmpd="sng">
            <a:solidFill>
              <a:srgbClr val="E4B9CD"/>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426" name="Google Shape;5426;p45"/>
          <p:cNvGrpSpPr/>
          <p:nvPr/>
        </p:nvGrpSpPr>
        <p:grpSpPr>
          <a:xfrm>
            <a:off x="170256" y="306992"/>
            <a:ext cx="1346179" cy="934431"/>
            <a:chOff x="170256" y="306992"/>
            <a:chExt cx="1346179" cy="934431"/>
          </a:xfrm>
        </p:grpSpPr>
        <p:sp>
          <p:nvSpPr>
            <p:cNvPr id="5427" name="Google Shape;5427;p45"/>
            <p:cNvSpPr/>
            <p:nvPr/>
          </p:nvSpPr>
          <p:spPr>
            <a:xfrm>
              <a:off x="823798" y="953108"/>
              <a:ext cx="176506" cy="257985"/>
            </a:xfrm>
            <a:custGeom>
              <a:avLst/>
              <a:gdLst/>
              <a:ahLst/>
              <a:cxnLst/>
              <a:rect l="l" t="t" r="r" b="b"/>
              <a:pathLst>
                <a:path w="5537" h="8093" extrusionOk="0">
                  <a:moveTo>
                    <a:pt x="1741" y="0"/>
                  </a:moveTo>
                  <a:cubicBezTo>
                    <a:pt x="1210" y="0"/>
                    <a:pt x="559" y="291"/>
                    <a:pt x="357" y="1627"/>
                  </a:cubicBezTo>
                  <a:cubicBezTo>
                    <a:pt x="0" y="3985"/>
                    <a:pt x="2084" y="3865"/>
                    <a:pt x="1703" y="5509"/>
                  </a:cubicBezTo>
                  <a:cubicBezTo>
                    <a:pt x="1155" y="7795"/>
                    <a:pt x="2655" y="8092"/>
                    <a:pt x="2655" y="8092"/>
                  </a:cubicBezTo>
                  <a:lnTo>
                    <a:pt x="2882" y="6890"/>
                  </a:lnTo>
                  <a:cubicBezTo>
                    <a:pt x="2882" y="6890"/>
                    <a:pt x="3232" y="7442"/>
                    <a:pt x="3945" y="7442"/>
                  </a:cubicBezTo>
                  <a:cubicBezTo>
                    <a:pt x="4133" y="7442"/>
                    <a:pt x="4346" y="7403"/>
                    <a:pt x="4584" y="7306"/>
                  </a:cubicBezTo>
                  <a:cubicBezTo>
                    <a:pt x="4513" y="6830"/>
                    <a:pt x="4025" y="6116"/>
                    <a:pt x="4025" y="6116"/>
                  </a:cubicBezTo>
                  <a:lnTo>
                    <a:pt x="4025" y="6116"/>
                  </a:lnTo>
                  <a:cubicBezTo>
                    <a:pt x="4025" y="6116"/>
                    <a:pt x="4152" y="6137"/>
                    <a:pt x="4360" y="6137"/>
                  </a:cubicBezTo>
                  <a:cubicBezTo>
                    <a:pt x="4642" y="6137"/>
                    <a:pt x="5072" y="6098"/>
                    <a:pt x="5537" y="5913"/>
                  </a:cubicBezTo>
                  <a:cubicBezTo>
                    <a:pt x="5120" y="4877"/>
                    <a:pt x="2120" y="5378"/>
                    <a:pt x="2715" y="3961"/>
                  </a:cubicBezTo>
                  <a:cubicBezTo>
                    <a:pt x="3298" y="2544"/>
                    <a:pt x="2489" y="175"/>
                    <a:pt x="2489" y="175"/>
                  </a:cubicBezTo>
                  <a:cubicBezTo>
                    <a:pt x="2489" y="175"/>
                    <a:pt x="2151" y="0"/>
                    <a:pt x="1741" y="0"/>
                  </a:cubicBezTo>
                  <a:close/>
                </a:path>
              </a:pathLst>
            </a:custGeom>
            <a:solidFill>
              <a:srgbClr val="D17A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8" name="Google Shape;5428;p45"/>
            <p:cNvSpPr/>
            <p:nvPr/>
          </p:nvSpPr>
          <p:spPr>
            <a:xfrm>
              <a:off x="931187" y="1159406"/>
              <a:ext cx="41791" cy="34173"/>
            </a:xfrm>
            <a:custGeom>
              <a:avLst/>
              <a:gdLst/>
              <a:ahLst/>
              <a:cxnLst/>
              <a:rect l="l" t="t" r="r" b="b"/>
              <a:pathLst>
                <a:path w="1311" h="1072" extrusionOk="0">
                  <a:moveTo>
                    <a:pt x="882" y="1"/>
                  </a:moveTo>
                  <a:cubicBezTo>
                    <a:pt x="1" y="108"/>
                    <a:pt x="48" y="846"/>
                    <a:pt x="48" y="846"/>
                  </a:cubicBezTo>
                  <a:cubicBezTo>
                    <a:pt x="514" y="1037"/>
                    <a:pt x="901" y="1071"/>
                    <a:pt x="1119" y="1071"/>
                  </a:cubicBezTo>
                  <a:cubicBezTo>
                    <a:pt x="1241" y="1071"/>
                    <a:pt x="1310" y="1061"/>
                    <a:pt x="1310" y="1061"/>
                  </a:cubicBezTo>
                  <a:cubicBezTo>
                    <a:pt x="1310" y="1061"/>
                    <a:pt x="1310" y="668"/>
                    <a:pt x="88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9" name="Google Shape;5429;p45"/>
            <p:cNvSpPr/>
            <p:nvPr/>
          </p:nvSpPr>
          <p:spPr>
            <a:xfrm>
              <a:off x="961564" y="1121091"/>
              <a:ext cx="42525" cy="29200"/>
            </a:xfrm>
            <a:custGeom>
              <a:avLst/>
              <a:gdLst/>
              <a:ahLst/>
              <a:cxnLst/>
              <a:rect l="l" t="t" r="r" b="b"/>
              <a:pathLst>
                <a:path w="1334" h="916" extrusionOk="0">
                  <a:moveTo>
                    <a:pt x="191" y="0"/>
                  </a:moveTo>
                  <a:cubicBezTo>
                    <a:pt x="0" y="465"/>
                    <a:pt x="131" y="858"/>
                    <a:pt x="131" y="858"/>
                  </a:cubicBezTo>
                  <a:cubicBezTo>
                    <a:pt x="231" y="899"/>
                    <a:pt x="341" y="916"/>
                    <a:pt x="452" y="916"/>
                  </a:cubicBezTo>
                  <a:cubicBezTo>
                    <a:pt x="882" y="916"/>
                    <a:pt x="1334" y="667"/>
                    <a:pt x="1334" y="667"/>
                  </a:cubicBezTo>
                  <a:cubicBezTo>
                    <a:pt x="1334" y="667"/>
                    <a:pt x="1119" y="167"/>
                    <a:pt x="19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0" name="Google Shape;5430;p45"/>
            <p:cNvSpPr/>
            <p:nvPr/>
          </p:nvSpPr>
          <p:spPr>
            <a:xfrm>
              <a:off x="881493" y="1181463"/>
              <a:ext cx="34173" cy="34523"/>
            </a:xfrm>
            <a:custGeom>
              <a:avLst/>
              <a:gdLst/>
              <a:ahLst/>
              <a:cxnLst/>
              <a:rect l="l" t="t" r="r" b="b"/>
              <a:pathLst>
                <a:path w="1072" h="1083" extrusionOk="0">
                  <a:moveTo>
                    <a:pt x="640" y="0"/>
                  </a:moveTo>
                  <a:cubicBezTo>
                    <a:pt x="307" y="0"/>
                    <a:pt x="0" y="261"/>
                    <a:pt x="0" y="261"/>
                  </a:cubicBezTo>
                  <a:cubicBezTo>
                    <a:pt x="417" y="952"/>
                    <a:pt x="857" y="1083"/>
                    <a:pt x="857" y="1083"/>
                  </a:cubicBezTo>
                  <a:cubicBezTo>
                    <a:pt x="857" y="1083"/>
                    <a:pt x="1072" y="726"/>
                    <a:pt x="988" y="119"/>
                  </a:cubicBezTo>
                  <a:cubicBezTo>
                    <a:pt x="877" y="32"/>
                    <a:pt x="757" y="0"/>
                    <a:pt x="6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1" name="Google Shape;5431;p45"/>
            <p:cNvSpPr/>
            <p:nvPr/>
          </p:nvSpPr>
          <p:spPr>
            <a:xfrm>
              <a:off x="988117" y="639868"/>
              <a:ext cx="230793" cy="100318"/>
            </a:xfrm>
            <a:custGeom>
              <a:avLst/>
              <a:gdLst/>
              <a:ahLst/>
              <a:cxnLst/>
              <a:rect l="l" t="t" r="r" b="b"/>
              <a:pathLst>
                <a:path w="7240" h="3147" extrusionOk="0">
                  <a:moveTo>
                    <a:pt x="1751" y="0"/>
                  </a:moveTo>
                  <a:cubicBezTo>
                    <a:pt x="1751" y="0"/>
                    <a:pt x="1" y="619"/>
                    <a:pt x="1406" y="1786"/>
                  </a:cubicBezTo>
                  <a:cubicBezTo>
                    <a:pt x="2600" y="2765"/>
                    <a:pt x="3437" y="3146"/>
                    <a:pt x="4099" y="3146"/>
                  </a:cubicBezTo>
                  <a:cubicBezTo>
                    <a:pt x="4935" y="3146"/>
                    <a:pt x="5493" y="2540"/>
                    <a:pt x="6144" y="1762"/>
                  </a:cubicBezTo>
                  <a:cubicBezTo>
                    <a:pt x="6704" y="1715"/>
                    <a:pt x="7240" y="1298"/>
                    <a:pt x="7240" y="1298"/>
                  </a:cubicBezTo>
                  <a:lnTo>
                    <a:pt x="7240" y="1298"/>
                  </a:lnTo>
                  <a:lnTo>
                    <a:pt x="6537" y="1370"/>
                  </a:lnTo>
                  <a:cubicBezTo>
                    <a:pt x="6763" y="1108"/>
                    <a:pt x="7061" y="643"/>
                    <a:pt x="7061" y="643"/>
                  </a:cubicBezTo>
                  <a:lnTo>
                    <a:pt x="7061" y="643"/>
                  </a:lnTo>
                  <a:lnTo>
                    <a:pt x="6240" y="1167"/>
                  </a:lnTo>
                  <a:cubicBezTo>
                    <a:pt x="6240" y="1167"/>
                    <a:pt x="6311" y="834"/>
                    <a:pt x="6263" y="346"/>
                  </a:cubicBezTo>
                  <a:lnTo>
                    <a:pt x="6263" y="346"/>
                  </a:lnTo>
                  <a:cubicBezTo>
                    <a:pt x="6049" y="596"/>
                    <a:pt x="5894" y="1227"/>
                    <a:pt x="5894" y="1227"/>
                  </a:cubicBezTo>
                  <a:lnTo>
                    <a:pt x="4299" y="2239"/>
                  </a:lnTo>
                  <a:lnTo>
                    <a:pt x="1751" y="0"/>
                  </a:lnTo>
                  <a:close/>
                </a:path>
              </a:pathLst>
            </a:custGeom>
            <a:solidFill>
              <a:srgbClr val="D17A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2" name="Google Shape;5432;p45"/>
            <p:cNvSpPr/>
            <p:nvPr/>
          </p:nvSpPr>
          <p:spPr>
            <a:xfrm>
              <a:off x="1035197" y="351044"/>
              <a:ext cx="190914" cy="120720"/>
            </a:xfrm>
            <a:custGeom>
              <a:avLst/>
              <a:gdLst/>
              <a:ahLst/>
              <a:cxnLst/>
              <a:rect l="l" t="t" r="r" b="b"/>
              <a:pathLst>
                <a:path w="5989" h="3787" extrusionOk="0">
                  <a:moveTo>
                    <a:pt x="5536" y="1"/>
                  </a:moveTo>
                  <a:cubicBezTo>
                    <a:pt x="3239" y="1156"/>
                    <a:pt x="0" y="3489"/>
                    <a:pt x="572" y="3787"/>
                  </a:cubicBezTo>
                  <a:cubicBezTo>
                    <a:pt x="4667" y="2977"/>
                    <a:pt x="5989" y="1799"/>
                    <a:pt x="5989" y="1799"/>
                  </a:cubicBezTo>
                  <a:lnTo>
                    <a:pt x="5536" y="1227"/>
                  </a:lnTo>
                  <a:lnTo>
                    <a:pt x="5441" y="1918"/>
                  </a:lnTo>
                  <a:lnTo>
                    <a:pt x="4941" y="1525"/>
                  </a:lnTo>
                  <a:lnTo>
                    <a:pt x="4846" y="2132"/>
                  </a:lnTo>
                  <a:lnTo>
                    <a:pt x="4239" y="1763"/>
                  </a:lnTo>
                  <a:lnTo>
                    <a:pt x="4167" y="2370"/>
                  </a:lnTo>
                  <a:lnTo>
                    <a:pt x="3548" y="2025"/>
                  </a:lnTo>
                  <a:lnTo>
                    <a:pt x="3512" y="2596"/>
                  </a:lnTo>
                  <a:lnTo>
                    <a:pt x="2822" y="2310"/>
                  </a:lnTo>
                  <a:lnTo>
                    <a:pt x="2703" y="2858"/>
                  </a:lnTo>
                  <a:lnTo>
                    <a:pt x="2274" y="2691"/>
                  </a:lnTo>
                  <a:lnTo>
                    <a:pt x="2274" y="3037"/>
                  </a:lnTo>
                  <a:lnTo>
                    <a:pt x="2084" y="2918"/>
                  </a:lnTo>
                  <a:lnTo>
                    <a:pt x="2155" y="2489"/>
                  </a:lnTo>
                  <a:lnTo>
                    <a:pt x="2608" y="2691"/>
                  </a:lnTo>
                  <a:lnTo>
                    <a:pt x="2679" y="2120"/>
                  </a:lnTo>
                  <a:lnTo>
                    <a:pt x="3227" y="2239"/>
                  </a:lnTo>
                  <a:lnTo>
                    <a:pt x="3298" y="1656"/>
                  </a:lnTo>
                  <a:lnTo>
                    <a:pt x="3798" y="1846"/>
                  </a:lnTo>
                  <a:lnTo>
                    <a:pt x="3893" y="1203"/>
                  </a:lnTo>
                  <a:lnTo>
                    <a:pt x="4513" y="1477"/>
                  </a:lnTo>
                  <a:lnTo>
                    <a:pt x="4417" y="822"/>
                  </a:lnTo>
                  <a:lnTo>
                    <a:pt x="5060" y="977"/>
                  </a:lnTo>
                  <a:lnTo>
                    <a:pt x="4965" y="417"/>
                  </a:lnTo>
                  <a:lnTo>
                    <a:pt x="5536" y="679"/>
                  </a:lnTo>
                  <a:lnTo>
                    <a:pt x="5536"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433" name="Google Shape;5433;p45"/>
            <p:cNvGrpSpPr/>
            <p:nvPr/>
          </p:nvGrpSpPr>
          <p:grpSpPr>
            <a:xfrm>
              <a:off x="170256" y="306992"/>
              <a:ext cx="1346179" cy="740100"/>
              <a:chOff x="170256" y="306992"/>
              <a:chExt cx="1346179" cy="740100"/>
            </a:xfrm>
          </p:grpSpPr>
          <p:sp>
            <p:nvSpPr>
              <p:cNvPr id="5434" name="Google Shape;5434;p45"/>
              <p:cNvSpPr/>
              <p:nvPr/>
            </p:nvSpPr>
            <p:spPr>
              <a:xfrm>
                <a:off x="594167" y="335489"/>
                <a:ext cx="307490" cy="539750"/>
              </a:xfrm>
              <a:custGeom>
                <a:avLst/>
                <a:gdLst/>
                <a:ahLst/>
                <a:cxnLst/>
                <a:rect l="l" t="t" r="r" b="b"/>
                <a:pathLst>
                  <a:path w="9646" h="16932" extrusionOk="0">
                    <a:moveTo>
                      <a:pt x="1890" y="1"/>
                    </a:moveTo>
                    <a:cubicBezTo>
                      <a:pt x="1842" y="1"/>
                      <a:pt x="1792" y="5"/>
                      <a:pt x="1739" y="12"/>
                    </a:cubicBezTo>
                    <a:cubicBezTo>
                      <a:pt x="49" y="251"/>
                      <a:pt x="1" y="1739"/>
                      <a:pt x="2978" y="6906"/>
                    </a:cubicBezTo>
                    <a:cubicBezTo>
                      <a:pt x="5942" y="12073"/>
                      <a:pt x="3466" y="16931"/>
                      <a:pt x="3466" y="16931"/>
                    </a:cubicBezTo>
                    <a:cubicBezTo>
                      <a:pt x="5240" y="16360"/>
                      <a:pt x="4871" y="14002"/>
                      <a:pt x="6692" y="13502"/>
                    </a:cubicBezTo>
                    <a:cubicBezTo>
                      <a:pt x="8502" y="13002"/>
                      <a:pt x="9645" y="11633"/>
                      <a:pt x="8788" y="10776"/>
                    </a:cubicBezTo>
                    <a:cubicBezTo>
                      <a:pt x="8595" y="10583"/>
                      <a:pt x="8417" y="10519"/>
                      <a:pt x="8249" y="10519"/>
                    </a:cubicBezTo>
                    <a:cubicBezTo>
                      <a:pt x="7916" y="10519"/>
                      <a:pt x="7625" y="10770"/>
                      <a:pt x="7348" y="10770"/>
                    </a:cubicBezTo>
                    <a:cubicBezTo>
                      <a:pt x="7133" y="10770"/>
                      <a:pt x="6926" y="10619"/>
                      <a:pt x="6716" y="10085"/>
                    </a:cubicBezTo>
                    <a:cubicBezTo>
                      <a:pt x="6097" y="8525"/>
                      <a:pt x="8871" y="7930"/>
                      <a:pt x="8323" y="6335"/>
                    </a:cubicBezTo>
                    <a:cubicBezTo>
                      <a:pt x="8021" y="5468"/>
                      <a:pt x="7582" y="5086"/>
                      <a:pt x="7138" y="5086"/>
                    </a:cubicBezTo>
                    <a:cubicBezTo>
                      <a:pt x="6778" y="5086"/>
                      <a:pt x="6414" y="5338"/>
                      <a:pt x="6121" y="5787"/>
                    </a:cubicBezTo>
                    <a:cubicBezTo>
                      <a:pt x="5942" y="6060"/>
                      <a:pt x="5741" y="6184"/>
                      <a:pt x="5573" y="6184"/>
                    </a:cubicBezTo>
                    <a:cubicBezTo>
                      <a:pt x="5124" y="6184"/>
                      <a:pt x="4906" y="5303"/>
                      <a:pt x="5954" y="4013"/>
                    </a:cubicBezTo>
                    <a:cubicBezTo>
                      <a:pt x="6994" y="2724"/>
                      <a:pt x="6378" y="1491"/>
                      <a:pt x="5368" y="1491"/>
                    </a:cubicBezTo>
                    <a:cubicBezTo>
                      <a:pt x="4978" y="1491"/>
                      <a:pt x="4531" y="1674"/>
                      <a:pt x="4097" y="2108"/>
                    </a:cubicBezTo>
                    <a:cubicBezTo>
                      <a:pt x="3834" y="2375"/>
                      <a:pt x="3641" y="2485"/>
                      <a:pt x="3494" y="2485"/>
                    </a:cubicBezTo>
                    <a:cubicBezTo>
                      <a:pt x="2795" y="2485"/>
                      <a:pt x="3127" y="1"/>
                      <a:pt x="189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5" name="Google Shape;5435;p45"/>
              <p:cNvSpPr/>
              <p:nvPr/>
            </p:nvSpPr>
            <p:spPr>
              <a:xfrm>
                <a:off x="790010" y="345817"/>
                <a:ext cx="726424" cy="662255"/>
              </a:xfrm>
              <a:custGeom>
                <a:avLst/>
                <a:gdLst/>
                <a:ahLst/>
                <a:cxnLst/>
                <a:rect l="l" t="t" r="r" b="b"/>
                <a:pathLst>
                  <a:path w="22788" h="20775" extrusionOk="0">
                    <a:moveTo>
                      <a:pt x="18805" y="1"/>
                    </a:moveTo>
                    <a:cubicBezTo>
                      <a:pt x="18345" y="1"/>
                      <a:pt x="17905" y="115"/>
                      <a:pt x="17562" y="355"/>
                    </a:cubicBezTo>
                    <a:cubicBezTo>
                      <a:pt x="15860" y="1558"/>
                      <a:pt x="18574" y="3987"/>
                      <a:pt x="17943" y="4689"/>
                    </a:cubicBezTo>
                    <a:cubicBezTo>
                      <a:pt x="17902" y="4734"/>
                      <a:pt x="17859" y="4755"/>
                      <a:pt x="17813" y="4755"/>
                    </a:cubicBezTo>
                    <a:cubicBezTo>
                      <a:pt x="17249" y="4755"/>
                      <a:pt x="16400" y="1485"/>
                      <a:pt x="15578" y="1485"/>
                    </a:cubicBezTo>
                    <a:cubicBezTo>
                      <a:pt x="15445" y="1485"/>
                      <a:pt x="15312" y="1571"/>
                      <a:pt x="15181" y="1772"/>
                    </a:cubicBezTo>
                    <a:cubicBezTo>
                      <a:pt x="14193" y="3308"/>
                      <a:pt x="16431" y="4999"/>
                      <a:pt x="16896" y="5963"/>
                    </a:cubicBezTo>
                    <a:cubicBezTo>
                      <a:pt x="17169" y="6524"/>
                      <a:pt x="16916" y="7207"/>
                      <a:pt x="16477" y="7207"/>
                    </a:cubicBezTo>
                    <a:cubicBezTo>
                      <a:pt x="16152" y="7207"/>
                      <a:pt x="15726" y="6834"/>
                      <a:pt x="15336" y="5761"/>
                    </a:cubicBezTo>
                    <a:cubicBezTo>
                      <a:pt x="14831" y="4400"/>
                      <a:pt x="14258" y="3845"/>
                      <a:pt x="13769" y="3845"/>
                    </a:cubicBezTo>
                    <a:cubicBezTo>
                      <a:pt x="13346" y="3845"/>
                      <a:pt x="12987" y="4259"/>
                      <a:pt x="12788" y="4927"/>
                    </a:cubicBezTo>
                    <a:cubicBezTo>
                      <a:pt x="12359" y="6356"/>
                      <a:pt x="14502" y="7892"/>
                      <a:pt x="14562" y="9106"/>
                    </a:cubicBezTo>
                    <a:cubicBezTo>
                      <a:pt x="14594" y="9768"/>
                      <a:pt x="14137" y="10215"/>
                      <a:pt x="13697" y="10215"/>
                    </a:cubicBezTo>
                    <a:cubicBezTo>
                      <a:pt x="13321" y="10215"/>
                      <a:pt x="12957" y="9889"/>
                      <a:pt x="12919" y="9094"/>
                    </a:cubicBezTo>
                    <a:cubicBezTo>
                      <a:pt x="12864" y="7767"/>
                      <a:pt x="12457" y="6292"/>
                      <a:pt x="11710" y="6292"/>
                    </a:cubicBezTo>
                    <a:cubicBezTo>
                      <a:pt x="11485" y="6292"/>
                      <a:pt x="11229" y="6426"/>
                      <a:pt x="10942" y="6737"/>
                    </a:cubicBezTo>
                    <a:cubicBezTo>
                      <a:pt x="9692" y="8106"/>
                      <a:pt x="11550" y="10071"/>
                      <a:pt x="11609" y="11416"/>
                    </a:cubicBezTo>
                    <a:cubicBezTo>
                      <a:pt x="11636" y="12018"/>
                      <a:pt x="11189" y="12366"/>
                      <a:pt x="10752" y="12366"/>
                    </a:cubicBezTo>
                    <a:cubicBezTo>
                      <a:pt x="10220" y="12366"/>
                      <a:pt x="9702" y="11854"/>
                      <a:pt x="10061" y="10666"/>
                    </a:cubicBezTo>
                    <a:cubicBezTo>
                      <a:pt x="10509" y="9175"/>
                      <a:pt x="9896" y="7966"/>
                      <a:pt x="9072" y="7966"/>
                    </a:cubicBezTo>
                    <a:cubicBezTo>
                      <a:pt x="8712" y="7966"/>
                      <a:pt x="8312" y="8197"/>
                      <a:pt x="7942" y="8737"/>
                    </a:cubicBezTo>
                    <a:cubicBezTo>
                      <a:pt x="6728" y="10511"/>
                      <a:pt x="9442" y="13500"/>
                      <a:pt x="7775" y="13988"/>
                    </a:cubicBezTo>
                    <a:cubicBezTo>
                      <a:pt x="7699" y="14011"/>
                      <a:pt x="7628" y="14023"/>
                      <a:pt x="7564" y="14023"/>
                    </a:cubicBezTo>
                    <a:cubicBezTo>
                      <a:pt x="6239" y="14023"/>
                      <a:pt x="7469" y="9237"/>
                      <a:pt x="6500" y="9237"/>
                    </a:cubicBezTo>
                    <a:cubicBezTo>
                      <a:pt x="6496" y="9237"/>
                      <a:pt x="6493" y="9237"/>
                      <a:pt x="6490" y="9237"/>
                    </a:cubicBezTo>
                    <a:cubicBezTo>
                      <a:pt x="5466" y="9285"/>
                      <a:pt x="4430" y="9690"/>
                      <a:pt x="4513" y="11416"/>
                    </a:cubicBezTo>
                    <a:cubicBezTo>
                      <a:pt x="4585" y="13142"/>
                      <a:pt x="5918" y="15774"/>
                      <a:pt x="4549" y="15833"/>
                    </a:cubicBezTo>
                    <a:cubicBezTo>
                      <a:pt x="4542" y="15834"/>
                      <a:pt x="4535" y="15834"/>
                      <a:pt x="4528" y="15834"/>
                    </a:cubicBezTo>
                    <a:cubicBezTo>
                      <a:pt x="3333" y="15834"/>
                      <a:pt x="3900" y="11347"/>
                      <a:pt x="2631" y="11347"/>
                    </a:cubicBezTo>
                    <a:cubicBezTo>
                      <a:pt x="2478" y="11347"/>
                      <a:pt x="2297" y="11412"/>
                      <a:pt x="2084" y="11559"/>
                    </a:cubicBezTo>
                    <a:cubicBezTo>
                      <a:pt x="96" y="12928"/>
                      <a:pt x="560" y="14416"/>
                      <a:pt x="2108" y="15833"/>
                    </a:cubicBezTo>
                    <a:cubicBezTo>
                      <a:pt x="3656" y="17250"/>
                      <a:pt x="1" y="20215"/>
                      <a:pt x="1" y="20215"/>
                    </a:cubicBezTo>
                    <a:lnTo>
                      <a:pt x="632" y="20774"/>
                    </a:lnTo>
                    <a:cubicBezTo>
                      <a:pt x="1515" y="19678"/>
                      <a:pt x="2521" y="19321"/>
                      <a:pt x="3526" y="19321"/>
                    </a:cubicBezTo>
                    <a:cubicBezTo>
                      <a:pt x="5401" y="19321"/>
                      <a:pt x="7271" y="20564"/>
                      <a:pt x="8330" y="20564"/>
                    </a:cubicBezTo>
                    <a:cubicBezTo>
                      <a:pt x="8701" y="20564"/>
                      <a:pt x="8972" y="20411"/>
                      <a:pt x="9109" y="20000"/>
                    </a:cubicBezTo>
                    <a:cubicBezTo>
                      <a:pt x="9859" y="17774"/>
                      <a:pt x="6871" y="18905"/>
                      <a:pt x="6347" y="18084"/>
                    </a:cubicBezTo>
                    <a:cubicBezTo>
                      <a:pt x="6021" y="17584"/>
                      <a:pt x="6065" y="17093"/>
                      <a:pt x="6733" y="17093"/>
                    </a:cubicBezTo>
                    <a:cubicBezTo>
                      <a:pt x="7164" y="17093"/>
                      <a:pt x="7854" y="17297"/>
                      <a:pt x="8871" y="17834"/>
                    </a:cubicBezTo>
                    <a:cubicBezTo>
                      <a:pt x="9944" y="18397"/>
                      <a:pt x="10868" y="18672"/>
                      <a:pt x="11578" y="18672"/>
                    </a:cubicBezTo>
                    <a:cubicBezTo>
                      <a:pt x="12593" y="18672"/>
                      <a:pt x="13170" y="18110"/>
                      <a:pt x="13121" y="17024"/>
                    </a:cubicBezTo>
                    <a:cubicBezTo>
                      <a:pt x="13026" y="15202"/>
                      <a:pt x="8359" y="15655"/>
                      <a:pt x="10692" y="15024"/>
                    </a:cubicBezTo>
                    <a:cubicBezTo>
                      <a:pt x="10892" y="14969"/>
                      <a:pt x="11080" y="14944"/>
                      <a:pt x="11259" y="14944"/>
                    </a:cubicBezTo>
                    <a:cubicBezTo>
                      <a:pt x="12843" y="14944"/>
                      <a:pt x="13664" y="16889"/>
                      <a:pt x="14711" y="16889"/>
                    </a:cubicBezTo>
                    <a:cubicBezTo>
                      <a:pt x="14926" y="16889"/>
                      <a:pt x="15152" y="16806"/>
                      <a:pt x="15395" y="16607"/>
                    </a:cubicBezTo>
                    <a:cubicBezTo>
                      <a:pt x="16921" y="15361"/>
                      <a:pt x="15816" y="14093"/>
                      <a:pt x="14464" y="14093"/>
                    </a:cubicBezTo>
                    <a:cubicBezTo>
                      <a:pt x="14433" y="14093"/>
                      <a:pt x="14402" y="14094"/>
                      <a:pt x="14371" y="14095"/>
                    </a:cubicBezTo>
                    <a:cubicBezTo>
                      <a:pt x="14319" y="14097"/>
                      <a:pt x="14267" y="14098"/>
                      <a:pt x="14214" y="14098"/>
                    </a:cubicBezTo>
                    <a:cubicBezTo>
                      <a:pt x="12852" y="14098"/>
                      <a:pt x="11428" y="13372"/>
                      <a:pt x="13205" y="12845"/>
                    </a:cubicBezTo>
                    <a:cubicBezTo>
                      <a:pt x="13361" y="12798"/>
                      <a:pt x="13522" y="12778"/>
                      <a:pt x="13688" y="12778"/>
                    </a:cubicBezTo>
                    <a:cubicBezTo>
                      <a:pt x="14978" y="12778"/>
                      <a:pt x="16514" y="14024"/>
                      <a:pt x="17591" y="14024"/>
                    </a:cubicBezTo>
                    <a:cubicBezTo>
                      <a:pt x="18010" y="14024"/>
                      <a:pt x="18360" y="13835"/>
                      <a:pt x="18598" y="13309"/>
                    </a:cubicBezTo>
                    <a:cubicBezTo>
                      <a:pt x="19400" y="11508"/>
                      <a:pt x="17561" y="11236"/>
                      <a:pt x="16259" y="11236"/>
                    </a:cubicBezTo>
                    <a:cubicBezTo>
                      <a:pt x="16072" y="11236"/>
                      <a:pt x="15896" y="11242"/>
                      <a:pt x="15741" y="11249"/>
                    </a:cubicBezTo>
                    <a:cubicBezTo>
                      <a:pt x="15705" y="11251"/>
                      <a:pt x="15671" y="11252"/>
                      <a:pt x="15639" y="11252"/>
                    </a:cubicBezTo>
                    <a:cubicBezTo>
                      <a:pt x="14655" y="11252"/>
                      <a:pt x="14995" y="10499"/>
                      <a:pt x="16236" y="10499"/>
                    </a:cubicBezTo>
                    <a:cubicBezTo>
                      <a:pt x="16387" y="10499"/>
                      <a:pt x="16552" y="10510"/>
                      <a:pt x="16729" y="10535"/>
                    </a:cubicBezTo>
                    <a:cubicBezTo>
                      <a:pt x="17441" y="10637"/>
                      <a:pt x="18272" y="10784"/>
                      <a:pt x="19016" y="10784"/>
                    </a:cubicBezTo>
                    <a:cubicBezTo>
                      <a:pt x="20014" y="10784"/>
                      <a:pt x="20855" y="10519"/>
                      <a:pt x="21039" y="9523"/>
                    </a:cubicBezTo>
                    <a:cubicBezTo>
                      <a:pt x="21349" y="7785"/>
                      <a:pt x="17122" y="8928"/>
                      <a:pt x="17610" y="8023"/>
                    </a:cubicBezTo>
                    <a:cubicBezTo>
                      <a:pt x="18098" y="7118"/>
                      <a:pt x="22289" y="8309"/>
                      <a:pt x="21813" y="6380"/>
                    </a:cubicBezTo>
                    <a:cubicBezTo>
                      <a:pt x="21659" y="5762"/>
                      <a:pt x="21284" y="5570"/>
                      <a:pt x="20843" y="5570"/>
                    </a:cubicBezTo>
                    <a:cubicBezTo>
                      <a:pt x="20113" y="5570"/>
                      <a:pt x="19205" y="6099"/>
                      <a:pt x="18836" y="6099"/>
                    </a:cubicBezTo>
                    <a:cubicBezTo>
                      <a:pt x="18737" y="6099"/>
                      <a:pt x="18676" y="6061"/>
                      <a:pt x="18670" y="5963"/>
                    </a:cubicBezTo>
                    <a:cubicBezTo>
                      <a:pt x="18634" y="5296"/>
                      <a:pt x="19670" y="5249"/>
                      <a:pt x="20206" y="4653"/>
                    </a:cubicBezTo>
                    <a:cubicBezTo>
                      <a:pt x="22787" y="1824"/>
                      <a:pt x="20643" y="1"/>
                      <a:pt x="1880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6" name="Google Shape;5436;p45"/>
              <p:cNvSpPr/>
              <p:nvPr/>
            </p:nvSpPr>
            <p:spPr>
              <a:xfrm>
                <a:off x="170256" y="306992"/>
                <a:ext cx="1082496" cy="740100"/>
              </a:xfrm>
              <a:custGeom>
                <a:avLst/>
                <a:gdLst/>
                <a:ahLst/>
                <a:cxnLst/>
                <a:rect l="l" t="t" r="r" b="b"/>
                <a:pathLst>
                  <a:path w="33958" h="23217" extrusionOk="0">
                    <a:moveTo>
                      <a:pt x="30546" y="1"/>
                    </a:moveTo>
                    <a:cubicBezTo>
                      <a:pt x="30045" y="1"/>
                      <a:pt x="29435" y="105"/>
                      <a:pt x="28695" y="371"/>
                    </a:cubicBezTo>
                    <a:cubicBezTo>
                      <a:pt x="25301" y="1597"/>
                      <a:pt x="22861" y="2442"/>
                      <a:pt x="23635" y="6074"/>
                    </a:cubicBezTo>
                    <a:cubicBezTo>
                      <a:pt x="24409" y="9717"/>
                      <a:pt x="24492" y="12563"/>
                      <a:pt x="17372" y="14527"/>
                    </a:cubicBezTo>
                    <a:cubicBezTo>
                      <a:pt x="16393" y="14796"/>
                      <a:pt x="15476" y="14910"/>
                      <a:pt x="14606" y="14910"/>
                    </a:cubicBezTo>
                    <a:cubicBezTo>
                      <a:pt x="9784" y="14910"/>
                      <a:pt x="6403" y="11409"/>
                      <a:pt x="1908" y="11409"/>
                    </a:cubicBezTo>
                    <a:cubicBezTo>
                      <a:pt x="1295" y="11409"/>
                      <a:pt x="661" y="11474"/>
                      <a:pt x="1" y="11622"/>
                    </a:cubicBezTo>
                    <a:cubicBezTo>
                      <a:pt x="548" y="11693"/>
                      <a:pt x="1156" y="11836"/>
                      <a:pt x="1751" y="12027"/>
                    </a:cubicBezTo>
                    <a:cubicBezTo>
                      <a:pt x="4394" y="12860"/>
                      <a:pt x="6632" y="14575"/>
                      <a:pt x="8228" y="16813"/>
                    </a:cubicBezTo>
                    <a:cubicBezTo>
                      <a:pt x="9764" y="18992"/>
                      <a:pt x="12598" y="21933"/>
                      <a:pt x="17098" y="22909"/>
                    </a:cubicBezTo>
                    <a:cubicBezTo>
                      <a:pt x="18059" y="23117"/>
                      <a:pt x="18943" y="23216"/>
                      <a:pt x="19756" y="23216"/>
                    </a:cubicBezTo>
                    <a:cubicBezTo>
                      <a:pt x="25223" y="23216"/>
                      <a:pt x="27511" y="18757"/>
                      <a:pt x="28600" y="13098"/>
                    </a:cubicBezTo>
                    <a:cubicBezTo>
                      <a:pt x="29135" y="9705"/>
                      <a:pt x="28600" y="7824"/>
                      <a:pt x="28600" y="7824"/>
                    </a:cubicBezTo>
                    <a:cubicBezTo>
                      <a:pt x="28600" y="7824"/>
                      <a:pt x="30957" y="7026"/>
                      <a:pt x="32862" y="5121"/>
                    </a:cubicBezTo>
                    <a:cubicBezTo>
                      <a:pt x="33957" y="4014"/>
                      <a:pt x="33505" y="2966"/>
                      <a:pt x="33505" y="2966"/>
                    </a:cubicBezTo>
                    <a:lnTo>
                      <a:pt x="33505" y="2966"/>
                    </a:lnTo>
                    <a:lnTo>
                      <a:pt x="27707" y="4990"/>
                    </a:lnTo>
                    <a:lnTo>
                      <a:pt x="32743" y="1323"/>
                    </a:lnTo>
                    <a:cubicBezTo>
                      <a:pt x="32743" y="1323"/>
                      <a:pt x="32336" y="1"/>
                      <a:pt x="3054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437" name="Google Shape;5437;p45"/>
            <p:cNvSpPr/>
            <p:nvPr/>
          </p:nvSpPr>
          <p:spPr>
            <a:xfrm>
              <a:off x="708027" y="981126"/>
              <a:ext cx="153012" cy="252725"/>
            </a:xfrm>
            <a:custGeom>
              <a:avLst/>
              <a:gdLst/>
              <a:ahLst/>
              <a:cxnLst/>
              <a:rect l="l" t="t" r="r" b="b"/>
              <a:pathLst>
                <a:path w="4800" h="7928" extrusionOk="0">
                  <a:moveTo>
                    <a:pt x="3064" y="0"/>
                  </a:moveTo>
                  <a:cubicBezTo>
                    <a:pt x="2636" y="0"/>
                    <a:pt x="2127" y="247"/>
                    <a:pt x="1620" y="1070"/>
                  </a:cubicBezTo>
                  <a:cubicBezTo>
                    <a:pt x="394" y="3129"/>
                    <a:pt x="2370" y="3808"/>
                    <a:pt x="1382" y="5177"/>
                  </a:cubicBezTo>
                  <a:cubicBezTo>
                    <a:pt x="1" y="7094"/>
                    <a:pt x="1287" y="7928"/>
                    <a:pt x="1287" y="7928"/>
                  </a:cubicBezTo>
                  <a:lnTo>
                    <a:pt x="1953" y="6892"/>
                  </a:lnTo>
                  <a:cubicBezTo>
                    <a:pt x="1953" y="6892"/>
                    <a:pt x="2144" y="7928"/>
                    <a:pt x="3382" y="7928"/>
                  </a:cubicBezTo>
                  <a:cubicBezTo>
                    <a:pt x="3501" y="7451"/>
                    <a:pt x="3311" y="6606"/>
                    <a:pt x="3311" y="6606"/>
                  </a:cubicBezTo>
                  <a:lnTo>
                    <a:pt x="3311" y="6606"/>
                  </a:lnTo>
                  <a:cubicBezTo>
                    <a:pt x="3311" y="6606"/>
                    <a:pt x="3918" y="6999"/>
                    <a:pt x="4799" y="6999"/>
                  </a:cubicBezTo>
                  <a:cubicBezTo>
                    <a:pt x="4799" y="5880"/>
                    <a:pt x="1834" y="5213"/>
                    <a:pt x="2918" y="4118"/>
                  </a:cubicBezTo>
                  <a:cubicBezTo>
                    <a:pt x="4013" y="3034"/>
                    <a:pt x="4156" y="546"/>
                    <a:pt x="4156" y="546"/>
                  </a:cubicBezTo>
                  <a:cubicBezTo>
                    <a:pt x="4156" y="546"/>
                    <a:pt x="3700" y="0"/>
                    <a:pt x="306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8" name="Google Shape;5438;p45"/>
            <p:cNvSpPr/>
            <p:nvPr/>
          </p:nvSpPr>
          <p:spPr>
            <a:xfrm>
              <a:off x="781659" y="1203776"/>
              <a:ext cx="39496" cy="37647"/>
            </a:xfrm>
            <a:custGeom>
              <a:avLst/>
              <a:gdLst/>
              <a:ahLst/>
              <a:cxnLst/>
              <a:rect l="l" t="t" r="r" b="b"/>
              <a:pathLst>
                <a:path w="1239" h="1181" extrusionOk="0">
                  <a:moveTo>
                    <a:pt x="758" y="1"/>
                  </a:moveTo>
                  <a:cubicBezTo>
                    <a:pt x="176" y="1"/>
                    <a:pt x="1" y="526"/>
                    <a:pt x="1" y="526"/>
                  </a:cubicBezTo>
                  <a:cubicBezTo>
                    <a:pt x="548" y="1085"/>
                    <a:pt x="1084" y="1181"/>
                    <a:pt x="1084" y="1181"/>
                  </a:cubicBezTo>
                  <a:cubicBezTo>
                    <a:pt x="1084" y="1181"/>
                    <a:pt x="1239" y="823"/>
                    <a:pt x="1084" y="50"/>
                  </a:cubicBezTo>
                  <a:cubicBezTo>
                    <a:pt x="963" y="16"/>
                    <a:pt x="855" y="1"/>
                    <a:pt x="75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9" name="Google Shape;5439;p45"/>
            <p:cNvSpPr/>
            <p:nvPr/>
          </p:nvSpPr>
          <p:spPr>
            <a:xfrm>
              <a:off x="826827" y="1173080"/>
              <a:ext cx="37998" cy="33886"/>
            </a:xfrm>
            <a:custGeom>
              <a:avLst/>
              <a:gdLst/>
              <a:ahLst/>
              <a:cxnLst/>
              <a:rect l="l" t="t" r="r" b="b"/>
              <a:pathLst>
                <a:path w="1192" h="1063" extrusionOk="0">
                  <a:moveTo>
                    <a:pt x="382" y="1"/>
                  </a:moveTo>
                  <a:cubicBezTo>
                    <a:pt x="48" y="346"/>
                    <a:pt x="1" y="774"/>
                    <a:pt x="1" y="774"/>
                  </a:cubicBezTo>
                  <a:cubicBezTo>
                    <a:pt x="237" y="1018"/>
                    <a:pt x="658" y="1062"/>
                    <a:pt x="931" y="1062"/>
                  </a:cubicBezTo>
                  <a:cubicBezTo>
                    <a:pt x="1085" y="1062"/>
                    <a:pt x="1191" y="1048"/>
                    <a:pt x="1191" y="1048"/>
                  </a:cubicBezTo>
                  <a:cubicBezTo>
                    <a:pt x="1191" y="1048"/>
                    <a:pt x="1179" y="513"/>
                    <a:pt x="38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0" name="Google Shape;5440;p45"/>
            <p:cNvSpPr/>
            <p:nvPr/>
          </p:nvSpPr>
          <p:spPr>
            <a:xfrm>
              <a:off x="732698" y="1202437"/>
              <a:ext cx="31527" cy="36340"/>
            </a:xfrm>
            <a:custGeom>
              <a:avLst/>
              <a:gdLst/>
              <a:ahLst/>
              <a:cxnLst/>
              <a:rect l="l" t="t" r="r" b="b"/>
              <a:pathLst>
                <a:path w="989" h="1140" extrusionOk="0">
                  <a:moveTo>
                    <a:pt x="379" y="1"/>
                  </a:moveTo>
                  <a:cubicBezTo>
                    <a:pt x="172" y="1"/>
                    <a:pt x="1" y="56"/>
                    <a:pt x="1" y="56"/>
                  </a:cubicBezTo>
                  <a:cubicBezTo>
                    <a:pt x="120" y="854"/>
                    <a:pt x="489" y="1139"/>
                    <a:pt x="489" y="1139"/>
                  </a:cubicBezTo>
                  <a:cubicBezTo>
                    <a:pt x="489" y="1139"/>
                    <a:pt x="822" y="889"/>
                    <a:pt x="989" y="294"/>
                  </a:cubicBezTo>
                  <a:cubicBezTo>
                    <a:pt x="844" y="59"/>
                    <a:pt x="593" y="1"/>
                    <a:pt x="37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1" name="Google Shape;5441;p45"/>
            <p:cNvSpPr/>
            <p:nvPr/>
          </p:nvSpPr>
          <p:spPr>
            <a:xfrm>
              <a:off x="982443" y="643661"/>
              <a:ext cx="213707" cy="120752"/>
            </a:xfrm>
            <a:custGeom>
              <a:avLst/>
              <a:gdLst/>
              <a:ahLst/>
              <a:cxnLst/>
              <a:rect l="l" t="t" r="r" b="b"/>
              <a:pathLst>
                <a:path w="6704" h="3788" extrusionOk="0">
                  <a:moveTo>
                    <a:pt x="1857" y="0"/>
                  </a:moveTo>
                  <a:cubicBezTo>
                    <a:pt x="1857" y="0"/>
                    <a:pt x="0" y="60"/>
                    <a:pt x="988" y="1596"/>
                  </a:cubicBezTo>
                  <a:cubicBezTo>
                    <a:pt x="2047" y="3233"/>
                    <a:pt x="2860" y="3788"/>
                    <a:pt x="3637" y="3788"/>
                  </a:cubicBezTo>
                  <a:cubicBezTo>
                    <a:pt x="4250" y="3788"/>
                    <a:pt x="4841" y="3443"/>
                    <a:pt x="5513" y="3013"/>
                  </a:cubicBezTo>
                  <a:cubicBezTo>
                    <a:pt x="5629" y="3037"/>
                    <a:pt x="5749" y="3047"/>
                    <a:pt x="5865" y="3047"/>
                  </a:cubicBezTo>
                  <a:cubicBezTo>
                    <a:pt x="6308" y="3047"/>
                    <a:pt x="6703" y="2905"/>
                    <a:pt x="6703" y="2905"/>
                  </a:cubicBezTo>
                  <a:lnTo>
                    <a:pt x="6013" y="2751"/>
                  </a:lnTo>
                  <a:cubicBezTo>
                    <a:pt x="6310" y="2572"/>
                    <a:pt x="6703" y="2060"/>
                    <a:pt x="6703" y="2060"/>
                  </a:cubicBezTo>
                  <a:lnTo>
                    <a:pt x="6703" y="2060"/>
                  </a:lnTo>
                  <a:lnTo>
                    <a:pt x="5787" y="2453"/>
                  </a:lnTo>
                  <a:cubicBezTo>
                    <a:pt x="5787" y="2453"/>
                    <a:pt x="5882" y="2036"/>
                    <a:pt x="5977" y="1548"/>
                  </a:cubicBezTo>
                  <a:lnTo>
                    <a:pt x="5977" y="1548"/>
                  </a:lnTo>
                  <a:cubicBezTo>
                    <a:pt x="5715" y="1727"/>
                    <a:pt x="5429" y="2417"/>
                    <a:pt x="5429" y="2417"/>
                  </a:cubicBezTo>
                  <a:lnTo>
                    <a:pt x="3620" y="2905"/>
                  </a:lnTo>
                  <a:lnTo>
                    <a:pt x="185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2" name="Google Shape;5442;p45"/>
            <p:cNvSpPr/>
            <p:nvPr/>
          </p:nvSpPr>
          <p:spPr>
            <a:xfrm>
              <a:off x="1005202" y="419353"/>
              <a:ext cx="20912" cy="17501"/>
            </a:xfrm>
            <a:custGeom>
              <a:avLst/>
              <a:gdLst/>
              <a:ahLst/>
              <a:cxnLst/>
              <a:rect l="l" t="t" r="r" b="b"/>
              <a:pathLst>
                <a:path w="656" h="549" extrusionOk="0">
                  <a:moveTo>
                    <a:pt x="584" y="1"/>
                  </a:moveTo>
                  <a:cubicBezTo>
                    <a:pt x="84" y="108"/>
                    <a:pt x="0" y="465"/>
                    <a:pt x="0" y="477"/>
                  </a:cubicBezTo>
                  <a:cubicBezTo>
                    <a:pt x="0" y="513"/>
                    <a:pt x="12" y="537"/>
                    <a:pt x="60" y="548"/>
                  </a:cubicBezTo>
                  <a:cubicBezTo>
                    <a:pt x="72" y="548"/>
                    <a:pt x="108" y="537"/>
                    <a:pt x="120" y="525"/>
                  </a:cubicBezTo>
                  <a:cubicBezTo>
                    <a:pt x="120" y="513"/>
                    <a:pt x="191" y="215"/>
                    <a:pt x="608" y="120"/>
                  </a:cubicBezTo>
                  <a:cubicBezTo>
                    <a:pt x="643" y="108"/>
                    <a:pt x="655" y="72"/>
                    <a:pt x="655" y="48"/>
                  </a:cubicBezTo>
                  <a:cubicBezTo>
                    <a:pt x="643" y="13"/>
                    <a:pt x="608" y="1"/>
                    <a:pt x="5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3" name="Google Shape;5443;p45"/>
            <p:cNvSpPr/>
            <p:nvPr/>
          </p:nvSpPr>
          <p:spPr>
            <a:xfrm>
              <a:off x="1018876" y="429458"/>
              <a:ext cx="11795" cy="13771"/>
            </a:xfrm>
            <a:custGeom>
              <a:avLst/>
              <a:gdLst/>
              <a:ahLst/>
              <a:cxnLst/>
              <a:rect l="l" t="t" r="r" b="b"/>
              <a:pathLst>
                <a:path w="370" h="432" extrusionOk="0">
                  <a:moveTo>
                    <a:pt x="136" y="1"/>
                  </a:moveTo>
                  <a:cubicBezTo>
                    <a:pt x="126" y="1"/>
                    <a:pt x="117" y="2"/>
                    <a:pt x="107" y="5"/>
                  </a:cubicBezTo>
                  <a:cubicBezTo>
                    <a:pt x="24" y="41"/>
                    <a:pt x="0" y="160"/>
                    <a:pt x="48" y="267"/>
                  </a:cubicBezTo>
                  <a:cubicBezTo>
                    <a:pt x="77" y="365"/>
                    <a:pt x="147" y="431"/>
                    <a:pt x="217" y="431"/>
                  </a:cubicBezTo>
                  <a:cubicBezTo>
                    <a:pt x="232" y="431"/>
                    <a:pt x="247" y="428"/>
                    <a:pt x="262" y="422"/>
                  </a:cubicBezTo>
                  <a:cubicBezTo>
                    <a:pt x="333" y="398"/>
                    <a:pt x="369" y="279"/>
                    <a:pt x="322" y="160"/>
                  </a:cubicBezTo>
                  <a:cubicBezTo>
                    <a:pt x="280" y="67"/>
                    <a:pt x="203" y="1"/>
                    <a:pt x="1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44" name="Google Shape;5444;p45"/>
          <p:cNvGrpSpPr/>
          <p:nvPr/>
        </p:nvGrpSpPr>
        <p:grpSpPr>
          <a:xfrm>
            <a:off x="132738" y="3811032"/>
            <a:ext cx="2156112" cy="1316605"/>
            <a:chOff x="132738" y="3811032"/>
            <a:chExt cx="2156112" cy="1316605"/>
          </a:xfrm>
        </p:grpSpPr>
        <p:sp>
          <p:nvSpPr>
            <p:cNvPr id="5445" name="Google Shape;5445;p45"/>
            <p:cNvSpPr/>
            <p:nvPr/>
          </p:nvSpPr>
          <p:spPr>
            <a:xfrm>
              <a:off x="878050" y="3973756"/>
              <a:ext cx="2327" cy="32"/>
            </a:xfrm>
            <a:custGeom>
              <a:avLst/>
              <a:gdLst/>
              <a:ahLst/>
              <a:cxnLst/>
              <a:rect l="l" t="t" r="r" b="b"/>
              <a:pathLst>
                <a:path w="73" h="1" fill="none" extrusionOk="0">
                  <a:moveTo>
                    <a:pt x="1" y="0"/>
                  </a:moveTo>
                  <a:lnTo>
                    <a:pt x="72" y="0"/>
                  </a:lnTo>
                </a:path>
              </a:pathLst>
            </a:custGeom>
            <a:noFill/>
            <a:ln w="900" cap="flat" cmpd="sng">
              <a:solidFill>
                <a:srgbClr val="E4B9CD"/>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6" name="Google Shape;5446;p45"/>
            <p:cNvSpPr/>
            <p:nvPr/>
          </p:nvSpPr>
          <p:spPr>
            <a:xfrm>
              <a:off x="1498953" y="4782787"/>
              <a:ext cx="109722" cy="202837"/>
            </a:xfrm>
            <a:custGeom>
              <a:avLst/>
              <a:gdLst/>
              <a:ahLst/>
              <a:cxnLst/>
              <a:rect l="l" t="t" r="r" b="b"/>
              <a:pathLst>
                <a:path w="3442" h="6363" extrusionOk="0">
                  <a:moveTo>
                    <a:pt x="1247" y="1"/>
                  </a:moveTo>
                  <a:cubicBezTo>
                    <a:pt x="978" y="1"/>
                    <a:pt x="727" y="229"/>
                    <a:pt x="560" y="884"/>
                  </a:cubicBezTo>
                  <a:cubicBezTo>
                    <a:pt x="0" y="3063"/>
                    <a:pt x="1120" y="6135"/>
                    <a:pt x="1120" y="6135"/>
                  </a:cubicBezTo>
                  <a:cubicBezTo>
                    <a:pt x="1120" y="6135"/>
                    <a:pt x="1538" y="6363"/>
                    <a:pt x="2226" y="6363"/>
                  </a:cubicBezTo>
                  <a:cubicBezTo>
                    <a:pt x="2570" y="6363"/>
                    <a:pt x="2981" y="6306"/>
                    <a:pt x="3441" y="6135"/>
                  </a:cubicBezTo>
                  <a:cubicBezTo>
                    <a:pt x="2727" y="4325"/>
                    <a:pt x="2572" y="1194"/>
                    <a:pt x="2572" y="1194"/>
                  </a:cubicBezTo>
                  <a:cubicBezTo>
                    <a:pt x="2572" y="1194"/>
                    <a:pt x="1863" y="1"/>
                    <a:pt x="1247" y="1"/>
                  </a:cubicBezTo>
                  <a:close/>
                </a:path>
              </a:pathLst>
            </a:custGeom>
            <a:solidFill>
              <a:srgbClr val="D17A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7" name="Google Shape;5447;p45"/>
            <p:cNvSpPr/>
            <p:nvPr/>
          </p:nvSpPr>
          <p:spPr>
            <a:xfrm>
              <a:off x="1539945" y="4966548"/>
              <a:ext cx="22792" cy="20019"/>
            </a:xfrm>
            <a:custGeom>
              <a:avLst/>
              <a:gdLst/>
              <a:ahLst/>
              <a:cxnLst/>
              <a:rect l="l" t="t" r="r" b="b"/>
              <a:pathLst>
                <a:path w="715" h="628" extrusionOk="0">
                  <a:moveTo>
                    <a:pt x="319" y="1"/>
                  </a:moveTo>
                  <a:cubicBezTo>
                    <a:pt x="316" y="1"/>
                    <a:pt x="313" y="1"/>
                    <a:pt x="310" y="1"/>
                  </a:cubicBezTo>
                  <a:cubicBezTo>
                    <a:pt x="0" y="13"/>
                    <a:pt x="0" y="453"/>
                    <a:pt x="0" y="453"/>
                  </a:cubicBezTo>
                  <a:cubicBezTo>
                    <a:pt x="159" y="593"/>
                    <a:pt x="342" y="627"/>
                    <a:pt x="483" y="627"/>
                  </a:cubicBezTo>
                  <a:cubicBezTo>
                    <a:pt x="618" y="627"/>
                    <a:pt x="715" y="596"/>
                    <a:pt x="715" y="596"/>
                  </a:cubicBezTo>
                  <a:cubicBezTo>
                    <a:pt x="715" y="596"/>
                    <a:pt x="621" y="1"/>
                    <a:pt x="319" y="1"/>
                  </a:cubicBezTo>
                  <a:close/>
                </a:path>
              </a:pathLst>
            </a:custGeom>
            <a:solidFill>
              <a:srgbClr val="0053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8" name="Google Shape;5448;p45"/>
            <p:cNvSpPr/>
            <p:nvPr/>
          </p:nvSpPr>
          <p:spPr>
            <a:xfrm>
              <a:off x="1565732" y="4965050"/>
              <a:ext cx="24323" cy="21740"/>
            </a:xfrm>
            <a:custGeom>
              <a:avLst/>
              <a:gdLst/>
              <a:ahLst/>
              <a:cxnLst/>
              <a:rect l="l" t="t" r="r" b="b"/>
              <a:pathLst>
                <a:path w="763" h="682" extrusionOk="0">
                  <a:moveTo>
                    <a:pt x="368" y="0"/>
                  </a:moveTo>
                  <a:cubicBezTo>
                    <a:pt x="365" y="0"/>
                    <a:pt x="362" y="0"/>
                    <a:pt x="358" y="0"/>
                  </a:cubicBezTo>
                  <a:cubicBezTo>
                    <a:pt x="25" y="24"/>
                    <a:pt x="1" y="655"/>
                    <a:pt x="1" y="655"/>
                  </a:cubicBezTo>
                  <a:cubicBezTo>
                    <a:pt x="92" y="674"/>
                    <a:pt x="181" y="681"/>
                    <a:pt x="264" y="681"/>
                  </a:cubicBezTo>
                  <a:cubicBezTo>
                    <a:pt x="549" y="681"/>
                    <a:pt x="763" y="596"/>
                    <a:pt x="763" y="596"/>
                  </a:cubicBezTo>
                  <a:cubicBezTo>
                    <a:pt x="763" y="596"/>
                    <a:pt x="716" y="0"/>
                    <a:pt x="368" y="0"/>
                  </a:cubicBezTo>
                  <a:close/>
                </a:path>
              </a:pathLst>
            </a:custGeom>
            <a:solidFill>
              <a:srgbClr val="0053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9" name="Google Shape;5449;p45"/>
            <p:cNvSpPr/>
            <p:nvPr/>
          </p:nvSpPr>
          <p:spPr>
            <a:xfrm>
              <a:off x="1589670" y="4959345"/>
              <a:ext cx="20497" cy="23557"/>
            </a:xfrm>
            <a:custGeom>
              <a:avLst/>
              <a:gdLst/>
              <a:ahLst/>
              <a:cxnLst/>
              <a:rect l="l" t="t" r="r" b="b"/>
              <a:pathLst>
                <a:path w="643" h="739" extrusionOk="0">
                  <a:moveTo>
                    <a:pt x="315" y="0"/>
                  </a:moveTo>
                  <a:cubicBezTo>
                    <a:pt x="313" y="0"/>
                    <a:pt x="312" y="1"/>
                    <a:pt x="310" y="1"/>
                  </a:cubicBezTo>
                  <a:cubicBezTo>
                    <a:pt x="0" y="108"/>
                    <a:pt x="131" y="739"/>
                    <a:pt x="131" y="739"/>
                  </a:cubicBezTo>
                  <a:cubicBezTo>
                    <a:pt x="441" y="715"/>
                    <a:pt x="643" y="572"/>
                    <a:pt x="643" y="572"/>
                  </a:cubicBezTo>
                  <a:cubicBezTo>
                    <a:pt x="643" y="572"/>
                    <a:pt x="503" y="0"/>
                    <a:pt x="315" y="0"/>
                  </a:cubicBezTo>
                  <a:close/>
                </a:path>
              </a:pathLst>
            </a:custGeom>
            <a:solidFill>
              <a:srgbClr val="0053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0" name="Google Shape;5450;p45"/>
            <p:cNvSpPr/>
            <p:nvPr/>
          </p:nvSpPr>
          <p:spPr>
            <a:xfrm>
              <a:off x="1888344" y="4782787"/>
              <a:ext cx="109722" cy="202837"/>
            </a:xfrm>
            <a:custGeom>
              <a:avLst/>
              <a:gdLst/>
              <a:ahLst/>
              <a:cxnLst/>
              <a:rect l="l" t="t" r="r" b="b"/>
              <a:pathLst>
                <a:path w="3442" h="6363" extrusionOk="0">
                  <a:moveTo>
                    <a:pt x="1259" y="1"/>
                  </a:moveTo>
                  <a:cubicBezTo>
                    <a:pt x="990" y="1"/>
                    <a:pt x="738" y="229"/>
                    <a:pt x="572" y="884"/>
                  </a:cubicBezTo>
                  <a:cubicBezTo>
                    <a:pt x="0" y="3063"/>
                    <a:pt x="1119" y="6135"/>
                    <a:pt x="1119" y="6135"/>
                  </a:cubicBezTo>
                  <a:cubicBezTo>
                    <a:pt x="1119" y="6135"/>
                    <a:pt x="1538" y="6363"/>
                    <a:pt x="2225" y="6363"/>
                  </a:cubicBezTo>
                  <a:cubicBezTo>
                    <a:pt x="2569" y="6363"/>
                    <a:pt x="2981" y="6306"/>
                    <a:pt x="3441" y="6135"/>
                  </a:cubicBezTo>
                  <a:cubicBezTo>
                    <a:pt x="2727" y="4325"/>
                    <a:pt x="2584" y="1194"/>
                    <a:pt x="2584" y="1194"/>
                  </a:cubicBezTo>
                  <a:cubicBezTo>
                    <a:pt x="2584" y="1194"/>
                    <a:pt x="1875" y="1"/>
                    <a:pt x="1259" y="1"/>
                  </a:cubicBezTo>
                  <a:close/>
                </a:path>
              </a:pathLst>
            </a:custGeom>
            <a:solidFill>
              <a:srgbClr val="D17A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1" name="Google Shape;5451;p45"/>
            <p:cNvSpPr/>
            <p:nvPr/>
          </p:nvSpPr>
          <p:spPr>
            <a:xfrm>
              <a:off x="1929718" y="4966548"/>
              <a:ext cx="22792" cy="20019"/>
            </a:xfrm>
            <a:custGeom>
              <a:avLst/>
              <a:gdLst/>
              <a:ahLst/>
              <a:cxnLst/>
              <a:rect l="l" t="t" r="r" b="b"/>
              <a:pathLst>
                <a:path w="715" h="628" extrusionOk="0">
                  <a:moveTo>
                    <a:pt x="319" y="1"/>
                  </a:moveTo>
                  <a:cubicBezTo>
                    <a:pt x="316" y="1"/>
                    <a:pt x="313" y="1"/>
                    <a:pt x="310" y="1"/>
                  </a:cubicBezTo>
                  <a:cubicBezTo>
                    <a:pt x="0" y="13"/>
                    <a:pt x="0" y="453"/>
                    <a:pt x="0" y="453"/>
                  </a:cubicBezTo>
                  <a:cubicBezTo>
                    <a:pt x="158" y="593"/>
                    <a:pt x="341" y="627"/>
                    <a:pt x="483" y="627"/>
                  </a:cubicBezTo>
                  <a:cubicBezTo>
                    <a:pt x="618" y="627"/>
                    <a:pt x="714" y="596"/>
                    <a:pt x="714" y="596"/>
                  </a:cubicBezTo>
                  <a:cubicBezTo>
                    <a:pt x="714" y="596"/>
                    <a:pt x="633" y="1"/>
                    <a:pt x="319" y="1"/>
                  </a:cubicBezTo>
                  <a:close/>
                </a:path>
              </a:pathLst>
            </a:custGeom>
            <a:solidFill>
              <a:srgbClr val="0053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2" name="Google Shape;5452;p45"/>
            <p:cNvSpPr/>
            <p:nvPr/>
          </p:nvSpPr>
          <p:spPr>
            <a:xfrm>
              <a:off x="1955888" y="4965050"/>
              <a:ext cx="23940" cy="21740"/>
            </a:xfrm>
            <a:custGeom>
              <a:avLst/>
              <a:gdLst/>
              <a:ahLst/>
              <a:cxnLst/>
              <a:rect l="l" t="t" r="r" b="b"/>
              <a:pathLst>
                <a:path w="751" h="682" extrusionOk="0">
                  <a:moveTo>
                    <a:pt x="368" y="0"/>
                  </a:moveTo>
                  <a:cubicBezTo>
                    <a:pt x="365" y="0"/>
                    <a:pt x="361" y="0"/>
                    <a:pt x="358" y="0"/>
                  </a:cubicBezTo>
                  <a:cubicBezTo>
                    <a:pt x="13" y="24"/>
                    <a:pt x="1" y="655"/>
                    <a:pt x="1" y="655"/>
                  </a:cubicBezTo>
                  <a:cubicBezTo>
                    <a:pt x="92" y="674"/>
                    <a:pt x="180" y="681"/>
                    <a:pt x="262" y="681"/>
                  </a:cubicBezTo>
                  <a:cubicBezTo>
                    <a:pt x="544" y="681"/>
                    <a:pt x="751" y="596"/>
                    <a:pt x="751" y="596"/>
                  </a:cubicBezTo>
                  <a:cubicBezTo>
                    <a:pt x="751" y="596"/>
                    <a:pt x="716" y="0"/>
                    <a:pt x="368" y="0"/>
                  </a:cubicBezTo>
                  <a:close/>
                </a:path>
              </a:pathLst>
            </a:custGeom>
            <a:solidFill>
              <a:srgbClr val="0053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3" name="Google Shape;5453;p45"/>
            <p:cNvSpPr/>
            <p:nvPr/>
          </p:nvSpPr>
          <p:spPr>
            <a:xfrm>
              <a:off x="1979412" y="4959345"/>
              <a:ext cx="20529" cy="23557"/>
            </a:xfrm>
            <a:custGeom>
              <a:avLst/>
              <a:gdLst/>
              <a:ahLst/>
              <a:cxnLst/>
              <a:rect l="l" t="t" r="r" b="b"/>
              <a:pathLst>
                <a:path w="644" h="739" extrusionOk="0">
                  <a:moveTo>
                    <a:pt x="328" y="0"/>
                  </a:moveTo>
                  <a:cubicBezTo>
                    <a:pt x="326" y="0"/>
                    <a:pt x="324" y="1"/>
                    <a:pt x="322" y="1"/>
                  </a:cubicBezTo>
                  <a:cubicBezTo>
                    <a:pt x="1" y="108"/>
                    <a:pt x="144" y="739"/>
                    <a:pt x="144" y="739"/>
                  </a:cubicBezTo>
                  <a:cubicBezTo>
                    <a:pt x="441" y="715"/>
                    <a:pt x="644" y="572"/>
                    <a:pt x="644" y="572"/>
                  </a:cubicBezTo>
                  <a:cubicBezTo>
                    <a:pt x="644" y="572"/>
                    <a:pt x="515" y="0"/>
                    <a:pt x="328" y="0"/>
                  </a:cubicBezTo>
                  <a:close/>
                </a:path>
              </a:pathLst>
            </a:custGeom>
            <a:solidFill>
              <a:srgbClr val="0053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4" name="Google Shape;5454;p45"/>
            <p:cNvSpPr/>
            <p:nvPr/>
          </p:nvSpPr>
          <p:spPr>
            <a:xfrm>
              <a:off x="1379037" y="4386001"/>
              <a:ext cx="144979" cy="152884"/>
            </a:xfrm>
            <a:custGeom>
              <a:avLst/>
              <a:gdLst/>
              <a:ahLst/>
              <a:cxnLst/>
              <a:rect l="l" t="t" r="r" b="b"/>
              <a:pathLst>
                <a:path w="4548" h="4796" extrusionOk="0">
                  <a:moveTo>
                    <a:pt x="2000" y="1"/>
                  </a:moveTo>
                  <a:cubicBezTo>
                    <a:pt x="1677" y="1"/>
                    <a:pt x="1404" y="152"/>
                    <a:pt x="1250" y="486"/>
                  </a:cubicBezTo>
                  <a:cubicBezTo>
                    <a:pt x="0" y="3581"/>
                    <a:pt x="2834" y="4796"/>
                    <a:pt x="2834" y="4796"/>
                  </a:cubicBezTo>
                  <a:lnTo>
                    <a:pt x="4358" y="3581"/>
                  </a:lnTo>
                  <a:cubicBezTo>
                    <a:pt x="4548" y="1526"/>
                    <a:pt x="3023" y="1"/>
                    <a:pt x="200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5" name="Google Shape;5455;p45"/>
            <p:cNvSpPr/>
            <p:nvPr/>
          </p:nvSpPr>
          <p:spPr>
            <a:xfrm>
              <a:off x="1467842" y="4343192"/>
              <a:ext cx="160631" cy="155084"/>
            </a:xfrm>
            <a:custGeom>
              <a:avLst/>
              <a:gdLst/>
              <a:ahLst/>
              <a:cxnLst/>
              <a:rect l="l" t="t" r="r" b="b"/>
              <a:pathLst>
                <a:path w="5039" h="4865" extrusionOk="0">
                  <a:moveTo>
                    <a:pt x="2735" y="1"/>
                  </a:moveTo>
                  <a:cubicBezTo>
                    <a:pt x="2521" y="1"/>
                    <a:pt x="2317" y="88"/>
                    <a:pt x="2143" y="281"/>
                  </a:cubicBezTo>
                  <a:cubicBezTo>
                    <a:pt x="0" y="2864"/>
                    <a:pt x="2346" y="4865"/>
                    <a:pt x="2346" y="4865"/>
                  </a:cubicBezTo>
                  <a:lnTo>
                    <a:pt x="4179" y="4174"/>
                  </a:lnTo>
                  <a:cubicBezTo>
                    <a:pt x="5039" y="2079"/>
                    <a:pt x="3775" y="1"/>
                    <a:pt x="27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6" name="Google Shape;5456;p45"/>
            <p:cNvSpPr/>
            <p:nvPr/>
          </p:nvSpPr>
          <p:spPr>
            <a:xfrm>
              <a:off x="1214018" y="4531417"/>
              <a:ext cx="84954" cy="98565"/>
            </a:xfrm>
            <a:custGeom>
              <a:avLst/>
              <a:gdLst/>
              <a:ahLst/>
              <a:cxnLst/>
              <a:rect l="l" t="t" r="r" b="b"/>
              <a:pathLst>
                <a:path w="2665" h="3092" extrusionOk="0">
                  <a:moveTo>
                    <a:pt x="945" y="0"/>
                  </a:moveTo>
                  <a:cubicBezTo>
                    <a:pt x="425" y="0"/>
                    <a:pt x="1" y="394"/>
                    <a:pt x="46" y="1043"/>
                  </a:cubicBezTo>
                  <a:cubicBezTo>
                    <a:pt x="129" y="2591"/>
                    <a:pt x="1677" y="3091"/>
                    <a:pt x="1677" y="3091"/>
                  </a:cubicBezTo>
                  <a:lnTo>
                    <a:pt x="2665" y="2627"/>
                  </a:lnTo>
                  <a:cubicBezTo>
                    <a:pt x="2568" y="754"/>
                    <a:pt x="1665" y="0"/>
                    <a:pt x="945" y="0"/>
                  </a:cubicBezTo>
                  <a:close/>
                </a:path>
              </a:pathLst>
            </a:custGeom>
            <a:solidFill>
              <a:srgbClr val="0039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7" name="Google Shape;5457;p45"/>
            <p:cNvSpPr/>
            <p:nvPr/>
          </p:nvSpPr>
          <p:spPr>
            <a:xfrm>
              <a:off x="1274263" y="4433878"/>
              <a:ext cx="157315" cy="147147"/>
            </a:xfrm>
            <a:custGeom>
              <a:avLst/>
              <a:gdLst/>
              <a:ahLst/>
              <a:cxnLst/>
              <a:rect l="l" t="t" r="r" b="b"/>
              <a:pathLst>
                <a:path w="4935" h="4616" extrusionOk="0">
                  <a:moveTo>
                    <a:pt x="1861" y="1"/>
                  </a:moveTo>
                  <a:cubicBezTo>
                    <a:pt x="1664" y="1"/>
                    <a:pt x="1514" y="81"/>
                    <a:pt x="1442" y="257"/>
                  </a:cubicBezTo>
                  <a:cubicBezTo>
                    <a:pt x="1" y="3496"/>
                    <a:pt x="2454" y="4615"/>
                    <a:pt x="2454" y="4615"/>
                  </a:cubicBezTo>
                  <a:lnTo>
                    <a:pt x="4252" y="4091"/>
                  </a:lnTo>
                  <a:cubicBezTo>
                    <a:pt x="4935" y="1972"/>
                    <a:pt x="2834" y="1"/>
                    <a:pt x="1861" y="1"/>
                  </a:cubicBezTo>
                  <a:close/>
                </a:path>
              </a:pathLst>
            </a:custGeom>
            <a:solidFill>
              <a:srgbClr val="0039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8" name="Google Shape;5458;p45"/>
            <p:cNvSpPr/>
            <p:nvPr/>
          </p:nvSpPr>
          <p:spPr>
            <a:xfrm>
              <a:off x="1100095" y="4627107"/>
              <a:ext cx="49091" cy="55244"/>
            </a:xfrm>
            <a:custGeom>
              <a:avLst/>
              <a:gdLst/>
              <a:ahLst/>
              <a:cxnLst/>
              <a:rect l="l" t="t" r="r" b="b"/>
              <a:pathLst>
                <a:path w="1540" h="1733" extrusionOk="0">
                  <a:moveTo>
                    <a:pt x="541" y="0"/>
                  </a:moveTo>
                  <a:cubicBezTo>
                    <a:pt x="389" y="0"/>
                    <a:pt x="260" y="107"/>
                    <a:pt x="202" y="363"/>
                  </a:cubicBezTo>
                  <a:cubicBezTo>
                    <a:pt x="0" y="1315"/>
                    <a:pt x="667" y="1732"/>
                    <a:pt x="667" y="1732"/>
                  </a:cubicBezTo>
                  <a:lnTo>
                    <a:pt x="1322" y="1482"/>
                  </a:lnTo>
                  <a:cubicBezTo>
                    <a:pt x="1539" y="786"/>
                    <a:pt x="955" y="0"/>
                    <a:pt x="541" y="0"/>
                  </a:cubicBezTo>
                  <a:close/>
                </a:path>
              </a:pathLst>
            </a:custGeom>
            <a:solidFill>
              <a:srgbClr val="0039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9" name="Google Shape;5459;p45"/>
            <p:cNvSpPr/>
            <p:nvPr/>
          </p:nvSpPr>
          <p:spPr>
            <a:xfrm>
              <a:off x="1747167" y="4399229"/>
              <a:ext cx="94899" cy="116895"/>
            </a:xfrm>
            <a:custGeom>
              <a:avLst/>
              <a:gdLst/>
              <a:ahLst/>
              <a:cxnLst/>
              <a:rect l="l" t="t" r="r" b="b"/>
              <a:pathLst>
                <a:path w="2977" h="3667" extrusionOk="0">
                  <a:moveTo>
                    <a:pt x="2017" y="1"/>
                  </a:moveTo>
                  <a:cubicBezTo>
                    <a:pt x="1883" y="1"/>
                    <a:pt x="1712" y="63"/>
                    <a:pt x="1488" y="190"/>
                  </a:cubicBezTo>
                  <a:cubicBezTo>
                    <a:pt x="0" y="1106"/>
                    <a:pt x="226" y="3142"/>
                    <a:pt x="226" y="3142"/>
                  </a:cubicBezTo>
                  <a:lnTo>
                    <a:pt x="1215" y="3666"/>
                  </a:lnTo>
                  <a:cubicBezTo>
                    <a:pt x="1215" y="3666"/>
                    <a:pt x="2977" y="3190"/>
                    <a:pt x="2703" y="1702"/>
                  </a:cubicBezTo>
                  <a:cubicBezTo>
                    <a:pt x="2497" y="581"/>
                    <a:pt x="2426" y="1"/>
                    <a:pt x="20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0" name="Google Shape;5460;p45"/>
            <p:cNvSpPr/>
            <p:nvPr/>
          </p:nvSpPr>
          <p:spPr>
            <a:xfrm>
              <a:off x="1152817" y="4586083"/>
              <a:ext cx="67453" cy="75008"/>
            </a:xfrm>
            <a:custGeom>
              <a:avLst/>
              <a:gdLst/>
              <a:ahLst/>
              <a:cxnLst/>
              <a:rect l="l" t="t" r="r" b="b"/>
              <a:pathLst>
                <a:path w="2116" h="2353" extrusionOk="0">
                  <a:moveTo>
                    <a:pt x="753" y="1"/>
                  </a:moveTo>
                  <a:cubicBezTo>
                    <a:pt x="546" y="1"/>
                    <a:pt x="372" y="146"/>
                    <a:pt x="299" y="495"/>
                  </a:cubicBezTo>
                  <a:cubicBezTo>
                    <a:pt x="1" y="1793"/>
                    <a:pt x="918" y="2352"/>
                    <a:pt x="918" y="2352"/>
                  </a:cubicBezTo>
                  <a:lnTo>
                    <a:pt x="1811" y="2007"/>
                  </a:lnTo>
                  <a:cubicBezTo>
                    <a:pt x="2115" y="1067"/>
                    <a:pt x="1314" y="1"/>
                    <a:pt x="753" y="1"/>
                  </a:cubicBezTo>
                  <a:close/>
                </a:path>
              </a:pathLst>
            </a:custGeom>
            <a:solidFill>
              <a:srgbClr val="0039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1" name="Google Shape;5461;p45"/>
            <p:cNvSpPr/>
            <p:nvPr/>
          </p:nvSpPr>
          <p:spPr>
            <a:xfrm>
              <a:off x="1635571" y="4355879"/>
              <a:ext cx="113133" cy="124195"/>
            </a:xfrm>
            <a:custGeom>
              <a:avLst/>
              <a:gdLst/>
              <a:ahLst/>
              <a:cxnLst/>
              <a:rect l="l" t="t" r="r" b="b"/>
              <a:pathLst>
                <a:path w="3549" h="3896" extrusionOk="0">
                  <a:moveTo>
                    <a:pt x="1960" y="1"/>
                  </a:moveTo>
                  <a:cubicBezTo>
                    <a:pt x="1412" y="1"/>
                    <a:pt x="718" y="544"/>
                    <a:pt x="417" y="1454"/>
                  </a:cubicBezTo>
                  <a:cubicBezTo>
                    <a:pt x="1" y="2681"/>
                    <a:pt x="715" y="3895"/>
                    <a:pt x="715" y="3895"/>
                  </a:cubicBezTo>
                  <a:lnTo>
                    <a:pt x="1608" y="3895"/>
                  </a:lnTo>
                  <a:cubicBezTo>
                    <a:pt x="3549" y="2776"/>
                    <a:pt x="2989" y="740"/>
                    <a:pt x="2453" y="204"/>
                  </a:cubicBezTo>
                  <a:cubicBezTo>
                    <a:pt x="2322" y="66"/>
                    <a:pt x="2149" y="1"/>
                    <a:pt x="19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2" name="Google Shape;5462;p45"/>
            <p:cNvSpPr/>
            <p:nvPr/>
          </p:nvSpPr>
          <p:spPr>
            <a:xfrm>
              <a:off x="1898193" y="4541681"/>
              <a:ext cx="81893" cy="78036"/>
            </a:xfrm>
            <a:custGeom>
              <a:avLst/>
              <a:gdLst/>
              <a:ahLst/>
              <a:cxnLst/>
              <a:rect l="l" t="t" r="r" b="b"/>
              <a:pathLst>
                <a:path w="2569" h="2448" extrusionOk="0">
                  <a:moveTo>
                    <a:pt x="1596" y="0"/>
                  </a:moveTo>
                  <a:cubicBezTo>
                    <a:pt x="1475" y="0"/>
                    <a:pt x="1339" y="39"/>
                    <a:pt x="1191" y="126"/>
                  </a:cubicBezTo>
                  <a:cubicBezTo>
                    <a:pt x="1" y="828"/>
                    <a:pt x="96" y="1888"/>
                    <a:pt x="96" y="1888"/>
                  </a:cubicBezTo>
                  <a:lnTo>
                    <a:pt x="644" y="2448"/>
                  </a:lnTo>
                  <a:cubicBezTo>
                    <a:pt x="2568" y="2019"/>
                    <a:pt x="2471" y="0"/>
                    <a:pt x="15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3" name="Google Shape;5463;p45"/>
            <p:cNvSpPr/>
            <p:nvPr/>
          </p:nvSpPr>
          <p:spPr>
            <a:xfrm>
              <a:off x="1838235" y="4476782"/>
              <a:ext cx="81543" cy="78036"/>
            </a:xfrm>
            <a:custGeom>
              <a:avLst/>
              <a:gdLst/>
              <a:ahLst/>
              <a:cxnLst/>
              <a:rect l="l" t="t" r="r" b="b"/>
              <a:pathLst>
                <a:path w="2558" h="2448" extrusionOk="0">
                  <a:moveTo>
                    <a:pt x="1592" y="0"/>
                  </a:moveTo>
                  <a:cubicBezTo>
                    <a:pt x="1472" y="0"/>
                    <a:pt x="1337" y="39"/>
                    <a:pt x="1191" y="126"/>
                  </a:cubicBezTo>
                  <a:cubicBezTo>
                    <a:pt x="1" y="828"/>
                    <a:pt x="84" y="1888"/>
                    <a:pt x="84" y="1888"/>
                  </a:cubicBezTo>
                  <a:lnTo>
                    <a:pt x="644" y="2448"/>
                  </a:lnTo>
                  <a:cubicBezTo>
                    <a:pt x="2558" y="2019"/>
                    <a:pt x="2459" y="0"/>
                    <a:pt x="15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4" name="Google Shape;5464;p45"/>
            <p:cNvSpPr/>
            <p:nvPr/>
          </p:nvSpPr>
          <p:spPr>
            <a:xfrm>
              <a:off x="1972591" y="4603551"/>
              <a:ext cx="71533" cy="74625"/>
            </a:xfrm>
            <a:custGeom>
              <a:avLst/>
              <a:gdLst/>
              <a:ahLst/>
              <a:cxnLst/>
              <a:rect l="l" t="t" r="r" b="b"/>
              <a:pathLst>
                <a:path w="2244" h="2341" extrusionOk="0">
                  <a:moveTo>
                    <a:pt x="1152" y="1"/>
                  </a:moveTo>
                  <a:cubicBezTo>
                    <a:pt x="982" y="1"/>
                    <a:pt x="807" y="92"/>
                    <a:pt x="655" y="304"/>
                  </a:cubicBezTo>
                  <a:cubicBezTo>
                    <a:pt x="0" y="1209"/>
                    <a:pt x="548" y="2340"/>
                    <a:pt x="548" y="2340"/>
                  </a:cubicBezTo>
                  <a:lnTo>
                    <a:pt x="1703" y="1995"/>
                  </a:lnTo>
                  <a:cubicBezTo>
                    <a:pt x="2243" y="1015"/>
                    <a:pt x="1720" y="1"/>
                    <a:pt x="11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5" name="Google Shape;5465;p45"/>
            <p:cNvSpPr/>
            <p:nvPr/>
          </p:nvSpPr>
          <p:spPr>
            <a:xfrm>
              <a:off x="1231773" y="4468399"/>
              <a:ext cx="139337" cy="149442"/>
            </a:xfrm>
            <a:custGeom>
              <a:avLst/>
              <a:gdLst/>
              <a:ahLst/>
              <a:cxnLst/>
              <a:rect l="l" t="t" r="r" b="b"/>
              <a:pathLst>
                <a:path w="4371" h="4688" extrusionOk="0">
                  <a:moveTo>
                    <a:pt x="1798" y="0"/>
                  </a:moveTo>
                  <a:cubicBezTo>
                    <a:pt x="1429" y="0"/>
                    <a:pt x="1127" y="175"/>
                    <a:pt x="989" y="556"/>
                  </a:cubicBezTo>
                  <a:cubicBezTo>
                    <a:pt x="0" y="3735"/>
                    <a:pt x="2953" y="4687"/>
                    <a:pt x="2953" y="4687"/>
                  </a:cubicBezTo>
                  <a:lnTo>
                    <a:pt x="4370" y="3365"/>
                  </a:lnTo>
                  <a:cubicBezTo>
                    <a:pt x="4370" y="1351"/>
                    <a:pt x="2824" y="0"/>
                    <a:pt x="1798" y="0"/>
                  </a:cubicBezTo>
                  <a:close/>
                </a:path>
              </a:pathLst>
            </a:custGeom>
            <a:solidFill>
              <a:srgbClr val="0053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6" name="Google Shape;5466;p45"/>
            <p:cNvSpPr/>
            <p:nvPr/>
          </p:nvSpPr>
          <p:spPr>
            <a:xfrm>
              <a:off x="2102005" y="4555005"/>
              <a:ext cx="46254" cy="46860"/>
            </a:xfrm>
            <a:custGeom>
              <a:avLst/>
              <a:gdLst/>
              <a:ahLst/>
              <a:cxnLst/>
              <a:rect l="l" t="t" r="r" b="b"/>
              <a:pathLst>
                <a:path w="1451" h="1470" extrusionOk="0">
                  <a:moveTo>
                    <a:pt x="829" y="1"/>
                  </a:moveTo>
                  <a:cubicBezTo>
                    <a:pt x="738" y="1"/>
                    <a:pt x="639" y="45"/>
                    <a:pt x="536" y="148"/>
                  </a:cubicBezTo>
                  <a:cubicBezTo>
                    <a:pt x="1" y="684"/>
                    <a:pt x="763" y="1470"/>
                    <a:pt x="763" y="1470"/>
                  </a:cubicBezTo>
                  <a:lnTo>
                    <a:pt x="1239" y="1315"/>
                  </a:lnTo>
                  <a:cubicBezTo>
                    <a:pt x="1450" y="786"/>
                    <a:pt x="1211" y="1"/>
                    <a:pt x="82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7" name="Google Shape;5467;p45"/>
            <p:cNvSpPr/>
            <p:nvPr/>
          </p:nvSpPr>
          <p:spPr>
            <a:xfrm>
              <a:off x="1328164" y="4412426"/>
              <a:ext cx="157411" cy="147338"/>
            </a:xfrm>
            <a:custGeom>
              <a:avLst/>
              <a:gdLst/>
              <a:ahLst/>
              <a:cxnLst/>
              <a:rect l="l" t="t" r="r" b="b"/>
              <a:pathLst>
                <a:path w="4938" h="4622" extrusionOk="0">
                  <a:moveTo>
                    <a:pt x="1860" y="0"/>
                  </a:moveTo>
                  <a:cubicBezTo>
                    <a:pt x="1665" y="0"/>
                    <a:pt x="1515" y="79"/>
                    <a:pt x="1441" y="252"/>
                  </a:cubicBezTo>
                  <a:cubicBezTo>
                    <a:pt x="1" y="3502"/>
                    <a:pt x="2453" y="4621"/>
                    <a:pt x="2453" y="4621"/>
                  </a:cubicBezTo>
                  <a:lnTo>
                    <a:pt x="4263" y="4098"/>
                  </a:lnTo>
                  <a:cubicBezTo>
                    <a:pt x="4938" y="1974"/>
                    <a:pt x="2835" y="0"/>
                    <a:pt x="186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8" name="Google Shape;5468;p45"/>
            <p:cNvSpPr/>
            <p:nvPr/>
          </p:nvSpPr>
          <p:spPr>
            <a:xfrm>
              <a:off x="2045075" y="4566544"/>
              <a:ext cx="62735" cy="63436"/>
            </a:xfrm>
            <a:custGeom>
              <a:avLst/>
              <a:gdLst/>
              <a:ahLst/>
              <a:cxnLst/>
              <a:rect l="l" t="t" r="r" b="b"/>
              <a:pathLst>
                <a:path w="1968" h="1990" extrusionOk="0">
                  <a:moveTo>
                    <a:pt x="1124" y="0"/>
                  </a:moveTo>
                  <a:cubicBezTo>
                    <a:pt x="1000" y="0"/>
                    <a:pt x="866" y="61"/>
                    <a:pt x="727" y="203"/>
                  </a:cubicBezTo>
                  <a:cubicBezTo>
                    <a:pt x="1" y="929"/>
                    <a:pt x="1025" y="1989"/>
                    <a:pt x="1025" y="1989"/>
                  </a:cubicBezTo>
                  <a:lnTo>
                    <a:pt x="1679" y="1775"/>
                  </a:lnTo>
                  <a:cubicBezTo>
                    <a:pt x="1968" y="1082"/>
                    <a:pt x="1642" y="0"/>
                    <a:pt x="11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9" name="Google Shape;5469;p45"/>
            <p:cNvSpPr/>
            <p:nvPr/>
          </p:nvSpPr>
          <p:spPr>
            <a:xfrm>
              <a:off x="1455698" y="4362413"/>
              <a:ext cx="121421" cy="152948"/>
            </a:xfrm>
            <a:custGeom>
              <a:avLst/>
              <a:gdLst/>
              <a:ahLst/>
              <a:cxnLst/>
              <a:rect l="l" t="t" r="r" b="b"/>
              <a:pathLst>
                <a:path w="3809" h="4798" extrusionOk="0">
                  <a:moveTo>
                    <a:pt x="1189" y="0"/>
                  </a:moveTo>
                  <a:cubicBezTo>
                    <a:pt x="1159" y="0"/>
                    <a:pt x="1132" y="4"/>
                    <a:pt x="1107" y="11"/>
                  </a:cubicBezTo>
                  <a:cubicBezTo>
                    <a:pt x="536" y="178"/>
                    <a:pt x="0" y="1190"/>
                    <a:pt x="393" y="2630"/>
                  </a:cubicBezTo>
                  <a:cubicBezTo>
                    <a:pt x="774" y="4071"/>
                    <a:pt x="1584" y="4797"/>
                    <a:pt x="1584" y="4797"/>
                  </a:cubicBezTo>
                  <a:lnTo>
                    <a:pt x="2977" y="4178"/>
                  </a:lnTo>
                  <a:cubicBezTo>
                    <a:pt x="3808" y="1730"/>
                    <a:pt x="1851" y="0"/>
                    <a:pt x="118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0" name="Google Shape;5470;p45"/>
            <p:cNvSpPr/>
            <p:nvPr/>
          </p:nvSpPr>
          <p:spPr>
            <a:xfrm>
              <a:off x="1565732" y="4354827"/>
              <a:ext cx="124163" cy="125597"/>
            </a:xfrm>
            <a:custGeom>
              <a:avLst/>
              <a:gdLst/>
              <a:ahLst/>
              <a:cxnLst/>
              <a:rect l="l" t="t" r="r" b="b"/>
              <a:pathLst>
                <a:path w="3895" h="3940" extrusionOk="0">
                  <a:moveTo>
                    <a:pt x="1559" y="1"/>
                  </a:moveTo>
                  <a:cubicBezTo>
                    <a:pt x="1374" y="1"/>
                    <a:pt x="1196" y="157"/>
                    <a:pt x="977" y="499"/>
                  </a:cubicBezTo>
                  <a:cubicBezTo>
                    <a:pt x="1" y="2106"/>
                    <a:pt x="1239" y="3940"/>
                    <a:pt x="1239" y="3940"/>
                  </a:cubicBezTo>
                  <a:lnTo>
                    <a:pt x="2442" y="3940"/>
                  </a:lnTo>
                  <a:cubicBezTo>
                    <a:pt x="2442" y="3940"/>
                    <a:pt x="3894" y="2595"/>
                    <a:pt x="2882" y="1321"/>
                  </a:cubicBezTo>
                  <a:cubicBezTo>
                    <a:pt x="2242" y="497"/>
                    <a:pt x="1889" y="1"/>
                    <a:pt x="15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1" name="Google Shape;5471;p45"/>
            <p:cNvSpPr/>
            <p:nvPr/>
          </p:nvSpPr>
          <p:spPr>
            <a:xfrm>
              <a:off x="1695529" y="4361967"/>
              <a:ext cx="112783" cy="124163"/>
            </a:xfrm>
            <a:custGeom>
              <a:avLst/>
              <a:gdLst/>
              <a:ahLst/>
              <a:cxnLst/>
              <a:rect l="l" t="t" r="r" b="b"/>
              <a:pathLst>
                <a:path w="3538" h="3895" extrusionOk="0">
                  <a:moveTo>
                    <a:pt x="1953" y="0"/>
                  </a:moveTo>
                  <a:cubicBezTo>
                    <a:pt x="1401" y="0"/>
                    <a:pt x="709" y="543"/>
                    <a:pt x="418" y="1454"/>
                  </a:cubicBezTo>
                  <a:cubicBezTo>
                    <a:pt x="1" y="2692"/>
                    <a:pt x="715" y="3895"/>
                    <a:pt x="715" y="3895"/>
                  </a:cubicBezTo>
                  <a:lnTo>
                    <a:pt x="1608" y="3895"/>
                  </a:lnTo>
                  <a:cubicBezTo>
                    <a:pt x="3537" y="2775"/>
                    <a:pt x="2989" y="739"/>
                    <a:pt x="2454" y="204"/>
                  </a:cubicBezTo>
                  <a:cubicBezTo>
                    <a:pt x="2319" y="66"/>
                    <a:pt x="2144" y="0"/>
                    <a:pt x="195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2" name="Google Shape;5472;p45"/>
            <p:cNvSpPr/>
            <p:nvPr/>
          </p:nvSpPr>
          <p:spPr>
            <a:xfrm>
              <a:off x="1796861" y="4428363"/>
              <a:ext cx="97960" cy="99139"/>
            </a:xfrm>
            <a:custGeom>
              <a:avLst/>
              <a:gdLst/>
              <a:ahLst/>
              <a:cxnLst/>
              <a:rect l="l" t="t" r="r" b="b"/>
              <a:pathLst>
                <a:path w="3073" h="3110" extrusionOk="0">
                  <a:moveTo>
                    <a:pt x="2151" y="0"/>
                  </a:moveTo>
                  <a:cubicBezTo>
                    <a:pt x="1909" y="0"/>
                    <a:pt x="1578" y="218"/>
                    <a:pt x="1061" y="573"/>
                  </a:cubicBezTo>
                  <a:cubicBezTo>
                    <a:pt x="1" y="1300"/>
                    <a:pt x="179" y="2455"/>
                    <a:pt x="179" y="2455"/>
                  </a:cubicBezTo>
                  <a:lnTo>
                    <a:pt x="870" y="3109"/>
                  </a:lnTo>
                  <a:cubicBezTo>
                    <a:pt x="2418" y="2824"/>
                    <a:pt x="3073" y="1931"/>
                    <a:pt x="2739" y="811"/>
                  </a:cubicBezTo>
                  <a:cubicBezTo>
                    <a:pt x="2563" y="239"/>
                    <a:pt x="2405" y="0"/>
                    <a:pt x="21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3" name="Google Shape;5473;p45"/>
            <p:cNvSpPr/>
            <p:nvPr/>
          </p:nvSpPr>
          <p:spPr>
            <a:xfrm>
              <a:off x="1870876" y="4495047"/>
              <a:ext cx="72808" cy="85719"/>
            </a:xfrm>
            <a:custGeom>
              <a:avLst/>
              <a:gdLst/>
              <a:ahLst/>
              <a:cxnLst/>
              <a:rect l="l" t="t" r="r" b="b"/>
              <a:pathLst>
                <a:path w="2284" h="2689" extrusionOk="0">
                  <a:moveTo>
                    <a:pt x="1401" y="1"/>
                  </a:moveTo>
                  <a:cubicBezTo>
                    <a:pt x="1166" y="1"/>
                    <a:pt x="914" y="116"/>
                    <a:pt x="691" y="339"/>
                  </a:cubicBezTo>
                  <a:cubicBezTo>
                    <a:pt x="1" y="1017"/>
                    <a:pt x="120" y="2184"/>
                    <a:pt x="120" y="2184"/>
                  </a:cubicBezTo>
                  <a:lnTo>
                    <a:pt x="691" y="2649"/>
                  </a:lnTo>
                  <a:cubicBezTo>
                    <a:pt x="691" y="2649"/>
                    <a:pt x="841" y="2688"/>
                    <a:pt x="1047" y="2688"/>
                  </a:cubicBezTo>
                  <a:cubicBezTo>
                    <a:pt x="1468" y="2688"/>
                    <a:pt x="2123" y="2522"/>
                    <a:pt x="2203" y="1506"/>
                  </a:cubicBezTo>
                  <a:cubicBezTo>
                    <a:pt x="2283" y="482"/>
                    <a:pt x="1880" y="1"/>
                    <a:pt x="140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4" name="Google Shape;5474;p45"/>
            <p:cNvSpPr/>
            <p:nvPr/>
          </p:nvSpPr>
          <p:spPr>
            <a:xfrm>
              <a:off x="1937304" y="4567085"/>
              <a:ext cx="81830" cy="78068"/>
            </a:xfrm>
            <a:custGeom>
              <a:avLst/>
              <a:gdLst/>
              <a:ahLst/>
              <a:cxnLst/>
              <a:rect l="l" t="t" r="r" b="b"/>
              <a:pathLst>
                <a:path w="2567" h="2449" extrusionOk="0">
                  <a:moveTo>
                    <a:pt x="1593" y="1"/>
                  </a:moveTo>
                  <a:cubicBezTo>
                    <a:pt x="1473" y="1"/>
                    <a:pt x="1338" y="39"/>
                    <a:pt x="1191" y="127"/>
                  </a:cubicBezTo>
                  <a:cubicBezTo>
                    <a:pt x="0" y="817"/>
                    <a:pt x="95" y="1877"/>
                    <a:pt x="95" y="1877"/>
                  </a:cubicBezTo>
                  <a:lnTo>
                    <a:pt x="643" y="2448"/>
                  </a:lnTo>
                  <a:cubicBezTo>
                    <a:pt x="2567" y="2009"/>
                    <a:pt x="2462" y="1"/>
                    <a:pt x="15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5" name="Google Shape;5475;p45"/>
            <p:cNvSpPr/>
            <p:nvPr/>
          </p:nvSpPr>
          <p:spPr>
            <a:xfrm>
              <a:off x="2016993" y="4578720"/>
              <a:ext cx="67325" cy="77813"/>
            </a:xfrm>
            <a:custGeom>
              <a:avLst/>
              <a:gdLst/>
              <a:ahLst/>
              <a:cxnLst/>
              <a:rect l="l" t="t" r="r" b="b"/>
              <a:pathLst>
                <a:path w="2112" h="2441" extrusionOk="0">
                  <a:moveTo>
                    <a:pt x="951" y="0"/>
                  </a:moveTo>
                  <a:cubicBezTo>
                    <a:pt x="734" y="0"/>
                    <a:pt x="534" y="134"/>
                    <a:pt x="417" y="440"/>
                  </a:cubicBezTo>
                  <a:cubicBezTo>
                    <a:pt x="1" y="1488"/>
                    <a:pt x="822" y="2440"/>
                    <a:pt x="822" y="2440"/>
                  </a:cubicBezTo>
                  <a:lnTo>
                    <a:pt x="1858" y="1809"/>
                  </a:lnTo>
                  <a:cubicBezTo>
                    <a:pt x="2112" y="803"/>
                    <a:pt x="1482" y="0"/>
                    <a:pt x="9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6" name="Google Shape;5476;p45"/>
            <p:cNvSpPr/>
            <p:nvPr/>
          </p:nvSpPr>
          <p:spPr>
            <a:xfrm>
              <a:off x="2065954" y="4548853"/>
              <a:ext cx="62767" cy="63277"/>
            </a:xfrm>
            <a:custGeom>
              <a:avLst/>
              <a:gdLst/>
              <a:ahLst/>
              <a:cxnLst/>
              <a:rect l="l" t="t" r="r" b="b"/>
              <a:pathLst>
                <a:path w="1969" h="1985" extrusionOk="0">
                  <a:moveTo>
                    <a:pt x="1121" y="0"/>
                  </a:moveTo>
                  <a:cubicBezTo>
                    <a:pt x="998" y="0"/>
                    <a:pt x="865" y="60"/>
                    <a:pt x="727" y="199"/>
                  </a:cubicBezTo>
                  <a:cubicBezTo>
                    <a:pt x="0" y="937"/>
                    <a:pt x="1024" y="1984"/>
                    <a:pt x="1024" y="1984"/>
                  </a:cubicBezTo>
                  <a:lnTo>
                    <a:pt x="1679" y="1782"/>
                  </a:lnTo>
                  <a:cubicBezTo>
                    <a:pt x="1968" y="1078"/>
                    <a:pt x="1641" y="0"/>
                    <a:pt x="112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7" name="Google Shape;5477;p45"/>
            <p:cNvSpPr/>
            <p:nvPr/>
          </p:nvSpPr>
          <p:spPr>
            <a:xfrm>
              <a:off x="2133115" y="4560647"/>
              <a:ext cx="35607" cy="35926"/>
            </a:xfrm>
            <a:custGeom>
              <a:avLst/>
              <a:gdLst/>
              <a:ahLst/>
              <a:cxnLst/>
              <a:rect l="l" t="t" r="r" b="b"/>
              <a:pathLst>
                <a:path w="1117" h="1127" extrusionOk="0">
                  <a:moveTo>
                    <a:pt x="632" y="0"/>
                  </a:moveTo>
                  <a:cubicBezTo>
                    <a:pt x="562" y="0"/>
                    <a:pt x="485" y="35"/>
                    <a:pt x="406" y="114"/>
                  </a:cubicBezTo>
                  <a:cubicBezTo>
                    <a:pt x="1" y="519"/>
                    <a:pt x="584" y="1126"/>
                    <a:pt x="584" y="1126"/>
                  </a:cubicBezTo>
                  <a:lnTo>
                    <a:pt x="953" y="1019"/>
                  </a:lnTo>
                  <a:cubicBezTo>
                    <a:pt x="1117" y="615"/>
                    <a:pt x="930" y="0"/>
                    <a:pt x="63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8" name="Google Shape;5478;p45"/>
            <p:cNvSpPr/>
            <p:nvPr/>
          </p:nvSpPr>
          <p:spPr>
            <a:xfrm>
              <a:off x="1188836" y="4563962"/>
              <a:ext cx="74466" cy="80427"/>
            </a:xfrm>
            <a:custGeom>
              <a:avLst/>
              <a:gdLst/>
              <a:ahLst/>
              <a:cxnLst/>
              <a:rect l="l" t="t" r="r" b="b"/>
              <a:pathLst>
                <a:path w="2336" h="2523" extrusionOk="0">
                  <a:moveTo>
                    <a:pt x="830" y="0"/>
                  </a:moveTo>
                  <a:cubicBezTo>
                    <a:pt x="368" y="0"/>
                    <a:pt x="1" y="357"/>
                    <a:pt x="74" y="915"/>
                  </a:cubicBezTo>
                  <a:cubicBezTo>
                    <a:pt x="240" y="2201"/>
                    <a:pt x="1550" y="2522"/>
                    <a:pt x="1550" y="2522"/>
                  </a:cubicBezTo>
                  <a:lnTo>
                    <a:pt x="2336" y="2094"/>
                  </a:lnTo>
                  <a:cubicBezTo>
                    <a:pt x="2168" y="588"/>
                    <a:pt x="1422" y="0"/>
                    <a:pt x="830" y="0"/>
                  </a:cubicBezTo>
                  <a:close/>
                </a:path>
              </a:pathLst>
            </a:custGeom>
            <a:solidFill>
              <a:srgbClr val="0053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9" name="Google Shape;5479;p45"/>
            <p:cNvSpPr/>
            <p:nvPr/>
          </p:nvSpPr>
          <p:spPr>
            <a:xfrm>
              <a:off x="1125117" y="4608205"/>
              <a:ext cx="57730" cy="64648"/>
            </a:xfrm>
            <a:custGeom>
              <a:avLst/>
              <a:gdLst/>
              <a:ahLst/>
              <a:cxnLst/>
              <a:rect l="l" t="t" r="r" b="b"/>
              <a:pathLst>
                <a:path w="1811" h="2028" extrusionOk="0">
                  <a:moveTo>
                    <a:pt x="630" y="0"/>
                  </a:moveTo>
                  <a:cubicBezTo>
                    <a:pt x="452" y="0"/>
                    <a:pt x="303" y="123"/>
                    <a:pt x="239" y="420"/>
                  </a:cubicBezTo>
                  <a:cubicBezTo>
                    <a:pt x="1" y="1539"/>
                    <a:pt x="787" y="2027"/>
                    <a:pt x="787" y="2027"/>
                  </a:cubicBezTo>
                  <a:lnTo>
                    <a:pt x="1549" y="1730"/>
                  </a:lnTo>
                  <a:cubicBezTo>
                    <a:pt x="1810" y="919"/>
                    <a:pt x="1115" y="0"/>
                    <a:pt x="630" y="0"/>
                  </a:cubicBezTo>
                  <a:close/>
                </a:path>
              </a:pathLst>
            </a:custGeom>
            <a:solidFill>
              <a:srgbClr val="0053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0" name="Google Shape;5480;p45"/>
            <p:cNvSpPr/>
            <p:nvPr/>
          </p:nvSpPr>
          <p:spPr>
            <a:xfrm>
              <a:off x="921720" y="4462183"/>
              <a:ext cx="1367130" cy="421038"/>
            </a:xfrm>
            <a:custGeom>
              <a:avLst/>
              <a:gdLst/>
              <a:ahLst/>
              <a:cxnLst/>
              <a:rect l="l" t="t" r="r" b="b"/>
              <a:pathLst>
                <a:path w="42887" h="13208" extrusionOk="0">
                  <a:moveTo>
                    <a:pt x="23277" y="1"/>
                  </a:moveTo>
                  <a:cubicBezTo>
                    <a:pt x="17103" y="22"/>
                    <a:pt x="11367" y="6850"/>
                    <a:pt x="2797" y="6850"/>
                  </a:cubicBezTo>
                  <a:cubicBezTo>
                    <a:pt x="1897" y="6850"/>
                    <a:pt x="966" y="6775"/>
                    <a:pt x="0" y="6608"/>
                  </a:cubicBezTo>
                  <a:lnTo>
                    <a:pt x="0" y="6608"/>
                  </a:lnTo>
                  <a:cubicBezTo>
                    <a:pt x="0" y="6609"/>
                    <a:pt x="4405" y="10347"/>
                    <a:pt x="12799" y="12443"/>
                  </a:cubicBezTo>
                  <a:cubicBezTo>
                    <a:pt x="14845" y="12955"/>
                    <a:pt x="17260" y="13208"/>
                    <a:pt x="19820" y="13208"/>
                  </a:cubicBezTo>
                  <a:cubicBezTo>
                    <a:pt x="24039" y="13208"/>
                    <a:pt x="28655" y="12522"/>
                    <a:pt x="32671" y="11180"/>
                  </a:cubicBezTo>
                  <a:cubicBezTo>
                    <a:pt x="39112" y="9025"/>
                    <a:pt x="36755" y="7192"/>
                    <a:pt x="39755" y="6608"/>
                  </a:cubicBezTo>
                  <a:cubicBezTo>
                    <a:pt x="42744" y="6037"/>
                    <a:pt x="42886" y="4144"/>
                    <a:pt x="39755" y="3894"/>
                  </a:cubicBezTo>
                  <a:cubicBezTo>
                    <a:pt x="39584" y="3879"/>
                    <a:pt x="39420" y="3872"/>
                    <a:pt x="39262" y="3872"/>
                  </a:cubicBezTo>
                  <a:cubicBezTo>
                    <a:pt x="36517" y="3872"/>
                    <a:pt x="35672" y="6006"/>
                    <a:pt x="34040" y="6299"/>
                  </a:cubicBezTo>
                  <a:cubicBezTo>
                    <a:pt x="34001" y="6306"/>
                    <a:pt x="33961" y="6309"/>
                    <a:pt x="33921" y="6309"/>
                  </a:cubicBezTo>
                  <a:cubicBezTo>
                    <a:pt x="32209" y="6309"/>
                    <a:pt x="29931" y="1"/>
                    <a:pt x="2327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1" name="Google Shape;5481;p45"/>
            <p:cNvSpPr/>
            <p:nvPr/>
          </p:nvSpPr>
          <p:spPr>
            <a:xfrm>
              <a:off x="1411678" y="4782787"/>
              <a:ext cx="109690" cy="202837"/>
            </a:xfrm>
            <a:custGeom>
              <a:avLst/>
              <a:gdLst/>
              <a:ahLst/>
              <a:cxnLst/>
              <a:rect l="l" t="t" r="r" b="b"/>
              <a:pathLst>
                <a:path w="3441" h="6363" extrusionOk="0">
                  <a:moveTo>
                    <a:pt x="1256" y="1"/>
                  </a:moveTo>
                  <a:cubicBezTo>
                    <a:pt x="988" y="1"/>
                    <a:pt x="738" y="229"/>
                    <a:pt x="572" y="884"/>
                  </a:cubicBezTo>
                  <a:cubicBezTo>
                    <a:pt x="0" y="3063"/>
                    <a:pt x="1119" y="6135"/>
                    <a:pt x="1119" y="6135"/>
                  </a:cubicBezTo>
                  <a:cubicBezTo>
                    <a:pt x="1119" y="6135"/>
                    <a:pt x="1537" y="6363"/>
                    <a:pt x="2225" y="6363"/>
                  </a:cubicBezTo>
                  <a:cubicBezTo>
                    <a:pt x="2569" y="6363"/>
                    <a:pt x="2981" y="6306"/>
                    <a:pt x="3441" y="6135"/>
                  </a:cubicBezTo>
                  <a:cubicBezTo>
                    <a:pt x="2727" y="4325"/>
                    <a:pt x="2572" y="1194"/>
                    <a:pt x="2572" y="1194"/>
                  </a:cubicBezTo>
                  <a:cubicBezTo>
                    <a:pt x="2572" y="1194"/>
                    <a:pt x="1869" y="1"/>
                    <a:pt x="125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2" name="Google Shape;5482;p45"/>
            <p:cNvSpPr/>
            <p:nvPr/>
          </p:nvSpPr>
          <p:spPr>
            <a:xfrm>
              <a:off x="1453020" y="4966548"/>
              <a:ext cx="22824" cy="20019"/>
            </a:xfrm>
            <a:custGeom>
              <a:avLst/>
              <a:gdLst/>
              <a:ahLst/>
              <a:cxnLst/>
              <a:rect l="l" t="t" r="r" b="b"/>
              <a:pathLst>
                <a:path w="716" h="628" extrusionOk="0">
                  <a:moveTo>
                    <a:pt x="319" y="1"/>
                  </a:moveTo>
                  <a:cubicBezTo>
                    <a:pt x="316" y="1"/>
                    <a:pt x="313" y="1"/>
                    <a:pt x="310" y="1"/>
                  </a:cubicBezTo>
                  <a:cubicBezTo>
                    <a:pt x="1" y="13"/>
                    <a:pt x="1" y="453"/>
                    <a:pt x="1" y="453"/>
                  </a:cubicBezTo>
                  <a:cubicBezTo>
                    <a:pt x="159" y="593"/>
                    <a:pt x="342" y="627"/>
                    <a:pt x="483" y="627"/>
                  </a:cubicBezTo>
                  <a:cubicBezTo>
                    <a:pt x="618" y="627"/>
                    <a:pt x="715" y="596"/>
                    <a:pt x="715" y="596"/>
                  </a:cubicBezTo>
                  <a:cubicBezTo>
                    <a:pt x="715" y="596"/>
                    <a:pt x="622" y="1"/>
                    <a:pt x="319" y="1"/>
                  </a:cubicBezTo>
                  <a:close/>
                </a:path>
              </a:pathLst>
            </a:custGeom>
            <a:solidFill>
              <a:srgbClr val="0053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3" name="Google Shape;5483;p45"/>
            <p:cNvSpPr/>
            <p:nvPr/>
          </p:nvSpPr>
          <p:spPr>
            <a:xfrm>
              <a:off x="1478839" y="4965050"/>
              <a:ext cx="24323" cy="21740"/>
            </a:xfrm>
            <a:custGeom>
              <a:avLst/>
              <a:gdLst/>
              <a:ahLst/>
              <a:cxnLst/>
              <a:rect l="l" t="t" r="r" b="b"/>
              <a:pathLst>
                <a:path w="763" h="682" extrusionOk="0">
                  <a:moveTo>
                    <a:pt x="368" y="0"/>
                  </a:moveTo>
                  <a:cubicBezTo>
                    <a:pt x="364" y="0"/>
                    <a:pt x="361" y="0"/>
                    <a:pt x="358" y="0"/>
                  </a:cubicBezTo>
                  <a:cubicBezTo>
                    <a:pt x="24" y="24"/>
                    <a:pt x="0" y="655"/>
                    <a:pt x="0" y="655"/>
                  </a:cubicBezTo>
                  <a:cubicBezTo>
                    <a:pt x="89" y="674"/>
                    <a:pt x="177" y="681"/>
                    <a:pt x="259" y="681"/>
                  </a:cubicBezTo>
                  <a:cubicBezTo>
                    <a:pt x="541" y="681"/>
                    <a:pt x="762" y="596"/>
                    <a:pt x="762" y="596"/>
                  </a:cubicBezTo>
                  <a:cubicBezTo>
                    <a:pt x="762" y="596"/>
                    <a:pt x="704" y="0"/>
                    <a:pt x="368" y="0"/>
                  </a:cubicBezTo>
                  <a:close/>
                </a:path>
              </a:pathLst>
            </a:custGeom>
            <a:solidFill>
              <a:srgbClr val="0053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4" name="Google Shape;5484;p45"/>
            <p:cNvSpPr/>
            <p:nvPr/>
          </p:nvSpPr>
          <p:spPr>
            <a:xfrm>
              <a:off x="1502746" y="4959345"/>
              <a:ext cx="20529" cy="23557"/>
            </a:xfrm>
            <a:custGeom>
              <a:avLst/>
              <a:gdLst/>
              <a:ahLst/>
              <a:cxnLst/>
              <a:rect l="l" t="t" r="r" b="b"/>
              <a:pathLst>
                <a:path w="644" h="739" extrusionOk="0">
                  <a:moveTo>
                    <a:pt x="316" y="0"/>
                  </a:moveTo>
                  <a:cubicBezTo>
                    <a:pt x="314" y="0"/>
                    <a:pt x="312" y="1"/>
                    <a:pt x="310" y="1"/>
                  </a:cubicBezTo>
                  <a:cubicBezTo>
                    <a:pt x="1" y="108"/>
                    <a:pt x="132" y="739"/>
                    <a:pt x="132" y="739"/>
                  </a:cubicBezTo>
                  <a:cubicBezTo>
                    <a:pt x="429" y="715"/>
                    <a:pt x="643" y="572"/>
                    <a:pt x="643" y="572"/>
                  </a:cubicBezTo>
                  <a:cubicBezTo>
                    <a:pt x="643" y="572"/>
                    <a:pt x="515" y="0"/>
                    <a:pt x="316" y="0"/>
                  </a:cubicBezTo>
                  <a:close/>
                </a:path>
              </a:pathLst>
            </a:custGeom>
            <a:solidFill>
              <a:srgbClr val="0053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5" name="Google Shape;5485;p45"/>
            <p:cNvSpPr/>
            <p:nvPr/>
          </p:nvSpPr>
          <p:spPr>
            <a:xfrm>
              <a:off x="1789657" y="4782787"/>
              <a:ext cx="109722" cy="202837"/>
            </a:xfrm>
            <a:custGeom>
              <a:avLst/>
              <a:gdLst/>
              <a:ahLst/>
              <a:cxnLst/>
              <a:rect l="l" t="t" r="r" b="b"/>
              <a:pathLst>
                <a:path w="3442" h="6363" extrusionOk="0">
                  <a:moveTo>
                    <a:pt x="1254" y="1"/>
                  </a:moveTo>
                  <a:cubicBezTo>
                    <a:pt x="985" y="1"/>
                    <a:pt x="735" y="229"/>
                    <a:pt x="572" y="884"/>
                  </a:cubicBezTo>
                  <a:cubicBezTo>
                    <a:pt x="1" y="3063"/>
                    <a:pt x="1120" y="6135"/>
                    <a:pt x="1120" y="6135"/>
                  </a:cubicBezTo>
                  <a:cubicBezTo>
                    <a:pt x="1120" y="6135"/>
                    <a:pt x="1538" y="6363"/>
                    <a:pt x="2226" y="6363"/>
                  </a:cubicBezTo>
                  <a:cubicBezTo>
                    <a:pt x="2570" y="6363"/>
                    <a:pt x="2981" y="6306"/>
                    <a:pt x="3442" y="6135"/>
                  </a:cubicBezTo>
                  <a:cubicBezTo>
                    <a:pt x="2727" y="4325"/>
                    <a:pt x="2584" y="1194"/>
                    <a:pt x="2584" y="1194"/>
                  </a:cubicBezTo>
                  <a:cubicBezTo>
                    <a:pt x="2584" y="1194"/>
                    <a:pt x="1870" y="1"/>
                    <a:pt x="125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6" name="Google Shape;5486;p45"/>
            <p:cNvSpPr/>
            <p:nvPr/>
          </p:nvSpPr>
          <p:spPr>
            <a:xfrm>
              <a:off x="1830649" y="4966548"/>
              <a:ext cx="22792" cy="20019"/>
            </a:xfrm>
            <a:custGeom>
              <a:avLst/>
              <a:gdLst/>
              <a:ahLst/>
              <a:cxnLst/>
              <a:rect l="l" t="t" r="r" b="b"/>
              <a:pathLst>
                <a:path w="715" h="628" extrusionOk="0">
                  <a:moveTo>
                    <a:pt x="319" y="1"/>
                  </a:moveTo>
                  <a:cubicBezTo>
                    <a:pt x="316" y="1"/>
                    <a:pt x="313" y="1"/>
                    <a:pt x="310" y="1"/>
                  </a:cubicBezTo>
                  <a:cubicBezTo>
                    <a:pt x="1" y="13"/>
                    <a:pt x="1" y="453"/>
                    <a:pt x="1" y="453"/>
                  </a:cubicBezTo>
                  <a:cubicBezTo>
                    <a:pt x="159" y="593"/>
                    <a:pt x="342" y="627"/>
                    <a:pt x="483" y="627"/>
                  </a:cubicBezTo>
                  <a:cubicBezTo>
                    <a:pt x="618" y="627"/>
                    <a:pt x="715" y="596"/>
                    <a:pt x="715" y="596"/>
                  </a:cubicBezTo>
                  <a:cubicBezTo>
                    <a:pt x="715" y="596"/>
                    <a:pt x="622" y="1"/>
                    <a:pt x="319" y="1"/>
                  </a:cubicBezTo>
                  <a:close/>
                </a:path>
              </a:pathLst>
            </a:custGeom>
            <a:solidFill>
              <a:srgbClr val="0053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7" name="Google Shape;5487;p45"/>
            <p:cNvSpPr/>
            <p:nvPr/>
          </p:nvSpPr>
          <p:spPr>
            <a:xfrm>
              <a:off x="1856851" y="4965050"/>
              <a:ext cx="23940" cy="21740"/>
            </a:xfrm>
            <a:custGeom>
              <a:avLst/>
              <a:gdLst/>
              <a:ahLst/>
              <a:cxnLst/>
              <a:rect l="l" t="t" r="r" b="b"/>
              <a:pathLst>
                <a:path w="751" h="682" extrusionOk="0">
                  <a:moveTo>
                    <a:pt x="367" y="0"/>
                  </a:moveTo>
                  <a:cubicBezTo>
                    <a:pt x="364" y="0"/>
                    <a:pt x="360" y="0"/>
                    <a:pt x="357" y="0"/>
                  </a:cubicBezTo>
                  <a:cubicBezTo>
                    <a:pt x="12" y="24"/>
                    <a:pt x="0" y="655"/>
                    <a:pt x="0" y="655"/>
                  </a:cubicBezTo>
                  <a:cubicBezTo>
                    <a:pt x="89" y="674"/>
                    <a:pt x="176" y="681"/>
                    <a:pt x="257" y="681"/>
                  </a:cubicBezTo>
                  <a:cubicBezTo>
                    <a:pt x="536" y="681"/>
                    <a:pt x="750" y="596"/>
                    <a:pt x="750" y="596"/>
                  </a:cubicBezTo>
                  <a:cubicBezTo>
                    <a:pt x="750" y="596"/>
                    <a:pt x="692" y="0"/>
                    <a:pt x="367" y="0"/>
                  </a:cubicBezTo>
                  <a:close/>
                </a:path>
              </a:pathLst>
            </a:custGeom>
            <a:solidFill>
              <a:srgbClr val="0053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8" name="Google Shape;5488;p45"/>
            <p:cNvSpPr/>
            <p:nvPr/>
          </p:nvSpPr>
          <p:spPr>
            <a:xfrm>
              <a:off x="1880757" y="4959345"/>
              <a:ext cx="20529" cy="23557"/>
            </a:xfrm>
            <a:custGeom>
              <a:avLst/>
              <a:gdLst/>
              <a:ahLst/>
              <a:cxnLst/>
              <a:rect l="l" t="t" r="r" b="b"/>
              <a:pathLst>
                <a:path w="644" h="739" extrusionOk="0">
                  <a:moveTo>
                    <a:pt x="327" y="0"/>
                  </a:moveTo>
                  <a:cubicBezTo>
                    <a:pt x="325" y="0"/>
                    <a:pt x="324" y="1"/>
                    <a:pt x="322" y="1"/>
                  </a:cubicBezTo>
                  <a:cubicBezTo>
                    <a:pt x="0" y="108"/>
                    <a:pt x="143" y="739"/>
                    <a:pt x="143" y="739"/>
                  </a:cubicBezTo>
                  <a:cubicBezTo>
                    <a:pt x="441" y="715"/>
                    <a:pt x="643" y="572"/>
                    <a:pt x="643" y="572"/>
                  </a:cubicBezTo>
                  <a:cubicBezTo>
                    <a:pt x="643" y="572"/>
                    <a:pt x="515" y="0"/>
                    <a:pt x="327" y="0"/>
                  </a:cubicBezTo>
                  <a:close/>
                </a:path>
              </a:pathLst>
            </a:custGeom>
            <a:solidFill>
              <a:srgbClr val="0053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9" name="Google Shape;5489;p45"/>
            <p:cNvSpPr/>
            <p:nvPr/>
          </p:nvSpPr>
          <p:spPr>
            <a:xfrm>
              <a:off x="950918" y="4604125"/>
              <a:ext cx="64169" cy="91616"/>
            </a:xfrm>
            <a:custGeom>
              <a:avLst/>
              <a:gdLst/>
              <a:ahLst/>
              <a:cxnLst/>
              <a:rect l="l" t="t" r="r" b="b"/>
              <a:pathLst>
                <a:path w="2013" h="2874" extrusionOk="0">
                  <a:moveTo>
                    <a:pt x="382" y="0"/>
                  </a:moveTo>
                  <a:cubicBezTo>
                    <a:pt x="382" y="1"/>
                    <a:pt x="1" y="1608"/>
                    <a:pt x="1132" y="2739"/>
                  </a:cubicBezTo>
                  <a:cubicBezTo>
                    <a:pt x="1231" y="2838"/>
                    <a:pt x="1343" y="2874"/>
                    <a:pt x="1453" y="2874"/>
                  </a:cubicBezTo>
                  <a:cubicBezTo>
                    <a:pt x="1740" y="2874"/>
                    <a:pt x="2013" y="2632"/>
                    <a:pt x="2013" y="2632"/>
                  </a:cubicBezTo>
                  <a:cubicBezTo>
                    <a:pt x="2013" y="2632"/>
                    <a:pt x="977" y="2132"/>
                    <a:pt x="382" y="0"/>
                  </a:cubicBezTo>
                  <a:close/>
                </a:path>
              </a:pathLst>
            </a:custGeom>
            <a:solidFill>
              <a:srgbClr val="0053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0" name="Google Shape;5490;p45"/>
            <p:cNvSpPr/>
            <p:nvPr/>
          </p:nvSpPr>
          <p:spPr>
            <a:xfrm>
              <a:off x="1005935" y="4617608"/>
              <a:ext cx="57730" cy="74402"/>
            </a:xfrm>
            <a:custGeom>
              <a:avLst/>
              <a:gdLst/>
              <a:ahLst/>
              <a:cxnLst/>
              <a:rect l="l" t="t" r="r" b="b"/>
              <a:pathLst>
                <a:path w="1811" h="2334" extrusionOk="0">
                  <a:moveTo>
                    <a:pt x="55" y="0"/>
                  </a:moveTo>
                  <a:cubicBezTo>
                    <a:pt x="0" y="0"/>
                    <a:pt x="2" y="1612"/>
                    <a:pt x="1049" y="2268"/>
                  </a:cubicBezTo>
                  <a:cubicBezTo>
                    <a:pt x="1149" y="2315"/>
                    <a:pt x="1243" y="2333"/>
                    <a:pt x="1330" y="2333"/>
                  </a:cubicBezTo>
                  <a:cubicBezTo>
                    <a:pt x="1615" y="2333"/>
                    <a:pt x="1811" y="2137"/>
                    <a:pt x="1811" y="2137"/>
                  </a:cubicBezTo>
                  <a:cubicBezTo>
                    <a:pt x="1811" y="2137"/>
                    <a:pt x="716" y="1471"/>
                    <a:pt x="61" y="6"/>
                  </a:cubicBezTo>
                  <a:cubicBezTo>
                    <a:pt x="59" y="2"/>
                    <a:pt x="57" y="0"/>
                    <a:pt x="55" y="0"/>
                  </a:cubicBezTo>
                  <a:close/>
                </a:path>
              </a:pathLst>
            </a:custGeom>
            <a:solidFill>
              <a:srgbClr val="0053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1" name="Google Shape;5491;p45"/>
            <p:cNvSpPr/>
            <p:nvPr/>
          </p:nvSpPr>
          <p:spPr>
            <a:xfrm>
              <a:off x="2155524" y="4599630"/>
              <a:ext cx="28116" cy="12496"/>
            </a:xfrm>
            <a:custGeom>
              <a:avLst/>
              <a:gdLst/>
              <a:ahLst/>
              <a:cxnLst/>
              <a:rect l="l" t="t" r="r" b="b"/>
              <a:pathLst>
                <a:path w="882" h="392" extrusionOk="0">
                  <a:moveTo>
                    <a:pt x="666" y="0"/>
                  </a:moveTo>
                  <a:cubicBezTo>
                    <a:pt x="211" y="0"/>
                    <a:pt x="34" y="275"/>
                    <a:pt x="12" y="296"/>
                  </a:cubicBezTo>
                  <a:cubicBezTo>
                    <a:pt x="0" y="320"/>
                    <a:pt x="0" y="368"/>
                    <a:pt x="36" y="380"/>
                  </a:cubicBezTo>
                  <a:cubicBezTo>
                    <a:pt x="36" y="391"/>
                    <a:pt x="48" y="391"/>
                    <a:pt x="60" y="391"/>
                  </a:cubicBezTo>
                  <a:cubicBezTo>
                    <a:pt x="72" y="391"/>
                    <a:pt x="96" y="380"/>
                    <a:pt x="107" y="344"/>
                  </a:cubicBezTo>
                  <a:cubicBezTo>
                    <a:pt x="118" y="333"/>
                    <a:pt x="264" y="114"/>
                    <a:pt x="618" y="114"/>
                  </a:cubicBezTo>
                  <a:cubicBezTo>
                    <a:pt x="670" y="114"/>
                    <a:pt x="726" y="119"/>
                    <a:pt x="786" y="130"/>
                  </a:cubicBezTo>
                  <a:cubicBezTo>
                    <a:pt x="795" y="132"/>
                    <a:pt x="802" y="133"/>
                    <a:pt x="809" y="133"/>
                  </a:cubicBezTo>
                  <a:cubicBezTo>
                    <a:pt x="841" y="133"/>
                    <a:pt x="858" y="111"/>
                    <a:pt x="858" y="82"/>
                  </a:cubicBezTo>
                  <a:cubicBezTo>
                    <a:pt x="881" y="34"/>
                    <a:pt x="846" y="10"/>
                    <a:pt x="822" y="10"/>
                  </a:cubicBezTo>
                  <a:cubicBezTo>
                    <a:pt x="767" y="4"/>
                    <a:pt x="715" y="0"/>
                    <a:pt x="6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2" name="Google Shape;5492;p45"/>
            <p:cNvSpPr/>
            <p:nvPr/>
          </p:nvSpPr>
          <p:spPr>
            <a:xfrm>
              <a:off x="2170697" y="4608300"/>
              <a:ext cx="10265" cy="16353"/>
            </a:xfrm>
            <a:custGeom>
              <a:avLst/>
              <a:gdLst/>
              <a:ahLst/>
              <a:cxnLst/>
              <a:rect l="l" t="t" r="r" b="b"/>
              <a:pathLst>
                <a:path w="322" h="513" extrusionOk="0">
                  <a:moveTo>
                    <a:pt x="167" y="0"/>
                  </a:moveTo>
                  <a:cubicBezTo>
                    <a:pt x="72" y="0"/>
                    <a:pt x="1" y="119"/>
                    <a:pt x="1" y="250"/>
                  </a:cubicBezTo>
                  <a:cubicBezTo>
                    <a:pt x="1" y="393"/>
                    <a:pt x="72" y="512"/>
                    <a:pt x="167" y="512"/>
                  </a:cubicBezTo>
                  <a:cubicBezTo>
                    <a:pt x="251" y="512"/>
                    <a:pt x="322" y="393"/>
                    <a:pt x="322" y="250"/>
                  </a:cubicBezTo>
                  <a:cubicBezTo>
                    <a:pt x="322" y="119"/>
                    <a:pt x="251"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3" name="Google Shape;5493;p45"/>
            <p:cNvSpPr/>
            <p:nvPr/>
          </p:nvSpPr>
          <p:spPr>
            <a:xfrm>
              <a:off x="2229156" y="4625832"/>
              <a:ext cx="34555" cy="9818"/>
            </a:xfrm>
            <a:custGeom>
              <a:avLst/>
              <a:gdLst/>
              <a:ahLst/>
              <a:cxnLst/>
              <a:rect l="l" t="t" r="r" b="b"/>
              <a:pathLst>
                <a:path w="1084" h="308" extrusionOk="0">
                  <a:moveTo>
                    <a:pt x="1023" y="0"/>
                  </a:moveTo>
                  <a:cubicBezTo>
                    <a:pt x="1015" y="0"/>
                    <a:pt x="1007" y="3"/>
                    <a:pt x="1000" y="10"/>
                  </a:cubicBezTo>
                  <a:cubicBezTo>
                    <a:pt x="740" y="148"/>
                    <a:pt x="426" y="172"/>
                    <a:pt x="234" y="172"/>
                  </a:cubicBezTo>
                  <a:cubicBezTo>
                    <a:pt x="128" y="172"/>
                    <a:pt x="60" y="165"/>
                    <a:pt x="60" y="165"/>
                  </a:cubicBezTo>
                  <a:cubicBezTo>
                    <a:pt x="24" y="165"/>
                    <a:pt x="0" y="200"/>
                    <a:pt x="0" y="224"/>
                  </a:cubicBezTo>
                  <a:cubicBezTo>
                    <a:pt x="0" y="260"/>
                    <a:pt x="24" y="284"/>
                    <a:pt x="60" y="284"/>
                  </a:cubicBezTo>
                  <a:cubicBezTo>
                    <a:pt x="60" y="284"/>
                    <a:pt x="131" y="308"/>
                    <a:pt x="238" y="308"/>
                  </a:cubicBezTo>
                  <a:cubicBezTo>
                    <a:pt x="429" y="308"/>
                    <a:pt x="774" y="272"/>
                    <a:pt x="1036" y="105"/>
                  </a:cubicBezTo>
                  <a:cubicBezTo>
                    <a:pt x="1072" y="93"/>
                    <a:pt x="1084" y="70"/>
                    <a:pt x="1072" y="34"/>
                  </a:cubicBezTo>
                  <a:cubicBezTo>
                    <a:pt x="1063" y="17"/>
                    <a:pt x="1043" y="0"/>
                    <a:pt x="10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4" name="Google Shape;5494;p45"/>
            <p:cNvSpPr/>
            <p:nvPr/>
          </p:nvSpPr>
          <p:spPr>
            <a:xfrm>
              <a:off x="844294" y="4713744"/>
              <a:ext cx="130953" cy="257379"/>
            </a:xfrm>
            <a:custGeom>
              <a:avLst/>
              <a:gdLst/>
              <a:ahLst/>
              <a:cxnLst/>
              <a:rect l="l" t="t" r="r" b="b"/>
              <a:pathLst>
                <a:path w="4108" h="8074" extrusionOk="0">
                  <a:moveTo>
                    <a:pt x="1742" y="0"/>
                  </a:moveTo>
                  <a:cubicBezTo>
                    <a:pt x="1412" y="0"/>
                    <a:pt x="1091" y="280"/>
                    <a:pt x="846" y="1074"/>
                  </a:cubicBezTo>
                  <a:cubicBezTo>
                    <a:pt x="0" y="3765"/>
                    <a:pt x="1191" y="7706"/>
                    <a:pt x="1191" y="7706"/>
                  </a:cubicBezTo>
                  <a:cubicBezTo>
                    <a:pt x="1191" y="7706"/>
                    <a:pt x="1784" y="8074"/>
                    <a:pt x="2788" y="8074"/>
                  </a:cubicBezTo>
                  <a:cubicBezTo>
                    <a:pt x="3172" y="8074"/>
                    <a:pt x="3615" y="8020"/>
                    <a:pt x="4108" y="7872"/>
                  </a:cubicBezTo>
                  <a:cubicBezTo>
                    <a:pt x="3334" y="5539"/>
                    <a:pt x="3370" y="1598"/>
                    <a:pt x="3370" y="1598"/>
                  </a:cubicBezTo>
                  <a:cubicBezTo>
                    <a:pt x="3370" y="1598"/>
                    <a:pt x="2529" y="0"/>
                    <a:pt x="174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5" name="Google Shape;5495;p45"/>
            <p:cNvSpPr/>
            <p:nvPr/>
          </p:nvSpPr>
          <p:spPr>
            <a:xfrm>
              <a:off x="1142203" y="4683367"/>
              <a:ext cx="130985" cy="257411"/>
            </a:xfrm>
            <a:custGeom>
              <a:avLst/>
              <a:gdLst/>
              <a:ahLst/>
              <a:cxnLst/>
              <a:rect l="l" t="t" r="r" b="b"/>
              <a:pathLst>
                <a:path w="4109" h="8075" extrusionOk="0">
                  <a:moveTo>
                    <a:pt x="1753" y="1"/>
                  </a:moveTo>
                  <a:cubicBezTo>
                    <a:pt x="1422" y="1"/>
                    <a:pt x="1099" y="280"/>
                    <a:pt x="846" y="1074"/>
                  </a:cubicBezTo>
                  <a:cubicBezTo>
                    <a:pt x="1" y="3765"/>
                    <a:pt x="1191" y="7706"/>
                    <a:pt x="1191" y="7706"/>
                  </a:cubicBezTo>
                  <a:cubicBezTo>
                    <a:pt x="1191" y="7706"/>
                    <a:pt x="1784" y="8074"/>
                    <a:pt x="2789" y="8074"/>
                  </a:cubicBezTo>
                  <a:cubicBezTo>
                    <a:pt x="3172" y="8074"/>
                    <a:pt x="3615" y="8021"/>
                    <a:pt x="4108" y="7873"/>
                  </a:cubicBezTo>
                  <a:cubicBezTo>
                    <a:pt x="3334" y="5539"/>
                    <a:pt x="3370" y="1598"/>
                    <a:pt x="3370" y="1598"/>
                  </a:cubicBezTo>
                  <a:cubicBezTo>
                    <a:pt x="3370" y="1598"/>
                    <a:pt x="2542" y="1"/>
                    <a:pt x="17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6" name="Google Shape;5496;p45"/>
            <p:cNvSpPr/>
            <p:nvPr/>
          </p:nvSpPr>
          <p:spPr>
            <a:xfrm>
              <a:off x="1186988" y="4914942"/>
              <a:ext cx="28498" cy="25566"/>
            </a:xfrm>
            <a:custGeom>
              <a:avLst/>
              <a:gdLst/>
              <a:ahLst/>
              <a:cxnLst/>
              <a:rect l="l" t="t" r="r" b="b"/>
              <a:pathLst>
                <a:path w="894" h="802" extrusionOk="0">
                  <a:moveTo>
                    <a:pt x="429" y="1"/>
                  </a:moveTo>
                  <a:cubicBezTo>
                    <a:pt x="24" y="13"/>
                    <a:pt x="1" y="548"/>
                    <a:pt x="1" y="548"/>
                  </a:cubicBezTo>
                  <a:cubicBezTo>
                    <a:pt x="215" y="756"/>
                    <a:pt x="472" y="802"/>
                    <a:pt x="654" y="802"/>
                  </a:cubicBezTo>
                  <a:cubicBezTo>
                    <a:pt x="796" y="802"/>
                    <a:pt x="894" y="775"/>
                    <a:pt x="894" y="775"/>
                  </a:cubicBezTo>
                  <a:cubicBezTo>
                    <a:pt x="894" y="775"/>
                    <a:pt x="822" y="1"/>
                    <a:pt x="429" y="1"/>
                  </a:cubicBezTo>
                  <a:close/>
                </a:path>
              </a:pathLst>
            </a:custGeom>
            <a:solidFill>
              <a:srgbClr val="0039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7" name="Google Shape;5497;p45"/>
            <p:cNvSpPr/>
            <p:nvPr/>
          </p:nvSpPr>
          <p:spPr>
            <a:xfrm>
              <a:off x="1219628" y="4914942"/>
              <a:ext cx="30762" cy="27319"/>
            </a:xfrm>
            <a:custGeom>
              <a:avLst/>
              <a:gdLst/>
              <a:ahLst/>
              <a:cxnLst/>
              <a:rect l="l" t="t" r="r" b="b"/>
              <a:pathLst>
                <a:path w="965" h="857" extrusionOk="0">
                  <a:moveTo>
                    <a:pt x="501" y="1"/>
                  </a:moveTo>
                  <a:cubicBezTo>
                    <a:pt x="60" y="1"/>
                    <a:pt x="0" y="798"/>
                    <a:pt x="0" y="798"/>
                  </a:cubicBezTo>
                  <a:cubicBezTo>
                    <a:pt x="147" y="841"/>
                    <a:pt x="292" y="856"/>
                    <a:pt x="424" y="856"/>
                  </a:cubicBezTo>
                  <a:cubicBezTo>
                    <a:pt x="732" y="856"/>
                    <a:pt x="965" y="775"/>
                    <a:pt x="965" y="775"/>
                  </a:cubicBezTo>
                  <a:cubicBezTo>
                    <a:pt x="965" y="775"/>
                    <a:pt x="953" y="1"/>
                    <a:pt x="501" y="1"/>
                  </a:cubicBezTo>
                  <a:close/>
                </a:path>
              </a:pathLst>
            </a:custGeom>
            <a:solidFill>
              <a:srgbClr val="0039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8" name="Google Shape;5498;p45"/>
            <p:cNvSpPr/>
            <p:nvPr/>
          </p:nvSpPr>
          <p:spPr>
            <a:xfrm>
              <a:off x="1251121" y="4909619"/>
              <a:ext cx="25470" cy="28881"/>
            </a:xfrm>
            <a:custGeom>
              <a:avLst/>
              <a:gdLst/>
              <a:ahLst/>
              <a:cxnLst/>
              <a:rect l="l" t="t" r="r" b="b"/>
              <a:pathLst>
                <a:path w="799" h="906" extrusionOk="0">
                  <a:moveTo>
                    <a:pt x="406" y="1"/>
                  </a:moveTo>
                  <a:cubicBezTo>
                    <a:pt x="1" y="108"/>
                    <a:pt x="132" y="906"/>
                    <a:pt x="132" y="906"/>
                  </a:cubicBezTo>
                  <a:cubicBezTo>
                    <a:pt x="513" y="906"/>
                    <a:pt x="798" y="727"/>
                    <a:pt x="798" y="727"/>
                  </a:cubicBezTo>
                  <a:cubicBezTo>
                    <a:pt x="798" y="727"/>
                    <a:pt x="656" y="1"/>
                    <a:pt x="406" y="1"/>
                  </a:cubicBezTo>
                  <a:close/>
                </a:path>
              </a:pathLst>
            </a:custGeom>
            <a:solidFill>
              <a:srgbClr val="0039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9" name="Google Shape;5499;p45"/>
            <p:cNvSpPr/>
            <p:nvPr/>
          </p:nvSpPr>
          <p:spPr>
            <a:xfrm>
              <a:off x="132738" y="3811032"/>
              <a:ext cx="1420971" cy="1316605"/>
            </a:xfrm>
            <a:custGeom>
              <a:avLst/>
              <a:gdLst/>
              <a:ahLst/>
              <a:cxnLst/>
              <a:rect l="l" t="t" r="r" b="b"/>
              <a:pathLst>
                <a:path w="44576" h="41302" extrusionOk="0">
                  <a:moveTo>
                    <a:pt x="39837" y="0"/>
                  </a:moveTo>
                  <a:cubicBezTo>
                    <a:pt x="38143" y="0"/>
                    <a:pt x="36585" y="1926"/>
                    <a:pt x="37254" y="4581"/>
                  </a:cubicBezTo>
                  <a:cubicBezTo>
                    <a:pt x="38494" y="9543"/>
                    <a:pt x="38515" y="18010"/>
                    <a:pt x="32951" y="18010"/>
                  </a:cubicBezTo>
                  <a:cubicBezTo>
                    <a:pt x="32320" y="18010"/>
                    <a:pt x="31617" y="17902"/>
                    <a:pt x="30836" y="17666"/>
                  </a:cubicBezTo>
                  <a:cubicBezTo>
                    <a:pt x="29619" y="17300"/>
                    <a:pt x="28460" y="17137"/>
                    <a:pt x="27364" y="17137"/>
                  </a:cubicBezTo>
                  <a:cubicBezTo>
                    <a:pt x="21557" y="17137"/>
                    <a:pt x="17527" y="21687"/>
                    <a:pt x="16025" y="24441"/>
                  </a:cubicBezTo>
                  <a:cubicBezTo>
                    <a:pt x="14239" y="27715"/>
                    <a:pt x="10334" y="27787"/>
                    <a:pt x="10334" y="27787"/>
                  </a:cubicBezTo>
                  <a:cubicBezTo>
                    <a:pt x="10334" y="27787"/>
                    <a:pt x="428" y="29096"/>
                    <a:pt x="189" y="35597"/>
                  </a:cubicBezTo>
                  <a:cubicBezTo>
                    <a:pt x="1" y="40764"/>
                    <a:pt x="6622" y="41302"/>
                    <a:pt x="9386" y="41302"/>
                  </a:cubicBezTo>
                  <a:cubicBezTo>
                    <a:pt x="10112" y="41302"/>
                    <a:pt x="10572" y="41264"/>
                    <a:pt x="10572" y="41264"/>
                  </a:cubicBezTo>
                  <a:cubicBezTo>
                    <a:pt x="10572" y="41264"/>
                    <a:pt x="4702" y="39324"/>
                    <a:pt x="4809" y="36359"/>
                  </a:cubicBezTo>
                  <a:cubicBezTo>
                    <a:pt x="4928" y="33394"/>
                    <a:pt x="10536" y="32370"/>
                    <a:pt x="12512" y="31644"/>
                  </a:cubicBezTo>
                  <a:cubicBezTo>
                    <a:pt x="12780" y="31545"/>
                    <a:pt x="13201" y="31507"/>
                    <a:pt x="13748" y="31507"/>
                  </a:cubicBezTo>
                  <a:cubicBezTo>
                    <a:pt x="15529" y="31507"/>
                    <a:pt x="18649" y="31908"/>
                    <a:pt x="22175" y="31908"/>
                  </a:cubicBezTo>
                  <a:cubicBezTo>
                    <a:pt x="25639" y="31908"/>
                    <a:pt x="29495" y="31521"/>
                    <a:pt x="32860" y="29989"/>
                  </a:cubicBezTo>
                  <a:cubicBezTo>
                    <a:pt x="37432" y="27906"/>
                    <a:pt x="41111" y="22834"/>
                    <a:pt x="41302" y="16880"/>
                  </a:cubicBezTo>
                  <a:cubicBezTo>
                    <a:pt x="41528" y="10951"/>
                    <a:pt x="41076" y="4772"/>
                    <a:pt x="41076" y="4772"/>
                  </a:cubicBezTo>
                  <a:cubicBezTo>
                    <a:pt x="41076" y="4772"/>
                    <a:pt x="44457" y="4712"/>
                    <a:pt x="44516" y="3224"/>
                  </a:cubicBezTo>
                  <a:cubicBezTo>
                    <a:pt x="44576" y="1760"/>
                    <a:pt x="43219" y="1819"/>
                    <a:pt x="41171" y="426"/>
                  </a:cubicBezTo>
                  <a:cubicBezTo>
                    <a:pt x="40743" y="135"/>
                    <a:pt x="40285" y="0"/>
                    <a:pt x="3983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0" name="Google Shape;5500;p45"/>
            <p:cNvSpPr/>
            <p:nvPr/>
          </p:nvSpPr>
          <p:spPr>
            <a:xfrm>
              <a:off x="717526" y="4741062"/>
              <a:ext cx="130985" cy="257761"/>
            </a:xfrm>
            <a:custGeom>
              <a:avLst/>
              <a:gdLst/>
              <a:ahLst/>
              <a:cxnLst/>
              <a:rect l="l" t="t" r="r" b="b"/>
              <a:pathLst>
                <a:path w="4109" h="8086" extrusionOk="0">
                  <a:moveTo>
                    <a:pt x="1757" y="0"/>
                  </a:moveTo>
                  <a:cubicBezTo>
                    <a:pt x="1428" y="0"/>
                    <a:pt x="1107" y="280"/>
                    <a:pt x="858" y="1074"/>
                  </a:cubicBezTo>
                  <a:cubicBezTo>
                    <a:pt x="1" y="3777"/>
                    <a:pt x="1191" y="7718"/>
                    <a:pt x="1191" y="7718"/>
                  </a:cubicBezTo>
                  <a:cubicBezTo>
                    <a:pt x="1191" y="7718"/>
                    <a:pt x="1784" y="8086"/>
                    <a:pt x="2789" y="8086"/>
                  </a:cubicBezTo>
                  <a:cubicBezTo>
                    <a:pt x="3172" y="8086"/>
                    <a:pt x="3615" y="8032"/>
                    <a:pt x="4108" y="7884"/>
                  </a:cubicBezTo>
                  <a:cubicBezTo>
                    <a:pt x="3334" y="5539"/>
                    <a:pt x="3370" y="1598"/>
                    <a:pt x="3370" y="1598"/>
                  </a:cubicBezTo>
                  <a:cubicBezTo>
                    <a:pt x="3370" y="1598"/>
                    <a:pt x="2542" y="0"/>
                    <a:pt x="175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1" name="Google Shape;5501;p45"/>
            <p:cNvSpPr/>
            <p:nvPr/>
          </p:nvSpPr>
          <p:spPr>
            <a:xfrm>
              <a:off x="762311" y="4972637"/>
              <a:ext cx="28498" cy="25725"/>
            </a:xfrm>
            <a:custGeom>
              <a:avLst/>
              <a:gdLst/>
              <a:ahLst/>
              <a:cxnLst/>
              <a:rect l="l" t="t" r="r" b="b"/>
              <a:pathLst>
                <a:path w="894" h="807" extrusionOk="0">
                  <a:moveTo>
                    <a:pt x="429" y="0"/>
                  </a:moveTo>
                  <a:cubicBezTo>
                    <a:pt x="24" y="24"/>
                    <a:pt x="0" y="560"/>
                    <a:pt x="0" y="560"/>
                  </a:cubicBezTo>
                  <a:cubicBezTo>
                    <a:pt x="201" y="761"/>
                    <a:pt x="448" y="806"/>
                    <a:pt x="631" y="806"/>
                  </a:cubicBezTo>
                  <a:cubicBezTo>
                    <a:pt x="784" y="806"/>
                    <a:pt x="893" y="774"/>
                    <a:pt x="893" y="774"/>
                  </a:cubicBezTo>
                  <a:cubicBezTo>
                    <a:pt x="893" y="774"/>
                    <a:pt x="834" y="0"/>
                    <a:pt x="429" y="0"/>
                  </a:cubicBezTo>
                  <a:close/>
                </a:path>
              </a:pathLst>
            </a:custGeom>
            <a:solidFill>
              <a:srgbClr val="0053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2" name="Google Shape;5502;p45"/>
            <p:cNvSpPr/>
            <p:nvPr/>
          </p:nvSpPr>
          <p:spPr>
            <a:xfrm>
              <a:off x="794951" y="4972637"/>
              <a:ext cx="30762" cy="27447"/>
            </a:xfrm>
            <a:custGeom>
              <a:avLst/>
              <a:gdLst/>
              <a:ahLst/>
              <a:cxnLst/>
              <a:rect l="l" t="t" r="r" b="b"/>
              <a:pathLst>
                <a:path w="965" h="861" extrusionOk="0">
                  <a:moveTo>
                    <a:pt x="512" y="0"/>
                  </a:moveTo>
                  <a:cubicBezTo>
                    <a:pt x="60" y="0"/>
                    <a:pt x="0" y="810"/>
                    <a:pt x="0" y="810"/>
                  </a:cubicBezTo>
                  <a:cubicBezTo>
                    <a:pt x="138" y="847"/>
                    <a:pt x="275" y="860"/>
                    <a:pt x="400" y="860"/>
                  </a:cubicBezTo>
                  <a:cubicBezTo>
                    <a:pt x="719" y="860"/>
                    <a:pt x="965" y="774"/>
                    <a:pt x="965" y="774"/>
                  </a:cubicBezTo>
                  <a:cubicBezTo>
                    <a:pt x="965" y="774"/>
                    <a:pt x="953" y="0"/>
                    <a:pt x="512" y="0"/>
                  </a:cubicBezTo>
                  <a:close/>
                </a:path>
              </a:pathLst>
            </a:custGeom>
            <a:solidFill>
              <a:srgbClr val="0053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3" name="Google Shape;5503;p45"/>
            <p:cNvSpPr/>
            <p:nvPr/>
          </p:nvSpPr>
          <p:spPr>
            <a:xfrm>
              <a:off x="826827" y="4967696"/>
              <a:ext cx="25088" cy="28881"/>
            </a:xfrm>
            <a:custGeom>
              <a:avLst/>
              <a:gdLst/>
              <a:ahLst/>
              <a:cxnLst/>
              <a:rect l="l" t="t" r="r" b="b"/>
              <a:pathLst>
                <a:path w="787" h="906" extrusionOk="0">
                  <a:moveTo>
                    <a:pt x="405" y="1"/>
                  </a:moveTo>
                  <a:cubicBezTo>
                    <a:pt x="1" y="96"/>
                    <a:pt x="120" y="905"/>
                    <a:pt x="120" y="905"/>
                  </a:cubicBezTo>
                  <a:cubicBezTo>
                    <a:pt x="489" y="905"/>
                    <a:pt x="786" y="727"/>
                    <a:pt x="786" y="727"/>
                  </a:cubicBezTo>
                  <a:cubicBezTo>
                    <a:pt x="786" y="727"/>
                    <a:pt x="655" y="1"/>
                    <a:pt x="405" y="1"/>
                  </a:cubicBezTo>
                  <a:close/>
                </a:path>
              </a:pathLst>
            </a:custGeom>
            <a:solidFill>
              <a:srgbClr val="0053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4" name="Google Shape;5504;p45"/>
            <p:cNvSpPr/>
            <p:nvPr/>
          </p:nvSpPr>
          <p:spPr>
            <a:xfrm>
              <a:off x="889079" y="4945319"/>
              <a:ext cx="28498" cy="25821"/>
            </a:xfrm>
            <a:custGeom>
              <a:avLst/>
              <a:gdLst/>
              <a:ahLst/>
              <a:cxnLst/>
              <a:rect l="l" t="t" r="r" b="b"/>
              <a:pathLst>
                <a:path w="894" h="810" extrusionOk="0">
                  <a:moveTo>
                    <a:pt x="429" y="0"/>
                  </a:moveTo>
                  <a:cubicBezTo>
                    <a:pt x="24" y="12"/>
                    <a:pt x="0" y="548"/>
                    <a:pt x="0" y="548"/>
                  </a:cubicBezTo>
                  <a:cubicBezTo>
                    <a:pt x="200" y="760"/>
                    <a:pt x="445" y="809"/>
                    <a:pt x="628" y="809"/>
                  </a:cubicBezTo>
                  <a:cubicBezTo>
                    <a:pt x="783" y="809"/>
                    <a:pt x="893" y="774"/>
                    <a:pt x="893" y="774"/>
                  </a:cubicBezTo>
                  <a:cubicBezTo>
                    <a:pt x="893" y="774"/>
                    <a:pt x="834" y="0"/>
                    <a:pt x="429" y="0"/>
                  </a:cubicBezTo>
                  <a:close/>
                </a:path>
              </a:pathLst>
            </a:custGeom>
            <a:solidFill>
              <a:srgbClr val="0039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5" name="Google Shape;5505;p45"/>
            <p:cNvSpPr/>
            <p:nvPr/>
          </p:nvSpPr>
          <p:spPr>
            <a:xfrm>
              <a:off x="921337" y="4945319"/>
              <a:ext cx="30762" cy="27287"/>
            </a:xfrm>
            <a:custGeom>
              <a:avLst/>
              <a:gdLst/>
              <a:ahLst/>
              <a:cxnLst/>
              <a:rect l="l" t="t" r="r" b="b"/>
              <a:pathLst>
                <a:path w="965" h="856" extrusionOk="0">
                  <a:moveTo>
                    <a:pt x="500" y="0"/>
                  </a:moveTo>
                  <a:cubicBezTo>
                    <a:pt x="60" y="0"/>
                    <a:pt x="0" y="798"/>
                    <a:pt x="0" y="798"/>
                  </a:cubicBezTo>
                  <a:cubicBezTo>
                    <a:pt x="150" y="841"/>
                    <a:pt x="297" y="856"/>
                    <a:pt x="429" y="856"/>
                  </a:cubicBezTo>
                  <a:cubicBezTo>
                    <a:pt x="737" y="856"/>
                    <a:pt x="965" y="774"/>
                    <a:pt x="965" y="774"/>
                  </a:cubicBezTo>
                  <a:cubicBezTo>
                    <a:pt x="965" y="774"/>
                    <a:pt x="953" y="0"/>
                    <a:pt x="500" y="0"/>
                  </a:cubicBezTo>
                  <a:close/>
                </a:path>
              </a:pathLst>
            </a:custGeom>
            <a:solidFill>
              <a:srgbClr val="0039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6" name="Google Shape;5506;p45"/>
            <p:cNvSpPr/>
            <p:nvPr/>
          </p:nvSpPr>
          <p:spPr>
            <a:xfrm>
              <a:off x="953595" y="4939996"/>
              <a:ext cx="25056" cy="28881"/>
            </a:xfrm>
            <a:custGeom>
              <a:avLst/>
              <a:gdLst/>
              <a:ahLst/>
              <a:cxnLst/>
              <a:rect l="l" t="t" r="r" b="b"/>
              <a:pathLst>
                <a:path w="786" h="906" extrusionOk="0">
                  <a:moveTo>
                    <a:pt x="393" y="0"/>
                  </a:moveTo>
                  <a:cubicBezTo>
                    <a:pt x="0" y="108"/>
                    <a:pt x="119" y="905"/>
                    <a:pt x="119" y="905"/>
                  </a:cubicBezTo>
                  <a:cubicBezTo>
                    <a:pt x="488" y="905"/>
                    <a:pt x="786" y="727"/>
                    <a:pt x="786" y="727"/>
                  </a:cubicBezTo>
                  <a:cubicBezTo>
                    <a:pt x="786" y="727"/>
                    <a:pt x="655" y="0"/>
                    <a:pt x="393" y="0"/>
                  </a:cubicBezTo>
                  <a:close/>
                </a:path>
              </a:pathLst>
            </a:custGeom>
            <a:solidFill>
              <a:srgbClr val="0039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7" name="Google Shape;5507;p45"/>
            <p:cNvSpPr/>
            <p:nvPr/>
          </p:nvSpPr>
          <p:spPr>
            <a:xfrm>
              <a:off x="1026080" y="4723211"/>
              <a:ext cx="130953" cy="257411"/>
            </a:xfrm>
            <a:custGeom>
              <a:avLst/>
              <a:gdLst/>
              <a:ahLst/>
              <a:cxnLst/>
              <a:rect l="l" t="t" r="r" b="b"/>
              <a:pathLst>
                <a:path w="4108" h="8075" extrusionOk="0">
                  <a:moveTo>
                    <a:pt x="1744" y="1"/>
                  </a:moveTo>
                  <a:cubicBezTo>
                    <a:pt x="1416" y="1"/>
                    <a:pt x="1095" y="281"/>
                    <a:pt x="846" y="1075"/>
                  </a:cubicBezTo>
                  <a:cubicBezTo>
                    <a:pt x="0" y="3765"/>
                    <a:pt x="1191" y="7706"/>
                    <a:pt x="1191" y="7706"/>
                  </a:cubicBezTo>
                  <a:cubicBezTo>
                    <a:pt x="1191" y="7706"/>
                    <a:pt x="1784" y="8074"/>
                    <a:pt x="2789" y="8074"/>
                  </a:cubicBezTo>
                  <a:cubicBezTo>
                    <a:pt x="3172" y="8074"/>
                    <a:pt x="3615" y="8021"/>
                    <a:pt x="4108" y="7873"/>
                  </a:cubicBezTo>
                  <a:cubicBezTo>
                    <a:pt x="3334" y="5539"/>
                    <a:pt x="3358" y="1598"/>
                    <a:pt x="3358" y="1598"/>
                  </a:cubicBezTo>
                  <a:cubicBezTo>
                    <a:pt x="3358" y="1598"/>
                    <a:pt x="2529" y="1"/>
                    <a:pt x="1744"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8" name="Google Shape;5508;p45"/>
            <p:cNvSpPr/>
            <p:nvPr/>
          </p:nvSpPr>
          <p:spPr>
            <a:xfrm>
              <a:off x="1070483" y="4954786"/>
              <a:ext cx="28498" cy="25566"/>
            </a:xfrm>
            <a:custGeom>
              <a:avLst/>
              <a:gdLst/>
              <a:ahLst/>
              <a:cxnLst/>
              <a:rect l="l" t="t" r="r" b="b"/>
              <a:pathLst>
                <a:path w="894" h="802" extrusionOk="0">
                  <a:moveTo>
                    <a:pt x="441" y="1"/>
                  </a:moveTo>
                  <a:cubicBezTo>
                    <a:pt x="36" y="13"/>
                    <a:pt x="0" y="548"/>
                    <a:pt x="0" y="548"/>
                  </a:cubicBezTo>
                  <a:cubicBezTo>
                    <a:pt x="222" y="757"/>
                    <a:pt x="477" y="802"/>
                    <a:pt x="658" y="802"/>
                  </a:cubicBezTo>
                  <a:cubicBezTo>
                    <a:pt x="798" y="802"/>
                    <a:pt x="893" y="775"/>
                    <a:pt x="893" y="775"/>
                  </a:cubicBezTo>
                  <a:cubicBezTo>
                    <a:pt x="893" y="775"/>
                    <a:pt x="834" y="1"/>
                    <a:pt x="441" y="1"/>
                  </a:cubicBezTo>
                  <a:close/>
                </a:path>
              </a:pathLst>
            </a:custGeom>
            <a:solidFill>
              <a:srgbClr val="0053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9" name="Google Shape;5509;p45"/>
            <p:cNvSpPr/>
            <p:nvPr/>
          </p:nvSpPr>
          <p:spPr>
            <a:xfrm>
              <a:off x="1103506" y="4954786"/>
              <a:ext cx="30762" cy="27319"/>
            </a:xfrm>
            <a:custGeom>
              <a:avLst/>
              <a:gdLst/>
              <a:ahLst/>
              <a:cxnLst/>
              <a:rect l="l" t="t" r="r" b="b"/>
              <a:pathLst>
                <a:path w="965" h="857" extrusionOk="0">
                  <a:moveTo>
                    <a:pt x="500" y="1"/>
                  </a:moveTo>
                  <a:cubicBezTo>
                    <a:pt x="60" y="1"/>
                    <a:pt x="0" y="798"/>
                    <a:pt x="0" y="798"/>
                  </a:cubicBezTo>
                  <a:cubicBezTo>
                    <a:pt x="147" y="841"/>
                    <a:pt x="292" y="856"/>
                    <a:pt x="424" y="856"/>
                  </a:cubicBezTo>
                  <a:cubicBezTo>
                    <a:pt x="731" y="856"/>
                    <a:pt x="965" y="775"/>
                    <a:pt x="965" y="775"/>
                  </a:cubicBezTo>
                  <a:cubicBezTo>
                    <a:pt x="965" y="775"/>
                    <a:pt x="953" y="1"/>
                    <a:pt x="500" y="1"/>
                  </a:cubicBezTo>
                  <a:close/>
                </a:path>
              </a:pathLst>
            </a:custGeom>
            <a:solidFill>
              <a:srgbClr val="0053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0" name="Google Shape;5510;p45"/>
            <p:cNvSpPr/>
            <p:nvPr/>
          </p:nvSpPr>
          <p:spPr>
            <a:xfrm>
              <a:off x="1134999" y="4949495"/>
              <a:ext cx="25470" cy="28849"/>
            </a:xfrm>
            <a:custGeom>
              <a:avLst/>
              <a:gdLst/>
              <a:ahLst/>
              <a:cxnLst/>
              <a:rect l="l" t="t" r="r" b="b"/>
              <a:pathLst>
                <a:path w="799" h="905" extrusionOk="0">
                  <a:moveTo>
                    <a:pt x="405" y="0"/>
                  </a:moveTo>
                  <a:cubicBezTo>
                    <a:pt x="0" y="107"/>
                    <a:pt x="119" y="905"/>
                    <a:pt x="119" y="905"/>
                  </a:cubicBezTo>
                  <a:cubicBezTo>
                    <a:pt x="512" y="905"/>
                    <a:pt x="798" y="726"/>
                    <a:pt x="798" y="726"/>
                  </a:cubicBezTo>
                  <a:cubicBezTo>
                    <a:pt x="798" y="726"/>
                    <a:pt x="655" y="0"/>
                    <a:pt x="405" y="0"/>
                  </a:cubicBezTo>
                  <a:close/>
                </a:path>
              </a:pathLst>
            </a:custGeom>
            <a:solidFill>
              <a:srgbClr val="0053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1" name="Google Shape;5511;p45"/>
            <p:cNvSpPr/>
            <p:nvPr/>
          </p:nvSpPr>
          <p:spPr>
            <a:xfrm>
              <a:off x="1426851" y="3852661"/>
              <a:ext cx="28498" cy="12942"/>
            </a:xfrm>
            <a:custGeom>
              <a:avLst/>
              <a:gdLst/>
              <a:ahLst/>
              <a:cxnLst/>
              <a:rect l="l" t="t" r="r" b="b"/>
              <a:pathLst>
                <a:path w="894" h="406" extrusionOk="0">
                  <a:moveTo>
                    <a:pt x="669" y="0"/>
                  </a:moveTo>
                  <a:cubicBezTo>
                    <a:pt x="227" y="0"/>
                    <a:pt x="34" y="288"/>
                    <a:pt x="12" y="299"/>
                  </a:cubicBezTo>
                  <a:cubicBezTo>
                    <a:pt x="0" y="334"/>
                    <a:pt x="0" y="370"/>
                    <a:pt x="36" y="394"/>
                  </a:cubicBezTo>
                  <a:cubicBezTo>
                    <a:pt x="36" y="406"/>
                    <a:pt x="48" y="406"/>
                    <a:pt x="60" y="406"/>
                  </a:cubicBezTo>
                  <a:cubicBezTo>
                    <a:pt x="72" y="406"/>
                    <a:pt x="96" y="406"/>
                    <a:pt x="107" y="370"/>
                  </a:cubicBezTo>
                  <a:cubicBezTo>
                    <a:pt x="107" y="360"/>
                    <a:pt x="269" y="121"/>
                    <a:pt x="660" y="121"/>
                  </a:cubicBezTo>
                  <a:cubicBezTo>
                    <a:pt x="706" y="121"/>
                    <a:pt x="756" y="124"/>
                    <a:pt x="810" y="132"/>
                  </a:cubicBezTo>
                  <a:cubicBezTo>
                    <a:pt x="818" y="138"/>
                    <a:pt x="827" y="140"/>
                    <a:pt x="834" y="140"/>
                  </a:cubicBezTo>
                  <a:cubicBezTo>
                    <a:pt x="860" y="140"/>
                    <a:pt x="881" y="115"/>
                    <a:pt x="881" y="96"/>
                  </a:cubicBezTo>
                  <a:cubicBezTo>
                    <a:pt x="893" y="49"/>
                    <a:pt x="869" y="13"/>
                    <a:pt x="834" y="13"/>
                  </a:cubicBezTo>
                  <a:cubicBezTo>
                    <a:pt x="775" y="4"/>
                    <a:pt x="720" y="0"/>
                    <a:pt x="6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2" name="Google Shape;5512;p45"/>
            <p:cNvSpPr/>
            <p:nvPr/>
          </p:nvSpPr>
          <p:spPr>
            <a:xfrm>
              <a:off x="1442406" y="3864072"/>
              <a:ext cx="10647" cy="16353"/>
            </a:xfrm>
            <a:custGeom>
              <a:avLst/>
              <a:gdLst/>
              <a:ahLst/>
              <a:cxnLst/>
              <a:rect l="l" t="t" r="r" b="b"/>
              <a:pathLst>
                <a:path w="334" h="513" extrusionOk="0">
                  <a:moveTo>
                    <a:pt x="167" y="0"/>
                  </a:moveTo>
                  <a:cubicBezTo>
                    <a:pt x="72" y="0"/>
                    <a:pt x="0" y="119"/>
                    <a:pt x="0" y="250"/>
                  </a:cubicBezTo>
                  <a:cubicBezTo>
                    <a:pt x="0" y="393"/>
                    <a:pt x="72" y="512"/>
                    <a:pt x="167" y="512"/>
                  </a:cubicBezTo>
                  <a:cubicBezTo>
                    <a:pt x="262" y="512"/>
                    <a:pt x="334" y="393"/>
                    <a:pt x="334" y="250"/>
                  </a:cubicBezTo>
                  <a:cubicBezTo>
                    <a:pt x="334" y="119"/>
                    <a:pt x="262"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3" name="Google Shape;5513;p45"/>
            <p:cNvSpPr/>
            <p:nvPr/>
          </p:nvSpPr>
          <p:spPr>
            <a:xfrm>
              <a:off x="1463284" y="3933210"/>
              <a:ext cx="77845" cy="12113"/>
            </a:xfrm>
            <a:custGeom>
              <a:avLst/>
              <a:gdLst/>
              <a:ahLst/>
              <a:cxnLst/>
              <a:rect l="l" t="t" r="r" b="b"/>
              <a:pathLst>
                <a:path w="2442" h="380" extrusionOk="0">
                  <a:moveTo>
                    <a:pt x="67" y="0"/>
                  </a:moveTo>
                  <a:cubicBezTo>
                    <a:pt x="47" y="0"/>
                    <a:pt x="33" y="17"/>
                    <a:pt x="24" y="34"/>
                  </a:cubicBezTo>
                  <a:cubicBezTo>
                    <a:pt x="0" y="70"/>
                    <a:pt x="24" y="93"/>
                    <a:pt x="48" y="105"/>
                  </a:cubicBezTo>
                  <a:cubicBezTo>
                    <a:pt x="96" y="117"/>
                    <a:pt x="703" y="379"/>
                    <a:pt x="1465" y="379"/>
                  </a:cubicBezTo>
                  <a:cubicBezTo>
                    <a:pt x="1762" y="379"/>
                    <a:pt x="2084" y="332"/>
                    <a:pt x="2405" y="224"/>
                  </a:cubicBezTo>
                  <a:cubicBezTo>
                    <a:pt x="2429" y="213"/>
                    <a:pt x="2441" y="189"/>
                    <a:pt x="2429" y="153"/>
                  </a:cubicBezTo>
                  <a:cubicBezTo>
                    <a:pt x="2420" y="126"/>
                    <a:pt x="2398" y="113"/>
                    <a:pt x="2377" y="113"/>
                  </a:cubicBezTo>
                  <a:cubicBezTo>
                    <a:pt x="2370" y="113"/>
                    <a:pt x="2364" y="114"/>
                    <a:pt x="2358" y="117"/>
                  </a:cubicBezTo>
                  <a:cubicBezTo>
                    <a:pt x="2057" y="224"/>
                    <a:pt x="1748" y="263"/>
                    <a:pt x="1458" y="263"/>
                  </a:cubicBezTo>
                  <a:cubicBezTo>
                    <a:pt x="716" y="263"/>
                    <a:pt x="104" y="10"/>
                    <a:pt x="96" y="10"/>
                  </a:cubicBezTo>
                  <a:cubicBezTo>
                    <a:pt x="85" y="3"/>
                    <a:pt x="76" y="0"/>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514" name="Google Shape;5514;p45"/>
          <p:cNvSpPr txBox="1"/>
          <p:nvPr/>
        </p:nvSpPr>
        <p:spPr>
          <a:xfrm>
            <a:off x="1202400" y="1106000"/>
            <a:ext cx="1428900" cy="3693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sz="1800">
                <a:solidFill>
                  <a:schemeClr val="dk1"/>
                </a:solidFill>
                <a:latin typeface="Gochi Hand"/>
                <a:ea typeface="Gochi Hand"/>
                <a:cs typeface="Gochi Hand"/>
                <a:sym typeface="Gochi Hand"/>
              </a:rPr>
              <a:t>Monday</a:t>
            </a:r>
            <a:endParaRPr sz="1800">
              <a:solidFill>
                <a:schemeClr val="dk1"/>
              </a:solidFill>
              <a:latin typeface="Open Sans"/>
              <a:ea typeface="Open Sans"/>
              <a:cs typeface="Open Sans"/>
              <a:sym typeface="Open Sans"/>
            </a:endParaRPr>
          </a:p>
        </p:txBody>
      </p:sp>
      <p:sp>
        <p:nvSpPr>
          <p:cNvPr id="5515" name="Google Shape;5515;p45"/>
          <p:cNvSpPr txBox="1"/>
          <p:nvPr/>
        </p:nvSpPr>
        <p:spPr>
          <a:xfrm>
            <a:off x="2647800" y="1106000"/>
            <a:ext cx="1428900" cy="3693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sz="1800">
                <a:solidFill>
                  <a:schemeClr val="dk1"/>
                </a:solidFill>
                <a:latin typeface="Gochi Hand"/>
                <a:ea typeface="Gochi Hand"/>
                <a:cs typeface="Gochi Hand"/>
                <a:sym typeface="Gochi Hand"/>
              </a:rPr>
              <a:t>Tuesday</a:t>
            </a:r>
            <a:endParaRPr sz="1800">
              <a:solidFill>
                <a:schemeClr val="dk1"/>
              </a:solidFill>
              <a:latin typeface="Open Sans"/>
              <a:ea typeface="Open Sans"/>
              <a:cs typeface="Open Sans"/>
              <a:sym typeface="Open Sans"/>
            </a:endParaRPr>
          </a:p>
        </p:txBody>
      </p:sp>
      <p:sp>
        <p:nvSpPr>
          <p:cNvPr id="5516" name="Google Shape;5516;p45"/>
          <p:cNvSpPr txBox="1"/>
          <p:nvPr/>
        </p:nvSpPr>
        <p:spPr>
          <a:xfrm>
            <a:off x="4093200" y="1106000"/>
            <a:ext cx="1428900" cy="3693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sz="1800">
                <a:solidFill>
                  <a:schemeClr val="dk1"/>
                </a:solidFill>
                <a:latin typeface="Gochi Hand"/>
                <a:ea typeface="Gochi Hand"/>
                <a:cs typeface="Gochi Hand"/>
                <a:sym typeface="Gochi Hand"/>
              </a:rPr>
              <a:t>Wednesday</a:t>
            </a:r>
            <a:endParaRPr sz="1800">
              <a:solidFill>
                <a:schemeClr val="dk1"/>
              </a:solidFill>
              <a:latin typeface="Open Sans"/>
              <a:ea typeface="Open Sans"/>
              <a:cs typeface="Open Sans"/>
              <a:sym typeface="Open Sans"/>
            </a:endParaRPr>
          </a:p>
        </p:txBody>
      </p:sp>
      <p:sp>
        <p:nvSpPr>
          <p:cNvPr id="5517" name="Google Shape;5517;p45"/>
          <p:cNvSpPr txBox="1"/>
          <p:nvPr/>
        </p:nvSpPr>
        <p:spPr>
          <a:xfrm>
            <a:off x="5538600" y="1106000"/>
            <a:ext cx="1428900" cy="3693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sz="1800">
                <a:solidFill>
                  <a:schemeClr val="dk1"/>
                </a:solidFill>
                <a:latin typeface="Gochi Hand"/>
                <a:ea typeface="Gochi Hand"/>
                <a:cs typeface="Gochi Hand"/>
                <a:sym typeface="Gochi Hand"/>
              </a:rPr>
              <a:t>Thursday</a:t>
            </a:r>
            <a:endParaRPr sz="1800">
              <a:solidFill>
                <a:schemeClr val="dk1"/>
              </a:solidFill>
              <a:latin typeface="Open Sans"/>
              <a:ea typeface="Open Sans"/>
              <a:cs typeface="Open Sans"/>
              <a:sym typeface="Open Sans"/>
            </a:endParaRPr>
          </a:p>
        </p:txBody>
      </p:sp>
      <p:sp>
        <p:nvSpPr>
          <p:cNvPr id="5518" name="Google Shape;5518;p45"/>
          <p:cNvSpPr txBox="1"/>
          <p:nvPr/>
        </p:nvSpPr>
        <p:spPr>
          <a:xfrm>
            <a:off x="6984000" y="1106000"/>
            <a:ext cx="1428900" cy="3693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sz="1800">
                <a:solidFill>
                  <a:schemeClr val="dk1"/>
                </a:solidFill>
                <a:latin typeface="Gochi Hand"/>
                <a:ea typeface="Gochi Hand"/>
                <a:cs typeface="Gochi Hand"/>
                <a:sym typeface="Gochi Hand"/>
              </a:rPr>
              <a:t>Friday</a:t>
            </a:r>
            <a:endParaRPr sz="1800">
              <a:solidFill>
                <a:schemeClr val="dk1"/>
              </a:solidFill>
              <a:latin typeface="Open Sans"/>
              <a:ea typeface="Open Sans"/>
              <a:cs typeface="Open Sans"/>
              <a:sym typeface="Open Sans"/>
            </a:endParaRPr>
          </a:p>
        </p:txBody>
      </p:sp>
      <p:sp>
        <p:nvSpPr>
          <p:cNvPr id="5519" name="Google Shape;5519;p45"/>
          <p:cNvSpPr txBox="1"/>
          <p:nvPr/>
        </p:nvSpPr>
        <p:spPr>
          <a:xfrm>
            <a:off x="738100" y="1449175"/>
            <a:ext cx="449400" cy="369300"/>
          </a:xfrm>
          <a:prstGeom prst="rect">
            <a:avLst/>
          </a:prstGeom>
          <a:noFill/>
          <a:ln>
            <a:noFill/>
          </a:ln>
        </p:spPr>
        <p:txBody>
          <a:bodyPr spcFirstLastPara="1" wrap="square" lIns="0" tIns="91425" rIns="0" bIns="91425" anchor="t" anchorCtr="0">
            <a:noAutofit/>
          </a:bodyPr>
          <a:lstStyle/>
          <a:p>
            <a:pPr marL="0" lvl="0" indent="0" algn="ctr" rtl="0">
              <a:lnSpc>
                <a:spcPct val="60000"/>
              </a:lnSpc>
              <a:spcBef>
                <a:spcPts val="0"/>
              </a:spcBef>
              <a:spcAft>
                <a:spcPts val="0"/>
              </a:spcAft>
              <a:buClr>
                <a:schemeClr val="dk1"/>
              </a:buClr>
              <a:buSzPts val="1100"/>
              <a:buFont typeface="Arial"/>
              <a:buNone/>
            </a:pPr>
            <a:r>
              <a:rPr lang="en" sz="1200">
                <a:solidFill>
                  <a:schemeClr val="dk1"/>
                </a:solidFill>
                <a:latin typeface="Gochi Hand"/>
                <a:ea typeface="Gochi Hand"/>
                <a:cs typeface="Gochi Hand"/>
                <a:sym typeface="Gochi Hand"/>
              </a:rPr>
              <a:t>8:00</a:t>
            </a:r>
            <a:endParaRPr sz="1200">
              <a:solidFill>
                <a:schemeClr val="dk1"/>
              </a:solidFill>
              <a:latin typeface="Gochi Hand"/>
              <a:ea typeface="Gochi Hand"/>
              <a:cs typeface="Gochi Hand"/>
              <a:sym typeface="Gochi Hand"/>
            </a:endParaRPr>
          </a:p>
          <a:p>
            <a:pPr marL="0" lvl="0" indent="0" algn="ctr" rtl="0">
              <a:lnSpc>
                <a:spcPct val="60000"/>
              </a:lnSpc>
              <a:spcBef>
                <a:spcPts val="0"/>
              </a:spcBef>
              <a:spcAft>
                <a:spcPts val="0"/>
              </a:spcAft>
              <a:buClr>
                <a:schemeClr val="dk1"/>
              </a:buClr>
              <a:buSzPts val="1100"/>
              <a:buFont typeface="Arial"/>
              <a:buNone/>
            </a:pPr>
            <a:r>
              <a:rPr lang="en" sz="1200">
                <a:solidFill>
                  <a:schemeClr val="dk1"/>
                </a:solidFill>
                <a:latin typeface="Gochi Hand"/>
                <a:ea typeface="Gochi Hand"/>
                <a:cs typeface="Gochi Hand"/>
                <a:sym typeface="Gochi Hand"/>
              </a:rPr>
              <a:t>8:55</a:t>
            </a:r>
            <a:endParaRPr>
              <a:solidFill>
                <a:schemeClr val="dk1"/>
              </a:solidFill>
              <a:latin typeface="Chilanka"/>
              <a:ea typeface="Chilanka"/>
              <a:cs typeface="Chilanka"/>
              <a:sym typeface="Chilanka"/>
            </a:endParaRPr>
          </a:p>
        </p:txBody>
      </p:sp>
      <p:sp>
        <p:nvSpPr>
          <p:cNvPr id="5520" name="Google Shape;5520;p45"/>
          <p:cNvSpPr txBox="1"/>
          <p:nvPr/>
        </p:nvSpPr>
        <p:spPr>
          <a:xfrm>
            <a:off x="738100" y="1811125"/>
            <a:ext cx="449400" cy="369300"/>
          </a:xfrm>
          <a:prstGeom prst="rect">
            <a:avLst/>
          </a:prstGeom>
          <a:noFill/>
          <a:ln>
            <a:noFill/>
          </a:ln>
        </p:spPr>
        <p:txBody>
          <a:bodyPr spcFirstLastPara="1" wrap="square" lIns="0" tIns="91425" rIns="0" bIns="91425" anchor="t" anchorCtr="0">
            <a:noAutofit/>
          </a:bodyPr>
          <a:lstStyle/>
          <a:p>
            <a:pPr marL="0" lvl="0" indent="0" algn="ctr" rtl="0">
              <a:lnSpc>
                <a:spcPct val="60000"/>
              </a:lnSpc>
              <a:spcBef>
                <a:spcPts val="0"/>
              </a:spcBef>
              <a:spcAft>
                <a:spcPts val="0"/>
              </a:spcAft>
              <a:buNone/>
            </a:pPr>
            <a:r>
              <a:rPr lang="en" sz="1200">
                <a:solidFill>
                  <a:schemeClr val="dk1"/>
                </a:solidFill>
                <a:latin typeface="Gochi Hand"/>
                <a:ea typeface="Gochi Hand"/>
                <a:cs typeface="Gochi Hand"/>
                <a:sym typeface="Gochi Hand"/>
              </a:rPr>
              <a:t>9:00</a:t>
            </a:r>
            <a:endParaRPr sz="1200">
              <a:solidFill>
                <a:schemeClr val="dk1"/>
              </a:solidFill>
              <a:latin typeface="Gochi Hand"/>
              <a:ea typeface="Gochi Hand"/>
              <a:cs typeface="Gochi Hand"/>
              <a:sym typeface="Gochi Hand"/>
            </a:endParaRPr>
          </a:p>
          <a:p>
            <a:pPr marL="0" lvl="0" indent="0" algn="ctr" rtl="0">
              <a:lnSpc>
                <a:spcPct val="60000"/>
              </a:lnSpc>
              <a:spcBef>
                <a:spcPts val="0"/>
              </a:spcBef>
              <a:spcAft>
                <a:spcPts val="0"/>
              </a:spcAft>
              <a:buNone/>
            </a:pPr>
            <a:r>
              <a:rPr lang="en" sz="1200">
                <a:solidFill>
                  <a:schemeClr val="dk1"/>
                </a:solidFill>
                <a:latin typeface="Gochi Hand"/>
                <a:ea typeface="Gochi Hand"/>
                <a:cs typeface="Gochi Hand"/>
                <a:sym typeface="Gochi Hand"/>
              </a:rPr>
              <a:t>9:55</a:t>
            </a:r>
            <a:endParaRPr>
              <a:solidFill>
                <a:schemeClr val="dk1"/>
              </a:solidFill>
              <a:latin typeface="Chilanka"/>
              <a:ea typeface="Chilanka"/>
              <a:cs typeface="Chilanka"/>
              <a:sym typeface="Chilanka"/>
            </a:endParaRPr>
          </a:p>
        </p:txBody>
      </p:sp>
      <p:sp>
        <p:nvSpPr>
          <p:cNvPr id="5521" name="Google Shape;5521;p45"/>
          <p:cNvSpPr txBox="1"/>
          <p:nvPr/>
        </p:nvSpPr>
        <p:spPr>
          <a:xfrm>
            <a:off x="738100" y="2173075"/>
            <a:ext cx="449400" cy="369300"/>
          </a:xfrm>
          <a:prstGeom prst="rect">
            <a:avLst/>
          </a:prstGeom>
          <a:noFill/>
          <a:ln>
            <a:noFill/>
          </a:ln>
        </p:spPr>
        <p:txBody>
          <a:bodyPr spcFirstLastPara="1" wrap="square" lIns="0" tIns="91425" rIns="0" bIns="91425" anchor="t" anchorCtr="0">
            <a:noAutofit/>
          </a:bodyPr>
          <a:lstStyle/>
          <a:p>
            <a:pPr marL="0" lvl="0" indent="0" algn="ctr" rtl="0">
              <a:lnSpc>
                <a:spcPct val="60000"/>
              </a:lnSpc>
              <a:spcBef>
                <a:spcPts val="0"/>
              </a:spcBef>
              <a:spcAft>
                <a:spcPts val="0"/>
              </a:spcAft>
              <a:buNone/>
            </a:pPr>
            <a:r>
              <a:rPr lang="en" sz="1200">
                <a:solidFill>
                  <a:schemeClr val="dk1"/>
                </a:solidFill>
                <a:latin typeface="Gochi Hand"/>
                <a:ea typeface="Gochi Hand"/>
                <a:cs typeface="Gochi Hand"/>
                <a:sym typeface="Gochi Hand"/>
              </a:rPr>
              <a:t>10:00</a:t>
            </a:r>
            <a:endParaRPr sz="1200">
              <a:solidFill>
                <a:schemeClr val="dk1"/>
              </a:solidFill>
              <a:latin typeface="Gochi Hand"/>
              <a:ea typeface="Gochi Hand"/>
              <a:cs typeface="Gochi Hand"/>
              <a:sym typeface="Gochi Hand"/>
            </a:endParaRPr>
          </a:p>
          <a:p>
            <a:pPr marL="0" lvl="0" indent="0" algn="ctr" rtl="0">
              <a:lnSpc>
                <a:spcPct val="60000"/>
              </a:lnSpc>
              <a:spcBef>
                <a:spcPts val="0"/>
              </a:spcBef>
              <a:spcAft>
                <a:spcPts val="0"/>
              </a:spcAft>
              <a:buNone/>
            </a:pPr>
            <a:r>
              <a:rPr lang="en" sz="1200">
                <a:solidFill>
                  <a:schemeClr val="dk1"/>
                </a:solidFill>
                <a:latin typeface="Gochi Hand"/>
                <a:ea typeface="Gochi Hand"/>
                <a:cs typeface="Gochi Hand"/>
                <a:sym typeface="Gochi Hand"/>
              </a:rPr>
              <a:t>10:55</a:t>
            </a:r>
            <a:endParaRPr>
              <a:solidFill>
                <a:schemeClr val="dk1"/>
              </a:solidFill>
              <a:latin typeface="Chilanka"/>
              <a:ea typeface="Chilanka"/>
              <a:cs typeface="Chilanka"/>
              <a:sym typeface="Chilanka"/>
            </a:endParaRPr>
          </a:p>
        </p:txBody>
      </p:sp>
      <p:sp>
        <p:nvSpPr>
          <p:cNvPr id="5522" name="Google Shape;5522;p45"/>
          <p:cNvSpPr txBox="1"/>
          <p:nvPr/>
        </p:nvSpPr>
        <p:spPr>
          <a:xfrm>
            <a:off x="738100" y="2535025"/>
            <a:ext cx="449400" cy="369300"/>
          </a:xfrm>
          <a:prstGeom prst="rect">
            <a:avLst/>
          </a:prstGeom>
          <a:noFill/>
          <a:ln>
            <a:noFill/>
          </a:ln>
        </p:spPr>
        <p:txBody>
          <a:bodyPr spcFirstLastPara="1" wrap="square" lIns="0" tIns="91425" rIns="0" bIns="91425" anchor="t" anchorCtr="0">
            <a:noAutofit/>
          </a:bodyPr>
          <a:lstStyle/>
          <a:p>
            <a:pPr marL="0" lvl="0" indent="0" algn="ctr" rtl="0">
              <a:lnSpc>
                <a:spcPct val="60000"/>
              </a:lnSpc>
              <a:spcBef>
                <a:spcPts val="0"/>
              </a:spcBef>
              <a:spcAft>
                <a:spcPts val="0"/>
              </a:spcAft>
              <a:buNone/>
            </a:pPr>
            <a:r>
              <a:rPr lang="en" sz="1200">
                <a:solidFill>
                  <a:schemeClr val="dk1"/>
                </a:solidFill>
                <a:latin typeface="Gochi Hand"/>
                <a:ea typeface="Gochi Hand"/>
                <a:cs typeface="Gochi Hand"/>
                <a:sym typeface="Gochi Hand"/>
              </a:rPr>
              <a:t>11:00</a:t>
            </a:r>
            <a:endParaRPr sz="1200">
              <a:solidFill>
                <a:schemeClr val="dk1"/>
              </a:solidFill>
              <a:latin typeface="Gochi Hand"/>
              <a:ea typeface="Gochi Hand"/>
              <a:cs typeface="Gochi Hand"/>
              <a:sym typeface="Gochi Hand"/>
            </a:endParaRPr>
          </a:p>
          <a:p>
            <a:pPr marL="0" lvl="0" indent="0" algn="ctr" rtl="0">
              <a:lnSpc>
                <a:spcPct val="60000"/>
              </a:lnSpc>
              <a:spcBef>
                <a:spcPts val="0"/>
              </a:spcBef>
              <a:spcAft>
                <a:spcPts val="0"/>
              </a:spcAft>
              <a:buNone/>
            </a:pPr>
            <a:r>
              <a:rPr lang="en" sz="1200">
                <a:solidFill>
                  <a:schemeClr val="dk1"/>
                </a:solidFill>
                <a:latin typeface="Gochi Hand"/>
                <a:ea typeface="Gochi Hand"/>
                <a:cs typeface="Gochi Hand"/>
                <a:sym typeface="Gochi Hand"/>
              </a:rPr>
              <a:t>11:55</a:t>
            </a:r>
            <a:endParaRPr>
              <a:solidFill>
                <a:schemeClr val="dk1"/>
              </a:solidFill>
              <a:latin typeface="Chilanka"/>
              <a:ea typeface="Chilanka"/>
              <a:cs typeface="Chilanka"/>
              <a:sym typeface="Chilanka"/>
            </a:endParaRPr>
          </a:p>
        </p:txBody>
      </p:sp>
      <p:sp>
        <p:nvSpPr>
          <p:cNvPr id="5523" name="Google Shape;5523;p45"/>
          <p:cNvSpPr txBox="1"/>
          <p:nvPr/>
        </p:nvSpPr>
        <p:spPr>
          <a:xfrm>
            <a:off x="738100" y="2896975"/>
            <a:ext cx="449400" cy="369300"/>
          </a:xfrm>
          <a:prstGeom prst="rect">
            <a:avLst/>
          </a:prstGeom>
          <a:noFill/>
          <a:ln>
            <a:noFill/>
          </a:ln>
        </p:spPr>
        <p:txBody>
          <a:bodyPr spcFirstLastPara="1" wrap="square" lIns="0" tIns="91425" rIns="0" bIns="91425" anchor="t" anchorCtr="0">
            <a:noAutofit/>
          </a:bodyPr>
          <a:lstStyle/>
          <a:p>
            <a:pPr marL="0" lvl="0" indent="0" algn="ctr" rtl="0">
              <a:lnSpc>
                <a:spcPct val="60000"/>
              </a:lnSpc>
              <a:spcBef>
                <a:spcPts val="0"/>
              </a:spcBef>
              <a:spcAft>
                <a:spcPts val="0"/>
              </a:spcAft>
              <a:buNone/>
            </a:pPr>
            <a:r>
              <a:rPr lang="en" sz="1200">
                <a:solidFill>
                  <a:schemeClr val="dk1"/>
                </a:solidFill>
                <a:latin typeface="Gochi Hand"/>
                <a:ea typeface="Gochi Hand"/>
                <a:cs typeface="Gochi Hand"/>
                <a:sym typeface="Gochi Hand"/>
              </a:rPr>
              <a:t>12:00</a:t>
            </a:r>
            <a:endParaRPr sz="1200">
              <a:solidFill>
                <a:schemeClr val="dk1"/>
              </a:solidFill>
              <a:latin typeface="Gochi Hand"/>
              <a:ea typeface="Gochi Hand"/>
              <a:cs typeface="Gochi Hand"/>
              <a:sym typeface="Gochi Hand"/>
            </a:endParaRPr>
          </a:p>
          <a:p>
            <a:pPr marL="0" lvl="0" indent="0" algn="ctr" rtl="0">
              <a:lnSpc>
                <a:spcPct val="60000"/>
              </a:lnSpc>
              <a:spcBef>
                <a:spcPts val="0"/>
              </a:spcBef>
              <a:spcAft>
                <a:spcPts val="0"/>
              </a:spcAft>
              <a:buNone/>
            </a:pPr>
            <a:r>
              <a:rPr lang="en" sz="1200">
                <a:solidFill>
                  <a:schemeClr val="dk1"/>
                </a:solidFill>
                <a:latin typeface="Gochi Hand"/>
                <a:ea typeface="Gochi Hand"/>
                <a:cs typeface="Gochi Hand"/>
                <a:sym typeface="Gochi Hand"/>
              </a:rPr>
              <a:t>12:55</a:t>
            </a:r>
            <a:endParaRPr>
              <a:solidFill>
                <a:schemeClr val="dk1"/>
              </a:solidFill>
              <a:latin typeface="Chilanka"/>
              <a:ea typeface="Chilanka"/>
              <a:cs typeface="Chilanka"/>
              <a:sym typeface="Chilanka"/>
            </a:endParaRPr>
          </a:p>
        </p:txBody>
      </p:sp>
      <p:sp>
        <p:nvSpPr>
          <p:cNvPr id="5524" name="Google Shape;5524;p45"/>
          <p:cNvSpPr txBox="1"/>
          <p:nvPr/>
        </p:nvSpPr>
        <p:spPr>
          <a:xfrm>
            <a:off x="738100" y="3258925"/>
            <a:ext cx="449400" cy="369300"/>
          </a:xfrm>
          <a:prstGeom prst="rect">
            <a:avLst/>
          </a:prstGeom>
          <a:noFill/>
          <a:ln>
            <a:noFill/>
          </a:ln>
        </p:spPr>
        <p:txBody>
          <a:bodyPr spcFirstLastPara="1" wrap="square" lIns="0" tIns="91425" rIns="0" bIns="91425" anchor="t" anchorCtr="0">
            <a:noAutofit/>
          </a:bodyPr>
          <a:lstStyle/>
          <a:p>
            <a:pPr marL="0" lvl="0" indent="0" algn="ctr" rtl="0">
              <a:lnSpc>
                <a:spcPct val="60000"/>
              </a:lnSpc>
              <a:spcBef>
                <a:spcPts val="0"/>
              </a:spcBef>
              <a:spcAft>
                <a:spcPts val="0"/>
              </a:spcAft>
              <a:buNone/>
            </a:pPr>
            <a:r>
              <a:rPr lang="en" sz="1200">
                <a:solidFill>
                  <a:schemeClr val="dk1"/>
                </a:solidFill>
                <a:latin typeface="Gochi Hand"/>
                <a:ea typeface="Gochi Hand"/>
                <a:cs typeface="Gochi Hand"/>
                <a:sym typeface="Gochi Hand"/>
              </a:rPr>
              <a:t>13:00</a:t>
            </a:r>
            <a:endParaRPr sz="1200">
              <a:solidFill>
                <a:schemeClr val="dk1"/>
              </a:solidFill>
              <a:latin typeface="Gochi Hand"/>
              <a:ea typeface="Gochi Hand"/>
              <a:cs typeface="Gochi Hand"/>
              <a:sym typeface="Gochi Hand"/>
            </a:endParaRPr>
          </a:p>
          <a:p>
            <a:pPr marL="0" lvl="0" indent="0" algn="ctr" rtl="0">
              <a:lnSpc>
                <a:spcPct val="60000"/>
              </a:lnSpc>
              <a:spcBef>
                <a:spcPts val="0"/>
              </a:spcBef>
              <a:spcAft>
                <a:spcPts val="0"/>
              </a:spcAft>
              <a:buNone/>
            </a:pPr>
            <a:r>
              <a:rPr lang="en" sz="1200">
                <a:solidFill>
                  <a:schemeClr val="dk1"/>
                </a:solidFill>
                <a:latin typeface="Gochi Hand"/>
                <a:ea typeface="Gochi Hand"/>
                <a:cs typeface="Gochi Hand"/>
                <a:sym typeface="Gochi Hand"/>
              </a:rPr>
              <a:t>13:55</a:t>
            </a:r>
            <a:endParaRPr>
              <a:solidFill>
                <a:schemeClr val="dk1"/>
              </a:solidFill>
              <a:latin typeface="Chilanka"/>
              <a:ea typeface="Chilanka"/>
              <a:cs typeface="Chilanka"/>
              <a:sym typeface="Chilanka"/>
            </a:endParaRPr>
          </a:p>
        </p:txBody>
      </p:sp>
      <p:sp>
        <p:nvSpPr>
          <p:cNvPr id="5525" name="Google Shape;5525;p45"/>
          <p:cNvSpPr txBox="1"/>
          <p:nvPr/>
        </p:nvSpPr>
        <p:spPr>
          <a:xfrm>
            <a:off x="738100" y="3620875"/>
            <a:ext cx="449400" cy="369300"/>
          </a:xfrm>
          <a:prstGeom prst="rect">
            <a:avLst/>
          </a:prstGeom>
          <a:noFill/>
          <a:ln>
            <a:noFill/>
          </a:ln>
        </p:spPr>
        <p:txBody>
          <a:bodyPr spcFirstLastPara="1" wrap="square" lIns="0" tIns="91425" rIns="0" bIns="91425" anchor="t" anchorCtr="0">
            <a:noAutofit/>
          </a:bodyPr>
          <a:lstStyle/>
          <a:p>
            <a:pPr marL="0" lvl="0" indent="0" algn="ctr" rtl="0">
              <a:lnSpc>
                <a:spcPct val="60000"/>
              </a:lnSpc>
              <a:spcBef>
                <a:spcPts val="0"/>
              </a:spcBef>
              <a:spcAft>
                <a:spcPts val="0"/>
              </a:spcAft>
              <a:buNone/>
            </a:pPr>
            <a:r>
              <a:rPr lang="en" sz="1200">
                <a:solidFill>
                  <a:schemeClr val="dk1"/>
                </a:solidFill>
                <a:latin typeface="Gochi Hand"/>
                <a:ea typeface="Gochi Hand"/>
                <a:cs typeface="Gochi Hand"/>
                <a:sym typeface="Gochi Hand"/>
              </a:rPr>
              <a:t>14:00</a:t>
            </a:r>
            <a:endParaRPr sz="1200">
              <a:solidFill>
                <a:schemeClr val="dk1"/>
              </a:solidFill>
              <a:latin typeface="Gochi Hand"/>
              <a:ea typeface="Gochi Hand"/>
              <a:cs typeface="Gochi Hand"/>
              <a:sym typeface="Gochi Hand"/>
            </a:endParaRPr>
          </a:p>
          <a:p>
            <a:pPr marL="0" lvl="0" indent="0" algn="ctr" rtl="0">
              <a:lnSpc>
                <a:spcPct val="60000"/>
              </a:lnSpc>
              <a:spcBef>
                <a:spcPts val="0"/>
              </a:spcBef>
              <a:spcAft>
                <a:spcPts val="0"/>
              </a:spcAft>
              <a:buNone/>
            </a:pPr>
            <a:r>
              <a:rPr lang="en" sz="1200">
                <a:solidFill>
                  <a:schemeClr val="dk1"/>
                </a:solidFill>
                <a:latin typeface="Gochi Hand"/>
                <a:ea typeface="Gochi Hand"/>
                <a:cs typeface="Gochi Hand"/>
                <a:sym typeface="Gochi Hand"/>
              </a:rPr>
              <a:t>14:55</a:t>
            </a:r>
            <a:endParaRPr>
              <a:solidFill>
                <a:schemeClr val="dk1"/>
              </a:solidFill>
              <a:latin typeface="Chilanka"/>
              <a:ea typeface="Chilanka"/>
              <a:cs typeface="Chilanka"/>
              <a:sym typeface="Chilanka"/>
            </a:endParaRPr>
          </a:p>
        </p:txBody>
      </p:sp>
      <p:sp>
        <p:nvSpPr>
          <p:cNvPr id="5526" name="Google Shape;5526;p45"/>
          <p:cNvSpPr txBox="1"/>
          <p:nvPr/>
        </p:nvSpPr>
        <p:spPr>
          <a:xfrm>
            <a:off x="738100" y="3982825"/>
            <a:ext cx="449400" cy="369300"/>
          </a:xfrm>
          <a:prstGeom prst="rect">
            <a:avLst/>
          </a:prstGeom>
          <a:noFill/>
          <a:ln>
            <a:noFill/>
          </a:ln>
        </p:spPr>
        <p:txBody>
          <a:bodyPr spcFirstLastPara="1" wrap="square" lIns="0" tIns="91425" rIns="0" bIns="91425" anchor="t" anchorCtr="0">
            <a:noAutofit/>
          </a:bodyPr>
          <a:lstStyle/>
          <a:p>
            <a:pPr marL="0" lvl="0" indent="0" algn="ctr" rtl="0">
              <a:lnSpc>
                <a:spcPct val="60000"/>
              </a:lnSpc>
              <a:spcBef>
                <a:spcPts val="0"/>
              </a:spcBef>
              <a:spcAft>
                <a:spcPts val="0"/>
              </a:spcAft>
              <a:buNone/>
            </a:pPr>
            <a:r>
              <a:rPr lang="en" sz="1200">
                <a:solidFill>
                  <a:schemeClr val="dk1"/>
                </a:solidFill>
                <a:latin typeface="Gochi Hand"/>
                <a:ea typeface="Gochi Hand"/>
                <a:cs typeface="Gochi Hand"/>
                <a:sym typeface="Gochi Hand"/>
              </a:rPr>
              <a:t>15:00</a:t>
            </a:r>
            <a:endParaRPr sz="1200">
              <a:solidFill>
                <a:schemeClr val="dk1"/>
              </a:solidFill>
              <a:latin typeface="Gochi Hand"/>
              <a:ea typeface="Gochi Hand"/>
              <a:cs typeface="Gochi Hand"/>
              <a:sym typeface="Gochi Hand"/>
            </a:endParaRPr>
          </a:p>
          <a:p>
            <a:pPr marL="0" lvl="0" indent="0" algn="ctr" rtl="0">
              <a:lnSpc>
                <a:spcPct val="60000"/>
              </a:lnSpc>
              <a:spcBef>
                <a:spcPts val="0"/>
              </a:spcBef>
              <a:spcAft>
                <a:spcPts val="0"/>
              </a:spcAft>
              <a:buNone/>
            </a:pPr>
            <a:r>
              <a:rPr lang="en" sz="1200">
                <a:solidFill>
                  <a:schemeClr val="dk1"/>
                </a:solidFill>
                <a:latin typeface="Gochi Hand"/>
                <a:ea typeface="Gochi Hand"/>
                <a:cs typeface="Gochi Hand"/>
                <a:sym typeface="Gochi Hand"/>
              </a:rPr>
              <a:t>15:55</a:t>
            </a:r>
            <a:endParaRPr>
              <a:solidFill>
                <a:schemeClr val="dk1"/>
              </a:solidFill>
              <a:latin typeface="Chilanka"/>
              <a:ea typeface="Chilanka"/>
              <a:cs typeface="Chilanka"/>
              <a:sym typeface="Chilanka"/>
            </a:endParaRPr>
          </a:p>
        </p:txBody>
      </p:sp>
      <p:sp>
        <p:nvSpPr>
          <p:cNvPr id="5527" name="Google Shape;5527;p45"/>
          <p:cNvSpPr txBox="1"/>
          <p:nvPr/>
        </p:nvSpPr>
        <p:spPr>
          <a:xfrm>
            <a:off x="1214838" y="1494000"/>
            <a:ext cx="1428900" cy="310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Clr>
                <a:schemeClr val="dk1"/>
              </a:buClr>
              <a:buSzPts val="1100"/>
              <a:buFont typeface="Arial"/>
              <a:buNone/>
            </a:pPr>
            <a:r>
              <a:rPr lang="en">
                <a:solidFill>
                  <a:schemeClr val="dk2"/>
                </a:solidFill>
                <a:latin typeface="Chilanka"/>
                <a:ea typeface="Chilanka"/>
                <a:cs typeface="Chilanka"/>
                <a:sym typeface="Chilanka"/>
              </a:rPr>
              <a:t>Mercury</a:t>
            </a:r>
            <a:endParaRPr sz="1800">
              <a:solidFill>
                <a:schemeClr val="dk1"/>
              </a:solidFill>
              <a:latin typeface="Open Sans"/>
              <a:ea typeface="Open Sans"/>
              <a:cs typeface="Open Sans"/>
              <a:sym typeface="Open Sans"/>
            </a:endParaRPr>
          </a:p>
        </p:txBody>
      </p:sp>
      <p:sp>
        <p:nvSpPr>
          <p:cNvPr id="5528" name="Google Shape;5528;p45"/>
          <p:cNvSpPr txBox="1"/>
          <p:nvPr/>
        </p:nvSpPr>
        <p:spPr>
          <a:xfrm>
            <a:off x="2650200" y="1850400"/>
            <a:ext cx="1428900" cy="310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Jupiter</a:t>
            </a:r>
            <a:endParaRPr sz="1800">
              <a:solidFill>
                <a:schemeClr val="dk1"/>
              </a:solidFill>
              <a:latin typeface="Open Sans"/>
              <a:ea typeface="Open Sans"/>
              <a:cs typeface="Open Sans"/>
              <a:sym typeface="Open Sans"/>
            </a:endParaRPr>
          </a:p>
        </p:txBody>
      </p:sp>
      <p:sp>
        <p:nvSpPr>
          <p:cNvPr id="5529" name="Google Shape;5529;p45"/>
          <p:cNvSpPr txBox="1"/>
          <p:nvPr/>
        </p:nvSpPr>
        <p:spPr>
          <a:xfrm>
            <a:off x="4088475" y="2564775"/>
            <a:ext cx="1428900" cy="310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Venus</a:t>
            </a:r>
            <a:endParaRPr sz="1800">
              <a:solidFill>
                <a:schemeClr val="dk1"/>
              </a:solidFill>
              <a:latin typeface="Open Sans"/>
              <a:ea typeface="Open Sans"/>
              <a:cs typeface="Open Sans"/>
              <a:sym typeface="Open Sans"/>
            </a:endParaRPr>
          </a:p>
        </p:txBody>
      </p:sp>
      <p:sp>
        <p:nvSpPr>
          <p:cNvPr id="5530" name="Google Shape;5530;p45"/>
          <p:cNvSpPr txBox="1"/>
          <p:nvPr/>
        </p:nvSpPr>
        <p:spPr>
          <a:xfrm>
            <a:off x="5526750" y="1488450"/>
            <a:ext cx="1428900" cy="310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Mars</a:t>
            </a:r>
            <a:endParaRPr sz="1800">
              <a:solidFill>
                <a:schemeClr val="dk1"/>
              </a:solidFill>
              <a:latin typeface="Open Sans"/>
              <a:ea typeface="Open Sans"/>
              <a:cs typeface="Open Sans"/>
              <a:sym typeface="Open Sans"/>
            </a:endParaRPr>
          </a:p>
        </p:txBody>
      </p:sp>
      <p:sp>
        <p:nvSpPr>
          <p:cNvPr id="5531" name="Google Shape;5531;p45"/>
          <p:cNvSpPr txBox="1"/>
          <p:nvPr/>
        </p:nvSpPr>
        <p:spPr>
          <a:xfrm>
            <a:off x="6974550" y="3286800"/>
            <a:ext cx="1428900" cy="310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Saturn</a:t>
            </a:r>
            <a:endParaRPr sz="1800">
              <a:solidFill>
                <a:schemeClr val="dk1"/>
              </a:solidFill>
              <a:latin typeface="Open Sans"/>
              <a:ea typeface="Open Sans"/>
              <a:cs typeface="Open Sans"/>
              <a:sym typeface="Open Sans"/>
            </a:endParaRPr>
          </a:p>
        </p:txBody>
      </p:sp>
      <p:sp>
        <p:nvSpPr>
          <p:cNvPr id="5532" name="Google Shape;5532;p45"/>
          <p:cNvSpPr txBox="1"/>
          <p:nvPr/>
        </p:nvSpPr>
        <p:spPr>
          <a:xfrm>
            <a:off x="5538588" y="2210400"/>
            <a:ext cx="1428900" cy="310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Saturn</a:t>
            </a:r>
            <a:endParaRPr sz="1800">
              <a:solidFill>
                <a:schemeClr val="dk1"/>
              </a:solidFill>
              <a:latin typeface="Open Sans"/>
              <a:ea typeface="Open Sans"/>
              <a:cs typeface="Open Sans"/>
              <a:sym typeface="Open Sans"/>
            </a:endParaRPr>
          </a:p>
        </p:txBody>
      </p:sp>
      <p:sp>
        <p:nvSpPr>
          <p:cNvPr id="5533" name="Google Shape;5533;p45"/>
          <p:cNvSpPr/>
          <p:nvPr/>
        </p:nvSpPr>
        <p:spPr>
          <a:xfrm>
            <a:off x="1207475" y="2909538"/>
            <a:ext cx="7196100" cy="345000"/>
          </a:xfrm>
          <a:prstGeom prst="rect">
            <a:avLst/>
          </a:prstGeom>
          <a:solidFill>
            <a:schemeClr val="accent3"/>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L  U  N  C  H</a:t>
            </a:r>
            <a:endParaRPr/>
          </a:p>
        </p:txBody>
      </p:sp>
      <p:sp>
        <p:nvSpPr>
          <p:cNvPr id="5534" name="Google Shape;5534;p45"/>
          <p:cNvSpPr txBox="1"/>
          <p:nvPr/>
        </p:nvSpPr>
        <p:spPr>
          <a:xfrm>
            <a:off x="4088475" y="1850400"/>
            <a:ext cx="1428900" cy="310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Mercury</a:t>
            </a:r>
            <a:endParaRPr sz="1800">
              <a:solidFill>
                <a:schemeClr val="dk1"/>
              </a:solidFill>
              <a:latin typeface="Open Sans"/>
              <a:ea typeface="Open Sans"/>
              <a:cs typeface="Open Sans"/>
              <a:sym typeface="Open Sans"/>
            </a:endParaRPr>
          </a:p>
        </p:txBody>
      </p:sp>
      <p:sp>
        <p:nvSpPr>
          <p:cNvPr id="5535" name="Google Shape;5535;p45"/>
          <p:cNvSpPr txBox="1"/>
          <p:nvPr/>
        </p:nvSpPr>
        <p:spPr>
          <a:xfrm>
            <a:off x="2650200" y="3286800"/>
            <a:ext cx="1428900" cy="310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Mercury</a:t>
            </a:r>
            <a:endParaRPr sz="1800">
              <a:solidFill>
                <a:schemeClr val="dk1"/>
              </a:solidFill>
              <a:latin typeface="Open Sans"/>
              <a:ea typeface="Open Sans"/>
              <a:cs typeface="Open Sans"/>
              <a:sym typeface="Open Sans"/>
            </a:endParaRPr>
          </a:p>
        </p:txBody>
      </p:sp>
      <p:sp>
        <p:nvSpPr>
          <p:cNvPr id="5536" name="Google Shape;5536;p45"/>
          <p:cNvSpPr txBox="1"/>
          <p:nvPr/>
        </p:nvSpPr>
        <p:spPr>
          <a:xfrm>
            <a:off x="6974550" y="1850400"/>
            <a:ext cx="1428900" cy="310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Jupiter</a:t>
            </a:r>
            <a:endParaRPr sz="1800">
              <a:solidFill>
                <a:schemeClr val="dk1"/>
              </a:solidFill>
              <a:latin typeface="Open Sans"/>
              <a:ea typeface="Open Sans"/>
              <a:cs typeface="Open Sans"/>
              <a:sym typeface="Open Sans"/>
            </a:endParaRPr>
          </a:p>
        </p:txBody>
      </p:sp>
      <p:sp>
        <p:nvSpPr>
          <p:cNvPr id="5537" name="Google Shape;5537;p45"/>
          <p:cNvSpPr txBox="1"/>
          <p:nvPr/>
        </p:nvSpPr>
        <p:spPr>
          <a:xfrm>
            <a:off x="1214838" y="3643200"/>
            <a:ext cx="1428900" cy="310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Mars</a:t>
            </a:r>
            <a:endParaRPr sz="1800">
              <a:solidFill>
                <a:schemeClr val="dk1"/>
              </a:solidFill>
              <a:latin typeface="Open Sans"/>
              <a:ea typeface="Open Sans"/>
              <a:cs typeface="Open Sans"/>
              <a:sym typeface="Open Sans"/>
            </a:endParaRPr>
          </a:p>
        </p:txBody>
      </p:sp>
      <p:sp>
        <p:nvSpPr>
          <p:cNvPr id="5538" name="Google Shape;5538;p45"/>
          <p:cNvSpPr txBox="1"/>
          <p:nvPr/>
        </p:nvSpPr>
        <p:spPr>
          <a:xfrm>
            <a:off x="5526750" y="3643200"/>
            <a:ext cx="1428900" cy="310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Venus</a:t>
            </a:r>
            <a:endParaRPr sz="1800">
              <a:solidFill>
                <a:schemeClr val="dk1"/>
              </a:solidFill>
              <a:latin typeface="Open Sans"/>
              <a:ea typeface="Open Sans"/>
              <a:cs typeface="Open Sans"/>
              <a:sym typeface="Open Sans"/>
            </a:endParaRPr>
          </a:p>
        </p:txBody>
      </p:sp>
      <p:sp>
        <p:nvSpPr>
          <p:cNvPr id="5539" name="Google Shape;5539;p45"/>
          <p:cNvSpPr txBox="1"/>
          <p:nvPr/>
        </p:nvSpPr>
        <p:spPr>
          <a:xfrm>
            <a:off x="1202400" y="2564775"/>
            <a:ext cx="1428900" cy="310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Saturn</a:t>
            </a:r>
            <a:endParaRPr sz="1800">
              <a:solidFill>
                <a:schemeClr val="dk1"/>
              </a:solidFill>
              <a:latin typeface="Open Sans"/>
              <a:ea typeface="Open Sans"/>
              <a:cs typeface="Open Sans"/>
              <a:sym typeface="Open Sans"/>
            </a:endParaRPr>
          </a:p>
        </p:txBody>
      </p:sp>
      <p:sp>
        <p:nvSpPr>
          <p:cNvPr id="5540" name="Google Shape;5540;p45"/>
          <p:cNvSpPr txBox="1"/>
          <p:nvPr/>
        </p:nvSpPr>
        <p:spPr>
          <a:xfrm>
            <a:off x="4088475" y="4012575"/>
            <a:ext cx="1428900" cy="310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Mars</a:t>
            </a:r>
            <a:endParaRPr sz="1800">
              <a:solidFill>
                <a:schemeClr val="dk1"/>
              </a:solidFill>
              <a:latin typeface="Open Sans"/>
              <a:ea typeface="Open Sans"/>
              <a:cs typeface="Open Sans"/>
              <a:sym typeface="Open Sans"/>
            </a:endParaRPr>
          </a:p>
        </p:txBody>
      </p:sp>
    </p:spTree>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bg>
      <p:bgPr>
        <a:solidFill>
          <a:schemeClr val="lt2"/>
        </a:solidFill>
        <a:effectLst/>
      </p:bgPr>
    </p:bg>
    <p:spTree>
      <p:nvGrpSpPr>
        <p:cNvPr id="1" name="Shape 8957"/>
        <p:cNvGrpSpPr/>
        <p:nvPr/>
      </p:nvGrpSpPr>
      <p:grpSpPr>
        <a:xfrm>
          <a:off x="0" y="0"/>
          <a:ext cx="0" cy="0"/>
          <a:chOff x="0" y="0"/>
          <a:chExt cx="0" cy="0"/>
        </a:xfrm>
      </p:grpSpPr>
      <p:grpSp>
        <p:nvGrpSpPr>
          <p:cNvPr id="8958" name="Google Shape;8958;p63"/>
          <p:cNvGrpSpPr/>
          <p:nvPr/>
        </p:nvGrpSpPr>
        <p:grpSpPr>
          <a:xfrm>
            <a:off x="6867163" y="4502936"/>
            <a:ext cx="823904" cy="621497"/>
            <a:chOff x="6867163" y="4502936"/>
            <a:chExt cx="823904" cy="621497"/>
          </a:xfrm>
        </p:grpSpPr>
        <p:grpSp>
          <p:nvGrpSpPr>
            <p:cNvPr id="8959" name="Google Shape;8959;p63"/>
            <p:cNvGrpSpPr/>
            <p:nvPr/>
          </p:nvGrpSpPr>
          <p:grpSpPr>
            <a:xfrm>
              <a:off x="7010832" y="4502936"/>
              <a:ext cx="680234" cy="550701"/>
              <a:chOff x="7010832" y="4502936"/>
              <a:chExt cx="680234" cy="550701"/>
            </a:xfrm>
          </p:grpSpPr>
          <p:sp>
            <p:nvSpPr>
              <p:cNvPr id="8960" name="Google Shape;8960;p63"/>
              <p:cNvSpPr/>
              <p:nvPr/>
            </p:nvSpPr>
            <p:spPr>
              <a:xfrm>
                <a:off x="7198614" y="4502936"/>
                <a:ext cx="491657" cy="252404"/>
              </a:xfrm>
              <a:custGeom>
                <a:avLst/>
                <a:gdLst/>
                <a:ahLst/>
                <a:cxnLst/>
                <a:rect l="l" t="t" r="r" b="b"/>
                <a:pathLst>
                  <a:path w="15404" h="7908" extrusionOk="0">
                    <a:moveTo>
                      <a:pt x="15150" y="0"/>
                    </a:moveTo>
                    <a:cubicBezTo>
                      <a:pt x="15126" y="0"/>
                      <a:pt x="15099" y="6"/>
                      <a:pt x="15072" y="19"/>
                    </a:cubicBezTo>
                    <a:lnTo>
                      <a:pt x="165" y="7567"/>
                    </a:lnTo>
                    <a:cubicBezTo>
                      <a:pt x="0" y="7670"/>
                      <a:pt x="85" y="7907"/>
                      <a:pt x="250" y="7907"/>
                    </a:cubicBezTo>
                    <a:cubicBezTo>
                      <a:pt x="276" y="7907"/>
                      <a:pt x="303" y="7901"/>
                      <a:pt x="332" y="7889"/>
                    </a:cubicBezTo>
                    <a:lnTo>
                      <a:pt x="15239" y="340"/>
                    </a:lnTo>
                    <a:cubicBezTo>
                      <a:pt x="15404" y="237"/>
                      <a:pt x="15310" y="0"/>
                      <a:pt x="1515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1" name="Google Shape;8961;p63"/>
              <p:cNvSpPr/>
              <p:nvPr/>
            </p:nvSpPr>
            <p:spPr>
              <a:xfrm>
                <a:off x="7245152" y="4816893"/>
                <a:ext cx="123457" cy="229870"/>
              </a:xfrm>
              <a:custGeom>
                <a:avLst/>
                <a:gdLst/>
                <a:ahLst/>
                <a:cxnLst/>
                <a:rect l="l" t="t" r="r" b="b"/>
                <a:pathLst>
                  <a:path w="3868" h="7202" extrusionOk="0">
                    <a:moveTo>
                      <a:pt x="242" y="1"/>
                    </a:moveTo>
                    <a:cubicBezTo>
                      <a:pt x="125" y="1"/>
                      <a:pt x="1" y="123"/>
                      <a:pt x="65" y="267"/>
                    </a:cubicBezTo>
                    <a:cubicBezTo>
                      <a:pt x="1101" y="2589"/>
                      <a:pt x="2446" y="4780"/>
                      <a:pt x="3482" y="7101"/>
                    </a:cubicBezTo>
                    <a:cubicBezTo>
                      <a:pt x="3513" y="7172"/>
                      <a:pt x="3569" y="7201"/>
                      <a:pt x="3626" y="7201"/>
                    </a:cubicBezTo>
                    <a:cubicBezTo>
                      <a:pt x="3743" y="7201"/>
                      <a:pt x="3867" y="7079"/>
                      <a:pt x="3803" y="6935"/>
                    </a:cubicBezTo>
                    <a:cubicBezTo>
                      <a:pt x="2767" y="4613"/>
                      <a:pt x="1422" y="2422"/>
                      <a:pt x="386" y="101"/>
                    </a:cubicBezTo>
                    <a:cubicBezTo>
                      <a:pt x="355" y="30"/>
                      <a:pt x="299" y="1"/>
                      <a:pt x="24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2" name="Google Shape;8962;p63"/>
              <p:cNvSpPr/>
              <p:nvPr/>
            </p:nvSpPr>
            <p:spPr>
              <a:xfrm>
                <a:off x="7157278" y="4503894"/>
                <a:ext cx="533788" cy="468230"/>
              </a:xfrm>
              <a:custGeom>
                <a:avLst/>
                <a:gdLst/>
                <a:ahLst/>
                <a:cxnLst/>
                <a:rect l="l" t="t" r="r" b="b"/>
                <a:pathLst>
                  <a:path w="16724" h="14670" extrusionOk="0">
                    <a:moveTo>
                      <a:pt x="16442" y="1"/>
                    </a:moveTo>
                    <a:cubicBezTo>
                      <a:pt x="16406" y="1"/>
                      <a:pt x="16368" y="11"/>
                      <a:pt x="16331" y="36"/>
                    </a:cubicBezTo>
                    <a:cubicBezTo>
                      <a:pt x="13807" y="1846"/>
                      <a:pt x="11271" y="3632"/>
                      <a:pt x="8687" y="5346"/>
                    </a:cubicBezTo>
                    <a:cubicBezTo>
                      <a:pt x="7592" y="6061"/>
                      <a:pt x="6497" y="6775"/>
                      <a:pt x="5413" y="7478"/>
                    </a:cubicBezTo>
                    <a:cubicBezTo>
                      <a:pt x="4592" y="8002"/>
                      <a:pt x="3187" y="8573"/>
                      <a:pt x="2532" y="9299"/>
                    </a:cubicBezTo>
                    <a:cubicBezTo>
                      <a:pt x="2044" y="9859"/>
                      <a:pt x="1770" y="10883"/>
                      <a:pt x="1448" y="11562"/>
                    </a:cubicBezTo>
                    <a:lnTo>
                      <a:pt x="67" y="14443"/>
                    </a:lnTo>
                    <a:cubicBezTo>
                      <a:pt x="0" y="14577"/>
                      <a:pt x="111" y="14670"/>
                      <a:pt x="227" y="14670"/>
                    </a:cubicBezTo>
                    <a:cubicBezTo>
                      <a:pt x="295" y="14670"/>
                      <a:pt x="365" y="14637"/>
                      <a:pt x="401" y="14562"/>
                    </a:cubicBezTo>
                    <a:cubicBezTo>
                      <a:pt x="1282" y="12728"/>
                      <a:pt x="1960" y="10049"/>
                      <a:pt x="3711" y="8978"/>
                    </a:cubicBezTo>
                    <a:cubicBezTo>
                      <a:pt x="8128" y="6287"/>
                      <a:pt x="12378" y="3322"/>
                      <a:pt x="16569" y="298"/>
                    </a:cubicBezTo>
                    <a:cubicBezTo>
                      <a:pt x="16724" y="192"/>
                      <a:pt x="16597" y="1"/>
                      <a:pt x="1644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3" name="Google Shape;8963;p63"/>
              <p:cNvSpPr/>
              <p:nvPr/>
            </p:nvSpPr>
            <p:spPr>
              <a:xfrm>
                <a:off x="7010832" y="4616249"/>
                <a:ext cx="185473" cy="346656"/>
              </a:xfrm>
              <a:custGeom>
                <a:avLst/>
                <a:gdLst/>
                <a:ahLst/>
                <a:cxnLst/>
                <a:rect l="l" t="t" r="r" b="b"/>
                <a:pathLst>
                  <a:path w="5811" h="10861" extrusionOk="0">
                    <a:moveTo>
                      <a:pt x="1732" y="0"/>
                    </a:moveTo>
                    <a:cubicBezTo>
                      <a:pt x="1719" y="0"/>
                      <a:pt x="1705" y="2"/>
                      <a:pt x="1691" y="5"/>
                    </a:cubicBezTo>
                    <a:cubicBezTo>
                      <a:pt x="0" y="433"/>
                      <a:pt x="1345" y="1815"/>
                      <a:pt x="2167" y="2350"/>
                    </a:cubicBezTo>
                    <a:cubicBezTo>
                      <a:pt x="3048" y="2934"/>
                      <a:pt x="4429" y="3529"/>
                      <a:pt x="5132" y="4315"/>
                    </a:cubicBezTo>
                    <a:cubicBezTo>
                      <a:pt x="5179" y="4374"/>
                      <a:pt x="5465" y="4482"/>
                      <a:pt x="5501" y="4565"/>
                    </a:cubicBezTo>
                    <a:cubicBezTo>
                      <a:pt x="5596" y="4779"/>
                      <a:pt x="5263" y="6267"/>
                      <a:pt x="5239" y="6518"/>
                    </a:cubicBezTo>
                    <a:cubicBezTo>
                      <a:pt x="5072" y="7911"/>
                      <a:pt x="4882" y="9304"/>
                      <a:pt x="4667" y="10685"/>
                    </a:cubicBezTo>
                    <a:cubicBezTo>
                      <a:pt x="4649" y="10801"/>
                      <a:pt x="4734" y="10860"/>
                      <a:pt x="4826" y="10860"/>
                    </a:cubicBezTo>
                    <a:cubicBezTo>
                      <a:pt x="4913" y="10860"/>
                      <a:pt x="5007" y="10807"/>
                      <a:pt x="5024" y="10697"/>
                    </a:cubicBezTo>
                    <a:lnTo>
                      <a:pt x="5024" y="10709"/>
                    </a:lnTo>
                    <a:cubicBezTo>
                      <a:pt x="5346" y="8625"/>
                      <a:pt x="5608" y="6529"/>
                      <a:pt x="5810" y="4434"/>
                    </a:cubicBezTo>
                    <a:cubicBezTo>
                      <a:pt x="5810" y="4374"/>
                      <a:pt x="5775" y="4315"/>
                      <a:pt x="5727" y="4279"/>
                    </a:cubicBezTo>
                    <a:lnTo>
                      <a:pt x="3334" y="2696"/>
                    </a:lnTo>
                    <a:cubicBezTo>
                      <a:pt x="3155" y="2565"/>
                      <a:pt x="60" y="779"/>
                      <a:pt x="1762" y="362"/>
                    </a:cubicBezTo>
                    <a:cubicBezTo>
                      <a:pt x="1974" y="306"/>
                      <a:pt x="1925" y="0"/>
                      <a:pt x="173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4" name="Google Shape;8964;p63"/>
              <p:cNvSpPr/>
              <p:nvPr/>
            </p:nvSpPr>
            <p:spPr>
              <a:xfrm>
                <a:off x="7080001" y="4606482"/>
                <a:ext cx="33418" cy="12607"/>
              </a:xfrm>
              <a:custGeom>
                <a:avLst/>
                <a:gdLst/>
                <a:ahLst/>
                <a:cxnLst/>
                <a:rect l="l" t="t" r="r" b="b"/>
                <a:pathLst>
                  <a:path w="1047" h="395" extrusionOk="0">
                    <a:moveTo>
                      <a:pt x="832" y="1"/>
                    </a:moveTo>
                    <a:cubicBezTo>
                      <a:pt x="829" y="1"/>
                      <a:pt x="825" y="1"/>
                      <a:pt x="821" y="1"/>
                    </a:cubicBezTo>
                    <a:lnTo>
                      <a:pt x="250" y="37"/>
                    </a:lnTo>
                    <a:cubicBezTo>
                      <a:pt x="27" y="49"/>
                      <a:pt x="1" y="394"/>
                      <a:pt x="227" y="394"/>
                    </a:cubicBezTo>
                    <a:cubicBezTo>
                      <a:pt x="230" y="394"/>
                      <a:pt x="234" y="394"/>
                      <a:pt x="238" y="394"/>
                    </a:cubicBezTo>
                    <a:lnTo>
                      <a:pt x="798" y="370"/>
                    </a:lnTo>
                    <a:cubicBezTo>
                      <a:pt x="1020" y="359"/>
                      <a:pt x="1047" y="1"/>
                      <a:pt x="83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5" name="Google Shape;8965;p63"/>
              <p:cNvSpPr/>
              <p:nvPr/>
            </p:nvSpPr>
            <p:spPr>
              <a:xfrm>
                <a:off x="7131296" y="4507979"/>
                <a:ext cx="475443" cy="100157"/>
              </a:xfrm>
              <a:custGeom>
                <a:avLst/>
                <a:gdLst/>
                <a:ahLst/>
                <a:cxnLst/>
                <a:rect l="l" t="t" r="r" b="b"/>
                <a:pathLst>
                  <a:path w="14896" h="3138" extrusionOk="0">
                    <a:moveTo>
                      <a:pt x="14630" y="1"/>
                    </a:moveTo>
                    <a:cubicBezTo>
                      <a:pt x="14619" y="1"/>
                      <a:pt x="14608" y="2"/>
                      <a:pt x="14597" y="4"/>
                    </a:cubicBezTo>
                    <a:cubicBezTo>
                      <a:pt x="9799" y="908"/>
                      <a:pt x="5025" y="1897"/>
                      <a:pt x="227" y="2778"/>
                    </a:cubicBezTo>
                    <a:cubicBezTo>
                      <a:pt x="0" y="2823"/>
                      <a:pt x="64" y="3137"/>
                      <a:pt x="266" y="3137"/>
                    </a:cubicBezTo>
                    <a:cubicBezTo>
                      <a:pt x="276" y="3137"/>
                      <a:pt x="287" y="3137"/>
                      <a:pt x="298" y="3135"/>
                    </a:cubicBezTo>
                    <a:cubicBezTo>
                      <a:pt x="5096" y="2242"/>
                      <a:pt x="9882" y="1266"/>
                      <a:pt x="14681" y="361"/>
                    </a:cubicBezTo>
                    <a:cubicBezTo>
                      <a:pt x="14896" y="315"/>
                      <a:pt x="14831" y="1"/>
                      <a:pt x="1463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6" name="Google Shape;8966;p63"/>
              <p:cNvSpPr/>
              <p:nvPr/>
            </p:nvSpPr>
            <p:spPr>
              <a:xfrm>
                <a:off x="7440435" y="4799146"/>
                <a:ext cx="107817" cy="172099"/>
              </a:xfrm>
              <a:custGeom>
                <a:avLst/>
                <a:gdLst/>
                <a:ahLst/>
                <a:cxnLst/>
                <a:rect l="l" t="t" r="r" b="b"/>
                <a:pathLst>
                  <a:path w="3378" h="5392" extrusionOk="0">
                    <a:moveTo>
                      <a:pt x="3132" y="1"/>
                    </a:moveTo>
                    <a:cubicBezTo>
                      <a:pt x="3081" y="1"/>
                      <a:pt x="3031" y="25"/>
                      <a:pt x="2995" y="85"/>
                    </a:cubicBezTo>
                    <a:cubicBezTo>
                      <a:pt x="1995" y="1728"/>
                      <a:pt x="948" y="3383"/>
                      <a:pt x="67" y="5109"/>
                    </a:cubicBezTo>
                    <a:cubicBezTo>
                      <a:pt x="0" y="5251"/>
                      <a:pt x="125" y="5392"/>
                      <a:pt x="238" y="5392"/>
                    </a:cubicBezTo>
                    <a:cubicBezTo>
                      <a:pt x="288" y="5392"/>
                      <a:pt x="335" y="5365"/>
                      <a:pt x="364" y="5300"/>
                    </a:cubicBezTo>
                    <a:cubicBezTo>
                      <a:pt x="1233" y="3585"/>
                      <a:pt x="2293" y="1931"/>
                      <a:pt x="3293" y="276"/>
                    </a:cubicBezTo>
                    <a:cubicBezTo>
                      <a:pt x="3377" y="141"/>
                      <a:pt x="3254" y="1"/>
                      <a:pt x="313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7" name="Google Shape;8967;p63"/>
              <p:cNvSpPr/>
              <p:nvPr/>
            </p:nvSpPr>
            <p:spPr>
              <a:xfrm>
                <a:off x="7373723" y="5038061"/>
                <a:ext cx="30354" cy="15576"/>
              </a:xfrm>
              <a:custGeom>
                <a:avLst/>
                <a:gdLst/>
                <a:ahLst/>
                <a:cxnLst/>
                <a:rect l="l" t="t" r="r" b="b"/>
                <a:pathLst>
                  <a:path w="951" h="488" extrusionOk="0">
                    <a:moveTo>
                      <a:pt x="674" y="0"/>
                    </a:moveTo>
                    <a:cubicBezTo>
                      <a:pt x="637" y="0"/>
                      <a:pt x="597" y="12"/>
                      <a:pt x="561" y="41"/>
                    </a:cubicBezTo>
                    <a:cubicBezTo>
                      <a:pt x="486" y="98"/>
                      <a:pt x="395" y="132"/>
                      <a:pt x="308" y="132"/>
                    </a:cubicBezTo>
                    <a:cubicBezTo>
                      <a:pt x="285" y="132"/>
                      <a:pt x="262" y="130"/>
                      <a:pt x="240" y="125"/>
                    </a:cubicBezTo>
                    <a:cubicBezTo>
                      <a:pt x="228" y="123"/>
                      <a:pt x="217" y="122"/>
                      <a:pt x="207" y="122"/>
                    </a:cubicBezTo>
                    <a:cubicBezTo>
                      <a:pt x="1" y="122"/>
                      <a:pt x="0" y="448"/>
                      <a:pt x="216" y="482"/>
                    </a:cubicBezTo>
                    <a:cubicBezTo>
                      <a:pt x="246" y="485"/>
                      <a:pt x="277" y="487"/>
                      <a:pt x="307" y="487"/>
                    </a:cubicBezTo>
                    <a:cubicBezTo>
                      <a:pt x="490" y="487"/>
                      <a:pt x="667" y="426"/>
                      <a:pt x="799" y="303"/>
                    </a:cubicBezTo>
                    <a:cubicBezTo>
                      <a:pt x="951" y="190"/>
                      <a:pt x="823" y="0"/>
                      <a:pt x="6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8" name="Google Shape;8968;p63"/>
              <p:cNvSpPr/>
              <p:nvPr/>
            </p:nvSpPr>
            <p:spPr>
              <a:xfrm>
                <a:off x="7409473" y="4976553"/>
                <a:ext cx="36131" cy="48802"/>
              </a:xfrm>
              <a:custGeom>
                <a:avLst/>
                <a:gdLst/>
                <a:ahLst/>
                <a:cxnLst/>
                <a:rect l="l" t="t" r="r" b="b"/>
                <a:pathLst>
                  <a:path w="1132" h="1529" extrusionOk="0">
                    <a:moveTo>
                      <a:pt x="891" y="1"/>
                    </a:moveTo>
                    <a:cubicBezTo>
                      <a:pt x="839" y="1"/>
                      <a:pt x="787" y="26"/>
                      <a:pt x="751" y="87"/>
                    </a:cubicBezTo>
                    <a:lnTo>
                      <a:pt x="84" y="1254"/>
                    </a:lnTo>
                    <a:cubicBezTo>
                      <a:pt x="0" y="1388"/>
                      <a:pt x="129" y="1529"/>
                      <a:pt x="250" y="1529"/>
                    </a:cubicBezTo>
                    <a:cubicBezTo>
                      <a:pt x="301" y="1529"/>
                      <a:pt x="350" y="1504"/>
                      <a:pt x="382" y="1445"/>
                    </a:cubicBezTo>
                    <a:lnTo>
                      <a:pt x="1048" y="278"/>
                    </a:lnTo>
                    <a:cubicBezTo>
                      <a:pt x="1132" y="136"/>
                      <a:pt x="1011" y="1"/>
                      <a:pt x="89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9" name="Google Shape;8969;p63"/>
              <p:cNvSpPr/>
              <p:nvPr/>
            </p:nvSpPr>
            <p:spPr>
              <a:xfrm>
                <a:off x="7162864" y="4883349"/>
                <a:ext cx="125149" cy="100189"/>
              </a:xfrm>
              <a:custGeom>
                <a:avLst/>
                <a:gdLst/>
                <a:ahLst/>
                <a:cxnLst/>
                <a:rect l="l" t="t" r="r" b="b"/>
                <a:pathLst>
                  <a:path w="3921" h="3139" extrusionOk="0">
                    <a:moveTo>
                      <a:pt x="3667" y="0"/>
                    </a:moveTo>
                    <a:cubicBezTo>
                      <a:pt x="3631" y="0"/>
                      <a:pt x="3594" y="13"/>
                      <a:pt x="3559" y="43"/>
                    </a:cubicBezTo>
                    <a:cubicBezTo>
                      <a:pt x="2464" y="1019"/>
                      <a:pt x="1333" y="1960"/>
                      <a:pt x="154" y="2829"/>
                    </a:cubicBezTo>
                    <a:cubicBezTo>
                      <a:pt x="0" y="2944"/>
                      <a:pt x="127" y="3138"/>
                      <a:pt x="282" y="3138"/>
                    </a:cubicBezTo>
                    <a:cubicBezTo>
                      <a:pt x="318" y="3138"/>
                      <a:pt x="356" y="3127"/>
                      <a:pt x="392" y="3103"/>
                    </a:cubicBezTo>
                    <a:cubicBezTo>
                      <a:pt x="1571" y="2221"/>
                      <a:pt x="2702" y="1293"/>
                      <a:pt x="3798" y="316"/>
                    </a:cubicBezTo>
                    <a:cubicBezTo>
                      <a:pt x="3920" y="184"/>
                      <a:pt x="3804" y="0"/>
                      <a:pt x="366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70" name="Google Shape;8970;p63"/>
            <p:cNvGrpSpPr/>
            <p:nvPr/>
          </p:nvGrpSpPr>
          <p:grpSpPr>
            <a:xfrm>
              <a:off x="6867163" y="4660808"/>
              <a:ext cx="364104" cy="463624"/>
              <a:chOff x="6867163" y="4660808"/>
              <a:chExt cx="364104" cy="463624"/>
            </a:xfrm>
          </p:grpSpPr>
          <p:sp>
            <p:nvSpPr>
              <p:cNvPr id="8971" name="Google Shape;8971;p63"/>
              <p:cNvSpPr/>
              <p:nvPr/>
            </p:nvSpPr>
            <p:spPr>
              <a:xfrm>
                <a:off x="6909839" y="4660808"/>
                <a:ext cx="40854" cy="9607"/>
              </a:xfrm>
              <a:custGeom>
                <a:avLst/>
                <a:gdLst/>
                <a:ahLst/>
                <a:cxnLst/>
                <a:rect l="l" t="t" r="r" b="b"/>
                <a:pathLst>
                  <a:path w="1280" h="301" extrusionOk="0">
                    <a:moveTo>
                      <a:pt x="1221" y="1"/>
                    </a:moveTo>
                    <a:cubicBezTo>
                      <a:pt x="1218" y="1"/>
                      <a:pt x="1215" y="1"/>
                      <a:pt x="1211" y="2"/>
                    </a:cubicBezTo>
                    <a:lnTo>
                      <a:pt x="56" y="216"/>
                    </a:lnTo>
                    <a:cubicBezTo>
                      <a:pt x="1" y="227"/>
                      <a:pt x="18" y="301"/>
                      <a:pt x="69" y="301"/>
                    </a:cubicBezTo>
                    <a:cubicBezTo>
                      <a:pt x="73" y="301"/>
                      <a:pt x="76" y="300"/>
                      <a:pt x="80" y="300"/>
                    </a:cubicBezTo>
                    <a:lnTo>
                      <a:pt x="1235" y="85"/>
                    </a:lnTo>
                    <a:cubicBezTo>
                      <a:pt x="1280" y="74"/>
                      <a:pt x="1262" y="1"/>
                      <a:pt x="122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2" name="Google Shape;8972;p63"/>
              <p:cNvSpPr/>
              <p:nvPr/>
            </p:nvSpPr>
            <p:spPr>
              <a:xfrm>
                <a:off x="6867163" y="4701633"/>
                <a:ext cx="17172" cy="54611"/>
              </a:xfrm>
              <a:custGeom>
                <a:avLst/>
                <a:gdLst/>
                <a:ahLst/>
                <a:cxnLst/>
                <a:rect l="l" t="t" r="r" b="b"/>
                <a:pathLst>
                  <a:path w="538" h="1711" extrusionOk="0">
                    <a:moveTo>
                      <a:pt x="478" y="1"/>
                    </a:moveTo>
                    <a:cubicBezTo>
                      <a:pt x="465" y="1"/>
                      <a:pt x="451" y="7"/>
                      <a:pt x="441" y="21"/>
                    </a:cubicBezTo>
                    <a:cubicBezTo>
                      <a:pt x="96" y="497"/>
                      <a:pt x="0" y="1116"/>
                      <a:pt x="203" y="1676"/>
                    </a:cubicBezTo>
                    <a:cubicBezTo>
                      <a:pt x="208" y="1700"/>
                      <a:pt x="226" y="1710"/>
                      <a:pt x="245" y="1710"/>
                    </a:cubicBezTo>
                    <a:cubicBezTo>
                      <a:pt x="272" y="1710"/>
                      <a:pt x="300" y="1687"/>
                      <a:pt x="286" y="1652"/>
                    </a:cubicBezTo>
                    <a:cubicBezTo>
                      <a:pt x="96" y="1116"/>
                      <a:pt x="179" y="521"/>
                      <a:pt x="512" y="68"/>
                    </a:cubicBezTo>
                    <a:cubicBezTo>
                      <a:pt x="538" y="35"/>
                      <a:pt x="509" y="1"/>
                      <a:pt x="47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3" name="Google Shape;8973;p63"/>
              <p:cNvSpPr/>
              <p:nvPr/>
            </p:nvSpPr>
            <p:spPr>
              <a:xfrm>
                <a:off x="6884112" y="4805019"/>
                <a:ext cx="22374" cy="32077"/>
              </a:xfrm>
              <a:custGeom>
                <a:avLst/>
                <a:gdLst/>
                <a:ahLst/>
                <a:cxnLst/>
                <a:rect l="l" t="t" r="r" b="b"/>
                <a:pathLst>
                  <a:path w="701" h="1005" extrusionOk="0">
                    <a:moveTo>
                      <a:pt x="63" y="0"/>
                    </a:moveTo>
                    <a:cubicBezTo>
                      <a:pt x="31" y="0"/>
                      <a:pt x="0" y="34"/>
                      <a:pt x="17" y="68"/>
                    </a:cubicBezTo>
                    <a:lnTo>
                      <a:pt x="601" y="985"/>
                    </a:lnTo>
                    <a:cubicBezTo>
                      <a:pt x="611" y="999"/>
                      <a:pt x="625" y="1005"/>
                      <a:pt x="639" y="1005"/>
                    </a:cubicBezTo>
                    <a:cubicBezTo>
                      <a:pt x="671" y="1005"/>
                      <a:pt x="701" y="974"/>
                      <a:pt x="684" y="949"/>
                    </a:cubicBezTo>
                    <a:lnTo>
                      <a:pt x="100" y="20"/>
                    </a:lnTo>
                    <a:cubicBezTo>
                      <a:pt x="90" y="6"/>
                      <a:pt x="76" y="0"/>
                      <a:pt x="6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4" name="Google Shape;8974;p63"/>
              <p:cNvSpPr/>
              <p:nvPr/>
            </p:nvSpPr>
            <p:spPr>
              <a:xfrm>
                <a:off x="6976199" y="4893180"/>
                <a:ext cx="22310" cy="17523"/>
              </a:xfrm>
              <a:custGeom>
                <a:avLst/>
                <a:gdLst/>
                <a:ahLst/>
                <a:cxnLst/>
                <a:rect l="l" t="t" r="r" b="b"/>
                <a:pathLst>
                  <a:path w="699" h="549" extrusionOk="0">
                    <a:moveTo>
                      <a:pt x="65" y="1"/>
                    </a:moveTo>
                    <a:cubicBezTo>
                      <a:pt x="34" y="1"/>
                      <a:pt x="0" y="34"/>
                      <a:pt x="25" y="68"/>
                    </a:cubicBezTo>
                    <a:cubicBezTo>
                      <a:pt x="168" y="282"/>
                      <a:pt x="383" y="449"/>
                      <a:pt x="633" y="544"/>
                    </a:cubicBezTo>
                    <a:cubicBezTo>
                      <a:pt x="638" y="547"/>
                      <a:pt x="643" y="548"/>
                      <a:pt x="647" y="548"/>
                    </a:cubicBezTo>
                    <a:cubicBezTo>
                      <a:pt x="685" y="548"/>
                      <a:pt x="699" y="471"/>
                      <a:pt x="656" y="461"/>
                    </a:cubicBezTo>
                    <a:cubicBezTo>
                      <a:pt x="430" y="378"/>
                      <a:pt x="240" y="223"/>
                      <a:pt x="97" y="20"/>
                    </a:cubicBezTo>
                    <a:cubicBezTo>
                      <a:pt x="90" y="6"/>
                      <a:pt x="78" y="1"/>
                      <a:pt x="6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5" name="Google Shape;8975;p63"/>
              <p:cNvSpPr/>
              <p:nvPr/>
            </p:nvSpPr>
            <p:spPr>
              <a:xfrm>
                <a:off x="7071511" y="4970807"/>
                <a:ext cx="34088" cy="21002"/>
              </a:xfrm>
              <a:custGeom>
                <a:avLst/>
                <a:gdLst/>
                <a:ahLst/>
                <a:cxnLst/>
                <a:rect l="l" t="t" r="r" b="b"/>
                <a:pathLst>
                  <a:path w="1068" h="658" extrusionOk="0">
                    <a:moveTo>
                      <a:pt x="76" y="1"/>
                    </a:moveTo>
                    <a:cubicBezTo>
                      <a:pt x="29" y="1"/>
                      <a:pt x="0" y="58"/>
                      <a:pt x="52" y="89"/>
                    </a:cubicBezTo>
                    <a:lnTo>
                      <a:pt x="980" y="648"/>
                    </a:lnTo>
                    <a:cubicBezTo>
                      <a:pt x="989" y="654"/>
                      <a:pt x="997" y="657"/>
                      <a:pt x="1004" y="657"/>
                    </a:cubicBezTo>
                    <a:cubicBezTo>
                      <a:pt x="1042" y="657"/>
                      <a:pt x="1067" y="597"/>
                      <a:pt x="1028" y="577"/>
                    </a:cubicBezTo>
                    <a:lnTo>
                      <a:pt x="99" y="5"/>
                    </a:lnTo>
                    <a:cubicBezTo>
                      <a:pt x="91" y="2"/>
                      <a:pt x="83" y="1"/>
                      <a:pt x="7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6" name="Google Shape;8976;p63"/>
              <p:cNvSpPr/>
              <p:nvPr/>
            </p:nvSpPr>
            <p:spPr>
              <a:xfrm>
                <a:off x="7149362" y="5044573"/>
                <a:ext cx="25119" cy="24800"/>
              </a:xfrm>
              <a:custGeom>
                <a:avLst/>
                <a:gdLst/>
                <a:ahLst/>
                <a:cxnLst/>
                <a:rect l="l" t="t" r="r" b="b"/>
                <a:pathLst>
                  <a:path w="787" h="777" extrusionOk="0">
                    <a:moveTo>
                      <a:pt x="59" y="0"/>
                    </a:moveTo>
                    <a:cubicBezTo>
                      <a:pt x="13" y="0"/>
                      <a:pt x="0" y="77"/>
                      <a:pt x="53" y="87"/>
                    </a:cubicBezTo>
                    <a:cubicBezTo>
                      <a:pt x="363" y="171"/>
                      <a:pt x="613" y="421"/>
                      <a:pt x="696" y="742"/>
                    </a:cubicBezTo>
                    <a:cubicBezTo>
                      <a:pt x="701" y="766"/>
                      <a:pt x="718" y="777"/>
                      <a:pt x="735" y="777"/>
                    </a:cubicBezTo>
                    <a:cubicBezTo>
                      <a:pt x="760" y="777"/>
                      <a:pt x="787" y="754"/>
                      <a:pt x="780" y="719"/>
                    </a:cubicBezTo>
                    <a:cubicBezTo>
                      <a:pt x="696" y="373"/>
                      <a:pt x="423" y="99"/>
                      <a:pt x="77" y="4"/>
                    </a:cubicBezTo>
                    <a:cubicBezTo>
                      <a:pt x="71" y="2"/>
                      <a:pt x="65" y="0"/>
                      <a:pt x="5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7" name="Google Shape;8977;p63"/>
              <p:cNvSpPr/>
              <p:nvPr/>
            </p:nvSpPr>
            <p:spPr>
              <a:xfrm>
                <a:off x="7215531" y="5088430"/>
                <a:ext cx="15735" cy="36003"/>
              </a:xfrm>
              <a:custGeom>
                <a:avLst/>
                <a:gdLst/>
                <a:ahLst/>
                <a:cxnLst/>
                <a:rect l="l" t="t" r="r" b="b"/>
                <a:pathLst>
                  <a:path w="493" h="1128" extrusionOk="0">
                    <a:moveTo>
                      <a:pt x="62" y="0"/>
                    </a:moveTo>
                    <a:cubicBezTo>
                      <a:pt x="31" y="0"/>
                      <a:pt x="0" y="43"/>
                      <a:pt x="28" y="71"/>
                    </a:cubicBezTo>
                    <a:cubicBezTo>
                      <a:pt x="290" y="345"/>
                      <a:pt x="409" y="714"/>
                      <a:pt x="362" y="1083"/>
                    </a:cubicBezTo>
                    <a:cubicBezTo>
                      <a:pt x="362" y="1113"/>
                      <a:pt x="383" y="1127"/>
                      <a:pt x="405" y="1127"/>
                    </a:cubicBezTo>
                    <a:cubicBezTo>
                      <a:pt x="427" y="1127"/>
                      <a:pt x="451" y="1113"/>
                      <a:pt x="457" y="1083"/>
                    </a:cubicBezTo>
                    <a:cubicBezTo>
                      <a:pt x="493" y="690"/>
                      <a:pt x="362" y="297"/>
                      <a:pt x="88" y="11"/>
                    </a:cubicBezTo>
                    <a:cubicBezTo>
                      <a:pt x="80" y="4"/>
                      <a:pt x="71" y="0"/>
                      <a:pt x="6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8978" name="Google Shape;8978;p63"/>
          <p:cNvSpPr txBox="1">
            <a:spLocks noGrp="1"/>
          </p:cNvSpPr>
          <p:nvPr>
            <p:ph type="title"/>
          </p:nvPr>
        </p:nvSpPr>
        <p:spPr>
          <a:xfrm>
            <a:off x="2034450" y="483600"/>
            <a:ext cx="2118300" cy="964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SCHOOL TIMETABLE</a:t>
            </a:r>
            <a:endParaRPr/>
          </a:p>
        </p:txBody>
      </p:sp>
      <p:grpSp>
        <p:nvGrpSpPr>
          <p:cNvPr id="8979" name="Google Shape;8979;p63"/>
          <p:cNvGrpSpPr/>
          <p:nvPr/>
        </p:nvGrpSpPr>
        <p:grpSpPr>
          <a:xfrm>
            <a:off x="4257907" y="1322691"/>
            <a:ext cx="277219" cy="412776"/>
            <a:chOff x="3724507" y="1398891"/>
            <a:chExt cx="277219" cy="412776"/>
          </a:xfrm>
        </p:grpSpPr>
        <p:sp>
          <p:nvSpPr>
            <p:cNvPr id="8980" name="Google Shape;8980;p63"/>
            <p:cNvSpPr/>
            <p:nvPr/>
          </p:nvSpPr>
          <p:spPr>
            <a:xfrm>
              <a:off x="3951103" y="1539335"/>
              <a:ext cx="41365" cy="79251"/>
            </a:xfrm>
            <a:custGeom>
              <a:avLst/>
              <a:gdLst/>
              <a:ahLst/>
              <a:cxnLst/>
              <a:rect l="l" t="t" r="r" b="b"/>
              <a:pathLst>
                <a:path w="1296" h="2483" extrusionOk="0">
                  <a:moveTo>
                    <a:pt x="1206" y="1"/>
                  </a:moveTo>
                  <a:cubicBezTo>
                    <a:pt x="1186" y="1"/>
                    <a:pt x="1167" y="10"/>
                    <a:pt x="1156" y="33"/>
                  </a:cubicBezTo>
                  <a:cubicBezTo>
                    <a:pt x="763" y="819"/>
                    <a:pt x="406" y="1604"/>
                    <a:pt x="37" y="2390"/>
                  </a:cubicBezTo>
                  <a:lnTo>
                    <a:pt x="25" y="2390"/>
                  </a:lnTo>
                  <a:cubicBezTo>
                    <a:pt x="0" y="2439"/>
                    <a:pt x="48" y="2482"/>
                    <a:pt x="92" y="2482"/>
                  </a:cubicBezTo>
                  <a:cubicBezTo>
                    <a:pt x="112" y="2482"/>
                    <a:pt x="132" y="2473"/>
                    <a:pt x="144" y="2450"/>
                  </a:cubicBezTo>
                  <a:cubicBezTo>
                    <a:pt x="513" y="1664"/>
                    <a:pt x="870" y="878"/>
                    <a:pt x="1263" y="104"/>
                  </a:cubicBezTo>
                  <a:cubicBezTo>
                    <a:pt x="1296" y="47"/>
                    <a:pt x="1250" y="1"/>
                    <a:pt x="120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1" name="Google Shape;8981;p63"/>
            <p:cNvSpPr/>
            <p:nvPr/>
          </p:nvSpPr>
          <p:spPr>
            <a:xfrm>
              <a:off x="3874241" y="1643775"/>
              <a:ext cx="67761" cy="155279"/>
            </a:xfrm>
            <a:custGeom>
              <a:avLst/>
              <a:gdLst/>
              <a:ahLst/>
              <a:cxnLst/>
              <a:rect l="l" t="t" r="r" b="b"/>
              <a:pathLst>
                <a:path w="2123" h="4865" extrusionOk="0">
                  <a:moveTo>
                    <a:pt x="2045" y="0"/>
                  </a:moveTo>
                  <a:cubicBezTo>
                    <a:pt x="2025" y="0"/>
                    <a:pt x="2004" y="11"/>
                    <a:pt x="1992" y="35"/>
                  </a:cubicBezTo>
                  <a:cubicBezTo>
                    <a:pt x="1278" y="1595"/>
                    <a:pt x="611" y="3166"/>
                    <a:pt x="16" y="4774"/>
                  </a:cubicBezTo>
                  <a:cubicBezTo>
                    <a:pt x="1" y="4826"/>
                    <a:pt x="43" y="4865"/>
                    <a:pt x="82" y="4865"/>
                  </a:cubicBezTo>
                  <a:cubicBezTo>
                    <a:pt x="104" y="4865"/>
                    <a:pt x="126" y="4852"/>
                    <a:pt x="135" y="4821"/>
                  </a:cubicBezTo>
                  <a:cubicBezTo>
                    <a:pt x="730" y="3214"/>
                    <a:pt x="1385" y="1642"/>
                    <a:pt x="2099" y="95"/>
                  </a:cubicBezTo>
                  <a:cubicBezTo>
                    <a:pt x="2123" y="40"/>
                    <a:pt x="2084" y="0"/>
                    <a:pt x="204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2" name="Google Shape;8982;p63"/>
            <p:cNvSpPr/>
            <p:nvPr/>
          </p:nvSpPr>
          <p:spPr>
            <a:xfrm>
              <a:off x="3873124" y="1439811"/>
              <a:ext cx="17682" cy="10341"/>
            </a:xfrm>
            <a:custGeom>
              <a:avLst/>
              <a:gdLst/>
              <a:ahLst/>
              <a:cxnLst/>
              <a:rect l="l" t="t" r="r" b="b"/>
              <a:pathLst>
                <a:path w="554" h="324" extrusionOk="0">
                  <a:moveTo>
                    <a:pt x="107" y="1"/>
                  </a:moveTo>
                  <a:cubicBezTo>
                    <a:pt x="47" y="1"/>
                    <a:pt x="0" y="96"/>
                    <a:pt x="63" y="127"/>
                  </a:cubicBezTo>
                  <a:lnTo>
                    <a:pt x="432" y="317"/>
                  </a:lnTo>
                  <a:cubicBezTo>
                    <a:pt x="439" y="322"/>
                    <a:pt x="447" y="324"/>
                    <a:pt x="455" y="324"/>
                  </a:cubicBezTo>
                  <a:cubicBezTo>
                    <a:pt x="507" y="324"/>
                    <a:pt x="553" y="229"/>
                    <a:pt x="491" y="198"/>
                  </a:cubicBezTo>
                  <a:lnTo>
                    <a:pt x="134" y="8"/>
                  </a:lnTo>
                  <a:cubicBezTo>
                    <a:pt x="125" y="3"/>
                    <a:pt x="116" y="1"/>
                    <a:pt x="10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3" name="Google Shape;8983;p63"/>
            <p:cNvSpPr/>
            <p:nvPr/>
          </p:nvSpPr>
          <p:spPr>
            <a:xfrm>
              <a:off x="3860579" y="1444089"/>
              <a:ext cx="5490" cy="5107"/>
            </a:xfrm>
            <a:custGeom>
              <a:avLst/>
              <a:gdLst/>
              <a:ahLst/>
              <a:cxnLst/>
              <a:rect l="l" t="t" r="r" b="b"/>
              <a:pathLst>
                <a:path w="172" h="160" extrusionOk="0">
                  <a:moveTo>
                    <a:pt x="108" y="0"/>
                  </a:moveTo>
                  <a:cubicBezTo>
                    <a:pt x="83" y="0"/>
                    <a:pt x="54" y="16"/>
                    <a:pt x="39" y="52"/>
                  </a:cubicBezTo>
                  <a:lnTo>
                    <a:pt x="15" y="76"/>
                  </a:lnTo>
                  <a:cubicBezTo>
                    <a:pt x="1" y="126"/>
                    <a:pt x="38" y="159"/>
                    <a:pt x="78" y="159"/>
                  </a:cubicBezTo>
                  <a:cubicBezTo>
                    <a:pt x="104" y="159"/>
                    <a:pt x="132" y="145"/>
                    <a:pt x="146" y="112"/>
                  </a:cubicBezTo>
                  <a:lnTo>
                    <a:pt x="158" y="76"/>
                  </a:lnTo>
                  <a:cubicBezTo>
                    <a:pt x="171" y="28"/>
                    <a:pt x="142" y="0"/>
                    <a:pt x="10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4" name="Google Shape;8984;p63"/>
            <p:cNvSpPr/>
            <p:nvPr/>
          </p:nvSpPr>
          <p:spPr>
            <a:xfrm>
              <a:off x="3729199" y="1583033"/>
              <a:ext cx="67282" cy="147746"/>
            </a:xfrm>
            <a:custGeom>
              <a:avLst/>
              <a:gdLst/>
              <a:ahLst/>
              <a:cxnLst/>
              <a:rect l="l" t="t" r="r" b="b"/>
              <a:pathLst>
                <a:path w="2108" h="4629" extrusionOk="0">
                  <a:moveTo>
                    <a:pt x="2025" y="1"/>
                  </a:moveTo>
                  <a:cubicBezTo>
                    <a:pt x="2006" y="1"/>
                    <a:pt x="1987" y="10"/>
                    <a:pt x="1976" y="33"/>
                  </a:cubicBezTo>
                  <a:cubicBezTo>
                    <a:pt x="1262" y="1509"/>
                    <a:pt x="583" y="2998"/>
                    <a:pt x="23" y="4546"/>
                  </a:cubicBezTo>
                  <a:cubicBezTo>
                    <a:pt x="0" y="4592"/>
                    <a:pt x="42" y="4628"/>
                    <a:pt x="85" y="4628"/>
                  </a:cubicBezTo>
                  <a:cubicBezTo>
                    <a:pt x="107" y="4628"/>
                    <a:pt x="130" y="4618"/>
                    <a:pt x="142" y="4593"/>
                  </a:cubicBezTo>
                  <a:cubicBezTo>
                    <a:pt x="702" y="3057"/>
                    <a:pt x="1381" y="1569"/>
                    <a:pt x="2083" y="93"/>
                  </a:cubicBezTo>
                  <a:cubicBezTo>
                    <a:pt x="2107" y="44"/>
                    <a:pt x="2066" y="1"/>
                    <a:pt x="202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5" name="Google Shape;8985;p63"/>
            <p:cNvSpPr/>
            <p:nvPr/>
          </p:nvSpPr>
          <p:spPr>
            <a:xfrm>
              <a:off x="3806667" y="1458005"/>
              <a:ext cx="55568" cy="96327"/>
            </a:xfrm>
            <a:custGeom>
              <a:avLst/>
              <a:gdLst/>
              <a:ahLst/>
              <a:cxnLst/>
              <a:rect l="l" t="t" r="r" b="b"/>
              <a:pathLst>
                <a:path w="1741" h="3018" extrusionOk="0">
                  <a:moveTo>
                    <a:pt x="1654" y="1"/>
                  </a:moveTo>
                  <a:cubicBezTo>
                    <a:pt x="1633" y="1"/>
                    <a:pt x="1612" y="10"/>
                    <a:pt x="1597" y="33"/>
                  </a:cubicBezTo>
                  <a:cubicBezTo>
                    <a:pt x="1037" y="973"/>
                    <a:pt x="525" y="1950"/>
                    <a:pt x="25" y="2926"/>
                  </a:cubicBezTo>
                  <a:cubicBezTo>
                    <a:pt x="1" y="2975"/>
                    <a:pt x="48" y="3018"/>
                    <a:pt x="92" y="3018"/>
                  </a:cubicBezTo>
                  <a:cubicBezTo>
                    <a:pt x="113" y="3018"/>
                    <a:pt x="133" y="3008"/>
                    <a:pt x="144" y="2986"/>
                  </a:cubicBezTo>
                  <a:cubicBezTo>
                    <a:pt x="632" y="2009"/>
                    <a:pt x="1144" y="1033"/>
                    <a:pt x="1716" y="92"/>
                  </a:cubicBezTo>
                  <a:cubicBezTo>
                    <a:pt x="1740" y="44"/>
                    <a:pt x="1698" y="1"/>
                    <a:pt x="165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6" name="Google Shape;8986;p63"/>
            <p:cNvSpPr/>
            <p:nvPr/>
          </p:nvSpPr>
          <p:spPr>
            <a:xfrm>
              <a:off x="3893648" y="1451462"/>
              <a:ext cx="103062" cy="62335"/>
            </a:xfrm>
            <a:custGeom>
              <a:avLst/>
              <a:gdLst/>
              <a:ahLst/>
              <a:cxnLst/>
              <a:rect l="l" t="t" r="r" b="b"/>
              <a:pathLst>
                <a:path w="3229" h="1953" extrusionOk="0">
                  <a:moveTo>
                    <a:pt x="89" y="1"/>
                  </a:moveTo>
                  <a:cubicBezTo>
                    <a:pt x="34" y="1"/>
                    <a:pt x="1" y="91"/>
                    <a:pt x="51" y="131"/>
                  </a:cubicBezTo>
                  <a:cubicBezTo>
                    <a:pt x="1015" y="821"/>
                    <a:pt x="2110" y="1309"/>
                    <a:pt x="3110" y="1940"/>
                  </a:cubicBezTo>
                  <a:cubicBezTo>
                    <a:pt x="3121" y="1949"/>
                    <a:pt x="3132" y="1952"/>
                    <a:pt x="3142" y="1952"/>
                  </a:cubicBezTo>
                  <a:cubicBezTo>
                    <a:pt x="3191" y="1952"/>
                    <a:pt x="3229" y="1873"/>
                    <a:pt x="3170" y="1833"/>
                  </a:cubicBezTo>
                  <a:cubicBezTo>
                    <a:pt x="2182" y="1190"/>
                    <a:pt x="1075" y="702"/>
                    <a:pt x="122" y="12"/>
                  </a:cubicBezTo>
                  <a:cubicBezTo>
                    <a:pt x="110" y="4"/>
                    <a:pt x="99" y="1"/>
                    <a:pt x="8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7" name="Google Shape;8987;p63"/>
            <p:cNvSpPr/>
            <p:nvPr/>
          </p:nvSpPr>
          <p:spPr>
            <a:xfrm>
              <a:off x="3992885" y="1523759"/>
              <a:ext cx="8841" cy="9990"/>
            </a:xfrm>
            <a:custGeom>
              <a:avLst/>
              <a:gdLst/>
              <a:ahLst/>
              <a:cxnLst/>
              <a:rect l="l" t="t" r="r" b="b"/>
              <a:pathLst>
                <a:path w="277" h="313" extrusionOk="0">
                  <a:moveTo>
                    <a:pt x="192" y="1"/>
                  </a:moveTo>
                  <a:cubicBezTo>
                    <a:pt x="174" y="1"/>
                    <a:pt x="156" y="10"/>
                    <a:pt x="144" y="33"/>
                  </a:cubicBezTo>
                  <a:lnTo>
                    <a:pt x="25" y="211"/>
                  </a:lnTo>
                  <a:cubicBezTo>
                    <a:pt x="0" y="262"/>
                    <a:pt x="46" y="312"/>
                    <a:pt x="88" y="312"/>
                  </a:cubicBezTo>
                  <a:cubicBezTo>
                    <a:pt x="105" y="312"/>
                    <a:pt x="122" y="304"/>
                    <a:pt x="132" y="283"/>
                  </a:cubicBezTo>
                  <a:lnTo>
                    <a:pt x="252" y="92"/>
                  </a:lnTo>
                  <a:lnTo>
                    <a:pt x="252" y="104"/>
                  </a:lnTo>
                  <a:cubicBezTo>
                    <a:pt x="276" y="47"/>
                    <a:pt x="233" y="1"/>
                    <a:pt x="19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8" name="Google Shape;8988;p63"/>
            <p:cNvSpPr/>
            <p:nvPr/>
          </p:nvSpPr>
          <p:spPr>
            <a:xfrm>
              <a:off x="3725688" y="1744065"/>
              <a:ext cx="138969" cy="60547"/>
            </a:xfrm>
            <a:custGeom>
              <a:avLst/>
              <a:gdLst/>
              <a:ahLst/>
              <a:cxnLst/>
              <a:rect l="l" t="t" r="r" b="b"/>
              <a:pathLst>
                <a:path w="4354" h="1897" extrusionOk="0">
                  <a:moveTo>
                    <a:pt x="101" y="1"/>
                  </a:moveTo>
                  <a:cubicBezTo>
                    <a:pt x="49" y="1"/>
                    <a:pt x="1" y="82"/>
                    <a:pt x="50" y="132"/>
                  </a:cubicBezTo>
                  <a:cubicBezTo>
                    <a:pt x="1241" y="1048"/>
                    <a:pt x="2812" y="1596"/>
                    <a:pt x="4265" y="1894"/>
                  </a:cubicBezTo>
                  <a:cubicBezTo>
                    <a:pt x="4271" y="1896"/>
                    <a:pt x="4276" y="1897"/>
                    <a:pt x="4282" y="1897"/>
                  </a:cubicBezTo>
                  <a:cubicBezTo>
                    <a:pt x="4339" y="1897"/>
                    <a:pt x="4353" y="1786"/>
                    <a:pt x="4277" y="1775"/>
                  </a:cubicBezTo>
                  <a:cubicBezTo>
                    <a:pt x="2860" y="1477"/>
                    <a:pt x="1288" y="905"/>
                    <a:pt x="133" y="12"/>
                  </a:cubicBezTo>
                  <a:cubicBezTo>
                    <a:pt x="123" y="4"/>
                    <a:pt x="112" y="1"/>
                    <a:pt x="10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9" name="Google Shape;8989;p63"/>
            <p:cNvSpPr/>
            <p:nvPr/>
          </p:nvSpPr>
          <p:spPr>
            <a:xfrm>
              <a:off x="3869261" y="1800594"/>
              <a:ext cx="5649" cy="4054"/>
            </a:xfrm>
            <a:custGeom>
              <a:avLst/>
              <a:gdLst/>
              <a:ahLst/>
              <a:cxnLst/>
              <a:rect l="l" t="t" r="r" b="b"/>
              <a:pathLst>
                <a:path w="177" h="127" extrusionOk="0">
                  <a:moveTo>
                    <a:pt x="92" y="0"/>
                  </a:moveTo>
                  <a:cubicBezTo>
                    <a:pt x="32" y="0"/>
                    <a:pt x="0" y="90"/>
                    <a:pt x="64" y="123"/>
                  </a:cubicBezTo>
                  <a:cubicBezTo>
                    <a:pt x="72" y="125"/>
                    <a:pt x="78" y="126"/>
                    <a:pt x="85" y="126"/>
                  </a:cubicBezTo>
                  <a:cubicBezTo>
                    <a:pt x="144" y="126"/>
                    <a:pt x="177" y="36"/>
                    <a:pt x="112" y="4"/>
                  </a:cubicBezTo>
                  <a:cubicBezTo>
                    <a:pt x="105" y="1"/>
                    <a:pt x="98" y="0"/>
                    <a:pt x="9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0" name="Google Shape;8990;p63"/>
            <p:cNvSpPr/>
            <p:nvPr/>
          </p:nvSpPr>
          <p:spPr>
            <a:xfrm>
              <a:off x="3724507" y="1736660"/>
              <a:ext cx="5554" cy="4213"/>
            </a:xfrm>
            <a:custGeom>
              <a:avLst/>
              <a:gdLst/>
              <a:ahLst/>
              <a:cxnLst/>
              <a:rect l="l" t="t" r="r" b="b"/>
              <a:pathLst>
                <a:path w="174" h="132" extrusionOk="0">
                  <a:moveTo>
                    <a:pt x="87" y="0"/>
                  </a:moveTo>
                  <a:cubicBezTo>
                    <a:pt x="30" y="0"/>
                    <a:pt x="0" y="104"/>
                    <a:pt x="63" y="125"/>
                  </a:cubicBezTo>
                  <a:cubicBezTo>
                    <a:pt x="72" y="130"/>
                    <a:pt x="80" y="132"/>
                    <a:pt x="87" y="132"/>
                  </a:cubicBezTo>
                  <a:cubicBezTo>
                    <a:pt x="144" y="132"/>
                    <a:pt x="174" y="27"/>
                    <a:pt x="111" y="6"/>
                  </a:cubicBezTo>
                  <a:cubicBezTo>
                    <a:pt x="102" y="2"/>
                    <a:pt x="94" y="0"/>
                    <a:pt x="8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1" name="Google Shape;8991;p63"/>
            <p:cNvSpPr/>
            <p:nvPr/>
          </p:nvSpPr>
          <p:spPr>
            <a:xfrm>
              <a:off x="3985895" y="1427171"/>
              <a:ext cx="7245" cy="75325"/>
            </a:xfrm>
            <a:custGeom>
              <a:avLst/>
              <a:gdLst/>
              <a:ahLst/>
              <a:cxnLst/>
              <a:rect l="l" t="t" r="r" b="b"/>
              <a:pathLst>
                <a:path w="227" h="2360" extrusionOk="0">
                  <a:moveTo>
                    <a:pt x="162" y="0"/>
                  </a:moveTo>
                  <a:cubicBezTo>
                    <a:pt x="132" y="0"/>
                    <a:pt x="101" y="18"/>
                    <a:pt x="101" y="58"/>
                  </a:cubicBezTo>
                  <a:cubicBezTo>
                    <a:pt x="42" y="808"/>
                    <a:pt x="54" y="1547"/>
                    <a:pt x="6" y="2297"/>
                  </a:cubicBezTo>
                  <a:cubicBezTo>
                    <a:pt x="0" y="2338"/>
                    <a:pt x="30" y="2359"/>
                    <a:pt x="61" y="2359"/>
                  </a:cubicBezTo>
                  <a:cubicBezTo>
                    <a:pt x="92" y="2359"/>
                    <a:pt x="125" y="2338"/>
                    <a:pt x="125" y="2297"/>
                  </a:cubicBezTo>
                  <a:cubicBezTo>
                    <a:pt x="185" y="1547"/>
                    <a:pt x="173" y="808"/>
                    <a:pt x="220" y="58"/>
                  </a:cubicBezTo>
                  <a:cubicBezTo>
                    <a:pt x="227" y="21"/>
                    <a:pt x="194" y="0"/>
                    <a:pt x="16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2" name="Google Shape;8992;p63"/>
            <p:cNvSpPr/>
            <p:nvPr/>
          </p:nvSpPr>
          <p:spPr>
            <a:xfrm>
              <a:off x="3899074" y="1398891"/>
              <a:ext cx="90007" cy="42706"/>
            </a:xfrm>
            <a:custGeom>
              <a:avLst/>
              <a:gdLst/>
              <a:ahLst/>
              <a:cxnLst/>
              <a:rect l="l" t="t" r="r" b="b"/>
              <a:pathLst>
                <a:path w="2820" h="1338" extrusionOk="0">
                  <a:moveTo>
                    <a:pt x="2309" y="1"/>
                  </a:moveTo>
                  <a:cubicBezTo>
                    <a:pt x="2110" y="1"/>
                    <a:pt x="1890" y="121"/>
                    <a:pt x="1643" y="254"/>
                  </a:cubicBezTo>
                  <a:cubicBezTo>
                    <a:pt x="1107" y="551"/>
                    <a:pt x="583" y="885"/>
                    <a:pt x="59" y="1218"/>
                  </a:cubicBezTo>
                  <a:cubicBezTo>
                    <a:pt x="0" y="1257"/>
                    <a:pt x="30" y="1337"/>
                    <a:pt x="83" y="1337"/>
                  </a:cubicBezTo>
                  <a:cubicBezTo>
                    <a:pt x="94" y="1337"/>
                    <a:pt x="106" y="1334"/>
                    <a:pt x="119" y="1325"/>
                  </a:cubicBezTo>
                  <a:cubicBezTo>
                    <a:pt x="488" y="1099"/>
                    <a:pt x="845" y="873"/>
                    <a:pt x="1214" y="647"/>
                  </a:cubicBezTo>
                  <a:cubicBezTo>
                    <a:pt x="1428" y="516"/>
                    <a:pt x="1655" y="385"/>
                    <a:pt x="1881" y="278"/>
                  </a:cubicBezTo>
                  <a:cubicBezTo>
                    <a:pt x="2033" y="199"/>
                    <a:pt x="2169" y="139"/>
                    <a:pt x="2294" y="139"/>
                  </a:cubicBezTo>
                  <a:cubicBezTo>
                    <a:pt x="2433" y="139"/>
                    <a:pt x="2559" y="213"/>
                    <a:pt x="2679" y="420"/>
                  </a:cubicBezTo>
                  <a:cubicBezTo>
                    <a:pt x="2689" y="441"/>
                    <a:pt x="2707" y="450"/>
                    <a:pt x="2725" y="450"/>
                  </a:cubicBezTo>
                  <a:cubicBezTo>
                    <a:pt x="2770" y="450"/>
                    <a:pt x="2819" y="400"/>
                    <a:pt x="2786" y="349"/>
                  </a:cubicBezTo>
                  <a:cubicBezTo>
                    <a:pt x="2641" y="93"/>
                    <a:pt x="2483" y="1"/>
                    <a:pt x="230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3" name="Google Shape;8993;p63"/>
            <p:cNvSpPr/>
            <p:nvPr/>
          </p:nvSpPr>
          <p:spPr>
            <a:xfrm>
              <a:off x="3819148" y="1658043"/>
              <a:ext cx="63707" cy="47685"/>
            </a:xfrm>
            <a:custGeom>
              <a:avLst/>
              <a:gdLst/>
              <a:ahLst/>
              <a:cxnLst/>
              <a:rect l="l" t="t" r="r" b="b"/>
              <a:pathLst>
                <a:path w="1996" h="1494" extrusionOk="0">
                  <a:moveTo>
                    <a:pt x="1909" y="0"/>
                  </a:moveTo>
                  <a:cubicBezTo>
                    <a:pt x="1888" y="0"/>
                    <a:pt x="1869" y="12"/>
                    <a:pt x="1861" y="40"/>
                  </a:cubicBezTo>
                  <a:cubicBezTo>
                    <a:pt x="1666" y="594"/>
                    <a:pt x="1092" y="1368"/>
                    <a:pt x="443" y="1368"/>
                  </a:cubicBezTo>
                  <a:cubicBezTo>
                    <a:pt x="337" y="1368"/>
                    <a:pt x="230" y="1347"/>
                    <a:pt x="122" y="1303"/>
                  </a:cubicBezTo>
                  <a:cubicBezTo>
                    <a:pt x="113" y="1298"/>
                    <a:pt x="104" y="1296"/>
                    <a:pt x="96" y="1296"/>
                  </a:cubicBezTo>
                  <a:cubicBezTo>
                    <a:pt x="38" y="1296"/>
                    <a:pt x="1" y="1390"/>
                    <a:pt x="63" y="1422"/>
                  </a:cubicBezTo>
                  <a:cubicBezTo>
                    <a:pt x="183" y="1471"/>
                    <a:pt x="303" y="1494"/>
                    <a:pt x="421" y="1494"/>
                  </a:cubicBezTo>
                  <a:cubicBezTo>
                    <a:pt x="1122" y="1494"/>
                    <a:pt x="1756" y="701"/>
                    <a:pt x="1980" y="100"/>
                  </a:cubicBezTo>
                  <a:cubicBezTo>
                    <a:pt x="1995" y="45"/>
                    <a:pt x="1949" y="0"/>
                    <a:pt x="190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4" name="Google Shape;8994;p63"/>
            <p:cNvSpPr/>
            <p:nvPr/>
          </p:nvSpPr>
          <p:spPr>
            <a:xfrm>
              <a:off x="3876922" y="1618942"/>
              <a:ext cx="8458" cy="25215"/>
            </a:xfrm>
            <a:custGeom>
              <a:avLst/>
              <a:gdLst/>
              <a:ahLst/>
              <a:cxnLst/>
              <a:rect l="l" t="t" r="r" b="b"/>
              <a:pathLst>
                <a:path w="265" h="790" extrusionOk="0">
                  <a:moveTo>
                    <a:pt x="80" y="1"/>
                  </a:moveTo>
                  <a:cubicBezTo>
                    <a:pt x="41" y="1"/>
                    <a:pt x="0" y="34"/>
                    <a:pt x="15" y="87"/>
                  </a:cubicBezTo>
                  <a:cubicBezTo>
                    <a:pt x="75" y="301"/>
                    <a:pt x="122" y="515"/>
                    <a:pt x="146" y="742"/>
                  </a:cubicBezTo>
                  <a:cubicBezTo>
                    <a:pt x="151" y="774"/>
                    <a:pt x="177" y="790"/>
                    <a:pt x="203" y="790"/>
                  </a:cubicBezTo>
                  <a:cubicBezTo>
                    <a:pt x="234" y="790"/>
                    <a:pt x="265" y="768"/>
                    <a:pt x="265" y="730"/>
                  </a:cubicBezTo>
                  <a:cubicBezTo>
                    <a:pt x="241" y="492"/>
                    <a:pt x="205" y="265"/>
                    <a:pt x="134" y="39"/>
                  </a:cubicBezTo>
                  <a:cubicBezTo>
                    <a:pt x="125" y="13"/>
                    <a:pt x="103" y="1"/>
                    <a:pt x="8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5" name="Google Shape;8995;p63"/>
            <p:cNvSpPr/>
            <p:nvPr/>
          </p:nvSpPr>
          <p:spPr>
            <a:xfrm>
              <a:off x="3806221" y="1608249"/>
              <a:ext cx="33130" cy="42227"/>
            </a:xfrm>
            <a:custGeom>
              <a:avLst/>
              <a:gdLst/>
              <a:ahLst/>
              <a:cxnLst/>
              <a:rect l="l" t="t" r="r" b="b"/>
              <a:pathLst>
                <a:path w="1038" h="1323" extrusionOk="0">
                  <a:moveTo>
                    <a:pt x="949" y="1"/>
                  </a:moveTo>
                  <a:cubicBezTo>
                    <a:pt x="936" y="1"/>
                    <a:pt x="922" y="5"/>
                    <a:pt x="908" y="17"/>
                  </a:cubicBezTo>
                  <a:cubicBezTo>
                    <a:pt x="492" y="315"/>
                    <a:pt x="182" y="743"/>
                    <a:pt x="15" y="1231"/>
                  </a:cubicBezTo>
                  <a:cubicBezTo>
                    <a:pt x="0" y="1284"/>
                    <a:pt x="38" y="1323"/>
                    <a:pt x="76" y="1323"/>
                  </a:cubicBezTo>
                  <a:cubicBezTo>
                    <a:pt x="99" y="1323"/>
                    <a:pt x="121" y="1310"/>
                    <a:pt x="134" y="1279"/>
                  </a:cubicBezTo>
                  <a:cubicBezTo>
                    <a:pt x="289" y="815"/>
                    <a:pt x="587" y="410"/>
                    <a:pt x="980" y="124"/>
                  </a:cubicBezTo>
                  <a:cubicBezTo>
                    <a:pt x="1037" y="86"/>
                    <a:pt x="1002" y="1"/>
                    <a:pt x="94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6" name="Google Shape;8996;p63"/>
            <p:cNvSpPr/>
            <p:nvPr/>
          </p:nvSpPr>
          <p:spPr>
            <a:xfrm>
              <a:off x="3856717" y="1603397"/>
              <a:ext cx="13469" cy="6862"/>
            </a:xfrm>
            <a:custGeom>
              <a:avLst/>
              <a:gdLst/>
              <a:ahLst/>
              <a:cxnLst/>
              <a:rect l="l" t="t" r="r" b="b"/>
              <a:pathLst>
                <a:path w="422" h="215" extrusionOk="0">
                  <a:moveTo>
                    <a:pt x="167" y="1"/>
                  </a:moveTo>
                  <a:cubicBezTo>
                    <a:pt x="137" y="1"/>
                    <a:pt x="107" y="5"/>
                    <a:pt x="76" y="14"/>
                  </a:cubicBezTo>
                  <a:cubicBezTo>
                    <a:pt x="1" y="36"/>
                    <a:pt x="23" y="136"/>
                    <a:pt x="91" y="136"/>
                  </a:cubicBezTo>
                  <a:cubicBezTo>
                    <a:pt x="98" y="136"/>
                    <a:pt x="105" y="135"/>
                    <a:pt x="112" y="133"/>
                  </a:cubicBezTo>
                  <a:cubicBezTo>
                    <a:pt x="128" y="127"/>
                    <a:pt x="144" y="124"/>
                    <a:pt x="160" y="124"/>
                  </a:cubicBezTo>
                  <a:cubicBezTo>
                    <a:pt x="206" y="124"/>
                    <a:pt x="252" y="149"/>
                    <a:pt x="279" y="193"/>
                  </a:cubicBezTo>
                  <a:cubicBezTo>
                    <a:pt x="291" y="208"/>
                    <a:pt x="308" y="215"/>
                    <a:pt x="325" y="215"/>
                  </a:cubicBezTo>
                  <a:cubicBezTo>
                    <a:pt x="372" y="215"/>
                    <a:pt x="421" y="162"/>
                    <a:pt x="386" y="109"/>
                  </a:cubicBezTo>
                  <a:cubicBezTo>
                    <a:pt x="333" y="39"/>
                    <a:pt x="253" y="1"/>
                    <a:pt x="16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7" name="Google Shape;8997;p63"/>
            <p:cNvSpPr/>
            <p:nvPr/>
          </p:nvSpPr>
          <p:spPr>
            <a:xfrm>
              <a:off x="3812349" y="1695963"/>
              <a:ext cx="5937" cy="4149"/>
            </a:xfrm>
            <a:custGeom>
              <a:avLst/>
              <a:gdLst/>
              <a:ahLst/>
              <a:cxnLst/>
              <a:rect l="l" t="t" r="r" b="b"/>
              <a:pathLst>
                <a:path w="186" h="130" extrusionOk="0">
                  <a:moveTo>
                    <a:pt x="94" y="1"/>
                  </a:moveTo>
                  <a:cubicBezTo>
                    <a:pt x="37" y="1"/>
                    <a:pt x="1" y="95"/>
                    <a:pt x="73" y="126"/>
                  </a:cubicBezTo>
                  <a:cubicBezTo>
                    <a:pt x="80" y="129"/>
                    <a:pt x="87" y="130"/>
                    <a:pt x="94" y="130"/>
                  </a:cubicBezTo>
                  <a:cubicBezTo>
                    <a:pt x="153" y="130"/>
                    <a:pt x="185" y="40"/>
                    <a:pt x="121" y="7"/>
                  </a:cubicBezTo>
                  <a:cubicBezTo>
                    <a:pt x="112" y="3"/>
                    <a:pt x="103" y="1"/>
                    <a:pt x="9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8" name="Google Shape;8998;p63"/>
            <p:cNvSpPr/>
            <p:nvPr/>
          </p:nvSpPr>
          <p:spPr>
            <a:xfrm>
              <a:off x="3800603" y="1656351"/>
              <a:ext cx="9926" cy="32237"/>
            </a:xfrm>
            <a:custGeom>
              <a:avLst/>
              <a:gdLst/>
              <a:ahLst/>
              <a:cxnLst/>
              <a:rect l="l" t="t" r="r" b="b"/>
              <a:pathLst>
                <a:path w="311" h="1010" extrusionOk="0">
                  <a:moveTo>
                    <a:pt x="150" y="1"/>
                  </a:moveTo>
                  <a:cubicBezTo>
                    <a:pt x="121" y="1"/>
                    <a:pt x="90" y="19"/>
                    <a:pt x="84" y="58"/>
                  </a:cubicBezTo>
                  <a:cubicBezTo>
                    <a:pt x="1" y="355"/>
                    <a:pt x="25" y="689"/>
                    <a:pt x="168" y="975"/>
                  </a:cubicBezTo>
                  <a:cubicBezTo>
                    <a:pt x="180" y="999"/>
                    <a:pt x="202" y="1009"/>
                    <a:pt x="224" y="1009"/>
                  </a:cubicBezTo>
                  <a:cubicBezTo>
                    <a:pt x="266" y="1009"/>
                    <a:pt x="310" y="970"/>
                    <a:pt x="287" y="915"/>
                  </a:cubicBezTo>
                  <a:cubicBezTo>
                    <a:pt x="156" y="653"/>
                    <a:pt x="132" y="355"/>
                    <a:pt x="203" y="70"/>
                  </a:cubicBezTo>
                  <a:cubicBezTo>
                    <a:pt x="216" y="25"/>
                    <a:pt x="184" y="1"/>
                    <a:pt x="15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9" name="Google Shape;8999;p63"/>
            <p:cNvSpPr/>
            <p:nvPr/>
          </p:nvSpPr>
          <p:spPr>
            <a:xfrm>
              <a:off x="3852919" y="1474124"/>
              <a:ext cx="135139" cy="73729"/>
            </a:xfrm>
            <a:custGeom>
              <a:avLst/>
              <a:gdLst/>
              <a:ahLst/>
              <a:cxnLst/>
              <a:rect l="l" t="t" r="r" b="b"/>
              <a:pathLst>
                <a:path w="4234" h="2310" extrusionOk="0">
                  <a:moveTo>
                    <a:pt x="115" y="1"/>
                  </a:moveTo>
                  <a:cubicBezTo>
                    <a:pt x="52" y="1"/>
                    <a:pt x="0" y="91"/>
                    <a:pt x="65" y="123"/>
                  </a:cubicBezTo>
                  <a:cubicBezTo>
                    <a:pt x="1434" y="826"/>
                    <a:pt x="2755" y="1600"/>
                    <a:pt x="4113" y="2302"/>
                  </a:cubicBezTo>
                  <a:cubicBezTo>
                    <a:pt x="4123" y="2307"/>
                    <a:pt x="4132" y="2309"/>
                    <a:pt x="4141" y="2309"/>
                  </a:cubicBezTo>
                  <a:cubicBezTo>
                    <a:pt x="4198" y="2309"/>
                    <a:pt x="4234" y="2224"/>
                    <a:pt x="4172" y="2183"/>
                  </a:cubicBezTo>
                  <a:cubicBezTo>
                    <a:pt x="2815" y="1481"/>
                    <a:pt x="1493" y="707"/>
                    <a:pt x="136" y="4"/>
                  </a:cubicBezTo>
                  <a:cubicBezTo>
                    <a:pt x="129" y="2"/>
                    <a:pt x="122" y="1"/>
                    <a:pt x="11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0" name="Google Shape;9000;p63"/>
            <p:cNvSpPr/>
            <p:nvPr/>
          </p:nvSpPr>
          <p:spPr>
            <a:xfrm>
              <a:off x="3852599" y="1492638"/>
              <a:ext cx="111935" cy="61282"/>
            </a:xfrm>
            <a:custGeom>
              <a:avLst/>
              <a:gdLst/>
              <a:ahLst/>
              <a:cxnLst/>
              <a:rect l="l" t="t" r="r" b="b"/>
              <a:pathLst>
                <a:path w="3507" h="1920" extrusionOk="0">
                  <a:moveTo>
                    <a:pt x="107" y="1"/>
                  </a:moveTo>
                  <a:cubicBezTo>
                    <a:pt x="47" y="1"/>
                    <a:pt x="0" y="95"/>
                    <a:pt x="63" y="127"/>
                  </a:cubicBezTo>
                  <a:cubicBezTo>
                    <a:pt x="1146" y="734"/>
                    <a:pt x="2241" y="1412"/>
                    <a:pt x="3373" y="1901"/>
                  </a:cubicBezTo>
                  <a:lnTo>
                    <a:pt x="3373" y="1913"/>
                  </a:lnTo>
                  <a:cubicBezTo>
                    <a:pt x="3383" y="1917"/>
                    <a:pt x="3393" y="1919"/>
                    <a:pt x="3403" y="1919"/>
                  </a:cubicBezTo>
                  <a:cubicBezTo>
                    <a:pt x="3469" y="1919"/>
                    <a:pt x="3506" y="1825"/>
                    <a:pt x="3444" y="1793"/>
                  </a:cubicBezTo>
                  <a:cubicBezTo>
                    <a:pt x="2301" y="1293"/>
                    <a:pt x="1218" y="603"/>
                    <a:pt x="134" y="8"/>
                  </a:cubicBezTo>
                  <a:cubicBezTo>
                    <a:pt x="125" y="3"/>
                    <a:pt x="116" y="1"/>
                    <a:pt x="10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1" name="Google Shape;9001;p63"/>
            <p:cNvSpPr/>
            <p:nvPr/>
          </p:nvSpPr>
          <p:spPr>
            <a:xfrm>
              <a:off x="3754990" y="1699346"/>
              <a:ext cx="88763" cy="47142"/>
            </a:xfrm>
            <a:custGeom>
              <a:avLst/>
              <a:gdLst/>
              <a:ahLst/>
              <a:cxnLst/>
              <a:rect l="l" t="t" r="r" b="b"/>
              <a:pathLst>
                <a:path w="2781" h="1477" extrusionOk="0">
                  <a:moveTo>
                    <a:pt x="111" y="1"/>
                  </a:moveTo>
                  <a:cubicBezTo>
                    <a:pt x="51" y="1"/>
                    <a:pt x="0" y="75"/>
                    <a:pt x="61" y="116"/>
                  </a:cubicBezTo>
                  <a:cubicBezTo>
                    <a:pt x="882" y="651"/>
                    <a:pt x="1751" y="1104"/>
                    <a:pt x="2668" y="1473"/>
                  </a:cubicBezTo>
                  <a:lnTo>
                    <a:pt x="2656" y="1473"/>
                  </a:lnTo>
                  <a:cubicBezTo>
                    <a:pt x="2664" y="1475"/>
                    <a:pt x="2671" y="1476"/>
                    <a:pt x="2678" y="1476"/>
                  </a:cubicBezTo>
                  <a:cubicBezTo>
                    <a:pt x="2747" y="1476"/>
                    <a:pt x="2781" y="1376"/>
                    <a:pt x="2716" y="1354"/>
                  </a:cubicBezTo>
                  <a:cubicBezTo>
                    <a:pt x="1811" y="985"/>
                    <a:pt x="954" y="532"/>
                    <a:pt x="144" y="9"/>
                  </a:cubicBezTo>
                  <a:cubicBezTo>
                    <a:pt x="133" y="3"/>
                    <a:pt x="122" y="1"/>
                    <a:pt x="11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2" name="Google Shape;9002;p63"/>
            <p:cNvSpPr/>
            <p:nvPr/>
          </p:nvSpPr>
          <p:spPr>
            <a:xfrm>
              <a:off x="3745861" y="1693473"/>
              <a:ext cx="8841" cy="6160"/>
            </a:xfrm>
            <a:custGeom>
              <a:avLst/>
              <a:gdLst/>
              <a:ahLst/>
              <a:cxnLst/>
              <a:rect l="l" t="t" r="r" b="b"/>
              <a:pathLst>
                <a:path w="277" h="193" extrusionOk="0">
                  <a:moveTo>
                    <a:pt x="97" y="1"/>
                  </a:moveTo>
                  <a:cubicBezTo>
                    <a:pt x="46" y="1"/>
                    <a:pt x="1" y="71"/>
                    <a:pt x="49" y="109"/>
                  </a:cubicBezTo>
                  <a:lnTo>
                    <a:pt x="144" y="181"/>
                  </a:lnTo>
                  <a:cubicBezTo>
                    <a:pt x="155" y="189"/>
                    <a:pt x="166" y="193"/>
                    <a:pt x="177" y="193"/>
                  </a:cubicBezTo>
                  <a:cubicBezTo>
                    <a:pt x="229" y="193"/>
                    <a:pt x="277" y="113"/>
                    <a:pt x="228" y="73"/>
                  </a:cubicBezTo>
                  <a:lnTo>
                    <a:pt x="132" y="14"/>
                  </a:lnTo>
                  <a:cubicBezTo>
                    <a:pt x="121" y="5"/>
                    <a:pt x="109" y="1"/>
                    <a:pt x="9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3" name="Google Shape;9003;p63"/>
            <p:cNvSpPr/>
            <p:nvPr/>
          </p:nvSpPr>
          <p:spPr>
            <a:xfrm>
              <a:off x="3847748" y="1745214"/>
              <a:ext cx="11043" cy="6096"/>
            </a:xfrm>
            <a:custGeom>
              <a:avLst/>
              <a:gdLst/>
              <a:ahLst/>
              <a:cxnLst/>
              <a:rect l="l" t="t" r="r" b="b"/>
              <a:pathLst>
                <a:path w="346" h="191" extrusionOk="0">
                  <a:moveTo>
                    <a:pt x="105" y="0"/>
                  </a:moveTo>
                  <a:cubicBezTo>
                    <a:pt x="47" y="0"/>
                    <a:pt x="1" y="80"/>
                    <a:pt x="60" y="119"/>
                  </a:cubicBezTo>
                  <a:cubicBezTo>
                    <a:pt x="119" y="155"/>
                    <a:pt x="179" y="179"/>
                    <a:pt x="250" y="191"/>
                  </a:cubicBezTo>
                  <a:cubicBezTo>
                    <a:pt x="322" y="191"/>
                    <a:pt x="346" y="72"/>
                    <a:pt x="262" y="60"/>
                  </a:cubicBezTo>
                  <a:cubicBezTo>
                    <a:pt x="215" y="60"/>
                    <a:pt x="179" y="36"/>
                    <a:pt x="143" y="12"/>
                  </a:cubicBezTo>
                  <a:cubicBezTo>
                    <a:pt x="131" y="4"/>
                    <a:pt x="118" y="0"/>
                    <a:pt x="10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4" name="Google Shape;9004;p63"/>
            <p:cNvSpPr/>
            <p:nvPr/>
          </p:nvSpPr>
          <p:spPr>
            <a:xfrm>
              <a:off x="3756107" y="1725073"/>
              <a:ext cx="125372" cy="55536"/>
            </a:xfrm>
            <a:custGeom>
              <a:avLst/>
              <a:gdLst/>
              <a:ahLst/>
              <a:cxnLst/>
              <a:rect l="l" t="t" r="r" b="b"/>
              <a:pathLst>
                <a:path w="3928" h="1740" extrusionOk="0">
                  <a:moveTo>
                    <a:pt x="100" y="0"/>
                  </a:moveTo>
                  <a:cubicBezTo>
                    <a:pt x="49" y="0"/>
                    <a:pt x="0" y="80"/>
                    <a:pt x="50" y="119"/>
                  </a:cubicBezTo>
                  <a:cubicBezTo>
                    <a:pt x="1216" y="858"/>
                    <a:pt x="2466" y="1477"/>
                    <a:pt x="3836" y="1739"/>
                  </a:cubicBezTo>
                  <a:cubicBezTo>
                    <a:pt x="3839" y="1739"/>
                    <a:pt x="3843" y="1739"/>
                    <a:pt x="3846" y="1739"/>
                  </a:cubicBezTo>
                  <a:cubicBezTo>
                    <a:pt x="3920" y="1739"/>
                    <a:pt x="3928" y="1619"/>
                    <a:pt x="3860" y="1608"/>
                  </a:cubicBezTo>
                  <a:cubicBezTo>
                    <a:pt x="2514" y="1346"/>
                    <a:pt x="1276" y="738"/>
                    <a:pt x="133" y="12"/>
                  </a:cubicBezTo>
                  <a:cubicBezTo>
                    <a:pt x="122" y="4"/>
                    <a:pt x="111" y="0"/>
                    <a:pt x="10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5" name="Google Shape;9005;p63"/>
            <p:cNvSpPr/>
            <p:nvPr/>
          </p:nvSpPr>
          <p:spPr>
            <a:xfrm>
              <a:off x="3743212" y="1717444"/>
              <a:ext cx="10724" cy="8426"/>
            </a:xfrm>
            <a:custGeom>
              <a:avLst/>
              <a:gdLst/>
              <a:ahLst/>
              <a:cxnLst/>
              <a:rect l="l" t="t" r="r" b="b"/>
              <a:pathLst>
                <a:path w="336" h="264" extrusionOk="0">
                  <a:moveTo>
                    <a:pt x="97" y="0"/>
                  </a:moveTo>
                  <a:cubicBezTo>
                    <a:pt x="46" y="0"/>
                    <a:pt x="0" y="72"/>
                    <a:pt x="49" y="120"/>
                  </a:cubicBezTo>
                  <a:lnTo>
                    <a:pt x="203" y="251"/>
                  </a:lnTo>
                  <a:cubicBezTo>
                    <a:pt x="214" y="260"/>
                    <a:pt x="225" y="263"/>
                    <a:pt x="236" y="263"/>
                  </a:cubicBezTo>
                  <a:cubicBezTo>
                    <a:pt x="288" y="263"/>
                    <a:pt x="336" y="183"/>
                    <a:pt x="287" y="144"/>
                  </a:cubicBezTo>
                  <a:lnTo>
                    <a:pt x="132" y="13"/>
                  </a:lnTo>
                  <a:cubicBezTo>
                    <a:pt x="121" y="4"/>
                    <a:pt x="109" y="0"/>
                    <a:pt x="9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6" name="Google Shape;9006;p63"/>
            <p:cNvSpPr/>
            <p:nvPr/>
          </p:nvSpPr>
          <p:spPr>
            <a:xfrm>
              <a:off x="3740945" y="1764461"/>
              <a:ext cx="100540" cy="47206"/>
            </a:xfrm>
            <a:custGeom>
              <a:avLst/>
              <a:gdLst/>
              <a:ahLst/>
              <a:cxnLst/>
              <a:rect l="l" t="t" r="r" b="b"/>
              <a:pathLst>
                <a:path w="3150" h="1479" extrusionOk="0">
                  <a:moveTo>
                    <a:pt x="84" y="0"/>
                  </a:moveTo>
                  <a:cubicBezTo>
                    <a:pt x="45" y="0"/>
                    <a:pt x="1" y="45"/>
                    <a:pt x="24" y="100"/>
                  </a:cubicBezTo>
                  <a:cubicBezTo>
                    <a:pt x="314" y="930"/>
                    <a:pt x="1528" y="1479"/>
                    <a:pt x="2478" y="1479"/>
                  </a:cubicBezTo>
                  <a:cubicBezTo>
                    <a:pt x="2699" y="1479"/>
                    <a:pt x="2906" y="1449"/>
                    <a:pt x="3084" y="1386"/>
                  </a:cubicBezTo>
                  <a:cubicBezTo>
                    <a:pt x="3149" y="1364"/>
                    <a:pt x="3116" y="1263"/>
                    <a:pt x="3055" y="1263"/>
                  </a:cubicBezTo>
                  <a:cubicBezTo>
                    <a:pt x="3049" y="1263"/>
                    <a:pt x="3043" y="1264"/>
                    <a:pt x="3037" y="1267"/>
                  </a:cubicBezTo>
                  <a:cubicBezTo>
                    <a:pt x="2884" y="1320"/>
                    <a:pt x="2704" y="1345"/>
                    <a:pt x="2509" y="1345"/>
                  </a:cubicBezTo>
                  <a:cubicBezTo>
                    <a:pt x="1612" y="1345"/>
                    <a:pt x="406" y="813"/>
                    <a:pt x="132" y="40"/>
                  </a:cubicBezTo>
                  <a:cubicBezTo>
                    <a:pt x="124" y="12"/>
                    <a:pt x="104" y="0"/>
                    <a:pt x="8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7" name="Google Shape;9007;p63"/>
            <p:cNvSpPr/>
            <p:nvPr/>
          </p:nvSpPr>
          <p:spPr>
            <a:xfrm>
              <a:off x="3840342" y="1801743"/>
              <a:ext cx="5937" cy="4117"/>
            </a:xfrm>
            <a:custGeom>
              <a:avLst/>
              <a:gdLst/>
              <a:ahLst/>
              <a:cxnLst/>
              <a:rect l="l" t="t" r="r" b="b"/>
              <a:pathLst>
                <a:path w="186" h="129" extrusionOk="0">
                  <a:moveTo>
                    <a:pt x="95" y="0"/>
                  </a:moveTo>
                  <a:cubicBezTo>
                    <a:pt x="34" y="0"/>
                    <a:pt x="1" y="101"/>
                    <a:pt x="66" y="122"/>
                  </a:cubicBezTo>
                  <a:cubicBezTo>
                    <a:pt x="76" y="127"/>
                    <a:pt x="86" y="129"/>
                    <a:pt x="96" y="129"/>
                  </a:cubicBezTo>
                  <a:cubicBezTo>
                    <a:pt x="159" y="129"/>
                    <a:pt x="186" y="34"/>
                    <a:pt x="113" y="3"/>
                  </a:cubicBezTo>
                  <a:cubicBezTo>
                    <a:pt x="107" y="1"/>
                    <a:pt x="101" y="0"/>
                    <a:pt x="9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8" name="Google Shape;9008;p63"/>
            <p:cNvSpPr/>
            <p:nvPr/>
          </p:nvSpPr>
          <p:spPr>
            <a:xfrm>
              <a:off x="3740403" y="1758014"/>
              <a:ext cx="6032" cy="4054"/>
            </a:xfrm>
            <a:custGeom>
              <a:avLst/>
              <a:gdLst/>
              <a:ahLst/>
              <a:cxnLst/>
              <a:rect l="l" t="t" r="r" b="b"/>
              <a:pathLst>
                <a:path w="189" h="127" extrusionOk="0">
                  <a:moveTo>
                    <a:pt x="94" y="1"/>
                  </a:moveTo>
                  <a:cubicBezTo>
                    <a:pt x="34" y="1"/>
                    <a:pt x="0" y="102"/>
                    <a:pt x="65" y="123"/>
                  </a:cubicBezTo>
                  <a:cubicBezTo>
                    <a:pt x="72" y="125"/>
                    <a:pt x="78" y="126"/>
                    <a:pt x="84" y="126"/>
                  </a:cubicBezTo>
                  <a:cubicBezTo>
                    <a:pt x="146" y="126"/>
                    <a:pt x="189" y="26"/>
                    <a:pt x="113" y="4"/>
                  </a:cubicBezTo>
                  <a:cubicBezTo>
                    <a:pt x="106" y="2"/>
                    <a:pt x="100" y="1"/>
                    <a:pt x="9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9" name="Google Shape;9009;p63"/>
            <p:cNvSpPr/>
            <p:nvPr/>
          </p:nvSpPr>
          <p:spPr>
            <a:xfrm>
              <a:off x="3986725" y="1418138"/>
              <a:ext cx="5905" cy="4309"/>
            </a:xfrm>
            <a:custGeom>
              <a:avLst/>
              <a:gdLst/>
              <a:ahLst/>
              <a:cxnLst/>
              <a:rect l="l" t="t" r="r" b="b"/>
              <a:pathLst>
                <a:path w="185" h="135" extrusionOk="0">
                  <a:moveTo>
                    <a:pt x="94" y="1"/>
                  </a:moveTo>
                  <a:cubicBezTo>
                    <a:pt x="37" y="1"/>
                    <a:pt x="0" y="86"/>
                    <a:pt x="52" y="127"/>
                  </a:cubicBezTo>
                  <a:cubicBezTo>
                    <a:pt x="62" y="132"/>
                    <a:pt x="71" y="134"/>
                    <a:pt x="81" y="134"/>
                  </a:cubicBezTo>
                  <a:cubicBezTo>
                    <a:pt x="140" y="134"/>
                    <a:pt x="185" y="49"/>
                    <a:pt x="123" y="8"/>
                  </a:cubicBezTo>
                  <a:cubicBezTo>
                    <a:pt x="113" y="3"/>
                    <a:pt x="103" y="1"/>
                    <a:pt x="9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0" name="Google Shape;9010;p63"/>
            <p:cNvSpPr/>
            <p:nvPr/>
          </p:nvSpPr>
          <p:spPr>
            <a:xfrm>
              <a:off x="3893265" y="1441343"/>
              <a:ext cx="5809" cy="4405"/>
            </a:xfrm>
            <a:custGeom>
              <a:avLst/>
              <a:gdLst/>
              <a:ahLst/>
              <a:cxnLst/>
              <a:rect l="l" t="t" r="r" b="b"/>
              <a:pathLst>
                <a:path w="182" h="138" extrusionOk="0">
                  <a:moveTo>
                    <a:pt x="99" y="1"/>
                  </a:moveTo>
                  <a:cubicBezTo>
                    <a:pt x="47" y="1"/>
                    <a:pt x="0" y="95"/>
                    <a:pt x="63" y="126"/>
                  </a:cubicBezTo>
                  <a:cubicBezTo>
                    <a:pt x="72" y="134"/>
                    <a:pt x="82" y="137"/>
                    <a:pt x="92" y="137"/>
                  </a:cubicBezTo>
                  <a:cubicBezTo>
                    <a:pt x="141" y="137"/>
                    <a:pt x="182" y="47"/>
                    <a:pt x="122" y="7"/>
                  </a:cubicBezTo>
                  <a:cubicBezTo>
                    <a:pt x="114" y="3"/>
                    <a:pt x="107" y="1"/>
                    <a:pt x="9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1" name="Google Shape;9011;p63"/>
            <p:cNvSpPr/>
            <p:nvPr/>
          </p:nvSpPr>
          <p:spPr>
            <a:xfrm>
              <a:off x="3915768" y="1587533"/>
              <a:ext cx="15225" cy="13629"/>
            </a:xfrm>
            <a:custGeom>
              <a:avLst/>
              <a:gdLst/>
              <a:ahLst/>
              <a:cxnLst/>
              <a:rect l="l" t="t" r="r" b="b"/>
              <a:pathLst>
                <a:path w="477" h="427" extrusionOk="0">
                  <a:moveTo>
                    <a:pt x="246" y="1"/>
                  </a:moveTo>
                  <a:cubicBezTo>
                    <a:pt x="159" y="1"/>
                    <a:pt x="77" y="56"/>
                    <a:pt x="48" y="142"/>
                  </a:cubicBezTo>
                  <a:cubicBezTo>
                    <a:pt x="1" y="249"/>
                    <a:pt x="60" y="368"/>
                    <a:pt x="167" y="416"/>
                  </a:cubicBezTo>
                  <a:cubicBezTo>
                    <a:pt x="190" y="423"/>
                    <a:pt x="214" y="426"/>
                    <a:pt x="236" y="426"/>
                  </a:cubicBezTo>
                  <a:cubicBezTo>
                    <a:pt x="329" y="426"/>
                    <a:pt x="412" y="369"/>
                    <a:pt x="441" y="273"/>
                  </a:cubicBezTo>
                  <a:cubicBezTo>
                    <a:pt x="477" y="166"/>
                    <a:pt x="417" y="47"/>
                    <a:pt x="310" y="11"/>
                  </a:cubicBezTo>
                  <a:cubicBezTo>
                    <a:pt x="289" y="4"/>
                    <a:pt x="267" y="1"/>
                    <a:pt x="24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2" name="Google Shape;9012;p63"/>
            <p:cNvSpPr/>
            <p:nvPr/>
          </p:nvSpPr>
          <p:spPr>
            <a:xfrm>
              <a:off x="3834820" y="1547251"/>
              <a:ext cx="15608" cy="14012"/>
            </a:xfrm>
            <a:custGeom>
              <a:avLst/>
              <a:gdLst/>
              <a:ahLst/>
              <a:cxnLst/>
              <a:rect l="l" t="t" r="r" b="b"/>
              <a:pathLst>
                <a:path w="489" h="439" extrusionOk="0">
                  <a:moveTo>
                    <a:pt x="252" y="1"/>
                  </a:moveTo>
                  <a:cubicBezTo>
                    <a:pt x="156" y="1"/>
                    <a:pt x="67" y="58"/>
                    <a:pt x="48" y="154"/>
                  </a:cubicBezTo>
                  <a:cubicBezTo>
                    <a:pt x="0" y="261"/>
                    <a:pt x="48" y="392"/>
                    <a:pt x="167" y="428"/>
                  </a:cubicBezTo>
                  <a:cubicBezTo>
                    <a:pt x="190" y="435"/>
                    <a:pt x="213" y="438"/>
                    <a:pt x="236" y="438"/>
                  </a:cubicBezTo>
                  <a:cubicBezTo>
                    <a:pt x="329" y="438"/>
                    <a:pt x="412" y="381"/>
                    <a:pt x="441" y="285"/>
                  </a:cubicBezTo>
                  <a:cubicBezTo>
                    <a:pt x="489" y="178"/>
                    <a:pt x="429" y="47"/>
                    <a:pt x="322" y="11"/>
                  </a:cubicBezTo>
                  <a:cubicBezTo>
                    <a:pt x="299" y="4"/>
                    <a:pt x="275" y="1"/>
                    <a:pt x="25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3" name="Google Shape;9013;p63"/>
            <p:cNvSpPr/>
            <p:nvPr/>
          </p:nvSpPr>
          <p:spPr>
            <a:xfrm>
              <a:off x="3862750" y="1751183"/>
              <a:ext cx="22821" cy="8969"/>
            </a:xfrm>
            <a:custGeom>
              <a:avLst/>
              <a:gdLst/>
              <a:ahLst/>
              <a:cxnLst/>
              <a:rect l="l" t="t" r="r" b="b"/>
              <a:pathLst>
                <a:path w="715" h="281" extrusionOk="0">
                  <a:moveTo>
                    <a:pt x="71" y="1"/>
                  </a:moveTo>
                  <a:cubicBezTo>
                    <a:pt x="5" y="1"/>
                    <a:pt x="1" y="113"/>
                    <a:pt x="66" y="135"/>
                  </a:cubicBezTo>
                  <a:lnTo>
                    <a:pt x="626" y="278"/>
                  </a:lnTo>
                  <a:cubicBezTo>
                    <a:pt x="633" y="280"/>
                    <a:pt x="639" y="281"/>
                    <a:pt x="645" y="281"/>
                  </a:cubicBezTo>
                  <a:cubicBezTo>
                    <a:pt x="710" y="281"/>
                    <a:pt x="715" y="169"/>
                    <a:pt x="649" y="147"/>
                  </a:cubicBezTo>
                  <a:lnTo>
                    <a:pt x="90" y="4"/>
                  </a:lnTo>
                  <a:cubicBezTo>
                    <a:pt x="83" y="2"/>
                    <a:pt x="77" y="1"/>
                    <a:pt x="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4" name="Google Shape;9014;p63"/>
            <p:cNvSpPr/>
            <p:nvPr/>
          </p:nvSpPr>
          <p:spPr>
            <a:xfrm>
              <a:off x="3802805" y="1545113"/>
              <a:ext cx="6288" cy="4245"/>
            </a:xfrm>
            <a:custGeom>
              <a:avLst/>
              <a:gdLst/>
              <a:ahLst/>
              <a:cxnLst/>
              <a:rect l="l" t="t" r="r" b="b"/>
              <a:pathLst>
                <a:path w="197" h="133" extrusionOk="0">
                  <a:moveTo>
                    <a:pt x="107" y="0"/>
                  </a:moveTo>
                  <a:cubicBezTo>
                    <a:pt x="47" y="0"/>
                    <a:pt x="1" y="95"/>
                    <a:pt x="63" y="126"/>
                  </a:cubicBezTo>
                  <a:cubicBezTo>
                    <a:pt x="72" y="130"/>
                    <a:pt x="81" y="132"/>
                    <a:pt x="90" y="132"/>
                  </a:cubicBezTo>
                  <a:cubicBezTo>
                    <a:pt x="150" y="132"/>
                    <a:pt x="197" y="38"/>
                    <a:pt x="134" y="7"/>
                  </a:cubicBezTo>
                  <a:cubicBezTo>
                    <a:pt x="125" y="2"/>
                    <a:pt x="116" y="0"/>
                    <a:pt x="10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5" name="Google Shape;9015;p63"/>
            <p:cNvSpPr/>
            <p:nvPr/>
          </p:nvSpPr>
          <p:spPr>
            <a:xfrm>
              <a:off x="3772865" y="1529792"/>
              <a:ext cx="33162" cy="52983"/>
            </a:xfrm>
            <a:custGeom>
              <a:avLst/>
              <a:gdLst/>
              <a:ahLst/>
              <a:cxnLst/>
              <a:rect l="l" t="t" r="r" b="b"/>
              <a:pathLst>
                <a:path w="1039" h="1660" extrusionOk="0">
                  <a:moveTo>
                    <a:pt x="587" y="1"/>
                  </a:moveTo>
                  <a:cubicBezTo>
                    <a:pt x="476" y="1"/>
                    <a:pt x="364" y="62"/>
                    <a:pt x="275" y="213"/>
                  </a:cubicBezTo>
                  <a:cubicBezTo>
                    <a:pt x="1" y="653"/>
                    <a:pt x="239" y="1261"/>
                    <a:pt x="453" y="1630"/>
                  </a:cubicBezTo>
                  <a:cubicBezTo>
                    <a:pt x="464" y="1651"/>
                    <a:pt x="481" y="1659"/>
                    <a:pt x="500" y="1659"/>
                  </a:cubicBezTo>
                  <a:cubicBezTo>
                    <a:pt x="544" y="1659"/>
                    <a:pt x="594" y="1609"/>
                    <a:pt x="560" y="1558"/>
                  </a:cubicBezTo>
                  <a:cubicBezTo>
                    <a:pt x="417" y="1308"/>
                    <a:pt x="322" y="1034"/>
                    <a:pt x="298" y="749"/>
                  </a:cubicBezTo>
                  <a:cubicBezTo>
                    <a:pt x="287" y="582"/>
                    <a:pt x="298" y="248"/>
                    <a:pt x="489" y="153"/>
                  </a:cubicBezTo>
                  <a:cubicBezTo>
                    <a:pt x="525" y="136"/>
                    <a:pt x="560" y="129"/>
                    <a:pt x="592" y="129"/>
                  </a:cubicBezTo>
                  <a:cubicBezTo>
                    <a:pt x="740" y="129"/>
                    <a:pt x="847" y="286"/>
                    <a:pt x="906" y="403"/>
                  </a:cubicBezTo>
                  <a:cubicBezTo>
                    <a:pt x="916" y="424"/>
                    <a:pt x="933" y="433"/>
                    <a:pt x="950" y="433"/>
                  </a:cubicBezTo>
                  <a:cubicBezTo>
                    <a:pt x="992" y="433"/>
                    <a:pt x="1038" y="382"/>
                    <a:pt x="1013" y="332"/>
                  </a:cubicBezTo>
                  <a:cubicBezTo>
                    <a:pt x="926" y="145"/>
                    <a:pt x="757" y="1"/>
                    <a:pt x="58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6" name="Google Shape;9016;p63"/>
            <p:cNvSpPr/>
            <p:nvPr/>
          </p:nvSpPr>
          <p:spPr>
            <a:xfrm>
              <a:off x="3944112" y="1642466"/>
              <a:ext cx="5298" cy="4085"/>
            </a:xfrm>
            <a:custGeom>
              <a:avLst/>
              <a:gdLst/>
              <a:ahLst/>
              <a:cxnLst/>
              <a:rect l="l" t="t" r="r" b="b"/>
              <a:pathLst>
                <a:path w="166" h="128" extrusionOk="0">
                  <a:moveTo>
                    <a:pt x="90" y="1"/>
                  </a:moveTo>
                  <a:cubicBezTo>
                    <a:pt x="32" y="1"/>
                    <a:pt x="0" y="81"/>
                    <a:pt x="53" y="124"/>
                  </a:cubicBezTo>
                  <a:cubicBezTo>
                    <a:pt x="61" y="126"/>
                    <a:pt x="68" y="127"/>
                    <a:pt x="75" y="127"/>
                  </a:cubicBezTo>
                  <a:cubicBezTo>
                    <a:pt x="134" y="127"/>
                    <a:pt x="166" y="47"/>
                    <a:pt x="113" y="5"/>
                  </a:cubicBezTo>
                  <a:cubicBezTo>
                    <a:pt x="105" y="2"/>
                    <a:pt x="97" y="1"/>
                    <a:pt x="9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7" name="Google Shape;9017;p63"/>
            <p:cNvSpPr/>
            <p:nvPr/>
          </p:nvSpPr>
          <p:spPr>
            <a:xfrm>
              <a:off x="3952539" y="1611920"/>
              <a:ext cx="31854" cy="34152"/>
            </a:xfrm>
            <a:custGeom>
              <a:avLst/>
              <a:gdLst/>
              <a:ahLst/>
              <a:cxnLst/>
              <a:rect l="l" t="t" r="r" b="b"/>
              <a:pathLst>
                <a:path w="998" h="1070" extrusionOk="0">
                  <a:moveTo>
                    <a:pt x="630" y="0"/>
                  </a:moveTo>
                  <a:cubicBezTo>
                    <a:pt x="429" y="0"/>
                    <a:pt x="194" y="75"/>
                    <a:pt x="63" y="128"/>
                  </a:cubicBezTo>
                  <a:cubicBezTo>
                    <a:pt x="1" y="159"/>
                    <a:pt x="20" y="254"/>
                    <a:pt x="73" y="254"/>
                  </a:cubicBezTo>
                  <a:cubicBezTo>
                    <a:pt x="81" y="254"/>
                    <a:pt x="90" y="252"/>
                    <a:pt x="99" y="247"/>
                  </a:cubicBezTo>
                  <a:cubicBezTo>
                    <a:pt x="230" y="188"/>
                    <a:pt x="349" y="152"/>
                    <a:pt x="492" y="128"/>
                  </a:cubicBezTo>
                  <a:cubicBezTo>
                    <a:pt x="527" y="116"/>
                    <a:pt x="563" y="110"/>
                    <a:pt x="600" y="110"/>
                  </a:cubicBezTo>
                  <a:cubicBezTo>
                    <a:pt x="637" y="110"/>
                    <a:pt x="676" y="116"/>
                    <a:pt x="718" y="128"/>
                  </a:cubicBezTo>
                  <a:lnTo>
                    <a:pt x="861" y="354"/>
                  </a:lnTo>
                  <a:lnTo>
                    <a:pt x="825" y="438"/>
                  </a:lnTo>
                  <a:cubicBezTo>
                    <a:pt x="646" y="688"/>
                    <a:pt x="384" y="866"/>
                    <a:pt x="87" y="938"/>
                  </a:cubicBezTo>
                  <a:cubicBezTo>
                    <a:pt x="7" y="960"/>
                    <a:pt x="14" y="1070"/>
                    <a:pt x="77" y="1070"/>
                  </a:cubicBezTo>
                  <a:cubicBezTo>
                    <a:pt x="80" y="1070"/>
                    <a:pt x="83" y="1069"/>
                    <a:pt x="87" y="1069"/>
                  </a:cubicBezTo>
                  <a:cubicBezTo>
                    <a:pt x="313" y="1021"/>
                    <a:pt x="527" y="914"/>
                    <a:pt x="694" y="759"/>
                  </a:cubicBezTo>
                  <a:cubicBezTo>
                    <a:pt x="837" y="652"/>
                    <a:pt x="992" y="509"/>
                    <a:pt x="992" y="319"/>
                  </a:cubicBezTo>
                  <a:cubicBezTo>
                    <a:pt x="998" y="75"/>
                    <a:pt x="831" y="0"/>
                    <a:pt x="63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8" name="Google Shape;9018;p63"/>
            <p:cNvSpPr/>
            <p:nvPr/>
          </p:nvSpPr>
          <p:spPr>
            <a:xfrm>
              <a:off x="3868240" y="1566562"/>
              <a:ext cx="33130" cy="18672"/>
            </a:xfrm>
            <a:custGeom>
              <a:avLst/>
              <a:gdLst/>
              <a:ahLst/>
              <a:cxnLst/>
              <a:rect l="l" t="t" r="r" b="b"/>
              <a:pathLst>
                <a:path w="1038" h="585" extrusionOk="0">
                  <a:moveTo>
                    <a:pt x="103" y="0"/>
                  </a:moveTo>
                  <a:cubicBezTo>
                    <a:pt x="46" y="0"/>
                    <a:pt x="1" y="70"/>
                    <a:pt x="49" y="109"/>
                  </a:cubicBezTo>
                  <a:cubicBezTo>
                    <a:pt x="108" y="168"/>
                    <a:pt x="180" y="204"/>
                    <a:pt x="251" y="216"/>
                  </a:cubicBezTo>
                  <a:cubicBezTo>
                    <a:pt x="287" y="228"/>
                    <a:pt x="323" y="228"/>
                    <a:pt x="358" y="228"/>
                  </a:cubicBezTo>
                  <a:cubicBezTo>
                    <a:pt x="394" y="228"/>
                    <a:pt x="430" y="228"/>
                    <a:pt x="466" y="239"/>
                  </a:cubicBezTo>
                  <a:cubicBezTo>
                    <a:pt x="585" y="275"/>
                    <a:pt x="632" y="418"/>
                    <a:pt x="728" y="501"/>
                  </a:cubicBezTo>
                  <a:cubicBezTo>
                    <a:pt x="787" y="549"/>
                    <a:pt x="858" y="573"/>
                    <a:pt x="930" y="585"/>
                  </a:cubicBezTo>
                  <a:cubicBezTo>
                    <a:pt x="1013" y="585"/>
                    <a:pt x="1037" y="454"/>
                    <a:pt x="966" y="454"/>
                  </a:cubicBezTo>
                  <a:cubicBezTo>
                    <a:pt x="739" y="442"/>
                    <a:pt x="739" y="180"/>
                    <a:pt x="549" y="120"/>
                  </a:cubicBezTo>
                  <a:cubicBezTo>
                    <a:pt x="406" y="73"/>
                    <a:pt x="263" y="120"/>
                    <a:pt x="144" y="13"/>
                  </a:cubicBezTo>
                  <a:cubicBezTo>
                    <a:pt x="130" y="4"/>
                    <a:pt x="116" y="0"/>
                    <a:pt x="10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9" name="Google Shape;9019;p63"/>
            <p:cNvSpPr/>
            <p:nvPr/>
          </p:nvSpPr>
          <p:spPr>
            <a:xfrm>
              <a:off x="3869772" y="1569627"/>
              <a:ext cx="23236" cy="22821"/>
            </a:xfrm>
            <a:custGeom>
              <a:avLst/>
              <a:gdLst/>
              <a:ahLst/>
              <a:cxnLst/>
              <a:rect l="l" t="t" r="r" b="b"/>
              <a:pathLst>
                <a:path w="728" h="715" extrusionOk="0">
                  <a:moveTo>
                    <a:pt x="251" y="1"/>
                  </a:moveTo>
                  <a:cubicBezTo>
                    <a:pt x="240" y="1"/>
                    <a:pt x="228" y="4"/>
                    <a:pt x="215" y="13"/>
                  </a:cubicBezTo>
                  <a:cubicBezTo>
                    <a:pt x="84" y="84"/>
                    <a:pt x="1" y="227"/>
                    <a:pt x="1" y="382"/>
                  </a:cubicBezTo>
                  <a:cubicBezTo>
                    <a:pt x="1" y="513"/>
                    <a:pt x="84" y="620"/>
                    <a:pt x="203" y="679"/>
                  </a:cubicBezTo>
                  <a:cubicBezTo>
                    <a:pt x="251" y="703"/>
                    <a:pt x="299" y="714"/>
                    <a:pt x="345" y="714"/>
                  </a:cubicBezTo>
                  <a:cubicBezTo>
                    <a:pt x="552" y="714"/>
                    <a:pt x="727" y="498"/>
                    <a:pt x="727" y="274"/>
                  </a:cubicBezTo>
                  <a:cubicBezTo>
                    <a:pt x="727" y="236"/>
                    <a:pt x="699" y="218"/>
                    <a:pt x="669" y="218"/>
                  </a:cubicBezTo>
                  <a:cubicBezTo>
                    <a:pt x="634" y="218"/>
                    <a:pt x="596" y="242"/>
                    <a:pt x="596" y="286"/>
                  </a:cubicBezTo>
                  <a:cubicBezTo>
                    <a:pt x="596" y="426"/>
                    <a:pt x="487" y="591"/>
                    <a:pt x="346" y="591"/>
                  </a:cubicBezTo>
                  <a:cubicBezTo>
                    <a:pt x="319" y="591"/>
                    <a:pt x="291" y="585"/>
                    <a:pt x="263" y="572"/>
                  </a:cubicBezTo>
                  <a:cubicBezTo>
                    <a:pt x="179" y="536"/>
                    <a:pt x="120" y="453"/>
                    <a:pt x="120" y="358"/>
                  </a:cubicBezTo>
                  <a:cubicBezTo>
                    <a:pt x="132" y="263"/>
                    <a:pt x="191" y="167"/>
                    <a:pt x="275" y="120"/>
                  </a:cubicBezTo>
                  <a:cubicBezTo>
                    <a:pt x="334" y="80"/>
                    <a:pt x="303" y="1"/>
                    <a:pt x="25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0" name="Google Shape;9020;p63"/>
            <p:cNvSpPr/>
            <p:nvPr/>
          </p:nvSpPr>
          <p:spPr>
            <a:xfrm>
              <a:off x="3930515" y="1571669"/>
              <a:ext cx="10309" cy="9192"/>
            </a:xfrm>
            <a:custGeom>
              <a:avLst/>
              <a:gdLst/>
              <a:ahLst/>
              <a:cxnLst/>
              <a:rect l="l" t="t" r="r" b="b"/>
              <a:pathLst>
                <a:path w="323" h="288" extrusionOk="0">
                  <a:moveTo>
                    <a:pt x="93" y="1"/>
                  </a:moveTo>
                  <a:cubicBezTo>
                    <a:pt x="36" y="1"/>
                    <a:pt x="1" y="86"/>
                    <a:pt x="62" y="127"/>
                  </a:cubicBezTo>
                  <a:cubicBezTo>
                    <a:pt x="110" y="151"/>
                    <a:pt x="158" y="199"/>
                    <a:pt x="181" y="258"/>
                  </a:cubicBezTo>
                  <a:cubicBezTo>
                    <a:pt x="192" y="279"/>
                    <a:pt x="210" y="288"/>
                    <a:pt x="228" y="288"/>
                  </a:cubicBezTo>
                  <a:cubicBezTo>
                    <a:pt x="273" y="288"/>
                    <a:pt x="322" y="237"/>
                    <a:pt x="289" y="187"/>
                  </a:cubicBezTo>
                  <a:cubicBezTo>
                    <a:pt x="253" y="115"/>
                    <a:pt x="193" y="56"/>
                    <a:pt x="122" y="8"/>
                  </a:cubicBezTo>
                  <a:cubicBezTo>
                    <a:pt x="112" y="3"/>
                    <a:pt x="102" y="1"/>
                    <a:pt x="9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1" name="Google Shape;9021;p63"/>
            <p:cNvSpPr/>
            <p:nvPr/>
          </p:nvSpPr>
          <p:spPr>
            <a:xfrm>
              <a:off x="3844173" y="1531100"/>
              <a:ext cx="11841" cy="5203"/>
            </a:xfrm>
            <a:custGeom>
              <a:avLst/>
              <a:gdLst/>
              <a:ahLst/>
              <a:cxnLst/>
              <a:rect l="l" t="t" r="r" b="b"/>
              <a:pathLst>
                <a:path w="371" h="163" extrusionOk="0">
                  <a:moveTo>
                    <a:pt x="233" y="0"/>
                  </a:moveTo>
                  <a:cubicBezTo>
                    <a:pt x="181" y="0"/>
                    <a:pt x="129" y="11"/>
                    <a:pt x="77" y="29"/>
                  </a:cubicBezTo>
                  <a:cubicBezTo>
                    <a:pt x="0" y="51"/>
                    <a:pt x="24" y="163"/>
                    <a:pt x="93" y="163"/>
                  </a:cubicBezTo>
                  <a:cubicBezTo>
                    <a:pt x="99" y="163"/>
                    <a:pt x="105" y="162"/>
                    <a:pt x="112" y="160"/>
                  </a:cubicBezTo>
                  <a:cubicBezTo>
                    <a:pt x="160" y="136"/>
                    <a:pt x="208" y="136"/>
                    <a:pt x="255" y="136"/>
                  </a:cubicBezTo>
                  <a:cubicBezTo>
                    <a:pt x="258" y="137"/>
                    <a:pt x="262" y="137"/>
                    <a:pt x="265" y="137"/>
                  </a:cubicBezTo>
                  <a:cubicBezTo>
                    <a:pt x="341" y="137"/>
                    <a:pt x="371" y="5"/>
                    <a:pt x="291" y="5"/>
                  </a:cubicBezTo>
                  <a:cubicBezTo>
                    <a:pt x="272" y="2"/>
                    <a:pt x="253" y="0"/>
                    <a:pt x="23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022" name="Google Shape;9022;p63"/>
          <p:cNvSpPr/>
          <p:nvPr/>
        </p:nvSpPr>
        <p:spPr>
          <a:xfrm>
            <a:off x="7939239" y="3245224"/>
            <a:ext cx="497498" cy="523670"/>
          </a:xfrm>
          <a:custGeom>
            <a:avLst/>
            <a:gdLst/>
            <a:ahLst/>
            <a:cxnLst/>
            <a:rect l="l" t="t" r="r" b="b"/>
            <a:pathLst>
              <a:path w="15587" h="16407" extrusionOk="0">
                <a:moveTo>
                  <a:pt x="15479" y="488"/>
                </a:moveTo>
                <a:lnTo>
                  <a:pt x="14979" y="1548"/>
                </a:lnTo>
                <a:lnTo>
                  <a:pt x="13122" y="5465"/>
                </a:lnTo>
                <a:lnTo>
                  <a:pt x="3239" y="15740"/>
                </a:lnTo>
                <a:cubicBezTo>
                  <a:pt x="2751" y="16252"/>
                  <a:pt x="1989" y="16407"/>
                  <a:pt x="1346" y="16109"/>
                </a:cubicBezTo>
                <a:cubicBezTo>
                  <a:pt x="739" y="15847"/>
                  <a:pt x="299" y="15312"/>
                  <a:pt x="156" y="14669"/>
                </a:cubicBezTo>
                <a:cubicBezTo>
                  <a:pt x="1" y="14097"/>
                  <a:pt x="156" y="13490"/>
                  <a:pt x="561" y="13061"/>
                </a:cubicBezTo>
                <a:lnTo>
                  <a:pt x="10621" y="2465"/>
                </a:lnTo>
                <a:lnTo>
                  <a:pt x="13943" y="726"/>
                </a:lnTo>
                <a:lnTo>
                  <a:pt x="15098" y="131"/>
                </a:lnTo>
                <a:cubicBezTo>
                  <a:pt x="15324" y="0"/>
                  <a:pt x="15586" y="238"/>
                  <a:pt x="15479" y="488"/>
                </a:cubicBezTo>
                <a:close/>
              </a:path>
            </a:pathLst>
          </a:custGeom>
          <a:solidFill>
            <a:srgbClr val="F3E7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3" name="Google Shape;9023;p63"/>
          <p:cNvSpPr/>
          <p:nvPr/>
        </p:nvSpPr>
        <p:spPr>
          <a:xfrm>
            <a:off x="7939239" y="3323873"/>
            <a:ext cx="419204" cy="440334"/>
          </a:xfrm>
          <a:custGeom>
            <a:avLst/>
            <a:gdLst/>
            <a:ahLst/>
            <a:cxnLst/>
            <a:rect l="l" t="t" r="r" b="b"/>
            <a:pathLst>
              <a:path w="13134" h="13796" extrusionOk="0">
                <a:moveTo>
                  <a:pt x="10621" y="1"/>
                </a:moveTo>
                <a:lnTo>
                  <a:pt x="572" y="10597"/>
                </a:lnTo>
                <a:cubicBezTo>
                  <a:pt x="156" y="11026"/>
                  <a:pt x="1" y="11633"/>
                  <a:pt x="156" y="12205"/>
                </a:cubicBezTo>
                <a:cubicBezTo>
                  <a:pt x="311" y="12848"/>
                  <a:pt x="751" y="13383"/>
                  <a:pt x="1346" y="13645"/>
                </a:cubicBezTo>
                <a:cubicBezTo>
                  <a:pt x="1570" y="13747"/>
                  <a:pt x="1804" y="13796"/>
                  <a:pt x="2036" y="13796"/>
                </a:cubicBezTo>
                <a:cubicBezTo>
                  <a:pt x="2484" y="13796"/>
                  <a:pt x="2922" y="13613"/>
                  <a:pt x="3251" y="13276"/>
                </a:cubicBezTo>
                <a:lnTo>
                  <a:pt x="13134" y="3001"/>
                </a:lnTo>
                <a:lnTo>
                  <a:pt x="12002" y="3013"/>
                </a:lnTo>
                <a:lnTo>
                  <a:pt x="11657" y="1870"/>
                </a:lnTo>
                <a:lnTo>
                  <a:pt x="10550" y="1382"/>
                </a:lnTo>
                <a:lnTo>
                  <a:pt x="10621"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4" name="Google Shape;9024;p63"/>
          <p:cNvSpPr/>
          <p:nvPr/>
        </p:nvSpPr>
        <p:spPr>
          <a:xfrm>
            <a:off x="8384291" y="3248033"/>
            <a:ext cx="51866" cy="46791"/>
          </a:xfrm>
          <a:custGeom>
            <a:avLst/>
            <a:gdLst/>
            <a:ahLst/>
            <a:cxnLst/>
            <a:rect l="l" t="t" r="r" b="b"/>
            <a:pathLst>
              <a:path w="1625" h="1466" extrusionOk="0">
                <a:moveTo>
                  <a:pt x="1281" y="1"/>
                </a:moveTo>
                <a:cubicBezTo>
                  <a:pt x="1240" y="1"/>
                  <a:pt x="1197" y="10"/>
                  <a:pt x="1155" y="31"/>
                </a:cubicBezTo>
                <a:lnTo>
                  <a:pt x="0" y="638"/>
                </a:lnTo>
                <a:cubicBezTo>
                  <a:pt x="72" y="877"/>
                  <a:pt x="215" y="1091"/>
                  <a:pt x="393" y="1269"/>
                </a:cubicBezTo>
                <a:cubicBezTo>
                  <a:pt x="546" y="1402"/>
                  <a:pt x="735" y="1465"/>
                  <a:pt x="936" y="1465"/>
                </a:cubicBezTo>
                <a:cubicBezTo>
                  <a:pt x="969" y="1465"/>
                  <a:pt x="1002" y="1463"/>
                  <a:pt x="1036" y="1460"/>
                </a:cubicBezTo>
                <a:lnTo>
                  <a:pt x="1536" y="400"/>
                </a:lnTo>
                <a:cubicBezTo>
                  <a:pt x="1624" y="204"/>
                  <a:pt x="1471" y="1"/>
                  <a:pt x="12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5" name="Google Shape;9025;p63"/>
          <p:cNvSpPr/>
          <p:nvPr/>
        </p:nvSpPr>
        <p:spPr>
          <a:xfrm>
            <a:off x="8016580" y="3433356"/>
            <a:ext cx="296131" cy="306248"/>
          </a:xfrm>
          <a:custGeom>
            <a:avLst/>
            <a:gdLst/>
            <a:ahLst/>
            <a:cxnLst/>
            <a:rect l="l" t="t" r="r" b="b"/>
            <a:pathLst>
              <a:path w="9278" h="9595" extrusionOk="0">
                <a:moveTo>
                  <a:pt x="9158" y="0"/>
                </a:moveTo>
                <a:cubicBezTo>
                  <a:pt x="9139" y="0"/>
                  <a:pt x="9120" y="7"/>
                  <a:pt x="9103" y="24"/>
                </a:cubicBezTo>
                <a:cubicBezTo>
                  <a:pt x="7520" y="1559"/>
                  <a:pt x="6020" y="3179"/>
                  <a:pt x="4496" y="4762"/>
                </a:cubicBezTo>
                <a:cubicBezTo>
                  <a:pt x="3483" y="5810"/>
                  <a:pt x="2483" y="6858"/>
                  <a:pt x="1483" y="7905"/>
                </a:cubicBezTo>
                <a:cubicBezTo>
                  <a:pt x="1007" y="8406"/>
                  <a:pt x="412" y="8894"/>
                  <a:pt x="43" y="9477"/>
                </a:cubicBezTo>
                <a:cubicBezTo>
                  <a:pt x="0" y="9536"/>
                  <a:pt x="60" y="9595"/>
                  <a:pt x="119" y="9595"/>
                </a:cubicBezTo>
                <a:cubicBezTo>
                  <a:pt x="143" y="9595"/>
                  <a:pt x="168" y="9585"/>
                  <a:pt x="185" y="9560"/>
                </a:cubicBezTo>
                <a:cubicBezTo>
                  <a:pt x="578" y="8941"/>
                  <a:pt x="1221" y="8417"/>
                  <a:pt x="1709" y="7894"/>
                </a:cubicBezTo>
                <a:cubicBezTo>
                  <a:pt x="2710" y="6846"/>
                  <a:pt x="3710" y="5810"/>
                  <a:pt x="4710" y="4774"/>
                </a:cubicBezTo>
                <a:cubicBezTo>
                  <a:pt x="6198" y="3226"/>
                  <a:pt x="7674" y="1631"/>
                  <a:pt x="9222" y="131"/>
                </a:cubicBezTo>
                <a:cubicBezTo>
                  <a:pt x="9277" y="76"/>
                  <a:pt x="9220" y="0"/>
                  <a:pt x="915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6" name="Google Shape;9026;p63"/>
          <p:cNvSpPr/>
          <p:nvPr/>
        </p:nvSpPr>
        <p:spPr>
          <a:xfrm>
            <a:off x="7964934" y="3382796"/>
            <a:ext cx="296067" cy="306153"/>
          </a:xfrm>
          <a:custGeom>
            <a:avLst/>
            <a:gdLst/>
            <a:ahLst/>
            <a:cxnLst/>
            <a:rect l="l" t="t" r="r" b="b"/>
            <a:pathLst>
              <a:path w="9276" h="9592" extrusionOk="0">
                <a:moveTo>
                  <a:pt x="9157" y="0"/>
                </a:moveTo>
                <a:cubicBezTo>
                  <a:pt x="9138" y="0"/>
                  <a:pt x="9119" y="7"/>
                  <a:pt x="9102" y="24"/>
                </a:cubicBezTo>
                <a:cubicBezTo>
                  <a:pt x="7518" y="1548"/>
                  <a:pt x="6018" y="3179"/>
                  <a:pt x="4494" y="4763"/>
                </a:cubicBezTo>
                <a:cubicBezTo>
                  <a:pt x="3482" y="5810"/>
                  <a:pt x="2470" y="6858"/>
                  <a:pt x="1470" y="7906"/>
                </a:cubicBezTo>
                <a:cubicBezTo>
                  <a:pt x="1006" y="8406"/>
                  <a:pt x="410" y="8894"/>
                  <a:pt x="41" y="9478"/>
                </a:cubicBezTo>
                <a:cubicBezTo>
                  <a:pt x="1" y="9535"/>
                  <a:pt x="54" y="9591"/>
                  <a:pt x="112" y="9591"/>
                </a:cubicBezTo>
                <a:cubicBezTo>
                  <a:pt x="138" y="9591"/>
                  <a:pt x="165" y="9579"/>
                  <a:pt x="184" y="9549"/>
                </a:cubicBezTo>
                <a:cubicBezTo>
                  <a:pt x="577" y="8942"/>
                  <a:pt x="1220" y="8418"/>
                  <a:pt x="1708" y="7894"/>
                </a:cubicBezTo>
                <a:cubicBezTo>
                  <a:pt x="2708" y="6846"/>
                  <a:pt x="3708" y="5810"/>
                  <a:pt x="4709" y="4775"/>
                </a:cubicBezTo>
                <a:cubicBezTo>
                  <a:pt x="6197" y="3227"/>
                  <a:pt x="7673" y="1631"/>
                  <a:pt x="9221" y="131"/>
                </a:cubicBezTo>
                <a:cubicBezTo>
                  <a:pt x="9276" y="76"/>
                  <a:pt x="9218" y="0"/>
                  <a:pt x="915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7" name="Google Shape;9027;p63"/>
          <p:cNvSpPr/>
          <p:nvPr/>
        </p:nvSpPr>
        <p:spPr>
          <a:xfrm>
            <a:off x="7992640" y="3402235"/>
            <a:ext cx="296162" cy="306216"/>
          </a:xfrm>
          <a:custGeom>
            <a:avLst/>
            <a:gdLst/>
            <a:ahLst/>
            <a:cxnLst/>
            <a:rect l="l" t="t" r="r" b="b"/>
            <a:pathLst>
              <a:path w="9279" h="9594" extrusionOk="0">
                <a:moveTo>
                  <a:pt x="9154" y="0"/>
                </a:moveTo>
                <a:cubicBezTo>
                  <a:pt x="9136" y="0"/>
                  <a:pt x="9119" y="7"/>
                  <a:pt x="9103" y="22"/>
                </a:cubicBezTo>
                <a:cubicBezTo>
                  <a:pt x="7520" y="1558"/>
                  <a:pt x="6019" y="3189"/>
                  <a:pt x="4495" y="4773"/>
                </a:cubicBezTo>
                <a:cubicBezTo>
                  <a:pt x="3483" y="5809"/>
                  <a:pt x="2483" y="6856"/>
                  <a:pt x="1483" y="7916"/>
                </a:cubicBezTo>
                <a:cubicBezTo>
                  <a:pt x="1007" y="8404"/>
                  <a:pt x="412" y="8904"/>
                  <a:pt x="42" y="9476"/>
                </a:cubicBezTo>
                <a:cubicBezTo>
                  <a:pt x="0" y="9535"/>
                  <a:pt x="59" y="9594"/>
                  <a:pt x="119" y="9594"/>
                </a:cubicBezTo>
                <a:cubicBezTo>
                  <a:pt x="143" y="9594"/>
                  <a:pt x="168" y="9584"/>
                  <a:pt x="185" y="9559"/>
                </a:cubicBezTo>
                <a:cubicBezTo>
                  <a:pt x="578" y="8952"/>
                  <a:pt x="1221" y="8416"/>
                  <a:pt x="1709" y="7904"/>
                </a:cubicBezTo>
                <a:cubicBezTo>
                  <a:pt x="2709" y="6856"/>
                  <a:pt x="3710" y="5809"/>
                  <a:pt x="4710" y="4773"/>
                </a:cubicBezTo>
                <a:cubicBezTo>
                  <a:pt x="6198" y="3225"/>
                  <a:pt x="7674" y="1630"/>
                  <a:pt x="9222" y="141"/>
                </a:cubicBezTo>
                <a:cubicBezTo>
                  <a:pt x="9278" y="85"/>
                  <a:pt x="9217" y="0"/>
                  <a:pt x="915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8" name="Google Shape;9028;p63"/>
          <p:cNvSpPr/>
          <p:nvPr/>
        </p:nvSpPr>
        <p:spPr>
          <a:xfrm>
            <a:off x="4005366" y="4385793"/>
            <a:ext cx="68591" cy="47461"/>
          </a:xfrm>
          <a:custGeom>
            <a:avLst/>
            <a:gdLst/>
            <a:ahLst/>
            <a:cxnLst/>
            <a:rect l="l" t="t" r="r" b="b"/>
            <a:pathLst>
              <a:path w="2149" h="1487" extrusionOk="0">
                <a:moveTo>
                  <a:pt x="265" y="1"/>
                </a:moveTo>
                <a:cubicBezTo>
                  <a:pt x="61" y="1"/>
                  <a:pt x="1" y="325"/>
                  <a:pt x="230" y="391"/>
                </a:cubicBezTo>
                <a:cubicBezTo>
                  <a:pt x="813" y="569"/>
                  <a:pt x="1325" y="915"/>
                  <a:pt x="1694" y="1403"/>
                </a:cubicBezTo>
                <a:cubicBezTo>
                  <a:pt x="1739" y="1462"/>
                  <a:pt x="1801" y="1487"/>
                  <a:pt x="1862" y="1487"/>
                </a:cubicBezTo>
                <a:cubicBezTo>
                  <a:pt x="2008" y="1487"/>
                  <a:pt x="2149" y="1343"/>
                  <a:pt x="2039" y="1200"/>
                </a:cubicBezTo>
                <a:cubicBezTo>
                  <a:pt x="1611" y="629"/>
                  <a:pt x="1004" y="212"/>
                  <a:pt x="325" y="10"/>
                </a:cubicBezTo>
                <a:cubicBezTo>
                  <a:pt x="304" y="4"/>
                  <a:pt x="283" y="1"/>
                  <a:pt x="265" y="1"/>
                </a:cubicBezTo>
                <a:close/>
              </a:path>
            </a:pathLst>
          </a:custGeom>
          <a:solidFill>
            <a:srgbClr val="B0D7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9" name="Google Shape;9029;p63"/>
          <p:cNvSpPr/>
          <p:nvPr/>
        </p:nvSpPr>
        <p:spPr>
          <a:xfrm>
            <a:off x="3977947" y="4434469"/>
            <a:ext cx="35907" cy="28694"/>
          </a:xfrm>
          <a:custGeom>
            <a:avLst/>
            <a:gdLst/>
            <a:ahLst/>
            <a:cxnLst/>
            <a:rect l="l" t="t" r="r" b="b"/>
            <a:pathLst>
              <a:path w="1125" h="899" extrusionOk="0">
                <a:moveTo>
                  <a:pt x="703" y="1"/>
                </a:moveTo>
                <a:cubicBezTo>
                  <a:pt x="329" y="1"/>
                  <a:pt x="1" y="469"/>
                  <a:pt x="398" y="794"/>
                </a:cubicBezTo>
                <a:cubicBezTo>
                  <a:pt x="487" y="867"/>
                  <a:pt x="575" y="898"/>
                  <a:pt x="656" y="898"/>
                </a:cubicBezTo>
                <a:cubicBezTo>
                  <a:pt x="880" y="898"/>
                  <a:pt x="1053" y="664"/>
                  <a:pt x="1053" y="437"/>
                </a:cubicBezTo>
                <a:cubicBezTo>
                  <a:pt x="1065" y="425"/>
                  <a:pt x="1077" y="413"/>
                  <a:pt x="1077" y="402"/>
                </a:cubicBezTo>
                <a:cubicBezTo>
                  <a:pt x="1124" y="318"/>
                  <a:pt x="1112" y="223"/>
                  <a:pt x="1053" y="163"/>
                </a:cubicBezTo>
                <a:cubicBezTo>
                  <a:pt x="946" y="48"/>
                  <a:pt x="823" y="1"/>
                  <a:pt x="703" y="1"/>
                </a:cubicBezTo>
                <a:close/>
              </a:path>
            </a:pathLst>
          </a:custGeom>
          <a:solidFill>
            <a:srgbClr val="B0D7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0" name="Google Shape;9030;p63"/>
          <p:cNvSpPr/>
          <p:nvPr/>
        </p:nvSpPr>
        <p:spPr>
          <a:xfrm>
            <a:off x="3856494" y="3971322"/>
            <a:ext cx="34950" cy="22055"/>
          </a:xfrm>
          <a:custGeom>
            <a:avLst/>
            <a:gdLst/>
            <a:ahLst/>
            <a:cxnLst/>
            <a:rect l="l" t="t" r="r" b="b"/>
            <a:pathLst>
              <a:path w="1095" h="691" extrusionOk="0">
                <a:moveTo>
                  <a:pt x="158" y="1"/>
                </a:moveTo>
                <a:cubicBezTo>
                  <a:pt x="103" y="1"/>
                  <a:pt x="49" y="30"/>
                  <a:pt x="24" y="88"/>
                </a:cubicBezTo>
                <a:cubicBezTo>
                  <a:pt x="0" y="112"/>
                  <a:pt x="0" y="136"/>
                  <a:pt x="0" y="160"/>
                </a:cubicBezTo>
                <a:cubicBezTo>
                  <a:pt x="0" y="219"/>
                  <a:pt x="36" y="267"/>
                  <a:pt x="83" y="291"/>
                </a:cubicBezTo>
                <a:lnTo>
                  <a:pt x="786" y="672"/>
                </a:lnTo>
                <a:cubicBezTo>
                  <a:pt x="813" y="685"/>
                  <a:pt x="838" y="691"/>
                  <a:pt x="862" y="691"/>
                </a:cubicBezTo>
                <a:cubicBezTo>
                  <a:pt x="1010" y="691"/>
                  <a:pt x="1094" y="468"/>
                  <a:pt x="941" y="386"/>
                </a:cubicBezTo>
                <a:lnTo>
                  <a:pt x="226" y="17"/>
                </a:lnTo>
                <a:cubicBezTo>
                  <a:pt x="205" y="6"/>
                  <a:pt x="181" y="1"/>
                  <a:pt x="158" y="1"/>
                </a:cubicBezTo>
                <a:close/>
              </a:path>
            </a:pathLst>
          </a:custGeom>
          <a:solidFill>
            <a:srgbClr val="B0D7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1" name="Google Shape;9031;p63"/>
          <p:cNvSpPr/>
          <p:nvPr/>
        </p:nvSpPr>
        <p:spPr>
          <a:xfrm>
            <a:off x="3834054" y="4013966"/>
            <a:ext cx="33481" cy="22055"/>
          </a:xfrm>
          <a:custGeom>
            <a:avLst/>
            <a:gdLst/>
            <a:ahLst/>
            <a:cxnLst/>
            <a:rect l="l" t="t" r="r" b="b"/>
            <a:pathLst>
              <a:path w="1049" h="691" extrusionOk="0">
                <a:moveTo>
                  <a:pt x="166" y="0"/>
                </a:moveTo>
                <a:cubicBezTo>
                  <a:pt x="109" y="0"/>
                  <a:pt x="51" y="34"/>
                  <a:pt x="24" y="86"/>
                </a:cubicBezTo>
                <a:cubicBezTo>
                  <a:pt x="1" y="110"/>
                  <a:pt x="1" y="133"/>
                  <a:pt x="1" y="169"/>
                </a:cubicBezTo>
                <a:cubicBezTo>
                  <a:pt x="1" y="217"/>
                  <a:pt x="36" y="276"/>
                  <a:pt x="84" y="300"/>
                </a:cubicBezTo>
                <a:lnTo>
                  <a:pt x="798" y="669"/>
                </a:lnTo>
                <a:cubicBezTo>
                  <a:pt x="820" y="684"/>
                  <a:pt x="844" y="691"/>
                  <a:pt x="868" y="691"/>
                </a:cubicBezTo>
                <a:cubicBezTo>
                  <a:pt x="922" y="691"/>
                  <a:pt x="976" y="656"/>
                  <a:pt x="1001" y="598"/>
                </a:cubicBezTo>
                <a:cubicBezTo>
                  <a:pt x="1048" y="526"/>
                  <a:pt x="1013" y="431"/>
                  <a:pt x="941" y="395"/>
                </a:cubicBezTo>
                <a:lnTo>
                  <a:pt x="227" y="14"/>
                </a:lnTo>
                <a:cubicBezTo>
                  <a:pt x="208" y="5"/>
                  <a:pt x="187" y="0"/>
                  <a:pt x="166" y="0"/>
                </a:cubicBezTo>
                <a:close/>
              </a:path>
            </a:pathLst>
          </a:custGeom>
          <a:solidFill>
            <a:srgbClr val="B0D7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032" name="Google Shape;9032;p63"/>
          <p:cNvGrpSpPr/>
          <p:nvPr/>
        </p:nvGrpSpPr>
        <p:grpSpPr>
          <a:xfrm>
            <a:off x="4528646" y="3900078"/>
            <a:ext cx="1158725" cy="1495353"/>
            <a:chOff x="3333558" y="3900078"/>
            <a:chExt cx="1158725" cy="1495353"/>
          </a:xfrm>
        </p:grpSpPr>
        <p:sp>
          <p:nvSpPr>
            <p:cNvPr id="9033" name="Google Shape;9033;p63"/>
            <p:cNvSpPr/>
            <p:nvPr/>
          </p:nvSpPr>
          <p:spPr>
            <a:xfrm>
              <a:off x="3792591" y="4406029"/>
              <a:ext cx="78453" cy="43631"/>
            </a:xfrm>
            <a:custGeom>
              <a:avLst/>
              <a:gdLst/>
              <a:ahLst/>
              <a:cxnLst/>
              <a:rect l="l" t="t" r="r" b="b"/>
              <a:pathLst>
                <a:path w="2458" h="1367" extrusionOk="0">
                  <a:moveTo>
                    <a:pt x="1703" y="0"/>
                  </a:moveTo>
                  <a:cubicBezTo>
                    <a:pt x="1009" y="0"/>
                    <a:pt x="359" y="400"/>
                    <a:pt x="73" y="1066"/>
                  </a:cubicBezTo>
                  <a:cubicBezTo>
                    <a:pt x="1" y="1227"/>
                    <a:pt x="140" y="1366"/>
                    <a:pt x="268" y="1366"/>
                  </a:cubicBezTo>
                  <a:cubicBezTo>
                    <a:pt x="329" y="1366"/>
                    <a:pt x="388" y="1334"/>
                    <a:pt x="419" y="1257"/>
                  </a:cubicBezTo>
                  <a:cubicBezTo>
                    <a:pt x="636" y="728"/>
                    <a:pt x="1152" y="402"/>
                    <a:pt x="1701" y="402"/>
                  </a:cubicBezTo>
                  <a:cubicBezTo>
                    <a:pt x="1844" y="402"/>
                    <a:pt x="1990" y="424"/>
                    <a:pt x="2133" y="471"/>
                  </a:cubicBezTo>
                  <a:cubicBezTo>
                    <a:pt x="2153" y="477"/>
                    <a:pt x="2173" y="480"/>
                    <a:pt x="2191" y="480"/>
                  </a:cubicBezTo>
                  <a:cubicBezTo>
                    <a:pt x="2387" y="480"/>
                    <a:pt x="2457" y="154"/>
                    <a:pt x="2228" y="78"/>
                  </a:cubicBezTo>
                  <a:cubicBezTo>
                    <a:pt x="2054" y="26"/>
                    <a:pt x="1877" y="0"/>
                    <a:pt x="170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034" name="Google Shape;9034;p63"/>
            <p:cNvGrpSpPr/>
            <p:nvPr/>
          </p:nvGrpSpPr>
          <p:grpSpPr>
            <a:xfrm>
              <a:off x="3333558" y="3900078"/>
              <a:ext cx="1158725" cy="1495353"/>
              <a:chOff x="3333558" y="3900078"/>
              <a:chExt cx="1158725" cy="1495353"/>
            </a:xfrm>
          </p:grpSpPr>
          <p:sp>
            <p:nvSpPr>
              <p:cNvPr id="9035" name="Google Shape;9035;p63"/>
              <p:cNvSpPr/>
              <p:nvPr/>
            </p:nvSpPr>
            <p:spPr>
              <a:xfrm>
                <a:off x="3824510" y="3900078"/>
                <a:ext cx="119020" cy="67601"/>
              </a:xfrm>
              <a:custGeom>
                <a:avLst/>
                <a:gdLst/>
                <a:ahLst/>
                <a:cxnLst/>
                <a:rect l="l" t="t" r="r" b="b"/>
                <a:pathLst>
                  <a:path w="3729" h="2118" extrusionOk="0">
                    <a:moveTo>
                      <a:pt x="1738" y="0"/>
                    </a:moveTo>
                    <a:cubicBezTo>
                      <a:pt x="934" y="0"/>
                      <a:pt x="292" y="548"/>
                      <a:pt x="50" y="1320"/>
                    </a:cubicBezTo>
                    <a:cubicBezTo>
                      <a:pt x="0" y="1468"/>
                      <a:pt x="118" y="1562"/>
                      <a:pt x="237" y="1562"/>
                    </a:cubicBezTo>
                    <a:cubicBezTo>
                      <a:pt x="319" y="1562"/>
                      <a:pt x="401" y="1517"/>
                      <a:pt x="431" y="1415"/>
                    </a:cubicBezTo>
                    <a:cubicBezTo>
                      <a:pt x="628" y="815"/>
                      <a:pt x="1143" y="406"/>
                      <a:pt x="1732" y="406"/>
                    </a:cubicBezTo>
                    <a:cubicBezTo>
                      <a:pt x="1890" y="406"/>
                      <a:pt x="2053" y="436"/>
                      <a:pt x="2217" y="499"/>
                    </a:cubicBezTo>
                    <a:cubicBezTo>
                      <a:pt x="2860" y="737"/>
                      <a:pt x="3145" y="1356"/>
                      <a:pt x="3312" y="1975"/>
                    </a:cubicBezTo>
                    <a:cubicBezTo>
                      <a:pt x="3336" y="2074"/>
                      <a:pt x="3410" y="2117"/>
                      <a:pt x="3487" y="2117"/>
                    </a:cubicBezTo>
                    <a:cubicBezTo>
                      <a:pt x="3605" y="2117"/>
                      <a:pt x="3729" y="2019"/>
                      <a:pt x="3693" y="1868"/>
                    </a:cubicBezTo>
                    <a:cubicBezTo>
                      <a:pt x="3467" y="987"/>
                      <a:pt x="2919" y="118"/>
                      <a:pt x="1931" y="10"/>
                    </a:cubicBezTo>
                    <a:cubicBezTo>
                      <a:pt x="1866" y="4"/>
                      <a:pt x="1801" y="0"/>
                      <a:pt x="173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6" name="Google Shape;9036;p63"/>
              <p:cNvSpPr/>
              <p:nvPr/>
            </p:nvSpPr>
            <p:spPr>
              <a:xfrm>
                <a:off x="3937824" y="3982143"/>
                <a:ext cx="312185" cy="775691"/>
              </a:xfrm>
              <a:custGeom>
                <a:avLst/>
                <a:gdLst/>
                <a:ahLst/>
                <a:cxnLst/>
                <a:rect l="l" t="t" r="r" b="b"/>
                <a:pathLst>
                  <a:path w="9781" h="24303" extrusionOk="0">
                    <a:moveTo>
                      <a:pt x="249" y="1"/>
                    </a:moveTo>
                    <a:cubicBezTo>
                      <a:pt x="124" y="1"/>
                      <a:pt x="1" y="102"/>
                      <a:pt x="60" y="249"/>
                    </a:cubicBezTo>
                    <a:cubicBezTo>
                      <a:pt x="3405" y="8107"/>
                      <a:pt x="5989" y="16299"/>
                      <a:pt x="9335" y="24169"/>
                    </a:cubicBezTo>
                    <a:cubicBezTo>
                      <a:pt x="9377" y="24262"/>
                      <a:pt x="9461" y="24303"/>
                      <a:pt x="9541" y="24303"/>
                    </a:cubicBezTo>
                    <a:cubicBezTo>
                      <a:pt x="9666" y="24303"/>
                      <a:pt x="9781" y="24206"/>
                      <a:pt x="9716" y="24062"/>
                    </a:cubicBezTo>
                    <a:cubicBezTo>
                      <a:pt x="6370" y="16192"/>
                      <a:pt x="3786" y="8000"/>
                      <a:pt x="441" y="130"/>
                    </a:cubicBezTo>
                    <a:cubicBezTo>
                      <a:pt x="404" y="39"/>
                      <a:pt x="326" y="1"/>
                      <a:pt x="24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7" name="Google Shape;9037;p63"/>
              <p:cNvSpPr/>
              <p:nvPr/>
            </p:nvSpPr>
            <p:spPr>
              <a:xfrm>
                <a:off x="4247506" y="4777664"/>
                <a:ext cx="31471" cy="52057"/>
              </a:xfrm>
              <a:custGeom>
                <a:avLst/>
                <a:gdLst/>
                <a:ahLst/>
                <a:cxnLst/>
                <a:rect l="l" t="t" r="r" b="b"/>
                <a:pathLst>
                  <a:path w="986" h="1631" extrusionOk="0">
                    <a:moveTo>
                      <a:pt x="249" y="1"/>
                    </a:moveTo>
                    <a:cubicBezTo>
                      <a:pt x="130" y="1"/>
                      <a:pt x="1" y="105"/>
                      <a:pt x="37" y="258"/>
                    </a:cubicBezTo>
                    <a:cubicBezTo>
                      <a:pt x="145" y="699"/>
                      <a:pt x="323" y="1139"/>
                      <a:pt x="561" y="1532"/>
                    </a:cubicBezTo>
                    <a:cubicBezTo>
                      <a:pt x="598" y="1602"/>
                      <a:pt x="656" y="1631"/>
                      <a:pt x="716" y="1631"/>
                    </a:cubicBezTo>
                    <a:cubicBezTo>
                      <a:pt x="848" y="1631"/>
                      <a:pt x="985" y="1486"/>
                      <a:pt x="895" y="1330"/>
                    </a:cubicBezTo>
                    <a:cubicBezTo>
                      <a:pt x="680" y="960"/>
                      <a:pt x="526" y="556"/>
                      <a:pt x="418" y="139"/>
                    </a:cubicBezTo>
                    <a:cubicBezTo>
                      <a:pt x="395" y="42"/>
                      <a:pt x="324" y="1"/>
                      <a:pt x="24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8" name="Google Shape;9038;p63"/>
              <p:cNvSpPr/>
              <p:nvPr/>
            </p:nvSpPr>
            <p:spPr>
              <a:xfrm>
                <a:off x="4271765" y="4849259"/>
                <a:ext cx="220518" cy="546172"/>
              </a:xfrm>
              <a:custGeom>
                <a:avLst/>
                <a:gdLst/>
                <a:ahLst/>
                <a:cxnLst/>
                <a:rect l="l" t="t" r="r" b="b"/>
                <a:pathLst>
                  <a:path w="6909" h="17112" extrusionOk="0">
                    <a:moveTo>
                      <a:pt x="243" y="1"/>
                    </a:moveTo>
                    <a:cubicBezTo>
                      <a:pt x="121" y="1"/>
                      <a:pt x="1" y="97"/>
                      <a:pt x="51" y="241"/>
                    </a:cubicBezTo>
                    <a:cubicBezTo>
                      <a:pt x="2194" y="5825"/>
                      <a:pt x="4326" y="11398"/>
                      <a:pt x="6469" y="16982"/>
                    </a:cubicBezTo>
                    <a:cubicBezTo>
                      <a:pt x="6505" y="17073"/>
                      <a:pt x="6583" y="17111"/>
                      <a:pt x="6661" y="17111"/>
                    </a:cubicBezTo>
                    <a:cubicBezTo>
                      <a:pt x="6786" y="17111"/>
                      <a:pt x="6909" y="17010"/>
                      <a:pt x="6850" y="16863"/>
                    </a:cubicBezTo>
                    <a:cubicBezTo>
                      <a:pt x="4719" y="11290"/>
                      <a:pt x="2575" y="5706"/>
                      <a:pt x="432" y="134"/>
                    </a:cubicBezTo>
                    <a:cubicBezTo>
                      <a:pt x="400" y="41"/>
                      <a:pt x="321" y="1"/>
                      <a:pt x="24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9" name="Google Shape;9039;p63"/>
              <p:cNvSpPr/>
              <p:nvPr/>
            </p:nvSpPr>
            <p:spPr>
              <a:xfrm>
                <a:off x="3333558" y="4856441"/>
                <a:ext cx="149470" cy="130543"/>
              </a:xfrm>
              <a:custGeom>
                <a:avLst/>
                <a:gdLst/>
                <a:ahLst/>
                <a:cxnLst/>
                <a:rect l="l" t="t" r="r" b="b"/>
                <a:pathLst>
                  <a:path w="4683" h="4090" extrusionOk="0">
                    <a:moveTo>
                      <a:pt x="344" y="1"/>
                    </a:moveTo>
                    <a:cubicBezTo>
                      <a:pt x="263" y="1"/>
                      <a:pt x="186" y="45"/>
                      <a:pt x="167" y="147"/>
                    </a:cubicBezTo>
                    <a:cubicBezTo>
                      <a:pt x="0" y="1005"/>
                      <a:pt x="381" y="1719"/>
                      <a:pt x="1060" y="2255"/>
                    </a:cubicBezTo>
                    <a:cubicBezTo>
                      <a:pt x="2012" y="3005"/>
                      <a:pt x="3239" y="3493"/>
                      <a:pt x="4298" y="4065"/>
                    </a:cubicBezTo>
                    <a:cubicBezTo>
                      <a:pt x="4331" y="4082"/>
                      <a:pt x="4362" y="4089"/>
                      <a:pt x="4392" y="4089"/>
                    </a:cubicBezTo>
                    <a:cubicBezTo>
                      <a:pt x="4571" y="4089"/>
                      <a:pt x="4683" y="3821"/>
                      <a:pt x="4489" y="3719"/>
                    </a:cubicBezTo>
                    <a:cubicBezTo>
                      <a:pt x="3727" y="3314"/>
                      <a:pt x="2965" y="2910"/>
                      <a:pt x="2203" y="2505"/>
                    </a:cubicBezTo>
                    <a:cubicBezTo>
                      <a:pt x="1346" y="2041"/>
                      <a:pt x="334" y="1386"/>
                      <a:pt x="560" y="243"/>
                    </a:cubicBezTo>
                    <a:cubicBezTo>
                      <a:pt x="588" y="95"/>
                      <a:pt x="462" y="1"/>
                      <a:pt x="34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0" name="Google Shape;9040;p63"/>
              <p:cNvSpPr/>
              <p:nvPr/>
            </p:nvSpPr>
            <p:spPr>
              <a:xfrm>
                <a:off x="3492581" y="4990470"/>
                <a:ext cx="148289" cy="75676"/>
              </a:xfrm>
              <a:custGeom>
                <a:avLst/>
                <a:gdLst/>
                <a:ahLst/>
                <a:cxnLst/>
                <a:rect l="l" t="t" r="r" b="b"/>
                <a:pathLst>
                  <a:path w="4646" h="2371" extrusionOk="0">
                    <a:moveTo>
                      <a:pt x="313" y="0"/>
                    </a:moveTo>
                    <a:cubicBezTo>
                      <a:pt x="128" y="0"/>
                      <a:pt x="1" y="274"/>
                      <a:pt x="197" y="378"/>
                    </a:cubicBezTo>
                    <a:cubicBezTo>
                      <a:pt x="1543" y="1044"/>
                      <a:pt x="2864" y="1771"/>
                      <a:pt x="4245" y="2354"/>
                    </a:cubicBezTo>
                    <a:cubicBezTo>
                      <a:pt x="4274" y="2365"/>
                      <a:pt x="4301" y="2370"/>
                      <a:pt x="4328" y="2370"/>
                    </a:cubicBezTo>
                    <a:cubicBezTo>
                      <a:pt x="4523" y="2370"/>
                      <a:pt x="4646" y="2091"/>
                      <a:pt x="4436" y="1997"/>
                    </a:cubicBezTo>
                    <a:cubicBezTo>
                      <a:pt x="3067" y="1413"/>
                      <a:pt x="1733" y="699"/>
                      <a:pt x="400" y="20"/>
                    </a:cubicBezTo>
                    <a:cubicBezTo>
                      <a:pt x="370" y="6"/>
                      <a:pt x="341" y="0"/>
                      <a:pt x="31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1" name="Google Shape;9041;p63"/>
              <p:cNvSpPr/>
              <p:nvPr/>
            </p:nvSpPr>
            <p:spPr>
              <a:xfrm>
                <a:off x="3623514" y="4783570"/>
                <a:ext cx="449749" cy="275065"/>
              </a:xfrm>
              <a:custGeom>
                <a:avLst/>
                <a:gdLst/>
                <a:ahLst/>
                <a:cxnLst/>
                <a:rect l="l" t="t" r="r" b="b"/>
                <a:pathLst>
                  <a:path w="14091" h="8618" extrusionOk="0">
                    <a:moveTo>
                      <a:pt x="381" y="0"/>
                    </a:moveTo>
                    <a:cubicBezTo>
                      <a:pt x="280" y="0"/>
                      <a:pt x="173" y="66"/>
                      <a:pt x="167" y="192"/>
                    </a:cubicBezTo>
                    <a:cubicBezTo>
                      <a:pt x="1" y="2252"/>
                      <a:pt x="3989" y="3466"/>
                      <a:pt x="5466" y="4264"/>
                    </a:cubicBezTo>
                    <a:cubicBezTo>
                      <a:pt x="8180" y="5740"/>
                      <a:pt x="10883" y="7300"/>
                      <a:pt x="13693" y="8598"/>
                    </a:cubicBezTo>
                    <a:cubicBezTo>
                      <a:pt x="13722" y="8612"/>
                      <a:pt x="13750" y="8618"/>
                      <a:pt x="13778" y="8618"/>
                    </a:cubicBezTo>
                    <a:cubicBezTo>
                      <a:pt x="13964" y="8618"/>
                      <a:pt x="14091" y="8334"/>
                      <a:pt x="13883" y="8241"/>
                    </a:cubicBezTo>
                    <a:cubicBezTo>
                      <a:pt x="11704" y="7241"/>
                      <a:pt x="9597" y="6038"/>
                      <a:pt x="7490" y="4907"/>
                    </a:cubicBezTo>
                    <a:cubicBezTo>
                      <a:pt x="6287" y="4264"/>
                      <a:pt x="417" y="2061"/>
                      <a:pt x="560" y="192"/>
                    </a:cubicBezTo>
                    <a:cubicBezTo>
                      <a:pt x="572" y="63"/>
                      <a:pt x="479" y="0"/>
                      <a:pt x="38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2" name="Google Shape;9042;p63"/>
              <p:cNvSpPr/>
              <p:nvPr/>
            </p:nvSpPr>
            <p:spPr>
              <a:xfrm>
                <a:off x="3780685" y="4460452"/>
                <a:ext cx="24321" cy="25215"/>
              </a:xfrm>
              <a:custGeom>
                <a:avLst/>
                <a:gdLst/>
                <a:ahLst/>
                <a:cxnLst/>
                <a:rect l="l" t="t" r="r" b="b"/>
                <a:pathLst>
                  <a:path w="762" h="790" extrusionOk="0">
                    <a:moveTo>
                      <a:pt x="460" y="0"/>
                    </a:moveTo>
                    <a:cubicBezTo>
                      <a:pt x="415" y="0"/>
                      <a:pt x="369" y="15"/>
                      <a:pt x="327" y="52"/>
                    </a:cubicBezTo>
                    <a:cubicBezTo>
                      <a:pt x="172" y="171"/>
                      <a:pt x="65" y="350"/>
                      <a:pt x="30" y="540"/>
                    </a:cubicBezTo>
                    <a:cubicBezTo>
                      <a:pt x="1" y="691"/>
                      <a:pt x="132" y="790"/>
                      <a:pt x="251" y="790"/>
                    </a:cubicBezTo>
                    <a:cubicBezTo>
                      <a:pt x="330" y="790"/>
                      <a:pt x="404" y="747"/>
                      <a:pt x="423" y="647"/>
                    </a:cubicBezTo>
                    <a:cubicBezTo>
                      <a:pt x="434" y="516"/>
                      <a:pt x="506" y="397"/>
                      <a:pt x="613" y="326"/>
                    </a:cubicBezTo>
                    <a:cubicBezTo>
                      <a:pt x="762" y="196"/>
                      <a:pt x="620" y="0"/>
                      <a:pt x="46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3" name="Google Shape;9043;p63"/>
              <p:cNvSpPr/>
              <p:nvPr/>
            </p:nvSpPr>
            <p:spPr>
              <a:xfrm>
                <a:off x="3652178" y="4496361"/>
                <a:ext cx="126266" cy="228848"/>
              </a:xfrm>
              <a:custGeom>
                <a:avLst/>
                <a:gdLst/>
                <a:ahLst/>
                <a:cxnLst/>
                <a:rect l="l" t="t" r="r" b="b"/>
                <a:pathLst>
                  <a:path w="3956" h="7170" extrusionOk="0">
                    <a:moveTo>
                      <a:pt x="3676" y="0"/>
                    </a:moveTo>
                    <a:cubicBezTo>
                      <a:pt x="3616" y="0"/>
                      <a:pt x="3556" y="28"/>
                      <a:pt x="3520" y="94"/>
                    </a:cubicBezTo>
                    <a:cubicBezTo>
                      <a:pt x="2234" y="2273"/>
                      <a:pt x="1377" y="4690"/>
                      <a:pt x="91" y="6880"/>
                    </a:cubicBezTo>
                    <a:cubicBezTo>
                      <a:pt x="1" y="7028"/>
                      <a:pt x="136" y="7170"/>
                      <a:pt x="273" y="7170"/>
                    </a:cubicBezTo>
                    <a:cubicBezTo>
                      <a:pt x="334" y="7170"/>
                      <a:pt x="395" y="7141"/>
                      <a:pt x="436" y="7071"/>
                    </a:cubicBezTo>
                    <a:cubicBezTo>
                      <a:pt x="1722" y="4892"/>
                      <a:pt x="2579" y="2475"/>
                      <a:pt x="3865" y="296"/>
                    </a:cubicBezTo>
                    <a:cubicBezTo>
                      <a:pt x="3956" y="140"/>
                      <a:pt x="3813" y="0"/>
                      <a:pt x="367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4" name="Google Shape;9044;p63"/>
              <p:cNvSpPr/>
              <p:nvPr/>
            </p:nvSpPr>
            <p:spPr>
              <a:xfrm>
                <a:off x="3644421" y="4743607"/>
                <a:ext cx="12959" cy="12863"/>
              </a:xfrm>
              <a:custGeom>
                <a:avLst/>
                <a:gdLst/>
                <a:ahLst/>
                <a:cxnLst/>
                <a:rect l="l" t="t" r="r" b="b"/>
                <a:pathLst>
                  <a:path w="406" h="403" extrusionOk="0">
                    <a:moveTo>
                      <a:pt x="203" y="0"/>
                    </a:moveTo>
                    <a:cubicBezTo>
                      <a:pt x="102" y="0"/>
                      <a:pt x="0" y="69"/>
                      <a:pt x="0" y="206"/>
                    </a:cubicBezTo>
                    <a:cubicBezTo>
                      <a:pt x="0" y="337"/>
                      <a:pt x="102" y="402"/>
                      <a:pt x="203" y="402"/>
                    </a:cubicBezTo>
                    <a:cubicBezTo>
                      <a:pt x="304" y="402"/>
                      <a:pt x="405" y="337"/>
                      <a:pt x="405" y="206"/>
                    </a:cubicBezTo>
                    <a:cubicBezTo>
                      <a:pt x="405" y="69"/>
                      <a:pt x="304" y="0"/>
                      <a:pt x="20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5" name="Google Shape;9045;p63"/>
              <p:cNvSpPr/>
              <p:nvPr/>
            </p:nvSpPr>
            <p:spPr>
              <a:xfrm>
                <a:off x="3889817" y="4478007"/>
                <a:ext cx="213783" cy="497785"/>
              </a:xfrm>
              <a:custGeom>
                <a:avLst/>
                <a:gdLst/>
                <a:ahLst/>
                <a:cxnLst/>
                <a:rect l="l" t="t" r="r" b="b"/>
                <a:pathLst>
                  <a:path w="6698" h="15596" extrusionOk="0">
                    <a:moveTo>
                      <a:pt x="269" y="1"/>
                    </a:moveTo>
                    <a:cubicBezTo>
                      <a:pt x="141" y="1"/>
                      <a:pt x="0" y="153"/>
                      <a:pt x="75" y="312"/>
                    </a:cubicBezTo>
                    <a:cubicBezTo>
                      <a:pt x="2349" y="5276"/>
                      <a:pt x="4004" y="10515"/>
                      <a:pt x="6278" y="15492"/>
                    </a:cubicBezTo>
                    <a:cubicBezTo>
                      <a:pt x="6311" y="15565"/>
                      <a:pt x="6367" y="15596"/>
                      <a:pt x="6425" y="15596"/>
                    </a:cubicBezTo>
                    <a:cubicBezTo>
                      <a:pt x="6555" y="15596"/>
                      <a:pt x="6698" y="15442"/>
                      <a:pt x="6624" y="15278"/>
                    </a:cubicBezTo>
                    <a:cubicBezTo>
                      <a:pt x="4338" y="10313"/>
                      <a:pt x="2695" y="5074"/>
                      <a:pt x="409" y="97"/>
                    </a:cubicBezTo>
                    <a:cubicBezTo>
                      <a:pt x="376" y="29"/>
                      <a:pt x="324" y="1"/>
                      <a:pt x="26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6" name="Google Shape;9046;p63"/>
              <p:cNvSpPr/>
              <p:nvPr/>
            </p:nvSpPr>
            <p:spPr>
              <a:xfrm>
                <a:off x="3792336" y="3961970"/>
                <a:ext cx="33833" cy="51706"/>
              </a:xfrm>
              <a:custGeom>
                <a:avLst/>
                <a:gdLst/>
                <a:ahLst/>
                <a:cxnLst/>
                <a:rect l="l" t="t" r="r" b="b"/>
                <a:pathLst>
                  <a:path w="1060" h="1620" extrusionOk="0">
                    <a:moveTo>
                      <a:pt x="784" y="1"/>
                    </a:moveTo>
                    <a:cubicBezTo>
                      <a:pt x="722" y="1"/>
                      <a:pt x="663" y="32"/>
                      <a:pt x="629" y="107"/>
                    </a:cubicBezTo>
                    <a:lnTo>
                      <a:pt x="81" y="1322"/>
                    </a:lnTo>
                    <a:cubicBezTo>
                      <a:pt x="0" y="1476"/>
                      <a:pt x="135" y="1619"/>
                      <a:pt x="263" y="1619"/>
                    </a:cubicBezTo>
                    <a:cubicBezTo>
                      <a:pt x="322" y="1619"/>
                      <a:pt x="381" y="1588"/>
                      <a:pt x="415" y="1512"/>
                    </a:cubicBezTo>
                    <a:lnTo>
                      <a:pt x="986" y="298"/>
                    </a:lnTo>
                    <a:cubicBezTo>
                      <a:pt x="1059" y="144"/>
                      <a:pt x="916" y="1"/>
                      <a:pt x="78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7" name="Google Shape;9047;p63"/>
              <p:cNvSpPr/>
              <p:nvPr/>
            </p:nvSpPr>
            <p:spPr>
              <a:xfrm>
                <a:off x="3521915" y="4461760"/>
                <a:ext cx="34343" cy="36354"/>
              </a:xfrm>
              <a:custGeom>
                <a:avLst/>
                <a:gdLst/>
                <a:ahLst/>
                <a:cxnLst/>
                <a:rect l="l" t="t" r="r" b="b"/>
                <a:pathLst>
                  <a:path w="1076" h="1139" extrusionOk="0">
                    <a:moveTo>
                      <a:pt x="797" y="0"/>
                    </a:moveTo>
                    <a:cubicBezTo>
                      <a:pt x="733" y="0"/>
                      <a:pt x="668" y="28"/>
                      <a:pt x="624" y="94"/>
                    </a:cubicBezTo>
                    <a:lnTo>
                      <a:pt x="100" y="856"/>
                    </a:lnTo>
                    <a:cubicBezTo>
                      <a:pt x="0" y="997"/>
                      <a:pt x="144" y="1138"/>
                      <a:pt x="288" y="1138"/>
                    </a:cubicBezTo>
                    <a:cubicBezTo>
                      <a:pt x="351" y="1138"/>
                      <a:pt x="414" y="1112"/>
                      <a:pt x="457" y="1047"/>
                    </a:cubicBezTo>
                    <a:lnTo>
                      <a:pt x="969" y="285"/>
                    </a:lnTo>
                    <a:cubicBezTo>
                      <a:pt x="1076" y="137"/>
                      <a:pt x="939" y="0"/>
                      <a:pt x="79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8" name="Google Shape;9048;p63"/>
              <p:cNvSpPr/>
              <p:nvPr/>
            </p:nvSpPr>
            <p:spPr>
              <a:xfrm>
                <a:off x="3360466" y="4516470"/>
                <a:ext cx="168939" cy="301716"/>
              </a:xfrm>
              <a:custGeom>
                <a:avLst/>
                <a:gdLst/>
                <a:ahLst/>
                <a:cxnLst/>
                <a:rect l="l" t="t" r="r" b="b"/>
                <a:pathLst>
                  <a:path w="5293" h="9453" extrusionOk="0">
                    <a:moveTo>
                      <a:pt x="5014" y="1"/>
                    </a:moveTo>
                    <a:cubicBezTo>
                      <a:pt x="4951" y="1"/>
                      <a:pt x="4889" y="28"/>
                      <a:pt x="4848" y="95"/>
                    </a:cubicBezTo>
                    <a:cubicBezTo>
                      <a:pt x="3015" y="2881"/>
                      <a:pt x="1443" y="6119"/>
                      <a:pt x="74" y="9143"/>
                    </a:cubicBezTo>
                    <a:cubicBezTo>
                      <a:pt x="1" y="9306"/>
                      <a:pt x="139" y="9452"/>
                      <a:pt x="268" y="9452"/>
                    </a:cubicBezTo>
                    <a:cubicBezTo>
                      <a:pt x="328" y="9452"/>
                      <a:pt x="385" y="9421"/>
                      <a:pt x="419" y="9346"/>
                    </a:cubicBezTo>
                    <a:cubicBezTo>
                      <a:pt x="1800" y="6310"/>
                      <a:pt x="3360" y="3071"/>
                      <a:pt x="5194" y="285"/>
                    </a:cubicBezTo>
                    <a:cubicBezTo>
                      <a:pt x="5292" y="137"/>
                      <a:pt x="5153" y="1"/>
                      <a:pt x="501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9" name="Google Shape;9049;p63"/>
              <p:cNvSpPr/>
              <p:nvPr/>
            </p:nvSpPr>
            <p:spPr>
              <a:xfrm>
                <a:off x="4059788" y="4644593"/>
                <a:ext cx="74144" cy="86305"/>
              </a:xfrm>
              <a:custGeom>
                <a:avLst/>
                <a:gdLst/>
                <a:ahLst/>
                <a:cxnLst/>
                <a:rect l="l" t="t" r="r" b="b"/>
                <a:pathLst>
                  <a:path w="2323" h="2704" extrusionOk="0">
                    <a:moveTo>
                      <a:pt x="865" y="0"/>
                    </a:moveTo>
                    <a:cubicBezTo>
                      <a:pt x="821" y="0"/>
                      <a:pt x="777" y="20"/>
                      <a:pt x="739" y="69"/>
                    </a:cubicBezTo>
                    <a:cubicBezTo>
                      <a:pt x="287" y="653"/>
                      <a:pt x="1" y="1308"/>
                      <a:pt x="406" y="2010"/>
                    </a:cubicBezTo>
                    <a:cubicBezTo>
                      <a:pt x="670" y="2447"/>
                      <a:pt x="1144" y="2704"/>
                      <a:pt x="1639" y="2704"/>
                    </a:cubicBezTo>
                    <a:cubicBezTo>
                      <a:pt x="1791" y="2704"/>
                      <a:pt x="1946" y="2679"/>
                      <a:pt x="2096" y="2629"/>
                    </a:cubicBezTo>
                    <a:cubicBezTo>
                      <a:pt x="2322" y="2554"/>
                      <a:pt x="2257" y="2236"/>
                      <a:pt x="2058" y="2236"/>
                    </a:cubicBezTo>
                    <a:cubicBezTo>
                      <a:pt x="2037" y="2236"/>
                      <a:pt x="2014" y="2240"/>
                      <a:pt x="1989" y="2248"/>
                    </a:cubicBezTo>
                    <a:cubicBezTo>
                      <a:pt x="1875" y="2285"/>
                      <a:pt x="1759" y="2303"/>
                      <a:pt x="1644" y="2303"/>
                    </a:cubicBezTo>
                    <a:cubicBezTo>
                      <a:pt x="1278" y="2303"/>
                      <a:pt x="929" y="2122"/>
                      <a:pt x="739" y="1796"/>
                    </a:cubicBezTo>
                    <a:cubicBezTo>
                      <a:pt x="442" y="1272"/>
                      <a:pt x="692" y="772"/>
                      <a:pt x="1025" y="355"/>
                    </a:cubicBezTo>
                    <a:cubicBezTo>
                      <a:pt x="1133" y="202"/>
                      <a:pt x="1002" y="0"/>
                      <a:pt x="8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0" name="Google Shape;9050;p63"/>
              <p:cNvSpPr/>
              <p:nvPr/>
            </p:nvSpPr>
            <p:spPr>
              <a:xfrm>
                <a:off x="4241378" y="4895989"/>
                <a:ext cx="23300" cy="63803"/>
              </a:xfrm>
              <a:custGeom>
                <a:avLst/>
                <a:gdLst/>
                <a:ahLst/>
                <a:cxnLst/>
                <a:rect l="l" t="t" r="r" b="b"/>
                <a:pathLst>
                  <a:path w="730" h="1999" extrusionOk="0">
                    <a:moveTo>
                      <a:pt x="274" y="1"/>
                    </a:moveTo>
                    <a:cubicBezTo>
                      <a:pt x="143" y="1"/>
                      <a:pt x="0" y="148"/>
                      <a:pt x="75" y="313"/>
                    </a:cubicBezTo>
                    <a:cubicBezTo>
                      <a:pt x="289" y="766"/>
                      <a:pt x="313" y="1278"/>
                      <a:pt x="146" y="1754"/>
                    </a:cubicBezTo>
                    <a:cubicBezTo>
                      <a:pt x="96" y="1904"/>
                      <a:pt x="217" y="1998"/>
                      <a:pt x="341" y="1998"/>
                    </a:cubicBezTo>
                    <a:cubicBezTo>
                      <a:pt x="423" y="1998"/>
                      <a:pt x="506" y="1956"/>
                      <a:pt x="539" y="1861"/>
                    </a:cubicBezTo>
                    <a:cubicBezTo>
                      <a:pt x="729" y="1278"/>
                      <a:pt x="682" y="647"/>
                      <a:pt x="420" y="99"/>
                    </a:cubicBezTo>
                    <a:cubicBezTo>
                      <a:pt x="387" y="30"/>
                      <a:pt x="332" y="1"/>
                      <a:pt x="2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1" name="Google Shape;9051;p63"/>
              <p:cNvSpPr/>
              <p:nvPr/>
            </p:nvSpPr>
            <p:spPr>
              <a:xfrm>
                <a:off x="4187625" y="4918811"/>
                <a:ext cx="31439" cy="33322"/>
              </a:xfrm>
              <a:custGeom>
                <a:avLst/>
                <a:gdLst/>
                <a:ahLst/>
                <a:cxnLst/>
                <a:rect l="l" t="t" r="r" b="b"/>
                <a:pathLst>
                  <a:path w="985" h="1044" extrusionOk="0">
                    <a:moveTo>
                      <a:pt x="461" y="1"/>
                    </a:moveTo>
                    <a:cubicBezTo>
                      <a:pt x="148" y="1"/>
                      <a:pt x="0" y="337"/>
                      <a:pt x="80" y="598"/>
                    </a:cubicBezTo>
                    <a:cubicBezTo>
                      <a:pt x="137" y="829"/>
                      <a:pt x="334" y="1044"/>
                      <a:pt x="570" y="1044"/>
                    </a:cubicBezTo>
                    <a:cubicBezTo>
                      <a:pt x="627" y="1044"/>
                      <a:pt x="686" y="1031"/>
                      <a:pt x="747" y="1003"/>
                    </a:cubicBezTo>
                    <a:cubicBezTo>
                      <a:pt x="866" y="944"/>
                      <a:pt x="961" y="825"/>
                      <a:pt x="973" y="694"/>
                    </a:cubicBezTo>
                    <a:cubicBezTo>
                      <a:pt x="985" y="503"/>
                      <a:pt x="842" y="396"/>
                      <a:pt x="782" y="241"/>
                    </a:cubicBezTo>
                    <a:cubicBezTo>
                      <a:pt x="770" y="206"/>
                      <a:pt x="758" y="182"/>
                      <a:pt x="723" y="158"/>
                    </a:cubicBezTo>
                    <a:cubicBezTo>
                      <a:pt x="675" y="75"/>
                      <a:pt x="592" y="15"/>
                      <a:pt x="508" y="3"/>
                    </a:cubicBezTo>
                    <a:cubicBezTo>
                      <a:pt x="492" y="2"/>
                      <a:pt x="477" y="1"/>
                      <a:pt x="46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2" name="Google Shape;9052;p63"/>
              <p:cNvSpPr/>
              <p:nvPr/>
            </p:nvSpPr>
            <p:spPr>
              <a:xfrm>
                <a:off x="3789208" y="4099222"/>
                <a:ext cx="35301" cy="22246"/>
              </a:xfrm>
              <a:custGeom>
                <a:avLst/>
                <a:gdLst/>
                <a:ahLst/>
                <a:cxnLst/>
                <a:rect l="l" t="t" r="r" b="b"/>
                <a:pathLst>
                  <a:path w="1106" h="697" extrusionOk="0">
                    <a:moveTo>
                      <a:pt x="161" y="1"/>
                    </a:moveTo>
                    <a:cubicBezTo>
                      <a:pt x="103" y="1"/>
                      <a:pt x="49" y="36"/>
                      <a:pt x="25" y="94"/>
                    </a:cubicBezTo>
                    <a:cubicBezTo>
                      <a:pt x="13" y="118"/>
                      <a:pt x="1" y="141"/>
                      <a:pt x="1" y="177"/>
                    </a:cubicBezTo>
                    <a:cubicBezTo>
                      <a:pt x="1" y="225"/>
                      <a:pt x="36" y="272"/>
                      <a:pt x="84" y="296"/>
                    </a:cubicBezTo>
                    <a:lnTo>
                      <a:pt x="798" y="677"/>
                    </a:lnTo>
                    <a:cubicBezTo>
                      <a:pt x="823" y="690"/>
                      <a:pt x="848" y="696"/>
                      <a:pt x="871" y="696"/>
                    </a:cubicBezTo>
                    <a:cubicBezTo>
                      <a:pt x="1014" y="696"/>
                      <a:pt x="1105" y="473"/>
                      <a:pt x="941" y="391"/>
                    </a:cubicBezTo>
                    <a:lnTo>
                      <a:pt x="239" y="22"/>
                    </a:lnTo>
                    <a:cubicBezTo>
                      <a:pt x="213" y="8"/>
                      <a:pt x="187" y="1"/>
                      <a:pt x="16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3" name="Google Shape;9053;p63"/>
              <p:cNvSpPr/>
              <p:nvPr/>
            </p:nvSpPr>
            <p:spPr>
              <a:xfrm>
                <a:off x="3777812" y="4120895"/>
                <a:ext cx="35205" cy="21991"/>
              </a:xfrm>
              <a:custGeom>
                <a:avLst/>
                <a:gdLst/>
                <a:ahLst/>
                <a:cxnLst/>
                <a:rect l="l" t="t" r="r" b="b"/>
                <a:pathLst>
                  <a:path w="1103" h="689" extrusionOk="0">
                    <a:moveTo>
                      <a:pt x="159" y="0"/>
                    </a:moveTo>
                    <a:cubicBezTo>
                      <a:pt x="101" y="0"/>
                      <a:pt x="49" y="32"/>
                      <a:pt x="24" y="81"/>
                    </a:cubicBezTo>
                    <a:cubicBezTo>
                      <a:pt x="12" y="105"/>
                      <a:pt x="1" y="141"/>
                      <a:pt x="12" y="165"/>
                    </a:cubicBezTo>
                    <a:cubicBezTo>
                      <a:pt x="1" y="224"/>
                      <a:pt x="36" y="272"/>
                      <a:pt x="84" y="308"/>
                    </a:cubicBezTo>
                    <a:lnTo>
                      <a:pt x="798" y="665"/>
                    </a:lnTo>
                    <a:cubicBezTo>
                      <a:pt x="826" y="681"/>
                      <a:pt x="853" y="689"/>
                      <a:pt x="878" y="689"/>
                    </a:cubicBezTo>
                    <a:cubicBezTo>
                      <a:pt x="1016" y="689"/>
                      <a:pt x="1102" y="472"/>
                      <a:pt x="941" y="391"/>
                    </a:cubicBezTo>
                    <a:lnTo>
                      <a:pt x="239" y="22"/>
                    </a:lnTo>
                    <a:cubicBezTo>
                      <a:pt x="213" y="7"/>
                      <a:pt x="185" y="0"/>
                      <a:pt x="15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4" name="Google Shape;9054;p63"/>
              <p:cNvSpPr/>
              <p:nvPr/>
            </p:nvSpPr>
            <p:spPr>
              <a:xfrm>
                <a:off x="3766800" y="4142345"/>
                <a:ext cx="34950" cy="22055"/>
              </a:xfrm>
              <a:custGeom>
                <a:avLst/>
                <a:gdLst/>
                <a:ahLst/>
                <a:cxnLst/>
                <a:rect l="l" t="t" r="r" b="b"/>
                <a:pathLst>
                  <a:path w="1095" h="691" extrusionOk="0">
                    <a:moveTo>
                      <a:pt x="158" y="1"/>
                    </a:moveTo>
                    <a:cubicBezTo>
                      <a:pt x="103" y="1"/>
                      <a:pt x="49" y="30"/>
                      <a:pt x="24" y="88"/>
                    </a:cubicBezTo>
                    <a:cubicBezTo>
                      <a:pt x="0" y="112"/>
                      <a:pt x="0" y="136"/>
                      <a:pt x="0" y="160"/>
                    </a:cubicBezTo>
                    <a:cubicBezTo>
                      <a:pt x="0" y="219"/>
                      <a:pt x="36" y="267"/>
                      <a:pt x="84" y="291"/>
                    </a:cubicBezTo>
                    <a:lnTo>
                      <a:pt x="786" y="672"/>
                    </a:lnTo>
                    <a:cubicBezTo>
                      <a:pt x="813" y="685"/>
                      <a:pt x="838" y="691"/>
                      <a:pt x="862" y="691"/>
                    </a:cubicBezTo>
                    <a:cubicBezTo>
                      <a:pt x="1010" y="691"/>
                      <a:pt x="1095" y="468"/>
                      <a:pt x="941" y="386"/>
                    </a:cubicBezTo>
                    <a:lnTo>
                      <a:pt x="226" y="17"/>
                    </a:lnTo>
                    <a:cubicBezTo>
                      <a:pt x="205" y="6"/>
                      <a:pt x="181" y="1"/>
                      <a:pt x="15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5" name="Google Shape;9055;p63"/>
              <p:cNvSpPr/>
              <p:nvPr/>
            </p:nvSpPr>
            <p:spPr>
              <a:xfrm>
                <a:off x="3755405" y="4163635"/>
                <a:ext cx="49376" cy="29651"/>
              </a:xfrm>
              <a:custGeom>
                <a:avLst/>
                <a:gdLst/>
                <a:ahLst/>
                <a:cxnLst/>
                <a:rect l="l" t="t" r="r" b="b"/>
                <a:pathLst>
                  <a:path w="1547" h="929" extrusionOk="0">
                    <a:moveTo>
                      <a:pt x="162" y="0"/>
                    </a:moveTo>
                    <a:cubicBezTo>
                      <a:pt x="103" y="0"/>
                      <a:pt x="49" y="30"/>
                      <a:pt x="24" y="88"/>
                    </a:cubicBezTo>
                    <a:cubicBezTo>
                      <a:pt x="12" y="112"/>
                      <a:pt x="0" y="135"/>
                      <a:pt x="12" y="159"/>
                    </a:cubicBezTo>
                    <a:cubicBezTo>
                      <a:pt x="0" y="219"/>
                      <a:pt x="36" y="278"/>
                      <a:pt x="95" y="302"/>
                    </a:cubicBezTo>
                    <a:lnTo>
                      <a:pt x="1238" y="909"/>
                    </a:lnTo>
                    <a:cubicBezTo>
                      <a:pt x="1265" y="923"/>
                      <a:pt x="1291" y="929"/>
                      <a:pt x="1315" y="929"/>
                    </a:cubicBezTo>
                    <a:cubicBezTo>
                      <a:pt x="1462" y="929"/>
                      <a:pt x="1547" y="706"/>
                      <a:pt x="1393" y="624"/>
                    </a:cubicBezTo>
                    <a:lnTo>
                      <a:pt x="238" y="16"/>
                    </a:lnTo>
                    <a:cubicBezTo>
                      <a:pt x="213" y="6"/>
                      <a:pt x="187" y="0"/>
                      <a:pt x="16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6" name="Google Shape;9056;p63"/>
              <p:cNvSpPr/>
              <p:nvPr/>
            </p:nvSpPr>
            <p:spPr>
              <a:xfrm>
                <a:off x="3744361" y="4184989"/>
                <a:ext cx="34950" cy="21991"/>
              </a:xfrm>
              <a:custGeom>
                <a:avLst/>
                <a:gdLst/>
                <a:ahLst/>
                <a:cxnLst/>
                <a:rect l="l" t="t" r="r" b="b"/>
                <a:pathLst>
                  <a:path w="1095" h="689" extrusionOk="0">
                    <a:moveTo>
                      <a:pt x="166" y="0"/>
                    </a:moveTo>
                    <a:cubicBezTo>
                      <a:pt x="109" y="0"/>
                      <a:pt x="51" y="33"/>
                      <a:pt x="25" y="86"/>
                    </a:cubicBezTo>
                    <a:cubicBezTo>
                      <a:pt x="1" y="109"/>
                      <a:pt x="1" y="133"/>
                      <a:pt x="1" y="169"/>
                    </a:cubicBezTo>
                    <a:cubicBezTo>
                      <a:pt x="1" y="217"/>
                      <a:pt x="37" y="276"/>
                      <a:pt x="96" y="300"/>
                    </a:cubicBezTo>
                    <a:lnTo>
                      <a:pt x="787" y="669"/>
                    </a:lnTo>
                    <a:cubicBezTo>
                      <a:pt x="814" y="683"/>
                      <a:pt x="841" y="689"/>
                      <a:pt x="865" y="689"/>
                    </a:cubicBezTo>
                    <a:cubicBezTo>
                      <a:pt x="1012" y="689"/>
                      <a:pt x="1094" y="477"/>
                      <a:pt x="941" y="395"/>
                    </a:cubicBezTo>
                    <a:lnTo>
                      <a:pt x="227" y="14"/>
                    </a:lnTo>
                    <a:cubicBezTo>
                      <a:pt x="208" y="5"/>
                      <a:pt x="187" y="0"/>
                      <a:pt x="1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7" name="Google Shape;9057;p63"/>
              <p:cNvSpPr/>
              <p:nvPr/>
            </p:nvSpPr>
            <p:spPr>
              <a:xfrm>
                <a:off x="3732966" y="4206407"/>
                <a:ext cx="34886" cy="21991"/>
              </a:xfrm>
              <a:custGeom>
                <a:avLst/>
                <a:gdLst/>
                <a:ahLst/>
                <a:cxnLst/>
                <a:rect l="l" t="t" r="r" b="b"/>
                <a:pathLst>
                  <a:path w="1093" h="689" extrusionOk="0">
                    <a:moveTo>
                      <a:pt x="155" y="0"/>
                    </a:moveTo>
                    <a:cubicBezTo>
                      <a:pt x="101" y="0"/>
                      <a:pt x="49" y="32"/>
                      <a:pt x="24" y="81"/>
                    </a:cubicBezTo>
                    <a:cubicBezTo>
                      <a:pt x="1" y="105"/>
                      <a:pt x="1" y="141"/>
                      <a:pt x="1" y="165"/>
                    </a:cubicBezTo>
                    <a:cubicBezTo>
                      <a:pt x="1" y="224"/>
                      <a:pt x="36" y="272"/>
                      <a:pt x="96" y="308"/>
                    </a:cubicBezTo>
                    <a:lnTo>
                      <a:pt x="786" y="665"/>
                    </a:lnTo>
                    <a:cubicBezTo>
                      <a:pt x="816" y="681"/>
                      <a:pt x="844" y="688"/>
                      <a:pt x="870" y="688"/>
                    </a:cubicBezTo>
                    <a:cubicBezTo>
                      <a:pt x="1013" y="688"/>
                      <a:pt x="1092" y="471"/>
                      <a:pt x="941" y="391"/>
                    </a:cubicBezTo>
                    <a:lnTo>
                      <a:pt x="227" y="22"/>
                    </a:lnTo>
                    <a:cubicBezTo>
                      <a:pt x="204" y="7"/>
                      <a:pt x="180" y="0"/>
                      <a:pt x="15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8" name="Google Shape;9058;p63"/>
              <p:cNvSpPr/>
              <p:nvPr/>
            </p:nvSpPr>
            <p:spPr>
              <a:xfrm>
                <a:off x="3721953" y="4227856"/>
                <a:ext cx="35237" cy="22087"/>
              </a:xfrm>
              <a:custGeom>
                <a:avLst/>
                <a:gdLst/>
                <a:ahLst/>
                <a:cxnLst/>
                <a:rect l="l" t="t" r="r" b="b"/>
                <a:pathLst>
                  <a:path w="1104" h="692" extrusionOk="0">
                    <a:moveTo>
                      <a:pt x="158" y="0"/>
                    </a:moveTo>
                    <a:cubicBezTo>
                      <a:pt x="103" y="0"/>
                      <a:pt x="49" y="30"/>
                      <a:pt x="24" y="88"/>
                    </a:cubicBezTo>
                    <a:cubicBezTo>
                      <a:pt x="0" y="112"/>
                      <a:pt x="0" y="136"/>
                      <a:pt x="0" y="159"/>
                    </a:cubicBezTo>
                    <a:cubicBezTo>
                      <a:pt x="0" y="219"/>
                      <a:pt x="36" y="267"/>
                      <a:pt x="84" y="302"/>
                    </a:cubicBezTo>
                    <a:lnTo>
                      <a:pt x="798" y="671"/>
                    </a:lnTo>
                    <a:cubicBezTo>
                      <a:pt x="824" y="685"/>
                      <a:pt x="849" y="691"/>
                      <a:pt x="873" y="691"/>
                    </a:cubicBezTo>
                    <a:cubicBezTo>
                      <a:pt x="1014" y="691"/>
                      <a:pt x="1104" y="477"/>
                      <a:pt x="941" y="386"/>
                    </a:cubicBezTo>
                    <a:lnTo>
                      <a:pt x="227" y="17"/>
                    </a:lnTo>
                    <a:cubicBezTo>
                      <a:pt x="205" y="6"/>
                      <a:pt x="182" y="0"/>
                      <a:pt x="15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9" name="Google Shape;9059;p63"/>
              <p:cNvSpPr/>
              <p:nvPr/>
            </p:nvSpPr>
            <p:spPr>
              <a:xfrm>
                <a:off x="3710558" y="4249147"/>
                <a:ext cx="35237" cy="22055"/>
              </a:xfrm>
              <a:custGeom>
                <a:avLst/>
                <a:gdLst/>
                <a:ahLst/>
                <a:cxnLst/>
                <a:rect l="l" t="t" r="r" b="b"/>
                <a:pathLst>
                  <a:path w="1104" h="691" extrusionOk="0">
                    <a:moveTo>
                      <a:pt x="162" y="0"/>
                    </a:moveTo>
                    <a:cubicBezTo>
                      <a:pt x="103" y="0"/>
                      <a:pt x="49" y="29"/>
                      <a:pt x="24" y="88"/>
                    </a:cubicBezTo>
                    <a:cubicBezTo>
                      <a:pt x="12" y="112"/>
                      <a:pt x="0" y="135"/>
                      <a:pt x="12" y="159"/>
                    </a:cubicBezTo>
                    <a:cubicBezTo>
                      <a:pt x="0" y="219"/>
                      <a:pt x="36" y="278"/>
                      <a:pt x="95" y="302"/>
                    </a:cubicBezTo>
                    <a:lnTo>
                      <a:pt x="798" y="671"/>
                    </a:lnTo>
                    <a:cubicBezTo>
                      <a:pt x="824" y="685"/>
                      <a:pt x="849" y="691"/>
                      <a:pt x="873" y="691"/>
                    </a:cubicBezTo>
                    <a:cubicBezTo>
                      <a:pt x="1014" y="691"/>
                      <a:pt x="1104" y="477"/>
                      <a:pt x="941" y="385"/>
                    </a:cubicBezTo>
                    <a:lnTo>
                      <a:pt x="238" y="16"/>
                    </a:lnTo>
                    <a:cubicBezTo>
                      <a:pt x="213" y="6"/>
                      <a:pt x="187" y="0"/>
                      <a:pt x="16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0" name="Google Shape;9060;p63"/>
              <p:cNvSpPr/>
              <p:nvPr/>
            </p:nvSpPr>
            <p:spPr>
              <a:xfrm>
                <a:off x="3699514" y="4270501"/>
                <a:ext cx="49376" cy="29588"/>
              </a:xfrm>
              <a:custGeom>
                <a:avLst/>
                <a:gdLst/>
                <a:ahLst/>
                <a:cxnLst/>
                <a:rect l="l" t="t" r="r" b="b"/>
                <a:pathLst>
                  <a:path w="1547" h="927" extrusionOk="0">
                    <a:moveTo>
                      <a:pt x="171" y="0"/>
                    </a:moveTo>
                    <a:cubicBezTo>
                      <a:pt x="109" y="0"/>
                      <a:pt x="51" y="33"/>
                      <a:pt x="25" y="86"/>
                    </a:cubicBezTo>
                    <a:cubicBezTo>
                      <a:pt x="13" y="109"/>
                      <a:pt x="1" y="133"/>
                      <a:pt x="13" y="169"/>
                    </a:cubicBezTo>
                    <a:cubicBezTo>
                      <a:pt x="13" y="216"/>
                      <a:pt x="37" y="276"/>
                      <a:pt x="84" y="300"/>
                    </a:cubicBezTo>
                    <a:lnTo>
                      <a:pt x="1239" y="907"/>
                    </a:lnTo>
                    <a:cubicBezTo>
                      <a:pt x="1267" y="921"/>
                      <a:pt x="1293" y="927"/>
                      <a:pt x="1318" y="927"/>
                    </a:cubicBezTo>
                    <a:cubicBezTo>
                      <a:pt x="1464" y="927"/>
                      <a:pt x="1547" y="713"/>
                      <a:pt x="1394" y="621"/>
                    </a:cubicBezTo>
                    <a:lnTo>
                      <a:pt x="239" y="14"/>
                    </a:lnTo>
                    <a:cubicBezTo>
                      <a:pt x="217" y="4"/>
                      <a:pt x="193" y="0"/>
                      <a:pt x="1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1" name="Google Shape;9061;p63"/>
              <p:cNvSpPr/>
              <p:nvPr/>
            </p:nvSpPr>
            <p:spPr>
              <a:xfrm>
                <a:off x="3598425" y="4462941"/>
                <a:ext cx="35301" cy="22215"/>
              </a:xfrm>
              <a:custGeom>
                <a:avLst/>
                <a:gdLst/>
                <a:ahLst/>
                <a:cxnLst/>
                <a:rect l="l" t="t" r="r" b="b"/>
                <a:pathLst>
                  <a:path w="1106" h="696" extrusionOk="0">
                    <a:moveTo>
                      <a:pt x="161" y="0"/>
                    </a:moveTo>
                    <a:cubicBezTo>
                      <a:pt x="103" y="0"/>
                      <a:pt x="49" y="35"/>
                      <a:pt x="25" y="93"/>
                    </a:cubicBezTo>
                    <a:cubicBezTo>
                      <a:pt x="13" y="105"/>
                      <a:pt x="1" y="141"/>
                      <a:pt x="1" y="164"/>
                    </a:cubicBezTo>
                    <a:cubicBezTo>
                      <a:pt x="1" y="224"/>
                      <a:pt x="37" y="272"/>
                      <a:pt x="96" y="307"/>
                    </a:cubicBezTo>
                    <a:lnTo>
                      <a:pt x="799" y="676"/>
                    </a:lnTo>
                    <a:cubicBezTo>
                      <a:pt x="823" y="690"/>
                      <a:pt x="848" y="696"/>
                      <a:pt x="871" y="696"/>
                    </a:cubicBezTo>
                    <a:cubicBezTo>
                      <a:pt x="1014" y="696"/>
                      <a:pt x="1105" y="473"/>
                      <a:pt x="941" y="391"/>
                    </a:cubicBezTo>
                    <a:lnTo>
                      <a:pt x="239" y="22"/>
                    </a:lnTo>
                    <a:cubicBezTo>
                      <a:pt x="213" y="7"/>
                      <a:pt x="187" y="0"/>
                      <a:pt x="16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2" name="Google Shape;9062;p63"/>
              <p:cNvSpPr/>
              <p:nvPr/>
            </p:nvSpPr>
            <p:spPr>
              <a:xfrm>
                <a:off x="3587413" y="4484391"/>
                <a:ext cx="49249" cy="29396"/>
              </a:xfrm>
              <a:custGeom>
                <a:avLst/>
                <a:gdLst/>
                <a:ahLst/>
                <a:cxnLst/>
                <a:rect l="l" t="t" r="r" b="b"/>
                <a:pathLst>
                  <a:path w="1543" h="921" extrusionOk="0">
                    <a:moveTo>
                      <a:pt x="158" y="0"/>
                    </a:moveTo>
                    <a:cubicBezTo>
                      <a:pt x="103" y="0"/>
                      <a:pt x="49" y="29"/>
                      <a:pt x="24" y="88"/>
                    </a:cubicBezTo>
                    <a:cubicBezTo>
                      <a:pt x="1" y="112"/>
                      <a:pt x="1" y="135"/>
                      <a:pt x="1" y="159"/>
                    </a:cubicBezTo>
                    <a:cubicBezTo>
                      <a:pt x="1" y="219"/>
                      <a:pt x="36" y="266"/>
                      <a:pt x="84" y="302"/>
                    </a:cubicBezTo>
                    <a:lnTo>
                      <a:pt x="1239" y="897"/>
                    </a:lnTo>
                    <a:cubicBezTo>
                      <a:pt x="1266" y="914"/>
                      <a:pt x="1293" y="921"/>
                      <a:pt x="1318" y="921"/>
                    </a:cubicBezTo>
                    <a:cubicBezTo>
                      <a:pt x="1457" y="921"/>
                      <a:pt x="1543" y="704"/>
                      <a:pt x="1382" y="623"/>
                    </a:cubicBezTo>
                    <a:lnTo>
                      <a:pt x="227" y="16"/>
                    </a:lnTo>
                    <a:cubicBezTo>
                      <a:pt x="205" y="6"/>
                      <a:pt x="182" y="0"/>
                      <a:pt x="15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3" name="Google Shape;9063;p63"/>
              <p:cNvSpPr/>
              <p:nvPr/>
            </p:nvSpPr>
            <p:spPr>
              <a:xfrm>
                <a:off x="3576018" y="4505745"/>
                <a:ext cx="35237" cy="21991"/>
              </a:xfrm>
              <a:custGeom>
                <a:avLst/>
                <a:gdLst/>
                <a:ahLst/>
                <a:cxnLst/>
                <a:rect l="l" t="t" r="r" b="b"/>
                <a:pathLst>
                  <a:path w="1104" h="689" extrusionOk="0">
                    <a:moveTo>
                      <a:pt x="170" y="0"/>
                    </a:moveTo>
                    <a:cubicBezTo>
                      <a:pt x="108" y="0"/>
                      <a:pt x="50" y="33"/>
                      <a:pt x="24" y="85"/>
                    </a:cubicBezTo>
                    <a:cubicBezTo>
                      <a:pt x="12" y="109"/>
                      <a:pt x="0" y="133"/>
                      <a:pt x="12" y="157"/>
                    </a:cubicBezTo>
                    <a:cubicBezTo>
                      <a:pt x="12" y="216"/>
                      <a:pt x="36" y="276"/>
                      <a:pt x="96" y="300"/>
                    </a:cubicBezTo>
                    <a:lnTo>
                      <a:pt x="798" y="669"/>
                    </a:lnTo>
                    <a:cubicBezTo>
                      <a:pt x="824" y="683"/>
                      <a:pt x="849" y="689"/>
                      <a:pt x="873" y="689"/>
                    </a:cubicBezTo>
                    <a:cubicBezTo>
                      <a:pt x="1014" y="689"/>
                      <a:pt x="1104" y="477"/>
                      <a:pt x="941" y="395"/>
                    </a:cubicBezTo>
                    <a:lnTo>
                      <a:pt x="238" y="14"/>
                    </a:lnTo>
                    <a:cubicBezTo>
                      <a:pt x="216" y="4"/>
                      <a:pt x="193" y="0"/>
                      <a:pt x="17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4" name="Google Shape;9064;p63"/>
              <p:cNvSpPr/>
              <p:nvPr/>
            </p:nvSpPr>
            <p:spPr>
              <a:xfrm>
                <a:off x="3565006" y="4527131"/>
                <a:ext cx="34854" cy="22023"/>
              </a:xfrm>
              <a:custGeom>
                <a:avLst/>
                <a:gdLst/>
                <a:ahLst/>
                <a:cxnLst/>
                <a:rect l="l" t="t" r="r" b="b"/>
                <a:pathLst>
                  <a:path w="1092" h="690" extrusionOk="0">
                    <a:moveTo>
                      <a:pt x="154" y="1"/>
                    </a:moveTo>
                    <a:cubicBezTo>
                      <a:pt x="100" y="1"/>
                      <a:pt x="45" y="33"/>
                      <a:pt x="12" y="82"/>
                    </a:cubicBezTo>
                    <a:cubicBezTo>
                      <a:pt x="0" y="106"/>
                      <a:pt x="0" y="130"/>
                      <a:pt x="0" y="166"/>
                    </a:cubicBezTo>
                    <a:cubicBezTo>
                      <a:pt x="0" y="213"/>
                      <a:pt x="36" y="273"/>
                      <a:pt x="83" y="297"/>
                    </a:cubicBezTo>
                    <a:lnTo>
                      <a:pt x="786" y="666"/>
                    </a:lnTo>
                    <a:cubicBezTo>
                      <a:pt x="815" y="682"/>
                      <a:pt x="843" y="689"/>
                      <a:pt x="869" y="689"/>
                    </a:cubicBezTo>
                    <a:cubicBezTo>
                      <a:pt x="1013" y="689"/>
                      <a:pt x="1092" y="472"/>
                      <a:pt x="941" y="392"/>
                    </a:cubicBezTo>
                    <a:lnTo>
                      <a:pt x="226" y="23"/>
                    </a:lnTo>
                    <a:cubicBezTo>
                      <a:pt x="204" y="8"/>
                      <a:pt x="179" y="1"/>
                      <a:pt x="15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5" name="Google Shape;9065;p63"/>
              <p:cNvSpPr/>
              <p:nvPr/>
            </p:nvSpPr>
            <p:spPr>
              <a:xfrm>
                <a:off x="3553579" y="4548453"/>
                <a:ext cx="35301" cy="22215"/>
              </a:xfrm>
              <a:custGeom>
                <a:avLst/>
                <a:gdLst/>
                <a:ahLst/>
                <a:cxnLst/>
                <a:rect l="l" t="t" r="r" b="b"/>
                <a:pathLst>
                  <a:path w="1106" h="696" extrusionOk="0">
                    <a:moveTo>
                      <a:pt x="161" y="0"/>
                    </a:moveTo>
                    <a:cubicBezTo>
                      <a:pt x="103" y="0"/>
                      <a:pt x="49" y="35"/>
                      <a:pt x="25" y="93"/>
                    </a:cubicBezTo>
                    <a:cubicBezTo>
                      <a:pt x="13" y="105"/>
                      <a:pt x="1" y="140"/>
                      <a:pt x="13" y="164"/>
                    </a:cubicBezTo>
                    <a:cubicBezTo>
                      <a:pt x="13" y="224"/>
                      <a:pt x="37" y="271"/>
                      <a:pt x="96" y="307"/>
                    </a:cubicBezTo>
                    <a:lnTo>
                      <a:pt x="799" y="676"/>
                    </a:lnTo>
                    <a:cubicBezTo>
                      <a:pt x="824" y="690"/>
                      <a:pt x="848" y="695"/>
                      <a:pt x="871" y="695"/>
                    </a:cubicBezTo>
                    <a:cubicBezTo>
                      <a:pt x="1014" y="695"/>
                      <a:pt x="1105" y="472"/>
                      <a:pt x="941" y="391"/>
                    </a:cubicBezTo>
                    <a:lnTo>
                      <a:pt x="239" y="21"/>
                    </a:lnTo>
                    <a:cubicBezTo>
                      <a:pt x="213" y="7"/>
                      <a:pt x="187" y="0"/>
                      <a:pt x="16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6" name="Google Shape;9066;p63"/>
              <p:cNvSpPr/>
              <p:nvPr/>
            </p:nvSpPr>
            <p:spPr>
              <a:xfrm>
                <a:off x="3542566" y="4569902"/>
                <a:ext cx="34950" cy="22055"/>
              </a:xfrm>
              <a:custGeom>
                <a:avLst/>
                <a:gdLst/>
                <a:ahLst/>
                <a:cxnLst/>
                <a:rect l="l" t="t" r="r" b="b"/>
                <a:pathLst>
                  <a:path w="1095" h="691" extrusionOk="0">
                    <a:moveTo>
                      <a:pt x="158" y="0"/>
                    </a:moveTo>
                    <a:cubicBezTo>
                      <a:pt x="102" y="0"/>
                      <a:pt x="46" y="29"/>
                      <a:pt x="12" y="88"/>
                    </a:cubicBezTo>
                    <a:cubicBezTo>
                      <a:pt x="1" y="111"/>
                      <a:pt x="1" y="135"/>
                      <a:pt x="1" y="159"/>
                    </a:cubicBezTo>
                    <a:cubicBezTo>
                      <a:pt x="1" y="219"/>
                      <a:pt x="36" y="266"/>
                      <a:pt x="84" y="302"/>
                    </a:cubicBezTo>
                    <a:lnTo>
                      <a:pt x="786" y="671"/>
                    </a:lnTo>
                    <a:cubicBezTo>
                      <a:pt x="814" y="685"/>
                      <a:pt x="840" y="691"/>
                      <a:pt x="865" y="691"/>
                    </a:cubicBezTo>
                    <a:cubicBezTo>
                      <a:pt x="1011" y="691"/>
                      <a:pt x="1094" y="477"/>
                      <a:pt x="941" y="385"/>
                    </a:cubicBezTo>
                    <a:lnTo>
                      <a:pt x="227" y="16"/>
                    </a:lnTo>
                    <a:cubicBezTo>
                      <a:pt x="205" y="5"/>
                      <a:pt x="182" y="0"/>
                      <a:pt x="15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7" name="Google Shape;9067;p63"/>
              <p:cNvSpPr/>
              <p:nvPr/>
            </p:nvSpPr>
            <p:spPr>
              <a:xfrm>
                <a:off x="3531171" y="4591225"/>
                <a:ext cx="49376" cy="29619"/>
              </a:xfrm>
              <a:custGeom>
                <a:avLst/>
                <a:gdLst/>
                <a:ahLst/>
                <a:cxnLst/>
                <a:rect l="l" t="t" r="r" b="b"/>
                <a:pathLst>
                  <a:path w="1547" h="928" extrusionOk="0">
                    <a:moveTo>
                      <a:pt x="170" y="1"/>
                    </a:moveTo>
                    <a:cubicBezTo>
                      <a:pt x="108" y="1"/>
                      <a:pt x="50" y="34"/>
                      <a:pt x="24" y="86"/>
                    </a:cubicBezTo>
                    <a:cubicBezTo>
                      <a:pt x="12" y="110"/>
                      <a:pt x="0" y="134"/>
                      <a:pt x="0" y="158"/>
                    </a:cubicBezTo>
                    <a:cubicBezTo>
                      <a:pt x="0" y="217"/>
                      <a:pt x="36" y="277"/>
                      <a:pt x="96" y="301"/>
                    </a:cubicBezTo>
                    <a:lnTo>
                      <a:pt x="1239" y="908"/>
                    </a:lnTo>
                    <a:cubicBezTo>
                      <a:pt x="1266" y="922"/>
                      <a:pt x="1293" y="928"/>
                      <a:pt x="1317" y="928"/>
                    </a:cubicBezTo>
                    <a:cubicBezTo>
                      <a:pt x="1464" y="928"/>
                      <a:pt x="1546" y="714"/>
                      <a:pt x="1393" y="622"/>
                    </a:cubicBezTo>
                    <a:lnTo>
                      <a:pt x="239" y="15"/>
                    </a:lnTo>
                    <a:cubicBezTo>
                      <a:pt x="216" y="5"/>
                      <a:pt x="193" y="1"/>
                      <a:pt x="17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8" name="Google Shape;9068;p63"/>
              <p:cNvSpPr/>
              <p:nvPr/>
            </p:nvSpPr>
            <p:spPr>
              <a:xfrm>
                <a:off x="3520159" y="4612642"/>
                <a:ext cx="33450" cy="21959"/>
              </a:xfrm>
              <a:custGeom>
                <a:avLst/>
                <a:gdLst/>
                <a:ahLst/>
                <a:cxnLst/>
                <a:rect l="l" t="t" r="r" b="b"/>
                <a:pathLst>
                  <a:path w="1048" h="688" extrusionOk="0">
                    <a:moveTo>
                      <a:pt x="154" y="1"/>
                    </a:moveTo>
                    <a:cubicBezTo>
                      <a:pt x="100" y="1"/>
                      <a:pt x="45" y="33"/>
                      <a:pt x="12" y="82"/>
                    </a:cubicBezTo>
                    <a:cubicBezTo>
                      <a:pt x="0" y="106"/>
                      <a:pt x="0" y="130"/>
                      <a:pt x="0" y="165"/>
                    </a:cubicBezTo>
                    <a:cubicBezTo>
                      <a:pt x="0" y="213"/>
                      <a:pt x="36" y="273"/>
                      <a:pt x="83" y="296"/>
                    </a:cubicBezTo>
                    <a:lnTo>
                      <a:pt x="786" y="666"/>
                    </a:lnTo>
                    <a:cubicBezTo>
                      <a:pt x="812" y="680"/>
                      <a:pt x="839" y="687"/>
                      <a:pt x="866" y="687"/>
                    </a:cubicBezTo>
                    <a:cubicBezTo>
                      <a:pt x="923" y="687"/>
                      <a:pt x="976" y="655"/>
                      <a:pt x="1000" y="606"/>
                    </a:cubicBezTo>
                    <a:cubicBezTo>
                      <a:pt x="1048" y="523"/>
                      <a:pt x="1012" y="427"/>
                      <a:pt x="941" y="392"/>
                    </a:cubicBezTo>
                    <a:lnTo>
                      <a:pt x="226" y="23"/>
                    </a:lnTo>
                    <a:cubicBezTo>
                      <a:pt x="204" y="8"/>
                      <a:pt x="179" y="1"/>
                      <a:pt x="15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9" name="Google Shape;9069;p63"/>
              <p:cNvSpPr/>
              <p:nvPr/>
            </p:nvSpPr>
            <p:spPr>
              <a:xfrm>
                <a:off x="3508732" y="4633932"/>
                <a:ext cx="35301" cy="22246"/>
              </a:xfrm>
              <a:custGeom>
                <a:avLst/>
                <a:gdLst/>
                <a:ahLst/>
                <a:cxnLst/>
                <a:rect l="l" t="t" r="r" b="b"/>
                <a:pathLst>
                  <a:path w="1106" h="697" extrusionOk="0">
                    <a:moveTo>
                      <a:pt x="161" y="1"/>
                    </a:moveTo>
                    <a:cubicBezTo>
                      <a:pt x="103" y="1"/>
                      <a:pt x="50" y="36"/>
                      <a:pt x="25" y="94"/>
                    </a:cubicBezTo>
                    <a:cubicBezTo>
                      <a:pt x="13" y="106"/>
                      <a:pt x="1" y="141"/>
                      <a:pt x="1" y="165"/>
                    </a:cubicBezTo>
                    <a:cubicBezTo>
                      <a:pt x="1" y="225"/>
                      <a:pt x="37" y="272"/>
                      <a:pt x="96" y="308"/>
                    </a:cubicBezTo>
                    <a:lnTo>
                      <a:pt x="799" y="677"/>
                    </a:lnTo>
                    <a:cubicBezTo>
                      <a:pt x="824" y="690"/>
                      <a:pt x="848" y="696"/>
                      <a:pt x="871" y="696"/>
                    </a:cubicBezTo>
                    <a:cubicBezTo>
                      <a:pt x="1014" y="696"/>
                      <a:pt x="1105" y="473"/>
                      <a:pt x="942" y="391"/>
                    </a:cubicBezTo>
                    <a:lnTo>
                      <a:pt x="239" y="22"/>
                    </a:lnTo>
                    <a:cubicBezTo>
                      <a:pt x="214" y="8"/>
                      <a:pt x="187" y="1"/>
                      <a:pt x="16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0" name="Google Shape;9070;p63"/>
              <p:cNvSpPr/>
              <p:nvPr/>
            </p:nvSpPr>
            <p:spPr>
              <a:xfrm>
                <a:off x="3497720" y="4655382"/>
                <a:ext cx="34950" cy="22087"/>
              </a:xfrm>
              <a:custGeom>
                <a:avLst/>
                <a:gdLst/>
                <a:ahLst/>
                <a:cxnLst/>
                <a:rect l="l" t="t" r="r" b="b"/>
                <a:pathLst>
                  <a:path w="1095" h="692" extrusionOk="0">
                    <a:moveTo>
                      <a:pt x="158" y="1"/>
                    </a:moveTo>
                    <a:cubicBezTo>
                      <a:pt x="104" y="1"/>
                      <a:pt x="49" y="30"/>
                      <a:pt x="24" y="89"/>
                    </a:cubicBezTo>
                    <a:cubicBezTo>
                      <a:pt x="1" y="112"/>
                      <a:pt x="1" y="136"/>
                      <a:pt x="1" y="160"/>
                    </a:cubicBezTo>
                    <a:cubicBezTo>
                      <a:pt x="1" y="219"/>
                      <a:pt x="24" y="267"/>
                      <a:pt x="84" y="303"/>
                    </a:cubicBezTo>
                    <a:lnTo>
                      <a:pt x="786" y="672"/>
                    </a:lnTo>
                    <a:cubicBezTo>
                      <a:pt x="814" y="686"/>
                      <a:pt x="840" y="692"/>
                      <a:pt x="865" y="692"/>
                    </a:cubicBezTo>
                    <a:cubicBezTo>
                      <a:pt x="1011" y="692"/>
                      <a:pt x="1094" y="478"/>
                      <a:pt x="941" y="386"/>
                    </a:cubicBezTo>
                    <a:lnTo>
                      <a:pt x="227" y="17"/>
                    </a:lnTo>
                    <a:cubicBezTo>
                      <a:pt x="205" y="6"/>
                      <a:pt x="182" y="1"/>
                      <a:pt x="15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1" name="Google Shape;9071;p63"/>
              <p:cNvSpPr/>
              <p:nvPr/>
            </p:nvSpPr>
            <p:spPr>
              <a:xfrm>
                <a:off x="3486324" y="4676736"/>
                <a:ext cx="35237" cy="22023"/>
              </a:xfrm>
              <a:custGeom>
                <a:avLst/>
                <a:gdLst/>
                <a:ahLst/>
                <a:cxnLst/>
                <a:rect l="l" t="t" r="r" b="b"/>
                <a:pathLst>
                  <a:path w="1104" h="690" extrusionOk="0">
                    <a:moveTo>
                      <a:pt x="170" y="1"/>
                    </a:moveTo>
                    <a:cubicBezTo>
                      <a:pt x="108" y="1"/>
                      <a:pt x="50" y="34"/>
                      <a:pt x="24" y="86"/>
                    </a:cubicBezTo>
                    <a:cubicBezTo>
                      <a:pt x="12" y="110"/>
                      <a:pt x="0" y="134"/>
                      <a:pt x="0" y="158"/>
                    </a:cubicBezTo>
                    <a:cubicBezTo>
                      <a:pt x="0" y="217"/>
                      <a:pt x="36" y="277"/>
                      <a:pt x="96" y="301"/>
                    </a:cubicBezTo>
                    <a:lnTo>
                      <a:pt x="798" y="670"/>
                    </a:lnTo>
                    <a:cubicBezTo>
                      <a:pt x="824" y="683"/>
                      <a:pt x="849" y="689"/>
                      <a:pt x="873" y="689"/>
                    </a:cubicBezTo>
                    <a:cubicBezTo>
                      <a:pt x="1014" y="689"/>
                      <a:pt x="1104" y="477"/>
                      <a:pt x="941" y="396"/>
                    </a:cubicBezTo>
                    <a:lnTo>
                      <a:pt x="239" y="15"/>
                    </a:lnTo>
                    <a:cubicBezTo>
                      <a:pt x="216" y="5"/>
                      <a:pt x="193" y="1"/>
                      <a:pt x="17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2" name="Google Shape;9072;p63"/>
              <p:cNvSpPr/>
              <p:nvPr/>
            </p:nvSpPr>
            <p:spPr>
              <a:xfrm>
                <a:off x="3475312" y="4698154"/>
                <a:ext cx="49313" cy="29492"/>
              </a:xfrm>
              <a:custGeom>
                <a:avLst/>
                <a:gdLst/>
                <a:ahLst/>
                <a:cxnLst/>
                <a:rect l="l" t="t" r="r" b="b"/>
                <a:pathLst>
                  <a:path w="1545" h="924" extrusionOk="0">
                    <a:moveTo>
                      <a:pt x="154" y="1"/>
                    </a:moveTo>
                    <a:cubicBezTo>
                      <a:pt x="100" y="1"/>
                      <a:pt x="45" y="33"/>
                      <a:pt x="12" y="82"/>
                    </a:cubicBezTo>
                    <a:cubicBezTo>
                      <a:pt x="0" y="106"/>
                      <a:pt x="0" y="130"/>
                      <a:pt x="0" y="165"/>
                    </a:cubicBezTo>
                    <a:cubicBezTo>
                      <a:pt x="0" y="213"/>
                      <a:pt x="36" y="273"/>
                      <a:pt x="84" y="296"/>
                    </a:cubicBezTo>
                    <a:lnTo>
                      <a:pt x="1238" y="904"/>
                    </a:lnTo>
                    <a:cubicBezTo>
                      <a:pt x="1264" y="917"/>
                      <a:pt x="1290" y="923"/>
                      <a:pt x="1313" y="923"/>
                    </a:cubicBezTo>
                    <a:cubicBezTo>
                      <a:pt x="1455" y="923"/>
                      <a:pt x="1544" y="711"/>
                      <a:pt x="1381" y="630"/>
                    </a:cubicBezTo>
                    <a:lnTo>
                      <a:pt x="226" y="22"/>
                    </a:lnTo>
                    <a:cubicBezTo>
                      <a:pt x="204" y="8"/>
                      <a:pt x="179" y="1"/>
                      <a:pt x="15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3" name="Google Shape;9073;p63"/>
              <p:cNvSpPr/>
              <p:nvPr/>
            </p:nvSpPr>
            <p:spPr>
              <a:xfrm>
                <a:off x="3463885" y="4719444"/>
                <a:ext cx="35301" cy="22246"/>
              </a:xfrm>
              <a:custGeom>
                <a:avLst/>
                <a:gdLst/>
                <a:ahLst/>
                <a:cxnLst/>
                <a:rect l="l" t="t" r="r" b="b"/>
                <a:pathLst>
                  <a:path w="1106" h="697" extrusionOk="0">
                    <a:moveTo>
                      <a:pt x="161" y="1"/>
                    </a:moveTo>
                    <a:cubicBezTo>
                      <a:pt x="103" y="1"/>
                      <a:pt x="50" y="36"/>
                      <a:pt x="25" y="94"/>
                    </a:cubicBezTo>
                    <a:cubicBezTo>
                      <a:pt x="13" y="106"/>
                      <a:pt x="1" y="141"/>
                      <a:pt x="13" y="165"/>
                    </a:cubicBezTo>
                    <a:cubicBezTo>
                      <a:pt x="13" y="225"/>
                      <a:pt x="49" y="272"/>
                      <a:pt x="96" y="308"/>
                    </a:cubicBezTo>
                    <a:lnTo>
                      <a:pt x="799" y="677"/>
                    </a:lnTo>
                    <a:cubicBezTo>
                      <a:pt x="824" y="690"/>
                      <a:pt x="848" y="696"/>
                      <a:pt x="871" y="696"/>
                    </a:cubicBezTo>
                    <a:cubicBezTo>
                      <a:pt x="1014" y="696"/>
                      <a:pt x="1105" y="473"/>
                      <a:pt x="942" y="391"/>
                    </a:cubicBezTo>
                    <a:lnTo>
                      <a:pt x="239" y="22"/>
                    </a:lnTo>
                    <a:cubicBezTo>
                      <a:pt x="214" y="8"/>
                      <a:pt x="187" y="1"/>
                      <a:pt x="16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4" name="Google Shape;9074;p63"/>
              <p:cNvSpPr/>
              <p:nvPr/>
            </p:nvSpPr>
            <p:spPr>
              <a:xfrm>
                <a:off x="3452490" y="4740894"/>
                <a:ext cx="35269" cy="22087"/>
              </a:xfrm>
              <a:custGeom>
                <a:avLst/>
                <a:gdLst/>
                <a:ahLst/>
                <a:cxnLst/>
                <a:rect l="l" t="t" r="r" b="b"/>
                <a:pathLst>
                  <a:path w="1105" h="692" extrusionOk="0">
                    <a:moveTo>
                      <a:pt x="163" y="1"/>
                    </a:moveTo>
                    <a:cubicBezTo>
                      <a:pt x="104" y="1"/>
                      <a:pt x="50" y="30"/>
                      <a:pt x="25" y="88"/>
                    </a:cubicBezTo>
                    <a:cubicBezTo>
                      <a:pt x="13" y="112"/>
                      <a:pt x="1" y="136"/>
                      <a:pt x="13" y="160"/>
                    </a:cubicBezTo>
                    <a:cubicBezTo>
                      <a:pt x="13" y="219"/>
                      <a:pt x="37" y="267"/>
                      <a:pt x="84" y="303"/>
                    </a:cubicBezTo>
                    <a:lnTo>
                      <a:pt x="799" y="672"/>
                    </a:lnTo>
                    <a:cubicBezTo>
                      <a:pt x="824" y="686"/>
                      <a:pt x="849" y="692"/>
                      <a:pt x="873" y="692"/>
                    </a:cubicBezTo>
                    <a:cubicBezTo>
                      <a:pt x="1015" y="692"/>
                      <a:pt x="1104" y="478"/>
                      <a:pt x="941" y="386"/>
                    </a:cubicBezTo>
                    <a:lnTo>
                      <a:pt x="239" y="17"/>
                    </a:lnTo>
                    <a:cubicBezTo>
                      <a:pt x="214" y="6"/>
                      <a:pt x="188" y="1"/>
                      <a:pt x="16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5" name="Google Shape;9075;p63"/>
              <p:cNvSpPr/>
              <p:nvPr/>
            </p:nvSpPr>
            <p:spPr>
              <a:xfrm>
                <a:off x="3441478" y="4762248"/>
                <a:ext cx="35269" cy="22023"/>
              </a:xfrm>
              <a:custGeom>
                <a:avLst/>
                <a:gdLst/>
                <a:ahLst/>
                <a:cxnLst/>
                <a:rect l="l" t="t" r="r" b="b"/>
                <a:pathLst>
                  <a:path w="1105" h="690" extrusionOk="0">
                    <a:moveTo>
                      <a:pt x="170" y="1"/>
                    </a:moveTo>
                    <a:cubicBezTo>
                      <a:pt x="109" y="1"/>
                      <a:pt x="50" y="34"/>
                      <a:pt x="24" y="86"/>
                    </a:cubicBezTo>
                    <a:cubicBezTo>
                      <a:pt x="12" y="110"/>
                      <a:pt x="1" y="134"/>
                      <a:pt x="1" y="158"/>
                    </a:cubicBezTo>
                    <a:cubicBezTo>
                      <a:pt x="1" y="217"/>
                      <a:pt x="36" y="277"/>
                      <a:pt x="84" y="300"/>
                    </a:cubicBezTo>
                    <a:lnTo>
                      <a:pt x="798" y="670"/>
                    </a:lnTo>
                    <a:cubicBezTo>
                      <a:pt x="824" y="683"/>
                      <a:pt x="849" y="689"/>
                      <a:pt x="873" y="689"/>
                    </a:cubicBezTo>
                    <a:cubicBezTo>
                      <a:pt x="1014" y="689"/>
                      <a:pt x="1104" y="477"/>
                      <a:pt x="941" y="396"/>
                    </a:cubicBezTo>
                    <a:lnTo>
                      <a:pt x="239" y="15"/>
                    </a:lnTo>
                    <a:cubicBezTo>
                      <a:pt x="216" y="5"/>
                      <a:pt x="193" y="1"/>
                      <a:pt x="17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6" name="Google Shape;9076;p63"/>
              <p:cNvSpPr/>
              <p:nvPr/>
            </p:nvSpPr>
            <p:spPr>
              <a:xfrm>
                <a:off x="3430466" y="4783665"/>
                <a:ext cx="34854" cy="21991"/>
              </a:xfrm>
              <a:custGeom>
                <a:avLst/>
                <a:gdLst/>
                <a:ahLst/>
                <a:cxnLst/>
                <a:rect l="l" t="t" r="r" b="b"/>
                <a:pathLst>
                  <a:path w="1092" h="689" extrusionOk="0">
                    <a:moveTo>
                      <a:pt x="154" y="1"/>
                    </a:moveTo>
                    <a:cubicBezTo>
                      <a:pt x="100" y="1"/>
                      <a:pt x="45" y="33"/>
                      <a:pt x="12" y="82"/>
                    </a:cubicBezTo>
                    <a:cubicBezTo>
                      <a:pt x="0" y="106"/>
                      <a:pt x="0" y="130"/>
                      <a:pt x="0" y="165"/>
                    </a:cubicBezTo>
                    <a:cubicBezTo>
                      <a:pt x="0" y="213"/>
                      <a:pt x="36" y="272"/>
                      <a:pt x="84" y="296"/>
                    </a:cubicBezTo>
                    <a:lnTo>
                      <a:pt x="786" y="665"/>
                    </a:lnTo>
                    <a:cubicBezTo>
                      <a:pt x="815" y="682"/>
                      <a:pt x="844" y="689"/>
                      <a:pt x="870" y="689"/>
                    </a:cubicBezTo>
                    <a:cubicBezTo>
                      <a:pt x="1013" y="689"/>
                      <a:pt x="1092" y="472"/>
                      <a:pt x="941" y="391"/>
                    </a:cubicBezTo>
                    <a:lnTo>
                      <a:pt x="226" y="22"/>
                    </a:lnTo>
                    <a:cubicBezTo>
                      <a:pt x="204" y="7"/>
                      <a:pt x="179" y="1"/>
                      <a:pt x="15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7" name="Google Shape;9077;p63"/>
              <p:cNvSpPr/>
              <p:nvPr/>
            </p:nvSpPr>
            <p:spPr>
              <a:xfrm>
                <a:off x="3419421" y="4805147"/>
                <a:ext cx="49281" cy="29396"/>
              </a:xfrm>
              <a:custGeom>
                <a:avLst/>
                <a:gdLst/>
                <a:ahLst/>
                <a:cxnLst/>
                <a:rect l="l" t="t" r="r" b="b"/>
                <a:pathLst>
                  <a:path w="1544" h="921" extrusionOk="0">
                    <a:moveTo>
                      <a:pt x="159" y="0"/>
                    </a:moveTo>
                    <a:cubicBezTo>
                      <a:pt x="104" y="0"/>
                      <a:pt x="50" y="29"/>
                      <a:pt x="25" y="88"/>
                    </a:cubicBezTo>
                    <a:cubicBezTo>
                      <a:pt x="1" y="111"/>
                      <a:pt x="1" y="135"/>
                      <a:pt x="1" y="159"/>
                    </a:cubicBezTo>
                    <a:cubicBezTo>
                      <a:pt x="1" y="219"/>
                      <a:pt x="37" y="266"/>
                      <a:pt x="84" y="302"/>
                    </a:cubicBezTo>
                    <a:lnTo>
                      <a:pt x="1239" y="897"/>
                    </a:lnTo>
                    <a:cubicBezTo>
                      <a:pt x="1267" y="914"/>
                      <a:pt x="1294" y="921"/>
                      <a:pt x="1319" y="921"/>
                    </a:cubicBezTo>
                    <a:cubicBezTo>
                      <a:pt x="1457" y="921"/>
                      <a:pt x="1543" y="704"/>
                      <a:pt x="1382" y="623"/>
                    </a:cubicBezTo>
                    <a:lnTo>
                      <a:pt x="227" y="16"/>
                    </a:lnTo>
                    <a:cubicBezTo>
                      <a:pt x="206" y="5"/>
                      <a:pt x="182" y="0"/>
                      <a:pt x="15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8" name="Google Shape;9078;p63"/>
              <p:cNvSpPr/>
              <p:nvPr/>
            </p:nvSpPr>
            <p:spPr>
              <a:xfrm>
                <a:off x="3408026" y="4826405"/>
                <a:ext cx="34950" cy="22087"/>
              </a:xfrm>
              <a:custGeom>
                <a:avLst/>
                <a:gdLst/>
                <a:ahLst/>
                <a:cxnLst/>
                <a:rect l="l" t="t" r="r" b="b"/>
                <a:pathLst>
                  <a:path w="1095" h="692" extrusionOk="0">
                    <a:moveTo>
                      <a:pt x="158" y="1"/>
                    </a:moveTo>
                    <a:cubicBezTo>
                      <a:pt x="103" y="1"/>
                      <a:pt x="46" y="30"/>
                      <a:pt x="13" y="88"/>
                    </a:cubicBezTo>
                    <a:cubicBezTo>
                      <a:pt x="1" y="112"/>
                      <a:pt x="1" y="136"/>
                      <a:pt x="1" y="160"/>
                    </a:cubicBezTo>
                    <a:cubicBezTo>
                      <a:pt x="1" y="219"/>
                      <a:pt x="36" y="267"/>
                      <a:pt x="84" y="303"/>
                    </a:cubicBezTo>
                    <a:lnTo>
                      <a:pt x="787" y="672"/>
                    </a:lnTo>
                    <a:cubicBezTo>
                      <a:pt x="814" y="685"/>
                      <a:pt x="840" y="692"/>
                      <a:pt x="865" y="692"/>
                    </a:cubicBezTo>
                    <a:cubicBezTo>
                      <a:pt x="1012" y="692"/>
                      <a:pt x="1094" y="478"/>
                      <a:pt x="941" y="386"/>
                    </a:cubicBezTo>
                    <a:lnTo>
                      <a:pt x="227" y="17"/>
                    </a:lnTo>
                    <a:cubicBezTo>
                      <a:pt x="206" y="6"/>
                      <a:pt x="182" y="1"/>
                      <a:pt x="15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9" name="Google Shape;9079;p63"/>
              <p:cNvSpPr/>
              <p:nvPr/>
            </p:nvSpPr>
            <p:spPr>
              <a:xfrm>
                <a:off x="3396631" y="4847759"/>
                <a:ext cx="35269" cy="22023"/>
              </a:xfrm>
              <a:custGeom>
                <a:avLst/>
                <a:gdLst/>
                <a:ahLst/>
                <a:cxnLst/>
                <a:rect l="l" t="t" r="r" b="b"/>
                <a:pathLst>
                  <a:path w="1105" h="690" extrusionOk="0">
                    <a:moveTo>
                      <a:pt x="171" y="1"/>
                    </a:moveTo>
                    <a:cubicBezTo>
                      <a:pt x="109" y="1"/>
                      <a:pt x="51" y="34"/>
                      <a:pt x="24" y="86"/>
                    </a:cubicBezTo>
                    <a:cubicBezTo>
                      <a:pt x="12" y="110"/>
                      <a:pt x="1" y="134"/>
                      <a:pt x="1" y="157"/>
                    </a:cubicBezTo>
                    <a:cubicBezTo>
                      <a:pt x="1" y="217"/>
                      <a:pt x="36" y="277"/>
                      <a:pt x="96" y="300"/>
                    </a:cubicBezTo>
                    <a:lnTo>
                      <a:pt x="798" y="669"/>
                    </a:lnTo>
                    <a:cubicBezTo>
                      <a:pt x="824" y="683"/>
                      <a:pt x="849" y="689"/>
                      <a:pt x="873" y="689"/>
                    </a:cubicBezTo>
                    <a:cubicBezTo>
                      <a:pt x="1014" y="689"/>
                      <a:pt x="1104" y="477"/>
                      <a:pt x="941" y="396"/>
                    </a:cubicBezTo>
                    <a:lnTo>
                      <a:pt x="239" y="15"/>
                    </a:lnTo>
                    <a:cubicBezTo>
                      <a:pt x="216" y="5"/>
                      <a:pt x="193" y="1"/>
                      <a:pt x="1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0" name="Google Shape;9080;p63"/>
              <p:cNvSpPr/>
              <p:nvPr/>
            </p:nvSpPr>
            <p:spPr>
              <a:xfrm>
                <a:off x="3385619" y="4869177"/>
                <a:ext cx="34854" cy="21991"/>
              </a:xfrm>
              <a:custGeom>
                <a:avLst/>
                <a:gdLst/>
                <a:ahLst/>
                <a:cxnLst/>
                <a:rect l="l" t="t" r="r" b="b"/>
                <a:pathLst>
                  <a:path w="1092" h="689" extrusionOk="0">
                    <a:moveTo>
                      <a:pt x="154" y="1"/>
                    </a:moveTo>
                    <a:cubicBezTo>
                      <a:pt x="100" y="1"/>
                      <a:pt x="45" y="33"/>
                      <a:pt x="12" y="82"/>
                    </a:cubicBezTo>
                    <a:cubicBezTo>
                      <a:pt x="0" y="106"/>
                      <a:pt x="0" y="141"/>
                      <a:pt x="0" y="165"/>
                    </a:cubicBezTo>
                    <a:cubicBezTo>
                      <a:pt x="0" y="225"/>
                      <a:pt x="36" y="272"/>
                      <a:pt x="84" y="296"/>
                    </a:cubicBezTo>
                    <a:lnTo>
                      <a:pt x="786" y="665"/>
                    </a:lnTo>
                    <a:cubicBezTo>
                      <a:pt x="815" y="682"/>
                      <a:pt x="844" y="689"/>
                      <a:pt x="870" y="689"/>
                    </a:cubicBezTo>
                    <a:cubicBezTo>
                      <a:pt x="1013" y="689"/>
                      <a:pt x="1092" y="472"/>
                      <a:pt x="941" y="391"/>
                    </a:cubicBezTo>
                    <a:lnTo>
                      <a:pt x="227" y="22"/>
                    </a:lnTo>
                    <a:cubicBezTo>
                      <a:pt x="204" y="7"/>
                      <a:pt x="179" y="1"/>
                      <a:pt x="15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1" name="Google Shape;9081;p63"/>
              <p:cNvSpPr/>
              <p:nvPr/>
            </p:nvSpPr>
            <p:spPr>
              <a:xfrm>
                <a:off x="4040413" y="4869847"/>
                <a:ext cx="93518" cy="7660"/>
              </a:xfrm>
              <a:custGeom>
                <a:avLst/>
                <a:gdLst/>
                <a:ahLst/>
                <a:cxnLst/>
                <a:rect l="l" t="t" r="r" b="b"/>
                <a:pathLst>
                  <a:path w="2930" h="240" extrusionOk="0">
                    <a:moveTo>
                      <a:pt x="1770" y="0"/>
                    </a:moveTo>
                    <a:cubicBezTo>
                      <a:pt x="1217" y="0"/>
                      <a:pt x="659" y="30"/>
                      <a:pt x="120" y="37"/>
                    </a:cubicBezTo>
                    <a:cubicBezTo>
                      <a:pt x="1" y="37"/>
                      <a:pt x="1" y="227"/>
                      <a:pt x="120" y="227"/>
                    </a:cubicBezTo>
                    <a:cubicBezTo>
                      <a:pt x="653" y="213"/>
                      <a:pt x="1195" y="182"/>
                      <a:pt x="1733" y="182"/>
                    </a:cubicBezTo>
                    <a:cubicBezTo>
                      <a:pt x="2095" y="182"/>
                      <a:pt x="2456" y="196"/>
                      <a:pt x="2811" y="239"/>
                    </a:cubicBezTo>
                    <a:cubicBezTo>
                      <a:pt x="2814" y="240"/>
                      <a:pt x="2818" y="240"/>
                      <a:pt x="2821" y="240"/>
                    </a:cubicBezTo>
                    <a:cubicBezTo>
                      <a:pt x="2930" y="240"/>
                      <a:pt x="2926" y="60"/>
                      <a:pt x="2811" y="49"/>
                    </a:cubicBezTo>
                    <a:cubicBezTo>
                      <a:pt x="2469" y="12"/>
                      <a:pt x="2120" y="0"/>
                      <a:pt x="177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082" name="Google Shape;9082;p63"/>
          <p:cNvGrpSpPr/>
          <p:nvPr/>
        </p:nvGrpSpPr>
        <p:grpSpPr>
          <a:xfrm>
            <a:off x="4828113" y="4746735"/>
            <a:ext cx="689388" cy="830372"/>
            <a:chOff x="3633026" y="4746735"/>
            <a:chExt cx="689388" cy="830372"/>
          </a:xfrm>
        </p:grpSpPr>
        <p:sp>
          <p:nvSpPr>
            <p:cNvPr id="9083" name="Google Shape;9083;p63"/>
            <p:cNvSpPr/>
            <p:nvPr/>
          </p:nvSpPr>
          <p:spPr>
            <a:xfrm>
              <a:off x="3656008" y="5071768"/>
              <a:ext cx="29236" cy="17299"/>
            </a:xfrm>
            <a:custGeom>
              <a:avLst/>
              <a:gdLst/>
              <a:ahLst/>
              <a:cxnLst/>
              <a:rect l="l" t="t" r="r" b="b"/>
              <a:pathLst>
                <a:path w="916" h="542" extrusionOk="0">
                  <a:moveTo>
                    <a:pt x="309" y="1"/>
                  </a:moveTo>
                  <a:cubicBezTo>
                    <a:pt x="118" y="1"/>
                    <a:pt x="1" y="274"/>
                    <a:pt x="197" y="367"/>
                  </a:cubicBezTo>
                  <a:lnTo>
                    <a:pt x="519" y="521"/>
                  </a:lnTo>
                  <a:cubicBezTo>
                    <a:pt x="548" y="535"/>
                    <a:pt x="578" y="542"/>
                    <a:pt x="606" y="542"/>
                  </a:cubicBezTo>
                  <a:cubicBezTo>
                    <a:pt x="790" y="542"/>
                    <a:pt x="916" y="269"/>
                    <a:pt x="709" y="176"/>
                  </a:cubicBezTo>
                  <a:lnTo>
                    <a:pt x="399" y="21"/>
                  </a:lnTo>
                  <a:cubicBezTo>
                    <a:pt x="368" y="7"/>
                    <a:pt x="338" y="1"/>
                    <a:pt x="309" y="1"/>
                  </a:cubicBezTo>
                  <a:close/>
                </a:path>
              </a:pathLst>
            </a:custGeom>
            <a:solidFill>
              <a:srgbClr val="B0D7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4" name="Google Shape;9084;p63"/>
            <p:cNvSpPr/>
            <p:nvPr/>
          </p:nvSpPr>
          <p:spPr>
            <a:xfrm>
              <a:off x="3709345" y="5096729"/>
              <a:ext cx="570653" cy="292556"/>
            </a:xfrm>
            <a:custGeom>
              <a:avLst/>
              <a:gdLst/>
              <a:ahLst/>
              <a:cxnLst/>
              <a:rect l="l" t="t" r="r" b="b"/>
              <a:pathLst>
                <a:path w="17879" h="9166" extrusionOk="0">
                  <a:moveTo>
                    <a:pt x="301" y="1"/>
                  </a:moveTo>
                  <a:cubicBezTo>
                    <a:pt x="120" y="1"/>
                    <a:pt x="1" y="270"/>
                    <a:pt x="205" y="382"/>
                  </a:cubicBezTo>
                  <a:cubicBezTo>
                    <a:pt x="5741" y="3609"/>
                    <a:pt x="11659" y="6466"/>
                    <a:pt x="17481" y="9145"/>
                  </a:cubicBezTo>
                  <a:cubicBezTo>
                    <a:pt x="17511" y="9159"/>
                    <a:pt x="17540" y="9166"/>
                    <a:pt x="17568" y="9166"/>
                  </a:cubicBezTo>
                  <a:cubicBezTo>
                    <a:pt x="17753" y="9166"/>
                    <a:pt x="17878" y="8893"/>
                    <a:pt x="17671" y="8800"/>
                  </a:cubicBezTo>
                  <a:cubicBezTo>
                    <a:pt x="11849" y="6121"/>
                    <a:pt x="5944" y="3264"/>
                    <a:pt x="395" y="25"/>
                  </a:cubicBezTo>
                  <a:cubicBezTo>
                    <a:pt x="363" y="8"/>
                    <a:pt x="331" y="1"/>
                    <a:pt x="301" y="1"/>
                  </a:cubicBezTo>
                  <a:close/>
                </a:path>
              </a:pathLst>
            </a:custGeom>
            <a:solidFill>
              <a:srgbClr val="B0D7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5" name="Google Shape;9085;p63"/>
            <p:cNvSpPr/>
            <p:nvPr/>
          </p:nvSpPr>
          <p:spPr>
            <a:xfrm>
              <a:off x="4101539" y="4993087"/>
              <a:ext cx="17970" cy="36514"/>
            </a:xfrm>
            <a:custGeom>
              <a:avLst/>
              <a:gdLst/>
              <a:ahLst/>
              <a:cxnLst/>
              <a:rect l="l" t="t" r="r" b="b"/>
              <a:pathLst>
                <a:path w="563" h="1144" extrusionOk="0">
                  <a:moveTo>
                    <a:pt x="272" y="1"/>
                  </a:moveTo>
                  <a:cubicBezTo>
                    <a:pt x="142" y="1"/>
                    <a:pt x="0" y="151"/>
                    <a:pt x="74" y="307"/>
                  </a:cubicBezTo>
                  <a:cubicBezTo>
                    <a:pt x="157" y="474"/>
                    <a:pt x="157" y="677"/>
                    <a:pt x="74" y="843"/>
                  </a:cubicBezTo>
                  <a:cubicBezTo>
                    <a:pt x="2" y="1004"/>
                    <a:pt x="141" y="1143"/>
                    <a:pt x="269" y="1143"/>
                  </a:cubicBezTo>
                  <a:cubicBezTo>
                    <a:pt x="330" y="1143"/>
                    <a:pt x="388" y="1111"/>
                    <a:pt x="419" y="1034"/>
                  </a:cubicBezTo>
                  <a:cubicBezTo>
                    <a:pt x="562" y="736"/>
                    <a:pt x="562" y="391"/>
                    <a:pt x="419" y="105"/>
                  </a:cubicBezTo>
                  <a:cubicBezTo>
                    <a:pt x="386" y="31"/>
                    <a:pt x="330" y="1"/>
                    <a:pt x="272" y="1"/>
                  </a:cubicBezTo>
                  <a:close/>
                </a:path>
              </a:pathLst>
            </a:custGeom>
            <a:solidFill>
              <a:srgbClr val="B0D7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6" name="Google Shape;9086;p63"/>
            <p:cNvSpPr/>
            <p:nvPr/>
          </p:nvSpPr>
          <p:spPr>
            <a:xfrm>
              <a:off x="4075748" y="5035125"/>
              <a:ext cx="25087" cy="18831"/>
            </a:xfrm>
            <a:custGeom>
              <a:avLst/>
              <a:gdLst/>
              <a:ahLst/>
              <a:cxnLst/>
              <a:rect l="l" t="t" r="r" b="b"/>
              <a:pathLst>
                <a:path w="786" h="590" extrusionOk="0">
                  <a:moveTo>
                    <a:pt x="513" y="0"/>
                  </a:moveTo>
                  <a:cubicBezTo>
                    <a:pt x="479" y="0"/>
                    <a:pt x="443" y="12"/>
                    <a:pt x="406" y="38"/>
                  </a:cubicBezTo>
                  <a:lnTo>
                    <a:pt x="168" y="205"/>
                  </a:lnTo>
                  <a:cubicBezTo>
                    <a:pt x="1" y="332"/>
                    <a:pt x="109" y="589"/>
                    <a:pt x="272" y="589"/>
                  </a:cubicBezTo>
                  <a:cubicBezTo>
                    <a:pt x="307" y="589"/>
                    <a:pt x="344" y="577"/>
                    <a:pt x="382" y="550"/>
                  </a:cubicBezTo>
                  <a:lnTo>
                    <a:pt x="608" y="383"/>
                  </a:lnTo>
                  <a:cubicBezTo>
                    <a:pt x="786" y="265"/>
                    <a:pt x="678" y="0"/>
                    <a:pt x="513" y="0"/>
                  </a:cubicBezTo>
                  <a:close/>
                </a:path>
              </a:pathLst>
            </a:custGeom>
            <a:solidFill>
              <a:srgbClr val="B0D7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7" name="Google Shape;9087;p63"/>
            <p:cNvSpPr/>
            <p:nvPr/>
          </p:nvSpPr>
          <p:spPr>
            <a:xfrm>
              <a:off x="3884232" y="4746735"/>
              <a:ext cx="106062" cy="104913"/>
            </a:xfrm>
            <a:custGeom>
              <a:avLst/>
              <a:gdLst/>
              <a:ahLst/>
              <a:cxnLst/>
              <a:rect l="l" t="t" r="r" b="b"/>
              <a:pathLst>
                <a:path w="3323" h="3287" fill="none" extrusionOk="0">
                  <a:moveTo>
                    <a:pt x="1381" y="3192"/>
                  </a:moveTo>
                  <a:cubicBezTo>
                    <a:pt x="810" y="2453"/>
                    <a:pt x="0" y="1287"/>
                    <a:pt x="786" y="894"/>
                  </a:cubicBezTo>
                  <a:cubicBezTo>
                    <a:pt x="1572" y="489"/>
                    <a:pt x="2763" y="1"/>
                    <a:pt x="3048" y="644"/>
                  </a:cubicBezTo>
                  <a:cubicBezTo>
                    <a:pt x="3322" y="1298"/>
                    <a:pt x="2608" y="3287"/>
                    <a:pt x="2608" y="3287"/>
                  </a:cubicBezTo>
                </a:path>
              </a:pathLst>
            </a:custGeom>
            <a:solidFill>
              <a:schemeClr val="dk2"/>
            </a:solidFill>
            <a:ln w="5950" cap="flat" cmpd="sng">
              <a:solidFill>
                <a:srgbClr val="C1C1C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8" name="Google Shape;9088;p63"/>
            <p:cNvSpPr/>
            <p:nvPr/>
          </p:nvSpPr>
          <p:spPr>
            <a:xfrm>
              <a:off x="3633026" y="4858101"/>
              <a:ext cx="578026" cy="719006"/>
            </a:xfrm>
            <a:custGeom>
              <a:avLst/>
              <a:gdLst/>
              <a:ahLst/>
              <a:cxnLst/>
              <a:rect l="l" t="t" r="r" b="b"/>
              <a:pathLst>
                <a:path w="18110" h="22527" extrusionOk="0">
                  <a:moveTo>
                    <a:pt x="14383" y="607"/>
                  </a:moveTo>
                  <a:lnTo>
                    <a:pt x="3108" y="0"/>
                  </a:lnTo>
                  <a:cubicBezTo>
                    <a:pt x="1703" y="72"/>
                    <a:pt x="0" y="857"/>
                    <a:pt x="191" y="4346"/>
                  </a:cubicBezTo>
                  <a:lnTo>
                    <a:pt x="786" y="19253"/>
                  </a:lnTo>
                  <a:cubicBezTo>
                    <a:pt x="869" y="21098"/>
                    <a:pt x="2417" y="22527"/>
                    <a:pt x="4263" y="22455"/>
                  </a:cubicBezTo>
                  <a:lnTo>
                    <a:pt x="14812" y="21824"/>
                  </a:lnTo>
                  <a:cubicBezTo>
                    <a:pt x="18110" y="21670"/>
                    <a:pt x="17800" y="19288"/>
                    <a:pt x="17645" y="16002"/>
                  </a:cubicBezTo>
                  <a:cubicBezTo>
                    <a:pt x="17455" y="11764"/>
                    <a:pt x="17217" y="6275"/>
                    <a:pt x="17098" y="3084"/>
                  </a:cubicBezTo>
                  <a:cubicBezTo>
                    <a:pt x="17038" y="1643"/>
                    <a:pt x="15812" y="524"/>
                    <a:pt x="14383" y="607"/>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9" name="Google Shape;9089;p63"/>
            <p:cNvSpPr/>
            <p:nvPr/>
          </p:nvSpPr>
          <p:spPr>
            <a:xfrm>
              <a:off x="3666829" y="4834513"/>
              <a:ext cx="576526" cy="702696"/>
            </a:xfrm>
            <a:custGeom>
              <a:avLst/>
              <a:gdLst/>
              <a:ahLst/>
              <a:cxnLst/>
              <a:rect l="l" t="t" r="r" b="b"/>
              <a:pathLst>
                <a:path w="18063" h="22016" extrusionOk="0">
                  <a:moveTo>
                    <a:pt x="14324" y="84"/>
                  </a:moveTo>
                  <a:lnTo>
                    <a:pt x="2489" y="680"/>
                  </a:lnTo>
                  <a:cubicBezTo>
                    <a:pt x="1084" y="763"/>
                    <a:pt x="1" y="1954"/>
                    <a:pt x="60" y="3359"/>
                  </a:cubicBezTo>
                  <a:lnTo>
                    <a:pt x="739" y="18741"/>
                  </a:lnTo>
                  <a:cubicBezTo>
                    <a:pt x="811" y="20587"/>
                    <a:pt x="2370" y="22016"/>
                    <a:pt x="4216" y="21932"/>
                  </a:cubicBezTo>
                  <a:lnTo>
                    <a:pt x="14765" y="21301"/>
                  </a:lnTo>
                  <a:cubicBezTo>
                    <a:pt x="18063" y="21158"/>
                    <a:pt x="17753" y="18777"/>
                    <a:pt x="17598" y="15479"/>
                  </a:cubicBezTo>
                  <a:cubicBezTo>
                    <a:pt x="17408" y="11240"/>
                    <a:pt x="17170" y="5752"/>
                    <a:pt x="17051" y="2561"/>
                  </a:cubicBezTo>
                  <a:cubicBezTo>
                    <a:pt x="16991" y="1120"/>
                    <a:pt x="15765" y="1"/>
                    <a:pt x="14324" y="84"/>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0" name="Google Shape;9090;p63"/>
            <p:cNvSpPr/>
            <p:nvPr/>
          </p:nvSpPr>
          <p:spPr>
            <a:xfrm>
              <a:off x="3665328" y="4837034"/>
              <a:ext cx="657086" cy="638190"/>
            </a:xfrm>
            <a:custGeom>
              <a:avLst/>
              <a:gdLst/>
              <a:ahLst/>
              <a:cxnLst/>
              <a:rect l="l" t="t" r="r" b="b"/>
              <a:pathLst>
                <a:path w="20587" h="19995" extrusionOk="0">
                  <a:moveTo>
                    <a:pt x="14595" y="1"/>
                  </a:moveTo>
                  <a:cubicBezTo>
                    <a:pt x="14545" y="1"/>
                    <a:pt x="14494" y="2"/>
                    <a:pt x="14443" y="5"/>
                  </a:cubicBezTo>
                  <a:lnTo>
                    <a:pt x="2453" y="601"/>
                  </a:lnTo>
                  <a:cubicBezTo>
                    <a:pt x="1072" y="672"/>
                    <a:pt x="0" y="1827"/>
                    <a:pt x="12" y="3208"/>
                  </a:cubicBezTo>
                  <a:cubicBezTo>
                    <a:pt x="48" y="5958"/>
                    <a:pt x="84" y="13495"/>
                    <a:pt x="3382" y="16722"/>
                  </a:cubicBezTo>
                  <a:cubicBezTo>
                    <a:pt x="6442" y="19710"/>
                    <a:pt x="8906" y="19877"/>
                    <a:pt x="10978" y="19972"/>
                  </a:cubicBezTo>
                  <a:cubicBezTo>
                    <a:pt x="11269" y="19987"/>
                    <a:pt x="11561" y="19994"/>
                    <a:pt x="11854" y="19994"/>
                  </a:cubicBezTo>
                  <a:cubicBezTo>
                    <a:pt x="15509" y="19994"/>
                    <a:pt x="19229" y="18881"/>
                    <a:pt x="20122" y="18043"/>
                  </a:cubicBezTo>
                  <a:cubicBezTo>
                    <a:pt x="20586" y="17615"/>
                    <a:pt x="20503" y="16865"/>
                    <a:pt x="19979" y="16531"/>
                  </a:cubicBezTo>
                  <a:cubicBezTo>
                    <a:pt x="18979" y="15888"/>
                    <a:pt x="17622" y="14543"/>
                    <a:pt x="17550" y="11900"/>
                  </a:cubicBezTo>
                  <a:cubicBezTo>
                    <a:pt x="17491" y="9268"/>
                    <a:pt x="17300" y="5113"/>
                    <a:pt x="17157" y="2446"/>
                  </a:cubicBezTo>
                  <a:cubicBezTo>
                    <a:pt x="17088" y="1069"/>
                    <a:pt x="15957" y="1"/>
                    <a:pt x="1459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1" name="Google Shape;9091;p63"/>
            <p:cNvSpPr/>
            <p:nvPr/>
          </p:nvSpPr>
          <p:spPr>
            <a:xfrm>
              <a:off x="4068917" y="5018750"/>
              <a:ext cx="95433" cy="99168"/>
            </a:xfrm>
            <a:custGeom>
              <a:avLst/>
              <a:gdLst/>
              <a:ahLst/>
              <a:cxnLst/>
              <a:rect l="l" t="t" r="r" b="b"/>
              <a:pathLst>
                <a:path w="2990" h="3107" extrusionOk="0">
                  <a:moveTo>
                    <a:pt x="1317" y="1"/>
                  </a:moveTo>
                  <a:cubicBezTo>
                    <a:pt x="1207" y="1"/>
                    <a:pt x="1097" y="17"/>
                    <a:pt x="989" y="51"/>
                  </a:cubicBezTo>
                  <a:cubicBezTo>
                    <a:pt x="322" y="277"/>
                    <a:pt x="1" y="1135"/>
                    <a:pt x="275" y="1956"/>
                  </a:cubicBezTo>
                  <a:cubicBezTo>
                    <a:pt x="513" y="2652"/>
                    <a:pt x="1083" y="3107"/>
                    <a:pt x="1653" y="3107"/>
                  </a:cubicBezTo>
                  <a:cubicBezTo>
                    <a:pt x="1766" y="3107"/>
                    <a:pt x="1879" y="3089"/>
                    <a:pt x="1989" y="3052"/>
                  </a:cubicBezTo>
                  <a:cubicBezTo>
                    <a:pt x="2668" y="2825"/>
                    <a:pt x="2989" y="1980"/>
                    <a:pt x="2703" y="1147"/>
                  </a:cubicBezTo>
                  <a:cubicBezTo>
                    <a:pt x="2473" y="456"/>
                    <a:pt x="1898" y="1"/>
                    <a:pt x="13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2" name="Google Shape;9092;p63"/>
            <p:cNvSpPr/>
            <p:nvPr/>
          </p:nvSpPr>
          <p:spPr>
            <a:xfrm>
              <a:off x="3729933" y="4991172"/>
              <a:ext cx="113275" cy="100987"/>
            </a:xfrm>
            <a:custGeom>
              <a:avLst/>
              <a:gdLst/>
              <a:ahLst/>
              <a:cxnLst/>
              <a:rect l="l" t="t" r="r" b="b"/>
              <a:pathLst>
                <a:path w="3549" h="3164" extrusionOk="0">
                  <a:moveTo>
                    <a:pt x="1778" y="1"/>
                  </a:moveTo>
                  <a:cubicBezTo>
                    <a:pt x="1611" y="1"/>
                    <a:pt x="1442" y="27"/>
                    <a:pt x="1274" y="82"/>
                  </a:cubicBezTo>
                  <a:cubicBezTo>
                    <a:pt x="441" y="356"/>
                    <a:pt x="0" y="1249"/>
                    <a:pt x="274" y="2082"/>
                  </a:cubicBezTo>
                  <a:cubicBezTo>
                    <a:pt x="493" y="2748"/>
                    <a:pt x="1115" y="3163"/>
                    <a:pt x="1775" y="3163"/>
                  </a:cubicBezTo>
                  <a:cubicBezTo>
                    <a:pt x="1941" y="3163"/>
                    <a:pt x="2110" y="3137"/>
                    <a:pt x="2274" y="3082"/>
                  </a:cubicBezTo>
                  <a:cubicBezTo>
                    <a:pt x="3108" y="2808"/>
                    <a:pt x="3548" y="1903"/>
                    <a:pt x="3275" y="1082"/>
                  </a:cubicBezTo>
                  <a:cubicBezTo>
                    <a:pt x="3056" y="416"/>
                    <a:pt x="2441" y="1"/>
                    <a:pt x="17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3" name="Google Shape;9093;p63"/>
            <p:cNvSpPr/>
            <p:nvPr/>
          </p:nvSpPr>
          <p:spPr>
            <a:xfrm>
              <a:off x="4064608" y="5014601"/>
              <a:ext cx="31886" cy="20427"/>
            </a:xfrm>
            <a:custGeom>
              <a:avLst/>
              <a:gdLst/>
              <a:ahLst/>
              <a:cxnLst/>
              <a:rect l="l" t="t" r="r" b="b"/>
              <a:pathLst>
                <a:path w="999" h="640" extrusionOk="0">
                  <a:moveTo>
                    <a:pt x="444" y="1"/>
                  </a:moveTo>
                  <a:cubicBezTo>
                    <a:pt x="317" y="1"/>
                    <a:pt x="187" y="46"/>
                    <a:pt x="76" y="145"/>
                  </a:cubicBezTo>
                  <a:cubicBezTo>
                    <a:pt x="0" y="202"/>
                    <a:pt x="76" y="297"/>
                    <a:pt x="151" y="297"/>
                  </a:cubicBezTo>
                  <a:cubicBezTo>
                    <a:pt x="171" y="297"/>
                    <a:pt x="190" y="291"/>
                    <a:pt x="207" y="276"/>
                  </a:cubicBezTo>
                  <a:cubicBezTo>
                    <a:pt x="279" y="215"/>
                    <a:pt x="362" y="188"/>
                    <a:pt x="443" y="188"/>
                  </a:cubicBezTo>
                  <a:cubicBezTo>
                    <a:pt x="629" y="188"/>
                    <a:pt x="802" y="334"/>
                    <a:pt x="802" y="550"/>
                  </a:cubicBezTo>
                  <a:cubicBezTo>
                    <a:pt x="802" y="610"/>
                    <a:pt x="853" y="640"/>
                    <a:pt x="902" y="640"/>
                  </a:cubicBezTo>
                  <a:cubicBezTo>
                    <a:pt x="951" y="640"/>
                    <a:pt x="999" y="610"/>
                    <a:pt x="993" y="550"/>
                  </a:cubicBezTo>
                  <a:cubicBezTo>
                    <a:pt x="993" y="222"/>
                    <a:pt x="727" y="1"/>
                    <a:pt x="4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4" name="Google Shape;9094;p63"/>
            <p:cNvSpPr/>
            <p:nvPr/>
          </p:nvSpPr>
          <p:spPr>
            <a:xfrm>
              <a:off x="3822595" y="5012558"/>
              <a:ext cx="33258" cy="18033"/>
            </a:xfrm>
            <a:custGeom>
              <a:avLst/>
              <a:gdLst/>
              <a:ahLst/>
              <a:cxnLst/>
              <a:rect l="l" t="t" r="r" b="b"/>
              <a:pathLst>
                <a:path w="1042" h="565" extrusionOk="0">
                  <a:moveTo>
                    <a:pt x="563" y="0"/>
                  </a:moveTo>
                  <a:cubicBezTo>
                    <a:pt x="316" y="0"/>
                    <a:pt x="74" y="167"/>
                    <a:pt x="14" y="448"/>
                  </a:cubicBezTo>
                  <a:cubicBezTo>
                    <a:pt x="0" y="519"/>
                    <a:pt x="62" y="564"/>
                    <a:pt x="120" y="564"/>
                  </a:cubicBezTo>
                  <a:cubicBezTo>
                    <a:pt x="158" y="564"/>
                    <a:pt x="195" y="543"/>
                    <a:pt x="205" y="495"/>
                  </a:cubicBezTo>
                  <a:cubicBezTo>
                    <a:pt x="234" y="304"/>
                    <a:pt x="396" y="190"/>
                    <a:pt x="563" y="190"/>
                  </a:cubicBezTo>
                  <a:cubicBezTo>
                    <a:pt x="666" y="190"/>
                    <a:pt x="771" y="233"/>
                    <a:pt x="848" y="328"/>
                  </a:cubicBezTo>
                  <a:cubicBezTo>
                    <a:pt x="868" y="352"/>
                    <a:pt x="892" y="362"/>
                    <a:pt x="914" y="362"/>
                  </a:cubicBezTo>
                  <a:cubicBezTo>
                    <a:pt x="983" y="362"/>
                    <a:pt x="1042" y="269"/>
                    <a:pt x="979" y="198"/>
                  </a:cubicBezTo>
                  <a:cubicBezTo>
                    <a:pt x="866" y="62"/>
                    <a:pt x="714" y="0"/>
                    <a:pt x="5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5" name="Google Shape;9095;p63"/>
            <p:cNvSpPr/>
            <p:nvPr/>
          </p:nvSpPr>
          <p:spPr>
            <a:xfrm>
              <a:off x="3923365" y="5018367"/>
              <a:ext cx="95657" cy="45387"/>
            </a:xfrm>
            <a:custGeom>
              <a:avLst/>
              <a:gdLst/>
              <a:ahLst/>
              <a:cxnLst/>
              <a:rect l="l" t="t" r="r" b="b"/>
              <a:pathLst>
                <a:path w="2997" h="1422" extrusionOk="0">
                  <a:moveTo>
                    <a:pt x="1700" y="1"/>
                  </a:moveTo>
                  <a:cubicBezTo>
                    <a:pt x="1389" y="1"/>
                    <a:pt x="1003" y="22"/>
                    <a:pt x="525" y="75"/>
                  </a:cubicBezTo>
                  <a:cubicBezTo>
                    <a:pt x="24" y="135"/>
                    <a:pt x="1" y="480"/>
                    <a:pt x="1" y="480"/>
                  </a:cubicBezTo>
                  <a:cubicBezTo>
                    <a:pt x="108" y="730"/>
                    <a:pt x="286" y="956"/>
                    <a:pt x="525" y="1099"/>
                  </a:cubicBezTo>
                  <a:cubicBezTo>
                    <a:pt x="864" y="1314"/>
                    <a:pt x="1257" y="1421"/>
                    <a:pt x="1663" y="1421"/>
                  </a:cubicBezTo>
                  <a:cubicBezTo>
                    <a:pt x="1684" y="1421"/>
                    <a:pt x="1706" y="1421"/>
                    <a:pt x="1727" y="1420"/>
                  </a:cubicBezTo>
                  <a:cubicBezTo>
                    <a:pt x="2394" y="1420"/>
                    <a:pt x="2870" y="849"/>
                    <a:pt x="2989" y="373"/>
                  </a:cubicBezTo>
                  <a:cubicBezTo>
                    <a:pt x="2989" y="373"/>
                    <a:pt x="2997" y="1"/>
                    <a:pt x="17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6" name="Google Shape;9096;p63"/>
            <p:cNvSpPr/>
            <p:nvPr/>
          </p:nvSpPr>
          <p:spPr>
            <a:xfrm>
              <a:off x="3912736" y="5015526"/>
              <a:ext cx="119786" cy="51228"/>
            </a:xfrm>
            <a:custGeom>
              <a:avLst/>
              <a:gdLst/>
              <a:ahLst/>
              <a:cxnLst/>
              <a:rect l="l" t="t" r="r" b="b"/>
              <a:pathLst>
                <a:path w="3753" h="1605" extrusionOk="0">
                  <a:moveTo>
                    <a:pt x="2052" y="177"/>
                  </a:moveTo>
                  <a:cubicBezTo>
                    <a:pt x="2271" y="177"/>
                    <a:pt x="2489" y="190"/>
                    <a:pt x="2703" y="224"/>
                  </a:cubicBezTo>
                  <a:cubicBezTo>
                    <a:pt x="2834" y="247"/>
                    <a:pt x="3167" y="295"/>
                    <a:pt x="3227" y="450"/>
                  </a:cubicBezTo>
                  <a:cubicBezTo>
                    <a:pt x="3251" y="509"/>
                    <a:pt x="3155" y="640"/>
                    <a:pt x="3108" y="747"/>
                  </a:cubicBezTo>
                  <a:cubicBezTo>
                    <a:pt x="2873" y="1161"/>
                    <a:pt x="2428" y="1417"/>
                    <a:pt x="1951" y="1417"/>
                  </a:cubicBezTo>
                  <a:cubicBezTo>
                    <a:pt x="1920" y="1417"/>
                    <a:pt x="1889" y="1416"/>
                    <a:pt x="1858" y="1414"/>
                  </a:cubicBezTo>
                  <a:cubicBezTo>
                    <a:pt x="1524" y="1402"/>
                    <a:pt x="1191" y="1295"/>
                    <a:pt x="905" y="1117"/>
                  </a:cubicBezTo>
                  <a:cubicBezTo>
                    <a:pt x="488" y="831"/>
                    <a:pt x="167" y="414"/>
                    <a:pt x="881" y="271"/>
                  </a:cubicBezTo>
                  <a:cubicBezTo>
                    <a:pt x="895" y="267"/>
                    <a:pt x="907" y="261"/>
                    <a:pt x="916" y="253"/>
                  </a:cubicBezTo>
                  <a:lnTo>
                    <a:pt x="916" y="253"/>
                  </a:lnTo>
                  <a:cubicBezTo>
                    <a:pt x="1284" y="216"/>
                    <a:pt x="1669" y="177"/>
                    <a:pt x="2052" y="177"/>
                  </a:cubicBezTo>
                  <a:close/>
                  <a:moveTo>
                    <a:pt x="2092" y="0"/>
                  </a:moveTo>
                  <a:cubicBezTo>
                    <a:pt x="1590" y="0"/>
                    <a:pt x="1085" y="60"/>
                    <a:pt x="870" y="80"/>
                  </a:cubicBezTo>
                  <a:lnTo>
                    <a:pt x="870" y="80"/>
                  </a:lnTo>
                  <a:cubicBezTo>
                    <a:pt x="865" y="79"/>
                    <a:pt x="860" y="79"/>
                    <a:pt x="855" y="79"/>
                  </a:cubicBezTo>
                  <a:cubicBezTo>
                    <a:pt x="848" y="79"/>
                    <a:pt x="841" y="79"/>
                    <a:pt x="834" y="81"/>
                  </a:cubicBezTo>
                  <a:cubicBezTo>
                    <a:pt x="0" y="247"/>
                    <a:pt x="226" y="890"/>
                    <a:pt x="810" y="1271"/>
                  </a:cubicBezTo>
                  <a:cubicBezTo>
                    <a:pt x="1130" y="1488"/>
                    <a:pt x="1517" y="1604"/>
                    <a:pt x="1897" y="1604"/>
                  </a:cubicBezTo>
                  <a:cubicBezTo>
                    <a:pt x="2394" y="1604"/>
                    <a:pt x="2881" y="1406"/>
                    <a:pt x="3191" y="974"/>
                  </a:cubicBezTo>
                  <a:cubicBezTo>
                    <a:pt x="3753" y="168"/>
                    <a:pt x="2929" y="0"/>
                    <a:pt x="20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7" name="Google Shape;9097;p63"/>
            <p:cNvSpPr/>
            <p:nvPr/>
          </p:nvSpPr>
          <p:spPr>
            <a:xfrm>
              <a:off x="3940091" y="5040455"/>
              <a:ext cx="38429" cy="22981"/>
            </a:xfrm>
            <a:custGeom>
              <a:avLst/>
              <a:gdLst/>
              <a:ahLst/>
              <a:cxnLst/>
              <a:rect l="l" t="t" r="r" b="b"/>
              <a:pathLst>
                <a:path w="1204" h="720" extrusionOk="0">
                  <a:moveTo>
                    <a:pt x="546" y="1"/>
                  </a:moveTo>
                  <a:cubicBezTo>
                    <a:pt x="535" y="1"/>
                    <a:pt x="524" y="1"/>
                    <a:pt x="512" y="2"/>
                  </a:cubicBezTo>
                  <a:cubicBezTo>
                    <a:pt x="24" y="50"/>
                    <a:pt x="1" y="407"/>
                    <a:pt x="1" y="407"/>
                  </a:cubicBezTo>
                  <a:cubicBezTo>
                    <a:pt x="325" y="613"/>
                    <a:pt x="699" y="720"/>
                    <a:pt x="1086" y="720"/>
                  </a:cubicBezTo>
                  <a:cubicBezTo>
                    <a:pt x="1125" y="720"/>
                    <a:pt x="1164" y="719"/>
                    <a:pt x="1203" y="717"/>
                  </a:cubicBezTo>
                  <a:cubicBezTo>
                    <a:pt x="1203" y="717"/>
                    <a:pt x="1010" y="1"/>
                    <a:pt x="54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8" name="Google Shape;9098;p63"/>
            <p:cNvSpPr/>
            <p:nvPr/>
          </p:nvSpPr>
          <p:spPr>
            <a:xfrm>
              <a:off x="3782505" y="4962157"/>
              <a:ext cx="61090" cy="16852"/>
            </a:xfrm>
            <a:custGeom>
              <a:avLst/>
              <a:gdLst/>
              <a:ahLst/>
              <a:cxnLst/>
              <a:rect l="l" t="t" r="r" b="b"/>
              <a:pathLst>
                <a:path w="1914" h="528" extrusionOk="0">
                  <a:moveTo>
                    <a:pt x="1420" y="0"/>
                  </a:moveTo>
                  <a:cubicBezTo>
                    <a:pt x="953" y="0"/>
                    <a:pt x="496" y="122"/>
                    <a:pt x="92" y="348"/>
                  </a:cubicBezTo>
                  <a:cubicBezTo>
                    <a:pt x="0" y="399"/>
                    <a:pt x="56" y="527"/>
                    <a:pt x="141" y="527"/>
                  </a:cubicBezTo>
                  <a:cubicBezTo>
                    <a:pt x="156" y="527"/>
                    <a:pt x="171" y="523"/>
                    <a:pt x="187" y="514"/>
                  </a:cubicBezTo>
                  <a:cubicBezTo>
                    <a:pt x="567" y="301"/>
                    <a:pt x="990" y="189"/>
                    <a:pt x="1423" y="189"/>
                  </a:cubicBezTo>
                  <a:cubicBezTo>
                    <a:pt x="1546" y="189"/>
                    <a:pt x="1670" y="198"/>
                    <a:pt x="1794" y="217"/>
                  </a:cubicBezTo>
                  <a:cubicBezTo>
                    <a:pt x="1798" y="217"/>
                    <a:pt x="1801" y="217"/>
                    <a:pt x="1805" y="217"/>
                  </a:cubicBezTo>
                  <a:cubicBezTo>
                    <a:pt x="1913" y="217"/>
                    <a:pt x="1910" y="38"/>
                    <a:pt x="1794" y="26"/>
                  </a:cubicBezTo>
                  <a:cubicBezTo>
                    <a:pt x="1669" y="9"/>
                    <a:pt x="1545" y="0"/>
                    <a:pt x="14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9" name="Google Shape;9099;p63"/>
            <p:cNvSpPr/>
            <p:nvPr/>
          </p:nvSpPr>
          <p:spPr>
            <a:xfrm>
              <a:off x="4080281" y="4946485"/>
              <a:ext cx="41716" cy="29683"/>
            </a:xfrm>
            <a:custGeom>
              <a:avLst/>
              <a:gdLst/>
              <a:ahLst/>
              <a:cxnLst/>
              <a:rect l="l" t="t" r="r" b="b"/>
              <a:pathLst>
                <a:path w="1307" h="930" extrusionOk="0">
                  <a:moveTo>
                    <a:pt x="128" y="1"/>
                  </a:moveTo>
                  <a:cubicBezTo>
                    <a:pt x="31" y="1"/>
                    <a:pt x="0" y="162"/>
                    <a:pt x="109" y="184"/>
                  </a:cubicBezTo>
                  <a:cubicBezTo>
                    <a:pt x="502" y="315"/>
                    <a:pt x="859" y="565"/>
                    <a:pt x="1121" y="898"/>
                  </a:cubicBezTo>
                  <a:cubicBezTo>
                    <a:pt x="1138" y="920"/>
                    <a:pt x="1158" y="930"/>
                    <a:pt x="1177" y="930"/>
                  </a:cubicBezTo>
                  <a:cubicBezTo>
                    <a:pt x="1242" y="930"/>
                    <a:pt x="1307" y="829"/>
                    <a:pt x="1252" y="755"/>
                  </a:cubicBezTo>
                  <a:cubicBezTo>
                    <a:pt x="966" y="410"/>
                    <a:pt x="585" y="148"/>
                    <a:pt x="157" y="5"/>
                  </a:cubicBezTo>
                  <a:cubicBezTo>
                    <a:pt x="147" y="2"/>
                    <a:pt x="137" y="1"/>
                    <a:pt x="1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0" name="Google Shape;9100;p63"/>
            <p:cNvSpPr/>
            <p:nvPr/>
          </p:nvSpPr>
          <p:spPr>
            <a:xfrm>
              <a:off x="3721411" y="4882423"/>
              <a:ext cx="143469" cy="14522"/>
            </a:xfrm>
            <a:custGeom>
              <a:avLst/>
              <a:gdLst/>
              <a:ahLst/>
              <a:cxnLst/>
              <a:rect l="l" t="t" r="r" b="b"/>
              <a:pathLst>
                <a:path w="4495" h="455" extrusionOk="0">
                  <a:moveTo>
                    <a:pt x="4387" y="0"/>
                  </a:moveTo>
                  <a:cubicBezTo>
                    <a:pt x="2970" y="60"/>
                    <a:pt x="1518" y="60"/>
                    <a:pt x="113" y="274"/>
                  </a:cubicBezTo>
                  <a:cubicBezTo>
                    <a:pt x="1" y="296"/>
                    <a:pt x="36" y="455"/>
                    <a:pt x="139" y="455"/>
                  </a:cubicBezTo>
                  <a:cubicBezTo>
                    <a:pt x="146" y="455"/>
                    <a:pt x="153" y="454"/>
                    <a:pt x="160" y="453"/>
                  </a:cubicBezTo>
                  <a:cubicBezTo>
                    <a:pt x="1541" y="238"/>
                    <a:pt x="2982" y="250"/>
                    <a:pt x="4387" y="179"/>
                  </a:cubicBezTo>
                  <a:cubicBezTo>
                    <a:pt x="4494" y="179"/>
                    <a:pt x="4494" y="0"/>
                    <a:pt x="438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1" name="Google Shape;9101;p63"/>
            <p:cNvSpPr/>
            <p:nvPr/>
          </p:nvSpPr>
          <p:spPr>
            <a:xfrm>
              <a:off x="4162569" y="4881976"/>
              <a:ext cx="25917" cy="33194"/>
            </a:xfrm>
            <a:custGeom>
              <a:avLst/>
              <a:gdLst/>
              <a:ahLst/>
              <a:cxnLst/>
              <a:rect l="l" t="t" r="r" b="b"/>
              <a:pathLst>
                <a:path w="812" h="1040" extrusionOk="0">
                  <a:moveTo>
                    <a:pt x="130" y="1"/>
                  </a:moveTo>
                  <a:cubicBezTo>
                    <a:pt x="54" y="1"/>
                    <a:pt x="1" y="119"/>
                    <a:pt x="91" y="169"/>
                  </a:cubicBezTo>
                  <a:cubicBezTo>
                    <a:pt x="377" y="324"/>
                    <a:pt x="579" y="621"/>
                    <a:pt x="615" y="955"/>
                  </a:cubicBezTo>
                  <a:cubicBezTo>
                    <a:pt x="621" y="1010"/>
                    <a:pt x="674" y="1040"/>
                    <a:pt x="723" y="1040"/>
                  </a:cubicBezTo>
                  <a:cubicBezTo>
                    <a:pt x="769" y="1040"/>
                    <a:pt x="811" y="1013"/>
                    <a:pt x="805" y="955"/>
                  </a:cubicBezTo>
                  <a:cubicBezTo>
                    <a:pt x="758" y="550"/>
                    <a:pt x="531" y="205"/>
                    <a:pt x="174" y="14"/>
                  </a:cubicBezTo>
                  <a:cubicBezTo>
                    <a:pt x="159" y="5"/>
                    <a:pt x="144" y="1"/>
                    <a:pt x="13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2" name="Google Shape;9102;p63"/>
            <p:cNvSpPr/>
            <p:nvPr/>
          </p:nvSpPr>
          <p:spPr>
            <a:xfrm>
              <a:off x="4185774" y="4957848"/>
              <a:ext cx="39673" cy="369254"/>
            </a:xfrm>
            <a:custGeom>
              <a:avLst/>
              <a:gdLst/>
              <a:ahLst/>
              <a:cxnLst/>
              <a:rect l="l" t="t" r="r" b="b"/>
              <a:pathLst>
                <a:path w="1243" h="11569" extrusionOk="0">
                  <a:moveTo>
                    <a:pt x="92" y="1"/>
                  </a:moveTo>
                  <a:cubicBezTo>
                    <a:pt x="46" y="1"/>
                    <a:pt x="1" y="30"/>
                    <a:pt x="7" y="90"/>
                  </a:cubicBezTo>
                  <a:cubicBezTo>
                    <a:pt x="90" y="2078"/>
                    <a:pt x="185" y="4067"/>
                    <a:pt x="281" y="6067"/>
                  </a:cubicBezTo>
                  <a:cubicBezTo>
                    <a:pt x="364" y="7900"/>
                    <a:pt x="447" y="9746"/>
                    <a:pt x="1043" y="11508"/>
                  </a:cubicBezTo>
                  <a:cubicBezTo>
                    <a:pt x="1057" y="11550"/>
                    <a:pt x="1093" y="11568"/>
                    <a:pt x="1130" y="11568"/>
                  </a:cubicBezTo>
                  <a:cubicBezTo>
                    <a:pt x="1186" y="11568"/>
                    <a:pt x="1243" y="11525"/>
                    <a:pt x="1221" y="11460"/>
                  </a:cubicBezTo>
                  <a:cubicBezTo>
                    <a:pt x="602" y="9627"/>
                    <a:pt x="543" y="7698"/>
                    <a:pt x="447" y="5781"/>
                  </a:cubicBezTo>
                  <a:lnTo>
                    <a:pt x="185" y="90"/>
                  </a:lnTo>
                  <a:cubicBezTo>
                    <a:pt x="185" y="30"/>
                    <a:pt x="138" y="1"/>
                    <a:pt x="9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3" name="Google Shape;9103;p63"/>
            <p:cNvSpPr/>
            <p:nvPr/>
          </p:nvSpPr>
          <p:spPr>
            <a:xfrm>
              <a:off x="3691311" y="5001833"/>
              <a:ext cx="88986" cy="326963"/>
            </a:xfrm>
            <a:custGeom>
              <a:avLst/>
              <a:gdLst/>
              <a:ahLst/>
              <a:cxnLst/>
              <a:rect l="l" t="t" r="r" b="b"/>
              <a:pathLst>
                <a:path w="2788" h="10244" extrusionOk="0">
                  <a:moveTo>
                    <a:pt x="109" y="0"/>
                  </a:moveTo>
                  <a:cubicBezTo>
                    <a:pt x="57" y="0"/>
                    <a:pt x="1" y="46"/>
                    <a:pt x="8" y="117"/>
                  </a:cubicBezTo>
                  <a:lnTo>
                    <a:pt x="20" y="117"/>
                  </a:lnTo>
                  <a:cubicBezTo>
                    <a:pt x="341" y="1927"/>
                    <a:pt x="639" y="3748"/>
                    <a:pt x="984" y="5558"/>
                  </a:cubicBezTo>
                  <a:cubicBezTo>
                    <a:pt x="1306" y="7177"/>
                    <a:pt x="1734" y="8773"/>
                    <a:pt x="2591" y="10201"/>
                  </a:cubicBezTo>
                  <a:cubicBezTo>
                    <a:pt x="2610" y="10231"/>
                    <a:pt x="2637" y="10243"/>
                    <a:pt x="2664" y="10243"/>
                  </a:cubicBezTo>
                  <a:cubicBezTo>
                    <a:pt x="2726" y="10243"/>
                    <a:pt x="2787" y="10180"/>
                    <a:pt x="2746" y="10106"/>
                  </a:cubicBezTo>
                  <a:cubicBezTo>
                    <a:pt x="1853" y="8618"/>
                    <a:pt x="1437" y="6951"/>
                    <a:pt x="1115" y="5260"/>
                  </a:cubicBezTo>
                  <a:cubicBezTo>
                    <a:pt x="782" y="3534"/>
                    <a:pt x="496" y="1796"/>
                    <a:pt x="186" y="69"/>
                  </a:cubicBezTo>
                  <a:cubicBezTo>
                    <a:pt x="177" y="21"/>
                    <a:pt x="144" y="0"/>
                    <a:pt x="1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4" name="Google Shape;9104;p63"/>
            <p:cNvSpPr/>
            <p:nvPr/>
          </p:nvSpPr>
          <p:spPr>
            <a:xfrm>
              <a:off x="3868655" y="4830714"/>
              <a:ext cx="163801" cy="79379"/>
            </a:xfrm>
            <a:custGeom>
              <a:avLst/>
              <a:gdLst/>
              <a:ahLst/>
              <a:cxnLst/>
              <a:rect l="l" t="t" r="r" b="b"/>
              <a:pathLst>
                <a:path w="5132" h="2487" extrusionOk="0">
                  <a:moveTo>
                    <a:pt x="2012" y="1"/>
                  </a:moveTo>
                  <a:cubicBezTo>
                    <a:pt x="1727" y="1"/>
                    <a:pt x="1453" y="108"/>
                    <a:pt x="1238" y="299"/>
                  </a:cubicBezTo>
                  <a:cubicBezTo>
                    <a:pt x="715" y="787"/>
                    <a:pt x="0" y="1465"/>
                    <a:pt x="524" y="2001"/>
                  </a:cubicBezTo>
                  <a:cubicBezTo>
                    <a:pt x="843" y="2326"/>
                    <a:pt x="1643" y="2486"/>
                    <a:pt x="2482" y="2486"/>
                  </a:cubicBezTo>
                  <a:cubicBezTo>
                    <a:pt x="3336" y="2486"/>
                    <a:pt x="4229" y="2320"/>
                    <a:pt x="4691" y="1989"/>
                  </a:cubicBezTo>
                  <a:cubicBezTo>
                    <a:pt x="5132" y="1680"/>
                    <a:pt x="4953" y="465"/>
                    <a:pt x="3370" y="49"/>
                  </a:cubicBezTo>
                  <a:cubicBezTo>
                    <a:pt x="3274" y="25"/>
                    <a:pt x="3179" y="13"/>
                    <a:pt x="3084" y="13"/>
                  </a:cubicBezTo>
                  <a:lnTo>
                    <a:pt x="201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105" name="Google Shape;9105;p63"/>
          <p:cNvSpPr/>
          <p:nvPr/>
        </p:nvSpPr>
        <p:spPr>
          <a:xfrm>
            <a:off x="7615608" y="4493807"/>
            <a:ext cx="41908" cy="18704"/>
          </a:xfrm>
          <a:custGeom>
            <a:avLst/>
            <a:gdLst/>
            <a:ahLst/>
            <a:cxnLst/>
            <a:rect l="l" t="t" r="r" b="b"/>
            <a:pathLst>
              <a:path w="1313" h="586" extrusionOk="0">
                <a:moveTo>
                  <a:pt x="1081" y="0"/>
                </a:moveTo>
                <a:cubicBezTo>
                  <a:pt x="1065" y="0"/>
                  <a:pt x="1049" y="2"/>
                  <a:pt x="1032" y="7"/>
                </a:cubicBezTo>
                <a:lnTo>
                  <a:pt x="198" y="233"/>
                </a:lnTo>
                <a:cubicBezTo>
                  <a:pt x="1" y="288"/>
                  <a:pt x="46" y="585"/>
                  <a:pt x="231" y="585"/>
                </a:cubicBezTo>
                <a:cubicBezTo>
                  <a:pt x="247" y="585"/>
                  <a:pt x="264" y="583"/>
                  <a:pt x="282" y="579"/>
                </a:cubicBezTo>
                <a:lnTo>
                  <a:pt x="1115" y="364"/>
                </a:lnTo>
                <a:cubicBezTo>
                  <a:pt x="1313" y="309"/>
                  <a:pt x="1267" y="0"/>
                  <a:pt x="1081" y="0"/>
                </a:cubicBezTo>
                <a:close/>
              </a:path>
            </a:pathLst>
          </a:custGeom>
          <a:solidFill>
            <a:srgbClr val="E9A6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6" name="Google Shape;9106;p63"/>
          <p:cNvSpPr/>
          <p:nvPr/>
        </p:nvSpPr>
        <p:spPr>
          <a:xfrm>
            <a:off x="7662402" y="4491477"/>
            <a:ext cx="33577" cy="18640"/>
          </a:xfrm>
          <a:custGeom>
            <a:avLst/>
            <a:gdLst/>
            <a:ahLst/>
            <a:cxnLst/>
            <a:rect l="l" t="t" r="r" b="b"/>
            <a:pathLst>
              <a:path w="1052" h="584" extrusionOk="0">
                <a:moveTo>
                  <a:pt x="465" y="0"/>
                </a:moveTo>
                <a:cubicBezTo>
                  <a:pt x="360" y="0"/>
                  <a:pt x="255" y="29"/>
                  <a:pt x="161" y="92"/>
                </a:cubicBezTo>
                <a:cubicBezTo>
                  <a:pt x="0" y="202"/>
                  <a:pt x="85" y="440"/>
                  <a:pt x="230" y="440"/>
                </a:cubicBezTo>
                <a:cubicBezTo>
                  <a:pt x="257" y="440"/>
                  <a:pt x="286" y="432"/>
                  <a:pt x="316" y="413"/>
                </a:cubicBezTo>
                <a:cubicBezTo>
                  <a:pt x="361" y="378"/>
                  <a:pt x="414" y="360"/>
                  <a:pt x="466" y="360"/>
                </a:cubicBezTo>
                <a:cubicBezTo>
                  <a:pt x="552" y="360"/>
                  <a:pt x="636" y="408"/>
                  <a:pt x="673" y="497"/>
                </a:cubicBezTo>
                <a:cubicBezTo>
                  <a:pt x="711" y="558"/>
                  <a:pt x="766" y="583"/>
                  <a:pt x="821" y="583"/>
                </a:cubicBezTo>
                <a:cubicBezTo>
                  <a:pt x="937" y="583"/>
                  <a:pt x="1051" y="468"/>
                  <a:pt x="994" y="330"/>
                </a:cubicBezTo>
                <a:cubicBezTo>
                  <a:pt x="890" y="122"/>
                  <a:pt x="679" y="0"/>
                  <a:pt x="465" y="0"/>
                </a:cubicBezTo>
                <a:close/>
              </a:path>
            </a:pathLst>
          </a:custGeom>
          <a:solidFill>
            <a:srgbClr val="E9A6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107" name="Google Shape;9107;p63"/>
          <p:cNvGrpSpPr/>
          <p:nvPr/>
        </p:nvGrpSpPr>
        <p:grpSpPr>
          <a:xfrm>
            <a:off x="4649045" y="-136965"/>
            <a:ext cx="491590" cy="485967"/>
            <a:chOff x="4020495" y="-136965"/>
            <a:chExt cx="491590" cy="485967"/>
          </a:xfrm>
        </p:grpSpPr>
        <p:sp>
          <p:nvSpPr>
            <p:cNvPr id="9108" name="Google Shape;9108;p63"/>
            <p:cNvSpPr/>
            <p:nvPr/>
          </p:nvSpPr>
          <p:spPr>
            <a:xfrm>
              <a:off x="4214885" y="10023"/>
              <a:ext cx="288055" cy="324761"/>
            </a:xfrm>
            <a:custGeom>
              <a:avLst/>
              <a:gdLst/>
              <a:ahLst/>
              <a:cxnLst/>
              <a:rect l="l" t="t" r="r" b="b"/>
              <a:pathLst>
                <a:path w="9025" h="10175" extrusionOk="0">
                  <a:moveTo>
                    <a:pt x="181" y="1"/>
                  </a:moveTo>
                  <a:cubicBezTo>
                    <a:pt x="80" y="1"/>
                    <a:pt x="0" y="99"/>
                    <a:pt x="47" y="213"/>
                  </a:cubicBezTo>
                  <a:lnTo>
                    <a:pt x="8763" y="10154"/>
                  </a:lnTo>
                  <a:cubicBezTo>
                    <a:pt x="8786" y="10168"/>
                    <a:pt x="8811" y="10175"/>
                    <a:pt x="8835" y="10175"/>
                  </a:cubicBezTo>
                  <a:cubicBezTo>
                    <a:pt x="8934" y="10175"/>
                    <a:pt x="9025" y="10069"/>
                    <a:pt x="8977" y="9964"/>
                  </a:cubicBezTo>
                  <a:lnTo>
                    <a:pt x="262" y="22"/>
                  </a:lnTo>
                  <a:cubicBezTo>
                    <a:pt x="235" y="8"/>
                    <a:pt x="207" y="1"/>
                    <a:pt x="18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9" name="Google Shape;9109;p63"/>
            <p:cNvSpPr/>
            <p:nvPr/>
          </p:nvSpPr>
          <p:spPr>
            <a:xfrm>
              <a:off x="4020495" y="58636"/>
              <a:ext cx="159236" cy="135490"/>
            </a:xfrm>
            <a:custGeom>
              <a:avLst/>
              <a:gdLst/>
              <a:ahLst/>
              <a:cxnLst/>
              <a:rect l="l" t="t" r="r" b="b"/>
              <a:pathLst>
                <a:path w="4989" h="4245" extrusionOk="0">
                  <a:moveTo>
                    <a:pt x="4776" y="0"/>
                  </a:moveTo>
                  <a:cubicBezTo>
                    <a:pt x="4746" y="0"/>
                    <a:pt x="4714" y="11"/>
                    <a:pt x="4685" y="35"/>
                  </a:cubicBezTo>
                  <a:cubicBezTo>
                    <a:pt x="3113" y="1285"/>
                    <a:pt x="1696" y="2750"/>
                    <a:pt x="125" y="4000"/>
                  </a:cubicBezTo>
                  <a:cubicBezTo>
                    <a:pt x="1" y="4095"/>
                    <a:pt x="99" y="4245"/>
                    <a:pt x="216" y="4245"/>
                  </a:cubicBezTo>
                  <a:cubicBezTo>
                    <a:pt x="245" y="4245"/>
                    <a:pt x="275" y="4235"/>
                    <a:pt x="303" y="4214"/>
                  </a:cubicBezTo>
                  <a:cubicBezTo>
                    <a:pt x="1887" y="2952"/>
                    <a:pt x="3292" y="1500"/>
                    <a:pt x="4875" y="249"/>
                  </a:cubicBezTo>
                  <a:cubicBezTo>
                    <a:pt x="4989" y="155"/>
                    <a:pt x="4892" y="0"/>
                    <a:pt x="477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0" name="Google Shape;9110;p63"/>
            <p:cNvSpPr/>
            <p:nvPr/>
          </p:nvSpPr>
          <p:spPr>
            <a:xfrm>
              <a:off x="4039615" y="19727"/>
              <a:ext cx="463953" cy="316207"/>
            </a:xfrm>
            <a:custGeom>
              <a:avLst/>
              <a:gdLst/>
              <a:ahLst/>
              <a:cxnLst/>
              <a:rect l="l" t="t" r="r" b="b"/>
              <a:pathLst>
                <a:path w="14536" h="9907" extrusionOk="0">
                  <a:moveTo>
                    <a:pt x="150" y="1"/>
                  </a:moveTo>
                  <a:cubicBezTo>
                    <a:pt x="1" y="1"/>
                    <a:pt x="1" y="244"/>
                    <a:pt x="169" y="278"/>
                  </a:cubicBezTo>
                  <a:cubicBezTo>
                    <a:pt x="1740" y="599"/>
                    <a:pt x="3931" y="587"/>
                    <a:pt x="5086" y="1719"/>
                  </a:cubicBezTo>
                  <a:cubicBezTo>
                    <a:pt x="8015" y="4576"/>
                    <a:pt x="11122" y="7255"/>
                    <a:pt x="14266" y="9874"/>
                  </a:cubicBezTo>
                  <a:cubicBezTo>
                    <a:pt x="14293" y="9897"/>
                    <a:pt x="14321" y="9907"/>
                    <a:pt x="14347" y="9907"/>
                  </a:cubicBezTo>
                  <a:cubicBezTo>
                    <a:pt x="14457" y="9907"/>
                    <a:pt x="14536" y="9732"/>
                    <a:pt x="14420" y="9636"/>
                  </a:cubicBezTo>
                  <a:cubicBezTo>
                    <a:pt x="12539" y="8065"/>
                    <a:pt x="10670" y="6457"/>
                    <a:pt x="8848" y="4814"/>
                  </a:cubicBezTo>
                  <a:cubicBezTo>
                    <a:pt x="8086" y="4124"/>
                    <a:pt x="7324" y="3421"/>
                    <a:pt x="6562" y="2719"/>
                  </a:cubicBezTo>
                  <a:cubicBezTo>
                    <a:pt x="6015" y="2195"/>
                    <a:pt x="5300" y="1230"/>
                    <a:pt x="4610" y="873"/>
                  </a:cubicBezTo>
                  <a:cubicBezTo>
                    <a:pt x="4086" y="611"/>
                    <a:pt x="3240" y="611"/>
                    <a:pt x="2669" y="504"/>
                  </a:cubicBezTo>
                  <a:lnTo>
                    <a:pt x="181" y="4"/>
                  </a:lnTo>
                  <a:cubicBezTo>
                    <a:pt x="170" y="2"/>
                    <a:pt x="159" y="1"/>
                    <a:pt x="15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1" name="Google Shape;9111;p63"/>
            <p:cNvSpPr/>
            <p:nvPr/>
          </p:nvSpPr>
          <p:spPr>
            <a:xfrm>
              <a:off x="4045616" y="-136965"/>
              <a:ext cx="250106" cy="164471"/>
            </a:xfrm>
            <a:custGeom>
              <a:avLst/>
              <a:gdLst/>
              <a:ahLst/>
              <a:cxnLst/>
              <a:rect l="l" t="t" r="r" b="b"/>
              <a:pathLst>
                <a:path w="7836" h="5153" extrusionOk="0">
                  <a:moveTo>
                    <a:pt x="7185" y="0"/>
                  </a:moveTo>
                  <a:cubicBezTo>
                    <a:pt x="6708" y="0"/>
                    <a:pt x="6262" y="804"/>
                    <a:pt x="6077" y="1317"/>
                  </a:cubicBezTo>
                  <a:cubicBezTo>
                    <a:pt x="5803" y="2103"/>
                    <a:pt x="5624" y="3294"/>
                    <a:pt x="5160" y="3984"/>
                  </a:cubicBezTo>
                  <a:cubicBezTo>
                    <a:pt x="5124" y="4032"/>
                    <a:pt x="5100" y="4282"/>
                    <a:pt x="5041" y="4306"/>
                  </a:cubicBezTo>
                  <a:cubicBezTo>
                    <a:pt x="4898" y="4425"/>
                    <a:pt x="3683" y="4461"/>
                    <a:pt x="3493" y="4484"/>
                  </a:cubicBezTo>
                  <a:cubicBezTo>
                    <a:pt x="2386" y="4639"/>
                    <a:pt x="1290" y="4770"/>
                    <a:pt x="183" y="4877"/>
                  </a:cubicBezTo>
                  <a:cubicBezTo>
                    <a:pt x="0" y="4889"/>
                    <a:pt x="48" y="5153"/>
                    <a:pt x="210" y="5153"/>
                  </a:cubicBezTo>
                  <a:cubicBezTo>
                    <a:pt x="217" y="5153"/>
                    <a:pt x="224" y="5152"/>
                    <a:pt x="231" y="5151"/>
                  </a:cubicBezTo>
                  <a:lnTo>
                    <a:pt x="243" y="5151"/>
                  </a:lnTo>
                  <a:cubicBezTo>
                    <a:pt x="1898" y="4996"/>
                    <a:pt x="3553" y="4782"/>
                    <a:pt x="5196" y="4520"/>
                  </a:cubicBezTo>
                  <a:cubicBezTo>
                    <a:pt x="5243" y="4508"/>
                    <a:pt x="5291" y="4473"/>
                    <a:pt x="5303" y="4425"/>
                  </a:cubicBezTo>
                  <a:lnTo>
                    <a:pt x="6053" y="2282"/>
                  </a:lnTo>
                  <a:cubicBezTo>
                    <a:pt x="6092" y="2146"/>
                    <a:pt x="6607" y="310"/>
                    <a:pt x="7158" y="310"/>
                  </a:cubicBezTo>
                  <a:cubicBezTo>
                    <a:pt x="7282" y="310"/>
                    <a:pt x="7407" y="402"/>
                    <a:pt x="7529" y="627"/>
                  </a:cubicBezTo>
                  <a:cubicBezTo>
                    <a:pt x="7556" y="677"/>
                    <a:pt x="7601" y="699"/>
                    <a:pt x="7647" y="699"/>
                  </a:cubicBezTo>
                  <a:cubicBezTo>
                    <a:pt x="7740" y="699"/>
                    <a:pt x="7835" y="608"/>
                    <a:pt x="7779" y="496"/>
                  </a:cubicBezTo>
                  <a:cubicBezTo>
                    <a:pt x="7587" y="139"/>
                    <a:pt x="7383" y="0"/>
                    <a:pt x="718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2" name="Google Shape;9112;p63"/>
            <p:cNvSpPr/>
            <p:nvPr/>
          </p:nvSpPr>
          <p:spPr>
            <a:xfrm>
              <a:off x="4313771" y="-71179"/>
              <a:ext cx="169418" cy="343560"/>
            </a:xfrm>
            <a:custGeom>
              <a:avLst/>
              <a:gdLst/>
              <a:ahLst/>
              <a:cxnLst/>
              <a:rect l="l" t="t" r="r" b="b"/>
              <a:pathLst>
                <a:path w="5308" h="10764" extrusionOk="0">
                  <a:moveTo>
                    <a:pt x="194" y="1"/>
                  </a:moveTo>
                  <a:cubicBezTo>
                    <a:pt x="101" y="1"/>
                    <a:pt x="1" y="97"/>
                    <a:pt x="57" y="209"/>
                  </a:cubicBezTo>
                  <a:cubicBezTo>
                    <a:pt x="1676" y="3721"/>
                    <a:pt x="3367" y="7186"/>
                    <a:pt x="4998" y="10686"/>
                  </a:cubicBezTo>
                  <a:cubicBezTo>
                    <a:pt x="5025" y="10741"/>
                    <a:pt x="5070" y="10764"/>
                    <a:pt x="5116" y="10764"/>
                  </a:cubicBezTo>
                  <a:cubicBezTo>
                    <a:pt x="5210" y="10764"/>
                    <a:pt x="5308" y="10668"/>
                    <a:pt x="5260" y="10555"/>
                  </a:cubicBezTo>
                  <a:cubicBezTo>
                    <a:pt x="3617" y="7055"/>
                    <a:pt x="1926" y="3590"/>
                    <a:pt x="307" y="78"/>
                  </a:cubicBezTo>
                  <a:cubicBezTo>
                    <a:pt x="284" y="23"/>
                    <a:pt x="240" y="1"/>
                    <a:pt x="19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3" name="Google Shape;9113;p63"/>
            <p:cNvSpPr/>
            <p:nvPr/>
          </p:nvSpPr>
          <p:spPr>
            <a:xfrm>
              <a:off x="4481731" y="280985"/>
              <a:ext cx="22502" cy="27736"/>
            </a:xfrm>
            <a:custGeom>
              <a:avLst/>
              <a:gdLst/>
              <a:ahLst/>
              <a:cxnLst/>
              <a:rect l="l" t="t" r="r" b="b"/>
              <a:pathLst>
                <a:path w="705" h="869" extrusionOk="0">
                  <a:moveTo>
                    <a:pt x="194" y="1"/>
                  </a:moveTo>
                  <a:cubicBezTo>
                    <a:pt x="99" y="1"/>
                    <a:pt x="1" y="95"/>
                    <a:pt x="57" y="201"/>
                  </a:cubicBezTo>
                  <a:lnTo>
                    <a:pt x="391" y="796"/>
                  </a:lnTo>
                  <a:cubicBezTo>
                    <a:pt x="422" y="847"/>
                    <a:pt x="470" y="868"/>
                    <a:pt x="516" y="868"/>
                  </a:cubicBezTo>
                  <a:cubicBezTo>
                    <a:pt x="613" y="868"/>
                    <a:pt x="705" y="778"/>
                    <a:pt x="641" y="665"/>
                  </a:cubicBezTo>
                  <a:lnTo>
                    <a:pt x="307" y="70"/>
                  </a:lnTo>
                  <a:cubicBezTo>
                    <a:pt x="281" y="21"/>
                    <a:pt x="238" y="1"/>
                    <a:pt x="19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4" name="Google Shape;9114;p63"/>
            <p:cNvSpPr/>
            <p:nvPr/>
          </p:nvSpPr>
          <p:spPr>
            <a:xfrm>
              <a:off x="4495520" y="315458"/>
              <a:ext cx="16565" cy="24385"/>
            </a:xfrm>
            <a:custGeom>
              <a:avLst/>
              <a:gdLst/>
              <a:ahLst/>
              <a:cxnLst/>
              <a:rect l="l" t="t" r="r" b="b"/>
              <a:pathLst>
                <a:path w="519" h="764" extrusionOk="0">
                  <a:moveTo>
                    <a:pt x="226" y="0"/>
                  </a:moveTo>
                  <a:cubicBezTo>
                    <a:pt x="107" y="0"/>
                    <a:pt x="3" y="136"/>
                    <a:pt x="114" y="228"/>
                  </a:cubicBezTo>
                  <a:cubicBezTo>
                    <a:pt x="209" y="300"/>
                    <a:pt x="209" y="443"/>
                    <a:pt x="114" y="514"/>
                  </a:cubicBezTo>
                  <a:cubicBezTo>
                    <a:pt x="0" y="609"/>
                    <a:pt x="97" y="763"/>
                    <a:pt x="213" y="763"/>
                  </a:cubicBezTo>
                  <a:cubicBezTo>
                    <a:pt x="243" y="763"/>
                    <a:pt x="275" y="753"/>
                    <a:pt x="304" y="728"/>
                  </a:cubicBezTo>
                  <a:cubicBezTo>
                    <a:pt x="518" y="550"/>
                    <a:pt x="518" y="228"/>
                    <a:pt x="328" y="38"/>
                  </a:cubicBezTo>
                  <a:cubicBezTo>
                    <a:pt x="296" y="11"/>
                    <a:pt x="261" y="0"/>
                    <a:pt x="22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5" name="Google Shape;9115;p63"/>
            <p:cNvSpPr/>
            <p:nvPr/>
          </p:nvSpPr>
          <p:spPr>
            <a:xfrm>
              <a:off x="4306812" y="292987"/>
              <a:ext cx="197697" cy="56015"/>
            </a:xfrm>
            <a:custGeom>
              <a:avLst/>
              <a:gdLst/>
              <a:ahLst/>
              <a:cxnLst/>
              <a:rect l="l" t="t" r="r" b="b"/>
              <a:pathLst>
                <a:path w="6194" h="1755" extrusionOk="0">
                  <a:moveTo>
                    <a:pt x="231" y="0"/>
                  </a:moveTo>
                  <a:cubicBezTo>
                    <a:pt x="74" y="0"/>
                    <a:pt x="0" y="244"/>
                    <a:pt x="168" y="277"/>
                  </a:cubicBezTo>
                  <a:cubicBezTo>
                    <a:pt x="1608" y="563"/>
                    <a:pt x="3013" y="1039"/>
                    <a:pt x="4430" y="1420"/>
                  </a:cubicBezTo>
                  <a:cubicBezTo>
                    <a:pt x="4616" y="1467"/>
                    <a:pt x="5324" y="1754"/>
                    <a:pt x="5778" y="1754"/>
                  </a:cubicBezTo>
                  <a:cubicBezTo>
                    <a:pt x="6023" y="1754"/>
                    <a:pt x="6194" y="1671"/>
                    <a:pt x="6168" y="1420"/>
                  </a:cubicBezTo>
                  <a:cubicBezTo>
                    <a:pt x="6159" y="1346"/>
                    <a:pt x="6105" y="1313"/>
                    <a:pt x="6047" y="1313"/>
                  </a:cubicBezTo>
                  <a:cubicBezTo>
                    <a:pt x="5967" y="1313"/>
                    <a:pt x="5881" y="1376"/>
                    <a:pt x="5895" y="1480"/>
                  </a:cubicBezTo>
                  <a:cubicBezTo>
                    <a:pt x="5883" y="1397"/>
                    <a:pt x="3228" y="801"/>
                    <a:pt x="3049" y="742"/>
                  </a:cubicBezTo>
                  <a:cubicBezTo>
                    <a:pt x="2120" y="480"/>
                    <a:pt x="1204" y="194"/>
                    <a:pt x="263" y="4"/>
                  </a:cubicBezTo>
                  <a:cubicBezTo>
                    <a:pt x="252" y="1"/>
                    <a:pt x="242" y="0"/>
                    <a:pt x="23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6" name="Google Shape;9116;p63"/>
            <p:cNvSpPr/>
            <p:nvPr/>
          </p:nvSpPr>
          <p:spPr>
            <a:xfrm>
              <a:off x="4265764" y="284241"/>
              <a:ext cx="34950" cy="13629"/>
            </a:xfrm>
            <a:custGeom>
              <a:avLst/>
              <a:gdLst/>
              <a:ahLst/>
              <a:cxnLst/>
              <a:rect l="l" t="t" r="r" b="b"/>
              <a:pathLst>
                <a:path w="1095" h="427" extrusionOk="0">
                  <a:moveTo>
                    <a:pt x="220" y="0"/>
                  </a:moveTo>
                  <a:cubicBezTo>
                    <a:pt x="74" y="0"/>
                    <a:pt x="1" y="233"/>
                    <a:pt x="168" y="278"/>
                  </a:cubicBezTo>
                  <a:lnTo>
                    <a:pt x="835" y="420"/>
                  </a:lnTo>
                  <a:cubicBezTo>
                    <a:pt x="849" y="424"/>
                    <a:pt x="863" y="426"/>
                    <a:pt x="876" y="426"/>
                  </a:cubicBezTo>
                  <a:cubicBezTo>
                    <a:pt x="1027" y="426"/>
                    <a:pt x="1094" y="191"/>
                    <a:pt x="930" y="159"/>
                  </a:cubicBezTo>
                  <a:lnTo>
                    <a:pt x="251" y="4"/>
                  </a:lnTo>
                  <a:cubicBezTo>
                    <a:pt x="241" y="1"/>
                    <a:pt x="230" y="0"/>
                    <a:pt x="22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7" name="Google Shape;9117;p63"/>
            <p:cNvSpPr/>
            <p:nvPr/>
          </p:nvSpPr>
          <p:spPr>
            <a:xfrm>
              <a:off x="4095123" y="236362"/>
              <a:ext cx="154640" cy="48961"/>
            </a:xfrm>
            <a:custGeom>
              <a:avLst/>
              <a:gdLst/>
              <a:ahLst/>
              <a:cxnLst/>
              <a:rect l="l" t="t" r="r" b="b"/>
              <a:pathLst>
                <a:path w="4845" h="1534" extrusionOk="0">
                  <a:moveTo>
                    <a:pt x="230" y="0"/>
                  </a:moveTo>
                  <a:cubicBezTo>
                    <a:pt x="74" y="0"/>
                    <a:pt x="1" y="233"/>
                    <a:pt x="168" y="277"/>
                  </a:cubicBezTo>
                  <a:cubicBezTo>
                    <a:pt x="1656" y="599"/>
                    <a:pt x="3133" y="1087"/>
                    <a:pt x="4585" y="1528"/>
                  </a:cubicBezTo>
                  <a:cubicBezTo>
                    <a:pt x="4600" y="1532"/>
                    <a:pt x="4614" y="1533"/>
                    <a:pt x="4628" y="1533"/>
                  </a:cubicBezTo>
                  <a:cubicBezTo>
                    <a:pt x="4778" y="1533"/>
                    <a:pt x="4844" y="1308"/>
                    <a:pt x="4680" y="1254"/>
                  </a:cubicBezTo>
                  <a:cubicBezTo>
                    <a:pt x="3228" y="813"/>
                    <a:pt x="1751" y="325"/>
                    <a:pt x="263" y="4"/>
                  </a:cubicBezTo>
                  <a:cubicBezTo>
                    <a:pt x="252" y="1"/>
                    <a:pt x="241" y="0"/>
                    <a:pt x="23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8" name="Google Shape;9118;p63"/>
            <p:cNvSpPr/>
            <p:nvPr/>
          </p:nvSpPr>
          <p:spPr>
            <a:xfrm>
              <a:off x="4020974" y="201187"/>
              <a:ext cx="16789" cy="19629"/>
            </a:xfrm>
            <a:custGeom>
              <a:avLst/>
              <a:gdLst/>
              <a:ahLst/>
              <a:cxnLst/>
              <a:rect l="l" t="t" r="r" b="b"/>
              <a:pathLst>
                <a:path w="526" h="615" extrusionOk="0">
                  <a:moveTo>
                    <a:pt x="165" y="1"/>
                  </a:moveTo>
                  <a:cubicBezTo>
                    <a:pt x="86" y="1"/>
                    <a:pt x="1" y="67"/>
                    <a:pt x="14" y="177"/>
                  </a:cubicBezTo>
                  <a:cubicBezTo>
                    <a:pt x="26" y="332"/>
                    <a:pt x="122" y="486"/>
                    <a:pt x="253" y="582"/>
                  </a:cubicBezTo>
                  <a:cubicBezTo>
                    <a:pt x="282" y="604"/>
                    <a:pt x="311" y="614"/>
                    <a:pt x="338" y="614"/>
                  </a:cubicBezTo>
                  <a:cubicBezTo>
                    <a:pt x="452" y="614"/>
                    <a:pt x="525" y="440"/>
                    <a:pt x="419" y="344"/>
                  </a:cubicBezTo>
                  <a:cubicBezTo>
                    <a:pt x="336" y="296"/>
                    <a:pt x="300" y="201"/>
                    <a:pt x="288" y="117"/>
                  </a:cubicBezTo>
                  <a:cubicBezTo>
                    <a:pt x="278" y="37"/>
                    <a:pt x="223" y="1"/>
                    <a:pt x="1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9" name="Google Shape;9119;p63"/>
            <p:cNvSpPr/>
            <p:nvPr/>
          </p:nvSpPr>
          <p:spPr>
            <a:xfrm>
              <a:off x="4047723" y="223371"/>
              <a:ext cx="45802" cy="17938"/>
            </a:xfrm>
            <a:custGeom>
              <a:avLst/>
              <a:gdLst/>
              <a:ahLst/>
              <a:cxnLst/>
              <a:rect l="l" t="t" r="r" b="b"/>
              <a:pathLst>
                <a:path w="1435" h="562" extrusionOk="0">
                  <a:moveTo>
                    <a:pt x="208" y="0"/>
                  </a:moveTo>
                  <a:cubicBezTo>
                    <a:pt x="67" y="0"/>
                    <a:pt x="1" y="225"/>
                    <a:pt x="165" y="280"/>
                  </a:cubicBezTo>
                  <a:lnTo>
                    <a:pt x="1189" y="553"/>
                  </a:lnTo>
                  <a:cubicBezTo>
                    <a:pt x="1206" y="559"/>
                    <a:pt x="1222" y="562"/>
                    <a:pt x="1238" y="562"/>
                  </a:cubicBezTo>
                  <a:cubicBezTo>
                    <a:pt x="1381" y="562"/>
                    <a:pt x="1434" y="335"/>
                    <a:pt x="1284" y="292"/>
                  </a:cubicBezTo>
                  <a:lnTo>
                    <a:pt x="248" y="6"/>
                  </a:lnTo>
                  <a:cubicBezTo>
                    <a:pt x="234" y="2"/>
                    <a:pt x="221" y="0"/>
                    <a:pt x="20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0" name="Google Shape;9120;p63"/>
            <p:cNvSpPr/>
            <p:nvPr/>
          </p:nvSpPr>
          <p:spPr>
            <a:xfrm>
              <a:off x="4031795" y="27164"/>
              <a:ext cx="101019" cy="74304"/>
            </a:xfrm>
            <a:custGeom>
              <a:avLst/>
              <a:gdLst/>
              <a:ahLst/>
              <a:cxnLst/>
              <a:rect l="l" t="t" r="r" b="b"/>
              <a:pathLst>
                <a:path w="3165" h="2328" extrusionOk="0">
                  <a:moveTo>
                    <a:pt x="190" y="1"/>
                  </a:moveTo>
                  <a:cubicBezTo>
                    <a:pt x="80" y="1"/>
                    <a:pt x="0" y="175"/>
                    <a:pt x="116" y="271"/>
                  </a:cubicBezTo>
                  <a:cubicBezTo>
                    <a:pt x="1021" y="997"/>
                    <a:pt x="1950" y="1676"/>
                    <a:pt x="2914" y="2319"/>
                  </a:cubicBezTo>
                  <a:cubicBezTo>
                    <a:pt x="2931" y="2325"/>
                    <a:pt x="2948" y="2327"/>
                    <a:pt x="2964" y="2327"/>
                  </a:cubicBezTo>
                  <a:cubicBezTo>
                    <a:pt x="3082" y="2327"/>
                    <a:pt x="3164" y="2186"/>
                    <a:pt x="3081" y="2081"/>
                  </a:cubicBezTo>
                  <a:cubicBezTo>
                    <a:pt x="2116" y="1438"/>
                    <a:pt x="1176" y="759"/>
                    <a:pt x="271" y="33"/>
                  </a:cubicBezTo>
                  <a:cubicBezTo>
                    <a:pt x="243" y="10"/>
                    <a:pt x="216" y="1"/>
                    <a:pt x="19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21" name="Google Shape;9121;p63"/>
          <p:cNvGrpSpPr/>
          <p:nvPr/>
        </p:nvGrpSpPr>
        <p:grpSpPr>
          <a:xfrm>
            <a:off x="8392654" y="774584"/>
            <a:ext cx="684439" cy="552779"/>
            <a:chOff x="8392654" y="774584"/>
            <a:chExt cx="684439" cy="552779"/>
          </a:xfrm>
        </p:grpSpPr>
        <p:sp>
          <p:nvSpPr>
            <p:cNvPr id="9122" name="Google Shape;9122;p63"/>
            <p:cNvSpPr/>
            <p:nvPr/>
          </p:nvSpPr>
          <p:spPr>
            <a:xfrm>
              <a:off x="8392654" y="774584"/>
              <a:ext cx="684439" cy="552779"/>
            </a:xfrm>
            <a:custGeom>
              <a:avLst/>
              <a:gdLst/>
              <a:ahLst/>
              <a:cxnLst/>
              <a:rect l="l" t="t" r="r" b="b"/>
              <a:pathLst>
                <a:path w="21444" h="17319" extrusionOk="0">
                  <a:moveTo>
                    <a:pt x="6322" y="6037"/>
                  </a:moveTo>
                  <a:lnTo>
                    <a:pt x="14407" y="11145"/>
                  </a:lnTo>
                  <a:cubicBezTo>
                    <a:pt x="13983" y="11702"/>
                    <a:pt x="13259" y="12532"/>
                    <a:pt x="11858" y="12532"/>
                  </a:cubicBezTo>
                  <a:cubicBezTo>
                    <a:pt x="11013" y="12532"/>
                    <a:pt x="9921" y="12230"/>
                    <a:pt x="8501" y="11383"/>
                  </a:cubicBezTo>
                  <a:cubicBezTo>
                    <a:pt x="5025" y="9311"/>
                    <a:pt x="5727" y="6990"/>
                    <a:pt x="6322" y="6037"/>
                  </a:cubicBezTo>
                  <a:close/>
                  <a:moveTo>
                    <a:pt x="4073" y="0"/>
                  </a:moveTo>
                  <a:cubicBezTo>
                    <a:pt x="3770" y="0"/>
                    <a:pt x="3475" y="153"/>
                    <a:pt x="3298" y="429"/>
                  </a:cubicBezTo>
                  <a:lnTo>
                    <a:pt x="2108" y="2299"/>
                  </a:lnTo>
                  <a:cubicBezTo>
                    <a:pt x="1834" y="2739"/>
                    <a:pt x="1965" y="3299"/>
                    <a:pt x="2393" y="3573"/>
                  </a:cubicBezTo>
                  <a:lnTo>
                    <a:pt x="2405" y="3573"/>
                  </a:lnTo>
                  <a:cubicBezTo>
                    <a:pt x="2667" y="3751"/>
                    <a:pt x="2774" y="4097"/>
                    <a:pt x="2620" y="4382"/>
                  </a:cubicBezTo>
                  <a:cubicBezTo>
                    <a:pt x="1572" y="6430"/>
                    <a:pt x="0" y="12050"/>
                    <a:pt x="5691" y="15646"/>
                  </a:cubicBezTo>
                  <a:cubicBezTo>
                    <a:pt x="7616" y="16862"/>
                    <a:pt x="9355" y="17319"/>
                    <a:pt x="10885" y="17319"/>
                  </a:cubicBezTo>
                  <a:cubicBezTo>
                    <a:pt x="14218" y="17319"/>
                    <a:pt x="16552" y="15150"/>
                    <a:pt x="17621" y="13967"/>
                  </a:cubicBezTo>
                  <a:cubicBezTo>
                    <a:pt x="17776" y="13798"/>
                    <a:pt x="17989" y="13712"/>
                    <a:pt x="18207" y="13712"/>
                  </a:cubicBezTo>
                  <a:cubicBezTo>
                    <a:pt x="18357" y="13712"/>
                    <a:pt x="18509" y="13753"/>
                    <a:pt x="18645" y="13836"/>
                  </a:cubicBezTo>
                  <a:cubicBezTo>
                    <a:pt x="18819" y="13946"/>
                    <a:pt x="19013" y="13999"/>
                    <a:pt x="19206" y="13999"/>
                  </a:cubicBezTo>
                  <a:cubicBezTo>
                    <a:pt x="19555" y="13999"/>
                    <a:pt x="19898" y="13825"/>
                    <a:pt x="20098" y="13502"/>
                  </a:cubicBezTo>
                  <a:lnTo>
                    <a:pt x="21134" y="11859"/>
                  </a:lnTo>
                  <a:cubicBezTo>
                    <a:pt x="21443" y="11371"/>
                    <a:pt x="21300" y="10716"/>
                    <a:pt x="20812" y="10407"/>
                  </a:cubicBezTo>
                  <a:lnTo>
                    <a:pt x="4560" y="144"/>
                  </a:lnTo>
                  <a:cubicBezTo>
                    <a:pt x="4408" y="46"/>
                    <a:pt x="4239" y="0"/>
                    <a:pt x="407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3" name="Google Shape;9123;p63"/>
            <p:cNvSpPr/>
            <p:nvPr/>
          </p:nvSpPr>
          <p:spPr>
            <a:xfrm>
              <a:off x="9007932" y="1120013"/>
              <a:ext cx="28949" cy="41205"/>
            </a:xfrm>
            <a:custGeom>
              <a:avLst/>
              <a:gdLst/>
              <a:ahLst/>
              <a:cxnLst/>
              <a:rect l="l" t="t" r="r" b="b"/>
              <a:pathLst>
                <a:path w="907" h="1291" extrusionOk="0">
                  <a:moveTo>
                    <a:pt x="829" y="0"/>
                  </a:moveTo>
                  <a:cubicBezTo>
                    <a:pt x="813" y="0"/>
                    <a:pt x="797" y="8"/>
                    <a:pt x="786" y="25"/>
                  </a:cubicBezTo>
                  <a:lnTo>
                    <a:pt x="24" y="1216"/>
                  </a:lnTo>
                  <a:cubicBezTo>
                    <a:pt x="0" y="1256"/>
                    <a:pt x="36" y="1291"/>
                    <a:pt x="72" y="1291"/>
                  </a:cubicBezTo>
                  <a:cubicBezTo>
                    <a:pt x="90" y="1291"/>
                    <a:pt x="108" y="1283"/>
                    <a:pt x="119" y="1264"/>
                  </a:cubicBezTo>
                  <a:lnTo>
                    <a:pt x="881" y="73"/>
                  </a:lnTo>
                  <a:cubicBezTo>
                    <a:pt x="906" y="40"/>
                    <a:pt x="867" y="0"/>
                    <a:pt x="82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4" name="Google Shape;9124;p63"/>
            <p:cNvSpPr/>
            <p:nvPr/>
          </p:nvSpPr>
          <p:spPr>
            <a:xfrm>
              <a:off x="8923154" y="1066357"/>
              <a:ext cx="28566" cy="41205"/>
            </a:xfrm>
            <a:custGeom>
              <a:avLst/>
              <a:gdLst/>
              <a:ahLst/>
              <a:cxnLst/>
              <a:rect l="l" t="t" r="r" b="b"/>
              <a:pathLst>
                <a:path w="895" h="1291" extrusionOk="0">
                  <a:moveTo>
                    <a:pt x="822" y="0"/>
                  </a:moveTo>
                  <a:cubicBezTo>
                    <a:pt x="805" y="0"/>
                    <a:pt x="787" y="8"/>
                    <a:pt x="775" y="28"/>
                  </a:cubicBezTo>
                  <a:lnTo>
                    <a:pt x="25" y="1218"/>
                  </a:lnTo>
                  <a:cubicBezTo>
                    <a:pt x="0" y="1252"/>
                    <a:pt x="39" y="1291"/>
                    <a:pt x="77" y="1291"/>
                  </a:cubicBezTo>
                  <a:cubicBezTo>
                    <a:pt x="94" y="1291"/>
                    <a:pt x="110" y="1284"/>
                    <a:pt x="120" y="1266"/>
                  </a:cubicBezTo>
                  <a:lnTo>
                    <a:pt x="870" y="75"/>
                  </a:lnTo>
                  <a:cubicBezTo>
                    <a:pt x="895" y="35"/>
                    <a:pt x="859" y="0"/>
                    <a:pt x="82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5" name="Google Shape;9125;p63"/>
            <p:cNvSpPr/>
            <p:nvPr/>
          </p:nvSpPr>
          <p:spPr>
            <a:xfrm>
              <a:off x="9001070" y="1108522"/>
              <a:ext cx="17555" cy="23842"/>
            </a:xfrm>
            <a:custGeom>
              <a:avLst/>
              <a:gdLst/>
              <a:ahLst/>
              <a:cxnLst/>
              <a:rect l="l" t="t" r="r" b="b"/>
              <a:pathLst>
                <a:path w="550" h="747" extrusionOk="0">
                  <a:moveTo>
                    <a:pt x="486" y="1"/>
                  </a:moveTo>
                  <a:cubicBezTo>
                    <a:pt x="470" y="1"/>
                    <a:pt x="453" y="9"/>
                    <a:pt x="442" y="28"/>
                  </a:cubicBezTo>
                  <a:lnTo>
                    <a:pt x="25" y="671"/>
                  </a:lnTo>
                  <a:cubicBezTo>
                    <a:pt x="1" y="711"/>
                    <a:pt x="36" y="746"/>
                    <a:pt x="73" y="746"/>
                  </a:cubicBezTo>
                  <a:cubicBezTo>
                    <a:pt x="91" y="746"/>
                    <a:pt x="109" y="738"/>
                    <a:pt x="120" y="719"/>
                  </a:cubicBezTo>
                  <a:lnTo>
                    <a:pt x="525" y="76"/>
                  </a:lnTo>
                  <a:cubicBezTo>
                    <a:pt x="549" y="36"/>
                    <a:pt x="519" y="1"/>
                    <a:pt x="48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6" name="Google Shape;9126;p63"/>
            <p:cNvSpPr/>
            <p:nvPr/>
          </p:nvSpPr>
          <p:spPr>
            <a:xfrm>
              <a:off x="8983674" y="1097606"/>
              <a:ext cx="17874" cy="24034"/>
            </a:xfrm>
            <a:custGeom>
              <a:avLst/>
              <a:gdLst/>
              <a:ahLst/>
              <a:cxnLst/>
              <a:rect l="l" t="t" r="r" b="b"/>
              <a:pathLst>
                <a:path w="560" h="753" extrusionOk="0">
                  <a:moveTo>
                    <a:pt x="481" y="0"/>
                  </a:moveTo>
                  <a:cubicBezTo>
                    <a:pt x="465" y="0"/>
                    <a:pt x="449" y="7"/>
                    <a:pt x="439" y="25"/>
                  </a:cubicBezTo>
                  <a:lnTo>
                    <a:pt x="34" y="668"/>
                  </a:lnTo>
                  <a:cubicBezTo>
                    <a:pt x="0" y="710"/>
                    <a:pt x="38" y="752"/>
                    <a:pt x="76" y="752"/>
                  </a:cubicBezTo>
                  <a:cubicBezTo>
                    <a:pt x="91" y="752"/>
                    <a:pt x="107" y="745"/>
                    <a:pt x="117" y="727"/>
                  </a:cubicBezTo>
                  <a:lnTo>
                    <a:pt x="534" y="84"/>
                  </a:lnTo>
                  <a:cubicBezTo>
                    <a:pt x="559" y="42"/>
                    <a:pt x="519" y="0"/>
                    <a:pt x="48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7" name="Google Shape;9127;p63"/>
            <p:cNvSpPr/>
            <p:nvPr/>
          </p:nvSpPr>
          <p:spPr>
            <a:xfrm>
              <a:off x="8968352" y="1087711"/>
              <a:ext cx="17618" cy="24034"/>
            </a:xfrm>
            <a:custGeom>
              <a:avLst/>
              <a:gdLst/>
              <a:ahLst/>
              <a:cxnLst/>
              <a:rect l="l" t="t" r="r" b="b"/>
              <a:pathLst>
                <a:path w="552" h="753" extrusionOk="0">
                  <a:moveTo>
                    <a:pt x="477" y="1"/>
                  </a:moveTo>
                  <a:cubicBezTo>
                    <a:pt x="463" y="1"/>
                    <a:pt x="450" y="8"/>
                    <a:pt x="443" y="25"/>
                  </a:cubicBezTo>
                  <a:lnTo>
                    <a:pt x="26" y="668"/>
                  </a:lnTo>
                  <a:cubicBezTo>
                    <a:pt x="1" y="710"/>
                    <a:pt x="41" y="752"/>
                    <a:pt x="79" y="752"/>
                  </a:cubicBezTo>
                  <a:cubicBezTo>
                    <a:pt x="95" y="752"/>
                    <a:pt x="111" y="745"/>
                    <a:pt x="121" y="728"/>
                  </a:cubicBezTo>
                  <a:lnTo>
                    <a:pt x="526" y="85"/>
                  </a:lnTo>
                  <a:cubicBezTo>
                    <a:pt x="551" y="43"/>
                    <a:pt x="511" y="1"/>
                    <a:pt x="47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8" name="Google Shape;9128;p63"/>
            <p:cNvSpPr/>
            <p:nvPr/>
          </p:nvSpPr>
          <p:spPr>
            <a:xfrm>
              <a:off x="8951658" y="1077241"/>
              <a:ext cx="17587" cy="23874"/>
            </a:xfrm>
            <a:custGeom>
              <a:avLst/>
              <a:gdLst/>
              <a:ahLst/>
              <a:cxnLst/>
              <a:rect l="l" t="t" r="r" b="b"/>
              <a:pathLst>
                <a:path w="551" h="748" extrusionOk="0">
                  <a:moveTo>
                    <a:pt x="471" y="1"/>
                  </a:moveTo>
                  <a:cubicBezTo>
                    <a:pt x="455" y="1"/>
                    <a:pt x="440" y="6"/>
                    <a:pt x="430" y="20"/>
                  </a:cubicBezTo>
                  <a:lnTo>
                    <a:pt x="25" y="675"/>
                  </a:lnTo>
                  <a:cubicBezTo>
                    <a:pt x="0" y="708"/>
                    <a:pt x="39" y="747"/>
                    <a:pt x="77" y="747"/>
                  </a:cubicBezTo>
                  <a:cubicBezTo>
                    <a:pt x="94" y="747"/>
                    <a:pt x="110" y="740"/>
                    <a:pt x="120" y="722"/>
                  </a:cubicBezTo>
                  <a:lnTo>
                    <a:pt x="525" y="79"/>
                  </a:lnTo>
                  <a:cubicBezTo>
                    <a:pt x="551" y="37"/>
                    <a:pt x="509" y="1"/>
                    <a:pt x="47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9" name="Google Shape;9129;p63"/>
            <p:cNvSpPr/>
            <p:nvPr/>
          </p:nvSpPr>
          <p:spPr>
            <a:xfrm>
              <a:off x="8838504" y="1012860"/>
              <a:ext cx="28885" cy="41493"/>
            </a:xfrm>
            <a:custGeom>
              <a:avLst/>
              <a:gdLst/>
              <a:ahLst/>
              <a:cxnLst/>
              <a:rect l="l" t="t" r="r" b="b"/>
              <a:pathLst>
                <a:path w="905" h="1300" extrusionOk="0">
                  <a:moveTo>
                    <a:pt x="826" y="0"/>
                  </a:moveTo>
                  <a:cubicBezTo>
                    <a:pt x="810" y="0"/>
                    <a:pt x="794" y="7"/>
                    <a:pt x="784" y="25"/>
                  </a:cubicBezTo>
                  <a:lnTo>
                    <a:pt x="34" y="1215"/>
                  </a:lnTo>
                  <a:cubicBezTo>
                    <a:pt x="0" y="1258"/>
                    <a:pt x="38" y="1300"/>
                    <a:pt x="76" y="1300"/>
                  </a:cubicBezTo>
                  <a:cubicBezTo>
                    <a:pt x="91" y="1300"/>
                    <a:pt x="107" y="1292"/>
                    <a:pt x="117" y="1275"/>
                  </a:cubicBezTo>
                  <a:lnTo>
                    <a:pt x="879" y="84"/>
                  </a:lnTo>
                  <a:cubicBezTo>
                    <a:pt x="904" y="42"/>
                    <a:pt x="864" y="0"/>
                    <a:pt x="82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0" name="Google Shape;9130;p63"/>
            <p:cNvSpPr/>
            <p:nvPr/>
          </p:nvSpPr>
          <p:spPr>
            <a:xfrm>
              <a:off x="8916675" y="1055026"/>
              <a:ext cx="17587" cy="24034"/>
            </a:xfrm>
            <a:custGeom>
              <a:avLst/>
              <a:gdLst/>
              <a:ahLst/>
              <a:cxnLst/>
              <a:rect l="l" t="t" r="r" b="b"/>
              <a:pathLst>
                <a:path w="551" h="753" extrusionOk="0">
                  <a:moveTo>
                    <a:pt x="472" y="1"/>
                  </a:moveTo>
                  <a:cubicBezTo>
                    <a:pt x="457" y="1"/>
                    <a:pt x="441" y="8"/>
                    <a:pt x="430" y="25"/>
                  </a:cubicBezTo>
                  <a:lnTo>
                    <a:pt x="26" y="668"/>
                  </a:lnTo>
                  <a:cubicBezTo>
                    <a:pt x="0" y="710"/>
                    <a:pt x="41" y="753"/>
                    <a:pt x="79" y="753"/>
                  </a:cubicBezTo>
                  <a:cubicBezTo>
                    <a:pt x="95" y="753"/>
                    <a:pt x="110" y="745"/>
                    <a:pt x="121" y="728"/>
                  </a:cubicBezTo>
                  <a:lnTo>
                    <a:pt x="526" y="85"/>
                  </a:lnTo>
                  <a:cubicBezTo>
                    <a:pt x="551" y="43"/>
                    <a:pt x="511" y="1"/>
                    <a:pt x="47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1" name="Google Shape;9131;p63"/>
            <p:cNvSpPr/>
            <p:nvPr/>
          </p:nvSpPr>
          <p:spPr>
            <a:xfrm>
              <a:off x="8899183" y="1044173"/>
              <a:ext cx="17618" cy="23874"/>
            </a:xfrm>
            <a:custGeom>
              <a:avLst/>
              <a:gdLst/>
              <a:ahLst/>
              <a:cxnLst/>
              <a:rect l="l" t="t" r="r" b="b"/>
              <a:pathLst>
                <a:path w="552" h="748" extrusionOk="0">
                  <a:moveTo>
                    <a:pt x="472" y="1"/>
                  </a:moveTo>
                  <a:cubicBezTo>
                    <a:pt x="456" y="1"/>
                    <a:pt x="441" y="7"/>
                    <a:pt x="431" y="20"/>
                  </a:cubicBezTo>
                  <a:lnTo>
                    <a:pt x="26" y="675"/>
                  </a:lnTo>
                  <a:cubicBezTo>
                    <a:pt x="1" y="708"/>
                    <a:pt x="40" y="748"/>
                    <a:pt x="78" y="748"/>
                  </a:cubicBezTo>
                  <a:cubicBezTo>
                    <a:pt x="95" y="748"/>
                    <a:pt x="111" y="740"/>
                    <a:pt x="121" y="723"/>
                  </a:cubicBezTo>
                  <a:lnTo>
                    <a:pt x="526" y="80"/>
                  </a:lnTo>
                  <a:cubicBezTo>
                    <a:pt x="552" y="37"/>
                    <a:pt x="510" y="1"/>
                    <a:pt x="47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2" name="Google Shape;9132;p63"/>
            <p:cNvSpPr/>
            <p:nvPr/>
          </p:nvSpPr>
          <p:spPr>
            <a:xfrm>
              <a:off x="8883702" y="1034502"/>
              <a:ext cx="17874" cy="23874"/>
            </a:xfrm>
            <a:custGeom>
              <a:avLst/>
              <a:gdLst/>
              <a:ahLst/>
              <a:cxnLst/>
              <a:rect l="l" t="t" r="r" b="b"/>
              <a:pathLst>
                <a:path w="560" h="748" extrusionOk="0">
                  <a:moveTo>
                    <a:pt x="483" y="0"/>
                  </a:moveTo>
                  <a:cubicBezTo>
                    <a:pt x="466" y="0"/>
                    <a:pt x="450" y="8"/>
                    <a:pt x="440" y="25"/>
                  </a:cubicBezTo>
                  <a:lnTo>
                    <a:pt x="35" y="668"/>
                  </a:lnTo>
                  <a:cubicBezTo>
                    <a:pt x="1" y="711"/>
                    <a:pt x="40" y="747"/>
                    <a:pt x="78" y="747"/>
                  </a:cubicBezTo>
                  <a:cubicBezTo>
                    <a:pt x="93" y="747"/>
                    <a:pt x="108" y="742"/>
                    <a:pt x="118" y="728"/>
                  </a:cubicBezTo>
                  <a:lnTo>
                    <a:pt x="535" y="73"/>
                  </a:lnTo>
                  <a:cubicBezTo>
                    <a:pt x="560" y="40"/>
                    <a:pt x="521" y="0"/>
                    <a:pt x="48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3" name="Google Shape;9133;p63"/>
            <p:cNvSpPr/>
            <p:nvPr/>
          </p:nvSpPr>
          <p:spPr>
            <a:xfrm>
              <a:off x="8867008" y="1023872"/>
              <a:ext cx="17874" cy="24034"/>
            </a:xfrm>
            <a:custGeom>
              <a:avLst/>
              <a:gdLst/>
              <a:ahLst/>
              <a:cxnLst/>
              <a:rect l="l" t="t" r="r" b="b"/>
              <a:pathLst>
                <a:path w="560" h="753" extrusionOk="0">
                  <a:moveTo>
                    <a:pt x="481" y="0"/>
                  </a:moveTo>
                  <a:cubicBezTo>
                    <a:pt x="465" y="0"/>
                    <a:pt x="449" y="8"/>
                    <a:pt x="439" y="25"/>
                  </a:cubicBezTo>
                  <a:lnTo>
                    <a:pt x="34" y="668"/>
                  </a:lnTo>
                  <a:cubicBezTo>
                    <a:pt x="0" y="710"/>
                    <a:pt x="38" y="752"/>
                    <a:pt x="76" y="752"/>
                  </a:cubicBezTo>
                  <a:cubicBezTo>
                    <a:pt x="91" y="752"/>
                    <a:pt x="107" y="745"/>
                    <a:pt x="117" y="728"/>
                  </a:cubicBezTo>
                  <a:lnTo>
                    <a:pt x="534" y="85"/>
                  </a:lnTo>
                  <a:cubicBezTo>
                    <a:pt x="559" y="43"/>
                    <a:pt x="519" y="0"/>
                    <a:pt x="48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4" name="Google Shape;9134;p63"/>
            <p:cNvSpPr/>
            <p:nvPr/>
          </p:nvSpPr>
          <p:spPr>
            <a:xfrm>
              <a:off x="8752992" y="958885"/>
              <a:ext cx="28885" cy="41493"/>
            </a:xfrm>
            <a:custGeom>
              <a:avLst/>
              <a:gdLst/>
              <a:ahLst/>
              <a:cxnLst/>
              <a:rect l="l" t="t" r="r" b="b"/>
              <a:pathLst>
                <a:path w="905" h="1300" extrusionOk="0">
                  <a:moveTo>
                    <a:pt x="826" y="0"/>
                  </a:moveTo>
                  <a:cubicBezTo>
                    <a:pt x="810" y="0"/>
                    <a:pt x="795" y="8"/>
                    <a:pt x="784" y="25"/>
                  </a:cubicBezTo>
                  <a:lnTo>
                    <a:pt x="34" y="1216"/>
                  </a:lnTo>
                  <a:cubicBezTo>
                    <a:pt x="0" y="1258"/>
                    <a:pt x="38" y="1300"/>
                    <a:pt x="76" y="1300"/>
                  </a:cubicBezTo>
                  <a:cubicBezTo>
                    <a:pt x="91" y="1300"/>
                    <a:pt x="107" y="1293"/>
                    <a:pt x="117" y="1275"/>
                  </a:cubicBezTo>
                  <a:lnTo>
                    <a:pt x="879" y="85"/>
                  </a:lnTo>
                  <a:cubicBezTo>
                    <a:pt x="905" y="43"/>
                    <a:pt x="864" y="0"/>
                    <a:pt x="82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5" name="Google Shape;9135;p63"/>
            <p:cNvSpPr/>
            <p:nvPr/>
          </p:nvSpPr>
          <p:spPr>
            <a:xfrm>
              <a:off x="8831163" y="1001082"/>
              <a:ext cx="17618" cy="24002"/>
            </a:xfrm>
            <a:custGeom>
              <a:avLst/>
              <a:gdLst/>
              <a:ahLst/>
              <a:cxnLst/>
              <a:rect l="l" t="t" r="r" b="b"/>
              <a:pathLst>
                <a:path w="552" h="752" extrusionOk="0">
                  <a:moveTo>
                    <a:pt x="472" y="0"/>
                  </a:moveTo>
                  <a:cubicBezTo>
                    <a:pt x="457" y="0"/>
                    <a:pt x="441" y="7"/>
                    <a:pt x="431" y="25"/>
                  </a:cubicBezTo>
                  <a:lnTo>
                    <a:pt x="26" y="668"/>
                  </a:lnTo>
                  <a:cubicBezTo>
                    <a:pt x="1" y="710"/>
                    <a:pt x="41" y="752"/>
                    <a:pt x="79" y="752"/>
                  </a:cubicBezTo>
                  <a:cubicBezTo>
                    <a:pt x="95" y="752"/>
                    <a:pt x="111" y="745"/>
                    <a:pt x="121" y="727"/>
                  </a:cubicBezTo>
                  <a:lnTo>
                    <a:pt x="526" y="84"/>
                  </a:lnTo>
                  <a:cubicBezTo>
                    <a:pt x="551" y="42"/>
                    <a:pt x="511" y="0"/>
                    <a:pt x="47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6" name="Google Shape;9136;p63"/>
            <p:cNvSpPr/>
            <p:nvPr/>
          </p:nvSpPr>
          <p:spPr>
            <a:xfrm>
              <a:off x="8813703" y="990198"/>
              <a:ext cx="17874" cy="23874"/>
            </a:xfrm>
            <a:custGeom>
              <a:avLst/>
              <a:gdLst/>
              <a:ahLst/>
              <a:cxnLst/>
              <a:rect l="l" t="t" r="r" b="b"/>
              <a:pathLst>
                <a:path w="560" h="748" extrusionOk="0">
                  <a:moveTo>
                    <a:pt x="482" y="1"/>
                  </a:moveTo>
                  <a:cubicBezTo>
                    <a:pt x="467" y="1"/>
                    <a:pt x="452" y="7"/>
                    <a:pt x="442" y="20"/>
                  </a:cubicBezTo>
                  <a:lnTo>
                    <a:pt x="25" y="675"/>
                  </a:lnTo>
                  <a:cubicBezTo>
                    <a:pt x="0" y="709"/>
                    <a:pt x="39" y="748"/>
                    <a:pt x="77" y="748"/>
                  </a:cubicBezTo>
                  <a:cubicBezTo>
                    <a:pt x="94" y="748"/>
                    <a:pt x="110" y="741"/>
                    <a:pt x="120" y="723"/>
                  </a:cubicBezTo>
                  <a:lnTo>
                    <a:pt x="525" y="80"/>
                  </a:lnTo>
                  <a:cubicBezTo>
                    <a:pt x="559" y="37"/>
                    <a:pt x="520" y="1"/>
                    <a:pt x="48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7" name="Google Shape;9137;p63"/>
            <p:cNvSpPr/>
            <p:nvPr/>
          </p:nvSpPr>
          <p:spPr>
            <a:xfrm>
              <a:off x="8798477" y="980526"/>
              <a:ext cx="17587" cy="23874"/>
            </a:xfrm>
            <a:custGeom>
              <a:avLst/>
              <a:gdLst/>
              <a:ahLst/>
              <a:cxnLst/>
              <a:rect l="l" t="t" r="r" b="b"/>
              <a:pathLst>
                <a:path w="551" h="748" extrusionOk="0">
                  <a:moveTo>
                    <a:pt x="474" y="1"/>
                  </a:moveTo>
                  <a:cubicBezTo>
                    <a:pt x="457" y="1"/>
                    <a:pt x="441" y="8"/>
                    <a:pt x="431" y="26"/>
                  </a:cubicBezTo>
                  <a:lnTo>
                    <a:pt x="26" y="669"/>
                  </a:lnTo>
                  <a:cubicBezTo>
                    <a:pt x="0" y="711"/>
                    <a:pt x="42" y="748"/>
                    <a:pt x="80" y="748"/>
                  </a:cubicBezTo>
                  <a:cubicBezTo>
                    <a:pt x="96" y="748"/>
                    <a:pt x="111" y="742"/>
                    <a:pt x="121" y="728"/>
                  </a:cubicBezTo>
                  <a:lnTo>
                    <a:pt x="526" y="73"/>
                  </a:lnTo>
                  <a:cubicBezTo>
                    <a:pt x="551" y="40"/>
                    <a:pt x="512" y="1"/>
                    <a:pt x="47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8" name="Google Shape;9138;p63"/>
            <p:cNvSpPr/>
            <p:nvPr/>
          </p:nvSpPr>
          <p:spPr>
            <a:xfrm>
              <a:off x="8781752" y="969897"/>
              <a:ext cx="17618" cy="24034"/>
            </a:xfrm>
            <a:custGeom>
              <a:avLst/>
              <a:gdLst/>
              <a:ahLst/>
              <a:cxnLst/>
              <a:rect l="l" t="t" r="r" b="b"/>
              <a:pathLst>
                <a:path w="552" h="753" extrusionOk="0">
                  <a:moveTo>
                    <a:pt x="473" y="1"/>
                  </a:moveTo>
                  <a:cubicBezTo>
                    <a:pt x="457" y="1"/>
                    <a:pt x="441" y="8"/>
                    <a:pt x="431" y="25"/>
                  </a:cubicBezTo>
                  <a:lnTo>
                    <a:pt x="26" y="668"/>
                  </a:lnTo>
                  <a:cubicBezTo>
                    <a:pt x="1" y="710"/>
                    <a:pt x="41" y="753"/>
                    <a:pt x="79" y="753"/>
                  </a:cubicBezTo>
                  <a:cubicBezTo>
                    <a:pt x="95" y="753"/>
                    <a:pt x="111" y="745"/>
                    <a:pt x="121" y="728"/>
                  </a:cubicBezTo>
                  <a:lnTo>
                    <a:pt x="526" y="85"/>
                  </a:lnTo>
                  <a:cubicBezTo>
                    <a:pt x="551" y="43"/>
                    <a:pt x="511" y="1"/>
                    <a:pt x="4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9" name="Google Shape;9139;p63"/>
            <p:cNvSpPr/>
            <p:nvPr/>
          </p:nvSpPr>
          <p:spPr>
            <a:xfrm>
              <a:off x="8668502" y="905580"/>
              <a:ext cx="28981" cy="41237"/>
            </a:xfrm>
            <a:custGeom>
              <a:avLst/>
              <a:gdLst/>
              <a:ahLst/>
              <a:cxnLst/>
              <a:rect l="l" t="t" r="r" b="b"/>
              <a:pathLst>
                <a:path w="908" h="1292" extrusionOk="0">
                  <a:moveTo>
                    <a:pt x="835" y="1"/>
                  </a:moveTo>
                  <a:cubicBezTo>
                    <a:pt x="817" y="1"/>
                    <a:pt x="799" y="9"/>
                    <a:pt x="788" y="28"/>
                  </a:cubicBezTo>
                  <a:lnTo>
                    <a:pt x="26" y="1219"/>
                  </a:lnTo>
                  <a:cubicBezTo>
                    <a:pt x="1" y="1252"/>
                    <a:pt x="40" y="1291"/>
                    <a:pt x="78" y="1291"/>
                  </a:cubicBezTo>
                  <a:cubicBezTo>
                    <a:pt x="94" y="1291"/>
                    <a:pt x="110" y="1284"/>
                    <a:pt x="121" y="1267"/>
                  </a:cubicBezTo>
                  <a:lnTo>
                    <a:pt x="883" y="76"/>
                  </a:lnTo>
                  <a:cubicBezTo>
                    <a:pt x="907" y="36"/>
                    <a:pt x="872" y="1"/>
                    <a:pt x="83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0" name="Google Shape;9140;p63"/>
            <p:cNvSpPr/>
            <p:nvPr/>
          </p:nvSpPr>
          <p:spPr>
            <a:xfrm>
              <a:off x="8746800" y="947841"/>
              <a:ext cx="17587" cy="23874"/>
            </a:xfrm>
            <a:custGeom>
              <a:avLst/>
              <a:gdLst/>
              <a:ahLst/>
              <a:cxnLst/>
              <a:rect l="l" t="t" r="r" b="b"/>
              <a:pathLst>
                <a:path w="551" h="748" extrusionOk="0">
                  <a:moveTo>
                    <a:pt x="473" y="1"/>
                  </a:moveTo>
                  <a:cubicBezTo>
                    <a:pt x="457" y="1"/>
                    <a:pt x="441" y="8"/>
                    <a:pt x="430" y="26"/>
                  </a:cubicBezTo>
                  <a:lnTo>
                    <a:pt x="26" y="669"/>
                  </a:lnTo>
                  <a:cubicBezTo>
                    <a:pt x="0" y="711"/>
                    <a:pt x="35" y="748"/>
                    <a:pt x="71" y="748"/>
                  </a:cubicBezTo>
                  <a:cubicBezTo>
                    <a:pt x="85" y="748"/>
                    <a:pt x="99" y="742"/>
                    <a:pt x="109" y="728"/>
                  </a:cubicBezTo>
                  <a:lnTo>
                    <a:pt x="526" y="73"/>
                  </a:lnTo>
                  <a:cubicBezTo>
                    <a:pt x="551" y="40"/>
                    <a:pt x="511" y="1"/>
                    <a:pt x="4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1" name="Google Shape;9141;p63"/>
            <p:cNvSpPr/>
            <p:nvPr/>
          </p:nvSpPr>
          <p:spPr>
            <a:xfrm>
              <a:off x="8729308" y="936829"/>
              <a:ext cx="17618" cy="24034"/>
            </a:xfrm>
            <a:custGeom>
              <a:avLst/>
              <a:gdLst/>
              <a:ahLst/>
              <a:cxnLst/>
              <a:rect l="l" t="t" r="r" b="b"/>
              <a:pathLst>
                <a:path w="552" h="753" extrusionOk="0">
                  <a:moveTo>
                    <a:pt x="473" y="1"/>
                  </a:moveTo>
                  <a:cubicBezTo>
                    <a:pt x="457" y="1"/>
                    <a:pt x="441" y="8"/>
                    <a:pt x="431" y="26"/>
                  </a:cubicBezTo>
                  <a:lnTo>
                    <a:pt x="26" y="669"/>
                  </a:lnTo>
                  <a:cubicBezTo>
                    <a:pt x="1" y="711"/>
                    <a:pt x="41" y="753"/>
                    <a:pt x="79" y="753"/>
                  </a:cubicBezTo>
                  <a:cubicBezTo>
                    <a:pt x="95" y="753"/>
                    <a:pt x="111" y="745"/>
                    <a:pt x="121" y="728"/>
                  </a:cubicBezTo>
                  <a:lnTo>
                    <a:pt x="526" y="85"/>
                  </a:lnTo>
                  <a:cubicBezTo>
                    <a:pt x="551" y="43"/>
                    <a:pt x="511" y="1"/>
                    <a:pt x="4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2" name="Google Shape;9142;p63"/>
            <p:cNvSpPr/>
            <p:nvPr/>
          </p:nvSpPr>
          <p:spPr>
            <a:xfrm>
              <a:off x="8713731" y="926966"/>
              <a:ext cx="17874" cy="24034"/>
            </a:xfrm>
            <a:custGeom>
              <a:avLst/>
              <a:gdLst/>
              <a:ahLst/>
              <a:cxnLst/>
              <a:rect l="l" t="t" r="r" b="b"/>
              <a:pathLst>
                <a:path w="560" h="753" extrusionOk="0">
                  <a:moveTo>
                    <a:pt x="484" y="0"/>
                  </a:moveTo>
                  <a:cubicBezTo>
                    <a:pt x="468" y="0"/>
                    <a:pt x="453" y="8"/>
                    <a:pt x="442" y="25"/>
                  </a:cubicBezTo>
                  <a:lnTo>
                    <a:pt x="26" y="668"/>
                  </a:lnTo>
                  <a:cubicBezTo>
                    <a:pt x="0" y="710"/>
                    <a:pt x="41" y="752"/>
                    <a:pt x="79" y="752"/>
                  </a:cubicBezTo>
                  <a:cubicBezTo>
                    <a:pt x="95" y="752"/>
                    <a:pt x="111" y="745"/>
                    <a:pt x="121" y="727"/>
                  </a:cubicBezTo>
                  <a:lnTo>
                    <a:pt x="526" y="85"/>
                  </a:lnTo>
                  <a:cubicBezTo>
                    <a:pt x="559" y="42"/>
                    <a:pt x="522" y="0"/>
                    <a:pt x="48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3" name="Google Shape;9143;p63"/>
            <p:cNvSpPr/>
            <p:nvPr/>
          </p:nvSpPr>
          <p:spPr>
            <a:xfrm>
              <a:off x="8697006" y="916496"/>
              <a:ext cx="17618" cy="23874"/>
            </a:xfrm>
            <a:custGeom>
              <a:avLst/>
              <a:gdLst/>
              <a:ahLst/>
              <a:cxnLst/>
              <a:rect l="l" t="t" r="r" b="b"/>
              <a:pathLst>
                <a:path w="552" h="748" extrusionOk="0">
                  <a:moveTo>
                    <a:pt x="481" y="0"/>
                  </a:moveTo>
                  <a:cubicBezTo>
                    <a:pt x="467" y="0"/>
                    <a:pt x="453" y="6"/>
                    <a:pt x="443" y="20"/>
                  </a:cubicBezTo>
                  <a:lnTo>
                    <a:pt x="26" y="674"/>
                  </a:lnTo>
                  <a:cubicBezTo>
                    <a:pt x="1" y="708"/>
                    <a:pt x="40" y="747"/>
                    <a:pt x="78" y="747"/>
                  </a:cubicBezTo>
                  <a:cubicBezTo>
                    <a:pt x="94" y="747"/>
                    <a:pt x="110" y="740"/>
                    <a:pt x="121" y="722"/>
                  </a:cubicBezTo>
                  <a:lnTo>
                    <a:pt x="526" y="79"/>
                  </a:lnTo>
                  <a:cubicBezTo>
                    <a:pt x="551" y="37"/>
                    <a:pt x="516" y="0"/>
                    <a:pt x="48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4" name="Google Shape;9144;p63"/>
            <p:cNvSpPr/>
            <p:nvPr/>
          </p:nvSpPr>
          <p:spPr>
            <a:xfrm>
              <a:off x="8586820" y="853903"/>
              <a:ext cx="28566" cy="41237"/>
            </a:xfrm>
            <a:custGeom>
              <a:avLst/>
              <a:gdLst/>
              <a:ahLst/>
              <a:cxnLst/>
              <a:rect l="l" t="t" r="r" b="b"/>
              <a:pathLst>
                <a:path w="895" h="1292" extrusionOk="0">
                  <a:moveTo>
                    <a:pt x="826" y="1"/>
                  </a:moveTo>
                  <a:cubicBezTo>
                    <a:pt x="810" y="1"/>
                    <a:pt x="795" y="9"/>
                    <a:pt x="787" y="28"/>
                  </a:cubicBezTo>
                  <a:lnTo>
                    <a:pt x="25" y="1219"/>
                  </a:lnTo>
                  <a:cubicBezTo>
                    <a:pt x="0" y="1252"/>
                    <a:pt x="39" y="1291"/>
                    <a:pt x="77" y="1291"/>
                  </a:cubicBezTo>
                  <a:cubicBezTo>
                    <a:pt x="94" y="1291"/>
                    <a:pt x="110" y="1284"/>
                    <a:pt x="120" y="1266"/>
                  </a:cubicBezTo>
                  <a:lnTo>
                    <a:pt x="870" y="76"/>
                  </a:lnTo>
                  <a:cubicBezTo>
                    <a:pt x="895" y="35"/>
                    <a:pt x="859" y="1"/>
                    <a:pt x="82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5" name="Google Shape;9145;p63"/>
            <p:cNvSpPr/>
            <p:nvPr/>
          </p:nvSpPr>
          <p:spPr>
            <a:xfrm>
              <a:off x="8664703" y="896164"/>
              <a:ext cx="17587" cy="23874"/>
            </a:xfrm>
            <a:custGeom>
              <a:avLst/>
              <a:gdLst/>
              <a:ahLst/>
              <a:cxnLst/>
              <a:rect l="l" t="t" r="r" b="b"/>
              <a:pathLst>
                <a:path w="551" h="748" extrusionOk="0">
                  <a:moveTo>
                    <a:pt x="478" y="1"/>
                  </a:moveTo>
                  <a:cubicBezTo>
                    <a:pt x="463" y="1"/>
                    <a:pt x="450" y="8"/>
                    <a:pt x="443" y="26"/>
                  </a:cubicBezTo>
                  <a:lnTo>
                    <a:pt x="26" y="669"/>
                  </a:lnTo>
                  <a:cubicBezTo>
                    <a:pt x="0" y="711"/>
                    <a:pt x="42" y="748"/>
                    <a:pt x="80" y="748"/>
                  </a:cubicBezTo>
                  <a:cubicBezTo>
                    <a:pt x="96" y="748"/>
                    <a:pt x="111" y="742"/>
                    <a:pt x="121" y="728"/>
                  </a:cubicBezTo>
                  <a:lnTo>
                    <a:pt x="526" y="73"/>
                  </a:lnTo>
                  <a:cubicBezTo>
                    <a:pt x="551" y="40"/>
                    <a:pt x="512" y="1"/>
                    <a:pt x="47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6" name="Google Shape;9146;p63"/>
            <p:cNvSpPr/>
            <p:nvPr/>
          </p:nvSpPr>
          <p:spPr>
            <a:xfrm>
              <a:off x="8647339" y="885152"/>
              <a:ext cx="17874" cy="24034"/>
            </a:xfrm>
            <a:custGeom>
              <a:avLst/>
              <a:gdLst/>
              <a:ahLst/>
              <a:cxnLst/>
              <a:rect l="l" t="t" r="r" b="b"/>
              <a:pathLst>
                <a:path w="560" h="753" extrusionOk="0">
                  <a:moveTo>
                    <a:pt x="481" y="1"/>
                  </a:moveTo>
                  <a:cubicBezTo>
                    <a:pt x="465" y="1"/>
                    <a:pt x="449" y="8"/>
                    <a:pt x="439" y="25"/>
                  </a:cubicBezTo>
                  <a:lnTo>
                    <a:pt x="34" y="668"/>
                  </a:lnTo>
                  <a:cubicBezTo>
                    <a:pt x="0" y="710"/>
                    <a:pt x="38" y="752"/>
                    <a:pt x="76" y="752"/>
                  </a:cubicBezTo>
                  <a:cubicBezTo>
                    <a:pt x="91" y="752"/>
                    <a:pt x="107" y="745"/>
                    <a:pt x="117" y="728"/>
                  </a:cubicBezTo>
                  <a:lnTo>
                    <a:pt x="534" y="85"/>
                  </a:lnTo>
                  <a:cubicBezTo>
                    <a:pt x="559" y="43"/>
                    <a:pt x="519" y="1"/>
                    <a:pt x="48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7" name="Google Shape;9147;p63"/>
            <p:cNvSpPr/>
            <p:nvPr/>
          </p:nvSpPr>
          <p:spPr>
            <a:xfrm>
              <a:off x="8632018" y="875289"/>
              <a:ext cx="17618" cy="24002"/>
            </a:xfrm>
            <a:custGeom>
              <a:avLst/>
              <a:gdLst/>
              <a:ahLst/>
              <a:cxnLst/>
              <a:rect l="l" t="t" r="r" b="b"/>
              <a:pathLst>
                <a:path w="552" h="752" extrusionOk="0">
                  <a:moveTo>
                    <a:pt x="473" y="0"/>
                  </a:moveTo>
                  <a:cubicBezTo>
                    <a:pt x="457" y="0"/>
                    <a:pt x="441" y="7"/>
                    <a:pt x="431" y="25"/>
                  </a:cubicBezTo>
                  <a:lnTo>
                    <a:pt x="26" y="668"/>
                  </a:lnTo>
                  <a:cubicBezTo>
                    <a:pt x="1" y="710"/>
                    <a:pt x="41" y="752"/>
                    <a:pt x="79" y="752"/>
                  </a:cubicBezTo>
                  <a:cubicBezTo>
                    <a:pt x="95" y="752"/>
                    <a:pt x="111" y="745"/>
                    <a:pt x="121" y="727"/>
                  </a:cubicBezTo>
                  <a:lnTo>
                    <a:pt x="526" y="84"/>
                  </a:lnTo>
                  <a:cubicBezTo>
                    <a:pt x="551" y="42"/>
                    <a:pt x="511" y="0"/>
                    <a:pt x="47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8" name="Google Shape;9148;p63"/>
            <p:cNvSpPr/>
            <p:nvPr/>
          </p:nvSpPr>
          <p:spPr>
            <a:xfrm>
              <a:off x="8615292" y="864787"/>
              <a:ext cx="17618" cy="23874"/>
            </a:xfrm>
            <a:custGeom>
              <a:avLst/>
              <a:gdLst/>
              <a:ahLst/>
              <a:cxnLst/>
              <a:rect l="l" t="t" r="r" b="b"/>
              <a:pathLst>
                <a:path w="552" h="748" extrusionOk="0">
                  <a:moveTo>
                    <a:pt x="472" y="1"/>
                  </a:moveTo>
                  <a:cubicBezTo>
                    <a:pt x="456" y="1"/>
                    <a:pt x="441" y="7"/>
                    <a:pt x="431" y="20"/>
                  </a:cubicBezTo>
                  <a:lnTo>
                    <a:pt x="26" y="675"/>
                  </a:lnTo>
                  <a:cubicBezTo>
                    <a:pt x="1" y="709"/>
                    <a:pt x="40" y="748"/>
                    <a:pt x="78" y="748"/>
                  </a:cubicBezTo>
                  <a:cubicBezTo>
                    <a:pt x="95" y="748"/>
                    <a:pt x="111" y="741"/>
                    <a:pt x="121" y="723"/>
                  </a:cubicBezTo>
                  <a:lnTo>
                    <a:pt x="526" y="80"/>
                  </a:lnTo>
                  <a:cubicBezTo>
                    <a:pt x="552" y="37"/>
                    <a:pt x="510" y="1"/>
                    <a:pt x="47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9" name="Google Shape;9149;p63"/>
            <p:cNvSpPr/>
            <p:nvPr/>
          </p:nvSpPr>
          <p:spPr>
            <a:xfrm>
              <a:off x="8502170" y="800406"/>
              <a:ext cx="28885" cy="41525"/>
            </a:xfrm>
            <a:custGeom>
              <a:avLst/>
              <a:gdLst/>
              <a:ahLst/>
              <a:cxnLst/>
              <a:rect l="l" t="t" r="r" b="b"/>
              <a:pathLst>
                <a:path w="905" h="1301" extrusionOk="0">
                  <a:moveTo>
                    <a:pt x="826" y="1"/>
                  </a:moveTo>
                  <a:cubicBezTo>
                    <a:pt x="810" y="1"/>
                    <a:pt x="794" y="8"/>
                    <a:pt x="784" y="25"/>
                  </a:cubicBezTo>
                  <a:lnTo>
                    <a:pt x="34" y="1216"/>
                  </a:lnTo>
                  <a:cubicBezTo>
                    <a:pt x="0" y="1258"/>
                    <a:pt x="38" y="1300"/>
                    <a:pt x="76" y="1300"/>
                  </a:cubicBezTo>
                  <a:cubicBezTo>
                    <a:pt x="91" y="1300"/>
                    <a:pt x="107" y="1293"/>
                    <a:pt x="117" y="1275"/>
                  </a:cubicBezTo>
                  <a:lnTo>
                    <a:pt x="879" y="85"/>
                  </a:lnTo>
                  <a:cubicBezTo>
                    <a:pt x="904" y="43"/>
                    <a:pt x="864" y="1"/>
                    <a:pt x="82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0" name="Google Shape;9150;p63"/>
            <p:cNvSpPr/>
            <p:nvPr/>
          </p:nvSpPr>
          <p:spPr>
            <a:xfrm>
              <a:off x="8580340" y="842603"/>
              <a:ext cx="17587" cy="24002"/>
            </a:xfrm>
            <a:custGeom>
              <a:avLst/>
              <a:gdLst/>
              <a:ahLst/>
              <a:cxnLst/>
              <a:rect l="l" t="t" r="r" b="b"/>
              <a:pathLst>
                <a:path w="551" h="752" extrusionOk="0">
                  <a:moveTo>
                    <a:pt x="472" y="0"/>
                  </a:moveTo>
                  <a:cubicBezTo>
                    <a:pt x="456" y="0"/>
                    <a:pt x="441" y="7"/>
                    <a:pt x="430" y="25"/>
                  </a:cubicBezTo>
                  <a:lnTo>
                    <a:pt x="26" y="668"/>
                  </a:lnTo>
                  <a:cubicBezTo>
                    <a:pt x="0" y="710"/>
                    <a:pt x="41" y="752"/>
                    <a:pt x="79" y="752"/>
                  </a:cubicBezTo>
                  <a:cubicBezTo>
                    <a:pt x="95" y="752"/>
                    <a:pt x="110" y="745"/>
                    <a:pt x="121" y="727"/>
                  </a:cubicBezTo>
                  <a:lnTo>
                    <a:pt x="526" y="84"/>
                  </a:lnTo>
                  <a:cubicBezTo>
                    <a:pt x="551" y="42"/>
                    <a:pt x="511" y="0"/>
                    <a:pt x="47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1" name="Google Shape;9151;p63"/>
            <p:cNvSpPr/>
            <p:nvPr/>
          </p:nvSpPr>
          <p:spPr>
            <a:xfrm>
              <a:off x="8562848" y="831559"/>
              <a:ext cx="17618" cy="24034"/>
            </a:xfrm>
            <a:custGeom>
              <a:avLst/>
              <a:gdLst/>
              <a:ahLst/>
              <a:cxnLst/>
              <a:rect l="l" t="t" r="r" b="b"/>
              <a:pathLst>
                <a:path w="552" h="753" extrusionOk="0">
                  <a:moveTo>
                    <a:pt x="473" y="1"/>
                  </a:moveTo>
                  <a:cubicBezTo>
                    <a:pt x="457" y="1"/>
                    <a:pt x="441" y="8"/>
                    <a:pt x="431" y="26"/>
                  </a:cubicBezTo>
                  <a:lnTo>
                    <a:pt x="26" y="668"/>
                  </a:lnTo>
                  <a:cubicBezTo>
                    <a:pt x="1" y="711"/>
                    <a:pt x="41" y="753"/>
                    <a:pt x="79" y="753"/>
                  </a:cubicBezTo>
                  <a:cubicBezTo>
                    <a:pt x="95" y="753"/>
                    <a:pt x="111" y="745"/>
                    <a:pt x="121" y="728"/>
                  </a:cubicBezTo>
                  <a:lnTo>
                    <a:pt x="526" y="85"/>
                  </a:lnTo>
                  <a:cubicBezTo>
                    <a:pt x="551" y="43"/>
                    <a:pt x="511" y="1"/>
                    <a:pt x="4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2" name="Google Shape;9152;p63"/>
            <p:cNvSpPr/>
            <p:nvPr/>
          </p:nvSpPr>
          <p:spPr>
            <a:xfrm>
              <a:off x="8547431" y="821984"/>
              <a:ext cx="17778" cy="23810"/>
            </a:xfrm>
            <a:custGeom>
              <a:avLst/>
              <a:gdLst/>
              <a:ahLst/>
              <a:cxnLst/>
              <a:rect l="l" t="t" r="r" b="b"/>
              <a:pathLst>
                <a:path w="557" h="746" extrusionOk="0">
                  <a:moveTo>
                    <a:pt x="485" y="1"/>
                  </a:moveTo>
                  <a:cubicBezTo>
                    <a:pt x="467" y="1"/>
                    <a:pt x="449" y="9"/>
                    <a:pt x="438" y="28"/>
                  </a:cubicBezTo>
                  <a:lnTo>
                    <a:pt x="33" y="671"/>
                  </a:lnTo>
                  <a:cubicBezTo>
                    <a:pt x="1" y="711"/>
                    <a:pt x="34" y="746"/>
                    <a:pt x="69" y="746"/>
                  </a:cubicBezTo>
                  <a:cubicBezTo>
                    <a:pt x="87" y="746"/>
                    <a:pt x="104" y="738"/>
                    <a:pt x="116" y="718"/>
                  </a:cubicBezTo>
                  <a:lnTo>
                    <a:pt x="533" y="76"/>
                  </a:lnTo>
                  <a:cubicBezTo>
                    <a:pt x="557" y="35"/>
                    <a:pt x="521" y="1"/>
                    <a:pt x="48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3" name="Google Shape;9153;p63"/>
            <p:cNvSpPr/>
            <p:nvPr/>
          </p:nvSpPr>
          <p:spPr>
            <a:xfrm>
              <a:off x="8530674" y="811418"/>
              <a:ext cx="17746" cy="24034"/>
            </a:xfrm>
            <a:custGeom>
              <a:avLst/>
              <a:gdLst/>
              <a:ahLst/>
              <a:cxnLst/>
              <a:rect l="l" t="t" r="r" b="b"/>
              <a:pathLst>
                <a:path w="556" h="753" extrusionOk="0">
                  <a:moveTo>
                    <a:pt x="480" y="1"/>
                  </a:moveTo>
                  <a:cubicBezTo>
                    <a:pt x="465" y="1"/>
                    <a:pt x="449" y="8"/>
                    <a:pt x="439" y="26"/>
                  </a:cubicBezTo>
                  <a:lnTo>
                    <a:pt x="34" y="668"/>
                  </a:lnTo>
                  <a:cubicBezTo>
                    <a:pt x="0" y="711"/>
                    <a:pt x="38" y="753"/>
                    <a:pt x="76" y="753"/>
                  </a:cubicBezTo>
                  <a:cubicBezTo>
                    <a:pt x="91" y="753"/>
                    <a:pt x="107" y="745"/>
                    <a:pt x="117" y="728"/>
                  </a:cubicBezTo>
                  <a:lnTo>
                    <a:pt x="522" y="85"/>
                  </a:lnTo>
                  <a:cubicBezTo>
                    <a:pt x="556" y="43"/>
                    <a:pt x="518" y="1"/>
                    <a:pt x="48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4" name="Google Shape;9154;p63"/>
            <p:cNvSpPr/>
            <p:nvPr/>
          </p:nvSpPr>
          <p:spPr>
            <a:xfrm>
              <a:off x="8722509" y="1232656"/>
              <a:ext cx="25885" cy="22630"/>
            </a:xfrm>
            <a:custGeom>
              <a:avLst/>
              <a:gdLst/>
              <a:ahLst/>
              <a:cxnLst/>
              <a:rect l="l" t="t" r="r" b="b"/>
              <a:pathLst>
                <a:path w="811" h="709" extrusionOk="0">
                  <a:moveTo>
                    <a:pt x="414" y="0"/>
                  </a:moveTo>
                  <a:cubicBezTo>
                    <a:pt x="277" y="0"/>
                    <a:pt x="145" y="80"/>
                    <a:pt x="84" y="211"/>
                  </a:cubicBezTo>
                  <a:cubicBezTo>
                    <a:pt x="1" y="378"/>
                    <a:pt x="84" y="592"/>
                    <a:pt x="263" y="675"/>
                  </a:cubicBezTo>
                  <a:cubicBezTo>
                    <a:pt x="307" y="698"/>
                    <a:pt x="355" y="708"/>
                    <a:pt x="404" y="708"/>
                  </a:cubicBezTo>
                  <a:cubicBezTo>
                    <a:pt x="535" y="708"/>
                    <a:pt x="666" y="631"/>
                    <a:pt x="727" y="509"/>
                  </a:cubicBezTo>
                  <a:cubicBezTo>
                    <a:pt x="810" y="330"/>
                    <a:pt x="727" y="116"/>
                    <a:pt x="560" y="33"/>
                  </a:cubicBezTo>
                  <a:cubicBezTo>
                    <a:pt x="513" y="10"/>
                    <a:pt x="463" y="0"/>
                    <a:pt x="4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5" name="Google Shape;9155;p63"/>
            <p:cNvSpPr/>
            <p:nvPr/>
          </p:nvSpPr>
          <p:spPr>
            <a:xfrm>
              <a:off x="8725956" y="1241625"/>
              <a:ext cx="6575" cy="6000"/>
            </a:xfrm>
            <a:custGeom>
              <a:avLst/>
              <a:gdLst/>
              <a:ahLst/>
              <a:cxnLst/>
              <a:rect l="l" t="t" r="r" b="b"/>
              <a:pathLst>
                <a:path w="206" h="188" extrusionOk="0">
                  <a:moveTo>
                    <a:pt x="117" y="1"/>
                  </a:moveTo>
                  <a:cubicBezTo>
                    <a:pt x="114" y="1"/>
                    <a:pt x="111" y="1"/>
                    <a:pt x="107" y="2"/>
                  </a:cubicBezTo>
                  <a:cubicBezTo>
                    <a:pt x="0" y="23"/>
                    <a:pt x="37" y="187"/>
                    <a:pt x="131" y="187"/>
                  </a:cubicBezTo>
                  <a:cubicBezTo>
                    <a:pt x="142" y="187"/>
                    <a:pt x="154" y="185"/>
                    <a:pt x="167" y="180"/>
                  </a:cubicBezTo>
                  <a:cubicBezTo>
                    <a:pt x="205" y="161"/>
                    <a:pt x="197" y="94"/>
                    <a:pt x="160" y="83"/>
                  </a:cubicBezTo>
                  <a:lnTo>
                    <a:pt x="160" y="83"/>
                  </a:lnTo>
                  <a:cubicBezTo>
                    <a:pt x="186" y="55"/>
                    <a:pt x="160" y="1"/>
                    <a:pt x="11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6" name="Google Shape;9156;p63"/>
            <p:cNvSpPr/>
            <p:nvPr/>
          </p:nvSpPr>
          <p:spPr>
            <a:xfrm>
              <a:off x="8535142" y="1124641"/>
              <a:ext cx="25885" cy="22374"/>
            </a:xfrm>
            <a:custGeom>
              <a:avLst/>
              <a:gdLst/>
              <a:ahLst/>
              <a:cxnLst/>
              <a:rect l="l" t="t" r="r" b="b"/>
              <a:pathLst>
                <a:path w="811" h="701" extrusionOk="0">
                  <a:moveTo>
                    <a:pt x="401" y="0"/>
                  </a:moveTo>
                  <a:cubicBezTo>
                    <a:pt x="272" y="0"/>
                    <a:pt x="144" y="74"/>
                    <a:pt x="84" y="202"/>
                  </a:cubicBezTo>
                  <a:cubicBezTo>
                    <a:pt x="1" y="380"/>
                    <a:pt x="84" y="583"/>
                    <a:pt x="251" y="666"/>
                  </a:cubicBezTo>
                  <a:cubicBezTo>
                    <a:pt x="301" y="690"/>
                    <a:pt x="354" y="701"/>
                    <a:pt x="407" y="701"/>
                  </a:cubicBezTo>
                  <a:cubicBezTo>
                    <a:pt x="540" y="701"/>
                    <a:pt x="667" y="628"/>
                    <a:pt x="727" y="499"/>
                  </a:cubicBezTo>
                  <a:cubicBezTo>
                    <a:pt x="811" y="321"/>
                    <a:pt x="727" y="107"/>
                    <a:pt x="549" y="35"/>
                  </a:cubicBezTo>
                  <a:cubicBezTo>
                    <a:pt x="502" y="12"/>
                    <a:pt x="451" y="0"/>
                    <a:pt x="4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7" name="Google Shape;9157;p63"/>
            <p:cNvSpPr/>
            <p:nvPr/>
          </p:nvSpPr>
          <p:spPr>
            <a:xfrm>
              <a:off x="8538526" y="1133611"/>
              <a:ext cx="6671" cy="6000"/>
            </a:xfrm>
            <a:custGeom>
              <a:avLst/>
              <a:gdLst/>
              <a:ahLst/>
              <a:cxnLst/>
              <a:rect l="l" t="t" r="r" b="b"/>
              <a:pathLst>
                <a:path w="209" h="188" extrusionOk="0">
                  <a:moveTo>
                    <a:pt x="128" y="0"/>
                  </a:moveTo>
                  <a:cubicBezTo>
                    <a:pt x="122" y="0"/>
                    <a:pt x="116" y="2"/>
                    <a:pt x="109" y="4"/>
                  </a:cubicBezTo>
                  <a:cubicBezTo>
                    <a:pt x="0" y="26"/>
                    <a:pt x="41" y="187"/>
                    <a:pt x="131" y="187"/>
                  </a:cubicBezTo>
                  <a:cubicBezTo>
                    <a:pt x="139" y="187"/>
                    <a:pt x="148" y="186"/>
                    <a:pt x="157" y="183"/>
                  </a:cubicBezTo>
                  <a:cubicBezTo>
                    <a:pt x="208" y="162"/>
                    <a:pt x="198" y="88"/>
                    <a:pt x="155" y="84"/>
                  </a:cubicBezTo>
                  <a:lnTo>
                    <a:pt x="155" y="84"/>
                  </a:lnTo>
                  <a:cubicBezTo>
                    <a:pt x="181" y="53"/>
                    <a:pt x="165" y="0"/>
                    <a:pt x="12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8" name="Google Shape;9158;p63"/>
            <p:cNvSpPr/>
            <p:nvPr/>
          </p:nvSpPr>
          <p:spPr>
            <a:xfrm>
              <a:off x="8707507" y="1273066"/>
              <a:ext cx="39163" cy="9065"/>
            </a:xfrm>
            <a:custGeom>
              <a:avLst/>
              <a:gdLst/>
              <a:ahLst/>
              <a:cxnLst/>
              <a:rect l="l" t="t" r="r" b="b"/>
              <a:pathLst>
                <a:path w="1227" h="284" extrusionOk="0">
                  <a:moveTo>
                    <a:pt x="81" y="1"/>
                  </a:moveTo>
                  <a:cubicBezTo>
                    <a:pt x="32" y="1"/>
                    <a:pt x="0" y="69"/>
                    <a:pt x="42" y="100"/>
                  </a:cubicBezTo>
                  <a:cubicBezTo>
                    <a:pt x="240" y="223"/>
                    <a:pt x="461" y="283"/>
                    <a:pt x="683" y="283"/>
                  </a:cubicBezTo>
                  <a:cubicBezTo>
                    <a:pt x="849" y="283"/>
                    <a:pt x="1016" y="249"/>
                    <a:pt x="1173" y="183"/>
                  </a:cubicBezTo>
                  <a:cubicBezTo>
                    <a:pt x="1227" y="162"/>
                    <a:pt x="1213" y="73"/>
                    <a:pt x="1157" y="73"/>
                  </a:cubicBezTo>
                  <a:cubicBezTo>
                    <a:pt x="1151" y="73"/>
                    <a:pt x="1145" y="74"/>
                    <a:pt x="1138" y="76"/>
                  </a:cubicBezTo>
                  <a:cubicBezTo>
                    <a:pt x="995" y="137"/>
                    <a:pt x="843" y="168"/>
                    <a:pt x="691" y="168"/>
                  </a:cubicBezTo>
                  <a:cubicBezTo>
                    <a:pt x="489" y="168"/>
                    <a:pt x="285" y="114"/>
                    <a:pt x="102" y="5"/>
                  </a:cubicBezTo>
                  <a:cubicBezTo>
                    <a:pt x="94" y="2"/>
                    <a:pt x="87" y="1"/>
                    <a:pt x="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9" name="Google Shape;9159;p63"/>
            <p:cNvSpPr/>
            <p:nvPr/>
          </p:nvSpPr>
          <p:spPr>
            <a:xfrm>
              <a:off x="8508745" y="1135909"/>
              <a:ext cx="22789" cy="32684"/>
            </a:xfrm>
            <a:custGeom>
              <a:avLst/>
              <a:gdLst/>
              <a:ahLst/>
              <a:cxnLst/>
              <a:rect l="l" t="t" r="r" b="b"/>
              <a:pathLst>
                <a:path w="714" h="1024" extrusionOk="0">
                  <a:moveTo>
                    <a:pt x="62" y="1"/>
                  </a:moveTo>
                  <a:cubicBezTo>
                    <a:pt x="30" y="1"/>
                    <a:pt x="1" y="21"/>
                    <a:pt x="6" y="63"/>
                  </a:cubicBezTo>
                  <a:cubicBezTo>
                    <a:pt x="42" y="456"/>
                    <a:pt x="268" y="813"/>
                    <a:pt x="614" y="1016"/>
                  </a:cubicBezTo>
                  <a:cubicBezTo>
                    <a:pt x="623" y="1021"/>
                    <a:pt x="632" y="1024"/>
                    <a:pt x="640" y="1024"/>
                  </a:cubicBezTo>
                  <a:cubicBezTo>
                    <a:pt x="686" y="1024"/>
                    <a:pt x="714" y="951"/>
                    <a:pt x="673" y="920"/>
                  </a:cubicBezTo>
                  <a:cubicBezTo>
                    <a:pt x="352" y="742"/>
                    <a:pt x="149" y="420"/>
                    <a:pt x="126" y="63"/>
                  </a:cubicBezTo>
                  <a:cubicBezTo>
                    <a:pt x="126" y="21"/>
                    <a:pt x="93" y="1"/>
                    <a:pt x="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0" name="Google Shape;9160;p63"/>
            <p:cNvSpPr/>
            <p:nvPr/>
          </p:nvSpPr>
          <p:spPr>
            <a:xfrm>
              <a:off x="8607312" y="1175904"/>
              <a:ext cx="50589" cy="35684"/>
            </a:xfrm>
            <a:custGeom>
              <a:avLst/>
              <a:gdLst/>
              <a:ahLst/>
              <a:cxnLst/>
              <a:rect l="l" t="t" r="r" b="b"/>
              <a:pathLst>
                <a:path w="1585" h="1118" extrusionOk="0">
                  <a:moveTo>
                    <a:pt x="614" y="0"/>
                  </a:moveTo>
                  <a:cubicBezTo>
                    <a:pt x="414" y="0"/>
                    <a:pt x="208" y="79"/>
                    <a:pt x="38" y="263"/>
                  </a:cubicBezTo>
                  <a:cubicBezTo>
                    <a:pt x="0" y="300"/>
                    <a:pt x="37" y="360"/>
                    <a:pt x="83" y="360"/>
                  </a:cubicBezTo>
                  <a:cubicBezTo>
                    <a:pt x="96" y="360"/>
                    <a:pt x="109" y="356"/>
                    <a:pt x="121" y="346"/>
                  </a:cubicBezTo>
                  <a:cubicBezTo>
                    <a:pt x="267" y="194"/>
                    <a:pt x="441" y="128"/>
                    <a:pt x="610" y="128"/>
                  </a:cubicBezTo>
                  <a:cubicBezTo>
                    <a:pt x="1038" y="128"/>
                    <a:pt x="1435" y="546"/>
                    <a:pt x="1264" y="1049"/>
                  </a:cubicBezTo>
                  <a:cubicBezTo>
                    <a:pt x="1250" y="1092"/>
                    <a:pt x="1284" y="1118"/>
                    <a:pt x="1318" y="1118"/>
                  </a:cubicBezTo>
                  <a:cubicBezTo>
                    <a:pt x="1340" y="1118"/>
                    <a:pt x="1362" y="1107"/>
                    <a:pt x="1371" y="1084"/>
                  </a:cubicBezTo>
                  <a:lnTo>
                    <a:pt x="1371" y="1072"/>
                  </a:lnTo>
                  <a:cubicBezTo>
                    <a:pt x="1584" y="494"/>
                    <a:pt x="1116" y="0"/>
                    <a:pt x="6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1" name="Google Shape;9161;p63"/>
            <p:cNvSpPr/>
            <p:nvPr/>
          </p:nvSpPr>
          <p:spPr>
            <a:xfrm>
              <a:off x="8440533" y="903409"/>
              <a:ext cx="65559" cy="228561"/>
            </a:xfrm>
            <a:custGeom>
              <a:avLst/>
              <a:gdLst/>
              <a:ahLst/>
              <a:cxnLst/>
              <a:rect l="l" t="t" r="r" b="b"/>
              <a:pathLst>
                <a:path w="2054" h="7161" extrusionOk="0">
                  <a:moveTo>
                    <a:pt x="1971" y="0"/>
                  </a:moveTo>
                  <a:cubicBezTo>
                    <a:pt x="1955" y="0"/>
                    <a:pt x="1940" y="7"/>
                    <a:pt x="1929" y="25"/>
                  </a:cubicBezTo>
                  <a:cubicBezTo>
                    <a:pt x="941" y="2144"/>
                    <a:pt x="0" y="4835"/>
                    <a:pt x="965" y="7121"/>
                  </a:cubicBezTo>
                  <a:cubicBezTo>
                    <a:pt x="979" y="7149"/>
                    <a:pt x="1004" y="7161"/>
                    <a:pt x="1028" y="7161"/>
                  </a:cubicBezTo>
                  <a:cubicBezTo>
                    <a:pt x="1065" y="7161"/>
                    <a:pt x="1098" y="7133"/>
                    <a:pt x="1084" y="7097"/>
                  </a:cubicBezTo>
                  <a:cubicBezTo>
                    <a:pt x="131" y="4835"/>
                    <a:pt x="1048" y="2180"/>
                    <a:pt x="2036" y="84"/>
                  </a:cubicBezTo>
                  <a:cubicBezTo>
                    <a:pt x="2053" y="42"/>
                    <a:pt x="2010" y="0"/>
                    <a:pt x="197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2" name="Google Shape;9162;p63"/>
            <p:cNvSpPr/>
            <p:nvPr/>
          </p:nvSpPr>
          <p:spPr>
            <a:xfrm>
              <a:off x="8676003" y="1201088"/>
              <a:ext cx="269256" cy="110977"/>
            </a:xfrm>
            <a:custGeom>
              <a:avLst/>
              <a:gdLst/>
              <a:ahLst/>
              <a:cxnLst/>
              <a:rect l="l" t="t" r="r" b="b"/>
              <a:pathLst>
                <a:path w="8436" h="3477" extrusionOk="0">
                  <a:moveTo>
                    <a:pt x="8354" y="1"/>
                  </a:moveTo>
                  <a:cubicBezTo>
                    <a:pt x="8341" y="1"/>
                    <a:pt x="8327" y="7"/>
                    <a:pt x="8316" y="21"/>
                  </a:cubicBezTo>
                  <a:cubicBezTo>
                    <a:pt x="7447" y="1141"/>
                    <a:pt x="6173" y="1891"/>
                    <a:pt x="4911" y="2510"/>
                  </a:cubicBezTo>
                  <a:cubicBezTo>
                    <a:pt x="3901" y="3014"/>
                    <a:pt x="2811" y="3363"/>
                    <a:pt x="1709" y="3363"/>
                  </a:cubicBezTo>
                  <a:cubicBezTo>
                    <a:pt x="1173" y="3363"/>
                    <a:pt x="634" y="3280"/>
                    <a:pt x="100" y="3093"/>
                  </a:cubicBezTo>
                  <a:cubicBezTo>
                    <a:pt x="93" y="3091"/>
                    <a:pt x="87" y="3090"/>
                    <a:pt x="80" y="3090"/>
                  </a:cubicBezTo>
                  <a:cubicBezTo>
                    <a:pt x="23" y="3090"/>
                    <a:pt x="0" y="3180"/>
                    <a:pt x="65" y="3212"/>
                  </a:cubicBezTo>
                  <a:cubicBezTo>
                    <a:pt x="598" y="3396"/>
                    <a:pt x="1139" y="3477"/>
                    <a:pt x="1678" y="3477"/>
                  </a:cubicBezTo>
                  <a:cubicBezTo>
                    <a:pt x="2644" y="3477"/>
                    <a:pt x="3604" y="3217"/>
                    <a:pt x="4506" y="2819"/>
                  </a:cubicBezTo>
                  <a:cubicBezTo>
                    <a:pt x="5923" y="2200"/>
                    <a:pt x="7423" y="1355"/>
                    <a:pt x="8399" y="105"/>
                  </a:cubicBezTo>
                  <a:cubicBezTo>
                    <a:pt x="8435" y="60"/>
                    <a:pt x="8396" y="1"/>
                    <a:pt x="835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3" name="Google Shape;9163;p63"/>
            <p:cNvSpPr/>
            <p:nvPr/>
          </p:nvSpPr>
          <p:spPr>
            <a:xfrm>
              <a:off x="8514586" y="1200928"/>
              <a:ext cx="114967" cy="84198"/>
            </a:xfrm>
            <a:custGeom>
              <a:avLst/>
              <a:gdLst/>
              <a:ahLst/>
              <a:cxnLst/>
              <a:rect l="l" t="t" r="r" b="b"/>
              <a:pathLst>
                <a:path w="3602" h="2638" extrusionOk="0">
                  <a:moveTo>
                    <a:pt x="88" y="0"/>
                  </a:moveTo>
                  <a:cubicBezTo>
                    <a:pt x="44" y="0"/>
                    <a:pt x="0" y="60"/>
                    <a:pt x="38" y="98"/>
                  </a:cubicBezTo>
                  <a:cubicBezTo>
                    <a:pt x="943" y="1205"/>
                    <a:pt x="2205" y="2027"/>
                    <a:pt x="3479" y="2634"/>
                  </a:cubicBezTo>
                  <a:cubicBezTo>
                    <a:pt x="3486" y="2636"/>
                    <a:pt x="3494" y="2638"/>
                    <a:pt x="3501" y="2638"/>
                  </a:cubicBezTo>
                  <a:cubicBezTo>
                    <a:pt x="3562" y="2638"/>
                    <a:pt x="3602" y="2559"/>
                    <a:pt x="3538" y="2527"/>
                  </a:cubicBezTo>
                  <a:cubicBezTo>
                    <a:pt x="2264" y="1931"/>
                    <a:pt x="1014" y="1110"/>
                    <a:pt x="121" y="14"/>
                  </a:cubicBezTo>
                  <a:cubicBezTo>
                    <a:pt x="111" y="4"/>
                    <a:pt x="100" y="0"/>
                    <a:pt x="8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4" name="Google Shape;9164;p63"/>
            <p:cNvSpPr/>
            <p:nvPr/>
          </p:nvSpPr>
          <p:spPr>
            <a:xfrm>
              <a:off x="8478070" y="1145421"/>
              <a:ext cx="24449" cy="36865"/>
            </a:xfrm>
            <a:custGeom>
              <a:avLst/>
              <a:gdLst/>
              <a:ahLst/>
              <a:cxnLst/>
              <a:rect l="l" t="t" r="r" b="b"/>
              <a:pathLst>
                <a:path w="766" h="1155" extrusionOk="0">
                  <a:moveTo>
                    <a:pt x="73" y="0"/>
                  </a:moveTo>
                  <a:cubicBezTo>
                    <a:pt x="36" y="0"/>
                    <a:pt x="0" y="31"/>
                    <a:pt x="15" y="75"/>
                  </a:cubicBezTo>
                  <a:cubicBezTo>
                    <a:pt x="158" y="468"/>
                    <a:pt x="372" y="825"/>
                    <a:pt x="646" y="1134"/>
                  </a:cubicBezTo>
                  <a:cubicBezTo>
                    <a:pt x="658" y="1149"/>
                    <a:pt x="671" y="1155"/>
                    <a:pt x="685" y="1155"/>
                  </a:cubicBezTo>
                  <a:cubicBezTo>
                    <a:pt x="726" y="1155"/>
                    <a:pt x="765" y="1096"/>
                    <a:pt x="729" y="1051"/>
                  </a:cubicBezTo>
                  <a:cubicBezTo>
                    <a:pt x="467" y="753"/>
                    <a:pt x="265" y="408"/>
                    <a:pt x="134" y="39"/>
                  </a:cubicBezTo>
                  <a:cubicBezTo>
                    <a:pt x="120" y="12"/>
                    <a:pt x="96" y="0"/>
                    <a:pt x="7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5" name="Google Shape;9165;p63"/>
            <p:cNvSpPr/>
            <p:nvPr/>
          </p:nvSpPr>
          <p:spPr>
            <a:xfrm>
              <a:off x="8645105" y="1287621"/>
              <a:ext cx="10437" cy="4277"/>
            </a:xfrm>
            <a:custGeom>
              <a:avLst/>
              <a:gdLst/>
              <a:ahLst/>
              <a:cxnLst/>
              <a:rect l="l" t="t" r="r" b="b"/>
              <a:pathLst>
                <a:path w="327" h="134" extrusionOk="0">
                  <a:moveTo>
                    <a:pt x="81" y="0"/>
                  </a:moveTo>
                  <a:cubicBezTo>
                    <a:pt x="18" y="0"/>
                    <a:pt x="1" y="97"/>
                    <a:pt x="68" y="108"/>
                  </a:cubicBezTo>
                  <a:lnTo>
                    <a:pt x="223" y="132"/>
                  </a:lnTo>
                  <a:cubicBezTo>
                    <a:pt x="227" y="133"/>
                    <a:pt x="232" y="133"/>
                    <a:pt x="236" y="133"/>
                  </a:cubicBezTo>
                  <a:cubicBezTo>
                    <a:pt x="309" y="133"/>
                    <a:pt x="327" y="36"/>
                    <a:pt x="259" y="25"/>
                  </a:cubicBezTo>
                  <a:lnTo>
                    <a:pt x="92" y="1"/>
                  </a:lnTo>
                  <a:cubicBezTo>
                    <a:pt x="88" y="1"/>
                    <a:pt x="85" y="0"/>
                    <a:pt x="8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6" name="Google Shape;9166;p63"/>
            <p:cNvSpPr/>
            <p:nvPr/>
          </p:nvSpPr>
          <p:spPr>
            <a:xfrm>
              <a:off x="8700357" y="1137632"/>
              <a:ext cx="166992" cy="51515"/>
            </a:xfrm>
            <a:custGeom>
              <a:avLst/>
              <a:gdLst/>
              <a:ahLst/>
              <a:cxnLst/>
              <a:rect l="l" t="t" r="r" b="b"/>
              <a:pathLst>
                <a:path w="5232" h="1614" extrusionOk="0">
                  <a:moveTo>
                    <a:pt x="5151" y="1"/>
                  </a:moveTo>
                  <a:cubicBezTo>
                    <a:pt x="5137" y="1"/>
                    <a:pt x="5124" y="7"/>
                    <a:pt x="5112" y="21"/>
                  </a:cubicBezTo>
                  <a:cubicBezTo>
                    <a:pt x="4252" y="1013"/>
                    <a:pt x="3176" y="1500"/>
                    <a:pt x="2020" y="1500"/>
                  </a:cubicBezTo>
                  <a:cubicBezTo>
                    <a:pt x="1400" y="1500"/>
                    <a:pt x="756" y="1359"/>
                    <a:pt x="111" y="1081"/>
                  </a:cubicBezTo>
                  <a:cubicBezTo>
                    <a:pt x="103" y="1076"/>
                    <a:pt x="95" y="1073"/>
                    <a:pt x="87" y="1073"/>
                  </a:cubicBezTo>
                  <a:cubicBezTo>
                    <a:pt x="37" y="1073"/>
                    <a:pt x="1" y="1155"/>
                    <a:pt x="52" y="1176"/>
                  </a:cubicBezTo>
                  <a:cubicBezTo>
                    <a:pt x="721" y="1466"/>
                    <a:pt x="1389" y="1614"/>
                    <a:pt x="2033" y="1614"/>
                  </a:cubicBezTo>
                  <a:cubicBezTo>
                    <a:pt x="3211" y="1614"/>
                    <a:pt x="4310" y="1120"/>
                    <a:pt x="5195" y="104"/>
                  </a:cubicBezTo>
                  <a:cubicBezTo>
                    <a:pt x="5231" y="59"/>
                    <a:pt x="5192" y="1"/>
                    <a:pt x="515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7" name="Google Shape;9167;p63"/>
            <p:cNvSpPr/>
            <p:nvPr/>
          </p:nvSpPr>
          <p:spPr>
            <a:xfrm>
              <a:off x="8642679" y="1142835"/>
              <a:ext cx="21768" cy="14874"/>
            </a:xfrm>
            <a:custGeom>
              <a:avLst/>
              <a:gdLst/>
              <a:ahLst/>
              <a:cxnLst/>
              <a:rect l="l" t="t" r="r" b="b"/>
              <a:pathLst>
                <a:path w="682" h="466" extrusionOk="0">
                  <a:moveTo>
                    <a:pt x="78" y="1"/>
                  </a:moveTo>
                  <a:cubicBezTo>
                    <a:pt x="32" y="1"/>
                    <a:pt x="0" y="79"/>
                    <a:pt x="49" y="108"/>
                  </a:cubicBezTo>
                  <a:lnTo>
                    <a:pt x="573" y="453"/>
                  </a:lnTo>
                  <a:cubicBezTo>
                    <a:pt x="583" y="462"/>
                    <a:pt x="594" y="465"/>
                    <a:pt x="604" y="465"/>
                  </a:cubicBezTo>
                  <a:cubicBezTo>
                    <a:pt x="650" y="465"/>
                    <a:pt x="681" y="388"/>
                    <a:pt x="632" y="358"/>
                  </a:cubicBezTo>
                  <a:lnTo>
                    <a:pt x="109" y="13"/>
                  </a:lnTo>
                  <a:cubicBezTo>
                    <a:pt x="98" y="4"/>
                    <a:pt x="88" y="1"/>
                    <a:pt x="7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8" name="Google Shape;9168;p63"/>
            <p:cNvSpPr/>
            <p:nvPr/>
          </p:nvSpPr>
          <p:spPr>
            <a:xfrm>
              <a:off x="8551485" y="954097"/>
              <a:ext cx="65431" cy="172833"/>
            </a:xfrm>
            <a:custGeom>
              <a:avLst/>
              <a:gdLst/>
              <a:ahLst/>
              <a:cxnLst/>
              <a:rect l="l" t="t" r="r" b="b"/>
              <a:pathLst>
                <a:path w="2050" h="5415" extrusionOk="0">
                  <a:moveTo>
                    <a:pt x="952" y="0"/>
                  </a:moveTo>
                  <a:cubicBezTo>
                    <a:pt x="935" y="0"/>
                    <a:pt x="917" y="9"/>
                    <a:pt x="906" y="32"/>
                  </a:cubicBezTo>
                  <a:cubicBezTo>
                    <a:pt x="1" y="1854"/>
                    <a:pt x="180" y="4164"/>
                    <a:pt x="1942" y="5402"/>
                  </a:cubicBezTo>
                  <a:cubicBezTo>
                    <a:pt x="1955" y="5411"/>
                    <a:pt x="1968" y="5415"/>
                    <a:pt x="1979" y="5415"/>
                  </a:cubicBezTo>
                  <a:cubicBezTo>
                    <a:pt x="2027" y="5415"/>
                    <a:pt x="2049" y="5345"/>
                    <a:pt x="2001" y="5307"/>
                  </a:cubicBezTo>
                  <a:cubicBezTo>
                    <a:pt x="287" y="4092"/>
                    <a:pt x="132" y="1854"/>
                    <a:pt x="1001" y="92"/>
                  </a:cubicBezTo>
                  <a:cubicBezTo>
                    <a:pt x="1025" y="43"/>
                    <a:pt x="989" y="0"/>
                    <a:pt x="9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9" name="Google Shape;9169;p63"/>
            <p:cNvSpPr/>
            <p:nvPr/>
          </p:nvSpPr>
          <p:spPr>
            <a:xfrm>
              <a:off x="8522438" y="796161"/>
              <a:ext cx="531107" cy="330633"/>
            </a:xfrm>
            <a:custGeom>
              <a:avLst/>
              <a:gdLst/>
              <a:ahLst/>
              <a:cxnLst/>
              <a:rect l="l" t="t" r="r" b="b"/>
              <a:pathLst>
                <a:path w="16640" h="10359" extrusionOk="0">
                  <a:moveTo>
                    <a:pt x="70" y="0"/>
                  </a:moveTo>
                  <a:cubicBezTo>
                    <a:pt x="14" y="0"/>
                    <a:pt x="0" y="90"/>
                    <a:pt x="54" y="123"/>
                  </a:cubicBezTo>
                  <a:cubicBezTo>
                    <a:pt x="637" y="361"/>
                    <a:pt x="1232" y="825"/>
                    <a:pt x="1780" y="1158"/>
                  </a:cubicBezTo>
                  <a:cubicBezTo>
                    <a:pt x="3090" y="1956"/>
                    <a:pt x="4399" y="2766"/>
                    <a:pt x="5697" y="3575"/>
                  </a:cubicBezTo>
                  <a:cubicBezTo>
                    <a:pt x="8626" y="5385"/>
                    <a:pt x="11543" y="7195"/>
                    <a:pt x="14460" y="9016"/>
                  </a:cubicBezTo>
                  <a:cubicBezTo>
                    <a:pt x="14937" y="9314"/>
                    <a:pt x="15425" y="9624"/>
                    <a:pt x="15913" y="9933"/>
                  </a:cubicBezTo>
                  <a:cubicBezTo>
                    <a:pt x="16091" y="10052"/>
                    <a:pt x="16389" y="10171"/>
                    <a:pt x="16520" y="10338"/>
                  </a:cubicBezTo>
                  <a:cubicBezTo>
                    <a:pt x="16532" y="10353"/>
                    <a:pt x="16546" y="10359"/>
                    <a:pt x="16559" y="10359"/>
                  </a:cubicBezTo>
                  <a:cubicBezTo>
                    <a:pt x="16601" y="10359"/>
                    <a:pt x="16639" y="10303"/>
                    <a:pt x="16603" y="10267"/>
                  </a:cubicBezTo>
                  <a:cubicBezTo>
                    <a:pt x="16484" y="10148"/>
                    <a:pt x="16341" y="10052"/>
                    <a:pt x="16187" y="9981"/>
                  </a:cubicBezTo>
                  <a:cubicBezTo>
                    <a:pt x="15782" y="9719"/>
                    <a:pt x="15377" y="9469"/>
                    <a:pt x="14972" y="9207"/>
                  </a:cubicBezTo>
                  <a:cubicBezTo>
                    <a:pt x="13674" y="8385"/>
                    <a:pt x="12365" y="7576"/>
                    <a:pt x="11055" y="6766"/>
                  </a:cubicBezTo>
                  <a:cubicBezTo>
                    <a:pt x="8090" y="4921"/>
                    <a:pt x="5114" y="3075"/>
                    <a:pt x="2137" y="1254"/>
                  </a:cubicBezTo>
                  <a:cubicBezTo>
                    <a:pt x="1482" y="849"/>
                    <a:pt x="804" y="313"/>
                    <a:pt x="89" y="3"/>
                  </a:cubicBezTo>
                  <a:cubicBezTo>
                    <a:pt x="82" y="1"/>
                    <a:pt x="76" y="0"/>
                    <a:pt x="7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0" name="Google Shape;9170;p63"/>
            <p:cNvSpPr/>
            <p:nvPr/>
          </p:nvSpPr>
          <p:spPr>
            <a:xfrm>
              <a:off x="8997271" y="1132557"/>
              <a:ext cx="66580" cy="68655"/>
            </a:xfrm>
            <a:custGeom>
              <a:avLst/>
              <a:gdLst/>
              <a:ahLst/>
              <a:cxnLst/>
              <a:rect l="l" t="t" r="r" b="b"/>
              <a:pathLst>
                <a:path w="2086" h="2151" extrusionOk="0">
                  <a:moveTo>
                    <a:pt x="1998" y="1"/>
                  </a:moveTo>
                  <a:cubicBezTo>
                    <a:pt x="1981" y="1"/>
                    <a:pt x="1964" y="8"/>
                    <a:pt x="1954" y="25"/>
                  </a:cubicBezTo>
                  <a:lnTo>
                    <a:pt x="1263" y="1156"/>
                  </a:lnTo>
                  <a:cubicBezTo>
                    <a:pt x="1112" y="1411"/>
                    <a:pt x="788" y="2056"/>
                    <a:pt x="417" y="2056"/>
                  </a:cubicBezTo>
                  <a:cubicBezTo>
                    <a:pt x="321" y="2056"/>
                    <a:pt x="221" y="2012"/>
                    <a:pt x="120" y="1906"/>
                  </a:cubicBezTo>
                  <a:cubicBezTo>
                    <a:pt x="108" y="1892"/>
                    <a:pt x="95" y="1886"/>
                    <a:pt x="81" y="1886"/>
                  </a:cubicBezTo>
                  <a:cubicBezTo>
                    <a:pt x="40" y="1886"/>
                    <a:pt x="1" y="1945"/>
                    <a:pt x="37" y="1990"/>
                  </a:cubicBezTo>
                  <a:cubicBezTo>
                    <a:pt x="145" y="2103"/>
                    <a:pt x="271" y="2151"/>
                    <a:pt x="398" y="2151"/>
                  </a:cubicBezTo>
                  <a:cubicBezTo>
                    <a:pt x="590" y="2151"/>
                    <a:pt x="786" y="2041"/>
                    <a:pt x="930" y="1883"/>
                  </a:cubicBezTo>
                  <a:cubicBezTo>
                    <a:pt x="1382" y="1371"/>
                    <a:pt x="1704" y="668"/>
                    <a:pt x="2061" y="85"/>
                  </a:cubicBezTo>
                  <a:cubicBezTo>
                    <a:pt x="2086" y="43"/>
                    <a:pt x="2040" y="1"/>
                    <a:pt x="199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1" name="Google Shape;9171;p63"/>
            <p:cNvSpPr/>
            <p:nvPr/>
          </p:nvSpPr>
          <p:spPr>
            <a:xfrm>
              <a:off x="8957021" y="1181617"/>
              <a:ext cx="23938" cy="6128"/>
            </a:xfrm>
            <a:custGeom>
              <a:avLst/>
              <a:gdLst/>
              <a:ahLst/>
              <a:cxnLst/>
              <a:rect l="l" t="t" r="r" b="b"/>
              <a:pathLst>
                <a:path w="750" h="192" extrusionOk="0">
                  <a:moveTo>
                    <a:pt x="679" y="0"/>
                  </a:moveTo>
                  <a:lnTo>
                    <a:pt x="83" y="72"/>
                  </a:lnTo>
                  <a:cubicBezTo>
                    <a:pt x="4" y="83"/>
                    <a:pt x="0" y="192"/>
                    <a:pt x="72" y="192"/>
                  </a:cubicBezTo>
                  <a:cubicBezTo>
                    <a:pt x="76" y="192"/>
                    <a:pt x="79" y="191"/>
                    <a:pt x="83" y="191"/>
                  </a:cubicBezTo>
                  <a:lnTo>
                    <a:pt x="679" y="119"/>
                  </a:lnTo>
                  <a:cubicBezTo>
                    <a:pt x="750" y="108"/>
                    <a:pt x="750" y="0"/>
                    <a:pt x="67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72" name="Google Shape;9172;p63"/>
          <p:cNvGrpSpPr/>
          <p:nvPr/>
        </p:nvGrpSpPr>
        <p:grpSpPr>
          <a:xfrm>
            <a:off x="900918" y="1709880"/>
            <a:ext cx="1365814" cy="2869133"/>
            <a:chOff x="900918" y="1709880"/>
            <a:chExt cx="1365814" cy="2869133"/>
          </a:xfrm>
        </p:grpSpPr>
        <p:sp>
          <p:nvSpPr>
            <p:cNvPr id="9173" name="Google Shape;9173;p63"/>
            <p:cNvSpPr/>
            <p:nvPr/>
          </p:nvSpPr>
          <p:spPr>
            <a:xfrm>
              <a:off x="900918" y="1802605"/>
              <a:ext cx="1365814" cy="2776408"/>
            </a:xfrm>
            <a:custGeom>
              <a:avLst/>
              <a:gdLst/>
              <a:ahLst/>
              <a:cxnLst/>
              <a:rect l="l" t="t" r="r" b="b"/>
              <a:pathLst>
                <a:path w="42792" h="86987" extrusionOk="0">
                  <a:moveTo>
                    <a:pt x="1560" y="0"/>
                  </a:moveTo>
                  <a:cubicBezTo>
                    <a:pt x="703" y="0"/>
                    <a:pt x="0" y="691"/>
                    <a:pt x="0" y="1560"/>
                  </a:cubicBezTo>
                  <a:lnTo>
                    <a:pt x="0" y="85427"/>
                  </a:lnTo>
                  <a:cubicBezTo>
                    <a:pt x="0" y="86285"/>
                    <a:pt x="703" y="86987"/>
                    <a:pt x="1560" y="86987"/>
                  </a:cubicBezTo>
                  <a:lnTo>
                    <a:pt x="41232" y="86987"/>
                  </a:lnTo>
                  <a:cubicBezTo>
                    <a:pt x="42089" y="86987"/>
                    <a:pt x="42791" y="86285"/>
                    <a:pt x="42791" y="85427"/>
                  </a:cubicBezTo>
                  <a:lnTo>
                    <a:pt x="42791" y="1560"/>
                  </a:lnTo>
                  <a:cubicBezTo>
                    <a:pt x="42791" y="691"/>
                    <a:pt x="42089" y="0"/>
                    <a:pt x="4123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174" name="Google Shape;9174;p63"/>
            <p:cNvGrpSpPr/>
            <p:nvPr/>
          </p:nvGrpSpPr>
          <p:grpSpPr>
            <a:xfrm>
              <a:off x="1056333" y="2130574"/>
              <a:ext cx="1054969" cy="2244525"/>
              <a:chOff x="1056333" y="2130574"/>
              <a:chExt cx="1054969" cy="2244525"/>
            </a:xfrm>
          </p:grpSpPr>
          <p:sp>
            <p:nvSpPr>
              <p:cNvPr id="9175" name="Google Shape;9175;p63"/>
              <p:cNvSpPr/>
              <p:nvPr/>
            </p:nvSpPr>
            <p:spPr>
              <a:xfrm>
                <a:off x="1056333" y="2130574"/>
                <a:ext cx="1054969" cy="415"/>
              </a:xfrm>
              <a:custGeom>
                <a:avLst/>
                <a:gdLst/>
                <a:ahLst/>
                <a:cxnLst/>
                <a:rect l="l" t="t" r="r" b="b"/>
                <a:pathLst>
                  <a:path w="33053" h="13" fill="none" extrusionOk="0">
                    <a:moveTo>
                      <a:pt x="1" y="0"/>
                    </a:moveTo>
                    <a:lnTo>
                      <a:pt x="33053" y="12"/>
                    </a:lnTo>
                  </a:path>
                </a:pathLst>
              </a:custGeom>
              <a:noFill/>
              <a:ln w="1200" cap="flat" cmpd="sng">
                <a:solidFill>
                  <a:schemeClr val="dk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6" name="Google Shape;9176;p63"/>
              <p:cNvSpPr/>
              <p:nvPr/>
            </p:nvSpPr>
            <p:spPr>
              <a:xfrm>
                <a:off x="1056333" y="2334251"/>
                <a:ext cx="1054969" cy="798"/>
              </a:xfrm>
              <a:custGeom>
                <a:avLst/>
                <a:gdLst/>
                <a:ahLst/>
                <a:cxnLst/>
                <a:rect l="l" t="t" r="r" b="b"/>
                <a:pathLst>
                  <a:path w="33053" h="25" fill="none" extrusionOk="0">
                    <a:moveTo>
                      <a:pt x="1" y="1"/>
                    </a:moveTo>
                    <a:lnTo>
                      <a:pt x="33053" y="25"/>
                    </a:lnTo>
                  </a:path>
                </a:pathLst>
              </a:custGeom>
              <a:noFill/>
              <a:ln w="1200" cap="flat" cmpd="sng">
                <a:solidFill>
                  <a:schemeClr val="dk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7" name="Google Shape;9177;p63"/>
              <p:cNvSpPr/>
              <p:nvPr/>
            </p:nvSpPr>
            <p:spPr>
              <a:xfrm>
                <a:off x="1056333" y="2538342"/>
                <a:ext cx="1054969" cy="798"/>
              </a:xfrm>
              <a:custGeom>
                <a:avLst/>
                <a:gdLst/>
                <a:ahLst/>
                <a:cxnLst/>
                <a:rect l="l" t="t" r="r" b="b"/>
                <a:pathLst>
                  <a:path w="33053" h="25" fill="none" extrusionOk="0">
                    <a:moveTo>
                      <a:pt x="1" y="1"/>
                    </a:moveTo>
                    <a:lnTo>
                      <a:pt x="33053" y="24"/>
                    </a:lnTo>
                  </a:path>
                </a:pathLst>
              </a:custGeom>
              <a:noFill/>
              <a:ln w="1200" cap="flat" cmpd="sng">
                <a:solidFill>
                  <a:schemeClr val="dk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8" name="Google Shape;9178;p63"/>
              <p:cNvSpPr/>
              <p:nvPr/>
            </p:nvSpPr>
            <p:spPr>
              <a:xfrm>
                <a:off x="1056333" y="2742433"/>
                <a:ext cx="1054969" cy="798"/>
              </a:xfrm>
              <a:custGeom>
                <a:avLst/>
                <a:gdLst/>
                <a:ahLst/>
                <a:cxnLst/>
                <a:rect l="l" t="t" r="r" b="b"/>
                <a:pathLst>
                  <a:path w="33053" h="25" fill="none" extrusionOk="0">
                    <a:moveTo>
                      <a:pt x="1" y="0"/>
                    </a:moveTo>
                    <a:lnTo>
                      <a:pt x="33053" y="24"/>
                    </a:lnTo>
                  </a:path>
                </a:pathLst>
              </a:custGeom>
              <a:noFill/>
              <a:ln w="1200" cap="flat" cmpd="sng">
                <a:solidFill>
                  <a:schemeClr val="dk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9" name="Google Shape;9179;p63"/>
              <p:cNvSpPr/>
              <p:nvPr/>
            </p:nvSpPr>
            <p:spPr>
              <a:xfrm>
                <a:off x="1056333" y="2946493"/>
                <a:ext cx="1054969" cy="798"/>
              </a:xfrm>
              <a:custGeom>
                <a:avLst/>
                <a:gdLst/>
                <a:ahLst/>
                <a:cxnLst/>
                <a:rect l="l" t="t" r="r" b="b"/>
                <a:pathLst>
                  <a:path w="33053" h="25" fill="none" extrusionOk="0">
                    <a:moveTo>
                      <a:pt x="1" y="1"/>
                    </a:moveTo>
                    <a:lnTo>
                      <a:pt x="33053" y="25"/>
                    </a:lnTo>
                  </a:path>
                </a:pathLst>
              </a:custGeom>
              <a:noFill/>
              <a:ln w="1200" cap="flat" cmpd="sng">
                <a:solidFill>
                  <a:schemeClr val="dk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0" name="Google Shape;9180;p63"/>
              <p:cNvSpPr/>
              <p:nvPr/>
            </p:nvSpPr>
            <p:spPr>
              <a:xfrm>
                <a:off x="1056333" y="3150201"/>
                <a:ext cx="1054969" cy="798"/>
              </a:xfrm>
              <a:custGeom>
                <a:avLst/>
                <a:gdLst/>
                <a:ahLst/>
                <a:cxnLst/>
                <a:rect l="l" t="t" r="r" b="b"/>
                <a:pathLst>
                  <a:path w="33053" h="25" fill="none" extrusionOk="0">
                    <a:moveTo>
                      <a:pt x="1" y="1"/>
                    </a:moveTo>
                    <a:lnTo>
                      <a:pt x="33053" y="24"/>
                    </a:lnTo>
                  </a:path>
                </a:pathLst>
              </a:custGeom>
              <a:noFill/>
              <a:ln w="1200" cap="flat" cmpd="sng">
                <a:solidFill>
                  <a:schemeClr val="dk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1" name="Google Shape;9181;p63"/>
              <p:cNvSpPr/>
              <p:nvPr/>
            </p:nvSpPr>
            <p:spPr>
              <a:xfrm>
                <a:off x="1056333" y="3354292"/>
                <a:ext cx="1054969" cy="798"/>
              </a:xfrm>
              <a:custGeom>
                <a:avLst/>
                <a:gdLst/>
                <a:ahLst/>
                <a:cxnLst/>
                <a:rect l="l" t="t" r="r" b="b"/>
                <a:pathLst>
                  <a:path w="33053" h="25" fill="none" extrusionOk="0">
                    <a:moveTo>
                      <a:pt x="1" y="0"/>
                    </a:moveTo>
                    <a:lnTo>
                      <a:pt x="33053" y="24"/>
                    </a:lnTo>
                  </a:path>
                </a:pathLst>
              </a:custGeom>
              <a:noFill/>
              <a:ln w="1200" cap="flat" cmpd="sng">
                <a:solidFill>
                  <a:schemeClr val="dk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2" name="Google Shape;9182;p63"/>
              <p:cNvSpPr/>
              <p:nvPr/>
            </p:nvSpPr>
            <p:spPr>
              <a:xfrm>
                <a:off x="1056333" y="3558352"/>
                <a:ext cx="1054969" cy="798"/>
              </a:xfrm>
              <a:custGeom>
                <a:avLst/>
                <a:gdLst/>
                <a:ahLst/>
                <a:cxnLst/>
                <a:rect l="l" t="t" r="r" b="b"/>
                <a:pathLst>
                  <a:path w="33053" h="25" fill="none" extrusionOk="0">
                    <a:moveTo>
                      <a:pt x="1" y="1"/>
                    </a:moveTo>
                    <a:lnTo>
                      <a:pt x="33053" y="25"/>
                    </a:lnTo>
                  </a:path>
                </a:pathLst>
              </a:custGeom>
              <a:noFill/>
              <a:ln w="1200" cap="flat" cmpd="sng">
                <a:solidFill>
                  <a:schemeClr val="dk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3" name="Google Shape;9183;p63"/>
              <p:cNvSpPr/>
              <p:nvPr/>
            </p:nvSpPr>
            <p:spPr>
              <a:xfrm>
                <a:off x="1056333" y="3762443"/>
                <a:ext cx="1054969" cy="798"/>
              </a:xfrm>
              <a:custGeom>
                <a:avLst/>
                <a:gdLst/>
                <a:ahLst/>
                <a:cxnLst/>
                <a:rect l="l" t="t" r="r" b="b"/>
                <a:pathLst>
                  <a:path w="33053" h="25" fill="none" extrusionOk="0">
                    <a:moveTo>
                      <a:pt x="1" y="1"/>
                    </a:moveTo>
                    <a:lnTo>
                      <a:pt x="33053" y="24"/>
                    </a:lnTo>
                  </a:path>
                </a:pathLst>
              </a:custGeom>
              <a:noFill/>
              <a:ln w="1200" cap="flat" cmpd="sng">
                <a:solidFill>
                  <a:schemeClr val="dk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4" name="Google Shape;9184;p63"/>
              <p:cNvSpPr/>
              <p:nvPr/>
            </p:nvSpPr>
            <p:spPr>
              <a:xfrm>
                <a:off x="1056333" y="3966534"/>
                <a:ext cx="1054969" cy="415"/>
              </a:xfrm>
              <a:custGeom>
                <a:avLst/>
                <a:gdLst/>
                <a:ahLst/>
                <a:cxnLst/>
                <a:rect l="l" t="t" r="r" b="b"/>
                <a:pathLst>
                  <a:path w="33053" h="13" fill="none" extrusionOk="0">
                    <a:moveTo>
                      <a:pt x="1" y="0"/>
                    </a:moveTo>
                    <a:lnTo>
                      <a:pt x="33053" y="12"/>
                    </a:lnTo>
                  </a:path>
                </a:pathLst>
              </a:custGeom>
              <a:noFill/>
              <a:ln w="1200" cap="flat" cmpd="sng">
                <a:solidFill>
                  <a:schemeClr val="dk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5" name="Google Shape;9185;p63"/>
              <p:cNvSpPr/>
              <p:nvPr/>
            </p:nvSpPr>
            <p:spPr>
              <a:xfrm>
                <a:off x="1056333" y="4170210"/>
                <a:ext cx="1054969" cy="798"/>
              </a:xfrm>
              <a:custGeom>
                <a:avLst/>
                <a:gdLst/>
                <a:ahLst/>
                <a:cxnLst/>
                <a:rect l="l" t="t" r="r" b="b"/>
                <a:pathLst>
                  <a:path w="33053" h="25" fill="none" extrusionOk="0">
                    <a:moveTo>
                      <a:pt x="1" y="1"/>
                    </a:moveTo>
                    <a:lnTo>
                      <a:pt x="33053" y="25"/>
                    </a:lnTo>
                  </a:path>
                </a:pathLst>
              </a:custGeom>
              <a:noFill/>
              <a:ln w="1200" cap="flat" cmpd="sng">
                <a:solidFill>
                  <a:schemeClr val="dk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6" name="Google Shape;9186;p63"/>
              <p:cNvSpPr/>
              <p:nvPr/>
            </p:nvSpPr>
            <p:spPr>
              <a:xfrm>
                <a:off x="1056333" y="4374302"/>
                <a:ext cx="1054969" cy="798"/>
              </a:xfrm>
              <a:custGeom>
                <a:avLst/>
                <a:gdLst/>
                <a:ahLst/>
                <a:cxnLst/>
                <a:rect l="l" t="t" r="r" b="b"/>
                <a:pathLst>
                  <a:path w="33053" h="25" fill="none" extrusionOk="0">
                    <a:moveTo>
                      <a:pt x="1" y="1"/>
                    </a:moveTo>
                    <a:lnTo>
                      <a:pt x="33053" y="24"/>
                    </a:lnTo>
                  </a:path>
                </a:pathLst>
              </a:custGeom>
              <a:noFill/>
              <a:ln w="1200" cap="flat" cmpd="sng">
                <a:solidFill>
                  <a:schemeClr val="dk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187" name="Google Shape;9187;p63"/>
            <p:cNvSpPr/>
            <p:nvPr/>
          </p:nvSpPr>
          <p:spPr>
            <a:xfrm>
              <a:off x="1056333" y="1709880"/>
              <a:ext cx="1054969" cy="208262"/>
            </a:xfrm>
            <a:custGeom>
              <a:avLst/>
              <a:gdLst/>
              <a:ahLst/>
              <a:cxnLst/>
              <a:rect l="l" t="t" r="r" b="b"/>
              <a:pathLst>
                <a:path w="33053" h="6525" extrusionOk="0">
                  <a:moveTo>
                    <a:pt x="739" y="0"/>
                  </a:moveTo>
                  <a:cubicBezTo>
                    <a:pt x="334" y="0"/>
                    <a:pt x="1" y="333"/>
                    <a:pt x="1" y="738"/>
                  </a:cubicBezTo>
                  <a:lnTo>
                    <a:pt x="1" y="5191"/>
                  </a:lnTo>
                  <a:cubicBezTo>
                    <a:pt x="1" y="5929"/>
                    <a:pt x="596" y="6525"/>
                    <a:pt x="1346" y="6525"/>
                  </a:cubicBezTo>
                  <a:lnTo>
                    <a:pt x="31719" y="6525"/>
                  </a:lnTo>
                  <a:cubicBezTo>
                    <a:pt x="32457" y="6525"/>
                    <a:pt x="33053" y="5929"/>
                    <a:pt x="33053" y="5191"/>
                  </a:cubicBezTo>
                  <a:lnTo>
                    <a:pt x="33053" y="738"/>
                  </a:lnTo>
                  <a:cubicBezTo>
                    <a:pt x="33053" y="333"/>
                    <a:pt x="32719" y="0"/>
                    <a:pt x="3231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sz="1600">
                  <a:solidFill>
                    <a:schemeClr val="dk1"/>
                  </a:solidFill>
                  <a:latin typeface="Gochi Hand"/>
                  <a:ea typeface="Gochi Hand"/>
                  <a:cs typeface="Gochi Hand"/>
                  <a:sym typeface="Gochi Hand"/>
                </a:rPr>
                <a:t>Monday</a:t>
              </a:r>
              <a:endParaRPr/>
            </a:p>
          </p:txBody>
        </p:sp>
      </p:grpSp>
      <p:sp>
        <p:nvSpPr>
          <p:cNvPr id="9188" name="Google Shape;9188;p63"/>
          <p:cNvSpPr/>
          <p:nvPr/>
        </p:nvSpPr>
        <p:spPr>
          <a:xfrm>
            <a:off x="2081807" y="2156876"/>
            <a:ext cx="514829" cy="769627"/>
          </a:xfrm>
          <a:custGeom>
            <a:avLst/>
            <a:gdLst/>
            <a:ahLst/>
            <a:cxnLst/>
            <a:rect l="l" t="t" r="r" b="b"/>
            <a:pathLst>
              <a:path w="16130" h="24113" extrusionOk="0">
                <a:moveTo>
                  <a:pt x="8166" y="8197"/>
                </a:moveTo>
                <a:cubicBezTo>
                  <a:pt x="8382" y="8197"/>
                  <a:pt x="8598" y="8306"/>
                  <a:pt x="8712" y="8534"/>
                </a:cubicBezTo>
                <a:lnTo>
                  <a:pt x="11772" y="14833"/>
                </a:lnTo>
                <a:cubicBezTo>
                  <a:pt x="11915" y="15142"/>
                  <a:pt x="11796" y="15512"/>
                  <a:pt x="11486" y="15654"/>
                </a:cubicBezTo>
                <a:lnTo>
                  <a:pt x="6129" y="18298"/>
                </a:lnTo>
                <a:cubicBezTo>
                  <a:pt x="6041" y="18340"/>
                  <a:pt x="5951" y="18360"/>
                  <a:pt x="5863" y="18360"/>
                </a:cubicBezTo>
                <a:cubicBezTo>
                  <a:pt x="5486" y="18360"/>
                  <a:pt x="5155" y="18001"/>
                  <a:pt x="5271" y="17595"/>
                </a:cubicBezTo>
                <a:lnTo>
                  <a:pt x="7569" y="8642"/>
                </a:lnTo>
                <a:cubicBezTo>
                  <a:pt x="7653" y="8351"/>
                  <a:pt x="7909" y="8197"/>
                  <a:pt x="8166" y="8197"/>
                </a:cubicBezTo>
                <a:close/>
                <a:moveTo>
                  <a:pt x="7446" y="0"/>
                </a:moveTo>
                <a:cubicBezTo>
                  <a:pt x="7065" y="0"/>
                  <a:pt x="6685" y="229"/>
                  <a:pt x="6557" y="664"/>
                </a:cubicBezTo>
                <a:lnTo>
                  <a:pt x="176" y="22929"/>
                </a:lnTo>
                <a:cubicBezTo>
                  <a:pt x="0" y="23553"/>
                  <a:pt x="487" y="24113"/>
                  <a:pt x="1061" y="24113"/>
                </a:cubicBezTo>
                <a:cubicBezTo>
                  <a:pt x="1188" y="24113"/>
                  <a:pt x="1320" y="24085"/>
                  <a:pt x="1450" y="24024"/>
                </a:cubicBezTo>
                <a:lnTo>
                  <a:pt x="15463" y="17500"/>
                </a:lnTo>
                <a:cubicBezTo>
                  <a:pt x="15928" y="17286"/>
                  <a:pt x="16130" y="16726"/>
                  <a:pt x="15916" y="16262"/>
                </a:cubicBezTo>
                <a:lnTo>
                  <a:pt x="8272" y="522"/>
                </a:lnTo>
                <a:cubicBezTo>
                  <a:pt x="8101" y="169"/>
                  <a:pt x="7773" y="0"/>
                  <a:pt x="744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9" name="Google Shape;9189;p63"/>
          <p:cNvSpPr/>
          <p:nvPr/>
        </p:nvSpPr>
        <p:spPr>
          <a:xfrm>
            <a:off x="2111333" y="2892166"/>
            <a:ext cx="5362" cy="11043"/>
          </a:xfrm>
          <a:custGeom>
            <a:avLst/>
            <a:gdLst/>
            <a:ahLst/>
            <a:cxnLst/>
            <a:rect l="l" t="t" r="r" b="b"/>
            <a:pathLst>
              <a:path w="168" h="346" fill="none" extrusionOk="0">
                <a:moveTo>
                  <a:pt x="1" y="0"/>
                </a:moveTo>
                <a:lnTo>
                  <a:pt x="167" y="346"/>
                </a:lnTo>
              </a:path>
            </a:pathLst>
          </a:custGeom>
          <a:noFill/>
          <a:ln w="1775" cap="rnd" cmpd="sng">
            <a:solidFill>
              <a:srgbClr val="C5778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0" name="Google Shape;9190;p63"/>
          <p:cNvSpPr/>
          <p:nvPr/>
        </p:nvSpPr>
        <p:spPr>
          <a:xfrm>
            <a:off x="2121611" y="2887219"/>
            <a:ext cx="5330" cy="11043"/>
          </a:xfrm>
          <a:custGeom>
            <a:avLst/>
            <a:gdLst/>
            <a:ahLst/>
            <a:cxnLst/>
            <a:rect l="l" t="t" r="r" b="b"/>
            <a:pathLst>
              <a:path w="167" h="346" fill="none" extrusionOk="0">
                <a:moveTo>
                  <a:pt x="0" y="0"/>
                </a:moveTo>
                <a:lnTo>
                  <a:pt x="167" y="346"/>
                </a:lnTo>
              </a:path>
            </a:pathLst>
          </a:custGeom>
          <a:noFill/>
          <a:ln w="1775" cap="rnd" cmpd="sng">
            <a:solidFill>
              <a:srgbClr val="C5778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1" name="Google Shape;9191;p63"/>
          <p:cNvSpPr/>
          <p:nvPr/>
        </p:nvSpPr>
        <p:spPr>
          <a:xfrm>
            <a:off x="2132240" y="2881888"/>
            <a:ext cx="5362" cy="11426"/>
          </a:xfrm>
          <a:custGeom>
            <a:avLst/>
            <a:gdLst/>
            <a:ahLst/>
            <a:cxnLst/>
            <a:rect l="l" t="t" r="r" b="b"/>
            <a:pathLst>
              <a:path w="168" h="358" fill="none" extrusionOk="0">
                <a:moveTo>
                  <a:pt x="0" y="1"/>
                </a:moveTo>
                <a:lnTo>
                  <a:pt x="167" y="358"/>
                </a:lnTo>
              </a:path>
            </a:pathLst>
          </a:custGeom>
          <a:noFill/>
          <a:ln w="1775" cap="rnd" cmpd="sng">
            <a:solidFill>
              <a:srgbClr val="C5778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2" name="Google Shape;9192;p63"/>
          <p:cNvSpPr/>
          <p:nvPr/>
        </p:nvSpPr>
        <p:spPr>
          <a:xfrm>
            <a:off x="2142869" y="2876973"/>
            <a:ext cx="5362" cy="11426"/>
          </a:xfrm>
          <a:custGeom>
            <a:avLst/>
            <a:gdLst/>
            <a:ahLst/>
            <a:cxnLst/>
            <a:rect l="l" t="t" r="r" b="b"/>
            <a:pathLst>
              <a:path w="168" h="358" fill="none" extrusionOk="0">
                <a:moveTo>
                  <a:pt x="1" y="0"/>
                </a:moveTo>
                <a:lnTo>
                  <a:pt x="168" y="357"/>
                </a:lnTo>
              </a:path>
            </a:pathLst>
          </a:custGeom>
          <a:noFill/>
          <a:ln w="1775" cap="rnd" cmpd="sng">
            <a:solidFill>
              <a:srgbClr val="C5778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3" name="Google Shape;9193;p63"/>
          <p:cNvSpPr/>
          <p:nvPr/>
        </p:nvSpPr>
        <p:spPr>
          <a:xfrm>
            <a:off x="2150115" y="2864811"/>
            <a:ext cx="8745" cy="18257"/>
          </a:xfrm>
          <a:custGeom>
            <a:avLst/>
            <a:gdLst/>
            <a:ahLst/>
            <a:cxnLst/>
            <a:rect l="l" t="t" r="r" b="b"/>
            <a:pathLst>
              <a:path w="274" h="572" fill="none" extrusionOk="0">
                <a:moveTo>
                  <a:pt x="0" y="0"/>
                </a:moveTo>
                <a:lnTo>
                  <a:pt x="274" y="572"/>
                </a:lnTo>
              </a:path>
            </a:pathLst>
          </a:custGeom>
          <a:noFill/>
          <a:ln w="1775" cap="rnd" cmpd="sng">
            <a:solidFill>
              <a:srgbClr val="C5778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4" name="Google Shape;9194;p63"/>
          <p:cNvSpPr/>
          <p:nvPr/>
        </p:nvSpPr>
        <p:spPr>
          <a:xfrm>
            <a:off x="2164159" y="2867078"/>
            <a:ext cx="5362" cy="11043"/>
          </a:xfrm>
          <a:custGeom>
            <a:avLst/>
            <a:gdLst/>
            <a:ahLst/>
            <a:cxnLst/>
            <a:rect l="l" t="t" r="r" b="b"/>
            <a:pathLst>
              <a:path w="168" h="346" fill="none" extrusionOk="0">
                <a:moveTo>
                  <a:pt x="1" y="0"/>
                </a:moveTo>
                <a:lnTo>
                  <a:pt x="167" y="346"/>
                </a:lnTo>
              </a:path>
            </a:pathLst>
          </a:custGeom>
          <a:noFill/>
          <a:ln w="1775" cap="rnd" cmpd="sng">
            <a:solidFill>
              <a:srgbClr val="C5778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5" name="Google Shape;9195;p63"/>
          <p:cNvSpPr/>
          <p:nvPr/>
        </p:nvSpPr>
        <p:spPr>
          <a:xfrm>
            <a:off x="2174789" y="2862130"/>
            <a:ext cx="5362" cy="11043"/>
          </a:xfrm>
          <a:custGeom>
            <a:avLst/>
            <a:gdLst/>
            <a:ahLst/>
            <a:cxnLst/>
            <a:rect l="l" t="t" r="r" b="b"/>
            <a:pathLst>
              <a:path w="168" h="346" fill="none" extrusionOk="0">
                <a:moveTo>
                  <a:pt x="1" y="1"/>
                </a:moveTo>
                <a:lnTo>
                  <a:pt x="168" y="346"/>
                </a:lnTo>
              </a:path>
            </a:pathLst>
          </a:custGeom>
          <a:noFill/>
          <a:ln w="1775" cap="rnd" cmpd="sng">
            <a:solidFill>
              <a:srgbClr val="C5778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6" name="Google Shape;9196;p63"/>
          <p:cNvSpPr/>
          <p:nvPr/>
        </p:nvSpPr>
        <p:spPr>
          <a:xfrm>
            <a:off x="2185450" y="2856832"/>
            <a:ext cx="5362" cy="11426"/>
          </a:xfrm>
          <a:custGeom>
            <a:avLst/>
            <a:gdLst/>
            <a:ahLst/>
            <a:cxnLst/>
            <a:rect l="l" t="t" r="r" b="b"/>
            <a:pathLst>
              <a:path w="168" h="358" fill="none" extrusionOk="0">
                <a:moveTo>
                  <a:pt x="0" y="0"/>
                </a:moveTo>
                <a:lnTo>
                  <a:pt x="167" y="357"/>
                </a:lnTo>
              </a:path>
            </a:pathLst>
          </a:custGeom>
          <a:noFill/>
          <a:ln w="1775" cap="rnd" cmpd="sng">
            <a:solidFill>
              <a:srgbClr val="C5778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7" name="Google Shape;9197;p63"/>
          <p:cNvSpPr/>
          <p:nvPr/>
        </p:nvSpPr>
        <p:spPr>
          <a:xfrm>
            <a:off x="2195696" y="2851884"/>
            <a:ext cx="5362" cy="11426"/>
          </a:xfrm>
          <a:custGeom>
            <a:avLst/>
            <a:gdLst/>
            <a:ahLst/>
            <a:cxnLst/>
            <a:rect l="l" t="t" r="r" b="b"/>
            <a:pathLst>
              <a:path w="168" h="358" fill="none" extrusionOk="0">
                <a:moveTo>
                  <a:pt x="1" y="0"/>
                </a:moveTo>
                <a:lnTo>
                  <a:pt x="168" y="357"/>
                </a:lnTo>
              </a:path>
            </a:pathLst>
          </a:custGeom>
          <a:noFill/>
          <a:ln w="1775" cap="rnd" cmpd="sng">
            <a:solidFill>
              <a:srgbClr val="C5778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8" name="Google Shape;9198;p63"/>
          <p:cNvSpPr/>
          <p:nvPr/>
        </p:nvSpPr>
        <p:spPr>
          <a:xfrm>
            <a:off x="2202941" y="2839723"/>
            <a:ext cx="8745" cy="18257"/>
          </a:xfrm>
          <a:custGeom>
            <a:avLst/>
            <a:gdLst/>
            <a:ahLst/>
            <a:cxnLst/>
            <a:rect l="l" t="t" r="r" b="b"/>
            <a:pathLst>
              <a:path w="274" h="572" fill="none" extrusionOk="0">
                <a:moveTo>
                  <a:pt x="0" y="0"/>
                </a:moveTo>
                <a:lnTo>
                  <a:pt x="274" y="572"/>
                </a:lnTo>
              </a:path>
            </a:pathLst>
          </a:custGeom>
          <a:noFill/>
          <a:ln w="1775" cap="rnd" cmpd="sng">
            <a:solidFill>
              <a:srgbClr val="C5778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9" name="Google Shape;9199;p63"/>
          <p:cNvSpPr/>
          <p:nvPr/>
        </p:nvSpPr>
        <p:spPr>
          <a:xfrm>
            <a:off x="2216986" y="2841989"/>
            <a:ext cx="5362" cy="11043"/>
          </a:xfrm>
          <a:custGeom>
            <a:avLst/>
            <a:gdLst/>
            <a:ahLst/>
            <a:cxnLst/>
            <a:rect l="l" t="t" r="r" b="b"/>
            <a:pathLst>
              <a:path w="168" h="346" fill="none" extrusionOk="0">
                <a:moveTo>
                  <a:pt x="1" y="1"/>
                </a:moveTo>
                <a:lnTo>
                  <a:pt x="167" y="346"/>
                </a:lnTo>
              </a:path>
            </a:pathLst>
          </a:custGeom>
          <a:noFill/>
          <a:ln w="1775" cap="rnd" cmpd="sng">
            <a:solidFill>
              <a:srgbClr val="C5778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0" name="Google Shape;9200;p63"/>
          <p:cNvSpPr/>
          <p:nvPr/>
        </p:nvSpPr>
        <p:spPr>
          <a:xfrm>
            <a:off x="2227615" y="2837042"/>
            <a:ext cx="5362" cy="11075"/>
          </a:xfrm>
          <a:custGeom>
            <a:avLst/>
            <a:gdLst/>
            <a:ahLst/>
            <a:cxnLst/>
            <a:rect l="l" t="t" r="r" b="b"/>
            <a:pathLst>
              <a:path w="168" h="347" fill="none" extrusionOk="0">
                <a:moveTo>
                  <a:pt x="1" y="1"/>
                </a:moveTo>
                <a:lnTo>
                  <a:pt x="168" y="346"/>
                </a:lnTo>
              </a:path>
            </a:pathLst>
          </a:custGeom>
          <a:noFill/>
          <a:ln w="1775" cap="rnd" cmpd="sng">
            <a:solidFill>
              <a:srgbClr val="C5778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1" name="Google Shape;9201;p63"/>
          <p:cNvSpPr/>
          <p:nvPr/>
        </p:nvSpPr>
        <p:spPr>
          <a:xfrm>
            <a:off x="2238276" y="2831743"/>
            <a:ext cx="5330" cy="11426"/>
          </a:xfrm>
          <a:custGeom>
            <a:avLst/>
            <a:gdLst/>
            <a:ahLst/>
            <a:cxnLst/>
            <a:rect l="l" t="t" r="r" b="b"/>
            <a:pathLst>
              <a:path w="167" h="358" fill="none" extrusionOk="0">
                <a:moveTo>
                  <a:pt x="0" y="0"/>
                </a:moveTo>
                <a:lnTo>
                  <a:pt x="167" y="357"/>
                </a:lnTo>
              </a:path>
            </a:pathLst>
          </a:custGeom>
          <a:noFill/>
          <a:ln w="1775" cap="rnd" cmpd="sng">
            <a:solidFill>
              <a:srgbClr val="C5778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2" name="Google Shape;9202;p63"/>
          <p:cNvSpPr/>
          <p:nvPr/>
        </p:nvSpPr>
        <p:spPr>
          <a:xfrm>
            <a:off x="2248905" y="2826796"/>
            <a:ext cx="5362" cy="11426"/>
          </a:xfrm>
          <a:custGeom>
            <a:avLst/>
            <a:gdLst/>
            <a:ahLst/>
            <a:cxnLst/>
            <a:rect l="l" t="t" r="r" b="b"/>
            <a:pathLst>
              <a:path w="168" h="358" fill="none" extrusionOk="0">
                <a:moveTo>
                  <a:pt x="1" y="0"/>
                </a:moveTo>
                <a:lnTo>
                  <a:pt x="167" y="358"/>
                </a:lnTo>
              </a:path>
            </a:pathLst>
          </a:custGeom>
          <a:noFill/>
          <a:ln w="1775" cap="rnd" cmpd="sng">
            <a:solidFill>
              <a:srgbClr val="C5778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3" name="Google Shape;9203;p63"/>
          <p:cNvSpPr/>
          <p:nvPr/>
        </p:nvSpPr>
        <p:spPr>
          <a:xfrm>
            <a:off x="2256119" y="2814635"/>
            <a:ext cx="8394" cy="18257"/>
          </a:xfrm>
          <a:custGeom>
            <a:avLst/>
            <a:gdLst/>
            <a:ahLst/>
            <a:cxnLst/>
            <a:rect l="l" t="t" r="r" b="b"/>
            <a:pathLst>
              <a:path w="263" h="572" fill="none" extrusionOk="0">
                <a:moveTo>
                  <a:pt x="1" y="0"/>
                </a:moveTo>
                <a:lnTo>
                  <a:pt x="263" y="572"/>
                </a:lnTo>
              </a:path>
            </a:pathLst>
          </a:custGeom>
          <a:noFill/>
          <a:ln w="1775" cap="rnd" cmpd="sng">
            <a:solidFill>
              <a:srgbClr val="C5778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4" name="Google Shape;9204;p63"/>
          <p:cNvSpPr/>
          <p:nvPr/>
        </p:nvSpPr>
        <p:spPr>
          <a:xfrm>
            <a:off x="2269813" y="2816901"/>
            <a:ext cx="5362" cy="11075"/>
          </a:xfrm>
          <a:custGeom>
            <a:avLst/>
            <a:gdLst/>
            <a:ahLst/>
            <a:cxnLst/>
            <a:rect l="l" t="t" r="r" b="b"/>
            <a:pathLst>
              <a:path w="168" h="347" fill="none" extrusionOk="0">
                <a:moveTo>
                  <a:pt x="1" y="1"/>
                </a:moveTo>
                <a:lnTo>
                  <a:pt x="167" y="346"/>
                </a:lnTo>
              </a:path>
            </a:pathLst>
          </a:custGeom>
          <a:noFill/>
          <a:ln w="1775" cap="rnd" cmpd="sng">
            <a:solidFill>
              <a:srgbClr val="C5778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5" name="Google Shape;9205;p63"/>
          <p:cNvSpPr/>
          <p:nvPr/>
        </p:nvSpPr>
        <p:spPr>
          <a:xfrm>
            <a:off x="2280442" y="2811985"/>
            <a:ext cx="5362" cy="11043"/>
          </a:xfrm>
          <a:custGeom>
            <a:avLst/>
            <a:gdLst/>
            <a:ahLst/>
            <a:cxnLst/>
            <a:rect l="l" t="t" r="r" b="b"/>
            <a:pathLst>
              <a:path w="168" h="346" fill="none" extrusionOk="0">
                <a:moveTo>
                  <a:pt x="1" y="0"/>
                </a:moveTo>
                <a:lnTo>
                  <a:pt x="168" y="345"/>
                </a:lnTo>
              </a:path>
            </a:pathLst>
          </a:custGeom>
          <a:noFill/>
          <a:ln w="1775" cap="rnd" cmpd="sng">
            <a:solidFill>
              <a:srgbClr val="C5778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6" name="Google Shape;9206;p63"/>
          <p:cNvSpPr/>
          <p:nvPr/>
        </p:nvSpPr>
        <p:spPr>
          <a:xfrm>
            <a:off x="2291103" y="2806655"/>
            <a:ext cx="5330" cy="11426"/>
          </a:xfrm>
          <a:custGeom>
            <a:avLst/>
            <a:gdLst/>
            <a:ahLst/>
            <a:cxnLst/>
            <a:rect l="l" t="t" r="r" b="b"/>
            <a:pathLst>
              <a:path w="167" h="358" fill="none" extrusionOk="0">
                <a:moveTo>
                  <a:pt x="0" y="0"/>
                </a:moveTo>
                <a:lnTo>
                  <a:pt x="167" y="358"/>
                </a:lnTo>
              </a:path>
            </a:pathLst>
          </a:custGeom>
          <a:noFill/>
          <a:ln w="1775" cap="rnd" cmpd="sng">
            <a:solidFill>
              <a:srgbClr val="C5778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7" name="Google Shape;9207;p63"/>
          <p:cNvSpPr/>
          <p:nvPr/>
        </p:nvSpPr>
        <p:spPr>
          <a:xfrm>
            <a:off x="2301732" y="2801707"/>
            <a:ext cx="5362" cy="11426"/>
          </a:xfrm>
          <a:custGeom>
            <a:avLst/>
            <a:gdLst/>
            <a:ahLst/>
            <a:cxnLst/>
            <a:rect l="l" t="t" r="r" b="b"/>
            <a:pathLst>
              <a:path w="168" h="358" fill="none" extrusionOk="0">
                <a:moveTo>
                  <a:pt x="1" y="1"/>
                </a:moveTo>
                <a:lnTo>
                  <a:pt x="167" y="358"/>
                </a:lnTo>
              </a:path>
            </a:pathLst>
          </a:custGeom>
          <a:noFill/>
          <a:ln w="1775" cap="rnd" cmpd="sng">
            <a:solidFill>
              <a:srgbClr val="C5778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8" name="Google Shape;9208;p63"/>
          <p:cNvSpPr/>
          <p:nvPr/>
        </p:nvSpPr>
        <p:spPr>
          <a:xfrm>
            <a:off x="2308946" y="2789546"/>
            <a:ext cx="8777" cy="18289"/>
          </a:xfrm>
          <a:custGeom>
            <a:avLst/>
            <a:gdLst/>
            <a:ahLst/>
            <a:cxnLst/>
            <a:rect l="l" t="t" r="r" b="b"/>
            <a:pathLst>
              <a:path w="275" h="573" fill="none" extrusionOk="0">
                <a:moveTo>
                  <a:pt x="1" y="1"/>
                </a:moveTo>
                <a:lnTo>
                  <a:pt x="275" y="572"/>
                </a:lnTo>
              </a:path>
            </a:pathLst>
          </a:custGeom>
          <a:noFill/>
          <a:ln w="1775" cap="rnd" cmpd="sng">
            <a:solidFill>
              <a:srgbClr val="C5778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9" name="Google Shape;9209;p63"/>
          <p:cNvSpPr/>
          <p:nvPr/>
        </p:nvSpPr>
        <p:spPr>
          <a:xfrm>
            <a:off x="2323022" y="2791844"/>
            <a:ext cx="4979" cy="11043"/>
          </a:xfrm>
          <a:custGeom>
            <a:avLst/>
            <a:gdLst/>
            <a:ahLst/>
            <a:cxnLst/>
            <a:rect l="l" t="t" r="r" b="b"/>
            <a:pathLst>
              <a:path w="156" h="346" fill="none" extrusionOk="0">
                <a:moveTo>
                  <a:pt x="0" y="0"/>
                </a:moveTo>
                <a:lnTo>
                  <a:pt x="155" y="345"/>
                </a:lnTo>
              </a:path>
            </a:pathLst>
          </a:custGeom>
          <a:noFill/>
          <a:ln w="1775" cap="rnd" cmpd="sng">
            <a:solidFill>
              <a:srgbClr val="C5778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0" name="Google Shape;9210;p63"/>
          <p:cNvSpPr/>
          <p:nvPr/>
        </p:nvSpPr>
        <p:spPr>
          <a:xfrm>
            <a:off x="2333268" y="2786897"/>
            <a:ext cx="5362" cy="11043"/>
          </a:xfrm>
          <a:custGeom>
            <a:avLst/>
            <a:gdLst/>
            <a:ahLst/>
            <a:cxnLst/>
            <a:rect l="l" t="t" r="r" b="b"/>
            <a:pathLst>
              <a:path w="168" h="346" fill="none" extrusionOk="0">
                <a:moveTo>
                  <a:pt x="1" y="0"/>
                </a:moveTo>
                <a:lnTo>
                  <a:pt x="168" y="346"/>
                </a:lnTo>
              </a:path>
            </a:pathLst>
          </a:custGeom>
          <a:noFill/>
          <a:ln w="1775" cap="rnd" cmpd="sng">
            <a:solidFill>
              <a:srgbClr val="C5778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1" name="Google Shape;9211;p63"/>
          <p:cNvSpPr/>
          <p:nvPr/>
        </p:nvSpPr>
        <p:spPr>
          <a:xfrm>
            <a:off x="2343929" y="2781566"/>
            <a:ext cx="5330" cy="11426"/>
          </a:xfrm>
          <a:custGeom>
            <a:avLst/>
            <a:gdLst/>
            <a:ahLst/>
            <a:cxnLst/>
            <a:rect l="l" t="t" r="r" b="b"/>
            <a:pathLst>
              <a:path w="167" h="358" fill="none" extrusionOk="0">
                <a:moveTo>
                  <a:pt x="0" y="1"/>
                </a:moveTo>
                <a:lnTo>
                  <a:pt x="167" y="358"/>
                </a:lnTo>
              </a:path>
            </a:pathLst>
          </a:custGeom>
          <a:noFill/>
          <a:ln w="1775" cap="rnd" cmpd="sng">
            <a:solidFill>
              <a:srgbClr val="C5778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2" name="Google Shape;9212;p63"/>
          <p:cNvSpPr/>
          <p:nvPr/>
        </p:nvSpPr>
        <p:spPr>
          <a:xfrm>
            <a:off x="2354559" y="2776619"/>
            <a:ext cx="5362" cy="11426"/>
          </a:xfrm>
          <a:custGeom>
            <a:avLst/>
            <a:gdLst/>
            <a:ahLst/>
            <a:cxnLst/>
            <a:rect l="l" t="t" r="r" b="b"/>
            <a:pathLst>
              <a:path w="168" h="358" fill="none" extrusionOk="0">
                <a:moveTo>
                  <a:pt x="1" y="1"/>
                </a:moveTo>
                <a:lnTo>
                  <a:pt x="167" y="358"/>
                </a:lnTo>
              </a:path>
            </a:pathLst>
          </a:custGeom>
          <a:noFill/>
          <a:ln w="1775" cap="rnd" cmpd="sng">
            <a:solidFill>
              <a:srgbClr val="C5778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3" name="Google Shape;9213;p63"/>
          <p:cNvSpPr/>
          <p:nvPr/>
        </p:nvSpPr>
        <p:spPr>
          <a:xfrm>
            <a:off x="2361772" y="2764458"/>
            <a:ext cx="8777" cy="18289"/>
          </a:xfrm>
          <a:custGeom>
            <a:avLst/>
            <a:gdLst/>
            <a:ahLst/>
            <a:cxnLst/>
            <a:rect l="l" t="t" r="r" b="b"/>
            <a:pathLst>
              <a:path w="275" h="573" fill="none" extrusionOk="0">
                <a:moveTo>
                  <a:pt x="1" y="1"/>
                </a:moveTo>
                <a:lnTo>
                  <a:pt x="275" y="572"/>
                </a:lnTo>
              </a:path>
            </a:pathLst>
          </a:custGeom>
          <a:noFill/>
          <a:ln w="1775" cap="rnd" cmpd="sng">
            <a:solidFill>
              <a:srgbClr val="C5778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4" name="Google Shape;9214;p63"/>
          <p:cNvSpPr/>
          <p:nvPr/>
        </p:nvSpPr>
        <p:spPr>
          <a:xfrm>
            <a:off x="2375849" y="2766756"/>
            <a:ext cx="5362" cy="11043"/>
          </a:xfrm>
          <a:custGeom>
            <a:avLst/>
            <a:gdLst/>
            <a:ahLst/>
            <a:cxnLst/>
            <a:rect l="l" t="t" r="r" b="b"/>
            <a:pathLst>
              <a:path w="168" h="346" fill="none" extrusionOk="0">
                <a:moveTo>
                  <a:pt x="0" y="0"/>
                </a:moveTo>
                <a:lnTo>
                  <a:pt x="167" y="346"/>
                </a:lnTo>
              </a:path>
            </a:pathLst>
          </a:custGeom>
          <a:noFill/>
          <a:ln w="1775" cap="rnd" cmpd="sng">
            <a:solidFill>
              <a:srgbClr val="C5778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5" name="Google Shape;9215;p63"/>
          <p:cNvSpPr/>
          <p:nvPr/>
        </p:nvSpPr>
        <p:spPr>
          <a:xfrm>
            <a:off x="2386478" y="2761808"/>
            <a:ext cx="5362" cy="11043"/>
          </a:xfrm>
          <a:custGeom>
            <a:avLst/>
            <a:gdLst/>
            <a:ahLst/>
            <a:cxnLst/>
            <a:rect l="l" t="t" r="r" b="b"/>
            <a:pathLst>
              <a:path w="168" h="346" fill="none" extrusionOk="0">
                <a:moveTo>
                  <a:pt x="1" y="0"/>
                </a:moveTo>
                <a:lnTo>
                  <a:pt x="167" y="346"/>
                </a:lnTo>
              </a:path>
            </a:pathLst>
          </a:custGeom>
          <a:noFill/>
          <a:ln w="1775" cap="rnd" cmpd="sng">
            <a:solidFill>
              <a:srgbClr val="C5778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6" name="Google Shape;9216;p63"/>
          <p:cNvSpPr/>
          <p:nvPr/>
        </p:nvSpPr>
        <p:spPr>
          <a:xfrm>
            <a:off x="2397139" y="2756478"/>
            <a:ext cx="5330" cy="11426"/>
          </a:xfrm>
          <a:custGeom>
            <a:avLst/>
            <a:gdLst/>
            <a:ahLst/>
            <a:cxnLst/>
            <a:rect l="l" t="t" r="r" b="b"/>
            <a:pathLst>
              <a:path w="167" h="358" fill="none" extrusionOk="0">
                <a:moveTo>
                  <a:pt x="0" y="1"/>
                </a:moveTo>
                <a:lnTo>
                  <a:pt x="167" y="358"/>
                </a:lnTo>
              </a:path>
            </a:pathLst>
          </a:custGeom>
          <a:noFill/>
          <a:ln w="1775" cap="rnd" cmpd="sng">
            <a:solidFill>
              <a:srgbClr val="C5778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7" name="Google Shape;9217;p63"/>
          <p:cNvSpPr/>
          <p:nvPr/>
        </p:nvSpPr>
        <p:spPr>
          <a:xfrm>
            <a:off x="2407385" y="2751530"/>
            <a:ext cx="5362" cy="11458"/>
          </a:xfrm>
          <a:custGeom>
            <a:avLst/>
            <a:gdLst/>
            <a:ahLst/>
            <a:cxnLst/>
            <a:rect l="l" t="t" r="r" b="b"/>
            <a:pathLst>
              <a:path w="168" h="359" fill="none" extrusionOk="0">
                <a:moveTo>
                  <a:pt x="1" y="1"/>
                </a:moveTo>
                <a:lnTo>
                  <a:pt x="167" y="358"/>
                </a:lnTo>
              </a:path>
            </a:pathLst>
          </a:custGeom>
          <a:noFill/>
          <a:ln w="1775" cap="rnd" cmpd="sng">
            <a:solidFill>
              <a:srgbClr val="C5778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8" name="Google Shape;9218;p63"/>
          <p:cNvSpPr/>
          <p:nvPr/>
        </p:nvSpPr>
        <p:spPr>
          <a:xfrm>
            <a:off x="2414599" y="2739369"/>
            <a:ext cx="8777" cy="18289"/>
          </a:xfrm>
          <a:custGeom>
            <a:avLst/>
            <a:gdLst/>
            <a:ahLst/>
            <a:cxnLst/>
            <a:rect l="l" t="t" r="r" b="b"/>
            <a:pathLst>
              <a:path w="275" h="573" fill="none" extrusionOk="0">
                <a:moveTo>
                  <a:pt x="1" y="1"/>
                </a:moveTo>
                <a:lnTo>
                  <a:pt x="275" y="572"/>
                </a:lnTo>
              </a:path>
            </a:pathLst>
          </a:custGeom>
          <a:noFill/>
          <a:ln w="1775" cap="rnd" cmpd="sng">
            <a:solidFill>
              <a:srgbClr val="C5778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9" name="Google Shape;9219;p63"/>
          <p:cNvSpPr/>
          <p:nvPr/>
        </p:nvSpPr>
        <p:spPr>
          <a:xfrm>
            <a:off x="2428675" y="2741667"/>
            <a:ext cx="5362" cy="11043"/>
          </a:xfrm>
          <a:custGeom>
            <a:avLst/>
            <a:gdLst/>
            <a:ahLst/>
            <a:cxnLst/>
            <a:rect l="l" t="t" r="r" b="b"/>
            <a:pathLst>
              <a:path w="168" h="346" fill="none" extrusionOk="0">
                <a:moveTo>
                  <a:pt x="0" y="0"/>
                </a:moveTo>
                <a:lnTo>
                  <a:pt x="167" y="346"/>
                </a:lnTo>
              </a:path>
            </a:pathLst>
          </a:custGeom>
          <a:noFill/>
          <a:ln w="1775" cap="rnd" cmpd="sng">
            <a:solidFill>
              <a:srgbClr val="C5778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0" name="Google Shape;9220;p63"/>
          <p:cNvSpPr/>
          <p:nvPr/>
        </p:nvSpPr>
        <p:spPr>
          <a:xfrm>
            <a:off x="2439305" y="2736720"/>
            <a:ext cx="5362" cy="11043"/>
          </a:xfrm>
          <a:custGeom>
            <a:avLst/>
            <a:gdLst/>
            <a:ahLst/>
            <a:cxnLst/>
            <a:rect l="l" t="t" r="r" b="b"/>
            <a:pathLst>
              <a:path w="168" h="346" fill="none" extrusionOk="0">
                <a:moveTo>
                  <a:pt x="1" y="1"/>
                </a:moveTo>
                <a:lnTo>
                  <a:pt x="167" y="346"/>
                </a:lnTo>
              </a:path>
            </a:pathLst>
          </a:custGeom>
          <a:noFill/>
          <a:ln w="1775" cap="rnd" cmpd="sng">
            <a:solidFill>
              <a:srgbClr val="C5778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1" name="Google Shape;9221;p63"/>
          <p:cNvSpPr/>
          <p:nvPr/>
        </p:nvSpPr>
        <p:spPr>
          <a:xfrm>
            <a:off x="2449966" y="2731389"/>
            <a:ext cx="5330" cy="11458"/>
          </a:xfrm>
          <a:custGeom>
            <a:avLst/>
            <a:gdLst/>
            <a:ahLst/>
            <a:cxnLst/>
            <a:rect l="l" t="t" r="r" b="b"/>
            <a:pathLst>
              <a:path w="167" h="359" fill="none" extrusionOk="0">
                <a:moveTo>
                  <a:pt x="0" y="1"/>
                </a:moveTo>
                <a:lnTo>
                  <a:pt x="167" y="358"/>
                </a:lnTo>
              </a:path>
            </a:pathLst>
          </a:custGeom>
          <a:noFill/>
          <a:ln w="1775" cap="rnd" cmpd="sng">
            <a:solidFill>
              <a:srgbClr val="C5778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2" name="Google Shape;9222;p63"/>
          <p:cNvSpPr/>
          <p:nvPr/>
        </p:nvSpPr>
        <p:spPr>
          <a:xfrm>
            <a:off x="2460595" y="2726474"/>
            <a:ext cx="5362" cy="11426"/>
          </a:xfrm>
          <a:custGeom>
            <a:avLst/>
            <a:gdLst/>
            <a:ahLst/>
            <a:cxnLst/>
            <a:rect l="l" t="t" r="r" b="b"/>
            <a:pathLst>
              <a:path w="168" h="358" fill="none" extrusionOk="0">
                <a:moveTo>
                  <a:pt x="0" y="0"/>
                </a:moveTo>
                <a:lnTo>
                  <a:pt x="167" y="357"/>
                </a:lnTo>
              </a:path>
            </a:pathLst>
          </a:custGeom>
          <a:noFill/>
          <a:ln w="1775" cap="rnd" cmpd="sng">
            <a:solidFill>
              <a:srgbClr val="C5778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3" name="Google Shape;9223;p63"/>
          <p:cNvSpPr/>
          <p:nvPr/>
        </p:nvSpPr>
        <p:spPr>
          <a:xfrm>
            <a:off x="2467809" y="2714313"/>
            <a:ext cx="8394" cy="18257"/>
          </a:xfrm>
          <a:custGeom>
            <a:avLst/>
            <a:gdLst/>
            <a:ahLst/>
            <a:cxnLst/>
            <a:rect l="l" t="t" r="r" b="b"/>
            <a:pathLst>
              <a:path w="263" h="572" fill="none" extrusionOk="0">
                <a:moveTo>
                  <a:pt x="1" y="0"/>
                </a:moveTo>
                <a:lnTo>
                  <a:pt x="263" y="572"/>
                </a:lnTo>
              </a:path>
            </a:pathLst>
          </a:custGeom>
          <a:noFill/>
          <a:ln w="1775" cap="rnd" cmpd="sng">
            <a:solidFill>
              <a:srgbClr val="C5778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4" name="Google Shape;9224;p63"/>
          <p:cNvSpPr/>
          <p:nvPr/>
        </p:nvSpPr>
        <p:spPr>
          <a:xfrm>
            <a:off x="2481502" y="2716579"/>
            <a:ext cx="5330" cy="11043"/>
          </a:xfrm>
          <a:custGeom>
            <a:avLst/>
            <a:gdLst/>
            <a:ahLst/>
            <a:cxnLst/>
            <a:rect l="l" t="t" r="r" b="b"/>
            <a:pathLst>
              <a:path w="167" h="346" fill="none" extrusionOk="0">
                <a:moveTo>
                  <a:pt x="0" y="1"/>
                </a:moveTo>
                <a:lnTo>
                  <a:pt x="167" y="346"/>
                </a:lnTo>
              </a:path>
            </a:pathLst>
          </a:custGeom>
          <a:noFill/>
          <a:ln w="1775" cap="rnd" cmpd="sng">
            <a:solidFill>
              <a:srgbClr val="C5778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5" name="Google Shape;9225;p63"/>
          <p:cNvSpPr/>
          <p:nvPr/>
        </p:nvSpPr>
        <p:spPr>
          <a:xfrm>
            <a:off x="2492131" y="2711631"/>
            <a:ext cx="5362" cy="11075"/>
          </a:xfrm>
          <a:custGeom>
            <a:avLst/>
            <a:gdLst/>
            <a:ahLst/>
            <a:cxnLst/>
            <a:rect l="l" t="t" r="r" b="b"/>
            <a:pathLst>
              <a:path w="168" h="347" fill="none" extrusionOk="0">
                <a:moveTo>
                  <a:pt x="1" y="1"/>
                </a:moveTo>
                <a:lnTo>
                  <a:pt x="167" y="346"/>
                </a:lnTo>
              </a:path>
            </a:pathLst>
          </a:custGeom>
          <a:noFill/>
          <a:ln w="1775" cap="rnd" cmpd="sng">
            <a:solidFill>
              <a:srgbClr val="C5778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6" name="Google Shape;9226;p63"/>
          <p:cNvSpPr/>
          <p:nvPr/>
        </p:nvSpPr>
        <p:spPr>
          <a:xfrm>
            <a:off x="2502792" y="2706333"/>
            <a:ext cx="5330" cy="11426"/>
          </a:xfrm>
          <a:custGeom>
            <a:avLst/>
            <a:gdLst/>
            <a:ahLst/>
            <a:cxnLst/>
            <a:rect l="l" t="t" r="r" b="b"/>
            <a:pathLst>
              <a:path w="167" h="358" fill="none" extrusionOk="0">
                <a:moveTo>
                  <a:pt x="0" y="0"/>
                </a:moveTo>
                <a:lnTo>
                  <a:pt x="167" y="357"/>
                </a:lnTo>
              </a:path>
            </a:pathLst>
          </a:custGeom>
          <a:noFill/>
          <a:ln w="1775" cap="rnd" cmpd="sng">
            <a:solidFill>
              <a:srgbClr val="C5778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7" name="Google Shape;9227;p63"/>
          <p:cNvSpPr/>
          <p:nvPr/>
        </p:nvSpPr>
        <p:spPr>
          <a:xfrm>
            <a:off x="2513421" y="2701385"/>
            <a:ext cx="5362" cy="11426"/>
          </a:xfrm>
          <a:custGeom>
            <a:avLst/>
            <a:gdLst/>
            <a:ahLst/>
            <a:cxnLst/>
            <a:rect l="l" t="t" r="r" b="b"/>
            <a:pathLst>
              <a:path w="168" h="358" fill="none" extrusionOk="0">
                <a:moveTo>
                  <a:pt x="0" y="0"/>
                </a:moveTo>
                <a:lnTo>
                  <a:pt x="167" y="358"/>
                </a:lnTo>
              </a:path>
            </a:pathLst>
          </a:custGeom>
          <a:noFill/>
          <a:ln w="1775" cap="rnd" cmpd="sng">
            <a:solidFill>
              <a:srgbClr val="C5778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8" name="Google Shape;9228;p63"/>
          <p:cNvSpPr/>
          <p:nvPr/>
        </p:nvSpPr>
        <p:spPr>
          <a:xfrm>
            <a:off x="2520635" y="2689224"/>
            <a:ext cx="8777" cy="18257"/>
          </a:xfrm>
          <a:custGeom>
            <a:avLst/>
            <a:gdLst/>
            <a:ahLst/>
            <a:cxnLst/>
            <a:rect l="l" t="t" r="r" b="b"/>
            <a:pathLst>
              <a:path w="275" h="572" fill="none" extrusionOk="0">
                <a:moveTo>
                  <a:pt x="1" y="0"/>
                </a:moveTo>
                <a:lnTo>
                  <a:pt x="275" y="572"/>
                </a:lnTo>
              </a:path>
            </a:pathLst>
          </a:custGeom>
          <a:noFill/>
          <a:ln w="1775" cap="rnd" cmpd="sng">
            <a:solidFill>
              <a:srgbClr val="C5778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9" name="Google Shape;9229;p63"/>
          <p:cNvSpPr/>
          <p:nvPr/>
        </p:nvSpPr>
        <p:spPr>
          <a:xfrm>
            <a:off x="2534712" y="2691490"/>
            <a:ext cx="5330" cy="11075"/>
          </a:xfrm>
          <a:custGeom>
            <a:avLst/>
            <a:gdLst/>
            <a:ahLst/>
            <a:cxnLst/>
            <a:rect l="l" t="t" r="r" b="b"/>
            <a:pathLst>
              <a:path w="167" h="347" fill="none" extrusionOk="0">
                <a:moveTo>
                  <a:pt x="0" y="1"/>
                </a:moveTo>
                <a:lnTo>
                  <a:pt x="167" y="346"/>
                </a:lnTo>
              </a:path>
            </a:pathLst>
          </a:custGeom>
          <a:noFill/>
          <a:ln w="1775" cap="rnd" cmpd="sng">
            <a:solidFill>
              <a:srgbClr val="C5778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0" name="Google Shape;9230;p63"/>
          <p:cNvSpPr/>
          <p:nvPr/>
        </p:nvSpPr>
        <p:spPr>
          <a:xfrm>
            <a:off x="2545341" y="2686575"/>
            <a:ext cx="4979" cy="11043"/>
          </a:xfrm>
          <a:custGeom>
            <a:avLst/>
            <a:gdLst/>
            <a:ahLst/>
            <a:cxnLst/>
            <a:rect l="l" t="t" r="r" b="b"/>
            <a:pathLst>
              <a:path w="156" h="346" fill="none" extrusionOk="0">
                <a:moveTo>
                  <a:pt x="1" y="0"/>
                </a:moveTo>
                <a:lnTo>
                  <a:pt x="155" y="345"/>
                </a:lnTo>
              </a:path>
            </a:pathLst>
          </a:custGeom>
          <a:noFill/>
          <a:ln w="1775" cap="rnd" cmpd="sng">
            <a:solidFill>
              <a:srgbClr val="C5778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1" name="Google Shape;9231;p63"/>
          <p:cNvSpPr/>
          <p:nvPr/>
        </p:nvSpPr>
        <p:spPr>
          <a:xfrm>
            <a:off x="2555619" y="2681244"/>
            <a:ext cx="5330" cy="11426"/>
          </a:xfrm>
          <a:custGeom>
            <a:avLst/>
            <a:gdLst/>
            <a:ahLst/>
            <a:cxnLst/>
            <a:rect l="l" t="t" r="r" b="b"/>
            <a:pathLst>
              <a:path w="167" h="358" fill="none" extrusionOk="0">
                <a:moveTo>
                  <a:pt x="0" y="0"/>
                </a:moveTo>
                <a:lnTo>
                  <a:pt x="167" y="358"/>
                </a:lnTo>
              </a:path>
            </a:pathLst>
          </a:custGeom>
          <a:noFill/>
          <a:ln w="1775" cap="rnd" cmpd="sng">
            <a:solidFill>
              <a:srgbClr val="C5778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2" name="Google Shape;9232;p63"/>
          <p:cNvSpPr/>
          <p:nvPr/>
        </p:nvSpPr>
        <p:spPr>
          <a:xfrm>
            <a:off x="2198760" y="2670966"/>
            <a:ext cx="18640" cy="17555"/>
          </a:xfrm>
          <a:custGeom>
            <a:avLst/>
            <a:gdLst/>
            <a:ahLst/>
            <a:cxnLst/>
            <a:rect l="l" t="t" r="r" b="b"/>
            <a:pathLst>
              <a:path w="584" h="550" extrusionOk="0">
                <a:moveTo>
                  <a:pt x="290" y="0"/>
                </a:moveTo>
                <a:cubicBezTo>
                  <a:pt x="154" y="0"/>
                  <a:pt x="23" y="115"/>
                  <a:pt x="12" y="251"/>
                </a:cubicBezTo>
                <a:cubicBezTo>
                  <a:pt x="0" y="406"/>
                  <a:pt x="119" y="537"/>
                  <a:pt x="274" y="549"/>
                </a:cubicBezTo>
                <a:cubicBezTo>
                  <a:pt x="282" y="549"/>
                  <a:pt x="290" y="549"/>
                  <a:pt x="297" y="549"/>
                </a:cubicBezTo>
                <a:cubicBezTo>
                  <a:pt x="442" y="549"/>
                  <a:pt x="560" y="445"/>
                  <a:pt x="572" y="299"/>
                </a:cubicBezTo>
                <a:cubicBezTo>
                  <a:pt x="583" y="144"/>
                  <a:pt x="464" y="13"/>
                  <a:pt x="310" y="1"/>
                </a:cubicBezTo>
                <a:cubicBezTo>
                  <a:pt x="303" y="0"/>
                  <a:pt x="296" y="0"/>
                  <a:pt x="2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3" name="Google Shape;9233;p63"/>
          <p:cNvSpPr/>
          <p:nvPr/>
        </p:nvSpPr>
        <p:spPr>
          <a:xfrm>
            <a:off x="2203069" y="2673743"/>
            <a:ext cx="5649" cy="4277"/>
          </a:xfrm>
          <a:custGeom>
            <a:avLst/>
            <a:gdLst/>
            <a:ahLst/>
            <a:cxnLst/>
            <a:rect l="l" t="t" r="r" b="b"/>
            <a:pathLst>
              <a:path w="177" h="134" extrusionOk="0">
                <a:moveTo>
                  <a:pt x="95" y="0"/>
                </a:moveTo>
                <a:cubicBezTo>
                  <a:pt x="45" y="0"/>
                  <a:pt x="1" y="65"/>
                  <a:pt x="44" y="116"/>
                </a:cubicBezTo>
                <a:cubicBezTo>
                  <a:pt x="50" y="129"/>
                  <a:pt x="59" y="134"/>
                  <a:pt x="68" y="134"/>
                </a:cubicBezTo>
                <a:cubicBezTo>
                  <a:pt x="91" y="134"/>
                  <a:pt x="114" y="100"/>
                  <a:pt x="96" y="74"/>
                </a:cubicBezTo>
                <a:lnTo>
                  <a:pt x="96" y="74"/>
                </a:lnTo>
                <a:cubicBezTo>
                  <a:pt x="103" y="81"/>
                  <a:pt x="112" y="83"/>
                  <a:pt x="121" y="83"/>
                </a:cubicBezTo>
                <a:cubicBezTo>
                  <a:pt x="148" y="83"/>
                  <a:pt x="176" y="58"/>
                  <a:pt x="151" y="33"/>
                </a:cubicBezTo>
                <a:cubicBezTo>
                  <a:pt x="134" y="10"/>
                  <a:pt x="114" y="0"/>
                  <a:pt x="9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4" name="Google Shape;9234;p63"/>
          <p:cNvSpPr/>
          <p:nvPr/>
        </p:nvSpPr>
        <p:spPr>
          <a:xfrm>
            <a:off x="2262216" y="2422795"/>
            <a:ext cx="18257" cy="17938"/>
          </a:xfrm>
          <a:custGeom>
            <a:avLst/>
            <a:gdLst/>
            <a:ahLst/>
            <a:cxnLst/>
            <a:rect l="l" t="t" r="r" b="b"/>
            <a:pathLst>
              <a:path w="572" h="562" extrusionOk="0">
                <a:moveTo>
                  <a:pt x="289" y="0"/>
                </a:moveTo>
                <a:cubicBezTo>
                  <a:pt x="143" y="0"/>
                  <a:pt x="24" y="115"/>
                  <a:pt x="12" y="263"/>
                </a:cubicBezTo>
                <a:cubicBezTo>
                  <a:pt x="0" y="406"/>
                  <a:pt x="108" y="549"/>
                  <a:pt x="262" y="561"/>
                </a:cubicBezTo>
                <a:cubicBezTo>
                  <a:pt x="270" y="561"/>
                  <a:pt x="277" y="562"/>
                  <a:pt x="284" y="562"/>
                </a:cubicBezTo>
                <a:cubicBezTo>
                  <a:pt x="429" y="562"/>
                  <a:pt x="549" y="446"/>
                  <a:pt x="560" y="299"/>
                </a:cubicBezTo>
                <a:cubicBezTo>
                  <a:pt x="572" y="144"/>
                  <a:pt x="453" y="13"/>
                  <a:pt x="310" y="1"/>
                </a:cubicBezTo>
                <a:cubicBezTo>
                  <a:pt x="303" y="1"/>
                  <a:pt x="296" y="0"/>
                  <a:pt x="2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5" name="Google Shape;9235;p63"/>
          <p:cNvSpPr/>
          <p:nvPr/>
        </p:nvSpPr>
        <p:spPr>
          <a:xfrm>
            <a:off x="2266142" y="2425763"/>
            <a:ext cx="5745" cy="4277"/>
          </a:xfrm>
          <a:custGeom>
            <a:avLst/>
            <a:gdLst/>
            <a:ahLst/>
            <a:cxnLst/>
            <a:rect l="l" t="t" r="r" b="b"/>
            <a:pathLst>
              <a:path w="180" h="134" extrusionOk="0">
                <a:moveTo>
                  <a:pt x="107" y="0"/>
                </a:moveTo>
                <a:cubicBezTo>
                  <a:pt x="53" y="0"/>
                  <a:pt x="0" y="61"/>
                  <a:pt x="44" y="122"/>
                </a:cubicBezTo>
                <a:cubicBezTo>
                  <a:pt x="52" y="130"/>
                  <a:pt x="60" y="133"/>
                  <a:pt x="68" y="133"/>
                </a:cubicBezTo>
                <a:cubicBezTo>
                  <a:pt x="91" y="133"/>
                  <a:pt x="112" y="106"/>
                  <a:pt x="110" y="81"/>
                </a:cubicBezTo>
                <a:lnTo>
                  <a:pt x="110" y="81"/>
                </a:lnTo>
                <a:cubicBezTo>
                  <a:pt x="114" y="82"/>
                  <a:pt x="118" y="83"/>
                  <a:pt x="122" y="83"/>
                </a:cubicBezTo>
                <a:cubicBezTo>
                  <a:pt x="150" y="83"/>
                  <a:pt x="180" y="52"/>
                  <a:pt x="163" y="27"/>
                </a:cubicBezTo>
                <a:cubicBezTo>
                  <a:pt x="147" y="8"/>
                  <a:pt x="127" y="0"/>
                  <a:pt x="10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6" name="Google Shape;9236;p63"/>
          <p:cNvSpPr/>
          <p:nvPr/>
        </p:nvSpPr>
        <p:spPr>
          <a:xfrm>
            <a:off x="2175172" y="2667966"/>
            <a:ext cx="13022" cy="28853"/>
          </a:xfrm>
          <a:custGeom>
            <a:avLst/>
            <a:gdLst/>
            <a:ahLst/>
            <a:cxnLst/>
            <a:rect l="l" t="t" r="r" b="b"/>
            <a:pathLst>
              <a:path w="408" h="904" extrusionOk="0">
                <a:moveTo>
                  <a:pt x="99" y="1"/>
                </a:moveTo>
                <a:cubicBezTo>
                  <a:pt x="82" y="1"/>
                  <a:pt x="65" y="11"/>
                  <a:pt x="60" y="35"/>
                </a:cubicBezTo>
                <a:cubicBezTo>
                  <a:pt x="1" y="345"/>
                  <a:pt x="96" y="666"/>
                  <a:pt x="310" y="893"/>
                </a:cubicBezTo>
                <a:cubicBezTo>
                  <a:pt x="318" y="900"/>
                  <a:pt x="327" y="903"/>
                  <a:pt x="337" y="903"/>
                </a:cubicBezTo>
                <a:cubicBezTo>
                  <a:pt x="371" y="903"/>
                  <a:pt x="407" y="859"/>
                  <a:pt x="370" y="821"/>
                </a:cubicBezTo>
                <a:cubicBezTo>
                  <a:pt x="179" y="619"/>
                  <a:pt x="96" y="333"/>
                  <a:pt x="144" y="59"/>
                </a:cubicBezTo>
                <a:cubicBezTo>
                  <a:pt x="151" y="24"/>
                  <a:pt x="124" y="1"/>
                  <a:pt x="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7" name="Google Shape;9237;p63"/>
          <p:cNvSpPr/>
          <p:nvPr/>
        </p:nvSpPr>
        <p:spPr>
          <a:xfrm>
            <a:off x="2241468" y="2403547"/>
            <a:ext cx="20140" cy="24193"/>
          </a:xfrm>
          <a:custGeom>
            <a:avLst/>
            <a:gdLst/>
            <a:ahLst/>
            <a:cxnLst/>
            <a:rect l="l" t="t" r="r" b="b"/>
            <a:pathLst>
              <a:path w="631" h="758" extrusionOk="0">
                <a:moveTo>
                  <a:pt x="567" y="0"/>
                </a:moveTo>
                <a:cubicBezTo>
                  <a:pt x="560" y="0"/>
                  <a:pt x="551" y="3"/>
                  <a:pt x="543" y="9"/>
                </a:cubicBezTo>
                <a:cubicBezTo>
                  <a:pt x="258" y="140"/>
                  <a:pt x="67" y="402"/>
                  <a:pt x="7" y="699"/>
                </a:cubicBezTo>
                <a:cubicBezTo>
                  <a:pt x="0" y="735"/>
                  <a:pt x="31" y="758"/>
                  <a:pt x="60" y="758"/>
                </a:cubicBezTo>
                <a:cubicBezTo>
                  <a:pt x="80" y="758"/>
                  <a:pt x="98" y="747"/>
                  <a:pt x="103" y="723"/>
                </a:cubicBezTo>
                <a:cubicBezTo>
                  <a:pt x="138" y="437"/>
                  <a:pt x="329" y="199"/>
                  <a:pt x="591" y="80"/>
                </a:cubicBezTo>
                <a:cubicBezTo>
                  <a:pt x="630" y="61"/>
                  <a:pt x="604" y="0"/>
                  <a:pt x="5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8" name="Google Shape;9238;p63"/>
          <p:cNvSpPr/>
          <p:nvPr/>
        </p:nvSpPr>
        <p:spPr>
          <a:xfrm>
            <a:off x="2229530" y="2535565"/>
            <a:ext cx="29300" cy="38524"/>
          </a:xfrm>
          <a:custGeom>
            <a:avLst/>
            <a:gdLst/>
            <a:ahLst/>
            <a:cxnLst/>
            <a:rect l="l" t="t" r="r" b="b"/>
            <a:pathLst>
              <a:path w="918" h="1207" extrusionOk="0">
                <a:moveTo>
                  <a:pt x="281" y="0"/>
                </a:moveTo>
                <a:cubicBezTo>
                  <a:pt x="240" y="0"/>
                  <a:pt x="210" y="67"/>
                  <a:pt x="262" y="88"/>
                </a:cubicBezTo>
                <a:cubicBezTo>
                  <a:pt x="798" y="314"/>
                  <a:pt x="643" y="1112"/>
                  <a:pt x="60" y="1123"/>
                </a:cubicBezTo>
                <a:cubicBezTo>
                  <a:pt x="0" y="1123"/>
                  <a:pt x="0" y="1207"/>
                  <a:pt x="60" y="1207"/>
                </a:cubicBezTo>
                <a:cubicBezTo>
                  <a:pt x="727" y="1195"/>
                  <a:pt x="917" y="278"/>
                  <a:pt x="298" y="4"/>
                </a:cubicBezTo>
                <a:cubicBezTo>
                  <a:pt x="292" y="1"/>
                  <a:pt x="286" y="0"/>
                  <a:pt x="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9" name="Google Shape;9239;p63"/>
          <p:cNvSpPr/>
          <p:nvPr/>
        </p:nvSpPr>
        <p:spPr>
          <a:xfrm>
            <a:off x="2417121" y="2521968"/>
            <a:ext cx="61888" cy="120393"/>
          </a:xfrm>
          <a:custGeom>
            <a:avLst/>
            <a:gdLst/>
            <a:ahLst/>
            <a:cxnLst/>
            <a:rect l="l" t="t" r="r" b="b"/>
            <a:pathLst>
              <a:path w="1939" h="3772" extrusionOk="0">
                <a:moveTo>
                  <a:pt x="62" y="0"/>
                </a:moveTo>
                <a:cubicBezTo>
                  <a:pt x="30" y="0"/>
                  <a:pt x="0" y="40"/>
                  <a:pt x="17" y="73"/>
                </a:cubicBezTo>
                <a:cubicBezTo>
                  <a:pt x="672" y="1276"/>
                  <a:pt x="1279" y="2502"/>
                  <a:pt x="1851" y="3752"/>
                </a:cubicBezTo>
                <a:cubicBezTo>
                  <a:pt x="1854" y="3766"/>
                  <a:pt x="1864" y="3772"/>
                  <a:pt x="1875" y="3772"/>
                </a:cubicBezTo>
                <a:cubicBezTo>
                  <a:pt x="1902" y="3772"/>
                  <a:pt x="1939" y="3738"/>
                  <a:pt x="1922" y="3704"/>
                </a:cubicBezTo>
                <a:cubicBezTo>
                  <a:pt x="1351" y="2454"/>
                  <a:pt x="743" y="1228"/>
                  <a:pt x="100" y="25"/>
                </a:cubicBezTo>
                <a:cubicBezTo>
                  <a:pt x="90" y="8"/>
                  <a:pt x="76" y="0"/>
                  <a:pt x="6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0" name="Google Shape;9240;p63"/>
          <p:cNvSpPr/>
          <p:nvPr/>
        </p:nvSpPr>
        <p:spPr>
          <a:xfrm>
            <a:off x="2120270" y="2829668"/>
            <a:ext cx="175195" cy="85443"/>
          </a:xfrm>
          <a:custGeom>
            <a:avLst/>
            <a:gdLst/>
            <a:ahLst/>
            <a:cxnLst/>
            <a:rect l="l" t="t" r="r" b="b"/>
            <a:pathLst>
              <a:path w="5489" h="2677" extrusionOk="0">
                <a:moveTo>
                  <a:pt x="5419" y="1"/>
                </a:moveTo>
                <a:cubicBezTo>
                  <a:pt x="5413" y="1"/>
                  <a:pt x="5406" y="2"/>
                  <a:pt x="5400" y="6"/>
                </a:cubicBezTo>
                <a:cubicBezTo>
                  <a:pt x="3662" y="958"/>
                  <a:pt x="1852" y="1768"/>
                  <a:pt x="42" y="2589"/>
                </a:cubicBezTo>
                <a:cubicBezTo>
                  <a:pt x="0" y="2610"/>
                  <a:pt x="32" y="2677"/>
                  <a:pt x="72" y="2677"/>
                </a:cubicBezTo>
                <a:cubicBezTo>
                  <a:pt x="78" y="2677"/>
                  <a:pt x="84" y="2676"/>
                  <a:pt x="90" y="2673"/>
                </a:cubicBezTo>
                <a:cubicBezTo>
                  <a:pt x="1888" y="1839"/>
                  <a:pt x="3709" y="1030"/>
                  <a:pt x="5448" y="89"/>
                </a:cubicBezTo>
                <a:cubicBezTo>
                  <a:pt x="5489" y="58"/>
                  <a:pt x="5459" y="1"/>
                  <a:pt x="541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1" name="Google Shape;9241;p63"/>
          <p:cNvSpPr/>
          <p:nvPr/>
        </p:nvSpPr>
        <p:spPr>
          <a:xfrm>
            <a:off x="2328289" y="2765702"/>
            <a:ext cx="106604" cy="52281"/>
          </a:xfrm>
          <a:custGeom>
            <a:avLst/>
            <a:gdLst/>
            <a:ahLst/>
            <a:cxnLst/>
            <a:rect l="l" t="t" r="r" b="b"/>
            <a:pathLst>
              <a:path w="3340" h="1638" extrusionOk="0">
                <a:moveTo>
                  <a:pt x="3277" y="1"/>
                </a:moveTo>
                <a:cubicBezTo>
                  <a:pt x="3269" y="1"/>
                  <a:pt x="3261" y="3"/>
                  <a:pt x="3253" y="9"/>
                </a:cubicBezTo>
                <a:cubicBezTo>
                  <a:pt x="2205" y="581"/>
                  <a:pt x="1121" y="1057"/>
                  <a:pt x="50" y="1557"/>
                </a:cubicBezTo>
                <a:cubicBezTo>
                  <a:pt x="0" y="1577"/>
                  <a:pt x="33" y="1637"/>
                  <a:pt x="72" y="1637"/>
                </a:cubicBezTo>
                <a:cubicBezTo>
                  <a:pt x="81" y="1637"/>
                  <a:pt x="89" y="1635"/>
                  <a:pt x="97" y="1629"/>
                </a:cubicBezTo>
                <a:cubicBezTo>
                  <a:pt x="1169" y="1141"/>
                  <a:pt x="2252" y="652"/>
                  <a:pt x="3300" y="81"/>
                </a:cubicBezTo>
                <a:cubicBezTo>
                  <a:pt x="3340" y="61"/>
                  <a:pt x="3314" y="1"/>
                  <a:pt x="327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2" name="Google Shape;9242;p63"/>
          <p:cNvSpPr/>
          <p:nvPr/>
        </p:nvSpPr>
        <p:spPr>
          <a:xfrm>
            <a:off x="2384435" y="2455831"/>
            <a:ext cx="27545" cy="50366"/>
          </a:xfrm>
          <a:custGeom>
            <a:avLst/>
            <a:gdLst/>
            <a:ahLst/>
            <a:cxnLst/>
            <a:rect l="l" t="t" r="r" b="b"/>
            <a:pathLst>
              <a:path w="863" h="1578" extrusionOk="0">
                <a:moveTo>
                  <a:pt x="57" y="0"/>
                </a:moveTo>
                <a:cubicBezTo>
                  <a:pt x="30" y="0"/>
                  <a:pt x="1" y="37"/>
                  <a:pt x="17" y="61"/>
                </a:cubicBezTo>
                <a:cubicBezTo>
                  <a:pt x="243" y="573"/>
                  <a:pt x="493" y="1073"/>
                  <a:pt x="767" y="1550"/>
                </a:cubicBezTo>
                <a:cubicBezTo>
                  <a:pt x="775" y="1570"/>
                  <a:pt x="790" y="1578"/>
                  <a:pt x="804" y="1578"/>
                </a:cubicBezTo>
                <a:cubicBezTo>
                  <a:pt x="833" y="1578"/>
                  <a:pt x="862" y="1546"/>
                  <a:pt x="839" y="1514"/>
                </a:cubicBezTo>
                <a:cubicBezTo>
                  <a:pt x="565" y="1026"/>
                  <a:pt x="315" y="526"/>
                  <a:pt x="89" y="26"/>
                </a:cubicBezTo>
                <a:cubicBezTo>
                  <a:pt x="81" y="8"/>
                  <a:pt x="70" y="0"/>
                  <a:pt x="5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3" name="Google Shape;9243;p63"/>
          <p:cNvSpPr/>
          <p:nvPr/>
        </p:nvSpPr>
        <p:spPr>
          <a:xfrm>
            <a:off x="2349866" y="2404984"/>
            <a:ext cx="30609" cy="37503"/>
          </a:xfrm>
          <a:custGeom>
            <a:avLst/>
            <a:gdLst/>
            <a:ahLst/>
            <a:cxnLst/>
            <a:rect l="l" t="t" r="r" b="b"/>
            <a:pathLst>
              <a:path w="959" h="1175" extrusionOk="0">
                <a:moveTo>
                  <a:pt x="63" y="0"/>
                </a:moveTo>
                <a:cubicBezTo>
                  <a:pt x="31" y="0"/>
                  <a:pt x="1" y="43"/>
                  <a:pt x="29" y="71"/>
                </a:cubicBezTo>
                <a:cubicBezTo>
                  <a:pt x="350" y="392"/>
                  <a:pt x="636" y="750"/>
                  <a:pt x="862" y="1154"/>
                </a:cubicBezTo>
                <a:cubicBezTo>
                  <a:pt x="869" y="1168"/>
                  <a:pt x="881" y="1174"/>
                  <a:pt x="894" y="1174"/>
                </a:cubicBezTo>
                <a:cubicBezTo>
                  <a:pt x="924" y="1174"/>
                  <a:pt x="959" y="1140"/>
                  <a:pt x="933" y="1107"/>
                </a:cubicBezTo>
                <a:cubicBezTo>
                  <a:pt x="707" y="702"/>
                  <a:pt x="421" y="333"/>
                  <a:pt x="88" y="11"/>
                </a:cubicBezTo>
                <a:cubicBezTo>
                  <a:pt x="80" y="4"/>
                  <a:pt x="71" y="0"/>
                  <a:pt x="6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4" name="Google Shape;9244;p63"/>
          <p:cNvSpPr/>
          <p:nvPr/>
        </p:nvSpPr>
        <p:spPr>
          <a:xfrm>
            <a:off x="2299625" y="2425125"/>
            <a:ext cx="16055" cy="47461"/>
          </a:xfrm>
          <a:custGeom>
            <a:avLst/>
            <a:gdLst/>
            <a:ahLst/>
            <a:cxnLst/>
            <a:rect l="l" t="t" r="r" b="b"/>
            <a:pathLst>
              <a:path w="503" h="1487" extrusionOk="0">
                <a:moveTo>
                  <a:pt x="450" y="1"/>
                </a:moveTo>
                <a:cubicBezTo>
                  <a:pt x="433" y="1"/>
                  <a:pt x="417" y="11"/>
                  <a:pt x="412" y="35"/>
                </a:cubicBezTo>
                <a:lnTo>
                  <a:pt x="7" y="1428"/>
                </a:lnTo>
                <a:cubicBezTo>
                  <a:pt x="0" y="1464"/>
                  <a:pt x="27" y="1487"/>
                  <a:pt x="52" y="1487"/>
                </a:cubicBezTo>
                <a:cubicBezTo>
                  <a:pt x="69" y="1487"/>
                  <a:pt x="86" y="1476"/>
                  <a:pt x="90" y="1452"/>
                </a:cubicBezTo>
                <a:lnTo>
                  <a:pt x="495" y="59"/>
                </a:lnTo>
                <a:cubicBezTo>
                  <a:pt x="502" y="24"/>
                  <a:pt x="476" y="1"/>
                  <a:pt x="45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5" name="Google Shape;9245;p63"/>
          <p:cNvSpPr/>
          <p:nvPr/>
        </p:nvSpPr>
        <p:spPr>
          <a:xfrm>
            <a:off x="2320213" y="2404952"/>
            <a:ext cx="18416" cy="8745"/>
          </a:xfrm>
          <a:custGeom>
            <a:avLst/>
            <a:gdLst/>
            <a:ahLst/>
            <a:cxnLst/>
            <a:rect l="l" t="t" r="r" b="b"/>
            <a:pathLst>
              <a:path w="577" h="274" extrusionOk="0">
                <a:moveTo>
                  <a:pt x="493" y="0"/>
                </a:moveTo>
                <a:cubicBezTo>
                  <a:pt x="327" y="24"/>
                  <a:pt x="160" y="96"/>
                  <a:pt x="29" y="203"/>
                </a:cubicBezTo>
                <a:cubicBezTo>
                  <a:pt x="1" y="231"/>
                  <a:pt x="31" y="273"/>
                  <a:pt x="69" y="273"/>
                </a:cubicBezTo>
                <a:cubicBezTo>
                  <a:pt x="79" y="273"/>
                  <a:pt x="90" y="270"/>
                  <a:pt x="100" y="262"/>
                </a:cubicBezTo>
                <a:cubicBezTo>
                  <a:pt x="219" y="167"/>
                  <a:pt x="362" y="108"/>
                  <a:pt x="517" y="96"/>
                </a:cubicBezTo>
                <a:cubicBezTo>
                  <a:pt x="577" y="84"/>
                  <a:pt x="541" y="0"/>
                  <a:pt x="49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6" name="Google Shape;9246;p63"/>
          <p:cNvSpPr/>
          <p:nvPr/>
        </p:nvSpPr>
        <p:spPr>
          <a:xfrm>
            <a:off x="2254076" y="2724016"/>
            <a:ext cx="84326" cy="31758"/>
          </a:xfrm>
          <a:custGeom>
            <a:avLst/>
            <a:gdLst/>
            <a:ahLst/>
            <a:cxnLst/>
            <a:rect l="l" t="t" r="r" b="b"/>
            <a:pathLst>
              <a:path w="2642" h="995" extrusionOk="0">
                <a:moveTo>
                  <a:pt x="2573" y="1"/>
                </a:moveTo>
                <a:cubicBezTo>
                  <a:pt x="2567" y="1"/>
                  <a:pt x="2560" y="2"/>
                  <a:pt x="2553" y="6"/>
                </a:cubicBezTo>
                <a:lnTo>
                  <a:pt x="1446" y="482"/>
                </a:lnTo>
                <a:cubicBezTo>
                  <a:pt x="1143" y="619"/>
                  <a:pt x="703" y="909"/>
                  <a:pt x="325" y="909"/>
                </a:cubicBezTo>
                <a:cubicBezTo>
                  <a:pt x="242" y="909"/>
                  <a:pt x="163" y="895"/>
                  <a:pt x="89" y="863"/>
                </a:cubicBezTo>
                <a:cubicBezTo>
                  <a:pt x="83" y="860"/>
                  <a:pt x="77" y="859"/>
                  <a:pt x="71" y="859"/>
                </a:cubicBezTo>
                <a:cubicBezTo>
                  <a:pt x="31" y="859"/>
                  <a:pt x="1" y="924"/>
                  <a:pt x="53" y="934"/>
                </a:cubicBezTo>
                <a:cubicBezTo>
                  <a:pt x="146" y="977"/>
                  <a:pt x="234" y="994"/>
                  <a:pt x="320" y="994"/>
                </a:cubicBezTo>
                <a:cubicBezTo>
                  <a:pt x="497" y="994"/>
                  <a:pt x="666" y="920"/>
                  <a:pt x="851" y="839"/>
                </a:cubicBezTo>
                <a:cubicBezTo>
                  <a:pt x="1434" y="589"/>
                  <a:pt x="2018" y="339"/>
                  <a:pt x="2601" y="77"/>
                </a:cubicBezTo>
                <a:cubicBezTo>
                  <a:pt x="2642" y="57"/>
                  <a:pt x="2612" y="1"/>
                  <a:pt x="257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7" name="Google Shape;9247;p63"/>
          <p:cNvSpPr/>
          <p:nvPr/>
        </p:nvSpPr>
        <p:spPr>
          <a:xfrm>
            <a:off x="2349228" y="2717313"/>
            <a:ext cx="7150" cy="3479"/>
          </a:xfrm>
          <a:custGeom>
            <a:avLst/>
            <a:gdLst/>
            <a:ahLst/>
            <a:cxnLst/>
            <a:rect l="l" t="t" r="r" b="b"/>
            <a:pathLst>
              <a:path w="224" h="109" extrusionOk="0">
                <a:moveTo>
                  <a:pt x="155" y="0"/>
                </a:moveTo>
                <a:cubicBezTo>
                  <a:pt x="152" y="0"/>
                  <a:pt x="148" y="1"/>
                  <a:pt x="144" y="1"/>
                </a:cubicBezTo>
                <a:lnTo>
                  <a:pt x="60" y="13"/>
                </a:lnTo>
                <a:cubicBezTo>
                  <a:pt x="1" y="25"/>
                  <a:pt x="25" y="109"/>
                  <a:pt x="84" y="109"/>
                </a:cubicBezTo>
                <a:lnTo>
                  <a:pt x="168" y="85"/>
                </a:lnTo>
                <a:cubicBezTo>
                  <a:pt x="223" y="74"/>
                  <a:pt x="206" y="0"/>
                  <a:pt x="15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8" name="Google Shape;9248;p63"/>
          <p:cNvSpPr/>
          <p:nvPr/>
        </p:nvSpPr>
        <p:spPr>
          <a:xfrm>
            <a:off x="2442943" y="2749136"/>
            <a:ext cx="26970" cy="13948"/>
          </a:xfrm>
          <a:custGeom>
            <a:avLst/>
            <a:gdLst/>
            <a:ahLst/>
            <a:cxnLst/>
            <a:rect l="l" t="t" r="r" b="b"/>
            <a:pathLst>
              <a:path w="845" h="437" extrusionOk="0">
                <a:moveTo>
                  <a:pt x="786" y="1"/>
                </a:moveTo>
                <a:cubicBezTo>
                  <a:pt x="780" y="1"/>
                  <a:pt x="774" y="2"/>
                  <a:pt x="768" y="5"/>
                </a:cubicBezTo>
                <a:cubicBezTo>
                  <a:pt x="518" y="76"/>
                  <a:pt x="303" y="278"/>
                  <a:pt x="53" y="350"/>
                </a:cubicBezTo>
                <a:cubicBezTo>
                  <a:pt x="0" y="360"/>
                  <a:pt x="13" y="437"/>
                  <a:pt x="59" y="437"/>
                </a:cubicBezTo>
                <a:cubicBezTo>
                  <a:pt x="65" y="437"/>
                  <a:pt x="71" y="436"/>
                  <a:pt x="77" y="433"/>
                </a:cubicBezTo>
                <a:cubicBezTo>
                  <a:pt x="327" y="362"/>
                  <a:pt x="542" y="159"/>
                  <a:pt x="792" y="88"/>
                </a:cubicBezTo>
                <a:cubicBezTo>
                  <a:pt x="845" y="77"/>
                  <a:pt x="832" y="1"/>
                  <a:pt x="78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9" name="Google Shape;9249;p63"/>
          <p:cNvSpPr/>
          <p:nvPr/>
        </p:nvSpPr>
        <p:spPr>
          <a:xfrm>
            <a:off x="2308307" y="2822199"/>
            <a:ext cx="7405" cy="3511"/>
          </a:xfrm>
          <a:custGeom>
            <a:avLst/>
            <a:gdLst/>
            <a:ahLst/>
            <a:cxnLst/>
            <a:rect l="l" t="t" r="r" b="b"/>
            <a:pathLst>
              <a:path w="232" h="110" extrusionOk="0">
                <a:moveTo>
                  <a:pt x="163" y="0"/>
                </a:moveTo>
                <a:cubicBezTo>
                  <a:pt x="160" y="0"/>
                  <a:pt x="156" y="1"/>
                  <a:pt x="152" y="2"/>
                </a:cubicBezTo>
                <a:lnTo>
                  <a:pt x="57" y="13"/>
                </a:lnTo>
                <a:cubicBezTo>
                  <a:pt x="1" y="25"/>
                  <a:pt x="18" y="110"/>
                  <a:pt x="70" y="110"/>
                </a:cubicBezTo>
                <a:cubicBezTo>
                  <a:pt x="74" y="110"/>
                  <a:pt x="77" y="109"/>
                  <a:pt x="80" y="109"/>
                </a:cubicBezTo>
                <a:lnTo>
                  <a:pt x="176" y="85"/>
                </a:lnTo>
                <a:cubicBezTo>
                  <a:pt x="231" y="74"/>
                  <a:pt x="214" y="0"/>
                  <a:pt x="16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0" name="Google Shape;9250;p63"/>
          <p:cNvSpPr/>
          <p:nvPr/>
        </p:nvSpPr>
        <p:spPr>
          <a:xfrm>
            <a:off x="2478821" y="2742018"/>
            <a:ext cx="7150" cy="3479"/>
          </a:xfrm>
          <a:custGeom>
            <a:avLst/>
            <a:gdLst/>
            <a:ahLst/>
            <a:cxnLst/>
            <a:rect l="l" t="t" r="r" b="b"/>
            <a:pathLst>
              <a:path w="224" h="109" extrusionOk="0">
                <a:moveTo>
                  <a:pt x="155" y="0"/>
                </a:moveTo>
                <a:cubicBezTo>
                  <a:pt x="152" y="0"/>
                  <a:pt x="148" y="1"/>
                  <a:pt x="144" y="1"/>
                </a:cubicBezTo>
                <a:lnTo>
                  <a:pt x="61" y="13"/>
                </a:lnTo>
                <a:cubicBezTo>
                  <a:pt x="1" y="25"/>
                  <a:pt x="25" y="108"/>
                  <a:pt x="84" y="108"/>
                </a:cubicBezTo>
                <a:lnTo>
                  <a:pt x="168" y="85"/>
                </a:lnTo>
                <a:cubicBezTo>
                  <a:pt x="223" y="74"/>
                  <a:pt x="206" y="0"/>
                  <a:pt x="15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1" name="Google Shape;9251;p63"/>
          <p:cNvSpPr/>
          <p:nvPr/>
        </p:nvSpPr>
        <p:spPr>
          <a:xfrm>
            <a:off x="2376072" y="2671956"/>
            <a:ext cx="75166" cy="37567"/>
          </a:xfrm>
          <a:custGeom>
            <a:avLst/>
            <a:gdLst/>
            <a:ahLst/>
            <a:cxnLst/>
            <a:rect l="l" t="t" r="r" b="b"/>
            <a:pathLst>
              <a:path w="2355" h="1177" extrusionOk="0">
                <a:moveTo>
                  <a:pt x="2283" y="1"/>
                </a:moveTo>
                <a:cubicBezTo>
                  <a:pt x="2278" y="1"/>
                  <a:pt x="2272" y="2"/>
                  <a:pt x="2267" y="6"/>
                </a:cubicBezTo>
                <a:lnTo>
                  <a:pt x="53" y="1089"/>
                </a:lnTo>
                <a:cubicBezTo>
                  <a:pt x="1" y="1110"/>
                  <a:pt x="40" y="1177"/>
                  <a:pt x="83" y="1177"/>
                </a:cubicBezTo>
                <a:cubicBezTo>
                  <a:pt x="89" y="1177"/>
                  <a:pt x="95" y="1175"/>
                  <a:pt x="101" y="1172"/>
                </a:cubicBezTo>
                <a:lnTo>
                  <a:pt x="2303" y="77"/>
                </a:lnTo>
                <a:cubicBezTo>
                  <a:pt x="2354" y="57"/>
                  <a:pt x="2317" y="1"/>
                  <a:pt x="228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2" name="Google Shape;9252;p63"/>
          <p:cNvSpPr/>
          <p:nvPr/>
        </p:nvSpPr>
        <p:spPr>
          <a:xfrm>
            <a:off x="2465319" y="2655071"/>
            <a:ext cx="5043" cy="7916"/>
          </a:xfrm>
          <a:custGeom>
            <a:avLst/>
            <a:gdLst/>
            <a:ahLst/>
            <a:cxnLst/>
            <a:rect l="l" t="t" r="r" b="b"/>
            <a:pathLst>
              <a:path w="158" h="248" extrusionOk="0">
                <a:moveTo>
                  <a:pt x="103" y="0"/>
                </a:moveTo>
                <a:cubicBezTo>
                  <a:pt x="84" y="0"/>
                  <a:pt x="64" y="10"/>
                  <a:pt x="55" y="35"/>
                </a:cubicBezTo>
                <a:lnTo>
                  <a:pt x="7" y="189"/>
                </a:lnTo>
                <a:cubicBezTo>
                  <a:pt x="0" y="225"/>
                  <a:pt x="27" y="248"/>
                  <a:pt x="55" y="248"/>
                </a:cubicBezTo>
                <a:cubicBezTo>
                  <a:pt x="74" y="248"/>
                  <a:pt x="93" y="237"/>
                  <a:pt x="103" y="213"/>
                </a:cubicBezTo>
                <a:lnTo>
                  <a:pt x="150" y="58"/>
                </a:lnTo>
                <a:cubicBezTo>
                  <a:pt x="157" y="23"/>
                  <a:pt x="130" y="0"/>
                  <a:pt x="10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3" name="Google Shape;9253;p63"/>
          <p:cNvSpPr/>
          <p:nvPr/>
        </p:nvSpPr>
        <p:spPr>
          <a:xfrm>
            <a:off x="2237893" y="2738348"/>
            <a:ext cx="7405" cy="9575"/>
          </a:xfrm>
          <a:custGeom>
            <a:avLst/>
            <a:gdLst/>
            <a:ahLst/>
            <a:cxnLst/>
            <a:rect l="l" t="t" r="r" b="b"/>
            <a:pathLst>
              <a:path w="232" h="300" extrusionOk="0">
                <a:moveTo>
                  <a:pt x="54" y="0"/>
                </a:moveTo>
                <a:cubicBezTo>
                  <a:pt x="33" y="0"/>
                  <a:pt x="12" y="15"/>
                  <a:pt x="12" y="45"/>
                </a:cubicBezTo>
                <a:cubicBezTo>
                  <a:pt x="0" y="140"/>
                  <a:pt x="60" y="235"/>
                  <a:pt x="143" y="295"/>
                </a:cubicBezTo>
                <a:cubicBezTo>
                  <a:pt x="150" y="298"/>
                  <a:pt x="156" y="300"/>
                  <a:pt x="163" y="300"/>
                </a:cubicBezTo>
                <a:cubicBezTo>
                  <a:pt x="202" y="300"/>
                  <a:pt x="232" y="242"/>
                  <a:pt x="191" y="212"/>
                </a:cubicBezTo>
                <a:cubicBezTo>
                  <a:pt x="131" y="176"/>
                  <a:pt x="96" y="116"/>
                  <a:pt x="96" y="45"/>
                </a:cubicBezTo>
                <a:cubicBezTo>
                  <a:pt x="96" y="15"/>
                  <a:pt x="75" y="0"/>
                  <a:pt x="5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4" name="Google Shape;9254;p63"/>
          <p:cNvSpPr/>
          <p:nvPr/>
        </p:nvSpPr>
        <p:spPr>
          <a:xfrm>
            <a:off x="2235755" y="2527362"/>
            <a:ext cx="53302" cy="192622"/>
          </a:xfrm>
          <a:custGeom>
            <a:avLst/>
            <a:gdLst/>
            <a:ahLst/>
            <a:cxnLst/>
            <a:rect l="l" t="t" r="r" b="b"/>
            <a:pathLst>
              <a:path w="1670" h="6035" extrusionOk="0">
                <a:moveTo>
                  <a:pt x="1618" y="1"/>
                </a:moveTo>
                <a:cubicBezTo>
                  <a:pt x="1601" y="1"/>
                  <a:pt x="1584" y="11"/>
                  <a:pt x="1580" y="35"/>
                </a:cubicBezTo>
                <a:cubicBezTo>
                  <a:pt x="1008" y="2011"/>
                  <a:pt x="567" y="4012"/>
                  <a:pt x="8" y="5976"/>
                </a:cubicBezTo>
                <a:cubicBezTo>
                  <a:pt x="1" y="6012"/>
                  <a:pt x="28" y="6035"/>
                  <a:pt x="55" y="6035"/>
                </a:cubicBezTo>
                <a:cubicBezTo>
                  <a:pt x="74" y="6035"/>
                  <a:pt x="94" y="6024"/>
                  <a:pt x="103" y="6000"/>
                </a:cubicBezTo>
                <a:cubicBezTo>
                  <a:pt x="651" y="4036"/>
                  <a:pt x="1091" y="2035"/>
                  <a:pt x="1663" y="59"/>
                </a:cubicBezTo>
                <a:cubicBezTo>
                  <a:pt x="1670" y="23"/>
                  <a:pt x="1643" y="1"/>
                  <a:pt x="161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5" name="Google Shape;9255;p63"/>
          <p:cNvSpPr/>
          <p:nvPr/>
        </p:nvSpPr>
        <p:spPr>
          <a:xfrm>
            <a:off x="2290975" y="2496975"/>
            <a:ext cx="7373" cy="14554"/>
          </a:xfrm>
          <a:custGeom>
            <a:avLst/>
            <a:gdLst/>
            <a:ahLst/>
            <a:cxnLst/>
            <a:rect l="l" t="t" r="r" b="b"/>
            <a:pathLst>
              <a:path w="231" h="456" extrusionOk="0">
                <a:moveTo>
                  <a:pt x="164" y="0"/>
                </a:moveTo>
                <a:cubicBezTo>
                  <a:pt x="135" y="0"/>
                  <a:pt x="104" y="23"/>
                  <a:pt x="111" y="58"/>
                </a:cubicBezTo>
                <a:cubicBezTo>
                  <a:pt x="135" y="177"/>
                  <a:pt x="100" y="285"/>
                  <a:pt x="28" y="380"/>
                </a:cubicBezTo>
                <a:cubicBezTo>
                  <a:pt x="1" y="407"/>
                  <a:pt x="36" y="455"/>
                  <a:pt x="70" y="455"/>
                </a:cubicBezTo>
                <a:cubicBezTo>
                  <a:pt x="81" y="455"/>
                  <a:pt x="91" y="451"/>
                  <a:pt x="100" y="439"/>
                </a:cubicBezTo>
                <a:cubicBezTo>
                  <a:pt x="195" y="332"/>
                  <a:pt x="231" y="177"/>
                  <a:pt x="207" y="35"/>
                </a:cubicBezTo>
                <a:cubicBezTo>
                  <a:pt x="202" y="10"/>
                  <a:pt x="183" y="0"/>
                  <a:pt x="16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6" name="Google Shape;9256;p63"/>
          <p:cNvSpPr/>
          <p:nvPr/>
        </p:nvSpPr>
        <p:spPr>
          <a:xfrm>
            <a:off x="2239553" y="2194445"/>
            <a:ext cx="63963" cy="213911"/>
          </a:xfrm>
          <a:custGeom>
            <a:avLst/>
            <a:gdLst/>
            <a:ahLst/>
            <a:cxnLst/>
            <a:rect l="l" t="t" r="r" b="b"/>
            <a:pathLst>
              <a:path w="2004" h="6702" extrusionOk="0">
                <a:moveTo>
                  <a:pt x="1944" y="1"/>
                </a:moveTo>
                <a:cubicBezTo>
                  <a:pt x="1924" y="1"/>
                  <a:pt x="1906" y="11"/>
                  <a:pt x="1901" y="35"/>
                </a:cubicBezTo>
                <a:lnTo>
                  <a:pt x="8" y="6643"/>
                </a:lnTo>
                <a:cubicBezTo>
                  <a:pt x="1" y="6679"/>
                  <a:pt x="28" y="6701"/>
                  <a:pt x="55" y="6701"/>
                </a:cubicBezTo>
                <a:cubicBezTo>
                  <a:pt x="74" y="6701"/>
                  <a:pt x="94" y="6691"/>
                  <a:pt x="103" y="6667"/>
                </a:cubicBezTo>
                <a:lnTo>
                  <a:pt x="91" y="6667"/>
                </a:lnTo>
                <a:lnTo>
                  <a:pt x="1996" y="59"/>
                </a:lnTo>
                <a:cubicBezTo>
                  <a:pt x="2003" y="23"/>
                  <a:pt x="1972" y="1"/>
                  <a:pt x="19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7" name="Google Shape;9257;p63"/>
          <p:cNvSpPr/>
          <p:nvPr/>
        </p:nvSpPr>
        <p:spPr>
          <a:xfrm>
            <a:off x="2305115" y="2173889"/>
            <a:ext cx="14905" cy="8650"/>
          </a:xfrm>
          <a:custGeom>
            <a:avLst/>
            <a:gdLst/>
            <a:ahLst/>
            <a:cxnLst/>
            <a:rect l="l" t="t" r="r" b="b"/>
            <a:pathLst>
              <a:path w="467" h="271" extrusionOk="0">
                <a:moveTo>
                  <a:pt x="407" y="1"/>
                </a:moveTo>
                <a:cubicBezTo>
                  <a:pt x="252" y="1"/>
                  <a:pt x="109" y="72"/>
                  <a:pt x="26" y="203"/>
                </a:cubicBezTo>
                <a:cubicBezTo>
                  <a:pt x="0" y="237"/>
                  <a:pt x="35" y="270"/>
                  <a:pt x="65" y="270"/>
                </a:cubicBezTo>
                <a:cubicBezTo>
                  <a:pt x="78" y="270"/>
                  <a:pt x="90" y="264"/>
                  <a:pt x="97" y="251"/>
                </a:cubicBezTo>
                <a:lnTo>
                  <a:pt x="109" y="251"/>
                </a:lnTo>
                <a:cubicBezTo>
                  <a:pt x="169" y="143"/>
                  <a:pt x="288" y="96"/>
                  <a:pt x="407" y="96"/>
                </a:cubicBezTo>
                <a:cubicBezTo>
                  <a:pt x="466" y="96"/>
                  <a:pt x="466" y="12"/>
                  <a:pt x="40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8" name="Google Shape;9258;p63"/>
          <p:cNvSpPr/>
          <p:nvPr/>
        </p:nvSpPr>
        <p:spPr>
          <a:xfrm>
            <a:off x="2323373" y="2187454"/>
            <a:ext cx="6543" cy="4820"/>
          </a:xfrm>
          <a:custGeom>
            <a:avLst/>
            <a:gdLst/>
            <a:ahLst/>
            <a:cxnLst/>
            <a:rect l="l" t="t" r="r" b="b"/>
            <a:pathLst>
              <a:path w="205" h="151" extrusionOk="0">
                <a:moveTo>
                  <a:pt x="67" y="0"/>
                </a:moveTo>
                <a:cubicBezTo>
                  <a:pt x="34" y="0"/>
                  <a:pt x="1" y="48"/>
                  <a:pt x="37" y="76"/>
                </a:cubicBezTo>
                <a:lnTo>
                  <a:pt x="108" y="135"/>
                </a:lnTo>
                <a:cubicBezTo>
                  <a:pt x="117" y="146"/>
                  <a:pt x="127" y="151"/>
                  <a:pt x="138" y="151"/>
                </a:cubicBezTo>
                <a:cubicBezTo>
                  <a:pt x="171" y="151"/>
                  <a:pt x="204" y="103"/>
                  <a:pt x="168" y="76"/>
                </a:cubicBezTo>
                <a:lnTo>
                  <a:pt x="97" y="16"/>
                </a:lnTo>
                <a:cubicBezTo>
                  <a:pt x="88" y="5"/>
                  <a:pt x="78" y="0"/>
                  <a:pt x="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9" name="Google Shape;9259;p63"/>
          <p:cNvSpPr/>
          <p:nvPr/>
        </p:nvSpPr>
        <p:spPr>
          <a:xfrm>
            <a:off x="2460818" y="2453724"/>
            <a:ext cx="113850" cy="233094"/>
          </a:xfrm>
          <a:custGeom>
            <a:avLst/>
            <a:gdLst/>
            <a:ahLst/>
            <a:cxnLst/>
            <a:rect l="l" t="t" r="r" b="b"/>
            <a:pathLst>
              <a:path w="3567" h="7303" extrusionOk="0">
                <a:moveTo>
                  <a:pt x="69" y="1"/>
                </a:moveTo>
                <a:cubicBezTo>
                  <a:pt x="37" y="1"/>
                  <a:pt x="0" y="34"/>
                  <a:pt x="17" y="68"/>
                </a:cubicBezTo>
                <a:cubicBezTo>
                  <a:pt x="1160" y="2449"/>
                  <a:pt x="2101" y="5009"/>
                  <a:pt x="3470" y="7283"/>
                </a:cubicBezTo>
                <a:cubicBezTo>
                  <a:pt x="3477" y="7297"/>
                  <a:pt x="3489" y="7303"/>
                  <a:pt x="3502" y="7303"/>
                </a:cubicBezTo>
                <a:cubicBezTo>
                  <a:pt x="3533" y="7303"/>
                  <a:pt x="3567" y="7269"/>
                  <a:pt x="3542" y="7235"/>
                </a:cubicBezTo>
                <a:cubicBezTo>
                  <a:pt x="2184" y="4961"/>
                  <a:pt x="1244" y="2402"/>
                  <a:pt x="101" y="20"/>
                </a:cubicBezTo>
                <a:cubicBezTo>
                  <a:pt x="94" y="6"/>
                  <a:pt x="82" y="1"/>
                  <a:pt x="6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0" name="Google Shape;9260;p63"/>
          <p:cNvSpPr/>
          <p:nvPr/>
        </p:nvSpPr>
        <p:spPr>
          <a:xfrm>
            <a:off x="2438028" y="2409867"/>
            <a:ext cx="16278" cy="28822"/>
          </a:xfrm>
          <a:custGeom>
            <a:avLst/>
            <a:gdLst/>
            <a:ahLst/>
            <a:cxnLst/>
            <a:rect l="l" t="t" r="r" b="b"/>
            <a:pathLst>
              <a:path w="510" h="903" extrusionOk="0">
                <a:moveTo>
                  <a:pt x="58" y="0"/>
                </a:moveTo>
                <a:cubicBezTo>
                  <a:pt x="30" y="0"/>
                  <a:pt x="0" y="39"/>
                  <a:pt x="17" y="73"/>
                </a:cubicBezTo>
                <a:lnTo>
                  <a:pt x="422" y="882"/>
                </a:lnTo>
                <a:cubicBezTo>
                  <a:pt x="429" y="896"/>
                  <a:pt x="440" y="902"/>
                  <a:pt x="451" y="902"/>
                </a:cubicBezTo>
                <a:cubicBezTo>
                  <a:pt x="479" y="902"/>
                  <a:pt x="510" y="868"/>
                  <a:pt x="493" y="835"/>
                </a:cubicBezTo>
                <a:lnTo>
                  <a:pt x="88" y="25"/>
                </a:lnTo>
                <a:cubicBezTo>
                  <a:pt x="81" y="7"/>
                  <a:pt x="70" y="0"/>
                  <a:pt x="5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1" name="Google Shape;9261;p63"/>
          <p:cNvSpPr/>
          <p:nvPr/>
        </p:nvSpPr>
        <p:spPr>
          <a:xfrm>
            <a:off x="2371508" y="2277594"/>
            <a:ext cx="57324" cy="111105"/>
          </a:xfrm>
          <a:custGeom>
            <a:avLst/>
            <a:gdLst/>
            <a:ahLst/>
            <a:cxnLst/>
            <a:rect l="l" t="t" r="r" b="b"/>
            <a:pathLst>
              <a:path w="1796" h="3481" extrusionOk="0">
                <a:moveTo>
                  <a:pt x="63" y="1"/>
                </a:moveTo>
                <a:cubicBezTo>
                  <a:pt x="31" y="1"/>
                  <a:pt x="1" y="40"/>
                  <a:pt x="17" y="73"/>
                </a:cubicBezTo>
                <a:cubicBezTo>
                  <a:pt x="589" y="1193"/>
                  <a:pt x="1148" y="2324"/>
                  <a:pt x="1696" y="3455"/>
                </a:cubicBezTo>
                <a:cubicBezTo>
                  <a:pt x="1703" y="3473"/>
                  <a:pt x="1716" y="3480"/>
                  <a:pt x="1730" y="3480"/>
                </a:cubicBezTo>
                <a:cubicBezTo>
                  <a:pt x="1761" y="3480"/>
                  <a:pt x="1796" y="3444"/>
                  <a:pt x="1779" y="3419"/>
                </a:cubicBezTo>
                <a:cubicBezTo>
                  <a:pt x="1232" y="2276"/>
                  <a:pt x="672" y="1145"/>
                  <a:pt x="101" y="26"/>
                </a:cubicBezTo>
                <a:cubicBezTo>
                  <a:pt x="90" y="8"/>
                  <a:pt x="76" y="1"/>
                  <a:pt x="6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2" name="Google Shape;9262;p63"/>
          <p:cNvSpPr/>
          <p:nvPr/>
        </p:nvSpPr>
        <p:spPr>
          <a:xfrm>
            <a:off x="2332470" y="2199488"/>
            <a:ext cx="32843" cy="59526"/>
          </a:xfrm>
          <a:custGeom>
            <a:avLst/>
            <a:gdLst/>
            <a:ahLst/>
            <a:cxnLst/>
            <a:rect l="l" t="t" r="r" b="b"/>
            <a:pathLst>
              <a:path w="1029" h="1865" extrusionOk="0">
                <a:moveTo>
                  <a:pt x="60" y="0"/>
                </a:moveTo>
                <a:cubicBezTo>
                  <a:pt x="29" y="0"/>
                  <a:pt x="1" y="34"/>
                  <a:pt x="26" y="68"/>
                </a:cubicBezTo>
                <a:cubicBezTo>
                  <a:pt x="371" y="627"/>
                  <a:pt x="669" y="1223"/>
                  <a:pt x="931" y="1830"/>
                </a:cubicBezTo>
                <a:cubicBezTo>
                  <a:pt x="936" y="1854"/>
                  <a:pt x="954" y="1864"/>
                  <a:pt x="973" y="1864"/>
                </a:cubicBezTo>
                <a:cubicBezTo>
                  <a:pt x="1000" y="1864"/>
                  <a:pt x="1028" y="1841"/>
                  <a:pt x="1014" y="1806"/>
                </a:cubicBezTo>
                <a:cubicBezTo>
                  <a:pt x="764" y="1187"/>
                  <a:pt x="455" y="592"/>
                  <a:pt x="97" y="20"/>
                </a:cubicBezTo>
                <a:cubicBezTo>
                  <a:pt x="87" y="6"/>
                  <a:pt x="73" y="0"/>
                  <a:pt x="6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3" name="Google Shape;9263;p63"/>
          <p:cNvSpPr/>
          <p:nvPr/>
        </p:nvSpPr>
        <p:spPr>
          <a:xfrm>
            <a:off x="2103513" y="2712046"/>
            <a:ext cx="50270" cy="166897"/>
          </a:xfrm>
          <a:custGeom>
            <a:avLst/>
            <a:gdLst/>
            <a:ahLst/>
            <a:cxnLst/>
            <a:rect l="l" t="t" r="r" b="b"/>
            <a:pathLst>
              <a:path w="1575" h="5229" extrusionOk="0">
                <a:moveTo>
                  <a:pt x="1522" y="1"/>
                </a:moveTo>
                <a:cubicBezTo>
                  <a:pt x="1505" y="1"/>
                  <a:pt x="1489" y="11"/>
                  <a:pt x="1484" y="35"/>
                </a:cubicBezTo>
                <a:lnTo>
                  <a:pt x="8" y="5179"/>
                </a:lnTo>
                <a:cubicBezTo>
                  <a:pt x="0" y="5208"/>
                  <a:pt x="29" y="5229"/>
                  <a:pt x="58" y="5229"/>
                </a:cubicBezTo>
                <a:cubicBezTo>
                  <a:pt x="76" y="5229"/>
                  <a:pt x="94" y="5221"/>
                  <a:pt x="103" y="5203"/>
                </a:cubicBezTo>
                <a:lnTo>
                  <a:pt x="1567" y="59"/>
                </a:lnTo>
                <a:cubicBezTo>
                  <a:pt x="1574" y="24"/>
                  <a:pt x="1548" y="1"/>
                  <a:pt x="152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4" name="Google Shape;9264;p63"/>
          <p:cNvSpPr/>
          <p:nvPr/>
        </p:nvSpPr>
        <p:spPr>
          <a:xfrm>
            <a:off x="2159755" y="2640515"/>
            <a:ext cx="13661" cy="34247"/>
          </a:xfrm>
          <a:custGeom>
            <a:avLst/>
            <a:gdLst/>
            <a:ahLst/>
            <a:cxnLst/>
            <a:rect l="l" t="t" r="r" b="b"/>
            <a:pathLst>
              <a:path w="428" h="1073" extrusionOk="0">
                <a:moveTo>
                  <a:pt x="373" y="0"/>
                </a:moveTo>
                <a:cubicBezTo>
                  <a:pt x="356" y="0"/>
                  <a:pt x="338" y="8"/>
                  <a:pt x="329" y="26"/>
                </a:cubicBezTo>
                <a:cubicBezTo>
                  <a:pt x="198" y="348"/>
                  <a:pt x="91" y="681"/>
                  <a:pt x="8" y="1014"/>
                </a:cubicBezTo>
                <a:cubicBezTo>
                  <a:pt x="1" y="1050"/>
                  <a:pt x="32" y="1073"/>
                  <a:pt x="60" y="1073"/>
                </a:cubicBezTo>
                <a:cubicBezTo>
                  <a:pt x="80" y="1073"/>
                  <a:pt x="98" y="1062"/>
                  <a:pt x="103" y="1038"/>
                </a:cubicBezTo>
                <a:cubicBezTo>
                  <a:pt x="174" y="705"/>
                  <a:pt x="281" y="371"/>
                  <a:pt x="412" y="50"/>
                </a:cubicBezTo>
                <a:cubicBezTo>
                  <a:pt x="427" y="21"/>
                  <a:pt x="401" y="0"/>
                  <a:pt x="37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5" name="Google Shape;9265;p63"/>
          <p:cNvSpPr/>
          <p:nvPr/>
        </p:nvSpPr>
        <p:spPr>
          <a:xfrm>
            <a:off x="2179513" y="2439584"/>
            <a:ext cx="53526" cy="178930"/>
          </a:xfrm>
          <a:custGeom>
            <a:avLst/>
            <a:gdLst/>
            <a:ahLst/>
            <a:cxnLst/>
            <a:rect l="l" t="t" r="r" b="b"/>
            <a:pathLst>
              <a:path w="1677" h="5606" extrusionOk="0">
                <a:moveTo>
                  <a:pt x="1621" y="0"/>
                </a:moveTo>
                <a:cubicBezTo>
                  <a:pt x="1603" y="0"/>
                  <a:pt x="1584" y="11"/>
                  <a:pt x="1579" y="35"/>
                </a:cubicBezTo>
                <a:lnTo>
                  <a:pt x="8" y="5547"/>
                </a:lnTo>
                <a:cubicBezTo>
                  <a:pt x="1" y="5583"/>
                  <a:pt x="27" y="5606"/>
                  <a:pt x="53" y="5606"/>
                </a:cubicBezTo>
                <a:cubicBezTo>
                  <a:pt x="70" y="5606"/>
                  <a:pt x="86" y="5595"/>
                  <a:pt x="91" y="5571"/>
                </a:cubicBezTo>
                <a:lnTo>
                  <a:pt x="1663" y="58"/>
                </a:lnTo>
                <a:cubicBezTo>
                  <a:pt x="1677" y="23"/>
                  <a:pt x="1649" y="0"/>
                  <a:pt x="162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6" name="Google Shape;9266;p63"/>
          <p:cNvSpPr/>
          <p:nvPr/>
        </p:nvSpPr>
        <p:spPr>
          <a:xfrm>
            <a:off x="2216220" y="2603330"/>
            <a:ext cx="3830" cy="3064"/>
          </a:xfrm>
          <a:custGeom>
            <a:avLst/>
            <a:gdLst/>
            <a:ahLst/>
            <a:cxnLst/>
            <a:rect l="l" t="t" r="r" b="b"/>
            <a:pathLst>
              <a:path w="120" h="96" extrusionOk="0">
                <a:moveTo>
                  <a:pt x="60" y="1"/>
                </a:moveTo>
                <a:cubicBezTo>
                  <a:pt x="1" y="1"/>
                  <a:pt x="1" y="96"/>
                  <a:pt x="60" y="96"/>
                </a:cubicBezTo>
                <a:cubicBezTo>
                  <a:pt x="120" y="84"/>
                  <a:pt x="120" y="1"/>
                  <a:pt x="6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67" name="Google Shape;9267;p63"/>
          <p:cNvGrpSpPr/>
          <p:nvPr/>
        </p:nvGrpSpPr>
        <p:grpSpPr>
          <a:xfrm>
            <a:off x="2356091" y="1809819"/>
            <a:ext cx="1365431" cy="2776439"/>
            <a:chOff x="2356091" y="1809819"/>
            <a:chExt cx="1365431" cy="2776439"/>
          </a:xfrm>
        </p:grpSpPr>
        <p:sp>
          <p:nvSpPr>
            <p:cNvPr id="9268" name="Google Shape;9268;p63"/>
            <p:cNvSpPr/>
            <p:nvPr/>
          </p:nvSpPr>
          <p:spPr>
            <a:xfrm>
              <a:off x="2356091" y="1809819"/>
              <a:ext cx="1365431" cy="2776439"/>
            </a:xfrm>
            <a:custGeom>
              <a:avLst/>
              <a:gdLst/>
              <a:ahLst/>
              <a:cxnLst/>
              <a:rect l="l" t="t" r="r" b="b"/>
              <a:pathLst>
                <a:path w="42780" h="86988" extrusionOk="0">
                  <a:moveTo>
                    <a:pt x="1560" y="0"/>
                  </a:moveTo>
                  <a:cubicBezTo>
                    <a:pt x="691" y="0"/>
                    <a:pt x="0" y="703"/>
                    <a:pt x="0" y="1560"/>
                  </a:cubicBezTo>
                  <a:lnTo>
                    <a:pt x="0" y="85428"/>
                  </a:lnTo>
                  <a:cubicBezTo>
                    <a:pt x="0" y="86297"/>
                    <a:pt x="691" y="86987"/>
                    <a:pt x="1560" y="86987"/>
                  </a:cubicBezTo>
                  <a:lnTo>
                    <a:pt x="41220" y="86987"/>
                  </a:lnTo>
                  <a:cubicBezTo>
                    <a:pt x="42077" y="86987"/>
                    <a:pt x="42779" y="86297"/>
                    <a:pt x="42779" y="85428"/>
                  </a:cubicBezTo>
                  <a:lnTo>
                    <a:pt x="42779" y="1560"/>
                  </a:lnTo>
                  <a:cubicBezTo>
                    <a:pt x="42779" y="703"/>
                    <a:pt x="42077" y="0"/>
                    <a:pt x="4122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69" name="Google Shape;9269;p63"/>
            <p:cNvGrpSpPr/>
            <p:nvPr/>
          </p:nvGrpSpPr>
          <p:grpSpPr>
            <a:xfrm>
              <a:off x="2522933" y="2122978"/>
              <a:ext cx="1055320" cy="2244908"/>
              <a:chOff x="2522933" y="2122978"/>
              <a:chExt cx="1055320" cy="2244908"/>
            </a:xfrm>
          </p:grpSpPr>
          <p:sp>
            <p:nvSpPr>
              <p:cNvPr id="9270" name="Google Shape;9270;p63"/>
              <p:cNvSpPr/>
              <p:nvPr/>
            </p:nvSpPr>
            <p:spPr>
              <a:xfrm>
                <a:off x="2522933" y="2122978"/>
                <a:ext cx="1055320" cy="766"/>
              </a:xfrm>
              <a:custGeom>
                <a:avLst/>
                <a:gdLst/>
                <a:ahLst/>
                <a:cxnLst/>
                <a:rect l="l" t="t" r="r" b="b"/>
                <a:pathLst>
                  <a:path w="33064" h="24" fill="none" extrusionOk="0">
                    <a:moveTo>
                      <a:pt x="0" y="0"/>
                    </a:moveTo>
                    <a:lnTo>
                      <a:pt x="33064" y="24"/>
                    </a:lnTo>
                  </a:path>
                </a:pathLst>
              </a:custGeom>
              <a:noFill/>
              <a:ln w="1200" cap="flat" cmpd="sng">
                <a:solidFill>
                  <a:schemeClr val="dk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1" name="Google Shape;9271;p63"/>
              <p:cNvSpPr/>
              <p:nvPr/>
            </p:nvSpPr>
            <p:spPr>
              <a:xfrm>
                <a:off x="2522933" y="2327037"/>
                <a:ext cx="1055320" cy="798"/>
              </a:xfrm>
              <a:custGeom>
                <a:avLst/>
                <a:gdLst/>
                <a:ahLst/>
                <a:cxnLst/>
                <a:rect l="l" t="t" r="r" b="b"/>
                <a:pathLst>
                  <a:path w="33064" h="25" fill="none" extrusionOk="0">
                    <a:moveTo>
                      <a:pt x="0" y="1"/>
                    </a:moveTo>
                    <a:lnTo>
                      <a:pt x="33064" y="25"/>
                    </a:lnTo>
                  </a:path>
                </a:pathLst>
              </a:custGeom>
              <a:noFill/>
              <a:ln w="1200" cap="flat" cmpd="sng">
                <a:solidFill>
                  <a:schemeClr val="dk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2" name="Google Shape;9272;p63"/>
              <p:cNvSpPr/>
              <p:nvPr/>
            </p:nvSpPr>
            <p:spPr>
              <a:xfrm>
                <a:off x="2522933" y="2531128"/>
                <a:ext cx="1055320" cy="798"/>
              </a:xfrm>
              <a:custGeom>
                <a:avLst/>
                <a:gdLst/>
                <a:ahLst/>
                <a:cxnLst/>
                <a:rect l="l" t="t" r="r" b="b"/>
                <a:pathLst>
                  <a:path w="33064" h="25" fill="none" extrusionOk="0">
                    <a:moveTo>
                      <a:pt x="0" y="0"/>
                    </a:moveTo>
                    <a:lnTo>
                      <a:pt x="33064" y="24"/>
                    </a:lnTo>
                  </a:path>
                </a:pathLst>
              </a:custGeom>
              <a:noFill/>
              <a:ln w="1200" cap="flat" cmpd="sng">
                <a:solidFill>
                  <a:schemeClr val="dk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3" name="Google Shape;9273;p63"/>
              <p:cNvSpPr/>
              <p:nvPr/>
            </p:nvSpPr>
            <p:spPr>
              <a:xfrm>
                <a:off x="2522933" y="2735220"/>
                <a:ext cx="1055320" cy="766"/>
              </a:xfrm>
              <a:custGeom>
                <a:avLst/>
                <a:gdLst/>
                <a:ahLst/>
                <a:cxnLst/>
                <a:rect l="l" t="t" r="r" b="b"/>
                <a:pathLst>
                  <a:path w="33064" h="24" fill="none" extrusionOk="0">
                    <a:moveTo>
                      <a:pt x="0" y="0"/>
                    </a:moveTo>
                    <a:lnTo>
                      <a:pt x="33064" y="24"/>
                    </a:lnTo>
                  </a:path>
                </a:pathLst>
              </a:custGeom>
              <a:noFill/>
              <a:ln w="1200" cap="flat" cmpd="sng">
                <a:solidFill>
                  <a:schemeClr val="dk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4" name="Google Shape;9274;p63"/>
              <p:cNvSpPr/>
              <p:nvPr/>
            </p:nvSpPr>
            <p:spPr>
              <a:xfrm>
                <a:off x="2522933" y="2939279"/>
                <a:ext cx="1055320" cy="415"/>
              </a:xfrm>
              <a:custGeom>
                <a:avLst/>
                <a:gdLst/>
                <a:ahLst/>
                <a:cxnLst/>
                <a:rect l="l" t="t" r="r" b="b"/>
                <a:pathLst>
                  <a:path w="33064" h="13" fill="none" extrusionOk="0">
                    <a:moveTo>
                      <a:pt x="0" y="1"/>
                    </a:moveTo>
                    <a:lnTo>
                      <a:pt x="33064" y="13"/>
                    </a:lnTo>
                  </a:path>
                </a:pathLst>
              </a:custGeom>
              <a:noFill/>
              <a:ln w="1200" cap="flat" cmpd="sng">
                <a:solidFill>
                  <a:schemeClr val="dk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5" name="Google Shape;9275;p63"/>
              <p:cNvSpPr/>
              <p:nvPr/>
            </p:nvSpPr>
            <p:spPr>
              <a:xfrm>
                <a:off x="2522933" y="3142987"/>
                <a:ext cx="1055320" cy="798"/>
              </a:xfrm>
              <a:custGeom>
                <a:avLst/>
                <a:gdLst/>
                <a:ahLst/>
                <a:cxnLst/>
                <a:rect l="l" t="t" r="r" b="b"/>
                <a:pathLst>
                  <a:path w="33064" h="25" fill="none" extrusionOk="0">
                    <a:moveTo>
                      <a:pt x="0" y="0"/>
                    </a:moveTo>
                    <a:lnTo>
                      <a:pt x="33064" y="24"/>
                    </a:lnTo>
                  </a:path>
                </a:pathLst>
              </a:custGeom>
              <a:noFill/>
              <a:ln w="1200" cap="flat" cmpd="sng">
                <a:solidFill>
                  <a:schemeClr val="dk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6" name="Google Shape;9276;p63"/>
              <p:cNvSpPr/>
              <p:nvPr/>
            </p:nvSpPr>
            <p:spPr>
              <a:xfrm>
                <a:off x="2522933" y="3347078"/>
                <a:ext cx="1055320" cy="766"/>
              </a:xfrm>
              <a:custGeom>
                <a:avLst/>
                <a:gdLst/>
                <a:ahLst/>
                <a:cxnLst/>
                <a:rect l="l" t="t" r="r" b="b"/>
                <a:pathLst>
                  <a:path w="33064" h="24" fill="none" extrusionOk="0">
                    <a:moveTo>
                      <a:pt x="0" y="0"/>
                    </a:moveTo>
                    <a:lnTo>
                      <a:pt x="33064" y="24"/>
                    </a:lnTo>
                  </a:path>
                </a:pathLst>
              </a:custGeom>
              <a:noFill/>
              <a:ln w="1200" cap="flat" cmpd="sng">
                <a:solidFill>
                  <a:schemeClr val="dk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7" name="Google Shape;9277;p63"/>
              <p:cNvSpPr/>
              <p:nvPr/>
            </p:nvSpPr>
            <p:spPr>
              <a:xfrm>
                <a:off x="2522933" y="3551138"/>
                <a:ext cx="1055320" cy="415"/>
              </a:xfrm>
              <a:custGeom>
                <a:avLst/>
                <a:gdLst/>
                <a:ahLst/>
                <a:cxnLst/>
                <a:rect l="l" t="t" r="r" b="b"/>
                <a:pathLst>
                  <a:path w="33064" h="13" fill="none" extrusionOk="0">
                    <a:moveTo>
                      <a:pt x="0" y="1"/>
                    </a:moveTo>
                    <a:lnTo>
                      <a:pt x="33064" y="13"/>
                    </a:lnTo>
                  </a:path>
                </a:pathLst>
              </a:custGeom>
              <a:noFill/>
              <a:ln w="1200" cap="flat" cmpd="sng">
                <a:solidFill>
                  <a:schemeClr val="dk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8" name="Google Shape;9278;p63"/>
              <p:cNvSpPr/>
              <p:nvPr/>
            </p:nvSpPr>
            <p:spPr>
              <a:xfrm>
                <a:off x="2522933" y="3755229"/>
                <a:ext cx="1055320" cy="415"/>
              </a:xfrm>
              <a:custGeom>
                <a:avLst/>
                <a:gdLst/>
                <a:ahLst/>
                <a:cxnLst/>
                <a:rect l="l" t="t" r="r" b="b"/>
                <a:pathLst>
                  <a:path w="33064" h="13" fill="none" extrusionOk="0">
                    <a:moveTo>
                      <a:pt x="0" y="0"/>
                    </a:moveTo>
                    <a:lnTo>
                      <a:pt x="33064" y="12"/>
                    </a:lnTo>
                  </a:path>
                </a:pathLst>
              </a:custGeom>
              <a:noFill/>
              <a:ln w="1200" cap="flat" cmpd="sng">
                <a:solidFill>
                  <a:schemeClr val="dk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9" name="Google Shape;9279;p63"/>
              <p:cNvSpPr/>
              <p:nvPr/>
            </p:nvSpPr>
            <p:spPr>
              <a:xfrm>
                <a:off x="2522933" y="3958937"/>
                <a:ext cx="1055320" cy="766"/>
              </a:xfrm>
              <a:custGeom>
                <a:avLst/>
                <a:gdLst/>
                <a:ahLst/>
                <a:cxnLst/>
                <a:rect l="l" t="t" r="r" b="b"/>
                <a:pathLst>
                  <a:path w="33064" h="24" fill="none" extrusionOk="0">
                    <a:moveTo>
                      <a:pt x="0" y="0"/>
                    </a:moveTo>
                    <a:lnTo>
                      <a:pt x="33064" y="24"/>
                    </a:lnTo>
                  </a:path>
                </a:pathLst>
              </a:custGeom>
              <a:noFill/>
              <a:ln w="1200" cap="flat" cmpd="sng">
                <a:solidFill>
                  <a:schemeClr val="dk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0" name="Google Shape;9280;p63"/>
              <p:cNvSpPr/>
              <p:nvPr/>
            </p:nvSpPr>
            <p:spPr>
              <a:xfrm>
                <a:off x="2522933" y="4162997"/>
                <a:ext cx="1055320" cy="798"/>
              </a:xfrm>
              <a:custGeom>
                <a:avLst/>
                <a:gdLst/>
                <a:ahLst/>
                <a:cxnLst/>
                <a:rect l="l" t="t" r="r" b="b"/>
                <a:pathLst>
                  <a:path w="33064" h="25" fill="none" extrusionOk="0">
                    <a:moveTo>
                      <a:pt x="0" y="1"/>
                    </a:moveTo>
                    <a:lnTo>
                      <a:pt x="33064" y="25"/>
                    </a:lnTo>
                  </a:path>
                </a:pathLst>
              </a:custGeom>
              <a:noFill/>
              <a:ln w="1200" cap="flat" cmpd="sng">
                <a:solidFill>
                  <a:schemeClr val="dk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1" name="Google Shape;9281;p63"/>
              <p:cNvSpPr/>
              <p:nvPr/>
            </p:nvSpPr>
            <p:spPr>
              <a:xfrm>
                <a:off x="2522933" y="4367088"/>
                <a:ext cx="1055320" cy="798"/>
              </a:xfrm>
              <a:custGeom>
                <a:avLst/>
                <a:gdLst/>
                <a:ahLst/>
                <a:cxnLst/>
                <a:rect l="l" t="t" r="r" b="b"/>
                <a:pathLst>
                  <a:path w="33064" h="25" fill="none" extrusionOk="0">
                    <a:moveTo>
                      <a:pt x="0" y="0"/>
                    </a:moveTo>
                    <a:lnTo>
                      <a:pt x="33064" y="24"/>
                    </a:lnTo>
                  </a:path>
                </a:pathLst>
              </a:custGeom>
              <a:noFill/>
              <a:ln w="1200" cap="flat" cmpd="sng">
                <a:solidFill>
                  <a:schemeClr val="dk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9282" name="Google Shape;9282;p63"/>
          <p:cNvSpPr/>
          <p:nvPr/>
        </p:nvSpPr>
        <p:spPr>
          <a:xfrm>
            <a:off x="2522933" y="1702634"/>
            <a:ext cx="1055320" cy="208294"/>
          </a:xfrm>
          <a:custGeom>
            <a:avLst/>
            <a:gdLst/>
            <a:ahLst/>
            <a:cxnLst/>
            <a:rect l="l" t="t" r="r" b="b"/>
            <a:pathLst>
              <a:path w="33064" h="6526" extrusionOk="0">
                <a:moveTo>
                  <a:pt x="750" y="1"/>
                </a:moveTo>
                <a:cubicBezTo>
                  <a:pt x="333" y="1"/>
                  <a:pt x="0" y="334"/>
                  <a:pt x="12" y="739"/>
                </a:cubicBezTo>
                <a:lnTo>
                  <a:pt x="12" y="5192"/>
                </a:lnTo>
                <a:cubicBezTo>
                  <a:pt x="12" y="5930"/>
                  <a:pt x="607" y="6525"/>
                  <a:pt x="1346" y="6525"/>
                </a:cubicBezTo>
                <a:lnTo>
                  <a:pt x="31718" y="6525"/>
                </a:lnTo>
                <a:cubicBezTo>
                  <a:pt x="32457" y="6525"/>
                  <a:pt x="33064" y="5930"/>
                  <a:pt x="33064" y="5192"/>
                </a:cubicBezTo>
                <a:lnTo>
                  <a:pt x="33064" y="739"/>
                </a:lnTo>
                <a:cubicBezTo>
                  <a:pt x="33064" y="334"/>
                  <a:pt x="32730" y="1"/>
                  <a:pt x="3231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sz="1600">
                <a:solidFill>
                  <a:schemeClr val="dk1"/>
                </a:solidFill>
                <a:latin typeface="Gochi Hand"/>
                <a:ea typeface="Gochi Hand"/>
                <a:cs typeface="Gochi Hand"/>
                <a:sym typeface="Gochi Hand"/>
              </a:rPr>
              <a:t>Tuesday</a:t>
            </a:r>
            <a:endParaRPr/>
          </a:p>
        </p:txBody>
      </p:sp>
      <p:sp>
        <p:nvSpPr>
          <p:cNvPr id="9283" name="Google Shape;9283;p63"/>
          <p:cNvSpPr/>
          <p:nvPr/>
        </p:nvSpPr>
        <p:spPr>
          <a:xfrm>
            <a:off x="3951326" y="4055908"/>
            <a:ext cx="30385" cy="19661"/>
          </a:xfrm>
          <a:custGeom>
            <a:avLst/>
            <a:gdLst/>
            <a:ahLst/>
            <a:cxnLst/>
            <a:rect l="l" t="t" r="r" b="b"/>
            <a:pathLst>
              <a:path w="952" h="616" extrusionOk="0">
                <a:moveTo>
                  <a:pt x="51" y="0"/>
                </a:moveTo>
                <a:cubicBezTo>
                  <a:pt x="18" y="0"/>
                  <a:pt x="1" y="50"/>
                  <a:pt x="30" y="70"/>
                </a:cubicBezTo>
                <a:lnTo>
                  <a:pt x="887" y="605"/>
                </a:lnTo>
                <a:cubicBezTo>
                  <a:pt x="894" y="612"/>
                  <a:pt x="901" y="615"/>
                  <a:pt x="907" y="615"/>
                </a:cubicBezTo>
                <a:cubicBezTo>
                  <a:pt x="934" y="615"/>
                  <a:pt x="951" y="565"/>
                  <a:pt x="922" y="546"/>
                </a:cubicBezTo>
                <a:lnTo>
                  <a:pt x="77" y="10"/>
                </a:lnTo>
                <a:cubicBezTo>
                  <a:pt x="68" y="3"/>
                  <a:pt x="59" y="0"/>
                  <a:pt x="51" y="0"/>
                </a:cubicBezTo>
                <a:close/>
              </a:path>
            </a:pathLst>
          </a:custGeom>
          <a:solidFill>
            <a:srgbClr val="E8BB6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4" name="Google Shape;9284;p63"/>
          <p:cNvSpPr/>
          <p:nvPr/>
        </p:nvSpPr>
        <p:spPr>
          <a:xfrm>
            <a:off x="3933451" y="4110777"/>
            <a:ext cx="18225" cy="12161"/>
          </a:xfrm>
          <a:custGeom>
            <a:avLst/>
            <a:gdLst/>
            <a:ahLst/>
            <a:cxnLst/>
            <a:rect l="l" t="t" r="r" b="b"/>
            <a:pathLst>
              <a:path w="571" h="381" extrusionOk="0">
                <a:moveTo>
                  <a:pt x="62" y="1"/>
                </a:moveTo>
                <a:cubicBezTo>
                  <a:pt x="30" y="1"/>
                  <a:pt x="1" y="56"/>
                  <a:pt x="42" y="77"/>
                </a:cubicBezTo>
                <a:lnTo>
                  <a:pt x="494" y="375"/>
                </a:lnTo>
                <a:cubicBezTo>
                  <a:pt x="502" y="378"/>
                  <a:pt x="509" y="380"/>
                  <a:pt x="516" y="380"/>
                </a:cubicBezTo>
                <a:cubicBezTo>
                  <a:pt x="551" y="380"/>
                  <a:pt x="570" y="333"/>
                  <a:pt x="530" y="303"/>
                </a:cubicBezTo>
                <a:lnTo>
                  <a:pt x="78" y="6"/>
                </a:lnTo>
                <a:cubicBezTo>
                  <a:pt x="73" y="2"/>
                  <a:pt x="67" y="1"/>
                  <a:pt x="62" y="1"/>
                </a:cubicBezTo>
                <a:close/>
              </a:path>
            </a:pathLst>
          </a:custGeom>
          <a:solidFill>
            <a:srgbClr val="E8BB6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5" name="Google Shape;9285;p63"/>
          <p:cNvSpPr/>
          <p:nvPr/>
        </p:nvSpPr>
        <p:spPr>
          <a:xfrm>
            <a:off x="3941399" y="4098616"/>
            <a:ext cx="18257" cy="12129"/>
          </a:xfrm>
          <a:custGeom>
            <a:avLst/>
            <a:gdLst/>
            <a:ahLst/>
            <a:cxnLst/>
            <a:rect l="l" t="t" r="r" b="b"/>
            <a:pathLst>
              <a:path w="572" h="380" extrusionOk="0">
                <a:moveTo>
                  <a:pt x="57" y="0"/>
                </a:moveTo>
                <a:cubicBezTo>
                  <a:pt x="21" y="0"/>
                  <a:pt x="1" y="47"/>
                  <a:pt x="31" y="77"/>
                </a:cubicBezTo>
                <a:lnTo>
                  <a:pt x="495" y="375"/>
                </a:lnTo>
                <a:cubicBezTo>
                  <a:pt x="500" y="378"/>
                  <a:pt x="505" y="379"/>
                  <a:pt x="511" y="379"/>
                </a:cubicBezTo>
                <a:cubicBezTo>
                  <a:pt x="542" y="379"/>
                  <a:pt x="572" y="324"/>
                  <a:pt x="531" y="303"/>
                </a:cubicBezTo>
                <a:lnTo>
                  <a:pt x="79" y="6"/>
                </a:lnTo>
                <a:cubicBezTo>
                  <a:pt x="71" y="2"/>
                  <a:pt x="64" y="0"/>
                  <a:pt x="57" y="0"/>
                </a:cubicBezTo>
                <a:close/>
              </a:path>
            </a:pathLst>
          </a:custGeom>
          <a:solidFill>
            <a:srgbClr val="E8BB6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6" name="Google Shape;9286;p63"/>
          <p:cNvSpPr/>
          <p:nvPr/>
        </p:nvSpPr>
        <p:spPr>
          <a:xfrm>
            <a:off x="3948326" y="4087572"/>
            <a:ext cx="18193" cy="12161"/>
          </a:xfrm>
          <a:custGeom>
            <a:avLst/>
            <a:gdLst/>
            <a:ahLst/>
            <a:cxnLst/>
            <a:rect l="l" t="t" r="r" b="b"/>
            <a:pathLst>
              <a:path w="570" h="381" extrusionOk="0">
                <a:moveTo>
                  <a:pt x="54" y="1"/>
                </a:moveTo>
                <a:cubicBezTo>
                  <a:pt x="19" y="1"/>
                  <a:pt x="0" y="48"/>
                  <a:pt x="40" y="78"/>
                </a:cubicBezTo>
                <a:lnTo>
                  <a:pt x="493" y="375"/>
                </a:lnTo>
                <a:cubicBezTo>
                  <a:pt x="499" y="379"/>
                  <a:pt x="506" y="380"/>
                  <a:pt x="512" y="380"/>
                </a:cubicBezTo>
                <a:cubicBezTo>
                  <a:pt x="549" y="380"/>
                  <a:pt x="569" y="324"/>
                  <a:pt x="528" y="304"/>
                </a:cubicBezTo>
                <a:lnTo>
                  <a:pt x="76" y="6"/>
                </a:lnTo>
                <a:cubicBezTo>
                  <a:pt x="68" y="2"/>
                  <a:pt x="61" y="1"/>
                  <a:pt x="54" y="1"/>
                </a:cubicBezTo>
                <a:close/>
              </a:path>
            </a:pathLst>
          </a:custGeom>
          <a:solidFill>
            <a:srgbClr val="E8BB6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7" name="Google Shape;9287;p63"/>
          <p:cNvSpPr/>
          <p:nvPr/>
        </p:nvSpPr>
        <p:spPr>
          <a:xfrm>
            <a:off x="3955891" y="4075825"/>
            <a:ext cx="18225" cy="12129"/>
          </a:xfrm>
          <a:custGeom>
            <a:avLst/>
            <a:gdLst/>
            <a:ahLst/>
            <a:cxnLst/>
            <a:rect l="l" t="t" r="r" b="b"/>
            <a:pathLst>
              <a:path w="571" h="380" extrusionOk="0">
                <a:moveTo>
                  <a:pt x="58" y="0"/>
                </a:moveTo>
                <a:cubicBezTo>
                  <a:pt x="21" y="0"/>
                  <a:pt x="0" y="56"/>
                  <a:pt x="41" y="77"/>
                </a:cubicBezTo>
                <a:lnTo>
                  <a:pt x="494" y="374"/>
                </a:lnTo>
                <a:cubicBezTo>
                  <a:pt x="499" y="378"/>
                  <a:pt x="504" y="379"/>
                  <a:pt x="509" y="379"/>
                </a:cubicBezTo>
                <a:cubicBezTo>
                  <a:pt x="541" y="379"/>
                  <a:pt x="570" y="323"/>
                  <a:pt x="529" y="303"/>
                </a:cubicBezTo>
                <a:lnTo>
                  <a:pt x="77" y="5"/>
                </a:lnTo>
                <a:cubicBezTo>
                  <a:pt x="70" y="2"/>
                  <a:pt x="64" y="0"/>
                  <a:pt x="58" y="0"/>
                </a:cubicBezTo>
                <a:close/>
              </a:path>
            </a:pathLst>
          </a:custGeom>
          <a:solidFill>
            <a:srgbClr val="E8BB6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88" name="Google Shape;9288;p63"/>
          <p:cNvGrpSpPr/>
          <p:nvPr/>
        </p:nvGrpSpPr>
        <p:grpSpPr>
          <a:xfrm>
            <a:off x="3557377" y="3598712"/>
            <a:ext cx="445058" cy="466443"/>
            <a:chOff x="3557377" y="3992612"/>
            <a:chExt cx="445058" cy="466443"/>
          </a:xfrm>
        </p:grpSpPr>
        <p:sp>
          <p:nvSpPr>
            <p:cNvPr id="9289" name="Google Shape;9289;p63"/>
            <p:cNvSpPr/>
            <p:nvPr/>
          </p:nvSpPr>
          <p:spPr>
            <a:xfrm>
              <a:off x="3868048" y="4435970"/>
              <a:ext cx="25151" cy="22470"/>
            </a:xfrm>
            <a:custGeom>
              <a:avLst/>
              <a:gdLst/>
              <a:ahLst/>
              <a:cxnLst/>
              <a:rect l="l" t="t" r="r" b="b"/>
              <a:pathLst>
                <a:path w="788" h="704" extrusionOk="0">
                  <a:moveTo>
                    <a:pt x="309" y="0"/>
                  </a:moveTo>
                  <a:cubicBezTo>
                    <a:pt x="142" y="0"/>
                    <a:pt x="1" y="207"/>
                    <a:pt x="162" y="331"/>
                  </a:cubicBezTo>
                  <a:cubicBezTo>
                    <a:pt x="257" y="402"/>
                    <a:pt x="329" y="497"/>
                    <a:pt x="376" y="605"/>
                  </a:cubicBezTo>
                  <a:cubicBezTo>
                    <a:pt x="409" y="674"/>
                    <a:pt x="463" y="703"/>
                    <a:pt x="520" y="703"/>
                  </a:cubicBezTo>
                  <a:cubicBezTo>
                    <a:pt x="648" y="703"/>
                    <a:pt x="788" y="555"/>
                    <a:pt x="722" y="390"/>
                  </a:cubicBezTo>
                  <a:cubicBezTo>
                    <a:pt x="662" y="247"/>
                    <a:pt x="555" y="128"/>
                    <a:pt x="436" y="45"/>
                  </a:cubicBezTo>
                  <a:cubicBezTo>
                    <a:pt x="395" y="14"/>
                    <a:pt x="351" y="0"/>
                    <a:pt x="309" y="0"/>
                  </a:cubicBezTo>
                  <a:close/>
                </a:path>
              </a:pathLst>
            </a:custGeom>
            <a:solidFill>
              <a:srgbClr val="B0D7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0" name="Google Shape;9290;p63"/>
            <p:cNvSpPr/>
            <p:nvPr/>
          </p:nvSpPr>
          <p:spPr>
            <a:xfrm>
              <a:off x="3845067" y="3992612"/>
              <a:ext cx="35269" cy="22087"/>
            </a:xfrm>
            <a:custGeom>
              <a:avLst/>
              <a:gdLst/>
              <a:ahLst/>
              <a:cxnLst/>
              <a:rect l="l" t="t" r="r" b="b"/>
              <a:pathLst>
                <a:path w="1105" h="692" extrusionOk="0">
                  <a:moveTo>
                    <a:pt x="163" y="1"/>
                  </a:moveTo>
                  <a:cubicBezTo>
                    <a:pt x="104" y="1"/>
                    <a:pt x="50" y="30"/>
                    <a:pt x="25" y="88"/>
                  </a:cubicBezTo>
                  <a:cubicBezTo>
                    <a:pt x="13" y="112"/>
                    <a:pt x="1" y="136"/>
                    <a:pt x="13" y="159"/>
                  </a:cubicBezTo>
                  <a:cubicBezTo>
                    <a:pt x="1" y="219"/>
                    <a:pt x="37" y="279"/>
                    <a:pt x="96" y="302"/>
                  </a:cubicBezTo>
                  <a:lnTo>
                    <a:pt x="799" y="671"/>
                  </a:lnTo>
                  <a:cubicBezTo>
                    <a:pt x="824" y="685"/>
                    <a:pt x="850" y="691"/>
                    <a:pt x="873" y="691"/>
                  </a:cubicBezTo>
                  <a:cubicBezTo>
                    <a:pt x="1015" y="691"/>
                    <a:pt x="1105" y="477"/>
                    <a:pt x="942" y="386"/>
                  </a:cubicBezTo>
                  <a:lnTo>
                    <a:pt x="239" y="17"/>
                  </a:lnTo>
                  <a:cubicBezTo>
                    <a:pt x="214" y="6"/>
                    <a:pt x="188" y="1"/>
                    <a:pt x="163" y="1"/>
                  </a:cubicBezTo>
                  <a:close/>
                </a:path>
              </a:pathLst>
            </a:custGeom>
            <a:solidFill>
              <a:srgbClr val="B0D7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1" name="Google Shape;9291;p63"/>
            <p:cNvSpPr/>
            <p:nvPr/>
          </p:nvSpPr>
          <p:spPr>
            <a:xfrm>
              <a:off x="3822659" y="4035384"/>
              <a:ext cx="35205" cy="21991"/>
            </a:xfrm>
            <a:custGeom>
              <a:avLst/>
              <a:gdLst/>
              <a:ahLst/>
              <a:cxnLst/>
              <a:rect l="l" t="t" r="r" b="b"/>
              <a:pathLst>
                <a:path w="1103" h="689" extrusionOk="0">
                  <a:moveTo>
                    <a:pt x="159" y="0"/>
                  </a:moveTo>
                  <a:cubicBezTo>
                    <a:pt x="101" y="0"/>
                    <a:pt x="49" y="33"/>
                    <a:pt x="24" y="82"/>
                  </a:cubicBezTo>
                  <a:cubicBezTo>
                    <a:pt x="12" y="105"/>
                    <a:pt x="0" y="141"/>
                    <a:pt x="12" y="165"/>
                  </a:cubicBezTo>
                  <a:cubicBezTo>
                    <a:pt x="0" y="224"/>
                    <a:pt x="36" y="272"/>
                    <a:pt x="96" y="308"/>
                  </a:cubicBezTo>
                  <a:lnTo>
                    <a:pt x="798" y="665"/>
                  </a:lnTo>
                  <a:cubicBezTo>
                    <a:pt x="826" y="681"/>
                    <a:pt x="853" y="689"/>
                    <a:pt x="878" y="689"/>
                  </a:cubicBezTo>
                  <a:cubicBezTo>
                    <a:pt x="1016" y="689"/>
                    <a:pt x="1102" y="472"/>
                    <a:pt x="941" y="391"/>
                  </a:cubicBezTo>
                  <a:lnTo>
                    <a:pt x="239" y="22"/>
                  </a:lnTo>
                  <a:cubicBezTo>
                    <a:pt x="212" y="7"/>
                    <a:pt x="185" y="0"/>
                    <a:pt x="159" y="0"/>
                  </a:cubicBezTo>
                  <a:close/>
                </a:path>
              </a:pathLst>
            </a:custGeom>
            <a:solidFill>
              <a:srgbClr val="B0D7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2" name="Google Shape;9292;p63"/>
            <p:cNvSpPr/>
            <p:nvPr/>
          </p:nvSpPr>
          <p:spPr>
            <a:xfrm>
              <a:off x="3811647" y="4056833"/>
              <a:ext cx="49249" cy="29428"/>
            </a:xfrm>
            <a:custGeom>
              <a:avLst/>
              <a:gdLst/>
              <a:ahLst/>
              <a:cxnLst/>
              <a:rect l="l" t="t" r="r" b="b"/>
              <a:pathLst>
                <a:path w="1543" h="922" extrusionOk="0">
                  <a:moveTo>
                    <a:pt x="158" y="1"/>
                  </a:moveTo>
                  <a:cubicBezTo>
                    <a:pt x="103" y="1"/>
                    <a:pt x="49" y="30"/>
                    <a:pt x="24" y="88"/>
                  </a:cubicBezTo>
                  <a:cubicBezTo>
                    <a:pt x="0" y="112"/>
                    <a:pt x="0" y="136"/>
                    <a:pt x="0" y="160"/>
                  </a:cubicBezTo>
                  <a:cubicBezTo>
                    <a:pt x="0" y="219"/>
                    <a:pt x="36" y="267"/>
                    <a:pt x="84" y="291"/>
                  </a:cubicBezTo>
                  <a:lnTo>
                    <a:pt x="1238" y="898"/>
                  </a:lnTo>
                  <a:cubicBezTo>
                    <a:pt x="1266" y="914"/>
                    <a:pt x="1293" y="922"/>
                    <a:pt x="1318" y="922"/>
                  </a:cubicBezTo>
                  <a:cubicBezTo>
                    <a:pt x="1457" y="922"/>
                    <a:pt x="1542" y="705"/>
                    <a:pt x="1381" y="624"/>
                  </a:cubicBezTo>
                  <a:lnTo>
                    <a:pt x="226" y="17"/>
                  </a:lnTo>
                  <a:cubicBezTo>
                    <a:pt x="205" y="6"/>
                    <a:pt x="181" y="1"/>
                    <a:pt x="158" y="1"/>
                  </a:cubicBezTo>
                  <a:close/>
                </a:path>
              </a:pathLst>
            </a:custGeom>
            <a:solidFill>
              <a:srgbClr val="B0D7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3" name="Google Shape;9293;p63"/>
            <p:cNvSpPr/>
            <p:nvPr/>
          </p:nvSpPr>
          <p:spPr>
            <a:xfrm>
              <a:off x="3800252" y="4078124"/>
              <a:ext cx="35237" cy="22087"/>
            </a:xfrm>
            <a:custGeom>
              <a:avLst/>
              <a:gdLst/>
              <a:ahLst/>
              <a:cxnLst/>
              <a:rect l="l" t="t" r="r" b="b"/>
              <a:pathLst>
                <a:path w="1104" h="692" extrusionOk="0">
                  <a:moveTo>
                    <a:pt x="162" y="0"/>
                  </a:moveTo>
                  <a:cubicBezTo>
                    <a:pt x="103" y="0"/>
                    <a:pt x="49" y="30"/>
                    <a:pt x="24" y="88"/>
                  </a:cubicBezTo>
                  <a:cubicBezTo>
                    <a:pt x="12" y="112"/>
                    <a:pt x="0" y="136"/>
                    <a:pt x="12" y="159"/>
                  </a:cubicBezTo>
                  <a:cubicBezTo>
                    <a:pt x="0" y="219"/>
                    <a:pt x="36" y="278"/>
                    <a:pt x="95" y="302"/>
                  </a:cubicBezTo>
                  <a:lnTo>
                    <a:pt x="798" y="671"/>
                  </a:lnTo>
                  <a:cubicBezTo>
                    <a:pt x="823" y="685"/>
                    <a:pt x="849" y="691"/>
                    <a:pt x="872" y="691"/>
                  </a:cubicBezTo>
                  <a:cubicBezTo>
                    <a:pt x="1014" y="691"/>
                    <a:pt x="1104" y="477"/>
                    <a:pt x="941" y="386"/>
                  </a:cubicBezTo>
                  <a:lnTo>
                    <a:pt x="238" y="17"/>
                  </a:lnTo>
                  <a:cubicBezTo>
                    <a:pt x="213" y="6"/>
                    <a:pt x="187" y="0"/>
                    <a:pt x="162" y="0"/>
                  </a:cubicBezTo>
                  <a:close/>
                </a:path>
              </a:pathLst>
            </a:custGeom>
            <a:solidFill>
              <a:srgbClr val="B0D7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4" name="Google Shape;9294;p63"/>
            <p:cNvSpPr/>
            <p:nvPr/>
          </p:nvSpPr>
          <p:spPr>
            <a:xfrm>
              <a:off x="3688119" y="4291918"/>
              <a:ext cx="35205" cy="21991"/>
            </a:xfrm>
            <a:custGeom>
              <a:avLst/>
              <a:gdLst/>
              <a:ahLst/>
              <a:cxnLst/>
              <a:rect l="l" t="t" r="r" b="b"/>
              <a:pathLst>
                <a:path w="1103" h="689" extrusionOk="0">
                  <a:moveTo>
                    <a:pt x="159" y="0"/>
                  </a:moveTo>
                  <a:cubicBezTo>
                    <a:pt x="102" y="0"/>
                    <a:pt x="49" y="32"/>
                    <a:pt x="24" y="81"/>
                  </a:cubicBezTo>
                  <a:cubicBezTo>
                    <a:pt x="13" y="105"/>
                    <a:pt x="1" y="141"/>
                    <a:pt x="13" y="165"/>
                  </a:cubicBezTo>
                  <a:cubicBezTo>
                    <a:pt x="1" y="224"/>
                    <a:pt x="36" y="272"/>
                    <a:pt x="96" y="307"/>
                  </a:cubicBezTo>
                  <a:lnTo>
                    <a:pt x="798" y="665"/>
                  </a:lnTo>
                  <a:cubicBezTo>
                    <a:pt x="826" y="681"/>
                    <a:pt x="853" y="688"/>
                    <a:pt x="878" y="688"/>
                  </a:cubicBezTo>
                  <a:cubicBezTo>
                    <a:pt x="1016" y="688"/>
                    <a:pt x="1102" y="471"/>
                    <a:pt x="941" y="391"/>
                  </a:cubicBezTo>
                  <a:lnTo>
                    <a:pt x="239" y="22"/>
                  </a:lnTo>
                  <a:cubicBezTo>
                    <a:pt x="213" y="7"/>
                    <a:pt x="185" y="0"/>
                    <a:pt x="159" y="0"/>
                  </a:cubicBezTo>
                  <a:close/>
                </a:path>
              </a:pathLst>
            </a:custGeom>
            <a:solidFill>
              <a:srgbClr val="B0D7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5" name="Google Shape;9295;p63"/>
            <p:cNvSpPr/>
            <p:nvPr/>
          </p:nvSpPr>
          <p:spPr>
            <a:xfrm>
              <a:off x="3677107" y="4313368"/>
              <a:ext cx="34950" cy="22055"/>
            </a:xfrm>
            <a:custGeom>
              <a:avLst/>
              <a:gdLst/>
              <a:ahLst/>
              <a:cxnLst/>
              <a:rect l="l" t="t" r="r" b="b"/>
              <a:pathLst>
                <a:path w="1095" h="691" extrusionOk="0">
                  <a:moveTo>
                    <a:pt x="158" y="0"/>
                  </a:moveTo>
                  <a:cubicBezTo>
                    <a:pt x="103" y="0"/>
                    <a:pt x="49" y="30"/>
                    <a:pt x="24" y="88"/>
                  </a:cubicBezTo>
                  <a:cubicBezTo>
                    <a:pt x="0" y="112"/>
                    <a:pt x="0" y="136"/>
                    <a:pt x="0" y="159"/>
                  </a:cubicBezTo>
                  <a:cubicBezTo>
                    <a:pt x="0" y="219"/>
                    <a:pt x="36" y="267"/>
                    <a:pt x="84" y="290"/>
                  </a:cubicBezTo>
                  <a:lnTo>
                    <a:pt x="786" y="671"/>
                  </a:lnTo>
                  <a:cubicBezTo>
                    <a:pt x="813" y="685"/>
                    <a:pt x="838" y="690"/>
                    <a:pt x="862" y="690"/>
                  </a:cubicBezTo>
                  <a:cubicBezTo>
                    <a:pt x="1010" y="690"/>
                    <a:pt x="1095" y="468"/>
                    <a:pt x="941" y="386"/>
                  </a:cubicBezTo>
                  <a:lnTo>
                    <a:pt x="227" y="16"/>
                  </a:lnTo>
                  <a:cubicBezTo>
                    <a:pt x="205" y="6"/>
                    <a:pt x="182" y="0"/>
                    <a:pt x="158" y="0"/>
                  </a:cubicBezTo>
                  <a:close/>
                </a:path>
              </a:pathLst>
            </a:custGeom>
            <a:solidFill>
              <a:srgbClr val="B0D7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6" name="Google Shape;9296;p63"/>
            <p:cNvSpPr/>
            <p:nvPr/>
          </p:nvSpPr>
          <p:spPr>
            <a:xfrm>
              <a:off x="3665711" y="4334658"/>
              <a:ext cx="35237" cy="22055"/>
            </a:xfrm>
            <a:custGeom>
              <a:avLst/>
              <a:gdLst/>
              <a:ahLst/>
              <a:cxnLst/>
              <a:rect l="l" t="t" r="r" b="b"/>
              <a:pathLst>
                <a:path w="1104" h="691" extrusionOk="0">
                  <a:moveTo>
                    <a:pt x="162" y="0"/>
                  </a:moveTo>
                  <a:cubicBezTo>
                    <a:pt x="103" y="0"/>
                    <a:pt x="49" y="29"/>
                    <a:pt x="24" y="88"/>
                  </a:cubicBezTo>
                  <a:cubicBezTo>
                    <a:pt x="12" y="111"/>
                    <a:pt x="0" y="135"/>
                    <a:pt x="0" y="159"/>
                  </a:cubicBezTo>
                  <a:cubicBezTo>
                    <a:pt x="0" y="219"/>
                    <a:pt x="36" y="278"/>
                    <a:pt x="95" y="302"/>
                  </a:cubicBezTo>
                  <a:lnTo>
                    <a:pt x="798" y="671"/>
                  </a:lnTo>
                  <a:cubicBezTo>
                    <a:pt x="824" y="685"/>
                    <a:pt x="849" y="691"/>
                    <a:pt x="873" y="691"/>
                  </a:cubicBezTo>
                  <a:cubicBezTo>
                    <a:pt x="1014" y="691"/>
                    <a:pt x="1104" y="477"/>
                    <a:pt x="941" y="385"/>
                  </a:cubicBezTo>
                  <a:lnTo>
                    <a:pt x="238" y="16"/>
                  </a:lnTo>
                  <a:cubicBezTo>
                    <a:pt x="213" y="6"/>
                    <a:pt x="187" y="0"/>
                    <a:pt x="162" y="0"/>
                  </a:cubicBezTo>
                  <a:close/>
                </a:path>
              </a:pathLst>
            </a:custGeom>
            <a:solidFill>
              <a:srgbClr val="B0D7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7" name="Google Shape;9297;p63"/>
            <p:cNvSpPr/>
            <p:nvPr/>
          </p:nvSpPr>
          <p:spPr>
            <a:xfrm>
              <a:off x="3557377" y="4013200"/>
              <a:ext cx="445058" cy="445856"/>
            </a:xfrm>
            <a:custGeom>
              <a:avLst/>
              <a:gdLst/>
              <a:ahLst/>
              <a:cxnLst/>
              <a:rect l="l" t="t" r="r" b="b"/>
              <a:pathLst>
                <a:path w="13944" h="13969" extrusionOk="0">
                  <a:moveTo>
                    <a:pt x="8358" y="3005"/>
                  </a:moveTo>
                  <a:cubicBezTo>
                    <a:pt x="8865" y="3005"/>
                    <a:pt x="9290" y="3188"/>
                    <a:pt x="9562" y="3360"/>
                  </a:cubicBezTo>
                  <a:lnTo>
                    <a:pt x="5918" y="9075"/>
                  </a:lnTo>
                  <a:cubicBezTo>
                    <a:pt x="5299" y="8599"/>
                    <a:pt x="4168" y="7563"/>
                    <a:pt x="5775" y="4884"/>
                  </a:cubicBezTo>
                  <a:cubicBezTo>
                    <a:pt x="6660" y="3415"/>
                    <a:pt x="7600" y="3005"/>
                    <a:pt x="8358" y="3005"/>
                  </a:cubicBezTo>
                  <a:close/>
                  <a:moveTo>
                    <a:pt x="7676" y="1"/>
                  </a:moveTo>
                  <a:cubicBezTo>
                    <a:pt x="6053" y="1"/>
                    <a:pt x="4188" y="644"/>
                    <a:pt x="2763" y="2884"/>
                  </a:cubicBezTo>
                  <a:cubicBezTo>
                    <a:pt x="1" y="7218"/>
                    <a:pt x="2692" y="10242"/>
                    <a:pt x="3906" y="11349"/>
                  </a:cubicBezTo>
                  <a:cubicBezTo>
                    <a:pt x="4109" y="11540"/>
                    <a:pt x="4156" y="11849"/>
                    <a:pt x="4001" y="12076"/>
                  </a:cubicBezTo>
                  <a:cubicBezTo>
                    <a:pt x="3775" y="12421"/>
                    <a:pt x="3882" y="12885"/>
                    <a:pt x="4228" y="13111"/>
                  </a:cubicBezTo>
                  <a:lnTo>
                    <a:pt x="5394" y="13850"/>
                  </a:lnTo>
                  <a:cubicBezTo>
                    <a:pt x="5522" y="13930"/>
                    <a:pt x="5664" y="13969"/>
                    <a:pt x="5802" y="13969"/>
                  </a:cubicBezTo>
                  <a:cubicBezTo>
                    <a:pt x="6052" y="13969"/>
                    <a:pt x="6293" y="13845"/>
                    <a:pt x="6430" y="13623"/>
                  </a:cubicBezTo>
                  <a:lnTo>
                    <a:pt x="13753" y="2134"/>
                  </a:lnTo>
                  <a:cubicBezTo>
                    <a:pt x="13943" y="1836"/>
                    <a:pt x="13860" y="1431"/>
                    <a:pt x="13550" y="1241"/>
                  </a:cubicBezTo>
                  <a:lnTo>
                    <a:pt x="12229" y="396"/>
                  </a:lnTo>
                  <a:cubicBezTo>
                    <a:pt x="12117" y="323"/>
                    <a:pt x="11994" y="288"/>
                    <a:pt x="11874" y="288"/>
                  </a:cubicBezTo>
                  <a:cubicBezTo>
                    <a:pt x="11660" y="288"/>
                    <a:pt x="11453" y="396"/>
                    <a:pt x="11324" y="586"/>
                  </a:cubicBezTo>
                  <a:cubicBezTo>
                    <a:pt x="11242" y="716"/>
                    <a:pt x="11100" y="791"/>
                    <a:pt x="10953" y="791"/>
                  </a:cubicBezTo>
                  <a:cubicBezTo>
                    <a:pt x="10885" y="791"/>
                    <a:pt x="10816" y="775"/>
                    <a:pt x="10752" y="741"/>
                  </a:cubicBezTo>
                  <a:cubicBezTo>
                    <a:pt x="10108" y="408"/>
                    <a:pt x="8969" y="1"/>
                    <a:pt x="767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8" name="Google Shape;9298;p63"/>
            <p:cNvSpPr/>
            <p:nvPr/>
          </p:nvSpPr>
          <p:spPr>
            <a:xfrm>
              <a:off x="3723326" y="4413658"/>
              <a:ext cx="30737" cy="19725"/>
            </a:xfrm>
            <a:custGeom>
              <a:avLst/>
              <a:gdLst/>
              <a:ahLst/>
              <a:cxnLst/>
              <a:rect l="l" t="t" r="r" b="b"/>
              <a:pathLst>
                <a:path w="963" h="618" extrusionOk="0">
                  <a:moveTo>
                    <a:pt x="55" y="0"/>
                  </a:moveTo>
                  <a:cubicBezTo>
                    <a:pt x="19" y="0"/>
                    <a:pt x="1" y="45"/>
                    <a:pt x="41" y="65"/>
                  </a:cubicBezTo>
                  <a:lnTo>
                    <a:pt x="886" y="613"/>
                  </a:lnTo>
                  <a:cubicBezTo>
                    <a:pt x="891" y="616"/>
                    <a:pt x="896" y="618"/>
                    <a:pt x="901" y="618"/>
                  </a:cubicBezTo>
                  <a:cubicBezTo>
                    <a:pt x="933" y="618"/>
                    <a:pt x="963" y="562"/>
                    <a:pt x="922" y="542"/>
                  </a:cubicBezTo>
                  <a:lnTo>
                    <a:pt x="76" y="6"/>
                  </a:lnTo>
                  <a:cubicBezTo>
                    <a:pt x="69" y="2"/>
                    <a:pt x="61" y="0"/>
                    <a:pt x="55" y="0"/>
                  </a:cubicBezTo>
                  <a:close/>
                </a:path>
              </a:pathLst>
            </a:custGeom>
            <a:solidFill>
              <a:srgbClr val="E8BB6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9" name="Google Shape;9299;p63"/>
            <p:cNvSpPr/>
            <p:nvPr/>
          </p:nvSpPr>
          <p:spPr>
            <a:xfrm>
              <a:off x="3761661" y="4353618"/>
              <a:ext cx="30768" cy="19374"/>
            </a:xfrm>
            <a:custGeom>
              <a:avLst/>
              <a:gdLst/>
              <a:ahLst/>
              <a:cxnLst/>
              <a:rect l="l" t="t" r="r" b="b"/>
              <a:pathLst>
                <a:path w="964" h="607" extrusionOk="0">
                  <a:moveTo>
                    <a:pt x="56" y="0"/>
                  </a:moveTo>
                  <a:cubicBezTo>
                    <a:pt x="21" y="0"/>
                    <a:pt x="0" y="47"/>
                    <a:pt x="30" y="77"/>
                  </a:cubicBezTo>
                  <a:lnTo>
                    <a:pt x="888" y="601"/>
                  </a:lnTo>
                  <a:cubicBezTo>
                    <a:pt x="895" y="605"/>
                    <a:pt x="903" y="606"/>
                    <a:pt x="909" y="606"/>
                  </a:cubicBezTo>
                  <a:cubicBezTo>
                    <a:pt x="945" y="606"/>
                    <a:pt x="963" y="561"/>
                    <a:pt x="923" y="541"/>
                  </a:cubicBezTo>
                  <a:lnTo>
                    <a:pt x="78" y="6"/>
                  </a:lnTo>
                  <a:cubicBezTo>
                    <a:pt x="70" y="2"/>
                    <a:pt x="63" y="0"/>
                    <a:pt x="56" y="0"/>
                  </a:cubicBezTo>
                  <a:close/>
                </a:path>
              </a:pathLst>
            </a:custGeom>
            <a:solidFill>
              <a:srgbClr val="E8BB6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0" name="Google Shape;9300;p63"/>
            <p:cNvSpPr/>
            <p:nvPr/>
          </p:nvSpPr>
          <p:spPr>
            <a:xfrm>
              <a:off x="3743914" y="4408583"/>
              <a:ext cx="18097" cy="11905"/>
            </a:xfrm>
            <a:custGeom>
              <a:avLst/>
              <a:gdLst/>
              <a:ahLst/>
              <a:cxnLst/>
              <a:rect l="l" t="t" r="r" b="b"/>
              <a:pathLst>
                <a:path w="567" h="373" extrusionOk="0">
                  <a:moveTo>
                    <a:pt x="53" y="0"/>
                  </a:moveTo>
                  <a:cubicBezTo>
                    <a:pt x="24" y="0"/>
                    <a:pt x="0" y="50"/>
                    <a:pt x="39" y="70"/>
                  </a:cubicBezTo>
                  <a:lnTo>
                    <a:pt x="491" y="367"/>
                  </a:lnTo>
                  <a:cubicBezTo>
                    <a:pt x="499" y="371"/>
                    <a:pt x="506" y="373"/>
                    <a:pt x="513" y="373"/>
                  </a:cubicBezTo>
                  <a:cubicBezTo>
                    <a:pt x="548" y="373"/>
                    <a:pt x="567" y="328"/>
                    <a:pt x="527" y="308"/>
                  </a:cubicBezTo>
                  <a:lnTo>
                    <a:pt x="74" y="10"/>
                  </a:lnTo>
                  <a:cubicBezTo>
                    <a:pt x="67" y="3"/>
                    <a:pt x="60" y="0"/>
                    <a:pt x="53" y="0"/>
                  </a:cubicBezTo>
                  <a:close/>
                </a:path>
              </a:pathLst>
            </a:custGeom>
            <a:solidFill>
              <a:srgbClr val="E8BB6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1" name="Google Shape;9301;p63"/>
            <p:cNvSpPr/>
            <p:nvPr/>
          </p:nvSpPr>
          <p:spPr>
            <a:xfrm>
              <a:off x="3751798" y="4396422"/>
              <a:ext cx="17874" cy="11905"/>
            </a:xfrm>
            <a:custGeom>
              <a:avLst/>
              <a:gdLst/>
              <a:ahLst/>
              <a:cxnLst/>
              <a:rect l="l" t="t" r="r" b="b"/>
              <a:pathLst>
                <a:path w="560" h="373" extrusionOk="0">
                  <a:moveTo>
                    <a:pt x="51" y="0"/>
                  </a:moveTo>
                  <a:cubicBezTo>
                    <a:pt x="19" y="0"/>
                    <a:pt x="1" y="50"/>
                    <a:pt x="30" y="70"/>
                  </a:cubicBezTo>
                  <a:lnTo>
                    <a:pt x="494" y="367"/>
                  </a:lnTo>
                  <a:cubicBezTo>
                    <a:pt x="500" y="371"/>
                    <a:pt x="506" y="373"/>
                    <a:pt x="511" y="373"/>
                  </a:cubicBezTo>
                  <a:cubicBezTo>
                    <a:pt x="539" y="373"/>
                    <a:pt x="560" y="328"/>
                    <a:pt x="530" y="308"/>
                  </a:cubicBezTo>
                  <a:lnTo>
                    <a:pt x="77" y="10"/>
                  </a:lnTo>
                  <a:cubicBezTo>
                    <a:pt x="68" y="3"/>
                    <a:pt x="59" y="0"/>
                    <a:pt x="51" y="0"/>
                  </a:cubicBezTo>
                  <a:close/>
                </a:path>
              </a:pathLst>
            </a:custGeom>
            <a:solidFill>
              <a:srgbClr val="E8BB6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2" name="Google Shape;9302;p63"/>
            <p:cNvSpPr/>
            <p:nvPr/>
          </p:nvSpPr>
          <p:spPr>
            <a:xfrm>
              <a:off x="3758725" y="4385378"/>
              <a:ext cx="18161" cy="11937"/>
            </a:xfrm>
            <a:custGeom>
              <a:avLst/>
              <a:gdLst/>
              <a:ahLst/>
              <a:cxnLst/>
              <a:rect l="l" t="t" r="r" b="b"/>
              <a:pathLst>
                <a:path w="569" h="374" extrusionOk="0">
                  <a:moveTo>
                    <a:pt x="53" y="1"/>
                  </a:moveTo>
                  <a:cubicBezTo>
                    <a:pt x="24" y="1"/>
                    <a:pt x="1" y="51"/>
                    <a:pt x="39" y="70"/>
                  </a:cubicBezTo>
                  <a:lnTo>
                    <a:pt x="491" y="368"/>
                  </a:lnTo>
                  <a:cubicBezTo>
                    <a:pt x="499" y="372"/>
                    <a:pt x="506" y="373"/>
                    <a:pt x="513" y="373"/>
                  </a:cubicBezTo>
                  <a:cubicBezTo>
                    <a:pt x="549" y="373"/>
                    <a:pt x="569" y="328"/>
                    <a:pt x="539" y="308"/>
                  </a:cubicBezTo>
                  <a:lnTo>
                    <a:pt x="75" y="11"/>
                  </a:lnTo>
                  <a:cubicBezTo>
                    <a:pt x="68" y="4"/>
                    <a:pt x="60" y="1"/>
                    <a:pt x="53" y="1"/>
                  </a:cubicBezTo>
                  <a:close/>
                </a:path>
              </a:pathLst>
            </a:custGeom>
            <a:solidFill>
              <a:srgbClr val="E8BB6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3" name="Google Shape;9303;p63"/>
            <p:cNvSpPr/>
            <p:nvPr/>
          </p:nvSpPr>
          <p:spPr>
            <a:xfrm>
              <a:off x="3766258" y="4373376"/>
              <a:ext cx="18193" cy="12161"/>
            </a:xfrm>
            <a:custGeom>
              <a:avLst/>
              <a:gdLst/>
              <a:ahLst/>
              <a:cxnLst/>
              <a:rect l="l" t="t" r="r" b="b"/>
              <a:pathLst>
                <a:path w="570" h="381" extrusionOk="0">
                  <a:moveTo>
                    <a:pt x="58" y="1"/>
                  </a:moveTo>
                  <a:cubicBezTo>
                    <a:pt x="21" y="1"/>
                    <a:pt x="0" y="57"/>
                    <a:pt x="41" y="77"/>
                  </a:cubicBezTo>
                  <a:lnTo>
                    <a:pt x="494" y="375"/>
                  </a:lnTo>
                  <a:cubicBezTo>
                    <a:pt x="499" y="379"/>
                    <a:pt x="505" y="380"/>
                    <a:pt x="511" y="380"/>
                  </a:cubicBezTo>
                  <a:cubicBezTo>
                    <a:pt x="542" y="380"/>
                    <a:pt x="569" y="333"/>
                    <a:pt x="529" y="303"/>
                  </a:cubicBezTo>
                  <a:lnTo>
                    <a:pt x="77" y="6"/>
                  </a:lnTo>
                  <a:cubicBezTo>
                    <a:pt x="70" y="2"/>
                    <a:pt x="64" y="1"/>
                    <a:pt x="58" y="1"/>
                  </a:cubicBezTo>
                  <a:close/>
                </a:path>
              </a:pathLst>
            </a:custGeom>
            <a:solidFill>
              <a:srgbClr val="E8BB6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4" name="Google Shape;9304;p63"/>
            <p:cNvSpPr/>
            <p:nvPr/>
          </p:nvSpPr>
          <p:spPr>
            <a:xfrm>
              <a:off x="3799677" y="4293578"/>
              <a:ext cx="30417" cy="19757"/>
            </a:xfrm>
            <a:custGeom>
              <a:avLst/>
              <a:gdLst/>
              <a:ahLst/>
              <a:cxnLst/>
              <a:rect l="l" t="t" r="r" b="b"/>
              <a:pathLst>
                <a:path w="953" h="619" extrusionOk="0">
                  <a:moveTo>
                    <a:pt x="58" y="1"/>
                  </a:moveTo>
                  <a:cubicBezTo>
                    <a:pt x="22" y="1"/>
                    <a:pt x="1" y="56"/>
                    <a:pt x="42" y="77"/>
                  </a:cubicBezTo>
                  <a:lnTo>
                    <a:pt x="887" y="613"/>
                  </a:lnTo>
                  <a:cubicBezTo>
                    <a:pt x="893" y="617"/>
                    <a:pt x="899" y="618"/>
                    <a:pt x="904" y="618"/>
                  </a:cubicBezTo>
                  <a:cubicBezTo>
                    <a:pt x="933" y="618"/>
                    <a:pt x="953" y="573"/>
                    <a:pt x="923" y="553"/>
                  </a:cubicBezTo>
                  <a:lnTo>
                    <a:pt x="78" y="5"/>
                  </a:lnTo>
                  <a:cubicBezTo>
                    <a:pt x="71" y="2"/>
                    <a:pt x="64" y="1"/>
                    <a:pt x="58" y="1"/>
                  </a:cubicBezTo>
                  <a:close/>
                </a:path>
              </a:pathLst>
            </a:custGeom>
            <a:solidFill>
              <a:srgbClr val="E8BB6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5" name="Google Shape;9305;p63"/>
            <p:cNvSpPr/>
            <p:nvPr/>
          </p:nvSpPr>
          <p:spPr>
            <a:xfrm>
              <a:off x="3781898" y="4348894"/>
              <a:ext cx="18193" cy="11937"/>
            </a:xfrm>
            <a:custGeom>
              <a:avLst/>
              <a:gdLst/>
              <a:ahLst/>
              <a:cxnLst/>
              <a:rect l="l" t="t" r="r" b="b"/>
              <a:pathLst>
                <a:path w="570" h="374" extrusionOk="0">
                  <a:moveTo>
                    <a:pt x="54" y="1"/>
                  </a:moveTo>
                  <a:cubicBezTo>
                    <a:pt x="24" y="1"/>
                    <a:pt x="1" y="51"/>
                    <a:pt x="39" y="70"/>
                  </a:cubicBezTo>
                  <a:lnTo>
                    <a:pt x="492" y="368"/>
                  </a:lnTo>
                  <a:cubicBezTo>
                    <a:pt x="499" y="372"/>
                    <a:pt x="507" y="373"/>
                    <a:pt x="514" y="373"/>
                  </a:cubicBezTo>
                  <a:cubicBezTo>
                    <a:pt x="549" y="373"/>
                    <a:pt x="569" y="328"/>
                    <a:pt x="539" y="308"/>
                  </a:cubicBezTo>
                  <a:lnTo>
                    <a:pt x="75" y="11"/>
                  </a:lnTo>
                  <a:cubicBezTo>
                    <a:pt x="68" y="4"/>
                    <a:pt x="61" y="1"/>
                    <a:pt x="54" y="1"/>
                  </a:cubicBezTo>
                  <a:close/>
                </a:path>
              </a:pathLst>
            </a:custGeom>
            <a:solidFill>
              <a:srgbClr val="E8BB6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6" name="Google Shape;9306;p63"/>
            <p:cNvSpPr/>
            <p:nvPr/>
          </p:nvSpPr>
          <p:spPr>
            <a:xfrm>
              <a:off x="3789846" y="4336509"/>
              <a:ext cx="18193" cy="12129"/>
            </a:xfrm>
            <a:custGeom>
              <a:avLst/>
              <a:gdLst/>
              <a:ahLst/>
              <a:cxnLst/>
              <a:rect l="l" t="t" r="r" b="b"/>
              <a:pathLst>
                <a:path w="570" h="380" extrusionOk="0">
                  <a:moveTo>
                    <a:pt x="54" y="0"/>
                  </a:moveTo>
                  <a:cubicBezTo>
                    <a:pt x="19" y="0"/>
                    <a:pt x="0" y="47"/>
                    <a:pt x="40" y="77"/>
                  </a:cubicBezTo>
                  <a:lnTo>
                    <a:pt x="493" y="375"/>
                  </a:lnTo>
                  <a:cubicBezTo>
                    <a:pt x="498" y="378"/>
                    <a:pt x="503" y="380"/>
                    <a:pt x="508" y="380"/>
                  </a:cubicBezTo>
                  <a:cubicBezTo>
                    <a:pt x="540" y="380"/>
                    <a:pt x="569" y="324"/>
                    <a:pt x="528" y="303"/>
                  </a:cubicBezTo>
                  <a:lnTo>
                    <a:pt x="76" y="6"/>
                  </a:lnTo>
                  <a:cubicBezTo>
                    <a:pt x="68" y="2"/>
                    <a:pt x="61" y="0"/>
                    <a:pt x="54" y="0"/>
                  </a:cubicBezTo>
                  <a:close/>
                </a:path>
              </a:pathLst>
            </a:custGeom>
            <a:solidFill>
              <a:srgbClr val="E8BB6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7" name="Google Shape;9307;p63"/>
            <p:cNvSpPr/>
            <p:nvPr/>
          </p:nvSpPr>
          <p:spPr>
            <a:xfrm>
              <a:off x="3796645" y="4325497"/>
              <a:ext cx="18289" cy="12129"/>
            </a:xfrm>
            <a:custGeom>
              <a:avLst/>
              <a:gdLst/>
              <a:ahLst/>
              <a:cxnLst/>
              <a:rect l="l" t="t" r="r" b="b"/>
              <a:pathLst>
                <a:path w="573" h="380" extrusionOk="0">
                  <a:moveTo>
                    <a:pt x="62" y="1"/>
                  </a:moveTo>
                  <a:cubicBezTo>
                    <a:pt x="30" y="1"/>
                    <a:pt x="1" y="57"/>
                    <a:pt x="42" y="77"/>
                  </a:cubicBezTo>
                  <a:lnTo>
                    <a:pt x="494" y="375"/>
                  </a:lnTo>
                  <a:cubicBezTo>
                    <a:pt x="501" y="378"/>
                    <a:pt x="507" y="379"/>
                    <a:pt x="513" y="379"/>
                  </a:cubicBezTo>
                  <a:cubicBezTo>
                    <a:pt x="550" y="379"/>
                    <a:pt x="572" y="324"/>
                    <a:pt x="542" y="303"/>
                  </a:cubicBezTo>
                  <a:lnTo>
                    <a:pt x="77" y="6"/>
                  </a:lnTo>
                  <a:cubicBezTo>
                    <a:pt x="72" y="2"/>
                    <a:pt x="67" y="1"/>
                    <a:pt x="62" y="1"/>
                  </a:cubicBezTo>
                  <a:close/>
                </a:path>
              </a:pathLst>
            </a:custGeom>
            <a:solidFill>
              <a:srgbClr val="E8BB6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8" name="Google Shape;9308;p63"/>
            <p:cNvSpPr/>
            <p:nvPr/>
          </p:nvSpPr>
          <p:spPr>
            <a:xfrm>
              <a:off x="3804242" y="4313719"/>
              <a:ext cx="18225" cy="12129"/>
            </a:xfrm>
            <a:custGeom>
              <a:avLst/>
              <a:gdLst/>
              <a:ahLst/>
              <a:cxnLst/>
              <a:rect l="l" t="t" r="r" b="b"/>
              <a:pathLst>
                <a:path w="571" h="380" extrusionOk="0">
                  <a:moveTo>
                    <a:pt x="62" y="1"/>
                  </a:moveTo>
                  <a:cubicBezTo>
                    <a:pt x="30" y="1"/>
                    <a:pt x="1" y="56"/>
                    <a:pt x="42" y="77"/>
                  </a:cubicBezTo>
                  <a:lnTo>
                    <a:pt x="494" y="375"/>
                  </a:lnTo>
                  <a:cubicBezTo>
                    <a:pt x="501" y="378"/>
                    <a:pt x="507" y="379"/>
                    <a:pt x="513" y="379"/>
                  </a:cubicBezTo>
                  <a:cubicBezTo>
                    <a:pt x="550" y="379"/>
                    <a:pt x="571" y="324"/>
                    <a:pt x="530" y="303"/>
                  </a:cubicBezTo>
                  <a:lnTo>
                    <a:pt x="77" y="5"/>
                  </a:lnTo>
                  <a:cubicBezTo>
                    <a:pt x="72" y="2"/>
                    <a:pt x="67" y="1"/>
                    <a:pt x="62" y="1"/>
                  </a:cubicBezTo>
                  <a:close/>
                </a:path>
              </a:pathLst>
            </a:custGeom>
            <a:solidFill>
              <a:srgbClr val="E8BB6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9" name="Google Shape;9309;p63"/>
            <p:cNvSpPr/>
            <p:nvPr/>
          </p:nvSpPr>
          <p:spPr>
            <a:xfrm>
              <a:off x="3838140" y="4233379"/>
              <a:ext cx="30609" cy="19661"/>
            </a:xfrm>
            <a:custGeom>
              <a:avLst/>
              <a:gdLst/>
              <a:ahLst/>
              <a:cxnLst/>
              <a:rect l="l" t="t" r="r" b="b"/>
              <a:pathLst>
                <a:path w="959" h="616" extrusionOk="0">
                  <a:moveTo>
                    <a:pt x="54" y="0"/>
                  </a:moveTo>
                  <a:cubicBezTo>
                    <a:pt x="24" y="0"/>
                    <a:pt x="1" y="51"/>
                    <a:pt x="39" y="70"/>
                  </a:cubicBezTo>
                  <a:lnTo>
                    <a:pt x="885" y="606"/>
                  </a:lnTo>
                  <a:cubicBezTo>
                    <a:pt x="894" y="612"/>
                    <a:pt x="903" y="615"/>
                    <a:pt x="911" y="615"/>
                  </a:cubicBezTo>
                  <a:cubicBezTo>
                    <a:pt x="943" y="615"/>
                    <a:pt x="959" y="565"/>
                    <a:pt x="920" y="546"/>
                  </a:cubicBezTo>
                  <a:lnTo>
                    <a:pt x="75" y="10"/>
                  </a:lnTo>
                  <a:cubicBezTo>
                    <a:pt x="68" y="3"/>
                    <a:pt x="61" y="0"/>
                    <a:pt x="54" y="0"/>
                  </a:cubicBezTo>
                  <a:close/>
                </a:path>
              </a:pathLst>
            </a:custGeom>
            <a:solidFill>
              <a:srgbClr val="E8BB6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0" name="Google Shape;9310;p63"/>
            <p:cNvSpPr/>
            <p:nvPr/>
          </p:nvSpPr>
          <p:spPr>
            <a:xfrm>
              <a:off x="3820552" y="4288248"/>
              <a:ext cx="18225" cy="12161"/>
            </a:xfrm>
            <a:custGeom>
              <a:avLst/>
              <a:gdLst/>
              <a:ahLst/>
              <a:cxnLst/>
              <a:rect l="l" t="t" r="r" b="b"/>
              <a:pathLst>
                <a:path w="571" h="381" extrusionOk="0">
                  <a:moveTo>
                    <a:pt x="59" y="1"/>
                  </a:moveTo>
                  <a:cubicBezTo>
                    <a:pt x="22" y="1"/>
                    <a:pt x="0" y="57"/>
                    <a:pt x="31" y="77"/>
                  </a:cubicBezTo>
                  <a:lnTo>
                    <a:pt x="495" y="375"/>
                  </a:lnTo>
                  <a:cubicBezTo>
                    <a:pt x="501" y="379"/>
                    <a:pt x="507" y="380"/>
                    <a:pt x="513" y="380"/>
                  </a:cubicBezTo>
                  <a:cubicBezTo>
                    <a:pt x="544" y="380"/>
                    <a:pt x="571" y="333"/>
                    <a:pt x="531" y="303"/>
                  </a:cubicBezTo>
                  <a:lnTo>
                    <a:pt x="78" y="6"/>
                  </a:lnTo>
                  <a:cubicBezTo>
                    <a:pt x="72" y="2"/>
                    <a:pt x="65" y="1"/>
                    <a:pt x="59" y="1"/>
                  </a:cubicBezTo>
                  <a:close/>
                </a:path>
              </a:pathLst>
            </a:custGeom>
            <a:solidFill>
              <a:srgbClr val="E8BB6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1" name="Google Shape;9311;p63"/>
            <p:cNvSpPr/>
            <p:nvPr/>
          </p:nvSpPr>
          <p:spPr>
            <a:xfrm>
              <a:off x="3828213" y="4276086"/>
              <a:ext cx="18257" cy="12129"/>
            </a:xfrm>
            <a:custGeom>
              <a:avLst/>
              <a:gdLst/>
              <a:ahLst/>
              <a:cxnLst/>
              <a:rect l="l" t="t" r="r" b="b"/>
              <a:pathLst>
                <a:path w="572" h="380" extrusionOk="0">
                  <a:moveTo>
                    <a:pt x="59" y="0"/>
                  </a:moveTo>
                  <a:cubicBezTo>
                    <a:pt x="28" y="0"/>
                    <a:pt x="1" y="47"/>
                    <a:pt x="41" y="77"/>
                  </a:cubicBezTo>
                  <a:lnTo>
                    <a:pt x="493" y="375"/>
                  </a:lnTo>
                  <a:cubicBezTo>
                    <a:pt x="500" y="378"/>
                    <a:pt x="506" y="380"/>
                    <a:pt x="512" y="380"/>
                  </a:cubicBezTo>
                  <a:cubicBezTo>
                    <a:pt x="549" y="380"/>
                    <a:pt x="572" y="324"/>
                    <a:pt x="541" y="303"/>
                  </a:cubicBezTo>
                  <a:lnTo>
                    <a:pt x="77" y="6"/>
                  </a:lnTo>
                  <a:cubicBezTo>
                    <a:pt x="71" y="2"/>
                    <a:pt x="65" y="0"/>
                    <a:pt x="59" y="0"/>
                  </a:cubicBezTo>
                  <a:close/>
                </a:path>
              </a:pathLst>
            </a:custGeom>
            <a:solidFill>
              <a:srgbClr val="E8BB6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2" name="Google Shape;9312;p63"/>
            <p:cNvSpPr/>
            <p:nvPr/>
          </p:nvSpPr>
          <p:spPr>
            <a:xfrm>
              <a:off x="3835363" y="4265074"/>
              <a:ext cx="17938" cy="12129"/>
            </a:xfrm>
            <a:custGeom>
              <a:avLst/>
              <a:gdLst/>
              <a:ahLst/>
              <a:cxnLst/>
              <a:rect l="l" t="t" r="r" b="b"/>
              <a:pathLst>
                <a:path w="562" h="380" extrusionOk="0">
                  <a:moveTo>
                    <a:pt x="52" y="1"/>
                  </a:moveTo>
                  <a:cubicBezTo>
                    <a:pt x="23" y="1"/>
                    <a:pt x="0" y="56"/>
                    <a:pt x="31" y="77"/>
                  </a:cubicBezTo>
                  <a:lnTo>
                    <a:pt x="495" y="375"/>
                  </a:lnTo>
                  <a:cubicBezTo>
                    <a:pt x="500" y="378"/>
                    <a:pt x="505" y="379"/>
                    <a:pt x="510" y="379"/>
                  </a:cubicBezTo>
                  <a:cubicBezTo>
                    <a:pt x="540" y="379"/>
                    <a:pt x="562" y="324"/>
                    <a:pt x="531" y="303"/>
                  </a:cubicBezTo>
                  <a:lnTo>
                    <a:pt x="67" y="5"/>
                  </a:lnTo>
                  <a:cubicBezTo>
                    <a:pt x="62" y="2"/>
                    <a:pt x="57" y="1"/>
                    <a:pt x="52" y="1"/>
                  </a:cubicBezTo>
                  <a:close/>
                </a:path>
              </a:pathLst>
            </a:custGeom>
            <a:solidFill>
              <a:srgbClr val="E8BB6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3" name="Google Shape;9313;p63"/>
            <p:cNvSpPr/>
            <p:nvPr/>
          </p:nvSpPr>
          <p:spPr>
            <a:xfrm>
              <a:off x="3842960" y="4253296"/>
              <a:ext cx="17970" cy="12129"/>
            </a:xfrm>
            <a:custGeom>
              <a:avLst/>
              <a:gdLst/>
              <a:ahLst/>
              <a:cxnLst/>
              <a:rect l="l" t="t" r="r" b="b"/>
              <a:pathLst>
                <a:path w="563" h="380" extrusionOk="0">
                  <a:moveTo>
                    <a:pt x="52" y="1"/>
                  </a:moveTo>
                  <a:cubicBezTo>
                    <a:pt x="23" y="1"/>
                    <a:pt x="0" y="56"/>
                    <a:pt x="31" y="77"/>
                  </a:cubicBezTo>
                  <a:lnTo>
                    <a:pt x="484" y="374"/>
                  </a:lnTo>
                  <a:cubicBezTo>
                    <a:pt x="490" y="378"/>
                    <a:pt x="497" y="379"/>
                    <a:pt x="503" y="379"/>
                  </a:cubicBezTo>
                  <a:cubicBezTo>
                    <a:pt x="540" y="379"/>
                    <a:pt x="562" y="324"/>
                    <a:pt x="531" y="303"/>
                  </a:cubicBezTo>
                  <a:lnTo>
                    <a:pt x="67" y="5"/>
                  </a:lnTo>
                  <a:cubicBezTo>
                    <a:pt x="62" y="2"/>
                    <a:pt x="57" y="1"/>
                    <a:pt x="52" y="1"/>
                  </a:cubicBezTo>
                  <a:close/>
                </a:path>
              </a:pathLst>
            </a:custGeom>
            <a:solidFill>
              <a:srgbClr val="E8BB6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4" name="Google Shape;9314;p63"/>
            <p:cNvSpPr/>
            <p:nvPr/>
          </p:nvSpPr>
          <p:spPr>
            <a:xfrm>
              <a:off x="3876411" y="4173498"/>
              <a:ext cx="30449" cy="19725"/>
            </a:xfrm>
            <a:custGeom>
              <a:avLst/>
              <a:gdLst/>
              <a:ahLst/>
              <a:cxnLst/>
              <a:rect l="l" t="t" r="r" b="b"/>
              <a:pathLst>
                <a:path w="954" h="618" extrusionOk="0">
                  <a:moveTo>
                    <a:pt x="52" y="0"/>
                  </a:moveTo>
                  <a:cubicBezTo>
                    <a:pt x="22" y="0"/>
                    <a:pt x="0" y="56"/>
                    <a:pt x="31" y="77"/>
                  </a:cubicBezTo>
                  <a:lnTo>
                    <a:pt x="876" y="612"/>
                  </a:lnTo>
                  <a:cubicBezTo>
                    <a:pt x="884" y="616"/>
                    <a:pt x="891" y="618"/>
                    <a:pt x="898" y="618"/>
                  </a:cubicBezTo>
                  <a:cubicBezTo>
                    <a:pt x="934" y="618"/>
                    <a:pt x="954" y="573"/>
                    <a:pt x="924" y="553"/>
                  </a:cubicBezTo>
                  <a:lnTo>
                    <a:pt x="67" y="5"/>
                  </a:lnTo>
                  <a:cubicBezTo>
                    <a:pt x="62" y="2"/>
                    <a:pt x="57" y="0"/>
                    <a:pt x="52" y="0"/>
                  </a:cubicBezTo>
                  <a:close/>
                </a:path>
              </a:pathLst>
            </a:custGeom>
            <a:solidFill>
              <a:srgbClr val="E8BB6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5" name="Google Shape;9315;p63"/>
            <p:cNvSpPr/>
            <p:nvPr/>
          </p:nvSpPr>
          <p:spPr>
            <a:xfrm>
              <a:off x="3858568" y="4228591"/>
              <a:ext cx="18257" cy="12129"/>
            </a:xfrm>
            <a:custGeom>
              <a:avLst/>
              <a:gdLst/>
              <a:ahLst/>
              <a:cxnLst/>
              <a:rect l="l" t="t" r="r" b="b"/>
              <a:pathLst>
                <a:path w="572" h="380" extrusionOk="0">
                  <a:moveTo>
                    <a:pt x="56" y="0"/>
                  </a:moveTo>
                  <a:cubicBezTo>
                    <a:pt x="21" y="0"/>
                    <a:pt x="0" y="47"/>
                    <a:pt x="30" y="77"/>
                  </a:cubicBezTo>
                  <a:lnTo>
                    <a:pt x="495" y="375"/>
                  </a:lnTo>
                  <a:cubicBezTo>
                    <a:pt x="500" y="378"/>
                    <a:pt x="505" y="379"/>
                    <a:pt x="510" y="379"/>
                  </a:cubicBezTo>
                  <a:cubicBezTo>
                    <a:pt x="542" y="379"/>
                    <a:pt x="571" y="324"/>
                    <a:pt x="530" y="303"/>
                  </a:cubicBezTo>
                  <a:lnTo>
                    <a:pt x="78" y="5"/>
                  </a:lnTo>
                  <a:cubicBezTo>
                    <a:pt x="70" y="2"/>
                    <a:pt x="63" y="0"/>
                    <a:pt x="56" y="0"/>
                  </a:cubicBezTo>
                  <a:close/>
                </a:path>
              </a:pathLst>
            </a:custGeom>
            <a:solidFill>
              <a:srgbClr val="E8BB6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6" name="Google Shape;9316;p63"/>
            <p:cNvSpPr/>
            <p:nvPr/>
          </p:nvSpPr>
          <p:spPr>
            <a:xfrm>
              <a:off x="3866580" y="4216270"/>
              <a:ext cx="17874" cy="11937"/>
            </a:xfrm>
            <a:custGeom>
              <a:avLst/>
              <a:gdLst/>
              <a:ahLst/>
              <a:cxnLst/>
              <a:rect l="l" t="t" r="r" b="b"/>
              <a:pathLst>
                <a:path w="560" h="374" extrusionOk="0">
                  <a:moveTo>
                    <a:pt x="45" y="1"/>
                  </a:moveTo>
                  <a:cubicBezTo>
                    <a:pt x="18" y="1"/>
                    <a:pt x="1" y="51"/>
                    <a:pt x="29" y="70"/>
                  </a:cubicBezTo>
                  <a:lnTo>
                    <a:pt x="482" y="368"/>
                  </a:lnTo>
                  <a:cubicBezTo>
                    <a:pt x="490" y="372"/>
                    <a:pt x="497" y="373"/>
                    <a:pt x="504" y="373"/>
                  </a:cubicBezTo>
                  <a:cubicBezTo>
                    <a:pt x="539" y="373"/>
                    <a:pt x="559" y="328"/>
                    <a:pt x="529" y="308"/>
                  </a:cubicBezTo>
                  <a:lnTo>
                    <a:pt x="65" y="10"/>
                  </a:lnTo>
                  <a:cubicBezTo>
                    <a:pt x="58" y="4"/>
                    <a:pt x="51" y="1"/>
                    <a:pt x="45" y="1"/>
                  </a:cubicBezTo>
                  <a:close/>
                </a:path>
              </a:pathLst>
            </a:custGeom>
            <a:solidFill>
              <a:srgbClr val="E8BB6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7" name="Google Shape;9317;p63"/>
            <p:cNvSpPr/>
            <p:nvPr/>
          </p:nvSpPr>
          <p:spPr>
            <a:xfrm>
              <a:off x="3873379" y="4205385"/>
              <a:ext cx="18257" cy="12161"/>
            </a:xfrm>
            <a:custGeom>
              <a:avLst/>
              <a:gdLst/>
              <a:ahLst/>
              <a:cxnLst/>
              <a:rect l="l" t="t" r="r" b="b"/>
              <a:pathLst>
                <a:path w="572" h="381" extrusionOk="0">
                  <a:moveTo>
                    <a:pt x="57" y="1"/>
                  </a:moveTo>
                  <a:cubicBezTo>
                    <a:pt x="21" y="1"/>
                    <a:pt x="1" y="48"/>
                    <a:pt x="31" y="78"/>
                  </a:cubicBezTo>
                  <a:lnTo>
                    <a:pt x="495" y="375"/>
                  </a:lnTo>
                  <a:cubicBezTo>
                    <a:pt x="500" y="379"/>
                    <a:pt x="505" y="380"/>
                    <a:pt x="510" y="380"/>
                  </a:cubicBezTo>
                  <a:cubicBezTo>
                    <a:pt x="542" y="380"/>
                    <a:pt x="572" y="324"/>
                    <a:pt x="531" y="304"/>
                  </a:cubicBezTo>
                  <a:lnTo>
                    <a:pt x="78" y="6"/>
                  </a:lnTo>
                  <a:cubicBezTo>
                    <a:pt x="71" y="2"/>
                    <a:pt x="63" y="1"/>
                    <a:pt x="57" y="1"/>
                  </a:cubicBezTo>
                  <a:close/>
                </a:path>
              </a:pathLst>
            </a:custGeom>
            <a:solidFill>
              <a:srgbClr val="E8BB6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8" name="Google Shape;9318;p63"/>
            <p:cNvSpPr/>
            <p:nvPr/>
          </p:nvSpPr>
          <p:spPr>
            <a:xfrm>
              <a:off x="3880976" y="4193607"/>
              <a:ext cx="17874" cy="11937"/>
            </a:xfrm>
            <a:custGeom>
              <a:avLst/>
              <a:gdLst/>
              <a:ahLst/>
              <a:cxnLst/>
              <a:rect l="l" t="t" r="r" b="b"/>
              <a:pathLst>
                <a:path w="560" h="374" extrusionOk="0">
                  <a:moveTo>
                    <a:pt x="57" y="1"/>
                  </a:moveTo>
                  <a:cubicBezTo>
                    <a:pt x="21" y="1"/>
                    <a:pt x="1" y="46"/>
                    <a:pt x="31" y="66"/>
                  </a:cubicBezTo>
                  <a:lnTo>
                    <a:pt x="495" y="363"/>
                  </a:lnTo>
                  <a:cubicBezTo>
                    <a:pt x="502" y="370"/>
                    <a:pt x="509" y="373"/>
                    <a:pt x="515" y="373"/>
                  </a:cubicBezTo>
                  <a:cubicBezTo>
                    <a:pt x="542" y="373"/>
                    <a:pt x="560" y="323"/>
                    <a:pt x="531" y="304"/>
                  </a:cubicBezTo>
                  <a:lnTo>
                    <a:pt x="78" y="6"/>
                  </a:lnTo>
                  <a:cubicBezTo>
                    <a:pt x="71" y="2"/>
                    <a:pt x="63" y="1"/>
                    <a:pt x="57" y="1"/>
                  </a:cubicBezTo>
                  <a:close/>
                </a:path>
              </a:pathLst>
            </a:custGeom>
            <a:solidFill>
              <a:srgbClr val="E8BB6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9" name="Google Shape;9319;p63"/>
            <p:cNvSpPr/>
            <p:nvPr/>
          </p:nvSpPr>
          <p:spPr>
            <a:xfrm>
              <a:off x="3913278" y="4115692"/>
              <a:ext cx="30481" cy="19757"/>
            </a:xfrm>
            <a:custGeom>
              <a:avLst/>
              <a:gdLst/>
              <a:ahLst/>
              <a:cxnLst/>
              <a:rect l="l" t="t" r="r" b="b"/>
              <a:pathLst>
                <a:path w="955" h="619" extrusionOk="0">
                  <a:moveTo>
                    <a:pt x="50" y="1"/>
                  </a:moveTo>
                  <a:cubicBezTo>
                    <a:pt x="21" y="1"/>
                    <a:pt x="1" y="46"/>
                    <a:pt x="31" y="66"/>
                  </a:cubicBezTo>
                  <a:lnTo>
                    <a:pt x="876" y="614"/>
                  </a:lnTo>
                  <a:cubicBezTo>
                    <a:pt x="883" y="617"/>
                    <a:pt x="889" y="618"/>
                    <a:pt x="895" y="618"/>
                  </a:cubicBezTo>
                  <a:cubicBezTo>
                    <a:pt x="932" y="618"/>
                    <a:pt x="955" y="563"/>
                    <a:pt x="924" y="542"/>
                  </a:cubicBezTo>
                  <a:lnTo>
                    <a:pt x="67" y="6"/>
                  </a:lnTo>
                  <a:cubicBezTo>
                    <a:pt x="61" y="2"/>
                    <a:pt x="55" y="1"/>
                    <a:pt x="50" y="1"/>
                  </a:cubicBezTo>
                  <a:close/>
                </a:path>
              </a:pathLst>
            </a:custGeom>
            <a:solidFill>
              <a:srgbClr val="E8BB6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0" name="Google Shape;9320;p63"/>
            <p:cNvSpPr/>
            <p:nvPr/>
          </p:nvSpPr>
          <p:spPr>
            <a:xfrm>
              <a:off x="3895531" y="4170657"/>
              <a:ext cx="18129" cy="11937"/>
            </a:xfrm>
            <a:custGeom>
              <a:avLst/>
              <a:gdLst/>
              <a:ahLst/>
              <a:cxnLst/>
              <a:rect l="l" t="t" r="r" b="b"/>
              <a:pathLst>
                <a:path w="568" h="374" extrusionOk="0">
                  <a:moveTo>
                    <a:pt x="49" y="1"/>
                  </a:moveTo>
                  <a:cubicBezTo>
                    <a:pt x="17" y="1"/>
                    <a:pt x="1" y="51"/>
                    <a:pt x="39" y="70"/>
                  </a:cubicBezTo>
                  <a:lnTo>
                    <a:pt x="492" y="368"/>
                  </a:lnTo>
                  <a:cubicBezTo>
                    <a:pt x="497" y="372"/>
                    <a:pt x="503" y="373"/>
                    <a:pt x="509" y="373"/>
                  </a:cubicBezTo>
                  <a:cubicBezTo>
                    <a:pt x="540" y="373"/>
                    <a:pt x="567" y="328"/>
                    <a:pt x="527" y="308"/>
                  </a:cubicBezTo>
                  <a:lnTo>
                    <a:pt x="75" y="11"/>
                  </a:lnTo>
                  <a:cubicBezTo>
                    <a:pt x="66" y="4"/>
                    <a:pt x="57" y="1"/>
                    <a:pt x="49" y="1"/>
                  </a:cubicBezTo>
                  <a:close/>
                </a:path>
              </a:pathLst>
            </a:custGeom>
            <a:solidFill>
              <a:srgbClr val="E8BB6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1" name="Google Shape;9321;p63"/>
            <p:cNvSpPr/>
            <p:nvPr/>
          </p:nvSpPr>
          <p:spPr>
            <a:xfrm>
              <a:off x="3903383" y="4158305"/>
              <a:ext cx="17938" cy="12129"/>
            </a:xfrm>
            <a:custGeom>
              <a:avLst/>
              <a:gdLst/>
              <a:ahLst/>
              <a:cxnLst/>
              <a:rect l="l" t="t" r="r" b="b"/>
              <a:pathLst>
                <a:path w="562" h="380" extrusionOk="0">
                  <a:moveTo>
                    <a:pt x="52" y="0"/>
                  </a:moveTo>
                  <a:cubicBezTo>
                    <a:pt x="23" y="0"/>
                    <a:pt x="1" y="56"/>
                    <a:pt x="31" y="76"/>
                  </a:cubicBezTo>
                  <a:lnTo>
                    <a:pt x="496" y="374"/>
                  </a:lnTo>
                  <a:cubicBezTo>
                    <a:pt x="501" y="378"/>
                    <a:pt x="507" y="379"/>
                    <a:pt x="512" y="379"/>
                  </a:cubicBezTo>
                  <a:cubicBezTo>
                    <a:pt x="541" y="379"/>
                    <a:pt x="561" y="333"/>
                    <a:pt x="531" y="302"/>
                  </a:cubicBezTo>
                  <a:lnTo>
                    <a:pt x="67" y="5"/>
                  </a:lnTo>
                  <a:cubicBezTo>
                    <a:pt x="62" y="1"/>
                    <a:pt x="57" y="0"/>
                    <a:pt x="52" y="0"/>
                  </a:cubicBezTo>
                  <a:close/>
                </a:path>
              </a:pathLst>
            </a:custGeom>
            <a:solidFill>
              <a:srgbClr val="E8BB6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2" name="Google Shape;9322;p63"/>
            <p:cNvSpPr/>
            <p:nvPr/>
          </p:nvSpPr>
          <p:spPr>
            <a:xfrm>
              <a:off x="3910374" y="4147484"/>
              <a:ext cx="18097" cy="11937"/>
            </a:xfrm>
            <a:custGeom>
              <a:avLst/>
              <a:gdLst/>
              <a:ahLst/>
              <a:cxnLst/>
              <a:rect l="l" t="t" r="r" b="b"/>
              <a:pathLst>
                <a:path w="567" h="374" extrusionOk="0">
                  <a:moveTo>
                    <a:pt x="48" y="1"/>
                  </a:moveTo>
                  <a:cubicBezTo>
                    <a:pt x="16" y="1"/>
                    <a:pt x="0" y="51"/>
                    <a:pt x="39" y="70"/>
                  </a:cubicBezTo>
                  <a:lnTo>
                    <a:pt x="491" y="368"/>
                  </a:lnTo>
                  <a:cubicBezTo>
                    <a:pt x="497" y="371"/>
                    <a:pt x="503" y="373"/>
                    <a:pt x="509" y="373"/>
                  </a:cubicBezTo>
                  <a:cubicBezTo>
                    <a:pt x="540" y="373"/>
                    <a:pt x="567" y="328"/>
                    <a:pt x="527" y="308"/>
                  </a:cubicBezTo>
                  <a:lnTo>
                    <a:pt x="74" y="10"/>
                  </a:lnTo>
                  <a:cubicBezTo>
                    <a:pt x="65" y="4"/>
                    <a:pt x="56" y="1"/>
                    <a:pt x="48" y="1"/>
                  </a:cubicBezTo>
                  <a:close/>
                </a:path>
              </a:pathLst>
            </a:custGeom>
            <a:solidFill>
              <a:srgbClr val="E8BB6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3" name="Google Shape;9323;p63"/>
            <p:cNvSpPr/>
            <p:nvPr/>
          </p:nvSpPr>
          <p:spPr>
            <a:xfrm>
              <a:off x="3917875" y="4135706"/>
              <a:ext cx="17874" cy="11937"/>
            </a:xfrm>
            <a:custGeom>
              <a:avLst/>
              <a:gdLst/>
              <a:ahLst/>
              <a:cxnLst/>
              <a:rect l="l" t="t" r="r" b="b"/>
              <a:pathLst>
                <a:path w="560" h="374" extrusionOk="0">
                  <a:moveTo>
                    <a:pt x="51" y="1"/>
                  </a:moveTo>
                  <a:cubicBezTo>
                    <a:pt x="19" y="1"/>
                    <a:pt x="1" y="51"/>
                    <a:pt x="30" y="70"/>
                  </a:cubicBezTo>
                  <a:lnTo>
                    <a:pt x="494" y="368"/>
                  </a:lnTo>
                  <a:cubicBezTo>
                    <a:pt x="500" y="371"/>
                    <a:pt x="506" y="373"/>
                    <a:pt x="511" y="373"/>
                  </a:cubicBezTo>
                  <a:cubicBezTo>
                    <a:pt x="539" y="373"/>
                    <a:pt x="560" y="328"/>
                    <a:pt x="530" y="308"/>
                  </a:cubicBezTo>
                  <a:lnTo>
                    <a:pt x="77" y="10"/>
                  </a:lnTo>
                  <a:cubicBezTo>
                    <a:pt x="68" y="3"/>
                    <a:pt x="59" y="1"/>
                    <a:pt x="51" y="1"/>
                  </a:cubicBezTo>
                  <a:close/>
                </a:path>
              </a:pathLst>
            </a:custGeom>
            <a:solidFill>
              <a:srgbClr val="E8BB6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4" name="Google Shape;9324;p63"/>
            <p:cNvSpPr/>
            <p:nvPr/>
          </p:nvSpPr>
          <p:spPr>
            <a:xfrm>
              <a:off x="3656966" y="4211290"/>
              <a:ext cx="18257" cy="16023"/>
            </a:xfrm>
            <a:custGeom>
              <a:avLst/>
              <a:gdLst/>
              <a:ahLst/>
              <a:cxnLst/>
              <a:rect l="l" t="t" r="r" b="b"/>
              <a:pathLst>
                <a:path w="572" h="502" extrusionOk="0">
                  <a:moveTo>
                    <a:pt x="287" y="0"/>
                  </a:moveTo>
                  <a:cubicBezTo>
                    <a:pt x="192" y="0"/>
                    <a:pt x="103" y="56"/>
                    <a:pt x="60" y="143"/>
                  </a:cubicBezTo>
                  <a:cubicBezTo>
                    <a:pt x="0" y="274"/>
                    <a:pt x="60" y="417"/>
                    <a:pt x="179" y="476"/>
                  </a:cubicBezTo>
                  <a:cubicBezTo>
                    <a:pt x="217" y="493"/>
                    <a:pt x="255" y="501"/>
                    <a:pt x="292" y="501"/>
                  </a:cubicBezTo>
                  <a:cubicBezTo>
                    <a:pt x="385" y="501"/>
                    <a:pt x="470" y="450"/>
                    <a:pt x="512" y="357"/>
                  </a:cubicBezTo>
                  <a:cubicBezTo>
                    <a:pt x="572" y="238"/>
                    <a:pt x="512" y="83"/>
                    <a:pt x="393" y="24"/>
                  </a:cubicBezTo>
                  <a:cubicBezTo>
                    <a:pt x="358" y="8"/>
                    <a:pt x="322" y="0"/>
                    <a:pt x="2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5" name="Google Shape;9325;p63"/>
            <p:cNvSpPr/>
            <p:nvPr/>
          </p:nvSpPr>
          <p:spPr>
            <a:xfrm>
              <a:off x="3663349" y="4213940"/>
              <a:ext cx="4532" cy="3511"/>
            </a:xfrm>
            <a:custGeom>
              <a:avLst/>
              <a:gdLst/>
              <a:ahLst/>
              <a:cxnLst/>
              <a:rect l="l" t="t" r="r" b="b"/>
              <a:pathLst>
                <a:path w="142" h="110" extrusionOk="0">
                  <a:moveTo>
                    <a:pt x="75" y="0"/>
                  </a:moveTo>
                  <a:cubicBezTo>
                    <a:pt x="38" y="0"/>
                    <a:pt x="0" y="33"/>
                    <a:pt x="15" y="83"/>
                  </a:cubicBezTo>
                  <a:cubicBezTo>
                    <a:pt x="19" y="102"/>
                    <a:pt x="31" y="109"/>
                    <a:pt x="43" y="109"/>
                  </a:cubicBezTo>
                  <a:cubicBezTo>
                    <a:pt x="58" y="109"/>
                    <a:pt x="75" y="96"/>
                    <a:pt x="76" y="74"/>
                  </a:cubicBezTo>
                  <a:lnTo>
                    <a:pt x="76" y="74"/>
                  </a:lnTo>
                  <a:cubicBezTo>
                    <a:pt x="81" y="81"/>
                    <a:pt x="90" y="84"/>
                    <a:pt x="99" y="84"/>
                  </a:cubicBezTo>
                  <a:cubicBezTo>
                    <a:pt x="119" y="84"/>
                    <a:pt x="141" y="71"/>
                    <a:pt x="134" y="48"/>
                  </a:cubicBezTo>
                  <a:cubicBezTo>
                    <a:pt x="124" y="15"/>
                    <a:pt x="100" y="0"/>
                    <a:pt x="7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6" name="Google Shape;9326;p63"/>
            <p:cNvSpPr/>
            <p:nvPr/>
          </p:nvSpPr>
          <p:spPr>
            <a:xfrm>
              <a:off x="3734115" y="4078634"/>
              <a:ext cx="18257" cy="16055"/>
            </a:xfrm>
            <a:custGeom>
              <a:avLst/>
              <a:gdLst/>
              <a:ahLst/>
              <a:cxnLst/>
              <a:rect l="l" t="t" r="r" b="b"/>
              <a:pathLst>
                <a:path w="572" h="503" extrusionOk="0">
                  <a:moveTo>
                    <a:pt x="287" y="1"/>
                  </a:moveTo>
                  <a:cubicBezTo>
                    <a:pt x="192" y="1"/>
                    <a:pt x="103" y="56"/>
                    <a:pt x="60" y="143"/>
                  </a:cubicBezTo>
                  <a:cubicBezTo>
                    <a:pt x="0" y="274"/>
                    <a:pt x="60" y="417"/>
                    <a:pt x="179" y="477"/>
                  </a:cubicBezTo>
                  <a:cubicBezTo>
                    <a:pt x="216" y="494"/>
                    <a:pt x="255" y="502"/>
                    <a:pt x="292" y="502"/>
                  </a:cubicBezTo>
                  <a:cubicBezTo>
                    <a:pt x="385" y="502"/>
                    <a:pt x="470" y="451"/>
                    <a:pt x="512" y="358"/>
                  </a:cubicBezTo>
                  <a:cubicBezTo>
                    <a:pt x="572" y="239"/>
                    <a:pt x="512" y="84"/>
                    <a:pt x="393" y="24"/>
                  </a:cubicBezTo>
                  <a:cubicBezTo>
                    <a:pt x="358" y="8"/>
                    <a:pt x="322" y="1"/>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7" name="Google Shape;9327;p63"/>
            <p:cNvSpPr/>
            <p:nvPr/>
          </p:nvSpPr>
          <p:spPr>
            <a:xfrm>
              <a:off x="3740499" y="4081316"/>
              <a:ext cx="4660" cy="3511"/>
            </a:xfrm>
            <a:custGeom>
              <a:avLst/>
              <a:gdLst/>
              <a:ahLst/>
              <a:cxnLst/>
              <a:rect l="l" t="t" r="r" b="b"/>
              <a:pathLst>
                <a:path w="146" h="110" extrusionOk="0">
                  <a:moveTo>
                    <a:pt x="83" y="0"/>
                  </a:moveTo>
                  <a:cubicBezTo>
                    <a:pt x="42" y="0"/>
                    <a:pt x="0" y="33"/>
                    <a:pt x="15" y="83"/>
                  </a:cubicBezTo>
                  <a:cubicBezTo>
                    <a:pt x="19" y="101"/>
                    <a:pt x="32" y="109"/>
                    <a:pt x="46" y="109"/>
                  </a:cubicBezTo>
                  <a:cubicBezTo>
                    <a:pt x="62" y="109"/>
                    <a:pt x="79" y="97"/>
                    <a:pt x="79" y="77"/>
                  </a:cubicBezTo>
                  <a:lnTo>
                    <a:pt x="79" y="77"/>
                  </a:lnTo>
                  <a:cubicBezTo>
                    <a:pt x="84" y="82"/>
                    <a:pt x="92" y="84"/>
                    <a:pt x="100" y="84"/>
                  </a:cubicBezTo>
                  <a:cubicBezTo>
                    <a:pt x="121" y="84"/>
                    <a:pt x="146" y="71"/>
                    <a:pt x="146" y="47"/>
                  </a:cubicBezTo>
                  <a:cubicBezTo>
                    <a:pt x="136" y="14"/>
                    <a:pt x="110" y="0"/>
                    <a:pt x="8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8" name="Google Shape;9328;p63"/>
            <p:cNvSpPr/>
            <p:nvPr/>
          </p:nvSpPr>
          <p:spPr>
            <a:xfrm>
              <a:off x="3637973" y="4200278"/>
              <a:ext cx="8139" cy="26779"/>
            </a:xfrm>
            <a:custGeom>
              <a:avLst/>
              <a:gdLst/>
              <a:ahLst/>
              <a:cxnLst/>
              <a:rect l="l" t="t" r="r" b="b"/>
              <a:pathLst>
                <a:path w="255" h="839" extrusionOk="0">
                  <a:moveTo>
                    <a:pt x="201" y="1"/>
                  </a:moveTo>
                  <a:cubicBezTo>
                    <a:pt x="188" y="1"/>
                    <a:pt x="175" y="7"/>
                    <a:pt x="167" y="23"/>
                  </a:cubicBezTo>
                  <a:cubicBezTo>
                    <a:pt x="24" y="261"/>
                    <a:pt x="0" y="547"/>
                    <a:pt x="107" y="809"/>
                  </a:cubicBezTo>
                  <a:cubicBezTo>
                    <a:pt x="117" y="829"/>
                    <a:pt x="135" y="839"/>
                    <a:pt x="152" y="839"/>
                  </a:cubicBezTo>
                  <a:cubicBezTo>
                    <a:pt x="176" y="839"/>
                    <a:pt x="197" y="820"/>
                    <a:pt x="191" y="785"/>
                  </a:cubicBezTo>
                  <a:lnTo>
                    <a:pt x="191" y="785"/>
                  </a:lnTo>
                  <a:lnTo>
                    <a:pt x="191" y="797"/>
                  </a:lnTo>
                  <a:cubicBezTo>
                    <a:pt x="83" y="559"/>
                    <a:pt x="95" y="285"/>
                    <a:pt x="238" y="59"/>
                  </a:cubicBezTo>
                  <a:cubicBezTo>
                    <a:pt x="254" y="27"/>
                    <a:pt x="228" y="1"/>
                    <a:pt x="2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9" name="Google Shape;9329;p63"/>
            <p:cNvSpPr/>
            <p:nvPr/>
          </p:nvSpPr>
          <p:spPr>
            <a:xfrm>
              <a:off x="3719528" y="4059259"/>
              <a:ext cx="24098" cy="15576"/>
            </a:xfrm>
            <a:custGeom>
              <a:avLst/>
              <a:gdLst/>
              <a:ahLst/>
              <a:cxnLst/>
              <a:rect l="l" t="t" r="r" b="b"/>
              <a:pathLst>
                <a:path w="755" h="488" extrusionOk="0">
                  <a:moveTo>
                    <a:pt x="707" y="0"/>
                  </a:moveTo>
                  <a:cubicBezTo>
                    <a:pt x="422" y="24"/>
                    <a:pt x="160" y="179"/>
                    <a:pt x="17" y="429"/>
                  </a:cubicBezTo>
                  <a:cubicBezTo>
                    <a:pt x="1" y="461"/>
                    <a:pt x="27" y="487"/>
                    <a:pt x="54" y="487"/>
                  </a:cubicBezTo>
                  <a:cubicBezTo>
                    <a:pt x="67" y="487"/>
                    <a:pt x="80" y="481"/>
                    <a:pt x="88" y="465"/>
                  </a:cubicBezTo>
                  <a:cubicBezTo>
                    <a:pt x="219" y="250"/>
                    <a:pt x="445" y="107"/>
                    <a:pt x="707" y="84"/>
                  </a:cubicBezTo>
                  <a:cubicBezTo>
                    <a:pt x="755" y="84"/>
                    <a:pt x="755" y="0"/>
                    <a:pt x="7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0" name="Google Shape;9330;p63"/>
            <p:cNvSpPr/>
            <p:nvPr/>
          </p:nvSpPr>
          <p:spPr>
            <a:xfrm>
              <a:off x="3688725" y="4129577"/>
              <a:ext cx="32364" cy="31534"/>
            </a:xfrm>
            <a:custGeom>
              <a:avLst/>
              <a:gdLst/>
              <a:ahLst/>
              <a:cxnLst/>
              <a:rect l="l" t="t" r="r" b="b"/>
              <a:pathLst>
                <a:path w="1014" h="988" extrusionOk="0">
                  <a:moveTo>
                    <a:pt x="605" y="1"/>
                  </a:moveTo>
                  <a:cubicBezTo>
                    <a:pt x="568" y="1"/>
                    <a:pt x="540" y="43"/>
                    <a:pt x="577" y="71"/>
                  </a:cubicBezTo>
                  <a:cubicBezTo>
                    <a:pt x="904" y="388"/>
                    <a:pt x="643" y="909"/>
                    <a:pt x="232" y="909"/>
                  </a:cubicBezTo>
                  <a:cubicBezTo>
                    <a:pt x="178" y="909"/>
                    <a:pt x="122" y="900"/>
                    <a:pt x="65" y="881"/>
                  </a:cubicBezTo>
                  <a:cubicBezTo>
                    <a:pt x="59" y="878"/>
                    <a:pt x="54" y="877"/>
                    <a:pt x="49" y="877"/>
                  </a:cubicBezTo>
                  <a:cubicBezTo>
                    <a:pt x="13" y="877"/>
                    <a:pt x="1" y="942"/>
                    <a:pt x="53" y="952"/>
                  </a:cubicBezTo>
                  <a:cubicBezTo>
                    <a:pt x="122" y="977"/>
                    <a:pt x="188" y="988"/>
                    <a:pt x="252" y="988"/>
                  </a:cubicBezTo>
                  <a:cubicBezTo>
                    <a:pt x="718" y="988"/>
                    <a:pt x="1014" y="389"/>
                    <a:pt x="637" y="12"/>
                  </a:cubicBezTo>
                  <a:cubicBezTo>
                    <a:pt x="626" y="4"/>
                    <a:pt x="615"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1" name="Google Shape;9331;p63"/>
            <p:cNvSpPr/>
            <p:nvPr/>
          </p:nvSpPr>
          <p:spPr>
            <a:xfrm>
              <a:off x="3745606" y="4024180"/>
              <a:ext cx="163513" cy="33737"/>
            </a:xfrm>
            <a:custGeom>
              <a:avLst/>
              <a:gdLst/>
              <a:ahLst/>
              <a:cxnLst/>
              <a:rect l="l" t="t" r="r" b="b"/>
              <a:pathLst>
                <a:path w="5123" h="1057" extrusionOk="0">
                  <a:moveTo>
                    <a:pt x="1540" y="0"/>
                  </a:moveTo>
                  <a:cubicBezTo>
                    <a:pt x="1033" y="0"/>
                    <a:pt x="531" y="82"/>
                    <a:pt x="45" y="278"/>
                  </a:cubicBezTo>
                  <a:cubicBezTo>
                    <a:pt x="1" y="289"/>
                    <a:pt x="18" y="362"/>
                    <a:pt x="60" y="362"/>
                  </a:cubicBezTo>
                  <a:cubicBezTo>
                    <a:pt x="63" y="362"/>
                    <a:pt x="66" y="362"/>
                    <a:pt x="69" y="361"/>
                  </a:cubicBezTo>
                  <a:cubicBezTo>
                    <a:pt x="544" y="169"/>
                    <a:pt x="1039" y="89"/>
                    <a:pt x="1540" y="89"/>
                  </a:cubicBezTo>
                  <a:cubicBezTo>
                    <a:pt x="2746" y="89"/>
                    <a:pt x="3982" y="555"/>
                    <a:pt x="5034" y="1052"/>
                  </a:cubicBezTo>
                  <a:cubicBezTo>
                    <a:pt x="5041" y="1055"/>
                    <a:pt x="5047" y="1056"/>
                    <a:pt x="5054" y="1056"/>
                  </a:cubicBezTo>
                  <a:cubicBezTo>
                    <a:pt x="5093" y="1056"/>
                    <a:pt x="5122" y="1001"/>
                    <a:pt x="5081" y="980"/>
                  </a:cubicBezTo>
                  <a:cubicBezTo>
                    <a:pt x="4005" y="475"/>
                    <a:pt x="2761" y="0"/>
                    <a:pt x="154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2" name="Google Shape;9332;p63"/>
            <p:cNvSpPr/>
            <p:nvPr/>
          </p:nvSpPr>
          <p:spPr>
            <a:xfrm>
              <a:off x="3602990" y="4177871"/>
              <a:ext cx="93646" cy="190356"/>
            </a:xfrm>
            <a:custGeom>
              <a:avLst/>
              <a:gdLst/>
              <a:ahLst/>
              <a:cxnLst/>
              <a:rect l="l" t="t" r="r" b="b"/>
              <a:pathLst>
                <a:path w="2934" h="5964" extrusionOk="0">
                  <a:moveTo>
                    <a:pt x="705" y="0"/>
                  </a:moveTo>
                  <a:cubicBezTo>
                    <a:pt x="689" y="0"/>
                    <a:pt x="672" y="11"/>
                    <a:pt x="667" y="35"/>
                  </a:cubicBezTo>
                  <a:cubicBezTo>
                    <a:pt x="1" y="2047"/>
                    <a:pt x="1251" y="4678"/>
                    <a:pt x="2846" y="5952"/>
                  </a:cubicBezTo>
                  <a:cubicBezTo>
                    <a:pt x="2854" y="5960"/>
                    <a:pt x="2863" y="5963"/>
                    <a:pt x="2872" y="5963"/>
                  </a:cubicBezTo>
                  <a:cubicBezTo>
                    <a:pt x="2903" y="5963"/>
                    <a:pt x="2934" y="5921"/>
                    <a:pt x="2906" y="5893"/>
                  </a:cubicBezTo>
                  <a:cubicBezTo>
                    <a:pt x="1334" y="4642"/>
                    <a:pt x="84" y="2023"/>
                    <a:pt x="739" y="59"/>
                  </a:cubicBezTo>
                  <a:cubicBezTo>
                    <a:pt x="753" y="23"/>
                    <a:pt x="729" y="0"/>
                    <a:pt x="70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3" name="Google Shape;9333;p63"/>
            <p:cNvSpPr/>
            <p:nvPr/>
          </p:nvSpPr>
          <p:spPr>
            <a:xfrm>
              <a:off x="3637048" y="4063824"/>
              <a:ext cx="60739" cy="80081"/>
            </a:xfrm>
            <a:custGeom>
              <a:avLst/>
              <a:gdLst/>
              <a:ahLst/>
              <a:cxnLst/>
              <a:rect l="l" t="t" r="r" b="b"/>
              <a:pathLst>
                <a:path w="1903" h="2509" extrusionOk="0">
                  <a:moveTo>
                    <a:pt x="1846" y="1"/>
                  </a:moveTo>
                  <a:cubicBezTo>
                    <a:pt x="1836" y="1"/>
                    <a:pt x="1826" y="4"/>
                    <a:pt x="1815" y="12"/>
                  </a:cubicBezTo>
                  <a:cubicBezTo>
                    <a:pt x="1029" y="643"/>
                    <a:pt x="446" y="1536"/>
                    <a:pt x="17" y="2441"/>
                  </a:cubicBezTo>
                  <a:cubicBezTo>
                    <a:pt x="0" y="2475"/>
                    <a:pt x="31" y="2508"/>
                    <a:pt x="59" y="2508"/>
                  </a:cubicBezTo>
                  <a:cubicBezTo>
                    <a:pt x="71" y="2508"/>
                    <a:pt x="82" y="2503"/>
                    <a:pt x="89" y="2489"/>
                  </a:cubicBezTo>
                  <a:cubicBezTo>
                    <a:pt x="517" y="1596"/>
                    <a:pt x="1101" y="703"/>
                    <a:pt x="1875" y="60"/>
                  </a:cubicBezTo>
                  <a:cubicBezTo>
                    <a:pt x="1902" y="41"/>
                    <a:pt x="1880" y="1"/>
                    <a:pt x="184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4" name="Google Shape;9334;p63"/>
            <p:cNvSpPr/>
            <p:nvPr/>
          </p:nvSpPr>
          <p:spPr>
            <a:xfrm>
              <a:off x="3710047" y="4037554"/>
              <a:ext cx="27385" cy="16757"/>
            </a:xfrm>
            <a:custGeom>
              <a:avLst/>
              <a:gdLst/>
              <a:ahLst/>
              <a:cxnLst/>
              <a:rect l="l" t="t" r="r" b="b"/>
              <a:pathLst>
                <a:path w="858" h="525" extrusionOk="0">
                  <a:moveTo>
                    <a:pt x="800" y="0"/>
                  </a:moveTo>
                  <a:cubicBezTo>
                    <a:pt x="797" y="0"/>
                    <a:pt x="794" y="1"/>
                    <a:pt x="790" y="2"/>
                  </a:cubicBezTo>
                  <a:cubicBezTo>
                    <a:pt x="504" y="109"/>
                    <a:pt x="254" y="264"/>
                    <a:pt x="28" y="454"/>
                  </a:cubicBezTo>
                  <a:cubicBezTo>
                    <a:pt x="0" y="482"/>
                    <a:pt x="31" y="525"/>
                    <a:pt x="62" y="525"/>
                  </a:cubicBezTo>
                  <a:cubicBezTo>
                    <a:pt x="71" y="525"/>
                    <a:pt x="80" y="521"/>
                    <a:pt x="88" y="514"/>
                  </a:cubicBezTo>
                  <a:cubicBezTo>
                    <a:pt x="302" y="323"/>
                    <a:pt x="540" y="180"/>
                    <a:pt x="814" y="85"/>
                  </a:cubicBezTo>
                  <a:cubicBezTo>
                    <a:pt x="858" y="63"/>
                    <a:pt x="841" y="0"/>
                    <a:pt x="80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5" name="Google Shape;9335;p63"/>
            <p:cNvSpPr/>
            <p:nvPr/>
          </p:nvSpPr>
          <p:spPr>
            <a:xfrm>
              <a:off x="3632388" y="4156102"/>
              <a:ext cx="3543" cy="6256"/>
            </a:xfrm>
            <a:custGeom>
              <a:avLst/>
              <a:gdLst/>
              <a:ahLst/>
              <a:cxnLst/>
              <a:rect l="l" t="t" r="r" b="b"/>
              <a:pathLst>
                <a:path w="111" h="196" extrusionOk="0">
                  <a:moveTo>
                    <a:pt x="56" y="0"/>
                  </a:moveTo>
                  <a:cubicBezTo>
                    <a:pt x="40" y="0"/>
                    <a:pt x="25" y="8"/>
                    <a:pt x="20" y="26"/>
                  </a:cubicBezTo>
                  <a:lnTo>
                    <a:pt x="8" y="145"/>
                  </a:lnTo>
                  <a:cubicBezTo>
                    <a:pt x="1" y="175"/>
                    <a:pt x="25" y="195"/>
                    <a:pt x="48" y="195"/>
                  </a:cubicBezTo>
                  <a:cubicBezTo>
                    <a:pt x="62" y="195"/>
                    <a:pt x="75" y="187"/>
                    <a:pt x="80" y="169"/>
                  </a:cubicBezTo>
                  <a:lnTo>
                    <a:pt x="104" y="50"/>
                  </a:lnTo>
                  <a:cubicBezTo>
                    <a:pt x="111" y="21"/>
                    <a:pt x="82" y="0"/>
                    <a:pt x="5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6" name="Google Shape;9336;p63"/>
            <p:cNvSpPr/>
            <p:nvPr/>
          </p:nvSpPr>
          <p:spPr>
            <a:xfrm>
              <a:off x="3696482" y="4195746"/>
              <a:ext cx="44876" cy="117361"/>
            </a:xfrm>
            <a:custGeom>
              <a:avLst/>
              <a:gdLst/>
              <a:ahLst/>
              <a:cxnLst/>
              <a:rect l="l" t="t" r="r" b="b"/>
              <a:pathLst>
                <a:path w="1406" h="3677" extrusionOk="0">
                  <a:moveTo>
                    <a:pt x="605" y="0"/>
                  </a:moveTo>
                  <a:cubicBezTo>
                    <a:pt x="592" y="0"/>
                    <a:pt x="580" y="7"/>
                    <a:pt x="572" y="22"/>
                  </a:cubicBezTo>
                  <a:cubicBezTo>
                    <a:pt x="1" y="1368"/>
                    <a:pt x="215" y="2689"/>
                    <a:pt x="1322" y="3666"/>
                  </a:cubicBezTo>
                  <a:cubicBezTo>
                    <a:pt x="1330" y="3673"/>
                    <a:pt x="1339" y="3677"/>
                    <a:pt x="1348" y="3677"/>
                  </a:cubicBezTo>
                  <a:cubicBezTo>
                    <a:pt x="1377" y="3677"/>
                    <a:pt x="1406" y="3639"/>
                    <a:pt x="1386" y="3612"/>
                  </a:cubicBezTo>
                  <a:lnTo>
                    <a:pt x="1386" y="3612"/>
                  </a:lnTo>
                  <a:cubicBezTo>
                    <a:pt x="1389" y="3614"/>
                    <a:pt x="1391" y="3616"/>
                    <a:pt x="1394" y="3618"/>
                  </a:cubicBezTo>
                  <a:lnTo>
                    <a:pt x="1382" y="3606"/>
                  </a:lnTo>
                  <a:lnTo>
                    <a:pt x="1382" y="3606"/>
                  </a:lnTo>
                  <a:cubicBezTo>
                    <a:pt x="1383" y="3608"/>
                    <a:pt x="1385" y="3610"/>
                    <a:pt x="1386" y="3612"/>
                  </a:cubicBezTo>
                  <a:lnTo>
                    <a:pt x="1386" y="3612"/>
                  </a:lnTo>
                  <a:cubicBezTo>
                    <a:pt x="309" y="2648"/>
                    <a:pt x="85" y="1377"/>
                    <a:pt x="644" y="70"/>
                  </a:cubicBezTo>
                  <a:cubicBezTo>
                    <a:pt x="660" y="30"/>
                    <a:pt x="632" y="0"/>
                    <a:pt x="60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7" name="Google Shape;9337;p63"/>
            <p:cNvSpPr/>
            <p:nvPr/>
          </p:nvSpPr>
          <p:spPr>
            <a:xfrm>
              <a:off x="3727092" y="4154762"/>
              <a:ext cx="11650" cy="14427"/>
            </a:xfrm>
            <a:custGeom>
              <a:avLst/>
              <a:gdLst/>
              <a:ahLst/>
              <a:cxnLst/>
              <a:rect l="l" t="t" r="r" b="b"/>
              <a:pathLst>
                <a:path w="365" h="452" extrusionOk="0">
                  <a:moveTo>
                    <a:pt x="305" y="1"/>
                  </a:moveTo>
                  <a:cubicBezTo>
                    <a:pt x="292" y="1"/>
                    <a:pt x="278" y="7"/>
                    <a:pt x="268" y="21"/>
                  </a:cubicBezTo>
                  <a:lnTo>
                    <a:pt x="18" y="390"/>
                  </a:lnTo>
                  <a:cubicBezTo>
                    <a:pt x="1" y="424"/>
                    <a:pt x="33" y="452"/>
                    <a:pt x="61" y="452"/>
                  </a:cubicBezTo>
                  <a:cubicBezTo>
                    <a:pt x="72" y="452"/>
                    <a:pt x="83" y="447"/>
                    <a:pt x="89" y="437"/>
                  </a:cubicBezTo>
                  <a:lnTo>
                    <a:pt x="339" y="68"/>
                  </a:lnTo>
                  <a:cubicBezTo>
                    <a:pt x="365" y="35"/>
                    <a:pt x="336" y="1"/>
                    <a:pt x="30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8" name="Google Shape;9338;p63"/>
            <p:cNvSpPr/>
            <p:nvPr/>
          </p:nvSpPr>
          <p:spPr>
            <a:xfrm>
              <a:off x="3749149" y="4098328"/>
              <a:ext cx="123489" cy="37216"/>
            </a:xfrm>
            <a:custGeom>
              <a:avLst/>
              <a:gdLst/>
              <a:ahLst/>
              <a:cxnLst/>
              <a:rect l="l" t="t" r="r" b="b"/>
              <a:pathLst>
                <a:path w="3869" h="1166" extrusionOk="0">
                  <a:moveTo>
                    <a:pt x="2243" y="1"/>
                  </a:moveTo>
                  <a:cubicBezTo>
                    <a:pt x="1395" y="1"/>
                    <a:pt x="581" y="342"/>
                    <a:pt x="17" y="1110"/>
                  </a:cubicBezTo>
                  <a:cubicBezTo>
                    <a:pt x="1" y="1135"/>
                    <a:pt x="31" y="1166"/>
                    <a:pt x="58" y="1166"/>
                  </a:cubicBezTo>
                  <a:cubicBezTo>
                    <a:pt x="70" y="1166"/>
                    <a:pt x="82" y="1160"/>
                    <a:pt x="89" y="1146"/>
                  </a:cubicBezTo>
                  <a:cubicBezTo>
                    <a:pt x="626" y="405"/>
                    <a:pt x="1411" y="81"/>
                    <a:pt x="2231" y="81"/>
                  </a:cubicBezTo>
                  <a:cubicBezTo>
                    <a:pt x="2756" y="81"/>
                    <a:pt x="3295" y="213"/>
                    <a:pt x="3792" y="455"/>
                  </a:cubicBezTo>
                  <a:cubicBezTo>
                    <a:pt x="3798" y="458"/>
                    <a:pt x="3805" y="460"/>
                    <a:pt x="3811" y="460"/>
                  </a:cubicBezTo>
                  <a:cubicBezTo>
                    <a:pt x="3848" y="460"/>
                    <a:pt x="3868" y="404"/>
                    <a:pt x="3827" y="384"/>
                  </a:cubicBezTo>
                  <a:cubicBezTo>
                    <a:pt x="3322" y="136"/>
                    <a:pt x="2776" y="1"/>
                    <a:pt x="224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9" name="Google Shape;9339;p63"/>
            <p:cNvSpPr/>
            <p:nvPr/>
          </p:nvSpPr>
          <p:spPr>
            <a:xfrm>
              <a:off x="3747617" y="4070303"/>
              <a:ext cx="236700" cy="374903"/>
            </a:xfrm>
            <a:custGeom>
              <a:avLst/>
              <a:gdLst/>
              <a:ahLst/>
              <a:cxnLst/>
              <a:rect l="l" t="t" r="r" b="b"/>
              <a:pathLst>
                <a:path w="7416" h="11746" extrusionOk="0">
                  <a:moveTo>
                    <a:pt x="7363" y="1"/>
                  </a:moveTo>
                  <a:cubicBezTo>
                    <a:pt x="7349" y="1"/>
                    <a:pt x="7336" y="8"/>
                    <a:pt x="7328" y="23"/>
                  </a:cubicBezTo>
                  <a:cubicBezTo>
                    <a:pt x="7150" y="428"/>
                    <a:pt x="6852" y="809"/>
                    <a:pt x="6614" y="1190"/>
                  </a:cubicBezTo>
                  <a:cubicBezTo>
                    <a:pt x="6054" y="2107"/>
                    <a:pt x="5483" y="3024"/>
                    <a:pt x="4911" y="3941"/>
                  </a:cubicBezTo>
                  <a:cubicBezTo>
                    <a:pt x="3625" y="6012"/>
                    <a:pt x="2316" y="8084"/>
                    <a:pt x="1006" y="10156"/>
                  </a:cubicBezTo>
                  <a:cubicBezTo>
                    <a:pt x="732" y="10608"/>
                    <a:pt x="435" y="11322"/>
                    <a:pt x="30" y="11680"/>
                  </a:cubicBezTo>
                  <a:cubicBezTo>
                    <a:pt x="1" y="11709"/>
                    <a:pt x="27" y="11746"/>
                    <a:pt x="63" y="11746"/>
                  </a:cubicBezTo>
                  <a:cubicBezTo>
                    <a:pt x="71" y="11746"/>
                    <a:pt x="80" y="11744"/>
                    <a:pt x="89" y="11739"/>
                  </a:cubicBezTo>
                  <a:cubicBezTo>
                    <a:pt x="387" y="11477"/>
                    <a:pt x="613" y="10953"/>
                    <a:pt x="816" y="10620"/>
                  </a:cubicBezTo>
                  <a:cubicBezTo>
                    <a:pt x="1399" y="9691"/>
                    <a:pt x="1982" y="8774"/>
                    <a:pt x="2566" y="7846"/>
                  </a:cubicBezTo>
                  <a:cubicBezTo>
                    <a:pt x="3875" y="5762"/>
                    <a:pt x="5173" y="3667"/>
                    <a:pt x="6471" y="1571"/>
                  </a:cubicBezTo>
                  <a:cubicBezTo>
                    <a:pt x="6769" y="1083"/>
                    <a:pt x="7162" y="583"/>
                    <a:pt x="7400" y="59"/>
                  </a:cubicBezTo>
                  <a:cubicBezTo>
                    <a:pt x="7416" y="27"/>
                    <a:pt x="7389" y="1"/>
                    <a:pt x="736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0" name="Google Shape;9340;p63"/>
            <p:cNvSpPr/>
            <p:nvPr/>
          </p:nvSpPr>
          <p:spPr>
            <a:xfrm>
              <a:off x="3689651" y="4405870"/>
              <a:ext cx="55281" cy="46536"/>
            </a:xfrm>
            <a:custGeom>
              <a:avLst/>
              <a:gdLst/>
              <a:ahLst/>
              <a:cxnLst/>
              <a:rect l="l" t="t" r="r" b="b"/>
              <a:pathLst>
                <a:path w="1732" h="1458" extrusionOk="0">
                  <a:moveTo>
                    <a:pt x="335" y="1"/>
                  </a:moveTo>
                  <a:cubicBezTo>
                    <a:pt x="326" y="1"/>
                    <a:pt x="318" y="4"/>
                    <a:pt x="310" y="12"/>
                  </a:cubicBezTo>
                  <a:cubicBezTo>
                    <a:pt x="107" y="202"/>
                    <a:pt x="191" y="476"/>
                    <a:pt x="381" y="643"/>
                  </a:cubicBezTo>
                  <a:cubicBezTo>
                    <a:pt x="738" y="976"/>
                    <a:pt x="1239" y="1190"/>
                    <a:pt x="1655" y="1452"/>
                  </a:cubicBezTo>
                  <a:cubicBezTo>
                    <a:pt x="1660" y="1456"/>
                    <a:pt x="1665" y="1457"/>
                    <a:pt x="1671" y="1457"/>
                  </a:cubicBezTo>
                  <a:cubicBezTo>
                    <a:pt x="1702" y="1457"/>
                    <a:pt x="1732" y="1401"/>
                    <a:pt x="1691" y="1381"/>
                  </a:cubicBezTo>
                  <a:lnTo>
                    <a:pt x="893" y="881"/>
                  </a:lnTo>
                  <a:cubicBezTo>
                    <a:pt x="667" y="750"/>
                    <a:pt x="0" y="416"/>
                    <a:pt x="369" y="71"/>
                  </a:cubicBezTo>
                  <a:cubicBezTo>
                    <a:pt x="397" y="43"/>
                    <a:pt x="367" y="1"/>
                    <a:pt x="3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1" name="Google Shape;9341;p63"/>
            <p:cNvSpPr/>
            <p:nvPr/>
          </p:nvSpPr>
          <p:spPr>
            <a:xfrm>
              <a:off x="3705419" y="4377334"/>
              <a:ext cx="4405" cy="15991"/>
            </a:xfrm>
            <a:custGeom>
              <a:avLst/>
              <a:gdLst/>
              <a:ahLst/>
              <a:cxnLst/>
              <a:rect l="l" t="t" r="r" b="b"/>
              <a:pathLst>
                <a:path w="138" h="501" extrusionOk="0">
                  <a:moveTo>
                    <a:pt x="44" y="1"/>
                  </a:moveTo>
                  <a:cubicBezTo>
                    <a:pt x="21" y="1"/>
                    <a:pt x="0" y="13"/>
                    <a:pt x="6" y="37"/>
                  </a:cubicBezTo>
                  <a:lnTo>
                    <a:pt x="54" y="465"/>
                  </a:lnTo>
                  <a:cubicBezTo>
                    <a:pt x="54" y="489"/>
                    <a:pt x="75" y="501"/>
                    <a:pt x="96" y="501"/>
                  </a:cubicBezTo>
                  <a:cubicBezTo>
                    <a:pt x="116" y="501"/>
                    <a:pt x="137" y="489"/>
                    <a:pt x="137" y="465"/>
                  </a:cubicBezTo>
                  <a:lnTo>
                    <a:pt x="90" y="37"/>
                  </a:lnTo>
                  <a:cubicBezTo>
                    <a:pt x="90" y="13"/>
                    <a:pt x="66" y="1"/>
                    <a:pt x="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42" name="Google Shape;9342;p63"/>
          <p:cNvGrpSpPr/>
          <p:nvPr/>
        </p:nvGrpSpPr>
        <p:grpSpPr>
          <a:xfrm>
            <a:off x="5322296" y="1795359"/>
            <a:ext cx="1365431" cy="2776439"/>
            <a:chOff x="5322296" y="1795359"/>
            <a:chExt cx="1365431" cy="2776439"/>
          </a:xfrm>
        </p:grpSpPr>
        <p:sp>
          <p:nvSpPr>
            <p:cNvPr id="9343" name="Google Shape;9343;p63"/>
            <p:cNvSpPr/>
            <p:nvPr/>
          </p:nvSpPr>
          <p:spPr>
            <a:xfrm>
              <a:off x="5322296" y="1795359"/>
              <a:ext cx="1365431" cy="2776439"/>
            </a:xfrm>
            <a:custGeom>
              <a:avLst/>
              <a:gdLst/>
              <a:ahLst/>
              <a:cxnLst/>
              <a:rect l="l" t="t" r="r" b="b"/>
              <a:pathLst>
                <a:path w="42780" h="86988" extrusionOk="0">
                  <a:moveTo>
                    <a:pt x="1560" y="1"/>
                  </a:moveTo>
                  <a:cubicBezTo>
                    <a:pt x="703" y="1"/>
                    <a:pt x="1" y="691"/>
                    <a:pt x="1" y="1561"/>
                  </a:cubicBezTo>
                  <a:lnTo>
                    <a:pt x="1" y="85428"/>
                  </a:lnTo>
                  <a:cubicBezTo>
                    <a:pt x="1" y="86285"/>
                    <a:pt x="703" y="86988"/>
                    <a:pt x="1560" y="86988"/>
                  </a:cubicBezTo>
                  <a:lnTo>
                    <a:pt x="41220" y="86988"/>
                  </a:lnTo>
                  <a:cubicBezTo>
                    <a:pt x="42089" y="86988"/>
                    <a:pt x="42780" y="86285"/>
                    <a:pt x="42780" y="85428"/>
                  </a:cubicBezTo>
                  <a:lnTo>
                    <a:pt x="42780" y="1561"/>
                  </a:lnTo>
                  <a:cubicBezTo>
                    <a:pt x="42780" y="691"/>
                    <a:pt x="42089" y="1"/>
                    <a:pt x="4122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344" name="Google Shape;9344;p63"/>
            <p:cNvGrpSpPr/>
            <p:nvPr/>
          </p:nvGrpSpPr>
          <p:grpSpPr>
            <a:xfrm>
              <a:off x="5477360" y="2122978"/>
              <a:ext cx="1055320" cy="2244908"/>
              <a:chOff x="5477360" y="2122978"/>
              <a:chExt cx="1055320" cy="2244908"/>
            </a:xfrm>
          </p:grpSpPr>
          <p:sp>
            <p:nvSpPr>
              <p:cNvPr id="9345" name="Google Shape;9345;p63"/>
              <p:cNvSpPr/>
              <p:nvPr/>
            </p:nvSpPr>
            <p:spPr>
              <a:xfrm>
                <a:off x="5477360" y="2122978"/>
                <a:ext cx="1055320" cy="766"/>
              </a:xfrm>
              <a:custGeom>
                <a:avLst/>
                <a:gdLst/>
                <a:ahLst/>
                <a:cxnLst/>
                <a:rect l="l" t="t" r="r" b="b"/>
                <a:pathLst>
                  <a:path w="33064" h="24" fill="none" extrusionOk="0">
                    <a:moveTo>
                      <a:pt x="0" y="0"/>
                    </a:moveTo>
                    <a:lnTo>
                      <a:pt x="33064" y="24"/>
                    </a:lnTo>
                  </a:path>
                </a:pathLst>
              </a:custGeom>
              <a:noFill/>
              <a:ln w="1200" cap="flat" cmpd="sng">
                <a:solidFill>
                  <a:schemeClr val="dk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6" name="Google Shape;9346;p63"/>
              <p:cNvSpPr/>
              <p:nvPr/>
            </p:nvSpPr>
            <p:spPr>
              <a:xfrm>
                <a:off x="5477360" y="2327037"/>
                <a:ext cx="1055320" cy="798"/>
              </a:xfrm>
              <a:custGeom>
                <a:avLst/>
                <a:gdLst/>
                <a:ahLst/>
                <a:cxnLst/>
                <a:rect l="l" t="t" r="r" b="b"/>
                <a:pathLst>
                  <a:path w="33064" h="25" fill="none" extrusionOk="0">
                    <a:moveTo>
                      <a:pt x="0" y="1"/>
                    </a:moveTo>
                    <a:lnTo>
                      <a:pt x="33064" y="25"/>
                    </a:lnTo>
                  </a:path>
                </a:pathLst>
              </a:custGeom>
              <a:noFill/>
              <a:ln w="1200" cap="flat" cmpd="sng">
                <a:solidFill>
                  <a:schemeClr val="dk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7" name="Google Shape;9347;p63"/>
              <p:cNvSpPr/>
              <p:nvPr/>
            </p:nvSpPr>
            <p:spPr>
              <a:xfrm>
                <a:off x="5477360" y="2531128"/>
                <a:ext cx="1055320" cy="798"/>
              </a:xfrm>
              <a:custGeom>
                <a:avLst/>
                <a:gdLst/>
                <a:ahLst/>
                <a:cxnLst/>
                <a:rect l="l" t="t" r="r" b="b"/>
                <a:pathLst>
                  <a:path w="33064" h="25" fill="none" extrusionOk="0">
                    <a:moveTo>
                      <a:pt x="0" y="0"/>
                    </a:moveTo>
                    <a:lnTo>
                      <a:pt x="33064" y="24"/>
                    </a:lnTo>
                  </a:path>
                </a:pathLst>
              </a:custGeom>
              <a:noFill/>
              <a:ln w="1200" cap="flat" cmpd="sng">
                <a:solidFill>
                  <a:schemeClr val="dk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8" name="Google Shape;9348;p63"/>
              <p:cNvSpPr/>
              <p:nvPr/>
            </p:nvSpPr>
            <p:spPr>
              <a:xfrm>
                <a:off x="5477360" y="2735220"/>
                <a:ext cx="1055320" cy="766"/>
              </a:xfrm>
              <a:custGeom>
                <a:avLst/>
                <a:gdLst/>
                <a:ahLst/>
                <a:cxnLst/>
                <a:rect l="l" t="t" r="r" b="b"/>
                <a:pathLst>
                  <a:path w="33064" h="24" fill="none" extrusionOk="0">
                    <a:moveTo>
                      <a:pt x="0" y="0"/>
                    </a:moveTo>
                    <a:lnTo>
                      <a:pt x="33064" y="24"/>
                    </a:lnTo>
                  </a:path>
                </a:pathLst>
              </a:custGeom>
              <a:noFill/>
              <a:ln w="1200" cap="flat" cmpd="sng">
                <a:solidFill>
                  <a:schemeClr val="dk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9" name="Google Shape;9349;p63"/>
              <p:cNvSpPr/>
              <p:nvPr/>
            </p:nvSpPr>
            <p:spPr>
              <a:xfrm>
                <a:off x="5477360" y="2939279"/>
                <a:ext cx="1055320" cy="415"/>
              </a:xfrm>
              <a:custGeom>
                <a:avLst/>
                <a:gdLst/>
                <a:ahLst/>
                <a:cxnLst/>
                <a:rect l="l" t="t" r="r" b="b"/>
                <a:pathLst>
                  <a:path w="33064" h="13" fill="none" extrusionOk="0">
                    <a:moveTo>
                      <a:pt x="0" y="1"/>
                    </a:moveTo>
                    <a:lnTo>
                      <a:pt x="33064" y="13"/>
                    </a:lnTo>
                  </a:path>
                </a:pathLst>
              </a:custGeom>
              <a:noFill/>
              <a:ln w="1200" cap="flat" cmpd="sng">
                <a:solidFill>
                  <a:schemeClr val="dk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0" name="Google Shape;9350;p63"/>
              <p:cNvSpPr/>
              <p:nvPr/>
            </p:nvSpPr>
            <p:spPr>
              <a:xfrm>
                <a:off x="5477360" y="3142987"/>
                <a:ext cx="1055320" cy="798"/>
              </a:xfrm>
              <a:custGeom>
                <a:avLst/>
                <a:gdLst/>
                <a:ahLst/>
                <a:cxnLst/>
                <a:rect l="l" t="t" r="r" b="b"/>
                <a:pathLst>
                  <a:path w="33064" h="25" fill="none" extrusionOk="0">
                    <a:moveTo>
                      <a:pt x="0" y="0"/>
                    </a:moveTo>
                    <a:lnTo>
                      <a:pt x="33064" y="24"/>
                    </a:lnTo>
                  </a:path>
                </a:pathLst>
              </a:custGeom>
              <a:noFill/>
              <a:ln w="1200" cap="flat" cmpd="sng">
                <a:solidFill>
                  <a:schemeClr val="dk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1" name="Google Shape;9351;p63"/>
              <p:cNvSpPr/>
              <p:nvPr/>
            </p:nvSpPr>
            <p:spPr>
              <a:xfrm>
                <a:off x="5477360" y="3347078"/>
                <a:ext cx="1055320" cy="766"/>
              </a:xfrm>
              <a:custGeom>
                <a:avLst/>
                <a:gdLst/>
                <a:ahLst/>
                <a:cxnLst/>
                <a:rect l="l" t="t" r="r" b="b"/>
                <a:pathLst>
                  <a:path w="33064" h="24" fill="none" extrusionOk="0">
                    <a:moveTo>
                      <a:pt x="0" y="0"/>
                    </a:moveTo>
                    <a:lnTo>
                      <a:pt x="33064" y="24"/>
                    </a:lnTo>
                  </a:path>
                </a:pathLst>
              </a:custGeom>
              <a:noFill/>
              <a:ln w="1200" cap="flat" cmpd="sng">
                <a:solidFill>
                  <a:schemeClr val="dk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2" name="Google Shape;9352;p63"/>
              <p:cNvSpPr/>
              <p:nvPr/>
            </p:nvSpPr>
            <p:spPr>
              <a:xfrm>
                <a:off x="5477360" y="3551138"/>
                <a:ext cx="1055320" cy="415"/>
              </a:xfrm>
              <a:custGeom>
                <a:avLst/>
                <a:gdLst/>
                <a:ahLst/>
                <a:cxnLst/>
                <a:rect l="l" t="t" r="r" b="b"/>
                <a:pathLst>
                  <a:path w="33064" h="13" fill="none" extrusionOk="0">
                    <a:moveTo>
                      <a:pt x="0" y="1"/>
                    </a:moveTo>
                    <a:lnTo>
                      <a:pt x="33064" y="13"/>
                    </a:lnTo>
                  </a:path>
                </a:pathLst>
              </a:custGeom>
              <a:noFill/>
              <a:ln w="1200" cap="flat" cmpd="sng">
                <a:solidFill>
                  <a:schemeClr val="dk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3" name="Google Shape;9353;p63"/>
              <p:cNvSpPr/>
              <p:nvPr/>
            </p:nvSpPr>
            <p:spPr>
              <a:xfrm>
                <a:off x="5477360" y="3755229"/>
                <a:ext cx="1055320" cy="415"/>
              </a:xfrm>
              <a:custGeom>
                <a:avLst/>
                <a:gdLst/>
                <a:ahLst/>
                <a:cxnLst/>
                <a:rect l="l" t="t" r="r" b="b"/>
                <a:pathLst>
                  <a:path w="33064" h="13" fill="none" extrusionOk="0">
                    <a:moveTo>
                      <a:pt x="0" y="0"/>
                    </a:moveTo>
                    <a:lnTo>
                      <a:pt x="33064" y="12"/>
                    </a:lnTo>
                  </a:path>
                </a:pathLst>
              </a:custGeom>
              <a:noFill/>
              <a:ln w="1200" cap="flat" cmpd="sng">
                <a:solidFill>
                  <a:schemeClr val="dk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4" name="Google Shape;9354;p63"/>
              <p:cNvSpPr/>
              <p:nvPr/>
            </p:nvSpPr>
            <p:spPr>
              <a:xfrm>
                <a:off x="5477360" y="3958937"/>
                <a:ext cx="1055320" cy="766"/>
              </a:xfrm>
              <a:custGeom>
                <a:avLst/>
                <a:gdLst/>
                <a:ahLst/>
                <a:cxnLst/>
                <a:rect l="l" t="t" r="r" b="b"/>
                <a:pathLst>
                  <a:path w="33064" h="24" fill="none" extrusionOk="0">
                    <a:moveTo>
                      <a:pt x="0" y="0"/>
                    </a:moveTo>
                    <a:lnTo>
                      <a:pt x="33064" y="24"/>
                    </a:lnTo>
                  </a:path>
                </a:pathLst>
              </a:custGeom>
              <a:noFill/>
              <a:ln w="1200" cap="flat" cmpd="sng">
                <a:solidFill>
                  <a:schemeClr val="dk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5" name="Google Shape;9355;p63"/>
              <p:cNvSpPr/>
              <p:nvPr/>
            </p:nvSpPr>
            <p:spPr>
              <a:xfrm>
                <a:off x="5477360" y="4162997"/>
                <a:ext cx="1055320" cy="798"/>
              </a:xfrm>
              <a:custGeom>
                <a:avLst/>
                <a:gdLst/>
                <a:ahLst/>
                <a:cxnLst/>
                <a:rect l="l" t="t" r="r" b="b"/>
                <a:pathLst>
                  <a:path w="33064" h="25" fill="none" extrusionOk="0">
                    <a:moveTo>
                      <a:pt x="0" y="1"/>
                    </a:moveTo>
                    <a:lnTo>
                      <a:pt x="33064" y="25"/>
                    </a:lnTo>
                  </a:path>
                </a:pathLst>
              </a:custGeom>
              <a:noFill/>
              <a:ln w="1200" cap="flat" cmpd="sng">
                <a:solidFill>
                  <a:schemeClr val="dk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6" name="Google Shape;9356;p63"/>
              <p:cNvSpPr/>
              <p:nvPr/>
            </p:nvSpPr>
            <p:spPr>
              <a:xfrm>
                <a:off x="5477360" y="4367088"/>
                <a:ext cx="1055320" cy="798"/>
              </a:xfrm>
              <a:custGeom>
                <a:avLst/>
                <a:gdLst/>
                <a:ahLst/>
                <a:cxnLst/>
                <a:rect l="l" t="t" r="r" b="b"/>
                <a:pathLst>
                  <a:path w="33064" h="25" fill="none" extrusionOk="0">
                    <a:moveTo>
                      <a:pt x="0" y="0"/>
                    </a:moveTo>
                    <a:lnTo>
                      <a:pt x="33064" y="24"/>
                    </a:lnTo>
                  </a:path>
                </a:pathLst>
              </a:custGeom>
              <a:noFill/>
              <a:ln w="1200" cap="flat" cmpd="sng">
                <a:solidFill>
                  <a:schemeClr val="dk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9357" name="Google Shape;9357;p63"/>
          <p:cNvSpPr/>
          <p:nvPr/>
        </p:nvSpPr>
        <p:spPr>
          <a:xfrm>
            <a:off x="5477743" y="1702634"/>
            <a:ext cx="1054937" cy="208294"/>
          </a:xfrm>
          <a:custGeom>
            <a:avLst/>
            <a:gdLst/>
            <a:ahLst/>
            <a:cxnLst/>
            <a:rect l="l" t="t" r="r" b="b"/>
            <a:pathLst>
              <a:path w="33052" h="6526" extrusionOk="0">
                <a:moveTo>
                  <a:pt x="738" y="1"/>
                </a:moveTo>
                <a:cubicBezTo>
                  <a:pt x="334" y="1"/>
                  <a:pt x="0" y="334"/>
                  <a:pt x="0" y="739"/>
                </a:cubicBezTo>
                <a:lnTo>
                  <a:pt x="0" y="5192"/>
                </a:lnTo>
                <a:cubicBezTo>
                  <a:pt x="0" y="5930"/>
                  <a:pt x="596" y="6525"/>
                  <a:pt x="1334" y="6525"/>
                </a:cubicBezTo>
                <a:lnTo>
                  <a:pt x="31718" y="6525"/>
                </a:lnTo>
                <a:cubicBezTo>
                  <a:pt x="32457" y="6525"/>
                  <a:pt x="33052" y="5930"/>
                  <a:pt x="33052" y="5192"/>
                </a:cubicBezTo>
                <a:lnTo>
                  <a:pt x="33052" y="739"/>
                </a:lnTo>
                <a:cubicBezTo>
                  <a:pt x="33052" y="334"/>
                  <a:pt x="32719" y="1"/>
                  <a:pt x="3231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sz="1600">
                <a:solidFill>
                  <a:schemeClr val="dk1"/>
                </a:solidFill>
                <a:latin typeface="Gochi Hand"/>
                <a:ea typeface="Gochi Hand"/>
                <a:cs typeface="Gochi Hand"/>
                <a:sym typeface="Gochi Hand"/>
              </a:rPr>
              <a:t>Thursday</a:t>
            </a:r>
            <a:endParaRPr/>
          </a:p>
        </p:txBody>
      </p:sp>
      <p:grpSp>
        <p:nvGrpSpPr>
          <p:cNvPr id="9358" name="Google Shape;9358;p63"/>
          <p:cNvGrpSpPr/>
          <p:nvPr/>
        </p:nvGrpSpPr>
        <p:grpSpPr>
          <a:xfrm>
            <a:off x="5094264" y="2355355"/>
            <a:ext cx="307468" cy="591459"/>
            <a:chOff x="5094264" y="2583955"/>
            <a:chExt cx="307468" cy="591459"/>
          </a:xfrm>
        </p:grpSpPr>
        <p:sp>
          <p:nvSpPr>
            <p:cNvPr id="9359" name="Google Shape;9359;p63"/>
            <p:cNvSpPr/>
            <p:nvPr/>
          </p:nvSpPr>
          <p:spPr>
            <a:xfrm>
              <a:off x="5239433" y="3107908"/>
              <a:ext cx="25119" cy="67506"/>
            </a:xfrm>
            <a:custGeom>
              <a:avLst/>
              <a:gdLst/>
              <a:ahLst/>
              <a:cxnLst/>
              <a:rect l="l" t="t" r="r" b="b"/>
              <a:pathLst>
                <a:path w="787" h="2115" extrusionOk="0">
                  <a:moveTo>
                    <a:pt x="554" y="1"/>
                  </a:moveTo>
                  <a:cubicBezTo>
                    <a:pt x="525" y="1"/>
                    <a:pt x="499" y="22"/>
                    <a:pt x="489" y="52"/>
                  </a:cubicBezTo>
                  <a:lnTo>
                    <a:pt x="13" y="1992"/>
                  </a:lnTo>
                  <a:cubicBezTo>
                    <a:pt x="1" y="2028"/>
                    <a:pt x="25" y="2064"/>
                    <a:pt x="61" y="2076"/>
                  </a:cubicBezTo>
                  <a:lnTo>
                    <a:pt x="215" y="2111"/>
                  </a:lnTo>
                  <a:cubicBezTo>
                    <a:pt x="222" y="2114"/>
                    <a:pt x="228" y="2115"/>
                    <a:pt x="234" y="2115"/>
                  </a:cubicBezTo>
                  <a:cubicBezTo>
                    <a:pt x="263" y="2115"/>
                    <a:pt x="289" y="2093"/>
                    <a:pt x="299" y="2064"/>
                  </a:cubicBezTo>
                  <a:lnTo>
                    <a:pt x="775" y="123"/>
                  </a:lnTo>
                  <a:cubicBezTo>
                    <a:pt x="787" y="87"/>
                    <a:pt x="763" y="52"/>
                    <a:pt x="727" y="40"/>
                  </a:cubicBezTo>
                  <a:lnTo>
                    <a:pt x="572" y="4"/>
                  </a:lnTo>
                  <a:cubicBezTo>
                    <a:pt x="566" y="2"/>
                    <a:pt x="560" y="1"/>
                    <a:pt x="554" y="1"/>
                  </a:cubicBezTo>
                  <a:close/>
                </a:path>
              </a:pathLst>
            </a:custGeom>
            <a:solidFill>
              <a:srgbClr val="8F7A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0" name="Google Shape;9360;p63"/>
            <p:cNvSpPr/>
            <p:nvPr/>
          </p:nvSpPr>
          <p:spPr>
            <a:xfrm>
              <a:off x="5094264" y="3084064"/>
              <a:ext cx="29683" cy="53238"/>
            </a:xfrm>
            <a:custGeom>
              <a:avLst/>
              <a:gdLst/>
              <a:ahLst/>
              <a:cxnLst/>
              <a:rect l="l" t="t" r="r" b="b"/>
              <a:pathLst>
                <a:path w="930" h="1668" extrusionOk="0">
                  <a:moveTo>
                    <a:pt x="501" y="1"/>
                  </a:moveTo>
                  <a:lnTo>
                    <a:pt x="1" y="1668"/>
                  </a:lnTo>
                  <a:lnTo>
                    <a:pt x="560" y="811"/>
                  </a:lnTo>
                  <a:lnTo>
                    <a:pt x="929" y="227"/>
                  </a:lnTo>
                  <a:lnTo>
                    <a:pt x="501" y="1"/>
                  </a:lnTo>
                  <a:close/>
                </a:path>
              </a:pathLst>
            </a:custGeom>
            <a:solidFill>
              <a:srgbClr val="ECB7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1" name="Google Shape;9361;p63"/>
            <p:cNvSpPr/>
            <p:nvPr/>
          </p:nvSpPr>
          <p:spPr>
            <a:xfrm>
              <a:off x="5324562" y="2583955"/>
              <a:ext cx="51355" cy="89720"/>
            </a:xfrm>
            <a:custGeom>
              <a:avLst/>
              <a:gdLst/>
              <a:ahLst/>
              <a:cxnLst/>
              <a:rect l="l" t="t" r="r" b="b"/>
              <a:pathLst>
                <a:path w="1609" h="2811" extrusionOk="0">
                  <a:moveTo>
                    <a:pt x="1" y="2644"/>
                  </a:moveTo>
                  <a:cubicBezTo>
                    <a:pt x="1" y="2644"/>
                    <a:pt x="13" y="774"/>
                    <a:pt x="584" y="381"/>
                  </a:cubicBezTo>
                  <a:cubicBezTo>
                    <a:pt x="1168" y="0"/>
                    <a:pt x="1608" y="310"/>
                    <a:pt x="1573" y="810"/>
                  </a:cubicBezTo>
                  <a:cubicBezTo>
                    <a:pt x="1537" y="1322"/>
                    <a:pt x="489" y="2810"/>
                    <a:pt x="489" y="281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2" name="Google Shape;9362;p63"/>
            <p:cNvSpPr/>
            <p:nvPr/>
          </p:nvSpPr>
          <p:spPr>
            <a:xfrm>
              <a:off x="5097328" y="2744317"/>
              <a:ext cx="191154" cy="356487"/>
            </a:xfrm>
            <a:custGeom>
              <a:avLst/>
              <a:gdLst/>
              <a:ahLst/>
              <a:cxnLst/>
              <a:rect l="l" t="t" r="r" b="b"/>
              <a:pathLst>
                <a:path w="5989" h="11169" extrusionOk="0">
                  <a:moveTo>
                    <a:pt x="631" y="11062"/>
                  </a:moveTo>
                  <a:lnTo>
                    <a:pt x="631" y="11062"/>
                  </a:lnTo>
                  <a:cubicBezTo>
                    <a:pt x="953" y="11169"/>
                    <a:pt x="1310" y="11038"/>
                    <a:pt x="1488" y="10740"/>
                  </a:cubicBezTo>
                  <a:lnTo>
                    <a:pt x="5989" y="1346"/>
                  </a:lnTo>
                  <a:cubicBezTo>
                    <a:pt x="5989" y="1346"/>
                    <a:pt x="5227" y="1"/>
                    <a:pt x="3584" y="989"/>
                  </a:cubicBezTo>
                  <a:lnTo>
                    <a:pt x="191" y="10050"/>
                  </a:lnTo>
                  <a:cubicBezTo>
                    <a:pt x="0" y="10454"/>
                    <a:pt x="202" y="10931"/>
                    <a:pt x="631" y="1106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3" name="Google Shape;9363;p63"/>
            <p:cNvSpPr/>
            <p:nvPr/>
          </p:nvSpPr>
          <p:spPr>
            <a:xfrm>
              <a:off x="5231453" y="2816167"/>
              <a:ext cx="143310" cy="324920"/>
            </a:xfrm>
            <a:custGeom>
              <a:avLst/>
              <a:gdLst/>
              <a:ahLst/>
              <a:cxnLst/>
              <a:rect l="l" t="t" r="r" b="b"/>
              <a:pathLst>
                <a:path w="4490" h="10180" extrusionOk="0">
                  <a:moveTo>
                    <a:pt x="4490" y="286"/>
                  </a:moveTo>
                  <a:cubicBezTo>
                    <a:pt x="4490" y="286"/>
                    <a:pt x="3156" y="155"/>
                    <a:pt x="2049" y="0"/>
                  </a:cubicBezTo>
                  <a:lnTo>
                    <a:pt x="60" y="9215"/>
                  </a:lnTo>
                  <a:cubicBezTo>
                    <a:pt x="1" y="9620"/>
                    <a:pt x="251" y="10001"/>
                    <a:pt x="644" y="10085"/>
                  </a:cubicBezTo>
                  <a:lnTo>
                    <a:pt x="644" y="10085"/>
                  </a:lnTo>
                  <a:cubicBezTo>
                    <a:pt x="1037" y="10180"/>
                    <a:pt x="1430" y="9954"/>
                    <a:pt x="1561" y="957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4" name="Google Shape;9364;p63"/>
            <p:cNvSpPr/>
            <p:nvPr/>
          </p:nvSpPr>
          <p:spPr>
            <a:xfrm>
              <a:off x="5244125" y="3096928"/>
              <a:ext cx="36769" cy="8841"/>
            </a:xfrm>
            <a:custGeom>
              <a:avLst/>
              <a:gdLst/>
              <a:ahLst/>
              <a:cxnLst/>
              <a:rect l="l" t="t" r="r" b="b"/>
              <a:pathLst>
                <a:path w="1152" h="277" extrusionOk="0">
                  <a:moveTo>
                    <a:pt x="35" y="0"/>
                  </a:moveTo>
                  <a:cubicBezTo>
                    <a:pt x="15" y="0"/>
                    <a:pt x="0" y="28"/>
                    <a:pt x="21" y="38"/>
                  </a:cubicBezTo>
                  <a:lnTo>
                    <a:pt x="33" y="38"/>
                  </a:lnTo>
                  <a:cubicBezTo>
                    <a:pt x="366" y="205"/>
                    <a:pt x="747" y="277"/>
                    <a:pt x="1116" y="277"/>
                  </a:cubicBezTo>
                  <a:cubicBezTo>
                    <a:pt x="1152" y="265"/>
                    <a:pt x="1152" y="229"/>
                    <a:pt x="1116" y="229"/>
                  </a:cubicBezTo>
                  <a:cubicBezTo>
                    <a:pt x="747" y="229"/>
                    <a:pt x="390" y="158"/>
                    <a:pt x="44" y="3"/>
                  </a:cubicBezTo>
                  <a:cubicBezTo>
                    <a:pt x="41" y="1"/>
                    <a:pt x="38" y="0"/>
                    <a:pt x="35" y="0"/>
                  </a:cubicBezTo>
                  <a:close/>
                </a:path>
              </a:pathLst>
            </a:custGeom>
            <a:solidFill>
              <a:srgbClr val="8A8A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5" name="Google Shape;9365;p63"/>
            <p:cNvSpPr/>
            <p:nvPr/>
          </p:nvSpPr>
          <p:spPr>
            <a:xfrm>
              <a:off x="5208280" y="2654496"/>
              <a:ext cx="193452" cy="175291"/>
            </a:xfrm>
            <a:custGeom>
              <a:avLst/>
              <a:gdLst/>
              <a:ahLst/>
              <a:cxnLst/>
              <a:rect l="l" t="t" r="r" b="b"/>
              <a:pathLst>
                <a:path w="6061" h="5492" extrusionOk="0">
                  <a:moveTo>
                    <a:pt x="3308" y="1"/>
                  </a:moveTo>
                  <a:cubicBezTo>
                    <a:pt x="1321" y="1"/>
                    <a:pt x="1" y="4005"/>
                    <a:pt x="1" y="4005"/>
                  </a:cubicBezTo>
                  <a:cubicBezTo>
                    <a:pt x="1084" y="5006"/>
                    <a:pt x="1691" y="4791"/>
                    <a:pt x="2727" y="5220"/>
                  </a:cubicBezTo>
                  <a:cubicBezTo>
                    <a:pt x="3192" y="5400"/>
                    <a:pt x="3682" y="5492"/>
                    <a:pt x="4174" y="5492"/>
                  </a:cubicBezTo>
                  <a:cubicBezTo>
                    <a:pt x="4527" y="5492"/>
                    <a:pt x="4880" y="5445"/>
                    <a:pt x="5228" y="5351"/>
                  </a:cubicBezTo>
                  <a:cubicBezTo>
                    <a:pt x="6061" y="2124"/>
                    <a:pt x="5632" y="326"/>
                    <a:pt x="3525" y="17"/>
                  </a:cubicBezTo>
                  <a:cubicBezTo>
                    <a:pt x="3452" y="6"/>
                    <a:pt x="3379" y="1"/>
                    <a:pt x="330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6" name="Google Shape;9366;p63"/>
            <p:cNvSpPr/>
            <p:nvPr/>
          </p:nvSpPr>
          <p:spPr>
            <a:xfrm>
              <a:off x="5222356" y="2738124"/>
              <a:ext cx="43344" cy="38684"/>
            </a:xfrm>
            <a:custGeom>
              <a:avLst/>
              <a:gdLst/>
              <a:ahLst/>
              <a:cxnLst/>
              <a:rect l="l" t="t" r="r" b="b"/>
              <a:pathLst>
                <a:path w="1358" h="1212" extrusionOk="0">
                  <a:moveTo>
                    <a:pt x="683" y="0"/>
                  </a:moveTo>
                  <a:cubicBezTo>
                    <a:pt x="504" y="0"/>
                    <a:pt x="326" y="80"/>
                    <a:pt x="203" y="230"/>
                  </a:cubicBezTo>
                  <a:cubicBezTo>
                    <a:pt x="0" y="492"/>
                    <a:pt x="36" y="873"/>
                    <a:pt x="298" y="1076"/>
                  </a:cubicBezTo>
                  <a:cubicBezTo>
                    <a:pt x="411" y="1168"/>
                    <a:pt x="545" y="1212"/>
                    <a:pt x="679" y="1212"/>
                  </a:cubicBezTo>
                  <a:cubicBezTo>
                    <a:pt x="857" y="1212"/>
                    <a:pt x="1033" y="1135"/>
                    <a:pt x="1155" y="992"/>
                  </a:cubicBezTo>
                  <a:cubicBezTo>
                    <a:pt x="1358" y="731"/>
                    <a:pt x="1322" y="350"/>
                    <a:pt x="1060" y="135"/>
                  </a:cubicBezTo>
                  <a:cubicBezTo>
                    <a:pt x="948" y="44"/>
                    <a:pt x="815" y="0"/>
                    <a:pt x="6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7" name="Google Shape;9367;p63"/>
            <p:cNvSpPr/>
            <p:nvPr/>
          </p:nvSpPr>
          <p:spPr>
            <a:xfrm>
              <a:off x="5333308" y="2764936"/>
              <a:ext cx="43376" cy="38684"/>
            </a:xfrm>
            <a:custGeom>
              <a:avLst/>
              <a:gdLst/>
              <a:ahLst/>
              <a:cxnLst/>
              <a:rect l="l" t="t" r="r" b="b"/>
              <a:pathLst>
                <a:path w="1359" h="1212" extrusionOk="0">
                  <a:moveTo>
                    <a:pt x="672" y="1"/>
                  </a:moveTo>
                  <a:cubicBezTo>
                    <a:pt x="497" y="1"/>
                    <a:pt x="324" y="77"/>
                    <a:pt x="203" y="224"/>
                  </a:cubicBezTo>
                  <a:cubicBezTo>
                    <a:pt x="1" y="486"/>
                    <a:pt x="37" y="867"/>
                    <a:pt x="298" y="1081"/>
                  </a:cubicBezTo>
                  <a:cubicBezTo>
                    <a:pt x="411" y="1168"/>
                    <a:pt x="546" y="1211"/>
                    <a:pt x="679" y="1211"/>
                  </a:cubicBezTo>
                  <a:cubicBezTo>
                    <a:pt x="857" y="1211"/>
                    <a:pt x="1033" y="1135"/>
                    <a:pt x="1156" y="986"/>
                  </a:cubicBezTo>
                  <a:cubicBezTo>
                    <a:pt x="1358" y="724"/>
                    <a:pt x="1322" y="343"/>
                    <a:pt x="1060" y="141"/>
                  </a:cubicBezTo>
                  <a:cubicBezTo>
                    <a:pt x="946" y="47"/>
                    <a:pt x="808" y="1"/>
                    <a:pt x="6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8" name="Google Shape;9368;p63"/>
            <p:cNvSpPr/>
            <p:nvPr/>
          </p:nvSpPr>
          <p:spPr>
            <a:xfrm>
              <a:off x="5264139" y="3093927"/>
              <a:ext cx="41078" cy="36194"/>
            </a:xfrm>
            <a:custGeom>
              <a:avLst/>
              <a:gdLst/>
              <a:ahLst/>
              <a:cxnLst/>
              <a:rect l="l" t="t" r="r" b="b"/>
              <a:pathLst>
                <a:path w="1287" h="1134" extrusionOk="0">
                  <a:moveTo>
                    <a:pt x="645" y="0"/>
                  </a:moveTo>
                  <a:cubicBezTo>
                    <a:pt x="438" y="0"/>
                    <a:pt x="237" y="117"/>
                    <a:pt x="144" y="311"/>
                  </a:cubicBezTo>
                  <a:cubicBezTo>
                    <a:pt x="1" y="585"/>
                    <a:pt x="108" y="930"/>
                    <a:pt x="394" y="1073"/>
                  </a:cubicBezTo>
                  <a:cubicBezTo>
                    <a:pt x="473" y="1114"/>
                    <a:pt x="558" y="1134"/>
                    <a:pt x="641" y="1134"/>
                  </a:cubicBezTo>
                  <a:cubicBezTo>
                    <a:pt x="845" y="1134"/>
                    <a:pt x="1042" y="1017"/>
                    <a:pt x="1144" y="823"/>
                  </a:cubicBezTo>
                  <a:cubicBezTo>
                    <a:pt x="1287" y="537"/>
                    <a:pt x="1180" y="204"/>
                    <a:pt x="894" y="61"/>
                  </a:cubicBezTo>
                  <a:cubicBezTo>
                    <a:pt x="814" y="20"/>
                    <a:pt x="729" y="0"/>
                    <a:pt x="64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9" name="Google Shape;9369;p63"/>
            <p:cNvSpPr/>
            <p:nvPr/>
          </p:nvSpPr>
          <p:spPr>
            <a:xfrm>
              <a:off x="5256287" y="2713036"/>
              <a:ext cx="23874" cy="9384"/>
            </a:xfrm>
            <a:custGeom>
              <a:avLst/>
              <a:gdLst/>
              <a:ahLst/>
              <a:cxnLst/>
              <a:rect l="l" t="t" r="r" b="b"/>
              <a:pathLst>
                <a:path w="748" h="294" extrusionOk="0">
                  <a:moveTo>
                    <a:pt x="214" y="1"/>
                  </a:moveTo>
                  <a:cubicBezTo>
                    <a:pt x="162" y="1"/>
                    <a:pt x="109" y="6"/>
                    <a:pt x="56" y="16"/>
                  </a:cubicBezTo>
                  <a:cubicBezTo>
                    <a:pt x="0" y="39"/>
                    <a:pt x="18" y="125"/>
                    <a:pt x="80" y="125"/>
                  </a:cubicBezTo>
                  <a:cubicBezTo>
                    <a:pt x="84" y="125"/>
                    <a:pt x="88" y="124"/>
                    <a:pt x="92" y="124"/>
                  </a:cubicBezTo>
                  <a:cubicBezTo>
                    <a:pt x="136" y="113"/>
                    <a:pt x="180" y="107"/>
                    <a:pt x="225" y="107"/>
                  </a:cubicBezTo>
                  <a:cubicBezTo>
                    <a:pt x="377" y="107"/>
                    <a:pt x="529" y="168"/>
                    <a:pt x="640" y="278"/>
                  </a:cubicBezTo>
                  <a:cubicBezTo>
                    <a:pt x="651" y="289"/>
                    <a:pt x="663" y="294"/>
                    <a:pt x="675" y="294"/>
                  </a:cubicBezTo>
                  <a:cubicBezTo>
                    <a:pt x="714" y="294"/>
                    <a:pt x="748" y="243"/>
                    <a:pt x="711" y="207"/>
                  </a:cubicBezTo>
                  <a:cubicBezTo>
                    <a:pt x="581" y="67"/>
                    <a:pt x="400" y="1"/>
                    <a:pt x="2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0" name="Google Shape;9370;p63"/>
            <p:cNvSpPr/>
            <p:nvPr/>
          </p:nvSpPr>
          <p:spPr>
            <a:xfrm>
              <a:off x="5345533" y="2738284"/>
              <a:ext cx="23970" cy="8618"/>
            </a:xfrm>
            <a:custGeom>
              <a:avLst/>
              <a:gdLst/>
              <a:ahLst/>
              <a:cxnLst/>
              <a:rect l="l" t="t" r="r" b="b"/>
              <a:pathLst>
                <a:path w="751" h="270" extrusionOk="0">
                  <a:moveTo>
                    <a:pt x="200" y="1"/>
                  </a:moveTo>
                  <a:cubicBezTo>
                    <a:pt x="157" y="1"/>
                    <a:pt x="114" y="4"/>
                    <a:pt x="70" y="11"/>
                  </a:cubicBezTo>
                  <a:cubicBezTo>
                    <a:pt x="14" y="11"/>
                    <a:pt x="0" y="107"/>
                    <a:pt x="60" y="107"/>
                  </a:cubicBezTo>
                  <a:cubicBezTo>
                    <a:pt x="63" y="107"/>
                    <a:pt x="66" y="107"/>
                    <a:pt x="70" y="106"/>
                  </a:cubicBezTo>
                  <a:cubicBezTo>
                    <a:pt x="100" y="103"/>
                    <a:pt x="130" y="101"/>
                    <a:pt x="159" y="101"/>
                  </a:cubicBezTo>
                  <a:cubicBezTo>
                    <a:pt x="334" y="101"/>
                    <a:pt x="511" y="160"/>
                    <a:pt x="654" y="261"/>
                  </a:cubicBezTo>
                  <a:cubicBezTo>
                    <a:pt x="664" y="267"/>
                    <a:pt x="673" y="270"/>
                    <a:pt x="682" y="270"/>
                  </a:cubicBezTo>
                  <a:cubicBezTo>
                    <a:pt x="726" y="270"/>
                    <a:pt x="751" y="206"/>
                    <a:pt x="701" y="166"/>
                  </a:cubicBezTo>
                  <a:cubicBezTo>
                    <a:pt x="557" y="60"/>
                    <a:pt x="382" y="1"/>
                    <a:pt x="2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1" name="Google Shape;9371;p63"/>
            <p:cNvSpPr/>
            <p:nvPr/>
          </p:nvSpPr>
          <p:spPr>
            <a:xfrm>
              <a:off x="5292611" y="2755297"/>
              <a:ext cx="26492" cy="9863"/>
            </a:xfrm>
            <a:custGeom>
              <a:avLst/>
              <a:gdLst/>
              <a:ahLst/>
              <a:cxnLst/>
              <a:rect l="l" t="t" r="r" b="b"/>
              <a:pathLst>
                <a:path w="830" h="309" extrusionOk="0">
                  <a:moveTo>
                    <a:pt x="69" y="1"/>
                  </a:moveTo>
                  <a:cubicBezTo>
                    <a:pt x="34" y="1"/>
                    <a:pt x="1" y="40"/>
                    <a:pt x="26" y="73"/>
                  </a:cubicBezTo>
                  <a:cubicBezTo>
                    <a:pt x="142" y="229"/>
                    <a:pt x="320" y="308"/>
                    <a:pt x="502" y="308"/>
                  </a:cubicBezTo>
                  <a:cubicBezTo>
                    <a:pt x="598" y="308"/>
                    <a:pt x="697" y="286"/>
                    <a:pt x="788" y="240"/>
                  </a:cubicBezTo>
                  <a:cubicBezTo>
                    <a:pt x="829" y="209"/>
                    <a:pt x="798" y="141"/>
                    <a:pt x="749" y="141"/>
                  </a:cubicBezTo>
                  <a:cubicBezTo>
                    <a:pt x="742" y="141"/>
                    <a:pt x="735" y="142"/>
                    <a:pt x="728" y="145"/>
                  </a:cubicBezTo>
                  <a:cubicBezTo>
                    <a:pt x="656" y="187"/>
                    <a:pt x="577" y="207"/>
                    <a:pt x="498" y="207"/>
                  </a:cubicBezTo>
                  <a:cubicBezTo>
                    <a:pt x="354" y="207"/>
                    <a:pt x="209" y="141"/>
                    <a:pt x="109" y="26"/>
                  </a:cubicBezTo>
                  <a:cubicBezTo>
                    <a:pt x="98" y="8"/>
                    <a:pt x="83" y="1"/>
                    <a:pt x="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2" name="Google Shape;9372;p63"/>
            <p:cNvSpPr/>
            <p:nvPr/>
          </p:nvSpPr>
          <p:spPr>
            <a:xfrm>
              <a:off x="5251243" y="2736081"/>
              <a:ext cx="17491" cy="16150"/>
            </a:xfrm>
            <a:custGeom>
              <a:avLst/>
              <a:gdLst/>
              <a:ahLst/>
              <a:cxnLst/>
              <a:rect l="l" t="t" r="r" b="b"/>
              <a:pathLst>
                <a:path w="548" h="506" extrusionOk="0">
                  <a:moveTo>
                    <a:pt x="277" y="0"/>
                  </a:moveTo>
                  <a:cubicBezTo>
                    <a:pt x="256" y="0"/>
                    <a:pt x="235" y="3"/>
                    <a:pt x="214" y="9"/>
                  </a:cubicBezTo>
                  <a:cubicBezTo>
                    <a:pt x="72" y="44"/>
                    <a:pt x="0" y="175"/>
                    <a:pt x="24" y="318"/>
                  </a:cubicBezTo>
                  <a:cubicBezTo>
                    <a:pt x="54" y="429"/>
                    <a:pt x="160" y="505"/>
                    <a:pt x="271" y="505"/>
                  </a:cubicBezTo>
                  <a:cubicBezTo>
                    <a:pt x="292" y="505"/>
                    <a:pt x="313" y="503"/>
                    <a:pt x="333" y="497"/>
                  </a:cubicBezTo>
                  <a:cubicBezTo>
                    <a:pt x="464" y="461"/>
                    <a:pt x="548" y="330"/>
                    <a:pt x="512" y="187"/>
                  </a:cubicBezTo>
                  <a:cubicBezTo>
                    <a:pt x="492" y="77"/>
                    <a:pt x="387" y="0"/>
                    <a:pt x="2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3" name="Google Shape;9373;p63"/>
            <p:cNvSpPr/>
            <p:nvPr/>
          </p:nvSpPr>
          <p:spPr>
            <a:xfrm>
              <a:off x="5260149" y="2738060"/>
              <a:ext cx="4277" cy="2936"/>
            </a:xfrm>
            <a:custGeom>
              <a:avLst/>
              <a:gdLst/>
              <a:ahLst/>
              <a:cxnLst/>
              <a:rect l="l" t="t" r="r" b="b"/>
              <a:pathLst>
                <a:path w="134" h="92" extrusionOk="0">
                  <a:moveTo>
                    <a:pt x="49" y="1"/>
                  </a:moveTo>
                  <a:cubicBezTo>
                    <a:pt x="21" y="1"/>
                    <a:pt x="1" y="46"/>
                    <a:pt x="31" y="66"/>
                  </a:cubicBezTo>
                  <a:lnTo>
                    <a:pt x="66" y="90"/>
                  </a:lnTo>
                  <a:cubicBezTo>
                    <a:pt x="70" y="91"/>
                    <a:pt x="74" y="91"/>
                    <a:pt x="78" y="91"/>
                  </a:cubicBezTo>
                  <a:cubicBezTo>
                    <a:pt x="109" y="91"/>
                    <a:pt x="134" y="51"/>
                    <a:pt x="102" y="30"/>
                  </a:cubicBezTo>
                  <a:lnTo>
                    <a:pt x="66" y="6"/>
                  </a:lnTo>
                  <a:cubicBezTo>
                    <a:pt x="61" y="2"/>
                    <a:pt x="55" y="1"/>
                    <a:pt x="4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4" name="Google Shape;9374;p63"/>
            <p:cNvSpPr/>
            <p:nvPr/>
          </p:nvSpPr>
          <p:spPr>
            <a:xfrm>
              <a:off x="5343969" y="2758872"/>
              <a:ext cx="17874" cy="16150"/>
            </a:xfrm>
            <a:custGeom>
              <a:avLst/>
              <a:gdLst/>
              <a:ahLst/>
              <a:cxnLst/>
              <a:rect l="l" t="t" r="r" b="b"/>
              <a:pathLst>
                <a:path w="560" h="506" extrusionOk="0">
                  <a:moveTo>
                    <a:pt x="288" y="1"/>
                  </a:moveTo>
                  <a:cubicBezTo>
                    <a:pt x="268" y="1"/>
                    <a:pt x="247" y="3"/>
                    <a:pt x="226" y="9"/>
                  </a:cubicBezTo>
                  <a:cubicBezTo>
                    <a:pt x="84" y="45"/>
                    <a:pt x="0" y="176"/>
                    <a:pt x="36" y="319"/>
                  </a:cubicBezTo>
                  <a:cubicBezTo>
                    <a:pt x="66" y="429"/>
                    <a:pt x="172" y="506"/>
                    <a:pt x="283" y="506"/>
                  </a:cubicBezTo>
                  <a:cubicBezTo>
                    <a:pt x="304" y="506"/>
                    <a:pt x="325" y="503"/>
                    <a:pt x="345" y="497"/>
                  </a:cubicBezTo>
                  <a:cubicBezTo>
                    <a:pt x="476" y="462"/>
                    <a:pt x="560" y="331"/>
                    <a:pt x="524" y="188"/>
                  </a:cubicBezTo>
                  <a:cubicBezTo>
                    <a:pt x="494" y="77"/>
                    <a:pt x="396" y="1"/>
                    <a:pt x="2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5" name="Google Shape;9375;p63"/>
            <p:cNvSpPr/>
            <p:nvPr/>
          </p:nvSpPr>
          <p:spPr>
            <a:xfrm>
              <a:off x="5353194" y="2760978"/>
              <a:ext cx="4341" cy="2809"/>
            </a:xfrm>
            <a:custGeom>
              <a:avLst/>
              <a:gdLst/>
              <a:ahLst/>
              <a:cxnLst/>
              <a:rect l="l" t="t" r="r" b="b"/>
              <a:pathLst>
                <a:path w="136" h="88" extrusionOk="0">
                  <a:moveTo>
                    <a:pt x="57" y="1"/>
                  </a:moveTo>
                  <a:cubicBezTo>
                    <a:pt x="26" y="1"/>
                    <a:pt x="1" y="41"/>
                    <a:pt x="33" y="62"/>
                  </a:cubicBezTo>
                  <a:lnTo>
                    <a:pt x="68" y="86"/>
                  </a:lnTo>
                  <a:cubicBezTo>
                    <a:pt x="72" y="87"/>
                    <a:pt x="76" y="88"/>
                    <a:pt x="80" y="88"/>
                  </a:cubicBezTo>
                  <a:cubicBezTo>
                    <a:pt x="111" y="88"/>
                    <a:pt x="136" y="48"/>
                    <a:pt x="104" y="26"/>
                  </a:cubicBezTo>
                  <a:lnTo>
                    <a:pt x="68" y="3"/>
                  </a:lnTo>
                  <a:cubicBezTo>
                    <a:pt x="65" y="1"/>
                    <a:pt x="61" y="1"/>
                    <a:pt x="5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6" name="Google Shape;9376;p63"/>
            <p:cNvSpPr/>
            <p:nvPr/>
          </p:nvSpPr>
          <p:spPr>
            <a:xfrm>
              <a:off x="5248562" y="2831328"/>
              <a:ext cx="59335" cy="254702"/>
            </a:xfrm>
            <a:custGeom>
              <a:avLst/>
              <a:gdLst/>
              <a:ahLst/>
              <a:cxnLst/>
              <a:rect l="l" t="t" r="r" b="b"/>
              <a:pathLst>
                <a:path w="1859" h="7980" extrusionOk="0">
                  <a:moveTo>
                    <a:pt x="1834" y="0"/>
                  </a:moveTo>
                  <a:cubicBezTo>
                    <a:pt x="1828" y="0"/>
                    <a:pt x="1822" y="4"/>
                    <a:pt x="1822" y="13"/>
                  </a:cubicBezTo>
                  <a:cubicBezTo>
                    <a:pt x="1394" y="2692"/>
                    <a:pt x="572" y="5300"/>
                    <a:pt x="1" y="7955"/>
                  </a:cubicBezTo>
                  <a:cubicBezTo>
                    <a:pt x="1" y="7969"/>
                    <a:pt x="14" y="7980"/>
                    <a:pt x="28" y="7980"/>
                  </a:cubicBezTo>
                  <a:cubicBezTo>
                    <a:pt x="36" y="7980"/>
                    <a:pt x="44" y="7976"/>
                    <a:pt x="48" y="7967"/>
                  </a:cubicBezTo>
                  <a:cubicBezTo>
                    <a:pt x="608" y="5311"/>
                    <a:pt x="1441" y="2704"/>
                    <a:pt x="1858" y="25"/>
                  </a:cubicBezTo>
                  <a:cubicBezTo>
                    <a:pt x="1858" y="10"/>
                    <a:pt x="1844" y="0"/>
                    <a:pt x="1834" y="0"/>
                  </a:cubicBezTo>
                  <a:close/>
                </a:path>
              </a:pathLst>
            </a:custGeom>
            <a:solidFill>
              <a:srgbClr val="8A8A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7" name="Google Shape;9377;p63"/>
            <p:cNvSpPr/>
            <p:nvPr/>
          </p:nvSpPr>
          <p:spPr>
            <a:xfrm>
              <a:off x="5126311" y="2811283"/>
              <a:ext cx="133192" cy="278448"/>
            </a:xfrm>
            <a:custGeom>
              <a:avLst/>
              <a:gdLst/>
              <a:ahLst/>
              <a:cxnLst/>
              <a:rect l="l" t="t" r="r" b="b"/>
              <a:pathLst>
                <a:path w="4173" h="8724" extrusionOk="0">
                  <a:moveTo>
                    <a:pt x="4143" y="0"/>
                  </a:moveTo>
                  <a:cubicBezTo>
                    <a:pt x="4137" y="0"/>
                    <a:pt x="4132" y="3"/>
                    <a:pt x="4128" y="10"/>
                  </a:cubicBezTo>
                  <a:cubicBezTo>
                    <a:pt x="3331" y="1391"/>
                    <a:pt x="2723" y="2903"/>
                    <a:pt x="2045" y="4344"/>
                  </a:cubicBezTo>
                  <a:cubicBezTo>
                    <a:pt x="1378" y="5785"/>
                    <a:pt x="711" y="7249"/>
                    <a:pt x="9" y="8690"/>
                  </a:cubicBezTo>
                  <a:cubicBezTo>
                    <a:pt x="0" y="8707"/>
                    <a:pt x="22" y="8723"/>
                    <a:pt x="39" y="8723"/>
                  </a:cubicBezTo>
                  <a:cubicBezTo>
                    <a:pt x="46" y="8723"/>
                    <a:pt x="53" y="8721"/>
                    <a:pt x="56" y="8714"/>
                  </a:cubicBezTo>
                  <a:cubicBezTo>
                    <a:pt x="747" y="7273"/>
                    <a:pt x="1414" y="5808"/>
                    <a:pt x="2092" y="4368"/>
                  </a:cubicBezTo>
                  <a:cubicBezTo>
                    <a:pt x="2771" y="2915"/>
                    <a:pt x="3378" y="1415"/>
                    <a:pt x="4164" y="34"/>
                  </a:cubicBezTo>
                  <a:cubicBezTo>
                    <a:pt x="4173" y="17"/>
                    <a:pt x="4157" y="0"/>
                    <a:pt x="4143" y="0"/>
                  </a:cubicBezTo>
                  <a:close/>
                </a:path>
              </a:pathLst>
            </a:custGeom>
            <a:solidFill>
              <a:srgbClr val="8A8A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8" name="Google Shape;9378;p63"/>
            <p:cNvSpPr/>
            <p:nvPr/>
          </p:nvSpPr>
          <p:spPr>
            <a:xfrm>
              <a:off x="5289483" y="2666976"/>
              <a:ext cx="90805" cy="67506"/>
            </a:xfrm>
            <a:custGeom>
              <a:avLst/>
              <a:gdLst/>
              <a:ahLst/>
              <a:cxnLst/>
              <a:rect l="l" t="t" r="r" b="b"/>
              <a:pathLst>
                <a:path w="2845" h="2115" extrusionOk="0">
                  <a:moveTo>
                    <a:pt x="924" y="1"/>
                  </a:moveTo>
                  <a:cubicBezTo>
                    <a:pt x="622" y="1"/>
                    <a:pt x="314" y="93"/>
                    <a:pt x="28" y="304"/>
                  </a:cubicBezTo>
                  <a:cubicBezTo>
                    <a:pt x="0" y="332"/>
                    <a:pt x="16" y="375"/>
                    <a:pt x="42" y="375"/>
                  </a:cubicBezTo>
                  <a:cubicBezTo>
                    <a:pt x="49" y="375"/>
                    <a:pt x="56" y="372"/>
                    <a:pt x="64" y="364"/>
                  </a:cubicBezTo>
                  <a:cubicBezTo>
                    <a:pt x="340" y="163"/>
                    <a:pt x="636" y="74"/>
                    <a:pt x="925" y="74"/>
                  </a:cubicBezTo>
                  <a:cubicBezTo>
                    <a:pt x="1884" y="74"/>
                    <a:pt x="2773" y="1045"/>
                    <a:pt x="2636" y="2078"/>
                  </a:cubicBezTo>
                  <a:cubicBezTo>
                    <a:pt x="2636" y="2102"/>
                    <a:pt x="2654" y="2114"/>
                    <a:pt x="2672" y="2114"/>
                  </a:cubicBezTo>
                  <a:cubicBezTo>
                    <a:pt x="2689" y="2114"/>
                    <a:pt x="2707" y="2102"/>
                    <a:pt x="2707" y="2078"/>
                  </a:cubicBezTo>
                  <a:cubicBezTo>
                    <a:pt x="2844" y="1001"/>
                    <a:pt x="1917" y="1"/>
                    <a:pt x="92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9" name="Google Shape;9379;p63"/>
            <p:cNvSpPr/>
            <p:nvPr/>
          </p:nvSpPr>
          <p:spPr>
            <a:xfrm>
              <a:off x="5365387" y="2755999"/>
              <a:ext cx="11299" cy="55919"/>
            </a:xfrm>
            <a:custGeom>
              <a:avLst/>
              <a:gdLst/>
              <a:ahLst/>
              <a:cxnLst/>
              <a:rect l="l" t="t" r="r" b="b"/>
              <a:pathLst>
                <a:path w="354" h="1752" extrusionOk="0">
                  <a:moveTo>
                    <a:pt x="323" y="1"/>
                  </a:moveTo>
                  <a:cubicBezTo>
                    <a:pt x="308" y="1"/>
                    <a:pt x="294" y="10"/>
                    <a:pt x="294" y="28"/>
                  </a:cubicBezTo>
                  <a:lnTo>
                    <a:pt x="282" y="28"/>
                  </a:lnTo>
                  <a:cubicBezTo>
                    <a:pt x="270" y="599"/>
                    <a:pt x="175" y="1159"/>
                    <a:pt x="8" y="1706"/>
                  </a:cubicBezTo>
                  <a:cubicBezTo>
                    <a:pt x="1" y="1735"/>
                    <a:pt x="20" y="1751"/>
                    <a:pt x="38" y="1751"/>
                  </a:cubicBezTo>
                  <a:cubicBezTo>
                    <a:pt x="51" y="1751"/>
                    <a:pt x="63" y="1744"/>
                    <a:pt x="67" y="1730"/>
                  </a:cubicBezTo>
                  <a:cubicBezTo>
                    <a:pt x="246" y="1171"/>
                    <a:pt x="341" y="611"/>
                    <a:pt x="353" y="28"/>
                  </a:cubicBezTo>
                  <a:cubicBezTo>
                    <a:pt x="353" y="10"/>
                    <a:pt x="338" y="1"/>
                    <a:pt x="32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0" name="Google Shape;9380;p63"/>
            <p:cNvSpPr/>
            <p:nvPr/>
          </p:nvSpPr>
          <p:spPr>
            <a:xfrm>
              <a:off x="5356992" y="2819103"/>
              <a:ext cx="3990" cy="4564"/>
            </a:xfrm>
            <a:custGeom>
              <a:avLst/>
              <a:gdLst/>
              <a:ahLst/>
              <a:cxnLst/>
              <a:rect l="l" t="t" r="r" b="b"/>
              <a:pathLst>
                <a:path w="125" h="143" extrusionOk="0">
                  <a:moveTo>
                    <a:pt x="72" y="0"/>
                  </a:moveTo>
                  <a:cubicBezTo>
                    <a:pt x="62" y="0"/>
                    <a:pt x="52" y="5"/>
                    <a:pt x="45" y="15"/>
                  </a:cubicBezTo>
                  <a:lnTo>
                    <a:pt x="9" y="87"/>
                  </a:lnTo>
                  <a:cubicBezTo>
                    <a:pt x="1" y="112"/>
                    <a:pt x="27" y="142"/>
                    <a:pt x="52" y="142"/>
                  </a:cubicBezTo>
                  <a:cubicBezTo>
                    <a:pt x="63" y="142"/>
                    <a:pt x="73" y="137"/>
                    <a:pt x="80" y="122"/>
                  </a:cubicBezTo>
                  <a:lnTo>
                    <a:pt x="116" y="51"/>
                  </a:lnTo>
                  <a:cubicBezTo>
                    <a:pt x="124" y="26"/>
                    <a:pt x="97" y="0"/>
                    <a:pt x="7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81" name="Google Shape;9381;p63"/>
          <p:cNvGrpSpPr/>
          <p:nvPr/>
        </p:nvGrpSpPr>
        <p:grpSpPr>
          <a:xfrm>
            <a:off x="6799525" y="1795359"/>
            <a:ext cx="1365814" cy="2776439"/>
            <a:chOff x="6799525" y="1795359"/>
            <a:chExt cx="1365814" cy="2776439"/>
          </a:xfrm>
        </p:grpSpPr>
        <p:sp>
          <p:nvSpPr>
            <p:cNvPr id="9382" name="Google Shape;9382;p63"/>
            <p:cNvSpPr/>
            <p:nvPr/>
          </p:nvSpPr>
          <p:spPr>
            <a:xfrm>
              <a:off x="6799525" y="1795359"/>
              <a:ext cx="1365814" cy="2776439"/>
            </a:xfrm>
            <a:custGeom>
              <a:avLst/>
              <a:gdLst/>
              <a:ahLst/>
              <a:cxnLst/>
              <a:rect l="l" t="t" r="r" b="b"/>
              <a:pathLst>
                <a:path w="42792" h="86988" extrusionOk="0">
                  <a:moveTo>
                    <a:pt x="1560" y="1"/>
                  </a:moveTo>
                  <a:cubicBezTo>
                    <a:pt x="703" y="1"/>
                    <a:pt x="0" y="691"/>
                    <a:pt x="0" y="1561"/>
                  </a:cubicBezTo>
                  <a:lnTo>
                    <a:pt x="0" y="85428"/>
                  </a:lnTo>
                  <a:cubicBezTo>
                    <a:pt x="0" y="86285"/>
                    <a:pt x="703" y="86988"/>
                    <a:pt x="1560" y="86988"/>
                  </a:cubicBezTo>
                  <a:lnTo>
                    <a:pt x="41231" y="86988"/>
                  </a:lnTo>
                  <a:cubicBezTo>
                    <a:pt x="42089" y="86988"/>
                    <a:pt x="42791" y="86285"/>
                    <a:pt x="42791" y="85428"/>
                  </a:cubicBezTo>
                  <a:lnTo>
                    <a:pt x="42791" y="1561"/>
                  </a:lnTo>
                  <a:cubicBezTo>
                    <a:pt x="42791" y="691"/>
                    <a:pt x="42089" y="1"/>
                    <a:pt x="4123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383" name="Google Shape;9383;p63"/>
            <p:cNvGrpSpPr/>
            <p:nvPr/>
          </p:nvGrpSpPr>
          <p:grpSpPr>
            <a:xfrm>
              <a:off x="6954941" y="2122978"/>
              <a:ext cx="1054969" cy="2244908"/>
              <a:chOff x="6954941" y="2122978"/>
              <a:chExt cx="1054969" cy="2244908"/>
            </a:xfrm>
          </p:grpSpPr>
          <p:sp>
            <p:nvSpPr>
              <p:cNvPr id="9384" name="Google Shape;9384;p63"/>
              <p:cNvSpPr/>
              <p:nvPr/>
            </p:nvSpPr>
            <p:spPr>
              <a:xfrm>
                <a:off x="6954941" y="2122978"/>
                <a:ext cx="1054969" cy="766"/>
              </a:xfrm>
              <a:custGeom>
                <a:avLst/>
                <a:gdLst/>
                <a:ahLst/>
                <a:cxnLst/>
                <a:rect l="l" t="t" r="r" b="b"/>
                <a:pathLst>
                  <a:path w="33053" h="24" fill="none" extrusionOk="0">
                    <a:moveTo>
                      <a:pt x="1" y="0"/>
                    </a:moveTo>
                    <a:lnTo>
                      <a:pt x="33053" y="24"/>
                    </a:lnTo>
                  </a:path>
                </a:pathLst>
              </a:custGeom>
              <a:noFill/>
              <a:ln w="1200" cap="flat" cmpd="sng">
                <a:solidFill>
                  <a:schemeClr val="dk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5" name="Google Shape;9385;p63"/>
              <p:cNvSpPr/>
              <p:nvPr/>
            </p:nvSpPr>
            <p:spPr>
              <a:xfrm>
                <a:off x="6954941" y="2327037"/>
                <a:ext cx="1054969" cy="798"/>
              </a:xfrm>
              <a:custGeom>
                <a:avLst/>
                <a:gdLst/>
                <a:ahLst/>
                <a:cxnLst/>
                <a:rect l="l" t="t" r="r" b="b"/>
                <a:pathLst>
                  <a:path w="33053" h="25" fill="none" extrusionOk="0">
                    <a:moveTo>
                      <a:pt x="1" y="1"/>
                    </a:moveTo>
                    <a:lnTo>
                      <a:pt x="33053" y="25"/>
                    </a:lnTo>
                  </a:path>
                </a:pathLst>
              </a:custGeom>
              <a:noFill/>
              <a:ln w="1200" cap="flat" cmpd="sng">
                <a:solidFill>
                  <a:schemeClr val="dk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6" name="Google Shape;9386;p63"/>
              <p:cNvSpPr/>
              <p:nvPr/>
            </p:nvSpPr>
            <p:spPr>
              <a:xfrm>
                <a:off x="6954941" y="2531128"/>
                <a:ext cx="1054969" cy="798"/>
              </a:xfrm>
              <a:custGeom>
                <a:avLst/>
                <a:gdLst/>
                <a:ahLst/>
                <a:cxnLst/>
                <a:rect l="l" t="t" r="r" b="b"/>
                <a:pathLst>
                  <a:path w="33053" h="25" fill="none" extrusionOk="0">
                    <a:moveTo>
                      <a:pt x="1" y="0"/>
                    </a:moveTo>
                    <a:lnTo>
                      <a:pt x="33053" y="24"/>
                    </a:lnTo>
                  </a:path>
                </a:pathLst>
              </a:custGeom>
              <a:noFill/>
              <a:ln w="1200" cap="flat" cmpd="sng">
                <a:solidFill>
                  <a:schemeClr val="dk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7" name="Google Shape;9387;p63"/>
              <p:cNvSpPr/>
              <p:nvPr/>
            </p:nvSpPr>
            <p:spPr>
              <a:xfrm>
                <a:off x="6954941" y="2735220"/>
                <a:ext cx="1054969" cy="766"/>
              </a:xfrm>
              <a:custGeom>
                <a:avLst/>
                <a:gdLst/>
                <a:ahLst/>
                <a:cxnLst/>
                <a:rect l="l" t="t" r="r" b="b"/>
                <a:pathLst>
                  <a:path w="33053" h="24" fill="none" extrusionOk="0">
                    <a:moveTo>
                      <a:pt x="1" y="0"/>
                    </a:moveTo>
                    <a:lnTo>
                      <a:pt x="33053" y="24"/>
                    </a:lnTo>
                  </a:path>
                </a:pathLst>
              </a:custGeom>
              <a:noFill/>
              <a:ln w="1200" cap="flat" cmpd="sng">
                <a:solidFill>
                  <a:schemeClr val="dk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8" name="Google Shape;9388;p63"/>
              <p:cNvSpPr/>
              <p:nvPr/>
            </p:nvSpPr>
            <p:spPr>
              <a:xfrm>
                <a:off x="6954941" y="2939279"/>
                <a:ext cx="1054969" cy="415"/>
              </a:xfrm>
              <a:custGeom>
                <a:avLst/>
                <a:gdLst/>
                <a:ahLst/>
                <a:cxnLst/>
                <a:rect l="l" t="t" r="r" b="b"/>
                <a:pathLst>
                  <a:path w="33053" h="13" fill="none" extrusionOk="0">
                    <a:moveTo>
                      <a:pt x="1" y="1"/>
                    </a:moveTo>
                    <a:lnTo>
                      <a:pt x="33053" y="13"/>
                    </a:lnTo>
                  </a:path>
                </a:pathLst>
              </a:custGeom>
              <a:noFill/>
              <a:ln w="1200" cap="flat" cmpd="sng">
                <a:solidFill>
                  <a:schemeClr val="dk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9" name="Google Shape;9389;p63"/>
              <p:cNvSpPr/>
              <p:nvPr/>
            </p:nvSpPr>
            <p:spPr>
              <a:xfrm>
                <a:off x="6954941" y="3142987"/>
                <a:ext cx="1054969" cy="798"/>
              </a:xfrm>
              <a:custGeom>
                <a:avLst/>
                <a:gdLst/>
                <a:ahLst/>
                <a:cxnLst/>
                <a:rect l="l" t="t" r="r" b="b"/>
                <a:pathLst>
                  <a:path w="33053" h="25" fill="none" extrusionOk="0">
                    <a:moveTo>
                      <a:pt x="1" y="0"/>
                    </a:moveTo>
                    <a:lnTo>
                      <a:pt x="33053" y="24"/>
                    </a:lnTo>
                  </a:path>
                </a:pathLst>
              </a:custGeom>
              <a:noFill/>
              <a:ln w="1200" cap="flat" cmpd="sng">
                <a:solidFill>
                  <a:schemeClr val="dk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0" name="Google Shape;9390;p63"/>
              <p:cNvSpPr/>
              <p:nvPr/>
            </p:nvSpPr>
            <p:spPr>
              <a:xfrm>
                <a:off x="6954941" y="3347078"/>
                <a:ext cx="1054969" cy="766"/>
              </a:xfrm>
              <a:custGeom>
                <a:avLst/>
                <a:gdLst/>
                <a:ahLst/>
                <a:cxnLst/>
                <a:rect l="l" t="t" r="r" b="b"/>
                <a:pathLst>
                  <a:path w="33053" h="24" fill="none" extrusionOk="0">
                    <a:moveTo>
                      <a:pt x="1" y="0"/>
                    </a:moveTo>
                    <a:lnTo>
                      <a:pt x="33053" y="24"/>
                    </a:lnTo>
                  </a:path>
                </a:pathLst>
              </a:custGeom>
              <a:noFill/>
              <a:ln w="1200" cap="flat" cmpd="sng">
                <a:solidFill>
                  <a:schemeClr val="dk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1" name="Google Shape;9391;p63"/>
              <p:cNvSpPr/>
              <p:nvPr/>
            </p:nvSpPr>
            <p:spPr>
              <a:xfrm>
                <a:off x="6954941" y="3551138"/>
                <a:ext cx="1054969" cy="415"/>
              </a:xfrm>
              <a:custGeom>
                <a:avLst/>
                <a:gdLst/>
                <a:ahLst/>
                <a:cxnLst/>
                <a:rect l="l" t="t" r="r" b="b"/>
                <a:pathLst>
                  <a:path w="33053" h="13" fill="none" extrusionOk="0">
                    <a:moveTo>
                      <a:pt x="1" y="1"/>
                    </a:moveTo>
                    <a:lnTo>
                      <a:pt x="33053" y="13"/>
                    </a:lnTo>
                  </a:path>
                </a:pathLst>
              </a:custGeom>
              <a:noFill/>
              <a:ln w="1200" cap="flat" cmpd="sng">
                <a:solidFill>
                  <a:schemeClr val="dk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2" name="Google Shape;9392;p63"/>
              <p:cNvSpPr/>
              <p:nvPr/>
            </p:nvSpPr>
            <p:spPr>
              <a:xfrm>
                <a:off x="6954941" y="3755229"/>
                <a:ext cx="1054969" cy="415"/>
              </a:xfrm>
              <a:custGeom>
                <a:avLst/>
                <a:gdLst/>
                <a:ahLst/>
                <a:cxnLst/>
                <a:rect l="l" t="t" r="r" b="b"/>
                <a:pathLst>
                  <a:path w="33053" h="13" fill="none" extrusionOk="0">
                    <a:moveTo>
                      <a:pt x="1" y="0"/>
                    </a:moveTo>
                    <a:lnTo>
                      <a:pt x="33053" y="12"/>
                    </a:lnTo>
                  </a:path>
                </a:pathLst>
              </a:custGeom>
              <a:noFill/>
              <a:ln w="1200" cap="flat" cmpd="sng">
                <a:solidFill>
                  <a:schemeClr val="dk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3" name="Google Shape;9393;p63"/>
              <p:cNvSpPr/>
              <p:nvPr/>
            </p:nvSpPr>
            <p:spPr>
              <a:xfrm>
                <a:off x="6954941" y="3958937"/>
                <a:ext cx="1054969" cy="766"/>
              </a:xfrm>
              <a:custGeom>
                <a:avLst/>
                <a:gdLst/>
                <a:ahLst/>
                <a:cxnLst/>
                <a:rect l="l" t="t" r="r" b="b"/>
                <a:pathLst>
                  <a:path w="33053" h="24" fill="none" extrusionOk="0">
                    <a:moveTo>
                      <a:pt x="1" y="0"/>
                    </a:moveTo>
                    <a:lnTo>
                      <a:pt x="33053" y="24"/>
                    </a:lnTo>
                  </a:path>
                </a:pathLst>
              </a:custGeom>
              <a:noFill/>
              <a:ln w="1200" cap="flat" cmpd="sng">
                <a:solidFill>
                  <a:schemeClr val="dk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4" name="Google Shape;9394;p63"/>
              <p:cNvSpPr/>
              <p:nvPr/>
            </p:nvSpPr>
            <p:spPr>
              <a:xfrm>
                <a:off x="6954941" y="4162997"/>
                <a:ext cx="1054969" cy="798"/>
              </a:xfrm>
              <a:custGeom>
                <a:avLst/>
                <a:gdLst/>
                <a:ahLst/>
                <a:cxnLst/>
                <a:rect l="l" t="t" r="r" b="b"/>
                <a:pathLst>
                  <a:path w="33053" h="25" fill="none" extrusionOk="0">
                    <a:moveTo>
                      <a:pt x="1" y="1"/>
                    </a:moveTo>
                    <a:lnTo>
                      <a:pt x="33053" y="25"/>
                    </a:lnTo>
                  </a:path>
                </a:pathLst>
              </a:custGeom>
              <a:noFill/>
              <a:ln w="1200" cap="flat" cmpd="sng">
                <a:solidFill>
                  <a:schemeClr val="dk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5" name="Google Shape;9395;p63"/>
              <p:cNvSpPr/>
              <p:nvPr/>
            </p:nvSpPr>
            <p:spPr>
              <a:xfrm>
                <a:off x="6954941" y="4367088"/>
                <a:ext cx="1054969" cy="798"/>
              </a:xfrm>
              <a:custGeom>
                <a:avLst/>
                <a:gdLst/>
                <a:ahLst/>
                <a:cxnLst/>
                <a:rect l="l" t="t" r="r" b="b"/>
                <a:pathLst>
                  <a:path w="33053" h="25" fill="none" extrusionOk="0">
                    <a:moveTo>
                      <a:pt x="1" y="0"/>
                    </a:moveTo>
                    <a:lnTo>
                      <a:pt x="33053" y="24"/>
                    </a:lnTo>
                  </a:path>
                </a:pathLst>
              </a:custGeom>
              <a:noFill/>
              <a:ln w="1200" cap="flat" cmpd="sng">
                <a:solidFill>
                  <a:schemeClr val="dk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9396" name="Google Shape;9396;p63"/>
          <p:cNvSpPr/>
          <p:nvPr/>
        </p:nvSpPr>
        <p:spPr>
          <a:xfrm>
            <a:off x="6954941" y="1702634"/>
            <a:ext cx="1054969" cy="208294"/>
          </a:xfrm>
          <a:custGeom>
            <a:avLst/>
            <a:gdLst/>
            <a:ahLst/>
            <a:cxnLst/>
            <a:rect l="l" t="t" r="r" b="b"/>
            <a:pathLst>
              <a:path w="33053" h="6526" extrusionOk="0">
                <a:moveTo>
                  <a:pt x="739" y="1"/>
                </a:moveTo>
                <a:cubicBezTo>
                  <a:pt x="334" y="1"/>
                  <a:pt x="1" y="334"/>
                  <a:pt x="1" y="739"/>
                </a:cubicBezTo>
                <a:lnTo>
                  <a:pt x="1" y="5192"/>
                </a:lnTo>
                <a:cubicBezTo>
                  <a:pt x="1" y="5930"/>
                  <a:pt x="596" y="6525"/>
                  <a:pt x="1346" y="6525"/>
                </a:cubicBezTo>
                <a:lnTo>
                  <a:pt x="31719" y="6525"/>
                </a:lnTo>
                <a:cubicBezTo>
                  <a:pt x="32457" y="6525"/>
                  <a:pt x="33053" y="5930"/>
                  <a:pt x="33053" y="5192"/>
                </a:cubicBezTo>
                <a:lnTo>
                  <a:pt x="33053" y="739"/>
                </a:lnTo>
                <a:cubicBezTo>
                  <a:pt x="33053" y="334"/>
                  <a:pt x="32719" y="1"/>
                  <a:pt x="32314"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sz="1600">
                <a:solidFill>
                  <a:schemeClr val="dk1"/>
                </a:solidFill>
                <a:latin typeface="Gochi Hand"/>
                <a:ea typeface="Gochi Hand"/>
                <a:cs typeface="Gochi Hand"/>
                <a:sym typeface="Gochi Hand"/>
              </a:rPr>
              <a:t>Friday</a:t>
            </a:r>
            <a:endParaRPr/>
          </a:p>
        </p:txBody>
      </p:sp>
      <p:sp>
        <p:nvSpPr>
          <p:cNvPr id="9397" name="Google Shape;9397;p63"/>
          <p:cNvSpPr/>
          <p:nvPr/>
        </p:nvSpPr>
        <p:spPr>
          <a:xfrm>
            <a:off x="7973074" y="2077748"/>
            <a:ext cx="426418" cy="370530"/>
          </a:xfrm>
          <a:custGeom>
            <a:avLst/>
            <a:gdLst/>
            <a:ahLst/>
            <a:cxnLst/>
            <a:rect l="l" t="t" r="r" b="b"/>
            <a:pathLst>
              <a:path w="13360" h="11609" extrusionOk="0">
                <a:moveTo>
                  <a:pt x="8406" y="2655"/>
                </a:moveTo>
                <a:cubicBezTo>
                  <a:pt x="8347" y="1846"/>
                  <a:pt x="7764" y="965"/>
                  <a:pt x="6811" y="572"/>
                </a:cubicBezTo>
                <a:cubicBezTo>
                  <a:pt x="5430" y="0"/>
                  <a:pt x="2965" y="512"/>
                  <a:pt x="1537" y="3251"/>
                </a:cubicBezTo>
                <a:cubicBezTo>
                  <a:pt x="1" y="6203"/>
                  <a:pt x="1227" y="8061"/>
                  <a:pt x="1834" y="8882"/>
                </a:cubicBezTo>
                <a:cubicBezTo>
                  <a:pt x="2441" y="9704"/>
                  <a:pt x="3668" y="10073"/>
                  <a:pt x="3668" y="10073"/>
                </a:cubicBezTo>
                <a:cubicBezTo>
                  <a:pt x="3668" y="10073"/>
                  <a:pt x="4585" y="11287"/>
                  <a:pt x="6049" y="11454"/>
                </a:cubicBezTo>
                <a:cubicBezTo>
                  <a:pt x="7442" y="11609"/>
                  <a:pt x="8133" y="11287"/>
                  <a:pt x="9919" y="10228"/>
                </a:cubicBezTo>
                <a:cubicBezTo>
                  <a:pt x="11097" y="9525"/>
                  <a:pt x="13359" y="7394"/>
                  <a:pt x="11907" y="4477"/>
                </a:cubicBezTo>
                <a:cubicBezTo>
                  <a:pt x="10776" y="2167"/>
                  <a:pt x="8406" y="2655"/>
                  <a:pt x="8406" y="2655"/>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8" name="Google Shape;9398;p63"/>
          <p:cNvSpPr/>
          <p:nvPr/>
        </p:nvSpPr>
        <p:spPr>
          <a:xfrm>
            <a:off x="8230376" y="2082313"/>
            <a:ext cx="98051" cy="89337"/>
          </a:xfrm>
          <a:custGeom>
            <a:avLst/>
            <a:gdLst/>
            <a:ahLst/>
            <a:cxnLst/>
            <a:rect l="l" t="t" r="r" b="b"/>
            <a:pathLst>
              <a:path w="3072" h="2799" extrusionOk="0">
                <a:moveTo>
                  <a:pt x="2417" y="0"/>
                </a:moveTo>
                <a:lnTo>
                  <a:pt x="703" y="1703"/>
                </a:lnTo>
                <a:lnTo>
                  <a:pt x="0" y="2405"/>
                </a:lnTo>
                <a:lnTo>
                  <a:pt x="381" y="2798"/>
                </a:lnTo>
                <a:lnTo>
                  <a:pt x="3072" y="679"/>
                </a:lnTo>
                <a:lnTo>
                  <a:pt x="241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9" name="Google Shape;9399;p63"/>
          <p:cNvSpPr/>
          <p:nvPr/>
        </p:nvSpPr>
        <p:spPr>
          <a:xfrm>
            <a:off x="8225811" y="2026039"/>
            <a:ext cx="51706" cy="118988"/>
          </a:xfrm>
          <a:custGeom>
            <a:avLst/>
            <a:gdLst/>
            <a:ahLst/>
            <a:cxnLst/>
            <a:rect l="l" t="t" r="r" b="b"/>
            <a:pathLst>
              <a:path w="1620" h="3728" extrusionOk="0">
                <a:moveTo>
                  <a:pt x="786" y="1"/>
                </a:moveTo>
                <a:cubicBezTo>
                  <a:pt x="786" y="1"/>
                  <a:pt x="0" y="668"/>
                  <a:pt x="84" y="2001"/>
                </a:cubicBezTo>
                <a:cubicBezTo>
                  <a:pt x="119" y="2704"/>
                  <a:pt x="488" y="3454"/>
                  <a:pt x="846" y="3728"/>
                </a:cubicBezTo>
                <a:cubicBezTo>
                  <a:pt x="846" y="3728"/>
                  <a:pt x="1620" y="2894"/>
                  <a:pt x="1584" y="1775"/>
                </a:cubicBezTo>
                <a:cubicBezTo>
                  <a:pt x="1548" y="1096"/>
                  <a:pt x="1274" y="465"/>
                  <a:pt x="78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0" name="Google Shape;9400;p63"/>
          <p:cNvSpPr/>
          <p:nvPr/>
        </p:nvSpPr>
        <p:spPr>
          <a:xfrm>
            <a:off x="8260763" y="2182379"/>
            <a:ext cx="94667" cy="119627"/>
          </a:xfrm>
          <a:custGeom>
            <a:avLst/>
            <a:gdLst/>
            <a:ahLst/>
            <a:cxnLst/>
            <a:rect l="l" t="t" r="r" b="b"/>
            <a:pathLst>
              <a:path w="2966" h="3748" extrusionOk="0">
                <a:moveTo>
                  <a:pt x="370" y="0"/>
                </a:moveTo>
                <a:cubicBezTo>
                  <a:pt x="271" y="0"/>
                  <a:pt x="172" y="7"/>
                  <a:pt x="72" y="20"/>
                </a:cubicBezTo>
                <a:cubicBezTo>
                  <a:pt x="4" y="20"/>
                  <a:pt x="1" y="128"/>
                  <a:pt x="62" y="128"/>
                </a:cubicBezTo>
                <a:cubicBezTo>
                  <a:pt x="65" y="128"/>
                  <a:pt x="69" y="128"/>
                  <a:pt x="72" y="127"/>
                </a:cubicBezTo>
                <a:cubicBezTo>
                  <a:pt x="169" y="114"/>
                  <a:pt x="266" y="107"/>
                  <a:pt x="362" y="107"/>
                </a:cubicBezTo>
                <a:cubicBezTo>
                  <a:pt x="1091" y="107"/>
                  <a:pt x="1777" y="498"/>
                  <a:pt x="2156" y="1139"/>
                </a:cubicBezTo>
                <a:cubicBezTo>
                  <a:pt x="2537" y="1818"/>
                  <a:pt x="2834" y="2973"/>
                  <a:pt x="2394" y="3664"/>
                </a:cubicBezTo>
                <a:cubicBezTo>
                  <a:pt x="2360" y="3706"/>
                  <a:pt x="2398" y="3748"/>
                  <a:pt x="2440" y="3748"/>
                </a:cubicBezTo>
                <a:cubicBezTo>
                  <a:pt x="2457" y="3748"/>
                  <a:pt x="2475" y="3741"/>
                  <a:pt x="2489" y="3723"/>
                </a:cubicBezTo>
                <a:cubicBezTo>
                  <a:pt x="2965" y="2973"/>
                  <a:pt x="2656" y="1806"/>
                  <a:pt x="2251" y="1092"/>
                </a:cubicBezTo>
                <a:cubicBezTo>
                  <a:pt x="1860" y="406"/>
                  <a:pt x="1142" y="0"/>
                  <a:pt x="37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1" name="Google Shape;9401;p63"/>
          <p:cNvSpPr/>
          <p:nvPr/>
        </p:nvSpPr>
        <p:spPr>
          <a:xfrm>
            <a:off x="8290704" y="2323334"/>
            <a:ext cx="38780" cy="37056"/>
          </a:xfrm>
          <a:custGeom>
            <a:avLst/>
            <a:gdLst/>
            <a:ahLst/>
            <a:cxnLst/>
            <a:rect l="l" t="t" r="r" b="b"/>
            <a:pathLst>
              <a:path w="1215" h="1161" extrusionOk="0">
                <a:moveTo>
                  <a:pt x="1137" y="1"/>
                </a:moveTo>
                <a:cubicBezTo>
                  <a:pt x="1118" y="1"/>
                  <a:pt x="1098" y="10"/>
                  <a:pt x="1087" y="33"/>
                </a:cubicBezTo>
                <a:cubicBezTo>
                  <a:pt x="813" y="426"/>
                  <a:pt x="456" y="783"/>
                  <a:pt x="51" y="1057"/>
                </a:cubicBezTo>
                <a:cubicBezTo>
                  <a:pt x="0" y="1088"/>
                  <a:pt x="35" y="1160"/>
                  <a:pt x="83" y="1160"/>
                </a:cubicBezTo>
                <a:cubicBezTo>
                  <a:pt x="92" y="1160"/>
                  <a:pt x="101" y="1158"/>
                  <a:pt x="110" y="1153"/>
                </a:cubicBezTo>
                <a:cubicBezTo>
                  <a:pt x="527" y="867"/>
                  <a:pt x="896" y="498"/>
                  <a:pt x="1182" y="81"/>
                </a:cubicBezTo>
                <a:cubicBezTo>
                  <a:pt x="1214" y="41"/>
                  <a:pt x="1176" y="1"/>
                  <a:pt x="113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2" name="Google Shape;9402;p63"/>
          <p:cNvSpPr/>
          <p:nvPr/>
        </p:nvSpPr>
        <p:spPr>
          <a:xfrm>
            <a:off x="8271775" y="2378363"/>
            <a:ext cx="3830" cy="3447"/>
          </a:xfrm>
          <a:custGeom>
            <a:avLst/>
            <a:gdLst/>
            <a:ahLst/>
            <a:cxnLst/>
            <a:rect l="l" t="t" r="r" b="b"/>
            <a:pathLst>
              <a:path w="120" h="108" extrusionOk="0">
                <a:moveTo>
                  <a:pt x="60" y="0"/>
                </a:moveTo>
                <a:cubicBezTo>
                  <a:pt x="1" y="12"/>
                  <a:pt x="1" y="95"/>
                  <a:pt x="60" y="107"/>
                </a:cubicBezTo>
                <a:cubicBezTo>
                  <a:pt x="120" y="95"/>
                  <a:pt x="120" y="12"/>
                  <a:pt x="6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3" name="Google Shape;9403;p63"/>
          <p:cNvSpPr/>
          <p:nvPr/>
        </p:nvSpPr>
        <p:spPr>
          <a:xfrm>
            <a:off x="8107997" y="2377501"/>
            <a:ext cx="142320" cy="32811"/>
          </a:xfrm>
          <a:custGeom>
            <a:avLst/>
            <a:gdLst/>
            <a:ahLst/>
            <a:cxnLst/>
            <a:rect l="l" t="t" r="r" b="b"/>
            <a:pathLst>
              <a:path w="4459" h="1028" extrusionOk="0">
                <a:moveTo>
                  <a:pt x="92" y="1"/>
                </a:moveTo>
                <a:cubicBezTo>
                  <a:pt x="43" y="1"/>
                  <a:pt x="1" y="61"/>
                  <a:pt x="48" y="99"/>
                </a:cubicBezTo>
                <a:cubicBezTo>
                  <a:pt x="791" y="712"/>
                  <a:pt x="1709" y="1028"/>
                  <a:pt x="2636" y="1028"/>
                </a:cubicBezTo>
                <a:cubicBezTo>
                  <a:pt x="3238" y="1028"/>
                  <a:pt x="3843" y="894"/>
                  <a:pt x="4406" y="622"/>
                </a:cubicBezTo>
                <a:cubicBezTo>
                  <a:pt x="4459" y="601"/>
                  <a:pt x="4427" y="523"/>
                  <a:pt x="4369" y="523"/>
                </a:cubicBezTo>
                <a:cubicBezTo>
                  <a:pt x="4362" y="523"/>
                  <a:pt x="4354" y="525"/>
                  <a:pt x="4346" y="527"/>
                </a:cubicBezTo>
                <a:cubicBezTo>
                  <a:pt x="3805" y="788"/>
                  <a:pt x="3221" y="916"/>
                  <a:pt x="2641" y="916"/>
                </a:cubicBezTo>
                <a:cubicBezTo>
                  <a:pt x="1741" y="916"/>
                  <a:pt x="848" y="609"/>
                  <a:pt x="131" y="15"/>
                </a:cubicBezTo>
                <a:cubicBezTo>
                  <a:pt x="119" y="5"/>
                  <a:pt x="105" y="1"/>
                  <a:pt x="9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4" name="Google Shape;9404;p63"/>
          <p:cNvSpPr/>
          <p:nvPr/>
        </p:nvSpPr>
        <p:spPr>
          <a:xfrm>
            <a:off x="8018687" y="2225438"/>
            <a:ext cx="30864" cy="111169"/>
          </a:xfrm>
          <a:custGeom>
            <a:avLst/>
            <a:gdLst/>
            <a:ahLst/>
            <a:cxnLst/>
            <a:rect l="l" t="t" r="r" b="b"/>
            <a:pathLst>
              <a:path w="967" h="3483" extrusionOk="0">
                <a:moveTo>
                  <a:pt x="323" y="1"/>
                </a:moveTo>
                <a:cubicBezTo>
                  <a:pt x="300" y="1"/>
                  <a:pt x="279" y="12"/>
                  <a:pt x="274" y="40"/>
                </a:cubicBezTo>
                <a:cubicBezTo>
                  <a:pt x="0" y="1207"/>
                  <a:pt x="203" y="2434"/>
                  <a:pt x="834" y="3458"/>
                </a:cubicBezTo>
                <a:cubicBezTo>
                  <a:pt x="848" y="3475"/>
                  <a:pt x="866" y="3482"/>
                  <a:pt x="883" y="3482"/>
                </a:cubicBezTo>
                <a:cubicBezTo>
                  <a:pt x="926" y="3482"/>
                  <a:pt x="966" y="3440"/>
                  <a:pt x="941" y="3398"/>
                </a:cubicBezTo>
                <a:cubicBezTo>
                  <a:pt x="310" y="2410"/>
                  <a:pt x="108" y="1207"/>
                  <a:pt x="381" y="64"/>
                </a:cubicBezTo>
                <a:cubicBezTo>
                  <a:pt x="396" y="28"/>
                  <a:pt x="358" y="1"/>
                  <a:pt x="32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5" name="Google Shape;9405;p63"/>
          <p:cNvSpPr/>
          <p:nvPr/>
        </p:nvSpPr>
        <p:spPr>
          <a:xfrm>
            <a:off x="8070300" y="2353402"/>
            <a:ext cx="5586" cy="5458"/>
          </a:xfrm>
          <a:custGeom>
            <a:avLst/>
            <a:gdLst/>
            <a:ahLst/>
            <a:cxnLst/>
            <a:rect l="l" t="t" r="r" b="b"/>
            <a:pathLst>
              <a:path w="175" h="171" extrusionOk="0">
                <a:moveTo>
                  <a:pt x="76" y="1"/>
                </a:moveTo>
                <a:cubicBezTo>
                  <a:pt x="36" y="1"/>
                  <a:pt x="1" y="37"/>
                  <a:pt x="26" y="80"/>
                </a:cubicBezTo>
                <a:lnTo>
                  <a:pt x="62" y="151"/>
                </a:lnTo>
                <a:cubicBezTo>
                  <a:pt x="72" y="165"/>
                  <a:pt x="86" y="170"/>
                  <a:pt x="101" y="170"/>
                </a:cubicBezTo>
                <a:cubicBezTo>
                  <a:pt x="137" y="170"/>
                  <a:pt x="174" y="134"/>
                  <a:pt x="157" y="92"/>
                </a:cubicBezTo>
                <a:lnTo>
                  <a:pt x="122" y="20"/>
                </a:lnTo>
                <a:cubicBezTo>
                  <a:pt x="108" y="6"/>
                  <a:pt x="92" y="1"/>
                  <a:pt x="7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6" name="Google Shape;9406;p63"/>
          <p:cNvSpPr/>
          <p:nvPr/>
        </p:nvSpPr>
        <p:spPr>
          <a:xfrm>
            <a:off x="8182816" y="2219916"/>
            <a:ext cx="61633" cy="30705"/>
          </a:xfrm>
          <a:custGeom>
            <a:avLst/>
            <a:gdLst/>
            <a:ahLst/>
            <a:cxnLst/>
            <a:rect l="l" t="t" r="r" b="b"/>
            <a:pathLst>
              <a:path w="1931" h="962" extrusionOk="0">
                <a:moveTo>
                  <a:pt x="66" y="0"/>
                </a:moveTo>
                <a:cubicBezTo>
                  <a:pt x="29" y="0"/>
                  <a:pt x="0" y="43"/>
                  <a:pt x="38" y="71"/>
                </a:cubicBezTo>
                <a:cubicBezTo>
                  <a:pt x="158" y="173"/>
                  <a:pt x="1189" y="961"/>
                  <a:pt x="1678" y="961"/>
                </a:cubicBezTo>
                <a:cubicBezTo>
                  <a:pt x="1817" y="961"/>
                  <a:pt x="1912" y="898"/>
                  <a:pt x="1931" y="737"/>
                </a:cubicBezTo>
                <a:cubicBezTo>
                  <a:pt x="1931" y="708"/>
                  <a:pt x="1910" y="693"/>
                  <a:pt x="1889" y="693"/>
                </a:cubicBezTo>
                <a:cubicBezTo>
                  <a:pt x="1868" y="693"/>
                  <a:pt x="1847" y="708"/>
                  <a:pt x="1847" y="737"/>
                </a:cubicBezTo>
                <a:cubicBezTo>
                  <a:pt x="1834" y="835"/>
                  <a:pt x="1770" y="875"/>
                  <a:pt x="1674" y="875"/>
                </a:cubicBezTo>
                <a:cubicBezTo>
                  <a:pt x="1243" y="875"/>
                  <a:pt x="165" y="69"/>
                  <a:pt x="97" y="11"/>
                </a:cubicBezTo>
                <a:cubicBezTo>
                  <a:pt x="87" y="3"/>
                  <a:pt x="76"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7" name="Google Shape;9407;p63"/>
          <p:cNvSpPr/>
          <p:nvPr/>
        </p:nvSpPr>
        <p:spPr>
          <a:xfrm>
            <a:off x="8125489" y="2175038"/>
            <a:ext cx="21672" cy="19597"/>
          </a:xfrm>
          <a:custGeom>
            <a:avLst/>
            <a:gdLst/>
            <a:ahLst/>
            <a:cxnLst/>
            <a:rect l="l" t="t" r="r" b="b"/>
            <a:pathLst>
              <a:path w="679" h="614" extrusionOk="0">
                <a:moveTo>
                  <a:pt x="338" y="0"/>
                </a:moveTo>
                <a:cubicBezTo>
                  <a:pt x="263" y="0"/>
                  <a:pt x="188" y="27"/>
                  <a:pt x="131" y="84"/>
                </a:cubicBezTo>
                <a:cubicBezTo>
                  <a:pt x="0" y="191"/>
                  <a:pt x="0" y="393"/>
                  <a:pt x="107" y="512"/>
                </a:cubicBezTo>
                <a:cubicBezTo>
                  <a:pt x="170" y="581"/>
                  <a:pt x="252" y="614"/>
                  <a:pt x="335" y="614"/>
                </a:cubicBezTo>
                <a:cubicBezTo>
                  <a:pt x="410" y="614"/>
                  <a:pt x="486" y="587"/>
                  <a:pt x="548" y="536"/>
                </a:cubicBezTo>
                <a:cubicBezTo>
                  <a:pt x="667" y="417"/>
                  <a:pt x="679" y="226"/>
                  <a:pt x="560" y="95"/>
                </a:cubicBezTo>
                <a:cubicBezTo>
                  <a:pt x="503" y="33"/>
                  <a:pt x="421" y="0"/>
                  <a:pt x="3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8" name="Google Shape;9408;p63"/>
          <p:cNvSpPr/>
          <p:nvPr/>
        </p:nvSpPr>
        <p:spPr>
          <a:xfrm>
            <a:off x="8139916" y="2182252"/>
            <a:ext cx="5362" cy="3064"/>
          </a:xfrm>
          <a:custGeom>
            <a:avLst/>
            <a:gdLst/>
            <a:ahLst/>
            <a:cxnLst/>
            <a:rect l="l" t="t" r="r" b="b"/>
            <a:pathLst>
              <a:path w="168" h="96" extrusionOk="0">
                <a:moveTo>
                  <a:pt x="60" y="0"/>
                </a:moveTo>
                <a:cubicBezTo>
                  <a:pt x="0" y="0"/>
                  <a:pt x="0" y="84"/>
                  <a:pt x="60" y="96"/>
                </a:cubicBezTo>
                <a:lnTo>
                  <a:pt x="108" y="96"/>
                </a:lnTo>
                <a:cubicBezTo>
                  <a:pt x="167" y="96"/>
                  <a:pt x="167" y="12"/>
                  <a:pt x="10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9" name="Google Shape;9409;p63"/>
          <p:cNvSpPr/>
          <p:nvPr/>
        </p:nvSpPr>
        <p:spPr>
          <a:xfrm>
            <a:off x="8255433" y="2274019"/>
            <a:ext cx="21704" cy="19629"/>
          </a:xfrm>
          <a:custGeom>
            <a:avLst/>
            <a:gdLst/>
            <a:ahLst/>
            <a:cxnLst/>
            <a:rect l="l" t="t" r="r" b="b"/>
            <a:pathLst>
              <a:path w="680" h="615" extrusionOk="0">
                <a:moveTo>
                  <a:pt x="339" y="1"/>
                </a:moveTo>
                <a:cubicBezTo>
                  <a:pt x="264" y="1"/>
                  <a:pt x="189" y="27"/>
                  <a:pt x="132" y="78"/>
                </a:cubicBezTo>
                <a:cubicBezTo>
                  <a:pt x="13" y="197"/>
                  <a:pt x="1" y="388"/>
                  <a:pt x="108" y="519"/>
                </a:cubicBezTo>
                <a:cubicBezTo>
                  <a:pt x="171" y="581"/>
                  <a:pt x="253" y="614"/>
                  <a:pt x="336" y="614"/>
                </a:cubicBezTo>
                <a:cubicBezTo>
                  <a:pt x="411" y="614"/>
                  <a:pt x="486" y="587"/>
                  <a:pt x="549" y="531"/>
                </a:cubicBezTo>
                <a:cubicBezTo>
                  <a:pt x="668" y="423"/>
                  <a:pt x="680" y="221"/>
                  <a:pt x="561" y="102"/>
                </a:cubicBezTo>
                <a:cubicBezTo>
                  <a:pt x="504" y="33"/>
                  <a:pt x="422" y="1"/>
                  <a:pt x="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0" name="Google Shape;9410;p63"/>
          <p:cNvSpPr/>
          <p:nvPr/>
        </p:nvSpPr>
        <p:spPr>
          <a:xfrm>
            <a:off x="8269030" y="2279988"/>
            <a:ext cx="6479" cy="4883"/>
          </a:xfrm>
          <a:custGeom>
            <a:avLst/>
            <a:gdLst/>
            <a:ahLst/>
            <a:cxnLst/>
            <a:rect l="l" t="t" r="r" b="b"/>
            <a:pathLst>
              <a:path w="203" h="153" extrusionOk="0">
                <a:moveTo>
                  <a:pt x="73" y="0"/>
                </a:moveTo>
                <a:cubicBezTo>
                  <a:pt x="57" y="0"/>
                  <a:pt x="40" y="7"/>
                  <a:pt x="27" y="22"/>
                </a:cubicBezTo>
                <a:cubicBezTo>
                  <a:pt x="1" y="57"/>
                  <a:pt x="27" y="99"/>
                  <a:pt x="56" y="99"/>
                </a:cubicBezTo>
                <a:cubicBezTo>
                  <a:pt x="65" y="99"/>
                  <a:pt x="74" y="96"/>
                  <a:pt x="82" y="87"/>
                </a:cubicBezTo>
                <a:lnTo>
                  <a:pt x="82" y="87"/>
                </a:lnTo>
                <a:cubicBezTo>
                  <a:pt x="63" y="115"/>
                  <a:pt x="91" y="152"/>
                  <a:pt x="121" y="152"/>
                </a:cubicBezTo>
                <a:cubicBezTo>
                  <a:pt x="130" y="152"/>
                  <a:pt x="139" y="149"/>
                  <a:pt x="146" y="141"/>
                </a:cubicBezTo>
                <a:cubicBezTo>
                  <a:pt x="202" y="85"/>
                  <a:pt x="134" y="0"/>
                  <a:pt x="7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1" name="Google Shape;9411;p63"/>
          <p:cNvSpPr/>
          <p:nvPr/>
        </p:nvSpPr>
        <p:spPr>
          <a:xfrm>
            <a:off x="8306951" y="2227705"/>
            <a:ext cx="20874" cy="20204"/>
          </a:xfrm>
          <a:custGeom>
            <a:avLst/>
            <a:gdLst/>
            <a:ahLst/>
            <a:cxnLst/>
            <a:rect l="l" t="t" r="r" b="b"/>
            <a:pathLst>
              <a:path w="654" h="633" extrusionOk="0">
                <a:moveTo>
                  <a:pt x="70" y="0"/>
                </a:moveTo>
                <a:cubicBezTo>
                  <a:pt x="31" y="0"/>
                  <a:pt x="1" y="56"/>
                  <a:pt x="42" y="77"/>
                </a:cubicBezTo>
                <a:lnTo>
                  <a:pt x="42" y="89"/>
                </a:lnTo>
                <a:cubicBezTo>
                  <a:pt x="268" y="196"/>
                  <a:pt x="459" y="386"/>
                  <a:pt x="566" y="612"/>
                </a:cubicBezTo>
                <a:cubicBezTo>
                  <a:pt x="573" y="627"/>
                  <a:pt x="584" y="632"/>
                  <a:pt x="596" y="632"/>
                </a:cubicBezTo>
                <a:cubicBezTo>
                  <a:pt x="624" y="632"/>
                  <a:pt x="654" y="602"/>
                  <a:pt x="637" y="577"/>
                </a:cubicBezTo>
                <a:cubicBezTo>
                  <a:pt x="518" y="327"/>
                  <a:pt x="328" y="136"/>
                  <a:pt x="90" y="5"/>
                </a:cubicBezTo>
                <a:cubicBezTo>
                  <a:pt x="83" y="2"/>
                  <a:pt x="76" y="0"/>
                  <a:pt x="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2" name="Google Shape;9412;p63"/>
          <p:cNvSpPr/>
          <p:nvPr/>
        </p:nvSpPr>
        <p:spPr>
          <a:xfrm>
            <a:off x="8144864" y="2135235"/>
            <a:ext cx="21863" cy="4245"/>
          </a:xfrm>
          <a:custGeom>
            <a:avLst/>
            <a:gdLst/>
            <a:ahLst/>
            <a:cxnLst/>
            <a:rect l="l" t="t" r="r" b="b"/>
            <a:pathLst>
              <a:path w="685" h="133" extrusionOk="0">
                <a:moveTo>
                  <a:pt x="341" y="0"/>
                </a:moveTo>
                <a:cubicBezTo>
                  <a:pt x="241" y="0"/>
                  <a:pt x="143" y="15"/>
                  <a:pt x="48" y="45"/>
                </a:cubicBezTo>
                <a:cubicBezTo>
                  <a:pt x="0" y="69"/>
                  <a:pt x="12" y="128"/>
                  <a:pt x="60" y="128"/>
                </a:cubicBezTo>
                <a:cubicBezTo>
                  <a:pt x="149" y="98"/>
                  <a:pt x="241" y="83"/>
                  <a:pt x="335" y="83"/>
                </a:cubicBezTo>
                <a:cubicBezTo>
                  <a:pt x="429" y="83"/>
                  <a:pt x="524" y="98"/>
                  <a:pt x="619" y="128"/>
                </a:cubicBezTo>
                <a:cubicBezTo>
                  <a:pt x="625" y="131"/>
                  <a:pt x="631" y="132"/>
                  <a:pt x="636" y="132"/>
                </a:cubicBezTo>
                <a:cubicBezTo>
                  <a:pt x="672" y="132"/>
                  <a:pt x="685" y="66"/>
                  <a:pt x="643" y="45"/>
                </a:cubicBezTo>
                <a:cubicBezTo>
                  <a:pt x="542" y="15"/>
                  <a:pt x="441" y="0"/>
                  <a:pt x="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3" name="Google Shape;9413;p63"/>
          <p:cNvSpPr/>
          <p:nvPr/>
        </p:nvSpPr>
        <p:spPr>
          <a:xfrm>
            <a:off x="8198074" y="2319696"/>
            <a:ext cx="55441" cy="48483"/>
          </a:xfrm>
          <a:custGeom>
            <a:avLst/>
            <a:gdLst/>
            <a:ahLst/>
            <a:cxnLst/>
            <a:rect l="l" t="t" r="r" b="b"/>
            <a:pathLst>
              <a:path w="1737" h="1519" extrusionOk="0">
                <a:moveTo>
                  <a:pt x="898" y="1"/>
                </a:moveTo>
                <a:cubicBezTo>
                  <a:pt x="892" y="1"/>
                  <a:pt x="886" y="2"/>
                  <a:pt x="881" y="5"/>
                </a:cubicBezTo>
                <a:cubicBezTo>
                  <a:pt x="429" y="243"/>
                  <a:pt x="0" y="719"/>
                  <a:pt x="369" y="1219"/>
                </a:cubicBezTo>
                <a:cubicBezTo>
                  <a:pt x="528" y="1434"/>
                  <a:pt x="723" y="1519"/>
                  <a:pt x="925" y="1519"/>
                </a:cubicBezTo>
                <a:cubicBezTo>
                  <a:pt x="1194" y="1519"/>
                  <a:pt x="1473" y="1368"/>
                  <a:pt x="1691" y="1171"/>
                </a:cubicBezTo>
                <a:cubicBezTo>
                  <a:pt x="1737" y="1125"/>
                  <a:pt x="1698" y="1072"/>
                  <a:pt x="1656" y="1072"/>
                </a:cubicBezTo>
                <a:cubicBezTo>
                  <a:pt x="1643" y="1072"/>
                  <a:pt x="1630" y="1077"/>
                  <a:pt x="1619" y="1088"/>
                </a:cubicBezTo>
                <a:cubicBezTo>
                  <a:pt x="1422" y="1263"/>
                  <a:pt x="1171" y="1407"/>
                  <a:pt x="930" y="1407"/>
                </a:cubicBezTo>
                <a:cubicBezTo>
                  <a:pt x="778" y="1407"/>
                  <a:pt x="629" y="1350"/>
                  <a:pt x="500" y="1207"/>
                </a:cubicBezTo>
                <a:cubicBezTo>
                  <a:pt x="107" y="755"/>
                  <a:pt x="524" y="314"/>
                  <a:pt x="929" y="100"/>
                </a:cubicBezTo>
                <a:cubicBezTo>
                  <a:pt x="992" y="79"/>
                  <a:pt x="943" y="1"/>
                  <a:pt x="8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4" name="Google Shape;9414;p63"/>
          <p:cNvSpPr/>
          <p:nvPr/>
        </p:nvSpPr>
        <p:spPr>
          <a:xfrm>
            <a:off x="8075503" y="2234854"/>
            <a:ext cx="50366" cy="42227"/>
          </a:xfrm>
          <a:custGeom>
            <a:avLst/>
            <a:gdLst/>
            <a:ahLst/>
            <a:cxnLst/>
            <a:rect l="l" t="t" r="r" b="b"/>
            <a:pathLst>
              <a:path w="1578" h="1323" extrusionOk="0">
                <a:moveTo>
                  <a:pt x="1318" y="0"/>
                </a:moveTo>
                <a:cubicBezTo>
                  <a:pt x="1285" y="0"/>
                  <a:pt x="1255" y="25"/>
                  <a:pt x="1268" y="67"/>
                </a:cubicBezTo>
                <a:cubicBezTo>
                  <a:pt x="1435" y="460"/>
                  <a:pt x="1471" y="984"/>
                  <a:pt x="995" y="1162"/>
                </a:cubicBezTo>
                <a:cubicBezTo>
                  <a:pt x="908" y="1196"/>
                  <a:pt x="828" y="1212"/>
                  <a:pt x="754" y="1212"/>
                </a:cubicBezTo>
                <a:cubicBezTo>
                  <a:pt x="365" y="1212"/>
                  <a:pt x="164" y="779"/>
                  <a:pt x="113" y="388"/>
                </a:cubicBezTo>
                <a:cubicBezTo>
                  <a:pt x="108" y="353"/>
                  <a:pt x="78" y="335"/>
                  <a:pt x="51" y="335"/>
                </a:cubicBezTo>
                <a:cubicBezTo>
                  <a:pt x="24" y="335"/>
                  <a:pt x="0" y="353"/>
                  <a:pt x="6" y="388"/>
                </a:cubicBezTo>
                <a:cubicBezTo>
                  <a:pt x="59" y="828"/>
                  <a:pt x="295" y="1323"/>
                  <a:pt x="756" y="1323"/>
                </a:cubicBezTo>
                <a:cubicBezTo>
                  <a:pt x="819" y="1323"/>
                  <a:pt x="887" y="1313"/>
                  <a:pt x="959" y="1293"/>
                </a:cubicBezTo>
                <a:cubicBezTo>
                  <a:pt x="1554" y="1127"/>
                  <a:pt x="1578" y="519"/>
                  <a:pt x="1376" y="43"/>
                </a:cubicBezTo>
                <a:cubicBezTo>
                  <a:pt x="1366" y="13"/>
                  <a:pt x="1341" y="0"/>
                  <a:pt x="13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5" name="Google Shape;9415;p63"/>
          <p:cNvSpPr/>
          <p:nvPr/>
        </p:nvSpPr>
        <p:spPr>
          <a:xfrm>
            <a:off x="8250804" y="2046850"/>
            <a:ext cx="12639" cy="73793"/>
          </a:xfrm>
          <a:custGeom>
            <a:avLst/>
            <a:gdLst/>
            <a:ahLst/>
            <a:cxnLst/>
            <a:rect l="l" t="t" r="r" b="b"/>
            <a:pathLst>
              <a:path w="396" h="2312" extrusionOk="0">
                <a:moveTo>
                  <a:pt x="70" y="1"/>
                </a:moveTo>
                <a:cubicBezTo>
                  <a:pt x="36" y="1"/>
                  <a:pt x="0" y="31"/>
                  <a:pt x="15" y="75"/>
                </a:cubicBezTo>
                <a:cubicBezTo>
                  <a:pt x="253" y="766"/>
                  <a:pt x="277" y="1528"/>
                  <a:pt x="75" y="2242"/>
                </a:cubicBezTo>
                <a:cubicBezTo>
                  <a:pt x="67" y="2286"/>
                  <a:pt x="100" y="2312"/>
                  <a:pt x="132" y="2312"/>
                </a:cubicBezTo>
                <a:cubicBezTo>
                  <a:pt x="152" y="2312"/>
                  <a:pt x="172" y="2301"/>
                  <a:pt x="182" y="2278"/>
                </a:cubicBezTo>
                <a:cubicBezTo>
                  <a:pt x="396" y="1540"/>
                  <a:pt x="372" y="766"/>
                  <a:pt x="122" y="40"/>
                </a:cubicBezTo>
                <a:cubicBezTo>
                  <a:pt x="113" y="12"/>
                  <a:pt x="92" y="1"/>
                  <a:pt x="7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6" name="Google Shape;9416;p63"/>
          <p:cNvSpPr/>
          <p:nvPr/>
        </p:nvSpPr>
        <p:spPr>
          <a:xfrm>
            <a:off x="8237558" y="2105614"/>
            <a:ext cx="71974" cy="62718"/>
          </a:xfrm>
          <a:custGeom>
            <a:avLst/>
            <a:gdLst/>
            <a:ahLst/>
            <a:cxnLst/>
            <a:rect l="l" t="t" r="r" b="b"/>
            <a:pathLst>
              <a:path w="2255" h="1965" extrusionOk="0">
                <a:moveTo>
                  <a:pt x="2171" y="0"/>
                </a:moveTo>
                <a:cubicBezTo>
                  <a:pt x="2163" y="0"/>
                  <a:pt x="2154" y="3"/>
                  <a:pt x="2145" y="8"/>
                </a:cubicBezTo>
                <a:cubicBezTo>
                  <a:pt x="1371" y="532"/>
                  <a:pt x="656" y="1163"/>
                  <a:pt x="37" y="1866"/>
                </a:cubicBezTo>
                <a:cubicBezTo>
                  <a:pt x="0" y="1912"/>
                  <a:pt x="34" y="1965"/>
                  <a:pt x="74" y="1965"/>
                </a:cubicBezTo>
                <a:cubicBezTo>
                  <a:pt x="86" y="1965"/>
                  <a:pt x="98" y="1960"/>
                  <a:pt x="109" y="1949"/>
                </a:cubicBezTo>
                <a:cubicBezTo>
                  <a:pt x="728" y="1247"/>
                  <a:pt x="1430" y="627"/>
                  <a:pt x="2204" y="104"/>
                </a:cubicBezTo>
                <a:cubicBezTo>
                  <a:pt x="2254" y="73"/>
                  <a:pt x="2220" y="0"/>
                  <a:pt x="217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17" name="Google Shape;9417;p63"/>
          <p:cNvGrpSpPr/>
          <p:nvPr/>
        </p:nvGrpSpPr>
        <p:grpSpPr>
          <a:xfrm>
            <a:off x="649712" y="3078766"/>
            <a:ext cx="403598" cy="408927"/>
            <a:chOff x="649712" y="3078766"/>
            <a:chExt cx="403598" cy="408927"/>
          </a:xfrm>
        </p:grpSpPr>
        <p:sp>
          <p:nvSpPr>
            <p:cNvPr id="9418" name="Google Shape;9418;p63"/>
            <p:cNvSpPr/>
            <p:nvPr/>
          </p:nvSpPr>
          <p:spPr>
            <a:xfrm>
              <a:off x="677067" y="3078766"/>
              <a:ext cx="376243" cy="408927"/>
            </a:xfrm>
            <a:custGeom>
              <a:avLst/>
              <a:gdLst/>
              <a:ahLst/>
              <a:cxnLst/>
              <a:rect l="l" t="t" r="r" b="b"/>
              <a:pathLst>
                <a:path w="11788" h="12812" extrusionOk="0">
                  <a:moveTo>
                    <a:pt x="3251" y="3846"/>
                  </a:moveTo>
                  <a:cubicBezTo>
                    <a:pt x="2441" y="3727"/>
                    <a:pt x="1465" y="4120"/>
                    <a:pt x="870" y="4965"/>
                  </a:cubicBezTo>
                  <a:cubicBezTo>
                    <a:pt x="24" y="6203"/>
                    <a:pt x="0" y="8716"/>
                    <a:pt x="2370" y="10680"/>
                  </a:cubicBezTo>
                  <a:cubicBezTo>
                    <a:pt x="4930" y="12811"/>
                    <a:pt x="7001" y="12002"/>
                    <a:pt x="7930" y="11573"/>
                  </a:cubicBezTo>
                  <a:cubicBezTo>
                    <a:pt x="8859" y="11144"/>
                    <a:pt x="9478" y="10037"/>
                    <a:pt x="9478" y="10037"/>
                  </a:cubicBezTo>
                  <a:cubicBezTo>
                    <a:pt x="9478" y="10037"/>
                    <a:pt x="10871" y="9394"/>
                    <a:pt x="11347" y="7989"/>
                  </a:cubicBezTo>
                  <a:cubicBezTo>
                    <a:pt x="11788" y="6668"/>
                    <a:pt x="11621" y="5918"/>
                    <a:pt x="10954" y="3953"/>
                  </a:cubicBezTo>
                  <a:cubicBezTo>
                    <a:pt x="10526" y="2655"/>
                    <a:pt x="8906" y="0"/>
                    <a:pt x="5751" y="798"/>
                  </a:cubicBezTo>
                  <a:cubicBezTo>
                    <a:pt x="3275" y="1429"/>
                    <a:pt x="3251" y="3846"/>
                    <a:pt x="3251" y="3846"/>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9" name="Google Shape;9419;p63"/>
            <p:cNvSpPr/>
            <p:nvPr/>
          </p:nvSpPr>
          <p:spPr>
            <a:xfrm>
              <a:off x="716200" y="3104205"/>
              <a:ext cx="73378" cy="107211"/>
            </a:xfrm>
            <a:custGeom>
              <a:avLst/>
              <a:gdLst/>
              <a:ahLst/>
              <a:cxnLst/>
              <a:rect l="l" t="t" r="r" b="b"/>
              <a:pathLst>
                <a:path w="2299" h="3359" extrusionOk="0">
                  <a:moveTo>
                    <a:pt x="810" y="1"/>
                  </a:moveTo>
                  <a:lnTo>
                    <a:pt x="1" y="489"/>
                  </a:lnTo>
                  <a:lnTo>
                    <a:pt x="1310" y="2537"/>
                  </a:lnTo>
                  <a:lnTo>
                    <a:pt x="1846" y="3359"/>
                  </a:lnTo>
                  <a:lnTo>
                    <a:pt x="2299" y="3073"/>
                  </a:lnTo>
                  <a:lnTo>
                    <a:pt x="810"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0" name="Google Shape;9420;p63"/>
            <p:cNvSpPr/>
            <p:nvPr/>
          </p:nvSpPr>
          <p:spPr>
            <a:xfrm>
              <a:off x="649712" y="3149339"/>
              <a:ext cx="116307" cy="50493"/>
            </a:xfrm>
            <a:custGeom>
              <a:avLst/>
              <a:gdLst/>
              <a:ahLst/>
              <a:cxnLst/>
              <a:rect l="l" t="t" r="r" b="b"/>
              <a:pathLst>
                <a:path w="3644" h="1582" extrusionOk="0">
                  <a:moveTo>
                    <a:pt x="1454" y="0"/>
                  </a:moveTo>
                  <a:cubicBezTo>
                    <a:pt x="942" y="0"/>
                    <a:pt x="435" y="157"/>
                    <a:pt x="0" y="444"/>
                  </a:cubicBezTo>
                  <a:cubicBezTo>
                    <a:pt x="0" y="444"/>
                    <a:pt x="488" y="1349"/>
                    <a:pt x="1798" y="1552"/>
                  </a:cubicBezTo>
                  <a:cubicBezTo>
                    <a:pt x="1933" y="1572"/>
                    <a:pt x="2071" y="1582"/>
                    <a:pt x="2210" y="1582"/>
                  </a:cubicBezTo>
                  <a:cubicBezTo>
                    <a:pt x="2794" y="1582"/>
                    <a:pt x="3374" y="1411"/>
                    <a:pt x="3644" y="1171"/>
                  </a:cubicBezTo>
                  <a:cubicBezTo>
                    <a:pt x="3644" y="1171"/>
                    <a:pt x="2989" y="242"/>
                    <a:pt x="1893" y="40"/>
                  </a:cubicBezTo>
                  <a:cubicBezTo>
                    <a:pt x="1747" y="13"/>
                    <a:pt x="1600" y="0"/>
                    <a:pt x="145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1" name="Google Shape;9421;p63"/>
            <p:cNvSpPr/>
            <p:nvPr/>
          </p:nvSpPr>
          <p:spPr>
            <a:xfrm>
              <a:off x="804936" y="3118505"/>
              <a:ext cx="133287" cy="68399"/>
            </a:xfrm>
            <a:custGeom>
              <a:avLst/>
              <a:gdLst/>
              <a:ahLst/>
              <a:cxnLst/>
              <a:rect l="l" t="t" r="r" b="b"/>
              <a:pathLst>
                <a:path w="4176" h="2143" extrusionOk="0">
                  <a:moveTo>
                    <a:pt x="2665" y="1"/>
                  </a:moveTo>
                  <a:cubicBezTo>
                    <a:pt x="2258" y="1"/>
                    <a:pt x="1850" y="72"/>
                    <a:pt x="1519" y="172"/>
                  </a:cubicBezTo>
                  <a:cubicBezTo>
                    <a:pt x="674" y="446"/>
                    <a:pt x="78" y="1208"/>
                    <a:pt x="7" y="2089"/>
                  </a:cubicBezTo>
                  <a:cubicBezTo>
                    <a:pt x="1" y="2125"/>
                    <a:pt x="28" y="2143"/>
                    <a:pt x="56" y="2143"/>
                  </a:cubicBezTo>
                  <a:cubicBezTo>
                    <a:pt x="84" y="2143"/>
                    <a:pt x="114" y="2125"/>
                    <a:pt x="114" y="2089"/>
                  </a:cubicBezTo>
                  <a:cubicBezTo>
                    <a:pt x="197" y="1172"/>
                    <a:pt x="864" y="410"/>
                    <a:pt x="1781" y="232"/>
                  </a:cubicBezTo>
                  <a:cubicBezTo>
                    <a:pt x="2049" y="173"/>
                    <a:pt x="2368" y="129"/>
                    <a:pt x="2688" y="129"/>
                  </a:cubicBezTo>
                  <a:cubicBezTo>
                    <a:pt x="3207" y="129"/>
                    <a:pt x="3731" y="243"/>
                    <a:pt x="4055" y="589"/>
                  </a:cubicBezTo>
                  <a:cubicBezTo>
                    <a:pt x="4067" y="599"/>
                    <a:pt x="4080" y="603"/>
                    <a:pt x="4093" y="603"/>
                  </a:cubicBezTo>
                  <a:cubicBezTo>
                    <a:pt x="4139" y="603"/>
                    <a:pt x="4176" y="543"/>
                    <a:pt x="4138" y="505"/>
                  </a:cubicBezTo>
                  <a:cubicBezTo>
                    <a:pt x="3780" y="134"/>
                    <a:pt x="3223" y="1"/>
                    <a:pt x="26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2" name="Google Shape;9422;p63"/>
            <p:cNvSpPr/>
            <p:nvPr/>
          </p:nvSpPr>
          <p:spPr>
            <a:xfrm>
              <a:off x="955244" y="3150297"/>
              <a:ext cx="30354" cy="43504"/>
            </a:xfrm>
            <a:custGeom>
              <a:avLst/>
              <a:gdLst/>
              <a:ahLst/>
              <a:cxnLst/>
              <a:rect l="l" t="t" r="r" b="b"/>
              <a:pathLst>
                <a:path w="951" h="1363" extrusionOk="0">
                  <a:moveTo>
                    <a:pt x="81" y="1"/>
                  </a:moveTo>
                  <a:cubicBezTo>
                    <a:pt x="40" y="1"/>
                    <a:pt x="0" y="60"/>
                    <a:pt x="37" y="105"/>
                  </a:cubicBezTo>
                  <a:cubicBezTo>
                    <a:pt x="370" y="462"/>
                    <a:pt x="644" y="867"/>
                    <a:pt x="822" y="1319"/>
                  </a:cubicBezTo>
                  <a:cubicBezTo>
                    <a:pt x="837" y="1349"/>
                    <a:pt x="865" y="1362"/>
                    <a:pt x="889" y="1362"/>
                  </a:cubicBezTo>
                  <a:cubicBezTo>
                    <a:pt x="923" y="1362"/>
                    <a:pt x="950" y="1337"/>
                    <a:pt x="930" y="1295"/>
                  </a:cubicBezTo>
                  <a:cubicBezTo>
                    <a:pt x="739" y="819"/>
                    <a:pt x="465" y="391"/>
                    <a:pt x="120" y="21"/>
                  </a:cubicBezTo>
                  <a:cubicBezTo>
                    <a:pt x="108" y="7"/>
                    <a:pt x="95" y="1"/>
                    <a:pt x="8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3" name="Google Shape;9423;p63"/>
            <p:cNvSpPr/>
            <p:nvPr/>
          </p:nvSpPr>
          <p:spPr>
            <a:xfrm>
              <a:off x="998208" y="3214039"/>
              <a:ext cx="3830" cy="3447"/>
            </a:xfrm>
            <a:custGeom>
              <a:avLst/>
              <a:gdLst/>
              <a:ahLst/>
              <a:cxnLst/>
              <a:rect l="l" t="t" r="r" b="b"/>
              <a:pathLst>
                <a:path w="120" h="108" extrusionOk="0">
                  <a:moveTo>
                    <a:pt x="60" y="1"/>
                  </a:moveTo>
                  <a:cubicBezTo>
                    <a:pt x="0" y="13"/>
                    <a:pt x="0" y="108"/>
                    <a:pt x="60" y="108"/>
                  </a:cubicBezTo>
                  <a:cubicBezTo>
                    <a:pt x="119" y="108"/>
                    <a:pt x="119" y="13"/>
                    <a:pt x="6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4" name="Google Shape;9424;p63"/>
            <p:cNvSpPr/>
            <p:nvPr/>
          </p:nvSpPr>
          <p:spPr>
            <a:xfrm>
              <a:off x="962490" y="3242830"/>
              <a:ext cx="61186" cy="133607"/>
            </a:xfrm>
            <a:custGeom>
              <a:avLst/>
              <a:gdLst/>
              <a:ahLst/>
              <a:cxnLst/>
              <a:rect l="l" t="t" r="r" b="b"/>
              <a:pathLst>
                <a:path w="1917" h="4186" extrusionOk="0">
                  <a:moveTo>
                    <a:pt x="1504" y="1"/>
                  </a:moveTo>
                  <a:cubicBezTo>
                    <a:pt x="1471" y="1"/>
                    <a:pt x="1433" y="31"/>
                    <a:pt x="1441" y="75"/>
                  </a:cubicBezTo>
                  <a:cubicBezTo>
                    <a:pt x="1798" y="1563"/>
                    <a:pt x="1250" y="3135"/>
                    <a:pt x="48" y="4088"/>
                  </a:cubicBezTo>
                  <a:cubicBezTo>
                    <a:pt x="1" y="4125"/>
                    <a:pt x="43" y="4185"/>
                    <a:pt x="86" y="4185"/>
                  </a:cubicBezTo>
                  <a:cubicBezTo>
                    <a:pt x="98" y="4185"/>
                    <a:pt x="109" y="4181"/>
                    <a:pt x="119" y="4171"/>
                  </a:cubicBezTo>
                  <a:cubicBezTo>
                    <a:pt x="1369" y="3195"/>
                    <a:pt x="1917" y="1575"/>
                    <a:pt x="1548" y="39"/>
                  </a:cubicBezTo>
                  <a:cubicBezTo>
                    <a:pt x="1543" y="12"/>
                    <a:pt x="1525" y="1"/>
                    <a:pt x="150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5" name="Google Shape;9425;p63"/>
            <p:cNvSpPr/>
            <p:nvPr/>
          </p:nvSpPr>
          <p:spPr>
            <a:xfrm>
              <a:off x="796701" y="3420908"/>
              <a:ext cx="113882" cy="17299"/>
            </a:xfrm>
            <a:custGeom>
              <a:avLst/>
              <a:gdLst/>
              <a:ahLst/>
              <a:cxnLst/>
              <a:rect l="l" t="t" r="r" b="b"/>
              <a:pathLst>
                <a:path w="3568" h="542" extrusionOk="0">
                  <a:moveTo>
                    <a:pt x="79" y="1"/>
                  </a:moveTo>
                  <a:cubicBezTo>
                    <a:pt x="27" y="1"/>
                    <a:pt x="0" y="74"/>
                    <a:pt x="51" y="104"/>
                  </a:cubicBezTo>
                  <a:cubicBezTo>
                    <a:pt x="661" y="393"/>
                    <a:pt x="1322" y="541"/>
                    <a:pt x="1984" y="541"/>
                  </a:cubicBezTo>
                  <a:cubicBezTo>
                    <a:pt x="2496" y="541"/>
                    <a:pt x="3010" y="452"/>
                    <a:pt x="3503" y="271"/>
                  </a:cubicBezTo>
                  <a:cubicBezTo>
                    <a:pt x="3568" y="249"/>
                    <a:pt x="3545" y="160"/>
                    <a:pt x="3496" y="160"/>
                  </a:cubicBezTo>
                  <a:cubicBezTo>
                    <a:pt x="3491" y="160"/>
                    <a:pt x="3485" y="161"/>
                    <a:pt x="3480" y="164"/>
                  </a:cubicBezTo>
                  <a:cubicBezTo>
                    <a:pt x="2991" y="342"/>
                    <a:pt x="2482" y="430"/>
                    <a:pt x="1976" y="430"/>
                  </a:cubicBezTo>
                  <a:cubicBezTo>
                    <a:pt x="1334" y="430"/>
                    <a:pt x="696" y="288"/>
                    <a:pt x="110" y="9"/>
                  </a:cubicBezTo>
                  <a:cubicBezTo>
                    <a:pt x="99" y="3"/>
                    <a:pt x="89" y="1"/>
                    <a:pt x="7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6" name="Google Shape;9426;p63"/>
            <p:cNvSpPr/>
            <p:nvPr/>
          </p:nvSpPr>
          <p:spPr>
            <a:xfrm>
              <a:off x="930762" y="3404725"/>
              <a:ext cx="7245" cy="4437"/>
            </a:xfrm>
            <a:custGeom>
              <a:avLst/>
              <a:gdLst/>
              <a:ahLst/>
              <a:cxnLst/>
              <a:rect l="l" t="t" r="r" b="b"/>
              <a:pathLst>
                <a:path w="227" h="139" extrusionOk="0">
                  <a:moveTo>
                    <a:pt x="157" y="0"/>
                  </a:moveTo>
                  <a:cubicBezTo>
                    <a:pt x="150" y="0"/>
                    <a:pt x="144" y="1"/>
                    <a:pt x="137" y="4"/>
                  </a:cubicBezTo>
                  <a:lnTo>
                    <a:pt x="65" y="28"/>
                  </a:lnTo>
                  <a:cubicBezTo>
                    <a:pt x="1" y="49"/>
                    <a:pt x="24" y="138"/>
                    <a:pt x="72" y="138"/>
                  </a:cubicBezTo>
                  <a:cubicBezTo>
                    <a:pt x="78" y="138"/>
                    <a:pt x="83" y="137"/>
                    <a:pt x="89" y="135"/>
                  </a:cubicBezTo>
                  <a:lnTo>
                    <a:pt x="173" y="111"/>
                  </a:lnTo>
                  <a:cubicBezTo>
                    <a:pt x="226" y="89"/>
                    <a:pt x="212" y="0"/>
                    <a:pt x="15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7" name="Google Shape;9427;p63"/>
            <p:cNvSpPr/>
            <p:nvPr/>
          </p:nvSpPr>
          <p:spPr>
            <a:xfrm>
              <a:off x="824407" y="3215540"/>
              <a:ext cx="58281" cy="55058"/>
            </a:xfrm>
            <a:custGeom>
              <a:avLst/>
              <a:gdLst/>
              <a:ahLst/>
              <a:cxnLst/>
              <a:rect l="l" t="t" r="r" b="b"/>
              <a:pathLst>
                <a:path w="1826" h="1725" extrusionOk="0">
                  <a:moveTo>
                    <a:pt x="1124" y="0"/>
                  </a:moveTo>
                  <a:cubicBezTo>
                    <a:pt x="1074" y="0"/>
                    <a:pt x="1067" y="74"/>
                    <a:pt x="1111" y="85"/>
                  </a:cubicBezTo>
                  <a:cubicBezTo>
                    <a:pt x="1349" y="168"/>
                    <a:pt x="1052" y="621"/>
                    <a:pt x="968" y="728"/>
                  </a:cubicBezTo>
                  <a:cubicBezTo>
                    <a:pt x="707" y="1085"/>
                    <a:pt x="397" y="1383"/>
                    <a:pt x="40" y="1645"/>
                  </a:cubicBezTo>
                  <a:cubicBezTo>
                    <a:pt x="0" y="1664"/>
                    <a:pt x="26" y="1725"/>
                    <a:pt x="57" y="1725"/>
                  </a:cubicBezTo>
                  <a:cubicBezTo>
                    <a:pt x="63" y="1725"/>
                    <a:pt x="69" y="1722"/>
                    <a:pt x="76" y="1716"/>
                  </a:cubicBezTo>
                  <a:cubicBezTo>
                    <a:pt x="218" y="1609"/>
                    <a:pt x="1826" y="228"/>
                    <a:pt x="1135" y="1"/>
                  </a:cubicBezTo>
                  <a:cubicBezTo>
                    <a:pt x="1131" y="1"/>
                    <a:pt x="1127" y="0"/>
                    <a:pt x="11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8" name="Google Shape;9428;p63"/>
            <p:cNvSpPr/>
            <p:nvPr/>
          </p:nvSpPr>
          <p:spPr>
            <a:xfrm>
              <a:off x="769410" y="3299232"/>
              <a:ext cx="22087" cy="19534"/>
            </a:xfrm>
            <a:custGeom>
              <a:avLst/>
              <a:gdLst/>
              <a:ahLst/>
              <a:cxnLst/>
              <a:rect l="l" t="t" r="r" b="b"/>
              <a:pathLst>
                <a:path w="692" h="612" extrusionOk="0">
                  <a:moveTo>
                    <a:pt x="344" y="0"/>
                  </a:moveTo>
                  <a:cubicBezTo>
                    <a:pt x="292" y="0"/>
                    <a:pt x="239" y="15"/>
                    <a:pt x="191" y="46"/>
                  </a:cubicBezTo>
                  <a:cubicBezTo>
                    <a:pt x="48" y="130"/>
                    <a:pt x="1" y="320"/>
                    <a:pt x="84" y="463"/>
                  </a:cubicBezTo>
                  <a:cubicBezTo>
                    <a:pt x="140" y="558"/>
                    <a:pt x="243" y="611"/>
                    <a:pt x="348" y="611"/>
                  </a:cubicBezTo>
                  <a:cubicBezTo>
                    <a:pt x="400" y="611"/>
                    <a:pt x="453" y="598"/>
                    <a:pt x="501" y="570"/>
                  </a:cubicBezTo>
                  <a:cubicBezTo>
                    <a:pt x="644" y="487"/>
                    <a:pt x="691" y="297"/>
                    <a:pt x="608" y="154"/>
                  </a:cubicBezTo>
                  <a:cubicBezTo>
                    <a:pt x="552" y="58"/>
                    <a:pt x="449" y="0"/>
                    <a:pt x="3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9" name="Google Shape;9429;p63"/>
            <p:cNvSpPr/>
            <p:nvPr/>
          </p:nvSpPr>
          <p:spPr>
            <a:xfrm>
              <a:off x="779081" y="3300796"/>
              <a:ext cx="3288" cy="4022"/>
            </a:xfrm>
            <a:custGeom>
              <a:avLst/>
              <a:gdLst/>
              <a:ahLst/>
              <a:cxnLst/>
              <a:rect l="l" t="t" r="r" b="b"/>
              <a:pathLst>
                <a:path w="103" h="126" extrusionOk="0">
                  <a:moveTo>
                    <a:pt x="58" y="1"/>
                  </a:moveTo>
                  <a:cubicBezTo>
                    <a:pt x="43" y="1"/>
                    <a:pt x="29" y="7"/>
                    <a:pt x="19" y="21"/>
                  </a:cubicBezTo>
                  <a:lnTo>
                    <a:pt x="7" y="81"/>
                  </a:lnTo>
                  <a:cubicBezTo>
                    <a:pt x="0" y="110"/>
                    <a:pt x="23" y="125"/>
                    <a:pt x="48" y="125"/>
                  </a:cubicBezTo>
                  <a:cubicBezTo>
                    <a:pt x="64" y="125"/>
                    <a:pt x="81" y="119"/>
                    <a:pt x="91" y="105"/>
                  </a:cubicBezTo>
                  <a:lnTo>
                    <a:pt x="102" y="45"/>
                  </a:lnTo>
                  <a:cubicBezTo>
                    <a:pt x="102" y="16"/>
                    <a:pt x="81" y="1"/>
                    <a:pt x="5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0" name="Google Shape;9430;p63"/>
            <p:cNvSpPr/>
            <p:nvPr/>
          </p:nvSpPr>
          <p:spPr>
            <a:xfrm>
              <a:off x="893704" y="3192973"/>
              <a:ext cx="22438" cy="19757"/>
            </a:xfrm>
            <a:custGeom>
              <a:avLst/>
              <a:gdLst/>
              <a:ahLst/>
              <a:cxnLst/>
              <a:rect l="l" t="t" r="r" b="b"/>
              <a:pathLst>
                <a:path w="703" h="619" extrusionOk="0">
                  <a:moveTo>
                    <a:pt x="344" y="1"/>
                  </a:moveTo>
                  <a:cubicBezTo>
                    <a:pt x="291" y="1"/>
                    <a:pt x="238" y="14"/>
                    <a:pt x="191" y="42"/>
                  </a:cubicBezTo>
                  <a:cubicBezTo>
                    <a:pt x="48" y="125"/>
                    <a:pt x="0" y="316"/>
                    <a:pt x="83" y="458"/>
                  </a:cubicBezTo>
                  <a:cubicBezTo>
                    <a:pt x="139" y="562"/>
                    <a:pt x="244" y="618"/>
                    <a:pt x="350" y="618"/>
                  </a:cubicBezTo>
                  <a:cubicBezTo>
                    <a:pt x="401" y="618"/>
                    <a:pt x="453" y="605"/>
                    <a:pt x="500" y="578"/>
                  </a:cubicBezTo>
                  <a:cubicBezTo>
                    <a:pt x="643" y="482"/>
                    <a:pt x="702" y="304"/>
                    <a:pt x="607" y="149"/>
                  </a:cubicBezTo>
                  <a:cubicBezTo>
                    <a:pt x="552" y="54"/>
                    <a:pt x="448" y="1"/>
                    <a:pt x="3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1" name="Google Shape;9431;p63"/>
            <p:cNvSpPr/>
            <p:nvPr/>
          </p:nvSpPr>
          <p:spPr>
            <a:xfrm>
              <a:off x="901045" y="3194601"/>
              <a:ext cx="6511" cy="4851"/>
            </a:xfrm>
            <a:custGeom>
              <a:avLst/>
              <a:gdLst/>
              <a:ahLst/>
              <a:cxnLst/>
              <a:rect l="l" t="t" r="r" b="b"/>
              <a:pathLst>
                <a:path w="204" h="152" extrusionOk="0">
                  <a:moveTo>
                    <a:pt x="103" y="74"/>
                  </a:moveTo>
                  <a:lnTo>
                    <a:pt x="103" y="74"/>
                  </a:lnTo>
                  <a:cubicBezTo>
                    <a:pt x="103" y="74"/>
                    <a:pt x="103" y="74"/>
                    <a:pt x="103" y="74"/>
                  </a:cubicBezTo>
                  <a:cubicBezTo>
                    <a:pt x="103" y="74"/>
                    <a:pt x="103" y="74"/>
                    <a:pt x="103" y="74"/>
                  </a:cubicBezTo>
                  <a:close/>
                  <a:moveTo>
                    <a:pt x="114" y="1"/>
                  </a:moveTo>
                  <a:cubicBezTo>
                    <a:pt x="57" y="1"/>
                    <a:pt x="1" y="73"/>
                    <a:pt x="44" y="134"/>
                  </a:cubicBezTo>
                  <a:cubicBezTo>
                    <a:pt x="53" y="146"/>
                    <a:pt x="64" y="151"/>
                    <a:pt x="74" y="151"/>
                  </a:cubicBezTo>
                  <a:cubicBezTo>
                    <a:pt x="104" y="151"/>
                    <a:pt x="130" y="109"/>
                    <a:pt x="103" y="74"/>
                  </a:cubicBezTo>
                  <a:lnTo>
                    <a:pt x="103" y="74"/>
                  </a:lnTo>
                  <a:cubicBezTo>
                    <a:pt x="114" y="88"/>
                    <a:pt x="127" y="94"/>
                    <a:pt x="141" y="94"/>
                  </a:cubicBezTo>
                  <a:cubicBezTo>
                    <a:pt x="173" y="94"/>
                    <a:pt x="204" y="60"/>
                    <a:pt x="187" y="26"/>
                  </a:cubicBezTo>
                  <a:lnTo>
                    <a:pt x="187" y="26"/>
                  </a:lnTo>
                  <a:lnTo>
                    <a:pt x="175" y="38"/>
                  </a:lnTo>
                  <a:cubicBezTo>
                    <a:pt x="158" y="12"/>
                    <a:pt x="136" y="1"/>
                    <a:pt x="11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2" name="Google Shape;9432;p63"/>
            <p:cNvSpPr/>
            <p:nvPr/>
          </p:nvSpPr>
          <p:spPr>
            <a:xfrm>
              <a:off x="858592" y="3135327"/>
              <a:ext cx="24385" cy="15640"/>
            </a:xfrm>
            <a:custGeom>
              <a:avLst/>
              <a:gdLst/>
              <a:ahLst/>
              <a:cxnLst/>
              <a:rect l="l" t="t" r="r" b="b"/>
              <a:pathLst>
                <a:path w="764" h="490" extrusionOk="0">
                  <a:moveTo>
                    <a:pt x="706" y="1"/>
                  </a:moveTo>
                  <a:cubicBezTo>
                    <a:pt x="702" y="1"/>
                    <a:pt x="699" y="1"/>
                    <a:pt x="695" y="2"/>
                  </a:cubicBezTo>
                  <a:cubicBezTo>
                    <a:pt x="433" y="62"/>
                    <a:pt x="195" y="205"/>
                    <a:pt x="28" y="419"/>
                  </a:cubicBezTo>
                  <a:cubicBezTo>
                    <a:pt x="0" y="447"/>
                    <a:pt x="31" y="490"/>
                    <a:pt x="63" y="490"/>
                  </a:cubicBezTo>
                  <a:cubicBezTo>
                    <a:pt x="71" y="490"/>
                    <a:pt x="80" y="486"/>
                    <a:pt x="88" y="479"/>
                  </a:cubicBezTo>
                  <a:cubicBezTo>
                    <a:pt x="243" y="276"/>
                    <a:pt x="469" y="133"/>
                    <a:pt x="719" y="86"/>
                  </a:cubicBezTo>
                  <a:cubicBezTo>
                    <a:pt x="763" y="64"/>
                    <a:pt x="746"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3" name="Google Shape;9433;p63"/>
            <p:cNvSpPr/>
            <p:nvPr/>
          </p:nvSpPr>
          <p:spPr>
            <a:xfrm>
              <a:off x="734841" y="3269962"/>
              <a:ext cx="7756" cy="20778"/>
            </a:xfrm>
            <a:custGeom>
              <a:avLst/>
              <a:gdLst/>
              <a:ahLst/>
              <a:cxnLst/>
              <a:rect l="l" t="t" r="r" b="b"/>
              <a:pathLst>
                <a:path w="243" h="651" extrusionOk="0">
                  <a:moveTo>
                    <a:pt x="189" y="0"/>
                  </a:moveTo>
                  <a:cubicBezTo>
                    <a:pt x="176" y="0"/>
                    <a:pt x="163" y="7"/>
                    <a:pt x="155" y="23"/>
                  </a:cubicBezTo>
                  <a:cubicBezTo>
                    <a:pt x="48" y="201"/>
                    <a:pt x="0" y="404"/>
                    <a:pt x="24" y="606"/>
                  </a:cubicBezTo>
                  <a:cubicBezTo>
                    <a:pt x="24" y="636"/>
                    <a:pt x="45" y="651"/>
                    <a:pt x="66" y="651"/>
                  </a:cubicBezTo>
                  <a:cubicBezTo>
                    <a:pt x="87" y="651"/>
                    <a:pt x="107" y="636"/>
                    <a:pt x="107" y="606"/>
                  </a:cubicBezTo>
                  <a:cubicBezTo>
                    <a:pt x="95" y="416"/>
                    <a:pt x="131" y="225"/>
                    <a:pt x="226" y="59"/>
                  </a:cubicBezTo>
                  <a:cubicBezTo>
                    <a:pt x="242" y="27"/>
                    <a:pt x="216" y="0"/>
                    <a:pt x="1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4" name="Google Shape;9434;p63"/>
            <p:cNvSpPr/>
            <p:nvPr/>
          </p:nvSpPr>
          <p:spPr>
            <a:xfrm>
              <a:off x="931081" y="3231308"/>
              <a:ext cx="52696" cy="44525"/>
            </a:xfrm>
            <a:custGeom>
              <a:avLst/>
              <a:gdLst/>
              <a:ahLst/>
              <a:cxnLst/>
              <a:rect l="l" t="t" r="r" b="b"/>
              <a:pathLst>
                <a:path w="1651" h="1395" extrusionOk="0">
                  <a:moveTo>
                    <a:pt x="1274" y="0"/>
                  </a:moveTo>
                  <a:cubicBezTo>
                    <a:pt x="1237" y="0"/>
                    <a:pt x="1205" y="36"/>
                    <a:pt x="1222" y="79"/>
                  </a:cubicBezTo>
                  <a:cubicBezTo>
                    <a:pt x="1436" y="448"/>
                    <a:pt x="1544" y="960"/>
                    <a:pt x="1091" y="1198"/>
                  </a:cubicBezTo>
                  <a:cubicBezTo>
                    <a:pt x="987" y="1257"/>
                    <a:pt x="889" y="1282"/>
                    <a:pt x="799" y="1282"/>
                  </a:cubicBezTo>
                  <a:cubicBezTo>
                    <a:pt x="448" y="1282"/>
                    <a:pt x="210" y="894"/>
                    <a:pt x="115" y="543"/>
                  </a:cubicBezTo>
                  <a:cubicBezTo>
                    <a:pt x="106" y="520"/>
                    <a:pt x="85" y="510"/>
                    <a:pt x="65" y="510"/>
                  </a:cubicBezTo>
                  <a:cubicBezTo>
                    <a:pt x="33" y="510"/>
                    <a:pt x="0" y="535"/>
                    <a:pt x="8" y="579"/>
                  </a:cubicBezTo>
                  <a:cubicBezTo>
                    <a:pt x="115" y="979"/>
                    <a:pt x="390" y="1395"/>
                    <a:pt x="793" y="1395"/>
                  </a:cubicBezTo>
                  <a:cubicBezTo>
                    <a:pt x="883" y="1395"/>
                    <a:pt x="978" y="1374"/>
                    <a:pt x="1079" y="1329"/>
                  </a:cubicBezTo>
                  <a:cubicBezTo>
                    <a:pt x="1651" y="1079"/>
                    <a:pt x="1591" y="472"/>
                    <a:pt x="1317" y="19"/>
                  </a:cubicBezTo>
                  <a:cubicBezTo>
                    <a:pt x="1304" y="6"/>
                    <a:pt x="1288" y="0"/>
                    <a:pt x="1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5" name="Google Shape;9435;p63"/>
            <p:cNvSpPr/>
            <p:nvPr/>
          </p:nvSpPr>
          <p:spPr>
            <a:xfrm>
              <a:off x="824247" y="3335428"/>
              <a:ext cx="40822" cy="46376"/>
            </a:xfrm>
            <a:custGeom>
              <a:avLst/>
              <a:gdLst/>
              <a:ahLst/>
              <a:cxnLst/>
              <a:rect l="l" t="t" r="r" b="b"/>
              <a:pathLst>
                <a:path w="1279" h="1453" extrusionOk="0">
                  <a:moveTo>
                    <a:pt x="367" y="0"/>
                  </a:moveTo>
                  <a:cubicBezTo>
                    <a:pt x="268" y="0"/>
                    <a:pt x="167" y="11"/>
                    <a:pt x="69" y="32"/>
                  </a:cubicBezTo>
                  <a:cubicBezTo>
                    <a:pt x="1" y="43"/>
                    <a:pt x="29" y="140"/>
                    <a:pt x="93" y="140"/>
                  </a:cubicBezTo>
                  <a:cubicBezTo>
                    <a:pt x="97" y="140"/>
                    <a:pt x="101" y="139"/>
                    <a:pt x="104" y="139"/>
                  </a:cubicBezTo>
                  <a:cubicBezTo>
                    <a:pt x="192" y="120"/>
                    <a:pt x="283" y="110"/>
                    <a:pt x="373" y="110"/>
                  </a:cubicBezTo>
                  <a:cubicBezTo>
                    <a:pt x="749" y="110"/>
                    <a:pt x="1107" y="283"/>
                    <a:pt x="1116" y="734"/>
                  </a:cubicBezTo>
                  <a:cubicBezTo>
                    <a:pt x="1127" y="1206"/>
                    <a:pt x="694" y="1336"/>
                    <a:pt x="306" y="1336"/>
                  </a:cubicBezTo>
                  <a:cubicBezTo>
                    <a:pt x="254" y="1336"/>
                    <a:pt x="202" y="1334"/>
                    <a:pt x="152" y="1329"/>
                  </a:cubicBezTo>
                  <a:cubicBezTo>
                    <a:pt x="81" y="1329"/>
                    <a:pt x="81" y="1437"/>
                    <a:pt x="152" y="1449"/>
                  </a:cubicBezTo>
                  <a:cubicBezTo>
                    <a:pt x="192" y="1451"/>
                    <a:pt x="232" y="1453"/>
                    <a:pt x="273" y="1453"/>
                  </a:cubicBezTo>
                  <a:cubicBezTo>
                    <a:pt x="765" y="1453"/>
                    <a:pt x="1278" y="1246"/>
                    <a:pt x="1224" y="675"/>
                  </a:cubicBezTo>
                  <a:cubicBezTo>
                    <a:pt x="1175" y="194"/>
                    <a:pt x="785" y="0"/>
                    <a:pt x="3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6" name="Google Shape;9436;p63"/>
            <p:cNvSpPr/>
            <p:nvPr/>
          </p:nvSpPr>
          <p:spPr>
            <a:xfrm>
              <a:off x="669853" y="3163735"/>
              <a:ext cx="73825" cy="17140"/>
            </a:xfrm>
            <a:custGeom>
              <a:avLst/>
              <a:gdLst/>
              <a:ahLst/>
              <a:cxnLst/>
              <a:rect l="l" t="t" r="r" b="b"/>
              <a:pathLst>
                <a:path w="2313" h="537" extrusionOk="0">
                  <a:moveTo>
                    <a:pt x="521" y="0"/>
                  </a:moveTo>
                  <a:cubicBezTo>
                    <a:pt x="368" y="0"/>
                    <a:pt x="214" y="10"/>
                    <a:pt x="60" y="29"/>
                  </a:cubicBezTo>
                  <a:cubicBezTo>
                    <a:pt x="3" y="29"/>
                    <a:pt x="0" y="137"/>
                    <a:pt x="52" y="137"/>
                  </a:cubicBezTo>
                  <a:cubicBezTo>
                    <a:pt x="54" y="137"/>
                    <a:pt x="57" y="137"/>
                    <a:pt x="60" y="136"/>
                  </a:cubicBezTo>
                  <a:cubicBezTo>
                    <a:pt x="210" y="117"/>
                    <a:pt x="360" y="107"/>
                    <a:pt x="510" y="107"/>
                  </a:cubicBezTo>
                  <a:cubicBezTo>
                    <a:pt x="1099" y="107"/>
                    <a:pt x="1681" y="254"/>
                    <a:pt x="2203" y="529"/>
                  </a:cubicBezTo>
                  <a:cubicBezTo>
                    <a:pt x="2212" y="535"/>
                    <a:pt x="2221" y="537"/>
                    <a:pt x="2230" y="537"/>
                  </a:cubicBezTo>
                  <a:cubicBezTo>
                    <a:pt x="2278" y="537"/>
                    <a:pt x="2313" y="464"/>
                    <a:pt x="2262" y="434"/>
                  </a:cubicBezTo>
                  <a:cubicBezTo>
                    <a:pt x="1721" y="149"/>
                    <a:pt x="1126" y="0"/>
                    <a:pt x="52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7" name="Google Shape;9437;p63"/>
            <p:cNvSpPr/>
            <p:nvPr/>
          </p:nvSpPr>
          <p:spPr>
            <a:xfrm>
              <a:off x="738544" y="3124059"/>
              <a:ext cx="48451" cy="81517"/>
            </a:xfrm>
            <a:custGeom>
              <a:avLst/>
              <a:gdLst/>
              <a:ahLst/>
              <a:cxnLst/>
              <a:rect l="l" t="t" r="r" b="b"/>
              <a:pathLst>
                <a:path w="1518" h="2554" extrusionOk="0">
                  <a:moveTo>
                    <a:pt x="69" y="0"/>
                  </a:moveTo>
                  <a:cubicBezTo>
                    <a:pt x="35" y="0"/>
                    <a:pt x="1" y="26"/>
                    <a:pt x="15" y="70"/>
                  </a:cubicBezTo>
                  <a:cubicBezTo>
                    <a:pt x="372" y="939"/>
                    <a:pt x="837" y="1772"/>
                    <a:pt x="1396" y="2534"/>
                  </a:cubicBezTo>
                  <a:cubicBezTo>
                    <a:pt x="1406" y="2548"/>
                    <a:pt x="1422" y="2554"/>
                    <a:pt x="1437" y="2554"/>
                  </a:cubicBezTo>
                  <a:cubicBezTo>
                    <a:pt x="1476" y="2554"/>
                    <a:pt x="1517" y="2517"/>
                    <a:pt x="1492" y="2475"/>
                  </a:cubicBezTo>
                  <a:cubicBezTo>
                    <a:pt x="932" y="1724"/>
                    <a:pt x="480" y="903"/>
                    <a:pt x="122" y="34"/>
                  </a:cubicBezTo>
                  <a:cubicBezTo>
                    <a:pt x="113" y="11"/>
                    <a:pt x="91" y="0"/>
                    <a:pt x="6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438" name="Google Shape;9438;p63"/>
          <p:cNvSpPr/>
          <p:nvPr/>
        </p:nvSpPr>
        <p:spPr>
          <a:xfrm>
            <a:off x="7604054" y="4569902"/>
            <a:ext cx="128851" cy="263798"/>
          </a:xfrm>
          <a:custGeom>
            <a:avLst/>
            <a:gdLst/>
            <a:ahLst/>
            <a:cxnLst/>
            <a:rect l="l" t="t" r="r" b="b"/>
            <a:pathLst>
              <a:path w="4037" h="8265" extrusionOk="0">
                <a:moveTo>
                  <a:pt x="173" y="0"/>
                </a:moveTo>
                <a:cubicBezTo>
                  <a:pt x="51" y="0"/>
                  <a:pt x="0" y="197"/>
                  <a:pt x="144" y="230"/>
                </a:cubicBezTo>
                <a:lnTo>
                  <a:pt x="144" y="242"/>
                </a:lnTo>
                <a:cubicBezTo>
                  <a:pt x="1846" y="659"/>
                  <a:pt x="3573" y="1897"/>
                  <a:pt x="3608" y="3814"/>
                </a:cubicBezTo>
                <a:cubicBezTo>
                  <a:pt x="3644" y="5541"/>
                  <a:pt x="2239" y="7005"/>
                  <a:pt x="1025" y="8065"/>
                </a:cubicBezTo>
                <a:cubicBezTo>
                  <a:pt x="941" y="8139"/>
                  <a:pt x="1024" y="8265"/>
                  <a:pt x="1116" y="8265"/>
                </a:cubicBezTo>
                <a:cubicBezTo>
                  <a:pt x="1142" y="8265"/>
                  <a:pt x="1168" y="8255"/>
                  <a:pt x="1191" y="8231"/>
                </a:cubicBezTo>
                <a:cubicBezTo>
                  <a:pt x="2513" y="7088"/>
                  <a:pt x="4037" y="5434"/>
                  <a:pt x="3823" y="3540"/>
                </a:cubicBezTo>
                <a:cubicBezTo>
                  <a:pt x="3620" y="1647"/>
                  <a:pt x="1953" y="433"/>
                  <a:pt x="203" y="4"/>
                </a:cubicBezTo>
                <a:cubicBezTo>
                  <a:pt x="193" y="2"/>
                  <a:pt x="183" y="0"/>
                  <a:pt x="17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39" name="Google Shape;9439;p63"/>
          <p:cNvGrpSpPr/>
          <p:nvPr/>
        </p:nvGrpSpPr>
        <p:grpSpPr>
          <a:xfrm>
            <a:off x="7437211" y="4549889"/>
            <a:ext cx="314707" cy="496213"/>
            <a:chOff x="7437211" y="4549889"/>
            <a:chExt cx="314707" cy="496213"/>
          </a:xfrm>
        </p:grpSpPr>
        <p:sp>
          <p:nvSpPr>
            <p:cNvPr id="9440" name="Google Shape;9440;p63"/>
            <p:cNvSpPr/>
            <p:nvPr/>
          </p:nvSpPr>
          <p:spPr>
            <a:xfrm>
              <a:off x="7552536" y="4740957"/>
              <a:ext cx="26970" cy="36290"/>
            </a:xfrm>
            <a:custGeom>
              <a:avLst/>
              <a:gdLst/>
              <a:ahLst/>
              <a:cxnLst/>
              <a:rect l="l" t="t" r="r" b="b"/>
              <a:pathLst>
                <a:path w="845" h="1137" extrusionOk="0">
                  <a:moveTo>
                    <a:pt x="604" y="0"/>
                  </a:moveTo>
                  <a:cubicBezTo>
                    <a:pt x="554" y="0"/>
                    <a:pt x="504" y="25"/>
                    <a:pt x="472" y="86"/>
                  </a:cubicBezTo>
                  <a:lnTo>
                    <a:pt x="67" y="848"/>
                  </a:lnTo>
                  <a:cubicBezTo>
                    <a:pt x="0" y="998"/>
                    <a:pt x="126" y="1137"/>
                    <a:pt x="240" y="1137"/>
                  </a:cubicBezTo>
                  <a:cubicBezTo>
                    <a:pt x="289" y="1137"/>
                    <a:pt x="336" y="1111"/>
                    <a:pt x="365" y="1051"/>
                  </a:cubicBezTo>
                  <a:lnTo>
                    <a:pt x="769" y="277"/>
                  </a:lnTo>
                  <a:cubicBezTo>
                    <a:pt x="844" y="136"/>
                    <a:pt x="722" y="0"/>
                    <a:pt x="604" y="0"/>
                  </a:cubicBezTo>
                  <a:close/>
                </a:path>
              </a:pathLst>
            </a:custGeom>
            <a:solidFill>
              <a:srgbClr val="E9A6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1" name="Google Shape;9441;p63"/>
            <p:cNvSpPr/>
            <p:nvPr/>
          </p:nvSpPr>
          <p:spPr>
            <a:xfrm>
              <a:off x="7443308" y="4549889"/>
              <a:ext cx="308610" cy="399799"/>
            </a:xfrm>
            <a:custGeom>
              <a:avLst/>
              <a:gdLst/>
              <a:ahLst/>
              <a:cxnLst/>
              <a:rect l="l" t="t" r="r" b="b"/>
              <a:pathLst>
                <a:path w="9669" h="12526" extrusionOk="0">
                  <a:moveTo>
                    <a:pt x="2358" y="12311"/>
                  </a:moveTo>
                  <a:cubicBezTo>
                    <a:pt x="1703" y="12085"/>
                    <a:pt x="1286" y="11454"/>
                    <a:pt x="1322" y="10775"/>
                  </a:cubicBezTo>
                  <a:cubicBezTo>
                    <a:pt x="1346" y="10001"/>
                    <a:pt x="1215" y="9228"/>
                    <a:pt x="929" y="8513"/>
                  </a:cubicBezTo>
                  <a:cubicBezTo>
                    <a:pt x="358" y="6965"/>
                    <a:pt x="0" y="5632"/>
                    <a:pt x="203" y="4048"/>
                  </a:cubicBezTo>
                  <a:cubicBezTo>
                    <a:pt x="417" y="2524"/>
                    <a:pt x="2310" y="0"/>
                    <a:pt x="5025" y="191"/>
                  </a:cubicBezTo>
                  <a:cubicBezTo>
                    <a:pt x="8251" y="429"/>
                    <a:pt x="9668" y="3179"/>
                    <a:pt x="9561" y="4477"/>
                  </a:cubicBezTo>
                  <a:cubicBezTo>
                    <a:pt x="9430" y="5930"/>
                    <a:pt x="8692" y="7751"/>
                    <a:pt x="6763" y="9251"/>
                  </a:cubicBezTo>
                  <a:cubicBezTo>
                    <a:pt x="5608" y="10156"/>
                    <a:pt x="4894" y="10787"/>
                    <a:pt x="4025" y="11847"/>
                  </a:cubicBezTo>
                  <a:cubicBezTo>
                    <a:pt x="3620" y="12335"/>
                    <a:pt x="2953" y="12526"/>
                    <a:pt x="2346" y="1231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2" name="Google Shape;9442;p63"/>
            <p:cNvSpPr/>
            <p:nvPr/>
          </p:nvSpPr>
          <p:spPr>
            <a:xfrm>
              <a:off x="7452054" y="4999088"/>
              <a:ext cx="90454" cy="47014"/>
            </a:xfrm>
            <a:custGeom>
              <a:avLst/>
              <a:gdLst/>
              <a:ahLst/>
              <a:cxnLst/>
              <a:rect l="l" t="t" r="r" b="b"/>
              <a:pathLst>
                <a:path w="2834" h="1473" extrusionOk="0">
                  <a:moveTo>
                    <a:pt x="84" y="0"/>
                  </a:moveTo>
                  <a:lnTo>
                    <a:pt x="84" y="0"/>
                  </a:lnTo>
                  <a:cubicBezTo>
                    <a:pt x="0" y="631"/>
                    <a:pt x="393" y="1239"/>
                    <a:pt x="1012" y="1417"/>
                  </a:cubicBezTo>
                  <a:cubicBezTo>
                    <a:pt x="1137" y="1456"/>
                    <a:pt x="1266" y="1473"/>
                    <a:pt x="1396" y="1473"/>
                  </a:cubicBezTo>
                  <a:cubicBezTo>
                    <a:pt x="2073" y="1473"/>
                    <a:pt x="2758" y="1009"/>
                    <a:pt x="2798" y="679"/>
                  </a:cubicBezTo>
                  <a:cubicBezTo>
                    <a:pt x="2834" y="298"/>
                    <a:pt x="84" y="0"/>
                    <a:pt x="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3" name="Google Shape;9443;p63"/>
            <p:cNvSpPr/>
            <p:nvPr/>
          </p:nvSpPr>
          <p:spPr>
            <a:xfrm>
              <a:off x="7437211" y="4893818"/>
              <a:ext cx="144459" cy="142161"/>
            </a:xfrm>
            <a:custGeom>
              <a:avLst/>
              <a:gdLst/>
              <a:ahLst/>
              <a:cxnLst/>
              <a:rect l="l" t="t" r="r" b="b"/>
              <a:pathLst>
                <a:path w="4526" h="4454" extrusionOk="0">
                  <a:moveTo>
                    <a:pt x="4228" y="1072"/>
                  </a:moveTo>
                  <a:cubicBezTo>
                    <a:pt x="3811" y="1560"/>
                    <a:pt x="3144" y="1751"/>
                    <a:pt x="2549" y="1536"/>
                  </a:cubicBezTo>
                  <a:lnTo>
                    <a:pt x="2549" y="1536"/>
                  </a:lnTo>
                  <a:cubicBezTo>
                    <a:pt x="1894" y="1310"/>
                    <a:pt x="1477" y="679"/>
                    <a:pt x="1513" y="0"/>
                  </a:cubicBezTo>
                  <a:cubicBezTo>
                    <a:pt x="1251" y="72"/>
                    <a:pt x="1049" y="262"/>
                    <a:pt x="953" y="512"/>
                  </a:cubicBezTo>
                  <a:cubicBezTo>
                    <a:pt x="763" y="989"/>
                    <a:pt x="906" y="1429"/>
                    <a:pt x="656" y="1762"/>
                  </a:cubicBezTo>
                  <a:cubicBezTo>
                    <a:pt x="501" y="1953"/>
                    <a:pt x="132" y="2251"/>
                    <a:pt x="72" y="2679"/>
                  </a:cubicBezTo>
                  <a:cubicBezTo>
                    <a:pt x="1" y="3120"/>
                    <a:pt x="632" y="3894"/>
                    <a:pt x="1846" y="4132"/>
                  </a:cubicBezTo>
                  <a:cubicBezTo>
                    <a:pt x="3513" y="4453"/>
                    <a:pt x="3608" y="4179"/>
                    <a:pt x="3727" y="3929"/>
                  </a:cubicBezTo>
                  <a:cubicBezTo>
                    <a:pt x="3918" y="3560"/>
                    <a:pt x="3799" y="3417"/>
                    <a:pt x="3894" y="2965"/>
                  </a:cubicBezTo>
                  <a:cubicBezTo>
                    <a:pt x="3942" y="2715"/>
                    <a:pt x="4228" y="2644"/>
                    <a:pt x="4370" y="2167"/>
                  </a:cubicBezTo>
                  <a:cubicBezTo>
                    <a:pt x="4525" y="1620"/>
                    <a:pt x="4228" y="1072"/>
                    <a:pt x="4228" y="107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4" name="Google Shape;9444;p63"/>
            <p:cNvSpPr/>
            <p:nvPr/>
          </p:nvSpPr>
          <p:spPr>
            <a:xfrm>
              <a:off x="7593744" y="4843322"/>
              <a:ext cx="29332" cy="25566"/>
            </a:xfrm>
            <a:custGeom>
              <a:avLst/>
              <a:gdLst/>
              <a:ahLst/>
              <a:cxnLst/>
              <a:rect l="l" t="t" r="r" b="b"/>
              <a:pathLst>
                <a:path w="919" h="801" extrusionOk="0">
                  <a:moveTo>
                    <a:pt x="747" y="0"/>
                  </a:moveTo>
                  <a:cubicBezTo>
                    <a:pt x="720" y="0"/>
                    <a:pt x="693" y="10"/>
                    <a:pt x="669" y="35"/>
                  </a:cubicBezTo>
                  <a:cubicBezTo>
                    <a:pt x="490" y="249"/>
                    <a:pt x="264" y="380"/>
                    <a:pt x="74" y="594"/>
                  </a:cubicBezTo>
                  <a:cubicBezTo>
                    <a:pt x="1" y="676"/>
                    <a:pt x="81" y="800"/>
                    <a:pt x="166" y="800"/>
                  </a:cubicBezTo>
                  <a:cubicBezTo>
                    <a:pt x="192" y="800"/>
                    <a:pt x="218" y="789"/>
                    <a:pt x="240" y="761"/>
                  </a:cubicBezTo>
                  <a:cubicBezTo>
                    <a:pt x="431" y="558"/>
                    <a:pt x="657" y="416"/>
                    <a:pt x="836" y="213"/>
                  </a:cubicBezTo>
                  <a:cubicBezTo>
                    <a:pt x="919" y="121"/>
                    <a:pt x="837" y="0"/>
                    <a:pt x="74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5" name="Google Shape;9445;p63"/>
            <p:cNvSpPr/>
            <p:nvPr/>
          </p:nvSpPr>
          <p:spPr>
            <a:xfrm>
              <a:off x="7544364" y="4572169"/>
              <a:ext cx="33130" cy="13597"/>
            </a:xfrm>
            <a:custGeom>
              <a:avLst/>
              <a:gdLst/>
              <a:ahLst/>
              <a:cxnLst/>
              <a:rect l="l" t="t" r="r" b="b"/>
              <a:pathLst>
                <a:path w="1038" h="426" extrusionOk="0">
                  <a:moveTo>
                    <a:pt x="866" y="1"/>
                  </a:moveTo>
                  <a:cubicBezTo>
                    <a:pt x="856" y="1"/>
                    <a:pt x="846" y="2"/>
                    <a:pt x="835" y="5"/>
                  </a:cubicBezTo>
                  <a:lnTo>
                    <a:pt x="132" y="195"/>
                  </a:lnTo>
                  <a:cubicBezTo>
                    <a:pt x="0" y="239"/>
                    <a:pt x="41" y="425"/>
                    <a:pt x="161" y="425"/>
                  </a:cubicBezTo>
                  <a:cubicBezTo>
                    <a:pt x="171" y="425"/>
                    <a:pt x="181" y="424"/>
                    <a:pt x="192" y="421"/>
                  </a:cubicBezTo>
                  <a:lnTo>
                    <a:pt x="894" y="231"/>
                  </a:lnTo>
                  <a:cubicBezTo>
                    <a:pt x="1037" y="187"/>
                    <a:pt x="987" y="1"/>
                    <a:pt x="8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6" name="Google Shape;9446;p63"/>
            <p:cNvSpPr/>
            <p:nvPr/>
          </p:nvSpPr>
          <p:spPr>
            <a:xfrm>
              <a:off x="7464598" y="4612259"/>
              <a:ext cx="50908" cy="158949"/>
            </a:xfrm>
            <a:custGeom>
              <a:avLst/>
              <a:gdLst/>
              <a:ahLst/>
              <a:cxnLst/>
              <a:rect l="l" t="t" r="r" b="b"/>
              <a:pathLst>
                <a:path w="1595" h="4980" extrusionOk="0">
                  <a:moveTo>
                    <a:pt x="1424" y="0"/>
                  </a:moveTo>
                  <a:cubicBezTo>
                    <a:pt x="1397" y="0"/>
                    <a:pt x="1370" y="10"/>
                    <a:pt x="1345" y="35"/>
                  </a:cubicBezTo>
                  <a:cubicBezTo>
                    <a:pt x="714" y="594"/>
                    <a:pt x="298" y="1356"/>
                    <a:pt x="155" y="2178"/>
                  </a:cubicBezTo>
                  <a:cubicBezTo>
                    <a:pt x="0" y="3106"/>
                    <a:pt x="274" y="3999"/>
                    <a:pt x="488" y="4892"/>
                  </a:cubicBezTo>
                  <a:cubicBezTo>
                    <a:pt x="502" y="4954"/>
                    <a:pt x="546" y="4979"/>
                    <a:pt x="592" y="4979"/>
                  </a:cubicBezTo>
                  <a:cubicBezTo>
                    <a:pt x="662" y="4979"/>
                    <a:pt x="736" y="4919"/>
                    <a:pt x="714" y="4833"/>
                  </a:cubicBezTo>
                  <a:cubicBezTo>
                    <a:pt x="524" y="3987"/>
                    <a:pt x="238" y="3118"/>
                    <a:pt x="381" y="2249"/>
                  </a:cubicBezTo>
                  <a:cubicBezTo>
                    <a:pt x="524" y="1451"/>
                    <a:pt x="917" y="737"/>
                    <a:pt x="1512" y="201"/>
                  </a:cubicBezTo>
                  <a:cubicBezTo>
                    <a:pt x="1595" y="118"/>
                    <a:pt x="1514" y="0"/>
                    <a:pt x="142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7" name="Google Shape;9447;p63"/>
            <p:cNvSpPr/>
            <p:nvPr/>
          </p:nvSpPr>
          <p:spPr>
            <a:xfrm>
              <a:off x="7486686" y="4802306"/>
              <a:ext cx="13948" cy="26492"/>
            </a:xfrm>
            <a:custGeom>
              <a:avLst/>
              <a:gdLst/>
              <a:ahLst/>
              <a:cxnLst/>
              <a:rect l="l" t="t" r="r" b="b"/>
              <a:pathLst>
                <a:path w="437" h="830" extrusionOk="0">
                  <a:moveTo>
                    <a:pt x="140" y="0"/>
                  </a:moveTo>
                  <a:cubicBezTo>
                    <a:pt x="71" y="0"/>
                    <a:pt x="1" y="59"/>
                    <a:pt x="22" y="153"/>
                  </a:cubicBezTo>
                  <a:lnTo>
                    <a:pt x="189" y="748"/>
                  </a:lnTo>
                  <a:cubicBezTo>
                    <a:pt x="208" y="804"/>
                    <a:pt x="253" y="829"/>
                    <a:pt x="298" y="829"/>
                  </a:cubicBezTo>
                  <a:cubicBezTo>
                    <a:pt x="367" y="829"/>
                    <a:pt x="437" y="770"/>
                    <a:pt x="415" y="677"/>
                  </a:cubicBezTo>
                  <a:lnTo>
                    <a:pt x="249" y="81"/>
                  </a:lnTo>
                  <a:cubicBezTo>
                    <a:pt x="230" y="25"/>
                    <a:pt x="185" y="0"/>
                    <a:pt x="14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8" name="Google Shape;9448;p63"/>
            <p:cNvSpPr/>
            <p:nvPr/>
          </p:nvSpPr>
          <p:spPr>
            <a:xfrm>
              <a:off x="7546280" y="4724168"/>
              <a:ext cx="110243" cy="58537"/>
            </a:xfrm>
            <a:custGeom>
              <a:avLst/>
              <a:gdLst/>
              <a:ahLst/>
              <a:cxnLst/>
              <a:rect l="l" t="t" r="r" b="b"/>
              <a:pathLst>
                <a:path w="3454" h="1834" extrusionOk="0">
                  <a:moveTo>
                    <a:pt x="1474" y="1"/>
                  </a:moveTo>
                  <a:cubicBezTo>
                    <a:pt x="1096" y="1"/>
                    <a:pt x="717" y="49"/>
                    <a:pt x="346" y="148"/>
                  </a:cubicBezTo>
                  <a:cubicBezTo>
                    <a:pt x="120" y="196"/>
                    <a:pt x="1" y="446"/>
                    <a:pt x="108" y="660"/>
                  </a:cubicBezTo>
                  <a:cubicBezTo>
                    <a:pt x="299" y="1029"/>
                    <a:pt x="715" y="1541"/>
                    <a:pt x="1620" y="1815"/>
                  </a:cubicBezTo>
                  <a:cubicBezTo>
                    <a:pt x="1620" y="1815"/>
                    <a:pt x="1653" y="1834"/>
                    <a:pt x="1735" y="1834"/>
                  </a:cubicBezTo>
                  <a:cubicBezTo>
                    <a:pt x="1878" y="1834"/>
                    <a:pt x="2169" y="1776"/>
                    <a:pt x="2692" y="1458"/>
                  </a:cubicBezTo>
                  <a:cubicBezTo>
                    <a:pt x="3061" y="1232"/>
                    <a:pt x="3263" y="1029"/>
                    <a:pt x="3358" y="827"/>
                  </a:cubicBezTo>
                  <a:cubicBezTo>
                    <a:pt x="3454" y="648"/>
                    <a:pt x="3370" y="422"/>
                    <a:pt x="3180" y="339"/>
                  </a:cubicBezTo>
                  <a:cubicBezTo>
                    <a:pt x="2632" y="115"/>
                    <a:pt x="2054" y="1"/>
                    <a:pt x="1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9" name="Google Shape;9449;p63"/>
            <p:cNvSpPr/>
            <p:nvPr/>
          </p:nvSpPr>
          <p:spPr>
            <a:xfrm>
              <a:off x="7539449" y="4722029"/>
              <a:ext cx="130000" cy="61601"/>
            </a:xfrm>
            <a:custGeom>
              <a:avLst/>
              <a:gdLst/>
              <a:ahLst/>
              <a:cxnLst/>
              <a:rect l="l" t="t" r="r" b="b"/>
              <a:pathLst>
                <a:path w="4073" h="1930" extrusionOk="0">
                  <a:moveTo>
                    <a:pt x="1438" y="118"/>
                  </a:moveTo>
                  <a:cubicBezTo>
                    <a:pt x="1602" y="118"/>
                    <a:pt x="1761" y="127"/>
                    <a:pt x="1882" y="132"/>
                  </a:cubicBezTo>
                  <a:cubicBezTo>
                    <a:pt x="2215" y="144"/>
                    <a:pt x="2656" y="167"/>
                    <a:pt x="2953" y="310"/>
                  </a:cubicBezTo>
                  <a:cubicBezTo>
                    <a:pt x="3311" y="358"/>
                    <a:pt x="3442" y="620"/>
                    <a:pt x="3358" y="1084"/>
                  </a:cubicBezTo>
                  <a:cubicBezTo>
                    <a:pt x="3217" y="1237"/>
                    <a:pt x="3053" y="1366"/>
                    <a:pt x="2889" y="1461"/>
                  </a:cubicBezTo>
                  <a:lnTo>
                    <a:pt x="2889" y="1461"/>
                  </a:lnTo>
                  <a:cubicBezTo>
                    <a:pt x="2883" y="1462"/>
                    <a:pt x="2876" y="1463"/>
                    <a:pt x="2870" y="1465"/>
                  </a:cubicBezTo>
                  <a:cubicBezTo>
                    <a:pt x="2595" y="1630"/>
                    <a:pt x="2289" y="1826"/>
                    <a:pt x="1952" y="1826"/>
                  </a:cubicBezTo>
                  <a:cubicBezTo>
                    <a:pt x="1925" y="1826"/>
                    <a:pt x="1897" y="1825"/>
                    <a:pt x="1870" y="1822"/>
                  </a:cubicBezTo>
                  <a:cubicBezTo>
                    <a:pt x="1441" y="1787"/>
                    <a:pt x="929" y="1406"/>
                    <a:pt x="655" y="1096"/>
                  </a:cubicBezTo>
                  <a:cubicBezTo>
                    <a:pt x="394" y="822"/>
                    <a:pt x="167" y="537"/>
                    <a:pt x="798" y="215"/>
                  </a:cubicBezTo>
                  <a:cubicBezTo>
                    <a:pt x="947" y="137"/>
                    <a:pt x="1197" y="118"/>
                    <a:pt x="1438" y="118"/>
                  </a:cubicBezTo>
                  <a:close/>
                  <a:moveTo>
                    <a:pt x="1751" y="1"/>
                  </a:moveTo>
                  <a:cubicBezTo>
                    <a:pt x="1644" y="1"/>
                    <a:pt x="1537" y="5"/>
                    <a:pt x="1429" y="13"/>
                  </a:cubicBezTo>
                  <a:cubicBezTo>
                    <a:pt x="1108" y="36"/>
                    <a:pt x="441" y="25"/>
                    <a:pt x="263" y="370"/>
                  </a:cubicBezTo>
                  <a:cubicBezTo>
                    <a:pt x="1" y="894"/>
                    <a:pt x="894" y="1525"/>
                    <a:pt x="1251" y="1715"/>
                  </a:cubicBezTo>
                  <a:cubicBezTo>
                    <a:pt x="1526" y="1863"/>
                    <a:pt x="1751" y="1929"/>
                    <a:pt x="1966" y="1929"/>
                  </a:cubicBezTo>
                  <a:cubicBezTo>
                    <a:pt x="2269" y="1929"/>
                    <a:pt x="2553" y="1798"/>
                    <a:pt x="2932" y="1578"/>
                  </a:cubicBezTo>
                  <a:lnTo>
                    <a:pt x="2932" y="1578"/>
                  </a:lnTo>
                  <a:cubicBezTo>
                    <a:pt x="2935" y="1576"/>
                    <a:pt x="2938" y="1574"/>
                    <a:pt x="2941" y="1572"/>
                  </a:cubicBezTo>
                  <a:lnTo>
                    <a:pt x="2941" y="1572"/>
                  </a:lnTo>
                  <a:cubicBezTo>
                    <a:pt x="2941" y="1572"/>
                    <a:pt x="2941" y="1572"/>
                    <a:pt x="2941" y="1572"/>
                  </a:cubicBezTo>
                  <a:cubicBezTo>
                    <a:pt x="3382" y="1275"/>
                    <a:pt x="4073" y="656"/>
                    <a:pt x="3299" y="298"/>
                  </a:cubicBezTo>
                  <a:cubicBezTo>
                    <a:pt x="2812" y="100"/>
                    <a:pt x="2285" y="1"/>
                    <a:pt x="1751" y="1"/>
                  </a:cubicBezTo>
                  <a:close/>
                </a:path>
              </a:pathLst>
            </a:custGeom>
            <a:solidFill>
              <a:srgbClr val="61494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0" name="Google Shape;9450;p63"/>
            <p:cNvSpPr/>
            <p:nvPr/>
          </p:nvSpPr>
          <p:spPr>
            <a:xfrm>
              <a:off x="7480845" y="4643732"/>
              <a:ext cx="28853" cy="23715"/>
            </a:xfrm>
            <a:custGeom>
              <a:avLst/>
              <a:gdLst/>
              <a:ahLst/>
              <a:cxnLst/>
              <a:rect l="l" t="t" r="r" b="b"/>
              <a:pathLst>
                <a:path w="904" h="743" extrusionOk="0">
                  <a:moveTo>
                    <a:pt x="811" y="0"/>
                  </a:moveTo>
                  <a:cubicBezTo>
                    <a:pt x="807" y="0"/>
                    <a:pt x="804" y="1"/>
                    <a:pt x="801" y="1"/>
                  </a:cubicBezTo>
                  <a:cubicBezTo>
                    <a:pt x="432" y="73"/>
                    <a:pt x="146" y="323"/>
                    <a:pt x="15" y="668"/>
                  </a:cubicBezTo>
                  <a:cubicBezTo>
                    <a:pt x="0" y="712"/>
                    <a:pt x="40" y="742"/>
                    <a:pt x="78" y="742"/>
                  </a:cubicBezTo>
                  <a:cubicBezTo>
                    <a:pt x="102" y="742"/>
                    <a:pt x="125" y="731"/>
                    <a:pt x="134" y="704"/>
                  </a:cubicBezTo>
                  <a:cubicBezTo>
                    <a:pt x="253" y="394"/>
                    <a:pt x="515" y="180"/>
                    <a:pt x="825" y="120"/>
                  </a:cubicBezTo>
                  <a:cubicBezTo>
                    <a:pt x="904" y="109"/>
                    <a:pt x="875" y="0"/>
                    <a:pt x="8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1" name="Google Shape;9451;p63"/>
            <p:cNvSpPr/>
            <p:nvPr/>
          </p:nvSpPr>
          <p:spPr>
            <a:xfrm>
              <a:off x="7697099" y="4649605"/>
              <a:ext cx="28375" cy="27896"/>
            </a:xfrm>
            <a:custGeom>
              <a:avLst/>
              <a:gdLst/>
              <a:ahLst/>
              <a:cxnLst/>
              <a:rect l="l" t="t" r="r" b="b"/>
              <a:pathLst>
                <a:path w="889" h="874" extrusionOk="0">
                  <a:moveTo>
                    <a:pt x="93" y="0"/>
                  </a:moveTo>
                  <a:cubicBezTo>
                    <a:pt x="36" y="0"/>
                    <a:pt x="1" y="84"/>
                    <a:pt x="62" y="115"/>
                  </a:cubicBezTo>
                  <a:cubicBezTo>
                    <a:pt x="372" y="270"/>
                    <a:pt x="622" y="520"/>
                    <a:pt x="765" y="841"/>
                  </a:cubicBezTo>
                  <a:cubicBezTo>
                    <a:pt x="772" y="864"/>
                    <a:pt x="788" y="873"/>
                    <a:pt x="806" y="873"/>
                  </a:cubicBezTo>
                  <a:cubicBezTo>
                    <a:pt x="844" y="873"/>
                    <a:pt x="888" y="830"/>
                    <a:pt x="872" y="781"/>
                  </a:cubicBezTo>
                  <a:cubicBezTo>
                    <a:pt x="717" y="448"/>
                    <a:pt x="455" y="162"/>
                    <a:pt x="122" y="8"/>
                  </a:cubicBezTo>
                  <a:cubicBezTo>
                    <a:pt x="112" y="3"/>
                    <a:pt x="102" y="0"/>
                    <a:pt x="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2" name="Google Shape;9452;p63"/>
            <p:cNvSpPr/>
            <p:nvPr/>
          </p:nvSpPr>
          <p:spPr>
            <a:xfrm>
              <a:off x="7512477" y="4827012"/>
              <a:ext cx="78294" cy="105551"/>
            </a:xfrm>
            <a:custGeom>
              <a:avLst/>
              <a:gdLst/>
              <a:ahLst/>
              <a:cxnLst/>
              <a:rect l="l" t="t" r="r" b="b"/>
              <a:pathLst>
                <a:path w="2453" h="3307" extrusionOk="0">
                  <a:moveTo>
                    <a:pt x="1348" y="1"/>
                  </a:moveTo>
                  <a:cubicBezTo>
                    <a:pt x="1330" y="1"/>
                    <a:pt x="1312" y="8"/>
                    <a:pt x="1298" y="22"/>
                  </a:cubicBezTo>
                  <a:cubicBezTo>
                    <a:pt x="1216" y="128"/>
                    <a:pt x="924" y="593"/>
                    <a:pt x="780" y="593"/>
                  </a:cubicBezTo>
                  <a:cubicBezTo>
                    <a:pt x="778" y="593"/>
                    <a:pt x="776" y="593"/>
                    <a:pt x="774" y="593"/>
                  </a:cubicBezTo>
                  <a:cubicBezTo>
                    <a:pt x="643" y="581"/>
                    <a:pt x="512" y="188"/>
                    <a:pt x="441" y="57"/>
                  </a:cubicBezTo>
                  <a:cubicBezTo>
                    <a:pt x="422" y="32"/>
                    <a:pt x="396" y="20"/>
                    <a:pt x="370" y="20"/>
                  </a:cubicBezTo>
                  <a:cubicBezTo>
                    <a:pt x="348" y="20"/>
                    <a:pt x="326" y="29"/>
                    <a:pt x="310" y="45"/>
                  </a:cubicBezTo>
                  <a:cubicBezTo>
                    <a:pt x="96" y="224"/>
                    <a:pt x="0" y="522"/>
                    <a:pt x="84" y="796"/>
                  </a:cubicBezTo>
                  <a:cubicBezTo>
                    <a:pt x="93" y="835"/>
                    <a:pt x="123" y="852"/>
                    <a:pt x="153" y="852"/>
                  </a:cubicBezTo>
                  <a:cubicBezTo>
                    <a:pt x="196" y="852"/>
                    <a:pt x="241" y="816"/>
                    <a:pt x="226" y="760"/>
                  </a:cubicBezTo>
                  <a:cubicBezTo>
                    <a:pt x="270" y="457"/>
                    <a:pt x="322" y="307"/>
                    <a:pt x="380" y="307"/>
                  </a:cubicBezTo>
                  <a:cubicBezTo>
                    <a:pt x="418" y="307"/>
                    <a:pt x="458" y="371"/>
                    <a:pt x="500" y="498"/>
                  </a:cubicBezTo>
                  <a:cubicBezTo>
                    <a:pt x="560" y="617"/>
                    <a:pt x="619" y="736"/>
                    <a:pt x="667" y="867"/>
                  </a:cubicBezTo>
                  <a:cubicBezTo>
                    <a:pt x="680" y="893"/>
                    <a:pt x="703" y="904"/>
                    <a:pt x="727" y="904"/>
                  </a:cubicBezTo>
                  <a:cubicBezTo>
                    <a:pt x="748" y="904"/>
                    <a:pt x="769" y="896"/>
                    <a:pt x="786" y="879"/>
                  </a:cubicBezTo>
                  <a:cubicBezTo>
                    <a:pt x="893" y="760"/>
                    <a:pt x="1036" y="474"/>
                    <a:pt x="1179" y="415"/>
                  </a:cubicBezTo>
                  <a:cubicBezTo>
                    <a:pt x="1199" y="348"/>
                    <a:pt x="1226" y="315"/>
                    <a:pt x="1256" y="315"/>
                  </a:cubicBezTo>
                  <a:cubicBezTo>
                    <a:pt x="1281" y="315"/>
                    <a:pt x="1307" y="337"/>
                    <a:pt x="1334" y="379"/>
                  </a:cubicBezTo>
                  <a:cubicBezTo>
                    <a:pt x="1489" y="450"/>
                    <a:pt x="1524" y="593"/>
                    <a:pt x="1441" y="796"/>
                  </a:cubicBezTo>
                  <a:cubicBezTo>
                    <a:pt x="1441" y="845"/>
                    <a:pt x="1481" y="872"/>
                    <a:pt x="1521" y="872"/>
                  </a:cubicBezTo>
                  <a:cubicBezTo>
                    <a:pt x="1539" y="872"/>
                    <a:pt x="1557" y="866"/>
                    <a:pt x="1572" y="855"/>
                  </a:cubicBezTo>
                  <a:cubicBezTo>
                    <a:pt x="1694" y="723"/>
                    <a:pt x="1914" y="428"/>
                    <a:pt x="2077" y="428"/>
                  </a:cubicBezTo>
                  <a:cubicBezTo>
                    <a:pt x="2120" y="428"/>
                    <a:pt x="2159" y="448"/>
                    <a:pt x="2191" y="498"/>
                  </a:cubicBezTo>
                  <a:cubicBezTo>
                    <a:pt x="2239" y="581"/>
                    <a:pt x="1870" y="1296"/>
                    <a:pt x="1822" y="1403"/>
                  </a:cubicBezTo>
                  <a:lnTo>
                    <a:pt x="1096" y="3213"/>
                  </a:lnTo>
                  <a:cubicBezTo>
                    <a:pt x="1074" y="3271"/>
                    <a:pt x="1123" y="3307"/>
                    <a:pt x="1173" y="3307"/>
                  </a:cubicBezTo>
                  <a:cubicBezTo>
                    <a:pt x="1205" y="3307"/>
                    <a:pt x="1237" y="3292"/>
                    <a:pt x="1250" y="3260"/>
                  </a:cubicBezTo>
                  <a:lnTo>
                    <a:pt x="1977" y="1439"/>
                  </a:lnTo>
                  <a:cubicBezTo>
                    <a:pt x="2060" y="1224"/>
                    <a:pt x="2453" y="581"/>
                    <a:pt x="2370" y="367"/>
                  </a:cubicBezTo>
                  <a:cubicBezTo>
                    <a:pt x="2322" y="253"/>
                    <a:pt x="2251" y="209"/>
                    <a:pt x="2170" y="209"/>
                  </a:cubicBezTo>
                  <a:cubicBezTo>
                    <a:pt x="1988" y="209"/>
                    <a:pt x="1751" y="434"/>
                    <a:pt x="1592" y="606"/>
                  </a:cubicBezTo>
                  <a:lnTo>
                    <a:pt x="1592" y="606"/>
                  </a:lnTo>
                  <a:cubicBezTo>
                    <a:pt x="1575" y="409"/>
                    <a:pt x="1516" y="217"/>
                    <a:pt x="1417" y="45"/>
                  </a:cubicBezTo>
                  <a:cubicBezTo>
                    <a:pt x="1403" y="17"/>
                    <a:pt x="1375" y="1"/>
                    <a:pt x="134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3" name="Google Shape;9453;p63"/>
            <p:cNvSpPr/>
            <p:nvPr/>
          </p:nvSpPr>
          <p:spPr>
            <a:xfrm>
              <a:off x="7506061" y="4874539"/>
              <a:ext cx="14044" cy="52887"/>
            </a:xfrm>
            <a:custGeom>
              <a:avLst/>
              <a:gdLst/>
              <a:ahLst/>
              <a:cxnLst/>
              <a:rect l="l" t="t" r="r" b="b"/>
              <a:pathLst>
                <a:path w="440" h="1657" extrusionOk="0">
                  <a:moveTo>
                    <a:pt x="368" y="0"/>
                  </a:moveTo>
                  <a:cubicBezTo>
                    <a:pt x="332" y="0"/>
                    <a:pt x="297" y="27"/>
                    <a:pt x="297" y="80"/>
                  </a:cubicBezTo>
                  <a:lnTo>
                    <a:pt x="285" y="69"/>
                  </a:lnTo>
                  <a:cubicBezTo>
                    <a:pt x="273" y="581"/>
                    <a:pt x="177" y="1081"/>
                    <a:pt x="23" y="1557"/>
                  </a:cubicBezTo>
                  <a:cubicBezTo>
                    <a:pt x="1" y="1616"/>
                    <a:pt x="51" y="1656"/>
                    <a:pt x="102" y="1656"/>
                  </a:cubicBezTo>
                  <a:cubicBezTo>
                    <a:pt x="133" y="1656"/>
                    <a:pt x="164" y="1641"/>
                    <a:pt x="177" y="1604"/>
                  </a:cubicBezTo>
                  <a:cubicBezTo>
                    <a:pt x="332" y="1104"/>
                    <a:pt x="427" y="592"/>
                    <a:pt x="439" y="80"/>
                  </a:cubicBezTo>
                  <a:cubicBezTo>
                    <a:pt x="439" y="27"/>
                    <a:pt x="404" y="0"/>
                    <a:pt x="368" y="0"/>
                  </a:cubicBezTo>
                  <a:close/>
                </a:path>
              </a:pathLst>
            </a:custGeom>
            <a:solidFill>
              <a:srgbClr val="ECB86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4" name="Google Shape;9454;p63"/>
            <p:cNvSpPr/>
            <p:nvPr/>
          </p:nvSpPr>
          <p:spPr>
            <a:xfrm>
              <a:off x="7475035" y="4945911"/>
              <a:ext cx="68623" cy="33928"/>
            </a:xfrm>
            <a:custGeom>
              <a:avLst/>
              <a:gdLst/>
              <a:ahLst/>
              <a:cxnLst/>
              <a:rect l="l" t="t" r="r" b="b"/>
              <a:pathLst>
                <a:path w="2150" h="1063" extrusionOk="0">
                  <a:moveTo>
                    <a:pt x="113" y="0"/>
                  </a:moveTo>
                  <a:cubicBezTo>
                    <a:pt x="58" y="0"/>
                    <a:pt x="0" y="56"/>
                    <a:pt x="42" y="107"/>
                  </a:cubicBezTo>
                  <a:cubicBezTo>
                    <a:pt x="437" y="704"/>
                    <a:pt x="1098" y="1062"/>
                    <a:pt x="1805" y="1062"/>
                  </a:cubicBezTo>
                  <a:cubicBezTo>
                    <a:pt x="1888" y="1062"/>
                    <a:pt x="1971" y="1057"/>
                    <a:pt x="2054" y="1047"/>
                  </a:cubicBezTo>
                  <a:cubicBezTo>
                    <a:pt x="2146" y="1047"/>
                    <a:pt x="2149" y="904"/>
                    <a:pt x="2065" y="904"/>
                  </a:cubicBezTo>
                  <a:cubicBezTo>
                    <a:pt x="2061" y="904"/>
                    <a:pt x="2058" y="904"/>
                    <a:pt x="2054" y="904"/>
                  </a:cubicBezTo>
                  <a:cubicBezTo>
                    <a:pt x="1979" y="913"/>
                    <a:pt x="1904" y="917"/>
                    <a:pt x="1830" y="917"/>
                  </a:cubicBezTo>
                  <a:cubicBezTo>
                    <a:pt x="1172" y="917"/>
                    <a:pt x="548" y="591"/>
                    <a:pt x="173" y="35"/>
                  </a:cubicBezTo>
                  <a:cubicBezTo>
                    <a:pt x="159" y="10"/>
                    <a:pt x="136"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5" name="Google Shape;9455;p63"/>
            <p:cNvSpPr/>
            <p:nvPr/>
          </p:nvSpPr>
          <p:spPr>
            <a:xfrm>
              <a:off x="7464342" y="4982362"/>
              <a:ext cx="64346" cy="25853"/>
            </a:xfrm>
            <a:custGeom>
              <a:avLst/>
              <a:gdLst/>
              <a:ahLst/>
              <a:cxnLst/>
              <a:rect l="l" t="t" r="r" b="b"/>
              <a:pathLst>
                <a:path w="2016" h="810" extrusionOk="0">
                  <a:moveTo>
                    <a:pt x="111" y="1"/>
                  </a:moveTo>
                  <a:cubicBezTo>
                    <a:pt x="52" y="1"/>
                    <a:pt x="1" y="79"/>
                    <a:pt x="56" y="143"/>
                  </a:cubicBezTo>
                  <a:cubicBezTo>
                    <a:pt x="436" y="572"/>
                    <a:pt x="976" y="810"/>
                    <a:pt x="1538" y="810"/>
                  </a:cubicBezTo>
                  <a:cubicBezTo>
                    <a:pt x="1663" y="810"/>
                    <a:pt x="1788" y="798"/>
                    <a:pt x="1913" y="774"/>
                  </a:cubicBezTo>
                  <a:cubicBezTo>
                    <a:pt x="2016" y="752"/>
                    <a:pt x="1976" y="619"/>
                    <a:pt x="1889" y="619"/>
                  </a:cubicBezTo>
                  <a:cubicBezTo>
                    <a:pt x="1885" y="619"/>
                    <a:pt x="1881" y="619"/>
                    <a:pt x="1877" y="620"/>
                  </a:cubicBezTo>
                  <a:cubicBezTo>
                    <a:pt x="1764" y="641"/>
                    <a:pt x="1651" y="651"/>
                    <a:pt x="1539" y="651"/>
                  </a:cubicBezTo>
                  <a:cubicBezTo>
                    <a:pt x="1015" y="651"/>
                    <a:pt x="516" y="426"/>
                    <a:pt x="163" y="24"/>
                  </a:cubicBezTo>
                  <a:cubicBezTo>
                    <a:pt x="146" y="8"/>
                    <a:pt x="128" y="1"/>
                    <a:pt x="1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6" name="Google Shape;9456;p63"/>
            <p:cNvSpPr/>
            <p:nvPr/>
          </p:nvSpPr>
          <p:spPr>
            <a:xfrm>
              <a:off x="7672457" y="4682258"/>
              <a:ext cx="32396" cy="24991"/>
            </a:xfrm>
            <a:custGeom>
              <a:avLst/>
              <a:gdLst/>
              <a:ahLst/>
              <a:cxnLst/>
              <a:rect l="l" t="t" r="r" b="b"/>
              <a:pathLst>
                <a:path w="1015" h="783" extrusionOk="0">
                  <a:moveTo>
                    <a:pt x="455" y="0"/>
                  </a:moveTo>
                  <a:cubicBezTo>
                    <a:pt x="260" y="0"/>
                    <a:pt x="116" y="215"/>
                    <a:pt x="25" y="378"/>
                  </a:cubicBezTo>
                  <a:cubicBezTo>
                    <a:pt x="0" y="426"/>
                    <a:pt x="42" y="469"/>
                    <a:pt x="83" y="469"/>
                  </a:cubicBezTo>
                  <a:cubicBezTo>
                    <a:pt x="102" y="469"/>
                    <a:pt x="120" y="460"/>
                    <a:pt x="132" y="437"/>
                  </a:cubicBezTo>
                  <a:cubicBezTo>
                    <a:pt x="199" y="312"/>
                    <a:pt x="330" y="133"/>
                    <a:pt x="465" y="133"/>
                  </a:cubicBezTo>
                  <a:cubicBezTo>
                    <a:pt x="521" y="133"/>
                    <a:pt x="579" y="165"/>
                    <a:pt x="632" y="247"/>
                  </a:cubicBezTo>
                  <a:cubicBezTo>
                    <a:pt x="727" y="401"/>
                    <a:pt x="810" y="568"/>
                    <a:pt x="870" y="735"/>
                  </a:cubicBezTo>
                  <a:cubicBezTo>
                    <a:pt x="885" y="769"/>
                    <a:pt x="913" y="783"/>
                    <a:pt x="940" y="783"/>
                  </a:cubicBezTo>
                  <a:cubicBezTo>
                    <a:pt x="979" y="783"/>
                    <a:pt x="1015" y="753"/>
                    <a:pt x="1001" y="711"/>
                  </a:cubicBezTo>
                  <a:cubicBezTo>
                    <a:pt x="941" y="556"/>
                    <a:pt x="870" y="425"/>
                    <a:pt x="799" y="282"/>
                  </a:cubicBezTo>
                  <a:cubicBezTo>
                    <a:pt x="751" y="175"/>
                    <a:pt x="668" y="80"/>
                    <a:pt x="560" y="20"/>
                  </a:cubicBezTo>
                  <a:cubicBezTo>
                    <a:pt x="524" y="6"/>
                    <a:pt x="489" y="0"/>
                    <a:pt x="4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7" name="Google Shape;9457;p63"/>
            <p:cNvSpPr/>
            <p:nvPr/>
          </p:nvSpPr>
          <p:spPr>
            <a:xfrm>
              <a:off x="7504274" y="4673576"/>
              <a:ext cx="31471" cy="26843"/>
            </a:xfrm>
            <a:custGeom>
              <a:avLst/>
              <a:gdLst/>
              <a:ahLst/>
              <a:cxnLst/>
              <a:rect l="l" t="t" r="r" b="b"/>
              <a:pathLst>
                <a:path w="986" h="841" extrusionOk="0">
                  <a:moveTo>
                    <a:pt x="464" y="1"/>
                  </a:moveTo>
                  <a:cubicBezTo>
                    <a:pt x="436" y="1"/>
                    <a:pt x="406" y="6"/>
                    <a:pt x="376" y="19"/>
                  </a:cubicBezTo>
                  <a:cubicBezTo>
                    <a:pt x="293" y="66"/>
                    <a:pt x="222" y="150"/>
                    <a:pt x="186" y="245"/>
                  </a:cubicBezTo>
                  <a:cubicBezTo>
                    <a:pt x="114" y="411"/>
                    <a:pt x="55" y="590"/>
                    <a:pt x="7" y="769"/>
                  </a:cubicBezTo>
                  <a:cubicBezTo>
                    <a:pt x="0" y="811"/>
                    <a:pt x="35" y="841"/>
                    <a:pt x="69" y="841"/>
                  </a:cubicBezTo>
                  <a:cubicBezTo>
                    <a:pt x="93" y="841"/>
                    <a:pt x="117" y="827"/>
                    <a:pt x="126" y="792"/>
                  </a:cubicBezTo>
                  <a:cubicBezTo>
                    <a:pt x="162" y="590"/>
                    <a:pt x="233" y="411"/>
                    <a:pt x="329" y="233"/>
                  </a:cubicBezTo>
                  <a:cubicBezTo>
                    <a:pt x="376" y="173"/>
                    <a:pt x="460" y="138"/>
                    <a:pt x="531" y="138"/>
                  </a:cubicBezTo>
                  <a:cubicBezTo>
                    <a:pt x="567" y="150"/>
                    <a:pt x="603" y="197"/>
                    <a:pt x="626" y="233"/>
                  </a:cubicBezTo>
                  <a:cubicBezTo>
                    <a:pt x="710" y="316"/>
                    <a:pt x="781" y="423"/>
                    <a:pt x="853" y="531"/>
                  </a:cubicBezTo>
                  <a:cubicBezTo>
                    <a:pt x="866" y="548"/>
                    <a:pt x="884" y="555"/>
                    <a:pt x="901" y="555"/>
                  </a:cubicBezTo>
                  <a:cubicBezTo>
                    <a:pt x="944" y="555"/>
                    <a:pt x="985" y="510"/>
                    <a:pt x="960" y="459"/>
                  </a:cubicBezTo>
                  <a:cubicBezTo>
                    <a:pt x="854" y="333"/>
                    <a:pt x="684" y="1"/>
                    <a:pt x="4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58" name="Google Shape;9458;p63"/>
          <p:cNvGrpSpPr/>
          <p:nvPr/>
        </p:nvGrpSpPr>
        <p:grpSpPr>
          <a:xfrm>
            <a:off x="7926344" y="3953224"/>
            <a:ext cx="832632" cy="934864"/>
            <a:chOff x="7926344" y="3953224"/>
            <a:chExt cx="832632" cy="934864"/>
          </a:xfrm>
        </p:grpSpPr>
        <p:sp>
          <p:nvSpPr>
            <p:cNvPr id="9459" name="Google Shape;9459;p63"/>
            <p:cNvSpPr/>
            <p:nvPr/>
          </p:nvSpPr>
          <p:spPr>
            <a:xfrm>
              <a:off x="8353872" y="3972599"/>
              <a:ext cx="387287" cy="263000"/>
            </a:xfrm>
            <a:custGeom>
              <a:avLst/>
              <a:gdLst/>
              <a:ahLst/>
              <a:cxnLst/>
              <a:rect l="l" t="t" r="r" b="b"/>
              <a:pathLst>
                <a:path w="12134" h="8240" extrusionOk="0">
                  <a:moveTo>
                    <a:pt x="11990" y="8145"/>
                  </a:moveTo>
                  <a:lnTo>
                    <a:pt x="11204" y="8109"/>
                  </a:lnTo>
                  <a:cubicBezTo>
                    <a:pt x="11204" y="8109"/>
                    <a:pt x="9728" y="7835"/>
                    <a:pt x="4192" y="3692"/>
                  </a:cubicBezTo>
                  <a:cubicBezTo>
                    <a:pt x="2703" y="2572"/>
                    <a:pt x="1310" y="1334"/>
                    <a:pt x="1" y="1"/>
                  </a:cubicBezTo>
                  <a:lnTo>
                    <a:pt x="1132" y="322"/>
                  </a:lnTo>
                  <a:cubicBezTo>
                    <a:pt x="1132" y="322"/>
                    <a:pt x="3180" y="2382"/>
                    <a:pt x="6906" y="4954"/>
                  </a:cubicBezTo>
                  <a:cubicBezTo>
                    <a:pt x="10419" y="7371"/>
                    <a:pt x="12133" y="8240"/>
                    <a:pt x="11990" y="8145"/>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0" name="Google Shape;9460;p63"/>
            <p:cNvSpPr/>
            <p:nvPr/>
          </p:nvSpPr>
          <p:spPr>
            <a:xfrm>
              <a:off x="8310174" y="3972599"/>
              <a:ext cx="401331" cy="337113"/>
            </a:xfrm>
            <a:custGeom>
              <a:avLst/>
              <a:gdLst/>
              <a:ahLst/>
              <a:cxnLst/>
              <a:rect l="l" t="t" r="r" b="b"/>
              <a:pathLst>
                <a:path w="12574" h="10562" extrusionOk="0">
                  <a:moveTo>
                    <a:pt x="12573" y="8109"/>
                  </a:moveTo>
                  <a:cubicBezTo>
                    <a:pt x="12573" y="8109"/>
                    <a:pt x="11097" y="7835"/>
                    <a:pt x="5573" y="3692"/>
                  </a:cubicBezTo>
                  <a:cubicBezTo>
                    <a:pt x="4072" y="2572"/>
                    <a:pt x="2679" y="1334"/>
                    <a:pt x="1370" y="1"/>
                  </a:cubicBezTo>
                  <a:lnTo>
                    <a:pt x="0" y="3227"/>
                  </a:lnTo>
                  <a:cubicBezTo>
                    <a:pt x="0" y="3227"/>
                    <a:pt x="9216" y="10359"/>
                    <a:pt x="9442" y="10454"/>
                  </a:cubicBezTo>
                  <a:cubicBezTo>
                    <a:pt x="9668" y="10562"/>
                    <a:pt x="12573" y="8109"/>
                    <a:pt x="12573" y="8109"/>
                  </a:cubicBezTo>
                  <a:close/>
                </a:path>
              </a:pathLst>
            </a:custGeom>
            <a:solidFill>
              <a:srgbClr val="8A8A8A">
                <a:alpha val="40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1" name="Google Shape;9461;p63"/>
            <p:cNvSpPr/>
            <p:nvPr/>
          </p:nvSpPr>
          <p:spPr>
            <a:xfrm>
              <a:off x="8213267" y="3963119"/>
              <a:ext cx="463634" cy="282757"/>
            </a:xfrm>
            <a:custGeom>
              <a:avLst/>
              <a:gdLst/>
              <a:ahLst/>
              <a:cxnLst/>
              <a:rect l="l" t="t" r="r" b="b"/>
              <a:pathLst>
                <a:path w="14526" h="8859" extrusionOk="0">
                  <a:moveTo>
                    <a:pt x="14526" y="8334"/>
                  </a:moveTo>
                  <a:lnTo>
                    <a:pt x="12919" y="8656"/>
                  </a:lnTo>
                  <a:cubicBezTo>
                    <a:pt x="12502" y="8858"/>
                    <a:pt x="12002" y="8834"/>
                    <a:pt x="11597" y="8596"/>
                  </a:cubicBezTo>
                  <a:cubicBezTo>
                    <a:pt x="9013" y="7084"/>
                    <a:pt x="2882" y="2679"/>
                    <a:pt x="0" y="0"/>
                  </a:cubicBezTo>
                  <a:cubicBezTo>
                    <a:pt x="0" y="0"/>
                    <a:pt x="3251" y="262"/>
                    <a:pt x="3632" y="631"/>
                  </a:cubicBezTo>
                  <a:cubicBezTo>
                    <a:pt x="3679" y="667"/>
                    <a:pt x="5501" y="2369"/>
                    <a:pt x="8263" y="4560"/>
                  </a:cubicBezTo>
                  <a:cubicBezTo>
                    <a:pt x="11538" y="7156"/>
                    <a:pt x="14526" y="8251"/>
                    <a:pt x="14526" y="8334"/>
                  </a:cubicBezTo>
                  <a:close/>
                </a:path>
              </a:pathLst>
            </a:custGeom>
            <a:solidFill>
              <a:srgbClr val="F7E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2" name="Google Shape;9462;p63"/>
            <p:cNvSpPr/>
            <p:nvPr/>
          </p:nvSpPr>
          <p:spPr>
            <a:xfrm>
              <a:off x="8303376" y="3989835"/>
              <a:ext cx="364306" cy="257957"/>
            </a:xfrm>
            <a:custGeom>
              <a:avLst/>
              <a:gdLst/>
              <a:ahLst/>
              <a:cxnLst/>
              <a:rect l="l" t="t" r="r" b="b"/>
              <a:pathLst>
                <a:path w="11414" h="8082" extrusionOk="0">
                  <a:moveTo>
                    <a:pt x="82" y="1"/>
                  </a:moveTo>
                  <a:cubicBezTo>
                    <a:pt x="40" y="1"/>
                    <a:pt x="1" y="37"/>
                    <a:pt x="35" y="80"/>
                  </a:cubicBezTo>
                  <a:cubicBezTo>
                    <a:pt x="1368" y="1890"/>
                    <a:pt x="3119" y="3283"/>
                    <a:pt x="4952" y="4557"/>
                  </a:cubicBezTo>
                  <a:cubicBezTo>
                    <a:pt x="6941" y="5926"/>
                    <a:pt x="8976" y="7426"/>
                    <a:pt x="11322" y="8081"/>
                  </a:cubicBezTo>
                  <a:cubicBezTo>
                    <a:pt x="11326" y="8081"/>
                    <a:pt x="11330" y="8082"/>
                    <a:pt x="11334" y="8082"/>
                  </a:cubicBezTo>
                  <a:cubicBezTo>
                    <a:pt x="11396" y="8082"/>
                    <a:pt x="11414" y="7997"/>
                    <a:pt x="11358" y="7986"/>
                  </a:cubicBezTo>
                  <a:cubicBezTo>
                    <a:pt x="9084" y="7343"/>
                    <a:pt x="7131" y="5914"/>
                    <a:pt x="5214" y="4604"/>
                  </a:cubicBezTo>
                  <a:cubicBezTo>
                    <a:pt x="3321" y="3306"/>
                    <a:pt x="1499" y="1890"/>
                    <a:pt x="130" y="20"/>
                  </a:cubicBezTo>
                  <a:cubicBezTo>
                    <a:pt x="117" y="7"/>
                    <a:pt x="99"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3" name="Google Shape;9463;p63"/>
            <p:cNvSpPr/>
            <p:nvPr/>
          </p:nvSpPr>
          <p:spPr>
            <a:xfrm>
              <a:off x="8270339" y="3983579"/>
              <a:ext cx="364274" cy="258149"/>
            </a:xfrm>
            <a:custGeom>
              <a:avLst/>
              <a:gdLst/>
              <a:ahLst/>
              <a:cxnLst/>
              <a:rect l="l" t="t" r="r" b="b"/>
              <a:pathLst>
                <a:path w="11413" h="8088" extrusionOk="0">
                  <a:moveTo>
                    <a:pt x="79" y="1"/>
                  </a:moveTo>
                  <a:cubicBezTo>
                    <a:pt x="37" y="1"/>
                    <a:pt x="1" y="40"/>
                    <a:pt x="34" y="73"/>
                  </a:cubicBezTo>
                  <a:cubicBezTo>
                    <a:pt x="1368" y="1883"/>
                    <a:pt x="3118" y="3276"/>
                    <a:pt x="4951" y="4550"/>
                  </a:cubicBezTo>
                  <a:cubicBezTo>
                    <a:pt x="6940" y="5931"/>
                    <a:pt x="8976" y="7420"/>
                    <a:pt x="11321" y="8086"/>
                  </a:cubicBezTo>
                  <a:cubicBezTo>
                    <a:pt x="11325" y="8087"/>
                    <a:pt x="11329" y="8087"/>
                    <a:pt x="11333" y="8087"/>
                  </a:cubicBezTo>
                  <a:cubicBezTo>
                    <a:pt x="11395" y="8087"/>
                    <a:pt x="11413" y="8002"/>
                    <a:pt x="11357" y="7979"/>
                  </a:cubicBezTo>
                  <a:cubicBezTo>
                    <a:pt x="9083" y="7348"/>
                    <a:pt x="7130" y="5919"/>
                    <a:pt x="5213" y="4598"/>
                  </a:cubicBezTo>
                  <a:cubicBezTo>
                    <a:pt x="3320" y="3300"/>
                    <a:pt x="1499" y="1883"/>
                    <a:pt x="129" y="26"/>
                  </a:cubicBezTo>
                  <a:cubicBezTo>
                    <a:pt x="115" y="8"/>
                    <a:pt x="97" y="1"/>
                    <a:pt x="7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4" name="Google Shape;9464;p63"/>
            <p:cNvSpPr/>
            <p:nvPr/>
          </p:nvSpPr>
          <p:spPr>
            <a:xfrm>
              <a:off x="7926344" y="3953224"/>
              <a:ext cx="832632" cy="934864"/>
            </a:xfrm>
            <a:custGeom>
              <a:avLst/>
              <a:gdLst/>
              <a:ahLst/>
              <a:cxnLst/>
              <a:rect l="l" t="t" r="r" b="b"/>
              <a:pathLst>
                <a:path w="26087" h="29290" extrusionOk="0">
                  <a:moveTo>
                    <a:pt x="25384" y="8752"/>
                  </a:moveTo>
                  <a:lnTo>
                    <a:pt x="24598" y="8716"/>
                  </a:lnTo>
                  <a:lnTo>
                    <a:pt x="23515" y="8644"/>
                  </a:lnTo>
                  <a:lnTo>
                    <a:pt x="21908" y="8966"/>
                  </a:lnTo>
                  <a:cubicBezTo>
                    <a:pt x="21908" y="8966"/>
                    <a:pt x="21681" y="8823"/>
                    <a:pt x="21277" y="8597"/>
                  </a:cubicBezTo>
                  <a:cubicBezTo>
                    <a:pt x="21146" y="8525"/>
                    <a:pt x="21027" y="8978"/>
                    <a:pt x="20634" y="8740"/>
                  </a:cubicBezTo>
                  <a:cubicBezTo>
                    <a:pt x="20288" y="8537"/>
                    <a:pt x="20610" y="8216"/>
                    <a:pt x="20467" y="8132"/>
                  </a:cubicBezTo>
                  <a:cubicBezTo>
                    <a:pt x="17729" y="6513"/>
                    <a:pt x="11752" y="2894"/>
                    <a:pt x="8989" y="322"/>
                  </a:cubicBezTo>
                  <a:lnTo>
                    <a:pt x="8989" y="322"/>
                  </a:lnTo>
                  <a:cubicBezTo>
                    <a:pt x="8620" y="0"/>
                    <a:pt x="8073" y="96"/>
                    <a:pt x="7834" y="524"/>
                  </a:cubicBezTo>
                  <a:cubicBezTo>
                    <a:pt x="7453" y="1203"/>
                    <a:pt x="6715" y="2810"/>
                    <a:pt x="5537" y="5715"/>
                  </a:cubicBezTo>
                  <a:cubicBezTo>
                    <a:pt x="5525" y="5739"/>
                    <a:pt x="4906" y="4430"/>
                    <a:pt x="3894" y="4942"/>
                  </a:cubicBezTo>
                  <a:cubicBezTo>
                    <a:pt x="2334" y="5751"/>
                    <a:pt x="4632" y="7882"/>
                    <a:pt x="4465" y="8287"/>
                  </a:cubicBezTo>
                  <a:cubicBezTo>
                    <a:pt x="2548" y="12907"/>
                    <a:pt x="500" y="17991"/>
                    <a:pt x="274" y="18658"/>
                  </a:cubicBezTo>
                  <a:cubicBezTo>
                    <a:pt x="0" y="19408"/>
                    <a:pt x="119" y="20241"/>
                    <a:pt x="595" y="20884"/>
                  </a:cubicBezTo>
                  <a:cubicBezTo>
                    <a:pt x="1881" y="22598"/>
                    <a:pt x="4858" y="26027"/>
                    <a:pt x="9311" y="28182"/>
                  </a:cubicBezTo>
                  <a:cubicBezTo>
                    <a:pt x="9716" y="28373"/>
                    <a:pt x="10144" y="28563"/>
                    <a:pt x="10573" y="28742"/>
                  </a:cubicBezTo>
                  <a:cubicBezTo>
                    <a:pt x="11073" y="28933"/>
                    <a:pt x="11585" y="29123"/>
                    <a:pt x="12133" y="29290"/>
                  </a:cubicBezTo>
                  <a:cubicBezTo>
                    <a:pt x="12133" y="29290"/>
                    <a:pt x="14895" y="29171"/>
                    <a:pt x="16264" y="27325"/>
                  </a:cubicBezTo>
                  <a:cubicBezTo>
                    <a:pt x="16264" y="27313"/>
                    <a:pt x="26087" y="8061"/>
                    <a:pt x="25384" y="8752"/>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5" name="Google Shape;9465;p63"/>
            <p:cNvSpPr/>
            <p:nvPr/>
          </p:nvSpPr>
          <p:spPr>
            <a:xfrm>
              <a:off x="8278159" y="4490679"/>
              <a:ext cx="167726" cy="366987"/>
            </a:xfrm>
            <a:custGeom>
              <a:avLst/>
              <a:gdLst/>
              <a:ahLst/>
              <a:cxnLst/>
              <a:rect l="l" t="t" r="r" b="b"/>
              <a:pathLst>
                <a:path w="5255" h="11498" extrusionOk="0">
                  <a:moveTo>
                    <a:pt x="5182" y="1"/>
                  </a:moveTo>
                  <a:cubicBezTo>
                    <a:pt x="5165" y="1"/>
                    <a:pt x="5147" y="10"/>
                    <a:pt x="5135" y="34"/>
                  </a:cubicBezTo>
                  <a:cubicBezTo>
                    <a:pt x="3254" y="3748"/>
                    <a:pt x="1635" y="7594"/>
                    <a:pt x="15" y="11428"/>
                  </a:cubicBezTo>
                  <a:cubicBezTo>
                    <a:pt x="1" y="11471"/>
                    <a:pt x="35" y="11497"/>
                    <a:pt x="69" y="11497"/>
                  </a:cubicBezTo>
                  <a:cubicBezTo>
                    <a:pt x="91" y="11497"/>
                    <a:pt x="113" y="11487"/>
                    <a:pt x="122" y="11464"/>
                  </a:cubicBezTo>
                  <a:cubicBezTo>
                    <a:pt x="1742" y="7630"/>
                    <a:pt x="3349" y="3796"/>
                    <a:pt x="5230" y="81"/>
                  </a:cubicBezTo>
                  <a:cubicBezTo>
                    <a:pt x="5254" y="41"/>
                    <a:pt x="5219" y="1"/>
                    <a:pt x="5182" y="1"/>
                  </a:cubicBezTo>
                  <a:close/>
                </a:path>
              </a:pathLst>
            </a:custGeom>
            <a:solidFill>
              <a:srgbClr val="F8E7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6" name="Google Shape;9466;p63"/>
            <p:cNvSpPr/>
            <p:nvPr/>
          </p:nvSpPr>
          <p:spPr>
            <a:xfrm>
              <a:off x="8481135" y="4281098"/>
              <a:ext cx="72038" cy="133926"/>
            </a:xfrm>
            <a:custGeom>
              <a:avLst/>
              <a:gdLst/>
              <a:ahLst/>
              <a:cxnLst/>
              <a:rect l="l" t="t" r="r" b="b"/>
              <a:pathLst>
                <a:path w="2257" h="4196" extrusionOk="0">
                  <a:moveTo>
                    <a:pt x="2184" y="0"/>
                  </a:moveTo>
                  <a:cubicBezTo>
                    <a:pt x="2168" y="0"/>
                    <a:pt x="2153" y="8"/>
                    <a:pt x="2145" y="27"/>
                  </a:cubicBezTo>
                  <a:cubicBezTo>
                    <a:pt x="1455" y="1397"/>
                    <a:pt x="717" y="2742"/>
                    <a:pt x="26" y="4111"/>
                  </a:cubicBezTo>
                  <a:cubicBezTo>
                    <a:pt x="1" y="4153"/>
                    <a:pt x="41" y="4195"/>
                    <a:pt x="79" y="4195"/>
                  </a:cubicBezTo>
                  <a:cubicBezTo>
                    <a:pt x="95" y="4195"/>
                    <a:pt x="111" y="4188"/>
                    <a:pt x="121" y="4171"/>
                  </a:cubicBezTo>
                  <a:cubicBezTo>
                    <a:pt x="812" y="2801"/>
                    <a:pt x="1550" y="1456"/>
                    <a:pt x="2241" y="87"/>
                  </a:cubicBezTo>
                  <a:cubicBezTo>
                    <a:pt x="2257" y="38"/>
                    <a:pt x="2218" y="0"/>
                    <a:pt x="2184" y="0"/>
                  </a:cubicBezTo>
                  <a:close/>
                </a:path>
              </a:pathLst>
            </a:custGeom>
            <a:solidFill>
              <a:srgbClr val="F8E7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7" name="Google Shape;9467;p63"/>
            <p:cNvSpPr/>
            <p:nvPr/>
          </p:nvSpPr>
          <p:spPr>
            <a:xfrm>
              <a:off x="8230376" y="4237975"/>
              <a:ext cx="69548" cy="52919"/>
            </a:xfrm>
            <a:custGeom>
              <a:avLst/>
              <a:gdLst/>
              <a:ahLst/>
              <a:cxnLst/>
              <a:rect l="l" t="t" r="r" b="b"/>
              <a:pathLst>
                <a:path w="2179" h="1658" extrusionOk="0">
                  <a:moveTo>
                    <a:pt x="205" y="1"/>
                  </a:moveTo>
                  <a:cubicBezTo>
                    <a:pt x="173" y="1"/>
                    <a:pt x="141" y="18"/>
                    <a:pt x="131" y="57"/>
                  </a:cubicBezTo>
                  <a:lnTo>
                    <a:pt x="143" y="57"/>
                  </a:lnTo>
                  <a:cubicBezTo>
                    <a:pt x="0" y="604"/>
                    <a:pt x="167" y="1164"/>
                    <a:pt x="667" y="1438"/>
                  </a:cubicBezTo>
                  <a:cubicBezTo>
                    <a:pt x="911" y="1575"/>
                    <a:pt x="1178" y="1657"/>
                    <a:pt x="1440" y="1657"/>
                  </a:cubicBezTo>
                  <a:cubicBezTo>
                    <a:pt x="1677" y="1657"/>
                    <a:pt x="1910" y="1590"/>
                    <a:pt x="2119" y="1438"/>
                  </a:cubicBezTo>
                  <a:cubicBezTo>
                    <a:pt x="2178" y="1399"/>
                    <a:pt x="2141" y="1304"/>
                    <a:pt x="2079" y="1304"/>
                  </a:cubicBezTo>
                  <a:cubicBezTo>
                    <a:pt x="2066" y="1304"/>
                    <a:pt x="2051" y="1308"/>
                    <a:pt x="2036" y="1319"/>
                  </a:cubicBezTo>
                  <a:cubicBezTo>
                    <a:pt x="1847" y="1449"/>
                    <a:pt x="1626" y="1515"/>
                    <a:pt x="1402" y="1515"/>
                  </a:cubicBezTo>
                  <a:cubicBezTo>
                    <a:pt x="1217" y="1515"/>
                    <a:pt x="1030" y="1470"/>
                    <a:pt x="857" y="1378"/>
                  </a:cubicBezTo>
                  <a:cubicBezTo>
                    <a:pt x="369" y="1164"/>
                    <a:pt x="119" y="604"/>
                    <a:pt x="286" y="92"/>
                  </a:cubicBezTo>
                  <a:cubicBezTo>
                    <a:pt x="300" y="36"/>
                    <a:pt x="252" y="1"/>
                    <a:pt x="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8" name="Google Shape;9468;p63"/>
            <p:cNvSpPr/>
            <p:nvPr/>
          </p:nvSpPr>
          <p:spPr>
            <a:xfrm>
              <a:off x="8188179" y="4172062"/>
              <a:ext cx="36131" cy="34343"/>
            </a:xfrm>
            <a:custGeom>
              <a:avLst/>
              <a:gdLst/>
              <a:ahLst/>
              <a:cxnLst/>
              <a:rect l="l" t="t" r="r" b="b"/>
              <a:pathLst>
                <a:path w="1132" h="1076" extrusionOk="0">
                  <a:moveTo>
                    <a:pt x="579" y="1"/>
                  </a:moveTo>
                  <a:cubicBezTo>
                    <a:pt x="440" y="1"/>
                    <a:pt x="302" y="57"/>
                    <a:pt x="203" y="169"/>
                  </a:cubicBezTo>
                  <a:cubicBezTo>
                    <a:pt x="1" y="383"/>
                    <a:pt x="1" y="717"/>
                    <a:pt x="203" y="931"/>
                  </a:cubicBezTo>
                  <a:cubicBezTo>
                    <a:pt x="300" y="1028"/>
                    <a:pt x="427" y="1076"/>
                    <a:pt x="554" y="1076"/>
                  </a:cubicBezTo>
                  <a:cubicBezTo>
                    <a:pt x="692" y="1076"/>
                    <a:pt x="830" y="1019"/>
                    <a:pt x="929" y="907"/>
                  </a:cubicBezTo>
                  <a:cubicBezTo>
                    <a:pt x="1132" y="693"/>
                    <a:pt x="1132" y="360"/>
                    <a:pt x="929" y="145"/>
                  </a:cubicBezTo>
                  <a:cubicBezTo>
                    <a:pt x="832" y="48"/>
                    <a:pt x="706" y="1"/>
                    <a:pt x="57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9" name="Google Shape;9469;p63"/>
            <p:cNvSpPr/>
            <p:nvPr/>
          </p:nvSpPr>
          <p:spPr>
            <a:xfrm>
              <a:off x="8212118" y="4183904"/>
              <a:ext cx="8777" cy="4979"/>
            </a:xfrm>
            <a:custGeom>
              <a:avLst/>
              <a:gdLst/>
              <a:ahLst/>
              <a:cxnLst/>
              <a:rect l="l" t="t" r="r" b="b"/>
              <a:pathLst>
                <a:path w="275" h="156" extrusionOk="0">
                  <a:moveTo>
                    <a:pt x="96" y="1"/>
                  </a:moveTo>
                  <a:cubicBezTo>
                    <a:pt x="1" y="1"/>
                    <a:pt x="1" y="155"/>
                    <a:pt x="96" y="155"/>
                  </a:cubicBezTo>
                  <a:lnTo>
                    <a:pt x="179" y="155"/>
                  </a:lnTo>
                  <a:cubicBezTo>
                    <a:pt x="275" y="155"/>
                    <a:pt x="275" y="1"/>
                    <a:pt x="17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0" name="Google Shape;9470;p63"/>
            <p:cNvSpPr/>
            <p:nvPr/>
          </p:nvSpPr>
          <p:spPr>
            <a:xfrm>
              <a:off x="8362618" y="4291823"/>
              <a:ext cx="35748" cy="34311"/>
            </a:xfrm>
            <a:custGeom>
              <a:avLst/>
              <a:gdLst/>
              <a:ahLst/>
              <a:cxnLst/>
              <a:rect l="l" t="t" r="r" b="b"/>
              <a:pathLst>
                <a:path w="1120" h="1075" extrusionOk="0">
                  <a:moveTo>
                    <a:pt x="568" y="1"/>
                  </a:moveTo>
                  <a:cubicBezTo>
                    <a:pt x="433" y="1"/>
                    <a:pt x="301" y="57"/>
                    <a:pt x="203" y="168"/>
                  </a:cubicBezTo>
                  <a:cubicBezTo>
                    <a:pt x="1" y="382"/>
                    <a:pt x="1" y="715"/>
                    <a:pt x="203" y="930"/>
                  </a:cubicBezTo>
                  <a:cubicBezTo>
                    <a:pt x="300" y="1026"/>
                    <a:pt x="427" y="1074"/>
                    <a:pt x="554" y="1074"/>
                  </a:cubicBezTo>
                  <a:cubicBezTo>
                    <a:pt x="692" y="1074"/>
                    <a:pt x="830" y="1018"/>
                    <a:pt x="929" y="906"/>
                  </a:cubicBezTo>
                  <a:cubicBezTo>
                    <a:pt x="1120" y="691"/>
                    <a:pt x="1120" y="358"/>
                    <a:pt x="929" y="156"/>
                  </a:cubicBezTo>
                  <a:cubicBezTo>
                    <a:pt x="825" y="52"/>
                    <a:pt x="696" y="1"/>
                    <a:pt x="5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1" name="Google Shape;9471;p63"/>
            <p:cNvSpPr/>
            <p:nvPr/>
          </p:nvSpPr>
          <p:spPr>
            <a:xfrm>
              <a:off x="8384738" y="4301462"/>
              <a:ext cx="11043" cy="8267"/>
            </a:xfrm>
            <a:custGeom>
              <a:avLst/>
              <a:gdLst/>
              <a:ahLst/>
              <a:cxnLst/>
              <a:rect l="l" t="t" r="r" b="b"/>
              <a:pathLst>
                <a:path w="346" h="259" extrusionOk="0">
                  <a:moveTo>
                    <a:pt x="128" y="0"/>
                  </a:moveTo>
                  <a:cubicBezTo>
                    <a:pt x="93" y="0"/>
                    <a:pt x="58" y="16"/>
                    <a:pt x="34" y="56"/>
                  </a:cubicBezTo>
                  <a:cubicBezTo>
                    <a:pt x="0" y="115"/>
                    <a:pt x="50" y="174"/>
                    <a:pt x="103" y="174"/>
                  </a:cubicBezTo>
                  <a:cubicBezTo>
                    <a:pt x="108" y="174"/>
                    <a:pt x="113" y="173"/>
                    <a:pt x="118" y="172"/>
                  </a:cubicBezTo>
                  <a:lnTo>
                    <a:pt x="118" y="172"/>
                  </a:lnTo>
                  <a:cubicBezTo>
                    <a:pt x="113" y="216"/>
                    <a:pt x="152" y="258"/>
                    <a:pt x="195" y="258"/>
                  </a:cubicBezTo>
                  <a:cubicBezTo>
                    <a:pt x="213" y="258"/>
                    <a:pt x="232" y="251"/>
                    <a:pt x="248" y="235"/>
                  </a:cubicBezTo>
                  <a:cubicBezTo>
                    <a:pt x="346" y="137"/>
                    <a:pt x="232" y="0"/>
                    <a:pt x="12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2" name="Google Shape;9472;p63"/>
            <p:cNvSpPr/>
            <p:nvPr/>
          </p:nvSpPr>
          <p:spPr>
            <a:xfrm>
              <a:off x="8387260" y="4244901"/>
              <a:ext cx="36226" cy="33322"/>
            </a:xfrm>
            <a:custGeom>
              <a:avLst/>
              <a:gdLst/>
              <a:ahLst/>
              <a:cxnLst/>
              <a:rect l="l" t="t" r="r" b="b"/>
              <a:pathLst>
                <a:path w="1135" h="1044" extrusionOk="0">
                  <a:moveTo>
                    <a:pt x="117" y="0"/>
                  </a:moveTo>
                  <a:cubicBezTo>
                    <a:pt x="47" y="0"/>
                    <a:pt x="0" y="106"/>
                    <a:pt x="74" y="137"/>
                  </a:cubicBezTo>
                  <a:cubicBezTo>
                    <a:pt x="467" y="316"/>
                    <a:pt x="788" y="626"/>
                    <a:pt x="979" y="1007"/>
                  </a:cubicBezTo>
                  <a:cubicBezTo>
                    <a:pt x="994" y="1033"/>
                    <a:pt x="1016" y="1044"/>
                    <a:pt x="1038" y="1044"/>
                  </a:cubicBezTo>
                  <a:cubicBezTo>
                    <a:pt x="1086" y="1044"/>
                    <a:pt x="1134" y="992"/>
                    <a:pt x="1110" y="935"/>
                  </a:cubicBezTo>
                  <a:cubicBezTo>
                    <a:pt x="907" y="518"/>
                    <a:pt x="562" y="197"/>
                    <a:pt x="145" y="6"/>
                  </a:cubicBezTo>
                  <a:cubicBezTo>
                    <a:pt x="135" y="2"/>
                    <a:pt x="126" y="0"/>
                    <a:pt x="1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3" name="Google Shape;9473;p63"/>
            <p:cNvSpPr/>
            <p:nvPr/>
          </p:nvSpPr>
          <p:spPr>
            <a:xfrm>
              <a:off x="8207011" y="4131812"/>
              <a:ext cx="37599" cy="8522"/>
            </a:xfrm>
            <a:custGeom>
              <a:avLst/>
              <a:gdLst/>
              <a:ahLst/>
              <a:cxnLst/>
              <a:rect l="l" t="t" r="r" b="b"/>
              <a:pathLst>
                <a:path w="1178" h="267" extrusionOk="0">
                  <a:moveTo>
                    <a:pt x="693" y="0"/>
                  </a:moveTo>
                  <a:cubicBezTo>
                    <a:pt x="484" y="0"/>
                    <a:pt x="274" y="40"/>
                    <a:pt x="77" y="120"/>
                  </a:cubicBezTo>
                  <a:cubicBezTo>
                    <a:pt x="1" y="153"/>
                    <a:pt x="25" y="266"/>
                    <a:pt x="103" y="266"/>
                  </a:cubicBezTo>
                  <a:cubicBezTo>
                    <a:pt x="110" y="266"/>
                    <a:pt x="117" y="265"/>
                    <a:pt x="125" y="263"/>
                  </a:cubicBezTo>
                  <a:cubicBezTo>
                    <a:pt x="297" y="192"/>
                    <a:pt x="486" y="154"/>
                    <a:pt x="678" y="154"/>
                  </a:cubicBezTo>
                  <a:cubicBezTo>
                    <a:pt x="804" y="154"/>
                    <a:pt x="931" y="171"/>
                    <a:pt x="1054" y="204"/>
                  </a:cubicBezTo>
                  <a:cubicBezTo>
                    <a:pt x="1060" y="206"/>
                    <a:pt x="1066" y="206"/>
                    <a:pt x="1072" y="206"/>
                  </a:cubicBezTo>
                  <a:cubicBezTo>
                    <a:pt x="1143" y="206"/>
                    <a:pt x="1177" y="82"/>
                    <a:pt x="1089" y="49"/>
                  </a:cubicBezTo>
                  <a:cubicBezTo>
                    <a:pt x="960" y="17"/>
                    <a:pt x="826" y="0"/>
                    <a:pt x="6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4" name="Google Shape;9474;p63"/>
            <p:cNvSpPr/>
            <p:nvPr/>
          </p:nvSpPr>
          <p:spPr>
            <a:xfrm>
              <a:off x="8438427" y="4411519"/>
              <a:ext cx="99423" cy="82539"/>
            </a:xfrm>
            <a:custGeom>
              <a:avLst/>
              <a:gdLst/>
              <a:ahLst/>
              <a:cxnLst/>
              <a:rect l="l" t="t" r="r" b="b"/>
              <a:pathLst>
                <a:path w="3115" h="2586" extrusionOk="0">
                  <a:moveTo>
                    <a:pt x="700" y="1"/>
                  </a:moveTo>
                  <a:cubicBezTo>
                    <a:pt x="638" y="1"/>
                    <a:pt x="641" y="109"/>
                    <a:pt x="709" y="120"/>
                  </a:cubicBezTo>
                  <a:cubicBezTo>
                    <a:pt x="1483" y="204"/>
                    <a:pt x="3114" y="823"/>
                    <a:pt x="2448" y="1883"/>
                  </a:cubicBezTo>
                  <a:cubicBezTo>
                    <a:pt x="2164" y="2329"/>
                    <a:pt x="1640" y="2484"/>
                    <a:pt x="1110" y="2484"/>
                  </a:cubicBezTo>
                  <a:cubicBezTo>
                    <a:pt x="749" y="2484"/>
                    <a:pt x="384" y="2412"/>
                    <a:pt x="90" y="2311"/>
                  </a:cubicBezTo>
                  <a:cubicBezTo>
                    <a:pt x="83" y="2309"/>
                    <a:pt x="76" y="2308"/>
                    <a:pt x="70" y="2308"/>
                  </a:cubicBezTo>
                  <a:cubicBezTo>
                    <a:pt x="15" y="2308"/>
                    <a:pt x="1" y="2397"/>
                    <a:pt x="54" y="2418"/>
                  </a:cubicBezTo>
                  <a:cubicBezTo>
                    <a:pt x="345" y="2518"/>
                    <a:pt x="717" y="2586"/>
                    <a:pt x="1091" y="2586"/>
                  </a:cubicBezTo>
                  <a:cubicBezTo>
                    <a:pt x="1787" y="2586"/>
                    <a:pt x="2488" y="2350"/>
                    <a:pt x="2674" y="1644"/>
                  </a:cubicBezTo>
                  <a:cubicBezTo>
                    <a:pt x="2948" y="597"/>
                    <a:pt x="1495" y="97"/>
                    <a:pt x="709" y="1"/>
                  </a:cubicBezTo>
                  <a:cubicBezTo>
                    <a:pt x="706" y="1"/>
                    <a:pt x="703" y="1"/>
                    <a:pt x="700" y="1"/>
                  </a:cubicBezTo>
                  <a:close/>
                </a:path>
              </a:pathLst>
            </a:custGeom>
            <a:solidFill>
              <a:srgbClr val="F8E7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5" name="Google Shape;9475;p63"/>
            <p:cNvSpPr/>
            <p:nvPr/>
          </p:nvSpPr>
          <p:spPr>
            <a:xfrm>
              <a:off x="7951720" y="4015179"/>
              <a:ext cx="584569" cy="799884"/>
            </a:xfrm>
            <a:custGeom>
              <a:avLst/>
              <a:gdLst/>
              <a:ahLst/>
              <a:cxnLst/>
              <a:rect l="l" t="t" r="r" b="b"/>
              <a:pathLst>
                <a:path w="18315" h="25061" extrusionOk="0">
                  <a:moveTo>
                    <a:pt x="8142" y="1"/>
                  </a:moveTo>
                  <a:cubicBezTo>
                    <a:pt x="7749" y="1"/>
                    <a:pt x="7390" y="214"/>
                    <a:pt x="7159" y="655"/>
                  </a:cubicBezTo>
                  <a:cubicBezTo>
                    <a:pt x="6647" y="1655"/>
                    <a:pt x="6266" y="2751"/>
                    <a:pt x="5801" y="3786"/>
                  </a:cubicBezTo>
                  <a:cubicBezTo>
                    <a:pt x="3837" y="8192"/>
                    <a:pt x="1658" y="12502"/>
                    <a:pt x="15" y="17038"/>
                  </a:cubicBezTo>
                  <a:cubicBezTo>
                    <a:pt x="0" y="17082"/>
                    <a:pt x="35" y="17107"/>
                    <a:pt x="69" y="17107"/>
                  </a:cubicBezTo>
                  <a:cubicBezTo>
                    <a:pt x="91" y="17107"/>
                    <a:pt x="113" y="17097"/>
                    <a:pt x="122" y="17074"/>
                  </a:cubicBezTo>
                  <a:lnTo>
                    <a:pt x="122" y="17062"/>
                  </a:lnTo>
                  <a:cubicBezTo>
                    <a:pt x="1527" y="13192"/>
                    <a:pt x="3313" y="9489"/>
                    <a:pt x="5027" y="5763"/>
                  </a:cubicBezTo>
                  <a:cubicBezTo>
                    <a:pt x="5599" y="4513"/>
                    <a:pt x="6158" y="3262"/>
                    <a:pt x="6706" y="2000"/>
                  </a:cubicBezTo>
                  <a:cubicBezTo>
                    <a:pt x="7000" y="1314"/>
                    <a:pt x="7351" y="87"/>
                    <a:pt x="8157" y="87"/>
                  </a:cubicBezTo>
                  <a:cubicBezTo>
                    <a:pt x="8330" y="87"/>
                    <a:pt x="8523" y="144"/>
                    <a:pt x="8742" y="274"/>
                  </a:cubicBezTo>
                  <a:cubicBezTo>
                    <a:pt x="9885" y="941"/>
                    <a:pt x="10933" y="1810"/>
                    <a:pt x="12016" y="2572"/>
                  </a:cubicBezTo>
                  <a:lnTo>
                    <a:pt x="16612" y="5799"/>
                  </a:lnTo>
                  <a:cubicBezTo>
                    <a:pt x="16957" y="6037"/>
                    <a:pt x="17505" y="6310"/>
                    <a:pt x="17743" y="6691"/>
                  </a:cubicBezTo>
                  <a:cubicBezTo>
                    <a:pt x="18065" y="7227"/>
                    <a:pt x="17755" y="7692"/>
                    <a:pt x="17529" y="8132"/>
                  </a:cubicBezTo>
                  <a:lnTo>
                    <a:pt x="15672" y="11883"/>
                  </a:lnTo>
                  <a:lnTo>
                    <a:pt x="10552" y="22241"/>
                  </a:lnTo>
                  <a:lnTo>
                    <a:pt x="9695" y="23967"/>
                  </a:lnTo>
                  <a:cubicBezTo>
                    <a:pt x="9432" y="24492"/>
                    <a:pt x="9133" y="24943"/>
                    <a:pt x="8576" y="24943"/>
                  </a:cubicBezTo>
                  <a:cubicBezTo>
                    <a:pt x="8426" y="24943"/>
                    <a:pt x="8256" y="24910"/>
                    <a:pt x="8063" y="24837"/>
                  </a:cubicBezTo>
                  <a:cubicBezTo>
                    <a:pt x="7028" y="24444"/>
                    <a:pt x="6051" y="23765"/>
                    <a:pt x="5170" y="23122"/>
                  </a:cubicBezTo>
                  <a:cubicBezTo>
                    <a:pt x="3587" y="21931"/>
                    <a:pt x="2134" y="20562"/>
                    <a:pt x="860" y="19050"/>
                  </a:cubicBezTo>
                  <a:cubicBezTo>
                    <a:pt x="849" y="19039"/>
                    <a:pt x="836" y="19035"/>
                    <a:pt x="824" y="19035"/>
                  </a:cubicBezTo>
                  <a:cubicBezTo>
                    <a:pt x="781" y="19035"/>
                    <a:pt x="740" y="19088"/>
                    <a:pt x="777" y="19133"/>
                  </a:cubicBezTo>
                  <a:cubicBezTo>
                    <a:pt x="2718" y="21360"/>
                    <a:pt x="4980" y="23491"/>
                    <a:pt x="7682" y="24789"/>
                  </a:cubicBezTo>
                  <a:cubicBezTo>
                    <a:pt x="8011" y="24948"/>
                    <a:pt x="8336" y="25061"/>
                    <a:pt x="8638" y="25061"/>
                  </a:cubicBezTo>
                  <a:cubicBezTo>
                    <a:pt x="8992" y="25061"/>
                    <a:pt x="9313" y="24904"/>
                    <a:pt x="9564" y="24479"/>
                  </a:cubicBezTo>
                  <a:cubicBezTo>
                    <a:pt x="9730" y="24194"/>
                    <a:pt x="9861" y="23872"/>
                    <a:pt x="10016" y="23575"/>
                  </a:cubicBezTo>
                  <a:lnTo>
                    <a:pt x="15255" y="12966"/>
                  </a:lnTo>
                  <a:lnTo>
                    <a:pt x="17481" y="8477"/>
                  </a:lnTo>
                  <a:cubicBezTo>
                    <a:pt x="17874" y="7656"/>
                    <a:pt x="18315" y="6894"/>
                    <a:pt x="17386" y="6215"/>
                  </a:cubicBezTo>
                  <a:cubicBezTo>
                    <a:pt x="14624" y="4167"/>
                    <a:pt x="11778" y="2179"/>
                    <a:pt x="8921" y="262"/>
                  </a:cubicBezTo>
                  <a:cubicBezTo>
                    <a:pt x="8664" y="89"/>
                    <a:pt x="8396" y="1"/>
                    <a:pt x="8142" y="1"/>
                  </a:cubicBezTo>
                  <a:close/>
                </a:path>
              </a:pathLst>
            </a:custGeom>
            <a:solidFill>
              <a:srgbClr val="F8E7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6" name="Google Shape;9476;p63"/>
            <p:cNvSpPr/>
            <p:nvPr/>
          </p:nvSpPr>
          <p:spPr>
            <a:xfrm>
              <a:off x="8312824" y="4266543"/>
              <a:ext cx="371711" cy="602411"/>
            </a:xfrm>
            <a:custGeom>
              <a:avLst/>
              <a:gdLst/>
              <a:ahLst/>
              <a:cxnLst/>
              <a:rect l="l" t="t" r="r" b="b"/>
              <a:pathLst>
                <a:path w="11646" h="18874" extrusionOk="0">
                  <a:moveTo>
                    <a:pt x="10731" y="1"/>
                  </a:moveTo>
                  <a:cubicBezTo>
                    <a:pt x="10460" y="1"/>
                    <a:pt x="10156" y="96"/>
                    <a:pt x="9907" y="138"/>
                  </a:cubicBezTo>
                  <a:cubicBezTo>
                    <a:pt x="9550" y="198"/>
                    <a:pt x="9073" y="198"/>
                    <a:pt x="8728" y="352"/>
                  </a:cubicBezTo>
                  <a:cubicBezTo>
                    <a:pt x="8157" y="614"/>
                    <a:pt x="7859" y="1662"/>
                    <a:pt x="7597" y="2174"/>
                  </a:cubicBezTo>
                  <a:lnTo>
                    <a:pt x="6454" y="4400"/>
                  </a:lnTo>
                  <a:cubicBezTo>
                    <a:pt x="6438" y="4449"/>
                    <a:pt x="6477" y="4487"/>
                    <a:pt x="6511" y="4487"/>
                  </a:cubicBezTo>
                  <a:cubicBezTo>
                    <a:pt x="6527" y="4487"/>
                    <a:pt x="6542" y="4479"/>
                    <a:pt x="6549" y="4460"/>
                  </a:cubicBezTo>
                  <a:lnTo>
                    <a:pt x="6561" y="4460"/>
                  </a:lnTo>
                  <a:cubicBezTo>
                    <a:pt x="7156" y="3293"/>
                    <a:pt x="7668" y="2031"/>
                    <a:pt x="8371" y="924"/>
                  </a:cubicBezTo>
                  <a:cubicBezTo>
                    <a:pt x="8776" y="269"/>
                    <a:pt x="9585" y="305"/>
                    <a:pt x="10276" y="186"/>
                  </a:cubicBezTo>
                  <a:cubicBezTo>
                    <a:pt x="10367" y="170"/>
                    <a:pt x="10459" y="162"/>
                    <a:pt x="10548" y="162"/>
                  </a:cubicBezTo>
                  <a:cubicBezTo>
                    <a:pt x="11076" y="162"/>
                    <a:pt x="11524" y="442"/>
                    <a:pt x="11371" y="1114"/>
                  </a:cubicBezTo>
                  <a:cubicBezTo>
                    <a:pt x="11347" y="1186"/>
                    <a:pt x="11300" y="1257"/>
                    <a:pt x="11264" y="1341"/>
                  </a:cubicBezTo>
                  <a:cubicBezTo>
                    <a:pt x="10871" y="2281"/>
                    <a:pt x="10359" y="3198"/>
                    <a:pt x="9907" y="4127"/>
                  </a:cubicBezTo>
                  <a:lnTo>
                    <a:pt x="7704" y="8651"/>
                  </a:lnTo>
                  <a:lnTo>
                    <a:pt x="3835" y="16592"/>
                  </a:lnTo>
                  <a:cubicBezTo>
                    <a:pt x="3751" y="16771"/>
                    <a:pt x="3668" y="16962"/>
                    <a:pt x="3561" y="17140"/>
                  </a:cubicBezTo>
                  <a:cubicBezTo>
                    <a:pt x="3299" y="17533"/>
                    <a:pt x="2715" y="17759"/>
                    <a:pt x="2311" y="17974"/>
                  </a:cubicBezTo>
                  <a:cubicBezTo>
                    <a:pt x="1775" y="18247"/>
                    <a:pt x="1203" y="18545"/>
                    <a:pt x="620" y="18688"/>
                  </a:cubicBezTo>
                  <a:cubicBezTo>
                    <a:pt x="515" y="18712"/>
                    <a:pt x="439" y="18727"/>
                    <a:pt x="384" y="18727"/>
                  </a:cubicBezTo>
                  <a:cubicBezTo>
                    <a:pt x="254" y="18727"/>
                    <a:pt x="249" y="18645"/>
                    <a:pt x="275" y="18426"/>
                  </a:cubicBezTo>
                  <a:cubicBezTo>
                    <a:pt x="310" y="18212"/>
                    <a:pt x="370" y="17997"/>
                    <a:pt x="453" y="17795"/>
                  </a:cubicBezTo>
                  <a:cubicBezTo>
                    <a:pt x="679" y="17128"/>
                    <a:pt x="965" y="16485"/>
                    <a:pt x="1239" y="15830"/>
                  </a:cubicBezTo>
                  <a:cubicBezTo>
                    <a:pt x="2430" y="13104"/>
                    <a:pt x="3763" y="10413"/>
                    <a:pt x="5109" y="7758"/>
                  </a:cubicBezTo>
                  <a:cubicBezTo>
                    <a:pt x="5134" y="7716"/>
                    <a:pt x="5094" y="7674"/>
                    <a:pt x="5055" y="7674"/>
                  </a:cubicBezTo>
                  <a:cubicBezTo>
                    <a:pt x="5039" y="7674"/>
                    <a:pt x="5024" y="7681"/>
                    <a:pt x="5013" y="7699"/>
                  </a:cubicBezTo>
                  <a:cubicBezTo>
                    <a:pt x="3668" y="10366"/>
                    <a:pt x="2334" y="13044"/>
                    <a:pt x="1144" y="15783"/>
                  </a:cubicBezTo>
                  <a:cubicBezTo>
                    <a:pt x="858" y="16450"/>
                    <a:pt x="560" y="17116"/>
                    <a:pt x="334" y="17807"/>
                  </a:cubicBezTo>
                  <a:cubicBezTo>
                    <a:pt x="275" y="17997"/>
                    <a:pt x="1" y="18569"/>
                    <a:pt x="156" y="18771"/>
                  </a:cubicBezTo>
                  <a:cubicBezTo>
                    <a:pt x="211" y="18844"/>
                    <a:pt x="302" y="18873"/>
                    <a:pt x="413" y="18873"/>
                  </a:cubicBezTo>
                  <a:cubicBezTo>
                    <a:pt x="833" y="18873"/>
                    <a:pt x="1549" y="18458"/>
                    <a:pt x="1775" y="18355"/>
                  </a:cubicBezTo>
                  <a:cubicBezTo>
                    <a:pt x="2394" y="18069"/>
                    <a:pt x="3311" y="17759"/>
                    <a:pt x="3680" y="17164"/>
                  </a:cubicBezTo>
                  <a:cubicBezTo>
                    <a:pt x="4192" y="16331"/>
                    <a:pt x="4549" y="15366"/>
                    <a:pt x="4978" y="14485"/>
                  </a:cubicBezTo>
                  <a:lnTo>
                    <a:pt x="7466" y="9377"/>
                  </a:lnTo>
                  <a:cubicBezTo>
                    <a:pt x="8788" y="6675"/>
                    <a:pt x="10216" y="4008"/>
                    <a:pt x="11419" y="1257"/>
                  </a:cubicBezTo>
                  <a:cubicBezTo>
                    <a:pt x="11645" y="733"/>
                    <a:pt x="11502" y="79"/>
                    <a:pt x="10847" y="7"/>
                  </a:cubicBezTo>
                  <a:cubicBezTo>
                    <a:pt x="10810" y="3"/>
                    <a:pt x="10771" y="1"/>
                    <a:pt x="10731" y="1"/>
                  </a:cubicBezTo>
                  <a:close/>
                </a:path>
              </a:pathLst>
            </a:custGeom>
            <a:solidFill>
              <a:srgbClr val="F8E7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77" name="Google Shape;9477;p63"/>
          <p:cNvGrpSpPr/>
          <p:nvPr/>
        </p:nvGrpSpPr>
        <p:grpSpPr>
          <a:xfrm>
            <a:off x="8583564" y="4752129"/>
            <a:ext cx="512149" cy="469411"/>
            <a:chOff x="8583564" y="4752129"/>
            <a:chExt cx="512149" cy="469411"/>
          </a:xfrm>
        </p:grpSpPr>
        <p:sp>
          <p:nvSpPr>
            <p:cNvPr id="9478" name="Google Shape;9478;p63"/>
            <p:cNvSpPr/>
            <p:nvPr/>
          </p:nvSpPr>
          <p:spPr>
            <a:xfrm>
              <a:off x="8589182" y="4752129"/>
              <a:ext cx="506531" cy="438515"/>
            </a:xfrm>
            <a:custGeom>
              <a:avLst/>
              <a:gdLst/>
              <a:ahLst/>
              <a:cxnLst/>
              <a:rect l="l" t="t" r="r" b="b"/>
              <a:pathLst>
                <a:path w="15870" h="13739" extrusionOk="0">
                  <a:moveTo>
                    <a:pt x="355" y="1"/>
                  </a:moveTo>
                  <a:cubicBezTo>
                    <a:pt x="138" y="1"/>
                    <a:pt x="1" y="266"/>
                    <a:pt x="165" y="451"/>
                  </a:cubicBezTo>
                  <a:cubicBezTo>
                    <a:pt x="2716" y="3370"/>
                    <a:pt x="11854" y="13738"/>
                    <a:pt x="11881" y="13738"/>
                  </a:cubicBezTo>
                  <a:cubicBezTo>
                    <a:pt x="11881" y="13738"/>
                    <a:pt x="11881" y="13738"/>
                    <a:pt x="11881" y="13738"/>
                  </a:cubicBezTo>
                  <a:cubicBezTo>
                    <a:pt x="11857" y="13667"/>
                    <a:pt x="11857" y="8011"/>
                    <a:pt x="11857" y="8011"/>
                  </a:cubicBezTo>
                  <a:lnTo>
                    <a:pt x="15370" y="6190"/>
                  </a:lnTo>
                  <a:cubicBezTo>
                    <a:pt x="15870" y="5928"/>
                    <a:pt x="15822" y="5189"/>
                    <a:pt x="15274" y="4999"/>
                  </a:cubicBezTo>
                  <a:lnTo>
                    <a:pt x="463" y="22"/>
                  </a:lnTo>
                  <a:cubicBezTo>
                    <a:pt x="426" y="8"/>
                    <a:pt x="389" y="1"/>
                    <a:pt x="35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9" name="Google Shape;9479;p63"/>
            <p:cNvSpPr/>
            <p:nvPr/>
          </p:nvSpPr>
          <p:spPr>
            <a:xfrm>
              <a:off x="9051375" y="4920726"/>
              <a:ext cx="15097" cy="20012"/>
            </a:xfrm>
            <a:custGeom>
              <a:avLst/>
              <a:gdLst/>
              <a:ahLst/>
              <a:cxnLst/>
              <a:rect l="l" t="t" r="r" b="b"/>
              <a:pathLst>
                <a:path w="473" h="627" extrusionOk="0">
                  <a:moveTo>
                    <a:pt x="117" y="0"/>
                  </a:moveTo>
                  <a:cubicBezTo>
                    <a:pt x="45" y="0"/>
                    <a:pt x="1" y="108"/>
                    <a:pt x="80" y="157"/>
                  </a:cubicBezTo>
                  <a:cubicBezTo>
                    <a:pt x="163" y="229"/>
                    <a:pt x="378" y="360"/>
                    <a:pt x="259" y="479"/>
                  </a:cubicBezTo>
                  <a:cubicBezTo>
                    <a:pt x="213" y="542"/>
                    <a:pt x="264" y="626"/>
                    <a:pt x="323" y="626"/>
                  </a:cubicBezTo>
                  <a:cubicBezTo>
                    <a:pt x="341" y="626"/>
                    <a:pt x="361" y="618"/>
                    <a:pt x="378" y="598"/>
                  </a:cubicBezTo>
                  <a:lnTo>
                    <a:pt x="378" y="586"/>
                  </a:lnTo>
                  <a:cubicBezTo>
                    <a:pt x="449" y="503"/>
                    <a:pt x="473" y="384"/>
                    <a:pt x="425" y="277"/>
                  </a:cubicBezTo>
                  <a:cubicBezTo>
                    <a:pt x="366" y="169"/>
                    <a:pt x="271" y="74"/>
                    <a:pt x="163" y="15"/>
                  </a:cubicBezTo>
                  <a:cubicBezTo>
                    <a:pt x="147" y="5"/>
                    <a:pt x="132" y="0"/>
                    <a:pt x="11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0" name="Google Shape;9480;p63"/>
            <p:cNvSpPr/>
            <p:nvPr/>
          </p:nvSpPr>
          <p:spPr>
            <a:xfrm>
              <a:off x="9030531" y="4910193"/>
              <a:ext cx="8139" cy="7181"/>
            </a:xfrm>
            <a:custGeom>
              <a:avLst/>
              <a:gdLst/>
              <a:ahLst/>
              <a:cxnLst/>
              <a:rect l="l" t="t" r="r" b="b"/>
              <a:pathLst>
                <a:path w="255" h="225" extrusionOk="0">
                  <a:moveTo>
                    <a:pt x="119" y="1"/>
                  </a:moveTo>
                  <a:cubicBezTo>
                    <a:pt x="59" y="1"/>
                    <a:pt x="0" y="59"/>
                    <a:pt x="42" y="118"/>
                  </a:cubicBezTo>
                  <a:lnTo>
                    <a:pt x="78" y="190"/>
                  </a:lnTo>
                  <a:cubicBezTo>
                    <a:pt x="92" y="214"/>
                    <a:pt x="114" y="224"/>
                    <a:pt x="137" y="224"/>
                  </a:cubicBezTo>
                  <a:cubicBezTo>
                    <a:pt x="193" y="224"/>
                    <a:pt x="255" y="165"/>
                    <a:pt x="221" y="106"/>
                  </a:cubicBezTo>
                  <a:lnTo>
                    <a:pt x="185" y="35"/>
                  </a:lnTo>
                  <a:cubicBezTo>
                    <a:pt x="168" y="11"/>
                    <a:pt x="143" y="1"/>
                    <a:pt x="11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1" name="Google Shape;9481;p63"/>
            <p:cNvSpPr/>
            <p:nvPr/>
          </p:nvSpPr>
          <p:spPr>
            <a:xfrm>
              <a:off x="8869977" y="4861229"/>
              <a:ext cx="144937" cy="50174"/>
            </a:xfrm>
            <a:custGeom>
              <a:avLst/>
              <a:gdLst/>
              <a:ahLst/>
              <a:cxnLst/>
              <a:rect l="l" t="t" r="r" b="b"/>
              <a:pathLst>
                <a:path w="4541" h="1572" extrusionOk="0">
                  <a:moveTo>
                    <a:pt x="98" y="1"/>
                  </a:moveTo>
                  <a:cubicBezTo>
                    <a:pt x="27" y="1"/>
                    <a:pt x="0" y="133"/>
                    <a:pt x="84" y="164"/>
                  </a:cubicBezTo>
                  <a:cubicBezTo>
                    <a:pt x="1489" y="724"/>
                    <a:pt x="2929" y="1188"/>
                    <a:pt x="4406" y="1569"/>
                  </a:cubicBezTo>
                  <a:cubicBezTo>
                    <a:pt x="4412" y="1571"/>
                    <a:pt x="4419" y="1572"/>
                    <a:pt x="4425" y="1572"/>
                  </a:cubicBezTo>
                  <a:cubicBezTo>
                    <a:pt x="4507" y="1572"/>
                    <a:pt x="4541" y="1436"/>
                    <a:pt x="4441" y="1414"/>
                  </a:cubicBezTo>
                  <a:cubicBezTo>
                    <a:pt x="2977" y="1033"/>
                    <a:pt x="1536" y="569"/>
                    <a:pt x="131" y="9"/>
                  </a:cubicBezTo>
                  <a:cubicBezTo>
                    <a:pt x="120" y="3"/>
                    <a:pt x="109" y="1"/>
                    <a:pt x="9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2" name="Google Shape;9482;p63"/>
            <p:cNvSpPr/>
            <p:nvPr/>
          </p:nvSpPr>
          <p:spPr>
            <a:xfrm>
              <a:off x="8845846" y="4853951"/>
              <a:ext cx="8745" cy="6032"/>
            </a:xfrm>
            <a:custGeom>
              <a:avLst/>
              <a:gdLst/>
              <a:ahLst/>
              <a:cxnLst/>
              <a:rect l="l" t="t" r="r" b="b"/>
              <a:pathLst>
                <a:path w="274" h="189" extrusionOk="0">
                  <a:moveTo>
                    <a:pt x="122" y="1"/>
                  </a:moveTo>
                  <a:cubicBezTo>
                    <a:pt x="59" y="1"/>
                    <a:pt x="1" y="86"/>
                    <a:pt x="66" y="142"/>
                  </a:cubicBezTo>
                  <a:lnTo>
                    <a:pt x="102" y="166"/>
                  </a:lnTo>
                  <a:cubicBezTo>
                    <a:pt x="117" y="182"/>
                    <a:pt x="135" y="188"/>
                    <a:pt x="153" y="188"/>
                  </a:cubicBezTo>
                  <a:cubicBezTo>
                    <a:pt x="215" y="188"/>
                    <a:pt x="274" y="105"/>
                    <a:pt x="209" y="59"/>
                  </a:cubicBezTo>
                  <a:lnTo>
                    <a:pt x="173" y="23"/>
                  </a:lnTo>
                  <a:cubicBezTo>
                    <a:pt x="157" y="8"/>
                    <a:pt x="140" y="1"/>
                    <a:pt x="12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3" name="Google Shape;9483;p63"/>
            <p:cNvSpPr/>
            <p:nvPr/>
          </p:nvSpPr>
          <p:spPr>
            <a:xfrm>
              <a:off x="8669236" y="4791422"/>
              <a:ext cx="159747" cy="57356"/>
            </a:xfrm>
            <a:custGeom>
              <a:avLst/>
              <a:gdLst/>
              <a:ahLst/>
              <a:cxnLst/>
              <a:rect l="l" t="t" r="r" b="b"/>
              <a:pathLst>
                <a:path w="5005" h="1797" extrusionOk="0">
                  <a:moveTo>
                    <a:pt x="106" y="0"/>
                  </a:moveTo>
                  <a:cubicBezTo>
                    <a:pt x="30" y="0"/>
                    <a:pt x="1" y="128"/>
                    <a:pt x="86" y="160"/>
                  </a:cubicBezTo>
                  <a:cubicBezTo>
                    <a:pt x="1646" y="803"/>
                    <a:pt x="3277" y="1268"/>
                    <a:pt x="4873" y="1792"/>
                  </a:cubicBezTo>
                  <a:cubicBezTo>
                    <a:pt x="4882" y="1795"/>
                    <a:pt x="4892" y="1797"/>
                    <a:pt x="4900" y="1797"/>
                  </a:cubicBezTo>
                  <a:cubicBezTo>
                    <a:pt x="4976" y="1797"/>
                    <a:pt x="5004" y="1669"/>
                    <a:pt x="4908" y="1637"/>
                  </a:cubicBezTo>
                  <a:cubicBezTo>
                    <a:pt x="3313" y="1113"/>
                    <a:pt x="1682" y="649"/>
                    <a:pt x="134" y="6"/>
                  </a:cubicBezTo>
                  <a:cubicBezTo>
                    <a:pt x="124" y="2"/>
                    <a:pt x="115" y="0"/>
                    <a:pt x="10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4" name="Google Shape;9484;p63"/>
            <p:cNvSpPr/>
            <p:nvPr/>
          </p:nvSpPr>
          <p:spPr>
            <a:xfrm>
              <a:off x="8596300" y="4759662"/>
              <a:ext cx="358912" cy="241584"/>
            </a:xfrm>
            <a:custGeom>
              <a:avLst/>
              <a:gdLst/>
              <a:ahLst/>
              <a:cxnLst/>
              <a:rect l="l" t="t" r="r" b="b"/>
              <a:pathLst>
                <a:path w="11245" h="7569" extrusionOk="0">
                  <a:moveTo>
                    <a:pt x="67" y="0"/>
                  </a:moveTo>
                  <a:cubicBezTo>
                    <a:pt x="24" y="0"/>
                    <a:pt x="1" y="78"/>
                    <a:pt x="50" y="108"/>
                  </a:cubicBezTo>
                  <a:lnTo>
                    <a:pt x="11134" y="7561"/>
                  </a:lnTo>
                  <a:cubicBezTo>
                    <a:pt x="11143" y="7566"/>
                    <a:pt x="11152" y="7569"/>
                    <a:pt x="11161" y="7569"/>
                  </a:cubicBezTo>
                  <a:cubicBezTo>
                    <a:pt x="11209" y="7569"/>
                    <a:pt x="11244" y="7494"/>
                    <a:pt x="11194" y="7454"/>
                  </a:cubicBezTo>
                  <a:lnTo>
                    <a:pt x="97" y="12"/>
                  </a:lnTo>
                  <a:cubicBezTo>
                    <a:pt x="87" y="4"/>
                    <a:pt x="76" y="0"/>
                    <a:pt x="6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5" name="Google Shape;9485;p63"/>
            <p:cNvSpPr/>
            <p:nvPr/>
          </p:nvSpPr>
          <p:spPr>
            <a:xfrm>
              <a:off x="8583564" y="4762343"/>
              <a:ext cx="385978" cy="459197"/>
            </a:xfrm>
            <a:custGeom>
              <a:avLst/>
              <a:gdLst/>
              <a:ahLst/>
              <a:cxnLst/>
              <a:rect l="l" t="t" r="r" b="b"/>
              <a:pathLst>
                <a:path w="12093" h="14387" extrusionOk="0">
                  <a:moveTo>
                    <a:pt x="319" y="0"/>
                  </a:moveTo>
                  <a:cubicBezTo>
                    <a:pt x="149" y="0"/>
                    <a:pt x="0" y="175"/>
                    <a:pt x="79" y="369"/>
                  </a:cubicBezTo>
                  <a:lnTo>
                    <a:pt x="5735" y="13942"/>
                  </a:lnTo>
                  <a:cubicBezTo>
                    <a:pt x="5860" y="14232"/>
                    <a:pt x="6135" y="14387"/>
                    <a:pt x="6411" y="14387"/>
                  </a:cubicBezTo>
                  <a:cubicBezTo>
                    <a:pt x="6635" y="14387"/>
                    <a:pt x="6860" y="14286"/>
                    <a:pt x="7009" y="14073"/>
                  </a:cubicBezTo>
                  <a:lnTo>
                    <a:pt x="9438" y="10596"/>
                  </a:lnTo>
                  <a:lnTo>
                    <a:pt x="12093" y="13442"/>
                  </a:lnTo>
                  <a:lnTo>
                    <a:pt x="10569" y="8965"/>
                  </a:lnTo>
                  <a:lnTo>
                    <a:pt x="496" y="71"/>
                  </a:lnTo>
                  <a:cubicBezTo>
                    <a:pt x="441" y="22"/>
                    <a:pt x="379" y="0"/>
                    <a:pt x="31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6" name="Google Shape;9486;p63"/>
            <p:cNvSpPr/>
            <p:nvPr/>
          </p:nvSpPr>
          <p:spPr>
            <a:xfrm>
              <a:off x="8799116" y="5051052"/>
              <a:ext cx="112445" cy="165684"/>
            </a:xfrm>
            <a:custGeom>
              <a:avLst/>
              <a:gdLst/>
              <a:ahLst/>
              <a:cxnLst/>
              <a:rect l="l" t="t" r="r" b="b"/>
              <a:pathLst>
                <a:path w="3523" h="5191" extrusionOk="0">
                  <a:moveTo>
                    <a:pt x="3452" y="0"/>
                  </a:moveTo>
                  <a:cubicBezTo>
                    <a:pt x="3434" y="0"/>
                    <a:pt x="3415" y="8"/>
                    <a:pt x="3399" y="27"/>
                  </a:cubicBezTo>
                  <a:cubicBezTo>
                    <a:pt x="2351" y="1766"/>
                    <a:pt x="1065" y="3373"/>
                    <a:pt x="18" y="5111"/>
                  </a:cubicBezTo>
                  <a:cubicBezTo>
                    <a:pt x="1" y="5154"/>
                    <a:pt x="38" y="5190"/>
                    <a:pt x="74" y="5190"/>
                  </a:cubicBezTo>
                  <a:cubicBezTo>
                    <a:pt x="89" y="5190"/>
                    <a:pt x="103" y="5184"/>
                    <a:pt x="113" y="5171"/>
                  </a:cubicBezTo>
                  <a:cubicBezTo>
                    <a:pt x="1173" y="3421"/>
                    <a:pt x="2447" y="1825"/>
                    <a:pt x="3506" y="75"/>
                  </a:cubicBezTo>
                  <a:cubicBezTo>
                    <a:pt x="3522" y="35"/>
                    <a:pt x="3490" y="0"/>
                    <a:pt x="3452"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7" name="Google Shape;9487;p63"/>
            <p:cNvSpPr/>
            <p:nvPr/>
          </p:nvSpPr>
          <p:spPr>
            <a:xfrm>
              <a:off x="8596013" y="4760300"/>
              <a:ext cx="370977" cy="417130"/>
            </a:xfrm>
            <a:custGeom>
              <a:avLst/>
              <a:gdLst/>
              <a:ahLst/>
              <a:cxnLst/>
              <a:rect l="l" t="t" r="r" b="b"/>
              <a:pathLst>
                <a:path w="11623" h="13069" extrusionOk="0">
                  <a:moveTo>
                    <a:pt x="87" y="1"/>
                  </a:moveTo>
                  <a:cubicBezTo>
                    <a:pt x="40" y="1"/>
                    <a:pt x="1" y="54"/>
                    <a:pt x="47" y="100"/>
                  </a:cubicBezTo>
                  <a:cubicBezTo>
                    <a:pt x="3154" y="2969"/>
                    <a:pt x="6333" y="5767"/>
                    <a:pt x="9643" y="8434"/>
                  </a:cubicBezTo>
                  <a:cubicBezTo>
                    <a:pt x="10048" y="8755"/>
                    <a:pt x="10095" y="8863"/>
                    <a:pt x="10262" y="9327"/>
                  </a:cubicBezTo>
                  <a:lnTo>
                    <a:pt x="10738" y="10756"/>
                  </a:lnTo>
                  <a:lnTo>
                    <a:pt x="11500" y="13030"/>
                  </a:lnTo>
                  <a:cubicBezTo>
                    <a:pt x="11510" y="13057"/>
                    <a:pt x="11531" y="13069"/>
                    <a:pt x="11552" y="13069"/>
                  </a:cubicBezTo>
                  <a:cubicBezTo>
                    <a:pt x="11587" y="13069"/>
                    <a:pt x="11622" y="13038"/>
                    <a:pt x="11608" y="12994"/>
                  </a:cubicBezTo>
                  <a:lnTo>
                    <a:pt x="10846" y="10720"/>
                  </a:lnTo>
                  <a:cubicBezTo>
                    <a:pt x="10631" y="10077"/>
                    <a:pt x="10488" y="9124"/>
                    <a:pt x="10048" y="8612"/>
                  </a:cubicBezTo>
                  <a:cubicBezTo>
                    <a:pt x="9714" y="8220"/>
                    <a:pt x="9155" y="7886"/>
                    <a:pt x="8750" y="7553"/>
                  </a:cubicBezTo>
                  <a:cubicBezTo>
                    <a:pt x="8333" y="7219"/>
                    <a:pt x="7905" y="6862"/>
                    <a:pt x="7488" y="6517"/>
                  </a:cubicBezTo>
                  <a:cubicBezTo>
                    <a:pt x="6666" y="5826"/>
                    <a:pt x="5869" y="5148"/>
                    <a:pt x="5059" y="4445"/>
                  </a:cubicBezTo>
                  <a:cubicBezTo>
                    <a:pt x="3392" y="3005"/>
                    <a:pt x="1749" y="1516"/>
                    <a:pt x="130" y="16"/>
                  </a:cubicBezTo>
                  <a:cubicBezTo>
                    <a:pt x="116" y="5"/>
                    <a:pt x="101" y="1"/>
                    <a:pt x="87"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8" name="Google Shape;9488;p63"/>
            <p:cNvSpPr/>
            <p:nvPr/>
          </p:nvSpPr>
          <p:spPr>
            <a:xfrm>
              <a:off x="8714242" y="5037040"/>
              <a:ext cx="69421" cy="156013"/>
            </a:xfrm>
            <a:custGeom>
              <a:avLst/>
              <a:gdLst/>
              <a:ahLst/>
              <a:cxnLst/>
              <a:rect l="l" t="t" r="r" b="b"/>
              <a:pathLst>
                <a:path w="2175" h="4888" extrusionOk="0">
                  <a:moveTo>
                    <a:pt x="103" y="0"/>
                  </a:moveTo>
                  <a:cubicBezTo>
                    <a:pt x="51" y="0"/>
                    <a:pt x="0" y="40"/>
                    <a:pt x="22" y="97"/>
                  </a:cubicBezTo>
                  <a:cubicBezTo>
                    <a:pt x="605" y="1705"/>
                    <a:pt x="1355" y="3241"/>
                    <a:pt x="1986" y="4836"/>
                  </a:cubicBezTo>
                  <a:cubicBezTo>
                    <a:pt x="2004" y="4872"/>
                    <a:pt x="2038" y="4888"/>
                    <a:pt x="2071" y="4888"/>
                  </a:cubicBezTo>
                  <a:cubicBezTo>
                    <a:pt x="2124" y="4888"/>
                    <a:pt x="2175" y="4847"/>
                    <a:pt x="2153" y="4788"/>
                  </a:cubicBezTo>
                  <a:cubicBezTo>
                    <a:pt x="1510" y="3205"/>
                    <a:pt x="760" y="1669"/>
                    <a:pt x="188" y="62"/>
                  </a:cubicBezTo>
                  <a:cubicBezTo>
                    <a:pt x="174" y="18"/>
                    <a:pt x="138" y="0"/>
                    <a:pt x="10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9" name="Google Shape;9489;p63"/>
            <p:cNvSpPr/>
            <p:nvPr/>
          </p:nvSpPr>
          <p:spPr>
            <a:xfrm>
              <a:off x="8701698" y="5013771"/>
              <a:ext cx="8139" cy="6958"/>
            </a:xfrm>
            <a:custGeom>
              <a:avLst/>
              <a:gdLst/>
              <a:ahLst/>
              <a:cxnLst/>
              <a:rect l="l" t="t" r="r" b="b"/>
              <a:pathLst>
                <a:path w="255" h="218" extrusionOk="0">
                  <a:moveTo>
                    <a:pt x="111" y="1"/>
                  </a:moveTo>
                  <a:cubicBezTo>
                    <a:pt x="55" y="1"/>
                    <a:pt x="0" y="65"/>
                    <a:pt x="34" y="124"/>
                  </a:cubicBezTo>
                  <a:lnTo>
                    <a:pt x="69" y="183"/>
                  </a:lnTo>
                  <a:cubicBezTo>
                    <a:pt x="87" y="208"/>
                    <a:pt x="111" y="218"/>
                    <a:pt x="136" y="218"/>
                  </a:cubicBezTo>
                  <a:cubicBezTo>
                    <a:pt x="195" y="218"/>
                    <a:pt x="254" y="159"/>
                    <a:pt x="212" y="100"/>
                  </a:cubicBezTo>
                  <a:lnTo>
                    <a:pt x="177" y="40"/>
                  </a:lnTo>
                  <a:cubicBezTo>
                    <a:pt x="159" y="12"/>
                    <a:pt x="135" y="1"/>
                    <a:pt x="11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0" name="Google Shape;9490;p63"/>
            <p:cNvSpPr/>
            <p:nvPr/>
          </p:nvSpPr>
          <p:spPr>
            <a:xfrm>
              <a:off x="8659883" y="4917694"/>
              <a:ext cx="36450" cy="75166"/>
            </a:xfrm>
            <a:custGeom>
              <a:avLst/>
              <a:gdLst/>
              <a:ahLst/>
              <a:cxnLst/>
              <a:rect l="l" t="t" r="r" b="b"/>
              <a:pathLst>
                <a:path w="1142" h="2355" extrusionOk="0">
                  <a:moveTo>
                    <a:pt x="96" y="1"/>
                  </a:moveTo>
                  <a:cubicBezTo>
                    <a:pt x="47" y="1"/>
                    <a:pt x="1" y="41"/>
                    <a:pt x="22" y="98"/>
                  </a:cubicBezTo>
                  <a:cubicBezTo>
                    <a:pt x="296" y="860"/>
                    <a:pt x="605" y="1598"/>
                    <a:pt x="975" y="2312"/>
                  </a:cubicBezTo>
                  <a:cubicBezTo>
                    <a:pt x="989" y="2342"/>
                    <a:pt x="1012" y="2354"/>
                    <a:pt x="1036" y="2354"/>
                  </a:cubicBezTo>
                  <a:cubicBezTo>
                    <a:pt x="1088" y="2354"/>
                    <a:pt x="1142" y="2294"/>
                    <a:pt x="1117" y="2229"/>
                  </a:cubicBezTo>
                  <a:lnTo>
                    <a:pt x="1106" y="2229"/>
                  </a:lnTo>
                  <a:cubicBezTo>
                    <a:pt x="748" y="1526"/>
                    <a:pt x="439" y="800"/>
                    <a:pt x="177" y="62"/>
                  </a:cubicBezTo>
                  <a:cubicBezTo>
                    <a:pt x="162" y="19"/>
                    <a:pt x="129" y="1"/>
                    <a:pt x="9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1" name="Google Shape;9491;p63"/>
            <p:cNvSpPr/>
            <p:nvPr/>
          </p:nvSpPr>
          <p:spPr>
            <a:xfrm>
              <a:off x="8634571" y="4862410"/>
              <a:ext cx="19980" cy="34311"/>
            </a:xfrm>
            <a:custGeom>
              <a:avLst/>
              <a:gdLst/>
              <a:ahLst/>
              <a:cxnLst/>
              <a:rect l="l" t="t" r="r" b="b"/>
              <a:pathLst>
                <a:path w="626" h="1075" extrusionOk="0">
                  <a:moveTo>
                    <a:pt x="100" y="0"/>
                  </a:moveTo>
                  <a:cubicBezTo>
                    <a:pt x="49" y="0"/>
                    <a:pt x="1" y="39"/>
                    <a:pt x="29" y="103"/>
                  </a:cubicBezTo>
                  <a:cubicBezTo>
                    <a:pt x="148" y="413"/>
                    <a:pt x="291" y="734"/>
                    <a:pt x="446" y="1032"/>
                  </a:cubicBezTo>
                  <a:cubicBezTo>
                    <a:pt x="461" y="1062"/>
                    <a:pt x="485" y="1074"/>
                    <a:pt x="510" y="1074"/>
                  </a:cubicBezTo>
                  <a:cubicBezTo>
                    <a:pt x="565" y="1074"/>
                    <a:pt x="625" y="1014"/>
                    <a:pt x="601" y="949"/>
                  </a:cubicBezTo>
                  <a:lnTo>
                    <a:pt x="589" y="949"/>
                  </a:lnTo>
                  <a:cubicBezTo>
                    <a:pt x="434" y="651"/>
                    <a:pt x="303" y="353"/>
                    <a:pt x="184" y="56"/>
                  </a:cubicBezTo>
                  <a:cubicBezTo>
                    <a:pt x="170" y="18"/>
                    <a:pt x="134" y="0"/>
                    <a:pt x="10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92" name="Google Shape;9492;p63"/>
          <p:cNvGrpSpPr/>
          <p:nvPr/>
        </p:nvGrpSpPr>
        <p:grpSpPr>
          <a:xfrm>
            <a:off x="766377" y="3737546"/>
            <a:ext cx="362551" cy="385181"/>
            <a:chOff x="766377" y="3737546"/>
            <a:chExt cx="362551" cy="385181"/>
          </a:xfrm>
        </p:grpSpPr>
        <p:sp>
          <p:nvSpPr>
            <p:cNvPr id="9493" name="Google Shape;9493;p63"/>
            <p:cNvSpPr/>
            <p:nvPr/>
          </p:nvSpPr>
          <p:spPr>
            <a:xfrm>
              <a:off x="771580" y="3737546"/>
              <a:ext cx="357348" cy="384446"/>
            </a:xfrm>
            <a:custGeom>
              <a:avLst/>
              <a:gdLst/>
              <a:ahLst/>
              <a:cxnLst/>
              <a:rect l="l" t="t" r="r" b="b"/>
              <a:pathLst>
                <a:path w="11196" h="12045" extrusionOk="0">
                  <a:moveTo>
                    <a:pt x="264" y="1"/>
                  </a:moveTo>
                  <a:cubicBezTo>
                    <a:pt x="116" y="1"/>
                    <a:pt x="1" y="162"/>
                    <a:pt x="87" y="316"/>
                  </a:cubicBezTo>
                  <a:cubicBezTo>
                    <a:pt x="1595" y="2880"/>
                    <a:pt x="6958" y="12044"/>
                    <a:pt x="6981" y="12044"/>
                  </a:cubicBezTo>
                  <a:cubicBezTo>
                    <a:pt x="6981" y="12044"/>
                    <a:pt x="6981" y="12044"/>
                    <a:pt x="6981" y="12044"/>
                  </a:cubicBezTo>
                  <a:cubicBezTo>
                    <a:pt x="6981" y="11984"/>
                    <a:pt x="7803" y="7722"/>
                    <a:pt x="7803" y="7722"/>
                  </a:cubicBezTo>
                  <a:lnTo>
                    <a:pt x="10720" y="6865"/>
                  </a:lnTo>
                  <a:cubicBezTo>
                    <a:pt x="11136" y="6734"/>
                    <a:pt x="11196" y="6162"/>
                    <a:pt x="10815" y="5948"/>
                  </a:cubicBezTo>
                  <a:lnTo>
                    <a:pt x="373" y="30"/>
                  </a:lnTo>
                  <a:cubicBezTo>
                    <a:pt x="337" y="10"/>
                    <a:pt x="299" y="1"/>
                    <a:pt x="26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4" name="Google Shape;9494;p63"/>
            <p:cNvSpPr/>
            <p:nvPr/>
          </p:nvSpPr>
          <p:spPr>
            <a:xfrm>
              <a:off x="1096264" y="3931104"/>
              <a:ext cx="12192" cy="15767"/>
            </a:xfrm>
            <a:custGeom>
              <a:avLst/>
              <a:gdLst/>
              <a:ahLst/>
              <a:cxnLst/>
              <a:rect l="l" t="t" r="r" b="b"/>
              <a:pathLst>
                <a:path w="382" h="494" extrusionOk="0">
                  <a:moveTo>
                    <a:pt x="92" y="1"/>
                  </a:moveTo>
                  <a:cubicBezTo>
                    <a:pt x="43" y="1"/>
                    <a:pt x="0" y="63"/>
                    <a:pt x="48" y="110"/>
                  </a:cubicBezTo>
                  <a:cubicBezTo>
                    <a:pt x="107" y="170"/>
                    <a:pt x="238" y="301"/>
                    <a:pt x="131" y="384"/>
                  </a:cubicBezTo>
                  <a:cubicBezTo>
                    <a:pt x="84" y="431"/>
                    <a:pt x="126" y="493"/>
                    <a:pt x="176" y="493"/>
                  </a:cubicBezTo>
                  <a:cubicBezTo>
                    <a:pt x="189" y="493"/>
                    <a:pt x="202" y="489"/>
                    <a:pt x="214" y="479"/>
                  </a:cubicBezTo>
                  <a:cubicBezTo>
                    <a:pt x="381" y="336"/>
                    <a:pt x="250" y="134"/>
                    <a:pt x="131" y="15"/>
                  </a:cubicBezTo>
                  <a:cubicBezTo>
                    <a:pt x="119" y="5"/>
                    <a:pt x="105" y="1"/>
                    <a:pt x="9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5" name="Google Shape;9495;p63"/>
            <p:cNvSpPr/>
            <p:nvPr/>
          </p:nvSpPr>
          <p:spPr>
            <a:xfrm>
              <a:off x="1082507" y="3920156"/>
              <a:ext cx="5490" cy="5458"/>
            </a:xfrm>
            <a:custGeom>
              <a:avLst/>
              <a:gdLst/>
              <a:ahLst/>
              <a:cxnLst/>
              <a:rect l="l" t="t" r="r" b="b"/>
              <a:pathLst>
                <a:path w="172" h="171" extrusionOk="0">
                  <a:moveTo>
                    <a:pt x="75" y="0"/>
                  </a:moveTo>
                  <a:cubicBezTo>
                    <a:pt x="36" y="0"/>
                    <a:pt x="0" y="30"/>
                    <a:pt x="14" y="72"/>
                  </a:cubicBezTo>
                  <a:lnTo>
                    <a:pt x="38" y="132"/>
                  </a:lnTo>
                  <a:cubicBezTo>
                    <a:pt x="47" y="159"/>
                    <a:pt x="70" y="171"/>
                    <a:pt x="94" y="171"/>
                  </a:cubicBezTo>
                  <a:cubicBezTo>
                    <a:pt x="132" y="171"/>
                    <a:pt x="172" y="140"/>
                    <a:pt x="157" y="96"/>
                  </a:cubicBezTo>
                  <a:lnTo>
                    <a:pt x="145" y="48"/>
                  </a:lnTo>
                  <a:cubicBezTo>
                    <a:pt x="131" y="14"/>
                    <a:pt x="102" y="0"/>
                    <a:pt x="7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6" name="Google Shape;9496;p63"/>
            <p:cNvSpPr/>
            <p:nvPr/>
          </p:nvSpPr>
          <p:spPr>
            <a:xfrm>
              <a:off x="967821" y="3859733"/>
              <a:ext cx="103062" cy="58026"/>
            </a:xfrm>
            <a:custGeom>
              <a:avLst/>
              <a:gdLst/>
              <a:ahLst/>
              <a:cxnLst/>
              <a:rect l="l" t="t" r="r" b="b"/>
              <a:pathLst>
                <a:path w="3229" h="1818" extrusionOk="0">
                  <a:moveTo>
                    <a:pt x="87" y="1"/>
                  </a:moveTo>
                  <a:cubicBezTo>
                    <a:pt x="39" y="1"/>
                    <a:pt x="0" y="80"/>
                    <a:pt x="59" y="120"/>
                  </a:cubicBezTo>
                  <a:cubicBezTo>
                    <a:pt x="1036" y="751"/>
                    <a:pt x="2060" y="1310"/>
                    <a:pt x="3107" y="1810"/>
                  </a:cubicBezTo>
                  <a:cubicBezTo>
                    <a:pt x="3117" y="1815"/>
                    <a:pt x="3127" y="1817"/>
                    <a:pt x="3136" y="1817"/>
                  </a:cubicBezTo>
                  <a:cubicBezTo>
                    <a:pt x="3193" y="1817"/>
                    <a:pt x="3228" y="1734"/>
                    <a:pt x="3167" y="1703"/>
                  </a:cubicBezTo>
                  <a:cubicBezTo>
                    <a:pt x="2119" y="1203"/>
                    <a:pt x="1095" y="643"/>
                    <a:pt x="119" y="12"/>
                  </a:cubicBezTo>
                  <a:cubicBezTo>
                    <a:pt x="108" y="4"/>
                    <a:pt x="98" y="1"/>
                    <a:pt x="8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7" name="Google Shape;9497;p63"/>
            <p:cNvSpPr/>
            <p:nvPr/>
          </p:nvSpPr>
          <p:spPr>
            <a:xfrm>
              <a:off x="951191" y="3850572"/>
              <a:ext cx="6032" cy="5234"/>
            </a:xfrm>
            <a:custGeom>
              <a:avLst/>
              <a:gdLst/>
              <a:ahLst/>
              <a:cxnLst/>
              <a:rect l="l" t="t" r="r" b="b"/>
              <a:pathLst>
                <a:path w="189" h="164" extrusionOk="0">
                  <a:moveTo>
                    <a:pt x="86" y="0"/>
                  </a:moveTo>
                  <a:cubicBezTo>
                    <a:pt x="42" y="0"/>
                    <a:pt x="0" y="64"/>
                    <a:pt x="44" y="109"/>
                  </a:cubicBezTo>
                  <a:lnTo>
                    <a:pt x="68" y="145"/>
                  </a:lnTo>
                  <a:cubicBezTo>
                    <a:pt x="79" y="158"/>
                    <a:pt x="91" y="164"/>
                    <a:pt x="104" y="164"/>
                  </a:cubicBezTo>
                  <a:cubicBezTo>
                    <a:pt x="147" y="164"/>
                    <a:pt x="189" y="96"/>
                    <a:pt x="152" y="49"/>
                  </a:cubicBezTo>
                  <a:lnTo>
                    <a:pt x="128" y="26"/>
                  </a:lnTo>
                  <a:cubicBezTo>
                    <a:pt x="116" y="8"/>
                    <a:pt x="101" y="0"/>
                    <a:pt x="8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8" name="Google Shape;9498;p63"/>
            <p:cNvSpPr/>
            <p:nvPr/>
          </p:nvSpPr>
          <p:spPr>
            <a:xfrm>
              <a:off x="826737" y="3777796"/>
              <a:ext cx="113339" cy="65590"/>
            </a:xfrm>
            <a:custGeom>
              <a:avLst/>
              <a:gdLst/>
              <a:ahLst/>
              <a:cxnLst/>
              <a:rect l="l" t="t" r="r" b="b"/>
              <a:pathLst>
                <a:path w="3551" h="2055" extrusionOk="0">
                  <a:moveTo>
                    <a:pt x="93" y="1"/>
                  </a:moveTo>
                  <a:cubicBezTo>
                    <a:pt x="36" y="1"/>
                    <a:pt x="1" y="84"/>
                    <a:pt x="62" y="115"/>
                  </a:cubicBezTo>
                  <a:cubicBezTo>
                    <a:pt x="1146" y="829"/>
                    <a:pt x="2300" y="1413"/>
                    <a:pt x="3420" y="2044"/>
                  </a:cubicBezTo>
                  <a:cubicBezTo>
                    <a:pt x="3431" y="2051"/>
                    <a:pt x="3443" y="2055"/>
                    <a:pt x="3454" y="2055"/>
                  </a:cubicBezTo>
                  <a:cubicBezTo>
                    <a:pt x="3510" y="2055"/>
                    <a:pt x="3551" y="1966"/>
                    <a:pt x="3491" y="1937"/>
                  </a:cubicBezTo>
                  <a:cubicBezTo>
                    <a:pt x="2360" y="1305"/>
                    <a:pt x="1205" y="710"/>
                    <a:pt x="122" y="8"/>
                  </a:cubicBezTo>
                  <a:cubicBezTo>
                    <a:pt x="112" y="3"/>
                    <a:pt x="102" y="1"/>
                    <a:pt x="9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9" name="Google Shape;9499;p63"/>
            <p:cNvSpPr/>
            <p:nvPr/>
          </p:nvSpPr>
          <p:spPr>
            <a:xfrm>
              <a:off x="776496" y="3743100"/>
              <a:ext cx="236221" cy="233668"/>
            </a:xfrm>
            <a:custGeom>
              <a:avLst/>
              <a:gdLst/>
              <a:ahLst/>
              <a:cxnLst/>
              <a:rect l="l" t="t" r="r" b="b"/>
              <a:pathLst>
                <a:path w="7401" h="7321" extrusionOk="0">
                  <a:moveTo>
                    <a:pt x="69" y="0"/>
                  </a:moveTo>
                  <a:cubicBezTo>
                    <a:pt x="31" y="0"/>
                    <a:pt x="1" y="43"/>
                    <a:pt x="29" y="71"/>
                  </a:cubicBezTo>
                  <a:lnTo>
                    <a:pt x="7303" y="7310"/>
                  </a:lnTo>
                  <a:cubicBezTo>
                    <a:pt x="7314" y="7317"/>
                    <a:pt x="7325" y="7321"/>
                    <a:pt x="7335" y="7321"/>
                  </a:cubicBezTo>
                  <a:cubicBezTo>
                    <a:pt x="7372" y="7321"/>
                    <a:pt x="7400" y="7278"/>
                    <a:pt x="7363" y="7250"/>
                  </a:cubicBezTo>
                  <a:lnTo>
                    <a:pt x="100" y="11"/>
                  </a:lnTo>
                  <a:cubicBezTo>
                    <a:pt x="90" y="3"/>
                    <a:pt x="79" y="0"/>
                    <a:pt x="6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0" name="Google Shape;9500;p63"/>
            <p:cNvSpPr/>
            <p:nvPr/>
          </p:nvSpPr>
          <p:spPr>
            <a:xfrm>
              <a:off x="766377" y="3744345"/>
              <a:ext cx="228785" cy="378382"/>
            </a:xfrm>
            <a:custGeom>
              <a:avLst/>
              <a:gdLst/>
              <a:ahLst/>
              <a:cxnLst/>
              <a:rect l="l" t="t" r="r" b="b"/>
              <a:pathLst>
                <a:path w="7168" h="11855" extrusionOk="0">
                  <a:moveTo>
                    <a:pt x="224" y="0"/>
                  </a:moveTo>
                  <a:cubicBezTo>
                    <a:pt x="110" y="0"/>
                    <a:pt x="0" y="99"/>
                    <a:pt x="24" y="234"/>
                  </a:cubicBezTo>
                  <a:lnTo>
                    <a:pt x="2310" y="11295"/>
                  </a:lnTo>
                  <a:cubicBezTo>
                    <a:pt x="2364" y="11578"/>
                    <a:pt x="2604" y="11743"/>
                    <a:pt x="2851" y="11743"/>
                  </a:cubicBezTo>
                  <a:cubicBezTo>
                    <a:pt x="2988" y="11743"/>
                    <a:pt x="3128" y="11692"/>
                    <a:pt x="3239" y="11581"/>
                  </a:cubicBezTo>
                  <a:lnTo>
                    <a:pt x="5584" y="9319"/>
                  </a:lnTo>
                  <a:lnTo>
                    <a:pt x="7168" y="11855"/>
                  </a:lnTo>
                  <a:lnTo>
                    <a:pt x="7168" y="11855"/>
                  </a:lnTo>
                  <a:lnTo>
                    <a:pt x="6680" y="8247"/>
                  </a:lnTo>
                  <a:lnTo>
                    <a:pt x="381" y="79"/>
                  </a:lnTo>
                  <a:cubicBezTo>
                    <a:pt x="338" y="24"/>
                    <a:pt x="281" y="0"/>
                    <a:pt x="224" y="0"/>
                  </a:cubicBezTo>
                  <a:close/>
                </a:path>
              </a:pathLst>
            </a:custGeom>
            <a:solidFill>
              <a:srgbClr val="BFDA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1" name="Google Shape;9501;p63"/>
            <p:cNvSpPr/>
            <p:nvPr/>
          </p:nvSpPr>
          <p:spPr>
            <a:xfrm>
              <a:off x="863157" y="4007965"/>
              <a:ext cx="108966" cy="109445"/>
            </a:xfrm>
            <a:custGeom>
              <a:avLst/>
              <a:gdLst/>
              <a:ahLst/>
              <a:cxnLst/>
              <a:rect l="l" t="t" r="r" b="b"/>
              <a:pathLst>
                <a:path w="3414" h="3429" extrusionOk="0">
                  <a:moveTo>
                    <a:pt x="3352" y="1"/>
                  </a:moveTo>
                  <a:cubicBezTo>
                    <a:pt x="3343" y="1"/>
                    <a:pt x="3334" y="4"/>
                    <a:pt x="3326" y="12"/>
                  </a:cubicBezTo>
                  <a:cubicBezTo>
                    <a:pt x="2279" y="1167"/>
                    <a:pt x="1076" y="2191"/>
                    <a:pt x="28" y="3358"/>
                  </a:cubicBezTo>
                  <a:cubicBezTo>
                    <a:pt x="0" y="3385"/>
                    <a:pt x="31" y="3428"/>
                    <a:pt x="62" y="3428"/>
                  </a:cubicBezTo>
                  <a:cubicBezTo>
                    <a:pt x="71" y="3428"/>
                    <a:pt x="80" y="3425"/>
                    <a:pt x="88" y="3417"/>
                  </a:cubicBezTo>
                  <a:cubicBezTo>
                    <a:pt x="1136" y="2250"/>
                    <a:pt x="2338" y="1238"/>
                    <a:pt x="3386" y="71"/>
                  </a:cubicBezTo>
                  <a:cubicBezTo>
                    <a:pt x="3414" y="43"/>
                    <a:pt x="3383" y="1"/>
                    <a:pt x="3352" y="1"/>
                  </a:cubicBezTo>
                  <a:close/>
                </a:path>
              </a:pathLst>
            </a:custGeom>
            <a:solidFill>
              <a:srgbClr val="89A6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2" name="Google Shape;9502;p63"/>
            <p:cNvSpPr/>
            <p:nvPr/>
          </p:nvSpPr>
          <p:spPr>
            <a:xfrm>
              <a:off x="776496" y="3743579"/>
              <a:ext cx="218858" cy="367753"/>
            </a:xfrm>
            <a:custGeom>
              <a:avLst/>
              <a:gdLst/>
              <a:ahLst/>
              <a:cxnLst/>
              <a:rect l="l" t="t" r="r" b="b"/>
              <a:pathLst>
                <a:path w="6857" h="11522" extrusionOk="0">
                  <a:moveTo>
                    <a:pt x="62" y="0"/>
                  </a:moveTo>
                  <a:cubicBezTo>
                    <a:pt x="30" y="0"/>
                    <a:pt x="0" y="31"/>
                    <a:pt x="17" y="56"/>
                  </a:cubicBezTo>
                  <a:lnTo>
                    <a:pt x="29" y="56"/>
                  </a:lnTo>
                  <a:cubicBezTo>
                    <a:pt x="1898" y="2616"/>
                    <a:pt x="3851" y="5116"/>
                    <a:pt x="5875" y="7545"/>
                  </a:cubicBezTo>
                  <a:cubicBezTo>
                    <a:pt x="6172" y="7902"/>
                    <a:pt x="6315" y="8033"/>
                    <a:pt x="6363" y="8462"/>
                  </a:cubicBezTo>
                  <a:lnTo>
                    <a:pt x="6518" y="9616"/>
                  </a:lnTo>
                  <a:lnTo>
                    <a:pt x="6768" y="11486"/>
                  </a:lnTo>
                  <a:cubicBezTo>
                    <a:pt x="6768" y="11510"/>
                    <a:pt x="6791" y="11521"/>
                    <a:pt x="6814" y="11521"/>
                  </a:cubicBezTo>
                  <a:cubicBezTo>
                    <a:pt x="6836" y="11521"/>
                    <a:pt x="6857" y="11510"/>
                    <a:pt x="6851" y="11486"/>
                  </a:cubicBezTo>
                  <a:lnTo>
                    <a:pt x="6601" y="9616"/>
                  </a:lnTo>
                  <a:cubicBezTo>
                    <a:pt x="6541" y="9140"/>
                    <a:pt x="6565" y="8473"/>
                    <a:pt x="6387" y="8021"/>
                  </a:cubicBezTo>
                  <a:cubicBezTo>
                    <a:pt x="6268" y="7723"/>
                    <a:pt x="5875" y="7414"/>
                    <a:pt x="5660" y="7164"/>
                  </a:cubicBezTo>
                  <a:cubicBezTo>
                    <a:pt x="5410" y="6854"/>
                    <a:pt x="5148" y="6545"/>
                    <a:pt x="4886" y="6235"/>
                  </a:cubicBezTo>
                  <a:cubicBezTo>
                    <a:pt x="4363" y="5580"/>
                    <a:pt x="3839" y="4937"/>
                    <a:pt x="3327" y="4282"/>
                  </a:cubicBezTo>
                  <a:cubicBezTo>
                    <a:pt x="2219" y="2878"/>
                    <a:pt x="1148" y="1461"/>
                    <a:pt x="100" y="20"/>
                  </a:cubicBezTo>
                  <a:cubicBezTo>
                    <a:pt x="89" y="6"/>
                    <a:pt x="75" y="0"/>
                    <a:pt x="62"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3" name="Google Shape;9503;p63"/>
            <p:cNvSpPr/>
            <p:nvPr/>
          </p:nvSpPr>
          <p:spPr>
            <a:xfrm>
              <a:off x="825428" y="3969183"/>
              <a:ext cx="29619" cy="127064"/>
            </a:xfrm>
            <a:custGeom>
              <a:avLst/>
              <a:gdLst/>
              <a:ahLst/>
              <a:cxnLst/>
              <a:rect l="l" t="t" r="r" b="b"/>
              <a:pathLst>
                <a:path w="928" h="3981" extrusionOk="0">
                  <a:moveTo>
                    <a:pt x="77" y="1"/>
                  </a:moveTo>
                  <a:cubicBezTo>
                    <a:pt x="41" y="1"/>
                    <a:pt x="1" y="34"/>
                    <a:pt x="8" y="84"/>
                  </a:cubicBezTo>
                  <a:cubicBezTo>
                    <a:pt x="210" y="1382"/>
                    <a:pt x="544" y="2644"/>
                    <a:pt x="794" y="3941"/>
                  </a:cubicBezTo>
                  <a:cubicBezTo>
                    <a:pt x="798" y="3969"/>
                    <a:pt x="820" y="3980"/>
                    <a:pt x="844" y="3980"/>
                  </a:cubicBezTo>
                  <a:cubicBezTo>
                    <a:pt x="883" y="3980"/>
                    <a:pt x="927" y="3950"/>
                    <a:pt x="913" y="3906"/>
                  </a:cubicBezTo>
                  <a:cubicBezTo>
                    <a:pt x="675" y="2608"/>
                    <a:pt x="329" y="1346"/>
                    <a:pt x="127" y="48"/>
                  </a:cubicBezTo>
                  <a:cubicBezTo>
                    <a:pt x="122" y="15"/>
                    <a:pt x="100" y="1"/>
                    <a:pt x="7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4" name="Google Shape;9504;p63"/>
            <p:cNvSpPr/>
            <p:nvPr/>
          </p:nvSpPr>
          <p:spPr>
            <a:xfrm>
              <a:off x="819108" y="3950064"/>
              <a:ext cx="5522" cy="5586"/>
            </a:xfrm>
            <a:custGeom>
              <a:avLst/>
              <a:gdLst/>
              <a:ahLst/>
              <a:cxnLst/>
              <a:rect l="l" t="t" r="r" b="b"/>
              <a:pathLst>
                <a:path w="173" h="175" extrusionOk="0">
                  <a:moveTo>
                    <a:pt x="79" y="1"/>
                  </a:moveTo>
                  <a:cubicBezTo>
                    <a:pt x="40" y="1"/>
                    <a:pt x="1" y="31"/>
                    <a:pt x="15" y="76"/>
                  </a:cubicBezTo>
                  <a:lnTo>
                    <a:pt x="39" y="135"/>
                  </a:lnTo>
                  <a:cubicBezTo>
                    <a:pt x="48" y="162"/>
                    <a:pt x="71" y="174"/>
                    <a:pt x="95" y="174"/>
                  </a:cubicBezTo>
                  <a:cubicBezTo>
                    <a:pt x="133" y="174"/>
                    <a:pt x="173" y="144"/>
                    <a:pt x="158" y="99"/>
                  </a:cubicBezTo>
                  <a:lnTo>
                    <a:pt x="134" y="40"/>
                  </a:lnTo>
                  <a:cubicBezTo>
                    <a:pt x="125" y="13"/>
                    <a:pt x="102" y="1"/>
                    <a:pt x="7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5" name="Google Shape;9505;p63"/>
            <p:cNvSpPr/>
            <p:nvPr/>
          </p:nvSpPr>
          <p:spPr>
            <a:xfrm>
              <a:off x="801872" y="3871511"/>
              <a:ext cx="16693" cy="61218"/>
            </a:xfrm>
            <a:custGeom>
              <a:avLst/>
              <a:gdLst/>
              <a:ahLst/>
              <a:cxnLst/>
              <a:rect l="l" t="t" r="r" b="b"/>
              <a:pathLst>
                <a:path w="523" h="1918" extrusionOk="0">
                  <a:moveTo>
                    <a:pt x="77" y="1"/>
                  </a:moveTo>
                  <a:cubicBezTo>
                    <a:pt x="41" y="1"/>
                    <a:pt x="0" y="34"/>
                    <a:pt x="8" y="84"/>
                  </a:cubicBezTo>
                  <a:cubicBezTo>
                    <a:pt x="91" y="679"/>
                    <a:pt x="222" y="1275"/>
                    <a:pt x="389" y="1870"/>
                  </a:cubicBezTo>
                  <a:cubicBezTo>
                    <a:pt x="398" y="1903"/>
                    <a:pt x="423" y="1917"/>
                    <a:pt x="447" y="1917"/>
                  </a:cubicBezTo>
                  <a:cubicBezTo>
                    <a:pt x="484" y="1917"/>
                    <a:pt x="522" y="1884"/>
                    <a:pt x="508" y="1834"/>
                  </a:cubicBezTo>
                  <a:cubicBezTo>
                    <a:pt x="341" y="1251"/>
                    <a:pt x="222" y="644"/>
                    <a:pt x="127" y="48"/>
                  </a:cubicBezTo>
                  <a:cubicBezTo>
                    <a:pt x="122" y="15"/>
                    <a:pt x="100" y="1"/>
                    <a:pt x="7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6" name="Google Shape;9506;p63"/>
            <p:cNvSpPr/>
            <p:nvPr/>
          </p:nvSpPr>
          <p:spPr>
            <a:xfrm>
              <a:off x="790860" y="3825930"/>
              <a:ext cx="10214" cy="28119"/>
            </a:xfrm>
            <a:custGeom>
              <a:avLst/>
              <a:gdLst/>
              <a:ahLst/>
              <a:cxnLst/>
              <a:rect l="l" t="t" r="r" b="b"/>
              <a:pathLst>
                <a:path w="320" h="881" extrusionOk="0">
                  <a:moveTo>
                    <a:pt x="76" y="0"/>
                  </a:moveTo>
                  <a:cubicBezTo>
                    <a:pt x="41" y="0"/>
                    <a:pt x="0" y="33"/>
                    <a:pt x="7" y="83"/>
                  </a:cubicBezTo>
                  <a:cubicBezTo>
                    <a:pt x="55" y="333"/>
                    <a:pt x="114" y="583"/>
                    <a:pt x="186" y="833"/>
                  </a:cubicBezTo>
                  <a:cubicBezTo>
                    <a:pt x="195" y="866"/>
                    <a:pt x="220" y="881"/>
                    <a:pt x="244" y="881"/>
                  </a:cubicBezTo>
                  <a:cubicBezTo>
                    <a:pt x="282" y="881"/>
                    <a:pt x="319" y="848"/>
                    <a:pt x="305" y="798"/>
                  </a:cubicBezTo>
                  <a:cubicBezTo>
                    <a:pt x="234" y="548"/>
                    <a:pt x="174" y="298"/>
                    <a:pt x="126" y="48"/>
                  </a:cubicBezTo>
                  <a:cubicBezTo>
                    <a:pt x="122" y="14"/>
                    <a:pt x="100" y="0"/>
                    <a:pt x="7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07" name="Google Shape;9507;p63"/>
          <p:cNvGrpSpPr/>
          <p:nvPr/>
        </p:nvGrpSpPr>
        <p:grpSpPr>
          <a:xfrm>
            <a:off x="8348925" y="1546453"/>
            <a:ext cx="227668" cy="158888"/>
            <a:chOff x="8348925" y="1546453"/>
            <a:chExt cx="227668" cy="158888"/>
          </a:xfrm>
        </p:grpSpPr>
        <p:sp>
          <p:nvSpPr>
            <p:cNvPr id="9508" name="Google Shape;9508;p63"/>
            <p:cNvSpPr/>
            <p:nvPr/>
          </p:nvSpPr>
          <p:spPr>
            <a:xfrm>
              <a:off x="8348925" y="1546453"/>
              <a:ext cx="210943" cy="130766"/>
            </a:xfrm>
            <a:custGeom>
              <a:avLst/>
              <a:gdLst/>
              <a:ahLst/>
              <a:cxnLst/>
              <a:rect l="l" t="t" r="r" b="b"/>
              <a:pathLst>
                <a:path w="6609" h="4097" extrusionOk="0">
                  <a:moveTo>
                    <a:pt x="1215" y="1"/>
                  </a:moveTo>
                  <a:cubicBezTo>
                    <a:pt x="1050" y="1"/>
                    <a:pt x="899" y="93"/>
                    <a:pt x="834" y="250"/>
                  </a:cubicBezTo>
                  <a:lnTo>
                    <a:pt x="1" y="2060"/>
                  </a:lnTo>
                  <a:lnTo>
                    <a:pt x="346" y="2191"/>
                  </a:lnTo>
                  <a:lnTo>
                    <a:pt x="5680" y="4096"/>
                  </a:lnTo>
                  <a:lnTo>
                    <a:pt x="6609" y="1858"/>
                  </a:lnTo>
                  <a:lnTo>
                    <a:pt x="1358" y="24"/>
                  </a:lnTo>
                  <a:cubicBezTo>
                    <a:pt x="1310" y="8"/>
                    <a:pt x="1262" y="1"/>
                    <a:pt x="121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9" name="Google Shape;9509;p63"/>
            <p:cNvSpPr/>
            <p:nvPr/>
          </p:nvSpPr>
          <p:spPr>
            <a:xfrm>
              <a:off x="8348925" y="1606110"/>
              <a:ext cx="227668" cy="99232"/>
            </a:xfrm>
            <a:custGeom>
              <a:avLst/>
              <a:gdLst/>
              <a:ahLst/>
              <a:cxnLst/>
              <a:rect l="l" t="t" r="r" b="b"/>
              <a:pathLst>
                <a:path w="7133" h="3109" extrusionOk="0">
                  <a:moveTo>
                    <a:pt x="6609" y="1"/>
                  </a:moveTo>
                  <a:lnTo>
                    <a:pt x="5895" y="1727"/>
                  </a:lnTo>
                  <a:cubicBezTo>
                    <a:pt x="5800" y="1943"/>
                    <a:pt x="5580" y="2078"/>
                    <a:pt x="5351" y="2078"/>
                  </a:cubicBezTo>
                  <a:cubicBezTo>
                    <a:pt x="5290" y="2078"/>
                    <a:pt x="5228" y="2068"/>
                    <a:pt x="5168" y="2048"/>
                  </a:cubicBezTo>
                  <a:lnTo>
                    <a:pt x="322" y="310"/>
                  </a:lnTo>
                  <a:lnTo>
                    <a:pt x="1" y="191"/>
                  </a:lnTo>
                  <a:lnTo>
                    <a:pt x="441" y="965"/>
                  </a:lnTo>
                  <a:cubicBezTo>
                    <a:pt x="513" y="1096"/>
                    <a:pt x="632" y="1179"/>
                    <a:pt x="1013" y="1334"/>
                  </a:cubicBezTo>
                  <a:lnTo>
                    <a:pt x="5930" y="3108"/>
                  </a:lnTo>
                  <a:cubicBezTo>
                    <a:pt x="6156" y="3049"/>
                    <a:pt x="6347" y="2894"/>
                    <a:pt x="6442" y="2680"/>
                  </a:cubicBezTo>
                  <a:lnTo>
                    <a:pt x="7061" y="1322"/>
                  </a:lnTo>
                  <a:cubicBezTo>
                    <a:pt x="7133" y="1156"/>
                    <a:pt x="7133" y="953"/>
                    <a:pt x="7038" y="786"/>
                  </a:cubicBezTo>
                  <a:lnTo>
                    <a:pt x="660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0" name="Google Shape;9510;p63"/>
            <p:cNvSpPr/>
            <p:nvPr/>
          </p:nvSpPr>
          <p:spPr>
            <a:xfrm>
              <a:off x="8348925" y="1612207"/>
              <a:ext cx="59718" cy="46376"/>
            </a:xfrm>
            <a:custGeom>
              <a:avLst/>
              <a:gdLst/>
              <a:ahLst/>
              <a:cxnLst/>
              <a:rect l="l" t="t" r="r" b="b"/>
              <a:pathLst>
                <a:path w="1871" h="1453" extrusionOk="0">
                  <a:moveTo>
                    <a:pt x="1" y="0"/>
                  </a:moveTo>
                  <a:lnTo>
                    <a:pt x="441" y="774"/>
                  </a:lnTo>
                  <a:cubicBezTo>
                    <a:pt x="513" y="905"/>
                    <a:pt x="632" y="1000"/>
                    <a:pt x="763" y="1048"/>
                  </a:cubicBezTo>
                  <a:lnTo>
                    <a:pt x="1870" y="1453"/>
                  </a:lnTo>
                  <a:lnTo>
                    <a:pt x="1608" y="584"/>
                  </a:lnTo>
                  <a:lnTo>
                    <a:pt x="322" y="119"/>
                  </a:lnTo>
                  <a:lnTo>
                    <a:pt x="1" y="0"/>
                  </a:lnTo>
                  <a:close/>
                </a:path>
              </a:pathLst>
            </a:custGeom>
            <a:solidFill>
              <a:srgbClr val="CCD8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1" name="Google Shape;9511;p63"/>
            <p:cNvSpPr/>
            <p:nvPr/>
          </p:nvSpPr>
          <p:spPr>
            <a:xfrm>
              <a:off x="8348925" y="1546453"/>
              <a:ext cx="81741" cy="84390"/>
            </a:xfrm>
            <a:custGeom>
              <a:avLst/>
              <a:gdLst/>
              <a:ahLst/>
              <a:cxnLst/>
              <a:rect l="l" t="t" r="r" b="b"/>
              <a:pathLst>
                <a:path w="2561" h="2644" extrusionOk="0">
                  <a:moveTo>
                    <a:pt x="1219" y="1"/>
                  </a:moveTo>
                  <a:cubicBezTo>
                    <a:pt x="1057" y="1"/>
                    <a:pt x="899" y="93"/>
                    <a:pt x="834" y="250"/>
                  </a:cubicBezTo>
                  <a:lnTo>
                    <a:pt x="1" y="2060"/>
                  </a:lnTo>
                  <a:lnTo>
                    <a:pt x="1620" y="2644"/>
                  </a:lnTo>
                  <a:lnTo>
                    <a:pt x="2561" y="441"/>
                  </a:lnTo>
                  <a:lnTo>
                    <a:pt x="1358" y="24"/>
                  </a:lnTo>
                  <a:cubicBezTo>
                    <a:pt x="1313" y="8"/>
                    <a:pt x="1266" y="1"/>
                    <a:pt x="121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12" name="Google Shape;9512;p63"/>
          <p:cNvGrpSpPr/>
          <p:nvPr/>
        </p:nvGrpSpPr>
        <p:grpSpPr>
          <a:xfrm>
            <a:off x="7868953" y="4919705"/>
            <a:ext cx="191186" cy="237468"/>
            <a:chOff x="7868953" y="4919705"/>
            <a:chExt cx="191186" cy="237468"/>
          </a:xfrm>
        </p:grpSpPr>
        <p:sp>
          <p:nvSpPr>
            <p:cNvPr id="9513" name="Google Shape;9513;p63"/>
            <p:cNvSpPr/>
            <p:nvPr/>
          </p:nvSpPr>
          <p:spPr>
            <a:xfrm>
              <a:off x="7872751" y="4919705"/>
              <a:ext cx="187388" cy="205964"/>
            </a:xfrm>
            <a:custGeom>
              <a:avLst/>
              <a:gdLst/>
              <a:ahLst/>
              <a:cxnLst/>
              <a:rect l="l" t="t" r="r" b="b"/>
              <a:pathLst>
                <a:path w="5871" h="6453" extrusionOk="0">
                  <a:moveTo>
                    <a:pt x="2093" y="0"/>
                  </a:moveTo>
                  <a:cubicBezTo>
                    <a:pt x="2018" y="0"/>
                    <a:pt x="1941" y="19"/>
                    <a:pt x="1870" y="59"/>
                  </a:cubicBezTo>
                  <a:lnTo>
                    <a:pt x="0" y="1106"/>
                  </a:lnTo>
                  <a:lnTo>
                    <a:pt x="227" y="1428"/>
                  </a:lnTo>
                  <a:lnTo>
                    <a:pt x="3644" y="6452"/>
                  </a:lnTo>
                  <a:lnTo>
                    <a:pt x="5870" y="5119"/>
                  </a:lnTo>
                  <a:lnTo>
                    <a:pt x="2477" y="201"/>
                  </a:lnTo>
                  <a:cubicBezTo>
                    <a:pt x="2390" y="74"/>
                    <a:pt x="2244" y="0"/>
                    <a:pt x="209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4" name="Google Shape;9514;p63"/>
            <p:cNvSpPr/>
            <p:nvPr/>
          </p:nvSpPr>
          <p:spPr>
            <a:xfrm>
              <a:off x="7868953" y="4955007"/>
              <a:ext cx="190803" cy="202165"/>
            </a:xfrm>
            <a:custGeom>
              <a:avLst/>
              <a:gdLst/>
              <a:ahLst/>
              <a:cxnLst/>
              <a:rect l="l" t="t" r="r" b="b"/>
              <a:pathLst>
                <a:path w="5978" h="6334" extrusionOk="0">
                  <a:moveTo>
                    <a:pt x="119" y="0"/>
                  </a:moveTo>
                  <a:lnTo>
                    <a:pt x="12" y="953"/>
                  </a:lnTo>
                  <a:cubicBezTo>
                    <a:pt x="0" y="1108"/>
                    <a:pt x="36" y="1262"/>
                    <a:pt x="274" y="1620"/>
                  </a:cubicBezTo>
                  <a:lnTo>
                    <a:pt x="3417" y="6275"/>
                  </a:lnTo>
                  <a:cubicBezTo>
                    <a:pt x="3517" y="6315"/>
                    <a:pt x="3620" y="6334"/>
                    <a:pt x="3724" y="6334"/>
                  </a:cubicBezTo>
                  <a:cubicBezTo>
                    <a:pt x="3868" y="6334"/>
                    <a:pt x="4012" y="6297"/>
                    <a:pt x="4144" y="6227"/>
                  </a:cubicBezTo>
                  <a:lnTo>
                    <a:pt x="5525" y="5441"/>
                  </a:lnTo>
                  <a:cubicBezTo>
                    <a:pt x="5703" y="5334"/>
                    <a:pt x="5822" y="5168"/>
                    <a:pt x="5846" y="4965"/>
                  </a:cubicBezTo>
                  <a:lnTo>
                    <a:pt x="5977" y="4013"/>
                  </a:lnTo>
                  <a:lnTo>
                    <a:pt x="4263" y="5049"/>
                  </a:lnTo>
                  <a:cubicBezTo>
                    <a:pt x="4160" y="5108"/>
                    <a:pt x="4048" y="5138"/>
                    <a:pt x="3938" y="5138"/>
                  </a:cubicBezTo>
                  <a:cubicBezTo>
                    <a:pt x="3742" y="5138"/>
                    <a:pt x="3551" y="5045"/>
                    <a:pt x="3429" y="4870"/>
                  </a:cubicBezTo>
                  <a:lnTo>
                    <a:pt x="322" y="310"/>
                  </a:lnTo>
                  <a:lnTo>
                    <a:pt x="119"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5" name="Google Shape;9515;p63"/>
            <p:cNvSpPr/>
            <p:nvPr/>
          </p:nvSpPr>
          <p:spPr>
            <a:xfrm>
              <a:off x="7868953" y="4955007"/>
              <a:ext cx="36514" cy="77943"/>
            </a:xfrm>
            <a:custGeom>
              <a:avLst/>
              <a:gdLst/>
              <a:ahLst/>
              <a:cxnLst/>
              <a:rect l="l" t="t" r="r" b="b"/>
              <a:pathLst>
                <a:path w="1144" h="2442" extrusionOk="0">
                  <a:moveTo>
                    <a:pt x="119" y="0"/>
                  </a:moveTo>
                  <a:lnTo>
                    <a:pt x="12" y="953"/>
                  </a:lnTo>
                  <a:cubicBezTo>
                    <a:pt x="0" y="1108"/>
                    <a:pt x="36" y="1262"/>
                    <a:pt x="131" y="1393"/>
                  </a:cubicBezTo>
                  <a:lnTo>
                    <a:pt x="822" y="2441"/>
                  </a:lnTo>
                  <a:lnTo>
                    <a:pt x="1143" y="1524"/>
                  </a:lnTo>
                  <a:lnTo>
                    <a:pt x="322" y="310"/>
                  </a:lnTo>
                  <a:lnTo>
                    <a:pt x="119" y="0"/>
                  </a:lnTo>
                  <a:close/>
                </a:path>
              </a:pathLst>
            </a:custGeom>
            <a:solidFill>
              <a:srgbClr val="CCD8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6" name="Google Shape;9516;p63"/>
            <p:cNvSpPr/>
            <p:nvPr/>
          </p:nvSpPr>
          <p:spPr>
            <a:xfrm>
              <a:off x="7872751" y="4919864"/>
              <a:ext cx="103764" cy="83815"/>
            </a:xfrm>
            <a:custGeom>
              <a:avLst/>
              <a:gdLst/>
              <a:ahLst/>
              <a:cxnLst/>
              <a:rect l="l" t="t" r="r" b="b"/>
              <a:pathLst>
                <a:path w="3251" h="2626" extrusionOk="0">
                  <a:moveTo>
                    <a:pt x="2085" y="1"/>
                  </a:moveTo>
                  <a:cubicBezTo>
                    <a:pt x="2011" y="1"/>
                    <a:pt x="1937" y="18"/>
                    <a:pt x="1870" y="54"/>
                  </a:cubicBezTo>
                  <a:lnTo>
                    <a:pt x="0" y="1101"/>
                  </a:lnTo>
                  <a:lnTo>
                    <a:pt x="1036" y="2625"/>
                  </a:lnTo>
                  <a:lnTo>
                    <a:pt x="3251" y="1316"/>
                  </a:lnTo>
                  <a:lnTo>
                    <a:pt x="2465" y="196"/>
                  </a:lnTo>
                  <a:cubicBezTo>
                    <a:pt x="2378" y="69"/>
                    <a:pt x="2232" y="1"/>
                    <a:pt x="2085" y="1"/>
                  </a:cubicBezTo>
                  <a:close/>
                </a:path>
              </a:pathLst>
            </a:custGeom>
            <a:solidFill>
              <a:srgbClr val="F0F7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17" name="Google Shape;9517;p63"/>
          <p:cNvGrpSpPr/>
          <p:nvPr/>
        </p:nvGrpSpPr>
        <p:grpSpPr>
          <a:xfrm>
            <a:off x="3767170" y="-207027"/>
            <a:ext cx="596283" cy="597049"/>
            <a:chOff x="3138595" y="-207027"/>
            <a:chExt cx="596283" cy="597049"/>
          </a:xfrm>
        </p:grpSpPr>
        <p:sp>
          <p:nvSpPr>
            <p:cNvPr id="9518" name="Google Shape;9518;p63"/>
            <p:cNvSpPr/>
            <p:nvPr/>
          </p:nvSpPr>
          <p:spPr>
            <a:xfrm>
              <a:off x="3138595" y="-207027"/>
              <a:ext cx="596283" cy="597049"/>
            </a:xfrm>
            <a:custGeom>
              <a:avLst/>
              <a:gdLst/>
              <a:ahLst/>
              <a:cxnLst/>
              <a:rect l="l" t="t" r="r" b="b"/>
              <a:pathLst>
                <a:path w="18682" h="18706" extrusionOk="0">
                  <a:moveTo>
                    <a:pt x="6632" y="0"/>
                  </a:moveTo>
                  <a:cubicBezTo>
                    <a:pt x="6632" y="0"/>
                    <a:pt x="4013" y="10144"/>
                    <a:pt x="0" y="14919"/>
                  </a:cubicBezTo>
                  <a:cubicBezTo>
                    <a:pt x="0" y="14919"/>
                    <a:pt x="9170" y="18705"/>
                    <a:pt x="12841" y="18705"/>
                  </a:cubicBezTo>
                  <a:cubicBezTo>
                    <a:pt x="12960" y="18705"/>
                    <a:pt x="13073" y="18701"/>
                    <a:pt x="13180" y="18693"/>
                  </a:cubicBezTo>
                  <a:cubicBezTo>
                    <a:pt x="13657" y="18645"/>
                    <a:pt x="18681" y="8930"/>
                    <a:pt x="18383" y="2274"/>
                  </a:cubicBezTo>
                  <a:lnTo>
                    <a:pt x="6632" y="0"/>
                  </a:lnTo>
                  <a:close/>
                </a:path>
              </a:pathLst>
            </a:custGeom>
            <a:solidFill>
              <a:srgbClr val="F8E9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9" name="Google Shape;9519;p63"/>
            <p:cNvSpPr/>
            <p:nvPr/>
          </p:nvSpPr>
          <p:spPr>
            <a:xfrm>
              <a:off x="3439211" y="-29365"/>
              <a:ext cx="178451" cy="42355"/>
            </a:xfrm>
            <a:custGeom>
              <a:avLst/>
              <a:gdLst/>
              <a:ahLst/>
              <a:cxnLst/>
              <a:rect l="l" t="t" r="r" b="b"/>
              <a:pathLst>
                <a:path w="5591" h="1327" extrusionOk="0">
                  <a:moveTo>
                    <a:pt x="215" y="0"/>
                  </a:moveTo>
                  <a:cubicBezTo>
                    <a:pt x="170" y="0"/>
                    <a:pt x="122" y="2"/>
                    <a:pt x="72" y="6"/>
                  </a:cubicBezTo>
                  <a:cubicBezTo>
                    <a:pt x="0" y="6"/>
                    <a:pt x="0" y="125"/>
                    <a:pt x="72" y="125"/>
                  </a:cubicBezTo>
                  <a:cubicBezTo>
                    <a:pt x="145" y="113"/>
                    <a:pt x="218" y="107"/>
                    <a:pt x="290" y="107"/>
                  </a:cubicBezTo>
                  <a:cubicBezTo>
                    <a:pt x="497" y="107"/>
                    <a:pt x="696" y="156"/>
                    <a:pt x="881" y="244"/>
                  </a:cubicBezTo>
                  <a:cubicBezTo>
                    <a:pt x="1048" y="340"/>
                    <a:pt x="1191" y="470"/>
                    <a:pt x="1322" y="601"/>
                  </a:cubicBezTo>
                  <a:cubicBezTo>
                    <a:pt x="1369" y="625"/>
                    <a:pt x="1405" y="685"/>
                    <a:pt x="1465" y="697"/>
                  </a:cubicBezTo>
                  <a:cubicBezTo>
                    <a:pt x="1536" y="697"/>
                    <a:pt x="1596" y="697"/>
                    <a:pt x="1667" y="685"/>
                  </a:cubicBezTo>
                  <a:cubicBezTo>
                    <a:pt x="1715" y="661"/>
                    <a:pt x="1762" y="637"/>
                    <a:pt x="1810" y="590"/>
                  </a:cubicBezTo>
                  <a:cubicBezTo>
                    <a:pt x="2043" y="427"/>
                    <a:pt x="2267" y="349"/>
                    <a:pt x="2486" y="349"/>
                  </a:cubicBezTo>
                  <a:cubicBezTo>
                    <a:pt x="2636" y="349"/>
                    <a:pt x="2783" y="386"/>
                    <a:pt x="2929" y="459"/>
                  </a:cubicBezTo>
                  <a:cubicBezTo>
                    <a:pt x="3477" y="625"/>
                    <a:pt x="3822" y="1113"/>
                    <a:pt x="4358" y="1280"/>
                  </a:cubicBezTo>
                  <a:cubicBezTo>
                    <a:pt x="4466" y="1313"/>
                    <a:pt x="4576" y="1327"/>
                    <a:pt x="4685" y="1327"/>
                  </a:cubicBezTo>
                  <a:cubicBezTo>
                    <a:pt x="4973" y="1327"/>
                    <a:pt x="5261" y="1232"/>
                    <a:pt x="5536" y="1137"/>
                  </a:cubicBezTo>
                  <a:cubicBezTo>
                    <a:pt x="5590" y="1116"/>
                    <a:pt x="5576" y="1027"/>
                    <a:pt x="5521" y="1027"/>
                  </a:cubicBezTo>
                  <a:cubicBezTo>
                    <a:pt x="5514" y="1027"/>
                    <a:pt x="5508" y="1028"/>
                    <a:pt x="5501" y="1030"/>
                  </a:cubicBezTo>
                  <a:cubicBezTo>
                    <a:pt x="5245" y="1113"/>
                    <a:pt x="4995" y="1170"/>
                    <a:pt x="4748" y="1170"/>
                  </a:cubicBezTo>
                  <a:cubicBezTo>
                    <a:pt x="4501" y="1170"/>
                    <a:pt x="4257" y="1113"/>
                    <a:pt x="4012" y="971"/>
                  </a:cubicBezTo>
                  <a:cubicBezTo>
                    <a:pt x="3810" y="851"/>
                    <a:pt x="3643" y="685"/>
                    <a:pt x="3441" y="566"/>
                  </a:cubicBezTo>
                  <a:cubicBezTo>
                    <a:pt x="3159" y="399"/>
                    <a:pt x="2759" y="196"/>
                    <a:pt x="2408" y="196"/>
                  </a:cubicBezTo>
                  <a:cubicBezTo>
                    <a:pt x="2358" y="196"/>
                    <a:pt x="2310" y="200"/>
                    <a:pt x="2262" y="209"/>
                  </a:cubicBezTo>
                  <a:cubicBezTo>
                    <a:pt x="1810" y="292"/>
                    <a:pt x="2238" y="292"/>
                    <a:pt x="1881" y="387"/>
                  </a:cubicBezTo>
                  <a:cubicBezTo>
                    <a:pt x="1591" y="468"/>
                    <a:pt x="1457" y="499"/>
                    <a:pt x="1390" y="499"/>
                  </a:cubicBezTo>
                  <a:cubicBezTo>
                    <a:pt x="1259" y="499"/>
                    <a:pt x="1387" y="378"/>
                    <a:pt x="1119" y="268"/>
                  </a:cubicBezTo>
                  <a:cubicBezTo>
                    <a:pt x="770" y="120"/>
                    <a:pt x="572" y="0"/>
                    <a:pt x="21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0" name="Google Shape;9520;p63"/>
            <p:cNvSpPr/>
            <p:nvPr/>
          </p:nvSpPr>
          <p:spPr>
            <a:xfrm>
              <a:off x="3354274" y="14428"/>
              <a:ext cx="77911" cy="22310"/>
            </a:xfrm>
            <a:custGeom>
              <a:avLst/>
              <a:gdLst/>
              <a:ahLst/>
              <a:cxnLst/>
              <a:rect l="l" t="t" r="r" b="b"/>
              <a:pathLst>
                <a:path w="2441" h="699" extrusionOk="0">
                  <a:moveTo>
                    <a:pt x="74" y="0"/>
                  </a:moveTo>
                  <a:cubicBezTo>
                    <a:pt x="24" y="0"/>
                    <a:pt x="1" y="100"/>
                    <a:pt x="66" y="111"/>
                  </a:cubicBezTo>
                  <a:lnTo>
                    <a:pt x="66" y="122"/>
                  </a:lnTo>
                  <a:cubicBezTo>
                    <a:pt x="816" y="361"/>
                    <a:pt x="1649" y="301"/>
                    <a:pt x="2340" y="694"/>
                  </a:cubicBezTo>
                  <a:cubicBezTo>
                    <a:pt x="2348" y="697"/>
                    <a:pt x="2356" y="699"/>
                    <a:pt x="2363" y="699"/>
                  </a:cubicBezTo>
                  <a:cubicBezTo>
                    <a:pt x="2410" y="699"/>
                    <a:pt x="2440" y="640"/>
                    <a:pt x="2399" y="599"/>
                  </a:cubicBezTo>
                  <a:cubicBezTo>
                    <a:pt x="1697" y="194"/>
                    <a:pt x="851" y="265"/>
                    <a:pt x="89" y="3"/>
                  </a:cubicBezTo>
                  <a:cubicBezTo>
                    <a:pt x="84" y="1"/>
                    <a:pt x="79" y="0"/>
                    <a:pt x="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1" name="Google Shape;9521;p63"/>
            <p:cNvSpPr/>
            <p:nvPr/>
          </p:nvSpPr>
          <p:spPr>
            <a:xfrm>
              <a:off x="3477419" y="50146"/>
              <a:ext cx="135362" cy="35492"/>
            </a:xfrm>
            <a:custGeom>
              <a:avLst/>
              <a:gdLst/>
              <a:ahLst/>
              <a:cxnLst/>
              <a:rect l="l" t="t" r="r" b="b"/>
              <a:pathLst>
                <a:path w="4241" h="1112" extrusionOk="0">
                  <a:moveTo>
                    <a:pt x="69" y="0"/>
                  </a:moveTo>
                  <a:cubicBezTo>
                    <a:pt x="14" y="0"/>
                    <a:pt x="1" y="89"/>
                    <a:pt x="65" y="111"/>
                  </a:cubicBezTo>
                  <a:cubicBezTo>
                    <a:pt x="1387" y="587"/>
                    <a:pt x="2756" y="920"/>
                    <a:pt x="4149" y="1111"/>
                  </a:cubicBezTo>
                  <a:cubicBezTo>
                    <a:pt x="4153" y="1111"/>
                    <a:pt x="4156" y="1112"/>
                    <a:pt x="4160" y="1112"/>
                  </a:cubicBezTo>
                  <a:cubicBezTo>
                    <a:pt x="4223" y="1112"/>
                    <a:pt x="4240" y="1015"/>
                    <a:pt x="4173" y="1004"/>
                  </a:cubicBezTo>
                  <a:cubicBezTo>
                    <a:pt x="2780" y="813"/>
                    <a:pt x="1411" y="468"/>
                    <a:pt x="89" y="4"/>
                  </a:cubicBezTo>
                  <a:cubicBezTo>
                    <a:pt x="82" y="1"/>
                    <a:pt x="75" y="0"/>
                    <a:pt x="6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2" name="Google Shape;9522;p63"/>
            <p:cNvSpPr/>
            <p:nvPr/>
          </p:nvSpPr>
          <p:spPr>
            <a:xfrm>
              <a:off x="3534714" y="115963"/>
              <a:ext cx="29045" cy="8075"/>
            </a:xfrm>
            <a:custGeom>
              <a:avLst/>
              <a:gdLst/>
              <a:ahLst/>
              <a:cxnLst/>
              <a:rect l="l" t="t" r="r" b="b"/>
              <a:pathLst>
                <a:path w="910" h="253" extrusionOk="0">
                  <a:moveTo>
                    <a:pt x="81" y="0"/>
                  </a:moveTo>
                  <a:cubicBezTo>
                    <a:pt x="18" y="0"/>
                    <a:pt x="0" y="97"/>
                    <a:pt x="68" y="108"/>
                  </a:cubicBezTo>
                  <a:lnTo>
                    <a:pt x="806" y="251"/>
                  </a:lnTo>
                  <a:cubicBezTo>
                    <a:pt x="810" y="252"/>
                    <a:pt x="814" y="252"/>
                    <a:pt x="817" y="252"/>
                  </a:cubicBezTo>
                  <a:cubicBezTo>
                    <a:pt x="881" y="252"/>
                    <a:pt x="910" y="155"/>
                    <a:pt x="842" y="144"/>
                  </a:cubicBezTo>
                  <a:lnTo>
                    <a:pt x="92" y="1"/>
                  </a:lnTo>
                  <a:cubicBezTo>
                    <a:pt x="88" y="1"/>
                    <a:pt x="84" y="0"/>
                    <a:pt x="8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3" name="Google Shape;9523;p63"/>
            <p:cNvSpPr/>
            <p:nvPr/>
          </p:nvSpPr>
          <p:spPr>
            <a:xfrm>
              <a:off x="3341155" y="73032"/>
              <a:ext cx="69644" cy="22757"/>
            </a:xfrm>
            <a:custGeom>
              <a:avLst/>
              <a:gdLst/>
              <a:ahLst/>
              <a:cxnLst/>
              <a:rect l="l" t="t" r="r" b="b"/>
              <a:pathLst>
                <a:path w="2182" h="713" extrusionOk="0">
                  <a:moveTo>
                    <a:pt x="72" y="1"/>
                  </a:moveTo>
                  <a:cubicBezTo>
                    <a:pt x="0" y="1"/>
                    <a:pt x="0" y="108"/>
                    <a:pt x="72" y="108"/>
                  </a:cubicBezTo>
                  <a:cubicBezTo>
                    <a:pt x="670" y="128"/>
                    <a:pt x="1171" y="712"/>
                    <a:pt x="1748" y="712"/>
                  </a:cubicBezTo>
                  <a:cubicBezTo>
                    <a:pt x="1872" y="712"/>
                    <a:pt x="1999" y="685"/>
                    <a:pt x="2131" y="620"/>
                  </a:cubicBezTo>
                  <a:cubicBezTo>
                    <a:pt x="2182" y="590"/>
                    <a:pt x="2147" y="517"/>
                    <a:pt x="2099" y="517"/>
                  </a:cubicBezTo>
                  <a:cubicBezTo>
                    <a:pt x="2090" y="517"/>
                    <a:pt x="2081" y="519"/>
                    <a:pt x="2072" y="525"/>
                  </a:cubicBezTo>
                  <a:cubicBezTo>
                    <a:pt x="1955" y="583"/>
                    <a:pt x="1840" y="608"/>
                    <a:pt x="1727" y="608"/>
                  </a:cubicBezTo>
                  <a:cubicBezTo>
                    <a:pt x="1170" y="608"/>
                    <a:pt x="645" y="21"/>
                    <a:pt x="7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4" name="Google Shape;9524;p63"/>
            <p:cNvSpPr/>
            <p:nvPr/>
          </p:nvSpPr>
          <p:spPr>
            <a:xfrm>
              <a:off x="3434487" y="100291"/>
              <a:ext cx="55058" cy="18512"/>
            </a:xfrm>
            <a:custGeom>
              <a:avLst/>
              <a:gdLst/>
              <a:ahLst/>
              <a:cxnLst/>
              <a:rect l="l" t="t" r="r" b="b"/>
              <a:pathLst>
                <a:path w="1725" h="580" extrusionOk="0">
                  <a:moveTo>
                    <a:pt x="72" y="1"/>
                  </a:moveTo>
                  <a:cubicBezTo>
                    <a:pt x="23" y="1"/>
                    <a:pt x="0" y="90"/>
                    <a:pt x="65" y="111"/>
                  </a:cubicBezTo>
                  <a:cubicBezTo>
                    <a:pt x="601" y="242"/>
                    <a:pt x="1124" y="397"/>
                    <a:pt x="1636" y="576"/>
                  </a:cubicBezTo>
                  <a:cubicBezTo>
                    <a:pt x="1643" y="578"/>
                    <a:pt x="1650" y="579"/>
                    <a:pt x="1656" y="579"/>
                  </a:cubicBezTo>
                  <a:cubicBezTo>
                    <a:pt x="1712" y="579"/>
                    <a:pt x="1725" y="490"/>
                    <a:pt x="1660" y="468"/>
                  </a:cubicBezTo>
                  <a:cubicBezTo>
                    <a:pt x="1148" y="290"/>
                    <a:pt x="624" y="135"/>
                    <a:pt x="89" y="4"/>
                  </a:cubicBezTo>
                  <a:cubicBezTo>
                    <a:pt x="83" y="2"/>
                    <a:pt x="77" y="1"/>
                    <a:pt x="7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5" name="Google Shape;9525;p63"/>
            <p:cNvSpPr/>
            <p:nvPr/>
          </p:nvSpPr>
          <p:spPr>
            <a:xfrm>
              <a:off x="3304671" y="117144"/>
              <a:ext cx="168429" cy="57037"/>
            </a:xfrm>
            <a:custGeom>
              <a:avLst/>
              <a:gdLst/>
              <a:ahLst/>
              <a:cxnLst/>
              <a:rect l="l" t="t" r="r" b="b"/>
              <a:pathLst>
                <a:path w="5277" h="1787" extrusionOk="0">
                  <a:moveTo>
                    <a:pt x="84" y="0"/>
                  </a:moveTo>
                  <a:cubicBezTo>
                    <a:pt x="0" y="0"/>
                    <a:pt x="0" y="107"/>
                    <a:pt x="84" y="119"/>
                  </a:cubicBezTo>
                  <a:cubicBezTo>
                    <a:pt x="893" y="155"/>
                    <a:pt x="1369" y="953"/>
                    <a:pt x="2167" y="1060"/>
                  </a:cubicBezTo>
                  <a:cubicBezTo>
                    <a:pt x="2643" y="1131"/>
                    <a:pt x="3132" y="1060"/>
                    <a:pt x="3608" y="1143"/>
                  </a:cubicBezTo>
                  <a:cubicBezTo>
                    <a:pt x="4167" y="1250"/>
                    <a:pt x="4703" y="1464"/>
                    <a:pt x="5179" y="1774"/>
                  </a:cubicBezTo>
                  <a:cubicBezTo>
                    <a:pt x="5190" y="1782"/>
                    <a:pt x="5200" y="1786"/>
                    <a:pt x="5209" y="1786"/>
                  </a:cubicBezTo>
                  <a:cubicBezTo>
                    <a:pt x="5252" y="1786"/>
                    <a:pt x="5276" y="1708"/>
                    <a:pt x="5227" y="1679"/>
                  </a:cubicBezTo>
                  <a:cubicBezTo>
                    <a:pt x="4417" y="1155"/>
                    <a:pt x="3608" y="1012"/>
                    <a:pt x="2655" y="976"/>
                  </a:cubicBezTo>
                  <a:cubicBezTo>
                    <a:pt x="1989" y="941"/>
                    <a:pt x="1560" y="750"/>
                    <a:pt x="1024" y="381"/>
                  </a:cubicBezTo>
                  <a:cubicBezTo>
                    <a:pt x="703" y="155"/>
                    <a:pt x="465" y="12"/>
                    <a:pt x="8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6" name="Google Shape;9526;p63"/>
            <p:cNvSpPr/>
            <p:nvPr/>
          </p:nvSpPr>
          <p:spPr>
            <a:xfrm>
              <a:off x="3503242" y="173769"/>
              <a:ext cx="72070" cy="23300"/>
            </a:xfrm>
            <a:custGeom>
              <a:avLst/>
              <a:gdLst/>
              <a:ahLst/>
              <a:cxnLst/>
              <a:rect l="l" t="t" r="r" b="b"/>
              <a:pathLst>
                <a:path w="2258" h="730" extrusionOk="0">
                  <a:moveTo>
                    <a:pt x="94" y="32"/>
                  </a:moveTo>
                  <a:cubicBezTo>
                    <a:pt x="42" y="32"/>
                    <a:pt x="1" y="110"/>
                    <a:pt x="54" y="131"/>
                  </a:cubicBezTo>
                  <a:lnTo>
                    <a:pt x="54" y="143"/>
                  </a:lnTo>
                  <a:cubicBezTo>
                    <a:pt x="721" y="417"/>
                    <a:pt x="1625" y="107"/>
                    <a:pt x="2137" y="714"/>
                  </a:cubicBezTo>
                  <a:cubicBezTo>
                    <a:pt x="2148" y="725"/>
                    <a:pt x="2161" y="730"/>
                    <a:pt x="2174" y="730"/>
                  </a:cubicBezTo>
                  <a:cubicBezTo>
                    <a:pt x="2216" y="730"/>
                    <a:pt x="2258" y="677"/>
                    <a:pt x="2221" y="631"/>
                  </a:cubicBezTo>
                  <a:cubicBezTo>
                    <a:pt x="1685" y="0"/>
                    <a:pt x="792" y="333"/>
                    <a:pt x="113" y="36"/>
                  </a:cubicBezTo>
                  <a:cubicBezTo>
                    <a:pt x="107" y="33"/>
                    <a:pt x="100" y="32"/>
                    <a:pt x="94" y="32"/>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7" name="Google Shape;9527;p63"/>
            <p:cNvSpPr/>
            <p:nvPr/>
          </p:nvSpPr>
          <p:spPr>
            <a:xfrm>
              <a:off x="3290180" y="165182"/>
              <a:ext cx="74974" cy="26683"/>
            </a:xfrm>
            <a:custGeom>
              <a:avLst/>
              <a:gdLst/>
              <a:ahLst/>
              <a:cxnLst/>
              <a:rect l="l" t="t" r="r" b="b"/>
              <a:pathLst>
                <a:path w="2349" h="836" extrusionOk="0">
                  <a:moveTo>
                    <a:pt x="77" y="1"/>
                  </a:moveTo>
                  <a:cubicBezTo>
                    <a:pt x="39" y="1"/>
                    <a:pt x="1" y="45"/>
                    <a:pt x="26" y="79"/>
                  </a:cubicBezTo>
                  <a:cubicBezTo>
                    <a:pt x="216" y="394"/>
                    <a:pt x="527" y="451"/>
                    <a:pt x="861" y="451"/>
                  </a:cubicBezTo>
                  <a:cubicBezTo>
                    <a:pt x="1051" y="451"/>
                    <a:pt x="1248" y="432"/>
                    <a:pt x="1435" y="432"/>
                  </a:cubicBezTo>
                  <a:cubicBezTo>
                    <a:pt x="1765" y="432"/>
                    <a:pt x="2061" y="490"/>
                    <a:pt x="2228" y="805"/>
                  </a:cubicBezTo>
                  <a:cubicBezTo>
                    <a:pt x="2239" y="827"/>
                    <a:pt x="2255" y="835"/>
                    <a:pt x="2272" y="835"/>
                  </a:cubicBezTo>
                  <a:cubicBezTo>
                    <a:pt x="2310" y="835"/>
                    <a:pt x="2348" y="790"/>
                    <a:pt x="2324" y="757"/>
                  </a:cubicBezTo>
                  <a:cubicBezTo>
                    <a:pt x="2144" y="416"/>
                    <a:pt x="1834" y="354"/>
                    <a:pt x="1496" y="354"/>
                  </a:cubicBezTo>
                  <a:cubicBezTo>
                    <a:pt x="1301" y="354"/>
                    <a:pt x="1097" y="375"/>
                    <a:pt x="904" y="375"/>
                  </a:cubicBezTo>
                  <a:cubicBezTo>
                    <a:pt x="588" y="375"/>
                    <a:pt x="299" y="320"/>
                    <a:pt x="121" y="31"/>
                  </a:cubicBezTo>
                  <a:cubicBezTo>
                    <a:pt x="110" y="9"/>
                    <a:pt x="94" y="1"/>
                    <a:pt x="7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8" name="Google Shape;9528;p63"/>
            <p:cNvSpPr/>
            <p:nvPr/>
          </p:nvSpPr>
          <p:spPr>
            <a:xfrm>
              <a:off x="3407452" y="207858"/>
              <a:ext cx="72644" cy="27577"/>
            </a:xfrm>
            <a:custGeom>
              <a:avLst/>
              <a:gdLst/>
              <a:ahLst/>
              <a:cxnLst/>
              <a:rect l="l" t="t" r="r" b="b"/>
              <a:pathLst>
                <a:path w="2276" h="864" extrusionOk="0">
                  <a:moveTo>
                    <a:pt x="70" y="0"/>
                  </a:moveTo>
                  <a:cubicBezTo>
                    <a:pt x="15" y="0"/>
                    <a:pt x="1" y="89"/>
                    <a:pt x="54" y="111"/>
                  </a:cubicBezTo>
                  <a:lnTo>
                    <a:pt x="2186" y="861"/>
                  </a:lnTo>
                  <a:cubicBezTo>
                    <a:pt x="2192" y="863"/>
                    <a:pt x="2198" y="864"/>
                    <a:pt x="2204" y="864"/>
                  </a:cubicBezTo>
                  <a:cubicBezTo>
                    <a:pt x="2261" y="864"/>
                    <a:pt x="2276" y="763"/>
                    <a:pt x="2221" y="742"/>
                  </a:cubicBezTo>
                  <a:lnTo>
                    <a:pt x="90" y="4"/>
                  </a:lnTo>
                  <a:cubicBezTo>
                    <a:pt x="83" y="1"/>
                    <a:pt x="77" y="0"/>
                    <a:pt x="7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9" name="Google Shape;9529;p63"/>
            <p:cNvSpPr/>
            <p:nvPr/>
          </p:nvSpPr>
          <p:spPr>
            <a:xfrm>
              <a:off x="3522936" y="241916"/>
              <a:ext cx="22246" cy="10948"/>
            </a:xfrm>
            <a:custGeom>
              <a:avLst/>
              <a:gdLst/>
              <a:ahLst/>
              <a:cxnLst/>
              <a:rect l="l" t="t" r="r" b="b"/>
              <a:pathLst>
                <a:path w="697" h="343" extrusionOk="0">
                  <a:moveTo>
                    <a:pt x="163" y="1"/>
                  </a:moveTo>
                  <a:cubicBezTo>
                    <a:pt x="131" y="1"/>
                    <a:pt x="99" y="3"/>
                    <a:pt x="68" y="8"/>
                  </a:cubicBezTo>
                  <a:cubicBezTo>
                    <a:pt x="0" y="19"/>
                    <a:pt x="29" y="116"/>
                    <a:pt x="93" y="116"/>
                  </a:cubicBezTo>
                  <a:cubicBezTo>
                    <a:pt x="96" y="116"/>
                    <a:pt x="100" y="116"/>
                    <a:pt x="104" y="115"/>
                  </a:cubicBezTo>
                  <a:cubicBezTo>
                    <a:pt x="126" y="112"/>
                    <a:pt x="149" y="111"/>
                    <a:pt x="171" y="111"/>
                  </a:cubicBezTo>
                  <a:cubicBezTo>
                    <a:pt x="326" y="111"/>
                    <a:pt x="474" y="182"/>
                    <a:pt x="568" y="318"/>
                  </a:cubicBezTo>
                  <a:cubicBezTo>
                    <a:pt x="582" y="335"/>
                    <a:pt x="600" y="342"/>
                    <a:pt x="617" y="342"/>
                  </a:cubicBezTo>
                  <a:cubicBezTo>
                    <a:pt x="659" y="342"/>
                    <a:pt x="697" y="300"/>
                    <a:pt x="663" y="258"/>
                  </a:cubicBezTo>
                  <a:cubicBezTo>
                    <a:pt x="550" y="94"/>
                    <a:pt x="358" y="1"/>
                    <a:pt x="16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0" name="Google Shape;9530;p63"/>
            <p:cNvSpPr/>
            <p:nvPr/>
          </p:nvSpPr>
          <p:spPr>
            <a:xfrm>
              <a:off x="3271028" y="220020"/>
              <a:ext cx="243594" cy="67889"/>
            </a:xfrm>
            <a:custGeom>
              <a:avLst/>
              <a:gdLst/>
              <a:ahLst/>
              <a:cxnLst/>
              <a:rect l="l" t="t" r="r" b="b"/>
              <a:pathLst>
                <a:path w="7632" h="2127" extrusionOk="0">
                  <a:moveTo>
                    <a:pt x="70" y="0"/>
                  </a:moveTo>
                  <a:cubicBezTo>
                    <a:pt x="15" y="0"/>
                    <a:pt x="0" y="89"/>
                    <a:pt x="54" y="111"/>
                  </a:cubicBezTo>
                  <a:cubicBezTo>
                    <a:pt x="1257" y="504"/>
                    <a:pt x="2459" y="932"/>
                    <a:pt x="3674" y="1301"/>
                  </a:cubicBezTo>
                  <a:cubicBezTo>
                    <a:pt x="4924" y="1694"/>
                    <a:pt x="6245" y="1885"/>
                    <a:pt x="7531" y="2123"/>
                  </a:cubicBezTo>
                  <a:cubicBezTo>
                    <a:pt x="7538" y="2125"/>
                    <a:pt x="7544" y="2126"/>
                    <a:pt x="7550" y="2126"/>
                  </a:cubicBezTo>
                  <a:cubicBezTo>
                    <a:pt x="7608" y="2126"/>
                    <a:pt x="7632" y="2027"/>
                    <a:pt x="7567" y="2016"/>
                  </a:cubicBezTo>
                  <a:cubicBezTo>
                    <a:pt x="6269" y="1778"/>
                    <a:pt x="4960" y="1587"/>
                    <a:pt x="3697" y="1194"/>
                  </a:cubicBezTo>
                  <a:cubicBezTo>
                    <a:pt x="2495" y="825"/>
                    <a:pt x="1292" y="408"/>
                    <a:pt x="90" y="4"/>
                  </a:cubicBezTo>
                  <a:cubicBezTo>
                    <a:pt x="83" y="1"/>
                    <a:pt x="76" y="0"/>
                    <a:pt x="7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1" name="Google Shape;9531;p63"/>
            <p:cNvSpPr/>
            <p:nvPr/>
          </p:nvSpPr>
          <p:spPr>
            <a:xfrm>
              <a:off x="3178590" y="-17587"/>
              <a:ext cx="144012" cy="277140"/>
            </a:xfrm>
            <a:custGeom>
              <a:avLst/>
              <a:gdLst/>
              <a:ahLst/>
              <a:cxnLst/>
              <a:rect l="l" t="t" r="r" b="b"/>
              <a:pathLst>
                <a:path w="4512" h="8683" extrusionOk="0">
                  <a:moveTo>
                    <a:pt x="4423" y="0"/>
                  </a:moveTo>
                  <a:cubicBezTo>
                    <a:pt x="4406" y="0"/>
                    <a:pt x="4389" y="9"/>
                    <a:pt x="4379" y="30"/>
                  </a:cubicBezTo>
                  <a:cubicBezTo>
                    <a:pt x="3105" y="2971"/>
                    <a:pt x="1795" y="5912"/>
                    <a:pt x="33" y="8591"/>
                  </a:cubicBezTo>
                  <a:cubicBezTo>
                    <a:pt x="1" y="8639"/>
                    <a:pt x="40" y="8682"/>
                    <a:pt x="83" y="8682"/>
                  </a:cubicBezTo>
                  <a:cubicBezTo>
                    <a:pt x="104" y="8682"/>
                    <a:pt x="125" y="8673"/>
                    <a:pt x="140" y="8650"/>
                  </a:cubicBezTo>
                  <a:cubicBezTo>
                    <a:pt x="1902" y="5971"/>
                    <a:pt x="3212" y="3030"/>
                    <a:pt x="4486" y="101"/>
                  </a:cubicBezTo>
                  <a:cubicBezTo>
                    <a:pt x="4511" y="51"/>
                    <a:pt x="4465" y="0"/>
                    <a:pt x="442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2" name="Google Shape;9532;p63"/>
            <p:cNvSpPr/>
            <p:nvPr/>
          </p:nvSpPr>
          <p:spPr>
            <a:xfrm>
              <a:off x="3563442" y="-52730"/>
              <a:ext cx="126840" cy="386393"/>
            </a:xfrm>
            <a:custGeom>
              <a:avLst/>
              <a:gdLst/>
              <a:ahLst/>
              <a:cxnLst/>
              <a:rect l="l" t="t" r="r" b="b"/>
              <a:pathLst>
                <a:path w="3974" h="12106" extrusionOk="0">
                  <a:moveTo>
                    <a:pt x="3895" y="0"/>
                  </a:moveTo>
                  <a:cubicBezTo>
                    <a:pt x="3869" y="0"/>
                    <a:pt x="3845" y="14"/>
                    <a:pt x="3835" y="48"/>
                  </a:cubicBezTo>
                  <a:lnTo>
                    <a:pt x="3847" y="48"/>
                  </a:lnTo>
                  <a:cubicBezTo>
                    <a:pt x="3145" y="4203"/>
                    <a:pt x="1859" y="8227"/>
                    <a:pt x="25" y="12013"/>
                  </a:cubicBezTo>
                  <a:cubicBezTo>
                    <a:pt x="1" y="12062"/>
                    <a:pt x="43" y="12105"/>
                    <a:pt x="83" y="12105"/>
                  </a:cubicBezTo>
                  <a:cubicBezTo>
                    <a:pt x="102" y="12105"/>
                    <a:pt x="121" y="12096"/>
                    <a:pt x="132" y="12073"/>
                  </a:cubicBezTo>
                  <a:cubicBezTo>
                    <a:pt x="1978" y="8275"/>
                    <a:pt x="3264" y="4239"/>
                    <a:pt x="3966" y="83"/>
                  </a:cubicBezTo>
                  <a:cubicBezTo>
                    <a:pt x="3973" y="33"/>
                    <a:pt x="3933" y="0"/>
                    <a:pt x="389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33" name="Google Shape;9533;p63"/>
          <p:cNvSpPr/>
          <p:nvPr/>
        </p:nvSpPr>
        <p:spPr>
          <a:xfrm>
            <a:off x="3467556" y="359506"/>
            <a:ext cx="14012" cy="6288"/>
          </a:xfrm>
          <a:custGeom>
            <a:avLst/>
            <a:gdLst/>
            <a:ahLst/>
            <a:cxnLst/>
            <a:rect l="l" t="t" r="r" b="b"/>
            <a:pathLst>
              <a:path w="439" h="197" extrusionOk="0">
                <a:moveTo>
                  <a:pt x="91" y="0"/>
                </a:moveTo>
                <a:cubicBezTo>
                  <a:pt x="23" y="0"/>
                  <a:pt x="1" y="101"/>
                  <a:pt x="76" y="122"/>
                </a:cubicBezTo>
                <a:lnTo>
                  <a:pt x="327" y="194"/>
                </a:lnTo>
                <a:cubicBezTo>
                  <a:pt x="334" y="196"/>
                  <a:pt x="341" y="197"/>
                  <a:pt x="348" y="197"/>
                </a:cubicBezTo>
                <a:cubicBezTo>
                  <a:pt x="415" y="197"/>
                  <a:pt x="438" y="96"/>
                  <a:pt x="362" y="75"/>
                </a:cubicBezTo>
                <a:lnTo>
                  <a:pt x="112" y="3"/>
                </a:lnTo>
                <a:cubicBezTo>
                  <a:pt x="105" y="1"/>
                  <a:pt x="98" y="0"/>
                  <a:pt x="9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534" name="Google Shape;9534;p63"/>
          <p:cNvGrpSpPr/>
          <p:nvPr/>
        </p:nvGrpSpPr>
        <p:grpSpPr>
          <a:xfrm>
            <a:off x="598386" y="854701"/>
            <a:ext cx="119754" cy="225089"/>
            <a:chOff x="598386" y="854701"/>
            <a:chExt cx="119754" cy="225089"/>
          </a:xfrm>
        </p:grpSpPr>
        <p:sp>
          <p:nvSpPr>
            <p:cNvPr id="9535" name="Google Shape;9535;p63"/>
            <p:cNvSpPr/>
            <p:nvPr/>
          </p:nvSpPr>
          <p:spPr>
            <a:xfrm>
              <a:off x="653893" y="979824"/>
              <a:ext cx="38014" cy="99966"/>
            </a:xfrm>
            <a:custGeom>
              <a:avLst/>
              <a:gdLst/>
              <a:ahLst/>
              <a:cxnLst/>
              <a:rect l="l" t="t" r="r" b="b"/>
              <a:pathLst>
                <a:path w="1191" h="3132" extrusionOk="0">
                  <a:moveTo>
                    <a:pt x="893" y="0"/>
                  </a:moveTo>
                  <a:lnTo>
                    <a:pt x="0" y="191"/>
                  </a:lnTo>
                  <a:cubicBezTo>
                    <a:pt x="0" y="191"/>
                    <a:pt x="453" y="1834"/>
                    <a:pt x="1191" y="3131"/>
                  </a:cubicBezTo>
                  <a:cubicBezTo>
                    <a:pt x="1179" y="2084"/>
                    <a:pt x="1072" y="1036"/>
                    <a:pt x="8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6" name="Google Shape;9536;p63"/>
            <p:cNvSpPr/>
            <p:nvPr/>
          </p:nvSpPr>
          <p:spPr>
            <a:xfrm>
              <a:off x="598386" y="854701"/>
              <a:ext cx="119754" cy="143118"/>
            </a:xfrm>
            <a:custGeom>
              <a:avLst/>
              <a:gdLst/>
              <a:ahLst/>
              <a:cxnLst/>
              <a:rect l="l" t="t" r="r" b="b"/>
              <a:pathLst>
                <a:path w="3752" h="4484" extrusionOk="0">
                  <a:moveTo>
                    <a:pt x="2023" y="0"/>
                  </a:moveTo>
                  <a:cubicBezTo>
                    <a:pt x="1384" y="0"/>
                    <a:pt x="548" y="181"/>
                    <a:pt x="370" y="467"/>
                  </a:cubicBezTo>
                  <a:cubicBezTo>
                    <a:pt x="1" y="1039"/>
                    <a:pt x="572" y="2908"/>
                    <a:pt x="1287" y="3599"/>
                  </a:cubicBezTo>
                  <a:cubicBezTo>
                    <a:pt x="1203" y="3646"/>
                    <a:pt x="870" y="3813"/>
                    <a:pt x="763" y="3992"/>
                  </a:cubicBezTo>
                  <a:cubicBezTo>
                    <a:pt x="727" y="4039"/>
                    <a:pt x="703" y="4111"/>
                    <a:pt x="680" y="4170"/>
                  </a:cubicBezTo>
                  <a:cubicBezTo>
                    <a:pt x="620" y="4289"/>
                    <a:pt x="703" y="4420"/>
                    <a:pt x="834" y="4444"/>
                  </a:cubicBezTo>
                  <a:cubicBezTo>
                    <a:pt x="1056" y="4471"/>
                    <a:pt x="1266" y="4483"/>
                    <a:pt x="1463" y="4483"/>
                  </a:cubicBezTo>
                  <a:cubicBezTo>
                    <a:pt x="2564" y="4483"/>
                    <a:pt x="3273" y="4107"/>
                    <a:pt x="3597" y="3884"/>
                  </a:cubicBezTo>
                  <a:cubicBezTo>
                    <a:pt x="3751" y="3777"/>
                    <a:pt x="3751" y="3575"/>
                    <a:pt x="3620" y="3456"/>
                  </a:cubicBezTo>
                  <a:cubicBezTo>
                    <a:pt x="3394" y="3265"/>
                    <a:pt x="2942" y="3253"/>
                    <a:pt x="2942" y="3253"/>
                  </a:cubicBezTo>
                  <a:cubicBezTo>
                    <a:pt x="3489" y="2253"/>
                    <a:pt x="3013" y="515"/>
                    <a:pt x="2751" y="170"/>
                  </a:cubicBezTo>
                  <a:cubicBezTo>
                    <a:pt x="2655" y="53"/>
                    <a:pt x="2368" y="0"/>
                    <a:pt x="202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7" name="Google Shape;9537;p63"/>
            <p:cNvSpPr/>
            <p:nvPr/>
          </p:nvSpPr>
          <p:spPr>
            <a:xfrm>
              <a:off x="613771" y="864723"/>
              <a:ext cx="67761" cy="15703"/>
            </a:xfrm>
            <a:custGeom>
              <a:avLst/>
              <a:gdLst/>
              <a:ahLst/>
              <a:cxnLst/>
              <a:rect l="l" t="t" r="r" b="b"/>
              <a:pathLst>
                <a:path w="2123" h="492" extrusionOk="0">
                  <a:moveTo>
                    <a:pt x="2088" y="1"/>
                  </a:moveTo>
                  <a:cubicBezTo>
                    <a:pt x="2081" y="1"/>
                    <a:pt x="2073" y="4"/>
                    <a:pt x="2067" y="10"/>
                  </a:cubicBezTo>
                  <a:cubicBezTo>
                    <a:pt x="1864" y="320"/>
                    <a:pt x="1329" y="380"/>
                    <a:pt x="995" y="403"/>
                  </a:cubicBezTo>
                  <a:cubicBezTo>
                    <a:pt x="874" y="415"/>
                    <a:pt x="697" y="438"/>
                    <a:pt x="523" y="438"/>
                  </a:cubicBezTo>
                  <a:cubicBezTo>
                    <a:pt x="339" y="438"/>
                    <a:pt x="159" y="412"/>
                    <a:pt x="55" y="320"/>
                  </a:cubicBezTo>
                  <a:cubicBezTo>
                    <a:pt x="49" y="315"/>
                    <a:pt x="43" y="312"/>
                    <a:pt x="37" y="312"/>
                  </a:cubicBezTo>
                  <a:cubicBezTo>
                    <a:pt x="17" y="312"/>
                    <a:pt x="1" y="337"/>
                    <a:pt x="19" y="356"/>
                  </a:cubicBezTo>
                  <a:lnTo>
                    <a:pt x="19" y="344"/>
                  </a:lnTo>
                  <a:cubicBezTo>
                    <a:pt x="147" y="459"/>
                    <a:pt x="364" y="492"/>
                    <a:pt x="582" y="492"/>
                  </a:cubicBezTo>
                  <a:cubicBezTo>
                    <a:pt x="770" y="492"/>
                    <a:pt x="958" y="468"/>
                    <a:pt x="1090" y="451"/>
                  </a:cubicBezTo>
                  <a:cubicBezTo>
                    <a:pt x="1424" y="415"/>
                    <a:pt x="1900" y="344"/>
                    <a:pt x="2114" y="46"/>
                  </a:cubicBezTo>
                  <a:cubicBezTo>
                    <a:pt x="2123" y="20"/>
                    <a:pt x="2107" y="1"/>
                    <a:pt x="20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8" name="Google Shape;9538;p63"/>
            <p:cNvSpPr/>
            <p:nvPr/>
          </p:nvSpPr>
          <p:spPr>
            <a:xfrm>
              <a:off x="643615" y="959811"/>
              <a:ext cx="47366" cy="11841"/>
            </a:xfrm>
            <a:custGeom>
              <a:avLst/>
              <a:gdLst/>
              <a:ahLst/>
              <a:cxnLst/>
              <a:rect l="l" t="t" r="r" b="b"/>
              <a:pathLst>
                <a:path w="1484" h="371" extrusionOk="0">
                  <a:moveTo>
                    <a:pt x="1447" y="0"/>
                  </a:moveTo>
                  <a:cubicBezTo>
                    <a:pt x="1441" y="0"/>
                    <a:pt x="1435" y="2"/>
                    <a:pt x="1429" y="8"/>
                  </a:cubicBezTo>
                  <a:cubicBezTo>
                    <a:pt x="1113" y="253"/>
                    <a:pt x="648" y="323"/>
                    <a:pt x="237" y="323"/>
                  </a:cubicBezTo>
                  <a:cubicBezTo>
                    <a:pt x="168" y="323"/>
                    <a:pt x="101" y="321"/>
                    <a:pt x="36" y="318"/>
                  </a:cubicBezTo>
                  <a:cubicBezTo>
                    <a:pt x="1" y="318"/>
                    <a:pt x="1" y="365"/>
                    <a:pt x="36" y="365"/>
                  </a:cubicBezTo>
                  <a:cubicBezTo>
                    <a:pt x="102" y="369"/>
                    <a:pt x="170" y="371"/>
                    <a:pt x="240" y="371"/>
                  </a:cubicBezTo>
                  <a:cubicBezTo>
                    <a:pt x="662" y="371"/>
                    <a:pt x="1138" y="299"/>
                    <a:pt x="1465" y="44"/>
                  </a:cubicBezTo>
                  <a:cubicBezTo>
                    <a:pt x="1483" y="25"/>
                    <a:pt x="1467" y="0"/>
                    <a:pt x="1447" y="0"/>
                  </a:cubicBezTo>
                  <a:close/>
                </a:path>
              </a:pathLst>
            </a:custGeom>
            <a:solidFill>
              <a:srgbClr val="B67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39" name="Google Shape;9539;p63"/>
          <p:cNvSpPr/>
          <p:nvPr/>
        </p:nvSpPr>
        <p:spPr>
          <a:xfrm>
            <a:off x="7170652" y="3175130"/>
            <a:ext cx="15671" cy="5043"/>
          </a:xfrm>
          <a:custGeom>
            <a:avLst/>
            <a:gdLst/>
            <a:ahLst/>
            <a:cxnLst/>
            <a:rect l="l" t="t" r="r" b="b"/>
            <a:pathLst>
              <a:path w="491" h="158" extrusionOk="0">
                <a:moveTo>
                  <a:pt x="69" y="1"/>
                </a:moveTo>
                <a:cubicBezTo>
                  <a:pt x="30" y="1"/>
                  <a:pt x="0" y="58"/>
                  <a:pt x="41" y="89"/>
                </a:cubicBezTo>
                <a:cubicBezTo>
                  <a:pt x="130" y="133"/>
                  <a:pt x="231" y="157"/>
                  <a:pt x="331" y="157"/>
                </a:cubicBezTo>
                <a:cubicBezTo>
                  <a:pt x="366" y="157"/>
                  <a:pt x="400" y="154"/>
                  <a:pt x="434" y="148"/>
                </a:cubicBezTo>
                <a:cubicBezTo>
                  <a:pt x="490" y="148"/>
                  <a:pt x="472" y="64"/>
                  <a:pt x="420" y="64"/>
                </a:cubicBezTo>
                <a:cubicBezTo>
                  <a:pt x="417" y="64"/>
                  <a:pt x="414" y="64"/>
                  <a:pt x="410" y="65"/>
                </a:cubicBezTo>
                <a:cubicBezTo>
                  <a:pt x="386" y="68"/>
                  <a:pt x="362" y="69"/>
                  <a:pt x="337" y="69"/>
                </a:cubicBezTo>
                <a:cubicBezTo>
                  <a:pt x="251" y="69"/>
                  <a:pt x="163" y="52"/>
                  <a:pt x="89" y="5"/>
                </a:cubicBezTo>
                <a:cubicBezTo>
                  <a:pt x="82" y="2"/>
                  <a:pt x="76" y="1"/>
                  <a:pt x="6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540" name="Google Shape;9540;p63"/>
          <p:cNvGrpSpPr/>
          <p:nvPr/>
        </p:nvGrpSpPr>
        <p:grpSpPr>
          <a:xfrm>
            <a:off x="6558381" y="3714589"/>
            <a:ext cx="428302" cy="440846"/>
            <a:chOff x="6786981" y="2952589"/>
            <a:chExt cx="428302" cy="440846"/>
          </a:xfrm>
        </p:grpSpPr>
        <p:sp>
          <p:nvSpPr>
            <p:cNvPr id="9541" name="Google Shape;9541;p63"/>
            <p:cNvSpPr/>
            <p:nvPr/>
          </p:nvSpPr>
          <p:spPr>
            <a:xfrm>
              <a:off x="6880473" y="2955622"/>
              <a:ext cx="52089" cy="56271"/>
            </a:xfrm>
            <a:custGeom>
              <a:avLst/>
              <a:gdLst/>
              <a:ahLst/>
              <a:cxnLst/>
              <a:rect l="l" t="t" r="r" b="b"/>
              <a:pathLst>
                <a:path w="1632" h="1763" fill="none" extrusionOk="0">
                  <a:moveTo>
                    <a:pt x="1048" y="1763"/>
                  </a:moveTo>
                  <a:cubicBezTo>
                    <a:pt x="631" y="1548"/>
                    <a:pt x="0" y="1203"/>
                    <a:pt x="274" y="846"/>
                  </a:cubicBezTo>
                  <a:cubicBezTo>
                    <a:pt x="548" y="489"/>
                    <a:pt x="976" y="1"/>
                    <a:pt x="1250" y="239"/>
                  </a:cubicBezTo>
                  <a:cubicBezTo>
                    <a:pt x="1524" y="477"/>
                    <a:pt x="1631" y="1537"/>
                    <a:pt x="1631" y="1537"/>
                  </a:cubicBezTo>
                </a:path>
              </a:pathLst>
            </a:custGeom>
            <a:noFill/>
            <a:ln w="2975" cap="flat" cmpd="sng">
              <a:solidFill>
                <a:srgbClr val="C1C1C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2" name="Google Shape;9542;p63"/>
            <p:cNvSpPr/>
            <p:nvPr/>
          </p:nvSpPr>
          <p:spPr>
            <a:xfrm>
              <a:off x="6786981" y="2978061"/>
              <a:ext cx="410427" cy="415374"/>
            </a:xfrm>
            <a:custGeom>
              <a:avLst/>
              <a:gdLst/>
              <a:ahLst/>
              <a:cxnLst/>
              <a:rect l="l" t="t" r="r" b="b"/>
              <a:pathLst>
                <a:path w="12859" h="13014" extrusionOk="0">
                  <a:moveTo>
                    <a:pt x="6525" y="345"/>
                  </a:moveTo>
                  <a:lnTo>
                    <a:pt x="1238" y="2548"/>
                  </a:lnTo>
                  <a:cubicBezTo>
                    <a:pt x="607" y="2893"/>
                    <a:pt x="0" y="3631"/>
                    <a:pt x="857" y="5179"/>
                  </a:cubicBezTo>
                  <a:lnTo>
                    <a:pt x="4406" y="11871"/>
                  </a:lnTo>
                  <a:cubicBezTo>
                    <a:pt x="4846" y="12704"/>
                    <a:pt x="5870" y="13014"/>
                    <a:pt x="6703" y="12573"/>
                  </a:cubicBezTo>
                  <a:lnTo>
                    <a:pt x="11383" y="9966"/>
                  </a:lnTo>
                  <a:cubicBezTo>
                    <a:pt x="12859" y="9168"/>
                    <a:pt x="12192" y="8156"/>
                    <a:pt x="11406" y="6679"/>
                  </a:cubicBezTo>
                  <a:cubicBezTo>
                    <a:pt x="10382" y="4774"/>
                    <a:pt x="9061" y="2322"/>
                    <a:pt x="8311" y="893"/>
                  </a:cubicBezTo>
                  <a:cubicBezTo>
                    <a:pt x="7966" y="238"/>
                    <a:pt x="7168" y="0"/>
                    <a:pt x="6525" y="345"/>
                  </a:cubicBezTo>
                  <a:close/>
                </a:path>
              </a:pathLst>
            </a:custGeom>
            <a:solidFill>
              <a:srgbClr val="98D3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3" name="Google Shape;9543;p63"/>
            <p:cNvSpPr/>
            <p:nvPr/>
          </p:nvSpPr>
          <p:spPr>
            <a:xfrm>
              <a:off x="6804824" y="2952589"/>
              <a:ext cx="398681" cy="414991"/>
            </a:xfrm>
            <a:custGeom>
              <a:avLst/>
              <a:gdLst/>
              <a:ahLst/>
              <a:cxnLst/>
              <a:rect l="l" t="t" r="r" b="b"/>
              <a:pathLst>
                <a:path w="12491" h="13002" extrusionOk="0">
                  <a:moveTo>
                    <a:pt x="6144" y="346"/>
                  </a:moveTo>
                  <a:lnTo>
                    <a:pt x="870" y="3227"/>
                  </a:lnTo>
                  <a:cubicBezTo>
                    <a:pt x="239" y="3572"/>
                    <a:pt x="1" y="4358"/>
                    <a:pt x="346" y="4989"/>
                  </a:cubicBezTo>
                  <a:lnTo>
                    <a:pt x="4025" y="11871"/>
                  </a:lnTo>
                  <a:cubicBezTo>
                    <a:pt x="4478" y="12692"/>
                    <a:pt x="5502" y="13002"/>
                    <a:pt x="6323" y="12561"/>
                  </a:cubicBezTo>
                  <a:lnTo>
                    <a:pt x="11014" y="9954"/>
                  </a:lnTo>
                  <a:cubicBezTo>
                    <a:pt x="12490" y="9168"/>
                    <a:pt x="11824" y="8144"/>
                    <a:pt x="11026" y="6668"/>
                  </a:cubicBezTo>
                  <a:cubicBezTo>
                    <a:pt x="10014" y="4775"/>
                    <a:pt x="8692" y="2322"/>
                    <a:pt x="7930" y="881"/>
                  </a:cubicBezTo>
                  <a:cubicBezTo>
                    <a:pt x="7597" y="238"/>
                    <a:pt x="6787" y="0"/>
                    <a:pt x="6144" y="346"/>
                  </a:cubicBezTo>
                  <a:close/>
                </a:path>
              </a:pathLst>
            </a:custGeom>
            <a:solidFill>
              <a:srgbClr val="98D3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4" name="Google Shape;9544;p63"/>
            <p:cNvSpPr/>
            <p:nvPr/>
          </p:nvSpPr>
          <p:spPr>
            <a:xfrm>
              <a:off x="6874600" y="3200889"/>
              <a:ext cx="166386" cy="146437"/>
            </a:xfrm>
            <a:custGeom>
              <a:avLst/>
              <a:gdLst/>
              <a:ahLst/>
              <a:cxnLst/>
              <a:rect l="l" t="t" r="r" b="b"/>
              <a:pathLst>
                <a:path w="5213" h="4588" extrusionOk="0">
                  <a:moveTo>
                    <a:pt x="69" y="0"/>
                  </a:moveTo>
                  <a:cubicBezTo>
                    <a:pt x="37" y="0"/>
                    <a:pt x="1" y="34"/>
                    <a:pt x="17" y="68"/>
                  </a:cubicBezTo>
                  <a:cubicBezTo>
                    <a:pt x="565" y="1080"/>
                    <a:pt x="1125" y="2068"/>
                    <a:pt x="1649" y="3092"/>
                  </a:cubicBezTo>
                  <a:cubicBezTo>
                    <a:pt x="1946" y="3699"/>
                    <a:pt x="2244" y="4342"/>
                    <a:pt x="2946" y="4532"/>
                  </a:cubicBezTo>
                  <a:cubicBezTo>
                    <a:pt x="3083" y="4571"/>
                    <a:pt x="3222" y="4588"/>
                    <a:pt x="3361" y="4588"/>
                  </a:cubicBezTo>
                  <a:cubicBezTo>
                    <a:pt x="3997" y="4588"/>
                    <a:pt x="4645" y="4232"/>
                    <a:pt x="5173" y="3949"/>
                  </a:cubicBezTo>
                  <a:cubicBezTo>
                    <a:pt x="5212" y="3929"/>
                    <a:pt x="5186" y="3869"/>
                    <a:pt x="5149" y="3869"/>
                  </a:cubicBezTo>
                  <a:cubicBezTo>
                    <a:pt x="5142" y="3869"/>
                    <a:pt x="5133" y="3871"/>
                    <a:pt x="5125" y="3878"/>
                  </a:cubicBezTo>
                  <a:lnTo>
                    <a:pt x="5125" y="3866"/>
                  </a:lnTo>
                  <a:cubicBezTo>
                    <a:pt x="4617" y="4147"/>
                    <a:pt x="3978" y="4490"/>
                    <a:pt x="3360" y="4490"/>
                  </a:cubicBezTo>
                  <a:cubicBezTo>
                    <a:pt x="3167" y="4490"/>
                    <a:pt x="2976" y="4457"/>
                    <a:pt x="2792" y="4378"/>
                  </a:cubicBezTo>
                  <a:cubicBezTo>
                    <a:pt x="2113" y="4080"/>
                    <a:pt x="1887" y="3342"/>
                    <a:pt x="1553" y="2735"/>
                  </a:cubicBezTo>
                  <a:lnTo>
                    <a:pt x="101" y="20"/>
                  </a:lnTo>
                  <a:cubicBezTo>
                    <a:pt x="94" y="6"/>
                    <a:pt x="82" y="0"/>
                    <a:pt x="6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5" name="Google Shape;9545;p63"/>
            <p:cNvSpPr/>
            <p:nvPr/>
          </p:nvSpPr>
          <p:spPr>
            <a:xfrm>
              <a:off x="6804090" y="2957920"/>
              <a:ext cx="411193" cy="338294"/>
            </a:xfrm>
            <a:custGeom>
              <a:avLst/>
              <a:gdLst/>
              <a:ahLst/>
              <a:cxnLst/>
              <a:rect l="l" t="t" r="r" b="b"/>
              <a:pathLst>
                <a:path w="12883" h="10599" extrusionOk="0">
                  <a:moveTo>
                    <a:pt x="6834" y="0"/>
                  </a:moveTo>
                  <a:cubicBezTo>
                    <a:pt x="6620" y="0"/>
                    <a:pt x="6403" y="53"/>
                    <a:pt x="6203" y="167"/>
                  </a:cubicBezTo>
                  <a:lnTo>
                    <a:pt x="845" y="3072"/>
                  </a:lnTo>
                  <a:cubicBezTo>
                    <a:pt x="238" y="3417"/>
                    <a:pt x="0" y="4179"/>
                    <a:pt x="310" y="4798"/>
                  </a:cubicBezTo>
                  <a:cubicBezTo>
                    <a:pt x="929" y="6048"/>
                    <a:pt x="2596" y="9489"/>
                    <a:pt x="4822" y="10239"/>
                  </a:cubicBezTo>
                  <a:cubicBezTo>
                    <a:pt x="5582" y="10500"/>
                    <a:pt x="6220" y="10598"/>
                    <a:pt x="6772" y="10598"/>
                  </a:cubicBezTo>
                  <a:cubicBezTo>
                    <a:pt x="7708" y="10598"/>
                    <a:pt x="8394" y="10315"/>
                    <a:pt x="9001" y="10061"/>
                  </a:cubicBezTo>
                  <a:cubicBezTo>
                    <a:pt x="10847" y="9287"/>
                    <a:pt x="12525" y="7799"/>
                    <a:pt x="12764" y="7168"/>
                  </a:cubicBezTo>
                  <a:cubicBezTo>
                    <a:pt x="12883" y="6870"/>
                    <a:pt x="12680" y="6537"/>
                    <a:pt x="12359" y="6501"/>
                  </a:cubicBezTo>
                  <a:cubicBezTo>
                    <a:pt x="11763" y="6429"/>
                    <a:pt x="10847" y="6120"/>
                    <a:pt x="10239" y="4917"/>
                  </a:cubicBezTo>
                  <a:cubicBezTo>
                    <a:pt x="9632" y="3727"/>
                    <a:pt x="8632" y="1869"/>
                    <a:pt x="7977" y="679"/>
                  </a:cubicBezTo>
                  <a:cubicBezTo>
                    <a:pt x="7741" y="248"/>
                    <a:pt x="7295" y="0"/>
                    <a:pt x="6834" y="0"/>
                  </a:cubicBezTo>
                  <a:close/>
                </a:path>
              </a:pathLst>
            </a:custGeom>
            <a:solidFill>
              <a:srgbClr val="B9E2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6" name="Google Shape;9546;p63"/>
            <p:cNvSpPr/>
            <p:nvPr/>
          </p:nvSpPr>
          <p:spPr>
            <a:xfrm>
              <a:off x="7022227" y="3047230"/>
              <a:ext cx="52089" cy="46791"/>
            </a:xfrm>
            <a:custGeom>
              <a:avLst/>
              <a:gdLst/>
              <a:ahLst/>
              <a:cxnLst/>
              <a:rect l="l" t="t" r="r" b="b"/>
              <a:pathLst>
                <a:path w="1632" h="1466" extrusionOk="0">
                  <a:moveTo>
                    <a:pt x="660" y="0"/>
                  </a:moveTo>
                  <a:cubicBezTo>
                    <a:pt x="508" y="0"/>
                    <a:pt x="366" y="50"/>
                    <a:pt x="262" y="155"/>
                  </a:cubicBezTo>
                  <a:cubicBezTo>
                    <a:pt x="0" y="405"/>
                    <a:pt x="48" y="869"/>
                    <a:pt x="345" y="1191"/>
                  </a:cubicBezTo>
                  <a:cubicBezTo>
                    <a:pt x="525" y="1370"/>
                    <a:pt x="756" y="1465"/>
                    <a:pt x="970" y="1465"/>
                  </a:cubicBezTo>
                  <a:cubicBezTo>
                    <a:pt x="1125" y="1465"/>
                    <a:pt x="1271" y="1415"/>
                    <a:pt x="1381" y="1310"/>
                  </a:cubicBezTo>
                  <a:cubicBezTo>
                    <a:pt x="1631" y="1060"/>
                    <a:pt x="1596" y="595"/>
                    <a:pt x="1286" y="286"/>
                  </a:cubicBezTo>
                  <a:cubicBezTo>
                    <a:pt x="1106" y="98"/>
                    <a:pt x="873" y="0"/>
                    <a:pt x="660" y="0"/>
                  </a:cubicBezTo>
                  <a:close/>
                </a:path>
              </a:pathLst>
            </a:custGeom>
            <a:solidFill>
              <a:srgbClr val="EFC5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7" name="Google Shape;9547;p63"/>
            <p:cNvSpPr/>
            <p:nvPr/>
          </p:nvSpPr>
          <p:spPr>
            <a:xfrm>
              <a:off x="6863364" y="3105386"/>
              <a:ext cx="56271" cy="51323"/>
            </a:xfrm>
            <a:custGeom>
              <a:avLst/>
              <a:gdLst/>
              <a:ahLst/>
              <a:cxnLst/>
              <a:rect l="l" t="t" r="r" b="b"/>
              <a:pathLst>
                <a:path w="1763" h="1608" extrusionOk="0">
                  <a:moveTo>
                    <a:pt x="875" y="1"/>
                  </a:moveTo>
                  <a:cubicBezTo>
                    <a:pt x="676" y="1"/>
                    <a:pt x="478" y="75"/>
                    <a:pt x="322" y="226"/>
                  </a:cubicBezTo>
                  <a:cubicBezTo>
                    <a:pt x="0" y="535"/>
                    <a:pt x="0" y="1047"/>
                    <a:pt x="310" y="1369"/>
                  </a:cubicBezTo>
                  <a:cubicBezTo>
                    <a:pt x="468" y="1527"/>
                    <a:pt x="675" y="1607"/>
                    <a:pt x="883" y="1607"/>
                  </a:cubicBezTo>
                  <a:cubicBezTo>
                    <a:pt x="1083" y="1607"/>
                    <a:pt x="1283" y="1533"/>
                    <a:pt x="1441" y="1381"/>
                  </a:cubicBezTo>
                  <a:cubicBezTo>
                    <a:pt x="1763" y="1071"/>
                    <a:pt x="1763" y="559"/>
                    <a:pt x="1453" y="250"/>
                  </a:cubicBezTo>
                  <a:cubicBezTo>
                    <a:pt x="1294" y="84"/>
                    <a:pt x="1084" y="1"/>
                    <a:pt x="875" y="1"/>
                  </a:cubicBezTo>
                  <a:close/>
                </a:path>
              </a:pathLst>
            </a:custGeom>
            <a:solidFill>
              <a:srgbClr val="EFC5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8" name="Google Shape;9548;p63"/>
            <p:cNvSpPr/>
            <p:nvPr/>
          </p:nvSpPr>
          <p:spPr>
            <a:xfrm>
              <a:off x="7014471" y="3053869"/>
              <a:ext cx="17331" cy="7564"/>
            </a:xfrm>
            <a:custGeom>
              <a:avLst/>
              <a:gdLst/>
              <a:ahLst/>
              <a:cxnLst/>
              <a:rect l="l" t="t" r="r" b="b"/>
              <a:pathLst>
                <a:path w="543" h="237" extrusionOk="0">
                  <a:moveTo>
                    <a:pt x="263" y="0"/>
                  </a:moveTo>
                  <a:cubicBezTo>
                    <a:pt x="163" y="0"/>
                    <a:pt x="65" y="54"/>
                    <a:pt x="17" y="161"/>
                  </a:cubicBezTo>
                  <a:cubicBezTo>
                    <a:pt x="1" y="201"/>
                    <a:pt x="34" y="236"/>
                    <a:pt x="64" y="236"/>
                  </a:cubicBezTo>
                  <a:cubicBezTo>
                    <a:pt x="79" y="236"/>
                    <a:pt x="93" y="228"/>
                    <a:pt x="100" y="209"/>
                  </a:cubicBezTo>
                  <a:cubicBezTo>
                    <a:pt x="131" y="136"/>
                    <a:pt x="201" y="97"/>
                    <a:pt x="271" y="97"/>
                  </a:cubicBezTo>
                  <a:cubicBezTo>
                    <a:pt x="338" y="97"/>
                    <a:pt x="405" y="133"/>
                    <a:pt x="434" y="209"/>
                  </a:cubicBezTo>
                  <a:cubicBezTo>
                    <a:pt x="444" y="223"/>
                    <a:pt x="459" y="228"/>
                    <a:pt x="473" y="228"/>
                  </a:cubicBezTo>
                  <a:cubicBezTo>
                    <a:pt x="508" y="228"/>
                    <a:pt x="542" y="195"/>
                    <a:pt x="517" y="161"/>
                  </a:cubicBezTo>
                  <a:cubicBezTo>
                    <a:pt x="463" y="54"/>
                    <a:pt x="362" y="0"/>
                    <a:pt x="263" y="0"/>
                  </a:cubicBezTo>
                  <a:close/>
                </a:path>
              </a:pathLst>
            </a:custGeom>
            <a:solidFill>
              <a:srgbClr val="61494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9" name="Google Shape;9549;p63"/>
            <p:cNvSpPr/>
            <p:nvPr/>
          </p:nvSpPr>
          <p:spPr>
            <a:xfrm>
              <a:off x="6903327" y="3105514"/>
              <a:ext cx="15703" cy="12384"/>
            </a:xfrm>
            <a:custGeom>
              <a:avLst/>
              <a:gdLst/>
              <a:ahLst/>
              <a:cxnLst/>
              <a:rect l="l" t="t" r="r" b="b"/>
              <a:pathLst>
                <a:path w="492" h="388" extrusionOk="0">
                  <a:moveTo>
                    <a:pt x="319" y="1"/>
                  </a:moveTo>
                  <a:cubicBezTo>
                    <a:pt x="143" y="1"/>
                    <a:pt x="1" y="161"/>
                    <a:pt x="58" y="353"/>
                  </a:cubicBezTo>
                  <a:cubicBezTo>
                    <a:pt x="63" y="377"/>
                    <a:pt x="81" y="387"/>
                    <a:pt x="100" y="387"/>
                  </a:cubicBezTo>
                  <a:cubicBezTo>
                    <a:pt x="127" y="387"/>
                    <a:pt x="156" y="365"/>
                    <a:pt x="141" y="329"/>
                  </a:cubicBezTo>
                  <a:cubicBezTo>
                    <a:pt x="121" y="208"/>
                    <a:pt x="212" y="104"/>
                    <a:pt x="327" y="104"/>
                  </a:cubicBezTo>
                  <a:cubicBezTo>
                    <a:pt x="348" y="104"/>
                    <a:pt x="370" y="107"/>
                    <a:pt x="391" y="115"/>
                  </a:cubicBezTo>
                  <a:cubicBezTo>
                    <a:pt x="399" y="118"/>
                    <a:pt x="406" y="119"/>
                    <a:pt x="413" y="119"/>
                  </a:cubicBezTo>
                  <a:cubicBezTo>
                    <a:pt x="461" y="119"/>
                    <a:pt x="491" y="52"/>
                    <a:pt x="439" y="31"/>
                  </a:cubicBezTo>
                  <a:lnTo>
                    <a:pt x="451" y="31"/>
                  </a:lnTo>
                  <a:cubicBezTo>
                    <a:pt x="407" y="10"/>
                    <a:pt x="362" y="1"/>
                    <a:pt x="319" y="1"/>
                  </a:cubicBezTo>
                  <a:close/>
                </a:path>
              </a:pathLst>
            </a:custGeom>
            <a:solidFill>
              <a:srgbClr val="61494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0" name="Google Shape;9550;p63"/>
            <p:cNvSpPr/>
            <p:nvPr/>
          </p:nvSpPr>
          <p:spPr>
            <a:xfrm>
              <a:off x="6950376" y="3073371"/>
              <a:ext cx="46791" cy="29939"/>
            </a:xfrm>
            <a:custGeom>
              <a:avLst/>
              <a:gdLst/>
              <a:ahLst/>
              <a:cxnLst/>
              <a:rect l="l" t="t" r="r" b="b"/>
              <a:pathLst>
                <a:path w="1466" h="938" extrusionOk="0">
                  <a:moveTo>
                    <a:pt x="1269" y="0"/>
                  </a:moveTo>
                  <a:cubicBezTo>
                    <a:pt x="1121" y="0"/>
                    <a:pt x="820" y="84"/>
                    <a:pt x="215" y="467"/>
                  </a:cubicBezTo>
                  <a:cubicBezTo>
                    <a:pt x="1" y="598"/>
                    <a:pt x="60" y="765"/>
                    <a:pt x="60" y="765"/>
                  </a:cubicBezTo>
                  <a:cubicBezTo>
                    <a:pt x="168" y="848"/>
                    <a:pt x="299" y="907"/>
                    <a:pt x="430" y="931"/>
                  </a:cubicBezTo>
                  <a:cubicBezTo>
                    <a:pt x="466" y="935"/>
                    <a:pt x="503" y="937"/>
                    <a:pt x="541" y="937"/>
                  </a:cubicBezTo>
                  <a:cubicBezTo>
                    <a:pt x="720" y="937"/>
                    <a:pt x="903" y="891"/>
                    <a:pt x="1061" y="812"/>
                  </a:cubicBezTo>
                  <a:cubicBezTo>
                    <a:pt x="1323" y="657"/>
                    <a:pt x="1465" y="360"/>
                    <a:pt x="1406" y="50"/>
                  </a:cubicBezTo>
                  <a:cubicBezTo>
                    <a:pt x="1406" y="50"/>
                    <a:pt x="1383" y="0"/>
                    <a:pt x="1269" y="0"/>
                  </a:cubicBezTo>
                  <a:close/>
                </a:path>
              </a:pathLst>
            </a:custGeom>
            <a:solidFill>
              <a:srgbClr val="61494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1" name="Google Shape;9551;p63"/>
            <p:cNvSpPr/>
            <p:nvPr/>
          </p:nvSpPr>
          <p:spPr>
            <a:xfrm>
              <a:off x="6946897" y="3071775"/>
              <a:ext cx="50653" cy="33130"/>
            </a:xfrm>
            <a:custGeom>
              <a:avLst/>
              <a:gdLst/>
              <a:ahLst/>
              <a:cxnLst/>
              <a:rect l="l" t="t" r="r" b="b"/>
              <a:pathLst>
                <a:path w="1587" h="1038" extrusionOk="0">
                  <a:moveTo>
                    <a:pt x="1380" y="98"/>
                  </a:moveTo>
                  <a:cubicBezTo>
                    <a:pt x="1414" y="98"/>
                    <a:pt x="1445" y="105"/>
                    <a:pt x="1467" y="124"/>
                  </a:cubicBezTo>
                  <a:cubicBezTo>
                    <a:pt x="1491" y="148"/>
                    <a:pt x="1479" y="207"/>
                    <a:pt x="1479" y="243"/>
                  </a:cubicBezTo>
                  <a:cubicBezTo>
                    <a:pt x="1479" y="434"/>
                    <a:pt x="1396" y="624"/>
                    <a:pt x="1241" y="743"/>
                  </a:cubicBezTo>
                  <a:cubicBezTo>
                    <a:pt x="1074" y="874"/>
                    <a:pt x="860" y="946"/>
                    <a:pt x="634" y="946"/>
                  </a:cubicBezTo>
                  <a:cubicBezTo>
                    <a:pt x="434" y="946"/>
                    <a:pt x="1" y="817"/>
                    <a:pt x="325" y="561"/>
                  </a:cubicBezTo>
                  <a:lnTo>
                    <a:pt x="325" y="561"/>
                  </a:lnTo>
                  <a:cubicBezTo>
                    <a:pt x="332" y="561"/>
                    <a:pt x="340" y="559"/>
                    <a:pt x="348" y="553"/>
                  </a:cubicBezTo>
                  <a:cubicBezTo>
                    <a:pt x="598" y="386"/>
                    <a:pt x="872" y="243"/>
                    <a:pt x="1170" y="148"/>
                  </a:cubicBezTo>
                  <a:cubicBezTo>
                    <a:pt x="1219" y="131"/>
                    <a:pt x="1307" y="98"/>
                    <a:pt x="1380" y="98"/>
                  </a:cubicBezTo>
                  <a:close/>
                  <a:moveTo>
                    <a:pt x="1336" y="0"/>
                  </a:moveTo>
                  <a:cubicBezTo>
                    <a:pt x="988" y="0"/>
                    <a:pt x="583" y="302"/>
                    <a:pt x="315" y="461"/>
                  </a:cubicBezTo>
                  <a:lnTo>
                    <a:pt x="315" y="461"/>
                  </a:lnTo>
                  <a:cubicBezTo>
                    <a:pt x="315" y="461"/>
                    <a:pt x="314" y="461"/>
                    <a:pt x="313" y="461"/>
                  </a:cubicBezTo>
                  <a:cubicBezTo>
                    <a:pt x="305" y="461"/>
                    <a:pt x="297" y="463"/>
                    <a:pt x="289" y="469"/>
                  </a:cubicBezTo>
                  <a:cubicBezTo>
                    <a:pt x="193" y="553"/>
                    <a:pt x="62" y="672"/>
                    <a:pt x="122" y="815"/>
                  </a:cubicBezTo>
                  <a:cubicBezTo>
                    <a:pt x="169" y="957"/>
                    <a:pt x="419" y="1017"/>
                    <a:pt x="539" y="1029"/>
                  </a:cubicBezTo>
                  <a:cubicBezTo>
                    <a:pt x="582" y="1034"/>
                    <a:pt x="626" y="1037"/>
                    <a:pt x="670" y="1037"/>
                  </a:cubicBezTo>
                  <a:cubicBezTo>
                    <a:pt x="1093" y="1037"/>
                    <a:pt x="1509" y="781"/>
                    <a:pt x="1562" y="338"/>
                  </a:cubicBezTo>
                  <a:cubicBezTo>
                    <a:pt x="1586" y="172"/>
                    <a:pt x="1586" y="41"/>
                    <a:pt x="1408" y="5"/>
                  </a:cubicBezTo>
                  <a:cubicBezTo>
                    <a:pt x="1384" y="2"/>
                    <a:pt x="1360" y="0"/>
                    <a:pt x="1336" y="0"/>
                  </a:cubicBezTo>
                  <a:close/>
                </a:path>
              </a:pathLst>
            </a:custGeom>
            <a:solidFill>
              <a:srgbClr val="61494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2" name="Google Shape;9552;p63"/>
            <p:cNvSpPr/>
            <p:nvPr/>
          </p:nvSpPr>
          <p:spPr>
            <a:xfrm>
              <a:off x="6962187" y="3092555"/>
              <a:ext cx="22055" cy="10756"/>
            </a:xfrm>
            <a:custGeom>
              <a:avLst/>
              <a:gdLst/>
              <a:ahLst/>
              <a:cxnLst/>
              <a:rect l="l" t="t" r="r" b="b"/>
              <a:pathLst>
                <a:path w="691" h="337" extrusionOk="0">
                  <a:moveTo>
                    <a:pt x="329" y="0"/>
                  </a:moveTo>
                  <a:cubicBezTo>
                    <a:pt x="291" y="0"/>
                    <a:pt x="252" y="10"/>
                    <a:pt x="214" y="33"/>
                  </a:cubicBezTo>
                  <a:cubicBezTo>
                    <a:pt x="0" y="164"/>
                    <a:pt x="71" y="330"/>
                    <a:pt x="71" y="330"/>
                  </a:cubicBezTo>
                  <a:cubicBezTo>
                    <a:pt x="108" y="334"/>
                    <a:pt x="145" y="336"/>
                    <a:pt x="182" y="336"/>
                  </a:cubicBezTo>
                  <a:cubicBezTo>
                    <a:pt x="359" y="336"/>
                    <a:pt x="533" y="290"/>
                    <a:pt x="691" y="211"/>
                  </a:cubicBezTo>
                  <a:cubicBezTo>
                    <a:pt x="691" y="211"/>
                    <a:pt x="512" y="0"/>
                    <a:pt x="329" y="0"/>
                  </a:cubicBezTo>
                  <a:close/>
                </a:path>
              </a:pathLst>
            </a:custGeom>
            <a:solidFill>
              <a:srgbClr val="E28B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3" name="Google Shape;9553;p63"/>
            <p:cNvSpPr/>
            <p:nvPr/>
          </p:nvSpPr>
          <p:spPr>
            <a:xfrm>
              <a:off x="6875142" y="3083586"/>
              <a:ext cx="26077" cy="19246"/>
            </a:xfrm>
            <a:custGeom>
              <a:avLst/>
              <a:gdLst/>
              <a:ahLst/>
              <a:cxnLst/>
              <a:rect l="l" t="t" r="r" b="b"/>
              <a:pathLst>
                <a:path w="817" h="603" extrusionOk="0">
                  <a:moveTo>
                    <a:pt x="757" y="0"/>
                  </a:moveTo>
                  <a:cubicBezTo>
                    <a:pt x="751" y="0"/>
                    <a:pt x="745" y="1"/>
                    <a:pt x="739" y="4"/>
                  </a:cubicBezTo>
                  <a:cubicBezTo>
                    <a:pt x="453" y="99"/>
                    <a:pt x="203" y="278"/>
                    <a:pt x="24" y="528"/>
                  </a:cubicBezTo>
                  <a:cubicBezTo>
                    <a:pt x="0" y="568"/>
                    <a:pt x="30" y="603"/>
                    <a:pt x="63" y="603"/>
                  </a:cubicBezTo>
                  <a:cubicBezTo>
                    <a:pt x="79" y="603"/>
                    <a:pt x="96" y="595"/>
                    <a:pt x="108" y="576"/>
                  </a:cubicBezTo>
                  <a:cubicBezTo>
                    <a:pt x="262" y="349"/>
                    <a:pt x="501" y="183"/>
                    <a:pt x="774" y="99"/>
                  </a:cubicBezTo>
                  <a:cubicBezTo>
                    <a:pt x="817" y="78"/>
                    <a:pt x="803" y="0"/>
                    <a:pt x="757" y="0"/>
                  </a:cubicBezTo>
                  <a:close/>
                </a:path>
              </a:pathLst>
            </a:custGeom>
            <a:solidFill>
              <a:srgbClr val="61494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4" name="Google Shape;9554;p63"/>
            <p:cNvSpPr/>
            <p:nvPr/>
          </p:nvSpPr>
          <p:spPr>
            <a:xfrm>
              <a:off x="7005501" y="3021918"/>
              <a:ext cx="24768" cy="6607"/>
            </a:xfrm>
            <a:custGeom>
              <a:avLst/>
              <a:gdLst/>
              <a:ahLst/>
              <a:cxnLst/>
              <a:rect l="l" t="t" r="r" b="b"/>
              <a:pathLst>
                <a:path w="776" h="207" extrusionOk="0">
                  <a:moveTo>
                    <a:pt x="205" y="0"/>
                  </a:moveTo>
                  <a:cubicBezTo>
                    <a:pt x="161" y="0"/>
                    <a:pt x="116" y="3"/>
                    <a:pt x="72" y="7"/>
                  </a:cubicBezTo>
                  <a:cubicBezTo>
                    <a:pt x="5" y="18"/>
                    <a:pt x="1" y="103"/>
                    <a:pt x="60" y="103"/>
                  </a:cubicBezTo>
                  <a:cubicBezTo>
                    <a:pt x="64" y="103"/>
                    <a:pt x="68" y="103"/>
                    <a:pt x="72" y="102"/>
                  </a:cubicBezTo>
                  <a:cubicBezTo>
                    <a:pt x="113" y="98"/>
                    <a:pt x="155" y="95"/>
                    <a:pt x="197" y="95"/>
                  </a:cubicBezTo>
                  <a:cubicBezTo>
                    <a:pt x="361" y="95"/>
                    <a:pt x="527" y="131"/>
                    <a:pt x="679" y="198"/>
                  </a:cubicBezTo>
                  <a:cubicBezTo>
                    <a:pt x="689" y="204"/>
                    <a:pt x="699" y="206"/>
                    <a:pt x="708" y="206"/>
                  </a:cubicBezTo>
                  <a:cubicBezTo>
                    <a:pt x="752" y="206"/>
                    <a:pt x="776" y="144"/>
                    <a:pt x="727" y="114"/>
                  </a:cubicBezTo>
                  <a:lnTo>
                    <a:pt x="727" y="114"/>
                  </a:lnTo>
                  <a:lnTo>
                    <a:pt x="727" y="126"/>
                  </a:lnTo>
                  <a:cubicBezTo>
                    <a:pt x="564" y="40"/>
                    <a:pt x="386" y="0"/>
                    <a:pt x="205" y="0"/>
                  </a:cubicBezTo>
                  <a:close/>
                </a:path>
              </a:pathLst>
            </a:custGeom>
            <a:solidFill>
              <a:srgbClr val="61494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5" name="Google Shape;9555;p63"/>
            <p:cNvSpPr/>
            <p:nvPr/>
          </p:nvSpPr>
          <p:spPr>
            <a:xfrm>
              <a:off x="6970422" y="2977933"/>
              <a:ext cx="43631" cy="21704"/>
            </a:xfrm>
            <a:custGeom>
              <a:avLst/>
              <a:gdLst/>
              <a:ahLst/>
              <a:cxnLst/>
              <a:rect l="l" t="t" r="r" b="b"/>
              <a:pathLst>
                <a:path w="1367" h="680" extrusionOk="0">
                  <a:moveTo>
                    <a:pt x="1308" y="0"/>
                  </a:moveTo>
                  <a:cubicBezTo>
                    <a:pt x="1303" y="0"/>
                    <a:pt x="1296" y="1"/>
                    <a:pt x="1290" y="4"/>
                  </a:cubicBezTo>
                  <a:cubicBezTo>
                    <a:pt x="861" y="171"/>
                    <a:pt x="444" y="373"/>
                    <a:pt x="40" y="599"/>
                  </a:cubicBezTo>
                  <a:cubicBezTo>
                    <a:pt x="0" y="619"/>
                    <a:pt x="26" y="680"/>
                    <a:pt x="63" y="680"/>
                  </a:cubicBezTo>
                  <a:cubicBezTo>
                    <a:pt x="71" y="680"/>
                    <a:pt x="79" y="677"/>
                    <a:pt x="87" y="671"/>
                  </a:cubicBezTo>
                  <a:cubicBezTo>
                    <a:pt x="480" y="445"/>
                    <a:pt x="897" y="254"/>
                    <a:pt x="1314" y="87"/>
                  </a:cubicBezTo>
                  <a:cubicBezTo>
                    <a:pt x="1367" y="77"/>
                    <a:pt x="1354" y="0"/>
                    <a:pt x="130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6" name="Google Shape;9556;p63"/>
            <p:cNvSpPr/>
            <p:nvPr/>
          </p:nvSpPr>
          <p:spPr>
            <a:xfrm>
              <a:off x="6829051" y="3042123"/>
              <a:ext cx="64537" cy="36673"/>
            </a:xfrm>
            <a:custGeom>
              <a:avLst/>
              <a:gdLst/>
              <a:ahLst/>
              <a:cxnLst/>
              <a:rect l="l" t="t" r="r" b="b"/>
              <a:pathLst>
                <a:path w="2022" h="1149" extrusionOk="0">
                  <a:moveTo>
                    <a:pt x="1952" y="0"/>
                  </a:moveTo>
                  <a:cubicBezTo>
                    <a:pt x="1946" y="0"/>
                    <a:pt x="1939" y="2"/>
                    <a:pt x="1933" y="5"/>
                  </a:cubicBezTo>
                  <a:cubicBezTo>
                    <a:pt x="1278" y="327"/>
                    <a:pt x="647" y="672"/>
                    <a:pt x="40" y="1065"/>
                  </a:cubicBezTo>
                  <a:cubicBezTo>
                    <a:pt x="0" y="1085"/>
                    <a:pt x="26" y="1145"/>
                    <a:pt x="63" y="1145"/>
                  </a:cubicBezTo>
                  <a:cubicBezTo>
                    <a:pt x="71" y="1145"/>
                    <a:pt x="79" y="1142"/>
                    <a:pt x="87" y="1136"/>
                  </a:cubicBezTo>
                  <a:lnTo>
                    <a:pt x="99" y="1148"/>
                  </a:lnTo>
                  <a:cubicBezTo>
                    <a:pt x="706" y="755"/>
                    <a:pt x="1325" y="398"/>
                    <a:pt x="1980" y="89"/>
                  </a:cubicBezTo>
                  <a:cubicBezTo>
                    <a:pt x="2021" y="58"/>
                    <a:pt x="1992" y="0"/>
                    <a:pt x="19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7" name="Google Shape;9557;p63"/>
            <p:cNvSpPr/>
            <p:nvPr/>
          </p:nvSpPr>
          <p:spPr>
            <a:xfrm>
              <a:off x="7029058" y="2974262"/>
              <a:ext cx="18416" cy="11841"/>
            </a:xfrm>
            <a:custGeom>
              <a:avLst/>
              <a:gdLst/>
              <a:ahLst/>
              <a:cxnLst/>
              <a:rect l="l" t="t" r="r" b="b"/>
              <a:pathLst>
                <a:path w="577" h="371" extrusionOk="0">
                  <a:moveTo>
                    <a:pt x="60" y="0"/>
                  </a:moveTo>
                  <a:cubicBezTo>
                    <a:pt x="1" y="0"/>
                    <a:pt x="1" y="95"/>
                    <a:pt x="60" y="95"/>
                  </a:cubicBezTo>
                  <a:lnTo>
                    <a:pt x="60" y="107"/>
                  </a:lnTo>
                  <a:cubicBezTo>
                    <a:pt x="239" y="107"/>
                    <a:pt x="393" y="202"/>
                    <a:pt x="477" y="345"/>
                  </a:cubicBezTo>
                  <a:cubicBezTo>
                    <a:pt x="487" y="363"/>
                    <a:pt x="501" y="370"/>
                    <a:pt x="515" y="370"/>
                  </a:cubicBezTo>
                  <a:cubicBezTo>
                    <a:pt x="547" y="370"/>
                    <a:pt x="577" y="331"/>
                    <a:pt x="560" y="298"/>
                  </a:cubicBezTo>
                  <a:cubicBezTo>
                    <a:pt x="453" y="131"/>
                    <a:pt x="262" y="12"/>
                    <a:pt x="6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8" name="Google Shape;9558;p63"/>
            <p:cNvSpPr/>
            <p:nvPr/>
          </p:nvSpPr>
          <p:spPr>
            <a:xfrm>
              <a:off x="7055615" y="3004618"/>
              <a:ext cx="99391" cy="161917"/>
            </a:xfrm>
            <a:custGeom>
              <a:avLst/>
              <a:gdLst/>
              <a:ahLst/>
              <a:cxnLst/>
              <a:rect l="l" t="t" r="r" b="b"/>
              <a:pathLst>
                <a:path w="3114" h="5073" extrusionOk="0">
                  <a:moveTo>
                    <a:pt x="68" y="0"/>
                  </a:moveTo>
                  <a:cubicBezTo>
                    <a:pt x="33" y="0"/>
                    <a:pt x="1" y="36"/>
                    <a:pt x="26" y="61"/>
                  </a:cubicBezTo>
                  <a:lnTo>
                    <a:pt x="26" y="73"/>
                  </a:lnTo>
                  <a:cubicBezTo>
                    <a:pt x="919" y="1728"/>
                    <a:pt x="1693" y="3681"/>
                    <a:pt x="3014" y="5062"/>
                  </a:cubicBezTo>
                  <a:cubicBezTo>
                    <a:pt x="3022" y="5069"/>
                    <a:pt x="3031" y="5073"/>
                    <a:pt x="3041" y="5073"/>
                  </a:cubicBezTo>
                  <a:cubicBezTo>
                    <a:pt x="3076" y="5073"/>
                    <a:pt x="3114" y="5028"/>
                    <a:pt x="3086" y="4990"/>
                  </a:cubicBezTo>
                  <a:cubicBezTo>
                    <a:pt x="1776" y="3621"/>
                    <a:pt x="1002" y="1668"/>
                    <a:pt x="109" y="25"/>
                  </a:cubicBezTo>
                  <a:cubicBezTo>
                    <a:pt x="98" y="7"/>
                    <a:pt x="83" y="0"/>
                    <a:pt x="6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9" name="Google Shape;9559;p63"/>
            <p:cNvSpPr/>
            <p:nvPr/>
          </p:nvSpPr>
          <p:spPr>
            <a:xfrm>
              <a:off x="6839361" y="3133603"/>
              <a:ext cx="112254" cy="131660"/>
            </a:xfrm>
            <a:custGeom>
              <a:avLst/>
              <a:gdLst/>
              <a:ahLst/>
              <a:cxnLst/>
              <a:rect l="l" t="t" r="r" b="b"/>
              <a:pathLst>
                <a:path w="3517" h="4125" extrusionOk="0">
                  <a:moveTo>
                    <a:pt x="61" y="1"/>
                  </a:moveTo>
                  <a:cubicBezTo>
                    <a:pt x="29" y="1"/>
                    <a:pt x="1" y="34"/>
                    <a:pt x="26" y="68"/>
                  </a:cubicBezTo>
                  <a:lnTo>
                    <a:pt x="26" y="56"/>
                  </a:lnTo>
                  <a:cubicBezTo>
                    <a:pt x="1038" y="1461"/>
                    <a:pt x="1967" y="3128"/>
                    <a:pt x="3419" y="4116"/>
                  </a:cubicBezTo>
                  <a:cubicBezTo>
                    <a:pt x="3430" y="4122"/>
                    <a:pt x="3439" y="4125"/>
                    <a:pt x="3448" y="4125"/>
                  </a:cubicBezTo>
                  <a:cubicBezTo>
                    <a:pt x="3492" y="4125"/>
                    <a:pt x="3516" y="4063"/>
                    <a:pt x="3467" y="4033"/>
                  </a:cubicBezTo>
                  <a:cubicBezTo>
                    <a:pt x="2026" y="3057"/>
                    <a:pt x="1098" y="1402"/>
                    <a:pt x="98" y="21"/>
                  </a:cubicBezTo>
                  <a:cubicBezTo>
                    <a:pt x="87" y="7"/>
                    <a:pt x="74" y="1"/>
                    <a:pt x="6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0" name="Google Shape;9560;p63"/>
            <p:cNvSpPr/>
            <p:nvPr/>
          </p:nvSpPr>
          <p:spPr>
            <a:xfrm>
              <a:off x="6980987" y="3271302"/>
              <a:ext cx="57611" cy="9990"/>
            </a:xfrm>
            <a:custGeom>
              <a:avLst/>
              <a:gdLst/>
              <a:ahLst/>
              <a:cxnLst/>
              <a:rect l="l" t="t" r="r" b="b"/>
              <a:pathLst>
                <a:path w="1805" h="313" extrusionOk="0">
                  <a:moveTo>
                    <a:pt x="72" y="0"/>
                  </a:moveTo>
                  <a:cubicBezTo>
                    <a:pt x="32" y="0"/>
                    <a:pt x="0" y="67"/>
                    <a:pt x="42" y="88"/>
                  </a:cubicBezTo>
                  <a:cubicBezTo>
                    <a:pt x="280" y="195"/>
                    <a:pt x="530" y="267"/>
                    <a:pt x="792" y="302"/>
                  </a:cubicBezTo>
                  <a:cubicBezTo>
                    <a:pt x="859" y="310"/>
                    <a:pt x="925" y="313"/>
                    <a:pt x="991" y="313"/>
                  </a:cubicBezTo>
                  <a:cubicBezTo>
                    <a:pt x="1195" y="313"/>
                    <a:pt x="1397" y="285"/>
                    <a:pt x="1602" y="285"/>
                  </a:cubicBezTo>
                  <a:cubicBezTo>
                    <a:pt x="1649" y="285"/>
                    <a:pt x="1697" y="287"/>
                    <a:pt x="1745" y="290"/>
                  </a:cubicBezTo>
                  <a:cubicBezTo>
                    <a:pt x="1804" y="290"/>
                    <a:pt x="1804" y="195"/>
                    <a:pt x="1745" y="195"/>
                  </a:cubicBezTo>
                  <a:cubicBezTo>
                    <a:pt x="1718" y="194"/>
                    <a:pt x="1691" y="193"/>
                    <a:pt x="1664" y="193"/>
                  </a:cubicBezTo>
                  <a:cubicBezTo>
                    <a:pt x="1477" y="193"/>
                    <a:pt x="1286" y="221"/>
                    <a:pt x="1099" y="221"/>
                  </a:cubicBezTo>
                  <a:cubicBezTo>
                    <a:pt x="1072" y="221"/>
                    <a:pt x="1045" y="220"/>
                    <a:pt x="1018" y="219"/>
                  </a:cubicBezTo>
                  <a:cubicBezTo>
                    <a:pt x="697" y="219"/>
                    <a:pt x="387" y="148"/>
                    <a:pt x="90" y="5"/>
                  </a:cubicBezTo>
                  <a:cubicBezTo>
                    <a:pt x="84" y="2"/>
                    <a:pt x="78" y="0"/>
                    <a:pt x="7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1" name="Google Shape;9561;p63"/>
            <p:cNvSpPr/>
            <p:nvPr/>
          </p:nvSpPr>
          <p:spPr>
            <a:xfrm>
              <a:off x="7061871" y="3184450"/>
              <a:ext cx="134564" cy="88571"/>
            </a:xfrm>
            <a:custGeom>
              <a:avLst/>
              <a:gdLst/>
              <a:ahLst/>
              <a:cxnLst/>
              <a:rect l="l" t="t" r="r" b="b"/>
              <a:pathLst>
                <a:path w="4216" h="2775" extrusionOk="0">
                  <a:moveTo>
                    <a:pt x="4147" y="0"/>
                  </a:moveTo>
                  <a:cubicBezTo>
                    <a:pt x="4137" y="0"/>
                    <a:pt x="4126" y="3"/>
                    <a:pt x="4116" y="11"/>
                  </a:cubicBezTo>
                  <a:cubicBezTo>
                    <a:pt x="2937" y="1059"/>
                    <a:pt x="1628" y="2285"/>
                    <a:pt x="56" y="2678"/>
                  </a:cubicBezTo>
                  <a:cubicBezTo>
                    <a:pt x="0" y="2700"/>
                    <a:pt x="28" y="2774"/>
                    <a:pt x="80" y="2774"/>
                  </a:cubicBezTo>
                  <a:cubicBezTo>
                    <a:pt x="84" y="2774"/>
                    <a:pt x="88" y="2774"/>
                    <a:pt x="92" y="2773"/>
                  </a:cubicBezTo>
                  <a:lnTo>
                    <a:pt x="80" y="2773"/>
                  </a:lnTo>
                  <a:cubicBezTo>
                    <a:pt x="1675" y="2380"/>
                    <a:pt x="2997" y="1130"/>
                    <a:pt x="4187" y="83"/>
                  </a:cubicBezTo>
                  <a:cubicBezTo>
                    <a:pt x="4216" y="45"/>
                    <a:pt x="4185" y="0"/>
                    <a:pt x="414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2" name="Google Shape;9562;p63"/>
            <p:cNvSpPr/>
            <p:nvPr/>
          </p:nvSpPr>
          <p:spPr>
            <a:xfrm>
              <a:off x="6893017" y="2992712"/>
              <a:ext cx="75868" cy="50398"/>
            </a:xfrm>
            <a:custGeom>
              <a:avLst/>
              <a:gdLst/>
              <a:ahLst/>
              <a:cxnLst/>
              <a:rect l="l" t="t" r="r" b="b"/>
              <a:pathLst>
                <a:path w="2377" h="1579" extrusionOk="0">
                  <a:moveTo>
                    <a:pt x="1518" y="1"/>
                  </a:moveTo>
                  <a:cubicBezTo>
                    <a:pt x="1428" y="1"/>
                    <a:pt x="1331" y="10"/>
                    <a:pt x="1226" y="29"/>
                  </a:cubicBezTo>
                  <a:cubicBezTo>
                    <a:pt x="1179" y="41"/>
                    <a:pt x="1131" y="53"/>
                    <a:pt x="1095" y="77"/>
                  </a:cubicBezTo>
                  <a:lnTo>
                    <a:pt x="595" y="315"/>
                  </a:lnTo>
                  <a:cubicBezTo>
                    <a:pt x="464" y="375"/>
                    <a:pt x="369" y="482"/>
                    <a:pt x="310" y="613"/>
                  </a:cubicBezTo>
                  <a:cubicBezTo>
                    <a:pt x="179" y="946"/>
                    <a:pt x="0" y="1422"/>
                    <a:pt x="357" y="1553"/>
                  </a:cubicBezTo>
                  <a:cubicBezTo>
                    <a:pt x="408" y="1571"/>
                    <a:pt x="467" y="1579"/>
                    <a:pt x="534" y="1579"/>
                  </a:cubicBezTo>
                  <a:cubicBezTo>
                    <a:pt x="1062" y="1579"/>
                    <a:pt x="2019" y="1069"/>
                    <a:pt x="2262" y="625"/>
                  </a:cubicBezTo>
                  <a:cubicBezTo>
                    <a:pt x="2377" y="417"/>
                    <a:pt x="2128" y="1"/>
                    <a:pt x="1518" y="1"/>
                  </a:cubicBezTo>
                  <a:close/>
                </a:path>
              </a:pathLst>
            </a:custGeom>
            <a:solidFill>
              <a:srgbClr val="4A4A4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3" name="Google Shape;9563;p63"/>
            <p:cNvSpPr/>
            <p:nvPr/>
          </p:nvSpPr>
          <p:spPr>
            <a:xfrm>
              <a:off x="6932087" y="3108674"/>
              <a:ext cx="135554" cy="82858"/>
            </a:xfrm>
            <a:custGeom>
              <a:avLst/>
              <a:gdLst/>
              <a:ahLst/>
              <a:cxnLst/>
              <a:rect l="l" t="t" r="r" b="b"/>
              <a:pathLst>
                <a:path w="4247" h="2596" extrusionOk="0">
                  <a:moveTo>
                    <a:pt x="4188" y="0"/>
                  </a:moveTo>
                  <a:cubicBezTo>
                    <a:pt x="4182" y="0"/>
                    <a:pt x="4176" y="1"/>
                    <a:pt x="4170" y="4"/>
                  </a:cubicBezTo>
                  <a:cubicBezTo>
                    <a:pt x="3289" y="266"/>
                    <a:pt x="2550" y="992"/>
                    <a:pt x="1765" y="1444"/>
                  </a:cubicBezTo>
                  <a:cubicBezTo>
                    <a:pt x="1372" y="1671"/>
                    <a:pt x="1110" y="1873"/>
                    <a:pt x="669" y="2004"/>
                  </a:cubicBezTo>
                  <a:cubicBezTo>
                    <a:pt x="395" y="2087"/>
                    <a:pt x="169" y="2278"/>
                    <a:pt x="26" y="2528"/>
                  </a:cubicBezTo>
                  <a:cubicBezTo>
                    <a:pt x="1" y="2562"/>
                    <a:pt x="35" y="2595"/>
                    <a:pt x="70" y="2595"/>
                  </a:cubicBezTo>
                  <a:cubicBezTo>
                    <a:pt x="85" y="2595"/>
                    <a:pt x="99" y="2590"/>
                    <a:pt x="110" y="2576"/>
                  </a:cubicBezTo>
                  <a:cubicBezTo>
                    <a:pt x="550" y="1873"/>
                    <a:pt x="729" y="2254"/>
                    <a:pt x="1205" y="1980"/>
                  </a:cubicBezTo>
                  <a:cubicBezTo>
                    <a:pt x="1526" y="1802"/>
                    <a:pt x="1800" y="1540"/>
                    <a:pt x="2134" y="1361"/>
                  </a:cubicBezTo>
                  <a:cubicBezTo>
                    <a:pt x="2860" y="992"/>
                    <a:pt x="3396" y="325"/>
                    <a:pt x="4193" y="87"/>
                  </a:cubicBezTo>
                  <a:cubicBezTo>
                    <a:pt x="4246" y="77"/>
                    <a:pt x="4233" y="0"/>
                    <a:pt x="4188" y="0"/>
                  </a:cubicBezTo>
                  <a:close/>
                </a:path>
              </a:pathLst>
            </a:custGeom>
            <a:solidFill>
              <a:srgbClr val="84A7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4" name="Google Shape;9564;p63"/>
            <p:cNvSpPr/>
            <p:nvPr/>
          </p:nvSpPr>
          <p:spPr>
            <a:xfrm>
              <a:off x="6947951" y="3137146"/>
              <a:ext cx="135266" cy="82890"/>
            </a:xfrm>
            <a:custGeom>
              <a:avLst/>
              <a:gdLst/>
              <a:ahLst/>
              <a:cxnLst/>
              <a:rect l="l" t="t" r="r" b="b"/>
              <a:pathLst>
                <a:path w="4238" h="2597" extrusionOk="0">
                  <a:moveTo>
                    <a:pt x="4179" y="1"/>
                  </a:moveTo>
                  <a:cubicBezTo>
                    <a:pt x="4173" y="1"/>
                    <a:pt x="4167" y="2"/>
                    <a:pt x="4161" y="5"/>
                  </a:cubicBezTo>
                  <a:cubicBezTo>
                    <a:pt x="3280" y="267"/>
                    <a:pt x="2542" y="993"/>
                    <a:pt x="1756" y="1445"/>
                  </a:cubicBezTo>
                  <a:cubicBezTo>
                    <a:pt x="1363" y="1672"/>
                    <a:pt x="1101" y="1874"/>
                    <a:pt x="672" y="2005"/>
                  </a:cubicBezTo>
                  <a:cubicBezTo>
                    <a:pt x="386" y="2088"/>
                    <a:pt x="160" y="2279"/>
                    <a:pt x="17" y="2529"/>
                  </a:cubicBezTo>
                  <a:cubicBezTo>
                    <a:pt x="1" y="2563"/>
                    <a:pt x="31" y="2596"/>
                    <a:pt x="63" y="2596"/>
                  </a:cubicBezTo>
                  <a:cubicBezTo>
                    <a:pt x="77" y="2596"/>
                    <a:pt x="90" y="2590"/>
                    <a:pt x="101" y="2577"/>
                  </a:cubicBezTo>
                  <a:cubicBezTo>
                    <a:pt x="541" y="1874"/>
                    <a:pt x="720" y="2255"/>
                    <a:pt x="1196" y="1981"/>
                  </a:cubicBezTo>
                  <a:cubicBezTo>
                    <a:pt x="1518" y="1803"/>
                    <a:pt x="1791" y="1541"/>
                    <a:pt x="2125" y="1374"/>
                  </a:cubicBezTo>
                  <a:cubicBezTo>
                    <a:pt x="2851" y="993"/>
                    <a:pt x="3387" y="326"/>
                    <a:pt x="4185" y="88"/>
                  </a:cubicBezTo>
                  <a:cubicBezTo>
                    <a:pt x="4238" y="78"/>
                    <a:pt x="4225" y="1"/>
                    <a:pt x="4179" y="1"/>
                  </a:cubicBezTo>
                  <a:close/>
                </a:path>
              </a:pathLst>
            </a:custGeom>
            <a:solidFill>
              <a:srgbClr val="84A7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5" name="Google Shape;9565;p63"/>
            <p:cNvSpPr/>
            <p:nvPr/>
          </p:nvSpPr>
          <p:spPr>
            <a:xfrm>
              <a:off x="6980030" y="3158915"/>
              <a:ext cx="135586" cy="82858"/>
            </a:xfrm>
            <a:custGeom>
              <a:avLst/>
              <a:gdLst/>
              <a:ahLst/>
              <a:cxnLst/>
              <a:rect l="l" t="t" r="r" b="b"/>
              <a:pathLst>
                <a:path w="4248" h="2596" extrusionOk="0">
                  <a:moveTo>
                    <a:pt x="4167" y="0"/>
                  </a:moveTo>
                  <a:cubicBezTo>
                    <a:pt x="4164" y="0"/>
                    <a:pt x="4160" y="1"/>
                    <a:pt x="4156" y="1"/>
                  </a:cubicBezTo>
                  <a:cubicBezTo>
                    <a:pt x="3287" y="263"/>
                    <a:pt x="2549" y="1002"/>
                    <a:pt x="1751" y="1442"/>
                  </a:cubicBezTo>
                  <a:cubicBezTo>
                    <a:pt x="1370" y="1668"/>
                    <a:pt x="1108" y="1883"/>
                    <a:pt x="667" y="2014"/>
                  </a:cubicBezTo>
                  <a:cubicBezTo>
                    <a:pt x="394" y="2097"/>
                    <a:pt x="155" y="2276"/>
                    <a:pt x="24" y="2526"/>
                  </a:cubicBezTo>
                  <a:cubicBezTo>
                    <a:pt x="0" y="2566"/>
                    <a:pt x="31" y="2595"/>
                    <a:pt x="60" y="2595"/>
                  </a:cubicBezTo>
                  <a:cubicBezTo>
                    <a:pt x="74" y="2595"/>
                    <a:pt x="88" y="2589"/>
                    <a:pt x="96" y="2573"/>
                  </a:cubicBezTo>
                  <a:lnTo>
                    <a:pt x="96" y="2585"/>
                  </a:lnTo>
                  <a:cubicBezTo>
                    <a:pt x="548" y="1871"/>
                    <a:pt x="715" y="2252"/>
                    <a:pt x="1191" y="1990"/>
                  </a:cubicBezTo>
                  <a:cubicBezTo>
                    <a:pt x="1513" y="1799"/>
                    <a:pt x="1787" y="1549"/>
                    <a:pt x="2120" y="1371"/>
                  </a:cubicBezTo>
                  <a:cubicBezTo>
                    <a:pt x="2846" y="990"/>
                    <a:pt x="3382" y="335"/>
                    <a:pt x="4192" y="97"/>
                  </a:cubicBezTo>
                  <a:cubicBezTo>
                    <a:pt x="4247" y="74"/>
                    <a:pt x="4220" y="0"/>
                    <a:pt x="4167" y="0"/>
                  </a:cubicBezTo>
                  <a:close/>
                </a:path>
              </a:pathLst>
            </a:custGeom>
            <a:solidFill>
              <a:srgbClr val="84A7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6" name="Google Shape;9566;p63"/>
            <p:cNvSpPr/>
            <p:nvPr/>
          </p:nvSpPr>
          <p:spPr>
            <a:xfrm>
              <a:off x="7015747" y="3174108"/>
              <a:ext cx="135586" cy="82858"/>
            </a:xfrm>
            <a:custGeom>
              <a:avLst/>
              <a:gdLst/>
              <a:ahLst/>
              <a:cxnLst/>
              <a:rect l="l" t="t" r="r" b="b"/>
              <a:pathLst>
                <a:path w="4248" h="2596" extrusionOk="0">
                  <a:moveTo>
                    <a:pt x="4179" y="1"/>
                  </a:moveTo>
                  <a:cubicBezTo>
                    <a:pt x="4176" y="1"/>
                    <a:pt x="4172" y="1"/>
                    <a:pt x="4168" y="2"/>
                  </a:cubicBezTo>
                  <a:cubicBezTo>
                    <a:pt x="3287" y="264"/>
                    <a:pt x="2549" y="1002"/>
                    <a:pt x="1763" y="1442"/>
                  </a:cubicBezTo>
                  <a:cubicBezTo>
                    <a:pt x="1370" y="1669"/>
                    <a:pt x="1108" y="1883"/>
                    <a:pt x="679" y="2014"/>
                  </a:cubicBezTo>
                  <a:cubicBezTo>
                    <a:pt x="394" y="2097"/>
                    <a:pt x="167" y="2276"/>
                    <a:pt x="25" y="2526"/>
                  </a:cubicBezTo>
                  <a:cubicBezTo>
                    <a:pt x="0" y="2566"/>
                    <a:pt x="31" y="2596"/>
                    <a:pt x="64" y="2596"/>
                  </a:cubicBezTo>
                  <a:cubicBezTo>
                    <a:pt x="80" y="2596"/>
                    <a:pt x="96" y="2589"/>
                    <a:pt x="108" y="2573"/>
                  </a:cubicBezTo>
                  <a:lnTo>
                    <a:pt x="108" y="2585"/>
                  </a:lnTo>
                  <a:cubicBezTo>
                    <a:pt x="548" y="1871"/>
                    <a:pt x="727" y="2252"/>
                    <a:pt x="1203" y="1990"/>
                  </a:cubicBezTo>
                  <a:cubicBezTo>
                    <a:pt x="1525" y="1800"/>
                    <a:pt x="1799" y="1550"/>
                    <a:pt x="2132" y="1371"/>
                  </a:cubicBezTo>
                  <a:cubicBezTo>
                    <a:pt x="2858" y="990"/>
                    <a:pt x="3394" y="335"/>
                    <a:pt x="4192" y="97"/>
                  </a:cubicBezTo>
                  <a:cubicBezTo>
                    <a:pt x="4247" y="75"/>
                    <a:pt x="4230" y="1"/>
                    <a:pt x="4179" y="1"/>
                  </a:cubicBezTo>
                  <a:close/>
                </a:path>
              </a:pathLst>
            </a:custGeom>
            <a:solidFill>
              <a:srgbClr val="84A7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67" name="Google Shape;9567;p63"/>
          <p:cNvGrpSpPr/>
          <p:nvPr/>
        </p:nvGrpSpPr>
        <p:grpSpPr>
          <a:xfrm>
            <a:off x="943825" y="4378100"/>
            <a:ext cx="674576" cy="671544"/>
            <a:chOff x="602950" y="4378100"/>
            <a:chExt cx="674576" cy="671544"/>
          </a:xfrm>
        </p:grpSpPr>
        <p:sp>
          <p:nvSpPr>
            <p:cNvPr id="9568" name="Google Shape;9568;p63"/>
            <p:cNvSpPr/>
            <p:nvPr/>
          </p:nvSpPr>
          <p:spPr>
            <a:xfrm>
              <a:off x="749045" y="4756725"/>
              <a:ext cx="9256" cy="8203"/>
            </a:xfrm>
            <a:custGeom>
              <a:avLst/>
              <a:gdLst/>
              <a:ahLst/>
              <a:cxnLst/>
              <a:rect l="l" t="t" r="r" b="b"/>
              <a:pathLst>
                <a:path w="290" h="257" extrusionOk="0">
                  <a:moveTo>
                    <a:pt x="160" y="0"/>
                  </a:moveTo>
                  <a:cubicBezTo>
                    <a:pt x="80" y="0"/>
                    <a:pt x="0" y="65"/>
                    <a:pt x="8" y="164"/>
                  </a:cubicBezTo>
                  <a:lnTo>
                    <a:pt x="8" y="188"/>
                  </a:lnTo>
                  <a:cubicBezTo>
                    <a:pt x="38" y="235"/>
                    <a:pt x="84" y="256"/>
                    <a:pt x="129" y="256"/>
                  </a:cubicBezTo>
                  <a:cubicBezTo>
                    <a:pt x="209" y="256"/>
                    <a:pt x="289" y="191"/>
                    <a:pt x="281" y="92"/>
                  </a:cubicBezTo>
                  <a:lnTo>
                    <a:pt x="281" y="69"/>
                  </a:lnTo>
                  <a:cubicBezTo>
                    <a:pt x="251" y="21"/>
                    <a:pt x="206" y="0"/>
                    <a:pt x="160" y="0"/>
                  </a:cubicBezTo>
                  <a:close/>
                </a:path>
              </a:pathLst>
            </a:custGeom>
            <a:solidFill>
              <a:srgbClr val="BAE3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9" name="Google Shape;9569;p63"/>
            <p:cNvSpPr/>
            <p:nvPr/>
          </p:nvSpPr>
          <p:spPr>
            <a:xfrm>
              <a:off x="602950" y="4378100"/>
              <a:ext cx="674576" cy="671544"/>
            </a:xfrm>
            <a:custGeom>
              <a:avLst/>
              <a:gdLst/>
              <a:ahLst/>
              <a:cxnLst/>
              <a:rect l="l" t="t" r="r" b="b"/>
              <a:pathLst>
                <a:path w="21135" h="21040" extrusionOk="0">
                  <a:moveTo>
                    <a:pt x="8347" y="1"/>
                  </a:moveTo>
                  <a:cubicBezTo>
                    <a:pt x="8347" y="1"/>
                    <a:pt x="4763" y="11002"/>
                    <a:pt x="1" y="15979"/>
                  </a:cubicBezTo>
                  <a:cubicBezTo>
                    <a:pt x="1" y="15979"/>
                    <a:pt x="10357" y="21040"/>
                    <a:pt x="14197" y="21040"/>
                  </a:cubicBezTo>
                  <a:cubicBezTo>
                    <a:pt x="14224" y="21040"/>
                    <a:pt x="14250" y="21039"/>
                    <a:pt x="14276" y="21039"/>
                  </a:cubicBezTo>
                  <a:cubicBezTo>
                    <a:pt x="14800" y="21027"/>
                    <a:pt x="21003" y="10669"/>
                    <a:pt x="21134" y="3311"/>
                  </a:cubicBezTo>
                  <a:lnTo>
                    <a:pt x="8347" y="1"/>
                  </a:lnTo>
                  <a:close/>
                </a:path>
              </a:pathLst>
            </a:custGeom>
            <a:solidFill>
              <a:srgbClr val="E5F0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0" name="Google Shape;9570;p63"/>
            <p:cNvSpPr/>
            <p:nvPr/>
          </p:nvSpPr>
          <p:spPr>
            <a:xfrm>
              <a:off x="895715" y="4495627"/>
              <a:ext cx="275799" cy="71016"/>
            </a:xfrm>
            <a:custGeom>
              <a:avLst/>
              <a:gdLst/>
              <a:ahLst/>
              <a:cxnLst/>
              <a:rect l="l" t="t" r="r" b="b"/>
              <a:pathLst>
                <a:path w="8641" h="2225" extrusionOk="0">
                  <a:moveTo>
                    <a:pt x="490" y="0"/>
                  </a:moveTo>
                  <a:cubicBezTo>
                    <a:pt x="333" y="0"/>
                    <a:pt x="184" y="38"/>
                    <a:pt x="56" y="141"/>
                  </a:cubicBezTo>
                  <a:cubicBezTo>
                    <a:pt x="1" y="177"/>
                    <a:pt x="45" y="243"/>
                    <a:pt x="96" y="243"/>
                  </a:cubicBezTo>
                  <a:cubicBezTo>
                    <a:pt x="111" y="243"/>
                    <a:pt x="126" y="237"/>
                    <a:pt x="139" y="224"/>
                  </a:cubicBezTo>
                  <a:lnTo>
                    <a:pt x="139" y="236"/>
                  </a:lnTo>
                  <a:cubicBezTo>
                    <a:pt x="238" y="157"/>
                    <a:pt x="379" y="125"/>
                    <a:pt x="543" y="125"/>
                  </a:cubicBezTo>
                  <a:cubicBezTo>
                    <a:pt x="1152" y="125"/>
                    <a:pt x="2091" y="565"/>
                    <a:pt x="2485" y="724"/>
                  </a:cubicBezTo>
                  <a:cubicBezTo>
                    <a:pt x="3080" y="962"/>
                    <a:pt x="3616" y="1295"/>
                    <a:pt x="4271" y="1295"/>
                  </a:cubicBezTo>
                  <a:cubicBezTo>
                    <a:pt x="4496" y="1295"/>
                    <a:pt x="4710" y="1277"/>
                    <a:pt x="4925" y="1277"/>
                  </a:cubicBezTo>
                  <a:cubicBezTo>
                    <a:pt x="5097" y="1277"/>
                    <a:pt x="5270" y="1289"/>
                    <a:pt x="5450" y="1331"/>
                  </a:cubicBezTo>
                  <a:cubicBezTo>
                    <a:pt x="5783" y="1438"/>
                    <a:pt x="6116" y="1569"/>
                    <a:pt x="6450" y="1724"/>
                  </a:cubicBezTo>
                  <a:cubicBezTo>
                    <a:pt x="7128" y="1974"/>
                    <a:pt x="7843" y="2141"/>
                    <a:pt x="8569" y="2224"/>
                  </a:cubicBezTo>
                  <a:cubicBezTo>
                    <a:pt x="8572" y="2225"/>
                    <a:pt x="8575" y="2225"/>
                    <a:pt x="8578" y="2225"/>
                  </a:cubicBezTo>
                  <a:cubicBezTo>
                    <a:pt x="8640" y="2225"/>
                    <a:pt x="8637" y="2105"/>
                    <a:pt x="8569" y="2093"/>
                  </a:cubicBezTo>
                  <a:cubicBezTo>
                    <a:pt x="7581" y="1974"/>
                    <a:pt x="6724" y="1665"/>
                    <a:pt x="5807" y="1319"/>
                  </a:cubicBezTo>
                  <a:cubicBezTo>
                    <a:pt x="5045" y="1045"/>
                    <a:pt x="4271" y="1295"/>
                    <a:pt x="3521" y="1022"/>
                  </a:cubicBezTo>
                  <a:cubicBezTo>
                    <a:pt x="2806" y="760"/>
                    <a:pt x="2140" y="426"/>
                    <a:pt x="1390" y="212"/>
                  </a:cubicBezTo>
                  <a:cubicBezTo>
                    <a:pt x="1117" y="134"/>
                    <a:pt x="788" y="0"/>
                    <a:pt x="49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1" name="Google Shape;9571;p63"/>
            <p:cNvSpPr/>
            <p:nvPr/>
          </p:nvSpPr>
          <p:spPr>
            <a:xfrm>
              <a:off x="955244" y="4580276"/>
              <a:ext cx="194856" cy="56622"/>
            </a:xfrm>
            <a:custGeom>
              <a:avLst/>
              <a:gdLst/>
              <a:ahLst/>
              <a:cxnLst/>
              <a:rect l="l" t="t" r="r" b="b"/>
              <a:pathLst>
                <a:path w="6105" h="1774" extrusionOk="0">
                  <a:moveTo>
                    <a:pt x="136" y="0"/>
                  </a:moveTo>
                  <a:cubicBezTo>
                    <a:pt x="119" y="0"/>
                    <a:pt x="102" y="0"/>
                    <a:pt x="84" y="1"/>
                  </a:cubicBezTo>
                  <a:cubicBezTo>
                    <a:pt x="1" y="1"/>
                    <a:pt x="1" y="132"/>
                    <a:pt x="84" y="132"/>
                  </a:cubicBezTo>
                  <a:lnTo>
                    <a:pt x="84" y="120"/>
                  </a:lnTo>
                  <a:cubicBezTo>
                    <a:pt x="100" y="119"/>
                    <a:pt x="116" y="119"/>
                    <a:pt x="132" y="119"/>
                  </a:cubicBezTo>
                  <a:cubicBezTo>
                    <a:pt x="617" y="119"/>
                    <a:pt x="941" y="297"/>
                    <a:pt x="1311" y="620"/>
                  </a:cubicBezTo>
                  <a:cubicBezTo>
                    <a:pt x="1406" y="715"/>
                    <a:pt x="1430" y="810"/>
                    <a:pt x="1572" y="858"/>
                  </a:cubicBezTo>
                  <a:cubicBezTo>
                    <a:pt x="1608" y="864"/>
                    <a:pt x="1647" y="867"/>
                    <a:pt x="1686" y="867"/>
                  </a:cubicBezTo>
                  <a:cubicBezTo>
                    <a:pt x="1724" y="867"/>
                    <a:pt x="1763" y="864"/>
                    <a:pt x="1799" y="858"/>
                  </a:cubicBezTo>
                  <a:cubicBezTo>
                    <a:pt x="1918" y="810"/>
                    <a:pt x="2025" y="739"/>
                    <a:pt x="2120" y="656"/>
                  </a:cubicBezTo>
                  <a:cubicBezTo>
                    <a:pt x="2289" y="586"/>
                    <a:pt x="2468" y="552"/>
                    <a:pt x="2646" y="552"/>
                  </a:cubicBezTo>
                  <a:cubicBezTo>
                    <a:pt x="2896" y="552"/>
                    <a:pt x="3143" y="619"/>
                    <a:pt x="3358" y="751"/>
                  </a:cubicBezTo>
                  <a:cubicBezTo>
                    <a:pt x="3847" y="1001"/>
                    <a:pt x="4204" y="1501"/>
                    <a:pt x="4716" y="1691"/>
                  </a:cubicBezTo>
                  <a:cubicBezTo>
                    <a:pt x="4868" y="1751"/>
                    <a:pt x="5024" y="1774"/>
                    <a:pt x="5181" y="1774"/>
                  </a:cubicBezTo>
                  <a:cubicBezTo>
                    <a:pt x="5468" y="1774"/>
                    <a:pt x="5756" y="1697"/>
                    <a:pt x="6025" y="1620"/>
                  </a:cubicBezTo>
                  <a:cubicBezTo>
                    <a:pt x="6104" y="1597"/>
                    <a:pt x="6076" y="1500"/>
                    <a:pt x="6012" y="1500"/>
                  </a:cubicBezTo>
                  <a:cubicBezTo>
                    <a:pt x="6009" y="1500"/>
                    <a:pt x="6005" y="1500"/>
                    <a:pt x="6002" y="1501"/>
                  </a:cubicBezTo>
                  <a:cubicBezTo>
                    <a:pt x="5739" y="1570"/>
                    <a:pt x="5493" y="1617"/>
                    <a:pt x="5257" y="1617"/>
                  </a:cubicBezTo>
                  <a:cubicBezTo>
                    <a:pt x="4925" y="1617"/>
                    <a:pt x="4612" y="1525"/>
                    <a:pt x="4299" y="1275"/>
                  </a:cubicBezTo>
                  <a:cubicBezTo>
                    <a:pt x="4132" y="1144"/>
                    <a:pt x="3978" y="1001"/>
                    <a:pt x="3799" y="882"/>
                  </a:cubicBezTo>
                  <a:cubicBezTo>
                    <a:pt x="3493" y="663"/>
                    <a:pt x="3017" y="375"/>
                    <a:pt x="2600" y="375"/>
                  </a:cubicBezTo>
                  <a:cubicBezTo>
                    <a:pt x="2562" y="375"/>
                    <a:pt x="2525" y="377"/>
                    <a:pt x="2489" y="382"/>
                  </a:cubicBezTo>
                  <a:cubicBezTo>
                    <a:pt x="2156" y="417"/>
                    <a:pt x="2334" y="489"/>
                    <a:pt x="2061" y="548"/>
                  </a:cubicBezTo>
                  <a:cubicBezTo>
                    <a:pt x="1968" y="647"/>
                    <a:pt x="1870" y="694"/>
                    <a:pt x="1764" y="694"/>
                  </a:cubicBezTo>
                  <a:cubicBezTo>
                    <a:pt x="1651" y="694"/>
                    <a:pt x="1529" y="641"/>
                    <a:pt x="1394" y="537"/>
                  </a:cubicBezTo>
                  <a:cubicBezTo>
                    <a:pt x="1358" y="477"/>
                    <a:pt x="1299" y="429"/>
                    <a:pt x="1251" y="382"/>
                  </a:cubicBezTo>
                  <a:cubicBezTo>
                    <a:pt x="861" y="152"/>
                    <a:pt x="592" y="0"/>
                    <a:pt x="1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2" name="Google Shape;9572;p63"/>
            <p:cNvSpPr/>
            <p:nvPr/>
          </p:nvSpPr>
          <p:spPr>
            <a:xfrm>
              <a:off x="877297" y="4558763"/>
              <a:ext cx="20651" cy="11522"/>
            </a:xfrm>
            <a:custGeom>
              <a:avLst/>
              <a:gdLst/>
              <a:ahLst/>
              <a:cxnLst/>
              <a:rect l="l" t="t" r="r" b="b"/>
              <a:pathLst>
                <a:path w="647" h="361" extrusionOk="0">
                  <a:moveTo>
                    <a:pt x="92" y="1"/>
                  </a:moveTo>
                  <a:cubicBezTo>
                    <a:pt x="36" y="1"/>
                    <a:pt x="0" y="84"/>
                    <a:pt x="62" y="115"/>
                  </a:cubicBezTo>
                  <a:lnTo>
                    <a:pt x="526" y="353"/>
                  </a:lnTo>
                  <a:cubicBezTo>
                    <a:pt x="536" y="358"/>
                    <a:pt x="546" y="360"/>
                    <a:pt x="555" y="360"/>
                  </a:cubicBezTo>
                  <a:cubicBezTo>
                    <a:pt x="611" y="360"/>
                    <a:pt x="647" y="277"/>
                    <a:pt x="585" y="246"/>
                  </a:cubicBezTo>
                  <a:lnTo>
                    <a:pt x="121" y="8"/>
                  </a:lnTo>
                  <a:cubicBezTo>
                    <a:pt x="111" y="3"/>
                    <a:pt x="101" y="1"/>
                    <a:pt x="9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3" name="Google Shape;9573;p63"/>
            <p:cNvSpPr/>
            <p:nvPr/>
          </p:nvSpPr>
          <p:spPr>
            <a:xfrm>
              <a:off x="858624" y="4622633"/>
              <a:ext cx="84613" cy="29747"/>
            </a:xfrm>
            <a:custGeom>
              <a:avLst/>
              <a:gdLst/>
              <a:ahLst/>
              <a:cxnLst/>
              <a:rect l="l" t="t" r="r" b="b"/>
              <a:pathLst>
                <a:path w="2651" h="932" extrusionOk="0">
                  <a:moveTo>
                    <a:pt x="73" y="1"/>
                  </a:moveTo>
                  <a:cubicBezTo>
                    <a:pt x="20" y="1"/>
                    <a:pt x="1" y="95"/>
                    <a:pt x="63" y="126"/>
                  </a:cubicBezTo>
                  <a:cubicBezTo>
                    <a:pt x="873" y="448"/>
                    <a:pt x="1790" y="424"/>
                    <a:pt x="2528" y="924"/>
                  </a:cubicBezTo>
                  <a:cubicBezTo>
                    <a:pt x="2538" y="929"/>
                    <a:pt x="2547" y="931"/>
                    <a:pt x="2557" y="931"/>
                  </a:cubicBezTo>
                  <a:cubicBezTo>
                    <a:pt x="2613" y="931"/>
                    <a:pt x="2650" y="848"/>
                    <a:pt x="2599" y="817"/>
                  </a:cubicBezTo>
                  <a:cubicBezTo>
                    <a:pt x="1849" y="317"/>
                    <a:pt x="920" y="329"/>
                    <a:pt x="99" y="7"/>
                  </a:cubicBezTo>
                  <a:cubicBezTo>
                    <a:pt x="90" y="3"/>
                    <a:pt x="81" y="1"/>
                    <a:pt x="7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4" name="Google Shape;9574;p63"/>
            <p:cNvSpPr/>
            <p:nvPr/>
          </p:nvSpPr>
          <p:spPr>
            <a:xfrm>
              <a:off x="991218" y="4670256"/>
              <a:ext cx="147491" cy="48419"/>
            </a:xfrm>
            <a:custGeom>
              <a:avLst/>
              <a:gdLst/>
              <a:ahLst/>
              <a:cxnLst/>
              <a:rect l="l" t="t" r="r" b="b"/>
              <a:pathLst>
                <a:path w="4621" h="1517" extrusionOk="0">
                  <a:moveTo>
                    <a:pt x="103" y="0"/>
                  </a:moveTo>
                  <a:cubicBezTo>
                    <a:pt x="42" y="0"/>
                    <a:pt x="0" y="89"/>
                    <a:pt x="64" y="111"/>
                  </a:cubicBezTo>
                  <a:cubicBezTo>
                    <a:pt x="1493" y="730"/>
                    <a:pt x="2981" y="1194"/>
                    <a:pt x="4517" y="1516"/>
                  </a:cubicBezTo>
                  <a:cubicBezTo>
                    <a:pt x="4521" y="1516"/>
                    <a:pt x="4524" y="1516"/>
                    <a:pt x="4527" y="1516"/>
                  </a:cubicBezTo>
                  <a:cubicBezTo>
                    <a:pt x="4592" y="1516"/>
                    <a:pt x="4621" y="1408"/>
                    <a:pt x="4541" y="1397"/>
                  </a:cubicBezTo>
                  <a:cubicBezTo>
                    <a:pt x="3029" y="1087"/>
                    <a:pt x="1553" y="623"/>
                    <a:pt x="124" y="4"/>
                  </a:cubicBezTo>
                  <a:cubicBezTo>
                    <a:pt x="117" y="1"/>
                    <a:pt x="110" y="0"/>
                    <a:pt x="10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5" name="Google Shape;9575;p63"/>
            <p:cNvSpPr/>
            <p:nvPr/>
          </p:nvSpPr>
          <p:spPr>
            <a:xfrm>
              <a:off x="1050077" y="4746639"/>
              <a:ext cx="31662" cy="10788"/>
            </a:xfrm>
            <a:custGeom>
              <a:avLst/>
              <a:gdLst/>
              <a:ahLst/>
              <a:cxnLst/>
              <a:rect l="l" t="t" r="r" b="b"/>
              <a:pathLst>
                <a:path w="992" h="338" extrusionOk="0">
                  <a:moveTo>
                    <a:pt x="81" y="1"/>
                  </a:moveTo>
                  <a:cubicBezTo>
                    <a:pt x="15" y="1"/>
                    <a:pt x="1" y="101"/>
                    <a:pt x="66" y="123"/>
                  </a:cubicBezTo>
                  <a:lnTo>
                    <a:pt x="887" y="337"/>
                  </a:lnTo>
                  <a:cubicBezTo>
                    <a:pt x="891" y="338"/>
                    <a:pt x="895" y="338"/>
                    <a:pt x="899" y="338"/>
                  </a:cubicBezTo>
                  <a:cubicBezTo>
                    <a:pt x="973" y="338"/>
                    <a:pt x="991" y="229"/>
                    <a:pt x="923" y="206"/>
                  </a:cubicBezTo>
                  <a:lnTo>
                    <a:pt x="102" y="4"/>
                  </a:lnTo>
                  <a:cubicBezTo>
                    <a:pt x="94" y="2"/>
                    <a:pt x="87" y="1"/>
                    <a:pt x="8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6" name="Google Shape;9576;p63"/>
            <p:cNvSpPr/>
            <p:nvPr/>
          </p:nvSpPr>
          <p:spPr>
            <a:xfrm>
              <a:off x="840111" y="4685929"/>
              <a:ext cx="75293" cy="29077"/>
            </a:xfrm>
            <a:custGeom>
              <a:avLst/>
              <a:gdLst/>
              <a:ahLst/>
              <a:cxnLst/>
              <a:rect l="l" t="t" r="r" b="b"/>
              <a:pathLst>
                <a:path w="2359" h="911" extrusionOk="0">
                  <a:moveTo>
                    <a:pt x="84" y="1"/>
                  </a:moveTo>
                  <a:cubicBezTo>
                    <a:pt x="0" y="1"/>
                    <a:pt x="0" y="120"/>
                    <a:pt x="84" y="120"/>
                  </a:cubicBezTo>
                  <a:cubicBezTo>
                    <a:pt x="751" y="180"/>
                    <a:pt x="1264" y="911"/>
                    <a:pt x="1921" y="911"/>
                  </a:cubicBezTo>
                  <a:cubicBezTo>
                    <a:pt x="2038" y="911"/>
                    <a:pt x="2159" y="888"/>
                    <a:pt x="2286" y="834"/>
                  </a:cubicBezTo>
                  <a:cubicBezTo>
                    <a:pt x="2359" y="803"/>
                    <a:pt x="2341" y="708"/>
                    <a:pt x="2288" y="708"/>
                  </a:cubicBezTo>
                  <a:cubicBezTo>
                    <a:pt x="2280" y="708"/>
                    <a:pt x="2272" y="710"/>
                    <a:pt x="2262" y="715"/>
                  </a:cubicBezTo>
                  <a:cubicBezTo>
                    <a:pt x="2147" y="763"/>
                    <a:pt x="2035" y="784"/>
                    <a:pt x="1926" y="784"/>
                  </a:cubicBezTo>
                  <a:cubicBezTo>
                    <a:pt x="1282" y="784"/>
                    <a:pt x="735" y="62"/>
                    <a:pt x="8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7" name="Google Shape;9577;p63"/>
            <p:cNvSpPr/>
            <p:nvPr/>
          </p:nvSpPr>
          <p:spPr>
            <a:xfrm>
              <a:off x="941008" y="4722317"/>
              <a:ext cx="59941" cy="23938"/>
            </a:xfrm>
            <a:custGeom>
              <a:avLst/>
              <a:gdLst/>
              <a:ahLst/>
              <a:cxnLst/>
              <a:rect l="l" t="t" r="r" b="b"/>
              <a:pathLst>
                <a:path w="1878" h="750" extrusionOk="0">
                  <a:moveTo>
                    <a:pt x="80" y="1"/>
                  </a:moveTo>
                  <a:cubicBezTo>
                    <a:pt x="15" y="1"/>
                    <a:pt x="1" y="101"/>
                    <a:pt x="66" y="123"/>
                  </a:cubicBezTo>
                  <a:cubicBezTo>
                    <a:pt x="637" y="301"/>
                    <a:pt x="1197" y="516"/>
                    <a:pt x="1745" y="742"/>
                  </a:cubicBezTo>
                  <a:cubicBezTo>
                    <a:pt x="1756" y="747"/>
                    <a:pt x="1767" y="749"/>
                    <a:pt x="1778" y="749"/>
                  </a:cubicBezTo>
                  <a:cubicBezTo>
                    <a:pt x="1842" y="749"/>
                    <a:pt x="1877" y="665"/>
                    <a:pt x="1816" y="635"/>
                  </a:cubicBezTo>
                  <a:cubicBezTo>
                    <a:pt x="1245" y="397"/>
                    <a:pt x="685" y="182"/>
                    <a:pt x="102" y="4"/>
                  </a:cubicBezTo>
                  <a:cubicBezTo>
                    <a:pt x="94" y="2"/>
                    <a:pt x="87" y="1"/>
                    <a:pt x="8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8" name="Google Shape;9578;p63"/>
            <p:cNvSpPr/>
            <p:nvPr/>
          </p:nvSpPr>
          <p:spPr>
            <a:xfrm>
              <a:off x="796765" y="4732307"/>
              <a:ext cx="181738" cy="74112"/>
            </a:xfrm>
            <a:custGeom>
              <a:avLst/>
              <a:gdLst/>
              <a:ahLst/>
              <a:cxnLst/>
              <a:rect l="l" t="t" r="r" b="b"/>
              <a:pathLst>
                <a:path w="5694" h="2322" extrusionOk="0">
                  <a:moveTo>
                    <a:pt x="84" y="0"/>
                  </a:moveTo>
                  <a:cubicBezTo>
                    <a:pt x="1" y="0"/>
                    <a:pt x="1" y="119"/>
                    <a:pt x="84" y="119"/>
                  </a:cubicBezTo>
                  <a:cubicBezTo>
                    <a:pt x="1001" y="203"/>
                    <a:pt x="1513" y="1191"/>
                    <a:pt x="2454" y="1334"/>
                  </a:cubicBezTo>
                  <a:cubicBezTo>
                    <a:pt x="3644" y="1524"/>
                    <a:pt x="4573" y="1560"/>
                    <a:pt x="5585" y="2310"/>
                  </a:cubicBezTo>
                  <a:cubicBezTo>
                    <a:pt x="5595" y="2318"/>
                    <a:pt x="5606" y="2322"/>
                    <a:pt x="5616" y="2322"/>
                  </a:cubicBezTo>
                  <a:cubicBezTo>
                    <a:pt x="5662" y="2322"/>
                    <a:pt x="5694" y="2242"/>
                    <a:pt x="5644" y="2203"/>
                  </a:cubicBezTo>
                  <a:cubicBezTo>
                    <a:pt x="4716" y="1512"/>
                    <a:pt x="3811" y="1346"/>
                    <a:pt x="2704" y="1238"/>
                  </a:cubicBezTo>
                  <a:cubicBezTo>
                    <a:pt x="1942" y="1155"/>
                    <a:pt x="1525" y="786"/>
                    <a:pt x="942" y="357"/>
                  </a:cubicBezTo>
                  <a:cubicBezTo>
                    <a:pt x="703" y="155"/>
                    <a:pt x="406" y="24"/>
                    <a:pt x="8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9" name="Google Shape;9579;p63"/>
            <p:cNvSpPr/>
            <p:nvPr/>
          </p:nvSpPr>
          <p:spPr>
            <a:xfrm>
              <a:off x="1011454" y="4809584"/>
              <a:ext cx="77911" cy="28981"/>
            </a:xfrm>
            <a:custGeom>
              <a:avLst/>
              <a:gdLst/>
              <a:ahLst/>
              <a:cxnLst/>
              <a:rect l="l" t="t" r="r" b="b"/>
              <a:pathLst>
                <a:path w="2441" h="908" extrusionOk="0">
                  <a:moveTo>
                    <a:pt x="92" y="1"/>
                  </a:moveTo>
                  <a:cubicBezTo>
                    <a:pt x="35" y="1"/>
                    <a:pt x="0" y="85"/>
                    <a:pt x="61" y="115"/>
                  </a:cubicBezTo>
                  <a:cubicBezTo>
                    <a:pt x="764" y="461"/>
                    <a:pt x="1788" y="187"/>
                    <a:pt x="2300" y="877"/>
                  </a:cubicBezTo>
                  <a:cubicBezTo>
                    <a:pt x="2314" y="899"/>
                    <a:pt x="2334" y="907"/>
                    <a:pt x="2353" y="907"/>
                  </a:cubicBezTo>
                  <a:cubicBezTo>
                    <a:pt x="2398" y="907"/>
                    <a:pt x="2440" y="859"/>
                    <a:pt x="2407" y="818"/>
                  </a:cubicBezTo>
                  <a:cubicBezTo>
                    <a:pt x="1859" y="80"/>
                    <a:pt x="859" y="365"/>
                    <a:pt x="121" y="8"/>
                  </a:cubicBezTo>
                  <a:cubicBezTo>
                    <a:pt x="111" y="3"/>
                    <a:pt x="101" y="1"/>
                    <a:pt x="9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0" name="Google Shape;9580;p63"/>
            <p:cNvSpPr/>
            <p:nvPr/>
          </p:nvSpPr>
          <p:spPr>
            <a:xfrm>
              <a:off x="777358" y="4783793"/>
              <a:ext cx="81070" cy="34599"/>
            </a:xfrm>
            <a:custGeom>
              <a:avLst/>
              <a:gdLst/>
              <a:ahLst/>
              <a:cxnLst/>
              <a:rect l="l" t="t" r="r" b="b"/>
              <a:pathLst>
                <a:path w="2540" h="1084" extrusionOk="0">
                  <a:moveTo>
                    <a:pt x="88" y="1"/>
                  </a:moveTo>
                  <a:cubicBezTo>
                    <a:pt x="46" y="1"/>
                    <a:pt x="0" y="51"/>
                    <a:pt x="26" y="102"/>
                  </a:cubicBezTo>
                  <a:cubicBezTo>
                    <a:pt x="514" y="1030"/>
                    <a:pt x="1978" y="114"/>
                    <a:pt x="2407" y="1054"/>
                  </a:cubicBezTo>
                  <a:cubicBezTo>
                    <a:pt x="2417" y="1075"/>
                    <a:pt x="2434" y="1084"/>
                    <a:pt x="2451" y="1084"/>
                  </a:cubicBezTo>
                  <a:cubicBezTo>
                    <a:pt x="2493" y="1084"/>
                    <a:pt x="2539" y="1033"/>
                    <a:pt x="2514" y="983"/>
                  </a:cubicBezTo>
                  <a:cubicBezTo>
                    <a:pt x="2073" y="18"/>
                    <a:pt x="609" y="923"/>
                    <a:pt x="133" y="30"/>
                  </a:cubicBezTo>
                  <a:cubicBezTo>
                    <a:pt x="122" y="9"/>
                    <a:pt x="106" y="1"/>
                    <a:pt x="8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1" name="Google Shape;9581;p63"/>
            <p:cNvSpPr/>
            <p:nvPr/>
          </p:nvSpPr>
          <p:spPr>
            <a:xfrm>
              <a:off x="903120" y="4839237"/>
              <a:ext cx="79219" cy="34694"/>
            </a:xfrm>
            <a:custGeom>
              <a:avLst/>
              <a:gdLst/>
              <a:ahLst/>
              <a:cxnLst/>
              <a:rect l="l" t="t" r="r" b="b"/>
              <a:pathLst>
                <a:path w="2482" h="1087" extrusionOk="0">
                  <a:moveTo>
                    <a:pt x="93" y="1"/>
                  </a:moveTo>
                  <a:cubicBezTo>
                    <a:pt x="36" y="1"/>
                    <a:pt x="1" y="84"/>
                    <a:pt x="62" y="115"/>
                  </a:cubicBezTo>
                  <a:lnTo>
                    <a:pt x="2360" y="1079"/>
                  </a:lnTo>
                  <a:cubicBezTo>
                    <a:pt x="2370" y="1084"/>
                    <a:pt x="2380" y="1087"/>
                    <a:pt x="2389" y="1087"/>
                  </a:cubicBezTo>
                  <a:cubicBezTo>
                    <a:pt x="2446" y="1087"/>
                    <a:pt x="2481" y="1003"/>
                    <a:pt x="2420" y="972"/>
                  </a:cubicBezTo>
                  <a:lnTo>
                    <a:pt x="122" y="8"/>
                  </a:lnTo>
                  <a:cubicBezTo>
                    <a:pt x="112" y="3"/>
                    <a:pt x="102" y="1"/>
                    <a:pt x="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2" name="Google Shape;9582;p63"/>
            <p:cNvSpPr/>
            <p:nvPr/>
          </p:nvSpPr>
          <p:spPr>
            <a:xfrm>
              <a:off x="1028978" y="4884977"/>
              <a:ext cx="23013" cy="12895"/>
            </a:xfrm>
            <a:custGeom>
              <a:avLst/>
              <a:gdLst/>
              <a:ahLst/>
              <a:cxnLst/>
              <a:rect l="l" t="t" r="r" b="b"/>
              <a:pathLst>
                <a:path w="721" h="404" extrusionOk="0">
                  <a:moveTo>
                    <a:pt x="138" y="1"/>
                  </a:moveTo>
                  <a:cubicBezTo>
                    <a:pt x="116" y="1"/>
                    <a:pt x="94" y="2"/>
                    <a:pt x="72" y="4"/>
                  </a:cubicBezTo>
                  <a:cubicBezTo>
                    <a:pt x="1" y="15"/>
                    <a:pt x="1" y="134"/>
                    <a:pt x="72" y="134"/>
                  </a:cubicBezTo>
                  <a:lnTo>
                    <a:pt x="84" y="123"/>
                  </a:lnTo>
                  <a:cubicBezTo>
                    <a:pt x="103" y="120"/>
                    <a:pt x="122" y="119"/>
                    <a:pt x="140" y="119"/>
                  </a:cubicBezTo>
                  <a:cubicBezTo>
                    <a:pt x="323" y="119"/>
                    <a:pt x="499" y="223"/>
                    <a:pt x="596" y="385"/>
                  </a:cubicBezTo>
                  <a:cubicBezTo>
                    <a:pt x="609" y="398"/>
                    <a:pt x="625" y="404"/>
                    <a:pt x="641" y="404"/>
                  </a:cubicBezTo>
                  <a:cubicBezTo>
                    <a:pt x="682" y="404"/>
                    <a:pt x="720" y="365"/>
                    <a:pt x="703" y="313"/>
                  </a:cubicBezTo>
                  <a:cubicBezTo>
                    <a:pt x="583" y="117"/>
                    <a:pt x="373" y="1"/>
                    <a:pt x="13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3" name="Google Shape;9583;p63"/>
            <p:cNvSpPr/>
            <p:nvPr/>
          </p:nvSpPr>
          <p:spPr>
            <a:xfrm>
              <a:off x="752173" y="4843163"/>
              <a:ext cx="264149" cy="91380"/>
            </a:xfrm>
            <a:custGeom>
              <a:avLst/>
              <a:gdLst/>
              <a:ahLst/>
              <a:cxnLst/>
              <a:rect l="l" t="t" r="r" b="b"/>
              <a:pathLst>
                <a:path w="8276" h="2863" extrusionOk="0">
                  <a:moveTo>
                    <a:pt x="82" y="1"/>
                  </a:moveTo>
                  <a:cubicBezTo>
                    <a:pt x="23" y="1"/>
                    <a:pt x="0" y="101"/>
                    <a:pt x="76" y="123"/>
                  </a:cubicBezTo>
                  <a:cubicBezTo>
                    <a:pt x="1410" y="659"/>
                    <a:pt x="2731" y="1218"/>
                    <a:pt x="4089" y="1730"/>
                  </a:cubicBezTo>
                  <a:cubicBezTo>
                    <a:pt x="5410" y="2218"/>
                    <a:pt x="6815" y="2504"/>
                    <a:pt x="8173" y="2861"/>
                  </a:cubicBezTo>
                  <a:cubicBezTo>
                    <a:pt x="8177" y="2862"/>
                    <a:pt x="8181" y="2862"/>
                    <a:pt x="8185" y="2862"/>
                  </a:cubicBezTo>
                  <a:cubicBezTo>
                    <a:pt x="8258" y="2862"/>
                    <a:pt x="8276" y="2765"/>
                    <a:pt x="8208" y="2742"/>
                  </a:cubicBezTo>
                  <a:cubicBezTo>
                    <a:pt x="6839" y="2385"/>
                    <a:pt x="5446" y="2099"/>
                    <a:pt x="4124" y="1611"/>
                  </a:cubicBezTo>
                  <a:cubicBezTo>
                    <a:pt x="2779" y="1099"/>
                    <a:pt x="1446" y="540"/>
                    <a:pt x="100" y="4"/>
                  </a:cubicBezTo>
                  <a:cubicBezTo>
                    <a:pt x="94" y="2"/>
                    <a:pt x="88" y="1"/>
                    <a:pt x="8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4" name="Google Shape;9584;p63"/>
            <p:cNvSpPr/>
            <p:nvPr/>
          </p:nvSpPr>
          <p:spPr>
            <a:xfrm>
              <a:off x="647861" y="4584649"/>
              <a:ext cx="177876" cy="295684"/>
            </a:xfrm>
            <a:custGeom>
              <a:avLst/>
              <a:gdLst/>
              <a:ahLst/>
              <a:cxnLst/>
              <a:rect l="l" t="t" r="r" b="b"/>
              <a:pathLst>
                <a:path w="5573" h="9264" extrusionOk="0">
                  <a:moveTo>
                    <a:pt x="5475" y="1"/>
                  </a:moveTo>
                  <a:cubicBezTo>
                    <a:pt x="5456" y="1"/>
                    <a:pt x="5438" y="9"/>
                    <a:pt x="5428" y="30"/>
                  </a:cubicBezTo>
                  <a:cubicBezTo>
                    <a:pt x="3809" y="3186"/>
                    <a:pt x="2178" y="6329"/>
                    <a:pt x="34" y="9162"/>
                  </a:cubicBezTo>
                  <a:cubicBezTo>
                    <a:pt x="1" y="9213"/>
                    <a:pt x="50" y="9264"/>
                    <a:pt x="99" y="9264"/>
                  </a:cubicBezTo>
                  <a:cubicBezTo>
                    <a:pt x="119" y="9264"/>
                    <a:pt x="139" y="9255"/>
                    <a:pt x="153" y="9234"/>
                  </a:cubicBezTo>
                  <a:cubicBezTo>
                    <a:pt x="2297" y="6400"/>
                    <a:pt x="3928" y="3257"/>
                    <a:pt x="5547" y="102"/>
                  </a:cubicBezTo>
                  <a:cubicBezTo>
                    <a:pt x="5572" y="51"/>
                    <a:pt x="5520" y="1"/>
                    <a:pt x="547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5" name="Google Shape;9585;p63"/>
            <p:cNvSpPr/>
            <p:nvPr/>
          </p:nvSpPr>
          <p:spPr>
            <a:xfrm>
              <a:off x="843973" y="4428660"/>
              <a:ext cx="42450" cy="92369"/>
            </a:xfrm>
            <a:custGeom>
              <a:avLst/>
              <a:gdLst/>
              <a:ahLst/>
              <a:cxnLst/>
              <a:rect l="l" t="t" r="r" b="b"/>
              <a:pathLst>
                <a:path w="1330" h="2894" extrusionOk="0">
                  <a:moveTo>
                    <a:pt x="1248" y="0"/>
                  </a:moveTo>
                  <a:cubicBezTo>
                    <a:pt x="1220" y="0"/>
                    <a:pt x="1191" y="15"/>
                    <a:pt x="1177" y="48"/>
                  </a:cubicBezTo>
                  <a:lnTo>
                    <a:pt x="22" y="2810"/>
                  </a:lnTo>
                  <a:cubicBezTo>
                    <a:pt x="1" y="2860"/>
                    <a:pt x="40" y="2893"/>
                    <a:pt x="82" y="2893"/>
                  </a:cubicBezTo>
                  <a:cubicBezTo>
                    <a:pt x="110" y="2893"/>
                    <a:pt x="139" y="2879"/>
                    <a:pt x="153" y="2846"/>
                  </a:cubicBezTo>
                  <a:lnTo>
                    <a:pt x="165" y="2846"/>
                  </a:lnTo>
                  <a:lnTo>
                    <a:pt x="1308" y="83"/>
                  </a:lnTo>
                  <a:cubicBezTo>
                    <a:pt x="1329" y="33"/>
                    <a:pt x="1290" y="0"/>
                    <a:pt x="124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6" name="Google Shape;9586;p63"/>
            <p:cNvSpPr/>
            <p:nvPr/>
          </p:nvSpPr>
          <p:spPr>
            <a:xfrm>
              <a:off x="888405" y="4425245"/>
              <a:ext cx="21257" cy="8043"/>
            </a:xfrm>
            <a:custGeom>
              <a:avLst/>
              <a:gdLst/>
              <a:ahLst/>
              <a:cxnLst/>
              <a:rect l="l" t="t" r="r" b="b"/>
              <a:pathLst>
                <a:path w="666" h="252" extrusionOk="0">
                  <a:moveTo>
                    <a:pt x="103" y="1"/>
                  </a:moveTo>
                  <a:cubicBezTo>
                    <a:pt x="40" y="1"/>
                    <a:pt x="1" y="91"/>
                    <a:pt x="71" y="131"/>
                  </a:cubicBezTo>
                  <a:cubicBezTo>
                    <a:pt x="210" y="206"/>
                    <a:pt x="358" y="252"/>
                    <a:pt x="516" y="252"/>
                  </a:cubicBezTo>
                  <a:cubicBezTo>
                    <a:pt x="534" y="252"/>
                    <a:pt x="553" y="251"/>
                    <a:pt x="571" y="250"/>
                  </a:cubicBezTo>
                  <a:cubicBezTo>
                    <a:pt x="662" y="250"/>
                    <a:pt x="666" y="118"/>
                    <a:pt x="582" y="118"/>
                  </a:cubicBezTo>
                  <a:cubicBezTo>
                    <a:pt x="578" y="118"/>
                    <a:pt x="575" y="119"/>
                    <a:pt x="571" y="119"/>
                  </a:cubicBezTo>
                  <a:cubicBezTo>
                    <a:pt x="428" y="119"/>
                    <a:pt x="273" y="83"/>
                    <a:pt x="142" y="12"/>
                  </a:cubicBezTo>
                  <a:cubicBezTo>
                    <a:pt x="129" y="4"/>
                    <a:pt x="116" y="1"/>
                    <a:pt x="10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7" name="Google Shape;9587;p63"/>
            <p:cNvSpPr/>
            <p:nvPr/>
          </p:nvSpPr>
          <p:spPr>
            <a:xfrm>
              <a:off x="1223559" y="4513374"/>
              <a:ext cx="23204" cy="6160"/>
            </a:xfrm>
            <a:custGeom>
              <a:avLst/>
              <a:gdLst/>
              <a:ahLst/>
              <a:cxnLst/>
              <a:rect l="l" t="t" r="r" b="b"/>
              <a:pathLst>
                <a:path w="727" h="193" extrusionOk="0">
                  <a:moveTo>
                    <a:pt x="74" y="1"/>
                  </a:moveTo>
                  <a:cubicBezTo>
                    <a:pt x="1" y="1"/>
                    <a:pt x="4" y="133"/>
                    <a:pt x="84" y="144"/>
                  </a:cubicBezTo>
                  <a:lnTo>
                    <a:pt x="632" y="192"/>
                  </a:lnTo>
                  <a:cubicBezTo>
                    <a:pt x="635" y="192"/>
                    <a:pt x="639" y="192"/>
                    <a:pt x="643" y="192"/>
                  </a:cubicBezTo>
                  <a:cubicBezTo>
                    <a:pt x="727" y="192"/>
                    <a:pt x="723" y="60"/>
                    <a:pt x="632" y="49"/>
                  </a:cubicBezTo>
                  <a:lnTo>
                    <a:pt x="84" y="1"/>
                  </a:lnTo>
                  <a:cubicBezTo>
                    <a:pt x="81" y="1"/>
                    <a:pt x="77" y="1"/>
                    <a:pt x="7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8" name="Google Shape;9588;p63"/>
            <p:cNvSpPr/>
            <p:nvPr/>
          </p:nvSpPr>
          <p:spPr>
            <a:xfrm>
              <a:off x="1066930" y="4571562"/>
              <a:ext cx="166609" cy="417066"/>
            </a:xfrm>
            <a:custGeom>
              <a:avLst/>
              <a:gdLst/>
              <a:ahLst/>
              <a:cxnLst/>
              <a:rect l="l" t="t" r="r" b="b"/>
              <a:pathLst>
                <a:path w="5220" h="13067" extrusionOk="0">
                  <a:moveTo>
                    <a:pt x="5137" y="0"/>
                  </a:moveTo>
                  <a:cubicBezTo>
                    <a:pt x="5110" y="0"/>
                    <a:pt x="5084" y="14"/>
                    <a:pt x="5074" y="48"/>
                  </a:cubicBezTo>
                  <a:lnTo>
                    <a:pt x="5062" y="48"/>
                  </a:lnTo>
                  <a:cubicBezTo>
                    <a:pt x="4015" y="4572"/>
                    <a:pt x="2312" y="8918"/>
                    <a:pt x="26" y="12966"/>
                  </a:cubicBezTo>
                  <a:cubicBezTo>
                    <a:pt x="1" y="13016"/>
                    <a:pt x="47" y="13067"/>
                    <a:pt x="93" y="13067"/>
                  </a:cubicBezTo>
                  <a:cubicBezTo>
                    <a:pt x="112" y="13067"/>
                    <a:pt x="131" y="13058"/>
                    <a:pt x="145" y="13037"/>
                  </a:cubicBezTo>
                  <a:cubicBezTo>
                    <a:pt x="2443" y="8977"/>
                    <a:pt x="4146" y="4620"/>
                    <a:pt x="5205" y="83"/>
                  </a:cubicBezTo>
                  <a:cubicBezTo>
                    <a:pt x="5220" y="33"/>
                    <a:pt x="5178" y="0"/>
                    <a:pt x="513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9" name="Google Shape;9589;p63"/>
            <p:cNvSpPr/>
            <p:nvPr/>
          </p:nvSpPr>
          <p:spPr>
            <a:xfrm>
              <a:off x="959649" y="5010387"/>
              <a:ext cx="14810" cy="7820"/>
            </a:xfrm>
            <a:custGeom>
              <a:avLst/>
              <a:gdLst/>
              <a:ahLst/>
              <a:cxnLst/>
              <a:rect l="l" t="t" r="r" b="b"/>
              <a:pathLst>
                <a:path w="464" h="245" extrusionOk="0">
                  <a:moveTo>
                    <a:pt x="93" y="1"/>
                  </a:moveTo>
                  <a:cubicBezTo>
                    <a:pt x="24" y="1"/>
                    <a:pt x="1" y="114"/>
                    <a:pt x="77" y="146"/>
                  </a:cubicBezTo>
                  <a:lnTo>
                    <a:pt x="351" y="242"/>
                  </a:lnTo>
                  <a:cubicBezTo>
                    <a:pt x="358" y="244"/>
                    <a:pt x="364" y="245"/>
                    <a:pt x="371" y="245"/>
                  </a:cubicBezTo>
                  <a:cubicBezTo>
                    <a:pt x="439" y="245"/>
                    <a:pt x="463" y="133"/>
                    <a:pt x="387" y="111"/>
                  </a:cubicBezTo>
                  <a:lnTo>
                    <a:pt x="113" y="4"/>
                  </a:lnTo>
                  <a:cubicBezTo>
                    <a:pt x="106" y="2"/>
                    <a:pt x="99" y="1"/>
                    <a:pt x="93" y="1"/>
                  </a:cubicBezTo>
                  <a:close/>
                </a:path>
              </a:pathLst>
            </a:custGeom>
            <a:solidFill>
              <a:srgbClr val="A5C3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90" name="Google Shape;9590;p63"/>
          <p:cNvGrpSpPr/>
          <p:nvPr/>
        </p:nvGrpSpPr>
        <p:grpSpPr>
          <a:xfrm>
            <a:off x="2451323" y="-157457"/>
            <a:ext cx="897987" cy="452996"/>
            <a:chOff x="2191610" y="-157457"/>
            <a:chExt cx="897987" cy="452996"/>
          </a:xfrm>
        </p:grpSpPr>
        <p:sp>
          <p:nvSpPr>
            <p:cNvPr id="9591" name="Google Shape;9591;p63"/>
            <p:cNvSpPr/>
            <p:nvPr/>
          </p:nvSpPr>
          <p:spPr>
            <a:xfrm>
              <a:off x="2715982" y="-157457"/>
              <a:ext cx="356072" cy="180174"/>
            </a:xfrm>
            <a:custGeom>
              <a:avLst/>
              <a:gdLst/>
              <a:ahLst/>
              <a:cxnLst/>
              <a:rect l="l" t="t" r="r" b="b"/>
              <a:pathLst>
                <a:path w="11156" h="5645" extrusionOk="0">
                  <a:moveTo>
                    <a:pt x="206" y="0"/>
                  </a:moveTo>
                  <a:cubicBezTo>
                    <a:pt x="83" y="0"/>
                    <a:pt x="0" y="174"/>
                    <a:pt x="131" y="245"/>
                  </a:cubicBezTo>
                  <a:cubicBezTo>
                    <a:pt x="3715" y="2043"/>
                    <a:pt x="7299" y="3841"/>
                    <a:pt x="10883" y="5626"/>
                  </a:cubicBezTo>
                  <a:cubicBezTo>
                    <a:pt x="10904" y="5639"/>
                    <a:pt x="10926" y="5645"/>
                    <a:pt x="10947" y="5645"/>
                  </a:cubicBezTo>
                  <a:cubicBezTo>
                    <a:pt x="11065" y="5645"/>
                    <a:pt x="11155" y="5471"/>
                    <a:pt x="11014" y="5400"/>
                  </a:cubicBezTo>
                  <a:cubicBezTo>
                    <a:pt x="7442" y="3602"/>
                    <a:pt x="3858" y="1805"/>
                    <a:pt x="274" y="19"/>
                  </a:cubicBezTo>
                  <a:cubicBezTo>
                    <a:pt x="251" y="6"/>
                    <a:pt x="228" y="0"/>
                    <a:pt x="20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2" name="Google Shape;9592;p63"/>
            <p:cNvSpPr/>
            <p:nvPr/>
          </p:nvSpPr>
          <p:spPr>
            <a:xfrm>
              <a:off x="3071851" y="31281"/>
              <a:ext cx="17746" cy="41078"/>
            </a:xfrm>
            <a:custGeom>
              <a:avLst/>
              <a:gdLst/>
              <a:ahLst/>
              <a:cxnLst/>
              <a:rect l="l" t="t" r="r" b="b"/>
              <a:pathLst>
                <a:path w="556" h="1287" extrusionOk="0">
                  <a:moveTo>
                    <a:pt x="229" y="1"/>
                  </a:moveTo>
                  <a:cubicBezTo>
                    <a:pt x="138" y="1"/>
                    <a:pt x="46" y="93"/>
                    <a:pt x="103" y="190"/>
                  </a:cubicBezTo>
                  <a:cubicBezTo>
                    <a:pt x="270" y="475"/>
                    <a:pt x="258" y="821"/>
                    <a:pt x="67" y="1083"/>
                  </a:cubicBezTo>
                  <a:cubicBezTo>
                    <a:pt x="1" y="1191"/>
                    <a:pt x="91" y="1287"/>
                    <a:pt x="187" y="1287"/>
                  </a:cubicBezTo>
                  <a:cubicBezTo>
                    <a:pt x="230" y="1287"/>
                    <a:pt x="273" y="1269"/>
                    <a:pt x="305" y="1226"/>
                  </a:cubicBezTo>
                  <a:cubicBezTo>
                    <a:pt x="543" y="880"/>
                    <a:pt x="555" y="428"/>
                    <a:pt x="341" y="71"/>
                  </a:cubicBezTo>
                  <a:cubicBezTo>
                    <a:pt x="314" y="21"/>
                    <a:pt x="272" y="1"/>
                    <a:pt x="22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3" name="Google Shape;9593;p63"/>
            <p:cNvSpPr/>
            <p:nvPr/>
          </p:nvSpPr>
          <p:spPr>
            <a:xfrm>
              <a:off x="2988542" y="74245"/>
              <a:ext cx="82060" cy="33992"/>
            </a:xfrm>
            <a:custGeom>
              <a:avLst/>
              <a:gdLst/>
              <a:ahLst/>
              <a:cxnLst/>
              <a:rect l="l" t="t" r="r" b="b"/>
              <a:pathLst>
                <a:path w="2571" h="1065" extrusionOk="0">
                  <a:moveTo>
                    <a:pt x="2387" y="0"/>
                  </a:moveTo>
                  <a:cubicBezTo>
                    <a:pt x="2366" y="0"/>
                    <a:pt x="2343" y="7"/>
                    <a:pt x="2320" y="22"/>
                  </a:cubicBezTo>
                  <a:cubicBezTo>
                    <a:pt x="1713" y="439"/>
                    <a:pt x="856" y="582"/>
                    <a:pt x="153" y="796"/>
                  </a:cubicBezTo>
                  <a:cubicBezTo>
                    <a:pt x="0" y="840"/>
                    <a:pt x="38" y="1064"/>
                    <a:pt x="173" y="1064"/>
                  </a:cubicBezTo>
                  <a:cubicBezTo>
                    <a:pt x="186" y="1064"/>
                    <a:pt x="199" y="1062"/>
                    <a:pt x="213" y="1058"/>
                  </a:cubicBezTo>
                  <a:cubicBezTo>
                    <a:pt x="939" y="844"/>
                    <a:pt x="1820" y="689"/>
                    <a:pt x="2451" y="261"/>
                  </a:cubicBezTo>
                  <a:cubicBezTo>
                    <a:pt x="2571" y="181"/>
                    <a:pt x="2498" y="0"/>
                    <a:pt x="238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4" name="Google Shape;9594;p63"/>
            <p:cNvSpPr/>
            <p:nvPr/>
          </p:nvSpPr>
          <p:spPr>
            <a:xfrm>
              <a:off x="2257364" y="268633"/>
              <a:ext cx="128276" cy="26906"/>
            </a:xfrm>
            <a:custGeom>
              <a:avLst/>
              <a:gdLst/>
              <a:ahLst/>
              <a:cxnLst/>
              <a:rect l="l" t="t" r="r" b="b"/>
              <a:pathLst>
                <a:path w="4019" h="843" extrusionOk="0">
                  <a:moveTo>
                    <a:pt x="185" y="0"/>
                  </a:moveTo>
                  <a:cubicBezTo>
                    <a:pt x="94" y="0"/>
                    <a:pt x="0" y="89"/>
                    <a:pt x="57" y="195"/>
                  </a:cubicBezTo>
                  <a:cubicBezTo>
                    <a:pt x="331" y="654"/>
                    <a:pt x="795" y="842"/>
                    <a:pt x="1311" y="842"/>
                  </a:cubicBezTo>
                  <a:cubicBezTo>
                    <a:pt x="1357" y="842"/>
                    <a:pt x="1404" y="841"/>
                    <a:pt x="1450" y="838"/>
                  </a:cubicBezTo>
                  <a:cubicBezTo>
                    <a:pt x="2260" y="779"/>
                    <a:pt x="3093" y="469"/>
                    <a:pt x="3879" y="267"/>
                  </a:cubicBezTo>
                  <a:cubicBezTo>
                    <a:pt x="4018" y="209"/>
                    <a:pt x="3977" y="4"/>
                    <a:pt x="3832" y="4"/>
                  </a:cubicBezTo>
                  <a:cubicBezTo>
                    <a:pt x="3828" y="4"/>
                    <a:pt x="3824" y="4"/>
                    <a:pt x="3820" y="5"/>
                  </a:cubicBezTo>
                  <a:cubicBezTo>
                    <a:pt x="3260" y="159"/>
                    <a:pt x="2700" y="302"/>
                    <a:pt x="2141" y="433"/>
                  </a:cubicBezTo>
                  <a:cubicBezTo>
                    <a:pt x="1867" y="499"/>
                    <a:pt x="1565" y="563"/>
                    <a:pt x="1278" y="563"/>
                  </a:cubicBezTo>
                  <a:cubicBezTo>
                    <a:pt x="890" y="563"/>
                    <a:pt x="528" y="447"/>
                    <a:pt x="295" y="64"/>
                  </a:cubicBezTo>
                  <a:cubicBezTo>
                    <a:pt x="269" y="19"/>
                    <a:pt x="227" y="0"/>
                    <a:pt x="18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5" name="Google Shape;9595;p63"/>
            <p:cNvSpPr/>
            <p:nvPr/>
          </p:nvSpPr>
          <p:spPr>
            <a:xfrm>
              <a:off x="2395671" y="236650"/>
              <a:ext cx="104051" cy="35748"/>
            </a:xfrm>
            <a:custGeom>
              <a:avLst/>
              <a:gdLst/>
              <a:ahLst/>
              <a:cxnLst/>
              <a:rect l="l" t="t" r="r" b="b"/>
              <a:pathLst>
                <a:path w="3260" h="1120" extrusionOk="0">
                  <a:moveTo>
                    <a:pt x="3094" y="0"/>
                  </a:moveTo>
                  <a:cubicBezTo>
                    <a:pt x="3082" y="0"/>
                    <a:pt x="3071" y="2"/>
                    <a:pt x="3058" y="6"/>
                  </a:cubicBezTo>
                  <a:cubicBezTo>
                    <a:pt x="2106" y="340"/>
                    <a:pt x="1118" y="578"/>
                    <a:pt x="153" y="852"/>
                  </a:cubicBezTo>
                  <a:cubicBezTo>
                    <a:pt x="0" y="896"/>
                    <a:pt x="38" y="1120"/>
                    <a:pt x="174" y="1120"/>
                  </a:cubicBezTo>
                  <a:cubicBezTo>
                    <a:pt x="186" y="1120"/>
                    <a:pt x="199" y="1118"/>
                    <a:pt x="213" y="1114"/>
                  </a:cubicBezTo>
                  <a:cubicBezTo>
                    <a:pt x="1177" y="840"/>
                    <a:pt x="2165" y="602"/>
                    <a:pt x="3118" y="268"/>
                  </a:cubicBezTo>
                  <a:cubicBezTo>
                    <a:pt x="3259" y="214"/>
                    <a:pt x="3212" y="0"/>
                    <a:pt x="309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6" name="Google Shape;9596;p63"/>
            <p:cNvSpPr/>
            <p:nvPr/>
          </p:nvSpPr>
          <p:spPr>
            <a:xfrm>
              <a:off x="2513453" y="227904"/>
              <a:ext cx="18544" cy="11043"/>
            </a:xfrm>
            <a:custGeom>
              <a:avLst/>
              <a:gdLst/>
              <a:ahLst/>
              <a:cxnLst/>
              <a:rect l="l" t="t" r="r" b="b"/>
              <a:pathLst>
                <a:path w="581" h="346" extrusionOk="0">
                  <a:moveTo>
                    <a:pt x="408" y="1"/>
                  </a:moveTo>
                  <a:cubicBezTo>
                    <a:pt x="395" y="1"/>
                    <a:pt x="382" y="3"/>
                    <a:pt x="369" y="7"/>
                  </a:cubicBezTo>
                  <a:lnTo>
                    <a:pt x="142" y="78"/>
                  </a:lnTo>
                  <a:cubicBezTo>
                    <a:pt x="0" y="122"/>
                    <a:pt x="29" y="346"/>
                    <a:pt x="163" y="346"/>
                  </a:cubicBezTo>
                  <a:cubicBezTo>
                    <a:pt x="175" y="346"/>
                    <a:pt x="188" y="344"/>
                    <a:pt x="202" y="340"/>
                  </a:cubicBezTo>
                  <a:lnTo>
                    <a:pt x="428" y="269"/>
                  </a:lnTo>
                  <a:cubicBezTo>
                    <a:pt x="581" y="225"/>
                    <a:pt x="544" y="1"/>
                    <a:pt x="408"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7" name="Google Shape;9597;p63"/>
            <p:cNvSpPr/>
            <p:nvPr/>
          </p:nvSpPr>
          <p:spPr>
            <a:xfrm>
              <a:off x="2551022" y="107824"/>
              <a:ext cx="411161" cy="119276"/>
            </a:xfrm>
            <a:custGeom>
              <a:avLst/>
              <a:gdLst/>
              <a:ahLst/>
              <a:cxnLst/>
              <a:rect l="l" t="t" r="r" b="b"/>
              <a:pathLst>
                <a:path w="12882" h="3737" extrusionOk="0">
                  <a:moveTo>
                    <a:pt x="12709" y="1"/>
                  </a:moveTo>
                  <a:cubicBezTo>
                    <a:pt x="12696" y="1"/>
                    <a:pt x="12683" y="2"/>
                    <a:pt x="12669" y="6"/>
                  </a:cubicBezTo>
                  <a:cubicBezTo>
                    <a:pt x="8574" y="1316"/>
                    <a:pt x="4359" y="2566"/>
                    <a:pt x="156" y="3471"/>
                  </a:cubicBezTo>
                  <a:cubicBezTo>
                    <a:pt x="0" y="3515"/>
                    <a:pt x="42" y="3736"/>
                    <a:pt x="184" y="3736"/>
                  </a:cubicBezTo>
                  <a:cubicBezTo>
                    <a:pt x="194" y="3736"/>
                    <a:pt x="204" y="3735"/>
                    <a:pt x="215" y="3733"/>
                  </a:cubicBezTo>
                  <a:cubicBezTo>
                    <a:pt x="4418" y="2828"/>
                    <a:pt x="8633" y="1578"/>
                    <a:pt x="12729" y="268"/>
                  </a:cubicBezTo>
                  <a:cubicBezTo>
                    <a:pt x="12882" y="225"/>
                    <a:pt x="12844" y="1"/>
                    <a:pt x="1270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8" name="Google Shape;9598;p63"/>
            <p:cNvSpPr/>
            <p:nvPr/>
          </p:nvSpPr>
          <p:spPr>
            <a:xfrm>
              <a:off x="2970507" y="105015"/>
              <a:ext cx="12129" cy="8682"/>
            </a:xfrm>
            <a:custGeom>
              <a:avLst/>
              <a:gdLst/>
              <a:ahLst/>
              <a:cxnLst/>
              <a:rect l="l" t="t" r="r" b="b"/>
              <a:pathLst>
                <a:path w="380" h="272" extrusionOk="0">
                  <a:moveTo>
                    <a:pt x="192" y="1"/>
                  </a:moveTo>
                  <a:cubicBezTo>
                    <a:pt x="91" y="1"/>
                    <a:pt x="0" y="127"/>
                    <a:pt x="99" y="225"/>
                  </a:cubicBezTo>
                  <a:cubicBezTo>
                    <a:pt x="128" y="258"/>
                    <a:pt x="162" y="271"/>
                    <a:pt x="194" y="271"/>
                  </a:cubicBezTo>
                  <a:cubicBezTo>
                    <a:pt x="293" y="271"/>
                    <a:pt x="379" y="145"/>
                    <a:pt x="289" y="47"/>
                  </a:cubicBezTo>
                  <a:cubicBezTo>
                    <a:pt x="260" y="14"/>
                    <a:pt x="226" y="1"/>
                    <a:pt x="192"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9" name="Google Shape;9599;p63"/>
            <p:cNvSpPr/>
            <p:nvPr/>
          </p:nvSpPr>
          <p:spPr>
            <a:xfrm>
              <a:off x="2367933" y="37506"/>
              <a:ext cx="342283" cy="85730"/>
            </a:xfrm>
            <a:custGeom>
              <a:avLst/>
              <a:gdLst/>
              <a:ahLst/>
              <a:cxnLst/>
              <a:rect l="l" t="t" r="r" b="b"/>
              <a:pathLst>
                <a:path w="10724" h="2686" extrusionOk="0">
                  <a:moveTo>
                    <a:pt x="10551" y="1"/>
                  </a:moveTo>
                  <a:cubicBezTo>
                    <a:pt x="10538" y="1"/>
                    <a:pt x="10525" y="3"/>
                    <a:pt x="10512" y="7"/>
                  </a:cubicBezTo>
                  <a:cubicBezTo>
                    <a:pt x="8976" y="495"/>
                    <a:pt x="7392" y="852"/>
                    <a:pt x="5832" y="1245"/>
                  </a:cubicBezTo>
                  <a:cubicBezTo>
                    <a:pt x="5160" y="1418"/>
                    <a:pt x="2724" y="2368"/>
                    <a:pt x="1266" y="2368"/>
                  </a:cubicBezTo>
                  <a:cubicBezTo>
                    <a:pt x="814" y="2368"/>
                    <a:pt x="455" y="2276"/>
                    <a:pt x="272" y="2043"/>
                  </a:cubicBezTo>
                  <a:cubicBezTo>
                    <a:pt x="246" y="2010"/>
                    <a:pt x="215" y="1997"/>
                    <a:pt x="184" y="1997"/>
                  </a:cubicBezTo>
                  <a:cubicBezTo>
                    <a:pt x="90" y="1997"/>
                    <a:pt x="1" y="2125"/>
                    <a:pt x="82" y="2233"/>
                  </a:cubicBezTo>
                  <a:cubicBezTo>
                    <a:pt x="338" y="2565"/>
                    <a:pt x="748" y="2686"/>
                    <a:pt x="1227" y="2686"/>
                  </a:cubicBezTo>
                  <a:cubicBezTo>
                    <a:pt x="2329" y="2686"/>
                    <a:pt x="3791" y="2043"/>
                    <a:pt x="4547" y="1852"/>
                  </a:cubicBezTo>
                  <a:cubicBezTo>
                    <a:pt x="6559" y="1340"/>
                    <a:pt x="8607" y="900"/>
                    <a:pt x="10571" y="269"/>
                  </a:cubicBezTo>
                  <a:cubicBezTo>
                    <a:pt x="10724" y="225"/>
                    <a:pt x="10687" y="1"/>
                    <a:pt x="1055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0" name="Google Shape;9600;p63"/>
            <p:cNvSpPr/>
            <p:nvPr/>
          </p:nvSpPr>
          <p:spPr>
            <a:xfrm>
              <a:off x="2305850" y="-101630"/>
              <a:ext cx="53206" cy="164567"/>
            </a:xfrm>
            <a:custGeom>
              <a:avLst/>
              <a:gdLst/>
              <a:ahLst/>
              <a:cxnLst/>
              <a:rect l="l" t="t" r="r" b="b"/>
              <a:pathLst>
                <a:path w="1667" h="5156" extrusionOk="0">
                  <a:moveTo>
                    <a:pt x="154" y="1"/>
                  </a:moveTo>
                  <a:cubicBezTo>
                    <a:pt x="78" y="1"/>
                    <a:pt x="0" y="59"/>
                    <a:pt x="15" y="151"/>
                  </a:cubicBezTo>
                  <a:cubicBezTo>
                    <a:pt x="372" y="1818"/>
                    <a:pt x="1038" y="3401"/>
                    <a:pt x="1384" y="5056"/>
                  </a:cubicBezTo>
                  <a:cubicBezTo>
                    <a:pt x="1403" y="5125"/>
                    <a:pt x="1458" y="5155"/>
                    <a:pt x="1512" y="5155"/>
                  </a:cubicBezTo>
                  <a:cubicBezTo>
                    <a:pt x="1589" y="5155"/>
                    <a:pt x="1667" y="5094"/>
                    <a:pt x="1646" y="4997"/>
                  </a:cubicBezTo>
                  <a:cubicBezTo>
                    <a:pt x="1300" y="3342"/>
                    <a:pt x="634" y="1758"/>
                    <a:pt x="276" y="91"/>
                  </a:cubicBezTo>
                  <a:cubicBezTo>
                    <a:pt x="257" y="28"/>
                    <a:pt x="206" y="1"/>
                    <a:pt x="154"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1" name="Google Shape;9601;p63"/>
            <p:cNvSpPr/>
            <p:nvPr/>
          </p:nvSpPr>
          <p:spPr>
            <a:xfrm>
              <a:off x="2357368" y="74309"/>
              <a:ext cx="12288" cy="8905"/>
            </a:xfrm>
            <a:custGeom>
              <a:avLst/>
              <a:gdLst/>
              <a:ahLst/>
              <a:cxnLst/>
              <a:rect l="l" t="t" r="r" b="b"/>
              <a:pathLst>
                <a:path w="385" h="279" extrusionOk="0">
                  <a:moveTo>
                    <a:pt x="195" y="0"/>
                  </a:moveTo>
                  <a:cubicBezTo>
                    <a:pt x="90" y="0"/>
                    <a:pt x="0" y="135"/>
                    <a:pt x="91" y="235"/>
                  </a:cubicBezTo>
                  <a:cubicBezTo>
                    <a:pt x="122" y="266"/>
                    <a:pt x="157" y="279"/>
                    <a:pt x="189" y="279"/>
                  </a:cubicBezTo>
                  <a:cubicBezTo>
                    <a:pt x="295" y="279"/>
                    <a:pt x="384" y="144"/>
                    <a:pt x="294" y="44"/>
                  </a:cubicBezTo>
                  <a:cubicBezTo>
                    <a:pt x="263" y="13"/>
                    <a:pt x="228" y="0"/>
                    <a:pt x="19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2" name="Google Shape;9602;p63"/>
            <p:cNvSpPr/>
            <p:nvPr/>
          </p:nvSpPr>
          <p:spPr>
            <a:xfrm>
              <a:off x="2707683" y="19599"/>
              <a:ext cx="10948" cy="14586"/>
            </a:xfrm>
            <a:custGeom>
              <a:avLst/>
              <a:gdLst/>
              <a:ahLst/>
              <a:cxnLst/>
              <a:rect l="l" t="t" r="r" b="b"/>
              <a:pathLst>
                <a:path w="343" h="457" extrusionOk="0">
                  <a:moveTo>
                    <a:pt x="177" y="1"/>
                  </a:moveTo>
                  <a:cubicBezTo>
                    <a:pt x="129" y="1"/>
                    <a:pt x="84" y="28"/>
                    <a:pt x="70" y="91"/>
                  </a:cubicBezTo>
                  <a:lnTo>
                    <a:pt x="22" y="282"/>
                  </a:lnTo>
                  <a:cubicBezTo>
                    <a:pt x="0" y="385"/>
                    <a:pt x="92" y="456"/>
                    <a:pt x="174" y="456"/>
                  </a:cubicBezTo>
                  <a:cubicBezTo>
                    <a:pt x="224" y="456"/>
                    <a:pt x="271" y="429"/>
                    <a:pt x="284" y="365"/>
                  </a:cubicBezTo>
                  <a:lnTo>
                    <a:pt x="320" y="175"/>
                  </a:lnTo>
                  <a:cubicBezTo>
                    <a:pt x="342" y="72"/>
                    <a:pt x="255" y="1"/>
                    <a:pt x="177"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3" name="Google Shape;9603;p63"/>
            <p:cNvSpPr/>
            <p:nvPr/>
          </p:nvSpPr>
          <p:spPr>
            <a:xfrm>
              <a:off x="2191610" y="20844"/>
              <a:ext cx="65048" cy="220327"/>
            </a:xfrm>
            <a:custGeom>
              <a:avLst/>
              <a:gdLst/>
              <a:ahLst/>
              <a:cxnLst/>
              <a:rect l="l" t="t" r="r" b="b"/>
              <a:pathLst>
                <a:path w="2038" h="6903" extrusionOk="0">
                  <a:moveTo>
                    <a:pt x="160" y="1"/>
                  </a:moveTo>
                  <a:cubicBezTo>
                    <a:pt x="82" y="1"/>
                    <a:pt x="1" y="62"/>
                    <a:pt x="22" y="160"/>
                  </a:cubicBezTo>
                  <a:cubicBezTo>
                    <a:pt x="367" y="2374"/>
                    <a:pt x="1058" y="4672"/>
                    <a:pt x="1748" y="6803"/>
                  </a:cubicBezTo>
                  <a:cubicBezTo>
                    <a:pt x="1768" y="6872"/>
                    <a:pt x="1824" y="6902"/>
                    <a:pt x="1880" y="6902"/>
                  </a:cubicBezTo>
                  <a:cubicBezTo>
                    <a:pt x="1959" y="6902"/>
                    <a:pt x="2038" y="6841"/>
                    <a:pt x="2010" y="6744"/>
                  </a:cubicBezTo>
                  <a:cubicBezTo>
                    <a:pt x="1319" y="4612"/>
                    <a:pt x="629" y="2303"/>
                    <a:pt x="284" y="100"/>
                  </a:cubicBezTo>
                  <a:cubicBezTo>
                    <a:pt x="269" y="31"/>
                    <a:pt x="215" y="1"/>
                    <a:pt x="16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4" name="Google Shape;9604;p63"/>
            <p:cNvSpPr/>
            <p:nvPr/>
          </p:nvSpPr>
          <p:spPr>
            <a:xfrm>
              <a:off x="2225349" y="15162"/>
              <a:ext cx="25183" cy="11171"/>
            </a:xfrm>
            <a:custGeom>
              <a:avLst/>
              <a:gdLst/>
              <a:ahLst/>
              <a:cxnLst/>
              <a:rect l="l" t="t" r="r" b="b"/>
              <a:pathLst>
                <a:path w="789" h="350" extrusionOk="0">
                  <a:moveTo>
                    <a:pt x="639" y="0"/>
                  </a:moveTo>
                  <a:cubicBezTo>
                    <a:pt x="629" y="0"/>
                    <a:pt x="619" y="1"/>
                    <a:pt x="608" y="4"/>
                  </a:cubicBezTo>
                  <a:lnTo>
                    <a:pt x="96" y="147"/>
                  </a:lnTo>
                  <a:cubicBezTo>
                    <a:pt x="36" y="159"/>
                    <a:pt x="1" y="218"/>
                    <a:pt x="12" y="278"/>
                  </a:cubicBezTo>
                  <a:cubicBezTo>
                    <a:pt x="24" y="290"/>
                    <a:pt x="24" y="302"/>
                    <a:pt x="48" y="326"/>
                  </a:cubicBezTo>
                  <a:cubicBezTo>
                    <a:pt x="72" y="349"/>
                    <a:pt x="108" y="349"/>
                    <a:pt x="143" y="349"/>
                  </a:cubicBezTo>
                  <a:lnTo>
                    <a:pt x="667" y="218"/>
                  </a:lnTo>
                  <a:cubicBezTo>
                    <a:pt x="788" y="185"/>
                    <a:pt x="757" y="0"/>
                    <a:pt x="63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5" name="Google Shape;9605;p63"/>
            <p:cNvSpPr/>
            <p:nvPr/>
          </p:nvSpPr>
          <p:spPr>
            <a:xfrm>
              <a:off x="2229530" y="30739"/>
              <a:ext cx="25502" cy="11331"/>
            </a:xfrm>
            <a:custGeom>
              <a:avLst/>
              <a:gdLst/>
              <a:ahLst/>
              <a:cxnLst/>
              <a:rect l="l" t="t" r="r" b="b"/>
              <a:pathLst>
                <a:path w="799" h="355" extrusionOk="0">
                  <a:moveTo>
                    <a:pt x="640" y="0"/>
                  </a:moveTo>
                  <a:cubicBezTo>
                    <a:pt x="630" y="0"/>
                    <a:pt x="619" y="1"/>
                    <a:pt x="608" y="4"/>
                  </a:cubicBezTo>
                  <a:lnTo>
                    <a:pt x="96" y="147"/>
                  </a:lnTo>
                  <a:cubicBezTo>
                    <a:pt x="36" y="159"/>
                    <a:pt x="0" y="219"/>
                    <a:pt x="12" y="278"/>
                  </a:cubicBezTo>
                  <a:cubicBezTo>
                    <a:pt x="24" y="290"/>
                    <a:pt x="24" y="314"/>
                    <a:pt x="36" y="326"/>
                  </a:cubicBezTo>
                  <a:cubicBezTo>
                    <a:pt x="62" y="343"/>
                    <a:pt x="88" y="354"/>
                    <a:pt x="119" y="354"/>
                  </a:cubicBezTo>
                  <a:cubicBezTo>
                    <a:pt x="131" y="354"/>
                    <a:pt x="142" y="353"/>
                    <a:pt x="155" y="350"/>
                  </a:cubicBezTo>
                  <a:lnTo>
                    <a:pt x="667" y="219"/>
                  </a:lnTo>
                  <a:cubicBezTo>
                    <a:pt x="799" y="175"/>
                    <a:pt x="759" y="0"/>
                    <a:pt x="64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6" name="Google Shape;9606;p63"/>
            <p:cNvSpPr/>
            <p:nvPr/>
          </p:nvSpPr>
          <p:spPr>
            <a:xfrm>
              <a:off x="2233712" y="44017"/>
              <a:ext cx="35077" cy="13629"/>
            </a:xfrm>
            <a:custGeom>
              <a:avLst/>
              <a:gdLst/>
              <a:ahLst/>
              <a:cxnLst/>
              <a:rect l="l" t="t" r="r" b="b"/>
              <a:pathLst>
                <a:path w="1099" h="427" extrusionOk="0">
                  <a:moveTo>
                    <a:pt x="962" y="1"/>
                  </a:moveTo>
                  <a:cubicBezTo>
                    <a:pt x="951" y="1"/>
                    <a:pt x="941" y="2"/>
                    <a:pt x="929" y="5"/>
                  </a:cubicBezTo>
                  <a:lnTo>
                    <a:pt x="84" y="219"/>
                  </a:lnTo>
                  <a:cubicBezTo>
                    <a:pt x="36" y="231"/>
                    <a:pt x="0" y="291"/>
                    <a:pt x="12" y="350"/>
                  </a:cubicBezTo>
                  <a:cubicBezTo>
                    <a:pt x="12" y="362"/>
                    <a:pt x="24" y="386"/>
                    <a:pt x="36" y="398"/>
                  </a:cubicBezTo>
                  <a:cubicBezTo>
                    <a:pt x="54" y="415"/>
                    <a:pt x="77" y="426"/>
                    <a:pt x="108" y="426"/>
                  </a:cubicBezTo>
                  <a:cubicBezTo>
                    <a:pt x="119" y="426"/>
                    <a:pt x="131" y="425"/>
                    <a:pt x="143" y="422"/>
                  </a:cubicBezTo>
                  <a:lnTo>
                    <a:pt x="989" y="207"/>
                  </a:lnTo>
                  <a:cubicBezTo>
                    <a:pt x="1098" y="175"/>
                    <a:pt x="1077" y="1"/>
                    <a:pt x="962"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7" name="Google Shape;9607;p63"/>
            <p:cNvSpPr/>
            <p:nvPr/>
          </p:nvSpPr>
          <p:spPr>
            <a:xfrm>
              <a:off x="2237893" y="62307"/>
              <a:ext cx="23970" cy="11139"/>
            </a:xfrm>
            <a:custGeom>
              <a:avLst/>
              <a:gdLst/>
              <a:ahLst/>
              <a:cxnLst/>
              <a:rect l="l" t="t" r="r" b="b"/>
              <a:pathLst>
                <a:path w="751" h="349" extrusionOk="0">
                  <a:moveTo>
                    <a:pt x="636" y="1"/>
                  </a:moveTo>
                  <a:cubicBezTo>
                    <a:pt x="627" y="1"/>
                    <a:pt x="618" y="2"/>
                    <a:pt x="608" y="4"/>
                  </a:cubicBezTo>
                  <a:lnTo>
                    <a:pt x="84" y="134"/>
                  </a:lnTo>
                  <a:cubicBezTo>
                    <a:pt x="24" y="146"/>
                    <a:pt x="0" y="206"/>
                    <a:pt x="12" y="265"/>
                  </a:cubicBezTo>
                  <a:cubicBezTo>
                    <a:pt x="12" y="289"/>
                    <a:pt x="24" y="301"/>
                    <a:pt x="36" y="313"/>
                  </a:cubicBezTo>
                  <a:cubicBezTo>
                    <a:pt x="60" y="337"/>
                    <a:pt x="108" y="349"/>
                    <a:pt x="143" y="349"/>
                  </a:cubicBezTo>
                  <a:lnTo>
                    <a:pt x="655" y="206"/>
                  </a:lnTo>
                  <a:cubicBezTo>
                    <a:pt x="715" y="194"/>
                    <a:pt x="751" y="134"/>
                    <a:pt x="739" y="75"/>
                  </a:cubicBezTo>
                  <a:cubicBezTo>
                    <a:pt x="719" y="25"/>
                    <a:pt x="682" y="1"/>
                    <a:pt x="63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8" name="Google Shape;9608;p63"/>
            <p:cNvSpPr/>
            <p:nvPr/>
          </p:nvSpPr>
          <p:spPr>
            <a:xfrm>
              <a:off x="2241692" y="77852"/>
              <a:ext cx="25151" cy="11171"/>
            </a:xfrm>
            <a:custGeom>
              <a:avLst/>
              <a:gdLst/>
              <a:ahLst/>
              <a:cxnLst/>
              <a:rect l="l" t="t" r="r" b="b"/>
              <a:pathLst>
                <a:path w="788" h="350" extrusionOk="0">
                  <a:moveTo>
                    <a:pt x="650" y="0"/>
                  </a:moveTo>
                  <a:cubicBezTo>
                    <a:pt x="640" y="0"/>
                    <a:pt x="630" y="2"/>
                    <a:pt x="620" y="5"/>
                  </a:cubicBezTo>
                  <a:lnTo>
                    <a:pt x="96" y="136"/>
                  </a:lnTo>
                  <a:cubicBezTo>
                    <a:pt x="36" y="148"/>
                    <a:pt x="0" y="207"/>
                    <a:pt x="24" y="267"/>
                  </a:cubicBezTo>
                  <a:cubicBezTo>
                    <a:pt x="24" y="290"/>
                    <a:pt x="36" y="302"/>
                    <a:pt x="48" y="314"/>
                  </a:cubicBezTo>
                  <a:cubicBezTo>
                    <a:pt x="72" y="338"/>
                    <a:pt x="108" y="350"/>
                    <a:pt x="155" y="350"/>
                  </a:cubicBezTo>
                  <a:lnTo>
                    <a:pt x="667" y="207"/>
                  </a:lnTo>
                  <a:cubicBezTo>
                    <a:pt x="788" y="174"/>
                    <a:pt x="757" y="0"/>
                    <a:pt x="65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9" name="Google Shape;9609;p63"/>
            <p:cNvSpPr/>
            <p:nvPr/>
          </p:nvSpPr>
          <p:spPr>
            <a:xfrm>
              <a:off x="2245873" y="93428"/>
              <a:ext cx="25183" cy="11331"/>
            </a:xfrm>
            <a:custGeom>
              <a:avLst/>
              <a:gdLst/>
              <a:ahLst/>
              <a:cxnLst/>
              <a:rect l="l" t="t" r="r" b="b"/>
              <a:pathLst>
                <a:path w="789" h="355" extrusionOk="0">
                  <a:moveTo>
                    <a:pt x="639" y="1"/>
                  </a:moveTo>
                  <a:cubicBezTo>
                    <a:pt x="629" y="1"/>
                    <a:pt x="619" y="2"/>
                    <a:pt x="608" y="5"/>
                  </a:cubicBezTo>
                  <a:lnTo>
                    <a:pt x="96" y="148"/>
                  </a:lnTo>
                  <a:cubicBezTo>
                    <a:pt x="36" y="160"/>
                    <a:pt x="0" y="219"/>
                    <a:pt x="24" y="279"/>
                  </a:cubicBezTo>
                  <a:cubicBezTo>
                    <a:pt x="24" y="291"/>
                    <a:pt x="36" y="302"/>
                    <a:pt x="48" y="314"/>
                  </a:cubicBezTo>
                  <a:cubicBezTo>
                    <a:pt x="66" y="341"/>
                    <a:pt x="90" y="355"/>
                    <a:pt x="117" y="355"/>
                  </a:cubicBezTo>
                  <a:cubicBezTo>
                    <a:pt x="125" y="355"/>
                    <a:pt x="134" y="353"/>
                    <a:pt x="143" y="350"/>
                  </a:cubicBezTo>
                  <a:lnTo>
                    <a:pt x="667" y="207"/>
                  </a:lnTo>
                  <a:cubicBezTo>
                    <a:pt x="788" y="185"/>
                    <a:pt x="757" y="1"/>
                    <a:pt x="63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0" name="Google Shape;9610;p63"/>
            <p:cNvSpPr/>
            <p:nvPr/>
          </p:nvSpPr>
          <p:spPr>
            <a:xfrm>
              <a:off x="2250055" y="109388"/>
              <a:ext cx="25151" cy="10948"/>
            </a:xfrm>
            <a:custGeom>
              <a:avLst/>
              <a:gdLst/>
              <a:ahLst/>
              <a:cxnLst/>
              <a:rect l="l" t="t" r="r" b="b"/>
              <a:pathLst>
                <a:path w="788" h="343" extrusionOk="0">
                  <a:moveTo>
                    <a:pt x="640" y="1"/>
                  </a:moveTo>
                  <a:cubicBezTo>
                    <a:pt x="630" y="1"/>
                    <a:pt x="619" y="2"/>
                    <a:pt x="608" y="5"/>
                  </a:cubicBezTo>
                  <a:lnTo>
                    <a:pt x="96" y="136"/>
                  </a:lnTo>
                  <a:cubicBezTo>
                    <a:pt x="36" y="148"/>
                    <a:pt x="0" y="207"/>
                    <a:pt x="12" y="267"/>
                  </a:cubicBezTo>
                  <a:cubicBezTo>
                    <a:pt x="24" y="279"/>
                    <a:pt x="24" y="303"/>
                    <a:pt x="36" y="314"/>
                  </a:cubicBezTo>
                  <a:cubicBezTo>
                    <a:pt x="62" y="332"/>
                    <a:pt x="88" y="343"/>
                    <a:pt x="115" y="343"/>
                  </a:cubicBezTo>
                  <a:cubicBezTo>
                    <a:pt x="124" y="343"/>
                    <a:pt x="134" y="341"/>
                    <a:pt x="143" y="338"/>
                  </a:cubicBezTo>
                  <a:lnTo>
                    <a:pt x="667" y="207"/>
                  </a:lnTo>
                  <a:cubicBezTo>
                    <a:pt x="788" y="174"/>
                    <a:pt x="757" y="1"/>
                    <a:pt x="64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1" name="Google Shape;9611;p63"/>
            <p:cNvSpPr/>
            <p:nvPr/>
          </p:nvSpPr>
          <p:spPr>
            <a:xfrm>
              <a:off x="2254236" y="122315"/>
              <a:ext cx="35428" cy="13629"/>
            </a:xfrm>
            <a:custGeom>
              <a:avLst/>
              <a:gdLst/>
              <a:ahLst/>
              <a:cxnLst/>
              <a:rect l="l" t="t" r="r" b="b"/>
              <a:pathLst>
                <a:path w="1110" h="427" extrusionOk="0">
                  <a:moveTo>
                    <a:pt x="971" y="1"/>
                  </a:moveTo>
                  <a:cubicBezTo>
                    <a:pt x="962" y="1"/>
                    <a:pt x="952" y="2"/>
                    <a:pt x="941" y="5"/>
                  </a:cubicBezTo>
                  <a:lnTo>
                    <a:pt x="96" y="219"/>
                  </a:lnTo>
                  <a:cubicBezTo>
                    <a:pt x="36" y="231"/>
                    <a:pt x="0" y="290"/>
                    <a:pt x="12" y="350"/>
                  </a:cubicBezTo>
                  <a:cubicBezTo>
                    <a:pt x="24" y="362"/>
                    <a:pt x="24" y="386"/>
                    <a:pt x="48" y="398"/>
                  </a:cubicBezTo>
                  <a:cubicBezTo>
                    <a:pt x="65" y="415"/>
                    <a:pt x="89" y="426"/>
                    <a:pt x="115" y="426"/>
                  </a:cubicBezTo>
                  <a:cubicBezTo>
                    <a:pt x="124" y="426"/>
                    <a:pt x="134" y="425"/>
                    <a:pt x="143" y="421"/>
                  </a:cubicBezTo>
                  <a:lnTo>
                    <a:pt x="989" y="207"/>
                  </a:lnTo>
                  <a:cubicBezTo>
                    <a:pt x="1109" y="174"/>
                    <a:pt x="1078" y="1"/>
                    <a:pt x="97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2" name="Google Shape;9612;p63"/>
            <p:cNvSpPr/>
            <p:nvPr/>
          </p:nvSpPr>
          <p:spPr>
            <a:xfrm>
              <a:off x="2258417" y="140573"/>
              <a:ext cx="25119" cy="11171"/>
            </a:xfrm>
            <a:custGeom>
              <a:avLst/>
              <a:gdLst/>
              <a:ahLst/>
              <a:cxnLst/>
              <a:rect l="l" t="t" r="r" b="b"/>
              <a:pathLst>
                <a:path w="787" h="350" extrusionOk="0">
                  <a:moveTo>
                    <a:pt x="638" y="0"/>
                  </a:moveTo>
                  <a:cubicBezTo>
                    <a:pt x="628" y="0"/>
                    <a:pt x="618" y="1"/>
                    <a:pt x="608" y="4"/>
                  </a:cubicBezTo>
                  <a:lnTo>
                    <a:pt x="84" y="135"/>
                  </a:lnTo>
                  <a:cubicBezTo>
                    <a:pt x="24" y="147"/>
                    <a:pt x="0" y="207"/>
                    <a:pt x="12" y="266"/>
                  </a:cubicBezTo>
                  <a:cubicBezTo>
                    <a:pt x="12" y="290"/>
                    <a:pt x="24" y="302"/>
                    <a:pt x="36" y="314"/>
                  </a:cubicBezTo>
                  <a:cubicBezTo>
                    <a:pt x="60" y="338"/>
                    <a:pt x="108" y="349"/>
                    <a:pt x="143" y="349"/>
                  </a:cubicBezTo>
                  <a:lnTo>
                    <a:pt x="655" y="207"/>
                  </a:lnTo>
                  <a:cubicBezTo>
                    <a:pt x="787" y="174"/>
                    <a:pt x="747" y="0"/>
                    <a:pt x="63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3" name="Google Shape;9613;p63"/>
            <p:cNvSpPr/>
            <p:nvPr/>
          </p:nvSpPr>
          <p:spPr>
            <a:xfrm>
              <a:off x="2262216" y="156149"/>
              <a:ext cx="25502" cy="11331"/>
            </a:xfrm>
            <a:custGeom>
              <a:avLst/>
              <a:gdLst/>
              <a:ahLst/>
              <a:cxnLst/>
              <a:rect l="l" t="t" r="r" b="b"/>
              <a:pathLst>
                <a:path w="799" h="355" extrusionOk="0">
                  <a:moveTo>
                    <a:pt x="650" y="0"/>
                  </a:moveTo>
                  <a:cubicBezTo>
                    <a:pt x="640" y="0"/>
                    <a:pt x="630" y="1"/>
                    <a:pt x="620" y="4"/>
                  </a:cubicBezTo>
                  <a:lnTo>
                    <a:pt x="96" y="135"/>
                  </a:lnTo>
                  <a:cubicBezTo>
                    <a:pt x="36" y="159"/>
                    <a:pt x="0" y="219"/>
                    <a:pt x="24" y="266"/>
                  </a:cubicBezTo>
                  <a:cubicBezTo>
                    <a:pt x="24" y="290"/>
                    <a:pt x="36" y="302"/>
                    <a:pt x="48" y="314"/>
                  </a:cubicBezTo>
                  <a:cubicBezTo>
                    <a:pt x="66" y="341"/>
                    <a:pt x="90" y="354"/>
                    <a:pt x="122" y="354"/>
                  </a:cubicBezTo>
                  <a:cubicBezTo>
                    <a:pt x="132" y="354"/>
                    <a:pt x="143" y="353"/>
                    <a:pt x="155" y="350"/>
                  </a:cubicBezTo>
                  <a:lnTo>
                    <a:pt x="667" y="207"/>
                  </a:lnTo>
                  <a:cubicBezTo>
                    <a:pt x="799" y="174"/>
                    <a:pt x="759" y="0"/>
                    <a:pt x="65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4" name="Google Shape;9614;p63"/>
            <p:cNvSpPr/>
            <p:nvPr/>
          </p:nvSpPr>
          <p:spPr>
            <a:xfrm>
              <a:off x="2266397" y="171726"/>
              <a:ext cx="25183" cy="11331"/>
            </a:xfrm>
            <a:custGeom>
              <a:avLst/>
              <a:gdLst/>
              <a:ahLst/>
              <a:cxnLst/>
              <a:rect l="l" t="t" r="r" b="b"/>
              <a:pathLst>
                <a:path w="789" h="355" extrusionOk="0">
                  <a:moveTo>
                    <a:pt x="639" y="1"/>
                  </a:moveTo>
                  <a:cubicBezTo>
                    <a:pt x="629" y="1"/>
                    <a:pt x="619" y="2"/>
                    <a:pt x="608" y="5"/>
                  </a:cubicBezTo>
                  <a:lnTo>
                    <a:pt x="96" y="147"/>
                  </a:lnTo>
                  <a:cubicBezTo>
                    <a:pt x="36" y="159"/>
                    <a:pt x="0" y="219"/>
                    <a:pt x="24" y="266"/>
                  </a:cubicBezTo>
                  <a:cubicBezTo>
                    <a:pt x="24" y="290"/>
                    <a:pt x="36" y="302"/>
                    <a:pt x="48" y="314"/>
                  </a:cubicBezTo>
                  <a:cubicBezTo>
                    <a:pt x="66" y="341"/>
                    <a:pt x="90" y="354"/>
                    <a:pt x="117" y="354"/>
                  </a:cubicBezTo>
                  <a:cubicBezTo>
                    <a:pt x="125" y="354"/>
                    <a:pt x="134" y="353"/>
                    <a:pt x="143" y="350"/>
                  </a:cubicBezTo>
                  <a:lnTo>
                    <a:pt x="667" y="219"/>
                  </a:lnTo>
                  <a:cubicBezTo>
                    <a:pt x="788" y="186"/>
                    <a:pt x="757" y="1"/>
                    <a:pt x="63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5" name="Google Shape;9615;p63"/>
            <p:cNvSpPr/>
            <p:nvPr/>
          </p:nvSpPr>
          <p:spPr>
            <a:xfrm>
              <a:off x="2270579" y="187686"/>
              <a:ext cx="25151" cy="10948"/>
            </a:xfrm>
            <a:custGeom>
              <a:avLst/>
              <a:gdLst/>
              <a:ahLst/>
              <a:cxnLst/>
              <a:rect l="l" t="t" r="r" b="b"/>
              <a:pathLst>
                <a:path w="788" h="343" extrusionOk="0">
                  <a:moveTo>
                    <a:pt x="640" y="0"/>
                  </a:moveTo>
                  <a:cubicBezTo>
                    <a:pt x="630" y="0"/>
                    <a:pt x="619" y="2"/>
                    <a:pt x="608" y="5"/>
                  </a:cubicBezTo>
                  <a:lnTo>
                    <a:pt x="96" y="136"/>
                  </a:lnTo>
                  <a:cubicBezTo>
                    <a:pt x="36" y="147"/>
                    <a:pt x="0" y="207"/>
                    <a:pt x="12" y="267"/>
                  </a:cubicBezTo>
                  <a:cubicBezTo>
                    <a:pt x="24" y="278"/>
                    <a:pt x="24" y="302"/>
                    <a:pt x="48" y="314"/>
                  </a:cubicBezTo>
                  <a:cubicBezTo>
                    <a:pt x="65" y="332"/>
                    <a:pt x="89" y="343"/>
                    <a:pt x="115" y="343"/>
                  </a:cubicBezTo>
                  <a:cubicBezTo>
                    <a:pt x="124" y="343"/>
                    <a:pt x="134" y="341"/>
                    <a:pt x="143" y="338"/>
                  </a:cubicBezTo>
                  <a:lnTo>
                    <a:pt x="667" y="207"/>
                  </a:lnTo>
                  <a:cubicBezTo>
                    <a:pt x="788" y="174"/>
                    <a:pt x="757" y="0"/>
                    <a:pt x="64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6" name="Google Shape;9616;p63"/>
            <p:cNvSpPr/>
            <p:nvPr/>
          </p:nvSpPr>
          <p:spPr>
            <a:xfrm>
              <a:off x="2274760" y="200230"/>
              <a:ext cx="35428" cy="13980"/>
            </a:xfrm>
            <a:custGeom>
              <a:avLst/>
              <a:gdLst/>
              <a:ahLst/>
              <a:cxnLst/>
              <a:rect l="l" t="t" r="r" b="b"/>
              <a:pathLst>
                <a:path w="1110" h="438" extrusionOk="0">
                  <a:moveTo>
                    <a:pt x="969" y="0"/>
                  </a:moveTo>
                  <a:cubicBezTo>
                    <a:pt x="960" y="0"/>
                    <a:pt x="951" y="2"/>
                    <a:pt x="941" y="4"/>
                  </a:cubicBezTo>
                  <a:lnTo>
                    <a:pt x="96" y="231"/>
                  </a:lnTo>
                  <a:cubicBezTo>
                    <a:pt x="36" y="243"/>
                    <a:pt x="0" y="302"/>
                    <a:pt x="12" y="362"/>
                  </a:cubicBezTo>
                  <a:cubicBezTo>
                    <a:pt x="12" y="374"/>
                    <a:pt x="24" y="397"/>
                    <a:pt x="36" y="409"/>
                  </a:cubicBezTo>
                  <a:cubicBezTo>
                    <a:pt x="53" y="427"/>
                    <a:pt x="84" y="438"/>
                    <a:pt x="113" y="438"/>
                  </a:cubicBezTo>
                  <a:cubicBezTo>
                    <a:pt x="123" y="438"/>
                    <a:pt x="134" y="436"/>
                    <a:pt x="143" y="433"/>
                  </a:cubicBezTo>
                  <a:lnTo>
                    <a:pt x="989" y="219"/>
                  </a:lnTo>
                  <a:cubicBezTo>
                    <a:pt x="1109" y="186"/>
                    <a:pt x="1078" y="0"/>
                    <a:pt x="96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7" name="Google Shape;9617;p63"/>
            <p:cNvSpPr/>
            <p:nvPr/>
          </p:nvSpPr>
          <p:spPr>
            <a:xfrm>
              <a:off x="2278942" y="218839"/>
              <a:ext cx="25119" cy="11203"/>
            </a:xfrm>
            <a:custGeom>
              <a:avLst/>
              <a:gdLst/>
              <a:ahLst/>
              <a:cxnLst/>
              <a:rect l="l" t="t" r="r" b="b"/>
              <a:pathLst>
                <a:path w="787" h="351" extrusionOk="0">
                  <a:moveTo>
                    <a:pt x="638" y="1"/>
                  </a:moveTo>
                  <a:cubicBezTo>
                    <a:pt x="628" y="1"/>
                    <a:pt x="618" y="2"/>
                    <a:pt x="608" y="5"/>
                  </a:cubicBezTo>
                  <a:lnTo>
                    <a:pt x="84" y="136"/>
                  </a:lnTo>
                  <a:cubicBezTo>
                    <a:pt x="36" y="148"/>
                    <a:pt x="0" y="207"/>
                    <a:pt x="12" y="267"/>
                  </a:cubicBezTo>
                  <a:cubicBezTo>
                    <a:pt x="12" y="291"/>
                    <a:pt x="24" y="303"/>
                    <a:pt x="36" y="314"/>
                  </a:cubicBezTo>
                  <a:cubicBezTo>
                    <a:pt x="60" y="338"/>
                    <a:pt x="107" y="350"/>
                    <a:pt x="143" y="350"/>
                  </a:cubicBezTo>
                  <a:lnTo>
                    <a:pt x="655" y="207"/>
                  </a:lnTo>
                  <a:cubicBezTo>
                    <a:pt x="787" y="174"/>
                    <a:pt x="747" y="1"/>
                    <a:pt x="638"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8" name="Google Shape;9618;p63"/>
            <p:cNvSpPr/>
            <p:nvPr/>
          </p:nvSpPr>
          <p:spPr>
            <a:xfrm>
              <a:off x="2282740" y="234447"/>
              <a:ext cx="25183" cy="11299"/>
            </a:xfrm>
            <a:custGeom>
              <a:avLst/>
              <a:gdLst/>
              <a:ahLst/>
              <a:cxnLst/>
              <a:rect l="l" t="t" r="r" b="b"/>
              <a:pathLst>
                <a:path w="789" h="354" extrusionOk="0">
                  <a:moveTo>
                    <a:pt x="639" y="0"/>
                  </a:moveTo>
                  <a:cubicBezTo>
                    <a:pt x="629" y="0"/>
                    <a:pt x="618" y="1"/>
                    <a:pt x="608" y="4"/>
                  </a:cubicBezTo>
                  <a:lnTo>
                    <a:pt x="96" y="147"/>
                  </a:lnTo>
                  <a:cubicBezTo>
                    <a:pt x="36" y="159"/>
                    <a:pt x="0" y="218"/>
                    <a:pt x="12" y="278"/>
                  </a:cubicBezTo>
                  <a:cubicBezTo>
                    <a:pt x="24" y="290"/>
                    <a:pt x="24" y="302"/>
                    <a:pt x="48" y="326"/>
                  </a:cubicBezTo>
                  <a:cubicBezTo>
                    <a:pt x="65" y="343"/>
                    <a:pt x="89" y="354"/>
                    <a:pt x="115" y="354"/>
                  </a:cubicBezTo>
                  <a:cubicBezTo>
                    <a:pt x="124" y="354"/>
                    <a:pt x="134" y="353"/>
                    <a:pt x="143" y="349"/>
                  </a:cubicBezTo>
                  <a:lnTo>
                    <a:pt x="667" y="218"/>
                  </a:lnTo>
                  <a:cubicBezTo>
                    <a:pt x="788" y="185"/>
                    <a:pt x="757" y="0"/>
                    <a:pt x="63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9" name="Google Shape;9619;p63"/>
            <p:cNvSpPr/>
            <p:nvPr/>
          </p:nvSpPr>
          <p:spPr>
            <a:xfrm>
              <a:off x="2286921" y="250024"/>
              <a:ext cx="25183" cy="11299"/>
            </a:xfrm>
            <a:custGeom>
              <a:avLst/>
              <a:gdLst/>
              <a:ahLst/>
              <a:cxnLst/>
              <a:rect l="l" t="t" r="r" b="b"/>
              <a:pathLst>
                <a:path w="789" h="354" extrusionOk="0">
                  <a:moveTo>
                    <a:pt x="648" y="0"/>
                  </a:moveTo>
                  <a:cubicBezTo>
                    <a:pt x="639" y="0"/>
                    <a:pt x="629" y="1"/>
                    <a:pt x="619" y="4"/>
                  </a:cubicBezTo>
                  <a:lnTo>
                    <a:pt x="96" y="147"/>
                  </a:lnTo>
                  <a:cubicBezTo>
                    <a:pt x="36" y="159"/>
                    <a:pt x="0" y="219"/>
                    <a:pt x="24" y="278"/>
                  </a:cubicBezTo>
                  <a:cubicBezTo>
                    <a:pt x="24" y="290"/>
                    <a:pt x="36" y="302"/>
                    <a:pt x="48" y="314"/>
                  </a:cubicBezTo>
                  <a:cubicBezTo>
                    <a:pt x="66" y="341"/>
                    <a:pt x="90" y="354"/>
                    <a:pt x="122" y="354"/>
                  </a:cubicBezTo>
                  <a:cubicBezTo>
                    <a:pt x="132" y="354"/>
                    <a:pt x="143" y="352"/>
                    <a:pt x="155" y="349"/>
                  </a:cubicBezTo>
                  <a:lnTo>
                    <a:pt x="667" y="219"/>
                  </a:lnTo>
                  <a:cubicBezTo>
                    <a:pt x="788" y="186"/>
                    <a:pt x="757" y="0"/>
                    <a:pt x="64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20" name="Google Shape;9620;p63"/>
          <p:cNvSpPr/>
          <p:nvPr/>
        </p:nvSpPr>
        <p:spPr>
          <a:xfrm>
            <a:off x="6430122" y="1113214"/>
            <a:ext cx="1723034" cy="32"/>
          </a:xfrm>
          <a:custGeom>
            <a:avLst/>
            <a:gdLst/>
            <a:ahLst/>
            <a:cxnLst/>
            <a:rect l="l" t="t" r="r" b="b"/>
            <a:pathLst>
              <a:path w="53984" h="1" fill="none" extrusionOk="0">
                <a:moveTo>
                  <a:pt x="0" y="0"/>
                </a:moveTo>
                <a:lnTo>
                  <a:pt x="53983" y="0"/>
                </a:lnTo>
              </a:path>
            </a:pathLst>
          </a:custGeom>
          <a:noFill/>
          <a:ln w="9525" cap="flat" cmpd="sng">
            <a:solidFill>
              <a:schemeClr val="lt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1" name="Google Shape;9621;p63"/>
          <p:cNvSpPr/>
          <p:nvPr/>
        </p:nvSpPr>
        <p:spPr>
          <a:xfrm>
            <a:off x="6050456" y="1299431"/>
            <a:ext cx="763467" cy="32"/>
          </a:xfrm>
          <a:custGeom>
            <a:avLst/>
            <a:gdLst/>
            <a:ahLst/>
            <a:cxnLst/>
            <a:rect l="l" t="t" r="r" b="b"/>
            <a:pathLst>
              <a:path w="23920" h="1" fill="none" extrusionOk="0">
                <a:moveTo>
                  <a:pt x="0" y="0"/>
                </a:moveTo>
                <a:lnTo>
                  <a:pt x="23920" y="0"/>
                </a:lnTo>
              </a:path>
            </a:pathLst>
          </a:custGeom>
          <a:noFill/>
          <a:ln w="9525" cap="flat" cmpd="sng">
            <a:solidFill>
              <a:schemeClr val="lt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2" name="Google Shape;9622;p63"/>
          <p:cNvSpPr/>
          <p:nvPr/>
        </p:nvSpPr>
        <p:spPr>
          <a:xfrm>
            <a:off x="7392364" y="1299431"/>
            <a:ext cx="763499" cy="32"/>
          </a:xfrm>
          <a:custGeom>
            <a:avLst/>
            <a:gdLst/>
            <a:ahLst/>
            <a:cxnLst/>
            <a:rect l="l" t="t" r="r" b="b"/>
            <a:pathLst>
              <a:path w="23921" h="1" fill="none" extrusionOk="0">
                <a:moveTo>
                  <a:pt x="1" y="0"/>
                </a:moveTo>
                <a:lnTo>
                  <a:pt x="23921" y="0"/>
                </a:lnTo>
              </a:path>
            </a:pathLst>
          </a:custGeom>
          <a:noFill/>
          <a:ln w="9525" cap="flat" cmpd="sng">
            <a:solidFill>
              <a:schemeClr val="lt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23" name="Google Shape;9623;p63"/>
          <p:cNvGrpSpPr/>
          <p:nvPr/>
        </p:nvGrpSpPr>
        <p:grpSpPr>
          <a:xfrm>
            <a:off x="-43833" y="-31408"/>
            <a:ext cx="856214" cy="731840"/>
            <a:chOff x="-43833" y="-31408"/>
            <a:chExt cx="856214" cy="731840"/>
          </a:xfrm>
        </p:grpSpPr>
        <p:sp>
          <p:nvSpPr>
            <p:cNvPr id="9624" name="Google Shape;9624;p63"/>
            <p:cNvSpPr/>
            <p:nvPr/>
          </p:nvSpPr>
          <p:spPr>
            <a:xfrm>
              <a:off x="-43833" y="-31408"/>
              <a:ext cx="214677" cy="410331"/>
            </a:xfrm>
            <a:custGeom>
              <a:avLst/>
              <a:gdLst/>
              <a:ahLst/>
              <a:cxnLst/>
              <a:rect l="l" t="t" r="r" b="b"/>
              <a:pathLst>
                <a:path w="6726" h="12856" extrusionOk="0">
                  <a:moveTo>
                    <a:pt x="6550" y="0"/>
                  </a:moveTo>
                  <a:cubicBezTo>
                    <a:pt x="6514" y="0"/>
                    <a:pt x="6477" y="21"/>
                    <a:pt x="6452" y="70"/>
                  </a:cubicBezTo>
                  <a:cubicBezTo>
                    <a:pt x="4214" y="4202"/>
                    <a:pt x="2416" y="8583"/>
                    <a:pt x="59" y="12643"/>
                  </a:cubicBezTo>
                  <a:cubicBezTo>
                    <a:pt x="0" y="12743"/>
                    <a:pt x="89" y="12856"/>
                    <a:pt x="175" y="12856"/>
                  </a:cubicBezTo>
                  <a:cubicBezTo>
                    <a:pt x="212" y="12856"/>
                    <a:pt x="248" y="12836"/>
                    <a:pt x="273" y="12786"/>
                  </a:cubicBezTo>
                  <a:lnTo>
                    <a:pt x="285" y="12786"/>
                  </a:lnTo>
                  <a:cubicBezTo>
                    <a:pt x="2642" y="8726"/>
                    <a:pt x="4440" y="4344"/>
                    <a:pt x="6667" y="213"/>
                  </a:cubicBezTo>
                  <a:cubicBezTo>
                    <a:pt x="6725" y="113"/>
                    <a:pt x="6637" y="0"/>
                    <a:pt x="655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5" name="Google Shape;9625;p63"/>
            <p:cNvSpPr/>
            <p:nvPr/>
          </p:nvSpPr>
          <p:spPr>
            <a:xfrm>
              <a:off x="335019" y="41400"/>
              <a:ext cx="70250" cy="41876"/>
            </a:xfrm>
            <a:custGeom>
              <a:avLst/>
              <a:gdLst/>
              <a:ahLst/>
              <a:cxnLst/>
              <a:rect l="l" t="t" r="r" b="b"/>
              <a:pathLst>
                <a:path w="2201" h="1312" extrusionOk="0">
                  <a:moveTo>
                    <a:pt x="171" y="0"/>
                  </a:moveTo>
                  <a:cubicBezTo>
                    <a:pt x="108" y="0"/>
                    <a:pt x="48" y="39"/>
                    <a:pt x="48" y="123"/>
                  </a:cubicBezTo>
                  <a:cubicBezTo>
                    <a:pt x="1" y="623"/>
                    <a:pt x="310" y="1087"/>
                    <a:pt x="799" y="1242"/>
                  </a:cubicBezTo>
                  <a:cubicBezTo>
                    <a:pt x="952" y="1286"/>
                    <a:pt x="1112" y="1312"/>
                    <a:pt x="1271" y="1312"/>
                  </a:cubicBezTo>
                  <a:cubicBezTo>
                    <a:pt x="1579" y="1312"/>
                    <a:pt x="1880" y="1216"/>
                    <a:pt x="2108" y="980"/>
                  </a:cubicBezTo>
                  <a:cubicBezTo>
                    <a:pt x="2201" y="887"/>
                    <a:pt x="2120" y="737"/>
                    <a:pt x="2018" y="737"/>
                  </a:cubicBezTo>
                  <a:cubicBezTo>
                    <a:pt x="1989" y="737"/>
                    <a:pt x="1959" y="749"/>
                    <a:pt x="1930" y="778"/>
                  </a:cubicBezTo>
                  <a:cubicBezTo>
                    <a:pt x="1748" y="967"/>
                    <a:pt x="1505" y="1053"/>
                    <a:pt x="1262" y="1053"/>
                  </a:cubicBezTo>
                  <a:cubicBezTo>
                    <a:pt x="773" y="1053"/>
                    <a:pt x="287" y="704"/>
                    <a:pt x="310" y="147"/>
                  </a:cubicBezTo>
                  <a:cubicBezTo>
                    <a:pt x="317" y="51"/>
                    <a:pt x="242" y="0"/>
                    <a:pt x="1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6" name="Google Shape;9626;p63"/>
            <p:cNvSpPr/>
            <p:nvPr/>
          </p:nvSpPr>
          <p:spPr>
            <a:xfrm>
              <a:off x="288289" y="3959"/>
              <a:ext cx="32715" cy="28758"/>
            </a:xfrm>
            <a:custGeom>
              <a:avLst/>
              <a:gdLst/>
              <a:ahLst/>
              <a:cxnLst/>
              <a:rect l="l" t="t" r="r" b="b"/>
              <a:pathLst>
                <a:path w="1025" h="901" extrusionOk="0">
                  <a:moveTo>
                    <a:pt x="508" y="0"/>
                  </a:moveTo>
                  <a:cubicBezTo>
                    <a:pt x="359" y="0"/>
                    <a:pt x="216" y="74"/>
                    <a:pt x="131" y="212"/>
                  </a:cubicBezTo>
                  <a:cubicBezTo>
                    <a:pt x="0" y="415"/>
                    <a:pt x="60" y="700"/>
                    <a:pt x="274" y="831"/>
                  </a:cubicBezTo>
                  <a:cubicBezTo>
                    <a:pt x="346" y="878"/>
                    <a:pt x="427" y="900"/>
                    <a:pt x="508" y="900"/>
                  </a:cubicBezTo>
                  <a:cubicBezTo>
                    <a:pt x="655" y="900"/>
                    <a:pt x="801" y="827"/>
                    <a:pt x="893" y="689"/>
                  </a:cubicBezTo>
                  <a:cubicBezTo>
                    <a:pt x="1024" y="486"/>
                    <a:pt x="965" y="200"/>
                    <a:pt x="750" y="69"/>
                  </a:cubicBezTo>
                  <a:cubicBezTo>
                    <a:pt x="674" y="23"/>
                    <a:pt x="590" y="0"/>
                    <a:pt x="50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7" name="Google Shape;9627;p63"/>
            <p:cNvSpPr/>
            <p:nvPr/>
          </p:nvSpPr>
          <p:spPr>
            <a:xfrm>
              <a:off x="460047" y="72745"/>
              <a:ext cx="32715" cy="28758"/>
            </a:xfrm>
            <a:custGeom>
              <a:avLst/>
              <a:gdLst/>
              <a:ahLst/>
              <a:cxnLst/>
              <a:rect l="l" t="t" r="r" b="b"/>
              <a:pathLst>
                <a:path w="1025" h="901" extrusionOk="0">
                  <a:moveTo>
                    <a:pt x="509" y="0"/>
                  </a:moveTo>
                  <a:cubicBezTo>
                    <a:pt x="360" y="0"/>
                    <a:pt x="216" y="74"/>
                    <a:pt x="132" y="212"/>
                  </a:cubicBezTo>
                  <a:cubicBezTo>
                    <a:pt x="1" y="415"/>
                    <a:pt x="61" y="700"/>
                    <a:pt x="263" y="831"/>
                  </a:cubicBezTo>
                  <a:cubicBezTo>
                    <a:pt x="339" y="878"/>
                    <a:pt x="423" y="900"/>
                    <a:pt x="505" y="900"/>
                  </a:cubicBezTo>
                  <a:cubicBezTo>
                    <a:pt x="654" y="900"/>
                    <a:pt x="798" y="827"/>
                    <a:pt x="882" y="689"/>
                  </a:cubicBezTo>
                  <a:cubicBezTo>
                    <a:pt x="1025" y="486"/>
                    <a:pt x="953" y="200"/>
                    <a:pt x="751" y="69"/>
                  </a:cubicBezTo>
                  <a:cubicBezTo>
                    <a:pt x="675" y="23"/>
                    <a:pt x="591" y="0"/>
                    <a:pt x="50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8" name="Google Shape;9628;p63"/>
            <p:cNvSpPr/>
            <p:nvPr/>
          </p:nvSpPr>
          <p:spPr>
            <a:xfrm>
              <a:off x="468378" y="30771"/>
              <a:ext cx="41908" cy="26779"/>
            </a:xfrm>
            <a:custGeom>
              <a:avLst/>
              <a:gdLst/>
              <a:ahLst/>
              <a:cxnLst/>
              <a:rect l="l" t="t" r="r" b="b"/>
              <a:pathLst>
                <a:path w="1313" h="839" extrusionOk="0">
                  <a:moveTo>
                    <a:pt x="161" y="0"/>
                  </a:moveTo>
                  <a:cubicBezTo>
                    <a:pt x="12" y="0"/>
                    <a:pt x="0" y="244"/>
                    <a:pt x="157" y="277"/>
                  </a:cubicBezTo>
                  <a:cubicBezTo>
                    <a:pt x="502" y="349"/>
                    <a:pt x="812" y="527"/>
                    <a:pt x="1038" y="801"/>
                  </a:cubicBezTo>
                  <a:cubicBezTo>
                    <a:pt x="1067" y="827"/>
                    <a:pt x="1099" y="838"/>
                    <a:pt x="1131" y="838"/>
                  </a:cubicBezTo>
                  <a:cubicBezTo>
                    <a:pt x="1228" y="838"/>
                    <a:pt x="1312" y="730"/>
                    <a:pt x="1240" y="622"/>
                  </a:cubicBezTo>
                  <a:cubicBezTo>
                    <a:pt x="966" y="313"/>
                    <a:pt x="597" y="87"/>
                    <a:pt x="192" y="3"/>
                  </a:cubicBezTo>
                  <a:cubicBezTo>
                    <a:pt x="182" y="1"/>
                    <a:pt x="171" y="0"/>
                    <a:pt x="16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9" name="Google Shape;9629;p63"/>
            <p:cNvSpPr/>
            <p:nvPr/>
          </p:nvSpPr>
          <p:spPr>
            <a:xfrm>
              <a:off x="-28096" y="429888"/>
              <a:ext cx="264468" cy="138777"/>
            </a:xfrm>
            <a:custGeom>
              <a:avLst/>
              <a:gdLst/>
              <a:ahLst/>
              <a:cxnLst/>
              <a:rect l="l" t="t" r="r" b="b"/>
              <a:pathLst>
                <a:path w="8286" h="4348" extrusionOk="0">
                  <a:moveTo>
                    <a:pt x="171" y="0"/>
                  </a:moveTo>
                  <a:cubicBezTo>
                    <a:pt x="58" y="0"/>
                    <a:pt x="0" y="202"/>
                    <a:pt x="125" y="275"/>
                  </a:cubicBezTo>
                  <a:cubicBezTo>
                    <a:pt x="2745" y="1644"/>
                    <a:pt x="5352" y="3132"/>
                    <a:pt x="8055" y="4335"/>
                  </a:cubicBezTo>
                  <a:cubicBezTo>
                    <a:pt x="8074" y="4343"/>
                    <a:pt x="8092" y="4347"/>
                    <a:pt x="8109" y="4347"/>
                  </a:cubicBezTo>
                  <a:cubicBezTo>
                    <a:pt x="8229" y="4347"/>
                    <a:pt x="8286" y="4147"/>
                    <a:pt x="8150" y="4085"/>
                  </a:cubicBezTo>
                  <a:cubicBezTo>
                    <a:pt x="5448" y="2870"/>
                    <a:pt x="2840" y="1406"/>
                    <a:pt x="221" y="13"/>
                  </a:cubicBezTo>
                  <a:cubicBezTo>
                    <a:pt x="203" y="4"/>
                    <a:pt x="186" y="0"/>
                    <a:pt x="1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0" name="Google Shape;9630;p63"/>
            <p:cNvSpPr/>
            <p:nvPr/>
          </p:nvSpPr>
          <p:spPr>
            <a:xfrm>
              <a:off x="247847" y="570492"/>
              <a:ext cx="58218" cy="20587"/>
            </a:xfrm>
            <a:custGeom>
              <a:avLst/>
              <a:gdLst/>
              <a:ahLst/>
              <a:cxnLst/>
              <a:rect l="l" t="t" r="r" b="b"/>
              <a:pathLst>
                <a:path w="1824" h="645" extrusionOk="0">
                  <a:moveTo>
                    <a:pt x="178" y="0"/>
                  </a:moveTo>
                  <a:cubicBezTo>
                    <a:pt x="57" y="0"/>
                    <a:pt x="0" y="200"/>
                    <a:pt x="136" y="263"/>
                  </a:cubicBezTo>
                  <a:cubicBezTo>
                    <a:pt x="601" y="477"/>
                    <a:pt x="1113" y="608"/>
                    <a:pt x="1625" y="644"/>
                  </a:cubicBezTo>
                  <a:cubicBezTo>
                    <a:pt x="1628" y="644"/>
                    <a:pt x="1632" y="644"/>
                    <a:pt x="1635" y="644"/>
                  </a:cubicBezTo>
                  <a:cubicBezTo>
                    <a:pt x="1793" y="644"/>
                    <a:pt x="1823" y="382"/>
                    <a:pt x="1648" y="370"/>
                  </a:cubicBezTo>
                  <a:cubicBezTo>
                    <a:pt x="1160" y="346"/>
                    <a:pt x="684" y="227"/>
                    <a:pt x="232" y="13"/>
                  </a:cubicBezTo>
                  <a:cubicBezTo>
                    <a:pt x="212" y="4"/>
                    <a:pt x="194" y="0"/>
                    <a:pt x="17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1" name="Google Shape;9631;p63"/>
            <p:cNvSpPr/>
            <p:nvPr/>
          </p:nvSpPr>
          <p:spPr>
            <a:xfrm>
              <a:off x="343445" y="89694"/>
              <a:ext cx="293322" cy="497753"/>
            </a:xfrm>
            <a:custGeom>
              <a:avLst/>
              <a:gdLst/>
              <a:ahLst/>
              <a:cxnLst/>
              <a:rect l="l" t="t" r="r" b="b"/>
              <a:pathLst>
                <a:path w="9190" h="15595" extrusionOk="0">
                  <a:moveTo>
                    <a:pt x="9031" y="1"/>
                  </a:moveTo>
                  <a:cubicBezTo>
                    <a:pt x="8987" y="1"/>
                    <a:pt x="8942" y="23"/>
                    <a:pt x="8917" y="74"/>
                  </a:cubicBezTo>
                  <a:cubicBezTo>
                    <a:pt x="7964" y="2646"/>
                    <a:pt x="6452" y="5111"/>
                    <a:pt x="5214" y="7551"/>
                  </a:cubicBezTo>
                  <a:cubicBezTo>
                    <a:pt x="4380" y="9182"/>
                    <a:pt x="3547" y="10826"/>
                    <a:pt x="2690" y="12445"/>
                  </a:cubicBezTo>
                  <a:cubicBezTo>
                    <a:pt x="2404" y="12992"/>
                    <a:pt x="2118" y="13540"/>
                    <a:pt x="1809" y="14076"/>
                  </a:cubicBezTo>
                  <a:cubicBezTo>
                    <a:pt x="1404" y="14766"/>
                    <a:pt x="904" y="14981"/>
                    <a:pt x="130" y="15338"/>
                  </a:cubicBezTo>
                  <a:cubicBezTo>
                    <a:pt x="1" y="15413"/>
                    <a:pt x="66" y="15595"/>
                    <a:pt x="193" y="15595"/>
                  </a:cubicBezTo>
                  <a:cubicBezTo>
                    <a:pt x="207" y="15595"/>
                    <a:pt x="222" y="15593"/>
                    <a:pt x="237" y="15588"/>
                  </a:cubicBezTo>
                  <a:cubicBezTo>
                    <a:pt x="1654" y="14921"/>
                    <a:pt x="1928" y="14433"/>
                    <a:pt x="2630" y="13123"/>
                  </a:cubicBezTo>
                  <a:cubicBezTo>
                    <a:pt x="3487" y="11540"/>
                    <a:pt x="4309" y="9921"/>
                    <a:pt x="5130" y="8313"/>
                  </a:cubicBezTo>
                  <a:cubicBezTo>
                    <a:pt x="6476" y="5658"/>
                    <a:pt x="8131" y="2967"/>
                    <a:pt x="9167" y="169"/>
                  </a:cubicBezTo>
                  <a:cubicBezTo>
                    <a:pt x="9189" y="70"/>
                    <a:pt x="9110" y="1"/>
                    <a:pt x="903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2" name="Google Shape;9632;p63"/>
            <p:cNvSpPr/>
            <p:nvPr/>
          </p:nvSpPr>
          <p:spPr>
            <a:xfrm>
              <a:off x="633242" y="63041"/>
              <a:ext cx="10405" cy="16182"/>
            </a:xfrm>
            <a:custGeom>
              <a:avLst/>
              <a:gdLst/>
              <a:ahLst/>
              <a:cxnLst/>
              <a:rect l="l" t="t" r="r" b="b"/>
              <a:pathLst>
                <a:path w="326" h="507" extrusionOk="0">
                  <a:moveTo>
                    <a:pt x="179" y="1"/>
                  </a:moveTo>
                  <a:cubicBezTo>
                    <a:pt x="96" y="1"/>
                    <a:pt x="1" y="85"/>
                    <a:pt x="40" y="195"/>
                  </a:cubicBezTo>
                  <a:cubicBezTo>
                    <a:pt x="52" y="242"/>
                    <a:pt x="52" y="290"/>
                    <a:pt x="28" y="338"/>
                  </a:cubicBezTo>
                  <a:cubicBezTo>
                    <a:pt x="5" y="437"/>
                    <a:pt x="85" y="507"/>
                    <a:pt x="164" y="507"/>
                  </a:cubicBezTo>
                  <a:cubicBezTo>
                    <a:pt x="208" y="507"/>
                    <a:pt x="252" y="484"/>
                    <a:pt x="278" y="433"/>
                  </a:cubicBezTo>
                  <a:cubicBezTo>
                    <a:pt x="326" y="314"/>
                    <a:pt x="326" y="195"/>
                    <a:pt x="278" y="76"/>
                  </a:cubicBezTo>
                  <a:cubicBezTo>
                    <a:pt x="262" y="23"/>
                    <a:pt x="222" y="1"/>
                    <a:pt x="17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3" name="Google Shape;9633;p63"/>
            <p:cNvSpPr/>
            <p:nvPr/>
          </p:nvSpPr>
          <p:spPr>
            <a:xfrm>
              <a:off x="611504" y="13439"/>
              <a:ext cx="27194" cy="42738"/>
            </a:xfrm>
            <a:custGeom>
              <a:avLst/>
              <a:gdLst/>
              <a:ahLst/>
              <a:cxnLst/>
              <a:rect l="l" t="t" r="r" b="b"/>
              <a:pathLst>
                <a:path w="852" h="1339" extrusionOk="0">
                  <a:moveTo>
                    <a:pt x="195" y="0"/>
                  </a:moveTo>
                  <a:cubicBezTo>
                    <a:pt x="93" y="0"/>
                    <a:pt x="0" y="126"/>
                    <a:pt x="90" y="225"/>
                  </a:cubicBezTo>
                  <a:cubicBezTo>
                    <a:pt x="352" y="499"/>
                    <a:pt x="530" y="856"/>
                    <a:pt x="578" y="1249"/>
                  </a:cubicBezTo>
                  <a:cubicBezTo>
                    <a:pt x="599" y="1310"/>
                    <a:pt x="652" y="1339"/>
                    <a:pt x="707" y="1339"/>
                  </a:cubicBezTo>
                  <a:cubicBezTo>
                    <a:pt x="779" y="1339"/>
                    <a:pt x="852" y="1289"/>
                    <a:pt x="852" y="1201"/>
                  </a:cubicBezTo>
                  <a:cubicBezTo>
                    <a:pt x="780" y="773"/>
                    <a:pt x="590" y="368"/>
                    <a:pt x="292" y="46"/>
                  </a:cubicBezTo>
                  <a:cubicBezTo>
                    <a:pt x="263" y="14"/>
                    <a:pt x="229" y="0"/>
                    <a:pt x="19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4" name="Google Shape;9634;p63"/>
            <p:cNvSpPr/>
            <p:nvPr/>
          </p:nvSpPr>
          <p:spPr>
            <a:xfrm>
              <a:off x="-10892" y="454849"/>
              <a:ext cx="40759" cy="63771"/>
            </a:xfrm>
            <a:custGeom>
              <a:avLst/>
              <a:gdLst/>
              <a:ahLst/>
              <a:cxnLst/>
              <a:rect l="l" t="t" r="r" b="b"/>
              <a:pathLst>
                <a:path w="1277" h="1998" extrusionOk="0">
                  <a:moveTo>
                    <a:pt x="1090" y="0"/>
                  </a:moveTo>
                  <a:cubicBezTo>
                    <a:pt x="1052" y="0"/>
                    <a:pt x="1016" y="19"/>
                    <a:pt x="991" y="64"/>
                  </a:cubicBezTo>
                  <a:lnTo>
                    <a:pt x="51" y="1779"/>
                  </a:lnTo>
                  <a:cubicBezTo>
                    <a:pt x="0" y="1888"/>
                    <a:pt x="93" y="1998"/>
                    <a:pt x="181" y="1998"/>
                  </a:cubicBezTo>
                  <a:cubicBezTo>
                    <a:pt x="217" y="1998"/>
                    <a:pt x="253" y="1979"/>
                    <a:pt x="277" y="1933"/>
                  </a:cubicBezTo>
                  <a:lnTo>
                    <a:pt x="1218" y="219"/>
                  </a:lnTo>
                  <a:cubicBezTo>
                    <a:pt x="1276" y="110"/>
                    <a:pt x="1181" y="0"/>
                    <a:pt x="109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5" name="Google Shape;9635;p63"/>
            <p:cNvSpPr/>
            <p:nvPr/>
          </p:nvSpPr>
          <p:spPr>
            <a:xfrm>
              <a:off x="8930" y="477288"/>
              <a:ext cx="282055" cy="141235"/>
            </a:xfrm>
            <a:custGeom>
              <a:avLst/>
              <a:gdLst/>
              <a:ahLst/>
              <a:cxnLst/>
              <a:rect l="l" t="t" r="r" b="b"/>
              <a:pathLst>
                <a:path w="8837" h="4425" extrusionOk="0">
                  <a:moveTo>
                    <a:pt x="194" y="0"/>
                  </a:moveTo>
                  <a:cubicBezTo>
                    <a:pt x="61" y="0"/>
                    <a:pt x="0" y="188"/>
                    <a:pt x="132" y="254"/>
                  </a:cubicBezTo>
                  <a:cubicBezTo>
                    <a:pt x="1501" y="790"/>
                    <a:pt x="2811" y="1683"/>
                    <a:pt x="4109" y="2373"/>
                  </a:cubicBezTo>
                  <a:cubicBezTo>
                    <a:pt x="5514" y="3100"/>
                    <a:pt x="7074" y="4136"/>
                    <a:pt x="8645" y="4421"/>
                  </a:cubicBezTo>
                  <a:cubicBezTo>
                    <a:pt x="8657" y="4424"/>
                    <a:pt x="8667" y="4425"/>
                    <a:pt x="8677" y="4425"/>
                  </a:cubicBezTo>
                  <a:cubicBezTo>
                    <a:pt x="8826" y="4425"/>
                    <a:pt x="8836" y="4193"/>
                    <a:pt x="8669" y="4159"/>
                  </a:cubicBezTo>
                  <a:cubicBezTo>
                    <a:pt x="7050" y="3862"/>
                    <a:pt x="5407" y="2754"/>
                    <a:pt x="3966" y="1992"/>
                  </a:cubicBezTo>
                  <a:cubicBezTo>
                    <a:pt x="2740" y="1350"/>
                    <a:pt x="1513" y="504"/>
                    <a:pt x="227" y="4"/>
                  </a:cubicBezTo>
                  <a:cubicBezTo>
                    <a:pt x="216" y="1"/>
                    <a:pt x="204" y="0"/>
                    <a:pt x="19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6" name="Google Shape;9636;p63"/>
            <p:cNvSpPr/>
            <p:nvPr/>
          </p:nvSpPr>
          <p:spPr>
            <a:xfrm>
              <a:off x="321581" y="406396"/>
              <a:ext cx="190547" cy="214358"/>
            </a:xfrm>
            <a:custGeom>
              <a:avLst/>
              <a:gdLst/>
              <a:ahLst/>
              <a:cxnLst/>
              <a:rect l="l" t="t" r="r" b="b"/>
              <a:pathLst>
                <a:path w="5970" h="6716" extrusionOk="0">
                  <a:moveTo>
                    <a:pt x="5794" y="0"/>
                  </a:moveTo>
                  <a:cubicBezTo>
                    <a:pt x="5757" y="0"/>
                    <a:pt x="5721" y="21"/>
                    <a:pt x="5696" y="70"/>
                  </a:cubicBezTo>
                  <a:cubicBezTo>
                    <a:pt x="5184" y="1011"/>
                    <a:pt x="4589" y="1916"/>
                    <a:pt x="4077" y="2856"/>
                  </a:cubicBezTo>
                  <a:cubicBezTo>
                    <a:pt x="3184" y="4511"/>
                    <a:pt x="2267" y="6261"/>
                    <a:pt x="172" y="6452"/>
                  </a:cubicBezTo>
                  <a:cubicBezTo>
                    <a:pt x="1" y="6463"/>
                    <a:pt x="37" y="6715"/>
                    <a:pt x="187" y="6715"/>
                  </a:cubicBezTo>
                  <a:cubicBezTo>
                    <a:pt x="194" y="6715"/>
                    <a:pt x="201" y="6715"/>
                    <a:pt x="208" y="6714"/>
                  </a:cubicBezTo>
                  <a:cubicBezTo>
                    <a:pt x="1779" y="6571"/>
                    <a:pt x="2839" y="5547"/>
                    <a:pt x="3625" y="4249"/>
                  </a:cubicBezTo>
                  <a:cubicBezTo>
                    <a:pt x="4410" y="2951"/>
                    <a:pt x="5196" y="1570"/>
                    <a:pt x="5911" y="213"/>
                  </a:cubicBezTo>
                  <a:cubicBezTo>
                    <a:pt x="5969" y="113"/>
                    <a:pt x="5881" y="0"/>
                    <a:pt x="579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7" name="Google Shape;9637;p63"/>
            <p:cNvSpPr/>
            <p:nvPr/>
          </p:nvSpPr>
          <p:spPr>
            <a:xfrm>
              <a:off x="509586" y="388457"/>
              <a:ext cx="10820" cy="8426"/>
            </a:xfrm>
            <a:custGeom>
              <a:avLst/>
              <a:gdLst/>
              <a:ahLst/>
              <a:cxnLst/>
              <a:rect l="l" t="t" r="r" b="b"/>
              <a:pathLst>
                <a:path w="339" h="264" extrusionOk="0">
                  <a:moveTo>
                    <a:pt x="152" y="1"/>
                  </a:moveTo>
                  <a:cubicBezTo>
                    <a:pt x="148" y="1"/>
                    <a:pt x="144" y="1"/>
                    <a:pt x="140" y="1"/>
                  </a:cubicBezTo>
                  <a:cubicBezTo>
                    <a:pt x="0" y="47"/>
                    <a:pt x="31" y="263"/>
                    <a:pt x="176" y="263"/>
                  </a:cubicBezTo>
                  <a:cubicBezTo>
                    <a:pt x="179" y="263"/>
                    <a:pt x="183" y="263"/>
                    <a:pt x="187" y="263"/>
                  </a:cubicBezTo>
                  <a:cubicBezTo>
                    <a:pt x="338" y="217"/>
                    <a:pt x="308" y="1"/>
                    <a:pt x="152" y="1"/>
                  </a:cubicBezTo>
                  <a:close/>
                </a:path>
              </a:pathLst>
            </a:custGeom>
            <a:solidFill>
              <a:srgbClr val="E79D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8" name="Google Shape;9638;p63"/>
            <p:cNvSpPr/>
            <p:nvPr/>
          </p:nvSpPr>
          <p:spPr>
            <a:xfrm>
              <a:off x="521428" y="254077"/>
              <a:ext cx="65910" cy="121350"/>
            </a:xfrm>
            <a:custGeom>
              <a:avLst/>
              <a:gdLst/>
              <a:ahLst/>
              <a:cxnLst/>
              <a:rect l="l" t="t" r="r" b="b"/>
              <a:pathLst>
                <a:path w="2065" h="3802" extrusionOk="0">
                  <a:moveTo>
                    <a:pt x="1888" y="1"/>
                  </a:moveTo>
                  <a:cubicBezTo>
                    <a:pt x="1838" y="1"/>
                    <a:pt x="1787" y="24"/>
                    <a:pt x="1757" y="80"/>
                  </a:cubicBezTo>
                  <a:lnTo>
                    <a:pt x="54" y="3628"/>
                  </a:lnTo>
                  <a:cubicBezTo>
                    <a:pt x="1" y="3727"/>
                    <a:pt x="90" y="3802"/>
                    <a:pt x="179" y="3802"/>
                  </a:cubicBezTo>
                  <a:cubicBezTo>
                    <a:pt x="229" y="3802"/>
                    <a:pt x="279" y="3778"/>
                    <a:pt x="304" y="3723"/>
                  </a:cubicBezTo>
                  <a:lnTo>
                    <a:pt x="2019" y="175"/>
                  </a:lnTo>
                  <a:cubicBezTo>
                    <a:pt x="2065" y="76"/>
                    <a:pt x="1978" y="1"/>
                    <a:pt x="1888" y="1"/>
                  </a:cubicBezTo>
                  <a:close/>
                </a:path>
              </a:pathLst>
            </a:custGeom>
            <a:solidFill>
              <a:srgbClr val="E79D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9" name="Google Shape;9639;p63"/>
            <p:cNvSpPr/>
            <p:nvPr/>
          </p:nvSpPr>
          <p:spPr>
            <a:xfrm>
              <a:off x="590438" y="33771"/>
              <a:ext cx="97668" cy="198463"/>
            </a:xfrm>
            <a:custGeom>
              <a:avLst/>
              <a:gdLst/>
              <a:ahLst/>
              <a:cxnLst/>
              <a:rect l="l" t="t" r="r" b="b"/>
              <a:pathLst>
                <a:path w="3060" h="6218" extrusionOk="0">
                  <a:moveTo>
                    <a:pt x="1421" y="0"/>
                  </a:moveTo>
                  <a:cubicBezTo>
                    <a:pt x="1309" y="0"/>
                    <a:pt x="1247" y="205"/>
                    <a:pt x="1381" y="266"/>
                  </a:cubicBezTo>
                  <a:cubicBezTo>
                    <a:pt x="3060" y="1088"/>
                    <a:pt x="643" y="4934"/>
                    <a:pt x="59" y="6005"/>
                  </a:cubicBezTo>
                  <a:cubicBezTo>
                    <a:pt x="1" y="6106"/>
                    <a:pt x="95" y="6218"/>
                    <a:pt x="185" y="6218"/>
                  </a:cubicBezTo>
                  <a:cubicBezTo>
                    <a:pt x="223" y="6218"/>
                    <a:pt x="261" y="6198"/>
                    <a:pt x="286" y="6148"/>
                  </a:cubicBezTo>
                  <a:lnTo>
                    <a:pt x="286" y="6148"/>
                  </a:lnTo>
                  <a:lnTo>
                    <a:pt x="274" y="6160"/>
                  </a:lnTo>
                  <a:cubicBezTo>
                    <a:pt x="1000" y="4838"/>
                    <a:pt x="1857" y="3374"/>
                    <a:pt x="2202" y="1910"/>
                  </a:cubicBezTo>
                  <a:cubicBezTo>
                    <a:pt x="2381" y="1124"/>
                    <a:pt x="2250" y="397"/>
                    <a:pt x="1476" y="16"/>
                  </a:cubicBezTo>
                  <a:cubicBezTo>
                    <a:pt x="1457" y="5"/>
                    <a:pt x="1438" y="0"/>
                    <a:pt x="142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0" name="Google Shape;9640;p63"/>
            <p:cNvSpPr/>
            <p:nvPr/>
          </p:nvSpPr>
          <p:spPr>
            <a:xfrm>
              <a:off x="284171" y="388234"/>
              <a:ext cx="118350" cy="233349"/>
            </a:xfrm>
            <a:custGeom>
              <a:avLst/>
              <a:gdLst/>
              <a:ahLst/>
              <a:cxnLst/>
              <a:rect l="l" t="t" r="r" b="b"/>
              <a:pathLst>
                <a:path w="3708" h="7311" extrusionOk="0">
                  <a:moveTo>
                    <a:pt x="3534" y="1"/>
                  </a:moveTo>
                  <a:cubicBezTo>
                    <a:pt x="3485" y="1"/>
                    <a:pt x="3433" y="24"/>
                    <a:pt x="3404" y="80"/>
                  </a:cubicBezTo>
                  <a:cubicBezTo>
                    <a:pt x="2237" y="2389"/>
                    <a:pt x="1022" y="4735"/>
                    <a:pt x="46" y="7128"/>
                  </a:cubicBezTo>
                  <a:cubicBezTo>
                    <a:pt x="1" y="7233"/>
                    <a:pt x="84" y="7310"/>
                    <a:pt x="170" y="7310"/>
                  </a:cubicBezTo>
                  <a:cubicBezTo>
                    <a:pt x="219" y="7310"/>
                    <a:pt x="270" y="7284"/>
                    <a:pt x="296" y="7223"/>
                  </a:cubicBezTo>
                  <a:cubicBezTo>
                    <a:pt x="1284" y="4818"/>
                    <a:pt x="2487" y="2485"/>
                    <a:pt x="3654" y="175"/>
                  </a:cubicBezTo>
                  <a:cubicBezTo>
                    <a:pt x="3707" y="75"/>
                    <a:pt x="3623" y="1"/>
                    <a:pt x="35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1" name="Google Shape;9641;p63"/>
            <p:cNvSpPr/>
            <p:nvPr/>
          </p:nvSpPr>
          <p:spPr>
            <a:xfrm>
              <a:off x="400422" y="354112"/>
              <a:ext cx="18991" cy="24289"/>
            </a:xfrm>
            <a:custGeom>
              <a:avLst/>
              <a:gdLst/>
              <a:ahLst/>
              <a:cxnLst/>
              <a:rect l="l" t="t" r="r" b="b"/>
              <a:pathLst>
                <a:path w="595" h="761" extrusionOk="0">
                  <a:moveTo>
                    <a:pt x="408" y="1"/>
                  </a:moveTo>
                  <a:cubicBezTo>
                    <a:pt x="370" y="1"/>
                    <a:pt x="334" y="20"/>
                    <a:pt x="309" y="65"/>
                  </a:cubicBezTo>
                  <a:lnTo>
                    <a:pt x="59" y="541"/>
                  </a:lnTo>
                  <a:cubicBezTo>
                    <a:pt x="0" y="651"/>
                    <a:pt x="96" y="760"/>
                    <a:pt x="183" y="760"/>
                  </a:cubicBezTo>
                  <a:cubicBezTo>
                    <a:pt x="218" y="760"/>
                    <a:pt x="253" y="741"/>
                    <a:pt x="274" y="696"/>
                  </a:cubicBezTo>
                  <a:lnTo>
                    <a:pt x="535" y="220"/>
                  </a:lnTo>
                  <a:cubicBezTo>
                    <a:pt x="594" y="110"/>
                    <a:pt x="499" y="1"/>
                    <a:pt x="40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2" name="Google Shape;9642;p63"/>
            <p:cNvSpPr/>
            <p:nvPr/>
          </p:nvSpPr>
          <p:spPr>
            <a:xfrm>
              <a:off x="415583" y="333365"/>
              <a:ext cx="10948" cy="8394"/>
            </a:xfrm>
            <a:custGeom>
              <a:avLst/>
              <a:gdLst/>
              <a:ahLst/>
              <a:cxnLst/>
              <a:rect l="l" t="t" r="r" b="b"/>
              <a:pathLst>
                <a:path w="343" h="263" extrusionOk="0">
                  <a:moveTo>
                    <a:pt x="167" y="0"/>
                  </a:moveTo>
                  <a:cubicBezTo>
                    <a:pt x="164" y="0"/>
                    <a:pt x="160" y="0"/>
                    <a:pt x="156" y="1"/>
                  </a:cubicBezTo>
                  <a:cubicBezTo>
                    <a:pt x="1" y="48"/>
                    <a:pt x="37" y="263"/>
                    <a:pt x="203" y="263"/>
                  </a:cubicBezTo>
                  <a:cubicBezTo>
                    <a:pt x="343" y="216"/>
                    <a:pt x="312" y="0"/>
                    <a:pt x="167" y="0"/>
                  </a:cubicBezTo>
                  <a:close/>
                </a:path>
              </a:pathLst>
            </a:custGeom>
            <a:solidFill>
              <a:srgbClr val="E79D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3" name="Google Shape;9643;p63"/>
            <p:cNvSpPr/>
            <p:nvPr/>
          </p:nvSpPr>
          <p:spPr>
            <a:xfrm>
              <a:off x="436522" y="-7883"/>
              <a:ext cx="160354" cy="308355"/>
            </a:xfrm>
            <a:custGeom>
              <a:avLst/>
              <a:gdLst/>
              <a:ahLst/>
              <a:cxnLst/>
              <a:rect l="l" t="t" r="r" b="b"/>
              <a:pathLst>
                <a:path w="5024" h="9661" extrusionOk="0">
                  <a:moveTo>
                    <a:pt x="4845" y="1"/>
                  </a:moveTo>
                  <a:cubicBezTo>
                    <a:pt x="4798" y="1"/>
                    <a:pt x="4751" y="22"/>
                    <a:pt x="4727" y="71"/>
                  </a:cubicBezTo>
                  <a:cubicBezTo>
                    <a:pt x="3167" y="3215"/>
                    <a:pt x="1667" y="6382"/>
                    <a:pt x="47" y="9489"/>
                  </a:cubicBezTo>
                  <a:cubicBezTo>
                    <a:pt x="1" y="9582"/>
                    <a:pt x="91" y="9660"/>
                    <a:pt x="182" y="9660"/>
                  </a:cubicBezTo>
                  <a:cubicBezTo>
                    <a:pt x="231" y="9660"/>
                    <a:pt x="280" y="9638"/>
                    <a:pt x="309" y="9584"/>
                  </a:cubicBezTo>
                  <a:cubicBezTo>
                    <a:pt x="1929" y="6477"/>
                    <a:pt x="3417" y="3298"/>
                    <a:pt x="4977" y="167"/>
                  </a:cubicBezTo>
                  <a:cubicBezTo>
                    <a:pt x="5023" y="73"/>
                    <a:pt x="4933" y="1"/>
                    <a:pt x="484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4" name="Google Shape;9644;p63"/>
            <p:cNvSpPr/>
            <p:nvPr/>
          </p:nvSpPr>
          <p:spPr>
            <a:xfrm>
              <a:off x="290938" y="627149"/>
              <a:ext cx="11426" cy="8777"/>
            </a:xfrm>
            <a:custGeom>
              <a:avLst/>
              <a:gdLst/>
              <a:ahLst/>
              <a:cxnLst/>
              <a:rect l="l" t="t" r="r" b="b"/>
              <a:pathLst>
                <a:path w="358" h="275" extrusionOk="0">
                  <a:moveTo>
                    <a:pt x="155" y="0"/>
                  </a:moveTo>
                  <a:cubicBezTo>
                    <a:pt x="1" y="48"/>
                    <a:pt x="48" y="274"/>
                    <a:pt x="203" y="274"/>
                  </a:cubicBezTo>
                  <a:cubicBezTo>
                    <a:pt x="358" y="226"/>
                    <a:pt x="310" y="0"/>
                    <a:pt x="15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5" name="Google Shape;9645;p63"/>
            <p:cNvSpPr/>
            <p:nvPr/>
          </p:nvSpPr>
          <p:spPr>
            <a:xfrm>
              <a:off x="309004" y="345685"/>
              <a:ext cx="144171" cy="281704"/>
            </a:xfrm>
            <a:custGeom>
              <a:avLst/>
              <a:gdLst/>
              <a:ahLst/>
              <a:cxnLst/>
              <a:rect l="l" t="t" r="r" b="b"/>
              <a:pathLst>
                <a:path w="4517" h="8826" extrusionOk="0">
                  <a:moveTo>
                    <a:pt x="4344" y="0"/>
                  </a:moveTo>
                  <a:cubicBezTo>
                    <a:pt x="4295" y="0"/>
                    <a:pt x="4247" y="24"/>
                    <a:pt x="4221" y="79"/>
                  </a:cubicBezTo>
                  <a:cubicBezTo>
                    <a:pt x="2864" y="2948"/>
                    <a:pt x="1506" y="5830"/>
                    <a:pt x="54" y="8651"/>
                  </a:cubicBezTo>
                  <a:cubicBezTo>
                    <a:pt x="0" y="8751"/>
                    <a:pt x="89" y="8826"/>
                    <a:pt x="178" y="8826"/>
                  </a:cubicBezTo>
                  <a:cubicBezTo>
                    <a:pt x="228" y="8826"/>
                    <a:pt x="278" y="8802"/>
                    <a:pt x="304" y="8747"/>
                  </a:cubicBezTo>
                  <a:cubicBezTo>
                    <a:pt x="1756" y="5925"/>
                    <a:pt x="3126" y="3044"/>
                    <a:pt x="4471" y="174"/>
                  </a:cubicBezTo>
                  <a:cubicBezTo>
                    <a:pt x="4517" y="75"/>
                    <a:pt x="4430" y="0"/>
                    <a:pt x="434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6" name="Google Shape;9646;p63"/>
            <p:cNvSpPr/>
            <p:nvPr/>
          </p:nvSpPr>
          <p:spPr>
            <a:xfrm>
              <a:off x="454174" y="157458"/>
              <a:ext cx="87933" cy="176185"/>
            </a:xfrm>
            <a:custGeom>
              <a:avLst/>
              <a:gdLst/>
              <a:ahLst/>
              <a:cxnLst/>
              <a:rect l="l" t="t" r="r" b="b"/>
              <a:pathLst>
                <a:path w="2755" h="5520" extrusionOk="0">
                  <a:moveTo>
                    <a:pt x="2586" y="1"/>
                  </a:moveTo>
                  <a:cubicBezTo>
                    <a:pt x="2536" y="1"/>
                    <a:pt x="2485" y="25"/>
                    <a:pt x="2459" y="82"/>
                  </a:cubicBezTo>
                  <a:cubicBezTo>
                    <a:pt x="1661" y="1833"/>
                    <a:pt x="864" y="3595"/>
                    <a:pt x="54" y="5345"/>
                  </a:cubicBezTo>
                  <a:cubicBezTo>
                    <a:pt x="1" y="5444"/>
                    <a:pt x="89" y="5519"/>
                    <a:pt x="178" y="5519"/>
                  </a:cubicBezTo>
                  <a:cubicBezTo>
                    <a:pt x="228" y="5519"/>
                    <a:pt x="278" y="5496"/>
                    <a:pt x="304" y="5440"/>
                  </a:cubicBezTo>
                  <a:cubicBezTo>
                    <a:pt x="1126" y="3690"/>
                    <a:pt x="1923" y="1940"/>
                    <a:pt x="2709" y="178"/>
                  </a:cubicBezTo>
                  <a:cubicBezTo>
                    <a:pt x="2754" y="73"/>
                    <a:pt x="2671" y="1"/>
                    <a:pt x="2586" y="1"/>
                  </a:cubicBezTo>
                  <a:close/>
                </a:path>
              </a:pathLst>
            </a:custGeom>
            <a:solidFill>
              <a:srgbClr val="E79D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7" name="Google Shape;9647;p63"/>
            <p:cNvSpPr/>
            <p:nvPr/>
          </p:nvSpPr>
          <p:spPr>
            <a:xfrm>
              <a:off x="540643" y="140222"/>
              <a:ext cx="11458" cy="8490"/>
            </a:xfrm>
            <a:custGeom>
              <a:avLst/>
              <a:gdLst/>
              <a:ahLst/>
              <a:cxnLst/>
              <a:rect l="l" t="t" r="r" b="b"/>
              <a:pathLst>
                <a:path w="359" h="266" extrusionOk="0">
                  <a:moveTo>
                    <a:pt x="186" y="0"/>
                  </a:moveTo>
                  <a:cubicBezTo>
                    <a:pt x="176" y="0"/>
                    <a:pt x="166" y="1"/>
                    <a:pt x="155" y="3"/>
                  </a:cubicBezTo>
                  <a:cubicBezTo>
                    <a:pt x="0" y="39"/>
                    <a:pt x="36" y="265"/>
                    <a:pt x="191" y="265"/>
                  </a:cubicBezTo>
                  <a:cubicBezTo>
                    <a:pt x="358" y="243"/>
                    <a:pt x="337" y="0"/>
                    <a:pt x="186" y="0"/>
                  </a:cubicBezTo>
                  <a:close/>
                </a:path>
              </a:pathLst>
            </a:custGeom>
            <a:solidFill>
              <a:srgbClr val="E79D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8" name="Google Shape;9648;p63"/>
            <p:cNvSpPr/>
            <p:nvPr/>
          </p:nvSpPr>
          <p:spPr>
            <a:xfrm>
              <a:off x="550921" y="-13118"/>
              <a:ext cx="68399" cy="143150"/>
            </a:xfrm>
            <a:custGeom>
              <a:avLst/>
              <a:gdLst/>
              <a:ahLst/>
              <a:cxnLst/>
              <a:rect l="l" t="t" r="r" b="b"/>
              <a:pathLst>
                <a:path w="2143" h="4485" extrusionOk="0">
                  <a:moveTo>
                    <a:pt x="1830" y="1"/>
                  </a:moveTo>
                  <a:cubicBezTo>
                    <a:pt x="1752" y="1"/>
                    <a:pt x="1675" y="57"/>
                    <a:pt x="1702" y="152"/>
                  </a:cubicBezTo>
                  <a:cubicBezTo>
                    <a:pt x="1916" y="985"/>
                    <a:pt x="1416" y="1724"/>
                    <a:pt x="1047" y="2426"/>
                  </a:cubicBezTo>
                  <a:lnTo>
                    <a:pt x="59" y="4272"/>
                  </a:lnTo>
                  <a:cubicBezTo>
                    <a:pt x="1" y="4372"/>
                    <a:pt x="89" y="4484"/>
                    <a:pt x="176" y="4484"/>
                  </a:cubicBezTo>
                  <a:cubicBezTo>
                    <a:pt x="212" y="4484"/>
                    <a:pt x="249" y="4464"/>
                    <a:pt x="273" y="4414"/>
                  </a:cubicBezTo>
                  <a:lnTo>
                    <a:pt x="273" y="4426"/>
                  </a:lnTo>
                  <a:cubicBezTo>
                    <a:pt x="702" y="3629"/>
                    <a:pt x="1143" y="2831"/>
                    <a:pt x="1559" y="2021"/>
                  </a:cubicBezTo>
                  <a:cubicBezTo>
                    <a:pt x="1881" y="1402"/>
                    <a:pt x="2143" y="807"/>
                    <a:pt x="1964" y="104"/>
                  </a:cubicBezTo>
                  <a:cubicBezTo>
                    <a:pt x="1949" y="33"/>
                    <a:pt x="1889" y="1"/>
                    <a:pt x="183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9" name="Google Shape;9649;p63"/>
            <p:cNvSpPr/>
            <p:nvPr/>
          </p:nvSpPr>
          <p:spPr>
            <a:xfrm>
              <a:off x="143470" y="164512"/>
              <a:ext cx="76825" cy="77081"/>
            </a:xfrm>
            <a:custGeom>
              <a:avLst/>
              <a:gdLst/>
              <a:ahLst/>
              <a:cxnLst/>
              <a:rect l="l" t="t" r="r" b="b"/>
              <a:pathLst>
                <a:path w="2407" h="2415" extrusionOk="0">
                  <a:moveTo>
                    <a:pt x="219" y="1"/>
                  </a:moveTo>
                  <a:cubicBezTo>
                    <a:pt x="73" y="1"/>
                    <a:pt x="0" y="222"/>
                    <a:pt x="156" y="266"/>
                  </a:cubicBezTo>
                  <a:cubicBezTo>
                    <a:pt x="704" y="397"/>
                    <a:pt x="1346" y="576"/>
                    <a:pt x="1787" y="945"/>
                  </a:cubicBezTo>
                  <a:cubicBezTo>
                    <a:pt x="2192" y="1290"/>
                    <a:pt x="2156" y="1838"/>
                    <a:pt x="1668" y="2076"/>
                  </a:cubicBezTo>
                  <a:cubicBezTo>
                    <a:pt x="1515" y="2157"/>
                    <a:pt x="1345" y="2187"/>
                    <a:pt x="1170" y="2187"/>
                  </a:cubicBezTo>
                  <a:cubicBezTo>
                    <a:pt x="909" y="2187"/>
                    <a:pt x="636" y="2121"/>
                    <a:pt x="394" y="2064"/>
                  </a:cubicBezTo>
                  <a:cubicBezTo>
                    <a:pt x="383" y="2062"/>
                    <a:pt x="372" y="2061"/>
                    <a:pt x="362" y="2061"/>
                  </a:cubicBezTo>
                  <a:cubicBezTo>
                    <a:pt x="214" y="2061"/>
                    <a:pt x="132" y="2281"/>
                    <a:pt x="299" y="2314"/>
                  </a:cubicBezTo>
                  <a:cubicBezTo>
                    <a:pt x="532" y="2366"/>
                    <a:pt x="839" y="2415"/>
                    <a:pt x="1145" y="2415"/>
                  </a:cubicBezTo>
                  <a:cubicBezTo>
                    <a:pt x="1744" y="2415"/>
                    <a:pt x="2339" y="2230"/>
                    <a:pt x="2370" y="1528"/>
                  </a:cubicBezTo>
                  <a:cubicBezTo>
                    <a:pt x="2406" y="564"/>
                    <a:pt x="954" y="195"/>
                    <a:pt x="251" y="4"/>
                  </a:cubicBezTo>
                  <a:cubicBezTo>
                    <a:pt x="240" y="2"/>
                    <a:pt x="229" y="1"/>
                    <a:pt x="21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0" name="Google Shape;9650;p63"/>
            <p:cNvSpPr/>
            <p:nvPr/>
          </p:nvSpPr>
          <p:spPr>
            <a:xfrm>
              <a:off x="366587" y="170290"/>
              <a:ext cx="71846" cy="62909"/>
            </a:xfrm>
            <a:custGeom>
              <a:avLst/>
              <a:gdLst/>
              <a:ahLst/>
              <a:cxnLst/>
              <a:rect l="l" t="t" r="r" b="b"/>
              <a:pathLst>
                <a:path w="2251" h="1971" extrusionOk="0">
                  <a:moveTo>
                    <a:pt x="1925" y="0"/>
                  </a:moveTo>
                  <a:cubicBezTo>
                    <a:pt x="1919" y="0"/>
                    <a:pt x="1912" y="1"/>
                    <a:pt x="1905" y="2"/>
                  </a:cubicBezTo>
                  <a:cubicBezTo>
                    <a:pt x="1429" y="38"/>
                    <a:pt x="976" y="228"/>
                    <a:pt x="607" y="526"/>
                  </a:cubicBezTo>
                  <a:cubicBezTo>
                    <a:pt x="345" y="764"/>
                    <a:pt x="0" y="1121"/>
                    <a:pt x="71" y="1502"/>
                  </a:cubicBezTo>
                  <a:cubicBezTo>
                    <a:pt x="131" y="1860"/>
                    <a:pt x="411" y="1971"/>
                    <a:pt x="750" y="1971"/>
                  </a:cubicBezTo>
                  <a:cubicBezTo>
                    <a:pt x="1224" y="1971"/>
                    <a:pt x="1813" y="1755"/>
                    <a:pt x="2084" y="1693"/>
                  </a:cubicBezTo>
                  <a:cubicBezTo>
                    <a:pt x="2251" y="1648"/>
                    <a:pt x="2220" y="1415"/>
                    <a:pt x="2078" y="1415"/>
                  </a:cubicBezTo>
                  <a:cubicBezTo>
                    <a:pt x="2069" y="1415"/>
                    <a:pt x="2058" y="1416"/>
                    <a:pt x="2048" y="1419"/>
                  </a:cubicBezTo>
                  <a:cubicBezTo>
                    <a:pt x="1750" y="1490"/>
                    <a:pt x="1429" y="1562"/>
                    <a:pt x="1131" y="1633"/>
                  </a:cubicBezTo>
                  <a:cubicBezTo>
                    <a:pt x="1036" y="1657"/>
                    <a:pt x="941" y="1669"/>
                    <a:pt x="845" y="1681"/>
                  </a:cubicBezTo>
                  <a:cubicBezTo>
                    <a:pt x="810" y="1687"/>
                    <a:pt x="771" y="1690"/>
                    <a:pt x="731" y="1690"/>
                  </a:cubicBezTo>
                  <a:cubicBezTo>
                    <a:pt x="691" y="1690"/>
                    <a:pt x="649" y="1687"/>
                    <a:pt x="607" y="1681"/>
                  </a:cubicBezTo>
                  <a:cubicBezTo>
                    <a:pt x="441" y="1681"/>
                    <a:pt x="369" y="1597"/>
                    <a:pt x="393" y="1431"/>
                  </a:cubicBezTo>
                  <a:cubicBezTo>
                    <a:pt x="274" y="740"/>
                    <a:pt x="1405" y="323"/>
                    <a:pt x="1941" y="264"/>
                  </a:cubicBezTo>
                  <a:cubicBezTo>
                    <a:pt x="2112" y="252"/>
                    <a:pt x="2075" y="0"/>
                    <a:pt x="192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1" name="Google Shape;9651;p63"/>
            <p:cNvSpPr/>
            <p:nvPr/>
          </p:nvSpPr>
          <p:spPr>
            <a:xfrm>
              <a:off x="420914" y="74947"/>
              <a:ext cx="391468" cy="504297"/>
            </a:xfrm>
            <a:custGeom>
              <a:avLst/>
              <a:gdLst/>
              <a:ahLst/>
              <a:cxnLst/>
              <a:rect l="l" t="t" r="r" b="b"/>
              <a:pathLst>
                <a:path w="12265" h="15800" extrusionOk="0">
                  <a:moveTo>
                    <a:pt x="2834" y="15526"/>
                  </a:moveTo>
                  <a:cubicBezTo>
                    <a:pt x="2025" y="15228"/>
                    <a:pt x="1513" y="14431"/>
                    <a:pt x="1572" y="13562"/>
                  </a:cubicBezTo>
                  <a:cubicBezTo>
                    <a:pt x="1620" y="12585"/>
                    <a:pt x="1465" y="11609"/>
                    <a:pt x="1120" y="10704"/>
                  </a:cubicBezTo>
                  <a:cubicBezTo>
                    <a:pt x="429" y="8740"/>
                    <a:pt x="1" y="7037"/>
                    <a:pt x="310" y="5061"/>
                  </a:cubicBezTo>
                  <a:cubicBezTo>
                    <a:pt x="608" y="3144"/>
                    <a:pt x="3037" y="0"/>
                    <a:pt x="6466" y="298"/>
                  </a:cubicBezTo>
                  <a:cubicBezTo>
                    <a:pt x="10538" y="655"/>
                    <a:pt x="12264" y="4168"/>
                    <a:pt x="12097" y="5787"/>
                  </a:cubicBezTo>
                  <a:cubicBezTo>
                    <a:pt x="11907" y="7632"/>
                    <a:pt x="10931" y="9895"/>
                    <a:pt x="8478" y="11752"/>
                  </a:cubicBezTo>
                  <a:cubicBezTo>
                    <a:pt x="7002" y="12871"/>
                    <a:pt x="6073" y="13657"/>
                    <a:pt x="4966" y="14978"/>
                  </a:cubicBezTo>
                  <a:cubicBezTo>
                    <a:pt x="4442" y="15586"/>
                    <a:pt x="3596" y="15800"/>
                    <a:pt x="2834" y="1552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2" name="Google Shape;9652;p63"/>
            <p:cNvSpPr/>
            <p:nvPr/>
          </p:nvSpPr>
          <p:spPr>
            <a:xfrm>
              <a:off x="425861" y="640044"/>
              <a:ext cx="115541" cy="60388"/>
            </a:xfrm>
            <a:custGeom>
              <a:avLst/>
              <a:gdLst/>
              <a:ahLst/>
              <a:cxnLst/>
              <a:rect l="l" t="t" r="r" b="b"/>
              <a:pathLst>
                <a:path w="3620" h="1892" extrusionOk="0">
                  <a:moveTo>
                    <a:pt x="119" y="1"/>
                  </a:moveTo>
                  <a:lnTo>
                    <a:pt x="119" y="1"/>
                  </a:lnTo>
                  <a:cubicBezTo>
                    <a:pt x="0" y="811"/>
                    <a:pt x="489" y="1585"/>
                    <a:pt x="1262" y="1811"/>
                  </a:cubicBezTo>
                  <a:cubicBezTo>
                    <a:pt x="1432" y="1866"/>
                    <a:pt x="1609" y="1891"/>
                    <a:pt x="1786" y="1891"/>
                  </a:cubicBezTo>
                  <a:cubicBezTo>
                    <a:pt x="2633" y="1891"/>
                    <a:pt x="3489" y="1331"/>
                    <a:pt x="3548" y="918"/>
                  </a:cubicBezTo>
                  <a:cubicBezTo>
                    <a:pt x="3620" y="430"/>
                    <a:pt x="120"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3" name="Google Shape;9653;p63"/>
            <p:cNvSpPr/>
            <p:nvPr/>
          </p:nvSpPr>
          <p:spPr>
            <a:xfrm>
              <a:off x="407603" y="507803"/>
              <a:ext cx="183589" cy="180908"/>
            </a:xfrm>
            <a:custGeom>
              <a:avLst/>
              <a:gdLst/>
              <a:ahLst/>
              <a:cxnLst/>
              <a:rect l="l" t="t" r="r" b="b"/>
              <a:pathLst>
                <a:path w="5752" h="5668" extrusionOk="0">
                  <a:moveTo>
                    <a:pt x="5383" y="1417"/>
                  </a:moveTo>
                  <a:cubicBezTo>
                    <a:pt x="4859" y="2025"/>
                    <a:pt x="4001" y="2251"/>
                    <a:pt x="3251" y="1965"/>
                  </a:cubicBezTo>
                  <a:lnTo>
                    <a:pt x="3251" y="1965"/>
                  </a:lnTo>
                  <a:cubicBezTo>
                    <a:pt x="2442" y="1667"/>
                    <a:pt x="1930" y="870"/>
                    <a:pt x="1989" y="1"/>
                  </a:cubicBezTo>
                  <a:cubicBezTo>
                    <a:pt x="1656" y="84"/>
                    <a:pt x="1394" y="322"/>
                    <a:pt x="1263" y="644"/>
                  </a:cubicBezTo>
                  <a:cubicBezTo>
                    <a:pt x="1025" y="1239"/>
                    <a:pt x="1192" y="1798"/>
                    <a:pt x="858" y="2203"/>
                  </a:cubicBezTo>
                  <a:cubicBezTo>
                    <a:pt x="656" y="2453"/>
                    <a:pt x="191" y="2810"/>
                    <a:pt x="96" y="3358"/>
                  </a:cubicBezTo>
                  <a:cubicBezTo>
                    <a:pt x="1" y="3918"/>
                    <a:pt x="787" y="4894"/>
                    <a:pt x="2311" y="5227"/>
                  </a:cubicBezTo>
                  <a:cubicBezTo>
                    <a:pt x="4406" y="5668"/>
                    <a:pt x="4525" y="5323"/>
                    <a:pt x="4704" y="5001"/>
                  </a:cubicBezTo>
                  <a:cubicBezTo>
                    <a:pt x="4942" y="4537"/>
                    <a:pt x="4799" y="4370"/>
                    <a:pt x="4918" y="3799"/>
                  </a:cubicBezTo>
                  <a:cubicBezTo>
                    <a:pt x="4990" y="3489"/>
                    <a:pt x="5347" y="3394"/>
                    <a:pt x="5537" y="2799"/>
                  </a:cubicBezTo>
                  <a:cubicBezTo>
                    <a:pt x="5752" y="2108"/>
                    <a:pt x="5383" y="1417"/>
                    <a:pt x="5383" y="141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4" name="Google Shape;9654;p63"/>
            <p:cNvSpPr/>
            <p:nvPr/>
          </p:nvSpPr>
          <p:spPr>
            <a:xfrm>
              <a:off x="627464" y="102046"/>
              <a:ext cx="160226" cy="333538"/>
            </a:xfrm>
            <a:custGeom>
              <a:avLst/>
              <a:gdLst/>
              <a:ahLst/>
              <a:cxnLst/>
              <a:rect l="l" t="t" r="r" b="b"/>
              <a:pathLst>
                <a:path w="5020" h="10450" extrusionOk="0">
                  <a:moveTo>
                    <a:pt x="203" y="1"/>
                  </a:moveTo>
                  <a:cubicBezTo>
                    <a:pt x="43" y="1"/>
                    <a:pt x="1" y="240"/>
                    <a:pt x="173" y="294"/>
                  </a:cubicBezTo>
                  <a:lnTo>
                    <a:pt x="173" y="306"/>
                  </a:lnTo>
                  <a:cubicBezTo>
                    <a:pt x="2364" y="866"/>
                    <a:pt x="4471" y="2497"/>
                    <a:pt x="4471" y="4950"/>
                  </a:cubicBezTo>
                  <a:cubicBezTo>
                    <a:pt x="4471" y="7081"/>
                    <a:pt x="2650" y="8915"/>
                    <a:pt x="1126" y="10200"/>
                  </a:cubicBezTo>
                  <a:cubicBezTo>
                    <a:pt x="1003" y="10295"/>
                    <a:pt x="1113" y="10450"/>
                    <a:pt x="1241" y="10450"/>
                  </a:cubicBezTo>
                  <a:cubicBezTo>
                    <a:pt x="1274" y="10450"/>
                    <a:pt x="1308" y="10439"/>
                    <a:pt x="1340" y="10415"/>
                  </a:cubicBezTo>
                  <a:cubicBezTo>
                    <a:pt x="3043" y="8986"/>
                    <a:pt x="5019" y="6890"/>
                    <a:pt x="4745" y="4474"/>
                  </a:cubicBezTo>
                  <a:cubicBezTo>
                    <a:pt x="4471" y="2092"/>
                    <a:pt x="2424" y="568"/>
                    <a:pt x="257" y="9"/>
                  </a:cubicBezTo>
                  <a:cubicBezTo>
                    <a:pt x="238" y="3"/>
                    <a:pt x="220" y="1"/>
                    <a:pt x="20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5" name="Google Shape;9655;p63"/>
            <p:cNvSpPr/>
            <p:nvPr/>
          </p:nvSpPr>
          <p:spPr>
            <a:xfrm>
              <a:off x="608121" y="447029"/>
              <a:ext cx="37599" cy="31918"/>
            </a:xfrm>
            <a:custGeom>
              <a:avLst/>
              <a:gdLst/>
              <a:ahLst/>
              <a:cxnLst/>
              <a:rect l="l" t="t" r="r" b="b"/>
              <a:pathLst>
                <a:path w="1178" h="1000" extrusionOk="0">
                  <a:moveTo>
                    <a:pt x="962" y="0"/>
                  </a:moveTo>
                  <a:cubicBezTo>
                    <a:pt x="928" y="0"/>
                    <a:pt x="893" y="14"/>
                    <a:pt x="863" y="47"/>
                  </a:cubicBezTo>
                  <a:cubicBezTo>
                    <a:pt x="625" y="309"/>
                    <a:pt x="339" y="476"/>
                    <a:pt x="101" y="738"/>
                  </a:cubicBezTo>
                  <a:cubicBezTo>
                    <a:pt x="0" y="847"/>
                    <a:pt x="103" y="999"/>
                    <a:pt x="216" y="999"/>
                  </a:cubicBezTo>
                  <a:cubicBezTo>
                    <a:pt x="250" y="999"/>
                    <a:pt x="285" y="985"/>
                    <a:pt x="315" y="952"/>
                  </a:cubicBezTo>
                  <a:cubicBezTo>
                    <a:pt x="553" y="690"/>
                    <a:pt x="839" y="524"/>
                    <a:pt x="1077" y="262"/>
                  </a:cubicBezTo>
                  <a:cubicBezTo>
                    <a:pt x="1178" y="152"/>
                    <a:pt x="1075" y="0"/>
                    <a:pt x="96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6" name="Google Shape;9656;p63"/>
            <p:cNvSpPr/>
            <p:nvPr/>
          </p:nvSpPr>
          <p:spPr>
            <a:xfrm>
              <a:off x="551368" y="104025"/>
              <a:ext cx="42418" cy="16725"/>
            </a:xfrm>
            <a:custGeom>
              <a:avLst/>
              <a:gdLst/>
              <a:ahLst/>
              <a:cxnLst/>
              <a:rect l="l" t="t" r="r" b="b"/>
              <a:pathLst>
                <a:path w="1329" h="524" extrusionOk="0">
                  <a:moveTo>
                    <a:pt x="1111" y="1"/>
                  </a:moveTo>
                  <a:cubicBezTo>
                    <a:pt x="1098" y="1"/>
                    <a:pt x="1084" y="3"/>
                    <a:pt x="1069" y="6"/>
                  </a:cubicBezTo>
                  <a:lnTo>
                    <a:pt x="176" y="232"/>
                  </a:lnTo>
                  <a:cubicBezTo>
                    <a:pt x="0" y="276"/>
                    <a:pt x="58" y="524"/>
                    <a:pt x="218" y="524"/>
                  </a:cubicBezTo>
                  <a:cubicBezTo>
                    <a:pt x="231" y="524"/>
                    <a:pt x="245" y="522"/>
                    <a:pt x="259" y="518"/>
                  </a:cubicBezTo>
                  <a:lnTo>
                    <a:pt x="1152" y="292"/>
                  </a:lnTo>
                  <a:cubicBezTo>
                    <a:pt x="1328" y="248"/>
                    <a:pt x="1271" y="1"/>
                    <a:pt x="111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7" name="Google Shape;9657;p63"/>
            <p:cNvSpPr/>
            <p:nvPr/>
          </p:nvSpPr>
          <p:spPr>
            <a:xfrm>
              <a:off x="448269" y="153436"/>
              <a:ext cx="66995" cy="200123"/>
            </a:xfrm>
            <a:custGeom>
              <a:avLst/>
              <a:gdLst/>
              <a:ahLst/>
              <a:cxnLst/>
              <a:rect l="l" t="t" r="r" b="b"/>
              <a:pathLst>
                <a:path w="2099" h="6270" extrusionOk="0">
                  <a:moveTo>
                    <a:pt x="1864" y="1"/>
                  </a:moveTo>
                  <a:cubicBezTo>
                    <a:pt x="1830" y="1"/>
                    <a:pt x="1794" y="13"/>
                    <a:pt x="1763" y="42"/>
                  </a:cubicBezTo>
                  <a:lnTo>
                    <a:pt x="1763" y="30"/>
                  </a:lnTo>
                  <a:cubicBezTo>
                    <a:pt x="953" y="732"/>
                    <a:pt x="406" y="1685"/>
                    <a:pt x="215" y="2733"/>
                  </a:cubicBezTo>
                  <a:cubicBezTo>
                    <a:pt x="1" y="3899"/>
                    <a:pt x="346" y="5030"/>
                    <a:pt x="596" y="6162"/>
                  </a:cubicBezTo>
                  <a:cubicBezTo>
                    <a:pt x="610" y="6237"/>
                    <a:pt x="664" y="6269"/>
                    <a:pt x="721" y="6269"/>
                  </a:cubicBezTo>
                  <a:cubicBezTo>
                    <a:pt x="808" y="6269"/>
                    <a:pt x="904" y="6193"/>
                    <a:pt x="882" y="6078"/>
                  </a:cubicBezTo>
                  <a:cubicBezTo>
                    <a:pt x="644" y="5019"/>
                    <a:pt x="310" y="3923"/>
                    <a:pt x="501" y="2828"/>
                  </a:cubicBezTo>
                  <a:cubicBezTo>
                    <a:pt x="691" y="1828"/>
                    <a:pt x="1215" y="911"/>
                    <a:pt x="1977" y="256"/>
                  </a:cubicBezTo>
                  <a:cubicBezTo>
                    <a:pt x="2098" y="154"/>
                    <a:pt x="1987" y="1"/>
                    <a:pt x="186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8" name="Google Shape;9658;p63"/>
            <p:cNvSpPr/>
            <p:nvPr/>
          </p:nvSpPr>
          <p:spPr>
            <a:xfrm>
              <a:off x="473964" y="392639"/>
              <a:ext cx="17427" cy="33641"/>
            </a:xfrm>
            <a:custGeom>
              <a:avLst/>
              <a:gdLst/>
              <a:ahLst/>
              <a:cxnLst/>
              <a:rect l="l" t="t" r="r" b="b"/>
              <a:pathLst>
                <a:path w="546" h="1054" extrusionOk="0">
                  <a:moveTo>
                    <a:pt x="182" y="0"/>
                  </a:moveTo>
                  <a:cubicBezTo>
                    <a:pt x="94" y="0"/>
                    <a:pt x="1" y="76"/>
                    <a:pt x="29" y="192"/>
                  </a:cubicBezTo>
                  <a:lnTo>
                    <a:pt x="232" y="942"/>
                  </a:lnTo>
                  <a:cubicBezTo>
                    <a:pt x="251" y="1020"/>
                    <a:pt x="311" y="1054"/>
                    <a:pt x="371" y="1054"/>
                  </a:cubicBezTo>
                  <a:cubicBezTo>
                    <a:pt x="457" y="1054"/>
                    <a:pt x="546" y="983"/>
                    <a:pt x="517" y="870"/>
                  </a:cubicBezTo>
                  <a:lnTo>
                    <a:pt x="315" y="108"/>
                  </a:lnTo>
                  <a:cubicBezTo>
                    <a:pt x="296" y="33"/>
                    <a:pt x="240" y="0"/>
                    <a:pt x="18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9" name="Google Shape;9659;p63"/>
            <p:cNvSpPr/>
            <p:nvPr/>
          </p:nvSpPr>
          <p:spPr>
            <a:xfrm>
              <a:off x="480571" y="235596"/>
              <a:ext cx="48291" cy="42610"/>
            </a:xfrm>
            <a:custGeom>
              <a:avLst/>
              <a:gdLst/>
              <a:ahLst/>
              <a:cxnLst/>
              <a:rect l="l" t="t" r="r" b="b"/>
              <a:pathLst>
                <a:path w="1513" h="1335" extrusionOk="0">
                  <a:moveTo>
                    <a:pt x="770" y="1"/>
                  </a:moveTo>
                  <a:cubicBezTo>
                    <a:pt x="633" y="1"/>
                    <a:pt x="497" y="44"/>
                    <a:pt x="382" y="135"/>
                  </a:cubicBezTo>
                  <a:cubicBezTo>
                    <a:pt x="72" y="349"/>
                    <a:pt x="1" y="766"/>
                    <a:pt x="203" y="1063"/>
                  </a:cubicBezTo>
                  <a:cubicBezTo>
                    <a:pt x="339" y="1241"/>
                    <a:pt x="542" y="1334"/>
                    <a:pt x="747" y="1334"/>
                  </a:cubicBezTo>
                  <a:cubicBezTo>
                    <a:pt x="885" y="1334"/>
                    <a:pt x="1024" y="1292"/>
                    <a:pt x="1144" y="1206"/>
                  </a:cubicBezTo>
                  <a:cubicBezTo>
                    <a:pt x="1442" y="992"/>
                    <a:pt x="1513" y="575"/>
                    <a:pt x="1311" y="266"/>
                  </a:cubicBezTo>
                  <a:cubicBezTo>
                    <a:pt x="1175" y="95"/>
                    <a:pt x="972" y="1"/>
                    <a:pt x="7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0" name="Google Shape;9660;p63"/>
            <p:cNvSpPr/>
            <p:nvPr/>
          </p:nvSpPr>
          <p:spPr>
            <a:xfrm>
              <a:off x="515172" y="258131"/>
              <a:ext cx="10660" cy="5713"/>
            </a:xfrm>
            <a:custGeom>
              <a:avLst/>
              <a:gdLst/>
              <a:ahLst/>
              <a:cxnLst/>
              <a:rect l="l" t="t" r="r" b="b"/>
              <a:pathLst>
                <a:path w="334" h="179" extrusionOk="0">
                  <a:moveTo>
                    <a:pt x="108" y="0"/>
                  </a:moveTo>
                  <a:cubicBezTo>
                    <a:pt x="0" y="12"/>
                    <a:pt x="0" y="167"/>
                    <a:pt x="108" y="179"/>
                  </a:cubicBezTo>
                  <a:lnTo>
                    <a:pt x="227" y="179"/>
                  </a:lnTo>
                  <a:cubicBezTo>
                    <a:pt x="334" y="167"/>
                    <a:pt x="334" y="12"/>
                    <a:pt x="22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1" name="Google Shape;9661;p63"/>
            <p:cNvSpPr/>
            <p:nvPr/>
          </p:nvSpPr>
          <p:spPr>
            <a:xfrm>
              <a:off x="702539" y="257844"/>
              <a:ext cx="47142" cy="42769"/>
            </a:xfrm>
            <a:custGeom>
              <a:avLst/>
              <a:gdLst/>
              <a:ahLst/>
              <a:cxnLst/>
              <a:rect l="l" t="t" r="r" b="b"/>
              <a:pathLst>
                <a:path w="1477" h="1340" extrusionOk="0">
                  <a:moveTo>
                    <a:pt x="754" y="1"/>
                  </a:moveTo>
                  <a:cubicBezTo>
                    <a:pt x="572" y="1"/>
                    <a:pt x="391" y="75"/>
                    <a:pt x="262" y="224"/>
                  </a:cubicBezTo>
                  <a:cubicBezTo>
                    <a:pt x="0" y="497"/>
                    <a:pt x="12" y="914"/>
                    <a:pt x="286" y="1176"/>
                  </a:cubicBezTo>
                  <a:cubicBezTo>
                    <a:pt x="412" y="1285"/>
                    <a:pt x="568" y="1340"/>
                    <a:pt x="724" y="1340"/>
                  </a:cubicBezTo>
                  <a:cubicBezTo>
                    <a:pt x="907" y="1340"/>
                    <a:pt x="1091" y="1265"/>
                    <a:pt x="1227" y="1117"/>
                  </a:cubicBezTo>
                  <a:cubicBezTo>
                    <a:pt x="1477" y="843"/>
                    <a:pt x="1465" y="426"/>
                    <a:pt x="1191" y="164"/>
                  </a:cubicBezTo>
                  <a:cubicBezTo>
                    <a:pt x="1065" y="55"/>
                    <a:pt x="909" y="1"/>
                    <a:pt x="7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2" name="Google Shape;9662;p63"/>
            <p:cNvSpPr/>
            <p:nvPr/>
          </p:nvSpPr>
          <p:spPr>
            <a:xfrm>
              <a:off x="703783" y="275144"/>
              <a:ext cx="12224" cy="6607"/>
            </a:xfrm>
            <a:custGeom>
              <a:avLst/>
              <a:gdLst/>
              <a:ahLst/>
              <a:cxnLst/>
              <a:rect l="l" t="t" r="r" b="b"/>
              <a:pathLst>
                <a:path w="383" h="207" extrusionOk="0">
                  <a:moveTo>
                    <a:pt x="244" y="1"/>
                  </a:moveTo>
                  <a:cubicBezTo>
                    <a:pt x="238" y="1"/>
                    <a:pt x="231" y="2"/>
                    <a:pt x="223" y="3"/>
                  </a:cubicBezTo>
                  <a:lnTo>
                    <a:pt x="104" y="27"/>
                  </a:lnTo>
                  <a:cubicBezTo>
                    <a:pt x="1" y="50"/>
                    <a:pt x="41" y="206"/>
                    <a:pt x="152" y="206"/>
                  </a:cubicBezTo>
                  <a:cubicBezTo>
                    <a:pt x="155" y="206"/>
                    <a:pt x="159" y="206"/>
                    <a:pt x="164" y="205"/>
                  </a:cubicBezTo>
                  <a:lnTo>
                    <a:pt x="271" y="182"/>
                  </a:lnTo>
                  <a:cubicBezTo>
                    <a:pt x="382" y="159"/>
                    <a:pt x="347" y="1"/>
                    <a:pt x="24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3" name="Google Shape;9663;p63"/>
            <p:cNvSpPr/>
            <p:nvPr/>
          </p:nvSpPr>
          <p:spPr>
            <a:xfrm>
              <a:off x="550890" y="296051"/>
              <a:ext cx="139128" cy="73442"/>
            </a:xfrm>
            <a:custGeom>
              <a:avLst/>
              <a:gdLst/>
              <a:ahLst/>
              <a:cxnLst/>
              <a:rect l="l" t="t" r="r" b="b"/>
              <a:pathLst>
                <a:path w="4359" h="2301" extrusionOk="0">
                  <a:moveTo>
                    <a:pt x="1773" y="1"/>
                  </a:moveTo>
                  <a:cubicBezTo>
                    <a:pt x="1326" y="1"/>
                    <a:pt x="879" y="53"/>
                    <a:pt x="441" y="158"/>
                  </a:cubicBezTo>
                  <a:cubicBezTo>
                    <a:pt x="155" y="217"/>
                    <a:pt x="1" y="539"/>
                    <a:pt x="132" y="812"/>
                  </a:cubicBezTo>
                  <a:cubicBezTo>
                    <a:pt x="358" y="1277"/>
                    <a:pt x="882" y="1944"/>
                    <a:pt x="2025" y="2301"/>
                  </a:cubicBezTo>
                  <a:lnTo>
                    <a:pt x="3382" y="1860"/>
                  </a:lnTo>
                  <a:cubicBezTo>
                    <a:pt x="3739" y="1694"/>
                    <a:pt x="4037" y="1432"/>
                    <a:pt x="4227" y="1086"/>
                  </a:cubicBezTo>
                  <a:cubicBezTo>
                    <a:pt x="4358" y="860"/>
                    <a:pt x="4251" y="562"/>
                    <a:pt x="4013" y="455"/>
                  </a:cubicBezTo>
                  <a:cubicBezTo>
                    <a:pt x="3305" y="154"/>
                    <a:pt x="2541" y="1"/>
                    <a:pt x="17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4" name="Google Shape;9664;p63"/>
            <p:cNvSpPr/>
            <p:nvPr/>
          </p:nvSpPr>
          <p:spPr>
            <a:xfrm>
              <a:off x="543676" y="293625"/>
              <a:ext cx="156970" cy="78230"/>
            </a:xfrm>
            <a:custGeom>
              <a:avLst/>
              <a:gdLst/>
              <a:ahLst/>
              <a:cxnLst/>
              <a:rect l="l" t="t" r="r" b="b"/>
              <a:pathLst>
                <a:path w="4918" h="2451" extrusionOk="0">
                  <a:moveTo>
                    <a:pt x="1981" y="0"/>
                  </a:moveTo>
                  <a:cubicBezTo>
                    <a:pt x="1713" y="0"/>
                    <a:pt x="1445" y="19"/>
                    <a:pt x="1179" y="55"/>
                  </a:cubicBezTo>
                  <a:cubicBezTo>
                    <a:pt x="608" y="138"/>
                    <a:pt x="0" y="353"/>
                    <a:pt x="346" y="1019"/>
                  </a:cubicBezTo>
                  <a:cubicBezTo>
                    <a:pt x="703" y="1758"/>
                    <a:pt x="1489" y="2186"/>
                    <a:pt x="2227" y="2448"/>
                  </a:cubicBezTo>
                  <a:cubicBezTo>
                    <a:pt x="2234" y="2450"/>
                    <a:pt x="2241" y="2451"/>
                    <a:pt x="2248" y="2451"/>
                  </a:cubicBezTo>
                  <a:cubicBezTo>
                    <a:pt x="2327" y="2451"/>
                    <a:pt x="2351" y="2326"/>
                    <a:pt x="2263" y="2293"/>
                  </a:cubicBezTo>
                  <a:cubicBezTo>
                    <a:pt x="1751" y="2139"/>
                    <a:pt x="1286" y="1865"/>
                    <a:pt x="893" y="1496"/>
                  </a:cubicBezTo>
                  <a:cubicBezTo>
                    <a:pt x="750" y="1377"/>
                    <a:pt x="631" y="1222"/>
                    <a:pt x="536" y="1055"/>
                  </a:cubicBezTo>
                  <a:cubicBezTo>
                    <a:pt x="274" y="329"/>
                    <a:pt x="1120" y="210"/>
                    <a:pt x="1572" y="174"/>
                  </a:cubicBezTo>
                  <a:cubicBezTo>
                    <a:pt x="1721" y="162"/>
                    <a:pt x="1870" y="156"/>
                    <a:pt x="2020" y="156"/>
                  </a:cubicBezTo>
                  <a:cubicBezTo>
                    <a:pt x="2469" y="156"/>
                    <a:pt x="2920" y="210"/>
                    <a:pt x="3358" y="317"/>
                  </a:cubicBezTo>
                  <a:cubicBezTo>
                    <a:pt x="3798" y="436"/>
                    <a:pt x="3941" y="436"/>
                    <a:pt x="4144" y="877"/>
                  </a:cubicBezTo>
                  <a:cubicBezTo>
                    <a:pt x="4382" y="1115"/>
                    <a:pt x="4370" y="1317"/>
                    <a:pt x="4108" y="1496"/>
                  </a:cubicBezTo>
                  <a:cubicBezTo>
                    <a:pt x="3941" y="1639"/>
                    <a:pt x="3763" y="1770"/>
                    <a:pt x="3560" y="1865"/>
                  </a:cubicBezTo>
                  <a:cubicBezTo>
                    <a:pt x="3500" y="1915"/>
                    <a:pt x="3541" y="2007"/>
                    <a:pt x="3605" y="2007"/>
                  </a:cubicBezTo>
                  <a:cubicBezTo>
                    <a:pt x="3617" y="2007"/>
                    <a:pt x="3630" y="2003"/>
                    <a:pt x="3644" y="1996"/>
                  </a:cubicBezTo>
                  <a:cubicBezTo>
                    <a:pt x="4072" y="1758"/>
                    <a:pt x="4918" y="1162"/>
                    <a:pt x="4441" y="591"/>
                  </a:cubicBezTo>
                  <a:cubicBezTo>
                    <a:pt x="4168" y="246"/>
                    <a:pt x="3406" y="162"/>
                    <a:pt x="3013" y="91"/>
                  </a:cubicBezTo>
                  <a:cubicBezTo>
                    <a:pt x="2671" y="30"/>
                    <a:pt x="2326" y="0"/>
                    <a:pt x="19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5" name="Google Shape;9665;p63"/>
            <p:cNvSpPr/>
            <p:nvPr/>
          </p:nvSpPr>
          <p:spPr>
            <a:xfrm>
              <a:off x="631454" y="361485"/>
              <a:ext cx="11043" cy="4979"/>
            </a:xfrm>
            <a:custGeom>
              <a:avLst/>
              <a:gdLst/>
              <a:ahLst/>
              <a:cxnLst/>
              <a:rect l="l" t="t" r="r" b="b"/>
              <a:pathLst>
                <a:path w="346" h="156" extrusionOk="0">
                  <a:moveTo>
                    <a:pt x="96" y="1"/>
                  </a:moveTo>
                  <a:cubicBezTo>
                    <a:pt x="1" y="13"/>
                    <a:pt x="1" y="144"/>
                    <a:pt x="96" y="156"/>
                  </a:cubicBezTo>
                  <a:lnTo>
                    <a:pt x="263" y="156"/>
                  </a:lnTo>
                  <a:cubicBezTo>
                    <a:pt x="346" y="144"/>
                    <a:pt x="346" y="13"/>
                    <a:pt x="263" y="1"/>
                  </a:cubicBezTo>
                  <a:close/>
                </a:path>
              </a:pathLst>
            </a:custGeom>
            <a:solidFill>
              <a:srgbClr val="61494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6" name="Google Shape;9666;p63"/>
            <p:cNvSpPr/>
            <p:nvPr/>
          </p:nvSpPr>
          <p:spPr>
            <a:xfrm>
              <a:off x="470038" y="192729"/>
              <a:ext cx="37056" cy="29588"/>
            </a:xfrm>
            <a:custGeom>
              <a:avLst/>
              <a:gdLst/>
              <a:ahLst/>
              <a:cxnLst/>
              <a:rect l="l" t="t" r="r" b="b"/>
              <a:pathLst>
                <a:path w="1161" h="927" extrusionOk="0">
                  <a:moveTo>
                    <a:pt x="1033" y="1"/>
                  </a:moveTo>
                  <a:cubicBezTo>
                    <a:pt x="1029" y="1"/>
                    <a:pt x="1025" y="1"/>
                    <a:pt x="1021" y="1"/>
                  </a:cubicBezTo>
                  <a:cubicBezTo>
                    <a:pt x="569" y="85"/>
                    <a:pt x="188" y="394"/>
                    <a:pt x="21" y="835"/>
                  </a:cubicBezTo>
                  <a:cubicBezTo>
                    <a:pt x="0" y="891"/>
                    <a:pt x="46" y="927"/>
                    <a:pt x="91" y="927"/>
                  </a:cubicBezTo>
                  <a:cubicBezTo>
                    <a:pt x="123" y="927"/>
                    <a:pt x="154" y="910"/>
                    <a:pt x="164" y="871"/>
                  </a:cubicBezTo>
                  <a:cubicBezTo>
                    <a:pt x="319" y="490"/>
                    <a:pt x="652" y="216"/>
                    <a:pt x="1057" y="156"/>
                  </a:cubicBezTo>
                  <a:cubicBezTo>
                    <a:pt x="1160" y="133"/>
                    <a:pt x="1120" y="1"/>
                    <a:pt x="10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7" name="Google Shape;9667;p63"/>
            <p:cNvSpPr/>
            <p:nvPr/>
          </p:nvSpPr>
          <p:spPr>
            <a:xfrm>
              <a:off x="742853" y="203837"/>
              <a:ext cx="35365" cy="36099"/>
            </a:xfrm>
            <a:custGeom>
              <a:avLst/>
              <a:gdLst/>
              <a:ahLst/>
              <a:cxnLst/>
              <a:rect l="l" t="t" r="r" b="b"/>
              <a:pathLst>
                <a:path w="1108" h="1131" extrusionOk="0">
                  <a:moveTo>
                    <a:pt x="120" y="1"/>
                  </a:moveTo>
                  <a:cubicBezTo>
                    <a:pt x="51" y="1"/>
                    <a:pt x="1" y="112"/>
                    <a:pt x="83" y="153"/>
                  </a:cubicBezTo>
                  <a:cubicBezTo>
                    <a:pt x="464" y="356"/>
                    <a:pt x="773" y="677"/>
                    <a:pt x="952" y="1094"/>
                  </a:cubicBezTo>
                  <a:cubicBezTo>
                    <a:pt x="963" y="1120"/>
                    <a:pt x="983" y="1131"/>
                    <a:pt x="1005" y="1131"/>
                  </a:cubicBezTo>
                  <a:cubicBezTo>
                    <a:pt x="1053" y="1131"/>
                    <a:pt x="1107" y="1076"/>
                    <a:pt x="1083" y="1011"/>
                  </a:cubicBezTo>
                  <a:cubicBezTo>
                    <a:pt x="904" y="582"/>
                    <a:pt x="571" y="225"/>
                    <a:pt x="154" y="11"/>
                  </a:cubicBezTo>
                  <a:cubicBezTo>
                    <a:pt x="142" y="4"/>
                    <a:pt x="131"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8" name="Google Shape;9668;p63"/>
            <p:cNvSpPr/>
            <p:nvPr/>
          </p:nvSpPr>
          <p:spPr>
            <a:xfrm>
              <a:off x="506426" y="425452"/>
              <a:ext cx="98465" cy="132841"/>
            </a:xfrm>
            <a:custGeom>
              <a:avLst/>
              <a:gdLst/>
              <a:ahLst/>
              <a:cxnLst/>
              <a:rect l="l" t="t" r="r" b="b"/>
              <a:pathLst>
                <a:path w="3085" h="4162" extrusionOk="0">
                  <a:moveTo>
                    <a:pt x="1707" y="0"/>
                  </a:moveTo>
                  <a:cubicBezTo>
                    <a:pt x="1685" y="0"/>
                    <a:pt x="1662" y="7"/>
                    <a:pt x="1644" y="21"/>
                  </a:cubicBezTo>
                  <a:cubicBezTo>
                    <a:pt x="1550" y="138"/>
                    <a:pt x="1100" y="772"/>
                    <a:pt x="972" y="772"/>
                  </a:cubicBezTo>
                  <a:cubicBezTo>
                    <a:pt x="969" y="772"/>
                    <a:pt x="967" y="771"/>
                    <a:pt x="965" y="771"/>
                  </a:cubicBezTo>
                  <a:cubicBezTo>
                    <a:pt x="846" y="735"/>
                    <a:pt x="632" y="176"/>
                    <a:pt x="560" y="45"/>
                  </a:cubicBezTo>
                  <a:cubicBezTo>
                    <a:pt x="540" y="18"/>
                    <a:pt x="509" y="2"/>
                    <a:pt x="477" y="2"/>
                  </a:cubicBezTo>
                  <a:cubicBezTo>
                    <a:pt x="452" y="2"/>
                    <a:pt x="426" y="12"/>
                    <a:pt x="405" y="33"/>
                  </a:cubicBezTo>
                  <a:cubicBezTo>
                    <a:pt x="120" y="247"/>
                    <a:pt x="1" y="628"/>
                    <a:pt x="96" y="973"/>
                  </a:cubicBezTo>
                  <a:cubicBezTo>
                    <a:pt x="105" y="1025"/>
                    <a:pt x="141" y="1047"/>
                    <a:pt x="179" y="1047"/>
                  </a:cubicBezTo>
                  <a:cubicBezTo>
                    <a:pt x="237" y="1047"/>
                    <a:pt x="301" y="997"/>
                    <a:pt x="286" y="926"/>
                  </a:cubicBezTo>
                  <a:lnTo>
                    <a:pt x="274" y="914"/>
                  </a:lnTo>
                  <a:cubicBezTo>
                    <a:pt x="330" y="527"/>
                    <a:pt x="390" y="334"/>
                    <a:pt x="456" y="334"/>
                  </a:cubicBezTo>
                  <a:cubicBezTo>
                    <a:pt x="489" y="334"/>
                    <a:pt x="524" y="385"/>
                    <a:pt x="560" y="485"/>
                  </a:cubicBezTo>
                  <a:cubicBezTo>
                    <a:pt x="655" y="664"/>
                    <a:pt x="739" y="854"/>
                    <a:pt x="810" y="1057"/>
                  </a:cubicBezTo>
                  <a:cubicBezTo>
                    <a:pt x="825" y="1095"/>
                    <a:pt x="870" y="1123"/>
                    <a:pt x="912" y="1123"/>
                  </a:cubicBezTo>
                  <a:cubicBezTo>
                    <a:pt x="936" y="1123"/>
                    <a:pt x="960" y="1114"/>
                    <a:pt x="977" y="1092"/>
                  </a:cubicBezTo>
                  <a:cubicBezTo>
                    <a:pt x="1120" y="890"/>
                    <a:pt x="1275" y="699"/>
                    <a:pt x="1453" y="533"/>
                  </a:cubicBezTo>
                  <a:lnTo>
                    <a:pt x="1608" y="342"/>
                  </a:lnTo>
                  <a:cubicBezTo>
                    <a:pt x="1786" y="509"/>
                    <a:pt x="1858" y="759"/>
                    <a:pt x="1798" y="997"/>
                  </a:cubicBezTo>
                  <a:cubicBezTo>
                    <a:pt x="1798" y="1055"/>
                    <a:pt x="1849" y="1095"/>
                    <a:pt x="1901" y="1095"/>
                  </a:cubicBezTo>
                  <a:cubicBezTo>
                    <a:pt x="1924" y="1095"/>
                    <a:pt x="1947" y="1087"/>
                    <a:pt x="1965" y="1069"/>
                  </a:cubicBezTo>
                  <a:cubicBezTo>
                    <a:pt x="2088" y="945"/>
                    <a:pt x="2438" y="535"/>
                    <a:pt x="2635" y="535"/>
                  </a:cubicBezTo>
                  <a:cubicBezTo>
                    <a:pt x="2686" y="535"/>
                    <a:pt x="2727" y="562"/>
                    <a:pt x="2751" y="628"/>
                  </a:cubicBezTo>
                  <a:cubicBezTo>
                    <a:pt x="2810" y="807"/>
                    <a:pt x="2322" y="1652"/>
                    <a:pt x="2251" y="1807"/>
                  </a:cubicBezTo>
                  <a:lnTo>
                    <a:pt x="1322" y="4045"/>
                  </a:lnTo>
                  <a:cubicBezTo>
                    <a:pt x="1294" y="4116"/>
                    <a:pt x="1350" y="4162"/>
                    <a:pt x="1408" y="4162"/>
                  </a:cubicBezTo>
                  <a:cubicBezTo>
                    <a:pt x="1447" y="4162"/>
                    <a:pt x="1486" y="4141"/>
                    <a:pt x="1501" y="4093"/>
                  </a:cubicBezTo>
                  <a:lnTo>
                    <a:pt x="2394" y="1997"/>
                  </a:lnTo>
                  <a:cubicBezTo>
                    <a:pt x="2513" y="1700"/>
                    <a:pt x="3084" y="795"/>
                    <a:pt x="2989" y="485"/>
                  </a:cubicBezTo>
                  <a:cubicBezTo>
                    <a:pt x="2934" y="332"/>
                    <a:pt x="2845" y="273"/>
                    <a:pt x="2740" y="273"/>
                  </a:cubicBezTo>
                  <a:cubicBezTo>
                    <a:pt x="2514" y="273"/>
                    <a:pt x="2212" y="547"/>
                    <a:pt x="2006" y="756"/>
                  </a:cubicBezTo>
                  <a:lnTo>
                    <a:pt x="2006" y="756"/>
                  </a:lnTo>
                  <a:cubicBezTo>
                    <a:pt x="1991" y="502"/>
                    <a:pt x="1915" y="260"/>
                    <a:pt x="1798" y="45"/>
                  </a:cubicBezTo>
                  <a:cubicBezTo>
                    <a:pt x="1777" y="16"/>
                    <a:pt x="1742" y="0"/>
                    <a:pt x="170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9" name="Google Shape;9669;p63"/>
            <p:cNvSpPr/>
            <p:nvPr/>
          </p:nvSpPr>
          <p:spPr>
            <a:xfrm>
              <a:off x="496371" y="484151"/>
              <a:ext cx="18831" cy="66420"/>
            </a:xfrm>
            <a:custGeom>
              <a:avLst/>
              <a:gdLst/>
              <a:ahLst/>
              <a:cxnLst/>
              <a:rect l="l" t="t" r="r" b="b"/>
              <a:pathLst>
                <a:path w="590" h="2081" extrusionOk="0">
                  <a:moveTo>
                    <a:pt x="493" y="0"/>
                  </a:moveTo>
                  <a:cubicBezTo>
                    <a:pt x="444" y="0"/>
                    <a:pt x="393" y="33"/>
                    <a:pt x="387" y="99"/>
                  </a:cubicBezTo>
                  <a:cubicBezTo>
                    <a:pt x="363" y="730"/>
                    <a:pt x="232" y="1361"/>
                    <a:pt x="30" y="1956"/>
                  </a:cubicBezTo>
                  <a:cubicBezTo>
                    <a:pt x="0" y="2030"/>
                    <a:pt x="62" y="2080"/>
                    <a:pt x="124" y="2080"/>
                  </a:cubicBezTo>
                  <a:cubicBezTo>
                    <a:pt x="163" y="2080"/>
                    <a:pt x="202" y="2061"/>
                    <a:pt x="220" y="2016"/>
                  </a:cubicBezTo>
                  <a:cubicBezTo>
                    <a:pt x="435" y="1396"/>
                    <a:pt x="554" y="754"/>
                    <a:pt x="589" y="99"/>
                  </a:cubicBezTo>
                  <a:cubicBezTo>
                    <a:pt x="589" y="33"/>
                    <a:pt x="542" y="0"/>
                    <a:pt x="493" y="0"/>
                  </a:cubicBezTo>
                  <a:close/>
                </a:path>
              </a:pathLst>
            </a:custGeom>
            <a:solidFill>
              <a:srgbClr val="ECB86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0" name="Google Shape;9670;p63"/>
            <p:cNvSpPr/>
            <p:nvPr/>
          </p:nvSpPr>
          <p:spPr>
            <a:xfrm>
              <a:off x="456568" y="573269"/>
              <a:ext cx="85603" cy="44333"/>
            </a:xfrm>
            <a:custGeom>
              <a:avLst/>
              <a:gdLst/>
              <a:ahLst/>
              <a:cxnLst/>
              <a:rect l="l" t="t" r="r" b="b"/>
              <a:pathLst>
                <a:path w="2682" h="1389" extrusionOk="0">
                  <a:moveTo>
                    <a:pt x="137" y="0"/>
                  </a:moveTo>
                  <a:cubicBezTo>
                    <a:pt x="68" y="0"/>
                    <a:pt x="0" y="73"/>
                    <a:pt x="50" y="140"/>
                  </a:cubicBezTo>
                  <a:cubicBezTo>
                    <a:pt x="546" y="922"/>
                    <a:pt x="1418" y="1388"/>
                    <a:pt x="2337" y="1388"/>
                  </a:cubicBezTo>
                  <a:cubicBezTo>
                    <a:pt x="2412" y="1388"/>
                    <a:pt x="2487" y="1385"/>
                    <a:pt x="2563" y="1379"/>
                  </a:cubicBezTo>
                  <a:cubicBezTo>
                    <a:pt x="2682" y="1367"/>
                    <a:pt x="2682" y="1176"/>
                    <a:pt x="2563" y="1176"/>
                  </a:cubicBezTo>
                  <a:cubicBezTo>
                    <a:pt x="2478" y="1185"/>
                    <a:pt x="2393" y="1189"/>
                    <a:pt x="2309" y="1189"/>
                  </a:cubicBezTo>
                  <a:cubicBezTo>
                    <a:pt x="1462" y="1189"/>
                    <a:pt x="672" y="760"/>
                    <a:pt x="217" y="45"/>
                  </a:cubicBezTo>
                  <a:cubicBezTo>
                    <a:pt x="196" y="13"/>
                    <a:pt x="166" y="0"/>
                    <a:pt x="1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1" name="Google Shape;9671;p63"/>
            <p:cNvSpPr/>
            <p:nvPr/>
          </p:nvSpPr>
          <p:spPr>
            <a:xfrm>
              <a:off x="442427" y="619680"/>
              <a:ext cx="80496" cy="33290"/>
            </a:xfrm>
            <a:custGeom>
              <a:avLst/>
              <a:gdLst/>
              <a:ahLst/>
              <a:cxnLst/>
              <a:rect l="l" t="t" r="r" b="b"/>
              <a:pathLst>
                <a:path w="2522" h="1043" extrusionOk="0">
                  <a:moveTo>
                    <a:pt x="133" y="0"/>
                  </a:moveTo>
                  <a:cubicBezTo>
                    <a:pt x="63" y="0"/>
                    <a:pt x="1" y="102"/>
                    <a:pt x="65" y="175"/>
                  </a:cubicBezTo>
                  <a:cubicBezTo>
                    <a:pt x="545" y="734"/>
                    <a:pt x="1251" y="1042"/>
                    <a:pt x="1979" y="1042"/>
                  </a:cubicBezTo>
                  <a:cubicBezTo>
                    <a:pt x="2119" y="1042"/>
                    <a:pt x="2259" y="1031"/>
                    <a:pt x="2398" y="1008"/>
                  </a:cubicBezTo>
                  <a:cubicBezTo>
                    <a:pt x="2522" y="986"/>
                    <a:pt x="2476" y="816"/>
                    <a:pt x="2371" y="816"/>
                  </a:cubicBezTo>
                  <a:cubicBezTo>
                    <a:pt x="2365" y="816"/>
                    <a:pt x="2358" y="816"/>
                    <a:pt x="2351" y="818"/>
                  </a:cubicBezTo>
                  <a:cubicBezTo>
                    <a:pt x="2225" y="838"/>
                    <a:pt x="2099" y="848"/>
                    <a:pt x="1973" y="848"/>
                  </a:cubicBezTo>
                  <a:cubicBezTo>
                    <a:pt x="1296" y="848"/>
                    <a:pt x="648" y="554"/>
                    <a:pt x="196" y="32"/>
                  </a:cubicBezTo>
                  <a:cubicBezTo>
                    <a:pt x="176" y="10"/>
                    <a:pt x="154" y="0"/>
                    <a:pt x="1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72" name="Google Shape;9672;p63"/>
          <p:cNvSpPr/>
          <p:nvPr/>
        </p:nvSpPr>
        <p:spPr>
          <a:xfrm>
            <a:off x="3870921" y="713267"/>
            <a:ext cx="13725" cy="12480"/>
          </a:xfrm>
          <a:custGeom>
            <a:avLst/>
            <a:gdLst/>
            <a:ahLst/>
            <a:cxnLst/>
            <a:rect l="l" t="t" r="r" b="b"/>
            <a:pathLst>
              <a:path w="430" h="391" extrusionOk="0">
                <a:moveTo>
                  <a:pt x="209" y="0"/>
                </a:moveTo>
                <a:cubicBezTo>
                  <a:pt x="195" y="0"/>
                  <a:pt x="181" y="2"/>
                  <a:pt x="167" y="5"/>
                </a:cubicBezTo>
                <a:cubicBezTo>
                  <a:pt x="60" y="29"/>
                  <a:pt x="1" y="136"/>
                  <a:pt x="24" y="231"/>
                </a:cubicBezTo>
                <a:cubicBezTo>
                  <a:pt x="45" y="324"/>
                  <a:pt x="120" y="390"/>
                  <a:pt x="209" y="390"/>
                </a:cubicBezTo>
                <a:cubicBezTo>
                  <a:pt x="223" y="390"/>
                  <a:pt x="237" y="389"/>
                  <a:pt x="251" y="386"/>
                </a:cubicBezTo>
                <a:cubicBezTo>
                  <a:pt x="358" y="362"/>
                  <a:pt x="429" y="255"/>
                  <a:pt x="405" y="148"/>
                </a:cubicBezTo>
                <a:cubicBezTo>
                  <a:pt x="385" y="65"/>
                  <a:pt x="301" y="0"/>
                  <a:pt x="209" y="0"/>
                </a:cubicBezTo>
                <a:close/>
              </a:path>
            </a:pathLst>
          </a:custGeom>
          <a:solidFill>
            <a:srgbClr val="61494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3" name="Google Shape;9673;p63"/>
          <p:cNvSpPr/>
          <p:nvPr/>
        </p:nvSpPr>
        <p:spPr>
          <a:xfrm>
            <a:off x="3877656" y="714065"/>
            <a:ext cx="2936" cy="2585"/>
          </a:xfrm>
          <a:custGeom>
            <a:avLst/>
            <a:gdLst/>
            <a:ahLst/>
            <a:cxnLst/>
            <a:rect l="l" t="t" r="r" b="b"/>
            <a:pathLst>
              <a:path w="92" h="81" extrusionOk="0">
                <a:moveTo>
                  <a:pt x="53" y="1"/>
                </a:moveTo>
                <a:cubicBezTo>
                  <a:pt x="44" y="1"/>
                  <a:pt x="35" y="5"/>
                  <a:pt x="28" y="16"/>
                </a:cubicBezTo>
                <a:lnTo>
                  <a:pt x="16" y="39"/>
                </a:lnTo>
                <a:cubicBezTo>
                  <a:pt x="0" y="63"/>
                  <a:pt x="15" y="81"/>
                  <a:pt x="31" y="81"/>
                </a:cubicBezTo>
                <a:cubicBezTo>
                  <a:pt x="39" y="81"/>
                  <a:pt x="47" y="76"/>
                  <a:pt x="52" y="63"/>
                </a:cubicBezTo>
                <a:lnTo>
                  <a:pt x="75" y="39"/>
                </a:lnTo>
                <a:cubicBezTo>
                  <a:pt x="92" y="23"/>
                  <a:pt x="74" y="1"/>
                  <a:pt x="5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4" name="Google Shape;9674;p63"/>
          <p:cNvSpPr/>
          <p:nvPr/>
        </p:nvSpPr>
        <p:spPr>
          <a:xfrm>
            <a:off x="3854578" y="706628"/>
            <a:ext cx="4756" cy="13373"/>
          </a:xfrm>
          <a:custGeom>
            <a:avLst/>
            <a:gdLst/>
            <a:ahLst/>
            <a:cxnLst/>
            <a:rect l="l" t="t" r="r" b="b"/>
            <a:pathLst>
              <a:path w="149" h="419" extrusionOk="0">
                <a:moveTo>
                  <a:pt x="107" y="1"/>
                </a:moveTo>
                <a:cubicBezTo>
                  <a:pt x="99" y="1"/>
                  <a:pt x="91" y="4"/>
                  <a:pt x="84" y="10"/>
                </a:cubicBezTo>
                <a:cubicBezTo>
                  <a:pt x="24" y="130"/>
                  <a:pt x="1" y="261"/>
                  <a:pt x="24" y="391"/>
                </a:cubicBezTo>
                <a:cubicBezTo>
                  <a:pt x="24" y="409"/>
                  <a:pt x="39" y="418"/>
                  <a:pt x="53" y="418"/>
                </a:cubicBezTo>
                <a:cubicBezTo>
                  <a:pt x="66" y="418"/>
                  <a:pt x="78" y="409"/>
                  <a:pt x="72" y="391"/>
                </a:cubicBezTo>
                <a:cubicBezTo>
                  <a:pt x="60" y="272"/>
                  <a:pt x="84" y="153"/>
                  <a:pt x="132" y="46"/>
                </a:cubicBezTo>
                <a:cubicBezTo>
                  <a:pt x="149" y="20"/>
                  <a:pt x="129" y="1"/>
                  <a:pt x="107" y="1"/>
                </a:cubicBezTo>
                <a:close/>
              </a:path>
            </a:pathLst>
          </a:custGeom>
          <a:solidFill>
            <a:srgbClr val="61494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5" name="Google Shape;9675;p63"/>
          <p:cNvSpPr/>
          <p:nvPr/>
        </p:nvSpPr>
        <p:spPr>
          <a:xfrm>
            <a:off x="3894988" y="682050"/>
            <a:ext cx="11682" cy="18895"/>
          </a:xfrm>
          <a:custGeom>
            <a:avLst/>
            <a:gdLst/>
            <a:ahLst/>
            <a:cxnLst/>
            <a:rect l="l" t="t" r="r" b="b"/>
            <a:pathLst>
              <a:path w="366" h="592" extrusionOk="0">
                <a:moveTo>
                  <a:pt x="331" y="1"/>
                </a:moveTo>
                <a:cubicBezTo>
                  <a:pt x="324" y="1"/>
                  <a:pt x="318" y="6"/>
                  <a:pt x="318" y="18"/>
                </a:cubicBezTo>
                <a:cubicBezTo>
                  <a:pt x="282" y="221"/>
                  <a:pt x="235" y="435"/>
                  <a:pt x="32" y="542"/>
                </a:cubicBezTo>
                <a:cubicBezTo>
                  <a:pt x="1" y="553"/>
                  <a:pt x="25" y="592"/>
                  <a:pt x="48" y="592"/>
                </a:cubicBezTo>
                <a:cubicBezTo>
                  <a:pt x="51" y="592"/>
                  <a:pt x="54" y="591"/>
                  <a:pt x="56" y="590"/>
                </a:cubicBezTo>
                <a:cubicBezTo>
                  <a:pt x="271" y="483"/>
                  <a:pt x="330" y="257"/>
                  <a:pt x="366" y="42"/>
                </a:cubicBezTo>
                <a:cubicBezTo>
                  <a:pt x="366" y="19"/>
                  <a:pt x="346" y="1"/>
                  <a:pt x="331" y="1"/>
                </a:cubicBezTo>
                <a:close/>
              </a:path>
            </a:pathLst>
          </a:custGeom>
          <a:solidFill>
            <a:srgbClr val="61494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76" name="Google Shape;9676;p63"/>
          <p:cNvGrpSpPr/>
          <p:nvPr/>
        </p:nvGrpSpPr>
        <p:grpSpPr>
          <a:xfrm>
            <a:off x="5976200" y="4700229"/>
            <a:ext cx="777180" cy="542027"/>
            <a:chOff x="6142050" y="4700229"/>
            <a:chExt cx="777180" cy="542027"/>
          </a:xfrm>
        </p:grpSpPr>
        <p:sp>
          <p:nvSpPr>
            <p:cNvPr id="9677" name="Google Shape;9677;p63"/>
            <p:cNvSpPr/>
            <p:nvPr/>
          </p:nvSpPr>
          <p:spPr>
            <a:xfrm>
              <a:off x="6487896" y="4700229"/>
              <a:ext cx="431333" cy="511733"/>
            </a:xfrm>
            <a:custGeom>
              <a:avLst/>
              <a:gdLst/>
              <a:ahLst/>
              <a:cxnLst/>
              <a:rect l="l" t="t" r="r" b="b"/>
              <a:pathLst>
                <a:path w="13514" h="16033" extrusionOk="0">
                  <a:moveTo>
                    <a:pt x="3542" y="1"/>
                  </a:moveTo>
                  <a:cubicBezTo>
                    <a:pt x="3401" y="1"/>
                    <a:pt x="3259" y="41"/>
                    <a:pt x="3131" y="124"/>
                  </a:cubicBezTo>
                  <a:lnTo>
                    <a:pt x="0" y="2160"/>
                  </a:lnTo>
                  <a:lnTo>
                    <a:pt x="9382" y="15745"/>
                  </a:lnTo>
                  <a:cubicBezTo>
                    <a:pt x="9512" y="15932"/>
                    <a:pt x="9724" y="16032"/>
                    <a:pt x="9937" y="16032"/>
                  </a:cubicBezTo>
                  <a:cubicBezTo>
                    <a:pt x="10077" y="16032"/>
                    <a:pt x="10217" y="15989"/>
                    <a:pt x="10335" y="15900"/>
                  </a:cubicBezTo>
                  <a:lnTo>
                    <a:pt x="13514" y="13542"/>
                  </a:lnTo>
                  <a:lnTo>
                    <a:pt x="4167" y="327"/>
                  </a:lnTo>
                  <a:cubicBezTo>
                    <a:pt x="4017" y="116"/>
                    <a:pt x="3782" y="1"/>
                    <a:pt x="354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8" name="Google Shape;9678;p63"/>
            <p:cNvSpPr/>
            <p:nvPr/>
          </p:nvSpPr>
          <p:spPr>
            <a:xfrm>
              <a:off x="6591060" y="4785229"/>
              <a:ext cx="29875" cy="23779"/>
            </a:xfrm>
            <a:custGeom>
              <a:avLst/>
              <a:gdLst/>
              <a:ahLst/>
              <a:cxnLst/>
              <a:rect l="l" t="t" r="r" b="b"/>
              <a:pathLst>
                <a:path w="936" h="745" extrusionOk="0">
                  <a:moveTo>
                    <a:pt x="859" y="0"/>
                  </a:moveTo>
                  <a:cubicBezTo>
                    <a:pt x="840" y="0"/>
                    <a:pt x="821" y="16"/>
                    <a:pt x="828" y="45"/>
                  </a:cubicBezTo>
                  <a:cubicBezTo>
                    <a:pt x="864" y="212"/>
                    <a:pt x="804" y="390"/>
                    <a:pt x="673" y="521"/>
                  </a:cubicBezTo>
                  <a:cubicBezTo>
                    <a:pt x="590" y="625"/>
                    <a:pt x="462" y="681"/>
                    <a:pt x="330" y="681"/>
                  </a:cubicBezTo>
                  <a:cubicBezTo>
                    <a:pt x="236" y="681"/>
                    <a:pt x="139" y="652"/>
                    <a:pt x="54" y="592"/>
                  </a:cubicBezTo>
                  <a:cubicBezTo>
                    <a:pt x="50" y="589"/>
                    <a:pt x="46" y="587"/>
                    <a:pt x="42" y="587"/>
                  </a:cubicBezTo>
                  <a:cubicBezTo>
                    <a:pt x="21" y="587"/>
                    <a:pt x="0" y="632"/>
                    <a:pt x="30" y="652"/>
                  </a:cubicBezTo>
                  <a:cubicBezTo>
                    <a:pt x="118" y="714"/>
                    <a:pt x="220" y="745"/>
                    <a:pt x="322" y="745"/>
                  </a:cubicBezTo>
                  <a:cubicBezTo>
                    <a:pt x="453" y="745"/>
                    <a:pt x="584" y="693"/>
                    <a:pt x="685" y="592"/>
                  </a:cubicBezTo>
                  <a:cubicBezTo>
                    <a:pt x="852" y="462"/>
                    <a:pt x="935" y="235"/>
                    <a:pt x="888" y="21"/>
                  </a:cubicBezTo>
                  <a:cubicBezTo>
                    <a:pt x="883" y="7"/>
                    <a:pt x="871" y="0"/>
                    <a:pt x="8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9" name="Google Shape;9679;p63"/>
            <p:cNvSpPr/>
            <p:nvPr/>
          </p:nvSpPr>
          <p:spPr>
            <a:xfrm>
              <a:off x="6536286" y="4793816"/>
              <a:ext cx="8139" cy="8522"/>
            </a:xfrm>
            <a:custGeom>
              <a:avLst/>
              <a:gdLst/>
              <a:ahLst/>
              <a:cxnLst/>
              <a:rect l="l" t="t" r="r" b="b"/>
              <a:pathLst>
                <a:path w="255" h="267" extrusionOk="0">
                  <a:moveTo>
                    <a:pt x="219" y="0"/>
                  </a:moveTo>
                  <a:cubicBezTo>
                    <a:pt x="217" y="0"/>
                    <a:pt x="214" y="1"/>
                    <a:pt x="210" y="2"/>
                  </a:cubicBezTo>
                  <a:cubicBezTo>
                    <a:pt x="103" y="38"/>
                    <a:pt x="32" y="121"/>
                    <a:pt x="8" y="228"/>
                  </a:cubicBezTo>
                  <a:cubicBezTo>
                    <a:pt x="1" y="250"/>
                    <a:pt x="19" y="267"/>
                    <a:pt x="38" y="267"/>
                  </a:cubicBezTo>
                  <a:cubicBezTo>
                    <a:pt x="50" y="267"/>
                    <a:pt x="63" y="259"/>
                    <a:pt x="68" y="240"/>
                  </a:cubicBezTo>
                  <a:lnTo>
                    <a:pt x="79" y="240"/>
                  </a:lnTo>
                  <a:cubicBezTo>
                    <a:pt x="91" y="169"/>
                    <a:pt x="151" y="97"/>
                    <a:pt x="222" y="73"/>
                  </a:cubicBezTo>
                  <a:cubicBezTo>
                    <a:pt x="255" y="52"/>
                    <a:pt x="248" y="0"/>
                    <a:pt x="2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0" name="Google Shape;9680;p63"/>
            <p:cNvSpPr/>
            <p:nvPr/>
          </p:nvSpPr>
          <p:spPr>
            <a:xfrm>
              <a:off x="6610850" y="4731477"/>
              <a:ext cx="9543" cy="7022"/>
            </a:xfrm>
            <a:custGeom>
              <a:avLst/>
              <a:gdLst/>
              <a:ahLst/>
              <a:cxnLst/>
              <a:rect l="l" t="t" r="r" b="b"/>
              <a:pathLst>
                <a:path w="299" h="220" extrusionOk="0">
                  <a:moveTo>
                    <a:pt x="256" y="1"/>
                  </a:moveTo>
                  <a:cubicBezTo>
                    <a:pt x="252" y="1"/>
                    <a:pt x="248" y="1"/>
                    <a:pt x="244" y="2"/>
                  </a:cubicBezTo>
                  <a:cubicBezTo>
                    <a:pt x="149" y="26"/>
                    <a:pt x="65" y="86"/>
                    <a:pt x="18" y="169"/>
                  </a:cubicBezTo>
                  <a:cubicBezTo>
                    <a:pt x="1" y="194"/>
                    <a:pt x="26" y="220"/>
                    <a:pt x="50" y="220"/>
                  </a:cubicBezTo>
                  <a:cubicBezTo>
                    <a:pt x="60" y="220"/>
                    <a:pt x="70" y="215"/>
                    <a:pt x="77" y="205"/>
                  </a:cubicBezTo>
                  <a:cubicBezTo>
                    <a:pt x="125" y="133"/>
                    <a:pt x="184" y="86"/>
                    <a:pt x="256" y="62"/>
                  </a:cubicBezTo>
                  <a:cubicBezTo>
                    <a:pt x="299" y="51"/>
                    <a:pt x="293" y="1"/>
                    <a:pt x="2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1" name="Google Shape;9681;p63"/>
            <p:cNvSpPr/>
            <p:nvPr/>
          </p:nvSpPr>
          <p:spPr>
            <a:xfrm>
              <a:off x="6552118" y="4809392"/>
              <a:ext cx="18257" cy="15735"/>
            </a:xfrm>
            <a:custGeom>
              <a:avLst/>
              <a:gdLst/>
              <a:ahLst/>
              <a:cxnLst/>
              <a:rect l="l" t="t" r="r" b="b"/>
              <a:pathLst>
                <a:path w="572" h="493" extrusionOk="0">
                  <a:moveTo>
                    <a:pt x="287" y="1"/>
                  </a:moveTo>
                  <a:cubicBezTo>
                    <a:pt x="250" y="1"/>
                    <a:pt x="213" y="9"/>
                    <a:pt x="179" y="26"/>
                  </a:cubicBezTo>
                  <a:cubicBezTo>
                    <a:pt x="48" y="86"/>
                    <a:pt x="0" y="228"/>
                    <a:pt x="60" y="359"/>
                  </a:cubicBezTo>
                  <a:cubicBezTo>
                    <a:pt x="102" y="444"/>
                    <a:pt x="192" y="492"/>
                    <a:pt x="283" y="492"/>
                  </a:cubicBezTo>
                  <a:cubicBezTo>
                    <a:pt x="320" y="492"/>
                    <a:pt x="358" y="484"/>
                    <a:pt x="393" y="467"/>
                  </a:cubicBezTo>
                  <a:cubicBezTo>
                    <a:pt x="512" y="407"/>
                    <a:pt x="572" y="264"/>
                    <a:pt x="512" y="145"/>
                  </a:cubicBezTo>
                  <a:cubicBezTo>
                    <a:pt x="470" y="52"/>
                    <a:pt x="379" y="1"/>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2" name="Google Shape;9682;p63"/>
            <p:cNvSpPr/>
            <p:nvPr/>
          </p:nvSpPr>
          <p:spPr>
            <a:xfrm>
              <a:off x="6625469" y="4757715"/>
              <a:ext cx="17874" cy="16023"/>
            </a:xfrm>
            <a:custGeom>
              <a:avLst/>
              <a:gdLst/>
              <a:ahLst/>
              <a:cxnLst/>
              <a:rect l="l" t="t" r="r" b="b"/>
              <a:pathLst>
                <a:path w="560" h="502" extrusionOk="0">
                  <a:moveTo>
                    <a:pt x="280" y="0"/>
                  </a:moveTo>
                  <a:cubicBezTo>
                    <a:pt x="243" y="0"/>
                    <a:pt x="204" y="9"/>
                    <a:pt x="167" y="26"/>
                  </a:cubicBezTo>
                  <a:cubicBezTo>
                    <a:pt x="48" y="85"/>
                    <a:pt x="0" y="228"/>
                    <a:pt x="60" y="359"/>
                  </a:cubicBezTo>
                  <a:cubicBezTo>
                    <a:pt x="103" y="446"/>
                    <a:pt x="191" y="502"/>
                    <a:pt x="282" y="502"/>
                  </a:cubicBezTo>
                  <a:cubicBezTo>
                    <a:pt x="316" y="502"/>
                    <a:pt x="349" y="494"/>
                    <a:pt x="381" y="478"/>
                  </a:cubicBezTo>
                  <a:cubicBezTo>
                    <a:pt x="512" y="419"/>
                    <a:pt x="560" y="264"/>
                    <a:pt x="500" y="145"/>
                  </a:cubicBezTo>
                  <a:cubicBezTo>
                    <a:pt x="458" y="51"/>
                    <a:pt x="373" y="0"/>
                    <a:pt x="2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3" name="Google Shape;9683;p63"/>
            <p:cNvSpPr/>
            <p:nvPr/>
          </p:nvSpPr>
          <p:spPr>
            <a:xfrm>
              <a:off x="6560226" y="4810669"/>
              <a:ext cx="3160" cy="3447"/>
            </a:xfrm>
            <a:custGeom>
              <a:avLst/>
              <a:gdLst/>
              <a:ahLst/>
              <a:cxnLst/>
              <a:rect l="l" t="t" r="r" b="b"/>
              <a:pathLst>
                <a:path w="99" h="108" extrusionOk="0">
                  <a:moveTo>
                    <a:pt x="53" y="1"/>
                  </a:moveTo>
                  <a:cubicBezTo>
                    <a:pt x="39" y="1"/>
                    <a:pt x="25" y="8"/>
                    <a:pt x="20" y="22"/>
                  </a:cubicBezTo>
                  <a:lnTo>
                    <a:pt x="8" y="69"/>
                  </a:lnTo>
                  <a:cubicBezTo>
                    <a:pt x="1" y="91"/>
                    <a:pt x="20" y="108"/>
                    <a:pt x="38" y="108"/>
                  </a:cubicBezTo>
                  <a:cubicBezTo>
                    <a:pt x="50" y="108"/>
                    <a:pt x="63" y="100"/>
                    <a:pt x="68" y="81"/>
                  </a:cubicBezTo>
                  <a:lnTo>
                    <a:pt x="91" y="46"/>
                  </a:lnTo>
                  <a:cubicBezTo>
                    <a:pt x="99" y="17"/>
                    <a:pt x="75" y="1"/>
                    <a:pt x="5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4" name="Google Shape;9684;p63"/>
            <p:cNvSpPr/>
            <p:nvPr/>
          </p:nvSpPr>
          <p:spPr>
            <a:xfrm>
              <a:off x="6631885" y="4759407"/>
              <a:ext cx="5171" cy="3415"/>
            </a:xfrm>
            <a:custGeom>
              <a:avLst/>
              <a:gdLst/>
              <a:ahLst/>
              <a:cxnLst/>
              <a:rect l="l" t="t" r="r" b="b"/>
              <a:pathLst>
                <a:path w="162" h="107" extrusionOk="0">
                  <a:moveTo>
                    <a:pt x="82" y="0"/>
                  </a:moveTo>
                  <a:cubicBezTo>
                    <a:pt x="37" y="0"/>
                    <a:pt x="1" y="43"/>
                    <a:pt x="25" y="92"/>
                  </a:cubicBezTo>
                  <a:cubicBezTo>
                    <a:pt x="32" y="102"/>
                    <a:pt x="42" y="107"/>
                    <a:pt x="52" y="107"/>
                  </a:cubicBezTo>
                  <a:cubicBezTo>
                    <a:pt x="77" y="107"/>
                    <a:pt x="102" y="81"/>
                    <a:pt x="85" y="56"/>
                  </a:cubicBezTo>
                  <a:lnTo>
                    <a:pt x="85" y="56"/>
                  </a:lnTo>
                  <a:cubicBezTo>
                    <a:pt x="92" y="67"/>
                    <a:pt x="102" y="71"/>
                    <a:pt x="112" y="71"/>
                  </a:cubicBezTo>
                  <a:cubicBezTo>
                    <a:pt x="136" y="71"/>
                    <a:pt x="161" y="46"/>
                    <a:pt x="144" y="20"/>
                  </a:cubicBezTo>
                  <a:lnTo>
                    <a:pt x="144" y="20"/>
                  </a:lnTo>
                  <a:lnTo>
                    <a:pt x="144" y="32"/>
                  </a:lnTo>
                  <a:cubicBezTo>
                    <a:pt x="125" y="9"/>
                    <a:pt x="103" y="0"/>
                    <a:pt x="8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5" name="Google Shape;9685;p63"/>
            <p:cNvSpPr/>
            <p:nvPr/>
          </p:nvSpPr>
          <p:spPr>
            <a:xfrm>
              <a:off x="6567886" y="4845780"/>
              <a:ext cx="22055" cy="14395"/>
            </a:xfrm>
            <a:custGeom>
              <a:avLst/>
              <a:gdLst/>
              <a:ahLst/>
              <a:cxnLst/>
              <a:rect l="l" t="t" r="r" b="b"/>
              <a:pathLst>
                <a:path w="691" h="451" extrusionOk="0">
                  <a:moveTo>
                    <a:pt x="653" y="1"/>
                  </a:moveTo>
                  <a:cubicBezTo>
                    <a:pt x="649" y="1"/>
                    <a:pt x="643" y="2"/>
                    <a:pt x="637" y="5"/>
                  </a:cubicBezTo>
                  <a:cubicBezTo>
                    <a:pt x="423" y="100"/>
                    <a:pt x="221" y="219"/>
                    <a:pt x="42" y="374"/>
                  </a:cubicBezTo>
                  <a:cubicBezTo>
                    <a:pt x="1" y="395"/>
                    <a:pt x="31" y="451"/>
                    <a:pt x="62" y="451"/>
                  </a:cubicBezTo>
                  <a:cubicBezTo>
                    <a:pt x="67" y="451"/>
                    <a:pt x="73" y="449"/>
                    <a:pt x="78" y="446"/>
                  </a:cubicBezTo>
                  <a:cubicBezTo>
                    <a:pt x="244" y="291"/>
                    <a:pt x="447" y="172"/>
                    <a:pt x="649" y="77"/>
                  </a:cubicBezTo>
                  <a:cubicBezTo>
                    <a:pt x="691" y="66"/>
                    <a:pt x="687" y="1"/>
                    <a:pt x="653" y="1"/>
                  </a:cubicBezTo>
                  <a:close/>
                </a:path>
              </a:pathLst>
            </a:custGeom>
            <a:solidFill>
              <a:srgbClr val="A67F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6" name="Google Shape;9686;p63"/>
            <p:cNvSpPr/>
            <p:nvPr/>
          </p:nvSpPr>
          <p:spPr>
            <a:xfrm>
              <a:off x="6599135" y="4886541"/>
              <a:ext cx="22055" cy="14459"/>
            </a:xfrm>
            <a:custGeom>
              <a:avLst/>
              <a:gdLst/>
              <a:ahLst/>
              <a:cxnLst/>
              <a:rect l="l" t="t" r="r" b="b"/>
              <a:pathLst>
                <a:path w="691" h="453" extrusionOk="0">
                  <a:moveTo>
                    <a:pt x="645" y="1"/>
                  </a:moveTo>
                  <a:cubicBezTo>
                    <a:pt x="642" y="1"/>
                    <a:pt x="638" y="1"/>
                    <a:pt x="635" y="2"/>
                  </a:cubicBezTo>
                  <a:cubicBezTo>
                    <a:pt x="420" y="109"/>
                    <a:pt x="218" y="228"/>
                    <a:pt x="39" y="383"/>
                  </a:cubicBezTo>
                  <a:cubicBezTo>
                    <a:pt x="1" y="402"/>
                    <a:pt x="24" y="453"/>
                    <a:pt x="54" y="453"/>
                  </a:cubicBezTo>
                  <a:cubicBezTo>
                    <a:pt x="61" y="453"/>
                    <a:pt x="68" y="450"/>
                    <a:pt x="75" y="443"/>
                  </a:cubicBezTo>
                  <a:cubicBezTo>
                    <a:pt x="254" y="300"/>
                    <a:pt x="444" y="181"/>
                    <a:pt x="646" y="85"/>
                  </a:cubicBezTo>
                  <a:cubicBezTo>
                    <a:pt x="690" y="63"/>
                    <a:pt x="684" y="1"/>
                    <a:pt x="645" y="1"/>
                  </a:cubicBezTo>
                  <a:close/>
                </a:path>
              </a:pathLst>
            </a:custGeom>
            <a:solidFill>
              <a:srgbClr val="A67F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7" name="Google Shape;9687;p63"/>
            <p:cNvSpPr/>
            <p:nvPr/>
          </p:nvSpPr>
          <p:spPr>
            <a:xfrm>
              <a:off x="6577111" y="4861740"/>
              <a:ext cx="12448" cy="8107"/>
            </a:xfrm>
            <a:custGeom>
              <a:avLst/>
              <a:gdLst/>
              <a:ahLst/>
              <a:cxnLst/>
              <a:rect l="l" t="t" r="r" b="b"/>
              <a:pathLst>
                <a:path w="390" h="254" extrusionOk="0">
                  <a:moveTo>
                    <a:pt x="328" y="0"/>
                  </a:moveTo>
                  <a:cubicBezTo>
                    <a:pt x="323" y="0"/>
                    <a:pt x="318" y="2"/>
                    <a:pt x="313" y="5"/>
                  </a:cubicBezTo>
                  <a:cubicBezTo>
                    <a:pt x="217" y="65"/>
                    <a:pt x="122" y="112"/>
                    <a:pt x="39" y="184"/>
                  </a:cubicBezTo>
                  <a:cubicBezTo>
                    <a:pt x="0" y="203"/>
                    <a:pt x="24" y="253"/>
                    <a:pt x="53" y="253"/>
                  </a:cubicBezTo>
                  <a:cubicBezTo>
                    <a:pt x="60" y="253"/>
                    <a:pt x="67" y="250"/>
                    <a:pt x="74" y="243"/>
                  </a:cubicBezTo>
                  <a:cubicBezTo>
                    <a:pt x="158" y="184"/>
                    <a:pt x="253" y="124"/>
                    <a:pt x="348" y="77"/>
                  </a:cubicBezTo>
                  <a:cubicBezTo>
                    <a:pt x="389" y="56"/>
                    <a:pt x="360" y="0"/>
                    <a:pt x="328" y="0"/>
                  </a:cubicBezTo>
                  <a:close/>
                </a:path>
              </a:pathLst>
            </a:custGeom>
            <a:solidFill>
              <a:srgbClr val="A67F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8" name="Google Shape;9688;p63"/>
            <p:cNvSpPr/>
            <p:nvPr/>
          </p:nvSpPr>
          <p:spPr>
            <a:xfrm>
              <a:off x="6583080" y="4871986"/>
              <a:ext cx="12161" cy="7979"/>
            </a:xfrm>
            <a:custGeom>
              <a:avLst/>
              <a:gdLst/>
              <a:ahLst/>
              <a:cxnLst/>
              <a:rect l="l" t="t" r="r" b="b"/>
              <a:pathLst>
                <a:path w="381" h="250" extrusionOk="0">
                  <a:moveTo>
                    <a:pt x="319" y="1"/>
                  </a:moveTo>
                  <a:cubicBezTo>
                    <a:pt x="314" y="1"/>
                    <a:pt x="309" y="2"/>
                    <a:pt x="304" y="6"/>
                  </a:cubicBezTo>
                  <a:cubicBezTo>
                    <a:pt x="209" y="53"/>
                    <a:pt x="114" y="113"/>
                    <a:pt x="30" y="172"/>
                  </a:cubicBezTo>
                  <a:cubicBezTo>
                    <a:pt x="0" y="202"/>
                    <a:pt x="21" y="249"/>
                    <a:pt x="49" y="249"/>
                  </a:cubicBezTo>
                  <a:cubicBezTo>
                    <a:pt x="55" y="249"/>
                    <a:pt x="60" y="248"/>
                    <a:pt x="66" y="244"/>
                  </a:cubicBezTo>
                  <a:cubicBezTo>
                    <a:pt x="149" y="172"/>
                    <a:pt x="245" y="125"/>
                    <a:pt x="340" y="77"/>
                  </a:cubicBezTo>
                  <a:cubicBezTo>
                    <a:pt x="381" y="57"/>
                    <a:pt x="351" y="1"/>
                    <a:pt x="319" y="1"/>
                  </a:cubicBezTo>
                  <a:close/>
                </a:path>
              </a:pathLst>
            </a:custGeom>
            <a:solidFill>
              <a:srgbClr val="A67F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9" name="Google Shape;9689;p63"/>
            <p:cNvSpPr/>
            <p:nvPr/>
          </p:nvSpPr>
          <p:spPr>
            <a:xfrm>
              <a:off x="6591060" y="4882264"/>
              <a:ext cx="12224" cy="7947"/>
            </a:xfrm>
            <a:custGeom>
              <a:avLst/>
              <a:gdLst/>
              <a:ahLst/>
              <a:cxnLst/>
              <a:rect l="l" t="t" r="r" b="b"/>
              <a:pathLst>
                <a:path w="383" h="249" extrusionOk="0">
                  <a:moveTo>
                    <a:pt x="323" y="0"/>
                  </a:moveTo>
                  <a:cubicBezTo>
                    <a:pt x="317" y="0"/>
                    <a:pt x="311" y="2"/>
                    <a:pt x="304" y="5"/>
                  </a:cubicBezTo>
                  <a:cubicBezTo>
                    <a:pt x="209" y="53"/>
                    <a:pt x="126" y="112"/>
                    <a:pt x="30" y="172"/>
                  </a:cubicBezTo>
                  <a:cubicBezTo>
                    <a:pt x="0" y="202"/>
                    <a:pt x="21" y="249"/>
                    <a:pt x="56" y="249"/>
                  </a:cubicBezTo>
                  <a:cubicBezTo>
                    <a:pt x="63" y="249"/>
                    <a:pt x="70" y="247"/>
                    <a:pt x="78" y="243"/>
                  </a:cubicBezTo>
                  <a:cubicBezTo>
                    <a:pt x="161" y="172"/>
                    <a:pt x="257" y="124"/>
                    <a:pt x="352" y="65"/>
                  </a:cubicBezTo>
                  <a:cubicBezTo>
                    <a:pt x="382" y="54"/>
                    <a:pt x="360" y="0"/>
                    <a:pt x="323" y="0"/>
                  </a:cubicBezTo>
                  <a:close/>
                </a:path>
              </a:pathLst>
            </a:custGeom>
            <a:solidFill>
              <a:srgbClr val="A67F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0" name="Google Shape;9690;p63"/>
            <p:cNvSpPr/>
            <p:nvPr/>
          </p:nvSpPr>
          <p:spPr>
            <a:xfrm>
              <a:off x="6622277" y="4918843"/>
              <a:ext cx="22470" cy="14331"/>
            </a:xfrm>
            <a:custGeom>
              <a:avLst/>
              <a:gdLst/>
              <a:ahLst/>
              <a:cxnLst/>
              <a:rect l="l" t="t" r="r" b="b"/>
              <a:pathLst>
                <a:path w="704" h="449" extrusionOk="0">
                  <a:moveTo>
                    <a:pt x="646" y="1"/>
                  </a:moveTo>
                  <a:cubicBezTo>
                    <a:pt x="643" y="1"/>
                    <a:pt x="639" y="1"/>
                    <a:pt x="636" y="2"/>
                  </a:cubicBezTo>
                  <a:cubicBezTo>
                    <a:pt x="422" y="97"/>
                    <a:pt x="219" y="228"/>
                    <a:pt x="41" y="371"/>
                  </a:cubicBezTo>
                  <a:cubicBezTo>
                    <a:pt x="0" y="401"/>
                    <a:pt x="28" y="448"/>
                    <a:pt x="59" y="448"/>
                  </a:cubicBezTo>
                  <a:cubicBezTo>
                    <a:pt x="65" y="448"/>
                    <a:pt x="71" y="446"/>
                    <a:pt x="76" y="443"/>
                  </a:cubicBezTo>
                  <a:cubicBezTo>
                    <a:pt x="255" y="300"/>
                    <a:pt x="445" y="169"/>
                    <a:pt x="660" y="74"/>
                  </a:cubicBezTo>
                  <a:cubicBezTo>
                    <a:pt x="704" y="63"/>
                    <a:pt x="687" y="1"/>
                    <a:pt x="646" y="1"/>
                  </a:cubicBezTo>
                  <a:close/>
                </a:path>
              </a:pathLst>
            </a:custGeom>
            <a:solidFill>
              <a:srgbClr val="A67F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1" name="Google Shape;9691;p63"/>
            <p:cNvSpPr/>
            <p:nvPr/>
          </p:nvSpPr>
          <p:spPr>
            <a:xfrm>
              <a:off x="6605998" y="4904033"/>
              <a:ext cx="12544" cy="8043"/>
            </a:xfrm>
            <a:custGeom>
              <a:avLst/>
              <a:gdLst/>
              <a:ahLst/>
              <a:cxnLst/>
              <a:rect l="l" t="t" r="r" b="b"/>
              <a:pathLst>
                <a:path w="393" h="252" extrusionOk="0">
                  <a:moveTo>
                    <a:pt x="325" y="0"/>
                  </a:moveTo>
                  <a:cubicBezTo>
                    <a:pt x="321" y="0"/>
                    <a:pt x="317" y="1"/>
                    <a:pt x="312" y="2"/>
                  </a:cubicBezTo>
                  <a:cubicBezTo>
                    <a:pt x="217" y="61"/>
                    <a:pt x="122" y="109"/>
                    <a:pt x="39" y="180"/>
                  </a:cubicBezTo>
                  <a:cubicBezTo>
                    <a:pt x="0" y="200"/>
                    <a:pt x="24" y="250"/>
                    <a:pt x="53" y="250"/>
                  </a:cubicBezTo>
                  <a:cubicBezTo>
                    <a:pt x="60" y="250"/>
                    <a:pt x="67" y="247"/>
                    <a:pt x="74" y="240"/>
                  </a:cubicBezTo>
                  <a:lnTo>
                    <a:pt x="74" y="252"/>
                  </a:lnTo>
                  <a:cubicBezTo>
                    <a:pt x="170" y="180"/>
                    <a:pt x="265" y="121"/>
                    <a:pt x="360" y="73"/>
                  </a:cubicBezTo>
                  <a:cubicBezTo>
                    <a:pt x="393" y="52"/>
                    <a:pt x="366" y="0"/>
                    <a:pt x="325" y="0"/>
                  </a:cubicBezTo>
                  <a:close/>
                </a:path>
              </a:pathLst>
            </a:custGeom>
            <a:solidFill>
              <a:srgbClr val="A67F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2" name="Google Shape;9692;p63"/>
            <p:cNvSpPr/>
            <p:nvPr/>
          </p:nvSpPr>
          <p:spPr>
            <a:xfrm>
              <a:off x="6614201" y="4914534"/>
              <a:ext cx="12544" cy="7979"/>
            </a:xfrm>
            <a:custGeom>
              <a:avLst/>
              <a:gdLst/>
              <a:ahLst/>
              <a:cxnLst/>
              <a:rect l="l" t="t" r="r" b="b"/>
              <a:pathLst>
                <a:path w="393" h="250" extrusionOk="0">
                  <a:moveTo>
                    <a:pt x="335" y="1"/>
                  </a:moveTo>
                  <a:cubicBezTo>
                    <a:pt x="329" y="1"/>
                    <a:pt x="323" y="2"/>
                    <a:pt x="317" y="6"/>
                  </a:cubicBezTo>
                  <a:cubicBezTo>
                    <a:pt x="210" y="54"/>
                    <a:pt x="127" y="101"/>
                    <a:pt x="32" y="173"/>
                  </a:cubicBezTo>
                  <a:cubicBezTo>
                    <a:pt x="1" y="193"/>
                    <a:pt x="23" y="249"/>
                    <a:pt x="60" y="249"/>
                  </a:cubicBezTo>
                  <a:cubicBezTo>
                    <a:pt x="66" y="249"/>
                    <a:pt x="73" y="248"/>
                    <a:pt x="79" y="244"/>
                  </a:cubicBezTo>
                  <a:cubicBezTo>
                    <a:pt x="163" y="173"/>
                    <a:pt x="258" y="113"/>
                    <a:pt x="353" y="66"/>
                  </a:cubicBezTo>
                  <a:cubicBezTo>
                    <a:pt x="393" y="46"/>
                    <a:pt x="366" y="1"/>
                    <a:pt x="335" y="1"/>
                  </a:cubicBezTo>
                  <a:close/>
                </a:path>
              </a:pathLst>
            </a:custGeom>
            <a:solidFill>
              <a:srgbClr val="A67F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3" name="Google Shape;9693;p63"/>
            <p:cNvSpPr/>
            <p:nvPr/>
          </p:nvSpPr>
          <p:spPr>
            <a:xfrm>
              <a:off x="6652345" y="4959125"/>
              <a:ext cx="22055" cy="14459"/>
            </a:xfrm>
            <a:custGeom>
              <a:avLst/>
              <a:gdLst/>
              <a:ahLst/>
              <a:cxnLst/>
              <a:rect l="l" t="t" r="r" b="b"/>
              <a:pathLst>
                <a:path w="691" h="453" extrusionOk="0">
                  <a:moveTo>
                    <a:pt x="645" y="1"/>
                  </a:moveTo>
                  <a:cubicBezTo>
                    <a:pt x="641" y="1"/>
                    <a:pt x="638" y="1"/>
                    <a:pt x="634" y="2"/>
                  </a:cubicBezTo>
                  <a:cubicBezTo>
                    <a:pt x="420" y="109"/>
                    <a:pt x="218" y="228"/>
                    <a:pt x="39" y="383"/>
                  </a:cubicBezTo>
                  <a:cubicBezTo>
                    <a:pt x="1" y="402"/>
                    <a:pt x="24" y="453"/>
                    <a:pt x="54" y="453"/>
                  </a:cubicBezTo>
                  <a:cubicBezTo>
                    <a:pt x="61" y="453"/>
                    <a:pt x="68" y="450"/>
                    <a:pt x="75" y="443"/>
                  </a:cubicBezTo>
                  <a:cubicBezTo>
                    <a:pt x="242" y="300"/>
                    <a:pt x="444" y="181"/>
                    <a:pt x="646" y="86"/>
                  </a:cubicBezTo>
                  <a:cubicBezTo>
                    <a:pt x="690" y="64"/>
                    <a:pt x="684" y="1"/>
                    <a:pt x="645" y="1"/>
                  </a:cubicBezTo>
                  <a:close/>
                </a:path>
              </a:pathLst>
            </a:custGeom>
            <a:solidFill>
              <a:srgbClr val="A67F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4" name="Google Shape;9694;p63"/>
            <p:cNvSpPr/>
            <p:nvPr/>
          </p:nvSpPr>
          <p:spPr>
            <a:xfrm>
              <a:off x="6630544" y="4934675"/>
              <a:ext cx="12192" cy="7979"/>
            </a:xfrm>
            <a:custGeom>
              <a:avLst/>
              <a:gdLst/>
              <a:ahLst/>
              <a:cxnLst/>
              <a:rect l="l" t="t" r="r" b="b"/>
              <a:pathLst>
                <a:path w="382" h="250" extrusionOk="0">
                  <a:moveTo>
                    <a:pt x="323" y="1"/>
                  </a:moveTo>
                  <a:cubicBezTo>
                    <a:pt x="317" y="1"/>
                    <a:pt x="311" y="2"/>
                    <a:pt x="305" y="6"/>
                  </a:cubicBezTo>
                  <a:cubicBezTo>
                    <a:pt x="210" y="54"/>
                    <a:pt x="115" y="101"/>
                    <a:pt x="32" y="173"/>
                  </a:cubicBezTo>
                  <a:cubicBezTo>
                    <a:pt x="1" y="193"/>
                    <a:pt x="23" y="249"/>
                    <a:pt x="53" y="249"/>
                  </a:cubicBezTo>
                  <a:cubicBezTo>
                    <a:pt x="57" y="249"/>
                    <a:pt x="62" y="248"/>
                    <a:pt x="67" y="244"/>
                  </a:cubicBezTo>
                  <a:cubicBezTo>
                    <a:pt x="151" y="173"/>
                    <a:pt x="246" y="113"/>
                    <a:pt x="341" y="66"/>
                  </a:cubicBezTo>
                  <a:cubicBezTo>
                    <a:pt x="381" y="46"/>
                    <a:pt x="354" y="1"/>
                    <a:pt x="323" y="1"/>
                  </a:cubicBezTo>
                  <a:close/>
                </a:path>
              </a:pathLst>
            </a:custGeom>
            <a:solidFill>
              <a:srgbClr val="A67F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5" name="Google Shape;9695;p63"/>
            <p:cNvSpPr/>
            <p:nvPr/>
          </p:nvSpPr>
          <p:spPr>
            <a:xfrm>
              <a:off x="6636322" y="4944602"/>
              <a:ext cx="12192" cy="8075"/>
            </a:xfrm>
            <a:custGeom>
              <a:avLst/>
              <a:gdLst/>
              <a:ahLst/>
              <a:cxnLst/>
              <a:rect l="l" t="t" r="r" b="b"/>
              <a:pathLst>
                <a:path w="382" h="253" extrusionOk="0">
                  <a:moveTo>
                    <a:pt x="322" y="0"/>
                  </a:moveTo>
                  <a:cubicBezTo>
                    <a:pt x="316" y="0"/>
                    <a:pt x="310" y="1"/>
                    <a:pt x="303" y="5"/>
                  </a:cubicBezTo>
                  <a:cubicBezTo>
                    <a:pt x="208" y="52"/>
                    <a:pt x="113" y="112"/>
                    <a:pt x="29" y="171"/>
                  </a:cubicBezTo>
                  <a:cubicBezTo>
                    <a:pt x="0" y="200"/>
                    <a:pt x="18" y="253"/>
                    <a:pt x="45" y="253"/>
                  </a:cubicBezTo>
                  <a:cubicBezTo>
                    <a:pt x="51" y="253"/>
                    <a:pt x="58" y="250"/>
                    <a:pt x="65" y="243"/>
                  </a:cubicBezTo>
                  <a:cubicBezTo>
                    <a:pt x="160" y="183"/>
                    <a:pt x="255" y="124"/>
                    <a:pt x="351" y="76"/>
                  </a:cubicBezTo>
                  <a:cubicBezTo>
                    <a:pt x="381" y="56"/>
                    <a:pt x="359" y="0"/>
                    <a:pt x="322" y="0"/>
                  </a:cubicBezTo>
                  <a:close/>
                </a:path>
              </a:pathLst>
            </a:custGeom>
            <a:solidFill>
              <a:srgbClr val="A67F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6" name="Google Shape;9696;p63"/>
            <p:cNvSpPr/>
            <p:nvPr/>
          </p:nvSpPr>
          <p:spPr>
            <a:xfrm>
              <a:off x="6644365" y="4954848"/>
              <a:ext cx="12448" cy="8107"/>
            </a:xfrm>
            <a:custGeom>
              <a:avLst/>
              <a:gdLst/>
              <a:ahLst/>
              <a:cxnLst/>
              <a:rect l="l" t="t" r="r" b="b"/>
              <a:pathLst>
                <a:path w="390" h="254" extrusionOk="0">
                  <a:moveTo>
                    <a:pt x="328" y="0"/>
                  </a:moveTo>
                  <a:cubicBezTo>
                    <a:pt x="323" y="0"/>
                    <a:pt x="318" y="2"/>
                    <a:pt x="313" y="5"/>
                  </a:cubicBezTo>
                  <a:cubicBezTo>
                    <a:pt x="218" y="53"/>
                    <a:pt x="122" y="112"/>
                    <a:pt x="39" y="172"/>
                  </a:cubicBezTo>
                  <a:cubicBezTo>
                    <a:pt x="1" y="201"/>
                    <a:pt x="24" y="253"/>
                    <a:pt x="54" y="253"/>
                  </a:cubicBezTo>
                  <a:cubicBezTo>
                    <a:pt x="61" y="253"/>
                    <a:pt x="68" y="250"/>
                    <a:pt x="75" y="243"/>
                  </a:cubicBezTo>
                  <a:cubicBezTo>
                    <a:pt x="158" y="184"/>
                    <a:pt x="253" y="124"/>
                    <a:pt x="349" y="77"/>
                  </a:cubicBezTo>
                  <a:cubicBezTo>
                    <a:pt x="390" y="56"/>
                    <a:pt x="360" y="0"/>
                    <a:pt x="328" y="0"/>
                  </a:cubicBezTo>
                  <a:close/>
                </a:path>
              </a:pathLst>
            </a:custGeom>
            <a:solidFill>
              <a:srgbClr val="A67F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7" name="Google Shape;9697;p63"/>
            <p:cNvSpPr/>
            <p:nvPr/>
          </p:nvSpPr>
          <p:spPr>
            <a:xfrm>
              <a:off x="6675806" y="4991427"/>
              <a:ext cx="22151" cy="14331"/>
            </a:xfrm>
            <a:custGeom>
              <a:avLst/>
              <a:gdLst/>
              <a:ahLst/>
              <a:cxnLst/>
              <a:rect l="l" t="t" r="r" b="b"/>
              <a:pathLst>
                <a:path w="694" h="449" extrusionOk="0">
                  <a:moveTo>
                    <a:pt x="636" y="1"/>
                  </a:moveTo>
                  <a:cubicBezTo>
                    <a:pt x="633" y="1"/>
                    <a:pt x="629" y="1"/>
                    <a:pt x="626" y="2"/>
                  </a:cubicBezTo>
                  <a:cubicBezTo>
                    <a:pt x="411" y="98"/>
                    <a:pt x="209" y="228"/>
                    <a:pt x="30" y="371"/>
                  </a:cubicBezTo>
                  <a:cubicBezTo>
                    <a:pt x="0" y="401"/>
                    <a:pt x="21" y="448"/>
                    <a:pt x="49" y="448"/>
                  </a:cubicBezTo>
                  <a:cubicBezTo>
                    <a:pt x="55" y="448"/>
                    <a:pt x="60" y="447"/>
                    <a:pt x="66" y="443"/>
                  </a:cubicBezTo>
                  <a:cubicBezTo>
                    <a:pt x="245" y="300"/>
                    <a:pt x="435" y="181"/>
                    <a:pt x="650" y="74"/>
                  </a:cubicBezTo>
                  <a:cubicBezTo>
                    <a:pt x="694" y="63"/>
                    <a:pt x="677" y="1"/>
                    <a:pt x="636" y="1"/>
                  </a:cubicBezTo>
                  <a:close/>
                </a:path>
              </a:pathLst>
            </a:custGeom>
            <a:solidFill>
              <a:srgbClr val="A67F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8" name="Google Shape;9698;p63"/>
            <p:cNvSpPr/>
            <p:nvPr/>
          </p:nvSpPr>
          <p:spPr>
            <a:xfrm>
              <a:off x="6659463" y="4976872"/>
              <a:ext cx="12512" cy="7979"/>
            </a:xfrm>
            <a:custGeom>
              <a:avLst/>
              <a:gdLst/>
              <a:ahLst/>
              <a:cxnLst/>
              <a:rect l="l" t="t" r="r" b="b"/>
              <a:pathLst>
                <a:path w="392" h="250" extrusionOk="0">
                  <a:moveTo>
                    <a:pt x="334" y="0"/>
                  </a:moveTo>
                  <a:cubicBezTo>
                    <a:pt x="328" y="0"/>
                    <a:pt x="322" y="2"/>
                    <a:pt x="316" y="6"/>
                  </a:cubicBezTo>
                  <a:cubicBezTo>
                    <a:pt x="221" y="53"/>
                    <a:pt x="126" y="113"/>
                    <a:pt x="30" y="173"/>
                  </a:cubicBezTo>
                  <a:cubicBezTo>
                    <a:pt x="0" y="203"/>
                    <a:pt x="21" y="249"/>
                    <a:pt x="56" y="249"/>
                  </a:cubicBezTo>
                  <a:cubicBezTo>
                    <a:pt x="63" y="249"/>
                    <a:pt x="70" y="248"/>
                    <a:pt x="78" y="244"/>
                  </a:cubicBezTo>
                  <a:cubicBezTo>
                    <a:pt x="161" y="173"/>
                    <a:pt x="257" y="113"/>
                    <a:pt x="352" y="65"/>
                  </a:cubicBezTo>
                  <a:cubicBezTo>
                    <a:pt x="392" y="45"/>
                    <a:pt x="365" y="0"/>
                    <a:pt x="334" y="0"/>
                  </a:cubicBezTo>
                  <a:close/>
                </a:path>
              </a:pathLst>
            </a:custGeom>
            <a:solidFill>
              <a:srgbClr val="A67F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9" name="Google Shape;9699;p63"/>
            <p:cNvSpPr/>
            <p:nvPr/>
          </p:nvSpPr>
          <p:spPr>
            <a:xfrm>
              <a:off x="6667826" y="4987118"/>
              <a:ext cx="12129" cy="7979"/>
            </a:xfrm>
            <a:custGeom>
              <a:avLst/>
              <a:gdLst/>
              <a:ahLst/>
              <a:cxnLst/>
              <a:rect l="l" t="t" r="r" b="b"/>
              <a:pathLst>
                <a:path w="380" h="250" extrusionOk="0">
                  <a:moveTo>
                    <a:pt x="322" y="1"/>
                  </a:moveTo>
                  <a:cubicBezTo>
                    <a:pt x="316" y="1"/>
                    <a:pt x="310" y="2"/>
                    <a:pt x="304" y="6"/>
                  </a:cubicBezTo>
                  <a:cubicBezTo>
                    <a:pt x="209" y="54"/>
                    <a:pt x="114" y="113"/>
                    <a:pt x="30" y="173"/>
                  </a:cubicBezTo>
                  <a:cubicBezTo>
                    <a:pt x="0" y="203"/>
                    <a:pt x="21" y="250"/>
                    <a:pt x="49" y="250"/>
                  </a:cubicBezTo>
                  <a:cubicBezTo>
                    <a:pt x="55" y="250"/>
                    <a:pt x="60" y="248"/>
                    <a:pt x="66" y="244"/>
                  </a:cubicBezTo>
                  <a:cubicBezTo>
                    <a:pt x="149" y="173"/>
                    <a:pt x="245" y="113"/>
                    <a:pt x="340" y="66"/>
                  </a:cubicBezTo>
                  <a:cubicBezTo>
                    <a:pt x="380" y="46"/>
                    <a:pt x="353" y="1"/>
                    <a:pt x="322" y="1"/>
                  </a:cubicBezTo>
                  <a:close/>
                </a:path>
              </a:pathLst>
            </a:custGeom>
            <a:solidFill>
              <a:srgbClr val="A67F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0" name="Google Shape;9700;p63"/>
            <p:cNvSpPr/>
            <p:nvPr/>
          </p:nvSpPr>
          <p:spPr>
            <a:xfrm>
              <a:off x="6698596" y="5022900"/>
              <a:ext cx="22087" cy="14363"/>
            </a:xfrm>
            <a:custGeom>
              <a:avLst/>
              <a:gdLst/>
              <a:ahLst/>
              <a:cxnLst/>
              <a:rect l="l" t="t" r="r" b="b"/>
              <a:pathLst>
                <a:path w="692" h="450" extrusionOk="0">
                  <a:moveTo>
                    <a:pt x="643" y="0"/>
                  </a:moveTo>
                  <a:cubicBezTo>
                    <a:pt x="638" y="0"/>
                    <a:pt x="632" y="2"/>
                    <a:pt x="626" y="4"/>
                  </a:cubicBezTo>
                  <a:cubicBezTo>
                    <a:pt x="412" y="100"/>
                    <a:pt x="221" y="219"/>
                    <a:pt x="31" y="374"/>
                  </a:cubicBezTo>
                  <a:cubicBezTo>
                    <a:pt x="0" y="394"/>
                    <a:pt x="22" y="450"/>
                    <a:pt x="59" y="450"/>
                  </a:cubicBezTo>
                  <a:cubicBezTo>
                    <a:pt x="65" y="450"/>
                    <a:pt x="72" y="448"/>
                    <a:pt x="78" y="445"/>
                  </a:cubicBezTo>
                  <a:lnTo>
                    <a:pt x="67" y="445"/>
                  </a:lnTo>
                  <a:cubicBezTo>
                    <a:pt x="245" y="290"/>
                    <a:pt x="448" y="171"/>
                    <a:pt x="650" y="76"/>
                  </a:cubicBezTo>
                  <a:cubicBezTo>
                    <a:pt x="692" y="65"/>
                    <a:pt x="679" y="0"/>
                    <a:pt x="643" y="0"/>
                  </a:cubicBezTo>
                  <a:close/>
                </a:path>
              </a:pathLst>
            </a:custGeom>
            <a:solidFill>
              <a:srgbClr val="A67F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1" name="Google Shape;9701;p63"/>
            <p:cNvSpPr/>
            <p:nvPr/>
          </p:nvSpPr>
          <p:spPr>
            <a:xfrm>
              <a:off x="6682381" y="5008057"/>
              <a:ext cx="12448" cy="8107"/>
            </a:xfrm>
            <a:custGeom>
              <a:avLst/>
              <a:gdLst/>
              <a:ahLst/>
              <a:cxnLst/>
              <a:rect l="l" t="t" r="r" b="b"/>
              <a:pathLst>
                <a:path w="390" h="254" extrusionOk="0">
                  <a:moveTo>
                    <a:pt x="328" y="0"/>
                  </a:moveTo>
                  <a:cubicBezTo>
                    <a:pt x="323" y="0"/>
                    <a:pt x="318" y="2"/>
                    <a:pt x="313" y="5"/>
                  </a:cubicBezTo>
                  <a:cubicBezTo>
                    <a:pt x="217" y="53"/>
                    <a:pt x="122" y="112"/>
                    <a:pt x="39" y="184"/>
                  </a:cubicBezTo>
                  <a:cubicBezTo>
                    <a:pt x="0" y="203"/>
                    <a:pt x="24" y="253"/>
                    <a:pt x="53" y="253"/>
                  </a:cubicBezTo>
                  <a:cubicBezTo>
                    <a:pt x="60" y="253"/>
                    <a:pt x="68" y="250"/>
                    <a:pt x="74" y="243"/>
                  </a:cubicBezTo>
                  <a:cubicBezTo>
                    <a:pt x="158" y="184"/>
                    <a:pt x="253" y="124"/>
                    <a:pt x="348" y="77"/>
                  </a:cubicBezTo>
                  <a:cubicBezTo>
                    <a:pt x="389" y="56"/>
                    <a:pt x="360" y="0"/>
                    <a:pt x="328" y="0"/>
                  </a:cubicBezTo>
                  <a:close/>
                </a:path>
              </a:pathLst>
            </a:custGeom>
            <a:solidFill>
              <a:srgbClr val="A67F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2" name="Google Shape;9702;p63"/>
            <p:cNvSpPr/>
            <p:nvPr/>
          </p:nvSpPr>
          <p:spPr>
            <a:xfrm>
              <a:off x="6690648" y="5018303"/>
              <a:ext cx="12161" cy="8107"/>
            </a:xfrm>
            <a:custGeom>
              <a:avLst/>
              <a:gdLst/>
              <a:ahLst/>
              <a:cxnLst/>
              <a:rect l="l" t="t" r="r" b="b"/>
              <a:pathLst>
                <a:path w="381" h="254" extrusionOk="0">
                  <a:moveTo>
                    <a:pt x="319" y="1"/>
                  </a:moveTo>
                  <a:cubicBezTo>
                    <a:pt x="314" y="1"/>
                    <a:pt x="309" y="2"/>
                    <a:pt x="304" y="6"/>
                  </a:cubicBezTo>
                  <a:cubicBezTo>
                    <a:pt x="208" y="53"/>
                    <a:pt x="113" y="113"/>
                    <a:pt x="30" y="184"/>
                  </a:cubicBezTo>
                  <a:cubicBezTo>
                    <a:pt x="1" y="203"/>
                    <a:pt x="19" y="254"/>
                    <a:pt x="45" y="254"/>
                  </a:cubicBezTo>
                  <a:cubicBezTo>
                    <a:pt x="52" y="254"/>
                    <a:pt x="59" y="251"/>
                    <a:pt x="65" y="244"/>
                  </a:cubicBezTo>
                  <a:cubicBezTo>
                    <a:pt x="149" y="184"/>
                    <a:pt x="244" y="125"/>
                    <a:pt x="339" y="77"/>
                  </a:cubicBezTo>
                  <a:cubicBezTo>
                    <a:pt x="380" y="57"/>
                    <a:pt x="351" y="1"/>
                    <a:pt x="319" y="1"/>
                  </a:cubicBezTo>
                  <a:close/>
                </a:path>
              </a:pathLst>
            </a:custGeom>
            <a:solidFill>
              <a:srgbClr val="A67F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3" name="Google Shape;9703;p63"/>
            <p:cNvSpPr/>
            <p:nvPr/>
          </p:nvSpPr>
          <p:spPr>
            <a:xfrm>
              <a:off x="6728632" y="5063277"/>
              <a:ext cx="22151" cy="14299"/>
            </a:xfrm>
            <a:custGeom>
              <a:avLst/>
              <a:gdLst/>
              <a:ahLst/>
              <a:cxnLst/>
              <a:rect l="l" t="t" r="r" b="b"/>
              <a:pathLst>
                <a:path w="694" h="448" extrusionOk="0">
                  <a:moveTo>
                    <a:pt x="636" y="0"/>
                  </a:moveTo>
                  <a:cubicBezTo>
                    <a:pt x="633" y="0"/>
                    <a:pt x="629" y="1"/>
                    <a:pt x="626" y="2"/>
                  </a:cubicBezTo>
                  <a:cubicBezTo>
                    <a:pt x="411" y="97"/>
                    <a:pt x="221" y="228"/>
                    <a:pt x="30" y="371"/>
                  </a:cubicBezTo>
                  <a:cubicBezTo>
                    <a:pt x="0" y="401"/>
                    <a:pt x="21" y="448"/>
                    <a:pt x="56" y="448"/>
                  </a:cubicBezTo>
                  <a:cubicBezTo>
                    <a:pt x="63" y="448"/>
                    <a:pt x="70" y="446"/>
                    <a:pt x="78" y="442"/>
                  </a:cubicBezTo>
                  <a:lnTo>
                    <a:pt x="66" y="442"/>
                  </a:lnTo>
                  <a:cubicBezTo>
                    <a:pt x="245" y="299"/>
                    <a:pt x="447" y="180"/>
                    <a:pt x="650" y="73"/>
                  </a:cubicBezTo>
                  <a:cubicBezTo>
                    <a:pt x="693" y="62"/>
                    <a:pt x="677" y="0"/>
                    <a:pt x="636" y="0"/>
                  </a:cubicBezTo>
                  <a:close/>
                </a:path>
              </a:pathLst>
            </a:custGeom>
            <a:solidFill>
              <a:srgbClr val="A67F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4" name="Google Shape;9704;p63"/>
            <p:cNvSpPr/>
            <p:nvPr/>
          </p:nvSpPr>
          <p:spPr>
            <a:xfrm>
              <a:off x="6706640" y="5038444"/>
              <a:ext cx="12512" cy="8107"/>
            </a:xfrm>
            <a:custGeom>
              <a:avLst/>
              <a:gdLst/>
              <a:ahLst/>
              <a:cxnLst/>
              <a:rect l="l" t="t" r="r" b="b"/>
              <a:pathLst>
                <a:path w="392" h="254" extrusionOk="0">
                  <a:moveTo>
                    <a:pt x="330" y="1"/>
                  </a:moveTo>
                  <a:cubicBezTo>
                    <a:pt x="325" y="1"/>
                    <a:pt x="320" y="2"/>
                    <a:pt x="315" y="6"/>
                  </a:cubicBezTo>
                  <a:cubicBezTo>
                    <a:pt x="207" y="53"/>
                    <a:pt x="124" y="113"/>
                    <a:pt x="29" y="184"/>
                  </a:cubicBezTo>
                  <a:cubicBezTo>
                    <a:pt x="0" y="203"/>
                    <a:pt x="18" y="254"/>
                    <a:pt x="51" y="254"/>
                  </a:cubicBezTo>
                  <a:cubicBezTo>
                    <a:pt x="58" y="254"/>
                    <a:pt x="67" y="251"/>
                    <a:pt x="76" y="244"/>
                  </a:cubicBezTo>
                  <a:cubicBezTo>
                    <a:pt x="160" y="184"/>
                    <a:pt x="255" y="125"/>
                    <a:pt x="350" y="77"/>
                  </a:cubicBezTo>
                  <a:cubicBezTo>
                    <a:pt x="391" y="57"/>
                    <a:pt x="362" y="1"/>
                    <a:pt x="330" y="1"/>
                  </a:cubicBezTo>
                  <a:close/>
                </a:path>
              </a:pathLst>
            </a:custGeom>
            <a:solidFill>
              <a:srgbClr val="A67F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5" name="Google Shape;9705;p63"/>
            <p:cNvSpPr/>
            <p:nvPr/>
          </p:nvSpPr>
          <p:spPr>
            <a:xfrm>
              <a:off x="6712354" y="5048690"/>
              <a:ext cx="12448" cy="7979"/>
            </a:xfrm>
            <a:custGeom>
              <a:avLst/>
              <a:gdLst/>
              <a:ahLst/>
              <a:cxnLst/>
              <a:rect l="l" t="t" r="r" b="b"/>
              <a:pathLst>
                <a:path w="390" h="250" extrusionOk="0">
                  <a:moveTo>
                    <a:pt x="332" y="1"/>
                  </a:moveTo>
                  <a:cubicBezTo>
                    <a:pt x="326" y="1"/>
                    <a:pt x="320" y="2"/>
                    <a:pt x="314" y="6"/>
                  </a:cubicBezTo>
                  <a:cubicBezTo>
                    <a:pt x="219" y="54"/>
                    <a:pt x="124" y="113"/>
                    <a:pt x="40" y="173"/>
                  </a:cubicBezTo>
                  <a:cubicBezTo>
                    <a:pt x="0" y="203"/>
                    <a:pt x="28" y="250"/>
                    <a:pt x="59" y="250"/>
                  </a:cubicBezTo>
                  <a:cubicBezTo>
                    <a:pt x="64" y="250"/>
                    <a:pt x="70" y="248"/>
                    <a:pt x="76" y="244"/>
                  </a:cubicBezTo>
                  <a:cubicBezTo>
                    <a:pt x="159" y="173"/>
                    <a:pt x="255" y="113"/>
                    <a:pt x="350" y="66"/>
                  </a:cubicBezTo>
                  <a:cubicBezTo>
                    <a:pt x="390" y="46"/>
                    <a:pt x="363" y="1"/>
                    <a:pt x="332" y="1"/>
                  </a:cubicBezTo>
                  <a:close/>
                </a:path>
              </a:pathLst>
            </a:custGeom>
            <a:solidFill>
              <a:srgbClr val="A67F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6" name="Google Shape;9706;p63"/>
            <p:cNvSpPr/>
            <p:nvPr/>
          </p:nvSpPr>
          <p:spPr>
            <a:xfrm>
              <a:off x="6720653" y="5058968"/>
              <a:ext cx="12192" cy="7979"/>
            </a:xfrm>
            <a:custGeom>
              <a:avLst/>
              <a:gdLst/>
              <a:ahLst/>
              <a:cxnLst/>
              <a:rect l="l" t="t" r="r" b="b"/>
              <a:pathLst>
                <a:path w="382" h="250" extrusionOk="0">
                  <a:moveTo>
                    <a:pt x="326" y="0"/>
                  </a:moveTo>
                  <a:cubicBezTo>
                    <a:pt x="319" y="0"/>
                    <a:pt x="312" y="2"/>
                    <a:pt x="304" y="6"/>
                  </a:cubicBezTo>
                  <a:cubicBezTo>
                    <a:pt x="209" y="53"/>
                    <a:pt x="114" y="113"/>
                    <a:pt x="30" y="172"/>
                  </a:cubicBezTo>
                  <a:cubicBezTo>
                    <a:pt x="0" y="202"/>
                    <a:pt x="21" y="249"/>
                    <a:pt x="49" y="249"/>
                  </a:cubicBezTo>
                  <a:cubicBezTo>
                    <a:pt x="55" y="249"/>
                    <a:pt x="60" y="247"/>
                    <a:pt x="66" y="244"/>
                  </a:cubicBezTo>
                  <a:cubicBezTo>
                    <a:pt x="161" y="172"/>
                    <a:pt x="245" y="113"/>
                    <a:pt x="352" y="65"/>
                  </a:cubicBezTo>
                  <a:cubicBezTo>
                    <a:pt x="382" y="45"/>
                    <a:pt x="361" y="0"/>
                    <a:pt x="326" y="0"/>
                  </a:cubicBezTo>
                  <a:close/>
                </a:path>
              </a:pathLst>
            </a:custGeom>
            <a:solidFill>
              <a:srgbClr val="A67F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7" name="Google Shape;9707;p63"/>
            <p:cNvSpPr/>
            <p:nvPr/>
          </p:nvSpPr>
          <p:spPr>
            <a:xfrm>
              <a:off x="6752157" y="5095484"/>
              <a:ext cx="22119" cy="14363"/>
            </a:xfrm>
            <a:custGeom>
              <a:avLst/>
              <a:gdLst/>
              <a:ahLst/>
              <a:cxnLst/>
              <a:rect l="l" t="t" r="r" b="b"/>
              <a:pathLst>
                <a:path w="693" h="450" extrusionOk="0">
                  <a:moveTo>
                    <a:pt x="643" y="0"/>
                  </a:moveTo>
                  <a:cubicBezTo>
                    <a:pt x="638" y="0"/>
                    <a:pt x="633" y="2"/>
                    <a:pt x="627" y="5"/>
                  </a:cubicBezTo>
                  <a:cubicBezTo>
                    <a:pt x="413" y="100"/>
                    <a:pt x="210" y="219"/>
                    <a:pt x="32" y="374"/>
                  </a:cubicBezTo>
                  <a:cubicBezTo>
                    <a:pt x="1" y="394"/>
                    <a:pt x="23" y="450"/>
                    <a:pt x="53" y="450"/>
                  </a:cubicBezTo>
                  <a:cubicBezTo>
                    <a:pt x="57" y="450"/>
                    <a:pt x="62" y="448"/>
                    <a:pt x="67" y="445"/>
                  </a:cubicBezTo>
                  <a:cubicBezTo>
                    <a:pt x="246" y="290"/>
                    <a:pt x="436" y="171"/>
                    <a:pt x="651" y="76"/>
                  </a:cubicBezTo>
                  <a:cubicBezTo>
                    <a:pt x="692" y="66"/>
                    <a:pt x="679" y="0"/>
                    <a:pt x="643" y="0"/>
                  </a:cubicBezTo>
                  <a:close/>
                </a:path>
              </a:pathLst>
            </a:custGeom>
            <a:solidFill>
              <a:srgbClr val="A67F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8" name="Google Shape;9708;p63"/>
            <p:cNvSpPr/>
            <p:nvPr/>
          </p:nvSpPr>
          <p:spPr>
            <a:xfrm>
              <a:off x="6735591" y="5080641"/>
              <a:ext cx="12448" cy="8107"/>
            </a:xfrm>
            <a:custGeom>
              <a:avLst/>
              <a:gdLst/>
              <a:ahLst/>
              <a:cxnLst/>
              <a:rect l="l" t="t" r="r" b="b"/>
              <a:pathLst>
                <a:path w="390" h="254" extrusionOk="0">
                  <a:moveTo>
                    <a:pt x="328" y="0"/>
                  </a:moveTo>
                  <a:cubicBezTo>
                    <a:pt x="323" y="0"/>
                    <a:pt x="317" y="2"/>
                    <a:pt x="312" y="5"/>
                  </a:cubicBezTo>
                  <a:cubicBezTo>
                    <a:pt x="217" y="53"/>
                    <a:pt x="122" y="112"/>
                    <a:pt x="39" y="184"/>
                  </a:cubicBezTo>
                  <a:cubicBezTo>
                    <a:pt x="0" y="203"/>
                    <a:pt x="24" y="253"/>
                    <a:pt x="53" y="253"/>
                  </a:cubicBezTo>
                  <a:cubicBezTo>
                    <a:pt x="60" y="253"/>
                    <a:pt x="67" y="250"/>
                    <a:pt x="74" y="243"/>
                  </a:cubicBezTo>
                  <a:cubicBezTo>
                    <a:pt x="158" y="184"/>
                    <a:pt x="253" y="124"/>
                    <a:pt x="348" y="77"/>
                  </a:cubicBezTo>
                  <a:cubicBezTo>
                    <a:pt x="389" y="56"/>
                    <a:pt x="360" y="0"/>
                    <a:pt x="328" y="0"/>
                  </a:cubicBezTo>
                  <a:close/>
                </a:path>
              </a:pathLst>
            </a:custGeom>
            <a:solidFill>
              <a:srgbClr val="A67F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9" name="Google Shape;9709;p63"/>
            <p:cNvSpPr/>
            <p:nvPr/>
          </p:nvSpPr>
          <p:spPr>
            <a:xfrm>
              <a:off x="6743858" y="5090887"/>
              <a:ext cx="12192" cy="8107"/>
            </a:xfrm>
            <a:custGeom>
              <a:avLst/>
              <a:gdLst/>
              <a:ahLst/>
              <a:cxnLst/>
              <a:rect l="l" t="t" r="r" b="b"/>
              <a:pathLst>
                <a:path w="382" h="254" extrusionOk="0">
                  <a:moveTo>
                    <a:pt x="330" y="1"/>
                  </a:moveTo>
                  <a:cubicBezTo>
                    <a:pt x="325" y="1"/>
                    <a:pt x="320" y="2"/>
                    <a:pt x="315" y="6"/>
                  </a:cubicBezTo>
                  <a:cubicBezTo>
                    <a:pt x="208" y="65"/>
                    <a:pt x="125" y="113"/>
                    <a:pt x="30" y="184"/>
                  </a:cubicBezTo>
                  <a:cubicBezTo>
                    <a:pt x="1" y="203"/>
                    <a:pt x="18" y="254"/>
                    <a:pt x="51" y="254"/>
                  </a:cubicBezTo>
                  <a:cubicBezTo>
                    <a:pt x="59" y="254"/>
                    <a:pt x="68" y="251"/>
                    <a:pt x="77" y="244"/>
                  </a:cubicBezTo>
                  <a:cubicBezTo>
                    <a:pt x="161" y="184"/>
                    <a:pt x="256" y="125"/>
                    <a:pt x="351" y="77"/>
                  </a:cubicBezTo>
                  <a:cubicBezTo>
                    <a:pt x="382" y="57"/>
                    <a:pt x="360" y="1"/>
                    <a:pt x="330" y="1"/>
                  </a:cubicBezTo>
                  <a:close/>
                </a:path>
              </a:pathLst>
            </a:custGeom>
            <a:solidFill>
              <a:srgbClr val="A67F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0" name="Google Shape;9710;p63"/>
            <p:cNvSpPr/>
            <p:nvPr/>
          </p:nvSpPr>
          <p:spPr>
            <a:xfrm>
              <a:off x="6775873" y="5125967"/>
              <a:ext cx="22023" cy="14459"/>
            </a:xfrm>
            <a:custGeom>
              <a:avLst/>
              <a:gdLst/>
              <a:ahLst/>
              <a:cxnLst/>
              <a:rect l="l" t="t" r="r" b="b"/>
              <a:pathLst>
                <a:path w="690" h="453" extrusionOk="0">
                  <a:moveTo>
                    <a:pt x="644" y="1"/>
                  </a:moveTo>
                  <a:cubicBezTo>
                    <a:pt x="641" y="1"/>
                    <a:pt x="638" y="1"/>
                    <a:pt x="634" y="2"/>
                  </a:cubicBezTo>
                  <a:cubicBezTo>
                    <a:pt x="420" y="109"/>
                    <a:pt x="217" y="228"/>
                    <a:pt x="39" y="383"/>
                  </a:cubicBezTo>
                  <a:cubicBezTo>
                    <a:pt x="0" y="402"/>
                    <a:pt x="24" y="452"/>
                    <a:pt x="53" y="452"/>
                  </a:cubicBezTo>
                  <a:cubicBezTo>
                    <a:pt x="60" y="452"/>
                    <a:pt x="67" y="450"/>
                    <a:pt x="74" y="443"/>
                  </a:cubicBezTo>
                  <a:cubicBezTo>
                    <a:pt x="241" y="300"/>
                    <a:pt x="443" y="181"/>
                    <a:pt x="646" y="85"/>
                  </a:cubicBezTo>
                  <a:cubicBezTo>
                    <a:pt x="690" y="63"/>
                    <a:pt x="683" y="1"/>
                    <a:pt x="644" y="1"/>
                  </a:cubicBezTo>
                  <a:close/>
                </a:path>
              </a:pathLst>
            </a:custGeom>
            <a:solidFill>
              <a:srgbClr val="A67F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1" name="Google Shape;9711;p63"/>
            <p:cNvSpPr/>
            <p:nvPr/>
          </p:nvSpPr>
          <p:spPr>
            <a:xfrm>
              <a:off x="6759435" y="5111411"/>
              <a:ext cx="12192" cy="8107"/>
            </a:xfrm>
            <a:custGeom>
              <a:avLst/>
              <a:gdLst/>
              <a:ahLst/>
              <a:cxnLst/>
              <a:rect l="l" t="t" r="r" b="b"/>
              <a:pathLst>
                <a:path w="382" h="254" extrusionOk="0">
                  <a:moveTo>
                    <a:pt x="330" y="1"/>
                  </a:moveTo>
                  <a:cubicBezTo>
                    <a:pt x="326" y="1"/>
                    <a:pt x="321" y="2"/>
                    <a:pt x="316" y="6"/>
                  </a:cubicBezTo>
                  <a:cubicBezTo>
                    <a:pt x="208" y="53"/>
                    <a:pt x="125" y="113"/>
                    <a:pt x="30" y="172"/>
                  </a:cubicBezTo>
                  <a:cubicBezTo>
                    <a:pt x="1" y="201"/>
                    <a:pt x="19" y="253"/>
                    <a:pt x="52" y="253"/>
                  </a:cubicBezTo>
                  <a:cubicBezTo>
                    <a:pt x="60" y="253"/>
                    <a:pt x="68" y="251"/>
                    <a:pt x="77" y="244"/>
                  </a:cubicBezTo>
                  <a:cubicBezTo>
                    <a:pt x="161" y="184"/>
                    <a:pt x="256" y="125"/>
                    <a:pt x="351" y="77"/>
                  </a:cubicBezTo>
                  <a:cubicBezTo>
                    <a:pt x="382" y="57"/>
                    <a:pt x="360" y="1"/>
                    <a:pt x="330" y="1"/>
                  </a:cubicBezTo>
                  <a:close/>
                </a:path>
              </a:pathLst>
            </a:custGeom>
            <a:solidFill>
              <a:srgbClr val="A67F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2" name="Google Shape;9712;p63"/>
            <p:cNvSpPr/>
            <p:nvPr/>
          </p:nvSpPr>
          <p:spPr>
            <a:xfrm>
              <a:off x="6767510" y="5121689"/>
              <a:ext cx="12448" cy="8075"/>
            </a:xfrm>
            <a:custGeom>
              <a:avLst/>
              <a:gdLst/>
              <a:ahLst/>
              <a:cxnLst/>
              <a:rect l="l" t="t" r="r" b="b"/>
              <a:pathLst>
                <a:path w="390" h="253" extrusionOk="0">
                  <a:moveTo>
                    <a:pt x="328" y="0"/>
                  </a:moveTo>
                  <a:cubicBezTo>
                    <a:pt x="323" y="0"/>
                    <a:pt x="318" y="2"/>
                    <a:pt x="313" y="5"/>
                  </a:cubicBezTo>
                  <a:cubicBezTo>
                    <a:pt x="217" y="53"/>
                    <a:pt x="122" y="112"/>
                    <a:pt x="39" y="172"/>
                  </a:cubicBezTo>
                  <a:cubicBezTo>
                    <a:pt x="0" y="201"/>
                    <a:pt x="24" y="253"/>
                    <a:pt x="53" y="253"/>
                  </a:cubicBezTo>
                  <a:cubicBezTo>
                    <a:pt x="60" y="253"/>
                    <a:pt x="68" y="250"/>
                    <a:pt x="74" y="243"/>
                  </a:cubicBezTo>
                  <a:cubicBezTo>
                    <a:pt x="158" y="184"/>
                    <a:pt x="253" y="124"/>
                    <a:pt x="348" y="77"/>
                  </a:cubicBezTo>
                  <a:cubicBezTo>
                    <a:pt x="389" y="56"/>
                    <a:pt x="360" y="0"/>
                    <a:pt x="328" y="0"/>
                  </a:cubicBezTo>
                  <a:close/>
                </a:path>
              </a:pathLst>
            </a:custGeom>
            <a:solidFill>
              <a:srgbClr val="A67F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3" name="Google Shape;9713;p63"/>
            <p:cNvSpPr/>
            <p:nvPr/>
          </p:nvSpPr>
          <p:spPr>
            <a:xfrm>
              <a:off x="6780757" y="5142214"/>
              <a:ext cx="12480" cy="7947"/>
            </a:xfrm>
            <a:custGeom>
              <a:avLst/>
              <a:gdLst/>
              <a:ahLst/>
              <a:cxnLst/>
              <a:rect l="l" t="t" r="r" b="b"/>
              <a:pathLst>
                <a:path w="391" h="249" extrusionOk="0">
                  <a:moveTo>
                    <a:pt x="330" y="0"/>
                  </a:moveTo>
                  <a:cubicBezTo>
                    <a:pt x="325" y="0"/>
                    <a:pt x="319" y="2"/>
                    <a:pt x="314" y="5"/>
                  </a:cubicBezTo>
                  <a:cubicBezTo>
                    <a:pt x="219" y="53"/>
                    <a:pt x="124" y="112"/>
                    <a:pt x="40" y="172"/>
                  </a:cubicBezTo>
                  <a:cubicBezTo>
                    <a:pt x="0" y="202"/>
                    <a:pt x="28" y="249"/>
                    <a:pt x="59" y="249"/>
                  </a:cubicBezTo>
                  <a:cubicBezTo>
                    <a:pt x="64" y="249"/>
                    <a:pt x="70" y="247"/>
                    <a:pt x="76" y="243"/>
                  </a:cubicBezTo>
                  <a:cubicBezTo>
                    <a:pt x="160" y="172"/>
                    <a:pt x="255" y="124"/>
                    <a:pt x="350" y="65"/>
                  </a:cubicBezTo>
                  <a:cubicBezTo>
                    <a:pt x="391" y="54"/>
                    <a:pt x="362" y="0"/>
                    <a:pt x="330" y="0"/>
                  </a:cubicBezTo>
                  <a:close/>
                </a:path>
              </a:pathLst>
            </a:custGeom>
            <a:solidFill>
              <a:srgbClr val="A67F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4" name="Google Shape;9714;p63"/>
            <p:cNvSpPr/>
            <p:nvPr/>
          </p:nvSpPr>
          <p:spPr>
            <a:xfrm>
              <a:off x="6519082" y="4717880"/>
              <a:ext cx="77528" cy="50270"/>
            </a:xfrm>
            <a:custGeom>
              <a:avLst/>
              <a:gdLst/>
              <a:ahLst/>
              <a:cxnLst/>
              <a:rect l="l" t="t" r="r" b="b"/>
              <a:pathLst>
                <a:path w="2429" h="1575" extrusionOk="0">
                  <a:moveTo>
                    <a:pt x="2324" y="1"/>
                  </a:moveTo>
                  <a:cubicBezTo>
                    <a:pt x="2312" y="1"/>
                    <a:pt x="2299" y="4"/>
                    <a:pt x="2285" y="12"/>
                  </a:cubicBezTo>
                  <a:cubicBezTo>
                    <a:pt x="1583" y="536"/>
                    <a:pt x="773" y="917"/>
                    <a:pt x="59" y="1440"/>
                  </a:cubicBezTo>
                  <a:cubicBezTo>
                    <a:pt x="0" y="1480"/>
                    <a:pt x="38" y="1575"/>
                    <a:pt x="93" y="1575"/>
                  </a:cubicBezTo>
                  <a:cubicBezTo>
                    <a:pt x="105" y="1575"/>
                    <a:pt x="117" y="1570"/>
                    <a:pt x="130" y="1560"/>
                  </a:cubicBezTo>
                  <a:cubicBezTo>
                    <a:pt x="845" y="1048"/>
                    <a:pt x="1642" y="667"/>
                    <a:pt x="2369" y="143"/>
                  </a:cubicBezTo>
                  <a:cubicBezTo>
                    <a:pt x="2429" y="93"/>
                    <a:pt x="2388" y="1"/>
                    <a:pt x="232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5" name="Google Shape;9715;p63"/>
            <p:cNvSpPr/>
            <p:nvPr/>
          </p:nvSpPr>
          <p:spPr>
            <a:xfrm>
              <a:off x="6487896" y="4769174"/>
              <a:ext cx="431333" cy="473081"/>
            </a:xfrm>
            <a:custGeom>
              <a:avLst/>
              <a:gdLst/>
              <a:ahLst/>
              <a:cxnLst/>
              <a:rect l="l" t="t" r="r" b="b"/>
              <a:pathLst>
                <a:path w="13514" h="14822" extrusionOk="0">
                  <a:moveTo>
                    <a:pt x="0" y="0"/>
                  </a:moveTo>
                  <a:lnTo>
                    <a:pt x="12" y="536"/>
                  </a:lnTo>
                  <a:cubicBezTo>
                    <a:pt x="24" y="917"/>
                    <a:pt x="143" y="1274"/>
                    <a:pt x="357" y="1584"/>
                  </a:cubicBezTo>
                  <a:lnTo>
                    <a:pt x="9275" y="14526"/>
                  </a:lnTo>
                  <a:cubicBezTo>
                    <a:pt x="9404" y="14719"/>
                    <a:pt x="9614" y="14821"/>
                    <a:pt x="9825" y="14821"/>
                  </a:cubicBezTo>
                  <a:cubicBezTo>
                    <a:pt x="9966" y="14821"/>
                    <a:pt x="10108" y="14776"/>
                    <a:pt x="10227" y="14681"/>
                  </a:cubicBezTo>
                  <a:lnTo>
                    <a:pt x="12787" y="12692"/>
                  </a:lnTo>
                  <a:cubicBezTo>
                    <a:pt x="13168" y="12395"/>
                    <a:pt x="13418" y="11966"/>
                    <a:pt x="13502" y="11502"/>
                  </a:cubicBezTo>
                  <a:lnTo>
                    <a:pt x="13514" y="11382"/>
                  </a:lnTo>
                  <a:lnTo>
                    <a:pt x="10347" y="13740"/>
                  </a:lnTo>
                  <a:cubicBezTo>
                    <a:pt x="10224" y="13829"/>
                    <a:pt x="10083" y="13872"/>
                    <a:pt x="9944" y="13872"/>
                  </a:cubicBezTo>
                  <a:cubicBezTo>
                    <a:pt x="9731" y="13872"/>
                    <a:pt x="9524" y="13772"/>
                    <a:pt x="9394" y="13585"/>
                  </a:cubicBezTo>
                  <a:lnTo>
                    <a:pt x="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6" name="Google Shape;9716;p63"/>
            <p:cNvSpPr/>
            <p:nvPr/>
          </p:nvSpPr>
          <p:spPr>
            <a:xfrm>
              <a:off x="6608743" y="4712166"/>
              <a:ext cx="6096" cy="4596"/>
            </a:xfrm>
            <a:custGeom>
              <a:avLst/>
              <a:gdLst/>
              <a:ahLst/>
              <a:cxnLst/>
              <a:rect l="l" t="t" r="r" b="b"/>
              <a:pathLst>
                <a:path w="191" h="144" extrusionOk="0">
                  <a:moveTo>
                    <a:pt x="95" y="0"/>
                  </a:moveTo>
                  <a:cubicBezTo>
                    <a:pt x="0" y="0"/>
                    <a:pt x="0" y="143"/>
                    <a:pt x="95" y="143"/>
                  </a:cubicBezTo>
                  <a:cubicBezTo>
                    <a:pt x="191" y="143"/>
                    <a:pt x="191" y="0"/>
                    <a:pt x="9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7" name="Google Shape;9717;p63"/>
            <p:cNvSpPr/>
            <p:nvPr/>
          </p:nvSpPr>
          <p:spPr>
            <a:xfrm>
              <a:off x="6655569" y="4784304"/>
              <a:ext cx="20012" cy="25151"/>
            </a:xfrm>
            <a:custGeom>
              <a:avLst/>
              <a:gdLst/>
              <a:ahLst/>
              <a:cxnLst/>
              <a:rect l="l" t="t" r="r" b="b"/>
              <a:pathLst>
                <a:path w="627" h="788" extrusionOk="0">
                  <a:moveTo>
                    <a:pt x="99" y="1"/>
                  </a:moveTo>
                  <a:cubicBezTo>
                    <a:pt x="52" y="1"/>
                    <a:pt x="1" y="52"/>
                    <a:pt x="33" y="110"/>
                  </a:cubicBezTo>
                  <a:cubicBezTo>
                    <a:pt x="141" y="348"/>
                    <a:pt x="295" y="562"/>
                    <a:pt x="474" y="764"/>
                  </a:cubicBezTo>
                  <a:cubicBezTo>
                    <a:pt x="488" y="781"/>
                    <a:pt x="504" y="788"/>
                    <a:pt x="520" y="788"/>
                  </a:cubicBezTo>
                  <a:cubicBezTo>
                    <a:pt x="574" y="788"/>
                    <a:pt x="627" y="712"/>
                    <a:pt x="581" y="657"/>
                  </a:cubicBezTo>
                  <a:cubicBezTo>
                    <a:pt x="414" y="467"/>
                    <a:pt x="272" y="264"/>
                    <a:pt x="152" y="38"/>
                  </a:cubicBezTo>
                  <a:cubicBezTo>
                    <a:pt x="141" y="12"/>
                    <a:pt x="120" y="1"/>
                    <a:pt x="9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8" name="Google Shape;9718;p63"/>
            <p:cNvSpPr/>
            <p:nvPr/>
          </p:nvSpPr>
          <p:spPr>
            <a:xfrm>
              <a:off x="6684009" y="4831161"/>
              <a:ext cx="11490" cy="10246"/>
            </a:xfrm>
            <a:custGeom>
              <a:avLst/>
              <a:gdLst/>
              <a:ahLst/>
              <a:cxnLst/>
              <a:rect l="l" t="t" r="r" b="b"/>
              <a:pathLst>
                <a:path w="360" h="321" extrusionOk="0">
                  <a:moveTo>
                    <a:pt x="106" y="0"/>
                  </a:moveTo>
                  <a:cubicBezTo>
                    <a:pt x="41" y="0"/>
                    <a:pt x="0" y="99"/>
                    <a:pt x="71" y="130"/>
                  </a:cubicBezTo>
                  <a:cubicBezTo>
                    <a:pt x="131" y="154"/>
                    <a:pt x="178" y="213"/>
                    <a:pt x="202" y="273"/>
                  </a:cubicBezTo>
                  <a:cubicBezTo>
                    <a:pt x="212" y="306"/>
                    <a:pt x="240" y="320"/>
                    <a:pt x="269" y="320"/>
                  </a:cubicBezTo>
                  <a:cubicBezTo>
                    <a:pt x="313" y="320"/>
                    <a:pt x="359" y="287"/>
                    <a:pt x="345" y="237"/>
                  </a:cubicBezTo>
                  <a:cubicBezTo>
                    <a:pt x="309" y="130"/>
                    <a:pt x="238" y="46"/>
                    <a:pt x="143" y="11"/>
                  </a:cubicBezTo>
                  <a:cubicBezTo>
                    <a:pt x="130" y="4"/>
                    <a:pt x="118" y="0"/>
                    <a:pt x="10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9" name="Google Shape;9719;p63"/>
            <p:cNvSpPr/>
            <p:nvPr/>
          </p:nvSpPr>
          <p:spPr>
            <a:xfrm>
              <a:off x="6716982" y="4879359"/>
              <a:ext cx="178515" cy="244201"/>
            </a:xfrm>
            <a:custGeom>
              <a:avLst/>
              <a:gdLst/>
              <a:ahLst/>
              <a:cxnLst/>
              <a:rect l="l" t="t" r="r" b="b"/>
              <a:pathLst>
                <a:path w="5593" h="7651" extrusionOk="0">
                  <a:moveTo>
                    <a:pt x="94" y="0"/>
                  </a:moveTo>
                  <a:cubicBezTo>
                    <a:pt x="48" y="0"/>
                    <a:pt x="1" y="45"/>
                    <a:pt x="26" y="96"/>
                  </a:cubicBezTo>
                  <a:cubicBezTo>
                    <a:pt x="1598" y="2751"/>
                    <a:pt x="3586" y="5156"/>
                    <a:pt x="5432" y="7621"/>
                  </a:cubicBezTo>
                  <a:cubicBezTo>
                    <a:pt x="5449" y="7642"/>
                    <a:pt x="5472" y="7651"/>
                    <a:pt x="5493" y="7651"/>
                  </a:cubicBezTo>
                  <a:cubicBezTo>
                    <a:pt x="5546" y="7651"/>
                    <a:pt x="5593" y="7600"/>
                    <a:pt x="5551" y="7549"/>
                  </a:cubicBezTo>
                  <a:cubicBezTo>
                    <a:pt x="3717" y="5085"/>
                    <a:pt x="1717" y="2680"/>
                    <a:pt x="145" y="25"/>
                  </a:cubicBezTo>
                  <a:cubicBezTo>
                    <a:pt x="132" y="8"/>
                    <a:pt x="113" y="0"/>
                    <a:pt x="9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0" name="Google Shape;9720;p63"/>
            <p:cNvSpPr/>
            <p:nvPr/>
          </p:nvSpPr>
          <p:spPr>
            <a:xfrm>
              <a:off x="6317383" y="5071257"/>
              <a:ext cx="120744" cy="147523"/>
            </a:xfrm>
            <a:custGeom>
              <a:avLst/>
              <a:gdLst/>
              <a:ahLst/>
              <a:cxnLst/>
              <a:rect l="l" t="t" r="r" b="b"/>
              <a:pathLst>
                <a:path w="3783" h="4622" extrusionOk="0">
                  <a:moveTo>
                    <a:pt x="415" y="0"/>
                  </a:moveTo>
                  <a:cubicBezTo>
                    <a:pt x="180" y="0"/>
                    <a:pt x="1" y="157"/>
                    <a:pt x="401" y="871"/>
                  </a:cubicBezTo>
                  <a:cubicBezTo>
                    <a:pt x="1115" y="2145"/>
                    <a:pt x="3782" y="4621"/>
                    <a:pt x="3782" y="4621"/>
                  </a:cubicBezTo>
                  <a:lnTo>
                    <a:pt x="2318" y="1514"/>
                  </a:lnTo>
                  <a:lnTo>
                    <a:pt x="818" y="97"/>
                  </a:lnTo>
                  <a:cubicBezTo>
                    <a:pt x="818" y="97"/>
                    <a:pt x="599" y="0"/>
                    <a:pt x="4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1" name="Google Shape;9721;p63"/>
            <p:cNvSpPr/>
            <p:nvPr/>
          </p:nvSpPr>
          <p:spPr>
            <a:xfrm>
              <a:off x="6241862" y="4872241"/>
              <a:ext cx="131277" cy="155534"/>
            </a:xfrm>
            <a:custGeom>
              <a:avLst/>
              <a:gdLst/>
              <a:ahLst/>
              <a:cxnLst/>
              <a:rect l="l" t="t" r="r" b="b"/>
              <a:pathLst>
                <a:path w="4113" h="4873" extrusionOk="0">
                  <a:moveTo>
                    <a:pt x="1845" y="1225"/>
                  </a:moveTo>
                  <a:cubicBezTo>
                    <a:pt x="1914" y="1225"/>
                    <a:pt x="1991" y="1236"/>
                    <a:pt x="2076" y="1260"/>
                  </a:cubicBezTo>
                  <a:cubicBezTo>
                    <a:pt x="2457" y="1355"/>
                    <a:pt x="2862" y="1843"/>
                    <a:pt x="2874" y="2462"/>
                  </a:cubicBezTo>
                  <a:cubicBezTo>
                    <a:pt x="2874" y="3141"/>
                    <a:pt x="2279" y="3474"/>
                    <a:pt x="2279" y="3474"/>
                  </a:cubicBezTo>
                  <a:lnTo>
                    <a:pt x="1433" y="2319"/>
                  </a:lnTo>
                  <a:cubicBezTo>
                    <a:pt x="1267" y="2081"/>
                    <a:pt x="1243" y="1760"/>
                    <a:pt x="1374" y="1510"/>
                  </a:cubicBezTo>
                  <a:cubicBezTo>
                    <a:pt x="1466" y="1353"/>
                    <a:pt x="1608" y="1225"/>
                    <a:pt x="1845" y="1225"/>
                  </a:cubicBezTo>
                  <a:close/>
                  <a:moveTo>
                    <a:pt x="1829" y="0"/>
                  </a:moveTo>
                  <a:cubicBezTo>
                    <a:pt x="947" y="0"/>
                    <a:pt x="1" y="536"/>
                    <a:pt x="76" y="1450"/>
                  </a:cubicBezTo>
                  <a:cubicBezTo>
                    <a:pt x="207" y="2950"/>
                    <a:pt x="2362" y="4808"/>
                    <a:pt x="2410" y="4867"/>
                  </a:cubicBezTo>
                  <a:cubicBezTo>
                    <a:pt x="2412" y="4871"/>
                    <a:pt x="2419" y="4873"/>
                    <a:pt x="2429" y="4873"/>
                  </a:cubicBezTo>
                  <a:cubicBezTo>
                    <a:pt x="2614" y="4873"/>
                    <a:pt x="3958" y="4308"/>
                    <a:pt x="3958" y="4308"/>
                  </a:cubicBezTo>
                  <a:cubicBezTo>
                    <a:pt x="3969" y="3546"/>
                    <a:pt x="4112" y="3153"/>
                    <a:pt x="4065" y="2581"/>
                  </a:cubicBezTo>
                  <a:cubicBezTo>
                    <a:pt x="3981" y="1700"/>
                    <a:pt x="3743" y="974"/>
                    <a:pt x="2826" y="295"/>
                  </a:cubicBezTo>
                  <a:cubicBezTo>
                    <a:pt x="2559" y="95"/>
                    <a:pt x="2200" y="0"/>
                    <a:pt x="18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2" name="Google Shape;9722;p63"/>
            <p:cNvSpPr/>
            <p:nvPr/>
          </p:nvSpPr>
          <p:spPr>
            <a:xfrm>
              <a:off x="6142050" y="4909331"/>
              <a:ext cx="347741" cy="321313"/>
            </a:xfrm>
            <a:custGeom>
              <a:avLst/>
              <a:gdLst/>
              <a:ahLst/>
              <a:cxnLst/>
              <a:rect l="l" t="t" r="r" b="b"/>
              <a:pathLst>
                <a:path w="10895" h="10067" extrusionOk="0">
                  <a:moveTo>
                    <a:pt x="2582" y="1648"/>
                  </a:moveTo>
                  <a:cubicBezTo>
                    <a:pt x="2826" y="1648"/>
                    <a:pt x="3059" y="1775"/>
                    <a:pt x="3203" y="1991"/>
                  </a:cubicBezTo>
                  <a:lnTo>
                    <a:pt x="3953" y="2848"/>
                  </a:lnTo>
                  <a:cubicBezTo>
                    <a:pt x="4084" y="2991"/>
                    <a:pt x="4025" y="3217"/>
                    <a:pt x="3846" y="3289"/>
                  </a:cubicBezTo>
                  <a:cubicBezTo>
                    <a:pt x="3695" y="3345"/>
                    <a:pt x="3538" y="3375"/>
                    <a:pt x="3381" y="3375"/>
                  </a:cubicBezTo>
                  <a:cubicBezTo>
                    <a:pt x="3240" y="3375"/>
                    <a:pt x="3100" y="3351"/>
                    <a:pt x="2965" y="3301"/>
                  </a:cubicBezTo>
                  <a:cubicBezTo>
                    <a:pt x="2382" y="3074"/>
                    <a:pt x="1953" y="2550"/>
                    <a:pt x="1977" y="2217"/>
                  </a:cubicBezTo>
                  <a:cubicBezTo>
                    <a:pt x="2024" y="1824"/>
                    <a:pt x="2239" y="1693"/>
                    <a:pt x="2465" y="1657"/>
                  </a:cubicBezTo>
                  <a:cubicBezTo>
                    <a:pt x="2504" y="1651"/>
                    <a:pt x="2543" y="1648"/>
                    <a:pt x="2582" y="1648"/>
                  </a:cubicBezTo>
                  <a:close/>
                  <a:moveTo>
                    <a:pt x="2466" y="0"/>
                  </a:moveTo>
                  <a:cubicBezTo>
                    <a:pt x="1274" y="0"/>
                    <a:pt x="0" y="1381"/>
                    <a:pt x="810" y="2670"/>
                  </a:cubicBezTo>
                  <a:cubicBezTo>
                    <a:pt x="2310" y="5051"/>
                    <a:pt x="3787" y="4336"/>
                    <a:pt x="4406" y="4896"/>
                  </a:cubicBezTo>
                  <a:cubicBezTo>
                    <a:pt x="5203" y="5610"/>
                    <a:pt x="5882" y="5920"/>
                    <a:pt x="6513" y="5944"/>
                  </a:cubicBezTo>
                  <a:cubicBezTo>
                    <a:pt x="6692" y="5944"/>
                    <a:pt x="8216" y="8146"/>
                    <a:pt x="9275" y="9706"/>
                  </a:cubicBezTo>
                  <a:cubicBezTo>
                    <a:pt x="9446" y="9942"/>
                    <a:pt x="9711" y="10066"/>
                    <a:pt x="9978" y="10066"/>
                  </a:cubicBezTo>
                  <a:cubicBezTo>
                    <a:pt x="10195" y="10066"/>
                    <a:pt x="10414" y="9984"/>
                    <a:pt x="10585" y="9813"/>
                  </a:cubicBezTo>
                  <a:cubicBezTo>
                    <a:pt x="10847" y="9539"/>
                    <a:pt x="10895" y="9111"/>
                    <a:pt x="10716" y="8777"/>
                  </a:cubicBezTo>
                  <a:cubicBezTo>
                    <a:pt x="9918" y="7277"/>
                    <a:pt x="9013" y="4777"/>
                    <a:pt x="8251" y="3586"/>
                  </a:cubicBezTo>
                  <a:cubicBezTo>
                    <a:pt x="8013" y="3217"/>
                    <a:pt x="7418" y="2753"/>
                    <a:pt x="6275" y="2646"/>
                  </a:cubicBezTo>
                  <a:cubicBezTo>
                    <a:pt x="5632" y="2598"/>
                    <a:pt x="5049" y="2265"/>
                    <a:pt x="4679" y="1741"/>
                  </a:cubicBezTo>
                  <a:cubicBezTo>
                    <a:pt x="4275" y="1122"/>
                    <a:pt x="4060" y="1003"/>
                    <a:pt x="3441" y="395"/>
                  </a:cubicBezTo>
                  <a:cubicBezTo>
                    <a:pt x="3160" y="120"/>
                    <a:pt x="2817" y="0"/>
                    <a:pt x="246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3" name="Google Shape;9723;p63"/>
            <p:cNvSpPr/>
            <p:nvPr/>
          </p:nvSpPr>
          <p:spPr>
            <a:xfrm>
              <a:off x="6349941" y="5093377"/>
              <a:ext cx="104530" cy="125404"/>
            </a:xfrm>
            <a:custGeom>
              <a:avLst/>
              <a:gdLst/>
              <a:ahLst/>
              <a:cxnLst/>
              <a:rect l="l" t="t" r="r" b="b"/>
              <a:pathLst>
                <a:path w="3275" h="3929" extrusionOk="0">
                  <a:moveTo>
                    <a:pt x="489" y="1"/>
                  </a:moveTo>
                  <a:cubicBezTo>
                    <a:pt x="183" y="1"/>
                    <a:pt x="0" y="166"/>
                    <a:pt x="0" y="166"/>
                  </a:cubicBezTo>
                  <a:cubicBezTo>
                    <a:pt x="191" y="166"/>
                    <a:pt x="1703" y="2368"/>
                    <a:pt x="2762" y="3928"/>
                  </a:cubicBezTo>
                  <a:cubicBezTo>
                    <a:pt x="2762" y="3928"/>
                    <a:pt x="3274" y="3773"/>
                    <a:pt x="2929" y="2845"/>
                  </a:cubicBezTo>
                  <a:cubicBezTo>
                    <a:pt x="2584" y="1904"/>
                    <a:pt x="1584" y="642"/>
                    <a:pt x="1488" y="547"/>
                  </a:cubicBezTo>
                  <a:cubicBezTo>
                    <a:pt x="1091" y="117"/>
                    <a:pt x="747" y="1"/>
                    <a:pt x="48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4" name="Google Shape;9724;p63"/>
            <p:cNvSpPr/>
            <p:nvPr/>
          </p:nvSpPr>
          <p:spPr>
            <a:xfrm>
              <a:off x="6319905" y="5025645"/>
              <a:ext cx="13342" cy="12384"/>
            </a:xfrm>
            <a:custGeom>
              <a:avLst/>
              <a:gdLst/>
              <a:ahLst/>
              <a:cxnLst/>
              <a:rect l="l" t="t" r="r" b="b"/>
              <a:pathLst>
                <a:path w="418" h="388" extrusionOk="0">
                  <a:moveTo>
                    <a:pt x="191" y="1"/>
                  </a:moveTo>
                  <a:cubicBezTo>
                    <a:pt x="183" y="1"/>
                    <a:pt x="175" y="1"/>
                    <a:pt x="167" y="2"/>
                  </a:cubicBezTo>
                  <a:cubicBezTo>
                    <a:pt x="72" y="26"/>
                    <a:pt x="0" y="121"/>
                    <a:pt x="12" y="228"/>
                  </a:cubicBezTo>
                  <a:cubicBezTo>
                    <a:pt x="33" y="321"/>
                    <a:pt x="108" y="387"/>
                    <a:pt x="197" y="387"/>
                  </a:cubicBezTo>
                  <a:cubicBezTo>
                    <a:pt x="211" y="387"/>
                    <a:pt x="225" y="386"/>
                    <a:pt x="239" y="383"/>
                  </a:cubicBezTo>
                  <a:cubicBezTo>
                    <a:pt x="346" y="371"/>
                    <a:pt x="417" y="264"/>
                    <a:pt x="393" y="157"/>
                  </a:cubicBezTo>
                  <a:cubicBezTo>
                    <a:pt x="382" y="68"/>
                    <a:pt x="289" y="1"/>
                    <a:pt x="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5" name="Google Shape;9725;p63"/>
            <p:cNvSpPr/>
            <p:nvPr/>
          </p:nvSpPr>
          <p:spPr>
            <a:xfrm>
              <a:off x="6328778" y="5032316"/>
              <a:ext cx="3096" cy="2362"/>
            </a:xfrm>
            <a:custGeom>
              <a:avLst/>
              <a:gdLst/>
              <a:ahLst/>
              <a:cxnLst/>
              <a:rect l="l" t="t" r="r" b="b"/>
              <a:pathLst>
                <a:path w="97" h="74" extrusionOk="0">
                  <a:moveTo>
                    <a:pt x="31" y="1"/>
                  </a:moveTo>
                  <a:cubicBezTo>
                    <a:pt x="13" y="1"/>
                    <a:pt x="1" y="36"/>
                    <a:pt x="20" y="55"/>
                  </a:cubicBezTo>
                  <a:lnTo>
                    <a:pt x="44" y="67"/>
                  </a:lnTo>
                  <a:cubicBezTo>
                    <a:pt x="51" y="71"/>
                    <a:pt x="57" y="73"/>
                    <a:pt x="63" y="73"/>
                  </a:cubicBezTo>
                  <a:cubicBezTo>
                    <a:pt x="87" y="73"/>
                    <a:pt x="97" y="38"/>
                    <a:pt x="68" y="19"/>
                  </a:cubicBezTo>
                  <a:lnTo>
                    <a:pt x="44" y="7"/>
                  </a:lnTo>
                  <a:cubicBezTo>
                    <a:pt x="39" y="3"/>
                    <a:pt x="35" y="1"/>
                    <a:pt x="3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6" name="Google Shape;9726;p63"/>
            <p:cNvSpPr/>
            <p:nvPr/>
          </p:nvSpPr>
          <p:spPr>
            <a:xfrm>
              <a:off x="6378062" y="5066980"/>
              <a:ext cx="13693" cy="12480"/>
            </a:xfrm>
            <a:custGeom>
              <a:avLst/>
              <a:gdLst/>
              <a:ahLst/>
              <a:cxnLst/>
              <a:rect l="l" t="t" r="r" b="b"/>
              <a:pathLst>
                <a:path w="429" h="391" extrusionOk="0">
                  <a:moveTo>
                    <a:pt x="220" y="0"/>
                  </a:moveTo>
                  <a:cubicBezTo>
                    <a:pt x="207" y="0"/>
                    <a:pt x="193" y="2"/>
                    <a:pt x="179" y="5"/>
                  </a:cubicBezTo>
                  <a:cubicBezTo>
                    <a:pt x="72" y="17"/>
                    <a:pt x="0" y="124"/>
                    <a:pt x="24" y="231"/>
                  </a:cubicBezTo>
                  <a:cubicBezTo>
                    <a:pt x="34" y="324"/>
                    <a:pt x="117" y="390"/>
                    <a:pt x="208" y="390"/>
                  </a:cubicBezTo>
                  <a:cubicBezTo>
                    <a:pt x="222" y="390"/>
                    <a:pt x="236" y="389"/>
                    <a:pt x="250" y="386"/>
                  </a:cubicBezTo>
                  <a:cubicBezTo>
                    <a:pt x="357" y="362"/>
                    <a:pt x="429" y="267"/>
                    <a:pt x="405" y="159"/>
                  </a:cubicBezTo>
                  <a:cubicBezTo>
                    <a:pt x="395" y="66"/>
                    <a:pt x="312" y="0"/>
                    <a:pt x="2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7" name="Google Shape;9727;p63"/>
            <p:cNvSpPr/>
            <p:nvPr/>
          </p:nvSpPr>
          <p:spPr>
            <a:xfrm>
              <a:off x="6386520" y="5072789"/>
              <a:ext cx="3607" cy="3160"/>
            </a:xfrm>
            <a:custGeom>
              <a:avLst/>
              <a:gdLst/>
              <a:ahLst/>
              <a:cxnLst/>
              <a:rect l="l" t="t" r="r" b="b"/>
              <a:pathLst>
                <a:path w="113" h="99" extrusionOk="0">
                  <a:moveTo>
                    <a:pt x="44" y="0"/>
                  </a:moveTo>
                  <a:cubicBezTo>
                    <a:pt x="40" y="0"/>
                    <a:pt x="37" y="0"/>
                    <a:pt x="33" y="1"/>
                  </a:cubicBezTo>
                  <a:cubicBezTo>
                    <a:pt x="0" y="1"/>
                    <a:pt x="17" y="50"/>
                    <a:pt x="38" y="50"/>
                  </a:cubicBezTo>
                  <a:cubicBezTo>
                    <a:pt x="40" y="50"/>
                    <a:pt x="42" y="50"/>
                    <a:pt x="45" y="49"/>
                  </a:cubicBezTo>
                  <a:lnTo>
                    <a:pt x="45" y="49"/>
                  </a:lnTo>
                  <a:cubicBezTo>
                    <a:pt x="23" y="59"/>
                    <a:pt x="31" y="98"/>
                    <a:pt x="58" y="98"/>
                  </a:cubicBezTo>
                  <a:cubicBezTo>
                    <a:pt x="61" y="98"/>
                    <a:pt x="65" y="98"/>
                    <a:pt x="68" y="96"/>
                  </a:cubicBezTo>
                  <a:cubicBezTo>
                    <a:pt x="113" y="74"/>
                    <a:pt x="95" y="0"/>
                    <a:pt x="4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8" name="Google Shape;9728;p63"/>
            <p:cNvSpPr/>
            <p:nvPr/>
          </p:nvSpPr>
          <p:spPr>
            <a:xfrm>
              <a:off x="6400565" y="5056542"/>
              <a:ext cx="5649" cy="16884"/>
            </a:xfrm>
            <a:custGeom>
              <a:avLst/>
              <a:gdLst/>
              <a:ahLst/>
              <a:cxnLst/>
              <a:rect l="l" t="t" r="r" b="b"/>
              <a:pathLst>
                <a:path w="177" h="529" extrusionOk="0">
                  <a:moveTo>
                    <a:pt x="41" y="1"/>
                  </a:moveTo>
                  <a:cubicBezTo>
                    <a:pt x="23" y="1"/>
                    <a:pt x="1" y="20"/>
                    <a:pt x="9" y="46"/>
                  </a:cubicBezTo>
                  <a:cubicBezTo>
                    <a:pt x="93" y="177"/>
                    <a:pt x="129" y="344"/>
                    <a:pt x="105" y="510"/>
                  </a:cubicBezTo>
                  <a:cubicBezTo>
                    <a:pt x="105" y="522"/>
                    <a:pt x="117" y="528"/>
                    <a:pt x="129" y="528"/>
                  </a:cubicBezTo>
                  <a:cubicBezTo>
                    <a:pt x="140" y="528"/>
                    <a:pt x="152" y="522"/>
                    <a:pt x="152" y="510"/>
                  </a:cubicBezTo>
                  <a:cubicBezTo>
                    <a:pt x="176" y="332"/>
                    <a:pt x="140" y="165"/>
                    <a:pt x="57" y="10"/>
                  </a:cubicBezTo>
                  <a:cubicBezTo>
                    <a:pt x="54" y="3"/>
                    <a:pt x="48" y="1"/>
                    <a:pt x="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9" name="Google Shape;9729;p63"/>
            <p:cNvSpPr/>
            <p:nvPr/>
          </p:nvSpPr>
          <p:spPr>
            <a:xfrm>
              <a:off x="6326352" y="5009621"/>
              <a:ext cx="13980" cy="4373"/>
            </a:xfrm>
            <a:custGeom>
              <a:avLst/>
              <a:gdLst/>
              <a:ahLst/>
              <a:cxnLst/>
              <a:rect l="l" t="t" r="r" b="b"/>
              <a:pathLst>
                <a:path w="438" h="137" extrusionOk="0">
                  <a:moveTo>
                    <a:pt x="100" y="1"/>
                  </a:moveTo>
                  <a:cubicBezTo>
                    <a:pt x="79" y="1"/>
                    <a:pt x="58" y="2"/>
                    <a:pt x="37" y="4"/>
                  </a:cubicBezTo>
                  <a:cubicBezTo>
                    <a:pt x="1" y="4"/>
                    <a:pt x="1" y="51"/>
                    <a:pt x="37" y="51"/>
                  </a:cubicBezTo>
                  <a:cubicBezTo>
                    <a:pt x="52" y="50"/>
                    <a:pt x="67" y="49"/>
                    <a:pt x="83" y="49"/>
                  </a:cubicBezTo>
                  <a:cubicBezTo>
                    <a:pt x="186" y="49"/>
                    <a:pt x="289" y="83"/>
                    <a:pt x="382" y="135"/>
                  </a:cubicBezTo>
                  <a:cubicBezTo>
                    <a:pt x="386" y="136"/>
                    <a:pt x="390" y="137"/>
                    <a:pt x="393" y="137"/>
                  </a:cubicBezTo>
                  <a:cubicBezTo>
                    <a:pt x="422" y="137"/>
                    <a:pt x="437" y="98"/>
                    <a:pt x="406" y="87"/>
                  </a:cubicBezTo>
                  <a:cubicBezTo>
                    <a:pt x="316" y="27"/>
                    <a:pt x="209" y="1"/>
                    <a:pt x="1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0" name="Google Shape;9730;p63"/>
            <p:cNvSpPr/>
            <p:nvPr/>
          </p:nvSpPr>
          <p:spPr>
            <a:xfrm>
              <a:off x="6343972" y="5050829"/>
              <a:ext cx="18895" cy="11746"/>
            </a:xfrm>
            <a:custGeom>
              <a:avLst/>
              <a:gdLst/>
              <a:ahLst/>
              <a:cxnLst/>
              <a:rect l="l" t="t" r="r" b="b"/>
              <a:pathLst>
                <a:path w="592" h="368" extrusionOk="0">
                  <a:moveTo>
                    <a:pt x="39" y="1"/>
                  </a:moveTo>
                  <a:cubicBezTo>
                    <a:pt x="21" y="1"/>
                    <a:pt x="0" y="18"/>
                    <a:pt x="8" y="34"/>
                  </a:cubicBezTo>
                  <a:lnTo>
                    <a:pt x="8" y="46"/>
                  </a:lnTo>
                  <a:cubicBezTo>
                    <a:pt x="104" y="261"/>
                    <a:pt x="330" y="332"/>
                    <a:pt x="544" y="368"/>
                  </a:cubicBezTo>
                  <a:cubicBezTo>
                    <a:pt x="580" y="368"/>
                    <a:pt x="592" y="332"/>
                    <a:pt x="556" y="320"/>
                  </a:cubicBezTo>
                  <a:cubicBezTo>
                    <a:pt x="354" y="284"/>
                    <a:pt x="151" y="213"/>
                    <a:pt x="56" y="11"/>
                  </a:cubicBezTo>
                  <a:cubicBezTo>
                    <a:pt x="53" y="4"/>
                    <a:pt x="46" y="1"/>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31" name="Google Shape;9731;p63"/>
          <p:cNvGrpSpPr/>
          <p:nvPr/>
        </p:nvGrpSpPr>
        <p:grpSpPr>
          <a:xfrm>
            <a:off x="8657521" y="2818433"/>
            <a:ext cx="465932" cy="399799"/>
            <a:chOff x="8657521" y="2818433"/>
            <a:chExt cx="465932" cy="399799"/>
          </a:xfrm>
        </p:grpSpPr>
        <p:sp>
          <p:nvSpPr>
            <p:cNvPr id="9732" name="Google Shape;9732;p63"/>
            <p:cNvSpPr/>
            <p:nvPr/>
          </p:nvSpPr>
          <p:spPr>
            <a:xfrm>
              <a:off x="8657521" y="2818433"/>
              <a:ext cx="465932" cy="399799"/>
            </a:xfrm>
            <a:custGeom>
              <a:avLst/>
              <a:gdLst/>
              <a:ahLst/>
              <a:cxnLst/>
              <a:rect l="l" t="t" r="r" b="b"/>
              <a:pathLst>
                <a:path w="14598" h="12526" extrusionOk="0">
                  <a:moveTo>
                    <a:pt x="14157" y="5906"/>
                  </a:moveTo>
                  <a:lnTo>
                    <a:pt x="12836" y="10240"/>
                  </a:lnTo>
                  <a:cubicBezTo>
                    <a:pt x="12395" y="11704"/>
                    <a:pt x="10847" y="12526"/>
                    <a:pt x="9383" y="12085"/>
                  </a:cubicBezTo>
                  <a:lnTo>
                    <a:pt x="3632" y="10335"/>
                  </a:lnTo>
                  <a:cubicBezTo>
                    <a:pt x="1310" y="9621"/>
                    <a:pt x="1" y="7180"/>
                    <a:pt x="703" y="4858"/>
                  </a:cubicBezTo>
                  <a:lnTo>
                    <a:pt x="1072" y="3620"/>
                  </a:lnTo>
                  <a:cubicBezTo>
                    <a:pt x="1787" y="1310"/>
                    <a:pt x="4228" y="0"/>
                    <a:pt x="6549" y="703"/>
                  </a:cubicBezTo>
                  <a:lnTo>
                    <a:pt x="12312" y="2453"/>
                  </a:lnTo>
                  <a:cubicBezTo>
                    <a:pt x="13776" y="2894"/>
                    <a:pt x="14598" y="4441"/>
                    <a:pt x="14157" y="590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3" name="Google Shape;9733;p63"/>
            <p:cNvSpPr/>
            <p:nvPr/>
          </p:nvSpPr>
          <p:spPr>
            <a:xfrm>
              <a:off x="8923952" y="2973496"/>
              <a:ext cx="185473" cy="171780"/>
            </a:xfrm>
            <a:custGeom>
              <a:avLst/>
              <a:gdLst/>
              <a:ahLst/>
              <a:cxnLst/>
              <a:rect l="l" t="t" r="r" b="b"/>
              <a:pathLst>
                <a:path w="5811" h="5382" extrusionOk="0">
                  <a:moveTo>
                    <a:pt x="5810" y="1048"/>
                  </a:moveTo>
                  <a:lnTo>
                    <a:pt x="4489" y="5382"/>
                  </a:lnTo>
                  <a:lnTo>
                    <a:pt x="583" y="4191"/>
                  </a:lnTo>
                  <a:cubicBezTo>
                    <a:pt x="345" y="3870"/>
                    <a:pt x="179" y="3513"/>
                    <a:pt x="107" y="3120"/>
                  </a:cubicBezTo>
                  <a:cubicBezTo>
                    <a:pt x="0" y="2655"/>
                    <a:pt x="12" y="2179"/>
                    <a:pt x="155" y="1715"/>
                  </a:cubicBezTo>
                  <a:cubicBezTo>
                    <a:pt x="405" y="893"/>
                    <a:pt x="1060" y="238"/>
                    <a:pt x="188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4" name="Google Shape;9734;p63"/>
            <p:cNvSpPr/>
            <p:nvPr/>
          </p:nvSpPr>
          <p:spPr>
            <a:xfrm>
              <a:off x="8923569" y="2994020"/>
              <a:ext cx="136064" cy="112126"/>
            </a:xfrm>
            <a:custGeom>
              <a:avLst/>
              <a:gdLst/>
              <a:ahLst/>
              <a:cxnLst/>
              <a:rect l="l" t="t" r="r" b="b"/>
              <a:pathLst>
                <a:path w="4263" h="3513" extrusionOk="0">
                  <a:moveTo>
                    <a:pt x="798" y="0"/>
                  </a:moveTo>
                  <a:cubicBezTo>
                    <a:pt x="500" y="298"/>
                    <a:pt x="286" y="667"/>
                    <a:pt x="167" y="1072"/>
                  </a:cubicBezTo>
                  <a:cubicBezTo>
                    <a:pt x="24" y="1536"/>
                    <a:pt x="0" y="2012"/>
                    <a:pt x="107" y="2477"/>
                  </a:cubicBezTo>
                  <a:lnTo>
                    <a:pt x="3489" y="3512"/>
                  </a:lnTo>
                  <a:lnTo>
                    <a:pt x="4263" y="988"/>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5" name="Google Shape;9735;p63"/>
            <p:cNvSpPr/>
            <p:nvPr/>
          </p:nvSpPr>
          <p:spPr>
            <a:xfrm>
              <a:off x="8668565" y="2820348"/>
              <a:ext cx="146693" cy="272480"/>
            </a:xfrm>
            <a:custGeom>
              <a:avLst/>
              <a:gdLst/>
              <a:ahLst/>
              <a:cxnLst/>
              <a:rect l="l" t="t" r="r" b="b"/>
              <a:pathLst>
                <a:path w="4596" h="8537" extrusionOk="0">
                  <a:moveTo>
                    <a:pt x="2810" y="1000"/>
                  </a:moveTo>
                  <a:cubicBezTo>
                    <a:pt x="1810" y="1548"/>
                    <a:pt x="1060" y="2465"/>
                    <a:pt x="726" y="3560"/>
                  </a:cubicBezTo>
                  <a:lnTo>
                    <a:pt x="357" y="4798"/>
                  </a:lnTo>
                  <a:cubicBezTo>
                    <a:pt x="0" y="5953"/>
                    <a:pt x="274" y="7084"/>
                    <a:pt x="679" y="8144"/>
                  </a:cubicBezTo>
                  <a:cubicBezTo>
                    <a:pt x="834" y="8537"/>
                    <a:pt x="2096" y="8215"/>
                    <a:pt x="2941" y="5441"/>
                  </a:cubicBezTo>
                  <a:cubicBezTo>
                    <a:pt x="4596" y="0"/>
                    <a:pt x="2810" y="1000"/>
                    <a:pt x="2810" y="100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6" name="Google Shape;9736;p63"/>
            <p:cNvSpPr/>
            <p:nvPr/>
          </p:nvSpPr>
          <p:spPr>
            <a:xfrm>
              <a:off x="8828928" y="3063860"/>
              <a:ext cx="30066" cy="26396"/>
            </a:xfrm>
            <a:custGeom>
              <a:avLst/>
              <a:gdLst/>
              <a:ahLst/>
              <a:cxnLst/>
              <a:rect l="l" t="t" r="r" b="b"/>
              <a:pathLst>
                <a:path w="942" h="827" extrusionOk="0">
                  <a:moveTo>
                    <a:pt x="469" y="1"/>
                  </a:moveTo>
                  <a:cubicBezTo>
                    <a:pt x="322" y="1"/>
                    <a:pt x="181" y="78"/>
                    <a:pt x="108" y="217"/>
                  </a:cubicBezTo>
                  <a:cubicBezTo>
                    <a:pt x="1" y="420"/>
                    <a:pt x="72" y="670"/>
                    <a:pt x="274" y="777"/>
                  </a:cubicBezTo>
                  <a:cubicBezTo>
                    <a:pt x="334" y="810"/>
                    <a:pt x="399" y="826"/>
                    <a:pt x="465" y="826"/>
                  </a:cubicBezTo>
                  <a:cubicBezTo>
                    <a:pt x="607" y="826"/>
                    <a:pt x="748" y="749"/>
                    <a:pt x="822" y="610"/>
                  </a:cubicBezTo>
                  <a:cubicBezTo>
                    <a:pt x="941" y="408"/>
                    <a:pt x="858" y="158"/>
                    <a:pt x="667" y="51"/>
                  </a:cubicBezTo>
                  <a:cubicBezTo>
                    <a:pt x="604" y="17"/>
                    <a:pt x="536" y="1"/>
                    <a:pt x="4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7" name="Google Shape;9737;p63"/>
            <p:cNvSpPr/>
            <p:nvPr/>
          </p:nvSpPr>
          <p:spPr>
            <a:xfrm>
              <a:off x="8837451" y="3067020"/>
              <a:ext cx="4437" cy="5234"/>
            </a:xfrm>
            <a:custGeom>
              <a:avLst/>
              <a:gdLst/>
              <a:ahLst/>
              <a:cxnLst/>
              <a:rect l="l" t="t" r="r" b="b"/>
              <a:pathLst>
                <a:path w="139" h="164" extrusionOk="0">
                  <a:moveTo>
                    <a:pt x="62" y="0"/>
                  </a:moveTo>
                  <a:cubicBezTo>
                    <a:pt x="31" y="0"/>
                    <a:pt x="0" y="23"/>
                    <a:pt x="7" y="59"/>
                  </a:cubicBezTo>
                  <a:lnTo>
                    <a:pt x="19" y="130"/>
                  </a:lnTo>
                  <a:cubicBezTo>
                    <a:pt x="33" y="153"/>
                    <a:pt x="54" y="164"/>
                    <a:pt x="75" y="164"/>
                  </a:cubicBezTo>
                  <a:cubicBezTo>
                    <a:pt x="107" y="164"/>
                    <a:pt x="138" y="138"/>
                    <a:pt x="138" y="94"/>
                  </a:cubicBezTo>
                  <a:lnTo>
                    <a:pt x="115" y="35"/>
                  </a:lnTo>
                  <a:cubicBezTo>
                    <a:pt x="105" y="11"/>
                    <a:pt x="84" y="0"/>
                    <a:pt x="6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8" name="Google Shape;9738;p63"/>
            <p:cNvSpPr/>
            <p:nvPr/>
          </p:nvSpPr>
          <p:spPr>
            <a:xfrm>
              <a:off x="8865412" y="2927437"/>
              <a:ext cx="30066" cy="26013"/>
            </a:xfrm>
            <a:custGeom>
              <a:avLst/>
              <a:gdLst/>
              <a:ahLst/>
              <a:cxnLst/>
              <a:rect l="l" t="t" r="r" b="b"/>
              <a:pathLst>
                <a:path w="942" h="815" extrusionOk="0">
                  <a:moveTo>
                    <a:pt x="474" y="0"/>
                  </a:moveTo>
                  <a:cubicBezTo>
                    <a:pt x="332" y="0"/>
                    <a:pt x="189" y="75"/>
                    <a:pt x="108" y="205"/>
                  </a:cubicBezTo>
                  <a:cubicBezTo>
                    <a:pt x="1" y="407"/>
                    <a:pt x="72" y="657"/>
                    <a:pt x="274" y="765"/>
                  </a:cubicBezTo>
                  <a:cubicBezTo>
                    <a:pt x="338" y="798"/>
                    <a:pt x="407" y="815"/>
                    <a:pt x="475" y="815"/>
                  </a:cubicBezTo>
                  <a:cubicBezTo>
                    <a:pt x="621" y="815"/>
                    <a:pt x="761" y="740"/>
                    <a:pt x="834" y="610"/>
                  </a:cubicBezTo>
                  <a:cubicBezTo>
                    <a:pt x="941" y="407"/>
                    <a:pt x="870" y="157"/>
                    <a:pt x="667" y="50"/>
                  </a:cubicBezTo>
                  <a:cubicBezTo>
                    <a:pt x="607" y="16"/>
                    <a:pt x="541" y="0"/>
                    <a:pt x="4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9" name="Google Shape;9739;p63"/>
            <p:cNvSpPr/>
            <p:nvPr/>
          </p:nvSpPr>
          <p:spPr>
            <a:xfrm>
              <a:off x="8870966" y="2930469"/>
              <a:ext cx="8299" cy="7054"/>
            </a:xfrm>
            <a:custGeom>
              <a:avLst/>
              <a:gdLst/>
              <a:ahLst/>
              <a:cxnLst/>
              <a:rect l="l" t="t" r="r" b="b"/>
              <a:pathLst>
                <a:path w="260" h="221" extrusionOk="0">
                  <a:moveTo>
                    <a:pt x="168" y="1"/>
                  </a:moveTo>
                  <a:cubicBezTo>
                    <a:pt x="64" y="1"/>
                    <a:pt x="1" y="176"/>
                    <a:pt x="124" y="217"/>
                  </a:cubicBezTo>
                  <a:cubicBezTo>
                    <a:pt x="131" y="219"/>
                    <a:pt x="138" y="221"/>
                    <a:pt x="144" y="221"/>
                  </a:cubicBezTo>
                  <a:cubicBezTo>
                    <a:pt x="192" y="221"/>
                    <a:pt x="216" y="159"/>
                    <a:pt x="185" y="126"/>
                  </a:cubicBezTo>
                  <a:lnTo>
                    <a:pt x="185" y="126"/>
                  </a:lnTo>
                  <a:cubicBezTo>
                    <a:pt x="231" y="122"/>
                    <a:pt x="260" y="57"/>
                    <a:pt x="219" y="27"/>
                  </a:cubicBezTo>
                  <a:lnTo>
                    <a:pt x="219" y="15"/>
                  </a:lnTo>
                  <a:cubicBezTo>
                    <a:pt x="202" y="5"/>
                    <a:pt x="185" y="1"/>
                    <a:pt x="16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0" name="Google Shape;9740;p63"/>
            <p:cNvSpPr/>
            <p:nvPr/>
          </p:nvSpPr>
          <p:spPr>
            <a:xfrm>
              <a:off x="8809936" y="2897688"/>
              <a:ext cx="22438" cy="30960"/>
            </a:xfrm>
            <a:custGeom>
              <a:avLst/>
              <a:gdLst/>
              <a:ahLst/>
              <a:cxnLst/>
              <a:rect l="l" t="t" r="r" b="b"/>
              <a:pathLst>
                <a:path w="703" h="970" extrusionOk="0">
                  <a:moveTo>
                    <a:pt x="632" y="0"/>
                  </a:moveTo>
                  <a:cubicBezTo>
                    <a:pt x="620" y="0"/>
                    <a:pt x="608" y="5"/>
                    <a:pt x="596" y="18"/>
                  </a:cubicBezTo>
                  <a:cubicBezTo>
                    <a:pt x="310" y="232"/>
                    <a:pt x="95" y="554"/>
                    <a:pt x="0" y="911"/>
                  </a:cubicBezTo>
                  <a:cubicBezTo>
                    <a:pt x="0" y="946"/>
                    <a:pt x="30" y="969"/>
                    <a:pt x="61" y="969"/>
                  </a:cubicBezTo>
                  <a:cubicBezTo>
                    <a:pt x="83" y="969"/>
                    <a:pt x="105" y="959"/>
                    <a:pt x="119" y="935"/>
                  </a:cubicBezTo>
                  <a:lnTo>
                    <a:pt x="107" y="935"/>
                  </a:lnTo>
                  <a:cubicBezTo>
                    <a:pt x="203" y="601"/>
                    <a:pt x="393" y="315"/>
                    <a:pt x="655" y="113"/>
                  </a:cubicBezTo>
                  <a:cubicBezTo>
                    <a:pt x="702" y="75"/>
                    <a:pt x="675" y="0"/>
                    <a:pt x="6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1" name="Google Shape;9741;p63"/>
            <p:cNvSpPr/>
            <p:nvPr/>
          </p:nvSpPr>
          <p:spPr>
            <a:xfrm>
              <a:off x="8775336" y="3060987"/>
              <a:ext cx="12512" cy="26587"/>
            </a:xfrm>
            <a:custGeom>
              <a:avLst/>
              <a:gdLst/>
              <a:ahLst/>
              <a:cxnLst/>
              <a:rect l="l" t="t" r="r" b="b"/>
              <a:pathLst>
                <a:path w="392" h="833" extrusionOk="0">
                  <a:moveTo>
                    <a:pt x="60" y="1"/>
                  </a:moveTo>
                  <a:cubicBezTo>
                    <a:pt x="33" y="1"/>
                    <a:pt x="7" y="16"/>
                    <a:pt x="1" y="45"/>
                  </a:cubicBezTo>
                  <a:cubicBezTo>
                    <a:pt x="13" y="319"/>
                    <a:pt x="96" y="593"/>
                    <a:pt x="251" y="807"/>
                  </a:cubicBezTo>
                  <a:cubicBezTo>
                    <a:pt x="265" y="825"/>
                    <a:pt x="285" y="832"/>
                    <a:pt x="304" y="832"/>
                  </a:cubicBezTo>
                  <a:cubicBezTo>
                    <a:pt x="349" y="832"/>
                    <a:pt x="391" y="793"/>
                    <a:pt x="358" y="760"/>
                  </a:cubicBezTo>
                  <a:cubicBezTo>
                    <a:pt x="203" y="545"/>
                    <a:pt x="120" y="295"/>
                    <a:pt x="120" y="45"/>
                  </a:cubicBezTo>
                  <a:cubicBezTo>
                    <a:pt x="114" y="16"/>
                    <a:pt x="87"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2" name="Google Shape;9742;p63"/>
            <p:cNvSpPr/>
            <p:nvPr/>
          </p:nvSpPr>
          <p:spPr>
            <a:xfrm>
              <a:off x="8695537" y="2920287"/>
              <a:ext cx="38397" cy="79060"/>
            </a:xfrm>
            <a:custGeom>
              <a:avLst/>
              <a:gdLst/>
              <a:ahLst/>
              <a:cxnLst/>
              <a:rect l="l" t="t" r="r" b="b"/>
              <a:pathLst>
                <a:path w="1203" h="2477" extrusionOk="0">
                  <a:moveTo>
                    <a:pt x="965" y="60"/>
                  </a:moveTo>
                  <a:cubicBezTo>
                    <a:pt x="1179" y="131"/>
                    <a:pt x="1203" y="715"/>
                    <a:pt x="1001" y="1358"/>
                  </a:cubicBezTo>
                  <a:cubicBezTo>
                    <a:pt x="798" y="2012"/>
                    <a:pt x="465" y="2477"/>
                    <a:pt x="250" y="2417"/>
                  </a:cubicBezTo>
                  <a:cubicBezTo>
                    <a:pt x="24" y="2346"/>
                    <a:pt x="0" y="1762"/>
                    <a:pt x="203" y="1120"/>
                  </a:cubicBezTo>
                  <a:cubicBezTo>
                    <a:pt x="405" y="465"/>
                    <a:pt x="739" y="0"/>
                    <a:pt x="965" y="6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3" name="Google Shape;9743;p63"/>
            <p:cNvSpPr/>
            <p:nvPr/>
          </p:nvSpPr>
          <p:spPr>
            <a:xfrm>
              <a:off x="8869243" y="2977486"/>
              <a:ext cx="25087" cy="62622"/>
            </a:xfrm>
            <a:custGeom>
              <a:avLst/>
              <a:gdLst/>
              <a:ahLst/>
              <a:cxnLst/>
              <a:rect l="l" t="t" r="r" b="b"/>
              <a:pathLst>
                <a:path w="786" h="1962" extrusionOk="0">
                  <a:moveTo>
                    <a:pt x="397" y="0"/>
                  </a:moveTo>
                  <a:cubicBezTo>
                    <a:pt x="359" y="0"/>
                    <a:pt x="320" y="48"/>
                    <a:pt x="345" y="90"/>
                  </a:cubicBezTo>
                  <a:cubicBezTo>
                    <a:pt x="666" y="673"/>
                    <a:pt x="547" y="1411"/>
                    <a:pt x="47" y="1864"/>
                  </a:cubicBezTo>
                  <a:cubicBezTo>
                    <a:pt x="0" y="1901"/>
                    <a:pt x="42" y="1961"/>
                    <a:pt x="91" y="1961"/>
                  </a:cubicBezTo>
                  <a:cubicBezTo>
                    <a:pt x="105" y="1961"/>
                    <a:pt x="118" y="1957"/>
                    <a:pt x="131" y="1947"/>
                  </a:cubicBezTo>
                  <a:lnTo>
                    <a:pt x="119" y="1947"/>
                  </a:lnTo>
                  <a:cubicBezTo>
                    <a:pt x="654" y="1459"/>
                    <a:pt x="785" y="661"/>
                    <a:pt x="440" y="30"/>
                  </a:cubicBezTo>
                  <a:cubicBezTo>
                    <a:pt x="429" y="9"/>
                    <a:pt x="414" y="0"/>
                    <a:pt x="3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4" name="Google Shape;9744;p63"/>
            <p:cNvSpPr/>
            <p:nvPr/>
          </p:nvSpPr>
          <p:spPr>
            <a:xfrm>
              <a:off x="8696686" y="3062104"/>
              <a:ext cx="20683" cy="12224"/>
            </a:xfrm>
            <a:custGeom>
              <a:avLst/>
              <a:gdLst/>
              <a:ahLst/>
              <a:cxnLst/>
              <a:rect l="l" t="t" r="r" b="b"/>
              <a:pathLst>
                <a:path w="648" h="383" extrusionOk="0">
                  <a:moveTo>
                    <a:pt x="584" y="0"/>
                  </a:moveTo>
                  <a:cubicBezTo>
                    <a:pt x="569" y="0"/>
                    <a:pt x="556" y="7"/>
                    <a:pt x="548" y="22"/>
                  </a:cubicBezTo>
                  <a:cubicBezTo>
                    <a:pt x="457" y="192"/>
                    <a:pt x="281" y="297"/>
                    <a:pt x="90" y="297"/>
                  </a:cubicBezTo>
                  <a:cubicBezTo>
                    <a:pt x="80" y="297"/>
                    <a:pt x="70" y="297"/>
                    <a:pt x="60" y="296"/>
                  </a:cubicBezTo>
                  <a:cubicBezTo>
                    <a:pt x="0" y="296"/>
                    <a:pt x="0" y="379"/>
                    <a:pt x="60" y="379"/>
                  </a:cubicBezTo>
                  <a:cubicBezTo>
                    <a:pt x="78" y="381"/>
                    <a:pt x="97" y="382"/>
                    <a:pt x="115" y="382"/>
                  </a:cubicBezTo>
                  <a:cubicBezTo>
                    <a:pt x="331" y="382"/>
                    <a:pt x="521" y="256"/>
                    <a:pt x="631" y="70"/>
                  </a:cubicBezTo>
                  <a:cubicBezTo>
                    <a:pt x="647" y="29"/>
                    <a:pt x="614" y="0"/>
                    <a:pt x="58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5" name="Google Shape;9745;p63"/>
            <p:cNvSpPr/>
            <p:nvPr/>
          </p:nvSpPr>
          <p:spPr>
            <a:xfrm>
              <a:off x="8722509" y="3041963"/>
              <a:ext cx="11203" cy="14714"/>
            </a:xfrm>
            <a:custGeom>
              <a:avLst/>
              <a:gdLst/>
              <a:ahLst/>
              <a:cxnLst/>
              <a:rect l="l" t="t" r="r" b="b"/>
              <a:pathLst>
                <a:path w="351" h="461" extrusionOk="0">
                  <a:moveTo>
                    <a:pt x="292" y="0"/>
                  </a:moveTo>
                  <a:cubicBezTo>
                    <a:pt x="278" y="0"/>
                    <a:pt x="262" y="7"/>
                    <a:pt x="251" y="22"/>
                  </a:cubicBezTo>
                  <a:lnTo>
                    <a:pt x="25" y="391"/>
                  </a:lnTo>
                  <a:cubicBezTo>
                    <a:pt x="0" y="432"/>
                    <a:pt x="31" y="461"/>
                    <a:pt x="64" y="461"/>
                  </a:cubicBezTo>
                  <a:cubicBezTo>
                    <a:pt x="80" y="461"/>
                    <a:pt x="96" y="454"/>
                    <a:pt x="108" y="439"/>
                  </a:cubicBezTo>
                  <a:lnTo>
                    <a:pt x="334" y="70"/>
                  </a:lnTo>
                  <a:cubicBezTo>
                    <a:pt x="350" y="29"/>
                    <a:pt x="323" y="0"/>
                    <a:pt x="29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6" name="Google Shape;9746;p63"/>
            <p:cNvSpPr/>
            <p:nvPr/>
          </p:nvSpPr>
          <p:spPr>
            <a:xfrm>
              <a:off x="8736873" y="2877068"/>
              <a:ext cx="44972" cy="150363"/>
            </a:xfrm>
            <a:custGeom>
              <a:avLst/>
              <a:gdLst/>
              <a:ahLst/>
              <a:cxnLst/>
              <a:rect l="l" t="t" r="r" b="b"/>
              <a:pathLst>
                <a:path w="1409" h="4711" extrusionOk="0">
                  <a:moveTo>
                    <a:pt x="1365" y="0"/>
                  </a:moveTo>
                  <a:cubicBezTo>
                    <a:pt x="1343" y="0"/>
                    <a:pt x="1319" y="15"/>
                    <a:pt x="1313" y="45"/>
                  </a:cubicBezTo>
                  <a:cubicBezTo>
                    <a:pt x="1194" y="1664"/>
                    <a:pt x="610" y="3164"/>
                    <a:pt x="15" y="4652"/>
                  </a:cubicBezTo>
                  <a:cubicBezTo>
                    <a:pt x="1" y="4688"/>
                    <a:pt x="25" y="4711"/>
                    <a:pt x="51" y="4711"/>
                  </a:cubicBezTo>
                  <a:cubicBezTo>
                    <a:pt x="70" y="4711"/>
                    <a:pt x="89" y="4700"/>
                    <a:pt x="98" y="4676"/>
                  </a:cubicBezTo>
                  <a:cubicBezTo>
                    <a:pt x="706" y="3176"/>
                    <a:pt x="1277" y="1664"/>
                    <a:pt x="1408" y="45"/>
                  </a:cubicBezTo>
                  <a:cubicBezTo>
                    <a:pt x="1408" y="15"/>
                    <a:pt x="1387" y="0"/>
                    <a:pt x="13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7" name="Google Shape;9747;p63"/>
            <p:cNvSpPr/>
            <p:nvPr/>
          </p:nvSpPr>
          <p:spPr>
            <a:xfrm>
              <a:off x="8764196" y="2852363"/>
              <a:ext cx="12544" cy="15576"/>
            </a:xfrm>
            <a:custGeom>
              <a:avLst/>
              <a:gdLst/>
              <a:ahLst/>
              <a:cxnLst/>
              <a:rect l="l" t="t" r="r" b="b"/>
              <a:pathLst>
                <a:path w="393" h="488" extrusionOk="0">
                  <a:moveTo>
                    <a:pt x="64" y="0"/>
                  </a:moveTo>
                  <a:cubicBezTo>
                    <a:pt x="27" y="0"/>
                    <a:pt x="1" y="61"/>
                    <a:pt x="40" y="80"/>
                  </a:cubicBezTo>
                  <a:cubicBezTo>
                    <a:pt x="183" y="152"/>
                    <a:pt x="278" y="295"/>
                    <a:pt x="302" y="461"/>
                  </a:cubicBezTo>
                  <a:cubicBezTo>
                    <a:pt x="307" y="480"/>
                    <a:pt x="322" y="487"/>
                    <a:pt x="338" y="487"/>
                  </a:cubicBezTo>
                  <a:cubicBezTo>
                    <a:pt x="364" y="487"/>
                    <a:pt x="393" y="467"/>
                    <a:pt x="385" y="438"/>
                  </a:cubicBezTo>
                  <a:cubicBezTo>
                    <a:pt x="362" y="247"/>
                    <a:pt x="254" y="92"/>
                    <a:pt x="88" y="9"/>
                  </a:cubicBezTo>
                  <a:cubicBezTo>
                    <a:pt x="80" y="3"/>
                    <a:pt x="71" y="0"/>
                    <a:pt x="6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8" name="Google Shape;9748;p63"/>
            <p:cNvSpPr/>
            <p:nvPr/>
          </p:nvSpPr>
          <p:spPr>
            <a:xfrm>
              <a:off x="8690590" y="2953387"/>
              <a:ext cx="14842" cy="50142"/>
            </a:xfrm>
            <a:custGeom>
              <a:avLst/>
              <a:gdLst/>
              <a:ahLst/>
              <a:cxnLst/>
              <a:rect l="l" t="t" r="r" b="b"/>
              <a:pathLst>
                <a:path w="465" h="1571" extrusionOk="0">
                  <a:moveTo>
                    <a:pt x="269" y="0"/>
                  </a:moveTo>
                  <a:cubicBezTo>
                    <a:pt x="250" y="0"/>
                    <a:pt x="232" y="11"/>
                    <a:pt x="227" y="35"/>
                  </a:cubicBezTo>
                  <a:cubicBezTo>
                    <a:pt x="108" y="404"/>
                    <a:pt x="72" y="785"/>
                    <a:pt x="120" y="1166"/>
                  </a:cubicBezTo>
                  <a:cubicBezTo>
                    <a:pt x="155" y="1356"/>
                    <a:pt x="191" y="1547"/>
                    <a:pt x="405" y="1571"/>
                  </a:cubicBezTo>
                  <a:cubicBezTo>
                    <a:pt x="465" y="1571"/>
                    <a:pt x="465" y="1476"/>
                    <a:pt x="405" y="1476"/>
                  </a:cubicBezTo>
                  <a:cubicBezTo>
                    <a:pt x="1" y="1428"/>
                    <a:pt x="251" y="273"/>
                    <a:pt x="310" y="59"/>
                  </a:cubicBezTo>
                  <a:cubicBezTo>
                    <a:pt x="324" y="23"/>
                    <a:pt x="296" y="0"/>
                    <a:pt x="26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9" name="Google Shape;9749;p63"/>
            <p:cNvSpPr/>
            <p:nvPr/>
          </p:nvSpPr>
          <p:spPr>
            <a:xfrm>
              <a:off x="8705368" y="2913265"/>
              <a:ext cx="30992" cy="23747"/>
            </a:xfrm>
            <a:custGeom>
              <a:avLst/>
              <a:gdLst/>
              <a:ahLst/>
              <a:cxnLst/>
              <a:rect l="l" t="t" r="r" b="b"/>
              <a:pathLst>
                <a:path w="971" h="744" extrusionOk="0">
                  <a:moveTo>
                    <a:pt x="798" y="1"/>
                  </a:moveTo>
                  <a:cubicBezTo>
                    <a:pt x="711" y="1"/>
                    <a:pt x="629" y="38"/>
                    <a:pt x="573" y="101"/>
                  </a:cubicBezTo>
                  <a:cubicBezTo>
                    <a:pt x="371" y="268"/>
                    <a:pt x="204" y="482"/>
                    <a:pt x="38" y="661"/>
                  </a:cubicBezTo>
                  <a:cubicBezTo>
                    <a:pt x="0" y="698"/>
                    <a:pt x="36" y="743"/>
                    <a:pt x="71" y="743"/>
                  </a:cubicBezTo>
                  <a:cubicBezTo>
                    <a:pt x="80" y="743"/>
                    <a:pt x="90" y="740"/>
                    <a:pt x="97" y="732"/>
                  </a:cubicBezTo>
                  <a:lnTo>
                    <a:pt x="431" y="375"/>
                  </a:lnTo>
                  <a:cubicBezTo>
                    <a:pt x="512" y="294"/>
                    <a:pt x="663" y="81"/>
                    <a:pt x="810" y="81"/>
                  </a:cubicBezTo>
                  <a:cubicBezTo>
                    <a:pt x="834" y="81"/>
                    <a:pt x="859" y="88"/>
                    <a:pt x="883" y="101"/>
                  </a:cubicBezTo>
                  <a:cubicBezTo>
                    <a:pt x="891" y="107"/>
                    <a:pt x="899" y="110"/>
                    <a:pt x="907" y="110"/>
                  </a:cubicBezTo>
                  <a:cubicBezTo>
                    <a:pt x="944" y="110"/>
                    <a:pt x="970" y="50"/>
                    <a:pt x="931" y="30"/>
                  </a:cubicBezTo>
                  <a:cubicBezTo>
                    <a:pt x="887" y="10"/>
                    <a:pt x="842" y="1"/>
                    <a:pt x="79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0" name="Google Shape;9750;p63"/>
            <p:cNvSpPr/>
            <p:nvPr/>
          </p:nvSpPr>
          <p:spPr>
            <a:xfrm>
              <a:off x="8803680" y="2845468"/>
              <a:ext cx="52026" cy="7724"/>
            </a:xfrm>
            <a:custGeom>
              <a:avLst/>
              <a:gdLst/>
              <a:ahLst/>
              <a:cxnLst/>
              <a:rect l="l" t="t" r="r" b="b"/>
              <a:pathLst>
                <a:path w="1630" h="242" extrusionOk="0">
                  <a:moveTo>
                    <a:pt x="804" y="0"/>
                  </a:moveTo>
                  <a:cubicBezTo>
                    <a:pt x="549" y="0"/>
                    <a:pt x="294" y="48"/>
                    <a:pt x="53" y="142"/>
                  </a:cubicBezTo>
                  <a:cubicBezTo>
                    <a:pt x="0" y="152"/>
                    <a:pt x="13" y="229"/>
                    <a:pt x="59" y="229"/>
                  </a:cubicBezTo>
                  <a:cubicBezTo>
                    <a:pt x="64" y="229"/>
                    <a:pt x="71" y="228"/>
                    <a:pt x="77" y="225"/>
                  </a:cubicBezTo>
                  <a:lnTo>
                    <a:pt x="65" y="225"/>
                  </a:lnTo>
                  <a:cubicBezTo>
                    <a:pt x="305" y="137"/>
                    <a:pt x="554" y="93"/>
                    <a:pt x="802" y="93"/>
                  </a:cubicBezTo>
                  <a:cubicBezTo>
                    <a:pt x="1057" y="93"/>
                    <a:pt x="1312" y="140"/>
                    <a:pt x="1554" y="237"/>
                  </a:cubicBezTo>
                  <a:cubicBezTo>
                    <a:pt x="1561" y="240"/>
                    <a:pt x="1568" y="241"/>
                    <a:pt x="1574" y="241"/>
                  </a:cubicBezTo>
                  <a:cubicBezTo>
                    <a:pt x="1618" y="241"/>
                    <a:pt x="1630" y="174"/>
                    <a:pt x="1577" y="154"/>
                  </a:cubicBezTo>
                  <a:cubicBezTo>
                    <a:pt x="1330" y="51"/>
                    <a:pt x="1066" y="0"/>
                    <a:pt x="80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1" name="Google Shape;9751;p63"/>
            <p:cNvSpPr/>
            <p:nvPr/>
          </p:nvSpPr>
          <p:spPr>
            <a:xfrm>
              <a:off x="8867136" y="2855938"/>
              <a:ext cx="9607" cy="4756"/>
            </a:xfrm>
            <a:custGeom>
              <a:avLst/>
              <a:gdLst/>
              <a:ahLst/>
              <a:cxnLst/>
              <a:rect l="l" t="t" r="r" b="b"/>
              <a:pathLst>
                <a:path w="301" h="149" extrusionOk="0">
                  <a:moveTo>
                    <a:pt x="59" y="0"/>
                  </a:moveTo>
                  <a:cubicBezTo>
                    <a:pt x="14" y="0"/>
                    <a:pt x="1" y="77"/>
                    <a:pt x="54" y="88"/>
                  </a:cubicBezTo>
                  <a:lnTo>
                    <a:pt x="232" y="147"/>
                  </a:lnTo>
                  <a:cubicBezTo>
                    <a:pt x="235" y="148"/>
                    <a:pt x="238" y="148"/>
                    <a:pt x="241" y="148"/>
                  </a:cubicBezTo>
                  <a:cubicBezTo>
                    <a:pt x="283" y="148"/>
                    <a:pt x="301" y="74"/>
                    <a:pt x="256" y="52"/>
                  </a:cubicBezTo>
                  <a:lnTo>
                    <a:pt x="77" y="4"/>
                  </a:lnTo>
                  <a:cubicBezTo>
                    <a:pt x="71" y="2"/>
                    <a:pt x="65" y="0"/>
                    <a:pt x="5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2" name="Google Shape;9752;p63"/>
            <p:cNvSpPr/>
            <p:nvPr/>
          </p:nvSpPr>
          <p:spPr>
            <a:xfrm>
              <a:off x="8897459" y="2865897"/>
              <a:ext cx="151034" cy="47621"/>
            </a:xfrm>
            <a:custGeom>
              <a:avLst/>
              <a:gdLst/>
              <a:ahLst/>
              <a:cxnLst/>
              <a:rect l="l" t="t" r="r" b="b"/>
              <a:pathLst>
                <a:path w="4732" h="1492" extrusionOk="0">
                  <a:moveTo>
                    <a:pt x="69" y="1"/>
                  </a:moveTo>
                  <a:cubicBezTo>
                    <a:pt x="18" y="1"/>
                    <a:pt x="1" y="75"/>
                    <a:pt x="56" y="97"/>
                  </a:cubicBezTo>
                  <a:lnTo>
                    <a:pt x="4652" y="1490"/>
                  </a:lnTo>
                  <a:cubicBezTo>
                    <a:pt x="4656" y="1491"/>
                    <a:pt x="4660" y="1491"/>
                    <a:pt x="4663" y="1491"/>
                  </a:cubicBezTo>
                  <a:cubicBezTo>
                    <a:pt x="4714" y="1491"/>
                    <a:pt x="4731" y="1418"/>
                    <a:pt x="4676" y="1407"/>
                  </a:cubicBezTo>
                  <a:lnTo>
                    <a:pt x="80" y="2"/>
                  </a:lnTo>
                  <a:cubicBezTo>
                    <a:pt x="76" y="1"/>
                    <a:pt x="72" y="1"/>
                    <a:pt x="6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3" name="Google Shape;9753;p63"/>
            <p:cNvSpPr/>
            <p:nvPr/>
          </p:nvSpPr>
          <p:spPr>
            <a:xfrm>
              <a:off x="9073176" y="2929671"/>
              <a:ext cx="30162" cy="58569"/>
            </a:xfrm>
            <a:custGeom>
              <a:avLst/>
              <a:gdLst/>
              <a:ahLst/>
              <a:cxnLst/>
              <a:rect l="l" t="t" r="r" b="b"/>
              <a:pathLst>
                <a:path w="945" h="1835" extrusionOk="0">
                  <a:moveTo>
                    <a:pt x="65" y="0"/>
                  </a:moveTo>
                  <a:cubicBezTo>
                    <a:pt x="29" y="0"/>
                    <a:pt x="1" y="48"/>
                    <a:pt x="28" y="75"/>
                  </a:cubicBezTo>
                  <a:cubicBezTo>
                    <a:pt x="480" y="540"/>
                    <a:pt x="766" y="1147"/>
                    <a:pt x="850" y="1790"/>
                  </a:cubicBezTo>
                  <a:cubicBezTo>
                    <a:pt x="850" y="1820"/>
                    <a:pt x="873" y="1835"/>
                    <a:pt x="897" y="1835"/>
                  </a:cubicBezTo>
                  <a:cubicBezTo>
                    <a:pt x="921" y="1835"/>
                    <a:pt x="945" y="1820"/>
                    <a:pt x="945" y="1790"/>
                  </a:cubicBezTo>
                  <a:cubicBezTo>
                    <a:pt x="861" y="1123"/>
                    <a:pt x="564" y="492"/>
                    <a:pt x="99" y="16"/>
                  </a:cubicBezTo>
                  <a:cubicBezTo>
                    <a:pt x="88" y="5"/>
                    <a:pt x="76" y="0"/>
                    <a:pt x="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4" name="Google Shape;9754;p63"/>
            <p:cNvSpPr/>
            <p:nvPr/>
          </p:nvSpPr>
          <p:spPr>
            <a:xfrm>
              <a:off x="8897555" y="3170214"/>
              <a:ext cx="116148" cy="22566"/>
            </a:xfrm>
            <a:custGeom>
              <a:avLst/>
              <a:gdLst/>
              <a:ahLst/>
              <a:cxnLst/>
              <a:rect l="l" t="t" r="r" b="b"/>
              <a:pathLst>
                <a:path w="3639" h="707" extrusionOk="0">
                  <a:moveTo>
                    <a:pt x="57" y="0"/>
                  </a:moveTo>
                  <a:cubicBezTo>
                    <a:pt x="13" y="0"/>
                    <a:pt x="1" y="67"/>
                    <a:pt x="53" y="88"/>
                  </a:cubicBezTo>
                  <a:cubicBezTo>
                    <a:pt x="625" y="267"/>
                    <a:pt x="1196" y="445"/>
                    <a:pt x="1768" y="588"/>
                  </a:cubicBezTo>
                  <a:cubicBezTo>
                    <a:pt x="2063" y="664"/>
                    <a:pt x="2307" y="706"/>
                    <a:pt x="2536" y="706"/>
                  </a:cubicBezTo>
                  <a:cubicBezTo>
                    <a:pt x="2879" y="706"/>
                    <a:pt x="3189" y="612"/>
                    <a:pt x="3589" y="398"/>
                  </a:cubicBezTo>
                  <a:cubicBezTo>
                    <a:pt x="3639" y="378"/>
                    <a:pt x="3606" y="317"/>
                    <a:pt x="3567" y="317"/>
                  </a:cubicBezTo>
                  <a:cubicBezTo>
                    <a:pt x="3558" y="317"/>
                    <a:pt x="3550" y="320"/>
                    <a:pt x="3542" y="326"/>
                  </a:cubicBezTo>
                  <a:lnTo>
                    <a:pt x="3554" y="326"/>
                  </a:lnTo>
                  <a:cubicBezTo>
                    <a:pt x="3170" y="523"/>
                    <a:pt x="2840" y="601"/>
                    <a:pt x="2509" y="601"/>
                  </a:cubicBezTo>
                  <a:cubicBezTo>
                    <a:pt x="2141" y="601"/>
                    <a:pt x="1772" y="505"/>
                    <a:pt x="1327" y="374"/>
                  </a:cubicBezTo>
                  <a:cubicBezTo>
                    <a:pt x="910" y="255"/>
                    <a:pt x="494" y="124"/>
                    <a:pt x="77" y="5"/>
                  </a:cubicBezTo>
                  <a:cubicBezTo>
                    <a:pt x="70" y="2"/>
                    <a:pt x="63" y="0"/>
                    <a:pt x="5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5" name="Google Shape;9755;p63"/>
            <p:cNvSpPr/>
            <p:nvPr/>
          </p:nvSpPr>
          <p:spPr>
            <a:xfrm>
              <a:off x="9024147" y="3174396"/>
              <a:ext cx="11299" cy="8682"/>
            </a:xfrm>
            <a:custGeom>
              <a:avLst/>
              <a:gdLst/>
              <a:ahLst/>
              <a:cxnLst/>
              <a:rect l="l" t="t" r="r" b="b"/>
              <a:pathLst>
                <a:path w="354" h="272" extrusionOk="0">
                  <a:moveTo>
                    <a:pt x="294" y="1"/>
                  </a:moveTo>
                  <a:cubicBezTo>
                    <a:pt x="284" y="1"/>
                    <a:pt x="275" y="5"/>
                    <a:pt x="266" y="17"/>
                  </a:cubicBezTo>
                  <a:cubicBezTo>
                    <a:pt x="195" y="88"/>
                    <a:pt x="123" y="147"/>
                    <a:pt x="52" y="183"/>
                  </a:cubicBezTo>
                  <a:cubicBezTo>
                    <a:pt x="1" y="214"/>
                    <a:pt x="38" y="271"/>
                    <a:pt x="72" y="271"/>
                  </a:cubicBezTo>
                  <a:cubicBezTo>
                    <a:pt x="77" y="271"/>
                    <a:pt x="83" y="270"/>
                    <a:pt x="88" y="267"/>
                  </a:cubicBezTo>
                  <a:cubicBezTo>
                    <a:pt x="183" y="219"/>
                    <a:pt x="254" y="159"/>
                    <a:pt x="326" y="76"/>
                  </a:cubicBezTo>
                  <a:cubicBezTo>
                    <a:pt x="353" y="49"/>
                    <a:pt x="325" y="1"/>
                    <a:pt x="29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6" name="Google Shape;9756;p63"/>
            <p:cNvSpPr/>
            <p:nvPr/>
          </p:nvSpPr>
          <p:spPr>
            <a:xfrm>
              <a:off x="8719700" y="3097502"/>
              <a:ext cx="143725" cy="63420"/>
            </a:xfrm>
            <a:custGeom>
              <a:avLst/>
              <a:gdLst/>
              <a:ahLst/>
              <a:cxnLst/>
              <a:rect l="l" t="t" r="r" b="b"/>
              <a:pathLst>
                <a:path w="4503" h="1987" extrusionOk="0">
                  <a:moveTo>
                    <a:pt x="63" y="1"/>
                  </a:moveTo>
                  <a:cubicBezTo>
                    <a:pt x="31" y="1"/>
                    <a:pt x="0" y="34"/>
                    <a:pt x="17" y="68"/>
                  </a:cubicBezTo>
                  <a:cubicBezTo>
                    <a:pt x="327" y="616"/>
                    <a:pt x="1065" y="866"/>
                    <a:pt x="1625" y="1092"/>
                  </a:cubicBezTo>
                  <a:cubicBezTo>
                    <a:pt x="2541" y="1449"/>
                    <a:pt x="3482" y="1699"/>
                    <a:pt x="4423" y="1985"/>
                  </a:cubicBezTo>
                  <a:cubicBezTo>
                    <a:pt x="4427" y="1986"/>
                    <a:pt x="4430" y="1986"/>
                    <a:pt x="4434" y="1986"/>
                  </a:cubicBezTo>
                  <a:cubicBezTo>
                    <a:pt x="4485" y="1986"/>
                    <a:pt x="4502" y="1912"/>
                    <a:pt x="4446" y="1890"/>
                  </a:cubicBezTo>
                  <a:cubicBezTo>
                    <a:pt x="3696" y="1664"/>
                    <a:pt x="2934" y="1461"/>
                    <a:pt x="2196" y="1199"/>
                  </a:cubicBezTo>
                  <a:cubicBezTo>
                    <a:pt x="1541" y="973"/>
                    <a:pt x="470" y="687"/>
                    <a:pt x="101" y="20"/>
                  </a:cubicBezTo>
                  <a:cubicBezTo>
                    <a:pt x="90" y="7"/>
                    <a:pt x="77" y="1"/>
                    <a:pt x="6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7" name="Google Shape;9757;p63"/>
            <p:cNvSpPr/>
            <p:nvPr/>
          </p:nvSpPr>
          <p:spPr>
            <a:xfrm>
              <a:off x="9058046" y="2917287"/>
              <a:ext cx="7724" cy="6032"/>
            </a:xfrm>
            <a:custGeom>
              <a:avLst/>
              <a:gdLst/>
              <a:ahLst/>
              <a:cxnLst/>
              <a:rect l="l" t="t" r="r" b="b"/>
              <a:pathLst>
                <a:path w="242" h="189" extrusionOk="0">
                  <a:moveTo>
                    <a:pt x="71" y="0"/>
                  </a:moveTo>
                  <a:cubicBezTo>
                    <a:pt x="36" y="0"/>
                    <a:pt x="0" y="45"/>
                    <a:pt x="38" y="82"/>
                  </a:cubicBezTo>
                  <a:lnTo>
                    <a:pt x="145" y="178"/>
                  </a:lnTo>
                  <a:cubicBezTo>
                    <a:pt x="155" y="185"/>
                    <a:pt x="166" y="189"/>
                    <a:pt x="176" y="189"/>
                  </a:cubicBezTo>
                  <a:cubicBezTo>
                    <a:pt x="213" y="189"/>
                    <a:pt x="242" y="144"/>
                    <a:pt x="204" y="106"/>
                  </a:cubicBezTo>
                  <a:lnTo>
                    <a:pt x="97" y="11"/>
                  </a:lnTo>
                  <a:cubicBezTo>
                    <a:pt x="90" y="3"/>
                    <a:pt x="80" y="0"/>
                    <a:pt x="7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8" name="Google Shape;9758;p63"/>
            <p:cNvSpPr/>
            <p:nvPr/>
          </p:nvSpPr>
          <p:spPr>
            <a:xfrm>
              <a:off x="8877893" y="3162873"/>
              <a:ext cx="7692" cy="4851"/>
            </a:xfrm>
            <a:custGeom>
              <a:avLst/>
              <a:gdLst/>
              <a:ahLst/>
              <a:cxnLst/>
              <a:rect l="l" t="t" r="r" b="b"/>
              <a:pathLst>
                <a:path w="241" h="152" extrusionOk="0">
                  <a:moveTo>
                    <a:pt x="70" y="1"/>
                  </a:moveTo>
                  <a:cubicBezTo>
                    <a:pt x="35" y="1"/>
                    <a:pt x="1" y="34"/>
                    <a:pt x="26" y="68"/>
                  </a:cubicBezTo>
                  <a:cubicBezTo>
                    <a:pt x="62" y="116"/>
                    <a:pt x="121" y="151"/>
                    <a:pt x="181" y="151"/>
                  </a:cubicBezTo>
                  <a:cubicBezTo>
                    <a:pt x="241" y="151"/>
                    <a:pt x="241" y="68"/>
                    <a:pt x="181" y="68"/>
                  </a:cubicBezTo>
                  <a:cubicBezTo>
                    <a:pt x="145" y="68"/>
                    <a:pt x="121" y="44"/>
                    <a:pt x="110" y="20"/>
                  </a:cubicBezTo>
                  <a:cubicBezTo>
                    <a:pt x="99" y="6"/>
                    <a:pt x="85" y="1"/>
                    <a:pt x="7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9" name="Google Shape;9759;p63"/>
            <p:cNvSpPr/>
            <p:nvPr/>
          </p:nvSpPr>
          <p:spPr>
            <a:xfrm>
              <a:off x="8930975" y="3022397"/>
              <a:ext cx="114041" cy="36737"/>
            </a:xfrm>
            <a:custGeom>
              <a:avLst/>
              <a:gdLst/>
              <a:ahLst/>
              <a:cxnLst/>
              <a:rect l="l" t="t" r="r" b="b"/>
              <a:pathLst>
                <a:path w="3573" h="1151" extrusionOk="0">
                  <a:moveTo>
                    <a:pt x="70" y="1"/>
                  </a:moveTo>
                  <a:cubicBezTo>
                    <a:pt x="14" y="1"/>
                    <a:pt x="0" y="90"/>
                    <a:pt x="54" y="111"/>
                  </a:cubicBezTo>
                  <a:lnTo>
                    <a:pt x="3483" y="1147"/>
                  </a:lnTo>
                  <a:cubicBezTo>
                    <a:pt x="3490" y="1149"/>
                    <a:pt x="3497" y="1151"/>
                    <a:pt x="3503" y="1151"/>
                  </a:cubicBezTo>
                  <a:cubicBezTo>
                    <a:pt x="3558" y="1151"/>
                    <a:pt x="3572" y="1061"/>
                    <a:pt x="3519" y="1040"/>
                  </a:cubicBezTo>
                  <a:lnTo>
                    <a:pt x="90" y="4"/>
                  </a:lnTo>
                  <a:cubicBezTo>
                    <a:pt x="83" y="2"/>
                    <a:pt x="76" y="1"/>
                    <a:pt x="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0" name="Google Shape;9760;p63"/>
            <p:cNvSpPr/>
            <p:nvPr/>
          </p:nvSpPr>
          <p:spPr>
            <a:xfrm>
              <a:off x="8972215" y="3045251"/>
              <a:ext cx="19789" cy="17618"/>
            </a:xfrm>
            <a:custGeom>
              <a:avLst/>
              <a:gdLst/>
              <a:ahLst/>
              <a:cxnLst/>
              <a:rect l="l" t="t" r="r" b="b"/>
              <a:pathLst>
                <a:path w="620" h="552" extrusionOk="0">
                  <a:moveTo>
                    <a:pt x="310" y="1"/>
                  </a:moveTo>
                  <a:cubicBezTo>
                    <a:pt x="195" y="1"/>
                    <a:pt x="86" y="78"/>
                    <a:pt x="48" y="193"/>
                  </a:cubicBezTo>
                  <a:cubicBezTo>
                    <a:pt x="0" y="348"/>
                    <a:pt x="84" y="503"/>
                    <a:pt x="238" y="538"/>
                  </a:cubicBezTo>
                  <a:cubicBezTo>
                    <a:pt x="266" y="547"/>
                    <a:pt x="294" y="552"/>
                    <a:pt x="321" y="552"/>
                  </a:cubicBezTo>
                  <a:cubicBezTo>
                    <a:pt x="437" y="552"/>
                    <a:pt x="545" y="475"/>
                    <a:pt x="584" y="360"/>
                  </a:cubicBezTo>
                  <a:cubicBezTo>
                    <a:pt x="619" y="217"/>
                    <a:pt x="536" y="62"/>
                    <a:pt x="393" y="14"/>
                  </a:cubicBezTo>
                  <a:cubicBezTo>
                    <a:pt x="366" y="5"/>
                    <a:pt x="338" y="1"/>
                    <a:pt x="3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61" name="Google Shape;9761;p63"/>
          <p:cNvGrpSpPr/>
          <p:nvPr/>
        </p:nvGrpSpPr>
        <p:grpSpPr>
          <a:xfrm>
            <a:off x="1114873" y="-24194"/>
            <a:ext cx="341690" cy="226881"/>
            <a:chOff x="1114873" y="-24194"/>
            <a:chExt cx="341690" cy="226881"/>
          </a:xfrm>
        </p:grpSpPr>
        <p:sp>
          <p:nvSpPr>
            <p:cNvPr id="9762" name="Google Shape;9762;p63"/>
            <p:cNvSpPr/>
            <p:nvPr/>
          </p:nvSpPr>
          <p:spPr>
            <a:xfrm>
              <a:off x="1139930" y="198793"/>
              <a:ext cx="5458" cy="3894"/>
            </a:xfrm>
            <a:custGeom>
              <a:avLst/>
              <a:gdLst/>
              <a:ahLst/>
              <a:cxnLst/>
              <a:rect l="l" t="t" r="r" b="b"/>
              <a:pathLst>
                <a:path w="171" h="122" extrusionOk="0">
                  <a:moveTo>
                    <a:pt x="97" y="1"/>
                  </a:moveTo>
                  <a:cubicBezTo>
                    <a:pt x="46" y="1"/>
                    <a:pt x="1" y="70"/>
                    <a:pt x="49" y="109"/>
                  </a:cubicBezTo>
                  <a:cubicBezTo>
                    <a:pt x="58" y="118"/>
                    <a:pt x="68" y="122"/>
                    <a:pt x="79" y="122"/>
                  </a:cubicBezTo>
                  <a:cubicBezTo>
                    <a:pt x="124" y="122"/>
                    <a:pt x="171" y="52"/>
                    <a:pt x="132" y="14"/>
                  </a:cubicBezTo>
                  <a:cubicBezTo>
                    <a:pt x="121" y="5"/>
                    <a:pt x="109" y="1"/>
                    <a:pt x="97" y="1"/>
                  </a:cubicBezTo>
                  <a:close/>
                </a:path>
              </a:pathLst>
            </a:custGeom>
            <a:solidFill>
              <a:srgbClr val="C5CD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763" name="Google Shape;9763;p63"/>
            <p:cNvGrpSpPr/>
            <p:nvPr/>
          </p:nvGrpSpPr>
          <p:grpSpPr>
            <a:xfrm>
              <a:off x="1114873" y="-24194"/>
              <a:ext cx="341690" cy="226207"/>
              <a:chOff x="1114873" y="-24194"/>
              <a:chExt cx="341690" cy="226207"/>
            </a:xfrm>
          </p:grpSpPr>
          <p:sp>
            <p:nvSpPr>
              <p:cNvPr id="9764" name="Google Shape;9764;p63"/>
              <p:cNvSpPr/>
              <p:nvPr/>
            </p:nvSpPr>
            <p:spPr>
              <a:xfrm>
                <a:off x="1249094" y="116314"/>
                <a:ext cx="64186" cy="55473"/>
              </a:xfrm>
              <a:custGeom>
                <a:avLst/>
                <a:gdLst/>
                <a:ahLst/>
                <a:cxnLst/>
                <a:rect l="l" t="t" r="r" b="b"/>
                <a:pathLst>
                  <a:path w="2011" h="1738" extrusionOk="0">
                    <a:moveTo>
                      <a:pt x="1918" y="0"/>
                    </a:moveTo>
                    <a:cubicBezTo>
                      <a:pt x="1905" y="0"/>
                      <a:pt x="1892" y="4"/>
                      <a:pt x="1880" y="14"/>
                    </a:cubicBezTo>
                    <a:cubicBezTo>
                      <a:pt x="1272" y="550"/>
                      <a:pt x="653" y="1086"/>
                      <a:pt x="46" y="1633"/>
                    </a:cubicBezTo>
                    <a:cubicBezTo>
                      <a:pt x="1" y="1678"/>
                      <a:pt x="45" y="1737"/>
                      <a:pt x="89" y="1737"/>
                    </a:cubicBezTo>
                    <a:cubicBezTo>
                      <a:pt x="103" y="1737"/>
                      <a:pt x="118" y="1731"/>
                      <a:pt x="129" y="1717"/>
                    </a:cubicBezTo>
                    <a:cubicBezTo>
                      <a:pt x="725" y="1169"/>
                      <a:pt x="1356" y="633"/>
                      <a:pt x="1963" y="109"/>
                    </a:cubicBezTo>
                    <a:cubicBezTo>
                      <a:pt x="2010" y="62"/>
                      <a:pt x="1967" y="0"/>
                      <a:pt x="191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5" name="Google Shape;9765;p63"/>
              <p:cNvSpPr/>
              <p:nvPr/>
            </p:nvSpPr>
            <p:spPr>
              <a:xfrm>
                <a:off x="1330361" y="575"/>
                <a:ext cx="126202" cy="99168"/>
              </a:xfrm>
              <a:custGeom>
                <a:avLst/>
                <a:gdLst/>
                <a:ahLst/>
                <a:cxnLst/>
                <a:rect l="l" t="t" r="r" b="b"/>
                <a:pathLst>
                  <a:path w="3954" h="3107" extrusionOk="0">
                    <a:moveTo>
                      <a:pt x="3853" y="0"/>
                    </a:moveTo>
                    <a:cubicBezTo>
                      <a:pt x="3843" y="0"/>
                      <a:pt x="3832" y="3"/>
                      <a:pt x="3822" y="9"/>
                    </a:cubicBezTo>
                    <a:cubicBezTo>
                      <a:pt x="2524" y="961"/>
                      <a:pt x="1274" y="1961"/>
                      <a:pt x="48" y="3009"/>
                    </a:cubicBezTo>
                    <a:cubicBezTo>
                      <a:pt x="1" y="3047"/>
                      <a:pt x="43" y="3107"/>
                      <a:pt x="92" y="3107"/>
                    </a:cubicBezTo>
                    <a:cubicBezTo>
                      <a:pt x="105" y="3107"/>
                      <a:pt x="119" y="3102"/>
                      <a:pt x="131" y="3092"/>
                    </a:cubicBezTo>
                    <a:cubicBezTo>
                      <a:pt x="1346" y="2045"/>
                      <a:pt x="2608" y="1045"/>
                      <a:pt x="3894" y="104"/>
                    </a:cubicBezTo>
                    <a:cubicBezTo>
                      <a:pt x="3953" y="64"/>
                      <a:pt x="3905" y="0"/>
                      <a:pt x="38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6" name="Google Shape;9766;p63"/>
              <p:cNvSpPr/>
              <p:nvPr/>
            </p:nvSpPr>
            <p:spPr>
              <a:xfrm>
                <a:off x="1130354" y="90875"/>
                <a:ext cx="13884" cy="13054"/>
              </a:xfrm>
              <a:custGeom>
                <a:avLst/>
                <a:gdLst/>
                <a:ahLst/>
                <a:cxnLst/>
                <a:rect l="l" t="t" r="r" b="b"/>
                <a:pathLst>
                  <a:path w="435" h="409" extrusionOk="0">
                    <a:moveTo>
                      <a:pt x="99" y="0"/>
                    </a:moveTo>
                    <a:cubicBezTo>
                      <a:pt x="48" y="0"/>
                      <a:pt x="1" y="70"/>
                      <a:pt x="39" y="109"/>
                    </a:cubicBezTo>
                    <a:lnTo>
                      <a:pt x="313" y="394"/>
                    </a:lnTo>
                    <a:cubicBezTo>
                      <a:pt x="323" y="404"/>
                      <a:pt x="334" y="409"/>
                      <a:pt x="346" y="409"/>
                    </a:cubicBezTo>
                    <a:cubicBezTo>
                      <a:pt x="390" y="409"/>
                      <a:pt x="434" y="346"/>
                      <a:pt x="397" y="299"/>
                    </a:cubicBezTo>
                    <a:lnTo>
                      <a:pt x="135" y="13"/>
                    </a:lnTo>
                    <a:cubicBezTo>
                      <a:pt x="123" y="4"/>
                      <a:pt x="111" y="0"/>
                      <a:pt x="9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7" name="Google Shape;9767;p63"/>
              <p:cNvSpPr/>
              <p:nvPr/>
            </p:nvSpPr>
            <p:spPr>
              <a:xfrm>
                <a:off x="1130897" y="77947"/>
                <a:ext cx="6064" cy="4660"/>
              </a:xfrm>
              <a:custGeom>
                <a:avLst/>
                <a:gdLst/>
                <a:ahLst/>
                <a:cxnLst/>
                <a:rect l="l" t="t" r="r" b="b"/>
                <a:pathLst>
                  <a:path w="190" h="146" extrusionOk="0">
                    <a:moveTo>
                      <a:pt x="115" y="1"/>
                    </a:moveTo>
                    <a:cubicBezTo>
                      <a:pt x="105" y="1"/>
                      <a:pt x="93" y="4"/>
                      <a:pt x="82" y="14"/>
                    </a:cubicBezTo>
                    <a:lnTo>
                      <a:pt x="58" y="37"/>
                    </a:lnTo>
                    <a:cubicBezTo>
                      <a:pt x="0" y="76"/>
                      <a:pt x="36" y="146"/>
                      <a:pt x="77" y="146"/>
                    </a:cubicBezTo>
                    <a:cubicBezTo>
                      <a:pt x="87" y="146"/>
                      <a:pt x="97" y="142"/>
                      <a:pt x="106" y="133"/>
                    </a:cubicBezTo>
                    <a:lnTo>
                      <a:pt x="118" y="133"/>
                    </a:lnTo>
                    <a:lnTo>
                      <a:pt x="141" y="109"/>
                    </a:lnTo>
                    <a:cubicBezTo>
                      <a:pt x="190" y="70"/>
                      <a:pt x="160" y="1"/>
                      <a:pt x="11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8" name="Google Shape;9768;p63"/>
              <p:cNvSpPr/>
              <p:nvPr/>
            </p:nvSpPr>
            <p:spPr>
              <a:xfrm>
                <a:off x="1142515" y="2331"/>
                <a:ext cx="75836" cy="72676"/>
              </a:xfrm>
              <a:custGeom>
                <a:avLst/>
                <a:gdLst/>
                <a:ahLst/>
                <a:cxnLst/>
                <a:rect l="l" t="t" r="r" b="b"/>
                <a:pathLst>
                  <a:path w="2376" h="2277" extrusionOk="0">
                    <a:moveTo>
                      <a:pt x="2279" y="0"/>
                    </a:moveTo>
                    <a:cubicBezTo>
                      <a:pt x="2270" y="0"/>
                      <a:pt x="2261" y="4"/>
                      <a:pt x="2254" y="13"/>
                    </a:cubicBezTo>
                    <a:cubicBezTo>
                      <a:pt x="1492" y="716"/>
                      <a:pt x="754" y="1430"/>
                      <a:pt x="39" y="2180"/>
                    </a:cubicBezTo>
                    <a:cubicBezTo>
                      <a:pt x="1" y="2209"/>
                      <a:pt x="55" y="2277"/>
                      <a:pt x="97" y="2277"/>
                    </a:cubicBezTo>
                    <a:cubicBezTo>
                      <a:pt x="107" y="2277"/>
                      <a:pt x="116" y="2273"/>
                      <a:pt x="123" y="2264"/>
                    </a:cubicBezTo>
                    <a:cubicBezTo>
                      <a:pt x="837" y="1513"/>
                      <a:pt x="1575" y="799"/>
                      <a:pt x="2337" y="109"/>
                    </a:cubicBezTo>
                    <a:cubicBezTo>
                      <a:pt x="2376" y="70"/>
                      <a:pt x="2321" y="0"/>
                      <a:pt x="227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9" name="Google Shape;9769;p63"/>
              <p:cNvSpPr/>
              <p:nvPr/>
            </p:nvSpPr>
            <p:spPr>
              <a:xfrm>
                <a:off x="1145707" y="106451"/>
                <a:ext cx="83177" cy="76889"/>
              </a:xfrm>
              <a:custGeom>
                <a:avLst/>
                <a:gdLst/>
                <a:ahLst/>
                <a:cxnLst/>
                <a:rect l="l" t="t" r="r" b="b"/>
                <a:pathLst>
                  <a:path w="2606" h="2409" extrusionOk="0">
                    <a:moveTo>
                      <a:pt x="105" y="1"/>
                    </a:moveTo>
                    <a:cubicBezTo>
                      <a:pt x="52" y="1"/>
                      <a:pt x="1" y="70"/>
                      <a:pt x="58" y="109"/>
                    </a:cubicBezTo>
                    <a:cubicBezTo>
                      <a:pt x="928" y="787"/>
                      <a:pt x="1654" y="1657"/>
                      <a:pt x="2475" y="2395"/>
                    </a:cubicBezTo>
                    <a:cubicBezTo>
                      <a:pt x="2488" y="2405"/>
                      <a:pt x="2501" y="2409"/>
                      <a:pt x="2514" y="2409"/>
                    </a:cubicBezTo>
                    <a:cubicBezTo>
                      <a:pt x="2563" y="2409"/>
                      <a:pt x="2606" y="2347"/>
                      <a:pt x="2559" y="2300"/>
                    </a:cubicBezTo>
                    <a:cubicBezTo>
                      <a:pt x="1737" y="1561"/>
                      <a:pt x="1011" y="692"/>
                      <a:pt x="142" y="14"/>
                    </a:cubicBezTo>
                    <a:cubicBezTo>
                      <a:pt x="130" y="4"/>
                      <a:pt x="118" y="1"/>
                      <a:pt x="10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0" name="Google Shape;9770;p63"/>
              <p:cNvSpPr/>
              <p:nvPr/>
            </p:nvSpPr>
            <p:spPr>
              <a:xfrm>
                <a:off x="1237603" y="175588"/>
                <a:ext cx="9607" cy="8745"/>
              </a:xfrm>
              <a:custGeom>
                <a:avLst/>
                <a:gdLst/>
                <a:ahLst/>
                <a:cxnLst/>
                <a:rect l="l" t="t" r="r" b="b"/>
                <a:pathLst>
                  <a:path w="301" h="274" extrusionOk="0">
                    <a:moveTo>
                      <a:pt x="213" y="0"/>
                    </a:moveTo>
                    <a:cubicBezTo>
                      <a:pt x="201" y="0"/>
                      <a:pt x="190" y="4"/>
                      <a:pt x="180" y="14"/>
                    </a:cubicBezTo>
                    <a:lnTo>
                      <a:pt x="37" y="169"/>
                    </a:lnTo>
                    <a:cubicBezTo>
                      <a:pt x="1" y="214"/>
                      <a:pt x="40" y="273"/>
                      <a:pt x="87" y="273"/>
                    </a:cubicBezTo>
                    <a:cubicBezTo>
                      <a:pt x="102" y="273"/>
                      <a:pt x="118" y="267"/>
                      <a:pt x="132" y="253"/>
                    </a:cubicBezTo>
                    <a:lnTo>
                      <a:pt x="263" y="98"/>
                    </a:lnTo>
                    <a:cubicBezTo>
                      <a:pt x="301" y="60"/>
                      <a:pt x="257" y="0"/>
                      <a:pt x="21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1" name="Google Shape;9771;p63"/>
              <p:cNvSpPr/>
              <p:nvPr/>
            </p:nvSpPr>
            <p:spPr>
              <a:xfrm>
                <a:off x="1148293" y="176705"/>
                <a:ext cx="68974" cy="25023"/>
              </a:xfrm>
              <a:custGeom>
                <a:avLst/>
                <a:gdLst/>
                <a:ahLst/>
                <a:cxnLst/>
                <a:rect l="l" t="t" r="r" b="b"/>
                <a:pathLst>
                  <a:path w="2161" h="784" extrusionOk="0">
                    <a:moveTo>
                      <a:pt x="2079" y="0"/>
                    </a:moveTo>
                    <a:cubicBezTo>
                      <a:pt x="2074" y="0"/>
                      <a:pt x="2067" y="1"/>
                      <a:pt x="2061" y="3"/>
                    </a:cubicBezTo>
                    <a:cubicBezTo>
                      <a:pt x="1406" y="253"/>
                      <a:pt x="727" y="420"/>
                      <a:pt x="73" y="670"/>
                    </a:cubicBezTo>
                    <a:cubicBezTo>
                      <a:pt x="0" y="691"/>
                      <a:pt x="18" y="784"/>
                      <a:pt x="71" y="784"/>
                    </a:cubicBezTo>
                    <a:cubicBezTo>
                      <a:pt x="79" y="784"/>
                      <a:pt x="87" y="782"/>
                      <a:pt x="96" y="777"/>
                    </a:cubicBezTo>
                    <a:cubicBezTo>
                      <a:pt x="763" y="539"/>
                      <a:pt x="1442" y="360"/>
                      <a:pt x="2085" y="122"/>
                    </a:cubicBezTo>
                    <a:cubicBezTo>
                      <a:pt x="2161" y="101"/>
                      <a:pt x="2138" y="0"/>
                      <a:pt x="207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2" name="Google Shape;9772;p63"/>
              <p:cNvSpPr/>
              <p:nvPr/>
            </p:nvSpPr>
            <p:spPr>
              <a:xfrm>
                <a:off x="1114873" y="115006"/>
                <a:ext cx="25183" cy="87007"/>
              </a:xfrm>
              <a:custGeom>
                <a:avLst/>
                <a:gdLst/>
                <a:ahLst/>
                <a:cxnLst/>
                <a:rect l="l" t="t" r="r" b="b"/>
                <a:pathLst>
                  <a:path w="789" h="2726" extrusionOk="0">
                    <a:moveTo>
                      <a:pt x="718" y="0"/>
                    </a:moveTo>
                    <a:cubicBezTo>
                      <a:pt x="692" y="0"/>
                      <a:pt x="665" y="13"/>
                      <a:pt x="655" y="43"/>
                    </a:cubicBezTo>
                    <a:cubicBezTo>
                      <a:pt x="501" y="603"/>
                      <a:pt x="322" y="1150"/>
                      <a:pt x="191" y="1722"/>
                    </a:cubicBezTo>
                    <a:cubicBezTo>
                      <a:pt x="84" y="2198"/>
                      <a:pt x="0" y="2579"/>
                      <a:pt x="572" y="2722"/>
                    </a:cubicBezTo>
                    <a:cubicBezTo>
                      <a:pt x="579" y="2724"/>
                      <a:pt x="586" y="2725"/>
                      <a:pt x="593" y="2725"/>
                    </a:cubicBezTo>
                    <a:cubicBezTo>
                      <a:pt x="659" y="2725"/>
                      <a:pt x="673" y="2625"/>
                      <a:pt x="608" y="2603"/>
                    </a:cubicBezTo>
                    <a:cubicBezTo>
                      <a:pt x="191" y="2508"/>
                      <a:pt x="203" y="2258"/>
                      <a:pt x="274" y="1924"/>
                    </a:cubicBezTo>
                    <a:cubicBezTo>
                      <a:pt x="322" y="1698"/>
                      <a:pt x="381" y="1460"/>
                      <a:pt x="441" y="1234"/>
                    </a:cubicBezTo>
                    <a:cubicBezTo>
                      <a:pt x="548" y="841"/>
                      <a:pt x="667" y="460"/>
                      <a:pt x="774" y="67"/>
                    </a:cubicBezTo>
                    <a:cubicBezTo>
                      <a:pt x="788" y="26"/>
                      <a:pt x="754" y="0"/>
                      <a:pt x="71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3" name="Google Shape;9773;p63"/>
              <p:cNvSpPr/>
              <p:nvPr/>
            </p:nvSpPr>
            <p:spPr>
              <a:xfrm>
                <a:off x="1328063" y="-24194"/>
                <a:ext cx="44110" cy="66771"/>
              </a:xfrm>
              <a:custGeom>
                <a:avLst/>
                <a:gdLst/>
                <a:ahLst/>
                <a:cxnLst/>
                <a:rect l="l" t="t" r="r" b="b"/>
                <a:pathLst>
                  <a:path w="1382" h="2092" extrusionOk="0">
                    <a:moveTo>
                      <a:pt x="790" y="0"/>
                    </a:moveTo>
                    <a:cubicBezTo>
                      <a:pt x="747" y="0"/>
                      <a:pt x="707" y="50"/>
                      <a:pt x="751" y="94"/>
                    </a:cubicBezTo>
                    <a:cubicBezTo>
                      <a:pt x="1239" y="713"/>
                      <a:pt x="572" y="1618"/>
                      <a:pt x="60" y="1987"/>
                    </a:cubicBezTo>
                    <a:cubicBezTo>
                      <a:pt x="1" y="2027"/>
                      <a:pt x="49" y="2091"/>
                      <a:pt x="101" y="2091"/>
                    </a:cubicBezTo>
                    <a:cubicBezTo>
                      <a:pt x="111" y="2091"/>
                      <a:pt x="122" y="2089"/>
                      <a:pt x="132" y="2082"/>
                    </a:cubicBezTo>
                    <a:cubicBezTo>
                      <a:pt x="715" y="1666"/>
                      <a:pt x="1382" y="678"/>
                      <a:pt x="834" y="23"/>
                    </a:cubicBezTo>
                    <a:cubicBezTo>
                      <a:pt x="822" y="7"/>
                      <a:pt x="806" y="0"/>
                      <a:pt x="79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4" name="Google Shape;9774;p63"/>
              <p:cNvSpPr/>
              <p:nvPr/>
            </p:nvSpPr>
            <p:spPr>
              <a:xfrm>
                <a:off x="1292728" y="46060"/>
                <a:ext cx="25502" cy="5745"/>
              </a:xfrm>
              <a:custGeom>
                <a:avLst/>
                <a:gdLst/>
                <a:ahLst/>
                <a:cxnLst/>
                <a:rect l="l" t="t" r="r" b="b"/>
                <a:pathLst>
                  <a:path w="799" h="180" extrusionOk="0">
                    <a:moveTo>
                      <a:pt x="703" y="1"/>
                    </a:moveTo>
                    <a:lnTo>
                      <a:pt x="703" y="12"/>
                    </a:lnTo>
                    <a:cubicBezTo>
                      <a:pt x="501" y="48"/>
                      <a:pt x="298" y="60"/>
                      <a:pt x="84" y="60"/>
                    </a:cubicBezTo>
                    <a:cubicBezTo>
                      <a:pt x="12" y="60"/>
                      <a:pt x="1" y="179"/>
                      <a:pt x="84" y="179"/>
                    </a:cubicBezTo>
                    <a:cubicBezTo>
                      <a:pt x="298" y="179"/>
                      <a:pt x="513" y="167"/>
                      <a:pt x="727" y="120"/>
                    </a:cubicBezTo>
                    <a:cubicBezTo>
                      <a:pt x="798" y="96"/>
                      <a:pt x="774" y="1"/>
                      <a:pt x="70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5" name="Google Shape;9775;p63"/>
              <p:cNvSpPr/>
              <p:nvPr/>
            </p:nvSpPr>
            <p:spPr>
              <a:xfrm>
                <a:off x="1272491" y="-22758"/>
                <a:ext cx="32428" cy="38556"/>
              </a:xfrm>
              <a:custGeom>
                <a:avLst/>
                <a:gdLst/>
                <a:ahLst/>
                <a:cxnLst/>
                <a:rect l="l" t="t" r="r" b="b"/>
                <a:pathLst>
                  <a:path w="1016" h="1208" extrusionOk="0">
                    <a:moveTo>
                      <a:pt x="925" y="0"/>
                    </a:moveTo>
                    <a:cubicBezTo>
                      <a:pt x="912" y="0"/>
                      <a:pt x="898" y="4"/>
                      <a:pt x="885" y="13"/>
                    </a:cubicBezTo>
                    <a:cubicBezTo>
                      <a:pt x="492" y="287"/>
                      <a:pt x="182" y="680"/>
                      <a:pt x="15" y="1133"/>
                    </a:cubicBezTo>
                    <a:cubicBezTo>
                      <a:pt x="1" y="1177"/>
                      <a:pt x="36" y="1207"/>
                      <a:pt x="74" y="1207"/>
                    </a:cubicBezTo>
                    <a:cubicBezTo>
                      <a:pt x="97" y="1207"/>
                      <a:pt x="121" y="1196"/>
                      <a:pt x="135" y="1168"/>
                    </a:cubicBezTo>
                    <a:cubicBezTo>
                      <a:pt x="289" y="728"/>
                      <a:pt x="587" y="359"/>
                      <a:pt x="968" y="97"/>
                    </a:cubicBezTo>
                    <a:cubicBezTo>
                      <a:pt x="1016" y="68"/>
                      <a:pt x="979" y="0"/>
                      <a:pt x="92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6" name="Google Shape;9776;p63"/>
              <p:cNvSpPr/>
              <p:nvPr/>
            </p:nvSpPr>
            <p:spPr>
              <a:xfrm>
                <a:off x="1274502" y="34090"/>
                <a:ext cx="8905" cy="10214"/>
              </a:xfrm>
              <a:custGeom>
                <a:avLst/>
                <a:gdLst/>
                <a:ahLst/>
                <a:cxnLst/>
                <a:rect l="l" t="t" r="r" b="b"/>
                <a:pathLst>
                  <a:path w="279" h="320" extrusionOk="0">
                    <a:moveTo>
                      <a:pt x="66" y="1"/>
                    </a:moveTo>
                    <a:cubicBezTo>
                      <a:pt x="36" y="1"/>
                      <a:pt x="6" y="18"/>
                      <a:pt x="0" y="54"/>
                    </a:cubicBezTo>
                    <a:cubicBezTo>
                      <a:pt x="0" y="173"/>
                      <a:pt x="72" y="280"/>
                      <a:pt x="179" y="316"/>
                    </a:cubicBezTo>
                    <a:cubicBezTo>
                      <a:pt x="186" y="318"/>
                      <a:pt x="192" y="319"/>
                      <a:pt x="199" y="319"/>
                    </a:cubicBezTo>
                    <a:cubicBezTo>
                      <a:pt x="256" y="319"/>
                      <a:pt x="279" y="229"/>
                      <a:pt x="214" y="197"/>
                    </a:cubicBezTo>
                    <a:cubicBezTo>
                      <a:pt x="155" y="173"/>
                      <a:pt x="119" y="114"/>
                      <a:pt x="131" y="54"/>
                    </a:cubicBezTo>
                    <a:cubicBezTo>
                      <a:pt x="125" y="18"/>
                      <a:pt x="95" y="1"/>
                      <a:pt x="6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7" name="Google Shape;9777;p63"/>
              <p:cNvSpPr/>
              <p:nvPr/>
            </p:nvSpPr>
            <p:spPr>
              <a:xfrm>
                <a:off x="1156241" y="63839"/>
                <a:ext cx="101083" cy="102615"/>
              </a:xfrm>
              <a:custGeom>
                <a:avLst/>
                <a:gdLst/>
                <a:ahLst/>
                <a:cxnLst/>
                <a:rect l="l" t="t" r="r" b="b"/>
                <a:pathLst>
                  <a:path w="3167" h="3215" extrusionOk="0">
                    <a:moveTo>
                      <a:pt x="89" y="1"/>
                    </a:moveTo>
                    <a:cubicBezTo>
                      <a:pt x="45" y="1"/>
                      <a:pt x="0" y="63"/>
                      <a:pt x="38" y="110"/>
                    </a:cubicBezTo>
                    <a:cubicBezTo>
                      <a:pt x="1014" y="1158"/>
                      <a:pt x="2050" y="2158"/>
                      <a:pt x="3038" y="3194"/>
                    </a:cubicBezTo>
                    <a:cubicBezTo>
                      <a:pt x="3053" y="3208"/>
                      <a:pt x="3069" y="3215"/>
                      <a:pt x="3083" y="3215"/>
                    </a:cubicBezTo>
                    <a:cubicBezTo>
                      <a:pt x="3130" y="3215"/>
                      <a:pt x="3167" y="3156"/>
                      <a:pt x="3122" y="3111"/>
                    </a:cubicBezTo>
                    <a:cubicBezTo>
                      <a:pt x="2145" y="2075"/>
                      <a:pt x="1110" y="1075"/>
                      <a:pt x="121" y="15"/>
                    </a:cubicBezTo>
                    <a:cubicBezTo>
                      <a:pt x="111" y="5"/>
                      <a:pt x="100" y="1"/>
                      <a:pt x="8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8" name="Google Shape;9778;p63"/>
              <p:cNvSpPr/>
              <p:nvPr/>
            </p:nvSpPr>
            <p:spPr>
              <a:xfrm>
                <a:off x="1172647" y="58924"/>
                <a:ext cx="83624" cy="84741"/>
              </a:xfrm>
              <a:custGeom>
                <a:avLst/>
                <a:gdLst/>
                <a:ahLst/>
                <a:cxnLst/>
                <a:rect l="l" t="t" r="r" b="b"/>
                <a:pathLst>
                  <a:path w="2620" h="2655" extrusionOk="0">
                    <a:moveTo>
                      <a:pt x="103" y="0"/>
                    </a:moveTo>
                    <a:cubicBezTo>
                      <a:pt x="51" y="0"/>
                      <a:pt x="1" y="62"/>
                      <a:pt x="48" y="110"/>
                    </a:cubicBezTo>
                    <a:cubicBezTo>
                      <a:pt x="869" y="931"/>
                      <a:pt x="1762" y="1741"/>
                      <a:pt x="2501" y="2634"/>
                    </a:cubicBezTo>
                    <a:cubicBezTo>
                      <a:pt x="2512" y="2648"/>
                      <a:pt x="2526" y="2654"/>
                      <a:pt x="2539" y="2654"/>
                    </a:cubicBezTo>
                    <a:cubicBezTo>
                      <a:pt x="2581" y="2654"/>
                      <a:pt x="2620" y="2595"/>
                      <a:pt x="2584" y="2550"/>
                    </a:cubicBezTo>
                    <a:cubicBezTo>
                      <a:pt x="1846" y="1645"/>
                      <a:pt x="965" y="836"/>
                      <a:pt x="143" y="14"/>
                    </a:cubicBezTo>
                    <a:cubicBezTo>
                      <a:pt x="131" y="4"/>
                      <a:pt x="117" y="0"/>
                      <a:pt x="10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9" name="Google Shape;9779;p63"/>
              <p:cNvSpPr/>
              <p:nvPr/>
            </p:nvSpPr>
            <p:spPr>
              <a:xfrm>
                <a:off x="1136674" y="108558"/>
                <a:ext cx="5937" cy="3894"/>
              </a:xfrm>
              <a:custGeom>
                <a:avLst/>
                <a:gdLst/>
                <a:ahLst/>
                <a:cxnLst/>
                <a:rect l="l" t="t" r="r" b="b"/>
                <a:pathLst>
                  <a:path w="186" h="122" extrusionOk="0">
                    <a:moveTo>
                      <a:pt x="96" y="0"/>
                    </a:moveTo>
                    <a:cubicBezTo>
                      <a:pt x="45" y="0"/>
                      <a:pt x="0" y="65"/>
                      <a:pt x="56" y="102"/>
                    </a:cubicBezTo>
                    <a:cubicBezTo>
                      <a:pt x="69" y="116"/>
                      <a:pt x="84" y="121"/>
                      <a:pt x="98" y="121"/>
                    </a:cubicBezTo>
                    <a:cubicBezTo>
                      <a:pt x="145" y="121"/>
                      <a:pt x="185" y="56"/>
                      <a:pt x="139" y="19"/>
                    </a:cubicBezTo>
                    <a:cubicBezTo>
                      <a:pt x="126" y="6"/>
                      <a:pt x="110" y="0"/>
                      <a:pt x="9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0" name="Google Shape;9780;p63"/>
              <p:cNvSpPr/>
              <p:nvPr/>
            </p:nvSpPr>
            <p:spPr>
              <a:xfrm>
                <a:off x="1275236" y="90140"/>
                <a:ext cx="14491" cy="12799"/>
              </a:xfrm>
              <a:custGeom>
                <a:avLst/>
                <a:gdLst/>
                <a:ahLst/>
                <a:cxnLst/>
                <a:rect l="l" t="t" r="r" b="b"/>
                <a:pathLst>
                  <a:path w="454" h="401" extrusionOk="0">
                    <a:moveTo>
                      <a:pt x="236" y="0"/>
                    </a:moveTo>
                    <a:cubicBezTo>
                      <a:pt x="195" y="0"/>
                      <a:pt x="154" y="12"/>
                      <a:pt x="120" y="36"/>
                    </a:cubicBezTo>
                    <a:cubicBezTo>
                      <a:pt x="25" y="96"/>
                      <a:pt x="1" y="227"/>
                      <a:pt x="60" y="322"/>
                    </a:cubicBezTo>
                    <a:cubicBezTo>
                      <a:pt x="103" y="372"/>
                      <a:pt x="162" y="400"/>
                      <a:pt x="223" y="400"/>
                    </a:cubicBezTo>
                    <a:cubicBezTo>
                      <a:pt x="265" y="400"/>
                      <a:pt x="307" y="387"/>
                      <a:pt x="346" y="358"/>
                    </a:cubicBezTo>
                    <a:cubicBezTo>
                      <a:pt x="430" y="298"/>
                      <a:pt x="453" y="179"/>
                      <a:pt x="394" y="84"/>
                    </a:cubicBezTo>
                    <a:cubicBezTo>
                      <a:pt x="358" y="27"/>
                      <a:pt x="297" y="0"/>
                      <a:pt x="23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1" name="Google Shape;9781;p63"/>
              <p:cNvSpPr/>
              <p:nvPr/>
            </p:nvSpPr>
            <p:spPr>
              <a:xfrm>
                <a:off x="1218611" y="27228"/>
                <a:ext cx="14491" cy="12990"/>
              </a:xfrm>
              <a:custGeom>
                <a:avLst/>
                <a:gdLst/>
                <a:ahLst/>
                <a:cxnLst/>
                <a:rect l="l" t="t" r="r" b="b"/>
                <a:pathLst>
                  <a:path w="454" h="407" extrusionOk="0">
                    <a:moveTo>
                      <a:pt x="237" y="1"/>
                    </a:moveTo>
                    <a:cubicBezTo>
                      <a:pt x="195" y="1"/>
                      <a:pt x="154" y="14"/>
                      <a:pt x="120" y="43"/>
                    </a:cubicBezTo>
                    <a:cubicBezTo>
                      <a:pt x="25" y="102"/>
                      <a:pt x="1" y="233"/>
                      <a:pt x="60" y="329"/>
                    </a:cubicBezTo>
                    <a:cubicBezTo>
                      <a:pt x="96" y="378"/>
                      <a:pt x="156" y="407"/>
                      <a:pt x="220" y="407"/>
                    </a:cubicBezTo>
                    <a:cubicBezTo>
                      <a:pt x="263" y="407"/>
                      <a:pt x="307" y="393"/>
                      <a:pt x="346" y="364"/>
                    </a:cubicBezTo>
                    <a:cubicBezTo>
                      <a:pt x="429" y="305"/>
                      <a:pt x="453" y="174"/>
                      <a:pt x="394" y="79"/>
                    </a:cubicBezTo>
                    <a:cubicBezTo>
                      <a:pt x="358" y="29"/>
                      <a:pt x="298" y="1"/>
                      <a:pt x="237"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2" name="Google Shape;9782;p63"/>
              <p:cNvSpPr/>
              <p:nvPr/>
            </p:nvSpPr>
            <p:spPr>
              <a:xfrm>
                <a:off x="1408627" y="1309"/>
                <a:ext cx="13756" cy="18672"/>
              </a:xfrm>
              <a:custGeom>
                <a:avLst/>
                <a:gdLst/>
                <a:ahLst/>
                <a:cxnLst/>
                <a:rect l="l" t="t" r="r" b="b"/>
                <a:pathLst>
                  <a:path w="431" h="585" extrusionOk="0">
                    <a:moveTo>
                      <a:pt x="82" y="1"/>
                    </a:moveTo>
                    <a:cubicBezTo>
                      <a:pt x="42" y="1"/>
                      <a:pt x="1" y="41"/>
                      <a:pt x="25" y="81"/>
                    </a:cubicBezTo>
                    <a:lnTo>
                      <a:pt x="299" y="557"/>
                    </a:lnTo>
                    <a:cubicBezTo>
                      <a:pt x="310" y="576"/>
                      <a:pt x="328" y="584"/>
                      <a:pt x="347" y="584"/>
                    </a:cubicBezTo>
                    <a:cubicBezTo>
                      <a:pt x="388" y="584"/>
                      <a:pt x="430" y="546"/>
                      <a:pt x="406" y="498"/>
                    </a:cubicBezTo>
                    <a:lnTo>
                      <a:pt x="132" y="33"/>
                    </a:lnTo>
                    <a:cubicBezTo>
                      <a:pt x="120" y="10"/>
                      <a:pt x="101" y="1"/>
                      <a:pt x="82"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3" name="Google Shape;9783;p63"/>
              <p:cNvSpPr/>
              <p:nvPr/>
            </p:nvSpPr>
            <p:spPr>
              <a:xfrm>
                <a:off x="1331191" y="102780"/>
                <a:ext cx="5586" cy="4022"/>
              </a:xfrm>
              <a:custGeom>
                <a:avLst/>
                <a:gdLst/>
                <a:ahLst/>
                <a:cxnLst/>
                <a:rect l="l" t="t" r="r" b="b"/>
                <a:pathLst>
                  <a:path w="175" h="126" extrusionOk="0">
                    <a:moveTo>
                      <a:pt x="84" y="1"/>
                    </a:moveTo>
                    <a:cubicBezTo>
                      <a:pt x="37" y="1"/>
                      <a:pt x="1" y="60"/>
                      <a:pt x="46" y="105"/>
                    </a:cubicBezTo>
                    <a:cubicBezTo>
                      <a:pt x="57" y="119"/>
                      <a:pt x="72" y="125"/>
                      <a:pt x="86" y="125"/>
                    </a:cubicBezTo>
                    <a:cubicBezTo>
                      <a:pt x="130" y="125"/>
                      <a:pt x="174" y="66"/>
                      <a:pt x="129" y="21"/>
                    </a:cubicBezTo>
                    <a:cubicBezTo>
                      <a:pt x="115" y="7"/>
                      <a:pt x="99" y="1"/>
                      <a:pt x="84"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4" name="Google Shape;9784;p63"/>
              <p:cNvSpPr/>
              <p:nvPr/>
            </p:nvSpPr>
            <p:spPr>
              <a:xfrm>
                <a:off x="1309071" y="110824"/>
                <a:ext cx="28534" cy="34247"/>
              </a:xfrm>
              <a:custGeom>
                <a:avLst/>
                <a:gdLst/>
                <a:ahLst/>
                <a:cxnLst/>
                <a:rect l="l" t="t" r="r" b="b"/>
                <a:pathLst>
                  <a:path w="894" h="1073" extrusionOk="0">
                    <a:moveTo>
                      <a:pt x="831" y="0"/>
                    </a:moveTo>
                    <a:cubicBezTo>
                      <a:pt x="799" y="0"/>
                      <a:pt x="763" y="26"/>
                      <a:pt x="763" y="67"/>
                    </a:cubicBezTo>
                    <a:cubicBezTo>
                      <a:pt x="786" y="353"/>
                      <a:pt x="691" y="650"/>
                      <a:pt x="513" y="877"/>
                    </a:cubicBezTo>
                    <a:lnTo>
                      <a:pt x="441" y="924"/>
                    </a:lnTo>
                    <a:lnTo>
                      <a:pt x="203" y="841"/>
                    </a:lnTo>
                    <a:cubicBezTo>
                      <a:pt x="155" y="781"/>
                      <a:pt x="132" y="710"/>
                      <a:pt x="132" y="639"/>
                    </a:cubicBezTo>
                    <a:cubicBezTo>
                      <a:pt x="120" y="508"/>
                      <a:pt x="132" y="389"/>
                      <a:pt x="143" y="258"/>
                    </a:cubicBezTo>
                    <a:cubicBezTo>
                      <a:pt x="149" y="222"/>
                      <a:pt x="123" y="204"/>
                      <a:pt x="93" y="204"/>
                    </a:cubicBezTo>
                    <a:cubicBezTo>
                      <a:pt x="63" y="204"/>
                      <a:pt x="30" y="222"/>
                      <a:pt x="24" y="258"/>
                    </a:cubicBezTo>
                    <a:cubicBezTo>
                      <a:pt x="3" y="496"/>
                      <a:pt x="1" y="1072"/>
                      <a:pt x="335" y="1072"/>
                    </a:cubicBezTo>
                    <a:cubicBezTo>
                      <a:pt x="367" y="1072"/>
                      <a:pt x="402" y="1067"/>
                      <a:pt x="441" y="1055"/>
                    </a:cubicBezTo>
                    <a:cubicBezTo>
                      <a:pt x="608" y="996"/>
                      <a:pt x="691" y="829"/>
                      <a:pt x="763" y="674"/>
                    </a:cubicBezTo>
                    <a:cubicBezTo>
                      <a:pt x="858" y="472"/>
                      <a:pt x="894" y="258"/>
                      <a:pt x="882" y="43"/>
                    </a:cubicBezTo>
                    <a:cubicBezTo>
                      <a:pt x="877" y="13"/>
                      <a:pt x="855" y="0"/>
                      <a:pt x="83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5" name="Google Shape;9785;p63"/>
              <p:cNvSpPr/>
              <p:nvPr/>
            </p:nvSpPr>
            <p:spPr>
              <a:xfrm>
                <a:off x="1243285" y="54040"/>
                <a:ext cx="25183" cy="24640"/>
              </a:xfrm>
              <a:custGeom>
                <a:avLst/>
                <a:gdLst/>
                <a:ahLst/>
                <a:cxnLst/>
                <a:rect l="l" t="t" r="r" b="b"/>
                <a:pathLst>
                  <a:path w="789" h="772" extrusionOk="0">
                    <a:moveTo>
                      <a:pt x="89" y="1"/>
                    </a:moveTo>
                    <a:cubicBezTo>
                      <a:pt x="40" y="1"/>
                      <a:pt x="0" y="78"/>
                      <a:pt x="49" y="108"/>
                    </a:cubicBezTo>
                    <a:cubicBezTo>
                      <a:pt x="180" y="203"/>
                      <a:pt x="180" y="334"/>
                      <a:pt x="252" y="453"/>
                    </a:cubicBezTo>
                    <a:cubicBezTo>
                      <a:pt x="347" y="608"/>
                      <a:pt x="585" y="548"/>
                      <a:pt x="657" y="739"/>
                    </a:cubicBezTo>
                    <a:cubicBezTo>
                      <a:pt x="668" y="762"/>
                      <a:pt x="687" y="771"/>
                      <a:pt x="706" y="771"/>
                    </a:cubicBezTo>
                    <a:cubicBezTo>
                      <a:pt x="746" y="771"/>
                      <a:pt x="788" y="728"/>
                      <a:pt x="764" y="679"/>
                    </a:cubicBezTo>
                    <a:cubicBezTo>
                      <a:pt x="740" y="620"/>
                      <a:pt x="704" y="560"/>
                      <a:pt x="645" y="524"/>
                    </a:cubicBezTo>
                    <a:cubicBezTo>
                      <a:pt x="538" y="453"/>
                      <a:pt x="395" y="453"/>
                      <a:pt x="335" y="346"/>
                    </a:cubicBezTo>
                    <a:cubicBezTo>
                      <a:pt x="299" y="298"/>
                      <a:pt x="299" y="227"/>
                      <a:pt x="264" y="167"/>
                    </a:cubicBezTo>
                    <a:cubicBezTo>
                      <a:pt x="228" y="96"/>
                      <a:pt x="180" y="48"/>
                      <a:pt x="121" y="12"/>
                    </a:cubicBezTo>
                    <a:cubicBezTo>
                      <a:pt x="110" y="4"/>
                      <a:pt x="99" y="1"/>
                      <a:pt x="8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6" name="Google Shape;9786;p63"/>
              <p:cNvSpPr/>
              <p:nvPr/>
            </p:nvSpPr>
            <p:spPr>
              <a:xfrm>
                <a:off x="1247977" y="50816"/>
                <a:ext cx="25789" cy="22374"/>
              </a:xfrm>
              <a:custGeom>
                <a:avLst/>
                <a:gdLst/>
                <a:ahLst/>
                <a:cxnLst/>
                <a:rect l="l" t="t" r="r" b="b"/>
                <a:pathLst>
                  <a:path w="808" h="701" extrusionOk="0">
                    <a:moveTo>
                      <a:pt x="358" y="0"/>
                    </a:moveTo>
                    <a:cubicBezTo>
                      <a:pt x="337" y="0"/>
                      <a:pt x="316" y="2"/>
                      <a:pt x="295" y="6"/>
                    </a:cubicBezTo>
                    <a:cubicBezTo>
                      <a:pt x="164" y="54"/>
                      <a:pt x="57" y="161"/>
                      <a:pt x="21" y="304"/>
                    </a:cubicBezTo>
                    <a:cubicBezTo>
                      <a:pt x="0" y="354"/>
                      <a:pt x="34" y="382"/>
                      <a:pt x="69" y="382"/>
                    </a:cubicBezTo>
                    <a:cubicBezTo>
                      <a:pt x="94" y="382"/>
                      <a:pt x="119" y="369"/>
                      <a:pt x="129" y="340"/>
                    </a:cubicBezTo>
                    <a:cubicBezTo>
                      <a:pt x="152" y="244"/>
                      <a:pt x="224" y="161"/>
                      <a:pt x="319" y="125"/>
                    </a:cubicBezTo>
                    <a:cubicBezTo>
                      <a:pt x="331" y="123"/>
                      <a:pt x="343" y="122"/>
                      <a:pt x="355" y="122"/>
                    </a:cubicBezTo>
                    <a:cubicBezTo>
                      <a:pt x="420" y="122"/>
                      <a:pt x="494" y="149"/>
                      <a:pt x="533" y="209"/>
                    </a:cubicBezTo>
                    <a:cubicBezTo>
                      <a:pt x="664" y="352"/>
                      <a:pt x="522" y="530"/>
                      <a:pt x="367" y="578"/>
                    </a:cubicBezTo>
                    <a:cubicBezTo>
                      <a:pt x="291" y="600"/>
                      <a:pt x="314" y="700"/>
                      <a:pt x="372" y="700"/>
                    </a:cubicBezTo>
                    <a:cubicBezTo>
                      <a:pt x="378" y="700"/>
                      <a:pt x="384" y="699"/>
                      <a:pt x="391" y="697"/>
                    </a:cubicBezTo>
                    <a:cubicBezTo>
                      <a:pt x="629" y="625"/>
                      <a:pt x="807" y="328"/>
                      <a:pt x="629" y="113"/>
                    </a:cubicBezTo>
                    <a:cubicBezTo>
                      <a:pt x="560" y="45"/>
                      <a:pt x="459" y="0"/>
                      <a:pt x="35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7" name="Google Shape;9787;p63"/>
              <p:cNvSpPr/>
              <p:nvPr/>
            </p:nvSpPr>
            <p:spPr>
              <a:xfrm>
                <a:off x="1263905" y="108558"/>
                <a:ext cx="11171" cy="6798"/>
              </a:xfrm>
              <a:custGeom>
                <a:avLst/>
                <a:gdLst/>
                <a:ahLst/>
                <a:cxnLst/>
                <a:rect l="l" t="t" r="r" b="b"/>
                <a:pathLst>
                  <a:path w="350" h="213" extrusionOk="0">
                    <a:moveTo>
                      <a:pt x="92" y="0"/>
                    </a:moveTo>
                    <a:cubicBezTo>
                      <a:pt x="47" y="0"/>
                      <a:pt x="0" y="65"/>
                      <a:pt x="46" y="102"/>
                    </a:cubicBezTo>
                    <a:cubicBezTo>
                      <a:pt x="106" y="162"/>
                      <a:pt x="165" y="198"/>
                      <a:pt x="249" y="209"/>
                    </a:cubicBezTo>
                    <a:cubicBezTo>
                      <a:pt x="255" y="212"/>
                      <a:pt x="261" y="213"/>
                      <a:pt x="267" y="213"/>
                    </a:cubicBezTo>
                    <a:cubicBezTo>
                      <a:pt x="326" y="213"/>
                      <a:pt x="349" y="113"/>
                      <a:pt x="284" y="102"/>
                    </a:cubicBezTo>
                    <a:cubicBezTo>
                      <a:pt x="225" y="79"/>
                      <a:pt x="177" y="55"/>
                      <a:pt x="130" y="19"/>
                    </a:cubicBezTo>
                    <a:cubicBezTo>
                      <a:pt x="119" y="6"/>
                      <a:pt x="106" y="0"/>
                      <a:pt x="92"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8" name="Google Shape;9788;p63"/>
              <p:cNvSpPr/>
              <p:nvPr/>
            </p:nvSpPr>
            <p:spPr>
              <a:xfrm>
                <a:off x="1206833" y="41304"/>
                <a:ext cx="5107" cy="9224"/>
              </a:xfrm>
              <a:custGeom>
                <a:avLst/>
                <a:gdLst/>
                <a:ahLst/>
                <a:cxnLst/>
                <a:rect l="l" t="t" r="r" b="b"/>
                <a:pathLst>
                  <a:path w="160" h="289" extrusionOk="0">
                    <a:moveTo>
                      <a:pt x="60" y="1"/>
                    </a:moveTo>
                    <a:cubicBezTo>
                      <a:pt x="31" y="1"/>
                      <a:pt x="1" y="19"/>
                      <a:pt x="1" y="54"/>
                    </a:cubicBezTo>
                    <a:cubicBezTo>
                      <a:pt x="1" y="126"/>
                      <a:pt x="13" y="197"/>
                      <a:pt x="36" y="257"/>
                    </a:cubicBezTo>
                    <a:cubicBezTo>
                      <a:pt x="44" y="280"/>
                      <a:pt x="60" y="289"/>
                      <a:pt x="78" y="289"/>
                    </a:cubicBezTo>
                    <a:cubicBezTo>
                      <a:pt x="115" y="289"/>
                      <a:pt x="160" y="246"/>
                      <a:pt x="144" y="197"/>
                    </a:cubicBezTo>
                    <a:cubicBezTo>
                      <a:pt x="132" y="150"/>
                      <a:pt x="120" y="102"/>
                      <a:pt x="120" y="54"/>
                    </a:cubicBezTo>
                    <a:cubicBezTo>
                      <a:pt x="120" y="19"/>
                      <a:pt x="90" y="1"/>
                      <a:pt x="6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789" name="Google Shape;9789;p63"/>
          <p:cNvGrpSpPr/>
          <p:nvPr/>
        </p:nvGrpSpPr>
        <p:grpSpPr>
          <a:xfrm>
            <a:off x="3845067" y="1795359"/>
            <a:ext cx="1365463" cy="2776439"/>
            <a:chOff x="3845067" y="1795359"/>
            <a:chExt cx="1365463" cy="2776439"/>
          </a:xfrm>
        </p:grpSpPr>
        <p:sp>
          <p:nvSpPr>
            <p:cNvPr id="9790" name="Google Shape;9790;p63"/>
            <p:cNvSpPr/>
            <p:nvPr/>
          </p:nvSpPr>
          <p:spPr>
            <a:xfrm>
              <a:off x="3845067" y="1795359"/>
              <a:ext cx="1365463" cy="2776439"/>
            </a:xfrm>
            <a:custGeom>
              <a:avLst/>
              <a:gdLst/>
              <a:ahLst/>
              <a:cxnLst/>
              <a:rect l="l" t="t" r="r" b="b"/>
              <a:pathLst>
                <a:path w="42781" h="86988" extrusionOk="0">
                  <a:moveTo>
                    <a:pt x="1561" y="1"/>
                  </a:moveTo>
                  <a:cubicBezTo>
                    <a:pt x="703" y="1"/>
                    <a:pt x="1" y="691"/>
                    <a:pt x="1" y="1561"/>
                  </a:cubicBezTo>
                  <a:lnTo>
                    <a:pt x="1" y="85428"/>
                  </a:lnTo>
                  <a:cubicBezTo>
                    <a:pt x="1" y="86285"/>
                    <a:pt x="703" y="86988"/>
                    <a:pt x="1561" y="86988"/>
                  </a:cubicBezTo>
                  <a:lnTo>
                    <a:pt x="41220" y="86988"/>
                  </a:lnTo>
                  <a:cubicBezTo>
                    <a:pt x="42090" y="86988"/>
                    <a:pt x="42780" y="86285"/>
                    <a:pt x="42780" y="85428"/>
                  </a:cubicBezTo>
                  <a:lnTo>
                    <a:pt x="42780" y="1561"/>
                  </a:lnTo>
                  <a:cubicBezTo>
                    <a:pt x="42780" y="691"/>
                    <a:pt x="42090" y="1"/>
                    <a:pt x="4122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1" name="Google Shape;9791;p63"/>
            <p:cNvSpPr/>
            <p:nvPr/>
          </p:nvSpPr>
          <p:spPr>
            <a:xfrm>
              <a:off x="4000131" y="2122978"/>
              <a:ext cx="1055352" cy="766"/>
            </a:xfrm>
            <a:custGeom>
              <a:avLst/>
              <a:gdLst/>
              <a:ahLst/>
              <a:cxnLst/>
              <a:rect l="l" t="t" r="r" b="b"/>
              <a:pathLst>
                <a:path w="33065" h="24" fill="none" extrusionOk="0">
                  <a:moveTo>
                    <a:pt x="1" y="0"/>
                  </a:moveTo>
                  <a:lnTo>
                    <a:pt x="33064" y="24"/>
                  </a:lnTo>
                </a:path>
              </a:pathLst>
            </a:custGeom>
            <a:noFill/>
            <a:ln w="1200" cap="flat" cmpd="sng">
              <a:solidFill>
                <a:schemeClr val="dk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2" name="Google Shape;9792;p63"/>
            <p:cNvSpPr/>
            <p:nvPr/>
          </p:nvSpPr>
          <p:spPr>
            <a:xfrm>
              <a:off x="4000131" y="2327037"/>
              <a:ext cx="1055352" cy="798"/>
            </a:xfrm>
            <a:custGeom>
              <a:avLst/>
              <a:gdLst/>
              <a:ahLst/>
              <a:cxnLst/>
              <a:rect l="l" t="t" r="r" b="b"/>
              <a:pathLst>
                <a:path w="33065" h="25" fill="none" extrusionOk="0">
                  <a:moveTo>
                    <a:pt x="1" y="1"/>
                  </a:moveTo>
                  <a:lnTo>
                    <a:pt x="33064" y="25"/>
                  </a:lnTo>
                </a:path>
              </a:pathLst>
            </a:custGeom>
            <a:noFill/>
            <a:ln w="1200" cap="flat" cmpd="sng">
              <a:solidFill>
                <a:schemeClr val="dk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3" name="Google Shape;9793;p63"/>
            <p:cNvSpPr/>
            <p:nvPr/>
          </p:nvSpPr>
          <p:spPr>
            <a:xfrm>
              <a:off x="4000131" y="2531128"/>
              <a:ext cx="1055352" cy="798"/>
            </a:xfrm>
            <a:custGeom>
              <a:avLst/>
              <a:gdLst/>
              <a:ahLst/>
              <a:cxnLst/>
              <a:rect l="l" t="t" r="r" b="b"/>
              <a:pathLst>
                <a:path w="33065" h="25" fill="none" extrusionOk="0">
                  <a:moveTo>
                    <a:pt x="1" y="0"/>
                  </a:moveTo>
                  <a:lnTo>
                    <a:pt x="33064" y="24"/>
                  </a:lnTo>
                </a:path>
              </a:pathLst>
            </a:custGeom>
            <a:noFill/>
            <a:ln w="1200" cap="flat" cmpd="sng">
              <a:solidFill>
                <a:schemeClr val="dk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4" name="Google Shape;9794;p63"/>
            <p:cNvSpPr/>
            <p:nvPr/>
          </p:nvSpPr>
          <p:spPr>
            <a:xfrm>
              <a:off x="4000131" y="2735220"/>
              <a:ext cx="1055352" cy="766"/>
            </a:xfrm>
            <a:custGeom>
              <a:avLst/>
              <a:gdLst/>
              <a:ahLst/>
              <a:cxnLst/>
              <a:rect l="l" t="t" r="r" b="b"/>
              <a:pathLst>
                <a:path w="33065" h="24" fill="none" extrusionOk="0">
                  <a:moveTo>
                    <a:pt x="1" y="0"/>
                  </a:moveTo>
                  <a:lnTo>
                    <a:pt x="33064" y="24"/>
                  </a:lnTo>
                </a:path>
              </a:pathLst>
            </a:custGeom>
            <a:noFill/>
            <a:ln w="1200" cap="flat" cmpd="sng">
              <a:solidFill>
                <a:schemeClr val="dk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5" name="Google Shape;9795;p63"/>
            <p:cNvSpPr/>
            <p:nvPr/>
          </p:nvSpPr>
          <p:spPr>
            <a:xfrm>
              <a:off x="4000131" y="2939279"/>
              <a:ext cx="1055352" cy="415"/>
            </a:xfrm>
            <a:custGeom>
              <a:avLst/>
              <a:gdLst/>
              <a:ahLst/>
              <a:cxnLst/>
              <a:rect l="l" t="t" r="r" b="b"/>
              <a:pathLst>
                <a:path w="33065" h="13" fill="none" extrusionOk="0">
                  <a:moveTo>
                    <a:pt x="1" y="1"/>
                  </a:moveTo>
                  <a:lnTo>
                    <a:pt x="33064" y="13"/>
                  </a:lnTo>
                </a:path>
              </a:pathLst>
            </a:custGeom>
            <a:noFill/>
            <a:ln w="1200" cap="flat" cmpd="sng">
              <a:solidFill>
                <a:schemeClr val="dk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6" name="Google Shape;9796;p63"/>
            <p:cNvSpPr/>
            <p:nvPr/>
          </p:nvSpPr>
          <p:spPr>
            <a:xfrm>
              <a:off x="4000131" y="3142987"/>
              <a:ext cx="1055352" cy="798"/>
            </a:xfrm>
            <a:custGeom>
              <a:avLst/>
              <a:gdLst/>
              <a:ahLst/>
              <a:cxnLst/>
              <a:rect l="l" t="t" r="r" b="b"/>
              <a:pathLst>
                <a:path w="33065" h="25" fill="none" extrusionOk="0">
                  <a:moveTo>
                    <a:pt x="1" y="0"/>
                  </a:moveTo>
                  <a:lnTo>
                    <a:pt x="33064" y="24"/>
                  </a:lnTo>
                </a:path>
              </a:pathLst>
            </a:custGeom>
            <a:noFill/>
            <a:ln w="1200" cap="flat" cmpd="sng">
              <a:solidFill>
                <a:schemeClr val="dk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7" name="Google Shape;9797;p63"/>
            <p:cNvSpPr/>
            <p:nvPr/>
          </p:nvSpPr>
          <p:spPr>
            <a:xfrm>
              <a:off x="4000131" y="3347078"/>
              <a:ext cx="1055352" cy="766"/>
            </a:xfrm>
            <a:custGeom>
              <a:avLst/>
              <a:gdLst/>
              <a:ahLst/>
              <a:cxnLst/>
              <a:rect l="l" t="t" r="r" b="b"/>
              <a:pathLst>
                <a:path w="33065" h="24" fill="none" extrusionOk="0">
                  <a:moveTo>
                    <a:pt x="1" y="0"/>
                  </a:moveTo>
                  <a:lnTo>
                    <a:pt x="33064" y="24"/>
                  </a:lnTo>
                </a:path>
              </a:pathLst>
            </a:custGeom>
            <a:noFill/>
            <a:ln w="1200" cap="flat" cmpd="sng">
              <a:solidFill>
                <a:schemeClr val="dk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8" name="Google Shape;9798;p63"/>
            <p:cNvSpPr/>
            <p:nvPr/>
          </p:nvSpPr>
          <p:spPr>
            <a:xfrm>
              <a:off x="4000131" y="3551138"/>
              <a:ext cx="1055352" cy="415"/>
            </a:xfrm>
            <a:custGeom>
              <a:avLst/>
              <a:gdLst/>
              <a:ahLst/>
              <a:cxnLst/>
              <a:rect l="l" t="t" r="r" b="b"/>
              <a:pathLst>
                <a:path w="33065" h="13" fill="none" extrusionOk="0">
                  <a:moveTo>
                    <a:pt x="1" y="1"/>
                  </a:moveTo>
                  <a:lnTo>
                    <a:pt x="33064" y="13"/>
                  </a:lnTo>
                </a:path>
              </a:pathLst>
            </a:custGeom>
            <a:noFill/>
            <a:ln w="1200" cap="flat" cmpd="sng">
              <a:solidFill>
                <a:schemeClr val="dk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9" name="Google Shape;9799;p63"/>
            <p:cNvSpPr/>
            <p:nvPr/>
          </p:nvSpPr>
          <p:spPr>
            <a:xfrm>
              <a:off x="4000131" y="3755229"/>
              <a:ext cx="1055352" cy="415"/>
            </a:xfrm>
            <a:custGeom>
              <a:avLst/>
              <a:gdLst/>
              <a:ahLst/>
              <a:cxnLst/>
              <a:rect l="l" t="t" r="r" b="b"/>
              <a:pathLst>
                <a:path w="33065" h="13" fill="none" extrusionOk="0">
                  <a:moveTo>
                    <a:pt x="1" y="0"/>
                  </a:moveTo>
                  <a:lnTo>
                    <a:pt x="33064" y="12"/>
                  </a:lnTo>
                </a:path>
              </a:pathLst>
            </a:custGeom>
            <a:noFill/>
            <a:ln w="1200" cap="flat" cmpd="sng">
              <a:solidFill>
                <a:schemeClr val="dk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0" name="Google Shape;9800;p63"/>
            <p:cNvSpPr/>
            <p:nvPr/>
          </p:nvSpPr>
          <p:spPr>
            <a:xfrm>
              <a:off x="4000131" y="3958937"/>
              <a:ext cx="1055352" cy="766"/>
            </a:xfrm>
            <a:custGeom>
              <a:avLst/>
              <a:gdLst/>
              <a:ahLst/>
              <a:cxnLst/>
              <a:rect l="l" t="t" r="r" b="b"/>
              <a:pathLst>
                <a:path w="33065" h="24" fill="none" extrusionOk="0">
                  <a:moveTo>
                    <a:pt x="1" y="0"/>
                  </a:moveTo>
                  <a:lnTo>
                    <a:pt x="33064" y="24"/>
                  </a:lnTo>
                </a:path>
              </a:pathLst>
            </a:custGeom>
            <a:noFill/>
            <a:ln w="1200" cap="flat" cmpd="sng">
              <a:solidFill>
                <a:schemeClr val="dk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1" name="Google Shape;9801;p63"/>
            <p:cNvSpPr/>
            <p:nvPr/>
          </p:nvSpPr>
          <p:spPr>
            <a:xfrm>
              <a:off x="4000131" y="4162997"/>
              <a:ext cx="1055352" cy="798"/>
            </a:xfrm>
            <a:custGeom>
              <a:avLst/>
              <a:gdLst/>
              <a:ahLst/>
              <a:cxnLst/>
              <a:rect l="l" t="t" r="r" b="b"/>
              <a:pathLst>
                <a:path w="33065" h="25" fill="none" extrusionOk="0">
                  <a:moveTo>
                    <a:pt x="1" y="1"/>
                  </a:moveTo>
                  <a:lnTo>
                    <a:pt x="33064" y="25"/>
                  </a:lnTo>
                </a:path>
              </a:pathLst>
            </a:custGeom>
            <a:noFill/>
            <a:ln w="1200" cap="flat" cmpd="sng">
              <a:solidFill>
                <a:schemeClr val="dk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2" name="Google Shape;9802;p63"/>
            <p:cNvSpPr/>
            <p:nvPr/>
          </p:nvSpPr>
          <p:spPr>
            <a:xfrm>
              <a:off x="4000131" y="4367088"/>
              <a:ext cx="1055352" cy="798"/>
            </a:xfrm>
            <a:custGeom>
              <a:avLst/>
              <a:gdLst/>
              <a:ahLst/>
              <a:cxnLst/>
              <a:rect l="l" t="t" r="r" b="b"/>
              <a:pathLst>
                <a:path w="33065" h="25" fill="none" extrusionOk="0">
                  <a:moveTo>
                    <a:pt x="1" y="0"/>
                  </a:moveTo>
                  <a:lnTo>
                    <a:pt x="33064" y="24"/>
                  </a:lnTo>
                </a:path>
              </a:pathLst>
            </a:custGeom>
            <a:noFill/>
            <a:ln w="1200" cap="flat" cmpd="sng">
              <a:solidFill>
                <a:schemeClr val="dk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803" name="Google Shape;9803;p63"/>
          <p:cNvSpPr/>
          <p:nvPr/>
        </p:nvSpPr>
        <p:spPr>
          <a:xfrm>
            <a:off x="4000514" y="1702634"/>
            <a:ext cx="1054969" cy="208294"/>
          </a:xfrm>
          <a:custGeom>
            <a:avLst/>
            <a:gdLst/>
            <a:ahLst/>
            <a:cxnLst/>
            <a:rect l="l" t="t" r="r" b="b"/>
            <a:pathLst>
              <a:path w="33053" h="6526" extrusionOk="0">
                <a:moveTo>
                  <a:pt x="739" y="1"/>
                </a:moveTo>
                <a:cubicBezTo>
                  <a:pt x="322" y="1"/>
                  <a:pt x="1" y="334"/>
                  <a:pt x="1" y="739"/>
                </a:cubicBezTo>
                <a:lnTo>
                  <a:pt x="1" y="5192"/>
                </a:lnTo>
                <a:cubicBezTo>
                  <a:pt x="1" y="5930"/>
                  <a:pt x="596" y="6525"/>
                  <a:pt x="1334" y="6525"/>
                </a:cubicBezTo>
                <a:lnTo>
                  <a:pt x="31707" y="6525"/>
                </a:lnTo>
                <a:cubicBezTo>
                  <a:pt x="32457" y="6525"/>
                  <a:pt x="33052" y="5930"/>
                  <a:pt x="33052" y="5192"/>
                </a:cubicBezTo>
                <a:lnTo>
                  <a:pt x="33052" y="739"/>
                </a:lnTo>
                <a:cubicBezTo>
                  <a:pt x="33052" y="334"/>
                  <a:pt x="32719" y="1"/>
                  <a:pt x="32302" y="1"/>
                </a:cubicBezTo>
                <a:close/>
              </a:path>
            </a:pathLst>
          </a:custGeom>
          <a:solidFill>
            <a:schemeClr val="accent3"/>
          </a:solidFill>
          <a:ln>
            <a:noFill/>
          </a:ln>
        </p:spPr>
        <p:txBody>
          <a:bodyPr spcFirstLastPara="1" wrap="square" lIns="0" tIns="91425" rIns="0" bIns="91425" anchor="ctr" anchorCtr="0">
            <a:noAutofit/>
          </a:bodyPr>
          <a:lstStyle/>
          <a:p>
            <a:pPr marL="0" lvl="0" indent="0" algn="ctr" rtl="0">
              <a:spcBef>
                <a:spcPts val="0"/>
              </a:spcBef>
              <a:spcAft>
                <a:spcPts val="0"/>
              </a:spcAft>
              <a:buClr>
                <a:schemeClr val="dk1"/>
              </a:buClr>
              <a:buSzPts val="1100"/>
              <a:buFont typeface="Arial"/>
              <a:buNone/>
            </a:pPr>
            <a:r>
              <a:rPr lang="en" sz="1600">
                <a:solidFill>
                  <a:schemeClr val="dk1"/>
                </a:solidFill>
                <a:latin typeface="Gochi Hand"/>
                <a:ea typeface="Gochi Hand"/>
                <a:cs typeface="Gochi Hand"/>
                <a:sym typeface="Gochi Hand"/>
              </a:rPr>
              <a:t>Wednesday</a:t>
            </a:r>
            <a:endParaRPr/>
          </a:p>
        </p:txBody>
      </p:sp>
      <p:grpSp>
        <p:nvGrpSpPr>
          <p:cNvPr id="9804" name="Google Shape;9804;p63"/>
          <p:cNvGrpSpPr/>
          <p:nvPr/>
        </p:nvGrpSpPr>
        <p:grpSpPr>
          <a:xfrm>
            <a:off x="8736969" y="4373153"/>
            <a:ext cx="269462" cy="389222"/>
            <a:chOff x="8736969" y="4373153"/>
            <a:chExt cx="269462" cy="389222"/>
          </a:xfrm>
        </p:grpSpPr>
        <p:sp>
          <p:nvSpPr>
            <p:cNvPr id="9805" name="Google Shape;9805;p63"/>
            <p:cNvSpPr/>
            <p:nvPr/>
          </p:nvSpPr>
          <p:spPr>
            <a:xfrm>
              <a:off x="8883670" y="4753853"/>
              <a:ext cx="56047" cy="8522"/>
            </a:xfrm>
            <a:custGeom>
              <a:avLst/>
              <a:gdLst/>
              <a:ahLst/>
              <a:cxnLst/>
              <a:rect l="l" t="t" r="r" b="b"/>
              <a:pathLst>
                <a:path w="1756" h="267" extrusionOk="0">
                  <a:moveTo>
                    <a:pt x="1697" y="0"/>
                  </a:moveTo>
                  <a:cubicBezTo>
                    <a:pt x="1692" y="0"/>
                    <a:pt x="1685" y="1"/>
                    <a:pt x="1679" y="4"/>
                  </a:cubicBezTo>
                  <a:cubicBezTo>
                    <a:pt x="1304" y="115"/>
                    <a:pt x="916" y="177"/>
                    <a:pt x="525" y="177"/>
                  </a:cubicBezTo>
                  <a:cubicBezTo>
                    <a:pt x="370" y="177"/>
                    <a:pt x="215" y="167"/>
                    <a:pt x="60" y="147"/>
                  </a:cubicBezTo>
                  <a:cubicBezTo>
                    <a:pt x="0" y="147"/>
                    <a:pt x="0" y="230"/>
                    <a:pt x="60" y="242"/>
                  </a:cubicBezTo>
                  <a:cubicBezTo>
                    <a:pt x="209" y="258"/>
                    <a:pt x="360" y="267"/>
                    <a:pt x="511" y="267"/>
                  </a:cubicBezTo>
                  <a:cubicBezTo>
                    <a:pt x="912" y="267"/>
                    <a:pt x="1313" y="208"/>
                    <a:pt x="1703" y="87"/>
                  </a:cubicBezTo>
                  <a:cubicBezTo>
                    <a:pt x="1756" y="77"/>
                    <a:pt x="1743" y="0"/>
                    <a:pt x="169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6" name="Google Shape;9806;p63"/>
            <p:cNvSpPr/>
            <p:nvPr/>
          </p:nvSpPr>
          <p:spPr>
            <a:xfrm>
              <a:off x="8800392" y="4722157"/>
              <a:ext cx="35141" cy="28949"/>
            </a:xfrm>
            <a:custGeom>
              <a:avLst/>
              <a:gdLst/>
              <a:ahLst/>
              <a:cxnLst/>
              <a:rect l="l" t="t" r="r" b="b"/>
              <a:pathLst>
                <a:path w="1101" h="907" extrusionOk="0">
                  <a:moveTo>
                    <a:pt x="65" y="1"/>
                  </a:moveTo>
                  <a:cubicBezTo>
                    <a:pt x="34" y="1"/>
                    <a:pt x="0" y="35"/>
                    <a:pt x="25" y="68"/>
                  </a:cubicBezTo>
                  <a:cubicBezTo>
                    <a:pt x="263" y="437"/>
                    <a:pt x="609" y="723"/>
                    <a:pt x="1002" y="902"/>
                  </a:cubicBezTo>
                  <a:cubicBezTo>
                    <a:pt x="1010" y="905"/>
                    <a:pt x="1018" y="906"/>
                    <a:pt x="1026" y="906"/>
                  </a:cubicBezTo>
                  <a:cubicBezTo>
                    <a:pt x="1072" y="906"/>
                    <a:pt x="1101" y="851"/>
                    <a:pt x="1049" y="830"/>
                  </a:cubicBezTo>
                  <a:cubicBezTo>
                    <a:pt x="668" y="652"/>
                    <a:pt x="335" y="378"/>
                    <a:pt x="97" y="21"/>
                  </a:cubicBezTo>
                  <a:cubicBezTo>
                    <a:pt x="90" y="7"/>
                    <a:pt x="78" y="1"/>
                    <a:pt x="6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7" name="Google Shape;9807;p63"/>
            <p:cNvSpPr/>
            <p:nvPr/>
          </p:nvSpPr>
          <p:spPr>
            <a:xfrm>
              <a:off x="8749353" y="4648807"/>
              <a:ext cx="18576" cy="34375"/>
            </a:xfrm>
            <a:custGeom>
              <a:avLst/>
              <a:gdLst/>
              <a:ahLst/>
              <a:cxnLst/>
              <a:rect l="l" t="t" r="r" b="b"/>
              <a:pathLst>
                <a:path w="582" h="1077" extrusionOk="0">
                  <a:moveTo>
                    <a:pt x="63" y="1"/>
                  </a:moveTo>
                  <a:cubicBezTo>
                    <a:pt x="31" y="1"/>
                    <a:pt x="0" y="35"/>
                    <a:pt x="17" y="68"/>
                  </a:cubicBezTo>
                  <a:lnTo>
                    <a:pt x="481" y="1057"/>
                  </a:lnTo>
                  <a:cubicBezTo>
                    <a:pt x="488" y="1070"/>
                    <a:pt x="500" y="1076"/>
                    <a:pt x="513" y="1076"/>
                  </a:cubicBezTo>
                  <a:cubicBezTo>
                    <a:pt x="545" y="1076"/>
                    <a:pt x="582" y="1043"/>
                    <a:pt x="565" y="1009"/>
                  </a:cubicBezTo>
                  <a:lnTo>
                    <a:pt x="100" y="21"/>
                  </a:lnTo>
                  <a:cubicBezTo>
                    <a:pt x="90" y="7"/>
                    <a:pt x="76" y="1"/>
                    <a:pt x="6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8" name="Google Shape;9808;p63"/>
            <p:cNvSpPr/>
            <p:nvPr/>
          </p:nvSpPr>
          <p:spPr>
            <a:xfrm>
              <a:off x="8736969" y="4555571"/>
              <a:ext cx="3447" cy="23523"/>
            </a:xfrm>
            <a:custGeom>
              <a:avLst/>
              <a:gdLst/>
              <a:ahLst/>
              <a:cxnLst/>
              <a:rect l="l" t="t" r="r" b="b"/>
              <a:pathLst>
                <a:path w="108" h="737" extrusionOk="0">
                  <a:moveTo>
                    <a:pt x="66" y="1"/>
                  </a:moveTo>
                  <a:cubicBezTo>
                    <a:pt x="45" y="1"/>
                    <a:pt x="24" y="13"/>
                    <a:pt x="24" y="37"/>
                  </a:cubicBezTo>
                  <a:lnTo>
                    <a:pt x="0" y="691"/>
                  </a:lnTo>
                  <a:cubicBezTo>
                    <a:pt x="0" y="721"/>
                    <a:pt x="21" y="736"/>
                    <a:pt x="42" y="736"/>
                  </a:cubicBezTo>
                  <a:cubicBezTo>
                    <a:pt x="63" y="736"/>
                    <a:pt x="84" y="721"/>
                    <a:pt x="84" y="691"/>
                  </a:cubicBezTo>
                  <a:lnTo>
                    <a:pt x="107" y="37"/>
                  </a:lnTo>
                  <a:cubicBezTo>
                    <a:pt x="107" y="13"/>
                    <a:pt x="87" y="1"/>
                    <a:pt x="6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9" name="Google Shape;9809;p63"/>
            <p:cNvSpPr/>
            <p:nvPr/>
          </p:nvSpPr>
          <p:spPr>
            <a:xfrm>
              <a:off x="8746704" y="4477177"/>
              <a:ext cx="20427" cy="33545"/>
            </a:xfrm>
            <a:custGeom>
              <a:avLst/>
              <a:gdLst/>
              <a:ahLst/>
              <a:cxnLst/>
              <a:rect l="l" t="t" r="r" b="b"/>
              <a:pathLst>
                <a:path w="640" h="1051" extrusionOk="0">
                  <a:moveTo>
                    <a:pt x="583" y="0"/>
                  </a:moveTo>
                  <a:cubicBezTo>
                    <a:pt x="568" y="0"/>
                    <a:pt x="552" y="8"/>
                    <a:pt x="541" y="28"/>
                  </a:cubicBezTo>
                  <a:lnTo>
                    <a:pt x="17" y="980"/>
                  </a:lnTo>
                  <a:cubicBezTo>
                    <a:pt x="1" y="1021"/>
                    <a:pt x="34" y="1050"/>
                    <a:pt x="64" y="1050"/>
                  </a:cubicBezTo>
                  <a:cubicBezTo>
                    <a:pt x="78" y="1050"/>
                    <a:pt x="92" y="1043"/>
                    <a:pt x="100" y="1028"/>
                  </a:cubicBezTo>
                  <a:lnTo>
                    <a:pt x="624" y="64"/>
                  </a:lnTo>
                  <a:cubicBezTo>
                    <a:pt x="640" y="32"/>
                    <a:pt x="613" y="0"/>
                    <a:pt x="58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0" name="Google Shape;9810;p63"/>
            <p:cNvSpPr/>
            <p:nvPr/>
          </p:nvSpPr>
          <p:spPr>
            <a:xfrm>
              <a:off x="8789253" y="4429426"/>
              <a:ext cx="29875" cy="24257"/>
            </a:xfrm>
            <a:custGeom>
              <a:avLst/>
              <a:gdLst/>
              <a:ahLst/>
              <a:cxnLst/>
              <a:rect l="l" t="t" r="r" b="b"/>
              <a:pathLst>
                <a:path w="936" h="760" extrusionOk="0">
                  <a:moveTo>
                    <a:pt x="865" y="1"/>
                  </a:moveTo>
                  <a:cubicBezTo>
                    <a:pt x="856" y="1"/>
                    <a:pt x="846" y="4"/>
                    <a:pt x="839" y="12"/>
                  </a:cubicBezTo>
                  <a:lnTo>
                    <a:pt x="29" y="679"/>
                  </a:lnTo>
                  <a:cubicBezTo>
                    <a:pt x="0" y="708"/>
                    <a:pt x="34" y="760"/>
                    <a:pt x="73" y="760"/>
                  </a:cubicBezTo>
                  <a:cubicBezTo>
                    <a:pt x="82" y="760"/>
                    <a:pt x="91" y="757"/>
                    <a:pt x="101" y="750"/>
                  </a:cubicBezTo>
                  <a:lnTo>
                    <a:pt x="898" y="83"/>
                  </a:lnTo>
                  <a:cubicBezTo>
                    <a:pt x="936" y="46"/>
                    <a:pt x="899" y="1"/>
                    <a:pt x="86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1" name="Google Shape;9811;p63"/>
            <p:cNvSpPr/>
            <p:nvPr/>
          </p:nvSpPr>
          <p:spPr>
            <a:xfrm>
              <a:off x="8857337" y="4389112"/>
              <a:ext cx="40408" cy="18033"/>
            </a:xfrm>
            <a:custGeom>
              <a:avLst/>
              <a:gdLst/>
              <a:ahLst/>
              <a:cxnLst/>
              <a:rect l="l" t="t" r="r" b="b"/>
              <a:pathLst>
                <a:path w="1266" h="565" extrusionOk="0">
                  <a:moveTo>
                    <a:pt x="1206" y="1"/>
                  </a:moveTo>
                  <a:cubicBezTo>
                    <a:pt x="765" y="1"/>
                    <a:pt x="337" y="179"/>
                    <a:pt x="27" y="489"/>
                  </a:cubicBezTo>
                  <a:cubicBezTo>
                    <a:pt x="0" y="516"/>
                    <a:pt x="28" y="564"/>
                    <a:pt x="59" y="564"/>
                  </a:cubicBezTo>
                  <a:cubicBezTo>
                    <a:pt x="69" y="564"/>
                    <a:pt x="78" y="560"/>
                    <a:pt x="87" y="549"/>
                  </a:cubicBezTo>
                  <a:cubicBezTo>
                    <a:pt x="384" y="263"/>
                    <a:pt x="789" y="84"/>
                    <a:pt x="1206" y="84"/>
                  </a:cubicBezTo>
                  <a:cubicBezTo>
                    <a:pt x="1266" y="84"/>
                    <a:pt x="1266" y="1"/>
                    <a:pt x="120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2" name="Google Shape;9812;p63"/>
            <p:cNvSpPr/>
            <p:nvPr/>
          </p:nvSpPr>
          <p:spPr>
            <a:xfrm>
              <a:off x="8935731" y="4373153"/>
              <a:ext cx="40312" cy="3096"/>
            </a:xfrm>
            <a:custGeom>
              <a:avLst/>
              <a:gdLst/>
              <a:ahLst/>
              <a:cxnLst/>
              <a:rect l="l" t="t" r="r" b="b"/>
              <a:pathLst>
                <a:path w="1263" h="97" extrusionOk="0">
                  <a:moveTo>
                    <a:pt x="60" y="1"/>
                  </a:moveTo>
                  <a:cubicBezTo>
                    <a:pt x="0" y="1"/>
                    <a:pt x="0" y="96"/>
                    <a:pt x="60" y="96"/>
                  </a:cubicBezTo>
                  <a:lnTo>
                    <a:pt x="1203" y="96"/>
                  </a:lnTo>
                  <a:cubicBezTo>
                    <a:pt x="1262" y="96"/>
                    <a:pt x="1262" y="1"/>
                    <a:pt x="120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3" name="Google Shape;9813;p63"/>
            <p:cNvSpPr/>
            <p:nvPr/>
          </p:nvSpPr>
          <p:spPr>
            <a:xfrm>
              <a:off x="8977832" y="4498276"/>
              <a:ext cx="28598" cy="70825"/>
            </a:xfrm>
            <a:custGeom>
              <a:avLst/>
              <a:gdLst/>
              <a:ahLst/>
              <a:cxnLst/>
              <a:rect l="l" t="t" r="r" b="b"/>
              <a:pathLst>
                <a:path w="896" h="2219" extrusionOk="0">
                  <a:moveTo>
                    <a:pt x="854" y="1"/>
                  </a:moveTo>
                  <a:cubicBezTo>
                    <a:pt x="833" y="1"/>
                    <a:pt x="812" y="16"/>
                    <a:pt x="812" y="46"/>
                  </a:cubicBezTo>
                  <a:cubicBezTo>
                    <a:pt x="777" y="808"/>
                    <a:pt x="503" y="1546"/>
                    <a:pt x="27" y="2141"/>
                  </a:cubicBezTo>
                  <a:cubicBezTo>
                    <a:pt x="0" y="2176"/>
                    <a:pt x="26" y="2218"/>
                    <a:pt x="56" y="2218"/>
                  </a:cubicBezTo>
                  <a:cubicBezTo>
                    <a:pt x="66" y="2218"/>
                    <a:pt x="77" y="2213"/>
                    <a:pt x="86" y="2201"/>
                  </a:cubicBezTo>
                  <a:cubicBezTo>
                    <a:pt x="586" y="1593"/>
                    <a:pt x="872" y="831"/>
                    <a:pt x="896" y="46"/>
                  </a:cubicBezTo>
                  <a:cubicBezTo>
                    <a:pt x="896" y="16"/>
                    <a:pt x="875" y="1"/>
                    <a:pt x="85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4" name="Google Shape;9814;p63"/>
            <p:cNvSpPr/>
            <p:nvPr/>
          </p:nvSpPr>
          <p:spPr>
            <a:xfrm>
              <a:off x="8883447" y="4591927"/>
              <a:ext cx="61282" cy="14108"/>
            </a:xfrm>
            <a:custGeom>
              <a:avLst/>
              <a:gdLst/>
              <a:ahLst/>
              <a:cxnLst/>
              <a:rect l="l" t="t" r="r" b="b"/>
              <a:pathLst>
                <a:path w="1920" h="442" extrusionOk="0">
                  <a:moveTo>
                    <a:pt x="70" y="1"/>
                  </a:moveTo>
                  <a:cubicBezTo>
                    <a:pt x="23" y="1"/>
                    <a:pt x="1" y="67"/>
                    <a:pt x="43" y="88"/>
                  </a:cubicBezTo>
                  <a:cubicBezTo>
                    <a:pt x="476" y="318"/>
                    <a:pt x="958" y="442"/>
                    <a:pt x="1441" y="442"/>
                  </a:cubicBezTo>
                  <a:cubicBezTo>
                    <a:pt x="1583" y="442"/>
                    <a:pt x="1724" y="431"/>
                    <a:pt x="1864" y="410"/>
                  </a:cubicBezTo>
                  <a:cubicBezTo>
                    <a:pt x="1920" y="399"/>
                    <a:pt x="1903" y="325"/>
                    <a:pt x="1852" y="325"/>
                  </a:cubicBezTo>
                  <a:cubicBezTo>
                    <a:pt x="1848" y="325"/>
                    <a:pt x="1845" y="326"/>
                    <a:pt x="1841" y="326"/>
                  </a:cubicBezTo>
                  <a:cubicBezTo>
                    <a:pt x="1710" y="345"/>
                    <a:pt x="1579" y="354"/>
                    <a:pt x="1448" y="354"/>
                  </a:cubicBezTo>
                  <a:cubicBezTo>
                    <a:pt x="978" y="354"/>
                    <a:pt x="509" y="237"/>
                    <a:pt x="90" y="5"/>
                  </a:cubicBezTo>
                  <a:cubicBezTo>
                    <a:pt x="83" y="2"/>
                    <a:pt x="76" y="1"/>
                    <a:pt x="7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5" name="Google Shape;9815;p63"/>
            <p:cNvSpPr/>
            <p:nvPr/>
          </p:nvSpPr>
          <p:spPr>
            <a:xfrm>
              <a:off x="8845654" y="4540026"/>
              <a:ext cx="10405" cy="23683"/>
            </a:xfrm>
            <a:custGeom>
              <a:avLst/>
              <a:gdLst/>
              <a:ahLst/>
              <a:cxnLst/>
              <a:rect l="l" t="t" r="r" b="b"/>
              <a:pathLst>
                <a:path w="326" h="742" extrusionOk="0">
                  <a:moveTo>
                    <a:pt x="110" y="1"/>
                  </a:moveTo>
                  <a:cubicBezTo>
                    <a:pt x="93" y="1"/>
                    <a:pt x="77" y="11"/>
                    <a:pt x="72" y="35"/>
                  </a:cubicBezTo>
                  <a:cubicBezTo>
                    <a:pt x="0" y="274"/>
                    <a:pt x="60" y="535"/>
                    <a:pt x="239" y="726"/>
                  </a:cubicBezTo>
                  <a:cubicBezTo>
                    <a:pt x="247" y="737"/>
                    <a:pt x="257" y="742"/>
                    <a:pt x="266" y="742"/>
                  </a:cubicBezTo>
                  <a:cubicBezTo>
                    <a:pt x="297" y="742"/>
                    <a:pt x="325" y="694"/>
                    <a:pt x="298" y="666"/>
                  </a:cubicBezTo>
                  <a:cubicBezTo>
                    <a:pt x="155" y="500"/>
                    <a:pt x="96" y="262"/>
                    <a:pt x="155" y="59"/>
                  </a:cubicBezTo>
                  <a:cubicBezTo>
                    <a:pt x="162" y="24"/>
                    <a:pt x="136" y="1"/>
                    <a:pt x="11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6" name="Google Shape;9816;p63"/>
            <p:cNvSpPr/>
            <p:nvPr/>
          </p:nvSpPr>
          <p:spPr>
            <a:xfrm>
              <a:off x="8862667" y="4487934"/>
              <a:ext cx="24832" cy="13118"/>
            </a:xfrm>
            <a:custGeom>
              <a:avLst/>
              <a:gdLst/>
              <a:ahLst/>
              <a:cxnLst/>
              <a:rect l="l" t="t" r="r" b="b"/>
              <a:pathLst>
                <a:path w="778" h="411" extrusionOk="0">
                  <a:moveTo>
                    <a:pt x="718" y="1"/>
                  </a:moveTo>
                  <a:cubicBezTo>
                    <a:pt x="444" y="1"/>
                    <a:pt x="194" y="131"/>
                    <a:pt x="27" y="334"/>
                  </a:cubicBezTo>
                  <a:cubicBezTo>
                    <a:pt x="1" y="369"/>
                    <a:pt x="26" y="411"/>
                    <a:pt x="56" y="411"/>
                  </a:cubicBezTo>
                  <a:cubicBezTo>
                    <a:pt x="66" y="411"/>
                    <a:pt x="77" y="406"/>
                    <a:pt x="87" y="393"/>
                  </a:cubicBezTo>
                  <a:cubicBezTo>
                    <a:pt x="241" y="203"/>
                    <a:pt x="468" y="96"/>
                    <a:pt x="718" y="96"/>
                  </a:cubicBezTo>
                  <a:cubicBezTo>
                    <a:pt x="777" y="96"/>
                    <a:pt x="777" y="1"/>
                    <a:pt x="71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7" name="Google Shape;9817;p63"/>
            <p:cNvSpPr/>
            <p:nvPr/>
          </p:nvSpPr>
          <p:spPr>
            <a:xfrm>
              <a:off x="8920760" y="4492147"/>
              <a:ext cx="14267" cy="13661"/>
            </a:xfrm>
            <a:custGeom>
              <a:avLst/>
              <a:gdLst/>
              <a:ahLst/>
              <a:cxnLst/>
              <a:rect l="l" t="t" r="r" b="b"/>
              <a:pathLst>
                <a:path w="447" h="428" extrusionOk="0">
                  <a:moveTo>
                    <a:pt x="63" y="0"/>
                  </a:moveTo>
                  <a:cubicBezTo>
                    <a:pt x="31" y="0"/>
                    <a:pt x="1" y="45"/>
                    <a:pt x="29" y="83"/>
                  </a:cubicBezTo>
                  <a:lnTo>
                    <a:pt x="350" y="416"/>
                  </a:lnTo>
                  <a:cubicBezTo>
                    <a:pt x="358" y="424"/>
                    <a:pt x="367" y="427"/>
                    <a:pt x="377" y="427"/>
                  </a:cubicBezTo>
                  <a:cubicBezTo>
                    <a:pt x="411" y="427"/>
                    <a:pt x="447" y="385"/>
                    <a:pt x="410" y="357"/>
                  </a:cubicBezTo>
                  <a:lnTo>
                    <a:pt x="88" y="11"/>
                  </a:lnTo>
                  <a:cubicBezTo>
                    <a:pt x="81" y="4"/>
                    <a:pt x="72" y="0"/>
                    <a:pt x="6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818" name="Google Shape;9818;p63"/>
          <p:cNvSpPr/>
          <p:nvPr/>
        </p:nvSpPr>
        <p:spPr>
          <a:xfrm>
            <a:off x="8185242" y="3768476"/>
            <a:ext cx="40854" cy="12671"/>
          </a:xfrm>
          <a:custGeom>
            <a:avLst/>
            <a:gdLst/>
            <a:ahLst/>
            <a:cxnLst/>
            <a:rect l="l" t="t" r="r" b="b"/>
            <a:pathLst>
              <a:path w="1280" h="397" extrusionOk="0">
                <a:moveTo>
                  <a:pt x="1211" y="1"/>
                </a:moveTo>
                <a:cubicBezTo>
                  <a:pt x="1208" y="1"/>
                  <a:pt x="1204" y="1"/>
                  <a:pt x="1200" y="2"/>
                </a:cubicBezTo>
                <a:lnTo>
                  <a:pt x="45" y="300"/>
                </a:lnTo>
                <a:cubicBezTo>
                  <a:pt x="0" y="322"/>
                  <a:pt x="18" y="396"/>
                  <a:pt x="60" y="396"/>
                </a:cubicBezTo>
                <a:cubicBezTo>
                  <a:pt x="63" y="396"/>
                  <a:pt x="66" y="396"/>
                  <a:pt x="69" y="395"/>
                </a:cubicBezTo>
                <a:lnTo>
                  <a:pt x="1224" y="97"/>
                </a:lnTo>
                <a:cubicBezTo>
                  <a:pt x="1279" y="75"/>
                  <a:pt x="1262" y="1"/>
                  <a:pt x="1211" y="1"/>
                </a:cubicBezTo>
                <a:close/>
              </a:path>
            </a:pathLst>
          </a:custGeom>
          <a:solidFill>
            <a:srgbClr val="CEB8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9" name="Google Shape;9819;p63"/>
          <p:cNvSpPr/>
          <p:nvPr/>
        </p:nvSpPr>
        <p:spPr>
          <a:xfrm>
            <a:off x="8305865" y="3686858"/>
            <a:ext cx="30609" cy="28087"/>
          </a:xfrm>
          <a:custGeom>
            <a:avLst/>
            <a:gdLst/>
            <a:ahLst/>
            <a:cxnLst/>
            <a:rect l="l" t="t" r="r" b="b"/>
            <a:pathLst>
              <a:path w="959" h="880" extrusionOk="0">
                <a:moveTo>
                  <a:pt x="893" y="0"/>
                </a:moveTo>
                <a:cubicBezTo>
                  <a:pt x="883" y="0"/>
                  <a:pt x="872" y="3"/>
                  <a:pt x="862" y="11"/>
                </a:cubicBezTo>
                <a:lnTo>
                  <a:pt x="28" y="809"/>
                </a:lnTo>
                <a:cubicBezTo>
                  <a:pt x="0" y="837"/>
                  <a:pt x="31" y="879"/>
                  <a:pt x="62" y="879"/>
                </a:cubicBezTo>
                <a:cubicBezTo>
                  <a:pt x="71" y="879"/>
                  <a:pt x="80" y="876"/>
                  <a:pt x="88" y="868"/>
                </a:cubicBezTo>
                <a:lnTo>
                  <a:pt x="921" y="71"/>
                </a:lnTo>
                <a:cubicBezTo>
                  <a:pt x="959" y="43"/>
                  <a:pt x="930" y="0"/>
                  <a:pt x="893" y="0"/>
                </a:cubicBezTo>
                <a:close/>
              </a:path>
            </a:pathLst>
          </a:custGeom>
          <a:solidFill>
            <a:srgbClr val="CEB8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0" name="Google Shape;9820;p63"/>
          <p:cNvSpPr/>
          <p:nvPr/>
        </p:nvSpPr>
        <p:spPr>
          <a:xfrm>
            <a:off x="8399740" y="3581972"/>
            <a:ext cx="35269" cy="39482"/>
          </a:xfrm>
          <a:custGeom>
            <a:avLst/>
            <a:gdLst/>
            <a:ahLst/>
            <a:cxnLst/>
            <a:rect l="l" t="t" r="r" b="b"/>
            <a:pathLst>
              <a:path w="1105" h="1237" extrusionOk="0">
                <a:moveTo>
                  <a:pt x="1041" y="0"/>
                </a:moveTo>
                <a:cubicBezTo>
                  <a:pt x="1033" y="0"/>
                  <a:pt x="1024" y="3"/>
                  <a:pt x="1016" y="11"/>
                </a:cubicBezTo>
                <a:lnTo>
                  <a:pt x="28" y="1154"/>
                </a:lnTo>
                <a:cubicBezTo>
                  <a:pt x="0" y="1191"/>
                  <a:pt x="31" y="1236"/>
                  <a:pt x="69" y="1236"/>
                </a:cubicBezTo>
                <a:cubicBezTo>
                  <a:pt x="79" y="1236"/>
                  <a:pt x="89" y="1233"/>
                  <a:pt x="100" y="1225"/>
                </a:cubicBezTo>
                <a:lnTo>
                  <a:pt x="1076" y="82"/>
                </a:lnTo>
                <a:cubicBezTo>
                  <a:pt x="1104" y="45"/>
                  <a:pt x="1073" y="0"/>
                  <a:pt x="1041" y="0"/>
                </a:cubicBezTo>
                <a:close/>
              </a:path>
            </a:pathLst>
          </a:custGeom>
          <a:solidFill>
            <a:srgbClr val="CEB8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1" name="Google Shape;9821;p63"/>
          <p:cNvSpPr/>
          <p:nvPr/>
        </p:nvSpPr>
        <p:spPr>
          <a:xfrm>
            <a:off x="8466771" y="3488002"/>
            <a:ext cx="29747" cy="44333"/>
          </a:xfrm>
          <a:custGeom>
            <a:avLst/>
            <a:gdLst/>
            <a:ahLst/>
            <a:cxnLst/>
            <a:rect l="l" t="t" r="r" b="b"/>
            <a:pathLst>
              <a:path w="932" h="1389" extrusionOk="0">
                <a:moveTo>
                  <a:pt x="877" y="0"/>
                </a:moveTo>
                <a:cubicBezTo>
                  <a:pt x="860" y="0"/>
                  <a:pt x="842" y="8"/>
                  <a:pt x="833" y="26"/>
                </a:cubicBezTo>
                <a:cubicBezTo>
                  <a:pt x="667" y="514"/>
                  <a:pt x="393" y="955"/>
                  <a:pt x="36" y="1312"/>
                </a:cubicBezTo>
                <a:cubicBezTo>
                  <a:pt x="0" y="1347"/>
                  <a:pt x="30" y="1389"/>
                  <a:pt x="63" y="1389"/>
                </a:cubicBezTo>
                <a:cubicBezTo>
                  <a:pt x="74" y="1389"/>
                  <a:pt x="86" y="1384"/>
                  <a:pt x="95" y="1371"/>
                </a:cubicBezTo>
                <a:lnTo>
                  <a:pt x="95" y="1383"/>
                </a:lnTo>
                <a:cubicBezTo>
                  <a:pt x="464" y="1002"/>
                  <a:pt x="750" y="550"/>
                  <a:pt x="917" y="50"/>
                </a:cubicBezTo>
                <a:cubicBezTo>
                  <a:pt x="931" y="20"/>
                  <a:pt x="905" y="0"/>
                  <a:pt x="877" y="0"/>
                </a:cubicBezTo>
                <a:close/>
              </a:path>
            </a:pathLst>
          </a:custGeom>
          <a:solidFill>
            <a:srgbClr val="CEB8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2" name="Google Shape;9822;p63"/>
          <p:cNvSpPr/>
          <p:nvPr/>
        </p:nvSpPr>
        <p:spPr>
          <a:xfrm>
            <a:off x="8515927" y="3383594"/>
            <a:ext cx="17427" cy="50493"/>
          </a:xfrm>
          <a:custGeom>
            <a:avLst/>
            <a:gdLst/>
            <a:ahLst/>
            <a:cxnLst/>
            <a:rect l="l" t="t" r="r" b="b"/>
            <a:pathLst>
              <a:path w="546" h="1582" extrusionOk="0">
                <a:moveTo>
                  <a:pt x="490" y="0"/>
                </a:moveTo>
                <a:cubicBezTo>
                  <a:pt x="471" y="0"/>
                  <a:pt x="453" y="11"/>
                  <a:pt x="448" y="35"/>
                </a:cubicBezTo>
                <a:lnTo>
                  <a:pt x="8" y="1523"/>
                </a:lnTo>
                <a:cubicBezTo>
                  <a:pt x="1" y="1559"/>
                  <a:pt x="27" y="1581"/>
                  <a:pt x="55" y="1581"/>
                </a:cubicBezTo>
                <a:cubicBezTo>
                  <a:pt x="74" y="1581"/>
                  <a:pt x="93" y="1571"/>
                  <a:pt x="103" y="1547"/>
                </a:cubicBezTo>
                <a:lnTo>
                  <a:pt x="532" y="59"/>
                </a:lnTo>
                <a:cubicBezTo>
                  <a:pt x="546" y="23"/>
                  <a:pt x="518" y="0"/>
                  <a:pt x="490" y="0"/>
                </a:cubicBezTo>
                <a:close/>
              </a:path>
            </a:pathLst>
          </a:custGeom>
          <a:solidFill>
            <a:srgbClr val="CEB8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3" name="Google Shape;9823;p63"/>
          <p:cNvSpPr/>
          <p:nvPr/>
        </p:nvSpPr>
        <p:spPr>
          <a:xfrm>
            <a:off x="8539930" y="3253619"/>
            <a:ext cx="9703" cy="34056"/>
          </a:xfrm>
          <a:custGeom>
            <a:avLst/>
            <a:gdLst/>
            <a:ahLst/>
            <a:cxnLst/>
            <a:rect l="l" t="t" r="r" b="b"/>
            <a:pathLst>
              <a:path w="304" h="1067" extrusionOk="0">
                <a:moveTo>
                  <a:pt x="223" y="0"/>
                </a:moveTo>
                <a:cubicBezTo>
                  <a:pt x="196" y="0"/>
                  <a:pt x="165" y="23"/>
                  <a:pt x="172" y="59"/>
                </a:cubicBezTo>
                <a:cubicBezTo>
                  <a:pt x="220" y="380"/>
                  <a:pt x="172" y="702"/>
                  <a:pt x="18" y="999"/>
                </a:cubicBezTo>
                <a:cubicBezTo>
                  <a:pt x="1" y="1033"/>
                  <a:pt x="38" y="1067"/>
                  <a:pt x="69" y="1067"/>
                </a:cubicBezTo>
                <a:cubicBezTo>
                  <a:pt x="82" y="1067"/>
                  <a:pt x="94" y="1061"/>
                  <a:pt x="101" y="1047"/>
                </a:cubicBezTo>
                <a:cubicBezTo>
                  <a:pt x="256" y="725"/>
                  <a:pt x="303" y="380"/>
                  <a:pt x="256" y="35"/>
                </a:cubicBezTo>
                <a:cubicBezTo>
                  <a:pt x="256" y="11"/>
                  <a:pt x="240" y="0"/>
                  <a:pt x="223" y="0"/>
                </a:cubicBezTo>
                <a:close/>
              </a:path>
            </a:pathLst>
          </a:custGeom>
          <a:solidFill>
            <a:srgbClr val="CEB8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4" name="Google Shape;9824;p63"/>
          <p:cNvSpPr/>
          <p:nvPr/>
        </p:nvSpPr>
        <p:spPr>
          <a:xfrm>
            <a:off x="8551038" y="3107302"/>
            <a:ext cx="9990" cy="50110"/>
          </a:xfrm>
          <a:custGeom>
            <a:avLst/>
            <a:gdLst/>
            <a:ahLst/>
            <a:cxnLst/>
            <a:rect l="l" t="t" r="r" b="b"/>
            <a:pathLst>
              <a:path w="313" h="1570" extrusionOk="0">
                <a:moveTo>
                  <a:pt x="51" y="0"/>
                </a:moveTo>
                <a:cubicBezTo>
                  <a:pt x="25" y="0"/>
                  <a:pt x="1" y="23"/>
                  <a:pt x="15" y="59"/>
                </a:cubicBezTo>
                <a:cubicBezTo>
                  <a:pt x="170" y="523"/>
                  <a:pt x="217" y="1023"/>
                  <a:pt x="146" y="1511"/>
                </a:cubicBezTo>
                <a:cubicBezTo>
                  <a:pt x="139" y="1547"/>
                  <a:pt x="166" y="1570"/>
                  <a:pt x="191" y="1570"/>
                </a:cubicBezTo>
                <a:cubicBezTo>
                  <a:pt x="208" y="1570"/>
                  <a:pt x="224" y="1559"/>
                  <a:pt x="229" y="1535"/>
                </a:cubicBezTo>
                <a:cubicBezTo>
                  <a:pt x="313" y="1035"/>
                  <a:pt x="265" y="511"/>
                  <a:pt x="98" y="35"/>
                </a:cubicBezTo>
                <a:cubicBezTo>
                  <a:pt x="89" y="11"/>
                  <a:pt x="69" y="0"/>
                  <a:pt x="51" y="0"/>
                </a:cubicBezTo>
                <a:close/>
              </a:path>
            </a:pathLst>
          </a:custGeom>
          <a:solidFill>
            <a:srgbClr val="CEB8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5" name="Google Shape;9825;p63"/>
          <p:cNvSpPr/>
          <p:nvPr/>
        </p:nvSpPr>
        <p:spPr>
          <a:xfrm>
            <a:off x="8550751" y="2977390"/>
            <a:ext cx="2681" cy="39354"/>
          </a:xfrm>
          <a:custGeom>
            <a:avLst/>
            <a:gdLst/>
            <a:ahLst/>
            <a:cxnLst/>
            <a:rect l="l" t="t" r="r" b="b"/>
            <a:pathLst>
              <a:path w="84" h="1233" extrusionOk="0">
                <a:moveTo>
                  <a:pt x="42" y="0"/>
                </a:moveTo>
                <a:cubicBezTo>
                  <a:pt x="21" y="0"/>
                  <a:pt x="0" y="15"/>
                  <a:pt x="0" y="45"/>
                </a:cubicBezTo>
                <a:lnTo>
                  <a:pt x="0" y="1188"/>
                </a:lnTo>
                <a:cubicBezTo>
                  <a:pt x="0" y="1218"/>
                  <a:pt x="21" y="1233"/>
                  <a:pt x="42" y="1233"/>
                </a:cubicBezTo>
                <a:cubicBezTo>
                  <a:pt x="63" y="1233"/>
                  <a:pt x="83" y="1218"/>
                  <a:pt x="83" y="1188"/>
                </a:cubicBezTo>
                <a:lnTo>
                  <a:pt x="83" y="45"/>
                </a:lnTo>
                <a:cubicBezTo>
                  <a:pt x="83" y="15"/>
                  <a:pt x="63" y="0"/>
                  <a:pt x="42" y="0"/>
                </a:cubicBezTo>
                <a:close/>
              </a:path>
            </a:pathLst>
          </a:custGeom>
          <a:solidFill>
            <a:srgbClr val="CEB8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6" name="Google Shape;9826;p63"/>
          <p:cNvSpPr/>
          <p:nvPr/>
        </p:nvSpPr>
        <p:spPr>
          <a:xfrm>
            <a:off x="8571211" y="2894847"/>
            <a:ext cx="20268" cy="18225"/>
          </a:xfrm>
          <a:custGeom>
            <a:avLst/>
            <a:gdLst/>
            <a:ahLst/>
            <a:cxnLst/>
            <a:rect l="l" t="t" r="r" b="b"/>
            <a:pathLst>
              <a:path w="635" h="571" extrusionOk="0">
                <a:moveTo>
                  <a:pt x="565" y="1"/>
                </a:moveTo>
                <a:cubicBezTo>
                  <a:pt x="555" y="1"/>
                  <a:pt x="546" y="4"/>
                  <a:pt x="538" y="12"/>
                </a:cubicBezTo>
                <a:lnTo>
                  <a:pt x="38" y="500"/>
                </a:lnTo>
                <a:cubicBezTo>
                  <a:pt x="1" y="528"/>
                  <a:pt x="36" y="570"/>
                  <a:pt x="71" y="570"/>
                </a:cubicBezTo>
                <a:cubicBezTo>
                  <a:pt x="80" y="570"/>
                  <a:pt x="90" y="567"/>
                  <a:pt x="97" y="559"/>
                </a:cubicBezTo>
                <a:lnTo>
                  <a:pt x="597" y="71"/>
                </a:lnTo>
                <a:cubicBezTo>
                  <a:pt x="635" y="43"/>
                  <a:pt x="599" y="1"/>
                  <a:pt x="565" y="1"/>
                </a:cubicBezTo>
                <a:close/>
              </a:path>
            </a:pathLst>
          </a:custGeom>
          <a:solidFill>
            <a:srgbClr val="CEB8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7" name="Google Shape;9827;p63"/>
          <p:cNvSpPr/>
          <p:nvPr/>
        </p:nvSpPr>
        <p:spPr>
          <a:xfrm>
            <a:off x="8622825" y="2851980"/>
            <a:ext cx="24672" cy="18831"/>
          </a:xfrm>
          <a:custGeom>
            <a:avLst/>
            <a:gdLst/>
            <a:ahLst/>
            <a:cxnLst/>
            <a:rect l="l" t="t" r="r" b="b"/>
            <a:pathLst>
              <a:path w="773" h="590" extrusionOk="0">
                <a:moveTo>
                  <a:pt x="718" y="0"/>
                </a:moveTo>
                <a:cubicBezTo>
                  <a:pt x="711" y="0"/>
                  <a:pt x="703" y="3"/>
                  <a:pt x="695" y="9"/>
                </a:cubicBezTo>
                <a:lnTo>
                  <a:pt x="40" y="497"/>
                </a:lnTo>
                <a:cubicBezTo>
                  <a:pt x="1" y="527"/>
                  <a:pt x="27" y="589"/>
                  <a:pt x="64" y="589"/>
                </a:cubicBezTo>
                <a:cubicBezTo>
                  <a:pt x="71" y="589"/>
                  <a:pt x="80" y="587"/>
                  <a:pt x="88" y="581"/>
                </a:cubicBezTo>
                <a:lnTo>
                  <a:pt x="743" y="92"/>
                </a:lnTo>
                <a:cubicBezTo>
                  <a:pt x="772" y="63"/>
                  <a:pt x="753" y="0"/>
                  <a:pt x="718" y="0"/>
                </a:cubicBezTo>
                <a:close/>
              </a:path>
            </a:pathLst>
          </a:custGeom>
          <a:solidFill>
            <a:srgbClr val="CEB8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828" name="Google Shape;9828;p63"/>
          <p:cNvGrpSpPr/>
          <p:nvPr/>
        </p:nvGrpSpPr>
        <p:grpSpPr>
          <a:xfrm>
            <a:off x="6476484" y="-81808"/>
            <a:ext cx="1362478" cy="916463"/>
            <a:chOff x="6628884" y="-81808"/>
            <a:chExt cx="1362478" cy="916463"/>
          </a:xfrm>
        </p:grpSpPr>
        <p:sp>
          <p:nvSpPr>
            <p:cNvPr id="9829" name="Google Shape;9829;p63"/>
            <p:cNvSpPr/>
            <p:nvPr/>
          </p:nvSpPr>
          <p:spPr>
            <a:xfrm>
              <a:off x="7418985" y="178301"/>
              <a:ext cx="466315" cy="506595"/>
            </a:xfrm>
            <a:custGeom>
              <a:avLst/>
              <a:gdLst/>
              <a:ahLst/>
              <a:cxnLst/>
              <a:rect l="l" t="t" r="r" b="b"/>
              <a:pathLst>
                <a:path w="14610" h="15872" extrusionOk="0">
                  <a:moveTo>
                    <a:pt x="643" y="9038"/>
                  </a:moveTo>
                  <a:lnTo>
                    <a:pt x="4429" y="10157"/>
                  </a:lnTo>
                  <a:cubicBezTo>
                    <a:pt x="4429" y="10157"/>
                    <a:pt x="5501" y="15705"/>
                    <a:pt x="5489" y="15789"/>
                  </a:cubicBezTo>
                  <a:cubicBezTo>
                    <a:pt x="5477" y="15872"/>
                    <a:pt x="12502" y="3870"/>
                    <a:pt x="14478" y="513"/>
                  </a:cubicBezTo>
                  <a:cubicBezTo>
                    <a:pt x="14609" y="275"/>
                    <a:pt x="14347" y="1"/>
                    <a:pt x="14109" y="144"/>
                  </a:cubicBezTo>
                  <a:lnTo>
                    <a:pt x="500" y="7859"/>
                  </a:lnTo>
                  <a:cubicBezTo>
                    <a:pt x="0" y="8133"/>
                    <a:pt x="84" y="8883"/>
                    <a:pt x="643" y="9038"/>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0" name="Google Shape;9830;p63"/>
            <p:cNvSpPr/>
            <p:nvPr/>
          </p:nvSpPr>
          <p:spPr>
            <a:xfrm>
              <a:off x="7445957" y="433719"/>
              <a:ext cx="16533" cy="20491"/>
            </a:xfrm>
            <a:custGeom>
              <a:avLst/>
              <a:gdLst/>
              <a:ahLst/>
              <a:cxnLst/>
              <a:rect l="l" t="t" r="r" b="b"/>
              <a:pathLst>
                <a:path w="518" h="642" extrusionOk="0">
                  <a:moveTo>
                    <a:pt x="389" y="0"/>
                  </a:moveTo>
                  <a:cubicBezTo>
                    <a:pt x="370" y="0"/>
                    <a:pt x="350" y="7"/>
                    <a:pt x="334" y="24"/>
                  </a:cubicBezTo>
                  <a:cubicBezTo>
                    <a:pt x="179" y="167"/>
                    <a:pt x="1" y="440"/>
                    <a:pt x="215" y="619"/>
                  </a:cubicBezTo>
                  <a:cubicBezTo>
                    <a:pt x="233" y="635"/>
                    <a:pt x="253" y="641"/>
                    <a:pt x="272" y="641"/>
                  </a:cubicBezTo>
                  <a:cubicBezTo>
                    <a:pt x="340" y="641"/>
                    <a:pt x="399" y="556"/>
                    <a:pt x="334" y="500"/>
                  </a:cubicBezTo>
                  <a:cubicBezTo>
                    <a:pt x="191" y="393"/>
                    <a:pt x="358" y="226"/>
                    <a:pt x="453" y="143"/>
                  </a:cubicBezTo>
                  <a:cubicBezTo>
                    <a:pt x="517" y="79"/>
                    <a:pt x="454" y="0"/>
                    <a:pt x="3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1" name="Google Shape;9831;p63"/>
            <p:cNvSpPr/>
            <p:nvPr/>
          </p:nvSpPr>
          <p:spPr>
            <a:xfrm>
              <a:off x="7472993" y="419323"/>
              <a:ext cx="7150" cy="7501"/>
            </a:xfrm>
            <a:custGeom>
              <a:avLst/>
              <a:gdLst/>
              <a:ahLst/>
              <a:cxnLst/>
              <a:rect l="l" t="t" r="r" b="b"/>
              <a:pathLst>
                <a:path w="224" h="235" extrusionOk="0">
                  <a:moveTo>
                    <a:pt x="121" y="1"/>
                  </a:moveTo>
                  <a:cubicBezTo>
                    <a:pt x="91" y="1"/>
                    <a:pt x="60" y="18"/>
                    <a:pt x="47" y="58"/>
                  </a:cubicBezTo>
                  <a:lnTo>
                    <a:pt x="23" y="129"/>
                  </a:lnTo>
                  <a:cubicBezTo>
                    <a:pt x="1" y="189"/>
                    <a:pt x="52" y="234"/>
                    <a:pt x="103" y="234"/>
                  </a:cubicBezTo>
                  <a:cubicBezTo>
                    <a:pt x="134" y="234"/>
                    <a:pt x="164" y="218"/>
                    <a:pt x="178" y="177"/>
                  </a:cubicBezTo>
                  <a:lnTo>
                    <a:pt x="201" y="106"/>
                  </a:lnTo>
                  <a:cubicBezTo>
                    <a:pt x="224" y="46"/>
                    <a:pt x="172" y="1"/>
                    <a:pt x="12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2" name="Google Shape;9832;p63"/>
            <p:cNvSpPr/>
            <p:nvPr/>
          </p:nvSpPr>
          <p:spPr>
            <a:xfrm>
              <a:off x="7494953" y="340515"/>
              <a:ext cx="134149" cy="75549"/>
            </a:xfrm>
            <a:custGeom>
              <a:avLst/>
              <a:gdLst/>
              <a:ahLst/>
              <a:cxnLst/>
              <a:rect l="l" t="t" r="r" b="b"/>
              <a:pathLst>
                <a:path w="4203" h="2367" extrusionOk="0">
                  <a:moveTo>
                    <a:pt x="4091" y="1"/>
                  </a:moveTo>
                  <a:cubicBezTo>
                    <a:pt x="4077" y="1"/>
                    <a:pt x="4064" y="5"/>
                    <a:pt x="4050" y="15"/>
                  </a:cubicBezTo>
                  <a:cubicBezTo>
                    <a:pt x="2776" y="824"/>
                    <a:pt x="1442" y="1563"/>
                    <a:pt x="85" y="2217"/>
                  </a:cubicBezTo>
                  <a:cubicBezTo>
                    <a:pt x="1" y="2259"/>
                    <a:pt x="56" y="2366"/>
                    <a:pt x="135" y="2366"/>
                  </a:cubicBezTo>
                  <a:cubicBezTo>
                    <a:pt x="146" y="2366"/>
                    <a:pt x="157" y="2365"/>
                    <a:pt x="168" y="2360"/>
                  </a:cubicBezTo>
                  <a:cubicBezTo>
                    <a:pt x="1526" y="1717"/>
                    <a:pt x="2859" y="979"/>
                    <a:pt x="4133" y="158"/>
                  </a:cubicBezTo>
                  <a:cubicBezTo>
                    <a:pt x="4202" y="108"/>
                    <a:pt x="4156" y="1"/>
                    <a:pt x="409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3" name="Google Shape;9833;p63"/>
            <p:cNvSpPr/>
            <p:nvPr/>
          </p:nvSpPr>
          <p:spPr>
            <a:xfrm>
              <a:off x="7642995" y="328992"/>
              <a:ext cx="8011" cy="6447"/>
            </a:xfrm>
            <a:custGeom>
              <a:avLst/>
              <a:gdLst/>
              <a:ahLst/>
              <a:cxnLst/>
              <a:rect l="l" t="t" r="r" b="b"/>
              <a:pathLst>
                <a:path w="251" h="202" extrusionOk="0">
                  <a:moveTo>
                    <a:pt x="139" y="0"/>
                  </a:moveTo>
                  <a:cubicBezTo>
                    <a:pt x="118" y="0"/>
                    <a:pt x="97" y="9"/>
                    <a:pt x="78" y="31"/>
                  </a:cubicBezTo>
                  <a:lnTo>
                    <a:pt x="55" y="66"/>
                  </a:lnTo>
                  <a:cubicBezTo>
                    <a:pt x="0" y="120"/>
                    <a:pt x="56" y="202"/>
                    <a:pt x="117" y="202"/>
                  </a:cubicBezTo>
                  <a:cubicBezTo>
                    <a:pt x="136" y="202"/>
                    <a:pt x="156" y="194"/>
                    <a:pt x="174" y="173"/>
                  </a:cubicBezTo>
                  <a:lnTo>
                    <a:pt x="198" y="138"/>
                  </a:lnTo>
                  <a:cubicBezTo>
                    <a:pt x="251" y="76"/>
                    <a:pt x="198" y="0"/>
                    <a:pt x="13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4" name="Google Shape;9834;p63"/>
            <p:cNvSpPr/>
            <p:nvPr/>
          </p:nvSpPr>
          <p:spPr>
            <a:xfrm>
              <a:off x="7665275" y="233873"/>
              <a:ext cx="147778" cy="85379"/>
            </a:xfrm>
            <a:custGeom>
              <a:avLst/>
              <a:gdLst/>
              <a:ahLst/>
              <a:cxnLst/>
              <a:rect l="l" t="t" r="r" b="b"/>
              <a:pathLst>
                <a:path w="4630" h="2675" extrusionOk="0">
                  <a:moveTo>
                    <a:pt x="4499" y="1"/>
                  </a:moveTo>
                  <a:cubicBezTo>
                    <a:pt x="4488" y="1"/>
                    <a:pt x="4476" y="4"/>
                    <a:pt x="4464" y="10"/>
                  </a:cubicBezTo>
                  <a:cubicBezTo>
                    <a:pt x="3059" y="939"/>
                    <a:pt x="1547" y="1701"/>
                    <a:pt x="83" y="2522"/>
                  </a:cubicBezTo>
                  <a:cubicBezTo>
                    <a:pt x="1" y="2563"/>
                    <a:pt x="51" y="2675"/>
                    <a:pt x="128" y="2675"/>
                  </a:cubicBezTo>
                  <a:cubicBezTo>
                    <a:pt x="140" y="2675"/>
                    <a:pt x="153" y="2672"/>
                    <a:pt x="166" y="2665"/>
                  </a:cubicBezTo>
                  <a:cubicBezTo>
                    <a:pt x="1631" y="1856"/>
                    <a:pt x="3143" y="1082"/>
                    <a:pt x="4548" y="165"/>
                  </a:cubicBezTo>
                  <a:cubicBezTo>
                    <a:pt x="4630" y="114"/>
                    <a:pt x="4571" y="1"/>
                    <a:pt x="449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5" name="Google Shape;9835;p63"/>
            <p:cNvSpPr/>
            <p:nvPr/>
          </p:nvSpPr>
          <p:spPr>
            <a:xfrm>
              <a:off x="7571241" y="188994"/>
              <a:ext cx="306600" cy="303982"/>
            </a:xfrm>
            <a:custGeom>
              <a:avLst/>
              <a:gdLst/>
              <a:ahLst/>
              <a:cxnLst/>
              <a:rect l="l" t="t" r="r" b="b"/>
              <a:pathLst>
                <a:path w="9606" h="9524" extrusionOk="0">
                  <a:moveTo>
                    <a:pt x="9537" y="0"/>
                  </a:moveTo>
                  <a:cubicBezTo>
                    <a:pt x="9527" y="0"/>
                    <a:pt x="9516" y="4"/>
                    <a:pt x="9506" y="11"/>
                  </a:cubicBezTo>
                  <a:lnTo>
                    <a:pt x="29" y="9429"/>
                  </a:lnTo>
                  <a:cubicBezTo>
                    <a:pt x="0" y="9476"/>
                    <a:pt x="32" y="9523"/>
                    <a:pt x="75" y="9523"/>
                  </a:cubicBezTo>
                  <a:cubicBezTo>
                    <a:pt x="87" y="9523"/>
                    <a:pt x="99" y="9520"/>
                    <a:pt x="112" y="9512"/>
                  </a:cubicBezTo>
                  <a:lnTo>
                    <a:pt x="9577" y="83"/>
                  </a:lnTo>
                  <a:cubicBezTo>
                    <a:pt x="9605" y="45"/>
                    <a:pt x="9575" y="0"/>
                    <a:pt x="953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6" name="Google Shape;9836;p63"/>
            <p:cNvSpPr/>
            <p:nvPr/>
          </p:nvSpPr>
          <p:spPr>
            <a:xfrm>
              <a:off x="7593424" y="186664"/>
              <a:ext cx="298716" cy="498232"/>
            </a:xfrm>
            <a:custGeom>
              <a:avLst/>
              <a:gdLst/>
              <a:ahLst/>
              <a:cxnLst/>
              <a:rect l="l" t="t" r="r" b="b"/>
              <a:pathLst>
                <a:path w="9359" h="15610" extrusionOk="0">
                  <a:moveTo>
                    <a:pt x="0" y="15550"/>
                  </a:moveTo>
                  <a:lnTo>
                    <a:pt x="643" y="10859"/>
                  </a:lnTo>
                  <a:lnTo>
                    <a:pt x="8847" y="215"/>
                  </a:lnTo>
                  <a:cubicBezTo>
                    <a:pt x="9013" y="1"/>
                    <a:pt x="9359" y="156"/>
                    <a:pt x="9299" y="429"/>
                  </a:cubicBezTo>
                  <a:lnTo>
                    <a:pt x="6334" y="14824"/>
                  </a:lnTo>
                  <a:cubicBezTo>
                    <a:pt x="6215" y="15396"/>
                    <a:pt x="5525" y="15610"/>
                    <a:pt x="5120" y="15217"/>
                  </a:cubicBezTo>
                  <a:lnTo>
                    <a:pt x="2072" y="12252"/>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7" name="Google Shape;9837;p63"/>
            <p:cNvSpPr/>
            <p:nvPr/>
          </p:nvSpPr>
          <p:spPr>
            <a:xfrm>
              <a:off x="7623780" y="533913"/>
              <a:ext cx="141841" cy="142384"/>
            </a:xfrm>
            <a:custGeom>
              <a:avLst/>
              <a:gdLst/>
              <a:ahLst/>
              <a:cxnLst/>
              <a:rect l="l" t="t" r="r" b="b"/>
              <a:pathLst>
                <a:path w="4444" h="4461" extrusionOk="0">
                  <a:moveTo>
                    <a:pt x="74" y="1"/>
                  </a:moveTo>
                  <a:cubicBezTo>
                    <a:pt x="35" y="1"/>
                    <a:pt x="1" y="53"/>
                    <a:pt x="38" y="99"/>
                  </a:cubicBezTo>
                  <a:lnTo>
                    <a:pt x="38" y="87"/>
                  </a:lnTo>
                  <a:cubicBezTo>
                    <a:pt x="1395" y="1600"/>
                    <a:pt x="2966" y="2933"/>
                    <a:pt x="4324" y="4445"/>
                  </a:cubicBezTo>
                  <a:cubicBezTo>
                    <a:pt x="4335" y="4456"/>
                    <a:pt x="4347" y="4461"/>
                    <a:pt x="4360" y="4461"/>
                  </a:cubicBezTo>
                  <a:cubicBezTo>
                    <a:pt x="4403" y="4461"/>
                    <a:pt x="4444" y="4408"/>
                    <a:pt x="4407" y="4362"/>
                  </a:cubicBezTo>
                  <a:cubicBezTo>
                    <a:pt x="3038" y="2850"/>
                    <a:pt x="1490" y="1528"/>
                    <a:pt x="109" y="16"/>
                  </a:cubicBezTo>
                  <a:cubicBezTo>
                    <a:pt x="98" y="5"/>
                    <a:pt x="86" y="1"/>
                    <a:pt x="7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8" name="Google Shape;9838;p63"/>
            <p:cNvSpPr/>
            <p:nvPr/>
          </p:nvSpPr>
          <p:spPr>
            <a:xfrm>
              <a:off x="7593041" y="189473"/>
              <a:ext cx="285087" cy="478922"/>
            </a:xfrm>
            <a:custGeom>
              <a:avLst/>
              <a:gdLst/>
              <a:ahLst/>
              <a:cxnLst/>
              <a:rect l="l" t="t" r="r" b="b"/>
              <a:pathLst>
                <a:path w="8932" h="15005" extrusionOk="0">
                  <a:moveTo>
                    <a:pt x="8852" y="1"/>
                  </a:moveTo>
                  <a:cubicBezTo>
                    <a:pt x="8836" y="1"/>
                    <a:pt x="8821" y="6"/>
                    <a:pt x="8811" y="20"/>
                  </a:cubicBezTo>
                  <a:cubicBezTo>
                    <a:pt x="7478" y="1842"/>
                    <a:pt x="6120" y="3628"/>
                    <a:pt x="4739" y="5402"/>
                  </a:cubicBezTo>
                  <a:cubicBezTo>
                    <a:pt x="4072" y="6235"/>
                    <a:pt x="3417" y="7069"/>
                    <a:pt x="2739" y="7890"/>
                  </a:cubicBezTo>
                  <a:cubicBezTo>
                    <a:pt x="2394" y="8319"/>
                    <a:pt x="2048" y="8735"/>
                    <a:pt x="1703" y="9152"/>
                  </a:cubicBezTo>
                  <a:cubicBezTo>
                    <a:pt x="1405" y="9509"/>
                    <a:pt x="774" y="10033"/>
                    <a:pt x="620" y="10450"/>
                  </a:cubicBezTo>
                  <a:cubicBezTo>
                    <a:pt x="393" y="11045"/>
                    <a:pt x="417" y="11867"/>
                    <a:pt x="334" y="12498"/>
                  </a:cubicBezTo>
                  <a:lnTo>
                    <a:pt x="0" y="14950"/>
                  </a:lnTo>
                  <a:cubicBezTo>
                    <a:pt x="0" y="14986"/>
                    <a:pt x="27" y="15004"/>
                    <a:pt x="55" y="15004"/>
                  </a:cubicBezTo>
                  <a:cubicBezTo>
                    <a:pt x="84" y="15004"/>
                    <a:pt x="113" y="14986"/>
                    <a:pt x="119" y="14950"/>
                  </a:cubicBezTo>
                  <a:lnTo>
                    <a:pt x="429" y="12569"/>
                  </a:lnTo>
                  <a:lnTo>
                    <a:pt x="631" y="11081"/>
                  </a:lnTo>
                  <a:cubicBezTo>
                    <a:pt x="715" y="10533"/>
                    <a:pt x="762" y="10462"/>
                    <a:pt x="1155" y="9986"/>
                  </a:cubicBezTo>
                  <a:cubicBezTo>
                    <a:pt x="3846" y="6771"/>
                    <a:pt x="6430" y="3473"/>
                    <a:pt x="8906" y="80"/>
                  </a:cubicBezTo>
                  <a:cubicBezTo>
                    <a:pt x="8932" y="37"/>
                    <a:pt x="8890" y="1"/>
                    <a:pt x="885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9" name="Google Shape;9839;p63"/>
            <p:cNvSpPr/>
            <p:nvPr/>
          </p:nvSpPr>
          <p:spPr>
            <a:xfrm>
              <a:off x="7776131" y="483449"/>
              <a:ext cx="38588" cy="165396"/>
            </a:xfrm>
            <a:custGeom>
              <a:avLst/>
              <a:gdLst/>
              <a:ahLst/>
              <a:cxnLst/>
              <a:rect l="l" t="t" r="r" b="b"/>
              <a:pathLst>
                <a:path w="1209" h="5182" extrusionOk="0">
                  <a:moveTo>
                    <a:pt x="1106" y="0"/>
                  </a:moveTo>
                  <a:cubicBezTo>
                    <a:pt x="1074" y="0"/>
                    <a:pt x="1044" y="18"/>
                    <a:pt x="1039" y="61"/>
                  </a:cubicBezTo>
                  <a:cubicBezTo>
                    <a:pt x="777" y="1740"/>
                    <a:pt x="337" y="3395"/>
                    <a:pt x="15" y="5074"/>
                  </a:cubicBezTo>
                  <a:cubicBezTo>
                    <a:pt x="1" y="5139"/>
                    <a:pt x="56" y="5182"/>
                    <a:pt x="105" y="5182"/>
                  </a:cubicBezTo>
                  <a:cubicBezTo>
                    <a:pt x="136" y="5182"/>
                    <a:pt x="165" y="5164"/>
                    <a:pt x="170" y="5121"/>
                  </a:cubicBezTo>
                  <a:cubicBezTo>
                    <a:pt x="491" y="3443"/>
                    <a:pt x="932" y="1788"/>
                    <a:pt x="1194" y="97"/>
                  </a:cubicBezTo>
                  <a:cubicBezTo>
                    <a:pt x="1208" y="40"/>
                    <a:pt x="1154" y="0"/>
                    <a:pt x="110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0" name="Google Shape;9840;p63"/>
            <p:cNvSpPr/>
            <p:nvPr/>
          </p:nvSpPr>
          <p:spPr>
            <a:xfrm>
              <a:off x="7815424" y="458360"/>
              <a:ext cx="7501" cy="7309"/>
            </a:xfrm>
            <a:custGeom>
              <a:avLst/>
              <a:gdLst/>
              <a:ahLst/>
              <a:cxnLst/>
              <a:rect l="l" t="t" r="r" b="b"/>
              <a:pathLst>
                <a:path w="235" h="229" extrusionOk="0">
                  <a:moveTo>
                    <a:pt x="139" y="0"/>
                  </a:moveTo>
                  <a:cubicBezTo>
                    <a:pt x="106" y="0"/>
                    <a:pt x="72" y="18"/>
                    <a:pt x="58" y="61"/>
                  </a:cubicBezTo>
                  <a:lnTo>
                    <a:pt x="22" y="121"/>
                  </a:lnTo>
                  <a:cubicBezTo>
                    <a:pt x="1" y="186"/>
                    <a:pt x="53" y="229"/>
                    <a:pt x="106" y="229"/>
                  </a:cubicBezTo>
                  <a:cubicBezTo>
                    <a:pt x="141" y="229"/>
                    <a:pt x="175" y="211"/>
                    <a:pt x="189" y="169"/>
                  </a:cubicBezTo>
                  <a:lnTo>
                    <a:pt x="213" y="97"/>
                  </a:lnTo>
                  <a:cubicBezTo>
                    <a:pt x="234" y="40"/>
                    <a:pt x="187" y="0"/>
                    <a:pt x="13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1" name="Google Shape;9841;p63"/>
            <p:cNvSpPr/>
            <p:nvPr/>
          </p:nvSpPr>
          <p:spPr>
            <a:xfrm>
              <a:off x="7823659" y="355995"/>
              <a:ext cx="21991" cy="79506"/>
            </a:xfrm>
            <a:custGeom>
              <a:avLst/>
              <a:gdLst/>
              <a:ahLst/>
              <a:cxnLst/>
              <a:rect l="l" t="t" r="r" b="b"/>
              <a:pathLst>
                <a:path w="689" h="2491" extrusionOk="0">
                  <a:moveTo>
                    <a:pt x="586" y="1"/>
                  </a:moveTo>
                  <a:cubicBezTo>
                    <a:pt x="552" y="1"/>
                    <a:pt x="519" y="21"/>
                    <a:pt x="514" y="66"/>
                  </a:cubicBezTo>
                  <a:cubicBezTo>
                    <a:pt x="395" y="851"/>
                    <a:pt x="229" y="1625"/>
                    <a:pt x="14" y="2387"/>
                  </a:cubicBezTo>
                  <a:cubicBezTo>
                    <a:pt x="0" y="2452"/>
                    <a:pt x="46" y="2490"/>
                    <a:pt x="92" y="2490"/>
                  </a:cubicBezTo>
                  <a:cubicBezTo>
                    <a:pt x="123" y="2490"/>
                    <a:pt x="155" y="2473"/>
                    <a:pt x="169" y="2435"/>
                  </a:cubicBezTo>
                  <a:cubicBezTo>
                    <a:pt x="383" y="1673"/>
                    <a:pt x="550" y="887"/>
                    <a:pt x="681" y="101"/>
                  </a:cubicBezTo>
                  <a:cubicBezTo>
                    <a:pt x="688" y="39"/>
                    <a:pt x="635" y="1"/>
                    <a:pt x="58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2" name="Google Shape;9842;p63"/>
            <p:cNvSpPr/>
            <p:nvPr/>
          </p:nvSpPr>
          <p:spPr>
            <a:xfrm>
              <a:off x="7846450" y="296849"/>
              <a:ext cx="13469" cy="36226"/>
            </a:xfrm>
            <a:custGeom>
              <a:avLst/>
              <a:gdLst/>
              <a:ahLst/>
              <a:cxnLst/>
              <a:rect l="l" t="t" r="r" b="b"/>
              <a:pathLst>
                <a:path w="422" h="1135" extrusionOk="0">
                  <a:moveTo>
                    <a:pt x="320" y="0"/>
                  </a:moveTo>
                  <a:cubicBezTo>
                    <a:pt x="287" y="0"/>
                    <a:pt x="258" y="18"/>
                    <a:pt x="253" y="61"/>
                  </a:cubicBezTo>
                  <a:cubicBezTo>
                    <a:pt x="181" y="383"/>
                    <a:pt x="110" y="716"/>
                    <a:pt x="15" y="1038"/>
                  </a:cubicBezTo>
                  <a:cubicBezTo>
                    <a:pt x="1" y="1094"/>
                    <a:pt x="50" y="1134"/>
                    <a:pt x="97" y="1134"/>
                  </a:cubicBezTo>
                  <a:cubicBezTo>
                    <a:pt x="129" y="1134"/>
                    <a:pt x="160" y="1116"/>
                    <a:pt x="170" y="1073"/>
                  </a:cubicBezTo>
                  <a:cubicBezTo>
                    <a:pt x="265" y="752"/>
                    <a:pt x="348" y="430"/>
                    <a:pt x="408" y="97"/>
                  </a:cubicBezTo>
                  <a:cubicBezTo>
                    <a:pt x="422" y="40"/>
                    <a:pt x="368" y="0"/>
                    <a:pt x="32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3" name="Google Shape;9843;p63"/>
            <p:cNvSpPr/>
            <p:nvPr/>
          </p:nvSpPr>
          <p:spPr>
            <a:xfrm>
              <a:off x="6848905" y="579621"/>
              <a:ext cx="188920" cy="161566"/>
            </a:xfrm>
            <a:custGeom>
              <a:avLst/>
              <a:gdLst/>
              <a:ahLst/>
              <a:cxnLst/>
              <a:rect l="l" t="t" r="r" b="b"/>
              <a:pathLst>
                <a:path w="5919" h="5062" extrusionOk="0">
                  <a:moveTo>
                    <a:pt x="4823" y="1"/>
                  </a:moveTo>
                  <a:lnTo>
                    <a:pt x="251" y="2799"/>
                  </a:lnTo>
                  <a:cubicBezTo>
                    <a:pt x="72" y="2906"/>
                    <a:pt x="1" y="3144"/>
                    <a:pt x="96" y="3335"/>
                  </a:cubicBezTo>
                  <a:lnTo>
                    <a:pt x="942" y="5061"/>
                  </a:lnTo>
                  <a:lnTo>
                    <a:pt x="1251" y="4882"/>
                  </a:lnTo>
                  <a:lnTo>
                    <a:pt x="5918" y="2061"/>
                  </a:lnTo>
                  <a:lnTo>
                    <a:pt x="4823"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4" name="Google Shape;9844;p63"/>
            <p:cNvSpPr/>
            <p:nvPr/>
          </p:nvSpPr>
          <p:spPr>
            <a:xfrm>
              <a:off x="6878941" y="579621"/>
              <a:ext cx="187771" cy="166194"/>
            </a:xfrm>
            <a:custGeom>
              <a:avLst/>
              <a:gdLst/>
              <a:ahLst/>
              <a:cxnLst/>
              <a:rect l="l" t="t" r="r" b="b"/>
              <a:pathLst>
                <a:path w="5883" h="5207" extrusionOk="0">
                  <a:moveTo>
                    <a:pt x="3882" y="1"/>
                  </a:moveTo>
                  <a:lnTo>
                    <a:pt x="4727" y="1596"/>
                  </a:lnTo>
                  <a:cubicBezTo>
                    <a:pt x="4870" y="1858"/>
                    <a:pt x="4775" y="2180"/>
                    <a:pt x="4525" y="2335"/>
                  </a:cubicBezTo>
                  <a:lnTo>
                    <a:pt x="286" y="4894"/>
                  </a:lnTo>
                  <a:lnTo>
                    <a:pt x="1" y="5061"/>
                  </a:lnTo>
                  <a:lnTo>
                    <a:pt x="858" y="5204"/>
                  </a:lnTo>
                  <a:cubicBezTo>
                    <a:pt x="875" y="5206"/>
                    <a:pt x="893" y="5206"/>
                    <a:pt x="911" y="5206"/>
                  </a:cubicBezTo>
                  <a:cubicBezTo>
                    <a:pt x="1030" y="5206"/>
                    <a:pt x="1176" y="5167"/>
                    <a:pt x="1465" y="5002"/>
                  </a:cubicBezTo>
                  <a:lnTo>
                    <a:pt x="5787" y="2418"/>
                  </a:lnTo>
                  <a:cubicBezTo>
                    <a:pt x="5882" y="2204"/>
                    <a:pt x="5882" y="1965"/>
                    <a:pt x="5787" y="1763"/>
                  </a:cubicBezTo>
                  <a:lnTo>
                    <a:pt x="5144" y="489"/>
                  </a:lnTo>
                  <a:cubicBezTo>
                    <a:pt x="5061" y="322"/>
                    <a:pt x="4906" y="203"/>
                    <a:pt x="4727" y="168"/>
                  </a:cubicBezTo>
                  <a:lnTo>
                    <a:pt x="3882"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5" name="Google Shape;9845;p63"/>
            <p:cNvSpPr/>
            <p:nvPr/>
          </p:nvSpPr>
          <p:spPr>
            <a:xfrm>
              <a:off x="6878941" y="714161"/>
              <a:ext cx="70729" cy="31471"/>
            </a:xfrm>
            <a:custGeom>
              <a:avLst/>
              <a:gdLst/>
              <a:ahLst/>
              <a:cxnLst/>
              <a:rect l="l" t="t" r="r" b="b"/>
              <a:pathLst>
                <a:path w="2216" h="986" extrusionOk="0">
                  <a:moveTo>
                    <a:pt x="1417" y="1"/>
                  </a:moveTo>
                  <a:lnTo>
                    <a:pt x="286" y="667"/>
                  </a:lnTo>
                  <a:lnTo>
                    <a:pt x="1" y="846"/>
                  </a:lnTo>
                  <a:lnTo>
                    <a:pt x="846" y="977"/>
                  </a:lnTo>
                  <a:cubicBezTo>
                    <a:pt x="882" y="983"/>
                    <a:pt x="917" y="986"/>
                    <a:pt x="951" y="986"/>
                  </a:cubicBezTo>
                  <a:cubicBezTo>
                    <a:pt x="1053" y="986"/>
                    <a:pt x="1149" y="959"/>
                    <a:pt x="1239" y="906"/>
                  </a:cubicBezTo>
                  <a:lnTo>
                    <a:pt x="2215" y="334"/>
                  </a:lnTo>
                  <a:lnTo>
                    <a:pt x="1417" y="1"/>
                  </a:lnTo>
                  <a:close/>
                </a:path>
              </a:pathLst>
            </a:custGeom>
            <a:solidFill>
              <a:srgbClr val="CCD8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6" name="Google Shape;9846;p63"/>
            <p:cNvSpPr/>
            <p:nvPr/>
          </p:nvSpPr>
          <p:spPr>
            <a:xfrm>
              <a:off x="6849288" y="648407"/>
              <a:ext cx="75293" cy="92784"/>
            </a:xfrm>
            <a:custGeom>
              <a:avLst/>
              <a:gdLst/>
              <a:ahLst/>
              <a:cxnLst/>
              <a:rect l="l" t="t" r="r" b="b"/>
              <a:pathLst>
                <a:path w="2359" h="2907" extrusionOk="0">
                  <a:moveTo>
                    <a:pt x="1287" y="1"/>
                  </a:moveTo>
                  <a:lnTo>
                    <a:pt x="239" y="644"/>
                  </a:lnTo>
                  <a:cubicBezTo>
                    <a:pt x="60" y="763"/>
                    <a:pt x="1" y="989"/>
                    <a:pt x="96" y="1180"/>
                  </a:cubicBezTo>
                  <a:lnTo>
                    <a:pt x="930" y="2906"/>
                  </a:lnTo>
                  <a:lnTo>
                    <a:pt x="2358" y="2049"/>
                  </a:lnTo>
                  <a:lnTo>
                    <a:pt x="1287" y="1"/>
                  </a:lnTo>
                  <a:close/>
                </a:path>
              </a:pathLst>
            </a:custGeom>
            <a:solidFill>
              <a:srgbClr val="F0F7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7" name="Google Shape;9847;p63"/>
            <p:cNvSpPr/>
            <p:nvPr/>
          </p:nvSpPr>
          <p:spPr>
            <a:xfrm>
              <a:off x="6634949" y="263079"/>
              <a:ext cx="45642" cy="69548"/>
            </a:xfrm>
            <a:custGeom>
              <a:avLst/>
              <a:gdLst/>
              <a:ahLst/>
              <a:cxnLst/>
              <a:rect l="l" t="t" r="r" b="b"/>
              <a:pathLst>
                <a:path w="1430" h="2179" extrusionOk="0">
                  <a:moveTo>
                    <a:pt x="870" y="0"/>
                  </a:moveTo>
                  <a:cubicBezTo>
                    <a:pt x="501" y="691"/>
                    <a:pt x="215" y="1417"/>
                    <a:pt x="1" y="2179"/>
                  </a:cubicBezTo>
                  <a:cubicBezTo>
                    <a:pt x="525" y="1607"/>
                    <a:pt x="1001" y="1000"/>
                    <a:pt x="1429" y="345"/>
                  </a:cubicBezTo>
                  <a:lnTo>
                    <a:pt x="87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8" name="Google Shape;9848;p63"/>
            <p:cNvSpPr/>
            <p:nvPr/>
          </p:nvSpPr>
          <p:spPr>
            <a:xfrm>
              <a:off x="6628884" y="146478"/>
              <a:ext cx="141682" cy="150523"/>
            </a:xfrm>
            <a:custGeom>
              <a:avLst/>
              <a:gdLst/>
              <a:ahLst/>
              <a:cxnLst/>
              <a:rect l="l" t="t" r="r" b="b"/>
              <a:pathLst>
                <a:path w="4439" h="4716" extrusionOk="0">
                  <a:moveTo>
                    <a:pt x="2559" y="1"/>
                  </a:moveTo>
                  <a:cubicBezTo>
                    <a:pt x="2529" y="1"/>
                    <a:pt x="2502" y="4"/>
                    <a:pt x="2477" y="10"/>
                  </a:cubicBezTo>
                  <a:cubicBezTo>
                    <a:pt x="1822" y="164"/>
                    <a:pt x="953" y="1915"/>
                    <a:pt x="988" y="2903"/>
                  </a:cubicBezTo>
                  <a:cubicBezTo>
                    <a:pt x="908" y="2883"/>
                    <a:pt x="649" y="2812"/>
                    <a:pt x="448" y="2812"/>
                  </a:cubicBezTo>
                  <a:cubicBezTo>
                    <a:pt x="412" y="2812"/>
                    <a:pt x="377" y="2814"/>
                    <a:pt x="346" y="2820"/>
                  </a:cubicBezTo>
                  <a:cubicBezTo>
                    <a:pt x="274" y="2843"/>
                    <a:pt x="215" y="2867"/>
                    <a:pt x="155" y="2891"/>
                  </a:cubicBezTo>
                  <a:cubicBezTo>
                    <a:pt x="36" y="2939"/>
                    <a:pt x="0" y="3093"/>
                    <a:pt x="72" y="3201"/>
                  </a:cubicBezTo>
                  <a:cubicBezTo>
                    <a:pt x="1000" y="4332"/>
                    <a:pt x="2000" y="4629"/>
                    <a:pt x="2453" y="4713"/>
                  </a:cubicBezTo>
                  <a:cubicBezTo>
                    <a:pt x="2465" y="4714"/>
                    <a:pt x="2477" y="4715"/>
                    <a:pt x="2489" y="4715"/>
                  </a:cubicBezTo>
                  <a:cubicBezTo>
                    <a:pt x="2650" y="4715"/>
                    <a:pt x="2773" y="4570"/>
                    <a:pt x="2751" y="4415"/>
                  </a:cubicBezTo>
                  <a:cubicBezTo>
                    <a:pt x="2727" y="4117"/>
                    <a:pt x="2417" y="3796"/>
                    <a:pt x="2417" y="3796"/>
                  </a:cubicBezTo>
                  <a:cubicBezTo>
                    <a:pt x="3489" y="3451"/>
                    <a:pt x="4358" y="1867"/>
                    <a:pt x="4394" y="1438"/>
                  </a:cubicBezTo>
                  <a:cubicBezTo>
                    <a:pt x="4439" y="1031"/>
                    <a:pt x="3120" y="1"/>
                    <a:pt x="255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9" name="Google Shape;9849;p63"/>
            <p:cNvSpPr/>
            <p:nvPr/>
          </p:nvSpPr>
          <p:spPr>
            <a:xfrm>
              <a:off x="6706800" y="153532"/>
              <a:ext cx="56143" cy="40344"/>
            </a:xfrm>
            <a:custGeom>
              <a:avLst/>
              <a:gdLst/>
              <a:ahLst/>
              <a:cxnLst/>
              <a:rect l="l" t="t" r="r" b="b"/>
              <a:pathLst>
                <a:path w="1759" h="1264" extrusionOk="0">
                  <a:moveTo>
                    <a:pt x="24" y="0"/>
                  </a:moveTo>
                  <a:cubicBezTo>
                    <a:pt x="13" y="0"/>
                    <a:pt x="3" y="7"/>
                    <a:pt x="1" y="21"/>
                  </a:cubicBezTo>
                  <a:lnTo>
                    <a:pt x="1" y="21"/>
                  </a:lnTo>
                  <a:cubicBezTo>
                    <a:pt x="0" y="19"/>
                    <a:pt x="0" y="17"/>
                    <a:pt x="0" y="15"/>
                  </a:cubicBezTo>
                  <a:lnTo>
                    <a:pt x="0" y="27"/>
                  </a:lnTo>
                  <a:cubicBezTo>
                    <a:pt x="0" y="25"/>
                    <a:pt x="0" y="23"/>
                    <a:pt x="1" y="21"/>
                  </a:cubicBezTo>
                  <a:lnTo>
                    <a:pt x="1" y="21"/>
                  </a:lnTo>
                  <a:cubicBezTo>
                    <a:pt x="29" y="328"/>
                    <a:pt x="454" y="635"/>
                    <a:pt x="667" y="801"/>
                  </a:cubicBezTo>
                  <a:cubicBezTo>
                    <a:pt x="913" y="994"/>
                    <a:pt x="1275" y="1264"/>
                    <a:pt x="1614" y="1264"/>
                  </a:cubicBezTo>
                  <a:cubicBezTo>
                    <a:pt x="1652" y="1264"/>
                    <a:pt x="1690" y="1260"/>
                    <a:pt x="1726" y="1253"/>
                  </a:cubicBezTo>
                  <a:cubicBezTo>
                    <a:pt x="1759" y="1253"/>
                    <a:pt x="1742" y="1204"/>
                    <a:pt x="1721" y="1204"/>
                  </a:cubicBezTo>
                  <a:cubicBezTo>
                    <a:pt x="1719" y="1204"/>
                    <a:pt x="1717" y="1204"/>
                    <a:pt x="1715" y="1206"/>
                  </a:cubicBezTo>
                  <a:cubicBezTo>
                    <a:pt x="1680" y="1213"/>
                    <a:pt x="1645" y="1216"/>
                    <a:pt x="1609" y="1216"/>
                  </a:cubicBezTo>
                  <a:cubicBezTo>
                    <a:pt x="1287" y="1216"/>
                    <a:pt x="927" y="947"/>
                    <a:pt x="702" y="765"/>
                  </a:cubicBezTo>
                  <a:cubicBezTo>
                    <a:pt x="500" y="622"/>
                    <a:pt x="71" y="301"/>
                    <a:pt x="48" y="27"/>
                  </a:cubicBezTo>
                  <a:cubicBezTo>
                    <a:pt x="48" y="9"/>
                    <a:pt x="36"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0" name="Google Shape;9850;p63"/>
            <p:cNvSpPr/>
            <p:nvPr/>
          </p:nvSpPr>
          <p:spPr>
            <a:xfrm>
              <a:off x="6662495" y="242682"/>
              <a:ext cx="41652" cy="25342"/>
            </a:xfrm>
            <a:custGeom>
              <a:avLst/>
              <a:gdLst/>
              <a:ahLst/>
              <a:cxnLst/>
              <a:rect l="l" t="t" r="r" b="b"/>
              <a:pathLst>
                <a:path w="1305" h="794" extrusionOk="0">
                  <a:moveTo>
                    <a:pt x="37" y="0"/>
                  </a:moveTo>
                  <a:cubicBezTo>
                    <a:pt x="17" y="0"/>
                    <a:pt x="1" y="25"/>
                    <a:pt x="19" y="44"/>
                  </a:cubicBezTo>
                  <a:cubicBezTo>
                    <a:pt x="328" y="389"/>
                    <a:pt x="793" y="746"/>
                    <a:pt x="1269" y="794"/>
                  </a:cubicBezTo>
                  <a:cubicBezTo>
                    <a:pt x="1305" y="794"/>
                    <a:pt x="1305" y="746"/>
                    <a:pt x="1269" y="734"/>
                  </a:cubicBezTo>
                  <a:cubicBezTo>
                    <a:pt x="805" y="687"/>
                    <a:pt x="364" y="329"/>
                    <a:pt x="55" y="8"/>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851" name="Google Shape;9851;p63"/>
            <p:cNvGrpSpPr/>
            <p:nvPr/>
          </p:nvGrpSpPr>
          <p:grpSpPr>
            <a:xfrm>
              <a:off x="7020312" y="-81808"/>
              <a:ext cx="392585" cy="423658"/>
              <a:chOff x="7020312" y="-81808"/>
              <a:chExt cx="392585" cy="423658"/>
            </a:xfrm>
          </p:grpSpPr>
          <p:sp>
            <p:nvSpPr>
              <p:cNvPr id="9852" name="Google Shape;9852;p63"/>
              <p:cNvSpPr/>
              <p:nvPr/>
            </p:nvSpPr>
            <p:spPr>
              <a:xfrm>
                <a:off x="7032090" y="234192"/>
                <a:ext cx="106445" cy="107658"/>
              </a:xfrm>
              <a:custGeom>
                <a:avLst/>
                <a:gdLst/>
                <a:ahLst/>
                <a:cxnLst/>
                <a:rect l="l" t="t" r="r" b="b"/>
                <a:pathLst>
                  <a:path w="3335" h="3373" extrusionOk="0">
                    <a:moveTo>
                      <a:pt x="489" y="0"/>
                    </a:moveTo>
                    <a:cubicBezTo>
                      <a:pt x="489" y="0"/>
                      <a:pt x="1" y="2286"/>
                      <a:pt x="60" y="2584"/>
                    </a:cubicBezTo>
                    <a:cubicBezTo>
                      <a:pt x="120" y="2881"/>
                      <a:pt x="608" y="3310"/>
                      <a:pt x="1120" y="3370"/>
                    </a:cubicBezTo>
                    <a:cubicBezTo>
                      <a:pt x="1133" y="3371"/>
                      <a:pt x="1148" y="3372"/>
                      <a:pt x="1163" y="3372"/>
                    </a:cubicBezTo>
                    <a:cubicBezTo>
                      <a:pt x="1720" y="3372"/>
                      <a:pt x="3335" y="2119"/>
                      <a:pt x="3335" y="2119"/>
                    </a:cubicBezTo>
                    <a:lnTo>
                      <a:pt x="48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3" name="Google Shape;9853;p63"/>
              <p:cNvSpPr/>
              <p:nvPr/>
            </p:nvSpPr>
            <p:spPr>
              <a:xfrm>
                <a:off x="7020312" y="-81808"/>
                <a:ext cx="392585" cy="382627"/>
              </a:xfrm>
              <a:custGeom>
                <a:avLst/>
                <a:gdLst/>
                <a:ahLst/>
                <a:cxnLst/>
                <a:rect l="l" t="t" r="r" b="b"/>
                <a:pathLst>
                  <a:path w="12300" h="11988" extrusionOk="0">
                    <a:moveTo>
                      <a:pt x="6384" y="0"/>
                    </a:moveTo>
                    <a:cubicBezTo>
                      <a:pt x="5865" y="0"/>
                      <a:pt x="5352" y="230"/>
                      <a:pt x="5013" y="673"/>
                    </a:cubicBezTo>
                    <a:lnTo>
                      <a:pt x="382" y="6328"/>
                    </a:lnTo>
                    <a:cubicBezTo>
                      <a:pt x="1" y="6805"/>
                      <a:pt x="84" y="7495"/>
                      <a:pt x="572" y="7876"/>
                    </a:cubicBezTo>
                    <a:lnTo>
                      <a:pt x="5525" y="11758"/>
                    </a:lnTo>
                    <a:cubicBezTo>
                      <a:pt x="5730" y="11912"/>
                      <a:pt x="5970" y="11988"/>
                      <a:pt x="6208" y="11988"/>
                    </a:cubicBezTo>
                    <a:cubicBezTo>
                      <a:pt x="6536" y="11988"/>
                      <a:pt x="6859" y="11843"/>
                      <a:pt x="7073" y="11567"/>
                    </a:cubicBezTo>
                    <a:lnTo>
                      <a:pt x="11705" y="5912"/>
                    </a:lnTo>
                    <a:cubicBezTo>
                      <a:pt x="12300" y="5150"/>
                      <a:pt x="12169" y="4054"/>
                      <a:pt x="11407" y="3459"/>
                    </a:cubicBezTo>
                    <a:lnTo>
                      <a:pt x="7454" y="363"/>
                    </a:lnTo>
                    <a:cubicBezTo>
                      <a:pt x="7135" y="119"/>
                      <a:pt x="6758" y="0"/>
                      <a:pt x="638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4" name="Google Shape;9854;p63"/>
              <p:cNvSpPr/>
              <p:nvPr/>
            </p:nvSpPr>
            <p:spPr>
              <a:xfrm>
                <a:off x="7032473" y="-60742"/>
                <a:ext cx="361434" cy="348156"/>
              </a:xfrm>
              <a:custGeom>
                <a:avLst/>
                <a:gdLst/>
                <a:ahLst/>
                <a:cxnLst/>
                <a:rect l="l" t="t" r="r" b="b"/>
                <a:pathLst>
                  <a:path w="11324" h="10908" extrusionOk="0">
                    <a:moveTo>
                      <a:pt x="4632" y="1"/>
                    </a:moveTo>
                    <a:lnTo>
                      <a:pt x="1" y="5668"/>
                    </a:lnTo>
                    <a:lnTo>
                      <a:pt x="6704" y="10907"/>
                    </a:lnTo>
                    <a:lnTo>
                      <a:pt x="11324" y="5252"/>
                    </a:lnTo>
                    <a:lnTo>
                      <a:pt x="463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5" name="Google Shape;9855;p63"/>
              <p:cNvSpPr/>
              <p:nvPr/>
            </p:nvSpPr>
            <p:spPr>
              <a:xfrm>
                <a:off x="7023344" y="183249"/>
                <a:ext cx="161566" cy="141299"/>
              </a:xfrm>
              <a:custGeom>
                <a:avLst/>
                <a:gdLst/>
                <a:ahLst/>
                <a:cxnLst/>
                <a:rect l="l" t="t" r="r" b="b"/>
                <a:pathLst>
                  <a:path w="5062" h="4427" extrusionOk="0">
                    <a:moveTo>
                      <a:pt x="1001" y="1"/>
                    </a:moveTo>
                    <a:lnTo>
                      <a:pt x="144" y="1096"/>
                    </a:lnTo>
                    <a:cubicBezTo>
                      <a:pt x="1" y="1275"/>
                      <a:pt x="37" y="1537"/>
                      <a:pt x="215" y="1679"/>
                    </a:cubicBezTo>
                    <a:lnTo>
                      <a:pt x="3609" y="4335"/>
                    </a:lnTo>
                    <a:cubicBezTo>
                      <a:pt x="3690" y="4396"/>
                      <a:pt x="3785" y="4426"/>
                      <a:pt x="3878" y="4426"/>
                    </a:cubicBezTo>
                    <a:cubicBezTo>
                      <a:pt x="4002" y="4426"/>
                      <a:pt x="4122" y="4372"/>
                      <a:pt x="4204" y="4263"/>
                    </a:cubicBezTo>
                    <a:lnTo>
                      <a:pt x="5061" y="3168"/>
                    </a:lnTo>
                    <a:lnTo>
                      <a:pt x="1001"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6" name="Google Shape;9856;p63"/>
              <p:cNvSpPr/>
              <p:nvPr/>
            </p:nvSpPr>
            <p:spPr>
              <a:xfrm>
                <a:off x="7247195" y="153596"/>
                <a:ext cx="52855" cy="46440"/>
              </a:xfrm>
              <a:custGeom>
                <a:avLst/>
                <a:gdLst/>
                <a:ahLst/>
                <a:cxnLst/>
                <a:rect l="l" t="t" r="r" b="b"/>
                <a:pathLst>
                  <a:path w="1656" h="1455" extrusionOk="0">
                    <a:moveTo>
                      <a:pt x="831" y="0"/>
                    </a:moveTo>
                    <a:cubicBezTo>
                      <a:pt x="728" y="0"/>
                      <a:pt x="623" y="23"/>
                      <a:pt x="525" y="72"/>
                    </a:cubicBezTo>
                    <a:cubicBezTo>
                      <a:pt x="155" y="239"/>
                      <a:pt x="1" y="668"/>
                      <a:pt x="179" y="1037"/>
                    </a:cubicBezTo>
                    <a:cubicBezTo>
                      <a:pt x="300" y="1296"/>
                      <a:pt x="558" y="1454"/>
                      <a:pt x="832" y="1454"/>
                    </a:cubicBezTo>
                    <a:cubicBezTo>
                      <a:pt x="936" y="1454"/>
                      <a:pt x="1042" y="1431"/>
                      <a:pt x="1144" y="1382"/>
                    </a:cubicBezTo>
                    <a:cubicBezTo>
                      <a:pt x="1501" y="1215"/>
                      <a:pt x="1656" y="787"/>
                      <a:pt x="1489" y="418"/>
                    </a:cubicBezTo>
                    <a:cubicBezTo>
                      <a:pt x="1368" y="159"/>
                      <a:pt x="1104" y="0"/>
                      <a:pt x="8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7" name="Google Shape;9857;p63"/>
              <p:cNvSpPr/>
              <p:nvPr/>
            </p:nvSpPr>
            <p:spPr>
              <a:xfrm>
                <a:off x="7100876" y="40889"/>
                <a:ext cx="52855" cy="46472"/>
              </a:xfrm>
              <a:custGeom>
                <a:avLst/>
                <a:gdLst/>
                <a:ahLst/>
                <a:cxnLst/>
                <a:rect l="l" t="t" r="r" b="b"/>
                <a:pathLst>
                  <a:path w="1656" h="1456" extrusionOk="0">
                    <a:moveTo>
                      <a:pt x="829" y="0"/>
                    </a:moveTo>
                    <a:cubicBezTo>
                      <a:pt x="726" y="0"/>
                      <a:pt x="622" y="22"/>
                      <a:pt x="525" y="67"/>
                    </a:cubicBezTo>
                    <a:cubicBezTo>
                      <a:pt x="156" y="234"/>
                      <a:pt x="1" y="675"/>
                      <a:pt x="179" y="1032"/>
                    </a:cubicBezTo>
                    <a:cubicBezTo>
                      <a:pt x="301" y="1301"/>
                      <a:pt x="561" y="1456"/>
                      <a:pt x="836" y="1456"/>
                    </a:cubicBezTo>
                    <a:cubicBezTo>
                      <a:pt x="939" y="1456"/>
                      <a:pt x="1044" y="1434"/>
                      <a:pt x="1144" y="1389"/>
                    </a:cubicBezTo>
                    <a:cubicBezTo>
                      <a:pt x="1501" y="1210"/>
                      <a:pt x="1656" y="782"/>
                      <a:pt x="1489" y="413"/>
                    </a:cubicBezTo>
                    <a:cubicBezTo>
                      <a:pt x="1368" y="153"/>
                      <a:pt x="1102" y="0"/>
                      <a:pt x="82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8" name="Google Shape;9858;p63"/>
              <p:cNvSpPr/>
              <p:nvPr/>
            </p:nvSpPr>
            <p:spPr>
              <a:xfrm>
                <a:off x="7244546" y="178748"/>
                <a:ext cx="17874" cy="15320"/>
              </a:xfrm>
              <a:custGeom>
                <a:avLst/>
                <a:gdLst/>
                <a:ahLst/>
                <a:cxnLst/>
                <a:rect l="l" t="t" r="r" b="b"/>
                <a:pathLst>
                  <a:path w="560" h="480" extrusionOk="0">
                    <a:moveTo>
                      <a:pt x="278" y="1"/>
                    </a:moveTo>
                    <a:cubicBezTo>
                      <a:pt x="195" y="1"/>
                      <a:pt x="112" y="46"/>
                      <a:pt x="72" y="118"/>
                    </a:cubicBezTo>
                    <a:cubicBezTo>
                      <a:pt x="0" y="237"/>
                      <a:pt x="48" y="380"/>
                      <a:pt x="167" y="451"/>
                    </a:cubicBezTo>
                    <a:cubicBezTo>
                      <a:pt x="201" y="470"/>
                      <a:pt x="240" y="480"/>
                      <a:pt x="279" y="480"/>
                    </a:cubicBezTo>
                    <a:cubicBezTo>
                      <a:pt x="363" y="480"/>
                      <a:pt x="448" y="437"/>
                      <a:pt x="489" y="356"/>
                    </a:cubicBezTo>
                    <a:cubicBezTo>
                      <a:pt x="560" y="237"/>
                      <a:pt x="512" y="94"/>
                      <a:pt x="393" y="35"/>
                    </a:cubicBezTo>
                    <a:cubicBezTo>
                      <a:pt x="358" y="11"/>
                      <a:pt x="318" y="1"/>
                      <a:pt x="2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9" name="Google Shape;9859;p63"/>
              <p:cNvSpPr/>
              <p:nvPr/>
            </p:nvSpPr>
            <p:spPr>
              <a:xfrm>
                <a:off x="7246620" y="184366"/>
                <a:ext cx="4245" cy="3958"/>
              </a:xfrm>
              <a:custGeom>
                <a:avLst/>
                <a:gdLst/>
                <a:ahLst/>
                <a:cxnLst/>
                <a:rect l="l" t="t" r="r" b="b"/>
                <a:pathLst>
                  <a:path w="133" h="124" extrusionOk="0">
                    <a:moveTo>
                      <a:pt x="77" y="0"/>
                    </a:moveTo>
                    <a:cubicBezTo>
                      <a:pt x="73" y="0"/>
                      <a:pt x="70" y="1"/>
                      <a:pt x="66" y="1"/>
                    </a:cubicBezTo>
                    <a:cubicBezTo>
                      <a:pt x="1" y="12"/>
                      <a:pt x="15" y="123"/>
                      <a:pt x="83" y="123"/>
                    </a:cubicBezTo>
                    <a:cubicBezTo>
                      <a:pt x="89" y="123"/>
                      <a:pt x="95" y="122"/>
                      <a:pt x="102" y="120"/>
                    </a:cubicBezTo>
                    <a:cubicBezTo>
                      <a:pt x="132" y="110"/>
                      <a:pt x="128" y="66"/>
                      <a:pt x="97" y="60"/>
                    </a:cubicBezTo>
                    <a:lnTo>
                      <a:pt x="97" y="60"/>
                    </a:lnTo>
                    <a:cubicBezTo>
                      <a:pt x="122" y="52"/>
                      <a:pt x="113" y="0"/>
                      <a:pt x="7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0" name="Google Shape;9860;p63"/>
              <p:cNvSpPr/>
              <p:nvPr/>
            </p:nvSpPr>
            <p:spPr>
              <a:xfrm>
                <a:off x="7117602" y="82608"/>
                <a:ext cx="17906" cy="15320"/>
              </a:xfrm>
              <a:custGeom>
                <a:avLst/>
                <a:gdLst/>
                <a:ahLst/>
                <a:cxnLst/>
                <a:rect l="l" t="t" r="r" b="b"/>
                <a:pathLst>
                  <a:path w="561" h="480" extrusionOk="0">
                    <a:moveTo>
                      <a:pt x="278" y="0"/>
                    </a:moveTo>
                    <a:cubicBezTo>
                      <a:pt x="195" y="0"/>
                      <a:pt x="112" y="45"/>
                      <a:pt x="72" y="118"/>
                    </a:cubicBezTo>
                    <a:cubicBezTo>
                      <a:pt x="1" y="237"/>
                      <a:pt x="48" y="391"/>
                      <a:pt x="167" y="451"/>
                    </a:cubicBezTo>
                    <a:cubicBezTo>
                      <a:pt x="202" y="470"/>
                      <a:pt x="241" y="479"/>
                      <a:pt x="280" y="479"/>
                    </a:cubicBezTo>
                    <a:cubicBezTo>
                      <a:pt x="364" y="479"/>
                      <a:pt x="448" y="437"/>
                      <a:pt x="489" y="356"/>
                    </a:cubicBezTo>
                    <a:cubicBezTo>
                      <a:pt x="560" y="237"/>
                      <a:pt x="513" y="94"/>
                      <a:pt x="394" y="34"/>
                    </a:cubicBezTo>
                    <a:cubicBezTo>
                      <a:pt x="359" y="11"/>
                      <a:pt x="318" y="0"/>
                      <a:pt x="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1" name="Google Shape;9861;p63"/>
              <p:cNvSpPr/>
              <p:nvPr/>
            </p:nvSpPr>
            <p:spPr>
              <a:xfrm>
                <a:off x="7119709" y="88193"/>
                <a:ext cx="4245" cy="3990"/>
              </a:xfrm>
              <a:custGeom>
                <a:avLst/>
                <a:gdLst/>
                <a:ahLst/>
                <a:cxnLst/>
                <a:rect l="l" t="t" r="r" b="b"/>
                <a:pathLst>
                  <a:path w="133" h="125" extrusionOk="0">
                    <a:moveTo>
                      <a:pt x="76" y="1"/>
                    </a:moveTo>
                    <a:cubicBezTo>
                      <a:pt x="73" y="1"/>
                      <a:pt x="69" y="1"/>
                      <a:pt x="66" y="2"/>
                    </a:cubicBezTo>
                    <a:cubicBezTo>
                      <a:pt x="0" y="13"/>
                      <a:pt x="15" y="124"/>
                      <a:pt x="82" y="124"/>
                    </a:cubicBezTo>
                    <a:cubicBezTo>
                      <a:pt x="88" y="124"/>
                      <a:pt x="94" y="123"/>
                      <a:pt x="101" y="121"/>
                    </a:cubicBezTo>
                    <a:cubicBezTo>
                      <a:pt x="132" y="121"/>
                      <a:pt x="128" y="68"/>
                      <a:pt x="95" y="61"/>
                    </a:cubicBezTo>
                    <a:lnTo>
                      <a:pt x="95" y="61"/>
                    </a:lnTo>
                    <a:cubicBezTo>
                      <a:pt x="121" y="55"/>
                      <a:pt x="112" y="1"/>
                      <a:pt x="7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2" name="Google Shape;9862;p63"/>
              <p:cNvSpPr/>
              <p:nvPr/>
            </p:nvSpPr>
            <p:spPr>
              <a:xfrm>
                <a:off x="7232576" y="204347"/>
                <a:ext cx="26715" cy="7501"/>
              </a:xfrm>
              <a:custGeom>
                <a:avLst/>
                <a:gdLst/>
                <a:ahLst/>
                <a:cxnLst/>
                <a:rect l="l" t="t" r="r" b="b"/>
                <a:pathLst>
                  <a:path w="837" h="235" extrusionOk="0">
                    <a:moveTo>
                      <a:pt x="49" y="1"/>
                    </a:moveTo>
                    <a:cubicBezTo>
                      <a:pt x="21" y="1"/>
                      <a:pt x="0" y="48"/>
                      <a:pt x="30" y="78"/>
                    </a:cubicBezTo>
                    <a:cubicBezTo>
                      <a:pt x="170" y="179"/>
                      <a:pt x="340" y="234"/>
                      <a:pt x="514" y="234"/>
                    </a:cubicBezTo>
                    <a:cubicBezTo>
                      <a:pt x="607" y="234"/>
                      <a:pt x="701" y="218"/>
                      <a:pt x="792" y="185"/>
                    </a:cubicBezTo>
                    <a:cubicBezTo>
                      <a:pt x="836" y="174"/>
                      <a:pt x="819" y="112"/>
                      <a:pt x="779" y="112"/>
                    </a:cubicBezTo>
                    <a:cubicBezTo>
                      <a:pt x="775" y="112"/>
                      <a:pt x="772" y="113"/>
                      <a:pt x="768" y="114"/>
                    </a:cubicBezTo>
                    <a:cubicBezTo>
                      <a:pt x="685" y="143"/>
                      <a:pt x="599" y="157"/>
                      <a:pt x="513" y="157"/>
                    </a:cubicBezTo>
                    <a:cubicBezTo>
                      <a:pt x="354" y="157"/>
                      <a:pt x="197" y="107"/>
                      <a:pt x="66" y="6"/>
                    </a:cubicBezTo>
                    <a:cubicBezTo>
                      <a:pt x="60" y="3"/>
                      <a:pt x="54"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3" name="Google Shape;9863;p63"/>
              <p:cNvSpPr/>
              <p:nvPr/>
            </p:nvSpPr>
            <p:spPr>
              <a:xfrm>
                <a:off x="7099376" y="88257"/>
                <a:ext cx="14235" cy="23364"/>
              </a:xfrm>
              <a:custGeom>
                <a:avLst/>
                <a:gdLst/>
                <a:ahLst/>
                <a:cxnLst/>
                <a:rect l="l" t="t" r="r" b="b"/>
                <a:pathLst>
                  <a:path w="446" h="732" extrusionOk="0">
                    <a:moveTo>
                      <a:pt x="42" y="0"/>
                    </a:moveTo>
                    <a:cubicBezTo>
                      <a:pt x="21" y="0"/>
                      <a:pt x="0" y="12"/>
                      <a:pt x="0" y="36"/>
                    </a:cubicBezTo>
                    <a:cubicBezTo>
                      <a:pt x="0" y="310"/>
                      <a:pt x="143" y="572"/>
                      <a:pt x="369" y="726"/>
                    </a:cubicBezTo>
                    <a:cubicBezTo>
                      <a:pt x="374" y="730"/>
                      <a:pt x="379" y="731"/>
                      <a:pt x="385" y="731"/>
                    </a:cubicBezTo>
                    <a:cubicBezTo>
                      <a:pt x="416" y="731"/>
                      <a:pt x="446" y="675"/>
                      <a:pt x="405" y="655"/>
                    </a:cubicBezTo>
                    <a:cubicBezTo>
                      <a:pt x="203" y="512"/>
                      <a:pt x="84" y="286"/>
                      <a:pt x="84" y="36"/>
                    </a:cubicBezTo>
                    <a:cubicBezTo>
                      <a:pt x="84" y="12"/>
                      <a:pt x="63"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4" name="Google Shape;9864;p63"/>
              <p:cNvSpPr/>
              <p:nvPr/>
            </p:nvSpPr>
            <p:spPr>
              <a:xfrm>
                <a:off x="7148245" y="109835"/>
                <a:ext cx="71623" cy="51866"/>
              </a:xfrm>
              <a:custGeom>
                <a:avLst/>
                <a:gdLst/>
                <a:ahLst/>
                <a:cxnLst/>
                <a:rect l="l" t="t" r="r" b="b"/>
                <a:pathLst>
                  <a:path w="2244" h="1625" extrusionOk="0">
                    <a:moveTo>
                      <a:pt x="147" y="0"/>
                    </a:moveTo>
                    <a:cubicBezTo>
                      <a:pt x="107" y="0"/>
                      <a:pt x="71" y="8"/>
                      <a:pt x="41" y="27"/>
                    </a:cubicBezTo>
                    <a:cubicBezTo>
                      <a:pt x="1" y="47"/>
                      <a:pt x="28" y="92"/>
                      <a:pt x="59" y="92"/>
                    </a:cubicBezTo>
                    <a:cubicBezTo>
                      <a:pt x="65" y="92"/>
                      <a:pt x="71" y="90"/>
                      <a:pt x="77" y="86"/>
                    </a:cubicBezTo>
                    <a:cubicBezTo>
                      <a:pt x="94" y="76"/>
                      <a:pt x="116" y="71"/>
                      <a:pt x="141" y="71"/>
                    </a:cubicBezTo>
                    <a:cubicBezTo>
                      <a:pt x="401" y="71"/>
                      <a:pt x="1018" y="595"/>
                      <a:pt x="1148" y="681"/>
                    </a:cubicBezTo>
                    <a:cubicBezTo>
                      <a:pt x="1291" y="777"/>
                      <a:pt x="2148" y="1336"/>
                      <a:pt x="2101" y="1574"/>
                    </a:cubicBezTo>
                    <a:cubicBezTo>
                      <a:pt x="2093" y="1604"/>
                      <a:pt x="2118" y="1624"/>
                      <a:pt x="2140" y="1624"/>
                    </a:cubicBezTo>
                    <a:cubicBezTo>
                      <a:pt x="2154" y="1624"/>
                      <a:pt x="2167" y="1616"/>
                      <a:pt x="2172" y="1598"/>
                    </a:cubicBezTo>
                    <a:cubicBezTo>
                      <a:pt x="2243" y="1301"/>
                      <a:pt x="1446" y="812"/>
                      <a:pt x="1255" y="670"/>
                    </a:cubicBezTo>
                    <a:cubicBezTo>
                      <a:pt x="1086" y="542"/>
                      <a:pt x="473"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5" name="Google Shape;9865;p63"/>
              <p:cNvSpPr/>
              <p:nvPr/>
            </p:nvSpPr>
            <p:spPr>
              <a:xfrm>
                <a:off x="7268102" y="85959"/>
                <a:ext cx="59494" cy="48770"/>
              </a:xfrm>
              <a:custGeom>
                <a:avLst/>
                <a:gdLst/>
                <a:ahLst/>
                <a:cxnLst/>
                <a:rect l="l" t="t" r="r" b="b"/>
                <a:pathLst>
                  <a:path w="1864" h="1528" extrusionOk="0">
                    <a:moveTo>
                      <a:pt x="774" y="0"/>
                    </a:moveTo>
                    <a:cubicBezTo>
                      <a:pt x="766" y="0"/>
                      <a:pt x="758" y="0"/>
                      <a:pt x="751" y="1"/>
                    </a:cubicBezTo>
                    <a:cubicBezTo>
                      <a:pt x="1" y="25"/>
                      <a:pt x="48" y="977"/>
                      <a:pt x="143" y="1489"/>
                    </a:cubicBezTo>
                    <a:cubicBezTo>
                      <a:pt x="148" y="1516"/>
                      <a:pt x="166" y="1528"/>
                      <a:pt x="187" y="1528"/>
                    </a:cubicBezTo>
                    <a:cubicBezTo>
                      <a:pt x="220" y="1528"/>
                      <a:pt x="258" y="1497"/>
                      <a:pt x="251" y="1453"/>
                    </a:cubicBezTo>
                    <a:cubicBezTo>
                      <a:pt x="176" y="1060"/>
                      <a:pt x="140" y="99"/>
                      <a:pt x="708" y="99"/>
                    </a:cubicBezTo>
                    <a:cubicBezTo>
                      <a:pt x="776" y="99"/>
                      <a:pt x="854" y="113"/>
                      <a:pt x="941" y="144"/>
                    </a:cubicBezTo>
                    <a:cubicBezTo>
                      <a:pt x="1346" y="298"/>
                      <a:pt x="1727" y="953"/>
                      <a:pt x="1751" y="1358"/>
                    </a:cubicBezTo>
                    <a:cubicBezTo>
                      <a:pt x="1751" y="1394"/>
                      <a:pt x="1781" y="1412"/>
                      <a:pt x="1809" y="1412"/>
                    </a:cubicBezTo>
                    <a:cubicBezTo>
                      <a:pt x="1837" y="1412"/>
                      <a:pt x="1864" y="1394"/>
                      <a:pt x="1858" y="1358"/>
                    </a:cubicBezTo>
                    <a:cubicBezTo>
                      <a:pt x="1834" y="876"/>
                      <a:pt x="1347" y="0"/>
                      <a:pt x="7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6" name="Google Shape;9866;p63"/>
              <p:cNvSpPr/>
              <p:nvPr/>
            </p:nvSpPr>
            <p:spPr>
              <a:xfrm>
                <a:off x="7146840" y="4597"/>
                <a:ext cx="60484" cy="45291"/>
              </a:xfrm>
              <a:custGeom>
                <a:avLst/>
                <a:gdLst/>
                <a:ahLst/>
                <a:cxnLst/>
                <a:rect l="l" t="t" r="r" b="b"/>
                <a:pathLst>
                  <a:path w="1895" h="1419" extrusionOk="0">
                    <a:moveTo>
                      <a:pt x="949" y="1"/>
                    </a:moveTo>
                    <a:cubicBezTo>
                      <a:pt x="641" y="1"/>
                      <a:pt x="304" y="148"/>
                      <a:pt x="61" y="276"/>
                    </a:cubicBezTo>
                    <a:cubicBezTo>
                      <a:pt x="1" y="306"/>
                      <a:pt x="34" y="379"/>
                      <a:pt x="82" y="379"/>
                    </a:cubicBezTo>
                    <a:cubicBezTo>
                      <a:pt x="90" y="379"/>
                      <a:pt x="99" y="376"/>
                      <a:pt x="109" y="371"/>
                    </a:cubicBezTo>
                    <a:cubicBezTo>
                      <a:pt x="341" y="251"/>
                      <a:pt x="635" y="112"/>
                      <a:pt x="910" y="112"/>
                    </a:cubicBezTo>
                    <a:cubicBezTo>
                      <a:pt x="1072" y="112"/>
                      <a:pt x="1227" y="160"/>
                      <a:pt x="1359" y="288"/>
                    </a:cubicBezTo>
                    <a:cubicBezTo>
                      <a:pt x="1585" y="502"/>
                      <a:pt x="1514" y="823"/>
                      <a:pt x="1299" y="1014"/>
                    </a:cubicBezTo>
                    <a:cubicBezTo>
                      <a:pt x="1085" y="1169"/>
                      <a:pt x="847" y="1276"/>
                      <a:pt x="597" y="1311"/>
                    </a:cubicBezTo>
                    <a:cubicBezTo>
                      <a:pt x="537" y="1335"/>
                      <a:pt x="561" y="1419"/>
                      <a:pt x="621" y="1419"/>
                    </a:cubicBezTo>
                    <a:cubicBezTo>
                      <a:pt x="1073" y="1311"/>
                      <a:pt x="1895" y="942"/>
                      <a:pt x="1549" y="335"/>
                    </a:cubicBezTo>
                    <a:cubicBezTo>
                      <a:pt x="1405" y="87"/>
                      <a:pt x="1186" y="1"/>
                      <a:pt x="9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7" name="Google Shape;9867;p63"/>
              <p:cNvSpPr/>
              <p:nvPr/>
            </p:nvSpPr>
            <p:spPr>
              <a:xfrm>
                <a:off x="7110293" y="283188"/>
                <a:ext cx="58696" cy="23364"/>
              </a:xfrm>
              <a:custGeom>
                <a:avLst/>
                <a:gdLst/>
                <a:ahLst/>
                <a:cxnLst/>
                <a:rect l="l" t="t" r="r" b="b"/>
                <a:pathLst>
                  <a:path w="1839" h="732" extrusionOk="0">
                    <a:moveTo>
                      <a:pt x="1760" y="0"/>
                    </a:moveTo>
                    <a:cubicBezTo>
                      <a:pt x="1744" y="0"/>
                      <a:pt x="1728" y="7"/>
                      <a:pt x="1718" y="25"/>
                    </a:cubicBezTo>
                    <a:lnTo>
                      <a:pt x="1730" y="25"/>
                    </a:lnTo>
                    <a:cubicBezTo>
                      <a:pt x="1590" y="283"/>
                      <a:pt x="1286" y="608"/>
                      <a:pt x="974" y="608"/>
                    </a:cubicBezTo>
                    <a:cubicBezTo>
                      <a:pt x="940" y="608"/>
                      <a:pt x="906" y="605"/>
                      <a:pt x="873" y="596"/>
                    </a:cubicBezTo>
                    <a:cubicBezTo>
                      <a:pt x="611" y="525"/>
                      <a:pt x="337" y="299"/>
                      <a:pt x="111" y="156"/>
                    </a:cubicBezTo>
                    <a:cubicBezTo>
                      <a:pt x="100" y="150"/>
                      <a:pt x="89" y="148"/>
                      <a:pt x="80" y="148"/>
                    </a:cubicBezTo>
                    <a:cubicBezTo>
                      <a:pt x="27" y="148"/>
                      <a:pt x="1" y="221"/>
                      <a:pt x="51" y="251"/>
                    </a:cubicBezTo>
                    <a:cubicBezTo>
                      <a:pt x="308" y="418"/>
                      <a:pt x="668" y="732"/>
                      <a:pt x="1007" y="732"/>
                    </a:cubicBezTo>
                    <a:cubicBezTo>
                      <a:pt x="1030" y="732"/>
                      <a:pt x="1052" y="730"/>
                      <a:pt x="1075" y="727"/>
                    </a:cubicBezTo>
                    <a:cubicBezTo>
                      <a:pt x="1385" y="680"/>
                      <a:pt x="1694" y="346"/>
                      <a:pt x="1813" y="84"/>
                    </a:cubicBezTo>
                    <a:cubicBezTo>
                      <a:pt x="1838" y="42"/>
                      <a:pt x="1798" y="0"/>
                      <a:pt x="176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8" name="Google Shape;9868;p63"/>
              <p:cNvSpPr/>
              <p:nvPr/>
            </p:nvSpPr>
            <p:spPr>
              <a:xfrm>
                <a:off x="7065605" y="249641"/>
                <a:ext cx="27321" cy="22661"/>
              </a:xfrm>
              <a:custGeom>
                <a:avLst/>
                <a:gdLst/>
                <a:ahLst/>
                <a:cxnLst/>
                <a:rect l="l" t="t" r="r" b="b"/>
                <a:pathLst>
                  <a:path w="856" h="710" extrusionOk="0">
                    <a:moveTo>
                      <a:pt x="87" y="1"/>
                    </a:moveTo>
                    <a:cubicBezTo>
                      <a:pt x="39" y="1"/>
                      <a:pt x="0" y="54"/>
                      <a:pt x="46" y="100"/>
                    </a:cubicBezTo>
                    <a:lnTo>
                      <a:pt x="725" y="695"/>
                    </a:lnTo>
                    <a:cubicBezTo>
                      <a:pt x="737" y="705"/>
                      <a:pt x="751" y="709"/>
                      <a:pt x="764" y="709"/>
                    </a:cubicBezTo>
                    <a:cubicBezTo>
                      <a:pt x="813" y="709"/>
                      <a:pt x="855" y="649"/>
                      <a:pt x="808" y="612"/>
                    </a:cubicBezTo>
                    <a:lnTo>
                      <a:pt x="129" y="16"/>
                    </a:lnTo>
                    <a:cubicBezTo>
                      <a:pt x="116" y="5"/>
                      <a:pt x="101" y="1"/>
                      <a:pt x="8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9" name="Google Shape;9869;p63"/>
              <p:cNvSpPr/>
              <p:nvPr/>
            </p:nvSpPr>
            <p:spPr>
              <a:xfrm>
                <a:off x="7039304" y="192856"/>
                <a:ext cx="19438" cy="50174"/>
              </a:xfrm>
              <a:custGeom>
                <a:avLst/>
                <a:gdLst/>
                <a:ahLst/>
                <a:cxnLst/>
                <a:rect l="l" t="t" r="r" b="b"/>
                <a:pathLst>
                  <a:path w="609" h="1572" extrusionOk="0">
                    <a:moveTo>
                      <a:pt x="528" y="1"/>
                    </a:moveTo>
                    <a:cubicBezTo>
                      <a:pt x="515" y="1"/>
                      <a:pt x="501" y="7"/>
                      <a:pt x="489" y="21"/>
                    </a:cubicBezTo>
                    <a:cubicBezTo>
                      <a:pt x="287" y="224"/>
                      <a:pt x="37" y="545"/>
                      <a:pt x="13" y="855"/>
                    </a:cubicBezTo>
                    <a:cubicBezTo>
                      <a:pt x="1" y="1117"/>
                      <a:pt x="251" y="1378"/>
                      <a:pt x="430" y="1557"/>
                    </a:cubicBezTo>
                    <a:cubicBezTo>
                      <a:pt x="440" y="1567"/>
                      <a:pt x="451" y="1571"/>
                      <a:pt x="463" y="1571"/>
                    </a:cubicBezTo>
                    <a:cubicBezTo>
                      <a:pt x="506" y="1571"/>
                      <a:pt x="551" y="1511"/>
                      <a:pt x="513" y="1474"/>
                    </a:cubicBezTo>
                    <a:cubicBezTo>
                      <a:pt x="322" y="1283"/>
                      <a:pt x="96" y="1045"/>
                      <a:pt x="156" y="759"/>
                    </a:cubicBezTo>
                    <a:cubicBezTo>
                      <a:pt x="239" y="509"/>
                      <a:pt x="382" y="283"/>
                      <a:pt x="572" y="93"/>
                    </a:cubicBezTo>
                    <a:cubicBezTo>
                      <a:pt x="608" y="57"/>
                      <a:pt x="570" y="1"/>
                      <a:pt x="52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0" name="Google Shape;9870;p63"/>
              <p:cNvSpPr/>
              <p:nvPr/>
            </p:nvSpPr>
            <p:spPr>
              <a:xfrm>
                <a:off x="7063116" y="308659"/>
                <a:ext cx="47334" cy="24289"/>
              </a:xfrm>
              <a:custGeom>
                <a:avLst/>
                <a:gdLst/>
                <a:ahLst/>
                <a:cxnLst/>
                <a:rect l="l" t="t" r="r" b="b"/>
                <a:pathLst>
                  <a:path w="1483" h="761" extrusionOk="0">
                    <a:moveTo>
                      <a:pt x="1405" y="1"/>
                    </a:moveTo>
                    <a:cubicBezTo>
                      <a:pt x="1395" y="1"/>
                      <a:pt x="1385" y="4"/>
                      <a:pt x="1374" y="13"/>
                    </a:cubicBezTo>
                    <a:cubicBezTo>
                      <a:pt x="1208" y="144"/>
                      <a:pt x="1029" y="263"/>
                      <a:pt x="850" y="370"/>
                    </a:cubicBezTo>
                    <a:cubicBezTo>
                      <a:pt x="703" y="449"/>
                      <a:pt x="425" y="649"/>
                      <a:pt x="225" y="649"/>
                    </a:cubicBezTo>
                    <a:cubicBezTo>
                      <a:pt x="184" y="649"/>
                      <a:pt x="145" y="641"/>
                      <a:pt x="112" y="620"/>
                    </a:cubicBezTo>
                    <a:cubicBezTo>
                      <a:pt x="104" y="617"/>
                      <a:pt x="95" y="616"/>
                      <a:pt x="87" y="616"/>
                    </a:cubicBezTo>
                    <a:cubicBezTo>
                      <a:pt x="31" y="616"/>
                      <a:pt x="0" y="684"/>
                      <a:pt x="53" y="715"/>
                    </a:cubicBezTo>
                    <a:cubicBezTo>
                      <a:pt x="106" y="747"/>
                      <a:pt x="161" y="760"/>
                      <a:pt x="216" y="760"/>
                    </a:cubicBezTo>
                    <a:cubicBezTo>
                      <a:pt x="345" y="760"/>
                      <a:pt x="475" y="690"/>
                      <a:pt x="600" y="632"/>
                    </a:cubicBezTo>
                    <a:cubicBezTo>
                      <a:pt x="886" y="489"/>
                      <a:pt x="1172" y="310"/>
                      <a:pt x="1434" y="120"/>
                    </a:cubicBezTo>
                    <a:cubicBezTo>
                      <a:pt x="1483" y="81"/>
                      <a:pt x="1451" y="1"/>
                      <a:pt x="140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1" name="Google Shape;9871;p63"/>
              <p:cNvSpPr/>
              <p:nvPr/>
            </p:nvSpPr>
            <p:spPr>
              <a:xfrm>
                <a:off x="7050412" y="320054"/>
                <a:ext cx="5330" cy="4245"/>
              </a:xfrm>
              <a:custGeom>
                <a:avLst/>
                <a:gdLst/>
                <a:ahLst/>
                <a:cxnLst/>
                <a:rect l="l" t="t" r="r" b="b"/>
                <a:pathLst>
                  <a:path w="167" h="133" extrusionOk="0">
                    <a:moveTo>
                      <a:pt x="85" y="0"/>
                    </a:moveTo>
                    <a:cubicBezTo>
                      <a:pt x="44" y="0"/>
                      <a:pt x="0" y="42"/>
                      <a:pt x="34" y="84"/>
                    </a:cubicBezTo>
                    <a:lnTo>
                      <a:pt x="46" y="108"/>
                    </a:lnTo>
                    <a:cubicBezTo>
                      <a:pt x="56" y="126"/>
                      <a:pt x="72" y="133"/>
                      <a:pt x="88" y="133"/>
                    </a:cubicBezTo>
                    <a:cubicBezTo>
                      <a:pt x="126" y="133"/>
                      <a:pt x="166" y="91"/>
                      <a:pt x="141" y="49"/>
                    </a:cubicBezTo>
                    <a:lnTo>
                      <a:pt x="129" y="25"/>
                    </a:lnTo>
                    <a:cubicBezTo>
                      <a:pt x="119" y="7"/>
                      <a:pt x="102" y="0"/>
                      <a:pt x="8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2" name="Google Shape;9872;p63"/>
              <p:cNvSpPr/>
              <p:nvPr/>
            </p:nvSpPr>
            <p:spPr>
              <a:xfrm>
                <a:off x="7046550" y="294902"/>
                <a:ext cx="3447" cy="14363"/>
              </a:xfrm>
              <a:custGeom>
                <a:avLst/>
                <a:gdLst/>
                <a:ahLst/>
                <a:cxnLst/>
                <a:rect l="l" t="t" r="r" b="b"/>
                <a:pathLst>
                  <a:path w="108" h="450" extrusionOk="0">
                    <a:moveTo>
                      <a:pt x="54" y="0"/>
                    </a:moveTo>
                    <a:cubicBezTo>
                      <a:pt x="27" y="0"/>
                      <a:pt x="0" y="21"/>
                      <a:pt x="0" y="63"/>
                    </a:cubicBezTo>
                    <a:lnTo>
                      <a:pt x="0" y="396"/>
                    </a:lnTo>
                    <a:cubicBezTo>
                      <a:pt x="0" y="432"/>
                      <a:pt x="27" y="450"/>
                      <a:pt x="54" y="450"/>
                    </a:cubicBezTo>
                    <a:cubicBezTo>
                      <a:pt x="81" y="450"/>
                      <a:pt x="107" y="432"/>
                      <a:pt x="107" y="396"/>
                    </a:cubicBezTo>
                    <a:lnTo>
                      <a:pt x="107" y="63"/>
                    </a:lnTo>
                    <a:cubicBezTo>
                      <a:pt x="107" y="21"/>
                      <a:pt x="81" y="0"/>
                      <a:pt x="5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3" name="Google Shape;9873;p63"/>
              <p:cNvSpPr/>
              <p:nvPr/>
            </p:nvSpPr>
            <p:spPr>
              <a:xfrm>
                <a:off x="7057083" y="169715"/>
                <a:ext cx="172897" cy="116850"/>
              </a:xfrm>
              <a:custGeom>
                <a:avLst/>
                <a:gdLst/>
                <a:ahLst/>
                <a:cxnLst/>
                <a:rect l="l" t="t" r="r" b="b"/>
                <a:pathLst>
                  <a:path w="5417" h="3661" extrusionOk="0">
                    <a:moveTo>
                      <a:pt x="84" y="0"/>
                    </a:moveTo>
                    <a:cubicBezTo>
                      <a:pt x="36" y="0"/>
                      <a:pt x="1" y="75"/>
                      <a:pt x="51" y="115"/>
                    </a:cubicBezTo>
                    <a:cubicBezTo>
                      <a:pt x="944" y="770"/>
                      <a:pt x="1813" y="1472"/>
                      <a:pt x="2694" y="2139"/>
                    </a:cubicBezTo>
                    <a:cubicBezTo>
                      <a:pt x="3279" y="2594"/>
                      <a:pt x="4269" y="3660"/>
                      <a:pt x="5106" y="3660"/>
                    </a:cubicBezTo>
                    <a:cubicBezTo>
                      <a:pt x="5189" y="3660"/>
                      <a:pt x="5270" y="3650"/>
                      <a:pt x="5349" y="3627"/>
                    </a:cubicBezTo>
                    <a:cubicBezTo>
                      <a:pt x="5417" y="3605"/>
                      <a:pt x="5400" y="3519"/>
                      <a:pt x="5338" y="3519"/>
                    </a:cubicBezTo>
                    <a:cubicBezTo>
                      <a:pt x="5334" y="3519"/>
                      <a:pt x="5330" y="3520"/>
                      <a:pt x="5326" y="3520"/>
                    </a:cubicBezTo>
                    <a:lnTo>
                      <a:pt x="5326" y="3532"/>
                    </a:lnTo>
                    <a:cubicBezTo>
                      <a:pt x="5252" y="3552"/>
                      <a:pt x="5179" y="3561"/>
                      <a:pt x="5108" y="3561"/>
                    </a:cubicBezTo>
                    <a:cubicBezTo>
                      <a:pt x="4612" y="3561"/>
                      <a:pt x="4166" y="3134"/>
                      <a:pt x="3802" y="2854"/>
                    </a:cubicBezTo>
                    <a:lnTo>
                      <a:pt x="2397" y="1770"/>
                    </a:lnTo>
                    <a:cubicBezTo>
                      <a:pt x="1635" y="1187"/>
                      <a:pt x="885" y="579"/>
                      <a:pt x="111" y="8"/>
                    </a:cubicBezTo>
                    <a:cubicBezTo>
                      <a:pt x="102" y="3"/>
                      <a:pt x="93" y="0"/>
                      <a:pt x="8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4" name="Google Shape;9874;p63"/>
              <p:cNvSpPr/>
              <p:nvPr/>
            </p:nvSpPr>
            <p:spPr>
              <a:xfrm>
                <a:off x="7037484" y="147499"/>
                <a:ext cx="9128" cy="9607"/>
              </a:xfrm>
              <a:custGeom>
                <a:avLst/>
                <a:gdLst/>
                <a:ahLst/>
                <a:cxnLst/>
                <a:rect l="l" t="t" r="r" b="b"/>
                <a:pathLst>
                  <a:path w="286" h="301" extrusionOk="0">
                    <a:moveTo>
                      <a:pt x="85" y="1"/>
                    </a:moveTo>
                    <a:cubicBezTo>
                      <a:pt x="44" y="1"/>
                      <a:pt x="0" y="43"/>
                      <a:pt x="34" y="85"/>
                    </a:cubicBezTo>
                    <a:lnTo>
                      <a:pt x="153" y="275"/>
                    </a:lnTo>
                    <a:cubicBezTo>
                      <a:pt x="164" y="293"/>
                      <a:pt x="180" y="300"/>
                      <a:pt x="198" y="300"/>
                    </a:cubicBezTo>
                    <a:cubicBezTo>
                      <a:pt x="239" y="300"/>
                      <a:pt x="286" y="258"/>
                      <a:pt x="260" y="216"/>
                    </a:cubicBezTo>
                    <a:lnTo>
                      <a:pt x="129" y="25"/>
                    </a:lnTo>
                    <a:cubicBezTo>
                      <a:pt x="119" y="8"/>
                      <a:pt x="102" y="1"/>
                      <a:pt x="8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5" name="Google Shape;9875;p63"/>
              <p:cNvSpPr/>
              <p:nvPr/>
            </p:nvSpPr>
            <p:spPr>
              <a:xfrm>
                <a:off x="7274518" y="-39451"/>
                <a:ext cx="122436" cy="121350"/>
              </a:xfrm>
              <a:custGeom>
                <a:avLst/>
                <a:gdLst/>
                <a:ahLst/>
                <a:cxnLst/>
                <a:rect l="l" t="t" r="r" b="b"/>
                <a:pathLst>
                  <a:path w="3836" h="3802" extrusionOk="0">
                    <a:moveTo>
                      <a:pt x="78" y="1"/>
                    </a:moveTo>
                    <a:cubicBezTo>
                      <a:pt x="32" y="1"/>
                      <a:pt x="0" y="80"/>
                      <a:pt x="50" y="120"/>
                    </a:cubicBezTo>
                    <a:cubicBezTo>
                      <a:pt x="645" y="560"/>
                      <a:pt x="1240" y="1025"/>
                      <a:pt x="1824" y="1501"/>
                    </a:cubicBezTo>
                    <a:cubicBezTo>
                      <a:pt x="2490" y="2037"/>
                      <a:pt x="3729" y="2691"/>
                      <a:pt x="3479" y="3727"/>
                    </a:cubicBezTo>
                    <a:cubicBezTo>
                      <a:pt x="3471" y="3771"/>
                      <a:pt x="3509" y="3802"/>
                      <a:pt x="3545" y="3802"/>
                    </a:cubicBezTo>
                    <a:cubicBezTo>
                      <a:pt x="3567" y="3802"/>
                      <a:pt x="3589" y="3790"/>
                      <a:pt x="3598" y="3763"/>
                    </a:cubicBezTo>
                    <a:lnTo>
                      <a:pt x="3598" y="3751"/>
                    </a:lnTo>
                    <a:cubicBezTo>
                      <a:pt x="3836" y="2751"/>
                      <a:pt x="2955" y="2263"/>
                      <a:pt x="2264" y="1703"/>
                    </a:cubicBezTo>
                    <a:cubicBezTo>
                      <a:pt x="1562" y="1132"/>
                      <a:pt x="847" y="560"/>
                      <a:pt x="109" y="13"/>
                    </a:cubicBezTo>
                    <a:cubicBezTo>
                      <a:pt x="99" y="4"/>
                      <a:pt x="88" y="1"/>
                      <a:pt x="7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876" name="Google Shape;9876;p63"/>
            <p:cNvSpPr/>
            <p:nvPr/>
          </p:nvSpPr>
          <p:spPr>
            <a:xfrm>
              <a:off x="7440850" y="566087"/>
              <a:ext cx="14299" cy="18384"/>
            </a:xfrm>
            <a:custGeom>
              <a:avLst/>
              <a:gdLst/>
              <a:ahLst/>
              <a:cxnLst/>
              <a:rect l="l" t="t" r="r" b="b"/>
              <a:pathLst>
                <a:path w="448" h="576" extrusionOk="0">
                  <a:moveTo>
                    <a:pt x="388" y="0"/>
                  </a:moveTo>
                  <a:cubicBezTo>
                    <a:pt x="375" y="0"/>
                    <a:pt x="362" y="6"/>
                    <a:pt x="351" y="20"/>
                  </a:cubicBezTo>
                  <a:lnTo>
                    <a:pt x="18" y="508"/>
                  </a:lnTo>
                  <a:cubicBezTo>
                    <a:pt x="1" y="542"/>
                    <a:pt x="32" y="576"/>
                    <a:pt x="64" y="576"/>
                  </a:cubicBezTo>
                  <a:cubicBezTo>
                    <a:pt x="77" y="576"/>
                    <a:pt x="91" y="570"/>
                    <a:pt x="101" y="556"/>
                  </a:cubicBezTo>
                  <a:lnTo>
                    <a:pt x="423" y="68"/>
                  </a:lnTo>
                  <a:cubicBezTo>
                    <a:pt x="448" y="34"/>
                    <a:pt x="420" y="0"/>
                    <a:pt x="388" y="0"/>
                  </a:cubicBezTo>
                  <a:close/>
                </a:path>
              </a:pathLst>
            </a:custGeom>
            <a:solidFill>
              <a:srgbClr val="CEB8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7" name="Google Shape;9877;p63"/>
            <p:cNvSpPr/>
            <p:nvPr/>
          </p:nvSpPr>
          <p:spPr>
            <a:xfrm>
              <a:off x="7424826" y="633628"/>
              <a:ext cx="8458" cy="28853"/>
            </a:xfrm>
            <a:custGeom>
              <a:avLst/>
              <a:gdLst/>
              <a:ahLst/>
              <a:cxnLst/>
              <a:rect l="l" t="t" r="r" b="b"/>
              <a:pathLst>
                <a:path w="265" h="904" extrusionOk="0">
                  <a:moveTo>
                    <a:pt x="213" y="1"/>
                  </a:moveTo>
                  <a:cubicBezTo>
                    <a:pt x="196" y="1"/>
                    <a:pt x="179" y="11"/>
                    <a:pt x="175" y="35"/>
                  </a:cubicBezTo>
                  <a:lnTo>
                    <a:pt x="8" y="845"/>
                  </a:lnTo>
                  <a:cubicBezTo>
                    <a:pt x="1" y="880"/>
                    <a:pt x="27" y="903"/>
                    <a:pt x="53" y="903"/>
                  </a:cubicBezTo>
                  <a:cubicBezTo>
                    <a:pt x="70" y="903"/>
                    <a:pt x="86" y="893"/>
                    <a:pt x="91" y="869"/>
                  </a:cubicBezTo>
                  <a:lnTo>
                    <a:pt x="258" y="59"/>
                  </a:lnTo>
                  <a:cubicBezTo>
                    <a:pt x="265" y="24"/>
                    <a:pt x="238" y="1"/>
                    <a:pt x="213" y="1"/>
                  </a:cubicBezTo>
                  <a:close/>
                </a:path>
              </a:pathLst>
            </a:custGeom>
            <a:solidFill>
              <a:srgbClr val="CEB8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8" name="Google Shape;9878;p63"/>
            <p:cNvSpPr/>
            <p:nvPr/>
          </p:nvSpPr>
          <p:spPr>
            <a:xfrm>
              <a:off x="7450872" y="717352"/>
              <a:ext cx="19214" cy="23683"/>
            </a:xfrm>
            <a:custGeom>
              <a:avLst/>
              <a:gdLst/>
              <a:ahLst/>
              <a:cxnLst/>
              <a:rect l="l" t="t" r="r" b="b"/>
              <a:pathLst>
                <a:path w="602" h="742" extrusionOk="0">
                  <a:moveTo>
                    <a:pt x="69" y="0"/>
                  </a:moveTo>
                  <a:cubicBezTo>
                    <a:pt x="34" y="0"/>
                    <a:pt x="0" y="34"/>
                    <a:pt x="25" y="67"/>
                  </a:cubicBezTo>
                  <a:lnTo>
                    <a:pt x="502" y="722"/>
                  </a:lnTo>
                  <a:cubicBezTo>
                    <a:pt x="512" y="736"/>
                    <a:pt x="525" y="742"/>
                    <a:pt x="539" y="742"/>
                  </a:cubicBezTo>
                  <a:cubicBezTo>
                    <a:pt x="571" y="742"/>
                    <a:pt x="602" y="708"/>
                    <a:pt x="585" y="675"/>
                  </a:cubicBezTo>
                  <a:lnTo>
                    <a:pt x="109" y="20"/>
                  </a:lnTo>
                  <a:cubicBezTo>
                    <a:pt x="98" y="6"/>
                    <a:pt x="84" y="0"/>
                    <a:pt x="69" y="0"/>
                  </a:cubicBezTo>
                  <a:close/>
                </a:path>
              </a:pathLst>
            </a:custGeom>
            <a:solidFill>
              <a:srgbClr val="CEB8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9" name="Google Shape;9879;p63"/>
            <p:cNvSpPr/>
            <p:nvPr/>
          </p:nvSpPr>
          <p:spPr>
            <a:xfrm>
              <a:off x="7523872" y="811833"/>
              <a:ext cx="35269" cy="8043"/>
            </a:xfrm>
            <a:custGeom>
              <a:avLst/>
              <a:gdLst/>
              <a:ahLst/>
              <a:cxnLst/>
              <a:rect l="l" t="t" r="r" b="b"/>
              <a:pathLst>
                <a:path w="1105" h="252" extrusionOk="0">
                  <a:moveTo>
                    <a:pt x="72" y="1"/>
                  </a:moveTo>
                  <a:cubicBezTo>
                    <a:pt x="24" y="1"/>
                    <a:pt x="0" y="84"/>
                    <a:pt x="48" y="96"/>
                  </a:cubicBezTo>
                  <a:lnTo>
                    <a:pt x="1036" y="251"/>
                  </a:lnTo>
                  <a:cubicBezTo>
                    <a:pt x="1039" y="251"/>
                    <a:pt x="1043" y="252"/>
                    <a:pt x="1045" y="252"/>
                  </a:cubicBezTo>
                  <a:cubicBezTo>
                    <a:pt x="1087" y="252"/>
                    <a:pt x="1105" y="178"/>
                    <a:pt x="1060" y="167"/>
                  </a:cubicBezTo>
                  <a:lnTo>
                    <a:pt x="72" y="1"/>
                  </a:lnTo>
                  <a:close/>
                </a:path>
              </a:pathLst>
            </a:custGeom>
            <a:solidFill>
              <a:srgbClr val="CEB8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0" name="Google Shape;9880;p63"/>
            <p:cNvSpPr/>
            <p:nvPr/>
          </p:nvSpPr>
          <p:spPr>
            <a:xfrm>
              <a:off x="7633707" y="826516"/>
              <a:ext cx="45387" cy="8139"/>
            </a:xfrm>
            <a:custGeom>
              <a:avLst/>
              <a:gdLst/>
              <a:ahLst/>
              <a:cxnLst/>
              <a:rect l="l" t="t" r="r" b="b"/>
              <a:pathLst>
                <a:path w="1422" h="255" extrusionOk="0">
                  <a:moveTo>
                    <a:pt x="1366" y="1"/>
                  </a:moveTo>
                  <a:cubicBezTo>
                    <a:pt x="1360" y="1"/>
                    <a:pt x="1353" y="2"/>
                    <a:pt x="1346" y="5"/>
                  </a:cubicBezTo>
                  <a:cubicBezTo>
                    <a:pt x="1009" y="111"/>
                    <a:pt x="657" y="170"/>
                    <a:pt x="308" y="170"/>
                  </a:cubicBezTo>
                  <a:cubicBezTo>
                    <a:pt x="225" y="170"/>
                    <a:pt x="142" y="167"/>
                    <a:pt x="60" y="160"/>
                  </a:cubicBezTo>
                  <a:cubicBezTo>
                    <a:pt x="0" y="160"/>
                    <a:pt x="0" y="243"/>
                    <a:pt x="60" y="243"/>
                  </a:cubicBezTo>
                  <a:cubicBezTo>
                    <a:pt x="153" y="251"/>
                    <a:pt x="246" y="254"/>
                    <a:pt x="340" y="254"/>
                  </a:cubicBezTo>
                  <a:cubicBezTo>
                    <a:pt x="690" y="254"/>
                    <a:pt x="1041" y="201"/>
                    <a:pt x="1370" y="88"/>
                  </a:cubicBezTo>
                  <a:cubicBezTo>
                    <a:pt x="1422" y="67"/>
                    <a:pt x="1410" y="1"/>
                    <a:pt x="1366" y="1"/>
                  </a:cubicBezTo>
                  <a:close/>
                </a:path>
              </a:pathLst>
            </a:custGeom>
            <a:solidFill>
              <a:srgbClr val="CEB8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1" name="Google Shape;9881;p63"/>
            <p:cNvSpPr/>
            <p:nvPr/>
          </p:nvSpPr>
          <p:spPr>
            <a:xfrm>
              <a:off x="7732018" y="799895"/>
              <a:ext cx="40599" cy="28981"/>
            </a:xfrm>
            <a:custGeom>
              <a:avLst/>
              <a:gdLst/>
              <a:ahLst/>
              <a:cxnLst/>
              <a:rect l="l" t="t" r="r" b="b"/>
              <a:pathLst>
                <a:path w="1272" h="908" extrusionOk="0">
                  <a:moveTo>
                    <a:pt x="1202" y="1"/>
                  </a:moveTo>
                  <a:cubicBezTo>
                    <a:pt x="1196" y="1"/>
                    <a:pt x="1189" y="2"/>
                    <a:pt x="1183" y="6"/>
                  </a:cubicBezTo>
                  <a:lnTo>
                    <a:pt x="40" y="815"/>
                  </a:lnTo>
                  <a:cubicBezTo>
                    <a:pt x="0" y="845"/>
                    <a:pt x="26" y="907"/>
                    <a:pt x="64" y="907"/>
                  </a:cubicBezTo>
                  <a:cubicBezTo>
                    <a:pt x="71" y="907"/>
                    <a:pt x="79" y="905"/>
                    <a:pt x="87" y="898"/>
                  </a:cubicBezTo>
                  <a:lnTo>
                    <a:pt x="1230" y="89"/>
                  </a:lnTo>
                  <a:cubicBezTo>
                    <a:pt x="1271" y="58"/>
                    <a:pt x="1242" y="1"/>
                    <a:pt x="1202" y="1"/>
                  </a:cubicBezTo>
                  <a:close/>
                </a:path>
              </a:pathLst>
            </a:custGeom>
            <a:solidFill>
              <a:srgbClr val="CEB8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2" name="Google Shape;9882;p63"/>
            <p:cNvSpPr/>
            <p:nvPr/>
          </p:nvSpPr>
          <p:spPr>
            <a:xfrm>
              <a:off x="7810732" y="738706"/>
              <a:ext cx="30577" cy="33450"/>
            </a:xfrm>
            <a:custGeom>
              <a:avLst/>
              <a:gdLst/>
              <a:ahLst/>
              <a:cxnLst/>
              <a:rect l="l" t="t" r="r" b="b"/>
              <a:pathLst>
                <a:path w="958" h="1048" extrusionOk="0">
                  <a:moveTo>
                    <a:pt x="902" y="0"/>
                  </a:moveTo>
                  <a:cubicBezTo>
                    <a:pt x="892" y="0"/>
                    <a:pt x="881" y="5"/>
                    <a:pt x="872" y="18"/>
                  </a:cubicBezTo>
                  <a:lnTo>
                    <a:pt x="26" y="970"/>
                  </a:lnTo>
                  <a:cubicBezTo>
                    <a:pt x="0" y="1005"/>
                    <a:pt x="26" y="1047"/>
                    <a:pt x="60" y="1047"/>
                  </a:cubicBezTo>
                  <a:cubicBezTo>
                    <a:pt x="72" y="1047"/>
                    <a:pt x="86" y="1042"/>
                    <a:pt x="98" y="1030"/>
                  </a:cubicBezTo>
                  <a:lnTo>
                    <a:pt x="931" y="77"/>
                  </a:lnTo>
                  <a:cubicBezTo>
                    <a:pt x="958" y="42"/>
                    <a:pt x="932" y="0"/>
                    <a:pt x="902" y="0"/>
                  </a:cubicBezTo>
                  <a:close/>
                </a:path>
              </a:pathLst>
            </a:custGeom>
            <a:solidFill>
              <a:srgbClr val="CEB8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3" name="Google Shape;9883;p63"/>
            <p:cNvSpPr/>
            <p:nvPr/>
          </p:nvSpPr>
          <p:spPr>
            <a:xfrm>
              <a:off x="7880603" y="659866"/>
              <a:ext cx="22342" cy="45323"/>
            </a:xfrm>
            <a:custGeom>
              <a:avLst/>
              <a:gdLst/>
              <a:ahLst/>
              <a:cxnLst/>
              <a:rect l="l" t="t" r="r" b="b"/>
              <a:pathLst>
                <a:path w="700" h="1420" extrusionOk="0">
                  <a:moveTo>
                    <a:pt x="645" y="1"/>
                  </a:moveTo>
                  <a:cubicBezTo>
                    <a:pt x="632" y="1"/>
                    <a:pt x="619" y="8"/>
                    <a:pt x="612" y="23"/>
                  </a:cubicBezTo>
                  <a:lnTo>
                    <a:pt x="16" y="1356"/>
                  </a:lnTo>
                  <a:cubicBezTo>
                    <a:pt x="0" y="1388"/>
                    <a:pt x="27" y="1420"/>
                    <a:pt x="53" y="1420"/>
                  </a:cubicBezTo>
                  <a:cubicBezTo>
                    <a:pt x="67" y="1420"/>
                    <a:pt x="80" y="1412"/>
                    <a:pt x="88" y="1392"/>
                  </a:cubicBezTo>
                  <a:lnTo>
                    <a:pt x="683" y="71"/>
                  </a:lnTo>
                  <a:cubicBezTo>
                    <a:pt x="699" y="30"/>
                    <a:pt x="672" y="1"/>
                    <a:pt x="645" y="1"/>
                  </a:cubicBezTo>
                  <a:close/>
                </a:path>
              </a:pathLst>
            </a:custGeom>
            <a:solidFill>
              <a:srgbClr val="CEB8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4" name="Google Shape;9884;p63"/>
            <p:cNvSpPr/>
            <p:nvPr/>
          </p:nvSpPr>
          <p:spPr>
            <a:xfrm>
              <a:off x="7926120" y="581951"/>
              <a:ext cx="8841" cy="28822"/>
            </a:xfrm>
            <a:custGeom>
              <a:avLst/>
              <a:gdLst/>
              <a:ahLst/>
              <a:cxnLst/>
              <a:rect l="l" t="t" r="r" b="b"/>
              <a:pathLst>
                <a:path w="277" h="903" extrusionOk="0">
                  <a:moveTo>
                    <a:pt x="224" y="1"/>
                  </a:moveTo>
                  <a:cubicBezTo>
                    <a:pt x="207" y="1"/>
                    <a:pt x="191" y="11"/>
                    <a:pt x="186" y="35"/>
                  </a:cubicBezTo>
                  <a:lnTo>
                    <a:pt x="7" y="845"/>
                  </a:lnTo>
                  <a:cubicBezTo>
                    <a:pt x="0" y="880"/>
                    <a:pt x="31" y="903"/>
                    <a:pt x="60" y="903"/>
                  </a:cubicBezTo>
                  <a:cubicBezTo>
                    <a:pt x="79" y="903"/>
                    <a:pt x="98" y="893"/>
                    <a:pt x="102" y="868"/>
                  </a:cubicBezTo>
                  <a:lnTo>
                    <a:pt x="269" y="59"/>
                  </a:lnTo>
                  <a:cubicBezTo>
                    <a:pt x="276" y="23"/>
                    <a:pt x="249" y="1"/>
                    <a:pt x="224" y="1"/>
                  </a:cubicBezTo>
                  <a:close/>
                </a:path>
              </a:pathLst>
            </a:custGeom>
            <a:solidFill>
              <a:srgbClr val="CEB8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5" name="Google Shape;9885;p63"/>
            <p:cNvSpPr/>
            <p:nvPr/>
          </p:nvSpPr>
          <p:spPr>
            <a:xfrm>
              <a:off x="7955518" y="472117"/>
              <a:ext cx="19725" cy="54675"/>
            </a:xfrm>
            <a:custGeom>
              <a:avLst/>
              <a:gdLst/>
              <a:ahLst/>
              <a:cxnLst/>
              <a:rect l="l" t="t" r="r" b="b"/>
              <a:pathLst>
                <a:path w="618" h="1713" extrusionOk="0">
                  <a:moveTo>
                    <a:pt x="563" y="1"/>
                  </a:moveTo>
                  <a:cubicBezTo>
                    <a:pt x="544" y="1"/>
                    <a:pt x="525" y="11"/>
                    <a:pt x="515" y="35"/>
                  </a:cubicBezTo>
                  <a:lnTo>
                    <a:pt x="15" y="1654"/>
                  </a:lnTo>
                  <a:cubicBezTo>
                    <a:pt x="1" y="1690"/>
                    <a:pt x="25" y="1713"/>
                    <a:pt x="51" y="1713"/>
                  </a:cubicBezTo>
                  <a:cubicBezTo>
                    <a:pt x="69" y="1713"/>
                    <a:pt x="89" y="1702"/>
                    <a:pt x="98" y="1678"/>
                  </a:cubicBezTo>
                  <a:lnTo>
                    <a:pt x="610" y="59"/>
                  </a:lnTo>
                  <a:cubicBezTo>
                    <a:pt x="617" y="23"/>
                    <a:pt x="590" y="1"/>
                    <a:pt x="563" y="1"/>
                  </a:cubicBezTo>
                  <a:close/>
                </a:path>
              </a:pathLst>
            </a:custGeom>
            <a:solidFill>
              <a:srgbClr val="CEB8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6" name="Google Shape;9886;p63"/>
            <p:cNvSpPr/>
            <p:nvPr/>
          </p:nvSpPr>
          <p:spPr>
            <a:xfrm>
              <a:off x="7982969" y="378690"/>
              <a:ext cx="3064" cy="49632"/>
            </a:xfrm>
            <a:custGeom>
              <a:avLst/>
              <a:gdLst/>
              <a:ahLst/>
              <a:cxnLst/>
              <a:rect l="l" t="t" r="r" b="b"/>
              <a:pathLst>
                <a:path w="96" h="1555" extrusionOk="0">
                  <a:moveTo>
                    <a:pt x="43" y="0"/>
                  </a:moveTo>
                  <a:cubicBezTo>
                    <a:pt x="21" y="0"/>
                    <a:pt x="0" y="15"/>
                    <a:pt x="0" y="45"/>
                  </a:cubicBezTo>
                  <a:lnTo>
                    <a:pt x="0" y="1510"/>
                  </a:lnTo>
                  <a:cubicBezTo>
                    <a:pt x="0" y="1539"/>
                    <a:pt x="24" y="1554"/>
                    <a:pt x="48" y="1554"/>
                  </a:cubicBezTo>
                  <a:cubicBezTo>
                    <a:pt x="72" y="1554"/>
                    <a:pt x="95" y="1539"/>
                    <a:pt x="95" y="1510"/>
                  </a:cubicBezTo>
                  <a:lnTo>
                    <a:pt x="95" y="45"/>
                  </a:lnTo>
                  <a:cubicBezTo>
                    <a:pt x="89" y="15"/>
                    <a:pt x="66" y="0"/>
                    <a:pt x="43" y="0"/>
                  </a:cubicBezTo>
                  <a:close/>
                </a:path>
              </a:pathLst>
            </a:custGeom>
            <a:solidFill>
              <a:srgbClr val="CEB8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7" name="Google Shape;9887;p63"/>
            <p:cNvSpPr/>
            <p:nvPr/>
          </p:nvSpPr>
          <p:spPr>
            <a:xfrm>
              <a:off x="7977479" y="279740"/>
              <a:ext cx="13884" cy="49759"/>
            </a:xfrm>
            <a:custGeom>
              <a:avLst/>
              <a:gdLst/>
              <a:ahLst/>
              <a:cxnLst/>
              <a:rect l="l" t="t" r="r" b="b"/>
              <a:pathLst>
                <a:path w="435" h="1559" extrusionOk="0">
                  <a:moveTo>
                    <a:pt x="58" y="0"/>
                  </a:moveTo>
                  <a:cubicBezTo>
                    <a:pt x="30" y="0"/>
                    <a:pt x="1" y="37"/>
                    <a:pt x="17" y="61"/>
                  </a:cubicBezTo>
                  <a:cubicBezTo>
                    <a:pt x="232" y="514"/>
                    <a:pt x="339" y="1014"/>
                    <a:pt x="339" y="1514"/>
                  </a:cubicBezTo>
                  <a:cubicBezTo>
                    <a:pt x="339" y="1544"/>
                    <a:pt x="363" y="1559"/>
                    <a:pt x="387" y="1559"/>
                  </a:cubicBezTo>
                  <a:cubicBezTo>
                    <a:pt x="410" y="1559"/>
                    <a:pt x="434" y="1544"/>
                    <a:pt x="434" y="1514"/>
                  </a:cubicBezTo>
                  <a:cubicBezTo>
                    <a:pt x="422" y="990"/>
                    <a:pt x="315" y="490"/>
                    <a:pt x="89" y="26"/>
                  </a:cubicBezTo>
                  <a:cubicBezTo>
                    <a:pt x="82" y="7"/>
                    <a:pt x="70" y="0"/>
                    <a:pt x="58" y="0"/>
                  </a:cubicBezTo>
                  <a:close/>
                </a:path>
              </a:pathLst>
            </a:custGeom>
            <a:solidFill>
              <a:srgbClr val="CEB8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8" name="Google Shape;9888;p63"/>
            <p:cNvSpPr/>
            <p:nvPr/>
          </p:nvSpPr>
          <p:spPr>
            <a:xfrm>
              <a:off x="7956731" y="149542"/>
              <a:ext cx="19182" cy="54898"/>
            </a:xfrm>
            <a:custGeom>
              <a:avLst/>
              <a:gdLst/>
              <a:ahLst/>
              <a:cxnLst/>
              <a:rect l="l" t="t" r="r" b="b"/>
              <a:pathLst>
                <a:path w="601" h="1720" extrusionOk="0">
                  <a:moveTo>
                    <a:pt x="48" y="0"/>
                  </a:moveTo>
                  <a:cubicBezTo>
                    <a:pt x="24" y="0"/>
                    <a:pt x="1" y="15"/>
                    <a:pt x="1" y="45"/>
                  </a:cubicBezTo>
                  <a:cubicBezTo>
                    <a:pt x="24" y="628"/>
                    <a:pt x="191" y="1200"/>
                    <a:pt x="501" y="1700"/>
                  </a:cubicBezTo>
                  <a:cubicBezTo>
                    <a:pt x="511" y="1714"/>
                    <a:pt x="525" y="1719"/>
                    <a:pt x="538" y="1719"/>
                  </a:cubicBezTo>
                  <a:cubicBezTo>
                    <a:pt x="570" y="1719"/>
                    <a:pt x="601" y="1686"/>
                    <a:pt x="584" y="1652"/>
                  </a:cubicBezTo>
                  <a:cubicBezTo>
                    <a:pt x="275" y="1164"/>
                    <a:pt x="108" y="604"/>
                    <a:pt x="96" y="45"/>
                  </a:cubicBezTo>
                  <a:cubicBezTo>
                    <a:pt x="96" y="15"/>
                    <a:pt x="72" y="0"/>
                    <a:pt x="48" y="0"/>
                  </a:cubicBezTo>
                  <a:close/>
                </a:path>
              </a:pathLst>
            </a:custGeom>
            <a:solidFill>
              <a:srgbClr val="CEB8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9" name="Google Shape;9889;p63"/>
            <p:cNvSpPr/>
            <p:nvPr/>
          </p:nvSpPr>
          <p:spPr>
            <a:xfrm>
              <a:off x="7909458" y="60998"/>
              <a:ext cx="30290" cy="33673"/>
            </a:xfrm>
            <a:custGeom>
              <a:avLst/>
              <a:gdLst/>
              <a:ahLst/>
              <a:cxnLst/>
              <a:rect l="l" t="t" r="r" b="b"/>
              <a:pathLst>
                <a:path w="949" h="1055" extrusionOk="0">
                  <a:moveTo>
                    <a:pt x="68" y="1"/>
                  </a:moveTo>
                  <a:cubicBezTo>
                    <a:pt x="37" y="1"/>
                    <a:pt x="0" y="35"/>
                    <a:pt x="17" y="68"/>
                  </a:cubicBezTo>
                  <a:cubicBezTo>
                    <a:pt x="208" y="461"/>
                    <a:pt x="493" y="807"/>
                    <a:pt x="863" y="1045"/>
                  </a:cubicBezTo>
                  <a:cubicBezTo>
                    <a:pt x="872" y="1051"/>
                    <a:pt x="881" y="1054"/>
                    <a:pt x="889" y="1054"/>
                  </a:cubicBezTo>
                  <a:cubicBezTo>
                    <a:pt x="925" y="1054"/>
                    <a:pt x="949" y="1002"/>
                    <a:pt x="910" y="973"/>
                  </a:cubicBezTo>
                  <a:cubicBezTo>
                    <a:pt x="553" y="735"/>
                    <a:pt x="279" y="402"/>
                    <a:pt x="101" y="21"/>
                  </a:cubicBezTo>
                  <a:cubicBezTo>
                    <a:pt x="94" y="7"/>
                    <a:pt x="81" y="1"/>
                    <a:pt x="68" y="1"/>
                  </a:cubicBezTo>
                  <a:close/>
                </a:path>
              </a:pathLst>
            </a:custGeom>
            <a:solidFill>
              <a:srgbClr val="CEB8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0" name="Google Shape;9890;p63"/>
            <p:cNvSpPr/>
            <p:nvPr/>
          </p:nvSpPr>
          <p:spPr>
            <a:xfrm>
              <a:off x="7862345" y="3895"/>
              <a:ext cx="24576" cy="29077"/>
            </a:xfrm>
            <a:custGeom>
              <a:avLst/>
              <a:gdLst/>
              <a:ahLst/>
              <a:cxnLst/>
              <a:rect l="l" t="t" r="r" b="b"/>
              <a:pathLst>
                <a:path w="770" h="911" extrusionOk="0">
                  <a:moveTo>
                    <a:pt x="63" y="1"/>
                  </a:moveTo>
                  <a:cubicBezTo>
                    <a:pt x="31" y="1"/>
                    <a:pt x="1" y="46"/>
                    <a:pt x="29" y="83"/>
                  </a:cubicBezTo>
                  <a:lnTo>
                    <a:pt x="672" y="893"/>
                  </a:lnTo>
                  <a:cubicBezTo>
                    <a:pt x="681" y="905"/>
                    <a:pt x="693" y="910"/>
                    <a:pt x="704" y="910"/>
                  </a:cubicBezTo>
                  <a:cubicBezTo>
                    <a:pt x="737" y="910"/>
                    <a:pt x="770" y="869"/>
                    <a:pt x="743" y="833"/>
                  </a:cubicBezTo>
                  <a:lnTo>
                    <a:pt x="88" y="12"/>
                  </a:lnTo>
                  <a:cubicBezTo>
                    <a:pt x="81" y="4"/>
                    <a:pt x="72" y="1"/>
                    <a:pt x="63" y="1"/>
                  </a:cubicBezTo>
                  <a:close/>
                </a:path>
              </a:pathLst>
            </a:custGeom>
            <a:solidFill>
              <a:srgbClr val="CEB8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91" name="Google Shape;9891;p63"/>
          <p:cNvGrpSpPr/>
          <p:nvPr/>
        </p:nvGrpSpPr>
        <p:grpSpPr>
          <a:xfrm>
            <a:off x="5170640" y="-241628"/>
            <a:ext cx="715855" cy="1021956"/>
            <a:chOff x="4542090" y="-241628"/>
            <a:chExt cx="715855" cy="1021956"/>
          </a:xfrm>
        </p:grpSpPr>
        <p:grpSp>
          <p:nvGrpSpPr>
            <p:cNvPr id="9892" name="Google Shape;9892;p63"/>
            <p:cNvGrpSpPr/>
            <p:nvPr/>
          </p:nvGrpSpPr>
          <p:grpSpPr>
            <a:xfrm>
              <a:off x="4542090" y="-241628"/>
              <a:ext cx="632368" cy="747573"/>
              <a:chOff x="4542090" y="-241628"/>
              <a:chExt cx="632368" cy="747573"/>
            </a:xfrm>
          </p:grpSpPr>
          <p:sp>
            <p:nvSpPr>
              <p:cNvPr id="9893" name="Google Shape;9893;p63"/>
              <p:cNvSpPr/>
              <p:nvPr/>
            </p:nvSpPr>
            <p:spPr>
              <a:xfrm>
                <a:off x="5068058" y="381243"/>
                <a:ext cx="95018" cy="124702"/>
              </a:xfrm>
              <a:custGeom>
                <a:avLst/>
                <a:gdLst/>
                <a:ahLst/>
                <a:cxnLst/>
                <a:rect l="l" t="t" r="r" b="b"/>
                <a:pathLst>
                  <a:path w="2977" h="3907" extrusionOk="0">
                    <a:moveTo>
                      <a:pt x="607" y="1"/>
                    </a:moveTo>
                    <a:cubicBezTo>
                      <a:pt x="607" y="1"/>
                      <a:pt x="2929" y="1525"/>
                      <a:pt x="2953" y="2573"/>
                    </a:cubicBezTo>
                    <a:cubicBezTo>
                      <a:pt x="2977" y="3608"/>
                      <a:pt x="2227" y="3906"/>
                      <a:pt x="1620" y="3454"/>
                    </a:cubicBezTo>
                    <a:cubicBezTo>
                      <a:pt x="1000" y="3001"/>
                      <a:pt x="0" y="477"/>
                      <a:pt x="0" y="47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4" name="Google Shape;9894;p63"/>
              <p:cNvSpPr/>
              <p:nvPr/>
            </p:nvSpPr>
            <p:spPr>
              <a:xfrm>
                <a:off x="4701304" y="-241628"/>
                <a:ext cx="343209" cy="485306"/>
              </a:xfrm>
              <a:custGeom>
                <a:avLst/>
                <a:gdLst/>
                <a:ahLst/>
                <a:cxnLst/>
                <a:rect l="l" t="t" r="r" b="b"/>
                <a:pathLst>
                  <a:path w="10753" h="15205" extrusionOk="0">
                    <a:moveTo>
                      <a:pt x="525" y="417"/>
                    </a:moveTo>
                    <a:lnTo>
                      <a:pt x="525" y="417"/>
                    </a:lnTo>
                    <a:cubicBezTo>
                      <a:pt x="120" y="751"/>
                      <a:pt x="1" y="1298"/>
                      <a:pt x="239" y="1763"/>
                    </a:cubicBezTo>
                    <a:lnTo>
                      <a:pt x="8335" y="15050"/>
                    </a:lnTo>
                    <a:cubicBezTo>
                      <a:pt x="8335" y="15050"/>
                      <a:pt x="10657" y="15205"/>
                      <a:pt x="10752" y="12335"/>
                    </a:cubicBezTo>
                    <a:lnTo>
                      <a:pt x="2144" y="703"/>
                    </a:lnTo>
                    <a:cubicBezTo>
                      <a:pt x="1799" y="132"/>
                      <a:pt x="1037" y="1"/>
                      <a:pt x="525" y="41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5" name="Google Shape;9895;p63"/>
              <p:cNvSpPr/>
              <p:nvPr/>
            </p:nvSpPr>
            <p:spPr>
              <a:xfrm>
                <a:off x="4542090" y="-105939"/>
                <a:ext cx="382308" cy="421822"/>
              </a:xfrm>
              <a:custGeom>
                <a:avLst/>
                <a:gdLst/>
                <a:ahLst/>
                <a:cxnLst/>
                <a:rect l="l" t="t" r="r" b="b"/>
                <a:pathLst>
                  <a:path w="11978" h="13216" extrusionOk="0">
                    <a:moveTo>
                      <a:pt x="9632" y="13216"/>
                    </a:moveTo>
                    <a:cubicBezTo>
                      <a:pt x="9632" y="13216"/>
                      <a:pt x="10894" y="11668"/>
                      <a:pt x="11978" y="10394"/>
                    </a:cubicBezTo>
                    <a:lnTo>
                      <a:pt x="2036" y="393"/>
                    </a:lnTo>
                    <a:cubicBezTo>
                      <a:pt x="1584" y="0"/>
                      <a:pt x="905" y="12"/>
                      <a:pt x="476" y="429"/>
                    </a:cubicBezTo>
                    <a:lnTo>
                      <a:pt x="476" y="429"/>
                    </a:lnTo>
                    <a:cubicBezTo>
                      <a:pt x="36" y="845"/>
                      <a:pt x="0" y="1524"/>
                      <a:pt x="381" y="198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6" name="Google Shape;9896;p63"/>
              <p:cNvSpPr/>
              <p:nvPr/>
            </p:nvSpPr>
            <p:spPr>
              <a:xfrm>
                <a:off x="4849155" y="142584"/>
                <a:ext cx="325303" cy="286906"/>
              </a:xfrm>
              <a:custGeom>
                <a:avLst/>
                <a:gdLst/>
                <a:ahLst/>
                <a:cxnLst/>
                <a:rect l="l" t="t" r="r" b="b"/>
                <a:pathLst>
                  <a:path w="10192" h="8989" extrusionOk="0">
                    <a:moveTo>
                      <a:pt x="5953" y="1"/>
                    </a:moveTo>
                    <a:cubicBezTo>
                      <a:pt x="3810" y="548"/>
                      <a:pt x="3584" y="1465"/>
                      <a:pt x="2203" y="2430"/>
                    </a:cubicBezTo>
                    <a:cubicBezTo>
                      <a:pt x="1167" y="3180"/>
                      <a:pt x="405" y="4227"/>
                      <a:pt x="0" y="5442"/>
                    </a:cubicBezTo>
                    <a:cubicBezTo>
                      <a:pt x="2124" y="7760"/>
                      <a:pt x="3938" y="8989"/>
                      <a:pt x="5516" y="8989"/>
                    </a:cubicBezTo>
                    <a:cubicBezTo>
                      <a:pt x="6450" y="8989"/>
                      <a:pt x="7301" y="8558"/>
                      <a:pt x="8085" y="7668"/>
                    </a:cubicBezTo>
                    <a:cubicBezTo>
                      <a:pt x="10192" y="5263"/>
                      <a:pt x="5953" y="1"/>
                      <a:pt x="595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7" name="Google Shape;9897;p63"/>
              <p:cNvSpPr/>
              <p:nvPr/>
            </p:nvSpPr>
            <p:spPr>
              <a:xfrm>
                <a:off x="5007635" y="178429"/>
                <a:ext cx="65016" cy="57962"/>
              </a:xfrm>
              <a:custGeom>
                <a:avLst/>
                <a:gdLst/>
                <a:ahLst/>
                <a:cxnLst/>
                <a:rect l="l" t="t" r="r" b="b"/>
                <a:pathLst>
                  <a:path w="2037" h="1816" extrusionOk="0">
                    <a:moveTo>
                      <a:pt x="1018" y="0"/>
                    </a:moveTo>
                    <a:cubicBezTo>
                      <a:pt x="925" y="0"/>
                      <a:pt x="831" y="14"/>
                      <a:pt x="738" y="45"/>
                    </a:cubicBezTo>
                    <a:cubicBezTo>
                      <a:pt x="262" y="199"/>
                      <a:pt x="0" y="711"/>
                      <a:pt x="155" y="1188"/>
                    </a:cubicBezTo>
                    <a:cubicBezTo>
                      <a:pt x="289" y="1571"/>
                      <a:pt x="647" y="1815"/>
                      <a:pt x="1030" y="1815"/>
                    </a:cubicBezTo>
                    <a:cubicBezTo>
                      <a:pt x="1123" y="1815"/>
                      <a:pt x="1217" y="1801"/>
                      <a:pt x="1310" y="1771"/>
                    </a:cubicBezTo>
                    <a:cubicBezTo>
                      <a:pt x="1786" y="1616"/>
                      <a:pt x="2036" y="1104"/>
                      <a:pt x="1881" y="628"/>
                    </a:cubicBezTo>
                    <a:cubicBezTo>
                      <a:pt x="1757" y="245"/>
                      <a:pt x="1401" y="0"/>
                      <a:pt x="10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8" name="Google Shape;9898;p63"/>
              <p:cNvSpPr/>
              <p:nvPr/>
            </p:nvSpPr>
            <p:spPr>
              <a:xfrm>
                <a:off x="4884107" y="295477"/>
                <a:ext cx="65016" cy="57962"/>
              </a:xfrm>
              <a:custGeom>
                <a:avLst/>
                <a:gdLst/>
                <a:ahLst/>
                <a:cxnLst/>
                <a:rect l="l" t="t" r="r" b="b"/>
                <a:pathLst>
                  <a:path w="2037" h="1816" extrusionOk="0">
                    <a:moveTo>
                      <a:pt x="1007" y="0"/>
                    </a:moveTo>
                    <a:cubicBezTo>
                      <a:pt x="914" y="0"/>
                      <a:pt x="820" y="14"/>
                      <a:pt x="727" y="45"/>
                    </a:cubicBezTo>
                    <a:cubicBezTo>
                      <a:pt x="251" y="211"/>
                      <a:pt x="1" y="723"/>
                      <a:pt x="155" y="1200"/>
                    </a:cubicBezTo>
                    <a:cubicBezTo>
                      <a:pt x="280" y="1573"/>
                      <a:pt x="636" y="1816"/>
                      <a:pt x="1018" y="1816"/>
                    </a:cubicBezTo>
                    <a:cubicBezTo>
                      <a:pt x="1111" y="1816"/>
                      <a:pt x="1205" y="1801"/>
                      <a:pt x="1298" y="1771"/>
                    </a:cubicBezTo>
                    <a:cubicBezTo>
                      <a:pt x="1775" y="1616"/>
                      <a:pt x="2037" y="1104"/>
                      <a:pt x="1870" y="628"/>
                    </a:cubicBezTo>
                    <a:cubicBezTo>
                      <a:pt x="1745" y="245"/>
                      <a:pt x="1389" y="0"/>
                      <a:pt x="100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9" name="Google Shape;9899;p63"/>
              <p:cNvSpPr/>
              <p:nvPr/>
            </p:nvSpPr>
            <p:spPr>
              <a:xfrm>
                <a:off x="5056024" y="257844"/>
                <a:ext cx="29077" cy="24640"/>
              </a:xfrm>
              <a:custGeom>
                <a:avLst/>
                <a:gdLst/>
                <a:ahLst/>
                <a:cxnLst/>
                <a:rect l="l" t="t" r="r" b="b"/>
                <a:pathLst>
                  <a:path w="911" h="772" extrusionOk="0">
                    <a:moveTo>
                      <a:pt x="824" y="1"/>
                    </a:moveTo>
                    <a:cubicBezTo>
                      <a:pt x="794" y="1"/>
                      <a:pt x="761" y="18"/>
                      <a:pt x="746" y="57"/>
                    </a:cubicBezTo>
                    <a:lnTo>
                      <a:pt x="746" y="45"/>
                    </a:lnTo>
                    <a:cubicBezTo>
                      <a:pt x="639" y="343"/>
                      <a:pt x="389" y="557"/>
                      <a:pt x="92" y="616"/>
                    </a:cubicBezTo>
                    <a:cubicBezTo>
                      <a:pt x="0" y="639"/>
                      <a:pt x="29" y="772"/>
                      <a:pt x="116" y="772"/>
                    </a:cubicBezTo>
                    <a:cubicBezTo>
                      <a:pt x="120" y="772"/>
                      <a:pt x="123" y="772"/>
                      <a:pt x="127" y="771"/>
                    </a:cubicBezTo>
                    <a:cubicBezTo>
                      <a:pt x="484" y="688"/>
                      <a:pt x="770" y="438"/>
                      <a:pt x="889" y="93"/>
                    </a:cubicBezTo>
                    <a:cubicBezTo>
                      <a:pt x="910" y="36"/>
                      <a:pt x="869" y="1"/>
                      <a:pt x="8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0" name="Google Shape;9900;p63"/>
              <p:cNvSpPr/>
              <p:nvPr/>
            </p:nvSpPr>
            <p:spPr>
              <a:xfrm>
                <a:off x="4953116" y="349005"/>
                <a:ext cx="28630" cy="25534"/>
              </a:xfrm>
              <a:custGeom>
                <a:avLst/>
                <a:gdLst/>
                <a:ahLst/>
                <a:cxnLst/>
                <a:rect l="l" t="t" r="r" b="b"/>
                <a:pathLst>
                  <a:path w="897" h="800" extrusionOk="0">
                    <a:moveTo>
                      <a:pt x="789" y="0"/>
                    </a:moveTo>
                    <a:cubicBezTo>
                      <a:pt x="767" y="0"/>
                      <a:pt x="746" y="10"/>
                      <a:pt x="732" y="35"/>
                    </a:cubicBezTo>
                    <a:lnTo>
                      <a:pt x="720" y="35"/>
                    </a:lnTo>
                    <a:cubicBezTo>
                      <a:pt x="589" y="320"/>
                      <a:pt x="363" y="535"/>
                      <a:pt x="77" y="642"/>
                    </a:cubicBezTo>
                    <a:cubicBezTo>
                      <a:pt x="0" y="675"/>
                      <a:pt x="25" y="799"/>
                      <a:pt x="104" y="799"/>
                    </a:cubicBezTo>
                    <a:cubicBezTo>
                      <a:pt x="110" y="799"/>
                      <a:pt x="117" y="798"/>
                      <a:pt x="125" y="797"/>
                    </a:cubicBezTo>
                    <a:cubicBezTo>
                      <a:pt x="446" y="666"/>
                      <a:pt x="708" y="427"/>
                      <a:pt x="863" y="118"/>
                    </a:cubicBezTo>
                    <a:cubicBezTo>
                      <a:pt x="896" y="59"/>
                      <a:pt x="841" y="0"/>
                      <a:pt x="7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1" name="Google Shape;9901;p63"/>
              <p:cNvSpPr/>
              <p:nvPr/>
            </p:nvSpPr>
            <p:spPr>
              <a:xfrm>
                <a:off x="4974183" y="269111"/>
                <a:ext cx="29300" cy="28470"/>
              </a:xfrm>
              <a:custGeom>
                <a:avLst/>
                <a:gdLst/>
                <a:ahLst/>
                <a:cxnLst/>
                <a:rect l="l" t="t" r="r" b="b"/>
                <a:pathLst>
                  <a:path w="918" h="892" extrusionOk="0">
                    <a:moveTo>
                      <a:pt x="821" y="1"/>
                    </a:moveTo>
                    <a:cubicBezTo>
                      <a:pt x="817" y="1"/>
                      <a:pt x="814" y="1"/>
                      <a:pt x="810" y="2"/>
                    </a:cubicBezTo>
                    <a:lnTo>
                      <a:pt x="822" y="2"/>
                    </a:lnTo>
                    <a:cubicBezTo>
                      <a:pt x="381" y="25"/>
                      <a:pt x="36" y="383"/>
                      <a:pt x="0" y="811"/>
                    </a:cubicBezTo>
                    <a:cubicBezTo>
                      <a:pt x="0" y="865"/>
                      <a:pt x="39" y="892"/>
                      <a:pt x="78" y="892"/>
                    </a:cubicBezTo>
                    <a:cubicBezTo>
                      <a:pt x="117" y="892"/>
                      <a:pt x="155" y="865"/>
                      <a:pt x="155" y="811"/>
                    </a:cubicBezTo>
                    <a:cubicBezTo>
                      <a:pt x="179" y="466"/>
                      <a:pt x="465" y="180"/>
                      <a:pt x="810" y="156"/>
                    </a:cubicBezTo>
                    <a:cubicBezTo>
                      <a:pt x="914" y="156"/>
                      <a:pt x="917" y="1"/>
                      <a:pt x="8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2" name="Google Shape;9902;p63"/>
              <p:cNvSpPr/>
              <p:nvPr/>
            </p:nvSpPr>
            <p:spPr>
              <a:xfrm>
                <a:off x="5031574" y="226403"/>
                <a:ext cx="27002" cy="24098"/>
              </a:xfrm>
              <a:custGeom>
                <a:avLst/>
                <a:gdLst/>
                <a:ahLst/>
                <a:cxnLst/>
                <a:rect l="l" t="t" r="r" b="b"/>
                <a:pathLst>
                  <a:path w="846" h="755" extrusionOk="0">
                    <a:moveTo>
                      <a:pt x="421" y="0"/>
                    </a:moveTo>
                    <a:cubicBezTo>
                      <a:pt x="266" y="0"/>
                      <a:pt x="117" y="94"/>
                      <a:pt x="60" y="256"/>
                    </a:cubicBezTo>
                    <a:cubicBezTo>
                      <a:pt x="0" y="447"/>
                      <a:pt x="96" y="661"/>
                      <a:pt x="298" y="732"/>
                    </a:cubicBezTo>
                    <a:cubicBezTo>
                      <a:pt x="338" y="747"/>
                      <a:pt x="379" y="754"/>
                      <a:pt x="420" y="754"/>
                    </a:cubicBezTo>
                    <a:cubicBezTo>
                      <a:pt x="572" y="754"/>
                      <a:pt x="718" y="654"/>
                      <a:pt x="774" y="494"/>
                    </a:cubicBezTo>
                    <a:cubicBezTo>
                      <a:pt x="846" y="304"/>
                      <a:pt x="738" y="89"/>
                      <a:pt x="536" y="18"/>
                    </a:cubicBezTo>
                    <a:cubicBezTo>
                      <a:pt x="498" y="6"/>
                      <a:pt x="460" y="0"/>
                      <a:pt x="4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3" name="Google Shape;9903;p63"/>
              <p:cNvSpPr/>
              <p:nvPr/>
            </p:nvSpPr>
            <p:spPr>
              <a:xfrm>
                <a:off x="5045236" y="242778"/>
                <a:ext cx="7022" cy="4213"/>
              </a:xfrm>
              <a:custGeom>
                <a:avLst/>
                <a:gdLst/>
                <a:ahLst/>
                <a:cxnLst/>
                <a:rect l="l" t="t" r="r" b="b"/>
                <a:pathLst>
                  <a:path w="220" h="132" extrusionOk="0">
                    <a:moveTo>
                      <a:pt x="141" y="1"/>
                    </a:moveTo>
                    <a:cubicBezTo>
                      <a:pt x="134" y="1"/>
                      <a:pt x="127" y="2"/>
                      <a:pt x="120" y="5"/>
                    </a:cubicBezTo>
                    <a:lnTo>
                      <a:pt x="60" y="41"/>
                    </a:lnTo>
                    <a:cubicBezTo>
                      <a:pt x="0" y="61"/>
                      <a:pt x="33" y="132"/>
                      <a:pt x="81" y="132"/>
                    </a:cubicBezTo>
                    <a:cubicBezTo>
                      <a:pt x="90" y="132"/>
                      <a:pt x="99" y="130"/>
                      <a:pt x="108" y="124"/>
                    </a:cubicBezTo>
                    <a:lnTo>
                      <a:pt x="168" y="100"/>
                    </a:lnTo>
                    <a:cubicBezTo>
                      <a:pt x="220" y="69"/>
                      <a:pt x="189" y="1"/>
                      <a:pt x="14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4" name="Google Shape;9904;p63"/>
              <p:cNvSpPr/>
              <p:nvPr/>
            </p:nvSpPr>
            <p:spPr>
              <a:xfrm>
                <a:off x="4927070" y="324300"/>
                <a:ext cx="27002" cy="24257"/>
              </a:xfrm>
              <a:custGeom>
                <a:avLst/>
                <a:gdLst/>
                <a:ahLst/>
                <a:cxnLst/>
                <a:rect l="l" t="t" r="r" b="b"/>
                <a:pathLst>
                  <a:path w="846" h="760" extrusionOk="0">
                    <a:moveTo>
                      <a:pt x="420" y="1"/>
                    </a:moveTo>
                    <a:cubicBezTo>
                      <a:pt x="262" y="1"/>
                      <a:pt x="118" y="101"/>
                      <a:pt x="71" y="261"/>
                    </a:cubicBezTo>
                    <a:cubicBezTo>
                      <a:pt x="0" y="451"/>
                      <a:pt x="107" y="666"/>
                      <a:pt x="298" y="737"/>
                    </a:cubicBezTo>
                    <a:cubicBezTo>
                      <a:pt x="340" y="752"/>
                      <a:pt x="383" y="759"/>
                      <a:pt x="426" y="759"/>
                    </a:cubicBezTo>
                    <a:cubicBezTo>
                      <a:pt x="584" y="759"/>
                      <a:pt x="729" y="659"/>
                      <a:pt x="786" y="499"/>
                    </a:cubicBezTo>
                    <a:cubicBezTo>
                      <a:pt x="845" y="308"/>
                      <a:pt x="738" y="94"/>
                      <a:pt x="548" y="23"/>
                    </a:cubicBezTo>
                    <a:cubicBezTo>
                      <a:pt x="505" y="8"/>
                      <a:pt x="462" y="1"/>
                      <a:pt x="4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5" name="Google Shape;9905;p63"/>
              <p:cNvSpPr/>
              <p:nvPr/>
            </p:nvSpPr>
            <p:spPr>
              <a:xfrm>
                <a:off x="4940700" y="340834"/>
                <a:ext cx="7054" cy="4213"/>
              </a:xfrm>
              <a:custGeom>
                <a:avLst/>
                <a:gdLst/>
                <a:ahLst/>
                <a:cxnLst/>
                <a:rect l="l" t="t" r="r" b="b"/>
                <a:pathLst>
                  <a:path w="221" h="132" extrusionOk="0">
                    <a:moveTo>
                      <a:pt x="142" y="1"/>
                    </a:moveTo>
                    <a:cubicBezTo>
                      <a:pt x="135" y="1"/>
                      <a:pt x="128" y="2"/>
                      <a:pt x="121" y="5"/>
                    </a:cubicBezTo>
                    <a:lnTo>
                      <a:pt x="61" y="41"/>
                    </a:lnTo>
                    <a:cubicBezTo>
                      <a:pt x="1" y="61"/>
                      <a:pt x="34" y="132"/>
                      <a:pt x="82" y="132"/>
                    </a:cubicBezTo>
                    <a:cubicBezTo>
                      <a:pt x="90" y="132"/>
                      <a:pt x="100" y="129"/>
                      <a:pt x="109" y="124"/>
                    </a:cubicBezTo>
                    <a:lnTo>
                      <a:pt x="168" y="100"/>
                    </a:lnTo>
                    <a:cubicBezTo>
                      <a:pt x="221" y="69"/>
                      <a:pt x="190" y="1"/>
                      <a:pt x="14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6" name="Google Shape;9906;p63"/>
              <p:cNvSpPr/>
              <p:nvPr/>
            </p:nvSpPr>
            <p:spPr>
              <a:xfrm>
                <a:off x="4624315" y="-54102"/>
                <a:ext cx="273341" cy="281289"/>
              </a:xfrm>
              <a:custGeom>
                <a:avLst/>
                <a:gdLst/>
                <a:ahLst/>
                <a:cxnLst/>
                <a:rect l="l" t="t" r="r" b="b"/>
                <a:pathLst>
                  <a:path w="8564" h="8813" extrusionOk="0">
                    <a:moveTo>
                      <a:pt x="52" y="1"/>
                    </a:moveTo>
                    <a:cubicBezTo>
                      <a:pt x="28" y="1"/>
                      <a:pt x="0" y="38"/>
                      <a:pt x="20" y="67"/>
                    </a:cubicBezTo>
                    <a:cubicBezTo>
                      <a:pt x="2877" y="2924"/>
                      <a:pt x="5473" y="6103"/>
                      <a:pt x="8485" y="8806"/>
                    </a:cubicBezTo>
                    <a:cubicBezTo>
                      <a:pt x="8492" y="8810"/>
                      <a:pt x="8499" y="8812"/>
                      <a:pt x="8506" y="8812"/>
                    </a:cubicBezTo>
                    <a:cubicBezTo>
                      <a:pt x="8536" y="8812"/>
                      <a:pt x="8564" y="8778"/>
                      <a:pt x="8544" y="8758"/>
                    </a:cubicBezTo>
                    <a:cubicBezTo>
                      <a:pt x="5520" y="6056"/>
                      <a:pt x="2925" y="2877"/>
                      <a:pt x="67" y="7"/>
                    </a:cubicBezTo>
                    <a:cubicBezTo>
                      <a:pt x="63" y="3"/>
                      <a:pt x="57" y="1"/>
                      <a:pt x="5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7" name="Google Shape;9907;p63"/>
              <p:cNvSpPr/>
              <p:nvPr/>
            </p:nvSpPr>
            <p:spPr>
              <a:xfrm>
                <a:off x="4719434" y="-210443"/>
                <a:ext cx="243148" cy="392458"/>
              </a:xfrm>
              <a:custGeom>
                <a:avLst/>
                <a:gdLst/>
                <a:ahLst/>
                <a:cxnLst/>
                <a:rect l="l" t="t" r="r" b="b"/>
                <a:pathLst>
                  <a:path w="7618" h="12296" extrusionOk="0">
                    <a:moveTo>
                      <a:pt x="43" y="1"/>
                    </a:moveTo>
                    <a:cubicBezTo>
                      <a:pt x="21" y="1"/>
                      <a:pt x="1" y="24"/>
                      <a:pt x="16" y="47"/>
                    </a:cubicBezTo>
                    <a:cubicBezTo>
                      <a:pt x="1254" y="2107"/>
                      <a:pt x="2540" y="4119"/>
                      <a:pt x="3802" y="6155"/>
                    </a:cubicBezTo>
                    <a:cubicBezTo>
                      <a:pt x="5064" y="8191"/>
                      <a:pt x="6469" y="10168"/>
                      <a:pt x="7541" y="12275"/>
                    </a:cubicBezTo>
                    <a:cubicBezTo>
                      <a:pt x="7548" y="12290"/>
                      <a:pt x="7558" y="12295"/>
                      <a:pt x="7569" y="12295"/>
                    </a:cubicBezTo>
                    <a:cubicBezTo>
                      <a:pt x="7593" y="12295"/>
                      <a:pt x="7617" y="12264"/>
                      <a:pt x="7600" y="12239"/>
                    </a:cubicBezTo>
                    <a:cubicBezTo>
                      <a:pt x="6529" y="10132"/>
                      <a:pt x="5112" y="8132"/>
                      <a:pt x="3862" y="6120"/>
                    </a:cubicBezTo>
                    <a:cubicBezTo>
                      <a:pt x="2612" y="4108"/>
                      <a:pt x="1314" y="2072"/>
                      <a:pt x="76" y="24"/>
                    </a:cubicBezTo>
                    <a:cubicBezTo>
                      <a:pt x="67" y="7"/>
                      <a:pt x="55" y="1"/>
                      <a:pt x="4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8" name="Google Shape;9908;p63"/>
              <p:cNvSpPr/>
              <p:nvPr/>
            </p:nvSpPr>
            <p:spPr>
              <a:xfrm>
                <a:off x="4962373" y="329375"/>
                <a:ext cx="144554" cy="82954"/>
              </a:xfrm>
              <a:custGeom>
                <a:avLst/>
                <a:gdLst/>
                <a:ahLst/>
                <a:cxnLst/>
                <a:rect l="l" t="t" r="r" b="b"/>
                <a:pathLst>
                  <a:path w="4529" h="2599" extrusionOk="0">
                    <a:moveTo>
                      <a:pt x="4401" y="1"/>
                    </a:moveTo>
                    <a:cubicBezTo>
                      <a:pt x="4374" y="1"/>
                      <a:pt x="4347" y="19"/>
                      <a:pt x="4347" y="54"/>
                    </a:cubicBezTo>
                    <a:cubicBezTo>
                      <a:pt x="4421" y="1565"/>
                      <a:pt x="3118" y="2499"/>
                      <a:pt x="1795" y="2499"/>
                    </a:cubicBezTo>
                    <a:cubicBezTo>
                      <a:pt x="1200" y="2499"/>
                      <a:pt x="601" y="2310"/>
                      <a:pt x="120" y="1900"/>
                    </a:cubicBezTo>
                    <a:cubicBezTo>
                      <a:pt x="107" y="1889"/>
                      <a:pt x="92" y="1884"/>
                      <a:pt x="79" y="1884"/>
                    </a:cubicBezTo>
                    <a:cubicBezTo>
                      <a:pt x="34" y="1884"/>
                      <a:pt x="0" y="1935"/>
                      <a:pt x="37" y="1971"/>
                    </a:cubicBezTo>
                    <a:cubicBezTo>
                      <a:pt x="545" y="2401"/>
                      <a:pt x="1175" y="2599"/>
                      <a:pt x="1798" y="2599"/>
                    </a:cubicBezTo>
                    <a:cubicBezTo>
                      <a:pt x="3178" y="2599"/>
                      <a:pt x="4528" y="1629"/>
                      <a:pt x="4454" y="54"/>
                    </a:cubicBezTo>
                    <a:cubicBezTo>
                      <a:pt x="4454" y="19"/>
                      <a:pt x="4427" y="1"/>
                      <a:pt x="440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9" name="Google Shape;9909;p63"/>
              <p:cNvSpPr/>
              <p:nvPr/>
            </p:nvSpPr>
            <p:spPr>
              <a:xfrm>
                <a:off x="4872233" y="316001"/>
                <a:ext cx="64824" cy="58696"/>
              </a:xfrm>
              <a:custGeom>
                <a:avLst/>
                <a:gdLst/>
                <a:ahLst/>
                <a:cxnLst/>
                <a:rect l="l" t="t" r="r" b="b"/>
                <a:pathLst>
                  <a:path w="2031" h="1839" extrusionOk="0">
                    <a:moveTo>
                      <a:pt x="73" y="0"/>
                    </a:moveTo>
                    <a:cubicBezTo>
                      <a:pt x="34" y="0"/>
                      <a:pt x="0" y="56"/>
                      <a:pt x="27" y="92"/>
                    </a:cubicBezTo>
                    <a:cubicBezTo>
                      <a:pt x="587" y="747"/>
                      <a:pt x="1218" y="1330"/>
                      <a:pt x="1920" y="1831"/>
                    </a:cubicBezTo>
                    <a:cubicBezTo>
                      <a:pt x="1930" y="1836"/>
                      <a:pt x="1939" y="1838"/>
                      <a:pt x="1947" y="1838"/>
                    </a:cubicBezTo>
                    <a:cubicBezTo>
                      <a:pt x="1995" y="1838"/>
                      <a:pt x="2030" y="1766"/>
                      <a:pt x="1980" y="1735"/>
                    </a:cubicBezTo>
                    <a:cubicBezTo>
                      <a:pt x="1278" y="1247"/>
                      <a:pt x="658" y="664"/>
                      <a:pt x="111" y="21"/>
                    </a:cubicBezTo>
                    <a:cubicBezTo>
                      <a:pt x="99" y="6"/>
                      <a:pt x="86" y="0"/>
                      <a:pt x="7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0" name="Google Shape;9910;p63"/>
              <p:cNvSpPr/>
              <p:nvPr/>
            </p:nvSpPr>
            <p:spPr>
              <a:xfrm>
                <a:off x="4864317" y="296115"/>
                <a:ext cx="6288" cy="6607"/>
              </a:xfrm>
              <a:custGeom>
                <a:avLst/>
                <a:gdLst/>
                <a:ahLst/>
                <a:cxnLst/>
                <a:rect l="l" t="t" r="r" b="b"/>
                <a:pathLst>
                  <a:path w="197" h="207" extrusionOk="0">
                    <a:moveTo>
                      <a:pt x="79" y="0"/>
                    </a:moveTo>
                    <a:cubicBezTo>
                      <a:pt x="40" y="0"/>
                      <a:pt x="0" y="42"/>
                      <a:pt x="25" y="84"/>
                    </a:cubicBezTo>
                    <a:lnTo>
                      <a:pt x="85" y="179"/>
                    </a:lnTo>
                    <a:cubicBezTo>
                      <a:pt x="96" y="199"/>
                      <a:pt x="113" y="207"/>
                      <a:pt x="129" y="207"/>
                    </a:cubicBezTo>
                    <a:cubicBezTo>
                      <a:pt x="163" y="207"/>
                      <a:pt x="196" y="172"/>
                      <a:pt x="180" y="132"/>
                    </a:cubicBezTo>
                    <a:lnTo>
                      <a:pt x="121" y="25"/>
                    </a:lnTo>
                    <a:cubicBezTo>
                      <a:pt x="110" y="7"/>
                      <a:pt x="95" y="0"/>
                      <a:pt x="7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911" name="Google Shape;9911;p63"/>
            <p:cNvSpPr/>
            <p:nvPr/>
          </p:nvSpPr>
          <p:spPr>
            <a:xfrm>
              <a:off x="4571233" y="180695"/>
              <a:ext cx="35588" cy="26811"/>
            </a:xfrm>
            <a:custGeom>
              <a:avLst/>
              <a:gdLst/>
              <a:ahLst/>
              <a:cxnLst/>
              <a:rect l="l" t="t" r="r" b="b"/>
              <a:pathLst>
                <a:path w="1115" h="840" extrusionOk="0">
                  <a:moveTo>
                    <a:pt x="63" y="0"/>
                  </a:moveTo>
                  <a:cubicBezTo>
                    <a:pt x="26" y="0"/>
                    <a:pt x="0" y="61"/>
                    <a:pt x="40" y="81"/>
                  </a:cubicBezTo>
                  <a:lnTo>
                    <a:pt x="1028" y="831"/>
                  </a:lnTo>
                  <a:cubicBezTo>
                    <a:pt x="1036" y="837"/>
                    <a:pt x="1044" y="840"/>
                    <a:pt x="1052" y="840"/>
                  </a:cubicBezTo>
                  <a:cubicBezTo>
                    <a:pt x="1089" y="840"/>
                    <a:pt x="1115" y="777"/>
                    <a:pt x="1075" y="747"/>
                  </a:cubicBezTo>
                  <a:lnTo>
                    <a:pt x="87" y="9"/>
                  </a:lnTo>
                  <a:cubicBezTo>
                    <a:pt x="79" y="3"/>
                    <a:pt x="71" y="0"/>
                    <a:pt x="6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2" name="Google Shape;9912;p63"/>
            <p:cNvSpPr/>
            <p:nvPr/>
          </p:nvSpPr>
          <p:spPr>
            <a:xfrm>
              <a:off x="4643817" y="251141"/>
              <a:ext cx="27513" cy="27289"/>
            </a:xfrm>
            <a:custGeom>
              <a:avLst/>
              <a:gdLst/>
              <a:ahLst/>
              <a:cxnLst/>
              <a:rect l="l" t="t" r="r" b="b"/>
              <a:pathLst>
                <a:path w="862" h="855" extrusionOk="0">
                  <a:moveTo>
                    <a:pt x="65" y="1"/>
                  </a:moveTo>
                  <a:cubicBezTo>
                    <a:pt x="29" y="1"/>
                    <a:pt x="0" y="49"/>
                    <a:pt x="28" y="76"/>
                  </a:cubicBezTo>
                  <a:lnTo>
                    <a:pt x="766" y="838"/>
                  </a:lnTo>
                  <a:cubicBezTo>
                    <a:pt x="774" y="850"/>
                    <a:pt x="785" y="854"/>
                    <a:pt x="795" y="854"/>
                  </a:cubicBezTo>
                  <a:cubicBezTo>
                    <a:pt x="829" y="854"/>
                    <a:pt x="862" y="806"/>
                    <a:pt x="825" y="779"/>
                  </a:cubicBezTo>
                  <a:lnTo>
                    <a:pt x="99" y="17"/>
                  </a:lnTo>
                  <a:cubicBezTo>
                    <a:pt x="88" y="6"/>
                    <a:pt x="76" y="1"/>
                    <a:pt x="6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3" name="Google Shape;9913;p63"/>
            <p:cNvSpPr/>
            <p:nvPr/>
          </p:nvSpPr>
          <p:spPr>
            <a:xfrm>
              <a:off x="4697282" y="332279"/>
              <a:ext cx="11522" cy="42514"/>
            </a:xfrm>
            <a:custGeom>
              <a:avLst/>
              <a:gdLst/>
              <a:ahLst/>
              <a:cxnLst/>
              <a:rect l="l" t="t" r="r" b="b"/>
              <a:pathLst>
                <a:path w="361" h="1332" extrusionOk="0">
                  <a:moveTo>
                    <a:pt x="53" y="0"/>
                  </a:moveTo>
                  <a:cubicBezTo>
                    <a:pt x="27" y="0"/>
                    <a:pt x="1" y="23"/>
                    <a:pt x="8" y="58"/>
                  </a:cubicBezTo>
                  <a:lnTo>
                    <a:pt x="270" y="1297"/>
                  </a:lnTo>
                  <a:cubicBezTo>
                    <a:pt x="274" y="1321"/>
                    <a:pt x="291" y="1331"/>
                    <a:pt x="308" y="1331"/>
                  </a:cubicBezTo>
                  <a:cubicBezTo>
                    <a:pt x="333" y="1331"/>
                    <a:pt x="360" y="1308"/>
                    <a:pt x="353" y="1273"/>
                  </a:cubicBezTo>
                  <a:lnTo>
                    <a:pt x="91" y="35"/>
                  </a:lnTo>
                  <a:cubicBezTo>
                    <a:pt x="86" y="11"/>
                    <a:pt x="70" y="0"/>
                    <a:pt x="5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4" name="Google Shape;9914;p63"/>
            <p:cNvSpPr/>
            <p:nvPr/>
          </p:nvSpPr>
          <p:spPr>
            <a:xfrm>
              <a:off x="4719562" y="435315"/>
              <a:ext cx="14171" cy="74368"/>
            </a:xfrm>
            <a:custGeom>
              <a:avLst/>
              <a:gdLst/>
              <a:ahLst/>
              <a:cxnLst/>
              <a:rect l="l" t="t" r="r" b="b"/>
              <a:pathLst>
                <a:path w="444" h="2330" extrusionOk="0">
                  <a:moveTo>
                    <a:pt x="159" y="1"/>
                  </a:moveTo>
                  <a:cubicBezTo>
                    <a:pt x="137" y="1"/>
                    <a:pt x="113" y="15"/>
                    <a:pt x="107" y="45"/>
                  </a:cubicBezTo>
                  <a:cubicBezTo>
                    <a:pt x="0" y="807"/>
                    <a:pt x="84" y="1569"/>
                    <a:pt x="346" y="2295"/>
                  </a:cubicBezTo>
                  <a:cubicBezTo>
                    <a:pt x="355" y="2319"/>
                    <a:pt x="374" y="2330"/>
                    <a:pt x="392" y="2330"/>
                  </a:cubicBezTo>
                  <a:cubicBezTo>
                    <a:pt x="419" y="2330"/>
                    <a:pt x="443" y="2307"/>
                    <a:pt x="429" y="2272"/>
                  </a:cubicBezTo>
                  <a:cubicBezTo>
                    <a:pt x="179" y="1557"/>
                    <a:pt x="95" y="795"/>
                    <a:pt x="203" y="45"/>
                  </a:cubicBezTo>
                  <a:cubicBezTo>
                    <a:pt x="203" y="15"/>
                    <a:pt x="182" y="1"/>
                    <a:pt x="15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5" name="Google Shape;9915;p63"/>
            <p:cNvSpPr/>
            <p:nvPr/>
          </p:nvSpPr>
          <p:spPr>
            <a:xfrm>
              <a:off x="4746151" y="562385"/>
              <a:ext cx="19948" cy="42323"/>
            </a:xfrm>
            <a:custGeom>
              <a:avLst/>
              <a:gdLst/>
              <a:ahLst/>
              <a:cxnLst/>
              <a:rect l="l" t="t" r="r" b="b"/>
              <a:pathLst>
                <a:path w="625" h="1326" extrusionOk="0">
                  <a:moveTo>
                    <a:pt x="39" y="1"/>
                  </a:moveTo>
                  <a:cubicBezTo>
                    <a:pt x="19" y="1"/>
                    <a:pt x="1" y="13"/>
                    <a:pt x="1" y="41"/>
                  </a:cubicBezTo>
                  <a:cubicBezTo>
                    <a:pt x="24" y="517"/>
                    <a:pt x="215" y="958"/>
                    <a:pt x="536" y="1315"/>
                  </a:cubicBezTo>
                  <a:cubicBezTo>
                    <a:pt x="544" y="1322"/>
                    <a:pt x="553" y="1326"/>
                    <a:pt x="561" y="1326"/>
                  </a:cubicBezTo>
                  <a:cubicBezTo>
                    <a:pt x="593" y="1326"/>
                    <a:pt x="624" y="1281"/>
                    <a:pt x="596" y="1243"/>
                  </a:cubicBezTo>
                  <a:cubicBezTo>
                    <a:pt x="298" y="910"/>
                    <a:pt x="120" y="493"/>
                    <a:pt x="84" y="41"/>
                  </a:cubicBezTo>
                  <a:cubicBezTo>
                    <a:pt x="84" y="16"/>
                    <a:pt x="61" y="1"/>
                    <a:pt x="3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6" name="Google Shape;9916;p63"/>
            <p:cNvSpPr/>
            <p:nvPr/>
          </p:nvSpPr>
          <p:spPr>
            <a:xfrm>
              <a:off x="4833897" y="721151"/>
              <a:ext cx="51260" cy="36035"/>
            </a:xfrm>
            <a:custGeom>
              <a:avLst/>
              <a:gdLst/>
              <a:ahLst/>
              <a:cxnLst/>
              <a:rect l="l" t="t" r="r" b="b"/>
              <a:pathLst>
                <a:path w="1606" h="1129" extrusionOk="0">
                  <a:moveTo>
                    <a:pt x="60" y="0"/>
                  </a:moveTo>
                  <a:cubicBezTo>
                    <a:pt x="29" y="0"/>
                    <a:pt x="1" y="34"/>
                    <a:pt x="26" y="67"/>
                  </a:cubicBezTo>
                  <a:cubicBezTo>
                    <a:pt x="383" y="579"/>
                    <a:pt x="919" y="960"/>
                    <a:pt x="1526" y="1127"/>
                  </a:cubicBezTo>
                  <a:cubicBezTo>
                    <a:pt x="1530" y="1128"/>
                    <a:pt x="1534" y="1128"/>
                    <a:pt x="1537" y="1128"/>
                  </a:cubicBezTo>
                  <a:cubicBezTo>
                    <a:pt x="1588" y="1128"/>
                    <a:pt x="1605" y="1054"/>
                    <a:pt x="1550" y="1032"/>
                  </a:cubicBezTo>
                  <a:cubicBezTo>
                    <a:pt x="955" y="877"/>
                    <a:pt x="443" y="520"/>
                    <a:pt x="97" y="20"/>
                  </a:cubicBezTo>
                  <a:cubicBezTo>
                    <a:pt x="87" y="6"/>
                    <a:pt x="73" y="0"/>
                    <a:pt x="6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7" name="Google Shape;9917;p63"/>
            <p:cNvSpPr/>
            <p:nvPr/>
          </p:nvSpPr>
          <p:spPr>
            <a:xfrm>
              <a:off x="5024360" y="761018"/>
              <a:ext cx="67410" cy="19310"/>
            </a:xfrm>
            <a:custGeom>
              <a:avLst/>
              <a:gdLst/>
              <a:ahLst/>
              <a:cxnLst/>
              <a:rect l="l" t="t" r="r" b="b"/>
              <a:pathLst>
                <a:path w="2112" h="605" extrusionOk="0">
                  <a:moveTo>
                    <a:pt x="2048" y="0"/>
                  </a:moveTo>
                  <a:cubicBezTo>
                    <a:pt x="2041" y="0"/>
                    <a:pt x="2032" y="3"/>
                    <a:pt x="2024" y="9"/>
                  </a:cubicBezTo>
                  <a:cubicBezTo>
                    <a:pt x="1464" y="334"/>
                    <a:pt x="830" y="511"/>
                    <a:pt x="182" y="511"/>
                  </a:cubicBezTo>
                  <a:cubicBezTo>
                    <a:pt x="141" y="511"/>
                    <a:pt x="100" y="511"/>
                    <a:pt x="60" y="509"/>
                  </a:cubicBezTo>
                  <a:cubicBezTo>
                    <a:pt x="0" y="509"/>
                    <a:pt x="0" y="604"/>
                    <a:pt x="60" y="604"/>
                  </a:cubicBezTo>
                  <a:cubicBezTo>
                    <a:pt x="82" y="605"/>
                    <a:pt x="104" y="605"/>
                    <a:pt x="125" y="605"/>
                  </a:cubicBezTo>
                  <a:cubicBezTo>
                    <a:pt x="806" y="605"/>
                    <a:pt x="1484" y="427"/>
                    <a:pt x="2072" y="81"/>
                  </a:cubicBezTo>
                  <a:cubicBezTo>
                    <a:pt x="2111" y="61"/>
                    <a:pt x="2085" y="0"/>
                    <a:pt x="204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8" name="Google Shape;9918;p63"/>
            <p:cNvSpPr/>
            <p:nvPr/>
          </p:nvSpPr>
          <p:spPr>
            <a:xfrm>
              <a:off x="5214760" y="673591"/>
              <a:ext cx="19789" cy="42291"/>
            </a:xfrm>
            <a:custGeom>
              <a:avLst/>
              <a:gdLst/>
              <a:ahLst/>
              <a:cxnLst/>
              <a:rect l="l" t="t" r="r" b="b"/>
              <a:pathLst>
                <a:path w="620" h="1325" extrusionOk="0">
                  <a:moveTo>
                    <a:pt x="578" y="1"/>
                  </a:moveTo>
                  <a:cubicBezTo>
                    <a:pt x="557" y="1"/>
                    <a:pt x="536" y="16"/>
                    <a:pt x="536" y="45"/>
                  </a:cubicBezTo>
                  <a:cubicBezTo>
                    <a:pt x="512" y="498"/>
                    <a:pt x="333" y="915"/>
                    <a:pt x="36" y="1248"/>
                  </a:cubicBezTo>
                  <a:cubicBezTo>
                    <a:pt x="1" y="1283"/>
                    <a:pt x="31" y="1325"/>
                    <a:pt x="63" y="1325"/>
                  </a:cubicBezTo>
                  <a:cubicBezTo>
                    <a:pt x="74" y="1325"/>
                    <a:pt x="86" y="1320"/>
                    <a:pt x="95" y="1307"/>
                  </a:cubicBezTo>
                  <a:lnTo>
                    <a:pt x="95" y="1319"/>
                  </a:lnTo>
                  <a:cubicBezTo>
                    <a:pt x="405" y="962"/>
                    <a:pt x="595" y="522"/>
                    <a:pt x="619" y="45"/>
                  </a:cubicBezTo>
                  <a:cubicBezTo>
                    <a:pt x="619" y="16"/>
                    <a:pt x="598" y="1"/>
                    <a:pt x="57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9" name="Google Shape;9919;p63"/>
            <p:cNvSpPr/>
            <p:nvPr/>
          </p:nvSpPr>
          <p:spPr>
            <a:xfrm>
              <a:off x="5175435" y="371508"/>
              <a:ext cx="19629" cy="26747"/>
            </a:xfrm>
            <a:custGeom>
              <a:avLst/>
              <a:gdLst/>
              <a:ahLst/>
              <a:cxnLst/>
              <a:rect l="l" t="t" r="r" b="b"/>
              <a:pathLst>
                <a:path w="615" h="838" extrusionOk="0">
                  <a:moveTo>
                    <a:pt x="64" y="0"/>
                  </a:moveTo>
                  <a:cubicBezTo>
                    <a:pt x="32" y="0"/>
                    <a:pt x="1" y="34"/>
                    <a:pt x="18" y="68"/>
                  </a:cubicBezTo>
                  <a:lnTo>
                    <a:pt x="518" y="818"/>
                  </a:lnTo>
                  <a:cubicBezTo>
                    <a:pt x="528" y="832"/>
                    <a:pt x="542" y="838"/>
                    <a:pt x="555" y="838"/>
                  </a:cubicBezTo>
                  <a:cubicBezTo>
                    <a:pt x="586" y="838"/>
                    <a:pt x="614" y="804"/>
                    <a:pt x="589" y="770"/>
                  </a:cubicBezTo>
                  <a:lnTo>
                    <a:pt x="101" y="20"/>
                  </a:lnTo>
                  <a:cubicBezTo>
                    <a:pt x="91" y="6"/>
                    <a:pt x="77" y="0"/>
                    <a:pt x="6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0" name="Google Shape;9920;p63"/>
            <p:cNvSpPr/>
            <p:nvPr/>
          </p:nvSpPr>
          <p:spPr>
            <a:xfrm>
              <a:off x="5233145" y="450827"/>
              <a:ext cx="10756" cy="58505"/>
            </a:xfrm>
            <a:custGeom>
              <a:avLst/>
              <a:gdLst/>
              <a:ahLst/>
              <a:cxnLst/>
              <a:rect l="l" t="t" r="r" b="b"/>
              <a:pathLst>
                <a:path w="337" h="1833" extrusionOk="0">
                  <a:moveTo>
                    <a:pt x="52" y="1"/>
                  </a:moveTo>
                  <a:cubicBezTo>
                    <a:pt x="27" y="1"/>
                    <a:pt x="0" y="24"/>
                    <a:pt x="7" y="59"/>
                  </a:cubicBezTo>
                  <a:lnTo>
                    <a:pt x="246" y="1798"/>
                  </a:lnTo>
                  <a:cubicBezTo>
                    <a:pt x="250" y="1822"/>
                    <a:pt x="267" y="1832"/>
                    <a:pt x="284" y="1832"/>
                  </a:cubicBezTo>
                  <a:cubicBezTo>
                    <a:pt x="309" y="1832"/>
                    <a:pt x="336" y="1809"/>
                    <a:pt x="329" y="1774"/>
                  </a:cubicBezTo>
                  <a:lnTo>
                    <a:pt x="91" y="35"/>
                  </a:lnTo>
                  <a:cubicBezTo>
                    <a:pt x="86" y="11"/>
                    <a:pt x="70" y="1"/>
                    <a:pt x="5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1" name="Google Shape;9921;p63"/>
            <p:cNvSpPr/>
            <p:nvPr/>
          </p:nvSpPr>
          <p:spPr>
            <a:xfrm>
              <a:off x="5246072" y="578153"/>
              <a:ext cx="11873" cy="34535"/>
            </a:xfrm>
            <a:custGeom>
              <a:avLst/>
              <a:gdLst/>
              <a:ahLst/>
              <a:cxnLst/>
              <a:rect l="l" t="t" r="r" b="b"/>
              <a:pathLst>
                <a:path w="372" h="1082" extrusionOk="0">
                  <a:moveTo>
                    <a:pt x="317" y="1"/>
                  </a:moveTo>
                  <a:cubicBezTo>
                    <a:pt x="298" y="1"/>
                    <a:pt x="279" y="11"/>
                    <a:pt x="269" y="35"/>
                  </a:cubicBezTo>
                  <a:lnTo>
                    <a:pt x="7" y="1023"/>
                  </a:lnTo>
                  <a:cubicBezTo>
                    <a:pt x="0" y="1059"/>
                    <a:pt x="27" y="1082"/>
                    <a:pt x="52" y="1082"/>
                  </a:cubicBezTo>
                  <a:cubicBezTo>
                    <a:pt x="69" y="1082"/>
                    <a:pt x="86" y="1071"/>
                    <a:pt x="91" y="1047"/>
                  </a:cubicBezTo>
                  <a:lnTo>
                    <a:pt x="364" y="59"/>
                  </a:lnTo>
                  <a:cubicBezTo>
                    <a:pt x="372" y="23"/>
                    <a:pt x="345" y="1"/>
                    <a:pt x="31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22" name="Google Shape;9922;p63"/>
          <p:cNvGrpSpPr/>
          <p:nvPr/>
        </p:nvGrpSpPr>
        <p:grpSpPr>
          <a:xfrm>
            <a:off x="2892464" y="40442"/>
            <a:ext cx="916916" cy="525453"/>
            <a:chOff x="2892464" y="40442"/>
            <a:chExt cx="916916" cy="525453"/>
          </a:xfrm>
        </p:grpSpPr>
        <p:sp>
          <p:nvSpPr>
            <p:cNvPr id="9923" name="Google Shape;9923;p63"/>
            <p:cNvSpPr/>
            <p:nvPr/>
          </p:nvSpPr>
          <p:spPr>
            <a:xfrm>
              <a:off x="3154746" y="553671"/>
              <a:ext cx="73570" cy="12224"/>
            </a:xfrm>
            <a:custGeom>
              <a:avLst/>
              <a:gdLst/>
              <a:ahLst/>
              <a:cxnLst/>
              <a:rect l="l" t="t" r="r" b="b"/>
              <a:pathLst>
                <a:path w="2305" h="383" extrusionOk="0">
                  <a:moveTo>
                    <a:pt x="49" y="0"/>
                  </a:moveTo>
                  <a:cubicBezTo>
                    <a:pt x="13" y="0"/>
                    <a:pt x="0" y="67"/>
                    <a:pt x="42" y="88"/>
                  </a:cubicBezTo>
                  <a:cubicBezTo>
                    <a:pt x="547" y="284"/>
                    <a:pt x="1082" y="383"/>
                    <a:pt x="1618" y="383"/>
                  </a:cubicBezTo>
                  <a:cubicBezTo>
                    <a:pt x="1827" y="383"/>
                    <a:pt x="2037" y="368"/>
                    <a:pt x="2245" y="338"/>
                  </a:cubicBezTo>
                  <a:cubicBezTo>
                    <a:pt x="2304" y="326"/>
                    <a:pt x="2280" y="242"/>
                    <a:pt x="2221" y="242"/>
                  </a:cubicBezTo>
                  <a:cubicBezTo>
                    <a:pt x="2015" y="273"/>
                    <a:pt x="1808" y="288"/>
                    <a:pt x="1601" y="288"/>
                  </a:cubicBezTo>
                  <a:cubicBezTo>
                    <a:pt x="1079" y="288"/>
                    <a:pt x="560" y="192"/>
                    <a:pt x="66" y="4"/>
                  </a:cubicBezTo>
                  <a:cubicBezTo>
                    <a:pt x="60" y="1"/>
                    <a:pt x="54" y="0"/>
                    <a:pt x="4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4" name="Google Shape;9924;p63"/>
            <p:cNvSpPr/>
            <p:nvPr/>
          </p:nvSpPr>
          <p:spPr>
            <a:xfrm>
              <a:off x="3302373" y="561778"/>
              <a:ext cx="47174" cy="3064"/>
            </a:xfrm>
            <a:custGeom>
              <a:avLst/>
              <a:gdLst/>
              <a:ahLst/>
              <a:cxnLst/>
              <a:rect l="l" t="t" r="r" b="b"/>
              <a:pathLst>
                <a:path w="1478" h="96" extrusionOk="0">
                  <a:moveTo>
                    <a:pt x="60" y="0"/>
                  </a:moveTo>
                  <a:cubicBezTo>
                    <a:pt x="1" y="0"/>
                    <a:pt x="1" y="96"/>
                    <a:pt x="60" y="96"/>
                  </a:cubicBezTo>
                  <a:lnTo>
                    <a:pt x="1418" y="96"/>
                  </a:lnTo>
                  <a:cubicBezTo>
                    <a:pt x="1477" y="96"/>
                    <a:pt x="1477" y="0"/>
                    <a:pt x="141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5" name="Google Shape;9925;p63"/>
            <p:cNvSpPr/>
            <p:nvPr/>
          </p:nvSpPr>
          <p:spPr>
            <a:xfrm>
              <a:off x="3459512" y="529061"/>
              <a:ext cx="29779" cy="11586"/>
            </a:xfrm>
            <a:custGeom>
              <a:avLst/>
              <a:gdLst/>
              <a:ahLst/>
              <a:cxnLst/>
              <a:rect l="l" t="t" r="r" b="b"/>
              <a:pathLst>
                <a:path w="933" h="363" extrusionOk="0">
                  <a:moveTo>
                    <a:pt x="873" y="0"/>
                  </a:moveTo>
                  <a:cubicBezTo>
                    <a:pt x="870" y="0"/>
                    <a:pt x="867" y="1"/>
                    <a:pt x="864" y="1"/>
                  </a:cubicBezTo>
                  <a:lnTo>
                    <a:pt x="43" y="275"/>
                  </a:lnTo>
                  <a:cubicBezTo>
                    <a:pt x="0" y="286"/>
                    <a:pt x="15" y="362"/>
                    <a:pt x="52" y="362"/>
                  </a:cubicBezTo>
                  <a:cubicBezTo>
                    <a:pt x="56" y="362"/>
                    <a:pt x="61" y="361"/>
                    <a:pt x="67" y="359"/>
                  </a:cubicBezTo>
                  <a:lnTo>
                    <a:pt x="888" y="85"/>
                  </a:lnTo>
                  <a:cubicBezTo>
                    <a:pt x="933" y="74"/>
                    <a:pt x="915" y="0"/>
                    <a:pt x="87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6" name="Google Shape;9926;p63"/>
            <p:cNvSpPr/>
            <p:nvPr/>
          </p:nvSpPr>
          <p:spPr>
            <a:xfrm>
              <a:off x="3545152" y="474767"/>
              <a:ext cx="47653" cy="37567"/>
            </a:xfrm>
            <a:custGeom>
              <a:avLst/>
              <a:gdLst/>
              <a:ahLst/>
              <a:cxnLst/>
              <a:rect l="l" t="t" r="r" b="b"/>
              <a:pathLst>
                <a:path w="1493" h="1177" extrusionOk="0">
                  <a:moveTo>
                    <a:pt x="1427" y="1"/>
                  </a:moveTo>
                  <a:cubicBezTo>
                    <a:pt x="1417" y="1"/>
                    <a:pt x="1406" y="4"/>
                    <a:pt x="1396" y="12"/>
                  </a:cubicBezTo>
                  <a:lnTo>
                    <a:pt x="39" y="1095"/>
                  </a:lnTo>
                  <a:cubicBezTo>
                    <a:pt x="0" y="1124"/>
                    <a:pt x="32" y="1176"/>
                    <a:pt x="70" y="1176"/>
                  </a:cubicBezTo>
                  <a:cubicBezTo>
                    <a:pt x="80" y="1176"/>
                    <a:pt x="89" y="1173"/>
                    <a:pt x="98" y="1167"/>
                  </a:cubicBezTo>
                  <a:lnTo>
                    <a:pt x="1455" y="71"/>
                  </a:lnTo>
                  <a:cubicBezTo>
                    <a:pt x="1493" y="43"/>
                    <a:pt x="1464" y="1"/>
                    <a:pt x="142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7" name="Google Shape;9927;p63"/>
            <p:cNvSpPr/>
            <p:nvPr/>
          </p:nvSpPr>
          <p:spPr>
            <a:xfrm>
              <a:off x="3649656" y="371029"/>
              <a:ext cx="30354" cy="45897"/>
            </a:xfrm>
            <a:custGeom>
              <a:avLst/>
              <a:gdLst/>
              <a:ahLst/>
              <a:cxnLst/>
              <a:rect l="l" t="t" r="r" b="b"/>
              <a:pathLst>
                <a:path w="951" h="1438" extrusionOk="0">
                  <a:moveTo>
                    <a:pt x="899" y="1"/>
                  </a:moveTo>
                  <a:cubicBezTo>
                    <a:pt x="882" y="1"/>
                    <a:pt x="865" y="11"/>
                    <a:pt x="860" y="35"/>
                  </a:cubicBezTo>
                  <a:cubicBezTo>
                    <a:pt x="765" y="559"/>
                    <a:pt x="467" y="1035"/>
                    <a:pt x="39" y="1357"/>
                  </a:cubicBezTo>
                  <a:cubicBezTo>
                    <a:pt x="0" y="1386"/>
                    <a:pt x="24" y="1438"/>
                    <a:pt x="60" y="1438"/>
                  </a:cubicBezTo>
                  <a:cubicBezTo>
                    <a:pt x="68" y="1438"/>
                    <a:pt x="77" y="1435"/>
                    <a:pt x="86" y="1428"/>
                  </a:cubicBezTo>
                  <a:cubicBezTo>
                    <a:pt x="527" y="1095"/>
                    <a:pt x="837" y="607"/>
                    <a:pt x="944" y="59"/>
                  </a:cubicBezTo>
                  <a:cubicBezTo>
                    <a:pt x="951" y="23"/>
                    <a:pt x="924" y="1"/>
                    <a:pt x="89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8" name="Google Shape;9928;p63"/>
            <p:cNvSpPr/>
            <p:nvPr/>
          </p:nvSpPr>
          <p:spPr>
            <a:xfrm>
              <a:off x="3719911" y="248875"/>
              <a:ext cx="28790" cy="55600"/>
            </a:xfrm>
            <a:custGeom>
              <a:avLst/>
              <a:gdLst/>
              <a:ahLst/>
              <a:cxnLst/>
              <a:rect l="l" t="t" r="r" b="b"/>
              <a:pathLst>
                <a:path w="902" h="1742" extrusionOk="0">
                  <a:moveTo>
                    <a:pt x="839" y="1"/>
                  </a:moveTo>
                  <a:cubicBezTo>
                    <a:pt x="824" y="1"/>
                    <a:pt x="810" y="9"/>
                    <a:pt x="803" y="28"/>
                  </a:cubicBezTo>
                  <a:lnTo>
                    <a:pt x="17" y="1671"/>
                  </a:lnTo>
                  <a:cubicBezTo>
                    <a:pt x="1" y="1712"/>
                    <a:pt x="34" y="1741"/>
                    <a:pt x="64" y="1741"/>
                  </a:cubicBezTo>
                  <a:cubicBezTo>
                    <a:pt x="78" y="1741"/>
                    <a:pt x="92" y="1734"/>
                    <a:pt x="100" y="1719"/>
                  </a:cubicBezTo>
                  <a:lnTo>
                    <a:pt x="886" y="76"/>
                  </a:lnTo>
                  <a:cubicBezTo>
                    <a:pt x="902" y="36"/>
                    <a:pt x="869" y="1"/>
                    <a:pt x="83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9" name="Google Shape;9929;p63"/>
            <p:cNvSpPr/>
            <p:nvPr/>
          </p:nvSpPr>
          <p:spPr>
            <a:xfrm>
              <a:off x="3780621" y="136551"/>
              <a:ext cx="12639" cy="54675"/>
            </a:xfrm>
            <a:custGeom>
              <a:avLst/>
              <a:gdLst/>
              <a:ahLst/>
              <a:cxnLst/>
              <a:rect l="l" t="t" r="r" b="b"/>
              <a:pathLst>
                <a:path w="396" h="1713" extrusionOk="0">
                  <a:moveTo>
                    <a:pt x="344" y="0"/>
                  </a:moveTo>
                  <a:cubicBezTo>
                    <a:pt x="327" y="0"/>
                    <a:pt x="310" y="11"/>
                    <a:pt x="305" y="35"/>
                  </a:cubicBezTo>
                  <a:lnTo>
                    <a:pt x="8" y="1654"/>
                  </a:lnTo>
                  <a:cubicBezTo>
                    <a:pt x="1" y="1690"/>
                    <a:pt x="27" y="1713"/>
                    <a:pt x="53" y="1713"/>
                  </a:cubicBezTo>
                  <a:cubicBezTo>
                    <a:pt x="70" y="1713"/>
                    <a:pt x="86" y="1702"/>
                    <a:pt x="91" y="1678"/>
                  </a:cubicBezTo>
                  <a:lnTo>
                    <a:pt x="389" y="59"/>
                  </a:lnTo>
                  <a:cubicBezTo>
                    <a:pt x="396" y="23"/>
                    <a:pt x="369" y="0"/>
                    <a:pt x="34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0" name="Google Shape;9930;p63"/>
            <p:cNvSpPr/>
            <p:nvPr/>
          </p:nvSpPr>
          <p:spPr>
            <a:xfrm>
              <a:off x="3806699" y="40442"/>
              <a:ext cx="2681" cy="55345"/>
            </a:xfrm>
            <a:custGeom>
              <a:avLst/>
              <a:gdLst/>
              <a:ahLst/>
              <a:cxnLst/>
              <a:rect l="l" t="t" r="r" b="b"/>
              <a:pathLst>
                <a:path w="84" h="1734" extrusionOk="0">
                  <a:moveTo>
                    <a:pt x="42" y="1"/>
                  </a:moveTo>
                  <a:cubicBezTo>
                    <a:pt x="21" y="1"/>
                    <a:pt x="0" y="16"/>
                    <a:pt x="0" y="46"/>
                  </a:cubicBezTo>
                  <a:lnTo>
                    <a:pt x="0" y="1689"/>
                  </a:lnTo>
                  <a:cubicBezTo>
                    <a:pt x="0" y="1718"/>
                    <a:pt x="21" y="1733"/>
                    <a:pt x="42" y="1733"/>
                  </a:cubicBezTo>
                  <a:cubicBezTo>
                    <a:pt x="63" y="1733"/>
                    <a:pt x="84" y="1718"/>
                    <a:pt x="84" y="1689"/>
                  </a:cubicBezTo>
                  <a:lnTo>
                    <a:pt x="84" y="46"/>
                  </a:lnTo>
                  <a:cubicBezTo>
                    <a:pt x="84" y="16"/>
                    <a:pt x="63" y="1"/>
                    <a:pt x="4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1" name="Google Shape;9931;p63"/>
            <p:cNvSpPr/>
            <p:nvPr/>
          </p:nvSpPr>
          <p:spPr>
            <a:xfrm>
              <a:off x="3016088" y="491556"/>
              <a:ext cx="47780" cy="28981"/>
            </a:xfrm>
            <a:custGeom>
              <a:avLst/>
              <a:gdLst/>
              <a:ahLst/>
              <a:cxnLst/>
              <a:rect l="l" t="t" r="r" b="b"/>
              <a:pathLst>
                <a:path w="1497" h="908" extrusionOk="0">
                  <a:moveTo>
                    <a:pt x="64" y="1"/>
                  </a:moveTo>
                  <a:cubicBezTo>
                    <a:pt x="27" y="1"/>
                    <a:pt x="1" y="61"/>
                    <a:pt x="40" y="81"/>
                  </a:cubicBezTo>
                  <a:lnTo>
                    <a:pt x="1409" y="903"/>
                  </a:lnTo>
                  <a:cubicBezTo>
                    <a:pt x="1416" y="906"/>
                    <a:pt x="1423" y="907"/>
                    <a:pt x="1429" y="907"/>
                  </a:cubicBezTo>
                  <a:cubicBezTo>
                    <a:pt x="1468" y="907"/>
                    <a:pt x="1496" y="850"/>
                    <a:pt x="1445" y="819"/>
                  </a:cubicBezTo>
                  <a:lnTo>
                    <a:pt x="88" y="10"/>
                  </a:lnTo>
                  <a:cubicBezTo>
                    <a:pt x="80" y="3"/>
                    <a:pt x="71" y="1"/>
                    <a:pt x="6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2" name="Google Shape;9932;p63"/>
            <p:cNvSpPr/>
            <p:nvPr/>
          </p:nvSpPr>
          <p:spPr>
            <a:xfrm>
              <a:off x="2921160" y="378881"/>
              <a:ext cx="44589" cy="57005"/>
            </a:xfrm>
            <a:custGeom>
              <a:avLst/>
              <a:gdLst/>
              <a:ahLst/>
              <a:cxnLst/>
              <a:rect l="l" t="t" r="r" b="b"/>
              <a:pathLst>
                <a:path w="1397" h="1786" extrusionOk="0">
                  <a:moveTo>
                    <a:pt x="61" y="1"/>
                  </a:moveTo>
                  <a:cubicBezTo>
                    <a:pt x="29" y="1"/>
                    <a:pt x="0" y="29"/>
                    <a:pt x="26" y="63"/>
                  </a:cubicBezTo>
                  <a:lnTo>
                    <a:pt x="1300" y="1766"/>
                  </a:lnTo>
                  <a:cubicBezTo>
                    <a:pt x="1307" y="1779"/>
                    <a:pt x="1319" y="1785"/>
                    <a:pt x="1331" y="1785"/>
                  </a:cubicBezTo>
                  <a:cubicBezTo>
                    <a:pt x="1362" y="1785"/>
                    <a:pt x="1396" y="1752"/>
                    <a:pt x="1371" y="1718"/>
                  </a:cubicBezTo>
                  <a:lnTo>
                    <a:pt x="97" y="15"/>
                  </a:lnTo>
                  <a:cubicBezTo>
                    <a:pt x="87" y="5"/>
                    <a:pt x="74" y="1"/>
                    <a:pt x="6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3" name="Google Shape;9933;p63"/>
            <p:cNvSpPr/>
            <p:nvPr/>
          </p:nvSpPr>
          <p:spPr>
            <a:xfrm>
              <a:off x="2892464" y="241054"/>
              <a:ext cx="11905" cy="37567"/>
            </a:xfrm>
            <a:custGeom>
              <a:avLst/>
              <a:gdLst/>
              <a:ahLst/>
              <a:cxnLst/>
              <a:rect l="l" t="t" r="r" b="b"/>
              <a:pathLst>
                <a:path w="373" h="1177" extrusionOk="0">
                  <a:moveTo>
                    <a:pt x="53" y="1"/>
                  </a:moveTo>
                  <a:cubicBezTo>
                    <a:pt x="28" y="1"/>
                    <a:pt x="1" y="23"/>
                    <a:pt x="8" y="59"/>
                  </a:cubicBezTo>
                  <a:lnTo>
                    <a:pt x="270" y="1142"/>
                  </a:lnTo>
                  <a:cubicBezTo>
                    <a:pt x="279" y="1166"/>
                    <a:pt x="299" y="1177"/>
                    <a:pt x="318" y="1177"/>
                  </a:cubicBezTo>
                  <a:cubicBezTo>
                    <a:pt x="345" y="1177"/>
                    <a:pt x="372" y="1154"/>
                    <a:pt x="365" y="1119"/>
                  </a:cubicBezTo>
                  <a:lnTo>
                    <a:pt x="91" y="35"/>
                  </a:lnTo>
                  <a:cubicBezTo>
                    <a:pt x="86" y="11"/>
                    <a:pt x="70" y="1"/>
                    <a:pt x="5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4" name="Google Shape;9934;p63"/>
            <p:cNvSpPr/>
            <p:nvPr/>
          </p:nvSpPr>
          <p:spPr>
            <a:xfrm>
              <a:off x="2920298" y="162374"/>
              <a:ext cx="12480" cy="11395"/>
            </a:xfrm>
            <a:custGeom>
              <a:avLst/>
              <a:gdLst/>
              <a:ahLst/>
              <a:cxnLst/>
              <a:rect l="l" t="t" r="r" b="b"/>
              <a:pathLst>
                <a:path w="391" h="357" extrusionOk="0">
                  <a:moveTo>
                    <a:pt x="328" y="1"/>
                  </a:moveTo>
                  <a:cubicBezTo>
                    <a:pt x="319" y="1"/>
                    <a:pt x="310" y="4"/>
                    <a:pt x="303" y="12"/>
                  </a:cubicBezTo>
                  <a:lnTo>
                    <a:pt x="29" y="286"/>
                  </a:lnTo>
                  <a:cubicBezTo>
                    <a:pt x="1" y="314"/>
                    <a:pt x="31" y="356"/>
                    <a:pt x="63" y="356"/>
                  </a:cubicBezTo>
                  <a:cubicBezTo>
                    <a:pt x="72" y="356"/>
                    <a:pt x="81" y="353"/>
                    <a:pt x="88" y="345"/>
                  </a:cubicBezTo>
                  <a:lnTo>
                    <a:pt x="362" y="71"/>
                  </a:lnTo>
                  <a:cubicBezTo>
                    <a:pt x="390" y="43"/>
                    <a:pt x="360" y="1"/>
                    <a:pt x="32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35" name="Google Shape;9935;p63"/>
          <p:cNvGrpSpPr/>
          <p:nvPr/>
        </p:nvGrpSpPr>
        <p:grpSpPr>
          <a:xfrm>
            <a:off x="4137576" y="389000"/>
            <a:ext cx="142742" cy="160041"/>
            <a:chOff x="4137576" y="389000"/>
            <a:chExt cx="142742" cy="160041"/>
          </a:xfrm>
        </p:grpSpPr>
        <p:sp>
          <p:nvSpPr>
            <p:cNvPr id="9936" name="Google Shape;9936;p63"/>
            <p:cNvSpPr/>
            <p:nvPr/>
          </p:nvSpPr>
          <p:spPr>
            <a:xfrm>
              <a:off x="4137576" y="519262"/>
              <a:ext cx="38269" cy="29779"/>
            </a:xfrm>
            <a:custGeom>
              <a:avLst/>
              <a:gdLst/>
              <a:ahLst/>
              <a:cxnLst/>
              <a:rect l="l" t="t" r="r" b="b"/>
              <a:pathLst>
                <a:path w="1199" h="933" extrusionOk="0">
                  <a:moveTo>
                    <a:pt x="1128" y="1"/>
                  </a:moveTo>
                  <a:cubicBezTo>
                    <a:pt x="1119" y="1"/>
                    <a:pt x="1109" y="4"/>
                    <a:pt x="1100" y="11"/>
                  </a:cubicBezTo>
                  <a:lnTo>
                    <a:pt x="40" y="856"/>
                  </a:lnTo>
                  <a:cubicBezTo>
                    <a:pt x="0" y="886"/>
                    <a:pt x="36" y="933"/>
                    <a:pt x="77" y="933"/>
                  </a:cubicBezTo>
                  <a:cubicBezTo>
                    <a:pt x="85" y="933"/>
                    <a:pt x="92" y="931"/>
                    <a:pt x="100" y="927"/>
                  </a:cubicBezTo>
                  <a:lnTo>
                    <a:pt x="1160" y="82"/>
                  </a:lnTo>
                  <a:cubicBezTo>
                    <a:pt x="1198" y="53"/>
                    <a:pt x="1167" y="1"/>
                    <a:pt x="112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7" name="Google Shape;9937;p63"/>
            <p:cNvSpPr/>
            <p:nvPr/>
          </p:nvSpPr>
          <p:spPr>
            <a:xfrm>
              <a:off x="4249804" y="389000"/>
              <a:ext cx="30513" cy="45802"/>
            </a:xfrm>
            <a:custGeom>
              <a:avLst/>
              <a:gdLst/>
              <a:ahLst/>
              <a:cxnLst/>
              <a:rect l="l" t="t" r="r" b="b"/>
              <a:pathLst>
                <a:path w="956" h="1435" extrusionOk="0">
                  <a:moveTo>
                    <a:pt x="890" y="0"/>
                  </a:moveTo>
                  <a:cubicBezTo>
                    <a:pt x="877" y="0"/>
                    <a:pt x="865" y="6"/>
                    <a:pt x="858" y="20"/>
                  </a:cubicBezTo>
                  <a:lnTo>
                    <a:pt x="25" y="1365"/>
                  </a:lnTo>
                  <a:cubicBezTo>
                    <a:pt x="1" y="1405"/>
                    <a:pt x="31" y="1435"/>
                    <a:pt x="61" y="1435"/>
                  </a:cubicBezTo>
                  <a:cubicBezTo>
                    <a:pt x="75" y="1435"/>
                    <a:pt x="89" y="1428"/>
                    <a:pt x="96" y="1413"/>
                  </a:cubicBezTo>
                  <a:lnTo>
                    <a:pt x="930" y="67"/>
                  </a:lnTo>
                  <a:cubicBezTo>
                    <a:pt x="955" y="34"/>
                    <a:pt x="921" y="0"/>
                    <a:pt x="89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938" name="Google Shape;9938;p63"/>
          <p:cNvSpPr/>
          <p:nvPr/>
        </p:nvSpPr>
        <p:spPr>
          <a:xfrm>
            <a:off x="1518398" y="105653"/>
            <a:ext cx="17650" cy="46280"/>
          </a:xfrm>
          <a:custGeom>
            <a:avLst/>
            <a:gdLst/>
            <a:ahLst/>
            <a:cxnLst/>
            <a:rect l="l" t="t" r="r" b="b"/>
            <a:pathLst>
              <a:path w="553" h="1450" extrusionOk="0">
                <a:moveTo>
                  <a:pt x="54" y="1"/>
                </a:moveTo>
                <a:cubicBezTo>
                  <a:pt x="26" y="1"/>
                  <a:pt x="0" y="21"/>
                  <a:pt x="15" y="50"/>
                </a:cubicBezTo>
                <a:lnTo>
                  <a:pt x="455" y="1420"/>
                </a:lnTo>
                <a:cubicBezTo>
                  <a:pt x="465" y="1440"/>
                  <a:pt x="486" y="1449"/>
                  <a:pt x="504" y="1449"/>
                </a:cubicBezTo>
                <a:cubicBezTo>
                  <a:pt x="530" y="1449"/>
                  <a:pt x="553" y="1431"/>
                  <a:pt x="539" y="1396"/>
                </a:cubicBezTo>
                <a:lnTo>
                  <a:pt x="98" y="27"/>
                </a:lnTo>
                <a:cubicBezTo>
                  <a:pt x="89" y="8"/>
                  <a:pt x="71" y="1"/>
                  <a:pt x="5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9" name="Google Shape;9939;p63"/>
          <p:cNvSpPr/>
          <p:nvPr/>
        </p:nvSpPr>
        <p:spPr>
          <a:xfrm>
            <a:off x="1554084" y="193399"/>
            <a:ext cx="33641" cy="31279"/>
          </a:xfrm>
          <a:custGeom>
            <a:avLst/>
            <a:gdLst/>
            <a:ahLst/>
            <a:cxnLst/>
            <a:rect l="l" t="t" r="r" b="b"/>
            <a:pathLst>
              <a:path w="1054" h="980" extrusionOk="0">
                <a:moveTo>
                  <a:pt x="60" y="0"/>
                </a:moveTo>
                <a:cubicBezTo>
                  <a:pt x="29" y="0"/>
                  <a:pt x="1" y="48"/>
                  <a:pt x="28" y="76"/>
                </a:cubicBezTo>
                <a:lnTo>
                  <a:pt x="957" y="969"/>
                </a:lnTo>
                <a:cubicBezTo>
                  <a:pt x="964" y="976"/>
                  <a:pt x="974" y="980"/>
                  <a:pt x="983" y="980"/>
                </a:cubicBezTo>
                <a:cubicBezTo>
                  <a:pt x="1018" y="980"/>
                  <a:pt x="1053" y="937"/>
                  <a:pt x="1016" y="909"/>
                </a:cubicBezTo>
                <a:lnTo>
                  <a:pt x="87" y="16"/>
                </a:lnTo>
                <a:cubicBezTo>
                  <a:pt x="79" y="5"/>
                  <a:pt x="69" y="0"/>
                  <a:pt x="6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0" name="Google Shape;9940;p63"/>
          <p:cNvSpPr/>
          <p:nvPr/>
        </p:nvSpPr>
        <p:spPr>
          <a:xfrm>
            <a:off x="1634904" y="256567"/>
            <a:ext cx="32843" cy="10756"/>
          </a:xfrm>
          <a:custGeom>
            <a:avLst/>
            <a:gdLst/>
            <a:ahLst/>
            <a:cxnLst/>
            <a:rect l="l" t="t" r="r" b="b"/>
            <a:pathLst>
              <a:path w="1029" h="337" extrusionOk="0">
                <a:moveTo>
                  <a:pt x="68" y="0"/>
                </a:moveTo>
                <a:cubicBezTo>
                  <a:pt x="17" y="0"/>
                  <a:pt x="0" y="75"/>
                  <a:pt x="56" y="97"/>
                </a:cubicBezTo>
                <a:lnTo>
                  <a:pt x="961" y="335"/>
                </a:lnTo>
                <a:cubicBezTo>
                  <a:pt x="964" y="336"/>
                  <a:pt x="967" y="336"/>
                  <a:pt x="970" y="336"/>
                </a:cubicBezTo>
                <a:cubicBezTo>
                  <a:pt x="1011" y="336"/>
                  <a:pt x="1029" y="263"/>
                  <a:pt x="984" y="252"/>
                </a:cubicBezTo>
                <a:lnTo>
                  <a:pt x="80" y="2"/>
                </a:lnTo>
                <a:cubicBezTo>
                  <a:pt x="76" y="1"/>
                  <a:pt x="72" y="0"/>
                  <a:pt x="6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1" name="Google Shape;9941;p63"/>
          <p:cNvSpPr/>
          <p:nvPr/>
        </p:nvSpPr>
        <p:spPr>
          <a:xfrm>
            <a:off x="1713936" y="288486"/>
            <a:ext cx="55281" cy="9607"/>
          </a:xfrm>
          <a:custGeom>
            <a:avLst/>
            <a:gdLst/>
            <a:ahLst/>
            <a:cxnLst/>
            <a:rect l="l" t="t" r="r" b="b"/>
            <a:pathLst>
              <a:path w="1732" h="301" extrusionOk="0">
                <a:moveTo>
                  <a:pt x="70" y="1"/>
                </a:moveTo>
                <a:cubicBezTo>
                  <a:pt x="18" y="1"/>
                  <a:pt x="0" y="85"/>
                  <a:pt x="56" y="85"/>
                </a:cubicBezTo>
                <a:lnTo>
                  <a:pt x="1652" y="299"/>
                </a:lnTo>
                <a:cubicBezTo>
                  <a:pt x="1656" y="300"/>
                  <a:pt x="1659" y="301"/>
                  <a:pt x="1663" y="301"/>
                </a:cubicBezTo>
                <a:cubicBezTo>
                  <a:pt x="1714" y="301"/>
                  <a:pt x="1731" y="227"/>
                  <a:pt x="1675" y="216"/>
                </a:cubicBezTo>
                <a:lnTo>
                  <a:pt x="80" y="2"/>
                </a:lnTo>
                <a:cubicBezTo>
                  <a:pt x="77" y="1"/>
                  <a:pt x="73" y="1"/>
                  <a:pt x="7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2" name="Google Shape;9942;p63"/>
          <p:cNvSpPr/>
          <p:nvPr/>
        </p:nvSpPr>
        <p:spPr>
          <a:xfrm>
            <a:off x="1845029" y="280506"/>
            <a:ext cx="47717" cy="16438"/>
          </a:xfrm>
          <a:custGeom>
            <a:avLst/>
            <a:gdLst/>
            <a:ahLst/>
            <a:cxnLst/>
            <a:rect l="l" t="t" r="r" b="b"/>
            <a:pathLst>
              <a:path w="1495" h="515" extrusionOk="0">
                <a:moveTo>
                  <a:pt x="1435" y="1"/>
                </a:moveTo>
                <a:cubicBezTo>
                  <a:pt x="1432" y="1"/>
                  <a:pt x="1429" y="1"/>
                  <a:pt x="1426" y="2"/>
                </a:cubicBezTo>
                <a:lnTo>
                  <a:pt x="45" y="430"/>
                </a:lnTo>
                <a:cubicBezTo>
                  <a:pt x="1" y="441"/>
                  <a:pt x="18" y="515"/>
                  <a:pt x="60" y="515"/>
                </a:cubicBezTo>
                <a:cubicBezTo>
                  <a:pt x="63" y="515"/>
                  <a:pt x="66" y="514"/>
                  <a:pt x="69" y="514"/>
                </a:cubicBezTo>
                <a:lnTo>
                  <a:pt x="1450" y="97"/>
                </a:lnTo>
                <a:cubicBezTo>
                  <a:pt x="1494" y="75"/>
                  <a:pt x="1477" y="1"/>
                  <a:pt x="143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3" name="Google Shape;9943;p63"/>
          <p:cNvSpPr/>
          <p:nvPr/>
        </p:nvSpPr>
        <p:spPr>
          <a:xfrm>
            <a:off x="1931531" y="234256"/>
            <a:ext cx="39322" cy="33354"/>
          </a:xfrm>
          <a:custGeom>
            <a:avLst/>
            <a:gdLst/>
            <a:ahLst/>
            <a:cxnLst/>
            <a:rect l="l" t="t" r="r" b="b"/>
            <a:pathLst>
              <a:path w="1232" h="1045" extrusionOk="0">
                <a:moveTo>
                  <a:pt x="1161" y="0"/>
                </a:moveTo>
                <a:cubicBezTo>
                  <a:pt x="1152" y="0"/>
                  <a:pt x="1142" y="3"/>
                  <a:pt x="1133" y="10"/>
                </a:cubicBezTo>
                <a:lnTo>
                  <a:pt x="38" y="974"/>
                </a:lnTo>
                <a:cubicBezTo>
                  <a:pt x="0" y="1002"/>
                  <a:pt x="29" y="1045"/>
                  <a:pt x="66" y="1045"/>
                </a:cubicBezTo>
                <a:cubicBezTo>
                  <a:pt x="76" y="1045"/>
                  <a:pt x="87" y="1042"/>
                  <a:pt x="97" y="1034"/>
                </a:cubicBezTo>
                <a:lnTo>
                  <a:pt x="1193" y="81"/>
                </a:lnTo>
                <a:cubicBezTo>
                  <a:pt x="1231" y="53"/>
                  <a:pt x="1200" y="0"/>
                  <a:pt x="116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944" name="Google Shape;9944;p63"/>
          <p:cNvGrpSpPr/>
          <p:nvPr/>
        </p:nvGrpSpPr>
        <p:grpSpPr>
          <a:xfrm>
            <a:off x="1687603" y="-76382"/>
            <a:ext cx="345844" cy="300199"/>
            <a:chOff x="1687603" y="-76382"/>
            <a:chExt cx="345844" cy="300199"/>
          </a:xfrm>
        </p:grpSpPr>
        <p:sp>
          <p:nvSpPr>
            <p:cNvPr id="9945" name="Google Shape;9945;p63"/>
            <p:cNvSpPr/>
            <p:nvPr/>
          </p:nvSpPr>
          <p:spPr>
            <a:xfrm>
              <a:off x="1992752" y="127390"/>
              <a:ext cx="40695" cy="49951"/>
            </a:xfrm>
            <a:custGeom>
              <a:avLst/>
              <a:gdLst/>
              <a:ahLst/>
              <a:cxnLst/>
              <a:rect l="l" t="t" r="r" b="b"/>
              <a:pathLst>
                <a:path w="1275" h="1565" extrusionOk="0">
                  <a:moveTo>
                    <a:pt x="971" y="0"/>
                  </a:moveTo>
                  <a:cubicBezTo>
                    <a:pt x="687" y="0"/>
                    <a:pt x="1" y="1560"/>
                    <a:pt x="1" y="1560"/>
                  </a:cubicBezTo>
                  <a:cubicBezTo>
                    <a:pt x="17" y="1563"/>
                    <a:pt x="36" y="1564"/>
                    <a:pt x="55" y="1564"/>
                  </a:cubicBezTo>
                  <a:cubicBezTo>
                    <a:pt x="291" y="1564"/>
                    <a:pt x="729" y="1374"/>
                    <a:pt x="894" y="1143"/>
                  </a:cubicBezTo>
                  <a:cubicBezTo>
                    <a:pt x="1072" y="882"/>
                    <a:pt x="1275" y="286"/>
                    <a:pt x="1025" y="24"/>
                  </a:cubicBezTo>
                  <a:cubicBezTo>
                    <a:pt x="1009" y="8"/>
                    <a:pt x="991" y="0"/>
                    <a:pt x="97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6" name="Google Shape;9946;p63"/>
            <p:cNvSpPr/>
            <p:nvPr/>
          </p:nvSpPr>
          <p:spPr>
            <a:xfrm>
              <a:off x="1687603" y="-76382"/>
              <a:ext cx="342794" cy="262809"/>
            </a:xfrm>
            <a:custGeom>
              <a:avLst/>
              <a:gdLst/>
              <a:ahLst/>
              <a:cxnLst/>
              <a:rect l="l" t="t" r="r" b="b"/>
              <a:pathLst>
                <a:path w="10740" h="8234" extrusionOk="0">
                  <a:moveTo>
                    <a:pt x="1758" y="0"/>
                  </a:moveTo>
                  <a:cubicBezTo>
                    <a:pt x="1620" y="0"/>
                    <a:pt x="1482" y="63"/>
                    <a:pt x="1393" y="181"/>
                  </a:cubicBezTo>
                  <a:lnTo>
                    <a:pt x="155" y="1896"/>
                  </a:lnTo>
                  <a:cubicBezTo>
                    <a:pt x="0" y="2098"/>
                    <a:pt x="48" y="2384"/>
                    <a:pt x="262" y="2527"/>
                  </a:cubicBezTo>
                  <a:lnTo>
                    <a:pt x="810" y="2884"/>
                  </a:lnTo>
                  <a:lnTo>
                    <a:pt x="8477" y="7873"/>
                  </a:lnTo>
                  <a:lnTo>
                    <a:pt x="8882" y="8135"/>
                  </a:lnTo>
                  <a:cubicBezTo>
                    <a:pt x="8983" y="8202"/>
                    <a:pt x="9095" y="8234"/>
                    <a:pt x="9205" y="8234"/>
                  </a:cubicBezTo>
                  <a:cubicBezTo>
                    <a:pt x="9404" y="8234"/>
                    <a:pt x="9596" y="8129"/>
                    <a:pt x="9704" y="7944"/>
                  </a:cubicBezTo>
                  <a:lnTo>
                    <a:pt x="10585" y="6408"/>
                  </a:lnTo>
                  <a:cubicBezTo>
                    <a:pt x="10740" y="6146"/>
                    <a:pt x="10656" y="5813"/>
                    <a:pt x="10406" y="5646"/>
                  </a:cubicBezTo>
                  <a:lnTo>
                    <a:pt x="10013" y="5372"/>
                  </a:lnTo>
                  <a:lnTo>
                    <a:pt x="2512" y="419"/>
                  </a:lnTo>
                  <a:lnTo>
                    <a:pt x="2000" y="74"/>
                  </a:lnTo>
                  <a:cubicBezTo>
                    <a:pt x="1928" y="24"/>
                    <a:pt x="1843" y="0"/>
                    <a:pt x="175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7" name="Google Shape;9947;p63"/>
            <p:cNvSpPr/>
            <p:nvPr/>
          </p:nvSpPr>
          <p:spPr>
            <a:xfrm>
              <a:off x="1958184" y="95088"/>
              <a:ext cx="61984" cy="88188"/>
            </a:xfrm>
            <a:custGeom>
              <a:avLst/>
              <a:gdLst/>
              <a:ahLst/>
              <a:cxnLst/>
              <a:rect l="l" t="t" r="r" b="b"/>
              <a:pathLst>
                <a:path w="1942" h="2763" extrusionOk="0">
                  <a:moveTo>
                    <a:pt x="1536" y="0"/>
                  </a:moveTo>
                  <a:lnTo>
                    <a:pt x="0" y="2501"/>
                  </a:lnTo>
                  <a:lnTo>
                    <a:pt x="405" y="2763"/>
                  </a:lnTo>
                  <a:lnTo>
                    <a:pt x="1941" y="274"/>
                  </a:lnTo>
                  <a:lnTo>
                    <a:pt x="153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8" name="Google Shape;9948;p63"/>
            <p:cNvSpPr/>
            <p:nvPr/>
          </p:nvSpPr>
          <p:spPr>
            <a:xfrm>
              <a:off x="1699764" y="-71754"/>
              <a:ext cx="68048" cy="87454"/>
            </a:xfrm>
            <a:custGeom>
              <a:avLst/>
              <a:gdLst/>
              <a:ahLst/>
              <a:cxnLst/>
              <a:rect l="l" t="t" r="r" b="b"/>
              <a:pathLst>
                <a:path w="2132" h="2740" extrusionOk="0">
                  <a:moveTo>
                    <a:pt x="1727" y="1"/>
                  </a:moveTo>
                  <a:lnTo>
                    <a:pt x="0" y="2453"/>
                  </a:lnTo>
                  <a:lnTo>
                    <a:pt x="429" y="2739"/>
                  </a:lnTo>
                  <a:lnTo>
                    <a:pt x="2131" y="274"/>
                  </a:lnTo>
                  <a:lnTo>
                    <a:pt x="1727"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9" name="Google Shape;9949;p63"/>
            <p:cNvSpPr/>
            <p:nvPr/>
          </p:nvSpPr>
          <p:spPr>
            <a:xfrm>
              <a:off x="1829868" y="30771"/>
              <a:ext cx="75900" cy="55377"/>
            </a:xfrm>
            <a:custGeom>
              <a:avLst/>
              <a:gdLst/>
              <a:ahLst/>
              <a:cxnLst/>
              <a:rect l="l" t="t" r="r" b="b"/>
              <a:pathLst>
                <a:path w="2378" h="1735" extrusionOk="0">
                  <a:moveTo>
                    <a:pt x="560" y="0"/>
                  </a:moveTo>
                  <a:cubicBezTo>
                    <a:pt x="0" y="0"/>
                    <a:pt x="163" y="730"/>
                    <a:pt x="520" y="1087"/>
                  </a:cubicBezTo>
                  <a:cubicBezTo>
                    <a:pt x="932" y="1508"/>
                    <a:pt x="1454" y="1735"/>
                    <a:pt x="1796" y="1735"/>
                  </a:cubicBezTo>
                  <a:cubicBezTo>
                    <a:pt x="1918" y="1735"/>
                    <a:pt x="2017" y="1706"/>
                    <a:pt x="2080" y="1646"/>
                  </a:cubicBezTo>
                  <a:cubicBezTo>
                    <a:pt x="2377" y="1384"/>
                    <a:pt x="2056" y="670"/>
                    <a:pt x="1389" y="289"/>
                  </a:cubicBezTo>
                  <a:cubicBezTo>
                    <a:pt x="1018" y="83"/>
                    <a:pt x="748" y="0"/>
                    <a:pt x="56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0" name="Google Shape;9950;p63"/>
            <p:cNvSpPr/>
            <p:nvPr/>
          </p:nvSpPr>
          <p:spPr>
            <a:xfrm>
              <a:off x="1989177" y="206677"/>
              <a:ext cx="10980" cy="17140"/>
            </a:xfrm>
            <a:custGeom>
              <a:avLst/>
              <a:gdLst/>
              <a:ahLst/>
              <a:cxnLst/>
              <a:rect l="l" t="t" r="r" b="b"/>
              <a:pathLst>
                <a:path w="344" h="537" extrusionOk="0">
                  <a:moveTo>
                    <a:pt x="290" y="1"/>
                  </a:moveTo>
                  <a:cubicBezTo>
                    <a:pt x="277" y="1"/>
                    <a:pt x="264" y="9"/>
                    <a:pt x="256" y="29"/>
                  </a:cubicBezTo>
                  <a:lnTo>
                    <a:pt x="18" y="469"/>
                  </a:lnTo>
                  <a:cubicBezTo>
                    <a:pt x="1" y="503"/>
                    <a:pt x="32" y="537"/>
                    <a:pt x="64" y="537"/>
                  </a:cubicBezTo>
                  <a:cubicBezTo>
                    <a:pt x="77" y="537"/>
                    <a:pt x="91" y="531"/>
                    <a:pt x="101" y="517"/>
                  </a:cubicBezTo>
                  <a:lnTo>
                    <a:pt x="327" y="64"/>
                  </a:lnTo>
                  <a:cubicBezTo>
                    <a:pt x="343" y="33"/>
                    <a:pt x="317" y="1"/>
                    <a:pt x="29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951" name="Google Shape;9951;p63"/>
          <p:cNvSpPr/>
          <p:nvPr/>
        </p:nvSpPr>
        <p:spPr>
          <a:xfrm>
            <a:off x="904844" y="54359"/>
            <a:ext cx="14586" cy="54132"/>
          </a:xfrm>
          <a:custGeom>
            <a:avLst/>
            <a:gdLst/>
            <a:ahLst/>
            <a:cxnLst/>
            <a:rect l="l" t="t" r="r" b="b"/>
            <a:pathLst>
              <a:path w="457" h="1696" extrusionOk="0">
                <a:moveTo>
                  <a:pt x="56" y="0"/>
                </a:moveTo>
                <a:cubicBezTo>
                  <a:pt x="30" y="0"/>
                  <a:pt x="1" y="21"/>
                  <a:pt x="8" y="50"/>
                </a:cubicBezTo>
                <a:lnTo>
                  <a:pt x="365" y="1669"/>
                </a:lnTo>
                <a:cubicBezTo>
                  <a:pt x="370" y="1688"/>
                  <a:pt x="385" y="1695"/>
                  <a:pt x="401" y="1695"/>
                </a:cubicBezTo>
                <a:cubicBezTo>
                  <a:pt x="427" y="1695"/>
                  <a:pt x="456" y="1675"/>
                  <a:pt x="449" y="1646"/>
                </a:cubicBezTo>
                <a:lnTo>
                  <a:pt x="92" y="26"/>
                </a:lnTo>
                <a:cubicBezTo>
                  <a:pt x="87" y="8"/>
                  <a:pt x="72" y="0"/>
                  <a:pt x="5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2" name="Google Shape;9952;p63"/>
          <p:cNvSpPr/>
          <p:nvPr/>
        </p:nvSpPr>
        <p:spPr>
          <a:xfrm>
            <a:off x="5061834" y="1632507"/>
            <a:ext cx="31503" cy="30226"/>
          </a:xfrm>
          <a:custGeom>
            <a:avLst/>
            <a:gdLst/>
            <a:ahLst/>
            <a:cxnLst/>
            <a:rect l="l" t="t" r="r" b="b"/>
            <a:pathLst>
              <a:path w="987" h="947" extrusionOk="0">
                <a:moveTo>
                  <a:pt x="919" y="1"/>
                </a:moveTo>
                <a:cubicBezTo>
                  <a:pt x="912" y="1"/>
                  <a:pt x="904" y="3"/>
                  <a:pt x="898" y="7"/>
                </a:cubicBezTo>
                <a:lnTo>
                  <a:pt x="29" y="876"/>
                </a:lnTo>
                <a:cubicBezTo>
                  <a:pt x="1" y="904"/>
                  <a:pt x="31" y="947"/>
                  <a:pt x="63" y="947"/>
                </a:cubicBezTo>
                <a:cubicBezTo>
                  <a:pt x="71" y="947"/>
                  <a:pt x="80" y="943"/>
                  <a:pt x="88" y="936"/>
                </a:cubicBezTo>
                <a:lnTo>
                  <a:pt x="957" y="67"/>
                </a:lnTo>
                <a:cubicBezTo>
                  <a:pt x="986" y="38"/>
                  <a:pt x="952" y="1"/>
                  <a:pt x="919" y="1"/>
                </a:cubicBezTo>
                <a:close/>
              </a:path>
            </a:pathLst>
          </a:custGeom>
          <a:solidFill>
            <a:srgbClr val="CEB8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3" name="Google Shape;9953;p63"/>
          <p:cNvSpPr/>
          <p:nvPr/>
        </p:nvSpPr>
        <p:spPr>
          <a:xfrm>
            <a:off x="5117310" y="1576840"/>
            <a:ext cx="45004" cy="30705"/>
          </a:xfrm>
          <a:custGeom>
            <a:avLst/>
            <a:gdLst/>
            <a:ahLst/>
            <a:cxnLst/>
            <a:rect l="l" t="t" r="r" b="b"/>
            <a:pathLst>
              <a:path w="1410" h="962" extrusionOk="0">
                <a:moveTo>
                  <a:pt x="1362" y="1"/>
                </a:moveTo>
                <a:cubicBezTo>
                  <a:pt x="779" y="25"/>
                  <a:pt x="255" y="370"/>
                  <a:pt x="17" y="894"/>
                </a:cubicBezTo>
                <a:cubicBezTo>
                  <a:pt x="0" y="927"/>
                  <a:pt x="31" y="961"/>
                  <a:pt x="63" y="961"/>
                </a:cubicBezTo>
                <a:cubicBezTo>
                  <a:pt x="76" y="961"/>
                  <a:pt x="90" y="955"/>
                  <a:pt x="100" y="941"/>
                </a:cubicBezTo>
                <a:cubicBezTo>
                  <a:pt x="327" y="441"/>
                  <a:pt x="815" y="108"/>
                  <a:pt x="1362" y="84"/>
                </a:cubicBezTo>
                <a:cubicBezTo>
                  <a:pt x="1410" y="84"/>
                  <a:pt x="1410" y="1"/>
                  <a:pt x="1362" y="1"/>
                </a:cubicBezTo>
                <a:close/>
              </a:path>
            </a:pathLst>
          </a:custGeom>
          <a:solidFill>
            <a:srgbClr val="CEB8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4" name="Google Shape;9954;p63"/>
          <p:cNvSpPr/>
          <p:nvPr/>
        </p:nvSpPr>
        <p:spPr>
          <a:xfrm>
            <a:off x="5227846" y="1542495"/>
            <a:ext cx="31949" cy="16661"/>
          </a:xfrm>
          <a:custGeom>
            <a:avLst/>
            <a:gdLst/>
            <a:ahLst/>
            <a:cxnLst/>
            <a:rect l="l" t="t" r="r" b="b"/>
            <a:pathLst>
              <a:path w="1001" h="522" extrusionOk="0">
                <a:moveTo>
                  <a:pt x="931" y="0"/>
                </a:moveTo>
                <a:cubicBezTo>
                  <a:pt x="925" y="0"/>
                  <a:pt x="918" y="2"/>
                  <a:pt x="912" y="5"/>
                </a:cubicBezTo>
                <a:lnTo>
                  <a:pt x="43" y="434"/>
                </a:lnTo>
                <a:cubicBezTo>
                  <a:pt x="1" y="455"/>
                  <a:pt x="32" y="521"/>
                  <a:pt x="73" y="521"/>
                </a:cubicBezTo>
                <a:cubicBezTo>
                  <a:pt x="78" y="521"/>
                  <a:pt x="84" y="520"/>
                  <a:pt x="90" y="517"/>
                </a:cubicBezTo>
                <a:lnTo>
                  <a:pt x="959" y="77"/>
                </a:lnTo>
                <a:cubicBezTo>
                  <a:pt x="1000" y="56"/>
                  <a:pt x="971" y="0"/>
                  <a:pt x="931" y="0"/>
                </a:cubicBezTo>
                <a:close/>
              </a:path>
            </a:pathLst>
          </a:custGeom>
          <a:solidFill>
            <a:srgbClr val="CEB8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5" name="Google Shape;9955;p63"/>
          <p:cNvSpPr/>
          <p:nvPr/>
        </p:nvSpPr>
        <p:spPr>
          <a:xfrm>
            <a:off x="6621288" y="1535441"/>
            <a:ext cx="45227" cy="3064"/>
          </a:xfrm>
          <a:custGeom>
            <a:avLst/>
            <a:gdLst/>
            <a:ahLst/>
            <a:cxnLst/>
            <a:rect l="l" t="t" r="r" b="b"/>
            <a:pathLst>
              <a:path w="1417" h="96" extrusionOk="0">
                <a:moveTo>
                  <a:pt x="60" y="0"/>
                </a:moveTo>
                <a:cubicBezTo>
                  <a:pt x="0" y="0"/>
                  <a:pt x="0" y="95"/>
                  <a:pt x="60" y="95"/>
                </a:cubicBezTo>
                <a:lnTo>
                  <a:pt x="1357" y="95"/>
                </a:lnTo>
                <a:cubicBezTo>
                  <a:pt x="1417" y="95"/>
                  <a:pt x="1417" y="0"/>
                  <a:pt x="1357" y="0"/>
                </a:cubicBezTo>
                <a:close/>
              </a:path>
            </a:pathLst>
          </a:custGeom>
          <a:solidFill>
            <a:srgbClr val="CEB8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6" name="Google Shape;9956;p63"/>
          <p:cNvSpPr/>
          <p:nvPr/>
        </p:nvSpPr>
        <p:spPr>
          <a:xfrm>
            <a:off x="6717301" y="1529440"/>
            <a:ext cx="45514" cy="10086"/>
          </a:xfrm>
          <a:custGeom>
            <a:avLst/>
            <a:gdLst/>
            <a:ahLst/>
            <a:cxnLst/>
            <a:rect l="l" t="t" r="r" b="b"/>
            <a:pathLst>
              <a:path w="1426" h="316" extrusionOk="0">
                <a:moveTo>
                  <a:pt x="671" y="1"/>
                </a:moveTo>
                <a:cubicBezTo>
                  <a:pt x="457" y="1"/>
                  <a:pt x="243" y="55"/>
                  <a:pt x="52" y="164"/>
                </a:cubicBezTo>
                <a:cubicBezTo>
                  <a:pt x="1" y="195"/>
                  <a:pt x="29" y="252"/>
                  <a:pt x="76" y="252"/>
                </a:cubicBezTo>
                <a:cubicBezTo>
                  <a:pt x="83" y="252"/>
                  <a:pt x="91" y="251"/>
                  <a:pt x="100" y="248"/>
                </a:cubicBezTo>
                <a:cubicBezTo>
                  <a:pt x="280" y="138"/>
                  <a:pt x="481" y="84"/>
                  <a:pt x="681" y="84"/>
                </a:cubicBezTo>
                <a:cubicBezTo>
                  <a:pt x="916" y="84"/>
                  <a:pt x="1150" y="159"/>
                  <a:pt x="1350" y="307"/>
                </a:cubicBezTo>
                <a:cubicBezTo>
                  <a:pt x="1358" y="313"/>
                  <a:pt x="1366" y="316"/>
                  <a:pt x="1373" y="316"/>
                </a:cubicBezTo>
                <a:cubicBezTo>
                  <a:pt x="1407" y="316"/>
                  <a:pt x="1425" y="253"/>
                  <a:pt x="1386" y="224"/>
                </a:cubicBezTo>
                <a:cubicBezTo>
                  <a:pt x="1173" y="76"/>
                  <a:pt x="922" y="1"/>
                  <a:pt x="671" y="1"/>
                </a:cubicBezTo>
                <a:close/>
              </a:path>
            </a:pathLst>
          </a:custGeom>
          <a:solidFill>
            <a:srgbClr val="CEB8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7" name="Google Shape;9957;p63"/>
          <p:cNvSpPr/>
          <p:nvPr/>
        </p:nvSpPr>
        <p:spPr>
          <a:xfrm>
            <a:off x="6829147" y="1569595"/>
            <a:ext cx="45419" cy="10469"/>
          </a:xfrm>
          <a:custGeom>
            <a:avLst/>
            <a:gdLst/>
            <a:ahLst/>
            <a:cxnLst/>
            <a:rect l="l" t="t" r="r" b="b"/>
            <a:pathLst>
              <a:path w="1423" h="328" extrusionOk="0">
                <a:moveTo>
                  <a:pt x="309" y="0"/>
                </a:moveTo>
                <a:cubicBezTo>
                  <a:pt x="226" y="0"/>
                  <a:pt x="143" y="5"/>
                  <a:pt x="60" y="14"/>
                </a:cubicBezTo>
                <a:cubicBezTo>
                  <a:pt x="1" y="14"/>
                  <a:pt x="1" y="109"/>
                  <a:pt x="60" y="109"/>
                </a:cubicBezTo>
                <a:cubicBezTo>
                  <a:pt x="146" y="99"/>
                  <a:pt x="233" y="94"/>
                  <a:pt x="320" y="94"/>
                </a:cubicBezTo>
                <a:cubicBezTo>
                  <a:pt x="668" y="94"/>
                  <a:pt x="1020" y="171"/>
                  <a:pt x="1334" y="323"/>
                </a:cubicBezTo>
                <a:cubicBezTo>
                  <a:pt x="1341" y="326"/>
                  <a:pt x="1348" y="328"/>
                  <a:pt x="1354" y="328"/>
                </a:cubicBezTo>
                <a:cubicBezTo>
                  <a:pt x="1393" y="328"/>
                  <a:pt x="1423" y="272"/>
                  <a:pt x="1382" y="252"/>
                </a:cubicBezTo>
                <a:cubicBezTo>
                  <a:pt x="1042" y="86"/>
                  <a:pt x="677" y="0"/>
                  <a:pt x="309" y="0"/>
                </a:cubicBezTo>
                <a:close/>
              </a:path>
            </a:pathLst>
          </a:custGeom>
          <a:solidFill>
            <a:srgbClr val="CEB8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8" name="Google Shape;9958;p63"/>
          <p:cNvSpPr/>
          <p:nvPr/>
        </p:nvSpPr>
        <p:spPr>
          <a:xfrm>
            <a:off x="6938885" y="1612462"/>
            <a:ext cx="24576" cy="23842"/>
          </a:xfrm>
          <a:custGeom>
            <a:avLst/>
            <a:gdLst/>
            <a:ahLst/>
            <a:cxnLst/>
            <a:rect l="l" t="t" r="r" b="b"/>
            <a:pathLst>
              <a:path w="770" h="747" extrusionOk="0">
                <a:moveTo>
                  <a:pt x="65" y="0"/>
                </a:moveTo>
                <a:cubicBezTo>
                  <a:pt x="29" y="0"/>
                  <a:pt x="0" y="48"/>
                  <a:pt x="28" y="75"/>
                </a:cubicBezTo>
                <a:lnTo>
                  <a:pt x="670" y="730"/>
                </a:lnTo>
                <a:cubicBezTo>
                  <a:pt x="682" y="742"/>
                  <a:pt x="694" y="746"/>
                  <a:pt x="705" y="746"/>
                </a:cubicBezTo>
                <a:cubicBezTo>
                  <a:pt x="741" y="746"/>
                  <a:pt x="769" y="698"/>
                  <a:pt x="742" y="671"/>
                </a:cubicBezTo>
                <a:lnTo>
                  <a:pt x="99" y="16"/>
                </a:lnTo>
                <a:cubicBezTo>
                  <a:pt x="88" y="5"/>
                  <a:pt x="76" y="0"/>
                  <a:pt x="65" y="0"/>
                </a:cubicBezTo>
                <a:close/>
              </a:path>
            </a:pathLst>
          </a:custGeom>
          <a:solidFill>
            <a:srgbClr val="CEB8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9" name="Google Shape;9959;p63"/>
          <p:cNvSpPr/>
          <p:nvPr/>
        </p:nvSpPr>
        <p:spPr>
          <a:xfrm>
            <a:off x="7029951" y="1686642"/>
            <a:ext cx="38812" cy="16533"/>
          </a:xfrm>
          <a:custGeom>
            <a:avLst/>
            <a:gdLst/>
            <a:ahLst/>
            <a:cxnLst/>
            <a:rect l="l" t="t" r="r" b="b"/>
            <a:pathLst>
              <a:path w="1216" h="518" extrusionOk="0">
                <a:moveTo>
                  <a:pt x="68" y="1"/>
                </a:moveTo>
                <a:cubicBezTo>
                  <a:pt x="17" y="1"/>
                  <a:pt x="0" y="75"/>
                  <a:pt x="56" y="97"/>
                </a:cubicBezTo>
                <a:lnTo>
                  <a:pt x="1139" y="514"/>
                </a:lnTo>
                <a:cubicBezTo>
                  <a:pt x="1147" y="517"/>
                  <a:pt x="1153" y="518"/>
                  <a:pt x="1160" y="518"/>
                </a:cubicBezTo>
                <a:cubicBezTo>
                  <a:pt x="1203" y="518"/>
                  <a:pt x="1215" y="451"/>
                  <a:pt x="1163" y="430"/>
                </a:cubicBezTo>
                <a:lnTo>
                  <a:pt x="80" y="2"/>
                </a:lnTo>
                <a:cubicBezTo>
                  <a:pt x="76" y="1"/>
                  <a:pt x="72" y="1"/>
                  <a:pt x="68" y="1"/>
                </a:cubicBezTo>
                <a:close/>
              </a:path>
            </a:pathLst>
          </a:custGeom>
          <a:solidFill>
            <a:srgbClr val="CEB8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0" name="Google Shape;9960;p63"/>
          <p:cNvSpPr/>
          <p:nvPr/>
        </p:nvSpPr>
        <p:spPr>
          <a:xfrm>
            <a:off x="7112878" y="1729127"/>
            <a:ext cx="31630" cy="9703"/>
          </a:xfrm>
          <a:custGeom>
            <a:avLst/>
            <a:gdLst/>
            <a:ahLst/>
            <a:cxnLst/>
            <a:rect l="l" t="t" r="r" b="b"/>
            <a:pathLst>
              <a:path w="991" h="304" extrusionOk="0">
                <a:moveTo>
                  <a:pt x="59" y="0"/>
                </a:moveTo>
                <a:cubicBezTo>
                  <a:pt x="13" y="0"/>
                  <a:pt x="0" y="77"/>
                  <a:pt x="53" y="88"/>
                </a:cubicBezTo>
                <a:lnTo>
                  <a:pt x="923" y="302"/>
                </a:lnTo>
                <a:cubicBezTo>
                  <a:pt x="926" y="303"/>
                  <a:pt x="929" y="303"/>
                  <a:pt x="932" y="303"/>
                </a:cubicBezTo>
                <a:cubicBezTo>
                  <a:pt x="973" y="303"/>
                  <a:pt x="991" y="230"/>
                  <a:pt x="946" y="219"/>
                </a:cubicBezTo>
                <a:lnTo>
                  <a:pt x="77" y="4"/>
                </a:lnTo>
                <a:cubicBezTo>
                  <a:pt x="71" y="2"/>
                  <a:pt x="65" y="0"/>
                  <a:pt x="59" y="0"/>
                </a:cubicBezTo>
                <a:close/>
              </a:path>
            </a:pathLst>
          </a:custGeom>
          <a:solidFill>
            <a:srgbClr val="CEB8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1" name="Google Shape;9961;p63"/>
          <p:cNvSpPr/>
          <p:nvPr/>
        </p:nvSpPr>
        <p:spPr>
          <a:xfrm>
            <a:off x="7575454" y="1666023"/>
            <a:ext cx="60356" cy="29205"/>
          </a:xfrm>
          <a:custGeom>
            <a:avLst/>
            <a:gdLst/>
            <a:ahLst/>
            <a:cxnLst/>
            <a:rect l="l" t="t" r="r" b="b"/>
            <a:pathLst>
              <a:path w="1891" h="915" extrusionOk="0">
                <a:moveTo>
                  <a:pt x="1819" y="1"/>
                </a:moveTo>
                <a:cubicBezTo>
                  <a:pt x="1813" y="1"/>
                  <a:pt x="1807" y="2"/>
                  <a:pt x="1802" y="5"/>
                </a:cubicBezTo>
                <a:lnTo>
                  <a:pt x="51" y="838"/>
                </a:lnTo>
                <a:cubicBezTo>
                  <a:pt x="0" y="859"/>
                  <a:pt x="37" y="914"/>
                  <a:pt x="71" y="914"/>
                </a:cubicBezTo>
                <a:cubicBezTo>
                  <a:pt x="77" y="914"/>
                  <a:pt x="82" y="913"/>
                  <a:pt x="87" y="910"/>
                </a:cubicBezTo>
                <a:lnTo>
                  <a:pt x="1849" y="88"/>
                </a:lnTo>
                <a:cubicBezTo>
                  <a:pt x="1891" y="67"/>
                  <a:pt x="1859" y="1"/>
                  <a:pt x="1819" y="1"/>
                </a:cubicBezTo>
                <a:close/>
              </a:path>
            </a:pathLst>
          </a:custGeom>
          <a:solidFill>
            <a:srgbClr val="CEB8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2" name="Google Shape;9962;p63"/>
          <p:cNvSpPr/>
          <p:nvPr/>
        </p:nvSpPr>
        <p:spPr>
          <a:xfrm>
            <a:off x="7674596" y="1591811"/>
            <a:ext cx="18097" cy="23332"/>
          </a:xfrm>
          <a:custGeom>
            <a:avLst/>
            <a:gdLst/>
            <a:ahLst/>
            <a:cxnLst/>
            <a:rect l="l" t="t" r="r" b="b"/>
            <a:pathLst>
              <a:path w="567" h="731" extrusionOk="0">
                <a:moveTo>
                  <a:pt x="507" y="0"/>
                </a:moveTo>
                <a:cubicBezTo>
                  <a:pt x="494" y="0"/>
                  <a:pt x="480" y="6"/>
                  <a:pt x="470" y="20"/>
                </a:cubicBezTo>
                <a:lnTo>
                  <a:pt x="17" y="663"/>
                </a:lnTo>
                <a:cubicBezTo>
                  <a:pt x="0" y="697"/>
                  <a:pt x="31" y="730"/>
                  <a:pt x="63" y="730"/>
                </a:cubicBezTo>
                <a:cubicBezTo>
                  <a:pt x="76" y="730"/>
                  <a:pt x="90" y="725"/>
                  <a:pt x="100" y="711"/>
                </a:cubicBezTo>
                <a:lnTo>
                  <a:pt x="541" y="68"/>
                </a:lnTo>
                <a:cubicBezTo>
                  <a:pt x="566" y="34"/>
                  <a:pt x="538" y="0"/>
                  <a:pt x="507" y="0"/>
                </a:cubicBezTo>
                <a:close/>
              </a:path>
            </a:pathLst>
          </a:custGeom>
          <a:solidFill>
            <a:srgbClr val="CEB8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3" name="Google Shape;9963;p63"/>
          <p:cNvSpPr/>
          <p:nvPr/>
        </p:nvSpPr>
        <p:spPr>
          <a:xfrm>
            <a:off x="7708749" y="1514630"/>
            <a:ext cx="2904" cy="44301"/>
          </a:xfrm>
          <a:custGeom>
            <a:avLst/>
            <a:gdLst/>
            <a:ahLst/>
            <a:cxnLst/>
            <a:rect l="l" t="t" r="r" b="b"/>
            <a:pathLst>
              <a:path w="91" h="1388" extrusionOk="0">
                <a:moveTo>
                  <a:pt x="44" y="0"/>
                </a:moveTo>
                <a:cubicBezTo>
                  <a:pt x="22" y="0"/>
                  <a:pt x="1" y="15"/>
                  <a:pt x="7" y="45"/>
                </a:cubicBezTo>
                <a:lnTo>
                  <a:pt x="7" y="1343"/>
                </a:lnTo>
                <a:cubicBezTo>
                  <a:pt x="7" y="1372"/>
                  <a:pt x="28" y="1387"/>
                  <a:pt x="48" y="1387"/>
                </a:cubicBezTo>
                <a:cubicBezTo>
                  <a:pt x="69" y="1387"/>
                  <a:pt x="90" y="1372"/>
                  <a:pt x="90" y="1343"/>
                </a:cubicBezTo>
                <a:lnTo>
                  <a:pt x="90" y="45"/>
                </a:lnTo>
                <a:cubicBezTo>
                  <a:pt x="90" y="15"/>
                  <a:pt x="66" y="0"/>
                  <a:pt x="44" y="0"/>
                </a:cubicBezTo>
                <a:close/>
              </a:path>
            </a:pathLst>
          </a:custGeom>
          <a:solidFill>
            <a:srgbClr val="CEB8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4" name="Google Shape;9964;p63"/>
          <p:cNvSpPr/>
          <p:nvPr/>
        </p:nvSpPr>
        <p:spPr>
          <a:xfrm>
            <a:off x="7681011" y="1452547"/>
            <a:ext cx="24257" cy="23268"/>
          </a:xfrm>
          <a:custGeom>
            <a:avLst/>
            <a:gdLst/>
            <a:ahLst/>
            <a:cxnLst/>
            <a:rect l="l" t="t" r="r" b="b"/>
            <a:pathLst>
              <a:path w="760" h="729" extrusionOk="0">
                <a:moveTo>
                  <a:pt x="51" y="1"/>
                </a:moveTo>
                <a:cubicBezTo>
                  <a:pt x="23" y="1"/>
                  <a:pt x="1" y="37"/>
                  <a:pt x="19" y="73"/>
                </a:cubicBezTo>
                <a:lnTo>
                  <a:pt x="673" y="716"/>
                </a:lnTo>
                <a:cubicBezTo>
                  <a:pt x="682" y="725"/>
                  <a:pt x="692" y="728"/>
                  <a:pt x="702" y="728"/>
                </a:cubicBezTo>
                <a:cubicBezTo>
                  <a:pt x="732" y="728"/>
                  <a:pt x="760" y="692"/>
                  <a:pt x="733" y="656"/>
                </a:cubicBezTo>
                <a:lnTo>
                  <a:pt x="78" y="13"/>
                </a:lnTo>
                <a:cubicBezTo>
                  <a:pt x="69" y="5"/>
                  <a:pt x="60" y="1"/>
                  <a:pt x="51" y="1"/>
                </a:cubicBezTo>
                <a:close/>
              </a:path>
            </a:pathLst>
          </a:custGeom>
          <a:solidFill>
            <a:srgbClr val="CEB8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5" name="Google Shape;9965;p63"/>
          <p:cNvSpPr/>
          <p:nvPr/>
        </p:nvSpPr>
        <p:spPr>
          <a:xfrm>
            <a:off x="7590584" y="1437322"/>
            <a:ext cx="45993" cy="10469"/>
          </a:xfrm>
          <a:custGeom>
            <a:avLst/>
            <a:gdLst/>
            <a:ahLst/>
            <a:cxnLst/>
            <a:rect l="l" t="t" r="r" b="b"/>
            <a:pathLst>
              <a:path w="1441" h="328" extrusionOk="0">
                <a:moveTo>
                  <a:pt x="476" y="1"/>
                </a:moveTo>
                <a:cubicBezTo>
                  <a:pt x="334" y="1"/>
                  <a:pt x="192" y="17"/>
                  <a:pt x="54" y="50"/>
                </a:cubicBezTo>
                <a:cubicBezTo>
                  <a:pt x="1" y="60"/>
                  <a:pt x="14" y="137"/>
                  <a:pt x="59" y="137"/>
                </a:cubicBezTo>
                <a:cubicBezTo>
                  <a:pt x="65" y="137"/>
                  <a:pt x="71" y="136"/>
                  <a:pt x="77" y="133"/>
                </a:cubicBezTo>
                <a:cubicBezTo>
                  <a:pt x="209" y="100"/>
                  <a:pt x="343" y="84"/>
                  <a:pt x="478" y="84"/>
                </a:cubicBezTo>
                <a:cubicBezTo>
                  <a:pt x="783" y="84"/>
                  <a:pt x="1087" y="167"/>
                  <a:pt x="1351" y="324"/>
                </a:cubicBezTo>
                <a:cubicBezTo>
                  <a:pt x="1359" y="327"/>
                  <a:pt x="1366" y="328"/>
                  <a:pt x="1372" y="328"/>
                </a:cubicBezTo>
                <a:cubicBezTo>
                  <a:pt x="1418" y="328"/>
                  <a:pt x="1441" y="261"/>
                  <a:pt x="1399" y="240"/>
                </a:cubicBezTo>
                <a:cubicBezTo>
                  <a:pt x="1118" y="83"/>
                  <a:pt x="797" y="1"/>
                  <a:pt x="476" y="1"/>
                </a:cubicBezTo>
                <a:close/>
              </a:path>
            </a:pathLst>
          </a:custGeom>
          <a:solidFill>
            <a:srgbClr val="CEB8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6" name="Google Shape;9966;p63"/>
          <p:cNvSpPr/>
          <p:nvPr/>
        </p:nvSpPr>
        <p:spPr>
          <a:xfrm>
            <a:off x="7521223" y="1479678"/>
            <a:ext cx="24385" cy="30641"/>
          </a:xfrm>
          <a:custGeom>
            <a:avLst/>
            <a:gdLst/>
            <a:ahLst/>
            <a:cxnLst/>
            <a:rect l="l" t="t" r="r" b="b"/>
            <a:pathLst>
              <a:path w="764" h="960" extrusionOk="0">
                <a:moveTo>
                  <a:pt x="694" y="1"/>
                </a:moveTo>
                <a:cubicBezTo>
                  <a:pt x="680" y="1"/>
                  <a:pt x="665" y="7"/>
                  <a:pt x="655" y="21"/>
                </a:cubicBezTo>
                <a:lnTo>
                  <a:pt x="24" y="902"/>
                </a:lnTo>
                <a:cubicBezTo>
                  <a:pt x="0" y="933"/>
                  <a:pt x="24" y="960"/>
                  <a:pt x="53" y="960"/>
                </a:cubicBezTo>
                <a:cubicBezTo>
                  <a:pt x="68" y="960"/>
                  <a:pt x="83" y="953"/>
                  <a:pt x="95" y="937"/>
                </a:cubicBezTo>
                <a:lnTo>
                  <a:pt x="738" y="68"/>
                </a:lnTo>
                <a:cubicBezTo>
                  <a:pt x="764" y="35"/>
                  <a:pt x="729" y="1"/>
                  <a:pt x="694" y="1"/>
                </a:cubicBezTo>
                <a:close/>
              </a:path>
            </a:pathLst>
          </a:custGeom>
          <a:solidFill>
            <a:srgbClr val="CEB8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967" name="Google Shape;9967;p63"/>
          <p:cNvGrpSpPr/>
          <p:nvPr/>
        </p:nvGrpSpPr>
        <p:grpSpPr>
          <a:xfrm>
            <a:off x="8634348" y="3483501"/>
            <a:ext cx="700520" cy="674642"/>
            <a:chOff x="8634348" y="3483501"/>
            <a:chExt cx="700520" cy="674642"/>
          </a:xfrm>
        </p:grpSpPr>
        <p:sp>
          <p:nvSpPr>
            <p:cNvPr id="9968" name="Google Shape;9968;p63"/>
            <p:cNvSpPr/>
            <p:nvPr/>
          </p:nvSpPr>
          <p:spPr>
            <a:xfrm>
              <a:off x="9123832" y="4118629"/>
              <a:ext cx="17108" cy="18321"/>
            </a:xfrm>
            <a:custGeom>
              <a:avLst/>
              <a:gdLst/>
              <a:ahLst/>
              <a:cxnLst/>
              <a:rect l="l" t="t" r="r" b="b"/>
              <a:pathLst>
                <a:path w="536" h="574" extrusionOk="0">
                  <a:moveTo>
                    <a:pt x="368" y="1"/>
                  </a:moveTo>
                  <a:cubicBezTo>
                    <a:pt x="338" y="1"/>
                    <a:pt x="308" y="14"/>
                    <a:pt x="287" y="45"/>
                  </a:cubicBezTo>
                  <a:lnTo>
                    <a:pt x="60" y="379"/>
                  </a:lnTo>
                  <a:cubicBezTo>
                    <a:pt x="0" y="473"/>
                    <a:pt x="82" y="573"/>
                    <a:pt x="164" y="573"/>
                  </a:cubicBezTo>
                  <a:cubicBezTo>
                    <a:pt x="196" y="573"/>
                    <a:pt x="227" y="558"/>
                    <a:pt x="251" y="522"/>
                  </a:cubicBezTo>
                  <a:lnTo>
                    <a:pt x="465" y="200"/>
                  </a:lnTo>
                  <a:cubicBezTo>
                    <a:pt x="535" y="104"/>
                    <a:pt x="450" y="1"/>
                    <a:pt x="36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9" name="Google Shape;9969;p63"/>
            <p:cNvSpPr/>
            <p:nvPr/>
          </p:nvSpPr>
          <p:spPr>
            <a:xfrm>
              <a:off x="9102509" y="4118629"/>
              <a:ext cx="22151" cy="14267"/>
            </a:xfrm>
            <a:custGeom>
              <a:avLst/>
              <a:gdLst/>
              <a:ahLst/>
              <a:cxnLst/>
              <a:rect l="l" t="t" r="r" b="b"/>
              <a:pathLst>
                <a:path w="694" h="447" extrusionOk="0">
                  <a:moveTo>
                    <a:pt x="189" y="1"/>
                  </a:moveTo>
                  <a:cubicBezTo>
                    <a:pt x="88" y="1"/>
                    <a:pt x="1" y="143"/>
                    <a:pt x="109" y="212"/>
                  </a:cubicBezTo>
                  <a:lnTo>
                    <a:pt x="443" y="426"/>
                  </a:lnTo>
                  <a:cubicBezTo>
                    <a:pt x="463" y="441"/>
                    <a:pt x="485" y="447"/>
                    <a:pt x="506" y="447"/>
                  </a:cubicBezTo>
                  <a:cubicBezTo>
                    <a:pt x="607" y="447"/>
                    <a:pt x="694" y="305"/>
                    <a:pt x="585" y="236"/>
                  </a:cubicBezTo>
                  <a:lnTo>
                    <a:pt x="252" y="21"/>
                  </a:lnTo>
                  <a:cubicBezTo>
                    <a:pt x="231" y="7"/>
                    <a:pt x="210" y="1"/>
                    <a:pt x="18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0" name="Google Shape;9970;p63"/>
            <p:cNvSpPr/>
            <p:nvPr/>
          </p:nvSpPr>
          <p:spPr>
            <a:xfrm>
              <a:off x="8744534" y="3912655"/>
              <a:ext cx="355050" cy="205453"/>
            </a:xfrm>
            <a:custGeom>
              <a:avLst/>
              <a:gdLst/>
              <a:ahLst/>
              <a:cxnLst/>
              <a:rect l="l" t="t" r="r" b="b"/>
              <a:pathLst>
                <a:path w="11124" h="6437" extrusionOk="0">
                  <a:moveTo>
                    <a:pt x="188" y="1"/>
                  </a:moveTo>
                  <a:cubicBezTo>
                    <a:pt x="87" y="1"/>
                    <a:pt x="0" y="143"/>
                    <a:pt x="108" y="212"/>
                  </a:cubicBezTo>
                  <a:cubicBezTo>
                    <a:pt x="3645" y="2367"/>
                    <a:pt x="7395" y="4153"/>
                    <a:pt x="10872" y="6415"/>
                  </a:cubicBezTo>
                  <a:cubicBezTo>
                    <a:pt x="10896" y="6430"/>
                    <a:pt x="10920" y="6437"/>
                    <a:pt x="10943" y="6437"/>
                  </a:cubicBezTo>
                  <a:cubicBezTo>
                    <a:pt x="11046" y="6437"/>
                    <a:pt x="11124" y="6305"/>
                    <a:pt x="11027" y="6236"/>
                  </a:cubicBezTo>
                  <a:cubicBezTo>
                    <a:pt x="7550" y="3962"/>
                    <a:pt x="3788" y="2176"/>
                    <a:pt x="251" y="21"/>
                  </a:cubicBezTo>
                  <a:cubicBezTo>
                    <a:pt x="231" y="7"/>
                    <a:pt x="209" y="1"/>
                    <a:pt x="18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1" name="Google Shape;9971;p63"/>
            <p:cNvSpPr/>
            <p:nvPr/>
          </p:nvSpPr>
          <p:spPr>
            <a:xfrm>
              <a:off x="8719668" y="3898450"/>
              <a:ext cx="22087" cy="13820"/>
            </a:xfrm>
            <a:custGeom>
              <a:avLst/>
              <a:gdLst/>
              <a:ahLst/>
              <a:cxnLst/>
              <a:rect l="l" t="t" r="r" b="b"/>
              <a:pathLst>
                <a:path w="692" h="433" extrusionOk="0">
                  <a:moveTo>
                    <a:pt x="166" y="0"/>
                  </a:moveTo>
                  <a:cubicBezTo>
                    <a:pt x="56" y="0"/>
                    <a:pt x="0" y="178"/>
                    <a:pt x="114" y="240"/>
                  </a:cubicBezTo>
                  <a:lnTo>
                    <a:pt x="483" y="419"/>
                  </a:lnTo>
                  <a:cubicBezTo>
                    <a:pt x="500" y="428"/>
                    <a:pt x="517" y="432"/>
                    <a:pt x="533" y="432"/>
                  </a:cubicBezTo>
                  <a:cubicBezTo>
                    <a:pt x="635" y="432"/>
                    <a:pt x="691" y="256"/>
                    <a:pt x="578" y="204"/>
                  </a:cubicBezTo>
                  <a:lnTo>
                    <a:pt x="221" y="14"/>
                  </a:lnTo>
                  <a:cubicBezTo>
                    <a:pt x="202" y="4"/>
                    <a:pt x="183" y="0"/>
                    <a:pt x="16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2" name="Google Shape;9972;p63"/>
            <p:cNvSpPr/>
            <p:nvPr/>
          </p:nvSpPr>
          <p:spPr>
            <a:xfrm>
              <a:off x="8634348" y="3829537"/>
              <a:ext cx="81868" cy="70314"/>
            </a:xfrm>
            <a:custGeom>
              <a:avLst/>
              <a:gdLst/>
              <a:ahLst/>
              <a:cxnLst/>
              <a:rect l="l" t="t" r="r" b="b"/>
              <a:pathLst>
                <a:path w="2565" h="2203" extrusionOk="0">
                  <a:moveTo>
                    <a:pt x="592" y="0"/>
                  </a:moveTo>
                  <a:cubicBezTo>
                    <a:pt x="553" y="0"/>
                    <a:pt x="514" y="20"/>
                    <a:pt x="489" y="65"/>
                  </a:cubicBezTo>
                  <a:cubicBezTo>
                    <a:pt x="1" y="1149"/>
                    <a:pt x="1667" y="1780"/>
                    <a:pt x="2358" y="2185"/>
                  </a:cubicBezTo>
                  <a:cubicBezTo>
                    <a:pt x="2378" y="2197"/>
                    <a:pt x="2397" y="2203"/>
                    <a:pt x="2415" y="2203"/>
                  </a:cubicBezTo>
                  <a:cubicBezTo>
                    <a:pt x="2513" y="2203"/>
                    <a:pt x="2564" y="2031"/>
                    <a:pt x="2453" y="1970"/>
                  </a:cubicBezTo>
                  <a:cubicBezTo>
                    <a:pt x="1894" y="1649"/>
                    <a:pt x="310" y="1030"/>
                    <a:pt x="703" y="161"/>
                  </a:cubicBezTo>
                  <a:cubicBezTo>
                    <a:pt x="734" y="68"/>
                    <a:pt x="664" y="0"/>
                    <a:pt x="59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3" name="Google Shape;9973;p63"/>
            <p:cNvSpPr/>
            <p:nvPr/>
          </p:nvSpPr>
          <p:spPr>
            <a:xfrm>
              <a:off x="8651840" y="3817535"/>
              <a:ext cx="7628" cy="6639"/>
            </a:xfrm>
            <a:custGeom>
              <a:avLst/>
              <a:gdLst/>
              <a:ahLst/>
              <a:cxnLst/>
              <a:rect l="l" t="t" r="r" b="b"/>
              <a:pathLst>
                <a:path w="239" h="208" extrusionOk="0">
                  <a:moveTo>
                    <a:pt x="120" y="0"/>
                  </a:moveTo>
                  <a:cubicBezTo>
                    <a:pt x="60" y="0"/>
                    <a:pt x="0" y="43"/>
                    <a:pt x="0" y="120"/>
                  </a:cubicBezTo>
                  <a:cubicBezTo>
                    <a:pt x="11" y="180"/>
                    <a:pt x="61" y="207"/>
                    <a:pt x="113" y="207"/>
                  </a:cubicBezTo>
                  <a:cubicBezTo>
                    <a:pt x="175" y="207"/>
                    <a:pt x="238" y="168"/>
                    <a:pt x="238" y="96"/>
                  </a:cubicBezTo>
                  <a:cubicBezTo>
                    <a:pt x="222" y="31"/>
                    <a:pt x="171" y="0"/>
                    <a:pt x="12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4" name="Google Shape;9974;p63"/>
            <p:cNvSpPr/>
            <p:nvPr/>
          </p:nvSpPr>
          <p:spPr>
            <a:xfrm>
              <a:off x="8659341" y="3627042"/>
              <a:ext cx="92848" cy="180334"/>
            </a:xfrm>
            <a:custGeom>
              <a:avLst/>
              <a:gdLst/>
              <a:ahLst/>
              <a:cxnLst/>
              <a:rect l="l" t="t" r="r" b="b"/>
              <a:pathLst>
                <a:path w="2909" h="5650" extrusionOk="0">
                  <a:moveTo>
                    <a:pt x="2746" y="1"/>
                  </a:moveTo>
                  <a:cubicBezTo>
                    <a:pt x="2706" y="1"/>
                    <a:pt x="2667" y="19"/>
                    <a:pt x="2647" y="63"/>
                  </a:cubicBezTo>
                  <a:cubicBezTo>
                    <a:pt x="1706" y="1802"/>
                    <a:pt x="706" y="3623"/>
                    <a:pt x="39" y="5481"/>
                  </a:cubicBezTo>
                  <a:cubicBezTo>
                    <a:pt x="1" y="5580"/>
                    <a:pt x="80" y="5650"/>
                    <a:pt x="154" y="5650"/>
                  </a:cubicBezTo>
                  <a:cubicBezTo>
                    <a:pt x="196" y="5650"/>
                    <a:pt x="236" y="5627"/>
                    <a:pt x="253" y="5576"/>
                  </a:cubicBezTo>
                  <a:cubicBezTo>
                    <a:pt x="932" y="3719"/>
                    <a:pt x="1932" y="1897"/>
                    <a:pt x="2861" y="159"/>
                  </a:cubicBezTo>
                  <a:cubicBezTo>
                    <a:pt x="2908" y="72"/>
                    <a:pt x="2825" y="1"/>
                    <a:pt x="274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5" name="Google Shape;9975;p63"/>
            <p:cNvSpPr/>
            <p:nvPr/>
          </p:nvSpPr>
          <p:spPr>
            <a:xfrm>
              <a:off x="8752545" y="3578397"/>
              <a:ext cx="27385" cy="40535"/>
            </a:xfrm>
            <a:custGeom>
              <a:avLst/>
              <a:gdLst/>
              <a:ahLst/>
              <a:cxnLst/>
              <a:rect l="l" t="t" r="r" b="b"/>
              <a:pathLst>
                <a:path w="858" h="1270" extrusionOk="0">
                  <a:moveTo>
                    <a:pt x="695" y="1"/>
                  </a:moveTo>
                  <a:cubicBezTo>
                    <a:pt x="655" y="1"/>
                    <a:pt x="616" y="19"/>
                    <a:pt x="596" y="63"/>
                  </a:cubicBezTo>
                  <a:lnTo>
                    <a:pt x="48" y="1111"/>
                  </a:lnTo>
                  <a:cubicBezTo>
                    <a:pt x="1" y="1198"/>
                    <a:pt x="79" y="1269"/>
                    <a:pt x="158" y="1269"/>
                  </a:cubicBezTo>
                  <a:cubicBezTo>
                    <a:pt x="198" y="1269"/>
                    <a:pt x="238" y="1251"/>
                    <a:pt x="262" y="1206"/>
                  </a:cubicBezTo>
                  <a:lnTo>
                    <a:pt x="810" y="159"/>
                  </a:lnTo>
                  <a:cubicBezTo>
                    <a:pt x="857" y="72"/>
                    <a:pt x="774" y="1"/>
                    <a:pt x="69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6" name="Google Shape;9976;p63"/>
            <p:cNvSpPr/>
            <p:nvPr/>
          </p:nvSpPr>
          <p:spPr>
            <a:xfrm>
              <a:off x="8817278" y="3711468"/>
              <a:ext cx="41716" cy="58505"/>
            </a:xfrm>
            <a:custGeom>
              <a:avLst/>
              <a:gdLst/>
              <a:ahLst/>
              <a:cxnLst/>
              <a:rect l="l" t="t" r="r" b="b"/>
              <a:pathLst>
                <a:path w="1307" h="1833" extrusionOk="0">
                  <a:moveTo>
                    <a:pt x="919" y="0"/>
                  </a:moveTo>
                  <a:cubicBezTo>
                    <a:pt x="825" y="0"/>
                    <a:pt x="737" y="103"/>
                    <a:pt x="818" y="193"/>
                  </a:cubicBezTo>
                  <a:cubicBezTo>
                    <a:pt x="1277" y="686"/>
                    <a:pt x="939" y="1589"/>
                    <a:pt x="264" y="1589"/>
                  </a:cubicBezTo>
                  <a:cubicBezTo>
                    <a:pt x="238" y="1589"/>
                    <a:pt x="213" y="1588"/>
                    <a:pt x="187" y="1586"/>
                  </a:cubicBezTo>
                  <a:cubicBezTo>
                    <a:pt x="183" y="1585"/>
                    <a:pt x="179" y="1585"/>
                    <a:pt x="176" y="1585"/>
                  </a:cubicBezTo>
                  <a:cubicBezTo>
                    <a:pt x="31" y="1585"/>
                    <a:pt x="0" y="1812"/>
                    <a:pt x="151" y="1824"/>
                  </a:cubicBezTo>
                  <a:cubicBezTo>
                    <a:pt x="193" y="1829"/>
                    <a:pt x="235" y="1832"/>
                    <a:pt x="276" y="1832"/>
                  </a:cubicBezTo>
                  <a:cubicBezTo>
                    <a:pt x="671" y="1832"/>
                    <a:pt x="1034" y="1582"/>
                    <a:pt x="1163" y="1205"/>
                  </a:cubicBezTo>
                  <a:cubicBezTo>
                    <a:pt x="1306" y="812"/>
                    <a:pt x="1294" y="359"/>
                    <a:pt x="1008" y="38"/>
                  </a:cubicBezTo>
                  <a:cubicBezTo>
                    <a:pt x="982" y="11"/>
                    <a:pt x="950" y="0"/>
                    <a:pt x="91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7" name="Google Shape;9977;p63"/>
            <p:cNvSpPr/>
            <p:nvPr/>
          </p:nvSpPr>
          <p:spPr>
            <a:xfrm>
              <a:off x="8781815" y="3782871"/>
              <a:ext cx="28885" cy="25311"/>
            </a:xfrm>
            <a:custGeom>
              <a:avLst/>
              <a:gdLst/>
              <a:ahLst/>
              <a:cxnLst/>
              <a:rect l="l" t="t" r="r" b="b"/>
              <a:pathLst>
                <a:path w="905" h="793" extrusionOk="0">
                  <a:moveTo>
                    <a:pt x="463" y="0"/>
                  </a:moveTo>
                  <a:cubicBezTo>
                    <a:pt x="337" y="0"/>
                    <a:pt x="211" y="61"/>
                    <a:pt x="131" y="170"/>
                  </a:cubicBezTo>
                  <a:cubicBezTo>
                    <a:pt x="0" y="349"/>
                    <a:pt x="48" y="587"/>
                    <a:pt x="226" y="718"/>
                  </a:cubicBezTo>
                  <a:cubicBezTo>
                    <a:pt x="295" y="768"/>
                    <a:pt x="375" y="792"/>
                    <a:pt x="454" y="792"/>
                  </a:cubicBezTo>
                  <a:cubicBezTo>
                    <a:pt x="579" y="792"/>
                    <a:pt x="701" y="732"/>
                    <a:pt x="774" y="623"/>
                  </a:cubicBezTo>
                  <a:cubicBezTo>
                    <a:pt x="905" y="444"/>
                    <a:pt x="857" y="194"/>
                    <a:pt x="691" y="75"/>
                  </a:cubicBezTo>
                  <a:cubicBezTo>
                    <a:pt x="622" y="24"/>
                    <a:pt x="542" y="0"/>
                    <a:pt x="46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8" name="Google Shape;9978;p63"/>
            <p:cNvSpPr/>
            <p:nvPr/>
          </p:nvSpPr>
          <p:spPr>
            <a:xfrm>
              <a:off x="8850602" y="3635021"/>
              <a:ext cx="28534" cy="25311"/>
            </a:xfrm>
            <a:custGeom>
              <a:avLst/>
              <a:gdLst/>
              <a:ahLst/>
              <a:cxnLst/>
              <a:rect l="l" t="t" r="r" b="b"/>
              <a:pathLst>
                <a:path w="894" h="793" extrusionOk="0">
                  <a:moveTo>
                    <a:pt x="451" y="1"/>
                  </a:moveTo>
                  <a:cubicBezTo>
                    <a:pt x="326" y="1"/>
                    <a:pt x="204" y="61"/>
                    <a:pt x="131" y="171"/>
                  </a:cubicBezTo>
                  <a:cubicBezTo>
                    <a:pt x="0" y="349"/>
                    <a:pt x="36" y="587"/>
                    <a:pt x="214" y="718"/>
                  </a:cubicBezTo>
                  <a:cubicBezTo>
                    <a:pt x="284" y="769"/>
                    <a:pt x="363" y="793"/>
                    <a:pt x="443" y="793"/>
                  </a:cubicBezTo>
                  <a:cubicBezTo>
                    <a:pt x="569" y="793"/>
                    <a:pt x="694" y="733"/>
                    <a:pt x="774" y="623"/>
                  </a:cubicBezTo>
                  <a:cubicBezTo>
                    <a:pt x="893" y="444"/>
                    <a:pt x="857" y="194"/>
                    <a:pt x="679" y="75"/>
                  </a:cubicBezTo>
                  <a:cubicBezTo>
                    <a:pt x="610" y="25"/>
                    <a:pt x="530" y="1"/>
                    <a:pt x="45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9" name="Google Shape;9979;p63"/>
            <p:cNvSpPr/>
            <p:nvPr/>
          </p:nvSpPr>
          <p:spPr>
            <a:xfrm>
              <a:off x="8814980" y="3617785"/>
              <a:ext cx="27641" cy="33577"/>
            </a:xfrm>
            <a:custGeom>
              <a:avLst/>
              <a:gdLst/>
              <a:ahLst/>
              <a:cxnLst/>
              <a:rect l="l" t="t" r="r" b="b"/>
              <a:pathLst>
                <a:path w="866" h="1052" extrusionOk="0">
                  <a:moveTo>
                    <a:pt x="697" y="0"/>
                  </a:moveTo>
                  <a:cubicBezTo>
                    <a:pt x="671" y="0"/>
                    <a:pt x="643" y="10"/>
                    <a:pt x="616" y="32"/>
                  </a:cubicBezTo>
                  <a:cubicBezTo>
                    <a:pt x="330" y="258"/>
                    <a:pt x="116" y="568"/>
                    <a:pt x="21" y="925"/>
                  </a:cubicBezTo>
                  <a:cubicBezTo>
                    <a:pt x="1" y="1005"/>
                    <a:pt x="67" y="1052"/>
                    <a:pt x="135" y="1052"/>
                  </a:cubicBezTo>
                  <a:cubicBezTo>
                    <a:pt x="189" y="1052"/>
                    <a:pt x="243" y="1023"/>
                    <a:pt x="259" y="961"/>
                  </a:cubicBezTo>
                  <a:cubicBezTo>
                    <a:pt x="342" y="663"/>
                    <a:pt x="521" y="401"/>
                    <a:pt x="771" y="222"/>
                  </a:cubicBezTo>
                  <a:cubicBezTo>
                    <a:pt x="865" y="138"/>
                    <a:pt x="795" y="0"/>
                    <a:pt x="69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0" name="Google Shape;9980;p63"/>
            <p:cNvSpPr/>
            <p:nvPr/>
          </p:nvSpPr>
          <p:spPr>
            <a:xfrm>
              <a:off x="8749513" y="3772306"/>
              <a:ext cx="14778" cy="30641"/>
            </a:xfrm>
            <a:custGeom>
              <a:avLst/>
              <a:gdLst/>
              <a:ahLst/>
              <a:cxnLst/>
              <a:rect l="l" t="t" r="r" b="b"/>
              <a:pathLst>
                <a:path w="463" h="960" extrusionOk="0">
                  <a:moveTo>
                    <a:pt x="139" y="0"/>
                  </a:moveTo>
                  <a:cubicBezTo>
                    <a:pt x="88" y="0"/>
                    <a:pt x="41" y="30"/>
                    <a:pt x="36" y="96"/>
                  </a:cubicBezTo>
                  <a:cubicBezTo>
                    <a:pt x="0" y="370"/>
                    <a:pt x="60" y="656"/>
                    <a:pt x="191" y="894"/>
                  </a:cubicBezTo>
                  <a:cubicBezTo>
                    <a:pt x="216" y="940"/>
                    <a:pt x="261" y="960"/>
                    <a:pt x="305" y="960"/>
                  </a:cubicBezTo>
                  <a:cubicBezTo>
                    <a:pt x="385" y="960"/>
                    <a:pt x="463" y="895"/>
                    <a:pt x="417" y="811"/>
                  </a:cubicBezTo>
                  <a:cubicBezTo>
                    <a:pt x="298" y="596"/>
                    <a:pt x="250" y="370"/>
                    <a:pt x="274" y="132"/>
                  </a:cubicBezTo>
                  <a:cubicBezTo>
                    <a:pt x="281" y="51"/>
                    <a:pt x="207" y="0"/>
                    <a:pt x="13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1" name="Google Shape;9981;p63"/>
            <p:cNvSpPr/>
            <p:nvPr/>
          </p:nvSpPr>
          <p:spPr>
            <a:xfrm>
              <a:off x="8780411" y="3550659"/>
              <a:ext cx="13182" cy="12384"/>
            </a:xfrm>
            <a:custGeom>
              <a:avLst/>
              <a:gdLst/>
              <a:ahLst/>
              <a:cxnLst/>
              <a:rect l="l" t="t" r="r" b="b"/>
              <a:pathLst>
                <a:path w="413" h="388" extrusionOk="0">
                  <a:moveTo>
                    <a:pt x="251" y="1"/>
                  </a:moveTo>
                  <a:cubicBezTo>
                    <a:pt x="210" y="1"/>
                    <a:pt x="171" y="19"/>
                    <a:pt x="151" y="63"/>
                  </a:cubicBezTo>
                  <a:lnTo>
                    <a:pt x="56" y="230"/>
                  </a:lnTo>
                  <a:cubicBezTo>
                    <a:pt x="1" y="317"/>
                    <a:pt x="82" y="388"/>
                    <a:pt x="163" y="388"/>
                  </a:cubicBezTo>
                  <a:cubicBezTo>
                    <a:pt x="205" y="388"/>
                    <a:pt x="246" y="369"/>
                    <a:pt x="270" y="325"/>
                  </a:cubicBezTo>
                  <a:lnTo>
                    <a:pt x="366" y="159"/>
                  </a:lnTo>
                  <a:cubicBezTo>
                    <a:pt x="413" y="72"/>
                    <a:pt x="330" y="1"/>
                    <a:pt x="25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2" name="Google Shape;9982;p63"/>
            <p:cNvSpPr/>
            <p:nvPr/>
          </p:nvSpPr>
          <p:spPr>
            <a:xfrm>
              <a:off x="8873073" y="3507951"/>
              <a:ext cx="427343" cy="278640"/>
            </a:xfrm>
            <a:custGeom>
              <a:avLst/>
              <a:gdLst/>
              <a:ahLst/>
              <a:cxnLst/>
              <a:rect l="l" t="t" r="r" b="b"/>
              <a:pathLst>
                <a:path w="13389" h="8730" extrusionOk="0">
                  <a:moveTo>
                    <a:pt x="169" y="1"/>
                  </a:moveTo>
                  <a:cubicBezTo>
                    <a:pt x="54" y="1"/>
                    <a:pt x="1" y="159"/>
                    <a:pt x="118" y="223"/>
                  </a:cubicBezTo>
                  <a:cubicBezTo>
                    <a:pt x="2332" y="1175"/>
                    <a:pt x="4428" y="2628"/>
                    <a:pt x="6511" y="3830"/>
                  </a:cubicBezTo>
                  <a:cubicBezTo>
                    <a:pt x="7916" y="4628"/>
                    <a:pt x="9321" y="5438"/>
                    <a:pt x="10702" y="6271"/>
                  </a:cubicBezTo>
                  <a:cubicBezTo>
                    <a:pt x="11167" y="6545"/>
                    <a:pt x="11643" y="6831"/>
                    <a:pt x="12095" y="7128"/>
                  </a:cubicBezTo>
                  <a:cubicBezTo>
                    <a:pt x="12691" y="7509"/>
                    <a:pt x="12845" y="7962"/>
                    <a:pt x="13131" y="8664"/>
                  </a:cubicBezTo>
                  <a:cubicBezTo>
                    <a:pt x="13157" y="8711"/>
                    <a:pt x="13198" y="8730"/>
                    <a:pt x="13240" y="8730"/>
                  </a:cubicBezTo>
                  <a:cubicBezTo>
                    <a:pt x="13315" y="8730"/>
                    <a:pt x="13388" y="8665"/>
                    <a:pt x="13357" y="8581"/>
                  </a:cubicBezTo>
                  <a:cubicBezTo>
                    <a:pt x="12845" y="7295"/>
                    <a:pt x="12429" y="7033"/>
                    <a:pt x="11310" y="6354"/>
                  </a:cubicBezTo>
                  <a:cubicBezTo>
                    <a:pt x="9952" y="5533"/>
                    <a:pt x="8571" y="4735"/>
                    <a:pt x="7190" y="3937"/>
                  </a:cubicBezTo>
                  <a:cubicBezTo>
                    <a:pt x="4916" y="2628"/>
                    <a:pt x="2630" y="1044"/>
                    <a:pt x="213" y="8"/>
                  </a:cubicBezTo>
                  <a:cubicBezTo>
                    <a:pt x="197" y="3"/>
                    <a:pt x="183" y="1"/>
                    <a:pt x="16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3" name="Google Shape;9983;p63"/>
            <p:cNvSpPr/>
            <p:nvPr/>
          </p:nvSpPr>
          <p:spPr>
            <a:xfrm>
              <a:off x="8849867" y="3500546"/>
              <a:ext cx="17778" cy="8299"/>
            </a:xfrm>
            <a:custGeom>
              <a:avLst/>
              <a:gdLst/>
              <a:ahLst/>
              <a:cxnLst/>
              <a:rect l="l" t="t" r="r" b="b"/>
              <a:pathLst>
                <a:path w="557" h="260" extrusionOk="0">
                  <a:moveTo>
                    <a:pt x="278" y="1"/>
                  </a:moveTo>
                  <a:cubicBezTo>
                    <a:pt x="230" y="1"/>
                    <a:pt x="180" y="9"/>
                    <a:pt x="130" y="26"/>
                  </a:cubicBezTo>
                  <a:cubicBezTo>
                    <a:pt x="1" y="58"/>
                    <a:pt x="67" y="247"/>
                    <a:pt x="186" y="247"/>
                  </a:cubicBezTo>
                  <a:cubicBezTo>
                    <a:pt x="199" y="247"/>
                    <a:pt x="212" y="245"/>
                    <a:pt x="226" y="240"/>
                  </a:cubicBezTo>
                  <a:cubicBezTo>
                    <a:pt x="240" y="235"/>
                    <a:pt x="257" y="232"/>
                    <a:pt x="274" y="232"/>
                  </a:cubicBezTo>
                  <a:cubicBezTo>
                    <a:pt x="299" y="232"/>
                    <a:pt x="324" y="238"/>
                    <a:pt x="345" y="252"/>
                  </a:cubicBezTo>
                  <a:cubicBezTo>
                    <a:pt x="360" y="257"/>
                    <a:pt x="375" y="260"/>
                    <a:pt x="389" y="260"/>
                  </a:cubicBezTo>
                  <a:cubicBezTo>
                    <a:pt x="503" y="260"/>
                    <a:pt x="557" y="102"/>
                    <a:pt x="440" y="38"/>
                  </a:cubicBezTo>
                  <a:cubicBezTo>
                    <a:pt x="389" y="12"/>
                    <a:pt x="334" y="1"/>
                    <a:pt x="27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4" name="Google Shape;9984;p63"/>
            <p:cNvSpPr/>
            <p:nvPr/>
          </p:nvSpPr>
          <p:spPr>
            <a:xfrm>
              <a:off x="8805627" y="3503993"/>
              <a:ext cx="41461" cy="20651"/>
            </a:xfrm>
            <a:custGeom>
              <a:avLst/>
              <a:gdLst/>
              <a:ahLst/>
              <a:cxnLst/>
              <a:rect l="l" t="t" r="r" b="b"/>
              <a:pathLst>
                <a:path w="1299" h="647" extrusionOk="0">
                  <a:moveTo>
                    <a:pt x="1147" y="1"/>
                  </a:moveTo>
                  <a:cubicBezTo>
                    <a:pt x="1143" y="1"/>
                    <a:pt x="1139" y="1"/>
                    <a:pt x="1135" y="1"/>
                  </a:cubicBezTo>
                  <a:cubicBezTo>
                    <a:pt x="754" y="37"/>
                    <a:pt x="385" y="180"/>
                    <a:pt x="88" y="430"/>
                  </a:cubicBezTo>
                  <a:cubicBezTo>
                    <a:pt x="1" y="507"/>
                    <a:pt x="78" y="646"/>
                    <a:pt x="173" y="646"/>
                  </a:cubicBezTo>
                  <a:cubicBezTo>
                    <a:pt x="196" y="646"/>
                    <a:pt x="220" y="639"/>
                    <a:pt x="242" y="620"/>
                  </a:cubicBezTo>
                  <a:lnTo>
                    <a:pt x="230" y="620"/>
                  </a:lnTo>
                  <a:cubicBezTo>
                    <a:pt x="492" y="394"/>
                    <a:pt x="814" y="263"/>
                    <a:pt x="1159" y="228"/>
                  </a:cubicBezTo>
                  <a:cubicBezTo>
                    <a:pt x="1298" y="204"/>
                    <a:pt x="1279" y="1"/>
                    <a:pt x="114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5" name="Google Shape;9985;p63"/>
            <p:cNvSpPr/>
            <p:nvPr/>
          </p:nvSpPr>
          <p:spPr>
            <a:xfrm>
              <a:off x="9135514" y="4115980"/>
              <a:ext cx="70633" cy="42163"/>
            </a:xfrm>
            <a:custGeom>
              <a:avLst/>
              <a:gdLst/>
              <a:ahLst/>
              <a:cxnLst/>
              <a:rect l="l" t="t" r="r" b="b"/>
              <a:pathLst>
                <a:path w="2213" h="1321" extrusionOk="0">
                  <a:moveTo>
                    <a:pt x="186" y="0"/>
                  </a:moveTo>
                  <a:cubicBezTo>
                    <a:pt x="81" y="0"/>
                    <a:pt x="1" y="143"/>
                    <a:pt x="99" y="212"/>
                  </a:cubicBezTo>
                  <a:cubicBezTo>
                    <a:pt x="718" y="593"/>
                    <a:pt x="1361" y="962"/>
                    <a:pt x="2004" y="1307"/>
                  </a:cubicBezTo>
                  <a:cubicBezTo>
                    <a:pt x="2023" y="1317"/>
                    <a:pt x="2041" y="1321"/>
                    <a:pt x="2058" y="1321"/>
                  </a:cubicBezTo>
                  <a:cubicBezTo>
                    <a:pt x="2165" y="1321"/>
                    <a:pt x="2213" y="1144"/>
                    <a:pt x="2099" y="1093"/>
                  </a:cubicBezTo>
                  <a:cubicBezTo>
                    <a:pt x="1468" y="759"/>
                    <a:pt x="849" y="402"/>
                    <a:pt x="254" y="21"/>
                  </a:cubicBezTo>
                  <a:cubicBezTo>
                    <a:pt x="231" y="7"/>
                    <a:pt x="208" y="0"/>
                    <a:pt x="18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6" name="Google Shape;9986;p63"/>
            <p:cNvSpPr/>
            <p:nvPr/>
          </p:nvSpPr>
          <p:spPr>
            <a:xfrm>
              <a:off x="9132195" y="3625158"/>
              <a:ext cx="7628" cy="6671"/>
            </a:xfrm>
            <a:custGeom>
              <a:avLst/>
              <a:gdLst/>
              <a:ahLst/>
              <a:cxnLst/>
              <a:rect l="l" t="t" r="r" b="b"/>
              <a:pathLst>
                <a:path w="239" h="209" extrusionOk="0">
                  <a:moveTo>
                    <a:pt x="124" y="1"/>
                  </a:moveTo>
                  <a:cubicBezTo>
                    <a:pt x="63" y="1"/>
                    <a:pt x="1" y="43"/>
                    <a:pt x="1" y="122"/>
                  </a:cubicBezTo>
                  <a:cubicBezTo>
                    <a:pt x="17" y="181"/>
                    <a:pt x="66" y="208"/>
                    <a:pt x="115" y="208"/>
                  </a:cubicBezTo>
                  <a:cubicBezTo>
                    <a:pt x="177" y="208"/>
                    <a:pt x="239" y="166"/>
                    <a:pt x="239" y="87"/>
                  </a:cubicBezTo>
                  <a:cubicBezTo>
                    <a:pt x="223" y="28"/>
                    <a:pt x="174" y="1"/>
                    <a:pt x="12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7" name="Google Shape;9987;p63"/>
            <p:cNvSpPr/>
            <p:nvPr/>
          </p:nvSpPr>
          <p:spPr>
            <a:xfrm>
              <a:off x="9015784" y="3559692"/>
              <a:ext cx="107147" cy="61090"/>
            </a:xfrm>
            <a:custGeom>
              <a:avLst/>
              <a:gdLst/>
              <a:ahLst/>
              <a:cxnLst/>
              <a:rect l="l" t="t" r="r" b="b"/>
              <a:pathLst>
                <a:path w="3357" h="1914" extrusionOk="0">
                  <a:moveTo>
                    <a:pt x="146" y="0"/>
                  </a:moveTo>
                  <a:cubicBezTo>
                    <a:pt x="44" y="0"/>
                    <a:pt x="0" y="172"/>
                    <a:pt x="112" y="233"/>
                  </a:cubicBezTo>
                  <a:lnTo>
                    <a:pt x="3148" y="1900"/>
                  </a:lnTo>
                  <a:cubicBezTo>
                    <a:pt x="3167" y="1909"/>
                    <a:pt x="3185" y="1913"/>
                    <a:pt x="3201" y="1913"/>
                  </a:cubicBezTo>
                  <a:cubicBezTo>
                    <a:pt x="3309" y="1913"/>
                    <a:pt x="3356" y="1737"/>
                    <a:pt x="3243" y="1685"/>
                  </a:cubicBezTo>
                  <a:lnTo>
                    <a:pt x="207" y="18"/>
                  </a:lnTo>
                  <a:cubicBezTo>
                    <a:pt x="185" y="6"/>
                    <a:pt x="165" y="0"/>
                    <a:pt x="14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8" name="Google Shape;9988;p63"/>
            <p:cNvSpPr/>
            <p:nvPr/>
          </p:nvSpPr>
          <p:spPr>
            <a:xfrm>
              <a:off x="8824747" y="3483501"/>
              <a:ext cx="175706" cy="69835"/>
            </a:xfrm>
            <a:custGeom>
              <a:avLst/>
              <a:gdLst/>
              <a:ahLst/>
              <a:cxnLst/>
              <a:rect l="l" t="t" r="r" b="b"/>
              <a:pathLst>
                <a:path w="5505" h="2188" extrusionOk="0">
                  <a:moveTo>
                    <a:pt x="1148" y="1"/>
                  </a:moveTo>
                  <a:cubicBezTo>
                    <a:pt x="699" y="1"/>
                    <a:pt x="306" y="185"/>
                    <a:pt x="48" y="643"/>
                  </a:cubicBezTo>
                  <a:cubicBezTo>
                    <a:pt x="1" y="730"/>
                    <a:pt x="79" y="801"/>
                    <a:pt x="158" y="801"/>
                  </a:cubicBezTo>
                  <a:cubicBezTo>
                    <a:pt x="198" y="801"/>
                    <a:pt x="238" y="783"/>
                    <a:pt x="262" y="739"/>
                  </a:cubicBezTo>
                  <a:cubicBezTo>
                    <a:pt x="450" y="405"/>
                    <a:pt x="768" y="273"/>
                    <a:pt x="1159" y="273"/>
                  </a:cubicBezTo>
                  <a:cubicBezTo>
                    <a:pt x="2456" y="273"/>
                    <a:pt x="4546" y="1737"/>
                    <a:pt x="5251" y="2167"/>
                  </a:cubicBezTo>
                  <a:cubicBezTo>
                    <a:pt x="5274" y="2182"/>
                    <a:pt x="5297" y="2188"/>
                    <a:pt x="5319" y="2188"/>
                  </a:cubicBezTo>
                  <a:cubicBezTo>
                    <a:pt x="5424" y="2188"/>
                    <a:pt x="5504" y="2046"/>
                    <a:pt x="5406" y="1977"/>
                  </a:cubicBezTo>
                  <a:lnTo>
                    <a:pt x="5394" y="1977"/>
                  </a:lnTo>
                  <a:cubicBezTo>
                    <a:pt x="4275" y="1286"/>
                    <a:pt x="3013" y="465"/>
                    <a:pt x="1751" y="96"/>
                  </a:cubicBezTo>
                  <a:cubicBezTo>
                    <a:pt x="1543" y="35"/>
                    <a:pt x="1340" y="1"/>
                    <a:pt x="114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9" name="Google Shape;9989;p63"/>
            <p:cNvSpPr/>
            <p:nvPr/>
          </p:nvSpPr>
          <p:spPr>
            <a:xfrm>
              <a:off x="9124853" y="3728417"/>
              <a:ext cx="203729" cy="112669"/>
            </a:xfrm>
            <a:custGeom>
              <a:avLst/>
              <a:gdLst/>
              <a:ahLst/>
              <a:cxnLst/>
              <a:rect l="l" t="t" r="r" b="b"/>
              <a:pathLst>
                <a:path w="6383" h="3530" extrusionOk="0">
                  <a:moveTo>
                    <a:pt x="150" y="1"/>
                  </a:moveTo>
                  <a:cubicBezTo>
                    <a:pt x="52" y="1"/>
                    <a:pt x="1" y="173"/>
                    <a:pt x="112" y="233"/>
                  </a:cubicBezTo>
                  <a:cubicBezTo>
                    <a:pt x="2100" y="1364"/>
                    <a:pt x="4100" y="2543"/>
                    <a:pt x="6160" y="3519"/>
                  </a:cubicBezTo>
                  <a:cubicBezTo>
                    <a:pt x="6177" y="3526"/>
                    <a:pt x="6194" y="3530"/>
                    <a:pt x="6209" y="3530"/>
                  </a:cubicBezTo>
                  <a:cubicBezTo>
                    <a:pt x="6322" y="3530"/>
                    <a:pt x="6382" y="3357"/>
                    <a:pt x="6267" y="3305"/>
                  </a:cubicBezTo>
                  <a:cubicBezTo>
                    <a:pt x="4195" y="2317"/>
                    <a:pt x="2195" y="1150"/>
                    <a:pt x="207" y="19"/>
                  </a:cubicBezTo>
                  <a:cubicBezTo>
                    <a:pt x="187" y="6"/>
                    <a:pt x="168" y="1"/>
                    <a:pt x="15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0" name="Google Shape;9990;p63"/>
            <p:cNvSpPr/>
            <p:nvPr/>
          </p:nvSpPr>
          <p:spPr>
            <a:xfrm>
              <a:off x="9095583" y="3712138"/>
              <a:ext cx="24576" cy="15129"/>
            </a:xfrm>
            <a:custGeom>
              <a:avLst/>
              <a:gdLst/>
              <a:ahLst/>
              <a:cxnLst/>
              <a:rect l="l" t="t" r="r" b="b"/>
              <a:pathLst>
                <a:path w="770" h="474" extrusionOk="0">
                  <a:moveTo>
                    <a:pt x="192" y="0"/>
                  </a:moveTo>
                  <a:cubicBezTo>
                    <a:pt x="85" y="0"/>
                    <a:pt x="0" y="137"/>
                    <a:pt x="100" y="207"/>
                  </a:cubicBezTo>
                  <a:lnTo>
                    <a:pt x="517" y="457"/>
                  </a:lnTo>
                  <a:cubicBezTo>
                    <a:pt x="536" y="469"/>
                    <a:pt x="556" y="474"/>
                    <a:pt x="575" y="474"/>
                  </a:cubicBezTo>
                  <a:cubicBezTo>
                    <a:pt x="678" y="474"/>
                    <a:pt x="769" y="337"/>
                    <a:pt x="660" y="267"/>
                  </a:cubicBezTo>
                  <a:lnTo>
                    <a:pt x="255" y="17"/>
                  </a:lnTo>
                  <a:cubicBezTo>
                    <a:pt x="234" y="5"/>
                    <a:pt x="212" y="0"/>
                    <a:pt x="19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1" name="Google Shape;9991;p63"/>
            <p:cNvSpPr/>
            <p:nvPr/>
          </p:nvSpPr>
          <p:spPr>
            <a:xfrm>
              <a:off x="9079368" y="3704669"/>
              <a:ext cx="7628" cy="6894"/>
            </a:xfrm>
            <a:custGeom>
              <a:avLst/>
              <a:gdLst/>
              <a:ahLst/>
              <a:cxnLst/>
              <a:rect l="l" t="t" r="r" b="b"/>
              <a:pathLst>
                <a:path w="239" h="216" extrusionOk="0">
                  <a:moveTo>
                    <a:pt x="120" y="0"/>
                  </a:moveTo>
                  <a:cubicBezTo>
                    <a:pt x="60" y="0"/>
                    <a:pt x="1" y="43"/>
                    <a:pt x="1" y="120"/>
                  </a:cubicBezTo>
                  <a:cubicBezTo>
                    <a:pt x="12" y="185"/>
                    <a:pt x="63" y="216"/>
                    <a:pt x="115" y="216"/>
                  </a:cubicBezTo>
                  <a:cubicBezTo>
                    <a:pt x="176" y="216"/>
                    <a:pt x="239" y="173"/>
                    <a:pt x="239" y="96"/>
                  </a:cubicBezTo>
                  <a:cubicBezTo>
                    <a:pt x="222" y="31"/>
                    <a:pt x="171" y="0"/>
                    <a:pt x="12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2" name="Google Shape;9992;p63"/>
            <p:cNvSpPr/>
            <p:nvPr/>
          </p:nvSpPr>
          <p:spPr>
            <a:xfrm>
              <a:off x="8785390" y="3538913"/>
              <a:ext cx="267532" cy="153076"/>
            </a:xfrm>
            <a:custGeom>
              <a:avLst/>
              <a:gdLst/>
              <a:ahLst/>
              <a:cxnLst/>
              <a:rect l="l" t="t" r="r" b="b"/>
              <a:pathLst>
                <a:path w="8382" h="4796" extrusionOk="0">
                  <a:moveTo>
                    <a:pt x="159" y="1"/>
                  </a:moveTo>
                  <a:cubicBezTo>
                    <a:pt x="57" y="1"/>
                    <a:pt x="1" y="177"/>
                    <a:pt x="114" y="229"/>
                  </a:cubicBezTo>
                  <a:cubicBezTo>
                    <a:pt x="2805" y="1753"/>
                    <a:pt x="5520" y="3205"/>
                    <a:pt x="8175" y="4777"/>
                  </a:cubicBezTo>
                  <a:cubicBezTo>
                    <a:pt x="8195" y="4790"/>
                    <a:pt x="8214" y="4795"/>
                    <a:pt x="8231" y="4795"/>
                  </a:cubicBezTo>
                  <a:cubicBezTo>
                    <a:pt x="8330" y="4795"/>
                    <a:pt x="8381" y="4623"/>
                    <a:pt x="8270" y="4563"/>
                  </a:cubicBezTo>
                  <a:cubicBezTo>
                    <a:pt x="5615" y="3003"/>
                    <a:pt x="2900" y="1527"/>
                    <a:pt x="210" y="15"/>
                  </a:cubicBezTo>
                  <a:cubicBezTo>
                    <a:pt x="192" y="5"/>
                    <a:pt x="175" y="1"/>
                    <a:pt x="15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3" name="Google Shape;9993;p63"/>
            <p:cNvSpPr/>
            <p:nvPr/>
          </p:nvSpPr>
          <p:spPr>
            <a:xfrm>
              <a:off x="9089806" y="3681432"/>
              <a:ext cx="245063" cy="137884"/>
            </a:xfrm>
            <a:custGeom>
              <a:avLst/>
              <a:gdLst/>
              <a:ahLst/>
              <a:cxnLst/>
              <a:rect l="l" t="t" r="r" b="b"/>
              <a:pathLst>
                <a:path w="7678" h="4320" extrusionOk="0">
                  <a:moveTo>
                    <a:pt x="167" y="1"/>
                  </a:moveTo>
                  <a:cubicBezTo>
                    <a:pt x="57" y="1"/>
                    <a:pt x="1" y="179"/>
                    <a:pt x="114" y="241"/>
                  </a:cubicBezTo>
                  <a:cubicBezTo>
                    <a:pt x="2579" y="1562"/>
                    <a:pt x="5055" y="2896"/>
                    <a:pt x="7472" y="4301"/>
                  </a:cubicBezTo>
                  <a:cubicBezTo>
                    <a:pt x="7493" y="4314"/>
                    <a:pt x="7513" y="4320"/>
                    <a:pt x="7531" y="4320"/>
                  </a:cubicBezTo>
                  <a:cubicBezTo>
                    <a:pt x="7628" y="4320"/>
                    <a:pt x="7678" y="4157"/>
                    <a:pt x="7568" y="4086"/>
                  </a:cubicBezTo>
                  <a:cubicBezTo>
                    <a:pt x="5151" y="2681"/>
                    <a:pt x="2686" y="1348"/>
                    <a:pt x="221" y="14"/>
                  </a:cubicBezTo>
                  <a:cubicBezTo>
                    <a:pt x="202" y="5"/>
                    <a:pt x="184" y="1"/>
                    <a:pt x="16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4" name="Google Shape;9994;p63"/>
            <p:cNvSpPr/>
            <p:nvPr/>
          </p:nvSpPr>
          <p:spPr>
            <a:xfrm>
              <a:off x="8928389" y="3594771"/>
              <a:ext cx="154640" cy="83400"/>
            </a:xfrm>
            <a:custGeom>
              <a:avLst/>
              <a:gdLst/>
              <a:ahLst/>
              <a:cxnLst/>
              <a:rect l="l" t="t" r="r" b="b"/>
              <a:pathLst>
                <a:path w="4845" h="2613" extrusionOk="0">
                  <a:moveTo>
                    <a:pt x="162" y="0"/>
                  </a:moveTo>
                  <a:cubicBezTo>
                    <a:pt x="53" y="0"/>
                    <a:pt x="0" y="168"/>
                    <a:pt x="123" y="229"/>
                  </a:cubicBezTo>
                  <a:cubicBezTo>
                    <a:pt x="1623" y="1003"/>
                    <a:pt x="3135" y="1789"/>
                    <a:pt x="4635" y="2598"/>
                  </a:cubicBezTo>
                  <a:cubicBezTo>
                    <a:pt x="4653" y="2608"/>
                    <a:pt x="4670" y="2612"/>
                    <a:pt x="4686" y="2612"/>
                  </a:cubicBezTo>
                  <a:cubicBezTo>
                    <a:pt x="4788" y="2612"/>
                    <a:pt x="4844" y="2434"/>
                    <a:pt x="4731" y="2372"/>
                  </a:cubicBezTo>
                  <a:cubicBezTo>
                    <a:pt x="3231" y="1575"/>
                    <a:pt x="1730" y="789"/>
                    <a:pt x="218" y="15"/>
                  </a:cubicBezTo>
                  <a:cubicBezTo>
                    <a:pt x="198" y="5"/>
                    <a:pt x="179" y="0"/>
                    <a:pt x="16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5" name="Google Shape;9995;p63"/>
            <p:cNvSpPr/>
            <p:nvPr/>
          </p:nvSpPr>
          <p:spPr>
            <a:xfrm>
              <a:off x="8915366" y="3586089"/>
              <a:ext cx="7469" cy="6639"/>
            </a:xfrm>
            <a:custGeom>
              <a:avLst/>
              <a:gdLst/>
              <a:ahLst/>
              <a:cxnLst/>
              <a:rect l="l" t="t" r="r" b="b"/>
              <a:pathLst>
                <a:path w="234" h="208" extrusionOk="0">
                  <a:moveTo>
                    <a:pt x="121" y="0"/>
                  </a:moveTo>
                  <a:cubicBezTo>
                    <a:pt x="61" y="0"/>
                    <a:pt x="1" y="43"/>
                    <a:pt x="7" y="120"/>
                  </a:cubicBezTo>
                  <a:cubicBezTo>
                    <a:pt x="18" y="180"/>
                    <a:pt x="66" y="207"/>
                    <a:pt x="115" y="207"/>
                  </a:cubicBezTo>
                  <a:cubicBezTo>
                    <a:pt x="173" y="207"/>
                    <a:pt x="233" y="168"/>
                    <a:pt x="233" y="96"/>
                  </a:cubicBezTo>
                  <a:cubicBezTo>
                    <a:pt x="222" y="31"/>
                    <a:pt x="171" y="0"/>
                    <a:pt x="12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6" name="Google Shape;9996;p63"/>
            <p:cNvSpPr/>
            <p:nvPr/>
          </p:nvSpPr>
          <p:spPr>
            <a:xfrm>
              <a:off x="8782135" y="3521676"/>
              <a:ext cx="126649" cy="61697"/>
            </a:xfrm>
            <a:custGeom>
              <a:avLst/>
              <a:gdLst/>
              <a:ahLst/>
              <a:cxnLst/>
              <a:rect l="l" t="t" r="r" b="b"/>
              <a:pathLst>
                <a:path w="3968" h="1933" extrusionOk="0">
                  <a:moveTo>
                    <a:pt x="458" y="1"/>
                  </a:moveTo>
                  <a:cubicBezTo>
                    <a:pt x="356" y="1"/>
                    <a:pt x="252" y="10"/>
                    <a:pt x="145" y="31"/>
                  </a:cubicBezTo>
                  <a:cubicBezTo>
                    <a:pt x="1" y="64"/>
                    <a:pt x="22" y="272"/>
                    <a:pt x="141" y="272"/>
                  </a:cubicBezTo>
                  <a:cubicBezTo>
                    <a:pt x="149" y="272"/>
                    <a:pt x="159" y="271"/>
                    <a:pt x="169" y="269"/>
                  </a:cubicBezTo>
                  <a:cubicBezTo>
                    <a:pt x="264" y="251"/>
                    <a:pt x="357" y="242"/>
                    <a:pt x="448" y="242"/>
                  </a:cubicBezTo>
                  <a:cubicBezTo>
                    <a:pt x="1076" y="242"/>
                    <a:pt x="1614" y="637"/>
                    <a:pt x="2133" y="959"/>
                  </a:cubicBezTo>
                  <a:lnTo>
                    <a:pt x="3717" y="1912"/>
                  </a:lnTo>
                  <a:cubicBezTo>
                    <a:pt x="3737" y="1926"/>
                    <a:pt x="3759" y="1933"/>
                    <a:pt x="3780" y="1933"/>
                  </a:cubicBezTo>
                  <a:cubicBezTo>
                    <a:pt x="3881" y="1933"/>
                    <a:pt x="3968" y="1790"/>
                    <a:pt x="3860" y="1721"/>
                  </a:cubicBezTo>
                  <a:cubicBezTo>
                    <a:pt x="3181" y="1317"/>
                    <a:pt x="2490" y="888"/>
                    <a:pt x="1800" y="483"/>
                  </a:cubicBezTo>
                  <a:cubicBezTo>
                    <a:pt x="1367" y="217"/>
                    <a:pt x="942" y="1"/>
                    <a:pt x="45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7" name="Google Shape;9997;p63"/>
            <p:cNvSpPr/>
            <p:nvPr/>
          </p:nvSpPr>
          <p:spPr>
            <a:xfrm>
              <a:off x="8917632" y="3880512"/>
              <a:ext cx="76251" cy="62463"/>
            </a:xfrm>
            <a:custGeom>
              <a:avLst/>
              <a:gdLst/>
              <a:ahLst/>
              <a:cxnLst/>
              <a:rect l="l" t="t" r="r" b="b"/>
              <a:pathLst>
                <a:path w="2389" h="1957" extrusionOk="0">
                  <a:moveTo>
                    <a:pt x="1380" y="0"/>
                  </a:moveTo>
                  <a:cubicBezTo>
                    <a:pt x="589" y="0"/>
                    <a:pt x="204" y="1191"/>
                    <a:pt x="31" y="1790"/>
                  </a:cubicBezTo>
                  <a:cubicBezTo>
                    <a:pt x="0" y="1883"/>
                    <a:pt x="80" y="1956"/>
                    <a:pt x="153" y="1956"/>
                  </a:cubicBezTo>
                  <a:cubicBezTo>
                    <a:pt x="192" y="1956"/>
                    <a:pt x="229" y="1935"/>
                    <a:pt x="246" y="1886"/>
                  </a:cubicBezTo>
                  <a:cubicBezTo>
                    <a:pt x="389" y="1409"/>
                    <a:pt x="579" y="850"/>
                    <a:pt x="924" y="481"/>
                  </a:cubicBezTo>
                  <a:cubicBezTo>
                    <a:pt x="1065" y="335"/>
                    <a:pt x="1235" y="262"/>
                    <a:pt x="1398" y="262"/>
                  </a:cubicBezTo>
                  <a:cubicBezTo>
                    <a:pt x="1608" y="262"/>
                    <a:pt x="1805" y="382"/>
                    <a:pt x="1913" y="623"/>
                  </a:cubicBezTo>
                  <a:cubicBezTo>
                    <a:pt x="2055" y="981"/>
                    <a:pt x="1936" y="1397"/>
                    <a:pt x="1829" y="1755"/>
                  </a:cubicBezTo>
                  <a:cubicBezTo>
                    <a:pt x="1806" y="1848"/>
                    <a:pt x="1889" y="1921"/>
                    <a:pt x="1963" y="1921"/>
                  </a:cubicBezTo>
                  <a:cubicBezTo>
                    <a:pt x="2002" y="1921"/>
                    <a:pt x="2039" y="1900"/>
                    <a:pt x="2055" y="1850"/>
                  </a:cubicBezTo>
                  <a:lnTo>
                    <a:pt x="2055" y="1862"/>
                  </a:lnTo>
                  <a:cubicBezTo>
                    <a:pt x="2234" y="1266"/>
                    <a:pt x="2389" y="88"/>
                    <a:pt x="1460" y="4"/>
                  </a:cubicBezTo>
                  <a:cubicBezTo>
                    <a:pt x="1433" y="2"/>
                    <a:pt x="1406" y="0"/>
                    <a:pt x="138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8" name="Google Shape;9998;p63"/>
            <p:cNvSpPr/>
            <p:nvPr/>
          </p:nvSpPr>
          <p:spPr>
            <a:xfrm>
              <a:off x="8935890" y="3689444"/>
              <a:ext cx="63707" cy="59813"/>
            </a:xfrm>
            <a:custGeom>
              <a:avLst/>
              <a:gdLst/>
              <a:ahLst/>
              <a:cxnLst/>
              <a:rect l="l" t="t" r="r" b="b"/>
              <a:pathLst>
                <a:path w="1996" h="1874" extrusionOk="0">
                  <a:moveTo>
                    <a:pt x="1373" y="1"/>
                  </a:moveTo>
                  <a:cubicBezTo>
                    <a:pt x="1308" y="1"/>
                    <a:pt x="1244" y="43"/>
                    <a:pt x="1257" y="121"/>
                  </a:cubicBezTo>
                  <a:lnTo>
                    <a:pt x="1269" y="133"/>
                  </a:lnTo>
                  <a:cubicBezTo>
                    <a:pt x="1317" y="394"/>
                    <a:pt x="1376" y="668"/>
                    <a:pt x="1412" y="942"/>
                  </a:cubicBezTo>
                  <a:cubicBezTo>
                    <a:pt x="1424" y="1025"/>
                    <a:pt x="1436" y="1109"/>
                    <a:pt x="1436" y="1192"/>
                  </a:cubicBezTo>
                  <a:cubicBezTo>
                    <a:pt x="1436" y="1264"/>
                    <a:pt x="1436" y="1335"/>
                    <a:pt x="1424" y="1406"/>
                  </a:cubicBezTo>
                  <a:cubicBezTo>
                    <a:pt x="1414" y="1522"/>
                    <a:pt x="1366" y="1583"/>
                    <a:pt x="1271" y="1583"/>
                  </a:cubicBezTo>
                  <a:cubicBezTo>
                    <a:pt x="1249" y="1583"/>
                    <a:pt x="1225" y="1580"/>
                    <a:pt x="1198" y="1573"/>
                  </a:cubicBezTo>
                  <a:cubicBezTo>
                    <a:pt x="1174" y="1576"/>
                    <a:pt x="1150" y="1578"/>
                    <a:pt x="1127" y="1578"/>
                  </a:cubicBezTo>
                  <a:cubicBezTo>
                    <a:pt x="554" y="1578"/>
                    <a:pt x="256" y="614"/>
                    <a:pt x="233" y="156"/>
                  </a:cubicBezTo>
                  <a:cubicBezTo>
                    <a:pt x="233" y="91"/>
                    <a:pt x="183" y="60"/>
                    <a:pt x="130" y="60"/>
                  </a:cubicBezTo>
                  <a:cubicBezTo>
                    <a:pt x="67" y="60"/>
                    <a:pt x="1" y="103"/>
                    <a:pt x="7" y="180"/>
                  </a:cubicBezTo>
                  <a:cubicBezTo>
                    <a:pt x="19" y="597"/>
                    <a:pt x="162" y="1002"/>
                    <a:pt x="412" y="1347"/>
                  </a:cubicBezTo>
                  <a:cubicBezTo>
                    <a:pt x="592" y="1584"/>
                    <a:pt x="869" y="1874"/>
                    <a:pt x="1190" y="1874"/>
                  </a:cubicBezTo>
                  <a:cubicBezTo>
                    <a:pt x="1209" y="1874"/>
                    <a:pt x="1227" y="1873"/>
                    <a:pt x="1245" y="1871"/>
                  </a:cubicBezTo>
                  <a:cubicBezTo>
                    <a:pt x="1995" y="1776"/>
                    <a:pt x="1579" y="514"/>
                    <a:pt x="1495" y="97"/>
                  </a:cubicBezTo>
                  <a:cubicBezTo>
                    <a:pt x="1484" y="31"/>
                    <a:pt x="1428" y="1"/>
                    <a:pt x="137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99" name="Google Shape;9999;p63"/>
          <p:cNvGrpSpPr/>
          <p:nvPr/>
        </p:nvGrpSpPr>
        <p:grpSpPr>
          <a:xfrm>
            <a:off x="8560231" y="2217203"/>
            <a:ext cx="709923" cy="722870"/>
            <a:chOff x="8560231" y="2217203"/>
            <a:chExt cx="709923" cy="722870"/>
          </a:xfrm>
        </p:grpSpPr>
        <p:sp>
          <p:nvSpPr>
            <p:cNvPr id="10000" name="Google Shape;10000;p63"/>
            <p:cNvSpPr/>
            <p:nvPr/>
          </p:nvSpPr>
          <p:spPr>
            <a:xfrm>
              <a:off x="8815618" y="2454171"/>
              <a:ext cx="21800" cy="40344"/>
            </a:xfrm>
            <a:custGeom>
              <a:avLst/>
              <a:gdLst/>
              <a:ahLst/>
              <a:cxnLst/>
              <a:rect l="l" t="t" r="r" b="b"/>
              <a:pathLst>
                <a:path w="683" h="1264" extrusionOk="0">
                  <a:moveTo>
                    <a:pt x="509" y="1"/>
                  </a:moveTo>
                  <a:cubicBezTo>
                    <a:pt x="483" y="1"/>
                    <a:pt x="455" y="9"/>
                    <a:pt x="429" y="30"/>
                  </a:cubicBezTo>
                  <a:cubicBezTo>
                    <a:pt x="132" y="328"/>
                    <a:pt x="1" y="756"/>
                    <a:pt x="72" y="1173"/>
                  </a:cubicBezTo>
                  <a:cubicBezTo>
                    <a:pt x="82" y="1236"/>
                    <a:pt x="127" y="1264"/>
                    <a:pt x="176" y="1264"/>
                  </a:cubicBezTo>
                  <a:cubicBezTo>
                    <a:pt x="247" y="1264"/>
                    <a:pt x="324" y="1205"/>
                    <a:pt x="310" y="1114"/>
                  </a:cubicBezTo>
                  <a:cubicBezTo>
                    <a:pt x="251" y="780"/>
                    <a:pt x="358" y="435"/>
                    <a:pt x="608" y="209"/>
                  </a:cubicBezTo>
                  <a:cubicBezTo>
                    <a:pt x="683" y="116"/>
                    <a:pt x="604" y="1"/>
                    <a:pt x="50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1" name="Google Shape;10001;p63"/>
            <p:cNvSpPr/>
            <p:nvPr/>
          </p:nvSpPr>
          <p:spPr>
            <a:xfrm>
              <a:off x="8875307" y="2485037"/>
              <a:ext cx="36131" cy="31790"/>
            </a:xfrm>
            <a:custGeom>
              <a:avLst/>
              <a:gdLst/>
              <a:ahLst/>
              <a:cxnLst/>
              <a:rect l="l" t="t" r="r" b="b"/>
              <a:pathLst>
                <a:path w="1132" h="996" extrusionOk="0">
                  <a:moveTo>
                    <a:pt x="566" y="0"/>
                  </a:moveTo>
                  <a:cubicBezTo>
                    <a:pt x="369" y="0"/>
                    <a:pt x="188" y="116"/>
                    <a:pt x="107" y="313"/>
                  </a:cubicBezTo>
                  <a:cubicBezTo>
                    <a:pt x="0" y="563"/>
                    <a:pt x="119" y="849"/>
                    <a:pt x="369" y="956"/>
                  </a:cubicBezTo>
                  <a:cubicBezTo>
                    <a:pt x="432" y="983"/>
                    <a:pt x="497" y="996"/>
                    <a:pt x="562" y="996"/>
                  </a:cubicBezTo>
                  <a:cubicBezTo>
                    <a:pt x="756" y="996"/>
                    <a:pt x="944" y="882"/>
                    <a:pt x="1024" y="694"/>
                  </a:cubicBezTo>
                  <a:cubicBezTo>
                    <a:pt x="1131" y="444"/>
                    <a:pt x="1012" y="147"/>
                    <a:pt x="762" y="39"/>
                  </a:cubicBezTo>
                  <a:cubicBezTo>
                    <a:pt x="697" y="13"/>
                    <a:pt x="631" y="0"/>
                    <a:pt x="56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2" name="Google Shape;10002;p63"/>
            <p:cNvSpPr/>
            <p:nvPr/>
          </p:nvSpPr>
          <p:spPr>
            <a:xfrm>
              <a:off x="8782933" y="2731294"/>
              <a:ext cx="36131" cy="31790"/>
            </a:xfrm>
            <a:custGeom>
              <a:avLst/>
              <a:gdLst/>
              <a:ahLst/>
              <a:cxnLst/>
              <a:rect l="l" t="t" r="r" b="b"/>
              <a:pathLst>
                <a:path w="1132" h="996" extrusionOk="0">
                  <a:moveTo>
                    <a:pt x="570" y="0"/>
                  </a:moveTo>
                  <a:cubicBezTo>
                    <a:pt x="376" y="0"/>
                    <a:pt x="188" y="114"/>
                    <a:pt x="108" y="302"/>
                  </a:cubicBezTo>
                  <a:cubicBezTo>
                    <a:pt x="1" y="564"/>
                    <a:pt x="120" y="849"/>
                    <a:pt x="382" y="956"/>
                  </a:cubicBezTo>
                  <a:cubicBezTo>
                    <a:pt x="444" y="983"/>
                    <a:pt x="509" y="996"/>
                    <a:pt x="573" y="996"/>
                  </a:cubicBezTo>
                  <a:cubicBezTo>
                    <a:pt x="764" y="996"/>
                    <a:pt x="944" y="882"/>
                    <a:pt x="1025" y="695"/>
                  </a:cubicBezTo>
                  <a:cubicBezTo>
                    <a:pt x="1132" y="444"/>
                    <a:pt x="1013" y="147"/>
                    <a:pt x="763" y="40"/>
                  </a:cubicBezTo>
                  <a:cubicBezTo>
                    <a:pt x="700" y="13"/>
                    <a:pt x="635" y="0"/>
                    <a:pt x="57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3" name="Google Shape;10003;p63"/>
            <p:cNvSpPr/>
            <p:nvPr/>
          </p:nvSpPr>
          <p:spPr>
            <a:xfrm>
              <a:off x="8725190" y="2697778"/>
              <a:ext cx="22151" cy="40184"/>
            </a:xfrm>
            <a:custGeom>
              <a:avLst/>
              <a:gdLst/>
              <a:ahLst/>
              <a:cxnLst/>
              <a:rect l="l" t="t" r="r" b="b"/>
              <a:pathLst>
                <a:path w="694" h="1259" extrusionOk="0">
                  <a:moveTo>
                    <a:pt x="516" y="0"/>
                  </a:moveTo>
                  <a:cubicBezTo>
                    <a:pt x="490" y="0"/>
                    <a:pt x="464" y="9"/>
                    <a:pt x="441" y="30"/>
                  </a:cubicBezTo>
                  <a:cubicBezTo>
                    <a:pt x="143" y="328"/>
                    <a:pt x="0" y="756"/>
                    <a:pt x="83" y="1173"/>
                  </a:cubicBezTo>
                  <a:cubicBezTo>
                    <a:pt x="93" y="1232"/>
                    <a:pt x="139" y="1258"/>
                    <a:pt x="189" y="1258"/>
                  </a:cubicBezTo>
                  <a:cubicBezTo>
                    <a:pt x="259" y="1258"/>
                    <a:pt x="336" y="1204"/>
                    <a:pt x="322" y="1113"/>
                  </a:cubicBezTo>
                  <a:cubicBezTo>
                    <a:pt x="262" y="780"/>
                    <a:pt x="369" y="435"/>
                    <a:pt x="619" y="209"/>
                  </a:cubicBezTo>
                  <a:cubicBezTo>
                    <a:pt x="694" y="115"/>
                    <a:pt x="608" y="0"/>
                    <a:pt x="51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4" name="Google Shape;10004;p63"/>
            <p:cNvSpPr/>
            <p:nvPr/>
          </p:nvSpPr>
          <p:spPr>
            <a:xfrm>
              <a:off x="8843420" y="2576581"/>
              <a:ext cx="38365" cy="110690"/>
            </a:xfrm>
            <a:custGeom>
              <a:avLst/>
              <a:gdLst/>
              <a:ahLst/>
              <a:cxnLst/>
              <a:rect l="l" t="t" r="r" b="b"/>
              <a:pathLst>
                <a:path w="1202" h="3468" extrusionOk="0">
                  <a:moveTo>
                    <a:pt x="923" y="1"/>
                  </a:moveTo>
                  <a:cubicBezTo>
                    <a:pt x="863" y="1"/>
                    <a:pt x="809" y="36"/>
                    <a:pt x="820" y="112"/>
                  </a:cubicBezTo>
                  <a:cubicBezTo>
                    <a:pt x="951" y="1231"/>
                    <a:pt x="678" y="2351"/>
                    <a:pt x="58" y="3291"/>
                  </a:cubicBezTo>
                  <a:cubicBezTo>
                    <a:pt x="1" y="3382"/>
                    <a:pt x="86" y="3467"/>
                    <a:pt x="172" y="3467"/>
                  </a:cubicBezTo>
                  <a:cubicBezTo>
                    <a:pt x="209" y="3467"/>
                    <a:pt x="247" y="3450"/>
                    <a:pt x="273" y="3410"/>
                  </a:cubicBezTo>
                  <a:cubicBezTo>
                    <a:pt x="916" y="2434"/>
                    <a:pt x="1201" y="1267"/>
                    <a:pt x="1059" y="112"/>
                  </a:cubicBezTo>
                  <a:cubicBezTo>
                    <a:pt x="1053" y="39"/>
                    <a:pt x="985" y="1"/>
                    <a:pt x="92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5" name="Google Shape;10005;p63"/>
            <p:cNvSpPr/>
            <p:nvPr/>
          </p:nvSpPr>
          <p:spPr>
            <a:xfrm>
              <a:off x="9016614" y="2474344"/>
              <a:ext cx="73793" cy="83911"/>
            </a:xfrm>
            <a:custGeom>
              <a:avLst/>
              <a:gdLst/>
              <a:ahLst/>
              <a:cxnLst/>
              <a:rect l="l" t="t" r="r" b="b"/>
              <a:pathLst>
                <a:path w="2312" h="2629" extrusionOk="0">
                  <a:moveTo>
                    <a:pt x="1150" y="1"/>
                  </a:moveTo>
                  <a:cubicBezTo>
                    <a:pt x="1048" y="1"/>
                    <a:pt x="956" y="123"/>
                    <a:pt x="1050" y="208"/>
                  </a:cubicBezTo>
                  <a:cubicBezTo>
                    <a:pt x="1431" y="529"/>
                    <a:pt x="2312" y="1791"/>
                    <a:pt x="1776" y="2232"/>
                  </a:cubicBezTo>
                  <a:cubicBezTo>
                    <a:pt x="1642" y="2343"/>
                    <a:pt x="1508" y="2390"/>
                    <a:pt x="1378" y="2390"/>
                  </a:cubicBezTo>
                  <a:cubicBezTo>
                    <a:pt x="897" y="2390"/>
                    <a:pt x="468" y="1752"/>
                    <a:pt x="252" y="1386"/>
                  </a:cubicBezTo>
                  <a:cubicBezTo>
                    <a:pt x="227" y="1346"/>
                    <a:pt x="191" y="1330"/>
                    <a:pt x="156" y="1330"/>
                  </a:cubicBezTo>
                  <a:cubicBezTo>
                    <a:pt x="77" y="1330"/>
                    <a:pt x="0" y="1415"/>
                    <a:pt x="50" y="1506"/>
                  </a:cubicBezTo>
                  <a:cubicBezTo>
                    <a:pt x="323" y="1980"/>
                    <a:pt x="820" y="2628"/>
                    <a:pt x="1391" y="2628"/>
                  </a:cubicBezTo>
                  <a:cubicBezTo>
                    <a:pt x="1565" y="2628"/>
                    <a:pt x="1747" y="2567"/>
                    <a:pt x="1931" y="2422"/>
                  </a:cubicBezTo>
                  <a:cubicBezTo>
                    <a:pt x="2252" y="2184"/>
                    <a:pt x="2229" y="1815"/>
                    <a:pt x="2110" y="1470"/>
                  </a:cubicBezTo>
                  <a:cubicBezTo>
                    <a:pt x="1931" y="934"/>
                    <a:pt x="1669" y="398"/>
                    <a:pt x="1229" y="29"/>
                  </a:cubicBezTo>
                  <a:cubicBezTo>
                    <a:pt x="1204" y="9"/>
                    <a:pt x="1176" y="1"/>
                    <a:pt x="115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6" name="Google Shape;10006;p63"/>
            <p:cNvSpPr/>
            <p:nvPr/>
          </p:nvSpPr>
          <p:spPr>
            <a:xfrm>
              <a:off x="8909110" y="2837744"/>
              <a:ext cx="86688" cy="55983"/>
            </a:xfrm>
            <a:custGeom>
              <a:avLst/>
              <a:gdLst/>
              <a:ahLst/>
              <a:cxnLst/>
              <a:rect l="l" t="t" r="r" b="b"/>
              <a:pathLst>
                <a:path w="2716" h="1754" extrusionOk="0">
                  <a:moveTo>
                    <a:pt x="1216" y="1"/>
                  </a:moveTo>
                  <a:cubicBezTo>
                    <a:pt x="1171" y="1"/>
                    <a:pt x="1127" y="1"/>
                    <a:pt x="1084" y="3"/>
                  </a:cubicBezTo>
                  <a:cubicBezTo>
                    <a:pt x="644" y="27"/>
                    <a:pt x="239" y="193"/>
                    <a:pt x="48" y="598"/>
                  </a:cubicBezTo>
                  <a:cubicBezTo>
                    <a:pt x="0" y="702"/>
                    <a:pt x="81" y="784"/>
                    <a:pt x="161" y="784"/>
                  </a:cubicBezTo>
                  <a:cubicBezTo>
                    <a:pt x="200" y="784"/>
                    <a:pt x="239" y="764"/>
                    <a:pt x="263" y="717"/>
                  </a:cubicBezTo>
                  <a:cubicBezTo>
                    <a:pt x="435" y="350"/>
                    <a:pt x="814" y="242"/>
                    <a:pt x="1205" y="242"/>
                  </a:cubicBezTo>
                  <a:cubicBezTo>
                    <a:pt x="1436" y="242"/>
                    <a:pt x="1671" y="280"/>
                    <a:pt x="1870" y="324"/>
                  </a:cubicBezTo>
                  <a:cubicBezTo>
                    <a:pt x="2263" y="419"/>
                    <a:pt x="2537" y="753"/>
                    <a:pt x="2275" y="1122"/>
                  </a:cubicBezTo>
                  <a:cubicBezTo>
                    <a:pt x="2061" y="1420"/>
                    <a:pt x="1632" y="1455"/>
                    <a:pt x="1310" y="1503"/>
                  </a:cubicBezTo>
                  <a:cubicBezTo>
                    <a:pt x="1160" y="1538"/>
                    <a:pt x="1224" y="1753"/>
                    <a:pt x="1370" y="1753"/>
                  </a:cubicBezTo>
                  <a:cubicBezTo>
                    <a:pt x="1374" y="1753"/>
                    <a:pt x="1378" y="1753"/>
                    <a:pt x="1382" y="1753"/>
                  </a:cubicBezTo>
                  <a:cubicBezTo>
                    <a:pt x="1834" y="1681"/>
                    <a:pt x="2346" y="1574"/>
                    <a:pt x="2572" y="1122"/>
                  </a:cubicBezTo>
                  <a:cubicBezTo>
                    <a:pt x="2715" y="836"/>
                    <a:pt x="2644" y="491"/>
                    <a:pt x="2394" y="288"/>
                  </a:cubicBezTo>
                  <a:cubicBezTo>
                    <a:pt x="2095" y="54"/>
                    <a:pt x="1606" y="1"/>
                    <a:pt x="121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7" name="Google Shape;10007;p63"/>
            <p:cNvSpPr/>
            <p:nvPr/>
          </p:nvSpPr>
          <p:spPr>
            <a:xfrm>
              <a:off x="8583341" y="2389790"/>
              <a:ext cx="41908" cy="77687"/>
            </a:xfrm>
            <a:custGeom>
              <a:avLst/>
              <a:gdLst/>
              <a:ahLst/>
              <a:cxnLst/>
              <a:rect l="l" t="t" r="r" b="b"/>
              <a:pathLst>
                <a:path w="1313" h="2434" extrusionOk="0">
                  <a:moveTo>
                    <a:pt x="1149" y="1"/>
                  </a:moveTo>
                  <a:cubicBezTo>
                    <a:pt x="1120" y="1"/>
                    <a:pt x="1089" y="14"/>
                    <a:pt x="1063" y="47"/>
                  </a:cubicBezTo>
                  <a:cubicBezTo>
                    <a:pt x="551" y="714"/>
                    <a:pt x="241" y="1488"/>
                    <a:pt x="15" y="2297"/>
                  </a:cubicBezTo>
                  <a:cubicBezTo>
                    <a:pt x="1" y="2382"/>
                    <a:pt x="67" y="2433"/>
                    <a:pt x="135" y="2433"/>
                  </a:cubicBezTo>
                  <a:cubicBezTo>
                    <a:pt x="181" y="2433"/>
                    <a:pt x="229" y="2410"/>
                    <a:pt x="253" y="2357"/>
                  </a:cubicBezTo>
                  <a:cubicBezTo>
                    <a:pt x="467" y="1583"/>
                    <a:pt x="753" y="845"/>
                    <a:pt x="1241" y="214"/>
                  </a:cubicBezTo>
                  <a:cubicBezTo>
                    <a:pt x="1313" y="124"/>
                    <a:pt x="1237" y="1"/>
                    <a:pt x="114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8" name="Google Shape;10008;p63"/>
            <p:cNvSpPr/>
            <p:nvPr/>
          </p:nvSpPr>
          <p:spPr>
            <a:xfrm>
              <a:off x="8770612" y="2297320"/>
              <a:ext cx="18193" cy="11203"/>
            </a:xfrm>
            <a:custGeom>
              <a:avLst/>
              <a:gdLst/>
              <a:ahLst/>
              <a:cxnLst/>
              <a:rect l="l" t="t" r="r" b="b"/>
              <a:pathLst>
                <a:path w="570" h="351" extrusionOk="0">
                  <a:moveTo>
                    <a:pt x="385" y="1"/>
                  </a:moveTo>
                  <a:cubicBezTo>
                    <a:pt x="367" y="1"/>
                    <a:pt x="347" y="5"/>
                    <a:pt x="327" y="15"/>
                  </a:cubicBezTo>
                  <a:lnTo>
                    <a:pt x="113" y="122"/>
                  </a:lnTo>
                  <a:cubicBezTo>
                    <a:pt x="0" y="184"/>
                    <a:pt x="73" y="351"/>
                    <a:pt x="186" y="351"/>
                  </a:cubicBezTo>
                  <a:cubicBezTo>
                    <a:pt x="205" y="351"/>
                    <a:pt x="224" y="346"/>
                    <a:pt x="244" y="336"/>
                  </a:cubicBezTo>
                  <a:lnTo>
                    <a:pt x="446" y="229"/>
                  </a:lnTo>
                  <a:cubicBezTo>
                    <a:pt x="569" y="168"/>
                    <a:pt x="498" y="1"/>
                    <a:pt x="38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9" name="Google Shape;10009;p63"/>
            <p:cNvSpPr/>
            <p:nvPr/>
          </p:nvSpPr>
          <p:spPr>
            <a:xfrm>
              <a:off x="8585000" y="2471152"/>
              <a:ext cx="34056" cy="23013"/>
            </a:xfrm>
            <a:custGeom>
              <a:avLst/>
              <a:gdLst/>
              <a:ahLst/>
              <a:cxnLst/>
              <a:rect l="l" t="t" r="r" b="b"/>
              <a:pathLst>
                <a:path w="1067" h="721" extrusionOk="0">
                  <a:moveTo>
                    <a:pt x="190" y="1"/>
                  </a:moveTo>
                  <a:cubicBezTo>
                    <a:pt x="90" y="1"/>
                    <a:pt x="1" y="126"/>
                    <a:pt x="94" y="201"/>
                  </a:cubicBezTo>
                  <a:cubicBezTo>
                    <a:pt x="308" y="379"/>
                    <a:pt x="582" y="498"/>
                    <a:pt x="796" y="689"/>
                  </a:cubicBezTo>
                  <a:cubicBezTo>
                    <a:pt x="821" y="711"/>
                    <a:pt x="849" y="721"/>
                    <a:pt x="875" y="721"/>
                  </a:cubicBezTo>
                  <a:cubicBezTo>
                    <a:pt x="977" y="721"/>
                    <a:pt x="1067" y="586"/>
                    <a:pt x="963" y="510"/>
                  </a:cubicBezTo>
                  <a:cubicBezTo>
                    <a:pt x="749" y="332"/>
                    <a:pt x="487" y="212"/>
                    <a:pt x="273" y="34"/>
                  </a:cubicBezTo>
                  <a:cubicBezTo>
                    <a:pt x="247" y="11"/>
                    <a:pt x="218" y="1"/>
                    <a:pt x="19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0" name="Google Shape;10010;p63"/>
            <p:cNvSpPr/>
            <p:nvPr/>
          </p:nvSpPr>
          <p:spPr>
            <a:xfrm>
              <a:off x="8560231" y="2493655"/>
              <a:ext cx="237753" cy="423162"/>
            </a:xfrm>
            <a:custGeom>
              <a:avLst/>
              <a:gdLst/>
              <a:ahLst/>
              <a:cxnLst/>
              <a:rect l="l" t="t" r="r" b="b"/>
              <a:pathLst>
                <a:path w="7449" h="13258" extrusionOk="0">
                  <a:moveTo>
                    <a:pt x="1860" y="0"/>
                  </a:moveTo>
                  <a:cubicBezTo>
                    <a:pt x="1809" y="0"/>
                    <a:pt x="1759" y="28"/>
                    <a:pt x="1739" y="91"/>
                  </a:cubicBezTo>
                  <a:cubicBezTo>
                    <a:pt x="1" y="5532"/>
                    <a:pt x="1834" y="10866"/>
                    <a:pt x="7204" y="13247"/>
                  </a:cubicBezTo>
                  <a:cubicBezTo>
                    <a:pt x="7221" y="13254"/>
                    <a:pt x="7238" y="13258"/>
                    <a:pt x="7254" y="13258"/>
                  </a:cubicBezTo>
                  <a:cubicBezTo>
                    <a:pt x="7372" y="13258"/>
                    <a:pt x="7449" y="13085"/>
                    <a:pt x="7323" y="13033"/>
                  </a:cubicBezTo>
                  <a:cubicBezTo>
                    <a:pt x="2049" y="10699"/>
                    <a:pt x="263" y="5508"/>
                    <a:pt x="1977" y="150"/>
                  </a:cubicBezTo>
                  <a:cubicBezTo>
                    <a:pt x="2005" y="59"/>
                    <a:pt x="1933" y="0"/>
                    <a:pt x="186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1" name="Google Shape;10011;p63"/>
            <p:cNvSpPr/>
            <p:nvPr/>
          </p:nvSpPr>
          <p:spPr>
            <a:xfrm>
              <a:off x="8817980" y="2916297"/>
              <a:ext cx="35811" cy="15097"/>
            </a:xfrm>
            <a:custGeom>
              <a:avLst/>
              <a:gdLst/>
              <a:ahLst/>
              <a:cxnLst/>
              <a:rect l="l" t="t" r="r" b="b"/>
              <a:pathLst>
                <a:path w="1122" h="473" extrusionOk="0">
                  <a:moveTo>
                    <a:pt x="164" y="0"/>
                  </a:moveTo>
                  <a:cubicBezTo>
                    <a:pt x="47" y="0"/>
                    <a:pt x="0" y="201"/>
                    <a:pt x="141" y="244"/>
                  </a:cubicBezTo>
                  <a:cubicBezTo>
                    <a:pt x="403" y="328"/>
                    <a:pt x="665" y="411"/>
                    <a:pt x="927" y="471"/>
                  </a:cubicBezTo>
                  <a:cubicBezTo>
                    <a:pt x="935" y="472"/>
                    <a:pt x="942" y="473"/>
                    <a:pt x="950" y="473"/>
                  </a:cubicBezTo>
                  <a:cubicBezTo>
                    <a:pt x="1076" y="473"/>
                    <a:pt x="1121" y="289"/>
                    <a:pt x="986" y="244"/>
                  </a:cubicBezTo>
                  <a:cubicBezTo>
                    <a:pt x="725" y="173"/>
                    <a:pt x="463" y="90"/>
                    <a:pt x="201" y="6"/>
                  </a:cubicBezTo>
                  <a:cubicBezTo>
                    <a:pt x="188" y="2"/>
                    <a:pt x="175" y="0"/>
                    <a:pt x="16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2" name="Google Shape;10012;p63"/>
            <p:cNvSpPr/>
            <p:nvPr/>
          </p:nvSpPr>
          <p:spPr>
            <a:xfrm>
              <a:off x="8789284" y="2267795"/>
              <a:ext cx="480869" cy="672278"/>
            </a:xfrm>
            <a:custGeom>
              <a:avLst/>
              <a:gdLst/>
              <a:ahLst/>
              <a:cxnLst/>
              <a:rect l="l" t="t" r="r" b="b"/>
              <a:pathLst>
                <a:path w="15066" h="21063" extrusionOk="0">
                  <a:moveTo>
                    <a:pt x="3547" y="1"/>
                  </a:moveTo>
                  <a:cubicBezTo>
                    <a:pt x="2374" y="1"/>
                    <a:pt x="1210" y="229"/>
                    <a:pt x="123" y="749"/>
                  </a:cubicBezTo>
                  <a:cubicBezTo>
                    <a:pt x="0" y="801"/>
                    <a:pt x="80" y="966"/>
                    <a:pt x="196" y="966"/>
                  </a:cubicBezTo>
                  <a:cubicBezTo>
                    <a:pt x="214" y="966"/>
                    <a:pt x="234" y="962"/>
                    <a:pt x="254" y="952"/>
                  </a:cubicBezTo>
                  <a:cubicBezTo>
                    <a:pt x="1294" y="459"/>
                    <a:pt x="2408" y="242"/>
                    <a:pt x="3533" y="242"/>
                  </a:cubicBezTo>
                  <a:cubicBezTo>
                    <a:pt x="5939" y="242"/>
                    <a:pt x="8394" y="1232"/>
                    <a:pt x="10267" y="2619"/>
                  </a:cubicBezTo>
                  <a:cubicBezTo>
                    <a:pt x="12744" y="4452"/>
                    <a:pt x="13863" y="6917"/>
                    <a:pt x="14113" y="9584"/>
                  </a:cubicBezTo>
                  <a:cubicBezTo>
                    <a:pt x="13661" y="6738"/>
                    <a:pt x="11899" y="4226"/>
                    <a:pt x="9553" y="2476"/>
                  </a:cubicBezTo>
                  <a:cubicBezTo>
                    <a:pt x="9532" y="2459"/>
                    <a:pt x="9511" y="2452"/>
                    <a:pt x="9492" y="2452"/>
                  </a:cubicBezTo>
                  <a:cubicBezTo>
                    <a:pt x="9400" y="2452"/>
                    <a:pt x="9336" y="2612"/>
                    <a:pt x="9434" y="2690"/>
                  </a:cubicBezTo>
                  <a:cubicBezTo>
                    <a:pt x="12339" y="4869"/>
                    <a:pt x="14351" y="8262"/>
                    <a:pt x="13923" y="11977"/>
                  </a:cubicBezTo>
                  <a:cubicBezTo>
                    <a:pt x="13914" y="12053"/>
                    <a:pt x="13971" y="12093"/>
                    <a:pt x="14031" y="12093"/>
                  </a:cubicBezTo>
                  <a:cubicBezTo>
                    <a:pt x="14056" y="12093"/>
                    <a:pt x="14080" y="12086"/>
                    <a:pt x="14101" y="12072"/>
                  </a:cubicBezTo>
                  <a:lnTo>
                    <a:pt x="14101" y="12072"/>
                  </a:lnTo>
                  <a:cubicBezTo>
                    <a:pt x="14089" y="12203"/>
                    <a:pt x="14077" y="12322"/>
                    <a:pt x="14066" y="12441"/>
                  </a:cubicBezTo>
                  <a:cubicBezTo>
                    <a:pt x="14039" y="12412"/>
                    <a:pt x="14008" y="12400"/>
                    <a:pt x="13977" y="12400"/>
                  </a:cubicBezTo>
                  <a:cubicBezTo>
                    <a:pt x="13897" y="12400"/>
                    <a:pt x="13823" y="12486"/>
                    <a:pt x="13875" y="12572"/>
                  </a:cubicBezTo>
                  <a:cubicBezTo>
                    <a:pt x="13895" y="12613"/>
                    <a:pt x="13931" y="12634"/>
                    <a:pt x="13969" y="12634"/>
                  </a:cubicBezTo>
                  <a:cubicBezTo>
                    <a:pt x="13998" y="12634"/>
                    <a:pt x="14028" y="12622"/>
                    <a:pt x="14054" y="12596"/>
                  </a:cubicBezTo>
                  <a:lnTo>
                    <a:pt x="14054" y="12596"/>
                  </a:lnTo>
                  <a:cubicBezTo>
                    <a:pt x="14042" y="12679"/>
                    <a:pt x="14030" y="12763"/>
                    <a:pt x="14018" y="12834"/>
                  </a:cubicBezTo>
                  <a:cubicBezTo>
                    <a:pt x="13999" y="12825"/>
                    <a:pt x="13979" y="12820"/>
                    <a:pt x="13959" y="12820"/>
                  </a:cubicBezTo>
                  <a:cubicBezTo>
                    <a:pt x="13906" y="12820"/>
                    <a:pt x="13857" y="12853"/>
                    <a:pt x="13839" y="12906"/>
                  </a:cubicBezTo>
                  <a:cubicBezTo>
                    <a:pt x="13756" y="13299"/>
                    <a:pt x="13637" y="13668"/>
                    <a:pt x="13518" y="14049"/>
                  </a:cubicBezTo>
                  <a:cubicBezTo>
                    <a:pt x="13503" y="14037"/>
                    <a:pt x="13485" y="14032"/>
                    <a:pt x="13467" y="14032"/>
                  </a:cubicBezTo>
                  <a:cubicBezTo>
                    <a:pt x="13429" y="14032"/>
                    <a:pt x="13391" y="14056"/>
                    <a:pt x="13375" y="14096"/>
                  </a:cubicBezTo>
                  <a:cubicBezTo>
                    <a:pt x="12923" y="15108"/>
                    <a:pt x="12184" y="15537"/>
                    <a:pt x="11291" y="16073"/>
                  </a:cubicBezTo>
                  <a:cubicBezTo>
                    <a:pt x="10600" y="16491"/>
                    <a:pt x="9981" y="17029"/>
                    <a:pt x="9198" y="17029"/>
                  </a:cubicBezTo>
                  <a:cubicBezTo>
                    <a:pt x="9024" y="17029"/>
                    <a:pt x="8841" y="17003"/>
                    <a:pt x="8648" y="16942"/>
                  </a:cubicBezTo>
                  <a:cubicBezTo>
                    <a:pt x="8634" y="16938"/>
                    <a:pt x="8621" y="16936"/>
                    <a:pt x="8609" y="16936"/>
                  </a:cubicBezTo>
                  <a:cubicBezTo>
                    <a:pt x="8484" y="16936"/>
                    <a:pt x="8448" y="17137"/>
                    <a:pt x="8589" y="17180"/>
                  </a:cubicBezTo>
                  <a:cubicBezTo>
                    <a:pt x="8802" y="17247"/>
                    <a:pt x="9005" y="17276"/>
                    <a:pt x="9199" y="17276"/>
                  </a:cubicBezTo>
                  <a:cubicBezTo>
                    <a:pt x="9870" y="17276"/>
                    <a:pt x="10444" y="16922"/>
                    <a:pt x="11053" y="16525"/>
                  </a:cubicBezTo>
                  <a:cubicBezTo>
                    <a:pt x="11934" y="15966"/>
                    <a:pt x="12601" y="15692"/>
                    <a:pt x="13125" y="15013"/>
                  </a:cubicBezTo>
                  <a:lnTo>
                    <a:pt x="13125" y="15013"/>
                  </a:lnTo>
                  <a:cubicBezTo>
                    <a:pt x="12434" y="16335"/>
                    <a:pt x="11791" y="17573"/>
                    <a:pt x="10577" y="18525"/>
                  </a:cubicBezTo>
                  <a:cubicBezTo>
                    <a:pt x="8723" y="20015"/>
                    <a:pt x="6430" y="20814"/>
                    <a:pt x="4078" y="20814"/>
                  </a:cubicBezTo>
                  <a:cubicBezTo>
                    <a:pt x="3666" y="20814"/>
                    <a:pt x="3252" y="20790"/>
                    <a:pt x="2838" y="20740"/>
                  </a:cubicBezTo>
                  <a:cubicBezTo>
                    <a:pt x="2831" y="20739"/>
                    <a:pt x="2824" y="20738"/>
                    <a:pt x="2818" y="20738"/>
                  </a:cubicBezTo>
                  <a:cubicBezTo>
                    <a:pt x="2685" y="20738"/>
                    <a:pt x="2702" y="20967"/>
                    <a:pt x="2838" y="20990"/>
                  </a:cubicBezTo>
                  <a:cubicBezTo>
                    <a:pt x="3253" y="21039"/>
                    <a:pt x="3668" y="21063"/>
                    <a:pt x="4082" y="21063"/>
                  </a:cubicBezTo>
                  <a:cubicBezTo>
                    <a:pt x="6397" y="21063"/>
                    <a:pt x="8659" y="20307"/>
                    <a:pt x="10517" y="18883"/>
                  </a:cubicBezTo>
                  <a:cubicBezTo>
                    <a:pt x="11184" y="18383"/>
                    <a:pt x="11768" y="17763"/>
                    <a:pt x="12232" y="17049"/>
                  </a:cubicBezTo>
                  <a:cubicBezTo>
                    <a:pt x="12232" y="17061"/>
                    <a:pt x="12244" y="17073"/>
                    <a:pt x="12244" y="17073"/>
                  </a:cubicBezTo>
                  <a:lnTo>
                    <a:pt x="12411" y="17228"/>
                  </a:lnTo>
                  <a:cubicBezTo>
                    <a:pt x="12434" y="17251"/>
                    <a:pt x="12460" y="17261"/>
                    <a:pt x="12487" y="17261"/>
                  </a:cubicBezTo>
                  <a:cubicBezTo>
                    <a:pt x="12581" y="17261"/>
                    <a:pt x="12671" y="17133"/>
                    <a:pt x="12577" y="17049"/>
                  </a:cubicBezTo>
                  <a:lnTo>
                    <a:pt x="12422" y="16894"/>
                  </a:lnTo>
                  <a:cubicBezTo>
                    <a:pt x="12399" y="16882"/>
                    <a:pt x="12375" y="16870"/>
                    <a:pt x="12351" y="16870"/>
                  </a:cubicBezTo>
                  <a:cubicBezTo>
                    <a:pt x="12494" y="16644"/>
                    <a:pt x="12637" y="16418"/>
                    <a:pt x="12768" y="16180"/>
                  </a:cubicBezTo>
                  <a:lnTo>
                    <a:pt x="12863" y="16287"/>
                  </a:lnTo>
                  <a:cubicBezTo>
                    <a:pt x="12886" y="16310"/>
                    <a:pt x="12913" y="16320"/>
                    <a:pt x="12939" y="16320"/>
                  </a:cubicBezTo>
                  <a:cubicBezTo>
                    <a:pt x="13034" y="16320"/>
                    <a:pt x="13126" y="16192"/>
                    <a:pt x="13042" y="16108"/>
                  </a:cubicBezTo>
                  <a:lnTo>
                    <a:pt x="12911" y="15966"/>
                  </a:lnTo>
                  <a:cubicBezTo>
                    <a:pt x="12899" y="15966"/>
                    <a:pt x="12899" y="15954"/>
                    <a:pt x="12887" y="15954"/>
                  </a:cubicBezTo>
                  <a:cubicBezTo>
                    <a:pt x="13077" y="15620"/>
                    <a:pt x="13256" y="15275"/>
                    <a:pt x="13446" y="14930"/>
                  </a:cubicBezTo>
                  <a:cubicBezTo>
                    <a:pt x="13489" y="14844"/>
                    <a:pt x="13425" y="14748"/>
                    <a:pt x="13334" y="14748"/>
                  </a:cubicBezTo>
                  <a:cubicBezTo>
                    <a:pt x="13324" y="14748"/>
                    <a:pt x="13314" y="14749"/>
                    <a:pt x="13304" y="14751"/>
                  </a:cubicBezTo>
                  <a:cubicBezTo>
                    <a:pt x="13351" y="14668"/>
                    <a:pt x="13411" y="14573"/>
                    <a:pt x="13458" y="14477"/>
                  </a:cubicBezTo>
                  <a:cubicBezTo>
                    <a:pt x="13482" y="14506"/>
                    <a:pt x="13515" y="14519"/>
                    <a:pt x="13547" y="14519"/>
                  </a:cubicBezTo>
                  <a:cubicBezTo>
                    <a:pt x="13597" y="14519"/>
                    <a:pt x="13646" y="14487"/>
                    <a:pt x="13661" y="14430"/>
                  </a:cubicBezTo>
                  <a:cubicBezTo>
                    <a:pt x="13756" y="14180"/>
                    <a:pt x="13816" y="13918"/>
                    <a:pt x="13887" y="13656"/>
                  </a:cubicBezTo>
                  <a:lnTo>
                    <a:pt x="13887" y="13656"/>
                  </a:lnTo>
                  <a:cubicBezTo>
                    <a:pt x="13732" y="14489"/>
                    <a:pt x="13530" y="15311"/>
                    <a:pt x="13280" y="16108"/>
                  </a:cubicBezTo>
                  <a:cubicBezTo>
                    <a:pt x="13256" y="16144"/>
                    <a:pt x="13268" y="16192"/>
                    <a:pt x="13304" y="16216"/>
                  </a:cubicBezTo>
                  <a:cubicBezTo>
                    <a:pt x="13286" y="16207"/>
                    <a:pt x="13268" y="16203"/>
                    <a:pt x="13250" y="16203"/>
                  </a:cubicBezTo>
                  <a:cubicBezTo>
                    <a:pt x="13167" y="16203"/>
                    <a:pt x="13088" y="16285"/>
                    <a:pt x="13137" y="16382"/>
                  </a:cubicBezTo>
                  <a:cubicBezTo>
                    <a:pt x="13166" y="16419"/>
                    <a:pt x="13203" y="16434"/>
                    <a:pt x="13238" y="16434"/>
                  </a:cubicBezTo>
                  <a:cubicBezTo>
                    <a:pt x="13319" y="16434"/>
                    <a:pt x="13393" y="16354"/>
                    <a:pt x="13351" y="16263"/>
                  </a:cubicBezTo>
                  <a:cubicBezTo>
                    <a:pt x="13351" y="16251"/>
                    <a:pt x="13339" y="16251"/>
                    <a:pt x="13327" y="16239"/>
                  </a:cubicBezTo>
                  <a:lnTo>
                    <a:pt x="13327" y="16239"/>
                  </a:lnTo>
                  <a:cubicBezTo>
                    <a:pt x="13349" y="16254"/>
                    <a:pt x="13373" y="16261"/>
                    <a:pt x="13397" y="16261"/>
                  </a:cubicBezTo>
                  <a:cubicBezTo>
                    <a:pt x="13450" y="16261"/>
                    <a:pt x="13501" y="16226"/>
                    <a:pt x="13518" y="16168"/>
                  </a:cubicBezTo>
                  <a:cubicBezTo>
                    <a:pt x="15066" y="11191"/>
                    <a:pt x="14935" y="5750"/>
                    <a:pt x="10410" y="2416"/>
                  </a:cubicBezTo>
                  <a:cubicBezTo>
                    <a:pt x="8494" y="999"/>
                    <a:pt x="5999" y="1"/>
                    <a:pt x="354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3" name="Google Shape;10013;p63"/>
            <p:cNvSpPr/>
            <p:nvPr/>
          </p:nvSpPr>
          <p:spPr>
            <a:xfrm>
              <a:off x="8643668" y="2505529"/>
              <a:ext cx="9511" cy="7309"/>
            </a:xfrm>
            <a:custGeom>
              <a:avLst/>
              <a:gdLst/>
              <a:ahLst/>
              <a:cxnLst/>
              <a:rect l="l" t="t" r="r" b="b"/>
              <a:pathLst>
                <a:path w="298" h="229" extrusionOk="0">
                  <a:moveTo>
                    <a:pt x="160" y="1"/>
                  </a:moveTo>
                  <a:cubicBezTo>
                    <a:pt x="80" y="1"/>
                    <a:pt x="0" y="80"/>
                    <a:pt x="42" y="171"/>
                  </a:cubicBezTo>
                  <a:cubicBezTo>
                    <a:pt x="67" y="212"/>
                    <a:pt x="103" y="228"/>
                    <a:pt x="139" y="228"/>
                  </a:cubicBezTo>
                  <a:cubicBezTo>
                    <a:pt x="219" y="228"/>
                    <a:pt x="297" y="143"/>
                    <a:pt x="256" y="52"/>
                  </a:cubicBezTo>
                  <a:cubicBezTo>
                    <a:pt x="231" y="16"/>
                    <a:pt x="195" y="1"/>
                    <a:pt x="16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4" name="Google Shape;10014;p63"/>
            <p:cNvSpPr/>
            <p:nvPr/>
          </p:nvSpPr>
          <p:spPr>
            <a:xfrm>
              <a:off x="8654106" y="2475334"/>
              <a:ext cx="19055" cy="31439"/>
            </a:xfrm>
            <a:custGeom>
              <a:avLst/>
              <a:gdLst/>
              <a:ahLst/>
              <a:cxnLst/>
              <a:rect l="l" t="t" r="r" b="b"/>
              <a:pathLst>
                <a:path w="597" h="985" extrusionOk="0">
                  <a:moveTo>
                    <a:pt x="447" y="0"/>
                  </a:moveTo>
                  <a:cubicBezTo>
                    <a:pt x="397" y="0"/>
                    <a:pt x="346" y="25"/>
                    <a:pt x="322" y="81"/>
                  </a:cubicBezTo>
                  <a:lnTo>
                    <a:pt x="36" y="843"/>
                  </a:lnTo>
                  <a:cubicBezTo>
                    <a:pt x="1" y="929"/>
                    <a:pt x="72" y="985"/>
                    <a:pt x="148" y="985"/>
                  </a:cubicBezTo>
                  <a:cubicBezTo>
                    <a:pt x="198" y="985"/>
                    <a:pt x="251" y="960"/>
                    <a:pt x="274" y="903"/>
                  </a:cubicBezTo>
                  <a:lnTo>
                    <a:pt x="560" y="153"/>
                  </a:lnTo>
                  <a:cubicBezTo>
                    <a:pt x="596" y="59"/>
                    <a:pt x="523" y="0"/>
                    <a:pt x="44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5" name="Google Shape;10015;p63"/>
            <p:cNvSpPr/>
            <p:nvPr/>
          </p:nvSpPr>
          <p:spPr>
            <a:xfrm>
              <a:off x="8627517" y="2308492"/>
              <a:ext cx="214198" cy="166035"/>
            </a:xfrm>
            <a:custGeom>
              <a:avLst/>
              <a:gdLst/>
              <a:ahLst/>
              <a:cxnLst/>
              <a:rect l="l" t="t" r="r" b="b"/>
              <a:pathLst>
                <a:path w="6711" h="5202" extrusionOk="0">
                  <a:moveTo>
                    <a:pt x="6557" y="1"/>
                  </a:moveTo>
                  <a:cubicBezTo>
                    <a:pt x="6543" y="1"/>
                    <a:pt x="6529" y="4"/>
                    <a:pt x="6513" y="10"/>
                  </a:cubicBezTo>
                  <a:cubicBezTo>
                    <a:pt x="3953" y="1046"/>
                    <a:pt x="2072" y="2272"/>
                    <a:pt x="596" y="4618"/>
                  </a:cubicBezTo>
                  <a:cubicBezTo>
                    <a:pt x="584" y="4642"/>
                    <a:pt x="572" y="4654"/>
                    <a:pt x="572" y="4666"/>
                  </a:cubicBezTo>
                  <a:cubicBezTo>
                    <a:pt x="465" y="4594"/>
                    <a:pt x="357" y="4487"/>
                    <a:pt x="274" y="4368"/>
                  </a:cubicBezTo>
                  <a:cubicBezTo>
                    <a:pt x="250" y="4333"/>
                    <a:pt x="215" y="4319"/>
                    <a:pt x="179" y="4319"/>
                  </a:cubicBezTo>
                  <a:cubicBezTo>
                    <a:pt x="91" y="4319"/>
                    <a:pt x="1" y="4406"/>
                    <a:pt x="60" y="4499"/>
                  </a:cubicBezTo>
                  <a:cubicBezTo>
                    <a:pt x="262" y="4797"/>
                    <a:pt x="584" y="4987"/>
                    <a:pt x="869" y="5178"/>
                  </a:cubicBezTo>
                  <a:cubicBezTo>
                    <a:pt x="892" y="5194"/>
                    <a:pt x="915" y="5201"/>
                    <a:pt x="936" y="5201"/>
                  </a:cubicBezTo>
                  <a:cubicBezTo>
                    <a:pt x="1034" y="5201"/>
                    <a:pt x="1096" y="5042"/>
                    <a:pt x="988" y="4963"/>
                  </a:cubicBezTo>
                  <a:lnTo>
                    <a:pt x="738" y="4797"/>
                  </a:lnTo>
                  <a:cubicBezTo>
                    <a:pt x="774" y="4797"/>
                    <a:pt x="786" y="4773"/>
                    <a:pt x="810" y="4749"/>
                  </a:cubicBezTo>
                  <a:cubicBezTo>
                    <a:pt x="2250" y="2451"/>
                    <a:pt x="4096" y="1260"/>
                    <a:pt x="6572" y="248"/>
                  </a:cubicBezTo>
                  <a:cubicBezTo>
                    <a:pt x="6710" y="195"/>
                    <a:pt x="6669" y="1"/>
                    <a:pt x="655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6" name="Google Shape;10016;p63"/>
            <p:cNvSpPr/>
            <p:nvPr/>
          </p:nvSpPr>
          <p:spPr>
            <a:xfrm>
              <a:off x="8633422" y="2311780"/>
              <a:ext cx="144778" cy="135873"/>
            </a:xfrm>
            <a:custGeom>
              <a:avLst/>
              <a:gdLst/>
              <a:ahLst/>
              <a:cxnLst/>
              <a:rect l="l" t="t" r="r" b="b"/>
              <a:pathLst>
                <a:path w="4536" h="4257" extrusionOk="0">
                  <a:moveTo>
                    <a:pt x="4350" y="0"/>
                  </a:moveTo>
                  <a:cubicBezTo>
                    <a:pt x="4331" y="0"/>
                    <a:pt x="4312" y="4"/>
                    <a:pt x="4292" y="14"/>
                  </a:cubicBezTo>
                  <a:cubicBezTo>
                    <a:pt x="2506" y="931"/>
                    <a:pt x="1030" y="2348"/>
                    <a:pt x="41" y="4086"/>
                  </a:cubicBezTo>
                  <a:cubicBezTo>
                    <a:pt x="0" y="4177"/>
                    <a:pt x="74" y="4257"/>
                    <a:pt x="155" y="4257"/>
                  </a:cubicBezTo>
                  <a:cubicBezTo>
                    <a:pt x="190" y="4257"/>
                    <a:pt x="227" y="4242"/>
                    <a:pt x="256" y="4205"/>
                  </a:cubicBezTo>
                  <a:cubicBezTo>
                    <a:pt x="1220" y="2503"/>
                    <a:pt x="2673" y="1122"/>
                    <a:pt x="4423" y="229"/>
                  </a:cubicBezTo>
                  <a:cubicBezTo>
                    <a:pt x="4536" y="167"/>
                    <a:pt x="4463" y="0"/>
                    <a:pt x="435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7" name="Google Shape;10017;p63"/>
            <p:cNvSpPr/>
            <p:nvPr/>
          </p:nvSpPr>
          <p:spPr>
            <a:xfrm>
              <a:off x="8805117" y="2217203"/>
              <a:ext cx="448345" cy="199484"/>
            </a:xfrm>
            <a:custGeom>
              <a:avLst/>
              <a:gdLst/>
              <a:ahLst/>
              <a:cxnLst/>
              <a:rect l="l" t="t" r="r" b="b"/>
              <a:pathLst>
                <a:path w="14047" h="6250" extrusionOk="0">
                  <a:moveTo>
                    <a:pt x="4275" y="1"/>
                  </a:moveTo>
                  <a:cubicBezTo>
                    <a:pt x="2897" y="1"/>
                    <a:pt x="1501" y="262"/>
                    <a:pt x="127" y="763"/>
                  </a:cubicBezTo>
                  <a:cubicBezTo>
                    <a:pt x="0" y="826"/>
                    <a:pt x="33" y="1022"/>
                    <a:pt x="152" y="1022"/>
                  </a:cubicBezTo>
                  <a:cubicBezTo>
                    <a:pt x="166" y="1022"/>
                    <a:pt x="182" y="1019"/>
                    <a:pt x="199" y="1013"/>
                  </a:cubicBezTo>
                  <a:cubicBezTo>
                    <a:pt x="1561" y="516"/>
                    <a:pt x="2949" y="251"/>
                    <a:pt x="4318" y="251"/>
                  </a:cubicBezTo>
                  <a:cubicBezTo>
                    <a:pt x="6228" y="251"/>
                    <a:pt x="8104" y="766"/>
                    <a:pt x="9831" y="1882"/>
                  </a:cubicBezTo>
                  <a:cubicBezTo>
                    <a:pt x="11331" y="2858"/>
                    <a:pt x="13153" y="4406"/>
                    <a:pt x="13772" y="6168"/>
                  </a:cubicBezTo>
                  <a:cubicBezTo>
                    <a:pt x="13795" y="6225"/>
                    <a:pt x="13847" y="6249"/>
                    <a:pt x="13896" y="6249"/>
                  </a:cubicBezTo>
                  <a:cubicBezTo>
                    <a:pt x="13973" y="6249"/>
                    <a:pt x="14046" y="6191"/>
                    <a:pt x="14010" y="6097"/>
                  </a:cubicBezTo>
                  <a:cubicBezTo>
                    <a:pt x="13367" y="4263"/>
                    <a:pt x="11522" y="2680"/>
                    <a:pt x="9950" y="1668"/>
                  </a:cubicBezTo>
                  <a:cubicBezTo>
                    <a:pt x="8172" y="534"/>
                    <a:pt x="6242" y="1"/>
                    <a:pt x="427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8" name="Google Shape;10018;p63"/>
            <p:cNvSpPr/>
            <p:nvPr/>
          </p:nvSpPr>
          <p:spPr>
            <a:xfrm>
              <a:off x="8627325" y="2381268"/>
              <a:ext cx="9511" cy="7501"/>
            </a:xfrm>
            <a:custGeom>
              <a:avLst/>
              <a:gdLst/>
              <a:ahLst/>
              <a:cxnLst/>
              <a:rect l="l" t="t" r="r" b="b"/>
              <a:pathLst>
                <a:path w="298" h="235" extrusionOk="0">
                  <a:moveTo>
                    <a:pt x="161" y="1"/>
                  </a:moveTo>
                  <a:cubicBezTo>
                    <a:pt x="81" y="1"/>
                    <a:pt x="0" y="83"/>
                    <a:pt x="42" y="183"/>
                  </a:cubicBezTo>
                  <a:cubicBezTo>
                    <a:pt x="67" y="219"/>
                    <a:pt x="102" y="234"/>
                    <a:pt x="137" y="234"/>
                  </a:cubicBezTo>
                  <a:cubicBezTo>
                    <a:pt x="217" y="234"/>
                    <a:pt x="298" y="152"/>
                    <a:pt x="256" y="52"/>
                  </a:cubicBezTo>
                  <a:cubicBezTo>
                    <a:pt x="231" y="16"/>
                    <a:pt x="196" y="1"/>
                    <a:pt x="16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9" name="Google Shape;10019;p63"/>
            <p:cNvSpPr/>
            <p:nvPr/>
          </p:nvSpPr>
          <p:spPr>
            <a:xfrm>
              <a:off x="8634731" y="2259177"/>
              <a:ext cx="142256" cy="116116"/>
            </a:xfrm>
            <a:custGeom>
              <a:avLst/>
              <a:gdLst/>
              <a:ahLst/>
              <a:cxnLst/>
              <a:rect l="l" t="t" r="r" b="b"/>
              <a:pathLst>
                <a:path w="4457" h="3638" extrusionOk="0">
                  <a:moveTo>
                    <a:pt x="4281" y="0"/>
                  </a:moveTo>
                  <a:cubicBezTo>
                    <a:pt x="4260" y="0"/>
                    <a:pt x="4238" y="6"/>
                    <a:pt x="4215" y="19"/>
                  </a:cubicBezTo>
                  <a:cubicBezTo>
                    <a:pt x="2632" y="877"/>
                    <a:pt x="1227" y="2031"/>
                    <a:pt x="72" y="3425"/>
                  </a:cubicBezTo>
                  <a:cubicBezTo>
                    <a:pt x="0" y="3514"/>
                    <a:pt x="77" y="3637"/>
                    <a:pt x="165" y="3637"/>
                  </a:cubicBezTo>
                  <a:cubicBezTo>
                    <a:pt x="194" y="3637"/>
                    <a:pt x="224" y="3624"/>
                    <a:pt x="250" y="3591"/>
                  </a:cubicBezTo>
                  <a:cubicBezTo>
                    <a:pt x="1382" y="2222"/>
                    <a:pt x="2775" y="1079"/>
                    <a:pt x="4346" y="222"/>
                  </a:cubicBezTo>
                  <a:cubicBezTo>
                    <a:pt x="4456" y="162"/>
                    <a:pt x="4390" y="0"/>
                    <a:pt x="428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0" name="Google Shape;10020;p63"/>
            <p:cNvSpPr/>
            <p:nvPr/>
          </p:nvSpPr>
          <p:spPr>
            <a:xfrm>
              <a:off x="8843037" y="2305172"/>
              <a:ext cx="21193" cy="11458"/>
            </a:xfrm>
            <a:custGeom>
              <a:avLst/>
              <a:gdLst/>
              <a:ahLst/>
              <a:cxnLst/>
              <a:rect l="l" t="t" r="r" b="b"/>
              <a:pathLst>
                <a:path w="664" h="359" extrusionOk="0">
                  <a:moveTo>
                    <a:pt x="500" y="1"/>
                  </a:moveTo>
                  <a:cubicBezTo>
                    <a:pt x="489" y="1"/>
                    <a:pt x="476" y="3"/>
                    <a:pt x="463" y="7"/>
                  </a:cubicBezTo>
                  <a:lnTo>
                    <a:pt x="130" y="114"/>
                  </a:lnTo>
                  <a:cubicBezTo>
                    <a:pt x="0" y="158"/>
                    <a:pt x="38" y="359"/>
                    <a:pt x="162" y="359"/>
                  </a:cubicBezTo>
                  <a:cubicBezTo>
                    <a:pt x="174" y="359"/>
                    <a:pt x="188" y="357"/>
                    <a:pt x="201" y="352"/>
                  </a:cubicBezTo>
                  <a:lnTo>
                    <a:pt x="523" y="245"/>
                  </a:lnTo>
                  <a:cubicBezTo>
                    <a:pt x="664" y="202"/>
                    <a:pt x="617" y="1"/>
                    <a:pt x="50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1" name="Google Shape;10021;p63"/>
            <p:cNvSpPr/>
            <p:nvPr/>
          </p:nvSpPr>
          <p:spPr>
            <a:xfrm>
              <a:off x="8867168" y="2296171"/>
              <a:ext cx="78836" cy="11969"/>
            </a:xfrm>
            <a:custGeom>
              <a:avLst/>
              <a:gdLst/>
              <a:ahLst/>
              <a:cxnLst/>
              <a:rect l="l" t="t" r="r" b="b"/>
              <a:pathLst>
                <a:path w="2470" h="375" extrusionOk="0">
                  <a:moveTo>
                    <a:pt x="1370" y="0"/>
                  </a:moveTo>
                  <a:cubicBezTo>
                    <a:pt x="955" y="0"/>
                    <a:pt x="543" y="32"/>
                    <a:pt x="136" y="134"/>
                  </a:cubicBezTo>
                  <a:cubicBezTo>
                    <a:pt x="1" y="179"/>
                    <a:pt x="36" y="374"/>
                    <a:pt x="172" y="374"/>
                  </a:cubicBezTo>
                  <a:cubicBezTo>
                    <a:pt x="180" y="374"/>
                    <a:pt x="187" y="374"/>
                    <a:pt x="196" y="372"/>
                  </a:cubicBezTo>
                  <a:cubicBezTo>
                    <a:pt x="589" y="271"/>
                    <a:pt x="991" y="238"/>
                    <a:pt x="1396" y="238"/>
                  </a:cubicBezTo>
                  <a:cubicBezTo>
                    <a:pt x="1701" y="238"/>
                    <a:pt x="2008" y="257"/>
                    <a:pt x="2315" y="277"/>
                  </a:cubicBezTo>
                  <a:cubicBezTo>
                    <a:pt x="2319" y="277"/>
                    <a:pt x="2322" y="278"/>
                    <a:pt x="2326" y="278"/>
                  </a:cubicBezTo>
                  <a:cubicBezTo>
                    <a:pt x="2470" y="278"/>
                    <a:pt x="2466" y="51"/>
                    <a:pt x="2315" y="39"/>
                  </a:cubicBezTo>
                  <a:cubicBezTo>
                    <a:pt x="1998" y="19"/>
                    <a:pt x="1683" y="0"/>
                    <a:pt x="137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2" name="Google Shape;10022;p63"/>
            <p:cNvSpPr/>
            <p:nvPr/>
          </p:nvSpPr>
          <p:spPr>
            <a:xfrm>
              <a:off x="8953829" y="2300385"/>
              <a:ext cx="127287" cy="42610"/>
            </a:xfrm>
            <a:custGeom>
              <a:avLst/>
              <a:gdLst/>
              <a:ahLst/>
              <a:cxnLst/>
              <a:rect l="l" t="t" r="r" b="b"/>
              <a:pathLst>
                <a:path w="3988" h="1335" extrusionOk="0">
                  <a:moveTo>
                    <a:pt x="198" y="1"/>
                  </a:moveTo>
                  <a:cubicBezTo>
                    <a:pt x="58" y="1"/>
                    <a:pt x="0" y="218"/>
                    <a:pt x="148" y="240"/>
                  </a:cubicBezTo>
                  <a:cubicBezTo>
                    <a:pt x="1398" y="419"/>
                    <a:pt x="2600" y="776"/>
                    <a:pt x="3743" y="1324"/>
                  </a:cubicBezTo>
                  <a:cubicBezTo>
                    <a:pt x="3761" y="1331"/>
                    <a:pt x="3779" y="1335"/>
                    <a:pt x="3795" y="1335"/>
                  </a:cubicBezTo>
                  <a:cubicBezTo>
                    <a:pt x="3912" y="1335"/>
                    <a:pt x="3987" y="1172"/>
                    <a:pt x="3862" y="1110"/>
                  </a:cubicBezTo>
                  <a:cubicBezTo>
                    <a:pt x="2707" y="550"/>
                    <a:pt x="1481" y="181"/>
                    <a:pt x="219" y="2"/>
                  </a:cubicBezTo>
                  <a:cubicBezTo>
                    <a:pt x="212" y="1"/>
                    <a:pt x="204" y="1"/>
                    <a:pt x="19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3" name="Google Shape;10023;p63"/>
            <p:cNvSpPr/>
            <p:nvPr/>
          </p:nvSpPr>
          <p:spPr>
            <a:xfrm>
              <a:off x="8705081" y="2814858"/>
              <a:ext cx="135586" cy="77847"/>
            </a:xfrm>
            <a:custGeom>
              <a:avLst/>
              <a:gdLst/>
              <a:ahLst/>
              <a:cxnLst/>
              <a:rect l="l" t="t" r="r" b="b"/>
              <a:pathLst>
                <a:path w="4248" h="2439" extrusionOk="0">
                  <a:moveTo>
                    <a:pt x="183" y="1"/>
                  </a:moveTo>
                  <a:cubicBezTo>
                    <a:pt x="85" y="1"/>
                    <a:pt x="0" y="123"/>
                    <a:pt x="94" y="208"/>
                  </a:cubicBezTo>
                  <a:cubicBezTo>
                    <a:pt x="392" y="410"/>
                    <a:pt x="666" y="648"/>
                    <a:pt x="916" y="910"/>
                  </a:cubicBezTo>
                  <a:cubicBezTo>
                    <a:pt x="1166" y="1172"/>
                    <a:pt x="1321" y="1541"/>
                    <a:pt x="1583" y="1791"/>
                  </a:cubicBezTo>
                  <a:cubicBezTo>
                    <a:pt x="1928" y="2113"/>
                    <a:pt x="2452" y="2184"/>
                    <a:pt x="2880" y="2291"/>
                  </a:cubicBezTo>
                  <a:cubicBezTo>
                    <a:pt x="3097" y="2347"/>
                    <a:pt x="3420" y="2439"/>
                    <a:pt x="3692" y="2439"/>
                  </a:cubicBezTo>
                  <a:cubicBezTo>
                    <a:pt x="4003" y="2439"/>
                    <a:pt x="4247" y="2319"/>
                    <a:pt x="4190" y="1886"/>
                  </a:cubicBezTo>
                  <a:cubicBezTo>
                    <a:pt x="4180" y="1823"/>
                    <a:pt x="4135" y="1796"/>
                    <a:pt x="4087" y="1796"/>
                  </a:cubicBezTo>
                  <a:cubicBezTo>
                    <a:pt x="4016" y="1796"/>
                    <a:pt x="3938" y="1854"/>
                    <a:pt x="3952" y="1946"/>
                  </a:cubicBezTo>
                  <a:cubicBezTo>
                    <a:pt x="3974" y="2115"/>
                    <a:pt x="3829" y="2169"/>
                    <a:pt x="3630" y="2169"/>
                  </a:cubicBezTo>
                  <a:cubicBezTo>
                    <a:pt x="3296" y="2169"/>
                    <a:pt x="2811" y="2016"/>
                    <a:pt x="2714" y="1994"/>
                  </a:cubicBezTo>
                  <a:cubicBezTo>
                    <a:pt x="2273" y="1875"/>
                    <a:pt x="1928" y="1744"/>
                    <a:pt x="1606" y="1398"/>
                  </a:cubicBezTo>
                  <a:cubicBezTo>
                    <a:pt x="1154" y="910"/>
                    <a:pt x="809" y="446"/>
                    <a:pt x="261" y="29"/>
                  </a:cubicBezTo>
                  <a:cubicBezTo>
                    <a:pt x="236" y="9"/>
                    <a:pt x="209" y="1"/>
                    <a:pt x="18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4" name="Google Shape;10024;p63"/>
            <p:cNvSpPr/>
            <p:nvPr/>
          </p:nvSpPr>
          <p:spPr>
            <a:xfrm>
              <a:off x="8649924" y="2642175"/>
              <a:ext cx="60835" cy="149406"/>
            </a:xfrm>
            <a:custGeom>
              <a:avLst/>
              <a:gdLst/>
              <a:ahLst/>
              <a:cxnLst/>
              <a:rect l="l" t="t" r="r" b="b"/>
              <a:pathLst>
                <a:path w="1906" h="4681" extrusionOk="0">
                  <a:moveTo>
                    <a:pt x="1752" y="1"/>
                  </a:moveTo>
                  <a:cubicBezTo>
                    <a:pt x="1694" y="1"/>
                    <a:pt x="1638" y="40"/>
                    <a:pt x="1632" y="117"/>
                  </a:cubicBezTo>
                  <a:cubicBezTo>
                    <a:pt x="1656" y="724"/>
                    <a:pt x="1537" y="1343"/>
                    <a:pt x="1275" y="1903"/>
                  </a:cubicBezTo>
                  <a:cubicBezTo>
                    <a:pt x="1048" y="2367"/>
                    <a:pt x="679" y="2677"/>
                    <a:pt x="405" y="3094"/>
                  </a:cubicBezTo>
                  <a:cubicBezTo>
                    <a:pt x="1" y="3737"/>
                    <a:pt x="394" y="4237"/>
                    <a:pt x="929" y="4653"/>
                  </a:cubicBezTo>
                  <a:cubicBezTo>
                    <a:pt x="953" y="4672"/>
                    <a:pt x="979" y="4680"/>
                    <a:pt x="1005" y="4680"/>
                  </a:cubicBezTo>
                  <a:cubicBezTo>
                    <a:pt x="1107" y="4680"/>
                    <a:pt x="1201" y="4551"/>
                    <a:pt x="1096" y="4475"/>
                  </a:cubicBezTo>
                  <a:cubicBezTo>
                    <a:pt x="953" y="4356"/>
                    <a:pt x="644" y="4141"/>
                    <a:pt x="584" y="3963"/>
                  </a:cubicBezTo>
                  <a:cubicBezTo>
                    <a:pt x="465" y="3641"/>
                    <a:pt x="751" y="3070"/>
                    <a:pt x="953" y="2832"/>
                  </a:cubicBezTo>
                  <a:cubicBezTo>
                    <a:pt x="1167" y="2582"/>
                    <a:pt x="1346" y="2308"/>
                    <a:pt x="1489" y="2010"/>
                  </a:cubicBezTo>
                  <a:cubicBezTo>
                    <a:pt x="1763" y="1415"/>
                    <a:pt x="1906" y="772"/>
                    <a:pt x="1882" y="117"/>
                  </a:cubicBezTo>
                  <a:cubicBezTo>
                    <a:pt x="1870" y="40"/>
                    <a:pt x="1810" y="1"/>
                    <a:pt x="175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5" name="Google Shape;10025;p63"/>
            <p:cNvSpPr/>
            <p:nvPr/>
          </p:nvSpPr>
          <p:spPr>
            <a:xfrm>
              <a:off x="8694005" y="2797622"/>
              <a:ext cx="8394" cy="11618"/>
            </a:xfrm>
            <a:custGeom>
              <a:avLst/>
              <a:gdLst/>
              <a:ahLst/>
              <a:cxnLst/>
              <a:rect l="l" t="t" r="r" b="b"/>
              <a:pathLst>
                <a:path w="263" h="364" extrusionOk="0">
                  <a:moveTo>
                    <a:pt x="121" y="1"/>
                  </a:moveTo>
                  <a:cubicBezTo>
                    <a:pt x="60" y="1"/>
                    <a:pt x="1" y="39"/>
                    <a:pt x="1" y="117"/>
                  </a:cubicBezTo>
                  <a:lnTo>
                    <a:pt x="13" y="248"/>
                  </a:lnTo>
                  <a:cubicBezTo>
                    <a:pt x="19" y="325"/>
                    <a:pt x="81" y="364"/>
                    <a:pt x="142" y="364"/>
                  </a:cubicBezTo>
                  <a:cubicBezTo>
                    <a:pt x="203" y="364"/>
                    <a:pt x="263" y="325"/>
                    <a:pt x="263" y="248"/>
                  </a:cubicBezTo>
                  <a:lnTo>
                    <a:pt x="251" y="117"/>
                  </a:lnTo>
                  <a:cubicBezTo>
                    <a:pt x="245" y="39"/>
                    <a:pt x="182" y="1"/>
                    <a:pt x="12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6" name="Google Shape;10026;p63"/>
            <p:cNvSpPr/>
            <p:nvPr/>
          </p:nvSpPr>
          <p:spPr>
            <a:xfrm>
              <a:off x="8702368" y="2356371"/>
              <a:ext cx="182440" cy="276086"/>
            </a:xfrm>
            <a:custGeom>
              <a:avLst/>
              <a:gdLst/>
              <a:ahLst/>
              <a:cxnLst/>
              <a:rect l="l" t="t" r="r" b="b"/>
              <a:pathLst>
                <a:path w="5716" h="8650" extrusionOk="0">
                  <a:moveTo>
                    <a:pt x="3685" y="0"/>
                  </a:moveTo>
                  <a:cubicBezTo>
                    <a:pt x="2356" y="0"/>
                    <a:pt x="1056" y="269"/>
                    <a:pt x="406" y="1642"/>
                  </a:cubicBezTo>
                  <a:cubicBezTo>
                    <a:pt x="36" y="2404"/>
                    <a:pt x="167" y="3463"/>
                    <a:pt x="156" y="4273"/>
                  </a:cubicBezTo>
                  <a:cubicBezTo>
                    <a:pt x="120" y="5702"/>
                    <a:pt x="1" y="7142"/>
                    <a:pt x="263" y="8559"/>
                  </a:cubicBezTo>
                  <a:cubicBezTo>
                    <a:pt x="272" y="8622"/>
                    <a:pt x="318" y="8650"/>
                    <a:pt x="366" y="8650"/>
                  </a:cubicBezTo>
                  <a:cubicBezTo>
                    <a:pt x="437" y="8650"/>
                    <a:pt x="515" y="8591"/>
                    <a:pt x="501" y="8500"/>
                  </a:cubicBezTo>
                  <a:cubicBezTo>
                    <a:pt x="203" y="6845"/>
                    <a:pt x="156" y="4630"/>
                    <a:pt x="429" y="2975"/>
                  </a:cubicBezTo>
                  <a:cubicBezTo>
                    <a:pt x="809" y="669"/>
                    <a:pt x="2226" y="273"/>
                    <a:pt x="3908" y="273"/>
                  </a:cubicBezTo>
                  <a:cubicBezTo>
                    <a:pt x="4441" y="273"/>
                    <a:pt x="5000" y="312"/>
                    <a:pt x="5561" y="344"/>
                  </a:cubicBezTo>
                  <a:cubicBezTo>
                    <a:pt x="5716" y="344"/>
                    <a:pt x="5716" y="106"/>
                    <a:pt x="5561" y="94"/>
                  </a:cubicBezTo>
                  <a:cubicBezTo>
                    <a:pt x="4976" y="63"/>
                    <a:pt x="4327" y="0"/>
                    <a:pt x="368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7" name="Google Shape;10027;p63"/>
            <p:cNvSpPr/>
            <p:nvPr/>
          </p:nvSpPr>
          <p:spPr>
            <a:xfrm>
              <a:off x="8910802" y="2361510"/>
              <a:ext cx="48834" cy="41844"/>
            </a:xfrm>
            <a:custGeom>
              <a:avLst/>
              <a:gdLst/>
              <a:ahLst/>
              <a:cxnLst/>
              <a:rect l="l" t="t" r="r" b="b"/>
              <a:pathLst>
                <a:path w="1530" h="1311" extrusionOk="0">
                  <a:moveTo>
                    <a:pt x="418" y="1"/>
                  </a:moveTo>
                  <a:cubicBezTo>
                    <a:pt x="329" y="1"/>
                    <a:pt x="232" y="20"/>
                    <a:pt x="126" y="64"/>
                  </a:cubicBezTo>
                  <a:cubicBezTo>
                    <a:pt x="1" y="116"/>
                    <a:pt x="87" y="288"/>
                    <a:pt x="207" y="288"/>
                  </a:cubicBezTo>
                  <a:cubicBezTo>
                    <a:pt x="223" y="288"/>
                    <a:pt x="240" y="285"/>
                    <a:pt x="257" y="278"/>
                  </a:cubicBezTo>
                  <a:cubicBezTo>
                    <a:pt x="317" y="253"/>
                    <a:pt x="373" y="241"/>
                    <a:pt x="426" y="241"/>
                  </a:cubicBezTo>
                  <a:cubicBezTo>
                    <a:pt x="848" y="241"/>
                    <a:pt x="1067" y="969"/>
                    <a:pt x="1257" y="1254"/>
                  </a:cubicBezTo>
                  <a:cubicBezTo>
                    <a:pt x="1286" y="1294"/>
                    <a:pt x="1325" y="1311"/>
                    <a:pt x="1363" y="1311"/>
                  </a:cubicBezTo>
                  <a:cubicBezTo>
                    <a:pt x="1449" y="1311"/>
                    <a:pt x="1530" y="1223"/>
                    <a:pt x="1472" y="1123"/>
                  </a:cubicBezTo>
                  <a:cubicBezTo>
                    <a:pt x="1216" y="725"/>
                    <a:pt x="960" y="1"/>
                    <a:pt x="41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8" name="Google Shape;10028;p63"/>
            <p:cNvSpPr/>
            <p:nvPr/>
          </p:nvSpPr>
          <p:spPr>
            <a:xfrm>
              <a:off x="8961362" y="2419060"/>
              <a:ext cx="24162" cy="109286"/>
            </a:xfrm>
            <a:custGeom>
              <a:avLst/>
              <a:gdLst/>
              <a:ahLst/>
              <a:cxnLst/>
              <a:rect l="l" t="t" r="r" b="b"/>
              <a:pathLst>
                <a:path w="757" h="3424" extrusionOk="0">
                  <a:moveTo>
                    <a:pt x="195" y="1"/>
                  </a:moveTo>
                  <a:cubicBezTo>
                    <a:pt x="77" y="1"/>
                    <a:pt x="0" y="173"/>
                    <a:pt x="126" y="225"/>
                  </a:cubicBezTo>
                  <a:cubicBezTo>
                    <a:pt x="757" y="511"/>
                    <a:pt x="328" y="1380"/>
                    <a:pt x="269" y="1880"/>
                  </a:cubicBezTo>
                  <a:cubicBezTo>
                    <a:pt x="245" y="2368"/>
                    <a:pt x="269" y="2857"/>
                    <a:pt x="364" y="3333"/>
                  </a:cubicBezTo>
                  <a:cubicBezTo>
                    <a:pt x="369" y="3396"/>
                    <a:pt x="411" y="3423"/>
                    <a:pt x="459" y="3423"/>
                  </a:cubicBezTo>
                  <a:cubicBezTo>
                    <a:pt x="528" y="3423"/>
                    <a:pt x="609" y="3365"/>
                    <a:pt x="602" y="3273"/>
                  </a:cubicBezTo>
                  <a:cubicBezTo>
                    <a:pt x="519" y="2845"/>
                    <a:pt x="495" y="2404"/>
                    <a:pt x="507" y="1975"/>
                  </a:cubicBezTo>
                  <a:cubicBezTo>
                    <a:pt x="543" y="1630"/>
                    <a:pt x="674" y="1309"/>
                    <a:pt x="709" y="963"/>
                  </a:cubicBezTo>
                  <a:cubicBezTo>
                    <a:pt x="745" y="559"/>
                    <a:pt x="626" y="190"/>
                    <a:pt x="245" y="11"/>
                  </a:cubicBezTo>
                  <a:cubicBezTo>
                    <a:pt x="228" y="4"/>
                    <a:pt x="211" y="1"/>
                    <a:pt x="19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9" name="Google Shape;10029;p63"/>
            <p:cNvSpPr/>
            <p:nvPr/>
          </p:nvSpPr>
          <p:spPr>
            <a:xfrm>
              <a:off x="8928134" y="2551397"/>
              <a:ext cx="60452" cy="139671"/>
            </a:xfrm>
            <a:custGeom>
              <a:avLst/>
              <a:gdLst/>
              <a:ahLst/>
              <a:cxnLst/>
              <a:rect l="l" t="t" r="r" b="b"/>
              <a:pathLst>
                <a:path w="1894" h="4376" extrusionOk="0">
                  <a:moveTo>
                    <a:pt x="1102" y="1"/>
                  </a:moveTo>
                  <a:cubicBezTo>
                    <a:pt x="1063" y="1"/>
                    <a:pt x="1024" y="21"/>
                    <a:pt x="1000" y="68"/>
                  </a:cubicBezTo>
                  <a:lnTo>
                    <a:pt x="322" y="1485"/>
                  </a:lnTo>
                  <a:cubicBezTo>
                    <a:pt x="238" y="1651"/>
                    <a:pt x="0" y="1961"/>
                    <a:pt x="36" y="2163"/>
                  </a:cubicBezTo>
                  <a:cubicBezTo>
                    <a:pt x="71" y="2306"/>
                    <a:pt x="155" y="2342"/>
                    <a:pt x="238" y="2437"/>
                  </a:cubicBezTo>
                  <a:cubicBezTo>
                    <a:pt x="524" y="2723"/>
                    <a:pt x="1881" y="3604"/>
                    <a:pt x="1250" y="4175"/>
                  </a:cubicBezTo>
                  <a:cubicBezTo>
                    <a:pt x="1157" y="4250"/>
                    <a:pt x="1246" y="4375"/>
                    <a:pt x="1346" y="4375"/>
                  </a:cubicBezTo>
                  <a:cubicBezTo>
                    <a:pt x="1374" y="4375"/>
                    <a:pt x="1403" y="4366"/>
                    <a:pt x="1429" y="4342"/>
                  </a:cubicBezTo>
                  <a:cubicBezTo>
                    <a:pt x="1893" y="3937"/>
                    <a:pt x="1584" y="3437"/>
                    <a:pt x="1250" y="3044"/>
                  </a:cubicBezTo>
                  <a:cubicBezTo>
                    <a:pt x="953" y="2687"/>
                    <a:pt x="369" y="2390"/>
                    <a:pt x="417" y="1854"/>
                  </a:cubicBezTo>
                  <a:cubicBezTo>
                    <a:pt x="441" y="1628"/>
                    <a:pt x="667" y="1342"/>
                    <a:pt x="762" y="1139"/>
                  </a:cubicBezTo>
                  <a:lnTo>
                    <a:pt x="1214" y="187"/>
                  </a:lnTo>
                  <a:cubicBezTo>
                    <a:pt x="1262" y="83"/>
                    <a:pt x="1182" y="1"/>
                    <a:pt x="110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0" name="Google Shape;10030;p63"/>
            <p:cNvSpPr/>
            <p:nvPr/>
          </p:nvSpPr>
          <p:spPr>
            <a:xfrm>
              <a:off x="8915973" y="2706077"/>
              <a:ext cx="49568" cy="28630"/>
            </a:xfrm>
            <a:custGeom>
              <a:avLst/>
              <a:gdLst/>
              <a:ahLst/>
              <a:cxnLst/>
              <a:rect l="l" t="t" r="r" b="b"/>
              <a:pathLst>
                <a:path w="1553" h="897" extrusionOk="0">
                  <a:moveTo>
                    <a:pt x="1392" y="1"/>
                  </a:moveTo>
                  <a:cubicBezTo>
                    <a:pt x="1354" y="1"/>
                    <a:pt x="1317" y="21"/>
                    <a:pt x="1298" y="68"/>
                  </a:cubicBezTo>
                  <a:cubicBezTo>
                    <a:pt x="1202" y="270"/>
                    <a:pt x="1058" y="444"/>
                    <a:pt x="841" y="444"/>
                  </a:cubicBezTo>
                  <a:cubicBezTo>
                    <a:pt x="816" y="444"/>
                    <a:pt x="789" y="442"/>
                    <a:pt x="762" y="437"/>
                  </a:cubicBezTo>
                  <a:cubicBezTo>
                    <a:pt x="619" y="401"/>
                    <a:pt x="488" y="389"/>
                    <a:pt x="345" y="389"/>
                  </a:cubicBezTo>
                  <a:cubicBezTo>
                    <a:pt x="143" y="413"/>
                    <a:pt x="0" y="603"/>
                    <a:pt x="36" y="806"/>
                  </a:cubicBezTo>
                  <a:cubicBezTo>
                    <a:pt x="45" y="869"/>
                    <a:pt x="91" y="896"/>
                    <a:pt x="139" y="896"/>
                  </a:cubicBezTo>
                  <a:cubicBezTo>
                    <a:pt x="210" y="896"/>
                    <a:pt x="288" y="838"/>
                    <a:pt x="274" y="746"/>
                  </a:cubicBezTo>
                  <a:cubicBezTo>
                    <a:pt x="264" y="662"/>
                    <a:pt x="334" y="638"/>
                    <a:pt x="424" y="638"/>
                  </a:cubicBezTo>
                  <a:cubicBezTo>
                    <a:pt x="552" y="638"/>
                    <a:pt x="720" y="687"/>
                    <a:pt x="762" y="687"/>
                  </a:cubicBezTo>
                  <a:cubicBezTo>
                    <a:pt x="800" y="695"/>
                    <a:pt x="836" y="699"/>
                    <a:pt x="872" y="699"/>
                  </a:cubicBezTo>
                  <a:cubicBezTo>
                    <a:pt x="937" y="699"/>
                    <a:pt x="998" y="686"/>
                    <a:pt x="1060" y="663"/>
                  </a:cubicBezTo>
                  <a:cubicBezTo>
                    <a:pt x="1262" y="568"/>
                    <a:pt x="1429" y="401"/>
                    <a:pt x="1512" y="187"/>
                  </a:cubicBezTo>
                  <a:cubicBezTo>
                    <a:pt x="1552" y="83"/>
                    <a:pt x="1469" y="1"/>
                    <a:pt x="139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1" name="Google Shape;10031;p63"/>
            <p:cNvSpPr/>
            <p:nvPr/>
          </p:nvSpPr>
          <p:spPr>
            <a:xfrm>
              <a:off x="8825896" y="2812975"/>
              <a:ext cx="79028" cy="49153"/>
            </a:xfrm>
            <a:custGeom>
              <a:avLst/>
              <a:gdLst/>
              <a:ahLst/>
              <a:cxnLst/>
              <a:rect l="l" t="t" r="r" b="b"/>
              <a:pathLst>
                <a:path w="2476" h="1540" extrusionOk="0">
                  <a:moveTo>
                    <a:pt x="993" y="1"/>
                  </a:moveTo>
                  <a:cubicBezTo>
                    <a:pt x="930" y="1"/>
                    <a:pt x="867" y="14"/>
                    <a:pt x="810" y="41"/>
                  </a:cubicBezTo>
                  <a:cubicBezTo>
                    <a:pt x="357" y="291"/>
                    <a:pt x="0" y="957"/>
                    <a:pt x="179" y="1457"/>
                  </a:cubicBezTo>
                  <a:cubicBezTo>
                    <a:pt x="203" y="1514"/>
                    <a:pt x="255" y="1539"/>
                    <a:pt x="306" y="1539"/>
                  </a:cubicBezTo>
                  <a:cubicBezTo>
                    <a:pt x="381" y="1539"/>
                    <a:pt x="453" y="1484"/>
                    <a:pt x="417" y="1398"/>
                  </a:cubicBezTo>
                  <a:cubicBezTo>
                    <a:pt x="346" y="1172"/>
                    <a:pt x="369" y="922"/>
                    <a:pt x="512" y="731"/>
                  </a:cubicBezTo>
                  <a:cubicBezTo>
                    <a:pt x="590" y="598"/>
                    <a:pt x="831" y="260"/>
                    <a:pt x="1027" y="260"/>
                  </a:cubicBezTo>
                  <a:cubicBezTo>
                    <a:pt x="1043" y="260"/>
                    <a:pt x="1057" y="262"/>
                    <a:pt x="1072" y="267"/>
                  </a:cubicBezTo>
                  <a:cubicBezTo>
                    <a:pt x="1215" y="314"/>
                    <a:pt x="1346" y="529"/>
                    <a:pt x="1441" y="624"/>
                  </a:cubicBezTo>
                  <a:lnTo>
                    <a:pt x="1881" y="1088"/>
                  </a:lnTo>
                  <a:cubicBezTo>
                    <a:pt x="1881" y="1100"/>
                    <a:pt x="1893" y="1112"/>
                    <a:pt x="1905" y="1112"/>
                  </a:cubicBezTo>
                  <a:cubicBezTo>
                    <a:pt x="1917" y="1184"/>
                    <a:pt x="1965" y="1231"/>
                    <a:pt x="2024" y="1243"/>
                  </a:cubicBezTo>
                  <a:lnTo>
                    <a:pt x="2322" y="1279"/>
                  </a:lnTo>
                  <a:cubicBezTo>
                    <a:pt x="2329" y="1280"/>
                    <a:pt x="2336" y="1280"/>
                    <a:pt x="2342" y="1280"/>
                  </a:cubicBezTo>
                  <a:cubicBezTo>
                    <a:pt x="2475" y="1280"/>
                    <a:pt x="2458" y="1051"/>
                    <a:pt x="2310" y="1029"/>
                  </a:cubicBezTo>
                  <a:lnTo>
                    <a:pt x="2084" y="1005"/>
                  </a:lnTo>
                  <a:cubicBezTo>
                    <a:pt x="2084" y="969"/>
                    <a:pt x="2072" y="945"/>
                    <a:pt x="2048" y="922"/>
                  </a:cubicBezTo>
                  <a:cubicBezTo>
                    <a:pt x="1810" y="660"/>
                    <a:pt x="1572" y="338"/>
                    <a:pt x="1286" y="124"/>
                  </a:cubicBezTo>
                  <a:cubicBezTo>
                    <a:pt x="1211" y="41"/>
                    <a:pt x="1102" y="1"/>
                    <a:pt x="99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2" name="Google Shape;10032;p63"/>
            <p:cNvSpPr/>
            <p:nvPr/>
          </p:nvSpPr>
          <p:spPr>
            <a:xfrm>
              <a:off x="8874541" y="2740805"/>
              <a:ext cx="54356" cy="97157"/>
            </a:xfrm>
            <a:custGeom>
              <a:avLst/>
              <a:gdLst/>
              <a:ahLst/>
              <a:cxnLst/>
              <a:rect l="l" t="t" r="r" b="b"/>
              <a:pathLst>
                <a:path w="1703" h="3044" extrusionOk="0">
                  <a:moveTo>
                    <a:pt x="1213" y="0"/>
                  </a:moveTo>
                  <a:cubicBezTo>
                    <a:pt x="1185" y="0"/>
                    <a:pt x="1156" y="12"/>
                    <a:pt x="1131" y="39"/>
                  </a:cubicBezTo>
                  <a:cubicBezTo>
                    <a:pt x="834" y="373"/>
                    <a:pt x="477" y="635"/>
                    <a:pt x="72" y="813"/>
                  </a:cubicBezTo>
                  <a:cubicBezTo>
                    <a:pt x="12" y="837"/>
                    <a:pt x="0" y="897"/>
                    <a:pt x="12" y="956"/>
                  </a:cubicBezTo>
                  <a:cubicBezTo>
                    <a:pt x="203" y="1587"/>
                    <a:pt x="1703" y="2111"/>
                    <a:pt x="965" y="2837"/>
                  </a:cubicBezTo>
                  <a:cubicBezTo>
                    <a:pt x="873" y="2919"/>
                    <a:pt x="957" y="3043"/>
                    <a:pt x="1055" y="3043"/>
                  </a:cubicBezTo>
                  <a:cubicBezTo>
                    <a:pt x="1084" y="3043"/>
                    <a:pt x="1115" y="3032"/>
                    <a:pt x="1143" y="3004"/>
                  </a:cubicBezTo>
                  <a:cubicBezTo>
                    <a:pt x="1548" y="2599"/>
                    <a:pt x="1465" y="2075"/>
                    <a:pt x="1048" y="1706"/>
                  </a:cubicBezTo>
                  <a:cubicBezTo>
                    <a:pt x="893" y="1563"/>
                    <a:pt x="274" y="1254"/>
                    <a:pt x="334" y="1016"/>
                  </a:cubicBezTo>
                  <a:cubicBezTo>
                    <a:pt x="369" y="885"/>
                    <a:pt x="738" y="742"/>
                    <a:pt x="858" y="647"/>
                  </a:cubicBezTo>
                  <a:cubicBezTo>
                    <a:pt x="1012" y="516"/>
                    <a:pt x="1167" y="373"/>
                    <a:pt x="1310" y="218"/>
                  </a:cubicBezTo>
                  <a:cubicBezTo>
                    <a:pt x="1392" y="127"/>
                    <a:pt x="1306" y="0"/>
                    <a:pt x="121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3" name="Google Shape;10033;p63"/>
            <p:cNvSpPr/>
            <p:nvPr/>
          </p:nvSpPr>
          <p:spPr>
            <a:xfrm>
              <a:off x="8960787" y="2581114"/>
              <a:ext cx="274044" cy="241935"/>
            </a:xfrm>
            <a:custGeom>
              <a:avLst/>
              <a:gdLst/>
              <a:ahLst/>
              <a:cxnLst/>
              <a:rect l="l" t="t" r="r" b="b"/>
              <a:pathLst>
                <a:path w="8586" h="7580" extrusionOk="0">
                  <a:moveTo>
                    <a:pt x="7656" y="0"/>
                  </a:moveTo>
                  <a:cubicBezTo>
                    <a:pt x="7332" y="0"/>
                    <a:pt x="6937" y="198"/>
                    <a:pt x="6430" y="482"/>
                  </a:cubicBezTo>
                  <a:cubicBezTo>
                    <a:pt x="4442" y="1613"/>
                    <a:pt x="2358" y="2673"/>
                    <a:pt x="668" y="4245"/>
                  </a:cubicBezTo>
                  <a:cubicBezTo>
                    <a:pt x="406" y="4483"/>
                    <a:pt x="1" y="4757"/>
                    <a:pt x="13" y="5185"/>
                  </a:cubicBezTo>
                  <a:cubicBezTo>
                    <a:pt x="37" y="5900"/>
                    <a:pt x="572" y="5590"/>
                    <a:pt x="882" y="5959"/>
                  </a:cubicBezTo>
                  <a:cubicBezTo>
                    <a:pt x="1371" y="6522"/>
                    <a:pt x="1442" y="7579"/>
                    <a:pt x="2189" y="7579"/>
                  </a:cubicBezTo>
                  <a:cubicBezTo>
                    <a:pt x="2279" y="7579"/>
                    <a:pt x="2378" y="7564"/>
                    <a:pt x="2489" y="7531"/>
                  </a:cubicBezTo>
                  <a:cubicBezTo>
                    <a:pt x="2630" y="7487"/>
                    <a:pt x="2594" y="7286"/>
                    <a:pt x="2469" y="7286"/>
                  </a:cubicBezTo>
                  <a:cubicBezTo>
                    <a:pt x="2457" y="7286"/>
                    <a:pt x="2444" y="7288"/>
                    <a:pt x="2430" y="7293"/>
                  </a:cubicBezTo>
                  <a:cubicBezTo>
                    <a:pt x="2375" y="7305"/>
                    <a:pt x="2319" y="7311"/>
                    <a:pt x="2263" y="7311"/>
                  </a:cubicBezTo>
                  <a:cubicBezTo>
                    <a:pt x="2053" y="7311"/>
                    <a:pt x="1847" y="7224"/>
                    <a:pt x="1715" y="7054"/>
                  </a:cubicBezTo>
                  <a:cubicBezTo>
                    <a:pt x="1632" y="6959"/>
                    <a:pt x="1275" y="6197"/>
                    <a:pt x="1215" y="6114"/>
                  </a:cubicBezTo>
                  <a:cubicBezTo>
                    <a:pt x="1013" y="5769"/>
                    <a:pt x="942" y="5721"/>
                    <a:pt x="370" y="5459"/>
                  </a:cubicBezTo>
                  <a:cubicBezTo>
                    <a:pt x="25" y="5019"/>
                    <a:pt x="549" y="4423"/>
                    <a:pt x="1084" y="4209"/>
                  </a:cubicBezTo>
                  <a:cubicBezTo>
                    <a:pt x="1525" y="3673"/>
                    <a:pt x="6014" y="542"/>
                    <a:pt x="7740" y="161"/>
                  </a:cubicBezTo>
                  <a:cubicBezTo>
                    <a:pt x="7771" y="154"/>
                    <a:pt x="7800" y="151"/>
                    <a:pt x="7827" y="151"/>
                  </a:cubicBezTo>
                  <a:cubicBezTo>
                    <a:pt x="8159" y="151"/>
                    <a:pt x="8246" y="598"/>
                    <a:pt x="8312" y="994"/>
                  </a:cubicBezTo>
                  <a:cubicBezTo>
                    <a:pt x="8326" y="1055"/>
                    <a:pt x="8375" y="1081"/>
                    <a:pt x="8426" y="1081"/>
                  </a:cubicBezTo>
                  <a:cubicBezTo>
                    <a:pt x="8504" y="1081"/>
                    <a:pt x="8586" y="1021"/>
                    <a:pt x="8550" y="935"/>
                  </a:cubicBezTo>
                  <a:cubicBezTo>
                    <a:pt x="8303" y="257"/>
                    <a:pt x="8025" y="0"/>
                    <a:pt x="765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4" name="Google Shape;10034;p63"/>
            <p:cNvSpPr/>
            <p:nvPr/>
          </p:nvSpPr>
          <p:spPr>
            <a:xfrm>
              <a:off x="9031042" y="2350913"/>
              <a:ext cx="77623" cy="84901"/>
            </a:xfrm>
            <a:custGeom>
              <a:avLst/>
              <a:gdLst/>
              <a:ahLst/>
              <a:cxnLst/>
              <a:rect l="l" t="t" r="r" b="b"/>
              <a:pathLst>
                <a:path w="2432" h="2660" extrusionOk="0">
                  <a:moveTo>
                    <a:pt x="527" y="1"/>
                  </a:moveTo>
                  <a:cubicBezTo>
                    <a:pt x="0" y="1"/>
                    <a:pt x="463" y="867"/>
                    <a:pt x="574" y="1122"/>
                  </a:cubicBezTo>
                  <a:cubicBezTo>
                    <a:pt x="597" y="1172"/>
                    <a:pt x="634" y="1192"/>
                    <a:pt x="673" y="1192"/>
                  </a:cubicBezTo>
                  <a:cubicBezTo>
                    <a:pt x="753" y="1192"/>
                    <a:pt x="837" y="1100"/>
                    <a:pt x="788" y="1003"/>
                  </a:cubicBezTo>
                  <a:lnTo>
                    <a:pt x="622" y="598"/>
                  </a:lnTo>
                  <a:cubicBezTo>
                    <a:pt x="622" y="408"/>
                    <a:pt x="664" y="312"/>
                    <a:pt x="749" y="312"/>
                  </a:cubicBezTo>
                  <a:cubicBezTo>
                    <a:pt x="791" y="312"/>
                    <a:pt x="844" y="336"/>
                    <a:pt x="908" y="384"/>
                  </a:cubicBezTo>
                  <a:cubicBezTo>
                    <a:pt x="1098" y="408"/>
                    <a:pt x="1384" y="622"/>
                    <a:pt x="1550" y="717"/>
                  </a:cubicBezTo>
                  <a:cubicBezTo>
                    <a:pt x="1753" y="848"/>
                    <a:pt x="2062" y="1003"/>
                    <a:pt x="2039" y="1253"/>
                  </a:cubicBezTo>
                  <a:cubicBezTo>
                    <a:pt x="1991" y="1313"/>
                    <a:pt x="1955" y="1384"/>
                    <a:pt x="1920" y="1443"/>
                  </a:cubicBezTo>
                  <a:cubicBezTo>
                    <a:pt x="1848" y="1670"/>
                    <a:pt x="2158" y="2027"/>
                    <a:pt x="2098" y="2158"/>
                  </a:cubicBezTo>
                  <a:cubicBezTo>
                    <a:pt x="2069" y="2225"/>
                    <a:pt x="2021" y="2252"/>
                    <a:pt x="1961" y="2252"/>
                  </a:cubicBezTo>
                  <a:cubicBezTo>
                    <a:pt x="1721" y="2252"/>
                    <a:pt x="1290" y="1829"/>
                    <a:pt x="1110" y="1801"/>
                  </a:cubicBezTo>
                  <a:cubicBezTo>
                    <a:pt x="1103" y="1800"/>
                    <a:pt x="1097" y="1799"/>
                    <a:pt x="1090" y="1799"/>
                  </a:cubicBezTo>
                  <a:cubicBezTo>
                    <a:pt x="961" y="1799"/>
                    <a:pt x="903" y="2016"/>
                    <a:pt x="1050" y="2039"/>
                  </a:cubicBezTo>
                  <a:cubicBezTo>
                    <a:pt x="1273" y="2083"/>
                    <a:pt x="1708" y="2660"/>
                    <a:pt x="2043" y="2660"/>
                  </a:cubicBezTo>
                  <a:cubicBezTo>
                    <a:pt x="2156" y="2660"/>
                    <a:pt x="2258" y="2594"/>
                    <a:pt x="2336" y="2420"/>
                  </a:cubicBezTo>
                  <a:cubicBezTo>
                    <a:pt x="2432" y="2194"/>
                    <a:pt x="2265" y="2027"/>
                    <a:pt x="2229" y="1824"/>
                  </a:cubicBezTo>
                  <a:cubicBezTo>
                    <a:pt x="2134" y="1372"/>
                    <a:pt x="2408" y="1455"/>
                    <a:pt x="2372" y="1134"/>
                  </a:cubicBezTo>
                  <a:cubicBezTo>
                    <a:pt x="2324" y="658"/>
                    <a:pt x="1038" y="98"/>
                    <a:pt x="657" y="15"/>
                  </a:cubicBezTo>
                  <a:cubicBezTo>
                    <a:pt x="608" y="5"/>
                    <a:pt x="565" y="1"/>
                    <a:pt x="52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5" name="Google Shape;10035;p63"/>
            <p:cNvSpPr/>
            <p:nvPr/>
          </p:nvSpPr>
          <p:spPr>
            <a:xfrm>
              <a:off x="8985876" y="2371660"/>
              <a:ext cx="57037" cy="42706"/>
            </a:xfrm>
            <a:custGeom>
              <a:avLst/>
              <a:gdLst/>
              <a:ahLst/>
              <a:cxnLst/>
              <a:rect l="l" t="t" r="r" b="b"/>
              <a:pathLst>
                <a:path w="1787" h="1338" extrusionOk="0">
                  <a:moveTo>
                    <a:pt x="615" y="1"/>
                  </a:moveTo>
                  <a:cubicBezTo>
                    <a:pt x="421" y="1"/>
                    <a:pt x="239" y="78"/>
                    <a:pt x="144" y="270"/>
                  </a:cubicBezTo>
                  <a:cubicBezTo>
                    <a:pt x="1" y="532"/>
                    <a:pt x="167" y="841"/>
                    <a:pt x="465" y="877"/>
                  </a:cubicBezTo>
                  <a:cubicBezTo>
                    <a:pt x="472" y="878"/>
                    <a:pt x="479" y="878"/>
                    <a:pt x="485" y="878"/>
                  </a:cubicBezTo>
                  <a:cubicBezTo>
                    <a:pt x="620" y="878"/>
                    <a:pt x="613" y="650"/>
                    <a:pt x="465" y="639"/>
                  </a:cubicBezTo>
                  <a:cubicBezTo>
                    <a:pt x="239" y="603"/>
                    <a:pt x="370" y="293"/>
                    <a:pt x="537" y="258"/>
                  </a:cubicBezTo>
                  <a:cubicBezTo>
                    <a:pt x="567" y="253"/>
                    <a:pt x="597" y="251"/>
                    <a:pt x="627" y="251"/>
                  </a:cubicBezTo>
                  <a:cubicBezTo>
                    <a:pt x="751" y="251"/>
                    <a:pt x="869" y="291"/>
                    <a:pt x="965" y="377"/>
                  </a:cubicBezTo>
                  <a:cubicBezTo>
                    <a:pt x="1060" y="436"/>
                    <a:pt x="1144" y="508"/>
                    <a:pt x="1227" y="591"/>
                  </a:cubicBezTo>
                  <a:cubicBezTo>
                    <a:pt x="1287" y="651"/>
                    <a:pt x="1346" y="710"/>
                    <a:pt x="1394" y="782"/>
                  </a:cubicBezTo>
                  <a:cubicBezTo>
                    <a:pt x="1500" y="951"/>
                    <a:pt x="1483" y="1036"/>
                    <a:pt x="1336" y="1036"/>
                  </a:cubicBezTo>
                  <a:cubicBezTo>
                    <a:pt x="1318" y="1036"/>
                    <a:pt x="1297" y="1034"/>
                    <a:pt x="1275" y="1032"/>
                  </a:cubicBezTo>
                  <a:cubicBezTo>
                    <a:pt x="1253" y="992"/>
                    <a:pt x="1218" y="975"/>
                    <a:pt x="1182" y="975"/>
                  </a:cubicBezTo>
                  <a:cubicBezTo>
                    <a:pt x="1100" y="975"/>
                    <a:pt x="1011" y="1063"/>
                    <a:pt x="1060" y="1163"/>
                  </a:cubicBezTo>
                  <a:cubicBezTo>
                    <a:pt x="1123" y="1281"/>
                    <a:pt x="1236" y="1338"/>
                    <a:pt x="1350" y="1338"/>
                  </a:cubicBezTo>
                  <a:cubicBezTo>
                    <a:pt x="1498" y="1338"/>
                    <a:pt x="1646" y="1242"/>
                    <a:pt x="1680" y="1067"/>
                  </a:cubicBezTo>
                  <a:cubicBezTo>
                    <a:pt x="1787" y="686"/>
                    <a:pt x="1322" y="293"/>
                    <a:pt x="1037" y="115"/>
                  </a:cubicBezTo>
                  <a:cubicBezTo>
                    <a:pt x="910" y="44"/>
                    <a:pt x="759" y="1"/>
                    <a:pt x="61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36" name="Google Shape;10036;p63"/>
          <p:cNvGrpSpPr/>
          <p:nvPr/>
        </p:nvGrpSpPr>
        <p:grpSpPr>
          <a:xfrm>
            <a:off x="8239026" y="1425097"/>
            <a:ext cx="937274" cy="972956"/>
            <a:chOff x="8239026" y="1425097"/>
            <a:chExt cx="937274" cy="972956"/>
          </a:xfrm>
        </p:grpSpPr>
        <p:sp>
          <p:nvSpPr>
            <p:cNvPr id="10037" name="Google Shape;10037;p63"/>
            <p:cNvSpPr/>
            <p:nvPr/>
          </p:nvSpPr>
          <p:spPr>
            <a:xfrm>
              <a:off x="8783826" y="2251293"/>
              <a:ext cx="11107" cy="8107"/>
            </a:xfrm>
            <a:custGeom>
              <a:avLst/>
              <a:gdLst/>
              <a:ahLst/>
              <a:cxnLst/>
              <a:rect l="l" t="t" r="r" b="b"/>
              <a:pathLst>
                <a:path w="348" h="254" extrusionOk="0">
                  <a:moveTo>
                    <a:pt x="185" y="1"/>
                  </a:moveTo>
                  <a:cubicBezTo>
                    <a:pt x="167" y="1"/>
                    <a:pt x="148" y="5"/>
                    <a:pt x="128" y="16"/>
                  </a:cubicBezTo>
                  <a:lnTo>
                    <a:pt x="104" y="28"/>
                  </a:lnTo>
                  <a:cubicBezTo>
                    <a:pt x="0" y="101"/>
                    <a:pt x="68" y="254"/>
                    <a:pt x="181" y="254"/>
                  </a:cubicBezTo>
                  <a:cubicBezTo>
                    <a:pt x="198" y="254"/>
                    <a:pt x="216" y="250"/>
                    <a:pt x="235" y="243"/>
                  </a:cubicBezTo>
                  <a:lnTo>
                    <a:pt x="247" y="231"/>
                  </a:lnTo>
                  <a:cubicBezTo>
                    <a:pt x="348" y="150"/>
                    <a:pt x="286" y="1"/>
                    <a:pt x="185" y="1"/>
                  </a:cubicBezTo>
                  <a:close/>
                </a:path>
              </a:pathLst>
            </a:custGeom>
            <a:solidFill>
              <a:srgbClr val="BAE3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8" name="Google Shape;10038;p63"/>
            <p:cNvSpPr/>
            <p:nvPr/>
          </p:nvSpPr>
          <p:spPr>
            <a:xfrm>
              <a:off x="8682993" y="2308524"/>
              <a:ext cx="67282" cy="89529"/>
            </a:xfrm>
            <a:custGeom>
              <a:avLst/>
              <a:gdLst/>
              <a:ahLst/>
              <a:cxnLst/>
              <a:rect l="l" t="t" r="r" b="b"/>
              <a:pathLst>
                <a:path w="2108" h="2805" extrusionOk="0">
                  <a:moveTo>
                    <a:pt x="1795" y="0"/>
                  </a:moveTo>
                  <a:cubicBezTo>
                    <a:pt x="1761" y="0"/>
                    <a:pt x="1729" y="16"/>
                    <a:pt x="1715" y="45"/>
                  </a:cubicBezTo>
                  <a:lnTo>
                    <a:pt x="36" y="2510"/>
                  </a:lnTo>
                  <a:cubicBezTo>
                    <a:pt x="1" y="2557"/>
                    <a:pt x="12" y="2617"/>
                    <a:pt x="60" y="2652"/>
                  </a:cubicBezTo>
                  <a:lnTo>
                    <a:pt x="251" y="2783"/>
                  </a:lnTo>
                  <a:cubicBezTo>
                    <a:pt x="269" y="2797"/>
                    <a:pt x="290" y="2804"/>
                    <a:pt x="310" y="2804"/>
                  </a:cubicBezTo>
                  <a:cubicBezTo>
                    <a:pt x="341" y="2804"/>
                    <a:pt x="372" y="2788"/>
                    <a:pt x="393" y="2760"/>
                  </a:cubicBezTo>
                  <a:lnTo>
                    <a:pt x="2072" y="295"/>
                  </a:lnTo>
                  <a:cubicBezTo>
                    <a:pt x="2108" y="247"/>
                    <a:pt x="2096" y="188"/>
                    <a:pt x="2048" y="152"/>
                  </a:cubicBezTo>
                  <a:lnTo>
                    <a:pt x="1858" y="21"/>
                  </a:lnTo>
                  <a:cubicBezTo>
                    <a:pt x="1839" y="7"/>
                    <a:pt x="1817" y="0"/>
                    <a:pt x="17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9" name="Google Shape;10039;p63"/>
            <p:cNvSpPr/>
            <p:nvPr/>
          </p:nvSpPr>
          <p:spPr>
            <a:xfrm>
              <a:off x="8497541" y="2198594"/>
              <a:ext cx="66133" cy="66165"/>
            </a:xfrm>
            <a:custGeom>
              <a:avLst/>
              <a:gdLst/>
              <a:ahLst/>
              <a:cxnLst/>
              <a:rect l="l" t="t" r="r" b="b"/>
              <a:pathLst>
                <a:path w="2072" h="2073" extrusionOk="0">
                  <a:moveTo>
                    <a:pt x="1584" y="0"/>
                  </a:moveTo>
                  <a:lnTo>
                    <a:pt x="0" y="2072"/>
                  </a:lnTo>
                  <a:lnTo>
                    <a:pt x="1239" y="1155"/>
                  </a:lnTo>
                  <a:lnTo>
                    <a:pt x="2072" y="536"/>
                  </a:lnTo>
                  <a:lnTo>
                    <a:pt x="158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0" name="Google Shape;10040;p63"/>
            <p:cNvSpPr/>
            <p:nvPr/>
          </p:nvSpPr>
          <p:spPr>
            <a:xfrm>
              <a:off x="9065706" y="1629284"/>
              <a:ext cx="110594" cy="114807"/>
            </a:xfrm>
            <a:custGeom>
              <a:avLst/>
              <a:gdLst/>
              <a:ahLst/>
              <a:cxnLst/>
              <a:rect l="l" t="t" r="r" b="b"/>
              <a:pathLst>
                <a:path w="3465" h="3597" extrusionOk="0">
                  <a:moveTo>
                    <a:pt x="0" y="3097"/>
                  </a:moveTo>
                  <a:cubicBezTo>
                    <a:pt x="0" y="3097"/>
                    <a:pt x="988" y="501"/>
                    <a:pt x="1988" y="251"/>
                  </a:cubicBezTo>
                  <a:cubicBezTo>
                    <a:pt x="3000" y="1"/>
                    <a:pt x="3465" y="668"/>
                    <a:pt x="3143" y="1370"/>
                  </a:cubicBezTo>
                  <a:cubicBezTo>
                    <a:pt x="2834" y="2073"/>
                    <a:pt x="595" y="3597"/>
                    <a:pt x="595" y="35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41" name="Google Shape;10041;p63"/>
            <p:cNvGrpSpPr/>
            <p:nvPr/>
          </p:nvGrpSpPr>
          <p:grpSpPr>
            <a:xfrm>
              <a:off x="8239026" y="1425097"/>
              <a:ext cx="713437" cy="806192"/>
              <a:chOff x="8239026" y="1425097"/>
              <a:chExt cx="713437" cy="806192"/>
            </a:xfrm>
          </p:grpSpPr>
          <p:sp>
            <p:nvSpPr>
              <p:cNvPr id="10042" name="Google Shape;10042;p63"/>
              <p:cNvSpPr/>
              <p:nvPr/>
            </p:nvSpPr>
            <p:spPr>
              <a:xfrm>
                <a:off x="8279564" y="1748278"/>
                <a:ext cx="29683" cy="28694"/>
              </a:xfrm>
              <a:custGeom>
                <a:avLst/>
                <a:gdLst/>
                <a:ahLst/>
                <a:cxnLst/>
                <a:rect l="l" t="t" r="r" b="b"/>
                <a:pathLst>
                  <a:path w="930" h="899" extrusionOk="0">
                    <a:moveTo>
                      <a:pt x="60" y="0"/>
                    </a:moveTo>
                    <a:cubicBezTo>
                      <a:pt x="25" y="0"/>
                      <a:pt x="0" y="43"/>
                      <a:pt x="19" y="71"/>
                    </a:cubicBezTo>
                    <a:lnTo>
                      <a:pt x="840" y="893"/>
                    </a:lnTo>
                    <a:cubicBezTo>
                      <a:pt x="847" y="897"/>
                      <a:pt x="854" y="899"/>
                      <a:pt x="862" y="899"/>
                    </a:cubicBezTo>
                    <a:cubicBezTo>
                      <a:pt x="895" y="899"/>
                      <a:pt x="929" y="860"/>
                      <a:pt x="900" y="821"/>
                    </a:cubicBezTo>
                    <a:lnTo>
                      <a:pt x="90" y="11"/>
                    </a:lnTo>
                    <a:cubicBezTo>
                      <a:pt x="80" y="4"/>
                      <a:pt x="70" y="0"/>
                      <a:pt x="6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3" name="Google Shape;10043;p63"/>
              <p:cNvSpPr/>
              <p:nvPr/>
            </p:nvSpPr>
            <p:spPr>
              <a:xfrm>
                <a:off x="8352372" y="1805637"/>
                <a:ext cx="19182" cy="13214"/>
              </a:xfrm>
              <a:custGeom>
                <a:avLst/>
                <a:gdLst/>
                <a:ahLst/>
                <a:cxnLst/>
                <a:rect l="l" t="t" r="r" b="b"/>
                <a:pathLst>
                  <a:path w="601" h="414" extrusionOk="0">
                    <a:moveTo>
                      <a:pt x="60" y="0"/>
                    </a:moveTo>
                    <a:cubicBezTo>
                      <a:pt x="0" y="0"/>
                      <a:pt x="0" y="84"/>
                      <a:pt x="60" y="84"/>
                    </a:cubicBezTo>
                    <a:lnTo>
                      <a:pt x="60" y="96"/>
                    </a:lnTo>
                    <a:cubicBezTo>
                      <a:pt x="250" y="108"/>
                      <a:pt x="417" y="215"/>
                      <a:pt x="500" y="393"/>
                    </a:cubicBezTo>
                    <a:cubicBezTo>
                      <a:pt x="507" y="407"/>
                      <a:pt x="519" y="413"/>
                      <a:pt x="532" y="413"/>
                    </a:cubicBezTo>
                    <a:cubicBezTo>
                      <a:pt x="564" y="413"/>
                      <a:pt x="600" y="379"/>
                      <a:pt x="583" y="346"/>
                    </a:cubicBezTo>
                    <a:cubicBezTo>
                      <a:pt x="476" y="143"/>
                      <a:pt x="274" y="12"/>
                      <a:pt x="6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4" name="Google Shape;10044;p63"/>
              <p:cNvSpPr/>
              <p:nvPr/>
            </p:nvSpPr>
            <p:spPr>
              <a:xfrm>
                <a:off x="8446215" y="1831492"/>
                <a:ext cx="35013" cy="3064"/>
              </a:xfrm>
              <a:custGeom>
                <a:avLst/>
                <a:gdLst/>
                <a:ahLst/>
                <a:cxnLst/>
                <a:rect l="l" t="t" r="r" b="b"/>
                <a:pathLst>
                  <a:path w="1097" h="96" extrusionOk="0">
                    <a:moveTo>
                      <a:pt x="60" y="0"/>
                    </a:moveTo>
                    <a:cubicBezTo>
                      <a:pt x="1" y="0"/>
                      <a:pt x="1" y="95"/>
                      <a:pt x="60" y="95"/>
                    </a:cubicBezTo>
                    <a:lnTo>
                      <a:pt x="1037" y="95"/>
                    </a:lnTo>
                    <a:cubicBezTo>
                      <a:pt x="1096" y="95"/>
                      <a:pt x="1096" y="0"/>
                      <a:pt x="103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5" name="Google Shape;10045;p63"/>
              <p:cNvSpPr/>
              <p:nvPr/>
            </p:nvSpPr>
            <p:spPr>
              <a:xfrm>
                <a:off x="8539228" y="1800019"/>
                <a:ext cx="40535" cy="28726"/>
              </a:xfrm>
              <a:custGeom>
                <a:avLst/>
                <a:gdLst/>
                <a:ahLst/>
                <a:cxnLst/>
                <a:rect l="l" t="t" r="r" b="b"/>
                <a:pathLst>
                  <a:path w="1270" h="900" extrusionOk="0">
                    <a:moveTo>
                      <a:pt x="1207" y="1"/>
                    </a:moveTo>
                    <a:cubicBezTo>
                      <a:pt x="1199" y="1"/>
                      <a:pt x="1191" y="4"/>
                      <a:pt x="1183" y="10"/>
                    </a:cubicBezTo>
                    <a:lnTo>
                      <a:pt x="40" y="819"/>
                    </a:lnTo>
                    <a:cubicBezTo>
                      <a:pt x="0" y="839"/>
                      <a:pt x="26" y="900"/>
                      <a:pt x="63" y="900"/>
                    </a:cubicBezTo>
                    <a:cubicBezTo>
                      <a:pt x="71" y="900"/>
                      <a:pt x="79" y="897"/>
                      <a:pt x="87" y="891"/>
                    </a:cubicBezTo>
                    <a:lnTo>
                      <a:pt x="1230" y="93"/>
                    </a:lnTo>
                    <a:cubicBezTo>
                      <a:pt x="1270" y="63"/>
                      <a:pt x="1244" y="1"/>
                      <a:pt x="120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6" name="Google Shape;10046;p63"/>
              <p:cNvSpPr/>
              <p:nvPr/>
            </p:nvSpPr>
            <p:spPr>
              <a:xfrm>
                <a:off x="8617909" y="1763855"/>
                <a:ext cx="24576" cy="29077"/>
              </a:xfrm>
              <a:custGeom>
                <a:avLst/>
                <a:gdLst/>
                <a:ahLst/>
                <a:cxnLst/>
                <a:rect l="l" t="t" r="r" b="b"/>
                <a:pathLst>
                  <a:path w="770" h="911" extrusionOk="0">
                    <a:moveTo>
                      <a:pt x="707" y="1"/>
                    </a:moveTo>
                    <a:cubicBezTo>
                      <a:pt x="699" y="1"/>
                      <a:pt x="690" y="4"/>
                      <a:pt x="682" y="12"/>
                    </a:cubicBezTo>
                    <a:lnTo>
                      <a:pt x="27" y="833"/>
                    </a:lnTo>
                    <a:cubicBezTo>
                      <a:pt x="1" y="868"/>
                      <a:pt x="27" y="910"/>
                      <a:pt x="56" y="910"/>
                    </a:cubicBezTo>
                    <a:cubicBezTo>
                      <a:pt x="67" y="910"/>
                      <a:pt x="78" y="905"/>
                      <a:pt x="87" y="893"/>
                    </a:cubicBezTo>
                    <a:lnTo>
                      <a:pt x="742" y="83"/>
                    </a:lnTo>
                    <a:cubicBezTo>
                      <a:pt x="770" y="46"/>
                      <a:pt x="739" y="1"/>
                      <a:pt x="70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7" name="Google Shape;10047;p63"/>
              <p:cNvSpPr/>
              <p:nvPr/>
            </p:nvSpPr>
            <p:spPr>
              <a:xfrm>
                <a:off x="8691579" y="1691686"/>
                <a:ext cx="14746" cy="23396"/>
              </a:xfrm>
              <a:custGeom>
                <a:avLst/>
                <a:gdLst/>
                <a:ahLst/>
                <a:cxnLst/>
                <a:rect l="l" t="t" r="r" b="b"/>
                <a:pathLst>
                  <a:path w="462" h="733" extrusionOk="0">
                    <a:moveTo>
                      <a:pt x="399" y="0"/>
                    </a:moveTo>
                    <a:cubicBezTo>
                      <a:pt x="384" y="0"/>
                      <a:pt x="370" y="7"/>
                      <a:pt x="363" y="22"/>
                    </a:cubicBezTo>
                    <a:lnTo>
                      <a:pt x="17" y="665"/>
                    </a:lnTo>
                    <a:cubicBezTo>
                      <a:pt x="0" y="699"/>
                      <a:pt x="37" y="733"/>
                      <a:pt x="69" y="733"/>
                    </a:cubicBezTo>
                    <a:cubicBezTo>
                      <a:pt x="82" y="733"/>
                      <a:pt x="94" y="727"/>
                      <a:pt x="101" y="713"/>
                    </a:cubicBezTo>
                    <a:lnTo>
                      <a:pt x="446" y="70"/>
                    </a:lnTo>
                    <a:cubicBezTo>
                      <a:pt x="462" y="30"/>
                      <a:pt x="429" y="0"/>
                      <a:pt x="39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8" name="Google Shape;10048;p63"/>
              <p:cNvSpPr/>
              <p:nvPr/>
            </p:nvSpPr>
            <p:spPr>
              <a:xfrm>
                <a:off x="8753886" y="1596758"/>
                <a:ext cx="34088" cy="45195"/>
              </a:xfrm>
              <a:custGeom>
                <a:avLst/>
                <a:gdLst/>
                <a:ahLst/>
                <a:cxnLst/>
                <a:rect l="l" t="t" r="r" b="b"/>
                <a:pathLst>
                  <a:path w="1068" h="1416" extrusionOk="0">
                    <a:moveTo>
                      <a:pt x="1007" y="0"/>
                    </a:moveTo>
                    <a:cubicBezTo>
                      <a:pt x="994" y="0"/>
                      <a:pt x="981" y="6"/>
                      <a:pt x="970" y="20"/>
                    </a:cubicBezTo>
                    <a:lnTo>
                      <a:pt x="18" y="1353"/>
                    </a:lnTo>
                    <a:cubicBezTo>
                      <a:pt x="1" y="1387"/>
                      <a:pt x="33" y="1415"/>
                      <a:pt x="65" y="1415"/>
                    </a:cubicBezTo>
                    <a:cubicBezTo>
                      <a:pt x="78" y="1415"/>
                      <a:pt x="91" y="1411"/>
                      <a:pt x="101" y="1401"/>
                    </a:cubicBezTo>
                    <a:lnTo>
                      <a:pt x="1042" y="67"/>
                    </a:lnTo>
                    <a:cubicBezTo>
                      <a:pt x="1067" y="34"/>
                      <a:pt x="1039" y="0"/>
                      <a:pt x="100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9" name="Google Shape;10049;p63"/>
              <p:cNvSpPr/>
              <p:nvPr/>
            </p:nvSpPr>
            <p:spPr>
              <a:xfrm>
                <a:off x="8842526" y="1503905"/>
                <a:ext cx="29811" cy="29077"/>
              </a:xfrm>
              <a:custGeom>
                <a:avLst/>
                <a:gdLst/>
                <a:ahLst/>
                <a:cxnLst/>
                <a:rect l="l" t="t" r="r" b="b"/>
                <a:pathLst>
                  <a:path w="934" h="911" extrusionOk="0">
                    <a:moveTo>
                      <a:pt x="863" y="1"/>
                    </a:moveTo>
                    <a:cubicBezTo>
                      <a:pt x="854" y="1"/>
                      <a:pt x="844" y="4"/>
                      <a:pt x="837" y="12"/>
                    </a:cubicBezTo>
                    <a:lnTo>
                      <a:pt x="27" y="833"/>
                    </a:lnTo>
                    <a:cubicBezTo>
                      <a:pt x="1" y="869"/>
                      <a:pt x="26" y="910"/>
                      <a:pt x="56" y="910"/>
                    </a:cubicBezTo>
                    <a:cubicBezTo>
                      <a:pt x="66" y="910"/>
                      <a:pt x="77" y="905"/>
                      <a:pt x="86" y="893"/>
                    </a:cubicBezTo>
                    <a:lnTo>
                      <a:pt x="896" y="71"/>
                    </a:lnTo>
                    <a:cubicBezTo>
                      <a:pt x="933" y="43"/>
                      <a:pt x="898" y="1"/>
                      <a:pt x="86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0" name="Google Shape;10050;p63"/>
              <p:cNvSpPr/>
              <p:nvPr/>
            </p:nvSpPr>
            <p:spPr>
              <a:xfrm>
                <a:off x="8898672" y="1447472"/>
                <a:ext cx="36450" cy="22406"/>
              </a:xfrm>
              <a:custGeom>
                <a:avLst/>
                <a:gdLst/>
                <a:ahLst/>
                <a:cxnLst/>
                <a:rect l="l" t="t" r="r" b="b"/>
                <a:pathLst>
                  <a:path w="1142" h="702" extrusionOk="0">
                    <a:moveTo>
                      <a:pt x="1073" y="1"/>
                    </a:moveTo>
                    <a:cubicBezTo>
                      <a:pt x="1067" y="1"/>
                      <a:pt x="1061" y="2"/>
                      <a:pt x="1054" y="6"/>
                    </a:cubicBezTo>
                    <a:lnTo>
                      <a:pt x="42" y="613"/>
                    </a:lnTo>
                    <a:cubicBezTo>
                      <a:pt x="1" y="644"/>
                      <a:pt x="31" y="701"/>
                      <a:pt x="70" y="701"/>
                    </a:cubicBezTo>
                    <a:cubicBezTo>
                      <a:pt x="76" y="701"/>
                      <a:pt x="83" y="700"/>
                      <a:pt x="90" y="696"/>
                    </a:cubicBezTo>
                    <a:lnTo>
                      <a:pt x="1090" y="89"/>
                    </a:lnTo>
                    <a:cubicBezTo>
                      <a:pt x="1141" y="58"/>
                      <a:pt x="1113" y="1"/>
                      <a:pt x="107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1" name="Google Shape;10051;p63"/>
              <p:cNvSpPr/>
              <p:nvPr/>
            </p:nvSpPr>
            <p:spPr>
              <a:xfrm>
                <a:off x="8239026" y="1643775"/>
                <a:ext cx="16693" cy="50493"/>
              </a:xfrm>
              <a:custGeom>
                <a:avLst/>
                <a:gdLst/>
                <a:ahLst/>
                <a:cxnLst/>
                <a:rect l="l" t="t" r="r" b="b"/>
                <a:pathLst>
                  <a:path w="523" h="1582" extrusionOk="0">
                    <a:moveTo>
                      <a:pt x="56" y="1"/>
                    </a:moveTo>
                    <a:cubicBezTo>
                      <a:pt x="29" y="1"/>
                      <a:pt x="1" y="23"/>
                      <a:pt x="15" y="59"/>
                    </a:cubicBezTo>
                    <a:lnTo>
                      <a:pt x="432" y="1547"/>
                    </a:lnTo>
                    <a:cubicBezTo>
                      <a:pt x="436" y="1571"/>
                      <a:pt x="453" y="1582"/>
                      <a:pt x="470" y="1582"/>
                    </a:cubicBezTo>
                    <a:cubicBezTo>
                      <a:pt x="495" y="1582"/>
                      <a:pt x="522" y="1559"/>
                      <a:pt x="515" y="1523"/>
                    </a:cubicBezTo>
                    <a:lnTo>
                      <a:pt x="98" y="35"/>
                    </a:lnTo>
                    <a:cubicBezTo>
                      <a:pt x="93" y="11"/>
                      <a:pt x="75" y="1"/>
                      <a:pt x="5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2" name="Google Shape;10052;p63"/>
              <p:cNvSpPr/>
              <p:nvPr/>
            </p:nvSpPr>
            <p:spPr>
              <a:xfrm>
                <a:off x="8243271" y="1576840"/>
                <a:ext cx="13916" cy="28438"/>
              </a:xfrm>
              <a:custGeom>
                <a:avLst/>
                <a:gdLst/>
                <a:ahLst/>
                <a:cxnLst/>
                <a:rect l="l" t="t" r="r" b="b"/>
                <a:pathLst>
                  <a:path w="436" h="891" extrusionOk="0">
                    <a:moveTo>
                      <a:pt x="385" y="0"/>
                    </a:moveTo>
                    <a:cubicBezTo>
                      <a:pt x="376" y="0"/>
                      <a:pt x="367" y="4"/>
                      <a:pt x="358" y="13"/>
                    </a:cubicBezTo>
                    <a:cubicBezTo>
                      <a:pt x="132" y="227"/>
                      <a:pt x="1" y="537"/>
                      <a:pt x="1" y="846"/>
                    </a:cubicBezTo>
                    <a:cubicBezTo>
                      <a:pt x="1" y="876"/>
                      <a:pt x="22" y="891"/>
                      <a:pt x="43" y="891"/>
                    </a:cubicBezTo>
                    <a:cubicBezTo>
                      <a:pt x="63" y="891"/>
                      <a:pt x="84" y="876"/>
                      <a:pt x="84" y="846"/>
                    </a:cubicBezTo>
                    <a:cubicBezTo>
                      <a:pt x="84" y="560"/>
                      <a:pt x="203" y="275"/>
                      <a:pt x="418" y="72"/>
                    </a:cubicBezTo>
                    <a:cubicBezTo>
                      <a:pt x="436" y="36"/>
                      <a:pt x="413" y="0"/>
                      <a:pt x="38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3" name="Google Shape;10053;p63"/>
              <p:cNvSpPr/>
              <p:nvPr/>
            </p:nvSpPr>
            <p:spPr>
              <a:xfrm>
                <a:off x="8264019" y="1508693"/>
                <a:ext cx="18959" cy="34247"/>
              </a:xfrm>
              <a:custGeom>
                <a:avLst/>
                <a:gdLst/>
                <a:ahLst/>
                <a:cxnLst/>
                <a:rect l="l" t="t" r="r" b="b"/>
                <a:pathLst>
                  <a:path w="594" h="1073" extrusionOk="0">
                    <a:moveTo>
                      <a:pt x="540" y="1"/>
                    </a:moveTo>
                    <a:cubicBezTo>
                      <a:pt x="527" y="1"/>
                      <a:pt x="514" y="9"/>
                      <a:pt x="506" y="28"/>
                    </a:cubicBezTo>
                    <a:lnTo>
                      <a:pt x="18" y="1005"/>
                    </a:lnTo>
                    <a:cubicBezTo>
                      <a:pt x="1" y="1038"/>
                      <a:pt x="32" y="1072"/>
                      <a:pt x="60" y="1072"/>
                    </a:cubicBezTo>
                    <a:cubicBezTo>
                      <a:pt x="71" y="1072"/>
                      <a:pt x="82" y="1066"/>
                      <a:pt x="89" y="1052"/>
                    </a:cubicBezTo>
                    <a:lnTo>
                      <a:pt x="577" y="64"/>
                    </a:lnTo>
                    <a:cubicBezTo>
                      <a:pt x="593" y="32"/>
                      <a:pt x="567" y="1"/>
                      <a:pt x="54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4" name="Google Shape;10054;p63"/>
              <p:cNvSpPr/>
              <p:nvPr/>
            </p:nvSpPr>
            <p:spPr>
              <a:xfrm>
                <a:off x="8310430" y="1456760"/>
                <a:ext cx="35109" cy="18225"/>
              </a:xfrm>
              <a:custGeom>
                <a:avLst/>
                <a:gdLst/>
                <a:ahLst/>
                <a:cxnLst/>
                <a:rect l="l" t="t" r="r" b="b"/>
                <a:pathLst>
                  <a:path w="1100" h="571" extrusionOk="0">
                    <a:moveTo>
                      <a:pt x="1040" y="0"/>
                    </a:moveTo>
                    <a:cubicBezTo>
                      <a:pt x="659" y="36"/>
                      <a:pt x="302" y="215"/>
                      <a:pt x="28" y="489"/>
                    </a:cubicBezTo>
                    <a:cubicBezTo>
                      <a:pt x="0" y="526"/>
                      <a:pt x="31" y="571"/>
                      <a:pt x="63" y="571"/>
                    </a:cubicBezTo>
                    <a:cubicBezTo>
                      <a:pt x="71" y="571"/>
                      <a:pt x="80" y="568"/>
                      <a:pt x="88" y="560"/>
                    </a:cubicBezTo>
                    <a:cubicBezTo>
                      <a:pt x="338" y="286"/>
                      <a:pt x="683" y="131"/>
                      <a:pt x="1040" y="96"/>
                    </a:cubicBezTo>
                    <a:cubicBezTo>
                      <a:pt x="1100" y="96"/>
                      <a:pt x="1100" y="0"/>
                      <a:pt x="104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5" name="Google Shape;10055;p63"/>
              <p:cNvSpPr/>
              <p:nvPr/>
            </p:nvSpPr>
            <p:spPr>
              <a:xfrm>
                <a:off x="8388568" y="1425097"/>
                <a:ext cx="35077" cy="13118"/>
              </a:xfrm>
              <a:custGeom>
                <a:avLst/>
                <a:gdLst/>
                <a:ahLst/>
                <a:cxnLst/>
                <a:rect l="l" t="t" r="r" b="b"/>
                <a:pathLst>
                  <a:path w="1099" h="411" extrusionOk="0">
                    <a:moveTo>
                      <a:pt x="1049" y="0"/>
                    </a:moveTo>
                    <a:cubicBezTo>
                      <a:pt x="1044" y="0"/>
                      <a:pt x="1039" y="1"/>
                      <a:pt x="1033" y="4"/>
                    </a:cubicBezTo>
                    <a:lnTo>
                      <a:pt x="45" y="326"/>
                    </a:lnTo>
                    <a:cubicBezTo>
                      <a:pt x="0" y="337"/>
                      <a:pt x="18" y="410"/>
                      <a:pt x="59" y="410"/>
                    </a:cubicBezTo>
                    <a:cubicBezTo>
                      <a:pt x="62" y="410"/>
                      <a:pt x="65" y="410"/>
                      <a:pt x="69" y="409"/>
                    </a:cubicBezTo>
                    <a:lnTo>
                      <a:pt x="1057" y="88"/>
                    </a:lnTo>
                    <a:cubicBezTo>
                      <a:pt x="1099" y="67"/>
                      <a:pt x="1085" y="0"/>
                      <a:pt x="104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6" name="Google Shape;10056;p63"/>
              <p:cNvSpPr/>
              <p:nvPr/>
            </p:nvSpPr>
            <p:spPr>
              <a:xfrm>
                <a:off x="8503606" y="1430523"/>
                <a:ext cx="24353" cy="3096"/>
              </a:xfrm>
              <a:custGeom>
                <a:avLst/>
                <a:gdLst/>
                <a:ahLst/>
                <a:cxnLst/>
                <a:rect l="l" t="t" r="r" b="b"/>
                <a:pathLst>
                  <a:path w="763" h="97" extrusionOk="0">
                    <a:moveTo>
                      <a:pt x="60" y="1"/>
                    </a:moveTo>
                    <a:cubicBezTo>
                      <a:pt x="1" y="1"/>
                      <a:pt x="1" y="96"/>
                      <a:pt x="60" y="96"/>
                    </a:cubicBezTo>
                    <a:lnTo>
                      <a:pt x="715" y="96"/>
                    </a:lnTo>
                    <a:cubicBezTo>
                      <a:pt x="763" y="96"/>
                      <a:pt x="763" y="1"/>
                      <a:pt x="71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7" name="Google Shape;10057;p63"/>
              <p:cNvSpPr/>
              <p:nvPr/>
            </p:nvSpPr>
            <p:spPr>
              <a:xfrm>
                <a:off x="8612866" y="1462059"/>
                <a:ext cx="24417" cy="23427"/>
              </a:xfrm>
              <a:custGeom>
                <a:avLst/>
                <a:gdLst/>
                <a:ahLst/>
                <a:cxnLst/>
                <a:rect l="l" t="t" r="r" b="b"/>
                <a:pathLst>
                  <a:path w="765" h="734" extrusionOk="0">
                    <a:moveTo>
                      <a:pt x="56" y="1"/>
                    </a:moveTo>
                    <a:cubicBezTo>
                      <a:pt x="23" y="1"/>
                      <a:pt x="1" y="37"/>
                      <a:pt x="19" y="73"/>
                    </a:cubicBezTo>
                    <a:lnTo>
                      <a:pt x="674" y="727"/>
                    </a:lnTo>
                    <a:cubicBezTo>
                      <a:pt x="682" y="732"/>
                      <a:pt x="691" y="734"/>
                      <a:pt x="699" y="734"/>
                    </a:cubicBezTo>
                    <a:cubicBezTo>
                      <a:pt x="736" y="734"/>
                      <a:pt x="764" y="695"/>
                      <a:pt x="745" y="656"/>
                    </a:cubicBezTo>
                    <a:lnTo>
                      <a:pt x="90" y="13"/>
                    </a:lnTo>
                    <a:cubicBezTo>
                      <a:pt x="78" y="4"/>
                      <a:pt x="67" y="1"/>
                      <a:pt x="5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8" name="Google Shape;10058;p63"/>
              <p:cNvSpPr/>
              <p:nvPr/>
            </p:nvSpPr>
            <p:spPr>
              <a:xfrm>
                <a:off x="8664927" y="1503873"/>
                <a:ext cx="18863" cy="38939"/>
              </a:xfrm>
              <a:custGeom>
                <a:avLst/>
                <a:gdLst/>
                <a:ahLst/>
                <a:cxnLst/>
                <a:rect l="l" t="t" r="r" b="b"/>
                <a:pathLst>
                  <a:path w="591" h="1220" extrusionOk="0">
                    <a:moveTo>
                      <a:pt x="51" y="0"/>
                    </a:moveTo>
                    <a:cubicBezTo>
                      <a:pt x="24" y="0"/>
                      <a:pt x="1" y="36"/>
                      <a:pt x="19" y="72"/>
                    </a:cubicBezTo>
                    <a:cubicBezTo>
                      <a:pt x="316" y="358"/>
                      <a:pt x="495" y="763"/>
                      <a:pt x="507" y="1180"/>
                    </a:cubicBezTo>
                    <a:cubicBezTo>
                      <a:pt x="507" y="1205"/>
                      <a:pt x="530" y="1220"/>
                      <a:pt x="552" y="1220"/>
                    </a:cubicBezTo>
                    <a:cubicBezTo>
                      <a:pt x="572" y="1220"/>
                      <a:pt x="590" y="1208"/>
                      <a:pt x="590" y="1180"/>
                    </a:cubicBezTo>
                    <a:cubicBezTo>
                      <a:pt x="578" y="739"/>
                      <a:pt x="400" y="310"/>
                      <a:pt x="78" y="13"/>
                    </a:cubicBezTo>
                    <a:cubicBezTo>
                      <a:pt x="70" y="4"/>
                      <a:pt x="60" y="0"/>
                      <a:pt x="5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9" name="Google Shape;10059;p63"/>
              <p:cNvSpPr/>
              <p:nvPr/>
            </p:nvSpPr>
            <p:spPr>
              <a:xfrm>
                <a:off x="8532876" y="1802988"/>
                <a:ext cx="419587" cy="428301"/>
              </a:xfrm>
              <a:custGeom>
                <a:avLst/>
                <a:gdLst/>
                <a:ahLst/>
                <a:cxnLst/>
                <a:rect l="l" t="t" r="r" b="b"/>
                <a:pathLst>
                  <a:path w="13146" h="13419" extrusionOk="0">
                    <a:moveTo>
                      <a:pt x="572" y="13109"/>
                    </a:moveTo>
                    <a:lnTo>
                      <a:pt x="572" y="13109"/>
                    </a:lnTo>
                    <a:cubicBezTo>
                      <a:pt x="965" y="13418"/>
                      <a:pt x="1536" y="13418"/>
                      <a:pt x="1929" y="13097"/>
                    </a:cubicBezTo>
                    <a:lnTo>
                      <a:pt x="13145" y="2298"/>
                    </a:lnTo>
                    <a:cubicBezTo>
                      <a:pt x="13145" y="2298"/>
                      <a:pt x="12788" y="0"/>
                      <a:pt x="9966" y="524"/>
                    </a:cubicBezTo>
                    <a:lnTo>
                      <a:pt x="477" y="11454"/>
                    </a:lnTo>
                    <a:cubicBezTo>
                      <a:pt x="1" y="11918"/>
                      <a:pt x="36" y="12692"/>
                      <a:pt x="572" y="13109"/>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060" name="Google Shape;10060;p63"/>
            <p:cNvSpPr/>
            <p:nvPr/>
          </p:nvSpPr>
          <p:spPr>
            <a:xfrm>
              <a:off x="8697420" y="1920770"/>
              <a:ext cx="355752" cy="438578"/>
            </a:xfrm>
            <a:custGeom>
              <a:avLst/>
              <a:gdLst/>
              <a:ahLst/>
              <a:cxnLst/>
              <a:rect l="l" t="t" r="r" b="b"/>
              <a:pathLst>
                <a:path w="11146" h="13741" extrusionOk="0">
                  <a:moveTo>
                    <a:pt x="11145" y="1680"/>
                  </a:moveTo>
                  <a:cubicBezTo>
                    <a:pt x="11145" y="1680"/>
                    <a:pt x="9359" y="787"/>
                    <a:pt x="7883" y="1"/>
                  </a:cubicBezTo>
                  <a:lnTo>
                    <a:pt x="299" y="11883"/>
                  </a:lnTo>
                  <a:cubicBezTo>
                    <a:pt x="1" y="12407"/>
                    <a:pt x="156" y="13074"/>
                    <a:pt x="656" y="13407"/>
                  </a:cubicBezTo>
                  <a:lnTo>
                    <a:pt x="656" y="13407"/>
                  </a:lnTo>
                  <a:cubicBezTo>
                    <a:pt x="1156" y="13741"/>
                    <a:pt x="1835" y="13622"/>
                    <a:pt x="2204" y="1315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1" name="Google Shape;10061;p63"/>
            <p:cNvSpPr/>
            <p:nvPr/>
          </p:nvSpPr>
          <p:spPr>
            <a:xfrm>
              <a:off x="8728510" y="2287106"/>
              <a:ext cx="47525" cy="30513"/>
            </a:xfrm>
            <a:custGeom>
              <a:avLst/>
              <a:gdLst/>
              <a:ahLst/>
              <a:cxnLst/>
              <a:rect l="l" t="t" r="r" b="b"/>
              <a:pathLst>
                <a:path w="1489" h="956" extrusionOk="0">
                  <a:moveTo>
                    <a:pt x="47" y="1"/>
                  </a:moveTo>
                  <a:cubicBezTo>
                    <a:pt x="20" y="1"/>
                    <a:pt x="0" y="34"/>
                    <a:pt x="27" y="61"/>
                  </a:cubicBezTo>
                  <a:cubicBezTo>
                    <a:pt x="420" y="454"/>
                    <a:pt x="908" y="764"/>
                    <a:pt x="1432" y="954"/>
                  </a:cubicBezTo>
                  <a:cubicBezTo>
                    <a:pt x="1436" y="955"/>
                    <a:pt x="1439" y="955"/>
                    <a:pt x="1442" y="955"/>
                  </a:cubicBezTo>
                  <a:cubicBezTo>
                    <a:pt x="1481" y="955"/>
                    <a:pt x="1489" y="894"/>
                    <a:pt x="1456" y="883"/>
                  </a:cubicBezTo>
                  <a:cubicBezTo>
                    <a:pt x="932" y="704"/>
                    <a:pt x="456" y="406"/>
                    <a:pt x="75" y="13"/>
                  </a:cubicBezTo>
                  <a:cubicBezTo>
                    <a:pt x="66" y="5"/>
                    <a:pt x="56" y="1"/>
                    <a:pt x="47" y="1"/>
                  </a:cubicBezTo>
                  <a:close/>
                </a:path>
              </a:pathLst>
            </a:custGeom>
            <a:solidFill>
              <a:srgbClr val="8A8A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2" name="Google Shape;10062;p63"/>
            <p:cNvSpPr/>
            <p:nvPr/>
          </p:nvSpPr>
          <p:spPr>
            <a:xfrm>
              <a:off x="8843005" y="1698644"/>
              <a:ext cx="313143" cy="276118"/>
            </a:xfrm>
            <a:custGeom>
              <a:avLst/>
              <a:gdLst/>
              <a:ahLst/>
              <a:cxnLst/>
              <a:rect l="l" t="t" r="r" b="b"/>
              <a:pathLst>
                <a:path w="9811" h="8651" extrusionOk="0">
                  <a:moveTo>
                    <a:pt x="5895" y="1"/>
                  </a:moveTo>
                  <a:cubicBezTo>
                    <a:pt x="3223" y="1"/>
                    <a:pt x="0" y="4031"/>
                    <a:pt x="0" y="4031"/>
                  </a:cubicBezTo>
                  <a:cubicBezTo>
                    <a:pt x="1000" y="5996"/>
                    <a:pt x="1953" y="6019"/>
                    <a:pt x="3179" y="7162"/>
                  </a:cubicBezTo>
                  <a:cubicBezTo>
                    <a:pt x="4132" y="8008"/>
                    <a:pt x="5334" y="8532"/>
                    <a:pt x="6608" y="8651"/>
                  </a:cubicBezTo>
                  <a:cubicBezTo>
                    <a:pt x="9477" y="4555"/>
                    <a:pt x="9811" y="1816"/>
                    <a:pt x="7013" y="281"/>
                  </a:cubicBezTo>
                  <a:cubicBezTo>
                    <a:pt x="6659" y="86"/>
                    <a:pt x="6283" y="1"/>
                    <a:pt x="589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3" name="Google Shape;10063;p63"/>
            <p:cNvSpPr/>
            <p:nvPr/>
          </p:nvSpPr>
          <p:spPr>
            <a:xfrm>
              <a:off x="8873392" y="1783836"/>
              <a:ext cx="66165" cy="57771"/>
            </a:xfrm>
            <a:custGeom>
              <a:avLst/>
              <a:gdLst/>
              <a:ahLst/>
              <a:cxnLst/>
              <a:rect l="l" t="t" r="r" b="b"/>
              <a:pathLst>
                <a:path w="2073" h="1810" extrusionOk="0">
                  <a:moveTo>
                    <a:pt x="1028" y="1"/>
                  </a:moveTo>
                  <a:cubicBezTo>
                    <a:pt x="872" y="1"/>
                    <a:pt x="715" y="40"/>
                    <a:pt x="572" y="124"/>
                  </a:cubicBezTo>
                  <a:cubicBezTo>
                    <a:pt x="143" y="386"/>
                    <a:pt x="1" y="933"/>
                    <a:pt x="251" y="1362"/>
                  </a:cubicBezTo>
                  <a:cubicBezTo>
                    <a:pt x="424" y="1653"/>
                    <a:pt x="722" y="1809"/>
                    <a:pt x="1031" y="1809"/>
                  </a:cubicBezTo>
                  <a:cubicBezTo>
                    <a:pt x="1190" y="1809"/>
                    <a:pt x="1351" y="1768"/>
                    <a:pt x="1501" y="1684"/>
                  </a:cubicBezTo>
                  <a:cubicBezTo>
                    <a:pt x="1929" y="1422"/>
                    <a:pt x="2072" y="874"/>
                    <a:pt x="1810" y="445"/>
                  </a:cubicBezTo>
                  <a:cubicBezTo>
                    <a:pt x="1644" y="160"/>
                    <a:pt x="1339" y="1"/>
                    <a:pt x="1028" y="1"/>
                  </a:cubicBezTo>
                  <a:close/>
                </a:path>
              </a:pathLst>
            </a:custGeom>
            <a:solidFill>
              <a:srgbClr val="EFC5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4" name="Google Shape;10064;p63"/>
            <p:cNvSpPr/>
            <p:nvPr/>
          </p:nvSpPr>
          <p:spPr>
            <a:xfrm>
              <a:off x="9014380" y="1879243"/>
              <a:ext cx="66165" cy="57930"/>
            </a:xfrm>
            <a:custGeom>
              <a:avLst/>
              <a:gdLst/>
              <a:ahLst/>
              <a:cxnLst/>
              <a:rect l="l" t="t" r="r" b="b"/>
              <a:pathLst>
                <a:path w="2073" h="1815" extrusionOk="0">
                  <a:moveTo>
                    <a:pt x="1029" y="0"/>
                  </a:moveTo>
                  <a:cubicBezTo>
                    <a:pt x="873" y="0"/>
                    <a:pt x="715" y="40"/>
                    <a:pt x="572" y="123"/>
                  </a:cubicBezTo>
                  <a:cubicBezTo>
                    <a:pt x="144" y="385"/>
                    <a:pt x="1" y="933"/>
                    <a:pt x="263" y="1373"/>
                  </a:cubicBezTo>
                  <a:cubicBezTo>
                    <a:pt x="428" y="1656"/>
                    <a:pt x="727" y="1814"/>
                    <a:pt x="1035" y="1814"/>
                  </a:cubicBezTo>
                  <a:cubicBezTo>
                    <a:pt x="1194" y="1814"/>
                    <a:pt x="1355" y="1772"/>
                    <a:pt x="1501" y="1683"/>
                  </a:cubicBezTo>
                  <a:cubicBezTo>
                    <a:pt x="1930" y="1433"/>
                    <a:pt x="2072" y="873"/>
                    <a:pt x="1822" y="445"/>
                  </a:cubicBezTo>
                  <a:cubicBezTo>
                    <a:pt x="1648" y="159"/>
                    <a:pt x="1341" y="0"/>
                    <a:pt x="1029" y="0"/>
                  </a:cubicBezTo>
                  <a:close/>
                </a:path>
              </a:pathLst>
            </a:custGeom>
            <a:solidFill>
              <a:srgbClr val="EFC5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5" name="Google Shape;10065;p63"/>
            <p:cNvSpPr/>
            <p:nvPr/>
          </p:nvSpPr>
          <p:spPr>
            <a:xfrm>
              <a:off x="8747981" y="2301885"/>
              <a:ext cx="59686" cy="53717"/>
            </a:xfrm>
            <a:custGeom>
              <a:avLst/>
              <a:gdLst/>
              <a:ahLst/>
              <a:cxnLst/>
              <a:rect l="l" t="t" r="r" b="b"/>
              <a:pathLst>
                <a:path w="1870" h="1683" extrusionOk="0">
                  <a:moveTo>
                    <a:pt x="937" y="1"/>
                  </a:moveTo>
                  <a:cubicBezTo>
                    <a:pt x="731" y="1"/>
                    <a:pt x="522" y="76"/>
                    <a:pt x="358" y="229"/>
                  </a:cubicBezTo>
                  <a:cubicBezTo>
                    <a:pt x="12" y="539"/>
                    <a:pt x="0" y="1074"/>
                    <a:pt x="310" y="1408"/>
                  </a:cubicBezTo>
                  <a:cubicBezTo>
                    <a:pt x="479" y="1590"/>
                    <a:pt x="708" y="1682"/>
                    <a:pt x="936" y="1682"/>
                  </a:cubicBezTo>
                  <a:cubicBezTo>
                    <a:pt x="1140" y="1682"/>
                    <a:pt x="1343" y="1608"/>
                    <a:pt x="1501" y="1455"/>
                  </a:cubicBezTo>
                  <a:cubicBezTo>
                    <a:pt x="1846" y="1146"/>
                    <a:pt x="1870" y="610"/>
                    <a:pt x="1548" y="265"/>
                  </a:cubicBezTo>
                  <a:cubicBezTo>
                    <a:pt x="1386" y="91"/>
                    <a:pt x="1163" y="1"/>
                    <a:pt x="93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6" name="Google Shape;10066;p63"/>
            <p:cNvSpPr/>
            <p:nvPr/>
          </p:nvSpPr>
          <p:spPr>
            <a:xfrm>
              <a:off x="8945211" y="1756960"/>
              <a:ext cx="30481" cy="22885"/>
            </a:xfrm>
            <a:custGeom>
              <a:avLst/>
              <a:gdLst/>
              <a:ahLst/>
              <a:cxnLst/>
              <a:rect l="l" t="t" r="r" b="b"/>
              <a:pathLst>
                <a:path w="955" h="717" extrusionOk="0">
                  <a:moveTo>
                    <a:pt x="86" y="1"/>
                  </a:moveTo>
                  <a:cubicBezTo>
                    <a:pt x="1" y="1"/>
                    <a:pt x="4" y="145"/>
                    <a:pt x="96" y="156"/>
                  </a:cubicBezTo>
                  <a:cubicBezTo>
                    <a:pt x="406" y="204"/>
                    <a:pt x="668" y="394"/>
                    <a:pt x="799" y="680"/>
                  </a:cubicBezTo>
                  <a:cubicBezTo>
                    <a:pt x="810" y="706"/>
                    <a:pt x="830" y="717"/>
                    <a:pt x="851" y="717"/>
                  </a:cubicBezTo>
                  <a:cubicBezTo>
                    <a:pt x="899" y="717"/>
                    <a:pt x="954" y="662"/>
                    <a:pt x="930" y="597"/>
                  </a:cubicBezTo>
                  <a:cubicBezTo>
                    <a:pt x="775" y="275"/>
                    <a:pt x="465" y="49"/>
                    <a:pt x="96" y="1"/>
                  </a:cubicBezTo>
                  <a:cubicBezTo>
                    <a:pt x="93" y="1"/>
                    <a:pt x="89" y="1"/>
                    <a:pt x="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7" name="Google Shape;10067;p63"/>
            <p:cNvSpPr/>
            <p:nvPr/>
          </p:nvSpPr>
          <p:spPr>
            <a:xfrm>
              <a:off x="9056801" y="1838610"/>
              <a:ext cx="31534" cy="22119"/>
            </a:xfrm>
            <a:custGeom>
              <a:avLst/>
              <a:gdLst/>
              <a:ahLst/>
              <a:cxnLst/>
              <a:rect l="l" t="t" r="r" b="b"/>
              <a:pathLst>
                <a:path w="988" h="693" extrusionOk="0">
                  <a:moveTo>
                    <a:pt x="105" y="1"/>
                  </a:moveTo>
                  <a:cubicBezTo>
                    <a:pt x="25" y="1"/>
                    <a:pt x="0" y="136"/>
                    <a:pt x="89" y="158"/>
                  </a:cubicBezTo>
                  <a:cubicBezTo>
                    <a:pt x="386" y="218"/>
                    <a:pt x="648" y="396"/>
                    <a:pt x="815" y="658"/>
                  </a:cubicBezTo>
                  <a:cubicBezTo>
                    <a:pt x="832" y="682"/>
                    <a:pt x="856" y="693"/>
                    <a:pt x="879" y="693"/>
                  </a:cubicBezTo>
                  <a:cubicBezTo>
                    <a:pt x="935" y="693"/>
                    <a:pt x="988" y="634"/>
                    <a:pt x="946" y="575"/>
                  </a:cubicBezTo>
                  <a:cubicBezTo>
                    <a:pt x="755" y="289"/>
                    <a:pt x="470" y="87"/>
                    <a:pt x="124" y="3"/>
                  </a:cubicBezTo>
                  <a:cubicBezTo>
                    <a:pt x="118" y="2"/>
                    <a:pt x="111" y="1"/>
                    <a:pt x="1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8" name="Google Shape;10068;p63"/>
            <p:cNvSpPr/>
            <p:nvPr/>
          </p:nvSpPr>
          <p:spPr>
            <a:xfrm>
              <a:off x="8974417" y="1834460"/>
              <a:ext cx="34822" cy="23268"/>
            </a:xfrm>
            <a:custGeom>
              <a:avLst/>
              <a:gdLst/>
              <a:ahLst/>
              <a:cxnLst/>
              <a:rect l="l" t="t" r="r" b="b"/>
              <a:pathLst>
                <a:path w="1091" h="729" extrusionOk="0">
                  <a:moveTo>
                    <a:pt x="92" y="1"/>
                  </a:moveTo>
                  <a:cubicBezTo>
                    <a:pt x="46" y="1"/>
                    <a:pt x="0" y="41"/>
                    <a:pt x="15" y="98"/>
                  </a:cubicBezTo>
                  <a:cubicBezTo>
                    <a:pt x="131" y="479"/>
                    <a:pt x="474" y="728"/>
                    <a:pt x="850" y="728"/>
                  </a:cubicBezTo>
                  <a:cubicBezTo>
                    <a:pt x="897" y="728"/>
                    <a:pt x="944" y="725"/>
                    <a:pt x="991" y="717"/>
                  </a:cubicBezTo>
                  <a:cubicBezTo>
                    <a:pt x="1090" y="706"/>
                    <a:pt x="1056" y="571"/>
                    <a:pt x="975" y="571"/>
                  </a:cubicBezTo>
                  <a:cubicBezTo>
                    <a:pt x="968" y="571"/>
                    <a:pt x="962" y="572"/>
                    <a:pt x="955" y="574"/>
                  </a:cubicBezTo>
                  <a:cubicBezTo>
                    <a:pt x="929" y="576"/>
                    <a:pt x="903" y="578"/>
                    <a:pt x="878" y="578"/>
                  </a:cubicBezTo>
                  <a:cubicBezTo>
                    <a:pt x="551" y="578"/>
                    <a:pt x="258" y="371"/>
                    <a:pt x="169" y="62"/>
                  </a:cubicBezTo>
                  <a:cubicBezTo>
                    <a:pt x="155" y="19"/>
                    <a:pt x="123" y="1"/>
                    <a:pt x="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9" name="Google Shape;10069;p63"/>
            <p:cNvSpPr/>
            <p:nvPr/>
          </p:nvSpPr>
          <p:spPr>
            <a:xfrm>
              <a:off x="8923186" y="1788465"/>
              <a:ext cx="25119" cy="24130"/>
            </a:xfrm>
            <a:custGeom>
              <a:avLst/>
              <a:gdLst/>
              <a:ahLst/>
              <a:cxnLst/>
              <a:rect l="l" t="t" r="r" b="b"/>
              <a:pathLst>
                <a:path w="787" h="756" extrusionOk="0">
                  <a:moveTo>
                    <a:pt x="388" y="0"/>
                  </a:moveTo>
                  <a:cubicBezTo>
                    <a:pt x="201" y="0"/>
                    <a:pt x="34" y="147"/>
                    <a:pt x="12" y="336"/>
                  </a:cubicBezTo>
                  <a:cubicBezTo>
                    <a:pt x="0" y="538"/>
                    <a:pt x="143" y="729"/>
                    <a:pt x="346" y="753"/>
                  </a:cubicBezTo>
                  <a:cubicBezTo>
                    <a:pt x="360" y="754"/>
                    <a:pt x="375" y="755"/>
                    <a:pt x="389" y="755"/>
                  </a:cubicBezTo>
                  <a:cubicBezTo>
                    <a:pt x="584" y="755"/>
                    <a:pt x="740" y="608"/>
                    <a:pt x="762" y="419"/>
                  </a:cubicBezTo>
                  <a:cubicBezTo>
                    <a:pt x="786" y="217"/>
                    <a:pt x="643" y="26"/>
                    <a:pt x="429" y="3"/>
                  </a:cubicBezTo>
                  <a:cubicBezTo>
                    <a:pt x="415" y="1"/>
                    <a:pt x="401" y="0"/>
                    <a:pt x="3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0" name="Google Shape;10070;p63"/>
            <p:cNvSpPr/>
            <p:nvPr/>
          </p:nvSpPr>
          <p:spPr>
            <a:xfrm>
              <a:off x="8937965" y="1792965"/>
              <a:ext cx="5873" cy="5203"/>
            </a:xfrm>
            <a:custGeom>
              <a:avLst/>
              <a:gdLst/>
              <a:ahLst/>
              <a:cxnLst/>
              <a:rect l="l" t="t" r="r" b="b"/>
              <a:pathLst>
                <a:path w="184" h="163" extrusionOk="0">
                  <a:moveTo>
                    <a:pt x="78" y="1"/>
                  </a:moveTo>
                  <a:cubicBezTo>
                    <a:pt x="41" y="1"/>
                    <a:pt x="1" y="51"/>
                    <a:pt x="37" y="88"/>
                  </a:cubicBezTo>
                  <a:lnTo>
                    <a:pt x="73" y="147"/>
                  </a:lnTo>
                  <a:cubicBezTo>
                    <a:pt x="84" y="158"/>
                    <a:pt x="96" y="163"/>
                    <a:pt x="108" y="163"/>
                  </a:cubicBezTo>
                  <a:cubicBezTo>
                    <a:pt x="148" y="163"/>
                    <a:pt x="184" y="110"/>
                    <a:pt x="156" y="64"/>
                  </a:cubicBezTo>
                  <a:lnTo>
                    <a:pt x="109" y="16"/>
                  </a:lnTo>
                  <a:cubicBezTo>
                    <a:pt x="100" y="5"/>
                    <a:pt x="90" y="1"/>
                    <a:pt x="7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1" name="Google Shape;10071;p63"/>
            <p:cNvSpPr/>
            <p:nvPr/>
          </p:nvSpPr>
          <p:spPr>
            <a:xfrm>
              <a:off x="9041384" y="1869029"/>
              <a:ext cx="25470" cy="24130"/>
            </a:xfrm>
            <a:custGeom>
              <a:avLst/>
              <a:gdLst/>
              <a:ahLst/>
              <a:cxnLst/>
              <a:rect l="l" t="t" r="r" b="b"/>
              <a:pathLst>
                <a:path w="798" h="756" extrusionOk="0">
                  <a:moveTo>
                    <a:pt x="397" y="0"/>
                  </a:moveTo>
                  <a:cubicBezTo>
                    <a:pt x="203" y="0"/>
                    <a:pt x="46" y="148"/>
                    <a:pt x="24" y="336"/>
                  </a:cubicBezTo>
                  <a:cubicBezTo>
                    <a:pt x="0" y="550"/>
                    <a:pt x="143" y="729"/>
                    <a:pt x="357" y="753"/>
                  </a:cubicBezTo>
                  <a:cubicBezTo>
                    <a:pt x="372" y="755"/>
                    <a:pt x="387" y="755"/>
                    <a:pt x="401" y="755"/>
                  </a:cubicBezTo>
                  <a:cubicBezTo>
                    <a:pt x="587" y="755"/>
                    <a:pt x="752" y="618"/>
                    <a:pt x="774" y="419"/>
                  </a:cubicBezTo>
                  <a:cubicBezTo>
                    <a:pt x="798" y="217"/>
                    <a:pt x="643" y="27"/>
                    <a:pt x="441" y="3"/>
                  </a:cubicBezTo>
                  <a:cubicBezTo>
                    <a:pt x="426" y="1"/>
                    <a:pt x="411" y="0"/>
                    <a:pt x="3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2" name="Google Shape;10072;p63"/>
            <p:cNvSpPr/>
            <p:nvPr/>
          </p:nvSpPr>
          <p:spPr>
            <a:xfrm>
              <a:off x="9056450" y="1873529"/>
              <a:ext cx="5586" cy="5234"/>
            </a:xfrm>
            <a:custGeom>
              <a:avLst/>
              <a:gdLst/>
              <a:ahLst/>
              <a:cxnLst/>
              <a:rect l="l" t="t" r="r" b="b"/>
              <a:pathLst>
                <a:path w="175" h="164" extrusionOk="0">
                  <a:moveTo>
                    <a:pt x="76" y="1"/>
                  </a:moveTo>
                  <a:cubicBezTo>
                    <a:pt x="36" y="1"/>
                    <a:pt x="1" y="51"/>
                    <a:pt x="28" y="88"/>
                  </a:cubicBezTo>
                  <a:lnTo>
                    <a:pt x="76" y="147"/>
                  </a:lnTo>
                  <a:cubicBezTo>
                    <a:pt x="84" y="158"/>
                    <a:pt x="94" y="163"/>
                    <a:pt x="104" y="163"/>
                  </a:cubicBezTo>
                  <a:cubicBezTo>
                    <a:pt x="139" y="163"/>
                    <a:pt x="175" y="110"/>
                    <a:pt x="147" y="64"/>
                  </a:cubicBezTo>
                  <a:lnTo>
                    <a:pt x="112" y="17"/>
                  </a:lnTo>
                  <a:cubicBezTo>
                    <a:pt x="100" y="5"/>
                    <a:pt x="88" y="1"/>
                    <a:pt x="7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3" name="Google Shape;10073;p63"/>
            <p:cNvSpPr/>
            <p:nvPr/>
          </p:nvSpPr>
          <p:spPr>
            <a:xfrm>
              <a:off x="8740224" y="1947422"/>
              <a:ext cx="216911" cy="326516"/>
            </a:xfrm>
            <a:custGeom>
              <a:avLst/>
              <a:gdLst/>
              <a:ahLst/>
              <a:cxnLst/>
              <a:rect l="l" t="t" r="r" b="b"/>
              <a:pathLst>
                <a:path w="6796" h="10230" extrusionOk="0">
                  <a:moveTo>
                    <a:pt x="6753" y="0"/>
                  </a:moveTo>
                  <a:cubicBezTo>
                    <a:pt x="6741" y="0"/>
                    <a:pt x="6729" y="7"/>
                    <a:pt x="6720" y="23"/>
                  </a:cubicBezTo>
                  <a:cubicBezTo>
                    <a:pt x="4744" y="3547"/>
                    <a:pt x="2196" y="6774"/>
                    <a:pt x="17" y="10179"/>
                  </a:cubicBezTo>
                  <a:cubicBezTo>
                    <a:pt x="0" y="10204"/>
                    <a:pt x="25" y="10230"/>
                    <a:pt x="50" y="10230"/>
                  </a:cubicBezTo>
                  <a:cubicBezTo>
                    <a:pt x="60" y="10230"/>
                    <a:pt x="70" y="10225"/>
                    <a:pt x="77" y="10215"/>
                  </a:cubicBezTo>
                  <a:cubicBezTo>
                    <a:pt x="2256" y="6810"/>
                    <a:pt x="4792" y="3583"/>
                    <a:pt x="6780" y="47"/>
                  </a:cubicBezTo>
                  <a:cubicBezTo>
                    <a:pt x="6796" y="24"/>
                    <a:pt x="6775" y="0"/>
                    <a:pt x="675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4" name="Google Shape;10074;p63"/>
            <p:cNvSpPr/>
            <p:nvPr/>
          </p:nvSpPr>
          <p:spPr>
            <a:xfrm>
              <a:off x="8567381" y="1893989"/>
              <a:ext cx="332038" cy="321377"/>
            </a:xfrm>
            <a:custGeom>
              <a:avLst/>
              <a:gdLst/>
              <a:ahLst/>
              <a:cxnLst/>
              <a:rect l="l" t="t" r="r" b="b"/>
              <a:pathLst>
                <a:path w="10403" h="10069" extrusionOk="0">
                  <a:moveTo>
                    <a:pt x="10342" y="0"/>
                  </a:moveTo>
                  <a:cubicBezTo>
                    <a:pt x="10336" y="0"/>
                    <a:pt x="10330" y="2"/>
                    <a:pt x="10326" y="7"/>
                  </a:cubicBezTo>
                  <a:cubicBezTo>
                    <a:pt x="8492" y="1519"/>
                    <a:pt x="6849" y="3328"/>
                    <a:pt x="5158" y="4983"/>
                  </a:cubicBezTo>
                  <a:cubicBezTo>
                    <a:pt x="3456" y="6650"/>
                    <a:pt x="1765" y="8365"/>
                    <a:pt x="27" y="10008"/>
                  </a:cubicBezTo>
                  <a:cubicBezTo>
                    <a:pt x="0" y="10035"/>
                    <a:pt x="20" y="10068"/>
                    <a:pt x="47" y="10068"/>
                  </a:cubicBezTo>
                  <a:cubicBezTo>
                    <a:pt x="56" y="10068"/>
                    <a:pt x="66" y="10064"/>
                    <a:pt x="74" y="10055"/>
                  </a:cubicBezTo>
                  <a:cubicBezTo>
                    <a:pt x="1813" y="8412"/>
                    <a:pt x="3503" y="6710"/>
                    <a:pt x="5206" y="5031"/>
                  </a:cubicBezTo>
                  <a:cubicBezTo>
                    <a:pt x="6909" y="3364"/>
                    <a:pt x="8540" y="1566"/>
                    <a:pt x="10373" y="54"/>
                  </a:cubicBezTo>
                  <a:cubicBezTo>
                    <a:pt x="10402" y="35"/>
                    <a:pt x="10369" y="0"/>
                    <a:pt x="1034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5" name="Google Shape;10075;p63"/>
            <p:cNvSpPr/>
            <p:nvPr/>
          </p:nvSpPr>
          <p:spPr>
            <a:xfrm>
              <a:off x="9011092" y="1719360"/>
              <a:ext cx="120201" cy="128117"/>
            </a:xfrm>
            <a:custGeom>
              <a:avLst/>
              <a:gdLst/>
              <a:ahLst/>
              <a:cxnLst/>
              <a:rect l="l" t="t" r="r" b="b"/>
              <a:pathLst>
                <a:path w="3766" h="4014" extrusionOk="0">
                  <a:moveTo>
                    <a:pt x="715" y="1"/>
                  </a:moveTo>
                  <a:cubicBezTo>
                    <a:pt x="503" y="1"/>
                    <a:pt x="283" y="31"/>
                    <a:pt x="56" y="96"/>
                  </a:cubicBezTo>
                  <a:cubicBezTo>
                    <a:pt x="0" y="118"/>
                    <a:pt x="18" y="204"/>
                    <a:pt x="80" y="204"/>
                  </a:cubicBezTo>
                  <a:cubicBezTo>
                    <a:pt x="84" y="204"/>
                    <a:pt x="88" y="204"/>
                    <a:pt x="92" y="203"/>
                  </a:cubicBezTo>
                  <a:lnTo>
                    <a:pt x="80" y="203"/>
                  </a:lnTo>
                  <a:cubicBezTo>
                    <a:pt x="299" y="141"/>
                    <a:pt x="512" y="112"/>
                    <a:pt x="716" y="112"/>
                  </a:cubicBezTo>
                  <a:cubicBezTo>
                    <a:pt x="2498" y="112"/>
                    <a:pt x="3638" y="2327"/>
                    <a:pt x="2795" y="3930"/>
                  </a:cubicBezTo>
                  <a:cubicBezTo>
                    <a:pt x="2778" y="3972"/>
                    <a:pt x="2814" y="4014"/>
                    <a:pt x="2850" y="4014"/>
                  </a:cubicBezTo>
                  <a:cubicBezTo>
                    <a:pt x="2865" y="4014"/>
                    <a:pt x="2879" y="4007"/>
                    <a:pt x="2890" y="3989"/>
                  </a:cubicBezTo>
                  <a:cubicBezTo>
                    <a:pt x="3766" y="2302"/>
                    <a:pt x="2562" y="1"/>
                    <a:pt x="71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6" name="Google Shape;10076;p63"/>
            <p:cNvSpPr/>
            <p:nvPr/>
          </p:nvSpPr>
          <p:spPr>
            <a:xfrm>
              <a:off x="9047385" y="1877711"/>
              <a:ext cx="45387" cy="73729"/>
            </a:xfrm>
            <a:custGeom>
              <a:avLst/>
              <a:gdLst/>
              <a:ahLst/>
              <a:cxnLst/>
              <a:rect l="l" t="t" r="r" b="b"/>
              <a:pathLst>
                <a:path w="1422" h="2310" extrusionOk="0">
                  <a:moveTo>
                    <a:pt x="1354" y="1"/>
                  </a:moveTo>
                  <a:cubicBezTo>
                    <a:pt x="1332" y="1"/>
                    <a:pt x="1310" y="12"/>
                    <a:pt x="1300" y="40"/>
                  </a:cubicBezTo>
                  <a:cubicBezTo>
                    <a:pt x="979" y="814"/>
                    <a:pt x="550" y="1564"/>
                    <a:pt x="26" y="2231"/>
                  </a:cubicBezTo>
                  <a:cubicBezTo>
                    <a:pt x="1" y="2274"/>
                    <a:pt x="42" y="2310"/>
                    <a:pt x="81" y="2310"/>
                  </a:cubicBezTo>
                  <a:cubicBezTo>
                    <a:pt x="96" y="2310"/>
                    <a:pt x="111" y="2304"/>
                    <a:pt x="122" y="2291"/>
                  </a:cubicBezTo>
                  <a:cubicBezTo>
                    <a:pt x="646" y="1600"/>
                    <a:pt x="1074" y="862"/>
                    <a:pt x="1408" y="64"/>
                  </a:cubicBezTo>
                  <a:cubicBezTo>
                    <a:pt x="1422" y="28"/>
                    <a:pt x="1388" y="1"/>
                    <a:pt x="135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7" name="Google Shape;10077;p63"/>
            <p:cNvSpPr/>
            <p:nvPr/>
          </p:nvSpPr>
          <p:spPr>
            <a:xfrm>
              <a:off x="9029638" y="1957732"/>
              <a:ext cx="7692" cy="5777"/>
            </a:xfrm>
            <a:custGeom>
              <a:avLst/>
              <a:gdLst/>
              <a:ahLst/>
              <a:cxnLst/>
              <a:rect l="l" t="t" r="r" b="b"/>
              <a:pathLst>
                <a:path w="241" h="181" extrusionOk="0">
                  <a:moveTo>
                    <a:pt x="158" y="0"/>
                  </a:moveTo>
                  <a:cubicBezTo>
                    <a:pt x="149" y="0"/>
                    <a:pt x="139" y="3"/>
                    <a:pt x="130" y="10"/>
                  </a:cubicBezTo>
                  <a:lnTo>
                    <a:pt x="47" y="93"/>
                  </a:lnTo>
                  <a:cubicBezTo>
                    <a:pt x="1" y="130"/>
                    <a:pt x="39" y="180"/>
                    <a:pt x="81" y="180"/>
                  </a:cubicBezTo>
                  <a:cubicBezTo>
                    <a:pt x="94" y="180"/>
                    <a:pt x="107" y="176"/>
                    <a:pt x="118" y="165"/>
                  </a:cubicBezTo>
                  <a:lnTo>
                    <a:pt x="201" y="93"/>
                  </a:lnTo>
                  <a:cubicBezTo>
                    <a:pt x="240" y="54"/>
                    <a:pt x="200" y="0"/>
                    <a:pt x="15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78" name="Google Shape;10078;p63"/>
          <p:cNvGrpSpPr/>
          <p:nvPr/>
        </p:nvGrpSpPr>
        <p:grpSpPr>
          <a:xfrm>
            <a:off x="8064299" y="-600750"/>
            <a:ext cx="1225573" cy="1325885"/>
            <a:chOff x="8064299" y="-600750"/>
            <a:chExt cx="1225573" cy="1325885"/>
          </a:xfrm>
        </p:grpSpPr>
        <p:sp>
          <p:nvSpPr>
            <p:cNvPr id="10079" name="Google Shape;10079;p63"/>
            <p:cNvSpPr/>
            <p:nvPr/>
          </p:nvSpPr>
          <p:spPr>
            <a:xfrm>
              <a:off x="8309791" y="540105"/>
              <a:ext cx="151289" cy="146342"/>
            </a:xfrm>
            <a:custGeom>
              <a:avLst/>
              <a:gdLst/>
              <a:ahLst/>
              <a:cxnLst/>
              <a:rect l="l" t="t" r="r" b="b"/>
              <a:pathLst>
                <a:path w="4740" h="4585" fill="none" extrusionOk="0">
                  <a:moveTo>
                    <a:pt x="4144" y="977"/>
                  </a:moveTo>
                  <a:cubicBezTo>
                    <a:pt x="4430" y="2394"/>
                    <a:pt x="4739" y="4585"/>
                    <a:pt x="3370" y="4585"/>
                  </a:cubicBezTo>
                  <a:cubicBezTo>
                    <a:pt x="1989" y="4585"/>
                    <a:pt x="1" y="4454"/>
                    <a:pt x="60" y="3346"/>
                  </a:cubicBezTo>
                  <a:cubicBezTo>
                    <a:pt x="120" y="2251"/>
                    <a:pt x="2501" y="1"/>
                    <a:pt x="2501" y="1"/>
                  </a:cubicBezTo>
                </a:path>
              </a:pathLst>
            </a:custGeom>
            <a:solidFill>
              <a:schemeClr val="dk2"/>
            </a:solidFill>
            <a:ln w="9525" cap="flat" cmpd="sng">
              <a:solidFill>
                <a:srgbClr val="C1C1C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0" name="Google Shape;10080;p63"/>
            <p:cNvSpPr/>
            <p:nvPr/>
          </p:nvSpPr>
          <p:spPr>
            <a:xfrm>
              <a:off x="8139916" y="-600750"/>
              <a:ext cx="1149956" cy="1325885"/>
            </a:xfrm>
            <a:custGeom>
              <a:avLst/>
              <a:gdLst/>
              <a:ahLst/>
              <a:cxnLst/>
              <a:rect l="l" t="t" r="r" b="b"/>
              <a:pathLst>
                <a:path w="36029" h="41541" extrusionOk="0">
                  <a:moveTo>
                    <a:pt x="2977" y="31897"/>
                  </a:moveTo>
                  <a:lnTo>
                    <a:pt x="18217" y="40577"/>
                  </a:lnTo>
                  <a:cubicBezTo>
                    <a:pt x="20229" y="41458"/>
                    <a:pt x="23122" y="41541"/>
                    <a:pt x="25301" y="36576"/>
                  </a:cubicBezTo>
                  <a:lnTo>
                    <a:pt x="34862" y="15431"/>
                  </a:lnTo>
                  <a:cubicBezTo>
                    <a:pt x="36029" y="12811"/>
                    <a:pt x="34850" y="9739"/>
                    <a:pt x="32231" y="8573"/>
                  </a:cubicBezTo>
                  <a:lnTo>
                    <a:pt x="17134" y="2096"/>
                  </a:lnTo>
                  <a:cubicBezTo>
                    <a:pt x="12454" y="0"/>
                    <a:pt x="11228" y="3524"/>
                    <a:pt x="9144" y="8215"/>
                  </a:cubicBezTo>
                  <a:cubicBezTo>
                    <a:pt x="6466" y="14252"/>
                    <a:pt x="2977" y="22039"/>
                    <a:pt x="929" y="26563"/>
                  </a:cubicBezTo>
                  <a:cubicBezTo>
                    <a:pt x="0" y="28599"/>
                    <a:pt x="917" y="31004"/>
                    <a:pt x="2977" y="31897"/>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1" name="Google Shape;10081;p63"/>
            <p:cNvSpPr/>
            <p:nvPr/>
          </p:nvSpPr>
          <p:spPr>
            <a:xfrm>
              <a:off x="8067332" y="-567331"/>
              <a:ext cx="1149573" cy="1282605"/>
            </a:xfrm>
            <a:custGeom>
              <a:avLst/>
              <a:gdLst/>
              <a:ahLst/>
              <a:cxnLst/>
              <a:rect l="l" t="t" r="r" b="b"/>
              <a:pathLst>
                <a:path w="36017" h="40185" extrusionOk="0">
                  <a:moveTo>
                    <a:pt x="2965" y="31898"/>
                  </a:moveTo>
                  <a:lnTo>
                    <a:pt x="19836" y="39303"/>
                  </a:lnTo>
                  <a:cubicBezTo>
                    <a:pt x="21848" y="40184"/>
                    <a:pt x="24194" y="39268"/>
                    <a:pt x="25087" y="37267"/>
                  </a:cubicBezTo>
                  <a:lnTo>
                    <a:pt x="34850" y="15431"/>
                  </a:lnTo>
                  <a:cubicBezTo>
                    <a:pt x="36017" y="12812"/>
                    <a:pt x="34850" y="9740"/>
                    <a:pt x="32243" y="8561"/>
                  </a:cubicBezTo>
                  <a:lnTo>
                    <a:pt x="17145" y="2096"/>
                  </a:lnTo>
                  <a:cubicBezTo>
                    <a:pt x="12454" y="1"/>
                    <a:pt x="11228" y="3525"/>
                    <a:pt x="9144" y="8216"/>
                  </a:cubicBezTo>
                  <a:cubicBezTo>
                    <a:pt x="6465" y="14253"/>
                    <a:pt x="2977" y="22039"/>
                    <a:pt x="929" y="26564"/>
                  </a:cubicBezTo>
                  <a:cubicBezTo>
                    <a:pt x="0" y="28600"/>
                    <a:pt x="917" y="31005"/>
                    <a:pt x="2965" y="31898"/>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2" name="Google Shape;10082;p63"/>
            <p:cNvSpPr/>
            <p:nvPr/>
          </p:nvSpPr>
          <p:spPr>
            <a:xfrm>
              <a:off x="8960660" y="-324139"/>
              <a:ext cx="208421" cy="633403"/>
            </a:xfrm>
            <a:custGeom>
              <a:avLst/>
              <a:gdLst/>
              <a:ahLst/>
              <a:cxnLst/>
              <a:rect l="l" t="t" r="r" b="b"/>
              <a:pathLst>
                <a:path w="6530" h="19845" extrusionOk="0">
                  <a:moveTo>
                    <a:pt x="228" y="1"/>
                  </a:moveTo>
                  <a:cubicBezTo>
                    <a:pt x="92" y="1"/>
                    <a:pt x="1" y="190"/>
                    <a:pt x="136" y="252"/>
                  </a:cubicBezTo>
                  <a:lnTo>
                    <a:pt x="148" y="252"/>
                  </a:lnTo>
                  <a:cubicBezTo>
                    <a:pt x="2005" y="1050"/>
                    <a:pt x="4267" y="2062"/>
                    <a:pt x="5339" y="3883"/>
                  </a:cubicBezTo>
                  <a:cubicBezTo>
                    <a:pt x="6411" y="5705"/>
                    <a:pt x="5708" y="7812"/>
                    <a:pt x="4803" y="9539"/>
                  </a:cubicBezTo>
                  <a:cubicBezTo>
                    <a:pt x="3613" y="11849"/>
                    <a:pt x="2660" y="14289"/>
                    <a:pt x="1600" y="16659"/>
                  </a:cubicBezTo>
                  <a:lnTo>
                    <a:pt x="279" y="19623"/>
                  </a:lnTo>
                  <a:cubicBezTo>
                    <a:pt x="229" y="19740"/>
                    <a:pt x="330" y="19844"/>
                    <a:pt x="424" y="19844"/>
                  </a:cubicBezTo>
                  <a:cubicBezTo>
                    <a:pt x="464" y="19844"/>
                    <a:pt x="504" y="19825"/>
                    <a:pt x="529" y="19778"/>
                  </a:cubicBezTo>
                  <a:lnTo>
                    <a:pt x="3863" y="12277"/>
                  </a:lnTo>
                  <a:cubicBezTo>
                    <a:pt x="4351" y="11170"/>
                    <a:pt x="4887" y="10086"/>
                    <a:pt x="5410" y="8979"/>
                  </a:cubicBezTo>
                  <a:cubicBezTo>
                    <a:pt x="6149" y="7408"/>
                    <a:pt x="6530" y="5586"/>
                    <a:pt x="5708" y="3967"/>
                  </a:cubicBezTo>
                  <a:cubicBezTo>
                    <a:pt x="4696" y="1966"/>
                    <a:pt x="2231" y="847"/>
                    <a:pt x="291" y="14"/>
                  </a:cubicBezTo>
                  <a:cubicBezTo>
                    <a:pt x="269" y="5"/>
                    <a:pt x="248" y="1"/>
                    <a:pt x="22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3" name="Google Shape;10083;p63"/>
            <p:cNvSpPr/>
            <p:nvPr/>
          </p:nvSpPr>
          <p:spPr>
            <a:xfrm>
              <a:off x="8064299" y="-481660"/>
              <a:ext cx="1031382" cy="1181331"/>
            </a:xfrm>
            <a:custGeom>
              <a:avLst/>
              <a:gdLst/>
              <a:ahLst/>
              <a:cxnLst/>
              <a:rect l="l" t="t" r="r" b="b"/>
              <a:pathLst>
                <a:path w="32314" h="37012" extrusionOk="0">
                  <a:moveTo>
                    <a:pt x="8903" y="1"/>
                  </a:moveTo>
                  <a:cubicBezTo>
                    <a:pt x="8376" y="1"/>
                    <a:pt x="7944" y="47"/>
                    <a:pt x="7632" y="139"/>
                  </a:cubicBezTo>
                  <a:cubicBezTo>
                    <a:pt x="6691" y="424"/>
                    <a:pt x="6275" y="1508"/>
                    <a:pt x="6787" y="2353"/>
                  </a:cubicBezTo>
                  <a:cubicBezTo>
                    <a:pt x="7715" y="3925"/>
                    <a:pt x="8680" y="6747"/>
                    <a:pt x="6930" y="10461"/>
                  </a:cubicBezTo>
                  <a:cubicBezTo>
                    <a:pt x="5179" y="14164"/>
                    <a:pt x="2572" y="20082"/>
                    <a:pt x="893" y="23880"/>
                  </a:cubicBezTo>
                  <a:cubicBezTo>
                    <a:pt x="0" y="25916"/>
                    <a:pt x="929" y="28285"/>
                    <a:pt x="2965" y="29166"/>
                  </a:cubicBezTo>
                  <a:lnTo>
                    <a:pt x="20050" y="36679"/>
                  </a:lnTo>
                  <a:cubicBezTo>
                    <a:pt x="20567" y="36904"/>
                    <a:pt x="21107" y="37011"/>
                    <a:pt x="21638" y="37011"/>
                  </a:cubicBezTo>
                  <a:cubicBezTo>
                    <a:pt x="23129" y="37011"/>
                    <a:pt x="24560" y="36172"/>
                    <a:pt x="25253" y="34750"/>
                  </a:cubicBezTo>
                  <a:cubicBezTo>
                    <a:pt x="27123" y="30904"/>
                    <a:pt x="32314" y="20415"/>
                    <a:pt x="29980" y="13617"/>
                  </a:cubicBezTo>
                  <a:cubicBezTo>
                    <a:pt x="27813" y="7342"/>
                    <a:pt x="24479" y="5401"/>
                    <a:pt x="21693" y="3830"/>
                  </a:cubicBezTo>
                  <a:cubicBezTo>
                    <a:pt x="17222" y="1303"/>
                    <a:pt x="11712" y="1"/>
                    <a:pt x="890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4" name="Google Shape;10084;p63"/>
            <p:cNvSpPr/>
            <p:nvPr/>
          </p:nvSpPr>
          <p:spPr>
            <a:xfrm>
              <a:off x="8263796" y="56561"/>
              <a:ext cx="138362" cy="156492"/>
            </a:xfrm>
            <a:custGeom>
              <a:avLst/>
              <a:gdLst/>
              <a:ahLst/>
              <a:cxnLst/>
              <a:rect l="l" t="t" r="r" b="b"/>
              <a:pathLst>
                <a:path w="4335" h="4903" extrusionOk="0">
                  <a:moveTo>
                    <a:pt x="2284" y="1"/>
                  </a:moveTo>
                  <a:cubicBezTo>
                    <a:pt x="1286" y="1"/>
                    <a:pt x="368" y="922"/>
                    <a:pt x="191" y="2172"/>
                  </a:cubicBezTo>
                  <a:cubicBezTo>
                    <a:pt x="1" y="3517"/>
                    <a:pt x="727" y="4732"/>
                    <a:pt x="1823" y="4886"/>
                  </a:cubicBezTo>
                  <a:cubicBezTo>
                    <a:pt x="1899" y="4897"/>
                    <a:pt x="1976" y="4903"/>
                    <a:pt x="2052" y="4903"/>
                  </a:cubicBezTo>
                  <a:cubicBezTo>
                    <a:pt x="3050" y="4903"/>
                    <a:pt x="3967" y="3982"/>
                    <a:pt x="4144" y="2731"/>
                  </a:cubicBezTo>
                  <a:cubicBezTo>
                    <a:pt x="4335" y="1398"/>
                    <a:pt x="3609" y="172"/>
                    <a:pt x="2513" y="17"/>
                  </a:cubicBezTo>
                  <a:cubicBezTo>
                    <a:pt x="2436" y="6"/>
                    <a:pt x="2360" y="1"/>
                    <a:pt x="22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5" name="Google Shape;10085;p63"/>
            <p:cNvSpPr/>
            <p:nvPr/>
          </p:nvSpPr>
          <p:spPr>
            <a:xfrm>
              <a:off x="8689090" y="323087"/>
              <a:ext cx="167599" cy="157034"/>
            </a:xfrm>
            <a:custGeom>
              <a:avLst/>
              <a:gdLst/>
              <a:ahLst/>
              <a:cxnLst/>
              <a:rect l="l" t="t" r="r" b="b"/>
              <a:pathLst>
                <a:path w="5251" h="4920" extrusionOk="0">
                  <a:moveTo>
                    <a:pt x="2630" y="0"/>
                  </a:moveTo>
                  <a:cubicBezTo>
                    <a:pt x="1424" y="0"/>
                    <a:pt x="376" y="891"/>
                    <a:pt x="202" y="2109"/>
                  </a:cubicBezTo>
                  <a:cubicBezTo>
                    <a:pt x="0" y="3454"/>
                    <a:pt x="941" y="4704"/>
                    <a:pt x="2286" y="4895"/>
                  </a:cubicBezTo>
                  <a:cubicBezTo>
                    <a:pt x="2404" y="4911"/>
                    <a:pt x="2521" y="4919"/>
                    <a:pt x="2636" y="4919"/>
                  </a:cubicBezTo>
                  <a:cubicBezTo>
                    <a:pt x="3840" y="4919"/>
                    <a:pt x="4886" y="4039"/>
                    <a:pt x="5060" y="2811"/>
                  </a:cubicBezTo>
                  <a:cubicBezTo>
                    <a:pt x="5251" y="1466"/>
                    <a:pt x="4322" y="216"/>
                    <a:pt x="2977" y="25"/>
                  </a:cubicBezTo>
                  <a:cubicBezTo>
                    <a:pt x="2860" y="9"/>
                    <a:pt x="2744" y="0"/>
                    <a:pt x="26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6" name="Google Shape;10086;p63"/>
            <p:cNvSpPr/>
            <p:nvPr/>
          </p:nvSpPr>
          <p:spPr>
            <a:xfrm>
              <a:off x="8326900" y="196463"/>
              <a:ext cx="46312" cy="42131"/>
            </a:xfrm>
            <a:custGeom>
              <a:avLst/>
              <a:gdLst/>
              <a:ahLst/>
              <a:cxnLst/>
              <a:rect l="l" t="t" r="r" b="b"/>
              <a:pathLst>
                <a:path w="1451" h="1320" extrusionOk="0">
                  <a:moveTo>
                    <a:pt x="406" y="1"/>
                  </a:moveTo>
                  <a:cubicBezTo>
                    <a:pt x="362" y="1"/>
                    <a:pt x="321" y="22"/>
                    <a:pt x="298" y="75"/>
                  </a:cubicBezTo>
                  <a:cubicBezTo>
                    <a:pt x="1" y="659"/>
                    <a:pt x="443" y="1319"/>
                    <a:pt x="1049" y="1319"/>
                  </a:cubicBezTo>
                  <a:cubicBezTo>
                    <a:pt x="1122" y="1319"/>
                    <a:pt x="1197" y="1310"/>
                    <a:pt x="1274" y="1289"/>
                  </a:cubicBezTo>
                  <a:cubicBezTo>
                    <a:pt x="1450" y="1256"/>
                    <a:pt x="1393" y="1010"/>
                    <a:pt x="1242" y="1010"/>
                  </a:cubicBezTo>
                  <a:cubicBezTo>
                    <a:pt x="1230" y="1010"/>
                    <a:pt x="1217" y="1012"/>
                    <a:pt x="1203" y="1015"/>
                  </a:cubicBezTo>
                  <a:cubicBezTo>
                    <a:pt x="1154" y="1028"/>
                    <a:pt x="1105" y="1034"/>
                    <a:pt x="1058" y="1034"/>
                  </a:cubicBezTo>
                  <a:cubicBezTo>
                    <a:pt x="662" y="1034"/>
                    <a:pt x="367" y="612"/>
                    <a:pt x="548" y="218"/>
                  </a:cubicBezTo>
                  <a:cubicBezTo>
                    <a:pt x="605" y="104"/>
                    <a:pt x="500" y="1"/>
                    <a:pt x="4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7" name="Google Shape;10087;p63"/>
            <p:cNvSpPr/>
            <p:nvPr/>
          </p:nvSpPr>
          <p:spPr>
            <a:xfrm>
              <a:off x="8663746" y="380765"/>
              <a:ext cx="51419" cy="26523"/>
            </a:xfrm>
            <a:custGeom>
              <a:avLst/>
              <a:gdLst/>
              <a:ahLst/>
              <a:cxnLst/>
              <a:rect l="l" t="t" r="r" b="b"/>
              <a:pathLst>
                <a:path w="1611" h="831" extrusionOk="0">
                  <a:moveTo>
                    <a:pt x="163" y="1"/>
                  </a:moveTo>
                  <a:cubicBezTo>
                    <a:pt x="82" y="1"/>
                    <a:pt x="1" y="64"/>
                    <a:pt x="8" y="159"/>
                  </a:cubicBezTo>
                  <a:lnTo>
                    <a:pt x="8" y="171"/>
                  </a:lnTo>
                  <a:cubicBezTo>
                    <a:pt x="109" y="593"/>
                    <a:pt x="476" y="831"/>
                    <a:pt x="849" y="831"/>
                  </a:cubicBezTo>
                  <a:cubicBezTo>
                    <a:pt x="1096" y="831"/>
                    <a:pt x="1345" y="727"/>
                    <a:pt x="1520" y="504"/>
                  </a:cubicBezTo>
                  <a:cubicBezTo>
                    <a:pt x="1611" y="386"/>
                    <a:pt x="1515" y="241"/>
                    <a:pt x="1412" y="241"/>
                  </a:cubicBezTo>
                  <a:cubicBezTo>
                    <a:pt x="1380" y="241"/>
                    <a:pt x="1346" y="255"/>
                    <a:pt x="1318" y="290"/>
                  </a:cubicBezTo>
                  <a:cubicBezTo>
                    <a:pt x="1201" y="460"/>
                    <a:pt x="1026" y="539"/>
                    <a:pt x="853" y="539"/>
                  </a:cubicBezTo>
                  <a:cubicBezTo>
                    <a:pt x="603" y="539"/>
                    <a:pt x="357" y="375"/>
                    <a:pt x="294" y="87"/>
                  </a:cubicBezTo>
                  <a:cubicBezTo>
                    <a:pt x="266" y="27"/>
                    <a:pt x="215" y="1"/>
                    <a:pt x="1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8" name="Google Shape;10088;p63"/>
            <p:cNvSpPr/>
            <p:nvPr/>
          </p:nvSpPr>
          <p:spPr>
            <a:xfrm>
              <a:off x="8429521" y="231542"/>
              <a:ext cx="149374" cy="94795"/>
            </a:xfrm>
            <a:custGeom>
              <a:avLst/>
              <a:gdLst/>
              <a:ahLst/>
              <a:cxnLst/>
              <a:rect l="l" t="t" r="r" b="b"/>
              <a:pathLst>
                <a:path w="4680" h="2970" extrusionOk="0">
                  <a:moveTo>
                    <a:pt x="2092" y="1"/>
                  </a:moveTo>
                  <a:cubicBezTo>
                    <a:pt x="1416" y="1"/>
                    <a:pt x="774" y="354"/>
                    <a:pt x="417" y="762"/>
                  </a:cubicBezTo>
                  <a:cubicBezTo>
                    <a:pt x="417" y="762"/>
                    <a:pt x="0" y="1548"/>
                    <a:pt x="3643" y="2881"/>
                  </a:cubicBezTo>
                  <a:cubicBezTo>
                    <a:pt x="3812" y="2945"/>
                    <a:pt x="3956" y="2969"/>
                    <a:pt x="4079" y="2969"/>
                  </a:cubicBezTo>
                  <a:cubicBezTo>
                    <a:pt x="4482" y="2969"/>
                    <a:pt x="4643" y="2703"/>
                    <a:pt x="4643" y="2703"/>
                  </a:cubicBezTo>
                  <a:cubicBezTo>
                    <a:pt x="4679" y="2262"/>
                    <a:pt x="4572" y="1845"/>
                    <a:pt x="4358" y="1464"/>
                  </a:cubicBezTo>
                  <a:cubicBezTo>
                    <a:pt x="4108" y="1036"/>
                    <a:pt x="3655" y="571"/>
                    <a:pt x="2905" y="190"/>
                  </a:cubicBezTo>
                  <a:cubicBezTo>
                    <a:pt x="2639" y="57"/>
                    <a:pt x="2363" y="1"/>
                    <a:pt x="20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9" name="Google Shape;10089;p63"/>
            <p:cNvSpPr/>
            <p:nvPr/>
          </p:nvSpPr>
          <p:spPr>
            <a:xfrm>
              <a:off x="8403283" y="227616"/>
              <a:ext cx="185090" cy="102615"/>
            </a:xfrm>
            <a:custGeom>
              <a:avLst/>
              <a:gdLst/>
              <a:ahLst/>
              <a:cxnLst/>
              <a:rect l="l" t="t" r="r" b="b"/>
              <a:pathLst>
                <a:path w="5799" h="3215" extrusionOk="0">
                  <a:moveTo>
                    <a:pt x="2879" y="291"/>
                  </a:moveTo>
                  <a:cubicBezTo>
                    <a:pt x="3139" y="291"/>
                    <a:pt x="3399" y="341"/>
                    <a:pt x="3644" y="444"/>
                  </a:cubicBezTo>
                  <a:cubicBezTo>
                    <a:pt x="4227" y="694"/>
                    <a:pt x="4715" y="1123"/>
                    <a:pt x="5049" y="1671"/>
                  </a:cubicBezTo>
                  <a:cubicBezTo>
                    <a:pt x="5356" y="2213"/>
                    <a:pt x="5504" y="2922"/>
                    <a:pt x="4875" y="2922"/>
                  </a:cubicBezTo>
                  <a:cubicBezTo>
                    <a:pt x="4772" y="2922"/>
                    <a:pt x="4649" y="2903"/>
                    <a:pt x="4501" y="2861"/>
                  </a:cubicBezTo>
                  <a:lnTo>
                    <a:pt x="4501" y="2861"/>
                  </a:lnTo>
                  <a:cubicBezTo>
                    <a:pt x="4501" y="2861"/>
                    <a:pt x="4501" y="2861"/>
                    <a:pt x="4501" y="2861"/>
                  </a:cubicBezTo>
                  <a:cubicBezTo>
                    <a:pt x="3620" y="2540"/>
                    <a:pt x="2679" y="2183"/>
                    <a:pt x="1917" y="1611"/>
                  </a:cubicBezTo>
                  <a:cubicBezTo>
                    <a:pt x="1751" y="1492"/>
                    <a:pt x="1370" y="1230"/>
                    <a:pt x="1370" y="968"/>
                  </a:cubicBezTo>
                  <a:cubicBezTo>
                    <a:pt x="1370" y="909"/>
                    <a:pt x="1489" y="837"/>
                    <a:pt x="1596" y="754"/>
                  </a:cubicBezTo>
                  <a:cubicBezTo>
                    <a:pt x="1961" y="449"/>
                    <a:pt x="2419" y="291"/>
                    <a:pt x="2879" y="291"/>
                  </a:cubicBezTo>
                  <a:close/>
                  <a:moveTo>
                    <a:pt x="2855" y="1"/>
                  </a:moveTo>
                  <a:cubicBezTo>
                    <a:pt x="2360" y="1"/>
                    <a:pt x="1862" y="159"/>
                    <a:pt x="1417" y="516"/>
                  </a:cubicBezTo>
                  <a:cubicBezTo>
                    <a:pt x="1" y="1623"/>
                    <a:pt x="3882" y="2945"/>
                    <a:pt x="4430" y="3147"/>
                  </a:cubicBezTo>
                  <a:cubicBezTo>
                    <a:pt x="4448" y="3155"/>
                    <a:pt x="4465" y="3158"/>
                    <a:pt x="4481" y="3158"/>
                  </a:cubicBezTo>
                  <a:cubicBezTo>
                    <a:pt x="4489" y="3158"/>
                    <a:pt x="4496" y="3158"/>
                    <a:pt x="4503" y="3156"/>
                  </a:cubicBezTo>
                  <a:lnTo>
                    <a:pt x="4503" y="3156"/>
                  </a:lnTo>
                  <a:cubicBezTo>
                    <a:pt x="4630" y="3189"/>
                    <a:pt x="4781" y="3214"/>
                    <a:pt x="4931" y="3214"/>
                  </a:cubicBezTo>
                  <a:cubicBezTo>
                    <a:pt x="5195" y="3214"/>
                    <a:pt x="5457" y="3138"/>
                    <a:pt x="5585" y="2897"/>
                  </a:cubicBezTo>
                  <a:cubicBezTo>
                    <a:pt x="5799" y="2492"/>
                    <a:pt x="5442" y="1706"/>
                    <a:pt x="5215" y="1361"/>
                  </a:cubicBezTo>
                  <a:cubicBezTo>
                    <a:pt x="4668" y="536"/>
                    <a:pt x="3766" y="1"/>
                    <a:pt x="28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0" name="Google Shape;10090;p63"/>
            <p:cNvSpPr/>
            <p:nvPr/>
          </p:nvSpPr>
          <p:spPr>
            <a:xfrm>
              <a:off x="8514267" y="237607"/>
              <a:ext cx="54356" cy="49855"/>
            </a:xfrm>
            <a:custGeom>
              <a:avLst/>
              <a:gdLst/>
              <a:ahLst/>
              <a:cxnLst/>
              <a:rect l="l" t="t" r="r" b="b"/>
              <a:pathLst>
                <a:path w="1703" h="1562" extrusionOk="0">
                  <a:moveTo>
                    <a:pt x="250" y="0"/>
                  </a:moveTo>
                  <a:cubicBezTo>
                    <a:pt x="250" y="0"/>
                    <a:pt x="0" y="1203"/>
                    <a:pt x="703" y="1477"/>
                  </a:cubicBezTo>
                  <a:cubicBezTo>
                    <a:pt x="862" y="1538"/>
                    <a:pt x="1000" y="1562"/>
                    <a:pt x="1119" y="1562"/>
                  </a:cubicBezTo>
                  <a:cubicBezTo>
                    <a:pt x="1530" y="1562"/>
                    <a:pt x="1703" y="1274"/>
                    <a:pt x="1703" y="1274"/>
                  </a:cubicBezTo>
                  <a:cubicBezTo>
                    <a:pt x="1453" y="846"/>
                    <a:pt x="1000" y="381"/>
                    <a:pt x="25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1" name="Google Shape;10091;p63"/>
            <p:cNvSpPr/>
            <p:nvPr/>
          </p:nvSpPr>
          <p:spPr>
            <a:xfrm>
              <a:off x="8640795" y="464808"/>
              <a:ext cx="92784" cy="32875"/>
            </a:xfrm>
            <a:custGeom>
              <a:avLst/>
              <a:gdLst/>
              <a:ahLst/>
              <a:cxnLst/>
              <a:rect l="l" t="t" r="r" b="b"/>
              <a:pathLst>
                <a:path w="2907" h="1030" extrusionOk="0">
                  <a:moveTo>
                    <a:pt x="200" y="1"/>
                  </a:moveTo>
                  <a:cubicBezTo>
                    <a:pt x="81" y="1"/>
                    <a:pt x="1" y="197"/>
                    <a:pt x="120" y="276"/>
                  </a:cubicBezTo>
                  <a:cubicBezTo>
                    <a:pt x="836" y="768"/>
                    <a:pt x="1689" y="1029"/>
                    <a:pt x="2550" y="1029"/>
                  </a:cubicBezTo>
                  <a:cubicBezTo>
                    <a:pt x="2605" y="1029"/>
                    <a:pt x="2660" y="1028"/>
                    <a:pt x="2716" y="1026"/>
                  </a:cubicBezTo>
                  <a:cubicBezTo>
                    <a:pt x="2906" y="1014"/>
                    <a:pt x="2906" y="729"/>
                    <a:pt x="2716" y="729"/>
                  </a:cubicBezTo>
                  <a:cubicBezTo>
                    <a:pt x="2659" y="731"/>
                    <a:pt x="2602" y="732"/>
                    <a:pt x="2545" y="732"/>
                  </a:cubicBezTo>
                  <a:cubicBezTo>
                    <a:pt x="1735" y="732"/>
                    <a:pt x="942" y="493"/>
                    <a:pt x="275" y="26"/>
                  </a:cubicBezTo>
                  <a:cubicBezTo>
                    <a:pt x="249" y="8"/>
                    <a:pt x="224" y="1"/>
                    <a:pt x="2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2" name="Google Shape;10092;p63"/>
            <p:cNvSpPr/>
            <p:nvPr/>
          </p:nvSpPr>
          <p:spPr>
            <a:xfrm>
              <a:off x="8260093" y="261866"/>
              <a:ext cx="41940" cy="64920"/>
            </a:xfrm>
            <a:custGeom>
              <a:avLst/>
              <a:gdLst/>
              <a:ahLst/>
              <a:cxnLst/>
              <a:rect l="l" t="t" r="r" b="b"/>
              <a:pathLst>
                <a:path w="1314" h="2034" extrusionOk="0">
                  <a:moveTo>
                    <a:pt x="176" y="1"/>
                  </a:moveTo>
                  <a:cubicBezTo>
                    <a:pt x="90" y="1"/>
                    <a:pt x="0" y="74"/>
                    <a:pt x="22" y="181"/>
                  </a:cubicBezTo>
                  <a:lnTo>
                    <a:pt x="10" y="181"/>
                  </a:lnTo>
                  <a:cubicBezTo>
                    <a:pt x="153" y="871"/>
                    <a:pt x="498" y="1502"/>
                    <a:pt x="1010" y="1991"/>
                  </a:cubicBezTo>
                  <a:cubicBezTo>
                    <a:pt x="1040" y="2020"/>
                    <a:pt x="1073" y="2033"/>
                    <a:pt x="1106" y="2033"/>
                  </a:cubicBezTo>
                  <a:cubicBezTo>
                    <a:pt x="1216" y="2033"/>
                    <a:pt x="1313" y="1889"/>
                    <a:pt x="1212" y="1788"/>
                  </a:cubicBezTo>
                  <a:cubicBezTo>
                    <a:pt x="748" y="1324"/>
                    <a:pt x="426" y="740"/>
                    <a:pt x="307" y="109"/>
                  </a:cubicBezTo>
                  <a:cubicBezTo>
                    <a:pt x="288" y="33"/>
                    <a:pt x="233" y="1"/>
                    <a:pt x="1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3" name="Google Shape;10093;p63"/>
            <p:cNvSpPr/>
            <p:nvPr/>
          </p:nvSpPr>
          <p:spPr>
            <a:xfrm>
              <a:off x="8173368" y="390309"/>
              <a:ext cx="132011" cy="69293"/>
            </a:xfrm>
            <a:custGeom>
              <a:avLst/>
              <a:gdLst/>
              <a:ahLst/>
              <a:cxnLst/>
              <a:rect l="l" t="t" r="r" b="b"/>
              <a:pathLst>
                <a:path w="4136" h="2171" extrusionOk="0">
                  <a:moveTo>
                    <a:pt x="197" y="0"/>
                  </a:moveTo>
                  <a:cubicBezTo>
                    <a:pt x="79" y="0"/>
                    <a:pt x="1" y="186"/>
                    <a:pt x="119" y="265"/>
                  </a:cubicBezTo>
                  <a:cubicBezTo>
                    <a:pt x="1274" y="1027"/>
                    <a:pt x="2608" y="1562"/>
                    <a:pt x="3846" y="2158"/>
                  </a:cubicBezTo>
                  <a:cubicBezTo>
                    <a:pt x="3867" y="2167"/>
                    <a:pt x="3888" y="2171"/>
                    <a:pt x="3908" y="2171"/>
                  </a:cubicBezTo>
                  <a:cubicBezTo>
                    <a:pt x="4044" y="2171"/>
                    <a:pt x="4136" y="1980"/>
                    <a:pt x="4001" y="1908"/>
                  </a:cubicBezTo>
                  <a:cubicBezTo>
                    <a:pt x="2751" y="1312"/>
                    <a:pt x="1429" y="777"/>
                    <a:pt x="274" y="26"/>
                  </a:cubicBezTo>
                  <a:cubicBezTo>
                    <a:pt x="248" y="8"/>
                    <a:pt x="222" y="0"/>
                    <a:pt x="19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4" name="Google Shape;10094;p63"/>
            <p:cNvSpPr/>
            <p:nvPr/>
          </p:nvSpPr>
          <p:spPr>
            <a:xfrm>
              <a:off x="8554134" y="562385"/>
              <a:ext cx="207496" cy="91188"/>
            </a:xfrm>
            <a:custGeom>
              <a:avLst/>
              <a:gdLst/>
              <a:ahLst/>
              <a:cxnLst/>
              <a:rect l="l" t="t" r="r" b="b"/>
              <a:pathLst>
                <a:path w="6501" h="2857" extrusionOk="0">
                  <a:moveTo>
                    <a:pt x="219" y="0"/>
                  </a:moveTo>
                  <a:cubicBezTo>
                    <a:pt x="86" y="0"/>
                    <a:pt x="1" y="194"/>
                    <a:pt x="144" y="255"/>
                  </a:cubicBezTo>
                  <a:cubicBezTo>
                    <a:pt x="2144" y="1148"/>
                    <a:pt x="4168" y="2184"/>
                    <a:pt x="6264" y="2851"/>
                  </a:cubicBezTo>
                  <a:cubicBezTo>
                    <a:pt x="6278" y="2854"/>
                    <a:pt x="6292" y="2856"/>
                    <a:pt x="6304" y="2856"/>
                  </a:cubicBezTo>
                  <a:cubicBezTo>
                    <a:pt x="6452" y="2856"/>
                    <a:pt x="6501" y="2621"/>
                    <a:pt x="6347" y="2577"/>
                  </a:cubicBezTo>
                  <a:cubicBezTo>
                    <a:pt x="4276" y="1922"/>
                    <a:pt x="2275" y="898"/>
                    <a:pt x="287" y="17"/>
                  </a:cubicBezTo>
                  <a:cubicBezTo>
                    <a:pt x="264" y="5"/>
                    <a:pt x="241" y="0"/>
                    <a:pt x="21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5" name="Google Shape;10095;p63"/>
            <p:cNvSpPr/>
            <p:nvPr/>
          </p:nvSpPr>
          <p:spPr>
            <a:xfrm>
              <a:off x="8118243" y="299562"/>
              <a:ext cx="23842" cy="59462"/>
            </a:xfrm>
            <a:custGeom>
              <a:avLst/>
              <a:gdLst/>
              <a:ahLst/>
              <a:cxnLst/>
              <a:rect l="l" t="t" r="r" b="b"/>
              <a:pathLst>
                <a:path w="747" h="1863" extrusionOk="0">
                  <a:moveTo>
                    <a:pt x="353" y="0"/>
                  </a:moveTo>
                  <a:cubicBezTo>
                    <a:pt x="296" y="0"/>
                    <a:pt x="239" y="29"/>
                    <a:pt x="215" y="95"/>
                  </a:cubicBezTo>
                  <a:cubicBezTo>
                    <a:pt x="1" y="667"/>
                    <a:pt x="84" y="1310"/>
                    <a:pt x="429" y="1798"/>
                  </a:cubicBezTo>
                  <a:cubicBezTo>
                    <a:pt x="461" y="1844"/>
                    <a:pt x="504" y="1862"/>
                    <a:pt x="547" y="1862"/>
                  </a:cubicBezTo>
                  <a:cubicBezTo>
                    <a:pt x="648" y="1862"/>
                    <a:pt x="747" y="1756"/>
                    <a:pt x="679" y="1655"/>
                  </a:cubicBezTo>
                  <a:lnTo>
                    <a:pt x="668" y="1655"/>
                  </a:lnTo>
                  <a:cubicBezTo>
                    <a:pt x="358" y="1226"/>
                    <a:pt x="287" y="667"/>
                    <a:pt x="489" y="167"/>
                  </a:cubicBezTo>
                  <a:cubicBezTo>
                    <a:pt x="525" y="66"/>
                    <a:pt x="440" y="0"/>
                    <a:pt x="35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6" name="Google Shape;10096;p63"/>
            <p:cNvSpPr/>
            <p:nvPr/>
          </p:nvSpPr>
          <p:spPr>
            <a:xfrm>
              <a:off x="8152908" y="-299146"/>
              <a:ext cx="217422" cy="537586"/>
            </a:xfrm>
            <a:custGeom>
              <a:avLst/>
              <a:gdLst/>
              <a:ahLst/>
              <a:cxnLst/>
              <a:rect l="l" t="t" r="r" b="b"/>
              <a:pathLst>
                <a:path w="6812" h="16843" extrusionOk="0">
                  <a:moveTo>
                    <a:pt x="6632" y="1"/>
                  </a:moveTo>
                  <a:cubicBezTo>
                    <a:pt x="6579" y="1"/>
                    <a:pt x="6532" y="30"/>
                    <a:pt x="6523" y="100"/>
                  </a:cubicBezTo>
                  <a:cubicBezTo>
                    <a:pt x="6130" y="2993"/>
                    <a:pt x="4927" y="5636"/>
                    <a:pt x="3761" y="8268"/>
                  </a:cubicBezTo>
                  <a:lnTo>
                    <a:pt x="58" y="16626"/>
                  </a:lnTo>
                  <a:cubicBezTo>
                    <a:pt x="1" y="16740"/>
                    <a:pt x="100" y="16843"/>
                    <a:pt x="191" y="16843"/>
                  </a:cubicBezTo>
                  <a:cubicBezTo>
                    <a:pt x="233" y="16843"/>
                    <a:pt x="273" y="16821"/>
                    <a:pt x="296" y="16769"/>
                  </a:cubicBezTo>
                  <a:lnTo>
                    <a:pt x="4118" y="8149"/>
                  </a:lnTo>
                  <a:cubicBezTo>
                    <a:pt x="5261" y="5577"/>
                    <a:pt x="6416" y="2993"/>
                    <a:pt x="6797" y="183"/>
                  </a:cubicBezTo>
                  <a:cubicBezTo>
                    <a:pt x="6811" y="74"/>
                    <a:pt x="6715" y="1"/>
                    <a:pt x="663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7" name="Google Shape;10097;p63"/>
            <p:cNvSpPr/>
            <p:nvPr/>
          </p:nvSpPr>
          <p:spPr>
            <a:xfrm>
              <a:off x="8871126" y="9098"/>
              <a:ext cx="125436" cy="511127"/>
            </a:xfrm>
            <a:custGeom>
              <a:avLst/>
              <a:gdLst/>
              <a:ahLst/>
              <a:cxnLst/>
              <a:rect l="l" t="t" r="r" b="b"/>
              <a:pathLst>
                <a:path w="3930" h="16014" extrusionOk="0">
                  <a:moveTo>
                    <a:pt x="3563" y="1"/>
                  </a:moveTo>
                  <a:cubicBezTo>
                    <a:pt x="3492" y="1"/>
                    <a:pt x="3423" y="45"/>
                    <a:pt x="3429" y="135"/>
                  </a:cubicBezTo>
                  <a:cubicBezTo>
                    <a:pt x="3655" y="2885"/>
                    <a:pt x="3036" y="5564"/>
                    <a:pt x="2286" y="8195"/>
                  </a:cubicBezTo>
                  <a:cubicBezTo>
                    <a:pt x="1548" y="10755"/>
                    <a:pt x="762" y="13315"/>
                    <a:pt x="0" y="15875"/>
                  </a:cubicBezTo>
                  <a:cubicBezTo>
                    <a:pt x="7" y="15962"/>
                    <a:pt x="81" y="16014"/>
                    <a:pt x="154" y="16014"/>
                  </a:cubicBezTo>
                  <a:cubicBezTo>
                    <a:pt x="200" y="16014"/>
                    <a:pt x="246" y="15992"/>
                    <a:pt x="274" y="15946"/>
                  </a:cubicBezTo>
                  <a:cubicBezTo>
                    <a:pt x="1072" y="13303"/>
                    <a:pt x="1881" y="10660"/>
                    <a:pt x="2631" y="7993"/>
                  </a:cubicBezTo>
                  <a:cubicBezTo>
                    <a:pt x="3358" y="5433"/>
                    <a:pt x="3929" y="2814"/>
                    <a:pt x="3715" y="135"/>
                  </a:cubicBezTo>
                  <a:cubicBezTo>
                    <a:pt x="3709" y="45"/>
                    <a:pt x="3634" y="1"/>
                    <a:pt x="356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8" name="Google Shape;10098;p63"/>
            <p:cNvSpPr/>
            <p:nvPr/>
          </p:nvSpPr>
          <p:spPr>
            <a:xfrm>
              <a:off x="8303344" y="444220"/>
              <a:ext cx="241711" cy="154513"/>
            </a:xfrm>
            <a:custGeom>
              <a:avLst/>
              <a:gdLst/>
              <a:ahLst/>
              <a:cxnLst/>
              <a:rect l="l" t="t" r="r" b="b"/>
              <a:pathLst>
                <a:path w="7573" h="4841" extrusionOk="0">
                  <a:moveTo>
                    <a:pt x="1802" y="0"/>
                  </a:moveTo>
                  <a:cubicBezTo>
                    <a:pt x="1666" y="0"/>
                    <a:pt x="1537" y="9"/>
                    <a:pt x="1417" y="28"/>
                  </a:cubicBezTo>
                  <a:cubicBezTo>
                    <a:pt x="595" y="159"/>
                    <a:pt x="0" y="1957"/>
                    <a:pt x="1905" y="3648"/>
                  </a:cubicBezTo>
                  <a:cubicBezTo>
                    <a:pt x="2012" y="3743"/>
                    <a:pt x="2143" y="3826"/>
                    <a:pt x="2274" y="3898"/>
                  </a:cubicBezTo>
                  <a:lnTo>
                    <a:pt x="3763" y="4648"/>
                  </a:lnTo>
                  <a:cubicBezTo>
                    <a:pt x="4015" y="4774"/>
                    <a:pt x="4286" y="4840"/>
                    <a:pt x="4559" y="4840"/>
                  </a:cubicBezTo>
                  <a:cubicBezTo>
                    <a:pt x="4723" y="4840"/>
                    <a:pt x="4887" y="4816"/>
                    <a:pt x="5048" y="4767"/>
                  </a:cubicBezTo>
                  <a:cubicBezTo>
                    <a:pt x="6108" y="4469"/>
                    <a:pt x="7573" y="4017"/>
                    <a:pt x="7215" y="2909"/>
                  </a:cubicBezTo>
                  <a:cubicBezTo>
                    <a:pt x="6805" y="1646"/>
                    <a:pt x="3640" y="0"/>
                    <a:pt x="18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9" name="Google Shape;10099;p63"/>
            <p:cNvSpPr/>
            <p:nvPr/>
          </p:nvSpPr>
          <p:spPr>
            <a:xfrm>
              <a:off x="8388983" y="15833"/>
              <a:ext cx="453675" cy="178610"/>
            </a:xfrm>
            <a:custGeom>
              <a:avLst/>
              <a:gdLst/>
              <a:ahLst/>
              <a:cxnLst/>
              <a:rect l="l" t="t" r="r" b="b"/>
              <a:pathLst>
                <a:path w="14214" h="5596" extrusionOk="0">
                  <a:moveTo>
                    <a:pt x="228" y="0"/>
                  </a:moveTo>
                  <a:cubicBezTo>
                    <a:pt x="108" y="0"/>
                    <a:pt x="1" y="147"/>
                    <a:pt x="115" y="233"/>
                  </a:cubicBezTo>
                  <a:cubicBezTo>
                    <a:pt x="2223" y="1864"/>
                    <a:pt x="5032" y="1829"/>
                    <a:pt x="7354" y="2984"/>
                  </a:cubicBezTo>
                  <a:cubicBezTo>
                    <a:pt x="7902" y="3257"/>
                    <a:pt x="8450" y="3567"/>
                    <a:pt x="9045" y="3722"/>
                  </a:cubicBezTo>
                  <a:cubicBezTo>
                    <a:pt x="9843" y="3948"/>
                    <a:pt x="10485" y="3924"/>
                    <a:pt x="11128" y="4543"/>
                  </a:cubicBezTo>
                  <a:cubicBezTo>
                    <a:pt x="11819" y="5204"/>
                    <a:pt x="12566" y="5595"/>
                    <a:pt x="13465" y="5595"/>
                  </a:cubicBezTo>
                  <a:cubicBezTo>
                    <a:pt x="13652" y="5595"/>
                    <a:pt x="13845" y="5578"/>
                    <a:pt x="14045" y="5543"/>
                  </a:cubicBezTo>
                  <a:cubicBezTo>
                    <a:pt x="14213" y="5510"/>
                    <a:pt x="14150" y="5266"/>
                    <a:pt x="13994" y="5266"/>
                  </a:cubicBezTo>
                  <a:cubicBezTo>
                    <a:pt x="13984" y="5266"/>
                    <a:pt x="13973" y="5267"/>
                    <a:pt x="13962" y="5270"/>
                  </a:cubicBezTo>
                  <a:cubicBezTo>
                    <a:pt x="13789" y="5303"/>
                    <a:pt x="13616" y="5319"/>
                    <a:pt x="13444" y="5319"/>
                  </a:cubicBezTo>
                  <a:cubicBezTo>
                    <a:pt x="12752" y="5319"/>
                    <a:pt x="12084" y="5056"/>
                    <a:pt x="11569" y="4579"/>
                  </a:cubicBezTo>
                  <a:cubicBezTo>
                    <a:pt x="11224" y="4269"/>
                    <a:pt x="10938" y="3912"/>
                    <a:pt x="10509" y="3734"/>
                  </a:cubicBezTo>
                  <a:cubicBezTo>
                    <a:pt x="9997" y="3531"/>
                    <a:pt x="9414" y="3567"/>
                    <a:pt x="8890" y="3388"/>
                  </a:cubicBezTo>
                  <a:cubicBezTo>
                    <a:pt x="8259" y="3162"/>
                    <a:pt x="7676" y="2805"/>
                    <a:pt x="7056" y="2531"/>
                  </a:cubicBezTo>
                  <a:cubicBezTo>
                    <a:pt x="4878" y="1531"/>
                    <a:pt x="2270" y="1543"/>
                    <a:pt x="318" y="31"/>
                  </a:cubicBezTo>
                  <a:cubicBezTo>
                    <a:pt x="289" y="9"/>
                    <a:pt x="258" y="0"/>
                    <a:pt x="22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0" name="Google Shape;10100;p63"/>
            <p:cNvSpPr/>
            <p:nvPr/>
          </p:nvSpPr>
          <p:spPr>
            <a:xfrm>
              <a:off x="8429266" y="-75775"/>
              <a:ext cx="453388" cy="178387"/>
            </a:xfrm>
            <a:custGeom>
              <a:avLst/>
              <a:gdLst/>
              <a:ahLst/>
              <a:cxnLst/>
              <a:rect l="l" t="t" r="r" b="b"/>
              <a:pathLst>
                <a:path w="14205" h="5589" extrusionOk="0">
                  <a:moveTo>
                    <a:pt x="224" y="1"/>
                  </a:moveTo>
                  <a:cubicBezTo>
                    <a:pt x="100" y="1"/>
                    <a:pt x="1" y="148"/>
                    <a:pt x="115" y="234"/>
                  </a:cubicBezTo>
                  <a:cubicBezTo>
                    <a:pt x="2211" y="1865"/>
                    <a:pt x="5032" y="1829"/>
                    <a:pt x="7354" y="2984"/>
                  </a:cubicBezTo>
                  <a:cubicBezTo>
                    <a:pt x="7902" y="3258"/>
                    <a:pt x="8450" y="3568"/>
                    <a:pt x="9045" y="3722"/>
                  </a:cubicBezTo>
                  <a:cubicBezTo>
                    <a:pt x="9831" y="3949"/>
                    <a:pt x="10474" y="3925"/>
                    <a:pt x="11128" y="4544"/>
                  </a:cubicBezTo>
                  <a:cubicBezTo>
                    <a:pt x="11803" y="5199"/>
                    <a:pt x="12550" y="5589"/>
                    <a:pt x="13435" y="5589"/>
                  </a:cubicBezTo>
                  <a:cubicBezTo>
                    <a:pt x="13628" y="5589"/>
                    <a:pt x="13827" y="5570"/>
                    <a:pt x="14034" y="5532"/>
                  </a:cubicBezTo>
                  <a:cubicBezTo>
                    <a:pt x="14205" y="5509"/>
                    <a:pt x="14146" y="5257"/>
                    <a:pt x="13984" y="5257"/>
                  </a:cubicBezTo>
                  <a:cubicBezTo>
                    <a:pt x="13977" y="5257"/>
                    <a:pt x="13970" y="5257"/>
                    <a:pt x="13962" y="5258"/>
                  </a:cubicBezTo>
                  <a:lnTo>
                    <a:pt x="13950" y="5282"/>
                  </a:lnTo>
                  <a:cubicBezTo>
                    <a:pt x="13777" y="5315"/>
                    <a:pt x="13604" y="5331"/>
                    <a:pt x="13432" y="5331"/>
                  </a:cubicBezTo>
                  <a:cubicBezTo>
                    <a:pt x="12740" y="5331"/>
                    <a:pt x="12072" y="5068"/>
                    <a:pt x="11557" y="4591"/>
                  </a:cubicBezTo>
                  <a:cubicBezTo>
                    <a:pt x="11212" y="4282"/>
                    <a:pt x="10926" y="3925"/>
                    <a:pt x="10497" y="3746"/>
                  </a:cubicBezTo>
                  <a:cubicBezTo>
                    <a:pt x="9985" y="3532"/>
                    <a:pt x="9402" y="3568"/>
                    <a:pt x="8878" y="3389"/>
                  </a:cubicBezTo>
                  <a:cubicBezTo>
                    <a:pt x="8247" y="3163"/>
                    <a:pt x="7664" y="2806"/>
                    <a:pt x="7057" y="2520"/>
                  </a:cubicBezTo>
                  <a:cubicBezTo>
                    <a:pt x="4878" y="1532"/>
                    <a:pt x="2270" y="1543"/>
                    <a:pt x="318" y="31"/>
                  </a:cubicBezTo>
                  <a:cubicBezTo>
                    <a:pt x="287" y="10"/>
                    <a:pt x="255" y="1"/>
                    <a:pt x="22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01" name="Google Shape;10101;p63"/>
          <p:cNvGrpSpPr/>
          <p:nvPr/>
        </p:nvGrpSpPr>
        <p:grpSpPr>
          <a:xfrm>
            <a:off x="2077807" y="4684780"/>
            <a:ext cx="2028700" cy="563523"/>
            <a:chOff x="1388869" y="4684780"/>
            <a:chExt cx="2028700" cy="563523"/>
          </a:xfrm>
        </p:grpSpPr>
        <p:grpSp>
          <p:nvGrpSpPr>
            <p:cNvPr id="10102" name="Google Shape;10102;p63"/>
            <p:cNvGrpSpPr/>
            <p:nvPr/>
          </p:nvGrpSpPr>
          <p:grpSpPr>
            <a:xfrm>
              <a:off x="1876087" y="4840928"/>
              <a:ext cx="570104" cy="407375"/>
              <a:chOff x="1876087" y="4840928"/>
              <a:chExt cx="570104" cy="407375"/>
            </a:xfrm>
          </p:grpSpPr>
          <p:sp>
            <p:nvSpPr>
              <p:cNvPr id="10103" name="Google Shape;10103;p63"/>
              <p:cNvSpPr/>
              <p:nvPr/>
            </p:nvSpPr>
            <p:spPr>
              <a:xfrm>
                <a:off x="2013404" y="4851621"/>
                <a:ext cx="406437" cy="153204"/>
              </a:xfrm>
              <a:custGeom>
                <a:avLst/>
                <a:gdLst/>
                <a:ahLst/>
                <a:cxnLst/>
                <a:rect l="l" t="t" r="r" b="b"/>
                <a:pathLst>
                  <a:path w="12734" h="4800" extrusionOk="0">
                    <a:moveTo>
                      <a:pt x="12548" y="0"/>
                    </a:moveTo>
                    <a:cubicBezTo>
                      <a:pt x="12543" y="0"/>
                      <a:pt x="12539" y="0"/>
                      <a:pt x="12534" y="1"/>
                    </a:cubicBezTo>
                    <a:lnTo>
                      <a:pt x="116" y="4537"/>
                    </a:lnTo>
                    <a:cubicBezTo>
                      <a:pt x="0" y="4618"/>
                      <a:pt x="64" y="4800"/>
                      <a:pt x="198" y="4800"/>
                    </a:cubicBezTo>
                    <a:cubicBezTo>
                      <a:pt x="203" y="4800"/>
                      <a:pt x="207" y="4799"/>
                      <a:pt x="211" y="4799"/>
                    </a:cubicBezTo>
                    <a:lnTo>
                      <a:pt x="12629" y="263"/>
                    </a:lnTo>
                    <a:cubicBezTo>
                      <a:pt x="12733" y="171"/>
                      <a:pt x="12681" y="0"/>
                      <a:pt x="1254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4" name="Google Shape;10104;p63"/>
              <p:cNvSpPr/>
              <p:nvPr/>
            </p:nvSpPr>
            <p:spPr>
              <a:xfrm>
                <a:off x="2042355" y="5057691"/>
                <a:ext cx="76283" cy="190611"/>
              </a:xfrm>
              <a:custGeom>
                <a:avLst/>
                <a:gdLst/>
                <a:ahLst/>
                <a:cxnLst/>
                <a:rect l="l" t="t" r="r" b="b"/>
                <a:pathLst>
                  <a:path w="2390" h="5972" extrusionOk="0">
                    <a:moveTo>
                      <a:pt x="183" y="1"/>
                    </a:moveTo>
                    <a:cubicBezTo>
                      <a:pt x="95" y="1"/>
                      <a:pt x="0" y="83"/>
                      <a:pt x="30" y="188"/>
                    </a:cubicBezTo>
                    <a:cubicBezTo>
                      <a:pt x="626" y="2117"/>
                      <a:pt x="1483" y="3963"/>
                      <a:pt x="2078" y="5880"/>
                    </a:cubicBezTo>
                    <a:cubicBezTo>
                      <a:pt x="2100" y="5945"/>
                      <a:pt x="2150" y="5972"/>
                      <a:pt x="2203" y="5972"/>
                    </a:cubicBezTo>
                    <a:cubicBezTo>
                      <a:pt x="2293" y="5972"/>
                      <a:pt x="2390" y="5890"/>
                      <a:pt x="2352" y="5784"/>
                    </a:cubicBezTo>
                    <a:cubicBezTo>
                      <a:pt x="1757" y="3856"/>
                      <a:pt x="900" y="2010"/>
                      <a:pt x="304" y="93"/>
                    </a:cubicBezTo>
                    <a:cubicBezTo>
                      <a:pt x="283" y="28"/>
                      <a:pt x="234" y="1"/>
                      <a:pt x="18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5" name="Google Shape;10105;p63"/>
              <p:cNvSpPr/>
              <p:nvPr/>
            </p:nvSpPr>
            <p:spPr>
              <a:xfrm>
                <a:off x="1958918" y="4851813"/>
                <a:ext cx="462548" cy="319462"/>
              </a:xfrm>
              <a:custGeom>
                <a:avLst/>
                <a:gdLst/>
                <a:ahLst/>
                <a:cxnLst/>
                <a:rect l="l" t="t" r="r" b="b"/>
                <a:pathLst>
                  <a:path w="14492" h="10009" extrusionOk="0">
                    <a:moveTo>
                      <a:pt x="14267" y="0"/>
                    </a:moveTo>
                    <a:cubicBezTo>
                      <a:pt x="14243" y="0"/>
                      <a:pt x="14219" y="6"/>
                      <a:pt x="14193" y="19"/>
                    </a:cubicBezTo>
                    <a:lnTo>
                      <a:pt x="14193" y="30"/>
                    </a:lnTo>
                    <a:cubicBezTo>
                      <a:pt x="12050" y="1221"/>
                      <a:pt x="9883" y="2376"/>
                      <a:pt x="7693" y="3483"/>
                    </a:cubicBezTo>
                    <a:cubicBezTo>
                      <a:pt x="6776" y="3948"/>
                      <a:pt x="5847" y="4400"/>
                      <a:pt x="4919" y="4853"/>
                    </a:cubicBezTo>
                    <a:cubicBezTo>
                      <a:pt x="4240" y="5186"/>
                      <a:pt x="3073" y="5507"/>
                      <a:pt x="2502" y="6019"/>
                    </a:cubicBezTo>
                    <a:cubicBezTo>
                      <a:pt x="2049" y="6412"/>
                      <a:pt x="1751" y="7186"/>
                      <a:pt x="1430" y="7686"/>
                    </a:cubicBezTo>
                    <a:lnTo>
                      <a:pt x="73" y="9817"/>
                    </a:lnTo>
                    <a:cubicBezTo>
                      <a:pt x="1" y="9921"/>
                      <a:pt x="95" y="10009"/>
                      <a:pt x="193" y="10009"/>
                    </a:cubicBezTo>
                    <a:cubicBezTo>
                      <a:pt x="242" y="10009"/>
                      <a:pt x="291" y="9988"/>
                      <a:pt x="323" y="9936"/>
                    </a:cubicBezTo>
                    <a:cubicBezTo>
                      <a:pt x="1192" y="8579"/>
                      <a:pt x="1966" y="6543"/>
                      <a:pt x="3442" y="5865"/>
                    </a:cubicBezTo>
                    <a:cubicBezTo>
                      <a:pt x="7169" y="4162"/>
                      <a:pt x="10776" y="2233"/>
                      <a:pt x="14360" y="257"/>
                    </a:cubicBezTo>
                    <a:cubicBezTo>
                      <a:pt x="14492" y="176"/>
                      <a:pt x="14400" y="0"/>
                      <a:pt x="1426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6" name="Google Shape;10106;p63"/>
              <p:cNvSpPr/>
              <p:nvPr/>
            </p:nvSpPr>
            <p:spPr>
              <a:xfrm>
                <a:off x="1876087" y="4882806"/>
                <a:ext cx="133798" cy="281512"/>
              </a:xfrm>
              <a:custGeom>
                <a:avLst/>
                <a:gdLst/>
                <a:ahLst/>
                <a:cxnLst/>
                <a:rect l="l" t="t" r="r" b="b"/>
                <a:pathLst>
                  <a:path w="4192" h="8820" extrusionOk="0">
                    <a:moveTo>
                      <a:pt x="1370" y="0"/>
                    </a:moveTo>
                    <a:lnTo>
                      <a:pt x="1370" y="0"/>
                    </a:lnTo>
                    <a:cubicBezTo>
                      <a:pt x="1" y="167"/>
                      <a:pt x="929" y="1381"/>
                      <a:pt x="1513" y="1881"/>
                    </a:cubicBezTo>
                    <a:cubicBezTo>
                      <a:pt x="2156" y="2417"/>
                      <a:pt x="3180" y="3024"/>
                      <a:pt x="3656" y="3703"/>
                    </a:cubicBezTo>
                    <a:cubicBezTo>
                      <a:pt x="3692" y="3751"/>
                      <a:pt x="3906" y="3858"/>
                      <a:pt x="3930" y="3929"/>
                    </a:cubicBezTo>
                    <a:cubicBezTo>
                      <a:pt x="3977" y="4108"/>
                      <a:pt x="3584" y="5251"/>
                      <a:pt x="3537" y="5441"/>
                    </a:cubicBezTo>
                    <a:cubicBezTo>
                      <a:pt x="3287" y="6525"/>
                      <a:pt x="3001" y="7596"/>
                      <a:pt x="2703" y="8668"/>
                    </a:cubicBezTo>
                    <a:cubicBezTo>
                      <a:pt x="2669" y="8763"/>
                      <a:pt x="2748" y="8819"/>
                      <a:pt x="2830" y="8819"/>
                    </a:cubicBezTo>
                    <a:cubicBezTo>
                      <a:pt x="2892" y="8819"/>
                      <a:pt x="2957" y="8787"/>
                      <a:pt x="2977" y="8715"/>
                    </a:cubicBezTo>
                    <a:lnTo>
                      <a:pt x="2989" y="8715"/>
                    </a:lnTo>
                    <a:cubicBezTo>
                      <a:pt x="3430" y="7108"/>
                      <a:pt x="3834" y="5489"/>
                      <a:pt x="4192" y="3858"/>
                    </a:cubicBezTo>
                    <a:cubicBezTo>
                      <a:pt x="4192" y="3810"/>
                      <a:pt x="4180" y="3762"/>
                      <a:pt x="4144" y="3727"/>
                    </a:cubicBezTo>
                    <a:lnTo>
                      <a:pt x="2406" y="2262"/>
                    </a:lnTo>
                    <a:cubicBezTo>
                      <a:pt x="2275" y="2143"/>
                      <a:pt x="13" y="453"/>
                      <a:pt x="1394" y="286"/>
                    </a:cubicBezTo>
                    <a:cubicBezTo>
                      <a:pt x="1525" y="226"/>
                      <a:pt x="1513" y="24"/>
                      <a:pt x="137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7" name="Google Shape;10107;p63"/>
              <p:cNvSpPr/>
              <p:nvPr/>
            </p:nvSpPr>
            <p:spPr>
              <a:xfrm>
                <a:off x="1931691" y="4877827"/>
                <a:ext cx="27162" cy="9958"/>
              </a:xfrm>
              <a:custGeom>
                <a:avLst/>
                <a:gdLst/>
                <a:ahLst/>
                <a:cxnLst/>
                <a:rect l="l" t="t" r="r" b="b"/>
                <a:pathLst>
                  <a:path w="851" h="312" extrusionOk="0">
                    <a:moveTo>
                      <a:pt x="212" y="1"/>
                    </a:moveTo>
                    <a:cubicBezTo>
                      <a:pt x="43" y="1"/>
                      <a:pt x="1" y="275"/>
                      <a:pt x="176" y="287"/>
                    </a:cubicBezTo>
                    <a:lnTo>
                      <a:pt x="628" y="311"/>
                    </a:lnTo>
                    <a:cubicBezTo>
                      <a:pt x="632" y="311"/>
                      <a:pt x="636" y="311"/>
                      <a:pt x="639" y="311"/>
                    </a:cubicBezTo>
                    <a:cubicBezTo>
                      <a:pt x="809" y="311"/>
                      <a:pt x="850" y="49"/>
                      <a:pt x="664" y="37"/>
                    </a:cubicBezTo>
                    <a:lnTo>
                      <a:pt x="223" y="1"/>
                    </a:lnTo>
                    <a:cubicBezTo>
                      <a:pt x="220" y="1"/>
                      <a:pt x="216" y="1"/>
                      <a:pt x="2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8" name="Google Shape;10108;p63"/>
              <p:cNvSpPr/>
              <p:nvPr/>
            </p:nvSpPr>
            <p:spPr>
              <a:xfrm>
                <a:off x="1973505" y="4847440"/>
                <a:ext cx="379531" cy="35780"/>
              </a:xfrm>
              <a:custGeom>
                <a:avLst/>
                <a:gdLst/>
                <a:ahLst/>
                <a:cxnLst/>
                <a:rect l="l" t="t" r="r" b="b"/>
                <a:pathLst>
                  <a:path w="11891" h="1121" extrusionOk="0">
                    <a:moveTo>
                      <a:pt x="11736" y="1"/>
                    </a:moveTo>
                    <a:cubicBezTo>
                      <a:pt x="7879" y="263"/>
                      <a:pt x="4033" y="584"/>
                      <a:pt x="175" y="834"/>
                    </a:cubicBezTo>
                    <a:cubicBezTo>
                      <a:pt x="0" y="846"/>
                      <a:pt x="31" y="1120"/>
                      <a:pt x="200" y="1120"/>
                    </a:cubicBezTo>
                    <a:cubicBezTo>
                      <a:pt x="204" y="1120"/>
                      <a:pt x="207" y="1120"/>
                      <a:pt x="211" y="1120"/>
                    </a:cubicBezTo>
                    <a:cubicBezTo>
                      <a:pt x="4057" y="870"/>
                      <a:pt x="7902" y="548"/>
                      <a:pt x="11760" y="287"/>
                    </a:cubicBezTo>
                    <a:cubicBezTo>
                      <a:pt x="11891" y="227"/>
                      <a:pt x="11879" y="25"/>
                      <a:pt x="1173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9" name="Google Shape;10109;p63"/>
              <p:cNvSpPr/>
              <p:nvPr/>
            </p:nvSpPr>
            <p:spPr>
              <a:xfrm>
                <a:off x="2362794" y="4840928"/>
                <a:ext cx="33386" cy="12288"/>
              </a:xfrm>
              <a:custGeom>
                <a:avLst/>
                <a:gdLst/>
                <a:ahLst/>
                <a:cxnLst/>
                <a:rect l="l" t="t" r="r" b="b"/>
                <a:pathLst>
                  <a:path w="1046" h="385" extrusionOk="0">
                    <a:moveTo>
                      <a:pt x="859" y="1"/>
                    </a:moveTo>
                    <a:cubicBezTo>
                      <a:pt x="852" y="1"/>
                      <a:pt x="845" y="1"/>
                      <a:pt x="838" y="2"/>
                    </a:cubicBezTo>
                    <a:lnTo>
                      <a:pt x="171" y="98"/>
                    </a:lnTo>
                    <a:cubicBezTo>
                      <a:pt x="0" y="132"/>
                      <a:pt x="15" y="385"/>
                      <a:pt x="174" y="385"/>
                    </a:cubicBezTo>
                    <a:cubicBezTo>
                      <a:pt x="180" y="385"/>
                      <a:pt x="188" y="384"/>
                      <a:pt x="195" y="383"/>
                    </a:cubicBezTo>
                    <a:lnTo>
                      <a:pt x="874" y="288"/>
                    </a:lnTo>
                    <a:cubicBezTo>
                      <a:pt x="1045" y="265"/>
                      <a:pt x="1019" y="1"/>
                      <a:pt x="85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0" name="Google Shape;10110;p63"/>
              <p:cNvSpPr/>
              <p:nvPr/>
            </p:nvSpPr>
            <p:spPr>
              <a:xfrm>
                <a:off x="2400076" y="4841790"/>
                <a:ext cx="24832" cy="14842"/>
              </a:xfrm>
              <a:custGeom>
                <a:avLst/>
                <a:gdLst/>
                <a:ahLst/>
                <a:cxnLst/>
                <a:rect l="l" t="t" r="r" b="b"/>
                <a:pathLst>
                  <a:path w="778" h="465" extrusionOk="0">
                    <a:moveTo>
                      <a:pt x="338" y="1"/>
                    </a:moveTo>
                    <a:cubicBezTo>
                      <a:pt x="270" y="1"/>
                      <a:pt x="200" y="15"/>
                      <a:pt x="134" y="47"/>
                    </a:cubicBezTo>
                    <a:cubicBezTo>
                      <a:pt x="0" y="119"/>
                      <a:pt x="54" y="325"/>
                      <a:pt x="179" y="325"/>
                    </a:cubicBezTo>
                    <a:cubicBezTo>
                      <a:pt x="198" y="325"/>
                      <a:pt x="219" y="320"/>
                      <a:pt x="242" y="309"/>
                    </a:cubicBezTo>
                    <a:cubicBezTo>
                      <a:pt x="270" y="291"/>
                      <a:pt x="301" y="283"/>
                      <a:pt x="333" y="283"/>
                    </a:cubicBezTo>
                    <a:cubicBezTo>
                      <a:pt x="406" y="283"/>
                      <a:pt x="478" y="329"/>
                      <a:pt x="503" y="404"/>
                    </a:cubicBezTo>
                    <a:cubicBezTo>
                      <a:pt x="537" y="446"/>
                      <a:pt x="581" y="464"/>
                      <a:pt x="623" y="464"/>
                    </a:cubicBezTo>
                    <a:cubicBezTo>
                      <a:pt x="702" y="464"/>
                      <a:pt x="777" y="402"/>
                      <a:pt x="777" y="309"/>
                    </a:cubicBezTo>
                    <a:cubicBezTo>
                      <a:pt x="707" y="116"/>
                      <a:pt x="527" y="1"/>
                      <a:pt x="33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1" name="Google Shape;10111;p63"/>
              <p:cNvSpPr/>
              <p:nvPr/>
            </p:nvSpPr>
            <p:spPr>
              <a:xfrm>
                <a:off x="2311276" y="4852962"/>
                <a:ext cx="134915" cy="167375"/>
              </a:xfrm>
              <a:custGeom>
                <a:avLst/>
                <a:gdLst/>
                <a:ahLst/>
                <a:cxnLst/>
                <a:rect l="l" t="t" r="r" b="b"/>
                <a:pathLst>
                  <a:path w="4227" h="5244" extrusionOk="0">
                    <a:moveTo>
                      <a:pt x="3486" y="1"/>
                    </a:moveTo>
                    <a:cubicBezTo>
                      <a:pt x="3351" y="1"/>
                      <a:pt x="3323" y="236"/>
                      <a:pt x="3488" y="280"/>
                    </a:cubicBezTo>
                    <a:lnTo>
                      <a:pt x="3488" y="292"/>
                    </a:lnTo>
                    <a:cubicBezTo>
                      <a:pt x="3487" y="292"/>
                      <a:pt x="3486" y="292"/>
                      <a:pt x="3485" y="292"/>
                    </a:cubicBezTo>
                    <a:cubicBezTo>
                      <a:pt x="3369" y="292"/>
                      <a:pt x="1880" y="2520"/>
                      <a:pt x="1773" y="2673"/>
                    </a:cubicBezTo>
                    <a:cubicBezTo>
                      <a:pt x="1190" y="3435"/>
                      <a:pt x="595" y="4185"/>
                      <a:pt x="71" y="4995"/>
                    </a:cubicBezTo>
                    <a:cubicBezTo>
                      <a:pt x="0" y="5109"/>
                      <a:pt x="99" y="5243"/>
                      <a:pt x="198" y="5243"/>
                    </a:cubicBezTo>
                    <a:cubicBezTo>
                      <a:pt x="233" y="5243"/>
                      <a:pt x="269" y="5226"/>
                      <a:pt x="297" y="5186"/>
                    </a:cubicBezTo>
                    <a:cubicBezTo>
                      <a:pt x="1083" y="3947"/>
                      <a:pt x="2035" y="2804"/>
                      <a:pt x="2904" y="1626"/>
                    </a:cubicBezTo>
                    <a:cubicBezTo>
                      <a:pt x="3071" y="1388"/>
                      <a:pt x="4226" y="197"/>
                      <a:pt x="3524" y="6"/>
                    </a:cubicBezTo>
                    <a:cubicBezTo>
                      <a:pt x="3510" y="3"/>
                      <a:pt x="3498" y="1"/>
                      <a:pt x="348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2" name="Google Shape;10112;p63"/>
              <p:cNvSpPr/>
              <p:nvPr/>
            </p:nvSpPr>
            <p:spPr>
              <a:xfrm>
                <a:off x="2288102" y="5027656"/>
                <a:ext cx="23874" cy="27641"/>
              </a:xfrm>
              <a:custGeom>
                <a:avLst/>
                <a:gdLst/>
                <a:ahLst/>
                <a:cxnLst/>
                <a:rect l="l" t="t" r="r" b="b"/>
                <a:pathLst>
                  <a:path w="748" h="866" extrusionOk="0">
                    <a:moveTo>
                      <a:pt x="555" y="0"/>
                    </a:moveTo>
                    <a:cubicBezTo>
                      <a:pt x="521" y="0"/>
                      <a:pt x="488" y="17"/>
                      <a:pt x="463" y="58"/>
                    </a:cubicBezTo>
                    <a:lnTo>
                      <a:pt x="70" y="629"/>
                    </a:lnTo>
                    <a:cubicBezTo>
                      <a:pt x="0" y="735"/>
                      <a:pt x="98" y="866"/>
                      <a:pt x="197" y="866"/>
                    </a:cubicBezTo>
                    <a:cubicBezTo>
                      <a:pt x="233" y="866"/>
                      <a:pt x="268" y="849"/>
                      <a:pt x="297" y="808"/>
                    </a:cubicBezTo>
                    <a:lnTo>
                      <a:pt x="678" y="248"/>
                    </a:lnTo>
                    <a:cubicBezTo>
                      <a:pt x="748" y="134"/>
                      <a:pt x="650" y="0"/>
                      <a:pt x="55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3" name="Google Shape;10113;p63"/>
              <p:cNvSpPr/>
              <p:nvPr/>
            </p:nvSpPr>
            <p:spPr>
              <a:xfrm>
                <a:off x="2182098" y="5070523"/>
                <a:ext cx="100125" cy="126585"/>
              </a:xfrm>
              <a:custGeom>
                <a:avLst/>
                <a:gdLst/>
                <a:ahLst/>
                <a:cxnLst/>
                <a:rect l="l" t="t" r="r" b="b"/>
                <a:pathLst>
                  <a:path w="3137" h="3966" extrusionOk="0">
                    <a:moveTo>
                      <a:pt x="2942" y="1"/>
                    </a:moveTo>
                    <a:cubicBezTo>
                      <a:pt x="2904" y="1"/>
                      <a:pt x="2864" y="18"/>
                      <a:pt x="2832" y="60"/>
                    </a:cubicBezTo>
                    <a:cubicBezTo>
                      <a:pt x="1903" y="1263"/>
                      <a:pt x="915" y="2453"/>
                      <a:pt x="70" y="3727"/>
                    </a:cubicBezTo>
                    <a:cubicBezTo>
                      <a:pt x="0" y="3840"/>
                      <a:pt x="95" y="3966"/>
                      <a:pt x="189" y="3966"/>
                    </a:cubicBezTo>
                    <a:cubicBezTo>
                      <a:pt x="223" y="3966"/>
                      <a:pt x="258" y="3948"/>
                      <a:pt x="284" y="3906"/>
                    </a:cubicBezTo>
                    <a:cubicBezTo>
                      <a:pt x="1129" y="2644"/>
                      <a:pt x="2118" y="1441"/>
                      <a:pt x="3058" y="239"/>
                    </a:cubicBezTo>
                    <a:cubicBezTo>
                      <a:pt x="3136" y="126"/>
                      <a:pt x="3044" y="1"/>
                      <a:pt x="294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4" name="Google Shape;10114;p63"/>
              <p:cNvSpPr/>
              <p:nvPr/>
            </p:nvSpPr>
            <p:spPr>
              <a:xfrm>
                <a:off x="1963163" y="5112816"/>
                <a:ext cx="105328" cy="68272"/>
              </a:xfrm>
              <a:custGeom>
                <a:avLst/>
                <a:gdLst/>
                <a:ahLst/>
                <a:cxnLst/>
                <a:rect l="l" t="t" r="r" b="b"/>
                <a:pathLst>
                  <a:path w="3300" h="2139" extrusionOk="0">
                    <a:moveTo>
                      <a:pt x="3109" y="1"/>
                    </a:moveTo>
                    <a:cubicBezTo>
                      <a:pt x="3093" y="1"/>
                      <a:pt x="3076" y="4"/>
                      <a:pt x="3059" y="9"/>
                    </a:cubicBezTo>
                    <a:cubicBezTo>
                      <a:pt x="2107" y="676"/>
                      <a:pt x="1130" y="1307"/>
                      <a:pt x="130" y="1879"/>
                    </a:cubicBezTo>
                    <a:cubicBezTo>
                      <a:pt x="0" y="1958"/>
                      <a:pt x="88" y="2139"/>
                      <a:pt x="218" y="2139"/>
                    </a:cubicBezTo>
                    <a:cubicBezTo>
                      <a:pt x="243" y="2139"/>
                      <a:pt x="270" y="2132"/>
                      <a:pt x="297" y="2117"/>
                    </a:cubicBezTo>
                    <a:cubicBezTo>
                      <a:pt x="1297" y="1533"/>
                      <a:pt x="2273" y="914"/>
                      <a:pt x="3226" y="247"/>
                    </a:cubicBezTo>
                    <a:cubicBezTo>
                      <a:pt x="3299" y="143"/>
                      <a:pt x="3225" y="1"/>
                      <a:pt x="310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15" name="Google Shape;10115;p63"/>
            <p:cNvSpPr/>
            <p:nvPr/>
          </p:nvSpPr>
          <p:spPr>
            <a:xfrm>
              <a:off x="2590954" y="4774856"/>
              <a:ext cx="42961" cy="73761"/>
            </a:xfrm>
            <a:custGeom>
              <a:avLst/>
              <a:gdLst/>
              <a:ahLst/>
              <a:cxnLst/>
              <a:rect l="l" t="t" r="r" b="b"/>
              <a:pathLst>
                <a:path w="1346" h="2311" extrusionOk="0">
                  <a:moveTo>
                    <a:pt x="739" y="1"/>
                  </a:moveTo>
                  <a:cubicBezTo>
                    <a:pt x="417" y="751"/>
                    <a:pt x="167" y="1525"/>
                    <a:pt x="0" y="2311"/>
                  </a:cubicBezTo>
                  <a:cubicBezTo>
                    <a:pt x="500" y="1691"/>
                    <a:pt x="953" y="1025"/>
                    <a:pt x="1346" y="334"/>
                  </a:cubicBezTo>
                  <a:lnTo>
                    <a:pt x="73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6" name="Google Shape;10116;p63"/>
            <p:cNvSpPr/>
            <p:nvPr/>
          </p:nvSpPr>
          <p:spPr>
            <a:xfrm>
              <a:off x="2590188" y="4684780"/>
              <a:ext cx="104913" cy="114839"/>
            </a:xfrm>
            <a:custGeom>
              <a:avLst/>
              <a:gdLst/>
              <a:ahLst/>
              <a:cxnLst/>
              <a:rect l="l" t="t" r="r" b="b"/>
              <a:pathLst>
                <a:path w="3287" h="3598" extrusionOk="0">
                  <a:moveTo>
                    <a:pt x="1829" y="1"/>
                  </a:moveTo>
                  <a:cubicBezTo>
                    <a:pt x="1796" y="1"/>
                    <a:pt x="1765" y="5"/>
                    <a:pt x="1739" y="13"/>
                  </a:cubicBezTo>
                  <a:cubicBezTo>
                    <a:pt x="1251" y="168"/>
                    <a:pt x="667" y="1561"/>
                    <a:pt x="751" y="2299"/>
                  </a:cubicBezTo>
                  <a:cubicBezTo>
                    <a:pt x="651" y="2276"/>
                    <a:pt x="541" y="2263"/>
                    <a:pt x="434" y="2263"/>
                  </a:cubicBezTo>
                  <a:cubicBezTo>
                    <a:pt x="375" y="2263"/>
                    <a:pt x="317" y="2267"/>
                    <a:pt x="262" y="2275"/>
                  </a:cubicBezTo>
                  <a:cubicBezTo>
                    <a:pt x="203" y="2287"/>
                    <a:pt x="155" y="2311"/>
                    <a:pt x="108" y="2335"/>
                  </a:cubicBezTo>
                  <a:cubicBezTo>
                    <a:pt x="12" y="2382"/>
                    <a:pt x="1" y="2501"/>
                    <a:pt x="72" y="2573"/>
                  </a:cubicBezTo>
                  <a:cubicBezTo>
                    <a:pt x="834" y="3394"/>
                    <a:pt x="1608" y="3561"/>
                    <a:pt x="1965" y="3597"/>
                  </a:cubicBezTo>
                  <a:cubicBezTo>
                    <a:pt x="1972" y="3597"/>
                    <a:pt x="1978" y="3597"/>
                    <a:pt x="1985" y="3597"/>
                  </a:cubicBezTo>
                  <a:cubicBezTo>
                    <a:pt x="2118" y="3597"/>
                    <a:pt x="2214" y="3483"/>
                    <a:pt x="2191" y="3359"/>
                  </a:cubicBezTo>
                  <a:cubicBezTo>
                    <a:pt x="2132" y="3192"/>
                    <a:pt x="2025" y="3025"/>
                    <a:pt x="1894" y="2906"/>
                  </a:cubicBezTo>
                  <a:cubicBezTo>
                    <a:pt x="2691" y="2597"/>
                    <a:pt x="3275" y="1334"/>
                    <a:pt x="3287" y="1001"/>
                  </a:cubicBezTo>
                  <a:cubicBezTo>
                    <a:pt x="3287" y="702"/>
                    <a:pt x="2276" y="1"/>
                    <a:pt x="182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7" name="Google Shape;10117;p63"/>
            <p:cNvSpPr/>
            <p:nvPr/>
          </p:nvSpPr>
          <p:spPr>
            <a:xfrm>
              <a:off x="2644929" y="4690461"/>
              <a:ext cx="44844" cy="28024"/>
            </a:xfrm>
            <a:custGeom>
              <a:avLst/>
              <a:gdLst/>
              <a:ahLst/>
              <a:cxnLst/>
              <a:rect l="l" t="t" r="r" b="b"/>
              <a:pathLst>
                <a:path w="1405" h="878" extrusionOk="0">
                  <a:moveTo>
                    <a:pt x="32" y="0"/>
                  </a:moveTo>
                  <a:cubicBezTo>
                    <a:pt x="18" y="0"/>
                    <a:pt x="0" y="11"/>
                    <a:pt x="0" y="25"/>
                  </a:cubicBezTo>
                  <a:lnTo>
                    <a:pt x="12" y="25"/>
                  </a:lnTo>
                  <a:cubicBezTo>
                    <a:pt x="36" y="252"/>
                    <a:pt x="381" y="466"/>
                    <a:pt x="560" y="585"/>
                  </a:cubicBezTo>
                  <a:cubicBezTo>
                    <a:pt x="741" y="706"/>
                    <a:pt x="1007" y="877"/>
                    <a:pt x="1250" y="877"/>
                  </a:cubicBezTo>
                  <a:cubicBezTo>
                    <a:pt x="1295" y="877"/>
                    <a:pt x="1339" y="872"/>
                    <a:pt x="1381" y="859"/>
                  </a:cubicBezTo>
                  <a:cubicBezTo>
                    <a:pt x="1405" y="859"/>
                    <a:pt x="1405" y="823"/>
                    <a:pt x="1369" y="823"/>
                  </a:cubicBezTo>
                  <a:cubicBezTo>
                    <a:pt x="1329" y="836"/>
                    <a:pt x="1286" y="842"/>
                    <a:pt x="1243" y="842"/>
                  </a:cubicBezTo>
                  <a:cubicBezTo>
                    <a:pt x="1007" y="842"/>
                    <a:pt x="743" y="670"/>
                    <a:pt x="572" y="549"/>
                  </a:cubicBezTo>
                  <a:cubicBezTo>
                    <a:pt x="429" y="442"/>
                    <a:pt x="71" y="228"/>
                    <a:pt x="48" y="13"/>
                  </a:cubicBezTo>
                  <a:cubicBezTo>
                    <a:pt x="48" y="4"/>
                    <a:pt x="41" y="0"/>
                    <a:pt x="3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8" name="Google Shape;10118;p63"/>
            <p:cNvSpPr/>
            <p:nvPr/>
          </p:nvSpPr>
          <p:spPr>
            <a:xfrm>
              <a:off x="2616202" y="4760939"/>
              <a:ext cx="32907" cy="17363"/>
            </a:xfrm>
            <a:custGeom>
              <a:avLst/>
              <a:gdLst/>
              <a:ahLst/>
              <a:cxnLst/>
              <a:rect l="l" t="t" r="r" b="b"/>
              <a:pathLst>
                <a:path w="1031" h="544" extrusionOk="0">
                  <a:moveTo>
                    <a:pt x="26" y="0"/>
                  </a:moveTo>
                  <a:cubicBezTo>
                    <a:pt x="10" y="0"/>
                    <a:pt x="1" y="23"/>
                    <a:pt x="19" y="32"/>
                  </a:cubicBezTo>
                  <a:cubicBezTo>
                    <a:pt x="269" y="270"/>
                    <a:pt x="638" y="532"/>
                    <a:pt x="1007" y="544"/>
                  </a:cubicBezTo>
                  <a:cubicBezTo>
                    <a:pt x="1031" y="544"/>
                    <a:pt x="1031" y="508"/>
                    <a:pt x="1007" y="496"/>
                  </a:cubicBezTo>
                  <a:cubicBezTo>
                    <a:pt x="650" y="484"/>
                    <a:pt x="293" y="234"/>
                    <a:pt x="43" y="8"/>
                  </a:cubicBezTo>
                  <a:cubicBezTo>
                    <a:pt x="37" y="2"/>
                    <a:pt x="31" y="0"/>
                    <a:pt x="2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19" name="Google Shape;10119;p63"/>
            <p:cNvGrpSpPr/>
            <p:nvPr/>
          </p:nvGrpSpPr>
          <p:grpSpPr>
            <a:xfrm>
              <a:off x="1388869" y="4766301"/>
              <a:ext cx="243627" cy="288248"/>
              <a:chOff x="1388869" y="4766301"/>
              <a:chExt cx="243627" cy="288248"/>
            </a:xfrm>
          </p:grpSpPr>
          <p:sp>
            <p:nvSpPr>
              <p:cNvPr id="10120" name="Google Shape;10120;p63"/>
              <p:cNvSpPr/>
              <p:nvPr/>
            </p:nvSpPr>
            <p:spPr>
              <a:xfrm>
                <a:off x="1388869" y="4766301"/>
                <a:ext cx="64250" cy="55728"/>
              </a:xfrm>
              <a:custGeom>
                <a:avLst/>
                <a:gdLst/>
                <a:ahLst/>
                <a:cxnLst/>
                <a:rect l="l" t="t" r="r" b="b"/>
                <a:pathLst>
                  <a:path w="2013" h="1746" extrusionOk="0">
                    <a:moveTo>
                      <a:pt x="384" y="0"/>
                    </a:moveTo>
                    <a:cubicBezTo>
                      <a:pt x="342" y="0"/>
                      <a:pt x="309" y="6"/>
                      <a:pt x="287" y="19"/>
                    </a:cubicBezTo>
                    <a:cubicBezTo>
                      <a:pt x="1" y="185"/>
                      <a:pt x="441" y="1745"/>
                      <a:pt x="441" y="1745"/>
                    </a:cubicBezTo>
                    <a:lnTo>
                      <a:pt x="2013" y="685"/>
                    </a:lnTo>
                    <a:cubicBezTo>
                      <a:pt x="1884" y="513"/>
                      <a:pt x="772" y="0"/>
                      <a:pt x="38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1" name="Google Shape;10121;p63"/>
              <p:cNvSpPr/>
              <p:nvPr/>
            </p:nvSpPr>
            <p:spPr>
              <a:xfrm>
                <a:off x="1587248" y="5018399"/>
                <a:ext cx="42227" cy="32301"/>
              </a:xfrm>
              <a:custGeom>
                <a:avLst/>
                <a:gdLst/>
                <a:ahLst/>
                <a:cxnLst/>
                <a:rect l="l" t="t" r="r" b="b"/>
                <a:pathLst>
                  <a:path w="1323" h="1012" extrusionOk="0">
                    <a:moveTo>
                      <a:pt x="1142" y="1"/>
                    </a:moveTo>
                    <a:cubicBezTo>
                      <a:pt x="880" y="1"/>
                      <a:pt x="1" y="967"/>
                      <a:pt x="1" y="967"/>
                    </a:cubicBezTo>
                    <a:cubicBezTo>
                      <a:pt x="94" y="997"/>
                      <a:pt x="192" y="1011"/>
                      <a:pt x="291" y="1011"/>
                    </a:cubicBezTo>
                    <a:cubicBezTo>
                      <a:pt x="469" y="1011"/>
                      <a:pt x="650" y="964"/>
                      <a:pt x="811" y="872"/>
                    </a:cubicBezTo>
                    <a:cubicBezTo>
                      <a:pt x="1013" y="729"/>
                      <a:pt x="1323" y="312"/>
                      <a:pt x="1203" y="38"/>
                    </a:cubicBezTo>
                    <a:cubicBezTo>
                      <a:pt x="1192" y="12"/>
                      <a:pt x="1170" y="1"/>
                      <a:pt x="1142"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2" name="Google Shape;10122;p63"/>
              <p:cNvSpPr/>
              <p:nvPr/>
            </p:nvSpPr>
            <p:spPr>
              <a:xfrm>
                <a:off x="1395732" y="4784399"/>
                <a:ext cx="236764" cy="270150"/>
              </a:xfrm>
              <a:custGeom>
                <a:avLst/>
                <a:gdLst/>
                <a:ahLst/>
                <a:cxnLst/>
                <a:rect l="l" t="t" r="r" b="b"/>
                <a:pathLst>
                  <a:path w="7418" h="8464" extrusionOk="0">
                    <a:moveTo>
                      <a:pt x="1844" y="1"/>
                    </a:moveTo>
                    <a:cubicBezTo>
                      <a:pt x="1771" y="1"/>
                      <a:pt x="1697" y="24"/>
                      <a:pt x="1631" y="71"/>
                    </a:cubicBezTo>
                    <a:lnTo>
                      <a:pt x="203" y="1083"/>
                    </a:lnTo>
                    <a:cubicBezTo>
                      <a:pt x="36" y="1214"/>
                      <a:pt x="0" y="1452"/>
                      <a:pt x="131" y="1619"/>
                    </a:cubicBezTo>
                    <a:lnTo>
                      <a:pt x="465" y="2047"/>
                    </a:lnTo>
                    <a:lnTo>
                      <a:pt x="5167" y="7965"/>
                    </a:lnTo>
                    <a:lnTo>
                      <a:pt x="5418" y="8274"/>
                    </a:lnTo>
                    <a:cubicBezTo>
                      <a:pt x="5511" y="8401"/>
                      <a:pt x="5652" y="8464"/>
                      <a:pt x="5794" y="8464"/>
                    </a:cubicBezTo>
                    <a:cubicBezTo>
                      <a:pt x="5906" y="8464"/>
                      <a:pt x="6019" y="8424"/>
                      <a:pt x="6108" y="8346"/>
                    </a:cubicBezTo>
                    <a:lnTo>
                      <a:pt x="7203" y="7369"/>
                    </a:lnTo>
                    <a:cubicBezTo>
                      <a:pt x="7394" y="7203"/>
                      <a:pt x="7418" y="6929"/>
                      <a:pt x="7275" y="6726"/>
                    </a:cubicBezTo>
                    <a:lnTo>
                      <a:pt x="7025" y="6405"/>
                    </a:lnTo>
                    <a:lnTo>
                      <a:pt x="2453" y="559"/>
                    </a:lnTo>
                    <a:lnTo>
                      <a:pt x="2143" y="154"/>
                    </a:lnTo>
                    <a:cubicBezTo>
                      <a:pt x="2064" y="54"/>
                      <a:pt x="1955" y="1"/>
                      <a:pt x="184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3" name="Google Shape;10123;p63"/>
              <p:cNvSpPr/>
              <p:nvPr/>
            </p:nvSpPr>
            <p:spPr>
              <a:xfrm>
                <a:off x="1560659" y="4988810"/>
                <a:ext cx="67282" cy="59718"/>
              </a:xfrm>
              <a:custGeom>
                <a:avLst/>
                <a:gdLst/>
                <a:ahLst/>
                <a:cxnLst/>
                <a:rect l="l" t="t" r="r" b="b"/>
                <a:pathLst>
                  <a:path w="2108" h="1871" extrusionOk="0">
                    <a:moveTo>
                      <a:pt x="1858" y="1"/>
                    </a:moveTo>
                    <a:lnTo>
                      <a:pt x="0" y="1561"/>
                    </a:lnTo>
                    <a:lnTo>
                      <a:pt x="251" y="1870"/>
                    </a:lnTo>
                    <a:lnTo>
                      <a:pt x="2108" y="322"/>
                    </a:lnTo>
                    <a:lnTo>
                      <a:pt x="1858"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4" name="Google Shape;10124;p63"/>
              <p:cNvSpPr/>
              <p:nvPr/>
            </p:nvSpPr>
            <p:spPr>
              <a:xfrm>
                <a:off x="1402180" y="4791581"/>
                <a:ext cx="71846" cy="58186"/>
              </a:xfrm>
              <a:custGeom>
                <a:avLst/>
                <a:gdLst/>
                <a:ahLst/>
                <a:cxnLst/>
                <a:rect l="l" t="t" r="r" b="b"/>
                <a:pathLst>
                  <a:path w="2251" h="1823" extrusionOk="0">
                    <a:moveTo>
                      <a:pt x="2001" y="1"/>
                    </a:moveTo>
                    <a:lnTo>
                      <a:pt x="1" y="1477"/>
                    </a:lnTo>
                    <a:lnTo>
                      <a:pt x="263" y="1822"/>
                    </a:lnTo>
                    <a:lnTo>
                      <a:pt x="2251" y="334"/>
                    </a:lnTo>
                    <a:lnTo>
                      <a:pt x="2001"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5" name="Google Shape;10125;p63"/>
              <p:cNvSpPr/>
              <p:nvPr/>
            </p:nvSpPr>
            <p:spPr>
              <a:xfrm>
                <a:off x="1496661" y="4895925"/>
                <a:ext cx="48834" cy="55153"/>
              </a:xfrm>
              <a:custGeom>
                <a:avLst/>
                <a:gdLst/>
                <a:ahLst/>
                <a:cxnLst/>
                <a:rect l="l" t="t" r="r" b="b"/>
                <a:pathLst>
                  <a:path w="1530" h="1728" extrusionOk="0">
                    <a:moveTo>
                      <a:pt x="355" y="0"/>
                    </a:moveTo>
                    <a:cubicBezTo>
                      <a:pt x="33" y="0"/>
                      <a:pt x="0" y="528"/>
                      <a:pt x="160" y="863"/>
                    </a:cubicBezTo>
                    <a:cubicBezTo>
                      <a:pt x="422" y="1388"/>
                      <a:pt x="869" y="1727"/>
                      <a:pt x="1135" y="1727"/>
                    </a:cubicBezTo>
                    <a:cubicBezTo>
                      <a:pt x="1171" y="1727"/>
                      <a:pt x="1203" y="1721"/>
                      <a:pt x="1232" y="1708"/>
                    </a:cubicBezTo>
                    <a:cubicBezTo>
                      <a:pt x="1529" y="1577"/>
                      <a:pt x="1470" y="934"/>
                      <a:pt x="1053" y="470"/>
                    </a:cubicBezTo>
                    <a:cubicBezTo>
                      <a:pt x="743" y="128"/>
                      <a:pt x="514" y="0"/>
                      <a:pt x="35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26" name="Google Shape;10126;p63"/>
            <p:cNvGrpSpPr/>
            <p:nvPr/>
          </p:nvGrpSpPr>
          <p:grpSpPr>
            <a:xfrm>
              <a:off x="1599793" y="4696909"/>
              <a:ext cx="521561" cy="188544"/>
              <a:chOff x="1599793" y="4696909"/>
              <a:chExt cx="521561" cy="188544"/>
            </a:xfrm>
          </p:grpSpPr>
          <p:sp>
            <p:nvSpPr>
              <p:cNvPr id="10127" name="Google Shape;10127;p63"/>
              <p:cNvSpPr/>
              <p:nvPr/>
            </p:nvSpPr>
            <p:spPr>
              <a:xfrm>
                <a:off x="1599793" y="4826214"/>
                <a:ext cx="41078" cy="59239"/>
              </a:xfrm>
              <a:custGeom>
                <a:avLst/>
                <a:gdLst/>
                <a:ahLst/>
                <a:cxnLst/>
                <a:rect l="l" t="t" r="r" b="b"/>
                <a:pathLst>
                  <a:path w="1287" h="1856" extrusionOk="0">
                    <a:moveTo>
                      <a:pt x="1228" y="0"/>
                    </a:moveTo>
                    <a:cubicBezTo>
                      <a:pt x="1214" y="0"/>
                      <a:pt x="1199" y="7"/>
                      <a:pt x="1191" y="23"/>
                    </a:cubicBezTo>
                    <a:lnTo>
                      <a:pt x="25" y="1797"/>
                    </a:lnTo>
                    <a:cubicBezTo>
                      <a:pt x="1" y="1829"/>
                      <a:pt x="30" y="1855"/>
                      <a:pt x="59" y="1855"/>
                    </a:cubicBezTo>
                    <a:cubicBezTo>
                      <a:pt x="74" y="1855"/>
                      <a:pt x="88" y="1848"/>
                      <a:pt x="96" y="1833"/>
                    </a:cubicBezTo>
                    <a:lnTo>
                      <a:pt x="1263" y="59"/>
                    </a:lnTo>
                    <a:cubicBezTo>
                      <a:pt x="1287" y="27"/>
                      <a:pt x="1258" y="0"/>
                      <a:pt x="122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8" name="Google Shape;10128;p63"/>
              <p:cNvSpPr/>
              <p:nvPr/>
            </p:nvSpPr>
            <p:spPr>
              <a:xfrm>
                <a:off x="1704233" y="4742266"/>
                <a:ext cx="32141" cy="21927"/>
              </a:xfrm>
              <a:custGeom>
                <a:avLst/>
                <a:gdLst/>
                <a:ahLst/>
                <a:cxnLst/>
                <a:rect l="l" t="t" r="r" b="b"/>
                <a:pathLst>
                  <a:path w="1007" h="687" extrusionOk="0">
                    <a:moveTo>
                      <a:pt x="944" y="1"/>
                    </a:moveTo>
                    <a:cubicBezTo>
                      <a:pt x="936" y="1"/>
                      <a:pt x="928" y="4"/>
                      <a:pt x="920" y="10"/>
                    </a:cubicBezTo>
                    <a:lnTo>
                      <a:pt x="39" y="605"/>
                    </a:lnTo>
                    <a:cubicBezTo>
                      <a:pt x="0" y="634"/>
                      <a:pt x="24" y="686"/>
                      <a:pt x="60" y="686"/>
                    </a:cubicBezTo>
                    <a:cubicBezTo>
                      <a:pt x="68" y="686"/>
                      <a:pt x="77" y="683"/>
                      <a:pt x="86" y="676"/>
                    </a:cubicBezTo>
                    <a:lnTo>
                      <a:pt x="967" y="81"/>
                    </a:lnTo>
                    <a:cubicBezTo>
                      <a:pt x="1007" y="61"/>
                      <a:pt x="981" y="1"/>
                      <a:pt x="94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9" name="Google Shape;10129;p63"/>
              <p:cNvSpPr/>
              <p:nvPr/>
            </p:nvSpPr>
            <p:spPr>
              <a:xfrm>
                <a:off x="1807811" y="4696909"/>
                <a:ext cx="51068" cy="12639"/>
              </a:xfrm>
              <a:custGeom>
                <a:avLst/>
                <a:gdLst/>
                <a:ahLst/>
                <a:cxnLst/>
                <a:rect l="l" t="t" r="r" b="b"/>
                <a:pathLst>
                  <a:path w="1600" h="396" extrusionOk="0">
                    <a:moveTo>
                      <a:pt x="1532" y="1"/>
                    </a:moveTo>
                    <a:cubicBezTo>
                      <a:pt x="1528" y="1"/>
                      <a:pt x="1524" y="1"/>
                      <a:pt x="1521" y="2"/>
                    </a:cubicBezTo>
                    <a:lnTo>
                      <a:pt x="56" y="312"/>
                    </a:lnTo>
                    <a:cubicBezTo>
                      <a:pt x="0" y="323"/>
                      <a:pt x="18" y="396"/>
                      <a:pt x="69" y="396"/>
                    </a:cubicBezTo>
                    <a:cubicBezTo>
                      <a:pt x="72" y="396"/>
                      <a:pt x="76" y="396"/>
                      <a:pt x="80" y="395"/>
                    </a:cubicBezTo>
                    <a:lnTo>
                      <a:pt x="1544" y="85"/>
                    </a:lnTo>
                    <a:cubicBezTo>
                      <a:pt x="1600" y="74"/>
                      <a:pt x="1583" y="1"/>
                      <a:pt x="153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0" name="Google Shape;10130;p63"/>
              <p:cNvSpPr/>
              <p:nvPr/>
            </p:nvSpPr>
            <p:spPr>
              <a:xfrm>
                <a:off x="1967121" y="4714305"/>
                <a:ext cx="50557" cy="21959"/>
              </a:xfrm>
              <a:custGeom>
                <a:avLst/>
                <a:gdLst/>
                <a:ahLst/>
                <a:cxnLst/>
                <a:rect l="l" t="t" r="r" b="b"/>
                <a:pathLst>
                  <a:path w="1584" h="688" extrusionOk="0">
                    <a:moveTo>
                      <a:pt x="59" y="1"/>
                    </a:moveTo>
                    <a:cubicBezTo>
                      <a:pt x="14" y="1"/>
                      <a:pt x="1" y="77"/>
                      <a:pt x="54" y="88"/>
                    </a:cubicBezTo>
                    <a:lnTo>
                      <a:pt x="1518" y="683"/>
                    </a:lnTo>
                    <a:cubicBezTo>
                      <a:pt x="1526" y="686"/>
                      <a:pt x="1532" y="688"/>
                      <a:pt x="1538" y="688"/>
                    </a:cubicBezTo>
                    <a:cubicBezTo>
                      <a:pt x="1580" y="688"/>
                      <a:pt x="1584" y="621"/>
                      <a:pt x="1542" y="600"/>
                    </a:cubicBezTo>
                    <a:lnTo>
                      <a:pt x="78" y="5"/>
                    </a:lnTo>
                    <a:cubicBezTo>
                      <a:pt x="71" y="2"/>
                      <a:pt x="65" y="1"/>
                      <a:pt x="5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1" name="Google Shape;10131;p63"/>
              <p:cNvSpPr/>
              <p:nvPr/>
            </p:nvSpPr>
            <p:spPr>
              <a:xfrm>
                <a:off x="2089117" y="4808147"/>
                <a:ext cx="32237" cy="22119"/>
              </a:xfrm>
              <a:custGeom>
                <a:avLst/>
                <a:gdLst/>
                <a:ahLst/>
                <a:cxnLst/>
                <a:rect l="l" t="t" r="r" b="b"/>
                <a:pathLst>
                  <a:path w="1010" h="693" extrusionOk="0">
                    <a:moveTo>
                      <a:pt x="70" y="1"/>
                    </a:moveTo>
                    <a:cubicBezTo>
                      <a:pt x="30" y="1"/>
                      <a:pt x="1" y="58"/>
                      <a:pt x="42" y="89"/>
                    </a:cubicBezTo>
                    <a:lnTo>
                      <a:pt x="923" y="684"/>
                    </a:lnTo>
                    <a:cubicBezTo>
                      <a:pt x="931" y="690"/>
                      <a:pt x="939" y="693"/>
                      <a:pt x="947" y="693"/>
                    </a:cubicBezTo>
                    <a:cubicBezTo>
                      <a:pt x="984" y="693"/>
                      <a:pt x="1010" y="630"/>
                      <a:pt x="970" y="601"/>
                    </a:cubicBezTo>
                    <a:lnTo>
                      <a:pt x="89" y="5"/>
                    </a:lnTo>
                    <a:cubicBezTo>
                      <a:pt x="83" y="2"/>
                      <a:pt x="76" y="1"/>
                      <a:pt x="7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32" name="Google Shape;10132;p63"/>
            <p:cNvGrpSpPr/>
            <p:nvPr/>
          </p:nvGrpSpPr>
          <p:grpSpPr>
            <a:xfrm>
              <a:off x="2756264" y="4780569"/>
              <a:ext cx="661305" cy="351365"/>
              <a:chOff x="2756264" y="4780569"/>
              <a:chExt cx="661305" cy="351365"/>
            </a:xfrm>
          </p:grpSpPr>
          <p:sp>
            <p:nvSpPr>
              <p:cNvPr id="10133" name="Google Shape;10133;p63"/>
              <p:cNvSpPr/>
              <p:nvPr/>
            </p:nvSpPr>
            <p:spPr>
              <a:xfrm>
                <a:off x="2868748" y="4780569"/>
                <a:ext cx="25885" cy="3064"/>
              </a:xfrm>
              <a:custGeom>
                <a:avLst/>
                <a:gdLst/>
                <a:ahLst/>
                <a:cxnLst/>
                <a:rect l="l" t="t" r="r" b="b"/>
                <a:pathLst>
                  <a:path w="811" h="96" extrusionOk="0">
                    <a:moveTo>
                      <a:pt x="48" y="0"/>
                    </a:moveTo>
                    <a:cubicBezTo>
                      <a:pt x="1" y="0"/>
                      <a:pt x="1" y="96"/>
                      <a:pt x="48" y="96"/>
                    </a:cubicBezTo>
                    <a:lnTo>
                      <a:pt x="751" y="96"/>
                    </a:lnTo>
                    <a:cubicBezTo>
                      <a:pt x="810" y="96"/>
                      <a:pt x="810" y="0"/>
                      <a:pt x="75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4" name="Google Shape;10134;p63"/>
              <p:cNvSpPr/>
              <p:nvPr/>
            </p:nvSpPr>
            <p:spPr>
              <a:xfrm>
                <a:off x="2788120" y="4794582"/>
                <a:ext cx="37982" cy="23810"/>
              </a:xfrm>
              <a:custGeom>
                <a:avLst/>
                <a:gdLst/>
                <a:ahLst/>
                <a:cxnLst/>
                <a:rect l="l" t="t" r="r" b="b"/>
                <a:pathLst>
                  <a:path w="1190" h="746" extrusionOk="0">
                    <a:moveTo>
                      <a:pt x="1121" y="1"/>
                    </a:moveTo>
                    <a:cubicBezTo>
                      <a:pt x="1118" y="1"/>
                      <a:pt x="1114" y="1"/>
                      <a:pt x="1110" y="2"/>
                    </a:cubicBezTo>
                    <a:cubicBezTo>
                      <a:pt x="693" y="109"/>
                      <a:pt x="312" y="347"/>
                      <a:pt x="26" y="669"/>
                    </a:cubicBezTo>
                    <a:cubicBezTo>
                      <a:pt x="0" y="704"/>
                      <a:pt x="32" y="746"/>
                      <a:pt x="65" y="746"/>
                    </a:cubicBezTo>
                    <a:cubicBezTo>
                      <a:pt x="77" y="746"/>
                      <a:pt x="89" y="740"/>
                      <a:pt x="98" y="728"/>
                    </a:cubicBezTo>
                    <a:cubicBezTo>
                      <a:pt x="372" y="419"/>
                      <a:pt x="729" y="192"/>
                      <a:pt x="1134" y="85"/>
                    </a:cubicBezTo>
                    <a:cubicBezTo>
                      <a:pt x="1189" y="74"/>
                      <a:pt x="1172" y="1"/>
                      <a:pt x="112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5" name="Google Shape;10135;p63"/>
              <p:cNvSpPr/>
              <p:nvPr/>
            </p:nvSpPr>
            <p:spPr>
              <a:xfrm>
                <a:off x="2756264" y="4866974"/>
                <a:ext cx="13373" cy="39865"/>
              </a:xfrm>
              <a:custGeom>
                <a:avLst/>
                <a:gdLst/>
                <a:ahLst/>
                <a:cxnLst/>
                <a:rect l="l" t="t" r="r" b="b"/>
                <a:pathLst>
                  <a:path w="419" h="1249" extrusionOk="0">
                    <a:moveTo>
                      <a:pt x="359" y="0"/>
                    </a:moveTo>
                    <a:cubicBezTo>
                      <a:pt x="346" y="0"/>
                      <a:pt x="332" y="6"/>
                      <a:pt x="322" y="20"/>
                    </a:cubicBezTo>
                    <a:cubicBezTo>
                      <a:pt x="72" y="365"/>
                      <a:pt x="1" y="806"/>
                      <a:pt x="132" y="1222"/>
                    </a:cubicBezTo>
                    <a:cubicBezTo>
                      <a:pt x="136" y="1241"/>
                      <a:pt x="151" y="1248"/>
                      <a:pt x="167" y="1248"/>
                    </a:cubicBezTo>
                    <a:cubicBezTo>
                      <a:pt x="193" y="1248"/>
                      <a:pt x="222" y="1228"/>
                      <a:pt x="215" y="1199"/>
                    </a:cubicBezTo>
                    <a:cubicBezTo>
                      <a:pt x="96" y="806"/>
                      <a:pt x="167" y="389"/>
                      <a:pt x="393" y="67"/>
                    </a:cubicBezTo>
                    <a:cubicBezTo>
                      <a:pt x="419" y="34"/>
                      <a:pt x="390" y="0"/>
                      <a:pt x="35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6" name="Google Shape;10136;p63"/>
              <p:cNvSpPr/>
              <p:nvPr/>
            </p:nvSpPr>
            <p:spPr>
              <a:xfrm>
                <a:off x="2835807" y="5005121"/>
                <a:ext cx="33992" cy="13022"/>
              </a:xfrm>
              <a:custGeom>
                <a:avLst/>
                <a:gdLst/>
                <a:ahLst/>
                <a:cxnLst/>
                <a:rect l="l" t="t" r="r" b="b"/>
                <a:pathLst>
                  <a:path w="1065" h="408" extrusionOk="0">
                    <a:moveTo>
                      <a:pt x="69" y="1"/>
                    </a:moveTo>
                    <a:cubicBezTo>
                      <a:pt x="18" y="1"/>
                      <a:pt x="1" y="74"/>
                      <a:pt x="56" y="85"/>
                    </a:cubicBezTo>
                    <a:lnTo>
                      <a:pt x="985" y="407"/>
                    </a:lnTo>
                    <a:cubicBezTo>
                      <a:pt x="989" y="407"/>
                      <a:pt x="993" y="408"/>
                      <a:pt x="996" y="408"/>
                    </a:cubicBezTo>
                    <a:cubicBezTo>
                      <a:pt x="1047" y="408"/>
                      <a:pt x="1065" y="334"/>
                      <a:pt x="1009" y="311"/>
                    </a:cubicBezTo>
                    <a:lnTo>
                      <a:pt x="80" y="2"/>
                    </a:lnTo>
                    <a:cubicBezTo>
                      <a:pt x="76" y="1"/>
                      <a:pt x="73" y="1"/>
                      <a:pt x="6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7" name="Google Shape;10137;p63"/>
              <p:cNvSpPr/>
              <p:nvPr/>
            </p:nvSpPr>
            <p:spPr>
              <a:xfrm>
                <a:off x="2939545" y="5032348"/>
                <a:ext cx="44653" cy="7086"/>
              </a:xfrm>
              <a:custGeom>
                <a:avLst/>
                <a:gdLst/>
                <a:ahLst/>
                <a:cxnLst/>
                <a:rect l="l" t="t" r="r" b="b"/>
                <a:pathLst>
                  <a:path w="1399" h="222" extrusionOk="0">
                    <a:moveTo>
                      <a:pt x="694" y="0"/>
                    </a:moveTo>
                    <a:cubicBezTo>
                      <a:pt x="474" y="0"/>
                      <a:pt x="253" y="42"/>
                      <a:pt x="45" y="125"/>
                    </a:cubicBezTo>
                    <a:cubicBezTo>
                      <a:pt x="0" y="147"/>
                      <a:pt x="8" y="222"/>
                      <a:pt x="58" y="222"/>
                    </a:cubicBezTo>
                    <a:cubicBezTo>
                      <a:pt x="61" y="222"/>
                      <a:pt x="65" y="221"/>
                      <a:pt x="69" y="220"/>
                    </a:cubicBezTo>
                    <a:cubicBezTo>
                      <a:pt x="271" y="137"/>
                      <a:pt x="486" y="95"/>
                      <a:pt x="698" y="95"/>
                    </a:cubicBezTo>
                    <a:cubicBezTo>
                      <a:pt x="911" y="95"/>
                      <a:pt x="1122" y="137"/>
                      <a:pt x="1319" y="220"/>
                    </a:cubicBezTo>
                    <a:cubicBezTo>
                      <a:pt x="1323" y="221"/>
                      <a:pt x="1327" y="222"/>
                      <a:pt x="1330" y="222"/>
                    </a:cubicBezTo>
                    <a:cubicBezTo>
                      <a:pt x="1381" y="222"/>
                      <a:pt x="1398" y="147"/>
                      <a:pt x="1343" y="125"/>
                    </a:cubicBezTo>
                    <a:cubicBezTo>
                      <a:pt x="1134" y="42"/>
                      <a:pt x="914" y="0"/>
                      <a:pt x="69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8" name="Google Shape;10138;p63"/>
              <p:cNvSpPr/>
              <p:nvPr/>
            </p:nvSpPr>
            <p:spPr>
              <a:xfrm>
                <a:off x="3023812" y="5025645"/>
                <a:ext cx="44780" cy="9192"/>
              </a:xfrm>
              <a:custGeom>
                <a:avLst/>
                <a:gdLst/>
                <a:ahLst/>
                <a:cxnLst/>
                <a:rect l="l" t="t" r="r" b="b"/>
                <a:pathLst>
                  <a:path w="1403" h="288" extrusionOk="0">
                    <a:moveTo>
                      <a:pt x="1345" y="1"/>
                    </a:moveTo>
                    <a:cubicBezTo>
                      <a:pt x="1342" y="1"/>
                      <a:pt x="1338" y="1"/>
                      <a:pt x="1334" y="2"/>
                    </a:cubicBezTo>
                    <a:lnTo>
                      <a:pt x="60" y="192"/>
                    </a:lnTo>
                    <a:cubicBezTo>
                      <a:pt x="1" y="204"/>
                      <a:pt x="24" y="288"/>
                      <a:pt x="84" y="288"/>
                    </a:cubicBezTo>
                    <a:lnTo>
                      <a:pt x="1358" y="85"/>
                    </a:lnTo>
                    <a:cubicBezTo>
                      <a:pt x="1402" y="74"/>
                      <a:pt x="1395" y="1"/>
                      <a:pt x="134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9" name="Google Shape;10139;p63"/>
              <p:cNvSpPr/>
              <p:nvPr/>
            </p:nvSpPr>
            <p:spPr>
              <a:xfrm>
                <a:off x="3105015" y="5007419"/>
                <a:ext cx="37024" cy="13629"/>
              </a:xfrm>
              <a:custGeom>
                <a:avLst/>
                <a:gdLst/>
                <a:ahLst/>
                <a:cxnLst/>
                <a:rect l="l" t="t" r="r" b="b"/>
                <a:pathLst>
                  <a:path w="1160" h="427" extrusionOk="0">
                    <a:moveTo>
                      <a:pt x="1058" y="1"/>
                    </a:moveTo>
                    <a:cubicBezTo>
                      <a:pt x="684" y="1"/>
                      <a:pt x="324" y="119"/>
                      <a:pt x="40" y="335"/>
                    </a:cubicBezTo>
                    <a:cubicBezTo>
                      <a:pt x="1" y="364"/>
                      <a:pt x="27" y="427"/>
                      <a:pt x="57" y="427"/>
                    </a:cubicBezTo>
                    <a:cubicBezTo>
                      <a:pt x="63" y="427"/>
                      <a:pt x="70" y="424"/>
                      <a:pt x="76" y="418"/>
                    </a:cubicBezTo>
                    <a:cubicBezTo>
                      <a:pt x="360" y="202"/>
                      <a:pt x="698" y="84"/>
                      <a:pt x="1060" y="84"/>
                    </a:cubicBezTo>
                    <a:cubicBezTo>
                      <a:pt x="1077" y="84"/>
                      <a:pt x="1094" y="84"/>
                      <a:pt x="1112" y="85"/>
                    </a:cubicBezTo>
                    <a:cubicBezTo>
                      <a:pt x="1159" y="85"/>
                      <a:pt x="1159" y="1"/>
                      <a:pt x="1112" y="1"/>
                    </a:cubicBezTo>
                    <a:cubicBezTo>
                      <a:pt x="1094" y="1"/>
                      <a:pt x="1076" y="1"/>
                      <a:pt x="105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0" name="Google Shape;10140;p63"/>
              <p:cNvSpPr/>
              <p:nvPr/>
            </p:nvSpPr>
            <p:spPr>
              <a:xfrm>
                <a:off x="3190017" y="4992608"/>
                <a:ext cx="33737" cy="7309"/>
              </a:xfrm>
              <a:custGeom>
                <a:avLst/>
                <a:gdLst/>
                <a:ahLst/>
                <a:cxnLst/>
                <a:rect l="l" t="t" r="r" b="b"/>
                <a:pathLst>
                  <a:path w="1057" h="229" extrusionOk="0">
                    <a:moveTo>
                      <a:pt x="973" y="1"/>
                    </a:moveTo>
                    <a:lnTo>
                      <a:pt x="56" y="144"/>
                    </a:lnTo>
                    <a:cubicBezTo>
                      <a:pt x="1" y="155"/>
                      <a:pt x="18" y="228"/>
                      <a:pt x="69" y="228"/>
                    </a:cubicBezTo>
                    <a:cubicBezTo>
                      <a:pt x="72" y="228"/>
                      <a:pt x="76" y="228"/>
                      <a:pt x="80" y="227"/>
                    </a:cubicBezTo>
                    <a:lnTo>
                      <a:pt x="997" y="96"/>
                    </a:lnTo>
                    <a:cubicBezTo>
                      <a:pt x="1056" y="84"/>
                      <a:pt x="1032" y="1"/>
                      <a:pt x="97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1" name="Google Shape;10141;p63"/>
              <p:cNvSpPr/>
              <p:nvPr/>
            </p:nvSpPr>
            <p:spPr>
              <a:xfrm>
                <a:off x="3300490" y="4992353"/>
                <a:ext cx="36992" cy="10469"/>
              </a:xfrm>
              <a:custGeom>
                <a:avLst/>
                <a:gdLst/>
                <a:ahLst/>
                <a:cxnLst/>
                <a:rect l="l" t="t" r="r" b="b"/>
                <a:pathLst>
                  <a:path w="1159" h="328" extrusionOk="0">
                    <a:moveTo>
                      <a:pt x="227" y="1"/>
                    </a:moveTo>
                    <a:cubicBezTo>
                      <a:pt x="171" y="1"/>
                      <a:pt x="116" y="4"/>
                      <a:pt x="60" y="9"/>
                    </a:cubicBezTo>
                    <a:cubicBezTo>
                      <a:pt x="0" y="9"/>
                      <a:pt x="0" y="104"/>
                      <a:pt x="60" y="104"/>
                    </a:cubicBezTo>
                    <a:cubicBezTo>
                      <a:pt x="126" y="95"/>
                      <a:pt x="193" y="91"/>
                      <a:pt x="259" y="91"/>
                    </a:cubicBezTo>
                    <a:cubicBezTo>
                      <a:pt x="548" y="91"/>
                      <a:pt x="830" y="173"/>
                      <a:pt x="1072" y="319"/>
                    </a:cubicBezTo>
                    <a:cubicBezTo>
                      <a:pt x="1080" y="325"/>
                      <a:pt x="1088" y="327"/>
                      <a:pt x="1096" y="327"/>
                    </a:cubicBezTo>
                    <a:cubicBezTo>
                      <a:pt x="1133" y="327"/>
                      <a:pt x="1159" y="267"/>
                      <a:pt x="1119" y="247"/>
                    </a:cubicBezTo>
                    <a:cubicBezTo>
                      <a:pt x="847" y="85"/>
                      <a:pt x="539" y="1"/>
                      <a:pt x="22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2" name="Google Shape;10142;p63"/>
              <p:cNvSpPr/>
              <p:nvPr/>
            </p:nvSpPr>
            <p:spPr>
              <a:xfrm>
                <a:off x="3385172" y="5036433"/>
                <a:ext cx="26300" cy="40120"/>
              </a:xfrm>
              <a:custGeom>
                <a:avLst/>
                <a:gdLst/>
                <a:ahLst/>
                <a:cxnLst/>
                <a:rect l="l" t="t" r="r" b="b"/>
                <a:pathLst>
                  <a:path w="824" h="1257" extrusionOk="0">
                    <a:moveTo>
                      <a:pt x="62" y="0"/>
                    </a:moveTo>
                    <a:cubicBezTo>
                      <a:pt x="25" y="0"/>
                      <a:pt x="1" y="61"/>
                      <a:pt x="50" y="81"/>
                    </a:cubicBezTo>
                    <a:lnTo>
                      <a:pt x="38" y="81"/>
                    </a:lnTo>
                    <a:cubicBezTo>
                      <a:pt x="467" y="283"/>
                      <a:pt x="729" y="735"/>
                      <a:pt x="705" y="1212"/>
                    </a:cubicBezTo>
                    <a:cubicBezTo>
                      <a:pt x="705" y="1241"/>
                      <a:pt x="726" y="1256"/>
                      <a:pt x="747" y="1256"/>
                    </a:cubicBezTo>
                    <a:cubicBezTo>
                      <a:pt x="767" y="1256"/>
                      <a:pt x="788" y="1241"/>
                      <a:pt x="788" y="1212"/>
                    </a:cubicBezTo>
                    <a:cubicBezTo>
                      <a:pt x="824" y="700"/>
                      <a:pt x="538" y="223"/>
                      <a:pt x="86" y="9"/>
                    </a:cubicBezTo>
                    <a:cubicBezTo>
                      <a:pt x="78" y="3"/>
                      <a:pt x="69" y="0"/>
                      <a:pt x="6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3" name="Google Shape;10143;p63"/>
              <p:cNvSpPr/>
              <p:nvPr/>
            </p:nvSpPr>
            <p:spPr>
              <a:xfrm>
                <a:off x="3403781" y="5106687"/>
                <a:ext cx="13788" cy="25247"/>
              </a:xfrm>
              <a:custGeom>
                <a:avLst/>
                <a:gdLst/>
                <a:ahLst/>
                <a:cxnLst/>
                <a:rect l="l" t="t" r="r" b="b"/>
                <a:pathLst>
                  <a:path w="432" h="791" extrusionOk="0">
                    <a:moveTo>
                      <a:pt x="375" y="0"/>
                    </a:moveTo>
                    <a:cubicBezTo>
                      <a:pt x="357" y="0"/>
                      <a:pt x="341" y="11"/>
                      <a:pt x="336" y="35"/>
                    </a:cubicBezTo>
                    <a:lnTo>
                      <a:pt x="348" y="35"/>
                    </a:lnTo>
                    <a:cubicBezTo>
                      <a:pt x="312" y="285"/>
                      <a:pt x="193" y="523"/>
                      <a:pt x="27" y="713"/>
                    </a:cubicBezTo>
                    <a:cubicBezTo>
                      <a:pt x="0" y="748"/>
                      <a:pt x="26" y="790"/>
                      <a:pt x="56" y="790"/>
                    </a:cubicBezTo>
                    <a:cubicBezTo>
                      <a:pt x="66" y="790"/>
                      <a:pt x="77" y="785"/>
                      <a:pt x="86" y="773"/>
                    </a:cubicBezTo>
                    <a:cubicBezTo>
                      <a:pt x="277" y="582"/>
                      <a:pt x="396" y="332"/>
                      <a:pt x="431" y="58"/>
                    </a:cubicBezTo>
                    <a:cubicBezTo>
                      <a:pt x="431" y="23"/>
                      <a:pt x="402" y="0"/>
                      <a:pt x="37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44" name="Google Shape;10144;p63"/>
            <p:cNvGrpSpPr/>
            <p:nvPr/>
          </p:nvGrpSpPr>
          <p:grpSpPr>
            <a:xfrm rot="10800000" flipH="1">
              <a:off x="2271549" y="4820767"/>
              <a:ext cx="392585" cy="423658"/>
              <a:chOff x="7020312" y="-81808"/>
              <a:chExt cx="392585" cy="423658"/>
            </a:xfrm>
          </p:grpSpPr>
          <p:sp>
            <p:nvSpPr>
              <p:cNvPr id="10145" name="Google Shape;10145;p63"/>
              <p:cNvSpPr/>
              <p:nvPr/>
            </p:nvSpPr>
            <p:spPr>
              <a:xfrm>
                <a:off x="7032090" y="234192"/>
                <a:ext cx="106445" cy="107658"/>
              </a:xfrm>
              <a:custGeom>
                <a:avLst/>
                <a:gdLst/>
                <a:ahLst/>
                <a:cxnLst/>
                <a:rect l="l" t="t" r="r" b="b"/>
                <a:pathLst>
                  <a:path w="3335" h="3373" extrusionOk="0">
                    <a:moveTo>
                      <a:pt x="489" y="0"/>
                    </a:moveTo>
                    <a:cubicBezTo>
                      <a:pt x="489" y="0"/>
                      <a:pt x="1" y="2286"/>
                      <a:pt x="60" y="2584"/>
                    </a:cubicBezTo>
                    <a:cubicBezTo>
                      <a:pt x="120" y="2881"/>
                      <a:pt x="608" y="3310"/>
                      <a:pt x="1120" y="3370"/>
                    </a:cubicBezTo>
                    <a:cubicBezTo>
                      <a:pt x="1133" y="3371"/>
                      <a:pt x="1148" y="3372"/>
                      <a:pt x="1163" y="3372"/>
                    </a:cubicBezTo>
                    <a:cubicBezTo>
                      <a:pt x="1720" y="3372"/>
                      <a:pt x="3335" y="2119"/>
                      <a:pt x="3335" y="2119"/>
                    </a:cubicBezTo>
                    <a:lnTo>
                      <a:pt x="48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6" name="Google Shape;10146;p63"/>
              <p:cNvSpPr/>
              <p:nvPr/>
            </p:nvSpPr>
            <p:spPr>
              <a:xfrm>
                <a:off x="7020312" y="-81808"/>
                <a:ext cx="392585" cy="382627"/>
              </a:xfrm>
              <a:custGeom>
                <a:avLst/>
                <a:gdLst/>
                <a:ahLst/>
                <a:cxnLst/>
                <a:rect l="l" t="t" r="r" b="b"/>
                <a:pathLst>
                  <a:path w="12300" h="11988" extrusionOk="0">
                    <a:moveTo>
                      <a:pt x="6384" y="0"/>
                    </a:moveTo>
                    <a:cubicBezTo>
                      <a:pt x="5865" y="0"/>
                      <a:pt x="5352" y="230"/>
                      <a:pt x="5013" y="673"/>
                    </a:cubicBezTo>
                    <a:lnTo>
                      <a:pt x="382" y="6328"/>
                    </a:lnTo>
                    <a:cubicBezTo>
                      <a:pt x="1" y="6805"/>
                      <a:pt x="84" y="7495"/>
                      <a:pt x="572" y="7876"/>
                    </a:cubicBezTo>
                    <a:lnTo>
                      <a:pt x="5525" y="11758"/>
                    </a:lnTo>
                    <a:cubicBezTo>
                      <a:pt x="5730" y="11912"/>
                      <a:pt x="5970" y="11988"/>
                      <a:pt x="6208" y="11988"/>
                    </a:cubicBezTo>
                    <a:cubicBezTo>
                      <a:pt x="6536" y="11988"/>
                      <a:pt x="6859" y="11843"/>
                      <a:pt x="7073" y="11567"/>
                    </a:cubicBezTo>
                    <a:lnTo>
                      <a:pt x="11705" y="5912"/>
                    </a:lnTo>
                    <a:cubicBezTo>
                      <a:pt x="12300" y="5150"/>
                      <a:pt x="12169" y="4054"/>
                      <a:pt x="11407" y="3459"/>
                    </a:cubicBezTo>
                    <a:lnTo>
                      <a:pt x="7454" y="363"/>
                    </a:lnTo>
                    <a:cubicBezTo>
                      <a:pt x="7135" y="119"/>
                      <a:pt x="6758" y="0"/>
                      <a:pt x="638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7" name="Google Shape;10147;p63"/>
              <p:cNvSpPr/>
              <p:nvPr/>
            </p:nvSpPr>
            <p:spPr>
              <a:xfrm>
                <a:off x="7032473" y="-60742"/>
                <a:ext cx="361434" cy="348156"/>
              </a:xfrm>
              <a:custGeom>
                <a:avLst/>
                <a:gdLst/>
                <a:ahLst/>
                <a:cxnLst/>
                <a:rect l="l" t="t" r="r" b="b"/>
                <a:pathLst>
                  <a:path w="11324" h="10908" extrusionOk="0">
                    <a:moveTo>
                      <a:pt x="4632" y="1"/>
                    </a:moveTo>
                    <a:lnTo>
                      <a:pt x="1" y="5668"/>
                    </a:lnTo>
                    <a:lnTo>
                      <a:pt x="6704" y="10907"/>
                    </a:lnTo>
                    <a:lnTo>
                      <a:pt x="11324" y="5252"/>
                    </a:lnTo>
                    <a:lnTo>
                      <a:pt x="463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8" name="Google Shape;10148;p63"/>
              <p:cNvSpPr/>
              <p:nvPr/>
            </p:nvSpPr>
            <p:spPr>
              <a:xfrm>
                <a:off x="7023344" y="183249"/>
                <a:ext cx="161566" cy="141299"/>
              </a:xfrm>
              <a:custGeom>
                <a:avLst/>
                <a:gdLst/>
                <a:ahLst/>
                <a:cxnLst/>
                <a:rect l="l" t="t" r="r" b="b"/>
                <a:pathLst>
                  <a:path w="5062" h="4427" extrusionOk="0">
                    <a:moveTo>
                      <a:pt x="1001" y="1"/>
                    </a:moveTo>
                    <a:lnTo>
                      <a:pt x="144" y="1096"/>
                    </a:lnTo>
                    <a:cubicBezTo>
                      <a:pt x="1" y="1275"/>
                      <a:pt x="37" y="1537"/>
                      <a:pt x="215" y="1679"/>
                    </a:cubicBezTo>
                    <a:lnTo>
                      <a:pt x="3609" y="4335"/>
                    </a:lnTo>
                    <a:cubicBezTo>
                      <a:pt x="3690" y="4396"/>
                      <a:pt x="3785" y="4426"/>
                      <a:pt x="3878" y="4426"/>
                    </a:cubicBezTo>
                    <a:cubicBezTo>
                      <a:pt x="4002" y="4426"/>
                      <a:pt x="4122" y="4372"/>
                      <a:pt x="4204" y="4263"/>
                    </a:cubicBezTo>
                    <a:lnTo>
                      <a:pt x="5061" y="3168"/>
                    </a:lnTo>
                    <a:lnTo>
                      <a:pt x="1001"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9" name="Google Shape;10149;p63"/>
              <p:cNvSpPr/>
              <p:nvPr/>
            </p:nvSpPr>
            <p:spPr>
              <a:xfrm>
                <a:off x="7247195" y="153596"/>
                <a:ext cx="52855" cy="46440"/>
              </a:xfrm>
              <a:custGeom>
                <a:avLst/>
                <a:gdLst/>
                <a:ahLst/>
                <a:cxnLst/>
                <a:rect l="l" t="t" r="r" b="b"/>
                <a:pathLst>
                  <a:path w="1656" h="1455" extrusionOk="0">
                    <a:moveTo>
                      <a:pt x="831" y="0"/>
                    </a:moveTo>
                    <a:cubicBezTo>
                      <a:pt x="728" y="0"/>
                      <a:pt x="623" y="23"/>
                      <a:pt x="525" y="72"/>
                    </a:cubicBezTo>
                    <a:cubicBezTo>
                      <a:pt x="155" y="239"/>
                      <a:pt x="1" y="668"/>
                      <a:pt x="179" y="1037"/>
                    </a:cubicBezTo>
                    <a:cubicBezTo>
                      <a:pt x="300" y="1296"/>
                      <a:pt x="558" y="1454"/>
                      <a:pt x="832" y="1454"/>
                    </a:cubicBezTo>
                    <a:cubicBezTo>
                      <a:pt x="936" y="1454"/>
                      <a:pt x="1042" y="1431"/>
                      <a:pt x="1144" y="1382"/>
                    </a:cubicBezTo>
                    <a:cubicBezTo>
                      <a:pt x="1501" y="1215"/>
                      <a:pt x="1656" y="787"/>
                      <a:pt x="1489" y="418"/>
                    </a:cubicBezTo>
                    <a:cubicBezTo>
                      <a:pt x="1368" y="159"/>
                      <a:pt x="1104" y="0"/>
                      <a:pt x="8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0" name="Google Shape;10150;p63"/>
              <p:cNvSpPr/>
              <p:nvPr/>
            </p:nvSpPr>
            <p:spPr>
              <a:xfrm>
                <a:off x="7100876" y="40889"/>
                <a:ext cx="52855" cy="46472"/>
              </a:xfrm>
              <a:custGeom>
                <a:avLst/>
                <a:gdLst/>
                <a:ahLst/>
                <a:cxnLst/>
                <a:rect l="l" t="t" r="r" b="b"/>
                <a:pathLst>
                  <a:path w="1656" h="1456" extrusionOk="0">
                    <a:moveTo>
                      <a:pt x="829" y="0"/>
                    </a:moveTo>
                    <a:cubicBezTo>
                      <a:pt x="726" y="0"/>
                      <a:pt x="622" y="22"/>
                      <a:pt x="525" y="67"/>
                    </a:cubicBezTo>
                    <a:cubicBezTo>
                      <a:pt x="156" y="234"/>
                      <a:pt x="1" y="675"/>
                      <a:pt x="179" y="1032"/>
                    </a:cubicBezTo>
                    <a:cubicBezTo>
                      <a:pt x="301" y="1301"/>
                      <a:pt x="561" y="1456"/>
                      <a:pt x="836" y="1456"/>
                    </a:cubicBezTo>
                    <a:cubicBezTo>
                      <a:pt x="939" y="1456"/>
                      <a:pt x="1044" y="1434"/>
                      <a:pt x="1144" y="1389"/>
                    </a:cubicBezTo>
                    <a:cubicBezTo>
                      <a:pt x="1501" y="1210"/>
                      <a:pt x="1656" y="782"/>
                      <a:pt x="1489" y="413"/>
                    </a:cubicBezTo>
                    <a:cubicBezTo>
                      <a:pt x="1368" y="153"/>
                      <a:pt x="1102" y="0"/>
                      <a:pt x="82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1" name="Google Shape;10151;p63"/>
              <p:cNvSpPr/>
              <p:nvPr/>
            </p:nvSpPr>
            <p:spPr>
              <a:xfrm>
                <a:off x="7244546" y="178748"/>
                <a:ext cx="17874" cy="15320"/>
              </a:xfrm>
              <a:custGeom>
                <a:avLst/>
                <a:gdLst/>
                <a:ahLst/>
                <a:cxnLst/>
                <a:rect l="l" t="t" r="r" b="b"/>
                <a:pathLst>
                  <a:path w="560" h="480" extrusionOk="0">
                    <a:moveTo>
                      <a:pt x="278" y="1"/>
                    </a:moveTo>
                    <a:cubicBezTo>
                      <a:pt x="195" y="1"/>
                      <a:pt x="112" y="46"/>
                      <a:pt x="72" y="118"/>
                    </a:cubicBezTo>
                    <a:cubicBezTo>
                      <a:pt x="0" y="237"/>
                      <a:pt x="48" y="380"/>
                      <a:pt x="167" y="451"/>
                    </a:cubicBezTo>
                    <a:cubicBezTo>
                      <a:pt x="201" y="470"/>
                      <a:pt x="240" y="480"/>
                      <a:pt x="279" y="480"/>
                    </a:cubicBezTo>
                    <a:cubicBezTo>
                      <a:pt x="363" y="480"/>
                      <a:pt x="448" y="437"/>
                      <a:pt x="489" y="356"/>
                    </a:cubicBezTo>
                    <a:cubicBezTo>
                      <a:pt x="560" y="237"/>
                      <a:pt x="512" y="94"/>
                      <a:pt x="393" y="35"/>
                    </a:cubicBezTo>
                    <a:cubicBezTo>
                      <a:pt x="358" y="11"/>
                      <a:pt x="318" y="1"/>
                      <a:pt x="2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2" name="Google Shape;10152;p63"/>
              <p:cNvSpPr/>
              <p:nvPr/>
            </p:nvSpPr>
            <p:spPr>
              <a:xfrm>
                <a:off x="7246620" y="184366"/>
                <a:ext cx="4245" cy="3958"/>
              </a:xfrm>
              <a:custGeom>
                <a:avLst/>
                <a:gdLst/>
                <a:ahLst/>
                <a:cxnLst/>
                <a:rect l="l" t="t" r="r" b="b"/>
                <a:pathLst>
                  <a:path w="133" h="124" extrusionOk="0">
                    <a:moveTo>
                      <a:pt x="77" y="0"/>
                    </a:moveTo>
                    <a:cubicBezTo>
                      <a:pt x="73" y="0"/>
                      <a:pt x="70" y="1"/>
                      <a:pt x="66" y="1"/>
                    </a:cubicBezTo>
                    <a:cubicBezTo>
                      <a:pt x="1" y="12"/>
                      <a:pt x="15" y="123"/>
                      <a:pt x="83" y="123"/>
                    </a:cubicBezTo>
                    <a:cubicBezTo>
                      <a:pt x="89" y="123"/>
                      <a:pt x="95" y="122"/>
                      <a:pt x="102" y="120"/>
                    </a:cubicBezTo>
                    <a:cubicBezTo>
                      <a:pt x="132" y="110"/>
                      <a:pt x="128" y="66"/>
                      <a:pt x="97" y="60"/>
                    </a:cubicBezTo>
                    <a:lnTo>
                      <a:pt x="97" y="60"/>
                    </a:lnTo>
                    <a:cubicBezTo>
                      <a:pt x="122" y="52"/>
                      <a:pt x="113" y="0"/>
                      <a:pt x="7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3" name="Google Shape;10153;p63"/>
              <p:cNvSpPr/>
              <p:nvPr/>
            </p:nvSpPr>
            <p:spPr>
              <a:xfrm>
                <a:off x="7117602" y="82608"/>
                <a:ext cx="17906" cy="15320"/>
              </a:xfrm>
              <a:custGeom>
                <a:avLst/>
                <a:gdLst/>
                <a:ahLst/>
                <a:cxnLst/>
                <a:rect l="l" t="t" r="r" b="b"/>
                <a:pathLst>
                  <a:path w="561" h="480" extrusionOk="0">
                    <a:moveTo>
                      <a:pt x="278" y="0"/>
                    </a:moveTo>
                    <a:cubicBezTo>
                      <a:pt x="195" y="0"/>
                      <a:pt x="112" y="45"/>
                      <a:pt x="72" y="118"/>
                    </a:cubicBezTo>
                    <a:cubicBezTo>
                      <a:pt x="1" y="237"/>
                      <a:pt x="48" y="391"/>
                      <a:pt x="167" y="451"/>
                    </a:cubicBezTo>
                    <a:cubicBezTo>
                      <a:pt x="202" y="470"/>
                      <a:pt x="241" y="479"/>
                      <a:pt x="280" y="479"/>
                    </a:cubicBezTo>
                    <a:cubicBezTo>
                      <a:pt x="364" y="479"/>
                      <a:pt x="448" y="437"/>
                      <a:pt x="489" y="356"/>
                    </a:cubicBezTo>
                    <a:cubicBezTo>
                      <a:pt x="560" y="237"/>
                      <a:pt x="513" y="94"/>
                      <a:pt x="394" y="34"/>
                    </a:cubicBezTo>
                    <a:cubicBezTo>
                      <a:pt x="359" y="11"/>
                      <a:pt x="318" y="0"/>
                      <a:pt x="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4" name="Google Shape;10154;p63"/>
              <p:cNvSpPr/>
              <p:nvPr/>
            </p:nvSpPr>
            <p:spPr>
              <a:xfrm>
                <a:off x="7119709" y="88193"/>
                <a:ext cx="4245" cy="3990"/>
              </a:xfrm>
              <a:custGeom>
                <a:avLst/>
                <a:gdLst/>
                <a:ahLst/>
                <a:cxnLst/>
                <a:rect l="l" t="t" r="r" b="b"/>
                <a:pathLst>
                  <a:path w="133" h="125" extrusionOk="0">
                    <a:moveTo>
                      <a:pt x="76" y="1"/>
                    </a:moveTo>
                    <a:cubicBezTo>
                      <a:pt x="73" y="1"/>
                      <a:pt x="69" y="1"/>
                      <a:pt x="66" y="2"/>
                    </a:cubicBezTo>
                    <a:cubicBezTo>
                      <a:pt x="0" y="13"/>
                      <a:pt x="15" y="124"/>
                      <a:pt x="82" y="124"/>
                    </a:cubicBezTo>
                    <a:cubicBezTo>
                      <a:pt x="88" y="124"/>
                      <a:pt x="94" y="123"/>
                      <a:pt x="101" y="121"/>
                    </a:cubicBezTo>
                    <a:cubicBezTo>
                      <a:pt x="132" y="121"/>
                      <a:pt x="128" y="68"/>
                      <a:pt x="95" y="61"/>
                    </a:cubicBezTo>
                    <a:lnTo>
                      <a:pt x="95" y="61"/>
                    </a:lnTo>
                    <a:cubicBezTo>
                      <a:pt x="121" y="55"/>
                      <a:pt x="112" y="1"/>
                      <a:pt x="7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5" name="Google Shape;10155;p63"/>
              <p:cNvSpPr/>
              <p:nvPr/>
            </p:nvSpPr>
            <p:spPr>
              <a:xfrm>
                <a:off x="7232576" y="204347"/>
                <a:ext cx="26715" cy="7501"/>
              </a:xfrm>
              <a:custGeom>
                <a:avLst/>
                <a:gdLst/>
                <a:ahLst/>
                <a:cxnLst/>
                <a:rect l="l" t="t" r="r" b="b"/>
                <a:pathLst>
                  <a:path w="837" h="235" extrusionOk="0">
                    <a:moveTo>
                      <a:pt x="49" y="1"/>
                    </a:moveTo>
                    <a:cubicBezTo>
                      <a:pt x="21" y="1"/>
                      <a:pt x="0" y="48"/>
                      <a:pt x="30" y="78"/>
                    </a:cubicBezTo>
                    <a:cubicBezTo>
                      <a:pt x="170" y="179"/>
                      <a:pt x="340" y="234"/>
                      <a:pt x="514" y="234"/>
                    </a:cubicBezTo>
                    <a:cubicBezTo>
                      <a:pt x="607" y="234"/>
                      <a:pt x="701" y="218"/>
                      <a:pt x="792" y="185"/>
                    </a:cubicBezTo>
                    <a:cubicBezTo>
                      <a:pt x="836" y="174"/>
                      <a:pt x="819" y="112"/>
                      <a:pt x="779" y="112"/>
                    </a:cubicBezTo>
                    <a:cubicBezTo>
                      <a:pt x="775" y="112"/>
                      <a:pt x="772" y="113"/>
                      <a:pt x="768" y="114"/>
                    </a:cubicBezTo>
                    <a:cubicBezTo>
                      <a:pt x="685" y="143"/>
                      <a:pt x="599" y="157"/>
                      <a:pt x="513" y="157"/>
                    </a:cubicBezTo>
                    <a:cubicBezTo>
                      <a:pt x="354" y="157"/>
                      <a:pt x="197" y="107"/>
                      <a:pt x="66" y="6"/>
                    </a:cubicBezTo>
                    <a:cubicBezTo>
                      <a:pt x="60" y="3"/>
                      <a:pt x="54"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6" name="Google Shape;10156;p63"/>
              <p:cNvSpPr/>
              <p:nvPr/>
            </p:nvSpPr>
            <p:spPr>
              <a:xfrm>
                <a:off x="7099376" y="88257"/>
                <a:ext cx="14235" cy="23364"/>
              </a:xfrm>
              <a:custGeom>
                <a:avLst/>
                <a:gdLst/>
                <a:ahLst/>
                <a:cxnLst/>
                <a:rect l="l" t="t" r="r" b="b"/>
                <a:pathLst>
                  <a:path w="446" h="732" extrusionOk="0">
                    <a:moveTo>
                      <a:pt x="42" y="0"/>
                    </a:moveTo>
                    <a:cubicBezTo>
                      <a:pt x="21" y="0"/>
                      <a:pt x="0" y="12"/>
                      <a:pt x="0" y="36"/>
                    </a:cubicBezTo>
                    <a:cubicBezTo>
                      <a:pt x="0" y="310"/>
                      <a:pt x="143" y="572"/>
                      <a:pt x="369" y="726"/>
                    </a:cubicBezTo>
                    <a:cubicBezTo>
                      <a:pt x="374" y="730"/>
                      <a:pt x="379" y="731"/>
                      <a:pt x="385" y="731"/>
                    </a:cubicBezTo>
                    <a:cubicBezTo>
                      <a:pt x="416" y="731"/>
                      <a:pt x="446" y="675"/>
                      <a:pt x="405" y="655"/>
                    </a:cubicBezTo>
                    <a:cubicBezTo>
                      <a:pt x="203" y="512"/>
                      <a:pt x="84" y="286"/>
                      <a:pt x="84" y="36"/>
                    </a:cubicBezTo>
                    <a:cubicBezTo>
                      <a:pt x="84" y="12"/>
                      <a:pt x="63"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7" name="Google Shape;10157;p63"/>
              <p:cNvSpPr/>
              <p:nvPr/>
            </p:nvSpPr>
            <p:spPr>
              <a:xfrm>
                <a:off x="7148245" y="109835"/>
                <a:ext cx="71623" cy="51866"/>
              </a:xfrm>
              <a:custGeom>
                <a:avLst/>
                <a:gdLst/>
                <a:ahLst/>
                <a:cxnLst/>
                <a:rect l="l" t="t" r="r" b="b"/>
                <a:pathLst>
                  <a:path w="2244" h="1625" extrusionOk="0">
                    <a:moveTo>
                      <a:pt x="147" y="0"/>
                    </a:moveTo>
                    <a:cubicBezTo>
                      <a:pt x="107" y="0"/>
                      <a:pt x="71" y="8"/>
                      <a:pt x="41" y="27"/>
                    </a:cubicBezTo>
                    <a:cubicBezTo>
                      <a:pt x="1" y="47"/>
                      <a:pt x="28" y="92"/>
                      <a:pt x="59" y="92"/>
                    </a:cubicBezTo>
                    <a:cubicBezTo>
                      <a:pt x="65" y="92"/>
                      <a:pt x="71" y="90"/>
                      <a:pt x="77" y="86"/>
                    </a:cubicBezTo>
                    <a:cubicBezTo>
                      <a:pt x="94" y="76"/>
                      <a:pt x="116" y="71"/>
                      <a:pt x="141" y="71"/>
                    </a:cubicBezTo>
                    <a:cubicBezTo>
                      <a:pt x="401" y="71"/>
                      <a:pt x="1018" y="595"/>
                      <a:pt x="1148" y="681"/>
                    </a:cubicBezTo>
                    <a:cubicBezTo>
                      <a:pt x="1291" y="777"/>
                      <a:pt x="2148" y="1336"/>
                      <a:pt x="2101" y="1574"/>
                    </a:cubicBezTo>
                    <a:cubicBezTo>
                      <a:pt x="2093" y="1604"/>
                      <a:pt x="2118" y="1624"/>
                      <a:pt x="2140" y="1624"/>
                    </a:cubicBezTo>
                    <a:cubicBezTo>
                      <a:pt x="2154" y="1624"/>
                      <a:pt x="2167" y="1616"/>
                      <a:pt x="2172" y="1598"/>
                    </a:cubicBezTo>
                    <a:cubicBezTo>
                      <a:pt x="2243" y="1301"/>
                      <a:pt x="1446" y="812"/>
                      <a:pt x="1255" y="670"/>
                    </a:cubicBezTo>
                    <a:cubicBezTo>
                      <a:pt x="1086" y="542"/>
                      <a:pt x="473"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8" name="Google Shape;10158;p63"/>
              <p:cNvSpPr/>
              <p:nvPr/>
            </p:nvSpPr>
            <p:spPr>
              <a:xfrm>
                <a:off x="7268102" y="85959"/>
                <a:ext cx="59494" cy="48770"/>
              </a:xfrm>
              <a:custGeom>
                <a:avLst/>
                <a:gdLst/>
                <a:ahLst/>
                <a:cxnLst/>
                <a:rect l="l" t="t" r="r" b="b"/>
                <a:pathLst>
                  <a:path w="1864" h="1528" extrusionOk="0">
                    <a:moveTo>
                      <a:pt x="774" y="0"/>
                    </a:moveTo>
                    <a:cubicBezTo>
                      <a:pt x="766" y="0"/>
                      <a:pt x="758" y="0"/>
                      <a:pt x="751" y="1"/>
                    </a:cubicBezTo>
                    <a:cubicBezTo>
                      <a:pt x="1" y="25"/>
                      <a:pt x="48" y="977"/>
                      <a:pt x="143" y="1489"/>
                    </a:cubicBezTo>
                    <a:cubicBezTo>
                      <a:pt x="148" y="1516"/>
                      <a:pt x="166" y="1528"/>
                      <a:pt x="187" y="1528"/>
                    </a:cubicBezTo>
                    <a:cubicBezTo>
                      <a:pt x="220" y="1528"/>
                      <a:pt x="258" y="1497"/>
                      <a:pt x="251" y="1453"/>
                    </a:cubicBezTo>
                    <a:cubicBezTo>
                      <a:pt x="176" y="1060"/>
                      <a:pt x="140" y="99"/>
                      <a:pt x="708" y="99"/>
                    </a:cubicBezTo>
                    <a:cubicBezTo>
                      <a:pt x="776" y="99"/>
                      <a:pt x="854" y="113"/>
                      <a:pt x="941" y="144"/>
                    </a:cubicBezTo>
                    <a:cubicBezTo>
                      <a:pt x="1346" y="298"/>
                      <a:pt x="1727" y="953"/>
                      <a:pt x="1751" y="1358"/>
                    </a:cubicBezTo>
                    <a:cubicBezTo>
                      <a:pt x="1751" y="1394"/>
                      <a:pt x="1781" y="1412"/>
                      <a:pt x="1809" y="1412"/>
                    </a:cubicBezTo>
                    <a:cubicBezTo>
                      <a:pt x="1837" y="1412"/>
                      <a:pt x="1864" y="1394"/>
                      <a:pt x="1858" y="1358"/>
                    </a:cubicBezTo>
                    <a:cubicBezTo>
                      <a:pt x="1834" y="876"/>
                      <a:pt x="1347" y="0"/>
                      <a:pt x="7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9" name="Google Shape;10159;p63"/>
              <p:cNvSpPr/>
              <p:nvPr/>
            </p:nvSpPr>
            <p:spPr>
              <a:xfrm>
                <a:off x="7146840" y="4597"/>
                <a:ext cx="60484" cy="45291"/>
              </a:xfrm>
              <a:custGeom>
                <a:avLst/>
                <a:gdLst/>
                <a:ahLst/>
                <a:cxnLst/>
                <a:rect l="l" t="t" r="r" b="b"/>
                <a:pathLst>
                  <a:path w="1895" h="1419" extrusionOk="0">
                    <a:moveTo>
                      <a:pt x="949" y="1"/>
                    </a:moveTo>
                    <a:cubicBezTo>
                      <a:pt x="641" y="1"/>
                      <a:pt x="304" y="148"/>
                      <a:pt x="61" y="276"/>
                    </a:cubicBezTo>
                    <a:cubicBezTo>
                      <a:pt x="1" y="306"/>
                      <a:pt x="34" y="379"/>
                      <a:pt x="82" y="379"/>
                    </a:cubicBezTo>
                    <a:cubicBezTo>
                      <a:pt x="90" y="379"/>
                      <a:pt x="99" y="376"/>
                      <a:pt x="109" y="371"/>
                    </a:cubicBezTo>
                    <a:cubicBezTo>
                      <a:pt x="341" y="251"/>
                      <a:pt x="635" y="112"/>
                      <a:pt x="910" y="112"/>
                    </a:cubicBezTo>
                    <a:cubicBezTo>
                      <a:pt x="1072" y="112"/>
                      <a:pt x="1227" y="160"/>
                      <a:pt x="1359" y="288"/>
                    </a:cubicBezTo>
                    <a:cubicBezTo>
                      <a:pt x="1585" y="502"/>
                      <a:pt x="1514" y="823"/>
                      <a:pt x="1299" y="1014"/>
                    </a:cubicBezTo>
                    <a:cubicBezTo>
                      <a:pt x="1085" y="1169"/>
                      <a:pt x="847" y="1276"/>
                      <a:pt x="597" y="1311"/>
                    </a:cubicBezTo>
                    <a:cubicBezTo>
                      <a:pt x="537" y="1335"/>
                      <a:pt x="561" y="1419"/>
                      <a:pt x="621" y="1419"/>
                    </a:cubicBezTo>
                    <a:cubicBezTo>
                      <a:pt x="1073" y="1311"/>
                      <a:pt x="1895" y="942"/>
                      <a:pt x="1549" y="335"/>
                    </a:cubicBezTo>
                    <a:cubicBezTo>
                      <a:pt x="1405" y="87"/>
                      <a:pt x="1186" y="1"/>
                      <a:pt x="9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0" name="Google Shape;10160;p63"/>
              <p:cNvSpPr/>
              <p:nvPr/>
            </p:nvSpPr>
            <p:spPr>
              <a:xfrm>
                <a:off x="7110293" y="283188"/>
                <a:ext cx="58696" cy="23364"/>
              </a:xfrm>
              <a:custGeom>
                <a:avLst/>
                <a:gdLst/>
                <a:ahLst/>
                <a:cxnLst/>
                <a:rect l="l" t="t" r="r" b="b"/>
                <a:pathLst>
                  <a:path w="1839" h="732" extrusionOk="0">
                    <a:moveTo>
                      <a:pt x="1760" y="0"/>
                    </a:moveTo>
                    <a:cubicBezTo>
                      <a:pt x="1744" y="0"/>
                      <a:pt x="1728" y="7"/>
                      <a:pt x="1718" y="25"/>
                    </a:cubicBezTo>
                    <a:lnTo>
                      <a:pt x="1730" y="25"/>
                    </a:lnTo>
                    <a:cubicBezTo>
                      <a:pt x="1590" y="283"/>
                      <a:pt x="1286" y="608"/>
                      <a:pt x="974" y="608"/>
                    </a:cubicBezTo>
                    <a:cubicBezTo>
                      <a:pt x="940" y="608"/>
                      <a:pt x="906" y="605"/>
                      <a:pt x="873" y="596"/>
                    </a:cubicBezTo>
                    <a:cubicBezTo>
                      <a:pt x="611" y="525"/>
                      <a:pt x="337" y="299"/>
                      <a:pt x="111" y="156"/>
                    </a:cubicBezTo>
                    <a:cubicBezTo>
                      <a:pt x="100" y="150"/>
                      <a:pt x="89" y="148"/>
                      <a:pt x="80" y="148"/>
                    </a:cubicBezTo>
                    <a:cubicBezTo>
                      <a:pt x="27" y="148"/>
                      <a:pt x="1" y="221"/>
                      <a:pt x="51" y="251"/>
                    </a:cubicBezTo>
                    <a:cubicBezTo>
                      <a:pt x="308" y="418"/>
                      <a:pt x="668" y="732"/>
                      <a:pt x="1007" y="732"/>
                    </a:cubicBezTo>
                    <a:cubicBezTo>
                      <a:pt x="1030" y="732"/>
                      <a:pt x="1052" y="730"/>
                      <a:pt x="1075" y="727"/>
                    </a:cubicBezTo>
                    <a:cubicBezTo>
                      <a:pt x="1385" y="680"/>
                      <a:pt x="1694" y="346"/>
                      <a:pt x="1813" y="84"/>
                    </a:cubicBezTo>
                    <a:cubicBezTo>
                      <a:pt x="1838" y="42"/>
                      <a:pt x="1798" y="0"/>
                      <a:pt x="176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1" name="Google Shape;10161;p63"/>
              <p:cNvSpPr/>
              <p:nvPr/>
            </p:nvSpPr>
            <p:spPr>
              <a:xfrm>
                <a:off x="7065605" y="249641"/>
                <a:ext cx="27321" cy="22661"/>
              </a:xfrm>
              <a:custGeom>
                <a:avLst/>
                <a:gdLst/>
                <a:ahLst/>
                <a:cxnLst/>
                <a:rect l="l" t="t" r="r" b="b"/>
                <a:pathLst>
                  <a:path w="856" h="710" extrusionOk="0">
                    <a:moveTo>
                      <a:pt x="87" y="1"/>
                    </a:moveTo>
                    <a:cubicBezTo>
                      <a:pt x="39" y="1"/>
                      <a:pt x="0" y="54"/>
                      <a:pt x="46" y="100"/>
                    </a:cubicBezTo>
                    <a:lnTo>
                      <a:pt x="725" y="695"/>
                    </a:lnTo>
                    <a:cubicBezTo>
                      <a:pt x="737" y="705"/>
                      <a:pt x="751" y="709"/>
                      <a:pt x="764" y="709"/>
                    </a:cubicBezTo>
                    <a:cubicBezTo>
                      <a:pt x="813" y="709"/>
                      <a:pt x="855" y="649"/>
                      <a:pt x="808" y="612"/>
                    </a:cubicBezTo>
                    <a:lnTo>
                      <a:pt x="129" y="16"/>
                    </a:lnTo>
                    <a:cubicBezTo>
                      <a:pt x="116" y="5"/>
                      <a:pt x="101" y="1"/>
                      <a:pt x="8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2" name="Google Shape;10162;p63"/>
              <p:cNvSpPr/>
              <p:nvPr/>
            </p:nvSpPr>
            <p:spPr>
              <a:xfrm>
                <a:off x="7039304" y="192856"/>
                <a:ext cx="19438" cy="50174"/>
              </a:xfrm>
              <a:custGeom>
                <a:avLst/>
                <a:gdLst/>
                <a:ahLst/>
                <a:cxnLst/>
                <a:rect l="l" t="t" r="r" b="b"/>
                <a:pathLst>
                  <a:path w="609" h="1572" extrusionOk="0">
                    <a:moveTo>
                      <a:pt x="528" y="1"/>
                    </a:moveTo>
                    <a:cubicBezTo>
                      <a:pt x="515" y="1"/>
                      <a:pt x="501" y="7"/>
                      <a:pt x="489" y="21"/>
                    </a:cubicBezTo>
                    <a:cubicBezTo>
                      <a:pt x="287" y="224"/>
                      <a:pt x="37" y="545"/>
                      <a:pt x="13" y="855"/>
                    </a:cubicBezTo>
                    <a:cubicBezTo>
                      <a:pt x="1" y="1117"/>
                      <a:pt x="251" y="1378"/>
                      <a:pt x="430" y="1557"/>
                    </a:cubicBezTo>
                    <a:cubicBezTo>
                      <a:pt x="440" y="1567"/>
                      <a:pt x="451" y="1571"/>
                      <a:pt x="463" y="1571"/>
                    </a:cubicBezTo>
                    <a:cubicBezTo>
                      <a:pt x="506" y="1571"/>
                      <a:pt x="551" y="1511"/>
                      <a:pt x="513" y="1474"/>
                    </a:cubicBezTo>
                    <a:cubicBezTo>
                      <a:pt x="322" y="1283"/>
                      <a:pt x="96" y="1045"/>
                      <a:pt x="156" y="759"/>
                    </a:cubicBezTo>
                    <a:cubicBezTo>
                      <a:pt x="239" y="509"/>
                      <a:pt x="382" y="283"/>
                      <a:pt x="572" y="93"/>
                    </a:cubicBezTo>
                    <a:cubicBezTo>
                      <a:pt x="608" y="57"/>
                      <a:pt x="570" y="1"/>
                      <a:pt x="52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3" name="Google Shape;10163;p63"/>
              <p:cNvSpPr/>
              <p:nvPr/>
            </p:nvSpPr>
            <p:spPr>
              <a:xfrm>
                <a:off x="7063116" y="308659"/>
                <a:ext cx="47334" cy="24289"/>
              </a:xfrm>
              <a:custGeom>
                <a:avLst/>
                <a:gdLst/>
                <a:ahLst/>
                <a:cxnLst/>
                <a:rect l="l" t="t" r="r" b="b"/>
                <a:pathLst>
                  <a:path w="1483" h="761" extrusionOk="0">
                    <a:moveTo>
                      <a:pt x="1405" y="1"/>
                    </a:moveTo>
                    <a:cubicBezTo>
                      <a:pt x="1395" y="1"/>
                      <a:pt x="1385" y="4"/>
                      <a:pt x="1374" y="13"/>
                    </a:cubicBezTo>
                    <a:cubicBezTo>
                      <a:pt x="1208" y="144"/>
                      <a:pt x="1029" y="263"/>
                      <a:pt x="850" y="370"/>
                    </a:cubicBezTo>
                    <a:cubicBezTo>
                      <a:pt x="703" y="449"/>
                      <a:pt x="425" y="649"/>
                      <a:pt x="225" y="649"/>
                    </a:cubicBezTo>
                    <a:cubicBezTo>
                      <a:pt x="184" y="649"/>
                      <a:pt x="145" y="641"/>
                      <a:pt x="112" y="620"/>
                    </a:cubicBezTo>
                    <a:cubicBezTo>
                      <a:pt x="104" y="617"/>
                      <a:pt x="95" y="616"/>
                      <a:pt x="87" y="616"/>
                    </a:cubicBezTo>
                    <a:cubicBezTo>
                      <a:pt x="31" y="616"/>
                      <a:pt x="0" y="684"/>
                      <a:pt x="53" y="715"/>
                    </a:cubicBezTo>
                    <a:cubicBezTo>
                      <a:pt x="106" y="747"/>
                      <a:pt x="161" y="760"/>
                      <a:pt x="216" y="760"/>
                    </a:cubicBezTo>
                    <a:cubicBezTo>
                      <a:pt x="345" y="760"/>
                      <a:pt x="475" y="690"/>
                      <a:pt x="600" y="632"/>
                    </a:cubicBezTo>
                    <a:cubicBezTo>
                      <a:pt x="886" y="489"/>
                      <a:pt x="1172" y="310"/>
                      <a:pt x="1434" y="120"/>
                    </a:cubicBezTo>
                    <a:cubicBezTo>
                      <a:pt x="1483" y="81"/>
                      <a:pt x="1451" y="1"/>
                      <a:pt x="140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4" name="Google Shape;10164;p63"/>
              <p:cNvSpPr/>
              <p:nvPr/>
            </p:nvSpPr>
            <p:spPr>
              <a:xfrm>
                <a:off x="7050412" y="320054"/>
                <a:ext cx="5330" cy="4245"/>
              </a:xfrm>
              <a:custGeom>
                <a:avLst/>
                <a:gdLst/>
                <a:ahLst/>
                <a:cxnLst/>
                <a:rect l="l" t="t" r="r" b="b"/>
                <a:pathLst>
                  <a:path w="167" h="133" extrusionOk="0">
                    <a:moveTo>
                      <a:pt x="85" y="0"/>
                    </a:moveTo>
                    <a:cubicBezTo>
                      <a:pt x="44" y="0"/>
                      <a:pt x="0" y="42"/>
                      <a:pt x="34" y="84"/>
                    </a:cubicBezTo>
                    <a:lnTo>
                      <a:pt x="46" y="108"/>
                    </a:lnTo>
                    <a:cubicBezTo>
                      <a:pt x="56" y="126"/>
                      <a:pt x="72" y="133"/>
                      <a:pt x="88" y="133"/>
                    </a:cubicBezTo>
                    <a:cubicBezTo>
                      <a:pt x="126" y="133"/>
                      <a:pt x="166" y="91"/>
                      <a:pt x="141" y="49"/>
                    </a:cubicBezTo>
                    <a:lnTo>
                      <a:pt x="129" y="25"/>
                    </a:lnTo>
                    <a:cubicBezTo>
                      <a:pt x="119" y="7"/>
                      <a:pt x="102" y="0"/>
                      <a:pt x="8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5" name="Google Shape;10165;p63"/>
              <p:cNvSpPr/>
              <p:nvPr/>
            </p:nvSpPr>
            <p:spPr>
              <a:xfrm>
                <a:off x="7046550" y="294902"/>
                <a:ext cx="3447" cy="14363"/>
              </a:xfrm>
              <a:custGeom>
                <a:avLst/>
                <a:gdLst/>
                <a:ahLst/>
                <a:cxnLst/>
                <a:rect l="l" t="t" r="r" b="b"/>
                <a:pathLst>
                  <a:path w="108" h="450" extrusionOk="0">
                    <a:moveTo>
                      <a:pt x="54" y="0"/>
                    </a:moveTo>
                    <a:cubicBezTo>
                      <a:pt x="27" y="0"/>
                      <a:pt x="0" y="21"/>
                      <a:pt x="0" y="63"/>
                    </a:cubicBezTo>
                    <a:lnTo>
                      <a:pt x="0" y="396"/>
                    </a:lnTo>
                    <a:cubicBezTo>
                      <a:pt x="0" y="432"/>
                      <a:pt x="27" y="450"/>
                      <a:pt x="54" y="450"/>
                    </a:cubicBezTo>
                    <a:cubicBezTo>
                      <a:pt x="81" y="450"/>
                      <a:pt x="107" y="432"/>
                      <a:pt x="107" y="396"/>
                    </a:cubicBezTo>
                    <a:lnTo>
                      <a:pt x="107" y="63"/>
                    </a:lnTo>
                    <a:cubicBezTo>
                      <a:pt x="107" y="21"/>
                      <a:pt x="81" y="0"/>
                      <a:pt x="5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6" name="Google Shape;10166;p63"/>
              <p:cNvSpPr/>
              <p:nvPr/>
            </p:nvSpPr>
            <p:spPr>
              <a:xfrm>
                <a:off x="7057083" y="169715"/>
                <a:ext cx="172897" cy="116850"/>
              </a:xfrm>
              <a:custGeom>
                <a:avLst/>
                <a:gdLst/>
                <a:ahLst/>
                <a:cxnLst/>
                <a:rect l="l" t="t" r="r" b="b"/>
                <a:pathLst>
                  <a:path w="5417" h="3661" extrusionOk="0">
                    <a:moveTo>
                      <a:pt x="84" y="0"/>
                    </a:moveTo>
                    <a:cubicBezTo>
                      <a:pt x="36" y="0"/>
                      <a:pt x="1" y="75"/>
                      <a:pt x="51" y="115"/>
                    </a:cubicBezTo>
                    <a:cubicBezTo>
                      <a:pt x="944" y="770"/>
                      <a:pt x="1813" y="1472"/>
                      <a:pt x="2694" y="2139"/>
                    </a:cubicBezTo>
                    <a:cubicBezTo>
                      <a:pt x="3279" y="2594"/>
                      <a:pt x="4269" y="3660"/>
                      <a:pt x="5106" y="3660"/>
                    </a:cubicBezTo>
                    <a:cubicBezTo>
                      <a:pt x="5189" y="3660"/>
                      <a:pt x="5270" y="3650"/>
                      <a:pt x="5349" y="3627"/>
                    </a:cubicBezTo>
                    <a:cubicBezTo>
                      <a:pt x="5417" y="3605"/>
                      <a:pt x="5400" y="3519"/>
                      <a:pt x="5338" y="3519"/>
                    </a:cubicBezTo>
                    <a:cubicBezTo>
                      <a:pt x="5334" y="3519"/>
                      <a:pt x="5330" y="3520"/>
                      <a:pt x="5326" y="3520"/>
                    </a:cubicBezTo>
                    <a:lnTo>
                      <a:pt x="5326" y="3532"/>
                    </a:lnTo>
                    <a:cubicBezTo>
                      <a:pt x="5252" y="3552"/>
                      <a:pt x="5179" y="3561"/>
                      <a:pt x="5108" y="3561"/>
                    </a:cubicBezTo>
                    <a:cubicBezTo>
                      <a:pt x="4612" y="3561"/>
                      <a:pt x="4166" y="3134"/>
                      <a:pt x="3802" y="2854"/>
                    </a:cubicBezTo>
                    <a:lnTo>
                      <a:pt x="2397" y="1770"/>
                    </a:lnTo>
                    <a:cubicBezTo>
                      <a:pt x="1635" y="1187"/>
                      <a:pt x="885" y="579"/>
                      <a:pt x="111" y="8"/>
                    </a:cubicBezTo>
                    <a:cubicBezTo>
                      <a:pt x="102" y="3"/>
                      <a:pt x="93" y="0"/>
                      <a:pt x="8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7" name="Google Shape;10167;p63"/>
              <p:cNvSpPr/>
              <p:nvPr/>
            </p:nvSpPr>
            <p:spPr>
              <a:xfrm>
                <a:off x="7037484" y="147499"/>
                <a:ext cx="9128" cy="9607"/>
              </a:xfrm>
              <a:custGeom>
                <a:avLst/>
                <a:gdLst/>
                <a:ahLst/>
                <a:cxnLst/>
                <a:rect l="l" t="t" r="r" b="b"/>
                <a:pathLst>
                  <a:path w="286" h="301" extrusionOk="0">
                    <a:moveTo>
                      <a:pt x="85" y="1"/>
                    </a:moveTo>
                    <a:cubicBezTo>
                      <a:pt x="44" y="1"/>
                      <a:pt x="0" y="43"/>
                      <a:pt x="34" y="85"/>
                    </a:cubicBezTo>
                    <a:lnTo>
                      <a:pt x="153" y="275"/>
                    </a:lnTo>
                    <a:cubicBezTo>
                      <a:pt x="164" y="293"/>
                      <a:pt x="180" y="300"/>
                      <a:pt x="198" y="300"/>
                    </a:cubicBezTo>
                    <a:cubicBezTo>
                      <a:pt x="239" y="300"/>
                      <a:pt x="286" y="258"/>
                      <a:pt x="260" y="216"/>
                    </a:cubicBezTo>
                    <a:lnTo>
                      <a:pt x="129" y="25"/>
                    </a:lnTo>
                    <a:cubicBezTo>
                      <a:pt x="119" y="8"/>
                      <a:pt x="102" y="1"/>
                      <a:pt x="8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8" name="Google Shape;10168;p63"/>
              <p:cNvSpPr/>
              <p:nvPr/>
            </p:nvSpPr>
            <p:spPr>
              <a:xfrm>
                <a:off x="7274518" y="-39451"/>
                <a:ext cx="122436" cy="121350"/>
              </a:xfrm>
              <a:custGeom>
                <a:avLst/>
                <a:gdLst/>
                <a:ahLst/>
                <a:cxnLst/>
                <a:rect l="l" t="t" r="r" b="b"/>
                <a:pathLst>
                  <a:path w="3836" h="3802" extrusionOk="0">
                    <a:moveTo>
                      <a:pt x="78" y="1"/>
                    </a:moveTo>
                    <a:cubicBezTo>
                      <a:pt x="32" y="1"/>
                      <a:pt x="0" y="80"/>
                      <a:pt x="50" y="120"/>
                    </a:cubicBezTo>
                    <a:cubicBezTo>
                      <a:pt x="645" y="560"/>
                      <a:pt x="1240" y="1025"/>
                      <a:pt x="1824" y="1501"/>
                    </a:cubicBezTo>
                    <a:cubicBezTo>
                      <a:pt x="2490" y="2037"/>
                      <a:pt x="3729" y="2691"/>
                      <a:pt x="3479" y="3727"/>
                    </a:cubicBezTo>
                    <a:cubicBezTo>
                      <a:pt x="3471" y="3771"/>
                      <a:pt x="3509" y="3802"/>
                      <a:pt x="3545" y="3802"/>
                    </a:cubicBezTo>
                    <a:cubicBezTo>
                      <a:pt x="3567" y="3802"/>
                      <a:pt x="3589" y="3790"/>
                      <a:pt x="3598" y="3763"/>
                    </a:cubicBezTo>
                    <a:lnTo>
                      <a:pt x="3598" y="3751"/>
                    </a:lnTo>
                    <a:cubicBezTo>
                      <a:pt x="3836" y="2751"/>
                      <a:pt x="2955" y="2263"/>
                      <a:pt x="2264" y="1703"/>
                    </a:cubicBezTo>
                    <a:cubicBezTo>
                      <a:pt x="1562" y="1132"/>
                      <a:pt x="847" y="560"/>
                      <a:pt x="109" y="13"/>
                    </a:cubicBezTo>
                    <a:cubicBezTo>
                      <a:pt x="99" y="4"/>
                      <a:pt x="88" y="1"/>
                      <a:pt x="7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0169" name="Google Shape;10169;p63"/>
          <p:cNvSpPr txBox="1"/>
          <p:nvPr/>
        </p:nvSpPr>
        <p:spPr>
          <a:xfrm>
            <a:off x="1024029" y="2342635"/>
            <a:ext cx="1098000" cy="259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Saturn</a:t>
            </a:r>
            <a:endParaRPr sz="1800">
              <a:solidFill>
                <a:schemeClr val="dk1"/>
              </a:solidFill>
              <a:latin typeface="Open Sans"/>
              <a:ea typeface="Open Sans"/>
              <a:cs typeface="Open Sans"/>
              <a:sym typeface="Open Sans"/>
            </a:endParaRPr>
          </a:p>
        </p:txBody>
      </p:sp>
      <p:sp>
        <p:nvSpPr>
          <p:cNvPr id="10170" name="Google Shape;10170;p63"/>
          <p:cNvSpPr txBox="1"/>
          <p:nvPr/>
        </p:nvSpPr>
        <p:spPr>
          <a:xfrm>
            <a:off x="1024025" y="2121847"/>
            <a:ext cx="1098000" cy="259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Mars</a:t>
            </a:r>
            <a:endParaRPr sz="1800">
              <a:solidFill>
                <a:schemeClr val="dk1"/>
              </a:solidFill>
              <a:latin typeface="Open Sans"/>
              <a:ea typeface="Open Sans"/>
              <a:cs typeface="Open Sans"/>
              <a:sym typeface="Open Sans"/>
            </a:endParaRPr>
          </a:p>
        </p:txBody>
      </p:sp>
      <p:sp>
        <p:nvSpPr>
          <p:cNvPr id="10171" name="Google Shape;10171;p63"/>
          <p:cNvSpPr txBox="1"/>
          <p:nvPr/>
        </p:nvSpPr>
        <p:spPr>
          <a:xfrm>
            <a:off x="1024025" y="2549097"/>
            <a:ext cx="1098000" cy="259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Neptune</a:t>
            </a:r>
            <a:endParaRPr sz="1800">
              <a:solidFill>
                <a:schemeClr val="dk1"/>
              </a:solidFill>
              <a:latin typeface="Open Sans"/>
              <a:ea typeface="Open Sans"/>
              <a:cs typeface="Open Sans"/>
              <a:sym typeface="Open Sans"/>
            </a:endParaRPr>
          </a:p>
        </p:txBody>
      </p:sp>
      <p:sp>
        <p:nvSpPr>
          <p:cNvPr id="10172" name="Google Shape;10172;p63"/>
          <p:cNvSpPr txBox="1"/>
          <p:nvPr/>
        </p:nvSpPr>
        <p:spPr>
          <a:xfrm>
            <a:off x="2487600" y="2117997"/>
            <a:ext cx="1098000" cy="259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Jupiter</a:t>
            </a:r>
            <a:endParaRPr sz="1800">
              <a:solidFill>
                <a:schemeClr val="dk1"/>
              </a:solidFill>
              <a:latin typeface="Open Sans"/>
              <a:ea typeface="Open Sans"/>
              <a:cs typeface="Open Sans"/>
              <a:sym typeface="Open Sans"/>
            </a:endParaRPr>
          </a:p>
        </p:txBody>
      </p:sp>
      <p:sp>
        <p:nvSpPr>
          <p:cNvPr id="10173" name="Google Shape;10173;p63"/>
          <p:cNvSpPr txBox="1"/>
          <p:nvPr/>
        </p:nvSpPr>
        <p:spPr>
          <a:xfrm>
            <a:off x="1024025" y="2746045"/>
            <a:ext cx="1098000" cy="259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Earth</a:t>
            </a:r>
            <a:endParaRPr sz="1800">
              <a:solidFill>
                <a:schemeClr val="dk1"/>
              </a:solidFill>
              <a:latin typeface="Open Sans"/>
              <a:ea typeface="Open Sans"/>
              <a:cs typeface="Open Sans"/>
              <a:sym typeface="Open Sans"/>
            </a:endParaRPr>
          </a:p>
        </p:txBody>
      </p:sp>
      <p:sp>
        <p:nvSpPr>
          <p:cNvPr id="10174" name="Google Shape;10174;p63"/>
          <p:cNvSpPr txBox="1"/>
          <p:nvPr/>
        </p:nvSpPr>
        <p:spPr>
          <a:xfrm>
            <a:off x="2487600" y="2742195"/>
            <a:ext cx="1098000" cy="259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Moon</a:t>
            </a:r>
            <a:endParaRPr sz="1800">
              <a:solidFill>
                <a:schemeClr val="dk1"/>
              </a:solidFill>
              <a:latin typeface="Open Sans"/>
              <a:ea typeface="Open Sans"/>
              <a:cs typeface="Open Sans"/>
              <a:sym typeface="Open Sans"/>
            </a:endParaRPr>
          </a:p>
        </p:txBody>
      </p:sp>
      <p:sp>
        <p:nvSpPr>
          <p:cNvPr id="10175" name="Google Shape;10175;p63"/>
          <p:cNvSpPr txBox="1"/>
          <p:nvPr/>
        </p:nvSpPr>
        <p:spPr>
          <a:xfrm>
            <a:off x="2487604" y="2338785"/>
            <a:ext cx="1098000" cy="259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Venus</a:t>
            </a:r>
            <a:endParaRPr sz="1800">
              <a:solidFill>
                <a:schemeClr val="dk1"/>
              </a:solidFill>
              <a:latin typeface="Open Sans"/>
              <a:ea typeface="Open Sans"/>
              <a:cs typeface="Open Sans"/>
              <a:sym typeface="Open Sans"/>
            </a:endParaRPr>
          </a:p>
        </p:txBody>
      </p:sp>
      <p:sp>
        <p:nvSpPr>
          <p:cNvPr id="10176" name="Google Shape;10176;p63"/>
          <p:cNvSpPr txBox="1"/>
          <p:nvPr/>
        </p:nvSpPr>
        <p:spPr>
          <a:xfrm>
            <a:off x="2487600" y="2545247"/>
            <a:ext cx="1098000" cy="259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Mercury</a:t>
            </a:r>
            <a:endParaRPr sz="1800">
              <a:solidFill>
                <a:schemeClr val="dk1"/>
              </a:solidFill>
              <a:latin typeface="Open Sans"/>
              <a:ea typeface="Open Sans"/>
              <a:cs typeface="Open Sans"/>
              <a:sym typeface="Open Sans"/>
            </a:endParaRPr>
          </a:p>
        </p:txBody>
      </p:sp>
      <p:sp>
        <p:nvSpPr>
          <p:cNvPr id="10177" name="Google Shape;10177;p63"/>
          <p:cNvSpPr txBox="1"/>
          <p:nvPr/>
        </p:nvSpPr>
        <p:spPr>
          <a:xfrm>
            <a:off x="3985204" y="2342635"/>
            <a:ext cx="1098000" cy="259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Saturn</a:t>
            </a:r>
            <a:endParaRPr sz="1800">
              <a:solidFill>
                <a:schemeClr val="dk1"/>
              </a:solidFill>
              <a:latin typeface="Open Sans"/>
              <a:ea typeface="Open Sans"/>
              <a:cs typeface="Open Sans"/>
              <a:sym typeface="Open Sans"/>
            </a:endParaRPr>
          </a:p>
        </p:txBody>
      </p:sp>
      <p:sp>
        <p:nvSpPr>
          <p:cNvPr id="10178" name="Google Shape;10178;p63"/>
          <p:cNvSpPr txBox="1"/>
          <p:nvPr/>
        </p:nvSpPr>
        <p:spPr>
          <a:xfrm>
            <a:off x="3985200" y="2121847"/>
            <a:ext cx="1098000" cy="259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Mars</a:t>
            </a:r>
            <a:endParaRPr sz="1800">
              <a:solidFill>
                <a:schemeClr val="dk1"/>
              </a:solidFill>
              <a:latin typeface="Open Sans"/>
              <a:ea typeface="Open Sans"/>
              <a:cs typeface="Open Sans"/>
              <a:sym typeface="Open Sans"/>
            </a:endParaRPr>
          </a:p>
        </p:txBody>
      </p:sp>
      <p:sp>
        <p:nvSpPr>
          <p:cNvPr id="10179" name="Google Shape;10179;p63"/>
          <p:cNvSpPr txBox="1"/>
          <p:nvPr/>
        </p:nvSpPr>
        <p:spPr>
          <a:xfrm>
            <a:off x="3985200" y="2549097"/>
            <a:ext cx="1098000" cy="259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Neptune</a:t>
            </a:r>
            <a:endParaRPr sz="1800">
              <a:solidFill>
                <a:schemeClr val="dk1"/>
              </a:solidFill>
              <a:latin typeface="Open Sans"/>
              <a:ea typeface="Open Sans"/>
              <a:cs typeface="Open Sans"/>
              <a:sym typeface="Open Sans"/>
            </a:endParaRPr>
          </a:p>
        </p:txBody>
      </p:sp>
      <p:sp>
        <p:nvSpPr>
          <p:cNvPr id="10180" name="Google Shape;10180;p63"/>
          <p:cNvSpPr txBox="1"/>
          <p:nvPr/>
        </p:nvSpPr>
        <p:spPr>
          <a:xfrm>
            <a:off x="4991100" y="915900"/>
            <a:ext cx="1431000" cy="221100"/>
          </a:xfrm>
          <a:prstGeom prst="rect">
            <a:avLst/>
          </a:prstGeom>
          <a:noFill/>
          <a:ln>
            <a:noFill/>
          </a:ln>
        </p:spPr>
        <p:txBody>
          <a:bodyPr spcFirstLastPara="1" wrap="square" lIns="0" tIns="91425" rIns="0" bIns="91425" anchor="ctr" anchorCtr="0">
            <a:noAutofit/>
          </a:bodyPr>
          <a:lstStyle/>
          <a:p>
            <a:pPr marL="0" lvl="0" indent="0" algn="r" rtl="0">
              <a:spcBef>
                <a:spcPts val="0"/>
              </a:spcBef>
              <a:spcAft>
                <a:spcPts val="0"/>
              </a:spcAft>
              <a:buNone/>
            </a:pPr>
            <a:r>
              <a:rPr lang="en" sz="1600">
                <a:solidFill>
                  <a:schemeClr val="dk1"/>
                </a:solidFill>
                <a:latin typeface="Gochi Hand"/>
                <a:ea typeface="Gochi Hand"/>
                <a:cs typeface="Gochi Hand"/>
                <a:sym typeface="Gochi Hand"/>
              </a:rPr>
              <a:t>Student Name:</a:t>
            </a:r>
            <a:endParaRPr sz="1600">
              <a:solidFill>
                <a:schemeClr val="dk1"/>
              </a:solidFill>
              <a:latin typeface="Gochi Hand"/>
              <a:ea typeface="Gochi Hand"/>
              <a:cs typeface="Gochi Hand"/>
              <a:sym typeface="Gochi Hand"/>
            </a:endParaRPr>
          </a:p>
        </p:txBody>
      </p:sp>
      <p:sp>
        <p:nvSpPr>
          <p:cNvPr id="10181" name="Google Shape;10181;p63"/>
          <p:cNvSpPr txBox="1"/>
          <p:nvPr/>
        </p:nvSpPr>
        <p:spPr>
          <a:xfrm>
            <a:off x="3985200" y="2746045"/>
            <a:ext cx="1098000" cy="259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Earth</a:t>
            </a:r>
            <a:endParaRPr sz="1800">
              <a:solidFill>
                <a:schemeClr val="dk1"/>
              </a:solidFill>
              <a:latin typeface="Open Sans"/>
              <a:ea typeface="Open Sans"/>
              <a:cs typeface="Open Sans"/>
              <a:sym typeface="Open Sans"/>
            </a:endParaRPr>
          </a:p>
        </p:txBody>
      </p:sp>
      <p:sp>
        <p:nvSpPr>
          <p:cNvPr id="10182" name="Google Shape;10182;p63"/>
          <p:cNvSpPr txBox="1"/>
          <p:nvPr/>
        </p:nvSpPr>
        <p:spPr>
          <a:xfrm>
            <a:off x="5457600" y="2742195"/>
            <a:ext cx="1098000" cy="259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Moon</a:t>
            </a:r>
            <a:endParaRPr sz="1800">
              <a:solidFill>
                <a:schemeClr val="dk1"/>
              </a:solidFill>
              <a:latin typeface="Open Sans"/>
              <a:ea typeface="Open Sans"/>
              <a:cs typeface="Open Sans"/>
              <a:sym typeface="Open Sans"/>
            </a:endParaRPr>
          </a:p>
        </p:txBody>
      </p:sp>
      <p:sp>
        <p:nvSpPr>
          <p:cNvPr id="10183" name="Google Shape;10183;p63"/>
          <p:cNvSpPr txBox="1"/>
          <p:nvPr/>
        </p:nvSpPr>
        <p:spPr>
          <a:xfrm>
            <a:off x="5457604" y="2338785"/>
            <a:ext cx="1098000" cy="259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Venus</a:t>
            </a:r>
            <a:endParaRPr sz="1800">
              <a:solidFill>
                <a:schemeClr val="dk1"/>
              </a:solidFill>
              <a:latin typeface="Open Sans"/>
              <a:ea typeface="Open Sans"/>
              <a:cs typeface="Open Sans"/>
              <a:sym typeface="Open Sans"/>
            </a:endParaRPr>
          </a:p>
        </p:txBody>
      </p:sp>
      <p:sp>
        <p:nvSpPr>
          <p:cNvPr id="10184" name="Google Shape;10184;p63"/>
          <p:cNvSpPr txBox="1"/>
          <p:nvPr/>
        </p:nvSpPr>
        <p:spPr>
          <a:xfrm>
            <a:off x="5457600" y="2545247"/>
            <a:ext cx="1098000" cy="259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Mercury</a:t>
            </a:r>
            <a:endParaRPr sz="1800">
              <a:solidFill>
                <a:schemeClr val="dk1"/>
              </a:solidFill>
              <a:latin typeface="Open Sans"/>
              <a:ea typeface="Open Sans"/>
              <a:cs typeface="Open Sans"/>
              <a:sym typeface="Open Sans"/>
            </a:endParaRPr>
          </a:p>
        </p:txBody>
      </p:sp>
      <p:sp>
        <p:nvSpPr>
          <p:cNvPr id="10185" name="Google Shape;10185;p63"/>
          <p:cNvSpPr txBox="1"/>
          <p:nvPr/>
        </p:nvSpPr>
        <p:spPr>
          <a:xfrm>
            <a:off x="6933604" y="2342635"/>
            <a:ext cx="1098000" cy="259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Saturn</a:t>
            </a:r>
            <a:endParaRPr sz="1800">
              <a:solidFill>
                <a:schemeClr val="dk1"/>
              </a:solidFill>
              <a:latin typeface="Open Sans"/>
              <a:ea typeface="Open Sans"/>
              <a:cs typeface="Open Sans"/>
              <a:sym typeface="Open Sans"/>
            </a:endParaRPr>
          </a:p>
        </p:txBody>
      </p:sp>
      <p:sp>
        <p:nvSpPr>
          <p:cNvPr id="10186" name="Google Shape;10186;p63"/>
          <p:cNvSpPr txBox="1"/>
          <p:nvPr/>
        </p:nvSpPr>
        <p:spPr>
          <a:xfrm>
            <a:off x="6933600" y="2121847"/>
            <a:ext cx="1098000" cy="259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Mars</a:t>
            </a:r>
            <a:endParaRPr sz="1800">
              <a:solidFill>
                <a:schemeClr val="dk1"/>
              </a:solidFill>
              <a:latin typeface="Open Sans"/>
              <a:ea typeface="Open Sans"/>
              <a:cs typeface="Open Sans"/>
              <a:sym typeface="Open Sans"/>
            </a:endParaRPr>
          </a:p>
        </p:txBody>
      </p:sp>
      <p:sp>
        <p:nvSpPr>
          <p:cNvPr id="10187" name="Google Shape;10187;p63"/>
          <p:cNvSpPr txBox="1"/>
          <p:nvPr/>
        </p:nvSpPr>
        <p:spPr>
          <a:xfrm>
            <a:off x="6933600" y="2549097"/>
            <a:ext cx="1098000" cy="259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Neptune</a:t>
            </a:r>
            <a:endParaRPr sz="1800">
              <a:solidFill>
                <a:schemeClr val="dk1"/>
              </a:solidFill>
              <a:latin typeface="Open Sans"/>
              <a:ea typeface="Open Sans"/>
              <a:cs typeface="Open Sans"/>
              <a:sym typeface="Open Sans"/>
            </a:endParaRPr>
          </a:p>
        </p:txBody>
      </p:sp>
      <p:sp>
        <p:nvSpPr>
          <p:cNvPr id="10188" name="Google Shape;10188;p63"/>
          <p:cNvSpPr txBox="1"/>
          <p:nvPr/>
        </p:nvSpPr>
        <p:spPr>
          <a:xfrm>
            <a:off x="6933600" y="2746045"/>
            <a:ext cx="1098000" cy="259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Earth</a:t>
            </a:r>
            <a:endParaRPr sz="1800">
              <a:solidFill>
                <a:schemeClr val="dk1"/>
              </a:solidFill>
              <a:latin typeface="Open Sans"/>
              <a:ea typeface="Open Sans"/>
              <a:cs typeface="Open Sans"/>
              <a:sym typeface="Open Sans"/>
            </a:endParaRPr>
          </a:p>
        </p:txBody>
      </p:sp>
      <p:sp>
        <p:nvSpPr>
          <p:cNvPr id="10189" name="Google Shape;10189;p63"/>
          <p:cNvSpPr txBox="1"/>
          <p:nvPr/>
        </p:nvSpPr>
        <p:spPr>
          <a:xfrm>
            <a:off x="6467475" y="915900"/>
            <a:ext cx="1431000" cy="221100"/>
          </a:xfrm>
          <a:prstGeom prst="rect">
            <a:avLst/>
          </a:prstGeom>
          <a:noFill/>
          <a:ln>
            <a:noFill/>
          </a:ln>
        </p:spPr>
        <p:txBody>
          <a:bodyPr spcFirstLastPara="1" wrap="square" lIns="0" tIns="91425" rIns="0" bIns="91425" anchor="ctr" anchorCtr="0">
            <a:noAutofit/>
          </a:bodyPr>
          <a:lstStyle/>
          <a:p>
            <a:pPr marL="0" lvl="0" indent="0" algn="l" rtl="0">
              <a:spcBef>
                <a:spcPts val="0"/>
              </a:spcBef>
              <a:spcAft>
                <a:spcPts val="0"/>
              </a:spcAft>
              <a:buNone/>
            </a:pPr>
            <a:r>
              <a:rPr lang="en">
                <a:solidFill>
                  <a:schemeClr val="dk2"/>
                </a:solidFill>
                <a:latin typeface="Chilanka"/>
                <a:ea typeface="Chilanka"/>
                <a:cs typeface="Chilanka"/>
                <a:sym typeface="Chilanka"/>
              </a:rPr>
              <a:t>Jenna Doe</a:t>
            </a:r>
            <a:endParaRPr>
              <a:solidFill>
                <a:schemeClr val="dk2"/>
              </a:solidFill>
              <a:latin typeface="Chilanka"/>
              <a:ea typeface="Chilanka"/>
              <a:cs typeface="Chilanka"/>
              <a:sym typeface="Chilanka"/>
            </a:endParaRPr>
          </a:p>
        </p:txBody>
      </p:sp>
      <p:sp>
        <p:nvSpPr>
          <p:cNvPr id="10190" name="Google Shape;10190;p63"/>
          <p:cNvSpPr txBox="1"/>
          <p:nvPr/>
        </p:nvSpPr>
        <p:spPr>
          <a:xfrm>
            <a:off x="4607225" y="1106400"/>
            <a:ext cx="1431000" cy="221100"/>
          </a:xfrm>
          <a:prstGeom prst="rect">
            <a:avLst/>
          </a:prstGeom>
          <a:noFill/>
          <a:ln>
            <a:noFill/>
          </a:ln>
        </p:spPr>
        <p:txBody>
          <a:bodyPr spcFirstLastPara="1" wrap="square" lIns="0" tIns="91425" rIns="0" bIns="91425" anchor="ctr" anchorCtr="0">
            <a:noAutofit/>
          </a:bodyPr>
          <a:lstStyle/>
          <a:p>
            <a:pPr marL="0" lvl="0" indent="0" algn="r" rtl="0">
              <a:spcBef>
                <a:spcPts val="0"/>
              </a:spcBef>
              <a:spcAft>
                <a:spcPts val="0"/>
              </a:spcAft>
              <a:buNone/>
            </a:pPr>
            <a:r>
              <a:rPr lang="en" sz="1600">
                <a:solidFill>
                  <a:schemeClr val="dk1"/>
                </a:solidFill>
                <a:latin typeface="Gochi Hand"/>
                <a:ea typeface="Gochi Hand"/>
                <a:cs typeface="Gochi Hand"/>
                <a:sym typeface="Gochi Hand"/>
              </a:rPr>
              <a:t>Classroom:</a:t>
            </a:r>
            <a:endParaRPr sz="1600">
              <a:solidFill>
                <a:schemeClr val="dk1"/>
              </a:solidFill>
              <a:latin typeface="Gochi Hand"/>
              <a:ea typeface="Gochi Hand"/>
              <a:cs typeface="Gochi Hand"/>
              <a:sym typeface="Gochi Hand"/>
            </a:endParaRPr>
          </a:p>
        </p:txBody>
      </p:sp>
      <p:sp>
        <p:nvSpPr>
          <p:cNvPr id="10191" name="Google Shape;10191;p63"/>
          <p:cNvSpPr txBox="1"/>
          <p:nvPr/>
        </p:nvSpPr>
        <p:spPr>
          <a:xfrm>
            <a:off x="6919225" y="1106400"/>
            <a:ext cx="465900" cy="221100"/>
          </a:xfrm>
          <a:prstGeom prst="rect">
            <a:avLst/>
          </a:prstGeom>
          <a:noFill/>
          <a:ln>
            <a:noFill/>
          </a:ln>
        </p:spPr>
        <p:txBody>
          <a:bodyPr spcFirstLastPara="1" wrap="square" lIns="0" tIns="91425" rIns="0" bIns="91425" anchor="ctr" anchorCtr="0">
            <a:noAutofit/>
          </a:bodyPr>
          <a:lstStyle/>
          <a:p>
            <a:pPr marL="0" lvl="0" indent="0" algn="r" rtl="0">
              <a:spcBef>
                <a:spcPts val="0"/>
              </a:spcBef>
              <a:spcAft>
                <a:spcPts val="0"/>
              </a:spcAft>
              <a:buNone/>
            </a:pPr>
            <a:r>
              <a:rPr lang="en" sz="1600">
                <a:solidFill>
                  <a:schemeClr val="dk1"/>
                </a:solidFill>
                <a:latin typeface="Gochi Hand"/>
                <a:ea typeface="Gochi Hand"/>
                <a:cs typeface="Gochi Hand"/>
                <a:sym typeface="Gochi Hand"/>
              </a:rPr>
              <a:t>Year:</a:t>
            </a:r>
            <a:endParaRPr sz="1600">
              <a:solidFill>
                <a:schemeClr val="dk1"/>
              </a:solidFill>
              <a:latin typeface="Gochi Hand"/>
              <a:ea typeface="Gochi Hand"/>
              <a:cs typeface="Gochi Hand"/>
              <a:sym typeface="Gochi Hand"/>
            </a:endParaRPr>
          </a:p>
        </p:txBody>
      </p:sp>
      <p:sp>
        <p:nvSpPr>
          <p:cNvPr id="10192" name="Google Shape;10192;p63"/>
          <p:cNvSpPr txBox="1"/>
          <p:nvPr/>
        </p:nvSpPr>
        <p:spPr>
          <a:xfrm>
            <a:off x="7415200" y="1106400"/>
            <a:ext cx="738000" cy="221100"/>
          </a:xfrm>
          <a:prstGeom prst="rect">
            <a:avLst/>
          </a:prstGeom>
          <a:noFill/>
          <a:ln>
            <a:noFill/>
          </a:ln>
        </p:spPr>
        <p:txBody>
          <a:bodyPr spcFirstLastPara="1" wrap="square" lIns="0" tIns="91425" rIns="0" bIns="91425" anchor="ctr" anchorCtr="0">
            <a:noAutofit/>
          </a:bodyPr>
          <a:lstStyle/>
          <a:p>
            <a:pPr marL="0" lvl="0" indent="0" algn="l" rtl="0">
              <a:spcBef>
                <a:spcPts val="0"/>
              </a:spcBef>
              <a:spcAft>
                <a:spcPts val="0"/>
              </a:spcAft>
              <a:buNone/>
            </a:pPr>
            <a:r>
              <a:rPr lang="en">
                <a:solidFill>
                  <a:schemeClr val="dk2"/>
                </a:solidFill>
                <a:latin typeface="Chilanka"/>
                <a:ea typeface="Chilanka"/>
                <a:cs typeface="Chilanka"/>
                <a:sym typeface="Chilanka"/>
              </a:rPr>
              <a:t>2020</a:t>
            </a:r>
            <a:endParaRPr>
              <a:solidFill>
                <a:schemeClr val="dk2"/>
              </a:solidFill>
              <a:latin typeface="Chilanka"/>
              <a:ea typeface="Chilanka"/>
              <a:cs typeface="Chilanka"/>
              <a:sym typeface="Chilanka"/>
            </a:endParaRPr>
          </a:p>
        </p:txBody>
      </p:sp>
      <p:grpSp>
        <p:nvGrpSpPr>
          <p:cNvPr id="10193" name="Google Shape;10193;p63"/>
          <p:cNvGrpSpPr/>
          <p:nvPr/>
        </p:nvGrpSpPr>
        <p:grpSpPr>
          <a:xfrm>
            <a:off x="-209175" y="170800"/>
            <a:ext cx="1864855" cy="5165036"/>
            <a:chOff x="-209175" y="170800"/>
            <a:chExt cx="1864855" cy="5165036"/>
          </a:xfrm>
        </p:grpSpPr>
        <p:grpSp>
          <p:nvGrpSpPr>
            <p:cNvPr id="10194" name="Google Shape;10194;p63"/>
            <p:cNvGrpSpPr/>
            <p:nvPr/>
          </p:nvGrpSpPr>
          <p:grpSpPr>
            <a:xfrm>
              <a:off x="-209175" y="1463591"/>
              <a:ext cx="1236646" cy="3872246"/>
              <a:chOff x="-209175" y="1463591"/>
              <a:chExt cx="1236646" cy="3872246"/>
            </a:xfrm>
          </p:grpSpPr>
          <p:grpSp>
            <p:nvGrpSpPr>
              <p:cNvPr id="10195" name="Google Shape;10195;p63"/>
              <p:cNvGrpSpPr/>
              <p:nvPr/>
            </p:nvGrpSpPr>
            <p:grpSpPr>
              <a:xfrm>
                <a:off x="642977" y="2069705"/>
                <a:ext cx="384494" cy="381115"/>
                <a:chOff x="642977" y="2069705"/>
                <a:chExt cx="384494" cy="381115"/>
              </a:xfrm>
            </p:grpSpPr>
            <p:sp>
              <p:nvSpPr>
                <p:cNvPr id="10196" name="Google Shape;10196;p63"/>
                <p:cNvSpPr/>
                <p:nvPr/>
              </p:nvSpPr>
              <p:spPr>
                <a:xfrm>
                  <a:off x="684728" y="2220267"/>
                  <a:ext cx="68303" cy="68782"/>
                </a:xfrm>
                <a:custGeom>
                  <a:avLst/>
                  <a:gdLst/>
                  <a:ahLst/>
                  <a:cxnLst/>
                  <a:rect l="l" t="t" r="r" b="b"/>
                  <a:pathLst>
                    <a:path w="2140" h="2155" extrusionOk="0">
                      <a:moveTo>
                        <a:pt x="86" y="0"/>
                      </a:moveTo>
                      <a:cubicBezTo>
                        <a:pt x="39" y="0"/>
                        <a:pt x="1" y="74"/>
                        <a:pt x="46" y="119"/>
                      </a:cubicBezTo>
                      <a:cubicBezTo>
                        <a:pt x="713" y="774"/>
                        <a:pt x="1356" y="1465"/>
                        <a:pt x="1999" y="2131"/>
                      </a:cubicBezTo>
                      <a:cubicBezTo>
                        <a:pt x="2013" y="2148"/>
                        <a:pt x="2029" y="2155"/>
                        <a:pt x="2044" y="2155"/>
                      </a:cubicBezTo>
                      <a:cubicBezTo>
                        <a:pt x="2095" y="2155"/>
                        <a:pt x="2140" y="2082"/>
                        <a:pt x="2094" y="2036"/>
                      </a:cubicBezTo>
                      <a:cubicBezTo>
                        <a:pt x="1439" y="1357"/>
                        <a:pt x="808" y="679"/>
                        <a:pt x="130" y="24"/>
                      </a:cubicBezTo>
                      <a:cubicBezTo>
                        <a:pt x="116" y="7"/>
                        <a:pt x="100" y="0"/>
                        <a:pt x="8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7" name="Google Shape;10197;p63"/>
                <p:cNvSpPr/>
                <p:nvPr/>
              </p:nvSpPr>
              <p:spPr>
                <a:xfrm>
                  <a:off x="772027" y="2309354"/>
                  <a:ext cx="121957" cy="137469"/>
                </a:xfrm>
                <a:custGeom>
                  <a:avLst/>
                  <a:gdLst/>
                  <a:ahLst/>
                  <a:cxnLst/>
                  <a:rect l="l" t="t" r="r" b="b"/>
                  <a:pathLst>
                    <a:path w="3821" h="4307" extrusionOk="0">
                      <a:moveTo>
                        <a:pt x="92" y="0"/>
                      </a:moveTo>
                      <a:cubicBezTo>
                        <a:pt x="43" y="0"/>
                        <a:pt x="1" y="70"/>
                        <a:pt x="38" y="126"/>
                      </a:cubicBezTo>
                      <a:cubicBezTo>
                        <a:pt x="1300" y="1460"/>
                        <a:pt x="2526" y="2841"/>
                        <a:pt x="3669" y="4281"/>
                      </a:cubicBezTo>
                      <a:cubicBezTo>
                        <a:pt x="3684" y="4299"/>
                        <a:pt x="3702" y="4307"/>
                        <a:pt x="3719" y="4307"/>
                      </a:cubicBezTo>
                      <a:cubicBezTo>
                        <a:pt x="3772" y="4307"/>
                        <a:pt x="3821" y="4240"/>
                        <a:pt x="3776" y="4186"/>
                      </a:cubicBezTo>
                      <a:cubicBezTo>
                        <a:pt x="2621" y="2757"/>
                        <a:pt x="1395" y="1376"/>
                        <a:pt x="133" y="19"/>
                      </a:cubicBezTo>
                      <a:cubicBezTo>
                        <a:pt x="120" y="6"/>
                        <a:pt x="106" y="0"/>
                        <a:pt x="9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8" name="Google Shape;10198;p63"/>
                <p:cNvSpPr/>
                <p:nvPr/>
              </p:nvSpPr>
              <p:spPr>
                <a:xfrm>
                  <a:off x="756163" y="2079631"/>
                  <a:ext cx="16246" cy="14714"/>
                </a:xfrm>
                <a:custGeom>
                  <a:avLst/>
                  <a:gdLst/>
                  <a:ahLst/>
                  <a:cxnLst/>
                  <a:rect l="l" t="t" r="r" b="b"/>
                  <a:pathLst>
                    <a:path w="509" h="461" extrusionOk="0">
                      <a:moveTo>
                        <a:pt x="403" y="1"/>
                      </a:moveTo>
                      <a:cubicBezTo>
                        <a:pt x="387" y="1"/>
                        <a:pt x="370" y="8"/>
                        <a:pt x="356" y="25"/>
                      </a:cubicBezTo>
                      <a:lnTo>
                        <a:pt x="47" y="346"/>
                      </a:lnTo>
                      <a:cubicBezTo>
                        <a:pt x="0" y="392"/>
                        <a:pt x="62" y="460"/>
                        <a:pt x="120" y="460"/>
                      </a:cubicBezTo>
                      <a:cubicBezTo>
                        <a:pt x="136" y="460"/>
                        <a:pt x="152" y="455"/>
                        <a:pt x="166" y="441"/>
                      </a:cubicBezTo>
                      <a:lnTo>
                        <a:pt x="463" y="120"/>
                      </a:lnTo>
                      <a:cubicBezTo>
                        <a:pt x="509" y="74"/>
                        <a:pt x="457" y="1"/>
                        <a:pt x="40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9" name="Google Shape;10199;p63"/>
                <p:cNvSpPr/>
                <p:nvPr/>
              </p:nvSpPr>
              <p:spPr>
                <a:xfrm>
                  <a:off x="780230" y="2079823"/>
                  <a:ext cx="7309" cy="5171"/>
                </a:xfrm>
                <a:custGeom>
                  <a:avLst/>
                  <a:gdLst/>
                  <a:ahLst/>
                  <a:cxnLst/>
                  <a:rect l="l" t="t" r="r" b="b"/>
                  <a:pathLst>
                    <a:path w="229" h="162" extrusionOk="0">
                      <a:moveTo>
                        <a:pt x="100" y="1"/>
                      </a:moveTo>
                      <a:cubicBezTo>
                        <a:pt x="48" y="1"/>
                        <a:pt x="1" y="51"/>
                        <a:pt x="43" y="102"/>
                      </a:cubicBezTo>
                      <a:lnTo>
                        <a:pt x="78" y="138"/>
                      </a:lnTo>
                      <a:cubicBezTo>
                        <a:pt x="95" y="154"/>
                        <a:pt x="116" y="162"/>
                        <a:pt x="135" y="162"/>
                      </a:cubicBezTo>
                      <a:cubicBezTo>
                        <a:pt x="185" y="162"/>
                        <a:pt x="228" y="114"/>
                        <a:pt x="186" y="54"/>
                      </a:cubicBezTo>
                      <a:lnTo>
                        <a:pt x="162" y="30"/>
                      </a:lnTo>
                      <a:cubicBezTo>
                        <a:pt x="144" y="10"/>
                        <a:pt x="122" y="1"/>
                        <a:pt x="10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0" name="Google Shape;10200;p63"/>
                <p:cNvSpPr/>
                <p:nvPr/>
              </p:nvSpPr>
              <p:spPr>
                <a:xfrm>
                  <a:off x="899417" y="2197637"/>
                  <a:ext cx="118797" cy="129713"/>
                </a:xfrm>
                <a:custGeom>
                  <a:avLst/>
                  <a:gdLst/>
                  <a:ahLst/>
                  <a:cxnLst/>
                  <a:rect l="l" t="t" r="r" b="b"/>
                  <a:pathLst>
                    <a:path w="3722" h="4064" extrusionOk="0">
                      <a:moveTo>
                        <a:pt x="107" y="1"/>
                      </a:moveTo>
                      <a:cubicBezTo>
                        <a:pt x="57" y="1"/>
                        <a:pt x="0" y="76"/>
                        <a:pt x="47" y="114"/>
                      </a:cubicBezTo>
                      <a:cubicBezTo>
                        <a:pt x="1285" y="1376"/>
                        <a:pt x="2476" y="2662"/>
                        <a:pt x="3583" y="4031"/>
                      </a:cubicBezTo>
                      <a:cubicBezTo>
                        <a:pt x="3600" y="4054"/>
                        <a:pt x="3619" y="4063"/>
                        <a:pt x="3637" y="4063"/>
                      </a:cubicBezTo>
                      <a:cubicBezTo>
                        <a:pt x="3684" y="4063"/>
                        <a:pt x="3722" y="3999"/>
                        <a:pt x="3679" y="3948"/>
                      </a:cubicBezTo>
                      <a:cubicBezTo>
                        <a:pt x="2583" y="2566"/>
                        <a:pt x="1381" y="1281"/>
                        <a:pt x="142" y="19"/>
                      </a:cubicBezTo>
                      <a:cubicBezTo>
                        <a:pt x="133" y="6"/>
                        <a:pt x="120" y="1"/>
                        <a:pt x="10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1" name="Google Shape;10201;p63"/>
                <p:cNvSpPr/>
                <p:nvPr/>
              </p:nvSpPr>
              <p:spPr>
                <a:xfrm>
                  <a:off x="789551" y="2092431"/>
                  <a:ext cx="88986" cy="81613"/>
                </a:xfrm>
                <a:custGeom>
                  <a:avLst/>
                  <a:gdLst/>
                  <a:ahLst/>
                  <a:cxnLst/>
                  <a:rect l="l" t="t" r="r" b="b"/>
                  <a:pathLst>
                    <a:path w="2788" h="2557" extrusionOk="0">
                      <a:moveTo>
                        <a:pt x="111" y="0"/>
                      </a:moveTo>
                      <a:cubicBezTo>
                        <a:pt x="61" y="0"/>
                        <a:pt x="0" y="85"/>
                        <a:pt x="48" y="124"/>
                      </a:cubicBezTo>
                      <a:cubicBezTo>
                        <a:pt x="941" y="886"/>
                        <a:pt x="1810" y="1707"/>
                        <a:pt x="2644" y="2541"/>
                      </a:cubicBezTo>
                      <a:cubicBezTo>
                        <a:pt x="2653" y="2552"/>
                        <a:pt x="2664" y="2557"/>
                        <a:pt x="2676" y="2557"/>
                      </a:cubicBezTo>
                      <a:cubicBezTo>
                        <a:pt x="2727" y="2557"/>
                        <a:pt x="2787" y="2472"/>
                        <a:pt x="2739" y="2433"/>
                      </a:cubicBezTo>
                      <a:cubicBezTo>
                        <a:pt x="1894" y="1612"/>
                        <a:pt x="1037" y="790"/>
                        <a:pt x="144" y="16"/>
                      </a:cubicBezTo>
                      <a:cubicBezTo>
                        <a:pt x="134" y="5"/>
                        <a:pt x="123" y="0"/>
                        <a:pt x="11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2" name="Google Shape;10202;p63"/>
                <p:cNvSpPr/>
                <p:nvPr/>
              </p:nvSpPr>
              <p:spPr>
                <a:xfrm>
                  <a:off x="669949" y="2098208"/>
                  <a:ext cx="85826" cy="97412"/>
                </a:xfrm>
                <a:custGeom>
                  <a:avLst/>
                  <a:gdLst/>
                  <a:ahLst/>
                  <a:cxnLst/>
                  <a:rect l="l" t="t" r="r" b="b"/>
                  <a:pathLst>
                    <a:path w="2689" h="3052" extrusionOk="0">
                      <a:moveTo>
                        <a:pt x="2584" y="1"/>
                      </a:moveTo>
                      <a:cubicBezTo>
                        <a:pt x="2566" y="1"/>
                        <a:pt x="2548" y="8"/>
                        <a:pt x="2533" y="26"/>
                      </a:cubicBezTo>
                      <a:cubicBezTo>
                        <a:pt x="1795" y="1074"/>
                        <a:pt x="843" y="1943"/>
                        <a:pt x="45" y="2943"/>
                      </a:cubicBezTo>
                      <a:cubicBezTo>
                        <a:pt x="0" y="2987"/>
                        <a:pt x="49" y="3052"/>
                        <a:pt x="101" y="3052"/>
                      </a:cubicBezTo>
                      <a:cubicBezTo>
                        <a:pt x="119" y="3052"/>
                        <a:pt x="137" y="3044"/>
                        <a:pt x="152" y="3026"/>
                      </a:cubicBezTo>
                      <a:lnTo>
                        <a:pt x="152" y="3038"/>
                      </a:lnTo>
                      <a:cubicBezTo>
                        <a:pt x="950" y="2038"/>
                        <a:pt x="1914" y="1169"/>
                        <a:pt x="2652" y="121"/>
                      </a:cubicBezTo>
                      <a:cubicBezTo>
                        <a:pt x="2688" y="68"/>
                        <a:pt x="2637" y="1"/>
                        <a:pt x="258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3" name="Google Shape;10203;p63"/>
                <p:cNvSpPr/>
                <p:nvPr/>
              </p:nvSpPr>
              <p:spPr>
                <a:xfrm>
                  <a:off x="669566" y="2207532"/>
                  <a:ext cx="12001" cy="9128"/>
                </a:xfrm>
                <a:custGeom>
                  <a:avLst/>
                  <a:gdLst/>
                  <a:ahLst/>
                  <a:cxnLst/>
                  <a:rect l="l" t="t" r="r" b="b"/>
                  <a:pathLst>
                    <a:path w="376" h="286" extrusionOk="0">
                      <a:moveTo>
                        <a:pt x="96" y="1"/>
                      </a:moveTo>
                      <a:cubicBezTo>
                        <a:pt x="41" y="1"/>
                        <a:pt x="0" y="78"/>
                        <a:pt x="57" y="125"/>
                      </a:cubicBezTo>
                      <a:lnTo>
                        <a:pt x="235" y="268"/>
                      </a:lnTo>
                      <a:cubicBezTo>
                        <a:pt x="248" y="280"/>
                        <a:pt x="262" y="286"/>
                        <a:pt x="275" y="286"/>
                      </a:cubicBezTo>
                      <a:cubicBezTo>
                        <a:pt x="327" y="286"/>
                        <a:pt x="375" y="211"/>
                        <a:pt x="319" y="173"/>
                      </a:cubicBezTo>
                      <a:lnTo>
                        <a:pt x="140" y="18"/>
                      </a:lnTo>
                      <a:cubicBezTo>
                        <a:pt x="125" y="6"/>
                        <a:pt x="110" y="1"/>
                        <a:pt x="9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4" name="Google Shape;10204;p63"/>
                <p:cNvSpPr/>
                <p:nvPr/>
              </p:nvSpPr>
              <p:spPr>
                <a:xfrm>
                  <a:off x="904716" y="2339869"/>
                  <a:ext cx="122755" cy="107626"/>
                </a:xfrm>
                <a:custGeom>
                  <a:avLst/>
                  <a:gdLst/>
                  <a:ahLst/>
                  <a:cxnLst/>
                  <a:rect l="l" t="t" r="r" b="b"/>
                  <a:pathLst>
                    <a:path w="3846" h="3372" extrusionOk="0">
                      <a:moveTo>
                        <a:pt x="3741" y="0"/>
                      </a:moveTo>
                      <a:cubicBezTo>
                        <a:pt x="3722" y="0"/>
                        <a:pt x="3704" y="8"/>
                        <a:pt x="3691" y="27"/>
                      </a:cubicBezTo>
                      <a:cubicBezTo>
                        <a:pt x="2822" y="1337"/>
                        <a:pt x="1417" y="2444"/>
                        <a:pt x="72" y="3242"/>
                      </a:cubicBezTo>
                      <a:cubicBezTo>
                        <a:pt x="1" y="3272"/>
                        <a:pt x="33" y="3371"/>
                        <a:pt x="96" y="3371"/>
                      </a:cubicBezTo>
                      <a:cubicBezTo>
                        <a:pt x="107" y="3371"/>
                        <a:pt x="119" y="3368"/>
                        <a:pt x="131" y="3361"/>
                      </a:cubicBezTo>
                      <a:cubicBezTo>
                        <a:pt x="1512" y="2563"/>
                        <a:pt x="2929" y="1444"/>
                        <a:pt x="3810" y="111"/>
                      </a:cubicBezTo>
                      <a:cubicBezTo>
                        <a:pt x="3845" y="59"/>
                        <a:pt x="3791" y="0"/>
                        <a:pt x="374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5" name="Google Shape;10205;p63"/>
                <p:cNvSpPr/>
                <p:nvPr/>
              </p:nvSpPr>
              <p:spPr>
                <a:xfrm>
                  <a:off x="894566" y="2446191"/>
                  <a:ext cx="6288" cy="4628"/>
                </a:xfrm>
                <a:custGeom>
                  <a:avLst/>
                  <a:gdLst/>
                  <a:ahLst/>
                  <a:cxnLst/>
                  <a:rect l="l" t="t" r="r" b="b"/>
                  <a:pathLst>
                    <a:path w="197" h="145" extrusionOk="0">
                      <a:moveTo>
                        <a:pt x="96" y="1"/>
                      </a:moveTo>
                      <a:cubicBezTo>
                        <a:pt x="82" y="1"/>
                        <a:pt x="69" y="6"/>
                        <a:pt x="56" y="18"/>
                      </a:cubicBezTo>
                      <a:cubicBezTo>
                        <a:pt x="1" y="74"/>
                        <a:pt x="46" y="144"/>
                        <a:pt x="97" y="144"/>
                      </a:cubicBezTo>
                      <a:cubicBezTo>
                        <a:pt x="112" y="144"/>
                        <a:pt x="127" y="138"/>
                        <a:pt x="140" y="125"/>
                      </a:cubicBezTo>
                      <a:cubicBezTo>
                        <a:pt x="196" y="78"/>
                        <a:pt x="148" y="1"/>
                        <a:pt x="9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6" name="Google Shape;10206;p63"/>
                <p:cNvSpPr/>
                <p:nvPr/>
              </p:nvSpPr>
              <p:spPr>
                <a:xfrm>
                  <a:off x="1020328" y="2331442"/>
                  <a:ext cx="6703" cy="4564"/>
                </a:xfrm>
                <a:custGeom>
                  <a:avLst/>
                  <a:gdLst/>
                  <a:ahLst/>
                  <a:cxnLst/>
                  <a:rect l="l" t="t" r="r" b="b"/>
                  <a:pathLst>
                    <a:path w="210" h="143" extrusionOk="0">
                      <a:moveTo>
                        <a:pt x="98" y="0"/>
                      </a:moveTo>
                      <a:cubicBezTo>
                        <a:pt x="84" y="0"/>
                        <a:pt x="70" y="5"/>
                        <a:pt x="57" y="18"/>
                      </a:cubicBezTo>
                      <a:cubicBezTo>
                        <a:pt x="1" y="65"/>
                        <a:pt x="56" y="142"/>
                        <a:pt x="112" y="142"/>
                      </a:cubicBezTo>
                      <a:cubicBezTo>
                        <a:pt x="126" y="142"/>
                        <a:pt x="140" y="137"/>
                        <a:pt x="153" y="125"/>
                      </a:cubicBezTo>
                      <a:cubicBezTo>
                        <a:pt x="209" y="77"/>
                        <a:pt x="153" y="0"/>
                        <a:pt x="9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7" name="Google Shape;10207;p63"/>
                <p:cNvSpPr/>
                <p:nvPr/>
              </p:nvSpPr>
              <p:spPr>
                <a:xfrm>
                  <a:off x="644828" y="2106252"/>
                  <a:ext cx="33354" cy="75900"/>
                </a:xfrm>
                <a:custGeom>
                  <a:avLst/>
                  <a:gdLst/>
                  <a:ahLst/>
                  <a:cxnLst/>
                  <a:rect l="l" t="t" r="r" b="b"/>
                  <a:pathLst>
                    <a:path w="1045" h="2378" extrusionOk="0">
                      <a:moveTo>
                        <a:pt x="82" y="0"/>
                      </a:moveTo>
                      <a:cubicBezTo>
                        <a:pt x="40" y="0"/>
                        <a:pt x="1" y="33"/>
                        <a:pt x="22" y="84"/>
                      </a:cubicBezTo>
                      <a:cubicBezTo>
                        <a:pt x="344" y="834"/>
                        <a:pt x="582" y="1596"/>
                        <a:pt x="891" y="2334"/>
                      </a:cubicBezTo>
                      <a:cubicBezTo>
                        <a:pt x="904" y="2364"/>
                        <a:pt x="930" y="2377"/>
                        <a:pt x="956" y="2377"/>
                      </a:cubicBezTo>
                      <a:cubicBezTo>
                        <a:pt x="1001" y="2377"/>
                        <a:pt x="1045" y="2339"/>
                        <a:pt x="1022" y="2286"/>
                      </a:cubicBezTo>
                      <a:cubicBezTo>
                        <a:pt x="713" y="1548"/>
                        <a:pt x="475" y="786"/>
                        <a:pt x="153" y="48"/>
                      </a:cubicBezTo>
                      <a:cubicBezTo>
                        <a:pt x="139" y="15"/>
                        <a:pt x="110" y="0"/>
                        <a:pt x="8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8" name="Google Shape;10208;p63"/>
                <p:cNvSpPr/>
                <p:nvPr/>
              </p:nvSpPr>
              <p:spPr>
                <a:xfrm>
                  <a:off x="643935" y="2069705"/>
                  <a:ext cx="101306" cy="20714"/>
                </a:xfrm>
                <a:custGeom>
                  <a:avLst/>
                  <a:gdLst/>
                  <a:ahLst/>
                  <a:cxnLst/>
                  <a:rect l="l" t="t" r="r" b="b"/>
                  <a:pathLst>
                    <a:path w="3174" h="649" extrusionOk="0">
                      <a:moveTo>
                        <a:pt x="633" y="1"/>
                      </a:moveTo>
                      <a:cubicBezTo>
                        <a:pt x="327" y="1"/>
                        <a:pt x="102" y="117"/>
                        <a:pt x="15" y="562"/>
                      </a:cubicBezTo>
                      <a:cubicBezTo>
                        <a:pt x="1" y="609"/>
                        <a:pt x="42" y="637"/>
                        <a:pt x="81" y="637"/>
                      </a:cubicBezTo>
                      <a:cubicBezTo>
                        <a:pt x="111" y="637"/>
                        <a:pt x="140" y="621"/>
                        <a:pt x="145" y="586"/>
                      </a:cubicBezTo>
                      <a:lnTo>
                        <a:pt x="145" y="598"/>
                      </a:lnTo>
                      <a:cubicBezTo>
                        <a:pt x="216" y="246"/>
                        <a:pt x="390" y="154"/>
                        <a:pt x="630" y="154"/>
                      </a:cubicBezTo>
                      <a:cubicBezTo>
                        <a:pt x="715" y="154"/>
                        <a:pt x="808" y="165"/>
                        <a:pt x="907" y="181"/>
                      </a:cubicBezTo>
                      <a:cubicBezTo>
                        <a:pt x="1181" y="217"/>
                        <a:pt x="1443" y="276"/>
                        <a:pt x="1717" y="324"/>
                      </a:cubicBezTo>
                      <a:cubicBezTo>
                        <a:pt x="2158" y="431"/>
                        <a:pt x="2622" y="538"/>
                        <a:pt x="3074" y="645"/>
                      </a:cubicBezTo>
                      <a:cubicBezTo>
                        <a:pt x="3081" y="647"/>
                        <a:pt x="3088" y="648"/>
                        <a:pt x="3094" y="648"/>
                      </a:cubicBezTo>
                      <a:cubicBezTo>
                        <a:pt x="3161" y="648"/>
                        <a:pt x="3174" y="536"/>
                        <a:pt x="3086" y="514"/>
                      </a:cubicBezTo>
                      <a:cubicBezTo>
                        <a:pt x="2443" y="359"/>
                        <a:pt x="1800" y="193"/>
                        <a:pt x="1146" y="62"/>
                      </a:cubicBezTo>
                      <a:cubicBezTo>
                        <a:pt x="959" y="30"/>
                        <a:pt x="786" y="1"/>
                        <a:pt x="63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9" name="Google Shape;10209;p63"/>
                <p:cNvSpPr/>
                <p:nvPr/>
              </p:nvSpPr>
              <p:spPr>
                <a:xfrm>
                  <a:off x="837430" y="2303800"/>
                  <a:ext cx="79443" cy="34311"/>
                </a:xfrm>
                <a:custGeom>
                  <a:avLst/>
                  <a:gdLst/>
                  <a:ahLst/>
                  <a:cxnLst/>
                  <a:rect l="l" t="t" r="r" b="b"/>
                  <a:pathLst>
                    <a:path w="2489" h="1075" extrusionOk="0">
                      <a:moveTo>
                        <a:pt x="90" y="1"/>
                      </a:moveTo>
                      <a:cubicBezTo>
                        <a:pt x="46" y="1"/>
                        <a:pt x="1" y="68"/>
                        <a:pt x="37" y="122"/>
                      </a:cubicBezTo>
                      <a:cubicBezTo>
                        <a:pt x="404" y="582"/>
                        <a:pt x="1107" y="1074"/>
                        <a:pt x="1744" y="1074"/>
                      </a:cubicBezTo>
                      <a:cubicBezTo>
                        <a:pt x="1995" y="1074"/>
                        <a:pt x="2236" y="997"/>
                        <a:pt x="2442" y="812"/>
                      </a:cubicBezTo>
                      <a:cubicBezTo>
                        <a:pt x="2489" y="774"/>
                        <a:pt x="2439" y="699"/>
                        <a:pt x="2386" y="699"/>
                      </a:cubicBezTo>
                      <a:cubicBezTo>
                        <a:pt x="2373" y="699"/>
                        <a:pt x="2359" y="704"/>
                        <a:pt x="2346" y="717"/>
                      </a:cubicBezTo>
                      <a:cubicBezTo>
                        <a:pt x="2165" y="876"/>
                        <a:pt x="1956" y="941"/>
                        <a:pt x="1737" y="941"/>
                      </a:cubicBezTo>
                      <a:cubicBezTo>
                        <a:pt x="1135" y="941"/>
                        <a:pt x="464" y="445"/>
                        <a:pt x="132" y="26"/>
                      </a:cubicBezTo>
                      <a:cubicBezTo>
                        <a:pt x="120" y="8"/>
                        <a:pt x="105" y="1"/>
                        <a:pt x="9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0" name="Google Shape;10210;p63"/>
                <p:cNvSpPr/>
                <p:nvPr/>
              </p:nvSpPr>
              <p:spPr>
                <a:xfrm>
                  <a:off x="825269" y="2263582"/>
                  <a:ext cx="7884" cy="27385"/>
                </a:xfrm>
                <a:custGeom>
                  <a:avLst/>
                  <a:gdLst/>
                  <a:ahLst/>
                  <a:cxnLst/>
                  <a:rect l="l" t="t" r="r" b="b"/>
                  <a:pathLst>
                    <a:path w="247" h="858" extrusionOk="0">
                      <a:moveTo>
                        <a:pt x="72" y="0"/>
                      </a:moveTo>
                      <a:cubicBezTo>
                        <a:pt x="37" y="0"/>
                        <a:pt x="1" y="24"/>
                        <a:pt x="1" y="72"/>
                      </a:cubicBezTo>
                      <a:cubicBezTo>
                        <a:pt x="13" y="322"/>
                        <a:pt x="49" y="572"/>
                        <a:pt x="108" y="810"/>
                      </a:cubicBezTo>
                      <a:cubicBezTo>
                        <a:pt x="117" y="843"/>
                        <a:pt x="142" y="857"/>
                        <a:pt x="167" y="857"/>
                      </a:cubicBezTo>
                      <a:cubicBezTo>
                        <a:pt x="206" y="857"/>
                        <a:pt x="246" y="825"/>
                        <a:pt x="239" y="774"/>
                      </a:cubicBezTo>
                      <a:cubicBezTo>
                        <a:pt x="179" y="548"/>
                        <a:pt x="156" y="310"/>
                        <a:pt x="144" y="72"/>
                      </a:cubicBezTo>
                      <a:cubicBezTo>
                        <a:pt x="144" y="24"/>
                        <a:pt x="108" y="0"/>
                        <a:pt x="7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1" name="Google Shape;10211;p63"/>
                <p:cNvSpPr/>
                <p:nvPr/>
              </p:nvSpPr>
              <p:spPr>
                <a:xfrm>
                  <a:off x="864657" y="2237631"/>
                  <a:ext cx="47589" cy="33992"/>
                </a:xfrm>
                <a:custGeom>
                  <a:avLst/>
                  <a:gdLst/>
                  <a:ahLst/>
                  <a:cxnLst/>
                  <a:rect l="l" t="t" r="r" b="b"/>
                  <a:pathLst>
                    <a:path w="1491" h="1065" extrusionOk="0">
                      <a:moveTo>
                        <a:pt x="90" y="1"/>
                      </a:moveTo>
                      <a:cubicBezTo>
                        <a:pt x="14" y="1"/>
                        <a:pt x="0" y="114"/>
                        <a:pt x="77" y="147"/>
                      </a:cubicBezTo>
                      <a:lnTo>
                        <a:pt x="88" y="147"/>
                      </a:lnTo>
                      <a:cubicBezTo>
                        <a:pt x="589" y="301"/>
                        <a:pt x="1029" y="611"/>
                        <a:pt x="1351" y="1040"/>
                      </a:cubicBezTo>
                      <a:cubicBezTo>
                        <a:pt x="1365" y="1057"/>
                        <a:pt x="1383" y="1065"/>
                        <a:pt x="1399" y="1065"/>
                      </a:cubicBezTo>
                      <a:cubicBezTo>
                        <a:pt x="1448" y="1065"/>
                        <a:pt x="1490" y="998"/>
                        <a:pt x="1446" y="944"/>
                      </a:cubicBezTo>
                      <a:cubicBezTo>
                        <a:pt x="1112" y="504"/>
                        <a:pt x="636" y="170"/>
                        <a:pt x="112" y="4"/>
                      </a:cubicBezTo>
                      <a:cubicBezTo>
                        <a:pt x="104" y="2"/>
                        <a:pt x="97" y="1"/>
                        <a:pt x="9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2" name="Google Shape;10212;p63"/>
                <p:cNvSpPr/>
                <p:nvPr/>
              </p:nvSpPr>
              <p:spPr>
                <a:xfrm>
                  <a:off x="832578" y="2241143"/>
                  <a:ext cx="12480" cy="9926"/>
                </a:xfrm>
                <a:custGeom>
                  <a:avLst/>
                  <a:gdLst/>
                  <a:ahLst/>
                  <a:cxnLst/>
                  <a:rect l="l" t="t" r="r" b="b"/>
                  <a:pathLst>
                    <a:path w="391" h="311" extrusionOk="0">
                      <a:moveTo>
                        <a:pt x="308" y="1"/>
                      </a:moveTo>
                      <a:cubicBezTo>
                        <a:pt x="177" y="13"/>
                        <a:pt x="58" y="96"/>
                        <a:pt x="22" y="227"/>
                      </a:cubicBezTo>
                      <a:cubicBezTo>
                        <a:pt x="0" y="277"/>
                        <a:pt x="44" y="310"/>
                        <a:pt x="87" y="310"/>
                      </a:cubicBezTo>
                      <a:cubicBezTo>
                        <a:pt x="115" y="310"/>
                        <a:pt x="143" y="296"/>
                        <a:pt x="153" y="263"/>
                      </a:cubicBezTo>
                      <a:cubicBezTo>
                        <a:pt x="177" y="191"/>
                        <a:pt x="236" y="144"/>
                        <a:pt x="308" y="144"/>
                      </a:cubicBezTo>
                      <a:cubicBezTo>
                        <a:pt x="391" y="132"/>
                        <a:pt x="391" y="13"/>
                        <a:pt x="30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3" name="Google Shape;10213;p63"/>
                <p:cNvSpPr/>
                <p:nvPr/>
              </p:nvSpPr>
              <p:spPr>
                <a:xfrm>
                  <a:off x="916207" y="2320015"/>
                  <a:ext cx="6383" cy="4564"/>
                </a:xfrm>
                <a:custGeom>
                  <a:avLst/>
                  <a:gdLst/>
                  <a:ahLst/>
                  <a:cxnLst/>
                  <a:rect l="l" t="t" r="r" b="b"/>
                  <a:pathLst>
                    <a:path w="200" h="143" extrusionOk="0">
                      <a:moveTo>
                        <a:pt x="97" y="1"/>
                      </a:moveTo>
                      <a:cubicBezTo>
                        <a:pt x="83" y="1"/>
                        <a:pt x="69" y="6"/>
                        <a:pt x="57" y="18"/>
                      </a:cubicBezTo>
                      <a:cubicBezTo>
                        <a:pt x="0" y="66"/>
                        <a:pt x="56" y="143"/>
                        <a:pt x="111" y="143"/>
                      </a:cubicBezTo>
                      <a:cubicBezTo>
                        <a:pt x="126" y="143"/>
                        <a:pt x="140" y="138"/>
                        <a:pt x="152" y="125"/>
                      </a:cubicBezTo>
                      <a:cubicBezTo>
                        <a:pt x="200" y="78"/>
                        <a:pt x="149" y="1"/>
                        <a:pt x="9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4" name="Google Shape;10214;p63"/>
                <p:cNvSpPr/>
                <p:nvPr/>
              </p:nvSpPr>
              <p:spPr>
                <a:xfrm>
                  <a:off x="913175" y="2276222"/>
                  <a:ext cx="13597" cy="33801"/>
                </a:xfrm>
                <a:custGeom>
                  <a:avLst/>
                  <a:gdLst/>
                  <a:ahLst/>
                  <a:cxnLst/>
                  <a:rect l="l" t="t" r="r" b="b"/>
                  <a:pathLst>
                    <a:path w="426" h="1059" extrusionOk="0">
                      <a:moveTo>
                        <a:pt x="96" y="1"/>
                      </a:moveTo>
                      <a:cubicBezTo>
                        <a:pt x="45" y="1"/>
                        <a:pt x="1" y="44"/>
                        <a:pt x="33" y="93"/>
                      </a:cubicBezTo>
                      <a:cubicBezTo>
                        <a:pt x="212" y="366"/>
                        <a:pt x="283" y="676"/>
                        <a:pt x="247" y="986"/>
                      </a:cubicBezTo>
                      <a:cubicBezTo>
                        <a:pt x="241" y="1035"/>
                        <a:pt x="276" y="1059"/>
                        <a:pt x="312" y="1059"/>
                      </a:cubicBezTo>
                      <a:cubicBezTo>
                        <a:pt x="345" y="1059"/>
                        <a:pt x="378" y="1038"/>
                        <a:pt x="378" y="997"/>
                      </a:cubicBezTo>
                      <a:lnTo>
                        <a:pt x="390" y="997"/>
                      </a:lnTo>
                      <a:cubicBezTo>
                        <a:pt x="426" y="664"/>
                        <a:pt x="343" y="319"/>
                        <a:pt x="164" y="33"/>
                      </a:cubicBezTo>
                      <a:cubicBezTo>
                        <a:pt x="145" y="10"/>
                        <a:pt x="120" y="1"/>
                        <a:pt x="9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5" name="Google Shape;10215;p63"/>
                <p:cNvSpPr/>
                <p:nvPr/>
              </p:nvSpPr>
              <p:spPr>
                <a:xfrm>
                  <a:off x="690824" y="2107752"/>
                  <a:ext cx="114265" cy="119627"/>
                </a:xfrm>
                <a:custGeom>
                  <a:avLst/>
                  <a:gdLst/>
                  <a:ahLst/>
                  <a:cxnLst/>
                  <a:rect l="l" t="t" r="r" b="b"/>
                  <a:pathLst>
                    <a:path w="3580" h="3748" extrusionOk="0">
                      <a:moveTo>
                        <a:pt x="3464" y="1"/>
                      </a:moveTo>
                      <a:cubicBezTo>
                        <a:pt x="3446" y="1"/>
                        <a:pt x="3429" y="8"/>
                        <a:pt x="3415" y="25"/>
                      </a:cubicBezTo>
                      <a:cubicBezTo>
                        <a:pt x="2272" y="1215"/>
                        <a:pt x="1189" y="2454"/>
                        <a:pt x="46" y="3632"/>
                      </a:cubicBezTo>
                      <a:cubicBezTo>
                        <a:pt x="0" y="3687"/>
                        <a:pt x="45" y="3748"/>
                        <a:pt x="100" y="3748"/>
                      </a:cubicBezTo>
                      <a:cubicBezTo>
                        <a:pt x="117" y="3748"/>
                        <a:pt x="136" y="3742"/>
                        <a:pt x="153" y="3727"/>
                      </a:cubicBezTo>
                      <a:cubicBezTo>
                        <a:pt x="1296" y="2537"/>
                        <a:pt x="2379" y="1299"/>
                        <a:pt x="3534" y="120"/>
                      </a:cubicBezTo>
                      <a:cubicBezTo>
                        <a:pt x="3580" y="74"/>
                        <a:pt x="3521" y="1"/>
                        <a:pt x="346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6" name="Google Shape;10216;p63"/>
                <p:cNvSpPr/>
                <p:nvPr/>
              </p:nvSpPr>
              <p:spPr>
                <a:xfrm>
                  <a:off x="716679" y="2126776"/>
                  <a:ext cx="94891" cy="98529"/>
                </a:xfrm>
                <a:custGeom>
                  <a:avLst/>
                  <a:gdLst/>
                  <a:ahLst/>
                  <a:cxnLst/>
                  <a:rect l="l" t="t" r="r" b="b"/>
                  <a:pathLst>
                    <a:path w="2973" h="3087" extrusionOk="0">
                      <a:moveTo>
                        <a:pt x="2867" y="0"/>
                      </a:moveTo>
                      <a:cubicBezTo>
                        <a:pt x="2850" y="0"/>
                        <a:pt x="2833" y="7"/>
                        <a:pt x="2819" y="24"/>
                      </a:cubicBezTo>
                      <a:cubicBezTo>
                        <a:pt x="1927" y="1012"/>
                        <a:pt x="1045" y="2072"/>
                        <a:pt x="57" y="2977"/>
                      </a:cubicBezTo>
                      <a:cubicBezTo>
                        <a:pt x="1" y="3024"/>
                        <a:pt x="56" y="3086"/>
                        <a:pt x="111" y="3086"/>
                      </a:cubicBezTo>
                      <a:cubicBezTo>
                        <a:pt x="126" y="3086"/>
                        <a:pt x="140" y="3082"/>
                        <a:pt x="152" y="3072"/>
                      </a:cubicBezTo>
                      <a:lnTo>
                        <a:pt x="164" y="3072"/>
                      </a:lnTo>
                      <a:cubicBezTo>
                        <a:pt x="1153" y="2179"/>
                        <a:pt x="2034" y="1107"/>
                        <a:pt x="2927" y="119"/>
                      </a:cubicBezTo>
                      <a:cubicBezTo>
                        <a:pt x="2972" y="74"/>
                        <a:pt x="2920" y="0"/>
                        <a:pt x="286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7" name="Google Shape;10217;p63"/>
                <p:cNvSpPr/>
                <p:nvPr/>
              </p:nvSpPr>
              <p:spPr>
                <a:xfrm>
                  <a:off x="906248" y="2303736"/>
                  <a:ext cx="75868" cy="77113"/>
                </a:xfrm>
                <a:custGeom>
                  <a:avLst/>
                  <a:gdLst/>
                  <a:ahLst/>
                  <a:cxnLst/>
                  <a:rect l="l" t="t" r="r" b="b"/>
                  <a:pathLst>
                    <a:path w="2377" h="2416" extrusionOk="0">
                      <a:moveTo>
                        <a:pt x="2271" y="1"/>
                      </a:moveTo>
                      <a:cubicBezTo>
                        <a:pt x="2251" y="1"/>
                        <a:pt x="2231" y="9"/>
                        <a:pt x="2214" y="28"/>
                      </a:cubicBezTo>
                      <a:cubicBezTo>
                        <a:pt x="1572" y="850"/>
                        <a:pt x="845" y="1612"/>
                        <a:pt x="48" y="2290"/>
                      </a:cubicBezTo>
                      <a:cubicBezTo>
                        <a:pt x="0" y="2338"/>
                        <a:pt x="43" y="2415"/>
                        <a:pt x="99" y="2415"/>
                      </a:cubicBezTo>
                      <a:cubicBezTo>
                        <a:pt x="113" y="2415"/>
                        <a:pt x="128" y="2410"/>
                        <a:pt x="143" y="2398"/>
                      </a:cubicBezTo>
                      <a:cubicBezTo>
                        <a:pt x="941" y="1707"/>
                        <a:pt x="1679" y="945"/>
                        <a:pt x="2334" y="112"/>
                      </a:cubicBezTo>
                      <a:cubicBezTo>
                        <a:pt x="2377" y="59"/>
                        <a:pt x="2325" y="1"/>
                        <a:pt x="22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8" name="Google Shape;10218;p63"/>
                <p:cNvSpPr/>
                <p:nvPr/>
              </p:nvSpPr>
              <p:spPr>
                <a:xfrm>
                  <a:off x="981259" y="2294799"/>
                  <a:ext cx="8586" cy="7373"/>
                </a:xfrm>
                <a:custGeom>
                  <a:avLst/>
                  <a:gdLst/>
                  <a:ahLst/>
                  <a:cxnLst/>
                  <a:rect l="l" t="t" r="r" b="b"/>
                  <a:pathLst>
                    <a:path w="269" h="231" extrusionOk="0">
                      <a:moveTo>
                        <a:pt x="152" y="0"/>
                      </a:moveTo>
                      <a:cubicBezTo>
                        <a:pt x="133" y="0"/>
                        <a:pt x="115" y="7"/>
                        <a:pt x="103" y="23"/>
                      </a:cubicBezTo>
                      <a:lnTo>
                        <a:pt x="43" y="130"/>
                      </a:lnTo>
                      <a:cubicBezTo>
                        <a:pt x="1" y="180"/>
                        <a:pt x="54" y="231"/>
                        <a:pt x="106" y="231"/>
                      </a:cubicBezTo>
                      <a:cubicBezTo>
                        <a:pt x="127" y="231"/>
                        <a:pt x="148" y="222"/>
                        <a:pt x="162" y="201"/>
                      </a:cubicBezTo>
                      <a:lnTo>
                        <a:pt x="234" y="106"/>
                      </a:lnTo>
                      <a:cubicBezTo>
                        <a:pt x="269" y="53"/>
                        <a:pt x="206" y="0"/>
                        <a:pt x="15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9" name="Google Shape;10219;p63"/>
                <p:cNvSpPr/>
                <p:nvPr/>
              </p:nvSpPr>
              <p:spPr>
                <a:xfrm>
                  <a:off x="892459" y="2382800"/>
                  <a:ext cx="10724" cy="7947"/>
                </a:xfrm>
                <a:custGeom>
                  <a:avLst/>
                  <a:gdLst/>
                  <a:ahLst/>
                  <a:cxnLst/>
                  <a:rect l="l" t="t" r="r" b="b"/>
                  <a:pathLst>
                    <a:path w="336" h="249" extrusionOk="0">
                      <a:moveTo>
                        <a:pt x="232" y="0"/>
                      </a:moveTo>
                      <a:cubicBezTo>
                        <a:pt x="213" y="0"/>
                        <a:pt x="195" y="8"/>
                        <a:pt x="182" y="28"/>
                      </a:cubicBezTo>
                      <a:cubicBezTo>
                        <a:pt x="146" y="63"/>
                        <a:pt x="110" y="99"/>
                        <a:pt x="63" y="123"/>
                      </a:cubicBezTo>
                      <a:cubicBezTo>
                        <a:pt x="1" y="154"/>
                        <a:pt x="38" y="249"/>
                        <a:pt x="104" y="249"/>
                      </a:cubicBezTo>
                      <a:cubicBezTo>
                        <a:pt x="113" y="249"/>
                        <a:pt x="124" y="247"/>
                        <a:pt x="134" y="242"/>
                      </a:cubicBezTo>
                      <a:cubicBezTo>
                        <a:pt x="194" y="206"/>
                        <a:pt x="253" y="159"/>
                        <a:pt x="301" y="99"/>
                      </a:cubicBezTo>
                      <a:cubicBezTo>
                        <a:pt x="336" y="56"/>
                        <a:pt x="282" y="0"/>
                        <a:pt x="23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0" name="Google Shape;10220;p63"/>
                <p:cNvSpPr/>
                <p:nvPr/>
              </p:nvSpPr>
              <p:spPr>
                <a:xfrm>
                  <a:off x="879276" y="2330740"/>
                  <a:ext cx="110818" cy="97763"/>
                </a:xfrm>
                <a:custGeom>
                  <a:avLst/>
                  <a:gdLst/>
                  <a:ahLst/>
                  <a:cxnLst/>
                  <a:rect l="l" t="t" r="r" b="b"/>
                  <a:pathLst>
                    <a:path w="3472" h="3063" extrusionOk="0">
                      <a:moveTo>
                        <a:pt x="3367" y="0"/>
                      </a:moveTo>
                      <a:cubicBezTo>
                        <a:pt x="3347" y="0"/>
                        <a:pt x="3326" y="8"/>
                        <a:pt x="3310" y="28"/>
                      </a:cubicBezTo>
                      <a:cubicBezTo>
                        <a:pt x="2393" y="1159"/>
                        <a:pt x="1345" y="2218"/>
                        <a:pt x="71" y="2933"/>
                      </a:cubicBezTo>
                      <a:cubicBezTo>
                        <a:pt x="0" y="2963"/>
                        <a:pt x="41" y="3062"/>
                        <a:pt x="99" y="3062"/>
                      </a:cubicBezTo>
                      <a:cubicBezTo>
                        <a:pt x="109" y="3062"/>
                        <a:pt x="120" y="3059"/>
                        <a:pt x="131" y="3052"/>
                      </a:cubicBezTo>
                      <a:cubicBezTo>
                        <a:pt x="1428" y="2325"/>
                        <a:pt x="2500" y="1254"/>
                        <a:pt x="3429" y="99"/>
                      </a:cubicBezTo>
                      <a:cubicBezTo>
                        <a:pt x="3472" y="56"/>
                        <a:pt x="3421" y="0"/>
                        <a:pt x="336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1" name="Google Shape;10221;p63"/>
                <p:cNvSpPr/>
                <p:nvPr/>
              </p:nvSpPr>
              <p:spPr>
                <a:xfrm>
                  <a:off x="991058" y="2318515"/>
                  <a:ext cx="9384" cy="10277"/>
                </a:xfrm>
                <a:custGeom>
                  <a:avLst/>
                  <a:gdLst/>
                  <a:ahLst/>
                  <a:cxnLst/>
                  <a:rect l="l" t="t" r="r" b="b"/>
                  <a:pathLst>
                    <a:path w="294" h="322" extrusionOk="0">
                      <a:moveTo>
                        <a:pt x="195" y="0"/>
                      </a:moveTo>
                      <a:cubicBezTo>
                        <a:pt x="175" y="0"/>
                        <a:pt x="155" y="9"/>
                        <a:pt x="141" y="30"/>
                      </a:cubicBezTo>
                      <a:lnTo>
                        <a:pt x="34" y="220"/>
                      </a:lnTo>
                      <a:cubicBezTo>
                        <a:pt x="0" y="271"/>
                        <a:pt x="50" y="321"/>
                        <a:pt x="99" y="321"/>
                      </a:cubicBezTo>
                      <a:cubicBezTo>
                        <a:pt x="119" y="321"/>
                        <a:pt x="139" y="312"/>
                        <a:pt x="153" y="292"/>
                      </a:cubicBezTo>
                      <a:lnTo>
                        <a:pt x="260" y="101"/>
                      </a:lnTo>
                      <a:cubicBezTo>
                        <a:pt x="294" y="51"/>
                        <a:pt x="244" y="0"/>
                        <a:pt x="19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2" name="Google Shape;10222;p63"/>
                <p:cNvSpPr/>
                <p:nvPr/>
              </p:nvSpPr>
              <p:spPr>
                <a:xfrm>
                  <a:off x="930188" y="2365563"/>
                  <a:ext cx="88571" cy="78198"/>
                </a:xfrm>
                <a:custGeom>
                  <a:avLst/>
                  <a:gdLst/>
                  <a:ahLst/>
                  <a:cxnLst/>
                  <a:rect l="l" t="t" r="r" b="b"/>
                  <a:pathLst>
                    <a:path w="2775" h="2450" extrusionOk="0">
                      <a:moveTo>
                        <a:pt x="2692" y="0"/>
                      </a:moveTo>
                      <a:cubicBezTo>
                        <a:pt x="2660" y="0"/>
                        <a:pt x="2631" y="18"/>
                        <a:pt x="2631" y="56"/>
                      </a:cubicBezTo>
                      <a:cubicBezTo>
                        <a:pt x="2619" y="1134"/>
                        <a:pt x="1087" y="2306"/>
                        <a:pt x="110" y="2306"/>
                      </a:cubicBezTo>
                      <a:cubicBezTo>
                        <a:pt x="105" y="2306"/>
                        <a:pt x="100" y="2306"/>
                        <a:pt x="95" y="2306"/>
                      </a:cubicBezTo>
                      <a:cubicBezTo>
                        <a:pt x="12" y="2306"/>
                        <a:pt x="0" y="2449"/>
                        <a:pt x="95" y="2449"/>
                      </a:cubicBezTo>
                      <a:cubicBezTo>
                        <a:pt x="101" y="2449"/>
                        <a:pt x="106" y="2449"/>
                        <a:pt x="111" y="2449"/>
                      </a:cubicBezTo>
                      <a:cubicBezTo>
                        <a:pt x="1182" y="2449"/>
                        <a:pt x="2762" y="1253"/>
                        <a:pt x="2774" y="80"/>
                      </a:cubicBezTo>
                      <a:cubicBezTo>
                        <a:pt x="2774" y="27"/>
                        <a:pt x="2731" y="0"/>
                        <a:pt x="269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3" name="Google Shape;10223;p63"/>
                <p:cNvSpPr/>
                <p:nvPr/>
              </p:nvSpPr>
              <p:spPr>
                <a:xfrm>
                  <a:off x="924187" y="2437829"/>
                  <a:ext cx="6320" cy="4564"/>
                </a:xfrm>
                <a:custGeom>
                  <a:avLst/>
                  <a:gdLst/>
                  <a:ahLst/>
                  <a:cxnLst/>
                  <a:rect l="l" t="t" r="r" b="b"/>
                  <a:pathLst>
                    <a:path w="198" h="143" extrusionOk="0">
                      <a:moveTo>
                        <a:pt x="97" y="1"/>
                      </a:moveTo>
                      <a:cubicBezTo>
                        <a:pt x="83" y="1"/>
                        <a:pt x="69" y="6"/>
                        <a:pt x="57" y="18"/>
                      </a:cubicBezTo>
                      <a:cubicBezTo>
                        <a:pt x="0" y="66"/>
                        <a:pt x="49" y="143"/>
                        <a:pt x="101" y="143"/>
                      </a:cubicBezTo>
                      <a:cubicBezTo>
                        <a:pt x="114" y="143"/>
                        <a:pt x="128" y="138"/>
                        <a:pt x="140" y="125"/>
                      </a:cubicBezTo>
                      <a:cubicBezTo>
                        <a:pt x="197" y="78"/>
                        <a:pt x="149" y="1"/>
                        <a:pt x="9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4" name="Google Shape;10224;p63"/>
                <p:cNvSpPr/>
                <p:nvPr/>
              </p:nvSpPr>
              <p:spPr>
                <a:xfrm>
                  <a:off x="1011135" y="2358573"/>
                  <a:ext cx="6543" cy="4596"/>
                </a:xfrm>
                <a:custGeom>
                  <a:avLst/>
                  <a:gdLst/>
                  <a:ahLst/>
                  <a:cxnLst/>
                  <a:rect l="l" t="t" r="r" b="b"/>
                  <a:pathLst>
                    <a:path w="205" h="144" extrusionOk="0">
                      <a:moveTo>
                        <a:pt x="93" y="1"/>
                      </a:moveTo>
                      <a:cubicBezTo>
                        <a:pt x="81" y="1"/>
                        <a:pt x="70" y="5"/>
                        <a:pt x="60" y="13"/>
                      </a:cubicBezTo>
                      <a:cubicBezTo>
                        <a:pt x="1" y="62"/>
                        <a:pt x="55" y="144"/>
                        <a:pt x="116" y="144"/>
                      </a:cubicBezTo>
                      <a:cubicBezTo>
                        <a:pt x="129" y="144"/>
                        <a:pt x="142" y="140"/>
                        <a:pt x="155" y="132"/>
                      </a:cubicBezTo>
                      <a:cubicBezTo>
                        <a:pt x="204" y="83"/>
                        <a:pt x="147" y="1"/>
                        <a:pt x="9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5" name="Google Shape;10225;p63"/>
                <p:cNvSpPr/>
                <p:nvPr/>
              </p:nvSpPr>
              <p:spPr>
                <a:xfrm>
                  <a:off x="642977" y="2096676"/>
                  <a:ext cx="6288" cy="4341"/>
                </a:xfrm>
                <a:custGeom>
                  <a:avLst/>
                  <a:gdLst/>
                  <a:ahLst/>
                  <a:cxnLst/>
                  <a:rect l="l" t="t" r="r" b="b"/>
                  <a:pathLst>
                    <a:path w="197" h="136" extrusionOk="0">
                      <a:moveTo>
                        <a:pt x="90" y="1"/>
                      </a:moveTo>
                      <a:cubicBezTo>
                        <a:pt x="73" y="1"/>
                        <a:pt x="57" y="8"/>
                        <a:pt x="45" y="26"/>
                      </a:cubicBezTo>
                      <a:cubicBezTo>
                        <a:pt x="0" y="71"/>
                        <a:pt x="49" y="135"/>
                        <a:pt x="101" y="135"/>
                      </a:cubicBezTo>
                      <a:cubicBezTo>
                        <a:pt x="118" y="135"/>
                        <a:pt x="137" y="128"/>
                        <a:pt x="152" y="110"/>
                      </a:cubicBezTo>
                      <a:cubicBezTo>
                        <a:pt x="196" y="65"/>
                        <a:pt x="141" y="1"/>
                        <a:pt x="9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6" name="Google Shape;10226;p63"/>
                <p:cNvSpPr/>
                <p:nvPr/>
              </p:nvSpPr>
              <p:spPr>
                <a:xfrm>
                  <a:off x="746332" y="2088154"/>
                  <a:ext cx="6352" cy="4500"/>
                </a:xfrm>
                <a:custGeom>
                  <a:avLst/>
                  <a:gdLst/>
                  <a:ahLst/>
                  <a:cxnLst/>
                  <a:rect l="l" t="t" r="r" b="b"/>
                  <a:pathLst>
                    <a:path w="199" h="141" extrusionOk="0">
                      <a:moveTo>
                        <a:pt x="90" y="1"/>
                      </a:moveTo>
                      <a:cubicBezTo>
                        <a:pt x="74" y="1"/>
                        <a:pt x="58" y="6"/>
                        <a:pt x="45" y="20"/>
                      </a:cubicBezTo>
                      <a:cubicBezTo>
                        <a:pt x="0" y="73"/>
                        <a:pt x="56" y="140"/>
                        <a:pt x="107" y="140"/>
                      </a:cubicBezTo>
                      <a:cubicBezTo>
                        <a:pt x="124" y="140"/>
                        <a:pt x="140" y="133"/>
                        <a:pt x="152" y="115"/>
                      </a:cubicBezTo>
                      <a:cubicBezTo>
                        <a:pt x="198" y="69"/>
                        <a:pt x="144" y="1"/>
                        <a:pt x="9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7" name="Google Shape;10227;p63"/>
                <p:cNvSpPr/>
                <p:nvPr/>
              </p:nvSpPr>
              <p:spPr>
                <a:xfrm>
                  <a:off x="765228" y="2246409"/>
                  <a:ext cx="16374" cy="14650"/>
                </a:xfrm>
                <a:custGeom>
                  <a:avLst/>
                  <a:gdLst/>
                  <a:ahLst/>
                  <a:cxnLst/>
                  <a:rect l="l" t="t" r="r" b="b"/>
                  <a:pathLst>
                    <a:path w="513" h="459" extrusionOk="0">
                      <a:moveTo>
                        <a:pt x="253" y="0"/>
                      </a:moveTo>
                      <a:cubicBezTo>
                        <a:pt x="205" y="0"/>
                        <a:pt x="159" y="16"/>
                        <a:pt x="120" y="50"/>
                      </a:cubicBezTo>
                      <a:cubicBezTo>
                        <a:pt x="13" y="122"/>
                        <a:pt x="1" y="265"/>
                        <a:pt x="84" y="372"/>
                      </a:cubicBezTo>
                      <a:cubicBezTo>
                        <a:pt x="126" y="427"/>
                        <a:pt x="191" y="458"/>
                        <a:pt x="260" y="458"/>
                      </a:cubicBezTo>
                      <a:cubicBezTo>
                        <a:pt x="310" y="458"/>
                        <a:pt x="361" y="442"/>
                        <a:pt x="406" y="407"/>
                      </a:cubicBezTo>
                      <a:cubicBezTo>
                        <a:pt x="501" y="336"/>
                        <a:pt x="513" y="193"/>
                        <a:pt x="441" y="98"/>
                      </a:cubicBezTo>
                      <a:cubicBezTo>
                        <a:pt x="392" y="34"/>
                        <a:pt x="322" y="0"/>
                        <a:pt x="25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8" name="Google Shape;10228;p63"/>
                <p:cNvSpPr/>
                <p:nvPr/>
              </p:nvSpPr>
              <p:spPr>
                <a:xfrm>
                  <a:off x="834015" y="2177623"/>
                  <a:ext cx="16757" cy="14842"/>
                </a:xfrm>
                <a:custGeom>
                  <a:avLst/>
                  <a:gdLst/>
                  <a:ahLst/>
                  <a:cxnLst/>
                  <a:rect l="l" t="t" r="r" b="b"/>
                  <a:pathLst>
                    <a:path w="525" h="465" extrusionOk="0">
                      <a:moveTo>
                        <a:pt x="250" y="0"/>
                      </a:moveTo>
                      <a:cubicBezTo>
                        <a:pt x="201" y="0"/>
                        <a:pt x="152" y="16"/>
                        <a:pt x="108" y="50"/>
                      </a:cubicBezTo>
                      <a:cubicBezTo>
                        <a:pt x="13" y="122"/>
                        <a:pt x="1" y="276"/>
                        <a:pt x="84" y="372"/>
                      </a:cubicBezTo>
                      <a:cubicBezTo>
                        <a:pt x="126" y="434"/>
                        <a:pt x="192" y="464"/>
                        <a:pt x="261" y="464"/>
                      </a:cubicBezTo>
                      <a:cubicBezTo>
                        <a:pt x="310" y="464"/>
                        <a:pt x="361" y="449"/>
                        <a:pt x="406" y="419"/>
                      </a:cubicBezTo>
                      <a:cubicBezTo>
                        <a:pt x="513" y="348"/>
                        <a:pt x="525" y="193"/>
                        <a:pt x="441" y="98"/>
                      </a:cubicBezTo>
                      <a:cubicBezTo>
                        <a:pt x="392" y="34"/>
                        <a:pt x="322" y="0"/>
                        <a:pt x="25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9" name="Google Shape;10229;p63"/>
                <p:cNvSpPr/>
                <p:nvPr/>
              </p:nvSpPr>
              <p:spPr>
                <a:xfrm>
                  <a:off x="867881" y="2393589"/>
                  <a:ext cx="22821" cy="15544"/>
                </a:xfrm>
                <a:custGeom>
                  <a:avLst/>
                  <a:gdLst/>
                  <a:ahLst/>
                  <a:cxnLst/>
                  <a:rect l="l" t="t" r="r" b="b"/>
                  <a:pathLst>
                    <a:path w="715" h="487" extrusionOk="0">
                      <a:moveTo>
                        <a:pt x="618" y="1"/>
                      </a:moveTo>
                      <a:cubicBezTo>
                        <a:pt x="607" y="1"/>
                        <a:pt x="595" y="4"/>
                        <a:pt x="583" y="11"/>
                      </a:cubicBezTo>
                      <a:lnTo>
                        <a:pt x="71" y="356"/>
                      </a:lnTo>
                      <a:cubicBezTo>
                        <a:pt x="1" y="396"/>
                        <a:pt x="40" y="487"/>
                        <a:pt x="96" y="487"/>
                      </a:cubicBezTo>
                      <a:cubicBezTo>
                        <a:pt x="107" y="487"/>
                        <a:pt x="119" y="483"/>
                        <a:pt x="130" y="476"/>
                      </a:cubicBezTo>
                      <a:lnTo>
                        <a:pt x="654" y="142"/>
                      </a:lnTo>
                      <a:cubicBezTo>
                        <a:pt x="715" y="102"/>
                        <a:pt x="681" y="1"/>
                        <a:pt x="61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0" name="Google Shape;10230;p63"/>
                <p:cNvSpPr/>
                <p:nvPr/>
              </p:nvSpPr>
              <p:spPr>
                <a:xfrm>
                  <a:off x="873946" y="2163036"/>
                  <a:ext cx="6447" cy="4596"/>
                </a:xfrm>
                <a:custGeom>
                  <a:avLst/>
                  <a:gdLst/>
                  <a:ahLst/>
                  <a:cxnLst/>
                  <a:rect l="l" t="t" r="r" b="b"/>
                  <a:pathLst>
                    <a:path w="202" h="144" extrusionOk="0">
                      <a:moveTo>
                        <a:pt x="91" y="0"/>
                      </a:moveTo>
                      <a:cubicBezTo>
                        <a:pt x="76" y="0"/>
                        <a:pt x="61" y="6"/>
                        <a:pt x="48" y="19"/>
                      </a:cubicBezTo>
                      <a:cubicBezTo>
                        <a:pt x="0" y="66"/>
                        <a:pt x="58" y="144"/>
                        <a:pt x="114" y="144"/>
                      </a:cubicBezTo>
                      <a:cubicBezTo>
                        <a:pt x="128" y="144"/>
                        <a:pt x="142" y="138"/>
                        <a:pt x="155" y="126"/>
                      </a:cubicBezTo>
                      <a:cubicBezTo>
                        <a:pt x="201" y="71"/>
                        <a:pt x="146" y="0"/>
                        <a:pt x="9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1" name="Google Shape;10231;p63"/>
                <p:cNvSpPr/>
                <p:nvPr/>
              </p:nvSpPr>
              <p:spPr>
                <a:xfrm>
                  <a:off x="875222" y="2141714"/>
                  <a:ext cx="36737" cy="53845"/>
                </a:xfrm>
                <a:custGeom>
                  <a:avLst/>
                  <a:gdLst/>
                  <a:ahLst/>
                  <a:cxnLst/>
                  <a:rect l="l" t="t" r="r" b="b"/>
                  <a:pathLst>
                    <a:path w="1151" h="1687" extrusionOk="0">
                      <a:moveTo>
                        <a:pt x="427" y="1"/>
                      </a:moveTo>
                      <a:cubicBezTo>
                        <a:pt x="203" y="1"/>
                        <a:pt x="41" y="237"/>
                        <a:pt x="8" y="508"/>
                      </a:cubicBezTo>
                      <a:cubicBezTo>
                        <a:pt x="0" y="559"/>
                        <a:pt x="45" y="592"/>
                        <a:pt x="84" y="592"/>
                      </a:cubicBezTo>
                      <a:cubicBezTo>
                        <a:pt x="110" y="592"/>
                        <a:pt x="134" y="577"/>
                        <a:pt x="138" y="544"/>
                      </a:cubicBezTo>
                      <a:lnTo>
                        <a:pt x="150" y="544"/>
                      </a:lnTo>
                      <a:cubicBezTo>
                        <a:pt x="162" y="385"/>
                        <a:pt x="239" y="138"/>
                        <a:pt x="454" y="138"/>
                      </a:cubicBezTo>
                      <a:cubicBezTo>
                        <a:pt x="464" y="138"/>
                        <a:pt x="474" y="138"/>
                        <a:pt x="484" y="139"/>
                      </a:cubicBezTo>
                      <a:cubicBezTo>
                        <a:pt x="710" y="175"/>
                        <a:pt x="841" y="508"/>
                        <a:pt x="889" y="687"/>
                      </a:cubicBezTo>
                      <a:cubicBezTo>
                        <a:pt x="960" y="985"/>
                        <a:pt x="960" y="1294"/>
                        <a:pt x="889" y="1604"/>
                      </a:cubicBezTo>
                      <a:cubicBezTo>
                        <a:pt x="881" y="1654"/>
                        <a:pt x="926" y="1687"/>
                        <a:pt x="968" y="1687"/>
                      </a:cubicBezTo>
                      <a:cubicBezTo>
                        <a:pt x="996" y="1687"/>
                        <a:pt x="1022" y="1673"/>
                        <a:pt x="1031" y="1640"/>
                      </a:cubicBezTo>
                      <a:cubicBezTo>
                        <a:pt x="1115" y="1187"/>
                        <a:pt x="1151" y="485"/>
                        <a:pt x="722" y="127"/>
                      </a:cubicBezTo>
                      <a:cubicBezTo>
                        <a:pt x="616" y="39"/>
                        <a:pt x="516" y="1"/>
                        <a:pt x="42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2" name="Google Shape;10232;p63"/>
                <p:cNvSpPr/>
                <p:nvPr/>
              </p:nvSpPr>
              <p:spPr>
                <a:xfrm>
                  <a:off x="764143" y="2310822"/>
                  <a:ext cx="6000" cy="4309"/>
                </a:xfrm>
                <a:custGeom>
                  <a:avLst/>
                  <a:gdLst/>
                  <a:ahLst/>
                  <a:cxnLst/>
                  <a:rect l="l" t="t" r="r" b="b"/>
                  <a:pathLst>
                    <a:path w="188" h="135" extrusionOk="0">
                      <a:moveTo>
                        <a:pt x="93" y="0"/>
                      </a:moveTo>
                      <a:cubicBezTo>
                        <a:pt x="77" y="0"/>
                        <a:pt x="61" y="6"/>
                        <a:pt x="47" y="21"/>
                      </a:cubicBezTo>
                      <a:cubicBezTo>
                        <a:pt x="0" y="67"/>
                        <a:pt x="48" y="135"/>
                        <a:pt x="99" y="135"/>
                      </a:cubicBezTo>
                      <a:cubicBezTo>
                        <a:pt x="114" y="135"/>
                        <a:pt x="129" y="129"/>
                        <a:pt x="142" y="116"/>
                      </a:cubicBezTo>
                      <a:cubicBezTo>
                        <a:pt x="187" y="61"/>
                        <a:pt x="143" y="0"/>
                        <a:pt x="9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3" name="Google Shape;10233;p63"/>
                <p:cNvSpPr/>
                <p:nvPr/>
              </p:nvSpPr>
              <p:spPr>
                <a:xfrm>
                  <a:off x="716104" y="2286212"/>
                  <a:ext cx="44876" cy="31407"/>
                </a:xfrm>
                <a:custGeom>
                  <a:avLst/>
                  <a:gdLst/>
                  <a:ahLst/>
                  <a:cxnLst/>
                  <a:rect l="l" t="t" r="r" b="b"/>
                  <a:pathLst>
                    <a:path w="1406" h="984" extrusionOk="0">
                      <a:moveTo>
                        <a:pt x="908" y="1"/>
                      </a:moveTo>
                      <a:cubicBezTo>
                        <a:pt x="565" y="1"/>
                        <a:pt x="1" y="91"/>
                        <a:pt x="147" y="518"/>
                      </a:cubicBezTo>
                      <a:cubicBezTo>
                        <a:pt x="218" y="720"/>
                        <a:pt x="421" y="803"/>
                        <a:pt x="599" y="875"/>
                      </a:cubicBezTo>
                      <a:cubicBezTo>
                        <a:pt x="768" y="946"/>
                        <a:pt x="949" y="984"/>
                        <a:pt x="1134" y="984"/>
                      </a:cubicBezTo>
                      <a:cubicBezTo>
                        <a:pt x="1198" y="984"/>
                        <a:pt x="1262" y="979"/>
                        <a:pt x="1325" y="970"/>
                      </a:cubicBezTo>
                      <a:cubicBezTo>
                        <a:pt x="1405" y="959"/>
                        <a:pt x="1376" y="838"/>
                        <a:pt x="1300" y="838"/>
                      </a:cubicBezTo>
                      <a:cubicBezTo>
                        <a:pt x="1297" y="838"/>
                        <a:pt x="1293" y="839"/>
                        <a:pt x="1290" y="839"/>
                      </a:cubicBezTo>
                      <a:cubicBezTo>
                        <a:pt x="1248" y="847"/>
                        <a:pt x="1201" y="850"/>
                        <a:pt x="1151" y="850"/>
                      </a:cubicBezTo>
                      <a:cubicBezTo>
                        <a:pt x="886" y="850"/>
                        <a:pt x="531" y="749"/>
                        <a:pt x="361" y="589"/>
                      </a:cubicBezTo>
                      <a:lnTo>
                        <a:pt x="290" y="518"/>
                      </a:lnTo>
                      <a:lnTo>
                        <a:pt x="373" y="232"/>
                      </a:lnTo>
                      <a:cubicBezTo>
                        <a:pt x="444" y="184"/>
                        <a:pt x="516" y="149"/>
                        <a:pt x="599" y="149"/>
                      </a:cubicBezTo>
                      <a:cubicBezTo>
                        <a:pt x="671" y="137"/>
                        <a:pt x="745" y="131"/>
                        <a:pt x="819" y="131"/>
                      </a:cubicBezTo>
                      <a:cubicBezTo>
                        <a:pt x="894" y="131"/>
                        <a:pt x="968" y="137"/>
                        <a:pt x="1040" y="149"/>
                      </a:cubicBezTo>
                      <a:cubicBezTo>
                        <a:pt x="1123" y="149"/>
                        <a:pt x="1123" y="18"/>
                        <a:pt x="1040" y="6"/>
                      </a:cubicBezTo>
                      <a:cubicBezTo>
                        <a:pt x="1002" y="3"/>
                        <a:pt x="957" y="1"/>
                        <a:pt x="90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4" name="Google Shape;10234;p63"/>
                <p:cNvSpPr/>
                <p:nvPr/>
              </p:nvSpPr>
              <p:spPr>
                <a:xfrm>
                  <a:off x="791338" y="2207149"/>
                  <a:ext cx="29332" cy="28438"/>
                </a:xfrm>
                <a:custGeom>
                  <a:avLst/>
                  <a:gdLst/>
                  <a:ahLst/>
                  <a:cxnLst/>
                  <a:rect l="l" t="t" r="r" b="b"/>
                  <a:pathLst>
                    <a:path w="919" h="891" extrusionOk="0">
                      <a:moveTo>
                        <a:pt x="820" y="0"/>
                      </a:moveTo>
                      <a:cubicBezTo>
                        <a:pt x="800" y="0"/>
                        <a:pt x="780" y="9"/>
                        <a:pt x="766" y="30"/>
                      </a:cubicBezTo>
                      <a:cubicBezTo>
                        <a:pt x="671" y="185"/>
                        <a:pt x="516" y="185"/>
                        <a:pt x="385" y="280"/>
                      </a:cubicBezTo>
                      <a:cubicBezTo>
                        <a:pt x="219" y="399"/>
                        <a:pt x="290" y="673"/>
                        <a:pt x="76" y="768"/>
                      </a:cubicBezTo>
                      <a:cubicBezTo>
                        <a:pt x="1" y="800"/>
                        <a:pt x="61" y="891"/>
                        <a:pt x="126" y="891"/>
                      </a:cubicBezTo>
                      <a:cubicBezTo>
                        <a:pt x="133" y="891"/>
                        <a:pt x="140" y="890"/>
                        <a:pt x="147" y="887"/>
                      </a:cubicBezTo>
                      <a:lnTo>
                        <a:pt x="159" y="887"/>
                      </a:lnTo>
                      <a:cubicBezTo>
                        <a:pt x="230" y="852"/>
                        <a:pt x="290" y="804"/>
                        <a:pt x="338" y="733"/>
                      </a:cubicBezTo>
                      <a:cubicBezTo>
                        <a:pt x="397" y="613"/>
                        <a:pt x="397" y="447"/>
                        <a:pt x="516" y="363"/>
                      </a:cubicBezTo>
                      <a:cubicBezTo>
                        <a:pt x="564" y="328"/>
                        <a:pt x="659" y="316"/>
                        <a:pt x="719" y="280"/>
                      </a:cubicBezTo>
                      <a:cubicBezTo>
                        <a:pt x="790" y="232"/>
                        <a:pt x="850" y="173"/>
                        <a:pt x="885" y="102"/>
                      </a:cubicBezTo>
                      <a:cubicBezTo>
                        <a:pt x="919" y="51"/>
                        <a:pt x="869" y="0"/>
                        <a:pt x="82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5" name="Google Shape;10235;p63"/>
                <p:cNvSpPr/>
                <p:nvPr/>
              </p:nvSpPr>
              <p:spPr>
                <a:xfrm>
                  <a:off x="798584" y="2212575"/>
                  <a:ext cx="26715" cy="24959"/>
                </a:xfrm>
                <a:custGeom>
                  <a:avLst/>
                  <a:gdLst/>
                  <a:ahLst/>
                  <a:cxnLst/>
                  <a:rect l="l" t="t" r="r" b="b"/>
                  <a:pathLst>
                    <a:path w="837" h="782" extrusionOk="0">
                      <a:moveTo>
                        <a:pt x="425" y="0"/>
                      </a:moveTo>
                      <a:cubicBezTo>
                        <a:pt x="357" y="0"/>
                        <a:pt x="344" y="112"/>
                        <a:pt x="420" y="134"/>
                      </a:cubicBezTo>
                      <a:cubicBezTo>
                        <a:pt x="527" y="158"/>
                        <a:pt x="623" y="229"/>
                        <a:pt x="670" y="324"/>
                      </a:cubicBezTo>
                      <a:cubicBezTo>
                        <a:pt x="694" y="420"/>
                        <a:pt x="670" y="515"/>
                        <a:pt x="599" y="586"/>
                      </a:cubicBezTo>
                      <a:cubicBezTo>
                        <a:pt x="555" y="627"/>
                        <a:pt x="504" y="645"/>
                        <a:pt x="454" y="645"/>
                      </a:cubicBezTo>
                      <a:cubicBezTo>
                        <a:pt x="327" y="645"/>
                        <a:pt x="197" y="535"/>
                        <a:pt x="146" y="408"/>
                      </a:cubicBezTo>
                      <a:cubicBezTo>
                        <a:pt x="137" y="375"/>
                        <a:pt x="110" y="360"/>
                        <a:pt x="84" y="360"/>
                      </a:cubicBezTo>
                      <a:cubicBezTo>
                        <a:pt x="43" y="360"/>
                        <a:pt x="1" y="393"/>
                        <a:pt x="15" y="443"/>
                      </a:cubicBezTo>
                      <a:lnTo>
                        <a:pt x="27" y="443"/>
                      </a:lnTo>
                      <a:cubicBezTo>
                        <a:pt x="93" y="632"/>
                        <a:pt x="278" y="782"/>
                        <a:pt x="460" y="782"/>
                      </a:cubicBezTo>
                      <a:cubicBezTo>
                        <a:pt x="542" y="782"/>
                        <a:pt x="624" y="752"/>
                        <a:pt x="694" y="682"/>
                      </a:cubicBezTo>
                      <a:cubicBezTo>
                        <a:pt x="801" y="586"/>
                        <a:pt x="837" y="443"/>
                        <a:pt x="801" y="301"/>
                      </a:cubicBezTo>
                      <a:cubicBezTo>
                        <a:pt x="742" y="146"/>
                        <a:pt x="611" y="27"/>
                        <a:pt x="444" y="3"/>
                      </a:cubicBezTo>
                      <a:cubicBezTo>
                        <a:pt x="437" y="1"/>
                        <a:pt x="431" y="0"/>
                        <a:pt x="42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6" name="Google Shape;10236;p63"/>
                <p:cNvSpPr/>
                <p:nvPr/>
              </p:nvSpPr>
              <p:spPr>
                <a:xfrm>
                  <a:off x="750737" y="2233897"/>
                  <a:ext cx="8745" cy="11012"/>
                </a:xfrm>
                <a:custGeom>
                  <a:avLst/>
                  <a:gdLst/>
                  <a:ahLst/>
                  <a:cxnLst/>
                  <a:rect l="l" t="t" r="r" b="b"/>
                  <a:pathLst>
                    <a:path w="274" h="345" extrusionOk="0">
                      <a:moveTo>
                        <a:pt x="172" y="0"/>
                      </a:moveTo>
                      <a:cubicBezTo>
                        <a:pt x="154" y="0"/>
                        <a:pt x="136" y="8"/>
                        <a:pt x="121" y="26"/>
                      </a:cubicBezTo>
                      <a:cubicBezTo>
                        <a:pt x="62" y="85"/>
                        <a:pt x="26" y="168"/>
                        <a:pt x="14" y="264"/>
                      </a:cubicBezTo>
                      <a:cubicBezTo>
                        <a:pt x="0" y="312"/>
                        <a:pt x="39" y="344"/>
                        <a:pt x="78" y="344"/>
                      </a:cubicBezTo>
                      <a:cubicBezTo>
                        <a:pt x="106" y="344"/>
                        <a:pt x="135" y="327"/>
                        <a:pt x="145" y="287"/>
                      </a:cubicBezTo>
                      <a:lnTo>
                        <a:pt x="145" y="299"/>
                      </a:lnTo>
                      <a:cubicBezTo>
                        <a:pt x="157" y="228"/>
                        <a:pt x="181" y="168"/>
                        <a:pt x="228" y="121"/>
                      </a:cubicBezTo>
                      <a:cubicBezTo>
                        <a:pt x="273" y="67"/>
                        <a:pt x="224" y="0"/>
                        <a:pt x="17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7" name="Google Shape;10237;p63"/>
                <p:cNvSpPr/>
                <p:nvPr/>
              </p:nvSpPr>
              <p:spPr>
                <a:xfrm>
                  <a:off x="820960" y="2163611"/>
                  <a:ext cx="12607" cy="5841"/>
                </a:xfrm>
                <a:custGeom>
                  <a:avLst/>
                  <a:gdLst/>
                  <a:ahLst/>
                  <a:cxnLst/>
                  <a:rect l="l" t="t" r="r" b="b"/>
                  <a:pathLst>
                    <a:path w="395" h="183" extrusionOk="0">
                      <a:moveTo>
                        <a:pt x="301" y="0"/>
                      </a:moveTo>
                      <a:cubicBezTo>
                        <a:pt x="298" y="0"/>
                        <a:pt x="294" y="1"/>
                        <a:pt x="291" y="1"/>
                      </a:cubicBezTo>
                      <a:cubicBezTo>
                        <a:pt x="219" y="1"/>
                        <a:pt x="136" y="25"/>
                        <a:pt x="76" y="49"/>
                      </a:cubicBezTo>
                      <a:cubicBezTo>
                        <a:pt x="0" y="81"/>
                        <a:pt x="63" y="183"/>
                        <a:pt x="128" y="183"/>
                      </a:cubicBezTo>
                      <a:cubicBezTo>
                        <a:pt x="135" y="183"/>
                        <a:pt x="141" y="182"/>
                        <a:pt x="148" y="180"/>
                      </a:cubicBezTo>
                      <a:cubicBezTo>
                        <a:pt x="195" y="156"/>
                        <a:pt x="255" y="144"/>
                        <a:pt x="303" y="144"/>
                      </a:cubicBezTo>
                      <a:cubicBezTo>
                        <a:pt x="394" y="144"/>
                        <a:pt x="387" y="0"/>
                        <a:pt x="30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38" name="Google Shape;10238;p63"/>
              <p:cNvSpPr/>
              <p:nvPr/>
            </p:nvSpPr>
            <p:spPr>
              <a:xfrm>
                <a:off x="468442" y="4733041"/>
                <a:ext cx="46248" cy="28726"/>
              </a:xfrm>
              <a:custGeom>
                <a:avLst/>
                <a:gdLst/>
                <a:ahLst/>
                <a:cxnLst/>
                <a:rect l="l" t="t" r="r" b="b"/>
                <a:pathLst>
                  <a:path w="1449" h="900" extrusionOk="0">
                    <a:moveTo>
                      <a:pt x="179" y="1"/>
                    </a:moveTo>
                    <a:cubicBezTo>
                      <a:pt x="1" y="1"/>
                      <a:pt x="27" y="275"/>
                      <a:pt x="202" y="287"/>
                    </a:cubicBezTo>
                    <a:cubicBezTo>
                      <a:pt x="595" y="311"/>
                      <a:pt x="952" y="525"/>
                      <a:pt x="1167" y="858"/>
                    </a:cubicBezTo>
                    <a:cubicBezTo>
                      <a:pt x="1196" y="887"/>
                      <a:pt x="1230" y="900"/>
                      <a:pt x="1265" y="900"/>
                    </a:cubicBezTo>
                    <a:cubicBezTo>
                      <a:pt x="1358" y="900"/>
                      <a:pt x="1448" y="808"/>
                      <a:pt x="1405" y="704"/>
                    </a:cubicBezTo>
                    <a:cubicBezTo>
                      <a:pt x="1143" y="275"/>
                      <a:pt x="690" y="13"/>
                      <a:pt x="190" y="1"/>
                    </a:cubicBezTo>
                    <a:cubicBezTo>
                      <a:pt x="187" y="1"/>
                      <a:pt x="183" y="1"/>
                      <a:pt x="179" y="1"/>
                    </a:cubicBezTo>
                    <a:close/>
                  </a:path>
                </a:pathLst>
              </a:custGeom>
              <a:solidFill>
                <a:srgbClr val="BAE3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9" name="Google Shape;10239;p63"/>
              <p:cNvSpPr/>
              <p:nvPr/>
            </p:nvSpPr>
            <p:spPr>
              <a:xfrm>
                <a:off x="423212" y="4798955"/>
                <a:ext cx="42195" cy="37280"/>
              </a:xfrm>
              <a:custGeom>
                <a:avLst/>
                <a:gdLst/>
                <a:ahLst/>
                <a:cxnLst/>
                <a:rect l="l" t="t" r="r" b="b"/>
                <a:pathLst>
                  <a:path w="1322" h="1168" extrusionOk="0">
                    <a:moveTo>
                      <a:pt x="665" y="1"/>
                    </a:moveTo>
                    <a:cubicBezTo>
                      <a:pt x="480" y="1"/>
                      <a:pt x="296" y="85"/>
                      <a:pt x="179" y="246"/>
                    </a:cubicBezTo>
                    <a:cubicBezTo>
                      <a:pt x="0" y="508"/>
                      <a:pt x="60" y="877"/>
                      <a:pt x="322" y="1055"/>
                    </a:cubicBezTo>
                    <a:cubicBezTo>
                      <a:pt x="425" y="1131"/>
                      <a:pt x="546" y="1167"/>
                      <a:pt x="665" y="1167"/>
                    </a:cubicBezTo>
                    <a:cubicBezTo>
                      <a:pt x="848" y="1167"/>
                      <a:pt x="1028" y="1083"/>
                      <a:pt x="1143" y="924"/>
                    </a:cubicBezTo>
                    <a:cubicBezTo>
                      <a:pt x="1322" y="663"/>
                      <a:pt x="1262" y="293"/>
                      <a:pt x="1000" y="103"/>
                    </a:cubicBezTo>
                    <a:cubicBezTo>
                      <a:pt x="899" y="34"/>
                      <a:pt x="782" y="1"/>
                      <a:pt x="665" y="1"/>
                    </a:cubicBezTo>
                    <a:close/>
                  </a:path>
                </a:pathLst>
              </a:custGeom>
              <a:solidFill>
                <a:srgbClr val="BAE3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0" name="Google Shape;10240;p63"/>
              <p:cNvSpPr/>
              <p:nvPr/>
            </p:nvSpPr>
            <p:spPr>
              <a:xfrm>
                <a:off x="163643" y="4630230"/>
                <a:ext cx="42578" cy="37248"/>
              </a:xfrm>
              <a:custGeom>
                <a:avLst/>
                <a:gdLst/>
                <a:ahLst/>
                <a:cxnLst/>
                <a:rect l="l" t="t" r="r" b="b"/>
                <a:pathLst>
                  <a:path w="1334" h="1167" extrusionOk="0">
                    <a:moveTo>
                      <a:pt x="666" y="0"/>
                    </a:moveTo>
                    <a:cubicBezTo>
                      <a:pt x="482" y="0"/>
                      <a:pt x="300" y="85"/>
                      <a:pt x="191" y="245"/>
                    </a:cubicBezTo>
                    <a:cubicBezTo>
                      <a:pt x="0" y="507"/>
                      <a:pt x="60" y="877"/>
                      <a:pt x="322" y="1055"/>
                    </a:cubicBezTo>
                    <a:cubicBezTo>
                      <a:pt x="425" y="1131"/>
                      <a:pt x="546" y="1167"/>
                      <a:pt x="665" y="1167"/>
                    </a:cubicBezTo>
                    <a:cubicBezTo>
                      <a:pt x="848" y="1167"/>
                      <a:pt x="1028" y="1082"/>
                      <a:pt x="1143" y="924"/>
                    </a:cubicBezTo>
                    <a:cubicBezTo>
                      <a:pt x="1334" y="662"/>
                      <a:pt x="1262" y="293"/>
                      <a:pt x="1000" y="103"/>
                    </a:cubicBezTo>
                    <a:cubicBezTo>
                      <a:pt x="899" y="34"/>
                      <a:pt x="782" y="0"/>
                      <a:pt x="666" y="0"/>
                    </a:cubicBezTo>
                    <a:close/>
                  </a:path>
                </a:pathLst>
              </a:custGeom>
              <a:solidFill>
                <a:srgbClr val="BAE3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1" name="Google Shape;10241;p63"/>
              <p:cNvSpPr/>
              <p:nvPr/>
            </p:nvSpPr>
            <p:spPr>
              <a:xfrm>
                <a:off x="211554" y="4567732"/>
                <a:ext cx="46344" cy="28726"/>
              </a:xfrm>
              <a:custGeom>
                <a:avLst/>
                <a:gdLst/>
                <a:ahLst/>
                <a:cxnLst/>
                <a:rect l="l" t="t" r="r" b="b"/>
                <a:pathLst>
                  <a:path w="1452" h="900" extrusionOk="0">
                    <a:moveTo>
                      <a:pt x="178" y="0"/>
                    </a:moveTo>
                    <a:cubicBezTo>
                      <a:pt x="0" y="0"/>
                      <a:pt x="27" y="275"/>
                      <a:pt x="202" y="287"/>
                    </a:cubicBezTo>
                    <a:cubicBezTo>
                      <a:pt x="595" y="298"/>
                      <a:pt x="964" y="513"/>
                      <a:pt x="1166" y="858"/>
                    </a:cubicBezTo>
                    <a:cubicBezTo>
                      <a:pt x="1198" y="887"/>
                      <a:pt x="1234" y="899"/>
                      <a:pt x="1269" y="899"/>
                    </a:cubicBezTo>
                    <a:cubicBezTo>
                      <a:pt x="1364" y="899"/>
                      <a:pt x="1451" y="805"/>
                      <a:pt x="1416" y="691"/>
                    </a:cubicBezTo>
                    <a:cubicBezTo>
                      <a:pt x="1142" y="275"/>
                      <a:pt x="690" y="13"/>
                      <a:pt x="190" y="1"/>
                    </a:cubicBezTo>
                    <a:cubicBezTo>
                      <a:pt x="186" y="1"/>
                      <a:pt x="182" y="0"/>
                      <a:pt x="178" y="0"/>
                    </a:cubicBezTo>
                    <a:close/>
                  </a:path>
                </a:pathLst>
              </a:custGeom>
              <a:solidFill>
                <a:srgbClr val="BAE3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2" name="Google Shape;10242;p63"/>
              <p:cNvSpPr/>
              <p:nvPr/>
            </p:nvSpPr>
            <p:spPr>
              <a:xfrm>
                <a:off x="239803" y="4714656"/>
                <a:ext cx="125436" cy="64090"/>
              </a:xfrm>
              <a:custGeom>
                <a:avLst/>
                <a:gdLst/>
                <a:ahLst/>
                <a:cxnLst/>
                <a:rect l="l" t="t" r="r" b="b"/>
                <a:pathLst>
                  <a:path w="3930" h="2008" extrusionOk="0">
                    <a:moveTo>
                      <a:pt x="213" y="1"/>
                    </a:moveTo>
                    <a:cubicBezTo>
                      <a:pt x="101" y="1"/>
                      <a:pt x="0" y="156"/>
                      <a:pt x="103" y="267"/>
                    </a:cubicBezTo>
                    <a:cubicBezTo>
                      <a:pt x="1055" y="1244"/>
                      <a:pt x="2329" y="1863"/>
                      <a:pt x="3686" y="2006"/>
                    </a:cubicBezTo>
                    <a:cubicBezTo>
                      <a:pt x="3694" y="2007"/>
                      <a:pt x="3701" y="2007"/>
                      <a:pt x="3708" y="2007"/>
                    </a:cubicBezTo>
                    <a:cubicBezTo>
                      <a:pt x="3881" y="2007"/>
                      <a:pt x="3929" y="1743"/>
                      <a:pt x="3758" y="1732"/>
                    </a:cubicBezTo>
                    <a:cubicBezTo>
                      <a:pt x="2436" y="1589"/>
                      <a:pt x="1222" y="994"/>
                      <a:pt x="305" y="41"/>
                    </a:cubicBezTo>
                    <a:cubicBezTo>
                      <a:pt x="276" y="13"/>
                      <a:pt x="244" y="1"/>
                      <a:pt x="213" y="1"/>
                    </a:cubicBezTo>
                    <a:close/>
                  </a:path>
                </a:pathLst>
              </a:custGeom>
              <a:solidFill>
                <a:srgbClr val="BAE3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3" name="Google Shape;10243;p63"/>
              <p:cNvSpPr/>
              <p:nvPr/>
            </p:nvSpPr>
            <p:spPr>
              <a:xfrm>
                <a:off x="323240" y="4955359"/>
                <a:ext cx="113499" cy="76474"/>
              </a:xfrm>
              <a:custGeom>
                <a:avLst/>
                <a:gdLst/>
                <a:ahLst/>
                <a:cxnLst/>
                <a:rect l="l" t="t" r="r" b="b"/>
                <a:pathLst>
                  <a:path w="3556" h="2396" extrusionOk="0">
                    <a:moveTo>
                      <a:pt x="2050" y="1"/>
                    </a:moveTo>
                    <a:cubicBezTo>
                      <a:pt x="2045" y="1"/>
                      <a:pt x="2041" y="1"/>
                      <a:pt x="2037" y="1"/>
                    </a:cubicBezTo>
                    <a:cubicBezTo>
                      <a:pt x="1239" y="251"/>
                      <a:pt x="1" y="870"/>
                      <a:pt x="501" y="1930"/>
                    </a:cubicBezTo>
                    <a:cubicBezTo>
                      <a:pt x="659" y="2285"/>
                      <a:pt x="980" y="2395"/>
                      <a:pt x="1330" y="2395"/>
                    </a:cubicBezTo>
                    <a:cubicBezTo>
                      <a:pt x="1402" y="2395"/>
                      <a:pt x="1475" y="2391"/>
                      <a:pt x="1549" y="2382"/>
                    </a:cubicBezTo>
                    <a:cubicBezTo>
                      <a:pt x="2203" y="2299"/>
                      <a:pt x="2894" y="2132"/>
                      <a:pt x="3430" y="1728"/>
                    </a:cubicBezTo>
                    <a:cubicBezTo>
                      <a:pt x="3556" y="1640"/>
                      <a:pt x="3468" y="1458"/>
                      <a:pt x="3355" y="1458"/>
                    </a:cubicBezTo>
                    <a:cubicBezTo>
                      <a:pt x="3329" y="1458"/>
                      <a:pt x="3301" y="1467"/>
                      <a:pt x="3275" y="1489"/>
                    </a:cubicBezTo>
                    <a:cubicBezTo>
                      <a:pt x="2959" y="1733"/>
                      <a:pt x="2079" y="2125"/>
                      <a:pt x="1434" y="2125"/>
                    </a:cubicBezTo>
                    <a:cubicBezTo>
                      <a:pt x="1132" y="2125"/>
                      <a:pt x="880" y="2039"/>
                      <a:pt x="763" y="1811"/>
                    </a:cubicBezTo>
                    <a:cubicBezTo>
                      <a:pt x="310" y="942"/>
                      <a:pt x="1525" y="466"/>
                      <a:pt x="2120" y="275"/>
                    </a:cubicBezTo>
                    <a:cubicBezTo>
                      <a:pt x="2247" y="194"/>
                      <a:pt x="2195" y="1"/>
                      <a:pt x="2050" y="1"/>
                    </a:cubicBezTo>
                    <a:close/>
                  </a:path>
                </a:pathLst>
              </a:custGeom>
              <a:solidFill>
                <a:srgbClr val="BAE3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4" name="Google Shape;10244;p63"/>
              <p:cNvSpPr/>
              <p:nvPr/>
            </p:nvSpPr>
            <p:spPr>
              <a:xfrm>
                <a:off x="-23340" y="4745235"/>
                <a:ext cx="71080" cy="95593"/>
              </a:xfrm>
              <a:custGeom>
                <a:avLst/>
                <a:gdLst/>
                <a:ahLst/>
                <a:cxnLst/>
                <a:rect l="l" t="t" r="r" b="b"/>
                <a:pathLst>
                  <a:path w="2227" h="2995" extrusionOk="0">
                    <a:moveTo>
                      <a:pt x="1612" y="1"/>
                    </a:moveTo>
                    <a:cubicBezTo>
                      <a:pt x="1496" y="1"/>
                      <a:pt x="1399" y="156"/>
                      <a:pt x="1512" y="250"/>
                    </a:cubicBezTo>
                    <a:cubicBezTo>
                      <a:pt x="2108" y="726"/>
                      <a:pt x="1834" y="1619"/>
                      <a:pt x="1548" y="2203"/>
                    </a:cubicBezTo>
                    <a:cubicBezTo>
                      <a:pt x="1419" y="2476"/>
                      <a:pt x="1192" y="2668"/>
                      <a:pt x="949" y="2668"/>
                    </a:cubicBezTo>
                    <a:cubicBezTo>
                      <a:pt x="812" y="2668"/>
                      <a:pt x="669" y="2607"/>
                      <a:pt x="536" y="2465"/>
                    </a:cubicBezTo>
                    <a:cubicBezTo>
                      <a:pt x="262" y="2155"/>
                      <a:pt x="310" y="1643"/>
                      <a:pt x="346" y="1262"/>
                    </a:cubicBezTo>
                    <a:cubicBezTo>
                      <a:pt x="351" y="1170"/>
                      <a:pt x="284" y="1125"/>
                      <a:pt x="213" y="1125"/>
                    </a:cubicBezTo>
                    <a:cubicBezTo>
                      <a:pt x="136" y="1125"/>
                      <a:pt x="54" y="1176"/>
                      <a:pt x="48" y="1274"/>
                    </a:cubicBezTo>
                    <a:cubicBezTo>
                      <a:pt x="12" y="1810"/>
                      <a:pt x="0" y="2441"/>
                      <a:pt x="465" y="2810"/>
                    </a:cubicBezTo>
                    <a:cubicBezTo>
                      <a:pt x="611" y="2932"/>
                      <a:pt x="795" y="2995"/>
                      <a:pt x="978" y="2995"/>
                    </a:cubicBezTo>
                    <a:cubicBezTo>
                      <a:pt x="1152" y="2995"/>
                      <a:pt x="1325" y="2938"/>
                      <a:pt x="1465" y="2822"/>
                    </a:cubicBezTo>
                    <a:cubicBezTo>
                      <a:pt x="1846" y="2500"/>
                      <a:pt x="2036" y="1845"/>
                      <a:pt x="2120" y="1381"/>
                    </a:cubicBezTo>
                    <a:cubicBezTo>
                      <a:pt x="2227" y="881"/>
                      <a:pt x="2120" y="369"/>
                      <a:pt x="1703" y="36"/>
                    </a:cubicBezTo>
                    <a:cubicBezTo>
                      <a:pt x="1673" y="11"/>
                      <a:pt x="1642" y="1"/>
                      <a:pt x="1612" y="1"/>
                    </a:cubicBezTo>
                    <a:close/>
                  </a:path>
                </a:pathLst>
              </a:custGeom>
              <a:solidFill>
                <a:srgbClr val="BAE3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5" name="Google Shape;10245;p63"/>
              <p:cNvSpPr/>
              <p:nvPr/>
            </p:nvSpPr>
            <p:spPr>
              <a:xfrm>
                <a:off x="559955" y="4471081"/>
                <a:ext cx="84581" cy="64058"/>
              </a:xfrm>
              <a:custGeom>
                <a:avLst/>
                <a:gdLst/>
                <a:ahLst/>
                <a:cxnLst/>
                <a:rect l="l" t="t" r="r" b="b"/>
                <a:pathLst>
                  <a:path w="2650" h="2007" extrusionOk="0">
                    <a:moveTo>
                      <a:pt x="203" y="0"/>
                    </a:moveTo>
                    <a:cubicBezTo>
                      <a:pt x="71" y="0"/>
                      <a:pt x="0" y="168"/>
                      <a:pt x="109" y="267"/>
                    </a:cubicBezTo>
                    <a:cubicBezTo>
                      <a:pt x="931" y="707"/>
                      <a:pt x="1705" y="1231"/>
                      <a:pt x="2312" y="1957"/>
                    </a:cubicBezTo>
                    <a:cubicBezTo>
                      <a:pt x="2344" y="1992"/>
                      <a:pt x="2385" y="2007"/>
                      <a:pt x="2426" y="2007"/>
                    </a:cubicBezTo>
                    <a:cubicBezTo>
                      <a:pt x="2538" y="2007"/>
                      <a:pt x="2650" y="1895"/>
                      <a:pt x="2562" y="1791"/>
                    </a:cubicBezTo>
                    <a:cubicBezTo>
                      <a:pt x="1919" y="1029"/>
                      <a:pt x="1110" y="481"/>
                      <a:pt x="240" y="5"/>
                    </a:cubicBezTo>
                    <a:cubicBezTo>
                      <a:pt x="227" y="2"/>
                      <a:pt x="215" y="0"/>
                      <a:pt x="203" y="0"/>
                    </a:cubicBezTo>
                    <a:close/>
                  </a:path>
                </a:pathLst>
              </a:custGeom>
              <a:solidFill>
                <a:srgbClr val="BAE3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6" name="Google Shape;10246;p63"/>
              <p:cNvSpPr/>
              <p:nvPr/>
            </p:nvSpPr>
            <p:spPr>
              <a:xfrm>
                <a:off x="694750" y="4728477"/>
                <a:ext cx="12927" cy="17650"/>
              </a:xfrm>
              <a:custGeom>
                <a:avLst/>
                <a:gdLst/>
                <a:ahLst/>
                <a:cxnLst/>
                <a:rect l="l" t="t" r="r" b="b"/>
                <a:pathLst>
                  <a:path w="405" h="553" extrusionOk="0">
                    <a:moveTo>
                      <a:pt x="184" y="1"/>
                    </a:moveTo>
                    <a:cubicBezTo>
                      <a:pt x="96" y="1"/>
                      <a:pt x="0" y="80"/>
                      <a:pt x="30" y="192"/>
                    </a:cubicBezTo>
                    <a:lnTo>
                      <a:pt x="101" y="454"/>
                    </a:lnTo>
                    <a:cubicBezTo>
                      <a:pt x="120" y="523"/>
                      <a:pt x="173" y="553"/>
                      <a:pt x="227" y="553"/>
                    </a:cubicBezTo>
                    <a:cubicBezTo>
                      <a:pt x="313" y="553"/>
                      <a:pt x="404" y="479"/>
                      <a:pt x="375" y="370"/>
                    </a:cubicBezTo>
                    <a:lnTo>
                      <a:pt x="304" y="96"/>
                    </a:lnTo>
                    <a:cubicBezTo>
                      <a:pt x="286" y="29"/>
                      <a:pt x="236" y="1"/>
                      <a:pt x="184" y="1"/>
                    </a:cubicBezTo>
                    <a:close/>
                  </a:path>
                </a:pathLst>
              </a:custGeom>
              <a:solidFill>
                <a:srgbClr val="BAE3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7" name="Google Shape;10247;p63"/>
              <p:cNvSpPr/>
              <p:nvPr/>
            </p:nvSpPr>
            <p:spPr>
              <a:xfrm>
                <a:off x="522481" y="4471496"/>
                <a:ext cx="36003" cy="31534"/>
              </a:xfrm>
              <a:custGeom>
                <a:avLst/>
                <a:gdLst/>
                <a:ahLst/>
                <a:cxnLst/>
                <a:rect l="l" t="t" r="r" b="b"/>
                <a:pathLst>
                  <a:path w="1128" h="988" extrusionOk="0">
                    <a:moveTo>
                      <a:pt x="923" y="0"/>
                    </a:moveTo>
                    <a:cubicBezTo>
                      <a:pt x="897" y="0"/>
                      <a:pt x="870" y="9"/>
                      <a:pt x="843" y="27"/>
                    </a:cubicBezTo>
                    <a:cubicBezTo>
                      <a:pt x="581" y="242"/>
                      <a:pt x="379" y="504"/>
                      <a:pt x="117" y="718"/>
                    </a:cubicBezTo>
                    <a:cubicBezTo>
                      <a:pt x="0" y="805"/>
                      <a:pt x="81" y="987"/>
                      <a:pt x="193" y="987"/>
                    </a:cubicBezTo>
                    <a:cubicBezTo>
                      <a:pt x="218" y="987"/>
                      <a:pt x="245" y="978"/>
                      <a:pt x="271" y="956"/>
                    </a:cubicBezTo>
                    <a:cubicBezTo>
                      <a:pt x="533" y="754"/>
                      <a:pt x="748" y="480"/>
                      <a:pt x="1010" y="277"/>
                    </a:cubicBezTo>
                    <a:cubicBezTo>
                      <a:pt x="1127" y="179"/>
                      <a:pt x="1043" y="0"/>
                      <a:pt x="923" y="0"/>
                    </a:cubicBezTo>
                    <a:close/>
                  </a:path>
                </a:pathLst>
              </a:custGeom>
              <a:solidFill>
                <a:srgbClr val="BAE3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8" name="Google Shape;10248;p63"/>
              <p:cNvSpPr/>
              <p:nvPr/>
            </p:nvSpPr>
            <p:spPr>
              <a:xfrm>
                <a:off x="-9072" y="4434629"/>
                <a:ext cx="534842" cy="166067"/>
              </a:xfrm>
              <a:custGeom>
                <a:avLst/>
                <a:gdLst/>
                <a:ahLst/>
                <a:cxnLst/>
                <a:rect l="l" t="t" r="r" b="b"/>
                <a:pathLst>
                  <a:path w="16757" h="5203" extrusionOk="0">
                    <a:moveTo>
                      <a:pt x="9517" y="1"/>
                    </a:moveTo>
                    <a:cubicBezTo>
                      <a:pt x="5947" y="1"/>
                      <a:pt x="2564" y="1599"/>
                      <a:pt x="89" y="4957"/>
                    </a:cubicBezTo>
                    <a:cubicBezTo>
                      <a:pt x="0" y="5063"/>
                      <a:pt x="97" y="5203"/>
                      <a:pt x="201" y="5203"/>
                    </a:cubicBezTo>
                    <a:cubicBezTo>
                      <a:pt x="237" y="5203"/>
                      <a:pt x="273" y="5187"/>
                      <a:pt x="303" y="5147"/>
                    </a:cubicBezTo>
                    <a:cubicBezTo>
                      <a:pt x="2730" y="1859"/>
                      <a:pt x="6028" y="285"/>
                      <a:pt x="9522" y="285"/>
                    </a:cubicBezTo>
                    <a:cubicBezTo>
                      <a:pt x="11821" y="285"/>
                      <a:pt x="14206" y="966"/>
                      <a:pt x="16484" y="2290"/>
                    </a:cubicBezTo>
                    <a:cubicBezTo>
                      <a:pt x="16507" y="2304"/>
                      <a:pt x="16530" y="2310"/>
                      <a:pt x="16552" y="2310"/>
                    </a:cubicBezTo>
                    <a:cubicBezTo>
                      <a:pt x="16675" y="2310"/>
                      <a:pt x="16757" y="2110"/>
                      <a:pt x="16615" y="2040"/>
                    </a:cubicBezTo>
                    <a:cubicBezTo>
                      <a:pt x="14306" y="696"/>
                      <a:pt x="11871" y="1"/>
                      <a:pt x="9517" y="1"/>
                    </a:cubicBezTo>
                    <a:close/>
                  </a:path>
                </a:pathLst>
              </a:custGeom>
              <a:solidFill>
                <a:srgbClr val="BAE3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9" name="Google Shape;10249;p63"/>
              <p:cNvSpPr/>
              <p:nvPr/>
            </p:nvSpPr>
            <p:spPr>
              <a:xfrm>
                <a:off x="-88711" y="4686599"/>
                <a:ext cx="830749" cy="522936"/>
              </a:xfrm>
              <a:custGeom>
                <a:avLst/>
                <a:gdLst/>
                <a:ahLst/>
                <a:cxnLst/>
                <a:rect l="l" t="t" r="r" b="b"/>
                <a:pathLst>
                  <a:path w="26028" h="16384" extrusionOk="0">
                    <a:moveTo>
                      <a:pt x="3870" y="13386"/>
                    </a:moveTo>
                    <a:cubicBezTo>
                      <a:pt x="3865" y="13391"/>
                      <a:pt x="3860" y="13397"/>
                      <a:pt x="3856" y="13402"/>
                    </a:cubicBezTo>
                    <a:lnTo>
                      <a:pt x="3856" y="13402"/>
                    </a:lnTo>
                    <a:cubicBezTo>
                      <a:pt x="3860" y="13395"/>
                      <a:pt x="3862" y="13386"/>
                      <a:pt x="3870" y="13386"/>
                    </a:cubicBezTo>
                    <a:close/>
                    <a:moveTo>
                      <a:pt x="1238" y="0"/>
                    </a:moveTo>
                    <a:cubicBezTo>
                      <a:pt x="1180" y="0"/>
                      <a:pt x="1120" y="31"/>
                      <a:pt x="1096" y="99"/>
                    </a:cubicBezTo>
                    <a:cubicBezTo>
                      <a:pt x="0" y="3218"/>
                      <a:pt x="179" y="6457"/>
                      <a:pt x="1536" y="9481"/>
                    </a:cubicBezTo>
                    <a:cubicBezTo>
                      <a:pt x="1953" y="10386"/>
                      <a:pt x="2524" y="11207"/>
                      <a:pt x="3215" y="11922"/>
                    </a:cubicBezTo>
                    <a:cubicBezTo>
                      <a:pt x="3215" y="11922"/>
                      <a:pt x="3203" y="11922"/>
                      <a:pt x="3191" y="11934"/>
                    </a:cubicBezTo>
                    <a:lnTo>
                      <a:pt x="2977" y="12076"/>
                    </a:lnTo>
                    <a:cubicBezTo>
                      <a:pt x="2882" y="12182"/>
                      <a:pt x="2955" y="12334"/>
                      <a:pt x="3081" y="12334"/>
                    </a:cubicBezTo>
                    <a:cubicBezTo>
                      <a:pt x="3097" y="12334"/>
                      <a:pt x="3114" y="12332"/>
                      <a:pt x="3132" y="12326"/>
                    </a:cubicBezTo>
                    <a:lnTo>
                      <a:pt x="3346" y="12172"/>
                    </a:lnTo>
                    <a:cubicBezTo>
                      <a:pt x="3370" y="12160"/>
                      <a:pt x="3394" y="12136"/>
                      <a:pt x="3406" y="12100"/>
                    </a:cubicBezTo>
                    <a:cubicBezTo>
                      <a:pt x="3620" y="12326"/>
                      <a:pt x="3846" y="12541"/>
                      <a:pt x="4084" y="12755"/>
                    </a:cubicBezTo>
                    <a:lnTo>
                      <a:pt x="3941" y="12850"/>
                    </a:lnTo>
                    <a:cubicBezTo>
                      <a:pt x="3812" y="12930"/>
                      <a:pt x="3899" y="13110"/>
                      <a:pt x="4022" y="13110"/>
                    </a:cubicBezTo>
                    <a:cubicBezTo>
                      <a:pt x="4046" y="13110"/>
                      <a:pt x="4071" y="13104"/>
                      <a:pt x="4096" y="13088"/>
                    </a:cubicBezTo>
                    <a:lnTo>
                      <a:pt x="4299" y="12969"/>
                    </a:lnTo>
                    <a:cubicBezTo>
                      <a:pt x="4299" y="12969"/>
                      <a:pt x="4299" y="12957"/>
                      <a:pt x="4310" y="12957"/>
                    </a:cubicBezTo>
                    <a:cubicBezTo>
                      <a:pt x="4644" y="13255"/>
                      <a:pt x="4989" y="13553"/>
                      <a:pt x="5346" y="13850"/>
                    </a:cubicBezTo>
                    <a:cubicBezTo>
                      <a:pt x="5375" y="13875"/>
                      <a:pt x="5409" y="13887"/>
                      <a:pt x="5442" y="13887"/>
                    </a:cubicBezTo>
                    <a:cubicBezTo>
                      <a:pt x="5521" y="13887"/>
                      <a:pt x="5596" y="13827"/>
                      <a:pt x="5596" y="13743"/>
                    </a:cubicBezTo>
                    <a:cubicBezTo>
                      <a:pt x="5680" y="13815"/>
                      <a:pt x="5763" y="13898"/>
                      <a:pt x="5858" y="13981"/>
                    </a:cubicBezTo>
                    <a:cubicBezTo>
                      <a:pt x="5763" y="14041"/>
                      <a:pt x="5763" y="14184"/>
                      <a:pt x="5858" y="14231"/>
                    </a:cubicBezTo>
                    <a:cubicBezTo>
                      <a:pt x="6132" y="14398"/>
                      <a:pt x="6418" y="14529"/>
                      <a:pt x="6704" y="14684"/>
                    </a:cubicBezTo>
                    <a:cubicBezTo>
                      <a:pt x="5787" y="14291"/>
                      <a:pt x="4894" y="13850"/>
                      <a:pt x="4037" y="13350"/>
                    </a:cubicBezTo>
                    <a:cubicBezTo>
                      <a:pt x="4013" y="13338"/>
                      <a:pt x="3989" y="13332"/>
                      <a:pt x="3967" y="13332"/>
                    </a:cubicBezTo>
                    <a:cubicBezTo>
                      <a:pt x="3944" y="13332"/>
                      <a:pt x="3923" y="13338"/>
                      <a:pt x="3906" y="13350"/>
                    </a:cubicBezTo>
                    <a:cubicBezTo>
                      <a:pt x="3991" y="13254"/>
                      <a:pt x="3913" y="13119"/>
                      <a:pt x="3792" y="13119"/>
                    </a:cubicBezTo>
                    <a:cubicBezTo>
                      <a:pt x="3779" y="13119"/>
                      <a:pt x="3765" y="13121"/>
                      <a:pt x="3751" y="13124"/>
                    </a:cubicBezTo>
                    <a:cubicBezTo>
                      <a:pt x="3620" y="13207"/>
                      <a:pt x="3691" y="13410"/>
                      <a:pt x="3846" y="13410"/>
                    </a:cubicBezTo>
                    <a:cubicBezTo>
                      <a:pt x="3848" y="13410"/>
                      <a:pt x="3850" y="13409"/>
                      <a:pt x="3852" y="13407"/>
                    </a:cubicBezTo>
                    <a:lnTo>
                      <a:pt x="3852" y="13407"/>
                    </a:lnTo>
                    <a:cubicBezTo>
                      <a:pt x="3803" y="13477"/>
                      <a:pt x="3829" y="13569"/>
                      <a:pt x="3894" y="13612"/>
                    </a:cubicBezTo>
                    <a:cubicBezTo>
                      <a:pt x="6771" y="15263"/>
                      <a:pt x="9922" y="16383"/>
                      <a:pt x="12999" y="16383"/>
                    </a:cubicBezTo>
                    <a:cubicBezTo>
                      <a:pt x="15626" y="16383"/>
                      <a:pt x="18200" y="15566"/>
                      <a:pt x="20503" y="13565"/>
                    </a:cubicBezTo>
                    <a:cubicBezTo>
                      <a:pt x="23634" y="10838"/>
                      <a:pt x="26027" y="6421"/>
                      <a:pt x="25051" y="2170"/>
                    </a:cubicBezTo>
                    <a:cubicBezTo>
                      <a:pt x="25033" y="2097"/>
                      <a:pt x="24981" y="2066"/>
                      <a:pt x="24926" y="2066"/>
                    </a:cubicBezTo>
                    <a:cubicBezTo>
                      <a:pt x="24840" y="2066"/>
                      <a:pt x="24748" y="2144"/>
                      <a:pt x="24777" y="2254"/>
                    </a:cubicBezTo>
                    <a:cubicBezTo>
                      <a:pt x="25730" y="6397"/>
                      <a:pt x="23349" y="10695"/>
                      <a:pt x="20312" y="13338"/>
                    </a:cubicBezTo>
                    <a:cubicBezTo>
                      <a:pt x="18065" y="15293"/>
                      <a:pt x="15553" y="16092"/>
                      <a:pt x="12993" y="16092"/>
                    </a:cubicBezTo>
                    <a:cubicBezTo>
                      <a:pt x="12434" y="16092"/>
                      <a:pt x="11873" y="16054"/>
                      <a:pt x="11311" y="15982"/>
                    </a:cubicBezTo>
                    <a:lnTo>
                      <a:pt x="11311" y="15982"/>
                    </a:lnTo>
                    <a:cubicBezTo>
                      <a:pt x="11541" y="15996"/>
                      <a:pt x="11771" y="16003"/>
                      <a:pt x="12000" y="16003"/>
                    </a:cubicBezTo>
                    <a:cubicBezTo>
                      <a:pt x="15153" y="16003"/>
                      <a:pt x="18215" y="14651"/>
                      <a:pt x="20646" y="12565"/>
                    </a:cubicBezTo>
                    <a:cubicBezTo>
                      <a:pt x="20757" y="12463"/>
                      <a:pt x="20652" y="12325"/>
                      <a:pt x="20532" y="12325"/>
                    </a:cubicBezTo>
                    <a:cubicBezTo>
                      <a:pt x="20498" y="12325"/>
                      <a:pt x="20463" y="12336"/>
                      <a:pt x="20431" y="12362"/>
                    </a:cubicBezTo>
                    <a:cubicBezTo>
                      <a:pt x="18064" y="14399"/>
                      <a:pt x="15073" y="15710"/>
                      <a:pt x="12003" y="15710"/>
                    </a:cubicBezTo>
                    <a:cubicBezTo>
                      <a:pt x="10873" y="15710"/>
                      <a:pt x="9733" y="15533"/>
                      <a:pt x="8609" y="15148"/>
                    </a:cubicBezTo>
                    <a:cubicBezTo>
                      <a:pt x="8594" y="15144"/>
                      <a:pt x="8580" y="15142"/>
                      <a:pt x="8567" y="15142"/>
                    </a:cubicBezTo>
                    <a:cubicBezTo>
                      <a:pt x="8476" y="15142"/>
                      <a:pt x="8433" y="15245"/>
                      <a:pt x="8454" y="15339"/>
                    </a:cubicBezTo>
                    <a:cubicBezTo>
                      <a:pt x="8323" y="15291"/>
                      <a:pt x="8180" y="15243"/>
                      <a:pt x="8049" y="15196"/>
                    </a:cubicBezTo>
                    <a:cubicBezTo>
                      <a:pt x="8156" y="15112"/>
                      <a:pt x="8085" y="14934"/>
                      <a:pt x="7942" y="14934"/>
                    </a:cubicBezTo>
                    <a:cubicBezTo>
                      <a:pt x="7858" y="14958"/>
                      <a:pt x="7823" y="15065"/>
                      <a:pt x="7870" y="15136"/>
                    </a:cubicBezTo>
                    <a:lnTo>
                      <a:pt x="7597" y="15041"/>
                    </a:lnTo>
                    <a:cubicBezTo>
                      <a:pt x="7668" y="14970"/>
                      <a:pt x="7656" y="14862"/>
                      <a:pt x="7561" y="14827"/>
                    </a:cubicBezTo>
                    <a:cubicBezTo>
                      <a:pt x="7144" y="14624"/>
                      <a:pt x="6739" y="14386"/>
                      <a:pt x="6346" y="14160"/>
                    </a:cubicBezTo>
                    <a:cubicBezTo>
                      <a:pt x="6394" y="14112"/>
                      <a:pt x="6382" y="14017"/>
                      <a:pt x="6323" y="13981"/>
                    </a:cubicBezTo>
                    <a:cubicBezTo>
                      <a:pt x="5263" y="13219"/>
                      <a:pt x="4965" y="12255"/>
                      <a:pt x="4572" y="11076"/>
                    </a:cubicBezTo>
                    <a:cubicBezTo>
                      <a:pt x="4203" y="9981"/>
                      <a:pt x="3596" y="8945"/>
                      <a:pt x="4251" y="7814"/>
                    </a:cubicBezTo>
                    <a:cubicBezTo>
                      <a:pt x="4316" y="7708"/>
                      <a:pt x="4215" y="7608"/>
                      <a:pt x="4113" y="7608"/>
                    </a:cubicBezTo>
                    <a:cubicBezTo>
                      <a:pt x="4066" y="7608"/>
                      <a:pt x="4019" y="7630"/>
                      <a:pt x="3989" y="7683"/>
                    </a:cubicBezTo>
                    <a:cubicBezTo>
                      <a:pt x="3394" y="8695"/>
                      <a:pt x="3739" y="9659"/>
                      <a:pt x="4120" y="10695"/>
                    </a:cubicBezTo>
                    <a:cubicBezTo>
                      <a:pt x="4537" y="11850"/>
                      <a:pt x="4691" y="12684"/>
                      <a:pt x="5322" y="13458"/>
                    </a:cubicBezTo>
                    <a:cubicBezTo>
                      <a:pt x="3977" y="12315"/>
                      <a:pt x="2727" y="11267"/>
                      <a:pt x="1941" y="9624"/>
                    </a:cubicBezTo>
                    <a:cubicBezTo>
                      <a:pt x="477" y="6683"/>
                      <a:pt x="274" y="3266"/>
                      <a:pt x="1370" y="170"/>
                    </a:cubicBezTo>
                    <a:cubicBezTo>
                      <a:pt x="1405" y="64"/>
                      <a:pt x="1323" y="0"/>
                      <a:pt x="1238" y="0"/>
                    </a:cubicBezTo>
                    <a:close/>
                  </a:path>
                </a:pathLst>
              </a:custGeom>
              <a:solidFill>
                <a:srgbClr val="BAE3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0" name="Google Shape;10250;p63"/>
              <p:cNvSpPr/>
              <p:nvPr/>
            </p:nvSpPr>
            <p:spPr>
              <a:xfrm>
                <a:off x="491998" y="4529716"/>
                <a:ext cx="11299" cy="8809"/>
              </a:xfrm>
              <a:custGeom>
                <a:avLst/>
                <a:gdLst/>
                <a:ahLst/>
                <a:cxnLst/>
                <a:rect l="l" t="t" r="r" b="b"/>
                <a:pathLst>
                  <a:path w="354" h="276" extrusionOk="0">
                    <a:moveTo>
                      <a:pt x="156" y="1"/>
                    </a:moveTo>
                    <a:cubicBezTo>
                      <a:pt x="152" y="1"/>
                      <a:pt x="147" y="1"/>
                      <a:pt x="143" y="1"/>
                    </a:cubicBezTo>
                    <a:cubicBezTo>
                      <a:pt x="0" y="73"/>
                      <a:pt x="72" y="275"/>
                      <a:pt x="226" y="275"/>
                    </a:cubicBezTo>
                    <a:cubicBezTo>
                      <a:pt x="354" y="194"/>
                      <a:pt x="301" y="1"/>
                      <a:pt x="156" y="1"/>
                    </a:cubicBezTo>
                    <a:close/>
                  </a:path>
                </a:pathLst>
              </a:custGeom>
              <a:solidFill>
                <a:srgbClr val="BAE3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1" name="Google Shape;10251;p63"/>
              <p:cNvSpPr/>
              <p:nvPr/>
            </p:nvSpPr>
            <p:spPr>
              <a:xfrm>
                <a:off x="495797" y="4542644"/>
                <a:ext cx="37631" cy="26555"/>
              </a:xfrm>
              <a:custGeom>
                <a:avLst/>
                <a:gdLst/>
                <a:ahLst/>
                <a:cxnLst/>
                <a:rect l="l" t="t" r="r" b="b"/>
                <a:pathLst>
                  <a:path w="1179" h="832" extrusionOk="0">
                    <a:moveTo>
                      <a:pt x="191" y="0"/>
                    </a:moveTo>
                    <a:cubicBezTo>
                      <a:pt x="73" y="0"/>
                      <a:pt x="1" y="207"/>
                      <a:pt x="131" y="287"/>
                    </a:cubicBezTo>
                    <a:lnTo>
                      <a:pt x="917" y="811"/>
                    </a:lnTo>
                    <a:cubicBezTo>
                      <a:pt x="941" y="825"/>
                      <a:pt x="964" y="832"/>
                      <a:pt x="986" y="832"/>
                    </a:cubicBezTo>
                    <a:cubicBezTo>
                      <a:pt x="1105" y="832"/>
                      <a:pt x="1179" y="639"/>
                      <a:pt x="1048" y="549"/>
                    </a:cubicBezTo>
                    <a:lnTo>
                      <a:pt x="262" y="25"/>
                    </a:lnTo>
                    <a:cubicBezTo>
                      <a:pt x="237" y="8"/>
                      <a:pt x="213" y="0"/>
                      <a:pt x="191" y="0"/>
                    </a:cubicBezTo>
                    <a:close/>
                  </a:path>
                </a:pathLst>
              </a:custGeom>
              <a:solidFill>
                <a:srgbClr val="BAE3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2" name="Google Shape;10252;p63"/>
              <p:cNvSpPr/>
              <p:nvPr/>
            </p:nvSpPr>
            <p:spPr>
              <a:xfrm>
                <a:off x="533206" y="4526333"/>
                <a:ext cx="147491" cy="277874"/>
              </a:xfrm>
              <a:custGeom>
                <a:avLst/>
                <a:gdLst/>
                <a:ahLst/>
                <a:cxnLst/>
                <a:rect l="l" t="t" r="r" b="b"/>
                <a:pathLst>
                  <a:path w="4621" h="8706" extrusionOk="0">
                    <a:moveTo>
                      <a:pt x="1147" y="0"/>
                    </a:moveTo>
                    <a:cubicBezTo>
                      <a:pt x="1130" y="0"/>
                      <a:pt x="1111" y="4"/>
                      <a:pt x="1090" y="12"/>
                    </a:cubicBezTo>
                    <a:cubicBezTo>
                      <a:pt x="697" y="167"/>
                      <a:pt x="412" y="476"/>
                      <a:pt x="102" y="762"/>
                    </a:cubicBezTo>
                    <a:cubicBezTo>
                      <a:pt x="0" y="855"/>
                      <a:pt x="107" y="990"/>
                      <a:pt x="221" y="990"/>
                    </a:cubicBezTo>
                    <a:cubicBezTo>
                      <a:pt x="254" y="990"/>
                      <a:pt x="287" y="979"/>
                      <a:pt x="316" y="953"/>
                    </a:cubicBezTo>
                    <a:cubicBezTo>
                      <a:pt x="400" y="869"/>
                      <a:pt x="495" y="798"/>
                      <a:pt x="578" y="714"/>
                    </a:cubicBezTo>
                    <a:cubicBezTo>
                      <a:pt x="578" y="738"/>
                      <a:pt x="590" y="774"/>
                      <a:pt x="614" y="798"/>
                    </a:cubicBezTo>
                    <a:cubicBezTo>
                      <a:pt x="2888" y="3048"/>
                      <a:pt x="3793" y="5465"/>
                      <a:pt x="4317" y="8573"/>
                    </a:cubicBezTo>
                    <a:cubicBezTo>
                      <a:pt x="4335" y="8660"/>
                      <a:pt x="4413" y="8705"/>
                      <a:pt x="4483" y="8705"/>
                    </a:cubicBezTo>
                    <a:cubicBezTo>
                      <a:pt x="4556" y="8705"/>
                      <a:pt x="4621" y="8657"/>
                      <a:pt x="4603" y="8561"/>
                    </a:cubicBezTo>
                    <a:cubicBezTo>
                      <a:pt x="4067" y="5358"/>
                      <a:pt x="3138" y="2893"/>
                      <a:pt x="805" y="583"/>
                    </a:cubicBezTo>
                    <a:cubicBezTo>
                      <a:pt x="793" y="572"/>
                      <a:pt x="781" y="560"/>
                      <a:pt x="757" y="548"/>
                    </a:cubicBezTo>
                    <a:cubicBezTo>
                      <a:pt x="876" y="441"/>
                      <a:pt x="1019" y="345"/>
                      <a:pt x="1174" y="286"/>
                    </a:cubicBezTo>
                    <a:cubicBezTo>
                      <a:pt x="1332" y="222"/>
                      <a:pt x="1285" y="0"/>
                      <a:pt x="1147" y="0"/>
                    </a:cubicBezTo>
                    <a:close/>
                  </a:path>
                </a:pathLst>
              </a:custGeom>
              <a:solidFill>
                <a:srgbClr val="BAE3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3" name="Google Shape;10253;p63"/>
              <p:cNvSpPr/>
              <p:nvPr/>
            </p:nvSpPr>
            <p:spPr>
              <a:xfrm>
                <a:off x="569307" y="4534345"/>
                <a:ext cx="124670" cy="196005"/>
              </a:xfrm>
              <a:custGeom>
                <a:avLst/>
                <a:gdLst/>
                <a:ahLst/>
                <a:cxnLst/>
                <a:rect l="l" t="t" r="r" b="b"/>
                <a:pathLst>
                  <a:path w="3906" h="6141" extrusionOk="0">
                    <a:moveTo>
                      <a:pt x="201" y="0"/>
                    </a:moveTo>
                    <a:cubicBezTo>
                      <a:pt x="89" y="0"/>
                      <a:pt x="1" y="131"/>
                      <a:pt x="78" y="237"/>
                    </a:cubicBezTo>
                    <a:cubicBezTo>
                      <a:pt x="1793" y="1785"/>
                      <a:pt x="3019" y="3797"/>
                      <a:pt x="3603" y="6036"/>
                    </a:cubicBezTo>
                    <a:cubicBezTo>
                      <a:pt x="3621" y="6109"/>
                      <a:pt x="3673" y="6140"/>
                      <a:pt x="3727" y="6140"/>
                    </a:cubicBezTo>
                    <a:cubicBezTo>
                      <a:pt x="3814" y="6140"/>
                      <a:pt x="3906" y="6062"/>
                      <a:pt x="3877" y="5952"/>
                    </a:cubicBezTo>
                    <a:cubicBezTo>
                      <a:pt x="3281" y="3666"/>
                      <a:pt x="2031" y="1606"/>
                      <a:pt x="281" y="23"/>
                    </a:cubicBezTo>
                    <a:cubicBezTo>
                      <a:pt x="254" y="7"/>
                      <a:pt x="227" y="0"/>
                      <a:pt x="201" y="0"/>
                    </a:cubicBezTo>
                    <a:close/>
                  </a:path>
                </a:pathLst>
              </a:custGeom>
              <a:solidFill>
                <a:srgbClr val="BAE3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4" name="Google Shape;10254;p63"/>
              <p:cNvSpPr/>
              <p:nvPr/>
            </p:nvSpPr>
            <p:spPr>
              <a:xfrm>
                <a:off x="-6104" y="5125871"/>
                <a:ext cx="102487" cy="91954"/>
              </a:xfrm>
              <a:custGeom>
                <a:avLst/>
                <a:gdLst/>
                <a:ahLst/>
                <a:cxnLst/>
                <a:rect l="l" t="t" r="r" b="b"/>
                <a:pathLst>
                  <a:path w="3211" h="2881" extrusionOk="0">
                    <a:moveTo>
                      <a:pt x="203" y="0"/>
                    </a:moveTo>
                    <a:cubicBezTo>
                      <a:pt x="95" y="0"/>
                      <a:pt x="1" y="155"/>
                      <a:pt x="103" y="267"/>
                    </a:cubicBezTo>
                    <a:cubicBezTo>
                      <a:pt x="913" y="1136"/>
                      <a:pt x="1949" y="1731"/>
                      <a:pt x="2961" y="2363"/>
                    </a:cubicBezTo>
                    <a:cubicBezTo>
                      <a:pt x="2925" y="2386"/>
                      <a:pt x="2901" y="2410"/>
                      <a:pt x="2901" y="2446"/>
                    </a:cubicBezTo>
                    <a:lnTo>
                      <a:pt x="2854" y="2708"/>
                    </a:lnTo>
                    <a:cubicBezTo>
                      <a:pt x="2833" y="2812"/>
                      <a:pt x="2922" y="2880"/>
                      <a:pt x="3007" y="2880"/>
                    </a:cubicBezTo>
                    <a:cubicBezTo>
                      <a:pt x="3067" y="2880"/>
                      <a:pt x="3124" y="2846"/>
                      <a:pt x="3139" y="2767"/>
                    </a:cubicBezTo>
                    <a:lnTo>
                      <a:pt x="3175" y="2517"/>
                    </a:lnTo>
                    <a:cubicBezTo>
                      <a:pt x="3187" y="2458"/>
                      <a:pt x="3163" y="2398"/>
                      <a:pt x="3115" y="2363"/>
                    </a:cubicBezTo>
                    <a:cubicBezTo>
                      <a:pt x="3211" y="2303"/>
                      <a:pt x="3199" y="2172"/>
                      <a:pt x="3104" y="2112"/>
                    </a:cubicBezTo>
                    <a:cubicBezTo>
                      <a:pt x="2115" y="1493"/>
                      <a:pt x="1091" y="910"/>
                      <a:pt x="294" y="41"/>
                    </a:cubicBezTo>
                    <a:cubicBezTo>
                      <a:pt x="265" y="12"/>
                      <a:pt x="234" y="0"/>
                      <a:pt x="203" y="0"/>
                    </a:cubicBezTo>
                    <a:close/>
                  </a:path>
                </a:pathLst>
              </a:custGeom>
              <a:solidFill>
                <a:srgbClr val="BAE3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5" name="Google Shape;10255;p63"/>
              <p:cNvSpPr/>
              <p:nvPr/>
            </p:nvSpPr>
            <p:spPr>
              <a:xfrm>
                <a:off x="449258" y="4782644"/>
                <a:ext cx="331942" cy="469985"/>
              </a:xfrm>
              <a:custGeom>
                <a:avLst/>
                <a:gdLst/>
                <a:ahLst/>
                <a:cxnLst/>
                <a:rect l="l" t="t" r="r" b="b"/>
                <a:pathLst>
                  <a:path w="10400" h="14725" extrusionOk="0">
                    <a:moveTo>
                      <a:pt x="9698" y="1"/>
                    </a:moveTo>
                    <a:cubicBezTo>
                      <a:pt x="9624" y="1"/>
                      <a:pt x="9554" y="51"/>
                      <a:pt x="9566" y="150"/>
                    </a:cubicBezTo>
                    <a:cubicBezTo>
                      <a:pt x="10102" y="4198"/>
                      <a:pt x="9054" y="8079"/>
                      <a:pt x="6102" y="10984"/>
                    </a:cubicBezTo>
                    <a:cubicBezTo>
                      <a:pt x="4601" y="12473"/>
                      <a:pt x="2351" y="14175"/>
                      <a:pt x="172" y="14437"/>
                    </a:cubicBezTo>
                    <a:cubicBezTo>
                      <a:pt x="1" y="14460"/>
                      <a:pt x="5" y="14724"/>
                      <a:pt x="164" y="14724"/>
                    </a:cubicBezTo>
                    <a:cubicBezTo>
                      <a:pt x="170" y="14724"/>
                      <a:pt x="177" y="14724"/>
                      <a:pt x="184" y="14723"/>
                    </a:cubicBezTo>
                    <a:cubicBezTo>
                      <a:pt x="2458" y="14449"/>
                      <a:pt x="4756" y="12735"/>
                      <a:pt x="6316" y="11187"/>
                    </a:cubicBezTo>
                    <a:cubicBezTo>
                      <a:pt x="9316" y="8210"/>
                      <a:pt x="10400" y="4269"/>
                      <a:pt x="9852" y="138"/>
                    </a:cubicBezTo>
                    <a:cubicBezTo>
                      <a:pt x="9841" y="45"/>
                      <a:pt x="9768" y="1"/>
                      <a:pt x="9698" y="1"/>
                    </a:cubicBezTo>
                    <a:close/>
                  </a:path>
                </a:pathLst>
              </a:custGeom>
              <a:solidFill>
                <a:srgbClr val="BAE3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6" name="Google Shape;10256;p63"/>
              <p:cNvSpPr/>
              <p:nvPr/>
            </p:nvSpPr>
            <p:spPr>
              <a:xfrm>
                <a:off x="639179" y="4542644"/>
                <a:ext cx="10820" cy="8809"/>
              </a:xfrm>
              <a:custGeom>
                <a:avLst/>
                <a:gdLst/>
                <a:ahLst/>
                <a:cxnLst/>
                <a:rect l="l" t="t" r="r" b="b"/>
                <a:pathLst>
                  <a:path w="339" h="276" extrusionOk="0">
                    <a:moveTo>
                      <a:pt x="141" y="1"/>
                    </a:moveTo>
                    <a:cubicBezTo>
                      <a:pt x="136" y="1"/>
                      <a:pt x="132" y="1"/>
                      <a:pt x="128" y="1"/>
                    </a:cubicBezTo>
                    <a:cubicBezTo>
                      <a:pt x="1" y="82"/>
                      <a:pt x="53" y="275"/>
                      <a:pt x="198" y="275"/>
                    </a:cubicBezTo>
                    <a:cubicBezTo>
                      <a:pt x="202" y="275"/>
                      <a:pt x="207" y="275"/>
                      <a:pt x="211" y="275"/>
                    </a:cubicBezTo>
                    <a:cubicBezTo>
                      <a:pt x="338" y="194"/>
                      <a:pt x="286" y="1"/>
                      <a:pt x="141" y="1"/>
                    </a:cubicBezTo>
                    <a:close/>
                  </a:path>
                </a:pathLst>
              </a:custGeom>
              <a:solidFill>
                <a:srgbClr val="BAE3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7" name="Google Shape;10257;p63"/>
              <p:cNvSpPr/>
              <p:nvPr/>
            </p:nvSpPr>
            <p:spPr>
              <a:xfrm>
                <a:off x="651914" y="4554741"/>
                <a:ext cx="102870" cy="187962"/>
              </a:xfrm>
              <a:custGeom>
                <a:avLst/>
                <a:gdLst/>
                <a:ahLst/>
                <a:cxnLst/>
                <a:rect l="l" t="t" r="r" b="b"/>
                <a:pathLst>
                  <a:path w="3223" h="5889" extrusionOk="0">
                    <a:moveTo>
                      <a:pt x="210" y="1"/>
                    </a:moveTo>
                    <a:cubicBezTo>
                      <a:pt x="105" y="1"/>
                      <a:pt x="1" y="115"/>
                      <a:pt x="86" y="217"/>
                    </a:cubicBezTo>
                    <a:cubicBezTo>
                      <a:pt x="1372" y="1872"/>
                      <a:pt x="2336" y="3765"/>
                      <a:pt x="2920" y="5789"/>
                    </a:cubicBezTo>
                    <a:cubicBezTo>
                      <a:pt x="2938" y="5859"/>
                      <a:pt x="2991" y="5889"/>
                      <a:pt x="3046" y="5889"/>
                    </a:cubicBezTo>
                    <a:cubicBezTo>
                      <a:pt x="3132" y="5889"/>
                      <a:pt x="3223" y="5815"/>
                      <a:pt x="3194" y="5706"/>
                    </a:cubicBezTo>
                    <a:cubicBezTo>
                      <a:pt x="2610" y="3658"/>
                      <a:pt x="1634" y="1741"/>
                      <a:pt x="324" y="63"/>
                    </a:cubicBezTo>
                    <a:cubicBezTo>
                      <a:pt x="294" y="19"/>
                      <a:pt x="252" y="1"/>
                      <a:pt x="210" y="1"/>
                    </a:cubicBezTo>
                    <a:close/>
                  </a:path>
                </a:pathLst>
              </a:custGeom>
              <a:solidFill>
                <a:srgbClr val="BAE3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8" name="Google Shape;10258;p63"/>
              <p:cNvSpPr/>
              <p:nvPr/>
            </p:nvSpPr>
            <p:spPr>
              <a:xfrm>
                <a:off x="668129" y="4809392"/>
                <a:ext cx="10692" cy="21576"/>
              </a:xfrm>
              <a:custGeom>
                <a:avLst/>
                <a:gdLst/>
                <a:ahLst/>
                <a:cxnLst/>
                <a:rect l="l" t="t" r="r" b="b"/>
                <a:pathLst>
                  <a:path w="335" h="676" extrusionOk="0">
                    <a:moveTo>
                      <a:pt x="144" y="1"/>
                    </a:moveTo>
                    <a:cubicBezTo>
                      <a:pt x="71" y="1"/>
                      <a:pt x="1" y="48"/>
                      <a:pt x="7" y="145"/>
                    </a:cubicBezTo>
                    <a:lnTo>
                      <a:pt x="30" y="538"/>
                    </a:lnTo>
                    <a:cubicBezTo>
                      <a:pt x="42" y="630"/>
                      <a:pt x="115" y="675"/>
                      <a:pt x="186" y="675"/>
                    </a:cubicBezTo>
                    <a:cubicBezTo>
                      <a:pt x="261" y="675"/>
                      <a:pt x="334" y="624"/>
                      <a:pt x="328" y="526"/>
                    </a:cubicBezTo>
                    <a:lnTo>
                      <a:pt x="292" y="133"/>
                    </a:lnTo>
                    <a:cubicBezTo>
                      <a:pt x="286" y="45"/>
                      <a:pt x="214" y="1"/>
                      <a:pt x="144" y="1"/>
                    </a:cubicBezTo>
                    <a:close/>
                  </a:path>
                </a:pathLst>
              </a:custGeom>
              <a:solidFill>
                <a:srgbClr val="BAE3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9" name="Google Shape;10259;p63"/>
              <p:cNvSpPr/>
              <p:nvPr/>
            </p:nvSpPr>
            <p:spPr>
              <a:xfrm>
                <a:off x="656638" y="4839715"/>
                <a:ext cx="25023" cy="87582"/>
              </a:xfrm>
              <a:custGeom>
                <a:avLst/>
                <a:gdLst/>
                <a:ahLst/>
                <a:cxnLst/>
                <a:rect l="l" t="t" r="r" b="b"/>
                <a:pathLst>
                  <a:path w="784" h="2744" extrusionOk="0">
                    <a:moveTo>
                      <a:pt x="620" y="0"/>
                    </a:moveTo>
                    <a:cubicBezTo>
                      <a:pt x="557" y="0"/>
                      <a:pt x="492" y="39"/>
                      <a:pt x="474" y="112"/>
                    </a:cubicBezTo>
                    <a:cubicBezTo>
                      <a:pt x="498" y="969"/>
                      <a:pt x="271" y="1767"/>
                      <a:pt x="21" y="2576"/>
                    </a:cubicBezTo>
                    <a:cubicBezTo>
                      <a:pt x="1" y="2680"/>
                      <a:pt x="84" y="2744"/>
                      <a:pt x="170" y="2744"/>
                    </a:cubicBezTo>
                    <a:cubicBezTo>
                      <a:pt x="231" y="2744"/>
                      <a:pt x="294" y="2711"/>
                      <a:pt x="319" y="2636"/>
                    </a:cubicBezTo>
                    <a:cubicBezTo>
                      <a:pt x="557" y="1803"/>
                      <a:pt x="783" y="981"/>
                      <a:pt x="760" y="112"/>
                    </a:cubicBezTo>
                    <a:cubicBezTo>
                      <a:pt x="742" y="36"/>
                      <a:pt x="682" y="0"/>
                      <a:pt x="620" y="0"/>
                    </a:cubicBezTo>
                    <a:close/>
                  </a:path>
                </a:pathLst>
              </a:custGeom>
              <a:solidFill>
                <a:srgbClr val="BAE3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0" name="Google Shape;10260;p63"/>
              <p:cNvSpPr/>
              <p:nvPr/>
            </p:nvSpPr>
            <p:spPr>
              <a:xfrm>
                <a:off x="578021" y="4939239"/>
                <a:ext cx="81613" cy="133256"/>
              </a:xfrm>
              <a:custGeom>
                <a:avLst/>
                <a:gdLst/>
                <a:ahLst/>
                <a:cxnLst/>
                <a:rect l="l" t="t" r="r" b="b"/>
                <a:pathLst>
                  <a:path w="2557" h="4175" extrusionOk="0">
                    <a:moveTo>
                      <a:pt x="2363" y="0"/>
                    </a:moveTo>
                    <a:cubicBezTo>
                      <a:pt x="2319" y="0"/>
                      <a:pt x="2278" y="23"/>
                      <a:pt x="2258" y="78"/>
                    </a:cubicBezTo>
                    <a:cubicBezTo>
                      <a:pt x="1734" y="1459"/>
                      <a:pt x="996" y="2756"/>
                      <a:pt x="91" y="3923"/>
                    </a:cubicBezTo>
                    <a:cubicBezTo>
                      <a:pt x="1" y="4032"/>
                      <a:pt x="102" y="4174"/>
                      <a:pt x="209" y="4174"/>
                    </a:cubicBezTo>
                    <a:cubicBezTo>
                      <a:pt x="243" y="4174"/>
                      <a:pt x="277" y="4160"/>
                      <a:pt x="305" y="4126"/>
                    </a:cubicBezTo>
                    <a:cubicBezTo>
                      <a:pt x="1234" y="2935"/>
                      <a:pt x="1972" y="1613"/>
                      <a:pt x="2508" y="209"/>
                    </a:cubicBezTo>
                    <a:cubicBezTo>
                      <a:pt x="2556" y="96"/>
                      <a:pt x="2453" y="0"/>
                      <a:pt x="2363" y="0"/>
                    </a:cubicBezTo>
                    <a:close/>
                  </a:path>
                </a:pathLst>
              </a:custGeom>
              <a:solidFill>
                <a:srgbClr val="BAE3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1" name="Google Shape;10261;p63"/>
              <p:cNvSpPr/>
              <p:nvPr/>
            </p:nvSpPr>
            <p:spPr>
              <a:xfrm>
                <a:off x="-2082" y="4521864"/>
                <a:ext cx="134468" cy="137501"/>
              </a:xfrm>
              <a:custGeom>
                <a:avLst/>
                <a:gdLst/>
                <a:ahLst/>
                <a:cxnLst/>
                <a:rect l="l" t="t" r="r" b="b"/>
                <a:pathLst>
                  <a:path w="4213" h="4308" extrusionOk="0">
                    <a:moveTo>
                      <a:pt x="4023" y="0"/>
                    </a:moveTo>
                    <a:cubicBezTo>
                      <a:pt x="3997" y="0"/>
                      <a:pt x="3969" y="10"/>
                      <a:pt x="3942" y="33"/>
                    </a:cubicBezTo>
                    <a:cubicBezTo>
                      <a:pt x="3620" y="319"/>
                      <a:pt x="3287" y="569"/>
                      <a:pt x="2918" y="795"/>
                    </a:cubicBezTo>
                    <a:cubicBezTo>
                      <a:pt x="2549" y="1021"/>
                      <a:pt x="2096" y="1093"/>
                      <a:pt x="1727" y="1343"/>
                    </a:cubicBezTo>
                    <a:cubicBezTo>
                      <a:pt x="1275" y="1652"/>
                      <a:pt x="1061" y="2236"/>
                      <a:pt x="823" y="2700"/>
                    </a:cubicBezTo>
                    <a:cubicBezTo>
                      <a:pt x="572" y="3188"/>
                      <a:pt x="1" y="4224"/>
                      <a:pt x="953" y="4307"/>
                    </a:cubicBezTo>
                    <a:cubicBezTo>
                      <a:pt x="957" y="4307"/>
                      <a:pt x="961" y="4308"/>
                      <a:pt x="965" y="4308"/>
                    </a:cubicBezTo>
                    <a:cubicBezTo>
                      <a:pt x="1143" y="4308"/>
                      <a:pt x="1128" y="4033"/>
                      <a:pt x="942" y="4010"/>
                    </a:cubicBezTo>
                    <a:cubicBezTo>
                      <a:pt x="406" y="3962"/>
                      <a:pt x="1132" y="2736"/>
                      <a:pt x="1204" y="2581"/>
                    </a:cubicBezTo>
                    <a:cubicBezTo>
                      <a:pt x="1454" y="2093"/>
                      <a:pt x="1692" y="1735"/>
                      <a:pt x="2180" y="1462"/>
                    </a:cubicBezTo>
                    <a:cubicBezTo>
                      <a:pt x="2858" y="1069"/>
                      <a:pt x="3478" y="783"/>
                      <a:pt x="4097" y="271"/>
                    </a:cubicBezTo>
                    <a:cubicBezTo>
                      <a:pt x="4212" y="175"/>
                      <a:pt x="4133" y="0"/>
                      <a:pt x="4023" y="0"/>
                    </a:cubicBezTo>
                    <a:close/>
                  </a:path>
                </a:pathLst>
              </a:custGeom>
              <a:solidFill>
                <a:srgbClr val="BAE3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2" name="Google Shape;10262;p63"/>
              <p:cNvSpPr/>
              <p:nvPr/>
            </p:nvSpPr>
            <p:spPr>
              <a:xfrm>
                <a:off x="162271" y="4480433"/>
                <a:ext cx="168971" cy="89241"/>
              </a:xfrm>
              <a:custGeom>
                <a:avLst/>
                <a:gdLst/>
                <a:ahLst/>
                <a:cxnLst/>
                <a:rect l="l" t="t" r="r" b="b"/>
                <a:pathLst>
                  <a:path w="5294" h="2796" extrusionOk="0">
                    <a:moveTo>
                      <a:pt x="1289" y="1"/>
                    </a:moveTo>
                    <a:cubicBezTo>
                      <a:pt x="891" y="1"/>
                      <a:pt x="496" y="246"/>
                      <a:pt x="126" y="557"/>
                    </a:cubicBezTo>
                    <a:cubicBezTo>
                      <a:pt x="0" y="644"/>
                      <a:pt x="88" y="827"/>
                      <a:pt x="202" y="827"/>
                    </a:cubicBezTo>
                    <a:cubicBezTo>
                      <a:pt x="228" y="827"/>
                      <a:pt x="255" y="817"/>
                      <a:pt x="281" y="795"/>
                    </a:cubicBezTo>
                    <a:cubicBezTo>
                      <a:pt x="460" y="640"/>
                      <a:pt x="781" y="343"/>
                      <a:pt x="996" y="319"/>
                    </a:cubicBezTo>
                    <a:cubicBezTo>
                      <a:pt x="1015" y="317"/>
                      <a:pt x="1034" y="316"/>
                      <a:pt x="1054" y="316"/>
                    </a:cubicBezTo>
                    <a:cubicBezTo>
                      <a:pt x="1454" y="316"/>
                      <a:pt x="1994" y="761"/>
                      <a:pt x="2210" y="1045"/>
                    </a:cubicBezTo>
                    <a:cubicBezTo>
                      <a:pt x="2436" y="1343"/>
                      <a:pt x="2710" y="1629"/>
                      <a:pt x="3008" y="1867"/>
                    </a:cubicBezTo>
                    <a:cubicBezTo>
                      <a:pt x="3615" y="2343"/>
                      <a:pt x="4329" y="2664"/>
                      <a:pt x="5091" y="2795"/>
                    </a:cubicBezTo>
                    <a:cubicBezTo>
                      <a:pt x="5246" y="2795"/>
                      <a:pt x="5294" y="2593"/>
                      <a:pt x="5163" y="2522"/>
                    </a:cubicBezTo>
                    <a:cubicBezTo>
                      <a:pt x="4448" y="2391"/>
                      <a:pt x="3770" y="2093"/>
                      <a:pt x="3198" y="1652"/>
                    </a:cubicBezTo>
                    <a:cubicBezTo>
                      <a:pt x="2722" y="1271"/>
                      <a:pt x="2460" y="771"/>
                      <a:pt x="2055" y="355"/>
                    </a:cubicBezTo>
                    <a:cubicBezTo>
                      <a:pt x="1803" y="103"/>
                      <a:pt x="1546" y="1"/>
                      <a:pt x="1289" y="1"/>
                    </a:cubicBezTo>
                    <a:close/>
                  </a:path>
                </a:pathLst>
              </a:custGeom>
              <a:solidFill>
                <a:srgbClr val="BAE3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3" name="Google Shape;10263;p63"/>
              <p:cNvSpPr/>
              <p:nvPr/>
            </p:nvSpPr>
            <p:spPr>
              <a:xfrm>
                <a:off x="138012" y="4511075"/>
                <a:ext cx="17714" cy="10054"/>
              </a:xfrm>
              <a:custGeom>
                <a:avLst/>
                <a:gdLst/>
                <a:ahLst/>
                <a:cxnLst/>
                <a:rect l="l" t="t" r="r" b="b"/>
                <a:pathLst>
                  <a:path w="555" h="315" extrusionOk="0">
                    <a:moveTo>
                      <a:pt x="221" y="0"/>
                    </a:moveTo>
                    <a:cubicBezTo>
                      <a:pt x="49" y="0"/>
                      <a:pt x="1" y="265"/>
                      <a:pt x="172" y="288"/>
                    </a:cubicBezTo>
                    <a:lnTo>
                      <a:pt x="327" y="311"/>
                    </a:lnTo>
                    <a:cubicBezTo>
                      <a:pt x="337" y="313"/>
                      <a:pt x="347" y="314"/>
                      <a:pt x="357" y="314"/>
                    </a:cubicBezTo>
                    <a:cubicBezTo>
                      <a:pt x="512" y="314"/>
                      <a:pt x="555" y="59"/>
                      <a:pt x="386" y="26"/>
                    </a:cubicBezTo>
                    <a:lnTo>
                      <a:pt x="244" y="2"/>
                    </a:lnTo>
                    <a:cubicBezTo>
                      <a:pt x="236" y="1"/>
                      <a:pt x="228" y="0"/>
                      <a:pt x="221" y="0"/>
                    </a:cubicBezTo>
                    <a:close/>
                  </a:path>
                </a:pathLst>
              </a:custGeom>
              <a:solidFill>
                <a:srgbClr val="BAE3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4" name="Google Shape;10264;p63"/>
              <p:cNvSpPr/>
              <p:nvPr/>
            </p:nvSpPr>
            <p:spPr>
              <a:xfrm>
                <a:off x="337317" y="4574563"/>
                <a:ext cx="325686" cy="267213"/>
              </a:xfrm>
              <a:custGeom>
                <a:avLst/>
                <a:gdLst/>
                <a:ahLst/>
                <a:cxnLst/>
                <a:rect l="l" t="t" r="r" b="b"/>
                <a:pathLst>
                  <a:path w="10204" h="8372" extrusionOk="0">
                    <a:moveTo>
                      <a:pt x="180" y="1"/>
                    </a:moveTo>
                    <a:cubicBezTo>
                      <a:pt x="1" y="1"/>
                      <a:pt x="16" y="287"/>
                      <a:pt x="203" y="287"/>
                    </a:cubicBezTo>
                    <a:cubicBezTo>
                      <a:pt x="2167" y="370"/>
                      <a:pt x="4727" y="882"/>
                      <a:pt x="6573" y="1632"/>
                    </a:cubicBezTo>
                    <a:cubicBezTo>
                      <a:pt x="9930" y="2978"/>
                      <a:pt x="9025" y="5549"/>
                      <a:pt x="8287" y="8205"/>
                    </a:cubicBezTo>
                    <a:cubicBezTo>
                      <a:pt x="8259" y="8308"/>
                      <a:pt x="8340" y="8372"/>
                      <a:pt x="8425" y="8372"/>
                    </a:cubicBezTo>
                    <a:cubicBezTo>
                      <a:pt x="8485" y="8372"/>
                      <a:pt x="8548" y="8339"/>
                      <a:pt x="8573" y="8264"/>
                    </a:cubicBezTo>
                    <a:cubicBezTo>
                      <a:pt x="9144" y="6216"/>
                      <a:pt x="10204" y="3561"/>
                      <a:pt x="8108" y="1930"/>
                    </a:cubicBezTo>
                    <a:cubicBezTo>
                      <a:pt x="7323" y="1323"/>
                      <a:pt x="6072" y="1204"/>
                      <a:pt x="5156" y="977"/>
                    </a:cubicBezTo>
                    <a:cubicBezTo>
                      <a:pt x="3513" y="573"/>
                      <a:pt x="1881" y="84"/>
                      <a:pt x="191" y="1"/>
                    </a:cubicBezTo>
                    <a:cubicBezTo>
                      <a:pt x="187" y="1"/>
                      <a:pt x="183" y="1"/>
                      <a:pt x="180" y="1"/>
                    </a:cubicBezTo>
                    <a:close/>
                  </a:path>
                </a:pathLst>
              </a:custGeom>
              <a:solidFill>
                <a:srgbClr val="BAE3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5" name="Google Shape;10265;p63"/>
              <p:cNvSpPr/>
              <p:nvPr/>
            </p:nvSpPr>
            <p:spPr>
              <a:xfrm>
                <a:off x="539367" y="4874316"/>
                <a:ext cx="62846" cy="43823"/>
              </a:xfrm>
              <a:custGeom>
                <a:avLst/>
                <a:gdLst/>
                <a:ahLst/>
                <a:cxnLst/>
                <a:rect l="l" t="t" r="r" b="b"/>
                <a:pathLst>
                  <a:path w="1969" h="1373" extrusionOk="0">
                    <a:moveTo>
                      <a:pt x="1696" y="0"/>
                    </a:moveTo>
                    <a:cubicBezTo>
                      <a:pt x="1610" y="0"/>
                      <a:pt x="1514" y="74"/>
                      <a:pt x="1528" y="183"/>
                    </a:cubicBezTo>
                    <a:cubicBezTo>
                      <a:pt x="1647" y="861"/>
                      <a:pt x="576" y="933"/>
                      <a:pt x="159" y="1076"/>
                    </a:cubicBezTo>
                    <a:cubicBezTo>
                      <a:pt x="0" y="1139"/>
                      <a:pt x="58" y="1373"/>
                      <a:pt x="191" y="1373"/>
                    </a:cubicBezTo>
                    <a:cubicBezTo>
                      <a:pt x="207" y="1373"/>
                      <a:pt x="224" y="1369"/>
                      <a:pt x="243" y="1361"/>
                    </a:cubicBezTo>
                    <a:cubicBezTo>
                      <a:pt x="862" y="1135"/>
                      <a:pt x="1969" y="1028"/>
                      <a:pt x="1814" y="99"/>
                    </a:cubicBezTo>
                    <a:cubicBezTo>
                      <a:pt x="1800" y="30"/>
                      <a:pt x="1750" y="0"/>
                      <a:pt x="1696" y="0"/>
                    </a:cubicBezTo>
                    <a:close/>
                  </a:path>
                </a:pathLst>
              </a:custGeom>
              <a:solidFill>
                <a:srgbClr val="BAE3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6" name="Google Shape;10266;p63"/>
              <p:cNvSpPr/>
              <p:nvPr/>
            </p:nvSpPr>
            <p:spPr>
              <a:xfrm>
                <a:off x="390143" y="4902532"/>
                <a:ext cx="131404" cy="34694"/>
              </a:xfrm>
              <a:custGeom>
                <a:avLst/>
                <a:gdLst/>
                <a:ahLst/>
                <a:cxnLst/>
                <a:rect l="l" t="t" r="r" b="b"/>
                <a:pathLst>
                  <a:path w="4117" h="1087" extrusionOk="0">
                    <a:moveTo>
                      <a:pt x="179" y="1"/>
                    </a:moveTo>
                    <a:cubicBezTo>
                      <a:pt x="1" y="1"/>
                      <a:pt x="16" y="275"/>
                      <a:pt x="191" y="287"/>
                    </a:cubicBezTo>
                    <a:cubicBezTo>
                      <a:pt x="715" y="311"/>
                      <a:pt x="1215" y="394"/>
                      <a:pt x="1715" y="525"/>
                    </a:cubicBezTo>
                    <a:cubicBezTo>
                      <a:pt x="2108" y="644"/>
                      <a:pt x="2441" y="882"/>
                      <a:pt x="2834" y="1013"/>
                    </a:cubicBezTo>
                    <a:cubicBezTo>
                      <a:pt x="2980" y="1060"/>
                      <a:pt x="3128" y="1087"/>
                      <a:pt x="3272" y="1087"/>
                    </a:cubicBezTo>
                    <a:cubicBezTo>
                      <a:pt x="3563" y="1087"/>
                      <a:pt x="3837" y="979"/>
                      <a:pt x="4036" y="716"/>
                    </a:cubicBezTo>
                    <a:cubicBezTo>
                      <a:pt x="4117" y="599"/>
                      <a:pt x="4016" y="463"/>
                      <a:pt x="3915" y="463"/>
                    </a:cubicBezTo>
                    <a:cubicBezTo>
                      <a:pt x="3882" y="463"/>
                      <a:pt x="3849" y="478"/>
                      <a:pt x="3822" y="513"/>
                    </a:cubicBezTo>
                    <a:cubicBezTo>
                      <a:pt x="3674" y="712"/>
                      <a:pt x="3490" y="784"/>
                      <a:pt x="3290" y="784"/>
                    </a:cubicBezTo>
                    <a:cubicBezTo>
                      <a:pt x="2828" y="784"/>
                      <a:pt x="2280" y="400"/>
                      <a:pt x="1881" y="275"/>
                    </a:cubicBezTo>
                    <a:cubicBezTo>
                      <a:pt x="1334" y="120"/>
                      <a:pt x="762" y="25"/>
                      <a:pt x="191" y="1"/>
                    </a:cubicBezTo>
                    <a:cubicBezTo>
                      <a:pt x="187" y="1"/>
                      <a:pt x="183" y="1"/>
                      <a:pt x="179" y="1"/>
                    </a:cubicBezTo>
                    <a:close/>
                  </a:path>
                </a:pathLst>
              </a:custGeom>
              <a:solidFill>
                <a:srgbClr val="BAE3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7" name="Google Shape;10267;p63"/>
              <p:cNvSpPr/>
              <p:nvPr/>
            </p:nvSpPr>
            <p:spPr>
              <a:xfrm>
                <a:off x="204405" y="4828448"/>
                <a:ext cx="166482" cy="60420"/>
              </a:xfrm>
              <a:custGeom>
                <a:avLst/>
                <a:gdLst/>
                <a:ahLst/>
                <a:cxnLst/>
                <a:rect l="l" t="t" r="r" b="b"/>
                <a:pathLst>
                  <a:path w="5216" h="1893" extrusionOk="0">
                    <a:moveTo>
                      <a:pt x="2926" y="0"/>
                    </a:moveTo>
                    <a:cubicBezTo>
                      <a:pt x="2759" y="0"/>
                      <a:pt x="2688" y="84"/>
                      <a:pt x="2557" y="167"/>
                    </a:cubicBezTo>
                    <a:cubicBezTo>
                      <a:pt x="2249" y="357"/>
                      <a:pt x="1392" y="1172"/>
                      <a:pt x="784" y="1172"/>
                    </a:cubicBezTo>
                    <a:cubicBezTo>
                      <a:pt x="592" y="1172"/>
                      <a:pt x="424" y="1091"/>
                      <a:pt x="307" y="882"/>
                    </a:cubicBezTo>
                    <a:cubicBezTo>
                      <a:pt x="279" y="837"/>
                      <a:pt x="239" y="818"/>
                      <a:pt x="199" y="818"/>
                    </a:cubicBezTo>
                    <a:cubicBezTo>
                      <a:pt x="101" y="818"/>
                      <a:pt x="1" y="930"/>
                      <a:pt x="69" y="1048"/>
                    </a:cubicBezTo>
                    <a:cubicBezTo>
                      <a:pt x="237" y="1346"/>
                      <a:pt x="471" y="1453"/>
                      <a:pt x="729" y="1453"/>
                    </a:cubicBezTo>
                    <a:cubicBezTo>
                      <a:pt x="1017" y="1453"/>
                      <a:pt x="1333" y="1318"/>
                      <a:pt x="1616" y="1167"/>
                    </a:cubicBezTo>
                    <a:cubicBezTo>
                      <a:pt x="2039" y="951"/>
                      <a:pt x="2462" y="475"/>
                      <a:pt x="2962" y="475"/>
                    </a:cubicBezTo>
                    <a:cubicBezTo>
                      <a:pt x="3039" y="475"/>
                      <a:pt x="3118" y="487"/>
                      <a:pt x="3200" y="512"/>
                    </a:cubicBezTo>
                    <a:cubicBezTo>
                      <a:pt x="3438" y="596"/>
                      <a:pt x="3712" y="929"/>
                      <a:pt x="3926" y="1096"/>
                    </a:cubicBezTo>
                    <a:lnTo>
                      <a:pt x="4902" y="1858"/>
                    </a:lnTo>
                    <a:cubicBezTo>
                      <a:pt x="4934" y="1882"/>
                      <a:pt x="4968" y="1893"/>
                      <a:pt x="4999" y="1893"/>
                    </a:cubicBezTo>
                    <a:cubicBezTo>
                      <a:pt x="5121" y="1893"/>
                      <a:pt x="5216" y="1738"/>
                      <a:pt x="5093" y="1644"/>
                    </a:cubicBezTo>
                    <a:lnTo>
                      <a:pt x="3628" y="501"/>
                    </a:lnTo>
                    <a:cubicBezTo>
                      <a:pt x="3462" y="358"/>
                      <a:pt x="3164" y="0"/>
                      <a:pt x="2926" y="0"/>
                    </a:cubicBezTo>
                    <a:close/>
                  </a:path>
                </a:pathLst>
              </a:custGeom>
              <a:solidFill>
                <a:srgbClr val="BAE3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8" name="Google Shape;10268;p63"/>
              <p:cNvSpPr/>
              <p:nvPr/>
            </p:nvSpPr>
            <p:spPr>
              <a:xfrm>
                <a:off x="167442" y="4785868"/>
                <a:ext cx="26811" cy="59877"/>
              </a:xfrm>
              <a:custGeom>
                <a:avLst/>
                <a:gdLst/>
                <a:ahLst/>
                <a:cxnLst/>
                <a:rect l="l" t="t" r="r" b="b"/>
                <a:pathLst>
                  <a:path w="840" h="1876" extrusionOk="0">
                    <a:moveTo>
                      <a:pt x="179" y="1"/>
                    </a:moveTo>
                    <a:cubicBezTo>
                      <a:pt x="1" y="1"/>
                      <a:pt x="16" y="275"/>
                      <a:pt x="191" y="287"/>
                    </a:cubicBezTo>
                    <a:cubicBezTo>
                      <a:pt x="429" y="311"/>
                      <a:pt x="155" y="787"/>
                      <a:pt x="131" y="858"/>
                    </a:cubicBezTo>
                    <a:cubicBezTo>
                      <a:pt x="84" y="977"/>
                      <a:pt x="72" y="1084"/>
                      <a:pt x="95" y="1204"/>
                    </a:cubicBezTo>
                    <a:cubicBezTo>
                      <a:pt x="143" y="1465"/>
                      <a:pt x="298" y="1704"/>
                      <a:pt x="524" y="1846"/>
                    </a:cubicBezTo>
                    <a:cubicBezTo>
                      <a:pt x="551" y="1867"/>
                      <a:pt x="581" y="1876"/>
                      <a:pt x="610" y="1876"/>
                    </a:cubicBezTo>
                    <a:cubicBezTo>
                      <a:pt x="731" y="1876"/>
                      <a:pt x="840" y="1719"/>
                      <a:pt x="715" y="1632"/>
                    </a:cubicBezTo>
                    <a:cubicBezTo>
                      <a:pt x="476" y="1454"/>
                      <a:pt x="298" y="1215"/>
                      <a:pt x="417" y="918"/>
                    </a:cubicBezTo>
                    <a:cubicBezTo>
                      <a:pt x="500" y="775"/>
                      <a:pt x="548" y="620"/>
                      <a:pt x="584" y="465"/>
                    </a:cubicBezTo>
                    <a:cubicBezTo>
                      <a:pt x="607" y="227"/>
                      <a:pt x="429" y="13"/>
                      <a:pt x="191" y="1"/>
                    </a:cubicBezTo>
                    <a:cubicBezTo>
                      <a:pt x="187" y="1"/>
                      <a:pt x="183" y="1"/>
                      <a:pt x="179" y="1"/>
                    </a:cubicBezTo>
                    <a:close/>
                  </a:path>
                </a:pathLst>
              </a:custGeom>
              <a:solidFill>
                <a:srgbClr val="BAE3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9" name="Google Shape;10269;p63"/>
              <p:cNvSpPr/>
              <p:nvPr/>
            </p:nvSpPr>
            <p:spPr>
              <a:xfrm>
                <a:off x="36477" y="4654839"/>
                <a:ext cx="60292" cy="85188"/>
              </a:xfrm>
              <a:custGeom>
                <a:avLst/>
                <a:gdLst/>
                <a:ahLst/>
                <a:cxnLst/>
                <a:rect l="l" t="t" r="r" b="b"/>
                <a:pathLst>
                  <a:path w="1889" h="2669" extrusionOk="0">
                    <a:moveTo>
                      <a:pt x="510" y="0"/>
                    </a:moveTo>
                    <a:cubicBezTo>
                      <a:pt x="465" y="0"/>
                      <a:pt x="421" y="3"/>
                      <a:pt x="377" y="10"/>
                    </a:cubicBezTo>
                    <a:cubicBezTo>
                      <a:pt x="205" y="33"/>
                      <a:pt x="209" y="297"/>
                      <a:pt x="368" y="297"/>
                    </a:cubicBezTo>
                    <a:cubicBezTo>
                      <a:pt x="374" y="297"/>
                      <a:pt x="381" y="297"/>
                      <a:pt x="388" y="296"/>
                    </a:cubicBezTo>
                    <a:cubicBezTo>
                      <a:pt x="426" y="291"/>
                      <a:pt x="464" y="289"/>
                      <a:pt x="502" y="289"/>
                    </a:cubicBezTo>
                    <a:cubicBezTo>
                      <a:pt x="739" y="289"/>
                      <a:pt x="973" y="385"/>
                      <a:pt x="1127" y="570"/>
                    </a:cubicBezTo>
                    <a:cubicBezTo>
                      <a:pt x="1269" y="701"/>
                      <a:pt x="1650" y="1118"/>
                      <a:pt x="1520" y="1332"/>
                    </a:cubicBezTo>
                    <a:cubicBezTo>
                      <a:pt x="1436" y="1487"/>
                      <a:pt x="1150" y="1582"/>
                      <a:pt x="1008" y="1665"/>
                    </a:cubicBezTo>
                    <a:lnTo>
                      <a:pt x="365" y="2046"/>
                    </a:lnTo>
                    <a:cubicBezTo>
                      <a:pt x="353" y="2058"/>
                      <a:pt x="341" y="2058"/>
                      <a:pt x="329" y="2082"/>
                    </a:cubicBezTo>
                    <a:cubicBezTo>
                      <a:pt x="316" y="2078"/>
                      <a:pt x="303" y="2076"/>
                      <a:pt x="290" y="2076"/>
                    </a:cubicBezTo>
                    <a:cubicBezTo>
                      <a:pt x="230" y="2076"/>
                      <a:pt x="170" y="2118"/>
                      <a:pt x="150" y="2177"/>
                    </a:cubicBezTo>
                    <a:lnTo>
                      <a:pt x="43" y="2499"/>
                    </a:lnTo>
                    <a:cubicBezTo>
                      <a:pt x="1" y="2604"/>
                      <a:pt x="84" y="2668"/>
                      <a:pt x="171" y="2668"/>
                    </a:cubicBezTo>
                    <a:cubicBezTo>
                      <a:pt x="231" y="2668"/>
                      <a:pt x="293" y="2638"/>
                      <a:pt x="317" y="2570"/>
                    </a:cubicBezTo>
                    <a:lnTo>
                      <a:pt x="412" y="2308"/>
                    </a:lnTo>
                    <a:cubicBezTo>
                      <a:pt x="448" y="2308"/>
                      <a:pt x="484" y="2308"/>
                      <a:pt x="519" y="2284"/>
                    </a:cubicBezTo>
                    <a:cubicBezTo>
                      <a:pt x="877" y="2082"/>
                      <a:pt x="1305" y="1891"/>
                      <a:pt x="1627" y="1618"/>
                    </a:cubicBezTo>
                    <a:cubicBezTo>
                      <a:pt x="1805" y="1510"/>
                      <a:pt x="1889" y="1296"/>
                      <a:pt x="1841" y="1082"/>
                    </a:cubicBezTo>
                    <a:cubicBezTo>
                      <a:pt x="1686" y="551"/>
                      <a:pt x="1090" y="0"/>
                      <a:pt x="510" y="0"/>
                    </a:cubicBezTo>
                    <a:close/>
                  </a:path>
                </a:pathLst>
              </a:custGeom>
              <a:solidFill>
                <a:srgbClr val="BAE3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0" name="Google Shape;10270;p63"/>
              <p:cNvSpPr/>
              <p:nvPr/>
            </p:nvSpPr>
            <p:spPr>
              <a:xfrm>
                <a:off x="52021" y="4727296"/>
                <a:ext cx="113690" cy="55568"/>
              </a:xfrm>
              <a:custGeom>
                <a:avLst/>
                <a:gdLst/>
                <a:ahLst/>
                <a:cxnLst/>
                <a:rect l="l" t="t" r="r" b="b"/>
                <a:pathLst>
                  <a:path w="3562" h="1741" extrusionOk="0">
                    <a:moveTo>
                      <a:pt x="2742" y="1"/>
                    </a:moveTo>
                    <a:cubicBezTo>
                      <a:pt x="2736" y="1"/>
                      <a:pt x="2729" y="1"/>
                      <a:pt x="2723" y="2"/>
                    </a:cubicBezTo>
                    <a:cubicBezTo>
                      <a:pt x="2138" y="38"/>
                      <a:pt x="1423" y="954"/>
                      <a:pt x="836" y="954"/>
                    </a:cubicBezTo>
                    <a:cubicBezTo>
                      <a:pt x="647" y="954"/>
                      <a:pt x="472" y="859"/>
                      <a:pt x="318" y="610"/>
                    </a:cubicBezTo>
                    <a:cubicBezTo>
                      <a:pt x="287" y="565"/>
                      <a:pt x="245" y="546"/>
                      <a:pt x="203" y="546"/>
                    </a:cubicBezTo>
                    <a:cubicBezTo>
                      <a:pt x="101" y="546"/>
                      <a:pt x="1" y="658"/>
                      <a:pt x="68" y="776"/>
                    </a:cubicBezTo>
                    <a:cubicBezTo>
                      <a:pt x="271" y="1102"/>
                      <a:pt x="564" y="1253"/>
                      <a:pt x="876" y="1253"/>
                    </a:cubicBezTo>
                    <a:cubicBezTo>
                      <a:pt x="1113" y="1253"/>
                      <a:pt x="1361" y="1167"/>
                      <a:pt x="1592" y="1003"/>
                    </a:cubicBezTo>
                    <a:cubicBezTo>
                      <a:pt x="1776" y="862"/>
                      <a:pt x="2224" y="330"/>
                      <a:pt x="2492" y="330"/>
                    </a:cubicBezTo>
                    <a:cubicBezTo>
                      <a:pt x="2520" y="330"/>
                      <a:pt x="2545" y="336"/>
                      <a:pt x="2568" y="348"/>
                    </a:cubicBezTo>
                    <a:cubicBezTo>
                      <a:pt x="2723" y="419"/>
                      <a:pt x="2783" y="884"/>
                      <a:pt x="2866" y="1038"/>
                    </a:cubicBezTo>
                    <a:cubicBezTo>
                      <a:pt x="2973" y="1265"/>
                      <a:pt x="3104" y="1479"/>
                      <a:pt x="3247" y="1681"/>
                    </a:cubicBezTo>
                    <a:cubicBezTo>
                      <a:pt x="3278" y="1723"/>
                      <a:pt x="3320" y="1740"/>
                      <a:pt x="3362" y="1740"/>
                    </a:cubicBezTo>
                    <a:cubicBezTo>
                      <a:pt x="3463" y="1740"/>
                      <a:pt x="3561" y="1636"/>
                      <a:pt x="3485" y="1526"/>
                    </a:cubicBezTo>
                    <a:cubicBezTo>
                      <a:pt x="3176" y="1098"/>
                      <a:pt x="2973" y="610"/>
                      <a:pt x="2878" y="98"/>
                    </a:cubicBezTo>
                    <a:cubicBezTo>
                      <a:pt x="2857" y="44"/>
                      <a:pt x="2797" y="1"/>
                      <a:pt x="2742" y="1"/>
                    </a:cubicBezTo>
                    <a:close/>
                  </a:path>
                </a:pathLst>
              </a:custGeom>
              <a:solidFill>
                <a:srgbClr val="BAE3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1" name="Google Shape;10271;p63"/>
              <p:cNvSpPr/>
              <p:nvPr/>
            </p:nvSpPr>
            <p:spPr>
              <a:xfrm>
                <a:off x="35934" y="4831991"/>
                <a:ext cx="245892" cy="348794"/>
              </a:xfrm>
              <a:custGeom>
                <a:avLst/>
                <a:gdLst/>
                <a:ahLst/>
                <a:cxnLst/>
                <a:rect l="l" t="t" r="r" b="b"/>
                <a:pathLst>
                  <a:path w="7704" h="10928" extrusionOk="0">
                    <a:moveTo>
                      <a:pt x="3213" y="1"/>
                    </a:moveTo>
                    <a:cubicBezTo>
                      <a:pt x="2632" y="1"/>
                      <a:pt x="2775" y="582"/>
                      <a:pt x="2310" y="830"/>
                    </a:cubicBezTo>
                    <a:cubicBezTo>
                      <a:pt x="1441" y="1294"/>
                      <a:pt x="1" y="1009"/>
                      <a:pt x="96" y="2271"/>
                    </a:cubicBezTo>
                    <a:cubicBezTo>
                      <a:pt x="107" y="2363"/>
                      <a:pt x="178" y="2408"/>
                      <a:pt x="247" y="2408"/>
                    </a:cubicBezTo>
                    <a:cubicBezTo>
                      <a:pt x="321" y="2408"/>
                      <a:pt x="394" y="2357"/>
                      <a:pt x="394" y="2259"/>
                    </a:cubicBezTo>
                    <a:cubicBezTo>
                      <a:pt x="370" y="1937"/>
                      <a:pt x="548" y="1640"/>
                      <a:pt x="834" y="1497"/>
                    </a:cubicBezTo>
                    <a:cubicBezTo>
                      <a:pt x="965" y="1437"/>
                      <a:pt x="1918" y="1211"/>
                      <a:pt x="2037" y="1163"/>
                    </a:cubicBezTo>
                    <a:cubicBezTo>
                      <a:pt x="2489" y="1009"/>
                      <a:pt x="2560" y="949"/>
                      <a:pt x="3001" y="354"/>
                    </a:cubicBezTo>
                    <a:cubicBezTo>
                      <a:pt x="3088" y="312"/>
                      <a:pt x="3175" y="293"/>
                      <a:pt x="3260" y="293"/>
                    </a:cubicBezTo>
                    <a:cubicBezTo>
                      <a:pt x="3751" y="293"/>
                      <a:pt x="4172" y="938"/>
                      <a:pt x="4263" y="1497"/>
                    </a:cubicBezTo>
                    <a:cubicBezTo>
                      <a:pt x="4763" y="2140"/>
                      <a:pt x="7228" y="8105"/>
                      <a:pt x="7216" y="10188"/>
                    </a:cubicBezTo>
                    <a:cubicBezTo>
                      <a:pt x="7216" y="10565"/>
                      <a:pt x="6868" y="10644"/>
                      <a:pt x="6475" y="10644"/>
                    </a:cubicBezTo>
                    <a:cubicBezTo>
                      <a:pt x="6358" y="10644"/>
                      <a:pt x="6237" y="10637"/>
                      <a:pt x="6120" y="10629"/>
                    </a:cubicBezTo>
                    <a:cubicBezTo>
                      <a:pt x="5937" y="10629"/>
                      <a:pt x="5941" y="10928"/>
                      <a:pt x="6102" y="10928"/>
                    </a:cubicBezTo>
                    <a:cubicBezTo>
                      <a:pt x="6108" y="10928"/>
                      <a:pt x="6114" y="10927"/>
                      <a:pt x="6120" y="10927"/>
                    </a:cubicBezTo>
                    <a:cubicBezTo>
                      <a:pt x="7704" y="10712"/>
                      <a:pt x="7609" y="9998"/>
                      <a:pt x="7180" y="8605"/>
                    </a:cubicBezTo>
                    <a:cubicBezTo>
                      <a:pt x="6406" y="6033"/>
                      <a:pt x="5716" y="3366"/>
                      <a:pt x="4334" y="1021"/>
                    </a:cubicBezTo>
                    <a:cubicBezTo>
                      <a:pt x="4120" y="663"/>
                      <a:pt x="3918" y="116"/>
                      <a:pt x="3418" y="20"/>
                    </a:cubicBezTo>
                    <a:cubicBezTo>
                      <a:pt x="3341" y="7"/>
                      <a:pt x="3273" y="1"/>
                      <a:pt x="3213" y="1"/>
                    </a:cubicBezTo>
                    <a:close/>
                  </a:path>
                </a:pathLst>
              </a:custGeom>
              <a:solidFill>
                <a:srgbClr val="BAE3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2" name="Google Shape;10272;p63"/>
              <p:cNvSpPr/>
              <p:nvPr/>
            </p:nvSpPr>
            <p:spPr>
              <a:xfrm>
                <a:off x="451716" y="5021367"/>
                <a:ext cx="130096" cy="70155"/>
              </a:xfrm>
              <a:custGeom>
                <a:avLst/>
                <a:gdLst/>
                <a:ahLst/>
                <a:cxnLst/>
                <a:rect l="l" t="t" r="r" b="b"/>
                <a:pathLst>
                  <a:path w="4076" h="2198" extrusionOk="0">
                    <a:moveTo>
                      <a:pt x="3516" y="0"/>
                    </a:moveTo>
                    <a:cubicBezTo>
                      <a:pt x="3207" y="0"/>
                      <a:pt x="2818" y="101"/>
                      <a:pt x="2643" y="136"/>
                    </a:cubicBezTo>
                    <a:cubicBezTo>
                      <a:pt x="2475" y="169"/>
                      <a:pt x="2539" y="425"/>
                      <a:pt x="2706" y="425"/>
                    </a:cubicBezTo>
                    <a:cubicBezTo>
                      <a:pt x="2717" y="425"/>
                      <a:pt x="2727" y="424"/>
                      <a:pt x="2738" y="422"/>
                    </a:cubicBezTo>
                    <a:lnTo>
                      <a:pt x="3239" y="314"/>
                    </a:lnTo>
                    <a:cubicBezTo>
                      <a:pt x="3572" y="398"/>
                      <a:pt x="3620" y="529"/>
                      <a:pt x="3405" y="695"/>
                    </a:cubicBezTo>
                    <a:cubicBezTo>
                      <a:pt x="3334" y="922"/>
                      <a:pt x="3024" y="1195"/>
                      <a:pt x="2869" y="1362"/>
                    </a:cubicBezTo>
                    <a:cubicBezTo>
                      <a:pt x="2692" y="1539"/>
                      <a:pt x="2469" y="1808"/>
                      <a:pt x="2225" y="1808"/>
                    </a:cubicBezTo>
                    <a:cubicBezTo>
                      <a:pt x="2190" y="1808"/>
                      <a:pt x="2155" y="1803"/>
                      <a:pt x="2119" y="1791"/>
                    </a:cubicBezTo>
                    <a:cubicBezTo>
                      <a:pt x="2060" y="1719"/>
                      <a:pt x="2000" y="1660"/>
                      <a:pt x="1929" y="1600"/>
                    </a:cubicBezTo>
                    <a:cubicBezTo>
                      <a:pt x="1879" y="1573"/>
                      <a:pt x="1819" y="1563"/>
                      <a:pt x="1754" y="1563"/>
                    </a:cubicBezTo>
                    <a:cubicBezTo>
                      <a:pt x="1562" y="1563"/>
                      <a:pt x="1325" y="1651"/>
                      <a:pt x="1176" y="1651"/>
                    </a:cubicBezTo>
                    <a:cubicBezTo>
                      <a:pt x="1133" y="1651"/>
                      <a:pt x="1097" y="1643"/>
                      <a:pt x="1072" y="1624"/>
                    </a:cubicBezTo>
                    <a:cubicBezTo>
                      <a:pt x="714" y="1374"/>
                      <a:pt x="1631" y="826"/>
                      <a:pt x="1726" y="588"/>
                    </a:cubicBezTo>
                    <a:cubicBezTo>
                      <a:pt x="1774" y="470"/>
                      <a:pt x="1674" y="372"/>
                      <a:pt x="1581" y="372"/>
                    </a:cubicBezTo>
                    <a:cubicBezTo>
                      <a:pt x="1534" y="372"/>
                      <a:pt x="1489" y="397"/>
                      <a:pt x="1465" y="457"/>
                    </a:cubicBezTo>
                    <a:cubicBezTo>
                      <a:pt x="1334" y="791"/>
                      <a:pt x="0" y="1303"/>
                      <a:pt x="714" y="1838"/>
                    </a:cubicBezTo>
                    <a:cubicBezTo>
                      <a:pt x="798" y="1900"/>
                      <a:pt x="883" y="1919"/>
                      <a:pt x="969" y="1919"/>
                    </a:cubicBezTo>
                    <a:cubicBezTo>
                      <a:pt x="1116" y="1919"/>
                      <a:pt x="1266" y="1862"/>
                      <a:pt x="1417" y="1862"/>
                    </a:cubicBezTo>
                    <a:cubicBezTo>
                      <a:pt x="1965" y="1874"/>
                      <a:pt x="1786" y="2160"/>
                      <a:pt x="2179" y="2196"/>
                    </a:cubicBezTo>
                    <a:cubicBezTo>
                      <a:pt x="2191" y="2197"/>
                      <a:pt x="2203" y="2198"/>
                      <a:pt x="2216" y="2198"/>
                    </a:cubicBezTo>
                    <a:cubicBezTo>
                      <a:pt x="2770" y="2198"/>
                      <a:pt x="3719" y="924"/>
                      <a:pt x="3893" y="517"/>
                    </a:cubicBezTo>
                    <a:cubicBezTo>
                      <a:pt x="4076" y="110"/>
                      <a:pt x="3839" y="0"/>
                      <a:pt x="3516" y="0"/>
                    </a:cubicBezTo>
                    <a:close/>
                  </a:path>
                </a:pathLst>
              </a:custGeom>
              <a:solidFill>
                <a:srgbClr val="BAE3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3" name="Google Shape;10273;p63"/>
              <p:cNvSpPr/>
              <p:nvPr/>
            </p:nvSpPr>
            <p:spPr>
              <a:xfrm>
                <a:off x="506043" y="4956125"/>
                <a:ext cx="63133" cy="55664"/>
              </a:xfrm>
              <a:custGeom>
                <a:avLst/>
                <a:gdLst/>
                <a:ahLst/>
                <a:cxnLst/>
                <a:rect l="l" t="t" r="r" b="b"/>
                <a:pathLst>
                  <a:path w="1978" h="1744" extrusionOk="0">
                    <a:moveTo>
                      <a:pt x="1325" y="0"/>
                    </a:moveTo>
                    <a:cubicBezTo>
                      <a:pt x="1127" y="0"/>
                      <a:pt x="934" y="121"/>
                      <a:pt x="858" y="334"/>
                    </a:cubicBezTo>
                    <a:cubicBezTo>
                      <a:pt x="823" y="432"/>
                      <a:pt x="907" y="493"/>
                      <a:pt x="994" y="493"/>
                    </a:cubicBezTo>
                    <a:cubicBezTo>
                      <a:pt x="1056" y="493"/>
                      <a:pt x="1119" y="463"/>
                      <a:pt x="1144" y="394"/>
                    </a:cubicBezTo>
                    <a:cubicBezTo>
                      <a:pt x="1174" y="311"/>
                      <a:pt x="1226" y="278"/>
                      <a:pt x="1284" y="278"/>
                    </a:cubicBezTo>
                    <a:cubicBezTo>
                      <a:pt x="1410" y="278"/>
                      <a:pt x="1560" y="434"/>
                      <a:pt x="1560" y="572"/>
                    </a:cubicBezTo>
                    <a:cubicBezTo>
                      <a:pt x="1548" y="751"/>
                      <a:pt x="1465" y="930"/>
                      <a:pt x="1310" y="1037"/>
                    </a:cubicBezTo>
                    <a:cubicBezTo>
                      <a:pt x="1215" y="1120"/>
                      <a:pt x="1108" y="1204"/>
                      <a:pt x="1001" y="1275"/>
                    </a:cubicBezTo>
                    <a:cubicBezTo>
                      <a:pt x="917" y="1334"/>
                      <a:pt x="822" y="1382"/>
                      <a:pt x="727" y="1418"/>
                    </a:cubicBezTo>
                    <a:cubicBezTo>
                      <a:pt x="655" y="1445"/>
                      <a:pt x="596" y="1459"/>
                      <a:pt x="552" y="1459"/>
                    </a:cubicBezTo>
                    <a:cubicBezTo>
                      <a:pt x="443" y="1459"/>
                      <a:pt x="418" y="1376"/>
                      <a:pt x="477" y="1215"/>
                    </a:cubicBezTo>
                    <a:cubicBezTo>
                      <a:pt x="641" y="1172"/>
                      <a:pt x="574" y="936"/>
                      <a:pt x="423" y="936"/>
                    </a:cubicBezTo>
                    <a:cubicBezTo>
                      <a:pt x="409" y="936"/>
                      <a:pt x="396" y="938"/>
                      <a:pt x="382" y="942"/>
                    </a:cubicBezTo>
                    <a:cubicBezTo>
                      <a:pt x="36" y="1049"/>
                      <a:pt x="1" y="1525"/>
                      <a:pt x="334" y="1680"/>
                    </a:cubicBezTo>
                    <a:cubicBezTo>
                      <a:pt x="416" y="1724"/>
                      <a:pt x="503" y="1743"/>
                      <a:pt x="593" y="1743"/>
                    </a:cubicBezTo>
                    <a:cubicBezTo>
                      <a:pt x="963" y="1743"/>
                      <a:pt x="1376" y="1419"/>
                      <a:pt x="1596" y="1180"/>
                    </a:cubicBezTo>
                    <a:cubicBezTo>
                      <a:pt x="1858" y="882"/>
                      <a:pt x="1977" y="394"/>
                      <a:pt x="1644" y="120"/>
                    </a:cubicBezTo>
                    <a:cubicBezTo>
                      <a:pt x="1549" y="39"/>
                      <a:pt x="1436" y="0"/>
                      <a:pt x="1325" y="0"/>
                    </a:cubicBezTo>
                    <a:close/>
                  </a:path>
                </a:pathLst>
              </a:custGeom>
              <a:solidFill>
                <a:srgbClr val="BAE3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4" name="Google Shape;10274;p63"/>
              <p:cNvSpPr/>
              <p:nvPr/>
            </p:nvSpPr>
            <p:spPr>
              <a:xfrm>
                <a:off x="-56026" y="4153868"/>
                <a:ext cx="660501" cy="1166712"/>
              </a:xfrm>
              <a:custGeom>
                <a:avLst/>
                <a:gdLst/>
                <a:ahLst/>
                <a:cxnLst/>
                <a:rect l="l" t="t" r="r" b="b"/>
                <a:pathLst>
                  <a:path w="20694" h="36554" extrusionOk="0">
                    <a:moveTo>
                      <a:pt x="12323" y="1"/>
                    </a:moveTo>
                    <a:lnTo>
                      <a:pt x="274" y="32112"/>
                    </a:lnTo>
                    <a:cubicBezTo>
                      <a:pt x="0" y="32850"/>
                      <a:pt x="381" y="33672"/>
                      <a:pt x="1131" y="33922"/>
                    </a:cubicBezTo>
                    <a:lnTo>
                      <a:pt x="8918" y="36553"/>
                    </a:lnTo>
                    <a:lnTo>
                      <a:pt x="20396" y="4954"/>
                    </a:lnTo>
                    <a:cubicBezTo>
                      <a:pt x="20693" y="4144"/>
                      <a:pt x="20300" y="3263"/>
                      <a:pt x="19503" y="2942"/>
                    </a:cubicBezTo>
                    <a:lnTo>
                      <a:pt x="12323"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5" name="Google Shape;10275;p63"/>
              <p:cNvSpPr/>
              <p:nvPr/>
            </p:nvSpPr>
            <p:spPr>
              <a:xfrm>
                <a:off x="398123" y="4372770"/>
                <a:ext cx="67633" cy="37663"/>
              </a:xfrm>
              <a:custGeom>
                <a:avLst/>
                <a:gdLst/>
                <a:ahLst/>
                <a:cxnLst/>
                <a:rect l="l" t="t" r="r" b="b"/>
                <a:pathLst>
                  <a:path w="2119" h="1180" extrusionOk="0">
                    <a:moveTo>
                      <a:pt x="66" y="1"/>
                    </a:moveTo>
                    <a:cubicBezTo>
                      <a:pt x="33" y="1"/>
                      <a:pt x="0" y="25"/>
                      <a:pt x="0" y="72"/>
                    </a:cubicBezTo>
                    <a:cubicBezTo>
                      <a:pt x="8" y="751"/>
                      <a:pt x="609" y="1180"/>
                      <a:pt x="1210" y="1180"/>
                    </a:cubicBezTo>
                    <a:cubicBezTo>
                      <a:pt x="1526" y="1180"/>
                      <a:pt x="1842" y="1061"/>
                      <a:pt x="2072" y="799"/>
                    </a:cubicBezTo>
                    <a:cubicBezTo>
                      <a:pt x="2118" y="752"/>
                      <a:pt x="2071" y="685"/>
                      <a:pt x="2025" y="685"/>
                    </a:cubicBezTo>
                    <a:cubicBezTo>
                      <a:pt x="2012" y="685"/>
                      <a:pt x="1999" y="690"/>
                      <a:pt x="1989" y="703"/>
                    </a:cubicBezTo>
                    <a:cubicBezTo>
                      <a:pt x="1780" y="941"/>
                      <a:pt x="1492" y="1049"/>
                      <a:pt x="1205" y="1049"/>
                    </a:cubicBezTo>
                    <a:cubicBezTo>
                      <a:pt x="670" y="1049"/>
                      <a:pt x="139" y="676"/>
                      <a:pt x="131" y="72"/>
                    </a:cubicBezTo>
                    <a:cubicBezTo>
                      <a:pt x="131" y="25"/>
                      <a:pt x="98" y="1"/>
                      <a:pt x="66" y="1"/>
                    </a:cubicBezTo>
                    <a:close/>
                  </a:path>
                </a:pathLst>
              </a:custGeom>
              <a:solidFill>
                <a:srgbClr val="61494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6" name="Google Shape;10276;p63"/>
              <p:cNvSpPr/>
              <p:nvPr/>
            </p:nvSpPr>
            <p:spPr>
              <a:xfrm>
                <a:off x="338658" y="4273182"/>
                <a:ext cx="23683" cy="8139"/>
              </a:xfrm>
              <a:custGeom>
                <a:avLst/>
                <a:gdLst/>
                <a:ahLst/>
                <a:cxnLst/>
                <a:rect l="l" t="t" r="r" b="b"/>
                <a:pathLst>
                  <a:path w="742" h="255" extrusionOk="0">
                    <a:moveTo>
                      <a:pt x="290" y="1"/>
                    </a:moveTo>
                    <a:cubicBezTo>
                      <a:pt x="219" y="1"/>
                      <a:pt x="147" y="12"/>
                      <a:pt x="77" y="37"/>
                    </a:cubicBezTo>
                    <a:cubicBezTo>
                      <a:pt x="1" y="70"/>
                      <a:pt x="25" y="183"/>
                      <a:pt x="93" y="183"/>
                    </a:cubicBezTo>
                    <a:cubicBezTo>
                      <a:pt x="100" y="183"/>
                      <a:pt x="106" y="182"/>
                      <a:pt x="113" y="180"/>
                    </a:cubicBezTo>
                    <a:cubicBezTo>
                      <a:pt x="174" y="158"/>
                      <a:pt x="237" y="148"/>
                      <a:pt x="299" y="148"/>
                    </a:cubicBezTo>
                    <a:cubicBezTo>
                      <a:pt x="406" y="148"/>
                      <a:pt x="511" y="179"/>
                      <a:pt x="601" y="240"/>
                    </a:cubicBezTo>
                    <a:cubicBezTo>
                      <a:pt x="614" y="250"/>
                      <a:pt x="627" y="255"/>
                      <a:pt x="640" y="255"/>
                    </a:cubicBezTo>
                    <a:cubicBezTo>
                      <a:pt x="697" y="255"/>
                      <a:pt x="741" y="160"/>
                      <a:pt x="673" y="121"/>
                    </a:cubicBezTo>
                    <a:cubicBezTo>
                      <a:pt x="556" y="43"/>
                      <a:pt x="424" y="1"/>
                      <a:pt x="290" y="1"/>
                    </a:cubicBezTo>
                    <a:close/>
                  </a:path>
                </a:pathLst>
              </a:custGeom>
              <a:solidFill>
                <a:srgbClr val="61494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7" name="Google Shape;10277;p63"/>
              <p:cNvSpPr/>
              <p:nvPr/>
            </p:nvSpPr>
            <p:spPr>
              <a:xfrm>
                <a:off x="536462" y="4326008"/>
                <a:ext cx="22310" cy="10150"/>
              </a:xfrm>
              <a:custGeom>
                <a:avLst/>
                <a:gdLst/>
                <a:ahLst/>
                <a:cxnLst/>
                <a:rect l="l" t="t" r="r" b="b"/>
                <a:pathLst>
                  <a:path w="699" h="318" extrusionOk="0">
                    <a:moveTo>
                      <a:pt x="139" y="0"/>
                    </a:moveTo>
                    <a:cubicBezTo>
                      <a:pt x="125" y="0"/>
                      <a:pt x="110" y="1"/>
                      <a:pt x="95" y="1"/>
                    </a:cubicBezTo>
                    <a:cubicBezTo>
                      <a:pt x="0" y="1"/>
                      <a:pt x="0" y="156"/>
                      <a:pt x="95" y="156"/>
                    </a:cubicBezTo>
                    <a:cubicBezTo>
                      <a:pt x="118" y="153"/>
                      <a:pt x="141" y="151"/>
                      <a:pt x="164" y="151"/>
                    </a:cubicBezTo>
                    <a:cubicBezTo>
                      <a:pt x="298" y="151"/>
                      <a:pt x="434" y="208"/>
                      <a:pt x="536" y="299"/>
                    </a:cubicBezTo>
                    <a:cubicBezTo>
                      <a:pt x="552" y="312"/>
                      <a:pt x="569" y="318"/>
                      <a:pt x="586" y="318"/>
                    </a:cubicBezTo>
                    <a:cubicBezTo>
                      <a:pt x="646" y="318"/>
                      <a:pt x="699" y="248"/>
                      <a:pt x="643" y="192"/>
                    </a:cubicBezTo>
                    <a:cubicBezTo>
                      <a:pt x="499" y="70"/>
                      <a:pt x="325" y="0"/>
                      <a:pt x="139" y="0"/>
                    </a:cubicBezTo>
                    <a:close/>
                  </a:path>
                </a:pathLst>
              </a:custGeom>
              <a:solidFill>
                <a:srgbClr val="61494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8" name="Google Shape;10278;p63"/>
              <p:cNvSpPr/>
              <p:nvPr/>
            </p:nvSpPr>
            <p:spPr>
              <a:xfrm>
                <a:off x="322857" y="4319241"/>
                <a:ext cx="38046" cy="33003"/>
              </a:xfrm>
              <a:custGeom>
                <a:avLst/>
                <a:gdLst/>
                <a:ahLst/>
                <a:cxnLst/>
                <a:rect l="l" t="t" r="r" b="b"/>
                <a:pathLst>
                  <a:path w="1192" h="1034" extrusionOk="0">
                    <a:moveTo>
                      <a:pt x="587" y="1"/>
                    </a:moveTo>
                    <a:cubicBezTo>
                      <a:pt x="410" y="1"/>
                      <a:pt x="239" y="94"/>
                      <a:pt x="144" y="261"/>
                    </a:cubicBezTo>
                    <a:cubicBezTo>
                      <a:pt x="1" y="511"/>
                      <a:pt x="96" y="833"/>
                      <a:pt x="346" y="964"/>
                    </a:cubicBezTo>
                    <a:cubicBezTo>
                      <a:pt x="425" y="1011"/>
                      <a:pt x="512" y="1033"/>
                      <a:pt x="600" y="1033"/>
                    </a:cubicBezTo>
                    <a:cubicBezTo>
                      <a:pt x="777" y="1033"/>
                      <a:pt x="953" y="941"/>
                      <a:pt x="1049" y="773"/>
                    </a:cubicBezTo>
                    <a:cubicBezTo>
                      <a:pt x="1191" y="523"/>
                      <a:pt x="1096" y="213"/>
                      <a:pt x="846" y="71"/>
                    </a:cubicBezTo>
                    <a:cubicBezTo>
                      <a:pt x="764" y="23"/>
                      <a:pt x="675" y="1"/>
                      <a:pt x="587" y="1"/>
                    </a:cubicBezTo>
                    <a:close/>
                  </a:path>
                </a:pathLst>
              </a:custGeom>
              <a:solidFill>
                <a:srgbClr val="61494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9" name="Google Shape;10279;p63"/>
              <p:cNvSpPr/>
              <p:nvPr/>
            </p:nvSpPr>
            <p:spPr>
              <a:xfrm>
                <a:off x="495031" y="4372546"/>
                <a:ext cx="37663" cy="32907"/>
              </a:xfrm>
              <a:custGeom>
                <a:avLst/>
                <a:gdLst/>
                <a:ahLst/>
                <a:cxnLst/>
                <a:rect l="l" t="t" r="r" b="b"/>
                <a:pathLst>
                  <a:path w="1180" h="1031" extrusionOk="0">
                    <a:moveTo>
                      <a:pt x="594" y="0"/>
                    </a:moveTo>
                    <a:cubicBezTo>
                      <a:pt x="414" y="0"/>
                      <a:pt x="240" y="96"/>
                      <a:pt x="143" y="258"/>
                    </a:cubicBezTo>
                    <a:cubicBezTo>
                      <a:pt x="0" y="508"/>
                      <a:pt x="96" y="829"/>
                      <a:pt x="346" y="960"/>
                    </a:cubicBezTo>
                    <a:cubicBezTo>
                      <a:pt x="424" y="1008"/>
                      <a:pt x="512" y="1030"/>
                      <a:pt x="599" y="1030"/>
                    </a:cubicBezTo>
                    <a:cubicBezTo>
                      <a:pt x="775" y="1030"/>
                      <a:pt x="948" y="937"/>
                      <a:pt x="1036" y="770"/>
                    </a:cubicBezTo>
                    <a:cubicBezTo>
                      <a:pt x="1179" y="520"/>
                      <a:pt x="1096" y="210"/>
                      <a:pt x="846" y="67"/>
                    </a:cubicBezTo>
                    <a:cubicBezTo>
                      <a:pt x="766" y="22"/>
                      <a:pt x="679" y="0"/>
                      <a:pt x="594" y="0"/>
                    </a:cubicBezTo>
                    <a:close/>
                  </a:path>
                </a:pathLst>
              </a:custGeom>
              <a:solidFill>
                <a:srgbClr val="61494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0" name="Google Shape;10280;p63"/>
              <p:cNvSpPr/>
              <p:nvPr/>
            </p:nvSpPr>
            <p:spPr>
              <a:xfrm>
                <a:off x="346925" y="4328306"/>
                <a:ext cx="8905" cy="5394"/>
              </a:xfrm>
              <a:custGeom>
                <a:avLst/>
                <a:gdLst/>
                <a:ahLst/>
                <a:cxnLst/>
                <a:rect l="l" t="t" r="r" b="b"/>
                <a:pathLst>
                  <a:path w="279" h="169" extrusionOk="0">
                    <a:moveTo>
                      <a:pt x="175" y="0"/>
                    </a:moveTo>
                    <a:cubicBezTo>
                      <a:pt x="171" y="0"/>
                      <a:pt x="168" y="0"/>
                      <a:pt x="164" y="1"/>
                    </a:cubicBezTo>
                    <a:lnTo>
                      <a:pt x="80" y="25"/>
                    </a:lnTo>
                    <a:cubicBezTo>
                      <a:pt x="1" y="59"/>
                      <a:pt x="30" y="168"/>
                      <a:pt x="104" y="168"/>
                    </a:cubicBezTo>
                    <a:cubicBezTo>
                      <a:pt x="108" y="168"/>
                      <a:pt x="112" y="168"/>
                      <a:pt x="116" y="168"/>
                    </a:cubicBezTo>
                    <a:lnTo>
                      <a:pt x="199" y="144"/>
                    </a:lnTo>
                    <a:cubicBezTo>
                      <a:pt x="279" y="110"/>
                      <a:pt x="250" y="0"/>
                      <a:pt x="17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1" name="Google Shape;10281;p63"/>
              <p:cNvSpPr/>
              <p:nvPr/>
            </p:nvSpPr>
            <p:spPr>
              <a:xfrm>
                <a:off x="519800" y="4390197"/>
                <a:ext cx="10724" cy="7501"/>
              </a:xfrm>
              <a:custGeom>
                <a:avLst/>
                <a:gdLst/>
                <a:ahLst/>
                <a:cxnLst/>
                <a:rect l="l" t="t" r="r" b="b"/>
                <a:pathLst>
                  <a:path w="336" h="235" extrusionOk="0">
                    <a:moveTo>
                      <a:pt x="147" y="148"/>
                    </a:moveTo>
                    <a:cubicBezTo>
                      <a:pt x="147" y="151"/>
                      <a:pt x="144" y="156"/>
                      <a:pt x="140" y="159"/>
                    </a:cubicBezTo>
                    <a:lnTo>
                      <a:pt x="140" y="159"/>
                    </a:lnTo>
                    <a:cubicBezTo>
                      <a:pt x="142" y="156"/>
                      <a:pt x="145" y="152"/>
                      <a:pt x="147" y="148"/>
                    </a:cubicBezTo>
                    <a:close/>
                    <a:moveTo>
                      <a:pt x="135" y="135"/>
                    </a:moveTo>
                    <a:cubicBezTo>
                      <a:pt x="132" y="144"/>
                      <a:pt x="131" y="152"/>
                      <a:pt x="131" y="160"/>
                    </a:cubicBezTo>
                    <a:lnTo>
                      <a:pt x="131" y="160"/>
                    </a:lnTo>
                    <a:cubicBezTo>
                      <a:pt x="128" y="158"/>
                      <a:pt x="129" y="150"/>
                      <a:pt x="135" y="135"/>
                    </a:cubicBezTo>
                    <a:close/>
                    <a:moveTo>
                      <a:pt x="132" y="0"/>
                    </a:moveTo>
                    <a:cubicBezTo>
                      <a:pt x="83" y="0"/>
                      <a:pt x="38" y="25"/>
                      <a:pt x="22" y="86"/>
                    </a:cubicBezTo>
                    <a:cubicBezTo>
                      <a:pt x="0" y="144"/>
                      <a:pt x="45" y="180"/>
                      <a:pt x="89" y="180"/>
                    </a:cubicBezTo>
                    <a:cubicBezTo>
                      <a:pt x="104" y="180"/>
                      <a:pt x="119" y="176"/>
                      <a:pt x="131" y="167"/>
                    </a:cubicBezTo>
                    <a:lnTo>
                      <a:pt x="131" y="167"/>
                    </a:lnTo>
                    <a:cubicBezTo>
                      <a:pt x="137" y="205"/>
                      <a:pt x="178" y="234"/>
                      <a:pt x="216" y="234"/>
                    </a:cubicBezTo>
                    <a:cubicBezTo>
                      <a:pt x="238" y="234"/>
                      <a:pt x="258" y="226"/>
                      <a:pt x="272" y="205"/>
                    </a:cubicBezTo>
                    <a:cubicBezTo>
                      <a:pt x="335" y="95"/>
                      <a:pt x="226" y="0"/>
                      <a:pt x="13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2" name="Google Shape;10282;p63"/>
              <p:cNvSpPr/>
              <p:nvPr/>
            </p:nvSpPr>
            <p:spPr>
              <a:xfrm>
                <a:off x="277947" y="4396549"/>
                <a:ext cx="49057" cy="23842"/>
              </a:xfrm>
              <a:custGeom>
                <a:avLst/>
                <a:gdLst/>
                <a:ahLst/>
                <a:cxnLst/>
                <a:rect l="l" t="t" r="r" b="b"/>
                <a:pathLst>
                  <a:path w="1537" h="747" extrusionOk="0">
                    <a:moveTo>
                      <a:pt x="106" y="1"/>
                    </a:moveTo>
                    <a:cubicBezTo>
                      <a:pt x="30" y="1"/>
                      <a:pt x="1" y="129"/>
                      <a:pt x="86" y="161"/>
                    </a:cubicBezTo>
                    <a:cubicBezTo>
                      <a:pt x="527" y="339"/>
                      <a:pt x="1003" y="447"/>
                      <a:pt x="1384" y="732"/>
                    </a:cubicBezTo>
                    <a:cubicBezTo>
                      <a:pt x="1400" y="742"/>
                      <a:pt x="1415" y="747"/>
                      <a:pt x="1429" y="747"/>
                    </a:cubicBezTo>
                    <a:cubicBezTo>
                      <a:pt x="1499" y="747"/>
                      <a:pt x="1537" y="639"/>
                      <a:pt x="1467" y="589"/>
                    </a:cubicBezTo>
                    <a:cubicBezTo>
                      <a:pt x="1074" y="292"/>
                      <a:pt x="574" y="185"/>
                      <a:pt x="134" y="6"/>
                    </a:cubicBezTo>
                    <a:cubicBezTo>
                      <a:pt x="124" y="2"/>
                      <a:pt x="115" y="1"/>
                      <a:pt x="106" y="1"/>
                    </a:cubicBezTo>
                    <a:close/>
                  </a:path>
                </a:pathLst>
              </a:custGeom>
              <a:solidFill>
                <a:srgbClr val="A67F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3" name="Google Shape;10283;p63"/>
              <p:cNvSpPr/>
              <p:nvPr/>
            </p:nvSpPr>
            <p:spPr>
              <a:xfrm>
                <a:off x="245261" y="4498404"/>
                <a:ext cx="49057" cy="23491"/>
              </a:xfrm>
              <a:custGeom>
                <a:avLst/>
                <a:gdLst/>
                <a:ahLst/>
                <a:cxnLst/>
                <a:rect l="l" t="t" r="r" b="b"/>
                <a:pathLst>
                  <a:path w="1537" h="736" extrusionOk="0">
                    <a:moveTo>
                      <a:pt x="95" y="1"/>
                    </a:moveTo>
                    <a:cubicBezTo>
                      <a:pt x="21" y="1"/>
                      <a:pt x="1" y="127"/>
                      <a:pt x="86" y="149"/>
                    </a:cubicBezTo>
                    <a:lnTo>
                      <a:pt x="74" y="161"/>
                    </a:lnTo>
                    <a:cubicBezTo>
                      <a:pt x="527" y="339"/>
                      <a:pt x="991" y="446"/>
                      <a:pt x="1384" y="720"/>
                    </a:cubicBezTo>
                    <a:cubicBezTo>
                      <a:pt x="1399" y="731"/>
                      <a:pt x="1414" y="735"/>
                      <a:pt x="1427" y="735"/>
                    </a:cubicBezTo>
                    <a:cubicBezTo>
                      <a:pt x="1492" y="735"/>
                      <a:pt x="1536" y="636"/>
                      <a:pt x="1467" y="577"/>
                    </a:cubicBezTo>
                    <a:cubicBezTo>
                      <a:pt x="1063" y="292"/>
                      <a:pt x="574" y="184"/>
                      <a:pt x="122" y="6"/>
                    </a:cubicBezTo>
                    <a:cubicBezTo>
                      <a:pt x="112" y="2"/>
                      <a:pt x="103" y="1"/>
                      <a:pt x="95" y="1"/>
                    </a:cubicBezTo>
                    <a:close/>
                  </a:path>
                </a:pathLst>
              </a:custGeom>
              <a:solidFill>
                <a:srgbClr val="A67F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4" name="Google Shape;10284;p63"/>
              <p:cNvSpPr/>
              <p:nvPr/>
            </p:nvSpPr>
            <p:spPr>
              <a:xfrm>
                <a:off x="271499" y="4423936"/>
                <a:ext cx="27417" cy="14171"/>
              </a:xfrm>
              <a:custGeom>
                <a:avLst/>
                <a:gdLst/>
                <a:ahLst/>
                <a:cxnLst/>
                <a:rect l="l" t="t" r="r" b="b"/>
                <a:pathLst>
                  <a:path w="859" h="444" extrusionOk="0">
                    <a:moveTo>
                      <a:pt x="107" y="0"/>
                    </a:moveTo>
                    <a:cubicBezTo>
                      <a:pt x="30" y="0"/>
                      <a:pt x="1" y="139"/>
                      <a:pt x="98" y="160"/>
                    </a:cubicBezTo>
                    <a:lnTo>
                      <a:pt x="98" y="172"/>
                    </a:lnTo>
                    <a:cubicBezTo>
                      <a:pt x="300" y="243"/>
                      <a:pt x="503" y="327"/>
                      <a:pt x="693" y="434"/>
                    </a:cubicBezTo>
                    <a:cubicBezTo>
                      <a:pt x="706" y="441"/>
                      <a:pt x="719" y="443"/>
                      <a:pt x="732" y="443"/>
                    </a:cubicBezTo>
                    <a:cubicBezTo>
                      <a:pt x="808" y="443"/>
                      <a:pt x="858" y="332"/>
                      <a:pt x="776" y="291"/>
                    </a:cubicBezTo>
                    <a:cubicBezTo>
                      <a:pt x="574" y="184"/>
                      <a:pt x="360" y="89"/>
                      <a:pt x="133" y="5"/>
                    </a:cubicBezTo>
                    <a:cubicBezTo>
                      <a:pt x="124" y="2"/>
                      <a:pt x="116" y="0"/>
                      <a:pt x="107" y="0"/>
                    </a:cubicBezTo>
                    <a:close/>
                  </a:path>
                </a:pathLst>
              </a:custGeom>
              <a:solidFill>
                <a:srgbClr val="A67F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5" name="Google Shape;10285;p63"/>
              <p:cNvSpPr/>
              <p:nvPr/>
            </p:nvSpPr>
            <p:spPr>
              <a:xfrm>
                <a:off x="261604" y="4445960"/>
                <a:ext cx="27002" cy="13820"/>
              </a:xfrm>
              <a:custGeom>
                <a:avLst/>
                <a:gdLst/>
                <a:ahLst/>
                <a:cxnLst/>
                <a:rect l="l" t="t" r="r" b="b"/>
                <a:pathLst>
                  <a:path w="846" h="433" extrusionOk="0">
                    <a:moveTo>
                      <a:pt x="95" y="1"/>
                    </a:moveTo>
                    <a:cubicBezTo>
                      <a:pt x="21" y="1"/>
                      <a:pt x="1" y="127"/>
                      <a:pt x="86" y="149"/>
                    </a:cubicBezTo>
                    <a:lnTo>
                      <a:pt x="86" y="161"/>
                    </a:lnTo>
                    <a:cubicBezTo>
                      <a:pt x="289" y="232"/>
                      <a:pt x="491" y="315"/>
                      <a:pt x="682" y="423"/>
                    </a:cubicBezTo>
                    <a:cubicBezTo>
                      <a:pt x="696" y="430"/>
                      <a:pt x="710" y="433"/>
                      <a:pt x="723" y="433"/>
                    </a:cubicBezTo>
                    <a:cubicBezTo>
                      <a:pt x="798" y="433"/>
                      <a:pt x="846" y="330"/>
                      <a:pt x="765" y="280"/>
                    </a:cubicBezTo>
                    <a:cubicBezTo>
                      <a:pt x="563" y="173"/>
                      <a:pt x="348" y="77"/>
                      <a:pt x="122" y="6"/>
                    </a:cubicBezTo>
                    <a:cubicBezTo>
                      <a:pt x="112" y="2"/>
                      <a:pt x="103" y="1"/>
                      <a:pt x="95" y="1"/>
                    </a:cubicBezTo>
                    <a:close/>
                  </a:path>
                </a:pathLst>
              </a:custGeom>
              <a:solidFill>
                <a:srgbClr val="A67F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6" name="Google Shape;10286;p63"/>
              <p:cNvSpPr/>
              <p:nvPr/>
            </p:nvSpPr>
            <p:spPr>
              <a:xfrm>
                <a:off x="253624" y="4472198"/>
                <a:ext cx="27002" cy="13820"/>
              </a:xfrm>
              <a:custGeom>
                <a:avLst/>
                <a:gdLst/>
                <a:ahLst/>
                <a:cxnLst/>
                <a:rect l="l" t="t" r="r" b="b"/>
                <a:pathLst>
                  <a:path w="846" h="433" extrusionOk="0">
                    <a:moveTo>
                      <a:pt x="103" y="0"/>
                    </a:moveTo>
                    <a:cubicBezTo>
                      <a:pt x="21" y="0"/>
                      <a:pt x="1" y="127"/>
                      <a:pt x="86" y="148"/>
                    </a:cubicBezTo>
                    <a:lnTo>
                      <a:pt x="98" y="160"/>
                    </a:lnTo>
                    <a:cubicBezTo>
                      <a:pt x="301" y="232"/>
                      <a:pt x="491" y="315"/>
                      <a:pt x="693" y="422"/>
                    </a:cubicBezTo>
                    <a:cubicBezTo>
                      <a:pt x="706" y="429"/>
                      <a:pt x="718" y="432"/>
                      <a:pt x="730" y="432"/>
                    </a:cubicBezTo>
                    <a:cubicBezTo>
                      <a:pt x="798" y="432"/>
                      <a:pt x="846" y="330"/>
                      <a:pt x="765" y="279"/>
                    </a:cubicBezTo>
                    <a:cubicBezTo>
                      <a:pt x="562" y="172"/>
                      <a:pt x="348" y="77"/>
                      <a:pt x="134" y="5"/>
                    </a:cubicBezTo>
                    <a:cubicBezTo>
                      <a:pt x="123" y="2"/>
                      <a:pt x="113" y="0"/>
                      <a:pt x="103" y="0"/>
                    </a:cubicBezTo>
                    <a:close/>
                  </a:path>
                </a:pathLst>
              </a:custGeom>
              <a:solidFill>
                <a:srgbClr val="A67F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7" name="Google Shape;10287;p63"/>
              <p:cNvSpPr/>
              <p:nvPr/>
            </p:nvSpPr>
            <p:spPr>
              <a:xfrm>
                <a:off x="218002" y="4576191"/>
                <a:ext cx="48961" cy="23587"/>
              </a:xfrm>
              <a:custGeom>
                <a:avLst/>
                <a:gdLst/>
                <a:ahLst/>
                <a:cxnLst/>
                <a:rect l="l" t="t" r="r" b="b"/>
                <a:pathLst>
                  <a:path w="1534" h="739" extrusionOk="0">
                    <a:moveTo>
                      <a:pt x="84" y="1"/>
                    </a:moveTo>
                    <a:cubicBezTo>
                      <a:pt x="16" y="1"/>
                      <a:pt x="0" y="122"/>
                      <a:pt x="83" y="153"/>
                    </a:cubicBezTo>
                    <a:lnTo>
                      <a:pt x="71" y="164"/>
                    </a:lnTo>
                    <a:cubicBezTo>
                      <a:pt x="524" y="343"/>
                      <a:pt x="988" y="438"/>
                      <a:pt x="1381" y="724"/>
                    </a:cubicBezTo>
                    <a:cubicBezTo>
                      <a:pt x="1395" y="734"/>
                      <a:pt x="1409" y="738"/>
                      <a:pt x="1422" y="738"/>
                    </a:cubicBezTo>
                    <a:cubicBezTo>
                      <a:pt x="1487" y="738"/>
                      <a:pt x="1534" y="631"/>
                      <a:pt x="1464" y="581"/>
                    </a:cubicBezTo>
                    <a:cubicBezTo>
                      <a:pt x="1059" y="295"/>
                      <a:pt x="571" y="188"/>
                      <a:pt x="119" y="10"/>
                    </a:cubicBezTo>
                    <a:cubicBezTo>
                      <a:pt x="106" y="3"/>
                      <a:pt x="95" y="1"/>
                      <a:pt x="84" y="1"/>
                    </a:cubicBezTo>
                    <a:close/>
                  </a:path>
                </a:pathLst>
              </a:custGeom>
              <a:solidFill>
                <a:srgbClr val="A67F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8" name="Google Shape;10288;p63"/>
              <p:cNvSpPr/>
              <p:nvPr/>
            </p:nvSpPr>
            <p:spPr>
              <a:xfrm>
                <a:off x="234249" y="4523875"/>
                <a:ext cx="27034" cy="13788"/>
              </a:xfrm>
              <a:custGeom>
                <a:avLst/>
                <a:gdLst/>
                <a:ahLst/>
                <a:cxnLst/>
                <a:rect l="l" t="t" r="r" b="b"/>
                <a:pathLst>
                  <a:path w="847" h="432" extrusionOk="0">
                    <a:moveTo>
                      <a:pt x="94" y="0"/>
                    </a:moveTo>
                    <a:cubicBezTo>
                      <a:pt x="21" y="0"/>
                      <a:pt x="1" y="127"/>
                      <a:pt x="86" y="148"/>
                    </a:cubicBezTo>
                    <a:lnTo>
                      <a:pt x="86" y="160"/>
                    </a:lnTo>
                    <a:cubicBezTo>
                      <a:pt x="288" y="232"/>
                      <a:pt x="491" y="315"/>
                      <a:pt x="681" y="422"/>
                    </a:cubicBezTo>
                    <a:cubicBezTo>
                      <a:pt x="695" y="429"/>
                      <a:pt x="708" y="432"/>
                      <a:pt x="720" y="432"/>
                    </a:cubicBezTo>
                    <a:cubicBezTo>
                      <a:pt x="796" y="432"/>
                      <a:pt x="847" y="320"/>
                      <a:pt x="765" y="279"/>
                    </a:cubicBezTo>
                    <a:cubicBezTo>
                      <a:pt x="562" y="172"/>
                      <a:pt x="348" y="77"/>
                      <a:pt x="122" y="6"/>
                    </a:cubicBezTo>
                    <a:cubicBezTo>
                      <a:pt x="112" y="2"/>
                      <a:pt x="103" y="0"/>
                      <a:pt x="94" y="0"/>
                    </a:cubicBezTo>
                    <a:close/>
                  </a:path>
                </a:pathLst>
              </a:custGeom>
              <a:solidFill>
                <a:srgbClr val="A67F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9" name="Google Shape;10289;p63"/>
              <p:cNvSpPr/>
              <p:nvPr/>
            </p:nvSpPr>
            <p:spPr>
              <a:xfrm>
                <a:off x="226174" y="4549793"/>
                <a:ext cx="27130" cy="14108"/>
              </a:xfrm>
              <a:custGeom>
                <a:avLst/>
                <a:gdLst/>
                <a:ahLst/>
                <a:cxnLst/>
                <a:rect l="l" t="t" r="r" b="b"/>
                <a:pathLst>
                  <a:path w="850" h="442" extrusionOk="0">
                    <a:moveTo>
                      <a:pt x="115" y="1"/>
                    </a:moveTo>
                    <a:cubicBezTo>
                      <a:pt x="25" y="1"/>
                      <a:pt x="0" y="136"/>
                      <a:pt x="89" y="158"/>
                    </a:cubicBezTo>
                    <a:lnTo>
                      <a:pt x="101" y="170"/>
                    </a:lnTo>
                    <a:cubicBezTo>
                      <a:pt x="303" y="241"/>
                      <a:pt x="494" y="325"/>
                      <a:pt x="696" y="432"/>
                    </a:cubicBezTo>
                    <a:cubicBezTo>
                      <a:pt x="708" y="439"/>
                      <a:pt x="719" y="441"/>
                      <a:pt x="731" y="441"/>
                    </a:cubicBezTo>
                    <a:cubicBezTo>
                      <a:pt x="799" y="441"/>
                      <a:pt x="850" y="330"/>
                      <a:pt x="768" y="289"/>
                    </a:cubicBezTo>
                    <a:cubicBezTo>
                      <a:pt x="565" y="182"/>
                      <a:pt x="351" y="87"/>
                      <a:pt x="137" y="3"/>
                    </a:cubicBezTo>
                    <a:cubicBezTo>
                      <a:pt x="129" y="2"/>
                      <a:pt x="122" y="1"/>
                      <a:pt x="115" y="1"/>
                    </a:cubicBezTo>
                    <a:close/>
                  </a:path>
                </a:pathLst>
              </a:custGeom>
              <a:solidFill>
                <a:srgbClr val="A67F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0" name="Google Shape;10290;p63"/>
              <p:cNvSpPr/>
              <p:nvPr/>
            </p:nvSpPr>
            <p:spPr>
              <a:xfrm>
                <a:off x="184519" y="4675395"/>
                <a:ext cx="48993" cy="23587"/>
              </a:xfrm>
              <a:custGeom>
                <a:avLst/>
                <a:gdLst/>
                <a:ahLst/>
                <a:cxnLst/>
                <a:rect l="l" t="t" r="r" b="b"/>
                <a:pathLst>
                  <a:path w="1535" h="739" extrusionOk="0">
                    <a:moveTo>
                      <a:pt x="87" y="1"/>
                    </a:moveTo>
                    <a:cubicBezTo>
                      <a:pt x="18" y="1"/>
                      <a:pt x="1" y="131"/>
                      <a:pt x="84" y="152"/>
                    </a:cubicBezTo>
                    <a:lnTo>
                      <a:pt x="72" y="164"/>
                    </a:lnTo>
                    <a:cubicBezTo>
                      <a:pt x="525" y="343"/>
                      <a:pt x="989" y="450"/>
                      <a:pt x="1382" y="724"/>
                    </a:cubicBezTo>
                    <a:cubicBezTo>
                      <a:pt x="1397" y="734"/>
                      <a:pt x="1412" y="739"/>
                      <a:pt x="1425" y="739"/>
                    </a:cubicBezTo>
                    <a:cubicBezTo>
                      <a:pt x="1490" y="739"/>
                      <a:pt x="1534" y="640"/>
                      <a:pt x="1465" y="581"/>
                    </a:cubicBezTo>
                    <a:cubicBezTo>
                      <a:pt x="1061" y="295"/>
                      <a:pt x="572" y="188"/>
                      <a:pt x="120" y="9"/>
                    </a:cubicBezTo>
                    <a:cubicBezTo>
                      <a:pt x="108" y="3"/>
                      <a:pt x="97" y="1"/>
                      <a:pt x="87" y="1"/>
                    </a:cubicBezTo>
                    <a:close/>
                  </a:path>
                </a:pathLst>
              </a:custGeom>
              <a:solidFill>
                <a:srgbClr val="A67F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1" name="Google Shape;10291;p63"/>
              <p:cNvSpPr/>
              <p:nvPr/>
            </p:nvSpPr>
            <p:spPr>
              <a:xfrm>
                <a:off x="211044" y="4601024"/>
                <a:ext cx="27066" cy="14171"/>
              </a:xfrm>
              <a:custGeom>
                <a:avLst/>
                <a:gdLst/>
                <a:ahLst/>
                <a:cxnLst/>
                <a:rect l="l" t="t" r="r" b="b"/>
                <a:pathLst>
                  <a:path w="848" h="444" extrusionOk="0">
                    <a:moveTo>
                      <a:pt x="105" y="1"/>
                    </a:moveTo>
                    <a:cubicBezTo>
                      <a:pt x="22" y="1"/>
                      <a:pt x="1" y="139"/>
                      <a:pt x="87" y="160"/>
                    </a:cubicBezTo>
                    <a:cubicBezTo>
                      <a:pt x="301" y="232"/>
                      <a:pt x="492" y="327"/>
                      <a:pt x="682" y="434"/>
                    </a:cubicBezTo>
                    <a:cubicBezTo>
                      <a:pt x="695" y="441"/>
                      <a:pt x="708" y="444"/>
                      <a:pt x="721" y="444"/>
                    </a:cubicBezTo>
                    <a:cubicBezTo>
                      <a:pt x="797" y="444"/>
                      <a:pt x="847" y="332"/>
                      <a:pt x="765" y="291"/>
                    </a:cubicBezTo>
                    <a:cubicBezTo>
                      <a:pt x="563" y="172"/>
                      <a:pt x="349" y="89"/>
                      <a:pt x="134" y="6"/>
                    </a:cubicBezTo>
                    <a:cubicBezTo>
                      <a:pt x="124" y="2"/>
                      <a:pt x="114" y="1"/>
                      <a:pt x="105" y="1"/>
                    </a:cubicBezTo>
                    <a:close/>
                  </a:path>
                </a:pathLst>
              </a:custGeom>
              <a:solidFill>
                <a:srgbClr val="A67F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2" name="Google Shape;10292;p63"/>
              <p:cNvSpPr/>
              <p:nvPr/>
            </p:nvSpPr>
            <p:spPr>
              <a:xfrm>
                <a:off x="200798" y="4623048"/>
                <a:ext cx="27034" cy="13820"/>
              </a:xfrm>
              <a:custGeom>
                <a:avLst/>
                <a:gdLst/>
                <a:ahLst/>
                <a:cxnLst/>
                <a:rect l="l" t="t" r="r" b="b"/>
                <a:pathLst>
                  <a:path w="847" h="433" extrusionOk="0">
                    <a:moveTo>
                      <a:pt x="95" y="1"/>
                    </a:moveTo>
                    <a:cubicBezTo>
                      <a:pt x="21" y="1"/>
                      <a:pt x="1" y="128"/>
                      <a:pt x="86" y="149"/>
                    </a:cubicBezTo>
                    <a:lnTo>
                      <a:pt x="86" y="161"/>
                    </a:lnTo>
                    <a:cubicBezTo>
                      <a:pt x="289" y="232"/>
                      <a:pt x="491" y="316"/>
                      <a:pt x="682" y="423"/>
                    </a:cubicBezTo>
                    <a:cubicBezTo>
                      <a:pt x="695" y="430"/>
                      <a:pt x="708" y="432"/>
                      <a:pt x="720" y="432"/>
                    </a:cubicBezTo>
                    <a:cubicBezTo>
                      <a:pt x="797" y="432"/>
                      <a:pt x="847" y="321"/>
                      <a:pt x="765" y="280"/>
                    </a:cubicBezTo>
                    <a:cubicBezTo>
                      <a:pt x="563" y="173"/>
                      <a:pt x="348" y="78"/>
                      <a:pt x="122" y="6"/>
                    </a:cubicBezTo>
                    <a:cubicBezTo>
                      <a:pt x="112" y="2"/>
                      <a:pt x="103" y="1"/>
                      <a:pt x="95" y="1"/>
                    </a:cubicBezTo>
                    <a:close/>
                  </a:path>
                </a:pathLst>
              </a:custGeom>
              <a:solidFill>
                <a:srgbClr val="A67F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3" name="Google Shape;10293;p63"/>
              <p:cNvSpPr/>
              <p:nvPr/>
            </p:nvSpPr>
            <p:spPr>
              <a:xfrm>
                <a:off x="192818" y="4648902"/>
                <a:ext cx="27034" cy="14171"/>
              </a:xfrm>
              <a:custGeom>
                <a:avLst/>
                <a:gdLst/>
                <a:ahLst/>
                <a:cxnLst/>
                <a:rect l="l" t="t" r="r" b="b"/>
                <a:pathLst>
                  <a:path w="847" h="444" extrusionOk="0">
                    <a:moveTo>
                      <a:pt x="105" y="1"/>
                    </a:moveTo>
                    <a:cubicBezTo>
                      <a:pt x="21" y="1"/>
                      <a:pt x="0" y="139"/>
                      <a:pt x="86" y="161"/>
                    </a:cubicBezTo>
                    <a:lnTo>
                      <a:pt x="98" y="172"/>
                    </a:lnTo>
                    <a:cubicBezTo>
                      <a:pt x="301" y="244"/>
                      <a:pt x="491" y="327"/>
                      <a:pt x="693" y="434"/>
                    </a:cubicBezTo>
                    <a:cubicBezTo>
                      <a:pt x="705" y="441"/>
                      <a:pt x="717" y="444"/>
                      <a:pt x="728" y="444"/>
                    </a:cubicBezTo>
                    <a:cubicBezTo>
                      <a:pt x="797" y="444"/>
                      <a:pt x="847" y="332"/>
                      <a:pt x="765" y="292"/>
                    </a:cubicBezTo>
                    <a:cubicBezTo>
                      <a:pt x="562" y="184"/>
                      <a:pt x="348" y="89"/>
                      <a:pt x="134" y="6"/>
                    </a:cubicBezTo>
                    <a:cubicBezTo>
                      <a:pt x="124" y="2"/>
                      <a:pt x="114" y="1"/>
                      <a:pt x="105" y="1"/>
                    </a:cubicBezTo>
                    <a:close/>
                  </a:path>
                </a:pathLst>
              </a:custGeom>
              <a:solidFill>
                <a:srgbClr val="A67F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4" name="Google Shape;10294;p63"/>
              <p:cNvSpPr/>
              <p:nvPr/>
            </p:nvSpPr>
            <p:spPr>
              <a:xfrm>
                <a:off x="157100" y="4753023"/>
                <a:ext cx="49057" cy="23842"/>
              </a:xfrm>
              <a:custGeom>
                <a:avLst/>
                <a:gdLst/>
                <a:ahLst/>
                <a:cxnLst/>
                <a:rect l="l" t="t" r="r" b="b"/>
                <a:pathLst>
                  <a:path w="1537" h="747" extrusionOk="0">
                    <a:moveTo>
                      <a:pt x="94" y="1"/>
                    </a:moveTo>
                    <a:cubicBezTo>
                      <a:pt x="21" y="1"/>
                      <a:pt x="1" y="129"/>
                      <a:pt x="86" y="161"/>
                    </a:cubicBezTo>
                    <a:lnTo>
                      <a:pt x="74" y="173"/>
                    </a:lnTo>
                    <a:cubicBezTo>
                      <a:pt x="527" y="339"/>
                      <a:pt x="991" y="447"/>
                      <a:pt x="1384" y="732"/>
                    </a:cubicBezTo>
                    <a:cubicBezTo>
                      <a:pt x="1398" y="742"/>
                      <a:pt x="1412" y="747"/>
                      <a:pt x="1425" y="747"/>
                    </a:cubicBezTo>
                    <a:cubicBezTo>
                      <a:pt x="1490" y="747"/>
                      <a:pt x="1537" y="639"/>
                      <a:pt x="1467" y="589"/>
                    </a:cubicBezTo>
                    <a:cubicBezTo>
                      <a:pt x="1062" y="304"/>
                      <a:pt x="574" y="197"/>
                      <a:pt x="122" y="6"/>
                    </a:cubicBezTo>
                    <a:cubicBezTo>
                      <a:pt x="112" y="2"/>
                      <a:pt x="103" y="1"/>
                      <a:pt x="94" y="1"/>
                    </a:cubicBezTo>
                    <a:close/>
                  </a:path>
                </a:pathLst>
              </a:custGeom>
              <a:solidFill>
                <a:srgbClr val="A67F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5" name="Google Shape;10295;p63"/>
              <p:cNvSpPr/>
              <p:nvPr/>
            </p:nvSpPr>
            <p:spPr>
              <a:xfrm>
                <a:off x="173443" y="4700963"/>
                <a:ext cx="27034" cy="13820"/>
              </a:xfrm>
              <a:custGeom>
                <a:avLst/>
                <a:gdLst/>
                <a:ahLst/>
                <a:cxnLst/>
                <a:rect l="l" t="t" r="r" b="b"/>
                <a:pathLst>
                  <a:path w="847" h="433" extrusionOk="0">
                    <a:moveTo>
                      <a:pt x="103" y="1"/>
                    </a:moveTo>
                    <a:cubicBezTo>
                      <a:pt x="21" y="1"/>
                      <a:pt x="1" y="127"/>
                      <a:pt x="86" y="149"/>
                    </a:cubicBezTo>
                    <a:lnTo>
                      <a:pt x="86" y="161"/>
                    </a:lnTo>
                    <a:cubicBezTo>
                      <a:pt x="300" y="232"/>
                      <a:pt x="491" y="315"/>
                      <a:pt x="681" y="423"/>
                    </a:cubicBezTo>
                    <a:cubicBezTo>
                      <a:pt x="695" y="429"/>
                      <a:pt x="708" y="432"/>
                      <a:pt x="720" y="432"/>
                    </a:cubicBezTo>
                    <a:cubicBezTo>
                      <a:pt x="796" y="432"/>
                      <a:pt x="847" y="321"/>
                      <a:pt x="765" y="280"/>
                    </a:cubicBezTo>
                    <a:cubicBezTo>
                      <a:pt x="562" y="173"/>
                      <a:pt x="348" y="77"/>
                      <a:pt x="134" y="6"/>
                    </a:cubicBezTo>
                    <a:cubicBezTo>
                      <a:pt x="123" y="2"/>
                      <a:pt x="112" y="1"/>
                      <a:pt x="103" y="1"/>
                    </a:cubicBezTo>
                    <a:close/>
                  </a:path>
                </a:pathLst>
              </a:custGeom>
              <a:solidFill>
                <a:srgbClr val="A67F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6" name="Google Shape;10296;p63"/>
              <p:cNvSpPr/>
              <p:nvPr/>
            </p:nvSpPr>
            <p:spPr>
              <a:xfrm>
                <a:off x="165463" y="4726817"/>
                <a:ext cx="26938" cy="13948"/>
              </a:xfrm>
              <a:custGeom>
                <a:avLst/>
                <a:gdLst/>
                <a:ahLst/>
                <a:cxnLst/>
                <a:rect l="l" t="t" r="r" b="b"/>
                <a:pathLst>
                  <a:path w="844" h="437" extrusionOk="0">
                    <a:moveTo>
                      <a:pt x="103" y="0"/>
                    </a:moveTo>
                    <a:cubicBezTo>
                      <a:pt x="21" y="0"/>
                      <a:pt x="0" y="128"/>
                      <a:pt x="86" y="160"/>
                    </a:cubicBezTo>
                    <a:lnTo>
                      <a:pt x="98" y="160"/>
                    </a:lnTo>
                    <a:cubicBezTo>
                      <a:pt x="300" y="232"/>
                      <a:pt x="503" y="327"/>
                      <a:pt x="693" y="422"/>
                    </a:cubicBezTo>
                    <a:cubicBezTo>
                      <a:pt x="707" y="432"/>
                      <a:pt x="721" y="437"/>
                      <a:pt x="734" y="437"/>
                    </a:cubicBezTo>
                    <a:cubicBezTo>
                      <a:pt x="799" y="437"/>
                      <a:pt x="844" y="331"/>
                      <a:pt x="765" y="291"/>
                    </a:cubicBezTo>
                    <a:cubicBezTo>
                      <a:pt x="562" y="172"/>
                      <a:pt x="348" y="77"/>
                      <a:pt x="134" y="6"/>
                    </a:cubicBezTo>
                    <a:cubicBezTo>
                      <a:pt x="123" y="2"/>
                      <a:pt x="112" y="0"/>
                      <a:pt x="103" y="0"/>
                    </a:cubicBezTo>
                    <a:close/>
                  </a:path>
                </a:pathLst>
              </a:custGeom>
              <a:solidFill>
                <a:srgbClr val="A67F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7" name="Google Shape;10297;p63"/>
              <p:cNvSpPr/>
              <p:nvPr/>
            </p:nvSpPr>
            <p:spPr>
              <a:xfrm>
                <a:off x="130511" y="4829405"/>
                <a:ext cx="48993" cy="23651"/>
              </a:xfrm>
              <a:custGeom>
                <a:avLst/>
                <a:gdLst/>
                <a:ahLst/>
                <a:cxnLst/>
                <a:rect l="l" t="t" r="r" b="b"/>
                <a:pathLst>
                  <a:path w="1535" h="741" extrusionOk="0">
                    <a:moveTo>
                      <a:pt x="103" y="1"/>
                    </a:moveTo>
                    <a:cubicBezTo>
                      <a:pt x="20" y="1"/>
                      <a:pt x="0" y="129"/>
                      <a:pt x="86" y="161"/>
                    </a:cubicBezTo>
                    <a:cubicBezTo>
                      <a:pt x="526" y="340"/>
                      <a:pt x="1002" y="447"/>
                      <a:pt x="1383" y="721"/>
                    </a:cubicBezTo>
                    <a:cubicBezTo>
                      <a:pt x="1399" y="734"/>
                      <a:pt x="1415" y="740"/>
                      <a:pt x="1430" y="740"/>
                    </a:cubicBezTo>
                    <a:cubicBezTo>
                      <a:pt x="1493" y="740"/>
                      <a:pt x="1534" y="638"/>
                      <a:pt x="1467" y="590"/>
                    </a:cubicBezTo>
                    <a:cubicBezTo>
                      <a:pt x="1062" y="292"/>
                      <a:pt x="574" y="185"/>
                      <a:pt x="133" y="6"/>
                    </a:cubicBezTo>
                    <a:cubicBezTo>
                      <a:pt x="122" y="3"/>
                      <a:pt x="112" y="1"/>
                      <a:pt x="103" y="1"/>
                    </a:cubicBezTo>
                    <a:close/>
                  </a:path>
                </a:pathLst>
              </a:custGeom>
              <a:solidFill>
                <a:srgbClr val="A67F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8" name="Google Shape;10298;p63"/>
              <p:cNvSpPr/>
              <p:nvPr/>
            </p:nvSpPr>
            <p:spPr>
              <a:xfrm>
                <a:off x="146854" y="4776962"/>
                <a:ext cx="27002" cy="13980"/>
              </a:xfrm>
              <a:custGeom>
                <a:avLst/>
                <a:gdLst/>
                <a:ahLst/>
                <a:cxnLst/>
                <a:rect l="l" t="t" r="r" b="b"/>
                <a:pathLst>
                  <a:path w="846" h="438" extrusionOk="0">
                    <a:moveTo>
                      <a:pt x="106" y="1"/>
                    </a:moveTo>
                    <a:cubicBezTo>
                      <a:pt x="30" y="1"/>
                      <a:pt x="0" y="129"/>
                      <a:pt x="86" y="161"/>
                    </a:cubicBezTo>
                    <a:lnTo>
                      <a:pt x="97" y="161"/>
                    </a:lnTo>
                    <a:cubicBezTo>
                      <a:pt x="300" y="232"/>
                      <a:pt x="502" y="328"/>
                      <a:pt x="693" y="423"/>
                    </a:cubicBezTo>
                    <a:cubicBezTo>
                      <a:pt x="707" y="433"/>
                      <a:pt x="721" y="437"/>
                      <a:pt x="734" y="437"/>
                    </a:cubicBezTo>
                    <a:cubicBezTo>
                      <a:pt x="799" y="437"/>
                      <a:pt x="845" y="332"/>
                      <a:pt x="776" y="292"/>
                    </a:cubicBezTo>
                    <a:cubicBezTo>
                      <a:pt x="562" y="173"/>
                      <a:pt x="348" y="78"/>
                      <a:pt x="133" y="6"/>
                    </a:cubicBezTo>
                    <a:cubicBezTo>
                      <a:pt x="123" y="3"/>
                      <a:pt x="114" y="1"/>
                      <a:pt x="106" y="1"/>
                    </a:cubicBezTo>
                    <a:close/>
                  </a:path>
                </a:pathLst>
              </a:custGeom>
              <a:solidFill>
                <a:srgbClr val="A67F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9" name="Google Shape;10299;p63"/>
              <p:cNvSpPr/>
              <p:nvPr/>
            </p:nvSpPr>
            <p:spPr>
              <a:xfrm>
                <a:off x="138874" y="4803200"/>
                <a:ext cx="27417" cy="13788"/>
              </a:xfrm>
              <a:custGeom>
                <a:avLst/>
                <a:gdLst/>
                <a:ahLst/>
                <a:cxnLst/>
                <a:rect l="l" t="t" r="r" b="b"/>
                <a:pathLst>
                  <a:path w="859" h="432" extrusionOk="0">
                    <a:moveTo>
                      <a:pt x="105" y="0"/>
                    </a:moveTo>
                    <a:cubicBezTo>
                      <a:pt x="30" y="0"/>
                      <a:pt x="0" y="127"/>
                      <a:pt x="86" y="149"/>
                    </a:cubicBezTo>
                    <a:lnTo>
                      <a:pt x="97" y="160"/>
                    </a:lnTo>
                    <a:cubicBezTo>
                      <a:pt x="300" y="232"/>
                      <a:pt x="502" y="315"/>
                      <a:pt x="693" y="422"/>
                    </a:cubicBezTo>
                    <a:cubicBezTo>
                      <a:pt x="706" y="429"/>
                      <a:pt x="719" y="432"/>
                      <a:pt x="731" y="432"/>
                    </a:cubicBezTo>
                    <a:cubicBezTo>
                      <a:pt x="808" y="432"/>
                      <a:pt x="858" y="321"/>
                      <a:pt x="776" y="280"/>
                    </a:cubicBezTo>
                    <a:cubicBezTo>
                      <a:pt x="574" y="172"/>
                      <a:pt x="359" y="77"/>
                      <a:pt x="133" y="6"/>
                    </a:cubicBezTo>
                    <a:cubicBezTo>
                      <a:pt x="123" y="2"/>
                      <a:pt x="114" y="0"/>
                      <a:pt x="105" y="0"/>
                    </a:cubicBezTo>
                    <a:close/>
                  </a:path>
                </a:pathLst>
              </a:custGeom>
              <a:solidFill>
                <a:srgbClr val="A67F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0" name="Google Shape;10300;p63"/>
              <p:cNvSpPr/>
              <p:nvPr/>
            </p:nvSpPr>
            <p:spPr>
              <a:xfrm>
                <a:off x="97060" y="4928610"/>
                <a:ext cx="48993" cy="23619"/>
              </a:xfrm>
              <a:custGeom>
                <a:avLst/>
                <a:gdLst/>
                <a:ahLst/>
                <a:cxnLst/>
                <a:rect l="l" t="t" r="r" b="b"/>
                <a:pathLst>
                  <a:path w="1535" h="740" extrusionOk="0">
                    <a:moveTo>
                      <a:pt x="106" y="0"/>
                    </a:moveTo>
                    <a:cubicBezTo>
                      <a:pt x="30" y="0"/>
                      <a:pt x="0" y="127"/>
                      <a:pt x="86" y="149"/>
                    </a:cubicBezTo>
                    <a:lnTo>
                      <a:pt x="86" y="161"/>
                    </a:lnTo>
                    <a:cubicBezTo>
                      <a:pt x="526" y="339"/>
                      <a:pt x="1003" y="446"/>
                      <a:pt x="1384" y="720"/>
                    </a:cubicBezTo>
                    <a:cubicBezTo>
                      <a:pt x="1400" y="734"/>
                      <a:pt x="1416" y="740"/>
                      <a:pt x="1431" y="740"/>
                    </a:cubicBezTo>
                    <a:cubicBezTo>
                      <a:pt x="1493" y="740"/>
                      <a:pt x="1534" y="637"/>
                      <a:pt x="1467" y="589"/>
                    </a:cubicBezTo>
                    <a:cubicBezTo>
                      <a:pt x="1062" y="291"/>
                      <a:pt x="574" y="184"/>
                      <a:pt x="133" y="6"/>
                    </a:cubicBezTo>
                    <a:cubicBezTo>
                      <a:pt x="124" y="2"/>
                      <a:pt x="114" y="0"/>
                      <a:pt x="106" y="0"/>
                    </a:cubicBezTo>
                    <a:close/>
                  </a:path>
                </a:pathLst>
              </a:custGeom>
              <a:solidFill>
                <a:srgbClr val="A67F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1" name="Google Shape;10301;p63"/>
              <p:cNvSpPr/>
              <p:nvPr/>
            </p:nvSpPr>
            <p:spPr>
              <a:xfrm>
                <a:off x="123648" y="4854494"/>
                <a:ext cx="27098" cy="13820"/>
              </a:xfrm>
              <a:custGeom>
                <a:avLst/>
                <a:gdLst/>
                <a:ahLst/>
                <a:cxnLst/>
                <a:rect l="l" t="t" r="r" b="b"/>
                <a:pathLst>
                  <a:path w="849" h="433" extrusionOk="0">
                    <a:moveTo>
                      <a:pt x="106" y="1"/>
                    </a:moveTo>
                    <a:cubicBezTo>
                      <a:pt x="30" y="1"/>
                      <a:pt x="1" y="128"/>
                      <a:pt x="86" y="149"/>
                    </a:cubicBezTo>
                    <a:lnTo>
                      <a:pt x="98" y="161"/>
                    </a:lnTo>
                    <a:cubicBezTo>
                      <a:pt x="301" y="232"/>
                      <a:pt x="503" y="316"/>
                      <a:pt x="694" y="423"/>
                    </a:cubicBezTo>
                    <a:cubicBezTo>
                      <a:pt x="705" y="429"/>
                      <a:pt x="717" y="432"/>
                      <a:pt x="728" y="432"/>
                    </a:cubicBezTo>
                    <a:cubicBezTo>
                      <a:pt x="797" y="432"/>
                      <a:pt x="849" y="321"/>
                      <a:pt x="777" y="280"/>
                    </a:cubicBezTo>
                    <a:cubicBezTo>
                      <a:pt x="563" y="173"/>
                      <a:pt x="348" y="77"/>
                      <a:pt x="134" y="6"/>
                    </a:cubicBezTo>
                    <a:cubicBezTo>
                      <a:pt x="124" y="2"/>
                      <a:pt x="115" y="1"/>
                      <a:pt x="106" y="1"/>
                    </a:cubicBezTo>
                    <a:close/>
                  </a:path>
                </a:pathLst>
              </a:custGeom>
              <a:solidFill>
                <a:srgbClr val="A67F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2" name="Google Shape;10302;p63"/>
              <p:cNvSpPr/>
              <p:nvPr/>
            </p:nvSpPr>
            <p:spPr>
              <a:xfrm>
                <a:off x="113785" y="4876167"/>
                <a:ext cx="26683" cy="13820"/>
              </a:xfrm>
              <a:custGeom>
                <a:avLst/>
                <a:gdLst/>
                <a:ahLst/>
                <a:cxnLst/>
                <a:rect l="l" t="t" r="r" b="b"/>
                <a:pathLst>
                  <a:path w="836" h="433" extrusionOk="0">
                    <a:moveTo>
                      <a:pt x="103" y="0"/>
                    </a:moveTo>
                    <a:cubicBezTo>
                      <a:pt x="20" y="0"/>
                      <a:pt x="0" y="128"/>
                      <a:pt x="86" y="160"/>
                    </a:cubicBezTo>
                    <a:cubicBezTo>
                      <a:pt x="288" y="232"/>
                      <a:pt x="491" y="327"/>
                      <a:pt x="681" y="422"/>
                    </a:cubicBezTo>
                    <a:cubicBezTo>
                      <a:pt x="694" y="430"/>
                      <a:pt x="706" y="433"/>
                      <a:pt x="718" y="433"/>
                    </a:cubicBezTo>
                    <a:cubicBezTo>
                      <a:pt x="786" y="433"/>
                      <a:pt x="835" y="332"/>
                      <a:pt x="764" y="291"/>
                    </a:cubicBezTo>
                    <a:cubicBezTo>
                      <a:pt x="562" y="172"/>
                      <a:pt x="348" y="77"/>
                      <a:pt x="133" y="6"/>
                    </a:cubicBezTo>
                    <a:cubicBezTo>
                      <a:pt x="122" y="2"/>
                      <a:pt x="112" y="0"/>
                      <a:pt x="103" y="0"/>
                    </a:cubicBezTo>
                    <a:close/>
                  </a:path>
                </a:pathLst>
              </a:custGeom>
              <a:solidFill>
                <a:srgbClr val="A67F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3" name="Google Shape;10303;p63"/>
              <p:cNvSpPr/>
              <p:nvPr/>
            </p:nvSpPr>
            <p:spPr>
              <a:xfrm>
                <a:off x="105423" y="4902373"/>
                <a:ext cx="27034" cy="13820"/>
              </a:xfrm>
              <a:custGeom>
                <a:avLst/>
                <a:gdLst/>
                <a:ahLst/>
                <a:cxnLst/>
                <a:rect l="l" t="t" r="r" b="b"/>
                <a:pathLst>
                  <a:path w="847" h="433" extrusionOk="0">
                    <a:moveTo>
                      <a:pt x="103" y="1"/>
                    </a:moveTo>
                    <a:cubicBezTo>
                      <a:pt x="20" y="1"/>
                      <a:pt x="0" y="128"/>
                      <a:pt x="86" y="149"/>
                    </a:cubicBezTo>
                    <a:lnTo>
                      <a:pt x="98" y="161"/>
                    </a:lnTo>
                    <a:cubicBezTo>
                      <a:pt x="300" y="232"/>
                      <a:pt x="491" y="316"/>
                      <a:pt x="693" y="423"/>
                    </a:cubicBezTo>
                    <a:cubicBezTo>
                      <a:pt x="705" y="430"/>
                      <a:pt x="716" y="433"/>
                      <a:pt x="727" y="433"/>
                    </a:cubicBezTo>
                    <a:cubicBezTo>
                      <a:pt x="796" y="433"/>
                      <a:pt x="846" y="321"/>
                      <a:pt x="764" y="280"/>
                    </a:cubicBezTo>
                    <a:cubicBezTo>
                      <a:pt x="562" y="173"/>
                      <a:pt x="348" y="78"/>
                      <a:pt x="133" y="6"/>
                    </a:cubicBezTo>
                    <a:cubicBezTo>
                      <a:pt x="122" y="3"/>
                      <a:pt x="112" y="1"/>
                      <a:pt x="103" y="1"/>
                    </a:cubicBezTo>
                    <a:close/>
                  </a:path>
                </a:pathLst>
              </a:custGeom>
              <a:solidFill>
                <a:srgbClr val="A67F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4" name="Google Shape;10304;p63"/>
              <p:cNvSpPr/>
              <p:nvPr/>
            </p:nvSpPr>
            <p:spPr>
              <a:xfrm>
                <a:off x="69705" y="5006525"/>
                <a:ext cx="49025" cy="23491"/>
              </a:xfrm>
              <a:custGeom>
                <a:avLst/>
                <a:gdLst/>
                <a:ahLst/>
                <a:cxnLst/>
                <a:rect l="l" t="t" r="r" b="b"/>
                <a:pathLst>
                  <a:path w="1536" h="736" extrusionOk="0">
                    <a:moveTo>
                      <a:pt x="105" y="0"/>
                    </a:moveTo>
                    <a:cubicBezTo>
                      <a:pt x="30" y="0"/>
                      <a:pt x="0" y="127"/>
                      <a:pt x="86" y="148"/>
                    </a:cubicBezTo>
                    <a:lnTo>
                      <a:pt x="86" y="160"/>
                    </a:lnTo>
                    <a:cubicBezTo>
                      <a:pt x="526" y="339"/>
                      <a:pt x="1002" y="446"/>
                      <a:pt x="1383" y="720"/>
                    </a:cubicBezTo>
                    <a:cubicBezTo>
                      <a:pt x="1400" y="730"/>
                      <a:pt x="1417" y="735"/>
                      <a:pt x="1431" y="735"/>
                    </a:cubicBezTo>
                    <a:cubicBezTo>
                      <a:pt x="1499" y="735"/>
                      <a:pt x="1535" y="638"/>
                      <a:pt x="1467" y="589"/>
                    </a:cubicBezTo>
                    <a:cubicBezTo>
                      <a:pt x="1074" y="291"/>
                      <a:pt x="574" y="184"/>
                      <a:pt x="133" y="6"/>
                    </a:cubicBezTo>
                    <a:cubicBezTo>
                      <a:pt x="123" y="2"/>
                      <a:pt x="114" y="0"/>
                      <a:pt x="105" y="0"/>
                    </a:cubicBezTo>
                    <a:close/>
                  </a:path>
                </a:pathLst>
              </a:custGeom>
              <a:solidFill>
                <a:srgbClr val="A67F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5" name="Google Shape;10305;p63"/>
              <p:cNvSpPr/>
              <p:nvPr/>
            </p:nvSpPr>
            <p:spPr>
              <a:xfrm>
                <a:off x="86047" y="4954082"/>
                <a:ext cx="27034" cy="13820"/>
              </a:xfrm>
              <a:custGeom>
                <a:avLst/>
                <a:gdLst/>
                <a:ahLst/>
                <a:cxnLst/>
                <a:rect l="l" t="t" r="r" b="b"/>
                <a:pathLst>
                  <a:path w="847" h="433" extrusionOk="0">
                    <a:moveTo>
                      <a:pt x="105" y="0"/>
                    </a:moveTo>
                    <a:cubicBezTo>
                      <a:pt x="30" y="0"/>
                      <a:pt x="0" y="127"/>
                      <a:pt x="86" y="148"/>
                    </a:cubicBezTo>
                    <a:lnTo>
                      <a:pt x="97" y="160"/>
                    </a:lnTo>
                    <a:cubicBezTo>
                      <a:pt x="300" y="232"/>
                      <a:pt x="502" y="327"/>
                      <a:pt x="693" y="422"/>
                    </a:cubicBezTo>
                    <a:cubicBezTo>
                      <a:pt x="705" y="429"/>
                      <a:pt x="718" y="432"/>
                      <a:pt x="730" y="432"/>
                    </a:cubicBezTo>
                    <a:cubicBezTo>
                      <a:pt x="797" y="432"/>
                      <a:pt x="847" y="332"/>
                      <a:pt x="776" y="291"/>
                    </a:cubicBezTo>
                    <a:cubicBezTo>
                      <a:pt x="562" y="172"/>
                      <a:pt x="348" y="77"/>
                      <a:pt x="133" y="5"/>
                    </a:cubicBezTo>
                    <a:cubicBezTo>
                      <a:pt x="123" y="2"/>
                      <a:pt x="114" y="0"/>
                      <a:pt x="105" y="0"/>
                    </a:cubicBezTo>
                    <a:close/>
                  </a:path>
                </a:pathLst>
              </a:custGeom>
              <a:solidFill>
                <a:srgbClr val="A67F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6" name="Google Shape;10306;p63"/>
              <p:cNvSpPr/>
              <p:nvPr/>
            </p:nvSpPr>
            <p:spPr>
              <a:xfrm>
                <a:off x="77972" y="4980000"/>
                <a:ext cx="27162" cy="14108"/>
              </a:xfrm>
              <a:custGeom>
                <a:avLst/>
                <a:gdLst/>
                <a:ahLst/>
                <a:cxnLst/>
                <a:rect l="l" t="t" r="r" b="b"/>
                <a:pathLst>
                  <a:path w="851" h="442" extrusionOk="0">
                    <a:moveTo>
                      <a:pt x="117" y="1"/>
                    </a:moveTo>
                    <a:cubicBezTo>
                      <a:pt x="35" y="1"/>
                      <a:pt x="0" y="136"/>
                      <a:pt x="89" y="158"/>
                    </a:cubicBezTo>
                    <a:lnTo>
                      <a:pt x="100" y="170"/>
                    </a:lnTo>
                    <a:cubicBezTo>
                      <a:pt x="303" y="241"/>
                      <a:pt x="505" y="325"/>
                      <a:pt x="696" y="432"/>
                    </a:cubicBezTo>
                    <a:cubicBezTo>
                      <a:pt x="709" y="438"/>
                      <a:pt x="722" y="441"/>
                      <a:pt x="734" y="441"/>
                    </a:cubicBezTo>
                    <a:cubicBezTo>
                      <a:pt x="808" y="441"/>
                      <a:pt x="851" y="330"/>
                      <a:pt x="779" y="289"/>
                    </a:cubicBezTo>
                    <a:cubicBezTo>
                      <a:pt x="577" y="182"/>
                      <a:pt x="362" y="86"/>
                      <a:pt x="136" y="3"/>
                    </a:cubicBezTo>
                    <a:cubicBezTo>
                      <a:pt x="129" y="1"/>
                      <a:pt x="123" y="1"/>
                      <a:pt x="117" y="1"/>
                    </a:cubicBezTo>
                    <a:close/>
                  </a:path>
                </a:pathLst>
              </a:custGeom>
              <a:solidFill>
                <a:srgbClr val="A67F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7" name="Google Shape;10307;p63"/>
              <p:cNvSpPr/>
              <p:nvPr/>
            </p:nvSpPr>
            <p:spPr>
              <a:xfrm>
                <a:off x="45382" y="5083291"/>
                <a:ext cx="49344" cy="23619"/>
              </a:xfrm>
              <a:custGeom>
                <a:avLst/>
                <a:gdLst/>
                <a:ahLst/>
                <a:cxnLst/>
                <a:rect l="l" t="t" r="r" b="b"/>
                <a:pathLst>
                  <a:path w="1546" h="740" extrusionOk="0">
                    <a:moveTo>
                      <a:pt x="105" y="0"/>
                    </a:moveTo>
                    <a:cubicBezTo>
                      <a:pt x="30" y="0"/>
                      <a:pt x="0" y="127"/>
                      <a:pt x="86" y="148"/>
                    </a:cubicBezTo>
                    <a:lnTo>
                      <a:pt x="86" y="160"/>
                    </a:lnTo>
                    <a:cubicBezTo>
                      <a:pt x="526" y="339"/>
                      <a:pt x="1002" y="446"/>
                      <a:pt x="1395" y="720"/>
                    </a:cubicBezTo>
                    <a:cubicBezTo>
                      <a:pt x="1411" y="734"/>
                      <a:pt x="1427" y="740"/>
                      <a:pt x="1442" y="740"/>
                    </a:cubicBezTo>
                    <a:cubicBezTo>
                      <a:pt x="1505" y="740"/>
                      <a:pt x="1546" y="637"/>
                      <a:pt x="1479" y="589"/>
                    </a:cubicBezTo>
                    <a:cubicBezTo>
                      <a:pt x="1074" y="291"/>
                      <a:pt x="586" y="184"/>
                      <a:pt x="133" y="6"/>
                    </a:cubicBezTo>
                    <a:cubicBezTo>
                      <a:pt x="123" y="2"/>
                      <a:pt x="114" y="0"/>
                      <a:pt x="105" y="0"/>
                    </a:cubicBezTo>
                    <a:close/>
                  </a:path>
                </a:pathLst>
              </a:custGeom>
              <a:solidFill>
                <a:srgbClr val="A67F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8" name="Google Shape;10308;p63"/>
              <p:cNvSpPr/>
              <p:nvPr/>
            </p:nvSpPr>
            <p:spPr>
              <a:xfrm>
                <a:off x="61757" y="5030847"/>
                <a:ext cx="27353" cy="13820"/>
              </a:xfrm>
              <a:custGeom>
                <a:avLst/>
                <a:gdLst/>
                <a:ahLst/>
                <a:cxnLst/>
                <a:rect l="l" t="t" r="r" b="b"/>
                <a:pathLst>
                  <a:path w="857" h="433" extrusionOk="0">
                    <a:moveTo>
                      <a:pt x="105" y="0"/>
                    </a:moveTo>
                    <a:cubicBezTo>
                      <a:pt x="29" y="0"/>
                      <a:pt x="0" y="128"/>
                      <a:pt x="96" y="160"/>
                    </a:cubicBezTo>
                    <a:cubicBezTo>
                      <a:pt x="299" y="232"/>
                      <a:pt x="501" y="327"/>
                      <a:pt x="692" y="422"/>
                    </a:cubicBezTo>
                    <a:cubicBezTo>
                      <a:pt x="706" y="429"/>
                      <a:pt x="720" y="432"/>
                      <a:pt x="733" y="432"/>
                    </a:cubicBezTo>
                    <a:cubicBezTo>
                      <a:pt x="808" y="432"/>
                      <a:pt x="856" y="332"/>
                      <a:pt x="775" y="291"/>
                    </a:cubicBezTo>
                    <a:cubicBezTo>
                      <a:pt x="573" y="172"/>
                      <a:pt x="358" y="77"/>
                      <a:pt x="132" y="6"/>
                    </a:cubicBezTo>
                    <a:cubicBezTo>
                      <a:pt x="122" y="2"/>
                      <a:pt x="113" y="0"/>
                      <a:pt x="105" y="0"/>
                    </a:cubicBezTo>
                    <a:close/>
                  </a:path>
                </a:pathLst>
              </a:custGeom>
              <a:solidFill>
                <a:srgbClr val="A67F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9" name="Google Shape;10309;p63"/>
              <p:cNvSpPr/>
              <p:nvPr/>
            </p:nvSpPr>
            <p:spPr>
              <a:xfrm>
                <a:off x="54096" y="5057053"/>
                <a:ext cx="27066" cy="13820"/>
              </a:xfrm>
              <a:custGeom>
                <a:avLst/>
                <a:gdLst/>
                <a:ahLst/>
                <a:cxnLst/>
                <a:rect l="l" t="t" r="r" b="b"/>
                <a:pathLst>
                  <a:path w="848" h="433" extrusionOk="0">
                    <a:moveTo>
                      <a:pt x="95" y="1"/>
                    </a:moveTo>
                    <a:cubicBezTo>
                      <a:pt x="21" y="1"/>
                      <a:pt x="1" y="128"/>
                      <a:pt x="86" y="149"/>
                    </a:cubicBezTo>
                    <a:lnTo>
                      <a:pt x="86" y="161"/>
                    </a:lnTo>
                    <a:cubicBezTo>
                      <a:pt x="289" y="232"/>
                      <a:pt x="491" y="316"/>
                      <a:pt x="682" y="423"/>
                    </a:cubicBezTo>
                    <a:cubicBezTo>
                      <a:pt x="695" y="429"/>
                      <a:pt x="708" y="432"/>
                      <a:pt x="720" y="432"/>
                    </a:cubicBezTo>
                    <a:cubicBezTo>
                      <a:pt x="797" y="432"/>
                      <a:pt x="847" y="321"/>
                      <a:pt x="765" y="280"/>
                    </a:cubicBezTo>
                    <a:cubicBezTo>
                      <a:pt x="563" y="173"/>
                      <a:pt x="348" y="77"/>
                      <a:pt x="122" y="6"/>
                    </a:cubicBezTo>
                    <a:cubicBezTo>
                      <a:pt x="112" y="2"/>
                      <a:pt x="103" y="1"/>
                      <a:pt x="95" y="1"/>
                    </a:cubicBezTo>
                    <a:close/>
                  </a:path>
                </a:pathLst>
              </a:custGeom>
              <a:solidFill>
                <a:srgbClr val="A67F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0" name="Google Shape;10310;p63"/>
              <p:cNvSpPr/>
              <p:nvPr/>
            </p:nvSpPr>
            <p:spPr>
              <a:xfrm>
                <a:off x="34721" y="5103815"/>
                <a:ext cx="27098" cy="14171"/>
              </a:xfrm>
              <a:custGeom>
                <a:avLst/>
                <a:gdLst/>
                <a:ahLst/>
                <a:cxnLst/>
                <a:rect l="l" t="t" r="r" b="b"/>
                <a:pathLst>
                  <a:path w="849" h="444" extrusionOk="0">
                    <a:moveTo>
                      <a:pt x="108" y="1"/>
                    </a:moveTo>
                    <a:cubicBezTo>
                      <a:pt x="31" y="1"/>
                      <a:pt x="0" y="139"/>
                      <a:pt x="86" y="160"/>
                    </a:cubicBezTo>
                    <a:lnTo>
                      <a:pt x="98" y="172"/>
                    </a:lnTo>
                    <a:cubicBezTo>
                      <a:pt x="301" y="244"/>
                      <a:pt x="503" y="327"/>
                      <a:pt x="693" y="434"/>
                    </a:cubicBezTo>
                    <a:cubicBezTo>
                      <a:pt x="707" y="441"/>
                      <a:pt x="720" y="444"/>
                      <a:pt x="732" y="444"/>
                    </a:cubicBezTo>
                    <a:cubicBezTo>
                      <a:pt x="806" y="444"/>
                      <a:pt x="848" y="332"/>
                      <a:pt x="777" y="291"/>
                    </a:cubicBezTo>
                    <a:cubicBezTo>
                      <a:pt x="562" y="184"/>
                      <a:pt x="348" y="89"/>
                      <a:pt x="134" y="6"/>
                    </a:cubicBezTo>
                    <a:cubicBezTo>
                      <a:pt x="125" y="2"/>
                      <a:pt x="116" y="1"/>
                      <a:pt x="108" y="1"/>
                    </a:cubicBezTo>
                    <a:close/>
                  </a:path>
                </a:pathLst>
              </a:custGeom>
              <a:solidFill>
                <a:srgbClr val="A67F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1" name="Google Shape;10311;p63"/>
              <p:cNvSpPr/>
              <p:nvPr/>
            </p:nvSpPr>
            <p:spPr>
              <a:xfrm>
                <a:off x="26773" y="5130020"/>
                <a:ext cx="27385" cy="14203"/>
              </a:xfrm>
              <a:custGeom>
                <a:avLst/>
                <a:gdLst/>
                <a:ahLst/>
                <a:cxnLst/>
                <a:rect l="l" t="t" r="r" b="b"/>
                <a:pathLst>
                  <a:path w="858" h="445" extrusionOk="0">
                    <a:moveTo>
                      <a:pt x="105" y="1"/>
                    </a:moveTo>
                    <a:cubicBezTo>
                      <a:pt x="29" y="1"/>
                      <a:pt x="1" y="129"/>
                      <a:pt x="97" y="161"/>
                    </a:cubicBezTo>
                    <a:cubicBezTo>
                      <a:pt x="300" y="232"/>
                      <a:pt x="502" y="328"/>
                      <a:pt x="692" y="435"/>
                    </a:cubicBezTo>
                    <a:cubicBezTo>
                      <a:pt x="706" y="441"/>
                      <a:pt x="719" y="444"/>
                      <a:pt x="731" y="444"/>
                    </a:cubicBezTo>
                    <a:cubicBezTo>
                      <a:pt x="807" y="444"/>
                      <a:pt x="858" y="333"/>
                      <a:pt x="776" y="292"/>
                    </a:cubicBezTo>
                    <a:cubicBezTo>
                      <a:pt x="573" y="173"/>
                      <a:pt x="359" y="89"/>
                      <a:pt x="133" y="6"/>
                    </a:cubicBezTo>
                    <a:cubicBezTo>
                      <a:pt x="123" y="2"/>
                      <a:pt x="114" y="1"/>
                      <a:pt x="105" y="1"/>
                    </a:cubicBezTo>
                    <a:close/>
                  </a:path>
                </a:pathLst>
              </a:custGeom>
              <a:solidFill>
                <a:srgbClr val="A67F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2" name="Google Shape;10312;p63"/>
              <p:cNvSpPr/>
              <p:nvPr/>
            </p:nvSpPr>
            <p:spPr>
              <a:xfrm>
                <a:off x="377440" y="4203311"/>
                <a:ext cx="174461" cy="77400"/>
              </a:xfrm>
              <a:custGeom>
                <a:avLst/>
                <a:gdLst/>
                <a:ahLst/>
                <a:cxnLst/>
                <a:rect l="l" t="t" r="r" b="b"/>
                <a:pathLst>
                  <a:path w="5466" h="2425" extrusionOk="0">
                    <a:moveTo>
                      <a:pt x="187" y="1"/>
                    </a:moveTo>
                    <a:cubicBezTo>
                      <a:pt x="41" y="1"/>
                      <a:pt x="0" y="244"/>
                      <a:pt x="160" y="297"/>
                    </a:cubicBezTo>
                    <a:cubicBezTo>
                      <a:pt x="1887" y="893"/>
                      <a:pt x="3494" y="1821"/>
                      <a:pt x="5220" y="2417"/>
                    </a:cubicBezTo>
                    <a:cubicBezTo>
                      <a:pt x="5237" y="2422"/>
                      <a:pt x="5253" y="2425"/>
                      <a:pt x="5268" y="2425"/>
                    </a:cubicBezTo>
                    <a:cubicBezTo>
                      <a:pt x="5412" y="2425"/>
                      <a:pt x="5466" y="2185"/>
                      <a:pt x="5304" y="2131"/>
                    </a:cubicBezTo>
                    <a:cubicBezTo>
                      <a:pt x="3565" y="1536"/>
                      <a:pt x="1970" y="607"/>
                      <a:pt x="243" y="12"/>
                    </a:cubicBezTo>
                    <a:cubicBezTo>
                      <a:pt x="223" y="4"/>
                      <a:pt x="204" y="1"/>
                      <a:pt x="18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3" name="Google Shape;10313;p63"/>
              <p:cNvSpPr/>
              <p:nvPr/>
            </p:nvSpPr>
            <p:spPr>
              <a:xfrm>
                <a:off x="-112268" y="4153868"/>
                <a:ext cx="449590" cy="1181969"/>
              </a:xfrm>
              <a:custGeom>
                <a:avLst/>
                <a:gdLst/>
                <a:ahLst/>
                <a:cxnLst/>
                <a:rect l="l" t="t" r="r" b="b"/>
                <a:pathLst>
                  <a:path w="14086" h="37032" extrusionOk="0">
                    <a:moveTo>
                      <a:pt x="14085" y="1"/>
                    </a:moveTo>
                    <a:lnTo>
                      <a:pt x="13192" y="656"/>
                    </a:lnTo>
                    <a:cubicBezTo>
                      <a:pt x="12561" y="1120"/>
                      <a:pt x="12085" y="1739"/>
                      <a:pt x="11811" y="2466"/>
                    </a:cubicBezTo>
                    <a:lnTo>
                      <a:pt x="286" y="33029"/>
                    </a:lnTo>
                    <a:cubicBezTo>
                      <a:pt x="0" y="33779"/>
                      <a:pt x="405" y="34612"/>
                      <a:pt x="1179" y="34839"/>
                    </a:cubicBezTo>
                    <a:lnTo>
                      <a:pt x="7596" y="36851"/>
                    </a:lnTo>
                    <a:cubicBezTo>
                      <a:pt x="7983" y="36972"/>
                      <a:pt x="8383" y="37032"/>
                      <a:pt x="8782" y="37032"/>
                    </a:cubicBezTo>
                    <a:cubicBezTo>
                      <a:pt x="9366" y="37032"/>
                      <a:pt x="9947" y="36903"/>
                      <a:pt x="10478" y="36648"/>
                    </a:cubicBezTo>
                    <a:lnTo>
                      <a:pt x="10680" y="36553"/>
                    </a:lnTo>
                    <a:lnTo>
                      <a:pt x="2893" y="33922"/>
                    </a:lnTo>
                    <a:cubicBezTo>
                      <a:pt x="2143" y="33672"/>
                      <a:pt x="1762" y="32850"/>
                      <a:pt x="2036" y="32112"/>
                    </a:cubicBezTo>
                    <a:lnTo>
                      <a:pt x="1408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4" name="Google Shape;10314;p63"/>
              <p:cNvSpPr/>
              <p:nvPr/>
            </p:nvSpPr>
            <p:spPr>
              <a:xfrm>
                <a:off x="571414" y="4296004"/>
                <a:ext cx="12575" cy="9543"/>
              </a:xfrm>
              <a:custGeom>
                <a:avLst/>
                <a:gdLst/>
                <a:ahLst/>
                <a:cxnLst/>
                <a:rect l="l" t="t" r="r" b="b"/>
                <a:pathLst>
                  <a:path w="394" h="299" extrusionOk="0">
                    <a:moveTo>
                      <a:pt x="191" y="1"/>
                    </a:moveTo>
                    <a:cubicBezTo>
                      <a:pt x="1" y="1"/>
                      <a:pt x="1" y="299"/>
                      <a:pt x="191" y="299"/>
                    </a:cubicBezTo>
                    <a:cubicBezTo>
                      <a:pt x="393" y="299"/>
                      <a:pt x="393" y="1"/>
                      <a:pt x="19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5" name="Google Shape;10315;p63"/>
              <p:cNvSpPr/>
              <p:nvPr/>
            </p:nvSpPr>
            <p:spPr>
              <a:xfrm>
                <a:off x="485742" y="4460707"/>
                <a:ext cx="30385" cy="57292"/>
              </a:xfrm>
              <a:custGeom>
                <a:avLst/>
                <a:gdLst/>
                <a:ahLst/>
                <a:cxnLst/>
                <a:rect l="l" t="t" r="r" b="b"/>
                <a:pathLst>
                  <a:path w="952" h="1795" extrusionOk="0">
                    <a:moveTo>
                      <a:pt x="748" y="0"/>
                    </a:moveTo>
                    <a:cubicBezTo>
                      <a:pt x="702" y="0"/>
                      <a:pt x="655" y="23"/>
                      <a:pt x="625" y="80"/>
                    </a:cubicBezTo>
                    <a:cubicBezTo>
                      <a:pt x="363" y="556"/>
                      <a:pt x="160" y="1068"/>
                      <a:pt x="29" y="1604"/>
                    </a:cubicBezTo>
                    <a:cubicBezTo>
                      <a:pt x="1" y="1719"/>
                      <a:pt x="98" y="1795"/>
                      <a:pt x="187" y="1795"/>
                    </a:cubicBezTo>
                    <a:cubicBezTo>
                      <a:pt x="246" y="1795"/>
                      <a:pt x="301" y="1762"/>
                      <a:pt x="315" y="1687"/>
                    </a:cubicBezTo>
                    <a:cubicBezTo>
                      <a:pt x="446" y="1175"/>
                      <a:pt x="637" y="687"/>
                      <a:pt x="887" y="222"/>
                    </a:cubicBezTo>
                    <a:cubicBezTo>
                      <a:pt x="952" y="108"/>
                      <a:pt x="850" y="0"/>
                      <a:pt x="74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6" name="Google Shape;10316;p63"/>
              <p:cNvSpPr/>
              <p:nvPr/>
            </p:nvSpPr>
            <p:spPr>
              <a:xfrm>
                <a:off x="455131" y="4565817"/>
                <a:ext cx="15225" cy="25279"/>
              </a:xfrm>
              <a:custGeom>
                <a:avLst/>
                <a:gdLst/>
                <a:ahLst/>
                <a:cxnLst/>
                <a:rect l="l" t="t" r="r" b="b"/>
                <a:pathLst>
                  <a:path w="477" h="792" extrusionOk="0">
                    <a:moveTo>
                      <a:pt x="316" y="1"/>
                    </a:moveTo>
                    <a:cubicBezTo>
                      <a:pt x="229" y="1"/>
                      <a:pt x="133" y="77"/>
                      <a:pt x="155" y="192"/>
                    </a:cubicBezTo>
                    <a:cubicBezTo>
                      <a:pt x="167" y="323"/>
                      <a:pt x="131" y="466"/>
                      <a:pt x="48" y="561"/>
                    </a:cubicBezTo>
                    <a:cubicBezTo>
                      <a:pt x="0" y="632"/>
                      <a:pt x="24" y="728"/>
                      <a:pt x="95" y="775"/>
                    </a:cubicBezTo>
                    <a:cubicBezTo>
                      <a:pt x="118" y="786"/>
                      <a:pt x="142" y="792"/>
                      <a:pt x="166" y="792"/>
                    </a:cubicBezTo>
                    <a:cubicBezTo>
                      <a:pt x="220" y="792"/>
                      <a:pt x="273" y="765"/>
                      <a:pt x="298" y="716"/>
                    </a:cubicBezTo>
                    <a:cubicBezTo>
                      <a:pt x="429" y="537"/>
                      <a:pt x="476" y="323"/>
                      <a:pt x="441" y="108"/>
                    </a:cubicBezTo>
                    <a:cubicBezTo>
                      <a:pt x="427" y="33"/>
                      <a:pt x="373" y="1"/>
                      <a:pt x="31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7" name="Google Shape;10317;p63"/>
              <p:cNvSpPr/>
              <p:nvPr/>
            </p:nvSpPr>
            <p:spPr>
              <a:xfrm>
                <a:off x="209607" y="4677694"/>
                <a:ext cx="216943" cy="588303"/>
              </a:xfrm>
              <a:custGeom>
                <a:avLst/>
                <a:gdLst/>
                <a:ahLst/>
                <a:cxnLst/>
                <a:rect l="l" t="t" r="r" b="b"/>
                <a:pathLst>
                  <a:path w="6797" h="18432" extrusionOk="0">
                    <a:moveTo>
                      <a:pt x="6593" y="1"/>
                    </a:moveTo>
                    <a:cubicBezTo>
                      <a:pt x="6548" y="1"/>
                      <a:pt x="6504" y="24"/>
                      <a:pt x="6478" y="80"/>
                    </a:cubicBezTo>
                    <a:cubicBezTo>
                      <a:pt x="5192" y="2866"/>
                      <a:pt x="4192" y="5783"/>
                      <a:pt x="3215" y="8688"/>
                    </a:cubicBezTo>
                    <a:cubicBezTo>
                      <a:pt x="2156" y="11879"/>
                      <a:pt x="1096" y="15058"/>
                      <a:pt x="36" y="18249"/>
                    </a:cubicBezTo>
                    <a:cubicBezTo>
                      <a:pt x="0" y="18358"/>
                      <a:pt x="97" y="18432"/>
                      <a:pt x="192" y="18432"/>
                    </a:cubicBezTo>
                    <a:cubicBezTo>
                      <a:pt x="252" y="18432"/>
                      <a:pt x="311" y="18402"/>
                      <a:pt x="334" y="18332"/>
                    </a:cubicBezTo>
                    <a:cubicBezTo>
                      <a:pt x="1358" y="15237"/>
                      <a:pt x="2394" y="12129"/>
                      <a:pt x="3418" y="9034"/>
                    </a:cubicBezTo>
                    <a:cubicBezTo>
                      <a:pt x="4406" y="6057"/>
                      <a:pt x="5418" y="3080"/>
                      <a:pt x="6740" y="235"/>
                    </a:cubicBezTo>
                    <a:cubicBezTo>
                      <a:pt x="6797" y="112"/>
                      <a:pt x="6691" y="1"/>
                      <a:pt x="659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8" name="Google Shape;10318;p63"/>
              <p:cNvSpPr/>
              <p:nvPr/>
            </p:nvSpPr>
            <p:spPr>
              <a:xfrm>
                <a:off x="-95542" y="2766373"/>
                <a:ext cx="535831" cy="245126"/>
              </a:xfrm>
              <a:custGeom>
                <a:avLst/>
                <a:gdLst/>
                <a:ahLst/>
                <a:cxnLst/>
                <a:rect l="l" t="t" r="r" b="b"/>
                <a:pathLst>
                  <a:path w="16788" h="7680" extrusionOk="0">
                    <a:moveTo>
                      <a:pt x="16609" y="417"/>
                    </a:moveTo>
                    <a:lnTo>
                      <a:pt x="15859" y="1036"/>
                    </a:lnTo>
                    <a:lnTo>
                      <a:pt x="13073" y="3310"/>
                    </a:lnTo>
                    <a:lnTo>
                      <a:pt x="2036" y="7466"/>
                    </a:lnTo>
                    <a:cubicBezTo>
                      <a:pt x="1488" y="7680"/>
                      <a:pt x="869" y="7525"/>
                      <a:pt x="476" y="7073"/>
                    </a:cubicBezTo>
                    <a:cubicBezTo>
                      <a:pt x="131" y="6656"/>
                      <a:pt x="0" y="6096"/>
                      <a:pt x="107" y="5572"/>
                    </a:cubicBezTo>
                    <a:cubicBezTo>
                      <a:pt x="202" y="5084"/>
                      <a:pt x="536" y="4691"/>
                      <a:pt x="988" y="4525"/>
                    </a:cubicBezTo>
                    <a:lnTo>
                      <a:pt x="12275" y="179"/>
                    </a:lnTo>
                    <a:lnTo>
                      <a:pt x="15371" y="60"/>
                    </a:lnTo>
                    <a:lnTo>
                      <a:pt x="16454" y="12"/>
                    </a:lnTo>
                    <a:cubicBezTo>
                      <a:pt x="16681" y="0"/>
                      <a:pt x="16788" y="286"/>
                      <a:pt x="16609" y="417"/>
                    </a:cubicBezTo>
                    <a:close/>
                  </a:path>
                </a:pathLst>
              </a:custGeom>
              <a:solidFill>
                <a:srgbClr val="F3E7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9" name="Google Shape;10319;p63"/>
              <p:cNvSpPr/>
              <p:nvPr/>
            </p:nvSpPr>
            <p:spPr>
              <a:xfrm>
                <a:off x="-95542" y="2772054"/>
                <a:ext cx="417289" cy="235583"/>
              </a:xfrm>
              <a:custGeom>
                <a:avLst/>
                <a:gdLst/>
                <a:ahLst/>
                <a:cxnLst/>
                <a:rect l="l" t="t" r="r" b="b"/>
                <a:pathLst>
                  <a:path w="13074" h="7381" extrusionOk="0">
                    <a:moveTo>
                      <a:pt x="12275" y="1"/>
                    </a:moveTo>
                    <a:lnTo>
                      <a:pt x="988" y="4335"/>
                    </a:lnTo>
                    <a:cubicBezTo>
                      <a:pt x="536" y="4501"/>
                      <a:pt x="202" y="4906"/>
                      <a:pt x="107" y="5383"/>
                    </a:cubicBezTo>
                    <a:cubicBezTo>
                      <a:pt x="0" y="5918"/>
                      <a:pt x="131" y="6466"/>
                      <a:pt x="476" y="6883"/>
                    </a:cubicBezTo>
                    <a:cubicBezTo>
                      <a:pt x="746" y="7203"/>
                      <a:pt x="1141" y="7380"/>
                      <a:pt x="1543" y="7380"/>
                    </a:cubicBezTo>
                    <a:cubicBezTo>
                      <a:pt x="1709" y="7380"/>
                      <a:pt x="1876" y="7350"/>
                      <a:pt x="2036" y="7288"/>
                    </a:cubicBezTo>
                    <a:lnTo>
                      <a:pt x="13073" y="3132"/>
                    </a:lnTo>
                    <a:lnTo>
                      <a:pt x="12228" y="2739"/>
                    </a:lnTo>
                    <a:lnTo>
                      <a:pt x="12383" y="1763"/>
                    </a:lnTo>
                    <a:lnTo>
                      <a:pt x="11728" y="1013"/>
                    </a:lnTo>
                    <a:lnTo>
                      <a:pt x="12275"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0" name="Google Shape;10320;p63"/>
              <p:cNvSpPr/>
              <p:nvPr/>
            </p:nvSpPr>
            <p:spPr>
              <a:xfrm>
                <a:off x="394325" y="2767107"/>
                <a:ext cx="45131" cy="32364"/>
              </a:xfrm>
              <a:custGeom>
                <a:avLst/>
                <a:gdLst/>
                <a:ahLst/>
                <a:cxnLst/>
                <a:rect l="l" t="t" r="r" b="b"/>
                <a:pathLst>
                  <a:path w="1414" h="1014" extrusionOk="0">
                    <a:moveTo>
                      <a:pt x="1121" y="1"/>
                    </a:moveTo>
                    <a:cubicBezTo>
                      <a:pt x="1116" y="1"/>
                      <a:pt x="1112" y="1"/>
                      <a:pt x="1107" y="1"/>
                    </a:cubicBezTo>
                    <a:lnTo>
                      <a:pt x="24" y="37"/>
                    </a:lnTo>
                    <a:cubicBezTo>
                      <a:pt x="0" y="239"/>
                      <a:pt x="24" y="454"/>
                      <a:pt x="107" y="644"/>
                    </a:cubicBezTo>
                    <a:cubicBezTo>
                      <a:pt x="179" y="823"/>
                      <a:pt x="334" y="954"/>
                      <a:pt x="512" y="1013"/>
                    </a:cubicBezTo>
                    <a:lnTo>
                      <a:pt x="1250" y="406"/>
                    </a:lnTo>
                    <a:cubicBezTo>
                      <a:pt x="1414" y="266"/>
                      <a:pt x="1326" y="1"/>
                      <a:pt x="11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1" name="Google Shape;10321;p63"/>
              <p:cNvSpPr/>
              <p:nvPr/>
            </p:nvSpPr>
            <p:spPr>
              <a:xfrm>
                <a:off x="-46322" y="2864333"/>
                <a:ext cx="328686" cy="126393"/>
              </a:xfrm>
              <a:custGeom>
                <a:avLst/>
                <a:gdLst/>
                <a:ahLst/>
                <a:cxnLst/>
                <a:rect l="l" t="t" r="r" b="b"/>
                <a:pathLst>
                  <a:path w="10298" h="3960" extrusionOk="0">
                    <a:moveTo>
                      <a:pt x="10205" y="0"/>
                    </a:moveTo>
                    <a:cubicBezTo>
                      <a:pt x="10199" y="0"/>
                      <a:pt x="10193" y="1"/>
                      <a:pt x="10186" y="3"/>
                    </a:cubicBezTo>
                    <a:cubicBezTo>
                      <a:pt x="8447" y="587"/>
                      <a:pt x="6745" y="1265"/>
                      <a:pt x="5030" y="1908"/>
                    </a:cubicBezTo>
                    <a:cubicBezTo>
                      <a:pt x="3911" y="2337"/>
                      <a:pt x="2792" y="2753"/>
                      <a:pt x="1673" y="3182"/>
                    </a:cubicBezTo>
                    <a:cubicBezTo>
                      <a:pt x="1149" y="3384"/>
                      <a:pt x="530" y="3551"/>
                      <a:pt x="53" y="3837"/>
                    </a:cubicBezTo>
                    <a:cubicBezTo>
                      <a:pt x="0" y="3879"/>
                      <a:pt x="33" y="3960"/>
                      <a:pt x="91" y="3960"/>
                    </a:cubicBezTo>
                    <a:cubicBezTo>
                      <a:pt x="98" y="3960"/>
                      <a:pt x="105" y="3959"/>
                      <a:pt x="113" y="3956"/>
                    </a:cubicBezTo>
                    <a:cubicBezTo>
                      <a:pt x="625" y="3658"/>
                      <a:pt x="1268" y="3480"/>
                      <a:pt x="1816" y="3277"/>
                    </a:cubicBezTo>
                    <a:cubicBezTo>
                      <a:pt x="2947" y="2837"/>
                      <a:pt x="4078" y="2408"/>
                      <a:pt x="5221" y="1991"/>
                    </a:cubicBezTo>
                    <a:cubicBezTo>
                      <a:pt x="6876" y="1360"/>
                      <a:pt x="8543" y="706"/>
                      <a:pt x="10221" y="134"/>
                    </a:cubicBezTo>
                    <a:cubicBezTo>
                      <a:pt x="10298" y="112"/>
                      <a:pt x="10274" y="0"/>
                      <a:pt x="1020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2" name="Google Shape;10322;p63"/>
              <p:cNvSpPr/>
              <p:nvPr/>
            </p:nvSpPr>
            <p:spPr>
              <a:xfrm>
                <a:off x="-67229" y="2807963"/>
                <a:ext cx="328623" cy="126521"/>
              </a:xfrm>
              <a:custGeom>
                <a:avLst/>
                <a:gdLst/>
                <a:ahLst/>
                <a:cxnLst/>
                <a:rect l="l" t="t" r="r" b="b"/>
                <a:pathLst>
                  <a:path w="10296" h="3964" extrusionOk="0">
                    <a:moveTo>
                      <a:pt x="10213" y="1"/>
                    </a:moveTo>
                    <a:cubicBezTo>
                      <a:pt x="10205" y="1"/>
                      <a:pt x="10196" y="3"/>
                      <a:pt x="10186" y="7"/>
                    </a:cubicBezTo>
                    <a:lnTo>
                      <a:pt x="10198" y="7"/>
                    </a:lnTo>
                    <a:cubicBezTo>
                      <a:pt x="8459" y="590"/>
                      <a:pt x="6757" y="1269"/>
                      <a:pt x="5042" y="1912"/>
                    </a:cubicBezTo>
                    <a:cubicBezTo>
                      <a:pt x="3923" y="2329"/>
                      <a:pt x="2792" y="2757"/>
                      <a:pt x="1673" y="3186"/>
                    </a:cubicBezTo>
                    <a:cubicBezTo>
                      <a:pt x="1149" y="3388"/>
                      <a:pt x="542" y="3543"/>
                      <a:pt x="54" y="3841"/>
                    </a:cubicBezTo>
                    <a:cubicBezTo>
                      <a:pt x="1" y="3883"/>
                      <a:pt x="42" y="3964"/>
                      <a:pt x="102" y="3964"/>
                    </a:cubicBezTo>
                    <a:cubicBezTo>
                      <a:pt x="110" y="3964"/>
                      <a:pt x="117" y="3962"/>
                      <a:pt x="125" y="3960"/>
                    </a:cubicBezTo>
                    <a:cubicBezTo>
                      <a:pt x="625" y="3650"/>
                      <a:pt x="1268" y="3484"/>
                      <a:pt x="1816" y="3269"/>
                    </a:cubicBezTo>
                    <a:cubicBezTo>
                      <a:pt x="2947" y="2841"/>
                      <a:pt x="4090" y="2412"/>
                      <a:pt x="5221" y="1983"/>
                    </a:cubicBezTo>
                    <a:cubicBezTo>
                      <a:pt x="6888" y="1364"/>
                      <a:pt x="8543" y="698"/>
                      <a:pt x="10222" y="138"/>
                    </a:cubicBezTo>
                    <a:cubicBezTo>
                      <a:pt x="10295" y="106"/>
                      <a:pt x="10276" y="1"/>
                      <a:pt x="1021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3" name="Google Shape;10323;p63"/>
              <p:cNvSpPr/>
              <p:nvPr/>
            </p:nvSpPr>
            <p:spPr>
              <a:xfrm>
                <a:off x="-53089" y="2832669"/>
                <a:ext cx="328527" cy="126266"/>
              </a:xfrm>
              <a:custGeom>
                <a:avLst/>
                <a:gdLst/>
                <a:ahLst/>
                <a:cxnLst/>
                <a:rect l="l" t="t" r="r" b="b"/>
                <a:pathLst>
                  <a:path w="10293" h="3956" extrusionOk="0">
                    <a:moveTo>
                      <a:pt x="10211" y="1"/>
                    </a:moveTo>
                    <a:cubicBezTo>
                      <a:pt x="10202" y="1"/>
                      <a:pt x="10193" y="3"/>
                      <a:pt x="10183" y="7"/>
                    </a:cubicBezTo>
                    <a:cubicBezTo>
                      <a:pt x="8445" y="590"/>
                      <a:pt x="6742" y="1269"/>
                      <a:pt x="5028" y="1912"/>
                    </a:cubicBezTo>
                    <a:cubicBezTo>
                      <a:pt x="3909" y="2329"/>
                      <a:pt x="2790" y="2757"/>
                      <a:pt x="1670" y="3186"/>
                    </a:cubicBezTo>
                    <a:cubicBezTo>
                      <a:pt x="1147" y="3388"/>
                      <a:pt x="527" y="3543"/>
                      <a:pt x="51" y="3841"/>
                    </a:cubicBezTo>
                    <a:cubicBezTo>
                      <a:pt x="1" y="3881"/>
                      <a:pt x="27" y="3956"/>
                      <a:pt x="80" y="3956"/>
                    </a:cubicBezTo>
                    <a:cubicBezTo>
                      <a:pt x="90" y="3956"/>
                      <a:pt x="100" y="3953"/>
                      <a:pt x="111" y="3948"/>
                    </a:cubicBezTo>
                    <a:cubicBezTo>
                      <a:pt x="623" y="3650"/>
                      <a:pt x="1266" y="3484"/>
                      <a:pt x="1813" y="3269"/>
                    </a:cubicBezTo>
                    <a:cubicBezTo>
                      <a:pt x="2944" y="2841"/>
                      <a:pt x="4075" y="2412"/>
                      <a:pt x="5218" y="1983"/>
                    </a:cubicBezTo>
                    <a:cubicBezTo>
                      <a:pt x="6873" y="1364"/>
                      <a:pt x="8540" y="697"/>
                      <a:pt x="10219" y="126"/>
                    </a:cubicBezTo>
                    <a:cubicBezTo>
                      <a:pt x="10293" y="105"/>
                      <a:pt x="10274" y="1"/>
                      <a:pt x="1021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4" name="Google Shape;10324;p63"/>
              <p:cNvSpPr/>
              <p:nvPr/>
            </p:nvSpPr>
            <p:spPr>
              <a:xfrm>
                <a:off x="438406" y="1568095"/>
                <a:ext cx="90454" cy="89720"/>
              </a:xfrm>
              <a:custGeom>
                <a:avLst/>
                <a:gdLst/>
                <a:ahLst/>
                <a:cxnLst/>
                <a:rect l="l" t="t" r="r" b="b"/>
                <a:pathLst>
                  <a:path w="2834" h="2811" fill="none" extrusionOk="0">
                    <a:moveTo>
                      <a:pt x="0" y="1977"/>
                    </a:moveTo>
                    <a:cubicBezTo>
                      <a:pt x="143" y="1192"/>
                      <a:pt x="429" y="1"/>
                      <a:pt x="1131" y="275"/>
                    </a:cubicBezTo>
                    <a:cubicBezTo>
                      <a:pt x="1834" y="549"/>
                      <a:pt x="2834" y="1025"/>
                      <a:pt x="2584" y="1585"/>
                    </a:cubicBezTo>
                    <a:cubicBezTo>
                      <a:pt x="2322" y="2144"/>
                      <a:pt x="643" y="2811"/>
                      <a:pt x="643" y="2811"/>
                    </a:cubicBezTo>
                  </a:path>
                </a:pathLst>
              </a:custGeom>
              <a:solidFill>
                <a:schemeClr val="dk2"/>
              </a:solidFill>
              <a:ln w="5350" cap="flat" cmpd="sng">
                <a:solidFill>
                  <a:srgbClr val="C1C1C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5" name="Google Shape;10325;p63"/>
              <p:cNvSpPr/>
              <p:nvPr/>
            </p:nvSpPr>
            <p:spPr>
              <a:xfrm>
                <a:off x="-153316" y="1463591"/>
                <a:ext cx="695067" cy="750955"/>
              </a:xfrm>
              <a:custGeom>
                <a:avLst/>
                <a:gdLst/>
                <a:ahLst/>
                <a:cxnLst/>
                <a:rect l="l" t="t" r="r" b="b"/>
                <a:pathLst>
                  <a:path w="21777" h="23528" extrusionOk="0">
                    <a:moveTo>
                      <a:pt x="20896" y="9050"/>
                    </a:moveTo>
                    <a:lnTo>
                      <a:pt x="14824" y="1489"/>
                    </a:lnTo>
                    <a:cubicBezTo>
                      <a:pt x="13966" y="632"/>
                      <a:pt x="12490" y="1"/>
                      <a:pt x="10371" y="2108"/>
                    </a:cubicBezTo>
                    <a:lnTo>
                      <a:pt x="1155" y="11038"/>
                    </a:lnTo>
                    <a:cubicBezTo>
                      <a:pt x="12" y="12145"/>
                      <a:pt x="0" y="13955"/>
                      <a:pt x="1108" y="15098"/>
                    </a:cubicBezTo>
                    <a:lnTo>
                      <a:pt x="7549" y="21492"/>
                    </a:lnTo>
                    <a:cubicBezTo>
                      <a:pt x="9537" y="23527"/>
                      <a:pt x="10883" y="21956"/>
                      <a:pt x="12907" y="19968"/>
                    </a:cubicBezTo>
                    <a:cubicBezTo>
                      <a:pt x="15514" y="17420"/>
                      <a:pt x="18896" y="14122"/>
                      <a:pt x="20860" y="12217"/>
                    </a:cubicBezTo>
                    <a:cubicBezTo>
                      <a:pt x="21765" y="11347"/>
                      <a:pt x="21777" y="9919"/>
                      <a:pt x="20896" y="905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6" name="Google Shape;10326;p63"/>
              <p:cNvSpPr/>
              <p:nvPr/>
            </p:nvSpPr>
            <p:spPr>
              <a:xfrm>
                <a:off x="-109235" y="1491329"/>
                <a:ext cx="695067" cy="720569"/>
              </a:xfrm>
              <a:custGeom>
                <a:avLst/>
                <a:gdLst/>
                <a:ahLst/>
                <a:cxnLst/>
                <a:rect l="l" t="t" r="r" b="b"/>
                <a:pathLst>
                  <a:path w="21777" h="22576" extrusionOk="0">
                    <a:moveTo>
                      <a:pt x="20896" y="8109"/>
                    </a:moveTo>
                    <a:lnTo>
                      <a:pt x="13728" y="858"/>
                    </a:lnTo>
                    <a:cubicBezTo>
                      <a:pt x="12871" y="1"/>
                      <a:pt x="11490" y="1"/>
                      <a:pt x="10621" y="846"/>
                    </a:cubicBezTo>
                    <a:lnTo>
                      <a:pt x="1155" y="10086"/>
                    </a:lnTo>
                    <a:cubicBezTo>
                      <a:pt x="24" y="11193"/>
                      <a:pt x="0" y="13014"/>
                      <a:pt x="1108" y="14146"/>
                    </a:cubicBezTo>
                    <a:lnTo>
                      <a:pt x="7561" y="20551"/>
                    </a:lnTo>
                    <a:cubicBezTo>
                      <a:pt x="9537" y="22575"/>
                      <a:pt x="10883" y="21015"/>
                      <a:pt x="12919" y="19027"/>
                    </a:cubicBezTo>
                    <a:cubicBezTo>
                      <a:pt x="15526" y="16467"/>
                      <a:pt x="18896" y="13169"/>
                      <a:pt x="20872" y="11264"/>
                    </a:cubicBezTo>
                    <a:cubicBezTo>
                      <a:pt x="21765" y="10407"/>
                      <a:pt x="21777" y="8978"/>
                      <a:pt x="20896" y="8109"/>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7" name="Google Shape;10327;p63"/>
              <p:cNvSpPr/>
              <p:nvPr/>
            </p:nvSpPr>
            <p:spPr>
              <a:xfrm>
                <a:off x="-78465" y="1657436"/>
                <a:ext cx="193324" cy="327186"/>
              </a:xfrm>
              <a:custGeom>
                <a:avLst/>
                <a:gdLst/>
                <a:ahLst/>
                <a:cxnLst/>
                <a:rect l="l" t="t" r="r" b="b"/>
                <a:pathLst>
                  <a:path w="6057" h="10251" extrusionOk="0">
                    <a:moveTo>
                      <a:pt x="5937" y="0"/>
                    </a:moveTo>
                    <a:cubicBezTo>
                      <a:pt x="5918" y="0"/>
                      <a:pt x="5899" y="7"/>
                      <a:pt x="5883" y="24"/>
                    </a:cubicBezTo>
                    <a:cubicBezTo>
                      <a:pt x="4525" y="1357"/>
                      <a:pt x="3192" y="2726"/>
                      <a:pt x="1799" y="4024"/>
                    </a:cubicBezTo>
                    <a:cubicBezTo>
                      <a:pt x="941" y="4834"/>
                      <a:pt x="1" y="5608"/>
                      <a:pt x="1" y="6894"/>
                    </a:cubicBezTo>
                    <a:cubicBezTo>
                      <a:pt x="1" y="8215"/>
                      <a:pt x="1132" y="9370"/>
                      <a:pt x="2001" y="10227"/>
                    </a:cubicBezTo>
                    <a:cubicBezTo>
                      <a:pt x="2018" y="10244"/>
                      <a:pt x="2036" y="10251"/>
                      <a:pt x="2054" y="10251"/>
                    </a:cubicBezTo>
                    <a:cubicBezTo>
                      <a:pt x="2113" y="10251"/>
                      <a:pt x="2163" y="10175"/>
                      <a:pt x="2108" y="10120"/>
                    </a:cubicBezTo>
                    <a:lnTo>
                      <a:pt x="2096" y="10120"/>
                    </a:lnTo>
                    <a:cubicBezTo>
                      <a:pt x="1227" y="9251"/>
                      <a:pt x="72" y="8072"/>
                      <a:pt x="168" y="6727"/>
                    </a:cubicBezTo>
                    <a:cubicBezTo>
                      <a:pt x="251" y="5429"/>
                      <a:pt x="1346" y="4691"/>
                      <a:pt x="2192" y="3869"/>
                    </a:cubicBezTo>
                    <a:lnTo>
                      <a:pt x="6002" y="131"/>
                    </a:lnTo>
                    <a:cubicBezTo>
                      <a:pt x="6056" y="76"/>
                      <a:pt x="5999" y="0"/>
                      <a:pt x="593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8" name="Google Shape;10328;p63"/>
              <p:cNvSpPr/>
              <p:nvPr/>
            </p:nvSpPr>
            <p:spPr>
              <a:xfrm>
                <a:off x="9728" y="1496372"/>
                <a:ext cx="577260" cy="701164"/>
              </a:xfrm>
              <a:custGeom>
                <a:avLst/>
                <a:gdLst/>
                <a:ahLst/>
                <a:cxnLst/>
                <a:rect l="l" t="t" r="r" b="b"/>
                <a:pathLst>
                  <a:path w="18086" h="21968" extrusionOk="0">
                    <a:moveTo>
                      <a:pt x="8389" y="0"/>
                    </a:moveTo>
                    <a:cubicBezTo>
                      <a:pt x="7853" y="0"/>
                      <a:pt x="7316" y="194"/>
                      <a:pt x="6894" y="581"/>
                    </a:cubicBezTo>
                    <a:cubicBezTo>
                      <a:pt x="5144" y="2188"/>
                      <a:pt x="345" y="6522"/>
                      <a:pt x="167" y="10499"/>
                    </a:cubicBezTo>
                    <a:cubicBezTo>
                      <a:pt x="0" y="14166"/>
                      <a:pt x="1310" y="15833"/>
                      <a:pt x="2429" y="17214"/>
                    </a:cubicBezTo>
                    <a:cubicBezTo>
                      <a:pt x="4548" y="19833"/>
                      <a:pt x="7775" y="21869"/>
                      <a:pt x="8906" y="21965"/>
                    </a:cubicBezTo>
                    <a:cubicBezTo>
                      <a:pt x="8931" y="21967"/>
                      <a:pt x="8955" y="21968"/>
                      <a:pt x="8980" y="21968"/>
                    </a:cubicBezTo>
                    <a:cubicBezTo>
                      <a:pt x="9483" y="21968"/>
                      <a:pt x="9890" y="21511"/>
                      <a:pt x="9799" y="21000"/>
                    </a:cubicBezTo>
                    <a:cubicBezTo>
                      <a:pt x="9644" y="20000"/>
                      <a:pt x="9716" y="18357"/>
                      <a:pt x="11371" y="16809"/>
                    </a:cubicBezTo>
                    <a:cubicBezTo>
                      <a:pt x="13026" y="15250"/>
                      <a:pt x="15573" y="12749"/>
                      <a:pt x="17205" y="11130"/>
                    </a:cubicBezTo>
                    <a:cubicBezTo>
                      <a:pt x="18074" y="10273"/>
                      <a:pt x="18086" y="8856"/>
                      <a:pt x="17217" y="7999"/>
                    </a:cubicBezTo>
                    <a:lnTo>
                      <a:pt x="9954" y="653"/>
                    </a:lnTo>
                    <a:cubicBezTo>
                      <a:pt x="9525" y="218"/>
                      <a:pt x="8957" y="0"/>
                      <a:pt x="838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9" name="Google Shape;10329;p63"/>
              <p:cNvSpPr/>
              <p:nvPr/>
            </p:nvSpPr>
            <p:spPr>
              <a:xfrm>
                <a:off x="363140" y="1835833"/>
                <a:ext cx="84773" cy="83113"/>
              </a:xfrm>
              <a:custGeom>
                <a:avLst/>
                <a:gdLst/>
                <a:ahLst/>
                <a:cxnLst/>
                <a:rect l="l" t="t" r="r" b="b"/>
                <a:pathLst>
                  <a:path w="2656" h="2604" extrusionOk="0">
                    <a:moveTo>
                      <a:pt x="1536" y="1"/>
                    </a:moveTo>
                    <a:cubicBezTo>
                      <a:pt x="1105" y="1"/>
                      <a:pt x="646" y="282"/>
                      <a:pt x="370" y="757"/>
                    </a:cubicBezTo>
                    <a:cubicBezTo>
                      <a:pt x="1" y="1412"/>
                      <a:pt x="132" y="2186"/>
                      <a:pt x="656" y="2483"/>
                    </a:cubicBezTo>
                    <a:cubicBezTo>
                      <a:pt x="802" y="2565"/>
                      <a:pt x="962" y="2603"/>
                      <a:pt x="1126" y="2603"/>
                    </a:cubicBezTo>
                    <a:cubicBezTo>
                      <a:pt x="1561" y="2603"/>
                      <a:pt x="2018" y="2329"/>
                      <a:pt x="2287" y="1852"/>
                    </a:cubicBezTo>
                    <a:cubicBezTo>
                      <a:pt x="2656" y="1198"/>
                      <a:pt x="2537" y="424"/>
                      <a:pt x="2001" y="126"/>
                    </a:cubicBezTo>
                    <a:cubicBezTo>
                      <a:pt x="1857" y="41"/>
                      <a:pt x="1699" y="1"/>
                      <a:pt x="153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0" name="Google Shape;10330;p63"/>
              <p:cNvSpPr/>
              <p:nvPr/>
            </p:nvSpPr>
            <p:spPr>
              <a:xfrm>
                <a:off x="184168" y="1607291"/>
                <a:ext cx="98817" cy="86975"/>
              </a:xfrm>
              <a:custGeom>
                <a:avLst/>
                <a:gdLst/>
                <a:ahLst/>
                <a:cxnLst/>
                <a:rect l="l" t="t" r="r" b="b"/>
                <a:pathLst>
                  <a:path w="3096" h="2725" extrusionOk="0">
                    <a:moveTo>
                      <a:pt x="1554" y="1"/>
                    </a:moveTo>
                    <a:cubicBezTo>
                      <a:pt x="1079" y="1"/>
                      <a:pt x="618" y="248"/>
                      <a:pt x="369" y="690"/>
                    </a:cubicBezTo>
                    <a:cubicBezTo>
                      <a:pt x="0" y="1345"/>
                      <a:pt x="226" y="2178"/>
                      <a:pt x="881" y="2547"/>
                    </a:cubicBezTo>
                    <a:cubicBezTo>
                      <a:pt x="1090" y="2667"/>
                      <a:pt x="1319" y="2724"/>
                      <a:pt x="1545" y="2724"/>
                    </a:cubicBezTo>
                    <a:cubicBezTo>
                      <a:pt x="2016" y="2724"/>
                      <a:pt x="2477" y="2477"/>
                      <a:pt x="2727" y="2035"/>
                    </a:cubicBezTo>
                    <a:cubicBezTo>
                      <a:pt x="3096" y="1380"/>
                      <a:pt x="2869" y="559"/>
                      <a:pt x="2227" y="178"/>
                    </a:cubicBezTo>
                    <a:cubicBezTo>
                      <a:pt x="2014" y="58"/>
                      <a:pt x="1782" y="1"/>
                      <a:pt x="15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1" name="Google Shape;10331;p63"/>
              <p:cNvSpPr/>
              <p:nvPr/>
            </p:nvSpPr>
            <p:spPr>
              <a:xfrm>
                <a:off x="404316" y="1817766"/>
                <a:ext cx="21959" cy="26970"/>
              </a:xfrm>
              <a:custGeom>
                <a:avLst/>
                <a:gdLst/>
                <a:ahLst/>
                <a:cxnLst/>
                <a:rect l="l" t="t" r="r" b="b"/>
                <a:pathLst>
                  <a:path w="688" h="845" extrusionOk="0">
                    <a:moveTo>
                      <a:pt x="140" y="1"/>
                    </a:moveTo>
                    <a:cubicBezTo>
                      <a:pt x="41" y="1"/>
                      <a:pt x="1" y="145"/>
                      <a:pt x="104" y="156"/>
                    </a:cubicBezTo>
                    <a:cubicBezTo>
                      <a:pt x="378" y="180"/>
                      <a:pt x="497" y="525"/>
                      <a:pt x="283" y="704"/>
                    </a:cubicBezTo>
                    <a:cubicBezTo>
                      <a:pt x="227" y="760"/>
                      <a:pt x="287" y="845"/>
                      <a:pt x="351" y="845"/>
                    </a:cubicBezTo>
                    <a:cubicBezTo>
                      <a:pt x="368" y="845"/>
                      <a:pt x="386" y="838"/>
                      <a:pt x="402" y="823"/>
                    </a:cubicBezTo>
                    <a:cubicBezTo>
                      <a:pt x="687" y="549"/>
                      <a:pt x="544" y="61"/>
                      <a:pt x="152" y="1"/>
                    </a:cubicBezTo>
                    <a:cubicBezTo>
                      <a:pt x="148" y="1"/>
                      <a:pt x="144" y="1"/>
                      <a:pt x="1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2" name="Google Shape;10332;p63"/>
              <p:cNvSpPr/>
              <p:nvPr/>
            </p:nvSpPr>
            <p:spPr>
              <a:xfrm>
                <a:off x="261604" y="1663884"/>
                <a:ext cx="26555" cy="19438"/>
              </a:xfrm>
              <a:custGeom>
                <a:avLst/>
                <a:gdLst/>
                <a:ahLst/>
                <a:cxnLst/>
                <a:rect l="l" t="t" r="r" b="b"/>
                <a:pathLst>
                  <a:path w="832" h="609" extrusionOk="0">
                    <a:moveTo>
                      <a:pt x="310" y="0"/>
                    </a:moveTo>
                    <a:cubicBezTo>
                      <a:pt x="227" y="0"/>
                      <a:pt x="142" y="22"/>
                      <a:pt x="62" y="72"/>
                    </a:cubicBezTo>
                    <a:cubicBezTo>
                      <a:pt x="0" y="113"/>
                      <a:pt x="47" y="209"/>
                      <a:pt x="115" y="209"/>
                    </a:cubicBezTo>
                    <a:cubicBezTo>
                      <a:pt x="125" y="209"/>
                      <a:pt x="135" y="207"/>
                      <a:pt x="146" y="203"/>
                    </a:cubicBezTo>
                    <a:cubicBezTo>
                      <a:pt x="198" y="172"/>
                      <a:pt x="253" y="159"/>
                      <a:pt x="307" y="159"/>
                    </a:cubicBezTo>
                    <a:cubicBezTo>
                      <a:pt x="483" y="159"/>
                      <a:pt x="640" y="308"/>
                      <a:pt x="622" y="500"/>
                    </a:cubicBezTo>
                    <a:cubicBezTo>
                      <a:pt x="615" y="565"/>
                      <a:pt x="673" y="608"/>
                      <a:pt x="720" y="608"/>
                    </a:cubicBezTo>
                    <a:cubicBezTo>
                      <a:pt x="751" y="608"/>
                      <a:pt x="777" y="590"/>
                      <a:pt x="777" y="548"/>
                    </a:cubicBezTo>
                    <a:cubicBezTo>
                      <a:pt x="832" y="246"/>
                      <a:pt x="584" y="0"/>
                      <a:pt x="3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3" name="Google Shape;10333;p63"/>
              <p:cNvSpPr/>
              <p:nvPr/>
            </p:nvSpPr>
            <p:spPr>
              <a:xfrm>
                <a:off x="312611" y="1732191"/>
                <a:ext cx="72995" cy="65207"/>
              </a:xfrm>
              <a:custGeom>
                <a:avLst/>
                <a:gdLst/>
                <a:ahLst/>
                <a:cxnLst/>
                <a:rect l="l" t="t" r="r" b="b"/>
                <a:pathLst>
                  <a:path w="2287" h="2043" extrusionOk="0">
                    <a:moveTo>
                      <a:pt x="336" y="1"/>
                    </a:moveTo>
                    <a:cubicBezTo>
                      <a:pt x="209" y="1"/>
                      <a:pt x="131" y="63"/>
                      <a:pt x="131" y="63"/>
                    </a:cubicBezTo>
                    <a:cubicBezTo>
                      <a:pt x="36" y="277"/>
                      <a:pt x="0" y="515"/>
                      <a:pt x="36" y="754"/>
                    </a:cubicBezTo>
                    <a:cubicBezTo>
                      <a:pt x="96" y="1111"/>
                      <a:pt x="274" y="1444"/>
                      <a:pt x="524" y="1706"/>
                    </a:cubicBezTo>
                    <a:cubicBezTo>
                      <a:pt x="746" y="1949"/>
                      <a:pt x="1058" y="2042"/>
                      <a:pt x="1352" y="2042"/>
                    </a:cubicBezTo>
                    <a:cubicBezTo>
                      <a:pt x="1562" y="2042"/>
                      <a:pt x="1763" y="1995"/>
                      <a:pt x="1917" y="1920"/>
                    </a:cubicBezTo>
                    <a:cubicBezTo>
                      <a:pt x="1917" y="1920"/>
                      <a:pt x="2286" y="1587"/>
                      <a:pt x="691" y="158"/>
                    </a:cubicBezTo>
                    <a:cubicBezTo>
                      <a:pt x="553" y="36"/>
                      <a:pt x="431" y="1"/>
                      <a:pt x="3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4" name="Google Shape;10334;p63"/>
              <p:cNvSpPr/>
              <p:nvPr/>
            </p:nvSpPr>
            <p:spPr>
              <a:xfrm>
                <a:off x="308813" y="1729318"/>
                <a:ext cx="90550" cy="70538"/>
              </a:xfrm>
              <a:custGeom>
                <a:avLst/>
                <a:gdLst/>
                <a:ahLst/>
                <a:cxnLst/>
                <a:rect l="l" t="t" r="r" b="b"/>
                <a:pathLst>
                  <a:path w="2837" h="2210" extrusionOk="0">
                    <a:moveTo>
                      <a:pt x="414" y="164"/>
                    </a:moveTo>
                    <a:cubicBezTo>
                      <a:pt x="535" y="164"/>
                      <a:pt x="684" y="267"/>
                      <a:pt x="762" y="320"/>
                    </a:cubicBezTo>
                    <a:cubicBezTo>
                      <a:pt x="764" y="321"/>
                      <a:pt x="767" y="323"/>
                      <a:pt x="769" y="324"/>
                    </a:cubicBezTo>
                    <a:lnTo>
                      <a:pt x="769" y="324"/>
                    </a:lnTo>
                    <a:cubicBezTo>
                      <a:pt x="1157" y="677"/>
                      <a:pt x="1588" y="1065"/>
                      <a:pt x="1858" y="1510"/>
                    </a:cubicBezTo>
                    <a:cubicBezTo>
                      <a:pt x="1905" y="1606"/>
                      <a:pt x="2048" y="1820"/>
                      <a:pt x="1989" y="1939"/>
                    </a:cubicBezTo>
                    <a:cubicBezTo>
                      <a:pt x="1893" y="1987"/>
                      <a:pt x="1786" y="2010"/>
                      <a:pt x="1691" y="2022"/>
                    </a:cubicBezTo>
                    <a:cubicBezTo>
                      <a:pt x="1613" y="2040"/>
                      <a:pt x="1534" y="2049"/>
                      <a:pt x="1457" y="2049"/>
                    </a:cubicBezTo>
                    <a:cubicBezTo>
                      <a:pt x="1170" y="2049"/>
                      <a:pt x="897" y="1931"/>
                      <a:pt x="691" y="1725"/>
                    </a:cubicBezTo>
                    <a:cubicBezTo>
                      <a:pt x="417" y="1451"/>
                      <a:pt x="250" y="1094"/>
                      <a:pt x="215" y="713"/>
                    </a:cubicBezTo>
                    <a:cubicBezTo>
                      <a:pt x="215" y="605"/>
                      <a:pt x="203" y="296"/>
                      <a:pt x="298" y="213"/>
                    </a:cubicBezTo>
                    <a:cubicBezTo>
                      <a:pt x="330" y="178"/>
                      <a:pt x="370" y="164"/>
                      <a:pt x="414" y="164"/>
                    </a:cubicBezTo>
                    <a:close/>
                    <a:moveTo>
                      <a:pt x="404" y="0"/>
                    </a:moveTo>
                    <a:cubicBezTo>
                      <a:pt x="327" y="0"/>
                      <a:pt x="253" y="23"/>
                      <a:pt x="191" y="82"/>
                    </a:cubicBezTo>
                    <a:cubicBezTo>
                      <a:pt x="0" y="272"/>
                      <a:pt x="36" y="796"/>
                      <a:pt x="107" y="1022"/>
                    </a:cubicBezTo>
                    <a:cubicBezTo>
                      <a:pt x="281" y="1686"/>
                      <a:pt x="814" y="2210"/>
                      <a:pt x="1481" y="2210"/>
                    </a:cubicBezTo>
                    <a:cubicBezTo>
                      <a:pt x="1591" y="2210"/>
                      <a:pt x="1705" y="2196"/>
                      <a:pt x="1822" y="2165"/>
                    </a:cubicBezTo>
                    <a:cubicBezTo>
                      <a:pt x="2837" y="1909"/>
                      <a:pt x="1178" y="475"/>
                      <a:pt x="875" y="215"/>
                    </a:cubicBezTo>
                    <a:lnTo>
                      <a:pt x="875" y="215"/>
                    </a:lnTo>
                    <a:cubicBezTo>
                      <a:pt x="868" y="201"/>
                      <a:pt x="859" y="188"/>
                      <a:pt x="846" y="177"/>
                    </a:cubicBezTo>
                    <a:cubicBezTo>
                      <a:pt x="733" y="97"/>
                      <a:pt x="562" y="0"/>
                      <a:pt x="4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5" name="Google Shape;10335;p63"/>
              <p:cNvSpPr/>
              <p:nvPr/>
            </p:nvSpPr>
            <p:spPr>
              <a:xfrm>
                <a:off x="313760" y="1753864"/>
                <a:ext cx="27385" cy="32428"/>
              </a:xfrm>
              <a:custGeom>
                <a:avLst/>
                <a:gdLst/>
                <a:ahLst/>
                <a:cxnLst/>
                <a:rect l="l" t="t" r="r" b="b"/>
                <a:pathLst>
                  <a:path w="858" h="1016" extrusionOk="0">
                    <a:moveTo>
                      <a:pt x="202" y="0"/>
                    </a:moveTo>
                    <a:cubicBezTo>
                      <a:pt x="78" y="0"/>
                      <a:pt x="0" y="63"/>
                      <a:pt x="0" y="63"/>
                    </a:cubicBezTo>
                    <a:cubicBezTo>
                      <a:pt x="60" y="420"/>
                      <a:pt x="238" y="753"/>
                      <a:pt x="488" y="1015"/>
                    </a:cubicBezTo>
                    <a:cubicBezTo>
                      <a:pt x="488" y="1015"/>
                      <a:pt x="857" y="456"/>
                      <a:pt x="548" y="158"/>
                    </a:cubicBezTo>
                    <a:cubicBezTo>
                      <a:pt x="415" y="35"/>
                      <a:pt x="296" y="0"/>
                      <a:pt x="20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6" name="Google Shape;10336;p63"/>
              <p:cNvSpPr/>
              <p:nvPr/>
            </p:nvSpPr>
            <p:spPr>
              <a:xfrm>
                <a:off x="271914" y="1610898"/>
                <a:ext cx="43950" cy="33226"/>
              </a:xfrm>
              <a:custGeom>
                <a:avLst/>
                <a:gdLst/>
                <a:ahLst/>
                <a:cxnLst/>
                <a:rect l="l" t="t" r="r" b="b"/>
                <a:pathLst>
                  <a:path w="1377" h="1041" extrusionOk="0">
                    <a:moveTo>
                      <a:pt x="105" y="0"/>
                    </a:moveTo>
                    <a:cubicBezTo>
                      <a:pt x="29" y="0"/>
                      <a:pt x="0" y="128"/>
                      <a:pt x="97" y="160"/>
                    </a:cubicBezTo>
                    <a:cubicBezTo>
                      <a:pt x="549" y="315"/>
                      <a:pt x="930" y="613"/>
                      <a:pt x="1192" y="1006"/>
                    </a:cubicBezTo>
                    <a:cubicBezTo>
                      <a:pt x="1209" y="1030"/>
                      <a:pt x="1234" y="1040"/>
                      <a:pt x="1259" y="1040"/>
                    </a:cubicBezTo>
                    <a:cubicBezTo>
                      <a:pt x="1318" y="1040"/>
                      <a:pt x="1377" y="981"/>
                      <a:pt x="1335" y="922"/>
                    </a:cubicBezTo>
                    <a:cubicBezTo>
                      <a:pt x="1049" y="494"/>
                      <a:pt x="621" y="172"/>
                      <a:pt x="132" y="5"/>
                    </a:cubicBezTo>
                    <a:cubicBezTo>
                      <a:pt x="123" y="2"/>
                      <a:pt x="113" y="0"/>
                      <a:pt x="1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7" name="Google Shape;10337;p63"/>
              <p:cNvSpPr/>
              <p:nvPr/>
            </p:nvSpPr>
            <p:spPr>
              <a:xfrm>
                <a:off x="459792" y="1786422"/>
                <a:ext cx="12097" cy="40184"/>
              </a:xfrm>
              <a:custGeom>
                <a:avLst/>
                <a:gdLst/>
                <a:ahLst/>
                <a:cxnLst/>
                <a:rect l="l" t="t" r="r" b="b"/>
                <a:pathLst>
                  <a:path w="379" h="1259" extrusionOk="0">
                    <a:moveTo>
                      <a:pt x="108" y="1"/>
                    </a:moveTo>
                    <a:cubicBezTo>
                      <a:pt x="57" y="1"/>
                      <a:pt x="0" y="61"/>
                      <a:pt x="33" y="126"/>
                    </a:cubicBezTo>
                    <a:cubicBezTo>
                      <a:pt x="176" y="448"/>
                      <a:pt x="211" y="805"/>
                      <a:pt x="152" y="1150"/>
                    </a:cubicBezTo>
                    <a:cubicBezTo>
                      <a:pt x="145" y="1215"/>
                      <a:pt x="199" y="1258"/>
                      <a:pt x="245" y="1258"/>
                    </a:cubicBezTo>
                    <a:cubicBezTo>
                      <a:pt x="275" y="1258"/>
                      <a:pt x="302" y="1240"/>
                      <a:pt x="307" y="1198"/>
                    </a:cubicBezTo>
                    <a:lnTo>
                      <a:pt x="319" y="1198"/>
                    </a:lnTo>
                    <a:cubicBezTo>
                      <a:pt x="378" y="805"/>
                      <a:pt x="330" y="400"/>
                      <a:pt x="164" y="43"/>
                    </a:cubicBezTo>
                    <a:cubicBezTo>
                      <a:pt x="153" y="13"/>
                      <a:pt x="131"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8" name="Google Shape;10338;p63"/>
              <p:cNvSpPr/>
              <p:nvPr/>
            </p:nvSpPr>
            <p:spPr>
              <a:xfrm>
                <a:off x="484912" y="1717476"/>
                <a:ext cx="55951" cy="60037"/>
              </a:xfrm>
              <a:custGeom>
                <a:avLst/>
                <a:gdLst/>
                <a:ahLst/>
                <a:cxnLst/>
                <a:rect l="l" t="t" r="r" b="b"/>
                <a:pathLst>
                  <a:path w="1753" h="1881" extrusionOk="0">
                    <a:moveTo>
                      <a:pt x="110" y="0"/>
                    </a:moveTo>
                    <a:cubicBezTo>
                      <a:pt x="51" y="0"/>
                      <a:pt x="1" y="76"/>
                      <a:pt x="55" y="131"/>
                    </a:cubicBezTo>
                    <a:cubicBezTo>
                      <a:pt x="567" y="679"/>
                      <a:pt x="1139" y="1226"/>
                      <a:pt x="1579" y="1846"/>
                    </a:cubicBezTo>
                    <a:cubicBezTo>
                      <a:pt x="1597" y="1870"/>
                      <a:pt x="1620" y="1880"/>
                      <a:pt x="1644" y="1880"/>
                    </a:cubicBezTo>
                    <a:cubicBezTo>
                      <a:pt x="1699" y="1880"/>
                      <a:pt x="1752" y="1821"/>
                      <a:pt x="1710" y="1762"/>
                    </a:cubicBezTo>
                    <a:cubicBezTo>
                      <a:pt x="1270" y="1131"/>
                      <a:pt x="686" y="584"/>
                      <a:pt x="163" y="24"/>
                    </a:cubicBezTo>
                    <a:cubicBezTo>
                      <a:pt x="146" y="7"/>
                      <a:pt x="127" y="0"/>
                      <a:pt x="11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9" name="Google Shape;10339;p63"/>
              <p:cNvSpPr/>
              <p:nvPr/>
            </p:nvSpPr>
            <p:spPr>
              <a:xfrm>
                <a:off x="289214" y="1525004"/>
                <a:ext cx="90550" cy="86816"/>
              </a:xfrm>
              <a:custGeom>
                <a:avLst/>
                <a:gdLst/>
                <a:ahLst/>
                <a:cxnLst/>
                <a:rect l="l" t="t" r="r" b="b"/>
                <a:pathLst>
                  <a:path w="2837" h="2720" extrusionOk="0">
                    <a:moveTo>
                      <a:pt x="122" y="0"/>
                    </a:moveTo>
                    <a:cubicBezTo>
                      <a:pt x="55" y="0"/>
                      <a:pt x="0" y="80"/>
                      <a:pt x="67" y="137"/>
                    </a:cubicBezTo>
                    <a:cubicBezTo>
                      <a:pt x="995" y="899"/>
                      <a:pt x="1829" y="1827"/>
                      <a:pt x="2674" y="2696"/>
                    </a:cubicBezTo>
                    <a:cubicBezTo>
                      <a:pt x="2690" y="2713"/>
                      <a:pt x="2709" y="2720"/>
                      <a:pt x="2726" y="2720"/>
                    </a:cubicBezTo>
                    <a:cubicBezTo>
                      <a:pt x="2785" y="2720"/>
                      <a:pt x="2836" y="2642"/>
                      <a:pt x="2781" y="2577"/>
                    </a:cubicBezTo>
                    <a:cubicBezTo>
                      <a:pt x="1936" y="1720"/>
                      <a:pt x="1114" y="791"/>
                      <a:pt x="174" y="17"/>
                    </a:cubicBezTo>
                    <a:cubicBezTo>
                      <a:pt x="157" y="5"/>
                      <a:pt x="139" y="0"/>
                      <a:pt x="12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0" name="Google Shape;10340;p63"/>
              <p:cNvSpPr/>
              <p:nvPr/>
            </p:nvSpPr>
            <p:spPr>
              <a:xfrm>
                <a:off x="541154" y="1802158"/>
                <a:ext cx="15863" cy="32747"/>
              </a:xfrm>
              <a:custGeom>
                <a:avLst/>
                <a:gdLst/>
                <a:ahLst/>
                <a:cxnLst/>
                <a:rect l="l" t="t" r="r" b="b"/>
                <a:pathLst>
                  <a:path w="497" h="1026" extrusionOk="0">
                    <a:moveTo>
                      <a:pt x="341" y="1"/>
                    </a:moveTo>
                    <a:cubicBezTo>
                      <a:pt x="293" y="1"/>
                      <a:pt x="244" y="41"/>
                      <a:pt x="258" y="97"/>
                    </a:cubicBezTo>
                    <a:cubicBezTo>
                      <a:pt x="329" y="383"/>
                      <a:pt x="246" y="669"/>
                      <a:pt x="56" y="883"/>
                    </a:cubicBezTo>
                    <a:cubicBezTo>
                      <a:pt x="1" y="947"/>
                      <a:pt x="58" y="1026"/>
                      <a:pt x="115" y="1026"/>
                    </a:cubicBezTo>
                    <a:cubicBezTo>
                      <a:pt x="132" y="1026"/>
                      <a:pt x="149" y="1019"/>
                      <a:pt x="163" y="1002"/>
                    </a:cubicBezTo>
                    <a:cubicBezTo>
                      <a:pt x="401" y="740"/>
                      <a:pt x="496" y="395"/>
                      <a:pt x="413" y="62"/>
                    </a:cubicBezTo>
                    <a:cubicBezTo>
                      <a:pt x="403" y="19"/>
                      <a:pt x="372" y="1"/>
                      <a:pt x="34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1" name="Google Shape;10341;p63"/>
              <p:cNvSpPr/>
              <p:nvPr/>
            </p:nvSpPr>
            <p:spPr>
              <a:xfrm>
                <a:off x="298631" y="1859644"/>
                <a:ext cx="220614" cy="234498"/>
              </a:xfrm>
              <a:custGeom>
                <a:avLst/>
                <a:gdLst/>
                <a:ahLst/>
                <a:cxnLst/>
                <a:rect l="l" t="t" r="r" b="b"/>
                <a:pathLst>
                  <a:path w="6912" h="7347" extrusionOk="0">
                    <a:moveTo>
                      <a:pt x="6788" y="1"/>
                    </a:moveTo>
                    <a:cubicBezTo>
                      <a:pt x="6770" y="1"/>
                      <a:pt x="6752" y="7"/>
                      <a:pt x="6737" y="23"/>
                    </a:cubicBezTo>
                    <a:lnTo>
                      <a:pt x="2903" y="3797"/>
                    </a:lnTo>
                    <a:cubicBezTo>
                      <a:pt x="1831" y="4857"/>
                      <a:pt x="784" y="5916"/>
                      <a:pt x="34" y="7238"/>
                    </a:cubicBezTo>
                    <a:cubicBezTo>
                      <a:pt x="1" y="7295"/>
                      <a:pt x="46" y="7347"/>
                      <a:pt x="98" y="7347"/>
                    </a:cubicBezTo>
                    <a:cubicBezTo>
                      <a:pt x="121" y="7347"/>
                      <a:pt x="146" y="7336"/>
                      <a:pt x="165" y="7309"/>
                    </a:cubicBezTo>
                    <a:cubicBezTo>
                      <a:pt x="950" y="5928"/>
                      <a:pt x="2093" y="4821"/>
                      <a:pt x="3213" y="3714"/>
                    </a:cubicBezTo>
                    <a:lnTo>
                      <a:pt x="6856" y="142"/>
                    </a:lnTo>
                    <a:cubicBezTo>
                      <a:pt x="6912" y="86"/>
                      <a:pt x="6851" y="1"/>
                      <a:pt x="678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2" name="Google Shape;10342;p63"/>
              <p:cNvSpPr/>
              <p:nvPr/>
            </p:nvSpPr>
            <p:spPr>
              <a:xfrm>
                <a:off x="288289" y="2127287"/>
                <a:ext cx="9448" cy="24640"/>
              </a:xfrm>
              <a:custGeom>
                <a:avLst/>
                <a:gdLst/>
                <a:ahLst/>
                <a:cxnLst/>
                <a:rect l="l" t="t" r="r" b="b"/>
                <a:pathLst>
                  <a:path w="296" h="772" extrusionOk="0">
                    <a:moveTo>
                      <a:pt x="120" y="0"/>
                    </a:moveTo>
                    <a:cubicBezTo>
                      <a:pt x="88" y="0"/>
                      <a:pt x="57" y="17"/>
                      <a:pt x="48" y="56"/>
                    </a:cubicBezTo>
                    <a:cubicBezTo>
                      <a:pt x="0" y="282"/>
                      <a:pt x="24" y="520"/>
                      <a:pt x="131" y="734"/>
                    </a:cubicBezTo>
                    <a:cubicBezTo>
                      <a:pt x="142" y="760"/>
                      <a:pt x="164" y="771"/>
                      <a:pt x="187" y="771"/>
                    </a:cubicBezTo>
                    <a:cubicBezTo>
                      <a:pt x="237" y="771"/>
                      <a:pt x="295" y="717"/>
                      <a:pt x="262" y="651"/>
                    </a:cubicBezTo>
                    <a:cubicBezTo>
                      <a:pt x="179" y="472"/>
                      <a:pt x="155" y="282"/>
                      <a:pt x="203" y="103"/>
                    </a:cubicBezTo>
                    <a:cubicBezTo>
                      <a:pt x="217" y="39"/>
                      <a:pt x="167" y="0"/>
                      <a:pt x="12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3" name="Google Shape;10343;p63"/>
              <p:cNvSpPr/>
              <p:nvPr/>
            </p:nvSpPr>
            <p:spPr>
              <a:xfrm>
                <a:off x="42477" y="1568126"/>
                <a:ext cx="165109" cy="241584"/>
              </a:xfrm>
              <a:custGeom>
                <a:avLst/>
                <a:gdLst/>
                <a:ahLst/>
                <a:cxnLst/>
                <a:rect l="l" t="t" r="r" b="b"/>
                <a:pathLst>
                  <a:path w="5173" h="7569" extrusionOk="0">
                    <a:moveTo>
                      <a:pt x="5058" y="0"/>
                    </a:moveTo>
                    <a:cubicBezTo>
                      <a:pt x="5041" y="0"/>
                      <a:pt x="5024" y="7"/>
                      <a:pt x="5011" y="24"/>
                    </a:cubicBezTo>
                    <a:lnTo>
                      <a:pt x="5011" y="36"/>
                    </a:lnTo>
                    <a:cubicBezTo>
                      <a:pt x="3213" y="2322"/>
                      <a:pt x="915" y="4643"/>
                      <a:pt x="22" y="7477"/>
                    </a:cubicBezTo>
                    <a:cubicBezTo>
                      <a:pt x="1" y="7533"/>
                      <a:pt x="46" y="7569"/>
                      <a:pt x="92" y="7569"/>
                    </a:cubicBezTo>
                    <a:cubicBezTo>
                      <a:pt x="123" y="7569"/>
                      <a:pt x="155" y="7552"/>
                      <a:pt x="165" y="7513"/>
                    </a:cubicBezTo>
                    <a:cubicBezTo>
                      <a:pt x="1058" y="4703"/>
                      <a:pt x="3344" y="2405"/>
                      <a:pt x="5118" y="143"/>
                    </a:cubicBezTo>
                    <a:cubicBezTo>
                      <a:pt x="5173" y="79"/>
                      <a:pt x="5115" y="0"/>
                      <a:pt x="505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4" name="Google Shape;10344;p63"/>
              <p:cNvSpPr/>
              <p:nvPr/>
            </p:nvSpPr>
            <p:spPr>
              <a:xfrm>
                <a:off x="41648" y="1863379"/>
                <a:ext cx="22502" cy="95114"/>
              </a:xfrm>
              <a:custGeom>
                <a:avLst/>
                <a:gdLst/>
                <a:ahLst/>
                <a:cxnLst/>
                <a:rect l="l" t="t" r="r" b="b"/>
                <a:pathLst>
                  <a:path w="705" h="2980" extrusionOk="0">
                    <a:moveTo>
                      <a:pt x="124" y="0"/>
                    </a:moveTo>
                    <a:cubicBezTo>
                      <a:pt x="96" y="0"/>
                      <a:pt x="72" y="18"/>
                      <a:pt x="72" y="61"/>
                    </a:cubicBezTo>
                    <a:cubicBezTo>
                      <a:pt x="0" y="489"/>
                      <a:pt x="0" y="930"/>
                      <a:pt x="72" y="1370"/>
                    </a:cubicBezTo>
                    <a:cubicBezTo>
                      <a:pt x="167" y="1906"/>
                      <a:pt x="429" y="2394"/>
                      <a:pt x="548" y="2918"/>
                    </a:cubicBezTo>
                    <a:cubicBezTo>
                      <a:pt x="553" y="2961"/>
                      <a:pt x="581" y="2979"/>
                      <a:pt x="611" y="2979"/>
                    </a:cubicBezTo>
                    <a:cubicBezTo>
                      <a:pt x="655" y="2979"/>
                      <a:pt x="705" y="2939"/>
                      <a:pt x="691" y="2882"/>
                    </a:cubicBezTo>
                    <a:cubicBezTo>
                      <a:pt x="607" y="2478"/>
                      <a:pt x="417" y="2109"/>
                      <a:pt x="310" y="1704"/>
                    </a:cubicBezTo>
                    <a:cubicBezTo>
                      <a:pt x="167" y="1180"/>
                      <a:pt x="131" y="632"/>
                      <a:pt x="215" y="108"/>
                    </a:cubicBezTo>
                    <a:cubicBezTo>
                      <a:pt x="222" y="43"/>
                      <a:pt x="168" y="0"/>
                      <a:pt x="12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5" name="Google Shape;10345;p63"/>
              <p:cNvSpPr/>
              <p:nvPr/>
            </p:nvSpPr>
            <p:spPr>
              <a:xfrm>
                <a:off x="83813" y="1995237"/>
                <a:ext cx="207081" cy="176344"/>
              </a:xfrm>
              <a:custGeom>
                <a:avLst/>
                <a:gdLst/>
                <a:ahLst/>
                <a:cxnLst/>
                <a:rect l="l" t="t" r="r" b="b"/>
                <a:pathLst>
                  <a:path w="6488" h="5525" extrusionOk="0">
                    <a:moveTo>
                      <a:pt x="96" y="0"/>
                    </a:moveTo>
                    <a:cubicBezTo>
                      <a:pt x="48" y="0"/>
                      <a:pt x="0" y="52"/>
                      <a:pt x="25" y="109"/>
                    </a:cubicBezTo>
                    <a:cubicBezTo>
                      <a:pt x="1370" y="2514"/>
                      <a:pt x="4073" y="4097"/>
                      <a:pt x="6335" y="5514"/>
                    </a:cubicBezTo>
                    <a:cubicBezTo>
                      <a:pt x="6347" y="5521"/>
                      <a:pt x="6360" y="5524"/>
                      <a:pt x="6372" y="5524"/>
                    </a:cubicBezTo>
                    <a:cubicBezTo>
                      <a:pt x="6439" y="5524"/>
                      <a:pt x="6487" y="5422"/>
                      <a:pt x="6406" y="5371"/>
                    </a:cubicBezTo>
                    <a:cubicBezTo>
                      <a:pt x="4168" y="3966"/>
                      <a:pt x="1501" y="2407"/>
                      <a:pt x="156" y="37"/>
                    </a:cubicBezTo>
                    <a:cubicBezTo>
                      <a:pt x="141" y="11"/>
                      <a:pt x="118" y="0"/>
                      <a:pt x="9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6" name="Google Shape;10346;p63"/>
              <p:cNvSpPr/>
              <p:nvPr/>
            </p:nvSpPr>
            <p:spPr>
              <a:xfrm>
                <a:off x="382930" y="1612366"/>
                <a:ext cx="112413" cy="102774"/>
              </a:xfrm>
              <a:custGeom>
                <a:avLst/>
                <a:gdLst/>
                <a:ahLst/>
                <a:cxnLst/>
                <a:rect l="l" t="t" r="r" b="b"/>
                <a:pathLst>
                  <a:path w="3522" h="3220" extrusionOk="0">
                    <a:moveTo>
                      <a:pt x="944" y="0"/>
                    </a:moveTo>
                    <a:cubicBezTo>
                      <a:pt x="489" y="0"/>
                      <a:pt x="72" y="108"/>
                      <a:pt x="48" y="555"/>
                    </a:cubicBezTo>
                    <a:cubicBezTo>
                      <a:pt x="0" y="1341"/>
                      <a:pt x="1488" y="3007"/>
                      <a:pt x="2441" y="3210"/>
                    </a:cubicBezTo>
                    <a:cubicBezTo>
                      <a:pt x="2467" y="3216"/>
                      <a:pt x="2494" y="3219"/>
                      <a:pt x="2521" y="3219"/>
                    </a:cubicBezTo>
                    <a:cubicBezTo>
                      <a:pt x="2957" y="3219"/>
                      <a:pt x="3522" y="2432"/>
                      <a:pt x="2917" y="1245"/>
                    </a:cubicBezTo>
                    <a:cubicBezTo>
                      <a:pt x="2881" y="1174"/>
                      <a:pt x="2834" y="1114"/>
                      <a:pt x="2786" y="1055"/>
                    </a:cubicBezTo>
                    <a:lnTo>
                      <a:pt x="2167" y="364"/>
                    </a:lnTo>
                    <a:cubicBezTo>
                      <a:pt x="2012" y="174"/>
                      <a:pt x="1786" y="67"/>
                      <a:pt x="1536" y="43"/>
                    </a:cubicBezTo>
                    <a:cubicBezTo>
                      <a:pt x="1351" y="21"/>
                      <a:pt x="1144" y="0"/>
                      <a:pt x="9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7" name="Google Shape;10347;p63"/>
              <p:cNvSpPr/>
              <p:nvPr/>
            </p:nvSpPr>
            <p:spPr>
              <a:xfrm>
                <a:off x="154387" y="1745501"/>
                <a:ext cx="198846" cy="180589"/>
              </a:xfrm>
              <a:custGeom>
                <a:avLst/>
                <a:gdLst/>
                <a:ahLst/>
                <a:cxnLst/>
                <a:rect l="l" t="t" r="r" b="b"/>
                <a:pathLst>
                  <a:path w="6230" h="5658" extrusionOk="0">
                    <a:moveTo>
                      <a:pt x="114" y="1"/>
                    </a:moveTo>
                    <a:cubicBezTo>
                      <a:pt x="34" y="1"/>
                      <a:pt x="1" y="124"/>
                      <a:pt x="100" y="146"/>
                    </a:cubicBezTo>
                    <a:cubicBezTo>
                      <a:pt x="564" y="253"/>
                      <a:pt x="969" y="551"/>
                      <a:pt x="1195" y="991"/>
                    </a:cubicBezTo>
                    <a:cubicBezTo>
                      <a:pt x="1278" y="1194"/>
                      <a:pt x="1385" y="1384"/>
                      <a:pt x="1505" y="1563"/>
                    </a:cubicBezTo>
                    <a:cubicBezTo>
                      <a:pt x="1743" y="1837"/>
                      <a:pt x="2100" y="1956"/>
                      <a:pt x="2362" y="2182"/>
                    </a:cubicBezTo>
                    <a:cubicBezTo>
                      <a:pt x="2612" y="2408"/>
                      <a:pt x="2826" y="2682"/>
                      <a:pt x="3064" y="2932"/>
                    </a:cubicBezTo>
                    <a:cubicBezTo>
                      <a:pt x="4005" y="3920"/>
                      <a:pt x="5326" y="4444"/>
                      <a:pt x="6053" y="5623"/>
                    </a:cubicBezTo>
                    <a:cubicBezTo>
                      <a:pt x="6070" y="5648"/>
                      <a:pt x="6094" y="5658"/>
                      <a:pt x="6118" y="5658"/>
                    </a:cubicBezTo>
                    <a:cubicBezTo>
                      <a:pt x="6174" y="5658"/>
                      <a:pt x="6229" y="5602"/>
                      <a:pt x="6196" y="5552"/>
                    </a:cubicBezTo>
                    <a:cubicBezTo>
                      <a:pt x="5422" y="4289"/>
                      <a:pt x="3993" y="3718"/>
                      <a:pt x="3017" y="2658"/>
                    </a:cubicBezTo>
                    <a:cubicBezTo>
                      <a:pt x="2481" y="2063"/>
                      <a:pt x="1695" y="1611"/>
                      <a:pt x="1326" y="908"/>
                    </a:cubicBezTo>
                    <a:cubicBezTo>
                      <a:pt x="1088" y="444"/>
                      <a:pt x="659" y="98"/>
                      <a:pt x="135" y="3"/>
                    </a:cubicBezTo>
                    <a:cubicBezTo>
                      <a:pt x="128" y="1"/>
                      <a:pt x="121" y="1"/>
                      <a:pt x="114" y="1"/>
                    </a:cubicBezTo>
                    <a:close/>
                  </a:path>
                </a:pathLst>
              </a:custGeom>
              <a:solidFill>
                <a:srgbClr val="84A7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8" name="Google Shape;10348;p63"/>
              <p:cNvSpPr/>
              <p:nvPr/>
            </p:nvSpPr>
            <p:spPr>
              <a:xfrm>
                <a:off x="115573" y="1784283"/>
                <a:ext cx="198495" cy="180940"/>
              </a:xfrm>
              <a:custGeom>
                <a:avLst/>
                <a:gdLst/>
                <a:ahLst/>
                <a:cxnLst/>
                <a:rect l="l" t="t" r="r" b="b"/>
                <a:pathLst>
                  <a:path w="6219" h="5669" extrusionOk="0">
                    <a:moveTo>
                      <a:pt x="106" y="0"/>
                    </a:moveTo>
                    <a:cubicBezTo>
                      <a:pt x="25" y="0"/>
                      <a:pt x="1" y="135"/>
                      <a:pt x="89" y="157"/>
                    </a:cubicBezTo>
                    <a:cubicBezTo>
                      <a:pt x="554" y="253"/>
                      <a:pt x="958" y="562"/>
                      <a:pt x="1185" y="991"/>
                    </a:cubicBezTo>
                    <a:cubicBezTo>
                      <a:pt x="1268" y="1193"/>
                      <a:pt x="1375" y="1396"/>
                      <a:pt x="1494" y="1574"/>
                    </a:cubicBezTo>
                    <a:cubicBezTo>
                      <a:pt x="1732" y="1836"/>
                      <a:pt x="2090" y="1955"/>
                      <a:pt x="2351" y="2181"/>
                    </a:cubicBezTo>
                    <a:cubicBezTo>
                      <a:pt x="2601" y="2420"/>
                      <a:pt x="2816" y="2693"/>
                      <a:pt x="3054" y="2943"/>
                    </a:cubicBezTo>
                    <a:cubicBezTo>
                      <a:pt x="3995" y="3920"/>
                      <a:pt x="5316" y="4456"/>
                      <a:pt x="6042" y="5634"/>
                    </a:cubicBezTo>
                    <a:cubicBezTo>
                      <a:pt x="6060" y="5659"/>
                      <a:pt x="6083" y="5669"/>
                      <a:pt x="6107" y="5669"/>
                    </a:cubicBezTo>
                    <a:cubicBezTo>
                      <a:pt x="6163" y="5669"/>
                      <a:pt x="6219" y="5610"/>
                      <a:pt x="6185" y="5551"/>
                    </a:cubicBezTo>
                    <a:cubicBezTo>
                      <a:pt x="5411" y="4301"/>
                      <a:pt x="3983" y="3729"/>
                      <a:pt x="3018" y="2670"/>
                    </a:cubicBezTo>
                    <a:cubicBezTo>
                      <a:pt x="2471" y="2074"/>
                      <a:pt x="1685" y="1622"/>
                      <a:pt x="1316" y="919"/>
                    </a:cubicBezTo>
                    <a:cubicBezTo>
                      <a:pt x="1089" y="443"/>
                      <a:pt x="649" y="110"/>
                      <a:pt x="125" y="3"/>
                    </a:cubicBezTo>
                    <a:cubicBezTo>
                      <a:pt x="118" y="1"/>
                      <a:pt x="112" y="0"/>
                      <a:pt x="106" y="0"/>
                    </a:cubicBezTo>
                    <a:close/>
                  </a:path>
                </a:pathLst>
              </a:custGeom>
              <a:solidFill>
                <a:srgbClr val="84A7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9" name="Google Shape;10349;p63"/>
              <p:cNvSpPr/>
              <p:nvPr/>
            </p:nvSpPr>
            <p:spPr>
              <a:xfrm>
                <a:off x="95081" y="1846972"/>
                <a:ext cx="198718" cy="180749"/>
              </a:xfrm>
              <a:custGeom>
                <a:avLst/>
                <a:gdLst/>
                <a:ahLst/>
                <a:cxnLst/>
                <a:rect l="l" t="t" r="r" b="b"/>
                <a:pathLst>
                  <a:path w="6226" h="5663" extrusionOk="0">
                    <a:moveTo>
                      <a:pt x="103" y="0"/>
                    </a:moveTo>
                    <a:cubicBezTo>
                      <a:pt x="24" y="0"/>
                      <a:pt x="0" y="124"/>
                      <a:pt x="88" y="146"/>
                    </a:cubicBezTo>
                    <a:cubicBezTo>
                      <a:pt x="565" y="253"/>
                      <a:pt x="969" y="551"/>
                      <a:pt x="1184" y="991"/>
                    </a:cubicBezTo>
                    <a:cubicBezTo>
                      <a:pt x="1267" y="1194"/>
                      <a:pt x="1374" y="1384"/>
                      <a:pt x="1505" y="1575"/>
                    </a:cubicBezTo>
                    <a:cubicBezTo>
                      <a:pt x="1731" y="1837"/>
                      <a:pt x="2100" y="1956"/>
                      <a:pt x="2351" y="2182"/>
                    </a:cubicBezTo>
                    <a:cubicBezTo>
                      <a:pt x="2612" y="2408"/>
                      <a:pt x="2827" y="2682"/>
                      <a:pt x="3065" y="2932"/>
                    </a:cubicBezTo>
                    <a:cubicBezTo>
                      <a:pt x="3994" y="3920"/>
                      <a:pt x="5327" y="4444"/>
                      <a:pt x="6053" y="5623"/>
                    </a:cubicBezTo>
                    <a:cubicBezTo>
                      <a:pt x="6068" y="5652"/>
                      <a:pt x="6091" y="5663"/>
                      <a:pt x="6114" y="5663"/>
                    </a:cubicBezTo>
                    <a:cubicBezTo>
                      <a:pt x="6169" y="5663"/>
                      <a:pt x="6226" y="5601"/>
                      <a:pt x="6184" y="5551"/>
                    </a:cubicBezTo>
                    <a:cubicBezTo>
                      <a:pt x="5422" y="4289"/>
                      <a:pt x="3994" y="3718"/>
                      <a:pt x="3017" y="2658"/>
                    </a:cubicBezTo>
                    <a:cubicBezTo>
                      <a:pt x="2470" y="2063"/>
                      <a:pt x="1684" y="1611"/>
                      <a:pt x="1327" y="908"/>
                    </a:cubicBezTo>
                    <a:cubicBezTo>
                      <a:pt x="1088" y="432"/>
                      <a:pt x="648" y="98"/>
                      <a:pt x="124" y="3"/>
                    </a:cubicBezTo>
                    <a:cubicBezTo>
                      <a:pt x="117" y="1"/>
                      <a:pt x="110" y="0"/>
                      <a:pt x="103" y="0"/>
                    </a:cubicBezTo>
                    <a:close/>
                  </a:path>
                </a:pathLst>
              </a:custGeom>
              <a:solidFill>
                <a:srgbClr val="84A7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0" name="Google Shape;10350;p63"/>
              <p:cNvSpPr/>
              <p:nvPr/>
            </p:nvSpPr>
            <p:spPr>
              <a:xfrm>
                <a:off x="87069" y="1912343"/>
                <a:ext cx="198495" cy="180972"/>
              </a:xfrm>
              <a:custGeom>
                <a:avLst/>
                <a:gdLst/>
                <a:ahLst/>
                <a:cxnLst/>
                <a:rect l="l" t="t" r="r" b="b"/>
                <a:pathLst>
                  <a:path w="6219" h="5670" extrusionOk="0">
                    <a:moveTo>
                      <a:pt x="106" y="1"/>
                    </a:moveTo>
                    <a:cubicBezTo>
                      <a:pt x="25" y="1"/>
                      <a:pt x="1" y="136"/>
                      <a:pt x="89" y="158"/>
                    </a:cubicBezTo>
                    <a:cubicBezTo>
                      <a:pt x="554" y="253"/>
                      <a:pt x="958" y="563"/>
                      <a:pt x="1185" y="991"/>
                    </a:cubicBezTo>
                    <a:cubicBezTo>
                      <a:pt x="1268" y="1206"/>
                      <a:pt x="1375" y="1396"/>
                      <a:pt x="1506" y="1575"/>
                    </a:cubicBezTo>
                    <a:cubicBezTo>
                      <a:pt x="1732" y="1837"/>
                      <a:pt x="2101" y="1956"/>
                      <a:pt x="2351" y="2194"/>
                    </a:cubicBezTo>
                    <a:cubicBezTo>
                      <a:pt x="2602" y="2420"/>
                      <a:pt x="2816" y="2694"/>
                      <a:pt x="3054" y="2944"/>
                    </a:cubicBezTo>
                    <a:cubicBezTo>
                      <a:pt x="3995" y="3920"/>
                      <a:pt x="5316" y="4456"/>
                      <a:pt x="6042" y="5635"/>
                    </a:cubicBezTo>
                    <a:cubicBezTo>
                      <a:pt x="6060" y="5659"/>
                      <a:pt x="6083" y="5669"/>
                      <a:pt x="6107" y="5669"/>
                    </a:cubicBezTo>
                    <a:cubicBezTo>
                      <a:pt x="6163" y="5669"/>
                      <a:pt x="6219" y="5610"/>
                      <a:pt x="6185" y="5551"/>
                    </a:cubicBezTo>
                    <a:cubicBezTo>
                      <a:pt x="5411" y="4313"/>
                      <a:pt x="3983" y="3730"/>
                      <a:pt x="3018" y="2658"/>
                    </a:cubicBezTo>
                    <a:cubicBezTo>
                      <a:pt x="2471" y="2063"/>
                      <a:pt x="1685" y="1622"/>
                      <a:pt x="1316" y="920"/>
                    </a:cubicBezTo>
                    <a:cubicBezTo>
                      <a:pt x="1089" y="444"/>
                      <a:pt x="649" y="110"/>
                      <a:pt x="125" y="3"/>
                    </a:cubicBezTo>
                    <a:cubicBezTo>
                      <a:pt x="118" y="1"/>
                      <a:pt x="112" y="1"/>
                      <a:pt x="106" y="1"/>
                    </a:cubicBezTo>
                    <a:close/>
                  </a:path>
                </a:pathLst>
              </a:custGeom>
              <a:solidFill>
                <a:srgbClr val="84A7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51" name="Google Shape;10351;p63"/>
              <p:cNvGrpSpPr/>
              <p:nvPr/>
            </p:nvGrpSpPr>
            <p:grpSpPr>
              <a:xfrm>
                <a:off x="350978" y="2396940"/>
                <a:ext cx="317373" cy="207783"/>
                <a:chOff x="350978" y="2396940"/>
                <a:chExt cx="317373" cy="207783"/>
              </a:xfrm>
            </p:grpSpPr>
            <p:sp>
              <p:nvSpPr>
                <p:cNvPr id="10352" name="Google Shape;10352;p63"/>
                <p:cNvSpPr/>
                <p:nvPr/>
              </p:nvSpPr>
              <p:spPr>
                <a:xfrm>
                  <a:off x="350978" y="2397706"/>
                  <a:ext cx="65399" cy="53653"/>
                </a:xfrm>
                <a:custGeom>
                  <a:avLst/>
                  <a:gdLst/>
                  <a:ahLst/>
                  <a:cxnLst/>
                  <a:rect l="l" t="t" r="r" b="b"/>
                  <a:pathLst>
                    <a:path w="2049" h="1681" extrusionOk="0">
                      <a:moveTo>
                        <a:pt x="973" y="1"/>
                      </a:moveTo>
                      <a:cubicBezTo>
                        <a:pt x="609" y="1"/>
                        <a:pt x="277" y="38"/>
                        <a:pt x="203" y="132"/>
                      </a:cubicBezTo>
                      <a:cubicBezTo>
                        <a:pt x="1" y="394"/>
                        <a:pt x="977" y="1680"/>
                        <a:pt x="977" y="1680"/>
                      </a:cubicBezTo>
                      <a:lnTo>
                        <a:pt x="2049" y="132"/>
                      </a:lnTo>
                      <a:cubicBezTo>
                        <a:pt x="1942" y="59"/>
                        <a:pt x="1432" y="1"/>
                        <a:pt x="97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3" name="Google Shape;10353;p63"/>
                <p:cNvSpPr/>
                <p:nvPr/>
              </p:nvSpPr>
              <p:spPr>
                <a:xfrm>
                  <a:off x="636402" y="2554078"/>
                  <a:ext cx="31949" cy="42450"/>
                </a:xfrm>
                <a:custGeom>
                  <a:avLst/>
                  <a:gdLst/>
                  <a:ahLst/>
                  <a:cxnLst/>
                  <a:rect l="l" t="t" r="r" b="b"/>
                  <a:pathLst>
                    <a:path w="1001" h="1330" extrusionOk="0">
                      <a:moveTo>
                        <a:pt x="744" y="1"/>
                      </a:moveTo>
                      <a:cubicBezTo>
                        <a:pt x="513" y="1"/>
                        <a:pt x="0" y="1329"/>
                        <a:pt x="0" y="1329"/>
                      </a:cubicBezTo>
                      <a:cubicBezTo>
                        <a:pt x="286" y="1305"/>
                        <a:pt x="548" y="1163"/>
                        <a:pt x="727" y="936"/>
                      </a:cubicBezTo>
                      <a:cubicBezTo>
                        <a:pt x="858" y="722"/>
                        <a:pt x="1001" y="222"/>
                        <a:pt x="786" y="20"/>
                      </a:cubicBezTo>
                      <a:cubicBezTo>
                        <a:pt x="774" y="7"/>
                        <a:pt x="759" y="1"/>
                        <a:pt x="744"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4" name="Google Shape;10354;p63"/>
                <p:cNvSpPr/>
                <p:nvPr/>
              </p:nvSpPr>
              <p:spPr>
                <a:xfrm>
                  <a:off x="376833" y="2396940"/>
                  <a:ext cx="288470" cy="207783"/>
                </a:xfrm>
                <a:custGeom>
                  <a:avLst/>
                  <a:gdLst/>
                  <a:ahLst/>
                  <a:cxnLst/>
                  <a:rect l="l" t="t" r="r" b="b"/>
                  <a:pathLst>
                    <a:path w="9038" h="6510" extrusionOk="0">
                      <a:moveTo>
                        <a:pt x="1381" y="1"/>
                      </a:moveTo>
                      <a:cubicBezTo>
                        <a:pt x="1259" y="1"/>
                        <a:pt x="1142" y="59"/>
                        <a:pt x="1072" y="168"/>
                      </a:cubicBezTo>
                      <a:lnTo>
                        <a:pt x="120" y="1633"/>
                      </a:lnTo>
                      <a:cubicBezTo>
                        <a:pt x="1" y="1799"/>
                        <a:pt x="60" y="2037"/>
                        <a:pt x="239" y="2145"/>
                      </a:cubicBezTo>
                      <a:lnTo>
                        <a:pt x="703" y="2418"/>
                      </a:lnTo>
                      <a:lnTo>
                        <a:pt x="7240" y="6240"/>
                      </a:lnTo>
                      <a:lnTo>
                        <a:pt x="7585" y="6443"/>
                      </a:lnTo>
                      <a:cubicBezTo>
                        <a:pt x="7660" y="6488"/>
                        <a:pt x="7743" y="6509"/>
                        <a:pt x="7825" y="6509"/>
                      </a:cubicBezTo>
                      <a:cubicBezTo>
                        <a:pt x="8002" y="6509"/>
                        <a:pt x="8174" y="6411"/>
                        <a:pt x="8263" y="6240"/>
                      </a:cubicBezTo>
                      <a:lnTo>
                        <a:pt x="8918" y="4943"/>
                      </a:lnTo>
                      <a:cubicBezTo>
                        <a:pt x="9037" y="4716"/>
                        <a:pt x="8966" y="4442"/>
                        <a:pt x="8752" y="4312"/>
                      </a:cubicBezTo>
                      <a:lnTo>
                        <a:pt x="8406" y="4109"/>
                      </a:lnTo>
                      <a:lnTo>
                        <a:pt x="2013" y="323"/>
                      </a:lnTo>
                      <a:lnTo>
                        <a:pt x="1572" y="49"/>
                      </a:lnTo>
                      <a:cubicBezTo>
                        <a:pt x="1511" y="16"/>
                        <a:pt x="1445" y="1"/>
                        <a:pt x="138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5" name="Google Shape;10355;p63"/>
                <p:cNvSpPr/>
                <p:nvPr/>
              </p:nvSpPr>
              <p:spPr>
                <a:xfrm>
                  <a:off x="607898" y="2528096"/>
                  <a:ext cx="47908" cy="74495"/>
                </a:xfrm>
                <a:custGeom>
                  <a:avLst/>
                  <a:gdLst/>
                  <a:ahLst/>
                  <a:cxnLst/>
                  <a:rect l="l" t="t" r="r" b="b"/>
                  <a:pathLst>
                    <a:path w="1501" h="2334" extrusionOk="0">
                      <a:moveTo>
                        <a:pt x="1167" y="0"/>
                      </a:moveTo>
                      <a:lnTo>
                        <a:pt x="1" y="2119"/>
                      </a:lnTo>
                      <a:lnTo>
                        <a:pt x="346" y="2334"/>
                      </a:lnTo>
                      <a:lnTo>
                        <a:pt x="1501" y="203"/>
                      </a:lnTo>
                      <a:lnTo>
                        <a:pt x="1167"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6" name="Google Shape;10356;p63"/>
                <p:cNvSpPr/>
                <p:nvPr/>
              </p:nvSpPr>
              <p:spPr>
                <a:xfrm>
                  <a:off x="387462" y="2400387"/>
                  <a:ext cx="53621" cy="74144"/>
                </a:xfrm>
                <a:custGeom>
                  <a:avLst/>
                  <a:gdLst/>
                  <a:ahLst/>
                  <a:cxnLst/>
                  <a:rect l="l" t="t" r="r" b="b"/>
                  <a:pathLst>
                    <a:path w="1680" h="2323" extrusionOk="0">
                      <a:moveTo>
                        <a:pt x="1334" y="1"/>
                      </a:moveTo>
                      <a:lnTo>
                        <a:pt x="1" y="2096"/>
                      </a:lnTo>
                      <a:lnTo>
                        <a:pt x="370" y="2322"/>
                      </a:lnTo>
                      <a:lnTo>
                        <a:pt x="1680" y="215"/>
                      </a:lnTo>
                      <a:lnTo>
                        <a:pt x="1334"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7" name="Google Shape;10357;p63"/>
                <p:cNvSpPr/>
                <p:nvPr/>
              </p:nvSpPr>
              <p:spPr>
                <a:xfrm>
                  <a:off x="495956" y="2481398"/>
                  <a:ext cx="64473" cy="44333"/>
                </a:xfrm>
                <a:custGeom>
                  <a:avLst/>
                  <a:gdLst/>
                  <a:ahLst/>
                  <a:cxnLst/>
                  <a:rect l="l" t="t" r="r" b="b"/>
                  <a:pathLst>
                    <a:path w="2020" h="1389" extrusionOk="0">
                      <a:moveTo>
                        <a:pt x="489" y="1"/>
                      </a:moveTo>
                      <a:cubicBezTo>
                        <a:pt x="0" y="1"/>
                        <a:pt x="164" y="614"/>
                        <a:pt x="471" y="904"/>
                      </a:cubicBezTo>
                      <a:cubicBezTo>
                        <a:pt x="822" y="1219"/>
                        <a:pt x="1251" y="1388"/>
                        <a:pt x="1537" y="1388"/>
                      </a:cubicBezTo>
                      <a:cubicBezTo>
                        <a:pt x="1649" y="1388"/>
                        <a:pt x="1739" y="1362"/>
                        <a:pt x="1793" y="1308"/>
                      </a:cubicBezTo>
                      <a:cubicBezTo>
                        <a:pt x="2019" y="1070"/>
                        <a:pt x="1722" y="487"/>
                        <a:pt x="1162" y="213"/>
                      </a:cubicBezTo>
                      <a:cubicBezTo>
                        <a:pt x="862" y="62"/>
                        <a:pt x="643" y="1"/>
                        <a:pt x="48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58" name="Google Shape;10358;p63"/>
              <p:cNvGrpSpPr/>
              <p:nvPr/>
            </p:nvGrpSpPr>
            <p:grpSpPr>
              <a:xfrm>
                <a:off x="-209175" y="3333800"/>
                <a:ext cx="675345" cy="579586"/>
                <a:chOff x="-209175" y="3333800"/>
                <a:chExt cx="675345" cy="579586"/>
              </a:xfrm>
            </p:grpSpPr>
            <p:sp>
              <p:nvSpPr>
                <p:cNvPr id="10359" name="Google Shape;10359;p63"/>
                <p:cNvSpPr/>
                <p:nvPr/>
              </p:nvSpPr>
              <p:spPr>
                <a:xfrm>
                  <a:off x="-33810" y="3333800"/>
                  <a:ext cx="383106" cy="139033"/>
                </a:xfrm>
                <a:custGeom>
                  <a:avLst/>
                  <a:gdLst/>
                  <a:ahLst/>
                  <a:cxnLst/>
                  <a:rect l="l" t="t" r="r" b="b"/>
                  <a:pathLst>
                    <a:path w="12003" h="4356" extrusionOk="0">
                      <a:moveTo>
                        <a:pt x="181" y="0"/>
                      </a:moveTo>
                      <a:cubicBezTo>
                        <a:pt x="67" y="0"/>
                        <a:pt x="1" y="162"/>
                        <a:pt x="126" y="214"/>
                      </a:cubicBezTo>
                      <a:cubicBezTo>
                        <a:pt x="3912" y="1809"/>
                        <a:pt x="7924" y="2869"/>
                        <a:pt x="11758" y="4345"/>
                      </a:cubicBezTo>
                      <a:cubicBezTo>
                        <a:pt x="11776" y="4353"/>
                        <a:pt x="11794" y="4356"/>
                        <a:pt x="11811" y="4356"/>
                      </a:cubicBezTo>
                      <a:cubicBezTo>
                        <a:pt x="11927" y="4356"/>
                        <a:pt x="12002" y="4195"/>
                        <a:pt x="11877" y="4143"/>
                      </a:cubicBezTo>
                      <a:cubicBezTo>
                        <a:pt x="8032" y="2666"/>
                        <a:pt x="4031" y="1595"/>
                        <a:pt x="233" y="11"/>
                      </a:cubicBezTo>
                      <a:cubicBezTo>
                        <a:pt x="215" y="4"/>
                        <a:pt x="198" y="0"/>
                        <a:pt x="18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0" name="Google Shape;10360;p63"/>
                <p:cNvSpPr/>
                <p:nvPr/>
              </p:nvSpPr>
              <p:spPr>
                <a:xfrm>
                  <a:off x="353692" y="3470733"/>
                  <a:ext cx="22374" cy="11107"/>
                </a:xfrm>
                <a:custGeom>
                  <a:avLst/>
                  <a:gdLst/>
                  <a:ahLst/>
                  <a:cxnLst/>
                  <a:rect l="l" t="t" r="r" b="b"/>
                  <a:pathLst>
                    <a:path w="701" h="348" extrusionOk="0">
                      <a:moveTo>
                        <a:pt x="140" y="1"/>
                      </a:moveTo>
                      <a:cubicBezTo>
                        <a:pt x="28" y="1"/>
                        <a:pt x="1" y="191"/>
                        <a:pt x="130" y="234"/>
                      </a:cubicBezTo>
                      <a:lnTo>
                        <a:pt x="511" y="341"/>
                      </a:lnTo>
                      <a:cubicBezTo>
                        <a:pt x="526" y="345"/>
                        <a:pt x="539" y="347"/>
                        <a:pt x="552" y="347"/>
                      </a:cubicBezTo>
                      <a:cubicBezTo>
                        <a:pt x="673" y="347"/>
                        <a:pt x="700" y="158"/>
                        <a:pt x="571" y="115"/>
                      </a:cubicBezTo>
                      <a:lnTo>
                        <a:pt x="178" y="7"/>
                      </a:lnTo>
                      <a:cubicBezTo>
                        <a:pt x="164" y="3"/>
                        <a:pt x="152" y="1"/>
                        <a:pt x="14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1" name="Google Shape;10361;p63"/>
                <p:cNvSpPr/>
                <p:nvPr/>
              </p:nvSpPr>
              <p:spPr>
                <a:xfrm>
                  <a:off x="380695" y="3477979"/>
                  <a:ext cx="85475" cy="58728"/>
                </a:xfrm>
                <a:custGeom>
                  <a:avLst/>
                  <a:gdLst/>
                  <a:ahLst/>
                  <a:cxnLst/>
                  <a:rect l="l" t="t" r="r" b="b"/>
                  <a:pathLst>
                    <a:path w="2678" h="1840" extrusionOk="0">
                      <a:moveTo>
                        <a:pt x="139" y="0"/>
                      </a:moveTo>
                      <a:cubicBezTo>
                        <a:pt x="27" y="0"/>
                        <a:pt x="0" y="191"/>
                        <a:pt x="130" y="245"/>
                      </a:cubicBezTo>
                      <a:cubicBezTo>
                        <a:pt x="737" y="459"/>
                        <a:pt x="2392" y="769"/>
                        <a:pt x="2166" y="1697"/>
                      </a:cubicBezTo>
                      <a:cubicBezTo>
                        <a:pt x="2145" y="1786"/>
                        <a:pt x="2211" y="1840"/>
                        <a:pt x="2278" y="1840"/>
                      </a:cubicBezTo>
                      <a:cubicBezTo>
                        <a:pt x="2327" y="1840"/>
                        <a:pt x="2377" y="1811"/>
                        <a:pt x="2392" y="1745"/>
                      </a:cubicBezTo>
                      <a:cubicBezTo>
                        <a:pt x="2677" y="602"/>
                        <a:pt x="927" y="281"/>
                        <a:pt x="177" y="7"/>
                      </a:cubicBezTo>
                      <a:cubicBezTo>
                        <a:pt x="164" y="2"/>
                        <a:pt x="151" y="0"/>
                        <a:pt x="13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2" name="Google Shape;10362;p63"/>
                <p:cNvSpPr/>
                <p:nvPr/>
              </p:nvSpPr>
              <p:spPr>
                <a:xfrm>
                  <a:off x="448875" y="3541339"/>
                  <a:ext cx="9096" cy="7660"/>
                </a:xfrm>
                <a:custGeom>
                  <a:avLst/>
                  <a:gdLst/>
                  <a:ahLst/>
                  <a:cxnLst/>
                  <a:rect l="l" t="t" r="r" b="b"/>
                  <a:pathLst>
                    <a:path w="285" h="240" extrusionOk="0">
                      <a:moveTo>
                        <a:pt x="144" y="0"/>
                      </a:moveTo>
                      <a:cubicBezTo>
                        <a:pt x="72" y="0"/>
                        <a:pt x="1" y="59"/>
                        <a:pt x="30" y="153"/>
                      </a:cubicBezTo>
                      <a:cubicBezTo>
                        <a:pt x="48" y="213"/>
                        <a:pt x="94" y="239"/>
                        <a:pt x="140" y="239"/>
                      </a:cubicBezTo>
                      <a:cubicBezTo>
                        <a:pt x="212" y="239"/>
                        <a:pt x="285" y="176"/>
                        <a:pt x="256" y="81"/>
                      </a:cubicBezTo>
                      <a:cubicBezTo>
                        <a:pt x="237" y="25"/>
                        <a:pt x="190" y="0"/>
                        <a:pt x="14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3" name="Google Shape;10363;p63"/>
                <p:cNvSpPr/>
                <p:nvPr/>
              </p:nvSpPr>
              <p:spPr>
                <a:xfrm>
                  <a:off x="393814" y="3560043"/>
                  <a:ext cx="58760" cy="191282"/>
                </a:xfrm>
                <a:custGeom>
                  <a:avLst/>
                  <a:gdLst/>
                  <a:ahLst/>
                  <a:cxnLst/>
                  <a:rect l="l" t="t" r="r" b="b"/>
                  <a:pathLst>
                    <a:path w="1841" h="5993" extrusionOk="0">
                      <a:moveTo>
                        <a:pt x="1699" y="0"/>
                      </a:moveTo>
                      <a:cubicBezTo>
                        <a:pt x="1653" y="0"/>
                        <a:pt x="1609" y="28"/>
                        <a:pt x="1600" y="91"/>
                      </a:cubicBezTo>
                      <a:cubicBezTo>
                        <a:pt x="1266" y="2031"/>
                        <a:pt x="623" y="3984"/>
                        <a:pt x="28" y="5853"/>
                      </a:cubicBezTo>
                      <a:cubicBezTo>
                        <a:pt x="0" y="5937"/>
                        <a:pt x="66" y="5992"/>
                        <a:pt x="136" y="5992"/>
                      </a:cubicBezTo>
                      <a:cubicBezTo>
                        <a:pt x="184" y="5992"/>
                        <a:pt x="235" y="5965"/>
                        <a:pt x="254" y="5901"/>
                      </a:cubicBezTo>
                      <a:cubicBezTo>
                        <a:pt x="850" y="4044"/>
                        <a:pt x="1504" y="2079"/>
                        <a:pt x="1826" y="150"/>
                      </a:cubicBezTo>
                      <a:cubicBezTo>
                        <a:pt x="1840" y="59"/>
                        <a:pt x="1766" y="0"/>
                        <a:pt x="169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4" name="Google Shape;10364;p63"/>
                <p:cNvSpPr/>
                <p:nvPr/>
              </p:nvSpPr>
              <p:spPr>
                <a:xfrm>
                  <a:off x="375556" y="3761038"/>
                  <a:ext cx="20076" cy="42961"/>
                </a:xfrm>
                <a:custGeom>
                  <a:avLst/>
                  <a:gdLst/>
                  <a:ahLst/>
                  <a:cxnLst/>
                  <a:rect l="l" t="t" r="r" b="b"/>
                  <a:pathLst>
                    <a:path w="629" h="1346" extrusionOk="0">
                      <a:moveTo>
                        <a:pt x="487" y="1"/>
                      </a:moveTo>
                      <a:cubicBezTo>
                        <a:pt x="438" y="1"/>
                        <a:pt x="389" y="28"/>
                        <a:pt x="374" y="92"/>
                      </a:cubicBezTo>
                      <a:lnTo>
                        <a:pt x="29" y="1211"/>
                      </a:lnTo>
                      <a:cubicBezTo>
                        <a:pt x="1" y="1294"/>
                        <a:pt x="66" y="1345"/>
                        <a:pt x="134" y="1345"/>
                      </a:cubicBezTo>
                      <a:cubicBezTo>
                        <a:pt x="184" y="1345"/>
                        <a:pt x="235" y="1319"/>
                        <a:pt x="255" y="1259"/>
                      </a:cubicBezTo>
                      <a:lnTo>
                        <a:pt x="600" y="140"/>
                      </a:lnTo>
                      <a:cubicBezTo>
                        <a:pt x="628" y="56"/>
                        <a:pt x="558" y="1"/>
                        <a:pt x="48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5" name="Google Shape;10365;p63"/>
                <p:cNvSpPr/>
                <p:nvPr/>
              </p:nvSpPr>
              <p:spPr>
                <a:xfrm>
                  <a:off x="269297" y="3625222"/>
                  <a:ext cx="35748" cy="61601"/>
                </a:xfrm>
                <a:custGeom>
                  <a:avLst/>
                  <a:gdLst/>
                  <a:ahLst/>
                  <a:cxnLst/>
                  <a:rect l="l" t="t" r="r" b="b"/>
                  <a:pathLst>
                    <a:path w="1120" h="1930" extrusionOk="0">
                      <a:moveTo>
                        <a:pt x="975" y="1"/>
                      </a:moveTo>
                      <a:cubicBezTo>
                        <a:pt x="972" y="1"/>
                        <a:pt x="968" y="1"/>
                        <a:pt x="964" y="1"/>
                      </a:cubicBezTo>
                      <a:lnTo>
                        <a:pt x="964" y="13"/>
                      </a:lnTo>
                      <a:cubicBezTo>
                        <a:pt x="512" y="25"/>
                        <a:pt x="143" y="359"/>
                        <a:pt x="71" y="799"/>
                      </a:cubicBezTo>
                      <a:cubicBezTo>
                        <a:pt x="0" y="1204"/>
                        <a:pt x="95" y="1644"/>
                        <a:pt x="441" y="1906"/>
                      </a:cubicBezTo>
                      <a:cubicBezTo>
                        <a:pt x="463" y="1922"/>
                        <a:pt x="487" y="1929"/>
                        <a:pt x="511" y="1929"/>
                      </a:cubicBezTo>
                      <a:cubicBezTo>
                        <a:pt x="612" y="1929"/>
                        <a:pt x="701" y="1805"/>
                        <a:pt x="595" y="1728"/>
                      </a:cubicBezTo>
                      <a:cubicBezTo>
                        <a:pt x="48" y="1311"/>
                        <a:pt x="238" y="311"/>
                        <a:pt x="964" y="240"/>
                      </a:cubicBezTo>
                      <a:cubicBezTo>
                        <a:pt x="1115" y="228"/>
                        <a:pt x="1119" y="1"/>
                        <a:pt x="9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6" name="Google Shape;10366;p63"/>
                <p:cNvSpPr/>
                <p:nvPr/>
              </p:nvSpPr>
              <p:spPr>
                <a:xfrm>
                  <a:off x="305781" y="3582195"/>
                  <a:ext cx="28502" cy="25119"/>
                </a:xfrm>
                <a:custGeom>
                  <a:avLst/>
                  <a:gdLst/>
                  <a:ahLst/>
                  <a:cxnLst/>
                  <a:rect l="l" t="t" r="r" b="b"/>
                  <a:pathLst>
                    <a:path w="893" h="787" extrusionOk="0">
                      <a:moveTo>
                        <a:pt x="440" y="0"/>
                      </a:moveTo>
                      <a:cubicBezTo>
                        <a:pt x="295" y="0"/>
                        <a:pt x="152" y="84"/>
                        <a:pt x="83" y="230"/>
                      </a:cubicBezTo>
                      <a:cubicBezTo>
                        <a:pt x="0" y="421"/>
                        <a:pt x="83" y="659"/>
                        <a:pt x="274" y="754"/>
                      </a:cubicBezTo>
                      <a:cubicBezTo>
                        <a:pt x="327" y="776"/>
                        <a:pt x="383" y="786"/>
                        <a:pt x="437" y="786"/>
                      </a:cubicBezTo>
                      <a:cubicBezTo>
                        <a:pt x="591" y="786"/>
                        <a:pt x="736" y="704"/>
                        <a:pt x="798" y="564"/>
                      </a:cubicBezTo>
                      <a:cubicBezTo>
                        <a:pt x="893" y="361"/>
                        <a:pt x="810" y="135"/>
                        <a:pt x="607" y="40"/>
                      </a:cubicBezTo>
                      <a:cubicBezTo>
                        <a:pt x="554" y="13"/>
                        <a:pt x="497" y="0"/>
                        <a:pt x="44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7" name="Google Shape;10367;p63"/>
                <p:cNvSpPr/>
                <p:nvPr/>
              </p:nvSpPr>
              <p:spPr>
                <a:xfrm>
                  <a:off x="265466" y="3739142"/>
                  <a:ext cx="28534" cy="24959"/>
                </a:xfrm>
                <a:custGeom>
                  <a:avLst/>
                  <a:gdLst/>
                  <a:ahLst/>
                  <a:cxnLst/>
                  <a:rect l="l" t="t" r="r" b="b"/>
                  <a:pathLst>
                    <a:path w="894" h="782" extrusionOk="0">
                      <a:moveTo>
                        <a:pt x="441" y="1"/>
                      </a:moveTo>
                      <a:cubicBezTo>
                        <a:pt x="296" y="1"/>
                        <a:pt x="153" y="85"/>
                        <a:pt x="84" y="230"/>
                      </a:cubicBezTo>
                      <a:cubicBezTo>
                        <a:pt x="1" y="421"/>
                        <a:pt x="84" y="659"/>
                        <a:pt x="275" y="742"/>
                      </a:cubicBezTo>
                      <a:cubicBezTo>
                        <a:pt x="331" y="769"/>
                        <a:pt x="390" y="782"/>
                        <a:pt x="447" y="782"/>
                      </a:cubicBezTo>
                      <a:cubicBezTo>
                        <a:pt x="594" y="782"/>
                        <a:pt x="730" y="698"/>
                        <a:pt x="799" y="552"/>
                      </a:cubicBezTo>
                      <a:cubicBezTo>
                        <a:pt x="894" y="361"/>
                        <a:pt x="811" y="123"/>
                        <a:pt x="608" y="40"/>
                      </a:cubicBezTo>
                      <a:cubicBezTo>
                        <a:pt x="555" y="13"/>
                        <a:pt x="498" y="1"/>
                        <a:pt x="44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8" name="Google Shape;10368;p63"/>
                <p:cNvSpPr/>
                <p:nvPr/>
              </p:nvSpPr>
              <p:spPr>
                <a:xfrm>
                  <a:off x="306866" y="3740387"/>
                  <a:ext cx="21544" cy="36163"/>
                </a:xfrm>
                <a:custGeom>
                  <a:avLst/>
                  <a:gdLst/>
                  <a:ahLst/>
                  <a:cxnLst/>
                  <a:rect l="l" t="t" r="r" b="b"/>
                  <a:pathLst>
                    <a:path w="675" h="1133" extrusionOk="0">
                      <a:moveTo>
                        <a:pt x="558" y="1"/>
                      </a:moveTo>
                      <a:cubicBezTo>
                        <a:pt x="499" y="1"/>
                        <a:pt x="436" y="37"/>
                        <a:pt x="430" y="108"/>
                      </a:cubicBezTo>
                      <a:lnTo>
                        <a:pt x="430" y="120"/>
                      </a:lnTo>
                      <a:cubicBezTo>
                        <a:pt x="407" y="418"/>
                        <a:pt x="276" y="715"/>
                        <a:pt x="73" y="942"/>
                      </a:cubicBezTo>
                      <a:cubicBezTo>
                        <a:pt x="1" y="1023"/>
                        <a:pt x="80" y="1133"/>
                        <a:pt x="169" y="1133"/>
                      </a:cubicBezTo>
                      <a:cubicBezTo>
                        <a:pt x="197" y="1133"/>
                        <a:pt x="226" y="1122"/>
                        <a:pt x="252" y="1096"/>
                      </a:cubicBezTo>
                      <a:cubicBezTo>
                        <a:pt x="490" y="823"/>
                        <a:pt x="645" y="477"/>
                        <a:pt x="669" y="108"/>
                      </a:cubicBezTo>
                      <a:cubicBezTo>
                        <a:pt x="674" y="37"/>
                        <a:pt x="618" y="1"/>
                        <a:pt x="55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9" name="Google Shape;10369;p63"/>
                <p:cNvSpPr/>
                <p:nvPr/>
              </p:nvSpPr>
              <p:spPr>
                <a:xfrm>
                  <a:off x="350436" y="3581940"/>
                  <a:ext cx="18448" cy="28885"/>
                </a:xfrm>
                <a:custGeom>
                  <a:avLst/>
                  <a:gdLst/>
                  <a:ahLst/>
                  <a:cxnLst/>
                  <a:rect l="l" t="t" r="r" b="b"/>
                  <a:pathLst>
                    <a:path w="578" h="905" extrusionOk="0">
                      <a:moveTo>
                        <a:pt x="177" y="1"/>
                      </a:moveTo>
                      <a:cubicBezTo>
                        <a:pt x="90" y="1"/>
                        <a:pt x="0" y="93"/>
                        <a:pt x="77" y="179"/>
                      </a:cubicBezTo>
                      <a:lnTo>
                        <a:pt x="77" y="167"/>
                      </a:lnTo>
                      <a:cubicBezTo>
                        <a:pt x="220" y="345"/>
                        <a:pt x="316" y="560"/>
                        <a:pt x="339" y="798"/>
                      </a:cubicBezTo>
                      <a:cubicBezTo>
                        <a:pt x="345" y="869"/>
                        <a:pt x="408" y="905"/>
                        <a:pt x="466" y="905"/>
                      </a:cubicBezTo>
                      <a:cubicBezTo>
                        <a:pt x="524" y="905"/>
                        <a:pt x="577" y="869"/>
                        <a:pt x="566" y="798"/>
                      </a:cubicBezTo>
                      <a:cubicBezTo>
                        <a:pt x="542" y="524"/>
                        <a:pt x="447" y="262"/>
                        <a:pt x="268" y="48"/>
                      </a:cubicBezTo>
                      <a:cubicBezTo>
                        <a:pt x="245" y="15"/>
                        <a:pt x="211" y="1"/>
                        <a:pt x="17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0" name="Google Shape;10370;p63"/>
                <p:cNvSpPr/>
                <p:nvPr/>
              </p:nvSpPr>
              <p:spPr>
                <a:xfrm>
                  <a:off x="367002" y="3820887"/>
                  <a:ext cx="11363" cy="12735"/>
                </a:xfrm>
                <a:custGeom>
                  <a:avLst/>
                  <a:gdLst/>
                  <a:ahLst/>
                  <a:cxnLst/>
                  <a:rect l="l" t="t" r="r" b="b"/>
                  <a:pathLst>
                    <a:path w="356" h="399" extrusionOk="0">
                      <a:moveTo>
                        <a:pt x="218" y="0"/>
                      </a:moveTo>
                      <a:cubicBezTo>
                        <a:pt x="168" y="0"/>
                        <a:pt x="114" y="27"/>
                        <a:pt x="94" y="86"/>
                      </a:cubicBezTo>
                      <a:lnTo>
                        <a:pt x="35" y="265"/>
                      </a:lnTo>
                      <a:cubicBezTo>
                        <a:pt x="0" y="348"/>
                        <a:pt x="66" y="399"/>
                        <a:pt x="137" y="399"/>
                      </a:cubicBezTo>
                      <a:cubicBezTo>
                        <a:pt x="188" y="399"/>
                        <a:pt x="241" y="373"/>
                        <a:pt x="261" y="313"/>
                      </a:cubicBezTo>
                      <a:lnTo>
                        <a:pt x="320" y="134"/>
                      </a:lnTo>
                      <a:cubicBezTo>
                        <a:pt x="355" y="51"/>
                        <a:pt x="289" y="0"/>
                        <a:pt x="21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1" name="Google Shape;10371;p63"/>
                <p:cNvSpPr/>
                <p:nvPr/>
              </p:nvSpPr>
              <p:spPr>
                <a:xfrm>
                  <a:off x="-170776" y="3693817"/>
                  <a:ext cx="467879" cy="197984"/>
                </a:xfrm>
                <a:custGeom>
                  <a:avLst/>
                  <a:gdLst/>
                  <a:ahLst/>
                  <a:cxnLst/>
                  <a:rect l="l" t="t" r="r" b="b"/>
                  <a:pathLst>
                    <a:path w="14659" h="6203" extrusionOk="0">
                      <a:moveTo>
                        <a:pt x="168" y="1"/>
                      </a:moveTo>
                      <a:cubicBezTo>
                        <a:pt x="84" y="1"/>
                        <a:pt x="0" y="93"/>
                        <a:pt x="59" y="186"/>
                      </a:cubicBezTo>
                      <a:cubicBezTo>
                        <a:pt x="797" y="1341"/>
                        <a:pt x="1250" y="1531"/>
                        <a:pt x="2464" y="1996"/>
                      </a:cubicBezTo>
                      <a:cubicBezTo>
                        <a:pt x="3941" y="2555"/>
                        <a:pt x="5441" y="3079"/>
                        <a:pt x="6929" y="3615"/>
                      </a:cubicBezTo>
                      <a:cubicBezTo>
                        <a:pt x="9394" y="4484"/>
                        <a:pt x="11918" y="5615"/>
                        <a:pt x="14466" y="6199"/>
                      </a:cubicBezTo>
                      <a:cubicBezTo>
                        <a:pt x="14476" y="6201"/>
                        <a:pt x="14487" y="6202"/>
                        <a:pt x="14496" y="6202"/>
                      </a:cubicBezTo>
                      <a:cubicBezTo>
                        <a:pt x="14626" y="6202"/>
                        <a:pt x="14658" y="5994"/>
                        <a:pt x="14525" y="5961"/>
                      </a:cubicBezTo>
                      <a:cubicBezTo>
                        <a:pt x="12168" y="5425"/>
                        <a:pt x="9858" y="4401"/>
                        <a:pt x="7608" y="3603"/>
                      </a:cubicBezTo>
                      <a:cubicBezTo>
                        <a:pt x="6084" y="3067"/>
                        <a:pt x="4572" y="2520"/>
                        <a:pt x="3060" y="1960"/>
                      </a:cubicBezTo>
                      <a:cubicBezTo>
                        <a:pt x="2559" y="1770"/>
                        <a:pt x="2047" y="1591"/>
                        <a:pt x="1547" y="1377"/>
                      </a:cubicBezTo>
                      <a:cubicBezTo>
                        <a:pt x="904" y="1115"/>
                        <a:pt x="654" y="698"/>
                        <a:pt x="262" y="55"/>
                      </a:cubicBezTo>
                      <a:cubicBezTo>
                        <a:pt x="237" y="17"/>
                        <a:pt x="202" y="1"/>
                        <a:pt x="16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2" name="Google Shape;10372;p63"/>
                <p:cNvSpPr/>
                <p:nvPr/>
              </p:nvSpPr>
              <p:spPr>
                <a:xfrm>
                  <a:off x="302684" y="3886736"/>
                  <a:ext cx="18129" cy="8362"/>
                </a:xfrm>
                <a:custGeom>
                  <a:avLst/>
                  <a:gdLst/>
                  <a:ahLst/>
                  <a:cxnLst/>
                  <a:rect l="l" t="t" r="r" b="b"/>
                  <a:pathLst>
                    <a:path w="568" h="262" extrusionOk="0">
                      <a:moveTo>
                        <a:pt x="372" y="1"/>
                      </a:moveTo>
                      <a:cubicBezTo>
                        <a:pt x="356" y="1"/>
                        <a:pt x="340" y="4"/>
                        <a:pt x="323" y="12"/>
                      </a:cubicBezTo>
                      <a:lnTo>
                        <a:pt x="323" y="24"/>
                      </a:lnTo>
                      <a:cubicBezTo>
                        <a:pt x="305" y="30"/>
                        <a:pt x="285" y="33"/>
                        <a:pt x="264" y="33"/>
                      </a:cubicBezTo>
                      <a:cubicBezTo>
                        <a:pt x="243" y="33"/>
                        <a:pt x="222" y="30"/>
                        <a:pt x="204" y="24"/>
                      </a:cubicBezTo>
                      <a:cubicBezTo>
                        <a:pt x="193" y="21"/>
                        <a:pt x="183" y="20"/>
                        <a:pt x="173" y="20"/>
                      </a:cubicBezTo>
                      <a:cubicBezTo>
                        <a:pt x="42" y="20"/>
                        <a:pt x="1" y="228"/>
                        <a:pt x="145" y="250"/>
                      </a:cubicBezTo>
                      <a:cubicBezTo>
                        <a:pt x="180" y="258"/>
                        <a:pt x="216" y="262"/>
                        <a:pt x="251" y="262"/>
                      </a:cubicBezTo>
                      <a:cubicBezTo>
                        <a:pt x="321" y="262"/>
                        <a:pt x="387" y="246"/>
                        <a:pt x="442" y="214"/>
                      </a:cubicBezTo>
                      <a:cubicBezTo>
                        <a:pt x="567" y="162"/>
                        <a:pt x="483" y="1"/>
                        <a:pt x="37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3" name="Google Shape;10373;p63"/>
                <p:cNvSpPr/>
                <p:nvPr/>
              </p:nvSpPr>
              <p:spPr>
                <a:xfrm>
                  <a:off x="322187" y="3862924"/>
                  <a:ext cx="38716" cy="26300"/>
                </a:xfrm>
                <a:custGeom>
                  <a:avLst/>
                  <a:gdLst/>
                  <a:ahLst/>
                  <a:cxnLst/>
                  <a:rect l="l" t="t" r="r" b="b"/>
                  <a:pathLst>
                    <a:path w="1213" h="824" extrusionOk="0">
                      <a:moveTo>
                        <a:pt x="1055" y="1"/>
                      </a:moveTo>
                      <a:cubicBezTo>
                        <a:pt x="1027" y="1"/>
                        <a:pt x="998" y="13"/>
                        <a:pt x="974" y="43"/>
                      </a:cubicBezTo>
                      <a:cubicBezTo>
                        <a:pt x="748" y="305"/>
                        <a:pt x="462" y="496"/>
                        <a:pt x="141" y="591"/>
                      </a:cubicBezTo>
                      <a:cubicBezTo>
                        <a:pt x="1" y="634"/>
                        <a:pt x="46" y="824"/>
                        <a:pt x="162" y="824"/>
                      </a:cubicBezTo>
                      <a:cubicBezTo>
                        <a:pt x="174" y="824"/>
                        <a:pt x="187" y="822"/>
                        <a:pt x="200" y="817"/>
                      </a:cubicBezTo>
                      <a:cubicBezTo>
                        <a:pt x="570" y="710"/>
                        <a:pt x="903" y="496"/>
                        <a:pt x="1141" y="198"/>
                      </a:cubicBezTo>
                      <a:cubicBezTo>
                        <a:pt x="1212" y="109"/>
                        <a:pt x="1137" y="1"/>
                        <a:pt x="105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4" name="Google Shape;10374;p63"/>
                <p:cNvSpPr/>
                <p:nvPr/>
              </p:nvSpPr>
              <p:spPr>
                <a:xfrm>
                  <a:off x="14101" y="3816322"/>
                  <a:ext cx="9128" cy="7533"/>
                </a:xfrm>
                <a:custGeom>
                  <a:avLst/>
                  <a:gdLst/>
                  <a:ahLst/>
                  <a:cxnLst/>
                  <a:rect l="l" t="t" r="r" b="b"/>
                  <a:pathLst>
                    <a:path w="286" h="236" extrusionOk="0">
                      <a:moveTo>
                        <a:pt x="146" y="0"/>
                      </a:moveTo>
                      <a:cubicBezTo>
                        <a:pt x="74" y="0"/>
                        <a:pt x="1" y="64"/>
                        <a:pt x="30" y="158"/>
                      </a:cubicBezTo>
                      <a:cubicBezTo>
                        <a:pt x="48" y="213"/>
                        <a:pt x="92" y="236"/>
                        <a:pt x="137" y="236"/>
                      </a:cubicBezTo>
                      <a:cubicBezTo>
                        <a:pt x="210" y="236"/>
                        <a:pt x="285" y="175"/>
                        <a:pt x="256" y="87"/>
                      </a:cubicBezTo>
                      <a:cubicBezTo>
                        <a:pt x="237" y="26"/>
                        <a:pt x="192" y="0"/>
                        <a:pt x="14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5" name="Google Shape;10375;p63"/>
                <p:cNvSpPr/>
                <p:nvPr/>
              </p:nvSpPr>
              <p:spPr>
                <a:xfrm>
                  <a:off x="33317" y="3824175"/>
                  <a:ext cx="114711" cy="42642"/>
                </a:xfrm>
                <a:custGeom>
                  <a:avLst/>
                  <a:gdLst/>
                  <a:ahLst/>
                  <a:cxnLst/>
                  <a:rect l="l" t="t" r="r" b="b"/>
                  <a:pathLst>
                    <a:path w="3594" h="1336" extrusionOk="0">
                      <a:moveTo>
                        <a:pt x="151" y="1"/>
                      </a:moveTo>
                      <a:cubicBezTo>
                        <a:pt x="28" y="1"/>
                        <a:pt x="0" y="202"/>
                        <a:pt x="130" y="245"/>
                      </a:cubicBezTo>
                      <a:lnTo>
                        <a:pt x="3404" y="1329"/>
                      </a:lnTo>
                      <a:cubicBezTo>
                        <a:pt x="3418" y="1333"/>
                        <a:pt x="3431" y="1335"/>
                        <a:pt x="3444" y="1335"/>
                      </a:cubicBezTo>
                      <a:cubicBezTo>
                        <a:pt x="3566" y="1335"/>
                        <a:pt x="3594" y="1134"/>
                        <a:pt x="3464" y="1091"/>
                      </a:cubicBezTo>
                      <a:lnTo>
                        <a:pt x="190" y="7"/>
                      </a:lnTo>
                      <a:cubicBezTo>
                        <a:pt x="176" y="3"/>
                        <a:pt x="163" y="1"/>
                        <a:pt x="15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6" name="Google Shape;10376;p63"/>
                <p:cNvSpPr/>
                <p:nvPr/>
              </p:nvSpPr>
              <p:spPr>
                <a:xfrm>
                  <a:off x="165239" y="3868255"/>
                  <a:ext cx="179664" cy="45131"/>
                </a:xfrm>
                <a:custGeom>
                  <a:avLst/>
                  <a:gdLst/>
                  <a:ahLst/>
                  <a:cxnLst/>
                  <a:rect l="l" t="t" r="r" b="b"/>
                  <a:pathLst>
                    <a:path w="5629" h="1414" extrusionOk="0">
                      <a:moveTo>
                        <a:pt x="193" y="0"/>
                      </a:moveTo>
                      <a:cubicBezTo>
                        <a:pt x="73" y="0"/>
                        <a:pt x="1" y="168"/>
                        <a:pt x="129" y="222"/>
                      </a:cubicBezTo>
                      <a:lnTo>
                        <a:pt x="129" y="210"/>
                      </a:lnTo>
                      <a:cubicBezTo>
                        <a:pt x="1355" y="686"/>
                        <a:pt x="2724" y="1269"/>
                        <a:pt x="4034" y="1400"/>
                      </a:cubicBezTo>
                      <a:cubicBezTo>
                        <a:pt x="4121" y="1409"/>
                        <a:pt x="4207" y="1414"/>
                        <a:pt x="4291" y="1414"/>
                      </a:cubicBezTo>
                      <a:cubicBezTo>
                        <a:pt x="4884" y="1414"/>
                        <a:pt x="5385" y="1182"/>
                        <a:pt x="5594" y="567"/>
                      </a:cubicBezTo>
                      <a:cubicBezTo>
                        <a:pt x="5629" y="476"/>
                        <a:pt x="5561" y="422"/>
                        <a:pt x="5489" y="422"/>
                      </a:cubicBezTo>
                      <a:cubicBezTo>
                        <a:pt x="5439" y="422"/>
                        <a:pt x="5387" y="449"/>
                        <a:pt x="5367" y="507"/>
                      </a:cubicBezTo>
                      <a:cubicBezTo>
                        <a:pt x="5207" y="982"/>
                        <a:pt x="4757" y="1154"/>
                        <a:pt x="4181" y="1154"/>
                      </a:cubicBezTo>
                      <a:cubicBezTo>
                        <a:pt x="2877" y="1154"/>
                        <a:pt x="929" y="272"/>
                        <a:pt x="236" y="7"/>
                      </a:cubicBezTo>
                      <a:cubicBezTo>
                        <a:pt x="221" y="2"/>
                        <a:pt x="207" y="0"/>
                        <a:pt x="19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7" name="Google Shape;10377;p63"/>
                <p:cNvSpPr/>
                <p:nvPr/>
              </p:nvSpPr>
              <p:spPr>
                <a:xfrm>
                  <a:off x="17070" y="3719543"/>
                  <a:ext cx="25534" cy="12480"/>
                </a:xfrm>
                <a:custGeom>
                  <a:avLst/>
                  <a:gdLst/>
                  <a:ahLst/>
                  <a:cxnLst/>
                  <a:rect l="l" t="t" r="r" b="b"/>
                  <a:pathLst>
                    <a:path w="800" h="391" extrusionOk="0">
                      <a:moveTo>
                        <a:pt x="183" y="0"/>
                      </a:moveTo>
                      <a:cubicBezTo>
                        <a:pt x="68" y="0"/>
                        <a:pt x="1" y="161"/>
                        <a:pt x="115" y="213"/>
                      </a:cubicBezTo>
                      <a:lnTo>
                        <a:pt x="568" y="380"/>
                      </a:lnTo>
                      <a:cubicBezTo>
                        <a:pt x="586" y="388"/>
                        <a:pt x="603" y="391"/>
                        <a:pt x="620" y="391"/>
                      </a:cubicBezTo>
                      <a:cubicBezTo>
                        <a:pt x="734" y="391"/>
                        <a:pt x="800" y="230"/>
                        <a:pt x="675" y="178"/>
                      </a:cubicBezTo>
                      <a:lnTo>
                        <a:pt x="234" y="11"/>
                      </a:lnTo>
                      <a:cubicBezTo>
                        <a:pt x="216" y="4"/>
                        <a:pt x="199" y="0"/>
                        <a:pt x="18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8" name="Google Shape;10378;p63"/>
                <p:cNvSpPr/>
                <p:nvPr/>
              </p:nvSpPr>
              <p:spPr>
                <a:xfrm>
                  <a:off x="51351" y="3728896"/>
                  <a:ext cx="8650" cy="7054"/>
                </a:xfrm>
                <a:custGeom>
                  <a:avLst/>
                  <a:gdLst/>
                  <a:ahLst/>
                  <a:cxnLst/>
                  <a:rect l="l" t="t" r="r" b="b"/>
                  <a:pathLst>
                    <a:path w="271" h="221" extrusionOk="0">
                      <a:moveTo>
                        <a:pt x="143" y="0"/>
                      </a:moveTo>
                      <a:cubicBezTo>
                        <a:pt x="72" y="0"/>
                        <a:pt x="1" y="60"/>
                        <a:pt x="30" y="147"/>
                      </a:cubicBezTo>
                      <a:cubicBezTo>
                        <a:pt x="48" y="198"/>
                        <a:pt x="91" y="220"/>
                        <a:pt x="134" y="220"/>
                      </a:cubicBezTo>
                      <a:cubicBezTo>
                        <a:pt x="201" y="220"/>
                        <a:pt x="270" y="167"/>
                        <a:pt x="256" y="87"/>
                      </a:cubicBezTo>
                      <a:cubicBezTo>
                        <a:pt x="237" y="26"/>
                        <a:pt x="190" y="0"/>
                        <a:pt x="14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9" name="Google Shape;10379;p63"/>
                <p:cNvSpPr/>
                <p:nvPr/>
              </p:nvSpPr>
              <p:spPr>
                <a:xfrm>
                  <a:off x="88824" y="3742078"/>
                  <a:ext cx="287896" cy="103157"/>
                </a:xfrm>
                <a:custGeom>
                  <a:avLst/>
                  <a:gdLst/>
                  <a:ahLst/>
                  <a:cxnLst/>
                  <a:rect l="l" t="t" r="r" b="b"/>
                  <a:pathLst>
                    <a:path w="9020" h="3232" extrusionOk="0">
                      <a:moveTo>
                        <a:pt x="148" y="1"/>
                      </a:moveTo>
                      <a:cubicBezTo>
                        <a:pt x="27" y="1"/>
                        <a:pt x="0" y="192"/>
                        <a:pt x="130" y="246"/>
                      </a:cubicBezTo>
                      <a:cubicBezTo>
                        <a:pt x="3011" y="1281"/>
                        <a:pt x="5940" y="2234"/>
                        <a:pt x="8845" y="3222"/>
                      </a:cubicBezTo>
                      <a:cubicBezTo>
                        <a:pt x="8861" y="3229"/>
                        <a:pt x="8875" y="3232"/>
                        <a:pt x="8888" y="3232"/>
                      </a:cubicBezTo>
                      <a:cubicBezTo>
                        <a:pt x="8996" y="3232"/>
                        <a:pt x="9020" y="3038"/>
                        <a:pt x="8893" y="2996"/>
                      </a:cubicBezTo>
                      <a:cubicBezTo>
                        <a:pt x="5987" y="2008"/>
                        <a:pt x="3070" y="1067"/>
                        <a:pt x="189" y="8"/>
                      </a:cubicBezTo>
                      <a:cubicBezTo>
                        <a:pt x="175" y="3"/>
                        <a:pt x="161" y="1"/>
                        <a:pt x="14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0" name="Google Shape;10380;p63"/>
                <p:cNvSpPr/>
                <p:nvPr/>
              </p:nvSpPr>
              <p:spPr>
                <a:xfrm>
                  <a:off x="-209175" y="3668377"/>
                  <a:ext cx="262553" cy="92401"/>
                </a:xfrm>
                <a:custGeom>
                  <a:avLst/>
                  <a:gdLst/>
                  <a:ahLst/>
                  <a:cxnLst/>
                  <a:rect l="l" t="t" r="r" b="b"/>
                  <a:pathLst>
                    <a:path w="8226" h="2895" extrusionOk="0">
                      <a:moveTo>
                        <a:pt x="138" y="0"/>
                      </a:moveTo>
                      <a:cubicBezTo>
                        <a:pt x="19" y="0"/>
                        <a:pt x="0" y="191"/>
                        <a:pt x="119" y="245"/>
                      </a:cubicBezTo>
                      <a:cubicBezTo>
                        <a:pt x="2739" y="1185"/>
                        <a:pt x="5394" y="2043"/>
                        <a:pt x="8049" y="2888"/>
                      </a:cubicBezTo>
                      <a:cubicBezTo>
                        <a:pt x="8062" y="2892"/>
                        <a:pt x="8075" y="2895"/>
                        <a:pt x="8086" y="2895"/>
                      </a:cubicBezTo>
                      <a:cubicBezTo>
                        <a:pt x="8199" y="2895"/>
                        <a:pt x="8226" y="2705"/>
                        <a:pt x="8096" y="2662"/>
                      </a:cubicBezTo>
                      <a:cubicBezTo>
                        <a:pt x="5453" y="1805"/>
                        <a:pt x="2798" y="947"/>
                        <a:pt x="179" y="7"/>
                      </a:cubicBezTo>
                      <a:cubicBezTo>
                        <a:pt x="164" y="2"/>
                        <a:pt x="151" y="0"/>
                        <a:pt x="13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1" name="Google Shape;10381;p63"/>
                <p:cNvSpPr/>
                <p:nvPr/>
              </p:nvSpPr>
              <p:spPr>
                <a:xfrm>
                  <a:off x="62204" y="3761102"/>
                  <a:ext cx="164822" cy="55536"/>
                </a:xfrm>
                <a:custGeom>
                  <a:avLst/>
                  <a:gdLst/>
                  <a:ahLst/>
                  <a:cxnLst/>
                  <a:rect l="l" t="t" r="r" b="b"/>
                  <a:pathLst>
                    <a:path w="5164" h="1740" extrusionOk="0">
                      <a:moveTo>
                        <a:pt x="149" y="0"/>
                      </a:moveTo>
                      <a:cubicBezTo>
                        <a:pt x="28" y="0"/>
                        <a:pt x="1" y="190"/>
                        <a:pt x="130" y="233"/>
                      </a:cubicBezTo>
                      <a:cubicBezTo>
                        <a:pt x="1737" y="745"/>
                        <a:pt x="3357" y="1245"/>
                        <a:pt x="4976" y="1733"/>
                      </a:cubicBezTo>
                      <a:cubicBezTo>
                        <a:pt x="4989" y="1738"/>
                        <a:pt x="5002" y="1740"/>
                        <a:pt x="5014" y="1740"/>
                      </a:cubicBezTo>
                      <a:cubicBezTo>
                        <a:pt x="5128" y="1740"/>
                        <a:pt x="5164" y="1550"/>
                        <a:pt x="5024" y="1507"/>
                      </a:cubicBezTo>
                      <a:cubicBezTo>
                        <a:pt x="3404" y="1019"/>
                        <a:pt x="1797" y="519"/>
                        <a:pt x="190" y="7"/>
                      </a:cubicBezTo>
                      <a:cubicBezTo>
                        <a:pt x="175" y="2"/>
                        <a:pt x="161" y="0"/>
                        <a:pt x="14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2" name="Google Shape;10382;p63"/>
                <p:cNvSpPr/>
                <p:nvPr/>
              </p:nvSpPr>
              <p:spPr>
                <a:xfrm>
                  <a:off x="233387" y="3815173"/>
                  <a:ext cx="8873" cy="7820"/>
                </a:xfrm>
                <a:custGeom>
                  <a:avLst/>
                  <a:gdLst/>
                  <a:ahLst/>
                  <a:cxnLst/>
                  <a:rect l="l" t="t" r="r" b="b"/>
                  <a:pathLst>
                    <a:path w="278" h="245" extrusionOk="0">
                      <a:moveTo>
                        <a:pt x="145" y="1"/>
                      </a:moveTo>
                      <a:cubicBezTo>
                        <a:pt x="73" y="1"/>
                        <a:pt x="1" y="64"/>
                        <a:pt x="30" y="158"/>
                      </a:cubicBezTo>
                      <a:lnTo>
                        <a:pt x="18" y="158"/>
                      </a:lnTo>
                      <a:cubicBezTo>
                        <a:pt x="36" y="219"/>
                        <a:pt x="82" y="245"/>
                        <a:pt x="129" y="245"/>
                      </a:cubicBezTo>
                      <a:cubicBezTo>
                        <a:pt x="202" y="245"/>
                        <a:pt x="278" y="181"/>
                        <a:pt x="256" y="87"/>
                      </a:cubicBezTo>
                      <a:cubicBezTo>
                        <a:pt x="237" y="26"/>
                        <a:pt x="192" y="1"/>
                        <a:pt x="14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3" name="Google Shape;10383;p63"/>
                <p:cNvSpPr/>
                <p:nvPr/>
              </p:nvSpPr>
              <p:spPr>
                <a:xfrm>
                  <a:off x="249347" y="3822132"/>
                  <a:ext cx="133830" cy="41940"/>
                </a:xfrm>
                <a:custGeom>
                  <a:avLst/>
                  <a:gdLst/>
                  <a:ahLst/>
                  <a:cxnLst/>
                  <a:rect l="l" t="t" r="r" b="b"/>
                  <a:pathLst>
                    <a:path w="4193" h="1314" extrusionOk="0">
                      <a:moveTo>
                        <a:pt x="180" y="1"/>
                      </a:moveTo>
                      <a:cubicBezTo>
                        <a:pt x="66" y="1"/>
                        <a:pt x="0" y="162"/>
                        <a:pt x="125" y="214"/>
                      </a:cubicBezTo>
                      <a:cubicBezTo>
                        <a:pt x="875" y="500"/>
                        <a:pt x="1613" y="786"/>
                        <a:pt x="2363" y="1059"/>
                      </a:cubicBezTo>
                      <a:cubicBezTo>
                        <a:pt x="2736" y="1199"/>
                        <a:pt x="3099" y="1314"/>
                        <a:pt x="3467" y="1314"/>
                      </a:cubicBezTo>
                      <a:cubicBezTo>
                        <a:pt x="3664" y="1314"/>
                        <a:pt x="3863" y="1281"/>
                        <a:pt x="4066" y="1202"/>
                      </a:cubicBezTo>
                      <a:cubicBezTo>
                        <a:pt x="4192" y="1150"/>
                        <a:pt x="4151" y="966"/>
                        <a:pt x="4041" y="966"/>
                      </a:cubicBezTo>
                      <a:cubicBezTo>
                        <a:pt x="4026" y="966"/>
                        <a:pt x="4011" y="969"/>
                        <a:pt x="3995" y="976"/>
                      </a:cubicBezTo>
                      <a:cubicBezTo>
                        <a:pt x="3812" y="1047"/>
                        <a:pt x="3630" y="1077"/>
                        <a:pt x="3449" y="1077"/>
                      </a:cubicBezTo>
                      <a:cubicBezTo>
                        <a:pt x="2935" y="1077"/>
                        <a:pt x="2431" y="840"/>
                        <a:pt x="1947" y="655"/>
                      </a:cubicBezTo>
                      <a:lnTo>
                        <a:pt x="232" y="12"/>
                      </a:lnTo>
                      <a:cubicBezTo>
                        <a:pt x="214" y="4"/>
                        <a:pt x="197" y="1"/>
                        <a:pt x="18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4" name="Google Shape;10384;p63"/>
                <p:cNvSpPr/>
                <p:nvPr/>
              </p:nvSpPr>
              <p:spPr>
                <a:xfrm>
                  <a:off x="109732" y="3474117"/>
                  <a:ext cx="65942" cy="68814"/>
                </a:xfrm>
                <a:custGeom>
                  <a:avLst/>
                  <a:gdLst/>
                  <a:ahLst/>
                  <a:cxnLst/>
                  <a:rect l="l" t="t" r="r" b="b"/>
                  <a:pathLst>
                    <a:path w="2066" h="2156" extrusionOk="0">
                      <a:moveTo>
                        <a:pt x="1922" y="1"/>
                      </a:moveTo>
                      <a:cubicBezTo>
                        <a:pt x="1874" y="1"/>
                        <a:pt x="1830" y="28"/>
                        <a:pt x="1820" y="92"/>
                      </a:cubicBezTo>
                      <a:cubicBezTo>
                        <a:pt x="1772" y="580"/>
                        <a:pt x="1689" y="1164"/>
                        <a:pt x="1415" y="1580"/>
                      </a:cubicBezTo>
                      <a:cubicBezTo>
                        <a:pt x="1285" y="1779"/>
                        <a:pt x="1089" y="1887"/>
                        <a:pt x="894" y="1887"/>
                      </a:cubicBezTo>
                      <a:cubicBezTo>
                        <a:pt x="717" y="1887"/>
                        <a:pt x="540" y="1797"/>
                        <a:pt x="415" y="1604"/>
                      </a:cubicBezTo>
                      <a:cubicBezTo>
                        <a:pt x="201" y="1283"/>
                        <a:pt x="248" y="854"/>
                        <a:pt x="296" y="497"/>
                      </a:cubicBezTo>
                      <a:cubicBezTo>
                        <a:pt x="303" y="406"/>
                        <a:pt x="228" y="352"/>
                        <a:pt x="160" y="352"/>
                      </a:cubicBezTo>
                      <a:cubicBezTo>
                        <a:pt x="112" y="352"/>
                        <a:pt x="68" y="378"/>
                        <a:pt x="58" y="437"/>
                      </a:cubicBezTo>
                      <a:lnTo>
                        <a:pt x="58" y="449"/>
                      </a:lnTo>
                      <a:cubicBezTo>
                        <a:pt x="0" y="1036"/>
                        <a:pt x="54" y="2156"/>
                        <a:pt x="885" y="2156"/>
                      </a:cubicBezTo>
                      <a:cubicBezTo>
                        <a:pt x="914" y="2156"/>
                        <a:pt x="944" y="2155"/>
                        <a:pt x="975" y="2152"/>
                      </a:cubicBezTo>
                      <a:cubicBezTo>
                        <a:pt x="1820" y="2080"/>
                        <a:pt x="1975" y="771"/>
                        <a:pt x="2058" y="140"/>
                      </a:cubicBezTo>
                      <a:cubicBezTo>
                        <a:pt x="2065" y="56"/>
                        <a:pt x="1990" y="1"/>
                        <a:pt x="192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5" name="Google Shape;10385;p63"/>
                <p:cNvSpPr/>
                <p:nvPr/>
              </p:nvSpPr>
              <p:spPr>
                <a:xfrm>
                  <a:off x="130575" y="3672335"/>
                  <a:ext cx="72165" cy="60069"/>
                </a:xfrm>
                <a:custGeom>
                  <a:avLst/>
                  <a:gdLst/>
                  <a:ahLst/>
                  <a:cxnLst/>
                  <a:rect l="l" t="t" r="r" b="b"/>
                  <a:pathLst>
                    <a:path w="2261" h="1882" extrusionOk="0">
                      <a:moveTo>
                        <a:pt x="882" y="1"/>
                      </a:moveTo>
                      <a:cubicBezTo>
                        <a:pt x="830" y="1"/>
                        <a:pt x="778" y="8"/>
                        <a:pt x="727" y="26"/>
                      </a:cubicBezTo>
                      <a:cubicBezTo>
                        <a:pt x="0" y="252"/>
                        <a:pt x="643" y="1407"/>
                        <a:pt x="798" y="1800"/>
                      </a:cubicBezTo>
                      <a:cubicBezTo>
                        <a:pt x="817" y="1857"/>
                        <a:pt x="865" y="1882"/>
                        <a:pt x="911" y="1882"/>
                      </a:cubicBezTo>
                      <a:cubicBezTo>
                        <a:pt x="981" y="1882"/>
                        <a:pt x="1048" y="1826"/>
                        <a:pt x="1012" y="1740"/>
                      </a:cubicBezTo>
                      <a:lnTo>
                        <a:pt x="1024" y="1740"/>
                      </a:lnTo>
                      <a:cubicBezTo>
                        <a:pt x="917" y="1478"/>
                        <a:pt x="810" y="1228"/>
                        <a:pt x="727" y="966"/>
                      </a:cubicBezTo>
                      <a:cubicBezTo>
                        <a:pt x="691" y="895"/>
                        <a:pt x="667" y="811"/>
                        <a:pt x="655" y="728"/>
                      </a:cubicBezTo>
                      <a:cubicBezTo>
                        <a:pt x="631" y="657"/>
                        <a:pt x="631" y="585"/>
                        <a:pt x="631" y="514"/>
                      </a:cubicBezTo>
                      <a:cubicBezTo>
                        <a:pt x="607" y="371"/>
                        <a:pt x="679" y="311"/>
                        <a:pt x="822" y="311"/>
                      </a:cubicBezTo>
                      <a:cubicBezTo>
                        <a:pt x="875" y="294"/>
                        <a:pt x="927" y="286"/>
                        <a:pt x="979" y="286"/>
                      </a:cubicBezTo>
                      <a:cubicBezTo>
                        <a:pt x="1493" y="286"/>
                        <a:pt x="1915" y="1093"/>
                        <a:pt x="2012" y="1526"/>
                      </a:cubicBezTo>
                      <a:cubicBezTo>
                        <a:pt x="2026" y="1580"/>
                        <a:pt x="2067" y="1604"/>
                        <a:pt x="2112" y="1604"/>
                      </a:cubicBezTo>
                      <a:cubicBezTo>
                        <a:pt x="2183" y="1604"/>
                        <a:pt x="2261" y="1543"/>
                        <a:pt x="2239" y="1454"/>
                      </a:cubicBezTo>
                      <a:cubicBezTo>
                        <a:pt x="2143" y="1038"/>
                        <a:pt x="1941" y="669"/>
                        <a:pt x="1631" y="395"/>
                      </a:cubicBezTo>
                      <a:cubicBezTo>
                        <a:pt x="1441" y="215"/>
                        <a:pt x="1159" y="1"/>
                        <a:pt x="88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386" name="Google Shape;10386;p63"/>
              <p:cNvSpPr/>
              <p:nvPr/>
            </p:nvSpPr>
            <p:spPr>
              <a:xfrm>
                <a:off x="126330" y="2667902"/>
                <a:ext cx="79762" cy="39546"/>
              </a:xfrm>
              <a:custGeom>
                <a:avLst/>
                <a:gdLst/>
                <a:ahLst/>
                <a:cxnLst/>
                <a:rect l="l" t="t" r="r" b="b"/>
                <a:pathLst>
                  <a:path w="2499" h="1239" extrusionOk="0">
                    <a:moveTo>
                      <a:pt x="2431" y="0"/>
                    </a:moveTo>
                    <a:cubicBezTo>
                      <a:pt x="2427" y="0"/>
                      <a:pt x="2423" y="1"/>
                      <a:pt x="2419" y="2"/>
                    </a:cubicBezTo>
                    <a:cubicBezTo>
                      <a:pt x="1526" y="156"/>
                      <a:pt x="705" y="561"/>
                      <a:pt x="38" y="1157"/>
                    </a:cubicBezTo>
                    <a:cubicBezTo>
                      <a:pt x="1" y="1194"/>
                      <a:pt x="29" y="1239"/>
                      <a:pt x="67" y="1239"/>
                    </a:cubicBezTo>
                    <a:cubicBezTo>
                      <a:pt x="77" y="1239"/>
                      <a:pt x="87" y="1236"/>
                      <a:pt x="98" y="1228"/>
                    </a:cubicBezTo>
                    <a:lnTo>
                      <a:pt x="86" y="1228"/>
                    </a:lnTo>
                    <a:cubicBezTo>
                      <a:pt x="752" y="633"/>
                      <a:pt x="1562" y="240"/>
                      <a:pt x="2443" y="85"/>
                    </a:cubicBezTo>
                    <a:cubicBezTo>
                      <a:pt x="2499" y="74"/>
                      <a:pt x="2482" y="0"/>
                      <a:pt x="2431" y="0"/>
                    </a:cubicBezTo>
                    <a:close/>
                  </a:path>
                </a:pathLst>
              </a:custGeom>
              <a:solidFill>
                <a:srgbClr val="CEB8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7" name="Google Shape;10387;p63"/>
              <p:cNvSpPr/>
              <p:nvPr/>
            </p:nvSpPr>
            <p:spPr>
              <a:xfrm>
                <a:off x="295407" y="2619225"/>
                <a:ext cx="59973" cy="23013"/>
              </a:xfrm>
              <a:custGeom>
                <a:avLst/>
                <a:gdLst/>
                <a:ahLst/>
                <a:cxnLst/>
                <a:rect l="l" t="t" r="r" b="b"/>
                <a:pathLst>
                  <a:path w="1879" h="721" extrusionOk="0">
                    <a:moveTo>
                      <a:pt x="1341" y="1"/>
                    </a:moveTo>
                    <a:cubicBezTo>
                      <a:pt x="839" y="1"/>
                      <a:pt x="352" y="231"/>
                      <a:pt x="27" y="646"/>
                    </a:cubicBezTo>
                    <a:cubicBezTo>
                      <a:pt x="0" y="673"/>
                      <a:pt x="35" y="721"/>
                      <a:pt x="64" y="721"/>
                    </a:cubicBezTo>
                    <a:cubicBezTo>
                      <a:pt x="73" y="721"/>
                      <a:pt x="81" y="716"/>
                      <a:pt x="87" y="705"/>
                    </a:cubicBezTo>
                    <a:lnTo>
                      <a:pt x="99" y="705"/>
                    </a:lnTo>
                    <a:cubicBezTo>
                      <a:pt x="397" y="308"/>
                      <a:pt x="865" y="89"/>
                      <a:pt x="1349" y="89"/>
                    </a:cubicBezTo>
                    <a:cubicBezTo>
                      <a:pt x="1504" y="89"/>
                      <a:pt x="1660" y="111"/>
                      <a:pt x="1813" y="157"/>
                    </a:cubicBezTo>
                    <a:cubicBezTo>
                      <a:pt x="1819" y="160"/>
                      <a:pt x="1824" y="161"/>
                      <a:pt x="1828" y="161"/>
                    </a:cubicBezTo>
                    <a:cubicBezTo>
                      <a:pt x="1865" y="161"/>
                      <a:pt x="1878" y="85"/>
                      <a:pt x="1825" y="74"/>
                    </a:cubicBezTo>
                    <a:cubicBezTo>
                      <a:pt x="1666" y="25"/>
                      <a:pt x="1503" y="1"/>
                      <a:pt x="1341" y="1"/>
                    </a:cubicBezTo>
                    <a:close/>
                  </a:path>
                </a:pathLst>
              </a:custGeom>
              <a:solidFill>
                <a:srgbClr val="CEB8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8" name="Google Shape;10388;p63"/>
              <p:cNvSpPr/>
              <p:nvPr/>
            </p:nvSpPr>
            <p:spPr>
              <a:xfrm>
                <a:off x="455514" y="2629631"/>
                <a:ext cx="50206" cy="22502"/>
              </a:xfrm>
              <a:custGeom>
                <a:avLst/>
                <a:gdLst/>
                <a:ahLst/>
                <a:cxnLst/>
                <a:rect l="l" t="t" r="r" b="b"/>
                <a:pathLst>
                  <a:path w="1573" h="705" extrusionOk="0">
                    <a:moveTo>
                      <a:pt x="228" y="1"/>
                    </a:moveTo>
                    <a:cubicBezTo>
                      <a:pt x="168" y="1"/>
                      <a:pt x="108" y="4"/>
                      <a:pt x="48" y="10"/>
                    </a:cubicBezTo>
                    <a:cubicBezTo>
                      <a:pt x="3" y="10"/>
                      <a:pt x="0" y="94"/>
                      <a:pt x="40" y="94"/>
                    </a:cubicBezTo>
                    <a:cubicBezTo>
                      <a:pt x="42" y="94"/>
                      <a:pt x="45" y="94"/>
                      <a:pt x="48" y="93"/>
                    </a:cubicBezTo>
                    <a:lnTo>
                      <a:pt x="60" y="93"/>
                    </a:lnTo>
                    <a:cubicBezTo>
                      <a:pt x="116" y="87"/>
                      <a:pt x="173" y="84"/>
                      <a:pt x="229" y="84"/>
                    </a:cubicBezTo>
                    <a:cubicBezTo>
                      <a:pt x="707" y="84"/>
                      <a:pt x="1168" y="305"/>
                      <a:pt x="1476" y="689"/>
                    </a:cubicBezTo>
                    <a:cubicBezTo>
                      <a:pt x="1485" y="700"/>
                      <a:pt x="1495" y="704"/>
                      <a:pt x="1506" y="704"/>
                    </a:cubicBezTo>
                    <a:cubicBezTo>
                      <a:pt x="1539" y="704"/>
                      <a:pt x="1572" y="656"/>
                      <a:pt x="1536" y="629"/>
                    </a:cubicBezTo>
                    <a:cubicBezTo>
                      <a:pt x="1216" y="224"/>
                      <a:pt x="735" y="1"/>
                      <a:pt x="228" y="1"/>
                    </a:cubicBezTo>
                    <a:close/>
                  </a:path>
                </a:pathLst>
              </a:custGeom>
              <a:solidFill>
                <a:srgbClr val="CEB8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9" name="Google Shape;10389;p63"/>
              <p:cNvSpPr/>
              <p:nvPr/>
            </p:nvSpPr>
            <p:spPr>
              <a:xfrm>
                <a:off x="586863" y="2714696"/>
                <a:ext cx="40918" cy="58984"/>
              </a:xfrm>
              <a:custGeom>
                <a:avLst/>
                <a:gdLst/>
                <a:ahLst/>
                <a:cxnLst/>
                <a:rect l="l" t="t" r="r" b="b"/>
                <a:pathLst>
                  <a:path w="1282" h="1848" extrusionOk="0">
                    <a:moveTo>
                      <a:pt x="68" y="1"/>
                    </a:moveTo>
                    <a:cubicBezTo>
                      <a:pt x="31" y="1"/>
                      <a:pt x="0" y="44"/>
                      <a:pt x="28" y="72"/>
                    </a:cubicBezTo>
                    <a:cubicBezTo>
                      <a:pt x="564" y="536"/>
                      <a:pt x="969" y="1143"/>
                      <a:pt x="1183" y="1822"/>
                    </a:cubicBezTo>
                    <a:cubicBezTo>
                      <a:pt x="1188" y="1840"/>
                      <a:pt x="1205" y="1848"/>
                      <a:pt x="1222" y="1848"/>
                    </a:cubicBezTo>
                    <a:cubicBezTo>
                      <a:pt x="1251" y="1848"/>
                      <a:pt x="1281" y="1827"/>
                      <a:pt x="1267" y="1798"/>
                    </a:cubicBezTo>
                    <a:cubicBezTo>
                      <a:pt x="1052" y="1107"/>
                      <a:pt x="636" y="488"/>
                      <a:pt x="100" y="12"/>
                    </a:cubicBezTo>
                    <a:cubicBezTo>
                      <a:pt x="90" y="4"/>
                      <a:pt x="79" y="1"/>
                      <a:pt x="68" y="1"/>
                    </a:cubicBezTo>
                    <a:close/>
                  </a:path>
                </a:pathLst>
              </a:custGeom>
              <a:solidFill>
                <a:srgbClr val="CEB8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0" name="Google Shape;10390;p63"/>
              <p:cNvSpPr/>
              <p:nvPr/>
            </p:nvSpPr>
            <p:spPr>
              <a:xfrm>
                <a:off x="633657" y="2827211"/>
                <a:ext cx="14937" cy="77815"/>
              </a:xfrm>
              <a:custGeom>
                <a:avLst/>
                <a:gdLst/>
                <a:ahLst/>
                <a:cxnLst/>
                <a:rect l="l" t="t" r="r" b="b"/>
                <a:pathLst>
                  <a:path w="468" h="2438" extrusionOk="0">
                    <a:moveTo>
                      <a:pt x="57" y="1"/>
                    </a:moveTo>
                    <a:cubicBezTo>
                      <a:pt x="29" y="1"/>
                      <a:pt x="1" y="23"/>
                      <a:pt x="15" y="59"/>
                    </a:cubicBezTo>
                    <a:cubicBezTo>
                      <a:pt x="265" y="809"/>
                      <a:pt x="372" y="1595"/>
                      <a:pt x="313" y="2392"/>
                    </a:cubicBezTo>
                    <a:cubicBezTo>
                      <a:pt x="313" y="2422"/>
                      <a:pt x="334" y="2437"/>
                      <a:pt x="354" y="2437"/>
                    </a:cubicBezTo>
                    <a:cubicBezTo>
                      <a:pt x="375" y="2437"/>
                      <a:pt x="396" y="2422"/>
                      <a:pt x="396" y="2392"/>
                    </a:cubicBezTo>
                    <a:cubicBezTo>
                      <a:pt x="467" y="1595"/>
                      <a:pt x="360" y="785"/>
                      <a:pt x="98" y="35"/>
                    </a:cubicBezTo>
                    <a:cubicBezTo>
                      <a:pt x="94" y="11"/>
                      <a:pt x="75" y="1"/>
                      <a:pt x="57" y="1"/>
                    </a:cubicBezTo>
                    <a:close/>
                  </a:path>
                </a:pathLst>
              </a:custGeom>
              <a:solidFill>
                <a:srgbClr val="CEB8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1" name="Google Shape;10391;p63"/>
              <p:cNvSpPr/>
              <p:nvPr/>
            </p:nvSpPr>
            <p:spPr>
              <a:xfrm>
                <a:off x="681025" y="2986807"/>
                <a:ext cx="41046" cy="40280"/>
              </a:xfrm>
              <a:custGeom>
                <a:avLst/>
                <a:gdLst/>
                <a:ahLst/>
                <a:cxnLst/>
                <a:rect l="l" t="t" r="r" b="b"/>
                <a:pathLst>
                  <a:path w="1286" h="1262" extrusionOk="0">
                    <a:moveTo>
                      <a:pt x="55" y="1"/>
                    </a:moveTo>
                    <a:cubicBezTo>
                      <a:pt x="26" y="1"/>
                      <a:pt x="1" y="43"/>
                      <a:pt x="19" y="71"/>
                    </a:cubicBezTo>
                    <a:lnTo>
                      <a:pt x="1198" y="1250"/>
                    </a:lnTo>
                    <a:cubicBezTo>
                      <a:pt x="1206" y="1258"/>
                      <a:pt x="1215" y="1261"/>
                      <a:pt x="1223" y="1261"/>
                    </a:cubicBezTo>
                    <a:cubicBezTo>
                      <a:pt x="1255" y="1261"/>
                      <a:pt x="1286" y="1219"/>
                      <a:pt x="1258" y="1191"/>
                    </a:cubicBezTo>
                    <a:lnTo>
                      <a:pt x="79" y="12"/>
                    </a:lnTo>
                    <a:cubicBezTo>
                      <a:pt x="71" y="4"/>
                      <a:pt x="63" y="1"/>
                      <a:pt x="55" y="1"/>
                    </a:cubicBezTo>
                    <a:close/>
                  </a:path>
                </a:pathLst>
              </a:custGeom>
              <a:solidFill>
                <a:srgbClr val="CEB8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2" name="Google Shape;10392;p63"/>
              <p:cNvSpPr/>
              <p:nvPr/>
            </p:nvSpPr>
            <p:spPr>
              <a:xfrm>
                <a:off x="783614" y="3036920"/>
                <a:ext cx="61697" cy="17204"/>
              </a:xfrm>
              <a:custGeom>
                <a:avLst/>
                <a:gdLst/>
                <a:ahLst/>
                <a:cxnLst/>
                <a:rect l="l" t="t" r="r" b="b"/>
                <a:pathLst>
                  <a:path w="1933" h="539" extrusionOk="0">
                    <a:moveTo>
                      <a:pt x="1865" y="0"/>
                    </a:moveTo>
                    <a:cubicBezTo>
                      <a:pt x="1861" y="0"/>
                      <a:pt x="1858" y="1"/>
                      <a:pt x="1854" y="2"/>
                    </a:cubicBezTo>
                    <a:lnTo>
                      <a:pt x="56" y="454"/>
                    </a:lnTo>
                    <a:cubicBezTo>
                      <a:pt x="0" y="465"/>
                      <a:pt x="17" y="538"/>
                      <a:pt x="68" y="538"/>
                    </a:cubicBezTo>
                    <a:cubicBezTo>
                      <a:pt x="72" y="538"/>
                      <a:pt x="76" y="538"/>
                      <a:pt x="80" y="537"/>
                    </a:cubicBezTo>
                    <a:lnTo>
                      <a:pt x="1877" y="85"/>
                    </a:lnTo>
                    <a:cubicBezTo>
                      <a:pt x="1933" y="74"/>
                      <a:pt x="1916" y="0"/>
                      <a:pt x="1865" y="0"/>
                    </a:cubicBezTo>
                    <a:close/>
                  </a:path>
                </a:pathLst>
              </a:custGeom>
              <a:solidFill>
                <a:srgbClr val="CEB8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393" name="Google Shape;10393;p63"/>
            <p:cNvSpPr/>
            <p:nvPr/>
          </p:nvSpPr>
          <p:spPr>
            <a:xfrm>
              <a:off x="939668" y="1236327"/>
              <a:ext cx="140629" cy="272097"/>
            </a:xfrm>
            <a:custGeom>
              <a:avLst/>
              <a:gdLst/>
              <a:ahLst/>
              <a:cxnLst/>
              <a:rect l="l" t="t" r="r" b="b"/>
              <a:pathLst>
                <a:path w="4406" h="8525" extrusionOk="0">
                  <a:moveTo>
                    <a:pt x="2834" y="1"/>
                  </a:moveTo>
                  <a:cubicBezTo>
                    <a:pt x="1644" y="441"/>
                    <a:pt x="1" y="3406"/>
                    <a:pt x="858" y="7264"/>
                  </a:cubicBezTo>
                  <a:cubicBezTo>
                    <a:pt x="1049" y="8120"/>
                    <a:pt x="1609" y="8525"/>
                    <a:pt x="2256" y="8525"/>
                  </a:cubicBezTo>
                  <a:cubicBezTo>
                    <a:pt x="2616" y="8525"/>
                    <a:pt x="3004" y="8399"/>
                    <a:pt x="3370" y="8157"/>
                  </a:cubicBezTo>
                  <a:cubicBezTo>
                    <a:pt x="4406" y="7466"/>
                    <a:pt x="2834" y="1"/>
                    <a:pt x="28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4" name="Google Shape;10394;p63"/>
            <p:cNvSpPr/>
            <p:nvPr/>
          </p:nvSpPr>
          <p:spPr>
            <a:xfrm>
              <a:off x="1003283" y="1101628"/>
              <a:ext cx="226008" cy="416268"/>
            </a:xfrm>
            <a:custGeom>
              <a:avLst/>
              <a:gdLst/>
              <a:ahLst/>
              <a:cxnLst/>
              <a:rect l="l" t="t" r="r" b="b"/>
              <a:pathLst>
                <a:path w="7081" h="13042" extrusionOk="0">
                  <a:moveTo>
                    <a:pt x="3745" y="1"/>
                  </a:moveTo>
                  <a:cubicBezTo>
                    <a:pt x="2091" y="1"/>
                    <a:pt x="0" y="3768"/>
                    <a:pt x="413" y="9519"/>
                  </a:cubicBezTo>
                  <a:cubicBezTo>
                    <a:pt x="532" y="11234"/>
                    <a:pt x="413" y="12734"/>
                    <a:pt x="2365" y="12960"/>
                  </a:cubicBezTo>
                  <a:cubicBezTo>
                    <a:pt x="2828" y="13018"/>
                    <a:pt x="3318" y="13041"/>
                    <a:pt x="3800" y="13041"/>
                  </a:cubicBezTo>
                  <a:cubicBezTo>
                    <a:pt x="4596" y="13041"/>
                    <a:pt x="5372" y="12979"/>
                    <a:pt x="5973" y="12912"/>
                  </a:cubicBezTo>
                  <a:cubicBezTo>
                    <a:pt x="6628" y="12841"/>
                    <a:pt x="7080" y="12258"/>
                    <a:pt x="6985" y="11603"/>
                  </a:cubicBezTo>
                  <a:cubicBezTo>
                    <a:pt x="6533" y="8519"/>
                    <a:pt x="5211" y="244"/>
                    <a:pt x="3937" y="18"/>
                  </a:cubicBezTo>
                  <a:cubicBezTo>
                    <a:pt x="3874" y="6"/>
                    <a:pt x="3810" y="1"/>
                    <a:pt x="374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5" name="Google Shape;10395;p63"/>
            <p:cNvSpPr/>
            <p:nvPr/>
          </p:nvSpPr>
          <p:spPr>
            <a:xfrm>
              <a:off x="1070952" y="1102170"/>
              <a:ext cx="158726" cy="412151"/>
            </a:xfrm>
            <a:custGeom>
              <a:avLst/>
              <a:gdLst/>
              <a:ahLst/>
              <a:cxnLst/>
              <a:rect l="l" t="t" r="r" b="b"/>
              <a:pathLst>
                <a:path w="4973" h="12913" extrusionOk="0">
                  <a:moveTo>
                    <a:pt x="1817" y="1"/>
                  </a:moveTo>
                  <a:cubicBezTo>
                    <a:pt x="1817" y="1"/>
                    <a:pt x="376" y="1561"/>
                    <a:pt x="281" y="4275"/>
                  </a:cubicBezTo>
                  <a:cubicBezTo>
                    <a:pt x="1" y="12166"/>
                    <a:pt x="2365" y="12913"/>
                    <a:pt x="3531" y="12913"/>
                  </a:cubicBezTo>
                  <a:cubicBezTo>
                    <a:pt x="3653" y="12913"/>
                    <a:pt x="3762" y="12904"/>
                    <a:pt x="3853" y="12895"/>
                  </a:cubicBezTo>
                  <a:cubicBezTo>
                    <a:pt x="4508" y="12824"/>
                    <a:pt x="4972" y="12241"/>
                    <a:pt x="4877" y="11586"/>
                  </a:cubicBezTo>
                  <a:cubicBezTo>
                    <a:pt x="4413" y="8502"/>
                    <a:pt x="3091" y="227"/>
                    <a:pt x="1817"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6" name="Google Shape;10396;p63"/>
            <p:cNvSpPr/>
            <p:nvPr/>
          </p:nvSpPr>
          <p:spPr>
            <a:xfrm>
              <a:off x="1213313" y="1442333"/>
              <a:ext cx="335581" cy="88571"/>
            </a:xfrm>
            <a:custGeom>
              <a:avLst/>
              <a:gdLst/>
              <a:ahLst/>
              <a:cxnLst/>
              <a:rect l="l" t="t" r="r" b="b"/>
              <a:pathLst>
                <a:path w="10514" h="2775" extrusionOk="0">
                  <a:moveTo>
                    <a:pt x="0" y="238"/>
                  </a:moveTo>
                  <a:cubicBezTo>
                    <a:pt x="0" y="238"/>
                    <a:pt x="262" y="2310"/>
                    <a:pt x="3596" y="2548"/>
                  </a:cubicBezTo>
                  <a:cubicBezTo>
                    <a:pt x="6942" y="2774"/>
                    <a:pt x="10513" y="1953"/>
                    <a:pt x="1024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7" name="Google Shape;10397;p63"/>
            <p:cNvSpPr/>
            <p:nvPr/>
          </p:nvSpPr>
          <p:spPr>
            <a:xfrm>
              <a:off x="1229272" y="397586"/>
              <a:ext cx="388787" cy="238679"/>
            </a:xfrm>
            <a:custGeom>
              <a:avLst/>
              <a:gdLst/>
              <a:ahLst/>
              <a:cxnLst/>
              <a:rect l="l" t="t" r="r" b="b"/>
              <a:pathLst>
                <a:path w="12181" h="7478" extrusionOk="0">
                  <a:moveTo>
                    <a:pt x="12073" y="7014"/>
                  </a:moveTo>
                  <a:cubicBezTo>
                    <a:pt x="12073" y="7014"/>
                    <a:pt x="10097" y="370"/>
                    <a:pt x="8001" y="227"/>
                  </a:cubicBezTo>
                  <a:cubicBezTo>
                    <a:pt x="4667" y="1"/>
                    <a:pt x="429" y="5192"/>
                    <a:pt x="429" y="5192"/>
                  </a:cubicBezTo>
                  <a:cubicBezTo>
                    <a:pt x="0" y="5609"/>
                    <a:pt x="12180" y="7478"/>
                    <a:pt x="12073" y="701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8" name="Google Shape;10398;p63"/>
            <p:cNvSpPr/>
            <p:nvPr/>
          </p:nvSpPr>
          <p:spPr>
            <a:xfrm>
              <a:off x="1273130" y="448433"/>
              <a:ext cx="133575" cy="116563"/>
            </a:xfrm>
            <a:custGeom>
              <a:avLst/>
              <a:gdLst/>
              <a:ahLst/>
              <a:cxnLst/>
              <a:rect l="l" t="t" r="r" b="b"/>
              <a:pathLst>
                <a:path w="4185" h="3652" extrusionOk="0">
                  <a:moveTo>
                    <a:pt x="4072" y="1"/>
                  </a:moveTo>
                  <a:cubicBezTo>
                    <a:pt x="4059" y="1"/>
                    <a:pt x="4045" y="5"/>
                    <a:pt x="4032" y="15"/>
                  </a:cubicBezTo>
                  <a:cubicBezTo>
                    <a:pt x="2615" y="1075"/>
                    <a:pt x="1234" y="2170"/>
                    <a:pt x="55" y="3504"/>
                  </a:cubicBezTo>
                  <a:cubicBezTo>
                    <a:pt x="1" y="3567"/>
                    <a:pt x="56" y="3651"/>
                    <a:pt x="118" y="3651"/>
                  </a:cubicBezTo>
                  <a:cubicBezTo>
                    <a:pt x="137" y="3651"/>
                    <a:pt x="157" y="3643"/>
                    <a:pt x="174" y="3623"/>
                  </a:cubicBezTo>
                  <a:cubicBezTo>
                    <a:pt x="1353" y="2313"/>
                    <a:pt x="2710" y="1218"/>
                    <a:pt x="4115" y="170"/>
                  </a:cubicBezTo>
                  <a:cubicBezTo>
                    <a:pt x="4185" y="110"/>
                    <a:pt x="4138" y="1"/>
                    <a:pt x="407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9" name="Google Shape;10399;p63"/>
            <p:cNvSpPr/>
            <p:nvPr/>
          </p:nvSpPr>
          <p:spPr>
            <a:xfrm>
              <a:off x="1057865" y="542755"/>
              <a:ext cx="597815" cy="931097"/>
            </a:xfrm>
            <a:custGeom>
              <a:avLst/>
              <a:gdLst/>
              <a:ahLst/>
              <a:cxnLst/>
              <a:rect l="l" t="t" r="r" b="b"/>
              <a:pathLst>
                <a:path w="18730" h="29172" extrusionOk="0">
                  <a:moveTo>
                    <a:pt x="16705" y="1739"/>
                  </a:moveTo>
                  <a:lnTo>
                    <a:pt x="5275" y="191"/>
                  </a:lnTo>
                  <a:cubicBezTo>
                    <a:pt x="3906" y="1"/>
                    <a:pt x="3787" y="1513"/>
                    <a:pt x="3763" y="1668"/>
                  </a:cubicBezTo>
                  <a:cubicBezTo>
                    <a:pt x="3668" y="2168"/>
                    <a:pt x="3572" y="2692"/>
                    <a:pt x="3489" y="3216"/>
                  </a:cubicBezTo>
                  <a:cubicBezTo>
                    <a:pt x="2941" y="6418"/>
                    <a:pt x="2620" y="9502"/>
                    <a:pt x="2394" y="13336"/>
                  </a:cubicBezTo>
                  <a:cubicBezTo>
                    <a:pt x="2382" y="13550"/>
                    <a:pt x="1632" y="14217"/>
                    <a:pt x="1215" y="14741"/>
                  </a:cubicBezTo>
                  <a:cubicBezTo>
                    <a:pt x="251" y="15955"/>
                    <a:pt x="1" y="17063"/>
                    <a:pt x="572" y="17610"/>
                  </a:cubicBezTo>
                  <a:cubicBezTo>
                    <a:pt x="1072" y="18110"/>
                    <a:pt x="2239" y="17277"/>
                    <a:pt x="2227" y="17527"/>
                  </a:cubicBezTo>
                  <a:cubicBezTo>
                    <a:pt x="2120" y="20896"/>
                    <a:pt x="2013" y="20563"/>
                    <a:pt x="2203" y="23468"/>
                  </a:cubicBezTo>
                  <a:cubicBezTo>
                    <a:pt x="2239" y="24123"/>
                    <a:pt x="2298" y="24778"/>
                    <a:pt x="2346" y="25421"/>
                  </a:cubicBezTo>
                  <a:cubicBezTo>
                    <a:pt x="2382" y="25838"/>
                    <a:pt x="2406" y="26242"/>
                    <a:pt x="2465" y="26647"/>
                  </a:cubicBezTo>
                  <a:cubicBezTo>
                    <a:pt x="2644" y="28052"/>
                    <a:pt x="3930" y="28516"/>
                    <a:pt x="4918" y="28588"/>
                  </a:cubicBezTo>
                  <a:cubicBezTo>
                    <a:pt x="8394" y="28814"/>
                    <a:pt x="11133" y="28850"/>
                    <a:pt x="14621" y="29088"/>
                  </a:cubicBezTo>
                  <a:cubicBezTo>
                    <a:pt x="15872" y="29171"/>
                    <a:pt x="16907" y="28100"/>
                    <a:pt x="16776" y="26850"/>
                  </a:cubicBezTo>
                  <a:cubicBezTo>
                    <a:pt x="16753" y="26600"/>
                    <a:pt x="16729" y="26349"/>
                    <a:pt x="16705" y="26088"/>
                  </a:cubicBezTo>
                  <a:cubicBezTo>
                    <a:pt x="16645" y="25445"/>
                    <a:pt x="16562" y="24778"/>
                    <a:pt x="16538" y="24099"/>
                  </a:cubicBezTo>
                  <a:cubicBezTo>
                    <a:pt x="16157" y="14717"/>
                    <a:pt x="17729" y="9157"/>
                    <a:pt x="18205" y="6216"/>
                  </a:cubicBezTo>
                  <a:cubicBezTo>
                    <a:pt x="18300" y="5585"/>
                    <a:pt x="18419" y="4966"/>
                    <a:pt x="18539" y="4359"/>
                  </a:cubicBezTo>
                  <a:cubicBezTo>
                    <a:pt x="18586" y="4049"/>
                    <a:pt x="18729" y="2037"/>
                    <a:pt x="16705" y="1739"/>
                  </a:cubicBezTo>
                  <a:close/>
                </a:path>
              </a:pathLst>
            </a:custGeom>
            <a:solidFill>
              <a:srgbClr val="F1CE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0" name="Google Shape;10400;p63"/>
            <p:cNvSpPr/>
            <p:nvPr/>
          </p:nvSpPr>
          <p:spPr>
            <a:xfrm>
              <a:off x="1057865" y="522997"/>
              <a:ext cx="597815" cy="931480"/>
            </a:xfrm>
            <a:custGeom>
              <a:avLst/>
              <a:gdLst/>
              <a:ahLst/>
              <a:cxnLst/>
              <a:rect l="l" t="t" r="r" b="b"/>
              <a:pathLst>
                <a:path w="18730" h="29184" extrusionOk="0">
                  <a:moveTo>
                    <a:pt x="16705" y="1751"/>
                  </a:moveTo>
                  <a:lnTo>
                    <a:pt x="5275" y="191"/>
                  </a:lnTo>
                  <a:cubicBezTo>
                    <a:pt x="3906" y="1"/>
                    <a:pt x="3787" y="1525"/>
                    <a:pt x="3763" y="1680"/>
                  </a:cubicBezTo>
                  <a:cubicBezTo>
                    <a:pt x="3668" y="2180"/>
                    <a:pt x="3572" y="2704"/>
                    <a:pt x="3489" y="3227"/>
                  </a:cubicBezTo>
                  <a:cubicBezTo>
                    <a:pt x="2941" y="6430"/>
                    <a:pt x="2620" y="9514"/>
                    <a:pt x="2394" y="13348"/>
                  </a:cubicBezTo>
                  <a:cubicBezTo>
                    <a:pt x="2382" y="13562"/>
                    <a:pt x="1632" y="14229"/>
                    <a:pt x="1215" y="14753"/>
                  </a:cubicBezTo>
                  <a:cubicBezTo>
                    <a:pt x="251" y="15967"/>
                    <a:pt x="1" y="17074"/>
                    <a:pt x="572" y="17622"/>
                  </a:cubicBezTo>
                  <a:cubicBezTo>
                    <a:pt x="1072" y="18110"/>
                    <a:pt x="2239" y="17289"/>
                    <a:pt x="2227" y="17539"/>
                  </a:cubicBezTo>
                  <a:cubicBezTo>
                    <a:pt x="2120" y="20896"/>
                    <a:pt x="2013" y="20575"/>
                    <a:pt x="2203" y="23480"/>
                  </a:cubicBezTo>
                  <a:cubicBezTo>
                    <a:pt x="2239" y="24135"/>
                    <a:pt x="2298" y="24790"/>
                    <a:pt x="2346" y="25433"/>
                  </a:cubicBezTo>
                  <a:cubicBezTo>
                    <a:pt x="2382" y="25849"/>
                    <a:pt x="2406" y="26254"/>
                    <a:pt x="2465" y="26659"/>
                  </a:cubicBezTo>
                  <a:cubicBezTo>
                    <a:pt x="2644" y="28052"/>
                    <a:pt x="3930" y="28528"/>
                    <a:pt x="4918" y="28600"/>
                  </a:cubicBezTo>
                  <a:cubicBezTo>
                    <a:pt x="8394" y="28826"/>
                    <a:pt x="11133" y="28862"/>
                    <a:pt x="14621" y="29100"/>
                  </a:cubicBezTo>
                  <a:cubicBezTo>
                    <a:pt x="15872" y="29183"/>
                    <a:pt x="16907" y="28111"/>
                    <a:pt x="16776" y="26861"/>
                  </a:cubicBezTo>
                  <a:cubicBezTo>
                    <a:pt x="16753" y="26611"/>
                    <a:pt x="16729" y="26361"/>
                    <a:pt x="16705" y="26099"/>
                  </a:cubicBezTo>
                  <a:cubicBezTo>
                    <a:pt x="16645" y="25456"/>
                    <a:pt x="16562" y="24790"/>
                    <a:pt x="16538" y="24111"/>
                  </a:cubicBezTo>
                  <a:cubicBezTo>
                    <a:pt x="16157" y="14729"/>
                    <a:pt x="17729" y="9157"/>
                    <a:pt x="18205" y="6228"/>
                  </a:cubicBezTo>
                  <a:cubicBezTo>
                    <a:pt x="18300" y="5585"/>
                    <a:pt x="18419" y="4966"/>
                    <a:pt x="18539" y="4370"/>
                  </a:cubicBezTo>
                  <a:cubicBezTo>
                    <a:pt x="18586" y="4049"/>
                    <a:pt x="18729" y="2037"/>
                    <a:pt x="16705" y="175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1" name="Google Shape;10401;p63"/>
            <p:cNvSpPr/>
            <p:nvPr/>
          </p:nvSpPr>
          <p:spPr>
            <a:xfrm>
              <a:off x="1146410" y="807652"/>
              <a:ext cx="57420" cy="72261"/>
            </a:xfrm>
            <a:custGeom>
              <a:avLst/>
              <a:gdLst/>
              <a:ahLst/>
              <a:cxnLst/>
              <a:rect l="l" t="t" r="r" b="b"/>
              <a:pathLst>
                <a:path w="1799" h="2264" extrusionOk="0">
                  <a:moveTo>
                    <a:pt x="912" y="0"/>
                  </a:moveTo>
                  <a:cubicBezTo>
                    <a:pt x="432" y="0"/>
                    <a:pt x="36" y="496"/>
                    <a:pt x="24" y="1120"/>
                  </a:cubicBezTo>
                  <a:cubicBezTo>
                    <a:pt x="1" y="1739"/>
                    <a:pt x="382" y="2251"/>
                    <a:pt x="870" y="2263"/>
                  </a:cubicBezTo>
                  <a:cubicBezTo>
                    <a:pt x="876" y="2263"/>
                    <a:pt x="881" y="2263"/>
                    <a:pt x="887" y="2263"/>
                  </a:cubicBezTo>
                  <a:cubicBezTo>
                    <a:pt x="1368" y="2263"/>
                    <a:pt x="1763" y="1779"/>
                    <a:pt x="1775" y="1156"/>
                  </a:cubicBezTo>
                  <a:cubicBezTo>
                    <a:pt x="1799" y="536"/>
                    <a:pt x="1418" y="24"/>
                    <a:pt x="929" y="1"/>
                  </a:cubicBezTo>
                  <a:cubicBezTo>
                    <a:pt x="924" y="0"/>
                    <a:pt x="918" y="0"/>
                    <a:pt x="912" y="0"/>
                  </a:cubicBezTo>
                  <a:close/>
                </a:path>
              </a:pathLst>
            </a:custGeom>
            <a:solidFill>
              <a:srgbClr val="F0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2" name="Google Shape;10402;p63"/>
            <p:cNvSpPr/>
            <p:nvPr/>
          </p:nvSpPr>
          <p:spPr>
            <a:xfrm>
              <a:off x="1423087" y="845285"/>
              <a:ext cx="73378" cy="72229"/>
            </a:xfrm>
            <a:custGeom>
              <a:avLst/>
              <a:gdLst/>
              <a:ahLst/>
              <a:cxnLst/>
              <a:rect l="l" t="t" r="r" b="b"/>
              <a:pathLst>
                <a:path w="2299" h="2263" extrusionOk="0">
                  <a:moveTo>
                    <a:pt x="1157" y="0"/>
                  </a:moveTo>
                  <a:cubicBezTo>
                    <a:pt x="536" y="0"/>
                    <a:pt x="36" y="484"/>
                    <a:pt x="12" y="1096"/>
                  </a:cubicBezTo>
                  <a:cubicBezTo>
                    <a:pt x="0" y="1727"/>
                    <a:pt x="489" y="2251"/>
                    <a:pt x="1120" y="2263"/>
                  </a:cubicBezTo>
                  <a:cubicBezTo>
                    <a:pt x="1127" y="2263"/>
                    <a:pt x="1134" y="2263"/>
                    <a:pt x="1142" y="2263"/>
                  </a:cubicBezTo>
                  <a:cubicBezTo>
                    <a:pt x="1751" y="2263"/>
                    <a:pt x="2263" y="1779"/>
                    <a:pt x="2275" y="1155"/>
                  </a:cubicBezTo>
                  <a:cubicBezTo>
                    <a:pt x="2298" y="536"/>
                    <a:pt x="1798" y="12"/>
                    <a:pt x="1179" y="0"/>
                  </a:cubicBezTo>
                  <a:cubicBezTo>
                    <a:pt x="1172" y="0"/>
                    <a:pt x="1164" y="0"/>
                    <a:pt x="1157" y="0"/>
                  </a:cubicBezTo>
                  <a:close/>
                </a:path>
              </a:pathLst>
            </a:custGeom>
            <a:solidFill>
              <a:srgbClr val="F0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3" name="Google Shape;10403;p63"/>
            <p:cNvSpPr/>
            <p:nvPr/>
          </p:nvSpPr>
          <p:spPr>
            <a:xfrm>
              <a:off x="1169232" y="595964"/>
              <a:ext cx="479975" cy="145225"/>
            </a:xfrm>
            <a:custGeom>
              <a:avLst/>
              <a:gdLst/>
              <a:ahLst/>
              <a:cxnLst/>
              <a:rect l="l" t="t" r="r" b="b"/>
              <a:pathLst>
                <a:path w="15038" h="4550" extrusionOk="0">
                  <a:moveTo>
                    <a:pt x="14716" y="4549"/>
                  </a:moveTo>
                  <a:cubicBezTo>
                    <a:pt x="14811" y="3906"/>
                    <a:pt x="14919" y="3287"/>
                    <a:pt x="15038" y="2692"/>
                  </a:cubicBezTo>
                  <a:cubicBezTo>
                    <a:pt x="15038" y="2692"/>
                    <a:pt x="12335" y="2525"/>
                    <a:pt x="7918" y="1656"/>
                  </a:cubicBezTo>
                  <a:cubicBezTo>
                    <a:pt x="3691" y="822"/>
                    <a:pt x="274" y="1"/>
                    <a:pt x="274" y="1"/>
                  </a:cubicBezTo>
                  <a:cubicBezTo>
                    <a:pt x="179" y="513"/>
                    <a:pt x="83" y="1025"/>
                    <a:pt x="0" y="1549"/>
                  </a:cubicBezTo>
                  <a:cubicBezTo>
                    <a:pt x="0" y="1549"/>
                    <a:pt x="3477" y="2513"/>
                    <a:pt x="7525" y="3370"/>
                  </a:cubicBezTo>
                  <a:cubicBezTo>
                    <a:pt x="11561" y="4239"/>
                    <a:pt x="14716" y="4549"/>
                    <a:pt x="14716" y="4549"/>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4" name="Google Shape;10404;p63"/>
            <p:cNvSpPr/>
            <p:nvPr/>
          </p:nvSpPr>
          <p:spPr>
            <a:xfrm>
              <a:off x="1128184" y="1291451"/>
              <a:ext cx="462516" cy="91220"/>
            </a:xfrm>
            <a:custGeom>
              <a:avLst/>
              <a:gdLst/>
              <a:ahLst/>
              <a:cxnLst/>
              <a:rect l="l" t="t" r="r" b="b"/>
              <a:pathLst>
                <a:path w="14491" h="2858" extrusionOk="0">
                  <a:moveTo>
                    <a:pt x="143" y="1965"/>
                  </a:moveTo>
                  <a:cubicBezTo>
                    <a:pt x="95" y="1322"/>
                    <a:pt x="48" y="667"/>
                    <a:pt x="0" y="0"/>
                  </a:cubicBezTo>
                  <a:cubicBezTo>
                    <a:pt x="2703" y="488"/>
                    <a:pt x="5418" y="798"/>
                    <a:pt x="8156" y="953"/>
                  </a:cubicBezTo>
                  <a:cubicBezTo>
                    <a:pt x="13049" y="1239"/>
                    <a:pt x="14323" y="643"/>
                    <a:pt x="14323" y="643"/>
                  </a:cubicBezTo>
                  <a:cubicBezTo>
                    <a:pt x="14371" y="1322"/>
                    <a:pt x="14431" y="1989"/>
                    <a:pt x="14490" y="2632"/>
                  </a:cubicBezTo>
                  <a:cubicBezTo>
                    <a:pt x="14490" y="2632"/>
                    <a:pt x="10966" y="2858"/>
                    <a:pt x="7989" y="2774"/>
                  </a:cubicBezTo>
                  <a:cubicBezTo>
                    <a:pt x="4572" y="2691"/>
                    <a:pt x="143" y="1965"/>
                    <a:pt x="143" y="1965"/>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5" name="Google Shape;10405;p63"/>
            <p:cNvSpPr/>
            <p:nvPr/>
          </p:nvSpPr>
          <p:spPr>
            <a:xfrm>
              <a:off x="1190490" y="978292"/>
              <a:ext cx="238296" cy="306695"/>
            </a:xfrm>
            <a:custGeom>
              <a:avLst/>
              <a:gdLst/>
              <a:ahLst/>
              <a:cxnLst/>
              <a:rect l="l" t="t" r="r" b="b"/>
              <a:pathLst>
                <a:path w="7466" h="9609" extrusionOk="0">
                  <a:moveTo>
                    <a:pt x="7025" y="4215"/>
                  </a:moveTo>
                  <a:cubicBezTo>
                    <a:pt x="7466" y="6692"/>
                    <a:pt x="6359" y="8966"/>
                    <a:pt x="4537" y="9287"/>
                  </a:cubicBezTo>
                  <a:cubicBezTo>
                    <a:pt x="2715" y="9609"/>
                    <a:pt x="882" y="7871"/>
                    <a:pt x="441" y="5406"/>
                  </a:cubicBezTo>
                  <a:cubicBezTo>
                    <a:pt x="1" y="2929"/>
                    <a:pt x="1108" y="655"/>
                    <a:pt x="2930" y="334"/>
                  </a:cubicBezTo>
                  <a:cubicBezTo>
                    <a:pt x="4751" y="1"/>
                    <a:pt x="6585" y="1751"/>
                    <a:pt x="7025" y="4215"/>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6" name="Google Shape;10406;p63"/>
            <p:cNvSpPr/>
            <p:nvPr/>
          </p:nvSpPr>
          <p:spPr>
            <a:xfrm>
              <a:off x="1432216" y="900058"/>
              <a:ext cx="132170" cy="106828"/>
            </a:xfrm>
            <a:custGeom>
              <a:avLst/>
              <a:gdLst/>
              <a:ahLst/>
              <a:cxnLst/>
              <a:rect l="l" t="t" r="r" b="b"/>
              <a:pathLst>
                <a:path w="4141" h="3347" extrusionOk="0">
                  <a:moveTo>
                    <a:pt x="1923" y="0"/>
                  </a:moveTo>
                  <a:cubicBezTo>
                    <a:pt x="1652" y="0"/>
                    <a:pt x="1389" y="91"/>
                    <a:pt x="1155" y="308"/>
                  </a:cubicBezTo>
                  <a:cubicBezTo>
                    <a:pt x="0" y="1368"/>
                    <a:pt x="1453" y="2737"/>
                    <a:pt x="2310" y="3333"/>
                  </a:cubicBezTo>
                  <a:cubicBezTo>
                    <a:pt x="2324" y="3342"/>
                    <a:pt x="2338" y="3347"/>
                    <a:pt x="2351" y="3347"/>
                  </a:cubicBezTo>
                  <a:cubicBezTo>
                    <a:pt x="2420" y="3347"/>
                    <a:pt x="2473" y="3237"/>
                    <a:pt x="2393" y="3178"/>
                  </a:cubicBezTo>
                  <a:lnTo>
                    <a:pt x="2393" y="3178"/>
                  </a:lnTo>
                  <a:lnTo>
                    <a:pt x="2393" y="3190"/>
                  </a:lnTo>
                  <a:cubicBezTo>
                    <a:pt x="1655" y="2678"/>
                    <a:pt x="48" y="1225"/>
                    <a:pt x="1393" y="356"/>
                  </a:cubicBezTo>
                  <a:cubicBezTo>
                    <a:pt x="1580" y="240"/>
                    <a:pt x="1775" y="190"/>
                    <a:pt x="1970" y="190"/>
                  </a:cubicBezTo>
                  <a:cubicBezTo>
                    <a:pt x="2799" y="190"/>
                    <a:pt x="3645" y="1092"/>
                    <a:pt x="3953" y="1737"/>
                  </a:cubicBezTo>
                  <a:cubicBezTo>
                    <a:pt x="3968" y="1771"/>
                    <a:pt x="3994" y="1784"/>
                    <a:pt x="4020" y="1784"/>
                  </a:cubicBezTo>
                  <a:cubicBezTo>
                    <a:pt x="4078" y="1784"/>
                    <a:pt x="4140" y="1719"/>
                    <a:pt x="4108" y="1654"/>
                  </a:cubicBezTo>
                  <a:cubicBezTo>
                    <a:pt x="3780" y="970"/>
                    <a:pt x="2809" y="0"/>
                    <a:pt x="192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7" name="Google Shape;10407;p63"/>
            <p:cNvSpPr/>
            <p:nvPr/>
          </p:nvSpPr>
          <p:spPr>
            <a:xfrm>
              <a:off x="1177212" y="795969"/>
              <a:ext cx="42195" cy="40408"/>
            </a:xfrm>
            <a:custGeom>
              <a:avLst/>
              <a:gdLst/>
              <a:ahLst/>
              <a:cxnLst/>
              <a:rect l="l" t="t" r="r" b="b"/>
              <a:pathLst>
                <a:path w="1322" h="1266" extrusionOk="0">
                  <a:moveTo>
                    <a:pt x="656" y="0"/>
                  </a:moveTo>
                  <a:cubicBezTo>
                    <a:pt x="356" y="0"/>
                    <a:pt x="102" y="224"/>
                    <a:pt x="60" y="533"/>
                  </a:cubicBezTo>
                  <a:cubicBezTo>
                    <a:pt x="0" y="867"/>
                    <a:pt x="214" y="1188"/>
                    <a:pt x="560" y="1260"/>
                  </a:cubicBezTo>
                  <a:cubicBezTo>
                    <a:pt x="588" y="1264"/>
                    <a:pt x="617" y="1266"/>
                    <a:pt x="645" y="1266"/>
                  </a:cubicBezTo>
                  <a:cubicBezTo>
                    <a:pt x="946" y="1266"/>
                    <a:pt x="1219" y="1041"/>
                    <a:pt x="1262" y="736"/>
                  </a:cubicBezTo>
                  <a:cubicBezTo>
                    <a:pt x="1322" y="390"/>
                    <a:pt x="1095" y="69"/>
                    <a:pt x="762" y="9"/>
                  </a:cubicBezTo>
                  <a:cubicBezTo>
                    <a:pt x="726" y="3"/>
                    <a:pt x="691" y="0"/>
                    <a:pt x="6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8" name="Google Shape;10408;p63"/>
            <p:cNvSpPr/>
            <p:nvPr/>
          </p:nvSpPr>
          <p:spPr>
            <a:xfrm>
              <a:off x="1405212" y="826357"/>
              <a:ext cx="42227" cy="40056"/>
            </a:xfrm>
            <a:custGeom>
              <a:avLst/>
              <a:gdLst/>
              <a:ahLst/>
              <a:cxnLst/>
              <a:rect l="l" t="t" r="r" b="b"/>
              <a:pathLst>
                <a:path w="1323" h="1255" extrusionOk="0">
                  <a:moveTo>
                    <a:pt x="660" y="1"/>
                  </a:moveTo>
                  <a:cubicBezTo>
                    <a:pt x="366" y="1"/>
                    <a:pt x="103" y="224"/>
                    <a:pt x="60" y="534"/>
                  </a:cubicBezTo>
                  <a:cubicBezTo>
                    <a:pt x="1" y="867"/>
                    <a:pt x="227" y="1177"/>
                    <a:pt x="560" y="1248"/>
                  </a:cubicBezTo>
                  <a:cubicBezTo>
                    <a:pt x="591" y="1252"/>
                    <a:pt x="622" y="1255"/>
                    <a:pt x="652" y="1255"/>
                  </a:cubicBezTo>
                  <a:cubicBezTo>
                    <a:pt x="959" y="1255"/>
                    <a:pt x="1220" y="1039"/>
                    <a:pt x="1263" y="724"/>
                  </a:cubicBezTo>
                  <a:cubicBezTo>
                    <a:pt x="1322" y="391"/>
                    <a:pt x="1096" y="69"/>
                    <a:pt x="763" y="10"/>
                  </a:cubicBezTo>
                  <a:cubicBezTo>
                    <a:pt x="728" y="4"/>
                    <a:pt x="694" y="1"/>
                    <a:pt x="6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9" name="Google Shape;10409;p63"/>
            <p:cNvSpPr/>
            <p:nvPr/>
          </p:nvSpPr>
          <p:spPr>
            <a:xfrm>
              <a:off x="1263841" y="843689"/>
              <a:ext cx="47078" cy="29205"/>
            </a:xfrm>
            <a:custGeom>
              <a:avLst/>
              <a:gdLst/>
              <a:ahLst/>
              <a:cxnLst/>
              <a:rect l="l" t="t" r="r" b="b"/>
              <a:pathLst>
                <a:path w="1475" h="915" extrusionOk="0">
                  <a:moveTo>
                    <a:pt x="108" y="1"/>
                  </a:moveTo>
                  <a:cubicBezTo>
                    <a:pt x="92" y="1"/>
                    <a:pt x="77" y="8"/>
                    <a:pt x="72" y="27"/>
                  </a:cubicBezTo>
                  <a:cubicBezTo>
                    <a:pt x="1" y="467"/>
                    <a:pt x="227" y="860"/>
                    <a:pt x="679" y="908"/>
                  </a:cubicBezTo>
                  <a:cubicBezTo>
                    <a:pt x="712" y="912"/>
                    <a:pt x="744" y="914"/>
                    <a:pt x="776" y="914"/>
                  </a:cubicBezTo>
                  <a:cubicBezTo>
                    <a:pt x="1162" y="914"/>
                    <a:pt x="1474" y="590"/>
                    <a:pt x="1441" y="205"/>
                  </a:cubicBezTo>
                  <a:cubicBezTo>
                    <a:pt x="1441" y="175"/>
                    <a:pt x="1418" y="160"/>
                    <a:pt x="1395" y="160"/>
                  </a:cubicBezTo>
                  <a:cubicBezTo>
                    <a:pt x="1373" y="160"/>
                    <a:pt x="1352" y="175"/>
                    <a:pt x="1358" y="205"/>
                  </a:cubicBezTo>
                  <a:cubicBezTo>
                    <a:pt x="1381" y="543"/>
                    <a:pt x="1116" y="827"/>
                    <a:pt x="785" y="827"/>
                  </a:cubicBezTo>
                  <a:cubicBezTo>
                    <a:pt x="766" y="827"/>
                    <a:pt x="747" y="826"/>
                    <a:pt x="727" y="824"/>
                  </a:cubicBezTo>
                  <a:cubicBezTo>
                    <a:pt x="310" y="800"/>
                    <a:pt x="84" y="455"/>
                    <a:pt x="155" y="50"/>
                  </a:cubicBezTo>
                  <a:cubicBezTo>
                    <a:pt x="163" y="21"/>
                    <a:pt x="13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0" name="Google Shape;10410;p63"/>
            <p:cNvSpPr/>
            <p:nvPr/>
          </p:nvSpPr>
          <p:spPr>
            <a:xfrm>
              <a:off x="1433142" y="836220"/>
              <a:ext cx="10373" cy="7884"/>
            </a:xfrm>
            <a:custGeom>
              <a:avLst/>
              <a:gdLst/>
              <a:ahLst/>
              <a:cxnLst/>
              <a:rect l="l" t="t" r="r" b="b"/>
              <a:pathLst>
                <a:path w="325" h="247" extrusionOk="0">
                  <a:moveTo>
                    <a:pt x="194" y="1"/>
                  </a:moveTo>
                  <a:cubicBezTo>
                    <a:pt x="175" y="1"/>
                    <a:pt x="156" y="7"/>
                    <a:pt x="138" y="22"/>
                  </a:cubicBezTo>
                  <a:lnTo>
                    <a:pt x="66" y="94"/>
                  </a:lnTo>
                  <a:cubicBezTo>
                    <a:pt x="1" y="159"/>
                    <a:pt x="68" y="247"/>
                    <a:pt x="134" y="247"/>
                  </a:cubicBezTo>
                  <a:cubicBezTo>
                    <a:pt x="152" y="247"/>
                    <a:pt x="170" y="240"/>
                    <a:pt x="185" y="225"/>
                  </a:cubicBezTo>
                  <a:lnTo>
                    <a:pt x="269" y="153"/>
                  </a:lnTo>
                  <a:cubicBezTo>
                    <a:pt x="325" y="88"/>
                    <a:pt x="264" y="1"/>
                    <a:pt x="19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1" name="Google Shape;10411;p63"/>
            <p:cNvSpPr/>
            <p:nvPr/>
          </p:nvSpPr>
          <p:spPr>
            <a:xfrm>
              <a:off x="1206290" y="804907"/>
              <a:ext cx="10246" cy="7660"/>
            </a:xfrm>
            <a:custGeom>
              <a:avLst/>
              <a:gdLst/>
              <a:ahLst/>
              <a:cxnLst/>
              <a:rect l="l" t="t" r="r" b="b"/>
              <a:pathLst>
                <a:path w="321" h="240" extrusionOk="0">
                  <a:moveTo>
                    <a:pt x="196" y="0"/>
                  </a:moveTo>
                  <a:cubicBezTo>
                    <a:pt x="177" y="0"/>
                    <a:pt x="156" y="8"/>
                    <a:pt x="137" y="27"/>
                  </a:cubicBezTo>
                  <a:lnTo>
                    <a:pt x="65" y="99"/>
                  </a:lnTo>
                  <a:cubicBezTo>
                    <a:pt x="0" y="154"/>
                    <a:pt x="59" y="240"/>
                    <a:pt x="128" y="240"/>
                  </a:cubicBezTo>
                  <a:cubicBezTo>
                    <a:pt x="147" y="240"/>
                    <a:pt x="166" y="233"/>
                    <a:pt x="184" y="218"/>
                  </a:cubicBezTo>
                  <a:lnTo>
                    <a:pt x="256" y="146"/>
                  </a:lnTo>
                  <a:cubicBezTo>
                    <a:pt x="320" y="91"/>
                    <a:pt x="264" y="0"/>
                    <a:pt x="19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2" name="Google Shape;10412;p63"/>
            <p:cNvSpPr/>
            <p:nvPr/>
          </p:nvSpPr>
          <p:spPr>
            <a:xfrm>
              <a:off x="1415107" y="762039"/>
              <a:ext cx="41652" cy="21863"/>
            </a:xfrm>
            <a:custGeom>
              <a:avLst/>
              <a:gdLst/>
              <a:ahLst/>
              <a:cxnLst/>
              <a:rect l="l" t="t" r="r" b="b"/>
              <a:pathLst>
                <a:path w="1305" h="685" extrusionOk="0">
                  <a:moveTo>
                    <a:pt x="119" y="1"/>
                  </a:moveTo>
                  <a:cubicBezTo>
                    <a:pt x="0" y="1"/>
                    <a:pt x="0" y="168"/>
                    <a:pt x="119" y="168"/>
                  </a:cubicBezTo>
                  <a:cubicBezTo>
                    <a:pt x="500" y="179"/>
                    <a:pt x="870" y="358"/>
                    <a:pt x="1131" y="656"/>
                  </a:cubicBezTo>
                  <a:cubicBezTo>
                    <a:pt x="1149" y="676"/>
                    <a:pt x="1168" y="684"/>
                    <a:pt x="1188" y="684"/>
                  </a:cubicBezTo>
                  <a:cubicBezTo>
                    <a:pt x="1249" y="684"/>
                    <a:pt x="1305" y="600"/>
                    <a:pt x="1251" y="537"/>
                  </a:cubicBezTo>
                  <a:cubicBezTo>
                    <a:pt x="965" y="203"/>
                    <a:pt x="548" y="13"/>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3" name="Google Shape;10413;p63"/>
            <p:cNvSpPr/>
            <p:nvPr/>
          </p:nvSpPr>
          <p:spPr>
            <a:xfrm>
              <a:off x="1189852" y="735259"/>
              <a:ext cx="31088" cy="10405"/>
            </a:xfrm>
            <a:custGeom>
              <a:avLst/>
              <a:gdLst/>
              <a:ahLst/>
              <a:cxnLst/>
              <a:rect l="l" t="t" r="r" b="b"/>
              <a:pathLst>
                <a:path w="974" h="326" extrusionOk="0">
                  <a:moveTo>
                    <a:pt x="311" y="1"/>
                  </a:moveTo>
                  <a:cubicBezTo>
                    <a:pt x="242" y="1"/>
                    <a:pt x="173" y="6"/>
                    <a:pt x="104" y="18"/>
                  </a:cubicBezTo>
                  <a:cubicBezTo>
                    <a:pt x="1" y="30"/>
                    <a:pt x="41" y="186"/>
                    <a:pt x="141" y="186"/>
                  </a:cubicBezTo>
                  <a:cubicBezTo>
                    <a:pt x="144" y="186"/>
                    <a:pt x="148" y="185"/>
                    <a:pt x="152" y="185"/>
                  </a:cubicBezTo>
                  <a:cubicBezTo>
                    <a:pt x="201" y="177"/>
                    <a:pt x="251" y="173"/>
                    <a:pt x="301" y="173"/>
                  </a:cubicBezTo>
                  <a:cubicBezTo>
                    <a:pt x="479" y="173"/>
                    <a:pt x="658" y="223"/>
                    <a:pt x="807" y="316"/>
                  </a:cubicBezTo>
                  <a:cubicBezTo>
                    <a:pt x="820" y="323"/>
                    <a:pt x="833" y="326"/>
                    <a:pt x="845" y="326"/>
                  </a:cubicBezTo>
                  <a:cubicBezTo>
                    <a:pt x="922" y="326"/>
                    <a:pt x="974" y="212"/>
                    <a:pt x="902" y="161"/>
                  </a:cubicBezTo>
                  <a:cubicBezTo>
                    <a:pt x="723" y="54"/>
                    <a:pt x="518" y="1"/>
                    <a:pt x="3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4" name="Google Shape;10414;p63"/>
            <p:cNvSpPr/>
            <p:nvPr/>
          </p:nvSpPr>
          <p:spPr>
            <a:xfrm>
              <a:off x="1197161" y="568960"/>
              <a:ext cx="369094" cy="51004"/>
            </a:xfrm>
            <a:custGeom>
              <a:avLst/>
              <a:gdLst/>
              <a:ahLst/>
              <a:cxnLst/>
              <a:rect l="l" t="t" r="r" b="b"/>
              <a:pathLst>
                <a:path w="11564" h="1598" extrusionOk="0">
                  <a:moveTo>
                    <a:pt x="1065" y="0"/>
                  </a:moveTo>
                  <a:cubicBezTo>
                    <a:pt x="648" y="0"/>
                    <a:pt x="270" y="104"/>
                    <a:pt x="42" y="454"/>
                  </a:cubicBezTo>
                  <a:cubicBezTo>
                    <a:pt x="1" y="519"/>
                    <a:pt x="61" y="579"/>
                    <a:pt x="122" y="579"/>
                  </a:cubicBezTo>
                  <a:cubicBezTo>
                    <a:pt x="150" y="579"/>
                    <a:pt x="178" y="567"/>
                    <a:pt x="197" y="537"/>
                  </a:cubicBezTo>
                  <a:cubicBezTo>
                    <a:pt x="375" y="270"/>
                    <a:pt x="748" y="184"/>
                    <a:pt x="1181" y="184"/>
                  </a:cubicBezTo>
                  <a:cubicBezTo>
                    <a:pt x="1847" y="184"/>
                    <a:pt x="2654" y="389"/>
                    <a:pt x="3102" y="454"/>
                  </a:cubicBezTo>
                  <a:lnTo>
                    <a:pt x="6245" y="883"/>
                  </a:lnTo>
                  <a:cubicBezTo>
                    <a:pt x="7971" y="1121"/>
                    <a:pt x="9698" y="1359"/>
                    <a:pt x="11424" y="1597"/>
                  </a:cubicBezTo>
                  <a:cubicBezTo>
                    <a:pt x="11428" y="1597"/>
                    <a:pt x="11432" y="1598"/>
                    <a:pt x="11436" y="1598"/>
                  </a:cubicBezTo>
                  <a:cubicBezTo>
                    <a:pt x="11534" y="1598"/>
                    <a:pt x="11564" y="1453"/>
                    <a:pt x="11472" y="1430"/>
                  </a:cubicBezTo>
                  <a:cubicBezTo>
                    <a:pt x="9507" y="1168"/>
                    <a:pt x="7555" y="894"/>
                    <a:pt x="5590" y="621"/>
                  </a:cubicBezTo>
                  <a:lnTo>
                    <a:pt x="2471" y="192"/>
                  </a:lnTo>
                  <a:cubicBezTo>
                    <a:pt x="2065" y="135"/>
                    <a:pt x="1540" y="0"/>
                    <a:pt x="10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5" name="Google Shape;10415;p63"/>
            <p:cNvSpPr/>
            <p:nvPr/>
          </p:nvSpPr>
          <p:spPr>
            <a:xfrm>
              <a:off x="1172264" y="620127"/>
              <a:ext cx="21002" cy="109924"/>
            </a:xfrm>
            <a:custGeom>
              <a:avLst/>
              <a:gdLst/>
              <a:ahLst/>
              <a:cxnLst/>
              <a:rect l="l" t="t" r="r" b="b"/>
              <a:pathLst>
                <a:path w="658" h="3444" extrusionOk="0">
                  <a:moveTo>
                    <a:pt x="557" y="1"/>
                  </a:moveTo>
                  <a:cubicBezTo>
                    <a:pt x="522" y="1"/>
                    <a:pt x="487" y="21"/>
                    <a:pt x="477" y="65"/>
                  </a:cubicBezTo>
                  <a:cubicBezTo>
                    <a:pt x="227" y="1149"/>
                    <a:pt x="72" y="2244"/>
                    <a:pt x="0" y="3363"/>
                  </a:cubicBezTo>
                  <a:cubicBezTo>
                    <a:pt x="0" y="3417"/>
                    <a:pt x="42" y="3444"/>
                    <a:pt x="84" y="3444"/>
                  </a:cubicBezTo>
                  <a:cubicBezTo>
                    <a:pt x="125" y="3444"/>
                    <a:pt x="167" y="3417"/>
                    <a:pt x="167" y="3363"/>
                  </a:cubicBezTo>
                  <a:cubicBezTo>
                    <a:pt x="238" y="2268"/>
                    <a:pt x="393" y="1173"/>
                    <a:pt x="643" y="101"/>
                  </a:cubicBezTo>
                  <a:cubicBezTo>
                    <a:pt x="657" y="39"/>
                    <a:pt x="607" y="1"/>
                    <a:pt x="55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6" name="Google Shape;10416;p63"/>
            <p:cNvSpPr/>
            <p:nvPr/>
          </p:nvSpPr>
          <p:spPr>
            <a:xfrm>
              <a:off x="1138813" y="886045"/>
              <a:ext cx="23204" cy="424694"/>
            </a:xfrm>
            <a:custGeom>
              <a:avLst/>
              <a:gdLst/>
              <a:ahLst/>
              <a:cxnLst/>
              <a:rect l="l" t="t" r="r" b="b"/>
              <a:pathLst>
                <a:path w="727" h="13306" extrusionOk="0">
                  <a:moveTo>
                    <a:pt x="642" y="0"/>
                  </a:moveTo>
                  <a:cubicBezTo>
                    <a:pt x="599" y="0"/>
                    <a:pt x="554" y="27"/>
                    <a:pt x="548" y="81"/>
                  </a:cubicBezTo>
                  <a:cubicBezTo>
                    <a:pt x="441" y="1748"/>
                    <a:pt x="239" y="3402"/>
                    <a:pt x="143" y="5069"/>
                  </a:cubicBezTo>
                  <a:cubicBezTo>
                    <a:pt x="1" y="7784"/>
                    <a:pt x="36" y="10511"/>
                    <a:pt x="239" y="13225"/>
                  </a:cubicBezTo>
                  <a:cubicBezTo>
                    <a:pt x="245" y="13279"/>
                    <a:pt x="289" y="13306"/>
                    <a:pt x="332" y="13306"/>
                  </a:cubicBezTo>
                  <a:cubicBezTo>
                    <a:pt x="376" y="13306"/>
                    <a:pt x="417" y="13279"/>
                    <a:pt x="417" y="13225"/>
                  </a:cubicBezTo>
                  <a:cubicBezTo>
                    <a:pt x="203" y="10511"/>
                    <a:pt x="179" y="7784"/>
                    <a:pt x="322" y="5069"/>
                  </a:cubicBezTo>
                  <a:cubicBezTo>
                    <a:pt x="405" y="3402"/>
                    <a:pt x="620" y="1748"/>
                    <a:pt x="727" y="81"/>
                  </a:cubicBezTo>
                  <a:cubicBezTo>
                    <a:pt x="727" y="27"/>
                    <a:pt x="685" y="0"/>
                    <a:pt x="64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7" name="Google Shape;10417;p63"/>
            <p:cNvSpPr/>
            <p:nvPr/>
          </p:nvSpPr>
          <p:spPr>
            <a:xfrm>
              <a:off x="1152123" y="1363748"/>
              <a:ext cx="55026" cy="67218"/>
            </a:xfrm>
            <a:custGeom>
              <a:avLst/>
              <a:gdLst/>
              <a:ahLst/>
              <a:cxnLst/>
              <a:rect l="l" t="t" r="r" b="b"/>
              <a:pathLst>
                <a:path w="1724" h="2106" extrusionOk="0">
                  <a:moveTo>
                    <a:pt x="87" y="0"/>
                  </a:moveTo>
                  <a:cubicBezTo>
                    <a:pt x="45" y="0"/>
                    <a:pt x="6" y="27"/>
                    <a:pt x="12" y="81"/>
                  </a:cubicBezTo>
                  <a:lnTo>
                    <a:pt x="0" y="81"/>
                  </a:lnTo>
                  <a:cubicBezTo>
                    <a:pt x="96" y="1009"/>
                    <a:pt x="584" y="1938"/>
                    <a:pt x="1584" y="2105"/>
                  </a:cubicBezTo>
                  <a:cubicBezTo>
                    <a:pt x="1587" y="2105"/>
                    <a:pt x="1591" y="2105"/>
                    <a:pt x="1595" y="2105"/>
                  </a:cubicBezTo>
                  <a:cubicBezTo>
                    <a:pt x="1693" y="2105"/>
                    <a:pt x="1723" y="1950"/>
                    <a:pt x="1631" y="1938"/>
                  </a:cubicBezTo>
                  <a:cubicBezTo>
                    <a:pt x="715" y="1783"/>
                    <a:pt x="262" y="938"/>
                    <a:pt x="179" y="81"/>
                  </a:cubicBezTo>
                  <a:cubicBezTo>
                    <a:pt x="173" y="27"/>
                    <a:pt x="128" y="0"/>
                    <a:pt x="8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8" name="Google Shape;10418;p63"/>
            <p:cNvSpPr/>
            <p:nvPr/>
          </p:nvSpPr>
          <p:spPr>
            <a:xfrm>
              <a:off x="1078006" y="996965"/>
              <a:ext cx="56175" cy="89241"/>
            </a:xfrm>
            <a:custGeom>
              <a:avLst/>
              <a:gdLst/>
              <a:ahLst/>
              <a:cxnLst/>
              <a:rect l="l" t="t" r="r" b="b"/>
              <a:pathLst>
                <a:path w="1760" h="2796" extrusionOk="0">
                  <a:moveTo>
                    <a:pt x="1629" y="1"/>
                  </a:moveTo>
                  <a:cubicBezTo>
                    <a:pt x="1610" y="1"/>
                    <a:pt x="1590" y="7"/>
                    <a:pt x="1572" y="23"/>
                  </a:cubicBezTo>
                  <a:cubicBezTo>
                    <a:pt x="977" y="559"/>
                    <a:pt x="382" y="1190"/>
                    <a:pt x="167" y="1987"/>
                  </a:cubicBezTo>
                  <a:cubicBezTo>
                    <a:pt x="108" y="2178"/>
                    <a:pt x="1" y="2606"/>
                    <a:pt x="191" y="2773"/>
                  </a:cubicBezTo>
                  <a:cubicBezTo>
                    <a:pt x="209" y="2789"/>
                    <a:pt x="229" y="2795"/>
                    <a:pt x="248" y="2795"/>
                  </a:cubicBezTo>
                  <a:cubicBezTo>
                    <a:pt x="317" y="2795"/>
                    <a:pt x="375" y="2710"/>
                    <a:pt x="310" y="2654"/>
                  </a:cubicBezTo>
                  <a:cubicBezTo>
                    <a:pt x="143" y="2499"/>
                    <a:pt x="334" y="2011"/>
                    <a:pt x="382" y="1856"/>
                  </a:cubicBezTo>
                  <a:cubicBezTo>
                    <a:pt x="632" y="1166"/>
                    <a:pt x="1167" y="618"/>
                    <a:pt x="1703" y="142"/>
                  </a:cubicBezTo>
                  <a:cubicBezTo>
                    <a:pt x="1759" y="86"/>
                    <a:pt x="1698" y="1"/>
                    <a:pt x="162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9" name="Google Shape;10419;p63"/>
            <p:cNvSpPr/>
            <p:nvPr/>
          </p:nvSpPr>
          <p:spPr>
            <a:xfrm>
              <a:off x="1458039" y="921093"/>
              <a:ext cx="57675" cy="70250"/>
            </a:xfrm>
            <a:custGeom>
              <a:avLst/>
              <a:gdLst/>
              <a:ahLst/>
              <a:cxnLst/>
              <a:rect l="l" t="t" r="r" b="b"/>
              <a:pathLst>
                <a:path w="1807" h="2201" extrusionOk="0">
                  <a:moveTo>
                    <a:pt x="880" y="0"/>
                  </a:moveTo>
                  <a:cubicBezTo>
                    <a:pt x="865" y="0"/>
                    <a:pt x="849" y="6"/>
                    <a:pt x="834" y="19"/>
                  </a:cubicBezTo>
                  <a:cubicBezTo>
                    <a:pt x="1" y="602"/>
                    <a:pt x="1191" y="1757"/>
                    <a:pt x="1632" y="2174"/>
                  </a:cubicBezTo>
                  <a:cubicBezTo>
                    <a:pt x="1648" y="2192"/>
                    <a:pt x="1667" y="2200"/>
                    <a:pt x="1685" y="2200"/>
                  </a:cubicBezTo>
                  <a:cubicBezTo>
                    <a:pt x="1748" y="2200"/>
                    <a:pt x="1806" y="2110"/>
                    <a:pt x="1751" y="2054"/>
                  </a:cubicBezTo>
                  <a:cubicBezTo>
                    <a:pt x="1406" y="1721"/>
                    <a:pt x="263" y="626"/>
                    <a:pt x="918" y="161"/>
                  </a:cubicBezTo>
                  <a:cubicBezTo>
                    <a:pt x="996" y="113"/>
                    <a:pt x="946" y="0"/>
                    <a:pt x="88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0" name="Google Shape;10420;p63"/>
            <p:cNvSpPr/>
            <p:nvPr/>
          </p:nvSpPr>
          <p:spPr>
            <a:xfrm>
              <a:off x="1257042" y="1476295"/>
              <a:ext cx="225401" cy="34662"/>
            </a:xfrm>
            <a:custGeom>
              <a:avLst/>
              <a:gdLst/>
              <a:ahLst/>
              <a:cxnLst/>
              <a:rect l="l" t="t" r="r" b="b"/>
              <a:pathLst>
                <a:path w="7062" h="1086" extrusionOk="0">
                  <a:moveTo>
                    <a:pt x="112" y="1"/>
                  </a:moveTo>
                  <a:cubicBezTo>
                    <a:pt x="49" y="1"/>
                    <a:pt x="0" y="73"/>
                    <a:pt x="47" y="139"/>
                  </a:cubicBezTo>
                  <a:cubicBezTo>
                    <a:pt x="535" y="615"/>
                    <a:pt x="1595" y="781"/>
                    <a:pt x="2214" y="912"/>
                  </a:cubicBezTo>
                  <a:cubicBezTo>
                    <a:pt x="2805" y="1028"/>
                    <a:pt x="3405" y="1086"/>
                    <a:pt x="4004" y="1086"/>
                  </a:cubicBezTo>
                  <a:cubicBezTo>
                    <a:pt x="5008" y="1086"/>
                    <a:pt x="6010" y="924"/>
                    <a:pt x="6965" y="603"/>
                  </a:cubicBezTo>
                  <a:cubicBezTo>
                    <a:pt x="7061" y="571"/>
                    <a:pt x="7032" y="431"/>
                    <a:pt x="6946" y="431"/>
                  </a:cubicBezTo>
                  <a:cubicBezTo>
                    <a:pt x="6937" y="431"/>
                    <a:pt x="6927" y="433"/>
                    <a:pt x="6917" y="436"/>
                  </a:cubicBezTo>
                  <a:cubicBezTo>
                    <a:pt x="5977" y="757"/>
                    <a:pt x="4995" y="919"/>
                    <a:pt x="4012" y="919"/>
                  </a:cubicBezTo>
                  <a:cubicBezTo>
                    <a:pt x="3426" y="919"/>
                    <a:pt x="2840" y="861"/>
                    <a:pt x="2262" y="746"/>
                  </a:cubicBezTo>
                  <a:cubicBezTo>
                    <a:pt x="1666" y="627"/>
                    <a:pt x="630" y="472"/>
                    <a:pt x="166" y="19"/>
                  </a:cubicBezTo>
                  <a:cubicBezTo>
                    <a:pt x="148" y="7"/>
                    <a:pt x="129" y="1"/>
                    <a:pt x="11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1" name="Google Shape;10421;p63"/>
            <p:cNvSpPr/>
            <p:nvPr/>
          </p:nvSpPr>
          <p:spPr>
            <a:xfrm>
              <a:off x="1450665" y="424909"/>
              <a:ext cx="83337" cy="56526"/>
            </a:xfrm>
            <a:custGeom>
              <a:avLst/>
              <a:gdLst/>
              <a:ahLst/>
              <a:cxnLst/>
              <a:rect l="l" t="t" r="r" b="b"/>
              <a:pathLst>
                <a:path w="2611" h="1771" extrusionOk="0">
                  <a:moveTo>
                    <a:pt x="640" y="1"/>
                  </a:moveTo>
                  <a:cubicBezTo>
                    <a:pt x="463" y="1"/>
                    <a:pt x="285" y="25"/>
                    <a:pt x="101" y="50"/>
                  </a:cubicBezTo>
                  <a:cubicBezTo>
                    <a:pt x="1" y="72"/>
                    <a:pt x="25" y="219"/>
                    <a:pt x="126" y="219"/>
                  </a:cubicBezTo>
                  <a:cubicBezTo>
                    <a:pt x="133" y="219"/>
                    <a:pt x="141" y="218"/>
                    <a:pt x="148" y="216"/>
                  </a:cubicBezTo>
                  <a:cubicBezTo>
                    <a:pt x="285" y="188"/>
                    <a:pt x="424" y="173"/>
                    <a:pt x="563" y="173"/>
                  </a:cubicBezTo>
                  <a:cubicBezTo>
                    <a:pt x="716" y="173"/>
                    <a:pt x="868" y="191"/>
                    <a:pt x="1018" y="228"/>
                  </a:cubicBezTo>
                  <a:cubicBezTo>
                    <a:pt x="1708" y="443"/>
                    <a:pt x="2113" y="1121"/>
                    <a:pt x="2423" y="1728"/>
                  </a:cubicBezTo>
                  <a:cubicBezTo>
                    <a:pt x="2437" y="1758"/>
                    <a:pt x="2462" y="1770"/>
                    <a:pt x="2488" y="1770"/>
                  </a:cubicBezTo>
                  <a:cubicBezTo>
                    <a:pt x="2546" y="1770"/>
                    <a:pt x="2610" y="1707"/>
                    <a:pt x="2577" y="1633"/>
                  </a:cubicBezTo>
                  <a:cubicBezTo>
                    <a:pt x="2256" y="1014"/>
                    <a:pt x="1827" y="335"/>
                    <a:pt x="1137" y="85"/>
                  </a:cubicBezTo>
                  <a:cubicBezTo>
                    <a:pt x="970" y="22"/>
                    <a:pt x="805" y="1"/>
                    <a:pt x="64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2" name="Google Shape;10422;p63"/>
            <p:cNvSpPr/>
            <p:nvPr/>
          </p:nvSpPr>
          <p:spPr>
            <a:xfrm>
              <a:off x="1538539" y="509686"/>
              <a:ext cx="8554" cy="17555"/>
            </a:xfrm>
            <a:custGeom>
              <a:avLst/>
              <a:gdLst/>
              <a:ahLst/>
              <a:cxnLst/>
              <a:rect l="l" t="t" r="r" b="b"/>
              <a:pathLst>
                <a:path w="268" h="550" extrusionOk="0">
                  <a:moveTo>
                    <a:pt x="107" y="0"/>
                  </a:moveTo>
                  <a:cubicBezTo>
                    <a:pt x="56" y="0"/>
                    <a:pt x="0" y="43"/>
                    <a:pt x="15" y="108"/>
                  </a:cubicBezTo>
                  <a:lnTo>
                    <a:pt x="86" y="489"/>
                  </a:lnTo>
                  <a:cubicBezTo>
                    <a:pt x="96" y="532"/>
                    <a:pt x="127" y="550"/>
                    <a:pt x="161" y="550"/>
                  </a:cubicBezTo>
                  <a:cubicBezTo>
                    <a:pt x="212" y="550"/>
                    <a:pt x="267" y="507"/>
                    <a:pt x="253" y="442"/>
                  </a:cubicBezTo>
                  <a:lnTo>
                    <a:pt x="182" y="61"/>
                  </a:lnTo>
                  <a:cubicBezTo>
                    <a:pt x="172" y="18"/>
                    <a:pt x="141" y="0"/>
                    <a:pt x="10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423" name="Google Shape;10423;p63"/>
            <p:cNvGrpSpPr/>
            <p:nvPr/>
          </p:nvGrpSpPr>
          <p:grpSpPr>
            <a:xfrm>
              <a:off x="136257" y="846051"/>
              <a:ext cx="840564" cy="697817"/>
              <a:chOff x="136257" y="846051"/>
              <a:chExt cx="840564" cy="697817"/>
            </a:xfrm>
          </p:grpSpPr>
          <p:sp>
            <p:nvSpPr>
              <p:cNvPr id="10424" name="Google Shape;10424;p63"/>
              <p:cNvSpPr/>
              <p:nvPr/>
            </p:nvSpPr>
            <p:spPr>
              <a:xfrm>
                <a:off x="136257" y="846051"/>
                <a:ext cx="78709" cy="2681"/>
              </a:xfrm>
              <a:custGeom>
                <a:avLst/>
                <a:gdLst/>
                <a:ahLst/>
                <a:cxnLst/>
                <a:rect l="l" t="t" r="r" b="b"/>
                <a:pathLst>
                  <a:path w="2466" h="84" extrusionOk="0">
                    <a:moveTo>
                      <a:pt x="60" y="0"/>
                    </a:moveTo>
                    <a:cubicBezTo>
                      <a:pt x="1" y="0"/>
                      <a:pt x="1" y="84"/>
                      <a:pt x="60" y="84"/>
                    </a:cubicBezTo>
                    <a:lnTo>
                      <a:pt x="2406" y="84"/>
                    </a:lnTo>
                    <a:cubicBezTo>
                      <a:pt x="2465" y="84"/>
                      <a:pt x="2465" y="0"/>
                      <a:pt x="240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5" name="Google Shape;10425;p63"/>
              <p:cNvSpPr/>
              <p:nvPr/>
            </p:nvSpPr>
            <p:spPr>
              <a:xfrm>
                <a:off x="286501" y="855882"/>
                <a:ext cx="69580" cy="30385"/>
              </a:xfrm>
              <a:custGeom>
                <a:avLst/>
                <a:gdLst/>
                <a:ahLst/>
                <a:cxnLst/>
                <a:rect l="l" t="t" r="r" b="b"/>
                <a:pathLst>
                  <a:path w="2180" h="952" extrusionOk="0">
                    <a:moveTo>
                      <a:pt x="69" y="1"/>
                    </a:moveTo>
                    <a:cubicBezTo>
                      <a:pt x="18" y="1"/>
                      <a:pt x="1" y="74"/>
                      <a:pt x="56" y="85"/>
                    </a:cubicBezTo>
                    <a:lnTo>
                      <a:pt x="44" y="85"/>
                    </a:lnTo>
                    <a:cubicBezTo>
                      <a:pt x="783" y="204"/>
                      <a:pt x="1485" y="502"/>
                      <a:pt x="2092" y="942"/>
                    </a:cubicBezTo>
                    <a:cubicBezTo>
                      <a:pt x="2101" y="948"/>
                      <a:pt x="2109" y="951"/>
                      <a:pt x="2116" y="951"/>
                    </a:cubicBezTo>
                    <a:cubicBezTo>
                      <a:pt x="2154" y="951"/>
                      <a:pt x="2179" y="891"/>
                      <a:pt x="2140" y="871"/>
                    </a:cubicBezTo>
                    <a:cubicBezTo>
                      <a:pt x="1521" y="418"/>
                      <a:pt x="818" y="121"/>
                      <a:pt x="80" y="2"/>
                    </a:cubicBezTo>
                    <a:cubicBezTo>
                      <a:pt x="76" y="1"/>
                      <a:pt x="72" y="1"/>
                      <a:pt x="6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6" name="Google Shape;10426;p63"/>
              <p:cNvSpPr/>
              <p:nvPr/>
            </p:nvSpPr>
            <p:spPr>
              <a:xfrm>
                <a:off x="409646" y="958470"/>
                <a:ext cx="22023" cy="59079"/>
              </a:xfrm>
              <a:custGeom>
                <a:avLst/>
                <a:gdLst/>
                <a:ahLst/>
                <a:cxnLst/>
                <a:rect l="l" t="t" r="r" b="b"/>
                <a:pathLst>
                  <a:path w="690" h="1851" extrusionOk="0">
                    <a:moveTo>
                      <a:pt x="56" y="0"/>
                    </a:moveTo>
                    <a:cubicBezTo>
                      <a:pt x="30" y="0"/>
                      <a:pt x="1" y="21"/>
                      <a:pt x="8" y="50"/>
                    </a:cubicBezTo>
                    <a:lnTo>
                      <a:pt x="592" y="1824"/>
                    </a:lnTo>
                    <a:cubicBezTo>
                      <a:pt x="596" y="1842"/>
                      <a:pt x="613" y="1850"/>
                      <a:pt x="631" y="1850"/>
                    </a:cubicBezTo>
                    <a:cubicBezTo>
                      <a:pt x="659" y="1850"/>
                      <a:pt x="690" y="1830"/>
                      <a:pt x="675" y="1800"/>
                    </a:cubicBezTo>
                    <a:lnTo>
                      <a:pt x="92" y="26"/>
                    </a:lnTo>
                    <a:cubicBezTo>
                      <a:pt x="87" y="8"/>
                      <a:pt x="72" y="0"/>
                      <a:pt x="5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7" name="Google Shape;10427;p63"/>
              <p:cNvSpPr/>
              <p:nvPr/>
            </p:nvSpPr>
            <p:spPr>
              <a:xfrm>
                <a:off x="455897" y="1118257"/>
                <a:ext cx="3064" cy="59111"/>
              </a:xfrm>
              <a:custGeom>
                <a:avLst/>
                <a:gdLst/>
                <a:ahLst/>
                <a:cxnLst/>
                <a:rect l="l" t="t" r="r" b="b"/>
                <a:pathLst>
                  <a:path w="96" h="1852" extrusionOk="0">
                    <a:moveTo>
                      <a:pt x="43" y="0"/>
                    </a:moveTo>
                    <a:cubicBezTo>
                      <a:pt x="21" y="0"/>
                      <a:pt x="0" y="15"/>
                      <a:pt x="0" y="45"/>
                    </a:cubicBezTo>
                    <a:lnTo>
                      <a:pt x="0" y="1807"/>
                    </a:lnTo>
                    <a:cubicBezTo>
                      <a:pt x="0" y="1837"/>
                      <a:pt x="24" y="1851"/>
                      <a:pt x="48" y="1851"/>
                    </a:cubicBezTo>
                    <a:cubicBezTo>
                      <a:pt x="71" y="1851"/>
                      <a:pt x="95" y="1837"/>
                      <a:pt x="95" y="1807"/>
                    </a:cubicBezTo>
                    <a:lnTo>
                      <a:pt x="95" y="45"/>
                    </a:lnTo>
                    <a:cubicBezTo>
                      <a:pt x="89" y="15"/>
                      <a:pt x="65" y="0"/>
                      <a:pt x="4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8" name="Google Shape;10428;p63"/>
              <p:cNvSpPr/>
              <p:nvPr/>
            </p:nvSpPr>
            <p:spPr>
              <a:xfrm>
                <a:off x="473134" y="1268980"/>
                <a:ext cx="12639" cy="49823"/>
              </a:xfrm>
              <a:custGeom>
                <a:avLst/>
                <a:gdLst/>
                <a:ahLst/>
                <a:cxnLst/>
                <a:rect l="l" t="t" r="r" b="b"/>
                <a:pathLst>
                  <a:path w="396" h="1561" extrusionOk="0">
                    <a:moveTo>
                      <a:pt x="57" y="0"/>
                    </a:moveTo>
                    <a:cubicBezTo>
                      <a:pt x="31" y="0"/>
                      <a:pt x="0" y="24"/>
                      <a:pt x="8" y="61"/>
                    </a:cubicBezTo>
                    <a:lnTo>
                      <a:pt x="305" y="1526"/>
                    </a:lnTo>
                    <a:cubicBezTo>
                      <a:pt x="310" y="1550"/>
                      <a:pt x="327" y="1560"/>
                      <a:pt x="344" y="1560"/>
                    </a:cubicBezTo>
                    <a:cubicBezTo>
                      <a:pt x="369" y="1560"/>
                      <a:pt x="396" y="1537"/>
                      <a:pt x="389" y="1502"/>
                    </a:cubicBezTo>
                    <a:lnTo>
                      <a:pt x="91" y="26"/>
                    </a:lnTo>
                    <a:cubicBezTo>
                      <a:pt x="87" y="8"/>
                      <a:pt x="73" y="0"/>
                      <a:pt x="5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9" name="Google Shape;10429;p63"/>
              <p:cNvSpPr/>
              <p:nvPr/>
            </p:nvSpPr>
            <p:spPr>
              <a:xfrm>
                <a:off x="530270" y="1419000"/>
                <a:ext cx="31790" cy="31471"/>
              </a:xfrm>
              <a:custGeom>
                <a:avLst/>
                <a:gdLst/>
                <a:ahLst/>
                <a:cxnLst/>
                <a:rect l="l" t="t" r="r" b="b"/>
                <a:pathLst>
                  <a:path w="996" h="986" extrusionOk="0">
                    <a:moveTo>
                      <a:pt x="59" y="1"/>
                    </a:moveTo>
                    <a:cubicBezTo>
                      <a:pt x="28" y="1"/>
                      <a:pt x="0" y="49"/>
                      <a:pt x="27" y="76"/>
                    </a:cubicBezTo>
                    <a:lnTo>
                      <a:pt x="897" y="969"/>
                    </a:lnTo>
                    <a:cubicBezTo>
                      <a:pt x="908" y="980"/>
                      <a:pt x="920" y="985"/>
                      <a:pt x="931" y="985"/>
                    </a:cubicBezTo>
                    <a:cubicBezTo>
                      <a:pt x="967" y="985"/>
                      <a:pt x="995" y="937"/>
                      <a:pt x="968" y="910"/>
                    </a:cubicBezTo>
                    <a:lnTo>
                      <a:pt x="87" y="17"/>
                    </a:lnTo>
                    <a:cubicBezTo>
                      <a:pt x="79" y="5"/>
                      <a:pt x="69" y="1"/>
                      <a:pt x="5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0" name="Google Shape;10430;p63"/>
              <p:cNvSpPr/>
              <p:nvPr/>
            </p:nvSpPr>
            <p:spPr>
              <a:xfrm>
                <a:off x="614952" y="1484339"/>
                <a:ext cx="51228" cy="30864"/>
              </a:xfrm>
              <a:custGeom>
                <a:avLst/>
                <a:gdLst/>
                <a:ahLst/>
                <a:cxnLst/>
                <a:rect l="l" t="t" r="r" b="b"/>
                <a:pathLst>
                  <a:path w="1605" h="967" extrusionOk="0">
                    <a:moveTo>
                      <a:pt x="70" y="1"/>
                    </a:moveTo>
                    <a:cubicBezTo>
                      <a:pt x="30" y="1"/>
                      <a:pt x="0" y="58"/>
                      <a:pt x="41" y="89"/>
                    </a:cubicBezTo>
                    <a:lnTo>
                      <a:pt x="41" y="77"/>
                    </a:lnTo>
                    <a:lnTo>
                      <a:pt x="1518" y="958"/>
                    </a:lnTo>
                    <a:cubicBezTo>
                      <a:pt x="1526" y="964"/>
                      <a:pt x="1534" y="967"/>
                      <a:pt x="1542" y="967"/>
                    </a:cubicBezTo>
                    <a:cubicBezTo>
                      <a:pt x="1579" y="967"/>
                      <a:pt x="1605" y="906"/>
                      <a:pt x="1565" y="887"/>
                    </a:cubicBezTo>
                    <a:lnTo>
                      <a:pt x="89" y="6"/>
                    </a:lnTo>
                    <a:cubicBezTo>
                      <a:pt x="82" y="2"/>
                      <a:pt x="76" y="1"/>
                      <a:pt x="7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1" name="Google Shape;10431;p63"/>
              <p:cNvSpPr/>
              <p:nvPr/>
            </p:nvSpPr>
            <p:spPr>
              <a:xfrm>
                <a:off x="765228" y="1531260"/>
                <a:ext cx="50972" cy="3064"/>
              </a:xfrm>
              <a:custGeom>
                <a:avLst/>
                <a:gdLst/>
                <a:ahLst/>
                <a:cxnLst/>
                <a:rect l="l" t="t" r="r" b="b"/>
                <a:pathLst>
                  <a:path w="1597" h="96" extrusionOk="0">
                    <a:moveTo>
                      <a:pt x="60" y="0"/>
                    </a:moveTo>
                    <a:cubicBezTo>
                      <a:pt x="1" y="0"/>
                      <a:pt x="1" y="95"/>
                      <a:pt x="60" y="95"/>
                    </a:cubicBezTo>
                    <a:lnTo>
                      <a:pt x="1537" y="95"/>
                    </a:lnTo>
                    <a:cubicBezTo>
                      <a:pt x="1596" y="95"/>
                      <a:pt x="1596" y="0"/>
                      <a:pt x="153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2" name="Google Shape;10432;p63"/>
              <p:cNvSpPr/>
              <p:nvPr/>
            </p:nvSpPr>
            <p:spPr>
              <a:xfrm>
                <a:off x="877840" y="1531579"/>
                <a:ext cx="51100" cy="12288"/>
              </a:xfrm>
              <a:custGeom>
                <a:avLst/>
                <a:gdLst/>
                <a:ahLst/>
                <a:cxnLst/>
                <a:rect l="l" t="t" r="r" b="b"/>
                <a:pathLst>
                  <a:path w="1601" h="385" extrusionOk="0">
                    <a:moveTo>
                      <a:pt x="1532" y="1"/>
                    </a:moveTo>
                    <a:cubicBezTo>
                      <a:pt x="1529" y="1"/>
                      <a:pt x="1525" y="1"/>
                      <a:pt x="1521" y="2"/>
                    </a:cubicBezTo>
                    <a:lnTo>
                      <a:pt x="56" y="300"/>
                    </a:lnTo>
                    <a:cubicBezTo>
                      <a:pt x="1" y="311"/>
                      <a:pt x="18" y="384"/>
                      <a:pt x="69" y="384"/>
                    </a:cubicBezTo>
                    <a:cubicBezTo>
                      <a:pt x="73" y="384"/>
                      <a:pt x="76" y="384"/>
                      <a:pt x="80" y="383"/>
                    </a:cubicBezTo>
                    <a:lnTo>
                      <a:pt x="1545" y="85"/>
                    </a:lnTo>
                    <a:cubicBezTo>
                      <a:pt x="1600" y="74"/>
                      <a:pt x="1583" y="1"/>
                      <a:pt x="153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3" name="Google Shape;10433;p63"/>
              <p:cNvSpPr/>
              <p:nvPr/>
            </p:nvSpPr>
            <p:spPr>
              <a:xfrm>
                <a:off x="775506" y="1193491"/>
                <a:ext cx="2681" cy="49632"/>
              </a:xfrm>
              <a:custGeom>
                <a:avLst/>
                <a:gdLst/>
                <a:ahLst/>
                <a:cxnLst/>
                <a:rect l="l" t="t" r="r" b="b"/>
                <a:pathLst>
                  <a:path w="84" h="1555" extrusionOk="0">
                    <a:moveTo>
                      <a:pt x="42" y="0"/>
                    </a:moveTo>
                    <a:cubicBezTo>
                      <a:pt x="21" y="0"/>
                      <a:pt x="0" y="15"/>
                      <a:pt x="0" y="45"/>
                    </a:cubicBezTo>
                    <a:lnTo>
                      <a:pt x="0" y="1510"/>
                    </a:lnTo>
                    <a:cubicBezTo>
                      <a:pt x="0" y="1539"/>
                      <a:pt x="21" y="1554"/>
                      <a:pt x="42" y="1554"/>
                    </a:cubicBezTo>
                    <a:cubicBezTo>
                      <a:pt x="63" y="1554"/>
                      <a:pt x="84" y="1539"/>
                      <a:pt x="84" y="1510"/>
                    </a:cubicBezTo>
                    <a:lnTo>
                      <a:pt x="84" y="45"/>
                    </a:lnTo>
                    <a:cubicBezTo>
                      <a:pt x="84" y="15"/>
                      <a:pt x="63" y="0"/>
                      <a:pt x="4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4" name="Google Shape;10434;p63"/>
              <p:cNvSpPr/>
              <p:nvPr/>
            </p:nvSpPr>
            <p:spPr>
              <a:xfrm>
                <a:off x="812597" y="1098372"/>
                <a:ext cx="68942" cy="41716"/>
              </a:xfrm>
              <a:custGeom>
                <a:avLst/>
                <a:gdLst/>
                <a:ahLst/>
                <a:cxnLst/>
                <a:rect l="l" t="t" r="r" b="b"/>
                <a:pathLst>
                  <a:path w="2160" h="1307" extrusionOk="0">
                    <a:moveTo>
                      <a:pt x="2100" y="1"/>
                    </a:moveTo>
                    <a:cubicBezTo>
                      <a:pt x="1267" y="96"/>
                      <a:pt x="505" y="549"/>
                      <a:pt x="17" y="1239"/>
                    </a:cubicBezTo>
                    <a:cubicBezTo>
                      <a:pt x="0" y="1273"/>
                      <a:pt x="31" y="1306"/>
                      <a:pt x="63" y="1306"/>
                    </a:cubicBezTo>
                    <a:cubicBezTo>
                      <a:pt x="76" y="1306"/>
                      <a:pt x="90" y="1301"/>
                      <a:pt x="100" y="1287"/>
                    </a:cubicBezTo>
                    <a:cubicBezTo>
                      <a:pt x="565" y="620"/>
                      <a:pt x="1291" y="179"/>
                      <a:pt x="2100" y="96"/>
                    </a:cubicBezTo>
                    <a:cubicBezTo>
                      <a:pt x="2160" y="96"/>
                      <a:pt x="2160" y="1"/>
                      <a:pt x="210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5" name="Google Shape;10435;p63"/>
              <p:cNvSpPr/>
              <p:nvPr/>
            </p:nvSpPr>
            <p:spPr>
              <a:xfrm>
                <a:off x="924729" y="1127354"/>
                <a:ext cx="41269" cy="50079"/>
              </a:xfrm>
              <a:custGeom>
                <a:avLst/>
                <a:gdLst/>
                <a:ahLst/>
                <a:cxnLst/>
                <a:rect l="l" t="t" r="r" b="b"/>
                <a:pathLst>
                  <a:path w="1293" h="1569" extrusionOk="0">
                    <a:moveTo>
                      <a:pt x="64" y="1"/>
                    </a:moveTo>
                    <a:cubicBezTo>
                      <a:pt x="26" y="1"/>
                      <a:pt x="1" y="61"/>
                      <a:pt x="40" y="81"/>
                    </a:cubicBezTo>
                    <a:lnTo>
                      <a:pt x="52" y="81"/>
                    </a:lnTo>
                    <a:cubicBezTo>
                      <a:pt x="588" y="414"/>
                      <a:pt x="1004" y="926"/>
                      <a:pt x="1195" y="1534"/>
                    </a:cubicBezTo>
                    <a:cubicBezTo>
                      <a:pt x="1200" y="1558"/>
                      <a:pt x="1218" y="1568"/>
                      <a:pt x="1237" y="1568"/>
                    </a:cubicBezTo>
                    <a:cubicBezTo>
                      <a:pt x="1264" y="1568"/>
                      <a:pt x="1292" y="1545"/>
                      <a:pt x="1278" y="1510"/>
                    </a:cubicBezTo>
                    <a:cubicBezTo>
                      <a:pt x="1076" y="879"/>
                      <a:pt x="659" y="343"/>
                      <a:pt x="88" y="10"/>
                    </a:cubicBezTo>
                    <a:cubicBezTo>
                      <a:pt x="79" y="4"/>
                      <a:pt x="71" y="1"/>
                      <a:pt x="6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6" name="Google Shape;10436;p63"/>
              <p:cNvSpPr/>
              <p:nvPr/>
            </p:nvSpPr>
            <p:spPr>
              <a:xfrm>
                <a:off x="963767" y="1230964"/>
                <a:ext cx="13054" cy="59335"/>
              </a:xfrm>
              <a:custGeom>
                <a:avLst/>
                <a:gdLst/>
                <a:ahLst/>
                <a:cxnLst/>
                <a:rect l="l" t="t" r="r" b="b"/>
                <a:pathLst>
                  <a:path w="409" h="1859" extrusionOk="0">
                    <a:moveTo>
                      <a:pt x="351" y="1"/>
                    </a:moveTo>
                    <a:cubicBezTo>
                      <a:pt x="336" y="1"/>
                      <a:pt x="322" y="9"/>
                      <a:pt x="317" y="26"/>
                    </a:cubicBezTo>
                    <a:lnTo>
                      <a:pt x="317" y="38"/>
                    </a:lnTo>
                    <a:lnTo>
                      <a:pt x="8" y="1800"/>
                    </a:lnTo>
                    <a:cubicBezTo>
                      <a:pt x="1" y="1836"/>
                      <a:pt x="27" y="1858"/>
                      <a:pt x="53" y="1858"/>
                    </a:cubicBezTo>
                    <a:cubicBezTo>
                      <a:pt x="70" y="1858"/>
                      <a:pt x="86" y="1848"/>
                      <a:pt x="91" y="1824"/>
                    </a:cubicBezTo>
                    <a:lnTo>
                      <a:pt x="401" y="62"/>
                    </a:lnTo>
                    <a:cubicBezTo>
                      <a:pt x="408" y="24"/>
                      <a:pt x="377" y="1"/>
                      <a:pt x="35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437" name="Google Shape;10437;p63"/>
            <p:cNvSpPr/>
            <p:nvPr/>
          </p:nvSpPr>
          <p:spPr>
            <a:xfrm>
              <a:off x="924857" y="170800"/>
              <a:ext cx="3064" cy="31758"/>
            </a:xfrm>
            <a:custGeom>
              <a:avLst/>
              <a:gdLst/>
              <a:ahLst/>
              <a:cxnLst/>
              <a:rect l="l" t="t" r="r" b="b"/>
              <a:pathLst>
                <a:path w="96" h="995" extrusionOk="0">
                  <a:moveTo>
                    <a:pt x="48" y="1"/>
                  </a:moveTo>
                  <a:cubicBezTo>
                    <a:pt x="24" y="1"/>
                    <a:pt x="0" y="16"/>
                    <a:pt x="0" y="45"/>
                  </a:cubicBezTo>
                  <a:lnTo>
                    <a:pt x="0" y="950"/>
                  </a:lnTo>
                  <a:cubicBezTo>
                    <a:pt x="0" y="980"/>
                    <a:pt x="24" y="995"/>
                    <a:pt x="48" y="995"/>
                  </a:cubicBezTo>
                  <a:cubicBezTo>
                    <a:pt x="72" y="995"/>
                    <a:pt x="96" y="980"/>
                    <a:pt x="96" y="950"/>
                  </a:cubicBezTo>
                  <a:lnTo>
                    <a:pt x="96" y="45"/>
                  </a:lnTo>
                  <a:cubicBezTo>
                    <a:pt x="96" y="16"/>
                    <a:pt x="72" y="1"/>
                    <a:pt x="4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8" name="Google Shape;10438;p63"/>
            <p:cNvSpPr/>
            <p:nvPr/>
          </p:nvSpPr>
          <p:spPr>
            <a:xfrm>
              <a:off x="939285" y="279485"/>
              <a:ext cx="3064" cy="39003"/>
            </a:xfrm>
            <a:custGeom>
              <a:avLst/>
              <a:gdLst/>
              <a:ahLst/>
              <a:cxnLst/>
              <a:rect l="l" t="t" r="r" b="b"/>
              <a:pathLst>
                <a:path w="96" h="1222" extrusionOk="0">
                  <a:moveTo>
                    <a:pt x="48" y="1"/>
                  </a:moveTo>
                  <a:cubicBezTo>
                    <a:pt x="25" y="1"/>
                    <a:pt x="1" y="16"/>
                    <a:pt x="1" y="46"/>
                  </a:cubicBezTo>
                  <a:lnTo>
                    <a:pt x="1" y="1177"/>
                  </a:lnTo>
                  <a:cubicBezTo>
                    <a:pt x="1" y="1206"/>
                    <a:pt x="25" y="1221"/>
                    <a:pt x="48" y="1221"/>
                  </a:cubicBezTo>
                  <a:cubicBezTo>
                    <a:pt x="72" y="1221"/>
                    <a:pt x="96" y="1206"/>
                    <a:pt x="96" y="1177"/>
                  </a:cubicBezTo>
                  <a:lnTo>
                    <a:pt x="96" y="46"/>
                  </a:lnTo>
                  <a:cubicBezTo>
                    <a:pt x="96" y="16"/>
                    <a:pt x="72" y="1"/>
                    <a:pt x="4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9" name="Google Shape;10439;p63"/>
            <p:cNvSpPr/>
            <p:nvPr/>
          </p:nvSpPr>
          <p:spPr>
            <a:xfrm>
              <a:off x="951382" y="367231"/>
              <a:ext cx="19948" cy="52792"/>
            </a:xfrm>
            <a:custGeom>
              <a:avLst/>
              <a:gdLst/>
              <a:ahLst/>
              <a:cxnLst/>
              <a:rect l="l" t="t" r="r" b="b"/>
              <a:pathLst>
                <a:path w="625" h="1654" extrusionOk="0">
                  <a:moveTo>
                    <a:pt x="51" y="1"/>
                  </a:moveTo>
                  <a:cubicBezTo>
                    <a:pt x="24" y="1"/>
                    <a:pt x="0" y="23"/>
                    <a:pt x="15" y="59"/>
                  </a:cubicBezTo>
                  <a:lnTo>
                    <a:pt x="15" y="47"/>
                  </a:lnTo>
                  <a:lnTo>
                    <a:pt x="527" y="1619"/>
                  </a:lnTo>
                  <a:cubicBezTo>
                    <a:pt x="536" y="1643"/>
                    <a:pt x="556" y="1653"/>
                    <a:pt x="574" y="1653"/>
                  </a:cubicBezTo>
                  <a:cubicBezTo>
                    <a:pt x="600" y="1653"/>
                    <a:pt x="624" y="1630"/>
                    <a:pt x="610" y="1595"/>
                  </a:cubicBezTo>
                  <a:lnTo>
                    <a:pt x="98" y="35"/>
                  </a:lnTo>
                  <a:cubicBezTo>
                    <a:pt x="88" y="11"/>
                    <a:pt x="69" y="1"/>
                    <a:pt x="5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0" name="Google Shape;10440;p63"/>
            <p:cNvSpPr/>
            <p:nvPr/>
          </p:nvSpPr>
          <p:spPr>
            <a:xfrm>
              <a:off x="988249" y="497844"/>
              <a:ext cx="40918" cy="52823"/>
            </a:xfrm>
            <a:custGeom>
              <a:avLst/>
              <a:gdLst/>
              <a:ahLst/>
              <a:cxnLst/>
              <a:rect l="l" t="t" r="r" b="b"/>
              <a:pathLst>
                <a:path w="1282" h="1655" extrusionOk="0">
                  <a:moveTo>
                    <a:pt x="67" y="0"/>
                  </a:moveTo>
                  <a:cubicBezTo>
                    <a:pt x="36" y="0"/>
                    <a:pt x="1" y="28"/>
                    <a:pt x="26" y="63"/>
                  </a:cubicBezTo>
                  <a:lnTo>
                    <a:pt x="1181" y="1634"/>
                  </a:lnTo>
                  <a:cubicBezTo>
                    <a:pt x="1192" y="1649"/>
                    <a:pt x="1206" y="1654"/>
                    <a:pt x="1220" y="1654"/>
                  </a:cubicBezTo>
                  <a:cubicBezTo>
                    <a:pt x="1251" y="1654"/>
                    <a:pt x="1281" y="1623"/>
                    <a:pt x="1265" y="1598"/>
                  </a:cubicBezTo>
                  <a:lnTo>
                    <a:pt x="98" y="15"/>
                  </a:lnTo>
                  <a:cubicBezTo>
                    <a:pt x="91" y="5"/>
                    <a:pt x="80" y="0"/>
                    <a:pt x="6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1" name="Google Shape;10441;p63"/>
            <p:cNvSpPr/>
            <p:nvPr/>
          </p:nvSpPr>
          <p:spPr>
            <a:xfrm>
              <a:off x="1077783" y="598198"/>
              <a:ext cx="24449" cy="25598"/>
            </a:xfrm>
            <a:custGeom>
              <a:avLst/>
              <a:gdLst/>
              <a:ahLst/>
              <a:cxnLst/>
              <a:rect l="l" t="t" r="r" b="b"/>
              <a:pathLst>
                <a:path w="766" h="802" extrusionOk="0">
                  <a:moveTo>
                    <a:pt x="55" y="0"/>
                  </a:moveTo>
                  <a:cubicBezTo>
                    <a:pt x="29" y="0"/>
                    <a:pt x="0" y="20"/>
                    <a:pt x="8" y="50"/>
                  </a:cubicBezTo>
                  <a:cubicBezTo>
                    <a:pt x="91" y="395"/>
                    <a:pt x="353" y="681"/>
                    <a:pt x="686" y="800"/>
                  </a:cubicBezTo>
                  <a:cubicBezTo>
                    <a:pt x="690" y="801"/>
                    <a:pt x="694" y="801"/>
                    <a:pt x="698" y="801"/>
                  </a:cubicBezTo>
                  <a:cubicBezTo>
                    <a:pt x="749" y="801"/>
                    <a:pt x="766" y="727"/>
                    <a:pt x="710" y="705"/>
                  </a:cubicBezTo>
                  <a:cubicBezTo>
                    <a:pt x="400" y="598"/>
                    <a:pt x="174" y="348"/>
                    <a:pt x="91" y="26"/>
                  </a:cubicBezTo>
                  <a:cubicBezTo>
                    <a:pt x="86" y="8"/>
                    <a:pt x="71" y="0"/>
                    <a:pt x="5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442" name="Google Shape;10442;p63"/>
          <p:cNvSpPr txBox="1"/>
          <p:nvPr/>
        </p:nvSpPr>
        <p:spPr>
          <a:xfrm>
            <a:off x="5456025" y="2133272"/>
            <a:ext cx="1098000" cy="259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Earth</a:t>
            </a:r>
            <a:endParaRPr sz="1800">
              <a:solidFill>
                <a:schemeClr val="dk1"/>
              </a:solidFill>
              <a:latin typeface="Open Sans"/>
              <a:ea typeface="Open Sans"/>
              <a:cs typeface="Open Sans"/>
              <a:sym typeface="Open Sans"/>
            </a:endParaRPr>
          </a:p>
        </p:txBody>
      </p:sp>
    </p:spTree>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bg>
      <p:bgPr>
        <a:solidFill>
          <a:schemeClr val="accent3"/>
        </a:solidFill>
        <a:effectLst/>
      </p:bgPr>
    </p:bg>
    <p:spTree>
      <p:nvGrpSpPr>
        <p:cNvPr id="1" name="Shape 10446"/>
        <p:cNvGrpSpPr/>
        <p:nvPr/>
      </p:nvGrpSpPr>
      <p:grpSpPr>
        <a:xfrm>
          <a:off x="0" y="0"/>
          <a:ext cx="0" cy="0"/>
          <a:chOff x="0" y="0"/>
          <a:chExt cx="0" cy="0"/>
        </a:xfrm>
      </p:grpSpPr>
      <p:sp>
        <p:nvSpPr>
          <p:cNvPr id="10447" name="Google Shape;10447;p64"/>
          <p:cNvSpPr/>
          <p:nvPr/>
        </p:nvSpPr>
        <p:spPr>
          <a:xfrm>
            <a:off x="-53339" y="3781777"/>
            <a:ext cx="21816" cy="48033"/>
          </a:xfrm>
          <a:custGeom>
            <a:avLst/>
            <a:gdLst/>
            <a:ahLst/>
            <a:cxnLst/>
            <a:rect l="l" t="t" r="r" b="b"/>
            <a:pathLst>
              <a:path w="674" h="1484" extrusionOk="0">
                <a:moveTo>
                  <a:pt x="541" y="0"/>
                </a:moveTo>
                <a:cubicBezTo>
                  <a:pt x="489" y="0"/>
                  <a:pt x="439" y="31"/>
                  <a:pt x="428" y="100"/>
                </a:cubicBezTo>
                <a:cubicBezTo>
                  <a:pt x="381" y="528"/>
                  <a:pt x="250" y="945"/>
                  <a:pt x="47" y="1326"/>
                </a:cubicBezTo>
                <a:cubicBezTo>
                  <a:pt x="0" y="1413"/>
                  <a:pt x="83" y="1484"/>
                  <a:pt x="166" y="1484"/>
                </a:cubicBezTo>
                <a:cubicBezTo>
                  <a:pt x="208" y="1484"/>
                  <a:pt x="250" y="1466"/>
                  <a:pt x="274" y="1421"/>
                </a:cubicBezTo>
                <a:lnTo>
                  <a:pt x="262" y="1421"/>
                </a:lnTo>
                <a:cubicBezTo>
                  <a:pt x="476" y="1017"/>
                  <a:pt x="619" y="576"/>
                  <a:pt x="667" y="136"/>
                </a:cubicBezTo>
                <a:cubicBezTo>
                  <a:pt x="673" y="49"/>
                  <a:pt x="606" y="0"/>
                  <a:pt x="541" y="0"/>
                </a:cubicBezTo>
                <a:close/>
              </a:path>
            </a:pathLst>
          </a:custGeom>
          <a:solidFill>
            <a:srgbClr val="E79D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8" name="Google Shape;10448;p64"/>
          <p:cNvSpPr/>
          <p:nvPr/>
        </p:nvSpPr>
        <p:spPr>
          <a:xfrm>
            <a:off x="195" y="3786890"/>
            <a:ext cx="7736" cy="7024"/>
          </a:xfrm>
          <a:custGeom>
            <a:avLst/>
            <a:gdLst/>
            <a:ahLst/>
            <a:cxnLst/>
            <a:rect l="l" t="t" r="r" b="b"/>
            <a:pathLst>
              <a:path w="239" h="217" extrusionOk="0">
                <a:moveTo>
                  <a:pt x="120" y="1"/>
                </a:moveTo>
                <a:cubicBezTo>
                  <a:pt x="60" y="1"/>
                  <a:pt x="1" y="43"/>
                  <a:pt x="1" y="120"/>
                </a:cubicBezTo>
                <a:cubicBezTo>
                  <a:pt x="17" y="186"/>
                  <a:pt x="69" y="216"/>
                  <a:pt x="120" y="216"/>
                </a:cubicBezTo>
                <a:cubicBezTo>
                  <a:pt x="180" y="216"/>
                  <a:pt x="239" y="174"/>
                  <a:pt x="239" y="97"/>
                </a:cubicBezTo>
                <a:cubicBezTo>
                  <a:pt x="223" y="31"/>
                  <a:pt x="171" y="1"/>
                  <a:pt x="120" y="1"/>
                </a:cubicBezTo>
                <a:close/>
              </a:path>
            </a:pathLst>
          </a:custGeom>
          <a:solidFill>
            <a:srgbClr val="E79D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9" name="Google Shape;10449;p64"/>
          <p:cNvSpPr/>
          <p:nvPr/>
        </p:nvSpPr>
        <p:spPr>
          <a:xfrm>
            <a:off x="-922026" y="891280"/>
            <a:ext cx="9807" cy="7412"/>
          </a:xfrm>
          <a:custGeom>
            <a:avLst/>
            <a:gdLst/>
            <a:ahLst/>
            <a:cxnLst/>
            <a:rect l="l" t="t" r="r" b="b"/>
            <a:pathLst>
              <a:path w="303" h="229" extrusionOk="0">
                <a:moveTo>
                  <a:pt x="157" y="1"/>
                </a:moveTo>
                <a:cubicBezTo>
                  <a:pt x="77" y="1"/>
                  <a:pt x="1" y="86"/>
                  <a:pt x="50" y="177"/>
                </a:cubicBezTo>
                <a:cubicBezTo>
                  <a:pt x="76" y="213"/>
                  <a:pt x="111" y="228"/>
                  <a:pt x="146" y="228"/>
                </a:cubicBezTo>
                <a:cubicBezTo>
                  <a:pt x="226" y="228"/>
                  <a:pt x="302" y="149"/>
                  <a:pt x="253" y="58"/>
                </a:cubicBezTo>
                <a:cubicBezTo>
                  <a:pt x="227" y="17"/>
                  <a:pt x="192" y="1"/>
                  <a:pt x="157" y="1"/>
                </a:cubicBezTo>
                <a:close/>
              </a:path>
            </a:pathLst>
          </a:custGeom>
          <a:solidFill>
            <a:srgbClr val="BAE3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450" name="Google Shape;10450;p64"/>
          <p:cNvGrpSpPr/>
          <p:nvPr/>
        </p:nvGrpSpPr>
        <p:grpSpPr>
          <a:xfrm>
            <a:off x="8218515" y="83172"/>
            <a:ext cx="1135734" cy="892566"/>
            <a:chOff x="8218515" y="83172"/>
            <a:chExt cx="1135734" cy="892566"/>
          </a:xfrm>
        </p:grpSpPr>
        <p:sp>
          <p:nvSpPr>
            <p:cNvPr id="10451" name="Google Shape;10451;p64"/>
            <p:cNvSpPr/>
            <p:nvPr/>
          </p:nvSpPr>
          <p:spPr>
            <a:xfrm>
              <a:off x="8561505" y="427683"/>
              <a:ext cx="792745" cy="386177"/>
            </a:xfrm>
            <a:custGeom>
              <a:avLst/>
              <a:gdLst/>
              <a:ahLst/>
              <a:cxnLst/>
              <a:rect l="l" t="t" r="r" b="b"/>
              <a:pathLst>
                <a:path w="24492" h="11931" fill="none" extrusionOk="0">
                  <a:moveTo>
                    <a:pt x="24491" y="10538"/>
                  </a:moveTo>
                  <a:cubicBezTo>
                    <a:pt x="24491" y="10538"/>
                    <a:pt x="7311" y="11931"/>
                    <a:pt x="0" y="1"/>
                  </a:cubicBezTo>
                </a:path>
              </a:pathLst>
            </a:custGeom>
            <a:noFill/>
            <a:ln w="5050" cap="flat" cmpd="sng">
              <a:solidFill>
                <a:srgbClr val="FFFFFF"/>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2" name="Google Shape;10452;p64"/>
            <p:cNvSpPr/>
            <p:nvPr/>
          </p:nvSpPr>
          <p:spPr>
            <a:xfrm>
              <a:off x="8218515" y="83172"/>
              <a:ext cx="1070620" cy="892566"/>
            </a:xfrm>
            <a:custGeom>
              <a:avLst/>
              <a:gdLst/>
              <a:ahLst/>
              <a:cxnLst/>
              <a:rect l="l" t="t" r="r" b="b"/>
              <a:pathLst>
                <a:path w="33077" h="27576" fill="none" extrusionOk="0">
                  <a:moveTo>
                    <a:pt x="21741" y="16598"/>
                  </a:moveTo>
                  <a:cubicBezTo>
                    <a:pt x="21741" y="16598"/>
                    <a:pt x="22610" y="11311"/>
                    <a:pt x="21206" y="9930"/>
                  </a:cubicBezTo>
                  <a:cubicBezTo>
                    <a:pt x="19789" y="8549"/>
                    <a:pt x="18670" y="15955"/>
                    <a:pt x="18670" y="15955"/>
                  </a:cubicBezTo>
                  <a:cubicBezTo>
                    <a:pt x="18670" y="15955"/>
                    <a:pt x="20610" y="6644"/>
                    <a:pt x="16193" y="4965"/>
                  </a:cubicBezTo>
                  <a:cubicBezTo>
                    <a:pt x="9811" y="2537"/>
                    <a:pt x="15098" y="14455"/>
                    <a:pt x="15098" y="14455"/>
                  </a:cubicBezTo>
                  <a:cubicBezTo>
                    <a:pt x="15098" y="14455"/>
                    <a:pt x="7454" y="1"/>
                    <a:pt x="4203" y="4596"/>
                  </a:cubicBezTo>
                  <a:cubicBezTo>
                    <a:pt x="1" y="10549"/>
                    <a:pt x="9192" y="12693"/>
                    <a:pt x="9192" y="12693"/>
                  </a:cubicBezTo>
                  <a:lnTo>
                    <a:pt x="11907" y="14264"/>
                  </a:lnTo>
                  <a:cubicBezTo>
                    <a:pt x="11907" y="14264"/>
                    <a:pt x="905" y="12097"/>
                    <a:pt x="4215" y="17122"/>
                  </a:cubicBezTo>
                  <a:cubicBezTo>
                    <a:pt x="6799" y="21063"/>
                    <a:pt x="13633" y="17705"/>
                    <a:pt x="13633" y="17705"/>
                  </a:cubicBezTo>
                  <a:cubicBezTo>
                    <a:pt x="13633" y="17705"/>
                    <a:pt x="7406" y="19372"/>
                    <a:pt x="11204" y="23265"/>
                  </a:cubicBezTo>
                  <a:cubicBezTo>
                    <a:pt x="14002" y="26147"/>
                    <a:pt x="17300" y="18598"/>
                    <a:pt x="17300" y="18598"/>
                  </a:cubicBezTo>
                  <a:cubicBezTo>
                    <a:pt x="17300" y="18598"/>
                    <a:pt x="14657" y="25075"/>
                    <a:pt x="16479" y="24480"/>
                  </a:cubicBezTo>
                  <a:cubicBezTo>
                    <a:pt x="18312" y="23884"/>
                    <a:pt x="20622" y="20420"/>
                    <a:pt x="20622" y="20420"/>
                  </a:cubicBezTo>
                  <a:cubicBezTo>
                    <a:pt x="20622" y="20420"/>
                    <a:pt x="17979" y="25099"/>
                    <a:pt x="20586" y="25337"/>
                  </a:cubicBezTo>
                  <a:cubicBezTo>
                    <a:pt x="21741" y="25444"/>
                    <a:pt x="24611" y="21729"/>
                    <a:pt x="24611" y="21729"/>
                  </a:cubicBezTo>
                  <a:cubicBezTo>
                    <a:pt x="24611" y="21729"/>
                    <a:pt x="22694" y="26516"/>
                    <a:pt x="24849" y="26337"/>
                  </a:cubicBezTo>
                  <a:cubicBezTo>
                    <a:pt x="26992" y="26159"/>
                    <a:pt x="28075" y="21741"/>
                    <a:pt x="28075" y="21741"/>
                  </a:cubicBezTo>
                  <a:cubicBezTo>
                    <a:pt x="28075" y="21741"/>
                    <a:pt x="26504" y="27242"/>
                    <a:pt x="28099" y="27409"/>
                  </a:cubicBezTo>
                  <a:cubicBezTo>
                    <a:pt x="29707" y="27575"/>
                    <a:pt x="33076" y="21194"/>
                    <a:pt x="33076" y="21194"/>
                  </a:cubicBezTo>
                  <a:cubicBezTo>
                    <a:pt x="33076" y="21194"/>
                    <a:pt x="31588" y="13550"/>
                    <a:pt x="29873" y="13693"/>
                  </a:cubicBezTo>
                  <a:cubicBezTo>
                    <a:pt x="28159" y="13836"/>
                    <a:pt x="28802" y="18253"/>
                    <a:pt x="28802" y="18253"/>
                  </a:cubicBezTo>
                  <a:cubicBezTo>
                    <a:pt x="28802" y="18253"/>
                    <a:pt x="28040" y="12502"/>
                    <a:pt x="26182" y="12657"/>
                  </a:cubicBezTo>
                  <a:cubicBezTo>
                    <a:pt x="24325" y="12800"/>
                    <a:pt x="24980" y="17372"/>
                    <a:pt x="24980" y="17372"/>
                  </a:cubicBezTo>
                  <a:cubicBezTo>
                    <a:pt x="24980" y="17372"/>
                    <a:pt x="25778" y="11192"/>
                    <a:pt x="24218" y="11466"/>
                  </a:cubicBezTo>
                  <a:cubicBezTo>
                    <a:pt x="23075" y="11669"/>
                    <a:pt x="21741" y="16598"/>
                    <a:pt x="21741" y="16598"/>
                  </a:cubicBezTo>
                  <a:close/>
                </a:path>
              </a:pathLst>
            </a:custGeom>
            <a:noFill/>
            <a:ln w="5050" cap="flat" cmpd="sng">
              <a:solidFill>
                <a:srgbClr val="FFFFFF"/>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53" name="Google Shape;10453;p64"/>
          <p:cNvGrpSpPr/>
          <p:nvPr/>
        </p:nvGrpSpPr>
        <p:grpSpPr>
          <a:xfrm>
            <a:off x="194039" y="-254412"/>
            <a:ext cx="938043" cy="1110689"/>
            <a:chOff x="194039" y="-254412"/>
            <a:chExt cx="938043" cy="1110689"/>
          </a:xfrm>
        </p:grpSpPr>
        <p:sp>
          <p:nvSpPr>
            <p:cNvPr id="10454" name="Google Shape;10454;p64"/>
            <p:cNvSpPr/>
            <p:nvPr/>
          </p:nvSpPr>
          <p:spPr>
            <a:xfrm>
              <a:off x="544344" y="-254412"/>
              <a:ext cx="400807" cy="768858"/>
            </a:xfrm>
            <a:custGeom>
              <a:avLst/>
              <a:gdLst/>
              <a:ahLst/>
              <a:cxnLst/>
              <a:rect l="l" t="t" r="r" b="b"/>
              <a:pathLst>
                <a:path w="12383" h="23754" fill="none" extrusionOk="0">
                  <a:moveTo>
                    <a:pt x="12121" y="1"/>
                  </a:moveTo>
                  <a:cubicBezTo>
                    <a:pt x="12121" y="1"/>
                    <a:pt x="12383" y="17229"/>
                    <a:pt x="0" y="23754"/>
                  </a:cubicBezTo>
                </a:path>
              </a:pathLst>
            </a:custGeom>
            <a:solidFill>
              <a:schemeClr val="lt1"/>
            </a:solidFill>
            <a:ln w="5050" cap="flat" cmpd="sng">
              <a:solidFill>
                <a:srgbClr val="FFFFFF"/>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5" name="Google Shape;10455;p64"/>
            <p:cNvSpPr/>
            <p:nvPr/>
          </p:nvSpPr>
          <p:spPr>
            <a:xfrm>
              <a:off x="194039" y="-188902"/>
              <a:ext cx="938043" cy="1045179"/>
            </a:xfrm>
            <a:custGeom>
              <a:avLst/>
              <a:gdLst/>
              <a:ahLst/>
              <a:cxnLst/>
              <a:rect l="l" t="t" r="r" b="b"/>
              <a:pathLst>
                <a:path w="28981" h="32291" fill="none" extrusionOk="0">
                  <a:moveTo>
                    <a:pt x="17491" y="10990"/>
                  </a:moveTo>
                  <a:cubicBezTo>
                    <a:pt x="17491" y="10990"/>
                    <a:pt x="12264" y="9788"/>
                    <a:pt x="10800" y="11097"/>
                  </a:cubicBezTo>
                  <a:cubicBezTo>
                    <a:pt x="9335" y="12419"/>
                    <a:pt x="16646" y="14026"/>
                    <a:pt x="16646" y="14026"/>
                  </a:cubicBezTo>
                  <a:cubicBezTo>
                    <a:pt x="16646" y="14026"/>
                    <a:pt x="7490" y="11490"/>
                    <a:pt x="5525" y="15777"/>
                  </a:cubicBezTo>
                  <a:cubicBezTo>
                    <a:pt x="2680" y="21980"/>
                    <a:pt x="14919" y="17491"/>
                    <a:pt x="14919" y="17491"/>
                  </a:cubicBezTo>
                  <a:cubicBezTo>
                    <a:pt x="14919" y="17491"/>
                    <a:pt x="1" y="24170"/>
                    <a:pt x="4370" y="27718"/>
                  </a:cubicBezTo>
                  <a:cubicBezTo>
                    <a:pt x="10026" y="32290"/>
                    <a:pt x="12776" y="23266"/>
                    <a:pt x="12776" y="23266"/>
                  </a:cubicBezTo>
                  <a:lnTo>
                    <a:pt x="14526" y="20658"/>
                  </a:lnTo>
                  <a:cubicBezTo>
                    <a:pt x="14526" y="20658"/>
                    <a:pt x="11645" y="31493"/>
                    <a:pt x="16884" y="28516"/>
                  </a:cubicBezTo>
                  <a:cubicBezTo>
                    <a:pt x="20979" y="26194"/>
                    <a:pt x="18074" y="19170"/>
                    <a:pt x="18074" y="19170"/>
                  </a:cubicBezTo>
                  <a:cubicBezTo>
                    <a:pt x="18074" y="19170"/>
                    <a:pt x="19336" y="25480"/>
                    <a:pt x="23468" y="21956"/>
                  </a:cubicBezTo>
                  <a:cubicBezTo>
                    <a:pt x="26528" y="19348"/>
                    <a:pt x="19205" y="15550"/>
                    <a:pt x="19205" y="15550"/>
                  </a:cubicBezTo>
                  <a:cubicBezTo>
                    <a:pt x="19205" y="15550"/>
                    <a:pt x="25492" y="18622"/>
                    <a:pt x="25028" y="16765"/>
                  </a:cubicBezTo>
                  <a:cubicBezTo>
                    <a:pt x="24551" y="14907"/>
                    <a:pt x="21230" y="12371"/>
                    <a:pt x="21230" y="12371"/>
                  </a:cubicBezTo>
                  <a:cubicBezTo>
                    <a:pt x="21230" y="12371"/>
                    <a:pt x="25742" y="15312"/>
                    <a:pt x="26147" y="12717"/>
                  </a:cubicBezTo>
                  <a:cubicBezTo>
                    <a:pt x="26325" y="11574"/>
                    <a:pt x="22801" y="8466"/>
                    <a:pt x="22801" y="8466"/>
                  </a:cubicBezTo>
                  <a:cubicBezTo>
                    <a:pt x="22801" y="8466"/>
                    <a:pt x="27456" y="10693"/>
                    <a:pt x="27421" y="8538"/>
                  </a:cubicBezTo>
                  <a:cubicBezTo>
                    <a:pt x="27385" y="6383"/>
                    <a:pt x="23051" y="5013"/>
                    <a:pt x="23051" y="5013"/>
                  </a:cubicBezTo>
                  <a:cubicBezTo>
                    <a:pt x="23051" y="5013"/>
                    <a:pt x="28433" y="6942"/>
                    <a:pt x="28707" y="5359"/>
                  </a:cubicBezTo>
                  <a:cubicBezTo>
                    <a:pt x="28980" y="3775"/>
                    <a:pt x="22825" y="1"/>
                    <a:pt x="22825" y="1"/>
                  </a:cubicBezTo>
                  <a:cubicBezTo>
                    <a:pt x="22825" y="1"/>
                    <a:pt x="15110" y="989"/>
                    <a:pt x="15134" y="2704"/>
                  </a:cubicBezTo>
                  <a:cubicBezTo>
                    <a:pt x="15157" y="4430"/>
                    <a:pt x="19610" y="4061"/>
                    <a:pt x="19610" y="4061"/>
                  </a:cubicBezTo>
                  <a:cubicBezTo>
                    <a:pt x="19610" y="4061"/>
                    <a:pt x="13824" y="4442"/>
                    <a:pt x="13848" y="6311"/>
                  </a:cubicBezTo>
                  <a:cubicBezTo>
                    <a:pt x="13883" y="8180"/>
                    <a:pt x="18479" y="7811"/>
                    <a:pt x="18479" y="7811"/>
                  </a:cubicBezTo>
                  <a:cubicBezTo>
                    <a:pt x="18479" y="7811"/>
                    <a:pt x="12371" y="6621"/>
                    <a:pt x="12538" y="8192"/>
                  </a:cubicBezTo>
                  <a:cubicBezTo>
                    <a:pt x="12669" y="9335"/>
                    <a:pt x="17491" y="10990"/>
                    <a:pt x="17491" y="10990"/>
                  </a:cubicBezTo>
                  <a:close/>
                </a:path>
              </a:pathLst>
            </a:custGeom>
            <a:solidFill>
              <a:schemeClr val="lt1"/>
            </a:solidFill>
            <a:ln w="5050" cap="flat" cmpd="sng">
              <a:solidFill>
                <a:srgbClr val="FFFFFF"/>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56" name="Google Shape;10456;p64"/>
          <p:cNvGrpSpPr/>
          <p:nvPr/>
        </p:nvGrpSpPr>
        <p:grpSpPr>
          <a:xfrm>
            <a:off x="333151" y="2467431"/>
            <a:ext cx="891781" cy="1110302"/>
            <a:chOff x="333151" y="2467431"/>
            <a:chExt cx="891781" cy="1110302"/>
          </a:xfrm>
        </p:grpSpPr>
        <p:sp>
          <p:nvSpPr>
            <p:cNvPr id="10457" name="Google Shape;10457;p64"/>
            <p:cNvSpPr/>
            <p:nvPr/>
          </p:nvSpPr>
          <p:spPr>
            <a:xfrm>
              <a:off x="644163" y="2823108"/>
              <a:ext cx="580770" cy="638222"/>
            </a:xfrm>
            <a:custGeom>
              <a:avLst/>
              <a:gdLst/>
              <a:ahLst/>
              <a:cxnLst/>
              <a:rect l="l" t="t" r="r" b="b"/>
              <a:pathLst>
                <a:path w="17943" h="19718" fill="none" extrusionOk="0">
                  <a:moveTo>
                    <a:pt x="17943" y="19718"/>
                  </a:moveTo>
                  <a:cubicBezTo>
                    <a:pt x="17943" y="19718"/>
                    <a:pt x="1727" y="13895"/>
                    <a:pt x="0" y="1"/>
                  </a:cubicBezTo>
                </a:path>
              </a:pathLst>
            </a:custGeom>
            <a:noFill/>
            <a:ln w="5050" cap="flat" cmpd="sng">
              <a:solidFill>
                <a:srgbClr val="FFFFFF"/>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8" name="Google Shape;10458;p64"/>
            <p:cNvSpPr/>
            <p:nvPr/>
          </p:nvSpPr>
          <p:spPr>
            <a:xfrm>
              <a:off x="333151" y="2467431"/>
              <a:ext cx="891045" cy="1110302"/>
            </a:xfrm>
            <a:custGeom>
              <a:avLst/>
              <a:gdLst/>
              <a:ahLst/>
              <a:cxnLst/>
              <a:rect l="l" t="t" r="r" b="b"/>
              <a:pathLst>
                <a:path w="27529" h="34303" fill="none" extrusionOk="0">
                  <a:moveTo>
                    <a:pt x="17301" y="21027"/>
                  </a:moveTo>
                  <a:cubicBezTo>
                    <a:pt x="17301" y="21027"/>
                    <a:pt x="20277" y="16550"/>
                    <a:pt x="19563" y="14728"/>
                  </a:cubicBezTo>
                  <a:cubicBezTo>
                    <a:pt x="18848" y="12895"/>
                    <a:pt x="14765" y="19158"/>
                    <a:pt x="14765" y="19158"/>
                  </a:cubicBezTo>
                  <a:cubicBezTo>
                    <a:pt x="14765" y="19158"/>
                    <a:pt x="20361" y="11490"/>
                    <a:pt x="17051" y="8132"/>
                  </a:cubicBezTo>
                  <a:cubicBezTo>
                    <a:pt x="12240" y="3287"/>
                    <a:pt x="12121" y="16324"/>
                    <a:pt x="12121" y="16324"/>
                  </a:cubicBezTo>
                  <a:cubicBezTo>
                    <a:pt x="12121" y="16324"/>
                    <a:pt x="11145" y="0"/>
                    <a:pt x="6287" y="2846"/>
                  </a:cubicBezTo>
                  <a:cubicBezTo>
                    <a:pt x="1" y="6525"/>
                    <a:pt x="7478" y="12276"/>
                    <a:pt x="7478" y="12276"/>
                  </a:cubicBezTo>
                  <a:lnTo>
                    <a:pt x="9312" y="14824"/>
                  </a:lnTo>
                  <a:cubicBezTo>
                    <a:pt x="9312" y="14824"/>
                    <a:pt x="191" y="8311"/>
                    <a:pt x="1120" y="14264"/>
                  </a:cubicBezTo>
                  <a:cubicBezTo>
                    <a:pt x="1846" y="18907"/>
                    <a:pt x="9454" y="18669"/>
                    <a:pt x="9454" y="18669"/>
                  </a:cubicBezTo>
                  <a:cubicBezTo>
                    <a:pt x="9454" y="18669"/>
                    <a:pt x="3096" y="17634"/>
                    <a:pt x="4942" y="22741"/>
                  </a:cubicBezTo>
                  <a:cubicBezTo>
                    <a:pt x="6311" y="26516"/>
                    <a:pt x="12431" y="21003"/>
                    <a:pt x="12431" y="21003"/>
                  </a:cubicBezTo>
                  <a:cubicBezTo>
                    <a:pt x="12431" y="21003"/>
                    <a:pt x="7347" y="25813"/>
                    <a:pt x="9252" y="26027"/>
                  </a:cubicBezTo>
                  <a:cubicBezTo>
                    <a:pt x="11169" y="26242"/>
                    <a:pt x="14705" y="24039"/>
                    <a:pt x="14705" y="24039"/>
                  </a:cubicBezTo>
                  <a:cubicBezTo>
                    <a:pt x="14705" y="24039"/>
                    <a:pt x="10359" y="27218"/>
                    <a:pt x="12633" y="28504"/>
                  </a:cubicBezTo>
                  <a:cubicBezTo>
                    <a:pt x="13645" y="29075"/>
                    <a:pt x="17801" y="26873"/>
                    <a:pt x="17801" y="26873"/>
                  </a:cubicBezTo>
                  <a:cubicBezTo>
                    <a:pt x="17801" y="26873"/>
                    <a:pt x="14074" y="30433"/>
                    <a:pt x="16098" y="31171"/>
                  </a:cubicBezTo>
                  <a:cubicBezTo>
                    <a:pt x="18134" y="31897"/>
                    <a:pt x="20944" y="28325"/>
                    <a:pt x="20944" y="28325"/>
                  </a:cubicBezTo>
                  <a:cubicBezTo>
                    <a:pt x="20944" y="28325"/>
                    <a:pt x="17241" y="32683"/>
                    <a:pt x="18622" y="33493"/>
                  </a:cubicBezTo>
                  <a:cubicBezTo>
                    <a:pt x="20015" y="34302"/>
                    <a:pt x="25718" y="29885"/>
                    <a:pt x="25718" y="29885"/>
                  </a:cubicBezTo>
                  <a:cubicBezTo>
                    <a:pt x="25718" y="29885"/>
                    <a:pt x="27528" y="22313"/>
                    <a:pt x="25897" y="21729"/>
                  </a:cubicBezTo>
                  <a:cubicBezTo>
                    <a:pt x="24278" y="21146"/>
                    <a:pt x="23039" y="25444"/>
                    <a:pt x="23039" y="25444"/>
                  </a:cubicBezTo>
                  <a:cubicBezTo>
                    <a:pt x="23039" y="25444"/>
                    <a:pt x="24730" y="19884"/>
                    <a:pt x="22968" y="19253"/>
                  </a:cubicBezTo>
                  <a:cubicBezTo>
                    <a:pt x="21218" y="18622"/>
                    <a:pt x="19932" y="23063"/>
                    <a:pt x="19932" y="23063"/>
                  </a:cubicBezTo>
                  <a:cubicBezTo>
                    <a:pt x="19932" y="23063"/>
                    <a:pt x="23206" y="17764"/>
                    <a:pt x="21670" y="17372"/>
                  </a:cubicBezTo>
                  <a:cubicBezTo>
                    <a:pt x="20551" y="17086"/>
                    <a:pt x="17301" y="21027"/>
                    <a:pt x="17301" y="21027"/>
                  </a:cubicBezTo>
                  <a:close/>
                </a:path>
              </a:pathLst>
            </a:custGeom>
            <a:noFill/>
            <a:ln w="5050" cap="flat" cmpd="sng">
              <a:solidFill>
                <a:srgbClr val="FFFFFF"/>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59" name="Google Shape;10459;p64"/>
          <p:cNvGrpSpPr/>
          <p:nvPr/>
        </p:nvGrpSpPr>
        <p:grpSpPr>
          <a:xfrm>
            <a:off x="8067071" y="4272876"/>
            <a:ext cx="892170" cy="1110270"/>
            <a:chOff x="8067071" y="4272876"/>
            <a:chExt cx="892170" cy="1110270"/>
          </a:xfrm>
        </p:grpSpPr>
        <p:sp>
          <p:nvSpPr>
            <p:cNvPr id="10460" name="Google Shape;10460;p64"/>
            <p:cNvSpPr/>
            <p:nvPr/>
          </p:nvSpPr>
          <p:spPr>
            <a:xfrm>
              <a:off x="8378439" y="4628553"/>
              <a:ext cx="580802" cy="638222"/>
            </a:xfrm>
            <a:custGeom>
              <a:avLst/>
              <a:gdLst/>
              <a:ahLst/>
              <a:cxnLst/>
              <a:rect l="l" t="t" r="r" b="b"/>
              <a:pathLst>
                <a:path w="17944" h="19718" fill="none" extrusionOk="0">
                  <a:moveTo>
                    <a:pt x="17943" y="19717"/>
                  </a:moveTo>
                  <a:cubicBezTo>
                    <a:pt x="17943" y="19717"/>
                    <a:pt x="1727" y="13883"/>
                    <a:pt x="1" y="1"/>
                  </a:cubicBezTo>
                </a:path>
              </a:pathLst>
            </a:custGeom>
            <a:noFill/>
            <a:ln w="5050" cap="flat" cmpd="sng">
              <a:solidFill>
                <a:srgbClr val="FFFFFF"/>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1" name="Google Shape;10461;p64"/>
            <p:cNvSpPr/>
            <p:nvPr/>
          </p:nvSpPr>
          <p:spPr>
            <a:xfrm>
              <a:off x="8067071" y="4272876"/>
              <a:ext cx="891013" cy="1110270"/>
            </a:xfrm>
            <a:custGeom>
              <a:avLst/>
              <a:gdLst/>
              <a:ahLst/>
              <a:cxnLst/>
              <a:rect l="l" t="t" r="r" b="b"/>
              <a:pathLst>
                <a:path w="27528" h="34302" fill="none" extrusionOk="0">
                  <a:moveTo>
                    <a:pt x="17312" y="21015"/>
                  </a:moveTo>
                  <a:cubicBezTo>
                    <a:pt x="17312" y="21015"/>
                    <a:pt x="20289" y="16550"/>
                    <a:pt x="19574" y="14716"/>
                  </a:cubicBezTo>
                  <a:cubicBezTo>
                    <a:pt x="18860" y="12895"/>
                    <a:pt x="14776" y="19157"/>
                    <a:pt x="14776" y="19157"/>
                  </a:cubicBezTo>
                  <a:cubicBezTo>
                    <a:pt x="14776" y="19157"/>
                    <a:pt x="20372" y="11478"/>
                    <a:pt x="17062" y="8132"/>
                  </a:cubicBezTo>
                  <a:cubicBezTo>
                    <a:pt x="12252" y="3286"/>
                    <a:pt x="12133" y="16312"/>
                    <a:pt x="12133" y="16312"/>
                  </a:cubicBezTo>
                  <a:cubicBezTo>
                    <a:pt x="12133" y="16312"/>
                    <a:pt x="11157" y="0"/>
                    <a:pt x="6287" y="2846"/>
                  </a:cubicBezTo>
                  <a:cubicBezTo>
                    <a:pt x="0" y="6525"/>
                    <a:pt x="7477" y="12275"/>
                    <a:pt x="7477" y="12275"/>
                  </a:cubicBezTo>
                  <a:lnTo>
                    <a:pt x="9311" y="14823"/>
                  </a:lnTo>
                  <a:cubicBezTo>
                    <a:pt x="9311" y="14823"/>
                    <a:pt x="191" y="8311"/>
                    <a:pt x="1131" y="14264"/>
                  </a:cubicBezTo>
                  <a:cubicBezTo>
                    <a:pt x="1858" y="18907"/>
                    <a:pt x="9466" y="18669"/>
                    <a:pt x="9466" y="18669"/>
                  </a:cubicBezTo>
                  <a:cubicBezTo>
                    <a:pt x="9466" y="18669"/>
                    <a:pt x="3108" y="17633"/>
                    <a:pt x="4953" y="22741"/>
                  </a:cubicBezTo>
                  <a:cubicBezTo>
                    <a:pt x="6311" y="26515"/>
                    <a:pt x="12442" y="21003"/>
                    <a:pt x="12442" y="21003"/>
                  </a:cubicBezTo>
                  <a:cubicBezTo>
                    <a:pt x="12442" y="21003"/>
                    <a:pt x="7347" y="25813"/>
                    <a:pt x="9263" y="26027"/>
                  </a:cubicBezTo>
                  <a:cubicBezTo>
                    <a:pt x="11168" y="26241"/>
                    <a:pt x="14705" y="24027"/>
                    <a:pt x="14705" y="24027"/>
                  </a:cubicBezTo>
                  <a:cubicBezTo>
                    <a:pt x="14705" y="24027"/>
                    <a:pt x="10359" y="27206"/>
                    <a:pt x="12645" y="28492"/>
                  </a:cubicBezTo>
                  <a:cubicBezTo>
                    <a:pt x="13645" y="29063"/>
                    <a:pt x="17800" y="26872"/>
                    <a:pt x="17800" y="26872"/>
                  </a:cubicBezTo>
                  <a:cubicBezTo>
                    <a:pt x="17800" y="26872"/>
                    <a:pt x="14085" y="30432"/>
                    <a:pt x="16110" y="31159"/>
                  </a:cubicBezTo>
                  <a:cubicBezTo>
                    <a:pt x="18134" y="31885"/>
                    <a:pt x="20943" y="28313"/>
                    <a:pt x="20943" y="28313"/>
                  </a:cubicBezTo>
                  <a:cubicBezTo>
                    <a:pt x="20943" y="28313"/>
                    <a:pt x="17241" y="32671"/>
                    <a:pt x="18634" y="33492"/>
                  </a:cubicBezTo>
                  <a:cubicBezTo>
                    <a:pt x="20015" y="34302"/>
                    <a:pt x="25730" y="29873"/>
                    <a:pt x="25730" y="29873"/>
                  </a:cubicBezTo>
                  <a:cubicBezTo>
                    <a:pt x="25730" y="29873"/>
                    <a:pt x="27528" y="22312"/>
                    <a:pt x="25908" y="21729"/>
                  </a:cubicBezTo>
                  <a:cubicBezTo>
                    <a:pt x="24277" y="21146"/>
                    <a:pt x="23051" y="25444"/>
                    <a:pt x="23051" y="25444"/>
                  </a:cubicBezTo>
                  <a:cubicBezTo>
                    <a:pt x="23051" y="25444"/>
                    <a:pt x="24730" y="19883"/>
                    <a:pt x="22979" y="19252"/>
                  </a:cubicBezTo>
                  <a:cubicBezTo>
                    <a:pt x="21217" y="18621"/>
                    <a:pt x="19931" y="23062"/>
                    <a:pt x="19931" y="23062"/>
                  </a:cubicBezTo>
                  <a:cubicBezTo>
                    <a:pt x="19931" y="23062"/>
                    <a:pt x="23206" y="17764"/>
                    <a:pt x="21670" y="17359"/>
                  </a:cubicBezTo>
                  <a:cubicBezTo>
                    <a:pt x="20562" y="17085"/>
                    <a:pt x="17312" y="21015"/>
                    <a:pt x="17312" y="21015"/>
                  </a:cubicBezTo>
                  <a:close/>
                </a:path>
              </a:pathLst>
            </a:custGeom>
            <a:noFill/>
            <a:ln w="5050" cap="flat" cmpd="sng">
              <a:solidFill>
                <a:srgbClr val="FFFFFF"/>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62" name="Google Shape;10462;p64"/>
          <p:cNvGrpSpPr/>
          <p:nvPr/>
        </p:nvGrpSpPr>
        <p:grpSpPr>
          <a:xfrm>
            <a:off x="7928736" y="1437717"/>
            <a:ext cx="1469452" cy="1981229"/>
            <a:chOff x="7928736" y="1437717"/>
            <a:chExt cx="1469452" cy="1981229"/>
          </a:xfrm>
        </p:grpSpPr>
        <p:sp>
          <p:nvSpPr>
            <p:cNvPr id="10463" name="Google Shape;10463;p64"/>
            <p:cNvSpPr/>
            <p:nvPr/>
          </p:nvSpPr>
          <p:spPr>
            <a:xfrm>
              <a:off x="8297134" y="2604633"/>
              <a:ext cx="1002389" cy="675963"/>
            </a:xfrm>
            <a:custGeom>
              <a:avLst/>
              <a:gdLst/>
              <a:ahLst/>
              <a:cxnLst/>
              <a:rect l="l" t="t" r="r" b="b"/>
              <a:pathLst>
                <a:path w="30969" h="20884" fill="none" extrusionOk="0">
                  <a:moveTo>
                    <a:pt x="0" y="0"/>
                  </a:moveTo>
                  <a:cubicBezTo>
                    <a:pt x="0" y="0"/>
                    <a:pt x="11085" y="20884"/>
                    <a:pt x="30969" y="20002"/>
                  </a:cubicBezTo>
                </a:path>
              </a:pathLst>
            </a:custGeom>
            <a:noFill/>
            <a:ln w="5950" cap="flat" cmpd="sng">
              <a:solidFill>
                <a:srgbClr val="FFFFFF"/>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4" name="Google Shape;10464;p64"/>
            <p:cNvSpPr/>
            <p:nvPr/>
          </p:nvSpPr>
          <p:spPr>
            <a:xfrm>
              <a:off x="7928736" y="2129846"/>
              <a:ext cx="1469452" cy="1289100"/>
            </a:xfrm>
            <a:custGeom>
              <a:avLst/>
              <a:gdLst/>
              <a:ahLst/>
              <a:cxnLst/>
              <a:rect l="l" t="t" r="r" b="b"/>
              <a:pathLst>
                <a:path w="45399" h="39827" fill="none" extrusionOk="0">
                  <a:moveTo>
                    <a:pt x="31028" y="26099"/>
                  </a:moveTo>
                  <a:cubicBezTo>
                    <a:pt x="25158" y="26480"/>
                    <a:pt x="27492" y="19348"/>
                    <a:pt x="22419" y="18098"/>
                  </a:cubicBezTo>
                  <a:cubicBezTo>
                    <a:pt x="17359" y="16848"/>
                    <a:pt x="12621" y="10692"/>
                    <a:pt x="10775" y="5870"/>
                  </a:cubicBezTo>
                  <a:cubicBezTo>
                    <a:pt x="8537" y="1"/>
                    <a:pt x="0" y="3870"/>
                    <a:pt x="4012" y="13121"/>
                  </a:cubicBezTo>
                  <a:cubicBezTo>
                    <a:pt x="8025" y="22372"/>
                    <a:pt x="14907" y="25039"/>
                    <a:pt x="15859" y="30088"/>
                  </a:cubicBezTo>
                  <a:cubicBezTo>
                    <a:pt x="16812" y="35136"/>
                    <a:pt x="26099" y="35207"/>
                    <a:pt x="29516" y="37517"/>
                  </a:cubicBezTo>
                  <a:cubicBezTo>
                    <a:pt x="32933" y="39827"/>
                    <a:pt x="45399" y="37053"/>
                    <a:pt x="45399" y="37053"/>
                  </a:cubicBezTo>
                  <a:cubicBezTo>
                    <a:pt x="45399" y="37053"/>
                    <a:pt x="36897" y="25706"/>
                    <a:pt x="31028" y="26099"/>
                  </a:cubicBezTo>
                  <a:close/>
                </a:path>
              </a:pathLst>
            </a:custGeom>
            <a:noFill/>
            <a:ln w="5950" cap="flat" cmpd="sng">
              <a:solidFill>
                <a:srgbClr val="FFFFFF"/>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5" name="Google Shape;10465;p64"/>
            <p:cNvSpPr/>
            <p:nvPr/>
          </p:nvSpPr>
          <p:spPr>
            <a:xfrm>
              <a:off x="8663621" y="1904024"/>
              <a:ext cx="628577" cy="997372"/>
            </a:xfrm>
            <a:custGeom>
              <a:avLst/>
              <a:gdLst/>
              <a:ahLst/>
              <a:cxnLst/>
              <a:rect l="l" t="t" r="r" b="b"/>
              <a:pathLst>
                <a:path w="19420" h="30814" fill="none" extrusionOk="0">
                  <a:moveTo>
                    <a:pt x="0" y="0"/>
                  </a:moveTo>
                  <a:cubicBezTo>
                    <a:pt x="0" y="0"/>
                    <a:pt x="1238" y="23325"/>
                    <a:pt x="19419" y="30814"/>
                  </a:cubicBezTo>
                </a:path>
              </a:pathLst>
            </a:custGeom>
            <a:noFill/>
            <a:ln w="5950" cap="flat" cmpd="sng">
              <a:solidFill>
                <a:srgbClr val="FFFFFF"/>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6" name="Google Shape;10466;p64"/>
            <p:cNvSpPr/>
            <p:nvPr/>
          </p:nvSpPr>
          <p:spPr>
            <a:xfrm>
              <a:off x="8463207" y="1437717"/>
              <a:ext cx="885640" cy="1573902"/>
            </a:xfrm>
            <a:custGeom>
              <a:avLst/>
              <a:gdLst/>
              <a:ahLst/>
              <a:cxnLst/>
              <a:rect l="l" t="t" r="r" b="b"/>
              <a:pathLst>
                <a:path w="27362" h="48626" fill="none" extrusionOk="0">
                  <a:moveTo>
                    <a:pt x="19051" y="32826"/>
                  </a:moveTo>
                  <a:cubicBezTo>
                    <a:pt x="13634" y="30731"/>
                    <a:pt x="17396" y="22123"/>
                    <a:pt x="13372" y="18896"/>
                  </a:cubicBezTo>
                  <a:cubicBezTo>
                    <a:pt x="9347" y="15670"/>
                    <a:pt x="10824" y="11145"/>
                    <a:pt x="9324" y="6276"/>
                  </a:cubicBezTo>
                  <a:cubicBezTo>
                    <a:pt x="7454" y="156"/>
                    <a:pt x="501" y="1"/>
                    <a:pt x="251" y="9955"/>
                  </a:cubicBezTo>
                  <a:cubicBezTo>
                    <a:pt x="1" y="19908"/>
                    <a:pt x="5049" y="25171"/>
                    <a:pt x="3799" y="30100"/>
                  </a:cubicBezTo>
                  <a:cubicBezTo>
                    <a:pt x="2537" y="35029"/>
                    <a:pt x="10848" y="38946"/>
                    <a:pt x="12943" y="42447"/>
                  </a:cubicBezTo>
                  <a:cubicBezTo>
                    <a:pt x="15039" y="45935"/>
                    <a:pt x="27362" y="48626"/>
                    <a:pt x="27362" y="48626"/>
                  </a:cubicBezTo>
                  <a:cubicBezTo>
                    <a:pt x="27362" y="48626"/>
                    <a:pt x="24468" y="34922"/>
                    <a:pt x="19051" y="32826"/>
                  </a:cubicBezTo>
                  <a:close/>
                </a:path>
              </a:pathLst>
            </a:custGeom>
            <a:noFill/>
            <a:ln w="5950" cap="flat" cmpd="sng">
              <a:solidFill>
                <a:srgbClr val="FFFFFF"/>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67" name="Google Shape;10467;p64"/>
          <p:cNvGrpSpPr/>
          <p:nvPr/>
        </p:nvGrpSpPr>
        <p:grpSpPr>
          <a:xfrm>
            <a:off x="6660869" y="-1102193"/>
            <a:ext cx="1710698" cy="1805492"/>
            <a:chOff x="6660869" y="-1102193"/>
            <a:chExt cx="1710698" cy="1805492"/>
          </a:xfrm>
        </p:grpSpPr>
        <p:sp>
          <p:nvSpPr>
            <p:cNvPr id="10468" name="Google Shape;10468;p64"/>
            <p:cNvSpPr/>
            <p:nvPr/>
          </p:nvSpPr>
          <p:spPr>
            <a:xfrm>
              <a:off x="7875525" y="-978131"/>
              <a:ext cx="419321" cy="1190477"/>
            </a:xfrm>
            <a:custGeom>
              <a:avLst/>
              <a:gdLst/>
              <a:ahLst/>
              <a:cxnLst/>
              <a:rect l="l" t="t" r="r" b="b"/>
              <a:pathLst>
                <a:path w="12955" h="36780" fill="none" extrusionOk="0">
                  <a:moveTo>
                    <a:pt x="1" y="36779"/>
                  </a:moveTo>
                  <a:cubicBezTo>
                    <a:pt x="1" y="36779"/>
                    <a:pt x="12955" y="17003"/>
                    <a:pt x="2620" y="1"/>
                  </a:cubicBezTo>
                </a:path>
              </a:pathLst>
            </a:custGeom>
            <a:noFill/>
            <a:ln w="5950" cap="flat" cmpd="sng">
              <a:solidFill>
                <a:srgbClr val="FFFFFF"/>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9" name="Google Shape;10469;p64"/>
            <p:cNvSpPr/>
            <p:nvPr/>
          </p:nvSpPr>
          <p:spPr>
            <a:xfrm>
              <a:off x="7503664" y="-1102193"/>
              <a:ext cx="867902" cy="1805492"/>
            </a:xfrm>
            <a:custGeom>
              <a:avLst/>
              <a:gdLst/>
              <a:ahLst/>
              <a:cxnLst/>
              <a:rect l="l" t="t" r="r" b="b"/>
              <a:pathLst>
                <a:path w="26814" h="55781" fill="none" extrusionOk="0">
                  <a:moveTo>
                    <a:pt x="12038" y="17871"/>
                  </a:moveTo>
                  <a:cubicBezTo>
                    <a:pt x="15205" y="22824"/>
                    <a:pt x="7823" y="24217"/>
                    <a:pt x="9168" y="29266"/>
                  </a:cubicBezTo>
                  <a:cubicBezTo>
                    <a:pt x="10514" y="34302"/>
                    <a:pt x="7394" y="41422"/>
                    <a:pt x="4060" y="45363"/>
                  </a:cubicBezTo>
                  <a:cubicBezTo>
                    <a:pt x="0" y="50161"/>
                    <a:pt x="7501" y="55781"/>
                    <a:pt x="13669" y="47804"/>
                  </a:cubicBezTo>
                  <a:cubicBezTo>
                    <a:pt x="19848" y="39814"/>
                    <a:pt x="18872" y="32516"/>
                    <a:pt x="22849" y="29242"/>
                  </a:cubicBezTo>
                  <a:cubicBezTo>
                    <a:pt x="26813" y="25968"/>
                    <a:pt x="22396" y="17800"/>
                    <a:pt x="22777" y="13692"/>
                  </a:cubicBezTo>
                  <a:cubicBezTo>
                    <a:pt x="23146" y="9585"/>
                    <a:pt x="14717" y="0"/>
                    <a:pt x="14717" y="0"/>
                  </a:cubicBezTo>
                  <a:cubicBezTo>
                    <a:pt x="14717" y="0"/>
                    <a:pt x="8871" y="12918"/>
                    <a:pt x="12038" y="17871"/>
                  </a:cubicBezTo>
                  <a:close/>
                </a:path>
              </a:pathLst>
            </a:custGeom>
            <a:noFill/>
            <a:ln w="5950" cap="flat" cmpd="sng">
              <a:solidFill>
                <a:srgbClr val="FFFFFF"/>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0" name="Google Shape;10470;p64"/>
            <p:cNvSpPr/>
            <p:nvPr/>
          </p:nvSpPr>
          <p:spPr>
            <a:xfrm>
              <a:off x="7084775" y="-803157"/>
              <a:ext cx="642074" cy="1031293"/>
            </a:xfrm>
            <a:custGeom>
              <a:avLst/>
              <a:gdLst/>
              <a:ahLst/>
              <a:cxnLst/>
              <a:rect l="l" t="t" r="r" b="b"/>
              <a:pathLst>
                <a:path w="19837" h="31862" fill="none" extrusionOk="0">
                  <a:moveTo>
                    <a:pt x="0" y="31861"/>
                  </a:moveTo>
                  <a:cubicBezTo>
                    <a:pt x="0" y="31861"/>
                    <a:pt x="19836" y="19538"/>
                    <a:pt x="17657" y="0"/>
                  </a:cubicBezTo>
                </a:path>
              </a:pathLst>
            </a:custGeom>
            <a:noFill/>
            <a:ln w="5950" cap="flat" cmpd="sng">
              <a:solidFill>
                <a:srgbClr val="FFFFFF"/>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1" name="Google Shape;10471;p64"/>
            <p:cNvSpPr/>
            <p:nvPr/>
          </p:nvSpPr>
          <p:spPr>
            <a:xfrm>
              <a:off x="6660869" y="-905662"/>
              <a:ext cx="1180054" cy="1519945"/>
            </a:xfrm>
            <a:custGeom>
              <a:avLst/>
              <a:gdLst/>
              <a:ahLst/>
              <a:cxnLst/>
              <a:rect l="l" t="t" r="r" b="b"/>
              <a:pathLst>
                <a:path w="36458" h="46959" fill="none" extrusionOk="0">
                  <a:moveTo>
                    <a:pt x="23051" y="14895"/>
                  </a:moveTo>
                  <a:cubicBezTo>
                    <a:pt x="23825" y="20646"/>
                    <a:pt x="14467" y="21503"/>
                    <a:pt x="13574" y="26575"/>
                  </a:cubicBezTo>
                  <a:cubicBezTo>
                    <a:pt x="12693" y="31659"/>
                    <a:pt x="8013" y="32540"/>
                    <a:pt x="4465" y="36195"/>
                  </a:cubicBezTo>
                  <a:cubicBezTo>
                    <a:pt x="0" y="40791"/>
                    <a:pt x="3215" y="46958"/>
                    <a:pt x="12061" y="42386"/>
                  </a:cubicBezTo>
                  <a:cubicBezTo>
                    <a:pt x="20896" y="37814"/>
                    <a:pt x="23075" y="30849"/>
                    <a:pt x="27992" y="29575"/>
                  </a:cubicBezTo>
                  <a:cubicBezTo>
                    <a:pt x="32921" y="28301"/>
                    <a:pt x="32362" y="19134"/>
                    <a:pt x="34410" y="15609"/>
                  </a:cubicBezTo>
                  <a:cubicBezTo>
                    <a:pt x="36457" y="12085"/>
                    <a:pt x="32886" y="0"/>
                    <a:pt x="32886" y="0"/>
                  </a:cubicBezTo>
                  <a:cubicBezTo>
                    <a:pt x="32886" y="0"/>
                    <a:pt x="22277" y="9132"/>
                    <a:pt x="23051" y="14895"/>
                  </a:cubicBezTo>
                  <a:close/>
                </a:path>
              </a:pathLst>
            </a:custGeom>
            <a:noFill/>
            <a:ln w="5950" cap="flat" cmpd="sng">
              <a:solidFill>
                <a:srgbClr val="FFFFFF"/>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472" name="Google Shape;10472;p64"/>
          <p:cNvSpPr/>
          <p:nvPr/>
        </p:nvSpPr>
        <p:spPr>
          <a:xfrm>
            <a:off x="2109693" y="994164"/>
            <a:ext cx="1002389" cy="675995"/>
          </a:xfrm>
          <a:custGeom>
            <a:avLst/>
            <a:gdLst/>
            <a:ahLst/>
            <a:cxnLst/>
            <a:rect l="l" t="t" r="r" b="b"/>
            <a:pathLst>
              <a:path w="30969" h="20885" fill="none" extrusionOk="0">
                <a:moveTo>
                  <a:pt x="1" y="1"/>
                </a:moveTo>
                <a:cubicBezTo>
                  <a:pt x="1" y="1"/>
                  <a:pt x="11085" y="20884"/>
                  <a:pt x="30969" y="20003"/>
                </a:cubicBezTo>
              </a:path>
            </a:pathLst>
          </a:custGeom>
          <a:noFill/>
          <a:ln w="5950" cap="flat" cmpd="sng">
            <a:solidFill>
              <a:srgbClr val="FFFFFF"/>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3" name="Google Shape;10473;p64"/>
          <p:cNvSpPr/>
          <p:nvPr/>
        </p:nvSpPr>
        <p:spPr>
          <a:xfrm>
            <a:off x="1741684" y="519410"/>
            <a:ext cx="1469452" cy="1289100"/>
          </a:xfrm>
          <a:custGeom>
            <a:avLst/>
            <a:gdLst/>
            <a:ahLst/>
            <a:cxnLst/>
            <a:rect l="l" t="t" r="r" b="b"/>
            <a:pathLst>
              <a:path w="45399" h="39827" fill="none" extrusionOk="0">
                <a:moveTo>
                  <a:pt x="31028" y="26099"/>
                </a:moveTo>
                <a:cubicBezTo>
                  <a:pt x="25170" y="26480"/>
                  <a:pt x="27504" y="19348"/>
                  <a:pt x="22432" y="18098"/>
                </a:cubicBezTo>
                <a:cubicBezTo>
                  <a:pt x="17359" y="16860"/>
                  <a:pt x="12633" y="10692"/>
                  <a:pt x="10787" y="5870"/>
                </a:cubicBezTo>
                <a:cubicBezTo>
                  <a:pt x="8537" y="0"/>
                  <a:pt x="0" y="3870"/>
                  <a:pt x="4024" y="13121"/>
                </a:cubicBezTo>
                <a:cubicBezTo>
                  <a:pt x="8037" y="22372"/>
                  <a:pt x="14907" y="25039"/>
                  <a:pt x="15859" y="30087"/>
                </a:cubicBezTo>
                <a:cubicBezTo>
                  <a:pt x="16812" y="35136"/>
                  <a:pt x="26111" y="35207"/>
                  <a:pt x="29528" y="37517"/>
                </a:cubicBezTo>
                <a:cubicBezTo>
                  <a:pt x="32945" y="39827"/>
                  <a:pt x="45399" y="37053"/>
                  <a:pt x="45399" y="37053"/>
                </a:cubicBezTo>
                <a:cubicBezTo>
                  <a:pt x="45399" y="37053"/>
                  <a:pt x="36898" y="25706"/>
                  <a:pt x="31028" y="26099"/>
                </a:cubicBezTo>
                <a:close/>
              </a:path>
            </a:pathLst>
          </a:custGeom>
          <a:noFill/>
          <a:ln w="5950" cap="flat" cmpd="sng">
            <a:solidFill>
              <a:srgbClr val="FFFFFF"/>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4" name="Google Shape;10474;p64"/>
          <p:cNvSpPr/>
          <p:nvPr/>
        </p:nvSpPr>
        <p:spPr>
          <a:xfrm>
            <a:off x="2476570" y="293588"/>
            <a:ext cx="628577" cy="997372"/>
          </a:xfrm>
          <a:custGeom>
            <a:avLst/>
            <a:gdLst/>
            <a:ahLst/>
            <a:cxnLst/>
            <a:rect l="l" t="t" r="r" b="b"/>
            <a:pathLst>
              <a:path w="19420" h="30814" fill="none" extrusionOk="0">
                <a:moveTo>
                  <a:pt x="0" y="0"/>
                </a:moveTo>
                <a:cubicBezTo>
                  <a:pt x="0" y="0"/>
                  <a:pt x="1239" y="23313"/>
                  <a:pt x="19419" y="30814"/>
                </a:cubicBezTo>
              </a:path>
            </a:pathLst>
          </a:custGeom>
          <a:noFill/>
          <a:ln w="5950" cap="flat" cmpd="sng">
            <a:solidFill>
              <a:srgbClr val="FFFFFF"/>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5" name="Google Shape;10475;p64"/>
          <p:cNvSpPr/>
          <p:nvPr/>
        </p:nvSpPr>
        <p:spPr>
          <a:xfrm>
            <a:off x="2276576" y="-172719"/>
            <a:ext cx="885219" cy="1573902"/>
          </a:xfrm>
          <a:custGeom>
            <a:avLst/>
            <a:gdLst/>
            <a:ahLst/>
            <a:cxnLst/>
            <a:rect l="l" t="t" r="r" b="b"/>
            <a:pathLst>
              <a:path w="27349" h="48626" fill="none" extrusionOk="0">
                <a:moveTo>
                  <a:pt x="19038" y="32826"/>
                </a:moveTo>
                <a:cubicBezTo>
                  <a:pt x="13621" y="30731"/>
                  <a:pt x="17383" y="22123"/>
                  <a:pt x="13371" y="18896"/>
                </a:cubicBezTo>
                <a:cubicBezTo>
                  <a:pt x="9346" y="15669"/>
                  <a:pt x="10823" y="11145"/>
                  <a:pt x="9323" y="6275"/>
                </a:cubicBezTo>
                <a:cubicBezTo>
                  <a:pt x="7453" y="156"/>
                  <a:pt x="500" y="1"/>
                  <a:pt x="250" y="9954"/>
                </a:cubicBezTo>
                <a:cubicBezTo>
                  <a:pt x="0" y="19908"/>
                  <a:pt x="5036" y="25171"/>
                  <a:pt x="3786" y="30100"/>
                </a:cubicBezTo>
                <a:cubicBezTo>
                  <a:pt x="2536" y="35029"/>
                  <a:pt x="10835" y="38946"/>
                  <a:pt x="12930" y="42435"/>
                </a:cubicBezTo>
                <a:cubicBezTo>
                  <a:pt x="15026" y="45935"/>
                  <a:pt x="27349" y="48626"/>
                  <a:pt x="27349" y="48626"/>
                </a:cubicBezTo>
                <a:cubicBezTo>
                  <a:pt x="27349" y="48626"/>
                  <a:pt x="24455" y="34922"/>
                  <a:pt x="19038" y="32826"/>
                </a:cubicBezTo>
                <a:close/>
              </a:path>
            </a:pathLst>
          </a:custGeom>
          <a:noFill/>
          <a:ln w="5950" cap="flat" cmpd="sng">
            <a:solidFill>
              <a:srgbClr val="FFFFFF"/>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476" name="Google Shape;10476;p64"/>
          <p:cNvGrpSpPr/>
          <p:nvPr/>
        </p:nvGrpSpPr>
        <p:grpSpPr>
          <a:xfrm>
            <a:off x="5622708" y="3550290"/>
            <a:ext cx="1918791" cy="1601285"/>
            <a:chOff x="5622708" y="3550290"/>
            <a:chExt cx="1918791" cy="1601285"/>
          </a:xfrm>
        </p:grpSpPr>
        <p:sp>
          <p:nvSpPr>
            <p:cNvPr id="10477" name="Google Shape;10477;p64"/>
            <p:cNvSpPr/>
            <p:nvPr/>
          </p:nvSpPr>
          <p:spPr>
            <a:xfrm>
              <a:off x="6828884" y="3658977"/>
              <a:ext cx="620873" cy="1080621"/>
            </a:xfrm>
            <a:custGeom>
              <a:avLst/>
              <a:gdLst/>
              <a:ahLst/>
              <a:cxnLst/>
              <a:rect l="l" t="t" r="r" b="b"/>
              <a:pathLst>
                <a:path w="19182" h="33386" fill="none" extrusionOk="0">
                  <a:moveTo>
                    <a:pt x="1" y="33386"/>
                  </a:moveTo>
                  <a:cubicBezTo>
                    <a:pt x="1" y="33386"/>
                    <a:pt x="19182" y="19574"/>
                    <a:pt x="15633" y="0"/>
                  </a:cubicBezTo>
                </a:path>
              </a:pathLst>
            </a:custGeom>
            <a:noFill/>
            <a:ln w="5950" cap="flat" cmpd="sng">
              <a:solidFill>
                <a:srgbClr val="FFFFFF"/>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8" name="Google Shape;10478;p64"/>
            <p:cNvSpPr/>
            <p:nvPr/>
          </p:nvSpPr>
          <p:spPr>
            <a:xfrm>
              <a:off x="6370701" y="3550290"/>
              <a:ext cx="1170797" cy="1601285"/>
            </a:xfrm>
            <a:custGeom>
              <a:avLst/>
              <a:gdLst/>
              <a:ahLst/>
              <a:cxnLst/>
              <a:rect l="l" t="t" r="r" b="b"/>
              <a:pathLst>
                <a:path w="36172" h="49472" fill="none" extrusionOk="0">
                  <a:moveTo>
                    <a:pt x="22812" y="15729"/>
                  </a:moveTo>
                  <a:cubicBezTo>
                    <a:pt x="23991" y="21480"/>
                    <a:pt x="16609" y="20134"/>
                    <a:pt x="16062" y="25325"/>
                  </a:cubicBezTo>
                  <a:cubicBezTo>
                    <a:pt x="15502" y="30517"/>
                    <a:pt x="10037" y="36041"/>
                    <a:pt x="5513" y="38518"/>
                  </a:cubicBezTo>
                  <a:cubicBezTo>
                    <a:pt x="0" y="41542"/>
                    <a:pt x="4989" y="49471"/>
                    <a:pt x="13609" y="44244"/>
                  </a:cubicBezTo>
                  <a:cubicBezTo>
                    <a:pt x="22229" y="39006"/>
                    <a:pt x="23944" y="31838"/>
                    <a:pt x="28825" y="30207"/>
                  </a:cubicBezTo>
                  <a:cubicBezTo>
                    <a:pt x="33707" y="28588"/>
                    <a:pt x="32516" y="19372"/>
                    <a:pt x="34338" y="15669"/>
                  </a:cubicBezTo>
                  <a:cubicBezTo>
                    <a:pt x="36171" y="11967"/>
                    <a:pt x="31730" y="1"/>
                    <a:pt x="31730" y="1"/>
                  </a:cubicBezTo>
                  <a:cubicBezTo>
                    <a:pt x="31730" y="1"/>
                    <a:pt x="21634" y="9966"/>
                    <a:pt x="22812" y="15729"/>
                  </a:cubicBezTo>
                  <a:close/>
                </a:path>
              </a:pathLst>
            </a:custGeom>
            <a:noFill/>
            <a:ln w="5950" cap="flat" cmpd="sng">
              <a:solidFill>
                <a:srgbClr val="FFFFFF"/>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9" name="Google Shape;10479;p64"/>
            <p:cNvSpPr/>
            <p:nvPr/>
          </p:nvSpPr>
          <p:spPr>
            <a:xfrm>
              <a:off x="6084742" y="3713321"/>
              <a:ext cx="903733" cy="757658"/>
            </a:xfrm>
            <a:custGeom>
              <a:avLst/>
              <a:gdLst/>
              <a:ahLst/>
              <a:cxnLst/>
              <a:rect l="l" t="t" r="r" b="b"/>
              <a:pathLst>
                <a:path w="27921" h="23408" fill="none" extrusionOk="0">
                  <a:moveTo>
                    <a:pt x="1" y="23408"/>
                  </a:moveTo>
                  <a:cubicBezTo>
                    <a:pt x="1" y="23408"/>
                    <a:pt x="22944" y="19026"/>
                    <a:pt x="27921" y="0"/>
                  </a:cubicBezTo>
                </a:path>
              </a:pathLst>
            </a:custGeom>
            <a:noFill/>
            <a:ln w="5950" cap="flat" cmpd="sng">
              <a:solidFill>
                <a:srgbClr val="FFFFFF"/>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0" name="Google Shape;10480;p64"/>
            <p:cNvSpPr/>
            <p:nvPr/>
          </p:nvSpPr>
          <p:spPr>
            <a:xfrm>
              <a:off x="5622708" y="3642017"/>
              <a:ext cx="1467154" cy="1074472"/>
            </a:xfrm>
            <a:custGeom>
              <a:avLst/>
              <a:gdLst/>
              <a:ahLst/>
              <a:cxnLst/>
              <a:rect l="l" t="t" r="r" b="b"/>
              <a:pathLst>
                <a:path w="45328" h="33196" fill="none" extrusionOk="0">
                  <a:moveTo>
                    <a:pt x="30790" y="10383"/>
                  </a:moveTo>
                  <a:cubicBezTo>
                    <a:pt x="29456" y="16038"/>
                    <a:pt x="20419" y="13467"/>
                    <a:pt x="17764" y="17884"/>
                  </a:cubicBezTo>
                  <a:cubicBezTo>
                    <a:pt x="15109" y="22301"/>
                    <a:pt x="10430" y="21456"/>
                    <a:pt x="5810" y="23599"/>
                  </a:cubicBezTo>
                  <a:cubicBezTo>
                    <a:pt x="0" y="26278"/>
                    <a:pt x="774" y="33195"/>
                    <a:pt x="10680" y="32100"/>
                  </a:cubicBezTo>
                  <a:cubicBezTo>
                    <a:pt x="20574" y="31004"/>
                    <a:pt x="25098" y="25289"/>
                    <a:pt x="30147" y="25861"/>
                  </a:cubicBezTo>
                  <a:cubicBezTo>
                    <a:pt x="35207" y="26432"/>
                    <a:pt x="37969" y="17669"/>
                    <a:pt x="41148" y="15121"/>
                  </a:cubicBezTo>
                  <a:cubicBezTo>
                    <a:pt x="44327" y="12574"/>
                    <a:pt x="45327" y="1"/>
                    <a:pt x="45327" y="1"/>
                  </a:cubicBezTo>
                  <a:cubicBezTo>
                    <a:pt x="45327" y="1"/>
                    <a:pt x="32135" y="4727"/>
                    <a:pt x="30790" y="10383"/>
                  </a:cubicBezTo>
                  <a:close/>
                </a:path>
              </a:pathLst>
            </a:custGeom>
            <a:noFill/>
            <a:ln w="5950" cap="flat" cmpd="sng">
              <a:solidFill>
                <a:srgbClr val="FFFFFF"/>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81" name="Google Shape;10481;p64"/>
          <p:cNvGrpSpPr/>
          <p:nvPr/>
        </p:nvGrpSpPr>
        <p:grpSpPr>
          <a:xfrm>
            <a:off x="-203262" y="3465522"/>
            <a:ext cx="1443267" cy="1945787"/>
            <a:chOff x="-203262" y="3465522"/>
            <a:chExt cx="1443267" cy="1945787"/>
          </a:xfrm>
        </p:grpSpPr>
        <p:sp>
          <p:nvSpPr>
            <p:cNvPr id="10482" name="Google Shape;10482;p64"/>
            <p:cNvSpPr/>
            <p:nvPr/>
          </p:nvSpPr>
          <p:spPr>
            <a:xfrm>
              <a:off x="-106162" y="4611982"/>
              <a:ext cx="985072" cy="663663"/>
            </a:xfrm>
            <a:custGeom>
              <a:avLst/>
              <a:gdLst/>
              <a:ahLst/>
              <a:cxnLst/>
              <a:rect l="l" t="t" r="r" b="b"/>
              <a:pathLst>
                <a:path w="30434" h="20504" fill="none" extrusionOk="0">
                  <a:moveTo>
                    <a:pt x="30433" y="1"/>
                  </a:moveTo>
                  <a:cubicBezTo>
                    <a:pt x="30433" y="1"/>
                    <a:pt x="19539" y="20503"/>
                    <a:pt x="1" y="19646"/>
                  </a:cubicBezTo>
                </a:path>
              </a:pathLst>
            </a:custGeom>
            <a:noFill/>
            <a:ln w="5950" cap="flat" cmpd="sng">
              <a:solidFill>
                <a:srgbClr val="FFFFFF"/>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3" name="Google Shape;10483;p64"/>
            <p:cNvSpPr/>
            <p:nvPr/>
          </p:nvSpPr>
          <p:spPr>
            <a:xfrm>
              <a:off x="-203262" y="4145319"/>
              <a:ext cx="1443267" cy="1265990"/>
            </a:xfrm>
            <a:custGeom>
              <a:avLst/>
              <a:gdLst/>
              <a:ahLst/>
              <a:cxnLst/>
              <a:rect l="l" t="t" r="r" b="b"/>
              <a:pathLst>
                <a:path w="44590" h="39113" fill="none" extrusionOk="0">
                  <a:moveTo>
                    <a:pt x="14109" y="25634"/>
                  </a:moveTo>
                  <a:cubicBezTo>
                    <a:pt x="19872" y="26015"/>
                    <a:pt x="17586" y="19014"/>
                    <a:pt x="22563" y="17788"/>
                  </a:cubicBezTo>
                  <a:cubicBezTo>
                    <a:pt x="27539" y="16562"/>
                    <a:pt x="32195" y="10501"/>
                    <a:pt x="34005" y="5775"/>
                  </a:cubicBezTo>
                  <a:cubicBezTo>
                    <a:pt x="36207" y="0"/>
                    <a:pt x="44589" y="3810"/>
                    <a:pt x="40648" y="12895"/>
                  </a:cubicBezTo>
                  <a:cubicBezTo>
                    <a:pt x="36707" y="21979"/>
                    <a:pt x="29956" y="24598"/>
                    <a:pt x="29016" y="29563"/>
                  </a:cubicBezTo>
                  <a:cubicBezTo>
                    <a:pt x="28075" y="34528"/>
                    <a:pt x="18955" y="34588"/>
                    <a:pt x="15598" y="36850"/>
                  </a:cubicBezTo>
                  <a:cubicBezTo>
                    <a:pt x="12240" y="39112"/>
                    <a:pt x="0" y="36397"/>
                    <a:pt x="0" y="36397"/>
                  </a:cubicBezTo>
                  <a:cubicBezTo>
                    <a:pt x="0" y="36397"/>
                    <a:pt x="8359" y="25253"/>
                    <a:pt x="14109" y="25634"/>
                  </a:cubicBezTo>
                  <a:close/>
                </a:path>
              </a:pathLst>
            </a:custGeom>
            <a:noFill/>
            <a:ln w="5950" cap="flat" cmpd="sng">
              <a:solidFill>
                <a:srgbClr val="FFFFFF"/>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4" name="Google Shape;10484;p64"/>
            <p:cNvSpPr/>
            <p:nvPr/>
          </p:nvSpPr>
          <p:spPr>
            <a:xfrm>
              <a:off x="-99203" y="3923737"/>
              <a:ext cx="617378" cy="979635"/>
            </a:xfrm>
            <a:custGeom>
              <a:avLst/>
              <a:gdLst/>
              <a:ahLst/>
              <a:cxnLst/>
              <a:rect l="l" t="t" r="r" b="b"/>
              <a:pathLst>
                <a:path w="19074" h="30266" fill="none" extrusionOk="0">
                  <a:moveTo>
                    <a:pt x="19074" y="0"/>
                  </a:moveTo>
                  <a:cubicBezTo>
                    <a:pt x="19074" y="0"/>
                    <a:pt x="17859" y="22908"/>
                    <a:pt x="0" y="30266"/>
                  </a:cubicBezTo>
                </a:path>
              </a:pathLst>
            </a:custGeom>
            <a:noFill/>
            <a:ln w="5950" cap="flat" cmpd="sng">
              <a:solidFill>
                <a:srgbClr val="FFFFFF"/>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5" name="Google Shape;10485;p64"/>
            <p:cNvSpPr/>
            <p:nvPr/>
          </p:nvSpPr>
          <p:spPr>
            <a:xfrm>
              <a:off x="-154712" y="3465522"/>
              <a:ext cx="869812" cy="1546163"/>
            </a:xfrm>
            <a:custGeom>
              <a:avLst/>
              <a:gdLst/>
              <a:ahLst/>
              <a:cxnLst/>
              <a:rect l="l" t="t" r="r" b="b"/>
              <a:pathLst>
                <a:path w="26873" h="47769" fill="none" extrusionOk="0">
                  <a:moveTo>
                    <a:pt x="8168" y="32243"/>
                  </a:moveTo>
                  <a:cubicBezTo>
                    <a:pt x="13490" y="30195"/>
                    <a:pt x="9787" y="21741"/>
                    <a:pt x="13740" y="18562"/>
                  </a:cubicBezTo>
                  <a:cubicBezTo>
                    <a:pt x="17693" y="15395"/>
                    <a:pt x="16241" y="10954"/>
                    <a:pt x="17705" y="6168"/>
                  </a:cubicBezTo>
                  <a:cubicBezTo>
                    <a:pt x="19551" y="155"/>
                    <a:pt x="26385" y="1"/>
                    <a:pt x="26623" y="9776"/>
                  </a:cubicBezTo>
                  <a:cubicBezTo>
                    <a:pt x="26873" y="19562"/>
                    <a:pt x="21920" y="24718"/>
                    <a:pt x="23146" y="29564"/>
                  </a:cubicBezTo>
                  <a:cubicBezTo>
                    <a:pt x="24373" y="34410"/>
                    <a:pt x="16217" y="38255"/>
                    <a:pt x="14157" y="41684"/>
                  </a:cubicBezTo>
                  <a:cubicBezTo>
                    <a:pt x="12097" y="45125"/>
                    <a:pt x="1" y="47768"/>
                    <a:pt x="1" y="47768"/>
                  </a:cubicBezTo>
                  <a:cubicBezTo>
                    <a:pt x="1" y="47768"/>
                    <a:pt x="2846" y="34302"/>
                    <a:pt x="8168" y="32243"/>
                  </a:cubicBezTo>
                  <a:close/>
                </a:path>
              </a:pathLst>
            </a:custGeom>
            <a:noFill/>
            <a:ln w="5950" cap="flat" cmpd="sng">
              <a:solidFill>
                <a:srgbClr val="FFFFFF"/>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86" name="Google Shape;10486;p64"/>
          <p:cNvGrpSpPr/>
          <p:nvPr/>
        </p:nvGrpSpPr>
        <p:grpSpPr>
          <a:xfrm>
            <a:off x="3799914" y="3876708"/>
            <a:ext cx="1246318" cy="1236675"/>
            <a:chOff x="3799914" y="3876708"/>
            <a:chExt cx="1246318" cy="1236675"/>
          </a:xfrm>
        </p:grpSpPr>
        <p:sp>
          <p:nvSpPr>
            <p:cNvPr id="10487" name="Google Shape;10487;p64"/>
            <p:cNvSpPr/>
            <p:nvPr/>
          </p:nvSpPr>
          <p:spPr>
            <a:xfrm>
              <a:off x="3799914" y="4794659"/>
              <a:ext cx="344552" cy="282892"/>
            </a:xfrm>
            <a:custGeom>
              <a:avLst/>
              <a:gdLst/>
              <a:ahLst/>
              <a:cxnLst/>
              <a:rect l="l" t="t" r="r" b="b"/>
              <a:pathLst>
                <a:path w="10645" h="8740" fill="none" extrusionOk="0">
                  <a:moveTo>
                    <a:pt x="7394" y="7191"/>
                  </a:moveTo>
                  <a:cubicBezTo>
                    <a:pt x="10085" y="5632"/>
                    <a:pt x="10645" y="1560"/>
                    <a:pt x="10645" y="1560"/>
                  </a:cubicBezTo>
                  <a:cubicBezTo>
                    <a:pt x="10645" y="1560"/>
                    <a:pt x="6835" y="0"/>
                    <a:pt x="4144" y="1548"/>
                  </a:cubicBezTo>
                  <a:cubicBezTo>
                    <a:pt x="1453" y="3096"/>
                    <a:pt x="0" y="5620"/>
                    <a:pt x="893" y="7180"/>
                  </a:cubicBezTo>
                  <a:cubicBezTo>
                    <a:pt x="1798" y="8727"/>
                    <a:pt x="4703" y="8739"/>
                    <a:pt x="7394" y="7191"/>
                  </a:cubicBezTo>
                  <a:close/>
                </a:path>
              </a:pathLst>
            </a:custGeom>
            <a:noFill/>
            <a:ln w="5050" cap="flat" cmpd="sng">
              <a:solidFill>
                <a:srgbClr val="FFFFFF"/>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8" name="Google Shape;10488;p64"/>
            <p:cNvSpPr/>
            <p:nvPr/>
          </p:nvSpPr>
          <p:spPr>
            <a:xfrm>
              <a:off x="4182585" y="4744944"/>
              <a:ext cx="237027" cy="368439"/>
            </a:xfrm>
            <a:custGeom>
              <a:avLst/>
              <a:gdLst/>
              <a:ahLst/>
              <a:cxnLst/>
              <a:rect l="l" t="t" r="r" b="b"/>
              <a:pathLst>
                <a:path w="7323" h="11383" fill="none" extrusionOk="0">
                  <a:moveTo>
                    <a:pt x="6882" y="5120"/>
                  </a:moveTo>
                  <a:cubicBezTo>
                    <a:pt x="6454" y="2036"/>
                    <a:pt x="2870" y="0"/>
                    <a:pt x="2870" y="0"/>
                  </a:cubicBezTo>
                  <a:cubicBezTo>
                    <a:pt x="2870" y="0"/>
                    <a:pt x="0" y="2953"/>
                    <a:pt x="429" y="6025"/>
                  </a:cubicBezTo>
                  <a:cubicBezTo>
                    <a:pt x="870" y="9108"/>
                    <a:pt x="2667" y="11383"/>
                    <a:pt x="4453" y="11144"/>
                  </a:cubicBezTo>
                  <a:cubicBezTo>
                    <a:pt x="6239" y="10894"/>
                    <a:pt x="7323" y="8192"/>
                    <a:pt x="6882" y="5120"/>
                  </a:cubicBezTo>
                  <a:close/>
                </a:path>
              </a:pathLst>
            </a:custGeom>
            <a:noFill/>
            <a:ln w="5050" cap="flat" cmpd="sng">
              <a:solidFill>
                <a:srgbClr val="FFFFFF"/>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9" name="Google Shape;10489;p64"/>
            <p:cNvSpPr/>
            <p:nvPr/>
          </p:nvSpPr>
          <p:spPr>
            <a:xfrm>
              <a:off x="4381057" y="4537215"/>
              <a:ext cx="240879" cy="368472"/>
            </a:xfrm>
            <a:custGeom>
              <a:avLst/>
              <a:gdLst/>
              <a:ahLst/>
              <a:cxnLst/>
              <a:rect l="l" t="t" r="r" b="b"/>
              <a:pathLst>
                <a:path w="7442" h="11384" fill="none" extrusionOk="0">
                  <a:moveTo>
                    <a:pt x="6930" y="5001"/>
                  </a:moveTo>
                  <a:cubicBezTo>
                    <a:pt x="6418" y="1941"/>
                    <a:pt x="2786" y="1"/>
                    <a:pt x="2786" y="1"/>
                  </a:cubicBezTo>
                  <a:cubicBezTo>
                    <a:pt x="2786" y="1"/>
                    <a:pt x="0" y="3025"/>
                    <a:pt x="512" y="6085"/>
                  </a:cubicBezTo>
                  <a:cubicBezTo>
                    <a:pt x="1024" y="9145"/>
                    <a:pt x="2881" y="11383"/>
                    <a:pt x="4655" y="11085"/>
                  </a:cubicBezTo>
                  <a:cubicBezTo>
                    <a:pt x="6429" y="10788"/>
                    <a:pt x="7441" y="8073"/>
                    <a:pt x="6930" y="5001"/>
                  </a:cubicBezTo>
                  <a:close/>
                </a:path>
              </a:pathLst>
            </a:custGeom>
            <a:noFill/>
            <a:ln w="5050" cap="flat" cmpd="sng">
              <a:solidFill>
                <a:srgbClr val="FFFFFF"/>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0" name="Google Shape;10490;p64"/>
            <p:cNvSpPr/>
            <p:nvPr/>
          </p:nvSpPr>
          <p:spPr>
            <a:xfrm>
              <a:off x="4601474" y="4310227"/>
              <a:ext cx="281727" cy="346106"/>
            </a:xfrm>
            <a:custGeom>
              <a:avLst/>
              <a:gdLst/>
              <a:ahLst/>
              <a:cxnLst/>
              <a:rect l="l" t="t" r="r" b="b"/>
              <a:pathLst>
                <a:path w="8704" h="10693" fill="none" extrusionOk="0">
                  <a:moveTo>
                    <a:pt x="7192" y="3323"/>
                  </a:moveTo>
                  <a:cubicBezTo>
                    <a:pt x="5680" y="608"/>
                    <a:pt x="1608" y="1"/>
                    <a:pt x="1608" y="1"/>
                  </a:cubicBezTo>
                  <a:cubicBezTo>
                    <a:pt x="1608" y="1"/>
                    <a:pt x="0" y="3787"/>
                    <a:pt x="1513" y="6502"/>
                  </a:cubicBezTo>
                  <a:cubicBezTo>
                    <a:pt x="3025" y="9204"/>
                    <a:pt x="5525" y="10693"/>
                    <a:pt x="7097" y="9824"/>
                  </a:cubicBezTo>
                  <a:cubicBezTo>
                    <a:pt x="8668" y="8943"/>
                    <a:pt x="8704" y="6026"/>
                    <a:pt x="7192" y="3323"/>
                  </a:cubicBezTo>
                  <a:close/>
                </a:path>
              </a:pathLst>
            </a:custGeom>
            <a:noFill/>
            <a:ln w="5050" cap="flat" cmpd="sng">
              <a:solidFill>
                <a:srgbClr val="FFFFFF"/>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1" name="Google Shape;10491;p64"/>
            <p:cNvSpPr/>
            <p:nvPr/>
          </p:nvSpPr>
          <p:spPr>
            <a:xfrm>
              <a:off x="4764084" y="4017374"/>
              <a:ext cx="282147" cy="346106"/>
            </a:xfrm>
            <a:custGeom>
              <a:avLst/>
              <a:gdLst/>
              <a:ahLst/>
              <a:cxnLst/>
              <a:rect l="l" t="t" r="r" b="b"/>
              <a:pathLst>
                <a:path w="8717" h="10693" fill="none" extrusionOk="0">
                  <a:moveTo>
                    <a:pt x="7204" y="3322"/>
                  </a:moveTo>
                  <a:cubicBezTo>
                    <a:pt x="5692" y="607"/>
                    <a:pt x="1620" y="0"/>
                    <a:pt x="1620" y="0"/>
                  </a:cubicBezTo>
                  <a:cubicBezTo>
                    <a:pt x="1620" y="0"/>
                    <a:pt x="1" y="3786"/>
                    <a:pt x="1525" y="6501"/>
                  </a:cubicBezTo>
                  <a:cubicBezTo>
                    <a:pt x="3037" y="9204"/>
                    <a:pt x="5537" y="10692"/>
                    <a:pt x="7109" y="9811"/>
                  </a:cubicBezTo>
                  <a:cubicBezTo>
                    <a:pt x="8669" y="8942"/>
                    <a:pt x="8716" y="6025"/>
                    <a:pt x="7204" y="3322"/>
                  </a:cubicBezTo>
                  <a:close/>
                </a:path>
              </a:pathLst>
            </a:custGeom>
            <a:noFill/>
            <a:ln w="5050" cap="flat" cmpd="sng">
              <a:solidFill>
                <a:srgbClr val="FFFFFF"/>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2" name="Google Shape;10492;p64"/>
            <p:cNvSpPr/>
            <p:nvPr/>
          </p:nvSpPr>
          <p:spPr>
            <a:xfrm>
              <a:off x="3956762" y="4532198"/>
              <a:ext cx="368439" cy="243598"/>
            </a:xfrm>
            <a:custGeom>
              <a:avLst/>
              <a:gdLst/>
              <a:ahLst/>
              <a:cxnLst/>
              <a:rect l="l" t="t" r="r" b="b"/>
              <a:pathLst>
                <a:path w="11383" h="7526" fill="none" extrusionOk="0">
                  <a:moveTo>
                    <a:pt x="6442" y="561"/>
                  </a:moveTo>
                  <a:cubicBezTo>
                    <a:pt x="9501" y="1132"/>
                    <a:pt x="11383" y="4787"/>
                    <a:pt x="11383" y="4787"/>
                  </a:cubicBezTo>
                  <a:cubicBezTo>
                    <a:pt x="11383" y="4787"/>
                    <a:pt x="8323" y="7526"/>
                    <a:pt x="5263" y="6966"/>
                  </a:cubicBezTo>
                  <a:cubicBezTo>
                    <a:pt x="2215" y="6407"/>
                    <a:pt x="0" y="4513"/>
                    <a:pt x="322" y="2751"/>
                  </a:cubicBezTo>
                  <a:cubicBezTo>
                    <a:pt x="643" y="977"/>
                    <a:pt x="3394" y="1"/>
                    <a:pt x="6442" y="561"/>
                  </a:cubicBezTo>
                  <a:close/>
                </a:path>
              </a:pathLst>
            </a:custGeom>
            <a:noFill/>
            <a:ln w="5050" cap="flat" cmpd="sng">
              <a:solidFill>
                <a:srgbClr val="FFFFFF"/>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3" name="Google Shape;10493;p64"/>
            <p:cNvSpPr/>
            <p:nvPr/>
          </p:nvSpPr>
          <p:spPr>
            <a:xfrm>
              <a:off x="4189900" y="4284819"/>
              <a:ext cx="368828" cy="243954"/>
            </a:xfrm>
            <a:custGeom>
              <a:avLst/>
              <a:gdLst/>
              <a:ahLst/>
              <a:cxnLst/>
              <a:rect l="l" t="t" r="r" b="b"/>
              <a:pathLst>
                <a:path w="11395" h="7537" fill="none" extrusionOk="0">
                  <a:moveTo>
                    <a:pt x="6454" y="572"/>
                  </a:moveTo>
                  <a:cubicBezTo>
                    <a:pt x="9502" y="1131"/>
                    <a:pt x="11395" y="4786"/>
                    <a:pt x="11395" y="4786"/>
                  </a:cubicBezTo>
                  <a:cubicBezTo>
                    <a:pt x="11395" y="4786"/>
                    <a:pt x="8323" y="7537"/>
                    <a:pt x="5275" y="6977"/>
                  </a:cubicBezTo>
                  <a:cubicBezTo>
                    <a:pt x="2215" y="6406"/>
                    <a:pt x="1" y="4525"/>
                    <a:pt x="334" y="2750"/>
                  </a:cubicBezTo>
                  <a:cubicBezTo>
                    <a:pt x="655" y="988"/>
                    <a:pt x="3394" y="0"/>
                    <a:pt x="6454" y="572"/>
                  </a:cubicBezTo>
                  <a:close/>
                </a:path>
              </a:pathLst>
            </a:custGeom>
            <a:noFill/>
            <a:ln w="5050" cap="flat" cmpd="sng">
              <a:solidFill>
                <a:srgbClr val="FFFFFF"/>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4" name="Google Shape;10494;p64"/>
            <p:cNvSpPr/>
            <p:nvPr/>
          </p:nvSpPr>
          <p:spPr>
            <a:xfrm>
              <a:off x="4371023" y="4003877"/>
              <a:ext cx="368439" cy="243598"/>
            </a:xfrm>
            <a:custGeom>
              <a:avLst/>
              <a:gdLst/>
              <a:ahLst/>
              <a:cxnLst/>
              <a:rect l="l" t="t" r="r" b="b"/>
              <a:pathLst>
                <a:path w="11383" h="7526" fill="none" extrusionOk="0">
                  <a:moveTo>
                    <a:pt x="6442" y="560"/>
                  </a:moveTo>
                  <a:cubicBezTo>
                    <a:pt x="9490" y="1120"/>
                    <a:pt x="11383" y="4787"/>
                    <a:pt x="11383" y="4787"/>
                  </a:cubicBezTo>
                  <a:cubicBezTo>
                    <a:pt x="11383" y="4787"/>
                    <a:pt x="8311" y="7525"/>
                    <a:pt x="5263" y="6966"/>
                  </a:cubicBezTo>
                  <a:cubicBezTo>
                    <a:pt x="2203" y="6406"/>
                    <a:pt x="1" y="4513"/>
                    <a:pt x="322" y="2751"/>
                  </a:cubicBezTo>
                  <a:cubicBezTo>
                    <a:pt x="643" y="977"/>
                    <a:pt x="3382" y="1"/>
                    <a:pt x="6442" y="560"/>
                  </a:cubicBezTo>
                  <a:close/>
                </a:path>
              </a:pathLst>
            </a:custGeom>
            <a:noFill/>
            <a:ln w="5050" cap="flat" cmpd="sng">
              <a:solidFill>
                <a:srgbClr val="FFFFFF"/>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5" name="Google Shape;10495;p64"/>
            <p:cNvSpPr/>
            <p:nvPr/>
          </p:nvSpPr>
          <p:spPr>
            <a:xfrm>
              <a:off x="3936727" y="3876708"/>
              <a:ext cx="909883" cy="1087936"/>
            </a:xfrm>
            <a:custGeom>
              <a:avLst/>
              <a:gdLst/>
              <a:ahLst/>
              <a:cxnLst/>
              <a:rect l="l" t="t" r="r" b="b"/>
              <a:pathLst>
                <a:path w="28111" h="33612" fill="none" extrusionOk="0">
                  <a:moveTo>
                    <a:pt x="0" y="33612"/>
                  </a:moveTo>
                  <a:cubicBezTo>
                    <a:pt x="0" y="33612"/>
                    <a:pt x="18550" y="26682"/>
                    <a:pt x="28111" y="0"/>
                  </a:cubicBezTo>
                </a:path>
              </a:pathLst>
            </a:custGeom>
            <a:solidFill>
              <a:schemeClr val="lt1"/>
            </a:solidFill>
            <a:ln w="5050" cap="flat" cmpd="sng">
              <a:solidFill>
                <a:srgbClr val="FFFFFF"/>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96" name="Google Shape;10496;p64"/>
          <p:cNvGrpSpPr/>
          <p:nvPr/>
        </p:nvGrpSpPr>
        <p:grpSpPr>
          <a:xfrm>
            <a:off x="6095520" y="184512"/>
            <a:ext cx="793161" cy="1089079"/>
            <a:chOff x="6095520" y="184512"/>
            <a:chExt cx="793161" cy="1089079"/>
          </a:xfrm>
        </p:grpSpPr>
        <p:sp>
          <p:nvSpPr>
            <p:cNvPr id="10497" name="Google Shape;10497;p64"/>
            <p:cNvSpPr/>
            <p:nvPr/>
          </p:nvSpPr>
          <p:spPr>
            <a:xfrm>
              <a:off x="6207670" y="184512"/>
              <a:ext cx="192328" cy="282924"/>
            </a:xfrm>
            <a:custGeom>
              <a:avLst/>
              <a:gdLst/>
              <a:ahLst/>
              <a:cxnLst/>
              <a:rect l="l" t="t" r="r" b="b"/>
              <a:pathLst>
                <a:path w="5942" h="8741" fill="none" extrusionOk="0">
                  <a:moveTo>
                    <a:pt x="536" y="5085"/>
                  </a:moveTo>
                  <a:cubicBezTo>
                    <a:pt x="1060" y="7418"/>
                    <a:pt x="3942" y="8740"/>
                    <a:pt x="3942" y="8740"/>
                  </a:cubicBezTo>
                  <a:cubicBezTo>
                    <a:pt x="3942" y="8740"/>
                    <a:pt x="5942" y="6299"/>
                    <a:pt x="5418" y="3966"/>
                  </a:cubicBezTo>
                  <a:cubicBezTo>
                    <a:pt x="4882" y="1644"/>
                    <a:pt x="3358" y="1"/>
                    <a:pt x="2013" y="310"/>
                  </a:cubicBezTo>
                  <a:cubicBezTo>
                    <a:pt x="656" y="620"/>
                    <a:pt x="1" y="2751"/>
                    <a:pt x="536" y="5085"/>
                  </a:cubicBezTo>
                  <a:close/>
                </a:path>
              </a:pathLst>
            </a:custGeom>
            <a:noFill/>
            <a:ln w="3875" cap="flat" cmpd="sng">
              <a:solidFill>
                <a:srgbClr val="FFFFFF"/>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8" name="Google Shape;10498;p64"/>
            <p:cNvSpPr/>
            <p:nvPr/>
          </p:nvSpPr>
          <p:spPr>
            <a:xfrm>
              <a:off x="6095520" y="472381"/>
              <a:ext cx="283669" cy="184624"/>
            </a:xfrm>
            <a:custGeom>
              <a:avLst/>
              <a:gdLst/>
              <a:ahLst/>
              <a:cxnLst/>
              <a:rect l="l" t="t" r="r" b="b"/>
              <a:pathLst>
                <a:path w="8764" h="5704" fill="none" extrusionOk="0">
                  <a:moveTo>
                    <a:pt x="4097" y="5323"/>
                  </a:moveTo>
                  <a:cubicBezTo>
                    <a:pt x="6454" y="5704"/>
                    <a:pt x="8764" y="3525"/>
                    <a:pt x="8764" y="3525"/>
                  </a:cubicBezTo>
                  <a:cubicBezTo>
                    <a:pt x="8764" y="3525"/>
                    <a:pt x="7240" y="751"/>
                    <a:pt x="4883" y="382"/>
                  </a:cubicBezTo>
                  <a:cubicBezTo>
                    <a:pt x="2525" y="1"/>
                    <a:pt x="430" y="810"/>
                    <a:pt x="215" y="2180"/>
                  </a:cubicBezTo>
                  <a:cubicBezTo>
                    <a:pt x="1" y="3537"/>
                    <a:pt x="1739" y="4954"/>
                    <a:pt x="4097" y="5323"/>
                  </a:cubicBezTo>
                  <a:close/>
                </a:path>
              </a:pathLst>
            </a:custGeom>
            <a:noFill/>
            <a:ln w="3875" cap="flat" cmpd="sng">
              <a:solidFill>
                <a:srgbClr val="FFFFFF"/>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9" name="Google Shape;10499;p64"/>
            <p:cNvSpPr/>
            <p:nvPr/>
          </p:nvSpPr>
          <p:spPr>
            <a:xfrm>
              <a:off x="6204207" y="668556"/>
              <a:ext cx="283280" cy="181161"/>
            </a:xfrm>
            <a:custGeom>
              <a:avLst/>
              <a:gdLst/>
              <a:ahLst/>
              <a:cxnLst/>
              <a:rect l="l" t="t" r="r" b="b"/>
              <a:pathLst>
                <a:path w="8752" h="5597" fill="none" extrusionOk="0">
                  <a:moveTo>
                    <a:pt x="4144" y="5287"/>
                  </a:moveTo>
                  <a:cubicBezTo>
                    <a:pt x="6513" y="5596"/>
                    <a:pt x="8752" y="3370"/>
                    <a:pt x="8752" y="3370"/>
                  </a:cubicBezTo>
                  <a:cubicBezTo>
                    <a:pt x="8752" y="3370"/>
                    <a:pt x="7168" y="631"/>
                    <a:pt x="4799" y="322"/>
                  </a:cubicBezTo>
                  <a:cubicBezTo>
                    <a:pt x="2429" y="0"/>
                    <a:pt x="358" y="857"/>
                    <a:pt x="179" y="2227"/>
                  </a:cubicBezTo>
                  <a:cubicBezTo>
                    <a:pt x="1" y="3608"/>
                    <a:pt x="1775" y="4965"/>
                    <a:pt x="4144" y="5287"/>
                  </a:cubicBezTo>
                  <a:close/>
                </a:path>
              </a:pathLst>
            </a:custGeom>
            <a:noFill/>
            <a:ln w="3875" cap="flat" cmpd="sng">
              <a:solidFill>
                <a:srgbClr val="FFFFFF"/>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0" name="Google Shape;10500;p64"/>
            <p:cNvSpPr/>
            <p:nvPr/>
          </p:nvSpPr>
          <p:spPr>
            <a:xfrm>
              <a:off x="6330211" y="896676"/>
              <a:ext cx="283280" cy="191195"/>
            </a:xfrm>
            <a:custGeom>
              <a:avLst/>
              <a:gdLst/>
              <a:ahLst/>
              <a:cxnLst/>
              <a:rect l="l" t="t" r="r" b="b"/>
              <a:pathLst>
                <a:path w="8752" h="5907" fill="none" extrusionOk="0">
                  <a:moveTo>
                    <a:pt x="5049" y="5394"/>
                  </a:moveTo>
                  <a:cubicBezTo>
                    <a:pt x="7383" y="4894"/>
                    <a:pt x="8752" y="2037"/>
                    <a:pt x="8752" y="2037"/>
                  </a:cubicBezTo>
                  <a:cubicBezTo>
                    <a:pt x="8752" y="2037"/>
                    <a:pt x="6335" y="1"/>
                    <a:pt x="3989" y="501"/>
                  </a:cubicBezTo>
                  <a:cubicBezTo>
                    <a:pt x="1644" y="1001"/>
                    <a:pt x="1" y="2513"/>
                    <a:pt x="287" y="3858"/>
                  </a:cubicBezTo>
                  <a:cubicBezTo>
                    <a:pt x="572" y="5216"/>
                    <a:pt x="2727" y="5906"/>
                    <a:pt x="5049" y="5394"/>
                  </a:cubicBezTo>
                  <a:close/>
                </a:path>
              </a:pathLst>
            </a:custGeom>
            <a:noFill/>
            <a:ln w="3875" cap="flat" cmpd="sng">
              <a:solidFill>
                <a:srgbClr val="FFFFFF"/>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1" name="Google Shape;10501;p64"/>
            <p:cNvSpPr/>
            <p:nvPr/>
          </p:nvSpPr>
          <p:spPr>
            <a:xfrm>
              <a:off x="6508648" y="1082428"/>
              <a:ext cx="283669" cy="191162"/>
            </a:xfrm>
            <a:custGeom>
              <a:avLst/>
              <a:gdLst/>
              <a:ahLst/>
              <a:cxnLst/>
              <a:rect l="l" t="t" r="r" b="b"/>
              <a:pathLst>
                <a:path w="8764" h="5906" fill="none" extrusionOk="0">
                  <a:moveTo>
                    <a:pt x="5061" y="5406"/>
                  </a:moveTo>
                  <a:cubicBezTo>
                    <a:pt x="7394" y="4906"/>
                    <a:pt x="8763" y="2048"/>
                    <a:pt x="8763" y="2048"/>
                  </a:cubicBezTo>
                  <a:cubicBezTo>
                    <a:pt x="8763" y="2048"/>
                    <a:pt x="6335" y="0"/>
                    <a:pt x="4001" y="512"/>
                  </a:cubicBezTo>
                  <a:cubicBezTo>
                    <a:pt x="1655" y="1012"/>
                    <a:pt x="0" y="2513"/>
                    <a:pt x="298" y="3870"/>
                  </a:cubicBezTo>
                  <a:cubicBezTo>
                    <a:pt x="584" y="5215"/>
                    <a:pt x="2715" y="5906"/>
                    <a:pt x="5061" y="5406"/>
                  </a:cubicBezTo>
                  <a:close/>
                </a:path>
              </a:pathLst>
            </a:custGeom>
            <a:noFill/>
            <a:ln w="3875" cap="flat" cmpd="sng">
              <a:solidFill>
                <a:srgbClr val="FFFFFF"/>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2" name="Google Shape;10502;p64"/>
            <p:cNvSpPr/>
            <p:nvPr/>
          </p:nvSpPr>
          <p:spPr>
            <a:xfrm>
              <a:off x="6367594" y="367189"/>
              <a:ext cx="215082" cy="269039"/>
            </a:xfrm>
            <a:custGeom>
              <a:avLst/>
              <a:gdLst/>
              <a:ahLst/>
              <a:cxnLst/>
              <a:rect l="l" t="t" r="r" b="b"/>
              <a:pathLst>
                <a:path w="6645" h="8312" fill="none" extrusionOk="0">
                  <a:moveTo>
                    <a:pt x="5549" y="5632"/>
                  </a:moveTo>
                  <a:cubicBezTo>
                    <a:pt x="4442" y="7751"/>
                    <a:pt x="1322" y="8311"/>
                    <a:pt x="1322" y="8311"/>
                  </a:cubicBezTo>
                  <a:cubicBezTo>
                    <a:pt x="1322" y="8311"/>
                    <a:pt x="1" y="5442"/>
                    <a:pt x="1108" y="3322"/>
                  </a:cubicBezTo>
                  <a:cubicBezTo>
                    <a:pt x="2203" y="1203"/>
                    <a:pt x="4097" y="0"/>
                    <a:pt x="5323" y="643"/>
                  </a:cubicBezTo>
                  <a:cubicBezTo>
                    <a:pt x="6549" y="1274"/>
                    <a:pt x="6644" y="3513"/>
                    <a:pt x="5549" y="5632"/>
                  </a:cubicBezTo>
                  <a:close/>
                </a:path>
              </a:pathLst>
            </a:custGeom>
            <a:noFill/>
            <a:ln w="3875" cap="flat" cmpd="sng">
              <a:solidFill>
                <a:srgbClr val="FFFFFF"/>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3" name="Google Shape;10503;p64"/>
            <p:cNvSpPr/>
            <p:nvPr/>
          </p:nvSpPr>
          <p:spPr>
            <a:xfrm>
              <a:off x="6496705" y="594565"/>
              <a:ext cx="215082" cy="269006"/>
            </a:xfrm>
            <a:custGeom>
              <a:avLst/>
              <a:gdLst/>
              <a:ahLst/>
              <a:cxnLst/>
              <a:rect l="l" t="t" r="r" b="b"/>
              <a:pathLst>
                <a:path w="6645" h="8311" fill="none" extrusionOk="0">
                  <a:moveTo>
                    <a:pt x="5549" y="5632"/>
                  </a:moveTo>
                  <a:cubicBezTo>
                    <a:pt x="4441" y="7751"/>
                    <a:pt x="1322" y="8311"/>
                    <a:pt x="1322" y="8311"/>
                  </a:cubicBezTo>
                  <a:cubicBezTo>
                    <a:pt x="1322" y="8311"/>
                    <a:pt x="0" y="5441"/>
                    <a:pt x="1108" y="3322"/>
                  </a:cubicBezTo>
                  <a:cubicBezTo>
                    <a:pt x="2203" y="1203"/>
                    <a:pt x="4096" y="0"/>
                    <a:pt x="5322" y="643"/>
                  </a:cubicBezTo>
                  <a:cubicBezTo>
                    <a:pt x="6549" y="1286"/>
                    <a:pt x="6644" y="3512"/>
                    <a:pt x="5549" y="5632"/>
                  </a:cubicBezTo>
                  <a:close/>
                </a:path>
              </a:pathLst>
            </a:custGeom>
            <a:noFill/>
            <a:ln w="3875" cap="flat" cmpd="sng">
              <a:solidFill>
                <a:srgbClr val="FFFFFF"/>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4" name="Google Shape;10504;p64"/>
            <p:cNvSpPr/>
            <p:nvPr/>
          </p:nvSpPr>
          <p:spPr>
            <a:xfrm>
              <a:off x="6662778" y="791096"/>
              <a:ext cx="215082" cy="269006"/>
            </a:xfrm>
            <a:custGeom>
              <a:avLst/>
              <a:gdLst/>
              <a:ahLst/>
              <a:cxnLst/>
              <a:rect l="l" t="t" r="r" b="b"/>
              <a:pathLst>
                <a:path w="6645" h="8311" fill="none" extrusionOk="0">
                  <a:moveTo>
                    <a:pt x="5549" y="5632"/>
                  </a:moveTo>
                  <a:cubicBezTo>
                    <a:pt x="4442" y="7751"/>
                    <a:pt x="1323" y="8311"/>
                    <a:pt x="1323" y="8311"/>
                  </a:cubicBezTo>
                  <a:cubicBezTo>
                    <a:pt x="1323" y="8311"/>
                    <a:pt x="1" y="5430"/>
                    <a:pt x="1096" y="3310"/>
                  </a:cubicBezTo>
                  <a:cubicBezTo>
                    <a:pt x="2204" y="1191"/>
                    <a:pt x="4097" y="0"/>
                    <a:pt x="5323" y="631"/>
                  </a:cubicBezTo>
                  <a:cubicBezTo>
                    <a:pt x="6549" y="1274"/>
                    <a:pt x="6645" y="3513"/>
                    <a:pt x="5549" y="5632"/>
                  </a:cubicBezTo>
                  <a:close/>
                </a:path>
              </a:pathLst>
            </a:custGeom>
            <a:noFill/>
            <a:ln w="3875" cap="flat" cmpd="sng">
              <a:solidFill>
                <a:srgbClr val="FFFFFF"/>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5" name="Google Shape;10505;p64"/>
            <p:cNvSpPr/>
            <p:nvPr/>
          </p:nvSpPr>
          <p:spPr>
            <a:xfrm>
              <a:off x="6293992" y="288182"/>
              <a:ext cx="594688" cy="914544"/>
            </a:xfrm>
            <a:custGeom>
              <a:avLst/>
              <a:gdLst/>
              <a:ahLst/>
              <a:cxnLst/>
              <a:rect l="l" t="t" r="r" b="b"/>
              <a:pathLst>
                <a:path w="18373" h="28255" fill="none" extrusionOk="0">
                  <a:moveTo>
                    <a:pt x="1" y="1"/>
                  </a:moveTo>
                  <a:cubicBezTo>
                    <a:pt x="1" y="1"/>
                    <a:pt x="917" y="15205"/>
                    <a:pt x="18372" y="28254"/>
                  </a:cubicBezTo>
                </a:path>
              </a:pathLst>
            </a:custGeom>
            <a:noFill/>
            <a:ln w="3875" cap="flat" cmpd="sng">
              <a:solidFill>
                <a:srgbClr val="FFFFFF"/>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06" name="Google Shape;10506;p64"/>
          <p:cNvGrpSpPr/>
          <p:nvPr/>
        </p:nvGrpSpPr>
        <p:grpSpPr>
          <a:xfrm>
            <a:off x="1270749" y="-603940"/>
            <a:ext cx="680612" cy="1129539"/>
            <a:chOff x="1270749" y="-603940"/>
            <a:chExt cx="680612" cy="1129539"/>
          </a:xfrm>
        </p:grpSpPr>
        <p:sp>
          <p:nvSpPr>
            <p:cNvPr id="10507" name="Google Shape;10507;p64"/>
            <p:cNvSpPr/>
            <p:nvPr/>
          </p:nvSpPr>
          <p:spPr>
            <a:xfrm>
              <a:off x="1715467" y="278181"/>
              <a:ext cx="235894" cy="247417"/>
            </a:xfrm>
            <a:custGeom>
              <a:avLst/>
              <a:gdLst/>
              <a:ahLst/>
              <a:cxnLst/>
              <a:rect l="l" t="t" r="r" b="b"/>
              <a:pathLst>
                <a:path w="7288" h="7644" fill="none" extrusionOk="0">
                  <a:moveTo>
                    <a:pt x="1536" y="5036"/>
                  </a:moveTo>
                  <a:cubicBezTo>
                    <a:pt x="1" y="3203"/>
                    <a:pt x="679" y="119"/>
                    <a:pt x="679" y="119"/>
                  </a:cubicBezTo>
                  <a:cubicBezTo>
                    <a:pt x="679" y="119"/>
                    <a:pt x="3846" y="0"/>
                    <a:pt x="5382" y="1834"/>
                  </a:cubicBezTo>
                  <a:cubicBezTo>
                    <a:pt x="6906" y="3667"/>
                    <a:pt x="7287" y="5870"/>
                    <a:pt x="6228" y="6763"/>
                  </a:cubicBezTo>
                  <a:cubicBezTo>
                    <a:pt x="5156" y="7644"/>
                    <a:pt x="3060" y="6870"/>
                    <a:pt x="1536" y="5036"/>
                  </a:cubicBezTo>
                  <a:close/>
                </a:path>
              </a:pathLst>
            </a:custGeom>
            <a:solidFill>
              <a:schemeClr val="lt1"/>
            </a:solidFill>
            <a:ln w="3875" cap="flat" cmpd="sng">
              <a:solidFill>
                <a:srgbClr val="FFFFFF"/>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8" name="Google Shape;10508;p64"/>
            <p:cNvSpPr/>
            <p:nvPr/>
          </p:nvSpPr>
          <p:spPr>
            <a:xfrm>
              <a:off x="1495439" y="174899"/>
              <a:ext cx="215826" cy="267485"/>
            </a:xfrm>
            <a:custGeom>
              <a:avLst/>
              <a:gdLst/>
              <a:ahLst/>
              <a:cxnLst/>
              <a:rect l="l" t="t" r="r" b="b"/>
              <a:pathLst>
                <a:path w="6668" h="8264" fill="none" extrusionOk="0">
                  <a:moveTo>
                    <a:pt x="1119" y="2620"/>
                  </a:moveTo>
                  <a:cubicBezTo>
                    <a:pt x="2250" y="512"/>
                    <a:pt x="5382" y="0"/>
                    <a:pt x="5382" y="0"/>
                  </a:cubicBezTo>
                  <a:cubicBezTo>
                    <a:pt x="5382" y="0"/>
                    <a:pt x="6668" y="2882"/>
                    <a:pt x="5536" y="4989"/>
                  </a:cubicBezTo>
                  <a:cubicBezTo>
                    <a:pt x="4405" y="7096"/>
                    <a:pt x="2500" y="8263"/>
                    <a:pt x="1274" y="7620"/>
                  </a:cubicBezTo>
                  <a:cubicBezTo>
                    <a:pt x="60" y="6965"/>
                    <a:pt x="0" y="4727"/>
                    <a:pt x="1119" y="2620"/>
                  </a:cubicBezTo>
                  <a:close/>
                </a:path>
              </a:pathLst>
            </a:custGeom>
            <a:solidFill>
              <a:schemeClr val="lt1"/>
            </a:solidFill>
            <a:ln w="3875" cap="flat" cmpd="sng">
              <a:solidFill>
                <a:srgbClr val="FFFFFF"/>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9" name="Google Shape;10509;p64"/>
            <p:cNvSpPr/>
            <p:nvPr/>
          </p:nvSpPr>
          <p:spPr>
            <a:xfrm>
              <a:off x="1405265" y="-27425"/>
              <a:ext cx="217380" cy="265543"/>
            </a:xfrm>
            <a:custGeom>
              <a:avLst/>
              <a:gdLst/>
              <a:ahLst/>
              <a:cxnLst/>
              <a:rect l="l" t="t" r="r" b="b"/>
              <a:pathLst>
                <a:path w="6716" h="8204" fill="none" extrusionOk="0">
                  <a:moveTo>
                    <a:pt x="1179" y="2513"/>
                  </a:moveTo>
                  <a:cubicBezTo>
                    <a:pt x="2381" y="441"/>
                    <a:pt x="5501" y="0"/>
                    <a:pt x="5501" y="0"/>
                  </a:cubicBezTo>
                  <a:cubicBezTo>
                    <a:pt x="5501" y="0"/>
                    <a:pt x="6715" y="2929"/>
                    <a:pt x="5525" y="5001"/>
                  </a:cubicBezTo>
                  <a:cubicBezTo>
                    <a:pt x="4346" y="7073"/>
                    <a:pt x="2405" y="8204"/>
                    <a:pt x="1214" y="7513"/>
                  </a:cubicBezTo>
                  <a:cubicBezTo>
                    <a:pt x="24" y="6823"/>
                    <a:pt x="0" y="4584"/>
                    <a:pt x="1179" y="2513"/>
                  </a:cubicBezTo>
                  <a:close/>
                </a:path>
              </a:pathLst>
            </a:custGeom>
            <a:solidFill>
              <a:schemeClr val="lt1"/>
            </a:solidFill>
            <a:ln w="3875" cap="flat" cmpd="sng">
              <a:solidFill>
                <a:srgbClr val="FFFFFF"/>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0" name="Google Shape;10510;p64"/>
            <p:cNvSpPr/>
            <p:nvPr/>
          </p:nvSpPr>
          <p:spPr>
            <a:xfrm>
              <a:off x="1270749" y="-260562"/>
              <a:ext cx="246673" cy="237027"/>
            </a:xfrm>
            <a:custGeom>
              <a:avLst/>
              <a:gdLst/>
              <a:ahLst/>
              <a:cxnLst/>
              <a:rect l="l" t="t" r="r" b="b"/>
              <a:pathLst>
                <a:path w="7621" h="7323" fill="none" extrusionOk="0">
                  <a:moveTo>
                    <a:pt x="2549" y="1560"/>
                  </a:moveTo>
                  <a:cubicBezTo>
                    <a:pt x="4358" y="0"/>
                    <a:pt x="7466" y="643"/>
                    <a:pt x="7466" y="643"/>
                  </a:cubicBezTo>
                  <a:cubicBezTo>
                    <a:pt x="7466" y="643"/>
                    <a:pt x="7621" y="3810"/>
                    <a:pt x="5799" y="5358"/>
                  </a:cubicBezTo>
                  <a:cubicBezTo>
                    <a:pt x="3989" y="6918"/>
                    <a:pt x="1787" y="7323"/>
                    <a:pt x="894" y="6275"/>
                  </a:cubicBezTo>
                  <a:cubicBezTo>
                    <a:pt x="1" y="5227"/>
                    <a:pt x="739" y="3108"/>
                    <a:pt x="2549" y="1560"/>
                  </a:cubicBezTo>
                  <a:close/>
                </a:path>
              </a:pathLst>
            </a:custGeom>
            <a:solidFill>
              <a:schemeClr val="lt1"/>
            </a:solidFill>
            <a:ln w="3875" cap="flat" cmpd="sng">
              <a:solidFill>
                <a:srgbClr val="FFFFFF"/>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1" name="Google Shape;10511;p64"/>
            <p:cNvSpPr/>
            <p:nvPr/>
          </p:nvSpPr>
          <p:spPr>
            <a:xfrm>
              <a:off x="1649180" y="50417"/>
              <a:ext cx="283280" cy="186178"/>
            </a:xfrm>
            <a:custGeom>
              <a:avLst/>
              <a:gdLst/>
              <a:ahLst/>
              <a:cxnLst/>
              <a:rect l="l" t="t" r="r" b="b"/>
              <a:pathLst>
                <a:path w="8752" h="5752" fill="none" extrusionOk="0">
                  <a:moveTo>
                    <a:pt x="4680" y="405"/>
                  </a:moveTo>
                  <a:cubicBezTo>
                    <a:pt x="2334" y="1"/>
                    <a:pt x="1" y="2144"/>
                    <a:pt x="1" y="2144"/>
                  </a:cubicBezTo>
                  <a:cubicBezTo>
                    <a:pt x="1" y="2144"/>
                    <a:pt x="1489" y="4942"/>
                    <a:pt x="3834" y="5346"/>
                  </a:cubicBezTo>
                  <a:cubicBezTo>
                    <a:pt x="6180" y="5751"/>
                    <a:pt x="8287" y="4965"/>
                    <a:pt x="8526" y="3608"/>
                  </a:cubicBezTo>
                  <a:cubicBezTo>
                    <a:pt x="8752" y="2251"/>
                    <a:pt x="7037" y="810"/>
                    <a:pt x="4680" y="405"/>
                  </a:cubicBezTo>
                  <a:close/>
                </a:path>
              </a:pathLst>
            </a:custGeom>
            <a:solidFill>
              <a:schemeClr val="lt1"/>
            </a:solidFill>
            <a:ln w="3875" cap="flat" cmpd="sng">
              <a:solidFill>
                <a:srgbClr val="FFFFFF"/>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2" name="Google Shape;10512;p64"/>
            <p:cNvSpPr/>
            <p:nvPr/>
          </p:nvSpPr>
          <p:spPr>
            <a:xfrm>
              <a:off x="1546287" y="-190035"/>
              <a:ext cx="283669" cy="186145"/>
            </a:xfrm>
            <a:custGeom>
              <a:avLst/>
              <a:gdLst/>
              <a:ahLst/>
              <a:cxnLst/>
              <a:rect l="l" t="t" r="r" b="b"/>
              <a:pathLst>
                <a:path w="8764" h="5751" fill="none" extrusionOk="0">
                  <a:moveTo>
                    <a:pt x="4692" y="405"/>
                  </a:moveTo>
                  <a:cubicBezTo>
                    <a:pt x="2334" y="0"/>
                    <a:pt x="1" y="2143"/>
                    <a:pt x="1" y="2143"/>
                  </a:cubicBezTo>
                  <a:cubicBezTo>
                    <a:pt x="1" y="2143"/>
                    <a:pt x="1489" y="4929"/>
                    <a:pt x="3835" y="5346"/>
                  </a:cubicBezTo>
                  <a:cubicBezTo>
                    <a:pt x="6192" y="5751"/>
                    <a:pt x="8287" y="4977"/>
                    <a:pt x="8526" y="3608"/>
                  </a:cubicBezTo>
                  <a:cubicBezTo>
                    <a:pt x="8764" y="2238"/>
                    <a:pt x="7049" y="810"/>
                    <a:pt x="4692" y="405"/>
                  </a:cubicBezTo>
                  <a:close/>
                </a:path>
              </a:pathLst>
            </a:custGeom>
            <a:solidFill>
              <a:schemeClr val="lt1"/>
            </a:solidFill>
            <a:ln w="3875" cap="flat" cmpd="sng">
              <a:solidFill>
                <a:srgbClr val="FFFFFF"/>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3" name="Google Shape;10513;p64"/>
            <p:cNvSpPr/>
            <p:nvPr/>
          </p:nvSpPr>
          <p:spPr>
            <a:xfrm>
              <a:off x="1481942" y="-603940"/>
              <a:ext cx="373845" cy="1027442"/>
            </a:xfrm>
            <a:custGeom>
              <a:avLst/>
              <a:gdLst/>
              <a:ahLst/>
              <a:cxnLst/>
              <a:rect l="l" t="t" r="r" b="b"/>
              <a:pathLst>
                <a:path w="11550" h="31743" fill="none" extrusionOk="0">
                  <a:moveTo>
                    <a:pt x="11549" y="31743"/>
                  </a:moveTo>
                  <a:cubicBezTo>
                    <a:pt x="11549" y="31743"/>
                    <a:pt x="0" y="21801"/>
                    <a:pt x="203" y="1"/>
                  </a:cubicBezTo>
                </a:path>
              </a:pathLst>
            </a:custGeom>
            <a:solidFill>
              <a:schemeClr val="lt1"/>
            </a:solidFill>
            <a:ln w="3875" cap="flat" cmpd="sng">
              <a:solidFill>
                <a:srgbClr val="FFFFFF"/>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14" name="Google Shape;10514;p64"/>
          <p:cNvGrpSpPr/>
          <p:nvPr/>
        </p:nvGrpSpPr>
        <p:grpSpPr>
          <a:xfrm>
            <a:off x="-261953" y="1500043"/>
            <a:ext cx="742272" cy="1101410"/>
            <a:chOff x="-999803" y="-19032"/>
            <a:chExt cx="742272" cy="1101410"/>
          </a:xfrm>
        </p:grpSpPr>
        <p:sp>
          <p:nvSpPr>
            <p:cNvPr id="10515" name="Google Shape;10515;p64"/>
            <p:cNvSpPr/>
            <p:nvPr/>
          </p:nvSpPr>
          <p:spPr>
            <a:xfrm>
              <a:off x="-577807" y="-19032"/>
              <a:ext cx="177665" cy="280594"/>
            </a:xfrm>
            <a:custGeom>
              <a:avLst/>
              <a:gdLst/>
              <a:ahLst/>
              <a:cxnLst/>
              <a:rect l="l" t="t" r="r" b="b"/>
              <a:pathLst>
                <a:path w="5489" h="8669" fill="none" extrusionOk="0">
                  <a:moveTo>
                    <a:pt x="5203" y="4715"/>
                  </a:moveTo>
                  <a:cubicBezTo>
                    <a:pt x="4917" y="7061"/>
                    <a:pt x="2227" y="8668"/>
                    <a:pt x="2227" y="8668"/>
                  </a:cubicBezTo>
                  <a:cubicBezTo>
                    <a:pt x="2227" y="8668"/>
                    <a:pt x="0" y="6466"/>
                    <a:pt x="274" y="4120"/>
                  </a:cubicBezTo>
                  <a:cubicBezTo>
                    <a:pt x="560" y="1775"/>
                    <a:pt x="1893" y="1"/>
                    <a:pt x="3250" y="167"/>
                  </a:cubicBezTo>
                  <a:cubicBezTo>
                    <a:pt x="4608" y="334"/>
                    <a:pt x="5489" y="2370"/>
                    <a:pt x="5203" y="4715"/>
                  </a:cubicBezTo>
                  <a:close/>
                </a:path>
              </a:pathLst>
            </a:custGeom>
            <a:noFill/>
            <a:ln w="3875" cap="flat" cmpd="sng">
              <a:solidFill>
                <a:srgbClr val="FFFFFF"/>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6" name="Google Shape;10516;p64"/>
            <p:cNvSpPr/>
            <p:nvPr/>
          </p:nvSpPr>
          <p:spPr>
            <a:xfrm>
              <a:off x="-536960" y="250355"/>
              <a:ext cx="279429" cy="194626"/>
            </a:xfrm>
            <a:custGeom>
              <a:avLst/>
              <a:gdLst/>
              <a:ahLst/>
              <a:cxnLst/>
              <a:rect l="l" t="t" r="r" b="b"/>
              <a:pathLst>
                <a:path w="8633" h="6013" fill="none" extrusionOk="0">
                  <a:moveTo>
                    <a:pt x="4775" y="5405"/>
                  </a:moveTo>
                  <a:cubicBezTo>
                    <a:pt x="2489" y="6013"/>
                    <a:pt x="0" y="4120"/>
                    <a:pt x="0" y="4120"/>
                  </a:cubicBezTo>
                  <a:cubicBezTo>
                    <a:pt x="0" y="4120"/>
                    <a:pt x="1215" y="1226"/>
                    <a:pt x="3501" y="607"/>
                  </a:cubicBezTo>
                  <a:cubicBezTo>
                    <a:pt x="5787" y="0"/>
                    <a:pt x="7918" y="583"/>
                    <a:pt x="8275" y="1905"/>
                  </a:cubicBezTo>
                  <a:cubicBezTo>
                    <a:pt x="8632" y="3227"/>
                    <a:pt x="7072" y="4786"/>
                    <a:pt x="4775" y="5405"/>
                  </a:cubicBezTo>
                  <a:close/>
                </a:path>
              </a:pathLst>
            </a:custGeom>
            <a:noFill/>
            <a:ln w="3875" cap="flat" cmpd="sng">
              <a:solidFill>
                <a:srgbClr val="FFFFFF"/>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7" name="Google Shape;10517;p64"/>
            <p:cNvSpPr/>
            <p:nvPr/>
          </p:nvSpPr>
          <p:spPr>
            <a:xfrm>
              <a:off x="-624447" y="454201"/>
              <a:ext cx="280205" cy="191939"/>
            </a:xfrm>
            <a:custGeom>
              <a:avLst/>
              <a:gdLst/>
              <a:ahLst/>
              <a:cxnLst/>
              <a:rect l="l" t="t" r="r" b="b"/>
              <a:pathLst>
                <a:path w="8657" h="5930" fill="none" extrusionOk="0">
                  <a:moveTo>
                    <a:pt x="4751" y="5382"/>
                  </a:moveTo>
                  <a:cubicBezTo>
                    <a:pt x="2441" y="5930"/>
                    <a:pt x="0" y="3965"/>
                    <a:pt x="0" y="3965"/>
                  </a:cubicBezTo>
                  <a:cubicBezTo>
                    <a:pt x="0" y="3965"/>
                    <a:pt x="1286" y="1108"/>
                    <a:pt x="3584" y="560"/>
                  </a:cubicBezTo>
                  <a:cubicBezTo>
                    <a:pt x="5894" y="0"/>
                    <a:pt x="8013" y="643"/>
                    <a:pt x="8335" y="1965"/>
                  </a:cubicBezTo>
                  <a:cubicBezTo>
                    <a:pt x="8656" y="3298"/>
                    <a:pt x="7049" y="4834"/>
                    <a:pt x="4751" y="5382"/>
                  </a:cubicBezTo>
                  <a:close/>
                </a:path>
              </a:pathLst>
            </a:custGeom>
            <a:noFill/>
            <a:ln w="3875" cap="flat" cmpd="sng">
              <a:solidFill>
                <a:srgbClr val="FFFFFF"/>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8" name="Google Shape;10518;p64"/>
            <p:cNvSpPr/>
            <p:nvPr/>
          </p:nvSpPr>
          <p:spPr>
            <a:xfrm>
              <a:off x="-729283" y="704686"/>
              <a:ext cx="280594" cy="176144"/>
            </a:xfrm>
            <a:custGeom>
              <a:avLst/>
              <a:gdLst/>
              <a:ahLst/>
              <a:cxnLst/>
              <a:rect l="l" t="t" r="r" b="b"/>
              <a:pathLst>
                <a:path w="8669" h="5442" fill="none" extrusionOk="0">
                  <a:moveTo>
                    <a:pt x="3990" y="5192"/>
                  </a:moveTo>
                  <a:cubicBezTo>
                    <a:pt x="1644" y="4942"/>
                    <a:pt x="1" y="2263"/>
                    <a:pt x="1" y="2263"/>
                  </a:cubicBezTo>
                  <a:cubicBezTo>
                    <a:pt x="1" y="2263"/>
                    <a:pt x="2180" y="0"/>
                    <a:pt x="4525" y="262"/>
                  </a:cubicBezTo>
                  <a:cubicBezTo>
                    <a:pt x="6871" y="512"/>
                    <a:pt x="8669" y="1822"/>
                    <a:pt x="8514" y="3191"/>
                  </a:cubicBezTo>
                  <a:cubicBezTo>
                    <a:pt x="8371" y="4549"/>
                    <a:pt x="6347" y="5442"/>
                    <a:pt x="3990" y="5192"/>
                  </a:cubicBezTo>
                  <a:close/>
                </a:path>
              </a:pathLst>
            </a:custGeom>
            <a:noFill/>
            <a:ln w="3875" cap="flat" cmpd="sng">
              <a:solidFill>
                <a:srgbClr val="FFFFFF"/>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9" name="Google Shape;10519;p64"/>
            <p:cNvSpPr/>
            <p:nvPr/>
          </p:nvSpPr>
          <p:spPr>
            <a:xfrm>
              <a:off x="-886099" y="906234"/>
              <a:ext cx="280173" cy="176144"/>
            </a:xfrm>
            <a:custGeom>
              <a:avLst/>
              <a:gdLst/>
              <a:ahLst/>
              <a:cxnLst/>
              <a:rect l="l" t="t" r="r" b="b"/>
              <a:pathLst>
                <a:path w="8656" h="5442" fill="none" extrusionOk="0">
                  <a:moveTo>
                    <a:pt x="3989" y="5192"/>
                  </a:moveTo>
                  <a:cubicBezTo>
                    <a:pt x="1643" y="4930"/>
                    <a:pt x="0" y="2263"/>
                    <a:pt x="0" y="2263"/>
                  </a:cubicBezTo>
                  <a:cubicBezTo>
                    <a:pt x="0" y="2263"/>
                    <a:pt x="2167" y="0"/>
                    <a:pt x="4524" y="262"/>
                  </a:cubicBezTo>
                  <a:cubicBezTo>
                    <a:pt x="6870" y="512"/>
                    <a:pt x="8656" y="1822"/>
                    <a:pt x="8513" y="3179"/>
                  </a:cubicBezTo>
                  <a:cubicBezTo>
                    <a:pt x="8358" y="4549"/>
                    <a:pt x="6346" y="5442"/>
                    <a:pt x="3989" y="5192"/>
                  </a:cubicBezTo>
                  <a:close/>
                </a:path>
              </a:pathLst>
            </a:custGeom>
            <a:noFill/>
            <a:ln w="3875" cap="flat" cmpd="sng">
              <a:solidFill>
                <a:srgbClr val="FFFFFF"/>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0" name="Google Shape;10520;p64"/>
            <p:cNvSpPr/>
            <p:nvPr/>
          </p:nvSpPr>
          <p:spPr>
            <a:xfrm>
              <a:off x="-752781" y="179828"/>
              <a:ext cx="222786" cy="255897"/>
            </a:xfrm>
            <a:custGeom>
              <a:avLst/>
              <a:gdLst/>
              <a:ahLst/>
              <a:cxnLst/>
              <a:rect l="l" t="t" r="r" b="b"/>
              <a:pathLst>
                <a:path w="6883" h="7906" fill="none" extrusionOk="0">
                  <a:moveTo>
                    <a:pt x="1441" y="5703"/>
                  </a:moveTo>
                  <a:cubicBezTo>
                    <a:pt x="2739" y="7668"/>
                    <a:pt x="5870" y="7906"/>
                    <a:pt x="5870" y="7906"/>
                  </a:cubicBezTo>
                  <a:cubicBezTo>
                    <a:pt x="5870" y="7906"/>
                    <a:pt x="6882" y="4941"/>
                    <a:pt x="5573" y="2965"/>
                  </a:cubicBezTo>
                  <a:cubicBezTo>
                    <a:pt x="4263" y="988"/>
                    <a:pt x="2287" y="0"/>
                    <a:pt x="1144" y="762"/>
                  </a:cubicBezTo>
                  <a:cubicBezTo>
                    <a:pt x="1" y="1512"/>
                    <a:pt x="132" y="3715"/>
                    <a:pt x="1441" y="5703"/>
                  </a:cubicBezTo>
                  <a:close/>
                </a:path>
              </a:pathLst>
            </a:custGeom>
            <a:noFill/>
            <a:ln w="3875" cap="flat" cmpd="sng">
              <a:solidFill>
                <a:srgbClr val="FFFFFF"/>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1" name="Google Shape;10521;p64"/>
            <p:cNvSpPr/>
            <p:nvPr/>
          </p:nvSpPr>
          <p:spPr>
            <a:xfrm>
              <a:off x="-856451" y="417206"/>
              <a:ext cx="222397" cy="255541"/>
            </a:xfrm>
            <a:custGeom>
              <a:avLst/>
              <a:gdLst/>
              <a:ahLst/>
              <a:cxnLst/>
              <a:rect l="l" t="t" r="r" b="b"/>
              <a:pathLst>
                <a:path w="6871" h="7895" fill="none" extrusionOk="0">
                  <a:moveTo>
                    <a:pt x="1430" y="5692"/>
                  </a:moveTo>
                  <a:cubicBezTo>
                    <a:pt x="2739" y="7668"/>
                    <a:pt x="5859" y="7894"/>
                    <a:pt x="5859" y="7894"/>
                  </a:cubicBezTo>
                  <a:cubicBezTo>
                    <a:pt x="5859" y="7894"/>
                    <a:pt x="6871" y="4930"/>
                    <a:pt x="5561" y="2953"/>
                  </a:cubicBezTo>
                  <a:cubicBezTo>
                    <a:pt x="4263" y="977"/>
                    <a:pt x="2287" y="0"/>
                    <a:pt x="1144" y="750"/>
                  </a:cubicBezTo>
                  <a:cubicBezTo>
                    <a:pt x="1" y="1489"/>
                    <a:pt x="132" y="3727"/>
                    <a:pt x="1430" y="5692"/>
                  </a:cubicBezTo>
                  <a:close/>
                </a:path>
              </a:pathLst>
            </a:custGeom>
            <a:noFill/>
            <a:ln w="3875" cap="flat" cmpd="sng">
              <a:solidFill>
                <a:srgbClr val="FFFFFF"/>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2" name="Google Shape;10522;p64"/>
            <p:cNvSpPr/>
            <p:nvPr/>
          </p:nvSpPr>
          <p:spPr>
            <a:xfrm>
              <a:off x="-999803" y="627621"/>
              <a:ext cx="222786" cy="255541"/>
            </a:xfrm>
            <a:custGeom>
              <a:avLst/>
              <a:gdLst/>
              <a:ahLst/>
              <a:cxnLst/>
              <a:rect l="l" t="t" r="r" b="b"/>
              <a:pathLst>
                <a:path w="6883" h="7895" fill="none" extrusionOk="0">
                  <a:moveTo>
                    <a:pt x="1441" y="5691"/>
                  </a:moveTo>
                  <a:cubicBezTo>
                    <a:pt x="2739" y="7668"/>
                    <a:pt x="5871" y="7894"/>
                    <a:pt x="5871" y="7894"/>
                  </a:cubicBezTo>
                  <a:cubicBezTo>
                    <a:pt x="5871" y="7894"/>
                    <a:pt x="6883" y="4929"/>
                    <a:pt x="5573" y="2953"/>
                  </a:cubicBezTo>
                  <a:cubicBezTo>
                    <a:pt x="4263" y="988"/>
                    <a:pt x="2287" y="0"/>
                    <a:pt x="1144" y="750"/>
                  </a:cubicBezTo>
                  <a:cubicBezTo>
                    <a:pt x="1" y="1500"/>
                    <a:pt x="132" y="3715"/>
                    <a:pt x="1441" y="5691"/>
                  </a:cubicBezTo>
                  <a:close/>
                </a:path>
              </a:pathLst>
            </a:custGeom>
            <a:noFill/>
            <a:ln w="3875" cap="flat" cmpd="sng">
              <a:solidFill>
                <a:srgbClr val="FFFFFF"/>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3" name="Google Shape;10523;p64"/>
            <p:cNvSpPr/>
            <p:nvPr/>
          </p:nvSpPr>
          <p:spPr>
            <a:xfrm>
              <a:off x="-975917" y="80398"/>
              <a:ext cx="513737" cy="961930"/>
            </a:xfrm>
            <a:custGeom>
              <a:avLst/>
              <a:gdLst/>
              <a:ahLst/>
              <a:cxnLst/>
              <a:rect l="l" t="t" r="r" b="b"/>
              <a:pathLst>
                <a:path w="15872" h="29719" fill="none" extrusionOk="0">
                  <a:moveTo>
                    <a:pt x="15205" y="0"/>
                  </a:moveTo>
                  <a:cubicBezTo>
                    <a:pt x="15205" y="0"/>
                    <a:pt x="15872" y="15074"/>
                    <a:pt x="1" y="29718"/>
                  </a:cubicBezTo>
                </a:path>
              </a:pathLst>
            </a:custGeom>
            <a:noFill/>
            <a:ln w="3875" cap="flat" cmpd="sng">
              <a:solidFill>
                <a:srgbClr val="FFFFFF"/>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24" name="Google Shape;10524;p64"/>
          <p:cNvGrpSpPr/>
          <p:nvPr/>
        </p:nvGrpSpPr>
        <p:grpSpPr>
          <a:xfrm>
            <a:off x="5424235" y="4168997"/>
            <a:ext cx="1215096" cy="1020223"/>
            <a:chOff x="5424235" y="4016597"/>
            <a:chExt cx="1215096" cy="1020223"/>
          </a:xfrm>
        </p:grpSpPr>
        <p:sp>
          <p:nvSpPr>
            <p:cNvPr id="10525" name="Google Shape;10525;p64"/>
            <p:cNvSpPr/>
            <p:nvPr/>
          </p:nvSpPr>
          <p:spPr>
            <a:xfrm>
              <a:off x="5424235" y="4028572"/>
              <a:ext cx="1214331" cy="1008248"/>
            </a:xfrm>
            <a:custGeom>
              <a:avLst/>
              <a:gdLst/>
              <a:ahLst/>
              <a:cxnLst/>
              <a:rect l="l" t="t" r="r" b="b"/>
              <a:pathLst>
                <a:path w="37517" h="31150" extrusionOk="0">
                  <a:moveTo>
                    <a:pt x="8445" y="0"/>
                  </a:moveTo>
                  <a:cubicBezTo>
                    <a:pt x="7917" y="0"/>
                    <a:pt x="7419" y="317"/>
                    <a:pt x="7227" y="833"/>
                  </a:cubicBezTo>
                  <a:lnTo>
                    <a:pt x="274" y="18788"/>
                  </a:lnTo>
                  <a:cubicBezTo>
                    <a:pt x="0" y="19502"/>
                    <a:pt x="405" y="20312"/>
                    <a:pt x="1155" y="20514"/>
                  </a:cubicBezTo>
                  <a:cubicBezTo>
                    <a:pt x="7108" y="22097"/>
                    <a:pt x="12728" y="23633"/>
                    <a:pt x="12954" y="24395"/>
                  </a:cubicBezTo>
                  <a:lnTo>
                    <a:pt x="13204" y="24907"/>
                  </a:lnTo>
                  <a:lnTo>
                    <a:pt x="14788" y="25526"/>
                  </a:lnTo>
                  <a:lnTo>
                    <a:pt x="14800" y="25526"/>
                  </a:lnTo>
                  <a:lnTo>
                    <a:pt x="16383" y="26134"/>
                  </a:lnTo>
                  <a:lnTo>
                    <a:pt x="16943" y="25931"/>
                  </a:lnTo>
                  <a:cubicBezTo>
                    <a:pt x="16984" y="25928"/>
                    <a:pt x="17027" y="25927"/>
                    <a:pt x="17071" y="25927"/>
                  </a:cubicBezTo>
                  <a:cubicBezTo>
                    <a:pt x="18973" y="25927"/>
                    <a:pt x="23932" y="28630"/>
                    <a:pt x="28516" y="31003"/>
                  </a:cubicBezTo>
                  <a:cubicBezTo>
                    <a:pt x="28708" y="31103"/>
                    <a:pt x="28913" y="31150"/>
                    <a:pt x="29114" y="31150"/>
                  </a:cubicBezTo>
                  <a:cubicBezTo>
                    <a:pt x="29634" y="31150"/>
                    <a:pt x="30131" y="30837"/>
                    <a:pt x="30337" y="30313"/>
                  </a:cubicBezTo>
                  <a:lnTo>
                    <a:pt x="37267" y="12370"/>
                  </a:lnTo>
                  <a:cubicBezTo>
                    <a:pt x="37517" y="11727"/>
                    <a:pt x="37219" y="11001"/>
                    <a:pt x="36576" y="10715"/>
                  </a:cubicBezTo>
                  <a:lnTo>
                    <a:pt x="24432" y="5298"/>
                  </a:lnTo>
                  <a:lnTo>
                    <a:pt x="24468" y="5214"/>
                  </a:lnTo>
                  <a:lnTo>
                    <a:pt x="22979" y="4643"/>
                  </a:lnTo>
                  <a:lnTo>
                    <a:pt x="22896" y="4607"/>
                  </a:lnTo>
                  <a:lnTo>
                    <a:pt x="22872" y="4595"/>
                  </a:lnTo>
                  <a:lnTo>
                    <a:pt x="22789" y="4572"/>
                  </a:lnTo>
                  <a:lnTo>
                    <a:pt x="21301" y="3988"/>
                  </a:lnTo>
                  <a:lnTo>
                    <a:pt x="21265" y="4071"/>
                  </a:lnTo>
                  <a:lnTo>
                    <a:pt x="8835" y="59"/>
                  </a:lnTo>
                  <a:cubicBezTo>
                    <a:pt x="8706" y="19"/>
                    <a:pt x="8574" y="0"/>
                    <a:pt x="844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6" name="Google Shape;10526;p64"/>
            <p:cNvSpPr/>
            <p:nvPr/>
          </p:nvSpPr>
          <p:spPr>
            <a:xfrm>
              <a:off x="5917115" y="4195779"/>
              <a:ext cx="703346" cy="795464"/>
            </a:xfrm>
            <a:custGeom>
              <a:avLst/>
              <a:gdLst/>
              <a:ahLst/>
              <a:cxnLst/>
              <a:rect l="l" t="t" r="r" b="b"/>
              <a:pathLst>
                <a:path w="21730" h="24576" extrusionOk="0">
                  <a:moveTo>
                    <a:pt x="7347" y="1"/>
                  </a:moveTo>
                  <a:lnTo>
                    <a:pt x="0" y="19027"/>
                  </a:lnTo>
                  <a:lnTo>
                    <a:pt x="14383" y="24575"/>
                  </a:lnTo>
                  <a:lnTo>
                    <a:pt x="21729" y="5549"/>
                  </a:lnTo>
                  <a:lnTo>
                    <a:pt x="7347" y="1"/>
                  </a:lnTo>
                  <a:close/>
                </a:path>
              </a:pathLst>
            </a:custGeom>
            <a:solidFill>
              <a:srgbClr val="D5CA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7" name="Google Shape;10527;p64"/>
            <p:cNvSpPr/>
            <p:nvPr/>
          </p:nvSpPr>
          <p:spPr>
            <a:xfrm>
              <a:off x="5457379" y="4018150"/>
              <a:ext cx="703346" cy="795820"/>
            </a:xfrm>
            <a:custGeom>
              <a:avLst/>
              <a:gdLst/>
              <a:ahLst/>
              <a:cxnLst/>
              <a:rect l="l" t="t" r="r" b="b"/>
              <a:pathLst>
                <a:path w="21730" h="24587" extrusionOk="0">
                  <a:moveTo>
                    <a:pt x="7346" y="0"/>
                  </a:moveTo>
                  <a:lnTo>
                    <a:pt x="0" y="19026"/>
                  </a:lnTo>
                  <a:lnTo>
                    <a:pt x="14383" y="24586"/>
                  </a:lnTo>
                  <a:lnTo>
                    <a:pt x="21729" y="5560"/>
                  </a:lnTo>
                  <a:lnTo>
                    <a:pt x="7346" y="0"/>
                  </a:lnTo>
                  <a:close/>
                </a:path>
              </a:pathLst>
            </a:custGeom>
            <a:solidFill>
              <a:srgbClr val="D5CA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8" name="Google Shape;10528;p64"/>
            <p:cNvSpPr/>
            <p:nvPr/>
          </p:nvSpPr>
          <p:spPr>
            <a:xfrm>
              <a:off x="5459288" y="4034722"/>
              <a:ext cx="695254" cy="758435"/>
            </a:xfrm>
            <a:custGeom>
              <a:avLst/>
              <a:gdLst/>
              <a:ahLst/>
              <a:cxnLst/>
              <a:rect l="l" t="t" r="r" b="b"/>
              <a:pathLst>
                <a:path w="21480" h="23432" extrusionOk="0">
                  <a:moveTo>
                    <a:pt x="7085" y="0"/>
                  </a:moveTo>
                  <a:lnTo>
                    <a:pt x="1" y="18336"/>
                  </a:lnTo>
                  <a:cubicBezTo>
                    <a:pt x="5025" y="19681"/>
                    <a:pt x="10633" y="19657"/>
                    <a:pt x="14395" y="23431"/>
                  </a:cubicBezTo>
                  <a:lnTo>
                    <a:pt x="21480" y="5096"/>
                  </a:lnTo>
                  <a:cubicBezTo>
                    <a:pt x="17943" y="929"/>
                    <a:pt x="12288" y="1083"/>
                    <a:pt x="7085" y="0"/>
                  </a:cubicBezTo>
                  <a:close/>
                </a:path>
              </a:pathLst>
            </a:custGeom>
            <a:solidFill>
              <a:srgbClr val="F2E8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9" name="Google Shape;10529;p64"/>
            <p:cNvSpPr/>
            <p:nvPr/>
          </p:nvSpPr>
          <p:spPr>
            <a:xfrm>
              <a:off x="5925206" y="4196879"/>
              <a:ext cx="685608" cy="787404"/>
            </a:xfrm>
            <a:custGeom>
              <a:avLst/>
              <a:gdLst/>
              <a:ahLst/>
              <a:cxnLst/>
              <a:rect l="l" t="t" r="r" b="b"/>
              <a:pathLst>
                <a:path w="21182" h="24327" extrusionOk="0">
                  <a:moveTo>
                    <a:pt x="8377" y="1"/>
                  </a:moveTo>
                  <a:cubicBezTo>
                    <a:pt x="7954" y="1"/>
                    <a:pt x="7524" y="28"/>
                    <a:pt x="7085" y="86"/>
                  </a:cubicBezTo>
                  <a:lnTo>
                    <a:pt x="0" y="18421"/>
                  </a:lnTo>
                  <a:cubicBezTo>
                    <a:pt x="177" y="18413"/>
                    <a:pt x="352" y="18409"/>
                    <a:pt x="526" y="18409"/>
                  </a:cubicBezTo>
                  <a:cubicBezTo>
                    <a:pt x="5608" y="18409"/>
                    <a:pt x="9619" y="22025"/>
                    <a:pt x="14097" y="24327"/>
                  </a:cubicBezTo>
                  <a:lnTo>
                    <a:pt x="21182" y="5991"/>
                  </a:lnTo>
                  <a:cubicBezTo>
                    <a:pt x="16969" y="3519"/>
                    <a:pt x="13169" y="1"/>
                    <a:pt x="8377" y="1"/>
                  </a:cubicBezTo>
                  <a:close/>
                </a:path>
              </a:pathLst>
            </a:custGeom>
            <a:solidFill>
              <a:srgbClr val="F2E8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0" name="Google Shape;10530;p64"/>
            <p:cNvSpPr/>
            <p:nvPr/>
          </p:nvSpPr>
          <p:spPr>
            <a:xfrm>
              <a:off x="5925206" y="4192510"/>
              <a:ext cx="714124" cy="698135"/>
            </a:xfrm>
            <a:custGeom>
              <a:avLst/>
              <a:gdLst/>
              <a:ahLst/>
              <a:cxnLst/>
              <a:rect l="l" t="t" r="r" b="b"/>
              <a:pathLst>
                <a:path w="22063" h="21569" extrusionOk="0">
                  <a:moveTo>
                    <a:pt x="10381" y="0"/>
                  </a:moveTo>
                  <a:cubicBezTo>
                    <a:pt x="9301" y="0"/>
                    <a:pt x="8202" y="74"/>
                    <a:pt x="7085" y="221"/>
                  </a:cubicBezTo>
                  <a:lnTo>
                    <a:pt x="0" y="18556"/>
                  </a:lnTo>
                  <a:cubicBezTo>
                    <a:pt x="601" y="18527"/>
                    <a:pt x="1197" y="18512"/>
                    <a:pt x="1789" y="18512"/>
                  </a:cubicBezTo>
                  <a:cubicBezTo>
                    <a:pt x="6460" y="18512"/>
                    <a:pt x="10879" y="19445"/>
                    <a:pt x="14978" y="21569"/>
                  </a:cubicBezTo>
                  <a:lnTo>
                    <a:pt x="22063" y="3233"/>
                  </a:lnTo>
                  <a:cubicBezTo>
                    <a:pt x="18433" y="1088"/>
                    <a:pt x="14542" y="0"/>
                    <a:pt x="1038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1" name="Google Shape;10531;p64"/>
            <p:cNvSpPr/>
            <p:nvPr/>
          </p:nvSpPr>
          <p:spPr>
            <a:xfrm>
              <a:off x="5925206" y="4149106"/>
              <a:ext cx="559990" cy="644049"/>
            </a:xfrm>
            <a:custGeom>
              <a:avLst/>
              <a:gdLst/>
              <a:ahLst/>
              <a:cxnLst/>
              <a:rect l="l" t="t" r="r" b="b"/>
              <a:pathLst>
                <a:path w="17301" h="19898" extrusionOk="0">
                  <a:moveTo>
                    <a:pt x="12044" y="1"/>
                  </a:moveTo>
                  <a:cubicBezTo>
                    <a:pt x="10424" y="1"/>
                    <a:pt x="8655" y="379"/>
                    <a:pt x="7085" y="1562"/>
                  </a:cubicBezTo>
                  <a:lnTo>
                    <a:pt x="0" y="19897"/>
                  </a:lnTo>
                  <a:cubicBezTo>
                    <a:pt x="1418" y="19009"/>
                    <a:pt x="3200" y="18730"/>
                    <a:pt x="4877" y="18730"/>
                  </a:cubicBezTo>
                  <a:cubicBezTo>
                    <a:pt x="7694" y="18730"/>
                    <a:pt x="10216" y="19516"/>
                    <a:pt x="10216" y="19516"/>
                  </a:cubicBezTo>
                  <a:lnTo>
                    <a:pt x="17300" y="1181"/>
                  </a:lnTo>
                  <a:cubicBezTo>
                    <a:pt x="17300" y="1181"/>
                    <a:pt x="14906" y="1"/>
                    <a:pt x="1204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2" name="Google Shape;10532;p64"/>
            <p:cNvSpPr/>
            <p:nvPr/>
          </p:nvSpPr>
          <p:spPr>
            <a:xfrm>
              <a:off x="5925206" y="4016597"/>
              <a:ext cx="461722" cy="776561"/>
            </a:xfrm>
            <a:custGeom>
              <a:avLst/>
              <a:gdLst/>
              <a:ahLst/>
              <a:cxnLst/>
              <a:rect l="l" t="t" r="r" b="b"/>
              <a:pathLst>
                <a:path w="14265" h="23992" extrusionOk="0">
                  <a:moveTo>
                    <a:pt x="14264" y="0"/>
                  </a:moveTo>
                  <a:cubicBezTo>
                    <a:pt x="11335" y="1751"/>
                    <a:pt x="8037" y="3120"/>
                    <a:pt x="7085" y="5656"/>
                  </a:cubicBezTo>
                  <a:lnTo>
                    <a:pt x="6" y="23977"/>
                  </a:lnTo>
                  <a:lnTo>
                    <a:pt x="6" y="23977"/>
                  </a:lnTo>
                  <a:cubicBezTo>
                    <a:pt x="573" y="22530"/>
                    <a:pt x="4307" y="19511"/>
                    <a:pt x="6930" y="18360"/>
                  </a:cubicBezTo>
                  <a:lnTo>
                    <a:pt x="14264" y="0"/>
                  </a:lnTo>
                  <a:close/>
                  <a:moveTo>
                    <a:pt x="6" y="23977"/>
                  </a:moveTo>
                  <a:cubicBezTo>
                    <a:pt x="4" y="23982"/>
                    <a:pt x="2" y="23987"/>
                    <a:pt x="0" y="23991"/>
                  </a:cubicBezTo>
                  <a:lnTo>
                    <a:pt x="6" y="23977"/>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3" name="Google Shape;10533;p64"/>
            <p:cNvSpPr/>
            <p:nvPr/>
          </p:nvSpPr>
          <p:spPr>
            <a:xfrm>
              <a:off x="5735991" y="4100977"/>
              <a:ext cx="369993" cy="131056"/>
            </a:xfrm>
            <a:custGeom>
              <a:avLst/>
              <a:gdLst/>
              <a:ahLst/>
              <a:cxnLst/>
              <a:rect l="l" t="t" r="r" b="b"/>
              <a:pathLst>
                <a:path w="11431" h="4049" fill="none" extrusionOk="0">
                  <a:moveTo>
                    <a:pt x="11430" y="4049"/>
                  </a:moveTo>
                  <a:cubicBezTo>
                    <a:pt x="11430" y="4049"/>
                    <a:pt x="8716" y="2394"/>
                    <a:pt x="6644" y="1620"/>
                  </a:cubicBezTo>
                  <a:cubicBezTo>
                    <a:pt x="4584" y="834"/>
                    <a:pt x="0" y="1"/>
                    <a:pt x="0" y="1"/>
                  </a:cubicBezTo>
                </a:path>
              </a:pathLst>
            </a:custGeom>
            <a:noFill/>
            <a:ln w="5050" cap="flat" cmpd="sng">
              <a:solidFill>
                <a:schemeClr val="accent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4" name="Google Shape;10534;p64"/>
            <p:cNvSpPr/>
            <p:nvPr/>
          </p:nvSpPr>
          <p:spPr>
            <a:xfrm>
              <a:off x="5710162" y="4161502"/>
              <a:ext cx="369993" cy="130668"/>
            </a:xfrm>
            <a:custGeom>
              <a:avLst/>
              <a:gdLst/>
              <a:ahLst/>
              <a:cxnLst/>
              <a:rect l="l" t="t" r="r" b="b"/>
              <a:pathLst>
                <a:path w="11431" h="4037" fill="none" extrusionOk="0">
                  <a:moveTo>
                    <a:pt x="11431" y="4036"/>
                  </a:moveTo>
                  <a:cubicBezTo>
                    <a:pt x="11431" y="4036"/>
                    <a:pt x="8716" y="2393"/>
                    <a:pt x="6656" y="1608"/>
                  </a:cubicBezTo>
                  <a:cubicBezTo>
                    <a:pt x="4585" y="822"/>
                    <a:pt x="1" y="0"/>
                    <a:pt x="1" y="0"/>
                  </a:cubicBezTo>
                </a:path>
              </a:pathLst>
            </a:custGeom>
            <a:noFill/>
            <a:ln w="5050" cap="flat" cmpd="sng">
              <a:solidFill>
                <a:schemeClr val="accent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5" name="Google Shape;10535;p64"/>
            <p:cNvSpPr/>
            <p:nvPr/>
          </p:nvSpPr>
          <p:spPr>
            <a:xfrm>
              <a:off x="5678184" y="4225071"/>
              <a:ext cx="369993" cy="131056"/>
            </a:xfrm>
            <a:custGeom>
              <a:avLst/>
              <a:gdLst/>
              <a:ahLst/>
              <a:cxnLst/>
              <a:rect l="l" t="t" r="r" b="b"/>
              <a:pathLst>
                <a:path w="11431" h="4049" fill="none" extrusionOk="0">
                  <a:moveTo>
                    <a:pt x="11431" y="4049"/>
                  </a:moveTo>
                  <a:cubicBezTo>
                    <a:pt x="11431" y="4049"/>
                    <a:pt x="8716" y="2406"/>
                    <a:pt x="6656" y="1620"/>
                  </a:cubicBezTo>
                  <a:cubicBezTo>
                    <a:pt x="4584" y="834"/>
                    <a:pt x="1" y="1"/>
                    <a:pt x="1" y="1"/>
                  </a:cubicBezTo>
                </a:path>
              </a:pathLst>
            </a:custGeom>
            <a:noFill/>
            <a:ln w="5050" cap="flat" cmpd="sng">
              <a:solidFill>
                <a:schemeClr val="accent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6" name="Google Shape;10536;p64"/>
            <p:cNvSpPr/>
            <p:nvPr/>
          </p:nvSpPr>
          <p:spPr>
            <a:xfrm>
              <a:off x="5658926" y="4285208"/>
              <a:ext cx="370381" cy="131056"/>
            </a:xfrm>
            <a:custGeom>
              <a:avLst/>
              <a:gdLst/>
              <a:ahLst/>
              <a:cxnLst/>
              <a:rect l="l" t="t" r="r" b="b"/>
              <a:pathLst>
                <a:path w="11443" h="4049" fill="none" extrusionOk="0">
                  <a:moveTo>
                    <a:pt x="11442" y="4048"/>
                  </a:moveTo>
                  <a:cubicBezTo>
                    <a:pt x="11442" y="4048"/>
                    <a:pt x="8716" y="2393"/>
                    <a:pt x="6656" y="1619"/>
                  </a:cubicBezTo>
                  <a:cubicBezTo>
                    <a:pt x="4584" y="833"/>
                    <a:pt x="0" y="0"/>
                    <a:pt x="0" y="0"/>
                  </a:cubicBezTo>
                </a:path>
              </a:pathLst>
            </a:custGeom>
            <a:noFill/>
            <a:ln w="5050" cap="flat" cmpd="sng">
              <a:solidFill>
                <a:schemeClr val="accent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7" name="Google Shape;10537;p64"/>
            <p:cNvSpPr/>
            <p:nvPr/>
          </p:nvSpPr>
          <p:spPr>
            <a:xfrm>
              <a:off x="5631155" y="4365348"/>
              <a:ext cx="369993" cy="130668"/>
            </a:xfrm>
            <a:custGeom>
              <a:avLst/>
              <a:gdLst/>
              <a:ahLst/>
              <a:cxnLst/>
              <a:rect l="l" t="t" r="r" b="b"/>
              <a:pathLst>
                <a:path w="11431" h="4037" fill="none" extrusionOk="0">
                  <a:moveTo>
                    <a:pt x="11431" y="4037"/>
                  </a:moveTo>
                  <a:cubicBezTo>
                    <a:pt x="11431" y="4037"/>
                    <a:pt x="8716" y="2394"/>
                    <a:pt x="6657" y="1608"/>
                  </a:cubicBezTo>
                  <a:cubicBezTo>
                    <a:pt x="4585" y="822"/>
                    <a:pt x="1" y="1"/>
                    <a:pt x="1" y="1"/>
                  </a:cubicBezTo>
                </a:path>
              </a:pathLst>
            </a:custGeom>
            <a:noFill/>
            <a:ln w="5050" cap="flat" cmpd="sng">
              <a:solidFill>
                <a:schemeClr val="accent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8" name="Google Shape;10538;p64"/>
            <p:cNvSpPr/>
            <p:nvPr/>
          </p:nvSpPr>
          <p:spPr>
            <a:xfrm>
              <a:off x="5605359" y="4425453"/>
              <a:ext cx="370381" cy="131088"/>
            </a:xfrm>
            <a:custGeom>
              <a:avLst/>
              <a:gdLst/>
              <a:ahLst/>
              <a:cxnLst/>
              <a:rect l="l" t="t" r="r" b="b"/>
              <a:pathLst>
                <a:path w="11443" h="4050" fill="none" extrusionOk="0">
                  <a:moveTo>
                    <a:pt x="11442" y="4049"/>
                  </a:moveTo>
                  <a:cubicBezTo>
                    <a:pt x="11442" y="4049"/>
                    <a:pt x="8716" y="2394"/>
                    <a:pt x="6656" y="1620"/>
                  </a:cubicBezTo>
                  <a:cubicBezTo>
                    <a:pt x="4596" y="834"/>
                    <a:pt x="0" y="1"/>
                    <a:pt x="0" y="1"/>
                  </a:cubicBezTo>
                </a:path>
              </a:pathLst>
            </a:custGeom>
            <a:noFill/>
            <a:ln w="5050" cap="flat" cmpd="sng">
              <a:solidFill>
                <a:schemeClr val="accent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9" name="Google Shape;10539;p64"/>
            <p:cNvSpPr/>
            <p:nvPr/>
          </p:nvSpPr>
          <p:spPr>
            <a:xfrm>
              <a:off x="5573381" y="4489442"/>
              <a:ext cx="370349" cy="131056"/>
            </a:xfrm>
            <a:custGeom>
              <a:avLst/>
              <a:gdLst/>
              <a:ahLst/>
              <a:cxnLst/>
              <a:rect l="l" t="t" r="r" b="b"/>
              <a:pathLst>
                <a:path w="11442" h="4049" fill="none" extrusionOk="0">
                  <a:moveTo>
                    <a:pt x="11442" y="4048"/>
                  </a:moveTo>
                  <a:cubicBezTo>
                    <a:pt x="11442" y="4048"/>
                    <a:pt x="8715" y="2394"/>
                    <a:pt x="6656" y="1608"/>
                  </a:cubicBezTo>
                  <a:cubicBezTo>
                    <a:pt x="4584" y="834"/>
                    <a:pt x="0" y="0"/>
                    <a:pt x="0" y="0"/>
                  </a:cubicBezTo>
                </a:path>
              </a:pathLst>
            </a:custGeom>
            <a:noFill/>
            <a:ln w="5050" cap="flat" cmpd="sng">
              <a:solidFill>
                <a:schemeClr val="accent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0" name="Google Shape;10540;p64"/>
            <p:cNvSpPr/>
            <p:nvPr/>
          </p:nvSpPr>
          <p:spPr>
            <a:xfrm>
              <a:off x="5544833" y="4559969"/>
              <a:ext cx="370381" cy="131056"/>
            </a:xfrm>
            <a:custGeom>
              <a:avLst/>
              <a:gdLst/>
              <a:ahLst/>
              <a:cxnLst/>
              <a:rect l="l" t="t" r="r" b="b"/>
              <a:pathLst>
                <a:path w="11443" h="4049" fill="none" extrusionOk="0">
                  <a:moveTo>
                    <a:pt x="11443" y="4048"/>
                  </a:moveTo>
                  <a:cubicBezTo>
                    <a:pt x="11443" y="4048"/>
                    <a:pt x="8716" y="2393"/>
                    <a:pt x="6657" y="1608"/>
                  </a:cubicBezTo>
                  <a:cubicBezTo>
                    <a:pt x="4597" y="834"/>
                    <a:pt x="1" y="0"/>
                    <a:pt x="1" y="0"/>
                  </a:cubicBezTo>
                </a:path>
              </a:pathLst>
            </a:custGeom>
            <a:noFill/>
            <a:ln w="5050" cap="flat" cmpd="sng">
              <a:solidFill>
                <a:schemeClr val="accent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41" name="Google Shape;10541;p64"/>
          <p:cNvGrpSpPr/>
          <p:nvPr/>
        </p:nvGrpSpPr>
        <p:grpSpPr>
          <a:xfrm>
            <a:off x="1371733" y="3858583"/>
            <a:ext cx="1202387" cy="1219768"/>
            <a:chOff x="1371733" y="3858583"/>
            <a:chExt cx="1202387" cy="1219768"/>
          </a:xfrm>
        </p:grpSpPr>
        <p:sp>
          <p:nvSpPr>
            <p:cNvPr id="10542" name="Google Shape;10542;p64"/>
            <p:cNvSpPr/>
            <p:nvPr/>
          </p:nvSpPr>
          <p:spPr>
            <a:xfrm>
              <a:off x="1371733" y="3909463"/>
              <a:ext cx="1151895" cy="1168888"/>
            </a:xfrm>
            <a:custGeom>
              <a:avLst/>
              <a:gdLst/>
              <a:ahLst/>
              <a:cxnLst/>
              <a:rect l="l" t="t" r="r" b="b"/>
              <a:pathLst>
                <a:path w="35588" h="36113" extrusionOk="0">
                  <a:moveTo>
                    <a:pt x="19657" y="0"/>
                  </a:moveTo>
                  <a:lnTo>
                    <a:pt x="262" y="20610"/>
                  </a:lnTo>
                  <a:cubicBezTo>
                    <a:pt x="0" y="20896"/>
                    <a:pt x="12" y="21336"/>
                    <a:pt x="286" y="21586"/>
                  </a:cubicBezTo>
                  <a:lnTo>
                    <a:pt x="15716" y="36112"/>
                  </a:lnTo>
                  <a:lnTo>
                    <a:pt x="35588" y="15002"/>
                  </a:lnTo>
                  <a:lnTo>
                    <a:pt x="1965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3" name="Google Shape;10543;p64"/>
            <p:cNvSpPr/>
            <p:nvPr/>
          </p:nvSpPr>
          <p:spPr>
            <a:xfrm>
              <a:off x="1410638" y="3907165"/>
              <a:ext cx="1132280" cy="1149985"/>
            </a:xfrm>
            <a:custGeom>
              <a:avLst/>
              <a:gdLst/>
              <a:ahLst/>
              <a:cxnLst/>
              <a:rect l="l" t="t" r="r" b="b"/>
              <a:pathLst>
                <a:path w="34982" h="35529" extrusionOk="0">
                  <a:moveTo>
                    <a:pt x="19658" y="0"/>
                  </a:moveTo>
                  <a:lnTo>
                    <a:pt x="263" y="20610"/>
                  </a:lnTo>
                  <a:cubicBezTo>
                    <a:pt x="1" y="20895"/>
                    <a:pt x="13" y="21324"/>
                    <a:pt x="286" y="21586"/>
                  </a:cubicBezTo>
                  <a:lnTo>
                    <a:pt x="15098" y="35528"/>
                  </a:lnTo>
                  <a:lnTo>
                    <a:pt x="34981" y="14418"/>
                  </a:lnTo>
                  <a:lnTo>
                    <a:pt x="19658"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4" name="Google Shape;10544;p64"/>
            <p:cNvSpPr/>
            <p:nvPr/>
          </p:nvSpPr>
          <p:spPr>
            <a:xfrm>
              <a:off x="1415266" y="3858583"/>
              <a:ext cx="1158854" cy="1168888"/>
            </a:xfrm>
            <a:custGeom>
              <a:avLst/>
              <a:gdLst/>
              <a:ahLst/>
              <a:cxnLst/>
              <a:rect l="l" t="t" r="r" b="b"/>
              <a:pathLst>
                <a:path w="35803" h="36113" extrusionOk="0">
                  <a:moveTo>
                    <a:pt x="19872" y="1"/>
                  </a:moveTo>
                  <a:lnTo>
                    <a:pt x="1" y="21111"/>
                  </a:lnTo>
                  <a:lnTo>
                    <a:pt x="15931" y="36112"/>
                  </a:lnTo>
                  <a:lnTo>
                    <a:pt x="35803" y="14991"/>
                  </a:lnTo>
                  <a:lnTo>
                    <a:pt x="1987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5" name="Google Shape;10545;p64"/>
            <p:cNvSpPr/>
            <p:nvPr/>
          </p:nvSpPr>
          <p:spPr>
            <a:xfrm>
              <a:off x="1459188" y="3902925"/>
              <a:ext cx="646314" cy="683666"/>
            </a:xfrm>
            <a:custGeom>
              <a:avLst/>
              <a:gdLst/>
              <a:ahLst/>
              <a:cxnLst/>
              <a:rect l="l" t="t" r="r" b="b"/>
              <a:pathLst>
                <a:path w="19968" h="21122" fill="none" extrusionOk="0">
                  <a:moveTo>
                    <a:pt x="19968" y="0"/>
                  </a:moveTo>
                  <a:lnTo>
                    <a:pt x="1" y="21122"/>
                  </a:lnTo>
                </a:path>
              </a:pathLst>
            </a:custGeom>
            <a:noFill/>
            <a:ln w="5050" cap="flat" cmpd="sng">
              <a:solidFill>
                <a:srgbClr val="DC957F"/>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6" name="Google Shape;10546;p64"/>
            <p:cNvSpPr/>
            <p:nvPr/>
          </p:nvSpPr>
          <p:spPr>
            <a:xfrm>
              <a:off x="1937050" y="4058220"/>
              <a:ext cx="480204" cy="474022"/>
            </a:xfrm>
            <a:custGeom>
              <a:avLst/>
              <a:gdLst/>
              <a:ahLst/>
              <a:cxnLst/>
              <a:rect l="l" t="t" r="r" b="b"/>
              <a:pathLst>
                <a:path w="14836" h="14645" extrusionOk="0">
                  <a:moveTo>
                    <a:pt x="5192" y="0"/>
                  </a:moveTo>
                  <a:lnTo>
                    <a:pt x="1" y="5465"/>
                  </a:lnTo>
                  <a:lnTo>
                    <a:pt x="9645" y="14645"/>
                  </a:lnTo>
                  <a:lnTo>
                    <a:pt x="14836" y="9192"/>
                  </a:lnTo>
                  <a:lnTo>
                    <a:pt x="5192"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7" name="Google Shape;10547;p64"/>
            <p:cNvSpPr/>
            <p:nvPr/>
          </p:nvSpPr>
          <p:spPr>
            <a:xfrm>
              <a:off x="1740519" y="4254751"/>
              <a:ext cx="480593" cy="474054"/>
            </a:xfrm>
            <a:custGeom>
              <a:avLst/>
              <a:gdLst/>
              <a:ahLst/>
              <a:cxnLst/>
              <a:rect l="l" t="t" r="r" b="b"/>
              <a:pathLst>
                <a:path w="14848" h="14646" extrusionOk="0">
                  <a:moveTo>
                    <a:pt x="5203" y="0"/>
                  </a:moveTo>
                  <a:lnTo>
                    <a:pt x="0" y="5465"/>
                  </a:lnTo>
                  <a:lnTo>
                    <a:pt x="9645" y="14645"/>
                  </a:lnTo>
                  <a:lnTo>
                    <a:pt x="14848" y="9180"/>
                  </a:lnTo>
                  <a:lnTo>
                    <a:pt x="520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548" name="Google Shape;10548;p64"/>
          <p:cNvSpPr/>
          <p:nvPr/>
        </p:nvSpPr>
        <p:spPr>
          <a:xfrm>
            <a:off x="7117918" y="191082"/>
            <a:ext cx="857480" cy="993715"/>
          </a:xfrm>
          <a:custGeom>
            <a:avLst/>
            <a:gdLst/>
            <a:ahLst/>
            <a:cxnLst/>
            <a:rect l="l" t="t" r="r" b="b"/>
            <a:pathLst>
              <a:path w="26492" h="30701" extrusionOk="0">
                <a:moveTo>
                  <a:pt x="19241" y="0"/>
                </a:moveTo>
                <a:lnTo>
                  <a:pt x="0" y="5465"/>
                </a:lnTo>
                <a:lnTo>
                  <a:pt x="6942" y="29873"/>
                </a:lnTo>
                <a:cubicBezTo>
                  <a:pt x="7080" y="30377"/>
                  <a:pt x="7530" y="30701"/>
                  <a:pt x="8026" y="30701"/>
                </a:cubicBezTo>
                <a:cubicBezTo>
                  <a:pt x="8128" y="30701"/>
                  <a:pt x="8232" y="30687"/>
                  <a:pt x="8335" y="30659"/>
                </a:cubicBezTo>
                <a:lnTo>
                  <a:pt x="26492" y="25503"/>
                </a:lnTo>
                <a:lnTo>
                  <a:pt x="1924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9" name="Google Shape;10549;p64"/>
          <p:cNvSpPr/>
          <p:nvPr/>
        </p:nvSpPr>
        <p:spPr>
          <a:xfrm>
            <a:off x="7134102" y="166031"/>
            <a:ext cx="833593" cy="990834"/>
          </a:xfrm>
          <a:custGeom>
            <a:avLst/>
            <a:gdLst/>
            <a:ahLst/>
            <a:cxnLst/>
            <a:rect l="l" t="t" r="r" b="b"/>
            <a:pathLst>
              <a:path w="25754" h="30612" extrusionOk="0">
                <a:moveTo>
                  <a:pt x="18503" y="0"/>
                </a:moveTo>
                <a:lnTo>
                  <a:pt x="12" y="5263"/>
                </a:lnTo>
                <a:lnTo>
                  <a:pt x="0" y="5263"/>
                </a:lnTo>
                <a:lnTo>
                  <a:pt x="7073" y="30147"/>
                </a:lnTo>
                <a:cubicBezTo>
                  <a:pt x="7151" y="30432"/>
                  <a:pt x="7401" y="30612"/>
                  <a:pt x="7680" y="30612"/>
                </a:cubicBezTo>
                <a:cubicBezTo>
                  <a:pt x="7739" y="30612"/>
                  <a:pt x="7799" y="30604"/>
                  <a:pt x="7858" y="30588"/>
                </a:cubicBezTo>
                <a:lnTo>
                  <a:pt x="25754" y="25504"/>
                </a:lnTo>
                <a:lnTo>
                  <a:pt x="18503"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0" name="Google Shape;10550;p64"/>
          <p:cNvSpPr/>
          <p:nvPr/>
        </p:nvSpPr>
        <p:spPr>
          <a:xfrm>
            <a:off x="7101735" y="127482"/>
            <a:ext cx="857091" cy="1002389"/>
          </a:xfrm>
          <a:custGeom>
            <a:avLst/>
            <a:gdLst/>
            <a:ahLst/>
            <a:cxnLst/>
            <a:rect l="l" t="t" r="r" b="b"/>
            <a:pathLst>
              <a:path w="26480" h="30969" extrusionOk="0">
                <a:moveTo>
                  <a:pt x="19241" y="1"/>
                </a:moveTo>
                <a:lnTo>
                  <a:pt x="0" y="5466"/>
                </a:lnTo>
                <a:lnTo>
                  <a:pt x="7239" y="30969"/>
                </a:lnTo>
                <a:lnTo>
                  <a:pt x="26480" y="25504"/>
                </a:lnTo>
                <a:lnTo>
                  <a:pt x="19241"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1" name="Google Shape;10551;p64"/>
          <p:cNvSpPr/>
          <p:nvPr/>
        </p:nvSpPr>
        <p:spPr>
          <a:xfrm>
            <a:off x="7158765" y="288571"/>
            <a:ext cx="233175" cy="827443"/>
          </a:xfrm>
          <a:custGeom>
            <a:avLst/>
            <a:gdLst/>
            <a:ahLst/>
            <a:cxnLst/>
            <a:rect l="l" t="t" r="r" b="b"/>
            <a:pathLst>
              <a:path w="7204" h="25564" fill="none" extrusionOk="0">
                <a:moveTo>
                  <a:pt x="0" y="1"/>
                </a:moveTo>
                <a:lnTo>
                  <a:pt x="7204" y="25563"/>
                </a:lnTo>
              </a:path>
            </a:pathLst>
          </a:custGeom>
          <a:noFill/>
          <a:ln w="5050" cap="flat" cmpd="sng">
            <a:solidFill>
              <a:schemeClr val="accent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2" name="Google Shape;10552;p64"/>
          <p:cNvSpPr/>
          <p:nvPr/>
        </p:nvSpPr>
        <p:spPr>
          <a:xfrm>
            <a:off x="7280529" y="255816"/>
            <a:ext cx="552675" cy="722216"/>
          </a:xfrm>
          <a:custGeom>
            <a:avLst/>
            <a:gdLst/>
            <a:ahLst/>
            <a:cxnLst/>
            <a:rect l="l" t="t" r="r" b="b"/>
            <a:pathLst>
              <a:path w="17075" h="22313" fill="none" extrusionOk="0">
                <a:moveTo>
                  <a:pt x="17074" y="19051"/>
                </a:moveTo>
                <a:lnTo>
                  <a:pt x="5347" y="22313"/>
                </a:lnTo>
                <a:lnTo>
                  <a:pt x="1" y="3263"/>
                </a:lnTo>
                <a:lnTo>
                  <a:pt x="11728" y="1"/>
                </a:lnTo>
                <a:close/>
              </a:path>
            </a:pathLst>
          </a:custGeom>
          <a:noFill/>
          <a:ln w="5050" cap="flat" cmpd="sng">
            <a:solidFill>
              <a:srgbClr val="FFFFFF"/>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553" name="Google Shape;10553;p64"/>
          <p:cNvGrpSpPr/>
          <p:nvPr/>
        </p:nvGrpSpPr>
        <p:grpSpPr>
          <a:xfrm>
            <a:off x="7774399" y="3786802"/>
            <a:ext cx="873696" cy="1061005"/>
            <a:chOff x="7732562" y="3710602"/>
            <a:chExt cx="873696" cy="1061005"/>
          </a:xfrm>
        </p:grpSpPr>
        <p:sp>
          <p:nvSpPr>
            <p:cNvPr id="10554" name="Google Shape;10554;p64"/>
            <p:cNvSpPr/>
            <p:nvPr/>
          </p:nvSpPr>
          <p:spPr>
            <a:xfrm>
              <a:off x="7748745" y="3774203"/>
              <a:ext cx="857512" cy="997405"/>
            </a:xfrm>
            <a:custGeom>
              <a:avLst/>
              <a:gdLst/>
              <a:ahLst/>
              <a:cxnLst/>
              <a:rect l="l" t="t" r="r" b="b"/>
              <a:pathLst>
                <a:path w="26493" h="30815" extrusionOk="0">
                  <a:moveTo>
                    <a:pt x="19241" y="0"/>
                  </a:moveTo>
                  <a:lnTo>
                    <a:pt x="1" y="5465"/>
                  </a:lnTo>
                  <a:lnTo>
                    <a:pt x="7073" y="30361"/>
                  </a:lnTo>
                  <a:cubicBezTo>
                    <a:pt x="7152" y="30637"/>
                    <a:pt x="7401" y="30814"/>
                    <a:pt x="7680" y="30814"/>
                  </a:cubicBezTo>
                  <a:cubicBezTo>
                    <a:pt x="7739" y="30814"/>
                    <a:pt x="7799" y="30807"/>
                    <a:pt x="7859" y="30790"/>
                  </a:cubicBezTo>
                  <a:lnTo>
                    <a:pt x="26492" y="25492"/>
                  </a:lnTo>
                  <a:lnTo>
                    <a:pt x="1924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5" name="Google Shape;10555;p64"/>
            <p:cNvSpPr/>
            <p:nvPr/>
          </p:nvSpPr>
          <p:spPr>
            <a:xfrm>
              <a:off x="7764928" y="3749151"/>
              <a:ext cx="833625" cy="991222"/>
            </a:xfrm>
            <a:custGeom>
              <a:avLst/>
              <a:gdLst/>
              <a:ahLst/>
              <a:cxnLst/>
              <a:rect l="l" t="t" r="r" b="b"/>
              <a:pathLst>
                <a:path w="25755" h="30624" extrusionOk="0">
                  <a:moveTo>
                    <a:pt x="18503" y="1"/>
                  </a:moveTo>
                  <a:lnTo>
                    <a:pt x="13" y="5263"/>
                  </a:lnTo>
                  <a:lnTo>
                    <a:pt x="1" y="5263"/>
                  </a:lnTo>
                  <a:lnTo>
                    <a:pt x="7073" y="30159"/>
                  </a:lnTo>
                  <a:cubicBezTo>
                    <a:pt x="7152" y="30436"/>
                    <a:pt x="7413" y="30623"/>
                    <a:pt x="7690" y="30623"/>
                  </a:cubicBezTo>
                  <a:cubicBezTo>
                    <a:pt x="7746" y="30623"/>
                    <a:pt x="7803" y="30615"/>
                    <a:pt x="7859" y="30600"/>
                  </a:cubicBezTo>
                  <a:lnTo>
                    <a:pt x="25754" y="25516"/>
                  </a:lnTo>
                  <a:lnTo>
                    <a:pt x="1850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6" name="Google Shape;10556;p64"/>
            <p:cNvSpPr/>
            <p:nvPr/>
          </p:nvSpPr>
          <p:spPr>
            <a:xfrm>
              <a:off x="7732562" y="3710602"/>
              <a:ext cx="857124" cy="1002389"/>
            </a:xfrm>
            <a:custGeom>
              <a:avLst/>
              <a:gdLst/>
              <a:ahLst/>
              <a:cxnLst/>
              <a:rect l="l" t="t" r="r" b="b"/>
              <a:pathLst>
                <a:path w="26481" h="30969" extrusionOk="0">
                  <a:moveTo>
                    <a:pt x="19241" y="1"/>
                  </a:moveTo>
                  <a:lnTo>
                    <a:pt x="1" y="5466"/>
                  </a:lnTo>
                  <a:lnTo>
                    <a:pt x="7240" y="30969"/>
                  </a:lnTo>
                  <a:lnTo>
                    <a:pt x="26480" y="25504"/>
                  </a:lnTo>
                  <a:lnTo>
                    <a:pt x="19241"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7" name="Google Shape;10557;p64"/>
            <p:cNvSpPr/>
            <p:nvPr/>
          </p:nvSpPr>
          <p:spPr>
            <a:xfrm>
              <a:off x="7789203" y="3871691"/>
              <a:ext cx="233596" cy="827831"/>
            </a:xfrm>
            <a:custGeom>
              <a:avLst/>
              <a:gdLst/>
              <a:ahLst/>
              <a:cxnLst/>
              <a:rect l="l" t="t" r="r" b="b"/>
              <a:pathLst>
                <a:path w="7217" h="25576" fill="none" extrusionOk="0">
                  <a:moveTo>
                    <a:pt x="1" y="1"/>
                  </a:moveTo>
                  <a:lnTo>
                    <a:pt x="7216" y="25575"/>
                  </a:lnTo>
                </a:path>
              </a:pathLst>
            </a:custGeom>
            <a:noFill/>
            <a:ln w="5050" cap="flat" cmpd="sng">
              <a:solidFill>
                <a:srgbClr val="FFFFFF"/>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8" name="Google Shape;10558;p64"/>
            <p:cNvSpPr/>
            <p:nvPr/>
          </p:nvSpPr>
          <p:spPr>
            <a:xfrm>
              <a:off x="8084420" y="3839325"/>
              <a:ext cx="379606" cy="721828"/>
            </a:xfrm>
            <a:custGeom>
              <a:avLst/>
              <a:gdLst/>
              <a:ahLst/>
              <a:cxnLst/>
              <a:rect l="l" t="t" r="r" b="b"/>
              <a:pathLst>
                <a:path w="11728" h="22301" extrusionOk="0">
                  <a:moveTo>
                    <a:pt x="6370" y="1"/>
                  </a:moveTo>
                  <a:lnTo>
                    <a:pt x="0" y="22301"/>
                  </a:lnTo>
                  <a:lnTo>
                    <a:pt x="11728" y="19039"/>
                  </a:lnTo>
                  <a:lnTo>
                    <a:pt x="637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59" name="Google Shape;10559;p64"/>
          <p:cNvGrpSpPr/>
          <p:nvPr/>
        </p:nvGrpSpPr>
        <p:grpSpPr>
          <a:xfrm>
            <a:off x="410605" y="284676"/>
            <a:ext cx="1236341" cy="1061783"/>
            <a:chOff x="410605" y="415351"/>
            <a:chExt cx="1236341" cy="1061783"/>
          </a:xfrm>
        </p:grpSpPr>
        <p:sp>
          <p:nvSpPr>
            <p:cNvPr id="10560" name="Google Shape;10560;p64"/>
            <p:cNvSpPr/>
            <p:nvPr/>
          </p:nvSpPr>
          <p:spPr>
            <a:xfrm>
              <a:off x="418340" y="425773"/>
              <a:ext cx="1228606" cy="1051361"/>
            </a:xfrm>
            <a:custGeom>
              <a:avLst/>
              <a:gdLst/>
              <a:ahLst/>
              <a:cxnLst/>
              <a:rect l="l" t="t" r="r" b="b"/>
              <a:pathLst>
                <a:path w="37958" h="32482" extrusionOk="0">
                  <a:moveTo>
                    <a:pt x="28333" y="0"/>
                  </a:moveTo>
                  <a:cubicBezTo>
                    <a:pt x="28172" y="0"/>
                    <a:pt x="28008" y="31"/>
                    <a:pt x="27849" y="95"/>
                  </a:cubicBezTo>
                  <a:lnTo>
                    <a:pt x="15716" y="4929"/>
                  </a:lnTo>
                  <a:lnTo>
                    <a:pt x="15669" y="4846"/>
                  </a:lnTo>
                  <a:lnTo>
                    <a:pt x="14228" y="5525"/>
                  </a:lnTo>
                  <a:lnTo>
                    <a:pt x="14145" y="5560"/>
                  </a:lnTo>
                  <a:lnTo>
                    <a:pt x="14121" y="5572"/>
                  </a:lnTo>
                  <a:lnTo>
                    <a:pt x="14038" y="5608"/>
                  </a:lnTo>
                  <a:lnTo>
                    <a:pt x="12585" y="6287"/>
                  </a:lnTo>
                  <a:lnTo>
                    <a:pt x="12621" y="6358"/>
                  </a:lnTo>
                  <a:lnTo>
                    <a:pt x="857" y="12597"/>
                  </a:lnTo>
                  <a:cubicBezTo>
                    <a:pt x="250" y="12918"/>
                    <a:pt x="0" y="13669"/>
                    <a:pt x="298" y="14300"/>
                  </a:cubicBezTo>
                  <a:lnTo>
                    <a:pt x="8418" y="31730"/>
                  </a:lnTo>
                  <a:cubicBezTo>
                    <a:pt x="8636" y="32207"/>
                    <a:pt x="9107" y="32481"/>
                    <a:pt x="9595" y="32481"/>
                  </a:cubicBezTo>
                  <a:cubicBezTo>
                    <a:pt x="9826" y="32481"/>
                    <a:pt x="10061" y="32420"/>
                    <a:pt x="10275" y="32290"/>
                  </a:cubicBezTo>
                  <a:cubicBezTo>
                    <a:pt x="14779" y="29557"/>
                    <a:pt x="19663" y="26444"/>
                    <a:pt x="21469" y="26444"/>
                  </a:cubicBezTo>
                  <a:cubicBezTo>
                    <a:pt x="21472" y="26444"/>
                    <a:pt x="21476" y="26444"/>
                    <a:pt x="21479" y="26444"/>
                  </a:cubicBezTo>
                  <a:lnTo>
                    <a:pt x="22050" y="26611"/>
                  </a:lnTo>
                  <a:lnTo>
                    <a:pt x="23586" y="25896"/>
                  </a:lnTo>
                  <a:lnTo>
                    <a:pt x="23610" y="25896"/>
                  </a:lnTo>
                  <a:lnTo>
                    <a:pt x="25146" y="25182"/>
                  </a:lnTo>
                  <a:lnTo>
                    <a:pt x="25360" y="24646"/>
                  </a:lnTo>
                  <a:cubicBezTo>
                    <a:pt x="25539" y="23872"/>
                    <a:pt x="31040" y="21955"/>
                    <a:pt x="36862" y="19979"/>
                  </a:cubicBezTo>
                  <a:cubicBezTo>
                    <a:pt x="37600" y="19729"/>
                    <a:pt x="37957" y="18895"/>
                    <a:pt x="37624" y="18193"/>
                  </a:cubicBezTo>
                  <a:lnTo>
                    <a:pt x="29504" y="750"/>
                  </a:lnTo>
                  <a:cubicBezTo>
                    <a:pt x="29289" y="284"/>
                    <a:pt x="28824" y="0"/>
                    <a:pt x="2833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1" name="Google Shape;10561;p64"/>
            <p:cNvSpPr/>
            <p:nvPr/>
          </p:nvSpPr>
          <p:spPr>
            <a:xfrm>
              <a:off x="434912" y="623469"/>
              <a:ext cx="731473" cy="809317"/>
            </a:xfrm>
            <a:custGeom>
              <a:avLst/>
              <a:gdLst/>
              <a:ahLst/>
              <a:cxnLst/>
              <a:rect l="l" t="t" r="r" b="b"/>
              <a:pathLst>
                <a:path w="22599" h="25004" extrusionOk="0">
                  <a:moveTo>
                    <a:pt x="13978" y="0"/>
                  </a:moveTo>
                  <a:lnTo>
                    <a:pt x="0" y="6525"/>
                  </a:lnTo>
                  <a:lnTo>
                    <a:pt x="8620" y="25003"/>
                  </a:lnTo>
                  <a:lnTo>
                    <a:pt x="22598" y="18490"/>
                  </a:lnTo>
                  <a:lnTo>
                    <a:pt x="13978" y="0"/>
                  </a:lnTo>
                  <a:close/>
                </a:path>
              </a:pathLst>
            </a:custGeom>
            <a:solidFill>
              <a:srgbClr val="D5CA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2" name="Google Shape;10562;p64"/>
            <p:cNvSpPr/>
            <p:nvPr/>
          </p:nvSpPr>
          <p:spPr>
            <a:xfrm>
              <a:off x="881928" y="415351"/>
              <a:ext cx="731085" cy="809317"/>
            </a:xfrm>
            <a:custGeom>
              <a:avLst/>
              <a:gdLst/>
              <a:ahLst/>
              <a:cxnLst/>
              <a:rect l="l" t="t" r="r" b="b"/>
              <a:pathLst>
                <a:path w="22587" h="25004" extrusionOk="0">
                  <a:moveTo>
                    <a:pt x="13966" y="1"/>
                  </a:moveTo>
                  <a:lnTo>
                    <a:pt x="0" y="6513"/>
                  </a:lnTo>
                  <a:lnTo>
                    <a:pt x="8620" y="25004"/>
                  </a:lnTo>
                  <a:lnTo>
                    <a:pt x="22586" y="18479"/>
                  </a:lnTo>
                  <a:lnTo>
                    <a:pt x="13966" y="1"/>
                  </a:lnTo>
                  <a:close/>
                </a:path>
              </a:pathLst>
            </a:custGeom>
            <a:solidFill>
              <a:srgbClr val="D5CA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3" name="Google Shape;10563;p64"/>
            <p:cNvSpPr/>
            <p:nvPr/>
          </p:nvSpPr>
          <p:spPr>
            <a:xfrm>
              <a:off x="887690" y="431146"/>
              <a:ext cx="722637" cy="773098"/>
            </a:xfrm>
            <a:custGeom>
              <a:avLst/>
              <a:gdLst/>
              <a:ahLst/>
              <a:cxnLst/>
              <a:rect l="l" t="t" r="r" b="b"/>
              <a:pathLst>
                <a:path w="22326" h="23885" extrusionOk="0">
                  <a:moveTo>
                    <a:pt x="14026" y="1"/>
                  </a:moveTo>
                  <a:cubicBezTo>
                    <a:pt x="8907" y="1430"/>
                    <a:pt x="3239" y="1668"/>
                    <a:pt x="1" y="6061"/>
                  </a:cubicBezTo>
                  <a:lnTo>
                    <a:pt x="8300" y="23885"/>
                  </a:lnTo>
                  <a:cubicBezTo>
                    <a:pt x="11812" y="19849"/>
                    <a:pt x="17396" y="19503"/>
                    <a:pt x="22325" y="17825"/>
                  </a:cubicBezTo>
                  <a:lnTo>
                    <a:pt x="14026" y="1"/>
                  </a:lnTo>
                  <a:close/>
                </a:path>
              </a:pathLst>
            </a:custGeom>
            <a:solidFill>
              <a:srgbClr val="F2E8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4" name="Google Shape;10564;p64"/>
            <p:cNvSpPr/>
            <p:nvPr/>
          </p:nvSpPr>
          <p:spPr>
            <a:xfrm>
              <a:off x="445690" y="626673"/>
              <a:ext cx="710661" cy="799154"/>
            </a:xfrm>
            <a:custGeom>
              <a:avLst/>
              <a:gdLst/>
              <a:ahLst/>
              <a:cxnLst/>
              <a:rect l="l" t="t" r="r" b="b"/>
              <a:pathLst>
                <a:path w="21956" h="24690" extrusionOk="0">
                  <a:moveTo>
                    <a:pt x="13026" y="0"/>
                  </a:moveTo>
                  <a:cubicBezTo>
                    <a:pt x="7905" y="0"/>
                    <a:pt x="4211" y="3983"/>
                    <a:pt x="0" y="6866"/>
                  </a:cubicBezTo>
                  <a:lnTo>
                    <a:pt x="8299" y="24690"/>
                  </a:lnTo>
                  <a:cubicBezTo>
                    <a:pt x="12752" y="21987"/>
                    <a:pt x="16622" y="17939"/>
                    <a:pt x="21956" y="17844"/>
                  </a:cubicBezTo>
                  <a:lnTo>
                    <a:pt x="13657" y="20"/>
                  </a:lnTo>
                  <a:cubicBezTo>
                    <a:pt x="13444" y="7"/>
                    <a:pt x="13234" y="0"/>
                    <a:pt x="13026" y="0"/>
                  </a:cubicBezTo>
                  <a:close/>
                </a:path>
              </a:pathLst>
            </a:custGeom>
            <a:solidFill>
              <a:srgbClr val="F2E8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5" name="Google Shape;10565;p64"/>
            <p:cNvSpPr/>
            <p:nvPr/>
          </p:nvSpPr>
          <p:spPr>
            <a:xfrm>
              <a:off x="410605" y="625605"/>
              <a:ext cx="745747" cy="708525"/>
            </a:xfrm>
            <a:custGeom>
              <a:avLst/>
              <a:gdLst/>
              <a:ahLst/>
              <a:cxnLst/>
              <a:rect l="l" t="t" r="r" b="b"/>
              <a:pathLst>
                <a:path w="23040" h="21890" extrusionOk="0">
                  <a:moveTo>
                    <a:pt x="13087" y="1"/>
                  </a:moveTo>
                  <a:cubicBezTo>
                    <a:pt x="8297" y="1"/>
                    <a:pt x="3937" y="1370"/>
                    <a:pt x="1" y="4066"/>
                  </a:cubicBezTo>
                  <a:lnTo>
                    <a:pt x="8312" y="21889"/>
                  </a:lnTo>
                  <a:cubicBezTo>
                    <a:pt x="12753" y="19186"/>
                    <a:pt x="17706" y="17972"/>
                    <a:pt x="23040" y="17877"/>
                  </a:cubicBezTo>
                  <a:lnTo>
                    <a:pt x="14729" y="53"/>
                  </a:lnTo>
                  <a:cubicBezTo>
                    <a:pt x="14176" y="18"/>
                    <a:pt x="13629" y="1"/>
                    <a:pt x="1308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6" name="Google Shape;10566;p64"/>
            <p:cNvSpPr/>
            <p:nvPr/>
          </p:nvSpPr>
          <p:spPr>
            <a:xfrm>
              <a:off x="557064" y="587121"/>
              <a:ext cx="599284" cy="626764"/>
            </a:xfrm>
            <a:custGeom>
              <a:avLst/>
              <a:gdLst/>
              <a:ahLst/>
              <a:cxnLst/>
              <a:rect l="l" t="t" r="r" b="b"/>
              <a:pathLst>
                <a:path w="18515" h="19364" extrusionOk="0">
                  <a:moveTo>
                    <a:pt x="5843" y="0"/>
                  </a:moveTo>
                  <a:cubicBezTo>
                    <a:pt x="2686" y="0"/>
                    <a:pt x="0" y="1552"/>
                    <a:pt x="0" y="1552"/>
                  </a:cubicBezTo>
                  <a:lnTo>
                    <a:pt x="8299" y="19363"/>
                  </a:lnTo>
                  <a:cubicBezTo>
                    <a:pt x="8299" y="19363"/>
                    <a:pt x="11330" y="18190"/>
                    <a:pt x="14502" y="18190"/>
                  </a:cubicBezTo>
                  <a:cubicBezTo>
                    <a:pt x="15894" y="18190"/>
                    <a:pt x="17313" y="18416"/>
                    <a:pt x="18515" y="19066"/>
                  </a:cubicBezTo>
                  <a:lnTo>
                    <a:pt x="10216" y="1242"/>
                  </a:lnTo>
                  <a:cubicBezTo>
                    <a:pt x="8799" y="318"/>
                    <a:pt x="7272" y="0"/>
                    <a:pt x="584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7" name="Google Shape;10567;p64"/>
            <p:cNvSpPr/>
            <p:nvPr/>
          </p:nvSpPr>
          <p:spPr>
            <a:xfrm>
              <a:off x="946273" y="506301"/>
              <a:ext cx="361901" cy="153034"/>
            </a:xfrm>
            <a:custGeom>
              <a:avLst/>
              <a:gdLst/>
              <a:ahLst/>
              <a:cxnLst/>
              <a:rect l="l" t="t" r="r" b="b"/>
              <a:pathLst>
                <a:path w="11181" h="4728" fill="none" extrusionOk="0">
                  <a:moveTo>
                    <a:pt x="1" y="4727"/>
                  </a:moveTo>
                  <a:cubicBezTo>
                    <a:pt x="1" y="4727"/>
                    <a:pt x="2620" y="2918"/>
                    <a:pt x="4632" y="2013"/>
                  </a:cubicBezTo>
                  <a:cubicBezTo>
                    <a:pt x="6644" y="1108"/>
                    <a:pt x="11181" y="1"/>
                    <a:pt x="11181" y="1"/>
                  </a:cubicBezTo>
                </a:path>
              </a:pathLst>
            </a:custGeom>
            <a:noFill/>
            <a:ln w="5050" cap="flat" cmpd="sng">
              <a:solidFill>
                <a:schemeClr val="accent4"/>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8" name="Google Shape;10568;p64"/>
            <p:cNvSpPr/>
            <p:nvPr/>
          </p:nvSpPr>
          <p:spPr>
            <a:xfrm>
              <a:off x="975565" y="564885"/>
              <a:ext cx="361901" cy="153034"/>
            </a:xfrm>
            <a:custGeom>
              <a:avLst/>
              <a:gdLst/>
              <a:ahLst/>
              <a:cxnLst/>
              <a:rect l="l" t="t" r="r" b="b"/>
              <a:pathLst>
                <a:path w="11181" h="4728" fill="none" extrusionOk="0">
                  <a:moveTo>
                    <a:pt x="1" y="4727"/>
                  </a:moveTo>
                  <a:cubicBezTo>
                    <a:pt x="1" y="4727"/>
                    <a:pt x="2620" y="2917"/>
                    <a:pt x="4632" y="2013"/>
                  </a:cubicBezTo>
                  <a:cubicBezTo>
                    <a:pt x="6644" y="1108"/>
                    <a:pt x="11181" y="0"/>
                    <a:pt x="11181" y="0"/>
                  </a:cubicBezTo>
                </a:path>
              </a:pathLst>
            </a:custGeom>
            <a:noFill/>
            <a:ln w="5050" cap="flat" cmpd="sng">
              <a:solidFill>
                <a:schemeClr val="accent4"/>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9" name="Google Shape;10569;p64"/>
            <p:cNvSpPr/>
            <p:nvPr/>
          </p:nvSpPr>
          <p:spPr>
            <a:xfrm>
              <a:off x="1011395" y="626932"/>
              <a:ext cx="361901" cy="153034"/>
            </a:xfrm>
            <a:custGeom>
              <a:avLst/>
              <a:gdLst/>
              <a:ahLst/>
              <a:cxnLst/>
              <a:rect l="l" t="t" r="r" b="b"/>
              <a:pathLst>
                <a:path w="11181" h="4728" fill="none" extrusionOk="0">
                  <a:moveTo>
                    <a:pt x="1" y="4727"/>
                  </a:moveTo>
                  <a:cubicBezTo>
                    <a:pt x="1" y="4727"/>
                    <a:pt x="2620" y="2917"/>
                    <a:pt x="4632" y="2012"/>
                  </a:cubicBezTo>
                  <a:cubicBezTo>
                    <a:pt x="6645" y="1108"/>
                    <a:pt x="11181" y="0"/>
                    <a:pt x="11181" y="0"/>
                  </a:cubicBezTo>
                </a:path>
              </a:pathLst>
            </a:custGeom>
            <a:noFill/>
            <a:ln w="5050" cap="flat" cmpd="sng">
              <a:solidFill>
                <a:schemeClr val="accent4"/>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0" name="Google Shape;10570;p64"/>
            <p:cNvSpPr/>
            <p:nvPr/>
          </p:nvSpPr>
          <p:spPr>
            <a:xfrm>
              <a:off x="1034537" y="685127"/>
              <a:ext cx="361513" cy="153390"/>
            </a:xfrm>
            <a:custGeom>
              <a:avLst/>
              <a:gdLst/>
              <a:ahLst/>
              <a:cxnLst/>
              <a:rect l="l" t="t" r="r" b="b"/>
              <a:pathLst>
                <a:path w="11169" h="4739" fill="none" extrusionOk="0">
                  <a:moveTo>
                    <a:pt x="0" y="4739"/>
                  </a:moveTo>
                  <a:cubicBezTo>
                    <a:pt x="0" y="4739"/>
                    <a:pt x="2608" y="2929"/>
                    <a:pt x="4620" y="2024"/>
                  </a:cubicBezTo>
                  <a:cubicBezTo>
                    <a:pt x="6644" y="1107"/>
                    <a:pt x="11168" y="0"/>
                    <a:pt x="11168" y="0"/>
                  </a:cubicBezTo>
                </a:path>
              </a:pathLst>
            </a:custGeom>
            <a:noFill/>
            <a:ln w="5050" cap="flat" cmpd="sng">
              <a:solidFill>
                <a:schemeClr val="accent4"/>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1" name="Google Shape;10571;p64"/>
            <p:cNvSpPr/>
            <p:nvPr/>
          </p:nvSpPr>
          <p:spPr>
            <a:xfrm>
              <a:off x="1066904" y="763714"/>
              <a:ext cx="361901" cy="153034"/>
            </a:xfrm>
            <a:custGeom>
              <a:avLst/>
              <a:gdLst/>
              <a:ahLst/>
              <a:cxnLst/>
              <a:rect l="l" t="t" r="r" b="b"/>
              <a:pathLst>
                <a:path w="11181" h="4728" fill="none" extrusionOk="0">
                  <a:moveTo>
                    <a:pt x="0" y="4728"/>
                  </a:moveTo>
                  <a:cubicBezTo>
                    <a:pt x="0" y="4728"/>
                    <a:pt x="2620" y="2918"/>
                    <a:pt x="4632" y="2013"/>
                  </a:cubicBezTo>
                  <a:cubicBezTo>
                    <a:pt x="6644" y="1108"/>
                    <a:pt x="11180" y="1"/>
                    <a:pt x="11180" y="1"/>
                  </a:cubicBezTo>
                </a:path>
              </a:pathLst>
            </a:custGeom>
            <a:noFill/>
            <a:ln w="5050" cap="flat" cmpd="sng">
              <a:solidFill>
                <a:schemeClr val="accent4"/>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2" name="Google Shape;10572;p64"/>
            <p:cNvSpPr/>
            <p:nvPr/>
          </p:nvSpPr>
          <p:spPr>
            <a:xfrm>
              <a:off x="1096196" y="822297"/>
              <a:ext cx="361901" cy="153034"/>
            </a:xfrm>
            <a:custGeom>
              <a:avLst/>
              <a:gdLst/>
              <a:ahLst/>
              <a:cxnLst/>
              <a:rect l="l" t="t" r="r" b="b"/>
              <a:pathLst>
                <a:path w="11181" h="4728" fill="none" extrusionOk="0">
                  <a:moveTo>
                    <a:pt x="0" y="4727"/>
                  </a:moveTo>
                  <a:cubicBezTo>
                    <a:pt x="0" y="4727"/>
                    <a:pt x="2620" y="2918"/>
                    <a:pt x="4632" y="2013"/>
                  </a:cubicBezTo>
                  <a:cubicBezTo>
                    <a:pt x="6644" y="1108"/>
                    <a:pt x="11180" y="1"/>
                    <a:pt x="11180" y="1"/>
                  </a:cubicBezTo>
                </a:path>
              </a:pathLst>
            </a:custGeom>
            <a:noFill/>
            <a:ln w="5050" cap="flat" cmpd="sng">
              <a:solidFill>
                <a:schemeClr val="accent4"/>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3" name="Google Shape;10573;p64"/>
            <p:cNvSpPr/>
            <p:nvPr/>
          </p:nvSpPr>
          <p:spPr>
            <a:xfrm>
              <a:off x="1132026" y="883956"/>
              <a:ext cx="361901" cy="153422"/>
            </a:xfrm>
            <a:custGeom>
              <a:avLst/>
              <a:gdLst/>
              <a:ahLst/>
              <a:cxnLst/>
              <a:rect l="l" t="t" r="r" b="b"/>
              <a:pathLst>
                <a:path w="11181" h="4740" fill="none" extrusionOk="0">
                  <a:moveTo>
                    <a:pt x="0" y="4739"/>
                  </a:moveTo>
                  <a:cubicBezTo>
                    <a:pt x="0" y="4739"/>
                    <a:pt x="2620" y="2930"/>
                    <a:pt x="4632" y="2013"/>
                  </a:cubicBezTo>
                  <a:cubicBezTo>
                    <a:pt x="6644" y="1108"/>
                    <a:pt x="11180" y="1"/>
                    <a:pt x="11180" y="1"/>
                  </a:cubicBezTo>
                </a:path>
              </a:pathLst>
            </a:custGeom>
            <a:noFill/>
            <a:ln w="5050" cap="flat" cmpd="sng">
              <a:solidFill>
                <a:schemeClr val="accent4"/>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4" name="Google Shape;10574;p64"/>
            <p:cNvSpPr/>
            <p:nvPr/>
          </p:nvSpPr>
          <p:spPr>
            <a:xfrm>
              <a:off x="1164781" y="952573"/>
              <a:ext cx="361901" cy="153001"/>
            </a:xfrm>
            <a:custGeom>
              <a:avLst/>
              <a:gdLst/>
              <a:ahLst/>
              <a:cxnLst/>
              <a:rect l="l" t="t" r="r" b="b"/>
              <a:pathLst>
                <a:path w="11181" h="4727" fill="none" extrusionOk="0">
                  <a:moveTo>
                    <a:pt x="1" y="4727"/>
                  </a:moveTo>
                  <a:cubicBezTo>
                    <a:pt x="1" y="4727"/>
                    <a:pt x="2608" y="2917"/>
                    <a:pt x="4632" y="2012"/>
                  </a:cubicBezTo>
                  <a:cubicBezTo>
                    <a:pt x="6644" y="1107"/>
                    <a:pt x="11180" y="0"/>
                    <a:pt x="11180" y="0"/>
                  </a:cubicBezTo>
                </a:path>
              </a:pathLst>
            </a:custGeom>
            <a:noFill/>
            <a:ln w="5050" cap="flat" cmpd="sng">
              <a:solidFill>
                <a:schemeClr val="accent4"/>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75" name="Google Shape;10575;p64"/>
          <p:cNvGrpSpPr/>
          <p:nvPr/>
        </p:nvGrpSpPr>
        <p:grpSpPr>
          <a:xfrm>
            <a:off x="2810302" y="-265967"/>
            <a:ext cx="1134190" cy="685997"/>
            <a:chOff x="2810302" y="-265967"/>
            <a:chExt cx="1134190" cy="685997"/>
          </a:xfrm>
        </p:grpSpPr>
        <p:sp>
          <p:nvSpPr>
            <p:cNvPr id="10576" name="Google Shape;10576;p64"/>
            <p:cNvSpPr/>
            <p:nvPr/>
          </p:nvSpPr>
          <p:spPr>
            <a:xfrm>
              <a:off x="2810302" y="-265967"/>
              <a:ext cx="1134190" cy="685997"/>
            </a:xfrm>
            <a:custGeom>
              <a:avLst/>
              <a:gdLst/>
              <a:ahLst/>
              <a:cxnLst/>
              <a:rect l="l" t="t" r="r" b="b"/>
              <a:pathLst>
                <a:path w="35041" h="21194" extrusionOk="0">
                  <a:moveTo>
                    <a:pt x="12085" y="5835"/>
                  </a:moveTo>
                  <a:lnTo>
                    <a:pt x="21634" y="10168"/>
                  </a:lnTo>
                  <a:lnTo>
                    <a:pt x="8489" y="13788"/>
                  </a:lnTo>
                  <a:lnTo>
                    <a:pt x="8489" y="13788"/>
                  </a:lnTo>
                  <a:lnTo>
                    <a:pt x="12085" y="5835"/>
                  </a:lnTo>
                  <a:close/>
                  <a:moveTo>
                    <a:pt x="9620" y="1"/>
                  </a:moveTo>
                  <a:lnTo>
                    <a:pt x="0" y="21194"/>
                  </a:lnTo>
                  <a:lnTo>
                    <a:pt x="0" y="21194"/>
                  </a:lnTo>
                  <a:lnTo>
                    <a:pt x="35040" y="11538"/>
                  </a:lnTo>
                  <a:lnTo>
                    <a:pt x="962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7" name="Google Shape;10577;p64"/>
            <p:cNvSpPr/>
            <p:nvPr/>
          </p:nvSpPr>
          <p:spPr>
            <a:xfrm>
              <a:off x="3840372" y="77378"/>
              <a:ext cx="14695" cy="53989"/>
            </a:xfrm>
            <a:custGeom>
              <a:avLst/>
              <a:gdLst/>
              <a:ahLst/>
              <a:cxnLst/>
              <a:rect l="l" t="t" r="r" b="b"/>
              <a:pathLst>
                <a:path w="454" h="1668" fill="none" extrusionOk="0">
                  <a:moveTo>
                    <a:pt x="1" y="1"/>
                  </a:moveTo>
                  <a:lnTo>
                    <a:pt x="453" y="1668"/>
                  </a:lnTo>
                </a:path>
              </a:pathLst>
            </a:custGeom>
            <a:noFill/>
            <a:ln w="5050" cap="flat" cmpd="sng">
              <a:solidFill>
                <a:srgbClr val="FFFFFF"/>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8" name="Google Shape;10578;p64"/>
            <p:cNvSpPr/>
            <p:nvPr/>
          </p:nvSpPr>
          <p:spPr>
            <a:xfrm>
              <a:off x="3789491" y="102818"/>
              <a:ext cx="11620" cy="43211"/>
            </a:xfrm>
            <a:custGeom>
              <a:avLst/>
              <a:gdLst/>
              <a:ahLst/>
              <a:cxnLst/>
              <a:rect l="l" t="t" r="r" b="b"/>
              <a:pathLst>
                <a:path w="359" h="1335" fill="none" extrusionOk="0">
                  <a:moveTo>
                    <a:pt x="1" y="1"/>
                  </a:moveTo>
                  <a:lnTo>
                    <a:pt x="358" y="1334"/>
                  </a:lnTo>
                </a:path>
              </a:pathLst>
            </a:custGeom>
            <a:noFill/>
            <a:ln w="5050" cap="flat" cmpd="sng">
              <a:solidFill>
                <a:srgbClr val="FFFFFF"/>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9" name="Google Shape;10579;p64"/>
            <p:cNvSpPr/>
            <p:nvPr/>
          </p:nvSpPr>
          <p:spPr>
            <a:xfrm>
              <a:off x="3680448" y="132499"/>
              <a:ext cx="11976" cy="43567"/>
            </a:xfrm>
            <a:custGeom>
              <a:avLst/>
              <a:gdLst/>
              <a:ahLst/>
              <a:cxnLst/>
              <a:rect l="l" t="t" r="r" b="b"/>
              <a:pathLst>
                <a:path w="370" h="1346" fill="none" extrusionOk="0">
                  <a:moveTo>
                    <a:pt x="1" y="1"/>
                  </a:moveTo>
                  <a:lnTo>
                    <a:pt x="370" y="1346"/>
                  </a:lnTo>
                </a:path>
              </a:pathLst>
            </a:custGeom>
            <a:noFill/>
            <a:ln w="5050" cap="flat" cmpd="sng">
              <a:solidFill>
                <a:srgbClr val="FFFFFF"/>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0" name="Google Shape;10580;p64"/>
            <p:cNvSpPr/>
            <p:nvPr/>
          </p:nvSpPr>
          <p:spPr>
            <a:xfrm>
              <a:off x="3735569" y="117481"/>
              <a:ext cx="11976" cy="43178"/>
            </a:xfrm>
            <a:custGeom>
              <a:avLst/>
              <a:gdLst/>
              <a:ahLst/>
              <a:cxnLst/>
              <a:rect l="l" t="t" r="r" b="b"/>
              <a:pathLst>
                <a:path w="370" h="1334" fill="none" extrusionOk="0">
                  <a:moveTo>
                    <a:pt x="0" y="0"/>
                  </a:moveTo>
                  <a:lnTo>
                    <a:pt x="369" y="1334"/>
                  </a:lnTo>
                </a:path>
              </a:pathLst>
            </a:custGeom>
            <a:noFill/>
            <a:ln w="5050" cap="flat" cmpd="sng">
              <a:solidFill>
                <a:srgbClr val="FFFFFF"/>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1" name="Google Shape;10581;p64"/>
            <p:cNvSpPr/>
            <p:nvPr/>
          </p:nvSpPr>
          <p:spPr>
            <a:xfrm>
              <a:off x="3629956" y="135185"/>
              <a:ext cx="14695" cy="53601"/>
            </a:xfrm>
            <a:custGeom>
              <a:avLst/>
              <a:gdLst/>
              <a:ahLst/>
              <a:cxnLst/>
              <a:rect l="l" t="t" r="r" b="b"/>
              <a:pathLst>
                <a:path w="454" h="1656" fill="none" extrusionOk="0">
                  <a:moveTo>
                    <a:pt x="1" y="1"/>
                  </a:moveTo>
                  <a:lnTo>
                    <a:pt x="453" y="1656"/>
                  </a:lnTo>
                </a:path>
              </a:pathLst>
            </a:custGeom>
            <a:noFill/>
            <a:ln w="5050" cap="flat" cmpd="sng">
              <a:solidFill>
                <a:srgbClr val="FFFFFF"/>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2" name="Google Shape;10582;p64"/>
            <p:cNvSpPr/>
            <p:nvPr/>
          </p:nvSpPr>
          <p:spPr>
            <a:xfrm>
              <a:off x="3578720" y="160237"/>
              <a:ext cx="11976" cy="43599"/>
            </a:xfrm>
            <a:custGeom>
              <a:avLst/>
              <a:gdLst/>
              <a:ahLst/>
              <a:cxnLst/>
              <a:rect l="l" t="t" r="r" b="b"/>
              <a:pathLst>
                <a:path w="370" h="1347" fill="none" extrusionOk="0">
                  <a:moveTo>
                    <a:pt x="0" y="1"/>
                  </a:moveTo>
                  <a:lnTo>
                    <a:pt x="369" y="1346"/>
                  </a:lnTo>
                </a:path>
              </a:pathLst>
            </a:custGeom>
            <a:noFill/>
            <a:ln w="5050" cap="flat" cmpd="sng">
              <a:solidFill>
                <a:srgbClr val="FFFFFF"/>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3" name="Google Shape;10583;p64"/>
            <p:cNvSpPr/>
            <p:nvPr/>
          </p:nvSpPr>
          <p:spPr>
            <a:xfrm>
              <a:off x="3469644" y="190306"/>
              <a:ext cx="11976" cy="43211"/>
            </a:xfrm>
            <a:custGeom>
              <a:avLst/>
              <a:gdLst/>
              <a:ahLst/>
              <a:cxnLst/>
              <a:rect l="l" t="t" r="r" b="b"/>
              <a:pathLst>
                <a:path w="370" h="1335" fill="none" extrusionOk="0">
                  <a:moveTo>
                    <a:pt x="1" y="1"/>
                  </a:moveTo>
                  <a:lnTo>
                    <a:pt x="370" y="1334"/>
                  </a:lnTo>
                </a:path>
              </a:pathLst>
            </a:custGeom>
            <a:noFill/>
            <a:ln w="5050" cap="flat" cmpd="sng">
              <a:solidFill>
                <a:srgbClr val="FFFFFF"/>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4" name="Google Shape;10584;p64"/>
            <p:cNvSpPr/>
            <p:nvPr/>
          </p:nvSpPr>
          <p:spPr>
            <a:xfrm>
              <a:off x="3525153" y="175287"/>
              <a:ext cx="11976" cy="43178"/>
            </a:xfrm>
            <a:custGeom>
              <a:avLst/>
              <a:gdLst/>
              <a:ahLst/>
              <a:cxnLst/>
              <a:rect l="l" t="t" r="r" b="b"/>
              <a:pathLst>
                <a:path w="370" h="1334" fill="none" extrusionOk="0">
                  <a:moveTo>
                    <a:pt x="0" y="0"/>
                  </a:moveTo>
                  <a:lnTo>
                    <a:pt x="369" y="1334"/>
                  </a:lnTo>
                </a:path>
              </a:pathLst>
            </a:custGeom>
            <a:noFill/>
            <a:ln w="5050" cap="flat" cmpd="sng">
              <a:solidFill>
                <a:srgbClr val="FFFFFF"/>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5" name="Google Shape;10585;p64"/>
            <p:cNvSpPr/>
            <p:nvPr/>
          </p:nvSpPr>
          <p:spPr>
            <a:xfrm>
              <a:off x="3414556" y="194157"/>
              <a:ext cx="15051" cy="53601"/>
            </a:xfrm>
            <a:custGeom>
              <a:avLst/>
              <a:gdLst/>
              <a:ahLst/>
              <a:cxnLst/>
              <a:rect l="l" t="t" r="r" b="b"/>
              <a:pathLst>
                <a:path w="465" h="1656" fill="none" extrusionOk="0">
                  <a:moveTo>
                    <a:pt x="0" y="1"/>
                  </a:moveTo>
                  <a:lnTo>
                    <a:pt x="465" y="1656"/>
                  </a:lnTo>
                </a:path>
              </a:pathLst>
            </a:custGeom>
            <a:noFill/>
            <a:ln w="5050" cap="flat" cmpd="sng">
              <a:solidFill>
                <a:srgbClr val="FFFFFF"/>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6" name="Google Shape;10586;p64"/>
            <p:cNvSpPr/>
            <p:nvPr/>
          </p:nvSpPr>
          <p:spPr>
            <a:xfrm>
              <a:off x="3363675" y="219209"/>
              <a:ext cx="11976" cy="43567"/>
            </a:xfrm>
            <a:custGeom>
              <a:avLst/>
              <a:gdLst/>
              <a:ahLst/>
              <a:cxnLst/>
              <a:rect l="l" t="t" r="r" b="b"/>
              <a:pathLst>
                <a:path w="370" h="1346" fill="none" extrusionOk="0">
                  <a:moveTo>
                    <a:pt x="1" y="0"/>
                  </a:moveTo>
                  <a:lnTo>
                    <a:pt x="370" y="1346"/>
                  </a:lnTo>
                </a:path>
              </a:pathLst>
            </a:custGeom>
            <a:noFill/>
            <a:ln w="5050" cap="flat" cmpd="sng">
              <a:solidFill>
                <a:srgbClr val="FFFFFF"/>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7" name="Google Shape;10587;p64"/>
            <p:cNvSpPr/>
            <p:nvPr/>
          </p:nvSpPr>
          <p:spPr>
            <a:xfrm>
              <a:off x="3254632" y="248889"/>
              <a:ext cx="11976" cy="43567"/>
            </a:xfrm>
            <a:custGeom>
              <a:avLst/>
              <a:gdLst/>
              <a:ahLst/>
              <a:cxnLst/>
              <a:rect l="l" t="t" r="r" b="b"/>
              <a:pathLst>
                <a:path w="370" h="1346" fill="none" extrusionOk="0">
                  <a:moveTo>
                    <a:pt x="0" y="0"/>
                  </a:moveTo>
                  <a:lnTo>
                    <a:pt x="369" y="1346"/>
                  </a:lnTo>
                </a:path>
              </a:pathLst>
            </a:custGeom>
            <a:noFill/>
            <a:ln w="5050" cap="flat" cmpd="sng">
              <a:solidFill>
                <a:srgbClr val="FFFFFF"/>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8" name="Google Shape;10588;p64"/>
            <p:cNvSpPr/>
            <p:nvPr/>
          </p:nvSpPr>
          <p:spPr>
            <a:xfrm>
              <a:off x="3310109" y="233839"/>
              <a:ext cx="11588" cy="43599"/>
            </a:xfrm>
            <a:custGeom>
              <a:avLst/>
              <a:gdLst/>
              <a:ahLst/>
              <a:cxnLst/>
              <a:rect l="l" t="t" r="r" b="b"/>
              <a:pathLst>
                <a:path w="358" h="1347" fill="none" extrusionOk="0">
                  <a:moveTo>
                    <a:pt x="1" y="1"/>
                  </a:moveTo>
                  <a:lnTo>
                    <a:pt x="358" y="1346"/>
                  </a:lnTo>
                </a:path>
              </a:pathLst>
            </a:custGeom>
            <a:noFill/>
            <a:ln w="5050" cap="flat" cmpd="sng">
              <a:solidFill>
                <a:srgbClr val="FFFFFF"/>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9" name="Google Shape;10589;p64"/>
            <p:cNvSpPr/>
            <p:nvPr/>
          </p:nvSpPr>
          <p:spPr>
            <a:xfrm>
              <a:off x="3204140" y="251576"/>
              <a:ext cx="14662" cy="53989"/>
            </a:xfrm>
            <a:custGeom>
              <a:avLst/>
              <a:gdLst/>
              <a:ahLst/>
              <a:cxnLst/>
              <a:rect l="l" t="t" r="r" b="b"/>
              <a:pathLst>
                <a:path w="453" h="1668" fill="none" extrusionOk="0">
                  <a:moveTo>
                    <a:pt x="0" y="1"/>
                  </a:moveTo>
                  <a:lnTo>
                    <a:pt x="453" y="1667"/>
                  </a:lnTo>
                </a:path>
              </a:pathLst>
            </a:custGeom>
            <a:noFill/>
            <a:ln w="5050" cap="flat" cmpd="sng">
              <a:solidFill>
                <a:srgbClr val="FFFFFF"/>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0" name="Google Shape;10590;p64"/>
            <p:cNvSpPr/>
            <p:nvPr/>
          </p:nvSpPr>
          <p:spPr>
            <a:xfrm>
              <a:off x="3153260" y="277016"/>
              <a:ext cx="11588" cy="43178"/>
            </a:xfrm>
            <a:custGeom>
              <a:avLst/>
              <a:gdLst/>
              <a:ahLst/>
              <a:cxnLst/>
              <a:rect l="l" t="t" r="r" b="b"/>
              <a:pathLst>
                <a:path w="358" h="1334" fill="none" extrusionOk="0">
                  <a:moveTo>
                    <a:pt x="1" y="0"/>
                  </a:moveTo>
                  <a:lnTo>
                    <a:pt x="358" y="1334"/>
                  </a:lnTo>
                </a:path>
              </a:pathLst>
            </a:custGeom>
            <a:noFill/>
            <a:ln w="5050" cap="flat" cmpd="sng">
              <a:solidFill>
                <a:srgbClr val="FFFFFF"/>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1" name="Google Shape;10591;p64"/>
            <p:cNvSpPr/>
            <p:nvPr/>
          </p:nvSpPr>
          <p:spPr>
            <a:xfrm>
              <a:off x="3044216" y="306696"/>
              <a:ext cx="11976" cy="43178"/>
            </a:xfrm>
            <a:custGeom>
              <a:avLst/>
              <a:gdLst/>
              <a:ahLst/>
              <a:cxnLst/>
              <a:rect l="l" t="t" r="r" b="b"/>
              <a:pathLst>
                <a:path w="370" h="1334" fill="none" extrusionOk="0">
                  <a:moveTo>
                    <a:pt x="0" y="0"/>
                  </a:moveTo>
                  <a:lnTo>
                    <a:pt x="369" y="1334"/>
                  </a:lnTo>
                </a:path>
              </a:pathLst>
            </a:custGeom>
            <a:noFill/>
            <a:ln w="5050" cap="flat" cmpd="sng">
              <a:solidFill>
                <a:srgbClr val="FFFFFF"/>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2" name="Google Shape;10592;p64"/>
            <p:cNvSpPr/>
            <p:nvPr/>
          </p:nvSpPr>
          <p:spPr>
            <a:xfrm>
              <a:off x="3099304" y="291646"/>
              <a:ext cx="11976" cy="43211"/>
            </a:xfrm>
            <a:custGeom>
              <a:avLst/>
              <a:gdLst/>
              <a:ahLst/>
              <a:cxnLst/>
              <a:rect l="l" t="t" r="r" b="b"/>
              <a:pathLst>
                <a:path w="370" h="1335" fill="none" extrusionOk="0">
                  <a:moveTo>
                    <a:pt x="1" y="1"/>
                  </a:moveTo>
                  <a:lnTo>
                    <a:pt x="370" y="1334"/>
                  </a:lnTo>
                </a:path>
              </a:pathLst>
            </a:custGeom>
            <a:noFill/>
            <a:ln w="5050" cap="flat" cmpd="sng">
              <a:solidFill>
                <a:srgbClr val="FFFFFF"/>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3" name="Google Shape;10593;p64"/>
            <p:cNvSpPr/>
            <p:nvPr/>
          </p:nvSpPr>
          <p:spPr>
            <a:xfrm>
              <a:off x="2987575" y="310936"/>
              <a:ext cx="14662" cy="53601"/>
            </a:xfrm>
            <a:custGeom>
              <a:avLst/>
              <a:gdLst/>
              <a:ahLst/>
              <a:cxnLst/>
              <a:rect l="l" t="t" r="r" b="b"/>
              <a:pathLst>
                <a:path w="453" h="1656" fill="none" extrusionOk="0">
                  <a:moveTo>
                    <a:pt x="0" y="0"/>
                  </a:moveTo>
                  <a:lnTo>
                    <a:pt x="453" y="1655"/>
                  </a:lnTo>
                </a:path>
              </a:pathLst>
            </a:custGeom>
            <a:noFill/>
            <a:ln w="5050" cap="flat" cmpd="sng">
              <a:solidFill>
                <a:srgbClr val="FFFFFF"/>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4" name="Google Shape;10594;p64"/>
            <p:cNvSpPr/>
            <p:nvPr/>
          </p:nvSpPr>
          <p:spPr>
            <a:xfrm>
              <a:off x="2936694" y="335988"/>
              <a:ext cx="11588" cy="43567"/>
            </a:xfrm>
            <a:custGeom>
              <a:avLst/>
              <a:gdLst/>
              <a:ahLst/>
              <a:cxnLst/>
              <a:rect l="l" t="t" r="r" b="b"/>
              <a:pathLst>
                <a:path w="358" h="1346" fill="none" extrusionOk="0">
                  <a:moveTo>
                    <a:pt x="0" y="0"/>
                  </a:moveTo>
                  <a:lnTo>
                    <a:pt x="358" y="1345"/>
                  </a:lnTo>
                </a:path>
              </a:pathLst>
            </a:custGeom>
            <a:noFill/>
            <a:ln w="5050" cap="flat" cmpd="sng">
              <a:solidFill>
                <a:srgbClr val="FFFFFF"/>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5" name="Google Shape;10595;p64"/>
            <p:cNvSpPr/>
            <p:nvPr/>
          </p:nvSpPr>
          <p:spPr>
            <a:xfrm>
              <a:off x="2882739" y="351006"/>
              <a:ext cx="11976" cy="43178"/>
            </a:xfrm>
            <a:custGeom>
              <a:avLst/>
              <a:gdLst/>
              <a:ahLst/>
              <a:cxnLst/>
              <a:rect l="l" t="t" r="r" b="b"/>
              <a:pathLst>
                <a:path w="370" h="1334" fill="none" extrusionOk="0">
                  <a:moveTo>
                    <a:pt x="1" y="0"/>
                  </a:moveTo>
                  <a:lnTo>
                    <a:pt x="370" y="1334"/>
                  </a:lnTo>
                </a:path>
              </a:pathLst>
            </a:custGeom>
            <a:noFill/>
            <a:ln w="5050" cap="flat" cmpd="sng">
              <a:solidFill>
                <a:srgbClr val="FFFFFF"/>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96" name="Google Shape;10596;p64"/>
          <p:cNvGrpSpPr/>
          <p:nvPr/>
        </p:nvGrpSpPr>
        <p:grpSpPr>
          <a:xfrm>
            <a:off x="379015" y="3832398"/>
            <a:ext cx="750764" cy="963063"/>
            <a:chOff x="379015" y="3832398"/>
            <a:chExt cx="750764" cy="963063"/>
          </a:xfrm>
        </p:grpSpPr>
        <p:sp>
          <p:nvSpPr>
            <p:cNvPr id="10597" name="Google Shape;10597;p64"/>
            <p:cNvSpPr/>
            <p:nvPr/>
          </p:nvSpPr>
          <p:spPr>
            <a:xfrm>
              <a:off x="379015" y="3832398"/>
              <a:ext cx="750764" cy="963063"/>
            </a:xfrm>
            <a:custGeom>
              <a:avLst/>
              <a:gdLst/>
              <a:ahLst/>
              <a:cxnLst/>
              <a:rect l="l" t="t" r="r" b="b"/>
              <a:pathLst>
                <a:path w="23195" h="29754" extrusionOk="0">
                  <a:moveTo>
                    <a:pt x="5525" y="13109"/>
                  </a:moveTo>
                  <a:lnTo>
                    <a:pt x="13359" y="24265"/>
                  </a:lnTo>
                  <a:lnTo>
                    <a:pt x="4656" y="23551"/>
                  </a:lnTo>
                  <a:lnTo>
                    <a:pt x="5525" y="13109"/>
                  </a:lnTo>
                  <a:close/>
                  <a:moveTo>
                    <a:pt x="2310" y="0"/>
                  </a:moveTo>
                  <a:lnTo>
                    <a:pt x="1" y="27825"/>
                  </a:lnTo>
                  <a:lnTo>
                    <a:pt x="23194" y="29754"/>
                  </a:lnTo>
                  <a:lnTo>
                    <a:pt x="231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8" name="Google Shape;10598;p64"/>
            <p:cNvSpPr/>
            <p:nvPr/>
          </p:nvSpPr>
          <p:spPr>
            <a:xfrm>
              <a:off x="460320" y="3908686"/>
              <a:ext cx="45897" cy="32011"/>
            </a:xfrm>
            <a:custGeom>
              <a:avLst/>
              <a:gdLst/>
              <a:ahLst/>
              <a:cxnLst/>
              <a:rect l="l" t="t" r="r" b="b"/>
              <a:pathLst>
                <a:path w="1418" h="989" fill="none" extrusionOk="0">
                  <a:moveTo>
                    <a:pt x="1" y="989"/>
                  </a:moveTo>
                  <a:lnTo>
                    <a:pt x="1418" y="1"/>
                  </a:lnTo>
                </a:path>
              </a:pathLst>
            </a:custGeom>
            <a:noFill/>
            <a:ln w="5050" cap="flat" cmpd="sng">
              <a:solidFill>
                <a:srgbClr val="5464A7"/>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9" name="Google Shape;10599;p64"/>
            <p:cNvSpPr/>
            <p:nvPr/>
          </p:nvSpPr>
          <p:spPr>
            <a:xfrm>
              <a:off x="501555" y="3954161"/>
              <a:ext cx="36640" cy="25862"/>
            </a:xfrm>
            <a:custGeom>
              <a:avLst/>
              <a:gdLst/>
              <a:ahLst/>
              <a:cxnLst/>
              <a:rect l="l" t="t" r="r" b="b"/>
              <a:pathLst>
                <a:path w="1132" h="799" fill="none" extrusionOk="0">
                  <a:moveTo>
                    <a:pt x="1" y="798"/>
                  </a:moveTo>
                  <a:lnTo>
                    <a:pt x="1132" y="1"/>
                  </a:lnTo>
                </a:path>
              </a:pathLst>
            </a:custGeom>
            <a:noFill/>
            <a:ln w="5050" cap="flat" cmpd="sng">
              <a:solidFill>
                <a:srgbClr val="5464A7"/>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0" name="Google Shape;10600;p64"/>
            <p:cNvSpPr/>
            <p:nvPr/>
          </p:nvSpPr>
          <p:spPr>
            <a:xfrm>
              <a:off x="566321" y="4047054"/>
              <a:ext cx="36640" cy="25829"/>
            </a:xfrm>
            <a:custGeom>
              <a:avLst/>
              <a:gdLst/>
              <a:ahLst/>
              <a:cxnLst/>
              <a:rect l="l" t="t" r="r" b="b"/>
              <a:pathLst>
                <a:path w="1132" h="798" fill="none" extrusionOk="0">
                  <a:moveTo>
                    <a:pt x="0" y="798"/>
                  </a:moveTo>
                  <a:lnTo>
                    <a:pt x="1131" y="0"/>
                  </a:lnTo>
                </a:path>
              </a:pathLst>
            </a:custGeom>
            <a:noFill/>
            <a:ln w="5050" cap="flat" cmpd="sng">
              <a:solidFill>
                <a:srgbClr val="5464A7"/>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1" name="Google Shape;10601;p64"/>
            <p:cNvSpPr/>
            <p:nvPr/>
          </p:nvSpPr>
          <p:spPr>
            <a:xfrm>
              <a:off x="533566" y="4000025"/>
              <a:ext cx="36640" cy="25862"/>
            </a:xfrm>
            <a:custGeom>
              <a:avLst/>
              <a:gdLst/>
              <a:ahLst/>
              <a:cxnLst/>
              <a:rect l="l" t="t" r="r" b="b"/>
              <a:pathLst>
                <a:path w="1132" h="799" fill="none" extrusionOk="0">
                  <a:moveTo>
                    <a:pt x="0" y="798"/>
                  </a:moveTo>
                  <a:lnTo>
                    <a:pt x="1131" y="0"/>
                  </a:lnTo>
                </a:path>
              </a:pathLst>
            </a:custGeom>
            <a:noFill/>
            <a:ln w="5050" cap="flat" cmpd="sng">
              <a:solidFill>
                <a:srgbClr val="5464A7"/>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2" name="Google Shape;10602;p64"/>
            <p:cNvSpPr/>
            <p:nvPr/>
          </p:nvSpPr>
          <p:spPr>
            <a:xfrm>
              <a:off x="585579" y="4087512"/>
              <a:ext cx="45897" cy="32011"/>
            </a:xfrm>
            <a:custGeom>
              <a:avLst/>
              <a:gdLst/>
              <a:ahLst/>
              <a:cxnLst/>
              <a:rect l="l" t="t" r="r" b="b"/>
              <a:pathLst>
                <a:path w="1418" h="989" fill="none" extrusionOk="0">
                  <a:moveTo>
                    <a:pt x="0" y="988"/>
                  </a:moveTo>
                  <a:lnTo>
                    <a:pt x="1417" y="0"/>
                  </a:lnTo>
                </a:path>
              </a:pathLst>
            </a:custGeom>
            <a:noFill/>
            <a:ln w="5050" cap="flat" cmpd="sng">
              <a:solidFill>
                <a:srgbClr val="5464A7"/>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3" name="Google Shape;10603;p64"/>
            <p:cNvSpPr/>
            <p:nvPr/>
          </p:nvSpPr>
          <p:spPr>
            <a:xfrm>
              <a:off x="626426" y="4133376"/>
              <a:ext cx="37028" cy="25829"/>
            </a:xfrm>
            <a:custGeom>
              <a:avLst/>
              <a:gdLst/>
              <a:ahLst/>
              <a:cxnLst/>
              <a:rect l="l" t="t" r="r" b="b"/>
              <a:pathLst>
                <a:path w="1144" h="798" fill="none" extrusionOk="0">
                  <a:moveTo>
                    <a:pt x="0" y="798"/>
                  </a:moveTo>
                  <a:lnTo>
                    <a:pt x="1143" y="0"/>
                  </a:lnTo>
                </a:path>
              </a:pathLst>
            </a:custGeom>
            <a:noFill/>
            <a:ln w="5050" cap="flat" cmpd="sng">
              <a:solidFill>
                <a:srgbClr val="5464A7"/>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4" name="Google Shape;10604;p64"/>
            <p:cNvSpPr/>
            <p:nvPr/>
          </p:nvSpPr>
          <p:spPr>
            <a:xfrm>
              <a:off x="691159" y="4225847"/>
              <a:ext cx="37028" cy="25862"/>
            </a:xfrm>
            <a:custGeom>
              <a:avLst/>
              <a:gdLst/>
              <a:ahLst/>
              <a:cxnLst/>
              <a:rect l="l" t="t" r="r" b="b"/>
              <a:pathLst>
                <a:path w="1144" h="799" fill="none" extrusionOk="0">
                  <a:moveTo>
                    <a:pt x="1" y="798"/>
                  </a:moveTo>
                  <a:lnTo>
                    <a:pt x="1144" y="1"/>
                  </a:lnTo>
                </a:path>
              </a:pathLst>
            </a:custGeom>
            <a:noFill/>
            <a:ln w="5050" cap="flat" cmpd="sng">
              <a:solidFill>
                <a:srgbClr val="5464A7"/>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5" name="Google Shape;10605;p64"/>
            <p:cNvSpPr/>
            <p:nvPr/>
          </p:nvSpPr>
          <p:spPr>
            <a:xfrm>
              <a:off x="658404" y="4178819"/>
              <a:ext cx="37028" cy="25862"/>
            </a:xfrm>
            <a:custGeom>
              <a:avLst/>
              <a:gdLst/>
              <a:ahLst/>
              <a:cxnLst/>
              <a:rect l="l" t="t" r="r" b="b"/>
              <a:pathLst>
                <a:path w="1144" h="799" fill="none" extrusionOk="0">
                  <a:moveTo>
                    <a:pt x="1" y="799"/>
                  </a:moveTo>
                  <a:lnTo>
                    <a:pt x="1144" y="1"/>
                  </a:lnTo>
                </a:path>
              </a:pathLst>
            </a:custGeom>
            <a:noFill/>
            <a:ln w="5050" cap="flat" cmpd="sng">
              <a:solidFill>
                <a:srgbClr val="5464A7"/>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6" name="Google Shape;10606;p64"/>
            <p:cNvSpPr/>
            <p:nvPr/>
          </p:nvSpPr>
          <p:spPr>
            <a:xfrm>
              <a:off x="713525" y="4270157"/>
              <a:ext cx="45509" cy="32011"/>
            </a:xfrm>
            <a:custGeom>
              <a:avLst/>
              <a:gdLst/>
              <a:ahLst/>
              <a:cxnLst/>
              <a:rect l="l" t="t" r="r" b="b"/>
              <a:pathLst>
                <a:path w="1406" h="989" fill="none" extrusionOk="0">
                  <a:moveTo>
                    <a:pt x="0" y="989"/>
                  </a:moveTo>
                  <a:lnTo>
                    <a:pt x="1405" y="1"/>
                  </a:lnTo>
                </a:path>
              </a:pathLst>
            </a:custGeom>
            <a:noFill/>
            <a:ln w="5050" cap="flat" cmpd="sng">
              <a:solidFill>
                <a:srgbClr val="5464A7"/>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7" name="Google Shape;10607;p64"/>
            <p:cNvSpPr/>
            <p:nvPr/>
          </p:nvSpPr>
          <p:spPr>
            <a:xfrm>
              <a:off x="754371" y="4316021"/>
              <a:ext cx="36640" cy="25862"/>
            </a:xfrm>
            <a:custGeom>
              <a:avLst/>
              <a:gdLst/>
              <a:ahLst/>
              <a:cxnLst/>
              <a:rect l="l" t="t" r="r" b="b"/>
              <a:pathLst>
                <a:path w="1132" h="799" fill="none" extrusionOk="0">
                  <a:moveTo>
                    <a:pt x="0" y="798"/>
                  </a:moveTo>
                  <a:lnTo>
                    <a:pt x="1131" y="1"/>
                  </a:lnTo>
                </a:path>
              </a:pathLst>
            </a:custGeom>
            <a:noFill/>
            <a:ln w="5050" cap="flat" cmpd="sng">
              <a:solidFill>
                <a:srgbClr val="5464A7"/>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8" name="Google Shape;10608;p64"/>
            <p:cNvSpPr/>
            <p:nvPr/>
          </p:nvSpPr>
          <p:spPr>
            <a:xfrm>
              <a:off x="819105" y="4408525"/>
              <a:ext cx="36640" cy="25829"/>
            </a:xfrm>
            <a:custGeom>
              <a:avLst/>
              <a:gdLst/>
              <a:ahLst/>
              <a:cxnLst/>
              <a:rect l="l" t="t" r="r" b="b"/>
              <a:pathLst>
                <a:path w="1132" h="798" fill="none" extrusionOk="0">
                  <a:moveTo>
                    <a:pt x="1" y="798"/>
                  </a:moveTo>
                  <a:lnTo>
                    <a:pt x="1132" y="0"/>
                  </a:lnTo>
                </a:path>
              </a:pathLst>
            </a:custGeom>
            <a:noFill/>
            <a:ln w="5050" cap="flat" cmpd="sng">
              <a:solidFill>
                <a:srgbClr val="5464A7"/>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9" name="Google Shape;10609;p64"/>
            <p:cNvSpPr/>
            <p:nvPr/>
          </p:nvSpPr>
          <p:spPr>
            <a:xfrm>
              <a:off x="786350" y="4361496"/>
              <a:ext cx="36640" cy="25862"/>
            </a:xfrm>
            <a:custGeom>
              <a:avLst/>
              <a:gdLst/>
              <a:ahLst/>
              <a:cxnLst/>
              <a:rect l="l" t="t" r="r" b="b"/>
              <a:pathLst>
                <a:path w="1132" h="799" fill="none" extrusionOk="0">
                  <a:moveTo>
                    <a:pt x="1" y="798"/>
                  </a:moveTo>
                  <a:lnTo>
                    <a:pt x="1132" y="0"/>
                  </a:lnTo>
                </a:path>
              </a:pathLst>
            </a:custGeom>
            <a:noFill/>
            <a:ln w="5050" cap="flat" cmpd="sng">
              <a:solidFill>
                <a:srgbClr val="5464A7"/>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0" name="Google Shape;10610;p64"/>
            <p:cNvSpPr/>
            <p:nvPr/>
          </p:nvSpPr>
          <p:spPr>
            <a:xfrm>
              <a:off x="838363" y="4449372"/>
              <a:ext cx="45897" cy="31623"/>
            </a:xfrm>
            <a:custGeom>
              <a:avLst/>
              <a:gdLst/>
              <a:ahLst/>
              <a:cxnLst/>
              <a:rect l="l" t="t" r="r" b="b"/>
              <a:pathLst>
                <a:path w="1418" h="977" fill="none" extrusionOk="0">
                  <a:moveTo>
                    <a:pt x="1" y="976"/>
                  </a:moveTo>
                  <a:lnTo>
                    <a:pt x="1418" y="0"/>
                  </a:lnTo>
                </a:path>
              </a:pathLst>
            </a:custGeom>
            <a:noFill/>
            <a:ln w="5050" cap="flat" cmpd="sng">
              <a:solidFill>
                <a:srgbClr val="5464A7"/>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1" name="Google Shape;10611;p64"/>
            <p:cNvSpPr/>
            <p:nvPr/>
          </p:nvSpPr>
          <p:spPr>
            <a:xfrm>
              <a:off x="879598" y="4494847"/>
              <a:ext cx="36640" cy="25829"/>
            </a:xfrm>
            <a:custGeom>
              <a:avLst/>
              <a:gdLst/>
              <a:ahLst/>
              <a:cxnLst/>
              <a:rect l="l" t="t" r="r" b="b"/>
              <a:pathLst>
                <a:path w="1132" h="798" fill="none" extrusionOk="0">
                  <a:moveTo>
                    <a:pt x="1" y="798"/>
                  </a:moveTo>
                  <a:lnTo>
                    <a:pt x="1132" y="0"/>
                  </a:lnTo>
                </a:path>
              </a:pathLst>
            </a:custGeom>
            <a:noFill/>
            <a:ln w="5050" cap="flat" cmpd="sng">
              <a:solidFill>
                <a:srgbClr val="5464A7"/>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2" name="Google Shape;10612;p64"/>
            <p:cNvSpPr/>
            <p:nvPr/>
          </p:nvSpPr>
          <p:spPr>
            <a:xfrm>
              <a:off x="944364" y="4587707"/>
              <a:ext cx="36640" cy="25473"/>
            </a:xfrm>
            <a:custGeom>
              <a:avLst/>
              <a:gdLst/>
              <a:ahLst/>
              <a:cxnLst/>
              <a:rect l="l" t="t" r="r" b="b"/>
              <a:pathLst>
                <a:path w="1132" h="787" fill="none" extrusionOk="0">
                  <a:moveTo>
                    <a:pt x="0" y="786"/>
                  </a:moveTo>
                  <a:lnTo>
                    <a:pt x="1131" y="0"/>
                  </a:lnTo>
                </a:path>
              </a:pathLst>
            </a:custGeom>
            <a:noFill/>
            <a:ln w="5050" cap="flat" cmpd="sng">
              <a:solidFill>
                <a:srgbClr val="5464A7"/>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3" name="Google Shape;10613;p64"/>
            <p:cNvSpPr/>
            <p:nvPr/>
          </p:nvSpPr>
          <p:spPr>
            <a:xfrm>
              <a:off x="911609" y="4540678"/>
              <a:ext cx="36640" cy="25473"/>
            </a:xfrm>
            <a:custGeom>
              <a:avLst/>
              <a:gdLst/>
              <a:ahLst/>
              <a:cxnLst/>
              <a:rect l="l" t="t" r="r" b="b"/>
              <a:pathLst>
                <a:path w="1132" h="787" fill="none" extrusionOk="0">
                  <a:moveTo>
                    <a:pt x="0" y="787"/>
                  </a:moveTo>
                  <a:lnTo>
                    <a:pt x="1131" y="1"/>
                  </a:lnTo>
                </a:path>
              </a:pathLst>
            </a:custGeom>
            <a:noFill/>
            <a:ln w="5050" cap="flat" cmpd="sng">
              <a:solidFill>
                <a:srgbClr val="5464A7"/>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4" name="Google Shape;10614;p64"/>
            <p:cNvSpPr/>
            <p:nvPr/>
          </p:nvSpPr>
          <p:spPr>
            <a:xfrm>
              <a:off x="967085" y="4633182"/>
              <a:ext cx="45897" cy="32011"/>
            </a:xfrm>
            <a:custGeom>
              <a:avLst/>
              <a:gdLst/>
              <a:ahLst/>
              <a:cxnLst/>
              <a:rect l="l" t="t" r="r" b="b"/>
              <a:pathLst>
                <a:path w="1418" h="989" fill="none" extrusionOk="0">
                  <a:moveTo>
                    <a:pt x="1" y="989"/>
                  </a:moveTo>
                  <a:lnTo>
                    <a:pt x="1417" y="0"/>
                  </a:lnTo>
                </a:path>
              </a:pathLst>
            </a:custGeom>
            <a:noFill/>
            <a:ln w="5050" cap="flat" cmpd="sng">
              <a:solidFill>
                <a:srgbClr val="5464A7"/>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5" name="Google Shape;10615;p64"/>
            <p:cNvSpPr/>
            <p:nvPr/>
          </p:nvSpPr>
          <p:spPr>
            <a:xfrm>
              <a:off x="1008320" y="4679046"/>
              <a:ext cx="36640" cy="25829"/>
            </a:xfrm>
            <a:custGeom>
              <a:avLst/>
              <a:gdLst/>
              <a:ahLst/>
              <a:cxnLst/>
              <a:rect l="l" t="t" r="r" b="b"/>
              <a:pathLst>
                <a:path w="1132" h="798" fill="none" extrusionOk="0">
                  <a:moveTo>
                    <a:pt x="1" y="798"/>
                  </a:moveTo>
                  <a:lnTo>
                    <a:pt x="1132" y="0"/>
                  </a:lnTo>
                </a:path>
              </a:pathLst>
            </a:custGeom>
            <a:noFill/>
            <a:ln w="5050" cap="flat" cmpd="sng">
              <a:solidFill>
                <a:srgbClr val="5464A7"/>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6" name="Google Shape;10616;p64"/>
            <p:cNvSpPr/>
            <p:nvPr/>
          </p:nvSpPr>
          <p:spPr>
            <a:xfrm>
              <a:off x="1040298" y="4724521"/>
              <a:ext cx="36640" cy="25829"/>
            </a:xfrm>
            <a:custGeom>
              <a:avLst/>
              <a:gdLst/>
              <a:ahLst/>
              <a:cxnLst/>
              <a:rect l="l" t="t" r="r" b="b"/>
              <a:pathLst>
                <a:path w="1132" h="798" fill="none" extrusionOk="0">
                  <a:moveTo>
                    <a:pt x="1" y="798"/>
                  </a:moveTo>
                  <a:lnTo>
                    <a:pt x="1132" y="0"/>
                  </a:lnTo>
                </a:path>
              </a:pathLst>
            </a:custGeom>
            <a:noFill/>
            <a:ln w="5050" cap="flat" cmpd="sng">
              <a:solidFill>
                <a:srgbClr val="5464A7"/>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17" name="Google Shape;10617;p64"/>
          <p:cNvGrpSpPr/>
          <p:nvPr/>
        </p:nvGrpSpPr>
        <p:grpSpPr>
          <a:xfrm>
            <a:off x="-47189" y="2695551"/>
            <a:ext cx="731073" cy="1160919"/>
            <a:chOff x="-47189" y="2695551"/>
            <a:chExt cx="731073" cy="1160919"/>
          </a:xfrm>
        </p:grpSpPr>
        <p:sp>
          <p:nvSpPr>
            <p:cNvPr id="10618" name="Google Shape;10618;p64"/>
            <p:cNvSpPr/>
            <p:nvPr/>
          </p:nvSpPr>
          <p:spPr>
            <a:xfrm>
              <a:off x="-47189" y="2942573"/>
              <a:ext cx="582324" cy="913896"/>
            </a:xfrm>
            <a:custGeom>
              <a:avLst/>
              <a:gdLst/>
              <a:ahLst/>
              <a:cxnLst/>
              <a:rect l="l" t="t" r="r" b="b"/>
              <a:pathLst>
                <a:path w="17991" h="28235" extrusionOk="0">
                  <a:moveTo>
                    <a:pt x="15276" y="1"/>
                  </a:moveTo>
                  <a:lnTo>
                    <a:pt x="274" y="26718"/>
                  </a:lnTo>
                  <a:cubicBezTo>
                    <a:pt x="0" y="27206"/>
                    <a:pt x="167" y="27814"/>
                    <a:pt x="655" y="28099"/>
                  </a:cubicBezTo>
                  <a:cubicBezTo>
                    <a:pt x="815" y="28191"/>
                    <a:pt x="989" y="28235"/>
                    <a:pt x="1161" y="28235"/>
                  </a:cubicBezTo>
                  <a:cubicBezTo>
                    <a:pt x="1504" y="28235"/>
                    <a:pt x="1838" y="28063"/>
                    <a:pt x="2036" y="27754"/>
                  </a:cubicBezTo>
                  <a:lnTo>
                    <a:pt x="17991" y="1596"/>
                  </a:lnTo>
                  <a:lnTo>
                    <a:pt x="15276" y="1"/>
                  </a:lnTo>
                  <a:close/>
                </a:path>
              </a:pathLst>
            </a:custGeom>
            <a:solidFill>
              <a:srgbClr val="EDC33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619" name="Google Shape;10619;p64"/>
            <p:cNvGrpSpPr/>
            <p:nvPr/>
          </p:nvGrpSpPr>
          <p:grpSpPr>
            <a:xfrm>
              <a:off x="-47189" y="2695551"/>
              <a:ext cx="731073" cy="1160919"/>
              <a:chOff x="-47189" y="2695551"/>
              <a:chExt cx="731073" cy="1160919"/>
            </a:xfrm>
          </p:grpSpPr>
          <p:sp>
            <p:nvSpPr>
              <p:cNvPr id="10620" name="Google Shape;10620;p64"/>
              <p:cNvSpPr/>
              <p:nvPr/>
            </p:nvSpPr>
            <p:spPr>
              <a:xfrm>
                <a:off x="413324" y="2695551"/>
                <a:ext cx="270560" cy="298428"/>
              </a:xfrm>
              <a:custGeom>
                <a:avLst/>
                <a:gdLst/>
                <a:ahLst/>
                <a:cxnLst/>
                <a:rect l="l" t="t" r="r" b="b"/>
                <a:pathLst>
                  <a:path w="8359" h="9220" extrusionOk="0">
                    <a:moveTo>
                      <a:pt x="7561" y="1"/>
                    </a:moveTo>
                    <a:cubicBezTo>
                      <a:pt x="7561" y="1"/>
                      <a:pt x="4275" y="525"/>
                      <a:pt x="1584" y="4025"/>
                    </a:cubicBezTo>
                    <a:cubicBezTo>
                      <a:pt x="0" y="6073"/>
                      <a:pt x="774" y="8026"/>
                      <a:pt x="2179" y="8835"/>
                    </a:cubicBezTo>
                    <a:cubicBezTo>
                      <a:pt x="2609" y="9086"/>
                      <a:pt x="3072" y="9220"/>
                      <a:pt x="3547" y="9220"/>
                    </a:cubicBezTo>
                    <a:cubicBezTo>
                      <a:pt x="4624" y="9220"/>
                      <a:pt x="5755" y="8532"/>
                      <a:pt x="6656" y="6978"/>
                    </a:cubicBezTo>
                    <a:lnTo>
                      <a:pt x="6680" y="6930"/>
                    </a:lnTo>
                    <a:lnTo>
                      <a:pt x="6704" y="6895"/>
                    </a:lnTo>
                    <a:cubicBezTo>
                      <a:pt x="6823" y="6668"/>
                      <a:pt x="6930" y="6442"/>
                      <a:pt x="7013" y="6204"/>
                    </a:cubicBezTo>
                    <a:cubicBezTo>
                      <a:pt x="7513" y="5013"/>
                      <a:pt x="8359" y="2596"/>
                      <a:pt x="7954" y="763"/>
                    </a:cubicBezTo>
                    <a:lnTo>
                      <a:pt x="7954" y="763"/>
                    </a:lnTo>
                    <a:lnTo>
                      <a:pt x="7620" y="1608"/>
                    </a:lnTo>
                    <a:cubicBezTo>
                      <a:pt x="7620" y="668"/>
                      <a:pt x="7561" y="1"/>
                      <a:pt x="756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1" name="Google Shape;10621;p64"/>
              <p:cNvSpPr/>
              <p:nvPr/>
            </p:nvSpPr>
            <p:spPr>
              <a:xfrm>
                <a:off x="-47189" y="2942573"/>
                <a:ext cx="582324" cy="913896"/>
              </a:xfrm>
              <a:custGeom>
                <a:avLst/>
                <a:gdLst/>
                <a:ahLst/>
                <a:cxnLst/>
                <a:rect l="l" t="t" r="r" b="b"/>
                <a:pathLst>
                  <a:path w="17991" h="28235" extrusionOk="0">
                    <a:moveTo>
                      <a:pt x="15276" y="1"/>
                    </a:moveTo>
                    <a:lnTo>
                      <a:pt x="274" y="26718"/>
                    </a:lnTo>
                    <a:cubicBezTo>
                      <a:pt x="0" y="27206"/>
                      <a:pt x="167" y="27814"/>
                      <a:pt x="655" y="28099"/>
                    </a:cubicBezTo>
                    <a:cubicBezTo>
                      <a:pt x="815" y="28191"/>
                      <a:pt x="989" y="28235"/>
                      <a:pt x="1161" y="28235"/>
                    </a:cubicBezTo>
                    <a:cubicBezTo>
                      <a:pt x="1504" y="28235"/>
                      <a:pt x="1838" y="28063"/>
                      <a:pt x="2036" y="27754"/>
                    </a:cubicBezTo>
                    <a:lnTo>
                      <a:pt x="17991" y="1596"/>
                    </a:lnTo>
                    <a:lnTo>
                      <a:pt x="152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0622" name="Google Shape;10622;p64"/>
          <p:cNvSpPr/>
          <p:nvPr/>
        </p:nvSpPr>
        <p:spPr>
          <a:xfrm>
            <a:off x="8645496" y="294138"/>
            <a:ext cx="813946" cy="767531"/>
          </a:xfrm>
          <a:custGeom>
            <a:avLst/>
            <a:gdLst/>
            <a:ahLst/>
            <a:cxnLst/>
            <a:rect l="l" t="t" r="r" b="b"/>
            <a:pathLst>
              <a:path w="25147" h="23713" extrusionOk="0">
                <a:moveTo>
                  <a:pt x="23454" y="1"/>
                </a:moveTo>
                <a:cubicBezTo>
                  <a:pt x="23231" y="1"/>
                  <a:pt x="23027" y="69"/>
                  <a:pt x="22873" y="210"/>
                </a:cubicBezTo>
                <a:lnTo>
                  <a:pt x="1" y="20605"/>
                </a:lnTo>
                <a:lnTo>
                  <a:pt x="2930" y="23712"/>
                </a:lnTo>
                <a:lnTo>
                  <a:pt x="24754" y="2210"/>
                </a:lnTo>
                <a:cubicBezTo>
                  <a:pt x="25147" y="1817"/>
                  <a:pt x="25051" y="1067"/>
                  <a:pt x="24539" y="519"/>
                </a:cubicBezTo>
                <a:cubicBezTo>
                  <a:pt x="24223" y="180"/>
                  <a:pt x="23815" y="1"/>
                  <a:pt x="23454" y="1"/>
                </a:cubicBezTo>
                <a:close/>
              </a:path>
            </a:pathLst>
          </a:custGeom>
          <a:solidFill>
            <a:srgbClr val="EDC33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623" name="Google Shape;10623;p64"/>
          <p:cNvGrpSpPr/>
          <p:nvPr/>
        </p:nvGrpSpPr>
        <p:grpSpPr>
          <a:xfrm>
            <a:off x="8437411" y="294138"/>
            <a:ext cx="1022031" cy="937896"/>
            <a:chOff x="8437411" y="294138"/>
            <a:chExt cx="1022031" cy="937896"/>
          </a:xfrm>
        </p:grpSpPr>
        <p:sp>
          <p:nvSpPr>
            <p:cNvPr id="10624" name="Google Shape;10624;p64"/>
            <p:cNvSpPr/>
            <p:nvPr/>
          </p:nvSpPr>
          <p:spPr>
            <a:xfrm>
              <a:off x="8437411" y="955583"/>
              <a:ext cx="334130" cy="276451"/>
            </a:xfrm>
            <a:custGeom>
              <a:avLst/>
              <a:gdLst/>
              <a:ahLst/>
              <a:cxnLst/>
              <a:rect l="l" t="t" r="r" b="b"/>
              <a:pathLst>
                <a:path w="10323" h="8541" extrusionOk="0">
                  <a:moveTo>
                    <a:pt x="5321" y="1"/>
                  </a:moveTo>
                  <a:cubicBezTo>
                    <a:pt x="4446" y="1"/>
                    <a:pt x="3542" y="355"/>
                    <a:pt x="2691" y="1157"/>
                  </a:cubicBezTo>
                  <a:lnTo>
                    <a:pt x="2655" y="1193"/>
                  </a:lnTo>
                  <a:lnTo>
                    <a:pt x="2632" y="1229"/>
                  </a:lnTo>
                  <a:cubicBezTo>
                    <a:pt x="2453" y="1407"/>
                    <a:pt x="2286" y="1598"/>
                    <a:pt x="2155" y="1824"/>
                  </a:cubicBezTo>
                  <a:cubicBezTo>
                    <a:pt x="1381" y="2872"/>
                    <a:pt x="0" y="5062"/>
                    <a:pt x="167" y="7265"/>
                  </a:cubicBezTo>
                  <a:lnTo>
                    <a:pt x="691" y="6515"/>
                  </a:lnTo>
                  <a:lnTo>
                    <a:pt x="691" y="6515"/>
                  </a:lnTo>
                  <a:cubicBezTo>
                    <a:pt x="548" y="7551"/>
                    <a:pt x="500" y="8301"/>
                    <a:pt x="500" y="8301"/>
                  </a:cubicBezTo>
                  <a:cubicBezTo>
                    <a:pt x="500" y="8301"/>
                    <a:pt x="1369" y="8541"/>
                    <a:pt x="2676" y="8541"/>
                  </a:cubicBezTo>
                  <a:cubicBezTo>
                    <a:pt x="4148" y="8541"/>
                    <a:pt x="6176" y="8237"/>
                    <a:pt x="8144" y="6944"/>
                  </a:cubicBezTo>
                  <a:cubicBezTo>
                    <a:pt x="10323" y="5503"/>
                    <a:pt x="9740" y="2991"/>
                    <a:pt x="8227" y="1395"/>
                  </a:cubicBezTo>
                  <a:cubicBezTo>
                    <a:pt x="7399" y="521"/>
                    <a:pt x="6381" y="1"/>
                    <a:pt x="532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5" name="Google Shape;10625;p64"/>
            <p:cNvSpPr/>
            <p:nvPr/>
          </p:nvSpPr>
          <p:spPr>
            <a:xfrm>
              <a:off x="8645496" y="294138"/>
              <a:ext cx="813946" cy="767531"/>
            </a:xfrm>
            <a:custGeom>
              <a:avLst/>
              <a:gdLst/>
              <a:ahLst/>
              <a:cxnLst/>
              <a:rect l="l" t="t" r="r" b="b"/>
              <a:pathLst>
                <a:path w="25147" h="23713" extrusionOk="0">
                  <a:moveTo>
                    <a:pt x="23454" y="1"/>
                  </a:moveTo>
                  <a:cubicBezTo>
                    <a:pt x="23231" y="1"/>
                    <a:pt x="23027" y="69"/>
                    <a:pt x="22873" y="210"/>
                  </a:cubicBezTo>
                  <a:lnTo>
                    <a:pt x="1" y="20605"/>
                  </a:lnTo>
                  <a:lnTo>
                    <a:pt x="2930" y="23712"/>
                  </a:lnTo>
                  <a:lnTo>
                    <a:pt x="24754" y="2210"/>
                  </a:lnTo>
                  <a:cubicBezTo>
                    <a:pt x="25147" y="1817"/>
                    <a:pt x="25051" y="1067"/>
                    <a:pt x="24539" y="519"/>
                  </a:cubicBezTo>
                  <a:cubicBezTo>
                    <a:pt x="24223" y="180"/>
                    <a:pt x="23815" y="1"/>
                    <a:pt x="2345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626" name="Google Shape;10626;p64"/>
          <p:cNvSpPr/>
          <p:nvPr/>
        </p:nvSpPr>
        <p:spPr>
          <a:xfrm>
            <a:off x="8338757" y="2069288"/>
            <a:ext cx="250913" cy="216021"/>
          </a:xfrm>
          <a:custGeom>
            <a:avLst/>
            <a:gdLst/>
            <a:ahLst/>
            <a:cxnLst/>
            <a:rect l="l" t="t" r="r" b="b"/>
            <a:pathLst>
              <a:path w="7752" h="6674" extrusionOk="0">
                <a:moveTo>
                  <a:pt x="1909" y="0"/>
                </a:moveTo>
                <a:cubicBezTo>
                  <a:pt x="1450" y="0"/>
                  <a:pt x="992" y="182"/>
                  <a:pt x="655" y="538"/>
                </a:cubicBezTo>
                <a:cubicBezTo>
                  <a:pt x="0" y="1241"/>
                  <a:pt x="48" y="2348"/>
                  <a:pt x="762" y="2991"/>
                </a:cubicBezTo>
                <a:lnTo>
                  <a:pt x="4453" y="6444"/>
                </a:lnTo>
                <a:lnTo>
                  <a:pt x="4703" y="6182"/>
                </a:lnTo>
                <a:lnTo>
                  <a:pt x="1012" y="2717"/>
                </a:lnTo>
                <a:cubicBezTo>
                  <a:pt x="477" y="2217"/>
                  <a:pt x="441" y="1360"/>
                  <a:pt x="953" y="824"/>
                </a:cubicBezTo>
                <a:cubicBezTo>
                  <a:pt x="1220" y="538"/>
                  <a:pt x="1579" y="394"/>
                  <a:pt x="1939" y="394"/>
                </a:cubicBezTo>
                <a:cubicBezTo>
                  <a:pt x="2267" y="394"/>
                  <a:pt x="2596" y="514"/>
                  <a:pt x="2858" y="752"/>
                </a:cubicBezTo>
                <a:lnTo>
                  <a:pt x="4060" y="1883"/>
                </a:lnTo>
                <a:lnTo>
                  <a:pt x="6549" y="4217"/>
                </a:lnTo>
                <a:lnTo>
                  <a:pt x="6930" y="4562"/>
                </a:lnTo>
                <a:cubicBezTo>
                  <a:pt x="7335" y="4943"/>
                  <a:pt x="7358" y="5586"/>
                  <a:pt x="6977" y="5991"/>
                </a:cubicBezTo>
                <a:cubicBezTo>
                  <a:pt x="6778" y="6203"/>
                  <a:pt x="6507" y="6310"/>
                  <a:pt x="6237" y="6310"/>
                </a:cubicBezTo>
                <a:cubicBezTo>
                  <a:pt x="5989" y="6310"/>
                  <a:pt x="5742" y="6221"/>
                  <a:pt x="5549" y="6039"/>
                </a:cubicBezTo>
                <a:lnTo>
                  <a:pt x="1703" y="2419"/>
                </a:lnTo>
                <a:cubicBezTo>
                  <a:pt x="1189" y="1897"/>
                  <a:pt x="1657" y="1176"/>
                  <a:pt x="2215" y="1176"/>
                </a:cubicBezTo>
                <a:cubicBezTo>
                  <a:pt x="2369" y="1176"/>
                  <a:pt x="2530" y="1231"/>
                  <a:pt x="2679" y="1360"/>
                </a:cubicBezTo>
                <a:lnTo>
                  <a:pt x="4858" y="3407"/>
                </a:lnTo>
                <a:lnTo>
                  <a:pt x="5108" y="3134"/>
                </a:lnTo>
                <a:lnTo>
                  <a:pt x="2929" y="1098"/>
                </a:lnTo>
                <a:cubicBezTo>
                  <a:pt x="2718" y="898"/>
                  <a:pt x="2452" y="799"/>
                  <a:pt x="2187" y="799"/>
                </a:cubicBezTo>
                <a:cubicBezTo>
                  <a:pt x="1898" y="799"/>
                  <a:pt x="1610" y="916"/>
                  <a:pt x="1393" y="1145"/>
                </a:cubicBezTo>
                <a:cubicBezTo>
                  <a:pt x="988" y="1586"/>
                  <a:pt x="1000" y="2264"/>
                  <a:pt x="1441" y="2681"/>
                </a:cubicBezTo>
                <a:lnTo>
                  <a:pt x="5299" y="6301"/>
                </a:lnTo>
                <a:cubicBezTo>
                  <a:pt x="5560" y="6551"/>
                  <a:pt x="5895" y="6674"/>
                  <a:pt x="6231" y="6674"/>
                </a:cubicBezTo>
                <a:cubicBezTo>
                  <a:pt x="6598" y="6674"/>
                  <a:pt x="6966" y="6527"/>
                  <a:pt x="7239" y="6241"/>
                </a:cubicBezTo>
                <a:cubicBezTo>
                  <a:pt x="7751" y="5682"/>
                  <a:pt x="7727" y="4824"/>
                  <a:pt x="7180" y="4300"/>
                </a:cubicBezTo>
                <a:lnTo>
                  <a:pt x="6799" y="3943"/>
                </a:lnTo>
                <a:lnTo>
                  <a:pt x="4298" y="1610"/>
                </a:lnTo>
                <a:lnTo>
                  <a:pt x="3108" y="490"/>
                </a:lnTo>
                <a:cubicBezTo>
                  <a:pt x="2773" y="161"/>
                  <a:pt x="2340" y="0"/>
                  <a:pt x="1909" y="0"/>
                </a:cubicBezTo>
                <a:close/>
              </a:path>
            </a:pathLst>
          </a:custGeom>
          <a:solidFill>
            <a:srgbClr val="5464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7" name="Google Shape;10627;p64"/>
          <p:cNvSpPr/>
          <p:nvPr/>
        </p:nvSpPr>
        <p:spPr>
          <a:xfrm>
            <a:off x="8698674" y="1723580"/>
            <a:ext cx="175011" cy="273149"/>
          </a:xfrm>
          <a:custGeom>
            <a:avLst/>
            <a:gdLst/>
            <a:ahLst/>
            <a:cxnLst/>
            <a:rect l="l" t="t" r="r" b="b"/>
            <a:pathLst>
              <a:path w="5407" h="8439" extrusionOk="0">
                <a:moveTo>
                  <a:pt x="3447" y="0"/>
                </a:moveTo>
                <a:cubicBezTo>
                  <a:pt x="2751" y="0"/>
                  <a:pt x="2102" y="428"/>
                  <a:pt x="1846" y="1123"/>
                </a:cubicBezTo>
                <a:lnTo>
                  <a:pt x="1858" y="1123"/>
                </a:lnTo>
                <a:lnTo>
                  <a:pt x="1" y="5837"/>
                </a:lnTo>
                <a:lnTo>
                  <a:pt x="346" y="5968"/>
                </a:lnTo>
                <a:lnTo>
                  <a:pt x="2191" y="1254"/>
                </a:lnTo>
                <a:cubicBezTo>
                  <a:pt x="2402" y="722"/>
                  <a:pt x="2916" y="402"/>
                  <a:pt x="3456" y="402"/>
                </a:cubicBezTo>
                <a:cubicBezTo>
                  <a:pt x="3618" y="402"/>
                  <a:pt x="3782" y="431"/>
                  <a:pt x="3942" y="492"/>
                </a:cubicBezTo>
                <a:cubicBezTo>
                  <a:pt x="4632" y="765"/>
                  <a:pt x="4978" y="1551"/>
                  <a:pt x="4704" y="2242"/>
                </a:cubicBezTo>
                <a:lnTo>
                  <a:pt x="4108" y="3766"/>
                </a:lnTo>
                <a:lnTo>
                  <a:pt x="2858" y="6957"/>
                </a:lnTo>
                <a:lnTo>
                  <a:pt x="2668" y="7433"/>
                </a:lnTo>
                <a:cubicBezTo>
                  <a:pt x="2513" y="7834"/>
                  <a:pt x="2135" y="8074"/>
                  <a:pt x="1736" y="8074"/>
                </a:cubicBezTo>
                <a:cubicBezTo>
                  <a:pt x="1614" y="8074"/>
                  <a:pt x="1490" y="8052"/>
                  <a:pt x="1370" y="8004"/>
                </a:cubicBezTo>
                <a:cubicBezTo>
                  <a:pt x="846" y="7802"/>
                  <a:pt x="596" y="7219"/>
                  <a:pt x="798" y="6707"/>
                </a:cubicBezTo>
                <a:lnTo>
                  <a:pt x="2727" y="1777"/>
                </a:lnTo>
                <a:cubicBezTo>
                  <a:pt x="2864" y="1477"/>
                  <a:pt x="3114" y="1350"/>
                  <a:pt x="3364" y="1350"/>
                </a:cubicBezTo>
                <a:cubicBezTo>
                  <a:pt x="3809" y="1350"/>
                  <a:pt x="4256" y="1753"/>
                  <a:pt x="4073" y="2301"/>
                </a:cubicBezTo>
                <a:lnTo>
                  <a:pt x="2977" y="5087"/>
                </a:lnTo>
                <a:lnTo>
                  <a:pt x="3323" y="5218"/>
                </a:lnTo>
                <a:lnTo>
                  <a:pt x="4406" y="2444"/>
                </a:lnTo>
                <a:cubicBezTo>
                  <a:pt x="4597" y="1885"/>
                  <a:pt x="4323" y="1289"/>
                  <a:pt x="3775" y="1075"/>
                </a:cubicBezTo>
                <a:cubicBezTo>
                  <a:pt x="3645" y="1023"/>
                  <a:pt x="3511" y="998"/>
                  <a:pt x="3378" y="998"/>
                </a:cubicBezTo>
                <a:cubicBezTo>
                  <a:pt x="2962" y="998"/>
                  <a:pt x="2562" y="1240"/>
                  <a:pt x="2382" y="1646"/>
                </a:cubicBezTo>
                <a:lnTo>
                  <a:pt x="453" y="6564"/>
                </a:lnTo>
                <a:cubicBezTo>
                  <a:pt x="179" y="7266"/>
                  <a:pt x="525" y="8064"/>
                  <a:pt x="1227" y="8338"/>
                </a:cubicBezTo>
                <a:cubicBezTo>
                  <a:pt x="1394" y="8406"/>
                  <a:pt x="1567" y="8438"/>
                  <a:pt x="1737" y="8438"/>
                </a:cubicBezTo>
                <a:cubicBezTo>
                  <a:pt x="2280" y="8438"/>
                  <a:pt x="2792" y="8108"/>
                  <a:pt x="3001" y="7564"/>
                </a:cubicBezTo>
                <a:lnTo>
                  <a:pt x="3192" y="7088"/>
                </a:lnTo>
                <a:lnTo>
                  <a:pt x="4442" y="3909"/>
                </a:lnTo>
                <a:lnTo>
                  <a:pt x="5037" y="2373"/>
                </a:lnTo>
                <a:cubicBezTo>
                  <a:pt x="5406" y="1492"/>
                  <a:pt x="4978" y="468"/>
                  <a:pt x="4085" y="122"/>
                </a:cubicBezTo>
                <a:cubicBezTo>
                  <a:pt x="3874" y="39"/>
                  <a:pt x="3659" y="0"/>
                  <a:pt x="344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8" name="Google Shape;10628;p64"/>
          <p:cNvSpPr/>
          <p:nvPr/>
        </p:nvSpPr>
        <p:spPr>
          <a:xfrm>
            <a:off x="5021917" y="4545033"/>
            <a:ext cx="214661" cy="254570"/>
          </a:xfrm>
          <a:custGeom>
            <a:avLst/>
            <a:gdLst/>
            <a:ahLst/>
            <a:cxnLst/>
            <a:rect l="l" t="t" r="r" b="b"/>
            <a:pathLst>
              <a:path w="6632" h="7865" extrusionOk="0">
                <a:moveTo>
                  <a:pt x="1967" y="0"/>
                </a:moveTo>
                <a:cubicBezTo>
                  <a:pt x="1683" y="0"/>
                  <a:pt x="1396" y="70"/>
                  <a:pt x="1131" y="217"/>
                </a:cubicBezTo>
                <a:cubicBezTo>
                  <a:pt x="274" y="705"/>
                  <a:pt x="0" y="1813"/>
                  <a:pt x="536" y="2646"/>
                </a:cubicBezTo>
                <a:lnTo>
                  <a:pt x="3024" y="7051"/>
                </a:lnTo>
                <a:lnTo>
                  <a:pt x="3346" y="6873"/>
                </a:lnTo>
                <a:lnTo>
                  <a:pt x="857" y="2467"/>
                </a:lnTo>
                <a:cubicBezTo>
                  <a:pt x="488" y="1813"/>
                  <a:pt x="715" y="991"/>
                  <a:pt x="1369" y="634"/>
                </a:cubicBezTo>
                <a:cubicBezTo>
                  <a:pt x="1578" y="514"/>
                  <a:pt x="1806" y="457"/>
                  <a:pt x="2031" y="457"/>
                </a:cubicBezTo>
                <a:cubicBezTo>
                  <a:pt x="2498" y="457"/>
                  <a:pt x="2954" y="704"/>
                  <a:pt x="3203" y="1146"/>
                </a:cubicBezTo>
                <a:lnTo>
                  <a:pt x="4013" y="2575"/>
                </a:lnTo>
                <a:lnTo>
                  <a:pt x="5691" y="5551"/>
                </a:lnTo>
                <a:lnTo>
                  <a:pt x="5941" y="5992"/>
                </a:lnTo>
                <a:cubicBezTo>
                  <a:pt x="6215" y="6480"/>
                  <a:pt x="6037" y="7099"/>
                  <a:pt x="5560" y="7373"/>
                </a:cubicBezTo>
                <a:cubicBezTo>
                  <a:pt x="5404" y="7461"/>
                  <a:pt x="5236" y="7502"/>
                  <a:pt x="5070" y="7502"/>
                </a:cubicBezTo>
                <a:cubicBezTo>
                  <a:pt x="4718" y="7502"/>
                  <a:pt x="4377" y="7316"/>
                  <a:pt x="4191" y="6992"/>
                </a:cubicBezTo>
                <a:lnTo>
                  <a:pt x="1596" y="2372"/>
                </a:lnTo>
                <a:cubicBezTo>
                  <a:pt x="1232" y="1791"/>
                  <a:pt x="1729" y="1259"/>
                  <a:pt x="2227" y="1259"/>
                </a:cubicBezTo>
                <a:cubicBezTo>
                  <a:pt x="2463" y="1259"/>
                  <a:pt x="2700" y="1379"/>
                  <a:pt x="2846" y="1670"/>
                </a:cubicBezTo>
                <a:lnTo>
                  <a:pt x="4322" y="4265"/>
                </a:lnTo>
                <a:lnTo>
                  <a:pt x="4632" y="4087"/>
                </a:lnTo>
                <a:lnTo>
                  <a:pt x="3167" y="1491"/>
                </a:lnTo>
                <a:cubicBezTo>
                  <a:pt x="2967" y="1147"/>
                  <a:pt x="2606" y="959"/>
                  <a:pt x="2236" y="959"/>
                </a:cubicBezTo>
                <a:cubicBezTo>
                  <a:pt x="2055" y="959"/>
                  <a:pt x="1871" y="1004"/>
                  <a:pt x="1703" y="1098"/>
                </a:cubicBezTo>
                <a:cubicBezTo>
                  <a:pt x="1191" y="1396"/>
                  <a:pt x="1000" y="2027"/>
                  <a:pt x="1274" y="2551"/>
                </a:cubicBezTo>
                <a:lnTo>
                  <a:pt x="3870" y="7170"/>
                </a:lnTo>
                <a:cubicBezTo>
                  <a:pt x="4119" y="7612"/>
                  <a:pt x="4580" y="7865"/>
                  <a:pt x="5058" y="7865"/>
                </a:cubicBezTo>
                <a:cubicBezTo>
                  <a:pt x="5288" y="7865"/>
                  <a:pt x="5522" y="7806"/>
                  <a:pt x="5739" y="7682"/>
                </a:cubicBezTo>
                <a:cubicBezTo>
                  <a:pt x="6394" y="7313"/>
                  <a:pt x="6632" y="6480"/>
                  <a:pt x="6263" y="5813"/>
                </a:cubicBezTo>
                <a:lnTo>
                  <a:pt x="6001" y="5373"/>
                </a:lnTo>
                <a:lnTo>
                  <a:pt x="4322" y="2396"/>
                </a:lnTo>
                <a:lnTo>
                  <a:pt x="3513" y="967"/>
                </a:lnTo>
                <a:cubicBezTo>
                  <a:pt x="3216" y="350"/>
                  <a:pt x="2602" y="0"/>
                  <a:pt x="196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9" name="Google Shape;10629;p64"/>
          <p:cNvSpPr/>
          <p:nvPr/>
        </p:nvSpPr>
        <p:spPr>
          <a:xfrm>
            <a:off x="5161029" y="4291213"/>
            <a:ext cx="247450" cy="222656"/>
          </a:xfrm>
          <a:custGeom>
            <a:avLst/>
            <a:gdLst/>
            <a:ahLst/>
            <a:cxnLst/>
            <a:rect l="l" t="t" r="r" b="b"/>
            <a:pathLst>
              <a:path w="7645" h="6879" extrusionOk="0">
                <a:moveTo>
                  <a:pt x="6109" y="0"/>
                </a:moveTo>
                <a:cubicBezTo>
                  <a:pt x="5804" y="0"/>
                  <a:pt x="5497" y="102"/>
                  <a:pt x="5239" y="308"/>
                </a:cubicBezTo>
                <a:lnTo>
                  <a:pt x="4834" y="630"/>
                </a:lnTo>
                <a:lnTo>
                  <a:pt x="2179" y="2773"/>
                </a:lnTo>
                <a:lnTo>
                  <a:pt x="893" y="3809"/>
                </a:lnTo>
                <a:cubicBezTo>
                  <a:pt x="131" y="4392"/>
                  <a:pt x="0" y="5487"/>
                  <a:pt x="608" y="6238"/>
                </a:cubicBezTo>
                <a:cubicBezTo>
                  <a:pt x="943" y="6660"/>
                  <a:pt x="1440" y="6878"/>
                  <a:pt x="1942" y="6878"/>
                </a:cubicBezTo>
                <a:cubicBezTo>
                  <a:pt x="2332" y="6878"/>
                  <a:pt x="2726" y="6746"/>
                  <a:pt x="3048" y="6476"/>
                </a:cubicBezTo>
                <a:lnTo>
                  <a:pt x="6989" y="3297"/>
                </a:lnTo>
                <a:lnTo>
                  <a:pt x="6751" y="3011"/>
                </a:lnTo>
                <a:lnTo>
                  <a:pt x="2822" y="6190"/>
                </a:lnTo>
                <a:cubicBezTo>
                  <a:pt x="2570" y="6391"/>
                  <a:pt x="2269" y="6489"/>
                  <a:pt x="1971" y="6489"/>
                </a:cubicBezTo>
                <a:cubicBezTo>
                  <a:pt x="1579" y="6489"/>
                  <a:pt x="1193" y="6319"/>
                  <a:pt x="929" y="5988"/>
                </a:cubicBezTo>
                <a:cubicBezTo>
                  <a:pt x="453" y="5404"/>
                  <a:pt x="548" y="4559"/>
                  <a:pt x="1131" y="4094"/>
                </a:cubicBezTo>
                <a:lnTo>
                  <a:pt x="2405" y="3059"/>
                </a:lnTo>
                <a:lnTo>
                  <a:pt x="5072" y="915"/>
                </a:lnTo>
                <a:lnTo>
                  <a:pt x="5465" y="594"/>
                </a:lnTo>
                <a:cubicBezTo>
                  <a:pt x="5656" y="445"/>
                  <a:pt x="5881" y="371"/>
                  <a:pt x="6104" y="371"/>
                </a:cubicBezTo>
                <a:cubicBezTo>
                  <a:pt x="6398" y="371"/>
                  <a:pt x="6686" y="499"/>
                  <a:pt x="6882" y="749"/>
                </a:cubicBezTo>
                <a:cubicBezTo>
                  <a:pt x="7239" y="1177"/>
                  <a:pt x="7168" y="1808"/>
                  <a:pt x="6739" y="2166"/>
                </a:cubicBezTo>
                <a:lnTo>
                  <a:pt x="2608" y="5476"/>
                </a:lnTo>
                <a:cubicBezTo>
                  <a:pt x="2454" y="5610"/>
                  <a:pt x="2291" y="5667"/>
                  <a:pt x="2136" y="5667"/>
                </a:cubicBezTo>
                <a:cubicBezTo>
                  <a:pt x="1536" y="5667"/>
                  <a:pt x="1059" y="4818"/>
                  <a:pt x="1703" y="4344"/>
                </a:cubicBezTo>
                <a:lnTo>
                  <a:pt x="4025" y="2475"/>
                </a:lnTo>
                <a:lnTo>
                  <a:pt x="3798" y="2189"/>
                </a:lnTo>
                <a:lnTo>
                  <a:pt x="1477" y="4059"/>
                </a:lnTo>
                <a:cubicBezTo>
                  <a:pt x="1036" y="4440"/>
                  <a:pt x="977" y="5106"/>
                  <a:pt x="1346" y="5559"/>
                </a:cubicBezTo>
                <a:cubicBezTo>
                  <a:pt x="1562" y="5824"/>
                  <a:pt x="1876" y="5962"/>
                  <a:pt x="2192" y="5962"/>
                </a:cubicBezTo>
                <a:cubicBezTo>
                  <a:pt x="2416" y="5962"/>
                  <a:pt x="2641" y="5893"/>
                  <a:pt x="2834" y="5749"/>
                </a:cubicBezTo>
                <a:lnTo>
                  <a:pt x="6965" y="2439"/>
                </a:lnTo>
                <a:cubicBezTo>
                  <a:pt x="7549" y="1963"/>
                  <a:pt x="7644" y="1106"/>
                  <a:pt x="7168" y="511"/>
                </a:cubicBezTo>
                <a:cubicBezTo>
                  <a:pt x="6898" y="173"/>
                  <a:pt x="6506" y="0"/>
                  <a:pt x="610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630" name="Google Shape;10630;p64"/>
          <p:cNvGrpSpPr/>
          <p:nvPr/>
        </p:nvGrpSpPr>
        <p:grpSpPr>
          <a:xfrm>
            <a:off x="8276710" y="2789123"/>
            <a:ext cx="654397" cy="1024212"/>
            <a:chOff x="8276710" y="2789123"/>
            <a:chExt cx="654397" cy="1024212"/>
          </a:xfrm>
        </p:grpSpPr>
        <p:sp>
          <p:nvSpPr>
            <p:cNvPr id="10631" name="Google Shape;10631;p64"/>
            <p:cNvSpPr/>
            <p:nvPr/>
          </p:nvSpPr>
          <p:spPr>
            <a:xfrm>
              <a:off x="8880964" y="3759379"/>
              <a:ext cx="46286" cy="53957"/>
            </a:xfrm>
            <a:custGeom>
              <a:avLst/>
              <a:gdLst/>
              <a:ahLst/>
              <a:cxnLst/>
              <a:rect l="l" t="t" r="r" b="b"/>
              <a:pathLst>
                <a:path w="1430" h="1667" extrusionOk="0">
                  <a:moveTo>
                    <a:pt x="441" y="0"/>
                  </a:moveTo>
                  <a:cubicBezTo>
                    <a:pt x="373" y="0"/>
                    <a:pt x="303" y="17"/>
                    <a:pt x="238" y="54"/>
                  </a:cubicBezTo>
                  <a:cubicBezTo>
                    <a:pt x="60" y="173"/>
                    <a:pt x="0" y="411"/>
                    <a:pt x="108" y="601"/>
                  </a:cubicBezTo>
                  <a:lnTo>
                    <a:pt x="643" y="1482"/>
                  </a:lnTo>
                  <a:cubicBezTo>
                    <a:pt x="722" y="1601"/>
                    <a:pt x="853" y="1667"/>
                    <a:pt x="988" y="1667"/>
                  </a:cubicBezTo>
                  <a:cubicBezTo>
                    <a:pt x="1057" y="1667"/>
                    <a:pt x="1127" y="1650"/>
                    <a:pt x="1191" y="1613"/>
                  </a:cubicBezTo>
                  <a:cubicBezTo>
                    <a:pt x="1370" y="1494"/>
                    <a:pt x="1429" y="1256"/>
                    <a:pt x="1322" y="1066"/>
                  </a:cubicBezTo>
                  <a:lnTo>
                    <a:pt x="786" y="185"/>
                  </a:lnTo>
                  <a:cubicBezTo>
                    <a:pt x="707" y="66"/>
                    <a:pt x="576" y="0"/>
                    <a:pt x="4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2" name="Google Shape;10632;p64"/>
            <p:cNvSpPr/>
            <p:nvPr/>
          </p:nvSpPr>
          <p:spPr>
            <a:xfrm>
              <a:off x="8616204" y="3362919"/>
              <a:ext cx="314903" cy="424921"/>
            </a:xfrm>
            <a:custGeom>
              <a:avLst/>
              <a:gdLst/>
              <a:ahLst/>
              <a:cxnLst/>
              <a:rect l="l" t="t" r="r" b="b"/>
              <a:pathLst>
                <a:path w="9729" h="13128" extrusionOk="0">
                  <a:moveTo>
                    <a:pt x="1898" y="0"/>
                  </a:moveTo>
                  <a:cubicBezTo>
                    <a:pt x="1604" y="0"/>
                    <a:pt x="1306" y="78"/>
                    <a:pt x="1037" y="242"/>
                  </a:cubicBezTo>
                  <a:cubicBezTo>
                    <a:pt x="251" y="718"/>
                    <a:pt x="1" y="1742"/>
                    <a:pt x="477" y="2528"/>
                  </a:cubicBezTo>
                  <a:lnTo>
                    <a:pt x="6406" y="12326"/>
                  </a:lnTo>
                  <a:cubicBezTo>
                    <a:pt x="6719" y="12842"/>
                    <a:pt x="7268" y="13127"/>
                    <a:pt x="7831" y="13127"/>
                  </a:cubicBezTo>
                  <a:cubicBezTo>
                    <a:pt x="8125" y="13127"/>
                    <a:pt x="8423" y="13050"/>
                    <a:pt x="8692" y="12886"/>
                  </a:cubicBezTo>
                  <a:cubicBezTo>
                    <a:pt x="9478" y="12410"/>
                    <a:pt x="9728" y="11386"/>
                    <a:pt x="9252" y="10600"/>
                  </a:cubicBezTo>
                  <a:lnTo>
                    <a:pt x="3323" y="801"/>
                  </a:lnTo>
                  <a:cubicBezTo>
                    <a:pt x="3010" y="285"/>
                    <a:pt x="2461" y="0"/>
                    <a:pt x="189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3" name="Google Shape;10633;p64"/>
            <p:cNvSpPr/>
            <p:nvPr/>
          </p:nvSpPr>
          <p:spPr>
            <a:xfrm>
              <a:off x="8276710" y="2789123"/>
              <a:ext cx="199254" cy="261853"/>
            </a:xfrm>
            <a:custGeom>
              <a:avLst/>
              <a:gdLst/>
              <a:ahLst/>
              <a:cxnLst/>
              <a:rect l="l" t="t" r="r" b="b"/>
              <a:pathLst>
                <a:path w="6156" h="8090" extrusionOk="0">
                  <a:moveTo>
                    <a:pt x="1647" y="1"/>
                  </a:moveTo>
                  <a:cubicBezTo>
                    <a:pt x="1541" y="1"/>
                    <a:pt x="1433" y="28"/>
                    <a:pt x="1334" y="86"/>
                  </a:cubicBezTo>
                  <a:lnTo>
                    <a:pt x="369" y="670"/>
                  </a:lnTo>
                  <a:cubicBezTo>
                    <a:pt x="96" y="837"/>
                    <a:pt x="0" y="1194"/>
                    <a:pt x="179" y="1479"/>
                  </a:cubicBezTo>
                  <a:lnTo>
                    <a:pt x="4013" y="7802"/>
                  </a:lnTo>
                  <a:cubicBezTo>
                    <a:pt x="4122" y="7989"/>
                    <a:pt x="4313" y="8089"/>
                    <a:pt x="4512" y="8089"/>
                  </a:cubicBezTo>
                  <a:cubicBezTo>
                    <a:pt x="4617" y="8089"/>
                    <a:pt x="4724" y="8062"/>
                    <a:pt x="4822" y="8004"/>
                  </a:cubicBezTo>
                  <a:lnTo>
                    <a:pt x="5787" y="7421"/>
                  </a:lnTo>
                  <a:cubicBezTo>
                    <a:pt x="6061" y="7254"/>
                    <a:pt x="6156" y="6897"/>
                    <a:pt x="5977" y="6611"/>
                  </a:cubicBezTo>
                  <a:lnTo>
                    <a:pt x="2143" y="277"/>
                  </a:lnTo>
                  <a:cubicBezTo>
                    <a:pt x="2035" y="98"/>
                    <a:pt x="1845" y="1"/>
                    <a:pt x="164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4" name="Google Shape;10634;p64"/>
            <p:cNvSpPr/>
            <p:nvPr/>
          </p:nvSpPr>
          <p:spPr>
            <a:xfrm>
              <a:off x="8321020" y="2876675"/>
              <a:ext cx="561511" cy="830906"/>
            </a:xfrm>
            <a:custGeom>
              <a:avLst/>
              <a:gdLst/>
              <a:ahLst/>
              <a:cxnLst/>
              <a:rect l="l" t="t" r="r" b="b"/>
              <a:pathLst>
                <a:path w="17348" h="25671" extrusionOk="0">
                  <a:moveTo>
                    <a:pt x="2846" y="1"/>
                  </a:moveTo>
                  <a:lnTo>
                    <a:pt x="1" y="1727"/>
                  </a:lnTo>
                  <a:lnTo>
                    <a:pt x="14502" y="25671"/>
                  </a:lnTo>
                  <a:lnTo>
                    <a:pt x="17348" y="23944"/>
                  </a:lnTo>
                  <a:lnTo>
                    <a:pt x="284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5" name="Google Shape;10635;p64"/>
            <p:cNvSpPr/>
            <p:nvPr/>
          </p:nvSpPr>
          <p:spPr>
            <a:xfrm>
              <a:off x="8305614" y="2867450"/>
              <a:ext cx="147240" cy="114095"/>
            </a:xfrm>
            <a:custGeom>
              <a:avLst/>
              <a:gdLst/>
              <a:ahLst/>
              <a:cxnLst/>
              <a:rect l="l" t="t" r="r" b="b"/>
              <a:pathLst>
                <a:path w="4549" h="3525" extrusionOk="0">
                  <a:moveTo>
                    <a:pt x="3798" y="0"/>
                  </a:moveTo>
                  <a:lnTo>
                    <a:pt x="0" y="2298"/>
                  </a:lnTo>
                  <a:lnTo>
                    <a:pt x="739" y="3524"/>
                  </a:lnTo>
                  <a:lnTo>
                    <a:pt x="4549" y="1226"/>
                  </a:lnTo>
                  <a:lnTo>
                    <a:pt x="3798"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6" name="Google Shape;10636;p64"/>
            <p:cNvSpPr/>
            <p:nvPr/>
          </p:nvSpPr>
          <p:spPr>
            <a:xfrm>
              <a:off x="8413524" y="2859715"/>
              <a:ext cx="202718" cy="293055"/>
            </a:xfrm>
            <a:custGeom>
              <a:avLst/>
              <a:gdLst/>
              <a:ahLst/>
              <a:cxnLst/>
              <a:rect l="l" t="t" r="r" b="b"/>
              <a:pathLst>
                <a:path w="6263" h="9054" extrusionOk="0">
                  <a:moveTo>
                    <a:pt x="869" y="1"/>
                  </a:moveTo>
                  <a:lnTo>
                    <a:pt x="0" y="525"/>
                  </a:lnTo>
                  <a:lnTo>
                    <a:pt x="4882" y="8573"/>
                  </a:lnTo>
                  <a:cubicBezTo>
                    <a:pt x="5068" y="8885"/>
                    <a:pt x="5397" y="9053"/>
                    <a:pt x="5736" y="9053"/>
                  </a:cubicBezTo>
                  <a:cubicBezTo>
                    <a:pt x="5915" y="9053"/>
                    <a:pt x="6098" y="9006"/>
                    <a:pt x="6263" y="8907"/>
                  </a:cubicBezTo>
                  <a:lnTo>
                    <a:pt x="869"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37" name="Google Shape;10637;p64"/>
          <p:cNvGrpSpPr/>
          <p:nvPr/>
        </p:nvGrpSpPr>
        <p:grpSpPr>
          <a:xfrm>
            <a:off x="219868" y="1334468"/>
            <a:ext cx="592347" cy="1061407"/>
            <a:chOff x="219868" y="1334468"/>
            <a:chExt cx="592347" cy="1061407"/>
          </a:xfrm>
        </p:grpSpPr>
        <p:sp>
          <p:nvSpPr>
            <p:cNvPr id="10638" name="Google Shape;10638;p64"/>
            <p:cNvSpPr/>
            <p:nvPr/>
          </p:nvSpPr>
          <p:spPr>
            <a:xfrm>
              <a:off x="228348" y="1334468"/>
              <a:ext cx="44343" cy="55122"/>
            </a:xfrm>
            <a:custGeom>
              <a:avLst/>
              <a:gdLst/>
              <a:ahLst/>
              <a:cxnLst/>
              <a:rect l="l" t="t" r="r" b="b"/>
              <a:pathLst>
                <a:path w="1370" h="1703" extrusionOk="0">
                  <a:moveTo>
                    <a:pt x="450" y="0"/>
                  </a:moveTo>
                  <a:cubicBezTo>
                    <a:pt x="387" y="0"/>
                    <a:pt x="323" y="15"/>
                    <a:pt x="262" y="48"/>
                  </a:cubicBezTo>
                  <a:cubicBezTo>
                    <a:pt x="72" y="143"/>
                    <a:pt x="0" y="381"/>
                    <a:pt x="96" y="572"/>
                  </a:cubicBezTo>
                  <a:lnTo>
                    <a:pt x="572" y="1488"/>
                  </a:lnTo>
                  <a:cubicBezTo>
                    <a:pt x="638" y="1622"/>
                    <a:pt x="775" y="1702"/>
                    <a:pt x="920" y="1702"/>
                  </a:cubicBezTo>
                  <a:cubicBezTo>
                    <a:pt x="982" y="1702"/>
                    <a:pt x="1047" y="1687"/>
                    <a:pt x="1108" y="1655"/>
                  </a:cubicBezTo>
                  <a:cubicBezTo>
                    <a:pt x="1298" y="1560"/>
                    <a:pt x="1370" y="1322"/>
                    <a:pt x="1274" y="1131"/>
                  </a:cubicBezTo>
                  <a:lnTo>
                    <a:pt x="798" y="214"/>
                  </a:lnTo>
                  <a:cubicBezTo>
                    <a:pt x="731" y="81"/>
                    <a:pt x="595" y="0"/>
                    <a:pt x="45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9" name="Google Shape;10639;p64"/>
            <p:cNvSpPr/>
            <p:nvPr/>
          </p:nvSpPr>
          <p:spPr>
            <a:xfrm>
              <a:off x="219868" y="1362853"/>
              <a:ext cx="293670" cy="437155"/>
            </a:xfrm>
            <a:custGeom>
              <a:avLst/>
              <a:gdLst/>
              <a:ahLst/>
              <a:cxnLst/>
              <a:rect l="l" t="t" r="r" b="b"/>
              <a:pathLst>
                <a:path w="9073" h="13506" extrusionOk="0">
                  <a:moveTo>
                    <a:pt x="1892" y="0"/>
                  </a:moveTo>
                  <a:cubicBezTo>
                    <a:pt x="1636" y="0"/>
                    <a:pt x="1376" y="59"/>
                    <a:pt x="1131" y="183"/>
                  </a:cubicBezTo>
                  <a:cubicBezTo>
                    <a:pt x="322" y="611"/>
                    <a:pt x="0" y="1611"/>
                    <a:pt x="417" y="2433"/>
                  </a:cubicBezTo>
                  <a:lnTo>
                    <a:pt x="5692" y="12601"/>
                  </a:lnTo>
                  <a:cubicBezTo>
                    <a:pt x="5983" y="13175"/>
                    <a:pt x="6565" y="13505"/>
                    <a:pt x="7166" y="13505"/>
                  </a:cubicBezTo>
                  <a:cubicBezTo>
                    <a:pt x="7425" y="13505"/>
                    <a:pt x="7686" y="13444"/>
                    <a:pt x="7930" y="13315"/>
                  </a:cubicBezTo>
                  <a:cubicBezTo>
                    <a:pt x="8751" y="12887"/>
                    <a:pt x="9073" y="11887"/>
                    <a:pt x="8644" y="11065"/>
                  </a:cubicBezTo>
                  <a:lnTo>
                    <a:pt x="3382" y="897"/>
                  </a:lnTo>
                  <a:cubicBezTo>
                    <a:pt x="3081" y="328"/>
                    <a:pt x="2497" y="0"/>
                    <a:pt x="18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0" name="Google Shape;10640;p64"/>
            <p:cNvSpPr/>
            <p:nvPr/>
          </p:nvSpPr>
          <p:spPr>
            <a:xfrm>
              <a:off x="626037" y="2128034"/>
              <a:ext cx="186178" cy="267841"/>
            </a:xfrm>
            <a:custGeom>
              <a:avLst/>
              <a:gdLst/>
              <a:ahLst/>
              <a:cxnLst/>
              <a:rect l="l" t="t" r="r" b="b"/>
              <a:pathLst>
                <a:path w="5752" h="8275" extrusionOk="0">
                  <a:moveTo>
                    <a:pt x="1674" y="0"/>
                  </a:moveTo>
                  <a:cubicBezTo>
                    <a:pt x="1584" y="0"/>
                    <a:pt x="1491" y="22"/>
                    <a:pt x="1406" y="68"/>
                  </a:cubicBezTo>
                  <a:lnTo>
                    <a:pt x="405" y="580"/>
                  </a:lnTo>
                  <a:cubicBezTo>
                    <a:pt x="108" y="735"/>
                    <a:pt x="1" y="1092"/>
                    <a:pt x="143" y="1378"/>
                  </a:cubicBezTo>
                  <a:lnTo>
                    <a:pt x="3549" y="7950"/>
                  </a:lnTo>
                  <a:cubicBezTo>
                    <a:pt x="3658" y="8160"/>
                    <a:pt x="3867" y="8275"/>
                    <a:pt x="4081" y="8275"/>
                  </a:cubicBezTo>
                  <a:cubicBezTo>
                    <a:pt x="4171" y="8275"/>
                    <a:pt x="4262" y="8255"/>
                    <a:pt x="4346" y="8212"/>
                  </a:cubicBezTo>
                  <a:lnTo>
                    <a:pt x="5346" y="7688"/>
                  </a:lnTo>
                  <a:cubicBezTo>
                    <a:pt x="5632" y="7546"/>
                    <a:pt x="5751" y="7188"/>
                    <a:pt x="5597" y="6891"/>
                  </a:cubicBezTo>
                  <a:lnTo>
                    <a:pt x="2191" y="318"/>
                  </a:lnTo>
                  <a:cubicBezTo>
                    <a:pt x="2091" y="119"/>
                    <a:pt x="1886" y="0"/>
                    <a:pt x="167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1" name="Google Shape;10641;p64"/>
            <p:cNvSpPr/>
            <p:nvPr/>
          </p:nvSpPr>
          <p:spPr>
            <a:xfrm>
              <a:off x="262624" y="1448528"/>
              <a:ext cx="512604" cy="854405"/>
            </a:xfrm>
            <a:custGeom>
              <a:avLst/>
              <a:gdLst/>
              <a:ahLst/>
              <a:cxnLst/>
              <a:rect l="l" t="t" r="r" b="b"/>
              <a:pathLst>
                <a:path w="15837" h="26397" extrusionOk="0">
                  <a:moveTo>
                    <a:pt x="2966" y="0"/>
                  </a:moveTo>
                  <a:lnTo>
                    <a:pt x="1" y="1536"/>
                  </a:lnTo>
                  <a:lnTo>
                    <a:pt x="12884" y="26396"/>
                  </a:lnTo>
                  <a:lnTo>
                    <a:pt x="15836" y="24861"/>
                  </a:lnTo>
                  <a:lnTo>
                    <a:pt x="296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2" name="Google Shape;10642;p64"/>
            <p:cNvSpPr/>
            <p:nvPr/>
          </p:nvSpPr>
          <p:spPr>
            <a:xfrm>
              <a:off x="641832" y="2203448"/>
              <a:ext cx="149182" cy="107557"/>
            </a:xfrm>
            <a:custGeom>
              <a:avLst/>
              <a:gdLst/>
              <a:ahLst/>
              <a:cxnLst/>
              <a:rect l="l" t="t" r="r" b="b"/>
              <a:pathLst>
                <a:path w="4609" h="3323" extrusionOk="0">
                  <a:moveTo>
                    <a:pt x="3942" y="1"/>
                  </a:moveTo>
                  <a:lnTo>
                    <a:pt x="1" y="2037"/>
                  </a:lnTo>
                  <a:lnTo>
                    <a:pt x="656" y="3322"/>
                  </a:lnTo>
                  <a:lnTo>
                    <a:pt x="4608" y="1275"/>
                  </a:lnTo>
                  <a:lnTo>
                    <a:pt x="3942"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3" name="Google Shape;10643;p64"/>
            <p:cNvSpPr/>
            <p:nvPr/>
          </p:nvSpPr>
          <p:spPr>
            <a:xfrm>
              <a:off x="495017" y="2014686"/>
              <a:ext cx="184236" cy="303251"/>
            </a:xfrm>
            <a:custGeom>
              <a:avLst/>
              <a:gdLst/>
              <a:ahLst/>
              <a:cxnLst/>
              <a:rect l="l" t="t" r="r" b="b"/>
              <a:pathLst>
                <a:path w="5692" h="9369" extrusionOk="0">
                  <a:moveTo>
                    <a:pt x="473" y="0"/>
                  </a:moveTo>
                  <a:cubicBezTo>
                    <a:pt x="314" y="0"/>
                    <a:pt x="152" y="38"/>
                    <a:pt x="0" y="118"/>
                  </a:cubicBezTo>
                  <a:lnTo>
                    <a:pt x="4799" y="9369"/>
                  </a:lnTo>
                  <a:lnTo>
                    <a:pt x="5692" y="8904"/>
                  </a:lnTo>
                  <a:lnTo>
                    <a:pt x="1358" y="546"/>
                  </a:lnTo>
                  <a:cubicBezTo>
                    <a:pt x="1184" y="198"/>
                    <a:pt x="837" y="0"/>
                    <a:pt x="47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44" name="Google Shape;10644;p64"/>
          <p:cNvGrpSpPr/>
          <p:nvPr/>
        </p:nvGrpSpPr>
        <p:grpSpPr>
          <a:xfrm rot="3348275">
            <a:off x="-26942" y="2165298"/>
            <a:ext cx="522944" cy="401927"/>
            <a:chOff x="5449675" y="83690"/>
            <a:chExt cx="522960" cy="401939"/>
          </a:xfrm>
        </p:grpSpPr>
        <p:sp>
          <p:nvSpPr>
            <p:cNvPr id="10645" name="Google Shape;10645;p64"/>
            <p:cNvSpPr/>
            <p:nvPr/>
          </p:nvSpPr>
          <p:spPr>
            <a:xfrm>
              <a:off x="5449675" y="109680"/>
              <a:ext cx="474799" cy="375949"/>
            </a:xfrm>
            <a:custGeom>
              <a:avLst/>
              <a:gdLst/>
              <a:ahLst/>
              <a:cxnLst/>
              <a:rect l="l" t="t" r="r" b="b"/>
              <a:pathLst>
                <a:path w="14669" h="11615" extrusionOk="0">
                  <a:moveTo>
                    <a:pt x="11096" y="0"/>
                  </a:moveTo>
                  <a:cubicBezTo>
                    <a:pt x="10880" y="0"/>
                    <a:pt x="10660" y="51"/>
                    <a:pt x="10454" y="158"/>
                  </a:cubicBezTo>
                  <a:lnTo>
                    <a:pt x="905" y="5301"/>
                  </a:lnTo>
                  <a:cubicBezTo>
                    <a:pt x="250" y="5659"/>
                    <a:pt x="0" y="6468"/>
                    <a:pt x="357" y="7123"/>
                  </a:cubicBezTo>
                  <a:lnTo>
                    <a:pt x="2393" y="10909"/>
                  </a:lnTo>
                  <a:cubicBezTo>
                    <a:pt x="2640" y="11361"/>
                    <a:pt x="3102" y="11615"/>
                    <a:pt x="3580" y="11615"/>
                  </a:cubicBezTo>
                  <a:cubicBezTo>
                    <a:pt x="3795" y="11615"/>
                    <a:pt x="4012" y="11564"/>
                    <a:pt x="4215" y="11457"/>
                  </a:cubicBezTo>
                  <a:lnTo>
                    <a:pt x="13776" y="6313"/>
                  </a:lnTo>
                  <a:cubicBezTo>
                    <a:pt x="14430" y="5956"/>
                    <a:pt x="14669" y="5147"/>
                    <a:pt x="14323" y="4492"/>
                  </a:cubicBezTo>
                  <a:lnTo>
                    <a:pt x="12275" y="706"/>
                  </a:lnTo>
                  <a:cubicBezTo>
                    <a:pt x="12037" y="253"/>
                    <a:pt x="11577" y="0"/>
                    <a:pt x="1109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6" name="Google Shape;10646;p64"/>
            <p:cNvSpPr/>
            <p:nvPr/>
          </p:nvSpPr>
          <p:spPr>
            <a:xfrm>
              <a:off x="5498225" y="83690"/>
              <a:ext cx="474410" cy="376143"/>
            </a:xfrm>
            <a:custGeom>
              <a:avLst/>
              <a:gdLst/>
              <a:ahLst/>
              <a:cxnLst/>
              <a:rect l="l" t="t" r="r" b="b"/>
              <a:pathLst>
                <a:path w="14657" h="11621" extrusionOk="0">
                  <a:moveTo>
                    <a:pt x="11090" y="0"/>
                  </a:moveTo>
                  <a:cubicBezTo>
                    <a:pt x="10875" y="0"/>
                    <a:pt x="10657" y="52"/>
                    <a:pt x="10454" y="163"/>
                  </a:cubicBezTo>
                  <a:lnTo>
                    <a:pt x="893" y="5307"/>
                  </a:lnTo>
                  <a:cubicBezTo>
                    <a:pt x="238" y="5652"/>
                    <a:pt x="0" y="6462"/>
                    <a:pt x="346" y="7116"/>
                  </a:cubicBezTo>
                  <a:lnTo>
                    <a:pt x="2382" y="10914"/>
                  </a:lnTo>
                  <a:cubicBezTo>
                    <a:pt x="2628" y="11367"/>
                    <a:pt x="3090" y="11620"/>
                    <a:pt x="3568" y="11620"/>
                  </a:cubicBezTo>
                  <a:cubicBezTo>
                    <a:pt x="3783" y="11620"/>
                    <a:pt x="4000" y="11569"/>
                    <a:pt x="4203" y="11462"/>
                  </a:cubicBezTo>
                  <a:lnTo>
                    <a:pt x="13764" y="6319"/>
                  </a:lnTo>
                  <a:cubicBezTo>
                    <a:pt x="14419" y="5962"/>
                    <a:pt x="14657" y="5152"/>
                    <a:pt x="14312" y="4497"/>
                  </a:cubicBezTo>
                  <a:lnTo>
                    <a:pt x="12276" y="711"/>
                  </a:lnTo>
                  <a:cubicBezTo>
                    <a:pt x="12029" y="259"/>
                    <a:pt x="11568" y="0"/>
                    <a:pt x="1109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47" name="Google Shape;10647;p64"/>
          <p:cNvGrpSpPr/>
          <p:nvPr/>
        </p:nvGrpSpPr>
        <p:grpSpPr>
          <a:xfrm>
            <a:off x="8505219" y="2140236"/>
            <a:ext cx="464020" cy="488716"/>
            <a:chOff x="8505219" y="2140236"/>
            <a:chExt cx="464020" cy="488716"/>
          </a:xfrm>
        </p:grpSpPr>
        <p:sp>
          <p:nvSpPr>
            <p:cNvPr id="10648" name="Google Shape;10648;p64"/>
            <p:cNvSpPr/>
            <p:nvPr/>
          </p:nvSpPr>
          <p:spPr>
            <a:xfrm>
              <a:off x="8540304" y="2140236"/>
              <a:ext cx="428934" cy="446477"/>
            </a:xfrm>
            <a:custGeom>
              <a:avLst/>
              <a:gdLst/>
              <a:ahLst/>
              <a:cxnLst/>
              <a:rect l="l" t="t" r="r" b="b"/>
              <a:pathLst>
                <a:path w="13252" h="13794" extrusionOk="0">
                  <a:moveTo>
                    <a:pt x="8433" y="1"/>
                  </a:moveTo>
                  <a:cubicBezTo>
                    <a:pt x="8046" y="1"/>
                    <a:pt x="7662" y="168"/>
                    <a:pt x="7394" y="489"/>
                  </a:cubicBezTo>
                  <a:lnTo>
                    <a:pt x="476" y="8847"/>
                  </a:lnTo>
                  <a:cubicBezTo>
                    <a:pt x="0" y="9419"/>
                    <a:pt x="84" y="10264"/>
                    <a:pt x="655" y="10740"/>
                  </a:cubicBezTo>
                  <a:lnTo>
                    <a:pt x="3965" y="13479"/>
                  </a:lnTo>
                  <a:cubicBezTo>
                    <a:pt x="4218" y="13690"/>
                    <a:pt x="4526" y="13793"/>
                    <a:pt x="4831" y="13793"/>
                  </a:cubicBezTo>
                  <a:cubicBezTo>
                    <a:pt x="5214" y="13793"/>
                    <a:pt x="5593" y="13630"/>
                    <a:pt x="5858" y="13312"/>
                  </a:cubicBezTo>
                  <a:lnTo>
                    <a:pt x="12776" y="4954"/>
                  </a:lnTo>
                  <a:cubicBezTo>
                    <a:pt x="13252" y="4383"/>
                    <a:pt x="13180" y="3537"/>
                    <a:pt x="12597" y="3061"/>
                  </a:cubicBezTo>
                  <a:lnTo>
                    <a:pt x="9287" y="311"/>
                  </a:lnTo>
                  <a:cubicBezTo>
                    <a:pt x="9037" y="102"/>
                    <a:pt x="8734" y="1"/>
                    <a:pt x="843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9" name="Google Shape;10649;p64"/>
            <p:cNvSpPr/>
            <p:nvPr/>
          </p:nvSpPr>
          <p:spPr>
            <a:xfrm>
              <a:off x="8505219" y="2182636"/>
              <a:ext cx="429355" cy="446315"/>
            </a:xfrm>
            <a:custGeom>
              <a:avLst/>
              <a:gdLst/>
              <a:ahLst/>
              <a:cxnLst/>
              <a:rect l="l" t="t" r="r" b="b"/>
              <a:pathLst>
                <a:path w="13265" h="13789" extrusionOk="0">
                  <a:moveTo>
                    <a:pt x="8441" y="1"/>
                  </a:moveTo>
                  <a:cubicBezTo>
                    <a:pt x="8055" y="1"/>
                    <a:pt x="7674" y="168"/>
                    <a:pt x="7406" y="489"/>
                  </a:cubicBezTo>
                  <a:lnTo>
                    <a:pt x="477" y="8835"/>
                  </a:lnTo>
                  <a:cubicBezTo>
                    <a:pt x="1" y="9419"/>
                    <a:pt x="84" y="10264"/>
                    <a:pt x="656" y="10728"/>
                  </a:cubicBezTo>
                  <a:lnTo>
                    <a:pt x="3966" y="13479"/>
                  </a:lnTo>
                  <a:cubicBezTo>
                    <a:pt x="4221" y="13687"/>
                    <a:pt x="4524" y="13788"/>
                    <a:pt x="4825" y="13788"/>
                  </a:cubicBezTo>
                  <a:cubicBezTo>
                    <a:pt x="5210" y="13788"/>
                    <a:pt x="5591" y="13621"/>
                    <a:pt x="5859" y="13300"/>
                  </a:cubicBezTo>
                  <a:lnTo>
                    <a:pt x="12788" y="4942"/>
                  </a:lnTo>
                  <a:cubicBezTo>
                    <a:pt x="13264" y="4370"/>
                    <a:pt x="13181" y="3525"/>
                    <a:pt x="12609" y="3049"/>
                  </a:cubicBezTo>
                  <a:lnTo>
                    <a:pt x="9300" y="310"/>
                  </a:lnTo>
                  <a:cubicBezTo>
                    <a:pt x="9044" y="102"/>
                    <a:pt x="8741" y="1"/>
                    <a:pt x="8441" y="1"/>
                  </a:cubicBezTo>
                  <a:close/>
                </a:path>
              </a:pathLst>
            </a:custGeom>
            <a:solidFill>
              <a:srgbClr val="DC95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50" name="Google Shape;10650;p64"/>
          <p:cNvGrpSpPr/>
          <p:nvPr/>
        </p:nvGrpSpPr>
        <p:grpSpPr>
          <a:xfrm>
            <a:off x="5621542" y="133698"/>
            <a:ext cx="487518" cy="466933"/>
            <a:chOff x="98105" y="2218110"/>
            <a:chExt cx="487518" cy="466933"/>
          </a:xfrm>
        </p:grpSpPr>
        <p:sp>
          <p:nvSpPr>
            <p:cNvPr id="10651" name="Google Shape;10651;p64"/>
            <p:cNvSpPr/>
            <p:nvPr/>
          </p:nvSpPr>
          <p:spPr>
            <a:xfrm>
              <a:off x="98105" y="2218110"/>
              <a:ext cx="447448" cy="429290"/>
            </a:xfrm>
            <a:custGeom>
              <a:avLst/>
              <a:gdLst/>
              <a:ahLst/>
              <a:cxnLst/>
              <a:rect l="l" t="t" r="r" b="b"/>
              <a:pathLst>
                <a:path w="13824" h="13263" extrusionOk="0">
                  <a:moveTo>
                    <a:pt x="4432" y="1"/>
                  </a:moveTo>
                  <a:cubicBezTo>
                    <a:pt x="4075" y="1"/>
                    <a:pt x="3719" y="144"/>
                    <a:pt x="3453" y="429"/>
                  </a:cubicBezTo>
                  <a:lnTo>
                    <a:pt x="512" y="3560"/>
                  </a:lnTo>
                  <a:cubicBezTo>
                    <a:pt x="0" y="4096"/>
                    <a:pt x="24" y="4953"/>
                    <a:pt x="560" y="5465"/>
                  </a:cubicBezTo>
                  <a:lnTo>
                    <a:pt x="8465" y="12895"/>
                  </a:lnTo>
                  <a:cubicBezTo>
                    <a:pt x="8723" y="13140"/>
                    <a:pt x="9054" y="13263"/>
                    <a:pt x="9385" y="13263"/>
                  </a:cubicBezTo>
                  <a:cubicBezTo>
                    <a:pt x="9742" y="13263"/>
                    <a:pt x="10099" y="13120"/>
                    <a:pt x="10358" y="12835"/>
                  </a:cubicBezTo>
                  <a:lnTo>
                    <a:pt x="13311" y="9704"/>
                  </a:lnTo>
                  <a:cubicBezTo>
                    <a:pt x="13823" y="9168"/>
                    <a:pt x="13799" y="8323"/>
                    <a:pt x="13252" y="7811"/>
                  </a:cubicBezTo>
                  <a:lnTo>
                    <a:pt x="5358" y="369"/>
                  </a:lnTo>
                  <a:cubicBezTo>
                    <a:pt x="5095" y="123"/>
                    <a:pt x="4763" y="1"/>
                    <a:pt x="443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2" name="Google Shape;10652;p64"/>
            <p:cNvSpPr/>
            <p:nvPr/>
          </p:nvSpPr>
          <p:spPr>
            <a:xfrm>
              <a:off x="137786" y="2255850"/>
              <a:ext cx="447837" cy="429193"/>
            </a:xfrm>
            <a:custGeom>
              <a:avLst/>
              <a:gdLst/>
              <a:ahLst/>
              <a:cxnLst/>
              <a:rect l="l" t="t" r="r" b="b"/>
              <a:pathLst>
                <a:path w="13836" h="13260" extrusionOk="0">
                  <a:moveTo>
                    <a:pt x="4438" y="0"/>
                  </a:moveTo>
                  <a:cubicBezTo>
                    <a:pt x="4084" y="0"/>
                    <a:pt x="3730" y="141"/>
                    <a:pt x="3465" y="418"/>
                  </a:cubicBezTo>
                  <a:lnTo>
                    <a:pt x="512" y="3549"/>
                  </a:lnTo>
                  <a:cubicBezTo>
                    <a:pt x="0" y="4097"/>
                    <a:pt x="36" y="4942"/>
                    <a:pt x="572" y="5454"/>
                  </a:cubicBezTo>
                  <a:lnTo>
                    <a:pt x="8466" y="12895"/>
                  </a:lnTo>
                  <a:cubicBezTo>
                    <a:pt x="8727" y="13140"/>
                    <a:pt x="9056" y="13259"/>
                    <a:pt x="9385" y="13259"/>
                  </a:cubicBezTo>
                  <a:cubicBezTo>
                    <a:pt x="9744" y="13259"/>
                    <a:pt x="10103" y="13116"/>
                    <a:pt x="10371" y="12836"/>
                  </a:cubicBezTo>
                  <a:lnTo>
                    <a:pt x="13323" y="9704"/>
                  </a:lnTo>
                  <a:cubicBezTo>
                    <a:pt x="13835" y="9157"/>
                    <a:pt x="13800" y="8311"/>
                    <a:pt x="13264" y="7799"/>
                  </a:cubicBezTo>
                  <a:lnTo>
                    <a:pt x="5358" y="370"/>
                  </a:lnTo>
                  <a:cubicBezTo>
                    <a:pt x="5099" y="123"/>
                    <a:pt x="4768" y="0"/>
                    <a:pt x="4438" y="0"/>
                  </a:cubicBezTo>
                  <a:close/>
                </a:path>
              </a:pathLst>
            </a:custGeom>
            <a:solidFill>
              <a:srgbClr val="DC95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53" name="Google Shape;10653;p64"/>
          <p:cNvGrpSpPr/>
          <p:nvPr/>
        </p:nvGrpSpPr>
        <p:grpSpPr>
          <a:xfrm>
            <a:off x="942185" y="1043558"/>
            <a:ext cx="7259596" cy="3191596"/>
            <a:chOff x="979805" y="1211151"/>
            <a:chExt cx="7259596" cy="2778200"/>
          </a:xfrm>
        </p:grpSpPr>
        <p:sp>
          <p:nvSpPr>
            <p:cNvPr id="10654" name="Google Shape;10654;p64"/>
            <p:cNvSpPr/>
            <p:nvPr/>
          </p:nvSpPr>
          <p:spPr>
            <a:xfrm>
              <a:off x="979805" y="1211151"/>
              <a:ext cx="5525553" cy="2778200"/>
            </a:xfrm>
            <a:custGeom>
              <a:avLst/>
              <a:gdLst/>
              <a:ahLst/>
              <a:cxnLst/>
              <a:rect l="l" t="t" r="r" b="b"/>
              <a:pathLst>
                <a:path w="170713" h="85833" extrusionOk="0">
                  <a:moveTo>
                    <a:pt x="1" y="0"/>
                  </a:moveTo>
                  <a:lnTo>
                    <a:pt x="1" y="85832"/>
                  </a:lnTo>
                  <a:lnTo>
                    <a:pt x="170712" y="85832"/>
                  </a:lnTo>
                  <a:lnTo>
                    <a:pt x="170712"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5" name="Google Shape;10655;p64"/>
            <p:cNvSpPr/>
            <p:nvPr/>
          </p:nvSpPr>
          <p:spPr>
            <a:xfrm>
              <a:off x="6582250" y="1211151"/>
              <a:ext cx="1657151" cy="2778200"/>
            </a:xfrm>
            <a:custGeom>
              <a:avLst/>
              <a:gdLst/>
              <a:ahLst/>
              <a:cxnLst/>
              <a:rect l="l" t="t" r="r" b="b"/>
              <a:pathLst>
                <a:path w="51198" h="85833" extrusionOk="0">
                  <a:moveTo>
                    <a:pt x="1" y="0"/>
                  </a:moveTo>
                  <a:lnTo>
                    <a:pt x="1" y="85832"/>
                  </a:lnTo>
                  <a:lnTo>
                    <a:pt x="51197" y="85832"/>
                  </a:lnTo>
                  <a:lnTo>
                    <a:pt x="51197"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6" name="Google Shape;10656;p64"/>
            <p:cNvSpPr/>
            <p:nvPr/>
          </p:nvSpPr>
          <p:spPr>
            <a:xfrm>
              <a:off x="2032240" y="1342171"/>
              <a:ext cx="32" cy="2516120"/>
            </a:xfrm>
            <a:custGeom>
              <a:avLst/>
              <a:gdLst/>
              <a:ahLst/>
              <a:cxnLst/>
              <a:rect l="l" t="t" r="r" b="b"/>
              <a:pathLst>
                <a:path w="1" h="77736" fill="none" extrusionOk="0">
                  <a:moveTo>
                    <a:pt x="0" y="0"/>
                  </a:moveTo>
                  <a:lnTo>
                    <a:pt x="0" y="77736"/>
                  </a:lnTo>
                </a:path>
              </a:pathLst>
            </a:custGeom>
            <a:noFill/>
            <a:ln w="5050" cap="flat" cmpd="sng">
              <a:solidFill>
                <a:schemeClr val="accent6"/>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7" name="Google Shape;10657;p64"/>
            <p:cNvSpPr/>
            <p:nvPr/>
          </p:nvSpPr>
          <p:spPr>
            <a:xfrm>
              <a:off x="3167533" y="1342171"/>
              <a:ext cx="32" cy="2516120"/>
            </a:xfrm>
            <a:custGeom>
              <a:avLst/>
              <a:gdLst/>
              <a:ahLst/>
              <a:cxnLst/>
              <a:rect l="l" t="t" r="r" b="b"/>
              <a:pathLst>
                <a:path w="1" h="77736" fill="none" extrusionOk="0">
                  <a:moveTo>
                    <a:pt x="0" y="0"/>
                  </a:moveTo>
                  <a:lnTo>
                    <a:pt x="0" y="77736"/>
                  </a:lnTo>
                </a:path>
              </a:pathLst>
            </a:custGeom>
            <a:noFill/>
            <a:ln w="5050" cap="flat" cmpd="sng">
              <a:solidFill>
                <a:schemeClr val="accent6"/>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8" name="Google Shape;10658;p64"/>
            <p:cNvSpPr/>
            <p:nvPr/>
          </p:nvSpPr>
          <p:spPr>
            <a:xfrm>
              <a:off x="4317068" y="1342171"/>
              <a:ext cx="32" cy="2516120"/>
            </a:xfrm>
            <a:custGeom>
              <a:avLst/>
              <a:gdLst/>
              <a:ahLst/>
              <a:cxnLst/>
              <a:rect l="l" t="t" r="r" b="b"/>
              <a:pathLst>
                <a:path w="1" h="77736" fill="none" extrusionOk="0">
                  <a:moveTo>
                    <a:pt x="1" y="0"/>
                  </a:moveTo>
                  <a:lnTo>
                    <a:pt x="1" y="77736"/>
                  </a:lnTo>
                </a:path>
              </a:pathLst>
            </a:custGeom>
            <a:noFill/>
            <a:ln w="5050" cap="flat" cmpd="sng">
              <a:solidFill>
                <a:schemeClr val="accent6"/>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9" name="Google Shape;10659;p64"/>
            <p:cNvSpPr/>
            <p:nvPr/>
          </p:nvSpPr>
          <p:spPr>
            <a:xfrm>
              <a:off x="5440030" y="1342171"/>
              <a:ext cx="32" cy="2516120"/>
            </a:xfrm>
            <a:custGeom>
              <a:avLst/>
              <a:gdLst/>
              <a:ahLst/>
              <a:cxnLst/>
              <a:rect l="l" t="t" r="r" b="b"/>
              <a:pathLst>
                <a:path w="1" h="77736" fill="none" extrusionOk="0">
                  <a:moveTo>
                    <a:pt x="0" y="0"/>
                  </a:moveTo>
                  <a:lnTo>
                    <a:pt x="0" y="77736"/>
                  </a:lnTo>
                </a:path>
              </a:pathLst>
            </a:custGeom>
            <a:noFill/>
            <a:ln w="5050" cap="flat" cmpd="sng">
              <a:solidFill>
                <a:schemeClr val="accent6"/>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660" name="Google Shape;10660;p64"/>
          <p:cNvSpPr txBox="1">
            <a:spLocks noGrp="1"/>
          </p:cNvSpPr>
          <p:nvPr>
            <p:ph type="title"/>
          </p:nvPr>
        </p:nvSpPr>
        <p:spPr>
          <a:xfrm>
            <a:off x="2136725" y="331200"/>
            <a:ext cx="48705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TIMETABLE</a:t>
            </a:r>
            <a:endParaRPr/>
          </a:p>
        </p:txBody>
      </p:sp>
      <p:sp>
        <p:nvSpPr>
          <p:cNvPr id="10661" name="Google Shape;10661;p64"/>
          <p:cNvSpPr txBox="1"/>
          <p:nvPr/>
        </p:nvSpPr>
        <p:spPr>
          <a:xfrm>
            <a:off x="942200" y="1140080"/>
            <a:ext cx="1041300" cy="3573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sz="1600">
                <a:solidFill>
                  <a:schemeClr val="accent4"/>
                </a:solidFill>
                <a:latin typeface="Gochi Hand"/>
                <a:ea typeface="Gochi Hand"/>
                <a:cs typeface="Gochi Hand"/>
                <a:sym typeface="Gochi Hand"/>
              </a:rPr>
              <a:t>Monday</a:t>
            </a:r>
            <a:endParaRPr sz="1600">
              <a:solidFill>
                <a:schemeClr val="accent4"/>
              </a:solidFill>
              <a:latin typeface="Open Sans"/>
              <a:ea typeface="Open Sans"/>
              <a:cs typeface="Open Sans"/>
              <a:sym typeface="Open Sans"/>
            </a:endParaRPr>
          </a:p>
        </p:txBody>
      </p:sp>
      <p:sp>
        <p:nvSpPr>
          <p:cNvPr id="10662" name="Google Shape;10662;p64"/>
          <p:cNvSpPr txBox="1"/>
          <p:nvPr/>
        </p:nvSpPr>
        <p:spPr>
          <a:xfrm>
            <a:off x="2062709" y="1140075"/>
            <a:ext cx="1041300" cy="3573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sz="1600">
                <a:solidFill>
                  <a:schemeClr val="accent4"/>
                </a:solidFill>
                <a:latin typeface="Gochi Hand"/>
                <a:ea typeface="Gochi Hand"/>
                <a:cs typeface="Gochi Hand"/>
                <a:sym typeface="Gochi Hand"/>
              </a:rPr>
              <a:t>Tuesday</a:t>
            </a:r>
            <a:endParaRPr sz="1600">
              <a:solidFill>
                <a:schemeClr val="accent4"/>
              </a:solidFill>
              <a:latin typeface="Open Sans"/>
              <a:ea typeface="Open Sans"/>
              <a:cs typeface="Open Sans"/>
              <a:sym typeface="Open Sans"/>
            </a:endParaRPr>
          </a:p>
        </p:txBody>
      </p:sp>
      <p:sp>
        <p:nvSpPr>
          <p:cNvPr id="10663" name="Google Shape;10663;p64"/>
          <p:cNvSpPr txBox="1"/>
          <p:nvPr/>
        </p:nvSpPr>
        <p:spPr>
          <a:xfrm>
            <a:off x="3183218" y="1140075"/>
            <a:ext cx="1041300" cy="3573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sz="1600">
                <a:solidFill>
                  <a:schemeClr val="accent4"/>
                </a:solidFill>
                <a:latin typeface="Gochi Hand"/>
                <a:ea typeface="Gochi Hand"/>
                <a:cs typeface="Gochi Hand"/>
                <a:sym typeface="Gochi Hand"/>
              </a:rPr>
              <a:t>Wednesday</a:t>
            </a:r>
            <a:endParaRPr sz="1600">
              <a:solidFill>
                <a:schemeClr val="accent4"/>
              </a:solidFill>
              <a:latin typeface="Open Sans"/>
              <a:ea typeface="Open Sans"/>
              <a:cs typeface="Open Sans"/>
              <a:sym typeface="Open Sans"/>
            </a:endParaRPr>
          </a:p>
        </p:txBody>
      </p:sp>
      <p:sp>
        <p:nvSpPr>
          <p:cNvPr id="10664" name="Google Shape;10664;p64"/>
          <p:cNvSpPr txBox="1"/>
          <p:nvPr/>
        </p:nvSpPr>
        <p:spPr>
          <a:xfrm>
            <a:off x="4303727" y="1140075"/>
            <a:ext cx="1041300" cy="3573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sz="1600">
                <a:solidFill>
                  <a:schemeClr val="accent4"/>
                </a:solidFill>
                <a:latin typeface="Gochi Hand"/>
                <a:ea typeface="Gochi Hand"/>
                <a:cs typeface="Gochi Hand"/>
                <a:sym typeface="Gochi Hand"/>
              </a:rPr>
              <a:t>Thursday</a:t>
            </a:r>
            <a:endParaRPr sz="1600">
              <a:solidFill>
                <a:schemeClr val="accent4"/>
              </a:solidFill>
              <a:latin typeface="Open Sans"/>
              <a:ea typeface="Open Sans"/>
              <a:cs typeface="Open Sans"/>
              <a:sym typeface="Open Sans"/>
            </a:endParaRPr>
          </a:p>
        </p:txBody>
      </p:sp>
      <p:sp>
        <p:nvSpPr>
          <p:cNvPr id="10665" name="Google Shape;10665;p64"/>
          <p:cNvSpPr txBox="1"/>
          <p:nvPr/>
        </p:nvSpPr>
        <p:spPr>
          <a:xfrm>
            <a:off x="5424236" y="1140075"/>
            <a:ext cx="1041300" cy="3573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sz="1600">
                <a:solidFill>
                  <a:schemeClr val="accent4"/>
                </a:solidFill>
                <a:latin typeface="Gochi Hand"/>
                <a:ea typeface="Gochi Hand"/>
                <a:cs typeface="Gochi Hand"/>
                <a:sym typeface="Gochi Hand"/>
              </a:rPr>
              <a:t>Friday</a:t>
            </a:r>
            <a:endParaRPr sz="1600">
              <a:solidFill>
                <a:schemeClr val="accent4"/>
              </a:solidFill>
              <a:latin typeface="Open Sans"/>
              <a:ea typeface="Open Sans"/>
              <a:cs typeface="Open Sans"/>
              <a:sym typeface="Open Sans"/>
            </a:endParaRPr>
          </a:p>
        </p:txBody>
      </p:sp>
      <p:sp>
        <p:nvSpPr>
          <p:cNvPr id="10666" name="Google Shape;10666;p64"/>
          <p:cNvSpPr txBox="1"/>
          <p:nvPr/>
        </p:nvSpPr>
        <p:spPr>
          <a:xfrm>
            <a:off x="6835461" y="1140075"/>
            <a:ext cx="1041300" cy="3573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sz="1600">
                <a:solidFill>
                  <a:schemeClr val="accent5"/>
                </a:solidFill>
                <a:latin typeface="Gochi Hand"/>
                <a:ea typeface="Gochi Hand"/>
                <a:cs typeface="Gochi Hand"/>
                <a:sym typeface="Gochi Hand"/>
              </a:rPr>
              <a:t>Notes</a:t>
            </a:r>
            <a:endParaRPr sz="1600">
              <a:solidFill>
                <a:schemeClr val="accent5"/>
              </a:solidFill>
              <a:latin typeface="Open Sans"/>
              <a:ea typeface="Open Sans"/>
              <a:cs typeface="Open Sans"/>
              <a:sym typeface="Open Sans"/>
            </a:endParaRPr>
          </a:p>
        </p:txBody>
      </p:sp>
      <p:sp>
        <p:nvSpPr>
          <p:cNvPr id="10667" name="Google Shape;10667;p64"/>
          <p:cNvSpPr txBox="1"/>
          <p:nvPr/>
        </p:nvSpPr>
        <p:spPr>
          <a:xfrm>
            <a:off x="5436000" y="2775625"/>
            <a:ext cx="1007400" cy="310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Saturn</a:t>
            </a:r>
            <a:endParaRPr sz="1800">
              <a:solidFill>
                <a:schemeClr val="dk1"/>
              </a:solidFill>
              <a:latin typeface="Open Sans"/>
              <a:ea typeface="Open Sans"/>
              <a:cs typeface="Open Sans"/>
              <a:sym typeface="Open Sans"/>
            </a:endParaRPr>
          </a:p>
        </p:txBody>
      </p:sp>
      <p:sp>
        <p:nvSpPr>
          <p:cNvPr id="10668" name="Google Shape;10668;p64"/>
          <p:cNvSpPr txBox="1"/>
          <p:nvPr/>
        </p:nvSpPr>
        <p:spPr>
          <a:xfrm>
            <a:off x="5436000" y="1745625"/>
            <a:ext cx="1007400" cy="310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Jupiter</a:t>
            </a:r>
            <a:endParaRPr sz="1800">
              <a:solidFill>
                <a:schemeClr val="dk1"/>
              </a:solidFill>
              <a:latin typeface="Open Sans"/>
              <a:ea typeface="Open Sans"/>
              <a:cs typeface="Open Sans"/>
              <a:sym typeface="Open Sans"/>
            </a:endParaRPr>
          </a:p>
        </p:txBody>
      </p:sp>
      <p:sp>
        <p:nvSpPr>
          <p:cNvPr id="10669" name="Google Shape;10669;p64"/>
          <p:cNvSpPr txBox="1"/>
          <p:nvPr/>
        </p:nvSpPr>
        <p:spPr>
          <a:xfrm>
            <a:off x="5436000" y="2260625"/>
            <a:ext cx="1007400" cy="310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Venus</a:t>
            </a:r>
            <a:endParaRPr sz="1800">
              <a:solidFill>
                <a:schemeClr val="dk1"/>
              </a:solidFill>
              <a:latin typeface="Open Sans"/>
              <a:ea typeface="Open Sans"/>
              <a:cs typeface="Open Sans"/>
              <a:sym typeface="Open Sans"/>
            </a:endParaRPr>
          </a:p>
        </p:txBody>
      </p:sp>
      <p:sp>
        <p:nvSpPr>
          <p:cNvPr id="10670" name="Google Shape;10670;p64"/>
          <p:cNvSpPr txBox="1"/>
          <p:nvPr/>
        </p:nvSpPr>
        <p:spPr>
          <a:xfrm>
            <a:off x="5436000" y="3290625"/>
            <a:ext cx="1007400" cy="310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Mars</a:t>
            </a:r>
            <a:endParaRPr sz="1800">
              <a:solidFill>
                <a:schemeClr val="dk1"/>
              </a:solidFill>
              <a:latin typeface="Open Sans"/>
              <a:ea typeface="Open Sans"/>
              <a:cs typeface="Open Sans"/>
              <a:sym typeface="Open Sans"/>
            </a:endParaRPr>
          </a:p>
        </p:txBody>
      </p:sp>
      <p:sp>
        <p:nvSpPr>
          <p:cNvPr id="10671" name="Google Shape;10671;p64"/>
          <p:cNvSpPr txBox="1"/>
          <p:nvPr/>
        </p:nvSpPr>
        <p:spPr>
          <a:xfrm>
            <a:off x="966367" y="1745625"/>
            <a:ext cx="1007400" cy="310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Mercury</a:t>
            </a:r>
            <a:endParaRPr sz="1800">
              <a:solidFill>
                <a:schemeClr val="dk1"/>
              </a:solidFill>
              <a:latin typeface="Open Sans"/>
              <a:ea typeface="Open Sans"/>
              <a:cs typeface="Open Sans"/>
              <a:sym typeface="Open Sans"/>
            </a:endParaRPr>
          </a:p>
        </p:txBody>
      </p:sp>
      <p:sp>
        <p:nvSpPr>
          <p:cNvPr id="10672" name="Google Shape;10672;p64"/>
          <p:cNvSpPr txBox="1"/>
          <p:nvPr/>
        </p:nvSpPr>
        <p:spPr>
          <a:xfrm>
            <a:off x="966367" y="2775625"/>
            <a:ext cx="1007400" cy="310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Mars</a:t>
            </a:r>
            <a:endParaRPr sz="1800">
              <a:solidFill>
                <a:schemeClr val="dk1"/>
              </a:solidFill>
              <a:latin typeface="Open Sans"/>
              <a:ea typeface="Open Sans"/>
              <a:cs typeface="Open Sans"/>
              <a:sym typeface="Open Sans"/>
            </a:endParaRPr>
          </a:p>
        </p:txBody>
      </p:sp>
      <p:sp>
        <p:nvSpPr>
          <p:cNvPr id="10673" name="Google Shape;10673;p64"/>
          <p:cNvSpPr txBox="1"/>
          <p:nvPr/>
        </p:nvSpPr>
        <p:spPr>
          <a:xfrm>
            <a:off x="957600" y="2260625"/>
            <a:ext cx="1007400" cy="310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Saturn</a:t>
            </a:r>
            <a:endParaRPr sz="1800">
              <a:solidFill>
                <a:schemeClr val="dk1"/>
              </a:solidFill>
              <a:latin typeface="Open Sans"/>
              <a:ea typeface="Open Sans"/>
              <a:cs typeface="Open Sans"/>
              <a:sym typeface="Open Sans"/>
            </a:endParaRPr>
          </a:p>
        </p:txBody>
      </p:sp>
      <p:sp>
        <p:nvSpPr>
          <p:cNvPr id="10674" name="Google Shape;10674;p64"/>
          <p:cNvSpPr txBox="1"/>
          <p:nvPr/>
        </p:nvSpPr>
        <p:spPr>
          <a:xfrm>
            <a:off x="966367" y="3290625"/>
            <a:ext cx="1007400" cy="310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Venus</a:t>
            </a:r>
            <a:endParaRPr sz="1800">
              <a:solidFill>
                <a:schemeClr val="dk1"/>
              </a:solidFill>
              <a:latin typeface="Open Sans"/>
              <a:ea typeface="Open Sans"/>
              <a:cs typeface="Open Sans"/>
              <a:sym typeface="Open Sans"/>
            </a:endParaRPr>
          </a:p>
        </p:txBody>
      </p:sp>
      <p:sp>
        <p:nvSpPr>
          <p:cNvPr id="10675" name="Google Shape;10675;p64"/>
          <p:cNvSpPr txBox="1"/>
          <p:nvPr/>
        </p:nvSpPr>
        <p:spPr>
          <a:xfrm>
            <a:off x="4312655" y="1745625"/>
            <a:ext cx="1007400" cy="310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Mars</a:t>
            </a:r>
            <a:endParaRPr sz="1800">
              <a:solidFill>
                <a:schemeClr val="dk1"/>
              </a:solidFill>
              <a:latin typeface="Open Sans"/>
              <a:ea typeface="Open Sans"/>
              <a:cs typeface="Open Sans"/>
              <a:sym typeface="Open Sans"/>
            </a:endParaRPr>
          </a:p>
        </p:txBody>
      </p:sp>
      <p:sp>
        <p:nvSpPr>
          <p:cNvPr id="10676" name="Google Shape;10676;p64"/>
          <p:cNvSpPr txBox="1"/>
          <p:nvPr/>
        </p:nvSpPr>
        <p:spPr>
          <a:xfrm>
            <a:off x="4321000" y="2260625"/>
            <a:ext cx="1007400" cy="310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Saturn</a:t>
            </a:r>
            <a:endParaRPr sz="1800">
              <a:solidFill>
                <a:schemeClr val="dk1"/>
              </a:solidFill>
              <a:latin typeface="Open Sans"/>
              <a:ea typeface="Open Sans"/>
              <a:cs typeface="Open Sans"/>
              <a:sym typeface="Open Sans"/>
            </a:endParaRPr>
          </a:p>
        </p:txBody>
      </p:sp>
      <p:sp>
        <p:nvSpPr>
          <p:cNvPr id="10677" name="Google Shape;10677;p64"/>
          <p:cNvSpPr txBox="1"/>
          <p:nvPr/>
        </p:nvSpPr>
        <p:spPr>
          <a:xfrm>
            <a:off x="4312655" y="2775625"/>
            <a:ext cx="1007400" cy="310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Venus</a:t>
            </a:r>
            <a:endParaRPr sz="1800">
              <a:solidFill>
                <a:schemeClr val="dk1"/>
              </a:solidFill>
              <a:latin typeface="Open Sans"/>
              <a:ea typeface="Open Sans"/>
              <a:cs typeface="Open Sans"/>
              <a:sym typeface="Open Sans"/>
            </a:endParaRPr>
          </a:p>
        </p:txBody>
      </p:sp>
      <p:sp>
        <p:nvSpPr>
          <p:cNvPr id="10678" name="Google Shape;10678;p64"/>
          <p:cNvSpPr txBox="1"/>
          <p:nvPr/>
        </p:nvSpPr>
        <p:spPr>
          <a:xfrm>
            <a:off x="4312655" y="3290625"/>
            <a:ext cx="1007400" cy="310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Mercury</a:t>
            </a:r>
            <a:endParaRPr sz="1800">
              <a:solidFill>
                <a:schemeClr val="dk1"/>
              </a:solidFill>
              <a:latin typeface="Open Sans"/>
              <a:ea typeface="Open Sans"/>
              <a:cs typeface="Open Sans"/>
              <a:sym typeface="Open Sans"/>
            </a:endParaRPr>
          </a:p>
        </p:txBody>
      </p:sp>
      <p:sp>
        <p:nvSpPr>
          <p:cNvPr id="10679" name="Google Shape;10679;p64"/>
          <p:cNvSpPr txBox="1"/>
          <p:nvPr/>
        </p:nvSpPr>
        <p:spPr>
          <a:xfrm>
            <a:off x="3197655" y="2260625"/>
            <a:ext cx="1007400" cy="310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Venus</a:t>
            </a:r>
            <a:endParaRPr sz="1800">
              <a:solidFill>
                <a:schemeClr val="dk1"/>
              </a:solidFill>
              <a:latin typeface="Open Sans"/>
              <a:ea typeface="Open Sans"/>
              <a:cs typeface="Open Sans"/>
              <a:sym typeface="Open Sans"/>
            </a:endParaRPr>
          </a:p>
        </p:txBody>
      </p:sp>
      <p:sp>
        <p:nvSpPr>
          <p:cNvPr id="10680" name="Google Shape;10680;p64"/>
          <p:cNvSpPr txBox="1"/>
          <p:nvPr/>
        </p:nvSpPr>
        <p:spPr>
          <a:xfrm>
            <a:off x="3197655" y="1745625"/>
            <a:ext cx="1007400" cy="310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Mercury</a:t>
            </a:r>
            <a:endParaRPr sz="1800">
              <a:solidFill>
                <a:schemeClr val="dk1"/>
              </a:solidFill>
              <a:latin typeface="Open Sans"/>
              <a:ea typeface="Open Sans"/>
              <a:cs typeface="Open Sans"/>
              <a:sym typeface="Open Sans"/>
            </a:endParaRPr>
          </a:p>
        </p:txBody>
      </p:sp>
      <p:sp>
        <p:nvSpPr>
          <p:cNvPr id="10681" name="Google Shape;10681;p64"/>
          <p:cNvSpPr txBox="1"/>
          <p:nvPr/>
        </p:nvSpPr>
        <p:spPr>
          <a:xfrm>
            <a:off x="3197655" y="2775625"/>
            <a:ext cx="1007400" cy="310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Mars</a:t>
            </a:r>
            <a:endParaRPr sz="1800">
              <a:solidFill>
                <a:schemeClr val="dk1"/>
              </a:solidFill>
              <a:latin typeface="Open Sans"/>
              <a:ea typeface="Open Sans"/>
              <a:cs typeface="Open Sans"/>
              <a:sym typeface="Open Sans"/>
            </a:endParaRPr>
          </a:p>
        </p:txBody>
      </p:sp>
      <p:sp>
        <p:nvSpPr>
          <p:cNvPr id="10682" name="Google Shape;10682;p64"/>
          <p:cNvSpPr txBox="1"/>
          <p:nvPr/>
        </p:nvSpPr>
        <p:spPr>
          <a:xfrm>
            <a:off x="3197655" y="3290625"/>
            <a:ext cx="1007400" cy="310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Jupiter</a:t>
            </a:r>
            <a:endParaRPr sz="1800">
              <a:solidFill>
                <a:schemeClr val="dk1"/>
              </a:solidFill>
              <a:latin typeface="Open Sans"/>
              <a:ea typeface="Open Sans"/>
              <a:cs typeface="Open Sans"/>
              <a:sym typeface="Open Sans"/>
            </a:endParaRPr>
          </a:p>
        </p:txBody>
      </p:sp>
      <p:sp>
        <p:nvSpPr>
          <p:cNvPr id="10683" name="Google Shape;10683;p64"/>
          <p:cNvSpPr txBox="1"/>
          <p:nvPr/>
        </p:nvSpPr>
        <p:spPr>
          <a:xfrm>
            <a:off x="2082654" y="1745625"/>
            <a:ext cx="1007400" cy="310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Jupiter</a:t>
            </a:r>
            <a:endParaRPr sz="1800">
              <a:solidFill>
                <a:schemeClr val="dk1"/>
              </a:solidFill>
              <a:latin typeface="Open Sans"/>
              <a:ea typeface="Open Sans"/>
              <a:cs typeface="Open Sans"/>
              <a:sym typeface="Open Sans"/>
            </a:endParaRPr>
          </a:p>
        </p:txBody>
      </p:sp>
      <p:sp>
        <p:nvSpPr>
          <p:cNvPr id="10684" name="Google Shape;10684;p64"/>
          <p:cNvSpPr txBox="1"/>
          <p:nvPr/>
        </p:nvSpPr>
        <p:spPr>
          <a:xfrm>
            <a:off x="2082654" y="2260625"/>
            <a:ext cx="1007400" cy="310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Mercury</a:t>
            </a:r>
            <a:endParaRPr sz="1800">
              <a:solidFill>
                <a:schemeClr val="dk1"/>
              </a:solidFill>
              <a:latin typeface="Open Sans"/>
              <a:ea typeface="Open Sans"/>
              <a:cs typeface="Open Sans"/>
              <a:sym typeface="Open Sans"/>
            </a:endParaRPr>
          </a:p>
        </p:txBody>
      </p:sp>
      <p:sp>
        <p:nvSpPr>
          <p:cNvPr id="10685" name="Google Shape;10685;p64"/>
          <p:cNvSpPr txBox="1"/>
          <p:nvPr/>
        </p:nvSpPr>
        <p:spPr>
          <a:xfrm>
            <a:off x="2081368" y="2775625"/>
            <a:ext cx="1007400" cy="310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Saturn</a:t>
            </a:r>
            <a:endParaRPr sz="1800">
              <a:solidFill>
                <a:schemeClr val="dk1"/>
              </a:solidFill>
              <a:latin typeface="Open Sans"/>
              <a:ea typeface="Open Sans"/>
              <a:cs typeface="Open Sans"/>
              <a:sym typeface="Open Sans"/>
            </a:endParaRPr>
          </a:p>
        </p:txBody>
      </p:sp>
      <p:sp>
        <p:nvSpPr>
          <p:cNvPr id="10686" name="Google Shape;10686;p64"/>
          <p:cNvSpPr txBox="1"/>
          <p:nvPr/>
        </p:nvSpPr>
        <p:spPr>
          <a:xfrm>
            <a:off x="2081368" y="3290625"/>
            <a:ext cx="1007400" cy="310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Mars</a:t>
            </a:r>
            <a:endParaRPr sz="1800">
              <a:solidFill>
                <a:schemeClr val="dk1"/>
              </a:solidFill>
              <a:latin typeface="Open Sans"/>
              <a:ea typeface="Open Sans"/>
              <a:cs typeface="Open Sans"/>
              <a:sym typeface="Open Sans"/>
            </a:endParaRPr>
          </a:p>
        </p:txBody>
      </p:sp>
      <p:sp>
        <p:nvSpPr>
          <p:cNvPr id="10687" name="Google Shape;10687;p64"/>
          <p:cNvSpPr txBox="1"/>
          <p:nvPr/>
        </p:nvSpPr>
        <p:spPr>
          <a:xfrm>
            <a:off x="6728400" y="1733550"/>
            <a:ext cx="1469400" cy="2299200"/>
          </a:xfrm>
          <a:prstGeom prst="rect">
            <a:avLst/>
          </a:prstGeom>
          <a:noFill/>
          <a:ln>
            <a:noFill/>
          </a:ln>
        </p:spPr>
        <p:txBody>
          <a:bodyPr spcFirstLastPara="1" wrap="square" lIns="0" tIns="91425" rIns="0" bIns="91425" anchor="t" anchorCtr="0">
            <a:noAutofit/>
          </a:bodyPr>
          <a:lstStyle/>
          <a:p>
            <a:pPr marL="0" lvl="0" indent="-76200" algn="l" rtl="0">
              <a:lnSpc>
                <a:spcPct val="115000"/>
              </a:lnSpc>
              <a:spcBef>
                <a:spcPts val="0"/>
              </a:spcBef>
              <a:spcAft>
                <a:spcPts val="0"/>
              </a:spcAft>
              <a:buClr>
                <a:schemeClr val="accent2"/>
              </a:buClr>
              <a:buSzPts val="1200"/>
              <a:buFont typeface="Chilanka"/>
              <a:buChar char="●"/>
            </a:pPr>
            <a:r>
              <a:rPr lang="en" sz="1200">
                <a:solidFill>
                  <a:schemeClr val="dk2"/>
                </a:solidFill>
                <a:latin typeface="Chilanka"/>
                <a:ea typeface="Chilanka"/>
                <a:cs typeface="Chilanka"/>
                <a:sym typeface="Chilanka"/>
              </a:rPr>
              <a:t> Mars is a cold place</a:t>
            </a:r>
            <a:endParaRPr sz="1200">
              <a:solidFill>
                <a:schemeClr val="dk2"/>
              </a:solidFill>
              <a:latin typeface="Chilanka"/>
              <a:ea typeface="Chilanka"/>
              <a:cs typeface="Chilanka"/>
              <a:sym typeface="Chilanka"/>
            </a:endParaRPr>
          </a:p>
          <a:p>
            <a:pPr marL="0" lvl="0" indent="-76200" algn="l" rtl="0">
              <a:lnSpc>
                <a:spcPct val="115000"/>
              </a:lnSpc>
              <a:spcBef>
                <a:spcPts val="0"/>
              </a:spcBef>
              <a:spcAft>
                <a:spcPts val="0"/>
              </a:spcAft>
              <a:buClr>
                <a:schemeClr val="accent2"/>
              </a:buClr>
              <a:buSzPts val="1200"/>
              <a:buFont typeface="Chilanka"/>
              <a:buChar char="●"/>
            </a:pPr>
            <a:r>
              <a:rPr lang="en" sz="1200">
                <a:solidFill>
                  <a:schemeClr val="dk2"/>
                </a:solidFill>
                <a:latin typeface="Chilanka"/>
                <a:ea typeface="Chilanka"/>
                <a:cs typeface="Chilanka"/>
                <a:sym typeface="Chilanka"/>
              </a:rPr>
              <a:t> Jupiter is quite big                                                                                                                                                                                                                                                                                                                                    </a:t>
            </a:r>
            <a:endParaRPr sz="1200">
              <a:solidFill>
                <a:schemeClr val="dk2"/>
              </a:solidFill>
              <a:latin typeface="Chilanka"/>
              <a:ea typeface="Chilanka"/>
              <a:cs typeface="Chilanka"/>
              <a:sym typeface="Chilanka"/>
            </a:endParaRPr>
          </a:p>
        </p:txBody>
      </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bg>
      <p:bgPr>
        <a:solidFill>
          <a:schemeClr val="accent3"/>
        </a:solidFill>
        <a:effectLst/>
      </p:bgPr>
    </p:bg>
    <p:spTree>
      <p:nvGrpSpPr>
        <p:cNvPr id="1" name="Shape 10691"/>
        <p:cNvGrpSpPr/>
        <p:nvPr/>
      </p:nvGrpSpPr>
      <p:grpSpPr>
        <a:xfrm>
          <a:off x="0" y="0"/>
          <a:ext cx="0" cy="0"/>
          <a:chOff x="0" y="0"/>
          <a:chExt cx="0" cy="0"/>
        </a:xfrm>
      </p:grpSpPr>
      <p:grpSp>
        <p:nvGrpSpPr>
          <p:cNvPr id="10692" name="Google Shape;10692;p65"/>
          <p:cNvGrpSpPr/>
          <p:nvPr/>
        </p:nvGrpSpPr>
        <p:grpSpPr>
          <a:xfrm>
            <a:off x="-171311" y="-151200"/>
            <a:ext cx="9486623" cy="5269850"/>
            <a:chOff x="-171311" y="-151200"/>
            <a:chExt cx="9486623" cy="5269850"/>
          </a:xfrm>
        </p:grpSpPr>
        <p:grpSp>
          <p:nvGrpSpPr>
            <p:cNvPr id="10693" name="Google Shape;10693;p65"/>
            <p:cNvGrpSpPr/>
            <p:nvPr/>
          </p:nvGrpSpPr>
          <p:grpSpPr>
            <a:xfrm>
              <a:off x="-171311" y="-151200"/>
              <a:ext cx="9486623" cy="5269850"/>
              <a:chOff x="-171311" y="-151200"/>
              <a:chExt cx="9486623" cy="5269850"/>
            </a:xfrm>
          </p:grpSpPr>
          <p:sp>
            <p:nvSpPr>
              <p:cNvPr id="10694" name="Google Shape;10694;p65"/>
              <p:cNvSpPr/>
              <p:nvPr/>
            </p:nvSpPr>
            <p:spPr>
              <a:xfrm>
                <a:off x="206377" y="215071"/>
                <a:ext cx="8746362" cy="4696740"/>
              </a:xfrm>
              <a:custGeom>
                <a:avLst/>
                <a:gdLst/>
                <a:ahLst/>
                <a:cxnLst/>
                <a:rect l="l" t="t" r="r" b="b"/>
                <a:pathLst>
                  <a:path w="272940" h="146567" extrusionOk="0">
                    <a:moveTo>
                      <a:pt x="0" y="1"/>
                    </a:moveTo>
                    <a:lnTo>
                      <a:pt x="0" y="146566"/>
                    </a:lnTo>
                    <a:lnTo>
                      <a:pt x="272939" y="146566"/>
                    </a:lnTo>
                    <a:lnTo>
                      <a:pt x="272939"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695" name="Google Shape;10695;p65"/>
              <p:cNvGrpSpPr/>
              <p:nvPr/>
            </p:nvGrpSpPr>
            <p:grpSpPr>
              <a:xfrm>
                <a:off x="-171311" y="214206"/>
                <a:ext cx="9486623" cy="4696822"/>
                <a:chOff x="199599" y="194851"/>
                <a:chExt cx="9568915" cy="4737565"/>
              </a:xfrm>
            </p:grpSpPr>
            <p:sp>
              <p:nvSpPr>
                <p:cNvPr id="10696" name="Google Shape;10696;p65"/>
                <p:cNvSpPr/>
                <p:nvPr/>
              </p:nvSpPr>
              <p:spPr>
                <a:xfrm>
                  <a:off x="199599" y="194851"/>
                  <a:ext cx="4780697" cy="4737565"/>
                </a:xfrm>
                <a:custGeom>
                  <a:avLst/>
                  <a:gdLst/>
                  <a:ahLst/>
                  <a:cxnLst/>
                  <a:rect l="l" t="t" r="r" b="b"/>
                  <a:pathLst>
                    <a:path w="149187" h="147841" extrusionOk="0">
                      <a:moveTo>
                        <a:pt x="8395" y="2037"/>
                      </a:moveTo>
                      <a:lnTo>
                        <a:pt x="8395" y="7192"/>
                      </a:lnTo>
                      <a:lnTo>
                        <a:pt x="3227" y="7192"/>
                      </a:lnTo>
                      <a:lnTo>
                        <a:pt x="3227" y="2037"/>
                      </a:lnTo>
                      <a:close/>
                      <a:moveTo>
                        <a:pt x="14133" y="2037"/>
                      </a:moveTo>
                      <a:lnTo>
                        <a:pt x="14133" y="7192"/>
                      </a:lnTo>
                      <a:lnTo>
                        <a:pt x="8966" y="7192"/>
                      </a:lnTo>
                      <a:lnTo>
                        <a:pt x="8966" y="2037"/>
                      </a:lnTo>
                      <a:close/>
                      <a:moveTo>
                        <a:pt x="19860" y="2037"/>
                      </a:moveTo>
                      <a:lnTo>
                        <a:pt x="19860" y="7192"/>
                      </a:lnTo>
                      <a:lnTo>
                        <a:pt x="14693" y="7192"/>
                      </a:lnTo>
                      <a:lnTo>
                        <a:pt x="14693" y="2037"/>
                      </a:lnTo>
                      <a:close/>
                      <a:moveTo>
                        <a:pt x="25587" y="2037"/>
                      </a:moveTo>
                      <a:lnTo>
                        <a:pt x="25587" y="7192"/>
                      </a:lnTo>
                      <a:lnTo>
                        <a:pt x="20432" y="7192"/>
                      </a:lnTo>
                      <a:lnTo>
                        <a:pt x="20432" y="2037"/>
                      </a:lnTo>
                      <a:close/>
                      <a:moveTo>
                        <a:pt x="31326" y="2037"/>
                      </a:moveTo>
                      <a:lnTo>
                        <a:pt x="31326" y="7192"/>
                      </a:lnTo>
                      <a:lnTo>
                        <a:pt x="26159" y="7192"/>
                      </a:lnTo>
                      <a:lnTo>
                        <a:pt x="26159" y="2037"/>
                      </a:lnTo>
                      <a:close/>
                      <a:moveTo>
                        <a:pt x="37053" y="2037"/>
                      </a:moveTo>
                      <a:lnTo>
                        <a:pt x="37053" y="7192"/>
                      </a:lnTo>
                      <a:lnTo>
                        <a:pt x="31886" y="7192"/>
                      </a:lnTo>
                      <a:lnTo>
                        <a:pt x="31886" y="2037"/>
                      </a:lnTo>
                      <a:close/>
                      <a:moveTo>
                        <a:pt x="42780" y="2037"/>
                      </a:moveTo>
                      <a:lnTo>
                        <a:pt x="42780" y="7192"/>
                      </a:lnTo>
                      <a:lnTo>
                        <a:pt x="37625" y="7192"/>
                      </a:lnTo>
                      <a:lnTo>
                        <a:pt x="37625" y="2037"/>
                      </a:lnTo>
                      <a:close/>
                      <a:moveTo>
                        <a:pt x="48519" y="2037"/>
                      </a:moveTo>
                      <a:lnTo>
                        <a:pt x="48519" y="7192"/>
                      </a:lnTo>
                      <a:lnTo>
                        <a:pt x="43351" y="7192"/>
                      </a:lnTo>
                      <a:lnTo>
                        <a:pt x="43351" y="2037"/>
                      </a:lnTo>
                      <a:close/>
                      <a:moveTo>
                        <a:pt x="54246" y="2037"/>
                      </a:moveTo>
                      <a:lnTo>
                        <a:pt x="54246" y="7192"/>
                      </a:lnTo>
                      <a:lnTo>
                        <a:pt x="49090" y="7192"/>
                      </a:lnTo>
                      <a:lnTo>
                        <a:pt x="49090" y="2037"/>
                      </a:lnTo>
                      <a:close/>
                      <a:moveTo>
                        <a:pt x="59984" y="2037"/>
                      </a:moveTo>
                      <a:lnTo>
                        <a:pt x="59984" y="7192"/>
                      </a:lnTo>
                      <a:lnTo>
                        <a:pt x="54817" y="7192"/>
                      </a:lnTo>
                      <a:lnTo>
                        <a:pt x="54817" y="2037"/>
                      </a:lnTo>
                      <a:close/>
                      <a:moveTo>
                        <a:pt x="65711" y="2037"/>
                      </a:moveTo>
                      <a:lnTo>
                        <a:pt x="65711" y="7192"/>
                      </a:lnTo>
                      <a:lnTo>
                        <a:pt x="60544" y="7192"/>
                      </a:lnTo>
                      <a:lnTo>
                        <a:pt x="60544" y="2037"/>
                      </a:lnTo>
                      <a:close/>
                      <a:moveTo>
                        <a:pt x="71450" y="2037"/>
                      </a:moveTo>
                      <a:lnTo>
                        <a:pt x="71450" y="7192"/>
                      </a:lnTo>
                      <a:lnTo>
                        <a:pt x="66283" y="7192"/>
                      </a:lnTo>
                      <a:lnTo>
                        <a:pt x="66283" y="2037"/>
                      </a:lnTo>
                      <a:close/>
                      <a:moveTo>
                        <a:pt x="77177" y="2037"/>
                      </a:moveTo>
                      <a:lnTo>
                        <a:pt x="77177" y="7192"/>
                      </a:lnTo>
                      <a:lnTo>
                        <a:pt x="72010" y="7192"/>
                      </a:lnTo>
                      <a:lnTo>
                        <a:pt x="72010" y="2037"/>
                      </a:lnTo>
                      <a:close/>
                      <a:moveTo>
                        <a:pt x="82904" y="2037"/>
                      </a:moveTo>
                      <a:lnTo>
                        <a:pt x="82904" y="7192"/>
                      </a:lnTo>
                      <a:lnTo>
                        <a:pt x="77737" y="7192"/>
                      </a:lnTo>
                      <a:lnTo>
                        <a:pt x="77737" y="2037"/>
                      </a:lnTo>
                      <a:close/>
                      <a:moveTo>
                        <a:pt x="88643" y="2037"/>
                      </a:moveTo>
                      <a:lnTo>
                        <a:pt x="88643" y="7192"/>
                      </a:lnTo>
                      <a:lnTo>
                        <a:pt x="83475" y="7192"/>
                      </a:lnTo>
                      <a:lnTo>
                        <a:pt x="83475" y="2037"/>
                      </a:lnTo>
                      <a:close/>
                      <a:moveTo>
                        <a:pt x="94370" y="2037"/>
                      </a:moveTo>
                      <a:lnTo>
                        <a:pt x="94370" y="7192"/>
                      </a:lnTo>
                      <a:lnTo>
                        <a:pt x="89202" y="7192"/>
                      </a:lnTo>
                      <a:lnTo>
                        <a:pt x="89202" y="2037"/>
                      </a:lnTo>
                      <a:close/>
                      <a:moveTo>
                        <a:pt x="100109" y="2037"/>
                      </a:moveTo>
                      <a:lnTo>
                        <a:pt x="100109" y="7192"/>
                      </a:lnTo>
                      <a:lnTo>
                        <a:pt x="94941" y="7192"/>
                      </a:lnTo>
                      <a:lnTo>
                        <a:pt x="94941" y="2037"/>
                      </a:lnTo>
                      <a:close/>
                      <a:moveTo>
                        <a:pt x="105835" y="2037"/>
                      </a:moveTo>
                      <a:lnTo>
                        <a:pt x="105835" y="7192"/>
                      </a:lnTo>
                      <a:lnTo>
                        <a:pt x="100668" y="7192"/>
                      </a:lnTo>
                      <a:lnTo>
                        <a:pt x="100668" y="2037"/>
                      </a:lnTo>
                      <a:close/>
                      <a:moveTo>
                        <a:pt x="111562" y="2037"/>
                      </a:moveTo>
                      <a:lnTo>
                        <a:pt x="111562" y="7192"/>
                      </a:lnTo>
                      <a:lnTo>
                        <a:pt x="106407" y="7192"/>
                      </a:lnTo>
                      <a:lnTo>
                        <a:pt x="106407" y="2037"/>
                      </a:lnTo>
                      <a:close/>
                      <a:moveTo>
                        <a:pt x="117301" y="2037"/>
                      </a:moveTo>
                      <a:lnTo>
                        <a:pt x="117301" y="7192"/>
                      </a:lnTo>
                      <a:lnTo>
                        <a:pt x="112134" y="7192"/>
                      </a:lnTo>
                      <a:lnTo>
                        <a:pt x="112134" y="2037"/>
                      </a:lnTo>
                      <a:close/>
                      <a:moveTo>
                        <a:pt x="123028" y="2037"/>
                      </a:moveTo>
                      <a:lnTo>
                        <a:pt x="123028" y="7192"/>
                      </a:lnTo>
                      <a:lnTo>
                        <a:pt x="117861" y="7192"/>
                      </a:lnTo>
                      <a:lnTo>
                        <a:pt x="117861" y="2037"/>
                      </a:lnTo>
                      <a:close/>
                      <a:moveTo>
                        <a:pt x="128767" y="2037"/>
                      </a:moveTo>
                      <a:lnTo>
                        <a:pt x="128767" y="7192"/>
                      </a:lnTo>
                      <a:lnTo>
                        <a:pt x="123600" y="7192"/>
                      </a:lnTo>
                      <a:lnTo>
                        <a:pt x="123600" y="2037"/>
                      </a:lnTo>
                      <a:close/>
                      <a:moveTo>
                        <a:pt x="134494" y="2037"/>
                      </a:moveTo>
                      <a:lnTo>
                        <a:pt x="134494" y="7192"/>
                      </a:lnTo>
                      <a:lnTo>
                        <a:pt x="129326" y="7192"/>
                      </a:lnTo>
                      <a:lnTo>
                        <a:pt x="129326" y="2037"/>
                      </a:lnTo>
                      <a:close/>
                      <a:moveTo>
                        <a:pt x="140221" y="2037"/>
                      </a:moveTo>
                      <a:lnTo>
                        <a:pt x="140221" y="7192"/>
                      </a:lnTo>
                      <a:lnTo>
                        <a:pt x="135065" y="7192"/>
                      </a:lnTo>
                      <a:lnTo>
                        <a:pt x="135065" y="2037"/>
                      </a:lnTo>
                      <a:close/>
                      <a:moveTo>
                        <a:pt x="145959" y="2037"/>
                      </a:moveTo>
                      <a:lnTo>
                        <a:pt x="145959" y="7204"/>
                      </a:lnTo>
                      <a:lnTo>
                        <a:pt x="140792" y="7204"/>
                      </a:lnTo>
                      <a:lnTo>
                        <a:pt x="140792" y="2037"/>
                      </a:lnTo>
                      <a:close/>
                      <a:moveTo>
                        <a:pt x="8395" y="7763"/>
                      </a:moveTo>
                      <a:lnTo>
                        <a:pt x="8395" y="12919"/>
                      </a:lnTo>
                      <a:lnTo>
                        <a:pt x="3227" y="12919"/>
                      </a:lnTo>
                      <a:lnTo>
                        <a:pt x="3227" y="7763"/>
                      </a:lnTo>
                      <a:close/>
                      <a:moveTo>
                        <a:pt x="14122" y="7763"/>
                      </a:moveTo>
                      <a:lnTo>
                        <a:pt x="14110" y="12931"/>
                      </a:lnTo>
                      <a:lnTo>
                        <a:pt x="8966" y="12931"/>
                      </a:lnTo>
                      <a:lnTo>
                        <a:pt x="8966" y="7763"/>
                      </a:lnTo>
                      <a:close/>
                      <a:moveTo>
                        <a:pt x="19848" y="7763"/>
                      </a:moveTo>
                      <a:lnTo>
                        <a:pt x="19848" y="12931"/>
                      </a:lnTo>
                      <a:lnTo>
                        <a:pt x="14693" y="12931"/>
                      </a:lnTo>
                      <a:lnTo>
                        <a:pt x="14693" y="7763"/>
                      </a:lnTo>
                      <a:close/>
                      <a:moveTo>
                        <a:pt x="25587" y="7763"/>
                      </a:moveTo>
                      <a:lnTo>
                        <a:pt x="25575" y="12931"/>
                      </a:lnTo>
                      <a:lnTo>
                        <a:pt x="20432" y="12931"/>
                      </a:lnTo>
                      <a:lnTo>
                        <a:pt x="20432" y="7763"/>
                      </a:lnTo>
                      <a:close/>
                      <a:moveTo>
                        <a:pt x="31314" y="7763"/>
                      </a:moveTo>
                      <a:lnTo>
                        <a:pt x="31314" y="12931"/>
                      </a:lnTo>
                      <a:lnTo>
                        <a:pt x="26159" y="12931"/>
                      </a:lnTo>
                      <a:lnTo>
                        <a:pt x="26159" y="7763"/>
                      </a:lnTo>
                      <a:close/>
                      <a:moveTo>
                        <a:pt x="37053" y="7763"/>
                      </a:moveTo>
                      <a:lnTo>
                        <a:pt x="37041" y="12931"/>
                      </a:lnTo>
                      <a:lnTo>
                        <a:pt x="31886" y="12931"/>
                      </a:lnTo>
                      <a:lnTo>
                        <a:pt x="31886" y="7763"/>
                      </a:lnTo>
                      <a:close/>
                      <a:moveTo>
                        <a:pt x="42780" y="7763"/>
                      </a:moveTo>
                      <a:lnTo>
                        <a:pt x="42768" y="12931"/>
                      </a:lnTo>
                      <a:lnTo>
                        <a:pt x="37625" y="12931"/>
                      </a:lnTo>
                      <a:lnTo>
                        <a:pt x="37625" y="7763"/>
                      </a:lnTo>
                      <a:close/>
                      <a:moveTo>
                        <a:pt x="48507" y="7763"/>
                      </a:moveTo>
                      <a:lnTo>
                        <a:pt x="48507" y="12931"/>
                      </a:lnTo>
                      <a:lnTo>
                        <a:pt x="43351" y="12931"/>
                      </a:lnTo>
                      <a:lnTo>
                        <a:pt x="43351" y="7763"/>
                      </a:lnTo>
                      <a:close/>
                      <a:moveTo>
                        <a:pt x="54246" y="7763"/>
                      </a:moveTo>
                      <a:lnTo>
                        <a:pt x="54234" y="12931"/>
                      </a:lnTo>
                      <a:lnTo>
                        <a:pt x="49090" y="12931"/>
                      </a:lnTo>
                      <a:lnTo>
                        <a:pt x="49090" y="7763"/>
                      </a:lnTo>
                      <a:close/>
                      <a:moveTo>
                        <a:pt x="59973" y="7763"/>
                      </a:moveTo>
                      <a:lnTo>
                        <a:pt x="59973" y="12931"/>
                      </a:lnTo>
                      <a:lnTo>
                        <a:pt x="54817" y="12931"/>
                      </a:lnTo>
                      <a:lnTo>
                        <a:pt x="54817" y="7763"/>
                      </a:lnTo>
                      <a:close/>
                      <a:moveTo>
                        <a:pt x="65699" y="7763"/>
                      </a:moveTo>
                      <a:lnTo>
                        <a:pt x="65699" y="12931"/>
                      </a:lnTo>
                      <a:lnTo>
                        <a:pt x="60544" y="12931"/>
                      </a:lnTo>
                      <a:lnTo>
                        <a:pt x="60544" y="7763"/>
                      </a:lnTo>
                      <a:close/>
                      <a:moveTo>
                        <a:pt x="71438" y="7763"/>
                      </a:moveTo>
                      <a:lnTo>
                        <a:pt x="71426" y="12931"/>
                      </a:lnTo>
                      <a:lnTo>
                        <a:pt x="66283" y="12931"/>
                      </a:lnTo>
                      <a:lnTo>
                        <a:pt x="66283" y="7763"/>
                      </a:lnTo>
                      <a:close/>
                      <a:moveTo>
                        <a:pt x="77165" y="7763"/>
                      </a:moveTo>
                      <a:lnTo>
                        <a:pt x="77165" y="12931"/>
                      </a:lnTo>
                      <a:lnTo>
                        <a:pt x="72010" y="12931"/>
                      </a:lnTo>
                      <a:lnTo>
                        <a:pt x="72010" y="7763"/>
                      </a:lnTo>
                      <a:close/>
                      <a:moveTo>
                        <a:pt x="82904" y="7763"/>
                      </a:moveTo>
                      <a:lnTo>
                        <a:pt x="82892" y="12931"/>
                      </a:lnTo>
                      <a:lnTo>
                        <a:pt x="77737" y="12931"/>
                      </a:lnTo>
                      <a:lnTo>
                        <a:pt x="77737" y="7763"/>
                      </a:lnTo>
                      <a:close/>
                      <a:moveTo>
                        <a:pt x="88631" y="7763"/>
                      </a:moveTo>
                      <a:lnTo>
                        <a:pt x="88631" y="12931"/>
                      </a:lnTo>
                      <a:lnTo>
                        <a:pt x="83475" y="12931"/>
                      </a:lnTo>
                      <a:lnTo>
                        <a:pt x="83475" y="7763"/>
                      </a:lnTo>
                      <a:close/>
                      <a:moveTo>
                        <a:pt x="94370" y="7763"/>
                      </a:moveTo>
                      <a:lnTo>
                        <a:pt x="94358" y="12931"/>
                      </a:lnTo>
                      <a:lnTo>
                        <a:pt x="89202" y="12931"/>
                      </a:lnTo>
                      <a:lnTo>
                        <a:pt x="89202" y="7763"/>
                      </a:lnTo>
                      <a:close/>
                      <a:moveTo>
                        <a:pt x="100097" y="7763"/>
                      </a:moveTo>
                      <a:lnTo>
                        <a:pt x="100085" y="12931"/>
                      </a:lnTo>
                      <a:lnTo>
                        <a:pt x="94941" y="12931"/>
                      </a:lnTo>
                      <a:lnTo>
                        <a:pt x="94941" y="7763"/>
                      </a:lnTo>
                      <a:close/>
                      <a:moveTo>
                        <a:pt x="105824" y="7763"/>
                      </a:moveTo>
                      <a:lnTo>
                        <a:pt x="105824" y="12931"/>
                      </a:lnTo>
                      <a:lnTo>
                        <a:pt x="100668" y="12931"/>
                      </a:lnTo>
                      <a:lnTo>
                        <a:pt x="100668" y="7763"/>
                      </a:lnTo>
                      <a:close/>
                      <a:moveTo>
                        <a:pt x="111562" y="7763"/>
                      </a:moveTo>
                      <a:lnTo>
                        <a:pt x="111550" y="12931"/>
                      </a:lnTo>
                      <a:lnTo>
                        <a:pt x="106407" y="12931"/>
                      </a:lnTo>
                      <a:lnTo>
                        <a:pt x="106407" y="7763"/>
                      </a:lnTo>
                      <a:close/>
                      <a:moveTo>
                        <a:pt x="117289" y="7763"/>
                      </a:moveTo>
                      <a:lnTo>
                        <a:pt x="117289" y="12931"/>
                      </a:lnTo>
                      <a:lnTo>
                        <a:pt x="112134" y="12931"/>
                      </a:lnTo>
                      <a:lnTo>
                        <a:pt x="112134" y="7763"/>
                      </a:lnTo>
                      <a:close/>
                      <a:moveTo>
                        <a:pt x="123028" y="7763"/>
                      </a:moveTo>
                      <a:lnTo>
                        <a:pt x="123016" y="12931"/>
                      </a:lnTo>
                      <a:lnTo>
                        <a:pt x="117861" y="12931"/>
                      </a:lnTo>
                      <a:lnTo>
                        <a:pt x="117861" y="7763"/>
                      </a:lnTo>
                      <a:close/>
                      <a:moveTo>
                        <a:pt x="128755" y="7763"/>
                      </a:moveTo>
                      <a:lnTo>
                        <a:pt x="128743" y="12931"/>
                      </a:lnTo>
                      <a:lnTo>
                        <a:pt x="123600" y="12931"/>
                      </a:lnTo>
                      <a:lnTo>
                        <a:pt x="123600" y="7763"/>
                      </a:lnTo>
                      <a:close/>
                      <a:moveTo>
                        <a:pt x="134494" y="7763"/>
                      </a:moveTo>
                      <a:lnTo>
                        <a:pt x="134494" y="12919"/>
                      </a:lnTo>
                      <a:lnTo>
                        <a:pt x="129326" y="12931"/>
                      </a:lnTo>
                      <a:lnTo>
                        <a:pt x="129326" y="7763"/>
                      </a:lnTo>
                      <a:close/>
                      <a:moveTo>
                        <a:pt x="140209" y="7763"/>
                      </a:moveTo>
                      <a:lnTo>
                        <a:pt x="140209" y="12919"/>
                      </a:lnTo>
                      <a:lnTo>
                        <a:pt x="135053" y="12931"/>
                      </a:lnTo>
                      <a:lnTo>
                        <a:pt x="135053" y="7763"/>
                      </a:lnTo>
                      <a:close/>
                      <a:moveTo>
                        <a:pt x="145959" y="7763"/>
                      </a:moveTo>
                      <a:lnTo>
                        <a:pt x="145959" y="12931"/>
                      </a:lnTo>
                      <a:lnTo>
                        <a:pt x="140792" y="12931"/>
                      </a:lnTo>
                      <a:lnTo>
                        <a:pt x="140792" y="7763"/>
                      </a:lnTo>
                      <a:close/>
                      <a:moveTo>
                        <a:pt x="8395" y="13490"/>
                      </a:moveTo>
                      <a:lnTo>
                        <a:pt x="8395" y="18658"/>
                      </a:lnTo>
                      <a:lnTo>
                        <a:pt x="3227" y="18658"/>
                      </a:lnTo>
                      <a:lnTo>
                        <a:pt x="3227" y="13490"/>
                      </a:lnTo>
                      <a:close/>
                      <a:moveTo>
                        <a:pt x="14110" y="13502"/>
                      </a:moveTo>
                      <a:lnTo>
                        <a:pt x="14110" y="18658"/>
                      </a:lnTo>
                      <a:lnTo>
                        <a:pt x="8966" y="18658"/>
                      </a:lnTo>
                      <a:lnTo>
                        <a:pt x="8966" y="13502"/>
                      </a:lnTo>
                      <a:close/>
                      <a:moveTo>
                        <a:pt x="19848" y="13502"/>
                      </a:moveTo>
                      <a:lnTo>
                        <a:pt x="19848" y="18658"/>
                      </a:lnTo>
                      <a:lnTo>
                        <a:pt x="14693" y="18658"/>
                      </a:lnTo>
                      <a:lnTo>
                        <a:pt x="14693" y="13502"/>
                      </a:lnTo>
                      <a:close/>
                      <a:moveTo>
                        <a:pt x="25587" y="13502"/>
                      </a:moveTo>
                      <a:lnTo>
                        <a:pt x="25575" y="18658"/>
                      </a:lnTo>
                      <a:lnTo>
                        <a:pt x="20432" y="18658"/>
                      </a:lnTo>
                      <a:lnTo>
                        <a:pt x="20432" y="13502"/>
                      </a:lnTo>
                      <a:close/>
                      <a:moveTo>
                        <a:pt x="31314" y="13502"/>
                      </a:moveTo>
                      <a:lnTo>
                        <a:pt x="31314" y="18658"/>
                      </a:lnTo>
                      <a:lnTo>
                        <a:pt x="26159" y="18658"/>
                      </a:lnTo>
                      <a:lnTo>
                        <a:pt x="26159" y="13502"/>
                      </a:lnTo>
                      <a:close/>
                      <a:moveTo>
                        <a:pt x="37053" y="13502"/>
                      </a:moveTo>
                      <a:lnTo>
                        <a:pt x="37041" y="18658"/>
                      </a:lnTo>
                      <a:lnTo>
                        <a:pt x="31886" y="18658"/>
                      </a:lnTo>
                      <a:lnTo>
                        <a:pt x="31886" y="13502"/>
                      </a:lnTo>
                      <a:close/>
                      <a:moveTo>
                        <a:pt x="42780" y="13502"/>
                      </a:moveTo>
                      <a:lnTo>
                        <a:pt x="42768" y="18658"/>
                      </a:lnTo>
                      <a:lnTo>
                        <a:pt x="37625" y="18658"/>
                      </a:lnTo>
                      <a:lnTo>
                        <a:pt x="37625" y="13502"/>
                      </a:lnTo>
                      <a:close/>
                      <a:moveTo>
                        <a:pt x="48507" y="13502"/>
                      </a:moveTo>
                      <a:lnTo>
                        <a:pt x="48507" y="18658"/>
                      </a:lnTo>
                      <a:lnTo>
                        <a:pt x="43351" y="18658"/>
                      </a:lnTo>
                      <a:lnTo>
                        <a:pt x="43351" y="13502"/>
                      </a:lnTo>
                      <a:close/>
                      <a:moveTo>
                        <a:pt x="54246" y="13502"/>
                      </a:moveTo>
                      <a:lnTo>
                        <a:pt x="54234" y="18658"/>
                      </a:lnTo>
                      <a:lnTo>
                        <a:pt x="49090" y="18658"/>
                      </a:lnTo>
                      <a:lnTo>
                        <a:pt x="49090" y="13502"/>
                      </a:lnTo>
                      <a:close/>
                      <a:moveTo>
                        <a:pt x="59973" y="13502"/>
                      </a:moveTo>
                      <a:lnTo>
                        <a:pt x="59973" y="18658"/>
                      </a:lnTo>
                      <a:lnTo>
                        <a:pt x="54817" y="18658"/>
                      </a:lnTo>
                      <a:lnTo>
                        <a:pt x="54817" y="13502"/>
                      </a:lnTo>
                      <a:close/>
                      <a:moveTo>
                        <a:pt x="65699" y="13502"/>
                      </a:moveTo>
                      <a:lnTo>
                        <a:pt x="65699" y="18658"/>
                      </a:lnTo>
                      <a:lnTo>
                        <a:pt x="60544" y="18658"/>
                      </a:lnTo>
                      <a:lnTo>
                        <a:pt x="60544" y="13502"/>
                      </a:lnTo>
                      <a:close/>
                      <a:moveTo>
                        <a:pt x="71438" y="13502"/>
                      </a:moveTo>
                      <a:lnTo>
                        <a:pt x="71438" y="18658"/>
                      </a:lnTo>
                      <a:lnTo>
                        <a:pt x="66283" y="18658"/>
                      </a:lnTo>
                      <a:lnTo>
                        <a:pt x="66283" y="13502"/>
                      </a:lnTo>
                      <a:close/>
                      <a:moveTo>
                        <a:pt x="77165" y="13502"/>
                      </a:moveTo>
                      <a:lnTo>
                        <a:pt x="77165" y="18658"/>
                      </a:lnTo>
                      <a:lnTo>
                        <a:pt x="72010" y="18658"/>
                      </a:lnTo>
                      <a:lnTo>
                        <a:pt x="72010" y="13502"/>
                      </a:lnTo>
                      <a:close/>
                      <a:moveTo>
                        <a:pt x="82904" y="13502"/>
                      </a:moveTo>
                      <a:lnTo>
                        <a:pt x="82892" y="18658"/>
                      </a:lnTo>
                      <a:lnTo>
                        <a:pt x="77737" y="18658"/>
                      </a:lnTo>
                      <a:lnTo>
                        <a:pt x="77737" y="13502"/>
                      </a:lnTo>
                      <a:close/>
                      <a:moveTo>
                        <a:pt x="88631" y="13502"/>
                      </a:moveTo>
                      <a:lnTo>
                        <a:pt x="88631" y="18658"/>
                      </a:lnTo>
                      <a:lnTo>
                        <a:pt x="83475" y="18658"/>
                      </a:lnTo>
                      <a:lnTo>
                        <a:pt x="83475" y="13502"/>
                      </a:lnTo>
                      <a:close/>
                      <a:moveTo>
                        <a:pt x="94370" y="13502"/>
                      </a:moveTo>
                      <a:lnTo>
                        <a:pt x="94358" y="18658"/>
                      </a:lnTo>
                      <a:lnTo>
                        <a:pt x="89202" y="18658"/>
                      </a:lnTo>
                      <a:lnTo>
                        <a:pt x="89202" y="13502"/>
                      </a:lnTo>
                      <a:close/>
                      <a:moveTo>
                        <a:pt x="100097" y="13502"/>
                      </a:moveTo>
                      <a:lnTo>
                        <a:pt x="100097" y="18658"/>
                      </a:lnTo>
                      <a:lnTo>
                        <a:pt x="94941" y="18658"/>
                      </a:lnTo>
                      <a:lnTo>
                        <a:pt x="94941" y="13502"/>
                      </a:lnTo>
                      <a:close/>
                      <a:moveTo>
                        <a:pt x="105824" y="13502"/>
                      </a:moveTo>
                      <a:lnTo>
                        <a:pt x="105824" y="18658"/>
                      </a:lnTo>
                      <a:lnTo>
                        <a:pt x="100668" y="18658"/>
                      </a:lnTo>
                      <a:lnTo>
                        <a:pt x="100668" y="13502"/>
                      </a:lnTo>
                      <a:close/>
                      <a:moveTo>
                        <a:pt x="111562" y="13502"/>
                      </a:moveTo>
                      <a:lnTo>
                        <a:pt x="111550" y="18658"/>
                      </a:lnTo>
                      <a:lnTo>
                        <a:pt x="106407" y="18658"/>
                      </a:lnTo>
                      <a:lnTo>
                        <a:pt x="106407" y="13502"/>
                      </a:lnTo>
                      <a:close/>
                      <a:moveTo>
                        <a:pt x="117289" y="13502"/>
                      </a:moveTo>
                      <a:lnTo>
                        <a:pt x="117289" y="18658"/>
                      </a:lnTo>
                      <a:lnTo>
                        <a:pt x="112134" y="18658"/>
                      </a:lnTo>
                      <a:lnTo>
                        <a:pt x="112134" y="13502"/>
                      </a:lnTo>
                      <a:close/>
                      <a:moveTo>
                        <a:pt x="123028" y="13502"/>
                      </a:moveTo>
                      <a:lnTo>
                        <a:pt x="123016" y="18658"/>
                      </a:lnTo>
                      <a:lnTo>
                        <a:pt x="117861" y="18658"/>
                      </a:lnTo>
                      <a:lnTo>
                        <a:pt x="117861" y="13502"/>
                      </a:lnTo>
                      <a:close/>
                      <a:moveTo>
                        <a:pt x="128755" y="13502"/>
                      </a:moveTo>
                      <a:lnTo>
                        <a:pt x="128755" y="18658"/>
                      </a:lnTo>
                      <a:lnTo>
                        <a:pt x="123588" y="18658"/>
                      </a:lnTo>
                      <a:lnTo>
                        <a:pt x="123588" y="13502"/>
                      </a:lnTo>
                      <a:close/>
                      <a:moveTo>
                        <a:pt x="134494" y="13502"/>
                      </a:moveTo>
                      <a:lnTo>
                        <a:pt x="134494" y="18658"/>
                      </a:lnTo>
                      <a:lnTo>
                        <a:pt x="129326" y="18658"/>
                      </a:lnTo>
                      <a:lnTo>
                        <a:pt x="129326" y="13502"/>
                      </a:lnTo>
                      <a:close/>
                      <a:moveTo>
                        <a:pt x="140209" y="13502"/>
                      </a:moveTo>
                      <a:lnTo>
                        <a:pt x="140209" y="18658"/>
                      </a:lnTo>
                      <a:lnTo>
                        <a:pt x="135053" y="18658"/>
                      </a:lnTo>
                      <a:lnTo>
                        <a:pt x="135053" y="13502"/>
                      </a:lnTo>
                      <a:close/>
                      <a:moveTo>
                        <a:pt x="145959" y="13502"/>
                      </a:moveTo>
                      <a:lnTo>
                        <a:pt x="145959" y="18658"/>
                      </a:lnTo>
                      <a:lnTo>
                        <a:pt x="140792" y="18658"/>
                      </a:lnTo>
                      <a:lnTo>
                        <a:pt x="140792" y="13502"/>
                      </a:lnTo>
                      <a:close/>
                      <a:moveTo>
                        <a:pt x="8395" y="19229"/>
                      </a:moveTo>
                      <a:lnTo>
                        <a:pt x="8395" y="24385"/>
                      </a:lnTo>
                      <a:lnTo>
                        <a:pt x="3227" y="24385"/>
                      </a:lnTo>
                      <a:lnTo>
                        <a:pt x="3227" y="19229"/>
                      </a:lnTo>
                      <a:close/>
                      <a:moveTo>
                        <a:pt x="14110" y="19229"/>
                      </a:moveTo>
                      <a:lnTo>
                        <a:pt x="14110" y="24385"/>
                      </a:lnTo>
                      <a:lnTo>
                        <a:pt x="8966" y="24385"/>
                      </a:lnTo>
                      <a:lnTo>
                        <a:pt x="8966" y="19229"/>
                      </a:lnTo>
                      <a:close/>
                      <a:moveTo>
                        <a:pt x="19848" y="19229"/>
                      </a:moveTo>
                      <a:lnTo>
                        <a:pt x="19848" y="24385"/>
                      </a:lnTo>
                      <a:lnTo>
                        <a:pt x="14693" y="24385"/>
                      </a:lnTo>
                      <a:lnTo>
                        <a:pt x="14693" y="19229"/>
                      </a:lnTo>
                      <a:close/>
                      <a:moveTo>
                        <a:pt x="25587" y="19229"/>
                      </a:moveTo>
                      <a:lnTo>
                        <a:pt x="25575" y="24385"/>
                      </a:lnTo>
                      <a:lnTo>
                        <a:pt x="20432" y="24385"/>
                      </a:lnTo>
                      <a:lnTo>
                        <a:pt x="20432" y="19229"/>
                      </a:lnTo>
                      <a:close/>
                      <a:moveTo>
                        <a:pt x="31314" y="19229"/>
                      </a:moveTo>
                      <a:lnTo>
                        <a:pt x="31314" y="24385"/>
                      </a:lnTo>
                      <a:lnTo>
                        <a:pt x="26159" y="24385"/>
                      </a:lnTo>
                      <a:lnTo>
                        <a:pt x="26159" y="19229"/>
                      </a:lnTo>
                      <a:close/>
                      <a:moveTo>
                        <a:pt x="37053" y="19229"/>
                      </a:moveTo>
                      <a:lnTo>
                        <a:pt x="37041" y="24385"/>
                      </a:lnTo>
                      <a:lnTo>
                        <a:pt x="31886" y="24385"/>
                      </a:lnTo>
                      <a:lnTo>
                        <a:pt x="31886" y="19229"/>
                      </a:lnTo>
                      <a:close/>
                      <a:moveTo>
                        <a:pt x="42780" y="19229"/>
                      </a:moveTo>
                      <a:lnTo>
                        <a:pt x="42780" y="24385"/>
                      </a:lnTo>
                      <a:lnTo>
                        <a:pt x="37625" y="24385"/>
                      </a:lnTo>
                      <a:lnTo>
                        <a:pt x="37625" y="19229"/>
                      </a:lnTo>
                      <a:close/>
                      <a:moveTo>
                        <a:pt x="48507" y="19229"/>
                      </a:moveTo>
                      <a:lnTo>
                        <a:pt x="48507" y="24385"/>
                      </a:lnTo>
                      <a:lnTo>
                        <a:pt x="43351" y="24385"/>
                      </a:lnTo>
                      <a:lnTo>
                        <a:pt x="43351" y="19229"/>
                      </a:lnTo>
                      <a:close/>
                      <a:moveTo>
                        <a:pt x="54246" y="19229"/>
                      </a:moveTo>
                      <a:lnTo>
                        <a:pt x="54234" y="24385"/>
                      </a:lnTo>
                      <a:lnTo>
                        <a:pt x="49090" y="24385"/>
                      </a:lnTo>
                      <a:lnTo>
                        <a:pt x="49090" y="19229"/>
                      </a:lnTo>
                      <a:close/>
                      <a:moveTo>
                        <a:pt x="59973" y="19229"/>
                      </a:moveTo>
                      <a:lnTo>
                        <a:pt x="59973" y="24385"/>
                      </a:lnTo>
                      <a:lnTo>
                        <a:pt x="54817" y="24385"/>
                      </a:lnTo>
                      <a:lnTo>
                        <a:pt x="54817" y="19229"/>
                      </a:lnTo>
                      <a:close/>
                      <a:moveTo>
                        <a:pt x="65699" y="19229"/>
                      </a:moveTo>
                      <a:lnTo>
                        <a:pt x="65699" y="24385"/>
                      </a:lnTo>
                      <a:lnTo>
                        <a:pt x="60544" y="24385"/>
                      </a:lnTo>
                      <a:lnTo>
                        <a:pt x="60544" y="19229"/>
                      </a:lnTo>
                      <a:close/>
                      <a:moveTo>
                        <a:pt x="71438" y="19229"/>
                      </a:moveTo>
                      <a:lnTo>
                        <a:pt x="71438" y="24385"/>
                      </a:lnTo>
                      <a:lnTo>
                        <a:pt x="66283" y="24385"/>
                      </a:lnTo>
                      <a:lnTo>
                        <a:pt x="66283" y="19229"/>
                      </a:lnTo>
                      <a:close/>
                      <a:moveTo>
                        <a:pt x="77165" y="19229"/>
                      </a:moveTo>
                      <a:lnTo>
                        <a:pt x="77165" y="24385"/>
                      </a:lnTo>
                      <a:lnTo>
                        <a:pt x="72010" y="24385"/>
                      </a:lnTo>
                      <a:lnTo>
                        <a:pt x="72010" y="19229"/>
                      </a:lnTo>
                      <a:close/>
                      <a:moveTo>
                        <a:pt x="82904" y="19229"/>
                      </a:moveTo>
                      <a:lnTo>
                        <a:pt x="82892" y="24385"/>
                      </a:lnTo>
                      <a:lnTo>
                        <a:pt x="77737" y="24385"/>
                      </a:lnTo>
                      <a:lnTo>
                        <a:pt x="77737" y="19229"/>
                      </a:lnTo>
                      <a:close/>
                      <a:moveTo>
                        <a:pt x="88631" y="19229"/>
                      </a:moveTo>
                      <a:lnTo>
                        <a:pt x="88631" y="24385"/>
                      </a:lnTo>
                      <a:lnTo>
                        <a:pt x="83475" y="24385"/>
                      </a:lnTo>
                      <a:lnTo>
                        <a:pt x="83475" y="19229"/>
                      </a:lnTo>
                      <a:close/>
                      <a:moveTo>
                        <a:pt x="94370" y="19229"/>
                      </a:moveTo>
                      <a:lnTo>
                        <a:pt x="94358" y="24385"/>
                      </a:lnTo>
                      <a:lnTo>
                        <a:pt x="89202" y="24385"/>
                      </a:lnTo>
                      <a:lnTo>
                        <a:pt x="89202" y="19229"/>
                      </a:lnTo>
                      <a:close/>
                      <a:moveTo>
                        <a:pt x="100097" y="19229"/>
                      </a:moveTo>
                      <a:lnTo>
                        <a:pt x="100097" y="24385"/>
                      </a:lnTo>
                      <a:lnTo>
                        <a:pt x="94941" y="24385"/>
                      </a:lnTo>
                      <a:lnTo>
                        <a:pt x="94941" y="19229"/>
                      </a:lnTo>
                      <a:close/>
                      <a:moveTo>
                        <a:pt x="105824" y="19229"/>
                      </a:moveTo>
                      <a:lnTo>
                        <a:pt x="105824" y="24385"/>
                      </a:lnTo>
                      <a:lnTo>
                        <a:pt x="100668" y="24385"/>
                      </a:lnTo>
                      <a:lnTo>
                        <a:pt x="100668" y="19229"/>
                      </a:lnTo>
                      <a:close/>
                      <a:moveTo>
                        <a:pt x="111562" y="19229"/>
                      </a:moveTo>
                      <a:lnTo>
                        <a:pt x="111550" y="24385"/>
                      </a:lnTo>
                      <a:lnTo>
                        <a:pt x="106407" y="24385"/>
                      </a:lnTo>
                      <a:lnTo>
                        <a:pt x="106407" y="19229"/>
                      </a:lnTo>
                      <a:close/>
                      <a:moveTo>
                        <a:pt x="117289" y="19229"/>
                      </a:moveTo>
                      <a:lnTo>
                        <a:pt x="117289" y="24385"/>
                      </a:lnTo>
                      <a:lnTo>
                        <a:pt x="112134" y="24385"/>
                      </a:lnTo>
                      <a:lnTo>
                        <a:pt x="112134" y="19229"/>
                      </a:lnTo>
                      <a:close/>
                      <a:moveTo>
                        <a:pt x="123016" y="19229"/>
                      </a:moveTo>
                      <a:lnTo>
                        <a:pt x="123016" y="24385"/>
                      </a:lnTo>
                      <a:lnTo>
                        <a:pt x="117861" y="24385"/>
                      </a:lnTo>
                      <a:lnTo>
                        <a:pt x="117861" y="19229"/>
                      </a:lnTo>
                      <a:close/>
                      <a:moveTo>
                        <a:pt x="128755" y="19229"/>
                      </a:moveTo>
                      <a:lnTo>
                        <a:pt x="128755" y="24385"/>
                      </a:lnTo>
                      <a:lnTo>
                        <a:pt x="123588" y="24385"/>
                      </a:lnTo>
                      <a:lnTo>
                        <a:pt x="123588" y="19229"/>
                      </a:lnTo>
                      <a:close/>
                      <a:moveTo>
                        <a:pt x="134494" y="19229"/>
                      </a:moveTo>
                      <a:lnTo>
                        <a:pt x="134494" y="24385"/>
                      </a:lnTo>
                      <a:lnTo>
                        <a:pt x="129326" y="24385"/>
                      </a:lnTo>
                      <a:lnTo>
                        <a:pt x="129326" y="19229"/>
                      </a:lnTo>
                      <a:close/>
                      <a:moveTo>
                        <a:pt x="140209" y="19229"/>
                      </a:moveTo>
                      <a:lnTo>
                        <a:pt x="140209" y="24385"/>
                      </a:lnTo>
                      <a:lnTo>
                        <a:pt x="135053" y="24396"/>
                      </a:lnTo>
                      <a:lnTo>
                        <a:pt x="135053" y="19229"/>
                      </a:lnTo>
                      <a:close/>
                      <a:moveTo>
                        <a:pt x="145959" y="19229"/>
                      </a:moveTo>
                      <a:lnTo>
                        <a:pt x="145959" y="24396"/>
                      </a:lnTo>
                      <a:lnTo>
                        <a:pt x="140792" y="24396"/>
                      </a:lnTo>
                      <a:lnTo>
                        <a:pt x="140792" y="19229"/>
                      </a:lnTo>
                      <a:close/>
                      <a:moveTo>
                        <a:pt x="8395" y="24956"/>
                      </a:moveTo>
                      <a:lnTo>
                        <a:pt x="8395" y="30111"/>
                      </a:lnTo>
                      <a:lnTo>
                        <a:pt x="3227" y="30111"/>
                      </a:lnTo>
                      <a:lnTo>
                        <a:pt x="3227" y="24956"/>
                      </a:lnTo>
                      <a:close/>
                      <a:moveTo>
                        <a:pt x="14110" y="24956"/>
                      </a:moveTo>
                      <a:lnTo>
                        <a:pt x="14110" y="30123"/>
                      </a:lnTo>
                      <a:lnTo>
                        <a:pt x="8966" y="30123"/>
                      </a:lnTo>
                      <a:lnTo>
                        <a:pt x="8966" y="24968"/>
                      </a:lnTo>
                      <a:lnTo>
                        <a:pt x="14110" y="24956"/>
                      </a:lnTo>
                      <a:close/>
                      <a:moveTo>
                        <a:pt x="19848" y="24956"/>
                      </a:moveTo>
                      <a:lnTo>
                        <a:pt x="19848" y="30123"/>
                      </a:lnTo>
                      <a:lnTo>
                        <a:pt x="14693" y="30123"/>
                      </a:lnTo>
                      <a:lnTo>
                        <a:pt x="14693" y="24968"/>
                      </a:lnTo>
                      <a:lnTo>
                        <a:pt x="19848" y="24956"/>
                      </a:lnTo>
                      <a:close/>
                      <a:moveTo>
                        <a:pt x="25575" y="24956"/>
                      </a:moveTo>
                      <a:lnTo>
                        <a:pt x="25575" y="30123"/>
                      </a:lnTo>
                      <a:lnTo>
                        <a:pt x="20432" y="30123"/>
                      </a:lnTo>
                      <a:lnTo>
                        <a:pt x="20432" y="24968"/>
                      </a:lnTo>
                      <a:lnTo>
                        <a:pt x="25575" y="24956"/>
                      </a:lnTo>
                      <a:close/>
                      <a:moveTo>
                        <a:pt x="31314" y="24968"/>
                      </a:moveTo>
                      <a:lnTo>
                        <a:pt x="31314" y="30123"/>
                      </a:lnTo>
                      <a:lnTo>
                        <a:pt x="26159" y="30123"/>
                      </a:lnTo>
                      <a:lnTo>
                        <a:pt x="26159" y="24968"/>
                      </a:lnTo>
                      <a:close/>
                      <a:moveTo>
                        <a:pt x="37053" y="24968"/>
                      </a:moveTo>
                      <a:lnTo>
                        <a:pt x="37041" y="30123"/>
                      </a:lnTo>
                      <a:lnTo>
                        <a:pt x="31886" y="30123"/>
                      </a:lnTo>
                      <a:lnTo>
                        <a:pt x="31886" y="24968"/>
                      </a:lnTo>
                      <a:close/>
                      <a:moveTo>
                        <a:pt x="42780" y="24968"/>
                      </a:moveTo>
                      <a:lnTo>
                        <a:pt x="42780" y="30123"/>
                      </a:lnTo>
                      <a:lnTo>
                        <a:pt x="37625" y="30123"/>
                      </a:lnTo>
                      <a:lnTo>
                        <a:pt x="37625" y="24968"/>
                      </a:lnTo>
                      <a:close/>
                      <a:moveTo>
                        <a:pt x="48507" y="24968"/>
                      </a:moveTo>
                      <a:lnTo>
                        <a:pt x="48507" y="30123"/>
                      </a:lnTo>
                      <a:lnTo>
                        <a:pt x="43351" y="30123"/>
                      </a:lnTo>
                      <a:lnTo>
                        <a:pt x="43351" y="24968"/>
                      </a:lnTo>
                      <a:close/>
                      <a:moveTo>
                        <a:pt x="54246" y="24968"/>
                      </a:moveTo>
                      <a:lnTo>
                        <a:pt x="54246" y="30123"/>
                      </a:lnTo>
                      <a:lnTo>
                        <a:pt x="49090" y="30123"/>
                      </a:lnTo>
                      <a:lnTo>
                        <a:pt x="49090" y="24968"/>
                      </a:lnTo>
                      <a:close/>
                      <a:moveTo>
                        <a:pt x="59973" y="24968"/>
                      </a:moveTo>
                      <a:lnTo>
                        <a:pt x="59973" y="30123"/>
                      </a:lnTo>
                      <a:lnTo>
                        <a:pt x="54817" y="30123"/>
                      </a:lnTo>
                      <a:lnTo>
                        <a:pt x="54817" y="24968"/>
                      </a:lnTo>
                      <a:close/>
                      <a:moveTo>
                        <a:pt x="65699" y="24968"/>
                      </a:moveTo>
                      <a:lnTo>
                        <a:pt x="65699" y="30123"/>
                      </a:lnTo>
                      <a:lnTo>
                        <a:pt x="60544" y="30123"/>
                      </a:lnTo>
                      <a:lnTo>
                        <a:pt x="60544" y="24968"/>
                      </a:lnTo>
                      <a:close/>
                      <a:moveTo>
                        <a:pt x="71438" y="24968"/>
                      </a:moveTo>
                      <a:lnTo>
                        <a:pt x="71438" y="30123"/>
                      </a:lnTo>
                      <a:lnTo>
                        <a:pt x="66283" y="30123"/>
                      </a:lnTo>
                      <a:lnTo>
                        <a:pt x="66283" y="24968"/>
                      </a:lnTo>
                      <a:close/>
                      <a:moveTo>
                        <a:pt x="77165" y="24968"/>
                      </a:moveTo>
                      <a:lnTo>
                        <a:pt x="77165" y="30123"/>
                      </a:lnTo>
                      <a:lnTo>
                        <a:pt x="72010" y="30123"/>
                      </a:lnTo>
                      <a:lnTo>
                        <a:pt x="72010" y="24968"/>
                      </a:lnTo>
                      <a:close/>
                      <a:moveTo>
                        <a:pt x="82904" y="24968"/>
                      </a:moveTo>
                      <a:lnTo>
                        <a:pt x="82904" y="30123"/>
                      </a:lnTo>
                      <a:lnTo>
                        <a:pt x="77737" y="30123"/>
                      </a:lnTo>
                      <a:lnTo>
                        <a:pt x="77737" y="24968"/>
                      </a:lnTo>
                      <a:close/>
                      <a:moveTo>
                        <a:pt x="88631" y="24968"/>
                      </a:moveTo>
                      <a:lnTo>
                        <a:pt x="88631" y="30123"/>
                      </a:lnTo>
                      <a:lnTo>
                        <a:pt x="83475" y="30123"/>
                      </a:lnTo>
                      <a:lnTo>
                        <a:pt x="83475" y="24968"/>
                      </a:lnTo>
                      <a:close/>
                      <a:moveTo>
                        <a:pt x="94370" y="24968"/>
                      </a:moveTo>
                      <a:lnTo>
                        <a:pt x="94358" y="30123"/>
                      </a:lnTo>
                      <a:lnTo>
                        <a:pt x="89202" y="30123"/>
                      </a:lnTo>
                      <a:lnTo>
                        <a:pt x="89202" y="24968"/>
                      </a:lnTo>
                      <a:close/>
                      <a:moveTo>
                        <a:pt x="100097" y="24968"/>
                      </a:moveTo>
                      <a:lnTo>
                        <a:pt x="100097" y="30123"/>
                      </a:lnTo>
                      <a:lnTo>
                        <a:pt x="94941" y="30123"/>
                      </a:lnTo>
                      <a:lnTo>
                        <a:pt x="94941" y="24968"/>
                      </a:lnTo>
                      <a:close/>
                      <a:moveTo>
                        <a:pt x="105824" y="24968"/>
                      </a:moveTo>
                      <a:lnTo>
                        <a:pt x="105824" y="30123"/>
                      </a:lnTo>
                      <a:lnTo>
                        <a:pt x="100668" y="30123"/>
                      </a:lnTo>
                      <a:lnTo>
                        <a:pt x="100668" y="24968"/>
                      </a:lnTo>
                      <a:close/>
                      <a:moveTo>
                        <a:pt x="111562" y="24968"/>
                      </a:moveTo>
                      <a:lnTo>
                        <a:pt x="111562" y="30123"/>
                      </a:lnTo>
                      <a:lnTo>
                        <a:pt x="106407" y="30123"/>
                      </a:lnTo>
                      <a:lnTo>
                        <a:pt x="106407" y="24968"/>
                      </a:lnTo>
                      <a:close/>
                      <a:moveTo>
                        <a:pt x="117289" y="24968"/>
                      </a:moveTo>
                      <a:lnTo>
                        <a:pt x="117289" y="30123"/>
                      </a:lnTo>
                      <a:lnTo>
                        <a:pt x="112134" y="30123"/>
                      </a:lnTo>
                      <a:lnTo>
                        <a:pt x="112134" y="24968"/>
                      </a:lnTo>
                      <a:close/>
                      <a:moveTo>
                        <a:pt x="123016" y="24968"/>
                      </a:moveTo>
                      <a:lnTo>
                        <a:pt x="123016" y="30123"/>
                      </a:lnTo>
                      <a:lnTo>
                        <a:pt x="117861" y="30123"/>
                      </a:lnTo>
                      <a:lnTo>
                        <a:pt x="117861" y="24968"/>
                      </a:lnTo>
                      <a:close/>
                      <a:moveTo>
                        <a:pt x="128755" y="24968"/>
                      </a:moveTo>
                      <a:lnTo>
                        <a:pt x="128755" y="30123"/>
                      </a:lnTo>
                      <a:lnTo>
                        <a:pt x="123588" y="30123"/>
                      </a:lnTo>
                      <a:lnTo>
                        <a:pt x="123588" y="24968"/>
                      </a:lnTo>
                      <a:close/>
                      <a:moveTo>
                        <a:pt x="134494" y="24968"/>
                      </a:moveTo>
                      <a:lnTo>
                        <a:pt x="134494" y="30123"/>
                      </a:lnTo>
                      <a:lnTo>
                        <a:pt x="129326" y="30123"/>
                      </a:lnTo>
                      <a:lnTo>
                        <a:pt x="129326" y="24968"/>
                      </a:lnTo>
                      <a:close/>
                      <a:moveTo>
                        <a:pt x="140209" y="24968"/>
                      </a:moveTo>
                      <a:lnTo>
                        <a:pt x="140209" y="30123"/>
                      </a:lnTo>
                      <a:lnTo>
                        <a:pt x="135053" y="30123"/>
                      </a:lnTo>
                      <a:lnTo>
                        <a:pt x="135053" y="24968"/>
                      </a:lnTo>
                      <a:close/>
                      <a:moveTo>
                        <a:pt x="145959" y="24968"/>
                      </a:moveTo>
                      <a:lnTo>
                        <a:pt x="145959" y="30123"/>
                      </a:lnTo>
                      <a:lnTo>
                        <a:pt x="140792" y="30123"/>
                      </a:lnTo>
                      <a:lnTo>
                        <a:pt x="140792" y="24968"/>
                      </a:lnTo>
                      <a:close/>
                      <a:moveTo>
                        <a:pt x="8395" y="30683"/>
                      </a:moveTo>
                      <a:lnTo>
                        <a:pt x="8395" y="35850"/>
                      </a:lnTo>
                      <a:lnTo>
                        <a:pt x="3227" y="35850"/>
                      </a:lnTo>
                      <a:lnTo>
                        <a:pt x="3227" y="30683"/>
                      </a:lnTo>
                      <a:close/>
                      <a:moveTo>
                        <a:pt x="14110" y="30695"/>
                      </a:moveTo>
                      <a:lnTo>
                        <a:pt x="14110" y="35850"/>
                      </a:lnTo>
                      <a:lnTo>
                        <a:pt x="8966" y="35850"/>
                      </a:lnTo>
                      <a:lnTo>
                        <a:pt x="8966" y="30695"/>
                      </a:lnTo>
                      <a:close/>
                      <a:moveTo>
                        <a:pt x="19848" y="30695"/>
                      </a:moveTo>
                      <a:lnTo>
                        <a:pt x="19848" y="35850"/>
                      </a:lnTo>
                      <a:lnTo>
                        <a:pt x="14693" y="35850"/>
                      </a:lnTo>
                      <a:lnTo>
                        <a:pt x="14693" y="30695"/>
                      </a:lnTo>
                      <a:close/>
                      <a:moveTo>
                        <a:pt x="25575" y="30695"/>
                      </a:moveTo>
                      <a:lnTo>
                        <a:pt x="25575" y="35850"/>
                      </a:lnTo>
                      <a:lnTo>
                        <a:pt x="20432" y="35850"/>
                      </a:lnTo>
                      <a:lnTo>
                        <a:pt x="20432" y="30695"/>
                      </a:lnTo>
                      <a:close/>
                      <a:moveTo>
                        <a:pt x="31314" y="30695"/>
                      </a:moveTo>
                      <a:lnTo>
                        <a:pt x="31314" y="35850"/>
                      </a:lnTo>
                      <a:lnTo>
                        <a:pt x="26159" y="35850"/>
                      </a:lnTo>
                      <a:lnTo>
                        <a:pt x="26159" y="30695"/>
                      </a:lnTo>
                      <a:close/>
                      <a:moveTo>
                        <a:pt x="37053" y="30695"/>
                      </a:moveTo>
                      <a:lnTo>
                        <a:pt x="37041" y="35850"/>
                      </a:lnTo>
                      <a:lnTo>
                        <a:pt x="31886" y="35850"/>
                      </a:lnTo>
                      <a:lnTo>
                        <a:pt x="31886" y="30695"/>
                      </a:lnTo>
                      <a:close/>
                      <a:moveTo>
                        <a:pt x="42780" y="30695"/>
                      </a:moveTo>
                      <a:lnTo>
                        <a:pt x="42780" y="35850"/>
                      </a:lnTo>
                      <a:lnTo>
                        <a:pt x="37625" y="35850"/>
                      </a:lnTo>
                      <a:lnTo>
                        <a:pt x="37625" y="30695"/>
                      </a:lnTo>
                      <a:close/>
                      <a:moveTo>
                        <a:pt x="48507" y="30695"/>
                      </a:moveTo>
                      <a:lnTo>
                        <a:pt x="48507" y="35850"/>
                      </a:lnTo>
                      <a:lnTo>
                        <a:pt x="43351" y="35850"/>
                      </a:lnTo>
                      <a:lnTo>
                        <a:pt x="43351" y="30695"/>
                      </a:lnTo>
                      <a:close/>
                      <a:moveTo>
                        <a:pt x="54246" y="30695"/>
                      </a:moveTo>
                      <a:lnTo>
                        <a:pt x="54246" y="35850"/>
                      </a:lnTo>
                      <a:lnTo>
                        <a:pt x="49090" y="35850"/>
                      </a:lnTo>
                      <a:lnTo>
                        <a:pt x="49090" y="30695"/>
                      </a:lnTo>
                      <a:close/>
                      <a:moveTo>
                        <a:pt x="59973" y="30695"/>
                      </a:moveTo>
                      <a:lnTo>
                        <a:pt x="59973" y="35850"/>
                      </a:lnTo>
                      <a:lnTo>
                        <a:pt x="54817" y="35850"/>
                      </a:lnTo>
                      <a:lnTo>
                        <a:pt x="54817" y="30695"/>
                      </a:lnTo>
                      <a:close/>
                      <a:moveTo>
                        <a:pt x="65699" y="30695"/>
                      </a:moveTo>
                      <a:lnTo>
                        <a:pt x="65711" y="35850"/>
                      </a:lnTo>
                      <a:lnTo>
                        <a:pt x="60544" y="35850"/>
                      </a:lnTo>
                      <a:lnTo>
                        <a:pt x="60544" y="30695"/>
                      </a:lnTo>
                      <a:close/>
                      <a:moveTo>
                        <a:pt x="71438" y="30695"/>
                      </a:moveTo>
                      <a:lnTo>
                        <a:pt x="71438" y="35850"/>
                      </a:lnTo>
                      <a:lnTo>
                        <a:pt x="66283" y="35850"/>
                      </a:lnTo>
                      <a:lnTo>
                        <a:pt x="66283" y="30695"/>
                      </a:lnTo>
                      <a:close/>
                      <a:moveTo>
                        <a:pt x="77165" y="30695"/>
                      </a:moveTo>
                      <a:lnTo>
                        <a:pt x="77165" y="35850"/>
                      </a:lnTo>
                      <a:lnTo>
                        <a:pt x="72010" y="35850"/>
                      </a:lnTo>
                      <a:lnTo>
                        <a:pt x="72010" y="30695"/>
                      </a:lnTo>
                      <a:close/>
                      <a:moveTo>
                        <a:pt x="82904" y="30695"/>
                      </a:moveTo>
                      <a:lnTo>
                        <a:pt x="82904" y="35850"/>
                      </a:lnTo>
                      <a:lnTo>
                        <a:pt x="77737" y="35850"/>
                      </a:lnTo>
                      <a:lnTo>
                        <a:pt x="77737" y="30695"/>
                      </a:lnTo>
                      <a:close/>
                      <a:moveTo>
                        <a:pt x="88631" y="30695"/>
                      </a:moveTo>
                      <a:lnTo>
                        <a:pt x="88631" y="35850"/>
                      </a:lnTo>
                      <a:lnTo>
                        <a:pt x="83475" y="35850"/>
                      </a:lnTo>
                      <a:lnTo>
                        <a:pt x="83475" y="30695"/>
                      </a:lnTo>
                      <a:close/>
                      <a:moveTo>
                        <a:pt x="94370" y="30695"/>
                      </a:moveTo>
                      <a:lnTo>
                        <a:pt x="94370" y="35850"/>
                      </a:lnTo>
                      <a:lnTo>
                        <a:pt x="89202" y="35850"/>
                      </a:lnTo>
                      <a:lnTo>
                        <a:pt x="89202" y="30695"/>
                      </a:lnTo>
                      <a:close/>
                      <a:moveTo>
                        <a:pt x="100097" y="30695"/>
                      </a:moveTo>
                      <a:lnTo>
                        <a:pt x="100097" y="35850"/>
                      </a:lnTo>
                      <a:lnTo>
                        <a:pt x="94941" y="35850"/>
                      </a:lnTo>
                      <a:lnTo>
                        <a:pt x="94941" y="30695"/>
                      </a:lnTo>
                      <a:close/>
                      <a:moveTo>
                        <a:pt x="105824" y="30695"/>
                      </a:moveTo>
                      <a:lnTo>
                        <a:pt x="105824" y="35850"/>
                      </a:lnTo>
                      <a:lnTo>
                        <a:pt x="100668" y="35850"/>
                      </a:lnTo>
                      <a:lnTo>
                        <a:pt x="100668" y="30695"/>
                      </a:lnTo>
                      <a:close/>
                      <a:moveTo>
                        <a:pt x="111562" y="30695"/>
                      </a:moveTo>
                      <a:lnTo>
                        <a:pt x="111562" y="35850"/>
                      </a:lnTo>
                      <a:lnTo>
                        <a:pt x="106395" y="35850"/>
                      </a:lnTo>
                      <a:lnTo>
                        <a:pt x="106395" y="30695"/>
                      </a:lnTo>
                      <a:close/>
                      <a:moveTo>
                        <a:pt x="117289" y="30695"/>
                      </a:moveTo>
                      <a:lnTo>
                        <a:pt x="117289" y="35850"/>
                      </a:lnTo>
                      <a:lnTo>
                        <a:pt x="112134" y="35850"/>
                      </a:lnTo>
                      <a:lnTo>
                        <a:pt x="112134" y="30695"/>
                      </a:lnTo>
                      <a:close/>
                      <a:moveTo>
                        <a:pt x="123016" y="30695"/>
                      </a:moveTo>
                      <a:lnTo>
                        <a:pt x="123016" y="35850"/>
                      </a:lnTo>
                      <a:lnTo>
                        <a:pt x="117861" y="35850"/>
                      </a:lnTo>
                      <a:lnTo>
                        <a:pt x="117861" y="30695"/>
                      </a:lnTo>
                      <a:close/>
                      <a:moveTo>
                        <a:pt x="128755" y="30695"/>
                      </a:moveTo>
                      <a:lnTo>
                        <a:pt x="128755" y="35850"/>
                      </a:lnTo>
                      <a:lnTo>
                        <a:pt x="123588" y="35850"/>
                      </a:lnTo>
                      <a:lnTo>
                        <a:pt x="123588" y="30695"/>
                      </a:lnTo>
                      <a:close/>
                      <a:moveTo>
                        <a:pt x="134494" y="30695"/>
                      </a:moveTo>
                      <a:lnTo>
                        <a:pt x="134494" y="35850"/>
                      </a:lnTo>
                      <a:lnTo>
                        <a:pt x="129326" y="35850"/>
                      </a:lnTo>
                      <a:lnTo>
                        <a:pt x="129326" y="30695"/>
                      </a:lnTo>
                      <a:close/>
                      <a:moveTo>
                        <a:pt x="140209" y="30695"/>
                      </a:moveTo>
                      <a:lnTo>
                        <a:pt x="140209" y="35850"/>
                      </a:lnTo>
                      <a:lnTo>
                        <a:pt x="135053" y="35850"/>
                      </a:lnTo>
                      <a:lnTo>
                        <a:pt x="135053" y="30695"/>
                      </a:lnTo>
                      <a:close/>
                      <a:moveTo>
                        <a:pt x="145959" y="30695"/>
                      </a:moveTo>
                      <a:lnTo>
                        <a:pt x="145959" y="35850"/>
                      </a:lnTo>
                      <a:lnTo>
                        <a:pt x="140792" y="35850"/>
                      </a:lnTo>
                      <a:lnTo>
                        <a:pt x="140792" y="30695"/>
                      </a:lnTo>
                      <a:close/>
                      <a:moveTo>
                        <a:pt x="8395" y="36422"/>
                      </a:moveTo>
                      <a:lnTo>
                        <a:pt x="8395" y="41577"/>
                      </a:lnTo>
                      <a:lnTo>
                        <a:pt x="3227" y="41577"/>
                      </a:lnTo>
                      <a:lnTo>
                        <a:pt x="3227" y="36422"/>
                      </a:lnTo>
                      <a:close/>
                      <a:moveTo>
                        <a:pt x="14110" y="36422"/>
                      </a:moveTo>
                      <a:lnTo>
                        <a:pt x="14110" y="41577"/>
                      </a:lnTo>
                      <a:lnTo>
                        <a:pt x="8966" y="41577"/>
                      </a:lnTo>
                      <a:lnTo>
                        <a:pt x="8966" y="36422"/>
                      </a:lnTo>
                      <a:close/>
                      <a:moveTo>
                        <a:pt x="19848" y="36422"/>
                      </a:moveTo>
                      <a:lnTo>
                        <a:pt x="19848" y="41577"/>
                      </a:lnTo>
                      <a:lnTo>
                        <a:pt x="14693" y="41577"/>
                      </a:lnTo>
                      <a:lnTo>
                        <a:pt x="14693" y="36422"/>
                      </a:lnTo>
                      <a:close/>
                      <a:moveTo>
                        <a:pt x="25575" y="36422"/>
                      </a:moveTo>
                      <a:lnTo>
                        <a:pt x="25575" y="41577"/>
                      </a:lnTo>
                      <a:lnTo>
                        <a:pt x="20432" y="41577"/>
                      </a:lnTo>
                      <a:lnTo>
                        <a:pt x="20432" y="36422"/>
                      </a:lnTo>
                      <a:close/>
                      <a:moveTo>
                        <a:pt x="31314" y="36422"/>
                      </a:moveTo>
                      <a:lnTo>
                        <a:pt x="31314" y="41589"/>
                      </a:lnTo>
                      <a:lnTo>
                        <a:pt x="26159" y="41589"/>
                      </a:lnTo>
                      <a:lnTo>
                        <a:pt x="26159" y="36422"/>
                      </a:lnTo>
                      <a:close/>
                      <a:moveTo>
                        <a:pt x="37041" y="36422"/>
                      </a:moveTo>
                      <a:lnTo>
                        <a:pt x="37041" y="41589"/>
                      </a:lnTo>
                      <a:lnTo>
                        <a:pt x="31886" y="41589"/>
                      </a:lnTo>
                      <a:lnTo>
                        <a:pt x="31886" y="36422"/>
                      </a:lnTo>
                      <a:close/>
                      <a:moveTo>
                        <a:pt x="42780" y="36422"/>
                      </a:moveTo>
                      <a:lnTo>
                        <a:pt x="42780" y="41589"/>
                      </a:lnTo>
                      <a:lnTo>
                        <a:pt x="37625" y="41589"/>
                      </a:lnTo>
                      <a:lnTo>
                        <a:pt x="37625" y="36422"/>
                      </a:lnTo>
                      <a:close/>
                      <a:moveTo>
                        <a:pt x="48507" y="36422"/>
                      </a:moveTo>
                      <a:lnTo>
                        <a:pt x="48507" y="41589"/>
                      </a:lnTo>
                      <a:lnTo>
                        <a:pt x="43351" y="41589"/>
                      </a:lnTo>
                      <a:lnTo>
                        <a:pt x="43351" y="36422"/>
                      </a:lnTo>
                      <a:close/>
                      <a:moveTo>
                        <a:pt x="54246" y="36422"/>
                      </a:moveTo>
                      <a:lnTo>
                        <a:pt x="54246" y="41589"/>
                      </a:lnTo>
                      <a:lnTo>
                        <a:pt x="49090" y="41589"/>
                      </a:lnTo>
                      <a:lnTo>
                        <a:pt x="49090" y="36422"/>
                      </a:lnTo>
                      <a:close/>
                      <a:moveTo>
                        <a:pt x="59973" y="36422"/>
                      </a:moveTo>
                      <a:lnTo>
                        <a:pt x="59973" y="41589"/>
                      </a:lnTo>
                      <a:lnTo>
                        <a:pt x="54817" y="41589"/>
                      </a:lnTo>
                      <a:lnTo>
                        <a:pt x="54817" y="36422"/>
                      </a:lnTo>
                      <a:close/>
                      <a:moveTo>
                        <a:pt x="65699" y="36422"/>
                      </a:moveTo>
                      <a:lnTo>
                        <a:pt x="65711" y="41589"/>
                      </a:lnTo>
                      <a:lnTo>
                        <a:pt x="60544" y="41589"/>
                      </a:lnTo>
                      <a:lnTo>
                        <a:pt x="60544" y="36422"/>
                      </a:lnTo>
                      <a:close/>
                      <a:moveTo>
                        <a:pt x="71438" y="36422"/>
                      </a:moveTo>
                      <a:lnTo>
                        <a:pt x="71438" y="41589"/>
                      </a:lnTo>
                      <a:lnTo>
                        <a:pt x="66283" y="41589"/>
                      </a:lnTo>
                      <a:lnTo>
                        <a:pt x="66283" y="36422"/>
                      </a:lnTo>
                      <a:close/>
                      <a:moveTo>
                        <a:pt x="77165" y="36422"/>
                      </a:moveTo>
                      <a:lnTo>
                        <a:pt x="77165" y="41589"/>
                      </a:lnTo>
                      <a:lnTo>
                        <a:pt x="72010" y="41589"/>
                      </a:lnTo>
                      <a:lnTo>
                        <a:pt x="72010" y="36422"/>
                      </a:lnTo>
                      <a:close/>
                      <a:moveTo>
                        <a:pt x="82904" y="36422"/>
                      </a:moveTo>
                      <a:lnTo>
                        <a:pt x="82904" y="41589"/>
                      </a:lnTo>
                      <a:lnTo>
                        <a:pt x="77737" y="41589"/>
                      </a:lnTo>
                      <a:lnTo>
                        <a:pt x="77737" y="36422"/>
                      </a:lnTo>
                      <a:close/>
                      <a:moveTo>
                        <a:pt x="88631" y="36422"/>
                      </a:moveTo>
                      <a:lnTo>
                        <a:pt x="88631" y="41589"/>
                      </a:lnTo>
                      <a:lnTo>
                        <a:pt x="83475" y="41589"/>
                      </a:lnTo>
                      <a:lnTo>
                        <a:pt x="83475" y="36422"/>
                      </a:lnTo>
                      <a:close/>
                      <a:moveTo>
                        <a:pt x="94370" y="36422"/>
                      </a:moveTo>
                      <a:lnTo>
                        <a:pt x="94370" y="41589"/>
                      </a:lnTo>
                      <a:lnTo>
                        <a:pt x="89202" y="41589"/>
                      </a:lnTo>
                      <a:lnTo>
                        <a:pt x="89202" y="36422"/>
                      </a:lnTo>
                      <a:close/>
                      <a:moveTo>
                        <a:pt x="100097" y="36422"/>
                      </a:moveTo>
                      <a:lnTo>
                        <a:pt x="100097" y="41589"/>
                      </a:lnTo>
                      <a:lnTo>
                        <a:pt x="94941" y="41589"/>
                      </a:lnTo>
                      <a:lnTo>
                        <a:pt x="94941" y="36422"/>
                      </a:lnTo>
                      <a:close/>
                      <a:moveTo>
                        <a:pt x="105824" y="36422"/>
                      </a:moveTo>
                      <a:lnTo>
                        <a:pt x="105824" y="41589"/>
                      </a:lnTo>
                      <a:lnTo>
                        <a:pt x="100668" y="41589"/>
                      </a:lnTo>
                      <a:lnTo>
                        <a:pt x="100668" y="36422"/>
                      </a:lnTo>
                      <a:close/>
                      <a:moveTo>
                        <a:pt x="111562" y="36422"/>
                      </a:moveTo>
                      <a:lnTo>
                        <a:pt x="111562" y="41589"/>
                      </a:lnTo>
                      <a:lnTo>
                        <a:pt x="106395" y="41589"/>
                      </a:lnTo>
                      <a:lnTo>
                        <a:pt x="106395" y="36422"/>
                      </a:lnTo>
                      <a:close/>
                      <a:moveTo>
                        <a:pt x="117289" y="36422"/>
                      </a:moveTo>
                      <a:lnTo>
                        <a:pt x="117289" y="41589"/>
                      </a:lnTo>
                      <a:lnTo>
                        <a:pt x="112134" y="41589"/>
                      </a:lnTo>
                      <a:lnTo>
                        <a:pt x="112134" y="36422"/>
                      </a:lnTo>
                      <a:close/>
                      <a:moveTo>
                        <a:pt x="123016" y="36422"/>
                      </a:moveTo>
                      <a:lnTo>
                        <a:pt x="123016" y="41589"/>
                      </a:lnTo>
                      <a:lnTo>
                        <a:pt x="117861" y="41577"/>
                      </a:lnTo>
                      <a:lnTo>
                        <a:pt x="117861" y="36422"/>
                      </a:lnTo>
                      <a:close/>
                      <a:moveTo>
                        <a:pt x="128755" y="36422"/>
                      </a:moveTo>
                      <a:lnTo>
                        <a:pt x="128755" y="41589"/>
                      </a:lnTo>
                      <a:lnTo>
                        <a:pt x="123588" y="41577"/>
                      </a:lnTo>
                      <a:lnTo>
                        <a:pt x="123588" y="36422"/>
                      </a:lnTo>
                      <a:close/>
                      <a:moveTo>
                        <a:pt x="134494" y="36422"/>
                      </a:moveTo>
                      <a:lnTo>
                        <a:pt x="134494" y="41589"/>
                      </a:lnTo>
                      <a:lnTo>
                        <a:pt x="129326" y="41577"/>
                      </a:lnTo>
                      <a:lnTo>
                        <a:pt x="129326" y="36422"/>
                      </a:lnTo>
                      <a:close/>
                      <a:moveTo>
                        <a:pt x="140209" y="36422"/>
                      </a:moveTo>
                      <a:lnTo>
                        <a:pt x="140209" y="41589"/>
                      </a:lnTo>
                      <a:lnTo>
                        <a:pt x="135053" y="41589"/>
                      </a:lnTo>
                      <a:lnTo>
                        <a:pt x="135053" y="36422"/>
                      </a:lnTo>
                      <a:close/>
                      <a:moveTo>
                        <a:pt x="145959" y="36422"/>
                      </a:moveTo>
                      <a:lnTo>
                        <a:pt x="145959" y="41589"/>
                      </a:lnTo>
                      <a:lnTo>
                        <a:pt x="140792" y="41589"/>
                      </a:lnTo>
                      <a:lnTo>
                        <a:pt x="140792" y="36422"/>
                      </a:lnTo>
                      <a:close/>
                      <a:moveTo>
                        <a:pt x="8395" y="42149"/>
                      </a:moveTo>
                      <a:lnTo>
                        <a:pt x="8395" y="47304"/>
                      </a:lnTo>
                      <a:lnTo>
                        <a:pt x="3227" y="47304"/>
                      </a:lnTo>
                      <a:lnTo>
                        <a:pt x="3227" y="42149"/>
                      </a:lnTo>
                      <a:close/>
                      <a:moveTo>
                        <a:pt x="14110" y="42161"/>
                      </a:moveTo>
                      <a:lnTo>
                        <a:pt x="14110" y="47316"/>
                      </a:lnTo>
                      <a:lnTo>
                        <a:pt x="8966" y="47316"/>
                      </a:lnTo>
                      <a:lnTo>
                        <a:pt x="8966" y="42161"/>
                      </a:lnTo>
                      <a:close/>
                      <a:moveTo>
                        <a:pt x="19848" y="42161"/>
                      </a:moveTo>
                      <a:lnTo>
                        <a:pt x="19848" y="47316"/>
                      </a:lnTo>
                      <a:lnTo>
                        <a:pt x="14693" y="47316"/>
                      </a:lnTo>
                      <a:lnTo>
                        <a:pt x="14693" y="42161"/>
                      </a:lnTo>
                      <a:close/>
                      <a:moveTo>
                        <a:pt x="25575" y="42161"/>
                      </a:moveTo>
                      <a:lnTo>
                        <a:pt x="25575" y="47316"/>
                      </a:lnTo>
                      <a:lnTo>
                        <a:pt x="20432" y="47316"/>
                      </a:lnTo>
                      <a:lnTo>
                        <a:pt x="20432" y="42161"/>
                      </a:lnTo>
                      <a:close/>
                      <a:moveTo>
                        <a:pt x="31314" y="42161"/>
                      </a:moveTo>
                      <a:lnTo>
                        <a:pt x="31314" y="47316"/>
                      </a:lnTo>
                      <a:lnTo>
                        <a:pt x="26159" y="47316"/>
                      </a:lnTo>
                      <a:lnTo>
                        <a:pt x="26159" y="42161"/>
                      </a:lnTo>
                      <a:close/>
                      <a:moveTo>
                        <a:pt x="37041" y="42161"/>
                      </a:moveTo>
                      <a:lnTo>
                        <a:pt x="37041" y="47316"/>
                      </a:lnTo>
                      <a:lnTo>
                        <a:pt x="31886" y="47316"/>
                      </a:lnTo>
                      <a:lnTo>
                        <a:pt x="31886" y="42161"/>
                      </a:lnTo>
                      <a:close/>
                      <a:moveTo>
                        <a:pt x="42780" y="42161"/>
                      </a:moveTo>
                      <a:lnTo>
                        <a:pt x="42780" y="47316"/>
                      </a:lnTo>
                      <a:lnTo>
                        <a:pt x="37625" y="47316"/>
                      </a:lnTo>
                      <a:lnTo>
                        <a:pt x="37625" y="42161"/>
                      </a:lnTo>
                      <a:close/>
                      <a:moveTo>
                        <a:pt x="48507" y="42161"/>
                      </a:moveTo>
                      <a:lnTo>
                        <a:pt x="48507" y="47316"/>
                      </a:lnTo>
                      <a:lnTo>
                        <a:pt x="43351" y="47316"/>
                      </a:lnTo>
                      <a:lnTo>
                        <a:pt x="43351" y="42161"/>
                      </a:lnTo>
                      <a:close/>
                      <a:moveTo>
                        <a:pt x="54246" y="42161"/>
                      </a:moveTo>
                      <a:lnTo>
                        <a:pt x="54246" y="47316"/>
                      </a:lnTo>
                      <a:lnTo>
                        <a:pt x="49090" y="47316"/>
                      </a:lnTo>
                      <a:lnTo>
                        <a:pt x="49078" y="42161"/>
                      </a:lnTo>
                      <a:close/>
                      <a:moveTo>
                        <a:pt x="59973" y="42161"/>
                      </a:moveTo>
                      <a:lnTo>
                        <a:pt x="59973" y="47316"/>
                      </a:lnTo>
                      <a:lnTo>
                        <a:pt x="54817" y="47316"/>
                      </a:lnTo>
                      <a:lnTo>
                        <a:pt x="54817" y="42161"/>
                      </a:lnTo>
                      <a:close/>
                      <a:moveTo>
                        <a:pt x="65699" y="42161"/>
                      </a:moveTo>
                      <a:lnTo>
                        <a:pt x="65699" y="47316"/>
                      </a:lnTo>
                      <a:lnTo>
                        <a:pt x="60544" y="47316"/>
                      </a:lnTo>
                      <a:lnTo>
                        <a:pt x="60544" y="42161"/>
                      </a:lnTo>
                      <a:close/>
                      <a:moveTo>
                        <a:pt x="71438" y="42161"/>
                      </a:moveTo>
                      <a:lnTo>
                        <a:pt x="71438" y="47316"/>
                      </a:lnTo>
                      <a:lnTo>
                        <a:pt x="66283" y="47316"/>
                      </a:lnTo>
                      <a:lnTo>
                        <a:pt x="66283" y="42161"/>
                      </a:lnTo>
                      <a:close/>
                      <a:moveTo>
                        <a:pt x="77165" y="42161"/>
                      </a:moveTo>
                      <a:lnTo>
                        <a:pt x="77165" y="47316"/>
                      </a:lnTo>
                      <a:lnTo>
                        <a:pt x="72010" y="47316"/>
                      </a:lnTo>
                      <a:lnTo>
                        <a:pt x="72010" y="42161"/>
                      </a:lnTo>
                      <a:close/>
                      <a:moveTo>
                        <a:pt x="82904" y="42161"/>
                      </a:moveTo>
                      <a:lnTo>
                        <a:pt x="82904" y="47316"/>
                      </a:lnTo>
                      <a:lnTo>
                        <a:pt x="77737" y="47316"/>
                      </a:lnTo>
                      <a:lnTo>
                        <a:pt x="77737" y="42161"/>
                      </a:lnTo>
                      <a:close/>
                      <a:moveTo>
                        <a:pt x="88631" y="42161"/>
                      </a:moveTo>
                      <a:lnTo>
                        <a:pt x="88631" y="47316"/>
                      </a:lnTo>
                      <a:lnTo>
                        <a:pt x="83475" y="47316"/>
                      </a:lnTo>
                      <a:lnTo>
                        <a:pt x="83475" y="42161"/>
                      </a:lnTo>
                      <a:close/>
                      <a:moveTo>
                        <a:pt x="94358" y="42161"/>
                      </a:moveTo>
                      <a:lnTo>
                        <a:pt x="94358" y="47316"/>
                      </a:lnTo>
                      <a:lnTo>
                        <a:pt x="89202" y="47316"/>
                      </a:lnTo>
                      <a:lnTo>
                        <a:pt x="89202" y="42161"/>
                      </a:lnTo>
                      <a:close/>
                      <a:moveTo>
                        <a:pt x="100097" y="42161"/>
                      </a:moveTo>
                      <a:lnTo>
                        <a:pt x="100097" y="47316"/>
                      </a:lnTo>
                      <a:lnTo>
                        <a:pt x="94941" y="47316"/>
                      </a:lnTo>
                      <a:lnTo>
                        <a:pt x="94941" y="42161"/>
                      </a:lnTo>
                      <a:close/>
                      <a:moveTo>
                        <a:pt x="105824" y="42161"/>
                      </a:moveTo>
                      <a:lnTo>
                        <a:pt x="105824" y="47316"/>
                      </a:lnTo>
                      <a:lnTo>
                        <a:pt x="100668" y="47316"/>
                      </a:lnTo>
                      <a:lnTo>
                        <a:pt x="100668" y="42161"/>
                      </a:lnTo>
                      <a:close/>
                      <a:moveTo>
                        <a:pt x="111562" y="42161"/>
                      </a:moveTo>
                      <a:lnTo>
                        <a:pt x="111562" y="47316"/>
                      </a:lnTo>
                      <a:lnTo>
                        <a:pt x="106407" y="47316"/>
                      </a:lnTo>
                      <a:lnTo>
                        <a:pt x="106395" y="42161"/>
                      </a:lnTo>
                      <a:close/>
                      <a:moveTo>
                        <a:pt x="117289" y="42161"/>
                      </a:moveTo>
                      <a:lnTo>
                        <a:pt x="117289" y="47316"/>
                      </a:lnTo>
                      <a:lnTo>
                        <a:pt x="112134" y="47316"/>
                      </a:lnTo>
                      <a:lnTo>
                        <a:pt x="112134" y="42161"/>
                      </a:lnTo>
                      <a:close/>
                      <a:moveTo>
                        <a:pt x="123016" y="42161"/>
                      </a:moveTo>
                      <a:lnTo>
                        <a:pt x="123016" y="47316"/>
                      </a:lnTo>
                      <a:lnTo>
                        <a:pt x="117861" y="47316"/>
                      </a:lnTo>
                      <a:lnTo>
                        <a:pt x="117861" y="42161"/>
                      </a:lnTo>
                      <a:close/>
                      <a:moveTo>
                        <a:pt x="128755" y="42161"/>
                      </a:moveTo>
                      <a:lnTo>
                        <a:pt x="128755" y="47316"/>
                      </a:lnTo>
                      <a:lnTo>
                        <a:pt x="123588" y="47316"/>
                      </a:lnTo>
                      <a:lnTo>
                        <a:pt x="123588" y="42161"/>
                      </a:lnTo>
                      <a:close/>
                      <a:moveTo>
                        <a:pt x="134494" y="42161"/>
                      </a:moveTo>
                      <a:lnTo>
                        <a:pt x="134494" y="47316"/>
                      </a:lnTo>
                      <a:lnTo>
                        <a:pt x="129326" y="47316"/>
                      </a:lnTo>
                      <a:lnTo>
                        <a:pt x="129326" y="42161"/>
                      </a:lnTo>
                      <a:close/>
                      <a:moveTo>
                        <a:pt x="140209" y="42161"/>
                      </a:moveTo>
                      <a:lnTo>
                        <a:pt x="140209" y="47316"/>
                      </a:lnTo>
                      <a:lnTo>
                        <a:pt x="135053" y="47316"/>
                      </a:lnTo>
                      <a:lnTo>
                        <a:pt x="135053" y="42161"/>
                      </a:lnTo>
                      <a:close/>
                      <a:moveTo>
                        <a:pt x="145959" y="42161"/>
                      </a:moveTo>
                      <a:lnTo>
                        <a:pt x="145959" y="47316"/>
                      </a:lnTo>
                      <a:lnTo>
                        <a:pt x="140792" y="47316"/>
                      </a:lnTo>
                      <a:lnTo>
                        <a:pt x="140792" y="42161"/>
                      </a:lnTo>
                      <a:close/>
                      <a:moveTo>
                        <a:pt x="8395" y="47887"/>
                      </a:moveTo>
                      <a:lnTo>
                        <a:pt x="8395" y="53043"/>
                      </a:lnTo>
                      <a:lnTo>
                        <a:pt x="3227" y="53043"/>
                      </a:lnTo>
                      <a:lnTo>
                        <a:pt x="3227" y="47887"/>
                      </a:lnTo>
                      <a:close/>
                      <a:moveTo>
                        <a:pt x="14110" y="47887"/>
                      </a:moveTo>
                      <a:lnTo>
                        <a:pt x="14110" y="53043"/>
                      </a:lnTo>
                      <a:lnTo>
                        <a:pt x="8966" y="53043"/>
                      </a:lnTo>
                      <a:lnTo>
                        <a:pt x="8966" y="47887"/>
                      </a:lnTo>
                      <a:close/>
                      <a:moveTo>
                        <a:pt x="19848" y="47887"/>
                      </a:moveTo>
                      <a:lnTo>
                        <a:pt x="19848" y="53043"/>
                      </a:lnTo>
                      <a:lnTo>
                        <a:pt x="14693" y="53043"/>
                      </a:lnTo>
                      <a:lnTo>
                        <a:pt x="14693" y="47887"/>
                      </a:lnTo>
                      <a:close/>
                      <a:moveTo>
                        <a:pt x="25575" y="47887"/>
                      </a:moveTo>
                      <a:lnTo>
                        <a:pt x="25575" y="53043"/>
                      </a:lnTo>
                      <a:lnTo>
                        <a:pt x="20432" y="53043"/>
                      </a:lnTo>
                      <a:lnTo>
                        <a:pt x="20432" y="47887"/>
                      </a:lnTo>
                      <a:close/>
                      <a:moveTo>
                        <a:pt x="31314" y="47887"/>
                      </a:moveTo>
                      <a:lnTo>
                        <a:pt x="31314" y="53043"/>
                      </a:lnTo>
                      <a:lnTo>
                        <a:pt x="26159" y="53043"/>
                      </a:lnTo>
                      <a:lnTo>
                        <a:pt x="26159" y="47887"/>
                      </a:lnTo>
                      <a:close/>
                      <a:moveTo>
                        <a:pt x="37041" y="47887"/>
                      </a:moveTo>
                      <a:lnTo>
                        <a:pt x="37041" y="53055"/>
                      </a:lnTo>
                      <a:lnTo>
                        <a:pt x="31886" y="53055"/>
                      </a:lnTo>
                      <a:lnTo>
                        <a:pt x="31886" y="47887"/>
                      </a:lnTo>
                      <a:close/>
                      <a:moveTo>
                        <a:pt x="42780" y="47887"/>
                      </a:moveTo>
                      <a:lnTo>
                        <a:pt x="42780" y="53055"/>
                      </a:lnTo>
                      <a:lnTo>
                        <a:pt x="37625" y="53055"/>
                      </a:lnTo>
                      <a:lnTo>
                        <a:pt x="37625" y="47887"/>
                      </a:lnTo>
                      <a:close/>
                      <a:moveTo>
                        <a:pt x="48507" y="47887"/>
                      </a:moveTo>
                      <a:lnTo>
                        <a:pt x="48507" y="53055"/>
                      </a:lnTo>
                      <a:lnTo>
                        <a:pt x="43351" y="53055"/>
                      </a:lnTo>
                      <a:lnTo>
                        <a:pt x="43351" y="47887"/>
                      </a:lnTo>
                      <a:close/>
                      <a:moveTo>
                        <a:pt x="54246" y="47887"/>
                      </a:moveTo>
                      <a:lnTo>
                        <a:pt x="54246" y="53055"/>
                      </a:lnTo>
                      <a:lnTo>
                        <a:pt x="49090" y="53055"/>
                      </a:lnTo>
                      <a:lnTo>
                        <a:pt x="49078" y="47887"/>
                      </a:lnTo>
                      <a:close/>
                      <a:moveTo>
                        <a:pt x="59973" y="47887"/>
                      </a:moveTo>
                      <a:lnTo>
                        <a:pt x="59973" y="53055"/>
                      </a:lnTo>
                      <a:lnTo>
                        <a:pt x="54817" y="53055"/>
                      </a:lnTo>
                      <a:lnTo>
                        <a:pt x="54817" y="47887"/>
                      </a:lnTo>
                      <a:close/>
                      <a:moveTo>
                        <a:pt x="65699" y="47887"/>
                      </a:moveTo>
                      <a:lnTo>
                        <a:pt x="65699" y="53055"/>
                      </a:lnTo>
                      <a:lnTo>
                        <a:pt x="60544" y="53055"/>
                      </a:lnTo>
                      <a:lnTo>
                        <a:pt x="60544" y="47887"/>
                      </a:lnTo>
                      <a:close/>
                      <a:moveTo>
                        <a:pt x="71438" y="47887"/>
                      </a:moveTo>
                      <a:lnTo>
                        <a:pt x="71438" y="53055"/>
                      </a:lnTo>
                      <a:lnTo>
                        <a:pt x="66283" y="53055"/>
                      </a:lnTo>
                      <a:lnTo>
                        <a:pt x="66271" y="47887"/>
                      </a:lnTo>
                      <a:close/>
                      <a:moveTo>
                        <a:pt x="77165" y="47887"/>
                      </a:moveTo>
                      <a:lnTo>
                        <a:pt x="77165" y="53055"/>
                      </a:lnTo>
                      <a:lnTo>
                        <a:pt x="72010" y="53055"/>
                      </a:lnTo>
                      <a:lnTo>
                        <a:pt x="72010" y="47887"/>
                      </a:lnTo>
                      <a:close/>
                      <a:moveTo>
                        <a:pt x="82892" y="47887"/>
                      </a:moveTo>
                      <a:lnTo>
                        <a:pt x="82892" y="53055"/>
                      </a:lnTo>
                      <a:lnTo>
                        <a:pt x="77737" y="53055"/>
                      </a:lnTo>
                      <a:lnTo>
                        <a:pt x="77737" y="47887"/>
                      </a:lnTo>
                      <a:close/>
                      <a:moveTo>
                        <a:pt x="88631" y="47887"/>
                      </a:moveTo>
                      <a:lnTo>
                        <a:pt x="88631" y="53055"/>
                      </a:lnTo>
                      <a:lnTo>
                        <a:pt x="83475" y="53055"/>
                      </a:lnTo>
                      <a:lnTo>
                        <a:pt x="83475" y="47887"/>
                      </a:lnTo>
                      <a:close/>
                      <a:moveTo>
                        <a:pt x="94358" y="47887"/>
                      </a:moveTo>
                      <a:lnTo>
                        <a:pt x="94358" y="53055"/>
                      </a:lnTo>
                      <a:lnTo>
                        <a:pt x="89202" y="53055"/>
                      </a:lnTo>
                      <a:lnTo>
                        <a:pt x="89202" y="47887"/>
                      </a:lnTo>
                      <a:close/>
                      <a:moveTo>
                        <a:pt x="100097" y="47887"/>
                      </a:moveTo>
                      <a:lnTo>
                        <a:pt x="100097" y="53055"/>
                      </a:lnTo>
                      <a:lnTo>
                        <a:pt x="94941" y="53055"/>
                      </a:lnTo>
                      <a:lnTo>
                        <a:pt x="94929" y="47887"/>
                      </a:lnTo>
                      <a:close/>
                      <a:moveTo>
                        <a:pt x="105824" y="47887"/>
                      </a:moveTo>
                      <a:lnTo>
                        <a:pt x="105824" y="53055"/>
                      </a:lnTo>
                      <a:lnTo>
                        <a:pt x="100668" y="53055"/>
                      </a:lnTo>
                      <a:lnTo>
                        <a:pt x="100668" y="47887"/>
                      </a:lnTo>
                      <a:close/>
                      <a:moveTo>
                        <a:pt x="111562" y="47887"/>
                      </a:moveTo>
                      <a:lnTo>
                        <a:pt x="111562" y="53055"/>
                      </a:lnTo>
                      <a:lnTo>
                        <a:pt x="106407" y="53055"/>
                      </a:lnTo>
                      <a:lnTo>
                        <a:pt x="106395" y="47887"/>
                      </a:lnTo>
                      <a:close/>
                      <a:moveTo>
                        <a:pt x="117289" y="47887"/>
                      </a:moveTo>
                      <a:lnTo>
                        <a:pt x="117289" y="53055"/>
                      </a:lnTo>
                      <a:lnTo>
                        <a:pt x="112134" y="53055"/>
                      </a:lnTo>
                      <a:lnTo>
                        <a:pt x="112134" y="47887"/>
                      </a:lnTo>
                      <a:close/>
                      <a:moveTo>
                        <a:pt x="123016" y="47887"/>
                      </a:moveTo>
                      <a:lnTo>
                        <a:pt x="123016" y="53055"/>
                      </a:lnTo>
                      <a:lnTo>
                        <a:pt x="117861" y="53043"/>
                      </a:lnTo>
                      <a:lnTo>
                        <a:pt x="117861" y="47887"/>
                      </a:lnTo>
                      <a:close/>
                      <a:moveTo>
                        <a:pt x="128755" y="47887"/>
                      </a:moveTo>
                      <a:lnTo>
                        <a:pt x="128755" y="53055"/>
                      </a:lnTo>
                      <a:lnTo>
                        <a:pt x="123588" y="53043"/>
                      </a:lnTo>
                      <a:lnTo>
                        <a:pt x="123588" y="47887"/>
                      </a:lnTo>
                      <a:close/>
                      <a:moveTo>
                        <a:pt x="134494" y="47887"/>
                      </a:moveTo>
                      <a:lnTo>
                        <a:pt x="134494" y="53055"/>
                      </a:lnTo>
                      <a:lnTo>
                        <a:pt x="129326" y="53043"/>
                      </a:lnTo>
                      <a:lnTo>
                        <a:pt x="129326" y="47887"/>
                      </a:lnTo>
                      <a:close/>
                      <a:moveTo>
                        <a:pt x="140209" y="47887"/>
                      </a:moveTo>
                      <a:lnTo>
                        <a:pt x="140209" y="53055"/>
                      </a:lnTo>
                      <a:lnTo>
                        <a:pt x="135053" y="53055"/>
                      </a:lnTo>
                      <a:lnTo>
                        <a:pt x="135053" y="47887"/>
                      </a:lnTo>
                      <a:close/>
                      <a:moveTo>
                        <a:pt x="145959" y="47887"/>
                      </a:moveTo>
                      <a:lnTo>
                        <a:pt x="145959" y="53055"/>
                      </a:lnTo>
                      <a:lnTo>
                        <a:pt x="140792" y="53055"/>
                      </a:lnTo>
                      <a:lnTo>
                        <a:pt x="140792" y="47887"/>
                      </a:lnTo>
                      <a:close/>
                      <a:moveTo>
                        <a:pt x="8395" y="53614"/>
                      </a:moveTo>
                      <a:lnTo>
                        <a:pt x="8395" y="58770"/>
                      </a:lnTo>
                      <a:lnTo>
                        <a:pt x="3227" y="58770"/>
                      </a:lnTo>
                      <a:lnTo>
                        <a:pt x="3227" y="53614"/>
                      </a:lnTo>
                      <a:close/>
                      <a:moveTo>
                        <a:pt x="14110" y="53614"/>
                      </a:moveTo>
                      <a:lnTo>
                        <a:pt x="14110" y="58782"/>
                      </a:lnTo>
                      <a:lnTo>
                        <a:pt x="8966" y="58782"/>
                      </a:lnTo>
                      <a:lnTo>
                        <a:pt x="8966" y="53626"/>
                      </a:lnTo>
                      <a:lnTo>
                        <a:pt x="14110" y="53614"/>
                      </a:lnTo>
                      <a:close/>
                      <a:moveTo>
                        <a:pt x="19848" y="53614"/>
                      </a:moveTo>
                      <a:lnTo>
                        <a:pt x="19848" y="58782"/>
                      </a:lnTo>
                      <a:lnTo>
                        <a:pt x="14693" y="58782"/>
                      </a:lnTo>
                      <a:lnTo>
                        <a:pt x="14693" y="53626"/>
                      </a:lnTo>
                      <a:lnTo>
                        <a:pt x="19848" y="53614"/>
                      </a:lnTo>
                      <a:close/>
                      <a:moveTo>
                        <a:pt x="25575" y="53614"/>
                      </a:moveTo>
                      <a:lnTo>
                        <a:pt x="25575" y="58782"/>
                      </a:lnTo>
                      <a:lnTo>
                        <a:pt x="20432" y="58782"/>
                      </a:lnTo>
                      <a:lnTo>
                        <a:pt x="20432" y="53626"/>
                      </a:lnTo>
                      <a:lnTo>
                        <a:pt x="25575" y="53614"/>
                      </a:lnTo>
                      <a:close/>
                      <a:moveTo>
                        <a:pt x="31314" y="53614"/>
                      </a:moveTo>
                      <a:lnTo>
                        <a:pt x="31314" y="58782"/>
                      </a:lnTo>
                      <a:lnTo>
                        <a:pt x="26159" y="58782"/>
                      </a:lnTo>
                      <a:lnTo>
                        <a:pt x="26159" y="53626"/>
                      </a:lnTo>
                      <a:lnTo>
                        <a:pt x="31314" y="53614"/>
                      </a:lnTo>
                      <a:close/>
                      <a:moveTo>
                        <a:pt x="37041" y="53614"/>
                      </a:moveTo>
                      <a:lnTo>
                        <a:pt x="37041" y="58782"/>
                      </a:lnTo>
                      <a:lnTo>
                        <a:pt x="31886" y="58782"/>
                      </a:lnTo>
                      <a:lnTo>
                        <a:pt x="31886" y="53614"/>
                      </a:lnTo>
                      <a:close/>
                      <a:moveTo>
                        <a:pt x="42780" y="53614"/>
                      </a:moveTo>
                      <a:lnTo>
                        <a:pt x="42780" y="58782"/>
                      </a:lnTo>
                      <a:lnTo>
                        <a:pt x="37625" y="58782"/>
                      </a:lnTo>
                      <a:lnTo>
                        <a:pt x="37613" y="53614"/>
                      </a:lnTo>
                      <a:close/>
                      <a:moveTo>
                        <a:pt x="48507" y="53614"/>
                      </a:moveTo>
                      <a:lnTo>
                        <a:pt x="48507" y="58782"/>
                      </a:lnTo>
                      <a:lnTo>
                        <a:pt x="43351" y="58782"/>
                      </a:lnTo>
                      <a:lnTo>
                        <a:pt x="43351" y="53614"/>
                      </a:lnTo>
                      <a:close/>
                      <a:moveTo>
                        <a:pt x="54234" y="53614"/>
                      </a:moveTo>
                      <a:lnTo>
                        <a:pt x="54234" y="58782"/>
                      </a:lnTo>
                      <a:lnTo>
                        <a:pt x="49090" y="58782"/>
                      </a:lnTo>
                      <a:lnTo>
                        <a:pt x="49078" y="53614"/>
                      </a:lnTo>
                      <a:close/>
                      <a:moveTo>
                        <a:pt x="59973" y="53614"/>
                      </a:moveTo>
                      <a:lnTo>
                        <a:pt x="59973" y="58782"/>
                      </a:lnTo>
                      <a:lnTo>
                        <a:pt x="54817" y="58782"/>
                      </a:lnTo>
                      <a:lnTo>
                        <a:pt x="54817" y="53614"/>
                      </a:lnTo>
                      <a:close/>
                      <a:moveTo>
                        <a:pt x="65699" y="53614"/>
                      </a:moveTo>
                      <a:lnTo>
                        <a:pt x="65699" y="58782"/>
                      </a:lnTo>
                      <a:lnTo>
                        <a:pt x="60544" y="58782"/>
                      </a:lnTo>
                      <a:lnTo>
                        <a:pt x="60544" y="53614"/>
                      </a:lnTo>
                      <a:close/>
                      <a:moveTo>
                        <a:pt x="71438" y="53614"/>
                      </a:moveTo>
                      <a:lnTo>
                        <a:pt x="71438" y="58782"/>
                      </a:lnTo>
                      <a:lnTo>
                        <a:pt x="66283" y="58782"/>
                      </a:lnTo>
                      <a:lnTo>
                        <a:pt x="66271" y="53614"/>
                      </a:lnTo>
                      <a:close/>
                      <a:moveTo>
                        <a:pt x="77165" y="53614"/>
                      </a:moveTo>
                      <a:lnTo>
                        <a:pt x="77165" y="58782"/>
                      </a:lnTo>
                      <a:lnTo>
                        <a:pt x="72010" y="58782"/>
                      </a:lnTo>
                      <a:lnTo>
                        <a:pt x="72010" y="53614"/>
                      </a:lnTo>
                      <a:close/>
                      <a:moveTo>
                        <a:pt x="82892" y="53614"/>
                      </a:moveTo>
                      <a:lnTo>
                        <a:pt x="82892" y="58782"/>
                      </a:lnTo>
                      <a:lnTo>
                        <a:pt x="77737" y="58782"/>
                      </a:lnTo>
                      <a:lnTo>
                        <a:pt x="77737" y="53614"/>
                      </a:lnTo>
                      <a:close/>
                      <a:moveTo>
                        <a:pt x="88631" y="53614"/>
                      </a:moveTo>
                      <a:lnTo>
                        <a:pt x="88631" y="58782"/>
                      </a:lnTo>
                      <a:lnTo>
                        <a:pt x="83475" y="58782"/>
                      </a:lnTo>
                      <a:lnTo>
                        <a:pt x="83475" y="53614"/>
                      </a:lnTo>
                      <a:close/>
                      <a:moveTo>
                        <a:pt x="94358" y="53614"/>
                      </a:moveTo>
                      <a:lnTo>
                        <a:pt x="94358" y="58782"/>
                      </a:lnTo>
                      <a:lnTo>
                        <a:pt x="89202" y="58782"/>
                      </a:lnTo>
                      <a:lnTo>
                        <a:pt x="89202" y="53614"/>
                      </a:lnTo>
                      <a:close/>
                      <a:moveTo>
                        <a:pt x="100097" y="53614"/>
                      </a:moveTo>
                      <a:lnTo>
                        <a:pt x="100097" y="58782"/>
                      </a:lnTo>
                      <a:lnTo>
                        <a:pt x="94941" y="58782"/>
                      </a:lnTo>
                      <a:lnTo>
                        <a:pt x="94929" y="53614"/>
                      </a:lnTo>
                      <a:close/>
                      <a:moveTo>
                        <a:pt x="105824" y="53614"/>
                      </a:moveTo>
                      <a:lnTo>
                        <a:pt x="105824" y="58782"/>
                      </a:lnTo>
                      <a:lnTo>
                        <a:pt x="100668" y="58782"/>
                      </a:lnTo>
                      <a:lnTo>
                        <a:pt x="100668" y="53614"/>
                      </a:lnTo>
                      <a:close/>
                      <a:moveTo>
                        <a:pt x="111562" y="53614"/>
                      </a:moveTo>
                      <a:lnTo>
                        <a:pt x="111562" y="58782"/>
                      </a:lnTo>
                      <a:lnTo>
                        <a:pt x="106407" y="58782"/>
                      </a:lnTo>
                      <a:lnTo>
                        <a:pt x="106395" y="53614"/>
                      </a:lnTo>
                      <a:close/>
                      <a:moveTo>
                        <a:pt x="117289" y="53614"/>
                      </a:moveTo>
                      <a:lnTo>
                        <a:pt x="117289" y="58782"/>
                      </a:lnTo>
                      <a:lnTo>
                        <a:pt x="112134" y="58782"/>
                      </a:lnTo>
                      <a:lnTo>
                        <a:pt x="112134" y="53614"/>
                      </a:lnTo>
                      <a:close/>
                      <a:moveTo>
                        <a:pt x="123016" y="53614"/>
                      </a:moveTo>
                      <a:lnTo>
                        <a:pt x="123016" y="58782"/>
                      </a:lnTo>
                      <a:lnTo>
                        <a:pt x="117861" y="58782"/>
                      </a:lnTo>
                      <a:lnTo>
                        <a:pt x="117861" y="53614"/>
                      </a:lnTo>
                      <a:close/>
                      <a:moveTo>
                        <a:pt x="128755" y="53626"/>
                      </a:moveTo>
                      <a:lnTo>
                        <a:pt x="128755" y="58782"/>
                      </a:lnTo>
                      <a:lnTo>
                        <a:pt x="123588" y="58782"/>
                      </a:lnTo>
                      <a:lnTo>
                        <a:pt x="123588" y="53626"/>
                      </a:lnTo>
                      <a:close/>
                      <a:moveTo>
                        <a:pt x="134494" y="53626"/>
                      </a:moveTo>
                      <a:lnTo>
                        <a:pt x="134494" y="58782"/>
                      </a:lnTo>
                      <a:lnTo>
                        <a:pt x="129326" y="58782"/>
                      </a:lnTo>
                      <a:lnTo>
                        <a:pt x="129326" y="53626"/>
                      </a:lnTo>
                      <a:close/>
                      <a:moveTo>
                        <a:pt x="140209" y="53626"/>
                      </a:moveTo>
                      <a:lnTo>
                        <a:pt x="140209" y="58782"/>
                      </a:lnTo>
                      <a:lnTo>
                        <a:pt x="135053" y="58782"/>
                      </a:lnTo>
                      <a:lnTo>
                        <a:pt x="135053" y="53626"/>
                      </a:lnTo>
                      <a:close/>
                      <a:moveTo>
                        <a:pt x="145959" y="53626"/>
                      </a:moveTo>
                      <a:lnTo>
                        <a:pt x="145959" y="58782"/>
                      </a:lnTo>
                      <a:lnTo>
                        <a:pt x="140792" y="58782"/>
                      </a:lnTo>
                      <a:lnTo>
                        <a:pt x="140792" y="53626"/>
                      </a:lnTo>
                      <a:close/>
                      <a:moveTo>
                        <a:pt x="8395" y="59341"/>
                      </a:moveTo>
                      <a:lnTo>
                        <a:pt x="8395" y="64509"/>
                      </a:lnTo>
                      <a:lnTo>
                        <a:pt x="3227" y="64509"/>
                      </a:lnTo>
                      <a:lnTo>
                        <a:pt x="3227" y="59341"/>
                      </a:lnTo>
                      <a:close/>
                      <a:moveTo>
                        <a:pt x="14110" y="59353"/>
                      </a:moveTo>
                      <a:lnTo>
                        <a:pt x="14110" y="64509"/>
                      </a:lnTo>
                      <a:lnTo>
                        <a:pt x="8966" y="64509"/>
                      </a:lnTo>
                      <a:lnTo>
                        <a:pt x="8966" y="59353"/>
                      </a:lnTo>
                      <a:close/>
                      <a:moveTo>
                        <a:pt x="19848" y="59353"/>
                      </a:moveTo>
                      <a:lnTo>
                        <a:pt x="19848" y="64509"/>
                      </a:lnTo>
                      <a:lnTo>
                        <a:pt x="14693" y="64509"/>
                      </a:lnTo>
                      <a:lnTo>
                        <a:pt x="14693" y="59353"/>
                      </a:lnTo>
                      <a:close/>
                      <a:moveTo>
                        <a:pt x="25575" y="59353"/>
                      </a:moveTo>
                      <a:lnTo>
                        <a:pt x="25575" y="64509"/>
                      </a:lnTo>
                      <a:lnTo>
                        <a:pt x="20432" y="64509"/>
                      </a:lnTo>
                      <a:lnTo>
                        <a:pt x="20432" y="59353"/>
                      </a:lnTo>
                      <a:close/>
                      <a:moveTo>
                        <a:pt x="31314" y="59353"/>
                      </a:moveTo>
                      <a:lnTo>
                        <a:pt x="31314" y="64509"/>
                      </a:lnTo>
                      <a:lnTo>
                        <a:pt x="26159" y="64509"/>
                      </a:lnTo>
                      <a:lnTo>
                        <a:pt x="26159" y="59353"/>
                      </a:lnTo>
                      <a:close/>
                      <a:moveTo>
                        <a:pt x="37041" y="59353"/>
                      </a:moveTo>
                      <a:lnTo>
                        <a:pt x="37041" y="64509"/>
                      </a:lnTo>
                      <a:lnTo>
                        <a:pt x="31886" y="64509"/>
                      </a:lnTo>
                      <a:lnTo>
                        <a:pt x="31886" y="59353"/>
                      </a:lnTo>
                      <a:close/>
                      <a:moveTo>
                        <a:pt x="42780" y="59353"/>
                      </a:moveTo>
                      <a:lnTo>
                        <a:pt x="42780" y="64509"/>
                      </a:lnTo>
                      <a:lnTo>
                        <a:pt x="37625" y="64509"/>
                      </a:lnTo>
                      <a:lnTo>
                        <a:pt x="37613" y="59353"/>
                      </a:lnTo>
                      <a:close/>
                      <a:moveTo>
                        <a:pt x="48507" y="59353"/>
                      </a:moveTo>
                      <a:lnTo>
                        <a:pt x="48507" y="64509"/>
                      </a:lnTo>
                      <a:lnTo>
                        <a:pt x="43351" y="64509"/>
                      </a:lnTo>
                      <a:lnTo>
                        <a:pt x="43351" y="59353"/>
                      </a:lnTo>
                      <a:close/>
                      <a:moveTo>
                        <a:pt x="54234" y="59353"/>
                      </a:moveTo>
                      <a:lnTo>
                        <a:pt x="54234" y="64509"/>
                      </a:lnTo>
                      <a:lnTo>
                        <a:pt x="49090" y="64509"/>
                      </a:lnTo>
                      <a:lnTo>
                        <a:pt x="49078" y="59353"/>
                      </a:lnTo>
                      <a:close/>
                      <a:moveTo>
                        <a:pt x="59973" y="59353"/>
                      </a:moveTo>
                      <a:lnTo>
                        <a:pt x="59973" y="64509"/>
                      </a:lnTo>
                      <a:lnTo>
                        <a:pt x="54817" y="64509"/>
                      </a:lnTo>
                      <a:lnTo>
                        <a:pt x="54805" y="59353"/>
                      </a:lnTo>
                      <a:close/>
                      <a:moveTo>
                        <a:pt x="65699" y="59353"/>
                      </a:moveTo>
                      <a:lnTo>
                        <a:pt x="65699" y="64509"/>
                      </a:lnTo>
                      <a:lnTo>
                        <a:pt x="60544" y="64509"/>
                      </a:lnTo>
                      <a:lnTo>
                        <a:pt x="60544" y="59353"/>
                      </a:lnTo>
                      <a:close/>
                      <a:moveTo>
                        <a:pt x="71426" y="59353"/>
                      </a:moveTo>
                      <a:lnTo>
                        <a:pt x="71426" y="64509"/>
                      </a:lnTo>
                      <a:lnTo>
                        <a:pt x="66283" y="64509"/>
                      </a:lnTo>
                      <a:lnTo>
                        <a:pt x="66271" y="59353"/>
                      </a:lnTo>
                      <a:close/>
                      <a:moveTo>
                        <a:pt x="77165" y="59353"/>
                      </a:moveTo>
                      <a:lnTo>
                        <a:pt x="77165" y="64509"/>
                      </a:lnTo>
                      <a:lnTo>
                        <a:pt x="72010" y="64509"/>
                      </a:lnTo>
                      <a:lnTo>
                        <a:pt x="72010" y="59353"/>
                      </a:lnTo>
                      <a:close/>
                      <a:moveTo>
                        <a:pt x="82892" y="59353"/>
                      </a:moveTo>
                      <a:lnTo>
                        <a:pt x="82892" y="64509"/>
                      </a:lnTo>
                      <a:lnTo>
                        <a:pt x="77737" y="64509"/>
                      </a:lnTo>
                      <a:lnTo>
                        <a:pt x="77737" y="59353"/>
                      </a:lnTo>
                      <a:close/>
                      <a:moveTo>
                        <a:pt x="88631" y="59353"/>
                      </a:moveTo>
                      <a:lnTo>
                        <a:pt x="88631" y="64509"/>
                      </a:lnTo>
                      <a:lnTo>
                        <a:pt x="83475" y="64509"/>
                      </a:lnTo>
                      <a:lnTo>
                        <a:pt x="83464" y="59353"/>
                      </a:lnTo>
                      <a:close/>
                      <a:moveTo>
                        <a:pt x="94358" y="59353"/>
                      </a:moveTo>
                      <a:lnTo>
                        <a:pt x="94358" y="64509"/>
                      </a:lnTo>
                      <a:lnTo>
                        <a:pt x="89202" y="64509"/>
                      </a:lnTo>
                      <a:lnTo>
                        <a:pt x="89202" y="59353"/>
                      </a:lnTo>
                      <a:close/>
                      <a:moveTo>
                        <a:pt x="100085" y="59353"/>
                      </a:moveTo>
                      <a:lnTo>
                        <a:pt x="100085" y="64509"/>
                      </a:lnTo>
                      <a:lnTo>
                        <a:pt x="94941" y="64509"/>
                      </a:lnTo>
                      <a:lnTo>
                        <a:pt x="94929" y="59353"/>
                      </a:lnTo>
                      <a:close/>
                      <a:moveTo>
                        <a:pt x="105824" y="59353"/>
                      </a:moveTo>
                      <a:lnTo>
                        <a:pt x="105824" y="64509"/>
                      </a:lnTo>
                      <a:lnTo>
                        <a:pt x="100668" y="64509"/>
                      </a:lnTo>
                      <a:lnTo>
                        <a:pt x="100668" y="59353"/>
                      </a:lnTo>
                      <a:close/>
                      <a:moveTo>
                        <a:pt x="111562" y="59353"/>
                      </a:moveTo>
                      <a:lnTo>
                        <a:pt x="111562" y="64509"/>
                      </a:lnTo>
                      <a:lnTo>
                        <a:pt x="106407" y="64509"/>
                      </a:lnTo>
                      <a:lnTo>
                        <a:pt x="106395" y="59353"/>
                      </a:lnTo>
                      <a:close/>
                      <a:moveTo>
                        <a:pt x="117289" y="59353"/>
                      </a:moveTo>
                      <a:lnTo>
                        <a:pt x="117289" y="64509"/>
                      </a:lnTo>
                      <a:lnTo>
                        <a:pt x="112134" y="64509"/>
                      </a:lnTo>
                      <a:lnTo>
                        <a:pt x="112122" y="59353"/>
                      </a:lnTo>
                      <a:close/>
                      <a:moveTo>
                        <a:pt x="123016" y="59353"/>
                      </a:moveTo>
                      <a:lnTo>
                        <a:pt x="123016" y="64509"/>
                      </a:lnTo>
                      <a:lnTo>
                        <a:pt x="117861" y="64509"/>
                      </a:lnTo>
                      <a:lnTo>
                        <a:pt x="117861" y="59353"/>
                      </a:lnTo>
                      <a:close/>
                      <a:moveTo>
                        <a:pt x="128755" y="59353"/>
                      </a:moveTo>
                      <a:lnTo>
                        <a:pt x="128755" y="64509"/>
                      </a:lnTo>
                      <a:lnTo>
                        <a:pt x="123600" y="64509"/>
                      </a:lnTo>
                      <a:lnTo>
                        <a:pt x="123588" y="59353"/>
                      </a:lnTo>
                      <a:close/>
                      <a:moveTo>
                        <a:pt x="134494" y="59353"/>
                      </a:moveTo>
                      <a:lnTo>
                        <a:pt x="134494" y="64509"/>
                      </a:lnTo>
                      <a:lnTo>
                        <a:pt x="129326" y="64509"/>
                      </a:lnTo>
                      <a:lnTo>
                        <a:pt x="129326" y="59353"/>
                      </a:lnTo>
                      <a:close/>
                      <a:moveTo>
                        <a:pt x="140209" y="59353"/>
                      </a:moveTo>
                      <a:lnTo>
                        <a:pt x="140209" y="64509"/>
                      </a:lnTo>
                      <a:lnTo>
                        <a:pt x="135053" y="64509"/>
                      </a:lnTo>
                      <a:lnTo>
                        <a:pt x="135053" y="59353"/>
                      </a:lnTo>
                      <a:close/>
                      <a:moveTo>
                        <a:pt x="145959" y="59353"/>
                      </a:moveTo>
                      <a:lnTo>
                        <a:pt x="145959" y="64509"/>
                      </a:lnTo>
                      <a:lnTo>
                        <a:pt x="140792" y="64509"/>
                      </a:lnTo>
                      <a:lnTo>
                        <a:pt x="140792" y="59353"/>
                      </a:lnTo>
                      <a:close/>
                      <a:moveTo>
                        <a:pt x="8395" y="65080"/>
                      </a:moveTo>
                      <a:lnTo>
                        <a:pt x="8395" y="70235"/>
                      </a:lnTo>
                      <a:lnTo>
                        <a:pt x="3227" y="70235"/>
                      </a:lnTo>
                      <a:lnTo>
                        <a:pt x="3227" y="65080"/>
                      </a:lnTo>
                      <a:close/>
                      <a:moveTo>
                        <a:pt x="14110" y="65080"/>
                      </a:moveTo>
                      <a:lnTo>
                        <a:pt x="14110" y="70235"/>
                      </a:lnTo>
                      <a:lnTo>
                        <a:pt x="8966" y="70235"/>
                      </a:lnTo>
                      <a:lnTo>
                        <a:pt x="8966" y="65080"/>
                      </a:lnTo>
                      <a:close/>
                      <a:moveTo>
                        <a:pt x="19848" y="65080"/>
                      </a:moveTo>
                      <a:lnTo>
                        <a:pt x="19848" y="70235"/>
                      </a:lnTo>
                      <a:lnTo>
                        <a:pt x="14693" y="70235"/>
                      </a:lnTo>
                      <a:lnTo>
                        <a:pt x="14693" y="65080"/>
                      </a:lnTo>
                      <a:close/>
                      <a:moveTo>
                        <a:pt x="25575" y="65080"/>
                      </a:moveTo>
                      <a:lnTo>
                        <a:pt x="25575" y="70235"/>
                      </a:lnTo>
                      <a:lnTo>
                        <a:pt x="20432" y="70235"/>
                      </a:lnTo>
                      <a:lnTo>
                        <a:pt x="20420" y="65080"/>
                      </a:lnTo>
                      <a:close/>
                      <a:moveTo>
                        <a:pt x="31314" y="65080"/>
                      </a:moveTo>
                      <a:lnTo>
                        <a:pt x="31314" y="70235"/>
                      </a:lnTo>
                      <a:lnTo>
                        <a:pt x="26159" y="70235"/>
                      </a:lnTo>
                      <a:lnTo>
                        <a:pt x="26147" y="65080"/>
                      </a:lnTo>
                      <a:close/>
                      <a:moveTo>
                        <a:pt x="37041" y="65080"/>
                      </a:moveTo>
                      <a:lnTo>
                        <a:pt x="37041" y="70235"/>
                      </a:lnTo>
                      <a:lnTo>
                        <a:pt x="31886" y="70235"/>
                      </a:lnTo>
                      <a:lnTo>
                        <a:pt x="31886" y="65080"/>
                      </a:lnTo>
                      <a:close/>
                      <a:moveTo>
                        <a:pt x="42768" y="65080"/>
                      </a:moveTo>
                      <a:lnTo>
                        <a:pt x="42768" y="70235"/>
                      </a:lnTo>
                      <a:lnTo>
                        <a:pt x="37625" y="70235"/>
                      </a:lnTo>
                      <a:lnTo>
                        <a:pt x="37613" y="65080"/>
                      </a:lnTo>
                      <a:close/>
                      <a:moveTo>
                        <a:pt x="48507" y="65080"/>
                      </a:moveTo>
                      <a:lnTo>
                        <a:pt x="48507" y="70235"/>
                      </a:lnTo>
                      <a:lnTo>
                        <a:pt x="43351" y="70235"/>
                      </a:lnTo>
                      <a:lnTo>
                        <a:pt x="43351" y="65080"/>
                      </a:lnTo>
                      <a:close/>
                      <a:moveTo>
                        <a:pt x="54234" y="65080"/>
                      </a:moveTo>
                      <a:lnTo>
                        <a:pt x="54234" y="70235"/>
                      </a:lnTo>
                      <a:lnTo>
                        <a:pt x="49090" y="70235"/>
                      </a:lnTo>
                      <a:lnTo>
                        <a:pt x="49078" y="65080"/>
                      </a:lnTo>
                      <a:close/>
                      <a:moveTo>
                        <a:pt x="59973" y="65080"/>
                      </a:moveTo>
                      <a:lnTo>
                        <a:pt x="59973" y="70235"/>
                      </a:lnTo>
                      <a:lnTo>
                        <a:pt x="54817" y="70235"/>
                      </a:lnTo>
                      <a:lnTo>
                        <a:pt x="54805" y="65080"/>
                      </a:lnTo>
                      <a:close/>
                      <a:moveTo>
                        <a:pt x="65699" y="65080"/>
                      </a:moveTo>
                      <a:lnTo>
                        <a:pt x="65699" y="70235"/>
                      </a:lnTo>
                      <a:lnTo>
                        <a:pt x="60544" y="70235"/>
                      </a:lnTo>
                      <a:lnTo>
                        <a:pt x="60544" y="65080"/>
                      </a:lnTo>
                      <a:close/>
                      <a:moveTo>
                        <a:pt x="71426" y="65080"/>
                      </a:moveTo>
                      <a:lnTo>
                        <a:pt x="71426" y="70235"/>
                      </a:lnTo>
                      <a:lnTo>
                        <a:pt x="66283" y="70235"/>
                      </a:lnTo>
                      <a:lnTo>
                        <a:pt x="66271" y="65080"/>
                      </a:lnTo>
                      <a:close/>
                      <a:moveTo>
                        <a:pt x="77165" y="65080"/>
                      </a:moveTo>
                      <a:lnTo>
                        <a:pt x="77165" y="70235"/>
                      </a:lnTo>
                      <a:lnTo>
                        <a:pt x="72010" y="70235"/>
                      </a:lnTo>
                      <a:lnTo>
                        <a:pt x="71998" y="65080"/>
                      </a:lnTo>
                      <a:close/>
                      <a:moveTo>
                        <a:pt x="82892" y="65080"/>
                      </a:moveTo>
                      <a:lnTo>
                        <a:pt x="82892" y="70235"/>
                      </a:lnTo>
                      <a:lnTo>
                        <a:pt x="77737" y="70235"/>
                      </a:lnTo>
                      <a:lnTo>
                        <a:pt x="77737" y="65080"/>
                      </a:lnTo>
                      <a:close/>
                      <a:moveTo>
                        <a:pt x="88631" y="65080"/>
                      </a:moveTo>
                      <a:lnTo>
                        <a:pt x="88631" y="70235"/>
                      </a:lnTo>
                      <a:lnTo>
                        <a:pt x="83475" y="70235"/>
                      </a:lnTo>
                      <a:lnTo>
                        <a:pt x="83464" y="65080"/>
                      </a:lnTo>
                      <a:close/>
                      <a:moveTo>
                        <a:pt x="94358" y="65080"/>
                      </a:moveTo>
                      <a:lnTo>
                        <a:pt x="94358" y="70235"/>
                      </a:lnTo>
                      <a:lnTo>
                        <a:pt x="89202" y="70235"/>
                      </a:lnTo>
                      <a:lnTo>
                        <a:pt x="89202" y="65080"/>
                      </a:lnTo>
                      <a:close/>
                      <a:moveTo>
                        <a:pt x="100085" y="65080"/>
                      </a:moveTo>
                      <a:lnTo>
                        <a:pt x="100085" y="70235"/>
                      </a:lnTo>
                      <a:lnTo>
                        <a:pt x="94941" y="70235"/>
                      </a:lnTo>
                      <a:lnTo>
                        <a:pt x="94929" y="65080"/>
                      </a:lnTo>
                      <a:close/>
                      <a:moveTo>
                        <a:pt x="105824" y="65080"/>
                      </a:moveTo>
                      <a:lnTo>
                        <a:pt x="105824" y="70235"/>
                      </a:lnTo>
                      <a:lnTo>
                        <a:pt x="100668" y="70235"/>
                      </a:lnTo>
                      <a:lnTo>
                        <a:pt x="100668" y="65080"/>
                      </a:lnTo>
                      <a:close/>
                      <a:moveTo>
                        <a:pt x="111562" y="65080"/>
                      </a:moveTo>
                      <a:lnTo>
                        <a:pt x="111562" y="70235"/>
                      </a:lnTo>
                      <a:lnTo>
                        <a:pt x="106407" y="70235"/>
                      </a:lnTo>
                      <a:lnTo>
                        <a:pt x="106395" y="65080"/>
                      </a:lnTo>
                      <a:close/>
                      <a:moveTo>
                        <a:pt x="117289" y="65080"/>
                      </a:moveTo>
                      <a:lnTo>
                        <a:pt x="117289" y="70235"/>
                      </a:lnTo>
                      <a:lnTo>
                        <a:pt x="112134" y="70235"/>
                      </a:lnTo>
                      <a:lnTo>
                        <a:pt x="112122" y="65080"/>
                      </a:lnTo>
                      <a:close/>
                      <a:moveTo>
                        <a:pt x="123016" y="65080"/>
                      </a:moveTo>
                      <a:lnTo>
                        <a:pt x="123016" y="70235"/>
                      </a:lnTo>
                      <a:lnTo>
                        <a:pt x="117861" y="70235"/>
                      </a:lnTo>
                      <a:lnTo>
                        <a:pt x="117861" y="65080"/>
                      </a:lnTo>
                      <a:close/>
                      <a:moveTo>
                        <a:pt x="128743" y="65080"/>
                      </a:moveTo>
                      <a:lnTo>
                        <a:pt x="128743" y="70235"/>
                      </a:lnTo>
                      <a:lnTo>
                        <a:pt x="123600" y="70235"/>
                      </a:lnTo>
                      <a:lnTo>
                        <a:pt x="123588" y="65080"/>
                      </a:lnTo>
                      <a:close/>
                      <a:moveTo>
                        <a:pt x="134494" y="65080"/>
                      </a:moveTo>
                      <a:lnTo>
                        <a:pt x="134494" y="70235"/>
                      </a:lnTo>
                      <a:lnTo>
                        <a:pt x="129326" y="70235"/>
                      </a:lnTo>
                      <a:lnTo>
                        <a:pt x="129326" y="65080"/>
                      </a:lnTo>
                      <a:close/>
                      <a:moveTo>
                        <a:pt x="140209" y="65080"/>
                      </a:moveTo>
                      <a:lnTo>
                        <a:pt x="140209" y="70247"/>
                      </a:lnTo>
                      <a:lnTo>
                        <a:pt x="135053" y="70247"/>
                      </a:lnTo>
                      <a:lnTo>
                        <a:pt x="135053" y="65080"/>
                      </a:lnTo>
                      <a:close/>
                      <a:moveTo>
                        <a:pt x="145959" y="65080"/>
                      </a:moveTo>
                      <a:lnTo>
                        <a:pt x="145959" y="70247"/>
                      </a:lnTo>
                      <a:lnTo>
                        <a:pt x="140792" y="70247"/>
                      </a:lnTo>
                      <a:lnTo>
                        <a:pt x="140792" y="65080"/>
                      </a:lnTo>
                      <a:close/>
                      <a:moveTo>
                        <a:pt x="8395" y="70807"/>
                      </a:moveTo>
                      <a:lnTo>
                        <a:pt x="8395" y="75962"/>
                      </a:lnTo>
                      <a:lnTo>
                        <a:pt x="3227" y="75962"/>
                      </a:lnTo>
                      <a:lnTo>
                        <a:pt x="3227" y="70807"/>
                      </a:lnTo>
                      <a:close/>
                      <a:moveTo>
                        <a:pt x="14122" y="70819"/>
                      </a:moveTo>
                      <a:lnTo>
                        <a:pt x="14122" y="75974"/>
                      </a:lnTo>
                      <a:lnTo>
                        <a:pt x="8966" y="75974"/>
                      </a:lnTo>
                      <a:lnTo>
                        <a:pt x="8966" y="70819"/>
                      </a:lnTo>
                      <a:close/>
                      <a:moveTo>
                        <a:pt x="19848" y="70819"/>
                      </a:moveTo>
                      <a:lnTo>
                        <a:pt x="19848" y="75974"/>
                      </a:lnTo>
                      <a:lnTo>
                        <a:pt x="14693" y="75974"/>
                      </a:lnTo>
                      <a:lnTo>
                        <a:pt x="14693" y="70819"/>
                      </a:lnTo>
                      <a:close/>
                      <a:moveTo>
                        <a:pt x="25575" y="70819"/>
                      </a:moveTo>
                      <a:lnTo>
                        <a:pt x="25575" y="75974"/>
                      </a:lnTo>
                      <a:lnTo>
                        <a:pt x="20420" y="75974"/>
                      </a:lnTo>
                      <a:lnTo>
                        <a:pt x="20420" y="70819"/>
                      </a:lnTo>
                      <a:close/>
                      <a:moveTo>
                        <a:pt x="31302" y="70819"/>
                      </a:moveTo>
                      <a:lnTo>
                        <a:pt x="31302" y="75974"/>
                      </a:lnTo>
                      <a:lnTo>
                        <a:pt x="26147" y="75974"/>
                      </a:lnTo>
                      <a:lnTo>
                        <a:pt x="26147" y="70819"/>
                      </a:lnTo>
                      <a:close/>
                      <a:moveTo>
                        <a:pt x="37041" y="70819"/>
                      </a:moveTo>
                      <a:lnTo>
                        <a:pt x="37041" y="75974"/>
                      </a:lnTo>
                      <a:lnTo>
                        <a:pt x="31886" y="75974"/>
                      </a:lnTo>
                      <a:lnTo>
                        <a:pt x="31886" y="70819"/>
                      </a:lnTo>
                      <a:close/>
                      <a:moveTo>
                        <a:pt x="42768" y="70819"/>
                      </a:moveTo>
                      <a:lnTo>
                        <a:pt x="42768" y="75974"/>
                      </a:lnTo>
                      <a:lnTo>
                        <a:pt x="37613" y="75974"/>
                      </a:lnTo>
                      <a:lnTo>
                        <a:pt x="37613" y="70819"/>
                      </a:lnTo>
                      <a:close/>
                      <a:moveTo>
                        <a:pt x="48507" y="70819"/>
                      </a:moveTo>
                      <a:lnTo>
                        <a:pt x="48507" y="75974"/>
                      </a:lnTo>
                      <a:lnTo>
                        <a:pt x="43340" y="75974"/>
                      </a:lnTo>
                      <a:lnTo>
                        <a:pt x="43340" y="70819"/>
                      </a:lnTo>
                      <a:close/>
                      <a:moveTo>
                        <a:pt x="54234" y="70819"/>
                      </a:moveTo>
                      <a:lnTo>
                        <a:pt x="54234" y="75974"/>
                      </a:lnTo>
                      <a:lnTo>
                        <a:pt x="49078" y="75974"/>
                      </a:lnTo>
                      <a:lnTo>
                        <a:pt x="49078" y="70819"/>
                      </a:lnTo>
                      <a:close/>
                      <a:moveTo>
                        <a:pt x="59961" y="70819"/>
                      </a:moveTo>
                      <a:lnTo>
                        <a:pt x="59961" y="75974"/>
                      </a:lnTo>
                      <a:lnTo>
                        <a:pt x="54805" y="75974"/>
                      </a:lnTo>
                      <a:lnTo>
                        <a:pt x="54805" y="70819"/>
                      </a:lnTo>
                      <a:close/>
                      <a:moveTo>
                        <a:pt x="65699" y="70819"/>
                      </a:moveTo>
                      <a:lnTo>
                        <a:pt x="65699" y="75974"/>
                      </a:lnTo>
                      <a:lnTo>
                        <a:pt x="60532" y="75974"/>
                      </a:lnTo>
                      <a:lnTo>
                        <a:pt x="60532" y="70819"/>
                      </a:lnTo>
                      <a:close/>
                      <a:moveTo>
                        <a:pt x="71426" y="70819"/>
                      </a:moveTo>
                      <a:lnTo>
                        <a:pt x="71426" y="75974"/>
                      </a:lnTo>
                      <a:lnTo>
                        <a:pt x="66271" y="75974"/>
                      </a:lnTo>
                      <a:lnTo>
                        <a:pt x="66271" y="70819"/>
                      </a:lnTo>
                      <a:close/>
                      <a:moveTo>
                        <a:pt x="77153" y="70819"/>
                      </a:moveTo>
                      <a:lnTo>
                        <a:pt x="77153" y="75974"/>
                      </a:lnTo>
                      <a:lnTo>
                        <a:pt x="71998" y="75974"/>
                      </a:lnTo>
                      <a:lnTo>
                        <a:pt x="71998" y="70819"/>
                      </a:lnTo>
                      <a:close/>
                      <a:moveTo>
                        <a:pt x="82892" y="70819"/>
                      </a:moveTo>
                      <a:lnTo>
                        <a:pt x="82892" y="75974"/>
                      </a:lnTo>
                      <a:lnTo>
                        <a:pt x="77737" y="75974"/>
                      </a:lnTo>
                      <a:lnTo>
                        <a:pt x="77737" y="70819"/>
                      </a:lnTo>
                      <a:close/>
                      <a:moveTo>
                        <a:pt x="88619" y="70819"/>
                      </a:moveTo>
                      <a:lnTo>
                        <a:pt x="88619" y="75974"/>
                      </a:lnTo>
                      <a:lnTo>
                        <a:pt x="83464" y="75974"/>
                      </a:lnTo>
                      <a:lnTo>
                        <a:pt x="83464" y="70819"/>
                      </a:lnTo>
                      <a:close/>
                      <a:moveTo>
                        <a:pt x="94358" y="70819"/>
                      </a:moveTo>
                      <a:lnTo>
                        <a:pt x="94358" y="75974"/>
                      </a:lnTo>
                      <a:lnTo>
                        <a:pt x="89190" y="75974"/>
                      </a:lnTo>
                      <a:lnTo>
                        <a:pt x="89190" y="70819"/>
                      </a:lnTo>
                      <a:close/>
                      <a:moveTo>
                        <a:pt x="100085" y="70819"/>
                      </a:moveTo>
                      <a:lnTo>
                        <a:pt x="100085" y="75974"/>
                      </a:lnTo>
                      <a:lnTo>
                        <a:pt x="94929" y="75974"/>
                      </a:lnTo>
                      <a:lnTo>
                        <a:pt x="94929" y="70819"/>
                      </a:lnTo>
                      <a:close/>
                      <a:moveTo>
                        <a:pt x="105824" y="70819"/>
                      </a:moveTo>
                      <a:lnTo>
                        <a:pt x="105824" y="75974"/>
                      </a:lnTo>
                      <a:lnTo>
                        <a:pt x="100656" y="75974"/>
                      </a:lnTo>
                      <a:lnTo>
                        <a:pt x="100656" y="70819"/>
                      </a:lnTo>
                      <a:close/>
                      <a:moveTo>
                        <a:pt x="111562" y="70819"/>
                      </a:moveTo>
                      <a:lnTo>
                        <a:pt x="111562" y="75974"/>
                      </a:lnTo>
                      <a:lnTo>
                        <a:pt x="106395" y="75974"/>
                      </a:lnTo>
                      <a:lnTo>
                        <a:pt x="106395" y="70819"/>
                      </a:lnTo>
                      <a:close/>
                      <a:moveTo>
                        <a:pt x="117277" y="70819"/>
                      </a:moveTo>
                      <a:lnTo>
                        <a:pt x="117277" y="75974"/>
                      </a:lnTo>
                      <a:lnTo>
                        <a:pt x="112122" y="75974"/>
                      </a:lnTo>
                      <a:lnTo>
                        <a:pt x="112122" y="70819"/>
                      </a:lnTo>
                      <a:close/>
                      <a:moveTo>
                        <a:pt x="123016" y="70819"/>
                      </a:moveTo>
                      <a:lnTo>
                        <a:pt x="123016" y="75974"/>
                      </a:lnTo>
                      <a:lnTo>
                        <a:pt x="117861" y="75974"/>
                      </a:lnTo>
                      <a:lnTo>
                        <a:pt x="117861" y="70819"/>
                      </a:lnTo>
                      <a:close/>
                      <a:moveTo>
                        <a:pt x="128743" y="70819"/>
                      </a:moveTo>
                      <a:lnTo>
                        <a:pt x="128743" y="75974"/>
                      </a:lnTo>
                      <a:lnTo>
                        <a:pt x="123588" y="75974"/>
                      </a:lnTo>
                      <a:lnTo>
                        <a:pt x="123588" y="70819"/>
                      </a:lnTo>
                      <a:close/>
                      <a:moveTo>
                        <a:pt x="134494" y="70819"/>
                      </a:moveTo>
                      <a:lnTo>
                        <a:pt x="134494" y="75974"/>
                      </a:lnTo>
                      <a:lnTo>
                        <a:pt x="129315" y="75974"/>
                      </a:lnTo>
                      <a:lnTo>
                        <a:pt x="129315" y="70819"/>
                      </a:lnTo>
                      <a:close/>
                      <a:moveTo>
                        <a:pt x="140209" y="70819"/>
                      </a:moveTo>
                      <a:lnTo>
                        <a:pt x="140209" y="75974"/>
                      </a:lnTo>
                      <a:lnTo>
                        <a:pt x="135053" y="75974"/>
                      </a:lnTo>
                      <a:lnTo>
                        <a:pt x="135053" y="70819"/>
                      </a:lnTo>
                      <a:close/>
                      <a:moveTo>
                        <a:pt x="145959" y="70819"/>
                      </a:moveTo>
                      <a:lnTo>
                        <a:pt x="145959" y="75974"/>
                      </a:lnTo>
                      <a:lnTo>
                        <a:pt x="140792" y="75974"/>
                      </a:lnTo>
                      <a:lnTo>
                        <a:pt x="140792" y="70819"/>
                      </a:lnTo>
                      <a:close/>
                      <a:moveTo>
                        <a:pt x="8395" y="76546"/>
                      </a:moveTo>
                      <a:lnTo>
                        <a:pt x="8395" y="81701"/>
                      </a:lnTo>
                      <a:lnTo>
                        <a:pt x="3227" y="81713"/>
                      </a:lnTo>
                      <a:lnTo>
                        <a:pt x="3227" y="76546"/>
                      </a:lnTo>
                      <a:close/>
                      <a:moveTo>
                        <a:pt x="14122" y="76546"/>
                      </a:moveTo>
                      <a:lnTo>
                        <a:pt x="14122" y="81701"/>
                      </a:lnTo>
                      <a:lnTo>
                        <a:pt x="8954" y="81713"/>
                      </a:lnTo>
                      <a:lnTo>
                        <a:pt x="8954" y="76546"/>
                      </a:lnTo>
                      <a:close/>
                      <a:moveTo>
                        <a:pt x="19848" y="76546"/>
                      </a:moveTo>
                      <a:lnTo>
                        <a:pt x="19848" y="81701"/>
                      </a:lnTo>
                      <a:lnTo>
                        <a:pt x="14693" y="81713"/>
                      </a:lnTo>
                      <a:lnTo>
                        <a:pt x="14693" y="76546"/>
                      </a:lnTo>
                      <a:close/>
                      <a:moveTo>
                        <a:pt x="25575" y="76546"/>
                      </a:moveTo>
                      <a:lnTo>
                        <a:pt x="25575" y="81701"/>
                      </a:lnTo>
                      <a:lnTo>
                        <a:pt x="20420" y="81713"/>
                      </a:lnTo>
                      <a:lnTo>
                        <a:pt x="20420" y="76546"/>
                      </a:lnTo>
                      <a:close/>
                      <a:moveTo>
                        <a:pt x="31314" y="76546"/>
                      </a:moveTo>
                      <a:lnTo>
                        <a:pt x="31314" y="81701"/>
                      </a:lnTo>
                      <a:lnTo>
                        <a:pt x="26147" y="81713"/>
                      </a:lnTo>
                      <a:lnTo>
                        <a:pt x="26147" y="76546"/>
                      </a:lnTo>
                      <a:close/>
                      <a:moveTo>
                        <a:pt x="37041" y="76546"/>
                      </a:moveTo>
                      <a:lnTo>
                        <a:pt x="37041" y="81701"/>
                      </a:lnTo>
                      <a:lnTo>
                        <a:pt x="31886" y="81713"/>
                      </a:lnTo>
                      <a:lnTo>
                        <a:pt x="31886" y="76546"/>
                      </a:lnTo>
                      <a:close/>
                      <a:moveTo>
                        <a:pt x="42780" y="76546"/>
                      </a:moveTo>
                      <a:lnTo>
                        <a:pt x="42780" y="81701"/>
                      </a:lnTo>
                      <a:lnTo>
                        <a:pt x="37625" y="81713"/>
                      </a:lnTo>
                      <a:lnTo>
                        <a:pt x="37625" y="76546"/>
                      </a:lnTo>
                      <a:close/>
                      <a:moveTo>
                        <a:pt x="48507" y="76546"/>
                      </a:moveTo>
                      <a:lnTo>
                        <a:pt x="48507" y="81701"/>
                      </a:lnTo>
                      <a:lnTo>
                        <a:pt x="43351" y="81713"/>
                      </a:lnTo>
                      <a:lnTo>
                        <a:pt x="43351" y="76546"/>
                      </a:lnTo>
                      <a:close/>
                      <a:moveTo>
                        <a:pt x="54246" y="76546"/>
                      </a:moveTo>
                      <a:lnTo>
                        <a:pt x="54246" y="81701"/>
                      </a:lnTo>
                      <a:lnTo>
                        <a:pt x="49090" y="81713"/>
                      </a:lnTo>
                      <a:lnTo>
                        <a:pt x="49090" y="76546"/>
                      </a:lnTo>
                      <a:close/>
                      <a:moveTo>
                        <a:pt x="59973" y="76546"/>
                      </a:moveTo>
                      <a:lnTo>
                        <a:pt x="59973" y="81701"/>
                      </a:lnTo>
                      <a:lnTo>
                        <a:pt x="54817" y="81713"/>
                      </a:lnTo>
                      <a:lnTo>
                        <a:pt x="54817" y="76546"/>
                      </a:lnTo>
                      <a:close/>
                      <a:moveTo>
                        <a:pt x="65699" y="76546"/>
                      </a:moveTo>
                      <a:lnTo>
                        <a:pt x="65699" y="81701"/>
                      </a:lnTo>
                      <a:lnTo>
                        <a:pt x="60544" y="81713"/>
                      </a:lnTo>
                      <a:lnTo>
                        <a:pt x="60544" y="76546"/>
                      </a:lnTo>
                      <a:close/>
                      <a:moveTo>
                        <a:pt x="71438" y="76546"/>
                      </a:moveTo>
                      <a:lnTo>
                        <a:pt x="71438" y="81701"/>
                      </a:lnTo>
                      <a:lnTo>
                        <a:pt x="66283" y="81713"/>
                      </a:lnTo>
                      <a:lnTo>
                        <a:pt x="66283" y="76546"/>
                      </a:lnTo>
                      <a:close/>
                      <a:moveTo>
                        <a:pt x="77165" y="76546"/>
                      </a:moveTo>
                      <a:lnTo>
                        <a:pt x="77165" y="81701"/>
                      </a:lnTo>
                      <a:lnTo>
                        <a:pt x="72010" y="81713"/>
                      </a:lnTo>
                      <a:lnTo>
                        <a:pt x="72010" y="76546"/>
                      </a:lnTo>
                      <a:close/>
                      <a:moveTo>
                        <a:pt x="82904" y="76546"/>
                      </a:moveTo>
                      <a:lnTo>
                        <a:pt x="82904" y="81701"/>
                      </a:lnTo>
                      <a:lnTo>
                        <a:pt x="77737" y="81713"/>
                      </a:lnTo>
                      <a:lnTo>
                        <a:pt x="77737" y="76546"/>
                      </a:lnTo>
                      <a:close/>
                      <a:moveTo>
                        <a:pt x="88631" y="76546"/>
                      </a:moveTo>
                      <a:lnTo>
                        <a:pt x="88631" y="81701"/>
                      </a:lnTo>
                      <a:lnTo>
                        <a:pt x="83475" y="81713"/>
                      </a:lnTo>
                      <a:lnTo>
                        <a:pt x="83475" y="76546"/>
                      </a:lnTo>
                      <a:close/>
                      <a:moveTo>
                        <a:pt x="94370" y="76546"/>
                      </a:moveTo>
                      <a:lnTo>
                        <a:pt x="94370" y="81701"/>
                      </a:lnTo>
                      <a:lnTo>
                        <a:pt x="89202" y="81713"/>
                      </a:lnTo>
                      <a:lnTo>
                        <a:pt x="89202" y="76546"/>
                      </a:lnTo>
                      <a:close/>
                      <a:moveTo>
                        <a:pt x="100097" y="76546"/>
                      </a:moveTo>
                      <a:lnTo>
                        <a:pt x="100097" y="81701"/>
                      </a:lnTo>
                      <a:lnTo>
                        <a:pt x="94941" y="81713"/>
                      </a:lnTo>
                      <a:lnTo>
                        <a:pt x="94941" y="76546"/>
                      </a:lnTo>
                      <a:close/>
                      <a:moveTo>
                        <a:pt x="105824" y="76546"/>
                      </a:moveTo>
                      <a:lnTo>
                        <a:pt x="105824" y="81701"/>
                      </a:lnTo>
                      <a:lnTo>
                        <a:pt x="100668" y="81713"/>
                      </a:lnTo>
                      <a:lnTo>
                        <a:pt x="100668" y="76546"/>
                      </a:lnTo>
                      <a:close/>
                      <a:moveTo>
                        <a:pt x="111562" y="76546"/>
                      </a:moveTo>
                      <a:lnTo>
                        <a:pt x="111562" y="81701"/>
                      </a:lnTo>
                      <a:lnTo>
                        <a:pt x="106407" y="81713"/>
                      </a:lnTo>
                      <a:lnTo>
                        <a:pt x="106407" y="76546"/>
                      </a:lnTo>
                      <a:close/>
                      <a:moveTo>
                        <a:pt x="117289" y="76546"/>
                      </a:moveTo>
                      <a:lnTo>
                        <a:pt x="117289" y="81701"/>
                      </a:lnTo>
                      <a:lnTo>
                        <a:pt x="112134" y="81713"/>
                      </a:lnTo>
                      <a:lnTo>
                        <a:pt x="112134" y="76546"/>
                      </a:lnTo>
                      <a:close/>
                      <a:moveTo>
                        <a:pt x="123028" y="76546"/>
                      </a:moveTo>
                      <a:lnTo>
                        <a:pt x="123028" y="81701"/>
                      </a:lnTo>
                      <a:lnTo>
                        <a:pt x="117861" y="81713"/>
                      </a:lnTo>
                      <a:lnTo>
                        <a:pt x="117861" y="76546"/>
                      </a:lnTo>
                      <a:close/>
                      <a:moveTo>
                        <a:pt x="128755" y="76546"/>
                      </a:moveTo>
                      <a:lnTo>
                        <a:pt x="128755" y="81701"/>
                      </a:lnTo>
                      <a:lnTo>
                        <a:pt x="123600" y="81713"/>
                      </a:lnTo>
                      <a:lnTo>
                        <a:pt x="123600" y="76546"/>
                      </a:lnTo>
                      <a:close/>
                      <a:moveTo>
                        <a:pt x="134494" y="76546"/>
                      </a:moveTo>
                      <a:lnTo>
                        <a:pt x="134494" y="81701"/>
                      </a:lnTo>
                      <a:lnTo>
                        <a:pt x="129338" y="81713"/>
                      </a:lnTo>
                      <a:lnTo>
                        <a:pt x="129338" y="76546"/>
                      </a:lnTo>
                      <a:close/>
                      <a:moveTo>
                        <a:pt x="140221" y="76546"/>
                      </a:moveTo>
                      <a:lnTo>
                        <a:pt x="140221" y="81701"/>
                      </a:lnTo>
                      <a:lnTo>
                        <a:pt x="135065" y="81713"/>
                      </a:lnTo>
                      <a:lnTo>
                        <a:pt x="135065" y="76546"/>
                      </a:lnTo>
                      <a:close/>
                      <a:moveTo>
                        <a:pt x="145959" y="76546"/>
                      </a:moveTo>
                      <a:lnTo>
                        <a:pt x="145959" y="81713"/>
                      </a:lnTo>
                      <a:lnTo>
                        <a:pt x="140792" y="81713"/>
                      </a:lnTo>
                      <a:lnTo>
                        <a:pt x="140792" y="76546"/>
                      </a:lnTo>
                      <a:close/>
                      <a:moveTo>
                        <a:pt x="8395" y="82285"/>
                      </a:moveTo>
                      <a:lnTo>
                        <a:pt x="8383" y="87428"/>
                      </a:lnTo>
                      <a:lnTo>
                        <a:pt x="3227" y="87428"/>
                      </a:lnTo>
                      <a:lnTo>
                        <a:pt x="3227" y="82285"/>
                      </a:lnTo>
                      <a:close/>
                      <a:moveTo>
                        <a:pt x="14122" y="82285"/>
                      </a:moveTo>
                      <a:lnTo>
                        <a:pt x="14122" y="87440"/>
                      </a:lnTo>
                      <a:lnTo>
                        <a:pt x="8966" y="87440"/>
                      </a:lnTo>
                      <a:lnTo>
                        <a:pt x="8966" y="82285"/>
                      </a:lnTo>
                      <a:close/>
                      <a:moveTo>
                        <a:pt x="19848" y="82285"/>
                      </a:moveTo>
                      <a:lnTo>
                        <a:pt x="19848" y="87440"/>
                      </a:lnTo>
                      <a:lnTo>
                        <a:pt x="14693" y="87440"/>
                      </a:lnTo>
                      <a:lnTo>
                        <a:pt x="14693" y="82285"/>
                      </a:lnTo>
                      <a:close/>
                      <a:moveTo>
                        <a:pt x="25587" y="82285"/>
                      </a:moveTo>
                      <a:lnTo>
                        <a:pt x="25575" y="87440"/>
                      </a:lnTo>
                      <a:lnTo>
                        <a:pt x="20432" y="87440"/>
                      </a:lnTo>
                      <a:lnTo>
                        <a:pt x="20432" y="82285"/>
                      </a:lnTo>
                      <a:close/>
                      <a:moveTo>
                        <a:pt x="31314" y="82285"/>
                      </a:moveTo>
                      <a:lnTo>
                        <a:pt x="31314" y="87440"/>
                      </a:lnTo>
                      <a:lnTo>
                        <a:pt x="26159" y="87440"/>
                      </a:lnTo>
                      <a:lnTo>
                        <a:pt x="26159" y="82285"/>
                      </a:lnTo>
                      <a:close/>
                      <a:moveTo>
                        <a:pt x="37053" y="82285"/>
                      </a:moveTo>
                      <a:lnTo>
                        <a:pt x="37041" y="87440"/>
                      </a:lnTo>
                      <a:lnTo>
                        <a:pt x="31886" y="87440"/>
                      </a:lnTo>
                      <a:lnTo>
                        <a:pt x="31886" y="82285"/>
                      </a:lnTo>
                      <a:close/>
                      <a:moveTo>
                        <a:pt x="42780" y="82285"/>
                      </a:moveTo>
                      <a:lnTo>
                        <a:pt x="42768" y="87440"/>
                      </a:lnTo>
                      <a:lnTo>
                        <a:pt x="37625" y="87440"/>
                      </a:lnTo>
                      <a:lnTo>
                        <a:pt x="37625" y="82285"/>
                      </a:lnTo>
                      <a:close/>
                      <a:moveTo>
                        <a:pt x="48507" y="82285"/>
                      </a:moveTo>
                      <a:lnTo>
                        <a:pt x="48507" y="87440"/>
                      </a:lnTo>
                      <a:lnTo>
                        <a:pt x="43351" y="87440"/>
                      </a:lnTo>
                      <a:lnTo>
                        <a:pt x="43351" y="82285"/>
                      </a:lnTo>
                      <a:close/>
                      <a:moveTo>
                        <a:pt x="54246" y="82285"/>
                      </a:moveTo>
                      <a:lnTo>
                        <a:pt x="54246" y="87440"/>
                      </a:lnTo>
                      <a:lnTo>
                        <a:pt x="49090" y="87440"/>
                      </a:lnTo>
                      <a:lnTo>
                        <a:pt x="49090" y="82285"/>
                      </a:lnTo>
                      <a:close/>
                      <a:moveTo>
                        <a:pt x="59973" y="82285"/>
                      </a:moveTo>
                      <a:lnTo>
                        <a:pt x="59973" y="87440"/>
                      </a:lnTo>
                      <a:lnTo>
                        <a:pt x="54817" y="87440"/>
                      </a:lnTo>
                      <a:lnTo>
                        <a:pt x="54817" y="82285"/>
                      </a:lnTo>
                      <a:close/>
                      <a:moveTo>
                        <a:pt x="65699" y="82285"/>
                      </a:moveTo>
                      <a:lnTo>
                        <a:pt x="65711" y="87440"/>
                      </a:lnTo>
                      <a:lnTo>
                        <a:pt x="60544" y="87440"/>
                      </a:lnTo>
                      <a:lnTo>
                        <a:pt x="60544" y="82285"/>
                      </a:lnTo>
                      <a:close/>
                      <a:moveTo>
                        <a:pt x="94370" y="82285"/>
                      </a:moveTo>
                      <a:lnTo>
                        <a:pt x="94370" y="87440"/>
                      </a:lnTo>
                      <a:lnTo>
                        <a:pt x="89202" y="87440"/>
                      </a:lnTo>
                      <a:lnTo>
                        <a:pt x="89202" y="82285"/>
                      </a:lnTo>
                      <a:close/>
                      <a:moveTo>
                        <a:pt x="100097" y="82285"/>
                      </a:moveTo>
                      <a:lnTo>
                        <a:pt x="100097" y="87440"/>
                      </a:lnTo>
                      <a:lnTo>
                        <a:pt x="94941" y="87440"/>
                      </a:lnTo>
                      <a:lnTo>
                        <a:pt x="94941" y="82285"/>
                      </a:lnTo>
                      <a:close/>
                      <a:moveTo>
                        <a:pt x="105824" y="82285"/>
                      </a:moveTo>
                      <a:lnTo>
                        <a:pt x="105824" y="87440"/>
                      </a:lnTo>
                      <a:lnTo>
                        <a:pt x="100668" y="87440"/>
                      </a:lnTo>
                      <a:lnTo>
                        <a:pt x="100668" y="82285"/>
                      </a:lnTo>
                      <a:close/>
                      <a:moveTo>
                        <a:pt x="111562" y="82285"/>
                      </a:moveTo>
                      <a:lnTo>
                        <a:pt x="111562" y="87440"/>
                      </a:lnTo>
                      <a:lnTo>
                        <a:pt x="106407" y="87440"/>
                      </a:lnTo>
                      <a:lnTo>
                        <a:pt x="106407" y="82285"/>
                      </a:lnTo>
                      <a:close/>
                      <a:moveTo>
                        <a:pt x="145959" y="82285"/>
                      </a:moveTo>
                      <a:lnTo>
                        <a:pt x="145959" y="87440"/>
                      </a:lnTo>
                      <a:lnTo>
                        <a:pt x="140792" y="87440"/>
                      </a:lnTo>
                      <a:lnTo>
                        <a:pt x="140792" y="82285"/>
                      </a:lnTo>
                      <a:close/>
                      <a:moveTo>
                        <a:pt x="71438" y="82285"/>
                      </a:moveTo>
                      <a:lnTo>
                        <a:pt x="71438" y="87452"/>
                      </a:lnTo>
                      <a:lnTo>
                        <a:pt x="66283" y="87452"/>
                      </a:lnTo>
                      <a:lnTo>
                        <a:pt x="66283" y="82285"/>
                      </a:lnTo>
                      <a:close/>
                      <a:moveTo>
                        <a:pt x="77165" y="82285"/>
                      </a:moveTo>
                      <a:lnTo>
                        <a:pt x="77165" y="87452"/>
                      </a:lnTo>
                      <a:lnTo>
                        <a:pt x="72010" y="87452"/>
                      </a:lnTo>
                      <a:lnTo>
                        <a:pt x="72010" y="82285"/>
                      </a:lnTo>
                      <a:close/>
                      <a:moveTo>
                        <a:pt x="82904" y="82285"/>
                      </a:moveTo>
                      <a:lnTo>
                        <a:pt x="82904" y="87452"/>
                      </a:lnTo>
                      <a:lnTo>
                        <a:pt x="77737" y="87452"/>
                      </a:lnTo>
                      <a:lnTo>
                        <a:pt x="77737" y="82285"/>
                      </a:lnTo>
                      <a:close/>
                      <a:moveTo>
                        <a:pt x="88631" y="82285"/>
                      </a:moveTo>
                      <a:lnTo>
                        <a:pt x="88631" y="87452"/>
                      </a:lnTo>
                      <a:lnTo>
                        <a:pt x="83475" y="87452"/>
                      </a:lnTo>
                      <a:lnTo>
                        <a:pt x="83475" y="82285"/>
                      </a:lnTo>
                      <a:close/>
                      <a:moveTo>
                        <a:pt x="117289" y="82285"/>
                      </a:moveTo>
                      <a:lnTo>
                        <a:pt x="117289" y="87452"/>
                      </a:lnTo>
                      <a:lnTo>
                        <a:pt x="112134" y="87452"/>
                      </a:lnTo>
                      <a:lnTo>
                        <a:pt x="112134" y="82285"/>
                      </a:lnTo>
                      <a:close/>
                      <a:moveTo>
                        <a:pt x="123028" y="82285"/>
                      </a:moveTo>
                      <a:lnTo>
                        <a:pt x="123028" y="87452"/>
                      </a:lnTo>
                      <a:lnTo>
                        <a:pt x="117861" y="87452"/>
                      </a:lnTo>
                      <a:lnTo>
                        <a:pt x="117861" y="82285"/>
                      </a:lnTo>
                      <a:close/>
                      <a:moveTo>
                        <a:pt x="128755" y="82285"/>
                      </a:moveTo>
                      <a:lnTo>
                        <a:pt x="128755" y="87452"/>
                      </a:lnTo>
                      <a:lnTo>
                        <a:pt x="123600" y="87452"/>
                      </a:lnTo>
                      <a:lnTo>
                        <a:pt x="123600" y="82285"/>
                      </a:lnTo>
                      <a:close/>
                      <a:moveTo>
                        <a:pt x="134494" y="82285"/>
                      </a:moveTo>
                      <a:lnTo>
                        <a:pt x="134494" y="87452"/>
                      </a:lnTo>
                      <a:lnTo>
                        <a:pt x="129326" y="87452"/>
                      </a:lnTo>
                      <a:lnTo>
                        <a:pt x="129326" y="82285"/>
                      </a:lnTo>
                      <a:close/>
                      <a:moveTo>
                        <a:pt x="140221" y="82285"/>
                      </a:moveTo>
                      <a:lnTo>
                        <a:pt x="140221" y="87452"/>
                      </a:lnTo>
                      <a:lnTo>
                        <a:pt x="135065" y="87452"/>
                      </a:lnTo>
                      <a:lnTo>
                        <a:pt x="135065" y="82285"/>
                      </a:lnTo>
                      <a:close/>
                      <a:moveTo>
                        <a:pt x="8395" y="88011"/>
                      </a:moveTo>
                      <a:lnTo>
                        <a:pt x="8383" y="93167"/>
                      </a:lnTo>
                      <a:lnTo>
                        <a:pt x="3227" y="93167"/>
                      </a:lnTo>
                      <a:lnTo>
                        <a:pt x="3227" y="88011"/>
                      </a:lnTo>
                      <a:close/>
                      <a:moveTo>
                        <a:pt x="14122" y="88011"/>
                      </a:moveTo>
                      <a:lnTo>
                        <a:pt x="14122" y="93167"/>
                      </a:lnTo>
                      <a:lnTo>
                        <a:pt x="8966" y="93167"/>
                      </a:lnTo>
                      <a:lnTo>
                        <a:pt x="8966" y="88011"/>
                      </a:lnTo>
                      <a:close/>
                      <a:moveTo>
                        <a:pt x="25587" y="88011"/>
                      </a:moveTo>
                      <a:lnTo>
                        <a:pt x="25575" y="93167"/>
                      </a:lnTo>
                      <a:lnTo>
                        <a:pt x="20432" y="93167"/>
                      </a:lnTo>
                      <a:lnTo>
                        <a:pt x="20432" y="88011"/>
                      </a:lnTo>
                      <a:close/>
                      <a:moveTo>
                        <a:pt x="48507" y="88011"/>
                      </a:moveTo>
                      <a:lnTo>
                        <a:pt x="48507" y="93167"/>
                      </a:lnTo>
                      <a:lnTo>
                        <a:pt x="43351" y="93167"/>
                      </a:lnTo>
                      <a:lnTo>
                        <a:pt x="43351" y="88011"/>
                      </a:lnTo>
                      <a:close/>
                      <a:moveTo>
                        <a:pt x="94370" y="88011"/>
                      </a:moveTo>
                      <a:lnTo>
                        <a:pt x="94370" y="93167"/>
                      </a:lnTo>
                      <a:lnTo>
                        <a:pt x="89202" y="93167"/>
                      </a:lnTo>
                      <a:lnTo>
                        <a:pt x="89202" y="88011"/>
                      </a:lnTo>
                      <a:close/>
                      <a:moveTo>
                        <a:pt x="145959" y="88011"/>
                      </a:moveTo>
                      <a:lnTo>
                        <a:pt x="145959" y="93167"/>
                      </a:lnTo>
                      <a:lnTo>
                        <a:pt x="140792" y="93167"/>
                      </a:lnTo>
                      <a:lnTo>
                        <a:pt x="140792" y="88011"/>
                      </a:lnTo>
                      <a:close/>
                      <a:moveTo>
                        <a:pt x="19848" y="88011"/>
                      </a:moveTo>
                      <a:lnTo>
                        <a:pt x="19848" y="93179"/>
                      </a:lnTo>
                      <a:lnTo>
                        <a:pt x="14693" y="93179"/>
                      </a:lnTo>
                      <a:lnTo>
                        <a:pt x="14693" y="88011"/>
                      </a:lnTo>
                      <a:close/>
                      <a:moveTo>
                        <a:pt x="31314" y="88011"/>
                      </a:moveTo>
                      <a:lnTo>
                        <a:pt x="31314" y="93179"/>
                      </a:lnTo>
                      <a:lnTo>
                        <a:pt x="26159" y="93179"/>
                      </a:lnTo>
                      <a:lnTo>
                        <a:pt x="26159" y="88011"/>
                      </a:lnTo>
                      <a:close/>
                      <a:moveTo>
                        <a:pt x="37053" y="88011"/>
                      </a:moveTo>
                      <a:lnTo>
                        <a:pt x="37041" y="93179"/>
                      </a:lnTo>
                      <a:lnTo>
                        <a:pt x="31886" y="93179"/>
                      </a:lnTo>
                      <a:lnTo>
                        <a:pt x="31886" y="88011"/>
                      </a:lnTo>
                      <a:close/>
                      <a:moveTo>
                        <a:pt x="42780" y="88011"/>
                      </a:moveTo>
                      <a:lnTo>
                        <a:pt x="42768" y="93179"/>
                      </a:lnTo>
                      <a:lnTo>
                        <a:pt x="37625" y="93179"/>
                      </a:lnTo>
                      <a:lnTo>
                        <a:pt x="37625" y="88011"/>
                      </a:lnTo>
                      <a:close/>
                      <a:moveTo>
                        <a:pt x="54246" y="88011"/>
                      </a:moveTo>
                      <a:lnTo>
                        <a:pt x="54246" y="93179"/>
                      </a:lnTo>
                      <a:lnTo>
                        <a:pt x="49090" y="93179"/>
                      </a:lnTo>
                      <a:lnTo>
                        <a:pt x="49090" y="88011"/>
                      </a:lnTo>
                      <a:close/>
                      <a:moveTo>
                        <a:pt x="59973" y="88011"/>
                      </a:moveTo>
                      <a:lnTo>
                        <a:pt x="59973" y="93179"/>
                      </a:lnTo>
                      <a:lnTo>
                        <a:pt x="54817" y="93179"/>
                      </a:lnTo>
                      <a:lnTo>
                        <a:pt x="54817" y="88011"/>
                      </a:lnTo>
                      <a:close/>
                      <a:moveTo>
                        <a:pt x="65699" y="88011"/>
                      </a:moveTo>
                      <a:lnTo>
                        <a:pt x="65711" y="93179"/>
                      </a:lnTo>
                      <a:lnTo>
                        <a:pt x="60544" y="93179"/>
                      </a:lnTo>
                      <a:lnTo>
                        <a:pt x="60544" y="88011"/>
                      </a:lnTo>
                      <a:close/>
                      <a:moveTo>
                        <a:pt x="71438" y="88011"/>
                      </a:moveTo>
                      <a:lnTo>
                        <a:pt x="71438" y="93179"/>
                      </a:lnTo>
                      <a:lnTo>
                        <a:pt x="66283" y="93179"/>
                      </a:lnTo>
                      <a:lnTo>
                        <a:pt x="66283" y="88011"/>
                      </a:lnTo>
                      <a:close/>
                      <a:moveTo>
                        <a:pt x="77165" y="88011"/>
                      </a:moveTo>
                      <a:lnTo>
                        <a:pt x="77165" y="93179"/>
                      </a:lnTo>
                      <a:lnTo>
                        <a:pt x="72010" y="93179"/>
                      </a:lnTo>
                      <a:lnTo>
                        <a:pt x="72010" y="88011"/>
                      </a:lnTo>
                      <a:close/>
                      <a:moveTo>
                        <a:pt x="82904" y="88011"/>
                      </a:moveTo>
                      <a:lnTo>
                        <a:pt x="82904" y="93179"/>
                      </a:lnTo>
                      <a:lnTo>
                        <a:pt x="77737" y="93179"/>
                      </a:lnTo>
                      <a:lnTo>
                        <a:pt x="77737" y="88011"/>
                      </a:lnTo>
                      <a:close/>
                      <a:moveTo>
                        <a:pt x="88631" y="88011"/>
                      </a:moveTo>
                      <a:lnTo>
                        <a:pt x="88631" y="93179"/>
                      </a:lnTo>
                      <a:lnTo>
                        <a:pt x="83475" y="93179"/>
                      </a:lnTo>
                      <a:lnTo>
                        <a:pt x="83475" y="88011"/>
                      </a:lnTo>
                      <a:close/>
                      <a:moveTo>
                        <a:pt x="100097" y="88011"/>
                      </a:moveTo>
                      <a:lnTo>
                        <a:pt x="100097" y="93179"/>
                      </a:lnTo>
                      <a:lnTo>
                        <a:pt x="94941" y="93179"/>
                      </a:lnTo>
                      <a:lnTo>
                        <a:pt x="94941" y="88011"/>
                      </a:lnTo>
                      <a:close/>
                      <a:moveTo>
                        <a:pt x="105824" y="88011"/>
                      </a:moveTo>
                      <a:lnTo>
                        <a:pt x="105824" y="93179"/>
                      </a:lnTo>
                      <a:lnTo>
                        <a:pt x="100668" y="93179"/>
                      </a:lnTo>
                      <a:lnTo>
                        <a:pt x="100668" y="88011"/>
                      </a:lnTo>
                      <a:close/>
                      <a:moveTo>
                        <a:pt x="111562" y="88011"/>
                      </a:moveTo>
                      <a:lnTo>
                        <a:pt x="111562" y="93179"/>
                      </a:lnTo>
                      <a:lnTo>
                        <a:pt x="106407" y="93179"/>
                      </a:lnTo>
                      <a:lnTo>
                        <a:pt x="106407" y="88011"/>
                      </a:lnTo>
                      <a:close/>
                      <a:moveTo>
                        <a:pt x="117289" y="88011"/>
                      </a:moveTo>
                      <a:lnTo>
                        <a:pt x="117289" y="93179"/>
                      </a:lnTo>
                      <a:lnTo>
                        <a:pt x="112134" y="93179"/>
                      </a:lnTo>
                      <a:lnTo>
                        <a:pt x="112134" y="88011"/>
                      </a:lnTo>
                      <a:close/>
                      <a:moveTo>
                        <a:pt x="123028" y="88011"/>
                      </a:moveTo>
                      <a:lnTo>
                        <a:pt x="123028" y="93179"/>
                      </a:lnTo>
                      <a:lnTo>
                        <a:pt x="117861" y="93179"/>
                      </a:lnTo>
                      <a:lnTo>
                        <a:pt x="117861" y="88011"/>
                      </a:lnTo>
                      <a:close/>
                      <a:moveTo>
                        <a:pt x="128755" y="88011"/>
                      </a:moveTo>
                      <a:lnTo>
                        <a:pt x="128755" y="93179"/>
                      </a:lnTo>
                      <a:lnTo>
                        <a:pt x="123600" y="93179"/>
                      </a:lnTo>
                      <a:lnTo>
                        <a:pt x="123600" y="88011"/>
                      </a:lnTo>
                      <a:close/>
                      <a:moveTo>
                        <a:pt x="134494" y="88011"/>
                      </a:moveTo>
                      <a:lnTo>
                        <a:pt x="134494" y="93179"/>
                      </a:lnTo>
                      <a:lnTo>
                        <a:pt x="129326" y="93179"/>
                      </a:lnTo>
                      <a:lnTo>
                        <a:pt x="129326" y="88011"/>
                      </a:lnTo>
                      <a:close/>
                      <a:moveTo>
                        <a:pt x="140221" y="88011"/>
                      </a:moveTo>
                      <a:lnTo>
                        <a:pt x="140221" y="93179"/>
                      </a:lnTo>
                      <a:lnTo>
                        <a:pt x="135065" y="93179"/>
                      </a:lnTo>
                      <a:lnTo>
                        <a:pt x="135065" y="88011"/>
                      </a:lnTo>
                      <a:close/>
                      <a:moveTo>
                        <a:pt x="8395" y="93738"/>
                      </a:moveTo>
                      <a:lnTo>
                        <a:pt x="8383" y="98894"/>
                      </a:lnTo>
                      <a:lnTo>
                        <a:pt x="3227" y="98894"/>
                      </a:lnTo>
                      <a:lnTo>
                        <a:pt x="3227" y="93738"/>
                      </a:lnTo>
                      <a:close/>
                      <a:moveTo>
                        <a:pt x="14122" y="93738"/>
                      </a:moveTo>
                      <a:lnTo>
                        <a:pt x="14122" y="98906"/>
                      </a:lnTo>
                      <a:lnTo>
                        <a:pt x="8966" y="98906"/>
                      </a:lnTo>
                      <a:lnTo>
                        <a:pt x="8966" y="93738"/>
                      </a:lnTo>
                      <a:close/>
                      <a:moveTo>
                        <a:pt x="19848" y="93738"/>
                      </a:moveTo>
                      <a:lnTo>
                        <a:pt x="19848" y="98906"/>
                      </a:lnTo>
                      <a:lnTo>
                        <a:pt x="14693" y="98906"/>
                      </a:lnTo>
                      <a:lnTo>
                        <a:pt x="14693" y="93738"/>
                      </a:lnTo>
                      <a:close/>
                      <a:moveTo>
                        <a:pt x="25587" y="93738"/>
                      </a:moveTo>
                      <a:lnTo>
                        <a:pt x="25575" y="98906"/>
                      </a:lnTo>
                      <a:lnTo>
                        <a:pt x="20432" y="98906"/>
                      </a:lnTo>
                      <a:lnTo>
                        <a:pt x="20432" y="93738"/>
                      </a:lnTo>
                      <a:close/>
                      <a:moveTo>
                        <a:pt x="31314" y="93738"/>
                      </a:moveTo>
                      <a:lnTo>
                        <a:pt x="31314" y="98906"/>
                      </a:lnTo>
                      <a:lnTo>
                        <a:pt x="26159" y="98906"/>
                      </a:lnTo>
                      <a:lnTo>
                        <a:pt x="26159" y="93738"/>
                      </a:lnTo>
                      <a:close/>
                      <a:moveTo>
                        <a:pt x="37053" y="93738"/>
                      </a:moveTo>
                      <a:lnTo>
                        <a:pt x="37041" y="98906"/>
                      </a:lnTo>
                      <a:lnTo>
                        <a:pt x="31886" y="98906"/>
                      </a:lnTo>
                      <a:lnTo>
                        <a:pt x="31886" y="93738"/>
                      </a:lnTo>
                      <a:close/>
                      <a:moveTo>
                        <a:pt x="42780" y="93738"/>
                      </a:moveTo>
                      <a:lnTo>
                        <a:pt x="42768" y="98906"/>
                      </a:lnTo>
                      <a:lnTo>
                        <a:pt x="37625" y="98906"/>
                      </a:lnTo>
                      <a:lnTo>
                        <a:pt x="37625" y="93738"/>
                      </a:lnTo>
                      <a:close/>
                      <a:moveTo>
                        <a:pt x="48507" y="93738"/>
                      </a:moveTo>
                      <a:lnTo>
                        <a:pt x="48507" y="98906"/>
                      </a:lnTo>
                      <a:lnTo>
                        <a:pt x="43351" y="98906"/>
                      </a:lnTo>
                      <a:lnTo>
                        <a:pt x="43351" y="93738"/>
                      </a:lnTo>
                      <a:close/>
                      <a:moveTo>
                        <a:pt x="54246" y="93738"/>
                      </a:moveTo>
                      <a:lnTo>
                        <a:pt x="54246" y="98906"/>
                      </a:lnTo>
                      <a:lnTo>
                        <a:pt x="49090" y="98906"/>
                      </a:lnTo>
                      <a:lnTo>
                        <a:pt x="49090" y="93738"/>
                      </a:lnTo>
                      <a:close/>
                      <a:moveTo>
                        <a:pt x="59973" y="93738"/>
                      </a:moveTo>
                      <a:lnTo>
                        <a:pt x="59973" y="98906"/>
                      </a:lnTo>
                      <a:lnTo>
                        <a:pt x="54817" y="98906"/>
                      </a:lnTo>
                      <a:lnTo>
                        <a:pt x="54817" y="93738"/>
                      </a:lnTo>
                      <a:close/>
                      <a:moveTo>
                        <a:pt x="65699" y="93738"/>
                      </a:moveTo>
                      <a:lnTo>
                        <a:pt x="65711" y="98906"/>
                      </a:lnTo>
                      <a:lnTo>
                        <a:pt x="60544" y="98906"/>
                      </a:lnTo>
                      <a:lnTo>
                        <a:pt x="60544" y="93738"/>
                      </a:lnTo>
                      <a:close/>
                      <a:moveTo>
                        <a:pt x="71438" y="93738"/>
                      </a:moveTo>
                      <a:lnTo>
                        <a:pt x="71438" y="98906"/>
                      </a:lnTo>
                      <a:lnTo>
                        <a:pt x="66283" y="98906"/>
                      </a:lnTo>
                      <a:lnTo>
                        <a:pt x="66283" y="93738"/>
                      </a:lnTo>
                      <a:close/>
                      <a:moveTo>
                        <a:pt x="77165" y="93738"/>
                      </a:moveTo>
                      <a:lnTo>
                        <a:pt x="77165" y="98906"/>
                      </a:lnTo>
                      <a:lnTo>
                        <a:pt x="72010" y="98906"/>
                      </a:lnTo>
                      <a:lnTo>
                        <a:pt x="72010" y="93738"/>
                      </a:lnTo>
                      <a:close/>
                      <a:moveTo>
                        <a:pt x="94370" y="93738"/>
                      </a:moveTo>
                      <a:lnTo>
                        <a:pt x="94370" y="98906"/>
                      </a:lnTo>
                      <a:lnTo>
                        <a:pt x="89202" y="98906"/>
                      </a:lnTo>
                      <a:lnTo>
                        <a:pt x="89202" y="93738"/>
                      </a:lnTo>
                      <a:close/>
                      <a:moveTo>
                        <a:pt x="100097" y="93738"/>
                      </a:moveTo>
                      <a:lnTo>
                        <a:pt x="100097" y="98906"/>
                      </a:lnTo>
                      <a:lnTo>
                        <a:pt x="94941" y="98906"/>
                      </a:lnTo>
                      <a:lnTo>
                        <a:pt x="94941" y="93738"/>
                      </a:lnTo>
                      <a:close/>
                      <a:moveTo>
                        <a:pt x="105824" y="93738"/>
                      </a:moveTo>
                      <a:lnTo>
                        <a:pt x="105824" y="98906"/>
                      </a:lnTo>
                      <a:lnTo>
                        <a:pt x="100668" y="98906"/>
                      </a:lnTo>
                      <a:lnTo>
                        <a:pt x="100668" y="93738"/>
                      </a:lnTo>
                      <a:close/>
                      <a:moveTo>
                        <a:pt x="111562" y="93738"/>
                      </a:moveTo>
                      <a:lnTo>
                        <a:pt x="111562" y="98906"/>
                      </a:lnTo>
                      <a:lnTo>
                        <a:pt x="106407" y="98906"/>
                      </a:lnTo>
                      <a:lnTo>
                        <a:pt x="106407" y="93738"/>
                      </a:lnTo>
                      <a:close/>
                      <a:moveTo>
                        <a:pt x="117289" y="93738"/>
                      </a:moveTo>
                      <a:lnTo>
                        <a:pt x="117289" y="98906"/>
                      </a:lnTo>
                      <a:lnTo>
                        <a:pt x="112134" y="98906"/>
                      </a:lnTo>
                      <a:lnTo>
                        <a:pt x="112134" y="93738"/>
                      </a:lnTo>
                      <a:close/>
                      <a:moveTo>
                        <a:pt x="123028" y="93738"/>
                      </a:moveTo>
                      <a:lnTo>
                        <a:pt x="123028" y="98906"/>
                      </a:lnTo>
                      <a:lnTo>
                        <a:pt x="117861" y="98906"/>
                      </a:lnTo>
                      <a:lnTo>
                        <a:pt x="117861" y="93738"/>
                      </a:lnTo>
                      <a:close/>
                      <a:moveTo>
                        <a:pt x="134494" y="93738"/>
                      </a:moveTo>
                      <a:lnTo>
                        <a:pt x="134494" y="98906"/>
                      </a:lnTo>
                      <a:lnTo>
                        <a:pt x="129326" y="98906"/>
                      </a:lnTo>
                      <a:lnTo>
                        <a:pt x="129326" y="93738"/>
                      </a:lnTo>
                      <a:close/>
                      <a:moveTo>
                        <a:pt x="140221" y="93738"/>
                      </a:moveTo>
                      <a:lnTo>
                        <a:pt x="140221" y="98906"/>
                      </a:lnTo>
                      <a:lnTo>
                        <a:pt x="135065" y="98906"/>
                      </a:lnTo>
                      <a:lnTo>
                        <a:pt x="135065" y="93738"/>
                      </a:lnTo>
                      <a:close/>
                      <a:moveTo>
                        <a:pt x="145959" y="93738"/>
                      </a:moveTo>
                      <a:lnTo>
                        <a:pt x="145959" y="98906"/>
                      </a:lnTo>
                      <a:lnTo>
                        <a:pt x="140792" y="98906"/>
                      </a:lnTo>
                      <a:lnTo>
                        <a:pt x="140792" y="93738"/>
                      </a:lnTo>
                      <a:close/>
                      <a:moveTo>
                        <a:pt x="82904" y="93738"/>
                      </a:moveTo>
                      <a:lnTo>
                        <a:pt x="82904" y="98918"/>
                      </a:lnTo>
                      <a:lnTo>
                        <a:pt x="77737" y="98918"/>
                      </a:lnTo>
                      <a:lnTo>
                        <a:pt x="77737" y="93738"/>
                      </a:lnTo>
                      <a:close/>
                      <a:moveTo>
                        <a:pt x="88631" y="93738"/>
                      </a:moveTo>
                      <a:lnTo>
                        <a:pt x="88631" y="98918"/>
                      </a:lnTo>
                      <a:lnTo>
                        <a:pt x="83475" y="98918"/>
                      </a:lnTo>
                      <a:lnTo>
                        <a:pt x="83475" y="93738"/>
                      </a:lnTo>
                      <a:close/>
                      <a:moveTo>
                        <a:pt x="128755" y="93738"/>
                      </a:moveTo>
                      <a:lnTo>
                        <a:pt x="128755" y="98918"/>
                      </a:lnTo>
                      <a:lnTo>
                        <a:pt x="123600" y="98918"/>
                      </a:lnTo>
                      <a:lnTo>
                        <a:pt x="123600" y="93738"/>
                      </a:lnTo>
                      <a:close/>
                      <a:moveTo>
                        <a:pt x="8395" y="99477"/>
                      </a:moveTo>
                      <a:lnTo>
                        <a:pt x="8383" y="104621"/>
                      </a:lnTo>
                      <a:lnTo>
                        <a:pt x="3227" y="104621"/>
                      </a:lnTo>
                      <a:lnTo>
                        <a:pt x="3227" y="99477"/>
                      </a:lnTo>
                      <a:close/>
                      <a:moveTo>
                        <a:pt x="14122" y="99477"/>
                      </a:moveTo>
                      <a:lnTo>
                        <a:pt x="14122" y="104633"/>
                      </a:lnTo>
                      <a:lnTo>
                        <a:pt x="8966" y="104633"/>
                      </a:lnTo>
                      <a:lnTo>
                        <a:pt x="8966" y="99477"/>
                      </a:lnTo>
                      <a:close/>
                      <a:moveTo>
                        <a:pt x="19848" y="99477"/>
                      </a:moveTo>
                      <a:lnTo>
                        <a:pt x="19848" y="104633"/>
                      </a:lnTo>
                      <a:lnTo>
                        <a:pt x="14693" y="104633"/>
                      </a:lnTo>
                      <a:lnTo>
                        <a:pt x="14693" y="99477"/>
                      </a:lnTo>
                      <a:close/>
                      <a:moveTo>
                        <a:pt x="25587" y="99477"/>
                      </a:moveTo>
                      <a:lnTo>
                        <a:pt x="25575" y="104633"/>
                      </a:lnTo>
                      <a:lnTo>
                        <a:pt x="20432" y="104633"/>
                      </a:lnTo>
                      <a:lnTo>
                        <a:pt x="20432" y="99477"/>
                      </a:lnTo>
                      <a:close/>
                      <a:moveTo>
                        <a:pt x="31314" y="99477"/>
                      </a:moveTo>
                      <a:lnTo>
                        <a:pt x="31314" y="104633"/>
                      </a:lnTo>
                      <a:lnTo>
                        <a:pt x="26159" y="104633"/>
                      </a:lnTo>
                      <a:lnTo>
                        <a:pt x="26159" y="99477"/>
                      </a:lnTo>
                      <a:close/>
                      <a:moveTo>
                        <a:pt x="37053" y="99477"/>
                      </a:moveTo>
                      <a:lnTo>
                        <a:pt x="37041" y="104633"/>
                      </a:lnTo>
                      <a:lnTo>
                        <a:pt x="31886" y="104633"/>
                      </a:lnTo>
                      <a:lnTo>
                        <a:pt x="31886" y="99477"/>
                      </a:lnTo>
                      <a:close/>
                      <a:moveTo>
                        <a:pt x="48507" y="99477"/>
                      </a:moveTo>
                      <a:lnTo>
                        <a:pt x="48507" y="104633"/>
                      </a:lnTo>
                      <a:lnTo>
                        <a:pt x="43351" y="104633"/>
                      </a:lnTo>
                      <a:lnTo>
                        <a:pt x="43351" y="99477"/>
                      </a:lnTo>
                      <a:close/>
                      <a:moveTo>
                        <a:pt x="54246" y="99477"/>
                      </a:moveTo>
                      <a:lnTo>
                        <a:pt x="54246" y="104633"/>
                      </a:lnTo>
                      <a:lnTo>
                        <a:pt x="49090" y="104633"/>
                      </a:lnTo>
                      <a:lnTo>
                        <a:pt x="49090" y="99477"/>
                      </a:lnTo>
                      <a:close/>
                      <a:moveTo>
                        <a:pt x="59973" y="99477"/>
                      </a:moveTo>
                      <a:lnTo>
                        <a:pt x="59973" y="104633"/>
                      </a:lnTo>
                      <a:lnTo>
                        <a:pt x="54817" y="104633"/>
                      </a:lnTo>
                      <a:lnTo>
                        <a:pt x="54817" y="99477"/>
                      </a:lnTo>
                      <a:close/>
                      <a:moveTo>
                        <a:pt x="94370" y="99477"/>
                      </a:moveTo>
                      <a:lnTo>
                        <a:pt x="94370" y="104633"/>
                      </a:lnTo>
                      <a:lnTo>
                        <a:pt x="89202" y="104633"/>
                      </a:lnTo>
                      <a:lnTo>
                        <a:pt x="89202" y="99477"/>
                      </a:lnTo>
                      <a:close/>
                      <a:moveTo>
                        <a:pt x="100097" y="99477"/>
                      </a:moveTo>
                      <a:lnTo>
                        <a:pt x="100097" y="104633"/>
                      </a:lnTo>
                      <a:lnTo>
                        <a:pt x="94941" y="104633"/>
                      </a:lnTo>
                      <a:lnTo>
                        <a:pt x="94941" y="99477"/>
                      </a:lnTo>
                      <a:close/>
                      <a:moveTo>
                        <a:pt x="105824" y="99477"/>
                      </a:moveTo>
                      <a:lnTo>
                        <a:pt x="105824" y="104633"/>
                      </a:lnTo>
                      <a:lnTo>
                        <a:pt x="100668" y="104633"/>
                      </a:lnTo>
                      <a:lnTo>
                        <a:pt x="100668" y="99477"/>
                      </a:lnTo>
                      <a:close/>
                      <a:moveTo>
                        <a:pt x="145959" y="99477"/>
                      </a:moveTo>
                      <a:lnTo>
                        <a:pt x="145959" y="104633"/>
                      </a:lnTo>
                      <a:lnTo>
                        <a:pt x="140792" y="104633"/>
                      </a:lnTo>
                      <a:lnTo>
                        <a:pt x="140792" y="99477"/>
                      </a:lnTo>
                      <a:close/>
                      <a:moveTo>
                        <a:pt x="42780" y="99477"/>
                      </a:moveTo>
                      <a:lnTo>
                        <a:pt x="42768" y="104644"/>
                      </a:lnTo>
                      <a:lnTo>
                        <a:pt x="37625" y="104644"/>
                      </a:lnTo>
                      <a:lnTo>
                        <a:pt x="37625" y="99477"/>
                      </a:lnTo>
                      <a:close/>
                      <a:moveTo>
                        <a:pt x="65699" y="99477"/>
                      </a:moveTo>
                      <a:lnTo>
                        <a:pt x="65711" y="104644"/>
                      </a:lnTo>
                      <a:lnTo>
                        <a:pt x="60544" y="104644"/>
                      </a:lnTo>
                      <a:lnTo>
                        <a:pt x="60544" y="99477"/>
                      </a:lnTo>
                      <a:close/>
                      <a:moveTo>
                        <a:pt x="71438" y="99477"/>
                      </a:moveTo>
                      <a:lnTo>
                        <a:pt x="71438" y="104644"/>
                      </a:lnTo>
                      <a:lnTo>
                        <a:pt x="66283" y="104644"/>
                      </a:lnTo>
                      <a:lnTo>
                        <a:pt x="66283" y="99477"/>
                      </a:lnTo>
                      <a:close/>
                      <a:moveTo>
                        <a:pt x="77165" y="99477"/>
                      </a:moveTo>
                      <a:lnTo>
                        <a:pt x="77165" y="104644"/>
                      </a:lnTo>
                      <a:lnTo>
                        <a:pt x="72010" y="104644"/>
                      </a:lnTo>
                      <a:lnTo>
                        <a:pt x="72010" y="99477"/>
                      </a:lnTo>
                      <a:close/>
                      <a:moveTo>
                        <a:pt x="82904" y="99477"/>
                      </a:moveTo>
                      <a:lnTo>
                        <a:pt x="82904" y="104644"/>
                      </a:lnTo>
                      <a:lnTo>
                        <a:pt x="77737" y="104644"/>
                      </a:lnTo>
                      <a:lnTo>
                        <a:pt x="77737" y="99477"/>
                      </a:lnTo>
                      <a:close/>
                      <a:moveTo>
                        <a:pt x="88631" y="99477"/>
                      </a:moveTo>
                      <a:lnTo>
                        <a:pt x="88631" y="104644"/>
                      </a:lnTo>
                      <a:lnTo>
                        <a:pt x="83475" y="104644"/>
                      </a:lnTo>
                      <a:lnTo>
                        <a:pt x="83475" y="99477"/>
                      </a:lnTo>
                      <a:close/>
                      <a:moveTo>
                        <a:pt x="111562" y="99477"/>
                      </a:moveTo>
                      <a:lnTo>
                        <a:pt x="111562" y="104644"/>
                      </a:lnTo>
                      <a:lnTo>
                        <a:pt x="106407" y="104644"/>
                      </a:lnTo>
                      <a:lnTo>
                        <a:pt x="106407" y="99477"/>
                      </a:lnTo>
                      <a:close/>
                      <a:moveTo>
                        <a:pt x="117289" y="99477"/>
                      </a:moveTo>
                      <a:lnTo>
                        <a:pt x="117289" y="104644"/>
                      </a:lnTo>
                      <a:lnTo>
                        <a:pt x="112134" y="104644"/>
                      </a:lnTo>
                      <a:lnTo>
                        <a:pt x="112134" y="99477"/>
                      </a:lnTo>
                      <a:close/>
                      <a:moveTo>
                        <a:pt x="123028" y="99477"/>
                      </a:moveTo>
                      <a:lnTo>
                        <a:pt x="123028" y="104644"/>
                      </a:lnTo>
                      <a:lnTo>
                        <a:pt x="117861" y="104644"/>
                      </a:lnTo>
                      <a:lnTo>
                        <a:pt x="117861" y="99477"/>
                      </a:lnTo>
                      <a:close/>
                      <a:moveTo>
                        <a:pt x="128755" y="99477"/>
                      </a:moveTo>
                      <a:lnTo>
                        <a:pt x="128755" y="104644"/>
                      </a:lnTo>
                      <a:lnTo>
                        <a:pt x="123600" y="104644"/>
                      </a:lnTo>
                      <a:lnTo>
                        <a:pt x="123600" y="99477"/>
                      </a:lnTo>
                      <a:close/>
                      <a:moveTo>
                        <a:pt x="134494" y="99477"/>
                      </a:moveTo>
                      <a:lnTo>
                        <a:pt x="134494" y="104644"/>
                      </a:lnTo>
                      <a:lnTo>
                        <a:pt x="129326" y="104644"/>
                      </a:lnTo>
                      <a:lnTo>
                        <a:pt x="129326" y="99477"/>
                      </a:lnTo>
                      <a:close/>
                      <a:moveTo>
                        <a:pt x="140221" y="99477"/>
                      </a:moveTo>
                      <a:lnTo>
                        <a:pt x="140221" y="104644"/>
                      </a:lnTo>
                      <a:lnTo>
                        <a:pt x="135065" y="104644"/>
                      </a:lnTo>
                      <a:lnTo>
                        <a:pt x="135065" y="99477"/>
                      </a:lnTo>
                      <a:close/>
                      <a:moveTo>
                        <a:pt x="8395" y="105204"/>
                      </a:moveTo>
                      <a:lnTo>
                        <a:pt x="8383" y="110359"/>
                      </a:lnTo>
                      <a:lnTo>
                        <a:pt x="3227" y="110359"/>
                      </a:lnTo>
                      <a:lnTo>
                        <a:pt x="3227" y="105204"/>
                      </a:lnTo>
                      <a:close/>
                      <a:moveTo>
                        <a:pt x="14122" y="105204"/>
                      </a:moveTo>
                      <a:lnTo>
                        <a:pt x="14122" y="110371"/>
                      </a:lnTo>
                      <a:lnTo>
                        <a:pt x="8966" y="110371"/>
                      </a:lnTo>
                      <a:lnTo>
                        <a:pt x="8966" y="105204"/>
                      </a:lnTo>
                      <a:close/>
                      <a:moveTo>
                        <a:pt x="19848" y="105204"/>
                      </a:moveTo>
                      <a:lnTo>
                        <a:pt x="19848" y="110371"/>
                      </a:lnTo>
                      <a:lnTo>
                        <a:pt x="14693" y="110371"/>
                      </a:lnTo>
                      <a:lnTo>
                        <a:pt x="14693" y="105204"/>
                      </a:lnTo>
                      <a:close/>
                      <a:moveTo>
                        <a:pt x="25587" y="105204"/>
                      </a:moveTo>
                      <a:lnTo>
                        <a:pt x="25575" y="110371"/>
                      </a:lnTo>
                      <a:lnTo>
                        <a:pt x="20432" y="110371"/>
                      </a:lnTo>
                      <a:lnTo>
                        <a:pt x="20432" y="105204"/>
                      </a:lnTo>
                      <a:close/>
                      <a:moveTo>
                        <a:pt x="31314" y="105204"/>
                      </a:moveTo>
                      <a:lnTo>
                        <a:pt x="31314" y="110371"/>
                      </a:lnTo>
                      <a:lnTo>
                        <a:pt x="26159" y="110371"/>
                      </a:lnTo>
                      <a:lnTo>
                        <a:pt x="26159" y="105204"/>
                      </a:lnTo>
                      <a:close/>
                      <a:moveTo>
                        <a:pt x="37053" y="105204"/>
                      </a:moveTo>
                      <a:lnTo>
                        <a:pt x="37041" y="110371"/>
                      </a:lnTo>
                      <a:lnTo>
                        <a:pt x="31886" y="110371"/>
                      </a:lnTo>
                      <a:lnTo>
                        <a:pt x="31886" y="105204"/>
                      </a:lnTo>
                      <a:close/>
                      <a:moveTo>
                        <a:pt x="42780" y="105204"/>
                      </a:moveTo>
                      <a:lnTo>
                        <a:pt x="42768" y="110371"/>
                      </a:lnTo>
                      <a:lnTo>
                        <a:pt x="37625" y="110371"/>
                      </a:lnTo>
                      <a:lnTo>
                        <a:pt x="37625" y="105204"/>
                      </a:lnTo>
                      <a:close/>
                      <a:moveTo>
                        <a:pt x="48507" y="105204"/>
                      </a:moveTo>
                      <a:lnTo>
                        <a:pt x="48507" y="110371"/>
                      </a:lnTo>
                      <a:lnTo>
                        <a:pt x="43351" y="110371"/>
                      </a:lnTo>
                      <a:lnTo>
                        <a:pt x="43351" y="105204"/>
                      </a:lnTo>
                      <a:close/>
                      <a:moveTo>
                        <a:pt x="54246" y="105204"/>
                      </a:moveTo>
                      <a:lnTo>
                        <a:pt x="54246" y="110371"/>
                      </a:lnTo>
                      <a:lnTo>
                        <a:pt x="49090" y="110371"/>
                      </a:lnTo>
                      <a:lnTo>
                        <a:pt x="49090" y="105204"/>
                      </a:lnTo>
                      <a:close/>
                      <a:moveTo>
                        <a:pt x="59973" y="105204"/>
                      </a:moveTo>
                      <a:lnTo>
                        <a:pt x="59973" y="110371"/>
                      </a:lnTo>
                      <a:lnTo>
                        <a:pt x="54817" y="110371"/>
                      </a:lnTo>
                      <a:lnTo>
                        <a:pt x="54817" y="105204"/>
                      </a:lnTo>
                      <a:close/>
                      <a:moveTo>
                        <a:pt x="65699" y="105204"/>
                      </a:moveTo>
                      <a:lnTo>
                        <a:pt x="65711" y="110371"/>
                      </a:lnTo>
                      <a:lnTo>
                        <a:pt x="60544" y="110371"/>
                      </a:lnTo>
                      <a:lnTo>
                        <a:pt x="60544" y="105204"/>
                      </a:lnTo>
                      <a:close/>
                      <a:moveTo>
                        <a:pt x="71438" y="105204"/>
                      </a:moveTo>
                      <a:lnTo>
                        <a:pt x="71438" y="110371"/>
                      </a:lnTo>
                      <a:lnTo>
                        <a:pt x="66283" y="110371"/>
                      </a:lnTo>
                      <a:lnTo>
                        <a:pt x="66283" y="105204"/>
                      </a:lnTo>
                      <a:close/>
                      <a:moveTo>
                        <a:pt x="77165" y="105204"/>
                      </a:moveTo>
                      <a:lnTo>
                        <a:pt x="77165" y="110371"/>
                      </a:lnTo>
                      <a:lnTo>
                        <a:pt x="72010" y="110371"/>
                      </a:lnTo>
                      <a:lnTo>
                        <a:pt x="72010" y="105204"/>
                      </a:lnTo>
                      <a:close/>
                      <a:moveTo>
                        <a:pt x="82904" y="105204"/>
                      </a:moveTo>
                      <a:lnTo>
                        <a:pt x="82904" y="110371"/>
                      </a:lnTo>
                      <a:lnTo>
                        <a:pt x="77737" y="110371"/>
                      </a:lnTo>
                      <a:lnTo>
                        <a:pt x="77737" y="105204"/>
                      </a:lnTo>
                      <a:close/>
                      <a:moveTo>
                        <a:pt x="88631" y="105204"/>
                      </a:moveTo>
                      <a:lnTo>
                        <a:pt x="88631" y="110371"/>
                      </a:lnTo>
                      <a:lnTo>
                        <a:pt x="83475" y="110371"/>
                      </a:lnTo>
                      <a:lnTo>
                        <a:pt x="83475" y="105204"/>
                      </a:lnTo>
                      <a:close/>
                      <a:moveTo>
                        <a:pt x="94370" y="105204"/>
                      </a:moveTo>
                      <a:lnTo>
                        <a:pt x="94370" y="110371"/>
                      </a:lnTo>
                      <a:lnTo>
                        <a:pt x="89202" y="110371"/>
                      </a:lnTo>
                      <a:lnTo>
                        <a:pt x="89202" y="105204"/>
                      </a:lnTo>
                      <a:close/>
                      <a:moveTo>
                        <a:pt x="100097" y="105204"/>
                      </a:moveTo>
                      <a:lnTo>
                        <a:pt x="100097" y="110371"/>
                      </a:lnTo>
                      <a:lnTo>
                        <a:pt x="94941" y="110371"/>
                      </a:lnTo>
                      <a:lnTo>
                        <a:pt x="94941" y="105204"/>
                      </a:lnTo>
                      <a:close/>
                      <a:moveTo>
                        <a:pt x="105824" y="105204"/>
                      </a:moveTo>
                      <a:lnTo>
                        <a:pt x="105824" y="110371"/>
                      </a:lnTo>
                      <a:lnTo>
                        <a:pt x="100668" y="110371"/>
                      </a:lnTo>
                      <a:lnTo>
                        <a:pt x="100668" y="105204"/>
                      </a:lnTo>
                      <a:close/>
                      <a:moveTo>
                        <a:pt x="111562" y="105204"/>
                      </a:moveTo>
                      <a:lnTo>
                        <a:pt x="111562" y="110371"/>
                      </a:lnTo>
                      <a:lnTo>
                        <a:pt x="106407" y="110371"/>
                      </a:lnTo>
                      <a:lnTo>
                        <a:pt x="106407" y="105204"/>
                      </a:lnTo>
                      <a:close/>
                      <a:moveTo>
                        <a:pt x="117289" y="105204"/>
                      </a:moveTo>
                      <a:lnTo>
                        <a:pt x="117289" y="110371"/>
                      </a:lnTo>
                      <a:lnTo>
                        <a:pt x="112134" y="110371"/>
                      </a:lnTo>
                      <a:lnTo>
                        <a:pt x="112134" y="105204"/>
                      </a:lnTo>
                      <a:close/>
                      <a:moveTo>
                        <a:pt x="123028" y="105204"/>
                      </a:moveTo>
                      <a:lnTo>
                        <a:pt x="123028" y="110371"/>
                      </a:lnTo>
                      <a:lnTo>
                        <a:pt x="117861" y="110371"/>
                      </a:lnTo>
                      <a:lnTo>
                        <a:pt x="117861" y="105204"/>
                      </a:lnTo>
                      <a:close/>
                      <a:moveTo>
                        <a:pt x="128755" y="105204"/>
                      </a:moveTo>
                      <a:lnTo>
                        <a:pt x="128755" y="110371"/>
                      </a:lnTo>
                      <a:lnTo>
                        <a:pt x="123600" y="110371"/>
                      </a:lnTo>
                      <a:lnTo>
                        <a:pt x="123600" y="105204"/>
                      </a:lnTo>
                      <a:close/>
                      <a:moveTo>
                        <a:pt x="134494" y="105204"/>
                      </a:moveTo>
                      <a:lnTo>
                        <a:pt x="134494" y="110371"/>
                      </a:lnTo>
                      <a:lnTo>
                        <a:pt x="129326" y="110371"/>
                      </a:lnTo>
                      <a:lnTo>
                        <a:pt x="129326" y="105204"/>
                      </a:lnTo>
                      <a:close/>
                      <a:moveTo>
                        <a:pt x="140221" y="105204"/>
                      </a:moveTo>
                      <a:lnTo>
                        <a:pt x="140221" y="110371"/>
                      </a:lnTo>
                      <a:lnTo>
                        <a:pt x="135065" y="110371"/>
                      </a:lnTo>
                      <a:lnTo>
                        <a:pt x="135065" y="105204"/>
                      </a:lnTo>
                      <a:close/>
                      <a:moveTo>
                        <a:pt x="145959" y="105204"/>
                      </a:moveTo>
                      <a:lnTo>
                        <a:pt x="145959" y="110371"/>
                      </a:lnTo>
                      <a:lnTo>
                        <a:pt x="140792" y="110371"/>
                      </a:lnTo>
                      <a:lnTo>
                        <a:pt x="140792" y="105204"/>
                      </a:lnTo>
                      <a:close/>
                      <a:moveTo>
                        <a:pt x="8395" y="110943"/>
                      </a:moveTo>
                      <a:lnTo>
                        <a:pt x="8383" y="116086"/>
                      </a:lnTo>
                      <a:lnTo>
                        <a:pt x="3227" y="116086"/>
                      </a:lnTo>
                      <a:lnTo>
                        <a:pt x="3227" y="110943"/>
                      </a:lnTo>
                      <a:close/>
                      <a:moveTo>
                        <a:pt x="14122" y="110943"/>
                      </a:moveTo>
                      <a:lnTo>
                        <a:pt x="14122" y="116098"/>
                      </a:lnTo>
                      <a:lnTo>
                        <a:pt x="8966" y="116098"/>
                      </a:lnTo>
                      <a:lnTo>
                        <a:pt x="8966" y="110943"/>
                      </a:lnTo>
                      <a:close/>
                      <a:moveTo>
                        <a:pt x="19848" y="110943"/>
                      </a:moveTo>
                      <a:lnTo>
                        <a:pt x="19848" y="116098"/>
                      </a:lnTo>
                      <a:lnTo>
                        <a:pt x="14693" y="116098"/>
                      </a:lnTo>
                      <a:lnTo>
                        <a:pt x="14693" y="110943"/>
                      </a:lnTo>
                      <a:close/>
                      <a:moveTo>
                        <a:pt x="25587" y="110943"/>
                      </a:moveTo>
                      <a:lnTo>
                        <a:pt x="25575" y="116098"/>
                      </a:lnTo>
                      <a:lnTo>
                        <a:pt x="20432" y="116098"/>
                      </a:lnTo>
                      <a:lnTo>
                        <a:pt x="20432" y="110943"/>
                      </a:lnTo>
                      <a:close/>
                      <a:moveTo>
                        <a:pt x="31314" y="110943"/>
                      </a:moveTo>
                      <a:lnTo>
                        <a:pt x="31314" y="116098"/>
                      </a:lnTo>
                      <a:lnTo>
                        <a:pt x="26159" y="116098"/>
                      </a:lnTo>
                      <a:lnTo>
                        <a:pt x="26159" y="110943"/>
                      </a:lnTo>
                      <a:close/>
                      <a:moveTo>
                        <a:pt x="37053" y="110943"/>
                      </a:moveTo>
                      <a:lnTo>
                        <a:pt x="37041" y="116098"/>
                      </a:lnTo>
                      <a:lnTo>
                        <a:pt x="31886" y="116098"/>
                      </a:lnTo>
                      <a:lnTo>
                        <a:pt x="31886" y="110943"/>
                      </a:lnTo>
                      <a:close/>
                      <a:moveTo>
                        <a:pt x="42780" y="110943"/>
                      </a:moveTo>
                      <a:lnTo>
                        <a:pt x="42768" y="116098"/>
                      </a:lnTo>
                      <a:lnTo>
                        <a:pt x="37625" y="116098"/>
                      </a:lnTo>
                      <a:lnTo>
                        <a:pt x="37625" y="110943"/>
                      </a:lnTo>
                      <a:close/>
                      <a:moveTo>
                        <a:pt x="48507" y="110943"/>
                      </a:moveTo>
                      <a:lnTo>
                        <a:pt x="48507" y="116098"/>
                      </a:lnTo>
                      <a:lnTo>
                        <a:pt x="43351" y="116098"/>
                      </a:lnTo>
                      <a:lnTo>
                        <a:pt x="43351" y="110943"/>
                      </a:lnTo>
                      <a:close/>
                      <a:moveTo>
                        <a:pt x="54246" y="110943"/>
                      </a:moveTo>
                      <a:lnTo>
                        <a:pt x="54246" y="116098"/>
                      </a:lnTo>
                      <a:lnTo>
                        <a:pt x="49090" y="116098"/>
                      </a:lnTo>
                      <a:lnTo>
                        <a:pt x="49090" y="110943"/>
                      </a:lnTo>
                      <a:close/>
                      <a:moveTo>
                        <a:pt x="59973" y="110943"/>
                      </a:moveTo>
                      <a:lnTo>
                        <a:pt x="59973" y="116098"/>
                      </a:lnTo>
                      <a:lnTo>
                        <a:pt x="54817" y="116098"/>
                      </a:lnTo>
                      <a:lnTo>
                        <a:pt x="54817" y="110943"/>
                      </a:lnTo>
                      <a:close/>
                      <a:moveTo>
                        <a:pt x="65699" y="110943"/>
                      </a:moveTo>
                      <a:lnTo>
                        <a:pt x="65711" y="116098"/>
                      </a:lnTo>
                      <a:lnTo>
                        <a:pt x="60544" y="116098"/>
                      </a:lnTo>
                      <a:lnTo>
                        <a:pt x="60544" y="110943"/>
                      </a:lnTo>
                      <a:close/>
                      <a:moveTo>
                        <a:pt x="71438" y="110943"/>
                      </a:moveTo>
                      <a:lnTo>
                        <a:pt x="71438" y="116098"/>
                      </a:lnTo>
                      <a:lnTo>
                        <a:pt x="66283" y="116098"/>
                      </a:lnTo>
                      <a:lnTo>
                        <a:pt x="66283" y="110943"/>
                      </a:lnTo>
                      <a:close/>
                      <a:moveTo>
                        <a:pt x="94370" y="110943"/>
                      </a:moveTo>
                      <a:lnTo>
                        <a:pt x="94370" y="116098"/>
                      </a:lnTo>
                      <a:lnTo>
                        <a:pt x="89202" y="116098"/>
                      </a:lnTo>
                      <a:lnTo>
                        <a:pt x="89202" y="110943"/>
                      </a:lnTo>
                      <a:close/>
                      <a:moveTo>
                        <a:pt x="100097" y="110943"/>
                      </a:moveTo>
                      <a:lnTo>
                        <a:pt x="100097" y="116098"/>
                      </a:lnTo>
                      <a:lnTo>
                        <a:pt x="94941" y="116098"/>
                      </a:lnTo>
                      <a:lnTo>
                        <a:pt x="94941" y="110943"/>
                      </a:lnTo>
                      <a:close/>
                      <a:moveTo>
                        <a:pt x="105824" y="110943"/>
                      </a:moveTo>
                      <a:lnTo>
                        <a:pt x="105824" y="116098"/>
                      </a:lnTo>
                      <a:lnTo>
                        <a:pt x="100668" y="116098"/>
                      </a:lnTo>
                      <a:lnTo>
                        <a:pt x="100668" y="110943"/>
                      </a:lnTo>
                      <a:close/>
                      <a:moveTo>
                        <a:pt x="111562" y="110943"/>
                      </a:moveTo>
                      <a:lnTo>
                        <a:pt x="111562" y="116098"/>
                      </a:lnTo>
                      <a:lnTo>
                        <a:pt x="106407" y="116098"/>
                      </a:lnTo>
                      <a:lnTo>
                        <a:pt x="106407" y="110943"/>
                      </a:lnTo>
                      <a:close/>
                      <a:moveTo>
                        <a:pt x="117289" y="110943"/>
                      </a:moveTo>
                      <a:lnTo>
                        <a:pt x="117289" y="116098"/>
                      </a:lnTo>
                      <a:lnTo>
                        <a:pt x="112134" y="116098"/>
                      </a:lnTo>
                      <a:lnTo>
                        <a:pt x="112134" y="110943"/>
                      </a:lnTo>
                      <a:close/>
                      <a:moveTo>
                        <a:pt x="134494" y="110943"/>
                      </a:moveTo>
                      <a:lnTo>
                        <a:pt x="134494" y="116098"/>
                      </a:lnTo>
                      <a:lnTo>
                        <a:pt x="129326" y="116098"/>
                      </a:lnTo>
                      <a:lnTo>
                        <a:pt x="129326" y="110943"/>
                      </a:lnTo>
                      <a:close/>
                      <a:moveTo>
                        <a:pt x="145959" y="110943"/>
                      </a:moveTo>
                      <a:lnTo>
                        <a:pt x="145959" y="116098"/>
                      </a:lnTo>
                      <a:lnTo>
                        <a:pt x="140792" y="116098"/>
                      </a:lnTo>
                      <a:lnTo>
                        <a:pt x="140792" y="110943"/>
                      </a:lnTo>
                      <a:close/>
                      <a:moveTo>
                        <a:pt x="77165" y="110943"/>
                      </a:moveTo>
                      <a:lnTo>
                        <a:pt x="77165" y="116110"/>
                      </a:lnTo>
                      <a:lnTo>
                        <a:pt x="72010" y="116110"/>
                      </a:lnTo>
                      <a:lnTo>
                        <a:pt x="72010" y="110943"/>
                      </a:lnTo>
                      <a:close/>
                      <a:moveTo>
                        <a:pt x="82904" y="110943"/>
                      </a:moveTo>
                      <a:lnTo>
                        <a:pt x="82904" y="116110"/>
                      </a:lnTo>
                      <a:lnTo>
                        <a:pt x="77737" y="116110"/>
                      </a:lnTo>
                      <a:lnTo>
                        <a:pt x="77737" y="110943"/>
                      </a:lnTo>
                      <a:close/>
                      <a:moveTo>
                        <a:pt x="88631" y="110943"/>
                      </a:moveTo>
                      <a:lnTo>
                        <a:pt x="88631" y="116110"/>
                      </a:lnTo>
                      <a:lnTo>
                        <a:pt x="83475" y="116110"/>
                      </a:lnTo>
                      <a:lnTo>
                        <a:pt x="83475" y="110943"/>
                      </a:lnTo>
                      <a:close/>
                      <a:moveTo>
                        <a:pt x="123028" y="110943"/>
                      </a:moveTo>
                      <a:lnTo>
                        <a:pt x="123028" y="116110"/>
                      </a:lnTo>
                      <a:lnTo>
                        <a:pt x="117861" y="116110"/>
                      </a:lnTo>
                      <a:lnTo>
                        <a:pt x="117861" y="110943"/>
                      </a:lnTo>
                      <a:close/>
                      <a:moveTo>
                        <a:pt x="128755" y="110943"/>
                      </a:moveTo>
                      <a:lnTo>
                        <a:pt x="128755" y="116110"/>
                      </a:lnTo>
                      <a:lnTo>
                        <a:pt x="123600" y="116110"/>
                      </a:lnTo>
                      <a:lnTo>
                        <a:pt x="123600" y="110943"/>
                      </a:lnTo>
                      <a:close/>
                      <a:moveTo>
                        <a:pt x="140221" y="110943"/>
                      </a:moveTo>
                      <a:lnTo>
                        <a:pt x="140221" y="116110"/>
                      </a:lnTo>
                      <a:lnTo>
                        <a:pt x="135065" y="116110"/>
                      </a:lnTo>
                      <a:lnTo>
                        <a:pt x="135065" y="110943"/>
                      </a:lnTo>
                      <a:close/>
                      <a:moveTo>
                        <a:pt x="8395" y="116670"/>
                      </a:moveTo>
                      <a:lnTo>
                        <a:pt x="8383" y="121825"/>
                      </a:lnTo>
                      <a:lnTo>
                        <a:pt x="3227" y="121825"/>
                      </a:lnTo>
                      <a:lnTo>
                        <a:pt x="3227" y="116670"/>
                      </a:lnTo>
                      <a:close/>
                      <a:moveTo>
                        <a:pt x="14122" y="116670"/>
                      </a:moveTo>
                      <a:lnTo>
                        <a:pt x="14122" y="121825"/>
                      </a:lnTo>
                      <a:lnTo>
                        <a:pt x="8966" y="121825"/>
                      </a:lnTo>
                      <a:lnTo>
                        <a:pt x="8966" y="116670"/>
                      </a:lnTo>
                      <a:close/>
                      <a:moveTo>
                        <a:pt x="25587" y="116670"/>
                      </a:moveTo>
                      <a:lnTo>
                        <a:pt x="25575" y="121825"/>
                      </a:lnTo>
                      <a:lnTo>
                        <a:pt x="20432" y="121825"/>
                      </a:lnTo>
                      <a:lnTo>
                        <a:pt x="20432" y="116670"/>
                      </a:lnTo>
                      <a:close/>
                      <a:moveTo>
                        <a:pt x="48507" y="116670"/>
                      </a:moveTo>
                      <a:lnTo>
                        <a:pt x="48507" y="121825"/>
                      </a:lnTo>
                      <a:lnTo>
                        <a:pt x="43351" y="121825"/>
                      </a:lnTo>
                      <a:lnTo>
                        <a:pt x="43351" y="116670"/>
                      </a:lnTo>
                      <a:close/>
                      <a:moveTo>
                        <a:pt x="94370" y="116670"/>
                      </a:moveTo>
                      <a:lnTo>
                        <a:pt x="94370" y="121825"/>
                      </a:lnTo>
                      <a:lnTo>
                        <a:pt x="89202" y="121825"/>
                      </a:lnTo>
                      <a:lnTo>
                        <a:pt x="89202" y="116670"/>
                      </a:lnTo>
                      <a:close/>
                      <a:moveTo>
                        <a:pt x="145959" y="116670"/>
                      </a:moveTo>
                      <a:lnTo>
                        <a:pt x="145959" y="121825"/>
                      </a:lnTo>
                      <a:lnTo>
                        <a:pt x="140792" y="121825"/>
                      </a:lnTo>
                      <a:lnTo>
                        <a:pt x="140792" y="116670"/>
                      </a:lnTo>
                      <a:close/>
                      <a:moveTo>
                        <a:pt x="19848" y="116670"/>
                      </a:moveTo>
                      <a:lnTo>
                        <a:pt x="19848" y="121837"/>
                      </a:lnTo>
                      <a:lnTo>
                        <a:pt x="14693" y="121837"/>
                      </a:lnTo>
                      <a:lnTo>
                        <a:pt x="14693" y="116670"/>
                      </a:lnTo>
                      <a:close/>
                      <a:moveTo>
                        <a:pt x="31314" y="116670"/>
                      </a:moveTo>
                      <a:lnTo>
                        <a:pt x="31314" y="121837"/>
                      </a:lnTo>
                      <a:lnTo>
                        <a:pt x="26159" y="121837"/>
                      </a:lnTo>
                      <a:lnTo>
                        <a:pt x="26159" y="116670"/>
                      </a:lnTo>
                      <a:close/>
                      <a:moveTo>
                        <a:pt x="37053" y="116670"/>
                      </a:moveTo>
                      <a:lnTo>
                        <a:pt x="37041" y="121837"/>
                      </a:lnTo>
                      <a:lnTo>
                        <a:pt x="31886" y="121837"/>
                      </a:lnTo>
                      <a:lnTo>
                        <a:pt x="31886" y="116670"/>
                      </a:lnTo>
                      <a:close/>
                      <a:moveTo>
                        <a:pt x="42780" y="116670"/>
                      </a:moveTo>
                      <a:lnTo>
                        <a:pt x="42768" y="121837"/>
                      </a:lnTo>
                      <a:lnTo>
                        <a:pt x="37625" y="121837"/>
                      </a:lnTo>
                      <a:lnTo>
                        <a:pt x="37625" y="116670"/>
                      </a:lnTo>
                      <a:close/>
                      <a:moveTo>
                        <a:pt x="54246" y="116670"/>
                      </a:moveTo>
                      <a:lnTo>
                        <a:pt x="54246" y="121837"/>
                      </a:lnTo>
                      <a:lnTo>
                        <a:pt x="49090" y="121837"/>
                      </a:lnTo>
                      <a:lnTo>
                        <a:pt x="49090" y="116670"/>
                      </a:lnTo>
                      <a:close/>
                      <a:moveTo>
                        <a:pt x="59973" y="116670"/>
                      </a:moveTo>
                      <a:lnTo>
                        <a:pt x="59973" y="121837"/>
                      </a:lnTo>
                      <a:lnTo>
                        <a:pt x="54817" y="121837"/>
                      </a:lnTo>
                      <a:lnTo>
                        <a:pt x="54817" y="116670"/>
                      </a:lnTo>
                      <a:close/>
                      <a:moveTo>
                        <a:pt x="65699" y="116670"/>
                      </a:moveTo>
                      <a:lnTo>
                        <a:pt x="65711" y="121837"/>
                      </a:lnTo>
                      <a:lnTo>
                        <a:pt x="60544" y="121837"/>
                      </a:lnTo>
                      <a:lnTo>
                        <a:pt x="60544" y="116670"/>
                      </a:lnTo>
                      <a:close/>
                      <a:moveTo>
                        <a:pt x="71438" y="116670"/>
                      </a:moveTo>
                      <a:lnTo>
                        <a:pt x="71438" y="121837"/>
                      </a:lnTo>
                      <a:lnTo>
                        <a:pt x="66283" y="121837"/>
                      </a:lnTo>
                      <a:lnTo>
                        <a:pt x="66283" y="116670"/>
                      </a:lnTo>
                      <a:close/>
                      <a:moveTo>
                        <a:pt x="77165" y="116670"/>
                      </a:moveTo>
                      <a:lnTo>
                        <a:pt x="77165" y="121837"/>
                      </a:lnTo>
                      <a:lnTo>
                        <a:pt x="72010" y="121837"/>
                      </a:lnTo>
                      <a:lnTo>
                        <a:pt x="72010" y="116670"/>
                      </a:lnTo>
                      <a:close/>
                      <a:moveTo>
                        <a:pt x="82904" y="116670"/>
                      </a:moveTo>
                      <a:lnTo>
                        <a:pt x="82904" y="121837"/>
                      </a:lnTo>
                      <a:lnTo>
                        <a:pt x="77737" y="121837"/>
                      </a:lnTo>
                      <a:lnTo>
                        <a:pt x="77737" y="116670"/>
                      </a:lnTo>
                      <a:close/>
                      <a:moveTo>
                        <a:pt x="88631" y="116670"/>
                      </a:moveTo>
                      <a:lnTo>
                        <a:pt x="88631" y="121837"/>
                      </a:lnTo>
                      <a:lnTo>
                        <a:pt x="83475" y="121837"/>
                      </a:lnTo>
                      <a:lnTo>
                        <a:pt x="83475" y="116670"/>
                      </a:lnTo>
                      <a:close/>
                      <a:moveTo>
                        <a:pt x="100097" y="116670"/>
                      </a:moveTo>
                      <a:lnTo>
                        <a:pt x="100097" y="121837"/>
                      </a:lnTo>
                      <a:lnTo>
                        <a:pt x="94941" y="121837"/>
                      </a:lnTo>
                      <a:lnTo>
                        <a:pt x="94941" y="116670"/>
                      </a:lnTo>
                      <a:close/>
                      <a:moveTo>
                        <a:pt x="105824" y="116670"/>
                      </a:moveTo>
                      <a:lnTo>
                        <a:pt x="105824" y="121837"/>
                      </a:lnTo>
                      <a:lnTo>
                        <a:pt x="100668" y="121837"/>
                      </a:lnTo>
                      <a:lnTo>
                        <a:pt x="100668" y="116670"/>
                      </a:lnTo>
                      <a:close/>
                      <a:moveTo>
                        <a:pt x="111562" y="116670"/>
                      </a:moveTo>
                      <a:lnTo>
                        <a:pt x="111562" y="121837"/>
                      </a:lnTo>
                      <a:lnTo>
                        <a:pt x="106407" y="121837"/>
                      </a:lnTo>
                      <a:lnTo>
                        <a:pt x="106407" y="116670"/>
                      </a:lnTo>
                      <a:close/>
                      <a:moveTo>
                        <a:pt x="117289" y="116670"/>
                      </a:moveTo>
                      <a:lnTo>
                        <a:pt x="117289" y="121837"/>
                      </a:lnTo>
                      <a:lnTo>
                        <a:pt x="112134" y="121837"/>
                      </a:lnTo>
                      <a:lnTo>
                        <a:pt x="112134" y="116670"/>
                      </a:lnTo>
                      <a:close/>
                      <a:moveTo>
                        <a:pt x="123028" y="116670"/>
                      </a:moveTo>
                      <a:lnTo>
                        <a:pt x="123028" y="121837"/>
                      </a:lnTo>
                      <a:lnTo>
                        <a:pt x="117861" y="121837"/>
                      </a:lnTo>
                      <a:lnTo>
                        <a:pt x="117861" y="116670"/>
                      </a:lnTo>
                      <a:close/>
                      <a:moveTo>
                        <a:pt x="128755" y="116670"/>
                      </a:moveTo>
                      <a:lnTo>
                        <a:pt x="128755" y="121837"/>
                      </a:lnTo>
                      <a:lnTo>
                        <a:pt x="123600" y="121837"/>
                      </a:lnTo>
                      <a:lnTo>
                        <a:pt x="123600" y="116670"/>
                      </a:lnTo>
                      <a:close/>
                      <a:moveTo>
                        <a:pt x="134494" y="116670"/>
                      </a:moveTo>
                      <a:lnTo>
                        <a:pt x="134494" y="121837"/>
                      </a:lnTo>
                      <a:lnTo>
                        <a:pt x="129326" y="121837"/>
                      </a:lnTo>
                      <a:lnTo>
                        <a:pt x="129326" y="116670"/>
                      </a:lnTo>
                      <a:close/>
                      <a:moveTo>
                        <a:pt x="140221" y="116670"/>
                      </a:moveTo>
                      <a:lnTo>
                        <a:pt x="140221" y="121837"/>
                      </a:lnTo>
                      <a:lnTo>
                        <a:pt x="135065" y="121837"/>
                      </a:lnTo>
                      <a:lnTo>
                        <a:pt x="135065" y="116670"/>
                      </a:lnTo>
                      <a:close/>
                      <a:moveTo>
                        <a:pt x="8395" y="122397"/>
                      </a:moveTo>
                      <a:lnTo>
                        <a:pt x="8383" y="127552"/>
                      </a:lnTo>
                      <a:lnTo>
                        <a:pt x="3227" y="127552"/>
                      </a:lnTo>
                      <a:lnTo>
                        <a:pt x="3227" y="122397"/>
                      </a:lnTo>
                      <a:close/>
                      <a:moveTo>
                        <a:pt x="14122" y="122397"/>
                      </a:moveTo>
                      <a:lnTo>
                        <a:pt x="14122" y="127564"/>
                      </a:lnTo>
                      <a:lnTo>
                        <a:pt x="8966" y="127564"/>
                      </a:lnTo>
                      <a:lnTo>
                        <a:pt x="8966" y="122397"/>
                      </a:lnTo>
                      <a:close/>
                      <a:moveTo>
                        <a:pt x="19848" y="122397"/>
                      </a:moveTo>
                      <a:lnTo>
                        <a:pt x="19848" y="127564"/>
                      </a:lnTo>
                      <a:lnTo>
                        <a:pt x="14693" y="127564"/>
                      </a:lnTo>
                      <a:lnTo>
                        <a:pt x="14693" y="122397"/>
                      </a:lnTo>
                      <a:close/>
                      <a:moveTo>
                        <a:pt x="25587" y="122397"/>
                      </a:moveTo>
                      <a:lnTo>
                        <a:pt x="25575" y="127564"/>
                      </a:lnTo>
                      <a:lnTo>
                        <a:pt x="20432" y="127564"/>
                      </a:lnTo>
                      <a:lnTo>
                        <a:pt x="20432" y="122397"/>
                      </a:lnTo>
                      <a:close/>
                      <a:moveTo>
                        <a:pt x="31314" y="122397"/>
                      </a:moveTo>
                      <a:lnTo>
                        <a:pt x="31314" y="127564"/>
                      </a:lnTo>
                      <a:lnTo>
                        <a:pt x="26159" y="127564"/>
                      </a:lnTo>
                      <a:lnTo>
                        <a:pt x="26159" y="122397"/>
                      </a:lnTo>
                      <a:close/>
                      <a:moveTo>
                        <a:pt x="37053" y="122397"/>
                      </a:moveTo>
                      <a:lnTo>
                        <a:pt x="37041" y="127564"/>
                      </a:lnTo>
                      <a:lnTo>
                        <a:pt x="31886" y="127564"/>
                      </a:lnTo>
                      <a:lnTo>
                        <a:pt x="31886" y="122397"/>
                      </a:lnTo>
                      <a:close/>
                      <a:moveTo>
                        <a:pt x="42780" y="122397"/>
                      </a:moveTo>
                      <a:lnTo>
                        <a:pt x="42768" y="127564"/>
                      </a:lnTo>
                      <a:lnTo>
                        <a:pt x="37625" y="127564"/>
                      </a:lnTo>
                      <a:lnTo>
                        <a:pt x="37625" y="122397"/>
                      </a:lnTo>
                      <a:close/>
                      <a:moveTo>
                        <a:pt x="48507" y="122397"/>
                      </a:moveTo>
                      <a:lnTo>
                        <a:pt x="48507" y="127564"/>
                      </a:lnTo>
                      <a:lnTo>
                        <a:pt x="43351" y="127564"/>
                      </a:lnTo>
                      <a:lnTo>
                        <a:pt x="43351" y="122397"/>
                      </a:lnTo>
                      <a:close/>
                      <a:moveTo>
                        <a:pt x="54246" y="122397"/>
                      </a:moveTo>
                      <a:lnTo>
                        <a:pt x="54246" y="127564"/>
                      </a:lnTo>
                      <a:lnTo>
                        <a:pt x="49090" y="127564"/>
                      </a:lnTo>
                      <a:lnTo>
                        <a:pt x="49090" y="122397"/>
                      </a:lnTo>
                      <a:close/>
                      <a:moveTo>
                        <a:pt x="59973" y="122397"/>
                      </a:moveTo>
                      <a:lnTo>
                        <a:pt x="59973" y="127564"/>
                      </a:lnTo>
                      <a:lnTo>
                        <a:pt x="54817" y="127564"/>
                      </a:lnTo>
                      <a:lnTo>
                        <a:pt x="54817" y="122397"/>
                      </a:lnTo>
                      <a:close/>
                      <a:moveTo>
                        <a:pt x="65699" y="122397"/>
                      </a:moveTo>
                      <a:lnTo>
                        <a:pt x="65711" y="127564"/>
                      </a:lnTo>
                      <a:lnTo>
                        <a:pt x="60544" y="127564"/>
                      </a:lnTo>
                      <a:lnTo>
                        <a:pt x="60544" y="122397"/>
                      </a:lnTo>
                      <a:close/>
                      <a:moveTo>
                        <a:pt x="71438" y="122397"/>
                      </a:moveTo>
                      <a:lnTo>
                        <a:pt x="71438" y="127564"/>
                      </a:lnTo>
                      <a:lnTo>
                        <a:pt x="66283" y="127564"/>
                      </a:lnTo>
                      <a:lnTo>
                        <a:pt x="66283" y="122397"/>
                      </a:lnTo>
                      <a:close/>
                      <a:moveTo>
                        <a:pt x="77165" y="122397"/>
                      </a:moveTo>
                      <a:lnTo>
                        <a:pt x="77165" y="127564"/>
                      </a:lnTo>
                      <a:lnTo>
                        <a:pt x="72010" y="127564"/>
                      </a:lnTo>
                      <a:lnTo>
                        <a:pt x="72010" y="122397"/>
                      </a:lnTo>
                      <a:close/>
                      <a:moveTo>
                        <a:pt x="94370" y="122397"/>
                      </a:moveTo>
                      <a:lnTo>
                        <a:pt x="94370" y="127564"/>
                      </a:lnTo>
                      <a:lnTo>
                        <a:pt x="89202" y="127564"/>
                      </a:lnTo>
                      <a:lnTo>
                        <a:pt x="89202" y="122397"/>
                      </a:lnTo>
                      <a:close/>
                      <a:moveTo>
                        <a:pt x="100097" y="122397"/>
                      </a:moveTo>
                      <a:lnTo>
                        <a:pt x="100097" y="127564"/>
                      </a:lnTo>
                      <a:lnTo>
                        <a:pt x="94941" y="127564"/>
                      </a:lnTo>
                      <a:lnTo>
                        <a:pt x="94941" y="122397"/>
                      </a:lnTo>
                      <a:close/>
                      <a:moveTo>
                        <a:pt x="105824" y="122397"/>
                      </a:moveTo>
                      <a:lnTo>
                        <a:pt x="105824" y="127564"/>
                      </a:lnTo>
                      <a:lnTo>
                        <a:pt x="100668" y="127564"/>
                      </a:lnTo>
                      <a:lnTo>
                        <a:pt x="100668" y="122397"/>
                      </a:lnTo>
                      <a:close/>
                      <a:moveTo>
                        <a:pt x="111562" y="122397"/>
                      </a:moveTo>
                      <a:lnTo>
                        <a:pt x="111562" y="127564"/>
                      </a:lnTo>
                      <a:lnTo>
                        <a:pt x="106407" y="127564"/>
                      </a:lnTo>
                      <a:lnTo>
                        <a:pt x="106407" y="122397"/>
                      </a:lnTo>
                      <a:close/>
                      <a:moveTo>
                        <a:pt x="117289" y="122397"/>
                      </a:moveTo>
                      <a:lnTo>
                        <a:pt x="117289" y="127564"/>
                      </a:lnTo>
                      <a:lnTo>
                        <a:pt x="112134" y="127564"/>
                      </a:lnTo>
                      <a:lnTo>
                        <a:pt x="112134" y="122397"/>
                      </a:lnTo>
                      <a:close/>
                      <a:moveTo>
                        <a:pt x="123028" y="122397"/>
                      </a:moveTo>
                      <a:lnTo>
                        <a:pt x="123028" y="127564"/>
                      </a:lnTo>
                      <a:lnTo>
                        <a:pt x="117861" y="127564"/>
                      </a:lnTo>
                      <a:lnTo>
                        <a:pt x="117861" y="122397"/>
                      </a:lnTo>
                      <a:close/>
                      <a:moveTo>
                        <a:pt x="134494" y="122397"/>
                      </a:moveTo>
                      <a:lnTo>
                        <a:pt x="134494" y="127564"/>
                      </a:lnTo>
                      <a:lnTo>
                        <a:pt x="129326" y="127564"/>
                      </a:lnTo>
                      <a:lnTo>
                        <a:pt x="129326" y="122397"/>
                      </a:lnTo>
                      <a:close/>
                      <a:moveTo>
                        <a:pt x="140221" y="122397"/>
                      </a:moveTo>
                      <a:lnTo>
                        <a:pt x="140221" y="127564"/>
                      </a:lnTo>
                      <a:lnTo>
                        <a:pt x="135065" y="127564"/>
                      </a:lnTo>
                      <a:lnTo>
                        <a:pt x="135065" y="122397"/>
                      </a:lnTo>
                      <a:close/>
                      <a:moveTo>
                        <a:pt x="145959" y="122397"/>
                      </a:moveTo>
                      <a:lnTo>
                        <a:pt x="145959" y="127564"/>
                      </a:lnTo>
                      <a:lnTo>
                        <a:pt x="140792" y="127564"/>
                      </a:lnTo>
                      <a:lnTo>
                        <a:pt x="140792" y="122397"/>
                      </a:lnTo>
                      <a:close/>
                      <a:moveTo>
                        <a:pt x="82904" y="122397"/>
                      </a:moveTo>
                      <a:lnTo>
                        <a:pt x="82904" y="127576"/>
                      </a:lnTo>
                      <a:lnTo>
                        <a:pt x="77737" y="127576"/>
                      </a:lnTo>
                      <a:lnTo>
                        <a:pt x="77737" y="122397"/>
                      </a:lnTo>
                      <a:close/>
                      <a:moveTo>
                        <a:pt x="88631" y="122397"/>
                      </a:moveTo>
                      <a:lnTo>
                        <a:pt x="88631" y="127576"/>
                      </a:lnTo>
                      <a:lnTo>
                        <a:pt x="83475" y="127576"/>
                      </a:lnTo>
                      <a:lnTo>
                        <a:pt x="83475" y="122397"/>
                      </a:lnTo>
                      <a:close/>
                      <a:moveTo>
                        <a:pt x="128755" y="122397"/>
                      </a:moveTo>
                      <a:lnTo>
                        <a:pt x="128755" y="127576"/>
                      </a:lnTo>
                      <a:lnTo>
                        <a:pt x="123600" y="127576"/>
                      </a:lnTo>
                      <a:lnTo>
                        <a:pt x="123600" y="122397"/>
                      </a:lnTo>
                      <a:close/>
                      <a:moveTo>
                        <a:pt x="8395" y="128135"/>
                      </a:moveTo>
                      <a:lnTo>
                        <a:pt x="8383" y="133279"/>
                      </a:lnTo>
                      <a:lnTo>
                        <a:pt x="3227" y="133279"/>
                      </a:lnTo>
                      <a:lnTo>
                        <a:pt x="3227" y="128135"/>
                      </a:lnTo>
                      <a:close/>
                      <a:moveTo>
                        <a:pt x="14122" y="128135"/>
                      </a:moveTo>
                      <a:lnTo>
                        <a:pt x="14122" y="133291"/>
                      </a:lnTo>
                      <a:lnTo>
                        <a:pt x="8966" y="133291"/>
                      </a:lnTo>
                      <a:lnTo>
                        <a:pt x="8966" y="128135"/>
                      </a:lnTo>
                      <a:close/>
                      <a:moveTo>
                        <a:pt x="19848" y="128135"/>
                      </a:moveTo>
                      <a:lnTo>
                        <a:pt x="19848" y="133291"/>
                      </a:lnTo>
                      <a:lnTo>
                        <a:pt x="14693" y="133291"/>
                      </a:lnTo>
                      <a:lnTo>
                        <a:pt x="14693" y="128135"/>
                      </a:lnTo>
                      <a:close/>
                      <a:moveTo>
                        <a:pt x="25587" y="128135"/>
                      </a:moveTo>
                      <a:lnTo>
                        <a:pt x="25575" y="133291"/>
                      </a:lnTo>
                      <a:lnTo>
                        <a:pt x="20432" y="133291"/>
                      </a:lnTo>
                      <a:lnTo>
                        <a:pt x="20432" y="128135"/>
                      </a:lnTo>
                      <a:close/>
                      <a:moveTo>
                        <a:pt x="31314" y="128135"/>
                      </a:moveTo>
                      <a:lnTo>
                        <a:pt x="31314" y="133291"/>
                      </a:lnTo>
                      <a:lnTo>
                        <a:pt x="26159" y="133291"/>
                      </a:lnTo>
                      <a:lnTo>
                        <a:pt x="26159" y="128135"/>
                      </a:lnTo>
                      <a:close/>
                      <a:moveTo>
                        <a:pt x="37053" y="128135"/>
                      </a:moveTo>
                      <a:lnTo>
                        <a:pt x="37041" y="133291"/>
                      </a:lnTo>
                      <a:lnTo>
                        <a:pt x="31886" y="133291"/>
                      </a:lnTo>
                      <a:lnTo>
                        <a:pt x="31886" y="128135"/>
                      </a:lnTo>
                      <a:close/>
                      <a:moveTo>
                        <a:pt x="48507" y="128135"/>
                      </a:moveTo>
                      <a:lnTo>
                        <a:pt x="48507" y="133291"/>
                      </a:lnTo>
                      <a:lnTo>
                        <a:pt x="43351" y="133291"/>
                      </a:lnTo>
                      <a:lnTo>
                        <a:pt x="43351" y="128135"/>
                      </a:lnTo>
                      <a:close/>
                      <a:moveTo>
                        <a:pt x="54246" y="128135"/>
                      </a:moveTo>
                      <a:lnTo>
                        <a:pt x="54246" y="133291"/>
                      </a:lnTo>
                      <a:lnTo>
                        <a:pt x="49090" y="133291"/>
                      </a:lnTo>
                      <a:lnTo>
                        <a:pt x="49090" y="128135"/>
                      </a:lnTo>
                      <a:close/>
                      <a:moveTo>
                        <a:pt x="59973" y="128135"/>
                      </a:moveTo>
                      <a:lnTo>
                        <a:pt x="59973" y="133291"/>
                      </a:lnTo>
                      <a:lnTo>
                        <a:pt x="54817" y="133291"/>
                      </a:lnTo>
                      <a:lnTo>
                        <a:pt x="54817" y="128135"/>
                      </a:lnTo>
                      <a:close/>
                      <a:moveTo>
                        <a:pt x="94370" y="128135"/>
                      </a:moveTo>
                      <a:lnTo>
                        <a:pt x="94370" y="133291"/>
                      </a:lnTo>
                      <a:lnTo>
                        <a:pt x="89202" y="133291"/>
                      </a:lnTo>
                      <a:lnTo>
                        <a:pt x="89202" y="128135"/>
                      </a:lnTo>
                      <a:close/>
                      <a:moveTo>
                        <a:pt x="100097" y="128135"/>
                      </a:moveTo>
                      <a:lnTo>
                        <a:pt x="100097" y="133291"/>
                      </a:lnTo>
                      <a:lnTo>
                        <a:pt x="94941" y="133291"/>
                      </a:lnTo>
                      <a:lnTo>
                        <a:pt x="94941" y="128135"/>
                      </a:lnTo>
                      <a:close/>
                      <a:moveTo>
                        <a:pt x="105824" y="128135"/>
                      </a:moveTo>
                      <a:lnTo>
                        <a:pt x="105824" y="133291"/>
                      </a:lnTo>
                      <a:lnTo>
                        <a:pt x="100668" y="133291"/>
                      </a:lnTo>
                      <a:lnTo>
                        <a:pt x="100668" y="128135"/>
                      </a:lnTo>
                      <a:close/>
                      <a:moveTo>
                        <a:pt x="145959" y="128135"/>
                      </a:moveTo>
                      <a:lnTo>
                        <a:pt x="145959" y="133291"/>
                      </a:lnTo>
                      <a:lnTo>
                        <a:pt x="140792" y="133291"/>
                      </a:lnTo>
                      <a:lnTo>
                        <a:pt x="140792" y="128135"/>
                      </a:lnTo>
                      <a:close/>
                      <a:moveTo>
                        <a:pt x="42780" y="128135"/>
                      </a:moveTo>
                      <a:lnTo>
                        <a:pt x="42768" y="133303"/>
                      </a:lnTo>
                      <a:lnTo>
                        <a:pt x="37625" y="133303"/>
                      </a:lnTo>
                      <a:lnTo>
                        <a:pt x="37625" y="128135"/>
                      </a:lnTo>
                      <a:close/>
                      <a:moveTo>
                        <a:pt x="65699" y="128135"/>
                      </a:moveTo>
                      <a:lnTo>
                        <a:pt x="65711" y="133303"/>
                      </a:lnTo>
                      <a:lnTo>
                        <a:pt x="60544" y="133303"/>
                      </a:lnTo>
                      <a:lnTo>
                        <a:pt x="60544" y="128135"/>
                      </a:lnTo>
                      <a:close/>
                      <a:moveTo>
                        <a:pt x="71438" y="128135"/>
                      </a:moveTo>
                      <a:lnTo>
                        <a:pt x="71438" y="133303"/>
                      </a:lnTo>
                      <a:lnTo>
                        <a:pt x="66283" y="133303"/>
                      </a:lnTo>
                      <a:lnTo>
                        <a:pt x="66283" y="128135"/>
                      </a:lnTo>
                      <a:close/>
                      <a:moveTo>
                        <a:pt x="77165" y="128135"/>
                      </a:moveTo>
                      <a:lnTo>
                        <a:pt x="77165" y="133303"/>
                      </a:lnTo>
                      <a:lnTo>
                        <a:pt x="72010" y="133303"/>
                      </a:lnTo>
                      <a:lnTo>
                        <a:pt x="72010" y="128135"/>
                      </a:lnTo>
                      <a:close/>
                      <a:moveTo>
                        <a:pt x="82904" y="128135"/>
                      </a:moveTo>
                      <a:lnTo>
                        <a:pt x="82904" y="133303"/>
                      </a:lnTo>
                      <a:lnTo>
                        <a:pt x="77737" y="133303"/>
                      </a:lnTo>
                      <a:lnTo>
                        <a:pt x="77737" y="128135"/>
                      </a:lnTo>
                      <a:close/>
                      <a:moveTo>
                        <a:pt x="88631" y="128135"/>
                      </a:moveTo>
                      <a:lnTo>
                        <a:pt x="88631" y="133303"/>
                      </a:lnTo>
                      <a:lnTo>
                        <a:pt x="83475" y="133303"/>
                      </a:lnTo>
                      <a:lnTo>
                        <a:pt x="83475" y="128135"/>
                      </a:lnTo>
                      <a:close/>
                      <a:moveTo>
                        <a:pt x="111562" y="128135"/>
                      </a:moveTo>
                      <a:lnTo>
                        <a:pt x="111562" y="133303"/>
                      </a:lnTo>
                      <a:lnTo>
                        <a:pt x="106407" y="133303"/>
                      </a:lnTo>
                      <a:lnTo>
                        <a:pt x="106407" y="128135"/>
                      </a:lnTo>
                      <a:close/>
                      <a:moveTo>
                        <a:pt x="117289" y="128135"/>
                      </a:moveTo>
                      <a:lnTo>
                        <a:pt x="117289" y="133303"/>
                      </a:lnTo>
                      <a:lnTo>
                        <a:pt x="112134" y="133303"/>
                      </a:lnTo>
                      <a:lnTo>
                        <a:pt x="112134" y="128135"/>
                      </a:lnTo>
                      <a:close/>
                      <a:moveTo>
                        <a:pt x="123028" y="128135"/>
                      </a:moveTo>
                      <a:lnTo>
                        <a:pt x="123028" y="133303"/>
                      </a:lnTo>
                      <a:lnTo>
                        <a:pt x="117861" y="133303"/>
                      </a:lnTo>
                      <a:lnTo>
                        <a:pt x="117861" y="128135"/>
                      </a:lnTo>
                      <a:close/>
                      <a:moveTo>
                        <a:pt x="128755" y="128135"/>
                      </a:moveTo>
                      <a:lnTo>
                        <a:pt x="128755" y="133303"/>
                      </a:lnTo>
                      <a:lnTo>
                        <a:pt x="123600" y="133303"/>
                      </a:lnTo>
                      <a:lnTo>
                        <a:pt x="123600" y="128135"/>
                      </a:lnTo>
                      <a:close/>
                      <a:moveTo>
                        <a:pt x="134494" y="128135"/>
                      </a:moveTo>
                      <a:lnTo>
                        <a:pt x="134494" y="133303"/>
                      </a:lnTo>
                      <a:lnTo>
                        <a:pt x="129326" y="133303"/>
                      </a:lnTo>
                      <a:lnTo>
                        <a:pt x="129326" y="128135"/>
                      </a:lnTo>
                      <a:close/>
                      <a:moveTo>
                        <a:pt x="140221" y="128135"/>
                      </a:moveTo>
                      <a:lnTo>
                        <a:pt x="140221" y="133303"/>
                      </a:lnTo>
                      <a:lnTo>
                        <a:pt x="135065" y="133303"/>
                      </a:lnTo>
                      <a:lnTo>
                        <a:pt x="135065" y="128135"/>
                      </a:lnTo>
                      <a:close/>
                      <a:moveTo>
                        <a:pt x="8395" y="133862"/>
                      </a:moveTo>
                      <a:lnTo>
                        <a:pt x="8383" y="139018"/>
                      </a:lnTo>
                      <a:lnTo>
                        <a:pt x="3227" y="139018"/>
                      </a:lnTo>
                      <a:lnTo>
                        <a:pt x="3227" y="133862"/>
                      </a:lnTo>
                      <a:close/>
                      <a:moveTo>
                        <a:pt x="14122" y="133862"/>
                      </a:moveTo>
                      <a:lnTo>
                        <a:pt x="14122" y="139030"/>
                      </a:lnTo>
                      <a:lnTo>
                        <a:pt x="8966" y="139030"/>
                      </a:lnTo>
                      <a:lnTo>
                        <a:pt x="8966" y="133862"/>
                      </a:lnTo>
                      <a:close/>
                      <a:moveTo>
                        <a:pt x="19848" y="133862"/>
                      </a:moveTo>
                      <a:lnTo>
                        <a:pt x="19848" y="139030"/>
                      </a:lnTo>
                      <a:lnTo>
                        <a:pt x="14693" y="139030"/>
                      </a:lnTo>
                      <a:lnTo>
                        <a:pt x="14693" y="133862"/>
                      </a:lnTo>
                      <a:close/>
                      <a:moveTo>
                        <a:pt x="25587" y="133862"/>
                      </a:moveTo>
                      <a:lnTo>
                        <a:pt x="25575" y="139030"/>
                      </a:lnTo>
                      <a:lnTo>
                        <a:pt x="20432" y="139030"/>
                      </a:lnTo>
                      <a:lnTo>
                        <a:pt x="20432" y="133862"/>
                      </a:lnTo>
                      <a:close/>
                      <a:moveTo>
                        <a:pt x="31314" y="133862"/>
                      </a:moveTo>
                      <a:lnTo>
                        <a:pt x="31314" y="139030"/>
                      </a:lnTo>
                      <a:lnTo>
                        <a:pt x="26159" y="139030"/>
                      </a:lnTo>
                      <a:lnTo>
                        <a:pt x="26159" y="133862"/>
                      </a:lnTo>
                      <a:close/>
                      <a:moveTo>
                        <a:pt x="37053" y="133862"/>
                      </a:moveTo>
                      <a:lnTo>
                        <a:pt x="37041" y="139030"/>
                      </a:lnTo>
                      <a:lnTo>
                        <a:pt x="31886" y="139030"/>
                      </a:lnTo>
                      <a:lnTo>
                        <a:pt x="31886" y="133862"/>
                      </a:lnTo>
                      <a:close/>
                      <a:moveTo>
                        <a:pt x="42780" y="133862"/>
                      </a:moveTo>
                      <a:lnTo>
                        <a:pt x="42768" y="139030"/>
                      </a:lnTo>
                      <a:lnTo>
                        <a:pt x="37625" y="139030"/>
                      </a:lnTo>
                      <a:lnTo>
                        <a:pt x="37625" y="133862"/>
                      </a:lnTo>
                      <a:close/>
                      <a:moveTo>
                        <a:pt x="48507" y="133862"/>
                      </a:moveTo>
                      <a:lnTo>
                        <a:pt x="48507" y="139030"/>
                      </a:lnTo>
                      <a:lnTo>
                        <a:pt x="43351" y="139030"/>
                      </a:lnTo>
                      <a:lnTo>
                        <a:pt x="43351" y="133862"/>
                      </a:lnTo>
                      <a:close/>
                      <a:moveTo>
                        <a:pt x="54246" y="133862"/>
                      </a:moveTo>
                      <a:lnTo>
                        <a:pt x="54246" y="139030"/>
                      </a:lnTo>
                      <a:lnTo>
                        <a:pt x="49090" y="139030"/>
                      </a:lnTo>
                      <a:lnTo>
                        <a:pt x="49090" y="133862"/>
                      </a:lnTo>
                      <a:close/>
                      <a:moveTo>
                        <a:pt x="59973" y="133862"/>
                      </a:moveTo>
                      <a:lnTo>
                        <a:pt x="59973" y="139030"/>
                      </a:lnTo>
                      <a:lnTo>
                        <a:pt x="54817" y="139030"/>
                      </a:lnTo>
                      <a:lnTo>
                        <a:pt x="54817" y="133862"/>
                      </a:lnTo>
                      <a:close/>
                      <a:moveTo>
                        <a:pt x="65699" y="133862"/>
                      </a:moveTo>
                      <a:lnTo>
                        <a:pt x="65711" y="139030"/>
                      </a:lnTo>
                      <a:lnTo>
                        <a:pt x="60544" y="139030"/>
                      </a:lnTo>
                      <a:lnTo>
                        <a:pt x="60544" y="133862"/>
                      </a:lnTo>
                      <a:close/>
                      <a:moveTo>
                        <a:pt x="71438" y="133862"/>
                      </a:moveTo>
                      <a:lnTo>
                        <a:pt x="71438" y="139030"/>
                      </a:lnTo>
                      <a:lnTo>
                        <a:pt x="66283" y="139030"/>
                      </a:lnTo>
                      <a:lnTo>
                        <a:pt x="66283" y="133862"/>
                      </a:lnTo>
                      <a:close/>
                      <a:moveTo>
                        <a:pt x="77165" y="133862"/>
                      </a:moveTo>
                      <a:lnTo>
                        <a:pt x="77165" y="139030"/>
                      </a:lnTo>
                      <a:lnTo>
                        <a:pt x="72010" y="139030"/>
                      </a:lnTo>
                      <a:lnTo>
                        <a:pt x="72010" y="133862"/>
                      </a:lnTo>
                      <a:close/>
                      <a:moveTo>
                        <a:pt x="82904" y="133862"/>
                      </a:moveTo>
                      <a:lnTo>
                        <a:pt x="82904" y="139030"/>
                      </a:lnTo>
                      <a:lnTo>
                        <a:pt x="77737" y="139030"/>
                      </a:lnTo>
                      <a:lnTo>
                        <a:pt x="77737" y="133862"/>
                      </a:lnTo>
                      <a:close/>
                      <a:moveTo>
                        <a:pt x="88631" y="133862"/>
                      </a:moveTo>
                      <a:lnTo>
                        <a:pt x="88631" y="139030"/>
                      </a:lnTo>
                      <a:lnTo>
                        <a:pt x="83475" y="139030"/>
                      </a:lnTo>
                      <a:lnTo>
                        <a:pt x="83475" y="133862"/>
                      </a:lnTo>
                      <a:close/>
                      <a:moveTo>
                        <a:pt x="94370" y="133862"/>
                      </a:moveTo>
                      <a:lnTo>
                        <a:pt x="94370" y="139030"/>
                      </a:lnTo>
                      <a:lnTo>
                        <a:pt x="89202" y="139030"/>
                      </a:lnTo>
                      <a:lnTo>
                        <a:pt x="89202" y="133862"/>
                      </a:lnTo>
                      <a:close/>
                      <a:moveTo>
                        <a:pt x="100097" y="133862"/>
                      </a:moveTo>
                      <a:lnTo>
                        <a:pt x="100097" y="139030"/>
                      </a:lnTo>
                      <a:lnTo>
                        <a:pt x="94941" y="139030"/>
                      </a:lnTo>
                      <a:lnTo>
                        <a:pt x="94941" y="133862"/>
                      </a:lnTo>
                      <a:close/>
                      <a:moveTo>
                        <a:pt x="105824" y="133862"/>
                      </a:moveTo>
                      <a:lnTo>
                        <a:pt x="105824" y="139030"/>
                      </a:lnTo>
                      <a:lnTo>
                        <a:pt x="100668" y="139030"/>
                      </a:lnTo>
                      <a:lnTo>
                        <a:pt x="100668" y="133862"/>
                      </a:lnTo>
                      <a:close/>
                      <a:moveTo>
                        <a:pt x="111562" y="133862"/>
                      </a:moveTo>
                      <a:lnTo>
                        <a:pt x="111562" y="139030"/>
                      </a:lnTo>
                      <a:lnTo>
                        <a:pt x="106407" y="139030"/>
                      </a:lnTo>
                      <a:lnTo>
                        <a:pt x="106407" y="133862"/>
                      </a:lnTo>
                      <a:close/>
                      <a:moveTo>
                        <a:pt x="117289" y="133862"/>
                      </a:moveTo>
                      <a:lnTo>
                        <a:pt x="117289" y="139030"/>
                      </a:lnTo>
                      <a:lnTo>
                        <a:pt x="112134" y="139030"/>
                      </a:lnTo>
                      <a:lnTo>
                        <a:pt x="112134" y="133862"/>
                      </a:lnTo>
                      <a:close/>
                      <a:moveTo>
                        <a:pt x="123028" y="133862"/>
                      </a:moveTo>
                      <a:lnTo>
                        <a:pt x="123028" y="139030"/>
                      </a:lnTo>
                      <a:lnTo>
                        <a:pt x="117861" y="139030"/>
                      </a:lnTo>
                      <a:lnTo>
                        <a:pt x="117861" y="133862"/>
                      </a:lnTo>
                      <a:close/>
                      <a:moveTo>
                        <a:pt x="128755" y="133862"/>
                      </a:moveTo>
                      <a:lnTo>
                        <a:pt x="128755" y="139030"/>
                      </a:lnTo>
                      <a:lnTo>
                        <a:pt x="123600" y="139030"/>
                      </a:lnTo>
                      <a:lnTo>
                        <a:pt x="123600" y="133862"/>
                      </a:lnTo>
                      <a:close/>
                      <a:moveTo>
                        <a:pt x="134494" y="133862"/>
                      </a:moveTo>
                      <a:lnTo>
                        <a:pt x="134494" y="139030"/>
                      </a:lnTo>
                      <a:lnTo>
                        <a:pt x="129326" y="139030"/>
                      </a:lnTo>
                      <a:lnTo>
                        <a:pt x="129326" y="133862"/>
                      </a:lnTo>
                      <a:close/>
                      <a:moveTo>
                        <a:pt x="140221" y="133862"/>
                      </a:moveTo>
                      <a:lnTo>
                        <a:pt x="140221" y="139030"/>
                      </a:lnTo>
                      <a:lnTo>
                        <a:pt x="135065" y="139030"/>
                      </a:lnTo>
                      <a:lnTo>
                        <a:pt x="135065" y="133862"/>
                      </a:lnTo>
                      <a:close/>
                      <a:moveTo>
                        <a:pt x="145959" y="133862"/>
                      </a:moveTo>
                      <a:lnTo>
                        <a:pt x="145959" y="139030"/>
                      </a:lnTo>
                      <a:lnTo>
                        <a:pt x="140792" y="139030"/>
                      </a:lnTo>
                      <a:lnTo>
                        <a:pt x="140792" y="133862"/>
                      </a:lnTo>
                      <a:close/>
                      <a:moveTo>
                        <a:pt x="8395" y="139601"/>
                      </a:moveTo>
                      <a:lnTo>
                        <a:pt x="8383" y="144745"/>
                      </a:lnTo>
                      <a:lnTo>
                        <a:pt x="3227" y="144745"/>
                      </a:lnTo>
                      <a:lnTo>
                        <a:pt x="3227" y="139601"/>
                      </a:lnTo>
                      <a:close/>
                      <a:moveTo>
                        <a:pt x="14122" y="139601"/>
                      </a:moveTo>
                      <a:lnTo>
                        <a:pt x="14122" y="144756"/>
                      </a:lnTo>
                      <a:lnTo>
                        <a:pt x="8966" y="144756"/>
                      </a:lnTo>
                      <a:lnTo>
                        <a:pt x="8966" y="139601"/>
                      </a:lnTo>
                      <a:close/>
                      <a:moveTo>
                        <a:pt x="19848" y="139601"/>
                      </a:moveTo>
                      <a:lnTo>
                        <a:pt x="19848" y="144756"/>
                      </a:lnTo>
                      <a:lnTo>
                        <a:pt x="14693" y="144756"/>
                      </a:lnTo>
                      <a:lnTo>
                        <a:pt x="14693" y="139601"/>
                      </a:lnTo>
                      <a:close/>
                      <a:moveTo>
                        <a:pt x="25587" y="139601"/>
                      </a:moveTo>
                      <a:lnTo>
                        <a:pt x="25575" y="144756"/>
                      </a:lnTo>
                      <a:lnTo>
                        <a:pt x="20432" y="144756"/>
                      </a:lnTo>
                      <a:lnTo>
                        <a:pt x="20432" y="139601"/>
                      </a:lnTo>
                      <a:close/>
                      <a:moveTo>
                        <a:pt x="31314" y="139601"/>
                      </a:moveTo>
                      <a:lnTo>
                        <a:pt x="31314" y="144756"/>
                      </a:lnTo>
                      <a:lnTo>
                        <a:pt x="26159" y="144756"/>
                      </a:lnTo>
                      <a:lnTo>
                        <a:pt x="26159" y="139601"/>
                      </a:lnTo>
                      <a:close/>
                      <a:moveTo>
                        <a:pt x="37053" y="139601"/>
                      </a:moveTo>
                      <a:lnTo>
                        <a:pt x="37041" y="144756"/>
                      </a:lnTo>
                      <a:lnTo>
                        <a:pt x="31886" y="144756"/>
                      </a:lnTo>
                      <a:lnTo>
                        <a:pt x="31886" y="139601"/>
                      </a:lnTo>
                      <a:close/>
                      <a:moveTo>
                        <a:pt x="42780" y="139601"/>
                      </a:moveTo>
                      <a:lnTo>
                        <a:pt x="42768" y="144756"/>
                      </a:lnTo>
                      <a:lnTo>
                        <a:pt x="37625" y="144756"/>
                      </a:lnTo>
                      <a:lnTo>
                        <a:pt x="37625" y="139601"/>
                      </a:lnTo>
                      <a:close/>
                      <a:moveTo>
                        <a:pt x="48507" y="139601"/>
                      </a:moveTo>
                      <a:lnTo>
                        <a:pt x="48507" y="144756"/>
                      </a:lnTo>
                      <a:lnTo>
                        <a:pt x="43351" y="144756"/>
                      </a:lnTo>
                      <a:lnTo>
                        <a:pt x="43351" y="139601"/>
                      </a:lnTo>
                      <a:close/>
                      <a:moveTo>
                        <a:pt x="54246" y="139601"/>
                      </a:moveTo>
                      <a:lnTo>
                        <a:pt x="54246" y="144756"/>
                      </a:lnTo>
                      <a:lnTo>
                        <a:pt x="49090" y="144756"/>
                      </a:lnTo>
                      <a:lnTo>
                        <a:pt x="49090" y="139601"/>
                      </a:lnTo>
                      <a:close/>
                      <a:moveTo>
                        <a:pt x="59973" y="139601"/>
                      </a:moveTo>
                      <a:lnTo>
                        <a:pt x="59973" y="144756"/>
                      </a:lnTo>
                      <a:lnTo>
                        <a:pt x="54817" y="144756"/>
                      </a:lnTo>
                      <a:lnTo>
                        <a:pt x="54817" y="139601"/>
                      </a:lnTo>
                      <a:close/>
                      <a:moveTo>
                        <a:pt x="65699" y="139601"/>
                      </a:moveTo>
                      <a:lnTo>
                        <a:pt x="65711" y="144756"/>
                      </a:lnTo>
                      <a:lnTo>
                        <a:pt x="60544" y="144756"/>
                      </a:lnTo>
                      <a:lnTo>
                        <a:pt x="60544" y="139601"/>
                      </a:lnTo>
                      <a:close/>
                      <a:moveTo>
                        <a:pt x="94370" y="139601"/>
                      </a:moveTo>
                      <a:lnTo>
                        <a:pt x="94370" y="144756"/>
                      </a:lnTo>
                      <a:lnTo>
                        <a:pt x="89202" y="144756"/>
                      </a:lnTo>
                      <a:lnTo>
                        <a:pt x="89202" y="139601"/>
                      </a:lnTo>
                      <a:close/>
                      <a:moveTo>
                        <a:pt x="100097" y="139601"/>
                      </a:moveTo>
                      <a:lnTo>
                        <a:pt x="100097" y="144756"/>
                      </a:lnTo>
                      <a:lnTo>
                        <a:pt x="94941" y="144756"/>
                      </a:lnTo>
                      <a:lnTo>
                        <a:pt x="94941" y="139601"/>
                      </a:lnTo>
                      <a:close/>
                      <a:moveTo>
                        <a:pt x="105824" y="139601"/>
                      </a:moveTo>
                      <a:lnTo>
                        <a:pt x="105824" y="144756"/>
                      </a:lnTo>
                      <a:lnTo>
                        <a:pt x="100668" y="144756"/>
                      </a:lnTo>
                      <a:lnTo>
                        <a:pt x="100668" y="139601"/>
                      </a:lnTo>
                      <a:close/>
                      <a:moveTo>
                        <a:pt x="111562" y="139601"/>
                      </a:moveTo>
                      <a:lnTo>
                        <a:pt x="111562" y="144756"/>
                      </a:lnTo>
                      <a:lnTo>
                        <a:pt x="106407" y="144756"/>
                      </a:lnTo>
                      <a:lnTo>
                        <a:pt x="106407" y="139601"/>
                      </a:lnTo>
                      <a:close/>
                      <a:moveTo>
                        <a:pt x="134494" y="139601"/>
                      </a:moveTo>
                      <a:lnTo>
                        <a:pt x="134494" y="144756"/>
                      </a:lnTo>
                      <a:lnTo>
                        <a:pt x="129326" y="144756"/>
                      </a:lnTo>
                      <a:lnTo>
                        <a:pt x="129326" y="139601"/>
                      </a:lnTo>
                      <a:close/>
                      <a:moveTo>
                        <a:pt x="145959" y="139601"/>
                      </a:moveTo>
                      <a:lnTo>
                        <a:pt x="145959" y="144756"/>
                      </a:lnTo>
                      <a:lnTo>
                        <a:pt x="140792" y="144756"/>
                      </a:lnTo>
                      <a:lnTo>
                        <a:pt x="140792" y="139601"/>
                      </a:lnTo>
                      <a:close/>
                      <a:moveTo>
                        <a:pt x="71438" y="139601"/>
                      </a:moveTo>
                      <a:lnTo>
                        <a:pt x="71438" y="144768"/>
                      </a:lnTo>
                      <a:lnTo>
                        <a:pt x="66283" y="144768"/>
                      </a:lnTo>
                      <a:lnTo>
                        <a:pt x="66283" y="139601"/>
                      </a:lnTo>
                      <a:close/>
                      <a:moveTo>
                        <a:pt x="77165" y="139601"/>
                      </a:moveTo>
                      <a:lnTo>
                        <a:pt x="77165" y="144768"/>
                      </a:lnTo>
                      <a:lnTo>
                        <a:pt x="72010" y="144768"/>
                      </a:lnTo>
                      <a:lnTo>
                        <a:pt x="72010" y="139601"/>
                      </a:lnTo>
                      <a:close/>
                      <a:moveTo>
                        <a:pt x="82904" y="139601"/>
                      </a:moveTo>
                      <a:lnTo>
                        <a:pt x="82904" y="144768"/>
                      </a:lnTo>
                      <a:lnTo>
                        <a:pt x="77737" y="144768"/>
                      </a:lnTo>
                      <a:lnTo>
                        <a:pt x="77737" y="139601"/>
                      </a:lnTo>
                      <a:close/>
                      <a:moveTo>
                        <a:pt x="88631" y="139601"/>
                      </a:moveTo>
                      <a:lnTo>
                        <a:pt x="88631" y="144768"/>
                      </a:lnTo>
                      <a:lnTo>
                        <a:pt x="83475" y="144768"/>
                      </a:lnTo>
                      <a:lnTo>
                        <a:pt x="83475" y="139601"/>
                      </a:lnTo>
                      <a:close/>
                      <a:moveTo>
                        <a:pt x="117289" y="139601"/>
                      </a:moveTo>
                      <a:lnTo>
                        <a:pt x="117289" y="144768"/>
                      </a:lnTo>
                      <a:lnTo>
                        <a:pt x="112134" y="144768"/>
                      </a:lnTo>
                      <a:lnTo>
                        <a:pt x="112134" y="139601"/>
                      </a:lnTo>
                      <a:close/>
                      <a:moveTo>
                        <a:pt x="123028" y="139601"/>
                      </a:moveTo>
                      <a:lnTo>
                        <a:pt x="123028" y="144768"/>
                      </a:lnTo>
                      <a:lnTo>
                        <a:pt x="117861" y="144768"/>
                      </a:lnTo>
                      <a:lnTo>
                        <a:pt x="117861" y="139601"/>
                      </a:lnTo>
                      <a:close/>
                      <a:moveTo>
                        <a:pt x="128755" y="139601"/>
                      </a:moveTo>
                      <a:lnTo>
                        <a:pt x="128755" y="144768"/>
                      </a:lnTo>
                      <a:lnTo>
                        <a:pt x="123600" y="144768"/>
                      </a:lnTo>
                      <a:lnTo>
                        <a:pt x="123600" y="139601"/>
                      </a:lnTo>
                      <a:close/>
                      <a:moveTo>
                        <a:pt x="140221" y="139601"/>
                      </a:moveTo>
                      <a:lnTo>
                        <a:pt x="140221" y="144768"/>
                      </a:lnTo>
                      <a:lnTo>
                        <a:pt x="135065" y="144768"/>
                      </a:lnTo>
                      <a:lnTo>
                        <a:pt x="135065" y="139601"/>
                      </a:lnTo>
                      <a:close/>
                      <a:moveTo>
                        <a:pt x="2656" y="1"/>
                      </a:moveTo>
                      <a:lnTo>
                        <a:pt x="2656" y="1465"/>
                      </a:lnTo>
                      <a:lnTo>
                        <a:pt x="1" y="1465"/>
                      </a:lnTo>
                      <a:lnTo>
                        <a:pt x="1" y="2037"/>
                      </a:lnTo>
                      <a:lnTo>
                        <a:pt x="2656" y="2037"/>
                      </a:lnTo>
                      <a:lnTo>
                        <a:pt x="2656" y="7192"/>
                      </a:lnTo>
                      <a:lnTo>
                        <a:pt x="1" y="7192"/>
                      </a:lnTo>
                      <a:lnTo>
                        <a:pt x="1" y="7763"/>
                      </a:lnTo>
                      <a:lnTo>
                        <a:pt x="2656" y="7763"/>
                      </a:lnTo>
                      <a:lnTo>
                        <a:pt x="2656" y="12919"/>
                      </a:lnTo>
                      <a:lnTo>
                        <a:pt x="1" y="12919"/>
                      </a:lnTo>
                      <a:lnTo>
                        <a:pt x="1" y="13490"/>
                      </a:lnTo>
                      <a:lnTo>
                        <a:pt x="2656" y="13490"/>
                      </a:lnTo>
                      <a:lnTo>
                        <a:pt x="2656" y="18658"/>
                      </a:lnTo>
                      <a:lnTo>
                        <a:pt x="1" y="18658"/>
                      </a:lnTo>
                      <a:lnTo>
                        <a:pt x="1" y="19229"/>
                      </a:lnTo>
                      <a:lnTo>
                        <a:pt x="2656" y="19229"/>
                      </a:lnTo>
                      <a:lnTo>
                        <a:pt x="2656" y="24385"/>
                      </a:lnTo>
                      <a:lnTo>
                        <a:pt x="1" y="24385"/>
                      </a:lnTo>
                      <a:lnTo>
                        <a:pt x="1" y="24956"/>
                      </a:lnTo>
                      <a:lnTo>
                        <a:pt x="2656" y="24956"/>
                      </a:lnTo>
                      <a:lnTo>
                        <a:pt x="2656" y="30123"/>
                      </a:lnTo>
                      <a:lnTo>
                        <a:pt x="1" y="30123"/>
                      </a:lnTo>
                      <a:lnTo>
                        <a:pt x="1" y="30695"/>
                      </a:lnTo>
                      <a:lnTo>
                        <a:pt x="2656" y="30695"/>
                      </a:lnTo>
                      <a:lnTo>
                        <a:pt x="2656" y="35850"/>
                      </a:lnTo>
                      <a:lnTo>
                        <a:pt x="1" y="35850"/>
                      </a:lnTo>
                      <a:lnTo>
                        <a:pt x="1" y="36422"/>
                      </a:lnTo>
                      <a:lnTo>
                        <a:pt x="2656" y="36422"/>
                      </a:lnTo>
                      <a:lnTo>
                        <a:pt x="2656" y="41589"/>
                      </a:lnTo>
                      <a:lnTo>
                        <a:pt x="1" y="41589"/>
                      </a:lnTo>
                      <a:lnTo>
                        <a:pt x="1" y="42161"/>
                      </a:lnTo>
                      <a:lnTo>
                        <a:pt x="2656" y="42161"/>
                      </a:lnTo>
                      <a:lnTo>
                        <a:pt x="2656" y="47316"/>
                      </a:lnTo>
                      <a:lnTo>
                        <a:pt x="1" y="47316"/>
                      </a:lnTo>
                      <a:lnTo>
                        <a:pt x="1" y="47887"/>
                      </a:lnTo>
                      <a:lnTo>
                        <a:pt x="2656" y="47887"/>
                      </a:lnTo>
                      <a:lnTo>
                        <a:pt x="2656" y="53043"/>
                      </a:lnTo>
                      <a:lnTo>
                        <a:pt x="1" y="53043"/>
                      </a:lnTo>
                      <a:lnTo>
                        <a:pt x="1" y="53626"/>
                      </a:lnTo>
                      <a:lnTo>
                        <a:pt x="2656" y="53626"/>
                      </a:lnTo>
                      <a:lnTo>
                        <a:pt x="2656" y="58782"/>
                      </a:lnTo>
                      <a:lnTo>
                        <a:pt x="1" y="58782"/>
                      </a:lnTo>
                      <a:lnTo>
                        <a:pt x="1" y="59353"/>
                      </a:lnTo>
                      <a:lnTo>
                        <a:pt x="2656" y="59353"/>
                      </a:lnTo>
                      <a:lnTo>
                        <a:pt x="2656" y="64509"/>
                      </a:lnTo>
                      <a:lnTo>
                        <a:pt x="1" y="64509"/>
                      </a:lnTo>
                      <a:lnTo>
                        <a:pt x="1" y="65080"/>
                      </a:lnTo>
                      <a:lnTo>
                        <a:pt x="2656" y="65080"/>
                      </a:lnTo>
                      <a:lnTo>
                        <a:pt x="2656" y="70247"/>
                      </a:lnTo>
                      <a:lnTo>
                        <a:pt x="1" y="70247"/>
                      </a:lnTo>
                      <a:lnTo>
                        <a:pt x="1" y="70819"/>
                      </a:lnTo>
                      <a:lnTo>
                        <a:pt x="2656" y="70819"/>
                      </a:lnTo>
                      <a:lnTo>
                        <a:pt x="2656" y="75974"/>
                      </a:lnTo>
                      <a:lnTo>
                        <a:pt x="1" y="75974"/>
                      </a:lnTo>
                      <a:lnTo>
                        <a:pt x="1" y="76546"/>
                      </a:lnTo>
                      <a:lnTo>
                        <a:pt x="2656" y="76546"/>
                      </a:lnTo>
                      <a:lnTo>
                        <a:pt x="2656" y="81701"/>
                      </a:lnTo>
                      <a:lnTo>
                        <a:pt x="1" y="81701"/>
                      </a:lnTo>
                      <a:lnTo>
                        <a:pt x="1" y="82285"/>
                      </a:lnTo>
                      <a:lnTo>
                        <a:pt x="2656" y="82285"/>
                      </a:lnTo>
                      <a:lnTo>
                        <a:pt x="2656" y="87440"/>
                      </a:lnTo>
                      <a:lnTo>
                        <a:pt x="1" y="87440"/>
                      </a:lnTo>
                      <a:lnTo>
                        <a:pt x="1" y="88011"/>
                      </a:lnTo>
                      <a:lnTo>
                        <a:pt x="2656" y="88011"/>
                      </a:lnTo>
                      <a:lnTo>
                        <a:pt x="2656" y="93167"/>
                      </a:lnTo>
                      <a:lnTo>
                        <a:pt x="1" y="93167"/>
                      </a:lnTo>
                      <a:lnTo>
                        <a:pt x="1" y="93738"/>
                      </a:lnTo>
                      <a:lnTo>
                        <a:pt x="2656" y="93738"/>
                      </a:lnTo>
                      <a:lnTo>
                        <a:pt x="2656" y="98906"/>
                      </a:lnTo>
                      <a:lnTo>
                        <a:pt x="1" y="98906"/>
                      </a:lnTo>
                      <a:lnTo>
                        <a:pt x="1" y="99477"/>
                      </a:lnTo>
                      <a:lnTo>
                        <a:pt x="2656" y="99477"/>
                      </a:lnTo>
                      <a:lnTo>
                        <a:pt x="2656" y="104633"/>
                      </a:lnTo>
                      <a:lnTo>
                        <a:pt x="1" y="104633"/>
                      </a:lnTo>
                      <a:lnTo>
                        <a:pt x="1" y="105204"/>
                      </a:lnTo>
                      <a:lnTo>
                        <a:pt x="2656" y="105204"/>
                      </a:lnTo>
                      <a:lnTo>
                        <a:pt x="2656" y="110371"/>
                      </a:lnTo>
                      <a:lnTo>
                        <a:pt x="1" y="110371"/>
                      </a:lnTo>
                      <a:lnTo>
                        <a:pt x="1" y="110943"/>
                      </a:lnTo>
                      <a:lnTo>
                        <a:pt x="2656" y="110943"/>
                      </a:lnTo>
                      <a:lnTo>
                        <a:pt x="2656" y="116098"/>
                      </a:lnTo>
                      <a:lnTo>
                        <a:pt x="1" y="116098"/>
                      </a:lnTo>
                      <a:lnTo>
                        <a:pt x="1" y="116670"/>
                      </a:lnTo>
                      <a:lnTo>
                        <a:pt x="2656" y="116670"/>
                      </a:lnTo>
                      <a:lnTo>
                        <a:pt x="2656" y="121825"/>
                      </a:lnTo>
                      <a:lnTo>
                        <a:pt x="1" y="121825"/>
                      </a:lnTo>
                      <a:lnTo>
                        <a:pt x="1" y="122397"/>
                      </a:lnTo>
                      <a:lnTo>
                        <a:pt x="2656" y="122397"/>
                      </a:lnTo>
                      <a:lnTo>
                        <a:pt x="2656" y="127564"/>
                      </a:lnTo>
                      <a:lnTo>
                        <a:pt x="1" y="127564"/>
                      </a:lnTo>
                      <a:lnTo>
                        <a:pt x="1" y="128135"/>
                      </a:lnTo>
                      <a:lnTo>
                        <a:pt x="2656" y="128135"/>
                      </a:lnTo>
                      <a:lnTo>
                        <a:pt x="2656" y="133291"/>
                      </a:lnTo>
                      <a:lnTo>
                        <a:pt x="1" y="133291"/>
                      </a:lnTo>
                      <a:lnTo>
                        <a:pt x="1" y="133862"/>
                      </a:lnTo>
                      <a:lnTo>
                        <a:pt x="2656" y="133862"/>
                      </a:lnTo>
                      <a:lnTo>
                        <a:pt x="2656" y="139030"/>
                      </a:lnTo>
                      <a:lnTo>
                        <a:pt x="1" y="139030"/>
                      </a:lnTo>
                      <a:lnTo>
                        <a:pt x="1" y="139601"/>
                      </a:lnTo>
                      <a:lnTo>
                        <a:pt x="2656" y="139601"/>
                      </a:lnTo>
                      <a:lnTo>
                        <a:pt x="2656" y="144756"/>
                      </a:lnTo>
                      <a:lnTo>
                        <a:pt x="1" y="144756"/>
                      </a:lnTo>
                      <a:lnTo>
                        <a:pt x="1" y="145340"/>
                      </a:lnTo>
                      <a:lnTo>
                        <a:pt x="2656" y="145340"/>
                      </a:lnTo>
                      <a:lnTo>
                        <a:pt x="2656" y="147840"/>
                      </a:lnTo>
                      <a:lnTo>
                        <a:pt x="3227" y="147840"/>
                      </a:lnTo>
                      <a:lnTo>
                        <a:pt x="3227" y="145340"/>
                      </a:lnTo>
                      <a:lnTo>
                        <a:pt x="8395" y="145340"/>
                      </a:lnTo>
                      <a:lnTo>
                        <a:pt x="8395" y="147840"/>
                      </a:lnTo>
                      <a:lnTo>
                        <a:pt x="8966" y="147840"/>
                      </a:lnTo>
                      <a:lnTo>
                        <a:pt x="8966" y="145340"/>
                      </a:lnTo>
                      <a:lnTo>
                        <a:pt x="14122" y="145340"/>
                      </a:lnTo>
                      <a:lnTo>
                        <a:pt x="14122" y="147840"/>
                      </a:lnTo>
                      <a:lnTo>
                        <a:pt x="14693" y="147840"/>
                      </a:lnTo>
                      <a:lnTo>
                        <a:pt x="14693" y="145340"/>
                      </a:lnTo>
                      <a:lnTo>
                        <a:pt x="19848" y="145340"/>
                      </a:lnTo>
                      <a:lnTo>
                        <a:pt x="19848" y="147840"/>
                      </a:lnTo>
                      <a:lnTo>
                        <a:pt x="20420" y="147840"/>
                      </a:lnTo>
                      <a:lnTo>
                        <a:pt x="20420" y="145340"/>
                      </a:lnTo>
                      <a:lnTo>
                        <a:pt x="25575" y="145340"/>
                      </a:lnTo>
                      <a:lnTo>
                        <a:pt x="25575" y="147840"/>
                      </a:lnTo>
                      <a:lnTo>
                        <a:pt x="26147" y="147840"/>
                      </a:lnTo>
                      <a:lnTo>
                        <a:pt x="26147" y="145340"/>
                      </a:lnTo>
                      <a:lnTo>
                        <a:pt x="31302" y="145340"/>
                      </a:lnTo>
                      <a:lnTo>
                        <a:pt x="31302" y="147840"/>
                      </a:lnTo>
                      <a:lnTo>
                        <a:pt x="31886" y="147840"/>
                      </a:lnTo>
                      <a:lnTo>
                        <a:pt x="31886" y="145340"/>
                      </a:lnTo>
                      <a:lnTo>
                        <a:pt x="37041" y="145340"/>
                      </a:lnTo>
                      <a:lnTo>
                        <a:pt x="37041" y="147840"/>
                      </a:lnTo>
                      <a:lnTo>
                        <a:pt x="37613" y="147840"/>
                      </a:lnTo>
                      <a:lnTo>
                        <a:pt x="37613" y="145340"/>
                      </a:lnTo>
                      <a:lnTo>
                        <a:pt x="42768" y="145340"/>
                      </a:lnTo>
                      <a:lnTo>
                        <a:pt x="42768" y="147840"/>
                      </a:lnTo>
                      <a:lnTo>
                        <a:pt x="43340" y="147840"/>
                      </a:lnTo>
                      <a:lnTo>
                        <a:pt x="43340" y="145340"/>
                      </a:lnTo>
                      <a:lnTo>
                        <a:pt x="48507" y="145340"/>
                      </a:lnTo>
                      <a:lnTo>
                        <a:pt x="48507" y="147840"/>
                      </a:lnTo>
                      <a:lnTo>
                        <a:pt x="49078" y="147840"/>
                      </a:lnTo>
                      <a:lnTo>
                        <a:pt x="49078" y="145340"/>
                      </a:lnTo>
                      <a:lnTo>
                        <a:pt x="54234" y="145340"/>
                      </a:lnTo>
                      <a:lnTo>
                        <a:pt x="54234" y="147840"/>
                      </a:lnTo>
                      <a:lnTo>
                        <a:pt x="54805" y="147840"/>
                      </a:lnTo>
                      <a:lnTo>
                        <a:pt x="54805" y="145340"/>
                      </a:lnTo>
                      <a:lnTo>
                        <a:pt x="59961" y="145340"/>
                      </a:lnTo>
                      <a:lnTo>
                        <a:pt x="59961" y="147840"/>
                      </a:lnTo>
                      <a:lnTo>
                        <a:pt x="60532" y="147840"/>
                      </a:lnTo>
                      <a:lnTo>
                        <a:pt x="60532" y="145340"/>
                      </a:lnTo>
                      <a:lnTo>
                        <a:pt x="65699" y="145340"/>
                      </a:lnTo>
                      <a:lnTo>
                        <a:pt x="65699" y="147840"/>
                      </a:lnTo>
                      <a:lnTo>
                        <a:pt x="66271" y="147840"/>
                      </a:lnTo>
                      <a:lnTo>
                        <a:pt x="66271" y="145340"/>
                      </a:lnTo>
                      <a:lnTo>
                        <a:pt x="71426" y="145340"/>
                      </a:lnTo>
                      <a:lnTo>
                        <a:pt x="71426" y="147840"/>
                      </a:lnTo>
                      <a:lnTo>
                        <a:pt x="71998" y="147840"/>
                      </a:lnTo>
                      <a:lnTo>
                        <a:pt x="71998" y="145340"/>
                      </a:lnTo>
                      <a:lnTo>
                        <a:pt x="77153" y="145340"/>
                      </a:lnTo>
                      <a:lnTo>
                        <a:pt x="77153" y="147840"/>
                      </a:lnTo>
                      <a:lnTo>
                        <a:pt x="77737" y="147840"/>
                      </a:lnTo>
                      <a:lnTo>
                        <a:pt x="77737" y="145340"/>
                      </a:lnTo>
                      <a:lnTo>
                        <a:pt x="82892" y="145340"/>
                      </a:lnTo>
                      <a:lnTo>
                        <a:pt x="82892" y="147840"/>
                      </a:lnTo>
                      <a:lnTo>
                        <a:pt x="83464" y="147840"/>
                      </a:lnTo>
                      <a:lnTo>
                        <a:pt x="83464" y="145340"/>
                      </a:lnTo>
                      <a:lnTo>
                        <a:pt x="88619" y="145340"/>
                      </a:lnTo>
                      <a:lnTo>
                        <a:pt x="88619" y="147840"/>
                      </a:lnTo>
                      <a:lnTo>
                        <a:pt x="89190" y="147840"/>
                      </a:lnTo>
                      <a:lnTo>
                        <a:pt x="89190" y="145340"/>
                      </a:lnTo>
                      <a:lnTo>
                        <a:pt x="94358" y="145340"/>
                      </a:lnTo>
                      <a:lnTo>
                        <a:pt x="94358" y="147840"/>
                      </a:lnTo>
                      <a:lnTo>
                        <a:pt x="94929" y="147840"/>
                      </a:lnTo>
                      <a:lnTo>
                        <a:pt x="94929" y="145340"/>
                      </a:lnTo>
                      <a:lnTo>
                        <a:pt x="100085" y="145340"/>
                      </a:lnTo>
                      <a:lnTo>
                        <a:pt x="100085" y="147840"/>
                      </a:lnTo>
                      <a:lnTo>
                        <a:pt x="100656" y="147840"/>
                      </a:lnTo>
                      <a:lnTo>
                        <a:pt x="100656" y="145340"/>
                      </a:lnTo>
                      <a:lnTo>
                        <a:pt x="105812" y="145340"/>
                      </a:lnTo>
                      <a:lnTo>
                        <a:pt x="105812" y="147840"/>
                      </a:lnTo>
                      <a:lnTo>
                        <a:pt x="106383" y="147840"/>
                      </a:lnTo>
                      <a:lnTo>
                        <a:pt x="106383" y="145340"/>
                      </a:lnTo>
                      <a:lnTo>
                        <a:pt x="111562" y="145340"/>
                      </a:lnTo>
                      <a:lnTo>
                        <a:pt x="111562" y="147840"/>
                      </a:lnTo>
                      <a:lnTo>
                        <a:pt x="112134" y="147840"/>
                      </a:lnTo>
                      <a:lnTo>
                        <a:pt x="112134" y="145340"/>
                      </a:lnTo>
                      <a:lnTo>
                        <a:pt x="117289" y="145340"/>
                      </a:lnTo>
                      <a:lnTo>
                        <a:pt x="117289" y="147840"/>
                      </a:lnTo>
                      <a:lnTo>
                        <a:pt x="117861" y="147840"/>
                      </a:lnTo>
                      <a:lnTo>
                        <a:pt x="117861" y="145340"/>
                      </a:lnTo>
                      <a:lnTo>
                        <a:pt x="123028" y="145340"/>
                      </a:lnTo>
                      <a:lnTo>
                        <a:pt x="123028" y="147840"/>
                      </a:lnTo>
                      <a:lnTo>
                        <a:pt x="123600" y="147840"/>
                      </a:lnTo>
                      <a:lnTo>
                        <a:pt x="123600" y="145340"/>
                      </a:lnTo>
                      <a:lnTo>
                        <a:pt x="128755" y="145340"/>
                      </a:lnTo>
                      <a:lnTo>
                        <a:pt x="128755" y="147840"/>
                      </a:lnTo>
                      <a:lnTo>
                        <a:pt x="129326" y="147840"/>
                      </a:lnTo>
                      <a:lnTo>
                        <a:pt x="129326" y="145340"/>
                      </a:lnTo>
                      <a:lnTo>
                        <a:pt x="134494" y="145340"/>
                      </a:lnTo>
                      <a:lnTo>
                        <a:pt x="134494" y="147840"/>
                      </a:lnTo>
                      <a:lnTo>
                        <a:pt x="135065" y="147840"/>
                      </a:lnTo>
                      <a:lnTo>
                        <a:pt x="135065" y="145340"/>
                      </a:lnTo>
                      <a:lnTo>
                        <a:pt x="140221" y="145340"/>
                      </a:lnTo>
                      <a:lnTo>
                        <a:pt x="140221" y="147840"/>
                      </a:lnTo>
                      <a:lnTo>
                        <a:pt x="140804" y="147840"/>
                      </a:lnTo>
                      <a:lnTo>
                        <a:pt x="140804" y="145340"/>
                      </a:lnTo>
                      <a:lnTo>
                        <a:pt x="145959" y="145340"/>
                      </a:lnTo>
                      <a:lnTo>
                        <a:pt x="145959" y="147840"/>
                      </a:lnTo>
                      <a:lnTo>
                        <a:pt x="146531" y="147840"/>
                      </a:lnTo>
                      <a:lnTo>
                        <a:pt x="146531" y="145340"/>
                      </a:lnTo>
                      <a:lnTo>
                        <a:pt x="149186" y="145340"/>
                      </a:lnTo>
                      <a:lnTo>
                        <a:pt x="149186" y="144756"/>
                      </a:lnTo>
                      <a:lnTo>
                        <a:pt x="146531" y="144756"/>
                      </a:lnTo>
                      <a:lnTo>
                        <a:pt x="146531" y="139601"/>
                      </a:lnTo>
                      <a:lnTo>
                        <a:pt x="149186" y="139601"/>
                      </a:lnTo>
                      <a:lnTo>
                        <a:pt x="149186" y="139030"/>
                      </a:lnTo>
                      <a:lnTo>
                        <a:pt x="146531" y="139030"/>
                      </a:lnTo>
                      <a:lnTo>
                        <a:pt x="146531" y="133862"/>
                      </a:lnTo>
                      <a:lnTo>
                        <a:pt x="149186" y="133862"/>
                      </a:lnTo>
                      <a:lnTo>
                        <a:pt x="149186" y="133291"/>
                      </a:lnTo>
                      <a:lnTo>
                        <a:pt x="146531" y="133291"/>
                      </a:lnTo>
                      <a:lnTo>
                        <a:pt x="146531" y="128135"/>
                      </a:lnTo>
                      <a:lnTo>
                        <a:pt x="149186" y="128135"/>
                      </a:lnTo>
                      <a:lnTo>
                        <a:pt x="149186" y="127564"/>
                      </a:lnTo>
                      <a:lnTo>
                        <a:pt x="146531" y="127564"/>
                      </a:lnTo>
                      <a:lnTo>
                        <a:pt x="146531" y="122397"/>
                      </a:lnTo>
                      <a:lnTo>
                        <a:pt x="149186" y="122397"/>
                      </a:lnTo>
                      <a:lnTo>
                        <a:pt x="149186" y="121825"/>
                      </a:lnTo>
                      <a:lnTo>
                        <a:pt x="146531" y="121825"/>
                      </a:lnTo>
                      <a:lnTo>
                        <a:pt x="146531" y="116670"/>
                      </a:lnTo>
                      <a:lnTo>
                        <a:pt x="149186" y="116670"/>
                      </a:lnTo>
                      <a:lnTo>
                        <a:pt x="149186" y="116098"/>
                      </a:lnTo>
                      <a:lnTo>
                        <a:pt x="146531" y="116098"/>
                      </a:lnTo>
                      <a:lnTo>
                        <a:pt x="146531" y="110943"/>
                      </a:lnTo>
                      <a:lnTo>
                        <a:pt x="149186" y="110943"/>
                      </a:lnTo>
                      <a:lnTo>
                        <a:pt x="149186" y="110371"/>
                      </a:lnTo>
                      <a:lnTo>
                        <a:pt x="146531" y="110371"/>
                      </a:lnTo>
                      <a:lnTo>
                        <a:pt x="146531" y="105204"/>
                      </a:lnTo>
                      <a:lnTo>
                        <a:pt x="149186" y="105204"/>
                      </a:lnTo>
                      <a:lnTo>
                        <a:pt x="149186" y="104633"/>
                      </a:lnTo>
                      <a:lnTo>
                        <a:pt x="146531" y="104633"/>
                      </a:lnTo>
                      <a:lnTo>
                        <a:pt x="146531" y="99477"/>
                      </a:lnTo>
                      <a:lnTo>
                        <a:pt x="149186" y="99477"/>
                      </a:lnTo>
                      <a:lnTo>
                        <a:pt x="149186" y="98906"/>
                      </a:lnTo>
                      <a:lnTo>
                        <a:pt x="146531" y="98906"/>
                      </a:lnTo>
                      <a:lnTo>
                        <a:pt x="146531" y="93738"/>
                      </a:lnTo>
                      <a:lnTo>
                        <a:pt x="149186" y="93738"/>
                      </a:lnTo>
                      <a:lnTo>
                        <a:pt x="149186" y="93167"/>
                      </a:lnTo>
                      <a:lnTo>
                        <a:pt x="146531" y="93167"/>
                      </a:lnTo>
                      <a:lnTo>
                        <a:pt x="146531" y="88011"/>
                      </a:lnTo>
                      <a:lnTo>
                        <a:pt x="149186" y="88011"/>
                      </a:lnTo>
                      <a:lnTo>
                        <a:pt x="149186" y="87440"/>
                      </a:lnTo>
                      <a:lnTo>
                        <a:pt x="146531" y="87440"/>
                      </a:lnTo>
                      <a:lnTo>
                        <a:pt x="146531" y="82285"/>
                      </a:lnTo>
                      <a:lnTo>
                        <a:pt x="149186" y="82285"/>
                      </a:lnTo>
                      <a:lnTo>
                        <a:pt x="149186" y="81713"/>
                      </a:lnTo>
                      <a:lnTo>
                        <a:pt x="146531" y="81713"/>
                      </a:lnTo>
                      <a:lnTo>
                        <a:pt x="146531" y="76546"/>
                      </a:lnTo>
                      <a:lnTo>
                        <a:pt x="149186" y="76546"/>
                      </a:lnTo>
                      <a:lnTo>
                        <a:pt x="149186" y="75974"/>
                      </a:lnTo>
                      <a:lnTo>
                        <a:pt x="146531" y="75974"/>
                      </a:lnTo>
                      <a:lnTo>
                        <a:pt x="146531" y="70819"/>
                      </a:lnTo>
                      <a:lnTo>
                        <a:pt x="149186" y="70819"/>
                      </a:lnTo>
                      <a:lnTo>
                        <a:pt x="149186" y="70247"/>
                      </a:lnTo>
                      <a:lnTo>
                        <a:pt x="146531" y="70247"/>
                      </a:lnTo>
                      <a:lnTo>
                        <a:pt x="146531" y="65080"/>
                      </a:lnTo>
                      <a:lnTo>
                        <a:pt x="149186" y="65080"/>
                      </a:lnTo>
                      <a:lnTo>
                        <a:pt x="149186" y="64509"/>
                      </a:lnTo>
                      <a:lnTo>
                        <a:pt x="146531" y="64509"/>
                      </a:lnTo>
                      <a:lnTo>
                        <a:pt x="146531" y="59353"/>
                      </a:lnTo>
                      <a:lnTo>
                        <a:pt x="149186" y="59353"/>
                      </a:lnTo>
                      <a:lnTo>
                        <a:pt x="149186" y="58782"/>
                      </a:lnTo>
                      <a:lnTo>
                        <a:pt x="146531" y="58782"/>
                      </a:lnTo>
                      <a:lnTo>
                        <a:pt x="146531" y="53626"/>
                      </a:lnTo>
                      <a:lnTo>
                        <a:pt x="149186" y="53626"/>
                      </a:lnTo>
                      <a:lnTo>
                        <a:pt x="149186" y="53043"/>
                      </a:lnTo>
                      <a:lnTo>
                        <a:pt x="146531" y="53043"/>
                      </a:lnTo>
                      <a:lnTo>
                        <a:pt x="146531" y="47887"/>
                      </a:lnTo>
                      <a:lnTo>
                        <a:pt x="149186" y="47887"/>
                      </a:lnTo>
                      <a:lnTo>
                        <a:pt x="149186" y="47316"/>
                      </a:lnTo>
                      <a:lnTo>
                        <a:pt x="146531" y="47316"/>
                      </a:lnTo>
                      <a:lnTo>
                        <a:pt x="146531" y="42161"/>
                      </a:lnTo>
                      <a:lnTo>
                        <a:pt x="149186" y="42161"/>
                      </a:lnTo>
                      <a:lnTo>
                        <a:pt x="149186" y="41589"/>
                      </a:lnTo>
                      <a:lnTo>
                        <a:pt x="146531" y="41589"/>
                      </a:lnTo>
                      <a:lnTo>
                        <a:pt x="146531" y="36422"/>
                      </a:lnTo>
                      <a:lnTo>
                        <a:pt x="149186" y="36422"/>
                      </a:lnTo>
                      <a:lnTo>
                        <a:pt x="149186" y="35850"/>
                      </a:lnTo>
                      <a:lnTo>
                        <a:pt x="146531" y="35850"/>
                      </a:lnTo>
                      <a:lnTo>
                        <a:pt x="146531" y="30695"/>
                      </a:lnTo>
                      <a:lnTo>
                        <a:pt x="149186" y="30695"/>
                      </a:lnTo>
                      <a:lnTo>
                        <a:pt x="149186" y="30123"/>
                      </a:lnTo>
                      <a:lnTo>
                        <a:pt x="146531" y="30123"/>
                      </a:lnTo>
                      <a:lnTo>
                        <a:pt x="146531" y="24968"/>
                      </a:lnTo>
                      <a:lnTo>
                        <a:pt x="149186" y="24968"/>
                      </a:lnTo>
                      <a:lnTo>
                        <a:pt x="149186" y="24396"/>
                      </a:lnTo>
                      <a:lnTo>
                        <a:pt x="146531" y="24396"/>
                      </a:lnTo>
                      <a:lnTo>
                        <a:pt x="146531" y="19229"/>
                      </a:lnTo>
                      <a:lnTo>
                        <a:pt x="149186" y="19229"/>
                      </a:lnTo>
                      <a:lnTo>
                        <a:pt x="149186" y="18658"/>
                      </a:lnTo>
                      <a:lnTo>
                        <a:pt x="146531" y="18658"/>
                      </a:lnTo>
                      <a:lnTo>
                        <a:pt x="146531" y="13502"/>
                      </a:lnTo>
                      <a:lnTo>
                        <a:pt x="149186" y="13502"/>
                      </a:lnTo>
                      <a:lnTo>
                        <a:pt x="149186" y="12931"/>
                      </a:lnTo>
                      <a:lnTo>
                        <a:pt x="146531" y="12931"/>
                      </a:lnTo>
                      <a:lnTo>
                        <a:pt x="146531" y="7763"/>
                      </a:lnTo>
                      <a:lnTo>
                        <a:pt x="149186" y="7763"/>
                      </a:lnTo>
                      <a:lnTo>
                        <a:pt x="149186" y="7192"/>
                      </a:lnTo>
                      <a:lnTo>
                        <a:pt x="146531" y="7192"/>
                      </a:lnTo>
                      <a:lnTo>
                        <a:pt x="146531" y="2037"/>
                      </a:lnTo>
                      <a:lnTo>
                        <a:pt x="149186" y="2037"/>
                      </a:lnTo>
                      <a:lnTo>
                        <a:pt x="149186" y="1465"/>
                      </a:lnTo>
                      <a:lnTo>
                        <a:pt x="146519" y="1465"/>
                      </a:lnTo>
                      <a:lnTo>
                        <a:pt x="146519" y="1"/>
                      </a:lnTo>
                      <a:lnTo>
                        <a:pt x="145959" y="1"/>
                      </a:lnTo>
                      <a:lnTo>
                        <a:pt x="145959" y="1465"/>
                      </a:lnTo>
                      <a:lnTo>
                        <a:pt x="140792" y="1465"/>
                      </a:lnTo>
                      <a:lnTo>
                        <a:pt x="140792" y="1"/>
                      </a:lnTo>
                      <a:lnTo>
                        <a:pt x="140221" y="1"/>
                      </a:lnTo>
                      <a:lnTo>
                        <a:pt x="140221" y="1465"/>
                      </a:lnTo>
                      <a:lnTo>
                        <a:pt x="135065" y="1465"/>
                      </a:lnTo>
                      <a:lnTo>
                        <a:pt x="135065" y="1"/>
                      </a:lnTo>
                      <a:lnTo>
                        <a:pt x="134494" y="1"/>
                      </a:lnTo>
                      <a:lnTo>
                        <a:pt x="134494" y="1465"/>
                      </a:lnTo>
                      <a:lnTo>
                        <a:pt x="129326" y="1465"/>
                      </a:lnTo>
                      <a:lnTo>
                        <a:pt x="129326" y="1"/>
                      </a:lnTo>
                      <a:lnTo>
                        <a:pt x="128755" y="1"/>
                      </a:lnTo>
                      <a:lnTo>
                        <a:pt x="128755" y="1465"/>
                      </a:lnTo>
                      <a:lnTo>
                        <a:pt x="123600" y="1465"/>
                      </a:lnTo>
                      <a:lnTo>
                        <a:pt x="123600" y="1"/>
                      </a:lnTo>
                      <a:lnTo>
                        <a:pt x="123028" y="1"/>
                      </a:lnTo>
                      <a:lnTo>
                        <a:pt x="123028" y="1465"/>
                      </a:lnTo>
                      <a:lnTo>
                        <a:pt x="117861" y="1465"/>
                      </a:lnTo>
                      <a:lnTo>
                        <a:pt x="117861" y="1"/>
                      </a:lnTo>
                      <a:lnTo>
                        <a:pt x="117289" y="1"/>
                      </a:lnTo>
                      <a:lnTo>
                        <a:pt x="117289" y="1465"/>
                      </a:lnTo>
                      <a:lnTo>
                        <a:pt x="112134" y="1465"/>
                      </a:lnTo>
                      <a:lnTo>
                        <a:pt x="112134" y="1"/>
                      </a:lnTo>
                      <a:lnTo>
                        <a:pt x="111562" y="1"/>
                      </a:lnTo>
                      <a:lnTo>
                        <a:pt x="111562" y="1465"/>
                      </a:lnTo>
                      <a:lnTo>
                        <a:pt x="106407" y="1465"/>
                      </a:lnTo>
                      <a:lnTo>
                        <a:pt x="106407" y="1"/>
                      </a:lnTo>
                      <a:lnTo>
                        <a:pt x="105835" y="1"/>
                      </a:lnTo>
                      <a:lnTo>
                        <a:pt x="105835" y="1465"/>
                      </a:lnTo>
                      <a:lnTo>
                        <a:pt x="100668" y="1465"/>
                      </a:lnTo>
                      <a:lnTo>
                        <a:pt x="100668" y="1"/>
                      </a:lnTo>
                      <a:lnTo>
                        <a:pt x="100097" y="1"/>
                      </a:lnTo>
                      <a:lnTo>
                        <a:pt x="100097" y="1465"/>
                      </a:lnTo>
                      <a:lnTo>
                        <a:pt x="94941" y="1465"/>
                      </a:lnTo>
                      <a:lnTo>
                        <a:pt x="94941" y="1"/>
                      </a:lnTo>
                      <a:lnTo>
                        <a:pt x="94370" y="1"/>
                      </a:lnTo>
                      <a:lnTo>
                        <a:pt x="94370" y="1465"/>
                      </a:lnTo>
                      <a:lnTo>
                        <a:pt x="89202" y="1465"/>
                      </a:lnTo>
                      <a:lnTo>
                        <a:pt x="89202" y="1"/>
                      </a:lnTo>
                      <a:lnTo>
                        <a:pt x="88631" y="1"/>
                      </a:lnTo>
                      <a:lnTo>
                        <a:pt x="88631" y="1465"/>
                      </a:lnTo>
                      <a:lnTo>
                        <a:pt x="83475" y="1465"/>
                      </a:lnTo>
                      <a:lnTo>
                        <a:pt x="83475" y="1"/>
                      </a:lnTo>
                      <a:lnTo>
                        <a:pt x="82904" y="1"/>
                      </a:lnTo>
                      <a:lnTo>
                        <a:pt x="82904" y="1465"/>
                      </a:lnTo>
                      <a:lnTo>
                        <a:pt x="77737" y="1465"/>
                      </a:lnTo>
                      <a:lnTo>
                        <a:pt x="77737" y="1"/>
                      </a:lnTo>
                      <a:lnTo>
                        <a:pt x="77165" y="1"/>
                      </a:lnTo>
                      <a:lnTo>
                        <a:pt x="77165" y="1465"/>
                      </a:lnTo>
                      <a:lnTo>
                        <a:pt x="72010" y="1465"/>
                      </a:lnTo>
                      <a:lnTo>
                        <a:pt x="72010" y="1"/>
                      </a:lnTo>
                      <a:lnTo>
                        <a:pt x="71438" y="1"/>
                      </a:lnTo>
                      <a:lnTo>
                        <a:pt x="71438" y="1465"/>
                      </a:lnTo>
                      <a:lnTo>
                        <a:pt x="66283" y="1465"/>
                      </a:lnTo>
                      <a:lnTo>
                        <a:pt x="66283" y="1"/>
                      </a:lnTo>
                      <a:lnTo>
                        <a:pt x="65711" y="1"/>
                      </a:lnTo>
                      <a:lnTo>
                        <a:pt x="65711" y="1465"/>
                      </a:lnTo>
                      <a:lnTo>
                        <a:pt x="60544" y="1465"/>
                      </a:lnTo>
                      <a:lnTo>
                        <a:pt x="60544" y="1"/>
                      </a:lnTo>
                      <a:lnTo>
                        <a:pt x="59973" y="1"/>
                      </a:lnTo>
                      <a:lnTo>
                        <a:pt x="59973" y="1465"/>
                      </a:lnTo>
                      <a:lnTo>
                        <a:pt x="54817" y="1465"/>
                      </a:lnTo>
                      <a:lnTo>
                        <a:pt x="54817" y="1"/>
                      </a:lnTo>
                      <a:lnTo>
                        <a:pt x="54246" y="1"/>
                      </a:lnTo>
                      <a:lnTo>
                        <a:pt x="54246" y="1465"/>
                      </a:lnTo>
                      <a:lnTo>
                        <a:pt x="49090" y="1465"/>
                      </a:lnTo>
                      <a:lnTo>
                        <a:pt x="49090" y="1"/>
                      </a:lnTo>
                      <a:lnTo>
                        <a:pt x="48507" y="1"/>
                      </a:lnTo>
                      <a:lnTo>
                        <a:pt x="48507" y="1465"/>
                      </a:lnTo>
                      <a:lnTo>
                        <a:pt x="43351" y="1465"/>
                      </a:lnTo>
                      <a:lnTo>
                        <a:pt x="43351" y="1"/>
                      </a:lnTo>
                      <a:lnTo>
                        <a:pt x="42780" y="1"/>
                      </a:lnTo>
                      <a:lnTo>
                        <a:pt x="42780" y="1465"/>
                      </a:lnTo>
                      <a:lnTo>
                        <a:pt x="37625" y="1465"/>
                      </a:lnTo>
                      <a:lnTo>
                        <a:pt x="37625" y="1"/>
                      </a:lnTo>
                      <a:lnTo>
                        <a:pt x="37053" y="1"/>
                      </a:lnTo>
                      <a:lnTo>
                        <a:pt x="37053" y="1465"/>
                      </a:lnTo>
                      <a:lnTo>
                        <a:pt x="31886" y="1465"/>
                      </a:lnTo>
                      <a:lnTo>
                        <a:pt x="31886" y="1"/>
                      </a:lnTo>
                      <a:lnTo>
                        <a:pt x="31314" y="1"/>
                      </a:lnTo>
                      <a:lnTo>
                        <a:pt x="31314" y="1465"/>
                      </a:lnTo>
                      <a:lnTo>
                        <a:pt x="26159" y="1465"/>
                      </a:lnTo>
                      <a:lnTo>
                        <a:pt x="26159" y="1"/>
                      </a:lnTo>
                      <a:lnTo>
                        <a:pt x="25587" y="1"/>
                      </a:lnTo>
                      <a:lnTo>
                        <a:pt x="25587" y="1465"/>
                      </a:lnTo>
                      <a:lnTo>
                        <a:pt x="20432" y="1465"/>
                      </a:lnTo>
                      <a:lnTo>
                        <a:pt x="20432" y="1"/>
                      </a:lnTo>
                      <a:lnTo>
                        <a:pt x="19848" y="1"/>
                      </a:lnTo>
                      <a:lnTo>
                        <a:pt x="19848" y="1465"/>
                      </a:lnTo>
                      <a:lnTo>
                        <a:pt x="14693" y="1465"/>
                      </a:lnTo>
                      <a:lnTo>
                        <a:pt x="14693" y="1"/>
                      </a:lnTo>
                      <a:lnTo>
                        <a:pt x="14122" y="1"/>
                      </a:lnTo>
                      <a:lnTo>
                        <a:pt x="14122" y="1465"/>
                      </a:lnTo>
                      <a:lnTo>
                        <a:pt x="8966" y="1465"/>
                      </a:lnTo>
                      <a:lnTo>
                        <a:pt x="8966" y="1"/>
                      </a:lnTo>
                      <a:lnTo>
                        <a:pt x="8395" y="1"/>
                      </a:lnTo>
                      <a:lnTo>
                        <a:pt x="8395" y="1465"/>
                      </a:lnTo>
                      <a:lnTo>
                        <a:pt x="3227" y="1465"/>
                      </a:lnTo>
                      <a:lnTo>
                        <a:pt x="3227" y="1"/>
                      </a:lnTo>
                      <a:close/>
                    </a:path>
                  </a:pathLst>
                </a:custGeom>
                <a:solidFill>
                  <a:srgbClr val="E8E9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7" name="Google Shape;10697;p65"/>
                <p:cNvSpPr/>
                <p:nvPr/>
              </p:nvSpPr>
              <p:spPr>
                <a:xfrm>
                  <a:off x="4987464" y="194851"/>
                  <a:ext cx="4781050" cy="4737565"/>
                </a:xfrm>
                <a:custGeom>
                  <a:avLst/>
                  <a:gdLst/>
                  <a:ahLst/>
                  <a:cxnLst/>
                  <a:rect l="l" t="t" r="r" b="b"/>
                  <a:pathLst>
                    <a:path w="149198" h="147841" extrusionOk="0">
                      <a:moveTo>
                        <a:pt x="8406" y="2037"/>
                      </a:moveTo>
                      <a:lnTo>
                        <a:pt x="8406" y="7192"/>
                      </a:lnTo>
                      <a:lnTo>
                        <a:pt x="3239" y="7192"/>
                      </a:lnTo>
                      <a:lnTo>
                        <a:pt x="3251" y="2037"/>
                      </a:lnTo>
                      <a:close/>
                      <a:moveTo>
                        <a:pt x="14145" y="2037"/>
                      </a:moveTo>
                      <a:lnTo>
                        <a:pt x="14145" y="7192"/>
                      </a:lnTo>
                      <a:lnTo>
                        <a:pt x="8978" y="7192"/>
                      </a:lnTo>
                      <a:lnTo>
                        <a:pt x="8978" y="2037"/>
                      </a:lnTo>
                      <a:close/>
                      <a:moveTo>
                        <a:pt x="19872" y="2037"/>
                      </a:moveTo>
                      <a:lnTo>
                        <a:pt x="19872" y="7192"/>
                      </a:lnTo>
                      <a:lnTo>
                        <a:pt x="14705" y="7192"/>
                      </a:lnTo>
                      <a:lnTo>
                        <a:pt x="14705" y="2037"/>
                      </a:lnTo>
                      <a:close/>
                      <a:moveTo>
                        <a:pt x="25599" y="2037"/>
                      </a:moveTo>
                      <a:lnTo>
                        <a:pt x="25599" y="7192"/>
                      </a:lnTo>
                      <a:lnTo>
                        <a:pt x="20443" y="7192"/>
                      </a:lnTo>
                      <a:lnTo>
                        <a:pt x="20443" y="2037"/>
                      </a:lnTo>
                      <a:close/>
                      <a:moveTo>
                        <a:pt x="31338" y="2037"/>
                      </a:moveTo>
                      <a:lnTo>
                        <a:pt x="31338" y="7192"/>
                      </a:lnTo>
                      <a:lnTo>
                        <a:pt x="26170" y="7192"/>
                      </a:lnTo>
                      <a:lnTo>
                        <a:pt x="26170" y="2037"/>
                      </a:lnTo>
                      <a:close/>
                      <a:moveTo>
                        <a:pt x="37064" y="2037"/>
                      </a:moveTo>
                      <a:lnTo>
                        <a:pt x="37064" y="7192"/>
                      </a:lnTo>
                      <a:lnTo>
                        <a:pt x="31909" y="7192"/>
                      </a:lnTo>
                      <a:lnTo>
                        <a:pt x="31909" y="2037"/>
                      </a:lnTo>
                      <a:close/>
                      <a:moveTo>
                        <a:pt x="42791" y="2037"/>
                      </a:moveTo>
                      <a:lnTo>
                        <a:pt x="42791" y="7192"/>
                      </a:lnTo>
                      <a:lnTo>
                        <a:pt x="37636" y="7192"/>
                      </a:lnTo>
                      <a:lnTo>
                        <a:pt x="37636" y="2037"/>
                      </a:lnTo>
                      <a:close/>
                      <a:moveTo>
                        <a:pt x="48530" y="2037"/>
                      </a:moveTo>
                      <a:lnTo>
                        <a:pt x="48530" y="7192"/>
                      </a:lnTo>
                      <a:lnTo>
                        <a:pt x="43375" y="7192"/>
                      </a:lnTo>
                      <a:lnTo>
                        <a:pt x="43375" y="2037"/>
                      </a:lnTo>
                      <a:close/>
                      <a:moveTo>
                        <a:pt x="54257" y="2037"/>
                      </a:moveTo>
                      <a:lnTo>
                        <a:pt x="54257" y="7192"/>
                      </a:lnTo>
                      <a:lnTo>
                        <a:pt x="49102" y="7192"/>
                      </a:lnTo>
                      <a:lnTo>
                        <a:pt x="49102" y="2037"/>
                      </a:lnTo>
                      <a:close/>
                      <a:moveTo>
                        <a:pt x="59996" y="2037"/>
                      </a:moveTo>
                      <a:lnTo>
                        <a:pt x="59996" y="7192"/>
                      </a:lnTo>
                      <a:lnTo>
                        <a:pt x="54829" y="7192"/>
                      </a:lnTo>
                      <a:lnTo>
                        <a:pt x="54829" y="2037"/>
                      </a:lnTo>
                      <a:close/>
                      <a:moveTo>
                        <a:pt x="65723" y="2037"/>
                      </a:moveTo>
                      <a:lnTo>
                        <a:pt x="65723" y="7192"/>
                      </a:lnTo>
                      <a:lnTo>
                        <a:pt x="60567" y="7192"/>
                      </a:lnTo>
                      <a:lnTo>
                        <a:pt x="60567" y="2037"/>
                      </a:lnTo>
                      <a:close/>
                      <a:moveTo>
                        <a:pt x="71462" y="2037"/>
                      </a:moveTo>
                      <a:lnTo>
                        <a:pt x="71462" y="7192"/>
                      </a:lnTo>
                      <a:lnTo>
                        <a:pt x="66294" y="7192"/>
                      </a:lnTo>
                      <a:lnTo>
                        <a:pt x="66294" y="2037"/>
                      </a:lnTo>
                      <a:close/>
                      <a:moveTo>
                        <a:pt x="77189" y="2037"/>
                      </a:moveTo>
                      <a:lnTo>
                        <a:pt x="77189" y="7192"/>
                      </a:lnTo>
                      <a:lnTo>
                        <a:pt x="72033" y="7192"/>
                      </a:lnTo>
                      <a:lnTo>
                        <a:pt x="72033" y="2037"/>
                      </a:lnTo>
                      <a:close/>
                      <a:moveTo>
                        <a:pt x="82915" y="2037"/>
                      </a:moveTo>
                      <a:lnTo>
                        <a:pt x="82915" y="7192"/>
                      </a:lnTo>
                      <a:lnTo>
                        <a:pt x="77760" y="7192"/>
                      </a:lnTo>
                      <a:lnTo>
                        <a:pt x="77760" y="2037"/>
                      </a:lnTo>
                      <a:close/>
                      <a:moveTo>
                        <a:pt x="88654" y="2037"/>
                      </a:moveTo>
                      <a:lnTo>
                        <a:pt x="88654" y="7192"/>
                      </a:lnTo>
                      <a:lnTo>
                        <a:pt x="83487" y="7192"/>
                      </a:lnTo>
                      <a:lnTo>
                        <a:pt x="83487" y="2037"/>
                      </a:lnTo>
                      <a:close/>
                      <a:moveTo>
                        <a:pt x="94381" y="2037"/>
                      </a:moveTo>
                      <a:lnTo>
                        <a:pt x="94381" y="7192"/>
                      </a:lnTo>
                      <a:lnTo>
                        <a:pt x="89226" y="7192"/>
                      </a:lnTo>
                      <a:lnTo>
                        <a:pt x="89226" y="2037"/>
                      </a:lnTo>
                      <a:close/>
                      <a:moveTo>
                        <a:pt x="100120" y="2037"/>
                      </a:moveTo>
                      <a:lnTo>
                        <a:pt x="100120" y="7192"/>
                      </a:lnTo>
                      <a:lnTo>
                        <a:pt x="94953" y="7192"/>
                      </a:lnTo>
                      <a:lnTo>
                        <a:pt x="94953" y="2037"/>
                      </a:lnTo>
                      <a:close/>
                      <a:moveTo>
                        <a:pt x="105847" y="2037"/>
                      </a:moveTo>
                      <a:lnTo>
                        <a:pt x="105847" y="7192"/>
                      </a:lnTo>
                      <a:lnTo>
                        <a:pt x="100691" y="7192"/>
                      </a:lnTo>
                      <a:lnTo>
                        <a:pt x="100691" y="2037"/>
                      </a:lnTo>
                      <a:close/>
                      <a:moveTo>
                        <a:pt x="111574" y="2037"/>
                      </a:moveTo>
                      <a:lnTo>
                        <a:pt x="111574" y="7192"/>
                      </a:lnTo>
                      <a:lnTo>
                        <a:pt x="106418" y="7192"/>
                      </a:lnTo>
                      <a:lnTo>
                        <a:pt x="106418" y="2037"/>
                      </a:lnTo>
                      <a:close/>
                      <a:moveTo>
                        <a:pt x="117313" y="2037"/>
                      </a:moveTo>
                      <a:lnTo>
                        <a:pt x="117313" y="7192"/>
                      </a:lnTo>
                      <a:lnTo>
                        <a:pt x="112157" y="7192"/>
                      </a:lnTo>
                      <a:lnTo>
                        <a:pt x="112157" y="2037"/>
                      </a:lnTo>
                      <a:close/>
                      <a:moveTo>
                        <a:pt x="123039" y="2037"/>
                      </a:moveTo>
                      <a:lnTo>
                        <a:pt x="123039" y="7192"/>
                      </a:lnTo>
                      <a:lnTo>
                        <a:pt x="117884" y="7192"/>
                      </a:lnTo>
                      <a:lnTo>
                        <a:pt x="117884" y="2037"/>
                      </a:lnTo>
                      <a:close/>
                      <a:moveTo>
                        <a:pt x="128778" y="2037"/>
                      </a:moveTo>
                      <a:lnTo>
                        <a:pt x="128778" y="7192"/>
                      </a:lnTo>
                      <a:lnTo>
                        <a:pt x="123611" y="7192"/>
                      </a:lnTo>
                      <a:lnTo>
                        <a:pt x="123611" y="2037"/>
                      </a:lnTo>
                      <a:close/>
                      <a:moveTo>
                        <a:pt x="134505" y="2037"/>
                      </a:moveTo>
                      <a:lnTo>
                        <a:pt x="134505" y="7192"/>
                      </a:lnTo>
                      <a:lnTo>
                        <a:pt x="129350" y="7192"/>
                      </a:lnTo>
                      <a:lnTo>
                        <a:pt x="129350" y="2037"/>
                      </a:lnTo>
                      <a:close/>
                      <a:moveTo>
                        <a:pt x="140232" y="2037"/>
                      </a:moveTo>
                      <a:lnTo>
                        <a:pt x="140232" y="7192"/>
                      </a:lnTo>
                      <a:lnTo>
                        <a:pt x="135077" y="7192"/>
                      </a:lnTo>
                      <a:lnTo>
                        <a:pt x="135077" y="2037"/>
                      </a:lnTo>
                      <a:close/>
                      <a:moveTo>
                        <a:pt x="145971" y="2037"/>
                      </a:moveTo>
                      <a:lnTo>
                        <a:pt x="145971" y="7204"/>
                      </a:lnTo>
                      <a:lnTo>
                        <a:pt x="140804" y="7204"/>
                      </a:lnTo>
                      <a:lnTo>
                        <a:pt x="140804" y="2037"/>
                      </a:lnTo>
                      <a:close/>
                      <a:moveTo>
                        <a:pt x="8394" y="7763"/>
                      </a:moveTo>
                      <a:lnTo>
                        <a:pt x="8394" y="12919"/>
                      </a:lnTo>
                      <a:lnTo>
                        <a:pt x="3239" y="12919"/>
                      </a:lnTo>
                      <a:lnTo>
                        <a:pt x="3239" y="7763"/>
                      </a:lnTo>
                      <a:close/>
                      <a:moveTo>
                        <a:pt x="140220" y="7763"/>
                      </a:moveTo>
                      <a:lnTo>
                        <a:pt x="140220" y="12919"/>
                      </a:lnTo>
                      <a:lnTo>
                        <a:pt x="135065" y="12919"/>
                      </a:lnTo>
                      <a:lnTo>
                        <a:pt x="135065" y="7763"/>
                      </a:lnTo>
                      <a:close/>
                      <a:moveTo>
                        <a:pt x="14121" y="7763"/>
                      </a:moveTo>
                      <a:lnTo>
                        <a:pt x="14121" y="12931"/>
                      </a:lnTo>
                      <a:lnTo>
                        <a:pt x="8966" y="12931"/>
                      </a:lnTo>
                      <a:lnTo>
                        <a:pt x="8966" y="7763"/>
                      </a:lnTo>
                      <a:close/>
                      <a:moveTo>
                        <a:pt x="19860" y="7763"/>
                      </a:moveTo>
                      <a:lnTo>
                        <a:pt x="19860" y="12931"/>
                      </a:lnTo>
                      <a:lnTo>
                        <a:pt x="14705" y="12931"/>
                      </a:lnTo>
                      <a:lnTo>
                        <a:pt x="14705" y="7763"/>
                      </a:lnTo>
                      <a:close/>
                      <a:moveTo>
                        <a:pt x="25587" y="7763"/>
                      </a:moveTo>
                      <a:lnTo>
                        <a:pt x="25587" y="12931"/>
                      </a:lnTo>
                      <a:lnTo>
                        <a:pt x="20431" y="12931"/>
                      </a:lnTo>
                      <a:lnTo>
                        <a:pt x="20431" y="7763"/>
                      </a:lnTo>
                      <a:close/>
                      <a:moveTo>
                        <a:pt x="31326" y="7763"/>
                      </a:moveTo>
                      <a:lnTo>
                        <a:pt x="31326" y="12931"/>
                      </a:lnTo>
                      <a:lnTo>
                        <a:pt x="26158" y="12931"/>
                      </a:lnTo>
                      <a:lnTo>
                        <a:pt x="26158" y="7763"/>
                      </a:lnTo>
                      <a:close/>
                      <a:moveTo>
                        <a:pt x="37053" y="7763"/>
                      </a:moveTo>
                      <a:lnTo>
                        <a:pt x="37053" y="12931"/>
                      </a:lnTo>
                      <a:lnTo>
                        <a:pt x="31897" y="12931"/>
                      </a:lnTo>
                      <a:lnTo>
                        <a:pt x="31897" y="7763"/>
                      </a:lnTo>
                      <a:close/>
                      <a:moveTo>
                        <a:pt x="42791" y="7763"/>
                      </a:moveTo>
                      <a:lnTo>
                        <a:pt x="42779" y="12931"/>
                      </a:lnTo>
                      <a:lnTo>
                        <a:pt x="37636" y="12931"/>
                      </a:lnTo>
                      <a:lnTo>
                        <a:pt x="37636" y="7763"/>
                      </a:lnTo>
                      <a:close/>
                      <a:moveTo>
                        <a:pt x="48518" y="7763"/>
                      </a:moveTo>
                      <a:lnTo>
                        <a:pt x="48518" y="12931"/>
                      </a:lnTo>
                      <a:lnTo>
                        <a:pt x="43363" y="12931"/>
                      </a:lnTo>
                      <a:lnTo>
                        <a:pt x="43363" y="7763"/>
                      </a:lnTo>
                      <a:close/>
                      <a:moveTo>
                        <a:pt x="54245" y="7763"/>
                      </a:moveTo>
                      <a:lnTo>
                        <a:pt x="54245" y="12931"/>
                      </a:lnTo>
                      <a:lnTo>
                        <a:pt x="49090" y="12931"/>
                      </a:lnTo>
                      <a:lnTo>
                        <a:pt x="49090" y="7763"/>
                      </a:lnTo>
                      <a:close/>
                      <a:moveTo>
                        <a:pt x="59984" y="7763"/>
                      </a:moveTo>
                      <a:lnTo>
                        <a:pt x="59984" y="12931"/>
                      </a:lnTo>
                      <a:lnTo>
                        <a:pt x="54817" y="12931"/>
                      </a:lnTo>
                      <a:lnTo>
                        <a:pt x="54817" y="7763"/>
                      </a:lnTo>
                      <a:close/>
                      <a:moveTo>
                        <a:pt x="65711" y="7763"/>
                      </a:moveTo>
                      <a:lnTo>
                        <a:pt x="65711" y="12931"/>
                      </a:lnTo>
                      <a:lnTo>
                        <a:pt x="60555" y="12931"/>
                      </a:lnTo>
                      <a:lnTo>
                        <a:pt x="60555" y="7763"/>
                      </a:lnTo>
                      <a:close/>
                      <a:moveTo>
                        <a:pt x="71438" y="7763"/>
                      </a:moveTo>
                      <a:lnTo>
                        <a:pt x="71438" y="12931"/>
                      </a:lnTo>
                      <a:lnTo>
                        <a:pt x="66282" y="12931"/>
                      </a:lnTo>
                      <a:lnTo>
                        <a:pt x="66282" y="7763"/>
                      </a:lnTo>
                      <a:close/>
                      <a:moveTo>
                        <a:pt x="77177" y="7763"/>
                      </a:moveTo>
                      <a:lnTo>
                        <a:pt x="77177" y="12931"/>
                      </a:lnTo>
                      <a:lnTo>
                        <a:pt x="72021" y="12931"/>
                      </a:lnTo>
                      <a:lnTo>
                        <a:pt x="72021" y="7763"/>
                      </a:lnTo>
                      <a:close/>
                      <a:moveTo>
                        <a:pt x="82904" y="7763"/>
                      </a:moveTo>
                      <a:lnTo>
                        <a:pt x="82904" y="12931"/>
                      </a:lnTo>
                      <a:lnTo>
                        <a:pt x="77748" y="12931"/>
                      </a:lnTo>
                      <a:lnTo>
                        <a:pt x="77748" y="7763"/>
                      </a:lnTo>
                      <a:close/>
                      <a:moveTo>
                        <a:pt x="88642" y="7763"/>
                      </a:moveTo>
                      <a:lnTo>
                        <a:pt x="88642" y="12931"/>
                      </a:lnTo>
                      <a:lnTo>
                        <a:pt x="83487" y="12931"/>
                      </a:lnTo>
                      <a:lnTo>
                        <a:pt x="83487" y="7763"/>
                      </a:lnTo>
                      <a:close/>
                      <a:moveTo>
                        <a:pt x="94369" y="7763"/>
                      </a:moveTo>
                      <a:lnTo>
                        <a:pt x="94369" y="12931"/>
                      </a:lnTo>
                      <a:lnTo>
                        <a:pt x="89214" y="12931"/>
                      </a:lnTo>
                      <a:lnTo>
                        <a:pt x="89214" y="7763"/>
                      </a:lnTo>
                      <a:close/>
                      <a:moveTo>
                        <a:pt x="100096" y="7763"/>
                      </a:moveTo>
                      <a:lnTo>
                        <a:pt x="100096" y="12931"/>
                      </a:lnTo>
                      <a:lnTo>
                        <a:pt x="94941" y="12931"/>
                      </a:lnTo>
                      <a:lnTo>
                        <a:pt x="94941" y="7763"/>
                      </a:lnTo>
                      <a:close/>
                      <a:moveTo>
                        <a:pt x="105835" y="7763"/>
                      </a:moveTo>
                      <a:lnTo>
                        <a:pt x="105835" y="12931"/>
                      </a:lnTo>
                      <a:lnTo>
                        <a:pt x="100680" y="12931"/>
                      </a:lnTo>
                      <a:lnTo>
                        <a:pt x="100680" y="7763"/>
                      </a:lnTo>
                      <a:close/>
                      <a:moveTo>
                        <a:pt x="111562" y="7763"/>
                      </a:moveTo>
                      <a:lnTo>
                        <a:pt x="111562" y="12931"/>
                      </a:lnTo>
                      <a:lnTo>
                        <a:pt x="106406" y="12931"/>
                      </a:lnTo>
                      <a:lnTo>
                        <a:pt x="106406" y="7763"/>
                      </a:lnTo>
                      <a:close/>
                      <a:moveTo>
                        <a:pt x="117301" y="7763"/>
                      </a:moveTo>
                      <a:lnTo>
                        <a:pt x="117301" y="12931"/>
                      </a:lnTo>
                      <a:lnTo>
                        <a:pt x="112133" y="12931"/>
                      </a:lnTo>
                      <a:lnTo>
                        <a:pt x="112133" y="7763"/>
                      </a:lnTo>
                      <a:close/>
                      <a:moveTo>
                        <a:pt x="123028" y="7763"/>
                      </a:moveTo>
                      <a:lnTo>
                        <a:pt x="123028" y="12931"/>
                      </a:lnTo>
                      <a:lnTo>
                        <a:pt x="117872" y="12931"/>
                      </a:lnTo>
                      <a:lnTo>
                        <a:pt x="117872" y="7763"/>
                      </a:lnTo>
                      <a:close/>
                      <a:moveTo>
                        <a:pt x="128754" y="7763"/>
                      </a:moveTo>
                      <a:lnTo>
                        <a:pt x="128754" y="12931"/>
                      </a:lnTo>
                      <a:lnTo>
                        <a:pt x="123599" y="12931"/>
                      </a:lnTo>
                      <a:lnTo>
                        <a:pt x="123599" y="7763"/>
                      </a:lnTo>
                      <a:close/>
                      <a:moveTo>
                        <a:pt x="134505" y="7763"/>
                      </a:moveTo>
                      <a:lnTo>
                        <a:pt x="134505" y="12919"/>
                      </a:lnTo>
                      <a:lnTo>
                        <a:pt x="129338" y="12931"/>
                      </a:lnTo>
                      <a:lnTo>
                        <a:pt x="129338" y="7763"/>
                      </a:lnTo>
                      <a:close/>
                      <a:moveTo>
                        <a:pt x="145971" y="7763"/>
                      </a:moveTo>
                      <a:lnTo>
                        <a:pt x="145971" y="12931"/>
                      </a:lnTo>
                      <a:lnTo>
                        <a:pt x="140804" y="12931"/>
                      </a:lnTo>
                      <a:lnTo>
                        <a:pt x="140804" y="7763"/>
                      </a:lnTo>
                      <a:close/>
                      <a:moveTo>
                        <a:pt x="8394" y="13490"/>
                      </a:moveTo>
                      <a:lnTo>
                        <a:pt x="8394" y="18658"/>
                      </a:lnTo>
                      <a:lnTo>
                        <a:pt x="3239" y="18658"/>
                      </a:lnTo>
                      <a:lnTo>
                        <a:pt x="3239" y="13490"/>
                      </a:lnTo>
                      <a:close/>
                      <a:moveTo>
                        <a:pt x="14121" y="13502"/>
                      </a:moveTo>
                      <a:lnTo>
                        <a:pt x="14121" y="18658"/>
                      </a:lnTo>
                      <a:lnTo>
                        <a:pt x="8966" y="18658"/>
                      </a:lnTo>
                      <a:lnTo>
                        <a:pt x="8966" y="13502"/>
                      </a:lnTo>
                      <a:close/>
                      <a:moveTo>
                        <a:pt x="19860" y="13502"/>
                      </a:moveTo>
                      <a:lnTo>
                        <a:pt x="19860" y="18658"/>
                      </a:lnTo>
                      <a:lnTo>
                        <a:pt x="14705" y="18658"/>
                      </a:lnTo>
                      <a:lnTo>
                        <a:pt x="14705" y="13502"/>
                      </a:lnTo>
                      <a:close/>
                      <a:moveTo>
                        <a:pt x="25587" y="13502"/>
                      </a:moveTo>
                      <a:lnTo>
                        <a:pt x="25587" y="18658"/>
                      </a:lnTo>
                      <a:lnTo>
                        <a:pt x="20431" y="18658"/>
                      </a:lnTo>
                      <a:lnTo>
                        <a:pt x="20431" y="13502"/>
                      </a:lnTo>
                      <a:close/>
                      <a:moveTo>
                        <a:pt x="31326" y="13502"/>
                      </a:moveTo>
                      <a:lnTo>
                        <a:pt x="31326" y="18658"/>
                      </a:lnTo>
                      <a:lnTo>
                        <a:pt x="26158" y="18658"/>
                      </a:lnTo>
                      <a:lnTo>
                        <a:pt x="26158" y="13502"/>
                      </a:lnTo>
                      <a:close/>
                      <a:moveTo>
                        <a:pt x="37053" y="13502"/>
                      </a:moveTo>
                      <a:lnTo>
                        <a:pt x="37053" y="18658"/>
                      </a:lnTo>
                      <a:lnTo>
                        <a:pt x="31897" y="18658"/>
                      </a:lnTo>
                      <a:lnTo>
                        <a:pt x="31897" y="13502"/>
                      </a:lnTo>
                      <a:close/>
                      <a:moveTo>
                        <a:pt x="42791" y="13502"/>
                      </a:moveTo>
                      <a:lnTo>
                        <a:pt x="42779" y="18658"/>
                      </a:lnTo>
                      <a:lnTo>
                        <a:pt x="37636" y="18658"/>
                      </a:lnTo>
                      <a:lnTo>
                        <a:pt x="37636" y="13502"/>
                      </a:lnTo>
                      <a:close/>
                      <a:moveTo>
                        <a:pt x="48518" y="13502"/>
                      </a:moveTo>
                      <a:lnTo>
                        <a:pt x="48518" y="18658"/>
                      </a:lnTo>
                      <a:lnTo>
                        <a:pt x="43363" y="18658"/>
                      </a:lnTo>
                      <a:lnTo>
                        <a:pt x="43363" y="13502"/>
                      </a:lnTo>
                      <a:close/>
                      <a:moveTo>
                        <a:pt x="54245" y="13502"/>
                      </a:moveTo>
                      <a:lnTo>
                        <a:pt x="54245" y="18658"/>
                      </a:lnTo>
                      <a:lnTo>
                        <a:pt x="49090" y="18658"/>
                      </a:lnTo>
                      <a:lnTo>
                        <a:pt x="49090" y="13502"/>
                      </a:lnTo>
                      <a:close/>
                      <a:moveTo>
                        <a:pt x="59984" y="13502"/>
                      </a:moveTo>
                      <a:lnTo>
                        <a:pt x="59984" y="18658"/>
                      </a:lnTo>
                      <a:lnTo>
                        <a:pt x="54817" y="18658"/>
                      </a:lnTo>
                      <a:lnTo>
                        <a:pt x="54817" y="13502"/>
                      </a:lnTo>
                      <a:close/>
                      <a:moveTo>
                        <a:pt x="65711" y="13502"/>
                      </a:moveTo>
                      <a:lnTo>
                        <a:pt x="65711" y="18658"/>
                      </a:lnTo>
                      <a:lnTo>
                        <a:pt x="60555" y="18658"/>
                      </a:lnTo>
                      <a:lnTo>
                        <a:pt x="60555" y="13502"/>
                      </a:lnTo>
                      <a:close/>
                      <a:moveTo>
                        <a:pt x="71450" y="13502"/>
                      </a:moveTo>
                      <a:lnTo>
                        <a:pt x="71450" y="18658"/>
                      </a:lnTo>
                      <a:lnTo>
                        <a:pt x="66282" y="18658"/>
                      </a:lnTo>
                      <a:lnTo>
                        <a:pt x="66282" y="13502"/>
                      </a:lnTo>
                      <a:close/>
                      <a:moveTo>
                        <a:pt x="77177" y="13502"/>
                      </a:moveTo>
                      <a:lnTo>
                        <a:pt x="77177" y="18658"/>
                      </a:lnTo>
                      <a:lnTo>
                        <a:pt x="72021" y="18658"/>
                      </a:lnTo>
                      <a:lnTo>
                        <a:pt x="72021" y="13502"/>
                      </a:lnTo>
                      <a:close/>
                      <a:moveTo>
                        <a:pt x="82904" y="13502"/>
                      </a:moveTo>
                      <a:lnTo>
                        <a:pt x="82904" y="18658"/>
                      </a:lnTo>
                      <a:lnTo>
                        <a:pt x="77748" y="18658"/>
                      </a:lnTo>
                      <a:lnTo>
                        <a:pt x="77748" y="13502"/>
                      </a:lnTo>
                      <a:close/>
                      <a:moveTo>
                        <a:pt x="88642" y="13502"/>
                      </a:moveTo>
                      <a:lnTo>
                        <a:pt x="88642" y="18658"/>
                      </a:lnTo>
                      <a:lnTo>
                        <a:pt x="83487" y="18658"/>
                      </a:lnTo>
                      <a:lnTo>
                        <a:pt x="83487" y="13502"/>
                      </a:lnTo>
                      <a:close/>
                      <a:moveTo>
                        <a:pt x="94369" y="13502"/>
                      </a:moveTo>
                      <a:lnTo>
                        <a:pt x="94369" y="18658"/>
                      </a:lnTo>
                      <a:lnTo>
                        <a:pt x="89214" y="18658"/>
                      </a:lnTo>
                      <a:lnTo>
                        <a:pt x="89214" y="13502"/>
                      </a:lnTo>
                      <a:close/>
                      <a:moveTo>
                        <a:pt x="100108" y="13502"/>
                      </a:moveTo>
                      <a:lnTo>
                        <a:pt x="100108" y="18658"/>
                      </a:lnTo>
                      <a:lnTo>
                        <a:pt x="94941" y="18658"/>
                      </a:lnTo>
                      <a:lnTo>
                        <a:pt x="94941" y="13502"/>
                      </a:lnTo>
                      <a:close/>
                      <a:moveTo>
                        <a:pt x="105835" y="13502"/>
                      </a:moveTo>
                      <a:lnTo>
                        <a:pt x="105835" y="18658"/>
                      </a:lnTo>
                      <a:lnTo>
                        <a:pt x="100680" y="18658"/>
                      </a:lnTo>
                      <a:lnTo>
                        <a:pt x="100680" y="13502"/>
                      </a:lnTo>
                      <a:close/>
                      <a:moveTo>
                        <a:pt x="111562" y="13502"/>
                      </a:moveTo>
                      <a:lnTo>
                        <a:pt x="111562" y="18658"/>
                      </a:lnTo>
                      <a:lnTo>
                        <a:pt x="106406" y="18658"/>
                      </a:lnTo>
                      <a:lnTo>
                        <a:pt x="106406" y="13502"/>
                      </a:lnTo>
                      <a:close/>
                      <a:moveTo>
                        <a:pt x="117301" y="13502"/>
                      </a:moveTo>
                      <a:lnTo>
                        <a:pt x="117301" y="18658"/>
                      </a:lnTo>
                      <a:lnTo>
                        <a:pt x="112145" y="18658"/>
                      </a:lnTo>
                      <a:lnTo>
                        <a:pt x="112145" y="13502"/>
                      </a:lnTo>
                      <a:close/>
                      <a:moveTo>
                        <a:pt x="123028" y="13502"/>
                      </a:moveTo>
                      <a:lnTo>
                        <a:pt x="123028" y="18658"/>
                      </a:lnTo>
                      <a:lnTo>
                        <a:pt x="117872" y="18658"/>
                      </a:lnTo>
                      <a:lnTo>
                        <a:pt x="117872" y="13502"/>
                      </a:lnTo>
                      <a:close/>
                      <a:moveTo>
                        <a:pt x="128766" y="13502"/>
                      </a:moveTo>
                      <a:lnTo>
                        <a:pt x="128766" y="18658"/>
                      </a:lnTo>
                      <a:lnTo>
                        <a:pt x="123599" y="18658"/>
                      </a:lnTo>
                      <a:lnTo>
                        <a:pt x="123599" y="13502"/>
                      </a:lnTo>
                      <a:close/>
                      <a:moveTo>
                        <a:pt x="134505" y="13502"/>
                      </a:moveTo>
                      <a:lnTo>
                        <a:pt x="134505" y="18658"/>
                      </a:lnTo>
                      <a:lnTo>
                        <a:pt x="129338" y="18658"/>
                      </a:lnTo>
                      <a:lnTo>
                        <a:pt x="129338" y="13502"/>
                      </a:lnTo>
                      <a:close/>
                      <a:moveTo>
                        <a:pt x="140220" y="13502"/>
                      </a:moveTo>
                      <a:lnTo>
                        <a:pt x="140220" y="18658"/>
                      </a:lnTo>
                      <a:lnTo>
                        <a:pt x="135065" y="18658"/>
                      </a:lnTo>
                      <a:lnTo>
                        <a:pt x="135065" y="13502"/>
                      </a:lnTo>
                      <a:close/>
                      <a:moveTo>
                        <a:pt x="145971" y="13502"/>
                      </a:moveTo>
                      <a:lnTo>
                        <a:pt x="145971" y="18658"/>
                      </a:lnTo>
                      <a:lnTo>
                        <a:pt x="140804" y="18658"/>
                      </a:lnTo>
                      <a:lnTo>
                        <a:pt x="140804" y="13502"/>
                      </a:lnTo>
                      <a:close/>
                      <a:moveTo>
                        <a:pt x="8394" y="19229"/>
                      </a:moveTo>
                      <a:lnTo>
                        <a:pt x="8394" y="24385"/>
                      </a:lnTo>
                      <a:lnTo>
                        <a:pt x="3239" y="24385"/>
                      </a:lnTo>
                      <a:lnTo>
                        <a:pt x="3239" y="19229"/>
                      </a:lnTo>
                      <a:close/>
                      <a:moveTo>
                        <a:pt x="14121" y="19229"/>
                      </a:moveTo>
                      <a:lnTo>
                        <a:pt x="14121" y="24385"/>
                      </a:lnTo>
                      <a:lnTo>
                        <a:pt x="8966" y="24385"/>
                      </a:lnTo>
                      <a:lnTo>
                        <a:pt x="8966" y="19229"/>
                      </a:lnTo>
                      <a:close/>
                      <a:moveTo>
                        <a:pt x="19860" y="19229"/>
                      </a:moveTo>
                      <a:lnTo>
                        <a:pt x="19860" y="24385"/>
                      </a:lnTo>
                      <a:lnTo>
                        <a:pt x="14705" y="24385"/>
                      </a:lnTo>
                      <a:lnTo>
                        <a:pt x="14705" y="19229"/>
                      </a:lnTo>
                      <a:close/>
                      <a:moveTo>
                        <a:pt x="25587" y="19229"/>
                      </a:moveTo>
                      <a:lnTo>
                        <a:pt x="25587" y="24385"/>
                      </a:lnTo>
                      <a:lnTo>
                        <a:pt x="20431" y="24385"/>
                      </a:lnTo>
                      <a:lnTo>
                        <a:pt x="20431" y="19229"/>
                      </a:lnTo>
                      <a:close/>
                      <a:moveTo>
                        <a:pt x="31326" y="19229"/>
                      </a:moveTo>
                      <a:lnTo>
                        <a:pt x="31326" y="24385"/>
                      </a:lnTo>
                      <a:lnTo>
                        <a:pt x="26170" y="24385"/>
                      </a:lnTo>
                      <a:lnTo>
                        <a:pt x="26170" y="19229"/>
                      </a:lnTo>
                      <a:close/>
                      <a:moveTo>
                        <a:pt x="37053" y="19229"/>
                      </a:moveTo>
                      <a:lnTo>
                        <a:pt x="37053" y="24385"/>
                      </a:lnTo>
                      <a:lnTo>
                        <a:pt x="31897" y="24385"/>
                      </a:lnTo>
                      <a:lnTo>
                        <a:pt x="31897" y="19229"/>
                      </a:lnTo>
                      <a:close/>
                      <a:moveTo>
                        <a:pt x="42791" y="19229"/>
                      </a:moveTo>
                      <a:lnTo>
                        <a:pt x="42791" y="24385"/>
                      </a:lnTo>
                      <a:lnTo>
                        <a:pt x="37636" y="24385"/>
                      </a:lnTo>
                      <a:lnTo>
                        <a:pt x="37636" y="19229"/>
                      </a:lnTo>
                      <a:close/>
                      <a:moveTo>
                        <a:pt x="48518" y="19229"/>
                      </a:moveTo>
                      <a:lnTo>
                        <a:pt x="48518" y="24385"/>
                      </a:lnTo>
                      <a:lnTo>
                        <a:pt x="43363" y="24385"/>
                      </a:lnTo>
                      <a:lnTo>
                        <a:pt x="43363" y="19229"/>
                      </a:lnTo>
                      <a:close/>
                      <a:moveTo>
                        <a:pt x="54245" y="19229"/>
                      </a:moveTo>
                      <a:lnTo>
                        <a:pt x="54245" y="24385"/>
                      </a:lnTo>
                      <a:lnTo>
                        <a:pt x="49090" y="24385"/>
                      </a:lnTo>
                      <a:lnTo>
                        <a:pt x="49090" y="19229"/>
                      </a:lnTo>
                      <a:close/>
                      <a:moveTo>
                        <a:pt x="59984" y="19229"/>
                      </a:moveTo>
                      <a:lnTo>
                        <a:pt x="59984" y="24385"/>
                      </a:lnTo>
                      <a:lnTo>
                        <a:pt x="54829" y="24385"/>
                      </a:lnTo>
                      <a:lnTo>
                        <a:pt x="54829" y="19229"/>
                      </a:lnTo>
                      <a:close/>
                      <a:moveTo>
                        <a:pt x="65711" y="19229"/>
                      </a:moveTo>
                      <a:lnTo>
                        <a:pt x="65711" y="24385"/>
                      </a:lnTo>
                      <a:lnTo>
                        <a:pt x="60555" y="24385"/>
                      </a:lnTo>
                      <a:lnTo>
                        <a:pt x="60555" y="19229"/>
                      </a:lnTo>
                      <a:close/>
                      <a:moveTo>
                        <a:pt x="71450" y="19229"/>
                      </a:moveTo>
                      <a:lnTo>
                        <a:pt x="71450" y="24385"/>
                      </a:lnTo>
                      <a:lnTo>
                        <a:pt x="66282" y="24385"/>
                      </a:lnTo>
                      <a:lnTo>
                        <a:pt x="66282" y="19229"/>
                      </a:lnTo>
                      <a:close/>
                      <a:moveTo>
                        <a:pt x="77177" y="19229"/>
                      </a:moveTo>
                      <a:lnTo>
                        <a:pt x="77177" y="24385"/>
                      </a:lnTo>
                      <a:lnTo>
                        <a:pt x="72021" y="24385"/>
                      </a:lnTo>
                      <a:lnTo>
                        <a:pt x="72021" y="19229"/>
                      </a:lnTo>
                      <a:close/>
                      <a:moveTo>
                        <a:pt x="82904" y="19229"/>
                      </a:moveTo>
                      <a:lnTo>
                        <a:pt x="82904" y="24385"/>
                      </a:lnTo>
                      <a:lnTo>
                        <a:pt x="77748" y="24385"/>
                      </a:lnTo>
                      <a:lnTo>
                        <a:pt x="77748" y="19229"/>
                      </a:lnTo>
                      <a:close/>
                      <a:moveTo>
                        <a:pt x="88642" y="19229"/>
                      </a:moveTo>
                      <a:lnTo>
                        <a:pt x="88642" y="24385"/>
                      </a:lnTo>
                      <a:lnTo>
                        <a:pt x="83487" y="24385"/>
                      </a:lnTo>
                      <a:lnTo>
                        <a:pt x="83487" y="19229"/>
                      </a:lnTo>
                      <a:close/>
                      <a:moveTo>
                        <a:pt x="94369" y="19229"/>
                      </a:moveTo>
                      <a:lnTo>
                        <a:pt x="94369" y="24385"/>
                      </a:lnTo>
                      <a:lnTo>
                        <a:pt x="89214" y="24385"/>
                      </a:lnTo>
                      <a:lnTo>
                        <a:pt x="89214" y="19229"/>
                      </a:lnTo>
                      <a:close/>
                      <a:moveTo>
                        <a:pt x="100108" y="19229"/>
                      </a:moveTo>
                      <a:lnTo>
                        <a:pt x="100108" y="24385"/>
                      </a:lnTo>
                      <a:lnTo>
                        <a:pt x="94941" y="24385"/>
                      </a:lnTo>
                      <a:lnTo>
                        <a:pt x="94941" y="19229"/>
                      </a:lnTo>
                      <a:close/>
                      <a:moveTo>
                        <a:pt x="105835" y="19229"/>
                      </a:moveTo>
                      <a:lnTo>
                        <a:pt x="105835" y="24385"/>
                      </a:lnTo>
                      <a:lnTo>
                        <a:pt x="100680" y="24385"/>
                      </a:lnTo>
                      <a:lnTo>
                        <a:pt x="100680" y="19229"/>
                      </a:lnTo>
                      <a:close/>
                      <a:moveTo>
                        <a:pt x="111562" y="19229"/>
                      </a:moveTo>
                      <a:lnTo>
                        <a:pt x="111562" y="24385"/>
                      </a:lnTo>
                      <a:lnTo>
                        <a:pt x="106406" y="24385"/>
                      </a:lnTo>
                      <a:lnTo>
                        <a:pt x="106406" y="19229"/>
                      </a:lnTo>
                      <a:close/>
                      <a:moveTo>
                        <a:pt x="117301" y="19229"/>
                      </a:moveTo>
                      <a:lnTo>
                        <a:pt x="117301" y="24385"/>
                      </a:lnTo>
                      <a:lnTo>
                        <a:pt x="112145" y="24385"/>
                      </a:lnTo>
                      <a:lnTo>
                        <a:pt x="112145" y="19229"/>
                      </a:lnTo>
                      <a:close/>
                      <a:moveTo>
                        <a:pt x="123028" y="19229"/>
                      </a:moveTo>
                      <a:lnTo>
                        <a:pt x="123028" y="24385"/>
                      </a:lnTo>
                      <a:lnTo>
                        <a:pt x="117872" y="24385"/>
                      </a:lnTo>
                      <a:lnTo>
                        <a:pt x="117872" y="19229"/>
                      </a:lnTo>
                      <a:close/>
                      <a:moveTo>
                        <a:pt x="128766" y="19229"/>
                      </a:moveTo>
                      <a:lnTo>
                        <a:pt x="128766" y="24385"/>
                      </a:lnTo>
                      <a:lnTo>
                        <a:pt x="123599" y="24385"/>
                      </a:lnTo>
                      <a:lnTo>
                        <a:pt x="123599" y="19229"/>
                      </a:lnTo>
                      <a:close/>
                      <a:moveTo>
                        <a:pt x="134505" y="19229"/>
                      </a:moveTo>
                      <a:lnTo>
                        <a:pt x="134505" y="24385"/>
                      </a:lnTo>
                      <a:lnTo>
                        <a:pt x="129338" y="24385"/>
                      </a:lnTo>
                      <a:lnTo>
                        <a:pt x="129338" y="19229"/>
                      </a:lnTo>
                      <a:close/>
                      <a:moveTo>
                        <a:pt x="140220" y="19229"/>
                      </a:moveTo>
                      <a:lnTo>
                        <a:pt x="140220" y="24385"/>
                      </a:lnTo>
                      <a:lnTo>
                        <a:pt x="135065" y="24385"/>
                      </a:lnTo>
                      <a:lnTo>
                        <a:pt x="135065" y="19229"/>
                      </a:lnTo>
                      <a:close/>
                      <a:moveTo>
                        <a:pt x="145971" y="19229"/>
                      </a:moveTo>
                      <a:lnTo>
                        <a:pt x="145971" y="24396"/>
                      </a:lnTo>
                      <a:lnTo>
                        <a:pt x="140804" y="24396"/>
                      </a:lnTo>
                      <a:lnTo>
                        <a:pt x="140804" y="19229"/>
                      </a:lnTo>
                      <a:close/>
                      <a:moveTo>
                        <a:pt x="8394" y="24956"/>
                      </a:moveTo>
                      <a:lnTo>
                        <a:pt x="8394" y="30111"/>
                      </a:lnTo>
                      <a:lnTo>
                        <a:pt x="3239" y="30111"/>
                      </a:lnTo>
                      <a:lnTo>
                        <a:pt x="3239" y="24956"/>
                      </a:lnTo>
                      <a:close/>
                      <a:moveTo>
                        <a:pt x="14121" y="24956"/>
                      </a:moveTo>
                      <a:lnTo>
                        <a:pt x="14121" y="30123"/>
                      </a:lnTo>
                      <a:lnTo>
                        <a:pt x="8966" y="30123"/>
                      </a:lnTo>
                      <a:lnTo>
                        <a:pt x="8966" y="24968"/>
                      </a:lnTo>
                      <a:lnTo>
                        <a:pt x="14121" y="24956"/>
                      </a:lnTo>
                      <a:close/>
                      <a:moveTo>
                        <a:pt x="19860" y="24956"/>
                      </a:moveTo>
                      <a:lnTo>
                        <a:pt x="19860" y="30123"/>
                      </a:lnTo>
                      <a:lnTo>
                        <a:pt x="14705" y="30123"/>
                      </a:lnTo>
                      <a:lnTo>
                        <a:pt x="14705" y="24968"/>
                      </a:lnTo>
                      <a:lnTo>
                        <a:pt x="19860" y="24956"/>
                      </a:lnTo>
                      <a:close/>
                      <a:moveTo>
                        <a:pt x="25587" y="24956"/>
                      </a:moveTo>
                      <a:lnTo>
                        <a:pt x="25587" y="30123"/>
                      </a:lnTo>
                      <a:lnTo>
                        <a:pt x="20431" y="30123"/>
                      </a:lnTo>
                      <a:lnTo>
                        <a:pt x="20431" y="24968"/>
                      </a:lnTo>
                      <a:lnTo>
                        <a:pt x="25587" y="24956"/>
                      </a:lnTo>
                      <a:close/>
                      <a:moveTo>
                        <a:pt x="31326" y="24968"/>
                      </a:moveTo>
                      <a:lnTo>
                        <a:pt x="31326" y="30123"/>
                      </a:lnTo>
                      <a:lnTo>
                        <a:pt x="26170" y="30123"/>
                      </a:lnTo>
                      <a:lnTo>
                        <a:pt x="26170" y="24968"/>
                      </a:lnTo>
                      <a:close/>
                      <a:moveTo>
                        <a:pt x="37053" y="24968"/>
                      </a:moveTo>
                      <a:lnTo>
                        <a:pt x="37053" y="30123"/>
                      </a:lnTo>
                      <a:lnTo>
                        <a:pt x="31897" y="30123"/>
                      </a:lnTo>
                      <a:lnTo>
                        <a:pt x="31897" y="24968"/>
                      </a:lnTo>
                      <a:close/>
                      <a:moveTo>
                        <a:pt x="42791" y="24968"/>
                      </a:moveTo>
                      <a:lnTo>
                        <a:pt x="42791" y="30123"/>
                      </a:lnTo>
                      <a:lnTo>
                        <a:pt x="37636" y="30123"/>
                      </a:lnTo>
                      <a:lnTo>
                        <a:pt x="37636" y="24968"/>
                      </a:lnTo>
                      <a:close/>
                      <a:moveTo>
                        <a:pt x="48518" y="24968"/>
                      </a:moveTo>
                      <a:lnTo>
                        <a:pt x="48518" y="30123"/>
                      </a:lnTo>
                      <a:lnTo>
                        <a:pt x="43363" y="30123"/>
                      </a:lnTo>
                      <a:lnTo>
                        <a:pt x="43363" y="24968"/>
                      </a:lnTo>
                      <a:close/>
                      <a:moveTo>
                        <a:pt x="54257" y="24968"/>
                      </a:moveTo>
                      <a:lnTo>
                        <a:pt x="54257" y="30123"/>
                      </a:lnTo>
                      <a:lnTo>
                        <a:pt x="49090" y="30123"/>
                      </a:lnTo>
                      <a:lnTo>
                        <a:pt x="49090" y="24968"/>
                      </a:lnTo>
                      <a:close/>
                      <a:moveTo>
                        <a:pt x="59984" y="24968"/>
                      </a:moveTo>
                      <a:lnTo>
                        <a:pt x="59984" y="30123"/>
                      </a:lnTo>
                      <a:lnTo>
                        <a:pt x="54829" y="30123"/>
                      </a:lnTo>
                      <a:lnTo>
                        <a:pt x="54829" y="24968"/>
                      </a:lnTo>
                      <a:close/>
                      <a:moveTo>
                        <a:pt x="65711" y="24968"/>
                      </a:moveTo>
                      <a:lnTo>
                        <a:pt x="65711" y="30123"/>
                      </a:lnTo>
                      <a:lnTo>
                        <a:pt x="60555" y="30123"/>
                      </a:lnTo>
                      <a:lnTo>
                        <a:pt x="60555" y="24968"/>
                      </a:lnTo>
                      <a:close/>
                      <a:moveTo>
                        <a:pt x="71450" y="24968"/>
                      </a:moveTo>
                      <a:lnTo>
                        <a:pt x="71450" y="30123"/>
                      </a:lnTo>
                      <a:lnTo>
                        <a:pt x="66294" y="30123"/>
                      </a:lnTo>
                      <a:lnTo>
                        <a:pt x="66294" y="24968"/>
                      </a:lnTo>
                      <a:close/>
                      <a:moveTo>
                        <a:pt x="77177" y="24968"/>
                      </a:moveTo>
                      <a:lnTo>
                        <a:pt x="77177" y="30123"/>
                      </a:lnTo>
                      <a:lnTo>
                        <a:pt x="72021" y="30123"/>
                      </a:lnTo>
                      <a:lnTo>
                        <a:pt x="72021" y="24968"/>
                      </a:lnTo>
                      <a:close/>
                      <a:moveTo>
                        <a:pt x="82915" y="24968"/>
                      </a:moveTo>
                      <a:lnTo>
                        <a:pt x="82915" y="30123"/>
                      </a:lnTo>
                      <a:lnTo>
                        <a:pt x="77748" y="30123"/>
                      </a:lnTo>
                      <a:lnTo>
                        <a:pt x="77748" y="24968"/>
                      </a:lnTo>
                      <a:close/>
                      <a:moveTo>
                        <a:pt x="88642" y="24968"/>
                      </a:moveTo>
                      <a:lnTo>
                        <a:pt x="88642" y="30123"/>
                      </a:lnTo>
                      <a:lnTo>
                        <a:pt x="83487" y="30123"/>
                      </a:lnTo>
                      <a:lnTo>
                        <a:pt x="83487" y="24968"/>
                      </a:lnTo>
                      <a:close/>
                      <a:moveTo>
                        <a:pt x="94369" y="24968"/>
                      </a:moveTo>
                      <a:lnTo>
                        <a:pt x="94369" y="30123"/>
                      </a:lnTo>
                      <a:lnTo>
                        <a:pt x="89214" y="30123"/>
                      </a:lnTo>
                      <a:lnTo>
                        <a:pt x="89214" y="24968"/>
                      </a:lnTo>
                      <a:close/>
                      <a:moveTo>
                        <a:pt x="100108" y="24968"/>
                      </a:moveTo>
                      <a:lnTo>
                        <a:pt x="100108" y="30123"/>
                      </a:lnTo>
                      <a:lnTo>
                        <a:pt x="94953" y="30123"/>
                      </a:lnTo>
                      <a:lnTo>
                        <a:pt x="94953" y="24968"/>
                      </a:lnTo>
                      <a:close/>
                      <a:moveTo>
                        <a:pt x="105835" y="24968"/>
                      </a:moveTo>
                      <a:lnTo>
                        <a:pt x="105835" y="30123"/>
                      </a:lnTo>
                      <a:lnTo>
                        <a:pt x="100680" y="30123"/>
                      </a:lnTo>
                      <a:lnTo>
                        <a:pt x="100680" y="24968"/>
                      </a:lnTo>
                      <a:close/>
                      <a:moveTo>
                        <a:pt x="111574" y="24968"/>
                      </a:moveTo>
                      <a:lnTo>
                        <a:pt x="111574" y="30123"/>
                      </a:lnTo>
                      <a:lnTo>
                        <a:pt x="106406" y="30123"/>
                      </a:lnTo>
                      <a:lnTo>
                        <a:pt x="106406" y="24968"/>
                      </a:lnTo>
                      <a:close/>
                      <a:moveTo>
                        <a:pt x="117301" y="24968"/>
                      </a:moveTo>
                      <a:lnTo>
                        <a:pt x="117301" y="30123"/>
                      </a:lnTo>
                      <a:lnTo>
                        <a:pt x="112145" y="30123"/>
                      </a:lnTo>
                      <a:lnTo>
                        <a:pt x="112145" y="24968"/>
                      </a:lnTo>
                      <a:close/>
                      <a:moveTo>
                        <a:pt x="123028" y="24968"/>
                      </a:moveTo>
                      <a:lnTo>
                        <a:pt x="123028" y="30123"/>
                      </a:lnTo>
                      <a:lnTo>
                        <a:pt x="117872" y="30123"/>
                      </a:lnTo>
                      <a:lnTo>
                        <a:pt x="117872" y="24968"/>
                      </a:lnTo>
                      <a:close/>
                      <a:moveTo>
                        <a:pt x="128766" y="24968"/>
                      </a:moveTo>
                      <a:lnTo>
                        <a:pt x="128766" y="30123"/>
                      </a:lnTo>
                      <a:lnTo>
                        <a:pt x="123599" y="30123"/>
                      </a:lnTo>
                      <a:lnTo>
                        <a:pt x="123599" y="24968"/>
                      </a:lnTo>
                      <a:close/>
                      <a:moveTo>
                        <a:pt x="134505" y="24968"/>
                      </a:moveTo>
                      <a:lnTo>
                        <a:pt x="134505" y="30123"/>
                      </a:lnTo>
                      <a:lnTo>
                        <a:pt x="129338" y="30123"/>
                      </a:lnTo>
                      <a:lnTo>
                        <a:pt x="129338" y="24968"/>
                      </a:lnTo>
                      <a:close/>
                      <a:moveTo>
                        <a:pt x="140220" y="24968"/>
                      </a:moveTo>
                      <a:lnTo>
                        <a:pt x="140220" y="30123"/>
                      </a:lnTo>
                      <a:lnTo>
                        <a:pt x="135065" y="30123"/>
                      </a:lnTo>
                      <a:lnTo>
                        <a:pt x="135065" y="24968"/>
                      </a:lnTo>
                      <a:close/>
                      <a:moveTo>
                        <a:pt x="145971" y="24968"/>
                      </a:moveTo>
                      <a:lnTo>
                        <a:pt x="145971" y="30123"/>
                      </a:lnTo>
                      <a:lnTo>
                        <a:pt x="140804" y="30123"/>
                      </a:lnTo>
                      <a:lnTo>
                        <a:pt x="140804" y="24968"/>
                      </a:lnTo>
                      <a:close/>
                      <a:moveTo>
                        <a:pt x="8394" y="30683"/>
                      </a:moveTo>
                      <a:lnTo>
                        <a:pt x="8394" y="35850"/>
                      </a:lnTo>
                      <a:lnTo>
                        <a:pt x="3239" y="35850"/>
                      </a:lnTo>
                      <a:lnTo>
                        <a:pt x="3239" y="30683"/>
                      </a:lnTo>
                      <a:close/>
                      <a:moveTo>
                        <a:pt x="14121" y="30695"/>
                      </a:moveTo>
                      <a:lnTo>
                        <a:pt x="14121" y="35850"/>
                      </a:lnTo>
                      <a:lnTo>
                        <a:pt x="8966" y="35850"/>
                      </a:lnTo>
                      <a:lnTo>
                        <a:pt x="8966" y="30695"/>
                      </a:lnTo>
                      <a:close/>
                      <a:moveTo>
                        <a:pt x="19860" y="30695"/>
                      </a:moveTo>
                      <a:lnTo>
                        <a:pt x="19860" y="35850"/>
                      </a:lnTo>
                      <a:lnTo>
                        <a:pt x="14705" y="35850"/>
                      </a:lnTo>
                      <a:lnTo>
                        <a:pt x="14705" y="30695"/>
                      </a:lnTo>
                      <a:close/>
                      <a:moveTo>
                        <a:pt x="25587" y="30695"/>
                      </a:moveTo>
                      <a:lnTo>
                        <a:pt x="25587" y="35850"/>
                      </a:lnTo>
                      <a:lnTo>
                        <a:pt x="20431" y="35850"/>
                      </a:lnTo>
                      <a:lnTo>
                        <a:pt x="20431" y="30695"/>
                      </a:lnTo>
                      <a:close/>
                      <a:moveTo>
                        <a:pt x="31326" y="30695"/>
                      </a:moveTo>
                      <a:lnTo>
                        <a:pt x="31326" y="35850"/>
                      </a:lnTo>
                      <a:lnTo>
                        <a:pt x="26170" y="35850"/>
                      </a:lnTo>
                      <a:lnTo>
                        <a:pt x="26170" y="30695"/>
                      </a:lnTo>
                      <a:close/>
                      <a:moveTo>
                        <a:pt x="37053" y="30695"/>
                      </a:moveTo>
                      <a:lnTo>
                        <a:pt x="37053" y="35850"/>
                      </a:lnTo>
                      <a:lnTo>
                        <a:pt x="31897" y="35850"/>
                      </a:lnTo>
                      <a:lnTo>
                        <a:pt x="31897" y="30695"/>
                      </a:lnTo>
                      <a:close/>
                      <a:moveTo>
                        <a:pt x="42791" y="30695"/>
                      </a:moveTo>
                      <a:lnTo>
                        <a:pt x="42791" y="35850"/>
                      </a:lnTo>
                      <a:lnTo>
                        <a:pt x="37636" y="35850"/>
                      </a:lnTo>
                      <a:lnTo>
                        <a:pt x="37636" y="30695"/>
                      </a:lnTo>
                      <a:close/>
                      <a:moveTo>
                        <a:pt x="48518" y="30695"/>
                      </a:moveTo>
                      <a:lnTo>
                        <a:pt x="48518" y="35850"/>
                      </a:lnTo>
                      <a:lnTo>
                        <a:pt x="43363" y="35850"/>
                      </a:lnTo>
                      <a:lnTo>
                        <a:pt x="43363" y="30695"/>
                      </a:lnTo>
                      <a:close/>
                      <a:moveTo>
                        <a:pt x="54257" y="30695"/>
                      </a:moveTo>
                      <a:lnTo>
                        <a:pt x="54257" y="35850"/>
                      </a:lnTo>
                      <a:lnTo>
                        <a:pt x="49090" y="35850"/>
                      </a:lnTo>
                      <a:lnTo>
                        <a:pt x="49090" y="30695"/>
                      </a:lnTo>
                      <a:close/>
                      <a:moveTo>
                        <a:pt x="59984" y="30695"/>
                      </a:moveTo>
                      <a:lnTo>
                        <a:pt x="59984" y="35850"/>
                      </a:lnTo>
                      <a:lnTo>
                        <a:pt x="54829" y="35850"/>
                      </a:lnTo>
                      <a:lnTo>
                        <a:pt x="54829" y="30695"/>
                      </a:lnTo>
                      <a:close/>
                      <a:moveTo>
                        <a:pt x="65723" y="30695"/>
                      </a:moveTo>
                      <a:lnTo>
                        <a:pt x="65723" y="35850"/>
                      </a:lnTo>
                      <a:lnTo>
                        <a:pt x="60555" y="35850"/>
                      </a:lnTo>
                      <a:lnTo>
                        <a:pt x="60555" y="30695"/>
                      </a:lnTo>
                      <a:close/>
                      <a:moveTo>
                        <a:pt x="71450" y="30695"/>
                      </a:moveTo>
                      <a:lnTo>
                        <a:pt x="71450" y="35850"/>
                      </a:lnTo>
                      <a:lnTo>
                        <a:pt x="66294" y="35850"/>
                      </a:lnTo>
                      <a:lnTo>
                        <a:pt x="66294" y="30695"/>
                      </a:lnTo>
                      <a:close/>
                      <a:moveTo>
                        <a:pt x="77177" y="30695"/>
                      </a:moveTo>
                      <a:lnTo>
                        <a:pt x="77177" y="35850"/>
                      </a:lnTo>
                      <a:lnTo>
                        <a:pt x="72021" y="35850"/>
                      </a:lnTo>
                      <a:lnTo>
                        <a:pt x="72021" y="30695"/>
                      </a:lnTo>
                      <a:close/>
                      <a:moveTo>
                        <a:pt x="82915" y="30695"/>
                      </a:moveTo>
                      <a:lnTo>
                        <a:pt x="82915" y="35850"/>
                      </a:lnTo>
                      <a:lnTo>
                        <a:pt x="77748" y="35850"/>
                      </a:lnTo>
                      <a:lnTo>
                        <a:pt x="77748" y="30695"/>
                      </a:lnTo>
                      <a:close/>
                      <a:moveTo>
                        <a:pt x="88642" y="30695"/>
                      </a:moveTo>
                      <a:lnTo>
                        <a:pt x="88642" y="35850"/>
                      </a:lnTo>
                      <a:lnTo>
                        <a:pt x="83487" y="35850"/>
                      </a:lnTo>
                      <a:lnTo>
                        <a:pt x="83487" y="30695"/>
                      </a:lnTo>
                      <a:close/>
                      <a:moveTo>
                        <a:pt x="94381" y="30695"/>
                      </a:moveTo>
                      <a:lnTo>
                        <a:pt x="94381" y="35850"/>
                      </a:lnTo>
                      <a:lnTo>
                        <a:pt x="89214" y="35850"/>
                      </a:lnTo>
                      <a:lnTo>
                        <a:pt x="89214" y="30695"/>
                      </a:lnTo>
                      <a:close/>
                      <a:moveTo>
                        <a:pt x="100108" y="30695"/>
                      </a:moveTo>
                      <a:lnTo>
                        <a:pt x="100108" y="35850"/>
                      </a:lnTo>
                      <a:lnTo>
                        <a:pt x="94953" y="35850"/>
                      </a:lnTo>
                      <a:lnTo>
                        <a:pt x="94953" y="30695"/>
                      </a:lnTo>
                      <a:close/>
                      <a:moveTo>
                        <a:pt x="105835" y="30695"/>
                      </a:moveTo>
                      <a:lnTo>
                        <a:pt x="105835" y="35850"/>
                      </a:lnTo>
                      <a:lnTo>
                        <a:pt x="100680" y="35850"/>
                      </a:lnTo>
                      <a:lnTo>
                        <a:pt x="100680" y="30695"/>
                      </a:lnTo>
                      <a:close/>
                      <a:moveTo>
                        <a:pt x="111574" y="30695"/>
                      </a:moveTo>
                      <a:lnTo>
                        <a:pt x="111574" y="35850"/>
                      </a:lnTo>
                      <a:lnTo>
                        <a:pt x="106406" y="35850"/>
                      </a:lnTo>
                      <a:lnTo>
                        <a:pt x="106406" y="30695"/>
                      </a:lnTo>
                      <a:close/>
                      <a:moveTo>
                        <a:pt x="117301" y="30695"/>
                      </a:moveTo>
                      <a:lnTo>
                        <a:pt x="117301" y="35850"/>
                      </a:lnTo>
                      <a:lnTo>
                        <a:pt x="112145" y="35850"/>
                      </a:lnTo>
                      <a:lnTo>
                        <a:pt x="112145" y="30695"/>
                      </a:lnTo>
                      <a:close/>
                      <a:moveTo>
                        <a:pt x="123028" y="30695"/>
                      </a:moveTo>
                      <a:lnTo>
                        <a:pt x="123028" y="35850"/>
                      </a:lnTo>
                      <a:lnTo>
                        <a:pt x="117872" y="35850"/>
                      </a:lnTo>
                      <a:lnTo>
                        <a:pt x="117872" y="30695"/>
                      </a:lnTo>
                      <a:close/>
                      <a:moveTo>
                        <a:pt x="128766" y="30695"/>
                      </a:moveTo>
                      <a:lnTo>
                        <a:pt x="128766" y="35850"/>
                      </a:lnTo>
                      <a:lnTo>
                        <a:pt x="123599" y="35850"/>
                      </a:lnTo>
                      <a:lnTo>
                        <a:pt x="123599" y="30695"/>
                      </a:lnTo>
                      <a:close/>
                      <a:moveTo>
                        <a:pt x="134505" y="30695"/>
                      </a:moveTo>
                      <a:lnTo>
                        <a:pt x="134505" y="35850"/>
                      </a:lnTo>
                      <a:lnTo>
                        <a:pt x="129338" y="35850"/>
                      </a:lnTo>
                      <a:lnTo>
                        <a:pt x="129338" y="30695"/>
                      </a:lnTo>
                      <a:close/>
                      <a:moveTo>
                        <a:pt x="140220" y="30695"/>
                      </a:moveTo>
                      <a:lnTo>
                        <a:pt x="140220" y="35850"/>
                      </a:lnTo>
                      <a:lnTo>
                        <a:pt x="135065" y="35850"/>
                      </a:lnTo>
                      <a:lnTo>
                        <a:pt x="135065" y="30695"/>
                      </a:lnTo>
                      <a:close/>
                      <a:moveTo>
                        <a:pt x="145971" y="30695"/>
                      </a:moveTo>
                      <a:lnTo>
                        <a:pt x="145971" y="35850"/>
                      </a:lnTo>
                      <a:lnTo>
                        <a:pt x="140804" y="35850"/>
                      </a:lnTo>
                      <a:lnTo>
                        <a:pt x="140804" y="30695"/>
                      </a:lnTo>
                      <a:close/>
                      <a:moveTo>
                        <a:pt x="8394" y="36422"/>
                      </a:moveTo>
                      <a:lnTo>
                        <a:pt x="8394" y="41577"/>
                      </a:lnTo>
                      <a:lnTo>
                        <a:pt x="3239" y="41577"/>
                      </a:lnTo>
                      <a:lnTo>
                        <a:pt x="3239" y="36422"/>
                      </a:lnTo>
                      <a:close/>
                      <a:moveTo>
                        <a:pt x="14121" y="36422"/>
                      </a:moveTo>
                      <a:lnTo>
                        <a:pt x="14121" y="41577"/>
                      </a:lnTo>
                      <a:lnTo>
                        <a:pt x="8966" y="41577"/>
                      </a:lnTo>
                      <a:lnTo>
                        <a:pt x="8966" y="36422"/>
                      </a:lnTo>
                      <a:close/>
                      <a:moveTo>
                        <a:pt x="19860" y="36422"/>
                      </a:moveTo>
                      <a:lnTo>
                        <a:pt x="19860" y="41577"/>
                      </a:lnTo>
                      <a:lnTo>
                        <a:pt x="14705" y="41577"/>
                      </a:lnTo>
                      <a:lnTo>
                        <a:pt x="14705" y="36422"/>
                      </a:lnTo>
                      <a:close/>
                      <a:moveTo>
                        <a:pt x="25587" y="36422"/>
                      </a:moveTo>
                      <a:lnTo>
                        <a:pt x="25587" y="41577"/>
                      </a:lnTo>
                      <a:lnTo>
                        <a:pt x="20431" y="41577"/>
                      </a:lnTo>
                      <a:lnTo>
                        <a:pt x="20431" y="36422"/>
                      </a:lnTo>
                      <a:close/>
                      <a:moveTo>
                        <a:pt x="31326" y="36422"/>
                      </a:moveTo>
                      <a:lnTo>
                        <a:pt x="31326" y="41589"/>
                      </a:lnTo>
                      <a:lnTo>
                        <a:pt x="26170" y="41589"/>
                      </a:lnTo>
                      <a:lnTo>
                        <a:pt x="26170" y="36422"/>
                      </a:lnTo>
                      <a:close/>
                      <a:moveTo>
                        <a:pt x="37053" y="36422"/>
                      </a:moveTo>
                      <a:lnTo>
                        <a:pt x="37053" y="41589"/>
                      </a:lnTo>
                      <a:lnTo>
                        <a:pt x="31897" y="41589"/>
                      </a:lnTo>
                      <a:lnTo>
                        <a:pt x="31897" y="36422"/>
                      </a:lnTo>
                      <a:close/>
                      <a:moveTo>
                        <a:pt x="42791" y="36422"/>
                      </a:moveTo>
                      <a:lnTo>
                        <a:pt x="42791" y="41589"/>
                      </a:lnTo>
                      <a:lnTo>
                        <a:pt x="37636" y="41589"/>
                      </a:lnTo>
                      <a:lnTo>
                        <a:pt x="37636" y="36422"/>
                      </a:lnTo>
                      <a:close/>
                      <a:moveTo>
                        <a:pt x="48518" y="36422"/>
                      </a:moveTo>
                      <a:lnTo>
                        <a:pt x="48518" y="41589"/>
                      </a:lnTo>
                      <a:lnTo>
                        <a:pt x="43363" y="41589"/>
                      </a:lnTo>
                      <a:lnTo>
                        <a:pt x="43363" y="36422"/>
                      </a:lnTo>
                      <a:close/>
                      <a:moveTo>
                        <a:pt x="54257" y="36422"/>
                      </a:moveTo>
                      <a:lnTo>
                        <a:pt x="54257" y="41589"/>
                      </a:lnTo>
                      <a:lnTo>
                        <a:pt x="49102" y="41589"/>
                      </a:lnTo>
                      <a:lnTo>
                        <a:pt x="49102" y="36422"/>
                      </a:lnTo>
                      <a:close/>
                      <a:moveTo>
                        <a:pt x="59984" y="36422"/>
                      </a:moveTo>
                      <a:lnTo>
                        <a:pt x="59984" y="41589"/>
                      </a:lnTo>
                      <a:lnTo>
                        <a:pt x="54829" y="41589"/>
                      </a:lnTo>
                      <a:lnTo>
                        <a:pt x="54829" y="36422"/>
                      </a:lnTo>
                      <a:close/>
                      <a:moveTo>
                        <a:pt x="65723" y="36422"/>
                      </a:moveTo>
                      <a:lnTo>
                        <a:pt x="65723" y="41589"/>
                      </a:lnTo>
                      <a:lnTo>
                        <a:pt x="60555" y="41589"/>
                      </a:lnTo>
                      <a:lnTo>
                        <a:pt x="60555" y="36422"/>
                      </a:lnTo>
                      <a:close/>
                      <a:moveTo>
                        <a:pt x="71450" y="36422"/>
                      </a:moveTo>
                      <a:lnTo>
                        <a:pt x="71450" y="41589"/>
                      </a:lnTo>
                      <a:lnTo>
                        <a:pt x="66294" y="41589"/>
                      </a:lnTo>
                      <a:lnTo>
                        <a:pt x="66294" y="36422"/>
                      </a:lnTo>
                      <a:close/>
                      <a:moveTo>
                        <a:pt x="77177" y="36422"/>
                      </a:moveTo>
                      <a:lnTo>
                        <a:pt x="77177" y="41589"/>
                      </a:lnTo>
                      <a:lnTo>
                        <a:pt x="72021" y="41589"/>
                      </a:lnTo>
                      <a:lnTo>
                        <a:pt x="72021" y="36422"/>
                      </a:lnTo>
                      <a:close/>
                      <a:moveTo>
                        <a:pt x="82915" y="36422"/>
                      </a:moveTo>
                      <a:lnTo>
                        <a:pt x="82915" y="41589"/>
                      </a:lnTo>
                      <a:lnTo>
                        <a:pt x="77760" y="41589"/>
                      </a:lnTo>
                      <a:lnTo>
                        <a:pt x="77760" y="36422"/>
                      </a:lnTo>
                      <a:close/>
                      <a:moveTo>
                        <a:pt x="88642" y="36422"/>
                      </a:moveTo>
                      <a:lnTo>
                        <a:pt x="88642" y="41589"/>
                      </a:lnTo>
                      <a:lnTo>
                        <a:pt x="83487" y="41589"/>
                      </a:lnTo>
                      <a:lnTo>
                        <a:pt x="83487" y="36422"/>
                      </a:lnTo>
                      <a:close/>
                      <a:moveTo>
                        <a:pt x="94381" y="36422"/>
                      </a:moveTo>
                      <a:lnTo>
                        <a:pt x="94381" y="41589"/>
                      </a:lnTo>
                      <a:lnTo>
                        <a:pt x="89214" y="41589"/>
                      </a:lnTo>
                      <a:lnTo>
                        <a:pt x="89214" y="36422"/>
                      </a:lnTo>
                      <a:close/>
                      <a:moveTo>
                        <a:pt x="100108" y="36422"/>
                      </a:moveTo>
                      <a:lnTo>
                        <a:pt x="100108" y="41589"/>
                      </a:lnTo>
                      <a:lnTo>
                        <a:pt x="94953" y="41589"/>
                      </a:lnTo>
                      <a:lnTo>
                        <a:pt x="94953" y="36422"/>
                      </a:lnTo>
                      <a:close/>
                      <a:moveTo>
                        <a:pt x="105835" y="36422"/>
                      </a:moveTo>
                      <a:lnTo>
                        <a:pt x="105835" y="41589"/>
                      </a:lnTo>
                      <a:lnTo>
                        <a:pt x="100680" y="41589"/>
                      </a:lnTo>
                      <a:lnTo>
                        <a:pt x="100680" y="36422"/>
                      </a:lnTo>
                      <a:close/>
                      <a:moveTo>
                        <a:pt x="111574" y="36422"/>
                      </a:moveTo>
                      <a:lnTo>
                        <a:pt x="111574" y="41589"/>
                      </a:lnTo>
                      <a:lnTo>
                        <a:pt x="106406" y="41589"/>
                      </a:lnTo>
                      <a:lnTo>
                        <a:pt x="106406" y="36422"/>
                      </a:lnTo>
                      <a:close/>
                      <a:moveTo>
                        <a:pt x="117301" y="36422"/>
                      </a:moveTo>
                      <a:lnTo>
                        <a:pt x="117301" y="41589"/>
                      </a:lnTo>
                      <a:lnTo>
                        <a:pt x="112145" y="41589"/>
                      </a:lnTo>
                      <a:lnTo>
                        <a:pt x="112145" y="36422"/>
                      </a:lnTo>
                      <a:close/>
                      <a:moveTo>
                        <a:pt x="123028" y="36422"/>
                      </a:moveTo>
                      <a:lnTo>
                        <a:pt x="123028" y="41589"/>
                      </a:lnTo>
                      <a:lnTo>
                        <a:pt x="117872" y="41577"/>
                      </a:lnTo>
                      <a:lnTo>
                        <a:pt x="117872" y="36422"/>
                      </a:lnTo>
                      <a:close/>
                      <a:moveTo>
                        <a:pt x="128766" y="36422"/>
                      </a:moveTo>
                      <a:lnTo>
                        <a:pt x="128766" y="41589"/>
                      </a:lnTo>
                      <a:lnTo>
                        <a:pt x="123599" y="41577"/>
                      </a:lnTo>
                      <a:lnTo>
                        <a:pt x="123599" y="36422"/>
                      </a:lnTo>
                      <a:close/>
                      <a:moveTo>
                        <a:pt x="134505" y="36422"/>
                      </a:moveTo>
                      <a:lnTo>
                        <a:pt x="134505" y="41589"/>
                      </a:lnTo>
                      <a:lnTo>
                        <a:pt x="129338" y="41577"/>
                      </a:lnTo>
                      <a:lnTo>
                        <a:pt x="129338" y="36422"/>
                      </a:lnTo>
                      <a:close/>
                      <a:moveTo>
                        <a:pt x="140220" y="36422"/>
                      </a:moveTo>
                      <a:lnTo>
                        <a:pt x="140220" y="41589"/>
                      </a:lnTo>
                      <a:lnTo>
                        <a:pt x="135065" y="41577"/>
                      </a:lnTo>
                      <a:lnTo>
                        <a:pt x="135065" y="36422"/>
                      </a:lnTo>
                      <a:close/>
                      <a:moveTo>
                        <a:pt x="145971" y="36422"/>
                      </a:moveTo>
                      <a:lnTo>
                        <a:pt x="145971" y="41589"/>
                      </a:lnTo>
                      <a:lnTo>
                        <a:pt x="140804" y="41589"/>
                      </a:lnTo>
                      <a:lnTo>
                        <a:pt x="140804" y="36422"/>
                      </a:lnTo>
                      <a:close/>
                      <a:moveTo>
                        <a:pt x="8394" y="42149"/>
                      </a:moveTo>
                      <a:lnTo>
                        <a:pt x="8394" y="47304"/>
                      </a:lnTo>
                      <a:lnTo>
                        <a:pt x="3239" y="47304"/>
                      </a:lnTo>
                      <a:lnTo>
                        <a:pt x="3239" y="42149"/>
                      </a:lnTo>
                      <a:close/>
                      <a:moveTo>
                        <a:pt x="14121" y="42161"/>
                      </a:moveTo>
                      <a:lnTo>
                        <a:pt x="14121" y="47316"/>
                      </a:lnTo>
                      <a:lnTo>
                        <a:pt x="8966" y="47316"/>
                      </a:lnTo>
                      <a:lnTo>
                        <a:pt x="8966" y="42161"/>
                      </a:lnTo>
                      <a:close/>
                      <a:moveTo>
                        <a:pt x="19860" y="42161"/>
                      </a:moveTo>
                      <a:lnTo>
                        <a:pt x="19860" y="47316"/>
                      </a:lnTo>
                      <a:lnTo>
                        <a:pt x="14705" y="47316"/>
                      </a:lnTo>
                      <a:lnTo>
                        <a:pt x="14705" y="42161"/>
                      </a:lnTo>
                      <a:close/>
                      <a:moveTo>
                        <a:pt x="25587" y="42161"/>
                      </a:moveTo>
                      <a:lnTo>
                        <a:pt x="25587" y="47316"/>
                      </a:lnTo>
                      <a:lnTo>
                        <a:pt x="20431" y="47316"/>
                      </a:lnTo>
                      <a:lnTo>
                        <a:pt x="20431" y="42161"/>
                      </a:lnTo>
                      <a:close/>
                      <a:moveTo>
                        <a:pt x="31326" y="42161"/>
                      </a:moveTo>
                      <a:lnTo>
                        <a:pt x="31326" y="47316"/>
                      </a:lnTo>
                      <a:lnTo>
                        <a:pt x="26170" y="47316"/>
                      </a:lnTo>
                      <a:lnTo>
                        <a:pt x="26170" y="42161"/>
                      </a:lnTo>
                      <a:close/>
                      <a:moveTo>
                        <a:pt x="37053" y="42161"/>
                      </a:moveTo>
                      <a:lnTo>
                        <a:pt x="37053" y="47316"/>
                      </a:lnTo>
                      <a:lnTo>
                        <a:pt x="31897" y="47316"/>
                      </a:lnTo>
                      <a:lnTo>
                        <a:pt x="31897" y="42161"/>
                      </a:lnTo>
                      <a:close/>
                      <a:moveTo>
                        <a:pt x="42791" y="42161"/>
                      </a:moveTo>
                      <a:lnTo>
                        <a:pt x="42791" y="47316"/>
                      </a:lnTo>
                      <a:lnTo>
                        <a:pt x="37636" y="47316"/>
                      </a:lnTo>
                      <a:lnTo>
                        <a:pt x="37636" y="42161"/>
                      </a:lnTo>
                      <a:close/>
                      <a:moveTo>
                        <a:pt x="48518" y="42161"/>
                      </a:moveTo>
                      <a:lnTo>
                        <a:pt x="48518" y="47316"/>
                      </a:lnTo>
                      <a:lnTo>
                        <a:pt x="43363" y="47316"/>
                      </a:lnTo>
                      <a:lnTo>
                        <a:pt x="43363" y="42161"/>
                      </a:lnTo>
                      <a:close/>
                      <a:moveTo>
                        <a:pt x="54257" y="42161"/>
                      </a:moveTo>
                      <a:lnTo>
                        <a:pt x="54257" y="47316"/>
                      </a:lnTo>
                      <a:lnTo>
                        <a:pt x="49090" y="47316"/>
                      </a:lnTo>
                      <a:lnTo>
                        <a:pt x="49090" y="42161"/>
                      </a:lnTo>
                      <a:close/>
                      <a:moveTo>
                        <a:pt x="59984" y="42161"/>
                      </a:moveTo>
                      <a:lnTo>
                        <a:pt x="59984" y="47316"/>
                      </a:lnTo>
                      <a:lnTo>
                        <a:pt x="54829" y="47316"/>
                      </a:lnTo>
                      <a:lnTo>
                        <a:pt x="54829" y="42161"/>
                      </a:lnTo>
                      <a:close/>
                      <a:moveTo>
                        <a:pt x="65711" y="42161"/>
                      </a:moveTo>
                      <a:lnTo>
                        <a:pt x="65711" y="47316"/>
                      </a:lnTo>
                      <a:lnTo>
                        <a:pt x="60555" y="47316"/>
                      </a:lnTo>
                      <a:lnTo>
                        <a:pt x="60555" y="42161"/>
                      </a:lnTo>
                      <a:close/>
                      <a:moveTo>
                        <a:pt x="71450" y="42161"/>
                      </a:moveTo>
                      <a:lnTo>
                        <a:pt x="71450" y="47316"/>
                      </a:lnTo>
                      <a:lnTo>
                        <a:pt x="66294" y="47316"/>
                      </a:lnTo>
                      <a:lnTo>
                        <a:pt x="66294" y="42161"/>
                      </a:lnTo>
                      <a:close/>
                      <a:moveTo>
                        <a:pt x="77177" y="42161"/>
                      </a:moveTo>
                      <a:lnTo>
                        <a:pt x="77177" y="47316"/>
                      </a:lnTo>
                      <a:lnTo>
                        <a:pt x="72021" y="47316"/>
                      </a:lnTo>
                      <a:lnTo>
                        <a:pt x="72021" y="42161"/>
                      </a:lnTo>
                      <a:close/>
                      <a:moveTo>
                        <a:pt x="82915" y="42161"/>
                      </a:moveTo>
                      <a:lnTo>
                        <a:pt x="82915" y="47316"/>
                      </a:lnTo>
                      <a:lnTo>
                        <a:pt x="77748" y="47316"/>
                      </a:lnTo>
                      <a:lnTo>
                        <a:pt x="77748" y="42161"/>
                      </a:lnTo>
                      <a:close/>
                      <a:moveTo>
                        <a:pt x="88642" y="42161"/>
                      </a:moveTo>
                      <a:lnTo>
                        <a:pt x="88642" y="47316"/>
                      </a:lnTo>
                      <a:lnTo>
                        <a:pt x="83487" y="47316"/>
                      </a:lnTo>
                      <a:lnTo>
                        <a:pt x="83487" y="42161"/>
                      </a:lnTo>
                      <a:close/>
                      <a:moveTo>
                        <a:pt x="94369" y="42161"/>
                      </a:moveTo>
                      <a:lnTo>
                        <a:pt x="94369" y="47316"/>
                      </a:lnTo>
                      <a:lnTo>
                        <a:pt x="89214" y="47316"/>
                      </a:lnTo>
                      <a:lnTo>
                        <a:pt x="89214" y="42161"/>
                      </a:lnTo>
                      <a:close/>
                      <a:moveTo>
                        <a:pt x="100108" y="42161"/>
                      </a:moveTo>
                      <a:lnTo>
                        <a:pt x="100108" y="47316"/>
                      </a:lnTo>
                      <a:lnTo>
                        <a:pt x="94953" y="47316"/>
                      </a:lnTo>
                      <a:lnTo>
                        <a:pt x="94953" y="42161"/>
                      </a:lnTo>
                      <a:close/>
                      <a:moveTo>
                        <a:pt x="105835" y="42161"/>
                      </a:moveTo>
                      <a:lnTo>
                        <a:pt x="105835" y="47316"/>
                      </a:lnTo>
                      <a:lnTo>
                        <a:pt x="100680" y="47316"/>
                      </a:lnTo>
                      <a:lnTo>
                        <a:pt x="100680" y="42161"/>
                      </a:lnTo>
                      <a:close/>
                      <a:moveTo>
                        <a:pt x="111574" y="42161"/>
                      </a:moveTo>
                      <a:lnTo>
                        <a:pt x="111574" y="47316"/>
                      </a:lnTo>
                      <a:lnTo>
                        <a:pt x="106406" y="47316"/>
                      </a:lnTo>
                      <a:lnTo>
                        <a:pt x="106406" y="42161"/>
                      </a:lnTo>
                      <a:close/>
                      <a:moveTo>
                        <a:pt x="117301" y="42161"/>
                      </a:moveTo>
                      <a:lnTo>
                        <a:pt x="117301" y="47316"/>
                      </a:lnTo>
                      <a:lnTo>
                        <a:pt x="112145" y="47316"/>
                      </a:lnTo>
                      <a:lnTo>
                        <a:pt x="112145" y="42161"/>
                      </a:lnTo>
                      <a:close/>
                      <a:moveTo>
                        <a:pt x="123028" y="42161"/>
                      </a:moveTo>
                      <a:lnTo>
                        <a:pt x="123028" y="47316"/>
                      </a:lnTo>
                      <a:lnTo>
                        <a:pt x="117872" y="47316"/>
                      </a:lnTo>
                      <a:lnTo>
                        <a:pt x="117872" y="42161"/>
                      </a:lnTo>
                      <a:close/>
                      <a:moveTo>
                        <a:pt x="128766" y="42161"/>
                      </a:moveTo>
                      <a:lnTo>
                        <a:pt x="128766" y="47316"/>
                      </a:lnTo>
                      <a:lnTo>
                        <a:pt x="123599" y="47316"/>
                      </a:lnTo>
                      <a:lnTo>
                        <a:pt x="123599" y="42161"/>
                      </a:lnTo>
                      <a:close/>
                      <a:moveTo>
                        <a:pt x="134505" y="42161"/>
                      </a:moveTo>
                      <a:lnTo>
                        <a:pt x="134505" y="47316"/>
                      </a:lnTo>
                      <a:lnTo>
                        <a:pt x="129338" y="47316"/>
                      </a:lnTo>
                      <a:lnTo>
                        <a:pt x="129338" y="42161"/>
                      </a:lnTo>
                      <a:close/>
                      <a:moveTo>
                        <a:pt x="140220" y="42161"/>
                      </a:moveTo>
                      <a:lnTo>
                        <a:pt x="140220" y="47316"/>
                      </a:lnTo>
                      <a:lnTo>
                        <a:pt x="135065" y="47316"/>
                      </a:lnTo>
                      <a:lnTo>
                        <a:pt x="135065" y="42161"/>
                      </a:lnTo>
                      <a:close/>
                      <a:moveTo>
                        <a:pt x="145971" y="42161"/>
                      </a:moveTo>
                      <a:lnTo>
                        <a:pt x="145971" y="47316"/>
                      </a:lnTo>
                      <a:lnTo>
                        <a:pt x="140804" y="47316"/>
                      </a:lnTo>
                      <a:lnTo>
                        <a:pt x="140804" y="42161"/>
                      </a:lnTo>
                      <a:close/>
                      <a:moveTo>
                        <a:pt x="8394" y="47887"/>
                      </a:moveTo>
                      <a:lnTo>
                        <a:pt x="8394" y="53043"/>
                      </a:lnTo>
                      <a:lnTo>
                        <a:pt x="3239" y="53043"/>
                      </a:lnTo>
                      <a:lnTo>
                        <a:pt x="3239" y="47887"/>
                      </a:lnTo>
                      <a:close/>
                      <a:moveTo>
                        <a:pt x="14121" y="47887"/>
                      </a:moveTo>
                      <a:lnTo>
                        <a:pt x="14121" y="53043"/>
                      </a:lnTo>
                      <a:lnTo>
                        <a:pt x="8966" y="53043"/>
                      </a:lnTo>
                      <a:lnTo>
                        <a:pt x="8966" y="47887"/>
                      </a:lnTo>
                      <a:close/>
                      <a:moveTo>
                        <a:pt x="19860" y="47887"/>
                      </a:moveTo>
                      <a:lnTo>
                        <a:pt x="19860" y="53043"/>
                      </a:lnTo>
                      <a:lnTo>
                        <a:pt x="14705" y="53043"/>
                      </a:lnTo>
                      <a:lnTo>
                        <a:pt x="14705" y="47887"/>
                      </a:lnTo>
                      <a:close/>
                      <a:moveTo>
                        <a:pt x="25587" y="47887"/>
                      </a:moveTo>
                      <a:lnTo>
                        <a:pt x="25587" y="53043"/>
                      </a:lnTo>
                      <a:lnTo>
                        <a:pt x="20431" y="53043"/>
                      </a:lnTo>
                      <a:lnTo>
                        <a:pt x="20431" y="47887"/>
                      </a:lnTo>
                      <a:close/>
                      <a:moveTo>
                        <a:pt x="31326" y="47887"/>
                      </a:moveTo>
                      <a:lnTo>
                        <a:pt x="31326" y="53043"/>
                      </a:lnTo>
                      <a:lnTo>
                        <a:pt x="26170" y="53043"/>
                      </a:lnTo>
                      <a:lnTo>
                        <a:pt x="26170" y="47887"/>
                      </a:lnTo>
                      <a:close/>
                      <a:moveTo>
                        <a:pt x="37053" y="47887"/>
                      </a:moveTo>
                      <a:lnTo>
                        <a:pt x="37053" y="53055"/>
                      </a:lnTo>
                      <a:lnTo>
                        <a:pt x="31897" y="53055"/>
                      </a:lnTo>
                      <a:lnTo>
                        <a:pt x="31897" y="47887"/>
                      </a:lnTo>
                      <a:close/>
                      <a:moveTo>
                        <a:pt x="42791" y="47887"/>
                      </a:moveTo>
                      <a:lnTo>
                        <a:pt x="42791" y="53055"/>
                      </a:lnTo>
                      <a:lnTo>
                        <a:pt x="37636" y="53055"/>
                      </a:lnTo>
                      <a:lnTo>
                        <a:pt x="37636" y="47887"/>
                      </a:lnTo>
                      <a:close/>
                      <a:moveTo>
                        <a:pt x="48518" y="47887"/>
                      </a:moveTo>
                      <a:lnTo>
                        <a:pt x="48518" y="53055"/>
                      </a:lnTo>
                      <a:lnTo>
                        <a:pt x="43363" y="53055"/>
                      </a:lnTo>
                      <a:lnTo>
                        <a:pt x="43363" y="47887"/>
                      </a:lnTo>
                      <a:close/>
                      <a:moveTo>
                        <a:pt x="54257" y="47887"/>
                      </a:moveTo>
                      <a:lnTo>
                        <a:pt x="54257" y="53055"/>
                      </a:lnTo>
                      <a:lnTo>
                        <a:pt x="49090" y="53055"/>
                      </a:lnTo>
                      <a:lnTo>
                        <a:pt x="49090" y="47887"/>
                      </a:lnTo>
                      <a:close/>
                      <a:moveTo>
                        <a:pt x="59984" y="47887"/>
                      </a:moveTo>
                      <a:lnTo>
                        <a:pt x="59984" y="53055"/>
                      </a:lnTo>
                      <a:lnTo>
                        <a:pt x="54829" y="53055"/>
                      </a:lnTo>
                      <a:lnTo>
                        <a:pt x="54829" y="47887"/>
                      </a:lnTo>
                      <a:close/>
                      <a:moveTo>
                        <a:pt x="65711" y="47887"/>
                      </a:moveTo>
                      <a:lnTo>
                        <a:pt x="65711" y="53055"/>
                      </a:lnTo>
                      <a:lnTo>
                        <a:pt x="60555" y="53055"/>
                      </a:lnTo>
                      <a:lnTo>
                        <a:pt x="60555" y="47887"/>
                      </a:lnTo>
                      <a:close/>
                      <a:moveTo>
                        <a:pt x="71450" y="47887"/>
                      </a:moveTo>
                      <a:lnTo>
                        <a:pt x="71450" y="53055"/>
                      </a:lnTo>
                      <a:lnTo>
                        <a:pt x="66282" y="53055"/>
                      </a:lnTo>
                      <a:lnTo>
                        <a:pt x="66282" y="47887"/>
                      </a:lnTo>
                      <a:close/>
                      <a:moveTo>
                        <a:pt x="77177" y="47887"/>
                      </a:moveTo>
                      <a:lnTo>
                        <a:pt x="77177" y="53055"/>
                      </a:lnTo>
                      <a:lnTo>
                        <a:pt x="72021" y="53055"/>
                      </a:lnTo>
                      <a:lnTo>
                        <a:pt x="72021" y="47887"/>
                      </a:lnTo>
                      <a:close/>
                      <a:moveTo>
                        <a:pt x="82904" y="47887"/>
                      </a:moveTo>
                      <a:lnTo>
                        <a:pt x="82904" y="53055"/>
                      </a:lnTo>
                      <a:lnTo>
                        <a:pt x="77748" y="53055"/>
                      </a:lnTo>
                      <a:lnTo>
                        <a:pt x="77748" y="47887"/>
                      </a:lnTo>
                      <a:close/>
                      <a:moveTo>
                        <a:pt x="88642" y="47887"/>
                      </a:moveTo>
                      <a:lnTo>
                        <a:pt x="88642" y="53055"/>
                      </a:lnTo>
                      <a:lnTo>
                        <a:pt x="83487" y="53055"/>
                      </a:lnTo>
                      <a:lnTo>
                        <a:pt x="83487" y="47887"/>
                      </a:lnTo>
                      <a:close/>
                      <a:moveTo>
                        <a:pt x="94369" y="47887"/>
                      </a:moveTo>
                      <a:lnTo>
                        <a:pt x="94369" y="53055"/>
                      </a:lnTo>
                      <a:lnTo>
                        <a:pt x="89214" y="53055"/>
                      </a:lnTo>
                      <a:lnTo>
                        <a:pt x="89214" y="47887"/>
                      </a:lnTo>
                      <a:close/>
                      <a:moveTo>
                        <a:pt x="100108" y="47887"/>
                      </a:moveTo>
                      <a:lnTo>
                        <a:pt x="100108" y="53055"/>
                      </a:lnTo>
                      <a:lnTo>
                        <a:pt x="94941" y="53055"/>
                      </a:lnTo>
                      <a:lnTo>
                        <a:pt x="94941" y="47887"/>
                      </a:lnTo>
                      <a:close/>
                      <a:moveTo>
                        <a:pt x="105835" y="47887"/>
                      </a:moveTo>
                      <a:lnTo>
                        <a:pt x="105835" y="53055"/>
                      </a:lnTo>
                      <a:lnTo>
                        <a:pt x="100680" y="53055"/>
                      </a:lnTo>
                      <a:lnTo>
                        <a:pt x="100680" y="47887"/>
                      </a:lnTo>
                      <a:close/>
                      <a:moveTo>
                        <a:pt x="111574" y="47887"/>
                      </a:moveTo>
                      <a:lnTo>
                        <a:pt x="111574" y="53055"/>
                      </a:lnTo>
                      <a:lnTo>
                        <a:pt x="106406" y="53055"/>
                      </a:lnTo>
                      <a:lnTo>
                        <a:pt x="106406" y="47887"/>
                      </a:lnTo>
                      <a:close/>
                      <a:moveTo>
                        <a:pt x="117301" y="47887"/>
                      </a:moveTo>
                      <a:lnTo>
                        <a:pt x="117301" y="53055"/>
                      </a:lnTo>
                      <a:lnTo>
                        <a:pt x="112145" y="53055"/>
                      </a:lnTo>
                      <a:lnTo>
                        <a:pt x="112145" y="47887"/>
                      </a:lnTo>
                      <a:close/>
                      <a:moveTo>
                        <a:pt x="123028" y="47887"/>
                      </a:moveTo>
                      <a:lnTo>
                        <a:pt x="123028" y="53055"/>
                      </a:lnTo>
                      <a:lnTo>
                        <a:pt x="117872" y="53043"/>
                      </a:lnTo>
                      <a:lnTo>
                        <a:pt x="117872" y="47887"/>
                      </a:lnTo>
                      <a:close/>
                      <a:moveTo>
                        <a:pt x="128766" y="47887"/>
                      </a:moveTo>
                      <a:lnTo>
                        <a:pt x="128766" y="53055"/>
                      </a:lnTo>
                      <a:lnTo>
                        <a:pt x="123599" y="53043"/>
                      </a:lnTo>
                      <a:lnTo>
                        <a:pt x="123599" y="47887"/>
                      </a:lnTo>
                      <a:close/>
                      <a:moveTo>
                        <a:pt x="134505" y="47887"/>
                      </a:moveTo>
                      <a:lnTo>
                        <a:pt x="134505" y="53055"/>
                      </a:lnTo>
                      <a:lnTo>
                        <a:pt x="129338" y="53043"/>
                      </a:lnTo>
                      <a:lnTo>
                        <a:pt x="129338" y="47887"/>
                      </a:lnTo>
                      <a:close/>
                      <a:moveTo>
                        <a:pt x="140220" y="47887"/>
                      </a:moveTo>
                      <a:lnTo>
                        <a:pt x="140220" y="53055"/>
                      </a:lnTo>
                      <a:lnTo>
                        <a:pt x="135065" y="53043"/>
                      </a:lnTo>
                      <a:lnTo>
                        <a:pt x="135065" y="47887"/>
                      </a:lnTo>
                      <a:close/>
                      <a:moveTo>
                        <a:pt x="145971" y="47887"/>
                      </a:moveTo>
                      <a:lnTo>
                        <a:pt x="145971" y="53055"/>
                      </a:lnTo>
                      <a:lnTo>
                        <a:pt x="140804" y="53055"/>
                      </a:lnTo>
                      <a:lnTo>
                        <a:pt x="140804" y="47887"/>
                      </a:lnTo>
                      <a:close/>
                      <a:moveTo>
                        <a:pt x="8394" y="53614"/>
                      </a:moveTo>
                      <a:lnTo>
                        <a:pt x="8394" y="58770"/>
                      </a:lnTo>
                      <a:lnTo>
                        <a:pt x="3239" y="58770"/>
                      </a:lnTo>
                      <a:lnTo>
                        <a:pt x="3239" y="53614"/>
                      </a:lnTo>
                      <a:close/>
                      <a:moveTo>
                        <a:pt x="14121" y="53614"/>
                      </a:moveTo>
                      <a:lnTo>
                        <a:pt x="14121" y="58782"/>
                      </a:lnTo>
                      <a:lnTo>
                        <a:pt x="8966" y="58782"/>
                      </a:lnTo>
                      <a:lnTo>
                        <a:pt x="8966" y="53626"/>
                      </a:lnTo>
                      <a:lnTo>
                        <a:pt x="14121" y="53614"/>
                      </a:lnTo>
                      <a:close/>
                      <a:moveTo>
                        <a:pt x="19860" y="53614"/>
                      </a:moveTo>
                      <a:lnTo>
                        <a:pt x="19860" y="58782"/>
                      </a:lnTo>
                      <a:lnTo>
                        <a:pt x="14705" y="58782"/>
                      </a:lnTo>
                      <a:lnTo>
                        <a:pt x="14705" y="53626"/>
                      </a:lnTo>
                      <a:lnTo>
                        <a:pt x="19860" y="53614"/>
                      </a:lnTo>
                      <a:close/>
                      <a:moveTo>
                        <a:pt x="25587" y="53614"/>
                      </a:moveTo>
                      <a:lnTo>
                        <a:pt x="25587" y="58782"/>
                      </a:lnTo>
                      <a:lnTo>
                        <a:pt x="20431" y="58782"/>
                      </a:lnTo>
                      <a:lnTo>
                        <a:pt x="20431" y="53626"/>
                      </a:lnTo>
                      <a:lnTo>
                        <a:pt x="25587" y="53614"/>
                      </a:lnTo>
                      <a:close/>
                      <a:moveTo>
                        <a:pt x="31326" y="53614"/>
                      </a:moveTo>
                      <a:lnTo>
                        <a:pt x="31326" y="58782"/>
                      </a:lnTo>
                      <a:lnTo>
                        <a:pt x="26170" y="58782"/>
                      </a:lnTo>
                      <a:lnTo>
                        <a:pt x="26170" y="53626"/>
                      </a:lnTo>
                      <a:lnTo>
                        <a:pt x="31326" y="53614"/>
                      </a:lnTo>
                      <a:close/>
                      <a:moveTo>
                        <a:pt x="37053" y="53614"/>
                      </a:moveTo>
                      <a:lnTo>
                        <a:pt x="37053" y="58782"/>
                      </a:lnTo>
                      <a:lnTo>
                        <a:pt x="31897" y="58782"/>
                      </a:lnTo>
                      <a:lnTo>
                        <a:pt x="31897" y="53614"/>
                      </a:lnTo>
                      <a:close/>
                      <a:moveTo>
                        <a:pt x="42791" y="53614"/>
                      </a:moveTo>
                      <a:lnTo>
                        <a:pt x="42791" y="58782"/>
                      </a:lnTo>
                      <a:lnTo>
                        <a:pt x="37636" y="58782"/>
                      </a:lnTo>
                      <a:lnTo>
                        <a:pt x="37624" y="53614"/>
                      </a:lnTo>
                      <a:close/>
                      <a:moveTo>
                        <a:pt x="48518" y="53614"/>
                      </a:moveTo>
                      <a:lnTo>
                        <a:pt x="48518" y="58782"/>
                      </a:lnTo>
                      <a:lnTo>
                        <a:pt x="43363" y="58782"/>
                      </a:lnTo>
                      <a:lnTo>
                        <a:pt x="43363" y="53614"/>
                      </a:lnTo>
                      <a:close/>
                      <a:moveTo>
                        <a:pt x="54245" y="53614"/>
                      </a:moveTo>
                      <a:lnTo>
                        <a:pt x="54245" y="58782"/>
                      </a:lnTo>
                      <a:lnTo>
                        <a:pt x="49090" y="58782"/>
                      </a:lnTo>
                      <a:lnTo>
                        <a:pt x="49090" y="53614"/>
                      </a:lnTo>
                      <a:close/>
                      <a:moveTo>
                        <a:pt x="59984" y="53614"/>
                      </a:moveTo>
                      <a:lnTo>
                        <a:pt x="59984" y="58782"/>
                      </a:lnTo>
                      <a:lnTo>
                        <a:pt x="54829" y="58782"/>
                      </a:lnTo>
                      <a:lnTo>
                        <a:pt x="54829" y="53614"/>
                      </a:lnTo>
                      <a:close/>
                      <a:moveTo>
                        <a:pt x="65711" y="53614"/>
                      </a:moveTo>
                      <a:lnTo>
                        <a:pt x="65711" y="58782"/>
                      </a:lnTo>
                      <a:lnTo>
                        <a:pt x="60555" y="58782"/>
                      </a:lnTo>
                      <a:lnTo>
                        <a:pt x="60555" y="53614"/>
                      </a:lnTo>
                      <a:close/>
                      <a:moveTo>
                        <a:pt x="71450" y="53614"/>
                      </a:moveTo>
                      <a:lnTo>
                        <a:pt x="71450" y="58782"/>
                      </a:lnTo>
                      <a:lnTo>
                        <a:pt x="66282" y="58782"/>
                      </a:lnTo>
                      <a:lnTo>
                        <a:pt x="66282" y="53614"/>
                      </a:lnTo>
                      <a:close/>
                      <a:moveTo>
                        <a:pt x="77177" y="53614"/>
                      </a:moveTo>
                      <a:lnTo>
                        <a:pt x="77177" y="58782"/>
                      </a:lnTo>
                      <a:lnTo>
                        <a:pt x="72021" y="58782"/>
                      </a:lnTo>
                      <a:lnTo>
                        <a:pt x="72021" y="53614"/>
                      </a:lnTo>
                      <a:close/>
                      <a:moveTo>
                        <a:pt x="82904" y="53614"/>
                      </a:moveTo>
                      <a:lnTo>
                        <a:pt x="82904" y="58782"/>
                      </a:lnTo>
                      <a:lnTo>
                        <a:pt x="77748" y="58782"/>
                      </a:lnTo>
                      <a:lnTo>
                        <a:pt x="77748" y="53614"/>
                      </a:lnTo>
                      <a:close/>
                      <a:moveTo>
                        <a:pt x="88642" y="53614"/>
                      </a:moveTo>
                      <a:lnTo>
                        <a:pt x="88642" y="58782"/>
                      </a:lnTo>
                      <a:lnTo>
                        <a:pt x="83487" y="58782"/>
                      </a:lnTo>
                      <a:lnTo>
                        <a:pt x="83487" y="53614"/>
                      </a:lnTo>
                      <a:close/>
                      <a:moveTo>
                        <a:pt x="94369" y="53614"/>
                      </a:moveTo>
                      <a:lnTo>
                        <a:pt x="94369" y="58782"/>
                      </a:lnTo>
                      <a:lnTo>
                        <a:pt x="89214" y="58782"/>
                      </a:lnTo>
                      <a:lnTo>
                        <a:pt x="89214" y="53614"/>
                      </a:lnTo>
                      <a:close/>
                      <a:moveTo>
                        <a:pt x="100108" y="53614"/>
                      </a:moveTo>
                      <a:lnTo>
                        <a:pt x="100108" y="58782"/>
                      </a:lnTo>
                      <a:lnTo>
                        <a:pt x="94941" y="58782"/>
                      </a:lnTo>
                      <a:lnTo>
                        <a:pt x="94941" y="53614"/>
                      </a:lnTo>
                      <a:close/>
                      <a:moveTo>
                        <a:pt x="105835" y="53614"/>
                      </a:moveTo>
                      <a:lnTo>
                        <a:pt x="105835" y="58782"/>
                      </a:lnTo>
                      <a:lnTo>
                        <a:pt x="100680" y="58782"/>
                      </a:lnTo>
                      <a:lnTo>
                        <a:pt x="100680" y="53614"/>
                      </a:lnTo>
                      <a:close/>
                      <a:moveTo>
                        <a:pt x="111562" y="53614"/>
                      </a:moveTo>
                      <a:lnTo>
                        <a:pt x="111562" y="58782"/>
                      </a:lnTo>
                      <a:lnTo>
                        <a:pt x="106406" y="58782"/>
                      </a:lnTo>
                      <a:lnTo>
                        <a:pt x="106406" y="53614"/>
                      </a:lnTo>
                      <a:close/>
                      <a:moveTo>
                        <a:pt x="117301" y="53614"/>
                      </a:moveTo>
                      <a:lnTo>
                        <a:pt x="117301" y="58782"/>
                      </a:lnTo>
                      <a:lnTo>
                        <a:pt x="112145" y="58782"/>
                      </a:lnTo>
                      <a:lnTo>
                        <a:pt x="112145" y="53614"/>
                      </a:lnTo>
                      <a:close/>
                      <a:moveTo>
                        <a:pt x="123028" y="53614"/>
                      </a:moveTo>
                      <a:lnTo>
                        <a:pt x="123028" y="58782"/>
                      </a:lnTo>
                      <a:lnTo>
                        <a:pt x="117872" y="58782"/>
                      </a:lnTo>
                      <a:lnTo>
                        <a:pt x="117872" y="53614"/>
                      </a:lnTo>
                      <a:close/>
                      <a:moveTo>
                        <a:pt x="128766" y="53626"/>
                      </a:moveTo>
                      <a:lnTo>
                        <a:pt x="128766" y="58782"/>
                      </a:lnTo>
                      <a:lnTo>
                        <a:pt x="123599" y="58782"/>
                      </a:lnTo>
                      <a:lnTo>
                        <a:pt x="123599" y="53626"/>
                      </a:lnTo>
                      <a:close/>
                      <a:moveTo>
                        <a:pt x="134505" y="53626"/>
                      </a:moveTo>
                      <a:lnTo>
                        <a:pt x="134505" y="58782"/>
                      </a:lnTo>
                      <a:lnTo>
                        <a:pt x="129338" y="58782"/>
                      </a:lnTo>
                      <a:lnTo>
                        <a:pt x="129338" y="53626"/>
                      </a:lnTo>
                      <a:close/>
                      <a:moveTo>
                        <a:pt x="140220" y="53626"/>
                      </a:moveTo>
                      <a:lnTo>
                        <a:pt x="140220" y="58782"/>
                      </a:lnTo>
                      <a:lnTo>
                        <a:pt x="135065" y="58782"/>
                      </a:lnTo>
                      <a:lnTo>
                        <a:pt x="135065" y="53626"/>
                      </a:lnTo>
                      <a:close/>
                      <a:moveTo>
                        <a:pt x="145971" y="53626"/>
                      </a:moveTo>
                      <a:lnTo>
                        <a:pt x="145971" y="58782"/>
                      </a:lnTo>
                      <a:lnTo>
                        <a:pt x="140804" y="58782"/>
                      </a:lnTo>
                      <a:lnTo>
                        <a:pt x="140804" y="53626"/>
                      </a:lnTo>
                      <a:close/>
                      <a:moveTo>
                        <a:pt x="8394" y="59341"/>
                      </a:moveTo>
                      <a:lnTo>
                        <a:pt x="8394" y="64509"/>
                      </a:lnTo>
                      <a:lnTo>
                        <a:pt x="3239" y="64509"/>
                      </a:lnTo>
                      <a:lnTo>
                        <a:pt x="3239" y="59341"/>
                      </a:lnTo>
                      <a:close/>
                      <a:moveTo>
                        <a:pt x="14121" y="59353"/>
                      </a:moveTo>
                      <a:lnTo>
                        <a:pt x="14121" y="64509"/>
                      </a:lnTo>
                      <a:lnTo>
                        <a:pt x="8966" y="64509"/>
                      </a:lnTo>
                      <a:lnTo>
                        <a:pt x="8966" y="59353"/>
                      </a:lnTo>
                      <a:close/>
                      <a:moveTo>
                        <a:pt x="19860" y="59353"/>
                      </a:moveTo>
                      <a:lnTo>
                        <a:pt x="19860" y="64509"/>
                      </a:lnTo>
                      <a:lnTo>
                        <a:pt x="14705" y="64509"/>
                      </a:lnTo>
                      <a:lnTo>
                        <a:pt x="14705" y="59353"/>
                      </a:lnTo>
                      <a:close/>
                      <a:moveTo>
                        <a:pt x="25587" y="59353"/>
                      </a:moveTo>
                      <a:lnTo>
                        <a:pt x="25587" y="64509"/>
                      </a:lnTo>
                      <a:lnTo>
                        <a:pt x="20431" y="64509"/>
                      </a:lnTo>
                      <a:lnTo>
                        <a:pt x="20431" y="59353"/>
                      </a:lnTo>
                      <a:close/>
                      <a:moveTo>
                        <a:pt x="31326" y="59353"/>
                      </a:moveTo>
                      <a:lnTo>
                        <a:pt x="31326" y="64509"/>
                      </a:lnTo>
                      <a:lnTo>
                        <a:pt x="26170" y="64509"/>
                      </a:lnTo>
                      <a:lnTo>
                        <a:pt x="26170" y="59353"/>
                      </a:lnTo>
                      <a:close/>
                      <a:moveTo>
                        <a:pt x="37053" y="59353"/>
                      </a:moveTo>
                      <a:lnTo>
                        <a:pt x="37053" y="64509"/>
                      </a:lnTo>
                      <a:lnTo>
                        <a:pt x="31897" y="64509"/>
                      </a:lnTo>
                      <a:lnTo>
                        <a:pt x="31897" y="59353"/>
                      </a:lnTo>
                      <a:close/>
                      <a:moveTo>
                        <a:pt x="42791" y="59353"/>
                      </a:moveTo>
                      <a:lnTo>
                        <a:pt x="42791" y="64509"/>
                      </a:lnTo>
                      <a:lnTo>
                        <a:pt x="37636" y="64509"/>
                      </a:lnTo>
                      <a:lnTo>
                        <a:pt x="37624" y="59353"/>
                      </a:lnTo>
                      <a:close/>
                      <a:moveTo>
                        <a:pt x="48518" y="59353"/>
                      </a:moveTo>
                      <a:lnTo>
                        <a:pt x="48518" y="64509"/>
                      </a:lnTo>
                      <a:lnTo>
                        <a:pt x="43363" y="64509"/>
                      </a:lnTo>
                      <a:lnTo>
                        <a:pt x="43363" y="59353"/>
                      </a:lnTo>
                      <a:close/>
                      <a:moveTo>
                        <a:pt x="54245" y="59353"/>
                      </a:moveTo>
                      <a:lnTo>
                        <a:pt x="54245" y="64509"/>
                      </a:lnTo>
                      <a:lnTo>
                        <a:pt x="49090" y="64509"/>
                      </a:lnTo>
                      <a:lnTo>
                        <a:pt x="49090" y="59353"/>
                      </a:lnTo>
                      <a:close/>
                      <a:moveTo>
                        <a:pt x="59984" y="59353"/>
                      </a:moveTo>
                      <a:lnTo>
                        <a:pt x="59984" y="64509"/>
                      </a:lnTo>
                      <a:lnTo>
                        <a:pt x="54817" y="64509"/>
                      </a:lnTo>
                      <a:lnTo>
                        <a:pt x="54817" y="59353"/>
                      </a:lnTo>
                      <a:close/>
                      <a:moveTo>
                        <a:pt x="65711" y="59353"/>
                      </a:moveTo>
                      <a:lnTo>
                        <a:pt x="65711" y="64509"/>
                      </a:lnTo>
                      <a:lnTo>
                        <a:pt x="60555" y="64509"/>
                      </a:lnTo>
                      <a:lnTo>
                        <a:pt x="60555" y="59353"/>
                      </a:lnTo>
                      <a:close/>
                      <a:moveTo>
                        <a:pt x="71438" y="59353"/>
                      </a:moveTo>
                      <a:lnTo>
                        <a:pt x="71438" y="64509"/>
                      </a:lnTo>
                      <a:lnTo>
                        <a:pt x="66282" y="64509"/>
                      </a:lnTo>
                      <a:lnTo>
                        <a:pt x="66282" y="59353"/>
                      </a:lnTo>
                      <a:close/>
                      <a:moveTo>
                        <a:pt x="77177" y="59353"/>
                      </a:moveTo>
                      <a:lnTo>
                        <a:pt x="77177" y="64509"/>
                      </a:lnTo>
                      <a:lnTo>
                        <a:pt x="72021" y="64509"/>
                      </a:lnTo>
                      <a:lnTo>
                        <a:pt x="72021" y="59353"/>
                      </a:lnTo>
                      <a:close/>
                      <a:moveTo>
                        <a:pt x="82904" y="59353"/>
                      </a:moveTo>
                      <a:lnTo>
                        <a:pt x="82904" y="64509"/>
                      </a:lnTo>
                      <a:lnTo>
                        <a:pt x="77748" y="64509"/>
                      </a:lnTo>
                      <a:lnTo>
                        <a:pt x="77748" y="59353"/>
                      </a:lnTo>
                      <a:close/>
                      <a:moveTo>
                        <a:pt x="88642" y="59353"/>
                      </a:moveTo>
                      <a:lnTo>
                        <a:pt x="88642" y="64509"/>
                      </a:lnTo>
                      <a:lnTo>
                        <a:pt x="83487" y="64509"/>
                      </a:lnTo>
                      <a:lnTo>
                        <a:pt x="83475" y="59353"/>
                      </a:lnTo>
                      <a:close/>
                      <a:moveTo>
                        <a:pt x="94369" y="59353"/>
                      </a:moveTo>
                      <a:lnTo>
                        <a:pt x="94369" y="64509"/>
                      </a:lnTo>
                      <a:lnTo>
                        <a:pt x="89214" y="64509"/>
                      </a:lnTo>
                      <a:lnTo>
                        <a:pt x="89214" y="59353"/>
                      </a:lnTo>
                      <a:close/>
                      <a:moveTo>
                        <a:pt x="100096" y="59353"/>
                      </a:moveTo>
                      <a:lnTo>
                        <a:pt x="100096" y="64509"/>
                      </a:lnTo>
                      <a:lnTo>
                        <a:pt x="94941" y="64509"/>
                      </a:lnTo>
                      <a:lnTo>
                        <a:pt x="94941" y="59353"/>
                      </a:lnTo>
                      <a:close/>
                      <a:moveTo>
                        <a:pt x="105835" y="59353"/>
                      </a:moveTo>
                      <a:lnTo>
                        <a:pt x="105835" y="64509"/>
                      </a:lnTo>
                      <a:lnTo>
                        <a:pt x="100680" y="64509"/>
                      </a:lnTo>
                      <a:lnTo>
                        <a:pt x="100680" y="59353"/>
                      </a:lnTo>
                      <a:close/>
                      <a:moveTo>
                        <a:pt x="111562" y="59353"/>
                      </a:moveTo>
                      <a:lnTo>
                        <a:pt x="111562" y="64509"/>
                      </a:lnTo>
                      <a:lnTo>
                        <a:pt x="106406" y="64509"/>
                      </a:lnTo>
                      <a:lnTo>
                        <a:pt x="106406" y="59353"/>
                      </a:lnTo>
                      <a:close/>
                      <a:moveTo>
                        <a:pt x="117301" y="59353"/>
                      </a:moveTo>
                      <a:lnTo>
                        <a:pt x="117301" y="64509"/>
                      </a:lnTo>
                      <a:lnTo>
                        <a:pt x="112133" y="64509"/>
                      </a:lnTo>
                      <a:lnTo>
                        <a:pt x="112133" y="59353"/>
                      </a:lnTo>
                      <a:close/>
                      <a:moveTo>
                        <a:pt x="123028" y="59353"/>
                      </a:moveTo>
                      <a:lnTo>
                        <a:pt x="123028" y="64509"/>
                      </a:lnTo>
                      <a:lnTo>
                        <a:pt x="117872" y="64509"/>
                      </a:lnTo>
                      <a:lnTo>
                        <a:pt x="117872" y="59353"/>
                      </a:lnTo>
                      <a:close/>
                      <a:moveTo>
                        <a:pt x="128766" y="59353"/>
                      </a:moveTo>
                      <a:lnTo>
                        <a:pt x="128766" y="64509"/>
                      </a:lnTo>
                      <a:lnTo>
                        <a:pt x="123599" y="64509"/>
                      </a:lnTo>
                      <a:lnTo>
                        <a:pt x="123599" y="59353"/>
                      </a:lnTo>
                      <a:close/>
                      <a:moveTo>
                        <a:pt x="134505" y="59353"/>
                      </a:moveTo>
                      <a:lnTo>
                        <a:pt x="134505" y="64509"/>
                      </a:lnTo>
                      <a:lnTo>
                        <a:pt x="129338" y="64509"/>
                      </a:lnTo>
                      <a:lnTo>
                        <a:pt x="129338" y="59353"/>
                      </a:lnTo>
                      <a:close/>
                      <a:moveTo>
                        <a:pt x="140220" y="59353"/>
                      </a:moveTo>
                      <a:lnTo>
                        <a:pt x="140220" y="64509"/>
                      </a:lnTo>
                      <a:lnTo>
                        <a:pt x="135065" y="64509"/>
                      </a:lnTo>
                      <a:lnTo>
                        <a:pt x="135065" y="59353"/>
                      </a:lnTo>
                      <a:close/>
                      <a:moveTo>
                        <a:pt x="145971" y="59353"/>
                      </a:moveTo>
                      <a:lnTo>
                        <a:pt x="145971" y="64509"/>
                      </a:lnTo>
                      <a:lnTo>
                        <a:pt x="140804" y="64509"/>
                      </a:lnTo>
                      <a:lnTo>
                        <a:pt x="140804" y="59353"/>
                      </a:lnTo>
                      <a:close/>
                      <a:moveTo>
                        <a:pt x="8394" y="65080"/>
                      </a:moveTo>
                      <a:lnTo>
                        <a:pt x="8394" y="70235"/>
                      </a:lnTo>
                      <a:lnTo>
                        <a:pt x="3239" y="70235"/>
                      </a:lnTo>
                      <a:lnTo>
                        <a:pt x="3239" y="65080"/>
                      </a:lnTo>
                      <a:close/>
                      <a:moveTo>
                        <a:pt x="14121" y="65080"/>
                      </a:moveTo>
                      <a:lnTo>
                        <a:pt x="14121" y="70235"/>
                      </a:lnTo>
                      <a:lnTo>
                        <a:pt x="8966" y="70235"/>
                      </a:lnTo>
                      <a:lnTo>
                        <a:pt x="8966" y="65080"/>
                      </a:lnTo>
                      <a:close/>
                      <a:moveTo>
                        <a:pt x="19860" y="65080"/>
                      </a:moveTo>
                      <a:lnTo>
                        <a:pt x="19860" y="70235"/>
                      </a:lnTo>
                      <a:lnTo>
                        <a:pt x="14705" y="70235"/>
                      </a:lnTo>
                      <a:lnTo>
                        <a:pt x="14705" y="65080"/>
                      </a:lnTo>
                      <a:close/>
                      <a:moveTo>
                        <a:pt x="25587" y="65080"/>
                      </a:moveTo>
                      <a:lnTo>
                        <a:pt x="25587" y="70235"/>
                      </a:lnTo>
                      <a:lnTo>
                        <a:pt x="20431" y="70235"/>
                      </a:lnTo>
                      <a:lnTo>
                        <a:pt x="20431" y="65080"/>
                      </a:lnTo>
                      <a:close/>
                      <a:moveTo>
                        <a:pt x="31326" y="65080"/>
                      </a:moveTo>
                      <a:lnTo>
                        <a:pt x="31326" y="70235"/>
                      </a:lnTo>
                      <a:lnTo>
                        <a:pt x="26158" y="70235"/>
                      </a:lnTo>
                      <a:lnTo>
                        <a:pt x="26158" y="65080"/>
                      </a:lnTo>
                      <a:close/>
                      <a:moveTo>
                        <a:pt x="37053" y="65080"/>
                      </a:moveTo>
                      <a:lnTo>
                        <a:pt x="37053" y="70235"/>
                      </a:lnTo>
                      <a:lnTo>
                        <a:pt x="31897" y="70235"/>
                      </a:lnTo>
                      <a:lnTo>
                        <a:pt x="31897" y="65080"/>
                      </a:lnTo>
                      <a:close/>
                      <a:moveTo>
                        <a:pt x="42779" y="65080"/>
                      </a:moveTo>
                      <a:lnTo>
                        <a:pt x="42779" y="70235"/>
                      </a:lnTo>
                      <a:lnTo>
                        <a:pt x="37636" y="70235"/>
                      </a:lnTo>
                      <a:lnTo>
                        <a:pt x="37624" y="65080"/>
                      </a:lnTo>
                      <a:close/>
                      <a:moveTo>
                        <a:pt x="48518" y="65080"/>
                      </a:moveTo>
                      <a:lnTo>
                        <a:pt x="48518" y="70235"/>
                      </a:lnTo>
                      <a:lnTo>
                        <a:pt x="43363" y="70235"/>
                      </a:lnTo>
                      <a:lnTo>
                        <a:pt x="43363" y="65080"/>
                      </a:lnTo>
                      <a:close/>
                      <a:moveTo>
                        <a:pt x="54245" y="65080"/>
                      </a:moveTo>
                      <a:lnTo>
                        <a:pt x="54245" y="70235"/>
                      </a:lnTo>
                      <a:lnTo>
                        <a:pt x="49090" y="70235"/>
                      </a:lnTo>
                      <a:lnTo>
                        <a:pt x="49090" y="65080"/>
                      </a:lnTo>
                      <a:close/>
                      <a:moveTo>
                        <a:pt x="59984" y="65080"/>
                      </a:moveTo>
                      <a:lnTo>
                        <a:pt x="59984" y="70235"/>
                      </a:lnTo>
                      <a:lnTo>
                        <a:pt x="54817" y="70235"/>
                      </a:lnTo>
                      <a:lnTo>
                        <a:pt x="54817" y="65080"/>
                      </a:lnTo>
                      <a:close/>
                      <a:moveTo>
                        <a:pt x="65711" y="65080"/>
                      </a:moveTo>
                      <a:lnTo>
                        <a:pt x="65711" y="70235"/>
                      </a:lnTo>
                      <a:lnTo>
                        <a:pt x="60555" y="70235"/>
                      </a:lnTo>
                      <a:lnTo>
                        <a:pt x="60555" y="65080"/>
                      </a:lnTo>
                      <a:close/>
                      <a:moveTo>
                        <a:pt x="71438" y="65080"/>
                      </a:moveTo>
                      <a:lnTo>
                        <a:pt x="71438" y="70235"/>
                      </a:lnTo>
                      <a:lnTo>
                        <a:pt x="66282" y="70235"/>
                      </a:lnTo>
                      <a:lnTo>
                        <a:pt x="66282" y="65080"/>
                      </a:lnTo>
                      <a:close/>
                      <a:moveTo>
                        <a:pt x="77177" y="65080"/>
                      </a:moveTo>
                      <a:lnTo>
                        <a:pt x="77177" y="70235"/>
                      </a:lnTo>
                      <a:lnTo>
                        <a:pt x="72009" y="70235"/>
                      </a:lnTo>
                      <a:lnTo>
                        <a:pt x="72009" y="65080"/>
                      </a:lnTo>
                      <a:close/>
                      <a:moveTo>
                        <a:pt x="82904" y="65080"/>
                      </a:moveTo>
                      <a:lnTo>
                        <a:pt x="82904" y="70235"/>
                      </a:lnTo>
                      <a:lnTo>
                        <a:pt x="77748" y="70235"/>
                      </a:lnTo>
                      <a:lnTo>
                        <a:pt x="77748" y="65080"/>
                      </a:lnTo>
                      <a:close/>
                      <a:moveTo>
                        <a:pt x="88642" y="65080"/>
                      </a:moveTo>
                      <a:lnTo>
                        <a:pt x="88642" y="70235"/>
                      </a:lnTo>
                      <a:lnTo>
                        <a:pt x="83487" y="70235"/>
                      </a:lnTo>
                      <a:lnTo>
                        <a:pt x="83475" y="65080"/>
                      </a:lnTo>
                      <a:close/>
                      <a:moveTo>
                        <a:pt x="94369" y="65080"/>
                      </a:moveTo>
                      <a:lnTo>
                        <a:pt x="94369" y="70235"/>
                      </a:lnTo>
                      <a:lnTo>
                        <a:pt x="89214" y="70235"/>
                      </a:lnTo>
                      <a:lnTo>
                        <a:pt x="89214" y="65080"/>
                      </a:lnTo>
                      <a:close/>
                      <a:moveTo>
                        <a:pt x="100096" y="65080"/>
                      </a:moveTo>
                      <a:lnTo>
                        <a:pt x="100096" y="70235"/>
                      </a:lnTo>
                      <a:lnTo>
                        <a:pt x="94941" y="70235"/>
                      </a:lnTo>
                      <a:lnTo>
                        <a:pt x="94941" y="65080"/>
                      </a:lnTo>
                      <a:close/>
                      <a:moveTo>
                        <a:pt x="105835" y="65080"/>
                      </a:moveTo>
                      <a:lnTo>
                        <a:pt x="105835" y="70235"/>
                      </a:lnTo>
                      <a:lnTo>
                        <a:pt x="100680" y="70235"/>
                      </a:lnTo>
                      <a:lnTo>
                        <a:pt x="100680" y="65080"/>
                      </a:lnTo>
                      <a:close/>
                      <a:moveTo>
                        <a:pt x="111562" y="65080"/>
                      </a:moveTo>
                      <a:lnTo>
                        <a:pt x="111562" y="70235"/>
                      </a:lnTo>
                      <a:lnTo>
                        <a:pt x="106406" y="70235"/>
                      </a:lnTo>
                      <a:lnTo>
                        <a:pt x="106406" y="65080"/>
                      </a:lnTo>
                      <a:close/>
                      <a:moveTo>
                        <a:pt x="117301" y="65080"/>
                      </a:moveTo>
                      <a:lnTo>
                        <a:pt x="117301" y="70235"/>
                      </a:lnTo>
                      <a:lnTo>
                        <a:pt x="112133" y="70235"/>
                      </a:lnTo>
                      <a:lnTo>
                        <a:pt x="112133" y="65080"/>
                      </a:lnTo>
                      <a:close/>
                      <a:moveTo>
                        <a:pt x="123028" y="65080"/>
                      </a:moveTo>
                      <a:lnTo>
                        <a:pt x="123028" y="70235"/>
                      </a:lnTo>
                      <a:lnTo>
                        <a:pt x="117872" y="70235"/>
                      </a:lnTo>
                      <a:lnTo>
                        <a:pt x="117872" y="65080"/>
                      </a:lnTo>
                      <a:close/>
                      <a:moveTo>
                        <a:pt x="128754" y="65080"/>
                      </a:moveTo>
                      <a:lnTo>
                        <a:pt x="128754" y="70235"/>
                      </a:lnTo>
                      <a:lnTo>
                        <a:pt x="123599" y="70235"/>
                      </a:lnTo>
                      <a:lnTo>
                        <a:pt x="123599" y="65080"/>
                      </a:lnTo>
                      <a:close/>
                      <a:moveTo>
                        <a:pt x="134505" y="65080"/>
                      </a:moveTo>
                      <a:lnTo>
                        <a:pt x="134505" y="70235"/>
                      </a:lnTo>
                      <a:lnTo>
                        <a:pt x="129350" y="70235"/>
                      </a:lnTo>
                      <a:lnTo>
                        <a:pt x="129338" y="65080"/>
                      </a:lnTo>
                      <a:close/>
                      <a:moveTo>
                        <a:pt x="140220" y="65080"/>
                      </a:moveTo>
                      <a:lnTo>
                        <a:pt x="140220" y="70247"/>
                      </a:lnTo>
                      <a:lnTo>
                        <a:pt x="135065" y="70235"/>
                      </a:lnTo>
                      <a:lnTo>
                        <a:pt x="135065" y="65080"/>
                      </a:lnTo>
                      <a:close/>
                      <a:moveTo>
                        <a:pt x="145971" y="65080"/>
                      </a:moveTo>
                      <a:lnTo>
                        <a:pt x="145971" y="70247"/>
                      </a:lnTo>
                      <a:lnTo>
                        <a:pt x="140804" y="70247"/>
                      </a:lnTo>
                      <a:lnTo>
                        <a:pt x="140804" y="65080"/>
                      </a:lnTo>
                      <a:close/>
                      <a:moveTo>
                        <a:pt x="8394" y="70807"/>
                      </a:moveTo>
                      <a:lnTo>
                        <a:pt x="8394" y="75962"/>
                      </a:lnTo>
                      <a:lnTo>
                        <a:pt x="3239" y="75962"/>
                      </a:lnTo>
                      <a:lnTo>
                        <a:pt x="3239" y="70807"/>
                      </a:lnTo>
                      <a:close/>
                      <a:moveTo>
                        <a:pt x="14133" y="70819"/>
                      </a:moveTo>
                      <a:lnTo>
                        <a:pt x="14133" y="75974"/>
                      </a:lnTo>
                      <a:lnTo>
                        <a:pt x="8978" y="75974"/>
                      </a:lnTo>
                      <a:lnTo>
                        <a:pt x="8978" y="70819"/>
                      </a:lnTo>
                      <a:close/>
                      <a:moveTo>
                        <a:pt x="19860" y="70819"/>
                      </a:moveTo>
                      <a:lnTo>
                        <a:pt x="19860" y="75974"/>
                      </a:lnTo>
                      <a:lnTo>
                        <a:pt x="14705" y="75974"/>
                      </a:lnTo>
                      <a:lnTo>
                        <a:pt x="14705" y="70819"/>
                      </a:lnTo>
                      <a:close/>
                      <a:moveTo>
                        <a:pt x="25587" y="70819"/>
                      </a:moveTo>
                      <a:lnTo>
                        <a:pt x="25587" y="75974"/>
                      </a:lnTo>
                      <a:lnTo>
                        <a:pt x="20431" y="75974"/>
                      </a:lnTo>
                      <a:lnTo>
                        <a:pt x="20431" y="70819"/>
                      </a:lnTo>
                      <a:close/>
                      <a:moveTo>
                        <a:pt x="31326" y="70819"/>
                      </a:moveTo>
                      <a:lnTo>
                        <a:pt x="31326" y="75974"/>
                      </a:lnTo>
                      <a:lnTo>
                        <a:pt x="26158" y="75974"/>
                      </a:lnTo>
                      <a:lnTo>
                        <a:pt x="26158" y="70819"/>
                      </a:lnTo>
                      <a:close/>
                      <a:moveTo>
                        <a:pt x="37053" y="70819"/>
                      </a:moveTo>
                      <a:lnTo>
                        <a:pt x="37053" y="75974"/>
                      </a:lnTo>
                      <a:lnTo>
                        <a:pt x="31897" y="75974"/>
                      </a:lnTo>
                      <a:lnTo>
                        <a:pt x="31897" y="70819"/>
                      </a:lnTo>
                      <a:close/>
                      <a:moveTo>
                        <a:pt x="42779" y="70819"/>
                      </a:moveTo>
                      <a:lnTo>
                        <a:pt x="42779" y="75974"/>
                      </a:lnTo>
                      <a:lnTo>
                        <a:pt x="37624" y="75974"/>
                      </a:lnTo>
                      <a:lnTo>
                        <a:pt x="37624" y="70819"/>
                      </a:lnTo>
                      <a:close/>
                      <a:moveTo>
                        <a:pt x="48518" y="70819"/>
                      </a:moveTo>
                      <a:lnTo>
                        <a:pt x="48518" y="75974"/>
                      </a:lnTo>
                      <a:lnTo>
                        <a:pt x="43351" y="75974"/>
                      </a:lnTo>
                      <a:lnTo>
                        <a:pt x="43351" y="70819"/>
                      </a:lnTo>
                      <a:close/>
                      <a:moveTo>
                        <a:pt x="54245" y="70819"/>
                      </a:moveTo>
                      <a:lnTo>
                        <a:pt x="54245" y="75974"/>
                      </a:lnTo>
                      <a:lnTo>
                        <a:pt x="49090" y="75974"/>
                      </a:lnTo>
                      <a:lnTo>
                        <a:pt x="49090" y="70819"/>
                      </a:lnTo>
                      <a:close/>
                      <a:moveTo>
                        <a:pt x="59972" y="70819"/>
                      </a:moveTo>
                      <a:lnTo>
                        <a:pt x="59972" y="75974"/>
                      </a:lnTo>
                      <a:lnTo>
                        <a:pt x="54817" y="75974"/>
                      </a:lnTo>
                      <a:lnTo>
                        <a:pt x="54817" y="70819"/>
                      </a:lnTo>
                      <a:close/>
                      <a:moveTo>
                        <a:pt x="65711" y="70819"/>
                      </a:moveTo>
                      <a:lnTo>
                        <a:pt x="65711" y="75974"/>
                      </a:lnTo>
                      <a:lnTo>
                        <a:pt x="60555" y="75974"/>
                      </a:lnTo>
                      <a:lnTo>
                        <a:pt x="60555" y="70819"/>
                      </a:lnTo>
                      <a:close/>
                      <a:moveTo>
                        <a:pt x="71438" y="70819"/>
                      </a:moveTo>
                      <a:lnTo>
                        <a:pt x="71438" y="75974"/>
                      </a:lnTo>
                      <a:lnTo>
                        <a:pt x="66282" y="75974"/>
                      </a:lnTo>
                      <a:lnTo>
                        <a:pt x="66282" y="70819"/>
                      </a:lnTo>
                      <a:close/>
                      <a:moveTo>
                        <a:pt x="77177" y="70819"/>
                      </a:moveTo>
                      <a:lnTo>
                        <a:pt x="77177" y="75974"/>
                      </a:lnTo>
                      <a:lnTo>
                        <a:pt x="72009" y="75974"/>
                      </a:lnTo>
                      <a:lnTo>
                        <a:pt x="72009" y="70819"/>
                      </a:lnTo>
                      <a:close/>
                      <a:moveTo>
                        <a:pt x="82904" y="70819"/>
                      </a:moveTo>
                      <a:lnTo>
                        <a:pt x="82904" y="75974"/>
                      </a:lnTo>
                      <a:lnTo>
                        <a:pt x="77748" y="75974"/>
                      </a:lnTo>
                      <a:lnTo>
                        <a:pt x="77748" y="70819"/>
                      </a:lnTo>
                      <a:close/>
                      <a:moveTo>
                        <a:pt x="88630" y="70819"/>
                      </a:moveTo>
                      <a:lnTo>
                        <a:pt x="88630" y="75974"/>
                      </a:lnTo>
                      <a:lnTo>
                        <a:pt x="83475" y="75974"/>
                      </a:lnTo>
                      <a:lnTo>
                        <a:pt x="83475" y="70819"/>
                      </a:lnTo>
                      <a:close/>
                      <a:moveTo>
                        <a:pt x="94369" y="70819"/>
                      </a:moveTo>
                      <a:lnTo>
                        <a:pt x="94369" y="75974"/>
                      </a:lnTo>
                      <a:lnTo>
                        <a:pt x="89214" y="75974"/>
                      </a:lnTo>
                      <a:lnTo>
                        <a:pt x="89214" y="70819"/>
                      </a:lnTo>
                      <a:close/>
                      <a:moveTo>
                        <a:pt x="100096" y="70819"/>
                      </a:moveTo>
                      <a:lnTo>
                        <a:pt x="100096" y="75974"/>
                      </a:lnTo>
                      <a:lnTo>
                        <a:pt x="94941" y="75974"/>
                      </a:lnTo>
                      <a:lnTo>
                        <a:pt x="94941" y="70819"/>
                      </a:lnTo>
                      <a:close/>
                      <a:moveTo>
                        <a:pt x="105835" y="70819"/>
                      </a:moveTo>
                      <a:lnTo>
                        <a:pt x="105835" y="75974"/>
                      </a:lnTo>
                      <a:lnTo>
                        <a:pt x="100668" y="75974"/>
                      </a:lnTo>
                      <a:lnTo>
                        <a:pt x="100668" y="70819"/>
                      </a:lnTo>
                      <a:close/>
                      <a:moveTo>
                        <a:pt x="111562" y="70819"/>
                      </a:moveTo>
                      <a:lnTo>
                        <a:pt x="111562" y="75974"/>
                      </a:lnTo>
                      <a:lnTo>
                        <a:pt x="106406" y="75974"/>
                      </a:lnTo>
                      <a:lnTo>
                        <a:pt x="106406" y="70819"/>
                      </a:lnTo>
                      <a:close/>
                      <a:moveTo>
                        <a:pt x="117289" y="70819"/>
                      </a:moveTo>
                      <a:lnTo>
                        <a:pt x="117289" y="75974"/>
                      </a:lnTo>
                      <a:lnTo>
                        <a:pt x="112133" y="75974"/>
                      </a:lnTo>
                      <a:lnTo>
                        <a:pt x="112133" y="70819"/>
                      </a:lnTo>
                      <a:close/>
                      <a:moveTo>
                        <a:pt x="123028" y="70819"/>
                      </a:moveTo>
                      <a:lnTo>
                        <a:pt x="123028" y="75974"/>
                      </a:lnTo>
                      <a:lnTo>
                        <a:pt x="117872" y="75974"/>
                      </a:lnTo>
                      <a:lnTo>
                        <a:pt x="117872" y="70819"/>
                      </a:lnTo>
                      <a:close/>
                      <a:moveTo>
                        <a:pt x="128754" y="70819"/>
                      </a:moveTo>
                      <a:lnTo>
                        <a:pt x="128754" y="75974"/>
                      </a:lnTo>
                      <a:lnTo>
                        <a:pt x="123599" y="75974"/>
                      </a:lnTo>
                      <a:lnTo>
                        <a:pt x="123599" y="70819"/>
                      </a:lnTo>
                      <a:close/>
                      <a:moveTo>
                        <a:pt x="134505" y="70819"/>
                      </a:moveTo>
                      <a:lnTo>
                        <a:pt x="134505" y="75974"/>
                      </a:lnTo>
                      <a:lnTo>
                        <a:pt x="129326" y="75974"/>
                      </a:lnTo>
                      <a:lnTo>
                        <a:pt x="129326" y="70819"/>
                      </a:lnTo>
                      <a:close/>
                      <a:moveTo>
                        <a:pt x="140220" y="70819"/>
                      </a:moveTo>
                      <a:lnTo>
                        <a:pt x="140220" y="75974"/>
                      </a:lnTo>
                      <a:lnTo>
                        <a:pt x="135065" y="75974"/>
                      </a:lnTo>
                      <a:lnTo>
                        <a:pt x="135065" y="70819"/>
                      </a:lnTo>
                      <a:close/>
                      <a:moveTo>
                        <a:pt x="145971" y="70819"/>
                      </a:moveTo>
                      <a:lnTo>
                        <a:pt x="145971" y="75974"/>
                      </a:lnTo>
                      <a:lnTo>
                        <a:pt x="140804" y="75974"/>
                      </a:lnTo>
                      <a:lnTo>
                        <a:pt x="140804" y="70819"/>
                      </a:lnTo>
                      <a:close/>
                      <a:moveTo>
                        <a:pt x="8394" y="76546"/>
                      </a:moveTo>
                      <a:lnTo>
                        <a:pt x="8394" y="81701"/>
                      </a:lnTo>
                      <a:lnTo>
                        <a:pt x="3239" y="81713"/>
                      </a:lnTo>
                      <a:lnTo>
                        <a:pt x="3239" y="76546"/>
                      </a:lnTo>
                      <a:close/>
                      <a:moveTo>
                        <a:pt x="14133" y="76546"/>
                      </a:moveTo>
                      <a:lnTo>
                        <a:pt x="14133" y="81701"/>
                      </a:lnTo>
                      <a:lnTo>
                        <a:pt x="8966" y="81713"/>
                      </a:lnTo>
                      <a:lnTo>
                        <a:pt x="8966" y="76546"/>
                      </a:lnTo>
                      <a:close/>
                      <a:moveTo>
                        <a:pt x="19860" y="76546"/>
                      </a:moveTo>
                      <a:lnTo>
                        <a:pt x="19860" y="81701"/>
                      </a:lnTo>
                      <a:lnTo>
                        <a:pt x="14705" y="81713"/>
                      </a:lnTo>
                      <a:lnTo>
                        <a:pt x="14705" y="76546"/>
                      </a:lnTo>
                      <a:close/>
                      <a:moveTo>
                        <a:pt x="25587" y="76546"/>
                      </a:moveTo>
                      <a:lnTo>
                        <a:pt x="25587" y="81701"/>
                      </a:lnTo>
                      <a:lnTo>
                        <a:pt x="20431" y="81713"/>
                      </a:lnTo>
                      <a:lnTo>
                        <a:pt x="20431" y="76546"/>
                      </a:lnTo>
                      <a:close/>
                      <a:moveTo>
                        <a:pt x="31326" y="76546"/>
                      </a:moveTo>
                      <a:lnTo>
                        <a:pt x="31326" y="81701"/>
                      </a:lnTo>
                      <a:lnTo>
                        <a:pt x="26158" y="81713"/>
                      </a:lnTo>
                      <a:lnTo>
                        <a:pt x="26158" y="76546"/>
                      </a:lnTo>
                      <a:close/>
                      <a:moveTo>
                        <a:pt x="37053" y="76546"/>
                      </a:moveTo>
                      <a:lnTo>
                        <a:pt x="37053" y="81701"/>
                      </a:lnTo>
                      <a:lnTo>
                        <a:pt x="31897" y="81713"/>
                      </a:lnTo>
                      <a:lnTo>
                        <a:pt x="31897" y="76546"/>
                      </a:lnTo>
                      <a:close/>
                      <a:moveTo>
                        <a:pt x="42779" y="76546"/>
                      </a:moveTo>
                      <a:lnTo>
                        <a:pt x="42779" y="81701"/>
                      </a:lnTo>
                      <a:lnTo>
                        <a:pt x="37624" y="81713"/>
                      </a:lnTo>
                      <a:lnTo>
                        <a:pt x="37624" y="76546"/>
                      </a:lnTo>
                      <a:close/>
                      <a:moveTo>
                        <a:pt x="48518" y="76546"/>
                      </a:moveTo>
                      <a:lnTo>
                        <a:pt x="48518" y="81701"/>
                      </a:lnTo>
                      <a:lnTo>
                        <a:pt x="43351" y="81713"/>
                      </a:lnTo>
                      <a:lnTo>
                        <a:pt x="43351" y="76546"/>
                      </a:lnTo>
                      <a:close/>
                      <a:moveTo>
                        <a:pt x="54245" y="76546"/>
                      </a:moveTo>
                      <a:lnTo>
                        <a:pt x="54245" y="81701"/>
                      </a:lnTo>
                      <a:lnTo>
                        <a:pt x="49090" y="81713"/>
                      </a:lnTo>
                      <a:lnTo>
                        <a:pt x="49090" y="76546"/>
                      </a:lnTo>
                      <a:close/>
                      <a:moveTo>
                        <a:pt x="59972" y="76546"/>
                      </a:moveTo>
                      <a:lnTo>
                        <a:pt x="59972" y="81701"/>
                      </a:lnTo>
                      <a:lnTo>
                        <a:pt x="54817" y="81713"/>
                      </a:lnTo>
                      <a:lnTo>
                        <a:pt x="54817" y="76546"/>
                      </a:lnTo>
                      <a:close/>
                      <a:moveTo>
                        <a:pt x="134505" y="76546"/>
                      </a:moveTo>
                      <a:lnTo>
                        <a:pt x="134505" y="81701"/>
                      </a:lnTo>
                      <a:lnTo>
                        <a:pt x="129350" y="81713"/>
                      </a:lnTo>
                      <a:lnTo>
                        <a:pt x="129350" y="76546"/>
                      </a:lnTo>
                      <a:close/>
                      <a:moveTo>
                        <a:pt x="140232" y="76546"/>
                      </a:moveTo>
                      <a:lnTo>
                        <a:pt x="140232" y="81701"/>
                      </a:lnTo>
                      <a:lnTo>
                        <a:pt x="135077" y="81713"/>
                      </a:lnTo>
                      <a:lnTo>
                        <a:pt x="135077" y="76546"/>
                      </a:lnTo>
                      <a:close/>
                      <a:moveTo>
                        <a:pt x="145971" y="76546"/>
                      </a:moveTo>
                      <a:lnTo>
                        <a:pt x="145971" y="81713"/>
                      </a:lnTo>
                      <a:lnTo>
                        <a:pt x="140804" y="81713"/>
                      </a:lnTo>
                      <a:lnTo>
                        <a:pt x="140804" y="76546"/>
                      </a:lnTo>
                      <a:close/>
                      <a:moveTo>
                        <a:pt x="65711" y="76546"/>
                      </a:moveTo>
                      <a:lnTo>
                        <a:pt x="65711" y="81701"/>
                      </a:lnTo>
                      <a:lnTo>
                        <a:pt x="60555" y="81725"/>
                      </a:lnTo>
                      <a:lnTo>
                        <a:pt x="60555" y="76546"/>
                      </a:lnTo>
                      <a:close/>
                      <a:moveTo>
                        <a:pt x="71438" y="76546"/>
                      </a:moveTo>
                      <a:lnTo>
                        <a:pt x="71438" y="81701"/>
                      </a:lnTo>
                      <a:lnTo>
                        <a:pt x="66282" y="81725"/>
                      </a:lnTo>
                      <a:lnTo>
                        <a:pt x="66282" y="76546"/>
                      </a:lnTo>
                      <a:close/>
                      <a:moveTo>
                        <a:pt x="77177" y="76546"/>
                      </a:moveTo>
                      <a:lnTo>
                        <a:pt x="77177" y="81701"/>
                      </a:lnTo>
                      <a:lnTo>
                        <a:pt x="72009" y="81725"/>
                      </a:lnTo>
                      <a:lnTo>
                        <a:pt x="72009" y="76546"/>
                      </a:lnTo>
                      <a:close/>
                      <a:moveTo>
                        <a:pt x="82904" y="76546"/>
                      </a:moveTo>
                      <a:lnTo>
                        <a:pt x="82904" y="81701"/>
                      </a:lnTo>
                      <a:lnTo>
                        <a:pt x="77748" y="81725"/>
                      </a:lnTo>
                      <a:lnTo>
                        <a:pt x="77748" y="76546"/>
                      </a:lnTo>
                      <a:close/>
                      <a:moveTo>
                        <a:pt x="88630" y="76546"/>
                      </a:moveTo>
                      <a:lnTo>
                        <a:pt x="88630" y="81701"/>
                      </a:lnTo>
                      <a:lnTo>
                        <a:pt x="83475" y="81725"/>
                      </a:lnTo>
                      <a:lnTo>
                        <a:pt x="83475" y="76546"/>
                      </a:lnTo>
                      <a:close/>
                      <a:moveTo>
                        <a:pt x="94369" y="76546"/>
                      </a:moveTo>
                      <a:lnTo>
                        <a:pt x="94369" y="81701"/>
                      </a:lnTo>
                      <a:lnTo>
                        <a:pt x="89202" y="81725"/>
                      </a:lnTo>
                      <a:lnTo>
                        <a:pt x="89202" y="76546"/>
                      </a:lnTo>
                      <a:close/>
                      <a:moveTo>
                        <a:pt x="100096" y="76546"/>
                      </a:moveTo>
                      <a:lnTo>
                        <a:pt x="100096" y="81701"/>
                      </a:lnTo>
                      <a:lnTo>
                        <a:pt x="94941" y="81725"/>
                      </a:lnTo>
                      <a:lnTo>
                        <a:pt x="94941" y="76546"/>
                      </a:lnTo>
                      <a:close/>
                      <a:moveTo>
                        <a:pt x="105823" y="76546"/>
                      </a:moveTo>
                      <a:lnTo>
                        <a:pt x="105823" y="81701"/>
                      </a:lnTo>
                      <a:lnTo>
                        <a:pt x="100668" y="81725"/>
                      </a:lnTo>
                      <a:lnTo>
                        <a:pt x="100668" y="76546"/>
                      </a:lnTo>
                      <a:close/>
                      <a:moveTo>
                        <a:pt x="111562" y="76546"/>
                      </a:moveTo>
                      <a:lnTo>
                        <a:pt x="111562" y="81701"/>
                      </a:lnTo>
                      <a:lnTo>
                        <a:pt x="106406" y="81737"/>
                      </a:lnTo>
                      <a:lnTo>
                        <a:pt x="106406" y="76546"/>
                      </a:lnTo>
                      <a:close/>
                      <a:moveTo>
                        <a:pt x="117289" y="76546"/>
                      </a:moveTo>
                      <a:lnTo>
                        <a:pt x="117289" y="81701"/>
                      </a:lnTo>
                      <a:lnTo>
                        <a:pt x="112133" y="81737"/>
                      </a:lnTo>
                      <a:lnTo>
                        <a:pt x="112133" y="76546"/>
                      </a:lnTo>
                      <a:close/>
                      <a:moveTo>
                        <a:pt x="123028" y="76546"/>
                      </a:moveTo>
                      <a:lnTo>
                        <a:pt x="123028" y="81701"/>
                      </a:lnTo>
                      <a:lnTo>
                        <a:pt x="117860" y="81737"/>
                      </a:lnTo>
                      <a:lnTo>
                        <a:pt x="117860" y="76546"/>
                      </a:lnTo>
                      <a:close/>
                      <a:moveTo>
                        <a:pt x="128754" y="76546"/>
                      </a:moveTo>
                      <a:lnTo>
                        <a:pt x="128754" y="81701"/>
                      </a:lnTo>
                      <a:lnTo>
                        <a:pt x="123599" y="81737"/>
                      </a:lnTo>
                      <a:lnTo>
                        <a:pt x="123599" y="76546"/>
                      </a:lnTo>
                      <a:close/>
                      <a:moveTo>
                        <a:pt x="8394" y="82285"/>
                      </a:moveTo>
                      <a:lnTo>
                        <a:pt x="8394" y="87428"/>
                      </a:lnTo>
                      <a:lnTo>
                        <a:pt x="3239" y="87428"/>
                      </a:lnTo>
                      <a:lnTo>
                        <a:pt x="3239" y="82285"/>
                      </a:lnTo>
                      <a:close/>
                      <a:moveTo>
                        <a:pt x="14133" y="82285"/>
                      </a:moveTo>
                      <a:lnTo>
                        <a:pt x="14133" y="87440"/>
                      </a:lnTo>
                      <a:lnTo>
                        <a:pt x="8966" y="87440"/>
                      </a:lnTo>
                      <a:lnTo>
                        <a:pt x="8966" y="82285"/>
                      </a:lnTo>
                      <a:close/>
                      <a:moveTo>
                        <a:pt x="19860" y="82285"/>
                      </a:moveTo>
                      <a:lnTo>
                        <a:pt x="19860" y="87440"/>
                      </a:lnTo>
                      <a:lnTo>
                        <a:pt x="14705" y="87440"/>
                      </a:lnTo>
                      <a:lnTo>
                        <a:pt x="14705" y="82285"/>
                      </a:lnTo>
                      <a:close/>
                      <a:moveTo>
                        <a:pt x="25587" y="82285"/>
                      </a:moveTo>
                      <a:lnTo>
                        <a:pt x="25587" y="87440"/>
                      </a:lnTo>
                      <a:lnTo>
                        <a:pt x="20431" y="87440"/>
                      </a:lnTo>
                      <a:lnTo>
                        <a:pt x="20431" y="82285"/>
                      </a:lnTo>
                      <a:close/>
                      <a:moveTo>
                        <a:pt x="31326" y="82285"/>
                      </a:moveTo>
                      <a:lnTo>
                        <a:pt x="31326" y="87440"/>
                      </a:lnTo>
                      <a:lnTo>
                        <a:pt x="26158" y="87440"/>
                      </a:lnTo>
                      <a:lnTo>
                        <a:pt x="26158" y="82285"/>
                      </a:lnTo>
                      <a:close/>
                      <a:moveTo>
                        <a:pt x="37053" y="82285"/>
                      </a:moveTo>
                      <a:lnTo>
                        <a:pt x="37053" y="87440"/>
                      </a:lnTo>
                      <a:lnTo>
                        <a:pt x="31897" y="87440"/>
                      </a:lnTo>
                      <a:lnTo>
                        <a:pt x="31897" y="82285"/>
                      </a:lnTo>
                      <a:close/>
                      <a:moveTo>
                        <a:pt x="42791" y="82285"/>
                      </a:moveTo>
                      <a:lnTo>
                        <a:pt x="42779" y="87440"/>
                      </a:lnTo>
                      <a:lnTo>
                        <a:pt x="37636" y="87440"/>
                      </a:lnTo>
                      <a:lnTo>
                        <a:pt x="37636" y="82285"/>
                      </a:lnTo>
                      <a:close/>
                      <a:moveTo>
                        <a:pt x="134505" y="82285"/>
                      </a:moveTo>
                      <a:lnTo>
                        <a:pt x="134505" y="87440"/>
                      </a:lnTo>
                      <a:lnTo>
                        <a:pt x="129350" y="87440"/>
                      </a:lnTo>
                      <a:lnTo>
                        <a:pt x="129350" y="82285"/>
                      </a:lnTo>
                      <a:close/>
                      <a:moveTo>
                        <a:pt x="140232" y="82285"/>
                      </a:moveTo>
                      <a:lnTo>
                        <a:pt x="140232" y="87440"/>
                      </a:lnTo>
                      <a:lnTo>
                        <a:pt x="135077" y="87440"/>
                      </a:lnTo>
                      <a:lnTo>
                        <a:pt x="135077" y="82285"/>
                      </a:lnTo>
                      <a:close/>
                      <a:moveTo>
                        <a:pt x="145971" y="82285"/>
                      </a:moveTo>
                      <a:lnTo>
                        <a:pt x="145971" y="87440"/>
                      </a:lnTo>
                      <a:lnTo>
                        <a:pt x="140804" y="87440"/>
                      </a:lnTo>
                      <a:lnTo>
                        <a:pt x="140804" y="82285"/>
                      </a:lnTo>
                      <a:close/>
                      <a:moveTo>
                        <a:pt x="48518" y="82285"/>
                      </a:moveTo>
                      <a:lnTo>
                        <a:pt x="48518" y="87452"/>
                      </a:lnTo>
                      <a:lnTo>
                        <a:pt x="43351" y="87452"/>
                      </a:lnTo>
                      <a:lnTo>
                        <a:pt x="43351" y="82285"/>
                      </a:lnTo>
                      <a:close/>
                      <a:moveTo>
                        <a:pt x="54245" y="82285"/>
                      </a:moveTo>
                      <a:lnTo>
                        <a:pt x="54245" y="87452"/>
                      </a:lnTo>
                      <a:lnTo>
                        <a:pt x="49090" y="87452"/>
                      </a:lnTo>
                      <a:lnTo>
                        <a:pt x="49090" y="82285"/>
                      </a:lnTo>
                      <a:close/>
                      <a:moveTo>
                        <a:pt x="59972" y="82285"/>
                      </a:moveTo>
                      <a:lnTo>
                        <a:pt x="59972" y="87452"/>
                      </a:lnTo>
                      <a:lnTo>
                        <a:pt x="54817" y="87452"/>
                      </a:lnTo>
                      <a:lnTo>
                        <a:pt x="54817" y="82285"/>
                      </a:lnTo>
                      <a:close/>
                      <a:moveTo>
                        <a:pt x="65711" y="82285"/>
                      </a:moveTo>
                      <a:lnTo>
                        <a:pt x="65711" y="87452"/>
                      </a:lnTo>
                      <a:lnTo>
                        <a:pt x="60555" y="87452"/>
                      </a:lnTo>
                      <a:lnTo>
                        <a:pt x="60555" y="82285"/>
                      </a:lnTo>
                      <a:close/>
                      <a:moveTo>
                        <a:pt x="71438" y="82285"/>
                      </a:moveTo>
                      <a:lnTo>
                        <a:pt x="71438" y="87452"/>
                      </a:lnTo>
                      <a:lnTo>
                        <a:pt x="66282" y="87452"/>
                      </a:lnTo>
                      <a:lnTo>
                        <a:pt x="66282" y="82285"/>
                      </a:lnTo>
                      <a:close/>
                      <a:moveTo>
                        <a:pt x="77177" y="82285"/>
                      </a:moveTo>
                      <a:lnTo>
                        <a:pt x="77177" y="87452"/>
                      </a:lnTo>
                      <a:lnTo>
                        <a:pt x="72009" y="87452"/>
                      </a:lnTo>
                      <a:lnTo>
                        <a:pt x="72009" y="82285"/>
                      </a:lnTo>
                      <a:close/>
                      <a:moveTo>
                        <a:pt x="82904" y="82285"/>
                      </a:moveTo>
                      <a:lnTo>
                        <a:pt x="82904" y="87452"/>
                      </a:lnTo>
                      <a:lnTo>
                        <a:pt x="77748" y="87452"/>
                      </a:lnTo>
                      <a:lnTo>
                        <a:pt x="77748" y="82285"/>
                      </a:lnTo>
                      <a:close/>
                      <a:moveTo>
                        <a:pt x="88642" y="82285"/>
                      </a:moveTo>
                      <a:lnTo>
                        <a:pt x="88630" y="87452"/>
                      </a:lnTo>
                      <a:lnTo>
                        <a:pt x="83487" y="87452"/>
                      </a:lnTo>
                      <a:lnTo>
                        <a:pt x="83487" y="82285"/>
                      </a:lnTo>
                      <a:close/>
                      <a:moveTo>
                        <a:pt x="94369" y="82285"/>
                      </a:moveTo>
                      <a:lnTo>
                        <a:pt x="94369" y="87464"/>
                      </a:lnTo>
                      <a:lnTo>
                        <a:pt x="89202" y="87464"/>
                      </a:lnTo>
                      <a:lnTo>
                        <a:pt x="89202" y="82285"/>
                      </a:lnTo>
                      <a:close/>
                      <a:moveTo>
                        <a:pt x="100096" y="82285"/>
                      </a:moveTo>
                      <a:lnTo>
                        <a:pt x="100096" y="87464"/>
                      </a:lnTo>
                      <a:lnTo>
                        <a:pt x="94941" y="87464"/>
                      </a:lnTo>
                      <a:lnTo>
                        <a:pt x="94941" y="82285"/>
                      </a:lnTo>
                      <a:close/>
                      <a:moveTo>
                        <a:pt x="105823" y="82285"/>
                      </a:moveTo>
                      <a:lnTo>
                        <a:pt x="105823" y="87464"/>
                      </a:lnTo>
                      <a:lnTo>
                        <a:pt x="100668" y="87464"/>
                      </a:lnTo>
                      <a:lnTo>
                        <a:pt x="100668" y="82285"/>
                      </a:lnTo>
                      <a:close/>
                      <a:moveTo>
                        <a:pt x="111562" y="82285"/>
                      </a:moveTo>
                      <a:lnTo>
                        <a:pt x="111562" y="87464"/>
                      </a:lnTo>
                      <a:lnTo>
                        <a:pt x="106406" y="87464"/>
                      </a:lnTo>
                      <a:lnTo>
                        <a:pt x="106406" y="82285"/>
                      </a:lnTo>
                      <a:close/>
                      <a:moveTo>
                        <a:pt x="117289" y="82285"/>
                      </a:moveTo>
                      <a:lnTo>
                        <a:pt x="117289" y="87464"/>
                      </a:lnTo>
                      <a:lnTo>
                        <a:pt x="112133" y="87464"/>
                      </a:lnTo>
                      <a:lnTo>
                        <a:pt x="112133" y="82285"/>
                      </a:lnTo>
                      <a:close/>
                      <a:moveTo>
                        <a:pt x="123028" y="82285"/>
                      </a:moveTo>
                      <a:lnTo>
                        <a:pt x="123028" y="87464"/>
                      </a:lnTo>
                      <a:lnTo>
                        <a:pt x="117860" y="87464"/>
                      </a:lnTo>
                      <a:lnTo>
                        <a:pt x="117860" y="82285"/>
                      </a:lnTo>
                      <a:close/>
                      <a:moveTo>
                        <a:pt x="128754" y="82285"/>
                      </a:moveTo>
                      <a:lnTo>
                        <a:pt x="128754" y="87464"/>
                      </a:lnTo>
                      <a:lnTo>
                        <a:pt x="123599" y="87464"/>
                      </a:lnTo>
                      <a:lnTo>
                        <a:pt x="123599" y="82285"/>
                      </a:lnTo>
                      <a:close/>
                      <a:moveTo>
                        <a:pt x="8394" y="88011"/>
                      </a:moveTo>
                      <a:lnTo>
                        <a:pt x="8394" y="93167"/>
                      </a:lnTo>
                      <a:lnTo>
                        <a:pt x="3239" y="93167"/>
                      </a:lnTo>
                      <a:lnTo>
                        <a:pt x="3239" y="88011"/>
                      </a:lnTo>
                      <a:close/>
                      <a:moveTo>
                        <a:pt x="14133" y="88011"/>
                      </a:moveTo>
                      <a:lnTo>
                        <a:pt x="14133" y="93167"/>
                      </a:lnTo>
                      <a:lnTo>
                        <a:pt x="8966" y="93167"/>
                      </a:lnTo>
                      <a:lnTo>
                        <a:pt x="8966" y="88011"/>
                      </a:lnTo>
                      <a:close/>
                      <a:moveTo>
                        <a:pt x="25587" y="88011"/>
                      </a:moveTo>
                      <a:lnTo>
                        <a:pt x="25587" y="93167"/>
                      </a:lnTo>
                      <a:lnTo>
                        <a:pt x="20431" y="93167"/>
                      </a:lnTo>
                      <a:lnTo>
                        <a:pt x="20431" y="88011"/>
                      </a:lnTo>
                      <a:close/>
                      <a:moveTo>
                        <a:pt x="134505" y="88011"/>
                      </a:moveTo>
                      <a:lnTo>
                        <a:pt x="134505" y="93167"/>
                      </a:lnTo>
                      <a:lnTo>
                        <a:pt x="129350" y="93167"/>
                      </a:lnTo>
                      <a:lnTo>
                        <a:pt x="129350" y="88011"/>
                      </a:lnTo>
                      <a:close/>
                      <a:moveTo>
                        <a:pt x="145971" y="88011"/>
                      </a:moveTo>
                      <a:lnTo>
                        <a:pt x="145971" y="93167"/>
                      </a:lnTo>
                      <a:lnTo>
                        <a:pt x="140804" y="93167"/>
                      </a:lnTo>
                      <a:lnTo>
                        <a:pt x="140804" y="88011"/>
                      </a:lnTo>
                      <a:close/>
                      <a:moveTo>
                        <a:pt x="19860" y="88011"/>
                      </a:moveTo>
                      <a:lnTo>
                        <a:pt x="19860" y="93179"/>
                      </a:lnTo>
                      <a:lnTo>
                        <a:pt x="14705" y="93179"/>
                      </a:lnTo>
                      <a:lnTo>
                        <a:pt x="14705" y="88011"/>
                      </a:lnTo>
                      <a:close/>
                      <a:moveTo>
                        <a:pt x="31326" y="88011"/>
                      </a:moveTo>
                      <a:lnTo>
                        <a:pt x="31326" y="93179"/>
                      </a:lnTo>
                      <a:lnTo>
                        <a:pt x="26158" y="93179"/>
                      </a:lnTo>
                      <a:lnTo>
                        <a:pt x="26158" y="88011"/>
                      </a:lnTo>
                      <a:close/>
                      <a:moveTo>
                        <a:pt x="37053" y="88011"/>
                      </a:moveTo>
                      <a:lnTo>
                        <a:pt x="37053" y="93179"/>
                      </a:lnTo>
                      <a:lnTo>
                        <a:pt x="31897" y="93179"/>
                      </a:lnTo>
                      <a:lnTo>
                        <a:pt x="31897" y="88011"/>
                      </a:lnTo>
                      <a:close/>
                      <a:moveTo>
                        <a:pt x="42791" y="88011"/>
                      </a:moveTo>
                      <a:lnTo>
                        <a:pt x="42779" y="93179"/>
                      </a:lnTo>
                      <a:lnTo>
                        <a:pt x="37636" y="93179"/>
                      </a:lnTo>
                      <a:lnTo>
                        <a:pt x="37636" y="88011"/>
                      </a:lnTo>
                      <a:close/>
                      <a:moveTo>
                        <a:pt x="48518" y="88011"/>
                      </a:moveTo>
                      <a:lnTo>
                        <a:pt x="48518" y="93179"/>
                      </a:lnTo>
                      <a:lnTo>
                        <a:pt x="43351" y="93179"/>
                      </a:lnTo>
                      <a:lnTo>
                        <a:pt x="43351" y="88011"/>
                      </a:lnTo>
                      <a:close/>
                      <a:moveTo>
                        <a:pt x="54245" y="88011"/>
                      </a:moveTo>
                      <a:lnTo>
                        <a:pt x="54245" y="93179"/>
                      </a:lnTo>
                      <a:lnTo>
                        <a:pt x="49090" y="93179"/>
                      </a:lnTo>
                      <a:lnTo>
                        <a:pt x="49090" y="88011"/>
                      </a:lnTo>
                      <a:close/>
                      <a:moveTo>
                        <a:pt x="59972" y="88011"/>
                      </a:moveTo>
                      <a:lnTo>
                        <a:pt x="59972" y="93179"/>
                      </a:lnTo>
                      <a:lnTo>
                        <a:pt x="54817" y="93179"/>
                      </a:lnTo>
                      <a:lnTo>
                        <a:pt x="54817" y="88011"/>
                      </a:lnTo>
                      <a:close/>
                      <a:moveTo>
                        <a:pt x="65711" y="88011"/>
                      </a:moveTo>
                      <a:lnTo>
                        <a:pt x="65711" y="93179"/>
                      </a:lnTo>
                      <a:lnTo>
                        <a:pt x="60555" y="93179"/>
                      </a:lnTo>
                      <a:lnTo>
                        <a:pt x="60555" y="88011"/>
                      </a:lnTo>
                      <a:close/>
                      <a:moveTo>
                        <a:pt x="71438" y="88011"/>
                      </a:moveTo>
                      <a:lnTo>
                        <a:pt x="71438" y="93179"/>
                      </a:lnTo>
                      <a:lnTo>
                        <a:pt x="66282" y="93179"/>
                      </a:lnTo>
                      <a:lnTo>
                        <a:pt x="66282" y="88011"/>
                      </a:lnTo>
                      <a:close/>
                      <a:moveTo>
                        <a:pt x="140232" y="88011"/>
                      </a:moveTo>
                      <a:lnTo>
                        <a:pt x="140232" y="93179"/>
                      </a:lnTo>
                      <a:lnTo>
                        <a:pt x="135077" y="93179"/>
                      </a:lnTo>
                      <a:lnTo>
                        <a:pt x="135077" y="88011"/>
                      </a:lnTo>
                      <a:close/>
                      <a:moveTo>
                        <a:pt x="77177" y="88011"/>
                      </a:moveTo>
                      <a:lnTo>
                        <a:pt x="77177" y="93191"/>
                      </a:lnTo>
                      <a:lnTo>
                        <a:pt x="72009" y="93191"/>
                      </a:lnTo>
                      <a:lnTo>
                        <a:pt x="72009" y="88011"/>
                      </a:lnTo>
                      <a:close/>
                      <a:moveTo>
                        <a:pt x="82904" y="88011"/>
                      </a:moveTo>
                      <a:lnTo>
                        <a:pt x="82904" y="93191"/>
                      </a:lnTo>
                      <a:lnTo>
                        <a:pt x="77748" y="93191"/>
                      </a:lnTo>
                      <a:lnTo>
                        <a:pt x="77748" y="88011"/>
                      </a:lnTo>
                      <a:close/>
                      <a:moveTo>
                        <a:pt x="88642" y="88011"/>
                      </a:moveTo>
                      <a:lnTo>
                        <a:pt x="88630" y="93191"/>
                      </a:lnTo>
                      <a:lnTo>
                        <a:pt x="83487" y="93191"/>
                      </a:lnTo>
                      <a:lnTo>
                        <a:pt x="83487" y="88011"/>
                      </a:lnTo>
                      <a:close/>
                      <a:moveTo>
                        <a:pt x="94369" y="88011"/>
                      </a:moveTo>
                      <a:lnTo>
                        <a:pt x="94369" y="93191"/>
                      </a:lnTo>
                      <a:lnTo>
                        <a:pt x="89202" y="93191"/>
                      </a:lnTo>
                      <a:lnTo>
                        <a:pt x="89202" y="88011"/>
                      </a:lnTo>
                      <a:close/>
                      <a:moveTo>
                        <a:pt x="100096" y="88011"/>
                      </a:moveTo>
                      <a:lnTo>
                        <a:pt x="100096" y="93191"/>
                      </a:lnTo>
                      <a:lnTo>
                        <a:pt x="94941" y="93191"/>
                      </a:lnTo>
                      <a:lnTo>
                        <a:pt x="94941" y="88011"/>
                      </a:lnTo>
                      <a:close/>
                      <a:moveTo>
                        <a:pt x="105823" y="88011"/>
                      </a:moveTo>
                      <a:lnTo>
                        <a:pt x="105823" y="93191"/>
                      </a:lnTo>
                      <a:lnTo>
                        <a:pt x="100668" y="93191"/>
                      </a:lnTo>
                      <a:lnTo>
                        <a:pt x="100668" y="88011"/>
                      </a:lnTo>
                      <a:close/>
                      <a:moveTo>
                        <a:pt x="111562" y="88011"/>
                      </a:moveTo>
                      <a:lnTo>
                        <a:pt x="111562" y="93191"/>
                      </a:lnTo>
                      <a:lnTo>
                        <a:pt x="106406" y="93191"/>
                      </a:lnTo>
                      <a:lnTo>
                        <a:pt x="106406" y="88011"/>
                      </a:lnTo>
                      <a:close/>
                      <a:moveTo>
                        <a:pt x="117289" y="88011"/>
                      </a:moveTo>
                      <a:lnTo>
                        <a:pt x="117289" y="93191"/>
                      </a:lnTo>
                      <a:lnTo>
                        <a:pt x="112133" y="93191"/>
                      </a:lnTo>
                      <a:lnTo>
                        <a:pt x="112133" y="88011"/>
                      </a:lnTo>
                      <a:close/>
                      <a:moveTo>
                        <a:pt x="123028" y="88011"/>
                      </a:moveTo>
                      <a:lnTo>
                        <a:pt x="123028" y="93203"/>
                      </a:lnTo>
                      <a:lnTo>
                        <a:pt x="117860" y="93203"/>
                      </a:lnTo>
                      <a:lnTo>
                        <a:pt x="117860" y="88011"/>
                      </a:lnTo>
                      <a:close/>
                      <a:moveTo>
                        <a:pt x="128754" y="88011"/>
                      </a:moveTo>
                      <a:lnTo>
                        <a:pt x="128754" y="93203"/>
                      </a:lnTo>
                      <a:lnTo>
                        <a:pt x="123599" y="93203"/>
                      </a:lnTo>
                      <a:lnTo>
                        <a:pt x="123599" y="88011"/>
                      </a:lnTo>
                      <a:close/>
                      <a:moveTo>
                        <a:pt x="8394" y="93738"/>
                      </a:moveTo>
                      <a:lnTo>
                        <a:pt x="8394" y="98894"/>
                      </a:lnTo>
                      <a:lnTo>
                        <a:pt x="3239" y="98894"/>
                      </a:lnTo>
                      <a:lnTo>
                        <a:pt x="3239" y="93738"/>
                      </a:lnTo>
                      <a:close/>
                      <a:moveTo>
                        <a:pt x="14133" y="93738"/>
                      </a:moveTo>
                      <a:lnTo>
                        <a:pt x="14133" y="98906"/>
                      </a:lnTo>
                      <a:lnTo>
                        <a:pt x="8966" y="98906"/>
                      </a:lnTo>
                      <a:lnTo>
                        <a:pt x="8966" y="93738"/>
                      </a:lnTo>
                      <a:close/>
                      <a:moveTo>
                        <a:pt x="19860" y="93738"/>
                      </a:moveTo>
                      <a:lnTo>
                        <a:pt x="19860" y="98906"/>
                      </a:lnTo>
                      <a:lnTo>
                        <a:pt x="14705" y="98906"/>
                      </a:lnTo>
                      <a:lnTo>
                        <a:pt x="14705" y="93738"/>
                      </a:lnTo>
                      <a:close/>
                      <a:moveTo>
                        <a:pt x="25587" y="93738"/>
                      </a:moveTo>
                      <a:lnTo>
                        <a:pt x="25587" y="98906"/>
                      </a:lnTo>
                      <a:lnTo>
                        <a:pt x="20431" y="98906"/>
                      </a:lnTo>
                      <a:lnTo>
                        <a:pt x="20431" y="93738"/>
                      </a:lnTo>
                      <a:close/>
                      <a:moveTo>
                        <a:pt x="31326" y="93738"/>
                      </a:moveTo>
                      <a:lnTo>
                        <a:pt x="31326" y="98906"/>
                      </a:lnTo>
                      <a:lnTo>
                        <a:pt x="26158" y="98906"/>
                      </a:lnTo>
                      <a:lnTo>
                        <a:pt x="26158" y="93738"/>
                      </a:lnTo>
                      <a:close/>
                      <a:moveTo>
                        <a:pt x="37053" y="93738"/>
                      </a:moveTo>
                      <a:lnTo>
                        <a:pt x="37053" y="98906"/>
                      </a:lnTo>
                      <a:lnTo>
                        <a:pt x="31897" y="98906"/>
                      </a:lnTo>
                      <a:lnTo>
                        <a:pt x="31897" y="93738"/>
                      </a:lnTo>
                      <a:close/>
                      <a:moveTo>
                        <a:pt x="42791" y="93738"/>
                      </a:moveTo>
                      <a:lnTo>
                        <a:pt x="42779" y="98906"/>
                      </a:lnTo>
                      <a:lnTo>
                        <a:pt x="37636" y="98906"/>
                      </a:lnTo>
                      <a:lnTo>
                        <a:pt x="37636" y="93738"/>
                      </a:lnTo>
                      <a:close/>
                      <a:moveTo>
                        <a:pt x="48518" y="93738"/>
                      </a:moveTo>
                      <a:lnTo>
                        <a:pt x="48518" y="98906"/>
                      </a:lnTo>
                      <a:lnTo>
                        <a:pt x="43351" y="98906"/>
                      </a:lnTo>
                      <a:lnTo>
                        <a:pt x="43351" y="93738"/>
                      </a:lnTo>
                      <a:close/>
                      <a:moveTo>
                        <a:pt x="54245" y="93738"/>
                      </a:moveTo>
                      <a:lnTo>
                        <a:pt x="54245" y="98906"/>
                      </a:lnTo>
                      <a:lnTo>
                        <a:pt x="49090" y="98906"/>
                      </a:lnTo>
                      <a:lnTo>
                        <a:pt x="49090" y="93738"/>
                      </a:lnTo>
                      <a:close/>
                      <a:moveTo>
                        <a:pt x="134505" y="93738"/>
                      </a:moveTo>
                      <a:lnTo>
                        <a:pt x="134505" y="98906"/>
                      </a:lnTo>
                      <a:lnTo>
                        <a:pt x="129350" y="98906"/>
                      </a:lnTo>
                      <a:lnTo>
                        <a:pt x="129350" y="93738"/>
                      </a:lnTo>
                      <a:close/>
                      <a:moveTo>
                        <a:pt x="140232" y="93738"/>
                      </a:moveTo>
                      <a:lnTo>
                        <a:pt x="140232" y="98906"/>
                      </a:lnTo>
                      <a:lnTo>
                        <a:pt x="135077" y="98906"/>
                      </a:lnTo>
                      <a:lnTo>
                        <a:pt x="135077" y="93738"/>
                      </a:lnTo>
                      <a:close/>
                      <a:moveTo>
                        <a:pt x="145971" y="93738"/>
                      </a:moveTo>
                      <a:lnTo>
                        <a:pt x="145971" y="98906"/>
                      </a:lnTo>
                      <a:lnTo>
                        <a:pt x="140804" y="98906"/>
                      </a:lnTo>
                      <a:lnTo>
                        <a:pt x="140804" y="93738"/>
                      </a:lnTo>
                      <a:close/>
                      <a:moveTo>
                        <a:pt x="59972" y="93738"/>
                      </a:moveTo>
                      <a:lnTo>
                        <a:pt x="59972" y="98918"/>
                      </a:lnTo>
                      <a:lnTo>
                        <a:pt x="54817" y="98918"/>
                      </a:lnTo>
                      <a:lnTo>
                        <a:pt x="54817" y="93738"/>
                      </a:lnTo>
                      <a:close/>
                      <a:moveTo>
                        <a:pt x="65711" y="93738"/>
                      </a:moveTo>
                      <a:lnTo>
                        <a:pt x="65711" y="98918"/>
                      </a:lnTo>
                      <a:lnTo>
                        <a:pt x="60555" y="98918"/>
                      </a:lnTo>
                      <a:lnTo>
                        <a:pt x="60555" y="93738"/>
                      </a:lnTo>
                      <a:close/>
                      <a:moveTo>
                        <a:pt x="71438" y="93738"/>
                      </a:moveTo>
                      <a:lnTo>
                        <a:pt x="71438" y="98918"/>
                      </a:lnTo>
                      <a:lnTo>
                        <a:pt x="66282" y="98918"/>
                      </a:lnTo>
                      <a:lnTo>
                        <a:pt x="66282" y="93738"/>
                      </a:lnTo>
                      <a:close/>
                      <a:moveTo>
                        <a:pt x="77177" y="93738"/>
                      </a:moveTo>
                      <a:lnTo>
                        <a:pt x="77177" y="98918"/>
                      </a:lnTo>
                      <a:lnTo>
                        <a:pt x="72009" y="98918"/>
                      </a:lnTo>
                      <a:lnTo>
                        <a:pt x="72009" y="93738"/>
                      </a:lnTo>
                      <a:close/>
                      <a:moveTo>
                        <a:pt x="82904" y="93738"/>
                      </a:moveTo>
                      <a:lnTo>
                        <a:pt x="82904" y="98918"/>
                      </a:lnTo>
                      <a:lnTo>
                        <a:pt x="77748" y="98918"/>
                      </a:lnTo>
                      <a:lnTo>
                        <a:pt x="77748" y="93738"/>
                      </a:lnTo>
                      <a:close/>
                      <a:moveTo>
                        <a:pt x="88642" y="93738"/>
                      </a:moveTo>
                      <a:lnTo>
                        <a:pt x="88630" y="98918"/>
                      </a:lnTo>
                      <a:lnTo>
                        <a:pt x="83487" y="98918"/>
                      </a:lnTo>
                      <a:lnTo>
                        <a:pt x="83487" y="93738"/>
                      </a:lnTo>
                      <a:close/>
                      <a:moveTo>
                        <a:pt x="94369" y="93738"/>
                      </a:moveTo>
                      <a:lnTo>
                        <a:pt x="94369" y="98918"/>
                      </a:lnTo>
                      <a:lnTo>
                        <a:pt x="89202" y="98918"/>
                      </a:lnTo>
                      <a:lnTo>
                        <a:pt x="89202" y="93738"/>
                      </a:lnTo>
                      <a:close/>
                      <a:moveTo>
                        <a:pt x="100096" y="93738"/>
                      </a:moveTo>
                      <a:lnTo>
                        <a:pt x="100096" y="98918"/>
                      </a:lnTo>
                      <a:lnTo>
                        <a:pt x="94941" y="98918"/>
                      </a:lnTo>
                      <a:lnTo>
                        <a:pt x="94941" y="93738"/>
                      </a:lnTo>
                      <a:close/>
                      <a:moveTo>
                        <a:pt x="105823" y="93738"/>
                      </a:moveTo>
                      <a:lnTo>
                        <a:pt x="105823" y="98929"/>
                      </a:lnTo>
                      <a:lnTo>
                        <a:pt x="100668" y="98929"/>
                      </a:lnTo>
                      <a:lnTo>
                        <a:pt x="100668" y="93738"/>
                      </a:lnTo>
                      <a:close/>
                      <a:moveTo>
                        <a:pt x="111562" y="93738"/>
                      </a:moveTo>
                      <a:lnTo>
                        <a:pt x="111562" y="98929"/>
                      </a:lnTo>
                      <a:lnTo>
                        <a:pt x="106406" y="98929"/>
                      </a:lnTo>
                      <a:lnTo>
                        <a:pt x="106406" y="93738"/>
                      </a:lnTo>
                      <a:close/>
                      <a:moveTo>
                        <a:pt x="117289" y="93738"/>
                      </a:moveTo>
                      <a:lnTo>
                        <a:pt x="117289" y="98929"/>
                      </a:lnTo>
                      <a:lnTo>
                        <a:pt x="112133" y="98929"/>
                      </a:lnTo>
                      <a:lnTo>
                        <a:pt x="112133" y="93738"/>
                      </a:lnTo>
                      <a:close/>
                      <a:moveTo>
                        <a:pt x="123028" y="93738"/>
                      </a:moveTo>
                      <a:lnTo>
                        <a:pt x="123028" y="98929"/>
                      </a:lnTo>
                      <a:lnTo>
                        <a:pt x="117860" y="98929"/>
                      </a:lnTo>
                      <a:lnTo>
                        <a:pt x="117860" y="93738"/>
                      </a:lnTo>
                      <a:close/>
                      <a:moveTo>
                        <a:pt x="128754" y="93738"/>
                      </a:moveTo>
                      <a:lnTo>
                        <a:pt x="128754" y="98929"/>
                      </a:lnTo>
                      <a:lnTo>
                        <a:pt x="123599" y="98929"/>
                      </a:lnTo>
                      <a:lnTo>
                        <a:pt x="123599" y="93738"/>
                      </a:lnTo>
                      <a:close/>
                      <a:moveTo>
                        <a:pt x="8394" y="99477"/>
                      </a:moveTo>
                      <a:lnTo>
                        <a:pt x="8394" y="104621"/>
                      </a:lnTo>
                      <a:lnTo>
                        <a:pt x="3239" y="104621"/>
                      </a:lnTo>
                      <a:lnTo>
                        <a:pt x="3239" y="99477"/>
                      </a:lnTo>
                      <a:close/>
                      <a:moveTo>
                        <a:pt x="14133" y="99477"/>
                      </a:moveTo>
                      <a:lnTo>
                        <a:pt x="14133" y="104633"/>
                      </a:lnTo>
                      <a:lnTo>
                        <a:pt x="8966" y="104633"/>
                      </a:lnTo>
                      <a:lnTo>
                        <a:pt x="8966" y="99477"/>
                      </a:lnTo>
                      <a:close/>
                      <a:moveTo>
                        <a:pt x="19860" y="99477"/>
                      </a:moveTo>
                      <a:lnTo>
                        <a:pt x="19860" y="104633"/>
                      </a:lnTo>
                      <a:lnTo>
                        <a:pt x="14705" y="104633"/>
                      </a:lnTo>
                      <a:lnTo>
                        <a:pt x="14705" y="99477"/>
                      </a:lnTo>
                      <a:close/>
                      <a:moveTo>
                        <a:pt x="25587" y="99477"/>
                      </a:moveTo>
                      <a:lnTo>
                        <a:pt x="25587" y="104633"/>
                      </a:lnTo>
                      <a:lnTo>
                        <a:pt x="20431" y="104633"/>
                      </a:lnTo>
                      <a:lnTo>
                        <a:pt x="20431" y="99477"/>
                      </a:lnTo>
                      <a:close/>
                      <a:moveTo>
                        <a:pt x="31326" y="99477"/>
                      </a:moveTo>
                      <a:lnTo>
                        <a:pt x="31326" y="104633"/>
                      </a:lnTo>
                      <a:lnTo>
                        <a:pt x="26158" y="104633"/>
                      </a:lnTo>
                      <a:lnTo>
                        <a:pt x="26158" y="99477"/>
                      </a:lnTo>
                      <a:close/>
                      <a:moveTo>
                        <a:pt x="37053" y="99477"/>
                      </a:moveTo>
                      <a:lnTo>
                        <a:pt x="37053" y="104633"/>
                      </a:lnTo>
                      <a:lnTo>
                        <a:pt x="31897" y="104633"/>
                      </a:lnTo>
                      <a:lnTo>
                        <a:pt x="31897" y="99477"/>
                      </a:lnTo>
                      <a:close/>
                      <a:moveTo>
                        <a:pt x="134505" y="99477"/>
                      </a:moveTo>
                      <a:lnTo>
                        <a:pt x="134505" y="104633"/>
                      </a:lnTo>
                      <a:lnTo>
                        <a:pt x="129350" y="104633"/>
                      </a:lnTo>
                      <a:lnTo>
                        <a:pt x="129350" y="99477"/>
                      </a:lnTo>
                      <a:close/>
                      <a:moveTo>
                        <a:pt x="140232" y="99477"/>
                      </a:moveTo>
                      <a:lnTo>
                        <a:pt x="140232" y="104633"/>
                      </a:lnTo>
                      <a:lnTo>
                        <a:pt x="135077" y="104633"/>
                      </a:lnTo>
                      <a:lnTo>
                        <a:pt x="135077" y="99477"/>
                      </a:lnTo>
                      <a:close/>
                      <a:moveTo>
                        <a:pt x="145971" y="99477"/>
                      </a:moveTo>
                      <a:lnTo>
                        <a:pt x="145971" y="104633"/>
                      </a:lnTo>
                      <a:lnTo>
                        <a:pt x="140804" y="104633"/>
                      </a:lnTo>
                      <a:lnTo>
                        <a:pt x="140804" y="99477"/>
                      </a:lnTo>
                      <a:close/>
                      <a:moveTo>
                        <a:pt x="42791" y="99477"/>
                      </a:moveTo>
                      <a:lnTo>
                        <a:pt x="42779" y="104644"/>
                      </a:lnTo>
                      <a:lnTo>
                        <a:pt x="37636" y="104644"/>
                      </a:lnTo>
                      <a:lnTo>
                        <a:pt x="37636" y="99477"/>
                      </a:lnTo>
                      <a:close/>
                      <a:moveTo>
                        <a:pt x="48518" y="99477"/>
                      </a:moveTo>
                      <a:lnTo>
                        <a:pt x="48518" y="104644"/>
                      </a:lnTo>
                      <a:lnTo>
                        <a:pt x="43351" y="104644"/>
                      </a:lnTo>
                      <a:lnTo>
                        <a:pt x="43351" y="99477"/>
                      </a:lnTo>
                      <a:close/>
                      <a:moveTo>
                        <a:pt x="54245" y="99477"/>
                      </a:moveTo>
                      <a:lnTo>
                        <a:pt x="54245" y="104644"/>
                      </a:lnTo>
                      <a:lnTo>
                        <a:pt x="49090" y="104644"/>
                      </a:lnTo>
                      <a:lnTo>
                        <a:pt x="49090" y="99477"/>
                      </a:lnTo>
                      <a:close/>
                      <a:moveTo>
                        <a:pt x="59972" y="99477"/>
                      </a:moveTo>
                      <a:lnTo>
                        <a:pt x="59972" y="104644"/>
                      </a:lnTo>
                      <a:lnTo>
                        <a:pt x="54817" y="104644"/>
                      </a:lnTo>
                      <a:lnTo>
                        <a:pt x="54817" y="99477"/>
                      </a:lnTo>
                      <a:close/>
                      <a:moveTo>
                        <a:pt x="65711" y="99477"/>
                      </a:moveTo>
                      <a:lnTo>
                        <a:pt x="65711" y="104644"/>
                      </a:lnTo>
                      <a:lnTo>
                        <a:pt x="60555" y="104644"/>
                      </a:lnTo>
                      <a:lnTo>
                        <a:pt x="60555" y="99477"/>
                      </a:lnTo>
                      <a:close/>
                      <a:moveTo>
                        <a:pt x="71438" y="99477"/>
                      </a:moveTo>
                      <a:lnTo>
                        <a:pt x="71438" y="104644"/>
                      </a:lnTo>
                      <a:lnTo>
                        <a:pt x="66282" y="104644"/>
                      </a:lnTo>
                      <a:lnTo>
                        <a:pt x="66282" y="99477"/>
                      </a:lnTo>
                      <a:close/>
                      <a:moveTo>
                        <a:pt x="77177" y="99477"/>
                      </a:moveTo>
                      <a:lnTo>
                        <a:pt x="77177" y="104644"/>
                      </a:lnTo>
                      <a:lnTo>
                        <a:pt x="72009" y="104644"/>
                      </a:lnTo>
                      <a:lnTo>
                        <a:pt x="72009" y="99477"/>
                      </a:lnTo>
                      <a:close/>
                      <a:moveTo>
                        <a:pt x="82904" y="99477"/>
                      </a:moveTo>
                      <a:lnTo>
                        <a:pt x="82904" y="104644"/>
                      </a:lnTo>
                      <a:lnTo>
                        <a:pt x="77748" y="104644"/>
                      </a:lnTo>
                      <a:lnTo>
                        <a:pt x="77748" y="99477"/>
                      </a:lnTo>
                      <a:close/>
                      <a:moveTo>
                        <a:pt x="88642" y="99477"/>
                      </a:moveTo>
                      <a:lnTo>
                        <a:pt x="88630" y="104656"/>
                      </a:lnTo>
                      <a:lnTo>
                        <a:pt x="83487" y="104656"/>
                      </a:lnTo>
                      <a:lnTo>
                        <a:pt x="83487" y="99477"/>
                      </a:lnTo>
                      <a:close/>
                      <a:moveTo>
                        <a:pt x="94369" y="99477"/>
                      </a:moveTo>
                      <a:lnTo>
                        <a:pt x="94369" y="104656"/>
                      </a:lnTo>
                      <a:lnTo>
                        <a:pt x="89202" y="104656"/>
                      </a:lnTo>
                      <a:lnTo>
                        <a:pt x="89202" y="99477"/>
                      </a:lnTo>
                      <a:close/>
                      <a:moveTo>
                        <a:pt x="100096" y="99477"/>
                      </a:moveTo>
                      <a:lnTo>
                        <a:pt x="100096" y="104656"/>
                      </a:lnTo>
                      <a:lnTo>
                        <a:pt x="94941" y="104656"/>
                      </a:lnTo>
                      <a:lnTo>
                        <a:pt x="94941" y="99477"/>
                      </a:lnTo>
                      <a:close/>
                      <a:moveTo>
                        <a:pt x="105823" y="99477"/>
                      </a:moveTo>
                      <a:lnTo>
                        <a:pt x="105823" y="104656"/>
                      </a:lnTo>
                      <a:lnTo>
                        <a:pt x="100668" y="104656"/>
                      </a:lnTo>
                      <a:lnTo>
                        <a:pt x="100668" y="99477"/>
                      </a:lnTo>
                      <a:close/>
                      <a:moveTo>
                        <a:pt x="111562" y="99477"/>
                      </a:moveTo>
                      <a:lnTo>
                        <a:pt x="111562" y="104656"/>
                      </a:lnTo>
                      <a:lnTo>
                        <a:pt x="106406" y="104656"/>
                      </a:lnTo>
                      <a:lnTo>
                        <a:pt x="106406" y="99477"/>
                      </a:lnTo>
                      <a:close/>
                      <a:moveTo>
                        <a:pt x="117289" y="99477"/>
                      </a:moveTo>
                      <a:lnTo>
                        <a:pt x="117289" y="104656"/>
                      </a:lnTo>
                      <a:lnTo>
                        <a:pt x="112133" y="104656"/>
                      </a:lnTo>
                      <a:lnTo>
                        <a:pt x="112133" y="99477"/>
                      </a:lnTo>
                      <a:close/>
                      <a:moveTo>
                        <a:pt x="123028" y="99477"/>
                      </a:moveTo>
                      <a:lnTo>
                        <a:pt x="123028" y="104656"/>
                      </a:lnTo>
                      <a:lnTo>
                        <a:pt x="117860" y="104656"/>
                      </a:lnTo>
                      <a:lnTo>
                        <a:pt x="117860" y="99477"/>
                      </a:lnTo>
                      <a:close/>
                      <a:moveTo>
                        <a:pt x="128754" y="99477"/>
                      </a:moveTo>
                      <a:lnTo>
                        <a:pt x="128754" y="104656"/>
                      </a:lnTo>
                      <a:lnTo>
                        <a:pt x="123599" y="104656"/>
                      </a:lnTo>
                      <a:lnTo>
                        <a:pt x="123599" y="99477"/>
                      </a:lnTo>
                      <a:close/>
                      <a:moveTo>
                        <a:pt x="8394" y="105204"/>
                      </a:moveTo>
                      <a:lnTo>
                        <a:pt x="8394" y="110359"/>
                      </a:lnTo>
                      <a:lnTo>
                        <a:pt x="3239" y="110359"/>
                      </a:lnTo>
                      <a:lnTo>
                        <a:pt x="3239" y="105204"/>
                      </a:lnTo>
                      <a:close/>
                      <a:moveTo>
                        <a:pt x="14133" y="105204"/>
                      </a:moveTo>
                      <a:lnTo>
                        <a:pt x="14133" y="110371"/>
                      </a:lnTo>
                      <a:lnTo>
                        <a:pt x="8966" y="110371"/>
                      </a:lnTo>
                      <a:lnTo>
                        <a:pt x="8966" y="105204"/>
                      </a:lnTo>
                      <a:close/>
                      <a:moveTo>
                        <a:pt x="19860" y="105204"/>
                      </a:moveTo>
                      <a:lnTo>
                        <a:pt x="19860" y="110371"/>
                      </a:lnTo>
                      <a:lnTo>
                        <a:pt x="14705" y="110371"/>
                      </a:lnTo>
                      <a:lnTo>
                        <a:pt x="14705" y="105204"/>
                      </a:lnTo>
                      <a:close/>
                      <a:moveTo>
                        <a:pt x="25587" y="105204"/>
                      </a:moveTo>
                      <a:lnTo>
                        <a:pt x="25587" y="110371"/>
                      </a:lnTo>
                      <a:lnTo>
                        <a:pt x="20431" y="110371"/>
                      </a:lnTo>
                      <a:lnTo>
                        <a:pt x="20431" y="105204"/>
                      </a:lnTo>
                      <a:close/>
                      <a:moveTo>
                        <a:pt x="31326" y="105204"/>
                      </a:moveTo>
                      <a:lnTo>
                        <a:pt x="31326" y="110371"/>
                      </a:lnTo>
                      <a:lnTo>
                        <a:pt x="26158" y="110371"/>
                      </a:lnTo>
                      <a:lnTo>
                        <a:pt x="26158" y="105204"/>
                      </a:lnTo>
                      <a:close/>
                      <a:moveTo>
                        <a:pt x="37053" y="105204"/>
                      </a:moveTo>
                      <a:lnTo>
                        <a:pt x="37053" y="110371"/>
                      </a:lnTo>
                      <a:lnTo>
                        <a:pt x="31897" y="110371"/>
                      </a:lnTo>
                      <a:lnTo>
                        <a:pt x="31897" y="105204"/>
                      </a:lnTo>
                      <a:close/>
                      <a:moveTo>
                        <a:pt x="42791" y="105204"/>
                      </a:moveTo>
                      <a:lnTo>
                        <a:pt x="42779" y="110371"/>
                      </a:lnTo>
                      <a:lnTo>
                        <a:pt x="37636" y="110371"/>
                      </a:lnTo>
                      <a:lnTo>
                        <a:pt x="37636" y="105204"/>
                      </a:lnTo>
                      <a:close/>
                      <a:moveTo>
                        <a:pt x="48518" y="105204"/>
                      </a:moveTo>
                      <a:lnTo>
                        <a:pt x="48518" y="110371"/>
                      </a:lnTo>
                      <a:lnTo>
                        <a:pt x="43351" y="110371"/>
                      </a:lnTo>
                      <a:lnTo>
                        <a:pt x="43351" y="105204"/>
                      </a:lnTo>
                      <a:close/>
                      <a:moveTo>
                        <a:pt x="54245" y="105204"/>
                      </a:moveTo>
                      <a:lnTo>
                        <a:pt x="54245" y="110371"/>
                      </a:lnTo>
                      <a:lnTo>
                        <a:pt x="49090" y="110371"/>
                      </a:lnTo>
                      <a:lnTo>
                        <a:pt x="49090" y="105204"/>
                      </a:lnTo>
                      <a:close/>
                      <a:moveTo>
                        <a:pt x="59972" y="105204"/>
                      </a:moveTo>
                      <a:lnTo>
                        <a:pt x="59972" y="110371"/>
                      </a:lnTo>
                      <a:lnTo>
                        <a:pt x="54817" y="110371"/>
                      </a:lnTo>
                      <a:lnTo>
                        <a:pt x="54817" y="105204"/>
                      </a:lnTo>
                      <a:close/>
                      <a:moveTo>
                        <a:pt x="65711" y="105204"/>
                      </a:moveTo>
                      <a:lnTo>
                        <a:pt x="65711" y="110371"/>
                      </a:lnTo>
                      <a:lnTo>
                        <a:pt x="60555" y="110371"/>
                      </a:lnTo>
                      <a:lnTo>
                        <a:pt x="60555" y="105204"/>
                      </a:lnTo>
                      <a:close/>
                      <a:moveTo>
                        <a:pt x="134505" y="105204"/>
                      </a:moveTo>
                      <a:lnTo>
                        <a:pt x="134505" y="110371"/>
                      </a:lnTo>
                      <a:lnTo>
                        <a:pt x="129350" y="110371"/>
                      </a:lnTo>
                      <a:lnTo>
                        <a:pt x="129350" y="105204"/>
                      </a:lnTo>
                      <a:close/>
                      <a:moveTo>
                        <a:pt x="140232" y="105204"/>
                      </a:moveTo>
                      <a:lnTo>
                        <a:pt x="140232" y="110371"/>
                      </a:lnTo>
                      <a:lnTo>
                        <a:pt x="135077" y="110371"/>
                      </a:lnTo>
                      <a:lnTo>
                        <a:pt x="135077" y="105204"/>
                      </a:lnTo>
                      <a:close/>
                      <a:moveTo>
                        <a:pt x="145971" y="105204"/>
                      </a:moveTo>
                      <a:lnTo>
                        <a:pt x="145971" y="110371"/>
                      </a:lnTo>
                      <a:lnTo>
                        <a:pt x="140804" y="110371"/>
                      </a:lnTo>
                      <a:lnTo>
                        <a:pt x="140804" y="105204"/>
                      </a:lnTo>
                      <a:close/>
                      <a:moveTo>
                        <a:pt x="71438" y="105204"/>
                      </a:moveTo>
                      <a:lnTo>
                        <a:pt x="71438" y="110383"/>
                      </a:lnTo>
                      <a:lnTo>
                        <a:pt x="66282" y="110383"/>
                      </a:lnTo>
                      <a:lnTo>
                        <a:pt x="66282" y="105204"/>
                      </a:lnTo>
                      <a:close/>
                      <a:moveTo>
                        <a:pt x="77177" y="105204"/>
                      </a:moveTo>
                      <a:lnTo>
                        <a:pt x="77177" y="110383"/>
                      </a:lnTo>
                      <a:lnTo>
                        <a:pt x="72009" y="110383"/>
                      </a:lnTo>
                      <a:lnTo>
                        <a:pt x="72009" y="105204"/>
                      </a:lnTo>
                      <a:close/>
                      <a:moveTo>
                        <a:pt x="82904" y="105204"/>
                      </a:moveTo>
                      <a:lnTo>
                        <a:pt x="82904" y="110383"/>
                      </a:lnTo>
                      <a:lnTo>
                        <a:pt x="77748" y="110383"/>
                      </a:lnTo>
                      <a:lnTo>
                        <a:pt x="77748" y="105204"/>
                      </a:lnTo>
                      <a:close/>
                      <a:moveTo>
                        <a:pt x="88642" y="105204"/>
                      </a:moveTo>
                      <a:lnTo>
                        <a:pt x="88630" y="110383"/>
                      </a:lnTo>
                      <a:lnTo>
                        <a:pt x="83487" y="110383"/>
                      </a:lnTo>
                      <a:lnTo>
                        <a:pt x="83487" y="105204"/>
                      </a:lnTo>
                      <a:close/>
                      <a:moveTo>
                        <a:pt x="94369" y="105204"/>
                      </a:moveTo>
                      <a:lnTo>
                        <a:pt x="94369" y="110383"/>
                      </a:lnTo>
                      <a:lnTo>
                        <a:pt x="89202" y="110383"/>
                      </a:lnTo>
                      <a:lnTo>
                        <a:pt x="89202" y="105204"/>
                      </a:lnTo>
                      <a:close/>
                      <a:moveTo>
                        <a:pt x="100096" y="105204"/>
                      </a:moveTo>
                      <a:lnTo>
                        <a:pt x="100096" y="110383"/>
                      </a:lnTo>
                      <a:lnTo>
                        <a:pt x="94941" y="110383"/>
                      </a:lnTo>
                      <a:lnTo>
                        <a:pt x="94941" y="105204"/>
                      </a:lnTo>
                      <a:close/>
                      <a:moveTo>
                        <a:pt x="105823" y="105204"/>
                      </a:moveTo>
                      <a:lnTo>
                        <a:pt x="105823" y="110383"/>
                      </a:lnTo>
                      <a:lnTo>
                        <a:pt x="100668" y="110383"/>
                      </a:lnTo>
                      <a:lnTo>
                        <a:pt x="100668" y="105204"/>
                      </a:lnTo>
                      <a:close/>
                      <a:moveTo>
                        <a:pt x="111562" y="105204"/>
                      </a:moveTo>
                      <a:lnTo>
                        <a:pt x="111562" y="110383"/>
                      </a:lnTo>
                      <a:lnTo>
                        <a:pt x="106406" y="110383"/>
                      </a:lnTo>
                      <a:lnTo>
                        <a:pt x="106406" y="105204"/>
                      </a:lnTo>
                      <a:close/>
                      <a:moveTo>
                        <a:pt x="117289" y="105204"/>
                      </a:moveTo>
                      <a:lnTo>
                        <a:pt x="117289" y="110395"/>
                      </a:lnTo>
                      <a:lnTo>
                        <a:pt x="112133" y="110395"/>
                      </a:lnTo>
                      <a:lnTo>
                        <a:pt x="112133" y="105204"/>
                      </a:lnTo>
                      <a:close/>
                      <a:moveTo>
                        <a:pt x="123028" y="105204"/>
                      </a:moveTo>
                      <a:lnTo>
                        <a:pt x="123028" y="110395"/>
                      </a:lnTo>
                      <a:lnTo>
                        <a:pt x="117860" y="110395"/>
                      </a:lnTo>
                      <a:lnTo>
                        <a:pt x="117860" y="105204"/>
                      </a:lnTo>
                      <a:close/>
                      <a:moveTo>
                        <a:pt x="128754" y="105204"/>
                      </a:moveTo>
                      <a:lnTo>
                        <a:pt x="128754" y="110395"/>
                      </a:lnTo>
                      <a:lnTo>
                        <a:pt x="123599" y="110395"/>
                      </a:lnTo>
                      <a:lnTo>
                        <a:pt x="123599" y="105204"/>
                      </a:lnTo>
                      <a:close/>
                      <a:moveTo>
                        <a:pt x="8394" y="110943"/>
                      </a:moveTo>
                      <a:lnTo>
                        <a:pt x="8394" y="116086"/>
                      </a:lnTo>
                      <a:lnTo>
                        <a:pt x="3239" y="116086"/>
                      </a:lnTo>
                      <a:lnTo>
                        <a:pt x="3239" y="110943"/>
                      </a:lnTo>
                      <a:close/>
                      <a:moveTo>
                        <a:pt x="14133" y="110943"/>
                      </a:moveTo>
                      <a:lnTo>
                        <a:pt x="14133" y="116098"/>
                      </a:lnTo>
                      <a:lnTo>
                        <a:pt x="8966" y="116098"/>
                      </a:lnTo>
                      <a:lnTo>
                        <a:pt x="8966" y="110943"/>
                      </a:lnTo>
                      <a:close/>
                      <a:moveTo>
                        <a:pt x="19860" y="110943"/>
                      </a:moveTo>
                      <a:lnTo>
                        <a:pt x="19860" y="116098"/>
                      </a:lnTo>
                      <a:lnTo>
                        <a:pt x="14705" y="116098"/>
                      </a:lnTo>
                      <a:lnTo>
                        <a:pt x="14705" y="110943"/>
                      </a:lnTo>
                      <a:close/>
                      <a:moveTo>
                        <a:pt x="25587" y="110943"/>
                      </a:moveTo>
                      <a:lnTo>
                        <a:pt x="25587" y="116098"/>
                      </a:lnTo>
                      <a:lnTo>
                        <a:pt x="20431" y="116098"/>
                      </a:lnTo>
                      <a:lnTo>
                        <a:pt x="20431" y="110943"/>
                      </a:lnTo>
                      <a:close/>
                      <a:moveTo>
                        <a:pt x="31326" y="110943"/>
                      </a:moveTo>
                      <a:lnTo>
                        <a:pt x="31326" y="116098"/>
                      </a:lnTo>
                      <a:lnTo>
                        <a:pt x="26158" y="116098"/>
                      </a:lnTo>
                      <a:lnTo>
                        <a:pt x="26158" y="110943"/>
                      </a:lnTo>
                      <a:close/>
                      <a:moveTo>
                        <a:pt x="37053" y="110943"/>
                      </a:moveTo>
                      <a:lnTo>
                        <a:pt x="37053" y="116098"/>
                      </a:lnTo>
                      <a:lnTo>
                        <a:pt x="31897" y="116098"/>
                      </a:lnTo>
                      <a:lnTo>
                        <a:pt x="31897" y="110943"/>
                      </a:lnTo>
                      <a:close/>
                      <a:moveTo>
                        <a:pt x="42791" y="110943"/>
                      </a:moveTo>
                      <a:lnTo>
                        <a:pt x="42779" y="116098"/>
                      </a:lnTo>
                      <a:lnTo>
                        <a:pt x="37636" y="116098"/>
                      </a:lnTo>
                      <a:lnTo>
                        <a:pt x="37636" y="110943"/>
                      </a:lnTo>
                      <a:close/>
                      <a:moveTo>
                        <a:pt x="48518" y="110943"/>
                      </a:moveTo>
                      <a:lnTo>
                        <a:pt x="48518" y="116098"/>
                      </a:lnTo>
                      <a:lnTo>
                        <a:pt x="43351" y="116098"/>
                      </a:lnTo>
                      <a:lnTo>
                        <a:pt x="43351" y="110943"/>
                      </a:lnTo>
                      <a:close/>
                      <a:moveTo>
                        <a:pt x="134505" y="110943"/>
                      </a:moveTo>
                      <a:lnTo>
                        <a:pt x="134505" y="116098"/>
                      </a:lnTo>
                      <a:lnTo>
                        <a:pt x="129350" y="116098"/>
                      </a:lnTo>
                      <a:lnTo>
                        <a:pt x="129350" y="110943"/>
                      </a:lnTo>
                      <a:close/>
                      <a:moveTo>
                        <a:pt x="140232" y="110943"/>
                      </a:moveTo>
                      <a:lnTo>
                        <a:pt x="140232" y="116098"/>
                      </a:lnTo>
                      <a:lnTo>
                        <a:pt x="135077" y="116098"/>
                      </a:lnTo>
                      <a:lnTo>
                        <a:pt x="135077" y="110943"/>
                      </a:lnTo>
                      <a:close/>
                      <a:moveTo>
                        <a:pt x="145971" y="110943"/>
                      </a:moveTo>
                      <a:lnTo>
                        <a:pt x="145971" y="116098"/>
                      </a:lnTo>
                      <a:lnTo>
                        <a:pt x="140804" y="116098"/>
                      </a:lnTo>
                      <a:lnTo>
                        <a:pt x="140804" y="110943"/>
                      </a:lnTo>
                      <a:close/>
                      <a:moveTo>
                        <a:pt x="54245" y="110943"/>
                      </a:moveTo>
                      <a:lnTo>
                        <a:pt x="54245" y="116110"/>
                      </a:lnTo>
                      <a:lnTo>
                        <a:pt x="49090" y="116110"/>
                      </a:lnTo>
                      <a:lnTo>
                        <a:pt x="49090" y="110943"/>
                      </a:lnTo>
                      <a:close/>
                      <a:moveTo>
                        <a:pt x="59972" y="110943"/>
                      </a:moveTo>
                      <a:lnTo>
                        <a:pt x="59972" y="116110"/>
                      </a:lnTo>
                      <a:lnTo>
                        <a:pt x="54817" y="116110"/>
                      </a:lnTo>
                      <a:lnTo>
                        <a:pt x="54817" y="110943"/>
                      </a:lnTo>
                      <a:close/>
                      <a:moveTo>
                        <a:pt x="65711" y="110943"/>
                      </a:moveTo>
                      <a:lnTo>
                        <a:pt x="65711" y="116110"/>
                      </a:lnTo>
                      <a:lnTo>
                        <a:pt x="60555" y="116110"/>
                      </a:lnTo>
                      <a:lnTo>
                        <a:pt x="60555" y="110943"/>
                      </a:lnTo>
                      <a:close/>
                      <a:moveTo>
                        <a:pt x="71438" y="110943"/>
                      </a:moveTo>
                      <a:lnTo>
                        <a:pt x="71438" y="116110"/>
                      </a:lnTo>
                      <a:lnTo>
                        <a:pt x="66282" y="116110"/>
                      </a:lnTo>
                      <a:lnTo>
                        <a:pt x="66282" y="110943"/>
                      </a:lnTo>
                      <a:close/>
                      <a:moveTo>
                        <a:pt x="77177" y="110943"/>
                      </a:moveTo>
                      <a:lnTo>
                        <a:pt x="77177" y="116110"/>
                      </a:lnTo>
                      <a:lnTo>
                        <a:pt x="72009" y="116110"/>
                      </a:lnTo>
                      <a:lnTo>
                        <a:pt x="72009" y="110943"/>
                      </a:lnTo>
                      <a:close/>
                      <a:moveTo>
                        <a:pt x="82904" y="110943"/>
                      </a:moveTo>
                      <a:lnTo>
                        <a:pt x="82904" y="116110"/>
                      </a:lnTo>
                      <a:lnTo>
                        <a:pt x="77748" y="116110"/>
                      </a:lnTo>
                      <a:lnTo>
                        <a:pt x="77748" y="110943"/>
                      </a:lnTo>
                      <a:close/>
                      <a:moveTo>
                        <a:pt x="88642" y="110943"/>
                      </a:moveTo>
                      <a:lnTo>
                        <a:pt x="88630" y="116110"/>
                      </a:lnTo>
                      <a:lnTo>
                        <a:pt x="83487" y="116110"/>
                      </a:lnTo>
                      <a:lnTo>
                        <a:pt x="83487" y="110943"/>
                      </a:lnTo>
                      <a:close/>
                      <a:moveTo>
                        <a:pt x="94369" y="110943"/>
                      </a:moveTo>
                      <a:lnTo>
                        <a:pt x="94369" y="116110"/>
                      </a:lnTo>
                      <a:lnTo>
                        <a:pt x="89202" y="116110"/>
                      </a:lnTo>
                      <a:lnTo>
                        <a:pt x="89202" y="110943"/>
                      </a:lnTo>
                      <a:close/>
                      <a:moveTo>
                        <a:pt x="100096" y="110943"/>
                      </a:moveTo>
                      <a:lnTo>
                        <a:pt x="100096" y="116122"/>
                      </a:lnTo>
                      <a:lnTo>
                        <a:pt x="94941" y="116122"/>
                      </a:lnTo>
                      <a:lnTo>
                        <a:pt x="94941" y="110943"/>
                      </a:lnTo>
                      <a:close/>
                      <a:moveTo>
                        <a:pt x="105823" y="110943"/>
                      </a:moveTo>
                      <a:lnTo>
                        <a:pt x="105823" y="116122"/>
                      </a:lnTo>
                      <a:lnTo>
                        <a:pt x="100668" y="116122"/>
                      </a:lnTo>
                      <a:lnTo>
                        <a:pt x="100668" y="110943"/>
                      </a:lnTo>
                      <a:close/>
                      <a:moveTo>
                        <a:pt x="111562" y="110943"/>
                      </a:moveTo>
                      <a:lnTo>
                        <a:pt x="111562" y="116122"/>
                      </a:lnTo>
                      <a:lnTo>
                        <a:pt x="106406" y="116122"/>
                      </a:lnTo>
                      <a:lnTo>
                        <a:pt x="106406" y="110943"/>
                      </a:lnTo>
                      <a:close/>
                      <a:moveTo>
                        <a:pt x="117289" y="110943"/>
                      </a:moveTo>
                      <a:lnTo>
                        <a:pt x="117289" y="116122"/>
                      </a:lnTo>
                      <a:lnTo>
                        <a:pt x="112133" y="116122"/>
                      </a:lnTo>
                      <a:lnTo>
                        <a:pt x="112133" y="110943"/>
                      </a:lnTo>
                      <a:close/>
                      <a:moveTo>
                        <a:pt x="123028" y="110943"/>
                      </a:moveTo>
                      <a:lnTo>
                        <a:pt x="123028" y="116122"/>
                      </a:lnTo>
                      <a:lnTo>
                        <a:pt x="117860" y="116122"/>
                      </a:lnTo>
                      <a:lnTo>
                        <a:pt x="117860" y="110943"/>
                      </a:lnTo>
                      <a:close/>
                      <a:moveTo>
                        <a:pt x="128754" y="110943"/>
                      </a:moveTo>
                      <a:lnTo>
                        <a:pt x="128754" y="116122"/>
                      </a:lnTo>
                      <a:lnTo>
                        <a:pt x="123599" y="116122"/>
                      </a:lnTo>
                      <a:lnTo>
                        <a:pt x="123599" y="110943"/>
                      </a:lnTo>
                      <a:close/>
                      <a:moveTo>
                        <a:pt x="8394" y="116670"/>
                      </a:moveTo>
                      <a:lnTo>
                        <a:pt x="8394" y="121825"/>
                      </a:lnTo>
                      <a:lnTo>
                        <a:pt x="3239" y="121825"/>
                      </a:lnTo>
                      <a:lnTo>
                        <a:pt x="3239" y="116670"/>
                      </a:lnTo>
                      <a:close/>
                      <a:moveTo>
                        <a:pt x="14133" y="116670"/>
                      </a:moveTo>
                      <a:lnTo>
                        <a:pt x="14133" y="121825"/>
                      </a:lnTo>
                      <a:lnTo>
                        <a:pt x="8966" y="121825"/>
                      </a:lnTo>
                      <a:lnTo>
                        <a:pt x="8966" y="116670"/>
                      </a:lnTo>
                      <a:close/>
                      <a:moveTo>
                        <a:pt x="25587" y="116670"/>
                      </a:moveTo>
                      <a:lnTo>
                        <a:pt x="25587" y="121825"/>
                      </a:lnTo>
                      <a:lnTo>
                        <a:pt x="20431" y="121825"/>
                      </a:lnTo>
                      <a:lnTo>
                        <a:pt x="20431" y="116670"/>
                      </a:lnTo>
                      <a:close/>
                      <a:moveTo>
                        <a:pt x="134505" y="116670"/>
                      </a:moveTo>
                      <a:lnTo>
                        <a:pt x="134505" y="121825"/>
                      </a:lnTo>
                      <a:lnTo>
                        <a:pt x="129350" y="121825"/>
                      </a:lnTo>
                      <a:lnTo>
                        <a:pt x="129350" y="116670"/>
                      </a:lnTo>
                      <a:close/>
                      <a:moveTo>
                        <a:pt x="145971" y="116670"/>
                      </a:moveTo>
                      <a:lnTo>
                        <a:pt x="145971" y="121825"/>
                      </a:lnTo>
                      <a:lnTo>
                        <a:pt x="140804" y="121825"/>
                      </a:lnTo>
                      <a:lnTo>
                        <a:pt x="140804" y="116670"/>
                      </a:lnTo>
                      <a:close/>
                      <a:moveTo>
                        <a:pt x="19860" y="116670"/>
                      </a:moveTo>
                      <a:lnTo>
                        <a:pt x="19860" y="121837"/>
                      </a:lnTo>
                      <a:lnTo>
                        <a:pt x="14705" y="121837"/>
                      </a:lnTo>
                      <a:lnTo>
                        <a:pt x="14705" y="116670"/>
                      </a:lnTo>
                      <a:close/>
                      <a:moveTo>
                        <a:pt x="31326" y="116670"/>
                      </a:moveTo>
                      <a:lnTo>
                        <a:pt x="31326" y="121837"/>
                      </a:lnTo>
                      <a:lnTo>
                        <a:pt x="26158" y="121837"/>
                      </a:lnTo>
                      <a:lnTo>
                        <a:pt x="26158" y="116670"/>
                      </a:lnTo>
                      <a:close/>
                      <a:moveTo>
                        <a:pt x="37053" y="116670"/>
                      </a:moveTo>
                      <a:lnTo>
                        <a:pt x="37053" y="121837"/>
                      </a:lnTo>
                      <a:lnTo>
                        <a:pt x="31897" y="121837"/>
                      </a:lnTo>
                      <a:lnTo>
                        <a:pt x="31897" y="116670"/>
                      </a:lnTo>
                      <a:close/>
                      <a:moveTo>
                        <a:pt x="42791" y="116670"/>
                      </a:moveTo>
                      <a:lnTo>
                        <a:pt x="42779" y="121837"/>
                      </a:lnTo>
                      <a:lnTo>
                        <a:pt x="37636" y="121837"/>
                      </a:lnTo>
                      <a:lnTo>
                        <a:pt x="37636" y="116670"/>
                      </a:lnTo>
                      <a:close/>
                      <a:moveTo>
                        <a:pt x="48518" y="116670"/>
                      </a:moveTo>
                      <a:lnTo>
                        <a:pt x="48518" y="121837"/>
                      </a:lnTo>
                      <a:lnTo>
                        <a:pt x="43351" y="121837"/>
                      </a:lnTo>
                      <a:lnTo>
                        <a:pt x="43351" y="116670"/>
                      </a:lnTo>
                      <a:close/>
                      <a:moveTo>
                        <a:pt x="54245" y="116670"/>
                      </a:moveTo>
                      <a:lnTo>
                        <a:pt x="54245" y="121837"/>
                      </a:lnTo>
                      <a:lnTo>
                        <a:pt x="49090" y="121837"/>
                      </a:lnTo>
                      <a:lnTo>
                        <a:pt x="49090" y="116670"/>
                      </a:lnTo>
                      <a:close/>
                      <a:moveTo>
                        <a:pt x="59972" y="116670"/>
                      </a:moveTo>
                      <a:lnTo>
                        <a:pt x="59972" y="121837"/>
                      </a:lnTo>
                      <a:lnTo>
                        <a:pt x="54817" y="121837"/>
                      </a:lnTo>
                      <a:lnTo>
                        <a:pt x="54817" y="116670"/>
                      </a:lnTo>
                      <a:close/>
                      <a:moveTo>
                        <a:pt x="65711" y="116670"/>
                      </a:moveTo>
                      <a:lnTo>
                        <a:pt x="65711" y="121837"/>
                      </a:lnTo>
                      <a:lnTo>
                        <a:pt x="60555" y="121837"/>
                      </a:lnTo>
                      <a:lnTo>
                        <a:pt x="60555" y="116670"/>
                      </a:lnTo>
                      <a:close/>
                      <a:moveTo>
                        <a:pt x="71438" y="116670"/>
                      </a:moveTo>
                      <a:lnTo>
                        <a:pt x="71438" y="121837"/>
                      </a:lnTo>
                      <a:lnTo>
                        <a:pt x="66282" y="121837"/>
                      </a:lnTo>
                      <a:lnTo>
                        <a:pt x="66282" y="116670"/>
                      </a:lnTo>
                      <a:close/>
                      <a:moveTo>
                        <a:pt x="140232" y="116670"/>
                      </a:moveTo>
                      <a:lnTo>
                        <a:pt x="140232" y="121837"/>
                      </a:lnTo>
                      <a:lnTo>
                        <a:pt x="135077" y="121837"/>
                      </a:lnTo>
                      <a:lnTo>
                        <a:pt x="135077" y="116670"/>
                      </a:lnTo>
                      <a:close/>
                      <a:moveTo>
                        <a:pt x="77177" y="116670"/>
                      </a:moveTo>
                      <a:lnTo>
                        <a:pt x="77177" y="121849"/>
                      </a:lnTo>
                      <a:lnTo>
                        <a:pt x="72009" y="121849"/>
                      </a:lnTo>
                      <a:lnTo>
                        <a:pt x="72009" y="116670"/>
                      </a:lnTo>
                      <a:close/>
                      <a:moveTo>
                        <a:pt x="82904" y="116670"/>
                      </a:moveTo>
                      <a:lnTo>
                        <a:pt x="82904" y="121849"/>
                      </a:lnTo>
                      <a:lnTo>
                        <a:pt x="77748" y="121849"/>
                      </a:lnTo>
                      <a:lnTo>
                        <a:pt x="77748" y="116670"/>
                      </a:lnTo>
                      <a:close/>
                      <a:moveTo>
                        <a:pt x="88642" y="116670"/>
                      </a:moveTo>
                      <a:lnTo>
                        <a:pt x="88630" y="121849"/>
                      </a:lnTo>
                      <a:lnTo>
                        <a:pt x="83487" y="121849"/>
                      </a:lnTo>
                      <a:lnTo>
                        <a:pt x="83487" y="116670"/>
                      </a:lnTo>
                      <a:close/>
                      <a:moveTo>
                        <a:pt x="94369" y="116670"/>
                      </a:moveTo>
                      <a:lnTo>
                        <a:pt x="94369" y="121849"/>
                      </a:lnTo>
                      <a:lnTo>
                        <a:pt x="89202" y="121849"/>
                      </a:lnTo>
                      <a:lnTo>
                        <a:pt x="89202" y="116670"/>
                      </a:lnTo>
                      <a:close/>
                      <a:moveTo>
                        <a:pt x="100096" y="116670"/>
                      </a:moveTo>
                      <a:lnTo>
                        <a:pt x="100096" y="121849"/>
                      </a:lnTo>
                      <a:lnTo>
                        <a:pt x="94941" y="121849"/>
                      </a:lnTo>
                      <a:lnTo>
                        <a:pt x="94941" y="116670"/>
                      </a:lnTo>
                      <a:close/>
                      <a:moveTo>
                        <a:pt x="105823" y="116670"/>
                      </a:moveTo>
                      <a:lnTo>
                        <a:pt x="105823" y="121849"/>
                      </a:lnTo>
                      <a:lnTo>
                        <a:pt x="100668" y="121849"/>
                      </a:lnTo>
                      <a:lnTo>
                        <a:pt x="100668" y="116670"/>
                      </a:lnTo>
                      <a:close/>
                      <a:moveTo>
                        <a:pt x="111562" y="116670"/>
                      </a:moveTo>
                      <a:lnTo>
                        <a:pt x="111562" y="121849"/>
                      </a:lnTo>
                      <a:lnTo>
                        <a:pt x="106406" y="121849"/>
                      </a:lnTo>
                      <a:lnTo>
                        <a:pt x="106406" y="116670"/>
                      </a:lnTo>
                      <a:close/>
                      <a:moveTo>
                        <a:pt x="117289" y="116670"/>
                      </a:moveTo>
                      <a:lnTo>
                        <a:pt x="117289" y="121849"/>
                      </a:lnTo>
                      <a:lnTo>
                        <a:pt x="112133" y="121849"/>
                      </a:lnTo>
                      <a:lnTo>
                        <a:pt x="112133" y="116670"/>
                      </a:lnTo>
                      <a:close/>
                      <a:moveTo>
                        <a:pt x="123028" y="116670"/>
                      </a:moveTo>
                      <a:lnTo>
                        <a:pt x="123028" y="121861"/>
                      </a:lnTo>
                      <a:lnTo>
                        <a:pt x="117860" y="121861"/>
                      </a:lnTo>
                      <a:lnTo>
                        <a:pt x="117860" y="116670"/>
                      </a:lnTo>
                      <a:close/>
                      <a:moveTo>
                        <a:pt x="128754" y="116670"/>
                      </a:moveTo>
                      <a:lnTo>
                        <a:pt x="128754" y="121861"/>
                      </a:lnTo>
                      <a:lnTo>
                        <a:pt x="123599" y="121861"/>
                      </a:lnTo>
                      <a:lnTo>
                        <a:pt x="123599" y="116670"/>
                      </a:lnTo>
                      <a:close/>
                      <a:moveTo>
                        <a:pt x="8394" y="122397"/>
                      </a:moveTo>
                      <a:lnTo>
                        <a:pt x="8394" y="127552"/>
                      </a:lnTo>
                      <a:lnTo>
                        <a:pt x="3239" y="127552"/>
                      </a:lnTo>
                      <a:lnTo>
                        <a:pt x="3239" y="122397"/>
                      </a:lnTo>
                      <a:close/>
                      <a:moveTo>
                        <a:pt x="14133" y="122397"/>
                      </a:moveTo>
                      <a:lnTo>
                        <a:pt x="14133" y="127564"/>
                      </a:lnTo>
                      <a:lnTo>
                        <a:pt x="8966" y="127564"/>
                      </a:lnTo>
                      <a:lnTo>
                        <a:pt x="8966" y="122397"/>
                      </a:lnTo>
                      <a:close/>
                      <a:moveTo>
                        <a:pt x="19860" y="122397"/>
                      </a:moveTo>
                      <a:lnTo>
                        <a:pt x="19860" y="127564"/>
                      </a:lnTo>
                      <a:lnTo>
                        <a:pt x="14705" y="127564"/>
                      </a:lnTo>
                      <a:lnTo>
                        <a:pt x="14705" y="122397"/>
                      </a:lnTo>
                      <a:close/>
                      <a:moveTo>
                        <a:pt x="25587" y="122397"/>
                      </a:moveTo>
                      <a:lnTo>
                        <a:pt x="25587" y="127564"/>
                      </a:lnTo>
                      <a:lnTo>
                        <a:pt x="20431" y="127564"/>
                      </a:lnTo>
                      <a:lnTo>
                        <a:pt x="20431" y="122397"/>
                      </a:lnTo>
                      <a:close/>
                      <a:moveTo>
                        <a:pt x="31326" y="122397"/>
                      </a:moveTo>
                      <a:lnTo>
                        <a:pt x="31326" y="127564"/>
                      </a:lnTo>
                      <a:lnTo>
                        <a:pt x="26158" y="127564"/>
                      </a:lnTo>
                      <a:lnTo>
                        <a:pt x="26158" y="122397"/>
                      </a:lnTo>
                      <a:close/>
                      <a:moveTo>
                        <a:pt x="37053" y="122397"/>
                      </a:moveTo>
                      <a:lnTo>
                        <a:pt x="37053" y="127564"/>
                      </a:lnTo>
                      <a:lnTo>
                        <a:pt x="31897" y="127564"/>
                      </a:lnTo>
                      <a:lnTo>
                        <a:pt x="31897" y="122397"/>
                      </a:lnTo>
                      <a:close/>
                      <a:moveTo>
                        <a:pt x="42791" y="122397"/>
                      </a:moveTo>
                      <a:lnTo>
                        <a:pt x="42779" y="127564"/>
                      </a:lnTo>
                      <a:lnTo>
                        <a:pt x="37636" y="127564"/>
                      </a:lnTo>
                      <a:lnTo>
                        <a:pt x="37636" y="122397"/>
                      </a:lnTo>
                      <a:close/>
                      <a:moveTo>
                        <a:pt x="48518" y="122397"/>
                      </a:moveTo>
                      <a:lnTo>
                        <a:pt x="48518" y="127564"/>
                      </a:lnTo>
                      <a:lnTo>
                        <a:pt x="43351" y="127564"/>
                      </a:lnTo>
                      <a:lnTo>
                        <a:pt x="43351" y="122397"/>
                      </a:lnTo>
                      <a:close/>
                      <a:moveTo>
                        <a:pt x="54245" y="122397"/>
                      </a:moveTo>
                      <a:lnTo>
                        <a:pt x="54245" y="127564"/>
                      </a:lnTo>
                      <a:lnTo>
                        <a:pt x="49090" y="127564"/>
                      </a:lnTo>
                      <a:lnTo>
                        <a:pt x="49090" y="122397"/>
                      </a:lnTo>
                      <a:close/>
                      <a:moveTo>
                        <a:pt x="134505" y="122397"/>
                      </a:moveTo>
                      <a:lnTo>
                        <a:pt x="134505" y="127564"/>
                      </a:lnTo>
                      <a:lnTo>
                        <a:pt x="129350" y="127564"/>
                      </a:lnTo>
                      <a:lnTo>
                        <a:pt x="129350" y="122397"/>
                      </a:lnTo>
                      <a:close/>
                      <a:moveTo>
                        <a:pt x="140232" y="122397"/>
                      </a:moveTo>
                      <a:lnTo>
                        <a:pt x="140232" y="127564"/>
                      </a:lnTo>
                      <a:lnTo>
                        <a:pt x="135077" y="127564"/>
                      </a:lnTo>
                      <a:lnTo>
                        <a:pt x="135077" y="122397"/>
                      </a:lnTo>
                      <a:close/>
                      <a:moveTo>
                        <a:pt x="145971" y="122397"/>
                      </a:moveTo>
                      <a:lnTo>
                        <a:pt x="145971" y="127564"/>
                      </a:lnTo>
                      <a:lnTo>
                        <a:pt x="140804" y="127564"/>
                      </a:lnTo>
                      <a:lnTo>
                        <a:pt x="140804" y="122397"/>
                      </a:lnTo>
                      <a:close/>
                      <a:moveTo>
                        <a:pt x="59972" y="122397"/>
                      </a:moveTo>
                      <a:lnTo>
                        <a:pt x="59972" y="127576"/>
                      </a:lnTo>
                      <a:lnTo>
                        <a:pt x="54817" y="127576"/>
                      </a:lnTo>
                      <a:lnTo>
                        <a:pt x="54817" y="122397"/>
                      </a:lnTo>
                      <a:close/>
                      <a:moveTo>
                        <a:pt x="65711" y="122397"/>
                      </a:moveTo>
                      <a:lnTo>
                        <a:pt x="65711" y="127576"/>
                      </a:lnTo>
                      <a:lnTo>
                        <a:pt x="60555" y="127576"/>
                      </a:lnTo>
                      <a:lnTo>
                        <a:pt x="60555" y="122397"/>
                      </a:lnTo>
                      <a:close/>
                      <a:moveTo>
                        <a:pt x="71438" y="122397"/>
                      </a:moveTo>
                      <a:lnTo>
                        <a:pt x="71438" y="127576"/>
                      </a:lnTo>
                      <a:lnTo>
                        <a:pt x="66282" y="127576"/>
                      </a:lnTo>
                      <a:lnTo>
                        <a:pt x="66282" y="122397"/>
                      </a:lnTo>
                      <a:close/>
                      <a:moveTo>
                        <a:pt x="77177" y="122397"/>
                      </a:moveTo>
                      <a:lnTo>
                        <a:pt x="77177" y="127576"/>
                      </a:lnTo>
                      <a:lnTo>
                        <a:pt x="72009" y="127576"/>
                      </a:lnTo>
                      <a:lnTo>
                        <a:pt x="72009" y="122397"/>
                      </a:lnTo>
                      <a:close/>
                      <a:moveTo>
                        <a:pt x="82904" y="122397"/>
                      </a:moveTo>
                      <a:lnTo>
                        <a:pt x="82904" y="127576"/>
                      </a:lnTo>
                      <a:lnTo>
                        <a:pt x="77748" y="127576"/>
                      </a:lnTo>
                      <a:lnTo>
                        <a:pt x="77748" y="122397"/>
                      </a:lnTo>
                      <a:close/>
                      <a:moveTo>
                        <a:pt x="88642" y="122397"/>
                      </a:moveTo>
                      <a:lnTo>
                        <a:pt x="88630" y="127576"/>
                      </a:lnTo>
                      <a:lnTo>
                        <a:pt x="83487" y="127576"/>
                      </a:lnTo>
                      <a:lnTo>
                        <a:pt x="83487" y="122397"/>
                      </a:lnTo>
                      <a:close/>
                      <a:moveTo>
                        <a:pt x="94369" y="122397"/>
                      </a:moveTo>
                      <a:lnTo>
                        <a:pt x="94369" y="127576"/>
                      </a:lnTo>
                      <a:lnTo>
                        <a:pt x="89202" y="127576"/>
                      </a:lnTo>
                      <a:lnTo>
                        <a:pt x="89202" y="122397"/>
                      </a:lnTo>
                      <a:close/>
                      <a:moveTo>
                        <a:pt x="100096" y="122397"/>
                      </a:moveTo>
                      <a:lnTo>
                        <a:pt x="100096" y="127576"/>
                      </a:lnTo>
                      <a:lnTo>
                        <a:pt x="94941" y="127576"/>
                      </a:lnTo>
                      <a:lnTo>
                        <a:pt x="94941" y="122397"/>
                      </a:lnTo>
                      <a:close/>
                      <a:moveTo>
                        <a:pt x="105823" y="122397"/>
                      </a:moveTo>
                      <a:lnTo>
                        <a:pt x="105823" y="127588"/>
                      </a:lnTo>
                      <a:lnTo>
                        <a:pt x="100668" y="127588"/>
                      </a:lnTo>
                      <a:lnTo>
                        <a:pt x="100668" y="122397"/>
                      </a:lnTo>
                      <a:close/>
                      <a:moveTo>
                        <a:pt x="111562" y="122397"/>
                      </a:moveTo>
                      <a:lnTo>
                        <a:pt x="111562" y="127588"/>
                      </a:lnTo>
                      <a:lnTo>
                        <a:pt x="106406" y="127588"/>
                      </a:lnTo>
                      <a:lnTo>
                        <a:pt x="106406" y="122397"/>
                      </a:lnTo>
                      <a:close/>
                      <a:moveTo>
                        <a:pt x="117289" y="122397"/>
                      </a:moveTo>
                      <a:lnTo>
                        <a:pt x="117289" y="127588"/>
                      </a:lnTo>
                      <a:lnTo>
                        <a:pt x="112133" y="127588"/>
                      </a:lnTo>
                      <a:lnTo>
                        <a:pt x="112133" y="122397"/>
                      </a:lnTo>
                      <a:close/>
                      <a:moveTo>
                        <a:pt x="123028" y="122397"/>
                      </a:moveTo>
                      <a:lnTo>
                        <a:pt x="123028" y="127588"/>
                      </a:lnTo>
                      <a:lnTo>
                        <a:pt x="117860" y="127588"/>
                      </a:lnTo>
                      <a:lnTo>
                        <a:pt x="117860" y="122397"/>
                      </a:lnTo>
                      <a:close/>
                      <a:moveTo>
                        <a:pt x="128754" y="122397"/>
                      </a:moveTo>
                      <a:lnTo>
                        <a:pt x="128754" y="127588"/>
                      </a:lnTo>
                      <a:lnTo>
                        <a:pt x="123599" y="127588"/>
                      </a:lnTo>
                      <a:lnTo>
                        <a:pt x="123599" y="122397"/>
                      </a:lnTo>
                      <a:close/>
                      <a:moveTo>
                        <a:pt x="8394" y="128135"/>
                      </a:moveTo>
                      <a:lnTo>
                        <a:pt x="8394" y="133279"/>
                      </a:lnTo>
                      <a:lnTo>
                        <a:pt x="3239" y="133279"/>
                      </a:lnTo>
                      <a:lnTo>
                        <a:pt x="3239" y="128135"/>
                      </a:lnTo>
                      <a:close/>
                      <a:moveTo>
                        <a:pt x="14133" y="128135"/>
                      </a:moveTo>
                      <a:lnTo>
                        <a:pt x="14133" y="133291"/>
                      </a:lnTo>
                      <a:lnTo>
                        <a:pt x="8966" y="133291"/>
                      </a:lnTo>
                      <a:lnTo>
                        <a:pt x="8966" y="128135"/>
                      </a:lnTo>
                      <a:close/>
                      <a:moveTo>
                        <a:pt x="19860" y="128135"/>
                      </a:moveTo>
                      <a:lnTo>
                        <a:pt x="19860" y="133291"/>
                      </a:lnTo>
                      <a:lnTo>
                        <a:pt x="14705" y="133291"/>
                      </a:lnTo>
                      <a:lnTo>
                        <a:pt x="14705" y="128135"/>
                      </a:lnTo>
                      <a:close/>
                      <a:moveTo>
                        <a:pt x="25587" y="128135"/>
                      </a:moveTo>
                      <a:lnTo>
                        <a:pt x="25587" y="133291"/>
                      </a:lnTo>
                      <a:lnTo>
                        <a:pt x="20431" y="133291"/>
                      </a:lnTo>
                      <a:lnTo>
                        <a:pt x="20431" y="128135"/>
                      </a:lnTo>
                      <a:close/>
                      <a:moveTo>
                        <a:pt x="31326" y="128135"/>
                      </a:moveTo>
                      <a:lnTo>
                        <a:pt x="31326" y="133291"/>
                      </a:lnTo>
                      <a:lnTo>
                        <a:pt x="26158" y="133291"/>
                      </a:lnTo>
                      <a:lnTo>
                        <a:pt x="26158" y="128135"/>
                      </a:lnTo>
                      <a:close/>
                      <a:moveTo>
                        <a:pt x="37053" y="128135"/>
                      </a:moveTo>
                      <a:lnTo>
                        <a:pt x="37053" y="133291"/>
                      </a:lnTo>
                      <a:lnTo>
                        <a:pt x="31897" y="133291"/>
                      </a:lnTo>
                      <a:lnTo>
                        <a:pt x="31897" y="128135"/>
                      </a:lnTo>
                      <a:close/>
                      <a:moveTo>
                        <a:pt x="134505" y="128135"/>
                      </a:moveTo>
                      <a:lnTo>
                        <a:pt x="134505" y="133291"/>
                      </a:lnTo>
                      <a:lnTo>
                        <a:pt x="129350" y="133291"/>
                      </a:lnTo>
                      <a:lnTo>
                        <a:pt x="129350" y="128135"/>
                      </a:lnTo>
                      <a:close/>
                      <a:moveTo>
                        <a:pt x="140232" y="128135"/>
                      </a:moveTo>
                      <a:lnTo>
                        <a:pt x="140232" y="133291"/>
                      </a:lnTo>
                      <a:lnTo>
                        <a:pt x="135077" y="133291"/>
                      </a:lnTo>
                      <a:lnTo>
                        <a:pt x="135077" y="128135"/>
                      </a:lnTo>
                      <a:close/>
                      <a:moveTo>
                        <a:pt x="145971" y="128135"/>
                      </a:moveTo>
                      <a:lnTo>
                        <a:pt x="145971" y="133291"/>
                      </a:lnTo>
                      <a:lnTo>
                        <a:pt x="140804" y="133291"/>
                      </a:lnTo>
                      <a:lnTo>
                        <a:pt x="140804" y="128135"/>
                      </a:lnTo>
                      <a:close/>
                      <a:moveTo>
                        <a:pt x="42791" y="128135"/>
                      </a:moveTo>
                      <a:lnTo>
                        <a:pt x="42779" y="133303"/>
                      </a:lnTo>
                      <a:lnTo>
                        <a:pt x="37636" y="133303"/>
                      </a:lnTo>
                      <a:lnTo>
                        <a:pt x="37636" y="128135"/>
                      </a:lnTo>
                      <a:close/>
                      <a:moveTo>
                        <a:pt x="48518" y="128135"/>
                      </a:moveTo>
                      <a:lnTo>
                        <a:pt x="48518" y="133303"/>
                      </a:lnTo>
                      <a:lnTo>
                        <a:pt x="43351" y="133303"/>
                      </a:lnTo>
                      <a:lnTo>
                        <a:pt x="43351" y="128135"/>
                      </a:lnTo>
                      <a:close/>
                      <a:moveTo>
                        <a:pt x="54245" y="128135"/>
                      </a:moveTo>
                      <a:lnTo>
                        <a:pt x="54245" y="133303"/>
                      </a:lnTo>
                      <a:lnTo>
                        <a:pt x="49090" y="133303"/>
                      </a:lnTo>
                      <a:lnTo>
                        <a:pt x="49090" y="128135"/>
                      </a:lnTo>
                      <a:close/>
                      <a:moveTo>
                        <a:pt x="59972" y="128135"/>
                      </a:moveTo>
                      <a:lnTo>
                        <a:pt x="59972" y="133303"/>
                      </a:lnTo>
                      <a:lnTo>
                        <a:pt x="54817" y="133303"/>
                      </a:lnTo>
                      <a:lnTo>
                        <a:pt x="54817" y="128135"/>
                      </a:lnTo>
                      <a:close/>
                      <a:moveTo>
                        <a:pt x="65711" y="128135"/>
                      </a:moveTo>
                      <a:lnTo>
                        <a:pt x="65711" y="133303"/>
                      </a:lnTo>
                      <a:lnTo>
                        <a:pt x="60555" y="133303"/>
                      </a:lnTo>
                      <a:lnTo>
                        <a:pt x="60555" y="128135"/>
                      </a:lnTo>
                      <a:close/>
                      <a:moveTo>
                        <a:pt x="71438" y="128135"/>
                      </a:moveTo>
                      <a:lnTo>
                        <a:pt x="71438" y="133303"/>
                      </a:lnTo>
                      <a:lnTo>
                        <a:pt x="66282" y="133303"/>
                      </a:lnTo>
                      <a:lnTo>
                        <a:pt x="66282" y="128135"/>
                      </a:lnTo>
                      <a:close/>
                      <a:moveTo>
                        <a:pt x="77177" y="128135"/>
                      </a:moveTo>
                      <a:lnTo>
                        <a:pt x="77177" y="133303"/>
                      </a:lnTo>
                      <a:lnTo>
                        <a:pt x="72009" y="133303"/>
                      </a:lnTo>
                      <a:lnTo>
                        <a:pt x="72009" y="128135"/>
                      </a:lnTo>
                      <a:close/>
                      <a:moveTo>
                        <a:pt x="82904" y="128135"/>
                      </a:moveTo>
                      <a:lnTo>
                        <a:pt x="82904" y="133303"/>
                      </a:lnTo>
                      <a:lnTo>
                        <a:pt x="77748" y="133303"/>
                      </a:lnTo>
                      <a:lnTo>
                        <a:pt x="77748" y="128135"/>
                      </a:lnTo>
                      <a:close/>
                      <a:moveTo>
                        <a:pt x="88642" y="128135"/>
                      </a:moveTo>
                      <a:lnTo>
                        <a:pt x="88630" y="133315"/>
                      </a:lnTo>
                      <a:lnTo>
                        <a:pt x="83487" y="133315"/>
                      </a:lnTo>
                      <a:lnTo>
                        <a:pt x="83487" y="128135"/>
                      </a:lnTo>
                      <a:close/>
                      <a:moveTo>
                        <a:pt x="94369" y="128135"/>
                      </a:moveTo>
                      <a:lnTo>
                        <a:pt x="94369" y="133315"/>
                      </a:lnTo>
                      <a:lnTo>
                        <a:pt x="89202" y="133315"/>
                      </a:lnTo>
                      <a:lnTo>
                        <a:pt x="89202" y="128135"/>
                      </a:lnTo>
                      <a:close/>
                      <a:moveTo>
                        <a:pt x="100096" y="128135"/>
                      </a:moveTo>
                      <a:lnTo>
                        <a:pt x="100096" y="133315"/>
                      </a:lnTo>
                      <a:lnTo>
                        <a:pt x="94941" y="133315"/>
                      </a:lnTo>
                      <a:lnTo>
                        <a:pt x="94941" y="128135"/>
                      </a:lnTo>
                      <a:close/>
                      <a:moveTo>
                        <a:pt x="105823" y="128135"/>
                      </a:moveTo>
                      <a:lnTo>
                        <a:pt x="105823" y="133315"/>
                      </a:lnTo>
                      <a:lnTo>
                        <a:pt x="100668" y="133315"/>
                      </a:lnTo>
                      <a:lnTo>
                        <a:pt x="100668" y="128135"/>
                      </a:lnTo>
                      <a:close/>
                      <a:moveTo>
                        <a:pt x="111562" y="128135"/>
                      </a:moveTo>
                      <a:lnTo>
                        <a:pt x="111562" y="133315"/>
                      </a:lnTo>
                      <a:lnTo>
                        <a:pt x="106406" y="133315"/>
                      </a:lnTo>
                      <a:lnTo>
                        <a:pt x="106406" y="128135"/>
                      </a:lnTo>
                      <a:close/>
                      <a:moveTo>
                        <a:pt x="117289" y="128135"/>
                      </a:moveTo>
                      <a:lnTo>
                        <a:pt x="117289" y="133315"/>
                      </a:lnTo>
                      <a:lnTo>
                        <a:pt x="112133" y="133315"/>
                      </a:lnTo>
                      <a:lnTo>
                        <a:pt x="112133" y="128135"/>
                      </a:lnTo>
                      <a:close/>
                      <a:moveTo>
                        <a:pt x="123028" y="128135"/>
                      </a:moveTo>
                      <a:lnTo>
                        <a:pt x="123028" y="133315"/>
                      </a:lnTo>
                      <a:lnTo>
                        <a:pt x="117860" y="133315"/>
                      </a:lnTo>
                      <a:lnTo>
                        <a:pt x="117860" y="128135"/>
                      </a:lnTo>
                      <a:close/>
                      <a:moveTo>
                        <a:pt x="128754" y="128135"/>
                      </a:moveTo>
                      <a:lnTo>
                        <a:pt x="128754" y="133315"/>
                      </a:lnTo>
                      <a:lnTo>
                        <a:pt x="123599" y="133315"/>
                      </a:lnTo>
                      <a:lnTo>
                        <a:pt x="123599" y="128135"/>
                      </a:lnTo>
                      <a:close/>
                      <a:moveTo>
                        <a:pt x="8394" y="133862"/>
                      </a:moveTo>
                      <a:lnTo>
                        <a:pt x="8394" y="139018"/>
                      </a:lnTo>
                      <a:lnTo>
                        <a:pt x="3239" y="139018"/>
                      </a:lnTo>
                      <a:lnTo>
                        <a:pt x="3239" y="133862"/>
                      </a:lnTo>
                      <a:close/>
                      <a:moveTo>
                        <a:pt x="14133" y="133862"/>
                      </a:moveTo>
                      <a:lnTo>
                        <a:pt x="14133" y="139030"/>
                      </a:lnTo>
                      <a:lnTo>
                        <a:pt x="8966" y="139030"/>
                      </a:lnTo>
                      <a:lnTo>
                        <a:pt x="8966" y="133862"/>
                      </a:lnTo>
                      <a:close/>
                      <a:moveTo>
                        <a:pt x="19860" y="133862"/>
                      </a:moveTo>
                      <a:lnTo>
                        <a:pt x="19860" y="139030"/>
                      </a:lnTo>
                      <a:lnTo>
                        <a:pt x="14705" y="139030"/>
                      </a:lnTo>
                      <a:lnTo>
                        <a:pt x="14705" y="133862"/>
                      </a:lnTo>
                      <a:close/>
                      <a:moveTo>
                        <a:pt x="25587" y="133862"/>
                      </a:moveTo>
                      <a:lnTo>
                        <a:pt x="25587" y="139030"/>
                      </a:lnTo>
                      <a:lnTo>
                        <a:pt x="20431" y="139030"/>
                      </a:lnTo>
                      <a:lnTo>
                        <a:pt x="20431" y="133862"/>
                      </a:lnTo>
                      <a:close/>
                      <a:moveTo>
                        <a:pt x="31326" y="133862"/>
                      </a:moveTo>
                      <a:lnTo>
                        <a:pt x="31326" y="139030"/>
                      </a:lnTo>
                      <a:lnTo>
                        <a:pt x="26158" y="139030"/>
                      </a:lnTo>
                      <a:lnTo>
                        <a:pt x="26158" y="133862"/>
                      </a:lnTo>
                      <a:close/>
                      <a:moveTo>
                        <a:pt x="37053" y="133862"/>
                      </a:moveTo>
                      <a:lnTo>
                        <a:pt x="37053" y="139030"/>
                      </a:lnTo>
                      <a:lnTo>
                        <a:pt x="31897" y="139030"/>
                      </a:lnTo>
                      <a:lnTo>
                        <a:pt x="31897" y="133862"/>
                      </a:lnTo>
                      <a:close/>
                      <a:moveTo>
                        <a:pt x="42791" y="133862"/>
                      </a:moveTo>
                      <a:lnTo>
                        <a:pt x="42779" y="139030"/>
                      </a:lnTo>
                      <a:lnTo>
                        <a:pt x="37636" y="139030"/>
                      </a:lnTo>
                      <a:lnTo>
                        <a:pt x="37636" y="133862"/>
                      </a:lnTo>
                      <a:close/>
                      <a:moveTo>
                        <a:pt x="48518" y="133862"/>
                      </a:moveTo>
                      <a:lnTo>
                        <a:pt x="48518" y="139030"/>
                      </a:lnTo>
                      <a:lnTo>
                        <a:pt x="43351" y="139030"/>
                      </a:lnTo>
                      <a:lnTo>
                        <a:pt x="43351" y="133862"/>
                      </a:lnTo>
                      <a:close/>
                      <a:moveTo>
                        <a:pt x="54245" y="133862"/>
                      </a:moveTo>
                      <a:lnTo>
                        <a:pt x="54245" y="139030"/>
                      </a:lnTo>
                      <a:lnTo>
                        <a:pt x="49090" y="139030"/>
                      </a:lnTo>
                      <a:lnTo>
                        <a:pt x="49090" y="133862"/>
                      </a:lnTo>
                      <a:close/>
                      <a:moveTo>
                        <a:pt x="59972" y="133862"/>
                      </a:moveTo>
                      <a:lnTo>
                        <a:pt x="59972" y="139030"/>
                      </a:lnTo>
                      <a:lnTo>
                        <a:pt x="54817" y="139030"/>
                      </a:lnTo>
                      <a:lnTo>
                        <a:pt x="54817" y="133862"/>
                      </a:lnTo>
                      <a:close/>
                      <a:moveTo>
                        <a:pt x="65711" y="133862"/>
                      </a:moveTo>
                      <a:lnTo>
                        <a:pt x="65711" y="139030"/>
                      </a:lnTo>
                      <a:lnTo>
                        <a:pt x="60555" y="139030"/>
                      </a:lnTo>
                      <a:lnTo>
                        <a:pt x="60555" y="133862"/>
                      </a:lnTo>
                      <a:close/>
                      <a:moveTo>
                        <a:pt x="134505" y="133862"/>
                      </a:moveTo>
                      <a:lnTo>
                        <a:pt x="134505" y="139030"/>
                      </a:lnTo>
                      <a:lnTo>
                        <a:pt x="129350" y="139030"/>
                      </a:lnTo>
                      <a:lnTo>
                        <a:pt x="129350" y="133862"/>
                      </a:lnTo>
                      <a:close/>
                      <a:moveTo>
                        <a:pt x="140232" y="133862"/>
                      </a:moveTo>
                      <a:lnTo>
                        <a:pt x="140232" y="139030"/>
                      </a:lnTo>
                      <a:lnTo>
                        <a:pt x="135077" y="139030"/>
                      </a:lnTo>
                      <a:lnTo>
                        <a:pt x="135077" y="133862"/>
                      </a:lnTo>
                      <a:close/>
                      <a:moveTo>
                        <a:pt x="145971" y="133862"/>
                      </a:moveTo>
                      <a:lnTo>
                        <a:pt x="145971" y="139030"/>
                      </a:lnTo>
                      <a:lnTo>
                        <a:pt x="140804" y="139030"/>
                      </a:lnTo>
                      <a:lnTo>
                        <a:pt x="140804" y="133862"/>
                      </a:lnTo>
                      <a:close/>
                      <a:moveTo>
                        <a:pt x="71438" y="133862"/>
                      </a:moveTo>
                      <a:lnTo>
                        <a:pt x="71438" y="139042"/>
                      </a:lnTo>
                      <a:lnTo>
                        <a:pt x="66282" y="139042"/>
                      </a:lnTo>
                      <a:lnTo>
                        <a:pt x="66282" y="133862"/>
                      </a:lnTo>
                      <a:close/>
                      <a:moveTo>
                        <a:pt x="77177" y="133862"/>
                      </a:moveTo>
                      <a:lnTo>
                        <a:pt x="77177" y="139042"/>
                      </a:lnTo>
                      <a:lnTo>
                        <a:pt x="72009" y="139042"/>
                      </a:lnTo>
                      <a:lnTo>
                        <a:pt x="72009" y="133862"/>
                      </a:lnTo>
                      <a:close/>
                      <a:moveTo>
                        <a:pt x="82904" y="133862"/>
                      </a:moveTo>
                      <a:lnTo>
                        <a:pt x="82904" y="139042"/>
                      </a:lnTo>
                      <a:lnTo>
                        <a:pt x="77748" y="139042"/>
                      </a:lnTo>
                      <a:lnTo>
                        <a:pt x="77748" y="133862"/>
                      </a:lnTo>
                      <a:close/>
                      <a:moveTo>
                        <a:pt x="88642" y="133862"/>
                      </a:moveTo>
                      <a:lnTo>
                        <a:pt x="88630" y="139042"/>
                      </a:lnTo>
                      <a:lnTo>
                        <a:pt x="83487" y="139042"/>
                      </a:lnTo>
                      <a:lnTo>
                        <a:pt x="83487" y="133862"/>
                      </a:lnTo>
                      <a:close/>
                      <a:moveTo>
                        <a:pt x="94369" y="133862"/>
                      </a:moveTo>
                      <a:lnTo>
                        <a:pt x="94369" y="139042"/>
                      </a:lnTo>
                      <a:lnTo>
                        <a:pt x="89202" y="139042"/>
                      </a:lnTo>
                      <a:lnTo>
                        <a:pt x="89202" y="133862"/>
                      </a:lnTo>
                      <a:close/>
                      <a:moveTo>
                        <a:pt x="100096" y="133862"/>
                      </a:moveTo>
                      <a:lnTo>
                        <a:pt x="100096" y="139042"/>
                      </a:lnTo>
                      <a:lnTo>
                        <a:pt x="94941" y="139042"/>
                      </a:lnTo>
                      <a:lnTo>
                        <a:pt x="94941" y="133862"/>
                      </a:lnTo>
                      <a:close/>
                      <a:moveTo>
                        <a:pt x="105823" y="133862"/>
                      </a:moveTo>
                      <a:lnTo>
                        <a:pt x="105823" y="139042"/>
                      </a:lnTo>
                      <a:lnTo>
                        <a:pt x="100668" y="139042"/>
                      </a:lnTo>
                      <a:lnTo>
                        <a:pt x="100668" y="133862"/>
                      </a:lnTo>
                      <a:close/>
                      <a:moveTo>
                        <a:pt x="111562" y="133862"/>
                      </a:moveTo>
                      <a:lnTo>
                        <a:pt x="111562" y="139042"/>
                      </a:lnTo>
                      <a:lnTo>
                        <a:pt x="106406" y="139042"/>
                      </a:lnTo>
                      <a:lnTo>
                        <a:pt x="106406" y="133862"/>
                      </a:lnTo>
                      <a:close/>
                      <a:moveTo>
                        <a:pt x="117289" y="133862"/>
                      </a:moveTo>
                      <a:lnTo>
                        <a:pt x="117289" y="139053"/>
                      </a:lnTo>
                      <a:lnTo>
                        <a:pt x="112133" y="139053"/>
                      </a:lnTo>
                      <a:lnTo>
                        <a:pt x="112133" y="133862"/>
                      </a:lnTo>
                      <a:close/>
                      <a:moveTo>
                        <a:pt x="123028" y="133862"/>
                      </a:moveTo>
                      <a:lnTo>
                        <a:pt x="123028" y="139053"/>
                      </a:lnTo>
                      <a:lnTo>
                        <a:pt x="117860" y="139053"/>
                      </a:lnTo>
                      <a:lnTo>
                        <a:pt x="117860" y="133862"/>
                      </a:lnTo>
                      <a:close/>
                      <a:moveTo>
                        <a:pt x="128754" y="133862"/>
                      </a:moveTo>
                      <a:lnTo>
                        <a:pt x="128754" y="139053"/>
                      </a:lnTo>
                      <a:lnTo>
                        <a:pt x="123599" y="139053"/>
                      </a:lnTo>
                      <a:lnTo>
                        <a:pt x="123599" y="133862"/>
                      </a:lnTo>
                      <a:close/>
                      <a:moveTo>
                        <a:pt x="8394" y="139601"/>
                      </a:moveTo>
                      <a:lnTo>
                        <a:pt x="8394" y="144745"/>
                      </a:lnTo>
                      <a:lnTo>
                        <a:pt x="3239" y="144745"/>
                      </a:lnTo>
                      <a:lnTo>
                        <a:pt x="3239" y="139601"/>
                      </a:lnTo>
                      <a:close/>
                      <a:moveTo>
                        <a:pt x="14133" y="139601"/>
                      </a:moveTo>
                      <a:lnTo>
                        <a:pt x="14133" y="144756"/>
                      </a:lnTo>
                      <a:lnTo>
                        <a:pt x="8966" y="144756"/>
                      </a:lnTo>
                      <a:lnTo>
                        <a:pt x="8966" y="139601"/>
                      </a:lnTo>
                      <a:close/>
                      <a:moveTo>
                        <a:pt x="19860" y="139601"/>
                      </a:moveTo>
                      <a:lnTo>
                        <a:pt x="19860" y="144756"/>
                      </a:lnTo>
                      <a:lnTo>
                        <a:pt x="14705" y="144756"/>
                      </a:lnTo>
                      <a:lnTo>
                        <a:pt x="14705" y="139601"/>
                      </a:lnTo>
                      <a:close/>
                      <a:moveTo>
                        <a:pt x="25587" y="139601"/>
                      </a:moveTo>
                      <a:lnTo>
                        <a:pt x="25587" y="144756"/>
                      </a:lnTo>
                      <a:lnTo>
                        <a:pt x="20431" y="144756"/>
                      </a:lnTo>
                      <a:lnTo>
                        <a:pt x="20431" y="139601"/>
                      </a:lnTo>
                      <a:close/>
                      <a:moveTo>
                        <a:pt x="31326" y="139601"/>
                      </a:moveTo>
                      <a:lnTo>
                        <a:pt x="31326" y="144756"/>
                      </a:lnTo>
                      <a:lnTo>
                        <a:pt x="26158" y="144756"/>
                      </a:lnTo>
                      <a:lnTo>
                        <a:pt x="26158" y="139601"/>
                      </a:lnTo>
                      <a:close/>
                      <a:moveTo>
                        <a:pt x="37053" y="139601"/>
                      </a:moveTo>
                      <a:lnTo>
                        <a:pt x="37053" y="144756"/>
                      </a:lnTo>
                      <a:lnTo>
                        <a:pt x="31897" y="144756"/>
                      </a:lnTo>
                      <a:lnTo>
                        <a:pt x="31897" y="139601"/>
                      </a:lnTo>
                      <a:close/>
                      <a:moveTo>
                        <a:pt x="42791" y="139601"/>
                      </a:moveTo>
                      <a:lnTo>
                        <a:pt x="42779" y="144756"/>
                      </a:lnTo>
                      <a:lnTo>
                        <a:pt x="37636" y="144756"/>
                      </a:lnTo>
                      <a:lnTo>
                        <a:pt x="37636" y="139601"/>
                      </a:lnTo>
                      <a:close/>
                      <a:moveTo>
                        <a:pt x="134505" y="139601"/>
                      </a:moveTo>
                      <a:lnTo>
                        <a:pt x="134505" y="144756"/>
                      </a:lnTo>
                      <a:lnTo>
                        <a:pt x="129350" y="144756"/>
                      </a:lnTo>
                      <a:lnTo>
                        <a:pt x="129350" y="139601"/>
                      </a:lnTo>
                      <a:close/>
                      <a:moveTo>
                        <a:pt x="140232" y="139601"/>
                      </a:moveTo>
                      <a:lnTo>
                        <a:pt x="140232" y="144756"/>
                      </a:lnTo>
                      <a:lnTo>
                        <a:pt x="135077" y="144756"/>
                      </a:lnTo>
                      <a:lnTo>
                        <a:pt x="135077" y="139601"/>
                      </a:lnTo>
                      <a:close/>
                      <a:moveTo>
                        <a:pt x="145971" y="139601"/>
                      </a:moveTo>
                      <a:lnTo>
                        <a:pt x="145971" y="144756"/>
                      </a:lnTo>
                      <a:lnTo>
                        <a:pt x="140804" y="144756"/>
                      </a:lnTo>
                      <a:lnTo>
                        <a:pt x="140804" y="139601"/>
                      </a:lnTo>
                      <a:close/>
                      <a:moveTo>
                        <a:pt x="48518" y="139601"/>
                      </a:moveTo>
                      <a:lnTo>
                        <a:pt x="48518" y="144768"/>
                      </a:lnTo>
                      <a:lnTo>
                        <a:pt x="43351" y="144768"/>
                      </a:lnTo>
                      <a:lnTo>
                        <a:pt x="43351" y="139601"/>
                      </a:lnTo>
                      <a:close/>
                      <a:moveTo>
                        <a:pt x="54245" y="139601"/>
                      </a:moveTo>
                      <a:lnTo>
                        <a:pt x="54245" y="144768"/>
                      </a:lnTo>
                      <a:lnTo>
                        <a:pt x="49090" y="144768"/>
                      </a:lnTo>
                      <a:lnTo>
                        <a:pt x="49090" y="139601"/>
                      </a:lnTo>
                      <a:close/>
                      <a:moveTo>
                        <a:pt x="59972" y="139601"/>
                      </a:moveTo>
                      <a:lnTo>
                        <a:pt x="59972" y="144768"/>
                      </a:lnTo>
                      <a:lnTo>
                        <a:pt x="54817" y="144768"/>
                      </a:lnTo>
                      <a:lnTo>
                        <a:pt x="54817" y="139601"/>
                      </a:lnTo>
                      <a:close/>
                      <a:moveTo>
                        <a:pt x="65711" y="139601"/>
                      </a:moveTo>
                      <a:lnTo>
                        <a:pt x="65711" y="144768"/>
                      </a:lnTo>
                      <a:lnTo>
                        <a:pt x="60555" y="144768"/>
                      </a:lnTo>
                      <a:lnTo>
                        <a:pt x="60555" y="139601"/>
                      </a:lnTo>
                      <a:close/>
                      <a:moveTo>
                        <a:pt x="71438" y="139601"/>
                      </a:moveTo>
                      <a:lnTo>
                        <a:pt x="71438" y="144768"/>
                      </a:lnTo>
                      <a:lnTo>
                        <a:pt x="66282" y="144768"/>
                      </a:lnTo>
                      <a:lnTo>
                        <a:pt x="66282" y="139601"/>
                      </a:lnTo>
                      <a:close/>
                      <a:moveTo>
                        <a:pt x="77177" y="139601"/>
                      </a:moveTo>
                      <a:lnTo>
                        <a:pt x="77177" y="144768"/>
                      </a:lnTo>
                      <a:lnTo>
                        <a:pt x="72009" y="144768"/>
                      </a:lnTo>
                      <a:lnTo>
                        <a:pt x="72009" y="139601"/>
                      </a:lnTo>
                      <a:close/>
                      <a:moveTo>
                        <a:pt x="82904" y="139601"/>
                      </a:moveTo>
                      <a:lnTo>
                        <a:pt x="82904" y="144768"/>
                      </a:lnTo>
                      <a:lnTo>
                        <a:pt x="77748" y="144768"/>
                      </a:lnTo>
                      <a:lnTo>
                        <a:pt x="77748" y="139601"/>
                      </a:lnTo>
                      <a:close/>
                      <a:moveTo>
                        <a:pt x="88642" y="139601"/>
                      </a:moveTo>
                      <a:lnTo>
                        <a:pt x="88630" y="144768"/>
                      </a:lnTo>
                      <a:lnTo>
                        <a:pt x="83487" y="144768"/>
                      </a:lnTo>
                      <a:lnTo>
                        <a:pt x="83487" y="139601"/>
                      </a:lnTo>
                      <a:close/>
                      <a:moveTo>
                        <a:pt x="94369" y="139601"/>
                      </a:moveTo>
                      <a:lnTo>
                        <a:pt x="94369" y="144780"/>
                      </a:lnTo>
                      <a:lnTo>
                        <a:pt x="89202" y="144780"/>
                      </a:lnTo>
                      <a:lnTo>
                        <a:pt x="89202" y="139601"/>
                      </a:lnTo>
                      <a:close/>
                      <a:moveTo>
                        <a:pt x="100096" y="139601"/>
                      </a:moveTo>
                      <a:lnTo>
                        <a:pt x="100096" y="144780"/>
                      </a:lnTo>
                      <a:lnTo>
                        <a:pt x="94941" y="144780"/>
                      </a:lnTo>
                      <a:lnTo>
                        <a:pt x="94941" y="139601"/>
                      </a:lnTo>
                      <a:close/>
                      <a:moveTo>
                        <a:pt x="105823" y="139601"/>
                      </a:moveTo>
                      <a:lnTo>
                        <a:pt x="105823" y="144780"/>
                      </a:lnTo>
                      <a:lnTo>
                        <a:pt x="100668" y="144780"/>
                      </a:lnTo>
                      <a:lnTo>
                        <a:pt x="100668" y="139601"/>
                      </a:lnTo>
                      <a:close/>
                      <a:moveTo>
                        <a:pt x="111562" y="139601"/>
                      </a:moveTo>
                      <a:lnTo>
                        <a:pt x="111562" y="144780"/>
                      </a:lnTo>
                      <a:lnTo>
                        <a:pt x="106406" y="144780"/>
                      </a:lnTo>
                      <a:lnTo>
                        <a:pt x="106406" y="139601"/>
                      </a:lnTo>
                      <a:close/>
                      <a:moveTo>
                        <a:pt x="117289" y="139601"/>
                      </a:moveTo>
                      <a:lnTo>
                        <a:pt x="117289" y="144780"/>
                      </a:lnTo>
                      <a:lnTo>
                        <a:pt x="112133" y="144780"/>
                      </a:lnTo>
                      <a:lnTo>
                        <a:pt x="112133" y="139601"/>
                      </a:lnTo>
                      <a:close/>
                      <a:moveTo>
                        <a:pt x="123028" y="139601"/>
                      </a:moveTo>
                      <a:lnTo>
                        <a:pt x="123028" y="144780"/>
                      </a:lnTo>
                      <a:lnTo>
                        <a:pt x="117860" y="144780"/>
                      </a:lnTo>
                      <a:lnTo>
                        <a:pt x="117860" y="139601"/>
                      </a:lnTo>
                      <a:close/>
                      <a:moveTo>
                        <a:pt x="128754" y="139601"/>
                      </a:moveTo>
                      <a:lnTo>
                        <a:pt x="128754" y="144780"/>
                      </a:lnTo>
                      <a:lnTo>
                        <a:pt x="123599" y="144780"/>
                      </a:lnTo>
                      <a:lnTo>
                        <a:pt x="123599" y="139601"/>
                      </a:lnTo>
                      <a:close/>
                      <a:moveTo>
                        <a:pt x="2667" y="1"/>
                      </a:moveTo>
                      <a:lnTo>
                        <a:pt x="2667" y="1465"/>
                      </a:lnTo>
                      <a:lnTo>
                        <a:pt x="0" y="1465"/>
                      </a:lnTo>
                      <a:lnTo>
                        <a:pt x="0" y="2037"/>
                      </a:lnTo>
                      <a:lnTo>
                        <a:pt x="2667" y="2037"/>
                      </a:lnTo>
                      <a:lnTo>
                        <a:pt x="2667" y="7192"/>
                      </a:lnTo>
                      <a:lnTo>
                        <a:pt x="0" y="7192"/>
                      </a:lnTo>
                      <a:lnTo>
                        <a:pt x="0" y="7763"/>
                      </a:lnTo>
                      <a:lnTo>
                        <a:pt x="2667" y="7763"/>
                      </a:lnTo>
                      <a:lnTo>
                        <a:pt x="2667" y="12919"/>
                      </a:lnTo>
                      <a:lnTo>
                        <a:pt x="0" y="12919"/>
                      </a:lnTo>
                      <a:lnTo>
                        <a:pt x="0" y="13490"/>
                      </a:lnTo>
                      <a:lnTo>
                        <a:pt x="2667" y="13490"/>
                      </a:lnTo>
                      <a:lnTo>
                        <a:pt x="2667" y="18658"/>
                      </a:lnTo>
                      <a:lnTo>
                        <a:pt x="0" y="18658"/>
                      </a:lnTo>
                      <a:lnTo>
                        <a:pt x="0" y="19229"/>
                      </a:lnTo>
                      <a:lnTo>
                        <a:pt x="2667" y="19229"/>
                      </a:lnTo>
                      <a:lnTo>
                        <a:pt x="2667" y="24385"/>
                      </a:lnTo>
                      <a:lnTo>
                        <a:pt x="0" y="24385"/>
                      </a:lnTo>
                      <a:lnTo>
                        <a:pt x="0" y="24956"/>
                      </a:lnTo>
                      <a:lnTo>
                        <a:pt x="2667" y="24956"/>
                      </a:lnTo>
                      <a:lnTo>
                        <a:pt x="2667" y="30123"/>
                      </a:lnTo>
                      <a:lnTo>
                        <a:pt x="0" y="30123"/>
                      </a:lnTo>
                      <a:lnTo>
                        <a:pt x="0" y="30695"/>
                      </a:lnTo>
                      <a:lnTo>
                        <a:pt x="2667" y="30695"/>
                      </a:lnTo>
                      <a:lnTo>
                        <a:pt x="2667" y="35850"/>
                      </a:lnTo>
                      <a:lnTo>
                        <a:pt x="0" y="35850"/>
                      </a:lnTo>
                      <a:lnTo>
                        <a:pt x="0" y="36422"/>
                      </a:lnTo>
                      <a:lnTo>
                        <a:pt x="2667" y="36422"/>
                      </a:lnTo>
                      <a:lnTo>
                        <a:pt x="2667" y="41589"/>
                      </a:lnTo>
                      <a:lnTo>
                        <a:pt x="0" y="41589"/>
                      </a:lnTo>
                      <a:lnTo>
                        <a:pt x="0" y="42161"/>
                      </a:lnTo>
                      <a:lnTo>
                        <a:pt x="2667" y="42161"/>
                      </a:lnTo>
                      <a:lnTo>
                        <a:pt x="2667" y="47316"/>
                      </a:lnTo>
                      <a:lnTo>
                        <a:pt x="0" y="47316"/>
                      </a:lnTo>
                      <a:lnTo>
                        <a:pt x="0" y="47887"/>
                      </a:lnTo>
                      <a:lnTo>
                        <a:pt x="2667" y="47887"/>
                      </a:lnTo>
                      <a:lnTo>
                        <a:pt x="2667" y="53043"/>
                      </a:lnTo>
                      <a:lnTo>
                        <a:pt x="0" y="53043"/>
                      </a:lnTo>
                      <a:lnTo>
                        <a:pt x="0" y="53626"/>
                      </a:lnTo>
                      <a:lnTo>
                        <a:pt x="2667" y="53626"/>
                      </a:lnTo>
                      <a:lnTo>
                        <a:pt x="2667" y="58782"/>
                      </a:lnTo>
                      <a:lnTo>
                        <a:pt x="0" y="58782"/>
                      </a:lnTo>
                      <a:lnTo>
                        <a:pt x="0" y="59353"/>
                      </a:lnTo>
                      <a:lnTo>
                        <a:pt x="2667" y="59353"/>
                      </a:lnTo>
                      <a:lnTo>
                        <a:pt x="2667" y="64509"/>
                      </a:lnTo>
                      <a:lnTo>
                        <a:pt x="0" y="64509"/>
                      </a:lnTo>
                      <a:lnTo>
                        <a:pt x="0" y="65080"/>
                      </a:lnTo>
                      <a:lnTo>
                        <a:pt x="2667" y="65080"/>
                      </a:lnTo>
                      <a:lnTo>
                        <a:pt x="2667" y="70247"/>
                      </a:lnTo>
                      <a:lnTo>
                        <a:pt x="0" y="70247"/>
                      </a:lnTo>
                      <a:lnTo>
                        <a:pt x="0" y="70819"/>
                      </a:lnTo>
                      <a:lnTo>
                        <a:pt x="2667" y="70819"/>
                      </a:lnTo>
                      <a:lnTo>
                        <a:pt x="2667" y="75974"/>
                      </a:lnTo>
                      <a:lnTo>
                        <a:pt x="0" y="75974"/>
                      </a:lnTo>
                      <a:lnTo>
                        <a:pt x="0" y="76546"/>
                      </a:lnTo>
                      <a:lnTo>
                        <a:pt x="2667" y="76546"/>
                      </a:lnTo>
                      <a:lnTo>
                        <a:pt x="2667" y="81701"/>
                      </a:lnTo>
                      <a:lnTo>
                        <a:pt x="0" y="81701"/>
                      </a:lnTo>
                      <a:lnTo>
                        <a:pt x="0" y="82285"/>
                      </a:lnTo>
                      <a:lnTo>
                        <a:pt x="2667" y="82285"/>
                      </a:lnTo>
                      <a:lnTo>
                        <a:pt x="2667" y="87440"/>
                      </a:lnTo>
                      <a:lnTo>
                        <a:pt x="0" y="87440"/>
                      </a:lnTo>
                      <a:lnTo>
                        <a:pt x="0" y="88011"/>
                      </a:lnTo>
                      <a:lnTo>
                        <a:pt x="2667" y="88011"/>
                      </a:lnTo>
                      <a:lnTo>
                        <a:pt x="2667" y="93167"/>
                      </a:lnTo>
                      <a:lnTo>
                        <a:pt x="0" y="93167"/>
                      </a:lnTo>
                      <a:lnTo>
                        <a:pt x="0" y="93738"/>
                      </a:lnTo>
                      <a:lnTo>
                        <a:pt x="2667" y="93738"/>
                      </a:lnTo>
                      <a:lnTo>
                        <a:pt x="2667" y="98906"/>
                      </a:lnTo>
                      <a:lnTo>
                        <a:pt x="0" y="98906"/>
                      </a:lnTo>
                      <a:lnTo>
                        <a:pt x="0" y="99477"/>
                      </a:lnTo>
                      <a:lnTo>
                        <a:pt x="2667" y="99477"/>
                      </a:lnTo>
                      <a:lnTo>
                        <a:pt x="2667" y="104633"/>
                      </a:lnTo>
                      <a:lnTo>
                        <a:pt x="0" y="104633"/>
                      </a:lnTo>
                      <a:lnTo>
                        <a:pt x="0" y="105204"/>
                      </a:lnTo>
                      <a:lnTo>
                        <a:pt x="2667" y="105204"/>
                      </a:lnTo>
                      <a:lnTo>
                        <a:pt x="2667" y="110371"/>
                      </a:lnTo>
                      <a:lnTo>
                        <a:pt x="0" y="110371"/>
                      </a:lnTo>
                      <a:lnTo>
                        <a:pt x="0" y="110943"/>
                      </a:lnTo>
                      <a:lnTo>
                        <a:pt x="2667" y="110943"/>
                      </a:lnTo>
                      <a:lnTo>
                        <a:pt x="2667" y="116098"/>
                      </a:lnTo>
                      <a:lnTo>
                        <a:pt x="0" y="116098"/>
                      </a:lnTo>
                      <a:lnTo>
                        <a:pt x="0" y="116670"/>
                      </a:lnTo>
                      <a:lnTo>
                        <a:pt x="2667" y="116670"/>
                      </a:lnTo>
                      <a:lnTo>
                        <a:pt x="2667" y="121825"/>
                      </a:lnTo>
                      <a:lnTo>
                        <a:pt x="0" y="121825"/>
                      </a:lnTo>
                      <a:lnTo>
                        <a:pt x="0" y="122397"/>
                      </a:lnTo>
                      <a:lnTo>
                        <a:pt x="2667" y="122397"/>
                      </a:lnTo>
                      <a:lnTo>
                        <a:pt x="2667" y="127564"/>
                      </a:lnTo>
                      <a:lnTo>
                        <a:pt x="0" y="127564"/>
                      </a:lnTo>
                      <a:lnTo>
                        <a:pt x="0" y="128135"/>
                      </a:lnTo>
                      <a:lnTo>
                        <a:pt x="2667" y="128135"/>
                      </a:lnTo>
                      <a:lnTo>
                        <a:pt x="2667" y="133291"/>
                      </a:lnTo>
                      <a:lnTo>
                        <a:pt x="0" y="133291"/>
                      </a:lnTo>
                      <a:lnTo>
                        <a:pt x="0" y="133862"/>
                      </a:lnTo>
                      <a:lnTo>
                        <a:pt x="2667" y="133862"/>
                      </a:lnTo>
                      <a:lnTo>
                        <a:pt x="2667" y="139030"/>
                      </a:lnTo>
                      <a:lnTo>
                        <a:pt x="0" y="139030"/>
                      </a:lnTo>
                      <a:lnTo>
                        <a:pt x="0" y="139601"/>
                      </a:lnTo>
                      <a:lnTo>
                        <a:pt x="2667" y="139601"/>
                      </a:lnTo>
                      <a:lnTo>
                        <a:pt x="2667" y="144756"/>
                      </a:lnTo>
                      <a:lnTo>
                        <a:pt x="0" y="144756"/>
                      </a:lnTo>
                      <a:lnTo>
                        <a:pt x="0" y="145340"/>
                      </a:lnTo>
                      <a:lnTo>
                        <a:pt x="2667" y="145340"/>
                      </a:lnTo>
                      <a:lnTo>
                        <a:pt x="2667" y="147840"/>
                      </a:lnTo>
                      <a:lnTo>
                        <a:pt x="3239" y="147840"/>
                      </a:lnTo>
                      <a:lnTo>
                        <a:pt x="3239" y="145340"/>
                      </a:lnTo>
                      <a:lnTo>
                        <a:pt x="8394" y="145340"/>
                      </a:lnTo>
                      <a:lnTo>
                        <a:pt x="8394" y="147840"/>
                      </a:lnTo>
                      <a:lnTo>
                        <a:pt x="8966" y="147840"/>
                      </a:lnTo>
                      <a:lnTo>
                        <a:pt x="8966" y="145340"/>
                      </a:lnTo>
                      <a:lnTo>
                        <a:pt x="14133" y="145340"/>
                      </a:lnTo>
                      <a:lnTo>
                        <a:pt x="14133" y="147840"/>
                      </a:lnTo>
                      <a:lnTo>
                        <a:pt x="14705" y="147840"/>
                      </a:lnTo>
                      <a:lnTo>
                        <a:pt x="14705" y="145340"/>
                      </a:lnTo>
                      <a:lnTo>
                        <a:pt x="19860" y="145340"/>
                      </a:lnTo>
                      <a:lnTo>
                        <a:pt x="19860" y="147840"/>
                      </a:lnTo>
                      <a:lnTo>
                        <a:pt x="20431" y="147840"/>
                      </a:lnTo>
                      <a:lnTo>
                        <a:pt x="20431" y="145340"/>
                      </a:lnTo>
                      <a:lnTo>
                        <a:pt x="25587" y="145340"/>
                      </a:lnTo>
                      <a:lnTo>
                        <a:pt x="25587" y="147840"/>
                      </a:lnTo>
                      <a:lnTo>
                        <a:pt x="26158" y="147840"/>
                      </a:lnTo>
                      <a:lnTo>
                        <a:pt x="26158" y="145340"/>
                      </a:lnTo>
                      <a:lnTo>
                        <a:pt x="31326" y="145340"/>
                      </a:lnTo>
                      <a:lnTo>
                        <a:pt x="31326" y="147840"/>
                      </a:lnTo>
                      <a:lnTo>
                        <a:pt x="31897" y="147840"/>
                      </a:lnTo>
                      <a:lnTo>
                        <a:pt x="31897" y="145340"/>
                      </a:lnTo>
                      <a:lnTo>
                        <a:pt x="37053" y="145340"/>
                      </a:lnTo>
                      <a:lnTo>
                        <a:pt x="37053" y="147840"/>
                      </a:lnTo>
                      <a:lnTo>
                        <a:pt x="37624" y="147840"/>
                      </a:lnTo>
                      <a:lnTo>
                        <a:pt x="37624" y="145340"/>
                      </a:lnTo>
                      <a:lnTo>
                        <a:pt x="42779" y="145340"/>
                      </a:lnTo>
                      <a:lnTo>
                        <a:pt x="42779" y="147840"/>
                      </a:lnTo>
                      <a:lnTo>
                        <a:pt x="43351" y="147840"/>
                      </a:lnTo>
                      <a:lnTo>
                        <a:pt x="43351" y="145340"/>
                      </a:lnTo>
                      <a:lnTo>
                        <a:pt x="48518" y="145340"/>
                      </a:lnTo>
                      <a:lnTo>
                        <a:pt x="48518" y="147840"/>
                      </a:lnTo>
                      <a:lnTo>
                        <a:pt x="49090" y="147840"/>
                      </a:lnTo>
                      <a:lnTo>
                        <a:pt x="49090" y="145340"/>
                      </a:lnTo>
                      <a:lnTo>
                        <a:pt x="54245" y="145340"/>
                      </a:lnTo>
                      <a:lnTo>
                        <a:pt x="54245" y="147840"/>
                      </a:lnTo>
                      <a:lnTo>
                        <a:pt x="54817" y="147840"/>
                      </a:lnTo>
                      <a:lnTo>
                        <a:pt x="54817" y="145340"/>
                      </a:lnTo>
                      <a:lnTo>
                        <a:pt x="59972" y="145340"/>
                      </a:lnTo>
                      <a:lnTo>
                        <a:pt x="59972" y="147840"/>
                      </a:lnTo>
                      <a:lnTo>
                        <a:pt x="60555" y="147840"/>
                      </a:lnTo>
                      <a:lnTo>
                        <a:pt x="60555" y="145340"/>
                      </a:lnTo>
                      <a:lnTo>
                        <a:pt x="65711" y="145340"/>
                      </a:lnTo>
                      <a:lnTo>
                        <a:pt x="65711" y="147840"/>
                      </a:lnTo>
                      <a:lnTo>
                        <a:pt x="66282" y="147840"/>
                      </a:lnTo>
                      <a:lnTo>
                        <a:pt x="66282" y="145340"/>
                      </a:lnTo>
                      <a:lnTo>
                        <a:pt x="71438" y="145340"/>
                      </a:lnTo>
                      <a:lnTo>
                        <a:pt x="71438" y="147840"/>
                      </a:lnTo>
                      <a:lnTo>
                        <a:pt x="72009" y="147840"/>
                      </a:lnTo>
                      <a:lnTo>
                        <a:pt x="72009" y="145340"/>
                      </a:lnTo>
                      <a:lnTo>
                        <a:pt x="77177" y="145340"/>
                      </a:lnTo>
                      <a:lnTo>
                        <a:pt x="77177" y="147840"/>
                      </a:lnTo>
                      <a:lnTo>
                        <a:pt x="77748" y="147840"/>
                      </a:lnTo>
                      <a:lnTo>
                        <a:pt x="77748" y="145340"/>
                      </a:lnTo>
                      <a:lnTo>
                        <a:pt x="82904" y="145340"/>
                      </a:lnTo>
                      <a:lnTo>
                        <a:pt x="82904" y="147840"/>
                      </a:lnTo>
                      <a:lnTo>
                        <a:pt x="83475" y="147840"/>
                      </a:lnTo>
                      <a:lnTo>
                        <a:pt x="83475" y="145340"/>
                      </a:lnTo>
                      <a:lnTo>
                        <a:pt x="88630" y="145340"/>
                      </a:lnTo>
                      <a:lnTo>
                        <a:pt x="88630" y="147840"/>
                      </a:lnTo>
                      <a:lnTo>
                        <a:pt x="89202" y="147840"/>
                      </a:lnTo>
                      <a:lnTo>
                        <a:pt x="89202" y="145340"/>
                      </a:lnTo>
                      <a:lnTo>
                        <a:pt x="94369" y="145340"/>
                      </a:lnTo>
                      <a:lnTo>
                        <a:pt x="94369" y="147840"/>
                      </a:lnTo>
                      <a:lnTo>
                        <a:pt x="94941" y="147840"/>
                      </a:lnTo>
                      <a:lnTo>
                        <a:pt x="94941" y="145340"/>
                      </a:lnTo>
                      <a:lnTo>
                        <a:pt x="100096" y="145340"/>
                      </a:lnTo>
                      <a:lnTo>
                        <a:pt x="100096" y="147840"/>
                      </a:lnTo>
                      <a:lnTo>
                        <a:pt x="100668" y="147840"/>
                      </a:lnTo>
                      <a:lnTo>
                        <a:pt x="100668" y="145340"/>
                      </a:lnTo>
                      <a:lnTo>
                        <a:pt x="105823" y="145340"/>
                      </a:lnTo>
                      <a:lnTo>
                        <a:pt x="105823" y="147840"/>
                      </a:lnTo>
                      <a:lnTo>
                        <a:pt x="106406" y="147840"/>
                      </a:lnTo>
                      <a:lnTo>
                        <a:pt x="106406" y="145340"/>
                      </a:lnTo>
                      <a:lnTo>
                        <a:pt x="111562" y="145340"/>
                      </a:lnTo>
                      <a:lnTo>
                        <a:pt x="111562" y="147840"/>
                      </a:lnTo>
                      <a:lnTo>
                        <a:pt x="112133" y="147840"/>
                      </a:lnTo>
                      <a:lnTo>
                        <a:pt x="112133" y="145340"/>
                      </a:lnTo>
                      <a:lnTo>
                        <a:pt x="117289" y="145340"/>
                      </a:lnTo>
                      <a:lnTo>
                        <a:pt x="117289" y="147840"/>
                      </a:lnTo>
                      <a:lnTo>
                        <a:pt x="117860" y="147840"/>
                      </a:lnTo>
                      <a:lnTo>
                        <a:pt x="117860" y="145340"/>
                      </a:lnTo>
                      <a:lnTo>
                        <a:pt x="123028" y="145340"/>
                      </a:lnTo>
                      <a:lnTo>
                        <a:pt x="123028" y="147840"/>
                      </a:lnTo>
                      <a:lnTo>
                        <a:pt x="123599" y="147840"/>
                      </a:lnTo>
                      <a:lnTo>
                        <a:pt x="123599" y="145340"/>
                      </a:lnTo>
                      <a:lnTo>
                        <a:pt x="128754" y="145340"/>
                      </a:lnTo>
                      <a:lnTo>
                        <a:pt x="128754" y="147840"/>
                      </a:lnTo>
                      <a:lnTo>
                        <a:pt x="129326" y="147840"/>
                      </a:lnTo>
                      <a:lnTo>
                        <a:pt x="129326" y="145340"/>
                      </a:lnTo>
                      <a:lnTo>
                        <a:pt x="134505" y="145340"/>
                      </a:lnTo>
                      <a:lnTo>
                        <a:pt x="134505" y="147840"/>
                      </a:lnTo>
                      <a:lnTo>
                        <a:pt x="135077" y="147840"/>
                      </a:lnTo>
                      <a:lnTo>
                        <a:pt x="135077" y="145340"/>
                      </a:lnTo>
                      <a:lnTo>
                        <a:pt x="140232" y="145340"/>
                      </a:lnTo>
                      <a:lnTo>
                        <a:pt x="140232" y="147840"/>
                      </a:lnTo>
                      <a:lnTo>
                        <a:pt x="140816" y="147840"/>
                      </a:lnTo>
                      <a:lnTo>
                        <a:pt x="140816" y="145340"/>
                      </a:lnTo>
                      <a:lnTo>
                        <a:pt x="145971" y="145340"/>
                      </a:lnTo>
                      <a:lnTo>
                        <a:pt x="145971" y="147840"/>
                      </a:lnTo>
                      <a:lnTo>
                        <a:pt x="146542" y="147840"/>
                      </a:lnTo>
                      <a:lnTo>
                        <a:pt x="146542" y="145340"/>
                      </a:lnTo>
                      <a:lnTo>
                        <a:pt x="149198" y="145340"/>
                      </a:lnTo>
                      <a:lnTo>
                        <a:pt x="149198" y="144756"/>
                      </a:lnTo>
                      <a:lnTo>
                        <a:pt x="146542" y="144756"/>
                      </a:lnTo>
                      <a:lnTo>
                        <a:pt x="146542" y="139601"/>
                      </a:lnTo>
                      <a:lnTo>
                        <a:pt x="149198" y="139601"/>
                      </a:lnTo>
                      <a:lnTo>
                        <a:pt x="149198" y="139030"/>
                      </a:lnTo>
                      <a:lnTo>
                        <a:pt x="146542" y="139030"/>
                      </a:lnTo>
                      <a:lnTo>
                        <a:pt x="146542" y="133862"/>
                      </a:lnTo>
                      <a:lnTo>
                        <a:pt x="149198" y="133862"/>
                      </a:lnTo>
                      <a:lnTo>
                        <a:pt x="149198" y="133291"/>
                      </a:lnTo>
                      <a:lnTo>
                        <a:pt x="146542" y="133291"/>
                      </a:lnTo>
                      <a:lnTo>
                        <a:pt x="146542" y="128135"/>
                      </a:lnTo>
                      <a:lnTo>
                        <a:pt x="149198" y="128135"/>
                      </a:lnTo>
                      <a:lnTo>
                        <a:pt x="149198" y="127564"/>
                      </a:lnTo>
                      <a:lnTo>
                        <a:pt x="146542" y="127564"/>
                      </a:lnTo>
                      <a:lnTo>
                        <a:pt x="146542" y="122397"/>
                      </a:lnTo>
                      <a:lnTo>
                        <a:pt x="149198" y="122397"/>
                      </a:lnTo>
                      <a:lnTo>
                        <a:pt x="149198" y="121825"/>
                      </a:lnTo>
                      <a:lnTo>
                        <a:pt x="146542" y="121825"/>
                      </a:lnTo>
                      <a:lnTo>
                        <a:pt x="146542" y="116670"/>
                      </a:lnTo>
                      <a:lnTo>
                        <a:pt x="149198" y="116670"/>
                      </a:lnTo>
                      <a:lnTo>
                        <a:pt x="149198" y="116098"/>
                      </a:lnTo>
                      <a:lnTo>
                        <a:pt x="146542" y="116098"/>
                      </a:lnTo>
                      <a:lnTo>
                        <a:pt x="146542" y="110943"/>
                      </a:lnTo>
                      <a:lnTo>
                        <a:pt x="149198" y="110943"/>
                      </a:lnTo>
                      <a:lnTo>
                        <a:pt x="149198" y="110371"/>
                      </a:lnTo>
                      <a:lnTo>
                        <a:pt x="146542" y="110371"/>
                      </a:lnTo>
                      <a:lnTo>
                        <a:pt x="146542" y="105204"/>
                      </a:lnTo>
                      <a:lnTo>
                        <a:pt x="149198" y="105204"/>
                      </a:lnTo>
                      <a:lnTo>
                        <a:pt x="149198" y="104633"/>
                      </a:lnTo>
                      <a:lnTo>
                        <a:pt x="146542" y="104633"/>
                      </a:lnTo>
                      <a:lnTo>
                        <a:pt x="146542" y="99477"/>
                      </a:lnTo>
                      <a:lnTo>
                        <a:pt x="149198" y="99477"/>
                      </a:lnTo>
                      <a:lnTo>
                        <a:pt x="149198" y="98906"/>
                      </a:lnTo>
                      <a:lnTo>
                        <a:pt x="146542" y="98906"/>
                      </a:lnTo>
                      <a:lnTo>
                        <a:pt x="146542" y="93738"/>
                      </a:lnTo>
                      <a:lnTo>
                        <a:pt x="149198" y="93738"/>
                      </a:lnTo>
                      <a:lnTo>
                        <a:pt x="149198" y="93167"/>
                      </a:lnTo>
                      <a:lnTo>
                        <a:pt x="146542" y="93167"/>
                      </a:lnTo>
                      <a:lnTo>
                        <a:pt x="146542" y="88011"/>
                      </a:lnTo>
                      <a:lnTo>
                        <a:pt x="149198" y="88011"/>
                      </a:lnTo>
                      <a:lnTo>
                        <a:pt x="149198" y="87440"/>
                      </a:lnTo>
                      <a:lnTo>
                        <a:pt x="146542" y="87440"/>
                      </a:lnTo>
                      <a:lnTo>
                        <a:pt x="146542" y="82285"/>
                      </a:lnTo>
                      <a:lnTo>
                        <a:pt x="149198" y="82285"/>
                      </a:lnTo>
                      <a:lnTo>
                        <a:pt x="149198" y="81713"/>
                      </a:lnTo>
                      <a:lnTo>
                        <a:pt x="146542" y="81713"/>
                      </a:lnTo>
                      <a:lnTo>
                        <a:pt x="146542" y="76546"/>
                      </a:lnTo>
                      <a:lnTo>
                        <a:pt x="149198" y="76546"/>
                      </a:lnTo>
                      <a:lnTo>
                        <a:pt x="149198" y="75974"/>
                      </a:lnTo>
                      <a:lnTo>
                        <a:pt x="146542" y="75974"/>
                      </a:lnTo>
                      <a:lnTo>
                        <a:pt x="146542" y="70819"/>
                      </a:lnTo>
                      <a:lnTo>
                        <a:pt x="149198" y="70819"/>
                      </a:lnTo>
                      <a:lnTo>
                        <a:pt x="149198" y="70247"/>
                      </a:lnTo>
                      <a:lnTo>
                        <a:pt x="146542" y="70247"/>
                      </a:lnTo>
                      <a:lnTo>
                        <a:pt x="146542" y="65080"/>
                      </a:lnTo>
                      <a:lnTo>
                        <a:pt x="149198" y="65080"/>
                      </a:lnTo>
                      <a:lnTo>
                        <a:pt x="149198" y="64509"/>
                      </a:lnTo>
                      <a:lnTo>
                        <a:pt x="146542" y="64509"/>
                      </a:lnTo>
                      <a:lnTo>
                        <a:pt x="146542" y="59353"/>
                      </a:lnTo>
                      <a:lnTo>
                        <a:pt x="149198" y="59353"/>
                      </a:lnTo>
                      <a:lnTo>
                        <a:pt x="149198" y="58782"/>
                      </a:lnTo>
                      <a:lnTo>
                        <a:pt x="146542" y="58782"/>
                      </a:lnTo>
                      <a:lnTo>
                        <a:pt x="146542" y="53626"/>
                      </a:lnTo>
                      <a:lnTo>
                        <a:pt x="149198" y="53626"/>
                      </a:lnTo>
                      <a:lnTo>
                        <a:pt x="149198" y="53043"/>
                      </a:lnTo>
                      <a:lnTo>
                        <a:pt x="146542" y="53043"/>
                      </a:lnTo>
                      <a:lnTo>
                        <a:pt x="146542" y="47887"/>
                      </a:lnTo>
                      <a:lnTo>
                        <a:pt x="149198" y="47887"/>
                      </a:lnTo>
                      <a:lnTo>
                        <a:pt x="149198" y="47316"/>
                      </a:lnTo>
                      <a:lnTo>
                        <a:pt x="146542" y="47316"/>
                      </a:lnTo>
                      <a:lnTo>
                        <a:pt x="146542" y="42161"/>
                      </a:lnTo>
                      <a:lnTo>
                        <a:pt x="149198" y="42161"/>
                      </a:lnTo>
                      <a:lnTo>
                        <a:pt x="149198" y="41589"/>
                      </a:lnTo>
                      <a:lnTo>
                        <a:pt x="146542" y="41589"/>
                      </a:lnTo>
                      <a:lnTo>
                        <a:pt x="146542" y="36422"/>
                      </a:lnTo>
                      <a:lnTo>
                        <a:pt x="149198" y="36422"/>
                      </a:lnTo>
                      <a:lnTo>
                        <a:pt x="149198" y="35850"/>
                      </a:lnTo>
                      <a:lnTo>
                        <a:pt x="146542" y="35850"/>
                      </a:lnTo>
                      <a:lnTo>
                        <a:pt x="146542" y="30695"/>
                      </a:lnTo>
                      <a:lnTo>
                        <a:pt x="149198" y="30695"/>
                      </a:lnTo>
                      <a:lnTo>
                        <a:pt x="149198" y="30123"/>
                      </a:lnTo>
                      <a:lnTo>
                        <a:pt x="146542" y="30123"/>
                      </a:lnTo>
                      <a:lnTo>
                        <a:pt x="146542" y="24968"/>
                      </a:lnTo>
                      <a:lnTo>
                        <a:pt x="149198" y="24968"/>
                      </a:lnTo>
                      <a:lnTo>
                        <a:pt x="149198" y="24396"/>
                      </a:lnTo>
                      <a:lnTo>
                        <a:pt x="146542" y="24396"/>
                      </a:lnTo>
                      <a:lnTo>
                        <a:pt x="146542" y="19229"/>
                      </a:lnTo>
                      <a:lnTo>
                        <a:pt x="149198" y="19229"/>
                      </a:lnTo>
                      <a:lnTo>
                        <a:pt x="149198" y="18658"/>
                      </a:lnTo>
                      <a:lnTo>
                        <a:pt x="146542" y="18658"/>
                      </a:lnTo>
                      <a:lnTo>
                        <a:pt x="146542" y="13502"/>
                      </a:lnTo>
                      <a:lnTo>
                        <a:pt x="149198" y="13502"/>
                      </a:lnTo>
                      <a:lnTo>
                        <a:pt x="149198" y="12931"/>
                      </a:lnTo>
                      <a:lnTo>
                        <a:pt x="146542" y="12931"/>
                      </a:lnTo>
                      <a:lnTo>
                        <a:pt x="146542" y="7763"/>
                      </a:lnTo>
                      <a:lnTo>
                        <a:pt x="149198" y="7763"/>
                      </a:lnTo>
                      <a:lnTo>
                        <a:pt x="149198" y="7192"/>
                      </a:lnTo>
                      <a:lnTo>
                        <a:pt x="146542" y="7192"/>
                      </a:lnTo>
                      <a:lnTo>
                        <a:pt x="146542" y="2037"/>
                      </a:lnTo>
                      <a:lnTo>
                        <a:pt x="149198" y="2037"/>
                      </a:lnTo>
                      <a:lnTo>
                        <a:pt x="149198" y="1465"/>
                      </a:lnTo>
                      <a:lnTo>
                        <a:pt x="146531" y="1465"/>
                      </a:lnTo>
                      <a:lnTo>
                        <a:pt x="146531" y="1"/>
                      </a:lnTo>
                      <a:lnTo>
                        <a:pt x="145971" y="1"/>
                      </a:lnTo>
                      <a:lnTo>
                        <a:pt x="145971" y="1465"/>
                      </a:lnTo>
                      <a:lnTo>
                        <a:pt x="140804" y="1465"/>
                      </a:lnTo>
                      <a:lnTo>
                        <a:pt x="140804" y="1"/>
                      </a:lnTo>
                      <a:lnTo>
                        <a:pt x="140232" y="1"/>
                      </a:lnTo>
                      <a:lnTo>
                        <a:pt x="140232" y="1465"/>
                      </a:lnTo>
                      <a:lnTo>
                        <a:pt x="135077" y="1465"/>
                      </a:lnTo>
                      <a:lnTo>
                        <a:pt x="135077" y="1"/>
                      </a:lnTo>
                      <a:lnTo>
                        <a:pt x="134505" y="1"/>
                      </a:lnTo>
                      <a:lnTo>
                        <a:pt x="134505" y="1465"/>
                      </a:lnTo>
                      <a:lnTo>
                        <a:pt x="129350" y="1465"/>
                      </a:lnTo>
                      <a:lnTo>
                        <a:pt x="129350" y="1"/>
                      </a:lnTo>
                      <a:lnTo>
                        <a:pt x="128778" y="1"/>
                      </a:lnTo>
                      <a:lnTo>
                        <a:pt x="128778" y="1465"/>
                      </a:lnTo>
                      <a:lnTo>
                        <a:pt x="123611" y="1465"/>
                      </a:lnTo>
                      <a:lnTo>
                        <a:pt x="123611" y="1"/>
                      </a:lnTo>
                      <a:lnTo>
                        <a:pt x="123039" y="1"/>
                      </a:lnTo>
                      <a:lnTo>
                        <a:pt x="123039" y="1465"/>
                      </a:lnTo>
                      <a:lnTo>
                        <a:pt x="117884" y="1465"/>
                      </a:lnTo>
                      <a:lnTo>
                        <a:pt x="117884" y="1"/>
                      </a:lnTo>
                      <a:lnTo>
                        <a:pt x="117313" y="1"/>
                      </a:lnTo>
                      <a:lnTo>
                        <a:pt x="117313" y="1465"/>
                      </a:lnTo>
                      <a:lnTo>
                        <a:pt x="112157" y="1465"/>
                      </a:lnTo>
                      <a:lnTo>
                        <a:pt x="112157" y="1"/>
                      </a:lnTo>
                      <a:lnTo>
                        <a:pt x="111586" y="1"/>
                      </a:lnTo>
                      <a:lnTo>
                        <a:pt x="111586" y="1465"/>
                      </a:lnTo>
                      <a:lnTo>
                        <a:pt x="106418" y="1465"/>
                      </a:lnTo>
                      <a:lnTo>
                        <a:pt x="106418" y="1"/>
                      </a:lnTo>
                      <a:lnTo>
                        <a:pt x="105847" y="1"/>
                      </a:lnTo>
                      <a:lnTo>
                        <a:pt x="105847" y="1465"/>
                      </a:lnTo>
                      <a:lnTo>
                        <a:pt x="100691" y="1465"/>
                      </a:lnTo>
                      <a:lnTo>
                        <a:pt x="100691" y="1"/>
                      </a:lnTo>
                      <a:lnTo>
                        <a:pt x="100120" y="1"/>
                      </a:lnTo>
                      <a:lnTo>
                        <a:pt x="100120" y="1465"/>
                      </a:lnTo>
                      <a:lnTo>
                        <a:pt x="94965" y="1465"/>
                      </a:lnTo>
                      <a:lnTo>
                        <a:pt x="94965" y="1"/>
                      </a:lnTo>
                      <a:lnTo>
                        <a:pt x="94381" y="1"/>
                      </a:lnTo>
                      <a:lnTo>
                        <a:pt x="94381" y="1465"/>
                      </a:lnTo>
                      <a:lnTo>
                        <a:pt x="89226" y="1465"/>
                      </a:lnTo>
                      <a:lnTo>
                        <a:pt x="89226" y="1"/>
                      </a:lnTo>
                      <a:lnTo>
                        <a:pt x="88654" y="1"/>
                      </a:lnTo>
                      <a:lnTo>
                        <a:pt x="88654" y="1465"/>
                      </a:lnTo>
                      <a:lnTo>
                        <a:pt x="83487" y="1465"/>
                      </a:lnTo>
                      <a:lnTo>
                        <a:pt x="83487" y="1"/>
                      </a:lnTo>
                      <a:lnTo>
                        <a:pt x="82915" y="1"/>
                      </a:lnTo>
                      <a:lnTo>
                        <a:pt x="82915" y="1465"/>
                      </a:lnTo>
                      <a:lnTo>
                        <a:pt x="77760" y="1465"/>
                      </a:lnTo>
                      <a:lnTo>
                        <a:pt x="77760" y="1"/>
                      </a:lnTo>
                      <a:lnTo>
                        <a:pt x="77189" y="1"/>
                      </a:lnTo>
                      <a:lnTo>
                        <a:pt x="77189" y="1465"/>
                      </a:lnTo>
                      <a:lnTo>
                        <a:pt x="72021" y="1465"/>
                      </a:lnTo>
                      <a:lnTo>
                        <a:pt x="72021" y="1"/>
                      </a:lnTo>
                      <a:lnTo>
                        <a:pt x="71450" y="1"/>
                      </a:lnTo>
                      <a:lnTo>
                        <a:pt x="71450" y="1465"/>
                      </a:lnTo>
                      <a:lnTo>
                        <a:pt x="66294" y="1465"/>
                      </a:lnTo>
                      <a:lnTo>
                        <a:pt x="66294" y="1"/>
                      </a:lnTo>
                      <a:lnTo>
                        <a:pt x="65723" y="1"/>
                      </a:lnTo>
                      <a:lnTo>
                        <a:pt x="65723" y="1465"/>
                      </a:lnTo>
                      <a:lnTo>
                        <a:pt x="60567" y="1465"/>
                      </a:lnTo>
                      <a:lnTo>
                        <a:pt x="60567" y="1"/>
                      </a:lnTo>
                      <a:lnTo>
                        <a:pt x="59984" y="1"/>
                      </a:lnTo>
                      <a:lnTo>
                        <a:pt x="59984" y="1465"/>
                      </a:lnTo>
                      <a:lnTo>
                        <a:pt x="54829" y="1465"/>
                      </a:lnTo>
                      <a:lnTo>
                        <a:pt x="54829" y="1"/>
                      </a:lnTo>
                      <a:lnTo>
                        <a:pt x="54257" y="1"/>
                      </a:lnTo>
                      <a:lnTo>
                        <a:pt x="54257" y="1465"/>
                      </a:lnTo>
                      <a:lnTo>
                        <a:pt x="49102" y="1465"/>
                      </a:lnTo>
                      <a:lnTo>
                        <a:pt x="49102" y="1"/>
                      </a:lnTo>
                      <a:lnTo>
                        <a:pt x="48530" y="1"/>
                      </a:lnTo>
                      <a:lnTo>
                        <a:pt x="48530" y="1465"/>
                      </a:lnTo>
                      <a:lnTo>
                        <a:pt x="43363" y="1465"/>
                      </a:lnTo>
                      <a:lnTo>
                        <a:pt x="43363" y="1"/>
                      </a:lnTo>
                      <a:lnTo>
                        <a:pt x="42791" y="1"/>
                      </a:lnTo>
                      <a:lnTo>
                        <a:pt x="42791" y="1465"/>
                      </a:lnTo>
                      <a:lnTo>
                        <a:pt x="37636" y="1465"/>
                      </a:lnTo>
                      <a:lnTo>
                        <a:pt x="37636" y="1"/>
                      </a:lnTo>
                      <a:lnTo>
                        <a:pt x="37064" y="1"/>
                      </a:lnTo>
                      <a:lnTo>
                        <a:pt x="37064" y="1465"/>
                      </a:lnTo>
                      <a:lnTo>
                        <a:pt x="31897" y="1465"/>
                      </a:lnTo>
                      <a:lnTo>
                        <a:pt x="31897" y="1"/>
                      </a:lnTo>
                      <a:lnTo>
                        <a:pt x="31326" y="1"/>
                      </a:lnTo>
                      <a:lnTo>
                        <a:pt x="31326" y="1465"/>
                      </a:lnTo>
                      <a:lnTo>
                        <a:pt x="26170" y="1465"/>
                      </a:lnTo>
                      <a:lnTo>
                        <a:pt x="26170" y="1"/>
                      </a:lnTo>
                      <a:lnTo>
                        <a:pt x="25599" y="1"/>
                      </a:lnTo>
                      <a:lnTo>
                        <a:pt x="25599" y="1465"/>
                      </a:lnTo>
                      <a:lnTo>
                        <a:pt x="20443" y="1465"/>
                      </a:lnTo>
                      <a:lnTo>
                        <a:pt x="20443" y="1"/>
                      </a:lnTo>
                      <a:lnTo>
                        <a:pt x="19872" y="1"/>
                      </a:lnTo>
                      <a:lnTo>
                        <a:pt x="19872" y="1465"/>
                      </a:lnTo>
                      <a:lnTo>
                        <a:pt x="14705" y="1465"/>
                      </a:lnTo>
                      <a:lnTo>
                        <a:pt x="14705" y="1"/>
                      </a:lnTo>
                      <a:lnTo>
                        <a:pt x="14121" y="1"/>
                      </a:lnTo>
                      <a:lnTo>
                        <a:pt x="14121" y="1465"/>
                      </a:lnTo>
                      <a:lnTo>
                        <a:pt x="8966" y="1465"/>
                      </a:lnTo>
                      <a:lnTo>
                        <a:pt x="8966" y="1"/>
                      </a:lnTo>
                      <a:lnTo>
                        <a:pt x="8394" y="1"/>
                      </a:lnTo>
                      <a:lnTo>
                        <a:pt x="8394" y="1465"/>
                      </a:lnTo>
                      <a:lnTo>
                        <a:pt x="3239" y="1465"/>
                      </a:lnTo>
                      <a:lnTo>
                        <a:pt x="3239" y="1"/>
                      </a:lnTo>
                      <a:close/>
                    </a:path>
                  </a:pathLst>
                </a:custGeom>
                <a:solidFill>
                  <a:srgbClr val="E8E9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698" name="Google Shape;10698;p65"/>
              <p:cNvSpPr/>
              <p:nvPr/>
            </p:nvSpPr>
            <p:spPr>
              <a:xfrm>
                <a:off x="8960750" y="-24850"/>
                <a:ext cx="213300" cy="5143500"/>
              </a:xfrm>
              <a:prstGeom prst="rect">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699" name="Google Shape;10699;p65"/>
              <p:cNvGrpSpPr/>
              <p:nvPr/>
            </p:nvGrpSpPr>
            <p:grpSpPr>
              <a:xfrm>
                <a:off x="376919" y="-151200"/>
                <a:ext cx="8616280" cy="707005"/>
                <a:chOff x="376919" y="-151200"/>
                <a:chExt cx="8616280" cy="707005"/>
              </a:xfrm>
            </p:grpSpPr>
            <p:sp>
              <p:nvSpPr>
                <p:cNvPr id="10700" name="Google Shape;10700;p65"/>
                <p:cNvSpPr/>
                <p:nvPr/>
              </p:nvSpPr>
              <p:spPr>
                <a:xfrm>
                  <a:off x="8934301" y="72824"/>
                  <a:ext cx="44543" cy="50215"/>
                </a:xfrm>
                <a:custGeom>
                  <a:avLst/>
                  <a:gdLst/>
                  <a:ahLst/>
                  <a:cxnLst/>
                  <a:rect l="l" t="t" r="r" b="b"/>
                  <a:pathLst>
                    <a:path w="1390" h="1567" extrusionOk="0">
                      <a:moveTo>
                        <a:pt x="413" y="0"/>
                      </a:moveTo>
                      <a:cubicBezTo>
                        <a:pt x="376" y="0"/>
                        <a:pt x="339" y="14"/>
                        <a:pt x="310" y="46"/>
                      </a:cubicBezTo>
                      <a:cubicBezTo>
                        <a:pt x="144" y="356"/>
                        <a:pt x="1" y="713"/>
                        <a:pt x="203" y="1034"/>
                      </a:cubicBezTo>
                      <a:cubicBezTo>
                        <a:pt x="418" y="1368"/>
                        <a:pt x="822" y="1463"/>
                        <a:pt x="1156" y="1558"/>
                      </a:cubicBezTo>
                      <a:cubicBezTo>
                        <a:pt x="1172" y="1564"/>
                        <a:pt x="1188" y="1566"/>
                        <a:pt x="1203" y="1566"/>
                      </a:cubicBezTo>
                      <a:cubicBezTo>
                        <a:pt x="1345" y="1566"/>
                        <a:pt x="1389" y="1327"/>
                        <a:pt x="1227" y="1273"/>
                      </a:cubicBezTo>
                      <a:cubicBezTo>
                        <a:pt x="989" y="1213"/>
                        <a:pt x="715" y="1142"/>
                        <a:pt x="537" y="975"/>
                      </a:cubicBezTo>
                      <a:cubicBezTo>
                        <a:pt x="275" y="737"/>
                        <a:pt x="429" y="439"/>
                        <a:pt x="560" y="177"/>
                      </a:cubicBezTo>
                      <a:cubicBezTo>
                        <a:pt x="585" y="77"/>
                        <a:pt x="499" y="0"/>
                        <a:pt x="413" y="0"/>
                      </a:cubicBezTo>
                      <a:close/>
                    </a:path>
                  </a:pathLst>
                </a:custGeom>
                <a:solidFill>
                  <a:srgbClr val="BAE3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1" name="Google Shape;10701;p65"/>
                <p:cNvSpPr/>
                <p:nvPr/>
              </p:nvSpPr>
              <p:spPr>
                <a:xfrm>
                  <a:off x="8949298" y="51739"/>
                  <a:ext cx="43902" cy="16856"/>
                </a:xfrm>
                <a:custGeom>
                  <a:avLst/>
                  <a:gdLst/>
                  <a:ahLst/>
                  <a:cxnLst/>
                  <a:rect l="l" t="t" r="r" b="b"/>
                  <a:pathLst>
                    <a:path w="1370" h="526" extrusionOk="0">
                      <a:moveTo>
                        <a:pt x="435" y="0"/>
                      </a:moveTo>
                      <a:cubicBezTo>
                        <a:pt x="279" y="0"/>
                        <a:pt x="141" y="62"/>
                        <a:pt x="57" y="240"/>
                      </a:cubicBezTo>
                      <a:cubicBezTo>
                        <a:pt x="1" y="352"/>
                        <a:pt x="101" y="448"/>
                        <a:pt x="194" y="448"/>
                      </a:cubicBezTo>
                      <a:cubicBezTo>
                        <a:pt x="240" y="448"/>
                        <a:pt x="283" y="425"/>
                        <a:pt x="307" y="371"/>
                      </a:cubicBezTo>
                      <a:cubicBezTo>
                        <a:pt x="335" y="312"/>
                        <a:pt x="390" y="289"/>
                        <a:pt x="460" y="289"/>
                      </a:cubicBezTo>
                      <a:cubicBezTo>
                        <a:pt x="657" y="289"/>
                        <a:pt x="966" y="470"/>
                        <a:pt x="1081" y="514"/>
                      </a:cubicBezTo>
                      <a:cubicBezTo>
                        <a:pt x="1099" y="522"/>
                        <a:pt x="1117" y="526"/>
                        <a:pt x="1135" y="526"/>
                      </a:cubicBezTo>
                      <a:cubicBezTo>
                        <a:pt x="1267" y="526"/>
                        <a:pt x="1369" y="316"/>
                        <a:pt x="1212" y="264"/>
                      </a:cubicBezTo>
                      <a:cubicBezTo>
                        <a:pt x="1010" y="174"/>
                        <a:pt x="696" y="0"/>
                        <a:pt x="435" y="0"/>
                      </a:cubicBezTo>
                      <a:close/>
                    </a:path>
                  </a:pathLst>
                </a:custGeom>
                <a:solidFill>
                  <a:srgbClr val="BAE3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2" name="Google Shape;10702;p65"/>
                <p:cNvSpPr/>
                <p:nvPr/>
              </p:nvSpPr>
              <p:spPr>
                <a:xfrm>
                  <a:off x="376919" y="317326"/>
                  <a:ext cx="238863" cy="238479"/>
                </a:xfrm>
                <a:custGeom>
                  <a:avLst/>
                  <a:gdLst/>
                  <a:ahLst/>
                  <a:cxnLst/>
                  <a:rect l="l" t="t" r="r" b="b"/>
                  <a:pathLst>
                    <a:path w="7454" h="7442" extrusionOk="0">
                      <a:moveTo>
                        <a:pt x="3727" y="1"/>
                      </a:moveTo>
                      <a:cubicBezTo>
                        <a:pt x="1667" y="1"/>
                        <a:pt x="1" y="1667"/>
                        <a:pt x="1" y="3727"/>
                      </a:cubicBezTo>
                      <a:cubicBezTo>
                        <a:pt x="1" y="5775"/>
                        <a:pt x="1667" y="7442"/>
                        <a:pt x="3727" y="7442"/>
                      </a:cubicBezTo>
                      <a:cubicBezTo>
                        <a:pt x="5787" y="7442"/>
                        <a:pt x="7454" y="5775"/>
                        <a:pt x="7454" y="3727"/>
                      </a:cubicBezTo>
                      <a:cubicBezTo>
                        <a:pt x="7454" y="1667"/>
                        <a:pt x="5787" y="1"/>
                        <a:pt x="372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3" name="Google Shape;10703;p65"/>
                <p:cNvSpPr/>
                <p:nvPr/>
              </p:nvSpPr>
              <p:spPr>
                <a:xfrm>
                  <a:off x="788598" y="317326"/>
                  <a:ext cx="238863" cy="238479"/>
                </a:xfrm>
                <a:custGeom>
                  <a:avLst/>
                  <a:gdLst/>
                  <a:ahLst/>
                  <a:cxnLst/>
                  <a:rect l="l" t="t" r="r" b="b"/>
                  <a:pathLst>
                    <a:path w="7454" h="7442" extrusionOk="0">
                      <a:moveTo>
                        <a:pt x="3727" y="1"/>
                      </a:moveTo>
                      <a:cubicBezTo>
                        <a:pt x="1667" y="1"/>
                        <a:pt x="0" y="1667"/>
                        <a:pt x="0" y="3727"/>
                      </a:cubicBezTo>
                      <a:cubicBezTo>
                        <a:pt x="0" y="5775"/>
                        <a:pt x="1667" y="7442"/>
                        <a:pt x="3727" y="7442"/>
                      </a:cubicBezTo>
                      <a:cubicBezTo>
                        <a:pt x="5787" y="7442"/>
                        <a:pt x="7454" y="5775"/>
                        <a:pt x="7454" y="3727"/>
                      </a:cubicBezTo>
                      <a:cubicBezTo>
                        <a:pt x="7454" y="1667"/>
                        <a:pt x="5787" y="1"/>
                        <a:pt x="372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4" name="Google Shape;10704;p65"/>
                <p:cNvSpPr/>
                <p:nvPr/>
              </p:nvSpPr>
              <p:spPr>
                <a:xfrm>
                  <a:off x="1200276" y="317326"/>
                  <a:ext cx="238863" cy="238479"/>
                </a:xfrm>
                <a:custGeom>
                  <a:avLst/>
                  <a:gdLst/>
                  <a:ahLst/>
                  <a:cxnLst/>
                  <a:rect l="l" t="t" r="r" b="b"/>
                  <a:pathLst>
                    <a:path w="7454" h="7442" extrusionOk="0">
                      <a:moveTo>
                        <a:pt x="3727" y="1"/>
                      </a:moveTo>
                      <a:cubicBezTo>
                        <a:pt x="1667" y="1"/>
                        <a:pt x="0" y="1667"/>
                        <a:pt x="0" y="3727"/>
                      </a:cubicBezTo>
                      <a:cubicBezTo>
                        <a:pt x="0" y="5775"/>
                        <a:pt x="1667" y="7442"/>
                        <a:pt x="3727" y="7442"/>
                      </a:cubicBezTo>
                      <a:cubicBezTo>
                        <a:pt x="5787" y="7442"/>
                        <a:pt x="7454" y="5775"/>
                        <a:pt x="7454" y="3727"/>
                      </a:cubicBezTo>
                      <a:cubicBezTo>
                        <a:pt x="7454" y="1667"/>
                        <a:pt x="5787" y="1"/>
                        <a:pt x="372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5" name="Google Shape;10705;p65"/>
                <p:cNvSpPr/>
                <p:nvPr/>
              </p:nvSpPr>
              <p:spPr>
                <a:xfrm>
                  <a:off x="1611955" y="317326"/>
                  <a:ext cx="238863" cy="238479"/>
                </a:xfrm>
                <a:custGeom>
                  <a:avLst/>
                  <a:gdLst/>
                  <a:ahLst/>
                  <a:cxnLst/>
                  <a:rect l="l" t="t" r="r" b="b"/>
                  <a:pathLst>
                    <a:path w="7454" h="7442" extrusionOk="0">
                      <a:moveTo>
                        <a:pt x="3727" y="1"/>
                      </a:moveTo>
                      <a:cubicBezTo>
                        <a:pt x="1667" y="1"/>
                        <a:pt x="0" y="1667"/>
                        <a:pt x="0" y="3727"/>
                      </a:cubicBezTo>
                      <a:cubicBezTo>
                        <a:pt x="0" y="5775"/>
                        <a:pt x="1667" y="7442"/>
                        <a:pt x="3727" y="7442"/>
                      </a:cubicBezTo>
                      <a:cubicBezTo>
                        <a:pt x="5787" y="7442"/>
                        <a:pt x="7453" y="5775"/>
                        <a:pt x="7453" y="3727"/>
                      </a:cubicBezTo>
                      <a:cubicBezTo>
                        <a:pt x="7453" y="1667"/>
                        <a:pt x="5787" y="1"/>
                        <a:pt x="372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6" name="Google Shape;10706;p65"/>
                <p:cNvSpPr/>
                <p:nvPr/>
              </p:nvSpPr>
              <p:spPr>
                <a:xfrm>
                  <a:off x="2023601" y="317326"/>
                  <a:ext cx="238895" cy="238479"/>
                </a:xfrm>
                <a:custGeom>
                  <a:avLst/>
                  <a:gdLst/>
                  <a:ahLst/>
                  <a:cxnLst/>
                  <a:rect l="l" t="t" r="r" b="b"/>
                  <a:pathLst>
                    <a:path w="7455" h="7442" extrusionOk="0">
                      <a:moveTo>
                        <a:pt x="3728" y="1"/>
                      </a:moveTo>
                      <a:cubicBezTo>
                        <a:pt x="1668" y="1"/>
                        <a:pt x="1" y="1667"/>
                        <a:pt x="1" y="3727"/>
                      </a:cubicBezTo>
                      <a:cubicBezTo>
                        <a:pt x="1" y="5775"/>
                        <a:pt x="1668" y="7442"/>
                        <a:pt x="3728" y="7442"/>
                      </a:cubicBezTo>
                      <a:cubicBezTo>
                        <a:pt x="5787" y="7442"/>
                        <a:pt x="7454" y="5775"/>
                        <a:pt x="7454" y="3727"/>
                      </a:cubicBezTo>
                      <a:cubicBezTo>
                        <a:pt x="7454" y="1667"/>
                        <a:pt x="5787" y="1"/>
                        <a:pt x="372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7" name="Google Shape;10707;p65"/>
                <p:cNvSpPr/>
                <p:nvPr/>
              </p:nvSpPr>
              <p:spPr>
                <a:xfrm>
                  <a:off x="2435280" y="317326"/>
                  <a:ext cx="238895" cy="238479"/>
                </a:xfrm>
                <a:custGeom>
                  <a:avLst/>
                  <a:gdLst/>
                  <a:ahLst/>
                  <a:cxnLst/>
                  <a:rect l="l" t="t" r="r" b="b"/>
                  <a:pathLst>
                    <a:path w="7455" h="7442" extrusionOk="0">
                      <a:moveTo>
                        <a:pt x="3727" y="1"/>
                      </a:moveTo>
                      <a:cubicBezTo>
                        <a:pt x="1668" y="1"/>
                        <a:pt x="1" y="1667"/>
                        <a:pt x="1" y="3727"/>
                      </a:cubicBezTo>
                      <a:cubicBezTo>
                        <a:pt x="1" y="5775"/>
                        <a:pt x="1668" y="7442"/>
                        <a:pt x="3727" y="7442"/>
                      </a:cubicBezTo>
                      <a:cubicBezTo>
                        <a:pt x="5787" y="7442"/>
                        <a:pt x="7454" y="5775"/>
                        <a:pt x="7454" y="3727"/>
                      </a:cubicBezTo>
                      <a:cubicBezTo>
                        <a:pt x="7454" y="1667"/>
                        <a:pt x="5787" y="1"/>
                        <a:pt x="372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8" name="Google Shape;10708;p65"/>
                <p:cNvSpPr/>
                <p:nvPr/>
              </p:nvSpPr>
              <p:spPr>
                <a:xfrm>
                  <a:off x="2846958" y="317326"/>
                  <a:ext cx="238863" cy="238479"/>
                </a:xfrm>
                <a:custGeom>
                  <a:avLst/>
                  <a:gdLst/>
                  <a:ahLst/>
                  <a:cxnLst/>
                  <a:rect l="l" t="t" r="r" b="b"/>
                  <a:pathLst>
                    <a:path w="7454" h="7442" extrusionOk="0">
                      <a:moveTo>
                        <a:pt x="3727" y="1"/>
                      </a:moveTo>
                      <a:cubicBezTo>
                        <a:pt x="1667" y="1"/>
                        <a:pt x="1" y="1667"/>
                        <a:pt x="1" y="3727"/>
                      </a:cubicBezTo>
                      <a:cubicBezTo>
                        <a:pt x="1" y="5775"/>
                        <a:pt x="1667" y="7442"/>
                        <a:pt x="3727" y="7442"/>
                      </a:cubicBezTo>
                      <a:cubicBezTo>
                        <a:pt x="5787" y="7442"/>
                        <a:pt x="7454" y="5775"/>
                        <a:pt x="7454" y="3727"/>
                      </a:cubicBezTo>
                      <a:cubicBezTo>
                        <a:pt x="7454" y="1667"/>
                        <a:pt x="5787" y="1"/>
                        <a:pt x="372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9" name="Google Shape;10709;p65"/>
                <p:cNvSpPr/>
                <p:nvPr/>
              </p:nvSpPr>
              <p:spPr>
                <a:xfrm>
                  <a:off x="3258637" y="317326"/>
                  <a:ext cx="238863" cy="238479"/>
                </a:xfrm>
                <a:custGeom>
                  <a:avLst/>
                  <a:gdLst/>
                  <a:ahLst/>
                  <a:cxnLst/>
                  <a:rect l="l" t="t" r="r" b="b"/>
                  <a:pathLst>
                    <a:path w="7454" h="7442" extrusionOk="0">
                      <a:moveTo>
                        <a:pt x="3727" y="1"/>
                      </a:moveTo>
                      <a:cubicBezTo>
                        <a:pt x="1667" y="1"/>
                        <a:pt x="0" y="1667"/>
                        <a:pt x="0" y="3727"/>
                      </a:cubicBezTo>
                      <a:cubicBezTo>
                        <a:pt x="0" y="5775"/>
                        <a:pt x="1667" y="7442"/>
                        <a:pt x="3727" y="7442"/>
                      </a:cubicBezTo>
                      <a:cubicBezTo>
                        <a:pt x="5787" y="7442"/>
                        <a:pt x="7454" y="5775"/>
                        <a:pt x="7454" y="3727"/>
                      </a:cubicBezTo>
                      <a:cubicBezTo>
                        <a:pt x="7454" y="1667"/>
                        <a:pt x="5787" y="1"/>
                        <a:pt x="372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0" name="Google Shape;10710;p65"/>
                <p:cNvSpPr/>
                <p:nvPr/>
              </p:nvSpPr>
              <p:spPr>
                <a:xfrm>
                  <a:off x="3670315" y="317326"/>
                  <a:ext cx="238863" cy="238479"/>
                </a:xfrm>
                <a:custGeom>
                  <a:avLst/>
                  <a:gdLst/>
                  <a:ahLst/>
                  <a:cxnLst/>
                  <a:rect l="l" t="t" r="r" b="b"/>
                  <a:pathLst>
                    <a:path w="7454" h="7442" extrusionOk="0">
                      <a:moveTo>
                        <a:pt x="3727" y="1"/>
                      </a:moveTo>
                      <a:cubicBezTo>
                        <a:pt x="1667" y="1"/>
                        <a:pt x="0" y="1667"/>
                        <a:pt x="0" y="3727"/>
                      </a:cubicBezTo>
                      <a:cubicBezTo>
                        <a:pt x="0" y="5775"/>
                        <a:pt x="1667" y="7442"/>
                        <a:pt x="3727" y="7442"/>
                      </a:cubicBezTo>
                      <a:cubicBezTo>
                        <a:pt x="5787" y="7442"/>
                        <a:pt x="7454" y="5775"/>
                        <a:pt x="7454" y="3727"/>
                      </a:cubicBezTo>
                      <a:cubicBezTo>
                        <a:pt x="7454" y="1667"/>
                        <a:pt x="5787" y="1"/>
                        <a:pt x="372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1" name="Google Shape;10711;p65"/>
                <p:cNvSpPr/>
                <p:nvPr/>
              </p:nvSpPr>
              <p:spPr>
                <a:xfrm>
                  <a:off x="4081994" y="317326"/>
                  <a:ext cx="238863" cy="238479"/>
                </a:xfrm>
                <a:custGeom>
                  <a:avLst/>
                  <a:gdLst/>
                  <a:ahLst/>
                  <a:cxnLst/>
                  <a:rect l="l" t="t" r="r" b="b"/>
                  <a:pathLst>
                    <a:path w="7454" h="7442" extrusionOk="0">
                      <a:moveTo>
                        <a:pt x="3727" y="1"/>
                      </a:moveTo>
                      <a:cubicBezTo>
                        <a:pt x="1667" y="1"/>
                        <a:pt x="0" y="1667"/>
                        <a:pt x="0" y="3727"/>
                      </a:cubicBezTo>
                      <a:cubicBezTo>
                        <a:pt x="0" y="5775"/>
                        <a:pt x="1667" y="7442"/>
                        <a:pt x="3727" y="7442"/>
                      </a:cubicBezTo>
                      <a:cubicBezTo>
                        <a:pt x="5787" y="7442"/>
                        <a:pt x="7453" y="5775"/>
                        <a:pt x="7453" y="3727"/>
                      </a:cubicBezTo>
                      <a:cubicBezTo>
                        <a:pt x="7453" y="1667"/>
                        <a:pt x="5787" y="1"/>
                        <a:pt x="372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2" name="Google Shape;10712;p65"/>
                <p:cNvSpPr/>
                <p:nvPr/>
              </p:nvSpPr>
              <p:spPr>
                <a:xfrm>
                  <a:off x="4493640" y="317326"/>
                  <a:ext cx="238895" cy="238479"/>
                </a:xfrm>
                <a:custGeom>
                  <a:avLst/>
                  <a:gdLst/>
                  <a:ahLst/>
                  <a:cxnLst/>
                  <a:rect l="l" t="t" r="r" b="b"/>
                  <a:pathLst>
                    <a:path w="7455" h="7442" extrusionOk="0">
                      <a:moveTo>
                        <a:pt x="3728" y="1"/>
                      </a:moveTo>
                      <a:cubicBezTo>
                        <a:pt x="1668" y="1"/>
                        <a:pt x="1" y="1667"/>
                        <a:pt x="1" y="3727"/>
                      </a:cubicBezTo>
                      <a:cubicBezTo>
                        <a:pt x="1" y="5775"/>
                        <a:pt x="1668" y="7442"/>
                        <a:pt x="3728" y="7442"/>
                      </a:cubicBezTo>
                      <a:cubicBezTo>
                        <a:pt x="5787" y="7442"/>
                        <a:pt x="7454" y="5775"/>
                        <a:pt x="7454" y="3727"/>
                      </a:cubicBezTo>
                      <a:cubicBezTo>
                        <a:pt x="7454" y="1667"/>
                        <a:pt x="5787" y="1"/>
                        <a:pt x="372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3" name="Google Shape;10713;p65"/>
                <p:cNvSpPr/>
                <p:nvPr/>
              </p:nvSpPr>
              <p:spPr>
                <a:xfrm>
                  <a:off x="452096" y="-151200"/>
                  <a:ext cx="88540" cy="587994"/>
                </a:xfrm>
                <a:custGeom>
                  <a:avLst/>
                  <a:gdLst/>
                  <a:ahLst/>
                  <a:cxnLst/>
                  <a:rect l="l" t="t" r="r" b="b"/>
                  <a:pathLst>
                    <a:path w="2763" h="18349" extrusionOk="0">
                      <a:moveTo>
                        <a:pt x="1381" y="1"/>
                      </a:moveTo>
                      <a:cubicBezTo>
                        <a:pt x="619" y="1"/>
                        <a:pt x="0" y="620"/>
                        <a:pt x="0" y="1394"/>
                      </a:cubicBezTo>
                      <a:lnTo>
                        <a:pt x="0" y="16955"/>
                      </a:lnTo>
                      <a:cubicBezTo>
                        <a:pt x="0" y="17729"/>
                        <a:pt x="619" y="18348"/>
                        <a:pt x="1381" y="18348"/>
                      </a:cubicBezTo>
                      <a:cubicBezTo>
                        <a:pt x="2143" y="18348"/>
                        <a:pt x="2762" y="17729"/>
                        <a:pt x="2762" y="16955"/>
                      </a:cubicBezTo>
                      <a:lnTo>
                        <a:pt x="2762" y="1394"/>
                      </a:lnTo>
                      <a:cubicBezTo>
                        <a:pt x="2762" y="620"/>
                        <a:pt x="2143" y="1"/>
                        <a:pt x="138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4" name="Google Shape;10714;p65"/>
                <p:cNvSpPr/>
                <p:nvPr/>
              </p:nvSpPr>
              <p:spPr>
                <a:xfrm>
                  <a:off x="863743" y="-151200"/>
                  <a:ext cx="88572" cy="587994"/>
                </a:xfrm>
                <a:custGeom>
                  <a:avLst/>
                  <a:gdLst/>
                  <a:ahLst/>
                  <a:cxnLst/>
                  <a:rect l="l" t="t" r="r" b="b"/>
                  <a:pathLst>
                    <a:path w="2764" h="18349" extrusionOk="0">
                      <a:moveTo>
                        <a:pt x="1382" y="1"/>
                      </a:moveTo>
                      <a:cubicBezTo>
                        <a:pt x="620" y="1"/>
                        <a:pt x="1" y="620"/>
                        <a:pt x="1" y="1394"/>
                      </a:cubicBezTo>
                      <a:lnTo>
                        <a:pt x="1" y="16955"/>
                      </a:lnTo>
                      <a:cubicBezTo>
                        <a:pt x="1" y="17729"/>
                        <a:pt x="620" y="18348"/>
                        <a:pt x="1382" y="18348"/>
                      </a:cubicBezTo>
                      <a:cubicBezTo>
                        <a:pt x="2144" y="18348"/>
                        <a:pt x="2763" y="17729"/>
                        <a:pt x="2763" y="16955"/>
                      </a:cubicBezTo>
                      <a:lnTo>
                        <a:pt x="2763" y="1394"/>
                      </a:lnTo>
                      <a:cubicBezTo>
                        <a:pt x="2763" y="620"/>
                        <a:pt x="2144" y="1"/>
                        <a:pt x="138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5" name="Google Shape;10715;p65"/>
                <p:cNvSpPr/>
                <p:nvPr/>
              </p:nvSpPr>
              <p:spPr>
                <a:xfrm>
                  <a:off x="1275036" y="-151200"/>
                  <a:ext cx="88925" cy="587994"/>
                </a:xfrm>
                <a:custGeom>
                  <a:avLst/>
                  <a:gdLst/>
                  <a:ahLst/>
                  <a:cxnLst/>
                  <a:rect l="l" t="t" r="r" b="b"/>
                  <a:pathLst>
                    <a:path w="2775" h="18349" extrusionOk="0">
                      <a:moveTo>
                        <a:pt x="1394" y="1"/>
                      </a:moveTo>
                      <a:cubicBezTo>
                        <a:pt x="632" y="1"/>
                        <a:pt x="1" y="620"/>
                        <a:pt x="1" y="1394"/>
                      </a:cubicBezTo>
                      <a:lnTo>
                        <a:pt x="1" y="16955"/>
                      </a:lnTo>
                      <a:cubicBezTo>
                        <a:pt x="1" y="17729"/>
                        <a:pt x="632" y="18348"/>
                        <a:pt x="1394" y="18348"/>
                      </a:cubicBezTo>
                      <a:cubicBezTo>
                        <a:pt x="2156" y="18348"/>
                        <a:pt x="2775" y="17729"/>
                        <a:pt x="2775" y="16955"/>
                      </a:cubicBezTo>
                      <a:lnTo>
                        <a:pt x="2775" y="1394"/>
                      </a:lnTo>
                      <a:cubicBezTo>
                        <a:pt x="2775" y="620"/>
                        <a:pt x="2156" y="1"/>
                        <a:pt x="13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6" name="Google Shape;10716;p65"/>
                <p:cNvSpPr/>
                <p:nvPr/>
              </p:nvSpPr>
              <p:spPr>
                <a:xfrm>
                  <a:off x="1687100" y="-151200"/>
                  <a:ext cx="88540" cy="587994"/>
                </a:xfrm>
                <a:custGeom>
                  <a:avLst/>
                  <a:gdLst/>
                  <a:ahLst/>
                  <a:cxnLst/>
                  <a:rect l="l" t="t" r="r" b="b"/>
                  <a:pathLst>
                    <a:path w="2763" h="18349" extrusionOk="0">
                      <a:moveTo>
                        <a:pt x="1382" y="1"/>
                      </a:moveTo>
                      <a:cubicBezTo>
                        <a:pt x="620" y="1"/>
                        <a:pt x="1" y="620"/>
                        <a:pt x="1" y="1394"/>
                      </a:cubicBezTo>
                      <a:lnTo>
                        <a:pt x="1" y="16955"/>
                      </a:lnTo>
                      <a:cubicBezTo>
                        <a:pt x="1" y="17729"/>
                        <a:pt x="620" y="18348"/>
                        <a:pt x="1382" y="18348"/>
                      </a:cubicBezTo>
                      <a:cubicBezTo>
                        <a:pt x="2144" y="18348"/>
                        <a:pt x="2763" y="17729"/>
                        <a:pt x="2763" y="16955"/>
                      </a:cubicBezTo>
                      <a:lnTo>
                        <a:pt x="2763" y="1394"/>
                      </a:lnTo>
                      <a:cubicBezTo>
                        <a:pt x="2763" y="620"/>
                        <a:pt x="2144" y="1"/>
                        <a:pt x="138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7" name="Google Shape;10717;p65"/>
                <p:cNvSpPr/>
                <p:nvPr/>
              </p:nvSpPr>
              <p:spPr>
                <a:xfrm>
                  <a:off x="2098778" y="-151200"/>
                  <a:ext cx="88540" cy="587994"/>
                </a:xfrm>
                <a:custGeom>
                  <a:avLst/>
                  <a:gdLst/>
                  <a:ahLst/>
                  <a:cxnLst/>
                  <a:rect l="l" t="t" r="r" b="b"/>
                  <a:pathLst>
                    <a:path w="2763" h="18349" extrusionOk="0">
                      <a:moveTo>
                        <a:pt x="1382" y="1"/>
                      </a:moveTo>
                      <a:cubicBezTo>
                        <a:pt x="620" y="1"/>
                        <a:pt x="0" y="620"/>
                        <a:pt x="0" y="1394"/>
                      </a:cubicBezTo>
                      <a:lnTo>
                        <a:pt x="0" y="16955"/>
                      </a:lnTo>
                      <a:cubicBezTo>
                        <a:pt x="0" y="17729"/>
                        <a:pt x="620" y="18348"/>
                        <a:pt x="1382" y="18348"/>
                      </a:cubicBezTo>
                      <a:cubicBezTo>
                        <a:pt x="2144" y="18348"/>
                        <a:pt x="2763" y="17729"/>
                        <a:pt x="2763" y="16955"/>
                      </a:cubicBezTo>
                      <a:lnTo>
                        <a:pt x="2763" y="1394"/>
                      </a:lnTo>
                      <a:cubicBezTo>
                        <a:pt x="2763" y="620"/>
                        <a:pt x="2144" y="1"/>
                        <a:pt x="138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8" name="Google Shape;10718;p65"/>
                <p:cNvSpPr/>
                <p:nvPr/>
              </p:nvSpPr>
              <p:spPr>
                <a:xfrm>
                  <a:off x="2510457" y="-151200"/>
                  <a:ext cx="88540" cy="587994"/>
                </a:xfrm>
                <a:custGeom>
                  <a:avLst/>
                  <a:gdLst/>
                  <a:ahLst/>
                  <a:cxnLst/>
                  <a:rect l="l" t="t" r="r" b="b"/>
                  <a:pathLst>
                    <a:path w="2763" h="18349" extrusionOk="0">
                      <a:moveTo>
                        <a:pt x="1381" y="1"/>
                      </a:moveTo>
                      <a:cubicBezTo>
                        <a:pt x="619" y="1"/>
                        <a:pt x="0" y="620"/>
                        <a:pt x="0" y="1394"/>
                      </a:cubicBezTo>
                      <a:lnTo>
                        <a:pt x="0" y="16955"/>
                      </a:lnTo>
                      <a:cubicBezTo>
                        <a:pt x="0" y="17729"/>
                        <a:pt x="619" y="18348"/>
                        <a:pt x="1381" y="18348"/>
                      </a:cubicBezTo>
                      <a:cubicBezTo>
                        <a:pt x="2143" y="18348"/>
                        <a:pt x="2763" y="17729"/>
                        <a:pt x="2763" y="16955"/>
                      </a:cubicBezTo>
                      <a:lnTo>
                        <a:pt x="2763" y="1394"/>
                      </a:lnTo>
                      <a:cubicBezTo>
                        <a:pt x="2763" y="620"/>
                        <a:pt x="2143" y="1"/>
                        <a:pt x="138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9" name="Google Shape;10719;p65"/>
                <p:cNvSpPr/>
                <p:nvPr/>
              </p:nvSpPr>
              <p:spPr>
                <a:xfrm>
                  <a:off x="2922135" y="-151200"/>
                  <a:ext cx="88540" cy="587994"/>
                </a:xfrm>
                <a:custGeom>
                  <a:avLst/>
                  <a:gdLst/>
                  <a:ahLst/>
                  <a:cxnLst/>
                  <a:rect l="l" t="t" r="r" b="b"/>
                  <a:pathLst>
                    <a:path w="2763" h="18349" extrusionOk="0">
                      <a:moveTo>
                        <a:pt x="1381" y="1"/>
                      </a:moveTo>
                      <a:cubicBezTo>
                        <a:pt x="619" y="1"/>
                        <a:pt x="0" y="620"/>
                        <a:pt x="0" y="1394"/>
                      </a:cubicBezTo>
                      <a:lnTo>
                        <a:pt x="0" y="16955"/>
                      </a:lnTo>
                      <a:cubicBezTo>
                        <a:pt x="0" y="17729"/>
                        <a:pt x="619" y="18348"/>
                        <a:pt x="1381" y="18348"/>
                      </a:cubicBezTo>
                      <a:cubicBezTo>
                        <a:pt x="2143" y="18348"/>
                        <a:pt x="2762" y="17729"/>
                        <a:pt x="2762" y="16955"/>
                      </a:cubicBezTo>
                      <a:lnTo>
                        <a:pt x="2762" y="1394"/>
                      </a:lnTo>
                      <a:cubicBezTo>
                        <a:pt x="2762" y="620"/>
                        <a:pt x="2143" y="1"/>
                        <a:pt x="138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0" name="Google Shape;10720;p65"/>
                <p:cNvSpPr/>
                <p:nvPr/>
              </p:nvSpPr>
              <p:spPr>
                <a:xfrm>
                  <a:off x="3333781" y="-151200"/>
                  <a:ext cx="88572" cy="587994"/>
                </a:xfrm>
                <a:custGeom>
                  <a:avLst/>
                  <a:gdLst/>
                  <a:ahLst/>
                  <a:cxnLst/>
                  <a:rect l="l" t="t" r="r" b="b"/>
                  <a:pathLst>
                    <a:path w="2764" h="18349" extrusionOk="0">
                      <a:moveTo>
                        <a:pt x="1382" y="1"/>
                      </a:moveTo>
                      <a:cubicBezTo>
                        <a:pt x="620" y="1"/>
                        <a:pt x="1" y="620"/>
                        <a:pt x="1" y="1394"/>
                      </a:cubicBezTo>
                      <a:lnTo>
                        <a:pt x="1" y="16955"/>
                      </a:lnTo>
                      <a:cubicBezTo>
                        <a:pt x="1" y="17729"/>
                        <a:pt x="620" y="18348"/>
                        <a:pt x="1382" y="18348"/>
                      </a:cubicBezTo>
                      <a:cubicBezTo>
                        <a:pt x="2144" y="18348"/>
                        <a:pt x="2763" y="17729"/>
                        <a:pt x="2763" y="16955"/>
                      </a:cubicBezTo>
                      <a:lnTo>
                        <a:pt x="2763" y="1394"/>
                      </a:lnTo>
                      <a:cubicBezTo>
                        <a:pt x="2763" y="620"/>
                        <a:pt x="2144" y="1"/>
                        <a:pt x="138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1" name="Google Shape;10721;p65"/>
                <p:cNvSpPr/>
                <p:nvPr/>
              </p:nvSpPr>
              <p:spPr>
                <a:xfrm>
                  <a:off x="3745460" y="-151200"/>
                  <a:ext cx="88572" cy="587994"/>
                </a:xfrm>
                <a:custGeom>
                  <a:avLst/>
                  <a:gdLst/>
                  <a:ahLst/>
                  <a:cxnLst/>
                  <a:rect l="l" t="t" r="r" b="b"/>
                  <a:pathLst>
                    <a:path w="2764" h="18349" extrusionOk="0">
                      <a:moveTo>
                        <a:pt x="1382" y="1"/>
                      </a:moveTo>
                      <a:cubicBezTo>
                        <a:pt x="620" y="1"/>
                        <a:pt x="1" y="620"/>
                        <a:pt x="1" y="1394"/>
                      </a:cubicBezTo>
                      <a:lnTo>
                        <a:pt x="1" y="16955"/>
                      </a:lnTo>
                      <a:cubicBezTo>
                        <a:pt x="1" y="17729"/>
                        <a:pt x="620" y="18348"/>
                        <a:pt x="1382" y="18348"/>
                      </a:cubicBezTo>
                      <a:cubicBezTo>
                        <a:pt x="2144" y="18348"/>
                        <a:pt x="2763" y="17729"/>
                        <a:pt x="2763" y="16955"/>
                      </a:cubicBezTo>
                      <a:lnTo>
                        <a:pt x="2763" y="1394"/>
                      </a:lnTo>
                      <a:cubicBezTo>
                        <a:pt x="2763" y="620"/>
                        <a:pt x="2144" y="1"/>
                        <a:pt x="138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2" name="Google Shape;10722;p65"/>
                <p:cNvSpPr/>
                <p:nvPr/>
              </p:nvSpPr>
              <p:spPr>
                <a:xfrm>
                  <a:off x="4157138" y="-151200"/>
                  <a:ext cx="88540" cy="587994"/>
                </a:xfrm>
                <a:custGeom>
                  <a:avLst/>
                  <a:gdLst/>
                  <a:ahLst/>
                  <a:cxnLst/>
                  <a:rect l="l" t="t" r="r" b="b"/>
                  <a:pathLst>
                    <a:path w="2763" h="18349" extrusionOk="0">
                      <a:moveTo>
                        <a:pt x="1382" y="1"/>
                      </a:moveTo>
                      <a:cubicBezTo>
                        <a:pt x="620" y="1"/>
                        <a:pt x="1" y="620"/>
                        <a:pt x="1" y="1394"/>
                      </a:cubicBezTo>
                      <a:lnTo>
                        <a:pt x="1" y="16955"/>
                      </a:lnTo>
                      <a:cubicBezTo>
                        <a:pt x="1" y="17729"/>
                        <a:pt x="620" y="18348"/>
                        <a:pt x="1382" y="18348"/>
                      </a:cubicBezTo>
                      <a:cubicBezTo>
                        <a:pt x="2144" y="18348"/>
                        <a:pt x="2763" y="17729"/>
                        <a:pt x="2763" y="16955"/>
                      </a:cubicBezTo>
                      <a:lnTo>
                        <a:pt x="2763" y="1394"/>
                      </a:lnTo>
                      <a:cubicBezTo>
                        <a:pt x="2763" y="620"/>
                        <a:pt x="2144" y="1"/>
                        <a:pt x="138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3" name="Google Shape;10723;p65"/>
                <p:cNvSpPr/>
                <p:nvPr/>
              </p:nvSpPr>
              <p:spPr>
                <a:xfrm>
                  <a:off x="4568817" y="-151200"/>
                  <a:ext cx="88540" cy="587994"/>
                </a:xfrm>
                <a:custGeom>
                  <a:avLst/>
                  <a:gdLst/>
                  <a:ahLst/>
                  <a:cxnLst/>
                  <a:rect l="l" t="t" r="r" b="b"/>
                  <a:pathLst>
                    <a:path w="2763" h="18349" extrusionOk="0">
                      <a:moveTo>
                        <a:pt x="1382" y="1"/>
                      </a:moveTo>
                      <a:cubicBezTo>
                        <a:pt x="620" y="1"/>
                        <a:pt x="1" y="620"/>
                        <a:pt x="1" y="1394"/>
                      </a:cubicBezTo>
                      <a:lnTo>
                        <a:pt x="1" y="16955"/>
                      </a:lnTo>
                      <a:cubicBezTo>
                        <a:pt x="1" y="17729"/>
                        <a:pt x="620" y="18348"/>
                        <a:pt x="1382" y="18348"/>
                      </a:cubicBezTo>
                      <a:cubicBezTo>
                        <a:pt x="2144" y="18348"/>
                        <a:pt x="2763" y="17729"/>
                        <a:pt x="2763" y="16955"/>
                      </a:cubicBezTo>
                      <a:lnTo>
                        <a:pt x="2763" y="1394"/>
                      </a:lnTo>
                      <a:cubicBezTo>
                        <a:pt x="2763" y="620"/>
                        <a:pt x="2144" y="1"/>
                        <a:pt x="138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4" name="Google Shape;10724;p65"/>
                <p:cNvSpPr/>
                <p:nvPr/>
              </p:nvSpPr>
              <p:spPr>
                <a:xfrm>
                  <a:off x="4912208" y="317326"/>
                  <a:ext cx="238863" cy="238479"/>
                </a:xfrm>
                <a:custGeom>
                  <a:avLst/>
                  <a:gdLst/>
                  <a:ahLst/>
                  <a:cxnLst/>
                  <a:rect l="l" t="t" r="r" b="b"/>
                  <a:pathLst>
                    <a:path w="7454" h="7442" extrusionOk="0">
                      <a:moveTo>
                        <a:pt x="3727" y="1"/>
                      </a:moveTo>
                      <a:cubicBezTo>
                        <a:pt x="1667" y="1"/>
                        <a:pt x="0" y="1667"/>
                        <a:pt x="0" y="3727"/>
                      </a:cubicBezTo>
                      <a:cubicBezTo>
                        <a:pt x="0" y="5775"/>
                        <a:pt x="1667" y="7442"/>
                        <a:pt x="3727" y="7442"/>
                      </a:cubicBezTo>
                      <a:cubicBezTo>
                        <a:pt x="5787" y="7442"/>
                        <a:pt x="7453" y="5775"/>
                        <a:pt x="7453" y="3727"/>
                      </a:cubicBezTo>
                      <a:cubicBezTo>
                        <a:pt x="7453" y="1667"/>
                        <a:pt x="5787" y="1"/>
                        <a:pt x="372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5" name="Google Shape;10725;p65"/>
                <p:cNvSpPr/>
                <p:nvPr/>
              </p:nvSpPr>
              <p:spPr>
                <a:xfrm>
                  <a:off x="5323855" y="317326"/>
                  <a:ext cx="238895" cy="238479"/>
                </a:xfrm>
                <a:custGeom>
                  <a:avLst/>
                  <a:gdLst/>
                  <a:ahLst/>
                  <a:cxnLst/>
                  <a:rect l="l" t="t" r="r" b="b"/>
                  <a:pathLst>
                    <a:path w="7455" h="7442" extrusionOk="0">
                      <a:moveTo>
                        <a:pt x="3728" y="1"/>
                      </a:moveTo>
                      <a:cubicBezTo>
                        <a:pt x="1668" y="1"/>
                        <a:pt x="1" y="1667"/>
                        <a:pt x="1" y="3727"/>
                      </a:cubicBezTo>
                      <a:cubicBezTo>
                        <a:pt x="1" y="5775"/>
                        <a:pt x="1668" y="7442"/>
                        <a:pt x="3728" y="7442"/>
                      </a:cubicBezTo>
                      <a:cubicBezTo>
                        <a:pt x="5787" y="7442"/>
                        <a:pt x="7454" y="5775"/>
                        <a:pt x="7454" y="3727"/>
                      </a:cubicBezTo>
                      <a:cubicBezTo>
                        <a:pt x="7454" y="1667"/>
                        <a:pt x="5787" y="1"/>
                        <a:pt x="372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6" name="Google Shape;10726;p65"/>
                <p:cNvSpPr/>
                <p:nvPr/>
              </p:nvSpPr>
              <p:spPr>
                <a:xfrm>
                  <a:off x="5735533" y="317326"/>
                  <a:ext cx="238895" cy="238479"/>
                </a:xfrm>
                <a:custGeom>
                  <a:avLst/>
                  <a:gdLst/>
                  <a:ahLst/>
                  <a:cxnLst/>
                  <a:rect l="l" t="t" r="r" b="b"/>
                  <a:pathLst>
                    <a:path w="7455" h="7442" extrusionOk="0">
                      <a:moveTo>
                        <a:pt x="3727" y="1"/>
                      </a:moveTo>
                      <a:cubicBezTo>
                        <a:pt x="1668" y="1"/>
                        <a:pt x="1" y="1667"/>
                        <a:pt x="1" y="3727"/>
                      </a:cubicBezTo>
                      <a:cubicBezTo>
                        <a:pt x="1" y="5775"/>
                        <a:pt x="1668" y="7442"/>
                        <a:pt x="3727" y="7442"/>
                      </a:cubicBezTo>
                      <a:cubicBezTo>
                        <a:pt x="5787" y="7442"/>
                        <a:pt x="7454" y="5775"/>
                        <a:pt x="7454" y="3727"/>
                      </a:cubicBezTo>
                      <a:cubicBezTo>
                        <a:pt x="7454" y="1667"/>
                        <a:pt x="5787" y="1"/>
                        <a:pt x="372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7" name="Google Shape;10727;p65"/>
                <p:cNvSpPr/>
                <p:nvPr/>
              </p:nvSpPr>
              <p:spPr>
                <a:xfrm>
                  <a:off x="6147212" y="317326"/>
                  <a:ext cx="238863" cy="238479"/>
                </a:xfrm>
                <a:custGeom>
                  <a:avLst/>
                  <a:gdLst/>
                  <a:ahLst/>
                  <a:cxnLst/>
                  <a:rect l="l" t="t" r="r" b="b"/>
                  <a:pathLst>
                    <a:path w="7454" h="7442" extrusionOk="0">
                      <a:moveTo>
                        <a:pt x="3727" y="1"/>
                      </a:moveTo>
                      <a:cubicBezTo>
                        <a:pt x="1668" y="1"/>
                        <a:pt x="1" y="1667"/>
                        <a:pt x="1" y="3727"/>
                      </a:cubicBezTo>
                      <a:cubicBezTo>
                        <a:pt x="1" y="5775"/>
                        <a:pt x="1668" y="7442"/>
                        <a:pt x="3727" y="7442"/>
                      </a:cubicBezTo>
                      <a:cubicBezTo>
                        <a:pt x="5787" y="7442"/>
                        <a:pt x="7454" y="5775"/>
                        <a:pt x="7454" y="3727"/>
                      </a:cubicBezTo>
                      <a:cubicBezTo>
                        <a:pt x="7454" y="1667"/>
                        <a:pt x="5787" y="1"/>
                        <a:pt x="372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8" name="Google Shape;10728;p65"/>
                <p:cNvSpPr/>
                <p:nvPr/>
              </p:nvSpPr>
              <p:spPr>
                <a:xfrm>
                  <a:off x="6558890" y="317326"/>
                  <a:ext cx="238863" cy="238479"/>
                </a:xfrm>
                <a:custGeom>
                  <a:avLst/>
                  <a:gdLst/>
                  <a:ahLst/>
                  <a:cxnLst/>
                  <a:rect l="l" t="t" r="r" b="b"/>
                  <a:pathLst>
                    <a:path w="7454" h="7442" extrusionOk="0">
                      <a:moveTo>
                        <a:pt x="3727" y="1"/>
                      </a:moveTo>
                      <a:cubicBezTo>
                        <a:pt x="1667" y="1"/>
                        <a:pt x="1" y="1667"/>
                        <a:pt x="1" y="3727"/>
                      </a:cubicBezTo>
                      <a:cubicBezTo>
                        <a:pt x="1" y="5775"/>
                        <a:pt x="1667" y="7442"/>
                        <a:pt x="3727" y="7442"/>
                      </a:cubicBezTo>
                      <a:cubicBezTo>
                        <a:pt x="5787" y="7442"/>
                        <a:pt x="7454" y="5775"/>
                        <a:pt x="7454" y="3727"/>
                      </a:cubicBezTo>
                      <a:cubicBezTo>
                        <a:pt x="7454" y="1667"/>
                        <a:pt x="5787" y="1"/>
                        <a:pt x="372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9" name="Google Shape;10729;p65"/>
                <p:cNvSpPr/>
                <p:nvPr/>
              </p:nvSpPr>
              <p:spPr>
                <a:xfrm>
                  <a:off x="6970569" y="317326"/>
                  <a:ext cx="238863" cy="238479"/>
                </a:xfrm>
                <a:custGeom>
                  <a:avLst/>
                  <a:gdLst/>
                  <a:ahLst/>
                  <a:cxnLst/>
                  <a:rect l="l" t="t" r="r" b="b"/>
                  <a:pathLst>
                    <a:path w="7454" h="7442" extrusionOk="0">
                      <a:moveTo>
                        <a:pt x="3727" y="1"/>
                      </a:moveTo>
                      <a:cubicBezTo>
                        <a:pt x="1667" y="1"/>
                        <a:pt x="0" y="1667"/>
                        <a:pt x="0" y="3727"/>
                      </a:cubicBezTo>
                      <a:cubicBezTo>
                        <a:pt x="0" y="5775"/>
                        <a:pt x="1667" y="7442"/>
                        <a:pt x="3727" y="7442"/>
                      </a:cubicBezTo>
                      <a:cubicBezTo>
                        <a:pt x="5787" y="7442"/>
                        <a:pt x="7454" y="5775"/>
                        <a:pt x="7454" y="3727"/>
                      </a:cubicBezTo>
                      <a:cubicBezTo>
                        <a:pt x="7454" y="1667"/>
                        <a:pt x="5787" y="1"/>
                        <a:pt x="372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0" name="Google Shape;10730;p65"/>
                <p:cNvSpPr/>
                <p:nvPr/>
              </p:nvSpPr>
              <p:spPr>
                <a:xfrm>
                  <a:off x="7382247" y="317326"/>
                  <a:ext cx="238863" cy="238479"/>
                </a:xfrm>
                <a:custGeom>
                  <a:avLst/>
                  <a:gdLst/>
                  <a:ahLst/>
                  <a:cxnLst/>
                  <a:rect l="l" t="t" r="r" b="b"/>
                  <a:pathLst>
                    <a:path w="7454" h="7442" extrusionOk="0">
                      <a:moveTo>
                        <a:pt x="3727" y="1"/>
                      </a:moveTo>
                      <a:cubicBezTo>
                        <a:pt x="1667" y="1"/>
                        <a:pt x="0" y="1667"/>
                        <a:pt x="0" y="3727"/>
                      </a:cubicBezTo>
                      <a:cubicBezTo>
                        <a:pt x="0" y="5775"/>
                        <a:pt x="1667" y="7442"/>
                        <a:pt x="3727" y="7442"/>
                      </a:cubicBezTo>
                      <a:cubicBezTo>
                        <a:pt x="5787" y="7442"/>
                        <a:pt x="7454" y="5775"/>
                        <a:pt x="7454" y="3727"/>
                      </a:cubicBezTo>
                      <a:cubicBezTo>
                        <a:pt x="7454" y="1667"/>
                        <a:pt x="5787" y="1"/>
                        <a:pt x="372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1" name="Google Shape;10731;p65"/>
                <p:cNvSpPr/>
                <p:nvPr/>
              </p:nvSpPr>
              <p:spPr>
                <a:xfrm>
                  <a:off x="7793925" y="317326"/>
                  <a:ext cx="238863" cy="238479"/>
                </a:xfrm>
                <a:custGeom>
                  <a:avLst/>
                  <a:gdLst/>
                  <a:ahLst/>
                  <a:cxnLst/>
                  <a:rect l="l" t="t" r="r" b="b"/>
                  <a:pathLst>
                    <a:path w="7454" h="7442" extrusionOk="0">
                      <a:moveTo>
                        <a:pt x="3727" y="1"/>
                      </a:moveTo>
                      <a:cubicBezTo>
                        <a:pt x="1667" y="1"/>
                        <a:pt x="0" y="1667"/>
                        <a:pt x="0" y="3727"/>
                      </a:cubicBezTo>
                      <a:cubicBezTo>
                        <a:pt x="0" y="5775"/>
                        <a:pt x="1667" y="7442"/>
                        <a:pt x="3727" y="7442"/>
                      </a:cubicBezTo>
                      <a:cubicBezTo>
                        <a:pt x="5786" y="7442"/>
                        <a:pt x="7453" y="5775"/>
                        <a:pt x="7453" y="3727"/>
                      </a:cubicBezTo>
                      <a:cubicBezTo>
                        <a:pt x="7453" y="1667"/>
                        <a:pt x="5786" y="1"/>
                        <a:pt x="372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2" name="Google Shape;10732;p65"/>
                <p:cNvSpPr/>
                <p:nvPr/>
              </p:nvSpPr>
              <p:spPr>
                <a:xfrm>
                  <a:off x="8205572" y="317326"/>
                  <a:ext cx="238895" cy="238479"/>
                </a:xfrm>
                <a:custGeom>
                  <a:avLst/>
                  <a:gdLst/>
                  <a:ahLst/>
                  <a:cxnLst/>
                  <a:rect l="l" t="t" r="r" b="b"/>
                  <a:pathLst>
                    <a:path w="7455" h="7442" extrusionOk="0">
                      <a:moveTo>
                        <a:pt x="3728" y="1"/>
                      </a:moveTo>
                      <a:cubicBezTo>
                        <a:pt x="1668" y="1"/>
                        <a:pt x="1" y="1667"/>
                        <a:pt x="1" y="3727"/>
                      </a:cubicBezTo>
                      <a:cubicBezTo>
                        <a:pt x="1" y="5775"/>
                        <a:pt x="1668" y="7442"/>
                        <a:pt x="3728" y="7442"/>
                      </a:cubicBezTo>
                      <a:cubicBezTo>
                        <a:pt x="5787" y="7442"/>
                        <a:pt x="7454" y="5775"/>
                        <a:pt x="7454" y="3727"/>
                      </a:cubicBezTo>
                      <a:cubicBezTo>
                        <a:pt x="7454" y="1667"/>
                        <a:pt x="5787" y="1"/>
                        <a:pt x="372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3" name="Google Shape;10733;p65"/>
                <p:cNvSpPr/>
                <p:nvPr/>
              </p:nvSpPr>
              <p:spPr>
                <a:xfrm>
                  <a:off x="8617250" y="317326"/>
                  <a:ext cx="238895" cy="238479"/>
                </a:xfrm>
                <a:custGeom>
                  <a:avLst/>
                  <a:gdLst/>
                  <a:ahLst/>
                  <a:cxnLst/>
                  <a:rect l="l" t="t" r="r" b="b"/>
                  <a:pathLst>
                    <a:path w="7455" h="7442" extrusionOk="0">
                      <a:moveTo>
                        <a:pt x="3727" y="1"/>
                      </a:moveTo>
                      <a:cubicBezTo>
                        <a:pt x="1668" y="1"/>
                        <a:pt x="1" y="1667"/>
                        <a:pt x="1" y="3727"/>
                      </a:cubicBezTo>
                      <a:cubicBezTo>
                        <a:pt x="1" y="5775"/>
                        <a:pt x="1668" y="7442"/>
                        <a:pt x="3727" y="7442"/>
                      </a:cubicBezTo>
                      <a:cubicBezTo>
                        <a:pt x="5787" y="7442"/>
                        <a:pt x="7454" y="5775"/>
                        <a:pt x="7454" y="3727"/>
                      </a:cubicBezTo>
                      <a:cubicBezTo>
                        <a:pt x="7454" y="1667"/>
                        <a:pt x="5787" y="1"/>
                        <a:pt x="372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4" name="Google Shape;10734;p65"/>
                <p:cNvSpPr/>
                <p:nvPr/>
              </p:nvSpPr>
              <p:spPr>
                <a:xfrm>
                  <a:off x="4987353" y="-151200"/>
                  <a:ext cx="88925" cy="587994"/>
                </a:xfrm>
                <a:custGeom>
                  <a:avLst/>
                  <a:gdLst/>
                  <a:ahLst/>
                  <a:cxnLst/>
                  <a:rect l="l" t="t" r="r" b="b"/>
                  <a:pathLst>
                    <a:path w="2775" h="18349" extrusionOk="0">
                      <a:moveTo>
                        <a:pt x="1382" y="1"/>
                      </a:moveTo>
                      <a:cubicBezTo>
                        <a:pt x="620" y="1"/>
                        <a:pt x="1" y="620"/>
                        <a:pt x="1" y="1394"/>
                      </a:cubicBezTo>
                      <a:lnTo>
                        <a:pt x="1" y="16955"/>
                      </a:lnTo>
                      <a:cubicBezTo>
                        <a:pt x="1" y="17729"/>
                        <a:pt x="620" y="18348"/>
                        <a:pt x="1382" y="18348"/>
                      </a:cubicBezTo>
                      <a:cubicBezTo>
                        <a:pt x="2144" y="18348"/>
                        <a:pt x="2775" y="17729"/>
                        <a:pt x="2775" y="16955"/>
                      </a:cubicBezTo>
                      <a:lnTo>
                        <a:pt x="2775" y="1394"/>
                      </a:lnTo>
                      <a:cubicBezTo>
                        <a:pt x="2775" y="620"/>
                        <a:pt x="2144" y="1"/>
                        <a:pt x="138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5" name="Google Shape;10735;p65"/>
                <p:cNvSpPr/>
                <p:nvPr/>
              </p:nvSpPr>
              <p:spPr>
                <a:xfrm>
                  <a:off x="5399031" y="-151200"/>
                  <a:ext cx="88925" cy="587994"/>
                </a:xfrm>
                <a:custGeom>
                  <a:avLst/>
                  <a:gdLst/>
                  <a:ahLst/>
                  <a:cxnLst/>
                  <a:rect l="l" t="t" r="r" b="b"/>
                  <a:pathLst>
                    <a:path w="2775" h="18349" extrusionOk="0">
                      <a:moveTo>
                        <a:pt x="1382" y="1"/>
                      </a:moveTo>
                      <a:cubicBezTo>
                        <a:pt x="620" y="1"/>
                        <a:pt x="1" y="620"/>
                        <a:pt x="1" y="1394"/>
                      </a:cubicBezTo>
                      <a:lnTo>
                        <a:pt x="1" y="16955"/>
                      </a:lnTo>
                      <a:cubicBezTo>
                        <a:pt x="1" y="17729"/>
                        <a:pt x="620" y="18348"/>
                        <a:pt x="1382" y="18348"/>
                      </a:cubicBezTo>
                      <a:cubicBezTo>
                        <a:pt x="2144" y="18348"/>
                        <a:pt x="2775" y="17729"/>
                        <a:pt x="2775" y="16955"/>
                      </a:cubicBezTo>
                      <a:lnTo>
                        <a:pt x="2775" y="1394"/>
                      </a:lnTo>
                      <a:cubicBezTo>
                        <a:pt x="2775" y="620"/>
                        <a:pt x="2144" y="1"/>
                        <a:pt x="138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6" name="Google Shape;10736;p65"/>
                <p:cNvSpPr/>
                <p:nvPr/>
              </p:nvSpPr>
              <p:spPr>
                <a:xfrm>
                  <a:off x="5810710" y="-151200"/>
                  <a:ext cx="88540" cy="587994"/>
                </a:xfrm>
                <a:custGeom>
                  <a:avLst/>
                  <a:gdLst/>
                  <a:ahLst/>
                  <a:cxnLst/>
                  <a:rect l="l" t="t" r="r" b="b"/>
                  <a:pathLst>
                    <a:path w="2763" h="18349" extrusionOk="0">
                      <a:moveTo>
                        <a:pt x="1381" y="1"/>
                      </a:moveTo>
                      <a:cubicBezTo>
                        <a:pt x="619" y="1"/>
                        <a:pt x="0" y="620"/>
                        <a:pt x="0" y="1394"/>
                      </a:cubicBezTo>
                      <a:lnTo>
                        <a:pt x="0" y="16955"/>
                      </a:lnTo>
                      <a:cubicBezTo>
                        <a:pt x="0" y="17729"/>
                        <a:pt x="619" y="18348"/>
                        <a:pt x="1381" y="18348"/>
                      </a:cubicBezTo>
                      <a:cubicBezTo>
                        <a:pt x="2143" y="18348"/>
                        <a:pt x="2763" y="17729"/>
                        <a:pt x="2763" y="16955"/>
                      </a:cubicBezTo>
                      <a:lnTo>
                        <a:pt x="2763" y="1394"/>
                      </a:lnTo>
                      <a:cubicBezTo>
                        <a:pt x="2763" y="620"/>
                        <a:pt x="2143" y="1"/>
                        <a:pt x="138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7" name="Google Shape;10737;p65"/>
                <p:cNvSpPr/>
                <p:nvPr/>
              </p:nvSpPr>
              <p:spPr>
                <a:xfrm>
                  <a:off x="6222388" y="-151200"/>
                  <a:ext cx="88925" cy="587994"/>
                </a:xfrm>
                <a:custGeom>
                  <a:avLst/>
                  <a:gdLst/>
                  <a:ahLst/>
                  <a:cxnLst/>
                  <a:rect l="l" t="t" r="r" b="b"/>
                  <a:pathLst>
                    <a:path w="2775" h="18349" extrusionOk="0">
                      <a:moveTo>
                        <a:pt x="1381" y="1"/>
                      </a:moveTo>
                      <a:cubicBezTo>
                        <a:pt x="619" y="1"/>
                        <a:pt x="0" y="620"/>
                        <a:pt x="0" y="1394"/>
                      </a:cubicBezTo>
                      <a:lnTo>
                        <a:pt x="0" y="16955"/>
                      </a:lnTo>
                      <a:cubicBezTo>
                        <a:pt x="0" y="17729"/>
                        <a:pt x="619" y="18348"/>
                        <a:pt x="1381" y="18348"/>
                      </a:cubicBezTo>
                      <a:cubicBezTo>
                        <a:pt x="2143" y="18348"/>
                        <a:pt x="2774" y="17729"/>
                        <a:pt x="2774" y="16955"/>
                      </a:cubicBezTo>
                      <a:lnTo>
                        <a:pt x="2774" y="1394"/>
                      </a:lnTo>
                      <a:cubicBezTo>
                        <a:pt x="2774" y="620"/>
                        <a:pt x="2143" y="1"/>
                        <a:pt x="138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8" name="Google Shape;10738;p65"/>
                <p:cNvSpPr/>
                <p:nvPr/>
              </p:nvSpPr>
              <p:spPr>
                <a:xfrm>
                  <a:off x="6634067" y="-151200"/>
                  <a:ext cx="88925" cy="587994"/>
                </a:xfrm>
                <a:custGeom>
                  <a:avLst/>
                  <a:gdLst/>
                  <a:ahLst/>
                  <a:cxnLst/>
                  <a:rect l="l" t="t" r="r" b="b"/>
                  <a:pathLst>
                    <a:path w="2775" h="18349" extrusionOk="0">
                      <a:moveTo>
                        <a:pt x="1381" y="1"/>
                      </a:moveTo>
                      <a:cubicBezTo>
                        <a:pt x="619" y="1"/>
                        <a:pt x="0" y="620"/>
                        <a:pt x="0" y="1394"/>
                      </a:cubicBezTo>
                      <a:lnTo>
                        <a:pt x="0" y="16955"/>
                      </a:lnTo>
                      <a:cubicBezTo>
                        <a:pt x="0" y="17729"/>
                        <a:pt x="619" y="18348"/>
                        <a:pt x="1381" y="18348"/>
                      </a:cubicBezTo>
                      <a:cubicBezTo>
                        <a:pt x="2143" y="18348"/>
                        <a:pt x="2774" y="17729"/>
                        <a:pt x="2774" y="16955"/>
                      </a:cubicBezTo>
                      <a:lnTo>
                        <a:pt x="2774" y="1394"/>
                      </a:lnTo>
                      <a:cubicBezTo>
                        <a:pt x="2774" y="620"/>
                        <a:pt x="2143" y="1"/>
                        <a:pt x="138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9" name="Google Shape;10739;p65"/>
                <p:cNvSpPr/>
                <p:nvPr/>
              </p:nvSpPr>
              <p:spPr>
                <a:xfrm>
                  <a:off x="7045713" y="-151200"/>
                  <a:ext cx="88957" cy="587994"/>
                </a:xfrm>
                <a:custGeom>
                  <a:avLst/>
                  <a:gdLst/>
                  <a:ahLst/>
                  <a:cxnLst/>
                  <a:rect l="l" t="t" r="r" b="b"/>
                  <a:pathLst>
                    <a:path w="2776" h="18349" extrusionOk="0">
                      <a:moveTo>
                        <a:pt x="1382" y="1"/>
                      </a:moveTo>
                      <a:cubicBezTo>
                        <a:pt x="620" y="1"/>
                        <a:pt x="1" y="620"/>
                        <a:pt x="1" y="1394"/>
                      </a:cubicBezTo>
                      <a:lnTo>
                        <a:pt x="1" y="16955"/>
                      </a:lnTo>
                      <a:cubicBezTo>
                        <a:pt x="1" y="17729"/>
                        <a:pt x="620" y="18348"/>
                        <a:pt x="1382" y="18348"/>
                      </a:cubicBezTo>
                      <a:cubicBezTo>
                        <a:pt x="2144" y="18348"/>
                        <a:pt x="2775" y="17729"/>
                        <a:pt x="2775" y="16955"/>
                      </a:cubicBezTo>
                      <a:lnTo>
                        <a:pt x="2775" y="1394"/>
                      </a:lnTo>
                      <a:cubicBezTo>
                        <a:pt x="2775" y="620"/>
                        <a:pt x="2144" y="1"/>
                        <a:pt x="138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0" name="Google Shape;10740;p65"/>
                <p:cNvSpPr/>
                <p:nvPr/>
              </p:nvSpPr>
              <p:spPr>
                <a:xfrm>
                  <a:off x="7457392" y="-151200"/>
                  <a:ext cx="88925" cy="587994"/>
                </a:xfrm>
                <a:custGeom>
                  <a:avLst/>
                  <a:gdLst/>
                  <a:ahLst/>
                  <a:cxnLst/>
                  <a:rect l="l" t="t" r="r" b="b"/>
                  <a:pathLst>
                    <a:path w="2775" h="18349" extrusionOk="0">
                      <a:moveTo>
                        <a:pt x="1382" y="1"/>
                      </a:moveTo>
                      <a:cubicBezTo>
                        <a:pt x="620" y="1"/>
                        <a:pt x="1" y="620"/>
                        <a:pt x="1" y="1394"/>
                      </a:cubicBezTo>
                      <a:lnTo>
                        <a:pt x="1" y="16955"/>
                      </a:lnTo>
                      <a:cubicBezTo>
                        <a:pt x="1" y="17729"/>
                        <a:pt x="620" y="18348"/>
                        <a:pt x="1382" y="18348"/>
                      </a:cubicBezTo>
                      <a:cubicBezTo>
                        <a:pt x="2144" y="18348"/>
                        <a:pt x="2775" y="17729"/>
                        <a:pt x="2775" y="16955"/>
                      </a:cubicBezTo>
                      <a:lnTo>
                        <a:pt x="2775" y="1394"/>
                      </a:lnTo>
                      <a:cubicBezTo>
                        <a:pt x="2775" y="620"/>
                        <a:pt x="2144" y="1"/>
                        <a:pt x="138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1" name="Google Shape;10741;p65"/>
                <p:cNvSpPr/>
                <p:nvPr/>
              </p:nvSpPr>
              <p:spPr>
                <a:xfrm>
                  <a:off x="7869070" y="-151200"/>
                  <a:ext cx="88925" cy="587994"/>
                </a:xfrm>
                <a:custGeom>
                  <a:avLst/>
                  <a:gdLst/>
                  <a:ahLst/>
                  <a:cxnLst/>
                  <a:rect l="l" t="t" r="r" b="b"/>
                  <a:pathLst>
                    <a:path w="2775" h="18349" extrusionOk="0">
                      <a:moveTo>
                        <a:pt x="1382" y="1"/>
                      </a:moveTo>
                      <a:cubicBezTo>
                        <a:pt x="620" y="1"/>
                        <a:pt x="1" y="620"/>
                        <a:pt x="1" y="1394"/>
                      </a:cubicBezTo>
                      <a:lnTo>
                        <a:pt x="1" y="16955"/>
                      </a:lnTo>
                      <a:cubicBezTo>
                        <a:pt x="1" y="17729"/>
                        <a:pt x="620" y="18348"/>
                        <a:pt x="1382" y="18348"/>
                      </a:cubicBezTo>
                      <a:cubicBezTo>
                        <a:pt x="2144" y="18348"/>
                        <a:pt x="2775" y="17729"/>
                        <a:pt x="2775" y="16955"/>
                      </a:cubicBezTo>
                      <a:lnTo>
                        <a:pt x="2775" y="1394"/>
                      </a:lnTo>
                      <a:cubicBezTo>
                        <a:pt x="2775" y="620"/>
                        <a:pt x="2144" y="1"/>
                        <a:pt x="138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2" name="Google Shape;10742;p65"/>
                <p:cNvSpPr/>
                <p:nvPr/>
              </p:nvSpPr>
              <p:spPr>
                <a:xfrm>
                  <a:off x="8280749" y="-151200"/>
                  <a:ext cx="88925" cy="587994"/>
                </a:xfrm>
                <a:custGeom>
                  <a:avLst/>
                  <a:gdLst/>
                  <a:ahLst/>
                  <a:cxnLst/>
                  <a:rect l="l" t="t" r="r" b="b"/>
                  <a:pathLst>
                    <a:path w="2775" h="18349" extrusionOk="0">
                      <a:moveTo>
                        <a:pt x="1382" y="1"/>
                      </a:moveTo>
                      <a:cubicBezTo>
                        <a:pt x="620" y="1"/>
                        <a:pt x="0" y="620"/>
                        <a:pt x="0" y="1394"/>
                      </a:cubicBezTo>
                      <a:lnTo>
                        <a:pt x="0" y="16955"/>
                      </a:lnTo>
                      <a:cubicBezTo>
                        <a:pt x="0" y="17729"/>
                        <a:pt x="620" y="18348"/>
                        <a:pt x="1382" y="18348"/>
                      </a:cubicBezTo>
                      <a:cubicBezTo>
                        <a:pt x="2144" y="18348"/>
                        <a:pt x="2775" y="17729"/>
                        <a:pt x="2775" y="16955"/>
                      </a:cubicBezTo>
                      <a:lnTo>
                        <a:pt x="2775" y="1394"/>
                      </a:lnTo>
                      <a:cubicBezTo>
                        <a:pt x="2775" y="620"/>
                        <a:pt x="2144" y="1"/>
                        <a:pt x="138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3" name="Google Shape;10743;p65"/>
                <p:cNvSpPr/>
                <p:nvPr/>
              </p:nvSpPr>
              <p:spPr>
                <a:xfrm>
                  <a:off x="8692427" y="-151200"/>
                  <a:ext cx="88925" cy="587994"/>
                </a:xfrm>
                <a:custGeom>
                  <a:avLst/>
                  <a:gdLst/>
                  <a:ahLst/>
                  <a:cxnLst/>
                  <a:rect l="l" t="t" r="r" b="b"/>
                  <a:pathLst>
                    <a:path w="2775" h="18349" extrusionOk="0">
                      <a:moveTo>
                        <a:pt x="1381" y="1"/>
                      </a:moveTo>
                      <a:cubicBezTo>
                        <a:pt x="619" y="1"/>
                        <a:pt x="0" y="620"/>
                        <a:pt x="0" y="1394"/>
                      </a:cubicBezTo>
                      <a:lnTo>
                        <a:pt x="0" y="16955"/>
                      </a:lnTo>
                      <a:cubicBezTo>
                        <a:pt x="0" y="17729"/>
                        <a:pt x="619" y="18348"/>
                        <a:pt x="1381" y="18348"/>
                      </a:cubicBezTo>
                      <a:cubicBezTo>
                        <a:pt x="2143" y="18348"/>
                        <a:pt x="2774" y="17729"/>
                        <a:pt x="2774" y="16955"/>
                      </a:cubicBezTo>
                      <a:lnTo>
                        <a:pt x="2774" y="1394"/>
                      </a:lnTo>
                      <a:cubicBezTo>
                        <a:pt x="2774" y="620"/>
                        <a:pt x="2143" y="1"/>
                        <a:pt x="138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0744" name="Google Shape;10744;p65"/>
            <p:cNvSpPr/>
            <p:nvPr/>
          </p:nvSpPr>
          <p:spPr>
            <a:xfrm>
              <a:off x="-14925" y="-24850"/>
              <a:ext cx="213300" cy="5143500"/>
            </a:xfrm>
            <a:prstGeom prst="rect">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45" name="Google Shape;10745;p65"/>
          <p:cNvSpPr/>
          <p:nvPr/>
        </p:nvSpPr>
        <p:spPr>
          <a:xfrm>
            <a:off x="443316" y="1080562"/>
            <a:ext cx="8285844" cy="3661910"/>
          </a:xfrm>
          <a:custGeom>
            <a:avLst/>
            <a:gdLst/>
            <a:ahLst/>
            <a:cxnLst/>
            <a:rect l="l" t="t" r="r" b="b"/>
            <a:pathLst>
              <a:path w="258569" h="114274" extrusionOk="0">
                <a:moveTo>
                  <a:pt x="15383" y="0"/>
                </a:moveTo>
                <a:cubicBezTo>
                  <a:pt x="9585" y="0"/>
                  <a:pt x="0" y="1358"/>
                  <a:pt x="536" y="20610"/>
                </a:cubicBezTo>
                <a:cubicBezTo>
                  <a:pt x="1072" y="39862"/>
                  <a:pt x="95" y="98072"/>
                  <a:pt x="941" y="101953"/>
                </a:cubicBezTo>
                <a:cubicBezTo>
                  <a:pt x="1786" y="105835"/>
                  <a:pt x="2929" y="113038"/>
                  <a:pt x="22158" y="113895"/>
                </a:cubicBezTo>
                <a:cubicBezTo>
                  <a:pt x="28548" y="114176"/>
                  <a:pt x="35642" y="114269"/>
                  <a:pt x="42267" y="114269"/>
                </a:cubicBezTo>
                <a:cubicBezTo>
                  <a:pt x="53097" y="114269"/>
                  <a:pt x="62676" y="114020"/>
                  <a:pt x="65889" y="113931"/>
                </a:cubicBezTo>
                <a:cubicBezTo>
                  <a:pt x="69099" y="114020"/>
                  <a:pt x="127633" y="114274"/>
                  <a:pt x="175549" y="114274"/>
                </a:cubicBezTo>
                <a:cubicBezTo>
                  <a:pt x="204767" y="114274"/>
                  <a:pt x="230038" y="114179"/>
                  <a:pt x="236411" y="113895"/>
                </a:cubicBezTo>
                <a:cubicBezTo>
                  <a:pt x="255639" y="113038"/>
                  <a:pt x="256782" y="105835"/>
                  <a:pt x="257640" y="101953"/>
                </a:cubicBezTo>
                <a:cubicBezTo>
                  <a:pt x="258485" y="98072"/>
                  <a:pt x="257497" y="39862"/>
                  <a:pt x="258032" y="20610"/>
                </a:cubicBezTo>
                <a:cubicBezTo>
                  <a:pt x="258568" y="1358"/>
                  <a:pt x="248996" y="0"/>
                  <a:pt x="243185" y="0"/>
                </a:cubicBezTo>
                <a:close/>
              </a:path>
            </a:pathLst>
          </a:custGeom>
          <a:solidFill>
            <a:srgbClr val="EDCFD4">
              <a:alpha val="791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6" name="Google Shape;10746;p65"/>
          <p:cNvSpPr/>
          <p:nvPr/>
        </p:nvSpPr>
        <p:spPr>
          <a:xfrm>
            <a:off x="590946" y="2056036"/>
            <a:ext cx="1268277" cy="245208"/>
          </a:xfrm>
          <a:custGeom>
            <a:avLst/>
            <a:gdLst/>
            <a:ahLst/>
            <a:cxnLst/>
            <a:rect l="l" t="t" r="r" b="b"/>
            <a:pathLst>
              <a:path w="39578" h="7652" extrusionOk="0">
                <a:moveTo>
                  <a:pt x="16000" y="1"/>
                </a:moveTo>
                <a:cubicBezTo>
                  <a:pt x="9564" y="1"/>
                  <a:pt x="3844" y="101"/>
                  <a:pt x="3192" y="444"/>
                </a:cubicBezTo>
                <a:cubicBezTo>
                  <a:pt x="1632" y="1266"/>
                  <a:pt x="1" y="7600"/>
                  <a:pt x="4680" y="7635"/>
                </a:cubicBezTo>
                <a:cubicBezTo>
                  <a:pt x="6240" y="7647"/>
                  <a:pt x="9439" y="7651"/>
                  <a:pt x="13196" y="7651"/>
                </a:cubicBezTo>
                <a:cubicBezTo>
                  <a:pt x="20711" y="7651"/>
                  <a:pt x="30461" y="7635"/>
                  <a:pt x="33803" y="7635"/>
                </a:cubicBezTo>
                <a:cubicBezTo>
                  <a:pt x="38815" y="7635"/>
                  <a:pt x="39577" y="1016"/>
                  <a:pt x="35291" y="194"/>
                </a:cubicBezTo>
                <a:cubicBezTo>
                  <a:pt x="35291" y="194"/>
                  <a:pt x="24953" y="1"/>
                  <a:pt x="16000" y="1"/>
                </a:cubicBezTo>
                <a:close/>
              </a:path>
            </a:pathLst>
          </a:custGeom>
          <a:solidFill>
            <a:srgbClr val="FFFFFF"/>
          </a:solidFill>
          <a:ln>
            <a:noFill/>
          </a:ln>
        </p:spPr>
        <p:txBody>
          <a:bodyPr spcFirstLastPara="1" wrap="square" lIns="0" tIns="91425" rIns="0" bIns="91425" anchor="ctr" anchorCtr="0">
            <a:noAutofit/>
          </a:bodyPr>
          <a:lstStyle/>
          <a:p>
            <a:pPr marL="0" lvl="0" indent="0" algn="ctr" rtl="0">
              <a:lnSpc>
                <a:spcPct val="100000"/>
              </a:lnSpc>
              <a:spcBef>
                <a:spcPts val="0"/>
              </a:spcBef>
              <a:spcAft>
                <a:spcPts val="0"/>
              </a:spcAft>
              <a:buClr>
                <a:schemeClr val="dk1"/>
              </a:buClr>
              <a:buSzPts val="1100"/>
              <a:buFont typeface="Arial"/>
              <a:buNone/>
            </a:pPr>
            <a:r>
              <a:rPr lang="en" sz="1500">
                <a:solidFill>
                  <a:schemeClr val="accent1"/>
                </a:solidFill>
                <a:latin typeface="Gochi Hand"/>
                <a:ea typeface="Gochi Hand"/>
                <a:cs typeface="Gochi Hand"/>
                <a:sym typeface="Gochi Hand"/>
              </a:rPr>
              <a:t>8:00 - 8:55</a:t>
            </a:r>
            <a:endParaRPr sz="1500">
              <a:solidFill>
                <a:schemeClr val="accent1"/>
              </a:solidFill>
            </a:endParaRPr>
          </a:p>
        </p:txBody>
      </p:sp>
      <p:sp>
        <p:nvSpPr>
          <p:cNvPr id="10747" name="Google Shape;10747;p65"/>
          <p:cNvSpPr/>
          <p:nvPr/>
        </p:nvSpPr>
        <p:spPr>
          <a:xfrm>
            <a:off x="590946" y="2364690"/>
            <a:ext cx="1268277" cy="245208"/>
          </a:xfrm>
          <a:custGeom>
            <a:avLst/>
            <a:gdLst/>
            <a:ahLst/>
            <a:cxnLst/>
            <a:rect l="l" t="t" r="r" b="b"/>
            <a:pathLst>
              <a:path w="39578" h="7652" extrusionOk="0">
                <a:moveTo>
                  <a:pt x="16000" y="1"/>
                </a:moveTo>
                <a:cubicBezTo>
                  <a:pt x="9564" y="1"/>
                  <a:pt x="3844" y="101"/>
                  <a:pt x="3192" y="444"/>
                </a:cubicBezTo>
                <a:cubicBezTo>
                  <a:pt x="1632" y="1266"/>
                  <a:pt x="1" y="7612"/>
                  <a:pt x="4680" y="7636"/>
                </a:cubicBezTo>
                <a:cubicBezTo>
                  <a:pt x="6240" y="7648"/>
                  <a:pt x="9439" y="7651"/>
                  <a:pt x="13196" y="7651"/>
                </a:cubicBezTo>
                <a:cubicBezTo>
                  <a:pt x="20711" y="7651"/>
                  <a:pt x="30461" y="7636"/>
                  <a:pt x="33803" y="7636"/>
                </a:cubicBezTo>
                <a:cubicBezTo>
                  <a:pt x="38815" y="7636"/>
                  <a:pt x="39577" y="1016"/>
                  <a:pt x="35291" y="194"/>
                </a:cubicBezTo>
                <a:cubicBezTo>
                  <a:pt x="35291" y="194"/>
                  <a:pt x="24953" y="1"/>
                  <a:pt x="16000" y="1"/>
                </a:cubicBezTo>
                <a:close/>
              </a:path>
            </a:pathLst>
          </a:custGeom>
          <a:solidFill>
            <a:srgbClr val="FFFFFF"/>
          </a:solidFill>
          <a:ln>
            <a:noFill/>
          </a:ln>
        </p:spPr>
        <p:txBody>
          <a:bodyPr spcFirstLastPara="1" wrap="square" lIns="0" tIns="91425" rIns="0" bIns="91425" anchor="ctr" anchorCtr="0">
            <a:noAutofit/>
          </a:bodyPr>
          <a:lstStyle/>
          <a:p>
            <a:pPr marL="0" lvl="0" indent="0" algn="ctr" rtl="0">
              <a:lnSpc>
                <a:spcPct val="100000"/>
              </a:lnSpc>
              <a:spcBef>
                <a:spcPts val="0"/>
              </a:spcBef>
              <a:spcAft>
                <a:spcPts val="0"/>
              </a:spcAft>
              <a:buClr>
                <a:schemeClr val="dk1"/>
              </a:buClr>
              <a:buSzPts val="1100"/>
              <a:buFont typeface="Arial"/>
              <a:buNone/>
            </a:pPr>
            <a:r>
              <a:rPr lang="en" sz="1500">
                <a:solidFill>
                  <a:schemeClr val="accent1"/>
                </a:solidFill>
                <a:latin typeface="Gochi Hand"/>
                <a:ea typeface="Gochi Hand"/>
                <a:cs typeface="Gochi Hand"/>
                <a:sym typeface="Gochi Hand"/>
              </a:rPr>
              <a:t>9:00 - 9:55</a:t>
            </a:r>
            <a:endParaRPr sz="1500">
              <a:solidFill>
                <a:schemeClr val="accent1"/>
              </a:solidFill>
            </a:endParaRPr>
          </a:p>
        </p:txBody>
      </p:sp>
      <p:sp>
        <p:nvSpPr>
          <p:cNvPr id="10748" name="Google Shape;10748;p65"/>
          <p:cNvSpPr/>
          <p:nvPr/>
        </p:nvSpPr>
        <p:spPr>
          <a:xfrm>
            <a:off x="590946" y="2673345"/>
            <a:ext cx="1268277" cy="245208"/>
          </a:xfrm>
          <a:custGeom>
            <a:avLst/>
            <a:gdLst/>
            <a:ahLst/>
            <a:cxnLst/>
            <a:rect l="l" t="t" r="r" b="b"/>
            <a:pathLst>
              <a:path w="39578" h="7652" extrusionOk="0">
                <a:moveTo>
                  <a:pt x="16000" y="1"/>
                </a:moveTo>
                <a:cubicBezTo>
                  <a:pt x="9564" y="1"/>
                  <a:pt x="3844" y="101"/>
                  <a:pt x="3192" y="444"/>
                </a:cubicBezTo>
                <a:cubicBezTo>
                  <a:pt x="1632" y="1266"/>
                  <a:pt x="1" y="7612"/>
                  <a:pt x="4680" y="7636"/>
                </a:cubicBezTo>
                <a:cubicBezTo>
                  <a:pt x="6240" y="7648"/>
                  <a:pt x="9439" y="7652"/>
                  <a:pt x="13196" y="7652"/>
                </a:cubicBezTo>
                <a:cubicBezTo>
                  <a:pt x="20711" y="7652"/>
                  <a:pt x="30461" y="7636"/>
                  <a:pt x="33803" y="7636"/>
                </a:cubicBezTo>
                <a:cubicBezTo>
                  <a:pt x="38815" y="7636"/>
                  <a:pt x="39577" y="1016"/>
                  <a:pt x="35291" y="194"/>
                </a:cubicBezTo>
                <a:cubicBezTo>
                  <a:pt x="35291" y="194"/>
                  <a:pt x="24953" y="1"/>
                  <a:pt x="16000" y="1"/>
                </a:cubicBezTo>
                <a:close/>
              </a:path>
            </a:pathLst>
          </a:custGeom>
          <a:solidFill>
            <a:srgbClr val="FFFFFF"/>
          </a:solidFill>
          <a:ln>
            <a:noFill/>
          </a:ln>
        </p:spPr>
        <p:txBody>
          <a:bodyPr spcFirstLastPara="1" wrap="square" lIns="0" tIns="91425" rIns="0" bIns="91425" anchor="ctr" anchorCtr="0">
            <a:noAutofit/>
          </a:bodyPr>
          <a:lstStyle/>
          <a:p>
            <a:pPr marL="0" lvl="0" indent="0" algn="ctr" rtl="0">
              <a:lnSpc>
                <a:spcPct val="100000"/>
              </a:lnSpc>
              <a:spcBef>
                <a:spcPts val="0"/>
              </a:spcBef>
              <a:spcAft>
                <a:spcPts val="0"/>
              </a:spcAft>
              <a:buClr>
                <a:schemeClr val="dk1"/>
              </a:buClr>
              <a:buSzPts val="1100"/>
              <a:buFont typeface="Arial"/>
              <a:buNone/>
            </a:pPr>
            <a:r>
              <a:rPr lang="en" sz="1500">
                <a:solidFill>
                  <a:schemeClr val="accent1"/>
                </a:solidFill>
                <a:latin typeface="Gochi Hand"/>
                <a:ea typeface="Gochi Hand"/>
                <a:cs typeface="Gochi Hand"/>
                <a:sym typeface="Gochi Hand"/>
              </a:rPr>
              <a:t>10:00 - 10:55</a:t>
            </a:r>
            <a:endParaRPr sz="1500">
              <a:solidFill>
                <a:schemeClr val="accent1"/>
              </a:solidFill>
            </a:endParaRPr>
          </a:p>
        </p:txBody>
      </p:sp>
      <p:sp>
        <p:nvSpPr>
          <p:cNvPr id="10749" name="Google Shape;10749;p65"/>
          <p:cNvSpPr/>
          <p:nvPr/>
        </p:nvSpPr>
        <p:spPr>
          <a:xfrm>
            <a:off x="590946" y="2982160"/>
            <a:ext cx="1268277" cy="245272"/>
          </a:xfrm>
          <a:custGeom>
            <a:avLst/>
            <a:gdLst/>
            <a:ahLst/>
            <a:cxnLst/>
            <a:rect l="l" t="t" r="r" b="b"/>
            <a:pathLst>
              <a:path w="39578" h="7654" extrusionOk="0">
                <a:moveTo>
                  <a:pt x="15769" y="1"/>
                </a:moveTo>
                <a:cubicBezTo>
                  <a:pt x="9428" y="1"/>
                  <a:pt x="3836" y="100"/>
                  <a:pt x="3192" y="440"/>
                </a:cubicBezTo>
                <a:cubicBezTo>
                  <a:pt x="1632" y="1261"/>
                  <a:pt x="1" y="7607"/>
                  <a:pt x="4680" y="7643"/>
                </a:cubicBezTo>
                <a:cubicBezTo>
                  <a:pt x="6240" y="7651"/>
                  <a:pt x="9439" y="7653"/>
                  <a:pt x="13196" y="7653"/>
                </a:cubicBezTo>
                <a:cubicBezTo>
                  <a:pt x="20711" y="7653"/>
                  <a:pt x="30461" y="7643"/>
                  <a:pt x="33803" y="7643"/>
                </a:cubicBezTo>
                <a:cubicBezTo>
                  <a:pt x="38815" y="7643"/>
                  <a:pt x="39577" y="1023"/>
                  <a:pt x="35291" y="201"/>
                </a:cubicBezTo>
                <a:cubicBezTo>
                  <a:pt x="35291" y="201"/>
                  <a:pt x="24774" y="1"/>
                  <a:pt x="15769" y="1"/>
                </a:cubicBezTo>
                <a:close/>
              </a:path>
            </a:pathLst>
          </a:custGeom>
          <a:solidFill>
            <a:srgbClr val="FFFFFF"/>
          </a:solidFill>
          <a:ln>
            <a:noFill/>
          </a:ln>
        </p:spPr>
        <p:txBody>
          <a:bodyPr spcFirstLastPara="1" wrap="square" lIns="0" tIns="91425" rIns="0" bIns="91425" anchor="ctr" anchorCtr="0">
            <a:noAutofit/>
          </a:bodyPr>
          <a:lstStyle/>
          <a:p>
            <a:pPr marL="0" lvl="0" indent="0" algn="ctr" rtl="0">
              <a:lnSpc>
                <a:spcPct val="100000"/>
              </a:lnSpc>
              <a:spcBef>
                <a:spcPts val="0"/>
              </a:spcBef>
              <a:spcAft>
                <a:spcPts val="0"/>
              </a:spcAft>
              <a:buClr>
                <a:schemeClr val="dk1"/>
              </a:buClr>
              <a:buSzPts val="1100"/>
              <a:buFont typeface="Arial"/>
              <a:buNone/>
            </a:pPr>
            <a:r>
              <a:rPr lang="en" sz="1500">
                <a:solidFill>
                  <a:schemeClr val="accent1"/>
                </a:solidFill>
                <a:latin typeface="Gochi Hand"/>
                <a:ea typeface="Gochi Hand"/>
                <a:cs typeface="Gochi Hand"/>
                <a:sym typeface="Gochi Hand"/>
              </a:rPr>
              <a:t>11:00 - 11:55</a:t>
            </a:r>
            <a:endParaRPr>
              <a:solidFill>
                <a:schemeClr val="accent1"/>
              </a:solidFill>
            </a:endParaRPr>
          </a:p>
        </p:txBody>
      </p:sp>
      <p:sp>
        <p:nvSpPr>
          <p:cNvPr id="10750" name="Google Shape;10750;p65"/>
          <p:cNvSpPr/>
          <p:nvPr/>
        </p:nvSpPr>
        <p:spPr>
          <a:xfrm>
            <a:off x="590946" y="3290975"/>
            <a:ext cx="1268277" cy="244888"/>
          </a:xfrm>
          <a:custGeom>
            <a:avLst/>
            <a:gdLst/>
            <a:ahLst/>
            <a:cxnLst/>
            <a:rect l="l" t="t" r="r" b="b"/>
            <a:pathLst>
              <a:path w="39578" h="7642" extrusionOk="0">
                <a:moveTo>
                  <a:pt x="15836" y="1"/>
                </a:moveTo>
                <a:cubicBezTo>
                  <a:pt x="9467" y="1"/>
                  <a:pt x="3839" y="99"/>
                  <a:pt x="3192" y="435"/>
                </a:cubicBezTo>
                <a:cubicBezTo>
                  <a:pt x="1632" y="1256"/>
                  <a:pt x="1" y="7602"/>
                  <a:pt x="4680" y="7626"/>
                </a:cubicBezTo>
                <a:cubicBezTo>
                  <a:pt x="6240" y="7638"/>
                  <a:pt x="9439" y="7642"/>
                  <a:pt x="13196" y="7642"/>
                </a:cubicBezTo>
                <a:cubicBezTo>
                  <a:pt x="20711" y="7642"/>
                  <a:pt x="30461" y="7626"/>
                  <a:pt x="33803" y="7626"/>
                </a:cubicBezTo>
                <a:cubicBezTo>
                  <a:pt x="38815" y="7626"/>
                  <a:pt x="39577" y="1018"/>
                  <a:pt x="35291" y="197"/>
                </a:cubicBezTo>
                <a:cubicBezTo>
                  <a:pt x="35291" y="197"/>
                  <a:pt x="24827" y="1"/>
                  <a:pt x="15836" y="1"/>
                </a:cubicBezTo>
                <a:close/>
              </a:path>
            </a:pathLst>
          </a:custGeom>
          <a:solidFill>
            <a:srgbClr val="FFFFFF"/>
          </a:solidFill>
          <a:ln>
            <a:noFill/>
          </a:ln>
        </p:spPr>
        <p:txBody>
          <a:bodyPr spcFirstLastPara="1" wrap="square" lIns="0" tIns="91425" rIns="0" bIns="91425" anchor="ctr" anchorCtr="0">
            <a:noAutofit/>
          </a:bodyPr>
          <a:lstStyle/>
          <a:p>
            <a:pPr marL="0" lvl="0" indent="0" algn="ctr" rtl="0">
              <a:lnSpc>
                <a:spcPct val="100000"/>
              </a:lnSpc>
              <a:spcBef>
                <a:spcPts val="0"/>
              </a:spcBef>
              <a:spcAft>
                <a:spcPts val="0"/>
              </a:spcAft>
              <a:buClr>
                <a:schemeClr val="dk1"/>
              </a:buClr>
              <a:buSzPts val="1100"/>
              <a:buFont typeface="Arial"/>
              <a:buNone/>
            </a:pPr>
            <a:r>
              <a:rPr lang="en" sz="1500">
                <a:solidFill>
                  <a:schemeClr val="accent1"/>
                </a:solidFill>
                <a:latin typeface="Gochi Hand"/>
                <a:ea typeface="Gochi Hand"/>
                <a:cs typeface="Gochi Hand"/>
                <a:sym typeface="Gochi Hand"/>
              </a:rPr>
              <a:t>12:00 - 12:55</a:t>
            </a:r>
            <a:endParaRPr>
              <a:solidFill>
                <a:schemeClr val="accent1"/>
              </a:solidFill>
            </a:endParaRPr>
          </a:p>
        </p:txBody>
      </p:sp>
      <p:sp>
        <p:nvSpPr>
          <p:cNvPr id="10751" name="Google Shape;10751;p65"/>
          <p:cNvSpPr/>
          <p:nvPr/>
        </p:nvSpPr>
        <p:spPr>
          <a:xfrm>
            <a:off x="590946" y="3599726"/>
            <a:ext cx="1268277" cy="245176"/>
          </a:xfrm>
          <a:custGeom>
            <a:avLst/>
            <a:gdLst/>
            <a:ahLst/>
            <a:cxnLst/>
            <a:rect l="l" t="t" r="r" b="b"/>
            <a:pathLst>
              <a:path w="39578" h="7651" extrusionOk="0">
                <a:moveTo>
                  <a:pt x="16000" y="0"/>
                </a:moveTo>
                <a:cubicBezTo>
                  <a:pt x="9564" y="0"/>
                  <a:pt x="3844" y="100"/>
                  <a:pt x="3192" y="444"/>
                </a:cubicBezTo>
                <a:cubicBezTo>
                  <a:pt x="1632" y="1265"/>
                  <a:pt x="1" y="7611"/>
                  <a:pt x="4680" y="7635"/>
                </a:cubicBezTo>
                <a:cubicBezTo>
                  <a:pt x="6240" y="7647"/>
                  <a:pt x="9439" y="7651"/>
                  <a:pt x="13196" y="7651"/>
                </a:cubicBezTo>
                <a:cubicBezTo>
                  <a:pt x="20711" y="7651"/>
                  <a:pt x="30461" y="7635"/>
                  <a:pt x="33803" y="7635"/>
                </a:cubicBezTo>
                <a:cubicBezTo>
                  <a:pt x="38815" y="7635"/>
                  <a:pt x="39577" y="1015"/>
                  <a:pt x="35291" y="194"/>
                </a:cubicBezTo>
                <a:cubicBezTo>
                  <a:pt x="35291" y="194"/>
                  <a:pt x="24953" y="0"/>
                  <a:pt x="16000" y="0"/>
                </a:cubicBezTo>
                <a:close/>
              </a:path>
            </a:pathLst>
          </a:custGeom>
          <a:solidFill>
            <a:srgbClr val="FFFFFF"/>
          </a:solidFill>
          <a:ln>
            <a:noFill/>
          </a:ln>
        </p:spPr>
        <p:txBody>
          <a:bodyPr spcFirstLastPara="1" wrap="square" lIns="0" tIns="91425" rIns="0" bIns="91425" anchor="ctr" anchorCtr="0">
            <a:noAutofit/>
          </a:bodyPr>
          <a:lstStyle/>
          <a:p>
            <a:pPr marL="0" lvl="0" indent="0" algn="ctr" rtl="0">
              <a:lnSpc>
                <a:spcPct val="100000"/>
              </a:lnSpc>
              <a:spcBef>
                <a:spcPts val="0"/>
              </a:spcBef>
              <a:spcAft>
                <a:spcPts val="0"/>
              </a:spcAft>
              <a:buClr>
                <a:schemeClr val="dk1"/>
              </a:buClr>
              <a:buSzPts val="1100"/>
              <a:buFont typeface="Arial"/>
              <a:buNone/>
            </a:pPr>
            <a:r>
              <a:rPr lang="en" sz="1500">
                <a:solidFill>
                  <a:schemeClr val="accent1"/>
                </a:solidFill>
                <a:latin typeface="Gochi Hand"/>
                <a:ea typeface="Gochi Hand"/>
                <a:cs typeface="Gochi Hand"/>
                <a:sym typeface="Gochi Hand"/>
              </a:rPr>
              <a:t>13:00 - 13:55</a:t>
            </a:r>
            <a:endParaRPr>
              <a:solidFill>
                <a:schemeClr val="accent1"/>
              </a:solidFill>
            </a:endParaRPr>
          </a:p>
        </p:txBody>
      </p:sp>
      <p:sp>
        <p:nvSpPr>
          <p:cNvPr id="10752" name="Google Shape;10752;p65"/>
          <p:cNvSpPr/>
          <p:nvPr/>
        </p:nvSpPr>
        <p:spPr>
          <a:xfrm>
            <a:off x="590946" y="3908381"/>
            <a:ext cx="1268277" cy="245208"/>
          </a:xfrm>
          <a:custGeom>
            <a:avLst/>
            <a:gdLst/>
            <a:ahLst/>
            <a:cxnLst/>
            <a:rect l="l" t="t" r="r" b="b"/>
            <a:pathLst>
              <a:path w="39578" h="7652" extrusionOk="0">
                <a:moveTo>
                  <a:pt x="16000" y="0"/>
                </a:moveTo>
                <a:cubicBezTo>
                  <a:pt x="9564" y="0"/>
                  <a:pt x="3844" y="100"/>
                  <a:pt x="3192" y="444"/>
                </a:cubicBezTo>
                <a:cubicBezTo>
                  <a:pt x="1632" y="1265"/>
                  <a:pt x="1" y="7611"/>
                  <a:pt x="4680" y="7635"/>
                </a:cubicBezTo>
                <a:cubicBezTo>
                  <a:pt x="6240" y="7647"/>
                  <a:pt x="9439" y="7651"/>
                  <a:pt x="13196" y="7651"/>
                </a:cubicBezTo>
                <a:cubicBezTo>
                  <a:pt x="20711" y="7651"/>
                  <a:pt x="30461" y="7635"/>
                  <a:pt x="33803" y="7635"/>
                </a:cubicBezTo>
                <a:cubicBezTo>
                  <a:pt x="38815" y="7635"/>
                  <a:pt x="39577" y="1015"/>
                  <a:pt x="35291" y="194"/>
                </a:cubicBezTo>
                <a:cubicBezTo>
                  <a:pt x="35291" y="194"/>
                  <a:pt x="24953" y="0"/>
                  <a:pt x="16000" y="0"/>
                </a:cubicBezTo>
                <a:close/>
              </a:path>
            </a:pathLst>
          </a:custGeom>
          <a:solidFill>
            <a:srgbClr val="FFFFFF"/>
          </a:solidFill>
          <a:ln>
            <a:noFill/>
          </a:ln>
        </p:spPr>
        <p:txBody>
          <a:bodyPr spcFirstLastPara="1" wrap="square" lIns="0" tIns="91425" rIns="0" bIns="91425" anchor="ctr" anchorCtr="0">
            <a:noAutofit/>
          </a:bodyPr>
          <a:lstStyle/>
          <a:p>
            <a:pPr marL="0" lvl="0" indent="0" algn="ctr" rtl="0">
              <a:lnSpc>
                <a:spcPct val="100000"/>
              </a:lnSpc>
              <a:spcBef>
                <a:spcPts val="0"/>
              </a:spcBef>
              <a:spcAft>
                <a:spcPts val="0"/>
              </a:spcAft>
              <a:buClr>
                <a:schemeClr val="dk1"/>
              </a:buClr>
              <a:buSzPts val="1100"/>
              <a:buFont typeface="Arial"/>
              <a:buNone/>
            </a:pPr>
            <a:r>
              <a:rPr lang="en" sz="1500">
                <a:solidFill>
                  <a:schemeClr val="accent1"/>
                </a:solidFill>
                <a:latin typeface="Gochi Hand"/>
                <a:ea typeface="Gochi Hand"/>
                <a:cs typeface="Gochi Hand"/>
                <a:sym typeface="Gochi Hand"/>
              </a:rPr>
              <a:t>14:00 - 14:55</a:t>
            </a:r>
            <a:endParaRPr>
              <a:solidFill>
                <a:schemeClr val="accent1"/>
              </a:solidFill>
            </a:endParaRPr>
          </a:p>
        </p:txBody>
      </p:sp>
      <p:sp>
        <p:nvSpPr>
          <p:cNvPr id="10753" name="Google Shape;10753;p65"/>
          <p:cNvSpPr/>
          <p:nvPr/>
        </p:nvSpPr>
        <p:spPr>
          <a:xfrm>
            <a:off x="590946" y="4217164"/>
            <a:ext cx="1268277" cy="245272"/>
          </a:xfrm>
          <a:custGeom>
            <a:avLst/>
            <a:gdLst/>
            <a:ahLst/>
            <a:cxnLst/>
            <a:rect l="l" t="t" r="r" b="b"/>
            <a:pathLst>
              <a:path w="39578" h="7654" extrusionOk="0">
                <a:moveTo>
                  <a:pt x="15769" y="1"/>
                </a:moveTo>
                <a:cubicBezTo>
                  <a:pt x="9428" y="1"/>
                  <a:pt x="3836" y="101"/>
                  <a:pt x="3192" y="440"/>
                </a:cubicBezTo>
                <a:cubicBezTo>
                  <a:pt x="1632" y="1262"/>
                  <a:pt x="1" y="7608"/>
                  <a:pt x="4680" y="7643"/>
                </a:cubicBezTo>
                <a:cubicBezTo>
                  <a:pt x="6240" y="7651"/>
                  <a:pt x="9439" y="7654"/>
                  <a:pt x="13196" y="7654"/>
                </a:cubicBezTo>
                <a:cubicBezTo>
                  <a:pt x="20711" y="7654"/>
                  <a:pt x="30461" y="7643"/>
                  <a:pt x="33803" y="7643"/>
                </a:cubicBezTo>
                <a:cubicBezTo>
                  <a:pt x="38815" y="7643"/>
                  <a:pt x="39577" y="1023"/>
                  <a:pt x="35291" y="202"/>
                </a:cubicBezTo>
                <a:cubicBezTo>
                  <a:pt x="35291" y="202"/>
                  <a:pt x="24774" y="1"/>
                  <a:pt x="15769" y="1"/>
                </a:cubicBezTo>
                <a:close/>
              </a:path>
            </a:pathLst>
          </a:custGeom>
          <a:solidFill>
            <a:srgbClr val="FFFFFF"/>
          </a:solidFill>
          <a:ln>
            <a:noFill/>
          </a:ln>
        </p:spPr>
        <p:txBody>
          <a:bodyPr spcFirstLastPara="1" wrap="square" lIns="0" tIns="91425" rIns="0" bIns="91425" anchor="ctr" anchorCtr="0">
            <a:noAutofit/>
          </a:bodyPr>
          <a:lstStyle/>
          <a:p>
            <a:pPr marL="0" lvl="0" indent="0" algn="ctr" rtl="0">
              <a:lnSpc>
                <a:spcPct val="100000"/>
              </a:lnSpc>
              <a:spcBef>
                <a:spcPts val="0"/>
              </a:spcBef>
              <a:spcAft>
                <a:spcPts val="0"/>
              </a:spcAft>
              <a:buClr>
                <a:schemeClr val="dk1"/>
              </a:buClr>
              <a:buSzPts val="1100"/>
              <a:buFont typeface="Arial"/>
              <a:buNone/>
            </a:pPr>
            <a:r>
              <a:rPr lang="en" sz="1500">
                <a:solidFill>
                  <a:schemeClr val="accent1"/>
                </a:solidFill>
                <a:latin typeface="Gochi Hand"/>
                <a:ea typeface="Gochi Hand"/>
                <a:cs typeface="Gochi Hand"/>
                <a:sym typeface="Gochi Hand"/>
              </a:rPr>
              <a:t>15:00 - 15:55</a:t>
            </a:r>
            <a:endParaRPr>
              <a:solidFill>
                <a:schemeClr val="accent1"/>
              </a:solidFill>
            </a:endParaRPr>
          </a:p>
        </p:txBody>
      </p:sp>
      <p:sp>
        <p:nvSpPr>
          <p:cNvPr id="10754" name="Google Shape;10754;p65"/>
          <p:cNvSpPr/>
          <p:nvPr/>
        </p:nvSpPr>
        <p:spPr>
          <a:xfrm>
            <a:off x="1929133" y="1712388"/>
            <a:ext cx="1204828" cy="241619"/>
          </a:xfrm>
          <a:custGeom>
            <a:avLst/>
            <a:gdLst/>
            <a:ahLst/>
            <a:cxnLst/>
            <a:rect l="l" t="t" r="r" b="b"/>
            <a:pathLst>
              <a:path w="37598" h="7540" extrusionOk="0">
                <a:moveTo>
                  <a:pt x="20106" y="5310"/>
                </a:moveTo>
                <a:cubicBezTo>
                  <a:pt x="19954" y="5483"/>
                  <a:pt x="19750" y="5607"/>
                  <a:pt x="19715" y="5607"/>
                </a:cubicBezTo>
                <a:cubicBezTo>
                  <a:pt x="19689" y="5607"/>
                  <a:pt x="19752" y="5542"/>
                  <a:pt x="19987" y="5382"/>
                </a:cubicBezTo>
                <a:lnTo>
                  <a:pt x="20106" y="5310"/>
                </a:lnTo>
                <a:close/>
                <a:moveTo>
                  <a:pt x="14474" y="0"/>
                </a:moveTo>
                <a:cubicBezTo>
                  <a:pt x="13438" y="0"/>
                  <a:pt x="12510" y="333"/>
                  <a:pt x="11676" y="714"/>
                </a:cubicBezTo>
                <a:cubicBezTo>
                  <a:pt x="11190" y="337"/>
                  <a:pt x="10364" y="70"/>
                  <a:pt x="9490" y="70"/>
                </a:cubicBezTo>
                <a:cubicBezTo>
                  <a:pt x="8931" y="70"/>
                  <a:pt x="8351" y="180"/>
                  <a:pt x="7830" y="441"/>
                </a:cubicBezTo>
                <a:cubicBezTo>
                  <a:pt x="5664" y="1524"/>
                  <a:pt x="3104" y="2477"/>
                  <a:pt x="1473" y="3822"/>
                </a:cubicBezTo>
                <a:cubicBezTo>
                  <a:pt x="1" y="5049"/>
                  <a:pt x="1658" y="6550"/>
                  <a:pt x="4240" y="6550"/>
                </a:cubicBezTo>
                <a:cubicBezTo>
                  <a:pt x="4289" y="6550"/>
                  <a:pt x="4339" y="6550"/>
                  <a:pt x="4390" y="6549"/>
                </a:cubicBezTo>
                <a:cubicBezTo>
                  <a:pt x="4949" y="6537"/>
                  <a:pt x="5497" y="6465"/>
                  <a:pt x="6045" y="6358"/>
                </a:cubicBezTo>
                <a:cubicBezTo>
                  <a:pt x="6506" y="7063"/>
                  <a:pt x="7821" y="7539"/>
                  <a:pt x="9411" y="7539"/>
                </a:cubicBezTo>
                <a:cubicBezTo>
                  <a:pt x="9996" y="7539"/>
                  <a:pt x="10617" y="7475"/>
                  <a:pt x="11248" y="7334"/>
                </a:cubicBezTo>
                <a:cubicBezTo>
                  <a:pt x="12629" y="7013"/>
                  <a:pt x="13974" y="6572"/>
                  <a:pt x="15272" y="6001"/>
                </a:cubicBezTo>
                <a:cubicBezTo>
                  <a:pt x="15816" y="6557"/>
                  <a:pt x="16913" y="6966"/>
                  <a:pt x="18166" y="6966"/>
                </a:cubicBezTo>
                <a:cubicBezTo>
                  <a:pt x="18202" y="6966"/>
                  <a:pt x="18237" y="6966"/>
                  <a:pt x="18272" y="6965"/>
                </a:cubicBezTo>
                <a:cubicBezTo>
                  <a:pt x="19749" y="6941"/>
                  <a:pt x="20939" y="6584"/>
                  <a:pt x="22082" y="6144"/>
                </a:cubicBezTo>
                <a:cubicBezTo>
                  <a:pt x="22320" y="6334"/>
                  <a:pt x="22606" y="6489"/>
                  <a:pt x="22892" y="6608"/>
                </a:cubicBezTo>
                <a:cubicBezTo>
                  <a:pt x="23545" y="6862"/>
                  <a:pt x="24264" y="6962"/>
                  <a:pt x="24994" y="6962"/>
                </a:cubicBezTo>
                <a:cubicBezTo>
                  <a:pt x="26114" y="6962"/>
                  <a:pt x="27262" y="6727"/>
                  <a:pt x="28250" y="6453"/>
                </a:cubicBezTo>
                <a:cubicBezTo>
                  <a:pt x="31143" y="5667"/>
                  <a:pt x="33715" y="4251"/>
                  <a:pt x="35905" y="2989"/>
                </a:cubicBezTo>
                <a:cubicBezTo>
                  <a:pt x="37597" y="2010"/>
                  <a:pt x="35918" y="652"/>
                  <a:pt x="34049" y="652"/>
                </a:cubicBezTo>
                <a:cubicBezTo>
                  <a:pt x="33485" y="652"/>
                  <a:pt x="32904" y="776"/>
                  <a:pt x="32393" y="1072"/>
                </a:cubicBezTo>
                <a:cubicBezTo>
                  <a:pt x="31572" y="1548"/>
                  <a:pt x="30655" y="2096"/>
                  <a:pt x="29667" y="2608"/>
                </a:cubicBezTo>
                <a:cubicBezTo>
                  <a:pt x="29774" y="2024"/>
                  <a:pt x="29452" y="1465"/>
                  <a:pt x="28357" y="1155"/>
                </a:cubicBezTo>
                <a:cubicBezTo>
                  <a:pt x="27888" y="1022"/>
                  <a:pt x="27415" y="964"/>
                  <a:pt x="26943" y="964"/>
                </a:cubicBezTo>
                <a:cubicBezTo>
                  <a:pt x="25894" y="964"/>
                  <a:pt x="24846" y="1253"/>
                  <a:pt x="23844" y="1655"/>
                </a:cubicBezTo>
                <a:cubicBezTo>
                  <a:pt x="23730" y="780"/>
                  <a:pt x="22430" y="279"/>
                  <a:pt x="20942" y="279"/>
                </a:cubicBezTo>
                <a:cubicBezTo>
                  <a:pt x="20730" y="279"/>
                  <a:pt x="20514" y="289"/>
                  <a:pt x="20296" y="310"/>
                </a:cubicBezTo>
                <a:cubicBezTo>
                  <a:pt x="19106" y="429"/>
                  <a:pt x="17963" y="1024"/>
                  <a:pt x="17022" y="1500"/>
                </a:cubicBezTo>
                <a:cubicBezTo>
                  <a:pt x="17070" y="738"/>
                  <a:pt x="16105" y="0"/>
                  <a:pt x="1447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5" name="Google Shape;10755;p65"/>
          <p:cNvSpPr/>
          <p:nvPr/>
        </p:nvSpPr>
        <p:spPr>
          <a:xfrm>
            <a:off x="3254567" y="1712388"/>
            <a:ext cx="1204924" cy="241619"/>
          </a:xfrm>
          <a:custGeom>
            <a:avLst/>
            <a:gdLst/>
            <a:ahLst/>
            <a:cxnLst/>
            <a:rect l="l" t="t" r="r" b="b"/>
            <a:pathLst>
              <a:path w="37601" h="7540" extrusionOk="0">
                <a:moveTo>
                  <a:pt x="20106" y="5310"/>
                </a:moveTo>
                <a:lnTo>
                  <a:pt x="20106" y="5310"/>
                </a:lnTo>
                <a:cubicBezTo>
                  <a:pt x="19954" y="5483"/>
                  <a:pt x="19750" y="5607"/>
                  <a:pt x="19715" y="5607"/>
                </a:cubicBezTo>
                <a:cubicBezTo>
                  <a:pt x="19689" y="5607"/>
                  <a:pt x="19752" y="5542"/>
                  <a:pt x="19987" y="5382"/>
                </a:cubicBezTo>
                <a:lnTo>
                  <a:pt x="20106" y="5310"/>
                </a:lnTo>
                <a:close/>
                <a:moveTo>
                  <a:pt x="14474" y="0"/>
                </a:moveTo>
                <a:cubicBezTo>
                  <a:pt x="13439" y="0"/>
                  <a:pt x="12510" y="333"/>
                  <a:pt x="11677" y="714"/>
                </a:cubicBezTo>
                <a:cubicBezTo>
                  <a:pt x="11190" y="337"/>
                  <a:pt x="10364" y="70"/>
                  <a:pt x="9491" y="70"/>
                </a:cubicBezTo>
                <a:cubicBezTo>
                  <a:pt x="8931" y="70"/>
                  <a:pt x="8352" y="180"/>
                  <a:pt x="7831" y="441"/>
                </a:cubicBezTo>
                <a:cubicBezTo>
                  <a:pt x="5664" y="1524"/>
                  <a:pt x="3104" y="2477"/>
                  <a:pt x="1473" y="3822"/>
                </a:cubicBezTo>
                <a:cubicBezTo>
                  <a:pt x="1" y="5049"/>
                  <a:pt x="1658" y="6550"/>
                  <a:pt x="4240" y="6550"/>
                </a:cubicBezTo>
                <a:cubicBezTo>
                  <a:pt x="4290" y="6550"/>
                  <a:pt x="4340" y="6550"/>
                  <a:pt x="4390" y="6549"/>
                </a:cubicBezTo>
                <a:cubicBezTo>
                  <a:pt x="4949" y="6537"/>
                  <a:pt x="5497" y="6465"/>
                  <a:pt x="6045" y="6358"/>
                </a:cubicBezTo>
                <a:cubicBezTo>
                  <a:pt x="6506" y="7063"/>
                  <a:pt x="7827" y="7539"/>
                  <a:pt x="9417" y="7539"/>
                </a:cubicBezTo>
                <a:cubicBezTo>
                  <a:pt x="10001" y="7539"/>
                  <a:pt x="10621" y="7475"/>
                  <a:pt x="11248" y="7334"/>
                </a:cubicBezTo>
                <a:cubicBezTo>
                  <a:pt x="12629" y="7013"/>
                  <a:pt x="13974" y="6572"/>
                  <a:pt x="15272" y="6001"/>
                </a:cubicBezTo>
                <a:cubicBezTo>
                  <a:pt x="15817" y="6557"/>
                  <a:pt x="16913" y="6966"/>
                  <a:pt x="18167" y="6966"/>
                </a:cubicBezTo>
                <a:cubicBezTo>
                  <a:pt x="18202" y="6966"/>
                  <a:pt x="18237" y="6966"/>
                  <a:pt x="18273" y="6965"/>
                </a:cubicBezTo>
                <a:cubicBezTo>
                  <a:pt x="19749" y="6941"/>
                  <a:pt x="20940" y="6584"/>
                  <a:pt x="22083" y="6144"/>
                </a:cubicBezTo>
                <a:cubicBezTo>
                  <a:pt x="22333" y="6334"/>
                  <a:pt x="22606" y="6489"/>
                  <a:pt x="22904" y="6608"/>
                </a:cubicBezTo>
                <a:cubicBezTo>
                  <a:pt x="23553" y="6862"/>
                  <a:pt x="24268" y="6962"/>
                  <a:pt x="24998" y="6962"/>
                </a:cubicBezTo>
                <a:cubicBezTo>
                  <a:pt x="26116" y="6962"/>
                  <a:pt x="27267" y="6727"/>
                  <a:pt x="28262" y="6453"/>
                </a:cubicBezTo>
                <a:cubicBezTo>
                  <a:pt x="31155" y="5667"/>
                  <a:pt x="33715" y="4251"/>
                  <a:pt x="35918" y="2989"/>
                </a:cubicBezTo>
                <a:cubicBezTo>
                  <a:pt x="37600" y="2010"/>
                  <a:pt x="35919" y="652"/>
                  <a:pt x="34050" y="652"/>
                </a:cubicBezTo>
                <a:cubicBezTo>
                  <a:pt x="33486" y="652"/>
                  <a:pt x="32904" y="776"/>
                  <a:pt x="32393" y="1072"/>
                </a:cubicBezTo>
                <a:cubicBezTo>
                  <a:pt x="31572" y="1548"/>
                  <a:pt x="30655" y="2096"/>
                  <a:pt x="29667" y="2608"/>
                </a:cubicBezTo>
                <a:cubicBezTo>
                  <a:pt x="29774" y="2024"/>
                  <a:pt x="29453" y="1465"/>
                  <a:pt x="28357" y="1155"/>
                </a:cubicBezTo>
                <a:cubicBezTo>
                  <a:pt x="27888" y="1022"/>
                  <a:pt x="27416" y="964"/>
                  <a:pt x="26944" y="964"/>
                </a:cubicBezTo>
                <a:cubicBezTo>
                  <a:pt x="25895" y="964"/>
                  <a:pt x="24850" y="1253"/>
                  <a:pt x="23857" y="1655"/>
                </a:cubicBezTo>
                <a:cubicBezTo>
                  <a:pt x="23732" y="780"/>
                  <a:pt x="22431" y="279"/>
                  <a:pt x="20943" y="279"/>
                </a:cubicBezTo>
                <a:cubicBezTo>
                  <a:pt x="20730" y="279"/>
                  <a:pt x="20514" y="289"/>
                  <a:pt x="20297" y="310"/>
                </a:cubicBezTo>
                <a:cubicBezTo>
                  <a:pt x="19106" y="429"/>
                  <a:pt x="17963" y="1024"/>
                  <a:pt x="17022" y="1500"/>
                </a:cubicBezTo>
                <a:cubicBezTo>
                  <a:pt x="17070" y="738"/>
                  <a:pt x="16106" y="0"/>
                  <a:pt x="1447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6" name="Google Shape;10756;p65"/>
          <p:cNvSpPr/>
          <p:nvPr/>
        </p:nvSpPr>
        <p:spPr>
          <a:xfrm>
            <a:off x="4580033" y="1712388"/>
            <a:ext cx="1204892" cy="241619"/>
          </a:xfrm>
          <a:custGeom>
            <a:avLst/>
            <a:gdLst/>
            <a:ahLst/>
            <a:cxnLst/>
            <a:rect l="l" t="t" r="r" b="b"/>
            <a:pathLst>
              <a:path w="37600" h="7540" extrusionOk="0">
                <a:moveTo>
                  <a:pt x="20105" y="5310"/>
                </a:moveTo>
                <a:lnTo>
                  <a:pt x="20105" y="5310"/>
                </a:lnTo>
                <a:cubicBezTo>
                  <a:pt x="19954" y="5483"/>
                  <a:pt x="19750" y="5607"/>
                  <a:pt x="19714" y="5607"/>
                </a:cubicBezTo>
                <a:cubicBezTo>
                  <a:pt x="19688" y="5607"/>
                  <a:pt x="19751" y="5542"/>
                  <a:pt x="19986" y="5382"/>
                </a:cubicBezTo>
                <a:lnTo>
                  <a:pt x="20105" y="5310"/>
                </a:lnTo>
                <a:close/>
                <a:moveTo>
                  <a:pt x="14474" y="0"/>
                </a:moveTo>
                <a:cubicBezTo>
                  <a:pt x="13438" y="0"/>
                  <a:pt x="12509" y="333"/>
                  <a:pt x="11676" y="714"/>
                </a:cubicBezTo>
                <a:cubicBezTo>
                  <a:pt x="11190" y="337"/>
                  <a:pt x="10363" y="70"/>
                  <a:pt x="9490" y="70"/>
                </a:cubicBezTo>
                <a:cubicBezTo>
                  <a:pt x="8930" y="70"/>
                  <a:pt x="8351" y="180"/>
                  <a:pt x="7830" y="441"/>
                </a:cubicBezTo>
                <a:cubicBezTo>
                  <a:pt x="5663" y="1524"/>
                  <a:pt x="3103" y="2477"/>
                  <a:pt x="1472" y="3822"/>
                </a:cubicBezTo>
                <a:cubicBezTo>
                  <a:pt x="0" y="5049"/>
                  <a:pt x="1657" y="6550"/>
                  <a:pt x="4239" y="6550"/>
                </a:cubicBezTo>
                <a:cubicBezTo>
                  <a:pt x="4289" y="6550"/>
                  <a:pt x="4339" y="6550"/>
                  <a:pt x="4389" y="6549"/>
                </a:cubicBezTo>
                <a:cubicBezTo>
                  <a:pt x="4949" y="6537"/>
                  <a:pt x="5496" y="6465"/>
                  <a:pt x="6044" y="6358"/>
                </a:cubicBezTo>
                <a:cubicBezTo>
                  <a:pt x="6506" y="7063"/>
                  <a:pt x="7827" y="7539"/>
                  <a:pt x="9416" y="7539"/>
                </a:cubicBezTo>
                <a:cubicBezTo>
                  <a:pt x="10000" y="7539"/>
                  <a:pt x="10620" y="7475"/>
                  <a:pt x="11247" y="7334"/>
                </a:cubicBezTo>
                <a:cubicBezTo>
                  <a:pt x="12628" y="7013"/>
                  <a:pt x="13974" y="6572"/>
                  <a:pt x="15272" y="6001"/>
                </a:cubicBezTo>
                <a:cubicBezTo>
                  <a:pt x="15816" y="6557"/>
                  <a:pt x="16912" y="6966"/>
                  <a:pt x="18166" y="6966"/>
                </a:cubicBezTo>
                <a:cubicBezTo>
                  <a:pt x="18201" y="6966"/>
                  <a:pt x="18236" y="6966"/>
                  <a:pt x="18272" y="6965"/>
                </a:cubicBezTo>
                <a:cubicBezTo>
                  <a:pt x="19748" y="6941"/>
                  <a:pt x="20939" y="6584"/>
                  <a:pt x="22082" y="6144"/>
                </a:cubicBezTo>
                <a:cubicBezTo>
                  <a:pt x="22332" y="6334"/>
                  <a:pt x="22606" y="6489"/>
                  <a:pt x="22903" y="6608"/>
                </a:cubicBezTo>
                <a:cubicBezTo>
                  <a:pt x="23552" y="6862"/>
                  <a:pt x="24267" y="6962"/>
                  <a:pt x="24997" y="6962"/>
                </a:cubicBezTo>
                <a:cubicBezTo>
                  <a:pt x="26115" y="6962"/>
                  <a:pt x="27267" y="6727"/>
                  <a:pt x="28261" y="6453"/>
                </a:cubicBezTo>
                <a:cubicBezTo>
                  <a:pt x="31154" y="5667"/>
                  <a:pt x="33714" y="4251"/>
                  <a:pt x="35917" y="2989"/>
                </a:cubicBezTo>
                <a:cubicBezTo>
                  <a:pt x="37600" y="2010"/>
                  <a:pt x="35918" y="652"/>
                  <a:pt x="34049" y="652"/>
                </a:cubicBezTo>
                <a:cubicBezTo>
                  <a:pt x="33485" y="652"/>
                  <a:pt x="32904" y="776"/>
                  <a:pt x="32393" y="1072"/>
                </a:cubicBezTo>
                <a:cubicBezTo>
                  <a:pt x="31571" y="1548"/>
                  <a:pt x="30654" y="2096"/>
                  <a:pt x="29666" y="2608"/>
                </a:cubicBezTo>
                <a:cubicBezTo>
                  <a:pt x="29773" y="2024"/>
                  <a:pt x="29452" y="1465"/>
                  <a:pt x="28356" y="1155"/>
                </a:cubicBezTo>
                <a:cubicBezTo>
                  <a:pt x="27887" y="1022"/>
                  <a:pt x="27415" y="964"/>
                  <a:pt x="26943" y="964"/>
                </a:cubicBezTo>
                <a:cubicBezTo>
                  <a:pt x="25893" y="964"/>
                  <a:pt x="24846" y="1253"/>
                  <a:pt x="23844" y="1655"/>
                </a:cubicBezTo>
                <a:cubicBezTo>
                  <a:pt x="23729" y="780"/>
                  <a:pt x="22430" y="279"/>
                  <a:pt x="20942" y="279"/>
                </a:cubicBezTo>
                <a:cubicBezTo>
                  <a:pt x="20730" y="279"/>
                  <a:pt x="20513" y="289"/>
                  <a:pt x="20296" y="310"/>
                </a:cubicBezTo>
                <a:cubicBezTo>
                  <a:pt x="19105" y="429"/>
                  <a:pt x="17962" y="1024"/>
                  <a:pt x="17022" y="1500"/>
                </a:cubicBezTo>
                <a:cubicBezTo>
                  <a:pt x="17081" y="738"/>
                  <a:pt x="16105" y="0"/>
                  <a:pt x="1447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7" name="Google Shape;10757;p65"/>
          <p:cNvSpPr/>
          <p:nvPr/>
        </p:nvSpPr>
        <p:spPr>
          <a:xfrm>
            <a:off x="5905466" y="1712388"/>
            <a:ext cx="1204892" cy="241619"/>
          </a:xfrm>
          <a:custGeom>
            <a:avLst/>
            <a:gdLst/>
            <a:ahLst/>
            <a:cxnLst/>
            <a:rect l="l" t="t" r="r" b="b"/>
            <a:pathLst>
              <a:path w="37600" h="7540" extrusionOk="0">
                <a:moveTo>
                  <a:pt x="20106" y="5310"/>
                </a:moveTo>
                <a:cubicBezTo>
                  <a:pt x="19954" y="5483"/>
                  <a:pt x="19750" y="5607"/>
                  <a:pt x="19715" y="5607"/>
                </a:cubicBezTo>
                <a:cubicBezTo>
                  <a:pt x="19689" y="5607"/>
                  <a:pt x="19751" y="5542"/>
                  <a:pt x="19987" y="5382"/>
                </a:cubicBezTo>
                <a:lnTo>
                  <a:pt x="20106" y="5310"/>
                </a:lnTo>
                <a:close/>
                <a:moveTo>
                  <a:pt x="14474" y="0"/>
                </a:moveTo>
                <a:cubicBezTo>
                  <a:pt x="13438" y="0"/>
                  <a:pt x="12510" y="333"/>
                  <a:pt x="11676" y="714"/>
                </a:cubicBezTo>
                <a:cubicBezTo>
                  <a:pt x="11190" y="337"/>
                  <a:pt x="10364" y="70"/>
                  <a:pt x="9490" y="70"/>
                </a:cubicBezTo>
                <a:cubicBezTo>
                  <a:pt x="8931" y="70"/>
                  <a:pt x="8351" y="180"/>
                  <a:pt x="7830" y="441"/>
                </a:cubicBezTo>
                <a:cubicBezTo>
                  <a:pt x="5663" y="1524"/>
                  <a:pt x="3104" y="2477"/>
                  <a:pt x="1472" y="3822"/>
                </a:cubicBezTo>
                <a:cubicBezTo>
                  <a:pt x="1" y="5049"/>
                  <a:pt x="1658" y="6550"/>
                  <a:pt x="4240" y="6550"/>
                </a:cubicBezTo>
                <a:cubicBezTo>
                  <a:pt x="4289" y="6550"/>
                  <a:pt x="4339" y="6550"/>
                  <a:pt x="4390" y="6549"/>
                </a:cubicBezTo>
                <a:cubicBezTo>
                  <a:pt x="4949" y="6537"/>
                  <a:pt x="5497" y="6465"/>
                  <a:pt x="6044" y="6358"/>
                </a:cubicBezTo>
                <a:cubicBezTo>
                  <a:pt x="6506" y="7063"/>
                  <a:pt x="7827" y="7539"/>
                  <a:pt x="9416" y="7539"/>
                </a:cubicBezTo>
                <a:cubicBezTo>
                  <a:pt x="10000" y="7539"/>
                  <a:pt x="10620" y="7475"/>
                  <a:pt x="11248" y="7334"/>
                </a:cubicBezTo>
                <a:cubicBezTo>
                  <a:pt x="12629" y="7013"/>
                  <a:pt x="13974" y="6572"/>
                  <a:pt x="15272" y="6001"/>
                </a:cubicBezTo>
                <a:cubicBezTo>
                  <a:pt x="15816" y="6557"/>
                  <a:pt x="16913" y="6966"/>
                  <a:pt x="18166" y="6966"/>
                </a:cubicBezTo>
                <a:cubicBezTo>
                  <a:pt x="18202" y="6966"/>
                  <a:pt x="18237" y="6966"/>
                  <a:pt x="18272" y="6965"/>
                </a:cubicBezTo>
                <a:cubicBezTo>
                  <a:pt x="19749" y="6941"/>
                  <a:pt x="20939" y="6584"/>
                  <a:pt x="22082" y="6144"/>
                </a:cubicBezTo>
                <a:cubicBezTo>
                  <a:pt x="22332" y="6334"/>
                  <a:pt x="22606" y="6489"/>
                  <a:pt x="22904" y="6608"/>
                </a:cubicBezTo>
                <a:cubicBezTo>
                  <a:pt x="23552" y="6862"/>
                  <a:pt x="24268" y="6962"/>
                  <a:pt x="24997" y="6962"/>
                </a:cubicBezTo>
                <a:cubicBezTo>
                  <a:pt x="26116" y="6962"/>
                  <a:pt x="27267" y="6727"/>
                  <a:pt x="28262" y="6453"/>
                </a:cubicBezTo>
                <a:cubicBezTo>
                  <a:pt x="31155" y="5667"/>
                  <a:pt x="33715" y="4251"/>
                  <a:pt x="35917" y="2989"/>
                </a:cubicBezTo>
                <a:cubicBezTo>
                  <a:pt x="37600" y="2010"/>
                  <a:pt x="35918" y="652"/>
                  <a:pt x="34050" y="652"/>
                </a:cubicBezTo>
                <a:cubicBezTo>
                  <a:pt x="33485" y="652"/>
                  <a:pt x="32904" y="776"/>
                  <a:pt x="32393" y="1072"/>
                </a:cubicBezTo>
                <a:cubicBezTo>
                  <a:pt x="31571" y="1548"/>
                  <a:pt x="30655" y="2096"/>
                  <a:pt x="29666" y="2608"/>
                </a:cubicBezTo>
                <a:cubicBezTo>
                  <a:pt x="29774" y="2024"/>
                  <a:pt x="29452" y="1465"/>
                  <a:pt x="28357" y="1155"/>
                </a:cubicBezTo>
                <a:cubicBezTo>
                  <a:pt x="27888" y="1022"/>
                  <a:pt x="27415" y="964"/>
                  <a:pt x="26943" y="964"/>
                </a:cubicBezTo>
                <a:cubicBezTo>
                  <a:pt x="25895" y="964"/>
                  <a:pt x="24850" y="1253"/>
                  <a:pt x="23856" y="1655"/>
                </a:cubicBezTo>
                <a:cubicBezTo>
                  <a:pt x="23731" y="780"/>
                  <a:pt x="22430" y="279"/>
                  <a:pt x="20942" y="279"/>
                </a:cubicBezTo>
                <a:cubicBezTo>
                  <a:pt x="20730" y="279"/>
                  <a:pt x="20514" y="289"/>
                  <a:pt x="20296" y="310"/>
                </a:cubicBezTo>
                <a:cubicBezTo>
                  <a:pt x="19106" y="429"/>
                  <a:pt x="17963" y="1024"/>
                  <a:pt x="17022" y="1500"/>
                </a:cubicBezTo>
                <a:cubicBezTo>
                  <a:pt x="17082" y="738"/>
                  <a:pt x="16105" y="0"/>
                  <a:pt x="1447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8" name="Google Shape;10758;p65"/>
          <p:cNvSpPr/>
          <p:nvPr/>
        </p:nvSpPr>
        <p:spPr>
          <a:xfrm>
            <a:off x="7230900" y="1712388"/>
            <a:ext cx="1204828" cy="241619"/>
          </a:xfrm>
          <a:custGeom>
            <a:avLst/>
            <a:gdLst/>
            <a:ahLst/>
            <a:cxnLst/>
            <a:rect l="l" t="t" r="r" b="b"/>
            <a:pathLst>
              <a:path w="37598" h="7540" extrusionOk="0">
                <a:moveTo>
                  <a:pt x="20106" y="5310"/>
                </a:moveTo>
                <a:cubicBezTo>
                  <a:pt x="19954" y="5483"/>
                  <a:pt x="19750" y="5607"/>
                  <a:pt x="19715" y="5607"/>
                </a:cubicBezTo>
                <a:cubicBezTo>
                  <a:pt x="19689" y="5607"/>
                  <a:pt x="19752" y="5542"/>
                  <a:pt x="19987" y="5382"/>
                </a:cubicBezTo>
                <a:cubicBezTo>
                  <a:pt x="20023" y="5358"/>
                  <a:pt x="20058" y="5334"/>
                  <a:pt x="20106" y="5310"/>
                </a:cubicBezTo>
                <a:close/>
                <a:moveTo>
                  <a:pt x="14474" y="0"/>
                </a:moveTo>
                <a:cubicBezTo>
                  <a:pt x="13439" y="0"/>
                  <a:pt x="12510" y="333"/>
                  <a:pt x="11676" y="714"/>
                </a:cubicBezTo>
                <a:cubicBezTo>
                  <a:pt x="11190" y="337"/>
                  <a:pt x="10364" y="70"/>
                  <a:pt x="9491" y="70"/>
                </a:cubicBezTo>
                <a:cubicBezTo>
                  <a:pt x="8931" y="70"/>
                  <a:pt x="8352" y="180"/>
                  <a:pt x="7831" y="441"/>
                </a:cubicBezTo>
                <a:cubicBezTo>
                  <a:pt x="5664" y="1524"/>
                  <a:pt x="3104" y="2477"/>
                  <a:pt x="1473" y="3822"/>
                </a:cubicBezTo>
                <a:cubicBezTo>
                  <a:pt x="1" y="5049"/>
                  <a:pt x="1658" y="6550"/>
                  <a:pt x="4240" y="6550"/>
                </a:cubicBezTo>
                <a:cubicBezTo>
                  <a:pt x="4290" y="6550"/>
                  <a:pt x="4340" y="6550"/>
                  <a:pt x="4390" y="6549"/>
                </a:cubicBezTo>
                <a:cubicBezTo>
                  <a:pt x="4949" y="6537"/>
                  <a:pt x="5497" y="6465"/>
                  <a:pt x="6045" y="6358"/>
                </a:cubicBezTo>
                <a:cubicBezTo>
                  <a:pt x="6506" y="7063"/>
                  <a:pt x="7827" y="7539"/>
                  <a:pt x="9417" y="7539"/>
                </a:cubicBezTo>
                <a:cubicBezTo>
                  <a:pt x="10001" y="7539"/>
                  <a:pt x="10621" y="7475"/>
                  <a:pt x="11248" y="7334"/>
                </a:cubicBezTo>
                <a:cubicBezTo>
                  <a:pt x="12629" y="7013"/>
                  <a:pt x="13974" y="6572"/>
                  <a:pt x="15272" y="6001"/>
                </a:cubicBezTo>
                <a:cubicBezTo>
                  <a:pt x="15816" y="6557"/>
                  <a:pt x="16913" y="6966"/>
                  <a:pt x="18167" y="6966"/>
                </a:cubicBezTo>
                <a:cubicBezTo>
                  <a:pt x="18202" y="6966"/>
                  <a:pt x="18237" y="6966"/>
                  <a:pt x="18273" y="6965"/>
                </a:cubicBezTo>
                <a:cubicBezTo>
                  <a:pt x="19749" y="6941"/>
                  <a:pt x="20940" y="6584"/>
                  <a:pt x="22083" y="6144"/>
                </a:cubicBezTo>
                <a:cubicBezTo>
                  <a:pt x="22321" y="6334"/>
                  <a:pt x="22606" y="6489"/>
                  <a:pt x="22904" y="6608"/>
                </a:cubicBezTo>
                <a:cubicBezTo>
                  <a:pt x="23553" y="6862"/>
                  <a:pt x="24268" y="6962"/>
                  <a:pt x="24998" y="6962"/>
                </a:cubicBezTo>
                <a:cubicBezTo>
                  <a:pt x="26116" y="6962"/>
                  <a:pt x="27267" y="6727"/>
                  <a:pt x="28262" y="6453"/>
                </a:cubicBezTo>
                <a:cubicBezTo>
                  <a:pt x="31155" y="5667"/>
                  <a:pt x="33715" y="4251"/>
                  <a:pt x="35906" y="2989"/>
                </a:cubicBezTo>
                <a:cubicBezTo>
                  <a:pt x="37597" y="2010"/>
                  <a:pt x="35918" y="652"/>
                  <a:pt x="34050" y="652"/>
                </a:cubicBezTo>
                <a:cubicBezTo>
                  <a:pt x="33486" y="652"/>
                  <a:pt x="32904" y="776"/>
                  <a:pt x="32393" y="1072"/>
                </a:cubicBezTo>
                <a:cubicBezTo>
                  <a:pt x="31572" y="1548"/>
                  <a:pt x="30655" y="2096"/>
                  <a:pt x="29667" y="2608"/>
                </a:cubicBezTo>
                <a:cubicBezTo>
                  <a:pt x="29774" y="2024"/>
                  <a:pt x="29452" y="1465"/>
                  <a:pt x="28357" y="1155"/>
                </a:cubicBezTo>
                <a:cubicBezTo>
                  <a:pt x="27888" y="1022"/>
                  <a:pt x="27415" y="964"/>
                  <a:pt x="26944" y="964"/>
                </a:cubicBezTo>
                <a:cubicBezTo>
                  <a:pt x="25895" y="964"/>
                  <a:pt x="24850" y="1253"/>
                  <a:pt x="23857" y="1655"/>
                </a:cubicBezTo>
                <a:cubicBezTo>
                  <a:pt x="23732" y="780"/>
                  <a:pt x="22431" y="279"/>
                  <a:pt x="20943" y="279"/>
                </a:cubicBezTo>
                <a:cubicBezTo>
                  <a:pt x="20730" y="279"/>
                  <a:pt x="20514" y="289"/>
                  <a:pt x="20297" y="310"/>
                </a:cubicBezTo>
                <a:cubicBezTo>
                  <a:pt x="19106" y="429"/>
                  <a:pt x="17963" y="1024"/>
                  <a:pt x="17022" y="1500"/>
                </a:cubicBezTo>
                <a:cubicBezTo>
                  <a:pt x="17082" y="738"/>
                  <a:pt x="16106" y="0"/>
                  <a:pt x="1447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9" name="Google Shape;10759;p65"/>
          <p:cNvSpPr/>
          <p:nvPr/>
        </p:nvSpPr>
        <p:spPr>
          <a:xfrm>
            <a:off x="4521519" y="2056036"/>
            <a:ext cx="1219793" cy="245208"/>
          </a:xfrm>
          <a:custGeom>
            <a:avLst/>
            <a:gdLst/>
            <a:ahLst/>
            <a:cxnLst/>
            <a:rect l="l" t="t" r="r" b="b"/>
            <a:pathLst>
              <a:path w="38065" h="7652" extrusionOk="0">
                <a:moveTo>
                  <a:pt x="22682" y="1"/>
                </a:moveTo>
                <a:cubicBezTo>
                  <a:pt x="14067" y="1"/>
                  <a:pt x="4120" y="194"/>
                  <a:pt x="4120" y="194"/>
                </a:cubicBezTo>
                <a:cubicBezTo>
                  <a:pt x="0" y="1016"/>
                  <a:pt x="726" y="7635"/>
                  <a:pt x="5560" y="7635"/>
                </a:cubicBezTo>
                <a:cubicBezTo>
                  <a:pt x="8775" y="7635"/>
                  <a:pt x="18149" y="7651"/>
                  <a:pt x="25375" y="7651"/>
                </a:cubicBezTo>
                <a:cubicBezTo>
                  <a:pt x="28988" y="7651"/>
                  <a:pt x="32064" y="7647"/>
                  <a:pt x="33564" y="7635"/>
                </a:cubicBezTo>
                <a:cubicBezTo>
                  <a:pt x="38064" y="7600"/>
                  <a:pt x="36505" y="1266"/>
                  <a:pt x="35005" y="444"/>
                </a:cubicBezTo>
                <a:cubicBezTo>
                  <a:pt x="34377" y="101"/>
                  <a:pt x="28873" y="1"/>
                  <a:pt x="2268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0" name="Google Shape;10760;p65"/>
          <p:cNvSpPr/>
          <p:nvPr/>
        </p:nvSpPr>
        <p:spPr>
          <a:xfrm>
            <a:off x="5835897" y="2056036"/>
            <a:ext cx="1219793" cy="245208"/>
          </a:xfrm>
          <a:custGeom>
            <a:avLst/>
            <a:gdLst/>
            <a:ahLst/>
            <a:cxnLst/>
            <a:rect l="l" t="t" r="r" b="b"/>
            <a:pathLst>
              <a:path w="38065" h="7652" extrusionOk="0">
                <a:moveTo>
                  <a:pt x="22682" y="1"/>
                </a:moveTo>
                <a:cubicBezTo>
                  <a:pt x="14067" y="1"/>
                  <a:pt x="4120" y="194"/>
                  <a:pt x="4120" y="194"/>
                </a:cubicBezTo>
                <a:cubicBezTo>
                  <a:pt x="0" y="1016"/>
                  <a:pt x="726" y="7635"/>
                  <a:pt x="5560" y="7635"/>
                </a:cubicBezTo>
                <a:cubicBezTo>
                  <a:pt x="8775" y="7635"/>
                  <a:pt x="18149" y="7651"/>
                  <a:pt x="25375" y="7651"/>
                </a:cubicBezTo>
                <a:cubicBezTo>
                  <a:pt x="28988" y="7651"/>
                  <a:pt x="32064" y="7647"/>
                  <a:pt x="33564" y="7635"/>
                </a:cubicBezTo>
                <a:cubicBezTo>
                  <a:pt x="38064" y="7600"/>
                  <a:pt x="36505" y="1266"/>
                  <a:pt x="35005" y="444"/>
                </a:cubicBezTo>
                <a:cubicBezTo>
                  <a:pt x="34377" y="101"/>
                  <a:pt x="28874" y="1"/>
                  <a:pt x="22682" y="1"/>
                </a:cubicBezTo>
                <a:close/>
              </a:path>
            </a:pathLst>
          </a:custGeom>
          <a:solidFill>
            <a:srgbClr val="FFFFFF"/>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a:solidFill>
                  <a:schemeClr val="dk2"/>
                </a:solidFill>
                <a:latin typeface="Chilanka"/>
                <a:ea typeface="Chilanka"/>
                <a:cs typeface="Chilanka"/>
                <a:sym typeface="Chilanka"/>
              </a:rPr>
              <a:t>Neptune</a:t>
            </a:r>
            <a:endParaRPr/>
          </a:p>
        </p:txBody>
      </p:sp>
      <p:sp>
        <p:nvSpPr>
          <p:cNvPr id="10761" name="Google Shape;10761;p65"/>
          <p:cNvSpPr/>
          <p:nvPr/>
        </p:nvSpPr>
        <p:spPr>
          <a:xfrm>
            <a:off x="1893115" y="2056036"/>
            <a:ext cx="1219825" cy="245208"/>
          </a:xfrm>
          <a:custGeom>
            <a:avLst/>
            <a:gdLst/>
            <a:ahLst/>
            <a:cxnLst/>
            <a:rect l="l" t="t" r="r" b="b"/>
            <a:pathLst>
              <a:path w="38066" h="7652" extrusionOk="0">
                <a:moveTo>
                  <a:pt x="22675" y="1"/>
                </a:moveTo>
                <a:cubicBezTo>
                  <a:pt x="14064" y="1"/>
                  <a:pt x="4121" y="194"/>
                  <a:pt x="4121" y="194"/>
                </a:cubicBezTo>
                <a:cubicBezTo>
                  <a:pt x="1" y="1016"/>
                  <a:pt x="715" y="7635"/>
                  <a:pt x="5549" y="7635"/>
                </a:cubicBezTo>
                <a:cubicBezTo>
                  <a:pt x="8772" y="7635"/>
                  <a:pt x="18149" y="7651"/>
                  <a:pt x="25375" y="7651"/>
                </a:cubicBezTo>
                <a:cubicBezTo>
                  <a:pt x="28989" y="7651"/>
                  <a:pt x="32065" y="7647"/>
                  <a:pt x="33565" y="7635"/>
                </a:cubicBezTo>
                <a:cubicBezTo>
                  <a:pt x="38065" y="7600"/>
                  <a:pt x="36494" y="1266"/>
                  <a:pt x="34993" y="444"/>
                </a:cubicBezTo>
                <a:cubicBezTo>
                  <a:pt x="34366" y="101"/>
                  <a:pt x="28865" y="1"/>
                  <a:pt x="22675" y="1"/>
                </a:cubicBezTo>
                <a:close/>
              </a:path>
            </a:pathLst>
          </a:custGeom>
          <a:solidFill>
            <a:srgbClr val="FFFFFF"/>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a:solidFill>
                  <a:schemeClr val="dk2"/>
                </a:solidFill>
                <a:latin typeface="Chilanka"/>
                <a:ea typeface="Chilanka"/>
                <a:cs typeface="Chilanka"/>
                <a:sym typeface="Chilanka"/>
              </a:rPr>
              <a:t>Mercury</a:t>
            </a:r>
            <a:endParaRPr/>
          </a:p>
        </p:txBody>
      </p:sp>
      <p:sp>
        <p:nvSpPr>
          <p:cNvPr id="10762" name="Google Shape;10762;p65"/>
          <p:cNvSpPr/>
          <p:nvPr/>
        </p:nvSpPr>
        <p:spPr>
          <a:xfrm>
            <a:off x="3207141" y="2056036"/>
            <a:ext cx="1219793" cy="245208"/>
          </a:xfrm>
          <a:custGeom>
            <a:avLst/>
            <a:gdLst/>
            <a:ahLst/>
            <a:cxnLst/>
            <a:rect l="l" t="t" r="r" b="b"/>
            <a:pathLst>
              <a:path w="38065" h="7652" extrusionOk="0">
                <a:moveTo>
                  <a:pt x="22674" y="1"/>
                </a:moveTo>
                <a:cubicBezTo>
                  <a:pt x="14063" y="1"/>
                  <a:pt x="4120" y="194"/>
                  <a:pt x="4120" y="194"/>
                </a:cubicBezTo>
                <a:cubicBezTo>
                  <a:pt x="0" y="1016"/>
                  <a:pt x="726" y="7635"/>
                  <a:pt x="5548" y="7635"/>
                </a:cubicBezTo>
                <a:cubicBezTo>
                  <a:pt x="8771" y="7635"/>
                  <a:pt x="18148" y="7651"/>
                  <a:pt x="25375" y="7651"/>
                </a:cubicBezTo>
                <a:cubicBezTo>
                  <a:pt x="28988" y="7651"/>
                  <a:pt x="32064" y="7647"/>
                  <a:pt x="33564" y="7635"/>
                </a:cubicBezTo>
                <a:cubicBezTo>
                  <a:pt x="38064" y="7600"/>
                  <a:pt x="36493" y="1266"/>
                  <a:pt x="34993" y="444"/>
                </a:cubicBezTo>
                <a:cubicBezTo>
                  <a:pt x="34365" y="101"/>
                  <a:pt x="28864" y="1"/>
                  <a:pt x="2267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3" name="Google Shape;10763;p65"/>
          <p:cNvSpPr/>
          <p:nvPr/>
        </p:nvSpPr>
        <p:spPr>
          <a:xfrm>
            <a:off x="7150275" y="2056036"/>
            <a:ext cx="1219793" cy="245208"/>
          </a:xfrm>
          <a:custGeom>
            <a:avLst/>
            <a:gdLst/>
            <a:ahLst/>
            <a:cxnLst/>
            <a:rect l="l" t="t" r="r" b="b"/>
            <a:pathLst>
              <a:path w="38065" h="7652" extrusionOk="0">
                <a:moveTo>
                  <a:pt x="22677" y="1"/>
                </a:moveTo>
                <a:cubicBezTo>
                  <a:pt x="14063" y="1"/>
                  <a:pt x="4120" y="194"/>
                  <a:pt x="4120" y="194"/>
                </a:cubicBezTo>
                <a:cubicBezTo>
                  <a:pt x="0" y="1016"/>
                  <a:pt x="726" y="7635"/>
                  <a:pt x="5549" y="7635"/>
                </a:cubicBezTo>
                <a:cubicBezTo>
                  <a:pt x="8771" y="7635"/>
                  <a:pt x="18148" y="7651"/>
                  <a:pt x="25375" y="7651"/>
                </a:cubicBezTo>
                <a:cubicBezTo>
                  <a:pt x="28988" y="7651"/>
                  <a:pt x="32064" y="7647"/>
                  <a:pt x="33564" y="7635"/>
                </a:cubicBezTo>
                <a:cubicBezTo>
                  <a:pt x="38064" y="7600"/>
                  <a:pt x="36505" y="1266"/>
                  <a:pt x="35005" y="444"/>
                </a:cubicBezTo>
                <a:cubicBezTo>
                  <a:pt x="34372" y="101"/>
                  <a:pt x="28868" y="1"/>
                  <a:pt x="2267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4" name="Google Shape;10764;p65"/>
          <p:cNvSpPr/>
          <p:nvPr/>
        </p:nvSpPr>
        <p:spPr>
          <a:xfrm>
            <a:off x="4521519" y="2364690"/>
            <a:ext cx="1219793" cy="245208"/>
          </a:xfrm>
          <a:custGeom>
            <a:avLst/>
            <a:gdLst/>
            <a:ahLst/>
            <a:cxnLst/>
            <a:rect l="l" t="t" r="r" b="b"/>
            <a:pathLst>
              <a:path w="38065" h="7652" extrusionOk="0">
                <a:moveTo>
                  <a:pt x="22682" y="1"/>
                </a:moveTo>
                <a:cubicBezTo>
                  <a:pt x="14067" y="1"/>
                  <a:pt x="4120" y="194"/>
                  <a:pt x="4120" y="194"/>
                </a:cubicBezTo>
                <a:cubicBezTo>
                  <a:pt x="0" y="1016"/>
                  <a:pt x="726" y="7636"/>
                  <a:pt x="5560" y="7636"/>
                </a:cubicBezTo>
                <a:cubicBezTo>
                  <a:pt x="8775" y="7636"/>
                  <a:pt x="18149" y="7651"/>
                  <a:pt x="25375" y="7651"/>
                </a:cubicBezTo>
                <a:cubicBezTo>
                  <a:pt x="28988" y="7651"/>
                  <a:pt x="32064" y="7648"/>
                  <a:pt x="33564" y="7636"/>
                </a:cubicBezTo>
                <a:cubicBezTo>
                  <a:pt x="38064" y="7612"/>
                  <a:pt x="36505" y="1266"/>
                  <a:pt x="35005" y="444"/>
                </a:cubicBezTo>
                <a:cubicBezTo>
                  <a:pt x="34377" y="101"/>
                  <a:pt x="28873" y="1"/>
                  <a:pt x="22682" y="1"/>
                </a:cubicBezTo>
                <a:close/>
              </a:path>
            </a:pathLst>
          </a:custGeom>
          <a:solidFill>
            <a:srgbClr val="FFFFFF"/>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a:solidFill>
                  <a:schemeClr val="dk2"/>
                </a:solidFill>
                <a:latin typeface="Chilanka"/>
                <a:ea typeface="Chilanka"/>
                <a:cs typeface="Chilanka"/>
                <a:sym typeface="Chilanka"/>
              </a:rPr>
              <a:t>Mercury</a:t>
            </a:r>
            <a:endParaRPr/>
          </a:p>
        </p:txBody>
      </p:sp>
      <p:sp>
        <p:nvSpPr>
          <p:cNvPr id="10765" name="Google Shape;10765;p65"/>
          <p:cNvSpPr/>
          <p:nvPr/>
        </p:nvSpPr>
        <p:spPr>
          <a:xfrm>
            <a:off x="5835897" y="2364690"/>
            <a:ext cx="1219793" cy="245208"/>
          </a:xfrm>
          <a:custGeom>
            <a:avLst/>
            <a:gdLst/>
            <a:ahLst/>
            <a:cxnLst/>
            <a:rect l="l" t="t" r="r" b="b"/>
            <a:pathLst>
              <a:path w="38065" h="7652" extrusionOk="0">
                <a:moveTo>
                  <a:pt x="22682" y="1"/>
                </a:moveTo>
                <a:cubicBezTo>
                  <a:pt x="14067" y="1"/>
                  <a:pt x="4120" y="194"/>
                  <a:pt x="4120" y="194"/>
                </a:cubicBezTo>
                <a:cubicBezTo>
                  <a:pt x="0" y="1016"/>
                  <a:pt x="726" y="7636"/>
                  <a:pt x="5560" y="7636"/>
                </a:cubicBezTo>
                <a:cubicBezTo>
                  <a:pt x="8775" y="7636"/>
                  <a:pt x="18149" y="7651"/>
                  <a:pt x="25375" y="7651"/>
                </a:cubicBezTo>
                <a:cubicBezTo>
                  <a:pt x="28988" y="7651"/>
                  <a:pt x="32064" y="7648"/>
                  <a:pt x="33564" y="7636"/>
                </a:cubicBezTo>
                <a:cubicBezTo>
                  <a:pt x="38064" y="7612"/>
                  <a:pt x="36505" y="1266"/>
                  <a:pt x="35005" y="444"/>
                </a:cubicBezTo>
                <a:cubicBezTo>
                  <a:pt x="34377" y="101"/>
                  <a:pt x="28874" y="1"/>
                  <a:pt x="2268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6" name="Google Shape;10766;p65"/>
          <p:cNvSpPr/>
          <p:nvPr/>
        </p:nvSpPr>
        <p:spPr>
          <a:xfrm>
            <a:off x="1893115" y="2364690"/>
            <a:ext cx="1219825" cy="245208"/>
          </a:xfrm>
          <a:custGeom>
            <a:avLst/>
            <a:gdLst/>
            <a:ahLst/>
            <a:cxnLst/>
            <a:rect l="l" t="t" r="r" b="b"/>
            <a:pathLst>
              <a:path w="38066" h="7652" extrusionOk="0">
                <a:moveTo>
                  <a:pt x="22675" y="1"/>
                </a:moveTo>
                <a:cubicBezTo>
                  <a:pt x="14064" y="1"/>
                  <a:pt x="4121" y="194"/>
                  <a:pt x="4121" y="194"/>
                </a:cubicBezTo>
                <a:cubicBezTo>
                  <a:pt x="1" y="1016"/>
                  <a:pt x="715" y="7636"/>
                  <a:pt x="5549" y="7636"/>
                </a:cubicBezTo>
                <a:cubicBezTo>
                  <a:pt x="8772" y="7636"/>
                  <a:pt x="18149" y="7651"/>
                  <a:pt x="25375" y="7651"/>
                </a:cubicBezTo>
                <a:cubicBezTo>
                  <a:pt x="28989" y="7651"/>
                  <a:pt x="32065" y="7648"/>
                  <a:pt x="33565" y="7636"/>
                </a:cubicBezTo>
                <a:cubicBezTo>
                  <a:pt x="38065" y="7612"/>
                  <a:pt x="36494" y="1266"/>
                  <a:pt x="34993" y="444"/>
                </a:cubicBezTo>
                <a:cubicBezTo>
                  <a:pt x="34366" y="101"/>
                  <a:pt x="28865" y="1"/>
                  <a:pt x="22675" y="1"/>
                </a:cubicBezTo>
                <a:close/>
              </a:path>
            </a:pathLst>
          </a:custGeom>
          <a:solidFill>
            <a:srgbClr val="FFFFFF"/>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a:solidFill>
                  <a:schemeClr val="dk2"/>
                </a:solidFill>
                <a:latin typeface="Chilanka"/>
                <a:ea typeface="Chilanka"/>
                <a:cs typeface="Chilanka"/>
                <a:sym typeface="Chilanka"/>
              </a:rPr>
              <a:t>Mars</a:t>
            </a:r>
            <a:endParaRPr/>
          </a:p>
        </p:txBody>
      </p:sp>
      <p:sp>
        <p:nvSpPr>
          <p:cNvPr id="10767" name="Google Shape;10767;p65"/>
          <p:cNvSpPr/>
          <p:nvPr/>
        </p:nvSpPr>
        <p:spPr>
          <a:xfrm>
            <a:off x="3207141" y="2364690"/>
            <a:ext cx="1219793" cy="245208"/>
          </a:xfrm>
          <a:custGeom>
            <a:avLst/>
            <a:gdLst/>
            <a:ahLst/>
            <a:cxnLst/>
            <a:rect l="l" t="t" r="r" b="b"/>
            <a:pathLst>
              <a:path w="38065" h="7652" extrusionOk="0">
                <a:moveTo>
                  <a:pt x="22674" y="1"/>
                </a:moveTo>
                <a:cubicBezTo>
                  <a:pt x="14063" y="1"/>
                  <a:pt x="4120" y="194"/>
                  <a:pt x="4120" y="194"/>
                </a:cubicBezTo>
                <a:cubicBezTo>
                  <a:pt x="0" y="1016"/>
                  <a:pt x="726" y="7636"/>
                  <a:pt x="5548" y="7636"/>
                </a:cubicBezTo>
                <a:cubicBezTo>
                  <a:pt x="8771" y="7636"/>
                  <a:pt x="18148" y="7651"/>
                  <a:pt x="25375" y="7651"/>
                </a:cubicBezTo>
                <a:cubicBezTo>
                  <a:pt x="28988" y="7651"/>
                  <a:pt x="32064" y="7648"/>
                  <a:pt x="33564" y="7636"/>
                </a:cubicBezTo>
                <a:cubicBezTo>
                  <a:pt x="38064" y="7612"/>
                  <a:pt x="36493" y="1266"/>
                  <a:pt x="34993" y="444"/>
                </a:cubicBezTo>
                <a:cubicBezTo>
                  <a:pt x="34365" y="101"/>
                  <a:pt x="28864" y="1"/>
                  <a:pt x="22674" y="1"/>
                </a:cubicBezTo>
                <a:close/>
              </a:path>
            </a:pathLst>
          </a:custGeom>
          <a:solidFill>
            <a:srgbClr val="FFFFFF"/>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a:solidFill>
                  <a:schemeClr val="dk2"/>
                </a:solidFill>
                <a:latin typeface="Chilanka"/>
                <a:ea typeface="Chilanka"/>
                <a:cs typeface="Chilanka"/>
                <a:sym typeface="Chilanka"/>
              </a:rPr>
              <a:t>Saturn</a:t>
            </a:r>
            <a:endParaRPr/>
          </a:p>
        </p:txBody>
      </p:sp>
      <p:sp>
        <p:nvSpPr>
          <p:cNvPr id="10768" name="Google Shape;10768;p65"/>
          <p:cNvSpPr/>
          <p:nvPr/>
        </p:nvSpPr>
        <p:spPr>
          <a:xfrm>
            <a:off x="7150275" y="2364690"/>
            <a:ext cx="1219793" cy="245208"/>
          </a:xfrm>
          <a:custGeom>
            <a:avLst/>
            <a:gdLst/>
            <a:ahLst/>
            <a:cxnLst/>
            <a:rect l="l" t="t" r="r" b="b"/>
            <a:pathLst>
              <a:path w="38065" h="7652" extrusionOk="0">
                <a:moveTo>
                  <a:pt x="22677" y="1"/>
                </a:moveTo>
                <a:cubicBezTo>
                  <a:pt x="14063" y="1"/>
                  <a:pt x="4120" y="194"/>
                  <a:pt x="4120" y="194"/>
                </a:cubicBezTo>
                <a:cubicBezTo>
                  <a:pt x="0" y="1016"/>
                  <a:pt x="726" y="7636"/>
                  <a:pt x="5549" y="7636"/>
                </a:cubicBezTo>
                <a:cubicBezTo>
                  <a:pt x="8771" y="7636"/>
                  <a:pt x="18148" y="7651"/>
                  <a:pt x="25375" y="7651"/>
                </a:cubicBezTo>
                <a:cubicBezTo>
                  <a:pt x="28988" y="7651"/>
                  <a:pt x="32064" y="7648"/>
                  <a:pt x="33564" y="7636"/>
                </a:cubicBezTo>
                <a:cubicBezTo>
                  <a:pt x="38064" y="7612"/>
                  <a:pt x="36505" y="1266"/>
                  <a:pt x="35005" y="444"/>
                </a:cubicBezTo>
                <a:cubicBezTo>
                  <a:pt x="34372" y="101"/>
                  <a:pt x="28868" y="1"/>
                  <a:pt x="22677" y="1"/>
                </a:cubicBezTo>
                <a:close/>
              </a:path>
            </a:pathLst>
          </a:custGeom>
          <a:solidFill>
            <a:srgbClr val="FFFFFF"/>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a:solidFill>
                  <a:schemeClr val="dk2"/>
                </a:solidFill>
                <a:latin typeface="Chilanka"/>
                <a:ea typeface="Chilanka"/>
                <a:cs typeface="Chilanka"/>
                <a:sym typeface="Chilanka"/>
              </a:rPr>
              <a:t>Mercury</a:t>
            </a:r>
            <a:endParaRPr/>
          </a:p>
        </p:txBody>
      </p:sp>
      <p:sp>
        <p:nvSpPr>
          <p:cNvPr id="10769" name="Google Shape;10769;p65"/>
          <p:cNvSpPr/>
          <p:nvPr/>
        </p:nvSpPr>
        <p:spPr>
          <a:xfrm>
            <a:off x="4521519" y="2673345"/>
            <a:ext cx="1219793" cy="245208"/>
          </a:xfrm>
          <a:custGeom>
            <a:avLst/>
            <a:gdLst/>
            <a:ahLst/>
            <a:cxnLst/>
            <a:rect l="l" t="t" r="r" b="b"/>
            <a:pathLst>
              <a:path w="38065" h="7652" extrusionOk="0">
                <a:moveTo>
                  <a:pt x="22682" y="1"/>
                </a:moveTo>
                <a:cubicBezTo>
                  <a:pt x="14067" y="1"/>
                  <a:pt x="4120" y="194"/>
                  <a:pt x="4120" y="194"/>
                </a:cubicBezTo>
                <a:cubicBezTo>
                  <a:pt x="0" y="1016"/>
                  <a:pt x="726" y="7636"/>
                  <a:pt x="5560" y="7636"/>
                </a:cubicBezTo>
                <a:cubicBezTo>
                  <a:pt x="8775" y="7636"/>
                  <a:pt x="18149" y="7652"/>
                  <a:pt x="25375" y="7652"/>
                </a:cubicBezTo>
                <a:cubicBezTo>
                  <a:pt x="28988" y="7652"/>
                  <a:pt x="32064" y="7648"/>
                  <a:pt x="33564" y="7636"/>
                </a:cubicBezTo>
                <a:cubicBezTo>
                  <a:pt x="38064" y="7612"/>
                  <a:pt x="36505" y="1266"/>
                  <a:pt x="35005" y="444"/>
                </a:cubicBezTo>
                <a:cubicBezTo>
                  <a:pt x="34377" y="101"/>
                  <a:pt x="28873" y="1"/>
                  <a:pt x="22682" y="1"/>
                </a:cubicBezTo>
                <a:close/>
              </a:path>
            </a:pathLst>
          </a:custGeom>
          <a:solidFill>
            <a:srgbClr val="FFFFFF"/>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a:solidFill>
                  <a:schemeClr val="dk2"/>
                </a:solidFill>
                <a:latin typeface="Chilanka"/>
                <a:ea typeface="Chilanka"/>
                <a:cs typeface="Chilanka"/>
                <a:sym typeface="Chilanka"/>
              </a:rPr>
              <a:t>Mars</a:t>
            </a:r>
            <a:endParaRPr/>
          </a:p>
        </p:txBody>
      </p:sp>
      <p:sp>
        <p:nvSpPr>
          <p:cNvPr id="10770" name="Google Shape;10770;p65"/>
          <p:cNvSpPr/>
          <p:nvPr/>
        </p:nvSpPr>
        <p:spPr>
          <a:xfrm>
            <a:off x="5835897" y="2673345"/>
            <a:ext cx="1219793" cy="245208"/>
          </a:xfrm>
          <a:custGeom>
            <a:avLst/>
            <a:gdLst/>
            <a:ahLst/>
            <a:cxnLst/>
            <a:rect l="l" t="t" r="r" b="b"/>
            <a:pathLst>
              <a:path w="38065" h="7652" extrusionOk="0">
                <a:moveTo>
                  <a:pt x="22682" y="1"/>
                </a:moveTo>
                <a:cubicBezTo>
                  <a:pt x="14067" y="1"/>
                  <a:pt x="4120" y="194"/>
                  <a:pt x="4120" y="194"/>
                </a:cubicBezTo>
                <a:cubicBezTo>
                  <a:pt x="0" y="1016"/>
                  <a:pt x="726" y="7636"/>
                  <a:pt x="5560" y="7636"/>
                </a:cubicBezTo>
                <a:cubicBezTo>
                  <a:pt x="8775" y="7636"/>
                  <a:pt x="18149" y="7652"/>
                  <a:pt x="25375" y="7652"/>
                </a:cubicBezTo>
                <a:cubicBezTo>
                  <a:pt x="28988" y="7652"/>
                  <a:pt x="32064" y="7648"/>
                  <a:pt x="33564" y="7636"/>
                </a:cubicBezTo>
                <a:cubicBezTo>
                  <a:pt x="38064" y="7612"/>
                  <a:pt x="36505" y="1266"/>
                  <a:pt x="35005" y="444"/>
                </a:cubicBezTo>
                <a:cubicBezTo>
                  <a:pt x="34377" y="101"/>
                  <a:pt x="28874" y="1"/>
                  <a:pt x="2268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1" name="Google Shape;10771;p65"/>
          <p:cNvSpPr/>
          <p:nvPr/>
        </p:nvSpPr>
        <p:spPr>
          <a:xfrm>
            <a:off x="1893115" y="2673345"/>
            <a:ext cx="1219825" cy="245208"/>
          </a:xfrm>
          <a:custGeom>
            <a:avLst/>
            <a:gdLst/>
            <a:ahLst/>
            <a:cxnLst/>
            <a:rect l="l" t="t" r="r" b="b"/>
            <a:pathLst>
              <a:path w="38066" h="7652" extrusionOk="0">
                <a:moveTo>
                  <a:pt x="22675" y="1"/>
                </a:moveTo>
                <a:cubicBezTo>
                  <a:pt x="14064" y="1"/>
                  <a:pt x="4121" y="194"/>
                  <a:pt x="4121" y="194"/>
                </a:cubicBezTo>
                <a:cubicBezTo>
                  <a:pt x="1" y="1016"/>
                  <a:pt x="715" y="7636"/>
                  <a:pt x="5549" y="7636"/>
                </a:cubicBezTo>
                <a:cubicBezTo>
                  <a:pt x="8772" y="7636"/>
                  <a:pt x="18149" y="7652"/>
                  <a:pt x="25375" y="7652"/>
                </a:cubicBezTo>
                <a:cubicBezTo>
                  <a:pt x="28989" y="7652"/>
                  <a:pt x="32065" y="7648"/>
                  <a:pt x="33565" y="7636"/>
                </a:cubicBezTo>
                <a:cubicBezTo>
                  <a:pt x="38065" y="7612"/>
                  <a:pt x="36494" y="1266"/>
                  <a:pt x="34993" y="444"/>
                </a:cubicBezTo>
                <a:cubicBezTo>
                  <a:pt x="34366" y="101"/>
                  <a:pt x="28865" y="1"/>
                  <a:pt x="2267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2" name="Google Shape;10772;p65"/>
          <p:cNvSpPr/>
          <p:nvPr/>
        </p:nvSpPr>
        <p:spPr>
          <a:xfrm>
            <a:off x="3207141" y="2673345"/>
            <a:ext cx="1219793" cy="245208"/>
          </a:xfrm>
          <a:custGeom>
            <a:avLst/>
            <a:gdLst/>
            <a:ahLst/>
            <a:cxnLst/>
            <a:rect l="l" t="t" r="r" b="b"/>
            <a:pathLst>
              <a:path w="38065" h="7652" extrusionOk="0">
                <a:moveTo>
                  <a:pt x="22674" y="1"/>
                </a:moveTo>
                <a:cubicBezTo>
                  <a:pt x="14063" y="1"/>
                  <a:pt x="4120" y="194"/>
                  <a:pt x="4120" y="194"/>
                </a:cubicBezTo>
                <a:cubicBezTo>
                  <a:pt x="0" y="1016"/>
                  <a:pt x="726" y="7636"/>
                  <a:pt x="5548" y="7636"/>
                </a:cubicBezTo>
                <a:cubicBezTo>
                  <a:pt x="8771" y="7636"/>
                  <a:pt x="18148" y="7652"/>
                  <a:pt x="25375" y="7652"/>
                </a:cubicBezTo>
                <a:cubicBezTo>
                  <a:pt x="28988" y="7652"/>
                  <a:pt x="32064" y="7648"/>
                  <a:pt x="33564" y="7636"/>
                </a:cubicBezTo>
                <a:cubicBezTo>
                  <a:pt x="38064" y="7612"/>
                  <a:pt x="36493" y="1266"/>
                  <a:pt x="34993" y="444"/>
                </a:cubicBezTo>
                <a:cubicBezTo>
                  <a:pt x="34365" y="101"/>
                  <a:pt x="28864" y="1"/>
                  <a:pt x="22674" y="1"/>
                </a:cubicBezTo>
                <a:close/>
              </a:path>
            </a:pathLst>
          </a:custGeom>
          <a:solidFill>
            <a:srgbClr val="FFFFFF"/>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a:solidFill>
                  <a:schemeClr val="dk2"/>
                </a:solidFill>
                <a:latin typeface="Chilanka"/>
                <a:ea typeface="Chilanka"/>
                <a:cs typeface="Chilanka"/>
                <a:sym typeface="Chilanka"/>
              </a:rPr>
              <a:t>Mercury</a:t>
            </a:r>
            <a:endParaRPr/>
          </a:p>
        </p:txBody>
      </p:sp>
      <p:sp>
        <p:nvSpPr>
          <p:cNvPr id="10773" name="Google Shape;10773;p65"/>
          <p:cNvSpPr/>
          <p:nvPr/>
        </p:nvSpPr>
        <p:spPr>
          <a:xfrm>
            <a:off x="7150275" y="2673345"/>
            <a:ext cx="1219793" cy="245208"/>
          </a:xfrm>
          <a:custGeom>
            <a:avLst/>
            <a:gdLst/>
            <a:ahLst/>
            <a:cxnLst/>
            <a:rect l="l" t="t" r="r" b="b"/>
            <a:pathLst>
              <a:path w="38065" h="7652" extrusionOk="0">
                <a:moveTo>
                  <a:pt x="22677" y="1"/>
                </a:moveTo>
                <a:cubicBezTo>
                  <a:pt x="14063" y="1"/>
                  <a:pt x="4120" y="194"/>
                  <a:pt x="4120" y="194"/>
                </a:cubicBezTo>
                <a:cubicBezTo>
                  <a:pt x="0" y="1016"/>
                  <a:pt x="726" y="7636"/>
                  <a:pt x="5549" y="7636"/>
                </a:cubicBezTo>
                <a:cubicBezTo>
                  <a:pt x="8771" y="7636"/>
                  <a:pt x="18148" y="7652"/>
                  <a:pt x="25375" y="7652"/>
                </a:cubicBezTo>
                <a:cubicBezTo>
                  <a:pt x="28988" y="7652"/>
                  <a:pt x="32064" y="7648"/>
                  <a:pt x="33564" y="7636"/>
                </a:cubicBezTo>
                <a:cubicBezTo>
                  <a:pt x="38064" y="7612"/>
                  <a:pt x="36505" y="1266"/>
                  <a:pt x="35005" y="444"/>
                </a:cubicBezTo>
                <a:cubicBezTo>
                  <a:pt x="34372" y="101"/>
                  <a:pt x="28868" y="1"/>
                  <a:pt x="22677" y="1"/>
                </a:cubicBezTo>
                <a:close/>
              </a:path>
            </a:pathLst>
          </a:custGeom>
          <a:solidFill>
            <a:srgbClr val="FFFFFF"/>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a:solidFill>
                  <a:schemeClr val="dk2"/>
                </a:solidFill>
                <a:latin typeface="Chilanka"/>
                <a:ea typeface="Chilanka"/>
                <a:cs typeface="Chilanka"/>
                <a:sym typeface="Chilanka"/>
              </a:rPr>
              <a:t>Neptune</a:t>
            </a:r>
            <a:endParaRPr/>
          </a:p>
        </p:txBody>
      </p:sp>
      <p:sp>
        <p:nvSpPr>
          <p:cNvPr id="10774" name="Google Shape;10774;p65"/>
          <p:cNvSpPr/>
          <p:nvPr/>
        </p:nvSpPr>
        <p:spPr>
          <a:xfrm>
            <a:off x="4521519" y="2982160"/>
            <a:ext cx="1219793" cy="245272"/>
          </a:xfrm>
          <a:custGeom>
            <a:avLst/>
            <a:gdLst/>
            <a:ahLst/>
            <a:cxnLst/>
            <a:rect l="l" t="t" r="r" b="b"/>
            <a:pathLst>
              <a:path w="38065" h="7654" extrusionOk="0">
                <a:moveTo>
                  <a:pt x="22904" y="1"/>
                </a:moveTo>
                <a:cubicBezTo>
                  <a:pt x="14239" y="1"/>
                  <a:pt x="4120" y="201"/>
                  <a:pt x="4120" y="201"/>
                </a:cubicBezTo>
                <a:cubicBezTo>
                  <a:pt x="0" y="1023"/>
                  <a:pt x="726" y="7643"/>
                  <a:pt x="5560" y="7643"/>
                </a:cubicBezTo>
                <a:cubicBezTo>
                  <a:pt x="8775" y="7643"/>
                  <a:pt x="18149" y="7653"/>
                  <a:pt x="25375" y="7653"/>
                </a:cubicBezTo>
                <a:cubicBezTo>
                  <a:pt x="28988" y="7653"/>
                  <a:pt x="32064" y="7651"/>
                  <a:pt x="33564" y="7643"/>
                </a:cubicBezTo>
                <a:cubicBezTo>
                  <a:pt x="38064" y="7607"/>
                  <a:pt x="36505" y="1261"/>
                  <a:pt x="35005" y="440"/>
                </a:cubicBezTo>
                <a:cubicBezTo>
                  <a:pt x="34385" y="100"/>
                  <a:pt x="29005" y="1"/>
                  <a:pt x="2290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5" name="Google Shape;10775;p65"/>
          <p:cNvSpPr/>
          <p:nvPr/>
        </p:nvSpPr>
        <p:spPr>
          <a:xfrm>
            <a:off x="5835897" y="2982160"/>
            <a:ext cx="1219793" cy="245272"/>
          </a:xfrm>
          <a:custGeom>
            <a:avLst/>
            <a:gdLst/>
            <a:ahLst/>
            <a:cxnLst/>
            <a:rect l="l" t="t" r="r" b="b"/>
            <a:pathLst>
              <a:path w="38065" h="7654" extrusionOk="0">
                <a:moveTo>
                  <a:pt x="22904" y="1"/>
                </a:moveTo>
                <a:cubicBezTo>
                  <a:pt x="14239" y="1"/>
                  <a:pt x="4120" y="201"/>
                  <a:pt x="4120" y="201"/>
                </a:cubicBezTo>
                <a:cubicBezTo>
                  <a:pt x="0" y="1023"/>
                  <a:pt x="726" y="7643"/>
                  <a:pt x="5560" y="7643"/>
                </a:cubicBezTo>
                <a:cubicBezTo>
                  <a:pt x="8775" y="7643"/>
                  <a:pt x="18149" y="7653"/>
                  <a:pt x="25375" y="7653"/>
                </a:cubicBezTo>
                <a:cubicBezTo>
                  <a:pt x="28988" y="7653"/>
                  <a:pt x="32064" y="7651"/>
                  <a:pt x="33564" y="7643"/>
                </a:cubicBezTo>
                <a:cubicBezTo>
                  <a:pt x="38064" y="7607"/>
                  <a:pt x="36505" y="1261"/>
                  <a:pt x="35005" y="440"/>
                </a:cubicBezTo>
                <a:cubicBezTo>
                  <a:pt x="34385" y="100"/>
                  <a:pt x="29005" y="1"/>
                  <a:pt x="22904" y="1"/>
                </a:cubicBezTo>
                <a:close/>
              </a:path>
            </a:pathLst>
          </a:custGeom>
          <a:solidFill>
            <a:srgbClr val="FFFFFF"/>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a:solidFill>
                  <a:schemeClr val="dk2"/>
                </a:solidFill>
                <a:latin typeface="Chilanka"/>
                <a:ea typeface="Chilanka"/>
                <a:cs typeface="Chilanka"/>
                <a:sym typeface="Chilanka"/>
              </a:rPr>
              <a:t>Mars</a:t>
            </a:r>
            <a:endParaRPr/>
          </a:p>
        </p:txBody>
      </p:sp>
      <p:sp>
        <p:nvSpPr>
          <p:cNvPr id="10776" name="Google Shape;10776;p65"/>
          <p:cNvSpPr/>
          <p:nvPr/>
        </p:nvSpPr>
        <p:spPr>
          <a:xfrm>
            <a:off x="1893115" y="2982160"/>
            <a:ext cx="1219825" cy="245272"/>
          </a:xfrm>
          <a:custGeom>
            <a:avLst/>
            <a:gdLst/>
            <a:ahLst/>
            <a:cxnLst/>
            <a:rect l="l" t="t" r="r" b="b"/>
            <a:pathLst>
              <a:path w="38066" h="7654" extrusionOk="0">
                <a:moveTo>
                  <a:pt x="22897" y="1"/>
                </a:moveTo>
                <a:cubicBezTo>
                  <a:pt x="14235" y="1"/>
                  <a:pt x="4121" y="201"/>
                  <a:pt x="4121" y="201"/>
                </a:cubicBezTo>
                <a:cubicBezTo>
                  <a:pt x="1" y="1023"/>
                  <a:pt x="715" y="7643"/>
                  <a:pt x="5549" y="7643"/>
                </a:cubicBezTo>
                <a:cubicBezTo>
                  <a:pt x="8772" y="7643"/>
                  <a:pt x="18149" y="7653"/>
                  <a:pt x="25375" y="7653"/>
                </a:cubicBezTo>
                <a:cubicBezTo>
                  <a:pt x="28989" y="7653"/>
                  <a:pt x="32065" y="7651"/>
                  <a:pt x="33565" y="7643"/>
                </a:cubicBezTo>
                <a:cubicBezTo>
                  <a:pt x="38065" y="7607"/>
                  <a:pt x="36494" y="1261"/>
                  <a:pt x="34993" y="440"/>
                </a:cubicBezTo>
                <a:cubicBezTo>
                  <a:pt x="34374" y="100"/>
                  <a:pt x="28996" y="1"/>
                  <a:pt x="22897" y="1"/>
                </a:cubicBezTo>
                <a:close/>
              </a:path>
            </a:pathLst>
          </a:custGeom>
          <a:solidFill>
            <a:srgbClr val="FFFFFF"/>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a:solidFill>
                  <a:schemeClr val="dk2"/>
                </a:solidFill>
                <a:latin typeface="Chilanka"/>
                <a:ea typeface="Chilanka"/>
                <a:cs typeface="Chilanka"/>
                <a:sym typeface="Chilanka"/>
              </a:rPr>
              <a:t>Neptune</a:t>
            </a:r>
            <a:endParaRPr/>
          </a:p>
        </p:txBody>
      </p:sp>
      <p:sp>
        <p:nvSpPr>
          <p:cNvPr id="10777" name="Google Shape;10777;p65"/>
          <p:cNvSpPr/>
          <p:nvPr/>
        </p:nvSpPr>
        <p:spPr>
          <a:xfrm>
            <a:off x="3207141" y="2982160"/>
            <a:ext cx="1219793" cy="245272"/>
          </a:xfrm>
          <a:custGeom>
            <a:avLst/>
            <a:gdLst/>
            <a:ahLst/>
            <a:cxnLst/>
            <a:rect l="l" t="t" r="r" b="b"/>
            <a:pathLst>
              <a:path w="38065" h="7654" extrusionOk="0">
                <a:moveTo>
                  <a:pt x="22896" y="1"/>
                </a:moveTo>
                <a:cubicBezTo>
                  <a:pt x="14235" y="1"/>
                  <a:pt x="4120" y="201"/>
                  <a:pt x="4120" y="201"/>
                </a:cubicBezTo>
                <a:cubicBezTo>
                  <a:pt x="0" y="1023"/>
                  <a:pt x="726" y="7643"/>
                  <a:pt x="5548" y="7643"/>
                </a:cubicBezTo>
                <a:cubicBezTo>
                  <a:pt x="8771" y="7643"/>
                  <a:pt x="18148" y="7653"/>
                  <a:pt x="25375" y="7653"/>
                </a:cubicBezTo>
                <a:cubicBezTo>
                  <a:pt x="28988" y="7653"/>
                  <a:pt x="32064" y="7651"/>
                  <a:pt x="33564" y="7643"/>
                </a:cubicBezTo>
                <a:cubicBezTo>
                  <a:pt x="38064" y="7607"/>
                  <a:pt x="36493" y="1261"/>
                  <a:pt x="34993" y="440"/>
                </a:cubicBezTo>
                <a:cubicBezTo>
                  <a:pt x="34373" y="100"/>
                  <a:pt x="28995" y="1"/>
                  <a:pt x="2289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8" name="Google Shape;10778;p65"/>
          <p:cNvSpPr/>
          <p:nvPr/>
        </p:nvSpPr>
        <p:spPr>
          <a:xfrm>
            <a:off x="7150275" y="2982160"/>
            <a:ext cx="1219793" cy="245272"/>
          </a:xfrm>
          <a:custGeom>
            <a:avLst/>
            <a:gdLst/>
            <a:ahLst/>
            <a:cxnLst/>
            <a:rect l="l" t="t" r="r" b="b"/>
            <a:pathLst>
              <a:path w="38065" h="7654" extrusionOk="0">
                <a:moveTo>
                  <a:pt x="22899" y="1"/>
                </a:moveTo>
                <a:cubicBezTo>
                  <a:pt x="14235" y="1"/>
                  <a:pt x="4120" y="201"/>
                  <a:pt x="4120" y="201"/>
                </a:cubicBezTo>
                <a:cubicBezTo>
                  <a:pt x="0" y="1023"/>
                  <a:pt x="726" y="7643"/>
                  <a:pt x="5549" y="7643"/>
                </a:cubicBezTo>
                <a:cubicBezTo>
                  <a:pt x="8771" y="7643"/>
                  <a:pt x="18148" y="7653"/>
                  <a:pt x="25375" y="7653"/>
                </a:cubicBezTo>
                <a:cubicBezTo>
                  <a:pt x="28988" y="7653"/>
                  <a:pt x="32064" y="7651"/>
                  <a:pt x="33564" y="7643"/>
                </a:cubicBezTo>
                <a:cubicBezTo>
                  <a:pt x="38064" y="7607"/>
                  <a:pt x="36505" y="1261"/>
                  <a:pt x="35005" y="440"/>
                </a:cubicBezTo>
                <a:cubicBezTo>
                  <a:pt x="34380" y="100"/>
                  <a:pt x="28999" y="1"/>
                  <a:pt x="2289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9" name="Google Shape;10779;p65"/>
          <p:cNvSpPr/>
          <p:nvPr/>
        </p:nvSpPr>
        <p:spPr>
          <a:xfrm>
            <a:off x="4521519" y="3599726"/>
            <a:ext cx="1219793" cy="245176"/>
          </a:xfrm>
          <a:custGeom>
            <a:avLst/>
            <a:gdLst/>
            <a:ahLst/>
            <a:cxnLst/>
            <a:rect l="l" t="t" r="r" b="b"/>
            <a:pathLst>
              <a:path w="38065" h="7651" extrusionOk="0">
                <a:moveTo>
                  <a:pt x="22682" y="0"/>
                </a:moveTo>
                <a:cubicBezTo>
                  <a:pt x="14067" y="0"/>
                  <a:pt x="4120" y="194"/>
                  <a:pt x="4120" y="194"/>
                </a:cubicBezTo>
                <a:cubicBezTo>
                  <a:pt x="0" y="1015"/>
                  <a:pt x="726" y="7635"/>
                  <a:pt x="5560" y="7635"/>
                </a:cubicBezTo>
                <a:cubicBezTo>
                  <a:pt x="8775" y="7635"/>
                  <a:pt x="18149" y="7651"/>
                  <a:pt x="25375" y="7651"/>
                </a:cubicBezTo>
                <a:cubicBezTo>
                  <a:pt x="28988" y="7651"/>
                  <a:pt x="32064" y="7647"/>
                  <a:pt x="33564" y="7635"/>
                </a:cubicBezTo>
                <a:cubicBezTo>
                  <a:pt x="38064" y="7611"/>
                  <a:pt x="36505" y="1265"/>
                  <a:pt x="35005" y="444"/>
                </a:cubicBezTo>
                <a:cubicBezTo>
                  <a:pt x="34377" y="100"/>
                  <a:pt x="28873" y="0"/>
                  <a:pt x="2268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0" name="Google Shape;10780;p65"/>
          <p:cNvSpPr/>
          <p:nvPr/>
        </p:nvSpPr>
        <p:spPr>
          <a:xfrm>
            <a:off x="5835897" y="3599726"/>
            <a:ext cx="1219793" cy="245176"/>
          </a:xfrm>
          <a:custGeom>
            <a:avLst/>
            <a:gdLst/>
            <a:ahLst/>
            <a:cxnLst/>
            <a:rect l="l" t="t" r="r" b="b"/>
            <a:pathLst>
              <a:path w="38065" h="7651" extrusionOk="0">
                <a:moveTo>
                  <a:pt x="22682" y="0"/>
                </a:moveTo>
                <a:cubicBezTo>
                  <a:pt x="14067" y="0"/>
                  <a:pt x="4120" y="194"/>
                  <a:pt x="4120" y="194"/>
                </a:cubicBezTo>
                <a:cubicBezTo>
                  <a:pt x="0" y="1015"/>
                  <a:pt x="726" y="7635"/>
                  <a:pt x="5560" y="7635"/>
                </a:cubicBezTo>
                <a:cubicBezTo>
                  <a:pt x="8775" y="7635"/>
                  <a:pt x="18149" y="7651"/>
                  <a:pt x="25375" y="7651"/>
                </a:cubicBezTo>
                <a:cubicBezTo>
                  <a:pt x="28988" y="7651"/>
                  <a:pt x="32064" y="7647"/>
                  <a:pt x="33564" y="7635"/>
                </a:cubicBezTo>
                <a:cubicBezTo>
                  <a:pt x="38064" y="7611"/>
                  <a:pt x="36505" y="1265"/>
                  <a:pt x="35005" y="444"/>
                </a:cubicBezTo>
                <a:cubicBezTo>
                  <a:pt x="34377" y="100"/>
                  <a:pt x="28874" y="0"/>
                  <a:pt x="22682" y="0"/>
                </a:cubicBezTo>
                <a:close/>
              </a:path>
            </a:pathLst>
          </a:custGeom>
          <a:solidFill>
            <a:srgbClr val="FFFFFF"/>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a:solidFill>
                  <a:schemeClr val="dk2"/>
                </a:solidFill>
                <a:latin typeface="Chilanka"/>
                <a:ea typeface="Chilanka"/>
                <a:cs typeface="Chilanka"/>
                <a:sym typeface="Chilanka"/>
              </a:rPr>
              <a:t>Mercury</a:t>
            </a:r>
            <a:endParaRPr/>
          </a:p>
        </p:txBody>
      </p:sp>
      <p:sp>
        <p:nvSpPr>
          <p:cNvPr id="10781" name="Google Shape;10781;p65"/>
          <p:cNvSpPr/>
          <p:nvPr/>
        </p:nvSpPr>
        <p:spPr>
          <a:xfrm>
            <a:off x="1893115" y="3599726"/>
            <a:ext cx="1219825" cy="245176"/>
          </a:xfrm>
          <a:custGeom>
            <a:avLst/>
            <a:gdLst/>
            <a:ahLst/>
            <a:cxnLst/>
            <a:rect l="l" t="t" r="r" b="b"/>
            <a:pathLst>
              <a:path w="38066" h="7651" extrusionOk="0">
                <a:moveTo>
                  <a:pt x="22675" y="0"/>
                </a:moveTo>
                <a:cubicBezTo>
                  <a:pt x="14064" y="0"/>
                  <a:pt x="4121" y="194"/>
                  <a:pt x="4121" y="194"/>
                </a:cubicBezTo>
                <a:cubicBezTo>
                  <a:pt x="1" y="1015"/>
                  <a:pt x="715" y="7635"/>
                  <a:pt x="5549" y="7635"/>
                </a:cubicBezTo>
                <a:cubicBezTo>
                  <a:pt x="8772" y="7635"/>
                  <a:pt x="18149" y="7651"/>
                  <a:pt x="25375" y="7651"/>
                </a:cubicBezTo>
                <a:cubicBezTo>
                  <a:pt x="28989" y="7651"/>
                  <a:pt x="32065" y="7647"/>
                  <a:pt x="33565" y="7635"/>
                </a:cubicBezTo>
                <a:cubicBezTo>
                  <a:pt x="38065" y="7611"/>
                  <a:pt x="36494" y="1265"/>
                  <a:pt x="34993" y="444"/>
                </a:cubicBezTo>
                <a:cubicBezTo>
                  <a:pt x="34366" y="100"/>
                  <a:pt x="28865" y="0"/>
                  <a:pt x="2267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2" name="Google Shape;10782;p65"/>
          <p:cNvSpPr/>
          <p:nvPr/>
        </p:nvSpPr>
        <p:spPr>
          <a:xfrm>
            <a:off x="3207141" y="3599726"/>
            <a:ext cx="1219793" cy="245176"/>
          </a:xfrm>
          <a:custGeom>
            <a:avLst/>
            <a:gdLst/>
            <a:ahLst/>
            <a:cxnLst/>
            <a:rect l="l" t="t" r="r" b="b"/>
            <a:pathLst>
              <a:path w="38065" h="7651" extrusionOk="0">
                <a:moveTo>
                  <a:pt x="22674" y="0"/>
                </a:moveTo>
                <a:cubicBezTo>
                  <a:pt x="14063" y="0"/>
                  <a:pt x="4120" y="194"/>
                  <a:pt x="4120" y="194"/>
                </a:cubicBezTo>
                <a:cubicBezTo>
                  <a:pt x="0" y="1015"/>
                  <a:pt x="726" y="7635"/>
                  <a:pt x="5548" y="7635"/>
                </a:cubicBezTo>
                <a:cubicBezTo>
                  <a:pt x="8771" y="7635"/>
                  <a:pt x="18148" y="7651"/>
                  <a:pt x="25375" y="7651"/>
                </a:cubicBezTo>
                <a:cubicBezTo>
                  <a:pt x="28988" y="7651"/>
                  <a:pt x="32064" y="7647"/>
                  <a:pt x="33564" y="7635"/>
                </a:cubicBezTo>
                <a:cubicBezTo>
                  <a:pt x="38064" y="7611"/>
                  <a:pt x="36493" y="1265"/>
                  <a:pt x="34993" y="444"/>
                </a:cubicBezTo>
                <a:cubicBezTo>
                  <a:pt x="34365" y="100"/>
                  <a:pt x="28864" y="0"/>
                  <a:pt x="22674" y="0"/>
                </a:cubicBezTo>
                <a:close/>
              </a:path>
            </a:pathLst>
          </a:custGeom>
          <a:solidFill>
            <a:srgbClr val="FFFFFF"/>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a:solidFill>
                  <a:schemeClr val="dk2"/>
                </a:solidFill>
                <a:latin typeface="Chilanka"/>
                <a:ea typeface="Chilanka"/>
                <a:cs typeface="Chilanka"/>
                <a:sym typeface="Chilanka"/>
              </a:rPr>
              <a:t>Mars</a:t>
            </a:r>
            <a:endParaRPr/>
          </a:p>
        </p:txBody>
      </p:sp>
      <p:sp>
        <p:nvSpPr>
          <p:cNvPr id="10783" name="Google Shape;10783;p65"/>
          <p:cNvSpPr/>
          <p:nvPr/>
        </p:nvSpPr>
        <p:spPr>
          <a:xfrm>
            <a:off x="7150275" y="3599726"/>
            <a:ext cx="1219793" cy="245176"/>
          </a:xfrm>
          <a:custGeom>
            <a:avLst/>
            <a:gdLst/>
            <a:ahLst/>
            <a:cxnLst/>
            <a:rect l="l" t="t" r="r" b="b"/>
            <a:pathLst>
              <a:path w="38065" h="7651" extrusionOk="0">
                <a:moveTo>
                  <a:pt x="22677" y="0"/>
                </a:moveTo>
                <a:cubicBezTo>
                  <a:pt x="14063" y="0"/>
                  <a:pt x="4120" y="194"/>
                  <a:pt x="4120" y="194"/>
                </a:cubicBezTo>
                <a:cubicBezTo>
                  <a:pt x="0" y="1015"/>
                  <a:pt x="726" y="7635"/>
                  <a:pt x="5549" y="7635"/>
                </a:cubicBezTo>
                <a:cubicBezTo>
                  <a:pt x="8771" y="7635"/>
                  <a:pt x="18148" y="7651"/>
                  <a:pt x="25375" y="7651"/>
                </a:cubicBezTo>
                <a:cubicBezTo>
                  <a:pt x="28988" y="7651"/>
                  <a:pt x="32064" y="7647"/>
                  <a:pt x="33564" y="7635"/>
                </a:cubicBezTo>
                <a:cubicBezTo>
                  <a:pt x="38064" y="7611"/>
                  <a:pt x="36505" y="1265"/>
                  <a:pt x="35005" y="444"/>
                </a:cubicBezTo>
                <a:cubicBezTo>
                  <a:pt x="34372" y="100"/>
                  <a:pt x="28868" y="0"/>
                  <a:pt x="22677" y="0"/>
                </a:cubicBezTo>
                <a:close/>
              </a:path>
            </a:pathLst>
          </a:custGeom>
          <a:solidFill>
            <a:srgbClr val="FFFFFF"/>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a:solidFill>
                  <a:schemeClr val="dk2"/>
                </a:solidFill>
                <a:latin typeface="Chilanka"/>
                <a:ea typeface="Chilanka"/>
                <a:cs typeface="Chilanka"/>
                <a:sym typeface="Chilanka"/>
              </a:rPr>
              <a:t>Saturn</a:t>
            </a:r>
            <a:endParaRPr/>
          </a:p>
        </p:txBody>
      </p:sp>
      <p:sp>
        <p:nvSpPr>
          <p:cNvPr id="10784" name="Google Shape;10784;p65"/>
          <p:cNvSpPr/>
          <p:nvPr/>
        </p:nvSpPr>
        <p:spPr>
          <a:xfrm>
            <a:off x="4521519" y="3908381"/>
            <a:ext cx="1219793" cy="245208"/>
          </a:xfrm>
          <a:custGeom>
            <a:avLst/>
            <a:gdLst/>
            <a:ahLst/>
            <a:cxnLst/>
            <a:rect l="l" t="t" r="r" b="b"/>
            <a:pathLst>
              <a:path w="38065" h="7652" extrusionOk="0">
                <a:moveTo>
                  <a:pt x="22682" y="0"/>
                </a:moveTo>
                <a:cubicBezTo>
                  <a:pt x="14067" y="0"/>
                  <a:pt x="4120" y="194"/>
                  <a:pt x="4120" y="194"/>
                </a:cubicBezTo>
                <a:cubicBezTo>
                  <a:pt x="0" y="1015"/>
                  <a:pt x="726" y="7635"/>
                  <a:pt x="5560" y="7635"/>
                </a:cubicBezTo>
                <a:cubicBezTo>
                  <a:pt x="8775" y="7635"/>
                  <a:pt x="18149" y="7651"/>
                  <a:pt x="25375" y="7651"/>
                </a:cubicBezTo>
                <a:cubicBezTo>
                  <a:pt x="28988" y="7651"/>
                  <a:pt x="32064" y="7647"/>
                  <a:pt x="33564" y="7635"/>
                </a:cubicBezTo>
                <a:cubicBezTo>
                  <a:pt x="38064" y="7611"/>
                  <a:pt x="36505" y="1265"/>
                  <a:pt x="35005" y="444"/>
                </a:cubicBezTo>
                <a:cubicBezTo>
                  <a:pt x="34377" y="100"/>
                  <a:pt x="28873" y="0"/>
                  <a:pt x="22682" y="0"/>
                </a:cubicBezTo>
                <a:close/>
              </a:path>
            </a:pathLst>
          </a:custGeom>
          <a:solidFill>
            <a:srgbClr val="FFFFFF"/>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a:solidFill>
                  <a:schemeClr val="dk2"/>
                </a:solidFill>
                <a:latin typeface="Chilanka"/>
                <a:ea typeface="Chilanka"/>
                <a:cs typeface="Chilanka"/>
                <a:sym typeface="Chilanka"/>
              </a:rPr>
              <a:t>Saturn</a:t>
            </a:r>
            <a:endParaRPr/>
          </a:p>
        </p:txBody>
      </p:sp>
      <p:sp>
        <p:nvSpPr>
          <p:cNvPr id="10785" name="Google Shape;10785;p65"/>
          <p:cNvSpPr/>
          <p:nvPr/>
        </p:nvSpPr>
        <p:spPr>
          <a:xfrm>
            <a:off x="5835897" y="3908381"/>
            <a:ext cx="1219793" cy="245208"/>
          </a:xfrm>
          <a:custGeom>
            <a:avLst/>
            <a:gdLst/>
            <a:ahLst/>
            <a:cxnLst/>
            <a:rect l="l" t="t" r="r" b="b"/>
            <a:pathLst>
              <a:path w="38065" h="7652" extrusionOk="0">
                <a:moveTo>
                  <a:pt x="22682" y="0"/>
                </a:moveTo>
                <a:cubicBezTo>
                  <a:pt x="14067" y="0"/>
                  <a:pt x="4120" y="194"/>
                  <a:pt x="4120" y="194"/>
                </a:cubicBezTo>
                <a:cubicBezTo>
                  <a:pt x="0" y="1015"/>
                  <a:pt x="726" y="7635"/>
                  <a:pt x="5560" y="7635"/>
                </a:cubicBezTo>
                <a:cubicBezTo>
                  <a:pt x="8775" y="7635"/>
                  <a:pt x="18149" y="7651"/>
                  <a:pt x="25375" y="7651"/>
                </a:cubicBezTo>
                <a:cubicBezTo>
                  <a:pt x="28988" y="7651"/>
                  <a:pt x="32064" y="7647"/>
                  <a:pt x="33564" y="7635"/>
                </a:cubicBezTo>
                <a:cubicBezTo>
                  <a:pt x="38064" y="7611"/>
                  <a:pt x="36505" y="1265"/>
                  <a:pt x="35005" y="444"/>
                </a:cubicBezTo>
                <a:cubicBezTo>
                  <a:pt x="34377" y="100"/>
                  <a:pt x="28874" y="0"/>
                  <a:pt x="22682" y="0"/>
                </a:cubicBezTo>
                <a:close/>
              </a:path>
            </a:pathLst>
          </a:custGeom>
          <a:solidFill>
            <a:srgbClr val="FFFFFF"/>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a:solidFill>
                  <a:schemeClr val="dk2"/>
                </a:solidFill>
                <a:latin typeface="Chilanka"/>
                <a:ea typeface="Chilanka"/>
                <a:cs typeface="Chilanka"/>
                <a:sym typeface="Chilanka"/>
              </a:rPr>
              <a:t>Saturn</a:t>
            </a:r>
            <a:endParaRPr/>
          </a:p>
        </p:txBody>
      </p:sp>
      <p:sp>
        <p:nvSpPr>
          <p:cNvPr id="10786" name="Google Shape;10786;p65"/>
          <p:cNvSpPr/>
          <p:nvPr/>
        </p:nvSpPr>
        <p:spPr>
          <a:xfrm>
            <a:off x="1893115" y="3908381"/>
            <a:ext cx="1219825" cy="245208"/>
          </a:xfrm>
          <a:custGeom>
            <a:avLst/>
            <a:gdLst/>
            <a:ahLst/>
            <a:cxnLst/>
            <a:rect l="l" t="t" r="r" b="b"/>
            <a:pathLst>
              <a:path w="38066" h="7652" extrusionOk="0">
                <a:moveTo>
                  <a:pt x="22675" y="0"/>
                </a:moveTo>
                <a:cubicBezTo>
                  <a:pt x="14064" y="0"/>
                  <a:pt x="4121" y="194"/>
                  <a:pt x="4121" y="194"/>
                </a:cubicBezTo>
                <a:cubicBezTo>
                  <a:pt x="1" y="1015"/>
                  <a:pt x="715" y="7635"/>
                  <a:pt x="5549" y="7635"/>
                </a:cubicBezTo>
                <a:cubicBezTo>
                  <a:pt x="8772" y="7635"/>
                  <a:pt x="18149" y="7651"/>
                  <a:pt x="25375" y="7651"/>
                </a:cubicBezTo>
                <a:cubicBezTo>
                  <a:pt x="28989" y="7651"/>
                  <a:pt x="32065" y="7647"/>
                  <a:pt x="33565" y="7635"/>
                </a:cubicBezTo>
                <a:cubicBezTo>
                  <a:pt x="38065" y="7611"/>
                  <a:pt x="36494" y="1265"/>
                  <a:pt x="34993" y="444"/>
                </a:cubicBezTo>
                <a:cubicBezTo>
                  <a:pt x="34366" y="100"/>
                  <a:pt x="28865" y="0"/>
                  <a:pt x="22675" y="0"/>
                </a:cubicBezTo>
                <a:close/>
              </a:path>
            </a:pathLst>
          </a:custGeom>
          <a:solidFill>
            <a:srgbClr val="FFFFFF"/>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a:solidFill>
                  <a:schemeClr val="dk2"/>
                </a:solidFill>
                <a:latin typeface="Chilanka"/>
                <a:ea typeface="Chilanka"/>
                <a:cs typeface="Chilanka"/>
                <a:sym typeface="Chilanka"/>
              </a:rPr>
              <a:t>Saturn</a:t>
            </a:r>
            <a:endParaRPr/>
          </a:p>
        </p:txBody>
      </p:sp>
      <p:sp>
        <p:nvSpPr>
          <p:cNvPr id="10787" name="Google Shape;10787;p65"/>
          <p:cNvSpPr/>
          <p:nvPr/>
        </p:nvSpPr>
        <p:spPr>
          <a:xfrm>
            <a:off x="3207141" y="3908381"/>
            <a:ext cx="1219793" cy="245208"/>
          </a:xfrm>
          <a:custGeom>
            <a:avLst/>
            <a:gdLst/>
            <a:ahLst/>
            <a:cxnLst/>
            <a:rect l="l" t="t" r="r" b="b"/>
            <a:pathLst>
              <a:path w="38065" h="7652" extrusionOk="0">
                <a:moveTo>
                  <a:pt x="22674" y="0"/>
                </a:moveTo>
                <a:cubicBezTo>
                  <a:pt x="14063" y="0"/>
                  <a:pt x="4120" y="194"/>
                  <a:pt x="4120" y="194"/>
                </a:cubicBezTo>
                <a:cubicBezTo>
                  <a:pt x="0" y="1015"/>
                  <a:pt x="726" y="7635"/>
                  <a:pt x="5548" y="7635"/>
                </a:cubicBezTo>
                <a:cubicBezTo>
                  <a:pt x="8771" y="7635"/>
                  <a:pt x="18148" y="7651"/>
                  <a:pt x="25375" y="7651"/>
                </a:cubicBezTo>
                <a:cubicBezTo>
                  <a:pt x="28988" y="7651"/>
                  <a:pt x="32064" y="7647"/>
                  <a:pt x="33564" y="7635"/>
                </a:cubicBezTo>
                <a:cubicBezTo>
                  <a:pt x="38064" y="7611"/>
                  <a:pt x="36493" y="1265"/>
                  <a:pt x="34993" y="444"/>
                </a:cubicBezTo>
                <a:cubicBezTo>
                  <a:pt x="34365" y="100"/>
                  <a:pt x="28864" y="0"/>
                  <a:pt x="2267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8" name="Google Shape;10788;p65"/>
          <p:cNvSpPr/>
          <p:nvPr/>
        </p:nvSpPr>
        <p:spPr>
          <a:xfrm>
            <a:off x="7150275" y="3908381"/>
            <a:ext cx="1219793" cy="245208"/>
          </a:xfrm>
          <a:custGeom>
            <a:avLst/>
            <a:gdLst/>
            <a:ahLst/>
            <a:cxnLst/>
            <a:rect l="l" t="t" r="r" b="b"/>
            <a:pathLst>
              <a:path w="38065" h="7652" extrusionOk="0">
                <a:moveTo>
                  <a:pt x="22677" y="0"/>
                </a:moveTo>
                <a:cubicBezTo>
                  <a:pt x="14063" y="0"/>
                  <a:pt x="4120" y="194"/>
                  <a:pt x="4120" y="194"/>
                </a:cubicBezTo>
                <a:cubicBezTo>
                  <a:pt x="0" y="1015"/>
                  <a:pt x="726" y="7635"/>
                  <a:pt x="5549" y="7635"/>
                </a:cubicBezTo>
                <a:cubicBezTo>
                  <a:pt x="8771" y="7635"/>
                  <a:pt x="18148" y="7651"/>
                  <a:pt x="25375" y="7651"/>
                </a:cubicBezTo>
                <a:cubicBezTo>
                  <a:pt x="28988" y="7651"/>
                  <a:pt x="32064" y="7647"/>
                  <a:pt x="33564" y="7635"/>
                </a:cubicBezTo>
                <a:cubicBezTo>
                  <a:pt x="38064" y="7611"/>
                  <a:pt x="36505" y="1265"/>
                  <a:pt x="35005" y="444"/>
                </a:cubicBezTo>
                <a:cubicBezTo>
                  <a:pt x="34372" y="100"/>
                  <a:pt x="28868" y="0"/>
                  <a:pt x="2267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9" name="Google Shape;10789;p65"/>
          <p:cNvSpPr/>
          <p:nvPr/>
        </p:nvSpPr>
        <p:spPr>
          <a:xfrm>
            <a:off x="4521519" y="4217164"/>
            <a:ext cx="1219793" cy="245272"/>
          </a:xfrm>
          <a:custGeom>
            <a:avLst/>
            <a:gdLst/>
            <a:ahLst/>
            <a:cxnLst/>
            <a:rect l="l" t="t" r="r" b="b"/>
            <a:pathLst>
              <a:path w="38065" h="7654" extrusionOk="0">
                <a:moveTo>
                  <a:pt x="22904" y="1"/>
                </a:moveTo>
                <a:cubicBezTo>
                  <a:pt x="14239" y="1"/>
                  <a:pt x="4120" y="202"/>
                  <a:pt x="4120" y="202"/>
                </a:cubicBezTo>
                <a:cubicBezTo>
                  <a:pt x="0" y="1023"/>
                  <a:pt x="726" y="7643"/>
                  <a:pt x="5560" y="7643"/>
                </a:cubicBezTo>
                <a:cubicBezTo>
                  <a:pt x="8775" y="7643"/>
                  <a:pt x="18149" y="7654"/>
                  <a:pt x="25375" y="7654"/>
                </a:cubicBezTo>
                <a:cubicBezTo>
                  <a:pt x="28988" y="7654"/>
                  <a:pt x="32064" y="7651"/>
                  <a:pt x="33564" y="7643"/>
                </a:cubicBezTo>
                <a:cubicBezTo>
                  <a:pt x="38064" y="7608"/>
                  <a:pt x="36505" y="1262"/>
                  <a:pt x="35005" y="440"/>
                </a:cubicBezTo>
                <a:cubicBezTo>
                  <a:pt x="34385" y="101"/>
                  <a:pt x="29005" y="1"/>
                  <a:pt x="2290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0" name="Google Shape;10790;p65"/>
          <p:cNvSpPr/>
          <p:nvPr/>
        </p:nvSpPr>
        <p:spPr>
          <a:xfrm>
            <a:off x="5835897" y="4217164"/>
            <a:ext cx="1219793" cy="245272"/>
          </a:xfrm>
          <a:custGeom>
            <a:avLst/>
            <a:gdLst/>
            <a:ahLst/>
            <a:cxnLst/>
            <a:rect l="l" t="t" r="r" b="b"/>
            <a:pathLst>
              <a:path w="38065" h="7654" extrusionOk="0">
                <a:moveTo>
                  <a:pt x="22904" y="1"/>
                </a:moveTo>
                <a:cubicBezTo>
                  <a:pt x="14239" y="1"/>
                  <a:pt x="4120" y="202"/>
                  <a:pt x="4120" y="202"/>
                </a:cubicBezTo>
                <a:cubicBezTo>
                  <a:pt x="0" y="1023"/>
                  <a:pt x="726" y="7643"/>
                  <a:pt x="5560" y="7643"/>
                </a:cubicBezTo>
                <a:cubicBezTo>
                  <a:pt x="8775" y="7643"/>
                  <a:pt x="18149" y="7654"/>
                  <a:pt x="25375" y="7654"/>
                </a:cubicBezTo>
                <a:cubicBezTo>
                  <a:pt x="28988" y="7654"/>
                  <a:pt x="32064" y="7651"/>
                  <a:pt x="33564" y="7643"/>
                </a:cubicBezTo>
                <a:cubicBezTo>
                  <a:pt x="38064" y="7608"/>
                  <a:pt x="36505" y="1262"/>
                  <a:pt x="35005" y="440"/>
                </a:cubicBezTo>
                <a:cubicBezTo>
                  <a:pt x="34385" y="101"/>
                  <a:pt x="29005" y="1"/>
                  <a:pt x="2290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1" name="Google Shape;10791;p65"/>
          <p:cNvSpPr/>
          <p:nvPr/>
        </p:nvSpPr>
        <p:spPr>
          <a:xfrm>
            <a:off x="1893115" y="4217164"/>
            <a:ext cx="1219825" cy="245272"/>
          </a:xfrm>
          <a:custGeom>
            <a:avLst/>
            <a:gdLst/>
            <a:ahLst/>
            <a:cxnLst/>
            <a:rect l="l" t="t" r="r" b="b"/>
            <a:pathLst>
              <a:path w="38066" h="7654" extrusionOk="0">
                <a:moveTo>
                  <a:pt x="22897" y="1"/>
                </a:moveTo>
                <a:cubicBezTo>
                  <a:pt x="14235" y="1"/>
                  <a:pt x="4121" y="202"/>
                  <a:pt x="4121" y="202"/>
                </a:cubicBezTo>
                <a:cubicBezTo>
                  <a:pt x="1" y="1023"/>
                  <a:pt x="715" y="7643"/>
                  <a:pt x="5549" y="7643"/>
                </a:cubicBezTo>
                <a:cubicBezTo>
                  <a:pt x="8772" y="7643"/>
                  <a:pt x="18149" y="7654"/>
                  <a:pt x="25375" y="7654"/>
                </a:cubicBezTo>
                <a:cubicBezTo>
                  <a:pt x="28989" y="7654"/>
                  <a:pt x="32065" y="7651"/>
                  <a:pt x="33565" y="7643"/>
                </a:cubicBezTo>
                <a:cubicBezTo>
                  <a:pt x="38065" y="7608"/>
                  <a:pt x="36494" y="1262"/>
                  <a:pt x="34993" y="440"/>
                </a:cubicBezTo>
                <a:cubicBezTo>
                  <a:pt x="34374" y="101"/>
                  <a:pt x="28996" y="1"/>
                  <a:pt x="2289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2" name="Google Shape;10792;p65"/>
          <p:cNvSpPr/>
          <p:nvPr/>
        </p:nvSpPr>
        <p:spPr>
          <a:xfrm>
            <a:off x="3207141" y="4217164"/>
            <a:ext cx="1219793" cy="245272"/>
          </a:xfrm>
          <a:custGeom>
            <a:avLst/>
            <a:gdLst/>
            <a:ahLst/>
            <a:cxnLst/>
            <a:rect l="l" t="t" r="r" b="b"/>
            <a:pathLst>
              <a:path w="38065" h="7654" extrusionOk="0">
                <a:moveTo>
                  <a:pt x="22896" y="1"/>
                </a:moveTo>
                <a:cubicBezTo>
                  <a:pt x="14235" y="1"/>
                  <a:pt x="4120" y="202"/>
                  <a:pt x="4120" y="202"/>
                </a:cubicBezTo>
                <a:cubicBezTo>
                  <a:pt x="0" y="1023"/>
                  <a:pt x="726" y="7643"/>
                  <a:pt x="5548" y="7643"/>
                </a:cubicBezTo>
                <a:cubicBezTo>
                  <a:pt x="8771" y="7643"/>
                  <a:pt x="18148" y="7654"/>
                  <a:pt x="25375" y="7654"/>
                </a:cubicBezTo>
                <a:cubicBezTo>
                  <a:pt x="28988" y="7654"/>
                  <a:pt x="32064" y="7651"/>
                  <a:pt x="33564" y="7643"/>
                </a:cubicBezTo>
                <a:cubicBezTo>
                  <a:pt x="38064" y="7608"/>
                  <a:pt x="36493" y="1262"/>
                  <a:pt x="34993" y="440"/>
                </a:cubicBezTo>
                <a:cubicBezTo>
                  <a:pt x="34373" y="101"/>
                  <a:pt x="28995" y="1"/>
                  <a:pt x="22896" y="1"/>
                </a:cubicBezTo>
                <a:close/>
              </a:path>
            </a:pathLst>
          </a:custGeom>
          <a:solidFill>
            <a:srgbClr val="FFFFFF"/>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a:solidFill>
                  <a:schemeClr val="dk2"/>
                </a:solidFill>
                <a:latin typeface="Chilanka"/>
                <a:ea typeface="Chilanka"/>
                <a:cs typeface="Chilanka"/>
                <a:sym typeface="Chilanka"/>
              </a:rPr>
              <a:t>Neptune</a:t>
            </a:r>
            <a:endParaRPr/>
          </a:p>
        </p:txBody>
      </p:sp>
      <p:sp>
        <p:nvSpPr>
          <p:cNvPr id="10793" name="Google Shape;10793;p65"/>
          <p:cNvSpPr/>
          <p:nvPr/>
        </p:nvSpPr>
        <p:spPr>
          <a:xfrm>
            <a:off x="7150275" y="4217164"/>
            <a:ext cx="1219793" cy="245272"/>
          </a:xfrm>
          <a:custGeom>
            <a:avLst/>
            <a:gdLst/>
            <a:ahLst/>
            <a:cxnLst/>
            <a:rect l="l" t="t" r="r" b="b"/>
            <a:pathLst>
              <a:path w="38065" h="7654" extrusionOk="0">
                <a:moveTo>
                  <a:pt x="22899" y="1"/>
                </a:moveTo>
                <a:cubicBezTo>
                  <a:pt x="14235" y="1"/>
                  <a:pt x="4120" y="202"/>
                  <a:pt x="4120" y="202"/>
                </a:cubicBezTo>
                <a:cubicBezTo>
                  <a:pt x="0" y="1023"/>
                  <a:pt x="726" y="7643"/>
                  <a:pt x="5549" y="7643"/>
                </a:cubicBezTo>
                <a:cubicBezTo>
                  <a:pt x="8771" y="7643"/>
                  <a:pt x="18148" y="7654"/>
                  <a:pt x="25375" y="7654"/>
                </a:cubicBezTo>
                <a:cubicBezTo>
                  <a:pt x="28988" y="7654"/>
                  <a:pt x="32064" y="7651"/>
                  <a:pt x="33564" y="7643"/>
                </a:cubicBezTo>
                <a:cubicBezTo>
                  <a:pt x="38064" y="7608"/>
                  <a:pt x="36505" y="1262"/>
                  <a:pt x="35005" y="440"/>
                </a:cubicBezTo>
                <a:cubicBezTo>
                  <a:pt x="34380" y="101"/>
                  <a:pt x="28999" y="1"/>
                  <a:pt x="2289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4" name="Google Shape;10794;p65"/>
          <p:cNvSpPr/>
          <p:nvPr/>
        </p:nvSpPr>
        <p:spPr>
          <a:xfrm>
            <a:off x="1893115" y="3291071"/>
            <a:ext cx="6476999" cy="245176"/>
          </a:xfrm>
          <a:custGeom>
            <a:avLst/>
            <a:gdLst/>
            <a:ahLst/>
            <a:cxnLst/>
            <a:rect l="l" t="t" r="r" b="b"/>
            <a:pathLst>
              <a:path w="202122" h="7651" extrusionOk="0">
                <a:moveTo>
                  <a:pt x="124660" y="0"/>
                </a:moveTo>
                <a:cubicBezTo>
                  <a:pt x="69599" y="0"/>
                  <a:pt x="4121" y="194"/>
                  <a:pt x="4121" y="194"/>
                </a:cubicBezTo>
                <a:cubicBezTo>
                  <a:pt x="1" y="1015"/>
                  <a:pt x="715" y="7635"/>
                  <a:pt x="5549" y="7635"/>
                </a:cubicBezTo>
                <a:cubicBezTo>
                  <a:pt x="8772" y="7635"/>
                  <a:pt x="91063" y="7651"/>
                  <a:pt x="146899" y="7651"/>
                </a:cubicBezTo>
                <a:cubicBezTo>
                  <a:pt x="174816" y="7651"/>
                  <a:pt x="196121" y="7647"/>
                  <a:pt x="197621" y="7635"/>
                </a:cubicBezTo>
                <a:cubicBezTo>
                  <a:pt x="202121" y="7599"/>
                  <a:pt x="200562" y="1253"/>
                  <a:pt x="199062" y="444"/>
                </a:cubicBezTo>
                <a:cubicBezTo>
                  <a:pt x="198429" y="100"/>
                  <a:pt x="164235" y="0"/>
                  <a:pt x="124660" y="0"/>
                </a:cubicBezTo>
                <a:close/>
              </a:path>
            </a:pathLst>
          </a:custGeom>
          <a:solidFill>
            <a:srgbClr val="FFFFFF"/>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a:solidFill>
                  <a:schemeClr val="dk2"/>
                </a:solidFill>
                <a:latin typeface="Chilanka"/>
                <a:ea typeface="Chilanka"/>
                <a:cs typeface="Chilanka"/>
                <a:sym typeface="Chilanka"/>
              </a:rPr>
              <a:t>L  U  N  C  H</a:t>
            </a:r>
            <a:endParaRPr/>
          </a:p>
        </p:txBody>
      </p:sp>
      <p:sp>
        <p:nvSpPr>
          <p:cNvPr id="10795" name="Google Shape;10795;p65"/>
          <p:cNvSpPr txBox="1"/>
          <p:nvPr/>
        </p:nvSpPr>
        <p:spPr>
          <a:xfrm>
            <a:off x="1947775" y="1623275"/>
            <a:ext cx="1166700" cy="3693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sz="1800">
                <a:solidFill>
                  <a:schemeClr val="accent1"/>
                </a:solidFill>
                <a:latin typeface="Gochi Hand"/>
                <a:ea typeface="Gochi Hand"/>
                <a:cs typeface="Gochi Hand"/>
                <a:sym typeface="Gochi Hand"/>
              </a:rPr>
              <a:t>Monday</a:t>
            </a:r>
            <a:endParaRPr sz="1800">
              <a:solidFill>
                <a:schemeClr val="accent1"/>
              </a:solidFill>
              <a:latin typeface="Open Sans"/>
              <a:ea typeface="Open Sans"/>
              <a:cs typeface="Open Sans"/>
              <a:sym typeface="Open Sans"/>
            </a:endParaRPr>
          </a:p>
        </p:txBody>
      </p:sp>
      <p:sp>
        <p:nvSpPr>
          <p:cNvPr id="10796" name="Google Shape;10796;p65"/>
          <p:cNvSpPr txBox="1"/>
          <p:nvPr/>
        </p:nvSpPr>
        <p:spPr>
          <a:xfrm>
            <a:off x="3231982" y="1623275"/>
            <a:ext cx="1166700" cy="3693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sz="1800">
                <a:solidFill>
                  <a:schemeClr val="accent1"/>
                </a:solidFill>
                <a:latin typeface="Gochi Hand"/>
                <a:ea typeface="Gochi Hand"/>
                <a:cs typeface="Gochi Hand"/>
                <a:sym typeface="Gochi Hand"/>
              </a:rPr>
              <a:t>Tuesday</a:t>
            </a:r>
            <a:endParaRPr sz="1800">
              <a:solidFill>
                <a:schemeClr val="accent1"/>
              </a:solidFill>
              <a:latin typeface="Open Sans"/>
              <a:ea typeface="Open Sans"/>
              <a:cs typeface="Open Sans"/>
              <a:sym typeface="Open Sans"/>
            </a:endParaRPr>
          </a:p>
        </p:txBody>
      </p:sp>
      <p:sp>
        <p:nvSpPr>
          <p:cNvPr id="10797" name="Google Shape;10797;p65"/>
          <p:cNvSpPr txBox="1"/>
          <p:nvPr/>
        </p:nvSpPr>
        <p:spPr>
          <a:xfrm>
            <a:off x="4527744" y="1623275"/>
            <a:ext cx="1166700" cy="3693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sz="1800">
                <a:solidFill>
                  <a:schemeClr val="accent1"/>
                </a:solidFill>
                <a:latin typeface="Gochi Hand"/>
                <a:ea typeface="Gochi Hand"/>
                <a:cs typeface="Gochi Hand"/>
                <a:sym typeface="Gochi Hand"/>
              </a:rPr>
              <a:t>Wednesday</a:t>
            </a:r>
            <a:endParaRPr sz="1800">
              <a:solidFill>
                <a:schemeClr val="accent1"/>
              </a:solidFill>
              <a:latin typeface="Open Sans"/>
              <a:ea typeface="Open Sans"/>
              <a:cs typeface="Open Sans"/>
              <a:sym typeface="Open Sans"/>
            </a:endParaRPr>
          </a:p>
        </p:txBody>
      </p:sp>
      <p:sp>
        <p:nvSpPr>
          <p:cNvPr id="10798" name="Google Shape;10798;p65"/>
          <p:cNvSpPr txBox="1"/>
          <p:nvPr/>
        </p:nvSpPr>
        <p:spPr>
          <a:xfrm>
            <a:off x="5823516" y="1623275"/>
            <a:ext cx="1166700" cy="3693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sz="1800">
                <a:solidFill>
                  <a:schemeClr val="accent1"/>
                </a:solidFill>
                <a:latin typeface="Gochi Hand"/>
                <a:ea typeface="Gochi Hand"/>
                <a:cs typeface="Gochi Hand"/>
                <a:sym typeface="Gochi Hand"/>
              </a:rPr>
              <a:t>Thursday</a:t>
            </a:r>
            <a:endParaRPr sz="1800">
              <a:solidFill>
                <a:schemeClr val="accent1"/>
              </a:solidFill>
              <a:latin typeface="Open Sans"/>
              <a:ea typeface="Open Sans"/>
              <a:cs typeface="Open Sans"/>
              <a:sym typeface="Open Sans"/>
            </a:endParaRPr>
          </a:p>
        </p:txBody>
      </p:sp>
      <p:sp>
        <p:nvSpPr>
          <p:cNvPr id="10799" name="Google Shape;10799;p65"/>
          <p:cNvSpPr txBox="1"/>
          <p:nvPr/>
        </p:nvSpPr>
        <p:spPr>
          <a:xfrm>
            <a:off x="7119941" y="1623275"/>
            <a:ext cx="1166700" cy="3693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sz="1800">
                <a:solidFill>
                  <a:schemeClr val="accent1"/>
                </a:solidFill>
                <a:latin typeface="Gochi Hand"/>
                <a:ea typeface="Gochi Hand"/>
                <a:cs typeface="Gochi Hand"/>
                <a:sym typeface="Gochi Hand"/>
              </a:rPr>
              <a:t>Friday</a:t>
            </a:r>
            <a:endParaRPr sz="1800">
              <a:solidFill>
                <a:schemeClr val="accent1"/>
              </a:solidFill>
              <a:latin typeface="Open Sans"/>
              <a:ea typeface="Open Sans"/>
              <a:cs typeface="Open Sans"/>
              <a:sym typeface="Open Sans"/>
            </a:endParaRPr>
          </a:p>
        </p:txBody>
      </p:sp>
      <p:grpSp>
        <p:nvGrpSpPr>
          <p:cNvPr id="10800" name="Google Shape;10800;p65"/>
          <p:cNvGrpSpPr/>
          <p:nvPr/>
        </p:nvGrpSpPr>
        <p:grpSpPr>
          <a:xfrm>
            <a:off x="754940" y="834827"/>
            <a:ext cx="940749" cy="1130990"/>
            <a:chOff x="9626824" y="719075"/>
            <a:chExt cx="858583" cy="1032207"/>
          </a:xfrm>
        </p:grpSpPr>
        <p:sp>
          <p:nvSpPr>
            <p:cNvPr id="10801" name="Google Shape;10801;p65"/>
            <p:cNvSpPr/>
            <p:nvPr/>
          </p:nvSpPr>
          <p:spPr>
            <a:xfrm>
              <a:off x="9763381" y="1633568"/>
              <a:ext cx="117711" cy="117711"/>
            </a:xfrm>
            <a:custGeom>
              <a:avLst/>
              <a:gdLst/>
              <a:ahLst/>
              <a:cxnLst/>
              <a:rect l="l" t="t" r="r" b="b"/>
              <a:pathLst>
                <a:path w="2442" h="2442" extrusionOk="0">
                  <a:moveTo>
                    <a:pt x="1227" y="1"/>
                  </a:moveTo>
                  <a:cubicBezTo>
                    <a:pt x="549" y="1"/>
                    <a:pt x="1" y="549"/>
                    <a:pt x="1" y="1227"/>
                  </a:cubicBezTo>
                  <a:cubicBezTo>
                    <a:pt x="1" y="1894"/>
                    <a:pt x="549" y="2442"/>
                    <a:pt x="1227" y="2442"/>
                  </a:cubicBezTo>
                  <a:cubicBezTo>
                    <a:pt x="1894" y="2442"/>
                    <a:pt x="2442" y="1894"/>
                    <a:pt x="2442" y="1227"/>
                  </a:cubicBezTo>
                  <a:cubicBezTo>
                    <a:pt x="2442" y="549"/>
                    <a:pt x="1894" y="1"/>
                    <a:pt x="12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2" name="Google Shape;10802;p65"/>
            <p:cNvSpPr/>
            <p:nvPr/>
          </p:nvSpPr>
          <p:spPr>
            <a:xfrm>
              <a:off x="10231714" y="1633568"/>
              <a:ext cx="117711" cy="117711"/>
            </a:xfrm>
            <a:custGeom>
              <a:avLst/>
              <a:gdLst/>
              <a:ahLst/>
              <a:cxnLst/>
              <a:rect l="l" t="t" r="r" b="b"/>
              <a:pathLst>
                <a:path w="2442" h="2442" extrusionOk="0">
                  <a:moveTo>
                    <a:pt x="1215" y="1"/>
                  </a:moveTo>
                  <a:cubicBezTo>
                    <a:pt x="536" y="1"/>
                    <a:pt x="0" y="549"/>
                    <a:pt x="0" y="1227"/>
                  </a:cubicBezTo>
                  <a:cubicBezTo>
                    <a:pt x="0" y="1894"/>
                    <a:pt x="536" y="2442"/>
                    <a:pt x="1215" y="2442"/>
                  </a:cubicBezTo>
                  <a:cubicBezTo>
                    <a:pt x="1894" y="2442"/>
                    <a:pt x="2441" y="1894"/>
                    <a:pt x="2441" y="1227"/>
                  </a:cubicBezTo>
                  <a:cubicBezTo>
                    <a:pt x="2441" y="549"/>
                    <a:pt x="1894" y="1"/>
                    <a:pt x="12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3" name="Google Shape;10803;p65"/>
            <p:cNvSpPr/>
            <p:nvPr/>
          </p:nvSpPr>
          <p:spPr>
            <a:xfrm>
              <a:off x="9782903" y="826662"/>
              <a:ext cx="120024" cy="203222"/>
            </a:xfrm>
            <a:custGeom>
              <a:avLst/>
              <a:gdLst/>
              <a:ahLst/>
              <a:cxnLst/>
              <a:rect l="l" t="t" r="r" b="b"/>
              <a:pathLst>
                <a:path w="2490" h="4216" extrusionOk="0">
                  <a:moveTo>
                    <a:pt x="1275" y="1"/>
                  </a:moveTo>
                  <a:lnTo>
                    <a:pt x="1" y="406"/>
                  </a:lnTo>
                  <a:lnTo>
                    <a:pt x="1215" y="4215"/>
                  </a:lnTo>
                  <a:lnTo>
                    <a:pt x="2489" y="3811"/>
                  </a:lnTo>
                  <a:lnTo>
                    <a:pt x="127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4" name="Google Shape;10804;p65"/>
            <p:cNvSpPr/>
            <p:nvPr/>
          </p:nvSpPr>
          <p:spPr>
            <a:xfrm>
              <a:off x="9676183" y="719075"/>
              <a:ext cx="277213" cy="218984"/>
            </a:xfrm>
            <a:custGeom>
              <a:avLst/>
              <a:gdLst/>
              <a:ahLst/>
              <a:cxnLst/>
              <a:rect l="l" t="t" r="r" b="b"/>
              <a:pathLst>
                <a:path w="5751" h="4543" extrusionOk="0">
                  <a:moveTo>
                    <a:pt x="2907" y="0"/>
                  </a:moveTo>
                  <a:cubicBezTo>
                    <a:pt x="2646" y="0"/>
                    <a:pt x="2381" y="40"/>
                    <a:pt x="2119" y="125"/>
                  </a:cubicBezTo>
                  <a:cubicBezTo>
                    <a:pt x="750" y="554"/>
                    <a:pt x="0" y="2018"/>
                    <a:pt x="429" y="3388"/>
                  </a:cubicBezTo>
                  <a:lnTo>
                    <a:pt x="798" y="4543"/>
                  </a:lnTo>
                  <a:lnTo>
                    <a:pt x="5751" y="2959"/>
                  </a:lnTo>
                  <a:lnTo>
                    <a:pt x="5382" y="1804"/>
                  </a:lnTo>
                  <a:cubicBezTo>
                    <a:pt x="5026" y="708"/>
                    <a:pt x="4003" y="0"/>
                    <a:pt x="290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5" name="Google Shape;10805;p65"/>
            <p:cNvSpPr/>
            <p:nvPr/>
          </p:nvSpPr>
          <p:spPr>
            <a:xfrm>
              <a:off x="10209878" y="826662"/>
              <a:ext cx="120024" cy="203222"/>
            </a:xfrm>
            <a:custGeom>
              <a:avLst/>
              <a:gdLst/>
              <a:ahLst/>
              <a:cxnLst/>
              <a:rect l="l" t="t" r="r" b="b"/>
              <a:pathLst>
                <a:path w="2490" h="4216" extrusionOk="0">
                  <a:moveTo>
                    <a:pt x="1215" y="1"/>
                  </a:moveTo>
                  <a:lnTo>
                    <a:pt x="1" y="3811"/>
                  </a:lnTo>
                  <a:lnTo>
                    <a:pt x="1275" y="4215"/>
                  </a:lnTo>
                  <a:lnTo>
                    <a:pt x="2489" y="406"/>
                  </a:lnTo>
                  <a:lnTo>
                    <a:pt x="121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6" name="Google Shape;10806;p65"/>
            <p:cNvSpPr/>
            <p:nvPr/>
          </p:nvSpPr>
          <p:spPr>
            <a:xfrm>
              <a:off x="10159411" y="719075"/>
              <a:ext cx="277213" cy="218984"/>
            </a:xfrm>
            <a:custGeom>
              <a:avLst/>
              <a:gdLst/>
              <a:ahLst/>
              <a:cxnLst/>
              <a:rect l="l" t="t" r="r" b="b"/>
              <a:pathLst>
                <a:path w="5751" h="4543" extrusionOk="0">
                  <a:moveTo>
                    <a:pt x="2839" y="0"/>
                  </a:moveTo>
                  <a:cubicBezTo>
                    <a:pt x="1741" y="0"/>
                    <a:pt x="725" y="708"/>
                    <a:pt x="369" y="1804"/>
                  </a:cubicBezTo>
                  <a:lnTo>
                    <a:pt x="0" y="2959"/>
                  </a:lnTo>
                  <a:lnTo>
                    <a:pt x="4953" y="4543"/>
                  </a:lnTo>
                  <a:lnTo>
                    <a:pt x="5322" y="3388"/>
                  </a:lnTo>
                  <a:cubicBezTo>
                    <a:pt x="5751" y="2018"/>
                    <a:pt x="5001" y="554"/>
                    <a:pt x="3632" y="125"/>
                  </a:cubicBezTo>
                  <a:cubicBezTo>
                    <a:pt x="3368" y="40"/>
                    <a:pt x="3101" y="0"/>
                    <a:pt x="283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7" name="Google Shape;10807;p65"/>
            <p:cNvSpPr/>
            <p:nvPr/>
          </p:nvSpPr>
          <p:spPr>
            <a:xfrm>
              <a:off x="9626824" y="892651"/>
              <a:ext cx="858583" cy="858631"/>
            </a:xfrm>
            <a:custGeom>
              <a:avLst/>
              <a:gdLst/>
              <a:ahLst/>
              <a:cxnLst/>
              <a:rect l="l" t="t" r="r" b="b"/>
              <a:pathLst>
                <a:path w="17812" h="17813" extrusionOk="0">
                  <a:moveTo>
                    <a:pt x="8906" y="1"/>
                  </a:moveTo>
                  <a:cubicBezTo>
                    <a:pt x="3989" y="1"/>
                    <a:pt x="0" y="3989"/>
                    <a:pt x="0" y="8907"/>
                  </a:cubicBezTo>
                  <a:cubicBezTo>
                    <a:pt x="0" y="13824"/>
                    <a:pt x="3989" y="17813"/>
                    <a:pt x="8906" y="17813"/>
                  </a:cubicBezTo>
                  <a:cubicBezTo>
                    <a:pt x="13823" y="17813"/>
                    <a:pt x="17812" y="13824"/>
                    <a:pt x="17812" y="8907"/>
                  </a:cubicBezTo>
                  <a:cubicBezTo>
                    <a:pt x="17812" y="3989"/>
                    <a:pt x="13823" y="1"/>
                    <a:pt x="890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8" name="Google Shape;10808;p65"/>
            <p:cNvSpPr/>
            <p:nvPr/>
          </p:nvSpPr>
          <p:spPr>
            <a:xfrm>
              <a:off x="9722650" y="988526"/>
              <a:ext cx="667508" cy="667508"/>
            </a:xfrm>
            <a:custGeom>
              <a:avLst/>
              <a:gdLst/>
              <a:ahLst/>
              <a:cxnLst/>
              <a:rect l="l" t="t" r="r" b="b"/>
              <a:pathLst>
                <a:path w="13848" h="13848" extrusionOk="0">
                  <a:moveTo>
                    <a:pt x="6918" y="0"/>
                  </a:moveTo>
                  <a:cubicBezTo>
                    <a:pt x="3096" y="0"/>
                    <a:pt x="1" y="3096"/>
                    <a:pt x="1" y="6918"/>
                  </a:cubicBezTo>
                  <a:cubicBezTo>
                    <a:pt x="1" y="10740"/>
                    <a:pt x="3096" y="13847"/>
                    <a:pt x="6918" y="13847"/>
                  </a:cubicBezTo>
                  <a:cubicBezTo>
                    <a:pt x="10740" y="13847"/>
                    <a:pt x="13848" y="10740"/>
                    <a:pt x="13848" y="6918"/>
                  </a:cubicBezTo>
                  <a:cubicBezTo>
                    <a:pt x="13848" y="3096"/>
                    <a:pt x="10740" y="0"/>
                    <a:pt x="691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9" name="Google Shape;10809;p65"/>
            <p:cNvSpPr/>
            <p:nvPr/>
          </p:nvSpPr>
          <p:spPr>
            <a:xfrm>
              <a:off x="10038326" y="1156655"/>
              <a:ext cx="42515" cy="194063"/>
            </a:xfrm>
            <a:custGeom>
              <a:avLst/>
              <a:gdLst/>
              <a:ahLst/>
              <a:cxnLst/>
              <a:rect l="l" t="t" r="r" b="b"/>
              <a:pathLst>
                <a:path w="882" h="4026" extrusionOk="0">
                  <a:moveTo>
                    <a:pt x="0" y="1"/>
                  </a:moveTo>
                  <a:lnTo>
                    <a:pt x="0" y="4025"/>
                  </a:lnTo>
                  <a:lnTo>
                    <a:pt x="881" y="4025"/>
                  </a:lnTo>
                  <a:lnTo>
                    <a:pt x="88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0" name="Google Shape;10810;p65"/>
            <p:cNvSpPr/>
            <p:nvPr/>
          </p:nvSpPr>
          <p:spPr>
            <a:xfrm>
              <a:off x="10037748" y="1308203"/>
              <a:ext cx="133184" cy="42515"/>
            </a:xfrm>
            <a:custGeom>
              <a:avLst/>
              <a:gdLst/>
              <a:ahLst/>
              <a:cxnLst/>
              <a:rect l="l" t="t" r="r" b="b"/>
              <a:pathLst>
                <a:path w="2763" h="882" extrusionOk="0">
                  <a:moveTo>
                    <a:pt x="0" y="0"/>
                  </a:moveTo>
                  <a:lnTo>
                    <a:pt x="0" y="881"/>
                  </a:lnTo>
                  <a:lnTo>
                    <a:pt x="2762" y="881"/>
                  </a:lnTo>
                  <a:lnTo>
                    <a:pt x="2762"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1" name="Google Shape;10811;p65"/>
            <p:cNvSpPr/>
            <p:nvPr/>
          </p:nvSpPr>
          <p:spPr>
            <a:xfrm>
              <a:off x="10011333" y="1010747"/>
              <a:ext cx="90139" cy="81366"/>
            </a:xfrm>
            <a:custGeom>
              <a:avLst/>
              <a:gdLst/>
              <a:ahLst/>
              <a:cxnLst/>
              <a:rect l="l" t="t" r="r" b="b"/>
              <a:pathLst>
                <a:path w="1870" h="1688" extrusionOk="0">
                  <a:moveTo>
                    <a:pt x="935" y="1"/>
                  </a:moveTo>
                  <a:cubicBezTo>
                    <a:pt x="876" y="1"/>
                    <a:pt x="816" y="33"/>
                    <a:pt x="786" y="99"/>
                  </a:cubicBezTo>
                  <a:lnTo>
                    <a:pt x="643" y="373"/>
                  </a:lnTo>
                  <a:cubicBezTo>
                    <a:pt x="620" y="420"/>
                    <a:pt x="572" y="456"/>
                    <a:pt x="512" y="468"/>
                  </a:cubicBezTo>
                  <a:lnTo>
                    <a:pt x="203" y="516"/>
                  </a:lnTo>
                  <a:cubicBezTo>
                    <a:pt x="60" y="527"/>
                    <a:pt x="0" y="706"/>
                    <a:pt x="108" y="813"/>
                  </a:cubicBezTo>
                  <a:lnTo>
                    <a:pt x="334" y="1028"/>
                  </a:lnTo>
                  <a:cubicBezTo>
                    <a:pt x="370" y="1063"/>
                    <a:pt x="393" y="1123"/>
                    <a:pt x="381" y="1182"/>
                  </a:cubicBezTo>
                  <a:lnTo>
                    <a:pt x="334" y="1492"/>
                  </a:lnTo>
                  <a:cubicBezTo>
                    <a:pt x="315" y="1597"/>
                    <a:pt x="404" y="1687"/>
                    <a:pt x="507" y="1687"/>
                  </a:cubicBezTo>
                  <a:cubicBezTo>
                    <a:pt x="532" y="1687"/>
                    <a:pt x="558" y="1682"/>
                    <a:pt x="584" y="1670"/>
                  </a:cubicBezTo>
                  <a:lnTo>
                    <a:pt x="858" y="1516"/>
                  </a:lnTo>
                  <a:cubicBezTo>
                    <a:pt x="881" y="1504"/>
                    <a:pt x="908" y="1498"/>
                    <a:pt x="935" y="1498"/>
                  </a:cubicBezTo>
                  <a:cubicBezTo>
                    <a:pt x="962" y="1498"/>
                    <a:pt x="989" y="1504"/>
                    <a:pt x="1012" y="1516"/>
                  </a:cubicBezTo>
                  <a:lnTo>
                    <a:pt x="1298" y="1670"/>
                  </a:lnTo>
                  <a:cubicBezTo>
                    <a:pt x="1321" y="1682"/>
                    <a:pt x="1346" y="1687"/>
                    <a:pt x="1370" y="1687"/>
                  </a:cubicBezTo>
                  <a:cubicBezTo>
                    <a:pt x="1471" y="1687"/>
                    <a:pt x="1567" y="1597"/>
                    <a:pt x="1548" y="1492"/>
                  </a:cubicBezTo>
                  <a:lnTo>
                    <a:pt x="1489" y="1182"/>
                  </a:lnTo>
                  <a:cubicBezTo>
                    <a:pt x="1477" y="1123"/>
                    <a:pt x="1501" y="1063"/>
                    <a:pt x="1536" y="1028"/>
                  </a:cubicBezTo>
                  <a:lnTo>
                    <a:pt x="1763" y="813"/>
                  </a:lnTo>
                  <a:cubicBezTo>
                    <a:pt x="1870" y="706"/>
                    <a:pt x="1810" y="527"/>
                    <a:pt x="1667" y="516"/>
                  </a:cubicBezTo>
                  <a:lnTo>
                    <a:pt x="1358" y="468"/>
                  </a:lnTo>
                  <a:cubicBezTo>
                    <a:pt x="1298" y="456"/>
                    <a:pt x="1251" y="420"/>
                    <a:pt x="1227" y="373"/>
                  </a:cubicBezTo>
                  <a:lnTo>
                    <a:pt x="1084" y="99"/>
                  </a:lnTo>
                  <a:cubicBezTo>
                    <a:pt x="1054" y="33"/>
                    <a:pt x="995" y="1"/>
                    <a:pt x="9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2" name="Google Shape;10812;p65"/>
            <p:cNvSpPr/>
            <p:nvPr/>
          </p:nvSpPr>
          <p:spPr>
            <a:xfrm>
              <a:off x="10011333" y="1552396"/>
              <a:ext cx="90139" cy="81462"/>
            </a:xfrm>
            <a:custGeom>
              <a:avLst/>
              <a:gdLst/>
              <a:ahLst/>
              <a:cxnLst/>
              <a:rect l="l" t="t" r="r" b="b"/>
              <a:pathLst>
                <a:path w="1870" h="1690" extrusionOk="0">
                  <a:moveTo>
                    <a:pt x="935" y="0"/>
                  </a:moveTo>
                  <a:cubicBezTo>
                    <a:pt x="876" y="0"/>
                    <a:pt x="816" y="30"/>
                    <a:pt x="786" y="89"/>
                  </a:cubicBezTo>
                  <a:lnTo>
                    <a:pt x="643" y="375"/>
                  </a:lnTo>
                  <a:cubicBezTo>
                    <a:pt x="620" y="423"/>
                    <a:pt x="572" y="459"/>
                    <a:pt x="512" y="470"/>
                  </a:cubicBezTo>
                  <a:lnTo>
                    <a:pt x="203" y="506"/>
                  </a:lnTo>
                  <a:cubicBezTo>
                    <a:pt x="60" y="530"/>
                    <a:pt x="0" y="709"/>
                    <a:pt x="108" y="804"/>
                  </a:cubicBezTo>
                  <a:lnTo>
                    <a:pt x="334" y="1030"/>
                  </a:lnTo>
                  <a:cubicBezTo>
                    <a:pt x="370" y="1066"/>
                    <a:pt x="393" y="1125"/>
                    <a:pt x="381" y="1173"/>
                  </a:cubicBezTo>
                  <a:lnTo>
                    <a:pt x="334" y="1482"/>
                  </a:lnTo>
                  <a:cubicBezTo>
                    <a:pt x="315" y="1598"/>
                    <a:pt x="404" y="1690"/>
                    <a:pt x="508" y="1690"/>
                  </a:cubicBezTo>
                  <a:cubicBezTo>
                    <a:pt x="533" y="1690"/>
                    <a:pt x="559" y="1684"/>
                    <a:pt x="584" y="1673"/>
                  </a:cubicBezTo>
                  <a:lnTo>
                    <a:pt x="858" y="1518"/>
                  </a:lnTo>
                  <a:cubicBezTo>
                    <a:pt x="881" y="1506"/>
                    <a:pt x="908" y="1500"/>
                    <a:pt x="935" y="1500"/>
                  </a:cubicBezTo>
                  <a:cubicBezTo>
                    <a:pt x="962" y="1500"/>
                    <a:pt x="989" y="1506"/>
                    <a:pt x="1012" y="1518"/>
                  </a:cubicBezTo>
                  <a:lnTo>
                    <a:pt x="1298" y="1673"/>
                  </a:lnTo>
                  <a:cubicBezTo>
                    <a:pt x="1321" y="1684"/>
                    <a:pt x="1346" y="1690"/>
                    <a:pt x="1370" y="1690"/>
                  </a:cubicBezTo>
                  <a:cubicBezTo>
                    <a:pt x="1470" y="1690"/>
                    <a:pt x="1567" y="1598"/>
                    <a:pt x="1548" y="1482"/>
                  </a:cubicBezTo>
                  <a:lnTo>
                    <a:pt x="1489" y="1173"/>
                  </a:lnTo>
                  <a:cubicBezTo>
                    <a:pt x="1477" y="1125"/>
                    <a:pt x="1501" y="1066"/>
                    <a:pt x="1536" y="1030"/>
                  </a:cubicBezTo>
                  <a:lnTo>
                    <a:pt x="1763" y="804"/>
                  </a:lnTo>
                  <a:cubicBezTo>
                    <a:pt x="1870" y="709"/>
                    <a:pt x="1810" y="530"/>
                    <a:pt x="1667" y="506"/>
                  </a:cubicBezTo>
                  <a:lnTo>
                    <a:pt x="1358" y="470"/>
                  </a:lnTo>
                  <a:cubicBezTo>
                    <a:pt x="1298" y="459"/>
                    <a:pt x="1251" y="423"/>
                    <a:pt x="1227" y="375"/>
                  </a:cubicBezTo>
                  <a:lnTo>
                    <a:pt x="1084" y="89"/>
                  </a:lnTo>
                  <a:cubicBezTo>
                    <a:pt x="1054" y="30"/>
                    <a:pt x="995" y="0"/>
                    <a:pt x="9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3" name="Google Shape;10813;p65"/>
            <p:cNvSpPr/>
            <p:nvPr/>
          </p:nvSpPr>
          <p:spPr>
            <a:xfrm>
              <a:off x="10261551" y="1281499"/>
              <a:ext cx="90139" cy="81221"/>
            </a:xfrm>
            <a:custGeom>
              <a:avLst/>
              <a:gdLst/>
              <a:ahLst/>
              <a:cxnLst/>
              <a:rect l="l" t="t" r="r" b="b"/>
              <a:pathLst>
                <a:path w="1870" h="1685" extrusionOk="0">
                  <a:moveTo>
                    <a:pt x="937" y="0"/>
                  </a:moveTo>
                  <a:cubicBezTo>
                    <a:pt x="876" y="0"/>
                    <a:pt x="816" y="30"/>
                    <a:pt x="786" y="90"/>
                  </a:cubicBezTo>
                  <a:lnTo>
                    <a:pt x="643" y="375"/>
                  </a:lnTo>
                  <a:cubicBezTo>
                    <a:pt x="620" y="423"/>
                    <a:pt x="572" y="459"/>
                    <a:pt x="513" y="471"/>
                  </a:cubicBezTo>
                  <a:lnTo>
                    <a:pt x="203" y="506"/>
                  </a:lnTo>
                  <a:cubicBezTo>
                    <a:pt x="60" y="530"/>
                    <a:pt x="1" y="709"/>
                    <a:pt x="108" y="804"/>
                  </a:cubicBezTo>
                  <a:lnTo>
                    <a:pt x="334" y="1030"/>
                  </a:lnTo>
                  <a:cubicBezTo>
                    <a:pt x="370" y="1066"/>
                    <a:pt x="393" y="1126"/>
                    <a:pt x="382" y="1173"/>
                  </a:cubicBezTo>
                  <a:lnTo>
                    <a:pt x="334" y="1483"/>
                  </a:lnTo>
                  <a:cubicBezTo>
                    <a:pt x="315" y="1594"/>
                    <a:pt x="398" y="1684"/>
                    <a:pt x="498" y="1684"/>
                  </a:cubicBezTo>
                  <a:cubicBezTo>
                    <a:pt x="526" y="1684"/>
                    <a:pt x="555" y="1677"/>
                    <a:pt x="584" y="1661"/>
                  </a:cubicBezTo>
                  <a:lnTo>
                    <a:pt x="858" y="1518"/>
                  </a:lnTo>
                  <a:cubicBezTo>
                    <a:pt x="882" y="1507"/>
                    <a:pt x="908" y="1501"/>
                    <a:pt x="935" y="1501"/>
                  </a:cubicBezTo>
                  <a:cubicBezTo>
                    <a:pt x="962" y="1501"/>
                    <a:pt x="989" y="1507"/>
                    <a:pt x="1013" y="1518"/>
                  </a:cubicBezTo>
                  <a:lnTo>
                    <a:pt x="1298" y="1661"/>
                  </a:lnTo>
                  <a:cubicBezTo>
                    <a:pt x="1324" y="1677"/>
                    <a:pt x="1352" y="1684"/>
                    <a:pt x="1380" y="1684"/>
                  </a:cubicBezTo>
                  <a:cubicBezTo>
                    <a:pt x="1477" y="1684"/>
                    <a:pt x="1567" y="1594"/>
                    <a:pt x="1548" y="1483"/>
                  </a:cubicBezTo>
                  <a:lnTo>
                    <a:pt x="1489" y="1173"/>
                  </a:lnTo>
                  <a:cubicBezTo>
                    <a:pt x="1477" y="1126"/>
                    <a:pt x="1501" y="1066"/>
                    <a:pt x="1536" y="1030"/>
                  </a:cubicBezTo>
                  <a:lnTo>
                    <a:pt x="1763" y="804"/>
                  </a:lnTo>
                  <a:cubicBezTo>
                    <a:pt x="1870" y="709"/>
                    <a:pt x="1810" y="530"/>
                    <a:pt x="1667" y="506"/>
                  </a:cubicBezTo>
                  <a:lnTo>
                    <a:pt x="1358" y="471"/>
                  </a:lnTo>
                  <a:cubicBezTo>
                    <a:pt x="1298" y="459"/>
                    <a:pt x="1251" y="423"/>
                    <a:pt x="1227" y="375"/>
                  </a:cubicBezTo>
                  <a:lnTo>
                    <a:pt x="1096" y="90"/>
                  </a:lnTo>
                  <a:cubicBezTo>
                    <a:pt x="1060" y="30"/>
                    <a:pt x="998" y="0"/>
                    <a:pt x="93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4" name="Google Shape;10814;p65"/>
            <p:cNvSpPr/>
            <p:nvPr/>
          </p:nvSpPr>
          <p:spPr>
            <a:xfrm>
              <a:off x="9761115" y="1281499"/>
              <a:ext cx="90139" cy="81221"/>
            </a:xfrm>
            <a:custGeom>
              <a:avLst/>
              <a:gdLst/>
              <a:ahLst/>
              <a:cxnLst/>
              <a:rect l="l" t="t" r="r" b="b"/>
              <a:pathLst>
                <a:path w="1870" h="1685" extrusionOk="0">
                  <a:moveTo>
                    <a:pt x="935" y="0"/>
                  </a:moveTo>
                  <a:cubicBezTo>
                    <a:pt x="875" y="0"/>
                    <a:pt x="816" y="30"/>
                    <a:pt x="786" y="90"/>
                  </a:cubicBezTo>
                  <a:lnTo>
                    <a:pt x="643" y="375"/>
                  </a:lnTo>
                  <a:cubicBezTo>
                    <a:pt x="619" y="423"/>
                    <a:pt x="572" y="459"/>
                    <a:pt x="512" y="471"/>
                  </a:cubicBezTo>
                  <a:lnTo>
                    <a:pt x="203" y="506"/>
                  </a:lnTo>
                  <a:cubicBezTo>
                    <a:pt x="60" y="530"/>
                    <a:pt x="0" y="709"/>
                    <a:pt x="107" y="804"/>
                  </a:cubicBezTo>
                  <a:lnTo>
                    <a:pt x="334" y="1030"/>
                  </a:lnTo>
                  <a:cubicBezTo>
                    <a:pt x="369" y="1066"/>
                    <a:pt x="393" y="1126"/>
                    <a:pt x="381" y="1173"/>
                  </a:cubicBezTo>
                  <a:lnTo>
                    <a:pt x="322" y="1483"/>
                  </a:lnTo>
                  <a:cubicBezTo>
                    <a:pt x="303" y="1594"/>
                    <a:pt x="393" y="1684"/>
                    <a:pt x="491" y="1684"/>
                  </a:cubicBezTo>
                  <a:cubicBezTo>
                    <a:pt x="518" y="1684"/>
                    <a:pt x="546" y="1677"/>
                    <a:pt x="572" y="1661"/>
                  </a:cubicBezTo>
                  <a:lnTo>
                    <a:pt x="858" y="1518"/>
                  </a:lnTo>
                  <a:cubicBezTo>
                    <a:pt x="881" y="1507"/>
                    <a:pt x="908" y="1501"/>
                    <a:pt x="935" y="1501"/>
                  </a:cubicBezTo>
                  <a:cubicBezTo>
                    <a:pt x="962" y="1501"/>
                    <a:pt x="989" y="1507"/>
                    <a:pt x="1012" y="1518"/>
                  </a:cubicBezTo>
                  <a:lnTo>
                    <a:pt x="1286" y="1661"/>
                  </a:lnTo>
                  <a:cubicBezTo>
                    <a:pt x="1315" y="1677"/>
                    <a:pt x="1344" y="1684"/>
                    <a:pt x="1372" y="1684"/>
                  </a:cubicBezTo>
                  <a:cubicBezTo>
                    <a:pt x="1472" y="1684"/>
                    <a:pt x="1555" y="1594"/>
                    <a:pt x="1536" y="1483"/>
                  </a:cubicBezTo>
                  <a:lnTo>
                    <a:pt x="1489" y="1173"/>
                  </a:lnTo>
                  <a:cubicBezTo>
                    <a:pt x="1477" y="1126"/>
                    <a:pt x="1500" y="1066"/>
                    <a:pt x="1536" y="1030"/>
                  </a:cubicBezTo>
                  <a:lnTo>
                    <a:pt x="1762" y="804"/>
                  </a:lnTo>
                  <a:cubicBezTo>
                    <a:pt x="1870" y="709"/>
                    <a:pt x="1810" y="530"/>
                    <a:pt x="1667" y="506"/>
                  </a:cubicBezTo>
                  <a:lnTo>
                    <a:pt x="1358" y="471"/>
                  </a:lnTo>
                  <a:cubicBezTo>
                    <a:pt x="1298" y="459"/>
                    <a:pt x="1250" y="423"/>
                    <a:pt x="1227" y="375"/>
                  </a:cubicBezTo>
                  <a:lnTo>
                    <a:pt x="1084" y="90"/>
                  </a:lnTo>
                  <a:cubicBezTo>
                    <a:pt x="1054" y="30"/>
                    <a:pt x="994" y="0"/>
                    <a:pt x="9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5" name="Google Shape;10815;p65"/>
            <p:cNvSpPr/>
            <p:nvPr/>
          </p:nvSpPr>
          <p:spPr>
            <a:xfrm>
              <a:off x="9823103" y="1395979"/>
              <a:ext cx="74087" cy="72979"/>
            </a:xfrm>
            <a:custGeom>
              <a:avLst/>
              <a:gdLst/>
              <a:ahLst/>
              <a:cxnLst/>
              <a:rect l="l" t="t" r="r" b="b"/>
              <a:pathLst>
                <a:path w="1537" h="1514" extrusionOk="0">
                  <a:moveTo>
                    <a:pt x="764" y="0"/>
                  </a:moveTo>
                  <a:cubicBezTo>
                    <a:pt x="357" y="0"/>
                    <a:pt x="24" y="329"/>
                    <a:pt x="12" y="739"/>
                  </a:cubicBezTo>
                  <a:cubicBezTo>
                    <a:pt x="0" y="1156"/>
                    <a:pt x="334" y="1501"/>
                    <a:pt x="750" y="1513"/>
                  </a:cubicBezTo>
                  <a:cubicBezTo>
                    <a:pt x="758" y="1513"/>
                    <a:pt x="765" y="1513"/>
                    <a:pt x="773" y="1513"/>
                  </a:cubicBezTo>
                  <a:cubicBezTo>
                    <a:pt x="1179" y="1513"/>
                    <a:pt x="1512" y="1195"/>
                    <a:pt x="1524" y="775"/>
                  </a:cubicBezTo>
                  <a:cubicBezTo>
                    <a:pt x="1536" y="358"/>
                    <a:pt x="1203" y="13"/>
                    <a:pt x="786" y="1"/>
                  </a:cubicBezTo>
                  <a:cubicBezTo>
                    <a:pt x="779" y="0"/>
                    <a:pt x="772" y="0"/>
                    <a:pt x="7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6" name="Google Shape;10816;p65"/>
            <p:cNvSpPr/>
            <p:nvPr/>
          </p:nvSpPr>
          <p:spPr>
            <a:xfrm>
              <a:off x="10251236" y="1406295"/>
              <a:ext cx="74087" cy="73557"/>
            </a:xfrm>
            <a:custGeom>
              <a:avLst/>
              <a:gdLst/>
              <a:ahLst/>
              <a:cxnLst/>
              <a:rect l="l" t="t" r="r" b="b"/>
              <a:pathLst>
                <a:path w="1537" h="1526" extrusionOk="0">
                  <a:moveTo>
                    <a:pt x="764" y="1"/>
                  </a:moveTo>
                  <a:cubicBezTo>
                    <a:pt x="357" y="1"/>
                    <a:pt x="24" y="330"/>
                    <a:pt x="12" y="739"/>
                  </a:cubicBezTo>
                  <a:cubicBezTo>
                    <a:pt x="0" y="1156"/>
                    <a:pt x="322" y="1513"/>
                    <a:pt x="738" y="1525"/>
                  </a:cubicBezTo>
                  <a:cubicBezTo>
                    <a:pt x="746" y="1525"/>
                    <a:pt x="753" y="1525"/>
                    <a:pt x="761" y="1525"/>
                  </a:cubicBezTo>
                  <a:cubicBezTo>
                    <a:pt x="1179" y="1525"/>
                    <a:pt x="1513" y="1196"/>
                    <a:pt x="1524" y="787"/>
                  </a:cubicBezTo>
                  <a:cubicBezTo>
                    <a:pt x="1536" y="370"/>
                    <a:pt x="1203" y="13"/>
                    <a:pt x="786" y="1"/>
                  </a:cubicBezTo>
                  <a:cubicBezTo>
                    <a:pt x="779" y="1"/>
                    <a:pt x="772" y="1"/>
                    <a:pt x="7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7" name="Google Shape;10817;p65"/>
            <p:cNvSpPr/>
            <p:nvPr/>
          </p:nvSpPr>
          <p:spPr>
            <a:xfrm>
              <a:off x="9964866" y="1466596"/>
              <a:ext cx="183121" cy="48251"/>
            </a:xfrm>
            <a:custGeom>
              <a:avLst/>
              <a:gdLst/>
              <a:ahLst/>
              <a:cxnLst/>
              <a:rect l="l" t="t" r="r" b="b"/>
              <a:pathLst>
                <a:path w="3799" h="1001" fill="none" extrusionOk="0">
                  <a:moveTo>
                    <a:pt x="0" y="0"/>
                  </a:moveTo>
                  <a:cubicBezTo>
                    <a:pt x="0" y="0"/>
                    <a:pt x="810" y="1000"/>
                    <a:pt x="1905" y="1000"/>
                  </a:cubicBezTo>
                  <a:cubicBezTo>
                    <a:pt x="2988" y="1000"/>
                    <a:pt x="3798" y="0"/>
                    <a:pt x="3798" y="0"/>
                  </a:cubicBezTo>
                </a:path>
              </a:pathLst>
            </a:custGeom>
            <a:noFill/>
            <a:ln w="1130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8" name="Google Shape;10818;p65"/>
            <p:cNvSpPr/>
            <p:nvPr/>
          </p:nvSpPr>
          <p:spPr>
            <a:xfrm>
              <a:off x="10029698" y="1391978"/>
              <a:ext cx="52830" cy="52830"/>
            </a:xfrm>
            <a:custGeom>
              <a:avLst/>
              <a:gdLst/>
              <a:ahLst/>
              <a:cxnLst/>
              <a:rect l="l" t="t" r="r" b="b"/>
              <a:pathLst>
                <a:path w="1096" h="1096" extrusionOk="0">
                  <a:moveTo>
                    <a:pt x="548" y="0"/>
                  </a:moveTo>
                  <a:cubicBezTo>
                    <a:pt x="250" y="0"/>
                    <a:pt x="0" y="250"/>
                    <a:pt x="0" y="548"/>
                  </a:cubicBezTo>
                  <a:cubicBezTo>
                    <a:pt x="0" y="858"/>
                    <a:pt x="250" y="1096"/>
                    <a:pt x="548" y="1096"/>
                  </a:cubicBezTo>
                  <a:cubicBezTo>
                    <a:pt x="858" y="1096"/>
                    <a:pt x="1096" y="858"/>
                    <a:pt x="1096" y="548"/>
                  </a:cubicBezTo>
                  <a:cubicBezTo>
                    <a:pt x="1096" y="250"/>
                    <a:pt x="858" y="0"/>
                    <a:pt x="54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19" name="Google Shape;10819;p65"/>
          <p:cNvGrpSpPr/>
          <p:nvPr/>
        </p:nvGrpSpPr>
        <p:grpSpPr>
          <a:xfrm>
            <a:off x="3448410" y="848983"/>
            <a:ext cx="733815" cy="758732"/>
            <a:chOff x="12508403" y="737729"/>
            <a:chExt cx="962507" cy="995189"/>
          </a:xfrm>
        </p:grpSpPr>
        <p:sp>
          <p:nvSpPr>
            <p:cNvPr id="10820" name="Google Shape;10820;p65"/>
            <p:cNvSpPr/>
            <p:nvPr/>
          </p:nvSpPr>
          <p:spPr>
            <a:xfrm>
              <a:off x="12614014" y="737729"/>
              <a:ext cx="856317" cy="995189"/>
            </a:xfrm>
            <a:custGeom>
              <a:avLst/>
              <a:gdLst/>
              <a:ahLst/>
              <a:cxnLst/>
              <a:rect l="l" t="t" r="r" b="b"/>
              <a:pathLst>
                <a:path w="17765" h="20646" extrusionOk="0">
                  <a:moveTo>
                    <a:pt x="905" y="0"/>
                  </a:moveTo>
                  <a:cubicBezTo>
                    <a:pt x="405" y="0"/>
                    <a:pt x="0" y="393"/>
                    <a:pt x="0" y="893"/>
                  </a:cubicBezTo>
                  <a:lnTo>
                    <a:pt x="0" y="19753"/>
                  </a:lnTo>
                  <a:cubicBezTo>
                    <a:pt x="0" y="20241"/>
                    <a:pt x="405" y="20646"/>
                    <a:pt x="905" y="20646"/>
                  </a:cubicBezTo>
                  <a:lnTo>
                    <a:pt x="16871" y="20646"/>
                  </a:lnTo>
                  <a:cubicBezTo>
                    <a:pt x="17371" y="20646"/>
                    <a:pt x="17764" y="20241"/>
                    <a:pt x="17764" y="19753"/>
                  </a:cubicBezTo>
                  <a:lnTo>
                    <a:pt x="17764" y="893"/>
                  </a:lnTo>
                  <a:cubicBezTo>
                    <a:pt x="17764" y="393"/>
                    <a:pt x="17371" y="0"/>
                    <a:pt x="1687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1" name="Google Shape;10821;p65"/>
            <p:cNvSpPr/>
            <p:nvPr/>
          </p:nvSpPr>
          <p:spPr>
            <a:xfrm>
              <a:off x="12614014" y="1639304"/>
              <a:ext cx="856896" cy="93609"/>
            </a:xfrm>
            <a:custGeom>
              <a:avLst/>
              <a:gdLst/>
              <a:ahLst/>
              <a:cxnLst/>
              <a:rect l="l" t="t" r="r" b="b"/>
              <a:pathLst>
                <a:path w="17777" h="1942" extrusionOk="0">
                  <a:moveTo>
                    <a:pt x="0" y="1"/>
                  </a:moveTo>
                  <a:lnTo>
                    <a:pt x="0" y="1108"/>
                  </a:lnTo>
                  <a:cubicBezTo>
                    <a:pt x="0" y="1573"/>
                    <a:pt x="381" y="1942"/>
                    <a:pt x="846" y="1942"/>
                  </a:cubicBezTo>
                  <a:lnTo>
                    <a:pt x="16931" y="1942"/>
                  </a:lnTo>
                  <a:cubicBezTo>
                    <a:pt x="17395" y="1942"/>
                    <a:pt x="17776" y="1573"/>
                    <a:pt x="17776" y="1108"/>
                  </a:cubicBezTo>
                  <a:lnTo>
                    <a:pt x="177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2" name="Google Shape;10822;p65"/>
            <p:cNvSpPr/>
            <p:nvPr/>
          </p:nvSpPr>
          <p:spPr>
            <a:xfrm>
              <a:off x="12794194" y="1038993"/>
              <a:ext cx="78666" cy="78136"/>
            </a:xfrm>
            <a:custGeom>
              <a:avLst/>
              <a:gdLst/>
              <a:ahLst/>
              <a:cxnLst/>
              <a:rect l="l" t="t" r="r" b="b"/>
              <a:pathLst>
                <a:path w="1632" h="1621" extrusionOk="0">
                  <a:moveTo>
                    <a:pt x="813" y="1"/>
                  </a:moveTo>
                  <a:cubicBezTo>
                    <a:pt x="382" y="1"/>
                    <a:pt x="24" y="353"/>
                    <a:pt x="13" y="787"/>
                  </a:cubicBezTo>
                  <a:cubicBezTo>
                    <a:pt x="1" y="1239"/>
                    <a:pt x="358" y="1608"/>
                    <a:pt x="799" y="1620"/>
                  </a:cubicBezTo>
                  <a:cubicBezTo>
                    <a:pt x="806" y="1620"/>
                    <a:pt x="813" y="1621"/>
                    <a:pt x="820" y="1621"/>
                  </a:cubicBezTo>
                  <a:cubicBezTo>
                    <a:pt x="1251" y="1621"/>
                    <a:pt x="1608" y="1268"/>
                    <a:pt x="1620" y="834"/>
                  </a:cubicBezTo>
                  <a:cubicBezTo>
                    <a:pt x="1632" y="382"/>
                    <a:pt x="1287" y="13"/>
                    <a:pt x="834" y="1"/>
                  </a:cubicBezTo>
                  <a:cubicBezTo>
                    <a:pt x="827" y="1"/>
                    <a:pt x="820" y="1"/>
                    <a:pt x="8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3" name="Google Shape;10823;p65"/>
            <p:cNvSpPr/>
            <p:nvPr/>
          </p:nvSpPr>
          <p:spPr>
            <a:xfrm>
              <a:off x="13211433" y="1039572"/>
              <a:ext cx="79245" cy="77558"/>
            </a:xfrm>
            <a:custGeom>
              <a:avLst/>
              <a:gdLst/>
              <a:ahLst/>
              <a:cxnLst/>
              <a:rect l="l" t="t" r="r" b="b"/>
              <a:pathLst>
                <a:path w="1644" h="1609" extrusionOk="0">
                  <a:moveTo>
                    <a:pt x="823" y="1"/>
                  </a:moveTo>
                  <a:cubicBezTo>
                    <a:pt x="381" y="1"/>
                    <a:pt x="24" y="342"/>
                    <a:pt x="13" y="775"/>
                  </a:cubicBezTo>
                  <a:cubicBezTo>
                    <a:pt x="1" y="1227"/>
                    <a:pt x="358" y="1596"/>
                    <a:pt x="798" y="1608"/>
                  </a:cubicBezTo>
                  <a:cubicBezTo>
                    <a:pt x="806" y="1608"/>
                    <a:pt x="813" y="1609"/>
                    <a:pt x="820" y="1609"/>
                  </a:cubicBezTo>
                  <a:cubicBezTo>
                    <a:pt x="1263" y="1609"/>
                    <a:pt x="1620" y="1256"/>
                    <a:pt x="1632" y="822"/>
                  </a:cubicBezTo>
                  <a:cubicBezTo>
                    <a:pt x="1644" y="382"/>
                    <a:pt x="1287" y="13"/>
                    <a:pt x="846" y="1"/>
                  </a:cubicBezTo>
                  <a:cubicBezTo>
                    <a:pt x="838" y="1"/>
                    <a:pt x="831" y="1"/>
                    <a:pt x="8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4" name="Google Shape;10824;p65"/>
            <p:cNvSpPr/>
            <p:nvPr/>
          </p:nvSpPr>
          <p:spPr>
            <a:xfrm>
              <a:off x="12945163" y="1118238"/>
              <a:ext cx="194593" cy="84403"/>
            </a:xfrm>
            <a:custGeom>
              <a:avLst/>
              <a:gdLst/>
              <a:ahLst/>
              <a:cxnLst/>
              <a:rect l="l" t="t" r="r" b="b"/>
              <a:pathLst>
                <a:path w="4037" h="1751" fill="none" extrusionOk="0">
                  <a:moveTo>
                    <a:pt x="0" y="0"/>
                  </a:moveTo>
                  <a:cubicBezTo>
                    <a:pt x="0" y="0"/>
                    <a:pt x="869" y="1750"/>
                    <a:pt x="2024" y="1750"/>
                  </a:cubicBezTo>
                  <a:cubicBezTo>
                    <a:pt x="3179" y="1750"/>
                    <a:pt x="4036" y="0"/>
                    <a:pt x="4036" y="0"/>
                  </a:cubicBezTo>
                </a:path>
              </a:pathLst>
            </a:custGeom>
            <a:noFill/>
            <a:ln w="11300" cap="rnd" cmpd="sng">
              <a:solidFill>
                <a:schemeClr val="accent4"/>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5" name="Google Shape;10825;p65"/>
            <p:cNvSpPr/>
            <p:nvPr/>
          </p:nvSpPr>
          <p:spPr>
            <a:xfrm>
              <a:off x="13014575" y="1039572"/>
              <a:ext cx="55722" cy="55722"/>
            </a:xfrm>
            <a:custGeom>
              <a:avLst/>
              <a:gdLst/>
              <a:ahLst/>
              <a:cxnLst/>
              <a:rect l="l" t="t" r="r" b="b"/>
              <a:pathLst>
                <a:path w="1156" h="1156" extrusionOk="0">
                  <a:moveTo>
                    <a:pt x="572" y="1"/>
                  </a:moveTo>
                  <a:cubicBezTo>
                    <a:pt x="251" y="1"/>
                    <a:pt x="1" y="251"/>
                    <a:pt x="1" y="572"/>
                  </a:cubicBezTo>
                  <a:cubicBezTo>
                    <a:pt x="1" y="894"/>
                    <a:pt x="251" y="1156"/>
                    <a:pt x="572" y="1156"/>
                  </a:cubicBezTo>
                  <a:cubicBezTo>
                    <a:pt x="894" y="1156"/>
                    <a:pt x="1156" y="894"/>
                    <a:pt x="1156" y="572"/>
                  </a:cubicBezTo>
                  <a:cubicBezTo>
                    <a:pt x="1156" y="251"/>
                    <a:pt x="894" y="1"/>
                    <a:pt x="57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6" name="Google Shape;10826;p65"/>
            <p:cNvSpPr/>
            <p:nvPr/>
          </p:nvSpPr>
          <p:spPr>
            <a:xfrm>
              <a:off x="12639272" y="779617"/>
              <a:ext cx="55722" cy="55722"/>
            </a:xfrm>
            <a:custGeom>
              <a:avLst/>
              <a:gdLst/>
              <a:ahLst/>
              <a:cxnLst/>
              <a:rect l="l" t="t" r="r" b="b"/>
              <a:pathLst>
                <a:path w="1156" h="1156" extrusionOk="0">
                  <a:moveTo>
                    <a:pt x="572" y="0"/>
                  </a:moveTo>
                  <a:cubicBezTo>
                    <a:pt x="250" y="0"/>
                    <a:pt x="0" y="262"/>
                    <a:pt x="0" y="584"/>
                  </a:cubicBezTo>
                  <a:cubicBezTo>
                    <a:pt x="0" y="893"/>
                    <a:pt x="250" y="1155"/>
                    <a:pt x="572" y="1155"/>
                  </a:cubicBezTo>
                  <a:cubicBezTo>
                    <a:pt x="893" y="1155"/>
                    <a:pt x="1155" y="893"/>
                    <a:pt x="1155" y="584"/>
                  </a:cubicBezTo>
                  <a:cubicBezTo>
                    <a:pt x="1155" y="262"/>
                    <a:pt x="893" y="0"/>
                    <a:pt x="57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7" name="Google Shape;10827;p65"/>
            <p:cNvSpPr/>
            <p:nvPr/>
          </p:nvSpPr>
          <p:spPr>
            <a:xfrm>
              <a:off x="12639272" y="873178"/>
              <a:ext cx="55722" cy="55674"/>
            </a:xfrm>
            <a:custGeom>
              <a:avLst/>
              <a:gdLst/>
              <a:ahLst/>
              <a:cxnLst/>
              <a:rect l="l" t="t" r="r" b="b"/>
              <a:pathLst>
                <a:path w="1156" h="1155" extrusionOk="0">
                  <a:moveTo>
                    <a:pt x="572" y="0"/>
                  </a:moveTo>
                  <a:cubicBezTo>
                    <a:pt x="250" y="0"/>
                    <a:pt x="0" y="262"/>
                    <a:pt x="0" y="584"/>
                  </a:cubicBezTo>
                  <a:cubicBezTo>
                    <a:pt x="0" y="905"/>
                    <a:pt x="250" y="1155"/>
                    <a:pt x="572" y="1155"/>
                  </a:cubicBezTo>
                  <a:cubicBezTo>
                    <a:pt x="893" y="1155"/>
                    <a:pt x="1155" y="905"/>
                    <a:pt x="1155" y="584"/>
                  </a:cubicBezTo>
                  <a:cubicBezTo>
                    <a:pt x="1155" y="262"/>
                    <a:pt x="893" y="0"/>
                    <a:pt x="57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8" name="Google Shape;10828;p65"/>
            <p:cNvSpPr/>
            <p:nvPr/>
          </p:nvSpPr>
          <p:spPr>
            <a:xfrm>
              <a:off x="12639272" y="960375"/>
              <a:ext cx="55722" cy="55722"/>
            </a:xfrm>
            <a:custGeom>
              <a:avLst/>
              <a:gdLst/>
              <a:ahLst/>
              <a:cxnLst/>
              <a:rect l="l" t="t" r="r" b="b"/>
              <a:pathLst>
                <a:path w="1156" h="1156" extrusionOk="0">
                  <a:moveTo>
                    <a:pt x="572" y="1"/>
                  </a:moveTo>
                  <a:cubicBezTo>
                    <a:pt x="250" y="1"/>
                    <a:pt x="0" y="251"/>
                    <a:pt x="0" y="572"/>
                  </a:cubicBezTo>
                  <a:cubicBezTo>
                    <a:pt x="0" y="894"/>
                    <a:pt x="250" y="1156"/>
                    <a:pt x="572" y="1156"/>
                  </a:cubicBezTo>
                  <a:cubicBezTo>
                    <a:pt x="893" y="1156"/>
                    <a:pt x="1155" y="894"/>
                    <a:pt x="1155" y="572"/>
                  </a:cubicBezTo>
                  <a:cubicBezTo>
                    <a:pt x="1155" y="251"/>
                    <a:pt x="893" y="1"/>
                    <a:pt x="57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9" name="Google Shape;10829;p65"/>
            <p:cNvSpPr/>
            <p:nvPr/>
          </p:nvSpPr>
          <p:spPr>
            <a:xfrm>
              <a:off x="12639272" y="1153811"/>
              <a:ext cx="55722" cy="55722"/>
            </a:xfrm>
            <a:custGeom>
              <a:avLst/>
              <a:gdLst/>
              <a:ahLst/>
              <a:cxnLst/>
              <a:rect l="l" t="t" r="r" b="b"/>
              <a:pathLst>
                <a:path w="1156" h="1156" extrusionOk="0">
                  <a:moveTo>
                    <a:pt x="572" y="0"/>
                  </a:moveTo>
                  <a:cubicBezTo>
                    <a:pt x="250" y="0"/>
                    <a:pt x="0" y="262"/>
                    <a:pt x="0" y="584"/>
                  </a:cubicBezTo>
                  <a:cubicBezTo>
                    <a:pt x="0" y="905"/>
                    <a:pt x="250" y="1155"/>
                    <a:pt x="572" y="1155"/>
                  </a:cubicBezTo>
                  <a:cubicBezTo>
                    <a:pt x="893" y="1155"/>
                    <a:pt x="1155" y="905"/>
                    <a:pt x="1155" y="584"/>
                  </a:cubicBezTo>
                  <a:cubicBezTo>
                    <a:pt x="1155" y="262"/>
                    <a:pt x="893" y="0"/>
                    <a:pt x="57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0" name="Google Shape;10830;p65"/>
            <p:cNvSpPr/>
            <p:nvPr/>
          </p:nvSpPr>
          <p:spPr>
            <a:xfrm>
              <a:off x="12639272" y="1345463"/>
              <a:ext cx="55722" cy="55722"/>
            </a:xfrm>
            <a:custGeom>
              <a:avLst/>
              <a:gdLst/>
              <a:ahLst/>
              <a:cxnLst/>
              <a:rect l="l" t="t" r="r" b="b"/>
              <a:pathLst>
                <a:path w="1156" h="1156" extrusionOk="0">
                  <a:moveTo>
                    <a:pt x="572" y="1"/>
                  </a:moveTo>
                  <a:cubicBezTo>
                    <a:pt x="250" y="1"/>
                    <a:pt x="0" y="263"/>
                    <a:pt x="0" y="572"/>
                  </a:cubicBezTo>
                  <a:cubicBezTo>
                    <a:pt x="0" y="894"/>
                    <a:pt x="250" y="1156"/>
                    <a:pt x="572" y="1156"/>
                  </a:cubicBezTo>
                  <a:cubicBezTo>
                    <a:pt x="893" y="1156"/>
                    <a:pt x="1155" y="894"/>
                    <a:pt x="1155" y="572"/>
                  </a:cubicBezTo>
                  <a:cubicBezTo>
                    <a:pt x="1155" y="263"/>
                    <a:pt x="893" y="1"/>
                    <a:pt x="57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1" name="Google Shape;10831;p65"/>
            <p:cNvSpPr/>
            <p:nvPr/>
          </p:nvSpPr>
          <p:spPr>
            <a:xfrm>
              <a:off x="12639272" y="1530271"/>
              <a:ext cx="55722" cy="55722"/>
            </a:xfrm>
            <a:custGeom>
              <a:avLst/>
              <a:gdLst/>
              <a:ahLst/>
              <a:cxnLst/>
              <a:rect l="l" t="t" r="r" b="b"/>
              <a:pathLst>
                <a:path w="1156" h="1156" extrusionOk="0">
                  <a:moveTo>
                    <a:pt x="572" y="1"/>
                  </a:moveTo>
                  <a:cubicBezTo>
                    <a:pt x="250" y="1"/>
                    <a:pt x="0" y="251"/>
                    <a:pt x="0" y="572"/>
                  </a:cubicBezTo>
                  <a:cubicBezTo>
                    <a:pt x="0" y="894"/>
                    <a:pt x="250" y="1156"/>
                    <a:pt x="572" y="1156"/>
                  </a:cubicBezTo>
                  <a:cubicBezTo>
                    <a:pt x="893" y="1156"/>
                    <a:pt x="1155" y="894"/>
                    <a:pt x="1155" y="572"/>
                  </a:cubicBezTo>
                  <a:cubicBezTo>
                    <a:pt x="1155" y="251"/>
                    <a:pt x="893" y="1"/>
                    <a:pt x="57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2" name="Google Shape;10832;p65"/>
            <p:cNvSpPr/>
            <p:nvPr/>
          </p:nvSpPr>
          <p:spPr>
            <a:xfrm>
              <a:off x="12639272" y="1056828"/>
              <a:ext cx="55722" cy="56252"/>
            </a:xfrm>
            <a:custGeom>
              <a:avLst/>
              <a:gdLst/>
              <a:ahLst/>
              <a:cxnLst/>
              <a:rect l="l" t="t" r="r" b="b"/>
              <a:pathLst>
                <a:path w="1156" h="1167" extrusionOk="0">
                  <a:moveTo>
                    <a:pt x="572" y="0"/>
                  </a:moveTo>
                  <a:cubicBezTo>
                    <a:pt x="250" y="0"/>
                    <a:pt x="0" y="262"/>
                    <a:pt x="0" y="583"/>
                  </a:cubicBezTo>
                  <a:cubicBezTo>
                    <a:pt x="0" y="905"/>
                    <a:pt x="250" y="1167"/>
                    <a:pt x="572" y="1167"/>
                  </a:cubicBezTo>
                  <a:cubicBezTo>
                    <a:pt x="893" y="1167"/>
                    <a:pt x="1155" y="905"/>
                    <a:pt x="1155" y="583"/>
                  </a:cubicBezTo>
                  <a:cubicBezTo>
                    <a:pt x="1155" y="262"/>
                    <a:pt x="893" y="0"/>
                    <a:pt x="57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3" name="Google Shape;10833;p65"/>
            <p:cNvSpPr/>
            <p:nvPr/>
          </p:nvSpPr>
          <p:spPr>
            <a:xfrm>
              <a:off x="12639272" y="1249637"/>
              <a:ext cx="55722" cy="55722"/>
            </a:xfrm>
            <a:custGeom>
              <a:avLst/>
              <a:gdLst/>
              <a:ahLst/>
              <a:cxnLst/>
              <a:rect l="l" t="t" r="r" b="b"/>
              <a:pathLst>
                <a:path w="1156" h="1156" extrusionOk="0">
                  <a:moveTo>
                    <a:pt x="572" y="1"/>
                  </a:moveTo>
                  <a:cubicBezTo>
                    <a:pt x="250" y="1"/>
                    <a:pt x="0" y="263"/>
                    <a:pt x="0" y="584"/>
                  </a:cubicBezTo>
                  <a:cubicBezTo>
                    <a:pt x="0" y="894"/>
                    <a:pt x="250" y="1155"/>
                    <a:pt x="572" y="1155"/>
                  </a:cubicBezTo>
                  <a:cubicBezTo>
                    <a:pt x="893" y="1155"/>
                    <a:pt x="1155" y="894"/>
                    <a:pt x="1155" y="584"/>
                  </a:cubicBezTo>
                  <a:cubicBezTo>
                    <a:pt x="1155" y="263"/>
                    <a:pt x="893" y="1"/>
                    <a:pt x="57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4" name="Google Shape;10834;p65"/>
            <p:cNvSpPr/>
            <p:nvPr/>
          </p:nvSpPr>
          <p:spPr>
            <a:xfrm>
              <a:off x="12639272" y="1449339"/>
              <a:ext cx="55722" cy="55722"/>
            </a:xfrm>
            <a:custGeom>
              <a:avLst/>
              <a:gdLst/>
              <a:ahLst/>
              <a:cxnLst/>
              <a:rect l="l" t="t" r="r" b="b"/>
              <a:pathLst>
                <a:path w="1156" h="1156" extrusionOk="0">
                  <a:moveTo>
                    <a:pt x="572" y="1"/>
                  </a:moveTo>
                  <a:cubicBezTo>
                    <a:pt x="250" y="1"/>
                    <a:pt x="0" y="263"/>
                    <a:pt x="0" y="584"/>
                  </a:cubicBezTo>
                  <a:cubicBezTo>
                    <a:pt x="0" y="906"/>
                    <a:pt x="250" y="1156"/>
                    <a:pt x="572" y="1156"/>
                  </a:cubicBezTo>
                  <a:cubicBezTo>
                    <a:pt x="893" y="1156"/>
                    <a:pt x="1155" y="906"/>
                    <a:pt x="1155" y="584"/>
                  </a:cubicBezTo>
                  <a:cubicBezTo>
                    <a:pt x="1155" y="263"/>
                    <a:pt x="893" y="1"/>
                    <a:pt x="57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5" name="Google Shape;10835;p65"/>
            <p:cNvSpPr/>
            <p:nvPr/>
          </p:nvSpPr>
          <p:spPr>
            <a:xfrm>
              <a:off x="12510716" y="785353"/>
              <a:ext cx="156706" cy="202643"/>
            </a:xfrm>
            <a:custGeom>
              <a:avLst/>
              <a:gdLst/>
              <a:ahLst/>
              <a:cxnLst/>
              <a:rect l="l" t="t" r="r" b="b"/>
              <a:pathLst>
                <a:path w="3251" h="4204" fill="none" extrusionOk="0">
                  <a:moveTo>
                    <a:pt x="2191" y="4203"/>
                  </a:moveTo>
                  <a:cubicBezTo>
                    <a:pt x="917" y="4203"/>
                    <a:pt x="0" y="2977"/>
                    <a:pt x="369" y="1751"/>
                  </a:cubicBezTo>
                  <a:cubicBezTo>
                    <a:pt x="738" y="524"/>
                    <a:pt x="2179" y="0"/>
                    <a:pt x="3251" y="715"/>
                  </a:cubicBezTo>
                </a:path>
              </a:pathLst>
            </a:custGeom>
            <a:solidFill>
              <a:schemeClr val="accent4"/>
            </a:solidFill>
            <a:ln w="7450" cap="flat" cmpd="sng">
              <a:solidFill>
                <a:schemeClr val="accent4"/>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6" name="Google Shape;10836;p65"/>
            <p:cNvSpPr/>
            <p:nvPr/>
          </p:nvSpPr>
          <p:spPr>
            <a:xfrm>
              <a:off x="12508403" y="882336"/>
              <a:ext cx="157285" cy="202643"/>
            </a:xfrm>
            <a:custGeom>
              <a:avLst/>
              <a:gdLst/>
              <a:ahLst/>
              <a:cxnLst/>
              <a:rect l="l" t="t" r="r" b="b"/>
              <a:pathLst>
                <a:path w="3263" h="4204" fill="none" extrusionOk="0">
                  <a:moveTo>
                    <a:pt x="2203" y="4203"/>
                  </a:moveTo>
                  <a:cubicBezTo>
                    <a:pt x="917" y="4203"/>
                    <a:pt x="1" y="2965"/>
                    <a:pt x="382" y="1739"/>
                  </a:cubicBezTo>
                  <a:cubicBezTo>
                    <a:pt x="751" y="513"/>
                    <a:pt x="2203" y="1"/>
                    <a:pt x="3263" y="715"/>
                  </a:cubicBezTo>
                </a:path>
              </a:pathLst>
            </a:custGeom>
            <a:solidFill>
              <a:schemeClr val="accent4"/>
            </a:solidFill>
            <a:ln w="7450" cap="flat" cmpd="sng">
              <a:solidFill>
                <a:schemeClr val="accent4"/>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7" name="Google Shape;10837;p65"/>
            <p:cNvSpPr/>
            <p:nvPr/>
          </p:nvSpPr>
          <p:spPr>
            <a:xfrm>
              <a:off x="12512404" y="967268"/>
              <a:ext cx="149283" cy="201486"/>
            </a:xfrm>
            <a:custGeom>
              <a:avLst/>
              <a:gdLst/>
              <a:ahLst/>
              <a:cxnLst/>
              <a:rect l="l" t="t" r="r" b="b"/>
              <a:pathLst>
                <a:path w="3097" h="4180" fill="none" extrusionOk="0">
                  <a:moveTo>
                    <a:pt x="2156" y="4180"/>
                  </a:moveTo>
                  <a:cubicBezTo>
                    <a:pt x="906" y="4168"/>
                    <a:pt x="1" y="2989"/>
                    <a:pt x="322" y="1787"/>
                  </a:cubicBezTo>
                  <a:cubicBezTo>
                    <a:pt x="632" y="584"/>
                    <a:pt x="2001" y="1"/>
                    <a:pt x="3096" y="608"/>
                  </a:cubicBezTo>
                </a:path>
              </a:pathLst>
            </a:custGeom>
            <a:solidFill>
              <a:schemeClr val="accent4"/>
            </a:solidFill>
            <a:ln w="7450" cap="flat" cmpd="sng">
              <a:solidFill>
                <a:schemeClr val="accent4"/>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8" name="Google Shape;10838;p65"/>
            <p:cNvSpPr/>
            <p:nvPr/>
          </p:nvSpPr>
          <p:spPr>
            <a:xfrm>
              <a:off x="12508403" y="1057937"/>
              <a:ext cx="157285" cy="202643"/>
            </a:xfrm>
            <a:custGeom>
              <a:avLst/>
              <a:gdLst/>
              <a:ahLst/>
              <a:cxnLst/>
              <a:rect l="l" t="t" r="r" b="b"/>
              <a:pathLst>
                <a:path w="3263" h="4204" fill="none" extrusionOk="0">
                  <a:moveTo>
                    <a:pt x="2203" y="4204"/>
                  </a:moveTo>
                  <a:cubicBezTo>
                    <a:pt x="917" y="4204"/>
                    <a:pt x="1" y="2966"/>
                    <a:pt x="382" y="1739"/>
                  </a:cubicBezTo>
                  <a:cubicBezTo>
                    <a:pt x="751" y="513"/>
                    <a:pt x="2203" y="1"/>
                    <a:pt x="3263" y="715"/>
                  </a:cubicBezTo>
                </a:path>
              </a:pathLst>
            </a:custGeom>
            <a:solidFill>
              <a:schemeClr val="accent4"/>
            </a:solidFill>
            <a:ln w="7450" cap="flat" cmpd="sng">
              <a:solidFill>
                <a:schemeClr val="accent4"/>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9" name="Google Shape;10839;p65"/>
            <p:cNvSpPr/>
            <p:nvPr/>
          </p:nvSpPr>
          <p:spPr>
            <a:xfrm>
              <a:off x="12512404" y="1160126"/>
              <a:ext cx="148705" cy="201486"/>
            </a:xfrm>
            <a:custGeom>
              <a:avLst/>
              <a:gdLst/>
              <a:ahLst/>
              <a:cxnLst/>
              <a:rect l="l" t="t" r="r" b="b"/>
              <a:pathLst>
                <a:path w="3085" h="4180" fill="none" extrusionOk="0">
                  <a:moveTo>
                    <a:pt x="2168" y="4179"/>
                  </a:moveTo>
                  <a:cubicBezTo>
                    <a:pt x="918" y="4179"/>
                    <a:pt x="1" y="3012"/>
                    <a:pt x="310" y="1798"/>
                  </a:cubicBezTo>
                  <a:cubicBezTo>
                    <a:pt x="620" y="584"/>
                    <a:pt x="2001" y="0"/>
                    <a:pt x="3085" y="607"/>
                  </a:cubicBezTo>
                </a:path>
              </a:pathLst>
            </a:custGeom>
            <a:solidFill>
              <a:schemeClr val="accent4"/>
            </a:solidFill>
            <a:ln w="7450" cap="flat" cmpd="sng">
              <a:solidFill>
                <a:schemeClr val="accent4"/>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0" name="Google Shape;10840;p65"/>
            <p:cNvSpPr/>
            <p:nvPr/>
          </p:nvSpPr>
          <p:spPr>
            <a:xfrm>
              <a:off x="12509560" y="1250794"/>
              <a:ext cx="156128" cy="202643"/>
            </a:xfrm>
            <a:custGeom>
              <a:avLst/>
              <a:gdLst/>
              <a:ahLst/>
              <a:cxnLst/>
              <a:rect l="l" t="t" r="r" b="b"/>
              <a:pathLst>
                <a:path w="3239" h="4204" fill="none" extrusionOk="0">
                  <a:moveTo>
                    <a:pt x="2191" y="4203"/>
                  </a:moveTo>
                  <a:cubicBezTo>
                    <a:pt x="917" y="4203"/>
                    <a:pt x="0" y="2977"/>
                    <a:pt x="369" y="1751"/>
                  </a:cubicBezTo>
                  <a:cubicBezTo>
                    <a:pt x="727" y="536"/>
                    <a:pt x="2167" y="0"/>
                    <a:pt x="3239" y="703"/>
                  </a:cubicBezTo>
                </a:path>
              </a:pathLst>
            </a:custGeom>
            <a:solidFill>
              <a:schemeClr val="accent4"/>
            </a:solidFill>
            <a:ln w="7450" cap="flat" cmpd="sng">
              <a:solidFill>
                <a:schemeClr val="accent4"/>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1" name="Google Shape;10841;p65"/>
            <p:cNvSpPr/>
            <p:nvPr/>
          </p:nvSpPr>
          <p:spPr>
            <a:xfrm>
              <a:off x="12511825" y="1352356"/>
              <a:ext cx="155598" cy="202065"/>
            </a:xfrm>
            <a:custGeom>
              <a:avLst/>
              <a:gdLst/>
              <a:ahLst/>
              <a:cxnLst/>
              <a:rect l="l" t="t" r="r" b="b"/>
              <a:pathLst>
                <a:path w="3228" h="4192" fill="none" extrusionOk="0">
                  <a:moveTo>
                    <a:pt x="2180" y="4192"/>
                  </a:moveTo>
                  <a:cubicBezTo>
                    <a:pt x="906" y="4192"/>
                    <a:pt x="1" y="2965"/>
                    <a:pt x="358" y="1751"/>
                  </a:cubicBezTo>
                  <a:cubicBezTo>
                    <a:pt x="727" y="525"/>
                    <a:pt x="2156" y="1"/>
                    <a:pt x="3228" y="691"/>
                  </a:cubicBezTo>
                </a:path>
              </a:pathLst>
            </a:custGeom>
            <a:solidFill>
              <a:schemeClr val="accent4"/>
            </a:solidFill>
            <a:ln w="7450" cap="flat" cmpd="sng">
              <a:solidFill>
                <a:schemeClr val="accent4"/>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2" name="Google Shape;10842;p65"/>
            <p:cNvSpPr/>
            <p:nvPr/>
          </p:nvSpPr>
          <p:spPr>
            <a:xfrm>
              <a:off x="12510716" y="1455123"/>
              <a:ext cx="157285" cy="202595"/>
            </a:xfrm>
            <a:custGeom>
              <a:avLst/>
              <a:gdLst/>
              <a:ahLst/>
              <a:cxnLst/>
              <a:rect l="l" t="t" r="r" b="b"/>
              <a:pathLst>
                <a:path w="3263" h="4203" fill="none" extrusionOk="0">
                  <a:moveTo>
                    <a:pt x="2191" y="4203"/>
                  </a:moveTo>
                  <a:cubicBezTo>
                    <a:pt x="917" y="4203"/>
                    <a:pt x="0" y="2965"/>
                    <a:pt x="369" y="1738"/>
                  </a:cubicBezTo>
                  <a:cubicBezTo>
                    <a:pt x="750" y="512"/>
                    <a:pt x="2191" y="0"/>
                    <a:pt x="3262" y="714"/>
                  </a:cubicBezTo>
                </a:path>
              </a:pathLst>
            </a:custGeom>
            <a:solidFill>
              <a:schemeClr val="accent4"/>
            </a:solidFill>
            <a:ln w="7450" cap="flat" cmpd="sng">
              <a:solidFill>
                <a:schemeClr val="accent4"/>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3" name="Google Shape;10843;p65"/>
            <p:cNvSpPr/>
            <p:nvPr/>
          </p:nvSpPr>
          <p:spPr>
            <a:xfrm>
              <a:off x="12537083" y="1525692"/>
              <a:ext cx="138968" cy="80402"/>
            </a:xfrm>
            <a:custGeom>
              <a:avLst/>
              <a:gdLst/>
              <a:ahLst/>
              <a:cxnLst/>
              <a:rect l="l" t="t" r="r" b="b"/>
              <a:pathLst>
                <a:path w="2883" h="1668" fill="none" extrusionOk="0">
                  <a:moveTo>
                    <a:pt x="1" y="1667"/>
                  </a:moveTo>
                  <a:cubicBezTo>
                    <a:pt x="406" y="489"/>
                    <a:pt x="1834" y="0"/>
                    <a:pt x="2882" y="703"/>
                  </a:cubicBezTo>
                </a:path>
              </a:pathLst>
            </a:custGeom>
            <a:solidFill>
              <a:schemeClr val="accent4"/>
            </a:solidFill>
            <a:ln w="7450" cap="flat" cmpd="sng">
              <a:solidFill>
                <a:schemeClr val="accent4"/>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44" name="Google Shape;10844;p65"/>
          <p:cNvGrpSpPr/>
          <p:nvPr/>
        </p:nvGrpSpPr>
        <p:grpSpPr>
          <a:xfrm>
            <a:off x="6101418" y="876986"/>
            <a:ext cx="688761" cy="730729"/>
            <a:chOff x="11074771" y="2179941"/>
            <a:chExt cx="903411" cy="958459"/>
          </a:xfrm>
        </p:grpSpPr>
        <p:sp>
          <p:nvSpPr>
            <p:cNvPr id="10845" name="Google Shape;10845;p65"/>
            <p:cNvSpPr/>
            <p:nvPr/>
          </p:nvSpPr>
          <p:spPr>
            <a:xfrm>
              <a:off x="11074771" y="2179941"/>
              <a:ext cx="903411" cy="958459"/>
            </a:xfrm>
            <a:custGeom>
              <a:avLst/>
              <a:gdLst/>
              <a:ahLst/>
              <a:cxnLst/>
              <a:rect l="l" t="t" r="r" b="b"/>
              <a:pathLst>
                <a:path w="18742" h="19884" extrusionOk="0">
                  <a:moveTo>
                    <a:pt x="2644" y="1"/>
                  </a:moveTo>
                  <a:cubicBezTo>
                    <a:pt x="1179" y="1"/>
                    <a:pt x="1" y="1179"/>
                    <a:pt x="1" y="2644"/>
                  </a:cubicBezTo>
                  <a:lnTo>
                    <a:pt x="1" y="17253"/>
                  </a:lnTo>
                  <a:cubicBezTo>
                    <a:pt x="1" y="18717"/>
                    <a:pt x="1179" y="19884"/>
                    <a:pt x="2644" y="19884"/>
                  </a:cubicBezTo>
                  <a:lnTo>
                    <a:pt x="16098" y="19884"/>
                  </a:lnTo>
                  <a:cubicBezTo>
                    <a:pt x="17562" y="19884"/>
                    <a:pt x="18741" y="18717"/>
                    <a:pt x="18741" y="17253"/>
                  </a:cubicBezTo>
                  <a:lnTo>
                    <a:pt x="18741" y="2644"/>
                  </a:lnTo>
                  <a:cubicBezTo>
                    <a:pt x="18741" y="1179"/>
                    <a:pt x="17562" y="1"/>
                    <a:pt x="1609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6" name="Google Shape;10846;p65"/>
            <p:cNvSpPr/>
            <p:nvPr/>
          </p:nvSpPr>
          <p:spPr>
            <a:xfrm>
              <a:off x="11160861" y="2273501"/>
              <a:ext cx="731232" cy="171649"/>
            </a:xfrm>
            <a:custGeom>
              <a:avLst/>
              <a:gdLst/>
              <a:ahLst/>
              <a:cxnLst/>
              <a:rect l="l" t="t" r="r" b="b"/>
              <a:pathLst>
                <a:path w="15170" h="3561" extrusionOk="0">
                  <a:moveTo>
                    <a:pt x="798" y="0"/>
                  </a:moveTo>
                  <a:cubicBezTo>
                    <a:pt x="358" y="0"/>
                    <a:pt x="1" y="357"/>
                    <a:pt x="1" y="798"/>
                  </a:cubicBezTo>
                  <a:lnTo>
                    <a:pt x="1" y="2763"/>
                  </a:lnTo>
                  <a:cubicBezTo>
                    <a:pt x="1" y="3203"/>
                    <a:pt x="358" y="3560"/>
                    <a:pt x="798" y="3560"/>
                  </a:cubicBezTo>
                  <a:lnTo>
                    <a:pt x="14383" y="3560"/>
                  </a:lnTo>
                  <a:cubicBezTo>
                    <a:pt x="14812" y="3560"/>
                    <a:pt x="15169" y="3203"/>
                    <a:pt x="15169" y="2763"/>
                  </a:cubicBezTo>
                  <a:lnTo>
                    <a:pt x="15169" y="798"/>
                  </a:lnTo>
                  <a:cubicBezTo>
                    <a:pt x="15169" y="357"/>
                    <a:pt x="14812" y="0"/>
                    <a:pt x="1438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7" name="Google Shape;10847;p65"/>
            <p:cNvSpPr/>
            <p:nvPr/>
          </p:nvSpPr>
          <p:spPr>
            <a:xfrm>
              <a:off x="11179226" y="2577079"/>
              <a:ext cx="136076" cy="136076"/>
            </a:xfrm>
            <a:custGeom>
              <a:avLst/>
              <a:gdLst/>
              <a:ahLst/>
              <a:cxnLst/>
              <a:rect l="l" t="t" r="r" b="b"/>
              <a:pathLst>
                <a:path w="2823" h="2823" extrusionOk="0">
                  <a:moveTo>
                    <a:pt x="1406" y="1"/>
                  </a:moveTo>
                  <a:cubicBezTo>
                    <a:pt x="632" y="1"/>
                    <a:pt x="1" y="632"/>
                    <a:pt x="1" y="1418"/>
                  </a:cubicBezTo>
                  <a:cubicBezTo>
                    <a:pt x="1" y="2191"/>
                    <a:pt x="632" y="2822"/>
                    <a:pt x="1406" y="2822"/>
                  </a:cubicBezTo>
                  <a:cubicBezTo>
                    <a:pt x="2191" y="2822"/>
                    <a:pt x="2822" y="2191"/>
                    <a:pt x="2822" y="1418"/>
                  </a:cubicBezTo>
                  <a:cubicBezTo>
                    <a:pt x="2822" y="632"/>
                    <a:pt x="2191" y="1"/>
                    <a:pt x="140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8" name="Google Shape;10848;p65"/>
            <p:cNvSpPr/>
            <p:nvPr/>
          </p:nvSpPr>
          <p:spPr>
            <a:xfrm>
              <a:off x="11365190" y="2577079"/>
              <a:ext cx="136606" cy="136076"/>
            </a:xfrm>
            <a:custGeom>
              <a:avLst/>
              <a:gdLst/>
              <a:ahLst/>
              <a:cxnLst/>
              <a:rect l="l" t="t" r="r" b="b"/>
              <a:pathLst>
                <a:path w="2834" h="2823" extrusionOk="0">
                  <a:moveTo>
                    <a:pt x="1417" y="1"/>
                  </a:moveTo>
                  <a:cubicBezTo>
                    <a:pt x="631" y="1"/>
                    <a:pt x="0" y="632"/>
                    <a:pt x="0" y="1418"/>
                  </a:cubicBezTo>
                  <a:cubicBezTo>
                    <a:pt x="0" y="2191"/>
                    <a:pt x="631" y="2822"/>
                    <a:pt x="1417" y="2822"/>
                  </a:cubicBezTo>
                  <a:cubicBezTo>
                    <a:pt x="2191" y="2822"/>
                    <a:pt x="2834" y="2191"/>
                    <a:pt x="2834" y="1418"/>
                  </a:cubicBezTo>
                  <a:cubicBezTo>
                    <a:pt x="2834" y="632"/>
                    <a:pt x="2191" y="1"/>
                    <a:pt x="141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9" name="Google Shape;10849;p65"/>
            <p:cNvSpPr/>
            <p:nvPr/>
          </p:nvSpPr>
          <p:spPr>
            <a:xfrm>
              <a:off x="11551106" y="2577079"/>
              <a:ext cx="136654" cy="136076"/>
            </a:xfrm>
            <a:custGeom>
              <a:avLst/>
              <a:gdLst/>
              <a:ahLst/>
              <a:cxnLst/>
              <a:rect l="l" t="t" r="r" b="b"/>
              <a:pathLst>
                <a:path w="2835" h="2823" extrusionOk="0">
                  <a:moveTo>
                    <a:pt x="1418" y="1"/>
                  </a:moveTo>
                  <a:cubicBezTo>
                    <a:pt x="632" y="1"/>
                    <a:pt x="1" y="632"/>
                    <a:pt x="1" y="1418"/>
                  </a:cubicBezTo>
                  <a:cubicBezTo>
                    <a:pt x="1" y="2191"/>
                    <a:pt x="632" y="2822"/>
                    <a:pt x="1418" y="2822"/>
                  </a:cubicBezTo>
                  <a:cubicBezTo>
                    <a:pt x="2204" y="2822"/>
                    <a:pt x="2835" y="2191"/>
                    <a:pt x="2835" y="1418"/>
                  </a:cubicBezTo>
                  <a:cubicBezTo>
                    <a:pt x="2835" y="632"/>
                    <a:pt x="2204" y="1"/>
                    <a:pt x="141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0" name="Google Shape;10850;p65"/>
            <p:cNvSpPr/>
            <p:nvPr/>
          </p:nvSpPr>
          <p:spPr>
            <a:xfrm>
              <a:off x="11737649" y="2577079"/>
              <a:ext cx="136076" cy="136076"/>
            </a:xfrm>
            <a:custGeom>
              <a:avLst/>
              <a:gdLst/>
              <a:ahLst/>
              <a:cxnLst/>
              <a:rect l="l" t="t" r="r" b="b"/>
              <a:pathLst>
                <a:path w="2823" h="2823" extrusionOk="0">
                  <a:moveTo>
                    <a:pt x="1405" y="1"/>
                  </a:moveTo>
                  <a:cubicBezTo>
                    <a:pt x="631" y="1"/>
                    <a:pt x="0" y="632"/>
                    <a:pt x="0" y="1418"/>
                  </a:cubicBezTo>
                  <a:cubicBezTo>
                    <a:pt x="0" y="2191"/>
                    <a:pt x="631" y="2822"/>
                    <a:pt x="1405" y="2822"/>
                  </a:cubicBezTo>
                  <a:cubicBezTo>
                    <a:pt x="2191" y="2822"/>
                    <a:pt x="2822" y="2191"/>
                    <a:pt x="2822" y="1418"/>
                  </a:cubicBezTo>
                  <a:cubicBezTo>
                    <a:pt x="2822" y="632"/>
                    <a:pt x="2191" y="1"/>
                    <a:pt x="140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1" name="Google Shape;10851;p65"/>
            <p:cNvSpPr/>
            <p:nvPr/>
          </p:nvSpPr>
          <p:spPr>
            <a:xfrm>
              <a:off x="11179226" y="2748101"/>
              <a:ext cx="136076" cy="136654"/>
            </a:xfrm>
            <a:custGeom>
              <a:avLst/>
              <a:gdLst/>
              <a:ahLst/>
              <a:cxnLst/>
              <a:rect l="l" t="t" r="r" b="b"/>
              <a:pathLst>
                <a:path w="2823" h="2835" extrusionOk="0">
                  <a:moveTo>
                    <a:pt x="1406" y="1"/>
                  </a:moveTo>
                  <a:cubicBezTo>
                    <a:pt x="632" y="1"/>
                    <a:pt x="1" y="632"/>
                    <a:pt x="1" y="1418"/>
                  </a:cubicBezTo>
                  <a:cubicBezTo>
                    <a:pt x="1" y="2191"/>
                    <a:pt x="632" y="2834"/>
                    <a:pt x="1406" y="2834"/>
                  </a:cubicBezTo>
                  <a:cubicBezTo>
                    <a:pt x="2191" y="2834"/>
                    <a:pt x="2822" y="2191"/>
                    <a:pt x="2822" y="1418"/>
                  </a:cubicBezTo>
                  <a:cubicBezTo>
                    <a:pt x="2822" y="632"/>
                    <a:pt x="2191" y="1"/>
                    <a:pt x="140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2" name="Google Shape;10852;p65"/>
            <p:cNvSpPr/>
            <p:nvPr/>
          </p:nvSpPr>
          <p:spPr>
            <a:xfrm>
              <a:off x="11365190" y="2748101"/>
              <a:ext cx="136606" cy="136654"/>
            </a:xfrm>
            <a:custGeom>
              <a:avLst/>
              <a:gdLst/>
              <a:ahLst/>
              <a:cxnLst/>
              <a:rect l="l" t="t" r="r" b="b"/>
              <a:pathLst>
                <a:path w="2834" h="2835" extrusionOk="0">
                  <a:moveTo>
                    <a:pt x="1417" y="1"/>
                  </a:moveTo>
                  <a:cubicBezTo>
                    <a:pt x="631" y="1"/>
                    <a:pt x="0" y="632"/>
                    <a:pt x="0" y="1418"/>
                  </a:cubicBezTo>
                  <a:cubicBezTo>
                    <a:pt x="0" y="2191"/>
                    <a:pt x="631" y="2834"/>
                    <a:pt x="1417" y="2834"/>
                  </a:cubicBezTo>
                  <a:cubicBezTo>
                    <a:pt x="2191" y="2834"/>
                    <a:pt x="2834" y="2191"/>
                    <a:pt x="2834" y="1418"/>
                  </a:cubicBezTo>
                  <a:cubicBezTo>
                    <a:pt x="2834" y="632"/>
                    <a:pt x="2191" y="1"/>
                    <a:pt x="141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3" name="Google Shape;10853;p65"/>
            <p:cNvSpPr/>
            <p:nvPr/>
          </p:nvSpPr>
          <p:spPr>
            <a:xfrm>
              <a:off x="11551106" y="2748101"/>
              <a:ext cx="136654" cy="136654"/>
            </a:xfrm>
            <a:custGeom>
              <a:avLst/>
              <a:gdLst/>
              <a:ahLst/>
              <a:cxnLst/>
              <a:rect l="l" t="t" r="r" b="b"/>
              <a:pathLst>
                <a:path w="2835" h="2835" extrusionOk="0">
                  <a:moveTo>
                    <a:pt x="1418" y="1"/>
                  </a:moveTo>
                  <a:cubicBezTo>
                    <a:pt x="632" y="1"/>
                    <a:pt x="1" y="632"/>
                    <a:pt x="1" y="1418"/>
                  </a:cubicBezTo>
                  <a:cubicBezTo>
                    <a:pt x="1" y="2191"/>
                    <a:pt x="632" y="2834"/>
                    <a:pt x="1418" y="2834"/>
                  </a:cubicBezTo>
                  <a:cubicBezTo>
                    <a:pt x="2204" y="2834"/>
                    <a:pt x="2835" y="2191"/>
                    <a:pt x="2835" y="1418"/>
                  </a:cubicBezTo>
                  <a:cubicBezTo>
                    <a:pt x="2835" y="632"/>
                    <a:pt x="2204" y="1"/>
                    <a:pt x="141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4" name="Google Shape;10854;p65"/>
            <p:cNvSpPr/>
            <p:nvPr/>
          </p:nvSpPr>
          <p:spPr>
            <a:xfrm>
              <a:off x="11179226" y="2934643"/>
              <a:ext cx="136076" cy="136606"/>
            </a:xfrm>
            <a:custGeom>
              <a:avLst/>
              <a:gdLst/>
              <a:ahLst/>
              <a:cxnLst/>
              <a:rect l="l" t="t" r="r" b="b"/>
              <a:pathLst>
                <a:path w="2823" h="2834" extrusionOk="0">
                  <a:moveTo>
                    <a:pt x="1406" y="0"/>
                  </a:moveTo>
                  <a:cubicBezTo>
                    <a:pt x="632" y="0"/>
                    <a:pt x="1" y="643"/>
                    <a:pt x="1" y="1417"/>
                  </a:cubicBezTo>
                  <a:cubicBezTo>
                    <a:pt x="1" y="2203"/>
                    <a:pt x="632" y="2834"/>
                    <a:pt x="1406" y="2834"/>
                  </a:cubicBezTo>
                  <a:cubicBezTo>
                    <a:pt x="2191" y="2834"/>
                    <a:pt x="2822" y="2203"/>
                    <a:pt x="2822" y="1417"/>
                  </a:cubicBezTo>
                  <a:cubicBezTo>
                    <a:pt x="2822" y="643"/>
                    <a:pt x="2191" y="0"/>
                    <a:pt x="140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5" name="Google Shape;10855;p65"/>
            <p:cNvSpPr/>
            <p:nvPr/>
          </p:nvSpPr>
          <p:spPr>
            <a:xfrm>
              <a:off x="11365190" y="2934643"/>
              <a:ext cx="136606" cy="136606"/>
            </a:xfrm>
            <a:custGeom>
              <a:avLst/>
              <a:gdLst/>
              <a:ahLst/>
              <a:cxnLst/>
              <a:rect l="l" t="t" r="r" b="b"/>
              <a:pathLst>
                <a:path w="2834" h="2834" extrusionOk="0">
                  <a:moveTo>
                    <a:pt x="1417" y="0"/>
                  </a:moveTo>
                  <a:cubicBezTo>
                    <a:pt x="631" y="0"/>
                    <a:pt x="0" y="643"/>
                    <a:pt x="0" y="1417"/>
                  </a:cubicBezTo>
                  <a:cubicBezTo>
                    <a:pt x="0" y="2203"/>
                    <a:pt x="631" y="2834"/>
                    <a:pt x="1417" y="2834"/>
                  </a:cubicBezTo>
                  <a:cubicBezTo>
                    <a:pt x="2191" y="2834"/>
                    <a:pt x="2834" y="2203"/>
                    <a:pt x="2834" y="1417"/>
                  </a:cubicBezTo>
                  <a:cubicBezTo>
                    <a:pt x="2834" y="643"/>
                    <a:pt x="2191" y="0"/>
                    <a:pt x="141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6" name="Google Shape;10856;p65"/>
            <p:cNvSpPr/>
            <p:nvPr/>
          </p:nvSpPr>
          <p:spPr>
            <a:xfrm>
              <a:off x="11551106" y="2934643"/>
              <a:ext cx="136654" cy="136606"/>
            </a:xfrm>
            <a:custGeom>
              <a:avLst/>
              <a:gdLst/>
              <a:ahLst/>
              <a:cxnLst/>
              <a:rect l="l" t="t" r="r" b="b"/>
              <a:pathLst>
                <a:path w="2835" h="2834" extrusionOk="0">
                  <a:moveTo>
                    <a:pt x="1418" y="0"/>
                  </a:moveTo>
                  <a:cubicBezTo>
                    <a:pt x="632" y="0"/>
                    <a:pt x="1" y="643"/>
                    <a:pt x="1" y="1417"/>
                  </a:cubicBezTo>
                  <a:cubicBezTo>
                    <a:pt x="1" y="2203"/>
                    <a:pt x="632" y="2834"/>
                    <a:pt x="1418" y="2834"/>
                  </a:cubicBezTo>
                  <a:cubicBezTo>
                    <a:pt x="2204" y="2834"/>
                    <a:pt x="2835" y="2203"/>
                    <a:pt x="2835" y="1417"/>
                  </a:cubicBezTo>
                  <a:cubicBezTo>
                    <a:pt x="2835" y="643"/>
                    <a:pt x="2204" y="0"/>
                    <a:pt x="141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7" name="Google Shape;10857;p65"/>
            <p:cNvSpPr/>
            <p:nvPr/>
          </p:nvSpPr>
          <p:spPr>
            <a:xfrm>
              <a:off x="11737649" y="2775672"/>
              <a:ext cx="136076" cy="283527"/>
            </a:xfrm>
            <a:custGeom>
              <a:avLst/>
              <a:gdLst/>
              <a:ahLst/>
              <a:cxnLst/>
              <a:rect l="l" t="t" r="r" b="b"/>
              <a:pathLst>
                <a:path w="2823" h="5882" extrusionOk="0">
                  <a:moveTo>
                    <a:pt x="989" y="0"/>
                  </a:moveTo>
                  <a:cubicBezTo>
                    <a:pt x="441" y="0"/>
                    <a:pt x="0" y="441"/>
                    <a:pt x="0" y="1000"/>
                  </a:cubicBezTo>
                  <a:lnTo>
                    <a:pt x="0" y="4882"/>
                  </a:lnTo>
                  <a:cubicBezTo>
                    <a:pt x="0" y="5429"/>
                    <a:pt x="441" y="5882"/>
                    <a:pt x="989" y="5882"/>
                  </a:cubicBezTo>
                  <a:lnTo>
                    <a:pt x="1834" y="5882"/>
                  </a:lnTo>
                  <a:cubicBezTo>
                    <a:pt x="2382" y="5882"/>
                    <a:pt x="2822" y="5429"/>
                    <a:pt x="2822" y="4882"/>
                  </a:cubicBezTo>
                  <a:lnTo>
                    <a:pt x="2822" y="1000"/>
                  </a:lnTo>
                  <a:cubicBezTo>
                    <a:pt x="2822" y="441"/>
                    <a:pt x="2382" y="0"/>
                    <a:pt x="183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8" name="Google Shape;10858;p65"/>
            <p:cNvSpPr/>
            <p:nvPr/>
          </p:nvSpPr>
          <p:spPr>
            <a:xfrm>
              <a:off x="11230898" y="2318811"/>
              <a:ext cx="64881" cy="64929"/>
            </a:xfrm>
            <a:custGeom>
              <a:avLst/>
              <a:gdLst/>
              <a:ahLst/>
              <a:cxnLst/>
              <a:rect l="l" t="t" r="r" b="b"/>
              <a:pathLst>
                <a:path w="1346" h="1347" extrusionOk="0">
                  <a:moveTo>
                    <a:pt x="679" y="1"/>
                  </a:moveTo>
                  <a:cubicBezTo>
                    <a:pt x="310" y="1"/>
                    <a:pt x="0" y="310"/>
                    <a:pt x="0" y="680"/>
                  </a:cubicBezTo>
                  <a:cubicBezTo>
                    <a:pt x="0" y="1049"/>
                    <a:pt x="310" y="1346"/>
                    <a:pt x="679" y="1346"/>
                  </a:cubicBezTo>
                  <a:cubicBezTo>
                    <a:pt x="1048" y="1346"/>
                    <a:pt x="1346" y="1049"/>
                    <a:pt x="1346" y="680"/>
                  </a:cubicBezTo>
                  <a:cubicBezTo>
                    <a:pt x="1346" y="310"/>
                    <a:pt x="1048" y="1"/>
                    <a:pt x="67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9" name="Google Shape;10859;p65"/>
            <p:cNvSpPr/>
            <p:nvPr/>
          </p:nvSpPr>
          <p:spPr>
            <a:xfrm>
              <a:off x="11757171" y="2318811"/>
              <a:ext cx="64881" cy="64929"/>
            </a:xfrm>
            <a:custGeom>
              <a:avLst/>
              <a:gdLst/>
              <a:ahLst/>
              <a:cxnLst/>
              <a:rect l="l" t="t" r="r" b="b"/>
              <a:pathLst>
                <a:path w="1346" h="1347" extrusionOk="0">
                  <a:moveTo>
                    <a:pt x="667" y="1"/>
                  </a:moveTo>
                  <a:cubicBezTo>
                    <a:pt x="298" y="1"/>
                    <a:pt x="0" y="310"/>
                    <a:pt x="0" y="680"/>
                  </a:cubicBezTo>
                  <a:cubicBezTo>
                    <a:pt x="0" y="1049"/>
                    <a:pt x="298" y="1346"/>
                    <a:pt x="667" y="1346"/>
                  </a:cubicBezTo>
                  <a:cubicBezTo>
                    <a:pt x="1036" y="1346"/>
                    <a:pt x="1346" y="1049"/>
                    <a:pt x="1346" y="680"/>
                  </a:cubicBezTo>
                  <a:cubicBezTo>
                    <a:pt x="1346" y="310"/>
                    <a:pt x="1036" y="1"/>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0" name="Google Shape;10860;p65"/>
            <p:cNvSpPr/>
            <p:nvPr/>
          </p:nvSpPr>
          <p:spPr>
            <a:xfrm>
              <a:off x="11369769" y="2348697"/>
              <a:ext cx="313413" cy="70617"/>
            </a:xfrm>
            <a:custGeom>
              <a:avLst/>
              <a:gdLst/>
              <a:ahLst/>
              <a:cxnLst/>
              <a:rect l="l" t="t" r="r" b="b"/>
              <a:pathLst>
                <a:path w="6502" h="1465" fill="none" extrusionOk="0">
                  <a:moveTo>
                    <a:pt x="1" y="0"/>
                  </a:moveTo>
                  <a:cubicBezTo>
                    <a:pt x="1" y="0"/>
                    <a:pt x="1394" y="1464"/>
                    <a:pt x="3251" y="1464"/>
                  </a:cubicBezTo>
                  <a:cubicBezTo>
                    <a:pt x="5120" y="1464"/>
                    <a:pt x="6501" y="0"/>
                    <a:pt x="6501" y="0"/>
                  </a:cubicBezTo>
                </a:path>
              </a:pathLst>
            </a:custGeom>
            <a:noFill/>
            <a:ln w="8625"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1" name="Google Shape;10861;p65"/>
            <p:cNvSpPr/>
            <p:nvPr/>
          </p:nvSpPr>
          <p:spPr>
            <a:xfrm>
              <a:off x="11491432" y="2319390"/>
              <a:ext cx="70086" cy="43671"/>
            </a:xfrm>
            <a:custGeom>
              <a:avLst/>
              <a:gdLst/>
              <a:ahLst/>
              <a:cxnLst/>
              <a:rect l="l" t="t" r="r" b="b"/>
              <a:pathLst>
                <a:path w="1454" h="906" extrusionOk="0">
                  <a:moveTo>
                    <a:pt x="465" y="1"/>
                  </a:moveTo>
                  <a:cubicBezTo>
                    <a:pt x="215" y="1"/>
                    <a:pt x="1" y="203"/>
                    <a:pt x="1" y="453"/>
                  </a:cubicBezTo>
                  <a:cubicBezTo>
                    <a:pt x="1" y="703"/>
                    <a:pt x="215" y="906"/>
                    <a:pt x="465" y="906"/>
                  </a:cubicBezTo>
                  <a:lnTo>
                    <a:pt x="989" y="906"/>
                  </a:lnTo>
                  <a:cubicBezTo>
                    <a:pt x="1239" y="906"/>
                    <a:pt x="1453" y="703"/>
                    <a:pt x="1453" y="453"/>
                  </a:cubicBezTo>
                  <a:cubicBezTo>
                    <a:pt x="1453" y="203"/>
                    <a:pt x="1239" y="1"/>
                    <a:pt x="98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62" name="Google Shape;10862;p65"/>
          <p:cNvGrpSpPr/>
          <p:nvPr/>
        </p:nvGrpSpPr>
        <p:grpSpPr>
          <a:xfrm>
            <a:off x="7444894" y="731900"/>
            <a:ext cx="630549" cy="875815"/>
            <a:chOff x="9642875" y="2080933"/>
            <a:chExt cx="827058" cy="1148761"/>
          </a:xfrm>
        </p:grpSpPr>
        <p:sp>
          <p:nvSpPr>
            <p:cNvPr id="10863" name="Google Shape;10863;p65"/>
            <p:cNvSpPr/>
            <p:nvPr/>
          </p:nvSpPr>
          <p:spPr>
            <a:xfrm>
              <a:off x="9901721" y="2271188"/>
              <a:ext cx="309364" cy="103925"/>
            </a:xfrm>
            <a:custGeom>
              <a:avLst/>
              <a:gdLst/>
              <a:ahLst/>
              <a:cxnLst/>
              <a:rect l="l" t="t" r="r" b="b"/>
              <a:pathLst>
                <a:path w="6418" h="2156" extrusionOk="0">
                  <a:moveTo>
                    <a:pt x="477" y="1"/>
                  </a:moveTo>
                  <a:cubicBezTo>
                    <a:pt x="215" y="1"/>
                    <a:pt x="0" y="215"/>
                    <a:pt x="0" y="477"/>
                  </a:cubicBezTo>
                  <a:lnTo>
                    <a:pt x="0" y="1691"/>
                  </a:lnTo>
                  <a:cubicBezTo>
                    <a:pt x="0" y="1941"/>
                    <a:pt x="215" y="2156"/>
                    <a:pt x="477" y="2156"/>
                  </a:cubicBezTo>
                  <a:lnTo>
                    <a:pt x="5942" y="2156"/>
                  </a:lnTo>
                  <a:cubicBezTo>
                    <a:pt x="6203" y="2156"/>
                    <a:pt x="6418" y="1941"/>
                    <a:pt x="6418" y="1691"/>
                  </a:cubicBezTo>
                  <a:lnTo>
                    <a:pt x="6418" y="477"/>
                  </a:lnTo>
                  <a:cubicBezTo>
                    <a:pt x="6418" y="215"/>
                    <a:pt x="6203" y="1"/>
                    <a:pt x="594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4" name="Google Shape;10864;p65"/>
            <p:cNvSpPr/>
            <p:nvPr/>
          </p:nvSpPr>
          <p:spPr>
            <a:xfrm>
              <a:off x="9952237" y="2080933"/>
              <a:ext cx="208379" cy="190882"/>
            </a:xfrm>
            <a:custGeom>
              <a:avLst/>
              <a:gdLst/>
              <a:ahLst/>
              <a:cxnLst/>
              <a:rect l="l" t="t" r="r" b="b"/>
              <a:pathLst>
                <a:path w="4323" h="3960" extrusionOk="0">
                  <a:moveTo>
                    <a:pt x="2155" y="1"/>
                  </a:moveTo>
                  <a:cubicBezTo>
                    <a:pt x="2027" y="1"/>
                    <a:pt x="1899" y="66"/>
                    <a:pt x="1834" y="197"/>
                  </a:cubicBezTo>
                  <a:lnTo>
                    <a:pt x="0" y="3960"/>
                  </a:lnTo>
                  <a:lnTo>
                    <a:pt x="4322" y="3960"/>
                  </a:lnTo>
                  <a:lnTo>
                    <a:pt x="2477" y="197"/>
                  </a:lnTo>
                  <a:cubicBezTo>
                    <a:pt x="2411" y="66"/>
                    <a:pt x="2283" y="1"/>
                    <a:pt x="215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5" name="Google Shape;10865;p65"/>
            <p:cNvSpPr/>
            <p:nvPr/>
          </p:nvSpPr>
          <p:spPr>
            <a:xfrm>
              <a:off x="9642875" y="2360169"/>
              <a:ext cx="827058" cy="869525"/>
            </a:xfrm>
            <a:custGeom>
              <a:avLst/>
              <a:gdLst/>
              <a:ahLst/>
              <a:cxnLst/>
              <a:rect l="l" t="t" r="r" b="b"/>
              <a:pathLst>
                <a:path w="17158" h="18039" extrusionOk="0">
                  <a:moveTo>
                    <a:pt x="2477" y="0"/>
                  </a:moveTo>
                  <a:cubicBezTo>
                    <a:pt x="1096" y="0"/>
                    <a:pt x="1" y="1107"/>
                    <a:pt x="1" y="2477"/>
                  </a:cubicBezTo>
                  <a:lnTo>
                    <a:pt x="1" y="15562"/>
                  </a:lnTo>
                  <a:cubicBezTo>
                    <a:pt x="1" y="16931"/>
                    <a:pt x="1096" y="18038"/>
                    <a:pt x="2477" y="18038"/>
                  </a:cubicBezTo>
                  <a:lnTo>
                    <a:pt x="14681" y="18038"/>
                  </a:lnTo>
                  <a:cubicBezTo>
                    <a:pt x="16050" y="18038"/>
                    <a:pt x="17158" y="16931"/>
                    <a:pt x="17158" y="15562"/>
                  </a:cubicBezTo>
                  <a:lnTo>
                    <a:pt x="17158" y="2477"/>
                  </a:lnTo>
                  <a:cubicBezTo>
                    <a:pt x="17158" y="1107"/>
                    <a:pt x="16050" y="0"/>
                    <a:pt x="1468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6" name="Google Shape;10866;p65"/>
            <p:cNvSpPr/>
            <p:nvPr/>
          </p:nvSpPr>
          <p:spPr>
            <a:xfrm>
              <a:off x="9772009" y="2478361"/>
              <a:ext cx="568790" cy="600362"/>
            </a:xfrm>
            <a:custGeom>
              <a:avLst/>
              <a:gdLst/>
              <a:ahLst/>
              <a:cxnLst/>
              <a:rect l="l" t="t" r="r" b="b"/>
              <a:pathLst>
                <a:path w="11800" h="12455" extrusionOk="0">
                  <a:moveTo>
                    <a:pt x="1465" y="1"/>
                  </a:moveTo>
                  <a:cubicBezTo>
                    <a:pt x="655" y="1"/>
                    <a:pt x="1" y="656"/>
                    <a:pt x="1" y="1465"/>
                  </a:cubicBezTo>
                  <a:lnTo>
                    <a:pt x="1" y="10990"/>
                  </a:lnTo>
                  <a:cubicBezTo>
                    <a:pt x="1" y="11812"/>
                    <a:pt x="655" y="12455"/>
                    <a:pt x="1465" y="12455"/>
                  </a:cubicBezTo>
                  <a:lnTo>
                    <a:pt x="10335" y="12455"/>
                  </a:lnTo>
                  <a:cubicBezTo>
                    <a:pt x="11145" y="12455"/>
                    <a:pt x="11800" y="11812"/>
                    <a:pt x="11800" y="10990"/>
                  </a:cubicBezTo>
                  <a:lnTo>
                    <a:pt x="11800" y="1465"/>
                  </a:lnTo>
                  <a:cubicBezTo>
                    <a:pt x="11800" y="656"/>
                    <a:pt x="11145" y="1"/>
                    <a:pt x="1033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7" name="Google Shape;10867;p65"/>
            <p:cNvSpPr/>
            <p:nvPr/>
          </p:nvSpPr>
          <p:spPr>
            <a:xfrm>
              <a:off x="9829996" y="2760730"/>
              <a:ext cx="71774" cy="70665"/>
            </a:xfrm>
            <a:custGeom>
              <a:avLst/>
              <a:gdLst/>
              <a:ahLst/>
              <a:cxnLst/>
              <a:rect l="l" t="t" r="r" b="b"/>
              <a:pathLst>
                <a:path w="1489" h="1466" extrusionOk="0">
                  <a:moveTo>
                    <a:pt x="740" y="0"/>
                  </a:moveTo>
                  <a:cubicBezTo>
                    <a:pt x="345" y="0"/>
                    <a:pt x="24" y="318"/>
                    <a:pt x="12" y="715"/>
                  </a:cubicBezTo>
                  <a:cubicBezTo>
                    <a:pt x="0" y="1120"/>
                    <a:pt x="322" y="1453"/>
                    <a:pt x="726" y="1465"/>
                  </a:cubicBezTo>
                  <a:cubicBezTo>
                    <a:pt x="734" y="1465"/>
                    <a:pt x="741" y="1465"/>
                    <a:pt x="748" y="1465"/>
                  </a:cubicBezTo>
                  <a:cubicBezTo>
                    <a:pt x="1143" y="1465"/>
                    <a:pt x="1465" y="1148"/>
                    <a:pt x="1476" y="751"/>
                  </a:cubicBezTo>
                  <a:cubicBezTo>
                    <a:pt x="1488" y="346"/>
                    <a:pt x="1167" y="13"/>
                    <a:pt x="762" y="1"/>
                  </a:cubicBezTo>
                  <a:cubicBezTo>
                    <a:pt x="755" y="0"/>
                    <a:pt x="748" y="0"/>
                    <a:pt x="7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8" name="Google Shape;10868;p65"/>
            <p:cNvSpPr/>
            <p:nvPr/>
          </p:nvSpPr>
          <p:spPr>
            <a:xfrm>
              <a:off x="10211035" y="2760730"/>
              <a:ext cx="71822" cy="70665"/>
            </a:xfrm>
            <a:custGeom>
              <a:avLst/>
              <a:gdLst/>
              <a:ahLst/>
              <a:cxnLst/>
              <a:rect l="l" t="t" r="r" b="b"/>
              <a:pathLst>
                <a:path w="1490" h="1466" extrusionOk="0">
                  <a:moveTo>
                    <a:pt x="741" y="0"/>
                  </a:moveTo>
                  <a:cubicBezTo>
                    <a:pt x="346" y="0"/>
                    <a:pt x="13" y="318"/>
                    <a:pt x="13" y="715"/>
                  </a:cubicBezTo>
                  <a:cubicBezTo>
                    <a:pt x="1" y="1120"/>
                    <a:pt x="322" y="1453"/>
                    <a:pt x="727" y="1465"/>
                  </a:cubicBezTo>
                  <a:cubicBezTo>
                    <a:pt x="734" y="1465"/>
                    <a:pt x="742" y="1465"/>
                    <a:pt x="749" y="1465"/>
                  </a:cubicBezTo>
                  <a:cubicBezTo>
                    <a:pt x="1144" y="1465"/>
                    <a:pt x="1465" y="1148"/>
                    <a:pt x="1477" y="751"/>
                  </a:cubicBezTo>
                  <a:cubicBezTo>
                    <a:pt x="1489" y="346"/>
                    <a:pt x="1168" y="13"/>
                    <a:pt x="763" y="1"/>
                  </a:cubicBezTo>
                  <a:cubicBezTo>
                    <a:pt x="756" y="0"/>
                    <a:pt x="748" y="0"/>
                    <a:pt x="7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9" name="Google Shape;10869;p65"/>
            <p:cNvSpPr/>
            <p:nvPr/>
          </p:nvSpPr>
          <p:spPr>
            <a:xfrm>
              <a:off x="9934981" y="2833033"/>
              <a:ext cx="242844" cy="76979"/>
            </a:xfrm>
            <a:custGeom>
              <a:avLst/>
              <a:gdLst/>
              <a:ahLst/>
              <a:cxnLst/>
              <a:rect l="l" t="t" r="r" b="b"/>
              <a:pathLst>
                <a:path w="5038" h="1597" fill="none" extrusionOk="0">
                  <a:moveTo>
                    <a:pt x="1" y="1"/>
                  </a:moveTo>
                  <a:cubicBezTo>
                    <a:pt x="1" y="1"/>
                    <a:pt x="1084" y="1596"/>
                    <a:pt x="2525" y="1596"/>
                  </a:cubicBezTo>
                  <a:cubicBezTo>
                    <a:pt x="3954" y="1596"/>
                    <a:pt x="5037" y="1"/>
                    <a:pt x="5037" y="1"/>
                  </a:cubicBezTo>
                </a:path>
              </a:pathLst>
            </a:custGeom>
            <a:noFill/>
            <a:ln w="14875" cap="rnd" cmpd="sng">
              <a:solidFill>
                <a:schemeClr val="accent4"/>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0" name="Google Shape;10870;p65"/>
            <p:cNvSpPr/>
            <p:nvPr/>
          </p:nvSpPr>
          <p:spPr>
            <a:xfrm>
              <a:off x="10024541" y="2771045"/>
              <a:ext cx="63724" cy="47720"/>
            </a:xfrm>
            <a:custGeom>
              <a:avLst/>
              <a:gdLst/>
              <a:ahLst/>
              <a:cxnLst/>
              <a:rect l="l" t="t" r="r" b="b"/>
              <a:pathLst>
                <a:path w="1322" h="990" extrusionOk="0">
                  <a:moveTo>
                    <a:pt x="500" y="1"/>
                  </a:moveTo>
                  <a:cubicBezTo>
                    <a:pt x="226" y="1"/>
                    <a:pt x="0" y="215"/>
                    <a:pt x="0" y="501"/>
                  </a:cubicBezTo>
                  <a:cubicBezTo>
                    <a:pt x="0" y="775"/>
                    <a:pt x="226" y="989"/>
                    <a:pt x="500" y="989"/>
                  </a:cubicBezTo>
                  <a:lnTo>
                    <a:pt x="822" y="989"/>
                  </a:lnTo>
                  <a:cubicBezTo>
                    <a:pt x="1096" y="989"/>
                    <a:pt x="1322" y="763"/>
                    <a:pt x="1322" y="489"/>
                  </a:cubicBezTo>
                  <a:cubicBezTo>
                    <a:pt x="1310" y="215"/>
                    <a:pt x="1096" y="1"/>
                    <a:pt x="82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71" name="Google Shape;10871;p65"/>
          <p:cNvGrpSpPr/>
          <p:nvPr/>
        </p:nvGrpSpPr>
        <p:grpSpPr>
          <a:xfrm>
            <a:off x="2210596" y="892351"/>
            <a:ext cx="722901" cy="715365"/>
            <a:chOff x="12523297" y="3573950"/>
            <a:chExt cx="948191" cy="938306"/>
          </a:xfrm>
        </p:grpSpPr>
        <p:sp>
          <p:nvSpPr>
            <p:cNvPr id="10872" name="Google Shape;10872;p65"/>
            <p:cNvSpPr/>
            <p:nvPr/>
          </p:nvSpPr>
          <p:spPr>
            <a:xfrm>
              <a:off x="12594492" y="3574384"/>
              <a:ext cx="876996" cy="871983"/>
            </a:xfrm>
            <a:custGeom>
              <a:avLst/>
              <a:gdLst/>
              <a:ahLst/>
              <a:cxnLst/>
              <a:rect l="l" t="t" r="r" b="b"/>
              <a:pathLst>
                <a:path w="18194" h="18090" extrusionOk="0">
                  <a:moveTo>
                    <a:pt x="15560" y="1"/>
                  </a:moveTo>
                  <a:cubicBezTo>
                    <a:pt x="15282" y="1"/>
                    <a:pt x="15002" y="105"/>
                    <a:pt x="14788" y="313"/>
                  </a:cubicBezTo>
                  <a:lnTo>
                    <a:pt x="0" y="15113"/>
                  </a:lnTo>
                  <a:lnTo>
                    <a:pt x="2977" y="18089"/>
                  </a:lnTo>
                  <a:lnTo>
                    <a:pt x="17765" y="3302"/>
                  </a:lnTo>
                  <a:cubicBezTo>
                    <a:pt x="18193" y="2873"/>
                    <a:pt x="18193" y="2183"/>
                    <a:pt x="17765" y="1754"/>
                  </a:cubicBezTo>
                  <a:lnTo>
                    <a:pt x="16324" y="313"/>
                  </a:lnTo>
                  <a:cubicBezTo>
                    <a:pt x="16116" y="105"/>
                    <a:pt x="15839" y="1"/>
                    <a:pt x="1556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3" name="Google Shape;10873;p65"/>
            <p:cNvSpPr/>
            <p:nvPr/>
          </p:nvSpPr>
          <p:spPr>
            <a:xfrm>
              <a:off x="13236112" y="3573950"/>
              <a:ext cx="235373" cy="230794"/>
            </a:xfrm>
            <a:custGeom>
              <a:avLst/>
              <a:gdLst/>
              <a:ahLst/>
              <a:cxnLst/>
              <a:rect l="l" t="t" r="r" b="b"/>
              <a:pathLst>
                <a:path w="4883" h="4788" extrusionOk="0">
                  <a:moveTo>
                    <a:pt x="2245" y="1"/>
                  </a:moveTo>
                  <a:cubicBezTo>
                    <a:pt x="1968" y="1"/>
                    <a:pt x="1691" y="108"/>
                    <a:pt x="1477" y="322"/>
                  </a:cubicBezTo>
                  <a:lnTo>
                    <a:pt x="1" y="1799"/>
                  </a:lnTo>
                  <a:lnTo>
                    <a:pt x="2977" y="4787"/>
                  </a:lnTo>
                  <a:lnTo>
                    <a:pt x="4454" y="3299"/>
                  </a:lnTo>
                  <a:cubicBezTo>
                    <a:pt x="4882" y="2882"/>
                    <a:pt x="4882" y="2192"/>
                    <a:pt x="4454" y="1763"/>
                  </a:cubicBezTo>
                  <a:lnTo>
                    <a:pt x="3013" y="322"/>
                  </a:lnTo>
                  <a:cubicBezTo>
                    <a:pt x="2799" y="108"/>
                    <a:pt x="2522" y="1"/>
                    <a:pt x="224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4" name="Google Shape;10874;p65"/>
            <p:cNvSpPr/>
            <p:nvPr/>
          </p:nvSpPr>
          <p:spPr>
            <a:xfrm>
              <a:off x="13183331" y="3651459"/>
              <a:ext cx="205487" cy="206066"/>
            </a:xfrm>
            <a:custGeom>
              <a:avLst/>
              <a:gdLst/>
              <a:ahLst/>
              <a:cxnLst/>
              <a:rect l="l" t="t" r="r" b="b"/>
              <a:pathLst>
                <a:path w="4263" h="4275" extrusionOk="0">
                  <a:moveTo>
                    <a:pt x="1286" y="0"/>
                  </a:moveTo>
                  <a:lnTo>
                    <a:pt x="0" y="1298"/>
                  </a:lnTo>
                  <a:lnTo>
                    <a:pt x="2977" y="4274"/>
                  </a:lnTo>
                  <a:lnTo>
                    <a:pt x="4263" y="2989"/>
                  </a:lnTo>
                  <a:lnTo>
                    <a:pt x="128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5" name="Google Shape;10875;p65"/>
            <p:cNvSpPr/>
            <p:nvPr/>
          </p:nvSpPr>
          <p:spPr>
            <a:xfrm>
              <a:off x="12523297" y="4302816"/>
              <a:ext cx="214694" cy="209440"/>
            </a:xfrm>
            <a:custGeom>
              <a:avLst/>
              <a:gdLst/>
              <a:ahLst/>
              <a:cxnLst/>
              <a:rect l="l" t="t" r="r" b="b"/>
              <a:pathLst>
                <a:path w="4454" h="4345" extrusionOk="0">
                  <a:moveTo>
                    <a:pt x="1477" y="1"/>
                  </a:moveTo>
                  <a:lnTo>
                    <a:pt x="132" y="3644"/>
                  </a:lnTo>
                  <a:cubicBezTo>
                    <a:pt x="0" y="3999"/>
                    <a:pt x="274" y="4344"/>
                    <a:pt x="615" y="4344"/>
                  </a:cubicBezTo>
                  <a:cubicBezTo>
                    <a:pt x="675" y="4344"/>
                    <a:pt x="737" y="4334"/>
                    <a:pt x="799" y="4311"/>
                  </a:cubicBezTo>
                  <a:lnTo>
                    <a:pt x="4454" y="2977"/>
                  </a:lnTo>
                  <a:lnTo>
                    <a:pt x="147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6" name="Google Shape;10876;p65"/>
            <p:cNvSpPr/>
            <p:nvPr/>
          </p:nvSpPr>
          <p:spPr>
            <a:xfrm>
              <a:off x="12523876" y="4439421"/>
              <a:ext cx="79823" cy="72834"/>
            </a:xfrm>
            <a:custGeom>
              <a:avLst/>
              <a:gdLst/>
              <a:ahLst/>
              <a:cxnLst/>
              <a:rect l="l" t="t" r="r" b="b"/>
              <a:pathLst>
                <a:path w="1656" h="1511" extrusionOk="0">
                  <a:moveTo>
                    <a:pt x="430" y="0"/>
                  </a:moveTo>
                  <a:lnTo>
                    <a:pt x="132" y="822"/>
                  </a:lnTo>
                  <a:cubicBezTo>
                    <a:pt x="0" y="1166"/>
                    <a:pt x="273" y="1511"/>
                    <a:pt x="607" y="1511"/>
                  </a:cubicBezTo>
                  <a:cubicBezTo>
                    <a:pt x="666" y="1511"/>
                    <a:pt x="726" y="1500"/>
                    <a:pt x="787" y="1477"/>
                  </a:cubicBezTo>
                  <a:lnTo>
                    <a:pt x="1656" y="1167"/>
                  </a:lnTo>
                  <a:lnTo>
                    <a:pt x="43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7" name="Google Shape;10877;p65"/>
            <p:cNvSpPr/>
            <p:nvPr/>
          </p:nvSpPr>
          <p:spPr>
            <a:xfrm>
              <a:off x="12833238" y="4100511"/>
              <a:ext cx="57457" cy="52300"/>
            </a:xfrm>
            <a:custGeom>
              <a:avLst/>
              <a:gdLst/>
              <a:ahLst/>
              <a:cxnLst/>
              <a:rect l="l" t="t" r="r" b="b"/>
              <a:pathLst>
                <a:path w="1192" h="1085" extrusionOk="0">
                  <a:moveTo>
                    <a:pt x="591" y="1"/>
                  </a:moveTo>
                  <a:cubicBezTo>
                    <a:pt x="453" y="1"/>
                    <a:pt x="316" y="54"/>
                    <a:pt x="215" y="161"/>
                  </a:cubicBezTo>
                  <a:cubicBezTo>
                    <a:pt x="0" y="364"/>
                    <a:pt x="0" y="709"/>
                    <a:pt x="215" y="923"/>
                  </a:cubicBezTo>
                  <a:cubicBezTo>
                    <a:pt x="316" y="1031"/>
                    <a:pt x="453" y="1084"/>
                    <a:pt x="591" y="1084"/>
                  </a:cubicBezTo>
                  <a:cubicBezTo>
                    <a:pt x="730" y="1084"/>
                    <a:pt x="870" y="1031"/>
                    <a:pt x="977" y="923"/>
                  </a:cubicBezTo>
                  <a:cubicBezTo>
                    <a:pt x="1191" y="709"/>
                    <a:pt x="1191" y="364"/>
                    <a:pt x="977" y="161"/>
                  </a:cubicBezTo>
                  <a:cubicBezTo>
                    <a:pt x="870" y="54"/>
                    <a:pt x="730" y="1"/>
                    <a:pt x="5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8" name="Google Shape;10878;p65"/>
            <p:cNvSpPr/>
            <p:nvPr/>
          </p:nvSpPr>
          <p:spPr>
            <a:xfrm>
              <a:off x="13045569" y="3888180"/>
              <a:ext cx="57457" cy="52830"/>
            </a:xfrm>
            <a:custGeom>
              <a:avLst/>
              <a:gdLst/>
              <a:ahLst/>
              <a:cxnLst/>
              <a:rect l="l" t="t" r="r" b="b"/>
              <a:pathLst>
                <a:path w="1192" h="1096" extrusionOk="0">
                  <a:moveTo>
                    <a:pt x="590" y="0"/>
                  </a:moveTo>
                  <a:cubicBezTo>
                    <a:pt x="450" y="0"/>
                    <a:pt x="310" y="54"/>
                    <a:pt x="203" y="161"/>
                  </a:cubicBezTo>
                  <a:cubicBezTo>
                    <a:pt x="1" y="376"/>
                    <a:pt x="1" y="721"/>
                    <a:pt x="203" y="935"/>
                  </a:cubicBezTo>
                  <a:cubicBezTo>
                    <a:pt x="310" y="1042"/>
                    <a:pt x="450" y="1096"/>
                    <a:pt x="590" y="1096"/>
                  </a:cubicBezTo>
                  <a:cubicBezTo>
                    <a:pt x="730" y="1096"/>
                    <a:pt x="870" y="1042"/>
                    <a:pt x="977" y="935"/>
                  </a:cubicBezTo>
                  <a:cubicBezTo>
                    <a:pt x="1191" y="721"/>
                    <a:pt x="1191" y="376"/>
                    <a:pt x="977" y="161"/>
                  </a:cubicBezTo>
                  <a:cubicBezTo>
                    <a:pt x="870" y="54"/>
                    <a:pt x="730" y="0"/>
                    <a:pt x="5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9" name="Google Shape;10879;p65"/>
            <p:cNvSpPr/>
            <p:nvPr/>
          </p:nvSpPr>
          <p:spPr>
            <a:xfrm>
              <a:off x="12913013" y="3965352"/>
              <a:ext cx="129183" cy="129761"/>
            </a:xfrm>
            <a:custGeom>
              <a:avLst/>
              <a:gdLst/>
              <a:ahLst/>
              <a:cxnLst/>
              <a:rect l="l" t="t" r="r" b="b"/>
              <a:pathLst>
                <a:path w="2680" h="2692" fill="none" extrusionOk="0">
                  <a:moveTo>
                    <a:pt x="0" y="2573"/>
                  </a:moveTo>
                  <a:cubicBezTo>
                    <a:pt x="0" y="2573"/>
                    <a:pt x="1215" y="2692"/>
                    <a:pt x="1953" y="1953"/>
                  </a:cubicBezTo>
                  <a:cubicBezTo>
                    <a:pt x="2679" y="1215"/>
                    <a:pt x="2560" y="1"/>
                    <a:pt x="2560" y="1"/>
                  </a:cubicBezTo>
                </a:path>
              </a:pathLst>
            </a:custGeom>
            <a:noFill/>
            <a:ln w="535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0" name="Google Shape;10880;p65"/>
            <p:cNvSpPr/>
            <p:nvPr/>
          </p:nvSpPr>
          <p:spPr>
            <a:xfrm>
              <a:off x="12949164" y="4003962"/>
              <a:ext cx="43093" cy="39237"/>
            </a:xfrm>
            <a:custGeom>
              <a:avLst/>
              <a:gdLst/>
              <a:ahLst/>
              <a:cxnLst/>
              <a:rect l="l" t="t" r="r" b="b"/>
              <a:pathLst>
                <a:path w="894" h="814" extrusionOk="0">
                  <a:moveTo>
                    <a:pt x="447" y="1"/>
                  </a:moveTo>
                  <a:cubicBezTo>
                    <a:pt x="343" y="1"/>
                    <a:pt x="239" y="39"/>
                    <a:pt x="155" y="117"/>
                  </a:cubicBezTo>
                  <a:cubicBezTo>
                    <a:pt x="1" y="271"/>
                    <a:pt x="1" y="533"/>
                    <a:pt x="155" y="688"/>
                  </a:cubicBezTo>
                  <a:cubicBezTo>
                    <a:pt x="239" y="771"/>
                    <a:pt x="343" y="813"/>
                    <a:pt x="447" y="813"/>
                  </a:cubicBezTo>
                  <a:cubicBezTo>
                    <a:pt x="551" y="813"/>
                    <a:pt x="655" y="771"/>
                    <a:pt x="739" y="688"/>
                  </a:cubicBezTo>
                  <a:cubicBezTo>
                    <a:pt x="893" y="533"/>
                    <a:pt x="893" y="271"/>
                    <a:pt x="739" y="117"/>
                  </a:cubicBezTo>
                  <a:cubicBezTo>
                    <a:pt x="655" y="39"/>
                    <a:pt x="551" y="1"/>
                    <a:pt x="44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81" name="Google Shape;10881;p65"/>
          <p:cNvGrpSpPr/>
          <p:nvPr/>
        </p:nvGrpSpPr>
        <p:grpSpPr>
          <a:xfrm>
            <a:off x="4854017" y="809151"/>
            <a:ext cx="514163" cy="798565"/>
            <a:chOff x="11189541" y="3520590"/>
            <a:chExt cx="674401" cy="1047435"/>
          </a:xfrm>
        </p:grpSpPr>
        <p:sp>
          <p:nvSpPr>
            <p:cNvPr id="10882" name="Google Shape;10882;p65"/>
            <p:cNvSpPr/>
            <p:nvPr/>
          </p:nvSpPr>
          <p:spPr>
            <a:xfrm>
              <a:off x="11189541" y="3540112"/>
              <a:ext cx="674401" cy="975763"/>
            </a:xfrm>
            <a:custGeom>
              <a:avLst/>
              <a:gdLst/>
              <a:ahLst/>
              <a:cxnLst/>
              <a:rect l="l" t="t" r="r" b="b"/>
              <a:pathLst>
                <a:path w="13991" h="20243" extrusionOk="0">
                  <a:moveTo>
                    <a:pt x="11645" y="5120"/>
                  </a:moveTo>
                  <a:lnTo>
                    <a:pt x="11645" y="5120"/>
                  </a:lnTo>
                  <a:cubicBezTo>
                    <a:pt x="11645" y="5120"/>
                    <a:pt x="11645" y="5120"/>
                    <a:pt x="11645" y="5120"/>
                  </a:cubicBezTo>
                  <a:lnTo>
                    <a:pt x="11645" y="5120"/>
                  </a:lnTo>
                  <a:cubicBezTo>
                    <a:pt x="11645" y="5120"/>
                    <a:pt x="11645" y="5120"/>
                    <a:pt x="11645" y="5120"/>
                  </a:cubicBezTo>
                  <a:cubicBezTo>
                    <a:pt x="11645" y="5120"/>
                    <a:pt x="11645" y="5120"/>
                    <a:pt x="11645" y="5120"/>
                  </a:cubicBezTo>
                  <a:close/>
                  <a:moveTo>
                    <a:pt x="6990" y="0"/>
                  </a:moveTo>
                  <a:cubicBezTo>
                    <a:pt x="6990" y="0"/>
                    <a:pt x="2401" y="5120"/>
                    <a:pt x="2323" y="5120"/>
                  </a:cubicBezTo>
                  <a:cubicBezTo>
                    <a:pt x="2323" y="5120"/>
                    <a:pt x="2323" y="5120"/>
                    <a:pt x="2323" y="5120"/>
                  </a:cubicBezTo>
                  <a:cubicBezTo>
                    <a:pt x="2192" y="5965"/>
                    <a:pt x="1" y="20241"/>
                    <a:pt x="1" y="20241"/>
                  </a:cubicBezTo>
                  <a:lnTo>
                    <a:pt x="13990" y="20241"/>
                  </a:lnTo>
                  <a:cubicBezTo>
                    <a:pt x="13948" y="20100"/>
                    <a:pt x="11952" y="6947"/>
                    <a:pt x="11645" y="5120"/>
                  </a:cubicBezTo>
                  <a:lnTo>
                    <a:pt x="11645" y="5120"/>
                  </a:lnTo>
                  <a:cubicBezTo>
                    <a:pt x="11613" y="5093"/>
                    <a:pt x="6990" y="0"/>
                    <a:pt x="6990" y="0"/>
                  </a:cubicBezTo>
                  <a:close/>
                  <a:moveTo>
                    <a:pt x="13990" y="20241"/>
                  </a:moveTo>
                  <a:cubicBezTo>
                    <a:pt x="13990" y="20242"/>
                    <a:pt x="13991" y="20242"/>
                    <a:pt x="13991" y="20242"/>
                  </a:cubicBezTo>
                  <a:cubicBezTo>
                    <a:pt x="13991" y="20242"/>
                    <a:pt x="13991" y="20242"/>
                    <a:pt x="13991" y="2024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3" name="Google Shape;10883;p65"/>
            <p:cNvSpPr/>
            <p:nvPr/>
          </p:nvSpPr>
          <p:spPr>
            <a:xfrm>
              <a:off x="11189541" y="4515726"/>
              <a:ext cx="673823" cy="52300"/>
            </a:xfrm>
            <a:custGeom>
              <a:avLst/>
              <a:gdLst/>
              <a:ahLst/>
              <a:cxnLst/>
              <a:rect l="l" t="t" r="r" b="b"/>
              <a:pathLst>
                <a:path w="13979" h="1085" extrusionOk="0">
                  <a:moveTo>
                    <a:pt x="1" y="1"/>
                  </a:moveTo>
                  <a:lnTo>
                    <a:pt x="1" y="1084"/>
                  </a:lnTo>
                  <a:lnTo>
                    <a:pt x="13979" y="1084"/>
                  </a:lnTo>
                  <a:lnTo>
                    <a:pt x="1397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4" name="Google Shape;10884;p65"/>
            <p:cNvSpPr/>
            <p:nvPr/>
          </p:nvSpPr>
          <p:spPr>
            <a:xfrm>
              <a:off x="11206797" y="3789173"/>
              <a:ext cx="639358" cy="614726"/>
            </a:xfrm>
            <a:custGeom>
              <a:avLst/>
              <a:gdLst/>
              <a:ahLst/>
              <a:cxnLst/>
              <a:rect l="l" t="t" r="r" b="b"/>
              <a:pathLst>
                <a:path w="13264" h="12753" extrusionOk="0">
                  <a:moveTo>
                    <a:pt x="1977" y="1"/>
                  </a:moveTo>
                  <a:lnTo>
                    <a:pt x="0" y="12752"/>
                  </a:lnTo>
                  <a:lnTo>
                    <a:pt x="13264" y="12752"/>
                  </a:lnTo>
                  <a:lnTo>
                    <a:pt x="1129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5" name="Google Shape;10885;p65"/>
            <p:cNvSpPr/>
            <p:nvPr/>
          </p:nvSpPr>
          <p:spPr>
            <a:xfrm>
              <a:off x="11397871" y="3520590"/>
              <a:ext cx="257739" cy="76931"/>
            </a:xfrm>
            <a:custGeom>
              <a:avLst/>
              <a:gdLst/>
              <a:ahLst/>
              <a:cxnLst/>
              <a:rect l="l" t="t" r="r" b="b"/>
              <a:pathLst>
                <a:path w="5347" h="1596" extrusionOk="0">
                  <a:moveTo>
                    <a:pt x="370" y="1"/>
                  </a:moveTo>
                  <a:cubicBezTo>
                    <a:pt x="156" y="1"/>
                    <a:pt x="1" y="167"/>
                    <a:pt x="1" y="370"/>
                  </a:cubicBezTo>
                  <a:lnTo>
                    <a:pt x="1" y="1227"/>
                  </a:lnTo>
                  <a:cubicBezTo>
                    <a:pt x="1" y="1429"/>
                    <a:pt x="156" y="1596"/>
                    <a:pt x="370" y="1596"/>
                  </a:cubicBezTo>
                  <a:lnTo>
                    <a:pt x="4966" y="1596"/>
                  </a:lnTo>
                  <a:cubicBezTo>
                    <a:pt x="5180" y="1596"/>
                    <a:pt x="5347" y="1429"/>
                    <a:pt x="5347" y="1227"/>
                  </a:cubicBezTo>
                  <a:lnTo>
                    <a:pt x="5347" y="370"/>
                  </a:lnTo>
                  <a:cubicBezTo>
                    <a:pt x="5347" y="167"/>
                    <a:pt x="5180" y="1"/>
                    <a:pt x="49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6" name="Google Shape;10886;p65"/>
            <p:cNvSpPr/>
            <p:nvPr/>
          </p:nvSpPr>
          <p:spPr>
            <a:xfrm>
              <a:off x="11295152" y="3789173"/>
              <a:ext cx="462648" cy="39671"/>
            </a:xfrm>
            <a:custGeom>
              <a:avLst/>
              <a:gdLst/>
              <a:ahLst/>
              <a:cxnLst/>
              <a:rect l="l" t="t" r="r" b="b"/>
              <a:pathLst>
                <a:path w="9598" h="823" extrusionOk="0">
                  <a:moveTo>
                    <a:pt x="132" y="1"/>
                  </a:moveTo>
                  <a:lnTo>
                    <a:pt x="1" y="822"/>
                  </a:lnTo>
                  <a:lnTo>
                    <a:pt x="9597" y="822"/>
                  </a:lnTo>
                  <a:lnTo>
                    <a:pt x="946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7" name="Google Shape;10887;p65"/>
            <p:cNvSpPr/>
            <p:nvPr/>
          </p:nvSpPr>
          <p:spPr>
            <a:xfrm>
              <a:off x="11364611" y="4215570"/>
              <a:ext cx="51095" cy="51143"/>
            </a:xfrm>
            <a:custGeom>
              <a:avLst/>
              <a:gdLst/>
              <a:ahLst/>
              <a:cxnLst/>
              <a:rect l="l" t="t" r="r" b="b"/>
              <a:pathLst>
                <a:path w="1060" h="1061" extrusionOk="0">
                  <a:moveTo>
                    <a:pt x="536" y="1"/>
                  </a:moveTo>
                  <a:cubicBezTo>
                    <a:pt x="250" y="1"/>
                    <a:pt x="12" y="227"/>
                    <a:pt x="0" y="513"/>
                  </a:cubicBezTo>
                  <a:cubicBezTo>
                    <a:pt x="0" y="811"/>
                    <a:pt x="227" y="1049"/>
                    <a:pt x="512" y="1061"/>
                  </a:cubicBezTo>
                  <a:cubicBezTo>
                    <a:pt x="798" y="1061"/>
                    <a:pt x="1048" y="834"/>
                    <a:pt x="1048" y="549"/>
                  </a:cubicBezTo>
                  <a:cubicBezTo>
                    <a:pt x="1060" y="251"/>
                    <a:pt x="834" y="13"/>
                    <a:pt x="5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8" name="Google Shape;10888;p65"/>
            <p:cNvSpPr/>
            <p:nvPr/>
          </p:nvSpPr>
          <p:spPr>
            <a:xfrm>
              <a:off x="11636617" y="4215570"/>
              <a:ext cx="51721" cy="51143"/>
            </a:xfrm>
            <a:custGeom>
              <a:avLst/>
              <a:gdLst/>
              <a:ahLst/>
              <a:cxnLst/>
              <a:rect l="l" t="t" r="r" b="b"/>
              <a:pathLst>
                <a:path w="1073" h="1061" extrusionOk="0">
                  <a:moveTo>
                    <a:pt x="549" y="1"/>
                  </a:moveTo>
                  <a:cubicBezTo>
                    <a:pt x="263" y="1"/>
                    <a:pt x="25" y="227"/>
                    <a:pt x="13" y="513"/>
                  </a:cubicBezTo>
                  <a:cubicBezTo>
                    <a:pt x="1" y="811"/>
                    <a:pt x="239" y="1049"/>
                    <a:pt x="525" y="1061"/>
                  </a:cubicBezTo>
                  <a:cubicBezTo>
                    <a:pt x="811" y="1061"/>
                    <a:pt x="1061" y="834"/>
                    <a:pt x="1061" y="549"/>
                  </a:cubicBezTo>
                  <a:cubicBezTo>
                    <a:pt x="1072" y="251"/>
                    <a:pt x="846" y="13"/>
                    <a:pt x="5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9" name="Google Shape;10889;p65"/>
            <p:cNvSpPr/>
            <p:nvPr/>
          </p:nvSpPr>
          <p:spPr>
            <a:xfrm>
              <a:off x="11439807" y="4267821"/>
              <a:ext cx="173336" cy="55144"/>
            </a:xfrm>
            <a:custGeom>
              <a:avLst/>
              <a:gdLst/>
              <a:ahLst/>
              <a:cxnLst/>
              <a:rect l="l" t="t" r="r" b="b"/>
              <a:pathLst>
                <a:path w="3596" h="1144" fill="none" extrusionOk="0">
                  <a:moveTo>
                    <a:pt x="0" y="0"/>
                  </a:moveTo>
                  <a:cubicBezTo>
                    <a:pt x="0" y="0"/>
                    <a:pt x="774" y="1143"/>
                    <a:pt x="1798" y="1143"/>
                  </a:cubicBezTo>
                  <a:cubicBezTo>
                    <a:pt x="2822" y="1143"/>
                    <a:pt x="3596" y="0"/>
                    <a:pt x="3596" y="0"/>
                  </a:cubicBezTo>
                </a:path>
              </a:pathLst>
            </a:custGeom>
            <a:noFill/>
            <a:ln w="11300" cap="rnd" cmpd="sng">
              <a:solidFill>
                <a:schemeClr val="lt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0" name="Google Shape;10890;p65"/>
            <p:cNvSpPr/>
            <p:nvPr/>
          </p:nvSpPr>
          <p:spPr>
            <a:xfrm>
              <a:off x="11506953" y="4219041"/>
              <a:ext cx="35622" cy="46515"/>
            </a:xfrm>
            <a:custGeom>
              <a:avLst/>
              <a:gdLst/>
              <a:ahLst/>
              <a:cxnLst/>
              <a:rect l="l" t="t" r="r" b="b"/>
              <a:pathLst>
                <a:path w="739" h="965" extrusionOk="0">
                  <a:moveTo>
                    <a:pt x="369" y="0"/>
                  </a:moveTo>
                  <a:cubicBezTo>
                    <a:pt x="167" y="0"/>
                    <a:pt x="0" y="155"/>
                    <a:pt x="0" y="369"/>
                  </a:cubicBezTo>
                  <a:lnTo>
                    <a:pt x="0" y="596"/>
                  </a:lnTo>
                  <a:cubicBezTo>
                    <a:pt x="0" y="798"/>
                    <a:pt x="167" y="965"/>
                    <a:pt x="369" y="965"/>
                  </a:cubicBezTo>
                  <a:cubicBezTo>
                    <a:pt x="572" y="965"/>
                    <a:pt x="726" y="798"/>
                    <a:pt x="738" y="596"/>
                  </a:cubicBezTo>
                  <a:lnTo>
                    <a:pt x="738" y="369"/>
                  </a:lnTo>
                  <a:cubicBezTo>
                    <a:pt x="726" y="155"/>
                    <a:pt x="572" y="0"/>
                    <a:pt x="36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Shape 10894"/>
        <p:cNvGrpSpPr/>
        <p:nvPr/>
      </p:nvGrpSpPr>
      <p:grpSpPr>
        <a:xfrm>
          <a:off x="0" y="0"/>
          <a:ext cx="0" cy="0"/>
          <a:chOff x="0" y="0"/>
          <a:chExt cx="0" cy="0"/>
        </a:xfrm>
      </p:grpSpPr>
      <p:grpSp>
        <p:nvGrpSpPr>
          <p:cNvPr id="10895" name="Google Shape;10895;p66"/>
          <p:cNvGrpSpPr/>
          <p:nvPr/>
        </p:nvGrpSpPr>
        <p:grpSpPr>
          <a:xfrm>
            <a:off x="-42500" y="1388908"/>
            <a:ext cx="1409581" cy="987005"/>
            <a:chOff x="-42500" y="1388908"/>
            <a:chExt cx="1409581" cy="987005"/>
          </a:xfrm>
        </p:grpSpPr>
        <p:sp>
          <p:nvSpPr>
            <p:cNvPr id="10896" name="Google Shape;10896;p66"/>
            <p:cNvSpPr/>
            <p:nvPr/>
          </p:nvSpPr>
          <p:spPr>
            <a:xfrm>
              <a:off x="-42500" y="1472196"/>
              <a:ext cx="1392312" cy="903716"/>
            </a:xfrm>
            <a:custGeom>
              <a:avLst/>
              <a:gdLst/>
              <a:ahLst/>
              <a:cxnLst/>
              <a:rect l="l" t="t" r="r" b="b"/>
              <a:pathLst>
                <a:path w="43300" h="28105" extrusionOk="0">
                  <a:moveTo>
                    <a:pt x="22225" y="0"/>
                  </a:moveTo>
                  <a:cubicBezTo>
                    <a:pt x="21628" y="0"/>
                    <a:pt x="21014" y="153"/>
                    <a:pt x="20463" y="380"/>
                  </a:cubicBezTo>
                  <a:cubicBezTo>
                    <a:pt x="17629" y="1523"/>
                    <a:pt x="15700" y="4333"/>
                    <a:pt x="15034" y="7321"/>
                  </a:cubicBezTo>
                  <a:cubicBezTo>
                    <a:pt x="14367" y="10274"/>
                    <a:pt x="14772" y="13369"/>
                    <a:pt x="15534" y="16286"/>
                  </a:cubicBezTo>
                  <a:cubicBezTo>
                    <a:pt x="13974" y="17215"/>
                    <a:pt x="12426" y="18180"/>
                    <a:pt x="10914" y="19192"/>
                  </a:cubicBezTo>
                  <a:cubicBezTo>
                    <a:pt x="10081" y="19763"/>
                    <a:pt x="9247" y="20346"/>
                    <a:pt x="8426" y="20942"/>
                  </a:cubicBezTo>
                  <a:cubicBezTo>
                    <a:pt x="9866" y="19311"/>
                    <a:pt x="10640" y="17965"/>
                    <a:pt x="11295" y="16191"/>
                  </a:cubicBezTo>
                  <a:cubicBezTo>
                    <a:pt x="11807" y="14786"/>
                    <a:pt x="12117" y="13203"/>
                    <a:pt x="11545" y="11703"/>
                  </a:cubicBezTo>
                  <a:cubicBezTo>
                    <a:pt x="11046" y="10366"/>
                    <a:pt x="9640" y="9208"/>
                    <a:pt x="8261" y="9208"/>
                  </a:cubicBezTo>
                  <a:cubicBezTo>
                    <a:pt x="8093" y="9208"/>
                    <a:pt x="7925" y="9226"/>
                    <a:pt x="7759" y="9262"/>
                  </a:cubicBezTo>
                  <a:cubicBezTo>
                    <a:pt x="7176" y="9405"/>
                    <a:pt x="6652" y="9726"/>
                    <a:pt x="6247" y="10167"/>
                  </a:cubicBezTo>
                  <a:cubicBezTo>
                    <a:pt x="5044" y="11381"/>
                    <a:pt x="4509" y="13143"/>
                    <a:pt x="4532" y="14917"/>
                  </a:cubicBezTo>
                  <a:cubicBezTo>
                    <a:pt x="4568" y="16691"/>
                    <a:pt x="5116" y="18465"/>
                    <a:pt x="5878" y="20156"/>
                  </a:cubicBezTo>
                  <a:cubicBezTo>
                    <a:pt x="6175" y="20811"/>
                    <a:pt x="6521" y="21466"/>
                    <a:pt x="7056" y="21954"/>
                  </a:cubicBezTo>
                  <a:cubicBezTo>
                    <a:pt x="6616" y="22299"/>
                    <a:pt x="6152" y="22632"/>
                    <a:pt x="5711" y="22978"/>
                  </a:cubicBezTo>
                  <a:cubicBezTo>
                    <a:pt x="4020" y="24287"/>
                    <a:pt x="2389" y="25657"/>
                    <a:pt x="794" y="27085"/>
                  </a:cubicBezTo>
                  <a:cubicBezTo>
                    <a:pt x="603" y="27264"/>
                    <a:pt x="401" y="27443"/>
                    <a:pt x="198" y="27633"/>
                  </a:cubicBezTo>
                  <a:cubicBezTo>
                    <a:pt x="0" y="27813"/>
                    <a:pt x="176" y="28104"/>
                    <a:pt x="383" y="28104"/>
                  </a:cubicBezTo>
                  <a:cubicBezTo>
                    <a:pt x="436" y="28104"/>
                    <a:pt x="492" y="28085"/>
                    <a:pt x="544" y="28038"/>
                  </a:cubicBezTo>
                  <a:cubicBezTo>
                    <a:pt x="2115" y="26597"/>
                    <a:pt x="3747" y="25204"/>
                    <a:pt x="5413" y="23871"/>
                  </a:cubicBezTo>
                  <a:cubicBezTo>
                    <a:pt x="6283" y="23180"/>
                    <a:pt x="7164" y="22513"/>
                    <a:pt x="8068" y="21859"/>
                  </a:cubicBezTo>
                  <a:cubicBezTo>
                    <a:pt x="10426" y="25216"/>
                    <a:pt x="15010" y="27264"/>
                    <a:pt x="18177" y="27490"/>
                  </a:cubicBezTo>
                  <a:cubicBezTo>
                    <a:pt x="18423" y="27507"/>
                    <a:pt x="18670" y="27518"/>
                    <a:pt x="18917" y="27518"/>
                  </a:cubicBezTo>
                  <a:cubicBezTo>
                    <a:pt x="19532" y="27518"/>
                    <a:pt x="20144" y="27449"/>
                    <a:pt x="20713" y="27228"/>
                  </a:cubicBezTo>
                  <a:cubicBezTo>
                    <a:pt x="21523" y="26931"/>
                    <a:pt x="22237" y="26312"/>
                    <a:pt x="22487" y="25490"/>
                  </a:cubicBezTo>
                  <a:cubicBezTo>
                    <a:pt x="22820" y="24407"/>
                    <a:pt x="22249" y="23228"/>
                    <a:pt x="21463" y="22394"/>
                  </a:cubicBezTo>
                  <a:cubicBezTo>
                    <a:pt x="20153" y="20989"/>
                    <a:pt x="18260" y="20251"/>
                    <a:pt x="16379" y="19858"/>
                  </a:cubicBezTo>
                  <a:cubicBezTo>
                    <a:pt x="15486" y="19677"/>
                    <a:pt x="14570" y="19562"/>
                    <a:pt x="13657" y="19562"/>
                  </a:cubicBezTo>
                  <a:cubicBezTo>
                    <a:pt x="13073" y="19562"/>
                    <a:pt x="12490" y="19609"/>
                    <a:pt x="11914" y="19715"/>
                  </a:cubicBezTo>
                  <a:cubicBezTo>
                    <a:pt x="11438" y="19799"/>
                    <a:pt x="10962" y="19930"/>
                    <a:pt x="10509" y="20108"/>
                  </a:cubicBezTo>
                  <a:lnTo>
                    <a:pt x="10569" y="20073"/>
                  </a:lnTo>
                  <a:cubicBezTo>
                    <a:pt x="12331" y="18858"/>
                    <a:pt x="14129" y="17715"/>
                    <a:pt x="15962" y="16632"/>
                  </a:cubicBezTo>
                  <a:cubicBezTo>
                    <a:pt x="16617" y="16251"/>
                    <a:pt x="17284" y="15882"/>
                    <a:pt x="17951" y="15513"/>
                  </a:cubicBezTo>
                  <a:cubicBezTo>
                    <a:pt x="19296" y="17501"/>
                    <a:pt x="20987" y="19239"/>
                    <a:pt x="22916" y="20656"/>
                  </a:cubicBezTo>
                  <a:cubicBezTo>
                    <a:pt x="24981" y="22163"/>
                    <a:pt x="27487" y="23158"/>
                    <a:pt x="30039" y="23158"/>
                  </a:cubicBezTo>
                  <a:cubicBezTo>
                    <a:pt x="30208" y="23158"/>
                    <a:pt x="30378" y="23153"/>
                    <a:pt x="30547" y="23144"/>
                  </a:cubicBezTo>
                  <a:cubicBezTo>
                    <a:pt x="31345" y="23097"/>
                    <a:pt x="32155" y="22942"/>
                    <a:pt x="32845" y="22549"/>
                  </a:cubicBezTo>
                  <a:cubicBezTo>
                    <a:pt x="33548" y="22168"/>
                    <a:pt x="34119" y="21513"/>
                    <a:pt x="34274" y="20727"/>
                  </a:cubicBezTo>
                  <a:cubicBezTo>
                    <a:pt x="34524" y="19537"/>
                    <a:pt x="33762" y="18358"/>
                    <a:pt x="32833" y="17572"/>
                  </a:cubicBezTo>
                  <a:cubicBezTo>
                    <a:pt x="30917" y="15941"/>
                    <a:pt x="28297" y="15441"/>
                    <a:pt x="25785" y="15203"/>
                  </a:cubicBezTo>
                  <a:cubicBezTo>
                    <a:pt x="23773" y="15012"/>
                    <a:pt x="21022" y="14846"/>
                    <a:pt x="19153" y="14846"/>
                  </a:cubicBezTo>
                  <a:cubicBezTo>
                    <a:pt x="19963" y="14417"/>
                    <a:pt x="20772" y="13989"/>
                    <a:pt x="21594" y="13572"/>
                  </a:cubicBezTo>
                  <a:cubicBezTo>
                    <a:pt x="22416" y="13167"/>
                    <a:pt x="23225" y="12774"/>
                    <a:pt x="24059" y="12381"/>
                  </a:cubicBezTo>
                  <a:cubicBezTo>
                    <a:pt x="26806" y="12933"/>
                    <a:pt x="30771" y="13341"/>
                    <a:pt x="33678" y="13341"/>
                  </a:cubicBezTo>
                  <a:cubicBezTo>
                    <a:pt x="33907" y="13341"/>
                    <a:pt x="34130" y="13339"/>
                    <a:pt x="34346" y="13334"/>
                  </a:cubicBezTo>
                  <a:cubicBezTo>
                    <a:pt x="36596" y="13286"/>
                    <a:pt x="38918" y="13012"/>
                    <a:pt x="40918" y="11965"/>
                  </a:cubicBezTo>
                  <a:cubicBezTo>
                    <a:pt x="41858" y="11464"/>
                    <a:pt x="42763" y="10726"/>
                    <a:pt x="43037" y="9690"/>
                  </a:cubicBezTo>
                  <a:cubicBezTo>
                    <a:pt x="43299" y="8666"/>
                    <a:pt x="42870" y="7559"/>
                    <a:pt x="42204" y="6726"/>
                  </a:cubicBezTo>
                  <a:cubicBezTo>
                    <a:pt x="41418" y="5773"/>
                    <a:pt x="40346" y="5095"/>
                    <a:pt x="39144" y="4809"/>
                  </a:cubicBezTo>
                  <a:cubicBezTo>
                    <a:pt x="38647" y="4690"/>
                    <a:pt x="38140" y="4642"/>
                    <a:pt x="37631" y="4642"/>
                  </a:cubicBezTo>
                  <a:cubicBezTo>
                    <a:pt x="37018" y="4642"/>
                    <a:pt x="36403" y="4711"/>
                    <a:pt x="35798" y="4809"/>
                  </a:cubicBezTo>
                  <a:cubicBezTo>
                    <a:pt x="31226" y="5595"/>
                    <a:pt x="27107" y="8047"/>
                    <a:pt x="24249" y="11714"/>
                  </a:cubicBezTo>
                  <a:cubicBezTo>
                    <a:pt x="23523" y="12048"/>
                    <a:pt x="22797" y="12381"/>
                    <a:pt x="22070" y="12738"/>
                  </a:cubicBezTo>
                  <a:cubicBezTo>
                    <a:pt x="20796" y="13369"/>
                    <a:pt x="19546" y="14024"/>
                    <a:pt x="18284" y="14715"/>
                  </a:cubicBezTo>
                  <a:cubicBezTo>
                    <a:pt x="20463" y="13108"/>
                    <a:pt x="22523" y="10952"/>
                    <a:pt x="23678" y="8940"/>
                  </a:cubicBezTo>
                  <a:cubicBezTo>
                    <a:pt x="24785" y="7000"/>
                    <a:pt x="25559" y="4714"/>
                    <a:pt x="25047" y="2535"/>
                  </a:cubicBezTo>
                  <a:cubicBezTo>
                    <a:pt x="24844" y="1678"/>
                    <a:pt x="24404" y="820"/>
                    <a:pt x="23642" y="368"/>
                  </a:cubicBezTo>
                  <a:cubicBezTo>
                    <a:pt x="23213" y="107"/>
                    <a:pt x="22725" y="0"/>
                    <a:pt x="22225" y="0"/>
                  </a:cubicBezTo>
                  <a:close/>
                </a:path>
              </a:pathLst>
            </a:custGeom>
            <a:solidFill>
              <a:srgbClr val="8A8A8A">
                <a:alpha val="40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7" name="Google Shape;10897;p66"/>
            <p:cNvSpPr/>
            <p:nvPr/>
          </p:nvSpPr>
          <p:spPr>
            <a:xfrm>
              <a:off x="21011" y="1702767"/>
              <a:ext cx="884359" cy="559497"/>
            </a:xfrm>
            <a:custGeom>
              <a:avLst/>
              <a:gdLst/>
              <a:ahLst/>
              <a:cxnLst/>
              <a:rect l="l" t="t" r="r" b="b"/>
              <a:pathLst>
                <a:path w="27503" h="17400" extrusionOk="0">
                  <a:moveTo>
                    <a:pt x="27123" y="0"/>
                  </a:moveTo>
                  <a:cubicBezTo>
                    <a:pt x="27092" y="0"/>
                    <a:pt x="27059" y="6"/>
                    <a:pt x="27025" y="20"/>
                  </a:cubicBezTo>
                  <a:cubicBezTo>
                    <a:pt x="25096" y="794"/>
                    <a:pt x="23203" y="1639"/>
                    <a:pt x="21333" y="2544"/>
                  </a:cubicBezTo>
                  <a:cubicBezTo>
                    <a:pt x="19476" y="3461"/>
                    <a:pt x="17643" y="4437"/>
                    <a:pt x="15845" y="5473"/>
                  </a:cubicBezTo>
                  <a:cubicBezTo>
                    <a:pt x="14047" y="6521"/>
                    <a:pt x="12285" y="7616"/>
                    <a:pt x="10558" y="8783"/>
                  </a:cubicBezTo>
                  <a:cubicBezTo>
                    <a:pt x="8832" y="9938"/>
                    <a:pt x="7153" y="11164"/>
                    <a:pt x="5522" y="12438"/>
                  </a:cubicBezTo>
                  <a:cubicBezTo>
                    <a:pt x="3891" y="13712"/>
                    <a:pt x="2307" y="15034"/>
                    <a:pt x="771" y="16415"/>
                  </a:cubicBezTo>
                  <a:cubicBezTo>
                    <a:pt x="581" y="16594"/>
                    <a:pt x="390" y="16760"/>
                    <a:pt x="188" y="16939"/>
                  </a:cubicBezTo>
                  <a:cubicBezTo>
                    <a:pt x="0" y="17117"/>
                    <a:pt x="161" y="17400"/>
                    <a:pt x="354" y="17400"/>
                  </a:cubicBezTo>
                  <a:cubicBezTo>
                    <a:pt x="405" y="17400"/>
                    <a:pt x="459" y="17379"/>
                    <a:pt x="509" y="17332"/>
                  </a:cubicBezTo>
                  <a:lnTo>
                    <a:pt x="521" y="17332"/>
                  </a:lnTo>
                  <a:cubicBezTo>
                    <a:pt x="2045" y="15939"/>
                    <a:pt x="3617" y="14605"/>
                    <a:pt x="5236" y="13307"/>
                  </a:cubicBezTo>
                  <a:cubicBezTo>
                    <a:pt x="6855" y="12022"/>
                    <a:pt x="8510" y="10795"/>
                    <a:pt x="10213" y="9628"/>
                  </a:cubicBezTo>
                  <a:cubicBezTo>
                    <a:pt x="11916" y="8462"/>
                    <a:pt x="13654" y="7354"/>
                    <a:pt x="15428" y="6307"/>
                  </a:cubicBezTo>
                  <a:cubicBezTo>
                    <a:pt x="17202" y="5259"/>
                    <a:pt x="19012" y="4271"/>
                    <a:pt x="20881" y="3354"/>
                  </a:cubicBezTo>
                  <a:cubicBezTo>
                    <a:pt x="22727" y="2425"/>
                    <a:pt x="24596" y="1568"/>
                    <a:pt x="26513" y="782"/>
                  </a:cubicBezTo>
                  <a:lnTo>
                    <a:pt x="27239" y="484"/>
                  </a:lnTo>
                  <a:cubicBezTo>
                    <a:pt x="27503" y="368"/>
                    <a:pt x="27365" y="0"/>
                    <a:pt x="27123" y="0"/>
                  </a:cubicBezTo>
                  <a:close/>
                </a:path>
              </a:pathLst>
            </a:custGeom>
            <a:solidFill>
              <a:srgbClr val="5BA1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8" name="Google Shape;10898;p66"/>
            <p:cNvSpPr/>
            <p:nvPr/>
          </p:nvSpPr>
          <p:spPr>
            <a:xfrm>
              <a:off x="760637" y="1533167"/>
              <a:ext cx="606443" cy="270809"/>
            </a:xfrm>
            <a:custGeom>
              <a:avLst/>
              <a:gdLst/>
              <a:ahLst/>
              <a:cxnLst/>
              <a:rect l="l" t="t" r="r" b="b"/>
              <a:pathLst>
                <a:path w="18860" h="8422" extrusionOk="0">
                  <a:moveTo>
                    <a:pt x="13354" y="1"/>
                  </a:moveTo>
                  <a:cubicBezTo>
                    <a:pt x="12767" y="1"/>
                    <a:pt x="12177" y="66"/>
                    <a:pt x="11597" y="163"/>
                  </a:cubicBezTo>
                  <a:cubicBezTo>
                    <a:pt x="6930" y="960"/>
                    <a:pt x="2763" y="3568"/>
                    <a:pt x="0" y="7425"/>
                  </a:cubicBezTo>
                  <a:lnTo>
                    <a:pt x="0" y="7437"/>
                  </a:lnTo>
                  <a:cubicBezTo>
                    <a:pt x="2649" y="8011"/>
                    <a:pt x="6628" y="8421"/>
                    <a:pt x="9527" y="8421"/>
                  </a:cubicBezTo>
                  <a:cubicBezTo>
                    <a:pt x="9756" y="8421"/>
                    <a:pt x="9978" y="8419"/>
                    <a:pt x="10192" y="8414"/>
                  </a:cubicBezTo>
                  <a:cubicBezTo>
                    <a:pt x="12383" y="8354"/>
                    <a:pt x="14609" y="8092"/>
                    <a:pt x="16550" y="7080"/>
                  </a:cubicBezTo>
                  <a:cubicBezTo>
                    <a:pt x="17455" y="6592"/>
                    <a:pt x="18336" y="5889"/>
                    <a:pt x="18598" y="4889"/>
                  </a:cubicBezTo>
                  <a:cubicBezTo>
                    <a:pt x="18860" y="3889"/>
                    <a:pt x="18443" y="2818"/>
                    <a:pt x="17788" y="2020"/>
                  </a:cubicBezTo>
                  <a:cubicBezTo>
                    <a:pt x="17038" y="1091"/>
                    <a:pt x="16002" y="436"/>
                    <a:pt x="14836" y="163"/>
                  </a:cubicBezTo>
                  <a:cubicBezTo>
                    <a:pt x="14349" y="48"/>
                    <a:pt x="13852" y="1"/>
                    <a:pt x="13354"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9" name="Google Shape;10899;p66"/>
            <p:cNvSpPr/>
            <p:nvPr/>
          </p:nvSpPr>
          <p:spPr>
            <a:xfrm>
              <a:off x="566116" y="1850145"/>
              <a:ext cx="527985" cy="258076"/>
            </a:xfrm>
            <a:custGeom>
              <a:avLst/>
              <a:gdLst/>
              <a:ahLst/>
              <a:cxnLst/>
              <a:rect l="l" t="t" r="r" b="b"/>
              <a:pathLst>
                <a:path w="16420" h="8026" extrusionOk="0">
                  <a:moveTo>
                    <a:pt x="1568" y="1"/>
                  </a:moveTo>
                  <a:cubicBezTo>
                    <a:pt x="913" y="1"/>
                    <a:pt x="367" y="21"/>
                    <a:pt x="1" y="69"/>
                  </a:cubicBezTo>
                  <a:cubicBezTo>
                    <a:pt x="1454" y="2271"/>
                    <a:pt x="3073" y="4057"/>
                    <a:pt x="5192" y="5605"/>
                  </a:cubicBezTo>
                  <a:cubicBezTo>
                    <a:pt x="7178" y="7058"/>
                    <a:pt x="9577" y="8026"/>
                    <a:pt x="12024" y="8026"/>
                  </a:cubicBezTo>
                  <a:cubicBezTo>
                    <a:pt x="12203" y="8026"/>
                    <a:pt x="12383" y="8021"/>
                    <a:pt x="12562" y="8010"/>
                  </a:cubicBezTo>
                  <a:cubicBezTo>
                    <a:pt x="13348" y="7962"/>
                    <a:pt x="14122" y="7820"/>
                    <a:pt x="14800" y="7450"/>
                  </a:cubicBezTo>
                  <a:cubicBezTo>
                    <a:pt x="15479" y="7069"/>
                    <a:pt x="16039" y="6438"/>
                    <a:pt x="16182" y="5676"/>
                  </a:cubicBezTo>
                  <a:cubicBezTo>
                    <a:pt x="16420" y="4522"/>
                    <a:pt x="15682" y="3390"/>
                    <a:pt x="14789" y="2628"/>
                  </a:cubicBezTo>
                  <a:cubicBezTo>
                    <a:pt x="12931" y="1057"/>
                    <a:pt x="10395" y="569"/>
                    <a:pt x="7978" y="342"/>
                  </a:cubicBezTo>
                  <a:cubicBezTo>
                    <a:pt x="6027" y="159"/>
                    <a:pt x="3381" y="1"/>
                    <a:pt x="1568"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0" name="Google Shape;10900;p66"/>
            <p:cNvSpPr/>
            <p:nvPr/>
          </p:nvSpPr>
          <p:spPr>
            <a:xfrm>
              <a:off x="467360" y="1388908"/>
              <a:ext cx="348014" cy="509367"/>
            </a:xfrm>
            <a:custGeom>
              <a:avLst/>
              <a:gdLst/>
              <a:ahLst/>
              <a:cxnLst/>
              <a:rect l="l" t="t" r="r" b="b"/>
              <a:pathLst>
                <a:path w="10823" h="15841" extrusionOk="0">
                  <a:moveTo>
                    <a:pt x="7608" y="0"/>
                  </a:moveTo>
                  <a:cubicBezTo>
                    <a:pt x="7030" y="0"/>
                    <a:pt x="6434" y="148"/>
                    <a:pt x="5894" y="362"/>
                  </a:cubicBezTo>
                  <a:cubicBezTo>
                    <a:pt x="3155" y="1470"/>
                    <a:pt x="1298" y="4196"/>
                    <a:pt x="643" y="7077"/>
                  </a:cubicBezTo>
                  <a:cubicBezTo>
                    <a:pt x="0" y="9959"/>
                    <a:pt x="417" y="12983"/>
                    <a:pt x="1155" y="15840"/>
                  </a:cubicBezTo>
                  <a:cubicBezTo>
                    <a:pt x="4072" y="14447"/>
                    <a:pt x="7430" y="11399"/>
                    <a:pt x="9001" y="8637"/>
                  </a:cubicBezTo>
                  <a:cubicBezTo>
                    <a:pt x="10073" y="6768"/>
                    <a:pt x="10823" y="4553"/>
                    <a:pt x="10323" y="2458"/>
                  </a:cubicBezTo>
                  <a:cubicBezTo>
                    <a:pt x="10132" y="1624"/>
                    <a:pt x="9704" y="803"/>
                    <a:pt x="8966" y="350"/>
                  </a:cubicBezTo>
                  <a:cubicBezTo>
                    <a:pt x="8555" y="102"/>
                    <a:pt x="8088" y="0"/>
                    <a:pt x="760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1" name="Google Shape;10901;p66"/>
            <p:cNvSpPr/>
            <p:nvPr/>
          </p:nvSpPr>
          <p:spPr>
            <a:xfrm>
              <a:off x="269783" y="1996623"/>
              <a:ext cx="460202" cy="247497"/>
            </a:xfrm>
            <a:custGeom>
              <a:avLst/>
              <a:gdLst/>
              <a:ahLst/>
              <a:cxnLst/>
              <a:rect l="l" t="t" r="r" b="b"/>
              <a:pathLst>
                <a:path w="14312" h="7697" extrusionOk="0">
                  <a:moveTo>
                    <a:pt x="5433" y="0"/>
                  </a:moveTo>
                  <a:cubicBezTo>
                    <a:pt x="4880" y="0"/>
                    <a:pt x="4329" y="45"/>
                    <a:pt x="3787" y="145"/>
                  </a:cubicBezTo>
                  <a:cubicBezTo>
                    <a:pt x="2358" y="407"/>
                    <a:pt x="977" y="1062"/>
                    <a:pt x="12" y="2145"/>
                  </a:cubicBezTo>
                  <a:lnTo>
                    <a:pt x="1" y="2145"/>
                  </a:lnTo>
                  <a:cubicBezTo>
                    <a:pt x="2263" y="5443"/>
                    <a:pt x="6739" y="7456"/>
                    <a:pt x="9823" y="7670"/>
                  </a:cubicBezTo>
                  <a:cubicBezTo>
                    <a:pt x="10050" y="7686"/>
                    <a:pt x="10279" y="7696"/>
                    <a:pt x="10509" y="7696"/>
                  </a:cubicBezTo>
                  <a:cubicBezTo>
                    <a:pt x="11112" y="7696"/>
                    <a:pt x="11719" y="7627"/>
                    <a:pt x="12288" y="7420"/>
                  </a:cubicBezTo>
                  <a:cubicBezTo>
                    <a:pt x="13062" y="7134"/>
                    <a:pt x="13764" y="6539"/>
                    <a:pt x="14002" y="5741"/>
                  </a:cubicBezTo>
                  <a:cubicBezTo>
                    <a:pt x="14312" y="4681"/>
                    <a:pt x="13764" y="3550"/>
                    <a:pt x="13014" y="2741"/>
                  </a:cubicBezTo>
                  <a:cubicBezTo>
                    <a:pt x="11740" y="1383"/>
                    <a:pt x="9918" y="669"/>
                    <a:pt x="8097" y="300"/>
                  </a:cubicBezTo>
                  <a:cubicBezTo>
                    <a:pt x="7222" y="116"/>
                    <a:pt x="6325" y="0"/>
                    <a:pt x="543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2" name="Google Shape;10902;p66"/>
            <p:cNvSpPr/>
            <p:nvPr/>
          </p:nvSpPr>
          <p:spPr>
            <a:xfrm>
              <a:off x="161444" y="1674822"/>
              <a:ext cx="236629" cy="402645"/>
            </a:xfrm>
            <a:custGeom>
              <a:avLst/>
              <a:gdLst/>
              <a:ahLst/>
              <a:cxnLst/>
              <a:rect l="l" t="t" r="r" b="b"/>
              <a:pathLst>
                <a:path w="7359" h="12522" extrusionOk="0">
                  <a:moveTo>
                    <a:pt x="3641" y="1"/>
                  </a:moveTo>
                  <a:cubicBezTo>
                    <a:pt x="3474" y="1"/>
                    <a:pt x="3308" y="19"/>
                    <a:pt x="3143" y="56"/>
                  </a:cubicBezTo>
                  <a:cubicBezTo>
                    <a:pt x="2584" y="199"/>
                    <a:pt x="2072" y="496"/>
                    <a:pt x="1691" y="925"/>
                  </a:cubicBezTo>
                  <a:cubicBezTo>
                    <a:pt x="524" y="2104"/>
                    <a:pt x="0" y="3806"/>
                    <a:pt x="36" y="5521"/>
                  </a:cubicBezTo>
                  <a:cubicBezTo>
                    <a:pt x="60" y="7223"/>
                    <a:pt x="595" y="8950"/>
                    <a:pt x="1334" y="10581"/>
                  </a:cubicBezTo>
                  <a:cubicBezTo>
                    <a:pt x="1643" y="11307"/>
                    <a:pt x="2024" y="12033"/>
                    <a:pt x="2667" y="12521"/>
                  </a:cubicBezTo>
                  <a:cubicBezTo>
                    <a:pt x="4810" y="10378"/>
                    <a:pt x="5775" y="8866"/>
                    <a:pt x="6560" y="6747"/>
                  </a:cubicBezTo>
                  <a:cubicBezTo>
                    <a:pt x="7060" y="5390"/>
                    <a:pt x="7358" y="3854"/>
                    <a:pt x="6810" y="2413"/>
                  </a:cubicBezTo>
                  <a:cubicBezTo>
                    <a:pt x="6324" y="1122"/>
                    <a:pt x="4972" y="1"/>
                    <a:pt x="364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3" name="Google Shape;10903;p66"/>
            <p:cNvSpPr/>
            <p:nvPr/>
          </p:nvSpPr>
          <p:spPr>
            <a:xfrm>
              <a:off x="781443" y="1645590"/>
              <a:ext cx="504866" cy="114826"/>
            </a:xfrm>
            <a:custGeom>
              <a:avLst/>
              <a:gdLst/>
              <a:ahLst/>
              <a:cxnLst/>
              <a:rect l="l" t="t" r="r" b="b"/>
              <a:pathLst>
                <a:path w="15701" h="3571" extrusionOk="0">
                  <a:moveTo>
                    <a:pt x="15534" y="0"/>
                  </a:moveTo>
                  <a:cubicBezTo>
                    <a:pt x="15248" y="0"/>
                    <a:pt x="14962" y="12"/>
                    <a:pt x="14677" y="24"/>
                  </a:cubicBezTo>
                  <a:cubicBezTo>
                    <a:pt x="13903" y="60"/>
                    <a:pt x="13129" y="119"/>
                    <a:pt x="12355" y="203"/>
                  </a:cubicBezTo>
                  <a:cubicBezTo>
                    <a:pt x="11224" y="322"/>
                    <a:pt x="10093" y="477"/>
                    <a:pt x="8974" y="679"/>
                  </a:cubicBezTo>
                  <a:cubicBezTo>
                    <a:pt x="7616" y="917"/>
                    <a:pt x="6283" y="1215"/>
                    <a:pt x="4961" y="1596"/>
                  </a:cubicBezTo>
                  <a:cubicBezTo>
                    <a:pt x="3497" y="2001"/>
                    <a:pt x="2056" y="2501"/>
                    <a:pt x="663" y="3108"/>
                  </a:cubicBezTo>
                  <a:cubicBezTo>
                    <a:pt x="484" y="3179"/>
                    <a:pt x="294" y="3263"/>
                    <a:pt x="115" y="3346"/>
                  </a:cubicBezTo>
                  <a:cubicBezTo>
                    <a:pt x="0" y="3398"/>
                    <a:pt x="51" y="3571"/>
                    <a:pt x="154" y="3571"/>
                  </a:cubicBezTo>
                  <a:cubicBezTo>
                    <a:pt x="168" y="3571"/>
                    <a:pt x="183" y="3567"/>
                    <a:pt x="199" y="3560"/>
                  </a:cubicBezTo>
                  <a:cubicBezTo>
                    <a:pt x="1580" y="2929"/>
                    <a:pt x="3009" y="2393"/>
                    <a:pt x="4473" y="1965"/>
                  </a:cubicBezTo>
                  <a:cubicBezTo>
                    <a:pt x="5818" y="1560"/>
                    <a:pt x="7188" y="1227"/>
                    <a:pt x="8569" y="977"/>
                  </a:cubicBezTo>
                  <a:cubicBezTo>
                    <a:pt x="9712" y="762"/>
                    <a:pt x="10867" y="584"/>
                    <a:pt x="12022" y="453"/>
                  </a:cubicBezTo>
                  <a:cubicBezTo>
                    <a:pt x="12843" y="369"/>
                    <a:pt x="13665" y="298"/>
                    <a:pt x="14474" y="262"/>
                  </a:cubicBezTo>
                  <a:cubicBezTo>
                    <a:pt x="14724" y="238"/>
                    <a:pt x="14962" y="238"/>
                    <a:pt x="15212" y="226"/>
                  </a:cubicBezTo>
                  <a:lnTo>
                    <a:pt x="15558" y="226"/>
                  </a:lnTo>
                  <a:cubicBezTo>
                    <a:pt x="15701" y="226"/>
                    <a:pt x="15677" y="12"/>
                    <a:pt x="15534" y="12"/>
                  </a:cubicBezTo>
                  <a:lnTo>
                    <a:pt x="15534"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4" name="Google Shape;10904;p66"/>
            <p:cNvSpPr/>
            <p:nvPr/>
          </p:nvSpPr>
          <p:spPr>
            <a:xfrm>
              <a:off x="526658" y="1445120"/>
              <a:ext cx="194184" cy="437308"/>
            </a:xfrm>
            <a:custGeom>
              <a:avLst/>
              <a:gdLst/>
              <a:ahLst/>
              <a:cxnLst/>
              <a:rect l="l" t="t" r="r" b="b"/>
              <a:pathLst>
                <a:path w="6039" h="13600" extrusionOk="0">
                  <a:moveTo>
                    <a:pt x="5885" y="0"/>
                  </a:moveTo>
                  <a:cubicBezTo>
                    <a:pt x="5848" y="0"/>
                    <a:pt x="5811" y="16"/>
                    <a:pt x="5788" y="55"/>
                  </a:cubicBezTo>
                  <a:lnTo>
                    <a:pt x="5788" y="67"/>
                  </a:lnTo>
                  <a:cubicBezTo>
                    <a:pt x="5181" y="1019"/>
                    <a:pt x="4621" y="2019"/>
                    <a:pt x="4085" y="3020"/>
                  </a:cubicBezTo>
                  <a:cubicBezTo>
                    <a:pt x="2919" y="5115"/>
                    <a:pt x="1919" y="7306"/>
                    <a:pt x="1085" y="9544"/>
                  </a:cubicBezTo>
                  <a:cubicBezTo>
                    <a:pt x="609" y="10818"/>
                    <a:pt x="240" y="12128"/>
                    <a:pt x="14" y="13473"/>
                  </a:cubicBezTo>
                  <a:cubicBezTo>
                    <a:pt x="0" y="13553"/>
                    <a:pt x="62" y="13600"/>
                    <a:pt x="123" y="13600"/>
                  </a:cubicBezTo>
                  <a:cubicBezTo>
                    <a:pt x="170" y="13600"/>
                    <a:pt x="217" y="13572"/>
                    <a:pt x="228" y="13509"/>
                  </a:cubicBezTo>
                  <a:cubicBezTo>
                    <a:pt x="621" y="11080"/>
                    <a:pt x="1549" y="8746"/>
                    <a:pt x="2573" y="6520"/>
                  </a:cubicBezTo>
                  <a:cubicBezTo>
                    <a:pt x="3419" y="4686"/>
                    <a:pt x="4359" y="2901"/>
                    <a:pt x="5371" y="1162"/>
                  </a:cubicBezTo>
                  <a:cubicBezTo>
                    <a:pt x="5574" y="829"/>
                    <a:pt x="5776" y="484"/>
                    <a:pt x="5990" y="150"/>
                  </a:cubicBezTo>
                  <a:cubicBezTo>
                    <a:pt x="6039" y="70"/>
                    <a:pt x="5962" y="0"/>
                    <a:pt x="588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5" name="Google Shape;10905;p66"/>
            <p:cNvSpPr/>
            <p:nvPr/>
          </p:nvSpPr>
          <p:spPr>
            <a:xfrm>
              <a:off x="590555" y="1862043"/>
              <a:ext cx="417661" cy="159553"/>
            </a:xfrm>
            <a:custGeom>
              <a:avLst/>
              <a:gdLst/>
              <a:ahLst/>
              <a:cxnLst/>
              <a:rect l="l" t="t" r="r" b="b"/>
              <a:pathLst>
                <a:path w="12989" h="4962" extrusionOk="0">
                  <a:moveTo>
                    <a:pt x="137" y="0"/>
                  </a:moveTo>
                  <a:cubicBezTo>
                    <a:pt x="49" y="0"/>
                    <a:pt x="1" y="151"/>
                    <a:pt x="110" y="211"/>
                  </a:cubicBezTo>
                  <a:cubicBezTo>
                    <a:pt x="2432" y="1604"/>
                    <a:pt x="4896" y="2747"/>
                    <a:pt x="7468" y="3628"/>
                  </a:cubicBezTo>
                  <a:cubicBezTo>
                    <a:pt x="8956" y="4152"/>
                    <a:pt x="10480" y="4556"/>
                    <a:pt x="12028" y="4842"/>
                  </a:cubicBezTo>
                  <a:cubicBezTo>
                    <a:pt x="12290" y="4890"/>
                    <a:pt x="12552" y="4925"/>
                    <a:pt x="12814" y="4961"/>
                  </a:cubicBezTo>
                  <a:cubicBezTo>
                    <a:pt x="12818" y="4962"/>
                    <a:pt x="12822" y="4962"/>
                    <a:pt x="12825" y="4962"/>
                  </a:cubicBezTo>
                  <a:cubicBezTo>
                    <a:pt x="12959" y="4962"/>
                    <a:pt x="12989" y="4758"/>
                    <a:pt x="12850" y="4735"/>
                  </a:cubicBezTo>
                  <a:cubicBezTo>
                    <a:pt x="12064" y="4640"/>
                    <a:pt x="11290" y="4485"/>
                    <a:pt x="10516" y="4294"/>
                  </a:cubicBezTo>
                  <a:cubicBezTo>
                    <a:pt x="8468" y="3782"/>
                    <a:pt x="6468" y="3104"/>
                    <a:pt x="4539" y="2247"/>
                  </a:cubicBezTo>
                  <a:cubicBezTo>
                    <a:pt x="3051" y="1592"/>
                    <a:pt x="1598" y="842"/>
                    <a:pt x="193" y="20"/>
                  </a:cubicBezTo>
                  <a:cubicBezTo>
                    <a:pt x="174" y="6"/>
                    <a:pt x="155" y="0"/>
                    <a:pt x="13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6" name="Google Shape;10906;p66"/>
            <p:cNvSpPr/>
            <p:nvPr/>
          </p:nvSpPr>
          <p:spPr>
            <a:xfrm>
              <a:off x="243735" y="1731612"/>
              <a:ext cx="29808" cy="332097"/>
            </a:xfrm>
            <a:custGeom>
              <a:avLst/>
              <a:gdLst/>
              <a:ahLst/>
              <a:cxnLst/>
              <a:rect l="l" t="t" r="r" b="b"/>
              <a:pathLst>
                <a:path w="927" h="10328" extrusionOk="0">
                  <a:moveTo>
                    <a:pt x="801" y="0"/>
                  </a:moveTo>
                  <a:cubicBezTo>
                    <a:pt x="754" y="0"/>
                    <a:pt x="707" y="27"/>
                    <a:pt x="691" y="88"/>
                  </a:cubicBezTo>
                  <a:lnTo>
                    <a:pt x="691" y="76"/>
                  </a:lnTo>
                  <a:cubicBezTo>
                    <a:pt x="549" y="778"/>
                    <a:pt x="430" y="1492"/>
                    <a:pt x="334" y="2207"/>
                  </a:cubicBezTo>
                  <a:cubicBezTo>
                    <a:pt x="108" y="3814"/>
                    <a:pt x="1" y="5445"/>
                    <a:pt x="13" y="7076"/>
                  </a:cubicBezTo>
                  <a:cubicBezTo>
                    <a:pt x="13" y="8136"/>
                    <a:pt x="84" y="9184"/>
                    <a:pt x="239" y="10232"/>
                  </a:cubicBezTo>
                  <a:cubicBezTo>
                    <a:pt x="250" y="10297"/>
                    <a:pt x="303" y="10328"/>
                    <a:pt x="356" y="10328"/>
                  </a:cubicBezTo>
                  <a:cubicBezTo>
                    <a:pt x="418" y="10328"/>
                    <a:pt x="478" y="10285"/>
                    <a:pt x="465" y="10208"/>
                  </a:cubicBezTo>
                  <a:cubicBezTo>
                    <a:pt x="203" y="8398"/>
                    <a:pt x="156" y="6564"/>
                    <a:pt x="299" y="4743"/>
                  </a:cubicBezTo>
                  <a:cubicBezTo>
                    <a:pt x="382" y="3433"/>
                    <a:pt x="549" y="2135"/>
                    <a:pt x="775" y="838"/>
                  </a:cubicBezTo>
                  <a:cubicBezTo>
                    <a:pt x="811" y="599"/>
                    <a:pt x="858" y="361"/>
                    <a:pt x="906" y="123"/>
                  </a:cubicBezTo>
                  <a:cubicBezTo>
                    <a:pt x="926" y="48"/>
                    <a:pt x="864" y="0"/>
                    <a:pt x="80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7" name="Google Shape;10907;p66"/>
            <p:cNvSpPr/>
            <p:nvPr/>
          </p:nvSpPr>
          <p:spPr>
            <a:xfrm>
              <a:off x="278272" y="2055021"/>
              <a:ext cx="376439" cy="115951"/>
            </a:xfrm>
            <a:custGeom>
              <a:avLst/>
              <a:gdLst/>
              <a:ahLst/>
              <a:cxnLst/>
              <a:rect l="l" t="t" r="r" b="b"/>
              <a:pathLst>
                <a:path w="11707" h="3606" extrusionOk="0">
                  <a:moveTo>
                    <a:pt x="173" y="1"/>
                  </a:moveTo>
                  <a:cubicBezTo>
                    <a:pt x="64" y="1"/>
                    <a:pt x="0" y="168"/>
                    <a:pt x="118" y="210"/>
                  </a:cubicBezTo>
                  <a:cubicBezTo>
                    <a:pt x="2118" y="1056"/>
                    <a:pt x="4166" y="1758"/>
                    <a:pt x="6261" y="2342"/>
                  </a:cubicBezTo>
                  <a:cubicBezTo>
                    <a:pt x="7726" y="2758"/>
                    <a:pt x="9214" y="3127"/>
                    <a:pt x="10714" y="3437"/>
                  </a:cubicBezTo>
                  <a:cubicBezTo>
                    <a:pt x="10988" y="3496"/>
                    <a:pt x="11262" y="3556"/>
                    <a:pt x="11536" y="3604"/>
                  </a:cubicBezTo>
                  <a:cubicBezTo>
                    <a:pt x="11543" y="3605"/>
                    <a:pt x="11550" y="3605"/>
                    <a:pt x="11557" y="3605"/>
                  </a:cubicBezTo>
                  <a:cubicBezTo>
                    <a:pt x="11682" y="3605"/>
                    <a:pt x="11707" y="3412"/>
                    <a:pt x="11571" y="3389"/>
                  </a:cubicBezTo>
                  <a:cubicBezTo>
                    <a:pt x="10774" y="3235"/>
                    <a:pt x="9988" y="3068"/>
                    <a:pt x="9214" y="2877"/>
                  </a:cubicBezTo>
                  <a:cubicBezTo>
                    <a:pt x="7357" y="2437"/>
                    <a:pt x="5523" y="1937"/>
                    <a:pt x="3725" y="1330"/>
                  </a:cubicBezTo>
                  <a:cubicBezTo>
                    <a:pt x="2535" y="937"/>
                    <a:pt x="1356" y="508"/>
                    <a:pt x="213" y="8"/>
                  </a:cubicBezTo>
                  <a:cubicBezTo>
                    <a:pt x="199" y="3"/>
                    <a:pt x="186" y="1"/>
                    <a:pt x="17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08" name="Google Shape;10908;p66"/>
          <p:cNvSpPr txBox="1">
            <a:spLocks noGrp="1"/>
          </p:cNvSpPr>
          <p:nvPr>
            <p:ph type="title"/>
          </p:nvPr>
        </p:nvSpPr>
        <p:spPr>
          <a:xfrm>
            <a:off x="2136725" y="331200"/>
            <a:ext cx="48705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SCHOOL TIMETABLE</a:t>
            </a:r>
            <a:endParaRPr/>
          </a:p>
        </p:txBody>
      </p:sp>
      <p:grpSp>
        <p:nvGrpSpPr>
          <p:cNvPr id="10909" name="Google Shape;10909;p66"/>
          <p:cNvGrpSpPr/>
          <p:nvPr/>
        </p:nvGrpSpPr>
        <p:grpSpPr>
          <a:xfrm>
            <a:off x="171766" y="-208425"/>
            <a:ext cx="1153313" cy="1686883"/>
            <a:chOff x="171766" y="-208425"/>
            <a:chExt cx="1153313" cy="1686883"/>
          </a:xfrm>
        </p:grpSpPr>
        <p:sp>
          <p:nvSpPr>
            <p:cNvPr id="10910" name="Google Shape;10910;p66"/>
            <p:cNvSpPr/>
            <p:nvPr/>
          </p:nvSpPr>
          <p:spPr>
            <a:xfrm>
              <a:off x="291232" y="-208425"/>
              <a:ext cx="1033848" cy="1686883"/>
            </a:xfrm>
            <a:custGeom>
              <a:avLst/>
              <a:gdLst/>
              <a:ahLst/>
              <a:cxnLst/>
              <a:rect l="l" t="t" r="r" b="b"/>
              <a:pathLst>
                <a:path w="32152" h="52461" extrusionOk="0">
                  <a:moveTo>
                    <a:pt x="25566" y="14419"/>
                  </a:moveTo>
                  <a:cubicBezTo>
                    <a:pt x="25778" y="14419"/>
                    <a:pt x="25984" y="14595"/>
                    <a:pt x="25968" y="14851"/>
                  </a:cubicBezTo>
                  <a:lnTo>
                    <a:pt x="24313" y="43010"/>
                  </a:lnTo>
                  <a:cubicBezTo>
                    <a:pt x="24304" y="43232"/>
                    <a:pt x="24116" y="43388"/>
                    <a:pt x="23916" y="43388"/>
                  </a:cubicBezTo>
                  <a:cubicBezTo>
                    <a:pt x="23849" y="43388"/>
                    <a:pt x="23781" y="43370"/>
                    <a:pt x="23718" y="43331"/>
                  </a:cubicBezTo>
                  <a:lnTo>
                    <a:pt x="8311" y="34080"/>
                  </a:lnTo>
                  <a:cubicBezTo>
                    <a:pt x="8085" y="33949"/>
                    <a:pt x="8049" y="33651"/>
                    <a:pt x="8228" y="33461"/>
                  </a:cubicBezTo>
                  <a:lnTo>
                    <a:pt x="25277" y="14554"/>
                  </a:lnTo>
                  <a:cubicBezTo>
                    <a:pt x="25359" y="14460"/>
                    <a:pt x="25463" y="14419"/>
                    <a:pt x="25566" y="14419"/>
                  </a:cubicBezTo>
                  <a:close/>
                  <a:moveTo>
                    <a:pt x="31730" y="1"/>
                  </a:moveTo>
                  <a:cubicBezTo>
                    <a:pt x="31625" y="1"/>
                    <a:pt x="31518" y="42"/>
                    <a:pt x="31433" y="135"/>
                  </a:cubicBezTo>
                  <a:lnTo>
                    <a:pt x="179" y="34806"/>
                  </a:lnTo>
                  <a:cubicBezTo>
                    <a:pt x="0" y="34997"/>
                    <a:pt x="48" y="35294"/>
                    <a:pt x="274" y="35425"/>
                  </a:cubicBezTo>
                  <a:lnTo>
                    <a:pt x="28516" y="52404"/>
                  </a:lnTo>
                  <a:cubicBezTo>
                    <a:pt x="28579" y="52443"/>
                    <a:pt x="28647" y="52461"/>
                    <a:pt x="28715" y="52461"/>
                  </a:cubicBezTo>
                  <a:cubicBezTo>
                    <a:pt x="28914" y="52461"/>
                    <a:pt x="29105" y="52305"/>
                    <a:pt x="29123" y="52082"/>
                  </a:cubicBezTo>
                  <a:lnTo>
                    <a:pt x="29861" y="39319"/>
                  </a:lnTo>
                  <a:cubicBezTo>
                    <a:pt x="29909" y="39283"/>
                    <a:pt x="29956" y="39235"/>
                    <a:pt x="29968" y="39176"/>
                  </a:cubicBezTo>
                  <a:cubicBezTo>
                    <a:pt x="29992" y="39069"/>
                    <a:pt x="29968" y="38961"/>
                    <a:pt x="29885" y="38890"/>
                  </a:cubicBezTo>
                  <a:lnTo>
                    <a:pt x="30218" y="33187"/>
                  </a:lnTo>
                  <a:cubicBezTo>
                    <a:pt x="30218" y="33175"/>
                    <a:pt x="30230" y="33175"/>
                    <a:pt x="30230" y="33163"/>
                  </a:cubicBezTo>
                  <a:cubicBezTo>
                    <a:pt x="30242" y="33116"/>
                    <a:pt x="30242" y="33080"/>
                    <a:pt x="30230" y="33032"/>
                  </a:cubicBezTo>
                  <a:lnTo>
                    <a:pt x="31564" y="10244"/>
                  </a:lnTo>
                  <a:cubicBezTo>
                    <a:pt x="31564" y="10244"/>
                    <a:pt x="31564" y="10232"/>
                    <a:pt x="31564" y="10232"/>
                  </a:cubicBezTo>
                  <a:cubicBezTo>
                    <a:pt x="31576" y="10184"/>
                    <a:pt x="31576" y="10148"/>
                    <a:pt x="31564" y="10101"/>
                  </a:cubicBezTo>
                  <a:lnTo>
                    <a:pt x="32135" y="433"/>
                  </a:lnTo>
                  <a:cubicBezTo>
                    <a:pt x="32151" y="176"/>
                    <a:pt x="31946" y="1"/>
                    <a:pt x="31730" y="1"/>
                  </a:cubicBezTo>
                  <a:close/>
                </a:path>
              </a:pathLst>
            </a:custGeom>
            <a:solidFill>
              <a:srgbClr val="8A8A8A">
                <a:alpha val="40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1" name="Google Shape;10911;p66"/>
            <p:cNvSpPr/>
            <p:nvPr/>
          </p:nvSpPr>
          <p:spPr>
            <a:xfrm>
              <a:off x="171766" y="-78219"/>
              <a:ext cx="1047706" cy="1499902"/>
            </a:xfrm>
            <a:custGeom>
              <a:avLst/>
              <a:gdLst/>
              <a:ahLst/>
              <a:cxnLst/>
              <a:rect l="l" t="t" r="r" b="b"/>
              <a:pathLst>
                <a:path w="32583" h="46646" extrusionOk="0">
                  <a:moveTo>
                    <a:pt x="25083" y="12242"/>
                  </a:moveTo>
                  <a:cubicBezTo>
                    <a:pt x="25290" y="12242"/>
                    <a:pt x="25487" y="12432"/>
                    <a:pt x="25444" y="12672"/>
                  </a:cubicBezTo>
                  <a:lnTo>
                    <a:pt x="20896" y="37710"/>
                  </a:lnTo>
                  <a:cubicBezTo>
                    <a:pt x="20855" y="37889"/>
                    <a:pt x="20698" y="38002"/>
                    <a:pt x="20534" y="38002"/>
                  </a:cubicBezTo>
                  <a:cubicBezTo>
                    <a:pt x="20458" y="38002"/>
                    <a:pt x="20380" y="37978"/>
                    <a:pt x="20313" y="37925"/>
                  </a:cubicBezTo>
                  <a:lnTo>
                    <a:pt x="7537" y="27971"/>
                  </a:lnTo>
                  <a:cubicBezTo>
                    <a:pt x="7359" y="27828"/>
                    <a:pt x="7347" y="27566"/>
                    <a:pt x="7525" y="27412"/>
                  </a:cubicBezTo>
                  <a:lnTo>
                    <a:pt x="24849" y="12338"/>
                  </a:lnTo>
                  <a:cubicBezTo>
                    <a:pt x="24919" y="12271"/>
                    <a:pt x="25002" y="12242"/>
                    <a:pt x="25083" y="12242"/>
                  </a:cubicBezTo>
                  <a:close/>
                  <a:moveTo>
                    <a:pt x="32184" y="0"/>
                  </a:moveTo>
                  <a:cubicBezTo>
                    <a:pt x="32101" y="0"/>
                    <a:pt x="32017" y="30"/>
                    <a:pt x="31945" y="99"/>
                  </a:cubicBezTo>
                  <a:lnTo>
                    <a:pt x="167" y="27745"/>
                  </a:lnTo>
                  <a:cubicBezTo>
                    <a:pt x="1" y="27900"/>
                    <a:pt x="12" y="28162"/>
                    <a:pt x="191" y="28305"/>
                  </a:cubicBezTo>
                  <a:lnTo>
                    <a:pt x="23623" y="46569"/>
                  </a:lnTo>
                  <a:cubicBezTo>
                    <a:pt x="23690" y="46621"/>
                    <a:pt x="23767" y="46645"/>
                    <a:pt x="23842" y="46645"/>
                  </a:cubicBezTo>
                  <a:cubicBezTo>
                    <a:pt x="24006" y="46645"/>
                    <a:pt x="24161" y="46530"/>
                    <a:pt x="24194" y="46342"/>
                  </a:cubicBezTo>
                  <a:lnTo>
                    <a:pt x="32540" y="432"/>
                  </a:lnTo>
                  <a:cubicBezTo>
                    <a:pt x="32583" y="186"/>
                    <a:pt x="32389" y="0"/>
                    <a:pt x="3218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2" name="Google Shape;10912;p66"/>
            <p:cNvSpPr/>
            <p:nvPr/>
          </p:nvSpPr>
          <p:spPr>
            <a:xfrm>
              <a:off x="867851" y="1168918"/>
              <a:ext cx="120228" cy="45339"/>
            </a:xfrm>
            <a:custGeom>
              <a:avLst/>
              <a:gdLst/>
              <a:ahLst/>
              <a:cxnLst/>
              <a:rect l="l" t="t" r="r" b="b"/>
              <a:pathLst>
                <a:path w="3739" h="1410" extrusionOk="0">
                  <a:moveTo>
                    <a:pt x="282" y="1"/>
                  </a:moveTo>
                  <a:cubicBezTo>
                    <a:pt x="188" y="1"/>
                    <a:pt x="95" y="58"/>
                    <a:pt x="60" y="155"/>
                  </a:cubicBezTo>
                  <a:cubicBezTo>
                    <a:pt x="0" y="274"/>
                    <a:pt x="60" y="417"/>
                    <a:pt x="179" y="476"/>
                  </a:cubicBezTo>
                  <a:lnTo>
                    <a:pt x="2953" y="1274"/>
                  </a:lnTo>
                  <a:lnTo>
                    <a:pt x="3358" y="1393"/>
                  </a:lnTo>
                  <a:cubicBezTo>
                    <a:pt x="3386" y="1404"/>
                    <a:pt x="3415" y="1409"/>
                    <a:pt x="3444" y="1409"/>
                  </a:cubicBezTo>
                  <a:cubicBezTo>
                    <a:pt x="3539" y="1409"/>
                    <a:pt x="3634" y="1353"/>
                    <a:pt x="3679" y="1262"/>
                  </a:cubicBezTo>
                  <a:cubicBezTo>
                    <a:pt x="3739" y="1131"/>
                    <a:pt x="3679" y="988"/>
                    <a:pt x="3548" y="941"/>
                  </a:cubicBezTo>
                  <a:lnTo>
                    <a:pt x="774" y="131"/>
                  </a:lnTo>
                  <a:lnTo>
                    <a:pt x="381" y="24"/>
                  </a:lnTo>
                  <a:cubicBezTo>
                    <a:pt x="350" y="8"/>
                    <a:pt x="316" y="1"/>
                    <a:pt x="28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3" name="Google Shape;10913;p66"/>
            <p:cNvSpPr/>
            <p:nvPr/>
          </p:nvSpPr>
          <p:spPr>
            <a:xfrm>
              <a:off x="901134" y="1002920"/>
              <a:ext cx="120260" cy="45210"/>
            </a:xfrm>
            <a:custGeom>
              <a:avLst/>
              <a:gdLst/>
              <a:ahLst/>
              <a:cxnLst/>
              <a:rect l="l" t="t" r="r" b="b"/>
              <a:pathLst>
                <a:path w="3740" h="1406" extrusionOk="0">
                  <a:moveTo>
                    <a:pt x="293" y="0"/>
                  </a:moveTo>
                  <a:cubicBezTo>
                    <a:pt x="196" y="0"/>
                    <a:pt x="105" y="52"/>
                    <a:pt x="60" y="149"/>
                  </a:cubicBezTo>
                  <a:cubicBezTo>
                    <a:pt x="1" y="269"/>
                    <a:pt x="60" y="423"/>
                    <a:pt x="191" y="471"/>
                  </a:cubicBezTo>
                  <a:lnTo>
                    <a:pt x="2966" y="1281"/>
                  </a:lnTo>
                  <a:lnTo>
                    <a:pt x="3359" y="1388"/>
                  </a:lnTo>
                  <a:cubicBezTo>
                    <a:pt x="3392" y="1400"/>
                    <a:pt x="3426" y="1406"/>
                    <a:pt x="3459" y="1406"/>
                  </a:cubicBezTo>
                  <a:cubicBezTo>
                    <a:pt x="3557" y="1406"/>
                    <a:pt x="3647" y="1354"/>
                    <a:pt x="3692" y="1257"/>
                  </a:cubicBezTo>
                  <a:cubicBezTo>
                    <a:pt x="3740" y="1138"/>
                    <a:pt x="3680" y="995"/>
                    <a:pt x="3561" y="935"/>
                  </a:cubicBezTo>
                  <a:lnTo>
                    <a:pt x="787" y="138"/>
                  </a:lnTo>
                  <a:lnTo>
                    <a:pt x="394" y="19"/>
                  </a:lnTo>
                  <a:cubicBezTo>
                    <a:pt x="361" y="6"/>
                    <a:pt x="327" y="0"/>
                    <a:pt x="29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4" name="Google Shape;10914;p66"/>
            <p:cNvSpPr/>
            <p:nvPr/>
          </p:nvSpPr>
          <p:spPr>
            <a:xfrm>
              <a:off x="929851" y="831006"/>
              <a:ext cx="120260" cy="45178"/>
            </a:xfrm>
            <a:custGeom>
              <a:avLst/>
              <a:gdLst/>
              <a:ahLst/>
              <a:cxnLst/>
              <a:rect l="l" t="t" r="r" b="b"/>
              <a:pathLst>
                <a:path w="3740" h="1405" extrusionOk="0">
                  <a:moveTo>
                    <a:pt x="288" y="1"/>
                  </a:moveTo>
                  <a:cubicBezTo>
                    <a:pt x="196" y="1"/>
                    <a:pt x="105" y="52"/>
                    <a:pt x="60" y="150"/>
                  </a:cubicBezTo>
                  <a:cubicBezTo>
                    <a:pt x="1" y="269"/>
                    <a:pt x="60" y="412"/>
                    <a:pt x="191" y="471"/>
                  </a:cubicBezTo>
                  <a:lnTo>
                    <a:pt x="2966" y="1269"/>
                  </a:lnTo>
                  <a:lnTo>
                    <a:pt x="3358" y="1388"/>
                  </a:lnTo>
                  <a:cubicBezTo>
                    <a:pt x="3386" y="1399"/>
                    <a:pt x="3416" y="1404"/>
                    <a:pt x="3446" y="1404"/>
                  </a:cubicBezTo>
                  <a:cubicBezTo>
                    <a:pt x="3544" y="1404"/>
                    <a:pt x="3643" y="1348"/>
                    <a:pt x="3680" y="1257"/>
                  </a:cubicBezTo>
                  <a:cubicBezTo>
                    <a:pt x="3739" y="1138"/>
                    <a:pt x="3680" y="983"/>
                    <a:pt x="3561" y="935"/>
                  </a:cubicBezTo>
                  <a:lnTo>
                    <a:pt x="787" y="126"/>
                  </a:lnTo>
                  <a:lnTo>
                    <a:pt x="382" y="19"/>
                  </a:lnTo>
                  <a:cubicBezTo>
                    <a:pt x="352" y="7"/>
                    <a:pt x="320" y="1"/>
                    <a:pt x="28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5" name="Google Shape;10915;p66"/>
            <p:cNvSpPr/>
            <p:nvPr/>
          </p:nvSpPr>
          <p:spPr>
            <a:xfrm>
              <a:off x="990372" y="492772"/>
              <a:ext cx="120228" cy="45339"/>
            </a:xfrm>
            <a:custGeom>
              <a:avLst/>
              <a:gdLst/>
              <a:ahLst/>
              <a:cxnLst/>
              <a:rect l="l" t="t" r="r" b="b"/>
              <a:pathLst>
                <a:path w="3739" h="1410" extrusionOk="0">
                  <a:moveTo>
                    <a:pt x="277" y="0"/>
                  </a:moveTo>
                  <a:cubicBezTo>
                    <a:pt x="181" y="0"/>
                    <a:pt x="95" y="58"/>
                    <a:pt x="60" y="154"/>
                  </a:cubicBezTo>
                  <a:cubicBezTo>
                    <a:pt x="0" y="273"/>
                    <a:pt x="60" y="416"/>
                    <a:pt x="179" y="476"/>
                  </a:cubicBezTo>
                  <a:lnTo>
                    <a:pt x="2953" y="1274"/>
                  </a:lnTo>
                  <a:lnTo>
                    <a:pt x="3346" y="1393"/>
                  </a:lnTo>
                  <a:cubicBezTo>
                    <a:pt x="3376" y="1404"/>
                    <a:pt x="3408" y="1409"/>
                    <a:pt x="3439" y="1409"/>
                  </a:cubicBezTo>
                  <a:cubicBezTo>
                    <a:pt x="3539" y="1409"/>
                    <a:pt x="3634" y="1353"/>
                    <a:pt x="3679" y="1262"/>
                  </a:cubicBezTo>
                  <a:cubicBezTo>
                    <a:pt x="3739" y="1131"/>
                    <a:pt x="3679" y="988"/>
                    <a:pt x="3548" y="940"/>
                  </a:cubicBezTo>
                  <a:lnTo>
                    <a:pt x="774" y="131"/>
                  </a:lnTo>
                  <a:lnTo>
                    <a:pt x="381" y="23"/>
                  </a:lnTo>
                  <a:cubicBezTo>
                    <a:pt x="347" y="8"/>
                    <a:pt x="311" y="0"/>
                    <a:pt x="27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6" name="Google Shape;10916;p66"/>
            <p:cNvSpPr/>
            <p:nvPr/>
          </p:nvSpPr>
          <p:spPr>
            <a:xfrm>
              <a:off x="958568" y="656036"/>
              <a:ext cx="120260" cy="45178"/>
            </a:xfrm>
            <a:custGeom>
              <a:avLst/>
              <a:gdLst/>
              <a:ahLst/>
              <a:cxnLst/>
              <a:rect l="l" t="t" r="r" b="b"/>
              <a:pathLst>
                <a:path w="3740" h="1405" extrusionOk="0">
                  <a:moveTo>
                    <a:pt x="288" y="0"/>
                  </a:moveTo>
                  <a:cubicBezTo>
                    <a:pt x="196" y="0"/>
                    <a:pt x="105" y="52"/>
                    <a:pt x="60" y="149"/>
                  </a:cubicBezTo>
                  <a:cubicBezTo>
                    <a:pt x="1" y="269"/>
                    <a:pt x="60" y="411"/>
                    <a:pt x="191" y="471"/>
                  </a:cubicBezTo>
                  <a:lnTo>
                    <a:pt x="2966" y="1269"/>
                  </a:lnTo>
                  <a:lnTo>
                    <a:pt x="3358" y="1388"/>
                  </a:lnTo>
                  <a:cubicBezTo>
                    <a:pt x="3386" y="1399"/>
                    <a:pt x="3416" y="1404"/>
                    <a:pt x="3446" y="1404"/>
                  </a:cubicBezTo>
                  <a:cubicBezTo>
                    <a:pt x="3544" y="1404"/>
                    <a:pt x="3643" y="1348"/>
                    <a:pt x="3680" y="1257"/>
                  </a:cubicBezTo>
                  <a:cubicBezTo>
                    <a:pt x="3739" y="1138"/>
                    <a:pt x="3680" y="983"/>
                    <a:pt x="3561" y="935"/>
                  </a:cubicBezTo>
                  <a:lnTo>
                    <a:pt x="787" y="126"/>
                  </a:lnTo>
                  <a:lnTo>
                    <a:pt x="382" y="18"/>
                  </a:lnTo>
                  <a:cubicBezTo>
                    <a:pt x="352" y="6"/>
                    <a:pt x="320" y="0"/>
                    <a:pt x="28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7" name="Google Shape;10917;p66"/>
            <p:cNvSpPr/>
            <p:nvPr/>
          </p:nvSpPr>
          <p:spPr>
            <a:xfrm>
              <a:off x="1048931" y="175537"/>
              <a:ext cx="120260" cy="45146"/>
            </a:xfrm>
            <a:custGeom>
              <a:avLst/>
              <a:gdLst/>
              <a:ahLst/>
              <a:cxnLst/>
              <a:rect l="l" t="t" r="r" b="b"/>
              <a:pathLst>
                <a:path w="3740" h="1404" extrusionOk="0">
                  <a:moveTo>
                    <a:pt x="286" y="0"/>
                  </a:moveTo>
                  <a:cubicBezTo>
                    <a:pt x="191" y="0"/>
                    <a:pt x="96" y="51"/>
                    <a:pt x="60" y="149"/>
                  </a:cubicBezTo>
                  <a:cubicBezTo>
                    <a:pt x="1" y="268"/>
                    <a:pt x="60" y="411"/>
                    <a:pt x="179" y="471"/>
                  </a:cubicBezTo>
                  <a:lnTo>
                    <a:pt x="2954" y="1268"/>
                  </a:lnTo>
                  <a:lnTo>
                    <a:pt x="3358" y="1387"/>
                  </a:lnTo>
                  <a:cubicBezTo>
                    <a:pt x="3386" y="1399"/>
                    <a:pt x="3415" y="1404"/>
                    <a:pt x="3445" y="1404"/>
                  </a:cubicBezTo>
                  <a:cubicBezTo>
                    <a:pt x="3540" y="1404"/>
                    <a:pt x="3634" y="1348"/>
                    <a:pt x="3680" y="1256"/>
                  </a:cubicBezTo>
                  <a:cubicBezTo>
                    <a:pt x="3739" y="1137"/>
                    <a:pt x="3680" y="983"/>
                    <a:pt x="3549" y="935"/>
                  </a:cubicBezTo>
                  <a:lnTo>
                    <a:pt x="775" y="125"/>
                  </a:lnTo>
                  <a:lnTo>
                    <a:pt x="382" y="18"/>
                  </a:lnTo>
                  <a:cubicBezTo>
                    <a:pt x="352" y="6"/>
                    <a:pt x="319" y="0"/>
                    <a:pt x="28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8" name="Google Shape;10918;p66"/>
            <p:cNvSpPr/>
            <p:nvPr/>
          </p:nvSpPr>
          <p:spPr>
            <a:xfrm>
              <a:off x="1017545" y="338640"/>
              <a:ext cx="119874" cy="45210"/>
            </a:xfrm>
            <a:custGeom>
              <a:avLst/>
              <a:gdLst/>
              <a:ahLst/>
              <a:cxnLst/>
              <a:rect l="l" t="t" r="r" b="b"/>
              <a:pathLst>
                <a:path w="3728" h="1406" extrusionOk="0">
                  <a:moveTo>
                    <a:pt x="281" y="0"/>
                  </a:moveTo>
                  <a:cubicBezTo>
                    <a:pt x="183" y="0"/>
                    <a:pt x="92" y="51"/>
                    <a:pt x="48" y="149"/>
                  </a:cubicBezTo>
                  <a:cubicBezTo>
                    <a:pt x="0" y="268"/>
                    <a:pt x="60" y="423"/>
                    <a:pt x="179" y="471"/>
                  </a:cubicBezTo>
                  <a:lnTo>
                    <a:pt x="2953" y="1280"/>
                  </a:lnTo>
                  <a:lnTo>
                    <a:pt x="3346" y="1387"/>
                  </a:lnTo>
                  <a:cubicBezTo>
                    <a:pt x="3379" y="1400"/>
                    <a:pt x="3413" y="1405"/>
                    <a:pt x="3447" y="1405"/>
                  </a:cubicBezTo>
                  <a:cubicBezTo>
                    <a:pt x="3544" y="1405"/>
                    <a:pt x="3635" y="1354"/>
                    <a:pt x="3679" y="1256"/>
                  </a:cubicBezTo>
                  <a:cubicBezTo>
                    <a:pt x="3727" y="1137"/>
                    <a:pt x="3679" y="983"/>
                    <a:pt x="3549" y="935"/>
                  </a:cubicBezTo>
                  <a:lnTo>
                    <a:pt x="774" y="125"/>
                  </a:lnTo>
                  <a:lnTo>
                    <a:pt x="381" y="18"/>
                  </a:lnTo>
                  <a:cubicBezTo>
                    <a:pt x="348" y="6"/>
                    <a:pt x="314" y="0"/>
                    <a:pt x="28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19" name="Google Shape;10919;p66"/>
          <p:cNvGrpSpPr/>
          <p:nvPr/>
        </p:nvGrpSpPr>
        <p:grpSpPr>
          <a:xfrm>
            <a:off x="2119459" y="4398733"/>
            <a:ext cx="1138994" cy="1246247"/>
            <a:chOff x="2119459" y="4398733"/>
            <a:chExt cx="1138994" cy="1246247"/>
          </a:xfrm>
        </p:grpSpPr>
        <p:sp>
          <p:nvSpPr>
            <p:cNvPr id="10920" name="Google Shape;10920;p66"/>
            <p:cNvSpPr/>
            <p:nvPr/>
          </p:nvSpPr>
          <p:spPr>
            <a:xfrm>
              <a:off x="2119459" y="4591936"/>
              <a:ext cx="1138994" cy="1053044"/>
            </a:xfrm>
            <a:custGeom>
              <a:avLst/>
              <a:gdLst/>
              <a:ahLst/>
              <a:cxnLst/>
              <a:rect l="l" t="t" r="r" b="b"/>
              <a:pathLst>
                <a:path w="35422" h="32749" extrusionOk="0">
                  <a:moveTo>
                    <a:pt x="3253" y="0"/>
                  </a:moveTo>
                  <a:cubicBezTo>
                    <a:pt x="3077" y="0"/>
                    <a:pt x="2901" y="72"/>
                    <a:pt x="2775" y="211"/>
                  </a:cubicBezTo>
                  <a:lnTo>
                    <a:pt x="239" y="2985"/>
                  </a:lnTo>
                  <a:cubicBezTo>
                    <a:pt x="1" y="3247"/>
                    <a:pt x="13" y="3664"/>
                    <a:pt x="286" y="3902"/>
                  </a:cubicBezTo>
                  <a:lnTo>
                    <a:pt x="31731" y="32584"/>
                  </a:lnTo>
                  <a:cubicBezTo>
                    <a:pt x="31852" y="32695"/>
                    <a:pt x="32007" y="32749"/>
                    <a:pt x="32162" y="32749"/>
                  </a:cubicBezTo>
                  <a:cubicBezTo>
                    <a:pt x="32341" y="32749"/>
                    <a:pt x="32520" y="32677"/>
                    <a:pt x="32648" y="32536"/>
                  </a:cubicBezTo>
                  <a:lnTo>
                    <a:pt x="35184" y="29774"/>
                  </a:lnTo>
                  <a:cubicBezTo>
                    <a:pt x="35422" y="29500"/>
                    <a:pt x="35398" y="29095"/>
                    <a:pt x="35136" y="28845"/>
                  </a:cubicBezTo>
                  <a:lnTo>
                    <a:pt x="34160" y="27952"/>
                  </a:lnTo>
                  <a:lnTo>
                    <a:pt x="33743" y="27571"/>
                  </a:lnTo>
                  <a:lnTo>
                    <a:pt x="32076" y="26047"/>
                  </a:lnTo>
                  <a:lnTo>
                    <a:pt x="31814" y="25809"/>
                  </a:lnTo>
                  <a:lnTo>
                    <a:pt x="29981" y="24131"/>
                  </a:lnTo>
                  <a:lnTo>
                    <a:pt x="29671" y="23857"/>
                  </a:lnTo>
                  <a:lnTo>
                    <a:pt x="25801" y="20321"/>
                  </a:lnTo>
                  <a:lnTo>
                    <a:pt x="25385" y="19952"/>
                  </a:lnTo>
                  <a:lnTo>
                    <a:pt x="23706" y="18416"/>
                  </a:lnTo>
                  <a:lnTo>
                    <a:pt x="23289" y="18035"/>
                  </a:lnTo>
                  <a:lnTo>
                    <a:pt x="21432" y="16332"/>
                  </a:lnTo>
                  <a:lnTo>
                    <a:pt x="21206" y="16130"/>
                  </a:lnTo>
                  <a:lnTo>
                    <a:pt x="15348" y="10796"/>
                  </a:lnTo>
                  <a:lnTo>
                    <a:pt x="14931" y="10415"/>
                  </a:lnTo>
                  <a:lnTo>
                    <a:pt x="13086" y="8736"/>
                  </a:lnTo>
                  <a:lnTo>
                    <a:pt x="12847" y="8510"/>
                  </a:lnTo>
                  <a:lnTo>
                    <a:pt x="10942" y="6771"/>
                  </a:lnTo>
                  <a:lnTo>
                    <a:pt x="10752" y="6605"/>
                  </a:lnTo>
                  <a:lnTo>
                    <a:pt x="3692" y="175"/>
                  </a:lnTo>
                  <a:cubicBezTo>
                    <a:pt x="3568" y="58"/>
                    <a:pt x="3410" y="0"/>
                    <a:pt x="3253" y="0"/>
                  </a:cubicBezTo>
                  <a:close/>
                </a:path>
              </a:pathLst>
            </a:custGeom>
            <a:solidFill>
              <a:srgbClr val="8A8A8A">
                <a:alpha val="40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1" name="Google Shape;10921;p66"/>
            <p:cNvSpPr/>
            <p:nvPr/>
          </p:nvSpPr>
          <p:spPr>
            <a:xfrm>
              <a:off x="2121003" y="4398733"/>
              <a:ext cx="1109122" cy="1028896"/>
            </a:xfrm>
            <a:custGeom>
              <a:avLst/>
              <a:gdLst/>
              <a:ahLst/>
              <a:cxnLst/>
              <a:rect l="l" t="t" r="r" b="b"/>
              <a:pathLst>
                <a:path w="34493" h="31998" extrusionOk="0">
                  <a:moveTo>
                    <a:pt x="3244" y="1"/>
                  </a:moveTo>
                  <a:cubicBezTo>
                    <a:pt x="3187" y="1"/>
                    <a:pt x="3129" y="24"/>
                    <a:pt x="3084" y="75"/>
                  </a:cubicBezTo>
                  <a:lnTo>
                    <a:pt x="84" y="3361"/>
                  </a:lnTo>
                  <a:cubicBezTo>
                    <a:pt x="0" y="3445"/>
                    <a:pt x="12" y="3588"/>
                    <a:pt x="96" y="3659"/>
                  </a:cubicBezTo>
                  <a:lnTo>
                    <a:pt x="31111" y="31936"/>
                  </a:lnTo>
                  <a:cubicBezTo>
                    <a:pt x="31152" y="31977"/>
                    <a:pt x="31206" y="31998"/>
                    <a:pt x="31260" y="31998"/>
                  </a:cubicBezTo>
                  <a:cubicBezTo>
                    <a:pt x="31319" y="31998"/>
                    <a:pt x="31378" y="31974"/>
                    <a:pt x="31421" y="31925"/>
                  </a:cubicBezTo>
                  <a:lnTo>
                    <a:pt x="34409" y="28638"/>
                  </a:lnTo>
                  <a:cubicBezTo>
                    <a:pt x="34493" y="28555"/>
                    <a:pt x="34493" y="28412"/>
                    <a:pt x="34397" y="28341"/>
                  </a:cubicBezTo>
                  <a:lnTo>
                    <a:pt x="3382" y="52"/>
                  </a:lnTo>
                  <a:cubicBezTo>
                    <a:pt x="3343" y="18"/>
                    <a:pt x="3294" y="1"/>
                    <a:pt x="324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2" name="Google Shape;10922;p66"/>
            <p:cNvSpPr/>
            <p:nvPr/>
          </p:nvSpPr>
          <p:spPr>
            <a:xfrm>
              <a:off x="2191074" y="4431759"/>
              <a:ext cx="86143" cy="91931"/>
            </a:xfrm>
            <a:custGeom>
              <a:avLst/>
              <a:gdLst/>
              <a:ahLst/>
              <a:cxnLst/>
              <a:rect l="l" t="t" r="r" b="b"/>
              <a:pathLst>
                <a:path w="2679" h="2859" extrusionOk="0">
                  <a:moveTo>
                    <a:pt x="2274" y="1"/>
                  </a:moveTo>
                  <a:lnTo>
                    <a:pt x="0" y="2489"/>
                  </a:lnTo>
                  <a:lnTo>
                    <a:pt x="405" y="2858"/>
                  </a:lnTo>
                  <a:lnTo>
                    <a:pt x="2679" y="370"/>
                  </a:lnTo>
                  <a:lnTo>
                    <a:pt x="2274"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3" name="Google Shape;10923;p66"/>
            <p:cNvSpPr/>
            <p:nvPr/>
          </p:nvSpPr>
          <p:spPr>
            <a:xfrm>
              <a:off x="2256161" y="4491122"/>
              <a:ext cx="85790" cy="91513"/>
            </a:xfrm>
            <a:custGeom>
              <a:avLst/>
              <a:gdLst/>
              <a:ahLst/>
              <a:cxnLst/>
              <a:rect l="l" t="t" r="r" b="b"/>
              <a:pathLst>
                <a:path w="2668" h="2846" extrusionOk="0">
                  <a:moveTo>
                    <a:pt x="2274" y="0"/>
                  </a:moveTo>
                  <a:lnTo>
                    <a:pt x="0" y="2489"/>
                  </a:lnTo>
                  <a:lnTo>
                    <a:pt x="405" y="2846"/>
                  </a:lnTo>
                  <a:lnTo>
                    <a:pt x="2667" y="358"/>
                  </a:lnTo>
                  <a:lnTo>
                    <a:pt x="2274"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4" name="Google Shape;10924;p66"/>
            <p:cNvSpPr/>
            <p:nvPr/>
          </p:nvSpPr>
          <p:spPr>
            <a:xfrm>
              <a:off x="2321248" y="4550066"/>
              <a:ext cx="85790" cy="91931"/>
            </a:xfrm>
            <a:custGeom>
              <a:avLst/>
              <a:gdLst/>
              <a:ahLst/>
              <a:cxnLst/>
              <a:rect l="l" t="t" r="r" b="b"/>
              <a:pathLst>
                <a:path w="2668" h="2859" extrusionOk="0">
                  <a:moveTo>
                    <a:pt x="2262" y="1"/>
                  </a:moveTo>
                  <a:lnTo>
                    <a:pt x="0" y="2501"/>
                  </a:lnTo>
                  <a:lnTo>
                    <a:pt x="393" y="2858"/>
                  </a:lnTo>
                  <a:lnTo>
                    <a:pt x="2667" y="370"/>
                  </a:lnTo>
                  <a:lnTo>
                    <a:pt x="2262"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5" name="Google Shape;10925;p66"/>
            <p:cNvSpPr/>
            <p:nvPr/>
          </p:nvSpPr>
          <p:spPr>
            <a:xfrm>
              <a:off x="2385950" y="4609429"/>
              <a:ext cx="86175" cy="91899"/>
            </a:xfrm>
            <a:custGeom>
              <a:avLst/>
              <a:gdLst/>
              <a:ahLst/>
              <a:cxnLst/>
              <a:rect l="l" t="t" r="r" b="b"/>
              <a:pathLst>
                <a:path w="2680" h="2858" extrusionOk="0">
                  <a:moveTo>
                    <a:pt x="2274" y="0"/>
                  </a:moveTo>
                  <a:lnTo>
                    <a:pt x="0" y="2489"/>
                  </a:lnTo>
                  <a:lnTo>
                    <a:pt x="405" y="2858"/>
                  </a:lnTo>
                  <a:lnTo>
                    <a:pt x="2679" y="369"/>
                  </a:lnTo>
                  <a:lnTo>
                    <a:pt x="2274"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6" name="Google Shape;10926;p66"/>
            <p:cNvSpPr/>
            <p:nvPr/>
          </p:nvSpPr>
          <p:spPr>
            <a:xfrm>
              <a:off x="2451037" y="4668760"/>
              <a:ext cx="85790" cy="91931"/>
            </a:xfrm>
            <a:custGeom>
              <a:avLst/>
              <a:gdLst/>
              <a:ahLst/>
              <a:cxnLst/>
              <a:rect l="l" t="t" r="r" b="b"/>
              <a:pathLst>
                <a:path w="2668" h="2859" extrusionOk="0">
                  <a:moveTo>
                    <a:pt x="2275" y="1"/>
                  </a:moveTo>
                  <a:lnTo>
                    <a:pt x="0" y="2489"/>
                  </a:lnTo>
                  <a:lnTo>
                    <a:pt x="405" y="2858"/>
                  </a:lnTo>
                  <a:lnTo>
                    <a:pt x="2667" y="370"/>
                  </a:lnTo>
                  <a:lnTo>
                    <a:pt x="2275"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7" name="Google Shape;10927;p66"/>
            <p:cNvSpPr/>
            <p:nvPr/>
          </p:nvSpPr>
          <p:spPr>
            <a:xfrm>
              <a:off x="2516124" y="4728123"/>
              <a:ext cx="85790" cy="91899"/>
            </a:xfrm>
            <a:custGeom>
              <a:avLst/>
              <a:gdLst/>
              <a:ahLst/>
              <a:cxnLst/>
              <a:rect l="l" t="t" r="r" b="b"/>
              <a:pathLst>
                <a:path w="2668" h="2858" extrusionOk="0">
                  <a:moveTo>
                    <a:pt x="2263" y="0"/>
                  </a:moveTo>
                  <a:lnTo>
                    <a:pt x="1" y="2489"/>
                  </a:lnTo>
                  <a:lnTo>
                    <a:pt x="393" y="2858"/>
                  </a:lnTo>
                  <a:lnTo>
                    <a:pt x="2668" y="357"/>
                  </a:lnTo>
                  <a:lnTo>
                    <a:pt x="2263"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8" name="Google Shape;10928;p66"/>
            <p:cNvSpPr/>
            <p:nvPr/>
          </p:nvSpPr>
          <p:spPr>
            <a:xfrm>
              <a:off x="2581211" y="4787454"/>
              <a:ext cx="85790" cy="91545"/>
            </a:xfrm>
            <a:custGeom>
              <a:avLst/>
              <a:gdLst/>
              <a:ahLst/>
              <a:cxnLst/>
              <a:rect l="l" t="t" r="r" b="b"/>
              <a:pathLst>
                <a:path w="2668" h="2847" extrusionOk="0">
                  <a:moveTo>
                    <a:pt x="2263" y="1"/>
                  </a:moveTo>
                  <a:lnTo>
                    <a:pt x="1" y="2489"/>
                  </a:lnTo>
                  <a:lnTo>
                    <a:pt x="393" y="2846"/>
                  </a:lnTo>
                  <a:lnTo>
                    <a:pt x="2668" y="358"/>
                  </a:lnTo>
                  <a:lnTo>
                    <a:pt x="2263"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9" name="Google Shape;10929;p66"/>
            <p:cNvSpPr/>
            <p:nvPr/>
          </p:nvSpPr>
          <p:spPr>
            <a:xfrm>
              <a:off x="2645912" y="4846431"/>
              <a:ext cx="86175" cy="91899"/>
            </a:xfrm>
            <a:custGeom>
              <a:avLst/>
              <a:gdLst/>
              <a:ahLst/>
              <a:cxnLst/>
              <a:rect l="l" t="t" r="r" b="b"/>
              <a:pathLst>
                <a:path w="2680" h="2858" extrusionOk="0">
                  <a:moveTo>
                    <a:pt x="2275" y="0"/>
                  </a:moveTo>
                  <a:lnTo>
                    <a:pt x="1" y="2489"/>
                  </a:lnTo>
                  <a:lnTo>
                    <a:pt x="406" y="2858"/>
                  </a:lnTo>
                  <a:lnTo>
                    <a:pt x="2680" y="369"/>
                  </a:lnTo>
                  <a:lnTo>
                    <a:pt x="2275"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0" name="Google Shape;10930;p66"/>
            <p:cNvSpPr/>
            <p:nvPr/>
          </p:nvSpPr>
          <p:spPr>
            <a:xfrm>
              <a:off x="2710999" y="4905762"/>
              <a:ext cx="85790" cy="91931"/>
            </a:xfrm>
            <a:custGeom>
              <a:avLst/>
              <a:gdLst/>
              <a:ahLst/>
              <a:cxnLst/>
              <a:rect l="l" t="t" r="r" b="b"/>
              <a:pathLst>
                <a:path w="2668" h="2859" extrusionOk="0">
                  <a:moveTo>
                    <a:pt x="2275" y="1"/>
                  </a:moveTo>
                  <a:lnTo>
                    <a:pt x="1" y="2489"/>
                  </a:lnTo>
                  <a:lnTo>
                    <a:pt x="406" y="2858"/>
                  </a:lnTo>
                  <a:lnTo>
                    <a:pt x="2668" y="370"/>
                  </a:lnTo>
                  <a:lnTo>
                    <a:pt x="2275"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1" name="Google Shape;10931;p66"/>
            <p:cNvSpPr/>
            <p:nvPr/>
          </p:nvSpPr>
          <p:spPr>
            <a:xfrm>
              <a:off x="2776086" y="4965125"/>
              <a:ext cx="85790" cy="91899"/>
            </a:xfrm>
            <a:custGeom>
              <a:avLst/>
              <a:gdLst/>
              <a:ahLst/>
              <a:cxnLst/>
              <a:rect l="l" t="t" r="r" b="b"/>
              <a:pathLst>
                <a:path w="2668" h="2858" extrusionOk="0">
                  <a:moveTo>
                    <a:pt x="2263" y="0"/>
                  </a:moveTo>
                  <a:lnTo>
                    <a:pt x="1" y="2489"/>
                  </a:lnTo>
                  <a:lnTo>
                    <a:pt x="394" y="2858"/>
                  </a:lnTo>
                  <a:lnTo>
                    <a:pt x="2668" y="357"/>
                  </a:lnTo>
                  <a:lnTo>
                    <a:pt x="2263"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2" name="Google Shape;10932;p66"/>
            <p:cNvSpPr/>
            <p:nvPr/>
          </p:nvSpPr>
          <p:spPr>
            <a:xfrm>
              <a:off x="2840820" y="5024070"/>
              <a:ext cx="86143" cy="91931"/>
            </a:xfrm>
            <a:custGeom>
              <a:avLst/>
              <a:gdLst/>
              <a:ahLst/>
              <a:cxnLst/>
              <a:rect l="l" t="t" r="r" b="b"/>
              <a:pathLst>
                <a:path w="2679" h="2859" extrusionOk="0">
                  <a:moveTo>
                    <a:pt x="2274" y="1"/>
                  </a:moveTo>
                  <a:lnTo>
                    <a:pt x="0" y="2501"/>
                  </a:lnTo>
                  <a:lnTo>
                    <a:pt x="405" y="2858"/>
                  </a:lnTo>
                  <a:lnTo>
                    <a:pt x="2679" y="370"/>
                  </a:lnTo>
                  <a:lnTo>
                    <a:pt x="2274"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3" name="Google Shape;10933;p66"/>
            <p:cNvSpPr/>
            <p:nvPr/>
          </p:nvSpPr>
          <p:spPr>
            <a:xfrm>
              <a:off x="2905907" y="5083433"/>
              <a:ext cx="85790" cy="91899"/>
            </a:xfrm>
            <a:custGeom>
              <a:avLst/>
              <a:gdLst/>
              <a:ahLst/>
              <a:cxnLst/>
              <a:rect l="l" t="t" r="r" b="b"/>
              <a:pathLst>
                <a:path w="2668" h="2858" extrusionOk="0">
                  <a:moveTo>
                    <a:pt x="2274" y="0"/>
                  </a:moveTo>
                  <a:lnTo>
                    <a:pt x="0" y="2489"/>
                  </a:lnTo>
                  <a:lnTo>
                    <a:pt x="405" y="2858"/>
                  </a:lnTo>
                  <a:lnTo>
                    <a:pt x="2667" y="369"/>
                  </a:lnTo>
                  <a:lnTo>
                    <a:pt x="2274"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34" name="Google Shape;10934;p66"/>
          <p:cNvGrpSpPr/>
          <p:nvPr/>
        </p:nvGrpSpPr>
        <p:grpSpPr>
          <a:xfrm>
            <a:off x="8279580" y="3235978"/>
            <a:ext cx="476292" cy="549091"/>
            <a:chOff x="8279580" y="3235978"/>
            <a:chExt cx="476292" cy="549091"/>
          </a:xfrm>
        </p:grpSpPr>
        <p:sp>
          <p:nvSpPr>
            <p:cNvPr id="10935" name="Google Shape;10935;p66"/>
            <p:cNvSpPr/>
            <p:nvPr/>
          </p:nvSpPr>
          <p:spPr>
            <a:xfrm>
              <a:off x="8431589" y="3382616"/>
              <a:ext cx="324283" cy="402452"/>
            </a:xfrm>
            <a:custGeom>
              <a:avLst/>
              <a:gdLst/>
              <a:ahLst/>
              <a:cxnLst/>
              <a:rect l="l" t="t" r="r" b="b"/>
              <a:pathLst>
                <a:path w="10085" h="12516" extrusionOk="0">
                  <a:moveTo>
                    <a:pt x="6338" y="0"/>
                  </a:moveTo>
                  <a:cubicBezTo>
                    <a:pt x="5728" y="0"/>
                    <a:pt x="5106" y="152"/>
                    <a:pt x="4524" y="479"/>
                  </a:cubicBezTo>
                  <a:cubicBezTo>
                    <a:pt x="2334" y="1717"/>
                    <a:pt x="1977" y="4718"/>
                    <a:pt x="3810" y="6420"/>
                  </a:cubicBezTo>
                  <a:lnTo>
                    <a:pt x="2417" y="8492"/>
                  </a:lnTo>
                  <a:lnTo>
                    <a:pt x="2310" y="8421"/>
                  </a:lnTo>
                  <a:cubicBezTo>
                    <a:pt x="2262" y="8389"/>
                    <a:pt x="2215" y="8373"/>
                    <a:pt x="2185" y="8373"/>
                  </a:cubicBezTo>
                  <a:cubicBezTo>
                    <a:pt x="2170" y="8373"/>
                    <a:pt x="2159" y="8377"/>
                    <a:pt x="2155" y="8385"/>
                  </a:cubicBezTo>
                  <a:lnTo>
                    <a:pt x="214" y="11111"/>
                  </a:lnTo>
                  <a:lnTo>
                    <a:pt x="119" y="11266"/>
                  </a:lnTo>
                  <a:cubicBezTo>
                    <a:pt x="0" y="11445"/>
                    <a:pt x="298" y="11861"/>
                    <a:pt x="798" y="12183"/>
                  </a:cubicBezTo>
                  <a:cubicBezTo>
                    <a:pt x="1122" y="12396"/>
                    <a:pt x="1452" y="12515"/>
                    <a:pt x="1671" y="12515"/>
                  </a:cubicBezTo>
                  <a:cubicBezTo>
                    <a:pt x="1782" y="12515"/>
                    <a:pt x="1865" y="12485"/>
                    <a:pt x="1905" y="12421"/>
                  </a:cubicBezTo>
                  <a:lnTo>
                    <a:pt x="2000" y="12278"/>
                  </a:lnTo>
                  <a:lnTo>
                    <a:pt x="3715" y="9397"/>
                  </a:lnTo>
                  <a:cubicBezTo>
                    <a:pt x="3727" y="9373"/>
                    <a:pt x="3691" y="9313"/>
                    <a:pt x="3620" y="9266"/>
                  </a:cubicBezTo>
                  <a:lnTo>
                    <a:pt x="3512" y="9194"/>
                  </a:lnTo>
                  <a:lnTo>
                    <a:pt x="4822" y="7099"/>
                  </a:lnTo>
                  <a:cubicBezTo>
                    <a:pt x="5312" y="7319"/>
                    <a:pt x="5828" y="7425"/>
                    <a:pt x="6337" y="7425"/>
                  </a:cubicBezTo>
                  <a:cubicBezTo>
                    <a:pt x="7561" y="7425"/>
                    <a:pt x="8748" y="6818"/>
                    <a:pt x="9454" y="5742"/>
                  </a:cubicBezTo>
                  <a:cubicBezTo>
                    <a:pt x="9870" y="5099"/>
                    <a:pt x="10085" y="4337"/>
                    <a:pt x="10049" y="3575"/>
                  </a:cubicBezTo>
                  <a:cubicBezTo>
                    <a:pt x="10037" y="3360"/>
                    <a:pt x="10013" y="3158"/>
                    <a:pt x="9978" y="2944"/>
                  </a:cubicBezTo>
                  <a:cubicBezTo>
                    <a:pt x="9593" y="1145"/>
                    <a:pt x="8013" y="0"/>
                    <a:pt x="6338" y="0"/>
                  </a:cubicBezTo>
                  <a:close/>
                </a:path>
              </a:pathLst>
            </a:custGeom>
            <a:solidFill>
              <a:srgbClr val="8A8A8A">
                <a:alpha val="40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6" name="Google Shape;10936;p66"/>
            <p:cNvSpPr/>
            <p:nvPr/>
          </p:nvSpPr>
          <p:spPr>
            <a:xfrm>
              <a:off x="8354250" y="3243309"/>
              <a:ext cx="244667" cy="214538"/>
            </a:xfrm>
            <a:custGeom>
              <a:avLst/>
              <a:gdLst/>
              <a:ahLst/>
              <a:cxnLst/>
              <a:rect l="l" t="t" r="r" b="b"/>
              <a:pathLst>
                <a:path w="7609" h="6672" extrusionOk="0">
                  <a:moveTo>
                    <a:pt x="3816" y="1"/>
                  </a:moveTo>
                  <a:cubicBezTo>
                    <a:pt x="2721" y="1"/>
                    <a:pt x="1649" y="534"/>
                    <a:pt x="1012" y="1513"/>
                  </a:cubicBezTo>
                  <a:cubicBezTo>
                    <a:pt x="0" y="3061"/>
                    <a:pt x="441" y="5133"/>
                    <a:pt x="1988" y="6133"/>
                  </a:cubicBezTo>
                  <a:cubicBezTo>
                    <a:pt x="2552" y="6497"/>
                    <a:pt x="3184" y="6672"/>
                    <a:pt x="3809" y="6672"/>
                  </a:cubicBezTo>
                  <a:cubicBezTo>
                    <a:pt x="4898" y="6672"/>
                    <a:pt x="5965" y="6140"/>
                    <a:pt x="6608" y="5156"/>
                  </a:cubicBezTo>
                  <a:cubicBezTo>
                    <a:pt x="7608" y="3609"/>
                    <a:pt x="7168" y="1549"/>
                    <a:pt x="5632" y="537"/>
                  </a:cubicBezTo>
                  <a:cubicBezTo>
                    <a:pt x="5070" y="174"/>
                    <a:pt x="4439" y="1"/>
                    <a:pt x="381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7" name="Google Shape;10937;p66"/>
            <p:cNvSpPr/>
            <p:nvPr/>
          </p:nvSpPr>
          <p:spPr>
            <a:xfrm>
              <a:off x="8354250" y="3242152"/>
              <a:ext cx="244667" cy="214731"/>
            </a:xfrm>
            <a:custGeom>
              <a:avLst/>
              <a:gdLst/>
              <a:ahLst/>
              <a:cxnLst/>
              <a:rect l="l" t="t" r="r" b="b"/>
              <a:pathLst>
                <a:path w="7609" h="6678" extrusionOk="0">
                  <a:moveTo>
                    <a:pt x="3816" y="1"/>
                  </a:moveTo>
                  <a:cubicBezTo>
                    <a:pt x="2721" y="1"/>
                    <a:pt x="1649" y="535"/>
                    <a:pt x="1012" y="1513"/>
                  </a:cubicBezTo>
                  <a:cubicBezTo>
                    <a:pt x="0" y="3061"/>
                    <a:pt x="441" y="5133"/>
                    <a:pt x="1988" y="6133"/>
                  </a:cubicBezTo>
                  <a:cubicBezTo>
                    <a:pt x="2552" y="6501"/>
                    <a:pt x="3183" y="6677"/>
                    <a:pt x="3807" y="6677"/>
                  </a:cubicBezTo>
                  <a:cubicBezTo>
                    <a:pt x="4897" y="6677"/>
                    <a:pt x="5964" y="6141"/>
                    <a:pt x="6608" y="5157"/>
                  </a:cubicBezTo>
                  <a:cubicBezTo>
                    <a:pt x="7608" y="3609"/>
                    <a:pt x="7168" y="1549"/>
                    <a:pt x="5632" y="537"/>
                  </a:cubicBezTo>
                  <a:cubicBezTo>
                    <a:pt x="5070" y="174"/>
                    <a:pt x="4439" y="1"/>
                    <a:pt x="381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8" name="Google Shape;10938;p66"/>
            <p:cNvSpPr/>
            <p:nvPr/>
          </p:nvSpPr>
          <p:spPr>
            <a:xfrm>
              <a:off x="8368400" y="3245142"/>
              <a:ext cx="215567" cy="109231"/>
            </a:xfrm>
            <a:custGeom>
              <a:avLst/>
              <a:gdLst/>
              <a:ahLst/>
              <a:cxnLst/>
              <a:rect l="l" t="t" r="r" b="b"/>
              <a:pathLst>
                <a:path w="6704" h="3397" extrusionOk="0">
                  <a:moveTo>
                    <a:pt x="3395" y="1"/>
                  </a:moveTo>
                  <a:cubicBezTo>
                    <a:pt x="3351" y="1"/>
                    <a:pt x="3307" y="2"/>
                    <a:pt x="3263" y="3"/>
                  </a:cubicBezTo>
                  <a:cubicBezTo>
                    <a:pt x="1441" y="63"/>
                    <a:pt x="1" y="1575"/>
                    <a:pt x="36" y="3397"/>
                  </a:cubicBezTo>
                  <a:lnTo>
                    <a:pt x="6704" y="3171"/>
                  </a:lnTo>
                  <a:cubicBezTo>
                    <a:pt x="6622" y="1393"/>
                    <a:pt x="5158" y="1"/>
                    <a:pt x="3395" y="1"/>
                  </a:cubicBezTo>
                  <a:close/>
                </a:path>
              </a:pathLst>
            </a:custGeom>
            <a:solidFill>
              <a:srgbClr val="F0F0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9" name="Google Shape;10939;p66"/>
            <p:cNvSpPr/>
            <p:nvPr/>
          </p:nvSpPr>
          <p:spPr>
            <a:xfrm>
              <a:off x="8295370" y="3430242"/>
              <a:ext cx="137366" cy="175759"/>
            </a:xfrm>
            <a:custGeom>
              <a:avLst/>
              <a:gdLst/>
              <a:ahLst/>
              <a:cxnLst/>
              <a:rect l="l" t="t" r="r" b="b"/>
              <a:pathLst>
                <a:path w="4272" h="5466" extrusionOk="0">
                  <a:moveTo>
                    <a:pt x="3338" y="0"/>
                  </a:moveTo>
                  <a:cubicBezTo>
                    <a:pt x="3311" y="0"/>
                    <a:pt x="3286" y="13"/>
                    <a:pt x="3272" y="34"/>
                  </a:cubicBezTo>
                  <a:lnTo>
                    <a:pt x="414" y="4249"/>
                  </a:lnTo>
                  <a:lnTo>
                    <a:pt x="271" y="4475"/>
                  </a:lnTo>
                  <a:cubicBezTo>
                    <a:pt x="0" y="4991"/>
                    <a:pt x="428" y="5465"/>
                    <a:pt x="881" y="5465"/>
                  </a:cubicBezTo>
                  <a:cubicBezTo>
                    <a:pt x="1066" y="5465"/>
                    <a:pt x="1254" y="5387"/>
                    <a:pt x="1402" y="5201"/>
                  </a:cubicBezTo>
                  <a:lnTo>
                    <a:pt x="1545" y="4987"/>
                  </a:lnTo>
                  <a:lnTo>
                    <a:pt x="4248" y="665"/>
                  </a:lnTo>
                  <a:cubicBezTo>
                    <a:pt x="4272" y="629"/>
                    <a:pt x="4248" y="582"/>
                    <a:pt x="4212" y="558"/>
                  </a:cubicBezTo>
                  <a:lnTo>
                    <a:pt x="3391" y="22"/>
                  </a:lnTo>
                  <a:cubicBezTo>
                    <a:pt x="3376" y="7"/>
                    <a:pt x="3357" y="0"/>
                    <a:pt x="3338" y="0"/>
                  </a:cubicBezTo>
                  <a:close/>
                </a:path>
              </a:pathLst>
            </a:custGeom>
            <a:solidFill>
              <a:srgbClr val="5BA1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0" name="Google Shape;10940;p66"/>
            <p:cNvSpPr/>
            <p:nvPr/>
          </p:nvSpPr>
          <p:spPr>
            <a:xfrm>
              <a:off x="8279580" y="3495650"/>
              <a:ext cx="116015" cy="128459"/>
            </a:xfrm>
            <a:custGeom>
              <a:avLst/>
              <a:gdLst/>
              <a:ahLst/>
              <a:cxnLst/>
              <a:rect l="l" t="t" r="r" b="b"/>
              <a:pathLst>
                <a:path w="3608" h="3995" extrusionOk="0">
                  <a:moveTo>
                    <a:pt x="2119" y="0"/>
                  </a:moveTo>
                  <a:cubicBezTo>
                    <a:pt x="2104" y="0"/>
                    <a:pt x="2092" y="4"/>
                    <a:pt x="2084" y="12"/>
                  </a:cubicBezTo>
                  <a:lnTo>
                    <a:pt x="215" y="2643"/>
                  </a:lnTo>
                  <a:lnTo>
                    <a:pt x="119" y="2774"/>
                  </a:lnTo>
                  <a:cubicBezTo>
                    <a:pt x="0" y="2953"/>
                    <a:pt x="298" y="3358"/>
                    <a:pt x="774" y="3667"/>
                  </a:cubicBezTo>
                  <a:cubicBezTo>
                    <a:pt x="1090" y="3881"/>
                    <a:pt x="1407" y="3994"/>
                    <a:pt x="1618" y="3994"/>
                  </a:cubicBezTo>
                  <a:cubicBezTo>
                    <a:pt x="1725" y="3994"/>
                    <a:pt x="1806" y="3965"/>
                    <a:pt x="1846" y="3905"/>
                  </a:cubicBezTo>
                  <a:lnTo>
                    <a:pt x="1941" y="3774"/>
                  </a:lnTo>
                  <a:lnTo>
                    <a:pt x="3572" y="988"/>
                  </a:lnTo>
                  <a:cubicBezTo>
                    <a:pt x="3608" y="965"/>
                    <a:pt x="3560" y="905"/>
                    <a:pt x="3501" y="869"/>
                  </a:cubicBezTo>
                  <a:lnTo>
                    <a:pt x="2239" y="48"/>
                  </a:lnTo>
                  <a:cubicBezTo>
                    <a:pt x="2191" y="16"/>
                    <a:pt x="2149" y="0"/>
                    <a:pt x="2119" y="0"/>
                  </a:cubicBezTo>
                  <a:close/>
                </a:path>
              </a:pathLst>
            </a:custGeom>
            <a:solidFill>
              <a:srgbClr val="5391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1" name="Google Shape;10941;p66"/>
            <p:cNvSpPr/>
            <p:nvPr/>
          </p:nvSpPr>
          <p:spPr>
            <a:xfrm>
              <a:off x="8348494" y="3235978"/>
              <a:ext cx="255889" cy="229651"/>
            </a:xfrm>
            <a:custGeom>
              <a:avLst/>
              <a:gdLst/>
              <a:ahLst/>
              <a:cxnLst/>
              <a:rect l="l" t="t" r="r" b="b"/>
              <a:pathLst>
                <a:path w="7958" h="7142" extrusionOk="0">
                  <a:moveTo>
                    <a:pt x="4027" y="479"/>
                  </a:moveTo>
                  <a:cubicBezTo>
                    <a:pt x="6369" y="479"/>
                    <a:pt x="7958" y="3150"/>
                    <a:pt x="6585" y="5253"/>
                  </a:cubicBezTo>
                  <a:cubicBezTo>
                    <a:pt x="5995" y="6168"/>
                    <a:pt x="5006" y="6666"/>
                    <a:pt x="3997" y="6666"/>
                  </a:cubicBezTo>
                  <a:cubicBezTo>
                    <a:pt x="3418" y="6666"/>
                    <a:pt x="2832" y="6501"/>
                    <a:pt x="2310" y="6158"/>
                  </a:cubicBezTo>
                  <a:cubicBezTo>
                    <a:pt x="0" y="4658"/>
                    <a:pt x="667" y="1122"/>
                    <a:pt x="3358" y="550"/>
                  </a:cubicBezTo>
                  <a:cubicBezTo>
                    <a:pt x="3586" y="502"/>
                    <a:pt x="3810" y="479"/>
                    <a:pt x="4027" y="479"/>
                  </a:cubicBezTo>
                  <a:close/>
                  <a:moveTo>
                    <a:pt x="3997" y="0"/>
                  </a:moveTo>
                  <a:cubicBezTo>
                    <a:pt x="2415" y="0"/>
                    <a:pt x="998" y="1060"/>
                    <a:pt x="572" y="2610"/>
                  </a:cubicBezTo>
                  <a:cubicBezTo>
                    <a:pt x="96" y="4313"/>
                    <a:pt x="929" y="6099"/>
                    <a:pt x="2536" y="6825"/>
                  </a:cubicBezTo>
                  <a:cubicBezTo>
                    <a:pt x="3011" y="7039"/>
                    <a:pt x="3511" y="7142"/>
                    <a:pt x="4004" y="7142"/>
                  </a:cubicBezTo>
                  <a:cubicBezTo>
                    <a:pt x="5181" y="7142"/>
                    <a:pt x="6322" y="6559"/>
                    <a:pt x="7001" y="5527"/>
                  </a:cubicBezTo>
                  <a:cubicBezTo>
                    <a:pt x="7406" y="4908"/>
                    <a:pt x="7609" y="4170"/>
                    <a:pt x="7573" y="3444"/>
                  </a:cubicBezTo>
                  <a:cubicBezTo>
                    <a:pt x="7513" y="1682"/>
                    <a:pt x="6180" y="229"/>
                    <a:pt x="4430" y="27"/>
                  </a:cubicBezTo>
                  <a:cubicBezTo>
                    <a:pt x="4284" y="9"/>
                    <a:pt x="4140" y="0"/>
                    <a:pt x="399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42" name="Google Shape;10942;p66"/>
          <p:cNvGrpSpPr/>
          <p:nvPr/>
        </p:nvGrpSpPr>
        <p:grpSpPr>
          <a:xfrm>
            <a:off x="7787182" y="1040641"/>
            <a:ext cx="1202962" cy="988451"/>
            <a:chOff x="7787182" y="1040641"/>
            <a:chExt cx="1202962" cy="988451"/>
          </a:xfrm>
        </p:grpSpPr>
        <p:sp>
          <p:nvSpPr>
            <p:cNvPr id="10943" name="Google Shape;10943;p66"/>
            <p:cNvSpPr/>
            <p:nvPr/>
          </p:nvSpPr>
          <p:spPr>
            <a:xfrm>
              <a:off x="7921955" y="1112610"/>
              <a:ext cx="1068189" cy="916482"/>
            </a:xfrm>
            <a:custGeom>
              <a:avLst/>
              <a:gdLst/>
              <a:ahLst/>
              <a:cxnLst/>
              <a:rect l="l" t="t" r="r" b="b"/>
              <a:pathLst>
                <a:path w="33220" h="28502" extrusionOk="0">
                  <a:moveTo>
                    <a:pt x="1" y="1"/>
                  </a:moveTo>
                  <a:lnTo>
                    <a:pt x="1799" y="3847"/>
                  </a:lnTo>
                  <a:lnTo>
                    <a:pt x="3358" y="7180"/>
                  </a:lnTo>
                  <a:cubicBezTo>
                    <a:pt x="3418" y="7335"/>
                    <a:pt x="3513" y="7466"/>
                    <a:pt x="3632" y="7585"/>
                  </a:cubicBezTo>
                  <a:cubicBezTo>
                    <a:pt x="3656" y="7609"/>
                    <a:pt x="3668" y="7633"/>
                    <a:pt x="3692" y="7657"/>
                  </a:cubicBezTo>
                  <a:lnTo>
                    <a:pt x="24492" y="24813"/>
                  </a:lnTo>
                  <a:lnTo>
                    <a:pt x="24837" y="25099"/>
                  </a:lnTo>
                  <a:lnTo>
                    <a:pt x="26302" y="26314"/>
                  </a:lnTo>
                  <a:lnTo>
                    <a:pt x="26814" y="26730"/>
                  </a:lnTo>
                  <a:lnTo>
                    <a:pt x="28647" y="28242"/>
                  </a:lnTo>
                  <a:cubicBezTo>
                    <a:pt x="28858" y="28416"/>
                    <a:pt x="29115" y="28501"/>
                    <a:pt x="29370" y="28501"/>
                  </a:cubicBezTo>
                  <a:cubicBezTo>
                    <a:pt x="29692" y="28501"/>
                    <a:pt x="30012" y="28365"/>
                    <a:pt x="30231" y="28099"/>
                  </a:cubicBezTo>
                  <a:lnTo>
                    <a:pt x="32826" y="24944"/>
                  </a:lnTo>
                  <a:cubicBezTo>
                    <a:pt x="33219" y="24468"/>
                    <a:pt x="33160" y="23766"/>
                    <a:pt x="32684" y="23373"/>
                  </a:cubicBezTo>
                  <a:lnTo>
                    <a:pt x="30838" y="21849"/>
                  </a:lnTo>
                  <a:lnTo>
                    <a:pt x="30338" y="21432"/>
                  </a:lnTo>
                  <a:lnTo>
                    <a:pt x="28862" y="20218"/>
                  </a:lnTo>
                  <a:lnTo>
                    <a:pt x="28362" y="19801"/>
                  </a:lnTo>
                  <a:lnTo>
                    <a:pt x="7728" y="2775"/>
                  </a:lnTo>
                  <a:lnTo>
                    <a:pt x="7716" y="2763"/>
                  </a:lnTo>
                  <a:cubicBezTo>
                    <a:pt x="7597" y="2668"/>
                    <a:pt x="7454" y="2596"/>
                    <a:pt x="7311" y="2561"/>
                  </a:cubicBezTo>
                  <a:lnTo>
                    <a:pt x="3882" y="1358"/>
                  </a:lnTo>
                  <a:lnTo>
                    <a:pt x="1" y="1"/>
                  </a:lnTo>
                  <a:close/>
                </a:path>
              </a:pathLst>
            </a:custGeom>
            <a:solidFill>
              <a:srgbClr val="8A8A8A">
                <a:alpha val="40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4" name="Google Shape;10944;p66"/>
            <p:cNvSpPr/>
            <p:nvPr/>
          </p:nvSpPr>
          <p:spPr>
            <a:xfrm>
              <a:off x="7787182" y="1040641"/>
              <a:ext cx="120646" cy="119874"/>
            </a:xfrm>
            <a:custGeom>
              <a:avLst/>
              <a:gdLst/>
              <a:ahLst/>
              <a:cxnLst/>
              <a:rect l="l" t="t" r="r" b="b"/>
              <a:pathLst>
                <a:path w="3752" h="3728" extrusionOk="0">
                  <a:moveTo>
                    <a:pt x="1" y="0"/>
                  </a:moveTo>
                  <a:lnTo>
                    <a:pt x="1739" y="3727"/>
                  </a:lnTo>
                  <a:cubicBezTo>
                    <a:pt x="2311" y="3537"/>
                    <a:pt x="3323" y="2965"/>
                    <a:pt x="3751" y="1322"/>
                  </a:cubicBezTo>
                  <a:lnTo>
                    <a:pt x="1"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5" name="Google Shape;10945;p66"/>
            <p:cNvSpPr/>
            <p:nvPr/>
          </p:nvSpPr>
          <p:spPr>
            <a:xfrm>
              <a:off x="7843104" y="1083154"/>
              <a:ext cx="183798" cy="193348"/>
            </a:xfrm>
            <a:custGeom>
              <a:avLst/>
              <a:gdLst/>
              <a:ahLst/>
              <a:cxnLst/>
              <a:rect l="l" t="t" r="r" b="b"/>
              <a:pathLst>
                <a:path w="5716" h="6013" extrusionOk="0">
                  <a:moveTo>
                    <a:pt x="2012" y="0"/>
                  </a:moveTo>
                  <a:cubicBezTo>
                    <a:pt x="1584" y="1631"/>
                    <a:pt x="572" y="2215"/>
                    <a:pt x="0" y="2405"/>
                  </a:cubicBezTo>
                  <a:lnTo>
                    <a:pt x="1512" y="5620"/>
                  </a:lnTo>
                  <a:cubicBezTo>
                    <a:pt x="1572" y="5775"/>
                    <a:pt x="1655" y="5906"/>
                    <a:pt x="1774" y="6013"/>
                  </a:cubicBezTo>
                  <a:cubicBezTo>
                    <a:pt x="2846" y="5655"/>
                    <a:pt x="4656" y="4572"/>
                    <a:pt x="5715" y="1357"/>
                  </a:cubicBezTo>
                  <a:cubicBezTo>
                    <a:pt x="5596" y="1262"/>
                    <a:pt x="5465" y="1203"/>
                    <a:pt x="5322" y="1155"/>
                  </a:cubicBezTo>
                  <a:lnTo>
                    <a:pt x="2012" y="0"/>
                  </a:lnTo>
                  <a:close/>
                </a:path>
              </a:pathLst>
            </a:custGeom>
            <a:solidFill>
              <a:srgbClr val="F4D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6" name="Google Shape;10946;p66"/>
            <p:cNvSpPr/>
            <p:nvPr/>
          </p:nvSpPr>
          <p:spPr>
            <a:xfrm>
              <a:off x="7902049" y="1089264"/>
              <a:ext cx="124858" cy="186853"/>
            </a:xfrm>
            <a:custGeom>
              <a:avLst/>
              <a:gdLst/>
              <a:ahLst/>
              <a:cxnLst/>
              <a:rect l="l" t="t" r="r" b="b"/>
              <a:pathLst>
                <a:path w="3883" h="5811" extrusionOk="0">
                  <a:moveTo>
                    <a:pt x="727" y="1"/>
                  </a:moveTo>
                  <a:cubicBezTo>
                    <a:pt x="1572" y="1060"/>
                    <a:pt x="1560" y="2715"/>
                    <a:pt x="1001" y="4025"/>
                  </a:cubicBezTo>
                  <a:cubicBezTo>
                    <a:pt x="739" y="4656"/>
                    <a:pt x="406" y="5251"/>
                    <a:pt x="1" y="5811"/>
                  </a:cubicBezTo>
                  <a:cubicBezTo>
                    <a:pt x="1084" y="5430"/>
                    <a:pt x="2846" y="4322"/>
                    <a:pt x="3882" y="1179"/>
                  </a:cubicBezTo>
                  <a:cubicBezTo>
                    <a:pt x="3763" y="1084"/>
                    <a:pt x="3632" y="1013"/>
                    <a:pt x="3489" y="977"/>
                  </a:cubicBezTo>
                  <a:lnTo>
                    <a:pt x="727" y="1"/>
                  </a:lnTo>
                  <a:close/>
                </a:path>
              </a:pathLst>
            </a:custGeom>
            <a:solidFill>
              <a:srgbClr val="E1BC5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7" name="Google Shape;10947;p66"/>
            <p:cNvSpPr/>
            <p:nvPr/>
          </p:nvSpPr>
          <p:spPr>
            <a:xfrm>
              <a:off x="7900152" y="1127177"/>
              <a:ext cx="919601" cy="799791"/>
            </a:xfrm>
            <a:custGeom>
              <a:avLst/>
              <a:gdLst/>
              <a:ahLst/>
              <a:cxnLst/>
              <a:rect l="l" t="t" r="r" b="b"/>
              <a:pathLst>
                <a:path w="28599" h="24873" extrusionOk="0">
                  <a:moveTo>
                    <a:pt x="3941" y="0"/>
                  </a:moveTo>
                  <a:cubicBezTo>
                    <a:pt x="2882" y="3203"/>
                    <a:pt x="1072" y="4286"/>
                    <a:pt x="0" y="4656"/>
                  </a:cubicBezTo>
                  <a:cubicBezTo>
                    <a:pt x="12" y="4667"/>
                    <a:pt x="36" y="4703"/>
                    <a:pt x="60" y="4715"/>
                  </a:cubicBezTo>
                  <a:lnTo>
                    <a:pt x="24182" y="24622"/>
                  </a:lnTo>
                  <a:cubicBezTo>
                    <a:pt x="24381" y="24790"/>
                    <a:pt x="24626" y="24872"/>
                    <a:pt x="24871" y="24872"/>
                  </a:cubicBezTo>
                  <a:cubicBezTo>
                    <a:pt x="25182" y="24872"/>
                    <a:pt x="25493" y="24739"/>
                    <a:pt x="25706" y="24479"/>
                  </a:cubicBezTo>
                  <a:lnTo>
                    <a:pt x="28218" y="21431"/>
                  </a:lnTo>
                  <a:cubicBezTo>
                    <a:pt x="28599" y="20967"/>
                    <a:pt x="28528" y="20288"/>
                    <a:pt x="28063" y="19907"/>
                  </a:cubicBezTo>
                  <a:lnTo>
                    <a:pt x="3953"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8" name="Google Shape;10948;p66"/>
            <p:cNvSpPr/>
            <p:nvPr/>
          </p:nvSpPr>
          <p:spPr>
            <a:xfrm>
              <a:off x="8025728" y="1127177"/>
              <a:ext cx="794036" cy="799791"/>
            </a:xfrm>
            <a:custGeom>
              <a:avLst/>
              <a:gdLst/>
              <a:ahLst/>
              <a:cxnLst/>
              <a:rect l="l" t="t" r="r" b="b"/>
              <a:pathLst>
                <a:path w="24694" h="24873" extrusionOk="0">
                  <a:moveTo>
                    <a:pt x="36" y="0"/>
                  </a:moveTo>
                  <a:cubicBezTo>
                    <a:pt x="24" y="36"/>
                    <a:pt x="12" y="72"/>
                    <a:pt x="0" y="107"/>
                  </a:cubicBezTo>
                  <a:cubicBezTo>
                    <a:pt x="1155" y="2358"/>
                    <a:pt x="2989" y="4215"/>
                    <a:pt x="4441" y="6275"/>
                  </a:cubicBezTo>
                  <a:cubicBezTo>
                    <a:pt x="6001" y="8501"/>
                    <a:pt x="7632" y="10621"/>
                    <a:pt x="9406" y="12692"/>
                  </a:cubicBezTo>
                  <a:cubicBezTo>
                    <a:pt x="12835" y="16705"/>
                    <a:pt x="16562" y="20467"/>
                    <a:pt x="20051" y="24444"/>
                  </a:cubicBezTo>
                  <a:lnTo>
                    <a:pt x="20277" y="24622"/>
                  </a:lnTo>
                  <a:cubicBezTo>
                    <a:pt x="20481" y="24790"/>
                    <a:pt x="20727" y="24872"/>
                    <a:pt x="20971" y="24872"/>
                  </a:cubicBezTo>
                  <a:cubicBezTo>
                    <a:pt x="21281" y="24872"/>
                    <a:pt x="21588" y="24739"/>
                    <a:pt x="21801" y="24479"/>
                  </a:cubicBezTo>
                  <a:lnTo>
                    <a:pt x="24313" y="21431"/>
                  </a:lnTo>
                  <a:cubicBezTo>
                    <a:pt x="24694" y="20979"/>
                    <a:pt x="24634" y="20288"/>
                    <a:pt x="24170" y="19907"/>
                  </a:cubicBezTo>
                  <a:lnTo>
                    <a:pt x="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9" name="Google Shape;10949;p66"/>
            <p:cNvSpPr/>
            <p:nvPr/>
          </p:nvSpPr>
          <p:spPr>
            <a:xfrm>
              <a:off x="8605402" y="1707236"/>
              <a:ext cx="140903" cy="164248"/>
            </a:xfrm>
            <a:custGeom>
              <a:avLst/>
              <a:gdLst/>
              <a:ahLst/>
              <a:cxnLst/>
              <a:rect l="l" t="t" r="r" b="b"/>
              <a:pathLst>
                <a:path w="4382" h="5108" extrusionOk="0">
                  <a:moveTo>
                    <a:pt x="3894" y="0"/>
                  </a:moveTo>
                  <a:lnTo>
                    <a:pt x="1" y="4715"/>
                  </a:lnTo>
                  <a:lnTo>
                    <a:pt x="489" y="5108"/>
                  </a:lnTo>
                  <a:lnTo>
                    <a:pt x="4382" y="393"/>
                  </a:lnTo>
                  <a:lnTo>
                    <a:pt x="389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0" name="Google Shape;10950;p66"/>
            <p:cNvSpPr/>
            <p:nvPr/>
          </p:nvSpPr>
          <p:spPr>
            <a:xfrm>
              <a:off x="8543755" y="1656299"/>
              <a:ext cx="140935" cy="164666"/>
            </a:xfrm>
            <a:custGeom>
              <a:avLst/>
              <a:gdLst/>
              <a:ahLst/>
              <a:cxnLst/>
              <a:rect l="l" t="t" r="r" b="b"/>
              <a:pathLst>
                <a:path w="4383" h="5121" extrusionOk="0">
                  <a:moveTo>
                    <a:pt x="3894" y="1"/>
                  </a:moveTo>
                  <a:lnTo>
                    <a:pt x="1" y="4716"/>
                  </a:lnTo>
                  <a:lnTo>
                    <a:pt x="489" y="5120"/>
                  </a:lnTo>
                  <a:lnTo>
                    <a:pt x="4382" y="405"/>
                  </a:lnTo>
                  <a:lnTo>
                    <a:pt x="389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51" name="Google Shape;10951;p66"/>
          <p:cNvGrpSpPr/>
          <p:nvPr/>
        </p:nvGrpSpPr>
        <p:grpSpPr>
          <a:xfrm>
            <a:off x="7978617" y="1943788"/>
            <a:ext cx="1348811" cy="1386824"/>
            <a:chOff x="7978617" y="1943788"/>
            <a:chExt cx="1348811" cy="1386824"/>
          </a:xfrm>
        </p:grpSpPr>
        <p:sp>
          <p:nvSpPr>
            <p:cNvPr id="10952" name="Google Shape;10952;p66"/>
            <p:cNvSpPr/>
            <p:nvPr/>
          </p:nvSpPr>
          <p:spPr>
            <a:xfrm>
              <a:off x="8038751" y="2073962"/>
              <a:ext cx="1288676" cy="1256650"/>
            </a:xfrm>
            <a:custGeom>
              <a:avLst/>
              <a:gdLst/>
              <a:ahLst/>
              <a:cxnLst/>
              <a:rect l="l" t="t" r="r" b="b"/>
              <a:pathLst>
                <a:path w="40077" h="39081" extrusionOk="0">
                  <a:moveTo>
                    <a:pt x="6558" y="0"/>
                  </a:moveTo>
                  <a:cubicBezTo>
                    <a:pt x="6313" y="0"/>
                    <a:pt x="6067" y="16"/>
                    <a:pt x="5822" y="50"/>
                  </a:cubicBezTo>
                  <a:cubicBezTo>
                    <a:pt x="3644" y="348"/>
                    <a:pt x="1798" y="2050"/>
                    <a:pt x="1072" y="4122"/>
                  </a:cubicBezTo>
                  <a:cubicBezTo>
                    <a:pt x="334" y="6194"/>
                    <a:pt x="643" y="8539"/>
                    <a:pt x="1620" y="10504"/>
                  </a:cubicBezTo>
                  <a:cubicBezTo>
                    <a:pt x="2596" y="12480"/>
                    <a:pt x="4191" y="14075"/>
                    <a:pt x="5989" y="15338"/>
                  </a:cubicBezTo>
                  <a:cubicBezTo>
                    <a:pt x="4156" y="15695"/>
                    <a:pt x="2108" y="16183"/>
                    <a:pt x="1108" y="17766"/>
                  </a:cubicBezTo>
                  <a:cubicBezTo>
                    <a:pt x="0" y="19529"/>
                    <a:pt x="715" y="21874"/>
                    <a:pt x="1810" y="23648"/>
                  </a:cubicBezTo>
                  <a:cubicBezTo>
                    <a:pt x="4661" y="28295"/>
                    <a:pt x="10106" y="31145"/>
                    <a:pt x="15534" y="31145"/>
                  </a:cubicBezTo>
                  <a:cubicBezTo>
                    <a:pt x="16765" y="31145"/>
                    <a:pt x="17995" y="30999"/>
                    <a:pt x="19194" y="30693"/>
                  </a:cubicBezTo>
                  <a:lnTo>
                    <a:pt x="19194" y="30693"/>
                  </a:lnTo>
                  <a:cubicBezTo>
                    <a:pt x="17649" y="31123"/>
                    <a:pt x="16265" y="32015"/>
                    <a:pt x="15240" y="33245"/>
                  </a:cubicBezTo>
                  <a:cubicBezTo>
                    <a:pt x="14609" y="34007"/>
                    <a:pt x="14097" y="35030"/>
                    <a:pt x="14383" y="35971"/>
                  </a:cubicBezTo>
                  <a:cubicBezTo>
                    <a:pt x="14693" y="37019"/>
                    <a:pt x="15800" y="37578"/>
                    <a:pt x="16836" y="37936"/>
                  </a:cubicBezTo>
                  <a:cubicBezTo>
                    <a:pt x="19034" y="38703"/>
                    <a:pt x="21362" y="39080"/>
                    <a:pt x="23693" y="39080"/>
                  </a:cubicBezTo>
                  <a:cubicBezTo>
                    <a:pt x="27510" y="39080"/>
                    <a:pt x="31332" y="38068"/>
                    <a:pt x="34600" y="36102"/>
                  </a:cubicBezTo>
                  <a:cubicBezTo>
                    <a:pt x="37148" y="34185"/>
                    <a:pt x="38696" y="30744"/>
                    <a:pt x="39386" y="27637"/>
                  </a:cubicBezTo>
                  <a:cubicBezTo>
                    <a:pt x="40077" y="24517"/>
                    <a:pt x="39850" y="21255"/>
                    <a:pt x="39053" y="18171"/>
                  </a:cubicBezTo>
                  <a:cubicBezTo>
                    <a:pt x="38779" y="17076"/>
                    <a:pt x="38410" y="15969"/>
                    <a:pt x="37707" y="15088"/>
                  </a:cubicBezTo>
                  <a:cubicBezTo>
                    <a:pt x="37051" y="14253"/>
                    <a:pt x="36052" y="13638"/>
                    <a:pt x="35002" y="13638"/>
                  </a:cubicBezTo>
                  <a:cubicBezTo>
                    <a:pt x="34927" y="13638"/>
                    <a:pt x="34853" y="13641"/>
                    <a:pt x="34778" y="13647"/>
                  </a:cubicBezTo>
                  <a:cubicBezTo>
                    <a:pt x="33993" y="13718"/>
                    <a:pt x="33266" y="14147"/>
                    <a:pt x="32635" y="14635"/>
                  </a:cubicBezTo>
                  <a:cubicBezTo>
                    <a:pt x="31397" y="15599"/>
                    <a:pt x="30385" y="16826"/>
                    <a:pt x="29694" y="18231"/>
                  </a:cubicBezTo>
                  <a:cubicBezTo>
                    <a:pt x="30278" y="14933"/>
                    <a:pt x="30195" y="11539"/>
                    <a:pt x="29444" y="8265"/>
                  </a:cubicBezTo>
                  <a:cubicBezTo>
                    <a:pt x="28956" y="6146"/>
                    <a:pt x="28111" y="3991"/>
                    <a:pt x="26385" y="2681"/>
                  </a:cubicBezTo>
                  <a:cubicBezTo>
                    <a:pt x="25359" y="1894"/>
                    <a:pt x="24125" y="1493"/>
                    <a:pt x="22883" y="1493"/>
                  </a:cubicBezTo>
                  <a:cubicBezTo>
                    <a:pt x="21946" y="1493"/>
                    <a:pt x="21005" y="1721"/>
                    <a:pt x="20146" y="2181"/>
                  </a:cubicBezTo>
                  <a:cubicBezTo>
                    <a:pt x="18145" y="3253"/>
                    <a:pt x="16967" y="5396"/>
                    <a:pt x="17121" y="7658"/>
                  </a:cubicBezTo>
                  <a:lnTo>
                    <a:pt x="14288" y="4670"/>
                  </a:lnTo>
                  <a:cubicBezTo>
                    <a:pt x="13145" y="3455"/>
                    <a:pt x="11978" y="2229"/>
                    <a:pt x="10573" y="1312"/>
                  </a:cubicBezTo>
                  <a:cubicBezTo>
                    <a:pt x="9366" y="531"/>
                    <a:pt x="7969" y="0"/>
                    <a:pt x="6558" y="0"/>
                  </a:cubicBezTo>
                  <a:close/>
                </a:path>
              </a:pathLst>
            </a:custGeom>
            <a:solidFill>
              <a:srgbClr val="8A8A8A">
                <a:alpha val="40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3" name="Google Shape;10953;p66"/>
            <p:cNvSpPr/>
            <p:nvPr/>
          </p:nvSpPr>
          <p:spPr>
            <a:xfrm>
              <a:off x="7978617" y="1943788"/>
              <a:ext cx="1288322" cy="1256650"/>
            </a:xfrm>
            <a:custGeom>
              <a:avLst/>
              <a:gdLst/>
              <a:ahLst/>
              <a:cxnLst/>
              <a:rect l="l" t="t" r="r" b="b"/>
              <a:pathLst>
                <a:path w="40066" h="39081" extrusionOk="0">
                  <a:moveTo>
                    <a:pt x="6539" y="0"/>
                  </a:moveTo>
                  <a:cubicBezTo>
                    <a:pt x="6293" y="0"/>
                    <a:pt x="6046" y="16"/>
                    <a:pt x="5799" y="50"/>
                  </a:cubicBezTo>
                  <a:cubicBezTo>
                    <a:pt x="3632" y="347"/>
                    <a:pt x="1787" y="2050"/>
                    <a:pt x="1049" y="4122"/>
                  </a:cubicBezTo>
                  <a:cubicBezTo>
                    <a:pt x="322" y="6193"/>
                    <a:pt x="632" y="8539"/>
                    <a:pt x="1596" y="10515"/>
                  </a:cubicBezTo>
                  <a:cubicBezTo>
                    <a:pt x="2573" y="12480"/>
                    <a:pt x="4168" y="14087"/>
                    <a:pt x="5966" y="15337"/>
                  </a:cubicBezTo>
                  <a:cubicBezTo>
                    <a:pt x="4132" y="15695"/>
                    <a:pt x="2096" y="16183"/>
                    <a:pt x="1096" y="17766"/>
                  </a:cubicBezTo>
                  <a:cubicBezTo>
                    <a:pt x="1" y="19528"/>
                    <a:pt x="703" y="21874"/>
                    <a:pt x="1787" y="23648"/>
                  </a:cubicBezTo>
                  <a:cubicBezTo>
                    <a:pt x="4651" y="28300"/>
                    <a:pt x="10106" y="31151"/>
                    <a:pt x="15541" y="31151"/>
                  </a:cubicBezTo>
                  <a:cubicBezTo>
                    <a:pt x="16750" y="31151"/>
                    <a:pt x="17958" y="31010"/>
                    <a:pt x="19136" y="30716"/>
                  </a:cubicBezTo>
                  <a:lnTo>
                    <a:pt x="19136" y="30716"/>
                  </a:lnTo>
                  <a:cubicBezTo>
                    <a:pt x="17609" y="31141"/>
                    <a:pt x="16243" y="32027"/>
                    <a:pt x="15229" y="33244"/>
                  </a:cubicBezTo>
                  <a:cubicBezTo>
                    <a:pt x="14586" y="34006"/>
                    <a:pt x="14086" y="35018"/>
                    <a:pt x="14372" y="35971"/>
                  </a:cubicBezTo>
                  <a:cubicBezTo>
                    <a:pt x="14681" y="37019"/>
                    <a:pt x="15789" y="37578"/>
                    <a:pt x="16813" y="37935"/>
                  </a:cubicBezTo>
                  <a:cubicBezTo>
                    <a:pt x="19017" y="38703"/>
                    <a:pt x="21349" y="39081"/>
                    <a:pt x="23682" y="39081"/>
                  </a:cubicBezTo>
                  <a:cubicBezTo>
                    <a:pt x="27497" y="39081"/>
                    <a:pt x="31316" y="38072"/>
                    <a:pt x="34589" y="36114"/>
                  </a:cubicBezTo>
                  <a:cubicBezTo>
                    <a:pt x="37148" y="34185"/>
                    <a:pt x="38684" y="30744"/>
                    <a:pt x="39375" y="27637"/>
                  </a:cubicBezTo>
                  <a:cubicBezTo>
                    <a:pt x="40066" y="24517"/>
                    <a:pt x="39827" y="21255"/>
                    <a:pt x="39030" y="18159"/>
                  </a:cubicBezTo>
                  <a:cubicBezTo>
                    <a:pt x="38744" y="17064"/>
                    <a:pt x="38387" y="15957"/>
                    <a:pt x="37684" y="15075"/>
                  </a:cubicBezTo>
                  <a:cubicBezTo>
                    <a:pt x="37033" y="14248"/>
                    <a:pt x="36045" y="13635"/>
                    <a:pt x="35003" y="13635"/>
                  </a:cubicBezTo>
                  <a:cubicBezTo>
                    <a:pt x="34921" y="13635"/>
                    <a:pt x="34838" y="13639"/>
                    <a:pt x="34755" y="13647"/>
                  </a:cubicBezTo>
                  <a:cubicBezTo>
                    <a:pt x="33958" y="13718"/>
                    <a:pt x="33243" y="14135"/>
                    <a:pt x="32612" y="14635"/>
                  </a:cubicBezTo>
                  <a:cubicBezTo>
                    <a:pt x="31374" y="15599"/>
                    <a:pt x="30374" y="16826"/>
                    <a:pt x="29671" y="18231"/>
                  </a:cubicBezTo>
                  <a:cubicBezTo>
                    <a:pt x="30267" y="14921"/>
                    <a:pt x="30171" y="11527"/>
                    <a:pt x="29421" y="8253"/>
                  </a:cubicBezTo>
                  <a:cubicBezTo>
                    <a:pt x="28933" y="6146"/>
                    <a:pt x="28100" y="3991"/>
                    <a:pt x="26373" y="2681"/>
                  </a:cubicBezTo>
                  <a:cubicBezTo>
                    <a:pt x="25348" y="1894"/>
                    <a:pt x="24114" y="1493"/>
                    <a:pt x="22871" y="1493"/>
                  </a:cubicBezTo>
                  <a:cubicBezTo>
                    <a:pt x="21935" y="1493"/>
                    <a:pt x="20994" y="1721"/>
                    <a:pt x="20134" y="2181"/>
                  </a:cubicBezTo>
                  <a:cubicBezTo>
                    <a:pt x="18134" y="3253"/>
                    <a:pt x="16955" y="5396"/>
                    <a:pt x="17098" y="7658"/>
                  </a:cubicBezTo>
                  <a:lnTo>
                    <a:pt x="14277" y="4669"/>
                  </a:lnTo>
                  <a:cubicBezTo>
                    <a:pt x="13122" y="3455"/>
                    <a:pt x="11955" y="2217"/>
                    <a:pt x="10550" y="1312"/>
                  </a:cubicBezTo>
                  <a:cubicBezTo>
                    <a:pt x="9353" y="531"/>
                    <a:pt x="7957" y="0"/>
                    <a:pt x="653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4" name="Google Shape;10954;p66"/>
            <p:cNvSpPr/>
            <p:nvPr/>
          </p:nvSpPr>
          <p:spPr>
            <a:xfrm>
              <a:off x="8131108" y="2101232"/>
              <a:ext cx="943781" cy="960888"/>
            </a:xfrm>
            <a:custGeom>
              <a:avLst/>
              <a:gdLst/>
              <a:ahLst/>
              <a:cxnLst/>
              <a:rect l="l" t="t" r="r" b="b"/>
              <a:pathLst>
                <a:path w="29351" h="29883" extrusionOk="0">
                  <a:moveTo>
                    <a:pt x="251" y="1"/>
                  </a:moveTo>
                  <a:cubicBezTo>
                    <a:pt x="119" y="1"/>
                    <a:pt x="0" y="157"/>
                    <a:pt x="117" y="274"/>
                  </a:cubicBezTo>
                  <a:cubicBezTo>
                    <a:pt x="1938" y="2286"/>
                    <a:pt x="3772" y="4286"/>
                    <a:pt x="5617" y="6262"/>
                  </a:cubicBezTo>
                  <a:cubicBezTo>
                    <a:pt x="7463" y="8251"/>
                    <a:pt x="9320" y="10227"/>
                    <a:pt x="11190" y="12204"/>
                  </a:cubicBezTo>
                  <a:cubicBezTo>
                    <a:pt x="13047" y="14168"/>
                    <a:pt x="14916" y="16133"/>
                    <a:pt x="16785" y="18097"/>
                  </a:cubicBezTo>
                  <a:cubicBezTo>
                    <a:pt x="18667" y="20062"/>
                    <a:pt x="20536" y="22014"/>
                    <a:pt x="22405" y="23967"/>
                  </a:cubicBezTo>
                  <a:cubicBezTo>
                    <a:pt x="24215" y="25848"/>
                    <a:pt x="26084" y="27682"/>
                    <a:pt x="28192" y="29265"/>
                  </a:cubicBezTo>
                  <a:cubicBezTo>
                    <a:pt x="28466" y="29456"/>
                    <a:pt x="28727" y="29658"/>
                    <a:pt x="29001" y="29849"/>
                  </a:cubicBezTo>
                  <a:cubicBezTo>
                    <a:pt x="29036" y="29872"/>
                    <a:pt x="29070" y="29882"/>
                    <a:pt x="29102" y="29882"/>
                  </a:cubicBezTo>
                  <a:cubicBezTo>
                    <a:pt x="29248" y="29882"/>
                    <a:pt x="29350" y="29672"/>
                    <a:pt x="29204" y="29575"/>
                  </a:cubicBezTo>
                  <a:cubicBezTo>
                    <a:pt x="27037" y="28051"/>
                    <a:pt x="25108" y="26265"/>
                    <a:pt x="23262" y="24360"/>
                  </a:cubicBezTo>
                  <a:cubicBezTo>
                    <a:pt x="21393" y="22443"/>
                    <a:pt x="19536" y="20490"/>
                    <a:pt x="17690" y="18550"/>
                  </a:cubicBezTo>
                  <a:cubicBezTo>
                    <a:pt x="15833" y="16597"/>
                    <a:pt x="13964" y="14632"/>
                    <a:pt x="12106" y="12680"/>
                  </a:cubicBezTo>
                  <a:cubicBezTo>
                    <a:pt x="10249" y="10715"/>
                    <a:pt x="8392" y="8751"/>
                    <a:pt x="6558" y="6774"/>
                  </a:cubicBezTo>
                  <a:cubicBezTo>
                    <a:pt x="4713" y="4798"/>
                    <a:pt x="2867" y="2798"/>
                    <a:pt x="1045" y="797"/>
                  </a:cubicBezTo>
                  <a:lnTo>
                    <a:pt x="379" y="59"/>
                  </a:lnTo>
                  <a:cubicBezTo>
                    <a:pt x="340" y="18"/>
                    <a:pt x="295" y="1"/>
                    <a:pt x="25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5" name="Google Shape;10955;p66"/>
            <p:cNvSpPr/>
            <p:nvPr/>
          </p:nvSpPr>
          <p:spPr>
            <a:xfrm>
              <a:off x="8231730" y="2532530"/>
              <a:ext cx="437662" cy="139263"/>
            </a:xfrm>
            <a:custGeom>
              <a:avLst/>
              <a:gdLst/>
              <a:ahLst/>
              <a:cxnLst/>
              <a:rect l="l" t="t" r="r" b="b"/>
              <a:pathLst>
                <a:path w="13611" h="4331" extrusionOk="0">
                  <a:moveTo>
                    <a:pt x="214" y="0"/>
                  </a:moveTo>
                  <a:cubicBezTo>
                    <a:pt x="61" y="0"/>
                    <a:pt x="0" y="256"/>
                    <a:pt x="167" y="339"/>
                  </a:cubicBezTo>
                  <a:cubicBezTo>
                    <a:pt x="1786" y="1137"/>
                    <a:pt x="3453" y="1840"/>
                    <a:pt x="5167" y="2435"/>
                  </a:cubicBezTo>
                  <a:cubicBezTo>
                    <a:pt x="6846" y="3018"/>
                    <a:pt x="8573" y="3483"/>
                    <a:pt x="10311" y="3828"/>
                  </a:cubicBezTo>
                  <a:cubicBezTo>
                    <a:pt x="11323" y="4030"/>
                    <a:pt x="12347" y="4197"/>
                    <a:pt x="13383" y="4328"/>
                  </a:cubicBezTo>
                  <a:cubicBezTo>
                    <a:pt x="13393" y="4330"/>
                    <a:pt x="13403" y="4331"/>
                    <a:pt x="13413" y="4331"/>
                  </a:cubicBezTo>
                  <a:cubicBezTo>
                    <a:pt x="13599" y="4331"/>
                    <a:pt x="13610" y="4017"/>
                    <a:pt x="13406" y="3995"/>
                  </a:cubicBezTo>
                  <a:cubicBezTo>
                    <a:pt x="9846" y="3542"/>
                    <a:pt x="6370" y="2637"/>
                    <a:pt x="3060" y="1280"/>
                  </a:cubicBezTo>
                  <a:cubicBezTo>
                    <a:pt x="2119" y="887"/>
                    <a:pt x="1191" y="470"/>
                    <a:pt x="286" y="18"/>
                  </a:cubicBezTo>
                  <a:cubicBezTo>
                    <a:pt x="260" y="6"/>
                    <a:pt x="236" y="0"/>
                    <a:pt x="21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6" name="Google Shape;10956;p66"/>
            <p:cNvSpPr/>
            <p:nvPr/>
          </p:nvSpPr>
          <p:spPr>
            <a:xfrm>
              <a:off x="8506999" y="2222498"/>
              <a:ext cx="51352" cy="327788"/>
            </a:xfrm>
            <a:custGeom>
              <a:avLst/>
              <a:gdLst/>
              <a:ahLst/>
              <a:cxnLst/>
              <a:rect l="l" t="t" r="r" b="b"/>
              <a:pathLst>
                <a:path w="1597" h="10194" extrusionOk="0">
                  <a:moveTo>
                    <a:pt x="227" y="1"/>
                  </a:moveTo>
                  <a:cubicBezTo>
                    <a:pt x="120" y="1"/>
                    <a:pt x="1" y="111"/>
                    <a:pt x="48" y="253"/>
                  </a:cubicBezTo>
                  <a:cubicBezTo>
                    <a:pt x="882" y="2682"/>
                    <a:pt x="1167" y="5313"/>
                    <a:pt x="1096" y="7885"/>
                  </a:cubicBezTo>
                  <a:cubicBezTo>
                    <a:pt x="1072" y="8599"/>
                    <a:pt x="1025" y="9302"/>
                    <a:pt x="941" y="10016"/>
                  </a:cubicBezTo>
                  <a:cubicBezTo>
                    <a:pt x="922" y="10130"/>
                    <a:pt x="1012" y="10194"/>
                    <a:pt x="1103" y="10194"/>
                  </a:cubicBezTo>
                  <a:cubicBezTo>
                    <a:pt x="1182" y="10194"/>
                    <a:pt x="1263" y="10145"/>
                    <a:pt x="1275" y="10040"/>
                  </a:cubicBezTo>
                  <a:cubicBezTo>
                    <a:pt x="1596" y="7421"/>
                    <a:pt x="1477" y="4777"/>
                    <a:pt x="941" y="2206"/>
                  </a:cubicBezTo>
                  <a:cubicBezTo>
                    <a:pt x="786" y="1491"/>
                    <a:pt x="596" y="789"/>
                    <a:pt x="358" y="98"/>
                  </a:cubicBezTo>
                  <a:cubicBezTo>
                    <a:pt x="334" y="30"/>
                    <a:pt x="282" y="1"/>
                    <a:pt x="22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7" name="Google Shape;10957;p66"/>
            <p:cNvSpPr/>
            <p:nvPr/>
          </p:nvSpPr>
          <p:spPr>
            <a:xfrm>
              <a:off x="8901381" y="2513846"/>
              <a:ext cx="77719" cy="458177"/>
            </a:xfrm>
            <a:custGeom>
              <a:avLst/>
              <a:gdLst/>
              <a:ahLst/>
              <a:cxnLst/>
              <a:rect l="l" t="t" r="r" b="b"/>
              <a:pathLst>
                <a:path w="2417" h="14249" extrusionOk="0">
                  <a:moveTo>
                    <a:pt x="225" y="1"/>
                  </a:moveTo>
                  <a:cubicBezTo>
                    <a:pt x="119" y="1"/>
                    <a:pt x="1" y="108"/>
                    <a:pt x="48" y="242"/>
                  </a:cubicBezTo>
                  <a:cubicBezTo>
                    <a:pt x="1595" y="4683"/>
                    <a:pt x="2072" y="9410"/>
                    <a:pt x="1465" y="14065"/>
                  </a:cubicBezTo>
                  <a:cubicBezTo>
                    <a:pt x="1452" y="14186"/>
                    <a:pt x="1541" y="14249"/>
                    <a:pt x="1630" y="14249"/>
                  </a:cubicBezTo>
                  <a:cubicBezTo>
                    <a:pt x="1708" y="14249"/>
                    <a:pt x="1787" y="14200"/>
                    <a:pt x="1798" y="14101"/>
                  </a:cubicBezTo>
                  <a:lnTo>
                    <a:pt x="1798" y="14089"/>
                  </a:lnTo>
                  <a:cubicBezTo>
                    <a:pt x="2417" y="9374"/>
                    <a:pt x="1929" y="4587"/>
                    <a:pt x="357" y="99"/>
                  </a:cubicBezTo>
                  <a:cubicBezTo>
                    <a:pt x="333" y="30"/>
                    <a:pt x="281" y="1"/>
                    <a:pt x="22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8" name="Google Shape;10958;p66"/>
            <p:cNvSpPr/>
            <p:nvPr/>
          </p:nvSpPr>
          <p:spPr>
            <a:xfrm>
              <a:off x="8531471" y="2825936"/>
              <a:ext cx="345409" cy="70130"/>
            </a:xfrm>
            <a:custGeom>
              <a:avLst/>
              <a:gdLst/>
              <a:ahLst/>
              <a:cxnLst/>
              <a:rect l="l" t="t" r="r" b="b"/>
              <a:pathLst>
                <a:path w="10742" h="2181" extrusionOk="0">
                  <a:moveTo>
                    <a:pt x="223" y="0"/>
                  </a:moveTo>
                  <a:cubicBezTo>
                    <a:pt x="65" y="0"/>
                    <a:pt x="1" y="262"/>
                    <a:pt x="180" y="336"/>
                  </a:cubicBezTo>
                  <a:cubicBezTo>
                    <a:pt x="978" y="657"/>
                    <a:pt x="1788" y="967"/>
                    <a:pt x="2609" y="1205"/>
                  </a:cubicBezTo>
                  <a:cubicBezTo>
                    <a:pt x="3347" y="1419"/>
                    <a:pt x="4085" y="1586"/>
                    <a:pt x="4824" y="1740"/>
                  </a:cubicBezTo>
                  <a:cubicBezTo>
                    <a:pt x="5490" y="1895"/>
                    <a:pt x="6157" y="2002"/>
                    <a:pt x="6836" y="2086"/>
                  </a:cubicBezTo>
                  <a:cubicBezTo>
                    <a:pt x="7479" y="2157"/>
                    <a:pt x="8122" y="2181"/>
                    <a:pt x="8765" y="2181"/>
                  </a:cubicBezTo>
                  <a:cubicBezTo>
                    <a:pt x="9122" y="2181"/>
                    <a:pt x="9479" y="2169"/>
                    <a:pt x="9824" y="2133"/>
                  </a:cubicBezTo>
                  <a:cubicBezTo>
                    <a:pt x="10074" y="2121"/>
                    <a:pt x="10324" y="2074"/>
                    <a:pt x="10562" y="1990"/>
                  </a:cubicBezTo>
                  <a:cubicBezTo>
                    <a:pt x="10741" y="1917"/>
                    <a:pt x="10651" y="1667"/>
                    <a:pt x="10479" y="1667"/>
                  </a:cubicBezTo>
                  <a:cubicBezTo>
                    <a:pt x="10457" y="1667"/>
                    <a:pt x="10433" y="1671"/>
                    <a:pt x="10408" y="1681"/>
                  </a:cubicBezTo>
                  <a:lnTo>
                    <a:pt x="10420" y="1669"/>
                  </a:lnTo>
                  <a:lnTo>
                    <a:pt x="10420" y="1669"/>
                  </a:lnTo>
                  <a:cubicBezTo>
                    <a:pt x="10229" y="1740"/>
                    <a:pt x="10027" y="1788"/>
                    <a:pt x="9824" y="1800"/>
                  </a:cubicBezTo>
                  <a:cubicBezTo>
                    <a:pt x="9539" y="1824"/>
                    <a:pt x="9241" y="1836"/>
                    <a:pt x="8955" y="1848"/>
                  </a:cubicBezTo>
                  <a:cubicBezTo>
                    <a:pt x="8312" y="1848"/>
                    <a:pt x="7681" y="1824"/>
                    <a:pt x="7038" y="1764"/>
                  </a:cubicBezTo>
                  <a:cubicBezTo>
                    <a:pt x="6407" y="1693"/>
                    <a:pt x="5776" y="1598"/>
                    <a:pt x="5145" y="1455"/>
                  </a:cubicBezTo>
                  <a:cubicBezTo>
                    <a:pt x="4407" y="1312"/>
                    <a:pt x="3657" y="1157"/>
                    <a:pt x="2931" y="955"/>
                  </a:cubicBezTo>
                  <a:cubicBezTo>
                    <a:pt x="2038" y="681"/>
                    <a:pt x="1157" y="371"/>
                    <a:pt x="287" y="14"/>
                  </a:cubicBezTo>
                  <a:cubicBezTo>
                    <a:pt x="264" y="5"/>
                    <a:pt x="243" y="0"/>
                    <a:pt x="22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59" name="Google Shape;10959;p66"/>
          <p:cNvGrpSpPr/>
          <p:nvPr/>
        </p:nvGrpSpPr>
        <p:grpSpPr>
          <a:xfrm>
            <a:off x="-41117" y="2418241"/>
            <a:ext cx="1142051" cy="1209907"/>
            <a:chOff x="-41117" y="2418241"/>
            <a:chExt cx="1142051" cy="1209907"/>
          </a:xfrm>
        </p:grpSpPr>
        <p:sp>
          <p:nvSpPr>
            <p:cNvPr id="10960" name="Google Shape;10960;p66"/>
            <p:cNvSpPr/>
            <p:nvPr/>
          </p:nvSpPr>
          <p:spPr>
            <a:xfrm>
              <a:off x="-15456" y="2555522"/>
              <a:ext cx="1116389" cy="1072626"/>
            </a:xfrm>
            <a:custGeom>
              <a:avLst/>
              <a:gdLst/>
              <a:ahLst/>
              <a:cxnLst/>
              <a:rect l="l" t="t" r="r" b="b"/>
              <a:pathLst>
                <a:path w="34719" h="33358" extrusionOk="0">
                  <a:moveTo>
                    <a:pt x="17746" y="0"/>
                  </a:moveTo>
                  <a:cubicBezTo>
                    <a:pt x="16672" y="0"/>
                    <a:pt x="15541" y="410"/>
                    <a:pt x="14586" y="946"/>
                  </a:cubicBezTo>
                  <a:cubicBezTo>
                    <a:pt x="9604" y="3761"/>
                    <a:pt x="6824" y="9965"/>
                    <a:pt x="8009" y="15550"/>
                  </a:cubicBezTo>
                  <a:lnTo>
                    <a:pt x="8009" y="15550"/>
                  </a:lnTo>
                  <a:cubicBezTo>
                    <a:pt x="7698" y="14229"/>
                    <a:pt x="6978" y="13024"/>
                    <a:pt x="5965" y="12102"/>
                  </a:cubicBezTo>
                  <a:cubicBezTo>
                    <a:pt x="5442" y="11628"/>
                    <a:pt x="4762" y="11227"/>
                    <a:pt x="4083" y="11227"/>
                  </a:cubicBezTo>
                  <a:cubicBezTo>
                    <a:pt x="3944" y="11227"/>
                    <a:pt x="3805" y="11244"/>
                    <a:pt x="3668" y="11281"/>
                  </a:cubicBezTo>
                  <a:cubicBezTo>
                    <a:pt x="2775" y="11519"/>
                    <a:pt x="2251" y="12447"/>
                    <a:pt x="1917" y="13305"/>
                  </a:cubicBezTo>
                  <a:cubicBezTo>
                    <a:pt x="0" y="18281"/>
                    <a:pt x="358" y="23842"/>
                    <a:pt x="2906" y="28521"/>
                  </a:cubicBezTo>
                  <a:cubicBezTo>
                    <a:pt x="4453" y="30759"/>
                    <a:pt x="7347" y="32188"/>
                    <a:pt x="9978" y="32878"/>
                  </a:cubicBezTo>
                  <a:cubicBezTo>
                    <a:pt x="11238" y="33209"/>
                    <a:pt x="12537" y="33357"/>
                    <a:pt x="13840" y="33357"/>
                  </a:cubicBezTo>
                  <a:cubicBezTo>
                    <a:pt x="15257" y="33357"/>
                    <a:pt x="16679" y="33182"/>
                    <a:pt x="18062" y="32878"/>
                  </a:cubicBezTo>
                  <a:cubicBezTo>
                    <a:pt x="19015" y="32676"/>
                    <a:pt x="19967" y="32402"/>
                    <a:pt x="20741" y="31831"/>
                  </a:cubicBezTo>
                  <a:cubicBezTo>
                    <a:pt x="21527" y="31259"/>
                    <a:pt x="22110" y="30342"/>
                    <a:pt x="22063" y="29378"/>
                  </a:cubicBezTo>
                  <a:cubicBezTo>
                    <a:pt x="22027" y="28699"/>
                    <a:pt x="21682" y="28068"/>
                    <a:pt x="21289" y="27521"/>
                  </a:cubicBezTo>
                  <a:cubicBezTo>
                    <a:pt x="20503" y="26425"/>
                    <a:pt x="19491" y="25532"/>
                    <a:pt x="18312" y="24889"/>
                  </a:cubicBezTo>
                  <a:lnTo>
                    <a:pt x="18312" y="24889"/>
                  </a:lnTo>
                  <a:cubicBezTo>
                    <a:pt x="19799" y="25212"/>
                    <a:pt x="21312" y="25373"/>
                    <a:pt x="22827" y="25373"/>
                  </a:cubicBezTo>
                  <a:cubicBezTo>
                    <a:pt x="24164" y="25373"/>
                    <a:pt x="25502" y="25248"/>
                    <a:pt x="26825" y="24997"/>
                  </a:cubicBezTo>
                  <a:cubicBezTo>
                    <a:pt x="28635" y="24651"/>
                    <a:pt x="30504" y="23996"/>
                    <a:pt x="31683" y="22580"/>
                  </a:cubicBezTo>
                  <a:cubicBezTo>
                    <a:pt x="32909" y="21079"/>
                    <a:pt x="33159" y="19008"/>
                    <a:pt x="32302" y="17269"/>
                  </a:cubicBezTo>
                  <a:cubicBezTo>
                    <a:pt x="31479" y="15577"/>
                    <a:pt x="29764" y="14505"/>
                    <a:pt x="27882" y="14505"/>
                  </a:cubicBezTo>
                  <a:cubicBezTo>
                    <a:pt x="27832" y="14505"/>
                    <a:pt x="27781" y="14506"/>
                    <a:pt x="27730" y="14507"/>
                  </a:cubicBezTo>
                  <a:lnTo>
                    <a:pt x="30373" y="12197"/>
                  </a:lnTo>
                  <a:cubicBezTo>
                    <a:pt x="31445" y="11257"/>
                    <a:pt x="32528" y="10304"/>
                    <a:pt x="33350" y="9137"/>
                  </a:cubicBezTo>
                  <a:cubicBezTo>
                    <a:pt x="34171" y="7971"/>
                    <a:pt x="34719" y="6542"/>
                    <a:pt x="34576" y="5125"/>
                  </a:cubicBezTo>
                  <a:cubicBezTo>
                    <a:pt x="34398" y="3256"/>
                    <a:pt x="33005" y="1625"/>
                    <a:pt x="31254" y="946"/>
                  </a:cubicBezTo>
                  <a:cubicBezTo>
                    <a:pt x="30514" y="652"/>
                    <a:pt x="29724" y="515"/>
                    <a:pt x="28929" y="515"/>
                  </a:cubicBezTo>
                  <a:cubicBezTo>
                    <a:pt x="27856" y="515"/>
                    <a:pt x="26774" y="764"/>
                    <a:pt x="25789" y="1208"/>
                  </a:cubicBezTo>
                  <a:cubicBezTo>
                    <a:pt x="24087" y="1970"/>
                    <a:pt x="22670" y="3291"/>
                    <a:pt x="21527" y="4780"/>
                  </a:cubicBezTo>
                  <a:cubicBezTo>
                    <a:pt x="21289" y="3196"/>
                    <a:pt x="20932" y="1446"/>
                    <a:pt x="19622" y="541"/>
                  </a:cubicBezTo>
                  <a:cubicBezTo>
                    <a:pt x="19056" y="158"/>
                    <a:pt x="18412" y="0"/>
                    <a:pt x="17746" y="0"/>
                  </a:cubicBezTo>
                  <a:close/>
                </a:path>
              </a:pathLst>
            </a:custGeom>
            <a:solidFill>
              <a:srgbClr val="8A8A8A">
                <a:alpha val="40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1" name="Google Shape;10961;p66"/>
            <p:cNvSpPr/>
            <p:nvPr/>
          </p:nvSpPr>
          <p:spPr>
            <a:xfrm>
              <a:off x="-41117" y="2418241"/>
              <a:ext cx="1079283" cy="1036484"/>
            </a:xfrm>
            <a:custGeom>
              <a:avLst/>
              <a:gdLst/>
              <a:ahLst/>
              <a:cxnLst/>
              <a:rect l="l" t="t" r="r" b="b"/>
              <a:pathLst>
                <a:path w="33565" h="32234" extrusionOk="0">
                  <a:moveTo>
                    <a:pt x="17149" y="1"/>
                  </a:moveTo>
                  <a:cubicBezTo>
                    <a:pt x="16110" y="1"/>
                    <a:pt x="15014" y="392"/>
                    <a:pt x="14098" y="905"/>
                  </a:cubicBezTo>
                  <a:cubicBezTo>
                    <a:pt x="9293" y="3619"/>
                    <a:pt x="6598" y="9601"/>
                    <a:pt x="7728" y="14986"/>
                  </a:cubicBezTo>
                  <a:lnTo>
                    <a:pt x="7728" y="14986"/>
                  </a:lnTo>
                  <a:cubicBezTo>
                    <a:pt x="7425" y="13715"/>
                    <a:pt x="6744" y="12559"/>
                    <a:pt x="5775" y="11680"/>
                  </a:cubicBezTo>
                  <a:cubicBezTo>
                    <a:pt x="5261" y="11225"/>
                    <a:pt x="4607" y="10844"/>
                    <a:pt x="3943" y="10844"/>
                  </a:cubicBezTo>
                  <a:cubicBezTo>
                    <a:pt x="3808" y="10844"/>
                    <a:pt x="3672" y="10860"/>
                    <a:pt x="3537" y="10894"/>
                  </a:cubicBezTo>
                  <a:cubicBezTo>
                    <a:pt x="2668" y="11120"/>
                    <a:pt x="2180" y="12013"/>
                    <a:pt x="1846" y="12847"/>
                  </a:cubicBezTo>
                  <a:cubicBezTo>
                    <a:pt x="1" y="17657"/>
                    <a:pt x="346" y="23027"/>
                    <a:pt x="2799" y="27563"/>
                  </a:cubicBezTo>
                  <a:cubicBezTo>
                    <a:pt x="4311" y="29718"/>
                    <a:pt x="7085" y="31111"/>
                    <a:pt x="9633" y="31778"/>
                  </a:cubicBezTo>
                  <a:cubicBezTo>
                    <a:pt x="10857" y="32092"/>
                    <a:pt x="12117" y="32234"/>
                    <a:pt x="13381" y="32234"/>
                  </a:cubicBezTo>
                  <a:cubicBezTo>
                    <a:pt x="14748" y="32234"/>
                    <a:pt x="16119" y="32068"/>
                    <a:pt x="17455" y="31778"/>
                  </a:cubicBezTo>
                  <a:cubicBezTo>
                    <a:pt x="18372" y="31575"/>
                    <a:pt x="19289" y="31313"/>
                    <a:pt x="20051" y="30754"/>
                  </a:cubicBezTo>
                  <a:cubicBezTo>
                    <a:pt x="20801" y="30206"/>
                    <a:pt x="21372" y="29325"/>
                    <a:pt x="21325" y="28396"/>
                  </a:cubicBezTo>
                  <a:cubicBezTo>
                    <a:pt x="21289" y="27730"/>
                    <a:pt x="20956" y="27122"/>
                    <a:pt x="20575" y="26587"/>
                  </a:cubicBezTo>
                  <a:cubicBezTo>
                    <a:pt x="19825" y="25539"/>
                    <a:pt x="18836" y="24670"/>
                    <a:pt x="17705" y="24051"/>
                  </a:cubicBezTo>
                  <a:lnTo>
                    <a:pt x="17705" y="24051"/>
                  </a:lnTo>
                  <a:cubicBezTo>
                    <a:pt x="19145" y="24361"/>
                    <a:pt x="20611" y="24517"/>
                    <a:pt x="22078" y="24517"/>
                  </a:cubicBezTo>
                  <a:cubicBezTo>
                    <a:pt x="23365" y="24517"/>
                    <a:pt x="24652" y="24397"/>
                    <a:pt x="25921" y="24158"/>
                  </a:cubicBezTo>
                  <a:cubicBezTo>
                    <a:pt x="27683" y="23824"/>
                    <a:pt x="29492" y="23193"/>
                    <a:pt x="30624" y="21812"/>
                  </a:cubicBezTo>
                  <a:cubicBezTo>
                    <a:pt x="31814" y="20372"/>
                    <a:pt x="32052" y="18359"/>
                    <a:pt x="31231" y="16681"/>
                  </a:cubicBezTo>
                  <a:cubicBezTo>
                    <a:pt x="30431" y="15047"/>
                    <a:pt x="28764" y="14011"/>
                    <a:pt x="26953" y="14011"/>
                  </a:cubicBezTo>
                  <a:cubicBezTo>
                    <a:pt x="26903" y="14011"/>
                    <a:pt x="26852" y="14012"/>
                    <a:pt x="26802" y="14014"/>
                  </a:cubicBezTo>
                  <a:lnTo>
                    <a:pt x="29361" y="11787"/>
                  </a:lnTo>
                  <a:cubicBezTo>
                    <a:pt x="30397" y="10870"/>
                    <a:pt x="31445" y="9942"/>
                    <a:pt x="32231" y="8823"/>
                  </a:cubicBezTo>
                  <a:cubicBezTo>
                    <a:pt x="33029" y="7691"/>
                    <a:pt x="33564" y="6322"/>
                    <a:pt x="33422" y="4953"/>
                  </a:cubicBezTo>
                  <a:cubicBezTo>
                    <a:pt x="33255" y="3143"/>
                    <a:pt x="31898" y="1572"/>
                    <a:pt x="30219" y="905"/>
                  </a:cubicBezTo>
                  <a:cubicBezTo>
                    <a:pt x="29500" y="622"/>
                    <a:pt x="28737" y="491"/>
                    <a:pt x="27969" y="491"/>
                  </a:cubicBezTo>
                  <a:cubicBezTo>
                    <a:pt x="26930" y="491"/>
                    <a:pt x="25884" y="730"/>
                    <a:pt x="24932" y="1155"/>
                  </a:cubicBezTo>
                  <a:cubicBezTo>
                    <a:pt x="23277" y="1905"/>
                    <a:pt x="21908" y="3167"/>
                    <a:pt x="20813" y="4608"/>
                  </a:cubicBezTo>
                  <a:cubicBezTo>
                    <a:pt x="20575" y="3084"/>
                    <a:pt x="20241" y="1393"/>
                    <a:pt x="18967" y="524"/>
                  </a:cubicBezTo>
                  <a:cubicBezTo>
                    <a:pt x="18423" y="153"/>
                    <a:pt x="17797" y="1"/>
                    <a:pt x="1714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2" name="Google Shape;10962;p66"/>
            <p:cNvSpPr/>
            <p:nvPr/>
          </p:nvSpPr>
          <p:spPr>
            <a:xfrm>
              <a:off x="83236" y="2545779"/>
              <a:ext cx="824615" cy="744999"/>
            </a:xfrm>
            <a:custGeom>
              <a:avLst/>
              <a:gdLst/>
              <a:ahLst/>
              <a:cxnLst/>
              <a:rect l="l" t="t" r="r" b="b"/>
              <a:pathLst>
                <a:path w="25645" h="23169" extrusionOk="0">
                  <a:moveTo>
                    <a:pt x="25449" y="1"/>
                  </a:moveTo>
                  <a:cubicBezTo>
                    <a:pt x="25421" y="1"/>
                    <a:pt x="25392" y="11"/>
                    <a:pt x="25364" y="35"/>
                  </a:cubicBezTo>
                  <a:cubicBezTo>
                    <a:pt x="23649" y="1475"/>
                    <a:pt x="21946" y="2928"/>
                    <a:pt x="20256" y="4392"/>
                  </a:cubicBezTo>
                  <a:cubicBezTo>
                    <a:pt x="18553" y="5857"/>
                    <a:pt x="16874" y="7321"/>
                    <a:pt x="15196" y="8798"/>
                  </a:cubicBezTo>
                  <a:cubicBezTo>
                    <a:pt x="13505" y="10274"/>
                    <a:pt x="11826" y="11750"/>
                    <a:pt x="10159" y="13239"/>
                  </a:cubicBezTo>
                  <a:cubicBezTo>
                    <a:pt x="8480" y="14727"/>
                    <a:pt x="6814" y="16203"/>
                    <a:pt x="5147" y="17680"/>
                  </a:cubicBezTo>
                  <a:cubicBezTo>
                    <a:pt x="3527" y="19120"/>
                    <a:pt x="1956" y="20608"/>
                    <a:pt x="599" y="22287"/>
                  </a:cubicBezTo>
                  <a:cubicBezTo>
                    <a:pt x="420" y="22502"/>
                    <a:pt x="253" y="22716"/>
                    <a:pt x="87" y="22942"/>
                  </a:cubicBezTo>
                  <a:cubicBezTo>
                    <a:pt x="0" y="23046"/>
                    <a:pt x="96" y="23169"/>
                    <a:pt x="200" y="23169"/>
                  </a:cubicBezTo>
                  <a:cubicBezTo>
                    <a:pt x="240" y="23169"/>
                    <a:pt x="280" y="23151"/>
                    <a:pt x="313" y="23109"/>
                  </a:cubicBezTo>
                  <a:cubicBezTo>
                    <a:pt x="1634" y="21370"/>
                    <a:pt x="3158" y="19835"/>
                    <a:pt x="4778" y="18370"/>
                  </a:cubicBezTo>
                  <a:cubicBezTo>
                    <a:pt x="6433" y="16882"/>
                    <a:pt x="8099" y="15429"/>
                    <a:pt x="9754" y="13953"/>
                  </a:cubicBezTo>
                  <a:cubicBezTo>
                    <a:pt x="11409" y="12488"/>
                    <a:pt x="13088" y="11000"/>
                    <a:pt x="14767" y="9536"/>
                  </a:cubicBezTo>
                  <a:cubicBezTo>
                    <a:pt x="16434" y="8071"/>
                    <a:pt x="18113" y="6595"/>
                    <a:pt x="19803" y="5142"/>
                  </a:cubicBezTo>
                  <a:cubicBezTo>
                    <a:pt x="21494" y="3690"/>
                    <a:pt x="23197" y="2225"/>
                    <a:pt x="24911" y="785"/>
                  </a:cubicBezTo>
                  <a:lnTo>
                    <a:pt x="25530" y="261"/>
                  </a:lnTo>
                  <a:cubicBezTo>
                    <a:pt x="25645" y="165"/>
                    <a:pt x="25560" y="1"/>
                    <a:pt x="2544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3" name="Google Shape;10963;p66"/>
            <p:cNvSpPr/>
            <p:nvPr/>
          </p:nvSpPr>
          <p:spPr>
            <a:xfrm>
              <a:off x="418866" y="2615271"/>
              <a:ext cx="129778" cy="353512"/>
            </a:xfrm>
            <a:custGeom>
              <a:avLst/>
              <a:gdLst/>
              <a:ahLst/>
              <a:cxnLst/>
              <a:rect l="l" t="t" r="r" b="b"/>
              <a:pathLst>
                <a:path w="4036" h="10994" extrusionOk="0">
                  <a:moveTo>
                    <a:pt x="3850" y="1"/>
                  </a:moveTo>
                  <a:cubicBezTo>
                    <a:pt x="3801" y="1"/>
                    <a:pt x="3751" y="23"/>
                    <a:pt x="3723" y="76"/>
                  </a:cubicBezTo>
                  <a:cubicBezTo>
                    <a:pt x="2996" y="1386"/>
                    <a:pt x="2365" y="2743"/>
                    <a:pt x="1830" y="4136"/>
                  </a:cubicBezTo>
                  <a:cubicBezTo>
                    <a:pt x="1306" y="5505"/>
                    <a:pt x="865" y="6910"/>
                    <a:pt x="520" y="8339"/>
                  </a:cubicBezTo>
                  <a:cubicBezTo>
                    <a:pt x="329" y="9161"/>
                    <a:pt x="163" y="10006"/>
                    <a:pt x="20" y="10851"/>
                  </a:cubicBezTo>
                  <a:cubicBezTo>
                    <a:pt x="0" y="10942"/>
                    <a:pt x="76" y="10994"/>
                    <a:pt x="152" y="10994"/>
                  </a:cubicBezTo>
                  <a:cubicBezTo>
                    <a:pt x="217" y="10994"/>
                    <a:pt x="283" y="10957"/>
                    <a:pt x="294" y="10875"/>
                  </a:cubicBezTo>
                  <a:lnTo>
                    <a:pt x="294" y="10887"/>
                  </a:lnTo>
                  <a:cubicBezTo>
                    <a:pt x="770" y="7970"/>
                    <a:pt x="1627" y="5124"/>
                    <a:pt x="2854" y="2434"/>
                  </a:cubicBezTo>
                  <a:cubicBezTo>
                    <a:pt x="3199" y="1672"/>
                    <a:pt x="3568" y="922"/>
                    <a:pt x="3973" y="183"/>
                  </a:cubicBezTo>
                  <a:cubicBezTo>
                    <a:pt x="4035" y="82"/>
                    <a:pt x="3944" y="1"/>
                    <a:pt x="385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4" name="Google Shape;10964;p66"/>
            <p:cNvSpPr/>
            <p:nvPr/>
          </p:nvSpPr>
          <p:spPr>
            <a:xfrm>
              <a:off x="521674" y="2851372"/>
              <a:ext cx="274797" cy="30933"/>
            </a:xfrm>
            <a:custGeom>
              <a:avLst/>
              <a:gdLst/>
              <a:ahLst/>
              <a:cxnLst/>
              <a:rect l="l" t="t" r="r" b="b"/>
              <a:pathLst>
                <a:path w="8546" h="962" extrusionOk="0">
                  <a:moveTo>
                    <a:pt x="8337" y="0"/>
                  </a:moveTo>
                  <a:cubicBezTo>
                    <a:pt x="8322" y="0"/>
                    <a:pt x="8305" y="3"/>
                    <a:pt x="8289" y="9"/>
                  </a:cubicBezTo>
                  <a:cubicBezTo>
                    <a:pt x="6714" y="478"/>
                    <a:pt x="5054" y="677"/>
                    <a:pt x="3402" y="677"/>
                  </a:cubicBezTo>
                  <a:cubicBezTo>
                    <a:pt x="2918" y="677"/>
                    <a:pt x="2435" y="660"/>
                    <a:pt x="1954" y="628"/>
                  </a:cubicBezTo>
                  <a:cubicBezTo>
                    <a:pt x="1371" y="592"/>
                    <a:pt x="788" y="521"/>
                    <a:pt x="204" y="437"/>
                  </a:cubicBezTo>
                  <a:cubicBezTo>
                    <a:pt x="194" y="435"/>
                    <a:pt x="184" y="434"/>
                    <a:pt x="174" y="434"/>
                  </a:cubicBezTo>
                  <a:cubicBezTo>
                    <a:pt x="22" y="434"/>
                    <a:pt x="0" y="689"/>
                    <a:pt x="169" y="711"/>
                  </a:cubicBezTo>
                  <a:cubicBezTo>
                    <a:pt x="1204" y="878"/>
                    <a:pt x="2251" y="962"/>
                    <a:pt x="3299" y="962"/>
                  </a:cubicBezTo>
                  <a:cubicBezTo>
                    <a:pt x="4418" y="962"/>
                    <a:pt x="5538" y="866"/>
                    <a:pt x="6646" y="676"/>
                  </a:cubicBezTo>
                  <a:cubicBezTo>
                    <a:pt x="7241" y="568"/>
                    <a:pt x="7824" y="437"/>
                    <a:pt x="8396" y="259"/>
                  </a:cubicBezTo>
                  <a:cubicBezTo>
                    <a:pt x="8546" y="216"/>
                    <a:pt x="8474" y="0"/>
                    <a:pt x="83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5" name="Google Shape;10965;p66"/>
            <p:cNvSpPr/>
            <p:nvPr/>
          </p:nvSpPr>
          <p:spPr>
            <a:xfrm>
              <a:off x="161283" y="3167225"/>
              <a:ext cx="382870" cy="44567"/>
            </a:xfrm>
            <a:custGeom>
              <a:avLst/>
              <a:gdLst/>
              <a:ahLst/>
              <a:cxnLst/>
              <a:rect l="l" t="t" r="r" b="b"/>
              <a:pathLst>
                <a:path w="11907" h="1386" extrusionOk="0">
                  <a:moveTo>
                    <a:pt x="11689" y="1"/>
                  </a:moveTo>
                  <a:cubicBezTo>
                    <a:pt x="11673" y="1"/>
                    <a:pt x="11655" y="4"/>
                    <a:pt x="11637" y="10"/>
                  </a:cubicBezTo>
                  <a:cubicBezTo>
                    <a:pt x="9278" y="738"/>
                    <a:pt x="6831" y="1104"/>
                    <a:pt x="4377" y="1104"/>
                  </a:cubicBezTo>
                  <a:cubicBezTo>
                    <a:pt x="2981" y="1104"/>
                    <a:pt x="1582" y="985"/>
                    <a:pt x="196" y="748"/>
                  </a:cubicBezTo>
                  <a:cubicBezTo>
                    <a:pt x="189" y="747"/>
                    <a:pt x="182" y="746"/>
                    <a:pt x="175" y="746"/>
                  </a:cubicBezTo>
                  <a:cubicBezTo>
                    <a:pt x="26" y="746"/>
                    <a:pt x="1" y="999"/>
                    <a:pt x="172" y="1033"/>
                  </a:cubicBezTo>
                  <a:cubicBezTo>
                    <a:pt x="1560" y="1268"/>
                    <a:pt x="2961" y="1385"/>
                    <a:pt x="4360" y="1385"/>
                  </a:cubicBezTo>
                  <a:cubicBezTo>
                    <a:pt x="6859" y="1385"/>
                    <a:pt x="9352" y="1012"/>
                    <a:pt x="11757" y="271"/>
                  </a:cubicBezTo>
                  <a:cubicBezTo>
                    <a:pt x="11906" y="218"/>
                    <a:pt x="11835" y="1"/>
                    <a:pt x="1168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6" name="Google Shape;10966;p66"/>
            <p:cNvSpPr/>
            <p:nvPr/>
          </p:nvSpPr>
          <p:spPr>
            <a:xfrm>
              <a:off x="229586" y="2853173"/>
              <a:ext cx="67751" cy="279138"/>
            </a:xfrm>
            <a:custGeom>
              <a:avLst/>
              <a:gdLst/>
              <a:ahLst/>
              <a:cxnLst/>
              <a:rect l="l" t="t" r="r" b="b"/>
              <a:pathLst>
                <a:path w="2107" h="8681" extrusionOk="0">
                  <a:moveTo>
                    <a:pt x="1922" y="0"/>
                  </a:moveTo>
                  <a:cubicBezTo>
                    <a:pt x="1872" y="0"/>
                    <a:pt x="1823" y="25"/>
                    <a:pt x="1798" y="84"/>
                  </a:cubicBezTo>
                  <a:cubicBezTo>
                    <a:pt x="1501" y="739"/>
                    <a:pt x="1227" y="1394"/>
                    <a:pt x="1001" y="2072"/>
                  </a:cubicBezTo>
                  <a:cubicBezTo>
                    <a:pt x="798" y="2667"/>
                    <a:pt x="643" y="3263"/>
                    <a:pt x="500" y="3882"/>
                  </a:cubicBezTo>
                  <a:cubicBezTo>
                    <a:pt x="346" y="4418"/>
                    <a:pt x="239" y="4965"/>
                    <a:pt x="143" y="5525"/>
                  </a:cubicBezTo>
                  <a:cubicBezTo>
                    <a:pt x="72" y="6049"/>
                    <a:pt x="24" y="6585"/>
                    <a:pt x="12" y="7120"/>
                  </a:cubicBezTo>
                  <a:cubicBezTo>
                    <a:pt x="0" y="7406"/>
                    <a:pt x="0" y="7692"/>
                    <a:pt x="12" y="7990"/>
                  </a:cubicBezTo>
                  <a:cubicBezTo>
                    <a:pt x="12" y="8192"/>
                    <a:pt x="48" y="8394"/>
                    <a:pt x="119" y="8597"/>
                  </a:cubicBezTo>
                  <a:cubicBezTo>
                    <a:pt x="140" y="8656"/>
                    <a:pt x="185" y="8680"/>
                    <a:pt x="232" y="8680"/>
                  </a:cubicBezTo>
                  <a:cubicBezTo>
                    <a:pt x="317" y="8680"/>
                    <a:pt x="408" y="8597"/>
                    <a:pt x="369" y="8490"/>
                  </a:cubicBezTo>
                  <a:cubicBezTo>
                    <a:pt x="322" y="8335"/>
                    <a:pt x="298" y="8168"/>
                    <a:pt x="286" y="8001"/>
                  </a:cubicBezTo>
                  <a:cubicBezTo>
                    <a:pt x="274" y="7763"/>
                    <a:pt x="274" y="7525"/>
                    <a:pt x="286" y="7287"/>
                  </a:cubicBezTo>
                  <a:cubicBezTo>
                    <a:pt x="298" y="6751"/>
                    <a:pt x="334" y="6227"/>
                    <a:pt x="405" y="5704"/>
                  </a:cubicBezTo>
                  <a:cubicBezTo>
                    <a:pt x="477" y="5180"/>
                    <a:pt x="584" y="4668"/>
                    <a:pt x="715" y="4156"/>
                  </a:cubicBezTo>
                  <a:cubicBezTo>
                    <a:pt x="870" y="3549"/>
                    <a:pt x="1012" y="2941"/>
                    <a:pt x="1203" y="2346"/>
                  </a:cubicBezTo>
                  <a:cubicBezTo>
                    <a:pt x="1453" y="1620"/>
                    <a:pt x="1739" y="893"/>
                    <a:pt x="2060" y="191"/>
                  </a:cubicBezTo>
                  <a:cubicBezTo>
                    <a:pt x="2106" y="83"/>
                    <a:pt x="2013" y="0"/>
                    <a:pt x="19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67" name="Google Shape;10967;p66"/>
          <p:cNvGrpSpPr/>
          <p:nvPr/>
        </p:nvGrpSpPr>
        <p:grpSpPr>
          <a:xfrm>
            <a:off x="1831181" y="1269671"/>
            <a:ext cx="5522943" cy="2857573"/>
            <a:chOff x="1831166" y="1565646"/>
            <a:chExt cx="5522943" cy="2561467"/>
          </a:xfrm>
        </p:grpSpPr>
        <p:sp>
          <p:nvSpPr>
            <p:cNvPr id="10968" name="Google Shape;10968;p66"/>
            <p:cNvSpPr/>
            <p:nvPr/>
          </p:nvSpPr>
          <p:spPr>
            <a:xfrm>
              <a:off x="1831166" y="1853232"/>
              <a:ext cx="5522943" cy="19293"/>
            </a:xfrm>
            <a:custGeom>
              <a:avLst/>
              <a:gdLst/>
              <a:ahLst/>
              <a:cxnLst/>
              <a:rect l="l" t="t" r="r" b="b"/>
              <a:pathLst>
                <a:path w="171760" h="600" extrusionOk="0">
                  <a:moveTo>
                    <a:pt x="2876" y="0"/>
                  </a:moveTo>
                  <a:cubicBezTo>
                    <a:pt x="2134" y="0"/>
                    <a:pt x="1393" y="8"/>
                    <a:pt x="655" y="32"/>
                  </a:cubicBezTo>
                  <a:lnTo>
                    <a:pt x="357" y="32"/>
                  </a:lnTo>
                  <a:cubicBezTo>
                    <a:pt x="354" y="32"/>
                    <a:pt x="350" y="32"/>
                    <a:pt x="346" y="32"/>
                  </a:cubicBezTo>
                  <a:cubicBezTo>
                    <a:pt x="0" y="32"/>
                    <a:pt x="4" y="568"/>
                    <a:pt x="357" y="568"/>
                  </a:cubicBezTo>
                  <a:lnTo>
                    <a:pt x="164437" y="568"/>
                  </a:lnTo>
                  <a:cubicBezTo>
                    <a:pt x="165922" y="568"/>
                    <a:pt x="167406" y="600"/>
                    <a:pt x="168887" y="600"/>
                  </a:cubicBezTo>
                  <a:cubicBezTo>
                    <a:pt x="169627" y="600"/>
                    <a:pt x="170367" y="592"/>
                    <a:pt x="171105" y="568"/>
                  </a:cubicBezTo>
                  <a:lnTo>
                    <a:pt x="171403" y="568"/>
                  </a:lnTo>
                  <a:cubicBezTo>
                    <a:pt x="171760" y="568"/>
                    <a:pt x="171760" y="32"/>
                    <a:pt x="171403" y="32"/>
                  </a:cubicBezTo>
                  <a:lnTo>
                    <a:pt x="7323" y="32"/>
                  </a:lnTo>
                  <a:cubicBezTo>
                    <a:pt x="5846" y="32"/>
                    <a:pt x="4359" y="0"/>
                    <a:pt x="28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9" name="Google Shape;10969;p66"/>
            <p:cNvSpPr/>
            <p:nvPr/>
          </p:nvSpPr>
          <p:spPr>
            <a:xfrm>
              <a:off x="2765764" y="1565646"/>
              <a:ext cx="29518" cy="2561467"/>
            </a:xfrm>
            <a:custGeom>
              <a:avLst/>
              <a:gdLst/>
              <a:ahLst/>
              <a:cxnLst/>
              <a:rect l="l" t="t" r="r" b="b"/>
              <a:pathLst>
                <a:path w="918" h="79660" extrusionOk="0">
                  <a:moveTo>
                    <a:pt x="459" y="1"/>
                  </a:moveTo>
                  <a:cubicBezTo>
                    <a:pt x="313" y="1"/>
                    <a:pt x="167" y="87"/>
                    <a:pt x="167" y="260"/>
                  </a:cubicBezTo>
                  <a:lnTo>
                    <a:pt x="167" y="76162"/>
                  </a:lnTo>
                  <a:cubicBezTo>
                    <a:pt x="167" y="77150"/>
                    <a:pt x="0" y="78281"/>
                    <a:pt x="167" y="79258"/>
                  </a:cubicBezTo>
                  <a:cubicBezTo>
                    <a:pt x="167" y="79305"/>
                    <a:pt x="167" y="79353"/>
                    <a:pt x="167" y="79400"/>
                  </a:cubicBezTo>
                  <a:cubicBezTo>
                    <a:pt x="167" y="79573"/>
                    <a:pt x="313" y="79659"/>
                    <a:pt x="459" y="79659"/>
                  </a:cubicBezTo>
                  <a:cubicBezTo>
                    <a:pt x="605" y="79659"/>
                    <a:pt x="750" y="79573"/>
                    <a:pt x="750" y="79400"/>
                  </a:cubicBezTo>
                  <a:lnTo>
                    <a:pt x="750" y="3498"/>
                  </a:lnTo>
                  <a:cubicBezTo>
                    <a:pt x="750" y="2510"/>
                    <a:pt x="917" y="1379"/>
                    <a:pt x="750" y="403"/>
                  </a:cubicBezTo>
                  <a:cubicBezTo>
                    <a:pt x="750" y="355"/>
                    <a:pt x="750" y="307"/>
                    <a:pt x="750" y="260"/>
                  </a:cubicBezTo>
                  <a:cubicBezTo>
                    <a:pt x="750" y="87"/>
                    <a:pt x="605" y="1"/>
                    <a:pt x="4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0" name="Google Shape;10970;p66"/>
            <p:cNvSpPr/>
            <p:nvPr/>
          </p:nvSpPr>
          <p:spPr>
            <a:xfrm>
              <a:off x="3966466" y="1565646"/>
              <a:ext cx="29132" cy="2561467"/>
            </a:xfrm>
            <a:custGeom>
              <a:avLst/>
              <a:gdLst/>
              <a:ahLst/>
              <a:cxnLst/>
              <a:rect l="l" t="t" r="r" b="b"/>
              <a:pathLst>
                <a:path w="906" h="79660" extrusionOk="0">
                  <a:moveTo>
                    <a:pt x="459" y="1"/>
                  </a:moveTo>
                  <a:cubicBezTo>
                    <a:pt x="313" y="1"/>
                    <a:pt x="167" y="87"/>
                    <a:pt x="167" y="260"/>
                  </a:cubicBezTo>
                  <a:lnTo>
                    <a:pt x="167" y="76162"/>
                  </a:lnTo>
                  <a:cubicBezTo>
                    <a:pt x="167" y="77150"/>
                    <a:pt x="0" y="78281"/>
                    <a:pt x="167" y="79258"/>
                  </a:cubicBezTo>
                  <a:cubicBezTo>
                    <a:pt x="167" y="79305"/>
                    <a:pt x="167" y="79353"/>
                    <a:pt x="167" y="79400"/>
                  </a:cubicBezTo>
                  <a:cubicBezTo>
                    <a:pt x="167" y="79573"/>
                    <a:pt x="313" y="79659"/>
                    <a:pt x="459" y="79659"/>
                  </a:cubicBezTo>
                  <a:cubicBezTo>
                    <a:pt x="605" y="79659"/>
                    <a:pt x="750" y="79573"/>
                    <a:pt x="750" y="79400"/>
                  </a:cubicBezTo>
                  <a:lnTo>
                    <a:pt x="750" y="3498"/>
                  </a:lnTo>
                  <a:cubicBezTo>
                    <a:pt x="750" y="2510"/>
                    <a:pt x="905" y="1379"/>
                    <a:pt x="750" y="403"/>
                  </a:cubicBezTo>
                  <a:cubicBezTo>
                    <a:pt x="739" y="355"/>
                    <a:pt x="739" y="307"/>
                    <a:pt x="750" y="260"/>
                  </a:cubicBezTo>
                  <a:cubicBezTo>
                    <a:pt x="750" y="87"/>
                    <a:pt x="605" y="1"/>
                    <a:pt x="4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1" name="Google Shape;10971;p66"/>
            <p:cNvSpPr/>
            <p:nvPr/>
          </p:nvSpPr>
          <p:spPr>
            <a:xfrm>
              <a:off x="5167169" y="1565646"/>
              <a:ext cx="29132" cy="2561467"/>
            </a:xfrm>
            <a:custGeom>
              <a:avLst/>
              <a:gdLst/>
              <a:ahLst/>
              <a:cxnLst/>
              <a:rect l="l" t="t" r="r" b="b"/>
              <a:pathLst>
                <a:path w="906" h="79660" extrusionOk="0">
                  <a:moveTo>
                    <a:pt x="459" y="1"/>
                  </a:moveTo>
                  <a:cubicBezTo>
                    <a:pt x="313" y="1"/>
                    <a:pt x="167" y="87"/>
                    <a:pt x="167" y="260"/>
                  </a:cubicBezTo>
                  <a:lnTo>
                    <a:pt x="167" y="76162"/>
                  </a:lnTo>
                  <a:cubicBezTo>
                    <a:pt x="167" y="77150"/>
                    <a:pt x="0" y="78281"/>
                    <a:pt x="167" y="79258"/>
                  </a:cubicBezTo>
                  <a:cubicBezTo>
                    <a:pt x="167" y="79305"/>
                    <a:pt x="167" y="79353"/>
                    <a:pt x="167" y="79400"/>
                  </a:cubicBezTo>
                  <a:cubicBezTo>
                    <a:pt x="167" y="79573"/>
                    <a:pt x="313" y="79659"/>
                    <a:pt x="459" y="79659"/>
                  </a:cubicBezTo>
                  <a:cubicBezTo>
                    <a:pt x="605" y="79659"/>
                    <a:pt x="750" y="79573"/>
                    <a:pt x="750" y="79400"/>
                  </a:cubicBezTo>
                  <a:lnTo>
                    <a:pt x="750" y="3498"/>
                  </a:lnTo>
                  <a:cubicBezTo>
                    <a:pt x="750" y="2510"/>
                    <a:pt x="905" y="1379"/>
                    <a:pt x="750" y="403"/>
                  </a:cubicBezTo>
                  <a:cubicBezTo>
                    <a:pt x="739" y="355"/>
                    <a:pt x="739" y="307"/>
                    <a:pt x="750" y="260"/>
                  </a:cubicBezTo>
                  <a:cubicBezTo>
                    <a:pt x="750" y="87"/>
                    <a:pt x="605" y="1"/>
                    <a:pt x="4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2" name="Google Shape;10972;p66"/>
            <p:cNvSpPr/>
            <p:nvPr/>
          </p:nvSpPr>
          <p:spPr>
            <a:xfrm>
              <a:off x="6367872" y="1565646"/>
              <a:ext cx="29518" cy="2561467"/>
            </a:xfrm>
            <a:custGeom>
              <a:avLst/>
              <a:gdLst/>
              <a:ahLst/>
              <a:cxnLst/>
              <a:rect l="l" t="t" r="r" b="b"/>
              <a:pathLst>
                <a:path w="918" h="79660" extrusionOk="0">
                  <a:moveTo>
                    <a:pt x="459" y="1"/>
                  </a:moveTo>
                  <a:cubicBezTo>
                    <a:pt x="313" y="1"/>
                    <a:pt x="167" y="87"/>
                    <a:pt x="167" y="260"/>
                  </a:cubicBezTo>
                  <a:lnTo>
                    <a:pt x="167" y="76162"/>
                  </a:lnTo>
                  <a:cubicBezTo>
                    <a:pt x="167" y="77150"/>
                    <a:pt x="0" y="78281"/>
                    <a:pt x="167" y="79258"/>
                  </a:cubicBezTo>
                  <a:cubicBezTo>
                    <a:pt x="167" y="79305"/>
                    <a:pt x="167" y="79353"/>
                    <a:pt x="167" y="79400"/>
                  </a:cubicBezTo>
                  <a:cubicBezTo>
                    <a:pt x="167" y="79573"/>
                    <a:pt x="313" y="79659"/>
                    <a:pt x="459" y="79659"/>
                  </a:cubicBezTo>
                  <a:cubicBezTo>
                    <a:pt x="605" y="79659"/>
                    <a:pt x="750" y="79573"/>
                    <a:pt x="750" y="79400"/>
                  </a:cubicBezTo>
                  <a:lnTo>
                    <a:pt x="750" y="3498"/>
                  </a:lnTo>
                  <a:cubicBezTo>
                    <a:pt x="750" y="2510"/>
                    <a:pt x="917" y="1379"/>
                    <a:pt x="750" y="403"/>
                  </a:cubicBezTo>
                  <a:cubicBezTo>
                    <a:pt x="750" y="355"/>
                    <a:pt x="750" y="307"/>
                    <a:pt x="750" y="260"/>
                  </a:cubicBezTo>
                  <a:cubicBezTo>
                    <a:pt x="750" y="87"/>
                    <a:pt x="605" y="1"/>
                    <a:pt x="4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73" name="Google Shape;10973;p66"/>
          <p:cNvSpPr/>
          <p:nvPr/>
        </p:nvSpPr>
        <p:spPr>
          <a:xfrm>
            <a:off x="616282" y="1134831"/>
            <a:ext cx="134794" cy="134794"/>
          </a:xfrm>
          <a:custGeom>
            <a:avLst/>
            <a:gdLst/>
            <a:ahLst/>
            <a:cxnLst/>
            <a:rect l="l" t="t" r="r" b="b"/>
            <a:pathLst>
              <a:path w="4192" h="4192" extrusionOk="0">
                <a:moveTo>
                  <a:pt x="2096" y="0"/>
                </a:moveTo>
                <a:cubicBezTo>
                  <a:pt x="941" y="0"/>
                  <a:pt x="1" y="929"/>
                  <a:pt x="1" y="2096"/>
                </a:cubicBezTo>
                <a:cubicBezTo>
                  <a:pt x="1" y="3251"/>
                  <a:pt x="941" y="4191"/>
                  <a:pt x="2096" y="4191"/>
                </a:cubicBezTo>
                <a:cubicBezTo>
                  <a:pt x="3251" y="4191"/>
                  <a:pt x="4192" y="3251"/>
                  <a:pt x="4192" y="2096"/>
                </a:cubicBezTo>
                <a:cubicBezTo>
                  <a:pt x="4192" y="929"/>
                  <a:pt x="3251" y="0"/>
                  <a:pt x="209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4" name="Google Shape;10974;p66"/>
          <p:cNvSpPr/>
          <p:nvPr/>
        </p:nvSpPr>
        <p:spPr>
          <a:xfrm>
            <a:off x="1420320" y="800970"/>
            <a:ext cx="59776" cy="59744"/>
          </a:xfrm>
          <a:custGeom>
            <a:avLst/>
            <a:gdLst/>
            <a:ahLst/>
            <a:cxnLst/>
            <a:rect l="l" t="t" r="r" b="b"/>
            <a:pathLst>
              <a:path w="1859" h="1858" extrusionOk="0">
                <a:moveTo>
                  <a:pt x="930" y="0"/>
                </a:moveTo>
                <a:cubicBezTo>
                  <a:pt x="418" y="0"/>
                  <a:pt x="1" y="417"/>
                  <a:pt x="1" y="929"/>
                </a:cubicBezTo>
                <a:cubicBezTo>
                  <a:pt x="1" y="1441"/>
                  <a:pt x="418" y="1858"/>
                  <a:pt x="930" y="1858"/>
                </a:cubicBezTo>
                <a:cubicBezTo>
                  <a:pt x="1441" y="1858"/>
                  <a:pt x="1858" y="1441"/>
                  <a:pt x="1858" y="929"/>
                </a:cubicBezTo>
                <a:cubicBezTo>
                  <a:pt x="1858" y="417"/>
                  <a:pt x="1441" y="0"/>
                  <a:pt x="93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5" name="Google Shape;10975;p66"/>
          <p:cNvSpPr/>
          <p:nvPr/>
        </p:nvSpPr>
        <p:spPr>
          <a:xfrm>
            <a:off x="7915459" y="3556525"/>
            <a:ext cx="134794" cy="134794"/>
          </a:xfrm>
          <a:custGeom>
            <a:avLst/>
            <a:gdLst/>
            <a:ahLst/>
            <a:cxnLst/>
            <a:rect l="l" t="t" r="r" b="b"/>
            <a:pathLst>
              <a:path w="4192" h="4192" extrusionOk="0">
                <a:moveTo>
                  <a:pt x="2096" y="0"/>
                </a:moveTo>
                <a:cubicBezTo>
                  <a:pt x="941" y="0"/>
                  <a:pt x="0" y="941"/>
                  <a:pt x="0" y="2096"/>
                </a:cubicBezTo>
                <a:cubicBezTo>
                  <a:pt x="0" y="3263"/>
                  <a:pt x="941" y="4191"/>
                  <a:pt x="2096" y="4191"/>
                </a:cubicBezTo>
                <a:cubicBezTo>
                  <a:pt x="3251" y="4191"/>
                  <a:pt x="4191" y="3263"/>
                  <a:pt x="4191" y="2096"/>
                </a:cubicBezTo>
                <a:cubicBezTo>
                  <a:pt x="4191" y="941"/>
                  <a:pt x="3251" y="0"/>
                  <a:pt x="209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6" name="Google Shape;10976;p66"/>
          <p:cNvSpPr/>
          <p:nvPr/>
        </p:nvSpPr>
        <p:spPr>
          <a:xfrm>
            <a:off x="7378651" y="376361"/>
            <a:ext cx="134794" cy="134794"/>
          </a:xfrm>
          <a:custGeom>
            <a:avLst/>
            <a:gdLst/>
            <a:ahLst/>
            <a:cxnLst/>
            <a:rect l="l" t="t" r="r" b="b"/>
            <a:pathLst>
              <a:path w="4192" h="4192" extrusionOk="0">
                <a:moveTo>
                  <a:pt x="2096" y="0"/>
                </a:moveTo>
                <a:cubicBezTo>
                  <a:pt x="941" y="0"/>
                  <a:pt x="1" y="941"/>
                  <a:pt x="1" y="2096"/>
                </a:cubicBezTo>
                <a:cubicBezTo>
                  <a:pt x="1" y="3251"/>
                  <a:pt x="941" y="4191"/>
                  <a:pt x="2096" y="4191"/>
                </a:cubicBezTo>
                <a:cubicBezTo>
                  <a:pt x="3251" y="4191"/>
                  <a:pt x="4192" y="3251"/>
                  <a:pt x="4192" y="2096"/>
                </a:cubicBezTo>
                <a:cubicBezTo>
                  <a:pt x="4192" y="941"/>
                  <a:pt x="3251" y="0"/>
                  <a:pt x="209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7" name="Google Shape;10977;p66"/>
          <p:cNvSpPr/>
          <p:nvPr/>
        </p:nvSpPr>
        <p:spPr>
          <a:xfrm>
            <a:off x="1535958" y="4036638"/>
            <a:ext cx="134794" cy="134794"/>
          </a:xfrm>
          <a:custGeom>
            <a:avLst/>
            <a:gdLst/>
            <a:ahLst/>
            <a:cxnLst/>
            <a:rect l="l" t="t" r="r" b="b"/>
            <a:pathLst>
              <a:path w="4192" h="4192" extrusionOk="0">
                <a:moveTo>
                  <a:pt x="2096" y="1"/>
                </a:moveTo>
                <a:cubicBezTo>
                  <a:pt x="941" y="1"/>
                  <a:pt x="1" y="941"/>
                  <a:pt x="1" y="2096"/>
                </a:cubicBezTo>
                <a:cubicBezTo>
                  <a:pt x="1" y="3251"/>
                  <a:pt x="941" y="4192"/>
                  <a:pt x="2096" y="4192"/>
                </a:cubicBezTo>
                <a:cubicBezTo>
                  <a:pt x="3263" y="4192"/>
                  <a:pt x="4192" y="3251"/>
                  <a:pt x="4192" y="2096"/>
                </a:cubicBezTo>
                <a:cubicBezTo>
                  <a:pt x="4192" y="941"/>
                  <a:pt x="3263" y="1"/>
                  <a:pt x="209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8" name="Google Shape;10978;p66"/>
          <p:cNvSpPr/>
          <p:nvPr/>
        </p:nvSpPr>
        <p:spPr>
          <a:xfrm>
            <a:off x="8176193" y="3578713"/>
            <a:ext cx="32959" cy="32959"/>
          </a:xfrm>
          <a:custGeom>
            <a:avLst/>
            <a:gdLst/>
            <a:ahLst/>
            <a:cxnLst/>
            <a:rect l="l" t="t" r="r" b="b"/>
            <a:pathLst>
              <a:path w="1025" h="1025" extrusionOk="0">
                <a:moveTo>
                  <a:pt x="513" y="1"/>
                </a:moveTo>
                <a:cubicBezTo>
                  <a:pt x="239" y="1"/>
                  <a:pt x="1" y="227"/>
                  <a:pt x="1" y="513"/>
                </a:cubicBezTo>
                <a:cubicBezTo>
                  <a:pt x="1" y="799"/>
                  <a:pt x="239" y="1025"/>
                  <a:pt x="513" y="1025"/>
                </a:cubicBezTo>
                <a:cubicBezTo>
                  <a:pt x="798" y="1025"/>
                  <a:pt x="1025" y="799"/>
                  <a:pt x="1025" y="513"/>
                </a:cubicBezTo>
                <a:cubicBezTo>
                  <a:pt x="1025" y="227"/>
                  <a:pt x="798" y="1"/>
                  <a:pt x="51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9" name="Google Shape;10979;p66"/>
          <p:cNvSpPr/>
          <p:nvPr/>
        </p:nvSpPr>
        <p:spPr>
          <a:xfrm>
            <a:off x="1425690" y="321983"/>
            <a:ext cx="108362" cy="108748"/>
          </a:xfrm>
          <a:custGeom>
            <a:avLst/>
            <a:gdLst/>
            <a:ahLst/>
            <a:cxnLst/>
            <a:rect l="l" t="t" r="r" b="b"/>
            <a:pathLst>
              <a:path w="3370" h="3382" extrusionOk="0">
                <a:moveTo>
                  <a:pt x="1691" y="0"/>
                </a:moveTo>
                <a:cubicBezTo>
                  <a:pt x="751" y="0"/>
                  <a:pt x="1" y="762"/>
                  <a:pt x="1" y="1691"/>
                </a:cubicBezTo>
                <a:cubicBezTo>
                  <a:pt x="1" y="2620"/>
                  <a:pt x="751" y="3382"/>
                  <a:pt x="1691" y="3382"/>
                </a:cubicBezTo>
                <a:cubicBezTo>
                  <a:pt x="2620" y="3382"/>
                  <a:pt x="3370" y="2620"/>
                  <a:pt x="3370" y="1691"/>
                </a:cubicBezTo>
                <a:cubicBezTo>
                  <a:pt x="3370" y="762"/>
                  <a:pt x="2620" y="0"/>
                  <a:pt x="169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0" name="Google Shape;10980;p66"/>
          <p:cNvSpPr/>
          <p:nvPr/>
        </p:nvSpPr>
        <p:spPr>
          <a:xfrm>
            <a:off x="8152461" y="3163687"/>
            <a:ext cx="47879" cy="48265"/>
          </a:xfrm>
          <a:custGeom>
            <a:avLst/>
            <a:gdLst/>
            <a:ahLst/>
            <a:cxnLst/>
            <a:rect l="l" t="t" r="r" b="b"/>
            <a:pathLst>
              <a:path w="1489" h="1501" extrusionOk="0">
                <a:moveTo>
                  <a:pt x="739" y="0"/>
                </a:moveTo>
                <a:cubicBezTo>
                  <a:pt x="334" y="0"/>
                  <a:pt x="0" y="334"/>
                  <a:pt x="0" y="751"/>
                </a:cubicBezTo>
                <a:cubicBezTo>
                  <a:pt x="0" y="1167"/>
                  <a:pt x="334" y="1501"/>
                  <a:pt x="739" y="1501"/>
                </a:cubicBezTo>
                <a:cubicBezTo>
                  <a:pt x="1155" y="1501"/>
                  <a:pt x="1489" y="1167"/>
                  <a:pt x="1489" y="751"/>
                </a:cubicBezTo>
                <a:cubicBezTo>
                  <a:pt x="1489" y="334"/>
                  <a:pt x="1155" y="0"/>
                  <a:pt x="73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1" name="Google Shape;10981;p66"/>
          <p:cNvSpPr/>
          <p:nvPr/>
        </p:nvSpPr>
        <p:spPr>
          <a:xfrm>
            <a:off x="7303627" y="990282"/>
            <a:ext cx="149714" cy="134826"/>
          </a:xfrm>
          <a:custGeom>
            <a:avLst/>
            <a:gdLst/>
            <a:ahLst/>
            <a:cxnLst/>
            <a:rect l="l" t="t" r="r" b="b"/>
            <a:pathLst>
              <a:path w="4656" h="4193" extrusionOk="0">
                <a:moveTo>
                  <a:pt x="2328" y="0"/>
                </a:moveTo>
                <a:cubicBezTo>
                  <a:pt x="1764" y="0"/>
                  <a:pt x="1200" y="228"/>
                  <a:pt x="786" y="673"/>
                </a:cubicBezTo>
                <a:cubicBezTo>
                  <a:pt x="0" y="1531"/>
                  <a:pt x="60" y="2852"/>
                  <a:pt x="905" y="3638"/>
                </a:cubicBezTo>
                <a:cubicBezTo>
                  <a:pt x="1310" y="4010"/>
                  <a:pt x="1819" y="4192"/>
                  <a:pt x="2326" y="4192"/>
                </a:cubicBezTo>
                <a:cubicBezTo>
                  <a:pt x="2892" y="4192"/>
                  <a:pt x="3455" y="3965"/>
                  <a:pt x="3870" y="3519"/>
                </a:cubicBezTo>
                <a:cubicBezTo>
                  <a:pt x="4656" y="2662"/>
                  <a:pt x="4596" y="1340"/>
                  <a:pt x="3739" y="554"/>
                </a:cubicBezTo>
                <a:cubicBezTo>
                  <a:pt x="3339" y="183"/>
                  <a:pt x="2833" y="0"/>
                  <a:pt x="232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2" name="Google Shape;10982;p66"/>
          <p:cNvSpPr/>
          <p:nvPr/>
        </p:nvSpPr>
        <p:spPr>
          <a:xfrm>
            <a:off x="7848057" y="1556449"/>
            <a:ext cx="81224" cy="73024"/>
          </a:xfrm>
          <a:custGeom>
            <a:avLst/>
            <a:gdLst/>
            <a:ahLst/>
            <a:cxnLst/>
            <a:rect l="l" t="t" r="r" b="b"/>
            <a:pathLst>
              <a:path w="2526" h="2271" extrusionOk="0">
                <a:moveTo>
                  <a:pt x="1261" y="0"/>
                </a:moveTo>
                <a:cubicBezTo>
                  <a:pt x="955" y="0"/>
                  <a:pt x="649" y="122"/>
                  <a:pt x="430" y="367"/>
                </a:cubicBezTo>
                <a:cubicBezTo>
                  <a:pt x="1" y="832"/>
                  <a:pt x="25" y="1546"/>
                  <a:pt x="489" y="1975"/>
                </a:cubicBezTo>
                <a:cubicBezTo>
                  <a:pt x="709" y="2172"/>
                  <a:pt x="984" y="2270"/>
                  <a:pt x="1259" y="2270"/>
                </a:cubicBezTo>
                <a:cubicBezTo>
                  <a:pt x="1565" y="2270"/>
                  <a:pt x="1871" y="2148"/>
                  <a:pt x="2096" y="1903"/>
                </a:cubicBezTo>
                <a:cubicBezTo>
                  <a:pt x="2525" y="1439"/>
                  <a:pt x="2489" y="724"/>
                  <a:pt x="2025" y="296"/>
                </a:cubicBezTo>
                <a:cubicBezTo>
                  <a:pt x="1811" y="99"/>
                  <a:pt x="1536" y="0"/>
                  <a:pt x="126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3" name="Google Shape;10983;p66"/>
          <p:cNvSpPr/>
          <p:nvPr/>
        </p:nvSpPr>
        <p:spPr>
          <a:xfrm>
            <a:off x="3004663" y="4725872"/>
            <a:ext cx="81191" cy="73185"/>
          </a:xfrm>
          <a:custGeom>
            <a:avLst/>
            <a:gdLst/>
            <a:ahLst/>
            <a:cxnLst/>
            <a:rect l="l" t="t" r="r" b="b"/>
            <a:pathLst>
              <a:path w="2525" h="2276" extrusionOk="0">
                <a:moveTo>
                  <a:pt x="1267" y="1"/>
                </a:moveTo>
                <a:cubicBezTo>
                  <a:pt x="961" y="1"/>
                  <a:pt x="655" y="123"/>
                  <a:pt x="430" y="368"/>
                </a:cubicBezTo>
                <a:cubicBezTo>
                  <a:pt x="1" y="832"/>
                  <a:pt x="37" y="1547"/>
                  <a:pt x="501" y="1975"/>
                </a:cubicBezTo>
                <a:cubicBezTo>
                  <a:pt x="719" y="2177"/>
                  <a:pt x="993" y="2276"/>
                  <a:pt x="1266" y="2276"/>
                </a:cubicBezTo>
                <a:cubicBezTo>
                  <a:pt x="1574" y="2276"/>
                  <a:pt x="1881" y="2150"/>
                  <a:pt x="2108" y="1904"/>
                </a:cubicBezTo>
                <a:cubicBezTo>
                  <a:pt x="2525" y="1440"/>
                  <a:pt x="2501" y="725"/>
                  <a:pt x="2037" y="297"/>
                </a:cubicBezTo>
                <a:cubicBezTo>
                  <a:pt x="1817" y="99"/>
                  <a:pt x="1542" y="1"/>
                  <a:pt x="126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4" name="Google Shape;10984;p66"/>
          <p:cNvSpPr/>
          <p:nvPr/>
        </p:nvSpPr>
        <p:spPr>
          <a:xfrm>
            <a:off x="991111" y="3357662"/>
            <a:ext cx="81224" cy="73056"/>
          </a:xfrm>
          <a:custGeom>
            <a:avLst/>
            <a:gdLst/>
            <a:ahLst/>
            <a:cxnLst/>
            <a:rect l="l" t="t" r="r" b="b"/>
            <a:pathLst>
              <a:path w="2526" h="2272" extrusionOk="0">
                <a:moveTo>
                  <a:pt x="1263" y="1"/>
                </a:moveTo>
                <a:cubicBezTo>
                  <a:pt x="955" y="1"/>
                  <a:pt x="649" y="124"/>
                  <a:pt x="430" y="362"/>
                </a:cubicBezTo>
                <a:cubicBezTo>
                  <a:pt x="1" y="826"/>
                  <a:pt x="37" y="1553"/>
                  <a:pt x="489" y="1969"/>
                </a:cubicBezTo>
                <a:cubicBezTo>
                  <a:pt x="709" y="2172"/>
                  <a:pt x="984" y="2271"/>
                  <a:pt x="1259" y="2271"/>
                </a:cubicBezTo>
                <a:cubicBezTo>
                  <a:pt x="1565" y="2271"/>
                  <a:pt x="1871" y="2148"/>
                  <a:pt x="2096" y="1910"/>
                </a:cubicBezTo>
                <a:cubicBezTo>
                  <a:pt x="2525" y="1446"/>
                  <a:pt x="2489" y="731"/>
                  <a:pt x="2037" y="303"/>
                </a:cubicBezTo>
                <a:cubicBezTo>
                  <a:pt x="1817" y="100"/>
                  <a:pt x="1539" y="1"/>
                  <a:pt x="126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5" name="Google Shape;10985;p66"/>
          <p:cNvSpPr/>
          <p:nvPr/>
        </p:nvSpPr>
        <p:spPr>
          <a:xfrm>
            <a:off x="2156215" y="4689502"/>
            <a:ext cx="81191" cy="73024"/>
          </a:xfrm>
          <a:custGeom>
            <a:avLst/>
            <a:gdLst/>
            <a:ahLst/>
            <a:cxnLst/>
            <a:rect l="l" t="t" r="r" b="b"/>
            <a:pathLst>
              <a:path w="2525" h="2271" extrusionOk="0">
                <a:moveTo>
                  <a:pt x="1261" y="1"/>
                </a:moveTo>
                <a:cubicBezTo>
                  <a:pt x="954" y="1"/>
                  <a:pt x="649" y="123"/>
                  <a:pt x="429" y="368"/>
                </a:cubicBezTo>
                <a:cubicBezTo>
                  <a:pt x="1" y="832"/>
                  <a:pt x="24" y="1547"/>
                  <a:pt x="489" y="1975"/>
                </a:cubicBezTo>
                <a:cubicBezTo>
                  <a:pt x="708" y="2172"/>
                  <a:pt x="984" y="2271"/>
                  <a:pt x="1259" y="2271"/>
                </a:cubicBezTo>
                <a:cubicBezTo>
                  <a:pt x="1565" y="2271"/>
                  <a:pt x="1870" y="2148"/>
                  <a:pt x="2096" y="1904"/>
                </a:cubicBezTo>
                <a:cubicBezTo>
                  <a:pt x="2525" y="1439"/>
                  <a:pt x="2489" y="725"/>
                  <a:pt x="2025" y="296"/>
                </a:cubicBezTo>
                <a:cubicBezTo>
                  <a:pt x="1811" y="99"/>
                  <a:pt x="1535" y="1"/>
                  <a:pt x="126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6" name="Google Shape;10986;p66"/>
          <p:cNvSpPr/>
          <p:nvPr/>
        </p:nvSpPr>
        <p:spPr>
          <a:xfrm>
            <a:off x="989214" y="2100428"/>
            <a:ext cx="84632" cy="84664"/>
          </a:xfrm>
          <a:custGeom>
            <a:avLst/>
            <a:gdLst/>
            <a:ahLst/>
            <a:cxnLst/>
            <a:rect l="l" t="t" r="r" b="b"/>
            <a:pathLst>
              <a:path w="2632" h="2633" extrusionOk="0">
                <a:moveTo>
                  <a:pt x="1322" y="1"/>
                </a:moveTo>
                <a:cubicBezTo>
                  <a:pt x="596" y="1"/>
                  <a:pt x="0" y="596"/>
                  <a:pt x="0" y="1322"/>
                </a:cubicBezTo>
                <a:cubicBezTo>
                  <a:pt x="0" y="2049"/>
                  <a:pt x="596" y="2632"/>
                  <a:pt x="1322" y="2632"/>
                </a:cubicBezTo>
                <a:cubicBezTo>
                  <a:pt x="2048" y="2632"/>
                  <a:pt x="2632" y="2049"/>
                  <a:pt x="2632" y="1322"/>
                </a:cubicBezTo>
                <a:cubicBezTo>
                  <a:pt x="2632" y="596"/>
                  <a:pt x="2048" y="1"/>
                  <a:pt x="132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87" name="Google Shape;10987;p66"/>
          <p:cNvGrpSpPr/>
          <p:nvPr/>
        </p:nvGrpSpPr>
        <p:grpSpPr>
          <a:xfrm>
            <a:off x="89829" y="3671006"/>
            <a:ext cx="1614132" cy="2026035"/>
            <a:chOff x="89829" y="3671006"/>
            <a:chExt cx="1614132" cy="2026035"/>
          </a:xfrm>
        </p:grpSpPr>
        <p:sp>
          <p:nvSpPr>
            <p:cNvPr id="10988" name="Google Shape;10988;p66"/>
            <p:cNvSpPr/>
            <p:nvPr/>
          </p:nvSpPr>
          <p:spPr>
            <a:xfrm>
              <a:off x="89829" y="3832952"/>
              <a:ext cx="1608747" cy="1864090"/>
            </a:xfrm>
            <a:custGeom>
              <a:avLst/>
              <a:gdLst/>
              <a:ahLst/>
              <a:cxnLst/>
              <a:rect l="l" t="t" r="r" b="b"/>
              <a:pathLst>
                <a:path w="50031" h="57972" extrusionOk="0">
                  <a:moveTo>
                    <a:pt x="30004" y="1"/>
                  </a:moveTo>
                  <a:lnTo>
                    <a:pt x="608" y="10335"/>
                  </a:lnTo>
                  <a:lnTo>
                    <a:pt x="560" y="10359"/>
                  </a:lnTo>
                  <a:cubicBezTo>
                    <a:pt x="215" y="10478"/>
                    <a:pt x="1" y="10835"/>
                    <a:pt x="72" y="11204"/>
                  </a:cubicBezTo>
                  <a:cubicBezTo>
                    <a:pt x="84" y="11264"/>
                    <a:pt x="96" y="11323"/>
                    <a:pt x="120" y="11371"/>
                  </a:cubicBezTo>
                  <a:lnTo>
                    <a:pt x="15729" y="55769"/>
                  </a:lnTo>
                  <a:lnTo>
                    <a:pt x="19491" y="57972"/>
                  </a:lnTo>
                  <a:lnTo>
                    <a:pt x="21146" y="57424"/>
                  </a:lnTo>
                  <a:lnTo>
                    <a:pt x="21122" y="57412"/>
                  </a:lnTo>
                  <a:lnTo>
                    <a:pt x="50031" y="47268"/>
                  </a:lnTo>
                  <a:lnTo>
                    <a:pt x="34267" y="2453"/>
                  </a:lnTo>
                  <a:lnTo>
                    <a:pt x="33243" y="1917"/>
                  </a:lnTo>
                  <a:lnTo>
                    <a:pt x="33183" y="1751"/>
                  </a:lnTo>
                  <a:lnTo>
                    <a:pt x="30004" y="1"/>
                  </a:lnTo>
                  <a:close/>
                </a:path>
              </a:pathLst>
            </a:custGeom>
            <a:solidFill>
              <a:srgbClr val="8A8A8A">
                <a:alpha val="40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9" name="Google Shape;10989;p66"/>
            <p:cNvSpPr/>
            <p:nvPr/>
          </p:nvSpPr>
          <p:spPr>
            <a:xfrm>
              <a:off x="272838" y="3692069"/>
              <a:ext cx="1431123" cy="1779104"/>
            </a:xfrm>
            <a:custGeom>
              <a:avLst/>
              <a:gdLst/>
              <a:ahLst/>
              <a:cxnLst/>
              <a:rect l="l" t="t" r="r" b="b"/>
              <a:pathLst>
                <a:path w="44507" h="55329" extrusionOk="0">
                  <a:moveTo>
                    <a:pt x="25992" y="0"/>
                  </a:moveTo>
                  <a:lnTo>
                    <a:pt x="25290" y="2715"/>
                  </a:lnTo>
                  <a:lnTo>
                    <a:pt x="1" y="11609"/>
                  </a:lnTo>
                  <a:lnTo>
                    <a:pt x="13324" y="49494"/>
                  </a:lnTo>
                  <a:lnTo>
                    <a:pt x="12014" y="53614"/>
                  </a:lnTo>
                  <a:lnTo>
                    <a:pt x="15122" y="55328"/>
                  </a:lnTo>
                  <a:lnTo>
                    <a:pt x="44506" y="45029"/>
                  </a:lnTo>
                  <a:lnTo>
                    <a:pt x="29266" y="1703"/>
                  </a:lnTo>
                  <a:lnTo>
                    <a:pt x="25992"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0" name="Google Shape;10990;p66"/>
            <p:cNvSpPr/>
            <p:nvPr/>
          </p:nvSpPr>
          <p:spPr>
            <a:xfrm>
              <a:off x="243381" y="3671006"/>
              <a:ext cx="1430705" cy="1787529"/>
            </a:xfrm>
            <a:custGeom>
              <a:avLst/>
              <a:gdLst/>
              <a:ahLst/>
              <a:cxnLst/>
              <a:rect l="l" t="t" r="r" b="b"/>
              <a:pathLst>
                <a:path w="44494" h="55591" extrusionOk="0">
                  <a:moveTo>
                    <a:pt x="26063" y="0"/>
                  </a:moveTo>
                  <a:lnTo>
                    <a:pt x="25289" y="3036"/>
                  </a:lnTo>
                  <a:lnTo>
                    <a:pt x="0" y="11930"/>
                  </a:lnTo>
                  <a:lnTo>
                    <a:pt x="13311" y="49804"/>
                  </a:lnTo>
                  <a:lnTo>
                    <a:pt x="12263" y="53900"/>
                  </a:lnTo>
                  <a:lnTo>
                    <a:pt x="15347" y="55590"/>
                  </a:lnTo>
                  <a:lnTo>
                    <a:pt x="44494" y="45339"/>
                  </a:lnTo>
                  <a:lnTo>
                    <a:pt x="29147" y="1679"/>
                  </a:lnTo>
                  <a:lnTo>
                    <a:pt x="26063"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1" name="Google Shape;10991;p66"/>
            <p:cNvSpPr/>
            <p:nvPr/>
          </p:nvSpPr>
          <p:spPr>
            <a:xfrm>
              <a:off x="148034" y="3671006"/>
              <a:ext cx="1427264" cy="1801677"/>
            </a:xfrm>
            <a:custGeom>
              <a:avLst/>
              <a:gdLst/>
              <a:ahLst/>
              <a:cxnLst/>
              <a:rect l="l" t="t" r="r" b="b"/>
              <a:pathLst>
                <a:path w="44387" h="56031" extrusionOk="0">
                  <a:moveTo>
                    <a:pt x="29028" y="0"/>
                  </a:moveTo>
                  <a:lnTo>
                    <a:pt x="619" y="9990"/>
                  </a:lnTo>
                  <a:cubicBezTo>
                    <a:pt x="215" y="10132"/>
                    <a:pt x="0" y="10573"/>
                    <a:pt x="143" y="10978"/>
                  </a:cubicBezTo>
                  <a:lnTo>
                    <a:pt x="15228" y="53900"/>
                  </a:lnTo>
                  <a:lnTo>
                    <a:pt x="18872" y="56031"/>
                  </a:lnTo>
                  <a:lnTo>
                    <a:pt x="20467" y="55495"/>
                  </a:lnTo>
                  <a:lnTo>
                    <a:pt x="16550" y="53435"/>
                  </a:lnTo>
                  <a:lnTo>
                    <a:pt x="44387" y="43660"/>
                  </a:lnTo>
                  <a:lnTo>
                    <a:pt x="2902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2" name="Google Shape;10992;p66"/>
            <p:cNvSpPr/>
            <p:nvPr/>
          </p:nvSpPr>
          <p:spPr>
            <a:xfrm>
              <a:off x="419477" y="3969171"/>
              <a:ext cx="597279" cy="321807"/>
            </a:xfrm>
            <a:custGeom>
              <a:avLst/>
              <a:gdLst/>
              <a:ahLst/>
              <a:cxnLst/>
              <a:rect l="l" t="t" r="r" b="b"/>
              <a:pathLst>
                <a:path w="18575" h="10008" extrusionOk="0">
                  <a:moveTo>
                    <a:pt x="17010" y="0"/>
                  </a:moveTo>
                  <a:cubicBezTo>
                    <a:pt x="16980" y="0"/>
                    <a:pt x="16949" y="5"/>
                    <a:pt x="16920" y="15"/>
                  </a:cubicBezTo>
                  <a:lnTo>
                    <a:pt x="203" y="5885"/>
                  </a:lnTo>
                  <a:cubicBezTo>
                    <a:pt x="72" y="5932"/>
                    <a:pt x="1" y="6087"/>
                    <a:pt x="49" y="6218"/>
                  </a:cubicBezTo>
                  <a:lnTo>
                    <a:pt x="1311" y="9826"/>
                  </a:lnTo>
                  <a:cubicBezTo>
                    <a:pt x="1348" y="9939"/>
                    <a:pt x="1453" y="10007"/>
                    <a:pt x="1560" y="10007"/>
                  </a:cubicBezTo>
                  <a:cubicBezTo>
                    <a:pt x="1588" y="10007"/>
                    <a:pt x="1617" y="10002"/>
                    <a:pt x="1644" y="9992"/>
                  </a:cubicBezTo>
                  <a:lnTo>
                    <a:pt x="18360" y="4123"/>
                  </a:lnTo>
                  <a:cubicBezTo>
                    <a:pt x="18503" y="4075"/>
                    <a:pt x="18575" y="3920"/>
                    <a:pt x="18527" y="3789"/>
                  </a:cubicBezTo>
                  <a:lnTo>
                    <a:pt x="17265" y="182"/>
                  </a:lnTo>
                  <a:cubicBezTo>
                    <a:pt x="17227" y="69"/>
                    <a:pt x="17122" y="0"/>
                    <a:pt x="1701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3" name="Google Shape;10993;p66"/>
            <p:cNvSpPr/>
            <p:nvPr/>
          </p:nvSpPr>
          <p:spPr>
            <a:xfrm>
              <a:off x="148034" y="3974606"/>
              <a:ext cx="579658" cy="1429579"/>
            </a:xfrm>
            <a:custGeom>
              <a:avLst/>
              <a:gdLst/>
              <a:ahLst/>
              <a:cxnLst/>
              <a:rect l="l" t="t" r="r" b="b"/>
              <a:pathLst>
                <a:path w="18027" h="44459" extrusionOk="0">
                  <a:moveTo>
                    <a:pt x="2179" y="1"/>
                  </a:moveTo>
                  <a:lnTo>
                    <a:pt x="572" y="560"/>
                  </a:lnTo>
                  <a:cubicBezTo>
                    <a:pt x="191" y="691"/>
                    <a:pt x="0" y="1108"/>
                    <a:pt x="131" y="1489"/>
                  </a:cubicBezTo>
                  <a:lnTo>
                    <a:pt x="15228" y="44459"/>
                  </a:lnTo>
                  <a:lnTo>
                    <a:pt x="18026" y="43482"/>
                  </a:lnTo>
                  <a:lnTo>
                    <a:pt x="217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94" name="Google Shape;10994;p66"/>
          <p:cNvGrpSpPr/>
          <p:nvPr/>
        </p:nvGrpSpPr>
        <p:grpSpPr>
          <a:xfrm>
            <a:off x="7896325" y="3775261"/>
            <a:ext cx="1194891" cy="1507278"/>
            <a:chOff x="7896325" y="3775261"/>
            <a:chExt cx="1194891" cy="1507278"/>
          </a:xfrm>
        </p:grpSpPr>
        <p:sp>
          <p:nvSpPr>
            <p:cNvPr id="10995" name="Google Shape;10995;p66"/>
            <p:cNvSpPr/>
            <p:nvPr/>
          </p:nvSpPr>
          <p:spPr>
            <a:xfrm>
              <a:off x="7896325" y="3930486"/>
              <a:ext cx="1143946" cy="1352053"/>
            </a:xfrm>
            <a:custGeom>
              <a:avLst/>
              <a:gdLst/>
              <a:ahLst/>
              <a:cxnLst/>
              <a:rect l="l" t="t" r="r" b="b"/>
              <a:pathLst>
                <a:path w="35576" h="42048" extrusionOk="0">
                  <a:moveTo>
                    <a:pt x="27344" y="0"/>
                  </a:moveTo>
                  <a:cubicBezTo>
                    <a:pt x="27251" y="0"/>
                    <a:pt x="27157" y="9"/>
                    <a:pt x="27063" y="27"/>
                  </a:cubicBezTo>
                  <a:lnTo>
                    <a:pt x="2798" y="4695"/>
                  </a:lnTo>
                  <a:cubicBezTo>
                    <a:pt x="2000" y="4838"/>
                    <a:pt x="1477" y="5611"/>
                    <a:pt x="1631" y="6409"/>
                  </a:cubicBezTo>
                  <a:lnTo>
                    <a:pt x="1798" y="7278"/>
                  </a:lnTo>
                  <a:lnTo>
                    <a:pt x="238" y="7576"/>
                  </a:lnTo>
                  <a:cubicBezTo>
                    <a:pt x="95" y="7600"/>
                    <a:pt x="0" y="7731"/>
                    <a:pt x="36" y="7874"/>
                  </a:cubicBezTo>
                  <a:lnTo>
                    <a:pt x="60" y="8028"/>
                  </a:lnTo>
                  <a:cubicBezTo>
                    <a:pt x="80" y="8151"/>
                    <a:pt x="188" y="8238"/>
                    <a:pt x="308" y="8238"/>
                  </a:cubicBezTo>
                  <a:cubicBezTo>
                    <a:pt x="328" y="8238"/>
                    <a:pt x="349" y="8236"/>
                    <a:pt x="369" y="8231"/>
                  </a:cubicBezTo>
                  <a:lnTo>
                    <a:pt x="1929" y="7933"/>
                  </a:lnTo>
                  <a:lnTo>
                    <a:pt x="2477" y="10803"/>
                  </a:lnTo>
                  <a:lnTo>
                    <a:pt x="917" y="11100"/>
                  </a:lnTo>
                  <a:cubicBezTo>
                    <a:pt x="774" y="11124"/>
                    <a:pt x="679" y="11255"/>
                    <a:pt x="703" y="11398"/>
                  </a:cubicBezTo>
                  <a:lnTo>
                    <a:pt x="738" y="11553"/>
                  </a:lnTo>
                  <a:cubicBezTo>
                    <a:pt x="759" y="11675"/>
                    <a:pt x="867" y="11763"/>
                    <a:pt x="987" y="11763"/>
                  </a:cubicBezTo>
                  <a:cubicBezTo>
                    <a:pt x="1007" y="11763"/>
                    <a:pt x="1027" y="11760"/>
                    <a:pt x="1048" y="11755"/>
                  </a:cubicBezTo>
                  <a:lnTo>
                    <a:pt x="2608" y="11457"/>
                  </a:lnTo>
                  <a:lnTo>
                    <a:pt x="3155" y="14327"/>
                  </a:lnTo>
                  <a:lnTo>
                    <a:pt x="1607" y="14613"/>
                  </a:lnTo>
                  <a:cubicBezTo>
                    <a:pt x="1465" y="14636"/>
                    <a:pt x="1369" y="14779"/>
                    <a:pt x="1393" y="14922"/>
                  </a:cubicBezTo>
                  <a:lnTo>
                    <a:pt x="1417" y="15065"/>
                  </a:lnTo>
                  <a:cubicBezTo>
                    <a:pt x="1448" y="15187"/>
                    <a:pt x="1548" y="15275"/>
                    <a:pt x="1666" y="15275"/>
                  </a:cubicBezTo>
                  <a:cubicBezTo>
                    <a:pt x="1686" y="15275"/>
                    <a:pt x="1706" y="15273"/>
                    <a:pt x="1727" y="15267"/>
                  </a:cubicBezTo>
                  <a:lnTo>
                    <a:pt x="3286" y="14970"/>
                  </a:lnTo>
                  <a:lnTo>
                    <a:pt x="3846" y="17827"/>
                  </a:lnTo>
                  <a:lnTo>
                    <a:pt x="2274" y="18125"/>
                  </a:lnTo>
                  <a:cubicBezTo>
                    <a:pt x="2131" y="18161"/>
                    <a:pt x="2048" y="18292"/>
                    <a:pt x="2072" y="18434"/>
                  </a:cubicBezTo>
                  <a:lnTo>
                    <a:pt x="2096" y="18577"/>
                  </a:lnTo>
                  <a:cubicBezTo>
                    <a:pt x="2117" y="18705"/>
                    <a:pt x="2234" y="18795"/>
                    <a:pt x="2361" y="18795"/>
                  </a:cubicBezTo>
                  <a:cubicBezTo>
                    <a:pt x="2376" y="18795"/>
                    <a:pt x="2390" y="18794"/>
                    <a:pt x="2405" y="18792"/>
                  </a:cubicBezTo>
                  <a:lnTo>
                    <a:pt x="3965" y="18494"/>
                  </a:lnTo>
                  <a:lnTo>
                    <a:pt x="4513" y="21351"/>
                  </a:lnTo>
                  <a:lnTo>
                    <a:pt x="2953" y="21649"/>
                  </a:lnTo>
                  <a:cubicBezTo>
                    <a:pt x="2810" y="21673"/>
                    <a:pt x="2715" y="21816"/>
                    <a:pt x="2750" y="21959"/>
                  </a:cubicBezTo>
                  <a:lnTo>
                    <a:pt x="2774" y="22102"/>
                  </a:lnTo>
                  <a:cubicBezTo>
                    <a:pt x="2796" y="22230"/>
                    <a:pt x="2913" y="22320"/>
                    <a:pt x="3040" y="22320"/>
                  </a:cubicBezTo>
                  <a:cubicBezTo>
                    <a:pt x="3054" y="22320"/>
                    <a:pt x="3069" y="22318"/>
                    <a:pt x="3084" y="22316"/>
                  </a:cubicBezTo>
                  <a:lnTo>
                    <a:pt x="4644" y="22018"/>
                  </a:lnTo>
                  <a:lnTo>
                    <a:pt x="5191" y="24876"/>
                  </a:lnTo>
                  <a:lnTo>
                    <a:pt x="3632" y="25173"/>
                  </a:lnTo>
                  <a:cubicBezTo>
                    <a:pt x="3489" y="25197"/>
                    <a:pt x="3393" y="25340"/>
                    <a:pt x="3429" y="25483"/>
                  </a:cubicBezTo>
                  <a:lnTo>
                    <a:pt x="3453" y="25626"/>
                  </a:lnTo>
                  <a:cubicBezTo>
                    <a:pt x="3474" y="25743"/>
                    <a:pt x="3591" y="25832"/>
                    <a:pt x="3718" y="25832"/>
                  </a:cubicBezTo>
                  <a:cubicBezTo>
                    <a:pt x="3733" y="25832"/>
                    <a:pt x="3748" y="25831"/>
                    <a:pt x="3763" y="25828"/>
                  </a:cubicBezTo>
                  <a:lnTo>
                    <a:pt x="5322" y="25531"/>
                  </a:lnTo>
                  <a:lnTo>
                    <a:pt x="5870" y="28388"/>
                  </a:lnTo>
                  <a:lnTo>
                    <a:pt x="4310" y="28686"/>
                  </a:lnTo>
                  <a:cubicBezTo>
                    <a:pt x="4167" y="28710"/>
                    <a:pt x="4072" y="28852"/>
                    <a:pt x="4096" y="28995"/>
                  </a:cubicBezTo>
                  <a:lnTo>
                    <a:pt x="4132" y="29150"/>
                  </a:lnTo>
                  <a:cubicBezTo>
                    <a:pt x="4153" y="29267"/>
                    <a:pt x="4270" y="29356"/>
                    <a:pt x="4397" y="29356"/>
                  </a:cubicBezTo>
                  <a:cubicBezTo>
                    <a:pt x="4412" y="29356"/>
                    <a:pt x="4426" y="29355"/>
                    <a:pt x="4441" y="29352"/>
                  </a:cubicBezTo>
                  <a:lnTo>
                    <a:pt x="6001" y="29055"/>
                  </a:lnTo>
                  <a:lnTo>
                    <a:pt x="6549" y="31912"/>
                  </a:lnTo>
                  <a:lnTo>
                    <a:pt x="4989" y="32210"/>
                  </a:lnTo>
                  <a:cubicBezTo>
                    <a:pt x="4846" y="32234"/>
                    <a:pt x="4751" y="32377"/>
                    <a:pt x="4775" y="32520"/>
                  </a:cubicBezTo>
                  <a:lnTo>
                    <a:pt x="4810" y="32674"/>
                  </a:lnTo>
                  <a:cubicBezTo>
                    <a:pt x="4832" y="32792"/>
                    <a:pt x="4949" y="32880"/>
                    <a:pt x="5067" y="32880"/>
                  </a:cubicBezTo>
                  <a:cubicBezTo>
                    <a:pt x="5081" y="32880"/>
                    <a:pt x="5094" y="32879"/>
                    <a:pt x="5108" y="32877"/>
                  </a:cubicBezTo>
                  <a:lnTo>
                    <a:pt x="6680" y="32579"/>
                  </a:lnTo>
                  <a:lnTo>
                    <a:pt x="7227" y="35437"/>
                  </a:lnTo>
                  <a:lnTo>
                    <a:pt x="5668" y="35734"/>
                  </a:lnTo>
                  <a:cubicBezTo>
                    <a:pt x="5525" y="35758"/>
                    <a:pt x="5429" y="35901"/>
                    <a:pt x="5453" y="36044"/>
                  </a:cubicBezTo>
                  <a:lnTo>
                    <a:pt x="5477" y="36199"/>
                  </a:lnTo>
                  <a:cubicBezTo>
                    <a:pt x="5509" y="36316"/>
                    <a:pt x="5618" y="36405"/>
                    <a:pt x="5743" y="36405"/>
                  </a:cubicBezTo>
                  <a:cubicBezTo>
                    <a:pt x="5757" y="36405"/>
                    <a:pt x="5772" y="36403"/>
                    <a:pt x="5787" y="36401"/>
                  </a:cubicBezTo>
                  <a:lnTo>
                    <a:pt x="7346" y="36103"/>
                  </a:lnTo>
                  <a:lnTo>
                    <a:pt x="7906" y="38961"/>
                  </a:lnTo>
                  <a:lnTo>
                    <a:pt x="6346" y="39258"/>
                  </a:lnTo>
                  <a:cubicBezTo>
                    <a:pt x="6203" y="39282"/>
                    <a:pt x="6108" y="39425"/>
                    <a:pt x="6132" y="39568"/>
                  </a:cubicBezTo>
                  <a:lnTo>
                    <a:pt x="6156" y="39723"/>
                  </a:lnTo>
                  <a:cubicBezTo>
                    <a:pt x="6188" y="39840"/>
                    <a:pt x="6296" y="39929"/>
                    <a:pt x="6421" y="39929"/>
                  </a:cubicBezTo>
                  <a:cubicBezTo>
                    <a:pt x="6436" y="39929"/>
                    <a:pt x="6450" y="39928"/>
                    <a:pt x="6465" y="39925"/>
                  </a:cubicBezTo>
                  <a:lnTo>
                    <a:pt x="8025" y="39628"/>
                  </a:lnTo>
                  <a:lnTo>
                    <a:pt x="8263" y="40854"/>
                  </a:lnTo>
                  <a:cubicBezTo>
                    <a:pt x="8400" y="41557"/>
                    <a:pt x="9017" y="42048"/>
                    <a:pt x="9709" y="42048"/>
                  </a:cubicBezTo>
                  <a:cubicBezTo>
                    <a:pt x="9801" y="42048"/>
                    <a:pt x="9895" y="42039"/>
                    <a:pt x="9989" y="42021"/>
                  </a:cubicBezTo>
                  <a:lnTo>
                    <a:pt x="34243" y="37353"/>
                  </a:lnTo>
                  <a:cubicBezTo>
                    <a:pt x="35052" y="37199"/>
                    <a:pt x="35576" y="36425"/>
                    <a:pt x="35421" y="35627"/>
                  </a:cubicBezTo>
                  <a:lnTo>
                    <a:pt x="28789" y="1194"/>
                  </a:lnTo>
                  <a:cubicBezTo>
                    <a:pt x="28653" y="491"/>
                    <a:pt x="28035" y="0"/>
                    <a:pt x="27344" y="0"/>
                  </a:cubicBezTo>
                  <a:close/>
                </a:path>
              </a:pathLst>
            </a:custGeom>
            <a:solidFill>
              <a:srgbClr val="8A8A8A">
                <a:alpha val="40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6" name="Google Shape;10996;p66"/>
            <p:cNvSpPr/>
            <p:nvPr/>
          </p:nvSpPr>
          <p:spPr>
            <a:xfrm>
              <a:off x="8391006" y="4634802"/>
              <a:ext cx="71995" cy="65693"/>
            </a:xfrm>
            <a:custGeom>
              <a:avLst/>
              <a:gdLst/>
              <a:ahLst/>
              <a:cxnLst/>
              <a:rect l="l" t="t" r="r" b="b"/>
              <a:pathLst>
                <a:path w="2239" h="2043" extrusionOk="0">
                  <a:moveTo>
                    <a:pt x="1119" y="0"/>
                  </a:moveTo>
                  <a:cubicBezTo>
                    <a:pt x="857" y="0"/>
                    <a:pt x="595" y="98"/>
                    <a:pt x="393" y="295"/>
                  </a:cubicBezTo>
                  <a:cubicBezTo>
                    <a:pt x="0" y="700"/>
                    <a:pt x="0" y="1343"/>
                    <a:pt x="393" y="1747"/>
                  </a:cubicBezTo>
                  <a:cubicBezTo>
                    <a:pt x="595" y="1944"/>
                    <a:pt x="857" y="2042"/>
                    <a:pt x="1119" y="2042"/>
                  </a:cubicBezTo>
                  <a:cubicBezTo>
                    <a:pt x="1381" y="2042"/>
                    <a:pt x="1643" y="1944"/>
                    <a:pt x="1845" y="1747"/>
                  </a:cubicBezTo>
                  <a:cubicBezTo>
                    <a:pt x="2238" y="1343"/>
                    <a:pt x="2238" y="700"/>
                    <a:pt x="1845" y="295"/>
                  </a:cubicBezTo>
                  <a:cubicBezTo>
                    <a:pt x="1643" y="98"/>
                    <a:pt x="1381" y="0"/>
                    <a:pt x="1119" y="0"/>
                  </a:cubicBezTo>
                  <a:close/>
                </a:path>
              </a:pathLst>
            </a:custGeom>
            <a:solidFill>
              <a:srgbClr val="5BA1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7" name="Google Shape;10997;p66"/>
            <p:cNvSpPr/>
            <p:nvPr/>
          </p:nvSpPr>
          <p:spPr>
            <a:xfrm>
              <a:off x="8027271" y="3775261"/>
              <a:ext cx="1063945" cy="1316008"/>
            </a:xfrm>
            <a:custGeom>
              <a:avLst/>
              <a:gdLst/>
              <a:ahLst/>
              <a:cxnLst/>
              <a:rect l="l" t="t" r="r" b="b"/>
              <a:pathLst>
                <a:path w="33088" h="40927" extrusionOk="0">
                  <a:moveTo>
                    <a:pt x="25803" y="1"/>
                  </a:moveTo>
                  <a:cubicBezTo>
                    <a:pt x="25775" y="1"/>
                    <a:pt x="25746" y="3"/>
                    <a:pt x="25718" y="9"/>
                  </a:cubicBezTo>
                  <a:lnTo>
                    <a:pt x="441" y="4878"/>
                  </a:lnTo>
                  <a:cubicBezTo>
                    <a:pt x="167" y="4926"/>
                    <a:pt x="0" y="5188"/>
                    <a:pt x="48" y="5450"/>
                  </a:cubicBezTo>
                  <a:lnTo>
                    <a:pt x="6799" y="40525"/>
                  </a:lnTo>
                  <a:cubicBezTo>
                    <a:pt x="6841" y="40759"/>
                    <a:pt x="7054" y="40926"/>
                    <a:pt x="7285" y="40926"/>
                  </a:cubicBezTo>
                  <a:cubicBezTo>
                    <a:pt x="7313" y="40926"/>
                    <a:pt x="7341" y="40924"/>
                    <a:pt x="7370" y="40918"/>
                  </a:cubicBezTo>
                  <a:lnTo>
                    <a:pt x="32647" y="36049"/>
                  </a:lnTo>
                  <a:cubicBezTo>
                    <a:pt x="32909" y="36001"/>
                    <a:pt x="33088" y="35739"/>
                    <a:pt x="33040" y="35477"/>
                  </a:cubicBezTo>
                  <a:lnTo>
                    <a:pt x="26289" y="402"/>
                  </a:lnTo>
                  <a:cubicBezTo>
                    <a:pt x="26247" y="168"/>
                    <a:pt x="26034" y="1"/>
                    <a:pt x="2580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8" name="Google Shape;10998;p66"/>
            <p:cNvSpPr/>
            <p:nvPr/>
          </p:nvSpPr>
          <p:spPr>
            <a:xfrm>
              <a:off x="8060940" y="3983353"/>
              <a:ext cx="56336" cy="52252"/>
            </a:xfrm>
            <a:custGeom>
              <a:avLst/>
              <a:gdLst/>
              <a:ahLst/>
              <a:cxnLst/>
              <a:rect l="l" t="t" r="r" b="b"/>
              <a:pathLst>
                <a:path w="1752" h="1625" extrusionOk="0">
                  <a:moveTo>
                    <a:pt x="869" y="0"/>
                  </a:moveTo>
                  <a:cubicBezTo>
                    <a:pt x="818" y="0"/>
                    <a:pt x="767" y="5"/>
                    <a:pt x="715" y="15"/>
                  </a:cubicBezTo>
                  <a:cubicBezTo>
                    <a:pt x="287" y="110"/>
                    <a:pt x="1" y="527"/>
                    <a:pt x="84" y="967"/>
                  </a:cubicBezTo>
                  <a:cubicBezTo>
                    <a:pt x="158" y="1356"/>
                    <a:pt x="491" y="1624"/>
                    <a:pt x="872" y="1624"/>
                  </a:cubicBezTo>
                  <a:cubicBezTo>
                    <a:pt x="922" y="1624"/>
                    <a:pt x="973" y="1620"/>
                    <a:pt x="1025" y="1610"/>
                  </a:cubicBezTo>
                  <a:cubicBezTo>
                    <a:pt x="1465" y="1515"/>
                    <a:pt x="1751" y="1098"/>
                    <a:pt x="1668" y="658"/>
                  </a:cubicBezTo>
                  <a:cubicBezTo>
                    <a:pt x="1594" y="268"/>
                    <a:pt x="1251" y="0"/>
                    <a:pt x="869" y="0"/>
                  </a:cubicBezTo>
                  <a:close/>
                </a:path>
              </a:pathLst>
            </a:custGeom>
            <a:solidFill>
              <a:srgbClr val="D29D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9" name="Google Shape;10999;p66"/>
            <p:cNvSpPr/>
            <p:nvPr/>
          </p:nvSpPr>
          <p:spPr>
            <a:xfrm>
              <a:off x="7983215" y="3998370"/>
              <a:ext cx="105693" cy="39165"/>
            </a:xfrm>
            <a:custGeom>
              <a:avLst/>
              <a:gdLst/>
              <a:ahLst/>
              <a:cxnLst/>
              <a:rect l="l" t="t" r="r" b="b"/>
              <a:pathLst>
                <a:path w="3287" h="1218" extrusionOk="0">
                  <a:moveTo>
                    <a:pt x="3096" y="0"/>
                  </a:moveTo>
                  <a:lnTo>
                    <a:pt x="84" y="583"/>
                  </a:lnTo>
                  <a:cubicBezTo>
                    <a:pt x="37" y="595"/>
                    <a:pt x="1" y="643"/>
                    <a:pt x="13" y="691"/>
                  </a:cubicBezTo>
                  <a:lnTo>
                    <a:pt x="108" y="1143"/>
                  </a:lnTo>
                  <a:cubicBezTo>
                    <a:pt x="108" y="1193"/>
                    <a:pt x="141" y="1217"/>
                    <a:pt x="180" y="1217"/>
                  </a:cubicBezTo>
                  <a:cubicBezTo>
                    <a:pt x="187" y="1217"/>
                    <a:pt x="195" y="1216"/>
                    <a:pt x="203" y="1214"/>
                  </a:cubicBezTo>
                  <a:lnTo>
                    <a:pt x="3216" y="643"/>
                  </a:lnTo>
                  <a:cubicBezTo>
                    <a:pt x="3263" y="631"/>
                    <a:pt x="3287" y="583"/>
                    <a:pt x="3287" y="536"/>
                  </a:cubicBezTo>
                  <a:lnTo>
                    <a:pt x="3192" y="71"/>
                  </a:lnTo>
                  <a:cubicBezTo>
                    <a:pt x="3180" y="24"/>
                    <a:pt x="3144" y="0"/>
                    <a:pt x="309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0" name="Google Shape;11000;p66"/>
            <p:cNvSpPr/>
            <p:nvPr/>
          </p:nvSpPr>
          <p:spPr>
            <a:xfrm>
              <a:off x="8082004" y="4092849"/>
              <a:ext cx="56303" cy="51866"/>
            </a:xfrm>
            <a:custGeom>
              <a:avLst/>
              <a:gdLst/>
              <a:ahLst/>
              <a:cxnLst/>
              <a:rect l="l" t="t" r="r" b="b"/>
              <a:pathLst>
                <a:path w="1751" h="1613" extrusionOk="0">
                  <a:moveTo>
                    <a:pt x="868" y="0"/>
                  </a:moveTo>
                  <a:cubicBezTo>
                    <a:pt x="818" y="0"/>
                    <a:pt x="767" y="5"/>
                    <a:pt x="715" y="15"/>
                  </a:cubicBezTo>
                  <a:cubicBezTo>
                    <a:pt x="286" y="98"/>
                    <a:pt x="1" y="515"/>
                    <a:pt x="84" y="955"/>
                  </a:cubicBezTo>
                  <a:cubicBezTo>
                    <a:pt x="158" y="1344"/>
                    <a:pt x="491" y="1613"/>
                    <a:pt x="872" y="1613"/>
                  </a:cubicBezTo>
                  <a:cubicBezTo>
                    <a:pt x="922" y="1613"/>
                    <a:pt x="973" y="1608"/>
                    <a:pt x="1025" y="1598"/>
                  </a:cubicBezTo>
                  <a:cubicBezTo>
                    <a:pt x="1465" y="1515"/>
                    <a:pt x="1751" y="1086"/>
                    <a:pt x="1668" y="658"/>
                  </a:cubicBezTo>
                  <a:cubicBezTo>
                    <a:pt x="1594" y="269"/>
                    <a:pt x="1251" y="0"/>
                    <a:pt x="868" y="0"/>
                  </a:cubicBezTo>
                  <a:close/>
                </a:path>
              </a:pathLst>
            </a:custGeom>
            <a:solidFill>
              <a:srgbClr val="D29D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1" name="Google Shape;11001;p66"/>
            <p:cNvSpPr/>
            <p:nvPr/>
          </p:nvSpPr>
          <p:spPr>
            <a:xfrm>
              <a:off x="8004278" y="4107771"/>
              <a:ext cx="105693" cy="39165"/>
            </a:xfrm>
            <a:custGeom>
              <a:avLst/>
              <a:gdLst/>
              <a:ahLst/>
              <a:cxnLst/>
              <a:rect l="l" t="t" r="r" b="b"/>
              <a:pathLst>
                <a:path w="3287" h="1218" extrusionOk="0">
                  <a:moveTo>
                    <a:pt x="3109" y="0"/>
                  </a:moveTo>
                  <a:cubicBezTo>
                    <a:pt x="3101" y="0"/>
                    <a:pt x="3093" y="1"/>
                    <a:pt x="3084" y="3"/>
                  </a:cubicBezTo>
                  <a:lnTo>
                    <a:pt x="84" y="575"/>
                  </a:lnTo>
                  <a:cubicBezTo>
                    <a:pt x="36" y="587"/>
                    <a:pt x="1" y="634"/>
                    <a:pt x="13" y="682"/>
                  </a:cubicBezTo>
                  <a:lnTo>
                    <a:pt x="96" y="1146"/>
                  </a:lnTo>
                  <a:cubicBezTo>
                    <a:pt x="108" y="1194"/>
                    <a:pt x="155" y="1218"/>
                    <a:pt x="203" y="1218"/>
                  </a:cubicBezTo>
                  <a:lnTo>
                    <a:pt x="3215" y="634"/>
                  </a:lnTo>
                  <a:cubicBezTo>
                    <a:pt x="3263" y="622"/>
                    <a:pt x="3287" y="575"/>
                    <a:pt x="3275" y="527"/>
                  </a:cubicBezTo>
                  <a:lnTo>
                    <a:pt x="3192" y="63"/>
                  </a:lnTo>
                  <a:cubicBezTo>
                    <a:pt x="3182" y="23"/>
                    <a:pt x="3147" y="0"/>
                    <a:pt x="310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2" name="Google Shape;11002;p66"/>
            <p:cNvSpPr/>
            <p:nvPr/>
          </p:nvSpPr>
          <p:spPr>
            <a:xfrm>
              <a:off x="8102681" y="4202346"/>
              <a:ext cx="56689" cy="51866"/>
            </a:xfrm>
            <a:custGeom>
              <a:avLst/>
              <a:gdLst/>
              <a:ahLst/>
              <a:cxnLst/>
              <a:rect l="l" t="t" r="r" b="b"/>
              <a:pathLst>
                <a:path w="1763" h="1613" extrusionOk="0">
                  <a:moveTo>
                    <a:pt x="880" y="1"/>
                  </a:moveTo>
                  <a:cubicBezTo>
                    <a:pt x="830" y="1"/>
                    <a:pt x="778" y="5"/>
                    <a:pt x="727" y="15"/>
                  </a:cubicBezTo>
                  <a:cubicBezTo>
                    <a:pt x="286" y="98"/>
                    <a:pt x="1" y="515"/>
                    <a:pt x="84" y="956"/>
                  </a:cubicBezTo>
                  <a:cubicBezTo>
                    <a:pt x="168" y="1345"/>
                    <a:pt x="503" y="1613"/>
                    <a:pt x="883" y="1613"/>
                  </a:cubicBezTo>
                  <a:cubicBezTo>
                    <a:pt x="934" y="1613"/>
                    <a:pt x="985" y="1608"/>
                    <a:pt x="1036" y="1598"/>
                  </a:cubicBezTo>
                  <a:cubicBezTo>
                    <a:pt x="1477" y="1515"/>
                    <a:pt x="1763" y="1087"/>
                    <a:pt x="1667" y="658"/>
                  </a:cubicBezTo>
                  <a:cubicBezTo>
                    <a:pt x="1594" y="269"/>
                    <a:pt x="1260" y="1"/>
                    <a:pt x="880" y="1"/>
                  </a:cubicBezTo>
                  <a:close/>
                </a:path>
              </a:pathLst>
            </a:custGeom>
            <a:solidFill>
              <a:srgbClr val="D29D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3" name="Google Shape;11003;p66"/>
            <p:cNvSpPr/>
            <p:nvPr/>
          </p:nvSpPr>
          <p:spPr>
            <a:xfrm>
              <a:off x="8025342" y="4216978"/>
              <a:ext cx="105693" cy="39165"/>
            </a:xfrm>
            <a:custGeom>
              <a:avLst/>
              <a:gdLst/>
              <a:ahLst/>
              <a:cxnLst/>
              <a:rect l="l" t="t" r="r" b="b"/>
              <a:pathLst>
                <a:path w="3287" h="1218" extrusionOk="0">
                  <a:moveTo>
                    <a:pt x="3084" y="0"/>
                  </a:moveTo>
                  <a:lnTo>
                    <a:pt x="84" y="584"/>
                  </a:lnTo>
                  <a:cubicBezTo>
                    <a:pt x="36" y="596"/>
                    <a:pt x="1" y="643"/>
                    <a:pt x="12" y="691"/>
                  </a:cubicBezTo>
                  <a:lnTo>
                    <a:pt x="96" y="1143"/>
                  </a:lnTo>
                  <a:cubicBezTo>
                    <a:pt x="106" y="1185"/>
                    <a:pt x="143" y="1217"/>
                    <a:pt x="184" y="1217"/>
                  </a:cubicBezTo>
                  <a:cubicBezTo>
                    <a:pt x="190" y="1217"/>
                    <a:pt x="197" y="1216"/>
                    <a:pt x="203" y="1215"/>
                  </a:cubicBezTo>
                  <a:lnTo>
                    <a:pt x="3215" y="643"/>
                  </a:lnTo>
                  <a:cubicBezTo>
                    <a:pt x="3263" y="632"/>
                    <a:pt x="3287" y="584"/>
                    <a:pt x="3275" y="536"/>
                  </a:cubicBezTo>
                  <a:lnTo>
                    <a:pt x="3191" y="72"/>
                  </a:lnTo>
                  <a:cubicBezTo>
                    <a:pt x="3180" y="24"/>
                    <a:pt x="3132" y="0"/>
                    <a:pt x="308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4" name="Google Shape;11004;p66"/>
            <p:cNvSpPr/>
            <p:nvPr/>
          </p:nvSpPr>
          <p:spPr>
            <a:xfrm>
              <a:off x="8123744" y="4311457"/>
              <a:ext cx="56689" cy="51898"/>
            </a:xfrm>
            <a:custGeom>
              <a:avLst/>
              <a:gdLst/>
              <a:ahLst/>
              <a:cxnLst/>
              <a:rect l="l" t="t" r="r" b="b"/>
              <a:pathLst>
                <a:path w="1763" h="1614" extrusionOk="0">
                  <a:moveTo>
                    <a:pt x="880" y="1"/>
                  </a:moveTo>
                  <a:cubicBezTo>
                    <a:pt x="829" y="1"/>
                    <a:pt x="778" y="5"/>
                    <a:pt x="727" y="15"/>
                  </a:cubicBezTo>
                  <a:cubicBezTo>
                    <a:pt x="286" y="99"/>
                    <a:pt x="0" y="515"/>
                    <a:pt x="96" y="956"/>
                  </a:cubicBezTo>
                  <a:cubicBezTo>
                    <a:pt x="169" y="1345"/>
                    <a:pt x="503" y="1613"/>
                    <a:pt x="883" y="1613"/>
                  </a:cubicBezTo>
                  <a:cubicBezTo>
                    <a:pt x="934" y="1613"/>
                    <a:pt x="985" y="1608"/>
                    <a:pt x="1036" y="1599"/>
                  </a:cubicBezTo>
                  <a:cubicBezTo>
                    <a:pt x="1477" y="1515"/>
                    <a:pt x="1763" y="1087"/>
                    <a:pt x="1679" y="658"/>
                  </a:cubicBezTo>
                  <a:cubicBezTo>
                    <a:pt x="1595" y="269"/>
                    <a:pt x="1260" y="1"/>
                    <a:pt x="880" y="1"/>
                  </a:cubicBezTo>
                  <a:close/>
                </a:path>
              </a:pathLst>
            </a:custGeom>
            <a:solidFill>
              <a:srgbClr val="D29D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5" name="Google Shape;11005;p66"/>
            <p:cNvSpPr/>
            <p:nvPr/>
          </p:nvSpPr>
          <p:spPr>
            <a:xfrm>
              <a:off x="8034925" y="4308788"/>
              <a:ext cx="105693" cy="39229"/>
            </a:xfrm>
            <a:custGeom>
              <a:avLst/>
              <a:gdLst/>
              <a:ahLst/>
              <a:cxnLst/>
              <a:rect l="l" t="t" r="r" b="b"/>
              <a:pathLst>
                <a:path w="3287" h="1220" extrusionOk="0">
                  <a:moveTo>
                    <a:pt x="3103" y="1"/>
                  </a:moveTo>
                  <a:cubicBezTo>
                    <a:pt x="3096" y="1"/>
                    <a:pt x="3090" y="1"/>
                    <a:pt x="3084" y="3"/>
                  </a:cubicBezTo>
                  <a:lnTo>
                    <a:pt x="84" y="586"/>
                  </a:lnTo>
                  <a:cubicBezTo>
                    <a:pt x="36" y="598"/>
                    <a:pt x="0" y="646"/>
                    <a:pt x="12" y="694"/>
                  </a:cubicBezTo>
                  <a:lnTo>
                    <a:pt x="107" y="1146"/>
                  </a:lnTo>
                  <a:cubicBezTo>
                    <a:pt x="107" y="1187"/>
                    <a:pt x="143" y="1220"/>
                    <a:pt x="184" y="1220"/>
                  </a:cubicBezTo>
                  <a:cubicBezTo>
                    <a:pt x="190" y="1220"/>
                    <a:pt x="196" y="1219"/>
                    <a:pt x="203" y="1217"/>
                  </a:cubicBezTo>
                  <a:lnTo>
                    <a:pt x="3203" y="634"/>
                  </a:lnTo>
                  <a:cubicBezTo>
                    <a:pt x="3251" y="634"/>
                    <a:pt x="3286" y="586"/>
                    <a:pt x="3274" y="539"/>
                  </a:cubicBezTo>
                  <a:lnTo>
                    <a:pt x="3191" y="74"/>
                  </a:lnTo>
                  <a:cubicBezTo>
                    <a:pt x="3181" y="33"/>
                    <a:pt x="3143" y="1"/>
                    <a:pt x="310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6" name="Google Shape;11006;p66"/>
            <p:cNvSpPr/>
            <p:nvPr/>
          </p:nvSpPr>
          <p:spPr>
            <a:xfrm>
              <a:off x="8144807" y="4420600"/>
              <a:ext cx="56689" cy="51962"/>
            </a:xfrm>
            <a:custGeom>
              <a:avLst/>
              <a:gdLst/>
              <a:ahLst/>
              <a:cxnLst/>
              <a:rect l="l" t="t" r="r" b="b"/>
              <a:pathLst>
                <a:path w="1763" h="1616" extrusionOk="0">
                  <a:moveTo>
                    <a:pt x="880" y="0"/>
                  </a:moveTo>
                  <a:cubicBezTo>
                    <a:pt x="829" y="0"/>
                    <a:pt x="778" y="5"/>
                    <a:pt x="727" y="14"/>
                  </a:cubicBezTo>
                  <a:cubicBezTo>
                    <a:pt x="286" y="98"/>
                    <a:pt x="0" y="526"/>
                    <a:pt x="84" y="967"/>
                  </a:cubicBezTo>
                  <a:cubicBezTo>
                    <a:pt x="167" y="1341"/>
                    <a:pt x="495" y="1616"/>
                    <a:pt x="871" y="1616"/>
                  </a:cubicBezTo>
                  <a:cubicBezTo>
                    <a:pt x="925" y="1616"/>
                    <a:pt x="980" y="1610"/>
                    <a:pt x="1036" y="1598"/>
                  </a:cubicBezTo>
                  <a:cubicBezTo>
                    <a:pt x="1477" y="1515"/>
                    <a:pt x="1762" y="1098"/>
                    <a:pt x="1679" y="657"/>
                  </a:cubicBezTo>
                  <a:cubicBezTo>
                    <a:pt x="1595" y="268"/>
                    <a:pt x="1260" y="0"/>
                    <a:pt x="880" y="0"/>
                  </a:cubicBezTo>
                  <a:close/>
                </a:path>
              </a:pathLst>
            </a:custGeom>
            <a:solidFill>
              <a:srgbClr val="D29D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7" name="Google Shape;11007;p66"/>
            <p:cNvSpPr/>
            <p:nvPr/>
          </p:nvSpPr>
          <p:spPr>
            <a:xfrm>
              <a:off x="8067468" y="4435585"/>
              <a:ext cx="105693" cy="39197"/>
            </a:xfrm>
            <a:custGeom>
              <a:avLst/>
              <a:gdLst/>
              <a:ahLst/>
              <a:cxnLst/>
              <a:rect l="l" t="t" r="r" b="b"/>
              <a:pathLst>
                <a:path w="3287" h="1219" extrusionOk="0">
                  <a:moveTo>
                    <a:pt x="3084" y="1"/>
                  </a:moveTo>
                  <a:lnTo>
                    <a:pt x="84" y="584"/>
                  </a:lnTo>
                  <a:cubicBezTo>
                    <a:pt x="36" y="596"/>
                    <a:pt x="0" y="644"/>
                    <a:pt x="12" y="691"/>
                  </a:cubicBezTo>
                  <a:lnTo>
                    <a:pt x="95" y="1156"/>
                  </a:lnTo>
                  <a:cubicBezTo>
                    <a:pt x="105" y="1195"/>
                    <a:pt x="140" y="1218"/>
                    <a:pt x="178" y="1218"/>
                  </a:cubicBezTo>
                  <a:cubicBezTo>
                    <a:pt x="186" y="1218"/>
                    <a:pt x="194" y="1217"/>
                    <a:pt x="203" y="1215"/>
                  </a:cubicBezTo>
                  <a:lnTo>
                    <a:pt x="3203" y="644"/>
                  </a:lnTo>
                  <a:cubicBezTo>
                    <a:pt x="3251" y="632"/>
                    <a:pt x="3286" y="584"/>
                    <a:pt x="3274" y="537"/>
                  </a:cubicBezTo>
                  <a:lnTo>
                    <a:pt x="3191" y="72"/>
                  </a:lnTo>
                  <a:cubicBezTo>
                    <a:pt x="3179" y="25"/>
                    <a:pt x="3132" y="1"/>
                    <a:pt x="308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8" name="Google Shape;11008;p66"/>
            <p:cNvSpPr/>
            <p:nvPr/>
          </p:nvSpPr>
          <p:spPr>
            <a:xfrm>
              <a:off x="8165871" y="4530097"/>
              <a:ext cx="56303" cy="51866"/>
            </a:xfrm>
            <a:custGeom>
              <a:avLst/>
              <a:gdLst/>
              <a:ahLst/>
              <a:cxnLst/>
              <a:rect l="l" t="t" r="r" b="b"/>
              <a:pathLst>
                <a:path w="1751" h="1613" extrusionOk="0">
                  <a:moveTo>
                    <a:pt x="879" y="0"/>
                  </a:moveTo>
                  <a:cubicBezTo>
                    <a:pt x="829" y="0"/>
                    <a:pt x="778" y="5"/>
                    <a:pt x="726" y="15"/>
                  </a:cubicBezTo>
                  <a:cubicBezTo>
                    <a:pt x="286" y="98"/>
                    <a:pt x="0" y="527"/>
                    <a:pt x="83" y="955"/>
                  </a:cubicBezTo>
                  <a:cubicBezTo>
                    <a:pt x="157" y="1344"/>
                    <a:pt x="500" y="1613"/>
                    <a:pt x="883" y="1613"/>
                  </a:cubicBezTo>
                  <a:cubicBezTo>
                    <a:pt x="933" y="1613"/>
                    <a:pt x="985" y="1608"/>
                    <a:pt x="1036" y="1598"/>
                  </a:cubicBezTo>
                  <a:cubicBezTo>
                    <a:pt x="1465" y="1515"/>
                    <a:pt x="1750" y="1086"/>
                    <a:pt x="1667" y="658"/>
                  </a:cubicBezTo>
                  <a:cubicBezTo>
                    <a:pt x="1593" y="269"/>
                    <a:pt x="1260" y="0"/>
                    <a:pt x="879" y="0"/>
                  </a:cubicBezTo>
                  <a:close/>
                </a:path>
              </a:pathLst>
            </a:custGeom>
            <a:solidFill>
              <a:srgbClr val="D29D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9" name="Google Shape;11009;p66"/>
            <p:cNvSpPr/>
            <p:nvPr/>
          </p:nvSpPr>
          <p:spPr>
            <a:xfrm>
              <a:off x="8088532" y="4545018"/>
              <a:ext cx="105693" cy="39229"/>
            </a:xfrm>
            <a:custGeom>
              <a:avLst/>
              <a:gdLst/>
              <a:ahLst/>
              <a:cxnLst/>
              <a:rect l="l" t="t" r="r" b="b"/>
              <a:pathLst>
                <a:path w="3287" h="1220" extrusionOk="0">
                  <a:moveTo>
                    <a:pt x="3103" y="1"/>
                  </a:moveTo>
                  <a:cubicBezTo>
                    <a:pt x="3096" y="1"/>
                    <a:pt x="3090" y="2"/>
                    <a:pt x="3084" y="3"/>
                  </a:cubicBezTo>
                  <a:lnTo>
                    <a:pt x="83" y="575"/>
                  </a:lnTo>
                  <a:cubicBezTo>
                    <a:pt x="36" y="587"/>
                    <a:pt x="0" y="634"/>
                    <a:pt x="12" y="682"/>
                  </a:cubicBezTo>
                  <a:lnTo>
                    <a:pt x="95" y="1146"/>
                  </a:lnTo>
                  <a:cubicBezTo>
                    <a:pt x="106" y="1187"/>
                    <a:pt x="143" y="1220"/>
                    <a:pt x="184" y="1220"/>
                  </a:cubicBezTo>
                  <a:cubicBezTo>
                    <a:pt x="190" y="1220"/>
                    <a:pt x="196" y="1219"/>
                    <a:pt x="202" y="1218"/>
                  </a:cubicBezTo>
                  <a:lnTo>
                    <a:pt x="3203" y="634"/>
                  </a:lnTo>
                  <a:cubicBezTo>
                    <a:pt x="3250" y="622"/>
                    <a:pt x="3286" y="587"/>
                    <a:pt x="3274" y="539"/>
                  </a:cubicBezTo>
                  <a:lnTo>
                    <a:pt x="3191" y="75"/>
                  </a:lnTo>
                  <a:cubicBezTo>
                    <a:pt x="3181" y="33"/>
                    <a:pt x="3143" y="1"/>
                    <a:pt x="310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0" name="Google Shape;11010;p66"/>
            <p:cNvSpPr/>
            <p:nvPr/>
          </p:nvSpPr>
          <p:spPr>
            <a:xfrm>
              <a:off x="8186902" y="4639593"/>
              <a:ext cx="56336" cy="51866"/>
            </a:xfrm>
            <a:custGeom>
              <a:avLst/>
              <a:gdLst/>
              <a:ahLst/>
              <a:cxnLst/>
              <a:rect l="l" t="t" r="r" b="b"/>
              <a:pathLst>
                <a:path w="1752" h="1613" extrusionOk="0">
                  <a:moveTo>
                    <a:pt x="880" y="0"/>
                  </a:moveTo>
                  <a:cubicBezTo>
                    <a:pt x="830" y="0"/>
                    <a:pt x="779" y="5"/>
                    <a:pt x="727" y="15"/>
                  </a:cubicBezTo>
                  <a:cubicBezTo>
                    <a:pt x="287" y="98"/>
                    <a:pt x="1" y="515"/>
                    <a:pt x="84" y="955"/>
                  </a:cubicBezTo>
                  <a:cubicBezTo>
                    <a:pt x="158" y="1344"/>
                    <a:pt x="501" y="1613"/>
                    <a:pt x="883" y="1613"/>
                  </a:cubicBezTo>
                  <a:cubicBezTo>
                    <a:pt x="934" y="1613"/>
                    <a:pt x="985" y="1608"/>
                    <a:pt x="1037" y="1598"/>
                  </a:cubicBezTo>
                  <a:cubicBezTo>
                    <a:pt x="1465" y="1515"/>
                    <a:pt x="1751" y="1086"/>
                    <a:pt x="1668" y="658"/>
                  </a:cubicBezTo>
                  <a:cubicBezTo>
                    <a:pt x="1594" y="269"/>
                    <a:pt x="1261" y="0"/>
                    <a:pt x="880" y="0"/>
                  </a:cubicBezTo>
                  <a:close/>
                </a:path>
              </a:pathLst>
            </a:custGeom>
            <a:solidFill>
              <a:srgbClr val="D29D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1" name="Google Shape;11011;p66"/>
            <p:cNvSpPr/>
            <p:nvPr/>
          </p:nvSpPr>
          <p:spPr>
            <a:xfrm>
              <a:off x="8109563" y="4654225"/>
              <a:ext cx="105726" cy="39165"/>
            </a:xfrm>
            <a:custGeom>
              <a:avLst/>
              <a:gdLst/>
              <a:ahLst/>
              <a:cxnLst/>
              <a:rect l="l" t="t" r="r" b="b"/>
              <a:pathLst>
                <a:path w="3288" h="1218" extrusionOk="0">
                  <a:moveTo>
                    <a:pt x="3085" y="0"/>
                  </a:moveTo>
                  <a:lnTo>
                    <a:pt x="72" y="584"/>
                  </a:lnTo>
                  <a:cubicBezTo>
                    <a:pt x="25" y="596"/>
                    <a:pt x="1" y="643"/>
                    <a:pt x="13" y="691"/>
                  </a:cubicBezTo>
                  <a:lnTo>
                    <a:pt x="96" y="1155"/>
                  </a:lnTo>
                  <a:cubicBezTo>
                    <a:pt x="106" y="1195"/>
                    <a:pt x="140" y="1218"/>
                    <a:pt x="179" y="1218"/>
                  </a:cubicBezTo>
                  <a:cubicBezTo>
                    <a:pt x="187" y="1218"/>
                    <a:pt x="195" y="1217"/>
                    <a:pt x="203" y="1215"/>
                  </a:cubicBezTo>
                  <a:lnTo>
                    <a:pt x="3204" y="643"/>
                  </a:lnTo>
                  <a:cubicBezTo>
                    <a:pt x="3251" y="631"/>
                    <a:pt x="3287" y="584"/>
                    <a:pt x="3275" y="536"/>
                  </a:cubicBezTo>
                  <a:lnTo>
                    <a:pt x="3192" y="72"/>
                  </a:lnTo>
                  <a:cubicBezTo>
                    <a:pt x="3180" y="24"/>
                    <a:pt x="3132" y="0"/>
                    <a:pt x="308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2" name="Google Shape;11012;p66"/>
            <p:cNvSpPr/>
            <p:nvPr/>
          </p:nvSpPr>
          <p:spPr>
            <a:xfrm>
              <a:off x="8207965" y="4748704"/>
              <a:ext cx="56336" cy="51898"/>
            </a:xfrm>
            <a:custGeom>
              <a:avLst/>
              <a:gdLst/>
              <a:ahLst/>
              <a:cxnLst/>
              <a:rect l="l" t="t" r="r" b="b"/>
              <a:pathLst>
                <a:path w="1752" h="1614" extrusionOk="0">
                  <a:moveTo>
                    <a:pt x="880" y="1"/>
                  </a:moveTo>
                  <a:cubicBezTo>
                    <a:pt x="830" y="1"/>
                    <a:pt x="779" y="5"/>
                    <a:pt x="727" y="15"/>
                  </a:cubicBezTo>
                  <a:cubicBezTo>
                    <a:pt x="287" y="98"/>
                    <a:pt x="1" y="527"/>
                    <a:pt x="84" y="956"/>
                  </a:cubicBezTo>
                  <a:cubicBezTo>
                    <a:pt x="158" y="1345"/>
                    <a:pt x="501" y="1613"/>
                    <a:pt x="883" y="1613"/>
                  </a:cubicBezTo>
                  <a:cubicBezTo>
                    <a:pt x="934" y="1613"/>
                    <a:pt x="985" y="1608"/>
                    <a:pt x="1037" y="1599"/>
                  </a:cubicBezTo>
                  <a:cubicBezTo>
                    <a:pt x="1465" y="1515"/>
                    <a:pt x="1751" y="1087"/>
                    <a:pt x="1668" y="658"/>
                  </a:cubicBezTo>
                  <a:cubicBezTo>
                    <a:pt x="1594" y="269"/>
                    <a:pt x="1260" y="1"/>
                    <a:pt x="880" y="1"/>
                  </a:cubicBezTo>
                  <a:close/>
                </a:path>
              </a:pathLst>
            </a:custGeom>
            <a:solidFill>
              <a:srgbClr val="D29D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3" name="Google Shape;11013;p66"/>
            <p:cNvSpPr/>
            <p:nvPr/>
          </p:nvSpPr>
          <p:spPr>
            <a:xfrm>
              <a:off x="8130626" y="4763657"/>
              <a:ext cx="105693" cy="39229"/>
            </a:xfrm>
            <a:custGeom>
              <a:avLst/>
              <a:gdLst/>
              <a:ahLst/>
              <a:cxnLst/>
              <a:rect l="l" t="t" r="r" b="b"/>
              <a:pathLst>
                <a:path w="3287" h="1220" extrusionOk="0">
                  <a:moveTo>
                    <a:pt x="3103" y="0"/>
                  </a:moveTo>
                  <a:cubicBezTo>
                    <a:pt x="3097" y="0"/>
                    <a:pt x="3091" y="1"/>
                    <a:pt x="3084" y="3"/>
                  </a:cubicBezTo>
                  <a:lnTo>
                    <a:pt x="72" y="574"/>
                  </a:lnTo>
                  <a:cubicBezTo>
                    <a:pt x="25" y="586"/>
                    <a:pt x="1" y="634"/>
                    <a:pt x="13" y="681"/>
                  </a:cubicBezTo>
                  <a:lnTo>
                    <a:pt x="96" y="1146"/>
                  </a:lnTo>
                  <a:cubicBezTo>
                    <a:pt x="106" y="1187"/>
                    <a:pt x="144" y="1219"/>
                    <a:pt x="184" y="1219"/>
                  </a:cubicBezTo>
                  <a:cubicBezTo>
                    <a:pt x="191" y="1219"/>
                    <a:pt x="197" y="1219"/>
                    <a:pt x="203" y="1217"/>
                  </a:cubicBezTo>
                  <a:lnTo>
                    <a:pt x="3204" y="634"/>
                  </a:lnTo>
                  <a:cubicBezTo>
                    <a:pt x="3251" y="622"/>
                    <a:pt x="3287" y="586"/>
                    <a:pt x="3275" y="538"/>
                  </a:cubicBezTo>
                  <a:lnTo>
                    <a:pt x="3192" y="74"/>
                  </a:lnTo>
                  <a:cubicBezTo>
                    <a:pt x="3181" y="33"/>
                    <a:pt x="3144" y="0"/>
                    <a:pt x="310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4" name="Google Shape;11014;p66"/>
            <p:cNvSpPr/>
            <p:nvPr/>
          </p:nvSpPr>
          <p:spPr>
            <a:xfrm>
              <a:off x="8229028" y="4857815"/>
              <a:ext cx="56303" cy="52284"/>
            </a:xfrm>
            <a:custGeom>
              <a:avLst/>
              <a:gdLst/>
              <a:ahLst/>
              <a:cxnLst/>
              <a:rect l="l" t="t" r="r" b="b"/>
              <a:pathLst>
                <a:path w="1751" h="1626" extrusionOk="0">
                  <a:moveTo>
                    <a:pt x="880" y="1"/>
                  </a:moveTo>
                  <a:cubicBezTo>
                    <a:pt x="830" y="1"/>
                    <a:pt x="778" y="6"/>
                    <a:pt x="727" y="15"/>
                  </a:cubicBezTo>
                  <a:cubicBezTo>
                    <a:pt x="286" y="111"/>
                    <a:pt x="1" y="527"/>
                    <a:pt x="84" y="968"/>
                  </a:cubicBezTo>
                  <a:cubicBezTo>
                    <a:pt x="158" y="1357"/>
                    <a:pt x="501" y="1625"/>
                    <a:pt x="875" y="1625"/>
                  </a:cubicBezTo>
                  <a:cubicBezTo>
                    <a:pt x="924" y="1625"/>
                    <a:pt x="975" y="1621"/>
                    <a:pt x="1025" y="1611"/>
                  </a:cubicBezTo>
                  <a:cubicBezTo>
                    <a:pt x="1465" y="1516"/>
                    <a:pt x="1751" y="1099"/>
                    <a:pt x="1668" y="658"/>
                  </a:cubicBezTo>
                  <a:cubicBezTo>
                    <a:pt x="1594" y="269"/>
                    <a:pt x="1260" y="1"/>
                    <a:pt x="880" y="1"/>
                  </a:cubicBezTo>
                  <a:close/>
                </a:path>
              </a:pathLst>
            </a:custGeom>
            <a:solidFill>
              <a:srgbClr val="D29D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5" name="Google Shape;11015;p66"/>
            <p:cNvSpPr/>
            <p:nvPr/>
          </p:nvSpPr>
          <p:spPr>
            <a:xfrm>
              <a:off x="8151689" y="4872832"/>
              <a:ext cx="105693" cy="39165"/>
            </a:xfrm>
            <a:custGeom>
              <a:avLst/>
              <a:gdLst/>
              <a:ahLst/>
              <a:cxnLst/>
              <a:rect l="l" t="t" r="r" b="b"/>
              <a:pathLst>
                <a:path w="3287" h="1218" extrusionOk="0">
                  <a:moveTo>
                    <a:pt x="3084" y="1"/>
                  </a:moveTo>
                  <a:lnTo>
                    <a:pt x="72" y="584"/>
                  </a:lnTo>
                  <a:cubicBezTo>
                    <a:pt x="24" y="596"/>
                    <a:pt x="1" y="644"/>
                    <a:pt x="1" y="691"/>
                  </a:cubicBezTo>
                  <a:lnTo>
                    <a:pt x="96" y="1144"/>
                  </a:lnTo>
                  <a:cubicBezTo>
                    <a:pt x="106" y="1185"/>
                    <a:pt x="143" y="1218"/>
                    <a:pt x="184" y="1218"/>
                  </a:cubicBezTo>
                  <a:cubicBezTo>
                    <a:pt x="190" y="1218"/>
                    <a:pt x="197" y="1217"/>
                    <a:pt x="203" y="1215"/>
                  </a:cubicBezTo>
                  <a:lnTo>
                    <a:pt x="3203" y="644"/>
                  </a:lnTo>
                  <a:cubicBezTo>
                    <a:pt x="3251" y="632"/>
                    <a:pt x="3287" y="584"/>
                    <a:pt x="3275" y="537"/>
                  </a:cubicBezTo>
                  <a:lnTo>
                    <a:pt x="3191" y="72"/>
                  </a:lnTo>
                  <a:cubicBezTo>
                    <a:pt x="3180" y="25"/>
                    <a:pt x="3132" y="1"/>
                    <a:pt x="308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6" name="Google Shape;11016;p66"/>
            <p:cNvSpPr/>
            <p:nvPr/>
          </p:nvSpPr>
          <p:spPr>
            <a:xfrm>
              <a:off x="8250092" y="4967344"/>
              <a:ext cx="56303" cy="51866"/>
            </a:xfrm>
            <a:custGeom>
              <a:avLst/>
              <a:gdLst/>
              <a:ahLst/>
              <a:cxnLst/>
              <a:rect l="l" t="t" r="r" b="b"/>
              <a:pathLst>
                <a:path w="1751" h="1613" extrusionOk="0">
                  <a:moveTo>
                    <a:pt x="880" y="0"/>
                  </a:moveTo>
                  <a:cubicBezTo>
                    <a:pt x="829" y="0"/>
                    <a:pt x="778" y="5"/>
                    <a:pt x="727" y="15"/>
                  </a:cubicBezTo>
                  <a:cubicBezTo>
                    <a:pt x="286" y="98"/>
                    <a:pt x="1" y="527"/>
                    <a:pt x="84" y="955"/>
                  </a:cubicBezTo>
                  <a:cubicBezTo>
                    <a:pt x="157" y="1344"/>
                    <a:pt x="500" y="1613"/>
                    <a:pt x="883" y="1613"/>
                  </a:cubicBezTo>
                  <a:cubicBezTo>
                    <a:pt x="934" y="1613"/>
                    <a:pt x="985" y="1608"/>
                    <a:pt x="1036" y="1598"/>
                  </a:cubicBezTo>
                  <a:cubicBezTo>
                    <a:pt x="1465" y="1515"/>
                    <a:pt x="1751" y="1086"/>
                    <a:pt x="1667" y="658"/>
                  </a:cubicBezTo>
                  <a:cubicBezTo>
                    <a:pt x="1594" y="268"/>
                    <a:pt x="1260" y="0"/>
                    <a:pt x="880" y="0"/>
                  </a:cubicBezTo>
                  <a:close/>
                </a:path>
              </a:pathLst>
            </a:custGeom>
            <a:solidFill>
              <a:srgbClr val="D29D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7" name="Google Shape;11017;p66"/>
            <p:cNvSpPr/>
            <p:nvPr/>
          </p:nvSpPr>
          <p:spPr>
            <a:xfrm>
              <a:off x="8172752" y="4982265"/>
              <a:ext cx="105693" cy="39229"/>
            </a:xfrm>
            <a:custGeom>
              <a:avLst/>
              <a:gdLst/>
              <a:ahLst/>
              <a:cxnLst/>
              <a:rect l="l" t="t" r="r" b="b"/>
              <a:pathLst>
                <a:path w="3287" h="1220" extrusionOk="0">
                  <a:moveTo>
                    <a:pt x="3103" y="1"/>
                  </a:moveTo>
                  <a:cubicBezTo>
                    <a:pt x="3097" y="1"/>
                    <a:pt x="3090" y="1"/>
                    <a:pt x="3084" y="3"/>
                  </a:cubicBezTo>
                  <a:lnTo>
                    <a:pt x="72" y="575"/>
                  </a:lnTo>
                  <a:cubicBezTo>
                    <a:pt x="24" y="586"/>
                    <a:pt x="0" y="634"/>
                    <a:pt x="0" y="682"/>
                  </a:cubicBezTo>
                  <a:lnTo>
                    <a:pt x="96" y="1146"/>
                  </a:lnTo>
                  <a:cubicBezTo>
                    <a:pt x="106" y="1187"/>
                    <a:pt x="143" y="1220"/>
                    <a:pt x="184" y="1220"/>
                  </a:cubicBezTo>
                  <a:cubicBezTo>
                    <a:pt x="190" y="1220"/>
                    <a:pt x="197" y="1219"/>
                    <a:pt x="203" y="1217"/>
                  </a:cubicBezTo>
                  <a:lnTo>
                    <a:pt x="3203" y="634"/>
                  </a:lnTo>
                  <a:cubicBezTo>
                    <a:pt x="3251" y="622"/>
                    <a:pt x="3287" y="586"/>
                    <a:pt x="3275" y="539"/>
                  </a:cubicBezTo>
                  <a:lnTo>
                    <a:pt x="3191" y="74"/>
                  </a:lnTo>
                  <a:cubicBezTo>
                    <a:pt x="3181" y="33"/>
                    <a:pt x="3144" y="1"/>
                    <a:pt x="310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8" name="Google Shape;11018;p66"/>
            <p:cNvSpPr/>
            <p:nvPr/>
          </p:nvSpPr>
          <p:spPr>
            <a:xfrm>
              <a:off x="8270769" y="3961453"/>
              <a:ext cx="449109" cy="278655"/>
            </a:xfrm>
            <a:custGeom>
              <a:avLst/>
              <a:gdLst/>
              <a:ahLst/>
              <a:cxnLst/>
              <a:rect l="l" t="t" r="r" b="b"/>
              <a:pathLst>
                <a:path w="13967" h="8666" extrusionOk="0">
                  <a:moveTo>
                    <a:pt x="12635" y="0"/>
                  </a:moveTo>
                  <a:cubicBezTo>
                    <a:pt x="12622" y="0"/>
                    <a:pt x="12610" y="2"/>
                    <a:pt x="12597" y="5"/>
                  </a:cubicBezTo>
                  <a:lnTo>
                    <a:pt x="167" y="2398"/>
                  </a:lnTo>
                  <a:cubicBezTo>
                    <a:pt x="60" y="2410"/>
                    <a:pt x="0" y="2517"/>
                    <a:pt x="24" y="2612"/>
                  </a:cubicBezTo>
                  <a:lnTo>
                    <a:pt x="1155" y="8518"/>
                  </a:lnTo>
                  <a:cubicBezTo>
                    <a:pt x="1176" y="8601"/>
                    <a:pt x="1251" y="8665"/>
                    <a:pt x="1332" y="8665"/>
                  </a:cubicBezTo>
                  <a:cubicBezTo>
                    <a:pt x="1345" y="8665"/>
                    <a:pt x="1357" y="8664"/>
                    <a:pt x="1370" y="8661"/>
                  </a:cubicBezTo>
                  <a:lnTo>
                    <a:pt x="13800" y="6268"/>
                  </a:lnTo>
                  <a:cubicBezTo>
                    <a:pt x="13895" y="6256"/>
                    <a:pt x="13966" y="6161"/>
                    <a:pt x="13943" y="6053"/>
                  </a:cubicBezTo>
                  <a:lnTo>
                    <a:pt x="12812" y="148"/>
                  </a:lnTo>
                  <a:cubicBezTo>
                    <a:pt x="12791" y="65"/>
                    <a:pt x="12716" y="0"/>
                    <a:pt x="1263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19" name="Google Shape;11019;p66"/>
          <p:cNvGrpSpPr/>
          <p:nvPr/>
        </p:nvGrpSpPr>
        <p:grpSpPr>
          <a:xfrm>
            <a:off x="7822427" y="40764"/>
            <a:ext cx="1400490" cy="1162764"/>
            <a:chOff x="7822427" y="40764"/>
            <a:chExt cx="1400490" cy="1162764"/>
          </a:xfrm>
        </p:grpSpPr>
        <p:sp>
          <p:nvSpPr>
            <p:cNvPr id="11020" name="Google Shape;11020;p66"/>
            <p:cNvSpPr/>
            <p:nvPr/>
          </p:nvSpPr>
          <p:spPr>
            <a:xfrm>
              <a:off x="7822427" y="130388"/>
              <a:ext cx="1223948" cy="1073141"/>
            </a:xfrm>
            <a:custGeom>
              <a:avLst/>
              <a:gdLst/>
              <a:ahLst/>
              <a:cxnLst/>
              <a:rect l="l" t="t" r="r" b="b"/>
              <a:pathLst>
                <a:path w="38064" h="33374" extrusionOk="0">
                  <a:moveTo>
                    <a:pt x="3469" y="0"/>
                  </a:moveTo>
                  <a:cubicBezTo>
                    <a:pt x="3317" y="0"/>
                    <a:pt x="3164" y="13"/>
                    <a:pt x="3013" y="41"/>
                  </a:cubicBezTo>
                  <a:cubicBezTo>
                    <a:pt x="1965" y="232"/>
                    <a:pt x="1143" y="1101"/>
                    <a:pt x="679" y="2065"/>
                  </a:cubicBezTo>
                  <a:cubicBezTo>
                    <a:pt x="143" y="3184"/>
                    <a:pt x="0" y="4434"/>
                    <a:pt x="262" y="5649"/>
                  </a:cubicBezTo>
                  <a:cubicBezTo>
                    <a:pt x="500" y="6756"/>
                    <a:pt x="1060" y="7756"/>
                    <a:pt x="1703" y="8673"/>
                  </a:cubicBezTo>
                  <a:cubicBezTo>
                    <a:pt x="4370" y="12483"/>
                    <a:pt x="8358" y="15150"/>
                    <a:pt x="12895" y="16150"/>
                  </a:cubicBezTo>
                  <a:cubicBezTo>
                    <a:pt x="13514" y="16662"/>
                    <a:pt x="14121" y="17174"/>
                    <a:pt x="14740" y="17674"/>
                  </a:cubicBezTo>
                  <a:cubicBezTo>
                    <a:pt x="15859" y="18567"/>
                    <a:pt x="17002" y="19412"/>
                    <a:pt x="18145" y="20246"/>
                  </a:cubicBezTo>
                  <a:cubicBezTo>
                    <a:pt x="15764" y="18972"/>
                    <a:pt x="12930" y="18031"/>
                    <a:pt x="10621" y="17853"/>
                  </a:cubicBezTo>
                  <a:cubicBezTo>
                    <a:pt x="10248" y="17825"/>
                    <a:pt x="9871" y="17809"/>
                    <a:pt x="9493" y="17809"/>
                  </a:cubicBezTo>
                  <a:cubicBezTo>
                    <a:pt x="7612" y="17809"/>
                    <a:pt x="5708" y="18195"/>
                    <a:pt x="4251" y="19365"/>
                  </a:cubicBezTo>
                  <a:cubicBezTo>
                    <a:pt x="3560" y="19913"/>
                    <a:pt x="2977" y="20675"/>
                    <a:pt x="2893" y="21568"/>
                  </a:cubicBezTo>
                  <a:cubicBezTo>
                    <a:pt x="2786" y="22651"/>
                    <a:pt x="3453" y="23687"/>
                    <a:pt x="4263" y="24425"/>
                  </a:cubicBezTo>
                  <a:cubicBezTo>
                    <a:pt x="5911" y="25943"/>
                    <a:pt x="8161" y="26636"/>
                    <a:pt x="10417" y="26636"/>
                  </a:cubicBezTo>
                  <a:cubicBezTo>
                    <a:pt x="11240" y="26636"/>
                    <a:pt x="12063" y="26544"/>
                    <a:pt x="12859" y="26366"/>
                  </a:cubicBezTo>
                  <a:cubicBezTo>
                    <a:pt x="15812" y="25699"/>
                    <a:pt x="18431" y="24008"/>
                    <a:pt x="20753" y="22068"/>
                  </a:cubicBezTo>
                  <a:cubicBezTo>
                    <a:pt x="22253" y="23080"/>
                    <a:pt x="23789" y="24068"/>
                    <a:pt x="25349" y="24997"/>
                  </a:cubicBezTo>
                  <a:cubicBezTo>
                    <a:pt x="26218" y="25508"/>
                    <a:pt x="27099" y="26009"/>
                    <a:pt x="27992" y="26497"/>
                  </a:cubicBezTo>
                  <a:cubicBezTo>
                    <a:pt x="26464" y="26051"/>
                    <a:pt x="25217" y="25869"/>
                    <a:pt x="23924" y="25869"/>
                  </a:cubicBezTo>
                  <a:cubicBezTo>
                    <a:pt x="23454" y="25869"/>
                    <a:pt x="22977" y="25893"/>
                    <a:pt x="22479" y="25937"/>
                  </a:cubicBezTo>
                  <a:cubicBezTo>
                    <a:pt x="20991" y="26080"/>
                    <a:pt x="19419" y="26473"/>
                    <a:pt x="18312" y="27628"/>
                  </a:cubicBezTo>
                  <a:cubicBezTo>
                    <a:pt x="17193" y="28783"/>
                    <a:pt x="16764" y="30866"/>
                    <a:pt x="17729" y="32093"/>
                  </a:cubicBezTo>
                  <a:cubicBezTo>
                    <a:pt x="18110" y="32557"/>
                    <a:pt x="18622" y="32890"/>
                    <a:pt x="19193" y="33069"/>
                  </a:cubicBezTo>
                  <a:cubicBezTo>
                    <a:pt x="19783" y="33277"/>
                    <a:pt x="20398" y="33373"/>
                    <a:pt x="21018" y="33373"/>
                  </a:cubicBezTo>
                  <a:cubicBezTo>
                    <a:pt x="22102" y="33373"/>
                    <a:pt x="23203" y="33080"/>
                    <a:pt x="24218" y="32581"/>
                  </a:cubicBezTo>
                  <a:cubicBezTo>
                    <a:pt x="25801" y="31795"/>
                    <a:pt x="27182" y="30533"/>
                    <a:pt x="28385" y="29128"/>
                  </a:cubicBezTo>
                  <a:cubicBezTo>
                    <a:pt x="28837" y="28580"/>
                    <a:pt x="29290" y="27985"/>
                    <a:pt x="29516" y="27294"/>
                  </a:cubicBezTo>
                  <a:cubicBezTo>
                    <a:pt x="30004" y="27556"/>
                    <a:pt x="30492" y="27818"/>
                    <a:pt x="31004" y="28068"/>
                  </a:cubicBezTo>
                  <a:cubicBezTo>
                    <a:pt x="32909" y="29033"/>
                    <a:pt x="34850" y="29926"/>
                    <a:pt x="36826" y="30747"/>
                  </a:cubicBezTo>
                  <a:lnTo>
                    <a:pt x="37564" y="31057"/>
                  </a:lnTo>
                  <a:cubicBezTo>
                    <a:pt x="37601" y="31072"/>
                    <a:pt x="37637" y="31079"/>
                    <a:pt x="37671" y="31079"/>
                  </a:cubicBezTo>
                  <a:cubicBezTo>
                    <a:pt x="37920" y="31079"/>
                    <a:pt x="38063" y="30696"/>
                    <a:pt x="37791" y="30581"/>
                  </a:cubicBezTo>
                  <a:cubicBezTo>
                    <a:pt x="35814" y="29771"/>
                    <a:pt x="33862" y="28902"/>
                    <a:pt x="31945" y="27949"/>
                  </a:cubicBezTo>
                  <a:cubicBezTo>
                    <a:pt x="30945" y="27461"/>
                    <a:pt x="29956" y="26949"/>
                    <a:pt x="28968" y="26425"/>
                  </a:cubicBezTo>
                  <a:cubicBezTo>
                    <a:pt x="31004" y="22853"/>
                    <a:pt x="30897" y="17829"/>
                    <a:pt x="29742" y="14876"/>
                  </a:cubicBezTo>
                  <a:cubicBezTo>
                    <a:pt x="29421" y="14078"/>
                    <a:pt x="29028" y="13293"/>
                    <a:pt x="28420" y="12685"/>
                  </a:cubicBezTo>
                  <a:cubicBezTo>
                    <a:pt x="27878" y="12164"/>
                    <a:pt x="27143" y="11806"/>
                    <a:pt x="26400" y="11806"/>
                  </a:cubicBezTo>
                  <a:cubicBezTo>
                    <a:pt x="26296" y="11806"/>
                    <a:pt x="26191" y="11814"/>
                    <a:pt x="26087" y="11828"/>
                  </a:cubicBezTo>
                  <a:cubicBezTo>
                    <a:pt x="24956" y="12007"/>
                    <a:pt x="24134" y="13019"/>
                    <a:pt x="23717" y="14090"/>
                  </a:cubicBezTo>
                  <a:cubicBezTo>
                    <a:pt x="23015" y="15876"/>
                    <a:pt x="23158" y="17900"/>
                    <a:pt x="23610" y="19770"/>
                  </a:cubicBezTo>
                  <a:cubicBezTo>
                    <a:pt x="23968" y="21222"/>
                    <a:pt x="24515" y="22651"/>
                    <a:pt x="25396" y="23865"/>
                  </a:cubicBezTo>
                  <a:cubicBezTo>
                    <a:pt x="25682" y="24258"/>
                    <a:pt x="26003" y="24627"/>
                    <a:pt x="26361" y="24961"/>
                  </a:cubicBezTo>
                  <a:lnTo>
                    <a:pt x="26301" y="24925"/>
                  </a:lnTo>
                  <a:cubicBezTo>
                    <a:pt x="24456" y="23854"/>
                    <a:pt x="22646" y="22722"/>
                    <a:pt x="20884" y="21532"/>
                  </a:cubicBezTo>
                  <a:cubicBezTo>
                    <a:pt x="20253" y="21103"/>
                    <a:pt x="19634" y="20651"/>
                    <a:pt x="19015" y="20210"/>
                  </a:cubicBezTo>
                  <a:cubicBezTo>
                    <a:pt x="20229" y="18139"/>
                    <a:pt x="21086" y="15876"/>
                    <a:pt x="21527" y="13519"/>
                  </a:cubicBezTo>
                  <a:cubicBezTo>
                    <a:pt x="22039" y="10840"/>
                    <a:pt x="21812" y="7959"/>
                    <a:pt x="20515" y="5566"/>
                  </a:cubicBezTo>
                  <a:cubicBezTo>
                    <a:pt x="20134" y="4863"/>
                    <a:pt x="19646" y="4196"/>
                    <a:pt x="19003" y="3732"/>
                  </a:cubicBezTo>
                  <a:cubicBezTo>
                    <a:pt x="18502" y="3377"/>
                    <a:pt x="17897" y="3154"/>
                    <a:pt x="17288" y="3154"/>
                  </a:cubicBezTo>
                  <a:cubicBezTo>
                    <a:pt x="17101" y="3154"/>
                    <a:pt x="16913" y="3175"/>
                    <a:pt x="16729" y="3220"/>
                  </a:cubicBezTo>
                  <a:cubicBezTo>
                    <a:pt x="15550" y="3518"/>
                    <a:pt x="14812" y="4708"/>
                    <a:pt x="14502" y="5875"/>
                  </a:cubicBezTo>
                  <a:cubicBezTo>
                    <a:pt x="13847" y="8316"/>
                    <a:pt x="14514" y="10888"/>
                    <a:pt x="15371" y="13257"/>
                  </a:cubicBezTo>
                  <a:cubicBezTo>
                    <a:pt x="16074" y="15162"/>
                    <a:pt x="17098" y="17710"/>
                    <a:pt x="17907" y="19412"/>
                  </a:cubicBezTo>
                  <a:cubicBezTo>
                    <a:pt x="17157" y="18865"/>
                    <a:pt x="16431" y="18317"/>
                    <a:pt x="15705" y="17746"/>
                  </a:cubicBezTo>
                  <a:cubicBezTo>
                    <a:pt x="14990" y="17186"/>
                    <a:pt x="14288" y="16603"/>
                    <a:pt x="13585" y="16019"/>
                  </a:cubicBezTo>
                  <a:cubicBezTo>
                    <a:pt x="12835" y="13090"/>
                    <a:pt x="11347" y="8959"/>
                    <a:pt x="10025" y="6339"/>
                  </a:cubicBezTo>
                  <a:cubicBezTo>
                    <a:pt x="9001" y="4315"/>
                    <a:pt x="7775" y="2339"/>
                    <a:pt x="5965" y="982"/>
                  </a:cubicBezTo>
                  <a:cubicBezTo>
                    <a:pt x="5234" y="443"/>
                    <a:pt x="4355" y="0"/>
                    <a:pt x="3469" y="0"/>
                  </a:cubicBezTo>
                  <a:close/>
                </a:path>
              </a:pathLst>
            </a:custGeom>
            <a:solidFill>
              <a:srgbClr val="8A8A8A">
                <a:alpha val="40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1" name="Google Shape;11021;p66"/>
            <p:cNvSpPr/>
            <p:nvPr/>
          </p:nvSpPr>
          <p:spPr>
            <a:xfrm>
              <a:off x="8340230" y="445372"/>
              <a:ext cx="882687" cy="561523"/>
            </a:xfrm>
            <a:custGeom>
              <a:avLst/>
              <a:gdLst/>
              <a:ahLst/>
              <a:cxnLst/>
              <a:rect l="l" t="t" r="r" b="b"/>
              <a:pathLst>
                <a:path w="27451" h="17463" extrusionOk="0">
                  <a:moveTo>
                    <a:pt x="362" y="1"/>
                  </a:moveTo>
                  <a:cubicBezTo>
                    <a:pt x="166" y="1"/>
                    <a:pt x="1" y="281"/>
                    <a:pt x="198" y="450"/>
                  </a:cubicBezTo>
                  <a:cubicBezTo>
                    <a:pt x="1722" y="1855"/>
                    <a:pt x="3294" y="3212"/>
                    <a:pt x="4913" y="4498"/>
                  </a:cubicBezTo>
                  <a:cubicBezTo>
                    <a:pt x="6544" y="5796"/>
                    <a:pt x="8211" y="7034"/>
                    <a:pt x="9913" y="8213"/>
                  </a:cubicBezTo>
                  <a:cubicBezTo>
                    <a:pt x="11628" y="9391"/>
                    <a:pt x="13378" y="10510"/>
                    <a:pt x="15164" y="11570"/>
                  </a:cubicBezTo>
                  <a:cubicBezTo>
                    <a:pt x="16950" y="12630"/>
                    <a:pt x="18772" y="13630"/>
                    <a:pt x="20617" y="14559"/>
                  </a:cubicBezTo>
                  <a:cubicBezTo>
                    <a:pt x="22463" y="15487"/>
                    <a:pt x="24344" y="16344"/>
                    <a:pt x="26249" y="17142"/>
                  </a:cubicBezTo>
                  <a:lnTo>
                    <a:pt x="26975" y="17440"/>
                  </a:lnTo>
                  <a:cubicBezTo>
                    <a:pt x="27011" y="17456"/>
                    <a:pt x="27046" y="17463"/>
                    <a:pt x="27079" y="17463"/>
                  </a:cubicBezTo>
                  <a:cubicBezTo>
                    <a:pt x="27317" y="17463"/>
                    <a:pt x="27451" y="17091"/>
                    <a:pt x="27189" y="16976"/>
                  </a:cubicBezTo>
                  <a:cubicBezTo>
                    <a:pt x="25284" y="16202"/>
                    <a:pt x="23391" y="15356"/>
                    <a:pt x="21534" y="14440"/>
                  </a:cubicBezTo>
                  <a:cubicBezTo>
                    <a:pt x="19677" y="13523"/>
                    <a:pt x="17855" y="12558"/>
                    <a:pt x="16081" y="11522"/>
                  </a:cubicBezTo>
                  <a:cubicBezTo>
                    <a:pt x="14295" y="10487"/>
                    <a:pt x="12545" y="9391"/>
                    <a:pt x="10842" y="8224"/>
                  </a:cubicBezTo>
                  <a:cubicBezTo>
                    <a:pt x="9139" y="7070"/>
                    <a:pt x="7473" y="5855"/>
                    <a:pt x="5830" y="4581"/>
                  </a:cubicBezTo>
                  <a:cubicBezTo>
                    <a:pt x="4210" y="3307"/>
                    <a:pt x="2627" y="1974"/>
                    <a:pt x="1091" y="593"/>
                  </a:cubicBezTo>
                  <a:cubicBezTo>
                    <a:pt x="900" y="414"/>
                    <a:pt x="710" y="235"/>
                    <a:pt x="519" y="69"/>
                  </a:cubicBezTo>
                  <a:cubicBezTo>
                    <a:pt x="469" y="21"/>
                    <a:pt x="414" y="1"/>
                    <a:pt x="36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2" name="Google Shape;11022;p66"/>
            <p:cNvSpPr/>
            <p:nvPr/>
          </p:nvSpPr>
          <p:spPr>
            <a:xfrm>
              <a:off x="8040263" y="40764"/>
              <a:ext cx="423867" cy="506345"/>
            </a:xfrm>
            <a:custGeom>
              <a:avLst/>
              <a:gdLst/>
              <a:ahLst/>
              <a:cxnLst/>
              <a:rect l="l" t="t" r="r" b="b"/>
              <a:pathLst>
                <a:path w="13182" h="15747" extrusionOk="0">
                  <a:moveTo>
                    <a:pt x="3360" y="0"/>
                  </a:moveTo>
                  <a:cubicBezTo>
                    <a:pt x="3209" y="0"/>
                    <a:pt x="3057" y="14"/>
                    <a:pt x="2906" y="42"/>
                  </a:cubicBezTo>
                  <a:cubicBezTo>
                    <a:pt x="1894" y="221"/>
                    <a:pt x="1108" y="1066"/>
                    <a:pt x="656" y="1995"/>
                  </a:cubicBezTo>
                  <a:cubicBezTo>
                    <a:pt x="144" y="3078"/>
                    <a:pt x="1" y="4293"/>
                    <a:pt x="251" y="5459"/>
                  </a:cubicBezTo>
                  <a:cubicBezTo>
                    <a:pt x="477" y="6519"/>
                    <a:pt x="1025" y="7483"/>
                    <a:pt x="1644" y="8376"/>
                  </a:cubicBezTo>
                  <a:cubicBezTo>
                    <a:pt x="4359" y="12258"/>
                    <a:pt x="8514" y="14913"/>
                    <a:pt x="13181" y="15746"/>
                  </a:cubicBezTo>
                  <a:cubicBezTo>
                    <a:pt x="12502" y="12901"/>
                    <a:pt x="11002" y="8734"/>
                    <a:pt x="9693" y="6114"/>
                  </a:cubicBezTo>
                  <a:cubicBezTo>
                    <a:pt x="8704" y="4173"/>
                    <a:pt x="7514" y="2257"/>
                    <a:pt x="5764" y="947"/>
                  </a:cubicBezTo>
                  <a:cubicBezTo>
                    <a:pt x="5065" y="430"/>
                    <a:pt x="4220" y="0"/>
                    <a:pt x="336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3" name="Google Shape;11023;p66"/>
            <p:cNvSpPr/>
            <p:nvPr/>
          </p:nvSpPr>
          <p:spPr>
            <a:xfrm>
              <a:off x="8470243" y="138909"/>
              <a:ext cx="254635" cy="549465"/>
            </a:xfrm>
            <a:custGeom>
              <a:avLst/>
              <a:gdLst/>
              <a:ahLst/>
              <a:cxnLst/>
              <a:rect l="l" t="t" r="r" b="b"/>
              <a:pathLst>
                <a:path w="7919" h="17088" extrusionOk="0">
                  <a:moveTo>
                    <a:pt x="3317" y="1"/>
                  </a:moveTo>
                  <a:cubicBezTo>
                    <a:pt x="3139" y="1"/>
                    <a:pt x="2961" y="20"/>
                    <a:pt x="2787" y="62"/>
                  </a:cubicBezTo>
                  <a:cubicBezTo>
                    <a:pt x="1644" y="348"/>
                    <a:pt x="929" y="1502"/>
                    <a:pt x="632" y="2634"/>
                  </a:cubicBezTo>
                  <a:cubicBezTo>
                    <a:pt x="1" y="4991"/>
                    <a:pt x="644" y="7479"/>
                    <a:pt x="1477" y="9765"/>
                  </a:cubicBezTo>
                  <a:cubicBezTo>
                    <a:pt x="2379" y="12259"/>
                    <a:pt x="3898" y="15901"/>
                    <a:pt x="4650" y="17078"/>
                  </a:cubicBezTo>
                  <a:lnTo>
                    <a:pt x="4650" y="17078"/>
                  </a:lnTo>
                  <a:cubicBezTo>
                    <a:pt x="6016" y="14831"/>
                    <a:pt x="6931" y="12607"/>
                    <a:pt x="7430" y="10015"/>
                  </a:cubicBezTo>
                  <a:cubicBezTo>
                    <a:pt x="7918" y="7432"/>
                    <a:pt x="7704" y="4646"/>
                    <a:pt x="6442" y="2324"/>
                  </a:cubicBezTo>
                  <a:cubicBezTo>
                    <a:pt x="6073" y="1645"/>
                    <a:pt x="5608" y="1002"/>
                    <a:pt x="4977" y="562"/>
                  </a:cubicBezTo>
                  <a:cubicBezTo>
                    <a:pt x="4493" y="215"/>
                    <a:pt x="3904" y="1"/>
                    <a:pt x="3317" y="1"/>
                  </a:cubicBezTo>
                  <a:close/>
                  <a:moveTo>
                    <a:pt x="4650" y="17078"/>
                  </a:moveTo>
                  <a:lnTo>
                    <a:pt x="4650" y="17078"/>
                  </a:lnTo>
                  <a:cubicBezTo>
                    <a:pt x="4648" y="17081"/>
                    <a:pt x="4646" y="17085"/>
                    <a:pt x="4644" y="17088"/>
                  </a:cubicBezTo>
                  <a:lnTo>
                    <a:pt x="4656" y="17088"/>
                  </a:lnTo>
                  <a:cubicBezTo>
                    <a:pt x="4654" y="17085"/>
                    <a:pt x="4652" y="17081"/>
                    <a:pt x="4650" y="17078"/>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4" name="Google Shape;11024;p66"/>
            <p:cNvSpPr/>
            <p:nvPr/>
          </p:nvSpPr>
          <p:spPr>
            <a:xfrm>
              <a:off x="8126799" y="594293"/>
              <a:ext cx="560912" cy="274121"/>
            </a:xfrm>
            <a:custGeom>
              <a:avLst/>
              <a:gdLst/>
              <a:ahLst/>
              <a:cxnLst/>
              <a:rect l="l" t="t" r="r" b="b"/>
              <a:pathLst>
                <a:path w="17444" h="8525" extrusionOk="0">
                  <a:moveTo>
                    <a:pt x="6454" y="1"/>
                  </a:moveTo>
                  <a:cubicBezTo>
                    <a:pt x="4644" y="1"/>
                    <a:pt x="2818" y="373"/>
                    <a:pt x="1418" y="1498"/>
                  </a:cubicBezTo>
                  <a:cubicBezTo>
                    <a:pt x="751" y="2034"/>
                    <a:pt x="191" y="2772"/>
                    <a:pt x="108" y="3617"/>
                  </a:cubicBezTo>
                  <a:cubicBezTo>
                    <a:pt x="1" y="4677"/>
                    <a:pt x="656" y="5677"/>
                    <a:pt x="1429" y="6391"/>
                  </a:cubicBezTo>
                  <a:cubicBezTo>
                    <a:pt x="3012" y="7861"/>
                    <a:pt x="5180" y="8524"/>
                    <a:pt x="7356" y="8524"/>
                  </a:cubicBezTo>
                  <a:cubicBezTo>
                    <a:pt x="8159" y="8524"/>
                    <a:pt x="8963" y="8434"/>
                    <a:pt x="9740" y="8261"/>
                  </a:cubicBezTo>
                  <a:cubicBezTo>
                    <a:pt x="12621" y="7618"/>
                    <a:pt x="15181" y="5951"/>
                    <a:pt x="17443" y="4046"/>
                  </a:cubicBezTo>
                  <a:cubicBezTo>
                    <a:pt x="14943" y="2010"/>
                    <a:pt x="10740" y="284"/>
                    <a:pt x="7573" y="45"/>
                  </a:cubicBezTo>
                  <a:cubicBezTo>
                    <a:pt x="7203" y="17"/>
                    <a:pt x="6829" y="1"/>
                    <a:pt x="645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5" name="Google Shape;11025;p66"/>
            <p:cNvSpPr/>
            <p:nvPr/>
          </p:nvSpPr>
          <p:spPr>
            <a:xfrm>
              <a:off x="8755481" y="407779"/>
              <a:ext cx="248494" cy="457115"/>
            </a:xfrm>
            <a:custGeom>
              <a:avLst/>
              <a:gdLst/>
              <a:ahLst/>
              <a:cxnLst/>
              <a:rect l="l" t="t" r="r" b="b"/>
              <a:pathLst>
                <a:path w="7728" h="14216" extrusionOk="0">
                  <a:moveTo>
                    <a:pt x="3277" y="1"/>
                  </a:moveTo>
                  <a:cubicBezTo>
                    <a:pt x="3173" y="1"/>
                    <a:pt x="3069" y="8"/>
                    <a:pt x="2965" y="23"/>
                  </a:cubicBezTo>
                  <a:cubicBezTo>
                    <a:pt x="1870" y="190"/>
                    <a:pt x="1084" y="1178"/>
                    <a:pt x="679" y="2202"/>
                  </a:cubicBezTo>
                  <a:cubicBezTo>
                    <a:pt x="1" y="3928"/>
                    <a:pt x="132" y="5893"/>
                    <a:pt x="572" y="7691"/>
                  </a:cubicBezTo>
                  <a:cubicBezTo>
                    <a:pt x="918" y="9096"/>
                    <a:pt x="1441" y="10477"/>
                    <a:pt x="2299" y="11656"/>
                  </a:cubicBezTo>
                  <a:cubicBezTo>
                    <a:pt x="3144" y="12834"/>
                    <a:pt x="4335" y="13799"/>
                    <a:pt x="5716" y="14215"/>
                  </a:cubicBezTo>
                  <a:cubicBezTo>
                    <a:pt x="7728" y="10751"/>
                    <a:pt x="7621" y="5845"/>
                    <a:pt x="6502" y="2964"/>
                  </a:cubicBezTo>
                  <a:cubicBezTo>
                    <a:pt x="6192" y="2190"/>
                    <a:pt x="5811" y="1428"/>
                    <a:pt x="5216" y="857"/>
                  </a:cubicBezTo>
                  <a:cubicBezTo>
                    <a:pt x="4696" y="347"/>
                    <a:pt x="3994" y="1"/>
                    <a:pt x="327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6" name="Google Shape;11026;p66"/>
            <p:cNvSpPr/>
            <p:nvPr/>
          </p:nvSpPr>
          <p:spPr>
            <a:xfrm>
              <a:off x="8561764" y="844737"/>
              <a:ext cx="398175" cy="233252"/>
            </a:xfrm>
            <a:custGeom>
              <a:avLst/>
              <a:gdLst/>
              <a:ahLst/>
              <a:cxnLst/>
              <a:rect l="l" t="t" r="r" b="b"/>
              <a:pathLst>
                <a:path w="12383" h="7254" extrusionOk="0">
                  <a:moveTo>
                    <a:pt x="6908" y="0"/>
                  </a:moveTo>
                  <a:cubicBezTo>
                    <a:pt x="6451" y="0"/>
                    <a:pt x="5987" y="24"/>
                    <a:pt x="5501" y="68"/>
                  </a:cubicBezTo>
                  <a:cubicBezTo>
                    <a:pt x="4072" y="199"/>
                    <a:pt x="2560" y="604"/>
                    <a:pt x="1488" y="1711"/>
                  </a:cubicBezTo>
                  <a:cubicBezTo>
                    <a:pt x="417" y="2818"/>
                    <a:pt x="0" y="4830"/>
                    <a:pt x="929" y="6021"/>
                  </a:cubicBezTo>
                  <a:cubicBezTo>
                    <a:pt x="1298" y="6473"/>
                    <a:pt x="1786" y="6795"/>
                    <a:pt x="2334" y="6962"/>
                  </a:cubicBezTo>
                  <a:cubicBezTo>
                    <a:pt x="2907" y="7161"/>
                    <a:pt x="3505" y="7253"/>
                    <a:pt x="4108" y="7253"/>
                  </a:cubicBezTo>
                  <a:cubicBezTo>
                    <a:pt x="5159" y="7253"/>
                    <a:pt x="6223" y="6974"/>
                    <a:pt x="7192" y="6497"/>
                  </a:cubicBezTo>
                  <a:cubicBezTo>
                    <a:pt x="8727" y="5735"/>
                    <a:pt x="10049" y="4509"/>
                    <a:pt x="11216" y="3152"/>
                  </a:cubicBezTo>
                  <a:cubicBezTo>
                    <a:pt x="11714" y="2559"/>
                    <a:pt x="12211" y="1908"/>
                    <a:pt x="12380" y="1115"/>
                  </a:cubicBezTo>
                  <a:lnTo>
                    <a:pt x="12380" y="1115"/>
                  </a:lnTo>
                  <a:cubicBezTo>
                    <a:pt x="12381" y="1115"/>
                    <a:pt x="12382" y="1115"/>
                    <a:pt x="12383" y="1116"/>
                  </a:cubicBezTo>
                  <a:lnTo>
                    <a:pt x="12383" y="1104"/>
                  </a:lnTo>
                  <a:cubicBezTo>
                    <a:pt x="12382" y="1107"/>
                    <a:pt x="12381" y="1111"/>
                    <a:pt x="12380" y="1115"/>
                  </a:cubicBezTo>
                  <a:lnTo>
                    <a:pt x="12380" y="1115"/>
                  </a:lnTo>
                  <a:cubicBezTo>
                    <a:pt x="10141" y="313"/>
                    <a:pt x="8568" y="0"/>
                    <a:pt x="690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7" name="Google Shape;11027;p66"/>
            <p:cNvSpPr/>
            <p:nvPr/>
          </p:nvSpPr>
          <p:spPr>
            <a:xfrm>
              <a:off x="8124741" y="125950"/>
              <a:ext cx="319042" cy="407918"/>
            </a:xfrm>
            <a:custGeom>
              <a:avLst/>
              <a:gdLst/>
              <a:ahLst/>
              <a:cxnLst/>
              <a:rect l="l" t="t" r="r" b="b"/>
              <a:pathLst>
                <a:path w="9922" h="12686" extrusionOk="0">
                  <a:moveTo>
                    <a:pt x="146" y="0"/>
                  </a:moveTo>
                  <a:cubicBezTo>
                    <a:pt x="75" y="0"/>
                    <a:pt x="0" y="78"/>
                    <a:pt x="41" y="167"/>
                  </a:cubicBezTo>
                  <a:lnTo>
                    <a:pt x="65" y="155"/>
                  </a:lnTo>
                  <a:cubicBezTo>
                    <a:pt x="184" y="417"/>
                    <a:pt x="315" y="667"/>
                    <a:pt x="458" y="929"/>
                  </a:cubicBezTo>
                  <a:cubicBezTo>
                    <a:pt x="815" y="1608"/>
                    <a:pt x="1196" y="2286"/>
                    <a:pt x="1601" y="2941"/>
                  </a:cubicBezTo>
                  <a:cubicBezTo>
                    <a:pt x="2196" y="3918"/>
                    <a:pt x="2815" y="4870"/>
                    <a:pt x="3482" y="5799"/>
                  </a:cubicBezTo>
                  <a:cubicBezTo>
                    <a:pt x="4280" y="6918"/>
                    <a:pt x="5125" y="8001"/>
                    <a:pt x="6030" y="9037"/>
                  </a:cubicBezTo>
                  <a:cubicBezTo>
                    <a:pt x="7018" y="10180"/>
                    <a:pt x="8090" y="11264"/>
                    <a:pt x="9233" y="12264"/>
                  </a:cubicBezTo>
                  <a:cubicBezTo>
                    <a:pt x="9387" y="12395"/>
                    <a:pt x="9530" y="12526"/>
                    <a:pt x="9685" y="12657"/>
                  </a:cubicBezTo>
                  <a:cubicBezTo>
                    <a:pt x="9708" y="12677"/>
                    <a:pt x="9732" y="12685"/>
                    <a:pt x="9756" y="12685"/>
                  </a:cubicBezTo>
                  <a:cubicBezTo>
                    <a:pt x="9845" y="12685"/>
                    <a:pt x="9922" y="12568"/>
                    <a:pt x="9828" y="12502"/>
                  </a:cubicBezTo>
                  <a:cubicBezTo>
                    <a:pt x="8661" y="11526"/>
                    <a:pt x="7566" y="10454"/>
                    <a:pt x="6554" y="9323"/>
                  </a:cubicBezTo>
                  <a:cubicBezTo>
                    <a:pt x="5613" y="8275"/>
                    <a:pt x="4732" y="7192"/>
                    <a:pt x="3910" y="6049"/>
                  </a:cubicBezTo>
                  <a:cubicBezTo>
                    <a:pt x="3220" y="5108"/>
                    <a:pt x="2565" y="4144"/>
                    <a:pt x="1958" y="3144"/>
                  </a:cubicBezTo>
                  <a:cubicBezTo>
                    <a:pt x="1529" y="2453"/>
                    <a:pt x="1112" y="1739"/>
                    <a:pt x="720" y="1012"/>
                  </a:cubicBezTo>
                  <a:cubicBezTo>
                    <a:pt x="612" y="798"/>
                    <a:pt x="493" y="584"/>
                    <a:pt x="386" y="370"/>
                  </a:cubicBezTo>
                  <a:cubicBezTo>
                    <a:pt x="339" y="274"/>
                    <a:pt x="291" y="167"/>
                    <a:pt x="231" y="72"/>
                  </a:cubicBezTo>
                  <a:lnTo>
                    <a:pt x="231" y="60"/>
                  </a:lnTo>
                  <a:cubicBezTo>
                    <a:pt x="212" y="18"/>
                    <a:pt x="180" y="0"/>
                    <a:pt x="14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8" name="Google Shape;11028;p66"/>
            <p:cNvSpPr/>
            <p:nvPr/>
          </p:nvSpPr>
          <p:spPr>
            <a:xfrm>
              <a:off x="8186548" y="705945"/>
              <a:ext cx="477180" cy="35403"/>
            </a:xfrm>
            <a:custGeom>
              <a:avLst/>
              <a:gdLst/>
              <a:ahLst/>
              <a:cxnLst/>
              <a:rect l="l" t="t" r="r" b="b"/>
              <a:pathLst>
                <a:path w="14840" h="1101" extrusionOk="0">
                  <a:moveTo>
                    <a:pt x="14692" y="0"/>
                  </a:moveTo>
                  <a:cubicBezTo>
                    <a:pt x="14684" y="0"/>
                    <a:pt x="14677" y="1"/>
                    <a:pt x="14669" y="2"/>
                  </a:cubicBezTo>
                  <a:cubicBezTo>
                    <a:pt x="12311" y="681"/>
                    <a:pt x="9799" y="848"/>
                    <a:pt x="7346" y="872"/>
                  </a:cubicBezTo>
                  <a:cubicBezTo>
                    <a:pt x="7121" y="874"/>
                    <a:pt x="6896" y="876"/>
                    <a:pt x="6671" y="876"/>
                  </a:cubicBezTo>
                  <a:cubicBezTo>
                    <a:pt x="4884" y="876"/>
                    <a:pt x="3097" y="792"/>
                    <a:pt x="1310" y="633"/>
                  </a:cubicBezTo>
                  <a:cubicBezTo>
                    <a:pt x="917" y="598"/>
                    <a:pt x="524" y="562"/>
                    <a:pt x="131" y="514"/>
                  </a:cubicBezTo>
                  <a:cubicBezTo>
                    <a:pt x="128" y="514"/>
                    <a:pt x="124" y="514"/>
                    <a:pt x="121" y="514"/>
                  </a:cubicBezTo>
                  <a:cubicBezTo>
                    <a:pt x="0" y="514"/>
                    <a:pt x="4" y="717"/>
                    <a:pt x="131" y="741"/>
                  </a:cubicBezTo>
                  <a:lnTo>
                    <a:pt x="143" y="741"/>
                  </a:lnTo>
                  <a:cubicBezTo>
                    <a:pt x="1262" y="872"/>
                    <a:pt x="2405" y="943"/>
                    <a:pt x="3536" y="1014"/>
                  </a:cubicBezTo>
                  <a:cubicBezTo>
                    <a:pt x="4507" y="1072"/>
                    <a:pt x="5479" y="1101"/>
                    <a:pt x="6452" y="1101"/>
                  </a:cubicBezTo>
                  <a:cubicBezTo>
                    <a:pt x="7878" y="1101"/>
                    <a:pt x="9305" y="1040"/>
                    <a:pt x="10728" y="919"/>
                  </a:cubicBezTo>
                  <a:cubicBezTo>
                    <a:pt x="12073" y="812"/>
                    <a:pt x="13418" y="574"/>
                    <a:pt x="14728" y="205"/>
                  </a:cubicBezTo>
                  <a:cubicBezTo>
                    <a:pt x="14840" y="160"/>
                    <a:pt x="14805" y="0"/>
                    <a:pt x="1469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9" name="Google Shape;11029;p66"/>
            <p:cNvSpPr/>
            <p:nvPr/>
          </p:nvSpPr>
          <p:spPr>
            <a:xfrm>
              <a:off x="8578068" y="219303"/>
              <a:ext cx="53024" cy="440363"/>
            </a:xfrm>
            <a:custGeom>
              <a:avLst/>
              <a:gdLst/>
              <a:ahLst/>
              <a:cxnLst/>
              <a:rect l="l" t="t" r="r" b="b"/>
              <a:pathLst>
                <a:path w="1649" h="13695" extrusionOk="0">
                  <a:moveTo>
                    <a:pt x="134" y="1"/>
                  </a:moveTo>
                  <a:cubicBezTo>
                    <a:pt x="68" y="1"/>
                    <a:pt x="0" y="54"/>
                    <a:pt x="29" y="134"/>
                  </a:cubicBezTo>
                  <a:lnTo>
                    <a:pt x="17" y="134"/>
                  </a:lnTo>
                  <a:cubicBezTo>
                    <a:pt x="267" y="884"/>
                    <a:pt x="470" y="1658"/>
                    <a:pt x="612" y="2431"/>
                  </a:cubicBezTo>
                  <a:cubicBezTo>
                    <a:pt x="1041" y="4503"/>
                    <a:pt x="1279" y="6599"/>
                    <a:pt x="1327" y="8706"/>
                  </a:cubicBezTo>
                  <a:cubicBezTo>
                    <a:pt x="1374" y="10337"/>
                    <a:pt x="1327" y="11968"/>
                    <a:pt x="1184" y="13588"/>
                  </a:cubicBezTo>
                  <a:cubicBezTo>
                    <a:pt x="1178" y="13659"/>
                    <a:pt x="1229" y="13695"/>
                    <a:pt x="1282" y="13695"/>
                  </a:cubicBezTo>
                  <a:cubicBezTo>
                    <a:pt x="1336" y="13695"/>
                    <a:pt x="1392" y="13659"/>
                    <a:pt x="1398" y="13588"/>
                  </a:cubicBezTo>
                  <a:cubicBezTo>
                    <a:pt x="1648" y="10885"/>
                    <a:pt x="1624" y="8170"/>
                    <a:pt x="1327" y="5479"/>
                  </a:cubicBezTo>
                  <a:cubicBezTo>
                    <a:pt x="1160" y="3908"/>
                    <a:pt x="874" y="2360"/>
                    <a:pt x="470" y="836"/>
                  </a:cubicBezTo>
                  <a:cubicBezTo>
                    <a:pt x="398" y="574"/>
                    <a:pt x="327" y="324"/>
                    <a:pt x="231" y="74"/>
                  </a:cubicBezTo>
                  <a:cubicBezTo>
                    <a:pt x="217" y="23"/>
                    <a:pt x="176" y="1"/>
                    <a:pt x="13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0" name="Google Shape;11030;p66"/>
            <p:cNvSpPr/>
            <p:nvPr/>
          </p:nvSpPr>
          <p:spPr>
            <a:xfrm>
              <a:off x="8635533" y="876862"/>
              <a:ext cx="310424" cy="133604"/>
            </a:xfrm>
            <a:custGeom>
              <a:avLst/>
              <a:gdLst/>
              <a:ahLst/>
              <a:cxnLst/>
              <a:rect l="l" t="t" r="r" b="b"/>
              <a:pathLst>
                <a:path w="9654" h="4155" extrusionOk="0">
                  <a:moveTo>
                    <a:pt x="9505" y="1"/>
                  </a:moveTo>
                  <a:cubicBezTo>
                    <a:pt x="9487" y="1"/>
                    <a:pt x="9466" y="7"/>
                    <a:pt x="9446" y="21"/>
                  </a:cubicBezTo>
                  <a:cubicBezTo>
                    <a:pt x="7922" y="1022"/>
                    <a:pt x="6279" y="1855"/>
                    <a:pt x="4576" y="2510"/>
                  </a:cubicBezTo>
                  <a:cubicBezTo>
                    <a:pt x="3350" y="2986"/>
                    <a:pt x="2100" y="3403"/>
                    <a:pt x="838" y="3760"/>
                  </a:cubicBezTo>
                  <a:cubicBezTo>
                    <a:pt x="599" y="3819"/>
                    <a:pt x="373" y="3879"/>
                    <a:pt x="135" y="3939"/>
                  </a:cubicBezTo>
                  <a:cubicBezTo>
                    <a:pt x="0" y="3972"/>
                    <a:pt x="46" y="4155"/>
                    <a:pt x="172" y="4155"/>
                  </a:cubicBezTo>
                  <a:cubicBezTo>
                    <a:pt x="179" y="4155"/>
                    <a:pt x="187" y="4154"/>
                    <a:pt x="195" y="4153"/>
                  </a:cubicBezTo>
                  <a:cubicBezTo>
                    <a:pt x="897" y="3986"/>
                    <a:pt x="1588" y="3784"/>
                    <a:pt x="2266" y="3558"/>
                  </a:cubicBezTo>
                  <a:cubicBezTo>
                    <a:pt x="3826" y="3069"/>
                    <a:pt x="5338" y="2474"/>
                    <a:pt x="6814" y="1772"/>
                  </a:cubicBezTo>
                  <a:cubicBezTo>
                    <a:pt x="7767" y="1319"/>
                    <a:pt x="8684" y="795"/>
                    <a:pt x="9565" y="212"/>
                  </a:cubicBezTo>
                  <a:cubicBezTo>
                    <a:pt x="9653" y="143"/>
                    <a:pt x="9595" y="1"/>
                    <a:pt x="950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1" name="Google Shape;11031;p66"/>
            <p:cNvSpPr/>
            <p:nvPr/>
          </p:nvSpPr>
          <p:spPr>
            <a:xfrm>
              <a:off x="8864914" y="474860"/>
              <a:ext cx="65950" cy="384284"/>
            </a:xfrm>
            <a:custGeom>
              <a:avLst/>
              <a:gdLst/>
              <a:ahLst/>
              <a:cxnLst/>
              <a:rect l="l" t="t" r="r" b="b"/>
              <a:pathLst>
                <a:path w="2051" h="11951" extrusionOk="0">
                  <a:moveTo>
                    <a:pt x="127" y="0"/>
                  </a:moveTo>
                  <a:cubicBezTo>
                    <a:pt x="64" y="0"/>
                    <a:pt x="0" y="49"/>
                    <a:pt x="15" y="128"/>
                  </a:cubicBezTo>
                  <a:cubicBezTo>
                    <a:pt x="217" y="902"/>
                    <a:pt x="396" y="1688"/>
                    <a:pt x="563" y="2474"/>
                  </a:cubicBezTo>
                  <a:cubicBezTo>
                    <a:pt x="967" y="4343"/>
                    <a:pt x="1289" y="6212"/>
                    <a:pt x="1527" y="8093"/>
                  </a:cubicBezTo>
                  <a:cubicBezTo>
                    <a:pt x="1670" y="9343"/>
                    <a:pt x="1789" y="10594"/>
                    <a:pt x="1837" y="11844"/>
                  </a:cubicBezTo>
                  <a:cubicBezTo>
                    <a:pt x="1837" y="11915"/>
                    <a:pt x="1890" y="11951"/>
                    <a:pt x="1944" y="11951"/>
                  </a:cubicBezTo>
                  <a:cubicBezTo>
                    <a:pt x="1997" y="11951"/>
                    <a:pt x="2051" y="11915"/>
                    <a:pt x="2051" y="11844"/>
                  </a:cubicBezTo>
                  <a:cubicBezTo>
                    <a:pt x="1956" y="9677"/>
                    <a:pt x="1717" y="7510"/>
                    <a:pt x="1348" y="5379"/>
                  </a:cubicBezTo>
                  <a:cubicBezTo>
                    <a:pt x="1086" y="3867"/>
                    <a:pt x="789" y="2366"/>
                    <a:pt x="432" y="878"/>
                  </a:cubicBezTo>
                  <a:cubicBezTo>
                    <a:pt x="360" y="616"/>
                    <a:pt x="301" y="342"/>
                    <a:pt x="229" y="68"/>
                  </a:cubicBezTo>
                  <a:cubicBezTo>
                    <a:pt x="210" y="21"/>
                    <a:pt x="169" y="0"/>
                    <a:pt x="12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32" name="Google Shape;11032;p66"/>
          <p:cNvGrpSpPr/>
          <p:nvPr/>
        </p:nvGrpSpPr>
        <p:grpSpPr>
          <a:xfrm>
            <a:off x="3914789" y="4566017"/>
            <a:ext cx="982917" cy="796206"/>
            <a:chOff x="3914789" y="4566017"/>
            <a:chExt cx="982917" cy="796206"/>
          </a:xfrm>
        </p:grpSpPr>
        <p:sp>
          <p:nvSpPr>
            <p:cNvPr id="11033" name="Google Shape;11033;p66"/>
            <p:cNvSpPr/>
            <p:nvPr/>
          </p:nvSpPr>
          <p:spPr>
            <a:xfrm>
              <a:off x="3949616" y="4759027"/>
              <a:ext cx="948090" cy="603196"/>
            </a:xfrm>
            <a:custGeom>
              <a:avLst/>
              <a:gdLst/>
              <a:ahLst/>
              <a:cxnLst/>
              <a:rect l="l" t="t" r="r" b="b"/>
              <a:pathLst>
                <a:path w="29485" h="18759" extrusionOk="0">
                  <a:moveTo>
                    <a:pt x="11459" y="0"/>
                  </a:moveTo>
                  <a:cubicBezTo>
                    <a:pt x="11150" y="0"/>
                    <a:pt x="10841" y="76"/>
                    <a:pt x="10561" y="230"/>
                  </a:cubicBezTo>
                  <a:cubicBezTo>
                    <a:pt x="9871" y="647"/>
                    <a:pt x="9621" y="1551"/>
                    <a:pt x="9656" y="2349"/>
                  </a:cubicBezTo>
                  <a:cubicBezTo>
                    <a:pt x="9704" y="4028"/>
                    <a:pt x="10633" y="5540"/>
                    <a:pt x="11633" y="6885"/>
                  </a:cubicBezTo>
                  <a:cubicBezTo>
                    <a:pt x="12443" y="7957"/>
                    <a:pt x="13597" y="9386"/>
                    <a:pt x="14443" y="10303"/>
                  </a:cubicBezTo>
                  <a:cubicBezTo>
                    <a:pt x="13859" y="10100"/>
                    <a:pt x="13288" y="9898"/>
                    <a:pt x="12716" y="9672"/>
                  </a:cubicBezTo>
                  <a:cubicBezTo>
                    <a:pt x="12145" y="9445"/>
                    <a:pt x="11585" y="9231"/>
                    <a:pt x="11026" y="8981"/>
                  </a:cubicBezTo>
                  <a:cubicBezTo>
                    <a:pt x="9990" y="7255"/>
                    <a:pt x="8252" y="4909"/>
                    <a:pt x="6894" y="3492"/>
                  </a:cubicBezTo>
                  <a:cubicBezTo>
                    <a:pt x="5858" y="2409"/>
                    <a:pt x="4692" y="1385"/>
                    <a:pt x="3275" y="873"/>
                  </a:cubicBezTo>
                  <a:cubicBezTo>
                    <a:pt x="2901" y="739"/>
                    <a:pt x="2494" y="643"/>
                    <a:pt x="2099" y="643"/>
                  </a:cubicBezTo>
                  <a:cubicBezTo>
                    <a:pt x="1789" y="643"/>
                    <a:pt x="1487" y="702"/>
                    <a:pt x="1215" y="849"/>
                  </a:cubicBezTo>
                  <a:cubicBezTo>
                    <a:pt x="584" y="1170"/>
                    <a:pt x="227" y="1885"/>
                    <a:pt x="120" y="2587"/>
                  </a:cubicBezTo>
                  <a:cubicBezTo>
                    <a:pt x="1" y="3397"/>
                    <a:pt x="143" y="4230"/>
                    <a:pt x="548" y="4945"/>
                  </a:cubicBezTo>
                  <a:cubicBezTo>
                    <a:pt x="905" y="5600"/>
                    <a:pt x="1465" y="6135"/>
                    <a:pt x="2048" y="6600"/>
                  </a:cubicBezTo>
                  <a:cubicBezTo>
                    <a:pt x="4227" y="8309"/>
                    <a:pt x="6914" y="9232"/>
                    <a:pt x="9679" y="9232"/>
                  </a:cubicBezTo>
                  <a:cubicBezTo>
                    <a:pt x="9996" y="9232"/>
                    <a:pt x="10314" y="9220"/>
                    <a:pt x="10633" y="9195"/>
                  </a:cubicBezTo>
                  <a:cubicBezTo>
                    <a:pt x="11121" y="9410"/>
                    <a:pt x="11609" y="9612"/>
                    <a:pt x="12097" y="9814"/>
                  </a:cubicBezTo>
                  <a:cubicBezTo>
                    <a:pt x="12990" y="10172"/>
                    <a:pt x="13895" y="10493"/>
                    <a:pt x="14800" y="10803"/>
                  </a:cubicBezTo>
                  <a:cubicBezTo>
                    <a:pt x="13822" y="10606"/>
                    <a:pt x="12775" y="10499"/>
                    <a:pt x="11777" y="10499"/>
                  </a:cubicBezTo>
                  <a:cubicBezTo>
                    <a:pt x="10965" y="10499"/>
                    <a:pt x="10185" y="10570"/>
                    <a:pt x="9502" y="10719"/>
                  </a:cubicBezTo>
                  <a:cubicBezTo>
                    <a:pt x="8049" y="11053"/>
                    <a:pt x="6585" y="11684"/>
                    <a:pt x="5739" y="12910"/>
                  </a:cubicBezTo>
                  <a:cubicBezTo>
                    <a:pt x="5406" y="13398"/>
                    <a:pt x="5180" y="14005"/>
                    <a:pt x="5299" y="14577"/>
                  </a:cubicBezTo>
                  <a:cubicBezTo>
                    <a:pt x="5442" y="15291"/>
                    <a:pt x="6061" y="15815"/>
                    <a:pt x="6728" y="16137"/>
                  </a:cubicBezTo>
                  <a:cubicBezTo>
                    <a:pt x="7463" y="16497"/>
                    <a:pt x="8268" y="16660"/>
                    <a:pt x="9083" y="16660"/>
                  </a:cubicBezTo>
                  <a:cubicBezTo>
                    <a:pt x="10288" y="16660"/>
                    <a:pt x="11515" y="16304"/>
                    <a:pt x="12574" y="15708"/>
                  </a:cubicBezTo>
                  <a:cubicBezTo>
                    <a:pt x="14348" y="14708"/>
                    <a:pt x="15669" y="13136"/>
                    <a:pt x="16765" y="11446"/>
                  </a:cubicBezTo>
                  <a:cubicBezTo>
                    <a:pt x="17919" y="11803"/>
                    <a:pt x="19086" y="12136"/>
                    <a:pt x="20265" y="12422"/>
                  </a:cubicBezTo>
                  <a:cubicBezTo>
                    <a:pt x="20920" y="12577"/>
                    <a:pt x="21587" y="12731"/>
                    <a:pt x="22253" y="12862"/>
                  </a:cubicBezTo>
                  <a:cubicBezTo>
                    <a:pt x="22224" y="12862"/>
                    <a:pt x="22194" y="12862"/>
                    <a:pt x="22164" y="12862"/>
                  </a:cubicBezTo>
                  <a:cubicBezTo>
                    <a:pt x="20944" y="12862"/>
                    <a:pt x="19737" y="13100"/>
                    <a:pt x="18610" y="13577"/>
                  </a:cubicBezTo>
                  <a:cubicBezTo>
                    <a:pt x="17693" y="13946"/>
                    <a:pt x="16765" y="14505"/>
                    <a:pt x="16288" y="15458"/>
                  </a:cubicBezTo>
                  <a:cubicBezTo>
                    <a:pt x="15800" y="16410"/>
                    <a:pt x="15931" y="17815"/>
                    <a:pt x="16776" y="18423"/>
                  </a:cubicBezTo>
                  <a:cubicBezTo>
                    <a:pt x="17110" y="18637"/>
                    <a:pt x="17503" y="18756"/>
                    <a:pt x="17908" y="18756"/>
                  </a:cubicBezTo>
                  <a:cubicBezTo>
                    <a:pt x="17955" y="18758"/>
                    <a:pt x="18003" y="18759"/>
                    <a:pt x="18050" y="18759"/>
                  </a:cubicBezTo>
                  <a:cubicBezTo>
                    <a:pt x="19131" y="18759"/>
                    <a:pt x="20182" y="18246"/>
                    <a:pt x="21003" y="17470"/>
                  </a:cubicBezTo>
                  <a:cubicBezTo>
                    <a:pt x="21860" y="16672"/>
                    <a:pt x="22491" y="15601"/>
                    <a:pt x="22991" y="14470"/>
                  </a:cubicBezTo>
                  <a:cubicBezTo>
                    <a:pt x="23206" y="14029"/>
                    <a:pt x="23325" y="13565"/>
                    <a:pt x="23349" y="13077"/>
                  </a:cubicBezTo>
                  <a:cubicBezTo>
                    <a:pt x="23730" y="13160"/>
                    <a:pt x="24087" y="13232"/>
                    <a:pt x="24456" y="13291"/>
                  </a:cubicBezTo>
                  <a:cubicBezTo>
                    <a:pt x="25861" y="13541"/>
                    <a:pt x="27266" y="13732"/>
                    <a:pt x="28683" y="13874"/>
                  </a:cubicBezTo>
                  <a:lnTo>
                    <a:pt x="29218" y="13922"/>
                  </a:lnTo>
                  <a:cubicBezTo>
                    <a:pt x="29226" y="13923"/>
                    <a:pt x="29233" y="13923"/>
                    <a:pt x="29240" y="13923"/>
                  </a:cubicBezTo>
                  <a:cubicBezTo>
                    <a:pt x="29448" y="13923"/>
                    <a:pt x="29485" y="13600"/>
                    <a:pt x="29266" y="13577"/>
                  </a:cubicBezTo>
                  <a:cubicBezTo>
                    <a:pt x="27849" y="13446"/>
                    <a:pt x="26444" y="13267"/>
                    <a:pt x="25039" y="13041"/>
                  </a:cubicBezTo>
                  <a:cubicBezTo>
                    <a:pt x="24313" y="12922"/>
                    <a:pt x="23575" y="12779"/>
                    <a:pt x="22849" y="12636"/>
                  </a:cubicBezTo>
                  <a:cubicBezTo>
                    <a:pt x="23444" y="9969"/>
                    <a:pt x="22408" y="6790"/>
                    <a:pt x="21110" y="5135"/>
                  </a:cubicBezTo>
                  <a:cubicBezTo>
                    <a:pt x="20765" y="4671"/>
                    <a:pt x="20336" y="4278"/>
                    <a:pt x="19836" y="3992"/>
                  </a:cubicBezTo>
                  <a:cubicBezTo>
                    <a:pt x="19545" y="3840"/>
                    <a:pt x="19210" y="3752"/>
                    <a:pt x="18880" y="3752"/>
                  </a:cubicBezTo>
                  <a:cubicBezTo>
                    <a:pt x="18642" y="3752"/>
                    <a:pt x="18407" y="3797"/>
                    <a:pt x="18193" y="3897"/>
                  </a:cubicBezTo>
                  <a:cubicBezTo>
                    <a:pt x="17503" y="4230"/>
                    <a:pt x="17181" y="5040"/>
                    <a:pt x="17122" y="5790"/>
                  </a:cubicBezTo>
                  <a:cubicBezTo>
                    <a:pt x="17015" y="7064"/>
                    <a:pt x="17503" y="8326"/>
                    <a:pt x="18146" y="9433"/>
                  </a:cubicBezTo>
                  <a:cubicBezTo>
                    <a:pt x="18646" y="10303"/>
                    <a:pt x="19289" y="11076"/>
                    <a:pt x="20074" y="11696"/>
                  </a:cubicBezTo>
                  <a:cubicBezTo>
                    <a:pt x="20336" y="11898"/>
                    <a:pt x="20610" y="12065"/>
                    <a:pt x="20896" y="12219"/>
                  </a:cubicBezTo>
                  <a:lnTo>
                    <a:pt x="20848" y="12208"/>
                  </a:lnTo>
                  <a:cubicBezTo>
                    <a:pt x="19467" y="11874"/>
                    <a:pt x="18098" y="11505"/>
                    <a:pt x="16741" y="11088"/>
                  </a:cubicBezTo>
                  <a:cubicBezTo>
                    <a:pt x="16264" y="10934"/>
                    <a:pt x="15776" y="10767"/>
                    <a:pt x="15300" y="10612"/>
                  </a:cubicBezTo>
                  <a:cubicBezTo>
                    <a:pt x="15669" y="9052"/>
                    <a:pt x="15776" y="7445"/>
                    <a:pt x="15610" y="5862"/>
                  </a:cubicBezTo>
                  <a:cubicBezTo>
                    <a:pt x="15419" y="4052"/>
                    <a:pt x="14717" y="2266"/>
                    <a:pt x="13419" y="992"/>
                  </a:cubicBezTo>
                  <a:cubicBezTo>
                    <a:pt x="13050" y="599"/>
                    <a:pt x="12597" y="301"/>
                    <a:pt x="12097" y="111"/>
                  </a:cubicBezTo>
                  <a:cubicBezTo>
                    <a:pt x="11891" y="37"/>
                    <a:pt x="11675" y="0"/>
                    <a:pt x="11459" y="0"/>
                  </a:cubicBezTo>
                  <a:close/>
                </a:path>
              </a:pathLst>
            </a:custGeom>
            <a:solidFill>
              <a:srgbClr val="8A8A8A">
                <a:alpha val="40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4" name="Google Shape;11034;p66"/>
            <p:cNvSpPr/>
            <p:nvPr/>
          </p:nvSpPr>
          <p:spPr>
            <a:xfrm>
              <a:off x="4163336" y="4806781"/>
              <a:ext cx="668149" cy="192094"/>
            </a:xfrm>
            <a:custGeom>
              <a:avLst/>
              <a:gdLst/>
              <a:ahLst/>
              <a:cxnLst/>
              <a:rect l="l" t="t" r="r" b="b"/>
              <a:pathLst>
                <a:path w="20779" h="5974" extrusionOk="0">
                  <a:moveTo>
                    <a:pt x="233" y="1"/>
                  </a:moveTo>
                  <a:cubicBezTo>
                    <a:pt x="77" y="1"/>
                    <a:pt x="1" y="246"/>
                    <a:pt x="177" y="328"/>
                  </a:cubicBezTo>
                  <a:cubicBezTo>
                    <a:pt x="1415" y="924"/>
                    <a:pt x="2677" y="1483"/>
                    <a:pt x="3963" y="1995"/>
                  </a:cubicBezTo>
                  <a:cubicBezTo>
                    <a:pt x="5249" y="2507"/>
                    <a:pt x="6547" y="2972"/>
                    <a:pt x="7868" y="3388"/>
                  </a:cubicBezTo>
                  <a:cubicBezTo>
                    <a:pt x="9190" y="3805"/>
                    <a:pt x="10511" y="4186"/>
                    <a:pt x="11857" y="4519"/>
                  </a:cubicBezTo>
                  <a:cubicBezTo>
                    <a:pt x="13202" y="4841"/>
                    <a:pt x="14560" y="5127"/>
                    <a:pt x="15917" y="5365"/>
                  </a:cubicBezTo>
                  <a:cubicBezTo>
                    <a:pt x="17274" y="5591"/>
                    <a:pt x="18631" y="5781"/>
                    <a:pt x="20001" y="5924"/>
                  </a:cubicBezTo>
                  <a:lnTo>
                    <a:pt x="20513" y="5972"/>
                  </a:lnTo>
                  <a:cubicBezTo>
                    <a:pt x="20520" y="5973"/>
                    <a:pt x="20528" y="5973"/>
                    <a:pt x="20535" y="5973"/>
                  </a:cubicBezTo>
                  <a:cubicBezTo>
                    <a:pt x="20742" y="5973"/>
                    <a:pt x="20779" y="5650"/>
                    <a:pt x="20560" y="5639"/>
                  </a:cubicBezTo>
                  <a:cubicBezTo>
                    <a:pt x="19191" y="5508"/>
                    <a:pt x="17834" y="5329"/>
                    <a:pt x="16476" y="5115"/>
                  </a:cubicBezTo>
                  <a:cubicBezTo>
                    <a:pt x="15107" y="4889"/>
                    <a:pt x="13762" y="4615"/>
                    <a:pt x="12428" y="4305"/>
                  </a:cubicBezTo>
                  <a:cubicBezTo>
                    <a:pt x="11095" y="3984"/>
                    <a:pt x="9773" y="3626"/>
                    <a:pt x="8464" y="3222"/>
                  </a:cubicBezTo>
                  <a:cubicBezTo>
                    <a:pt x="7142" y="2817"/>
                    <a:pt x="5844" y="2364"/>
                    <a:pt x="4570" y="1864"/>
                  </a:cubicBezTo>
                  <a:cubicBezTo>
                    <a:pt x="3284" y="1364"/>
                    <a:pt x="2022" y="828"/>
                    <a:pt x="772" y="245"/>
                  </a:cubicBezTo>
                  <a:lnTo>
                    <a:pt x="308" y="19"/>
                  </a:lnTo>
                  <a:cubicBezTo>
                    <a:pt x="281" y="6"/>
                    <a:pt x="256" y="1"/>
                    <a:pt x="23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5" name="Google Shape;11035;p66"/>
            <p:cNvSpPr/>
            <p:nvPr/>
          </p:nvSpPr>
          <p:spPr>
            <a:xfrm>
              <a:off x="3914789" y="4586051"/>
              <a:ext cx="345731" cy="266854"/>
            </a:xfrm>
            <a:custGeom>
              <a:avLst/>
              <a:gdLst/>
              <a:ahLst/>
              <a:cxnLst/>
              <a:rect l="l" t="t" r="r" b="b"/>
              <a:pathLst>
                <a:path w="10752" h="8299" extrusionOk="0">
                  <a:moveTo>
                    <a:pt x="2024" y="1"/>
                  </a:moveTo>
                  <a:cubicBezTo>
                    <a:pt x="1725" y="1"/>
                    <a:pt x="1432" y="56"/>
                    <a:pt x="1167" y="192"/>
                  </a:cubicBezTo>
                  <a:cubicBezTo>
                    <a:pt x="560" y="513"/>
                    <a:pt x="214" y="1204"/>
                    <a:pt x="119" y="1882"/>
                  </a:cubicBezTo>
                  <a:cubicBezTo>
                    <a:pt x="0" y="2668"/>
                    <a:pt x="143" y="3466"/>
                    <a:pt x="524" y="4168"/>
                  </a:cubicBezTo>
                  <a:cubicBezTo>
                    <a:pt x="881" y="4799"/>
                    <a:pt x="1405" y="5311"/>
                    <a:pt x="1976" y="5752"/>
                  </a:cubicBezTo>
                  <a:cubicBezTo>
                    <a:pt x="4094" y="7413"/>
                    <a:pt x="6685" y="8299"/>
                    <a:pt x="9347" y="8299"/>
                  </a:cubicBezTo>
                  <a:cubicBezTo>
                    <a:pt x="9813" y="8299"/>
                    <a:pt x="10282" y="8271"/>
                    <a:pt x="10751" y="8216"/>
                  </a:cubicBezTo>
                  <a:cubicBezTo>
                    <a:pt x="9573" y="6264"/>
                    <a:pt x="8203" y="4430"/>
                    <a:pt x="6668" y="2751"/>
                  </a:cubicBezTo>
                  <a:cubicBezTo>
                    <a:pt x="5656" y="1716"/>
                    <a:pt x="4536" y="715"/>
                    <a:pt x="3167" y="227"/>
                  </a:cubicBezTo>
                  <a:cubicBezTo>
                    <a:pt x="2805" y="93"/>
                    <a:pt x="2409" y="1"/>
                    <a:pt x="2024"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6" name="Google Shape;11036;p66"/>
            <p:cNvSpPr/>
            <p:nvPr/>
          </p:nvSpPr>
          <p:spPr>
            <a:xfrm>
              <a:off x="4213791" y="4566017"/>
              <a:ext cx="191837" cy="343962"/>
            </a:xfrm>
            <a:custGeom>
              <a:avLst/>
              <a:gdLst/>
              <a:ahLst/>
              <a:cxnLst/>
              <a:rect l="l" t="t" r="r" b="b"/>
              <a:pathLst>
                <a:path w="5966" h="10697" extrusionOk="0">
                  <a:moveTo>
                    <a:pt x="1768" y="0"/>
                  </a:moveTo>
                  <a:cubicBezTo>
                    <a:pt x="1472" y="0"/>
                    <a:pt x="1177" y="73"/>
                    <a:pt x="906" y="219"/>
                  </a:cubicBezTo>
                  <a:cubicBezTo>
                    <a:pt x="239" y="612"/>
                    <a:pt x="1" y="1493"/>
                    <a:pt x="37" y="2267"/>
                  </a:cubicBezTo>
                  <a:cubicBezTo>
                    <a:pt x="84" y="3886"/>
                    <a:pt x="977" y="5351"/>
                    <a:pt x="1953" y="6649"/>
                  </a:cubicBezTo>
                  <a:cubicBezTo>
                    <a:pt x="3008" y="8059"/>
                    <a:pt x="4665" y="10083"/>
                    <a:pt x="5385" y="10689"/>
                  </a:cubicBezTo>
                  <a:lnTo>
                    <a:pt x="5385" y="10689"/>
                  </a:lnTo>
                  <a:cubicBezTo>
                    <a:pt x="5835" y="9048"/>
                    <a:pt x="5966" y="7348"/>
                    <a:pt x="5787" y="5660"/>
                  </a:cubicBezTo>
                  <a:cubicBezTo>
                    <a:pt x="5609" y="3910"/>
                    <a:pt x="4930" y="2184"/>
                    <a:pt x="3680" y="946"/>
                  </a:cubicBezTo>
                  <a:cubicBezTo>
                    <a:pt x="3323" y="576"/>
                    <a:pt x="2882" y="291"/>
                    <a:pt x="2394" y="112"/>
                  </a:cubicBezTo>
                  <a:cubicBezTo>
                    <a:pt x="2191" y="38"/>
                    <a:pt x="1979" y="0"/>
                    <a:pt x="1768" y="0"/>
                  </a:cubicBezTo>
                  <a:close/>
                  <a:moveTo>
                    <a:pt x="5385" y="10689"/>
                  </a:moveTo>
                  <a:cubicBezTo>
                    <a:pt x="5384" y="10691"/>
                    <a:pt x="5383" y="10694"/>
                    <a:pt x="5382" y="10697"/>
                  </a:cubicBezTo>
                  <a:lnTo>
                    <a:pt x="5394" y="10697"/>
                  </a:lnTo>
                  <a:cubicBezTo>
                    <a:pt x="5391" y="10694"/>
                    <a:pt x="5388" y="10691"/>
                    <a:pt x="5385" y="10689"/>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7" name="Google Shape;11037;p66"/>
            <p:cNvSpPr/>
            <p:nvPr/>
          </p:nvSpPr>
          <p:spPr>
            <a:xfrm>
              <a:off x="4075963" y="4891966"/>
              <a:ext cx="361454" cy="191515"/>
            </a:xfrm>
            <a:custGeom>
              <a:avLst/>
              <a:gdLst/>
              <a:ahLst/>
              <a:cxnLst/>
              <a:rect l="l" t="t" r="r" b="b"/>
              <a:pathLst>
                <a:path w="11241" h="5956" extrusionOk="0">
                  <a:moveTo>
                    <a:pt x="6396" y="1"/>
                  </a:moveTo>
                  <a:cubicBezTo>
                    <a:pt x="5602" y="1"/>
                    <a:pt x="4842" y="70"/>
                    <a:pt x="4180" y="215"/>
                  </a:cubicBezTo>
                  <a:cubicBezTo>
                    <a:pt x="2775" y="537"/>
                    <a:pt x="1346" y="1144"/>
                    <a:pt x="536" y="2335"/>
                  </a:cubicBezTo>
                  <a:cubicBezTo>
                    <a:pt x="215" y="2799"/>
                    <a:pt x="1" y="3383"/>
                    <a:pt x="108" y="3942"/>
                  </a:cubicBezTo>
                  <a:cubicBezTo>
                    <a:pt x="251" y="4633"/>
                    <a:pt x="858" y="5145"/>
                    <a:pt x="1489" y="5454"/>
                  </a:cubicBezTo>
                  <a:cubicBezTo>
                    <a:pt x="2204" y="5800"/>
                    <a:pt x="2984" y="5956"/>
                    <a:pt x="3773" y="5956"/>
                  </a:cubicBezTo>
                  <a:cubicBezTo>
                    <a:pt x="4942" y="5956"/>
                    <a:pt x="6128" y="5613"/>
                    <a:pt x="7144" y="5037"/>
                  </a:cubicBezTo>
                  <a:cubicBezTo>
                    <a:pt x="8859" y="4073"/>
                    <a:pt x="10169" y="2513"/>
                    <a:pt x="11240" y="870"/>
                  </a:cubicBezTo>
                  <a:lnTo>
                    <a:pt x="11240" y="858"/>
                  </a:lnTo>
                  <a:cubicBezTo>
                    <a:pt x="9891" y="309"/>
                    <a:pt x="8070" y="1"/>
                    <a:pt x="639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8" name="Google Shape;11038;p66"/>
            <p:cNvSpPr/>
            <p:nvPr/>
          </p:nvSpPr>
          <p:spPr>
            <a:xfrm>
              <a:off x="4443525" y="4682202"/>
              <a:ext cx="200647" cy="278334"/>
            </a:xfrm>
            <a:custGeom>
              <a:avLst/>
              <a:gdLst/>
              <a:ahLst/>
              <a:cxnLst/>
              <a:rect l="l" t="t" r="r" b="b"/>
              <a:pathLst>
                <a:path w="6240" h="8656" extrusionOk="0">
                  <a:moveTo>
                    <a:pt x="1790" y="1"/>
                  </a:moveTo>
                  <a:cubicBezTo>
                    <a:pt x="1565" y="1"/>
                    <a:pt x="1344" y="45"/>
                    <a:pt x="1144" y="142"/>
                  </a:cubicBezTo>
                  <a:cubicBezTo>
                    <a:pt x="465" y="464"/>
                    <a:pt x="155" y="1238"/>
                    <a:pt x="96" y="1976"/>
                  </a:cubicBezTo>
                  <a:cubicBezTo>
                    <a:pt x="1" y="3214"/>
                    <a:pt x="465" y="4429"/>
                    <a:pt x="1096" y="5488"/>
                  </a:cubicBezTo>
                  <a:cubicBezTo>
                    <a:pt x="1560" y="6334"/>
                    <a:pt x="2203" y="7084"/>
                    <a:pt x="2953" y="7679"/>
                  </a:cubicBezTo>
                  <a:cubicBezTo>
                    <a:pt x="3715" y="8286"/>
                    <a:pt x="4656" y="8632"/>
                    <a:pt x="5632" y="8655"/>
                  </a:cubicBezTo>
                  <a:cubicBezTo>
                    <a:pt x="6239" y="6060"/>
                    <a:pt x="5227" y="2952"/>
                    <a:pt x="3953" y="1333"/>
                  </a:cubicBezTo>
                  <a:cubicBezTo>
                    <a:pt x="3632" y="893"/>
                    <a:pt x="3215" y="512"/>
                    <a:pt x="2739" y="238"/>
                  </a:cubicBezTo>
                  <a:cubicBezTo>
                    <a:pt x="2444" y="90"/>
                    <a:pt x="2113" y="1"/>
                    <a:pt x="179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9" name="Google Shape;11039;p66"/>
            <p:cNvSpPr/>
            <p:nvPr/>
          </p:nvSpPr>
          <p:spPr>
            <a:xfrm>
              <a:off x="4405997" y="4965543"/>
              <a:ext cx="236243" cy="183476"/>
            </a:xfrm>
            <a:custGeom>
              <a:avLst/>
              <a:gdLst/>
              <a:ahLst/>
              <a:cxnLst/>
              <a:rect l="l" t="t" r="r" b="b"/>
              <a:pathLst>
                <a:path w="7347" h="5706" extrusionOk="0">
                  <a:moveTo>
                    <a:pt x="6406" y="0"/>
                  </a:moveTo>
                  <a:cubicBezTo>
                    <a:pt x="4910" y="0"/>
                    <a:pt x="3889" y="218"/>
                    <a:pt x="2715" y="690"/>
                  </a:cubicBezTo>
                  <a:cubicBezTo>
                    <a:pt x="1822" y="1059"/>
                    <a:pt x="941" y="1595"/>
                    <a:pt x="465" y="2511"/>
                  </a:cubicBezTo>
                  <a:cubicBezTo>
                    <a:pt x="1" y="3428"/>
                    <a:pt x="132" y="4797"/>
                    <a:pt x="953" y="5369"/>
                  </a:cubicBezTo>
                  <a:cubicBezTo>
                    <a:pt x="1275" y="5583"/>
                    <a:pt x="1644" y="5702"/>
                    <a:pt x="2037" y="5702"/>
                  </a:cubicBezTo>
                  <a:cubicBezTo>
                    <a:pt x="2084" y="5704"/>
                    <a:pt x="2131" y="5705"/>
                    <a:pt x="2178" y="5705"/>
                  </a:cubicBezTo>
                  <a:cubicBezTo>
                    <a:pt x="3224" y="5705"/>
                    <a:pt x="4240" y="5205"/>
                    <a:pt x="5037" y="4464"/>
                  </a:cubicBezTo>
                  <a:cubicBezTo>
                    <a:pt x="5871" y="3678"/>
                    <a:pt x="6478" y="2642"/>
                    <a:pt x="6954" y="1559"/>
                  </a:cubicBezTo>
                  <a:cubicBezTo>
                    <a:pt x="7156" y="1083"/>
                    <a:pt x="7347" y="559"/>
                    <a:pt x="7299" y="35"/>
                  </a:cubicBezTo>
                  <a:lnTo>
                    <a:pt x="7299" y="23"/>
                  </a:lnTo>
                  <a:cubicBezTo>
                    <a:pt x="6982" y="8"/>
                    <a:pt x="6686" y="0"/>
                    <a:pt x="640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0" name="Google Shape;11040;p66"/>
            <p:cNvSpPr/>
            <p:nvPr/>
          </p:nvSpPr>
          <p:spPr>
            <a:xfrm>
              <a:off x="3963797" y="4646379"/>
              <a:ext cx="280713" cy="200261"/>
            </a:xfrm>
            <a:custGeom>
              <a:avLst/>
              <a:gdLst/>
              <a:ahLst/>
              <a:cxnLst/>
              <a:rect l="l" t="t" r="r" b="b"/>
              <a:pathLst>
                <a:path w="8730" h="6228" extrusionOk="0">
                  <a:moveTo>
                    <a:pt x="103" y="1"/>
                  </a:moveTo>
                  <a:cubicBezTo>
                    <a:pt x="51" y="1"/>
                    <a:pt x="0" y="78"/>
                    <a:pt x="48" y="125"/>
                  </a:cubicBezTo>
                  <a:cubicBezTo>
                    <a:pt x="167" y="268"/>
                    <a:pt x="310" y="399"/>
                    <a:pt x="441" y="542"/>
                  </a:cubicBezTo>
                  <a:cubicBezTo>
                    <a:pt x="798" y="899"/>
                    <a:pt x="1179" y="1256"/>
                    <a:pt x="1560" y="1602"/>
                  </a:cubicBezTo>
                  <a:cubicBezTo>
                    <a:pt x="2131" y="2102"/>
                    <a:pt x="2703" y="2590"/>
                    <a:pt x="3310" y="3054"/>
                  </a:cubicBezTo>
                  <a:cubicBezTo>
                    <a:pt x="4036" y="3614"/>
                    <a:pt x="4786" y="4138"/>
                    <a:pt x="5560" y="4626"/>
                  </a:cubicBezTo>
                  <a:cubicBezTo>
                    <a:pt x="6418" y="5162"/>
                    <a:pt x="7310" y="5638"/>
                    <a:pt x="8227" y="6067"/>
                  </a:cubicBezTo>
                  <a:lnTo>
                    <a:pt x="8596" y="6221"/>
                  </a:lnTo>
                  <a:cubicBezTo>
                    <a:pt x="8606" y="6226"/>
                    <a:pt x="8616" y="6227"/>
                    <a:pt x="8625" y="6227"/>
                  </a:cubicBezTo>
                  <a:cubicBezTo>
                    <a:pt x="8692" y="6227"/>
                    <a:pt x="8729" y="6122"/>
                    <a:pt x="8656" y="6090"/>
                  </a:cubicBezTo>
                  <a:cubicBezTo>
                    <a:pt x="7727" y="5686"/>
                    <a:pt x="6822" y="5221"/>
                    <a:pt x="5965" y="4697"/>
                  </a:cubicBezTo>
                  <a:cubicBezTo>
                    <a:pt x="5155" y="4209"/>
                    <a:pt x="4382" y="3685"/>
                    <a:pt x="3643" y="3126"/>
                  </a:cubicBezTo>
                  <a:cubicBezTo>
                    <a:pt x="3024" y="2649"/>
                    <a:pt x="2417" y="2161"/>
                    <a:pt x="1834" y="1649"/>
                  </a:cubicBezTo>
                  <a:cubicBezTo>
                    <a:pt x="1429" y="1292"/>
                    <a:pt x="1024" y="911"/>
                    <a:pt x="643" y="530"/>
                  </a:cubicBezTo>
                  <a:cubicBezTo>
                    <a:pt x="524" y="411"/>
                    <a:pt x="405" y="304"/>
                    <a:pt x="298" y="185"/>
                  </a:cubicBezTo>
                  <a:cubicBezTo>
                    <a:pt x="250" y="125"/>
                    <a:pt x="202" y="66"/>
                    <a:pt x="143" y="18"/>
                  </a:cubicBezTo>
                  <a:cubicBezTo>
                    <a:pt x="131" y="6"/>
                    <a:pt x="117" y="1"/>
                    <a:pt x="10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1" name="Google Shape;11041;p66"/>
            <p:cNvSpPr/>
            <p:nvPr/>
          </p:nvSpPr>
          <p:spPr>
            <a:xfrm>
              <a:off x="4117447" y="4913287"/>
              <a:ext cx="302225" cy="105854"/>
            </a:xfrm>
            <a:custGeom>
              <a:avLst/>
              <a:gdLst/>
              <a:ahLst/>
              <a:cxnLst/>
              <a:rect l="l" t="t" r="r" b="b"/>
              <a:pathLst>
                <a:path w="9399" h="3292" extrusionOk="0">
                  <a:moveTo>
                    <a:pt x="9294" y="1"/>
                  </a:moveTo>
                  <a:cubicBezTo>
                    <a:pt x="9279" y="1"/>
                    <a:pt x="9264" y="5"/>
                    <a:pt x="9248" y="17"/>
                  </a:cubicBezTo>
                  <a:cubicBezTo>
                    <a:pt x="7878" y="910"/>
                    <a:pt x="6307" y="1493"/>
                    <a:pt x="4759" y="1981"/>
                  </a:cubicBezTo>
                  <a:cubicBezTo>
                    <a:pt x="3485" y="2386"/>
                    <a:pt x="2175" y="2731"/>
                    <a:pt x="866" y="3005"/>
                  </a:cubicBezTo>
                  <a:cubicBezTo>
                    <a:pt x="604" y="3053"/>
                    <a:pt x="354" y="3112"/>
                    <a:pt x="92" y="3148"/>
                  </a:cubicBezTo>
                  <a:cubicBezTo>
                    <a:pt x="0" y="3160"/>
                    <a:pt x="40" y="3292"/>
                    <a:pt x="128" y="3292"/>
                  </a:cubicBezTo>
                  <a:cubicBezTo>
                    <a:pt x="132" y="3292"/>
                    <a:pt x="136" y="3291"/>
                    <a:pt x="139" y="3291"/>
                  </a:cubicBezTo>
                  <a:cubicBezTo>
                    <a:pt x="878" y="3160"/>
                    <a:pt x="1628" y="2993"/>
                    <a:pt x="2354" y="2815"/>
                  </a:cubicBezTo>
                  <a:cubicBezTo>
                    <a:pt x="3914" y="2434"/>
                    <a:pt x="5438" y="1958"/>
                    <a:pt x="6914" y="1362"/>
                  </a:cubicBezTo>
                  <a:cubicBezTo>
                    <a:pt x="7759" y="1029"/>
                    <a:pt x="8569" y="624"/>
                    <a:pt x="9331" y="136"/>
                  </a:cubicBezTo>
                  <a:cubicBezTo>
                    <a:pt x="9398" y="88"/>
                    <a:pt x="9357" y="1"/>
                    <a:pt x="929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2" name="Google Shape;11042;p66"/>
            <p:cNvSpPr/>
            <p:nvPr/>
          </p:nvSpPr>
          <p:spPr>
            <a:xfrm>
              <a:off x="4269520" y="4618273"/>
              <a:ext cx="113764" cy="273510"/>
            </a:xfrm>
            <a:custGeom>
              <a:avLst/>
              <a:gdLst/>
              <a:ahLst/>
              <a:cxnLst/>
              <a:rect l="l" t="t" r="r" b="b"/>
              <a:pathLst>
                <a:path w="3538" h="8506" extrusionOk="0">
                  <a:moveTo>
                    <a:pt x="104" y="0"/>
                  </a:moveTo>
                  <a:cubicBezTo>
                    <a:pt x="52" y="0"/>
                    <a:pt x="0" y="56"/>
                    <a:pt x="42" y="106"/>
                  </a:cubicBezTo>
                  <a:lnTo>
                    <a:pt x="42" y="118"/>
                  </a:lnTo>
                  <a:cubicBezTo>
                    <a:pt x="351" y="547"/>
                    <a:pt x="625" y="999"/>
                    <a:pt x="875" y="1464"/>
                  </a:cubicBezTo>
                  <a:cubicBezTo>
                    <a:pt x="1542" y="2690"/>
                    <a:pt x="2102" y="3988"/>
                    <a:pt x="2542" y="5321"/>
                  </a:cubicBezTo>
                  <a:cubicBezTo>
                    <a:pt x="2887" y="6345"/>
                    <a:pt x="3161" y="7393"/>
                    <a:pt x="3388" y="8453"/>
                  </a:cubicBezTo>
                  <a:cubicBezTo>
                    <a:pt x="3397" y="8490"/>
                    <a:pt x="3422" y="8505"/>
                    <a:pt x="3450" y="8505"/>
                  </a:cubicBezTo>
                  <a:cubicBezTo>
                    <a:pt x="3492" y="8505"/>
                    <a:pt x="3538" y="8468"/>
                    <a:pt x="3530" y="8417"/>
                  </a:cubicBezTo>
                  <a:cubicBezTo>
                    <a:pt x="3161" y="6643"/>
                    <a:pt x="2626" y="4916"/>
                    <a:pt x="1911" y="3262"/>
                  </a:cubicBezTo>
                  <a:cubicBezTo>
                    <a:pt x="1494" y="2297"/>
                    <a:pt x="1018" y="1368"/>
                    <a:pt x="459" y="475"/>
                  </a:cubicBezTo>
                  <a:cubicBezTo>
                    <a:pt x="363" y="321"/>
                    <a:pt x="280" y="178"/>
                    <a:pt x="161" y="35"/>
                  </a:cubicBezTo>
                  <a:cubicBezTo>
                    <a:pt x="147" y="10"/>
                    <a:pt x="125" y="0"/>
                    <a:pt x="10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3" name="Google Shape;11043;p66"/>
            <p:cNvSpPr/>
            <p:nvPr/>
          </p:nvSpPr>
          <p:spPr>
            <a:xfrm>
              <a:off x="4458479" y="4967762"/>
              <a:ext cx="173348" cy="143572"/>
            </a:xfrm>
            <a:custGeom>
              <a:avLst/>
              <a:gdLst/>
              <a:ahLst/>
              <a:cxnLst/>
              <a:rect l="l" t="t" r="r" b="b"/>
              <a:pathLst>
                <a:path w="5391" h="4465" extrusionOk="0">
                  <a:moveTo>
                    <a:pt x="5288" y="0"/>
                  </a:moveTo>
                  <a:cubicBezTo>
                    <a:pt x="5271" y="0"/>
                    <a:pt x="5253" y="8"/>
                    <a:pt x="5239" y="25"/>
                  </a:cubicBezTo>
                  <a:cubicBezTo>
                    <a:pt x="4465" y="966"/>
                    <a:pt x="3584" y="1811"/>
                    <a:pt x="2619" y="2561"/>
                  </a:cubicBezTo>
                  <a:cubicBezTo>
                    <a:pt x="1941" y="3097"/>
                    <a:pt x="1226" y="3609"/>
                    <a:pt x="488" y="4074"/>
                  </a:cubicBezTo>
                  <a:cubicBezTo>
                    <a:pt x="345" y="4157"/>
                    <a:pt x="214" y="4240"/>
                    <a:pt x="71" y="4324"/>
                  </a:cubicBezTo>
                  <a:cubicBezTo>
                    <a:pt x="0" y="4364"/>
                    <a:pt x="50" y="4465"/>
                    <a:pt x="118" y="4465"/>
                  </a:cubicBezTo>
                  <a:cubicBezTo>
                    <a:pt x="130" y="4465"/>
                    <a:pt x="142" y="4462"/>
                    <a:pt x="155" y="4455"/>
                  </a:cubicBezTo>
                  <a:lnTo>
                    <a:pt x="143" y="4443"/>
                  </a:lnTo>
                  <a:cubicBezTo>
                    <a:pt x="560" y="4204"/>
                    <a:pt x="964" y="3943"/>
                    <a:pt x="1357" y="3669"/>
                  </a:cubicBezTo>
                  <a:cubicBezTo>
                    <a:pt x="2250" y="3061"/>
                    <a:pt x="3107" y="2383"/>
                    <a:pt x="3905" y="1657"/>
                  </a:cubicBezTo>
                  <a:cubicBezTo>
                    <a:pt x="4417" y="1180"/>
                    <a:pt x="4905" y="668"/>
                    <a:pt x="5346" y="133"/>
                  </a:cubicBezTo>
                  <a:cubicBezTo>
                    <a:pt x="5391" y="70"/>
                    <a:pt x="5341" y="0"/>
                    <a:pt x="528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4" name="Google Shape;11044;p66"/>
            <p:cNvSpPr/>
            <p:nvPr/>
          </p:nvSpPr>
          <p:spPr>
            <a:xfrm>
              <a:off x="4501795" y="4725486"/>
              <a:ext cx="116305" cy="233767"/>
            </a:xfrm>
            <a:custGeom>
              <a:avLst/>
              <a:gdLst/>
              <a:ahLst/>
              <a:cxnLst/>
              <a:rect l="l" t="t" r="r" b="b"/>
              <a:pathLst>
                <a:path w="3617" h="7270" extrusionOk="0">
                  <a:moveTo>
                    <a:pt x="103" y="0"/>
                  </a:moveTo>
                  <a:cubicBezTo>
                    <a:pt x="50" y="0"/>
                    <a:pt x="0" y="59"/>
                    <a:pt x="34" y="118"/>
                  </a:cubicBezTo>
                  <a:cubicBezTo>
                    <a:pt x="320" y="570"/>
                    <a:pt x="582" y="1035"/>
                    <a:pt x="844" y="1499"/>
                  </a:cubicBezTo>
                  <a:cubicBezTo>
                    <a:pt x="1451" y="2606"/>
                    <a:pt x="2034" y="3737"/>
                    <a:pt x="2534" y="4892"/>
                  </a:cubicBezTo>
                  <a:cubicBezTo>
                    <a:pt x="2880" y="5654"/>
                    <a:pt x="3189" y="6428"/>
                    <a:pt x="3463" y="7226"/>
                  </a:cubicBezTo>
                  <a:cubicBezTo>
                    <a:pt x="3472" y="7257"/>
                    <a:pt x="3497" y="7270"/>
                    <a:pt x="3523" y="7270"/>
                  </a:cubicBezTo>
                  <a:cubicBezTo>
                    <a:pt x="3568" y="7270"/>
                    <a:pt x="3617" y="7231"/>
                    <a:pt x="3594" y="7178"/>
                  </a:cubicBezTo>
                  <a:cubicBezTo>
                    <a:pt x="3118" y="5809"/>
                    <a:pt x="2546" y="4488"/>
                    <a:pt x="1903" y="3202"/>
                  </a:cubicBezTo>
                  <a:cubicBezTo>
                    <a:pt x="1439" y="2285"/>
                    <a:pt x="963" y="1392"/>
                    <a:pt x="451" y="511"/>
                  </a:cubicBezTo>
                  <a:cubicBezTo>
                    <a:pt x="356" y="356"/>
                    <a:pt x="260" y="189"/>
                    <a:pt x="165" y="35"/>
                  </a:cubicBezTo>
                  <a:cubicBezTo>
                    <a:pt x="148" y="10"/>
                    <a:pt x="125" y="0"/>
                    <a:pt x="10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45" name="Google Shape;11045;p66"/>
          <p:cNvGrpSpPr/>
          <p:nvPr/>
        </p:nvGrpSpPr>
        <p:grpSpPr>
          <a:xfrm>
            <a:off x="5525148" y="4217267"/>
            <a:ext cx="2376465" cy="1151447"/>
            <a:chOff x="5525148" y="4217267"/>
            <a:chExt cx="2376465" cy="1151447"/>
          </a:xfrm>
        </p:grpSpPr>
        <p:sp>
          <p:nvSpPr>
            <p:cNvPr id="11046" name="Google Shape;11046;p66"/>
            <p:cNvSpPr/>
            <p:nvPr/>
          </p:nvSpPr>
          <p:spPr>
            <a:xfrm>
              <a:off x="5586023" y="4721595"/>
              <a:ext cx="1023397" cy="647119"/>
            </a:xfrm>
            <a:custGeom>
              <a:avLst/>
              <a:gdLst/>
              <a:ahLst/>
              <a:cxnLst/>
              <a:rect l="l" t="t" r="r" b="b"/>
              <a:pathLst>
                <a:path w="31827" h="20125" extrusionOk="0">
                  <a:moveTo>
                    <a:pt x="31826" y="1"/>
                  </a:moveTo>
                  <a:cubicBezTo>
                    <a:pt x="30576" y="1108"/>
                    <a:pt x="28802" y="191"/>
                    <a:pt x="27385" y="1001"/>
                  </a:cubicBezTo>
                  <a:cubicBezTo>
                    <a:pt x="27028" y="1192"/>
                    <a:pt x="26718" y="1442"/>
                    <a:pt x="26468" y="1751"/>
                  </a:cubicBezTo>
                  <a:cubicBezTo>
                    <a:pt x="26183" y="2084"/>
                    <a:pt x="26004" y="2477"/>
                    <a:pt x="25921" y="2894"/>
                  </a:cubicBezTo>
                  <a:lnTo>
                    <a:pt x="25897" y="2846"/>
                  </a:lnTo>
                  <a:lnTo>
                    <a:pt x="25004" y="3382"/>
                  </a:lnTo>
                  <a:lnTo>
                    <a:pt x="25087" y="3513"/>
                  </a:lnTo>
                  <a:cubicBezTo>
                    <a:pt x="24909" y="3513"/>
                    <a:pt x="24718" y="3561"/>
                    <a:pt x="24563" y="3656"/>
                  </a:cubicBezTo>
                  <a:lnTo>
                    <a:pt x="584" y="18253"/>
                  </a:lnTo>
                  <a:cubicBezTo>
                    <a:pt x="322" y="18420"/>
                    <a:pt x="156" y="18682"/>
                    <a:pt x="132" y="18979"/>
                  </a:cubicBezTo>
                  <a:cubicBezTo>
                    <a:pt x="84" y="19051"/>
                    <a:pt x="60" y="19134"/>
                    <a:pt x="1" y="19158"/>
                  </a:cubicBezTo>
                  <a:lnTo>
                    <a:pt x="263" y="19587"/>
                  </a:lnTo>
                  <a:lnTo>
                    <a:pt x="358" y="19753"/>
                  </a:lnTo>
                  <a:cubicBezTo>
                    <a:pt x="506" y="19995"/>
                    <a:pt x="762" y="20125"/>
                    <a:pt x="1025" y="20125"/>
                  </a:cubicBezTo>
                  <a:cubicBezTo>
                    <a:pt x="1163" y="20125"/>
                    <a:pt x="1302" y="20089"/>
                    <a:pt x="1430" y="20015"/>
                  </a:cubicBezTo>
                  <a:lnTo>
                    <a:pt x="1584" y="19908"/>
                  </a:lnTo>
                  <a:lnTo>
                    <a:pt x="10324" y="14598"/>
                  </a:lnTo>
                  <a:lnTo>
                    <a:pt x="26397" y="4811"/>
                  </a:lnTo>
                  <a:lnTo>
                    <a:pt x="26873" y="4525"/>
                  </a:lnTo>
                  <a:cubicBezTo>
                    <a:pt x="27082" y="4598"/>
                    <a:pt x="27299" y="4635"/>
                    <a:pt x="27518" y="4635"/>
                  </a:cubicBezTo>
                  <a:cubicBezTo>
                    <a:pt x="27549" y="4635"/>
                    <a:pt x="27580" y="4634"/>
                    <a:pt x="27611" y="4632"/>
                  </a:cubicBezTo>
                  <a:cubicBezTo>
                    <a:pt x="27719" y="4620"/>
                    <a:pt x="27826" y="4620"/>
                    <a:pt x="27933" y="4597"/>
                  </a:cubicBezTo>
                  <a:cubicBezTo>
                    <a:pt x="28540" y="4490"/>
                    <a:pt x="29100" y="4216"/>
                    <a:pt x="29564" y="3811"/>
                  </a:cubicBezTo>
                  <a:cubicBezTo>
                    <a:pt x="29933" y="3489"/>
                    <a:pt x="30278" y="3156"/>
                    <a:pt x="30600" y="2799"/>
                  </a:cubicBezTo>
                  <a:cubicBezTo>
                    <a:pt x="30743" y="2620"/>
                    <a:pt x="30874" y="2454"/>
                    <a:pt x="30993" y="2299"/>
                  </a:cubicBezTo>
                  <a:cubicBezTo>
                    <a:pt x="31159" y="2073"/>
                    <a:pt x="31302" y="1846"/>
                    <a:pt x="31433" y="1596"/>
                  </a:cubicBezTo>
                  <a:cubicBezTo>
                    <a:pt x="31505" y="1477"/>
                    <a:pt x="31552" y="1358"/>
                    <a:pt x="31600" y="1227"/>
                  </a:cubicBezTo>
                  <a:lnTo>
                    <a:pt x="31600" y="1227"/>
                  </a:lnTo>
                  <a:cubicBezTo>
                    <a:pt x="31564" y="1251"/>
                    <a:pt x="31529" y="1287"/>
                    <a:pt x="31493" y="1311"/>
                  </a:cubicBezTo>
                  <a:cubicBezTo>
                    <a:pt x="31362" y="1394"/>
                    <a:pt x="31219" y="1430"/>
                    <a:pt x="31064" y="1430"/>
                  </a:cubicBezTo>
                  <a:cubicBezTo>
                    <a:pt x="31410" y="1013"/>
                    <a:pt x="31671" y="525"/>
                    <a:pt x="31826" y="1"/>
                  </a:cubicBezTo>
                  <a:close/>
                </a:path>
              </a:pathLst>
            </a:custGeom>
            <a:solidFill>
              <a:srgbClr val="8A8A8A">
                <a:alpha val="40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7" name="Google Shape;11047;p66"/>
            <p:cNvSpPr/>
            <p:nvPr/>
          </p:nvSpPr>
          <p:spPr>
            <a:xfrm>
              <a:off x="6900821" y="4398540"/>
              <a:ext cx="1000792" cy="841046"/>
            </a:xfrm>
            <a:custGeom>
              <a:avLst/>
              <a:gdLst/>
              <a:ahLst/>
              <a:cxnLst/>
              <a:rect l="l" t="t" r="r" b="b"/>
              <a:pathLst>
                <a:path w="31124" h="26156" extrusionOk="0">
                  <a:moveTo>
                    <a:pt x="24357" y="2845"/>
                  </a:moveTo>
                  <a:cubicBezTo>
                    <a:pt x="24969" y="2845"/>
                    <a:pt x="25503" y="3057"/>
                    <a:pt x="25826" y="3487"/>
                  </a:cubicBezTo>
                  <a:cubicBezTo>
                    <a:pt x="26504" y="4403"/>
                    <a:pt x="25992" y="5927"/>
                    <a:pt x="24683" y="6916"/>
                  </a:cubicBezTo>
                  <a:cubicBezTo>
                    <a:pt x="23988" y="7428"/>
                    <a:pt x="23215" y="7688"/>
                    <a:pt x="22539" y="7688"/>
                  </a:cubicBezTo>
                  <a:cubicBezTo>
                    <a:pt x="21929" y="7688"/>
                    <a:pt x="21397" y="7476"/>
                    <a:pt x="21075" y="7047"/>
                  </a:cubicBezTo>
                  <a:cubicBezTo>
                    <a:pt x="20396" y="6130"/>
                    <a:pt x="20908" y="4606"/>
                    <a:pt x="22218" y="3618"/>
                  </a:cubicBezTo>
                  <a:cubicBezTo>
                    <a:pt x="22906" y="3105"/>
                    <a:pt x="23679" y="2845"/>
                    <a:pt x="24357" y="2845"/>
                  </a:cubicBezTo>
                  <a:close/>
                  <a:moveTo>
                    <a:pt x="23902" y="1"/>
                  </a:moveTo>
                  <a:cubicBezTo>
                    <a:pt x="21069" y="1"/>
                    <a:pt x="18434" y="2195"/>
                    <a:pt x="17825" y="4118"/>
                  </a:cubicBezTo>
                  <a:cubicBezTo>
                    <a:pt x="17717" y="4368"/>
                    <a:pt x="17586" y="4594"/>
                    <a:pt x="17432" y="4808"/>
                  </a:cubicBezTo>
                  <a:lnTo>
                    <a:pt x="17360" y="4891"/>
                  </a:lnTo>
                  <a:cubicBezTo>
                    <a:pt x="17336" y="4939"/>
                    <a:pt x="17301" y="4987"/>
                    <a:pt x="17265" y="5022"/>
                  </a:cubicBezTo>
                  <a:lnTo>
                    <a:pt x="17182" y="5118"/>
                  </a:lnTo>
                  <a:cubicBezTo>
                    <a:pt x="17134" y="5177"/>
                    <a:pt x="17086" y="5225"/>
                    <a:pt x="17039" y="5284"/>
                  </a:cubicBezTo>
                  <a:lnTo>
                    <a:pt x="16979" y="5344"/>
                  </a:lnTo>
                  <a:cubicBezTo>
                    <a:pt x="16896" y="5427"/>
                    <a:pt x="16813" y="5499"/>
                    <a:pt x="16729" y="5570"/>
                  </a:cubicBezTo>
                  <a:lnTo>
                    <a:pt x="16658" y="5630"/>
                  </a:lnTo>
                  <a:cubicBezTo>
                    <a:pt x="16586" y="5689"/>
                    <a:pt x="16515" y="5749"/>
                    <a:pt x="16432" y="5796"/>
                  </a:cubicBezTo>
                  <a:lnTo>
                    <a:pt x="16336" y="5868"/>
                  </a:lnTo>
                  <a:cubicBezTo>
                    <a:pt x="16241" y="5927"/>
                    <a:pt x="16146" y="5987"/>
                    <a:pt x="16039" y="6046"/>
                  </a:cubicBezTo>
                  <a:lnTo>
                    <a:pt x="16003" y="6058"/>
                  </a:lnTo>
                  <a:cubicBezTo>
                    <a:pt x="15872" y="6130"/>
                    <a:pt x="15741" y="6189"/>
                    <a:pt x="15610" y="6237"/>
                  </a:cubicBezTo>
                  <a:lnTo>
                    <a:pt x="15503" y="6273"/>
                  </a:lnTo>
                  <a:cubicBezTo>
                    <a:pt x="15408" y="6308"/>
                    <a:pt x="15289" y="6344"/>
                    <a:pt x="15169" y="6368"/>
                  </a:cubicBezTo>
                  <a:lnTo>
                    <a:pt x="15050" y="6404"/>
                  </a:lnTo>
                  <a:cubicBezTo>
                    <a:pt x="14896" y="6439"/>
                    <a:pt x="14741" y="6463"/>
                    <a:pt x="14586" y="6475"/>
                  </a:cubicBezTo>
                  <a:lnTo>
                    <a:pt x="14562" y="6475"/>
                  </a:lnTo>
                  <a:cubicBezTo>
                    <a:pt x="14384" y="6499"/>
                    <a:pt x="14205" y="6499"/>
                    <a:pt x="14026" y="6499"/>
                  </a:cubicBezTo>
                  <a:lnTo>
                    <a:pt x="13872" y="6499"/>
                  </a:lnTo>
                  <a:cubicBezTo>
                    <a:pt x="13729" y="6487"/>
                    <a:pt x="13574" y="6475"/>
                    <a:pt x="13419" y="6463"/>
                  </a:cubicBezTo>
                  <a:cubicBezTo>
                    <a:pt x="13360" y="6463"/>
                    <a:pt x="13312" y="6451"/>
                    <a:pt x="13241" y="6439"/>
                  </a:cubicBezTo>
                  <a:cubicBezTo>
                    <a:pt x="13038" y="6404"/>
                    <a:pt x="12824" y="6368"/>
                    <a:pt x="12598" y="6308"/>
                  </a:cubicBezTo>
                  <a:cubicBezTo>
                    <a:pt x="12443" y="6273"/>
                    <a:pt x="12300" y="6237"/>
                    <a:pt x="12133" y="6201"/>
                  </a:cubicBezTo>
                  <a:lnTo>
                    <a:pt x="12038" y="6189"/>
                  </a:lnTo>
                  <a:cubicBezTo>
                    <a:pt x="11895" y="6154"/>
                    <a:pt x="11740" y="6130"/>
                    <a:pt x="11574" y="6094"/>
                  </a:cubicBezTo>
                  <a:lnTo>
                    <a:pt x="11562" y="6094"/>
                  </a:lnTo>
                  <a:cubicBezTo>
                    <a:pt x="10754" y="5954"/>
                    <a:pt x="9858" y="5867"/>
                    <a:pt x="8934" y="5867"/>
                  </a:cubicBezTo>
                  <a:cubicBezTo>
                    <a:pt x="5128" y="5867"/>
                    <a:pt x="845" y="7354"/>
                    <a:pt x="299" y="12833"/>
                  </a:cubicBezTo>
                  <a:cubicBezTo>
                    <a:pt x="1" y="15774"/>
                    <a:pt x="1025" y="18762"/>
                    <a:pt x="2989" y="21155"/>
                  </a:cubicBezTo>
                  <a:lnTo>
                    <a:pt x="3037" y="21203"/>
                  </a:lnTo>
                  <a:cubicBezTo>
                    <a:pt x="3156" y="21358"/>
                    <a:pt x="3287" y="21501"/>
                    <a:pt x="3418" y="21655"/>
                  </a:cubicBezTo>
                  <a:lnTo>
                    <a:pt x="3513" y="21763"/>
                  </a:lnTo>
                  <a:cubicBezTo>
                    <a:pt x="3632" y="21894"/>
                    <a:pt x="3751" y="22013"/>
                    <a:pt x="3882" y="22144"/>
                  </a:cubicBezTo>
                  <a:lnTo>
                    <a:pt x="4013" y="22275"/>
                  </a:lnTo>
                  <a:cubicBezTo>
                    <a:pt x="4132" y="22394"/>
                    <a:pt x="4263" y="22501"/>
                    <a:pt x="4382" y="22620"/>
                  </a:cubicBezTo>
                  <a:cubicBezTo>
                    <a:pt x="4442" y="22667"/>
                    <a:pt x="4501" y="22727"/>
                    <a:pt x="4561" y="22763"/>
                  </a:cubicBezTo>
                  <a:cubicBezTo>
                    <a:pt x="4680" y="22870"/>
                    <a:pt x="4799" y="22977"/>
                    <a:pt x="4918" y="23060"/>
                  </a:cubicBezTo>
                  <a:cubicBezTo>
                    <a:pt x="4990" y="23120"/>
                    <a:pt x="5061" y="23179"/>
                    <a:pt x="5132" y="23227"/>
                  </a:cubicBezTo>
                  <a:cubicBezTo>
                    <a:pt x="5252" y="23322"/>
                    <a:pt x="5371" y="23418"/>
                    <a:pt x="5502" y="23501"/>
                  </a:cubicBezTo>
                  <a:cubicBezTo>
                    <a:pt x="5573" y="23560"/>
                    <a:pt x="5644" y="23620"/>
                    <a:pt x="5728" y="23668"/>
                  </a:cubicBezTo>
                  <a:cubicBezTo>
                    <a:pt x="5847" y="23751"/>
                    <a:pt x="5978" y="23834"/>
                    <a:pt x="6097" y="23918"/>
                  </a:cubicBezTo>
                  <a:cubicBezTo>
                    <a:pt x="6180" y="23965"/>
                    <a:pt x="6275" y="24025"/>
                    <a:pt x="6359" y="24084"/>
                  </a:cubicBezTo>
                  <a:cubicBezTo>
                    <a:pt x="6490" y="24156"/>
                    <a:pt x="6609" y="24227"/>
                    <a:pt x="6728" y="24299"/>
                  </a:cubicBezTo>
                  <a:cubicBezTo>
                    <a:pt x="6823" y="24358"/>
                    <a:pt x="6930" y="24406"/>
                    <a:pt x="7026" y="24453"/>
                  </a:cubicBezTo>
                  <a:cubicBezTo>
                    <a:pt x="7145" y="24525"/>
                    <a:pt x="7276" y="24584"/>
                    <a:pt x="7395" y="24656"/>
                  </a:cubicBezTo>
                  <a:cubicBezTo>
                    <a:pt x="7502" y="24703"/>
                    <a:pt x="7609" y="24751"/>
                    <a:pt x="7716" y="24799"/>
                  </a:cubicBezTo>
                  <a:cubicBezTo>
                    <a:pt x="7835" y="24858"/>
                    <a:pt x="7966" y="24918"/>
                    <a:pt x="8085" y="24965"/>
                  </a:cubicBezTo>
                  <a:cubicBezTo>
                    <a:pt x="8204" y="25013"/>
                    <a:pt x="8311" y="25061"/>
                    <a:pt x="8431" y="25120"/>
                  </a:cubicBezTo>
                  <a:cubicBezTo>
                    <a:pt x="8550" y="25168"/>
                    <a:pt x="8681" y="25215"/>
                    <a:pt x="8800" y="25263"/>
                  </a:cubicBezTo>
                  <a:cubicBezTo>
                    <a:pt x="8931" y="25311"/>
                    <a:pt x="9038" y="25346"/>
                    <a:pt x="9169" y="25394"/>
                  </a:cubicBezTo>
                  <a:cubicBezTo>
                    <a:pt x="9288" y="25430"/>
                    <a:pt x="9419" y="25477"/>
                    <a:pt x="9538" y="25513"/>
                  </a:cubicBezTo>
                  <a:cubicBezTo>
                    <a:pt x="9669" y="25561"/>
                    <a:pt x="9800" y="25585"/>
                    <a:pt x="9931" y="25620"/>
                  </a:cubicBezTo>
                  <a:cubicBezTo>
                    <a:pt x="10050" y="25656"/>
                    <a:pt x="10181" y="25692"/>
                    <a:pt x="10300" y="25727"/>
                  </a:cubicBezTo>
                  <a:cubicBezTo>
                    <a:pt x="10431" y="25763"/>
                    <a:pt x="10574" y="25787"/>
                    <a:pt x="10705" y="25823"/>
                  </a:cubicBezTo>
                  <a:cubicBezTo>
                    <a:pt x="10847" y="25846"/>
                    <a:pt x="10967" y="25870"/>
                    <a:pt x="11098" y="25894"/>
                  </a:cubicBezTo>
                  <a:cubicBezTo>
                    <a:pt x="11217" y="25930"/>
                    <a:pt x="11371" y="25954"/>
                    <a:pt x="11514" y="25966"/>
                  </a:cubicBezTo>
                  <a:cubicBezTo>
                    <a:pt x="11657" y="25989"/>
                    <a:pt x="11776" y="26013"/>
                    <a:pt x="11895" y="26025"/>
                  </a:cubicBezTo>
                  <a:cubicBezTo>
                    <a:pt x="12026" y="26049"/>
                    <a:pt x="12193" y="26061"/>
                    <a:pt x="12348" y="26073"/>
                  </a:cubicBezTo>
                  <a:cubicBezTo>
                    <a:pt x="12491" y="26096"/>
                    <a:pt x="12598" y="26108"/>
                    <a:pt x="12729" y="26108"/>
                  </a:cubicBezTo>
                  <a:cubicBezTo>
                    <a:pt x="12883" y="26120"/>
                    <a:pt x="13038" y="26132"/>
                    <a:pt x="13193" y="26132"/>
                  </a:cubicBezTo>
                  <a:cubicBezTo>
                    <a:pt x="13324" y="26132"/>
                    <a:pt x="13455" y="26156"/>
                    <a:pt x="13574" y="26156"/>
                  </a:cubicBezTo>
                  <a:lnTo>
                    <a:pt x="14443" y="26156"/>
                  </a:lnTo>
                  <a:cubicBezTo>
                    <a:pt x="14622" y="26156"/>
                    <a:pt x="14800" y="26132"/>
                    <a:pt x="14967" y="26120"/>
                  </a:cubicBezTo>
                  <a:cubicBezTo>
                    <a:pt x="15086" y="26108"/>
                    <a:pt x="15205" y="26108"/>
                    <a:pt x="15336" y="26096"/>
                  </a:cubicBezTo>
                  <a:cubicBezTo>
                    <a:pt x="15527" y="26073"/>
                    <a:pt x="15729" y="26049"/>
                    <a:pt x="15931" y="26025"/>
                  </a:cubicBezTo>
                  <a:cubicBezTo>
                    <a:pt x="16027" y="26013"/>
                    <a:pt x="16134" y="26001"/>
                    <a:pt x="16241" y="25989"/>
                  </a:cubicBezTo>
                  <a:cubicBezTo>
                    <a:pt x="16539" y="25942"/>
                    <a:pt x="16836" y="25894"/>
                    <a:pt x="17134" y="25823"/>
                  </a:cubicBezTo>
                  <a:lnTo>
                    <a:pt x="17158" y="25823"/>
                  </a:lnTo>
                  <a:cubicBezTo>
                    <a:pt x="18932" y="25465"/>
                    <a:pt x="20658" y="24858"/>
                    <a:pt x="22266" y="24013"/>
                  </a:cubicBezTo>
                  <a:cubicBezTo>
                    <a:pt x="22528" y="23870"/>
                    <a:pt x="22778" y="23727"/>
                    <a:pt x="23039" y="23584"/>
                  </a:cubicBezTo>
                  <a:cubicBezTo>
                    <a:pt x="27611" y="20905"/>
                    <a:pt x="30790" y="16441"/>
                    <a:pt x="31100" y="11392"/>
                  </a:cubicBezTo>
                  <a:cubicBezTo>
                    <a:pt x="31124" y="11107"/>
                    <a:pt x="31124" y="10821"/>
                    <a:pt x="31124" y="10535"/>
                  </a:cubicBezTo>
                  <a:cubicBezTo>
                    <a:pt x="31112" y="8737"/>
                    <a:pt x="30755" y="6963"/>
                    <a:pt x="30076" y="5296"/>
                  </a:cubicBezTo>
                  <a:cubicBezTo>
                    <a:pt x="29945" y="5011"/>
                    <a:pt x="29838" y="4772"/>
                    <a:pt x="29731" y="4534"/>
                  </a:cubicBezTo>
                  <a:cubicBezTo>
                    <a:pt x="29695" y="4451"/>
                    <a:pt x="29647" y="4368"/>
                    <a:pt x="29612" y="4296"/>
                  </a:cubicBezTo>
                  <a:cubicBezTo>
                    <a:pt x="29540" y="4141"/>
                    <a:pt x="29469" y="3999"/>
                    <a:pt x="29397" y="3856"/>
                  </a:cubicBezTo>
                  <a:cubicBezTo>
                    <a:pt x="29338" y="3772"/>
                    <a:pt x="29290" y="3677"/>
                    <a:pt x="29243" y="3582"/>
                  </a:cubicBezTo>
                  <a:cubicBezTo>
                    <a:pt x="29183" y="3475"/>
                    <a:pt x="29112" y="3367"/>
                    <a:pt x="29040" y="3260"/>
                  </a:cubicBezTo>
                  <a:cubicBezTo>
                    <a:pt x="28981" y="3153"/>
                    <a:pt x="28921" y="3070"/>
                    <a:pt x="28862" y="2975"/>
                  </a:cubicBezTo>
                  <a:cubicBezTo>
                    <a:pt x="28802" y="2879"/>
                    <a:pt x="28743" y="2796"/>
                    <a:pt x="28683" y="2713"/>
                  </a:cubicBezTo>
                  <a:cubicBezTo>
                    <a:pt x="28624" y="2629"/>
                    <a:pt x="28540" y="2522"/>
                    <a:pt x="28481" y="2439"/>
                  </a:cubicBezTo>
                  <a:cubicBezTo>
                    <a:pt x="28421" y="2379"/>
                    <a:pt x="28373" y="2320"/>
                    <a:pt x="28326" y="2260"/>
                  </a:cubicBezTo>
                  <a:cubicBezTo>
                    <a:pt x="28028" y="1891"/>
                    <a:pt x="27695" y="1558"/>
                    <a:pt x="27326" y="1248"/>
                  </a:cubicBezTo>
                  <a:cubicBezTo>
                    <a:pt x="26233" y="362"/>
                    <a:pt x="25051" y="1"/>
                    <a:pt x="23902" y="1"/>
                  </a:cubicBezTo>
                  <a:close/>
                </a:path>
              </a:pathLst>
            </a:custGeom>
            <a:solidFill>
              <a:srgbClr val="8A8A8A">
                <a:alpha val="40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8" name="Google Shape;11048;p66"/>
            <p:cNvSpPr/>
            <p:nvPr/>
          </p:nvSpPr>
          <p:spPr>
            <a:xfrm>
              <a:off x="5707804" y="4657505"/>
              <a:ext cx="149714" cy="134762"/>
            </a:xfrm>
            <a:custGeom>
              <a:avLst/>
              <a:gdLst/>
              <a:ahLst/>
              <a:cxnLst/>
              <a:rect l="l" t="t" r="r" b="b"/>
              <a:pathLst>
                <a:path w="4656" h="4191" extrusionOk="0">
                  <a:moveTo>
                    <a:pt x="2335" y="0"/>
                  </a:moveTo>
                  <a:cubicBezTo>
                    <a:pt x="1767" y="0"/>
                    <a:pt x="1201" y="231"/>
                    <a:pt x="786" y="684"/>
                  </a:cubicBezTo>
                  <a:cubicBezTo>
                    <a:pt x="0" y="1530"/>
                    <a:pt x="60" y="2863"/>
                    <a:pt x="905" y="3637"/>
                  </a:cubicBezTo>
                  <a:cubicBezTo>
                    <a:pt x="1310" y="4008"/>
                    <a:pt x="1819" y="4191"/>
                    <a:pt x="2326" y="4191"/>
                  </a:cubicBezTo>
                  <a:cubicBezTo>
                    <a:pt x="2892" y="4191"/>
                    <a:pt x="3455" y="3964"/>
                    <a:pt x="3870" y="3518"/>
                  </a:cubicBezTo>
                  <a:cubicBezTo>
                    <a:pt x="4655" y="2661"/>
                    <a:pt x="4596" y="1339"/>
                    <a:pt x="3750" y="553"/>
                  </a:cubicBezTo>
                  <a:cubicBezTo>
                    <a:pt x="3347" y="183"/>
                    <a:pt x="2840" y="0"/>
                    <a:pt x="233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9" name="Google Shape;11049;p66"/>
            <p:cNvSpPr/>
            <p:nvPr/>
          </p:nvSpPr>
          <p:spPr>
            <a:xfrm>
              <a:off x="6675331" y="4796137"/>
              <a:ext cx="81191" cy="73024"/>
            </a:xfrm>
            <a:custGeom>
              <a:avLst/>
              <a:gdLst/>
              <a:ahLst/>
              <a:cxnLst/>
              <a:rect l="l" t="t" r="r" b="b"/>
              <a:pathLst>
                <a:path w="2525" h="2271" extrusionOk="0">
                  <a:moveTo>
                    <a:pt x="1266" y="1"/>
                  </a:moveTo>
                  <a:cubicBezTo>
                    <a:pt x="960" y="1"/>
                    <a:pt x="655" y="123"/>
                    <a:pt x="429" y="362"/>
                  </a:cubicBezTo>
                  <a:cubicBezTo>
                    <a:pt x="0" y="826"/>
                    <a:pt x="36" y="1552"/>
                    <a:pt x="500" y="1969"/>
                  </a:cubicBezTo>
                  <a:cubicBezTo>
                    <a:pt x="714" y="2172"/>
                    <a:pt x="989" y="2271"/>
                    <a:pt x="1264" y="2271"/>
                  </a:cubicBezTo>
                  <a:cubicBezTo>
                    <a:pt x="1570" y="2271"/>
                    <a:pt x="1876" y="2148"/>
                    <a:pt x="2096" y="1910"/>
                  </a:cubicBezTo>
                  <a:cubicBezTo>
                    <a:pt x="2524" y="1445"/>
                    <a:pt x="2489" y="731"/>
                    <a:pt x="2036" y="302"/>
                  </a:cubicBezTo>
                  <a:cubicBezTo>
                    <a:pt x="1816" y="100"/>
                    <a:pt x="1541" y="1"/>
                    <a:pt x="126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0" name="Google Shape;11050;p66"/>
            <p:cNvSpPr/>
            <p:nvPr/>
          </p:nvSpPr>
          <p:spPr>
            <a:xfrm>
              <a:off x="6327642" y="4529775"/>
              <a:ext cx="186885" cy="143636"/>
            </a:xfrm>
            <a:custGeom>
              <a:avLst/>
              <a:gdLst/>
              <a:ahLst/>
              <a:cxnLst/>
              <a:rect l="l" t="t" r="r" b="b"/>
              <a:pathLst>
                <a:path w="5812" h="4467" extrusionOk="0">
                  <a:moveTo>
                    <a:pt x="5811" y="1"/>
                  </a:moveTo>
                  <a:lnTo>
                    <a:pt x="5811" y="1"/>
                  </a:lnTo>
                  <a:cubicBezTo>
                    <a:pt x="4609" y="1061"/>
                    <a:pt x="2894" y="179"/>
                    <a:pt x="1525" y="953"/>
                  </a:cubicBezTo>
                  <a:cubicBezTo>
                    <a:pt x="156" y="1739"/>
                    <a:pt x="108" y="2882"/>
                    <a:pt x="108" y="2882"/>
                  </a:cubicBezTo>
                  <a:cubicBezTo>
                    <a:pt x="0" y="3878"/>
                    <a:pt x="713" y="4467"/>
                    <a:pt x="1655" y="4467"/>
                  </a:cubicBezTo>
                  <a:cubicBezTo>
                    <a:pt x="2268" y="4467"/>
                    <a:pt x="2978" y="4217"/>
                    <a:pt x="3621" y="3668"/>
                  </a:cubicBezTo>
                  <a:cubicBezTo>
                    <a:pt x="5252" y="2275"/>
                    <a:pt x="5597" y="1180"/>
                    <a:pt x="5597" y="1180"/>
                  </a:cubicBezTo>
                  <a:lnTo>
                    <a:pt x="5597" y="1180"/>
                  </a:lnTo>
                  <a:cubicBezTo>
                    <a:pt x="5465" y="1301"/>
                    <a:pt x="5291" y="1371"/>
                    <a:pt x="5115" y="1371"/>
                  </a:cubicBezTo>
                  <a:cubicBezTo>
                    <a:pt x="5101" y="1371"/>
                    <a:pt x="5087" y="1371"/>
                    <a:pt x="5073" y="1370"/>
                  </a:cubicBezTo>
                  <a:cubicBezTo>
                    <a:pt x="5407" y="965"/>
                    <a:pt x="5657" y="501"/>
                    <a:pt x="58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1" name="Google Shape;11051;p66"/>
            <p:cNvSpPr/>
            <p:nvPr/>
          </p:nvSpPr>
          <p:spPr>
            <a:xfrm>
              <a:off x="6327642" y="4567689"/>
              <a:ext cx="180004" cy="105886"/>
            </a:xfrm>
            <a:custGeom>
              <a:avLst/>
              <a:gdLst/>
              <a:ahLst/>
              <a:cxnLst/>
              <a:rect l="l" t="t" r="r" b="b"/>
              <a:pathLst>
                <a:path w="5598" h="3293" extrusionOk="0">
                  <a:moveTo>
                    <a:pt x="5597" y="1"/>
                  </a:moveTo>
                  <a:cubicBezTo>
                    <a:pt x="5561" y="24"/>
                    <a:pt x="5526" y="60"/>
                    <a:pt x="5490" y="84"/>
                  </a:cubicBezTo>
                  <a:cubicBezTo>
                    <a:pt x="5002" y="655"/>
                    <a:pt x="4335" y="1048"/>
                    <a:pt x="3597" y="1215"/>
                  </a:cubicBezTo>
                  <a:cubicBezTo>
                    <a:pt x="3274" y="1279"/>
                    <a:pt x="2933" y="1322"/>
                    <a:pt x="2594" y="1322"/>
                  </a:cubicBezTo>
                  <a:cubicBezTo>
                    <a:pt x="2047" y="1322"/>
                    <a:pt x="1505" y="1210"/>
                    <a:pt x="1049" y="894"/>
                  </a:cubicBezTo>
                  <a:cubicBezTo>
                    <a:pt x="894" y="786"/>
                    <a:pt x="763" y="655"/>
                    <a:pt x="632" y="513"/>
                  </a:cubicBezTo>
                  <a:cubicBezTo>
                    <a:pt x="347" y="846"/>
                    <a:pt x="156" y="1263"/>
                    <a:pt x="108" y="1703"/>
                  </a:cubicBezTo>
                  <a:cubicBezTo>
                    <a:pt x="0" y="2699"/>
                    <a:pt x="719" y="3293"/>
                    <a:pt x="1665" y="3293"/>
                  </a:cubicBezTo>
                  <a:cubicBezTo>
                    <a:pt x="2280" y="3293"/>
                    <a:pt x="2990" y="3042"/>
                    <a:pt x="3633" y="2489"/>
                  </a:cubicBezTo>
                  <a:cubicBezTo>
                    <a:pt x="5264" y="1096"/>
                    <a:pt x="5597" y="1"/>
                    <a:pt x="5597" y="1"/>
                  </a:cubicBezTo>
                  <a:close/>
                </a:path>
              </a:pathLst>
            </a:custGeom>
            <a:solidFill>
              <a:srgbClr val="8A8A8A">
                <a:alpha val="40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2" name="Google Shape;11052;p66"/>
            <p:cNvSpPr/>
            <p:nvPr/>
          </p:nvSpPr>
          <p:spPr>
            <a:xfrm>
              <a:off x="5525148" y="4638918"/>
              <a:ext cx="813972" cy="513901"/>
            </a:xfrm>
            <a:custGeom>
              <a:avLst/>
              <a:gdLst/>
              <a:ahLst/>
              <a:cxnLst/>
              <a:rect l="l" t="t" r="r" b="b"/>
              <a:pathLst>
                <a:path w="25314" h="15982" extrusionOk="0">
                  <a:moveTo>
                    <a:pt x="24232" y="0"/>
                  </a:moveTo>
                  <a:cubicBezTo>
                    <a:pt x="24069" y="0"/>
                    <a:pt x="23903" y="42"/>
                    <a:pt x="23754" y="131"/>
                  </a:cubicBezTo>
                  <a:lnTo>
                    <a:pt x="572" y="14252"/>
                  </a:lnTo>
                  <a:cubicBezTo>
                    <a:pt x="132" y="14514"/>
                    <a:pt x="1" y="15097"/>
                    <a:pt x="263" y="15538"/>
                  </a:cubicBezTo>
                  <a:cubicBezTo>
                    <a:pt x="442" y="15826"/>
                    <a:pt x="748" y="15982"/>
                    <a:pt x="1062" y="15982"/>
                  </a:cubicBezTo>
                  <a:cubicBezTo>
                    <a:pt x="1228" y="15982"/>
                    <a:pt x="1396" y="15938"/>
                    <a:pt x="1549" y="15847"/>
                  </a:cubicBezTo>
                  <a:lnTo>
                    <a:pt x="24730" y="1738"/>
                  </a:lnTo>
                  <a:cubicBezTo>
                    <a:pt x="25171" y="1465"/>
                    <a:pt x="25313" y="893"/>
                    <a:pt x="25040" y="453"/>
                  </a:cubicBezTo>
                  <a:cubicBezTo>
                    <a:pt x="24866" y="161"/>
                    <a:pt x="24553" y="0"/>
                    <a:pt x="24232" y="0"/>
                  </a:cubicBezTo>
                  <a:close/>
                </a:path>
              </a:pathLst>
            </a:custGeom>
            <a:solidFill>
              <a:srgbClr val="5BA1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3" name="Google Shape;11053;p66"/>
            <p:cNvSpPr/>
            <p:nvPr/>
          </p:nvSpPr>
          <p:spPr>
            <a:xfrm>
              <a:off x="5525534" y="4664162"/>
              <a:ext cx="820467" cy="490943"/>
            </a:xfrm>
            <a:custGeom>
              <a:avLst/>
              <a:gdLst/>
              <a:ahLst/>
              <a:cxnLst/>
              <a:rect l="l" t="t" r="r" b="b"/>
              <a:pathLst>
                <a:path w="25516" h="15268" extrusionOk="0">
                  <a:moveTo>
                    <a:pt x="25242" y="1"/>
                  </a:moveTo>
                  <a:cubicBezTo>
                    <a:pt x="25087" y="287"/>
                    <a:pt x="24825" y="501"/>
                    <a:pt x="24528" y="596"/>
                  </a:cubicBezTo>
                  <a:cubicBezTo>
                    <a:pt x="23408" y="989"/>
                    <a:pt x="22432" y="1644"/>
                    <a:pt x="21360" y="2132"/>
                  </a:cubicBezTo>
                  <a:cubicBezTo>
                    <a:pt x="20384" y="2573"/>
                    <a:pt x="19372" y="2966"/>
                    <a:pt x="18396" y="3442"/>
                  </a:cubicBezTo>
                  <a:cubicBezTo>
                    <a:pt x="16348" y="4430"/>
                    <a:pt x="14395" y="5668"/>
                    <a:pt x="12419" y="6787"/>
                  </a:cubicBezTo>
                  <a:cubicBezTo>
                    <a:pt x="8275" y="9121"/>
                    <a:pt x="4239" y="11633"/>
                    <a:pt x="179" y="14098"/>
                  </a:cubicBezTo>
                  <a:cubicBezTo>
                    <a:pt x="96" y="14146"/>
                    <a:pt x="84" y="14300"/>
                    <a:pt x="1" y="14324"/>
                  </a:cubicBezTo>
                  <a:lnTo>
                    <a:pt x="346" y="14908"/>
                  </a:lnTo>
                  <a:cubicBezTo>
                    <a:pt x="486" y="15141"/>
                    <a:pt x="733" y="15268"/>
                    <a:pt x="987" y="15268"/>
                  </a:cubicBezTo>
                  <a:cubicBezTo>
                    <a:pt x="1121" y="15268"/>
                    <a:pt x="1258" y="15232"/>
                    <a:pt x="1382" y="15158"/>
                  </a:cubicBezTo>
                  <a:lnTo>
                    <a:pt x="25516" y="465"/>
                  </a:lnTo>
                  <a:lnTo>
                    <a:pt x="25242"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4" name="Google Shape;11054;p66"/>
            <p:cNvSpPr/>
            <p:nvPr/>
          </p:nvSpPr>
          <p:spPr>
            <a:xfrm>
              <a:off x="6303556" y="4618241"/>
              <a:ext cx="58586" cy="68169"/>
            </a:xfrm>
            <a:custGeom>
              <a:avLst/>
              <a:gdLst/>
              <a:ahLst/>
              <a:cxnLst/>
              <a:rect l="l" t="t" r="r" b="b"/>
              <a:pathLst>
                <a:path w="1822" h="2120" extrusionOk="0">
                  <a:moveTo>
                    <a:pt x="857" y="0"/>
                  </a:moveTo>
                  <a:lnTo>
                    <a:pt x="0" y="512"/>
                  </a:lnTo>
                  <a:lnTo>
                    <a:pt x="976" y="2120"/>
                  </a:lnTo>
                  <a:lnTo>
                    <a:pt x="1822" y="1596"/>
                  </a:lnTo>
                  <a:lnTo>
                    <a:pt x="85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5" name="Google Shape;11055;p66"/>
            <p:cNvSpPr/>
            <p:nvPr/>
          </p:nvSpPr>
          <p:spPr>
            <a:xfrm>
              <a:off x="6788558" y="4217267"/>
              <a:ext cx="1064041" cy="812878"/>
            </a:xfrm>
            <a:custGeom>
              <a:avLst/>
              <a:gdLst/>
              <a:ahLst/>
              <a:cxnLst/>
              <a:rect l="l" t="t" r="r" b="b"/>
              <a:pathLst>
                <a:path w="33091" h="25280" extrusionOk="0">
                  <a:moveTo>
                    <a:pt x="23896" y="2754"/>
                  </a:moveTo>
                  <a:cubicBezTo>
                    <a:pt x="24489" y="2754"/>
                    <a:pt x="25005" y="2960"/>
                    <a:pt x="25316" y="3373"/>
                  </a:cubicBezTo>
                  <a:cubicBezTo>
                    <a:pt x="25971" y="4254"/>
                    <a:pt x="25483" y="5730"/>
                    <a:pt x="24209" y="6683"/>
                  </a:cubicBezTo>
                  <a:cubicBezTo>
                    <a:pt x="23547" y="7182"/>
                    <a:pt x="22803" y="7433"/>
                    <a:pt x="22149" y="7433"/>
                  </a:cubicBezTo>
                  <a:cubicBezTo>
                    <a:pt x="21556" y="7433"/>
                    <a:pt x="21037" y="7227"/>
                    <a:pt x="20720" y="6814"/>
                  </a:cubicBezTo>
                  <a:cubicBezTo>
                    <a:pt x="20065" y="5933"/>
                    <a:pt x="20565" y="4456"/>
                    <a:pt x="21828" y="3504"/>
                  </a:cubicBezTo>
                  <a:cubicBezTo>
                    <a:pt x="22496" y="3004"/>
                    <a:pt x="23243" y="2754"/>
                    <a:pt x="23896" y="2754"/>
                  </a:cubicBezTo>
                  <a:close/>
                  <a:moveTo>
                    <a:pt x="23462" y="1"/>
                  </a:moveTo>
                  <a:cubicBezTo>
                    <a:pt x="20720" y="1"/>
                    <a:pt x="18164" y="2131"/>
                    <a:pt x="17577" y="3992"/>
                  </a:cubicBezTo>
                  <a:cubicBezTo>
                    <a:pt x="17577" y="3992"/>
                    <a:pt x="16672" y="6290"/>
                    <a:pt x="13950" y="6290"/>
                  </a:cubicBezTo>
                  <a:cubicBezTo>
                    <a:pt x="13519" y="6290"/>
                    <a:pt x="13042" y="6233"/>
                    <a:pt x="12517" y="6099"/>
                  </a:cubicBezTo>
                  <a:cubicBezTo>
                    <a:pt x="11512" y="5847"/>
                    <a:pt x="10269" y="5668"/>
                    <a:pt x="8968" y="5668"/>
                  </a:cubicBezTo>
                  <a:cubicBezTo>
                    <a:pt x="5291" y="5668"/>
                    <a:pt x="1153" y="7103"/>
                    <a:pt x="634" y="12398"/>
                  </a:cubicBezTo>
                  <a:cubicBezTo>
                    <a:pt x="1" y="18754"/>
                    <a:pt x="5651" y="25279"/>
                    <a:pt x="13714" y="25279"/>
                  </a:cubicBezTo>
                  <a:cubicBezTo>
                    <a:pt x="14743" y="25279"/>
                    <a:pt x="15811" y="25173"/>
                    <a:pt x="16910" y="24947"/>
                  </a:cubicBezTo>
                  <a:cubicBezTo>
                    <a:pt x="26245" y="23042"/>
                    <a:pt x="33091" y="14267"/>
                    <a:pt x="29400" y="5099"/>
                  </a:cubicBezTo>
                  <a:cubicBezTo>
                    <a:pt x="27881" y="1314"/>
                    <a:pt x="25615" y="1"/>
                    <a:pt x="2346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6" name="Google Shape;11056;p66"/>
            <p:cNvSpPr/>
            <p:nvPr/>
          </p:nvSpPr>
          <p:spPr>
            <a:xfrm>
              <a:off x="7085856" y="4361333"/>
              <a:ext cx="351004" cy="309363"/>
            </a:xfrm>
            <a:custGeom>
              <a:avLst/>
              <a:gdLst/>
              <a:ahLst/>
              <a:cxnLst/>
              <a:rect l="l" t="t" r="r" b="b"/>
              <a:pathLst>
                <a:path w="10916" h="9621" extrusionOk="0">
                  <a:moveTo>
                    <a:pt x="8070" y="0"/>
                  </a:moveTo>
                  <a:cubicBezTo>
                    <a:pt x="7632" y="682"/>
                    <a:pt x="6612" y="1818"/>
                    <a:pt x="4698" y="1818"/>
                  </a:cubicBezTo>
                  <a:cubicBezTo>
                    <a:pt x="4272" y="1818"/>
                    <a:pt x="3802" y="1761"/>
                    <a:pt x="3284" y="1631"/>
                  </a:cubicBezTo>
                  <a:cubicBezTo>
                    <a:pt x="2593" y="1453"/>
                    <a:pt x="1879" y="1334"/>
                    <a:pt x="1176" y="1274"/>
                  </a:cubicBezTo>
                  <a:lnTo>
                    <a:pt x="1176" y="1274"/>
                  </a:lnTo>
                  <a:cubicBezTo>
                    <a:pt x="1688" y="2965"/>
                    <a:pt x="855" y="4346"/>
                    <a:pt x="450" y="6096"/>
                  </a:cubicBezTo>
                  <a:cubicBezTo>
                    <a:pt x="1" y="8034"/>
                    <a:pt x="2133" y="9621"/>
                    <a:pt x="4086" y="9621"/>
                  </a:cubicBezTo>
                  <a:cubicBezTo>
                    <a:pt x="4100" y="9621"/>
                    <a:pt x="4115" y="9621"/>
                    <a:pt x="4129" y="9620"/>
                  </a:cubicBezTo>
                  <a:cubicBezTo>
                    <a:pt x="6463" y="9585"/>
                    <a:pt x="8749" y="7668"/>
                    <a:pt x="9725" y="5656"/>
                  </a:cubicBezTo>
                  <a:cubicBezTo>
                    <a:pt x="10916" y="3215"/>
                    <a:pt x="9642" y="1631"/>
                    <a:pt x="8070" y="0"/>
                  </a:cubicBezTo>
                  <a:close/>
                </a:path>
              </a:pathLst>
            </a:custGeom>
            <a:solidFill>
              <a:srgbClr val="8A8A8A">
                <a:alpha val="40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7" name="Google Shape;11057;p66"/>
            <p:cNvSpPr/>
            <p:nvPr/>
          </p:nvSpPr>
          <p:spPr>
            <a:xfrm>
              <a:off x="6805763" y="4256017"/>
              <a:ext cx="1046838" cy="774099"/>
            </a:xfrm>
            <a:custGeom>
              <a:avLst/>
              <a:gdLst/>
              <a:ahLst/>
              <a:cxnLst/>
              <a:rect l="l" t="t" r="r" b="b"/>
              <a:pathLst>
                <a:path w="32556" h="24074" extrusionOk="0">
                  <a:moveTo>
                    <a:pt x="26222" y="1"/>
                  </a:moveTo>
                  <a:cubicBezTo>
                    <a:pt x="28948" y="4097"/>
                    <a:pt x="29401" y="9157"/>
                    <a:pt x="27067" y="13562"/>
                  </a:cubicBezTo>
                  <a:cubicBezTo>
                    <a:pt x="25043" y="17396"/>
                    <a:pt x="20388" y="21301"/>
                    <a:pt x="16089" y="22194"/>
                  </a:cubicBezTo>
                  <a:cubicBezTo>
                    <a:pt x="15156" y="22386"/>
                    <a:pt x="14237" y="22479"/>
                    <a:pt x="13337" y="22479"/>
                  </a:cubicBezTo>
                  <a:cubicBezTo>
                    <a:pt x="9828" y="22479"/>
                    <a:pt x="6608" y="21062"/>
                    <a:pt x="3945" y="18551"/>
                  </a:cubicBezTo>
                  <a:cubicBezTo>
                    <a:pt x="2064" y="16777"/>
                    <a:pt x="540" y="14503"/>
                    <a:pt x="64" y="12062"/>
                  </a:cubicBezTo>
                  <a:lnTo>
                    <a:pt x="64" y="12062"/>
                  </a:lnTo>
                  <a:cubicBezTo>
                    <a:pt x="1" y="18133"/>
                    <a:pt x="5488" y="24074"/>
                    <a:pt x="13182" y="24074"/>
                  </a:cubicBezTo>
                  <a:cubicBezTo>
                    <a:pt x="14209" y="24074"/>
                    <a:pt x="15277" y="23968"/>
                    <a:pt x="16375" y="23742"/>
                  </a:cubicBezTo>
                  <a:cubicBezTo>
                    <a:pt x="25710" y="21837"/>
                    <a:pt x="32556" y="13062"/>
                    <a:pt x="28865" y="3894"/>
                  </a:cubicBezTo>
                  <a:cubicBezTo>
                    <a:pt x="28127" y="2061"/>
                    <a:pt x="27222" y="811"/>
                    <a:pt x="26222" y="1"/>
                  </a:cubicBezTo>
                  <a:close/>
                </a:path>
              </a:pathLst>
            </a:custGeom>
            <a:solidFill>
              <a:srgbClr val="8A8A8A">
                <a:alpha val="40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8" name="Google Shape;11058;p66"/>
            <p:cNvSpPr/>
            <p:nvPr/>
          </p:nvSpPr>
          <p:spPr>
            <a:xfrm>
              <a:off x="6891270" y="4521543"/>
              <a:ext cx="160421" cy="123958"/>
            </a:xfrm>
            <a:custGeom>
              <a:avLst/>
              <a:gdLst/>
              <a:ahLst/>
              <a:cxnLst/>
              <a:rect l="l" t="t" r="r" b="b"/>
              <a:pathLst>
                <a:path w="4989" h="3855" extrusionOk="0">
                  <a:moveTo>
                    <a:pt x="2870" y="1"/>
                  </a:moveTo>
                  <a:cubicBezTo>
                    <a:pt x="2802" y="1"/>
                    <a:pt x="2735" y="3"/>
                    <a:pt x="2667" y="7"/>
                  </a:cubicBezTo>
                  <a:lnTo>
                    <a:pt x="2679" y="7"/>
                  </a:lnTo>
                  <a:cubicBezTo>
                    <a:pt x="1810" y="19"/>
                    <a:pt x="500" y="709"/>
                    <a:pt x="250" y="1543"/>
                  </a:cubicBezTo>
                  <a:cubicBezTo>
                    <a:pt x="0" y="2376"/>
                    <a:pt x="429" y="3364"/>
                    <a:pt x="1227" y="3710"/>
                  </a:cubicBezTo>
                  <a:cubicBezTo>
                    <a:pt x="1469" y="3812"/>
                    <a:pt x="1722" y="3855"/>
                    <a:pt x="1978" y="3855"/>
                  </a:cubicBezTo>
                  <a:cubicBezTo>
                    <a:pt x="2615" y="3855"/>
                    <a:pt x="3276" y="3592"/>
                    <a:pt x="3870" y="3329"/>
                  </a:cubicBezTo>
                  <a:cubicBezTo>
                    <a:pt x="4167" y="3222"/>
                    <a:pt x="4429" y="3055"/>
                    <a:pt x="4656" y="2829"/>
                  </a:cubicBezTo>
                  <a:cubicBezTo>
                    <a:pt x="4953" y="2483"/>
                    <a:pt x="4989" y="1995"/>
                    <a:pt x="4953" y="1543"/>
                  </a:cubicBezTo>
                  <a:cubicBezTo>
                    <a:pt x="4929" y="1174"/>
                    <a:pt x="4846" y="805"/>
                    <a:pt x="4596" y="531"/>
                  </a:cubicBezTo>
                  <a:cubicBezTo>
                    <a:pt x="4394" y="340"/>
                    <a:pt x="4156" y="209"/>
                    <a:pt x="3882" y="150"/>
                  </a:cubicBezTo>
                  <a:cubicBezTo>
                    <a:pt x="3554" y="50"/>
                    <a:pt x="3210" y="1"/>
                    <a:pt x="287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9" name="Google Shape;11059;p66"/>
            <p:cNvSpPr/>
            <p:nvPr/>
          </p:nvSpPr>
          <p:spPr>
            <a:xfrm>
              <a:off x="6959026" y="4749733"/>
              <a:ext cx="164280" cy="132318"/>
            </a:xfrm>
            <a:custGeom>
              <a:avLst/>
              <a:gdLst/>
              <a:ahLst/>
              <a:cxnLst/>
              <a:rect l="l" t="t" r="r" b="b"/>
              <a:pathLst>
                <a:path w="5109" h="4115" extrusionOk="0">
                  <a:moveTo>
                    <a:pt x="2798" y="0"/>
                  </a:moveTo>
                  <a:cubicBezTo>
                    <a:pt x="2743" y="0"/>
                    <a:pt x="2688" y="3"/>
                    <a:pt x="2632" y="7"/>
                  </a:cubicBezTo>
                  <a:cubicBezTo>
                    <a:pt x="2037" y="55"/>
                    <a:pt x="1477" y="293"/>
                    <a:pt x="1025" y="674"/>
                  </a:cubicBezTo>
                  <a:lnTo>
                    <a:pt x="489" y="1209"/>
                  </a:lnTo>
                  <a:cubicBezTo>
                    <a:pt x="36" y="1864"/>
                    <a:pt x="1" y="2722"/>
                    <a:pt x="417" y="3400"/>
                  </a:cubicBezTo>
                  <a:cubicBezTo>
                    <a:pt x="536" y="3615"/>
                    <a:pt x="715" y="3793"/>
                    <a:pt x="929" y="3924"/>
                  </a:cubicBezTo>
                  <a:cubicBezTo>
                    <a:pt x="1179" y="4067"/>
                    <a:pt x="1459" y="4115"/>
                    <a:pt x="1748" y="4115"/>
                  </a:cubicBezTo>
                  <a:cubicBezTo>
                    <a:pt x="2037" y="4115"/>
                    <a:pt x="2334" y="4067"/>
                    <a:pt x="2620" y="4019"/>
                  </a:cubicBezTo>
                  <a:lnTo>
                    <a:pt x="3799" y="3805"/>
                  </a:lnTo>
                  <a:cubicBezTo>
                    <a:pt x="4144" y="3734"/>
                    <a:pt x="4525" y="3662"/>
                    <a:pt x="4775" y="3388"/>
                  </a:cubicBezTo>
                  <a:cubicBezTo>
                    <a:pt x="5108" y="3031"/>
                    <a:pt x="5049" y="2460"/>
                    <a:pt x="4930" y="1983"/>
                  </a:cubicBezTo>
                  <a:cubicBezTo>
                    <a:pt x="4811" y="1483"/>
                    <a:pt x="4620" y="971"/>
                    <a:pt x="4263" y="602"/>
                  </a:cubicBezTo>
                  <a:cubicBezTo>
                    <a:pt x="3863" y="213"/>
                    <a:pt x="3345" y="0"/>
                    <a:pt x="279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0" name="Google Shape;11060;p66"/>
            <p:cNvSpPr/>
            <p:nvPr/>
          </p:nvSpPr>
          <p:spPr>
            <a:xfrm>
              <a:off x="7223587" y="4783273"/>
              <a:ext cx="199875" cy="175727"/>
            </a:xfrm>
            <a:custGeom>
              <a:avLst/>
              <a:gdLst/>
              <a:ahLst/>
              <a:cxnLst/>
              <a:rect l="l" t="t" r="r" b="b"/>
              <a:pathLst>
                <a:path w="6216" h="5465" extrusionOk="0">
                  <a:moveTo>
                    <a:pt x="2668" y="1"/>
                  </a:moveTo>
                  <a:cubicBezTo>
                    <a:pt x="2451" y="1"/>
                    <a:pt x="2235" y="29"/>
                    <a:pt x="2025" y="107"/>
                  </a:cubicBezTo>
                  <a:cubicBezTo>
                    <a:pt x="1739" y="226"/>
                    <a:pt x="1477" y="416"/>
                    <a:pt x="1275" y="655"/>
                  </a:cubicBezTo>
                  <a:cubicBezTo>
                    <a:pt x="703" y="1238"/>
                    <a:pt x="310" y="1964"/>
                    <a:pt x="132" y="2762"/>
                  </a:cubicBezTo>
                  <a:cubicBezTo>
                    <a:pt x="25" y="3226"/>
                    <a:pt x="1" y="3750"/>
                    <a:pt x="227" y="4179"/>
                  </a:cubicBezTo>
                  <a:cubicBezTo>
                    <a:pt x="432" y="4579"/>
                    <a:pt x="1423" y="5322"/>
                    <a:pt x="1942" y="5322"/>
                  </a:cubicBezTo>
                  <a:cubicBezTo>
                    <a:pt x="1995" y="5322"/>
                    <a:pt x="2043" y="5315"/>
                    <a:pt x="2084" y="5298"/>
                  </a:cubicBezTo>
                  <a:cubicBezTo>
                    <a:pt x="2353" y="5412"/>
                    <a:pt x="2640" y="5465"/>
                    <a:pt x="2929" y="5465"/>
                  </a:cubicBezTo>
                  <a:cubicBezTo>
                    <a:pt x="3485" y="5465"/>
                    <a:pt x="4047" y="5270"/>
                    <a:pt x="4501" y="4941"/>
                  </a:cubicBezTo>
                  <a:cubicBezTo>
                    <a:pt x="5192" y="4441"/>
                    <a:pt x="5656" y="3679"/>
                    <a:pt x="5930" y="2857"/>
                  </a:cubicBezTo>
                  <a:cubicBezTo>
                    <a:pt x="6156" y="2167"/>
                    <a:pt x="6216" y="1286"/>
                    <a:pt x="5644" y="809"/>
                  </a:cubicBezTo>
                  <a:cubicBezTo>
                    <a:pt x="5442" y="643"/>
                    <a:pt x="5192" y="536"/>
                    <a:pt x="4942" y="464"/>
                  </a:cubicBezTo>
                  <a:cubicBezTo>
                    <a:pt x="4442" y="309"/>
                    <a:pt x="3930" y="178"/>
                    <a:pt x="3418" y="83"/>
                  </a:cubicBezTo>
                  <a:cubicBezTo>
                    <a:pt x="3170" y="39"/>
                    <a:pt x="2918" y="1"/>
                    <a:pt x="266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1" name="Google Shape;11061;p66"/>
            <p:cNvSpPr/>
            <p:nvPr/>
          </p:nvSpPr>
          <p:spPr>
            <a:xfrm>
              <a:off x="7501172" y="4570840"/>
              <a:ext cx="149746" cy="167978"/>
            </a:xfrm>
            <a:custGeom>
              <a:avLst/>
              <a:gdLst/>
              <a:ahLst/>
              <a:cxnLst/>
              <a:rect l="l" t="t" r="r" b="b"/>
              <a:pathLst>
                <a:path w="4657" h="5224" extrusionOk="0">
                  <a:moveTo>
                    <a:pt x="2643" y="1"/>
                  </a:moveTo>
                  <a:cubicBezTo>
                    <a:pt x="2531" y="1"/>
                    <a:pt x="2419" y="17"/>
                    <a:pt x="2311" y="45"/>
                  </a:cubicBezTo>
                  <a:cubicBezTo>
                    <a:pt x="2084" y="153"/>
                    <a:pt x="1882" y="307"/>
                    <a:pt x="1739" y="498"/>
                  </a:cubicBezTo>
                  <a:lnTo>
                    <a:pt x="906" y="1438"/>
                  </a:lnTo>
                  <a:cubicBezTo>
                    <a:pt x="501" y="1903"/>
                    <a:pt x="72" y="2403"/>
                    <a:pt x="25" y="3022"/>
                  </a:cubicBezTo>
                  <a:cubicBezTo>
                    <a:pt x="1" y="3486"/>
                    <a:pt x="156" y="3939"/>
                    <a:pt x="465" y="4284"/>
                  </a:cubicBezTo>
                  <a:cubicBezTo>
                    <a:pt x="775" y="4629"/>
                    <a:pt x="1168" y="4891"/>
                    <a:pt x="1608" y="5046"/>
                  </a:cubicBezTo>
                  <a:cubicBezTo>
                    <a:pt x="1865" y="5161"/>
                    <a:pt x="2141" y="5224"/>
                    <a:pt x="2418" y="5224"/>
                  </a:cubicBezTo>
                  <a:cubicBezTo>
                    <a:pt x="2513" y="5224"/>
                    <a:pt x="2609" y="5216"/>
                    <a:pt x="2704" y="5201"/>
                  </a:cubicBezTo>
                  <a:cubicBezTo>
                    <a:pt x="3070" y="5106"/>
                    <a:pt x="4034" y="3944"/>
                    <a:pt x="4084" y="3566"/>
                  </a:cubicBezTo>
                  <a:lnTo>
                    <a:pt x="4084" y="3566"/>
                  </a:lnTo>
                  <a:cubicBezTo>
                    <a:pt x="4181" y="3412"/>
                    <a:pt x="4249" y="3230"/>
                    <a:pt x="4311" y="3058"/>
                  </a:cubicBezTo>
                  <a:cubicBezTo>
                    <a:pt x="4466" y="2665"/>
                    <a:pt x="4561" y="2260"/>
                    <a:pt x="4609" y="1843"/>
                  </a:cubicBezTo>
                  <a:cubicBezTo>
                    <a:pt x="4656" y="1427"/>
                    <a:pt x="4549" y="1010"/>
                    <a:pt x="4299" y="665"/>
                  </a:cubicBezTo>
                  <a:cubicBezTo>
                    <a:pt x="3966" y="248"/>
                    <a:pt x="3394" y="81"/>
                    <a:pt x="2858" y="22"/>
                  </a:cubicBezTo>
                  <a:cubicBezTo>
                    <a:pt x="2788" y="8"/>
                    <a:pt x="2716" y="1"/>
                    <a:pt x="264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62" name="Google Shape;11062;p66"/>
          <p:cNvSpPr txBox="1"/>
          <p:nvPr/>
        </p:nvSpPr>
        <p:spPr>
          <a:xfrm>
            <a:off x="1685150" y="1231200"/>
            <a:ext cx="1098000" cy="344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000">
                <a:solidFill>
                  <a:schemeClr val="accent1"/>
                </a:solidFill>
                <a:latin typeface="Gochi Hand"/>
                <a:ea typeface="Gochi Hand"/>
                <a:cs typeface="Gochi Hand"/>
                <a:sym typeface="Gochi Hand"/>
              </a:rPr>
              <a:t>Mon</a:t>
            </a:r>
            <a:endParaRPr sz="2000">
              <a:solidFill>
                <a:schemeClr val="accent1"/>
              </a:solidFill>
              <a:latin typeface="Open Sans"/>
              <a:ea typeface="Open Sans"/>
              <a:cs typeface="Open Sans"/>
              <a:sym typeface="Open Sans"/>
            </a:endParaRPr>
          </a:p>
        </p:txBody>
      </p:sp>
      <p:sp>
        <p:nvSpPr>
          <p:cNvPr id="11063" name="Google Shape;11063;p66"/>
          <p:cNvSpPr txBox="1"/>
          <p:nvPr/>
        </p:nvSpPr>
        <p:spPr>
          <a:xfrm>
            <a:off x="2854399" y="1231200"/>
            <a:ext cx="1098000" cy="344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000">
                <a:solidFill>
                  <a:schemeClr val="accent1"/>
                </a:solidFill>
                <a:latin typeface="Gochi Hand"/>
                <a:ea typeface="Gochi Hand"/>
                <a:cs typeface="Gochi Hand"/>
                <a:sym typeface="Gochi Hand"/>
              </a:rPr>
              <a:t>Tue</a:t>
            </a:r>
            <a:endParaRPr sz="2000">
              <a:solidFill>
                <a:schemeClr val="accent1"/>
              </a:solidFill>
              <a:latin typeface="Open Sans"/>
              <a:ea typeface="Open Sans"/>
              <a:cs typeface="Open Sans"/>
              <a:sym typeface="Open Sans"/>
            </a:endParaRPr>
          </a:p>
        </p:txBody>
      </p:sp>
      <p:sp>
        <p:nvSpPr>
          <p:cNvPr id="11064" name="Google Shape;11064;p66"/>
          <p:cNvSpPr txBox="1"/>
          <p:nvPr/>
        </p:nvSpPr>
        <p:spPr>
          <a:xfrm>
            <a:off x="4023649" y="1231200"/>
            <a:ext cx="1098000" cy="344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000">
                <a:solidFill>
                  <a:schemeClr val="accent1"/>
                </a:solidFill>
                <a:latin typeface="Gochi Hand"/>
                <a:ea typeface="Gochi Hand"/>
                <a:cs typeface="Gochi Hand"/>
                <a:sym typeface="Gochi Hand"/>
              </a:rPr>
              <a:t>Wed</a:t>
            </a:r>
            <a:endParaRPr sz="2000">
              <a:solidFill>
                <a:schemeClr val="accent1"/>
              </a:solidFill>
              <a:latin typeface="Open Sans"/>
              <a:ea typeface="Open Sans"/>
              <a:cs typeface="Open Sans"/>
              <a:sym typeface="Open Sans"/>
            </a:endParaRPr>
          </a:p>
        </p:txBody>
      </p:sp>
      <p:sp>
        <p:nvSpPr>
          <p:cNvPr id="11065" name="Google Shape;11065;p66"/>
          <p:cNvSpPr txBox="1"/>
          <p:nvPr/>
        </p:nvSpPr>
        <p:spPr>
          <a:xfrm>
            <a:off x="5192898" y="1231200"/>
            <a:ext cx="1098000" cy="344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000">
                <a:solidFill>
                  <a:schemeClr val="accent1"/>
                </a:solidFill>
                <a:latin typeface="Gochi Hand"/>
                <a:ea typeface="Gochi Hand"/>
                <a:cs typeface="Gochi Hand"/>
                <a:sym typeface="Gochi Hand"/>
              </a:rPr>
              <a:t>Thu</a:t>
            </a:r>
            <a:endParaRPr sz="2000">
              <a:solidFill>
                <a:schemeClr val="accent1"/>
              </a:solidFill>
              <a:latin typeface="Open Sans"/>
              <a:ea typeface="Open Sans"/>
              <a:cs typeface="Open Sans"/>
              <a:sym typeface="Open Sans"/>
            </a:endParaRPr>
          </a:p>
        </p:txBody>
      </p:sp>
      <p:sp>
        <p:nvSpPr>
          <p:cNvPr id="11066" name="Google Shape;11066;p66"/>
          <p:cNvSpPr txBox="1"/>
          <p:nvPr/>
        </p:nvSpPr>
        <p:spPr>
          <a:xfrm>
            <a:off x="6362148" y="1231200"/>
            <a:ext cx="1098000" cy="344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000">
                <a:solidFill>
                  <a:schemeClr val="accent1"/>
                </a:solidFill>
                <a:latin typeface="Gochi Hand"/>
                <a:ea typeface="Gochi Hand"/>
                <a:cs typeface="Gochi Hand"/>
                <a:sym typeface="Gochi Hand"/>
              </a:rPr>
              <a:t>Fri</a:t>
            </a:r>
            <a:endParaRPr sz="2000">
              <a:solidFill>
                <a:schemeClr val="accent1"/>
              </a:solidFill>
              <a:latin typeface="Open Sans"/>
              <a:ea typeface="Open Sans"/>
              <a:cs typeface="Open Sans"/>
              <a:sym typeface="Open Sans"/>
            </a:endParaRPr>
          </a:p>
        </p:txBody>
      </p:sp>
      <p:sp>
        <p:nvSpPr>
          <p:cNvPr id="11067" name="Google Shape;11067;p66"/>
          <p:cNvSpPr txBox="1"/>
          <p:nvPr/>
        </p:nvSpPr>
        <p:spPr>
          <a:xfrm>
            <a:off x="6381149" y="2851825"/>
            <a:ext cx="958800" cy="310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Saturn</a:t>
            </a:r>
            <a:endParaRPr sz="1800">
              <a:solidFill>
                <a:schemeClr val="dk1"/>
              </a:solidFill>
              <a:latin typeface="Open Sans"/>
              <a:ea typeface="Open Sans"/>
              <a:cs typeface="Open Sans"/>
              <a:sym typeface="Open Sans"/>
            </a:endParaRPr>
          </a:p>
        </p:txBody>
      </p:sp>
      <p:sp>
        <p:nvSpPr>
          <p:cNvPr id="11068" name="Google Shape;11068;p66"/>
          <p:cNvSpPr txBox="1"/>
          <p:nvPr/>
        </p:nvSpPr>
        <p:spPr>
          <a:xfrm>
            <a:off x="6381149" y="1821825"/>
            <a:ext cx="958800" cy="310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Jupiter</a:t>
            </a:r>
            <a:endParaRPr sz="1800">
              <a:solidFill>
                <a:schemeClr val="dk1"/>
              </a:solidFill>
              <a:latin typeface="Open Sans"/>
              <a:ea typeface="Open Sans"/>
              <a:cs typeface="Open Sans"/>
              <a:sym typeface="Open Sans"/>
            </a:endParaRPr>
          </a:p>
        </p:txBody>
      </p:sp>
      <p:sp>
        <p:nvSpPr>
          <p:cNvPr id="11069" name="Google Shape;11069;p66"/>
          <p:cNvSpPr txBox="1"/>
          <p:nvPr/>
        </p:nvSpPr>
        <p:spPr>
          <a:xfrm>
            <a:off x="6381149" y="2336825"/>
            <a:ext cx="958800" cy="310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Venus</a:t>
            </a:r>
            <a:endParaRPr sz="1800">
              <a:solidFill>
                <a:schemeClr val="dk1"/>
              </a:solidFill>
              <a:latin typeface="Open Sans"/>
              <a:ea typeface="Open Sans"/>
              <a:cs typeface="Open Sans"/>
              <a:sym typeface="Open Sans"/>
            </a:endParaRPr>
          </a:p>
        </p:txBody>
      </p:sp>
      <p:sp>
        <p:nvSpPr>
          <p:cNvPr id="11070" name="Google Shape;11070;p66"/>
          <p:cNvSpPr txBox="1"/>
          <p:nvPr/>
        </p:nvSpPr>
        <p:spPr>
          <a:xfrm>
            <a:off x="6381149" y="3366825"/>
            <a:ext cx="958800" cy="310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Mars</a:t>
            </a:r>
            <a:endParaRPr sz="1800">
              <a:solidFill>
                <a:schemeClr val="dk1"/>
              </a:solidFill>
              <a:latin typeface="Open Sans"/>
              <a:ea typeface="Open Sans"/>
              <a:cs typeface="Open Sans"/>
              <a:sym typeface="Open Sans"/>
            </a:endParaRPr>
          </a:p>
        </p:txBody>
      </p:sp>
      <p:sp>
        <p:nvSpPr>
          <p:cNvPr id="11071" name="Google Shape;11071;p66"/>
          <p:cNvSpPr txBox="1"/>
          <p:nvPr/>
        </p:nvSpPr>
        <p:spPr>
          <a:xfrm>
            <a:off x="1803343" y="1821825"/>
            <a:ext cx="958800" cy="310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Mercury</a:t>
            </a:r>
            <a:endParaRPr sz="1800">
              <a:solidFill>
                <a:schemeClr val="dk1"/>
              </a:solidFill>
              <a:latin typeface="Open Sans"/>
              <a:ea typeface="Open Sans"/>
              <a:cs typeface="Open Sans"/>
              <a:sym typeface="Open Sans"/>
            </a:endParaRPr>
          </a:p>
        </p:txBody>
      </p:sp>
      <p:sp>
        <p:nvSpPr>
          <p:cNvPr id="11072" name="Google Shape;11072;p66"/>
          <p:cNvSpPr txBox="1"/>
          <p:nvPr/>
        </p:nvSpPr>
        <p:spPr>
          <a:xfrm>
            <a:off x="1803343" y="2851825"/>
            <a:ext cx="958800" cy="310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Mars</a:t>
            </a:r>
            <a:endParaRPr sz="1800">
              <a:solidFill>
                <a:schemeClr val="dk1"/>
              </a:solidFill>
              <a:latin typeface="Open Sans"/>
              <a:ea typeface="Open Sans"/>
              <a:cs typeface="Open Sans"/>
              <a:sym typeface="Open Sans"/>
            </a:endParaRPr>
          </a:p>
        </p:txBody>
      </p:sp>
      <p:sp>
        <p:nvSpPr>
          <p:cNvPr id="11073" name="Google Shape;11073;p66"/>
          <p:cNvSpPr txBox="1"/>
          <p:nvPr/>
        </p:nvSpPr>
        <p:spPr>
          <a:xfrm>
            <a:off x="1795000" y="2336825"/>
            <a:ext cx="958800" cy="310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Saturn</a:t>
            </a:r>
            <a:endParaRPr sz="1800">
              <a:solidFill>
                <a:schemeClr val="dk1"/>
              </a:solidFill>
              <a:latin typeface="Open Sans"/>
              <a:ea typeface="Open Sans"/>
              <a:cs typeface="Open Sans"/>
              <a:sym typeface="Open Sans"/>
            </a:endParaRPr>
          </a:p>
        </p:txBody>
      </p:sp>
      <p:sp>
        <p:nvSpPr>
          <p:cNvPr id="11074" name="Google Shape;11074;p66"/>
          <p:cNvSpPr txBox="1"/>
          <p:nvPr/>
        </p:nvSpPr>
        <p:spPr>
          <a:xfrm>
            <a:off x="1803343" y="3366825"/>
            <a:ext cx="958800" cy="310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Venus</a:t>
            </a:r>
            <a:endParaRPr sz="1800">
              <a:solidFill>
                <a:schemeClr val="dk1"/>
              </a:solidFill>
              <a:latin typeface="Open Sans"/>
              <a:ea typeface="Open Sans"/>
              <a:cs typeface="Open Sans"/>
              <a:sym typeface="Open Sans"/>
            </a:endParaRPr>
          </a:p>
        </p:txBody>
      </p:sp>
      <p:sp>
        <p:nvSpPr>
          <p:cNvPr id="11075" name="Google Shape;11075;p66"/>
          <p:cNvSpPr txBox="1"/>
          <p:nvPr/>
        </p:nvSpPr>
        <p:spPr>
          <a:xfrm>
            <a:off x="5312161" y="1821825"/>
            <a:ext cx="958800" cy="310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Mars</a:t>
            </a:r>
            <a:endParaRPr sz="1800">
              <a:solidFill>
                <a:schemeClr val="dk1"/>
              </a:solidFill>
              <a:latin typeface="Open Sans"/>
              <a:ea typeface="Open Sans"/>
              <a:cs typeface="Open Sans"/>
              <a:sym typeface="Open Sans"/>
            </a:endParaRPr>
          </a:p>
        </p:txBody>
      </p:sp>
      <p:sp>
        <p:nvSpPr>
          <p:cNvPr id="11076" name="Google Shape;11076;p66"/>
          <p:cNvSpPr txBox="1"/>
          <p:nvPr/>
        </p:nvSpPr>
        <p:spPr>
          <a:xfrm>
            <a:off x="5320102" y="2336825"/>
            <a:ext cx="958800" cy="310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Saturn</a:t>
            </a:r>
            <a:endParaRPr sz="1800">
              <a:solidFill>
                <a:schemeClr val="dk1"/>
              </a:solidFill>
              <a:latin typeface="Open Sans"/>
              <a:ea typeface="Open Sans"/>
              <a:cs typeface="Open Sans"/>
              <a:sym typeface="Open Sans"/>
            </a:endParaRPr>
          </a:p>
        </p:txBody>
      </p:sp>
      <p:sp>
        <p:nvSpPr>
          <p:cNvPr id="11077" name="Google Shape;11077;p66"/>
          <p:cNvSpPr txBox="1"/>
          <p:nvPr/>
        </p:nvSpPr>
        <p:spPr>
          <a:xfrm>
            <a:off x="5312161" y="2851825"/>
            <a:ext cx="958800" cy="310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Venus</a:t>
            </a:r>
            <a:endParaRPr sz="1800">
              <a:solidFill>
                <a:schemeClr val="dk1"/>
              </a:solidFill>
              <a:latin typeface="Open Sans"/>
              <a:ea typeface="Open Sans"/>
              <a:cs typeface="Open Sans"/>
              <a:sym typeface="Open Sans"/>
            </a:endParaRPr>
          </a:p>
        </p:txBody>
      </p:sp>
      <p:sp>
        <p:nvSpPr>
          <p:cNvPr id="11078" name="Google Shape;11078;p66"/>
          <p:cNvSpPr txBox="1"/>
          <p:nvPr/>
        </p:nvSpPr>
        <p:spPr>
          <a:xfrm>
            <a:off x="5312161" y="3366825"/>
            <a:ext cx="958800" cy="310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Mercury</a:t>
            </a:r>
            <a:endParaRPr sz="1800">
              <a:solidFill>
                <a:schemeClr val="dk1"/>
              </a:solidFill>
              <a:latin typeface="Open Sans"/>
              <a:ea typeface="Open Sans"/>
              <a:cs typeface="Open Sans"/>
              <a:sym typeface="Open Sans"/>
            </a:endParaRPr>
          </a:p>
        </p:txBody>
      </p:sp>
      <p:sp>
        <p:nvSpPr>
          <p:cNvPr id="11079" name="Google Shape;11079;p66"/>
          <p:cNvSpPr txBox="1"/>
          <p:nvPr/>
        </p:nvSpPr>
        <p:spPr>
          <a:xfrm>
            <a:off x="4115451" y="2336825"/>
            <a:ext cx="958800" cy="310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Venus</a:t>
            </a:r>
            <a:endParaRPr sz="1800">
              <a:solidFill>
                <a:schemeClr val="dk1"/>
              </a:solidFill>
              <a:latin typeface="Open Sans"/>
              <a:ea typeface="Open Sans"/>
              <a:cs typeface="Open Sans"/>
              <a:sym typeface="Open Sans"/>
            </a:endParaRPr>
          </a:p>
        </p:txBody>
      </p:sp>
      <p:sp>
        <p:nvSpPr>
          <p:cNvPr id="11080" name="Google Shape;11080;p66"/>
          <p:cNvSpPr txBox="1"/>
          <p:nvPr/>
        </p:nvSpPr>
        <p:spPr>
          <a:xfrm>
            <a:off x="4115451" y="1821825"/>
            <a:ext cx="958800" cy="310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Mercury</a:t>
            </a:r>
            <a:endParaRPr sz="1800">
              <a:solidFill>
                <a:schemeClr val="dk1"/>
              </a:solidFill>
              <a:latin typeface="Open Sans"/>
              <a:ea typeface="Open Sans"/>
              <a:cs typeface="Open Sans"/>
              <a:sym typeface="Open Sans"/>
            </a:endParaRPr>
          </a:p>
        </p:txBody>
      </p:sp>
      <p:sp>
        <p:nvSpPr>
          <p:cNvPr id="11081" name="Google Shape;11081;p66"/>
          <p:cNvSpPr txBox="1"/>
          <p:nvPr/>
        </p:nvSpPr>
        <p:spPr>
          <a:xfrm>
            <a:off x="4115451" y="2851825"/>
            <a:ext cx="958800" cy="310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Mars</a:t>
            </a:r>
            <a:endParaRPr sz="1800">
              <a:solidFill>
                <a:schemeClr val="dk1"/>
              </a:solidFill>
              <a:latin typeface="Open Sans"/>
              <a:ea typeface="Open Sans"/>
              <a:cs typeface="Open Sans"/>
              <a:sym typeface="Open Sans"/>
            </a:endParaRPr>
          </a:p>
        </p:txBody>
      </p:sp>
      <p:sp>
        <p:nvSpPr>
          <p:cNvPr id="11082" name="Google Shape;11082;p66"/>
          <p:cNvSpPr txBox="1"/>
          <p:nvPr/>
        </p:nvSpPr>
        <p:spPr>
          <a:xfrm>
            <a:off x="4115451" y="3366825"/>
            <a:ext cx="958800" cy="310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Jupiter</a:t>
            </a:r>
            <a:endParaRPr sz="1800">
              <a:solidFill>
                <a:schemeClr val="dk1"/>
              </a:solidFill>
              <a:latin typeface="Open Sans"/>
              <a:ea typeface="Open Sans"/>
              <a:cs typeface="Open Sans"/>
              <a:sym typeface="Open Sans"/>
            </a:endParaRPr>
          </a:p>
        </p:txBody>
      </p:sp>
      <p:sp>
        <p:nvSpPr>
          <p:cNvPr id="11083" name="Google Shape;11083;p66"/>
          <p:cNvSpPr txBox="1"/>
          <p:nvPr/>
        </p:nvSpPr>
        <p:spPr>
          <a:xfrm>
            <a:off x="2910815" y="1821825"/>
            <a:ext cx="958800" cy="310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Jupiter</a:t>
            </a:r>
            <a:endParaRPr sz="1800">
              <a:solidFill>
                <a:schemeClr val="dk1"/>
              </a:solidFill>
              <a:latin typeface="Open Sans"/>
              <a:ea typeface="Open Sans"/>
              <a:cs typeface="Open Sans"/>
              <a:sym typeface="Open Sans"/>
            </a:endParaRPr>
          </a:p>
        </p:txBody>
      </p:sp>
      <p:sp>
        <p:nvSpPr>
          <p:cNvPr id="11084" name="Google Shape;11084;p66"/>
          <p:cNvSpPr txBox="1"/>
          <p:nvPr/>
        </p:nvSpPr>
        <p:spPr>
          <a:xfrm>
            <a:off x="2910815" y="2336825"/>
            <a:ext cx="958800" cy="310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Mercury</a:t>
            </a:r>
            <a:endParaRPr sz="1800">
              <a:solidFill>
                <a:schemeClr val="dk1"/>
              </a:solidFill>
              <a:latin typeface="Open Sans"/>
              <a:ea typeface="Open Sans"/>
              <a:cs typeface="Open Sans"/>
              <a:sym typeface="Open Sans"/>
            </a:endParaRPr>
          </a:p>
        </p:txBody>
      </p:sp>
      <p:sp>
        <p:nvSpPr>
          <p:cNvPr id="11085" name="Google Shape;11085;p66"/>
          <p:cNvSpPr txBox="1"/>
          <p:nvPr/>
        </p:nvSpPr>
        <p:spPr>
          <a:xfrm>
            <a:off x="2909591" y="2851825"/>
            <a:ext cx="958800" cy="310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Saturn</a:t>
            </a:r>
            <a:endParaRPr sz="1800">
              <a:solidFill>
                <a:schemeClr val="dk1"/>
              </a:solidFill>
              <a:latin typeface="Open Sans"/>
              <a:ea typeface="Open Sans"/>
              <a:cs typeface="Open Sans"/>
              <a:sym typeface="Open Sans"/>
            </a:endParaRPr>
          </a:p>
        </p:txBody>
      </p:sp>
      <p:sp>
        <p:nvSpPr>
          <p:cNvPr id="11086" name="Google Shape;11086;p66"/>
          <p:cNvSpPr txBox="1"/>
          <p:nvPr/>
        </p:nvSpPr>
        <p:spPr>
          <a:xfrm>
            <a:off x="2909591" y="3366825"/>
            <a:ext cx="958800" cy="310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Mars</a:t>
            </a:r>
            <a:endParaRPr sz="1800">
              <a:solidFill>
                <a:schemeClr val="dk1"/>
              </a:solidFill>
              <a:latin typeface="Open Sans"/>
              <a:ea typeface="Open Sans"/>
              <a:cs typeface="Open Sans"/>
              <a:sym typeface="Open Sans"/>
            </a:endParaRPr>
          </a:p>
        </p:txBody>
      </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Shape 11090"/>
        <p:cNvGrpSpPr/>
        <p:nvPr/>
      </p:nvGrpSpPr>
      <p:grpSpPr>
        <a:xfrm>
          <a:off x="0" y="0"/>
          <a:ext cx="0" cy="0"/>
          <a:chOff x="0" y="0"/>
          <a:chExt cx="0" cy="0"/>
        </a:xfrm>
      </p:grpSpPr>
      <p:sp>
        <p:nvSpPr>
          <p:cNvPr id="11091" name="Google Shape;11091;p67"/>
          <p:cNvSpPr/>
          <p:nvPr/>
        </p:nvSpPr>
        <p:spPr>
          <a:xfrm>
            <a:off x="2982150" y="331200"/>
            <a:ext cx="3179700" cy="496785"/>
          </a:xfrm>
          <a:custGeom>
            <a:avLst/>
            <a:gdLst/>
            <a:ahLst/>
            <a:cxnLst/>
            <a:rect l="l" t="t" r="r" b="b"/>
            <a:pathLst>
              <a:path w="31565" h="7812" extrusionOk="0">
                <a:moveTo>
                  <a:pt x="1" y="1"/>
                </a:moveTo>
                <a:lnTo>
                  <a:pt x="1" y="2191"/>
                </a:lnTo>
                <a:lnTo>
                  <a:pt x="1" y="7192"/>
                </a:lnTo>
                <a:lnTo>
                  <a:pt x="31124" y="7811"/>
                </a:lnTo>
                <a:lnTo>
                  <a:pt x="3156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92" name="Google Shape;11092;p67"/>
          <p:cNvGrpSpPr/>
          <p:nvPr/>
        </p:nvGrpSpPr>
        <p:grpSpPr>
          <a:xfrm rot="-1184271">
            <a:off x="3769341" y="4765807"/>
            <a:ext cx="1605313" cy="323692"/>
            <a:chOff x="-2409434" y="3707764"/>
            <a:chExt cx="1605394" cy="323708"/>
          </a:xfrm>
        </p:grpSpPr>
        <p:sp>
          <p:nvSpPr>
            <p:cNvPr id="11093" name="Google Shape;11093;p67"/>
            <p:cNvSpPr/>
            <p:nvPr/>
          </p:nvSpPr>
          <p:spPr>
            <a:xfrm>
              <a:off x="-2409434" y="3708252"/>
              <a:ext cx="1605394" cy="323220"/>
            </a:xfrm>
            <a:custGeom>
              <a:avLst/>
              <a:gdLst/>
              <a:ahLst/>
              <a:cxnLst/>
              <a:rect l="l" t="t" r="r" b="b"/>
              <a:pathLst>
                <a:path w="39447" h="7942" extrusionOk="0">
                  <a:moveTo>
                    <a:pt x="39101" y="0"/>
                  </a:moveTo>
                  <a:lnTo>
                    <a:pt x="38899" y="1310"/>
                  </a:lnTo>
                  <a:cubicBezTo>
                    <a:pt x="38899" y="1381"/>
                    <a:pt x="38848" y="1417"/>
                    <a:pt x="38797" y="1417"/>
                  </a:cubicBezTo>
                  <a:cubicBezTo>
                    <a:pt x="38747" y="1417"/>
                    <a:pt x="38696" y="1381"/>
                    <a:pt x="38696" y="1310"/>
                  </a:cubicBezTo>
                  <a:lnTo>
                    <a:pt x="38696" y="346"/>
                  </a:lnTo>
                  <a:lnTo>
                    <a:pt x="38065" y="346"/>
                  </a:lnTo>
                  <a:lnTo>
                    <a:pt x="38065" y="1310"/>
                  </a:lnTo>
                  <a:cubicBezTo>
                    <a:pt x="38065" y="1381"/>
                    <a:pt x="38015" y="1417"/>
                    <a:pt x="37964" y="1417"/>
                  </a:cubicBezTo>
                  <a:cubicBezTo>
                    <a:pt x="37913" y="1417"/>
                    <a:pt x="37863" y="1381"/>
                    <a:pt x="37863" y="1310"/>
                  </a:cubicBezTo>
                  <a:lnTo>
                    <a:pt x="37863" y="346"/>
                  </a:lnTo>
                  <a:lnTo>
                    <a:pt x="37279" y="346"/>
                  </a:lnTo>
                  <a:lnTo>
                    <a:pt x="37279" y="1310"/>
                  </a:lnTo>
                  <a:cubicBezTo>
                    <a:pt x="37279" y="1381"/>
                    <a:pt x="37226" y="1417"/>
                    <a:pt x="37172" y="1417"/>
                  </a:cubicBezTo>
                  <a:cubicBezTo>
                    <a:pt x="37119" y="1417"/>
                    <a:pt x="37065" y="1381"/>
                    <a:pt x="37065" y="1310"/>
                  </a:cubicBezTo>
                  <a:lnTo>
                    <a:pt x="37065" y="346"/>
                  </a:lnTo>
                  <a:lnTo>
                    <a:pt x="36553" y="346"/>
                  </a:lnTo>
                  <a:lnTo>
                    <a:pt x="36553" y="1798"/>
                  </a:lnTo>
                  <a:cubicBezTo>
                    <a:pt x="36553" y="1953"/>
                    <a:pt x="36434" y="2030"/>
                    <a:pt x="36315" y="2030"/>
                  </a:cubicBezTo>
                  <a:cubicBezTo>
                    <a:pt x="36196" y="2030"/>
                    <a:pt x="36077" y="1953"/>
                    <a:pt x="36077" y="1798"/>
                  </a:cubicBezTo>
                  <a:lnTo>
                    <a:pt x="36077" y="346"/>
                  </a:lnTo>
                  <a:lnTo>
                    <a:pt x="35434" y="346"/>
                  </a:lnTo>
                  <a:lnTo>
                    <a:pt x="35434" y="1310"/>
                  </a:lnTo>
                  <a:cubicBezTo>
                    <a:pt x="35434" y="1381"/>
                    <a:pt x="35380" y="1417"/>
                    <a:pt x="35328" y="1417"/>
                  </a:cubicBezTo>
                  <a:cubicBezTo>
                    <a:pt x="35276" y="1417"/>
                    <a:pt x="35226" y="1381"/>
                    <a:pt x="35232" y="1310"/>
                  </a:cubicBezTo>
                  <a:lnTo>
                    <a:pt x="35232" y="346"/>
                  </a:lnTo>
                  <a:lnTo>
                    <a:pt x="34517" y="346"/>
                  </a:lnTo>
                  <a:lnTo>
                    <a:pt x="34517" y="1310"/>
                  </a:lnTo>
                  <a:cubicBezTo>
                    <a:pt x="34517" y="1381"/>
                    <a:pt x="34464" y="1417"/>
                    <a:pt x="34410" y="1417"/>
                  </a:cubicBezTo>
                  <a:cubicBezTo>
                    <a:pt x="34356" y="1417"/>
                    <a:pt x="34303" y="1381"/>
                    <a:pt x="34303" y="1310"/>
                  </a:cubicBezTo>
                  <a:lnTo>
                    <a:pt x="34303" y="346"/>
                  </a:lnTo>
                  <a:lnTo>
                    <a:pt x="33612" y="346"/>
                  </a:lnTo>
                  <a:lnTo>
                    <a:pt x="33612" y="1310"/>
                  </a:lnTo>
                  <a:cubicBezTo>
                    <a:pt x="33612" y="1381"/>
                    <a:pt x="33562" y="1417"/>
                    <a:pt x="33511" y="1417"/>
                  </a:cubicBezTo>
                  <a:cubicBezTo>
                    <a:pt x="33461" y="1417"/>
                    <a:pt x="33410" y="1381"/>
                    <a:pt x="33410" y="1310"/>
                  </a:cubicBezTo>
                  <a:lnTo>
                    <a:pt x="33410" y="346"/>
                  </a:lnTo>
                  <a:lnTo>
                    <a:pt x="32779" y="346"/>
                  </a:lnTo>
                  <a:lnTo>
                    <a:pt x="32779" y="1310"/>
                  </a:lnTo>
                  <a:cubicBezTo>
                    <a:pt x="32779" y="1381"/>
                    <a:pt x="32728" y="1417"/>
                    <a:pt x="32678" y="1417"/>
                  </a:cubicBezTo>
                  <a:cubicBezTo>
                    <a:pt x="32627" y="1417"/>
                    <a:pt x="32576" y="1381"/>
                    <a:pt x="32576" y="1310"/>
                  </a:cubicBezTo>
                  <a:lnTo>
                    <a:pt x="32576" y="346"/>
                  </a:lnTo>
                  <a:lnTo>
                    <a:pt x="31993" y="346"/>
                  </a:lnTo>
                  <a:lnTo>
                    <a:pt x="31993" y="1310"/>
                  </a:lnTo>
                  <a:cubicBezTo>
                    <a:pt x="31993" y="1381"/>
                    <a:pt x="31939" y="1417"/>
                    <a:pt x="31886" y="1417"/>
                  </a:cubicBezTo>
                  <a:cubicBezTo>
                    <a:pt x="31832" y="1417"/>
                    <a:pt x="31779" y="1381"/>
                    <a:pt x="31779" y="1310"/>
                  </a:cubicBezTo>
                  <a:lnTo>
                    <a:pt x="31779" y="346"/>
                  </a:lnTo>
                  <a:lnTo>
                    <a:pt x="31088" y="346"/>
                  </a:lnTo>
                  <a:lnTo>
                    <a:pt x="31088" y="1798"/>
                  </a:lnTo>
                  <a:cubicBezTo>
                    <a:pt x="31088" y="1953"/>
                    <a:pt x="30969" y="2030"/>
                    <a:pt x="30850" y="2030"/>
                  </a:cubicBezTo>
                  <a:cubicBezTo>
                    <a:pt x="30731" y="2030"/>
                    <a:pt x="30612" y="1953"/>
                    <a:pt x="30612" y="1798"/>
                  </a:cubicBezTo>
                  <a:lnTo>
                    <a:pt x="30612" y="346"/>
                  </a:lnTo>
                  <a:lnTo>
                    <a:pt x="29969" y="346"/>
                  </a:lnTo>
                  <a:lnTo>
                    <a:pt x="29969" y="1310"/>
                  </a:lnTo>
                  <a:cubicBezTo>
                    <a:pt x="29963" y="1381"/>
                    <a:pt x="29909" y="1417"/>
                    <a:pt x="29857" y="1417"/>
                  </a:cubicBezTo>
                  <a:cubicBezTo>
                    <a:pt x="29805" y="1417"/>
                    <a:pt x="29755" y="1381"/>
                    <a:pt x="29755" y="1310"/>
                  </a:cubicBezTo>
                  <a:lnTo>
                    <a:pt x="29755" y="346"/>
                  </a:lnTo>
                  <a:lnTo>
                    <a:pt x="29040" y="346"/>
                  </a:lnTo>
                  <a:lnTo>
                    <a:pt x="29040" y="1310"/>
                  </a:lnTo>
                  <a:cubicBezTo>
                    <a:pt x="29040" y="1381"/>
                    <a:pt x="28990" y="1417"/>
                    <a:pt x="28939" y="1417"/>
                  </a:cubicBezTo>
                  <a:cubicBezTo>
                    <a:pt x="28889" y="1417"/>
                    <a:pt x="28838" y="1381"/>
                    <a:pt x="28838" y="1310"/>
                  </a:cubicBezTo>
                  <a:lnTo>
                    <a:pt x="28838" y="346"/>
                  </a:lnTo>
                  <a:lnTo>
                    <a:pt x="28147" y="346"/>
                  </a:lnTo>
                  <a:lnTo>
                    <a:pt x="28147" y="1310"/>
                  </a:lnTo>
                  <a:cubicBezTo>
                    <a:pt x="28147" y="1381"/>
                    <a:pt x="28094" y="1417"/>
                    <a:pt x="28040" y="1417"/>
                  </a:cubicBezTo>
                  <a:cubicBezTo>
                    <a:pt x="27987" y="1417"/>
                    <a:pt x="27933" y="1381"/>
                    <a:pt x="27933" y="1310"/>
                  </a:cubicBezTo>
                  <a:lnTo>
                    <a:pt x="27933" y="346"/>
                  </a:lnTo>
                  <a:lnTo>
                    <a:pt x="27314" y="346"/>
                  </a:lnTo>
                  <a:lnTo>
                    <a:pt x="27314" y="1310"/>
                  </a:lnTo>
                  <a:cubicBezTo>
                    <a:pt x="27314" y="1381"/>
                    <a:pt x="27260" y="1417"/>
                    <a:pt x="27207" y="1417"/>
                  </a:cubicBezTo>
                  <a:cubicBezTo>
                    <a:pt x="27153" y="1417"/>
                    <a:pt x="27100" y="1381"/>
                    <a:pt x="27100" y="1310"/>
                  </a:cubicBezTo>
                  <a:lnTo>
                    <a:pt x="27100" y="346"/>
                  </a:lnTo>
                  <a:lnTo>
                    <a:pt x="26516" y="346"/>
                  </a:lnTo>
                  <a:lnTo>
                    <a:pt x="26516" y="1310"/>
                  </a:lnTo>
                  <a:cubicBezTo>
                    <a:pt x="26516" y="1381"/>
                    <a:pt x="26466" y="1417"/>
                    <a:pt x="26415" y="1417"/>
                  </a:cubicBezTo>
                  <a:cubicBezTo>
                    <a:pt x="26364" y="1417"/>
                    <a:pt x="26314" y="1381"/>
                    <a:pt x="26314" y="1310"/>
                  </a:cubicBezTo>
                  <a:lnTo>
                    <a:pt x="26314" y="346"/>
                  </a:lnTo>
                  <a:lnTo>
                    <a:pt x="25611" y="346"/>
                  </a:lnTo>
                  <a:lnTo>
                    <a:pt x="25611" y="1798"/>
                  </a:lnTo>
                  <a:cubicBezTo>
                    <a:pt x="25611" y="1953"/>
                    <a:pt x="25492" y="2030"/>
                    <a:pt x="25373" y="2030"/>
                  </a:cubicBezTo>
                  <a:cubicBezTo>
                    <a:pt x="25254" y="2030"/>
                    <a:pt x="25135" y="1953"/>
                    <a:pt x="25135" y="1798"/>
                  </a:cubicBezTo>
                  <a:lnTo>
                    <a:pt x="25135" y="346"/>
                  </a:lnTo>
                  <a:lnTo>
                    <a:pt x="24492" y="346"/>
                  </a:lnTo>
                  <a:lnTo>
                    <a:pt x="24492" y="1310"/>
                  </a:lnTo>
                  <a:cubicBezTo>
                    <a:pt x="24492" y="1381"/>
                    <a:pt x="24439" y="1417"/>
                    <a:pt x="24385" y="1417"/>
                  </a:cubicBezTo>
                  <a:cubicBezTo>
                    <a:pt x="24331" y="1417"/>
                    <a:pt x="24278" y="1381"/>
                    <a:pt x="24278" y="1310"/>
                  </a:cubicBezTo>
                  <a:lnTo>
                    <a:pt x="24278" y="346"/>
                  </a:lnTo>
                  <a:lnTo>
                    <a:pt x="23563" y="346"/>
                  </a:lnTo>
                  <a:lnTo>
                    <a:pt x="23563" y="1310"/>
                  </a:lnTo>
                  <a:cubicBezTo>
                    <a:pt x="23563" y="1381"/>
                    <a:pt x="23513" y="1417"/>
                    <a:pt x="23462" y="1417"/>
                  </a:cubicBezTo>
                  <a:cubicBezTo>
                    <a:pt x="23412" y="1417"/>
                    <a:pt x="23361" y="1381"/>
                    <a:pt x="23361" y="1310"/>
                  </a:cubicBezTo>
                  <a:lnTo>
                    <a:pt x="23361" y="346"/>
                  </a:lnTo>
                  <a:lnTo>
                    <a:pt x="22670" y="346"/>
                  </a:lnTo>
                  <a:lnTo>
                    <a:pt x="22670" y="1310"/>
                  </a:lnTo>
                  <a:cubicBezTo>
                    <a:pt x="22670" y="1381"/>
                    <a:pt x="22620" y="1417"/>
                    <a:pt x="22569" y="1417"/>
                  </a:cubicBezTo>
                  <a:cubicBezTo>
                    <a:pt x="22519" y="1417"/>
                    <a:pt x="22468" y="1381"/>
                    <a:pt x="22468" y="1310"/>
                  </a:cubicBezTo>
                  <a:lnTo>
                    <a:pt x="22468" y="346"/>
                  </a:lnTo>
                  <a:lnTo>
                    <a:pt x="21837" y="346"/>
                  </a:lnTo>
                  <a:lnTo>
                    <a:pt x="21837" y="1310"/>
                  </a:lnTo>
                  <a:cubicBezTo>
                    <a:pt x="21837" y="1381"/>
                    <a:pt x="21786" y="1417"/>
                    <a:pt x="21736" y="1417"/>
                  </a:cubicBezTo>
                  <a:cubicBezTo>
                    <a:pt x="21685" y="1417"/>
                    <a:pt x="21635" y="1381"/>
                    <a:pt x="21635" y="1310"/>
                  </a:cubicBezTo>
                  <a:lnTo>
                    <a:pt x="21635" y="346"/>
                  </a:lnTo>
                  <a:lnTo>
                    <a:pt x="21051" y="346"/>
                  </a:lnTo>
                  <a:lnTo>
                    <a:pt x="21051" y="1310"/>
                  </a:lnTo>
                  <a:cubicBezTo>
                    <a:pt x="21051" y="1381"/>
                    <a:pt x="20998" y="1417"/>
                    <a:pt x="20946" y="1417"/>
                  </a:cubicBezTo>
                  <a:cubicBezTo>
                    <a:pt x="20893" y="1417"/>
                    <a:pt x="20843" y="1381"/>
                    <a:pt x="20849" y="1310"/>
                  </a:cubicBezTo>
                  <a:lnTo>
                    <a:pt x="20849" y="346"/>
                  </a:lnTo>
                  <a:lnTo>
                    <a:pt x="20134" y="346"/>
                  </a:lnTo>
                  <a:lnTo>
                    <a:pt x="20134" y="1798"/>
                  </a:lnTo>
                  <a:cubicBezTo>
                    <a:pt x="20134" y="1953"/>
                    <a:pt x="20018" y="2030"/>
                    <a:pt x="19902" y="2030"/>
                  </a:cubicBezTo>
                  <a:cubicBezTo>
                    <a:pt x="19786" y="2030"/>
                    <a:pt x="19670" y="1953"/>
                    <a:pt x="19670" y="1798"/>
                  </a:cubicBezTo>
                  <a:lnTo>
                    <a:pt x="19670" y="346"/>
                  </a:lnTo>
                  <a:lnTo>
                    <a:pt x="19027" y="346"/>
                  </a:lnTo>
                  <a:lnTo>
                    <a:pt x="19027" y="1310"/>
                  </a:lnTo>
                  <a:cubicBezTo>
                    <a:pt x="19021" y="1381"/>
                    <a:pt x="18968" y="1417"/>
                    <a:pt x="18916" y="1417"/>
                  </a:cubicBezTo>
                  <a:cubicBezTo>
                    <a:pt x="18863" y="1417"/>
                    <a:pt x="18813" y="1381"/>
                    <a:pt x="18813" y="1310"/>
                  </a:cubicBezTo>
                  <a:lnTo>
                    <a:pt x="18813" y="346"/>
                  </a:lnTo>
                  <a:lnTo>
                    <a:pt x="18098" y="346"/>
                  </a:lnTo>
                  <a:lnTo>
                    <a:pt x="18098" y="1310"/>
                  </a:lnTo>
                  <a:cubicBezTo>
                    <a:pt x="18098" y="1381"/>
                    <a:pt x="18048" y="1417"/>
                    <a:pt x="17997" y="1417"/>
                  </a:cubicBezTo>
                  <a:cubicBezTo>
                    <a:pt x="17947" y="1417"/>
                    <a:pt x="17896" y="1381"/>
                    <a:pt x="17896" y="1310"/>
                  </a:cubicBezTo>
                  <a:lnTo>
                    <a:pt x="17896" y="346"/>
                  </a:lnTo>
                  <a:lnTo>
                    <a:pt x="17206" y="346"/>
                  </a:lnTo>
                  <a:lnTo>
                    <a:pt x="17206" y="1310"/>
                  </a:lnTo>
                  <a:cubicBezTo>
                    <a:pt x="17206" y="1381"/>
                    <a:pt x="17152" y="1417"/>
                    <a:pt x="17098" y="1417"/>
                  </a:cubicBezTo>
                  <a:cubicBezTo>
                    <a:pt x="17045" y="1417"/>
                    <a:pt x="16991" y="1381"/>
                    <a:pt x="16991" y="1310"/>
                  </a:cubicBezTo>
                  <a:lnTo>
                    <a:pt x="16991" y="346"/>
                  </a:lnTo>
                  <a:lnTo>
                    <a:pt x="16384" y="346"/>
                  </a:lnTo>
                  <a:lnTo>
                    <a:pt x="16384" y="1310"/>
                  </a:lnTo>
                  <a:cubicBezTo>
                    <a:pt x="16378" y="1381"/>
                    <a:pt x="16324" y="1417"/>
                    <a:pt x="16272" y="1417"/>
                  </a:cubicBezTo>
                  <a:cubicBezTo>
                    <a:pt x="16220" y="1417"/>
                    <a:pt x="16170" y="1381"/>
                    <a:pt x="16170" y="1310"/>
                  </a:cubicBezTo>
                  <a:lnTo>
                    <a:pt x="16170" y="346"/>
                  </a:lnTo>
                  <a:lnTo>
                    <a:pt x="15586" y="346"/>
                  </a:lnTo>
                  <a:lnTo>
                    <a:pt x="15586" y="1310"/>
                  </a:lnTo>
                  <a:cubicBezTo>
                    <a:pt x="15586" y="1381"/>
                    <a:pt x="15533" y="1417"/>
                    <a:pt x="15481" y="1417"/>
                  </a:cubicBezTo>
                  <a:cubicBezTo>
                    <a:pt x="15428" y="1417"/>
                    <a:pt x="15378" y="1381"/>
                    <a:pt x="15384" y="1310"/>
                  </a:cubicBezTo>
                  <a:lnTo>
                    <a:pt x="15384" y="346"/>
                  </a:lnTo>
                  <a:lnTo>
                    <a:pt x="14669" y="346"/>
                  </a:lnTo>
                  <a:lnTo>
                    <a:pt x="14669" y="1798"/>
                  </a:lnTo>
                  <a:cubicBezTo>
                    <a:pt x="14669" y="1953"/>
                    <a:pt x="14553" y="2030"/>
                    <a:pt x="14437" y="2030"/>
                  </a:cubicBezTo>
                  <a:cubicBezTo>
                    <a:pt x="14321" y="2030"/>
                    <a:pt x="14205" y="1953"/>
                    <a:pt x="14205" y="1798"/>
                  </a:cubicBezTo>
                  <a:lnTo>
                    <a:pt x="14205" y="346"/>
                  </a:lnTo>
                  <a:lnTo>
                    <a:pt x="13550" y="346"/>
                  </a:lnTo>
                  <a:lnTo>
                    <a:pt x="13550" y="1310"/>
                  </a:lnTo>
                  <a:cubicBezTo>
                    <a:pt x="13550" y="1381"/>
                    <a:pt x="13497" y="1417"/>
                    <a:pt x="13445" y="1417"/>
                  </a:cubicBezTo>
                  <a:cubicBezTo>
                    <a:pt x="13393" y="1417"/>
                    <a:pt x="13342" y="1381"/>
                    <a:pt x="13348" y="1310"/>
                  </a:cubicBezTo>
                  <a:lnTo>
                    <a:pt x="13348" y="346"/>
                  </a:lnTo>
                  <a:lnTo>
                    <a:pt x="12634" y="346"/>
                  </a:lnTo>
                  <a:lnTo>
                    <a:pt x="12634" y="1310"/>
                  </a:lnTo>
                  <a:cubicBezTo>
                    <a:pt x="12634" y="1381"/>
                    <a:pt x="12580" y="1417"/>
                    <a:pt x="12526" y="1417"/>
                  </a:cubicBezTo>
                  <a:cubicBezTo>
                    <a:pt x="12473" y="1417"/>
                    <a:pt x="12419" y="1381"/>
                    <a:pt x="12419" y="1310"/>
                  </a:cubicBezTo>
                  <a:lnTo>
                    <a:pt x="12419" y="346"/>
                  </a:lnTo>
                  <a:lnTo>
                    <a:pt x="11729" y="346"/>
                  </a:lnTo>
                  <a:lnTo>
                    <a:pt x="11729" y="1310"/>
                  </a:lnTo>
                  <a:cubicBezTo>
                    <a:pt x="11729" y="1381"/>
                    <a:pt x="11678" y="1417"/>
                    <a:pt x="11627" y="1417"/>
                  </a:cubicBezTo>
                  <a:cubicBezTo>
                    <a:pt x="11577" y="1417"/>
                    <a:pt x="11526" y="1381"/>
                    <a:pt x="11526" y="1310"/>
                  </a:cubicBezTo>
                  <a:lnTo>
                    <a:pt x="11526" y="346"/>
                  </a:lnTo>
                  <a:lnTo>
                    <a:pt x="10907" y="346"/>
                  </a:lnTo>
                  <a:lnTo>
                    <a:pt x="10907" y="1310"/>
                  </a:lnTo>
                  <a:cubicBezTo>
                    <a:pt x="10901" y="1381"/>
                    <a:pt x="10848" y="1417"/>
                    <a:pt x="10795" y="1417"/>
                  </a:cubicBezTo>
                  <a:cubicBezTo>
                    <a:pt x="10743" y="1417"/>
                    <a:pt x="10693" y="1381"/>
                    <a:pt x="10693" y="1310"/>
                  </a:cubicBezTo>
                  <a:lnTo>
                    <a:pt x="10693" y="346"/>
                  </a:lnTo>
                  <a:lnTo>
                    <a:pt x="10109" y="346"/>
                  </a:lnTo>
                  <a:lnTo>
                    <a:pt x="10109" y="1310"/>
                  </a:lnTo>
                  <a:cubicBezTo>
                    <a:pt x="10109" y="1381"/>
                    <a:pt x="10056" y="1417"/>
                    <a:pt x="10004" y="1417"/>
                  </a:cubicBezTo>
                  <a:cubicBezTo>
                    <a:pt x="9952" y="1417"/>
                    <a:pt x="9901" y="1381"/>
                    <a:pt x="9907" y="1310"/>
                  </a:cubicBezTo>
                  <a:lnTo>
                    <a:pt x="9907" y="346"/>
                  </a:lnTo>
                  <a:lnTo>
                    <a:pt x="9193" y="346"/>
                  </a:lnTo>
                  <a:lnTo>
                    <a:pt x="9193" y="1798"/>
                  </a:lnTo>
                  <a:cubicBezTo>
                    <a:pt x="9193" y="1953"/>
                    <a:pt x="9077" y="2030"/>
                    <a:pt x="8960" y="2030"/>
                  </a:cubicBezTo>
                  <a:cubicBezTo>
                    <a:pt x="8844" y="2030"/>
                    <a:pt x="8728" y="1953"/>
                    <a:pt x="8728" y="1798"/>
                  </a:cubicBezTo>
                  <a:lnTo>
                    <a:pt x="8728" y="346"/>
                  </a:lnTo>
                  <a:lnTo>
                    <a:pt x="8085" y="346"/>
                  </a:lnTo>
                  <a:lnTo>
                    <a:pt x="8085" y="1310"/>
                  </a:lnTo>
                  <a:cubicBezTo>
                    <a:pt x="8079" y="1381"/>
                    <a:pt x="8026" y="1417"/>
                    <a:pt x="7974" y="1417"/>
                  </a:cubicBezTo>
                  <a:cubicBezTo>
                    <a:pt x="7922" y="1417"/>
                    <a:pt x="7871" y="1381"/>
                    <a:pt x="7871" y="1310"/>
                  </a:cubicBezTo>
                  <a:lnTo>
                    <a:pt x="7871" y="346"/>
                  </a:lnTo>
                  <a:lnTo>
                    <a:pt x="7157" y="346"/>
                  </a:lnTo>
                  <a:lnTo>
                    <a:pt x="7157" y="1310"/>
                  </a:lnTo>
                  <a:cubicBezTo>
                    <a:pt x="7157" y="1381"/>
                    <a:pt x="7106" y="1417"/>
                    <a:pt x="7055" y="1417"/>
                  </a:cubicBezTo>
                  <a:cubicBezTo>
                    <a:pt x="7005" y="1417"/>
                    <a:pt x="6954" y="1381"/>
                    <a:pt x="6954" y="1310"/>
                  </a:cubicBezTo>
                  <a:lnTo>
                    <a:pt x="6954" y="346"/>
                  </a:lnTo>
                  <a:lnTo>
                    <a:pt x="6264" y="346"/>
                  </a:lnTo>
                  <a:lnTo>
                    <a:pt x="6264" y="1310"/>
                  </a:lnTo>
                  <a:cubicBezTo>
                    <a:pt x="6258" y="1381"/>
                    <a:pt x="6204" y="1417"/>
                    <a:pt x="6152" y="1417"/>
                  </a:cubicBezTo>
                  <a:cubicBezTo>
                    <a:pt x="6100" y="1417"/>
                    <a:pt x="6049" y="1381"/>
                    <a:pt x="6049" y="1310"/>
                  </a:cubicBezTo>
                  <a:lnTo>
                    <a:pt x="6049" y="346"/>
                  </a:lnTo>
                  <a:lnTo>
                    <a:pt x="5430" y="346"/>
                  </a:lnTo>
                  <a:lnTo>
                    <a:pt x="5430" y="1310"/>
                  </a:lnTo>
                  <a:cubicBezTo>
                    <a:pt x="5430" y="1381"/>
                    <a:pt x="5377" y="1417"/>
                    <a:pt x="5323" y="1417"/>
                  </a:cubicBezTo>
                  <a:cubicBezTo>
                    <a:pt x="5269" y="1417"/>
                    <a:pt x="5216" y="1381"/>
                    <a:pt x="5216" y="1310"/>
                  </a:cubicBezTo>
                  <a:lnTo>
                    <a:pt x="5216" y="346"/>
                  </a:lnTo>
                  <a:lnTo>
                    <a:pt x="4633" y="346"/>
                  </a:lnTo>
                  <a:lnTo>
                    <a:pt x="4633" y="1310"/>
                  </a:lnTo>
                  <a:cubicBezTo>
                    <a:pt x="4633" y="1381"/>
                    <a:pt x="4582" y="1417"/>
                    <a:pt x="4531" y="1417"/>
                  </a:cubicBezTo>
                  <a:cubicBezTo>
                    <a:pt x="4481" y="1417"/>
                    <a:pt x="4430" y="1381"/>
                    <a:pt x="4430" y="1310"/>
                  </a:cubicBezTo>
                  <a:lnTo>
                    <a:pt x="4430" y="346"/>
                  </a:lnTo>
                  <a:lnTo>
                    <a:pt x="3728" y="346"/>
                  </a:lnTo>
                  <a:lnTo>
                    <a:pt x="3728" y="1798"/>
                  </a:lnTo>
                  <a:cubicBezTo>
                    <a:pt x="3728" y="1953"/>
                    <a:pt x="3609" y="2030"/>
                    <a:pt x="3490" y="2030"/>
                  </a:cubicBezTo>
                  <a:cubicBezTo>
                    <a:pt x="3370" y="2030"/>
                    <a:pt x="3251" y="1953"/>
                    <a:pt x="3251" y="1798"/>
                  </a:cubicBezTo>
                  <a:lnTo>
                    <a:pt x="3251" y="346"/>
                  </a:lnTo>
                  <a:lnTo>
                    <a:pt x="2608" y="346"/>
                  </a:lnTo>
                  <a:lnTo>
                    <a:pt x="2608" y="1310"/>
                  </a:lnTo>
                  <a:cubicBezTo>
                    <a:pt x="2608" y="1381"/>
                    <a:pt x="2558" y="1417"/>
                    <a:pt x="2507" y="1417"/>
                  </a:cubicBezTo>
                  <a:cubicBezTo>
                    <a:pt x="2457" y="1417"/>
                    <a:pt x="2406" y="1381"/>
                    <a:pt x="2406" y="1310"/>
                  </a:cubicBezTo>
                  <a:lnTo>
                    <a:pt x="2406" y="346"/>
                  </a:lnTo>
                  <a:lnTo>
                    <a:pt x="1692" y="346"/>
                  </a:lnTo>
                  <a:lnTo>
                    <a:pt x="1692" y="1310"/>
                  </a:lnTo>
                  <a:cubicBezTo>
                    <a:pt x="1692" y="1381"/>
                    <a:pt x="1638" y="1417"/>
                    <a:pt x="1585" y="1417"/>
                  </a:cubicBezTo>
                  <a:cubicBezTo>
                    <a:pt x="1531" y="1417"/>
                    <a:pt x="1477" y="1381"/>
                    <a:pt x="1477" y="1310"/>
                  </a:cubicBezTo>
                  <a:lnTo>
                    <a:pt x="1477" y="346"/>
                  </a:lnTo>
                  <a:lnTo>
                    <a:pt x="787" y="346"/>
                  </a:lnTo>
                  <a:lnTo>
                    <a:pt x="787" y="1310"/>
                  </a:lnTo>
                  <a:cubicBezTo>
                    <a:pt x="787" y="1381"/>
                    <a:pt x="736" y="1417"/>
                    <a:pt x="686" y="1417"/>
                  </a:cubicBezTo>
                  <a:cubicBezTo>
                    <a:pt x="635" y="1417"/>
                    <a:pt x="584" y="1381"/>
                    <a:pt x="584" y="1310"/>
                  </a:cubicBezTo>
                  <a:lnTo>
                    <a:pt x="584" y="346"/>
                  </a:lnTo>
                  <a:lnTo>
                    <a:pt x="346" y="346"/>
                  </a:lnTo>
                  <a:lnTo>
                    <a:pt x="1" y="7942"/>
                  </a:lnTo>
                  <a:lnTo>
                    <a:pt x="39232" y="7942"/>
                  </a:lnTo>
                  <a:lnTo>
                    <a:pt x="39446" y="357"/>
                  </a:lnTo>
                  <a:lnTo>
                    <a:pt x="39101"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4" name="Google Shape;11094;p67"/>
            <p:cNvSpPr/>
            <p:nvPr/>
          </p:nvSpPr>
          <p:spPr>
            <a:xfrm>
              <a:off x="-2409434" y="3896230"/>
              <a:ext cx="1585534" cy="121197"/>
            </a:xfrm>
            <a:custGeom>
              <a:avLst/>
              <a:gdLst/>
              <a:ahLst/>
              <a:cxnLst/>
              <a:rect l="l" t="t" r="r" b="b"/>
              <a:pathLst>
                <a:path w="38959" h="2978" extrusionOk="0">
                  <a:moveTo>
                    <a:pt x="38958" y="1"/>
                  </a:moveTo>
                  <a:cubicBezTo>
                    <a:pt x="31819" y="1414"/>
                    <a:pt x="24462" y="1953"/>
                    <a:pt x="17098" y="1953"/>
                  </a:cubicBezTo>
                  <a:cubicBezTo>
                    <a:pt x="11370" y="1953"/>
                    <a:pt x="5637" y="1627"/>
                    <a:pt x="1" y="1132"/>
                  </a:cubicBezTo>
                  <a:lnTo>
                    <a:pt x="1" y="2977"/>
                  </a:lnTo>
                  <a:lnTo>
                    <a:pt x="38875" y="2977"/>
                  </a:lnTo>
                  <a:lnTo>
                    <a:pt x="38958" y="1"/>
                  </a:lnTo>
                  <a:close/>
                </a:path>
              </a:pathLst>
            </a:custGeom>
            <a:solidFill>
              <a:srgbClr val="8A8A8A">
                <a:alpha val="40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5" name="Google Shape;11095;p67"/>
            <p:cNvSpPr/>
            <p:nvPr/>
          </p:nvSpPr>
          <p:spPr>
            <a:xfrm>
              <a:off x="-2409434" y="3707764"/>
              <a:ext cx="1591354" cy="267952"/>
            </a:xfrm>
            <a:custGeom>
              <a:avLst/>
              <a:gdLst/>
              <a:ahLst/>
              <a:cxnLst/>
              <a:rect l="l" t="t" r="r" b="b"/>
              <a:pathLst>
                <a:path w="39102" h="6584" extrusionOk="0">
                  <a:moveTo>
                    <a:pt x="38553" y="0"/>
                  </a:moveTo>
                  <a:lnTo>
                    <a:pt x="38553" y="965"/>
                  </a:lnTo>
                  <a:cubicBezTo>
                    <a:pt x="38553" y="1036"/>
                    <a:pt x="38503" y="1072"/>
                    <a:pt x="38452" y="1072"/>
                  </a:cubicBezTo>
                  <a:cubicBezTo>
                    <a:pt x="38402" y="1072"/>
                    <a:pt x="38351" y="1036"/>
                    <a:pt x="38351" y="965"/>
                  </a:cubicBezTo>
                  <a:lnTo>
                    <a:pt x="38351" y="12"/>
                  </a:lnTo>
                  <a:lnTo>
                    <a:pt x="37720" y="12"/>
                  </a:lnTo>
                  <a:lnTo>
                    <a:pt x="37720" y="977"/>
                  </a:lnTo>
                  <a:cubicBezTo>
                    <a:pt x="37720" y="1042"/>
                    <a:pt x="37669" y="1075"/>
                    <a:pt x="37619" y="1075"/>
                  </a:cubicBezTo>
                  <a:cubicBezTo>
                    <a:pt x="37568" y="1075"/>
                    <a:pt x="37518" y="1042"/>
                    <a:pt x="37518" y="977"/>
                  </a:cubicBezTo>
                  <a:lnTo>
                    <a:pt x="37518" y="12"/>
                  </a:lnTo>
                  <a:lnTo>
                    <a:pt x="36934" y="12"/>
                  </a:lnTo>
                  <a:lnTo>
                    <a:pt x="36934" y="977"/>
                  </a:lnTo>
                  <a:cubicBezTo>
                    <a:pt x="36934" y="1042"/>
                    <a:pt x="36881" y="1075"/>
                    <a:pt x="36827" y="1075"/>
                  </a:cubicBezTo>
                  <a:cubicBezTo>
                    <a:pt x="36773" y="1075"/>
                    <a:pt x="36720" y="1042"/>
                    <a:pt x="36720" y="977"/>
                  </a:cubicBezTo>
                  <a:lnTo>
                    <a:pt x="36720" y="12"/>
                  </a:lnTo>
                  <a:lnTo>
                    <a:pt x="36208" y="12"/>
                  </a:lnTo>
                  <a:lnTo>
                    <a:pt x="36208" y="1453"/>
                  </a:lnTo>
                  <a:cubicBezTo>
                    <a:pt x="36208" y="1614"/>
                    <a:pt x="36089" y="1694"/>
                    <a:pt x="35970" y="1694"/>
                  </a:cubicBezTo>
                  <a:cubicBezTo>
                    <a:pt x="35851" y="1694"/>
                    <a:pt x="35732" y="1614"/>
                    <a:pt x="35732" y="1453"/>
                  </a:cubicBezTo>
                  <a:lnTo>
                    <a:pt x="35732" y="12"/>
                  </a:lnTo>
                  <a:lnTo>
                    <a:pt x="35089" y="12"/>
                  </a:lnTo>
                  <a:lnTo>
                    <a:pt x="35089" y="977"/>
                  </a:lnTo>
                  <a:cubicBezTo>
                    <a:pt x="35089" y="1042"/>
                    <a:pt x="35035" y="1075"/>
                    <a:pt x="34982" y="1075"/>
                  </a:cubicBezTo>
                  <a:cubicBezTo>
                    <a:pt x="34928" y="1075"/>
                    <a:pt x="34874" y="1042"/>
                    <a:pt x="34874" y="977"/>
                  </a:cubicBezTo>
                  <a:lnTo>
                    <a:pt x="34874" y="12"/>
                  </a:lnTo>
                  <a:lnTo>
                    <a:pt x="34160" y="12"/>
                  </a:lnTo>
                  <a:lnTo>
                    <a:pt x="34160" y="977"/>
                  </a:lnTo>
                  <a:cubicBezTo>
                    <a:pt x="34160" y="1042"/>
                    <a:pt x="34109" y="1075"/>
                    <a:pt x="34059" y="1075"/>
                  </a:cubicBezTo>
                  <a:cubicBezTo>
                    <a:pt x="34008" y="1075"/>
                    <a:pt x="33958" y="1042"/>
                    <a:pt x="33958" y="977"/>
                  </a:cubicBezTo>
                  <a:lnTo>
                    <a:pt x="33958" y="12"/>
                  </a:lnTo>
                  <a:lnTo>
                    <a:pt x="33267" y="12"/>
                  </a:lnTo>
                  <a:lnTo>
                    <a:pt x="33267" y="977"/>
                  </a:lnTo>
                  <a:cubicBezTo>
                    <a:pt x="33267" y="1042"/>
                    <a:pt x="33213" y="1075"/>
                    <a:pt x="33160" y="1075"/>
                  </a:cubicBezTo>
                  <a:cubicBezTo>
                    <a:pt x="33106" y="1075"/>
                    <a:pt x="33053" y="1042"/>
                    <a:pt x="33053" y="977"/>
                  </a:cubicBezTo>
                  <a:lnTo>
                    <a:pt x="33053" y="12"/>
                  </a:lnTo>
                  <a:lnTo>
                    <a:pt x="32434" y="12"/>
                  </a:lnTo>
                  <a:lnTo>
                    <a:pt x="32434" y="977"/>
                  </a:lnTo>
                  <a:cubicBezTo>
                    <a:pt x="32434" y="1042"/>
                    <a:pt x="32380" y="1075"/>
                    <a:pt x="32326" y="1075"/>
                  </a:cubicBezTo>
                  <a:cubicBezTo>
                    <a:pt x="32273" y="1075"/>
                    <a:pt x="32219" y="1042"/>
                    <a:pt x="32219" y="977"/>
                  </a:cubicBezTo>
                  <a:lnTo>
                    <a:pt x="32219" y="12"/>
                  </a:lnTo>
                  <a:lnTo>
                    <a:pt x="31636" y="12"/>
                  </a:lnTo>
                  <a:lnTo>
                    <a:pt x="31636" y="977"/>
                  </a:lnTo>
                  <a:cubicBezTo>
                    <a:pt x="31636" y="1042"/>
                    <a:pt x="31585" y="1075"/>
                    <a:pt x="31535" y="1075"/>
                  </a:cubicBezTo>
                  <a:cubicBezTo>
                    <a:pt x="31484" y="1075"/>
                    <a:pt x="31433" y="1042"/>
                    <a:pt x="31433" y="977"/>
                  </a:cubicBezTo>
                  <a:lnTo>
                    <a:pt x="31433" y="12"/>
                  </a:lnTo>
                  <a:lnTo>
                    <a:pt x="30731" y="12"/>
                  </a:lnTo>
                  <a:lnTo>
                    <a:pt x="30731" y="1453"/>
                  </a:lnTo>
                  <a:cubicBezTo>
                    <a:pt x="30731" y="1614"/>
                    <a:pt x="30612" y="1694"/>
                    <a:pt x="30493" y="1694"/>
                  </a:cubicBezTo>
                  <a:cubicBezTo>
                    <a:pt x="30374" y="1694"/>
                    <a:pt x="30255" y="1614"/>
                    <a:pt x="30255" y="1453"/>
                  </a:cubicBezTo>
                  <a:lnTo>
                    <a:pt x="30255" y="12"/>
                  </a:lnTo>
                  <a:lnTo>
                    <a:pt x="29612" y="12"/>
                  </a:lnTo>
                  <a:lnTo>
                    <a:pt x="29612" y="977"/>
                  </a:lnTo>
                  <a:cubicBezTo>
                    <a:pt x="29612" y="1042"/>
                    <a:pt x="29558" y="1075"/>
                    <a:pt x="29505" y="1075"/>
                  </a:cubicBezTo>
                  <a:cubicBezTo>
                    <a:pt x="29451" y="1075"/>
                    <a:pt x="29398" y="1042"/>
                    <a:pt x="29398" y="977"/>
                  </a:cubicBezTo>
                  <a:lnTo>
                    <a:pt x="29398" y="12"/>
                  </a:lnTo>
                  <a:lnTo>
                    <a:pt x="28695" y="12"/>
                  </a:lnTo>
                  <a:lnTo>
                    <a:pt x="28695" y="977"/>
                  </a:lnTo>
                  <a:cubicBezTo>
                    <a:pt x="28695" y="1042"/>
                    <a:pt x="28641" y="1075"/>
                    <a:pt x="28588" y="1075"/>
                  </a:cubicBezTo>
                  <a:cubicBezTo>
                    <a:pt x="28534" y="1075"/>
                    <a:pt x="28481" y="1042"/>
                    <a:pt x="28481" y="977"/>
                  </a:cubicBezTo>
                  <a:lnTo>
                    <a:pt x="28481" y="12"/>
                  </a:lnTo>
                  <a:lnTo>
                    <a:pt x="27790" y="12"/>
                  </a:lnTo>
                  <a:lnTo>
                    <a:pt x="27790" y="977"/>
                  </a:lnTo>
                  <a:cubicBezTo>
                    <a:pt x="27790" y="1042"/>
                    <a:pt x="27740" y="1075"/>
                    <a:pt x="27689" y="1075"/>
                  </a:cubicBezTo>
                  <a:cubicBezTo>
                    <a:pt x="27638" y="1075"/>
                    <a:pt x="27588" y="1042"/>
                    <a:pt x="27588" y="977"/>
                  </a:cubicBezTo>
                  <a:lnTo>
                    <a:pt x="27588" y="12"/>
                  </a:lnTo>
                  <a:lnTo>
                    <a:pt x="26957" y="12"/>
                  </a:lnTo>
                  <a:lnTo>
                    <a:pt x="26957" y="977"/>
                  </a:lnTo>
                  <a:cubicBezTo>
                    <a:pt x="26957" y="1042"/>
                    <a:pt x="26906" y="1075"/>
                    <a:pt x="26856" y="1075"/>
                  </a:cubicBezTo>
                  <a:cubicBezTo>
                    <a:pt x="26805" y="1075"/>
                    <a:pt x="26754" y="1042"/>
                    <a:pt x="26754" y="977"/>
                  </a:cubicBezTo>
                  <a:lnTo>
                    <a:pt x="26754" y="12"/>
                  </a:lnTo>
                  <a:lnTo>
                    <a:pt x="26171" y="12"/>
                  </a:lnTo>
                  <a:lnTo>
                    <a:pt x="26171" y="977"/>
                  </a:lnTo>
                  <a:cubicBezTo>
                    <a:pt x="26171" y="1042"/>
                    <a:pt x="26117" y="1075"/>
                    <a:pt x="26065" y="1075"/>
                  </a:cubicBezTo>
                  <a:cubicBezTo>
                    <a:pt x="26013" y="1075"/>
                    <a:pt x="25963" y="1042"/>
                    <a:pt x="25969" y="977"/>
                  </a:cubicBezTo>
                  <a:lnTo>
                    <a:pt x="25969" y="12"/>
                  </a:lnTo>
                  <a:lnTo>
                    <a:pt x="25254" y="12"/>
                  </a:lnTo>
                  <a:lnTo>
                    <a:pt x="25254" y="1453"/>
                  </a:lnTo>
                  <a:cubicBezTo>
                    <a:pt x="25254" y="1614"/>
                    <a:pt x="25138" y="1694"/>
                    <a:pt x="25022" y="1694"/>
                  </a:cubicBezTo>
                  <a:cubicBezTo>
                    <a:pt x="24906" y="1694"/>
                    <a:pt x="24790" y="1614"/>
                    <a:pt x="24790" y="1453"/>
                  </a:cubicBezTo>
                  <a:lnTo>
                    <a:pt x="24790" y="12"/>
                  </a:lnTo>
                  <a:lnTo>
                    <a:pt x="24147" y="12"/>
                  </a:lnTo>
                  <a:lnTo>
                    <a:pt x="24147" y="977"/>
                  </a:lnTo>
                  <a:cubicBezTo>
                    <a:pt x="24141" y="1042"/>
                    <a:pt x="24087" y="1075"/>
                    <a:pt x="24035" y="1075"/>
                  </a:cubicBezTo>
                  <a:cubicBezTo>
                    <a:pt x="23983" y="1075"/>
                    <a:pt x="23933" y="1042"/>
                    <a:pt x="23933" y="977"/>
                  </a:cubicBezTo>
                  <a:lnTo>
                    <a:pt x="23933" y="12"/>
                  </a:lnTo>
                  <a:lnTo>
                    <a:pt x="23230" y="12"/>
                  </a:lnTo>
                  <a:lnTo>
                    <a:pt x="23230" y="977"/>
                  </a:lnTo>
                  <a:cubicBezTo>
                    <a:pt x="23224" y="1042"/>
                    <a:pt x="23171" y="1075"/>
                    <a:pt x="23118" y="1075"/>
                  </a:cubicBezTo>
                  <a:cubicBezTo>
                    <a:pt x="23066" y="1075"/>
                    <a:pt x="23016" y="1042"/>
                    <a:pt x="23016" y="977"/>
                  </a:cubicBezTo>
                  <a:lnTo>
                    <a:pt x="23016" y="12"/>
                  </a:lnTo>
                  <a:lnTo>
                    <a:pt x="22325" y="12"/>
                  </a:lnTo>
                  <a:lnTo>
                    <a:pt x="22325" y="977"/>
                  </a:lnTo>
                  <a:cubicBezTo>
                    <a:pt x="22325" y="1042"/>
                    <a:pt x="22272" y="1075"/>
                    <a:pt x="22218" y="1075"/>
                  </a:cubicBezTo>
                  <a:cubicBezTo>
                    <a:pt x="22164" y="1075"/>
                    <a:pt x="22111" y="1042"/>
                    <a:pt x="22111" y="977"/>
                  </a:cubicBezTo>
                  <a:lnTo>
                    <a:pt x="22111" y="12"/>
                  </a:lnTo>
                  <a:lnTo>
                    <a:pt x="21492" y="12"/>
                  </a:lnTo>
                  <a:lnTo>
                    <a:pt x="21492" y="977"/>
                  </a:lnTo>
                  <a:cubicBezTo>
                    <a:pt x="21492" y="1042"/>
                    <a:pt x="21438" y="1075"/>
                    <a:pt x="21386" y="1075"/>
                  </a:cubicBezTo>
                  <a:cubicBezTo>
                    <a:pt x="21334" y="1075"/>
                    <a:pt x="21283" y="1042"/>
                    <a:pt x="21289" y="977"/>
                  </a:cubicBezTo>
                  <a:lnTo>
                    <a:pt x="21289" y="12"/>
                  </a:lnTo>
                  <a:lnTo>
                    <a:pt x="20694" y="12"/>
                  </a:lnTo>
                  <a:lnTo>
                    <a:pt x="20694" y="977"/>
                  </a:lnTo>
                  <a:cubicBezTo>
                    <a:pt x="20694" y="1042"/>
                    <a:pt x="20640" y="1075"/>
                    <a:pt x="20588" y="1075"/>
                  </a:cubicBezTo>
                  <a:cubicBezTo>
                    <a:pt x="20536" y="1075"/>
                    <a:pt x="20486" y="1042"/>
                    <a:pt x="20492" y="977"/>
                  </a:cubicBezTo>
                  <a:lnTo>
                    <a:pt x="20492" y="12"/>
                  </a:lnTo>
                  <a:lnTo>
                    <a:pt x="19777" y="12"/>
                  </a:lnTo>
                  <a:lnTo>
                    <a:pt x="19777" y="1453"/>
                  </a:lnTo>
                  <a:cubicBezTo>
                    <a:pt x="19777" y="1614"/>
                    <a:pt x="19661" y="1694"/>
                    <a:pt x="19545" y="1694"/>
                  </a:cubicBezTo>
                  <a:cubicBezTo>
                    <a:pt x="19429" y="1694"/>
                    <a:pt x="19313" y="1614"/>
                    <a:pt x="19313" y="1453"/>
                  </a:cubicBezTo>
                  <a:lnTo>
                    <a:pt x="19313" y="12"/>
                  </a:lnTo>
                  <a:lnTo>
                    <a:pt x="18670" y="12"/>
                  </a:lnTo>
                  <a:lnTo>
                    <a:pt x="18670" y="977"/>
                  </a:lnTo>
                  <a:cubicBezTo>
                    <a:pt x="18670" y="1042"/>
                    <a:pt x="18616" y="1075"/>
                    <a:pt x="18564" y="1075"/>
                  </a:cubicBezTo>
                  <a:cubicBezTo>
                    <a:pt x="18512" y="1075"/>
                    <a:pt x="18462" y="1042"/>
                    <a:pt x="18468" y="977"/>
                  </a:cubicBezTo>
                  <a:lnTo>
                    <a:pt x="18468" y="12"/>
                  </a:lnTo>
                  <a:lnTo>
                    <a:pt x="17753" y="12"/>
                  </a:lnTo>
                  <a:lnTo>
                    <a:pt x="17753" y="977"/>
                  </a:lnTo>
                  <a:cubicBezTo>
                    <a:pt x="17753" y="1042"/>
                    <a:pt x="17700" y="1075"/>
                    <a:pt x="17646" y="1075"/>
                  </a:cubicBezTo>
                  <a:cubicBezTo>
                    <a:pt x="17592" y="1075"/>
                    <a:pt x="17539" y="1042"/>
                    <a:pt x="17539" y="977"/>
                  </a:cubicBezTo>
                  <a:lnTo>
                    <a:pt x="17539" y="12"/>
                  </a:lnTo>
                  <a:lnTo>
                    <a:pt x="16848" y="12"/>
                  </a:lnTo>
                  <a:lnTo>
                    <a:pt x="16848" y="977"/>
                  </a:lnTo>
                  <a:cubicBezTo>
                    <a:pt x="16848" y="1042"/>
                    <a:pt x="16798" y="1075"/>
                    <a:pt x="16747" y="1075"/>
                  </a:cubicBezTo>
                  <a:cubicBezTo>
                    <a:pt x="16697" y="1075"/>
                    <a:pt x="16646" y="1042"/>
                    <a:pt x="16646" y="977"/>
                  </a:cubicBezTo>
                  <a:lnTo>
                    <a:pt x="16646" y="12"/>
                  </a:lnTo>
                  <a:lnTo>
                    <a:pt x="16027" y="12"/>
                  </a:lnTo>
                  <a:lnTo>
                    <a:pt x="16027" y="977"/>
                  </a:lnTo>
                  <a:cubicBezTo>
                    <a:pt x="16021" y="1042"/>
                    <a:pt x="15967" y="1075"/>
                    <a:pt x="15915" y="1075"/>
                  </a:cubicBezTo>
                  <a:cubicBezTo>
                    <a:pt x="15863" y="1075"/>
                    <a:pt x="15812" y="1042"/>
                    <a:pt x="15812" y="977"/>
                  </a:cubicBezTo>
                  <a:lnTo>
                    <a:pt x="15812" y="12"/>
                  </a:lnTo>
                  <a:lnTo>
                    <a:pt x="15229" y="12"/>
                  </a:lnTo>
                  <a:lnTo>
                    <a:pt x="15229" y="977"/>
                  </a:lnTo>
                  <a:cubicBezTo>
                    <a:pt x="15229" y="1042"/>
                    <a:pt x="15175" y="1075"/>
                    <a:pt x="15123" y="1075"/>
                  </a:cubicBezTo>
                  <a:cubicBezTo>
                    <a:pt x="15071" y="1075"/>
                    <a:pt x="15021" y="1042"/>
                    <a:pt x="15027" y="977"/>
                  </a:cubicBezTo>
                  <a:lnTo>
                    <a:pt x="15027" y="12"/>
                  </a:lnTo>
                  <a:lnTo>
                    <a:pt x="14312" y="12"/>
                  </a:lnTo>
                  <a:lnTo>
                    <a:pt x="14312" y="1453"/>
                  </a:lnTo>
                  <a:cubicBezTo>
                    <a:pt x="14312" y="1614"/>
                    <a:pt x="14196" y="1694"/>
                    <a:pt x="14080" y="1694"/>
                  </a:cubicBezTo>
                  <a:cubicBezTo>
                    <a:pt x="13964" y="1694"/>
                    <a:pt x="13848" y="1614"/>
                    <a:pt x="13848" y="1453"/>
                  </a:cubicBezTo>
                  <a:lnTo>
                    <a:pt x="13848" y="12"/>
                  </a:lnTo>
                  <a:lnTo>
                    <a:pt x="13205" y="12"/>
                  </a:lnTo>
                  <a:lnTo>
                    <a:pt x="13205" y="977"/>
                  </a:lnTo>
                  <a:cubicBezTo>
                    <a:pt x="13199" y="1042"/>
                    <a:pt x="13145" y="1075"/>
                    <a:pt x="13093" y="1075"/>
                  </a:cubicBezTo>
                  <a:cubicBezTo>
                    <a:pt x="13041" y="1075"/>
                    <a:pt x="12991" y="1042"/>
                    <a:pt x="12991" y="977"/>
                  </a:cubicBezTo>
                  <a:lnTo>
                    <a:pt x="12991" y="12"/>
                  </a:lnTo>
                  <a:lnTo>
                    <a:pt x="12276" y="12"/>
                  </a:lnTo>
                  <a:lnTo>
                    <a:pt x="12276" y="977"/>
                  </a:lnTo>
                  <a:cubicBezTo>
                    <a:pt x="12276" y="1042"/>
                    <a:pt x="12226" y="1075"/>
                    <a:pt x="12175" y="1075"/>
                  </a:cubicBezTo>
                  <a:cubicBezTo>
                    <a:pt x="12125" y="1075"/>
                    <a:pt x="12074" y="1042"/>
                    <a:pt x="12074" y="977"/>
                  </a:cubicBezTo>
                  <a:lnTo>
                    <a:pt x="12074" y="12"/>
                  </a:lnTo>
                  <a:lnTo>
                    <a:pt x="11383" y="12"/>
                  </a:lnTo>
                  <a:lnTo>
                    <a:pt x="11383" y="977"/>
                  </a:lnTo>
                  <a:cubicBezTo>
                    <a:pt x="11383" y="1042"/>
                    <a:pt x="11330" y="1075"/>
                    <a:pt x="11276" y="1075"/>
                  </a:cubicBezTo>
                  <a:cubicBezTo>
                    <a:pt x="11223" y="1075"/>
                    <a:pt x="11169" y="1042"/>
                    <a:pt x="11169" y="977"/>
                  </a:cubicBezTo>
                  <a:lnTo>
                    <a:pt x="11169" y="12"/>
                  </a:lnTo>
                  <a:lnTo>
                    <a:pt x="10550" y="12"/>
                  </a:lnTo>
                  <a:lnTo>
                    <a:pt x="10550" y="977"/>
                  </a:lnTo>
                  <a:cubicBezTo>
                    <a:pt x="10550" y="1042"/>
                    <a:pt x="10496" y="1075"/>
                    <a:pt x="10443" y="1075"/>
                  </a:cubicBezTo>
                  <a:cubicBezTo>
                    <a:pt x="10389" y="1075"/>
                    <a:pt x="10336" y="1042"/>
                    <a:pt x="10336" y="977"/>
                  </a:cubicBezTo>
                  <a:lnTo>
                    <a:pt x="10336" y="12"/>
                  </a:lnTo>
                  <a:lnTo>
                    <a:pt x="9752" y="12"/>
                  </a:lnTo>
                  <a:lnTo>
                    <a:pt x="9752" y="977"/>
                  </a:lnTo>
                  <a:cubicBezTo>
                    <a:pt x="9752" y="1042"/>
                    <a:pt x="9702" y="1075"/>
                    <a:pt x="9651" y="1075"/>
                  </a:cubicBezTo>
                  <a:cubicBezTo>
                    <a:pt x="9600" y="1075"/>
                    <a:pt x="9550" y="1042"/>
                    <a:pt x="9550" y="977"/>
                  </a:cubicBezTo>
                  <a:lnTo>
                    <a:pt x="9550" y="12"/>
                  </a:lnTo>
                  <a:lnTo>
                    <a:pt x="8847" y="12"/>
                  </a:lnTo>
                  <a:lnTo>
                    <a:pt x="8847" y="1453"/>
                  </a:lnTo>
                  <a:cubicBezTo>
                    <a:pt x="8847" y="1614"/>
                    <a:pt x="8728" y="1694"/>
                    <a:pt x="8609" y="1694"/>
                  </a:cubicBezTo>
                  <a:cubicBezTo>
                    <a:pt x="8490" y="1694"/>
                    <a:pt x="8371" y="1614"/>
                    <a:pt x="8371" y="1453"/>
                  </a:cubicBezTo>
                  <a:lnTo>
                    <a:pt x="8371" y="12"/>
                  </a:lnTo>
                  <a:lnTo>
                    <a:pt x="7728" y="12"/>
                  </a:lnTo>
                  <a:lnTo>
                    <a:pt x="7728" y="977"/>
                  </a:lnTo>
                  <a:cubicBezTo>
                    <a:pt x="7728" y="1042"/>
                    <a:pt x="7675" y="1075"/>
                    <a:pt x="7621" y="1075"/>
                  </a:cubicBezTo>
                  <a:cubicBezTo>
                    <a:pt x="7567" y="1075"/>
                    <a:pt x="7514" y="1042"/>
                    <a:pt x="7514" y="977"/>
                  </a:cubicBezTo>
                  <a:lnTo>
                    <a:pt x="7514" y="12"/>
                  </a:lnTo>
                  <a:lnTo>
                    <a:pt x="6811" y="12"/>
                  </a:lnTo>
                  <a:lnTo>
                    <a:pt x="6811" y="977"/>
                  </a:lnTo>
                  <a:cubicBezTo>
                    <a:pt x="6811" y="1042"/>
                    <a:pt x="6758" y="1075"/>
                    <a:pt x="6704" y="1075"/>
                  </a:cubicBezTo>
                  <a:cubicBezTo>
                    <a:pt x="6651" y="1075"/>
                    <a:pt x="6597" y="1042"/>
                    <a:pt x="6597" y="977"/>
                  </a:cubicBezTo>
                  <a:lnTo>
                    <a:pt x="6597" y="12"/>
                  </a:lnTo>
                  <a:lnTo>
                    <a:pt x="5906" y="12"/>
                  </a:lnTo>
                  <a:lnTo>
                    <a:pt x="5906" y="977"/>
                  </a:lnTo>
                  <a:cubicBezTo>
                    <a:pt x="5906" y="1042"/>
                    <a:pt x="5856" y="1075"/>
                    <a:pt x="5805" y="1075"/>
                  </a:cubicBezTo>
                  <a:cubicBezTo>
                    <a:pt x="5755" y="1075"/>
                    <a:pt x="5704" y="1042"/>
                    <a:pt x="5704" y="977"/>
                  </a:cubicBezTo>
                  <a:lnTo>
                    <a:pt x="5704" y="12"/>
                  </a:lnTo>
                  <a:lnTo>
                    <a:pt x="5073" y="12"/>
                  </a:lnTo>
                  <a:lnTo>
                    <a:pt x="5073" y="977"/>
                  </a:lnTo>
                  <a:cubicBezTo>
                    <a:pt x="5073" y="1042"/>
                    <a:pt x="5022" y="1075"/>
                    <a:pt x="4972" y="1075"/>
                  </a:cubicBezTo>
                  <a:cubicBezTo>
                    <a:pt x="4921" y="1075"/>
                    <a:pt x="4871" y="1042"/>
                    <a:pt x="4871" y="977"/>
                  </a:cubicBezTo>
                  <a:lnTo>
                    <a:pt x="4871" y="12"/>
                  </a:lnTo>
                  <a:lnTo>
                    <a:pt x="4287" y="12"/>
                  </a:lnTo>
                  <a:lnTo>
                    <a:pt x="4287" y="977"/>
                  </a:lnTo>
                  <a:cubicBezTo>
                    <a:pt x="4287" y="1042"/>
                    <a:pt x="4234" y="1075"/>
                    <a:pt x="4180" y="1075"/>
                  </a:cubicBezTo>
                  <a:cubicBezTo>
                    <a:pt x="4126" y="1075"/>
                    <a:pt x="4073" y="1042"/>
                    <a:pt x="4073" y="977"/>
                  </a:cubicBezTo>
                  <a:lnTo>
                    <a:pt x="4073" y="12"/>
                  </a:lnTo>
                  <a:lnTo>
                    <a:pt x="3370" y="12"/>
                  </a:lnTo>
                  <a:lnTo>
                    <a:pt x="3370" y="1453"/>
                  </a:lnTo>
                  <a:cubicBezTo>
                    <a:pt x="3370" y="1614"/>
                    <a:pt x="3254" y="1694"/>
                    <a:pt x="3138" y="1694"/>
                  </a:cubicBezTo>
                  <a:cubicBezTo>
                    <a:pt x="3022" y="1694"/>
                    <a:pt x="2906" y="1614"/>
                    <a:pt x="2906" y="1453"/>
                  </a:cubicBezTo>
                  <a:lnTo>
                    <a:pt x="2906" y="12"/>
                  </a:lnTo>
                  <a:lnTo>
                    <a:pt x="2251" y="12"/>
                  </a:lnTo>
                  <a:lnTo>
                    <a:pt x="2251" y="977"/>
                  </a:lnTo>
                  <a:cubicBezTo>
                    <a:pt x="2251" y="1042"/>
                    <a:pt x="2201" y="1075"/>
                    <a:pt x="2150" y="1075"/>
                  </a:cubicBezTo>
                  <a:cubicBezTo>
                    <a:pt x="2099" y="1075"/>
                    <a:pt x="2049" y="1042"/>
                    <a:pt x="2049" y="977"/>
                  </a:cubicBezTo>
                  <a:lnTo>
                    <a:pt x="2049" y="12"/>
                  </a:lnTo>
                  <a:lnTo>
                    <a:pt x="1334" y="12"/>
                  </a:lnTo>
                  <a:lnTo>
                    <a:pt x="1334" y="977"/>
                  </a:lnTo>
                  <a:cubicBezTo>
                    <a:pt x="1334" y="1042"/>
                    <a:pt x="1284" y="1075"/>
                    <a:pt x="1233" y="1075"/>
                  </a:cubicBezTo>
                  <a:cubicBezTo>
                    <a:pt x="1183" y="1075"/>
                    <a:pt x="1132" y="1042"/>
                    <a:pt x="1132" y="977"/>
                  </a:cubicBezTo>
                  <a:lnTo>
                    <a:pt x="1132" y="12"/>
                  </a:lnTo>
                  <a:lnTo>
                    <a:pt x="430" y="12"/>
                  </a:lnTo>
                  <a:lnTo>
                    <a:pt x="430" y="977"/>
                  </a:lnTo>
                  <a:cubicBezTo>
                    <a:pt x="430" y="1042"/>
                    <a:pt x="379" y="1075"/>
                    <a:pt x="328" y="1075"/>
                  </a:cubicBezTo>
                  <a:cubicBezTo>
                    <a:pt x="278" y="1075"/>
                    <a:pt x="227" y="1042"/>
                    <a:pt x="227" y="977"/>
                  </a:cubicBezTo>
                  <a:lnTo>
                    <a:pt x="227" y="12"/>
                  </a:lnTo>
                  <a:lnTo>
                    <a:pt x="1" y="12"/>
                  </a:lnTo>
                  <a:lnTo>
                    <a:pt x="1" y="5763"/>
                  </a:lnTo>
                  <a:cubicBezTo>
                    <a:pt x="5629" y="6257"/>
                    <a:pt x="11352" y="6583"/>
                    <a:pt x="17072" y="6583"/>
                  </a:cubicBezTo>
                  <a:cubicBezTo>
                    <a:pt x="24444" y="6583"/>
                    <a:pt x="31811" y="6041"/>
                    <a:pt x="38958" y="4620"/>
                  </a:cubicBezTo>
                  <a:lnTo>
                    <a:pt x="39101"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6" name="Google Shape;11096;p67"/>
            <p:cNvSpPr/>
            <p:nvPr/>
          </p:nvSpPr>
          <p:spPr>
            <a:xfrm>
              <a:off x="-955800" y="3708252"/>
              <a:ext cx="19413" cy="68372"/>
            </a:xfrm>
            <a:custGeom>
              <a:avLst/>
              <a:gdLst/>
              <a:ahLst/>
              <a:cxnLst/>
              <a:rect l="l" t="t" r="r" b="b"/>
              <a:pathLst>
                <a:path w="477" h="1680" extrusionOk="0">
                  <a:moveTo>
                    <a:pt x="13" y="0"/>
                  </a:moveTo>
                  <a:lnTo>
                    <a:pt x="13" y="1441"/>
                  </a:lnTo>
                  <a:cubicBezTo>
                    <a:pt x="1" y="1572"/>
                    <a:pt x="120" y="1679"/>
                    <a:pt x="251" y="1679"/>
                  </a:cubicBezTo>
                  <a:cubicBezTo>
                    <a:pt x="382" y="1679"/>
                    <a:pt x="477" y="1572"/>
                    <a:pt x="477" y="1441"/>
                  </a:cubicBezTo>
                  <a:lnTo>
                    <a:pt x="47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7" name="Google Shape;11097;p67"/>
            <p:cNvSpPr/>
            <p:nvPr/>
          </p:nvSpPr>
          <p:spPr>
            <a:xfrm>
              <a:off x="-1178206" y="3708252"/>
              <a:ext cx="19413" cy="68372"/>
            </a:xfrm>
            <a:custGeom>
              <a:avLst/>
              <a:gdLst/>
              <a:ahLst/>
              <a:cxnLst/>
              <a:rect l="l" t="t" r="r" b="b"/>
              <a:pathLst>
                <a:path w="477" h="1680" extrusionOk="0">
                  <a:moveTo>
                    <a:pt x="1" y="0"/>
                  </a:moveTo>
                  <a:lnTo>
                    <a:pt x="1" y="1441"/>
                  </a:lnTo>
                  <a:cubicBezTo>
                    <a:pt x="1" y="1572"/>
                    <a:pt x="108" y="1679"/>
                    <a:pt x="239" y="1679"/>
                  </a:cubicBezTo>
                  <a:cubicBezTo>
                    <a:pt x="370" y="1679"/>
                    <a:pt x="477" y="1572"/>
                    <a:pt x="477" y="1441"/>
                  </a:cubicBezTo>
                  <a:lnTo>
                    <a:pt x="47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8" name="Google Shape;11098;p67"/>
            <p:cNvSpPr/>
            <p:nvPr/>
          </p:nvSpPr>
          <p:spPr>
            <a:xfrm>
              <a:off x="-1400611" y="3708252"/>
              <a:ext cx="18965" cy="68372"/>
            </a:xfrm>
            <a:custGeom>
              <a:avLst/>
              <a:gdLst/>
              <a:ahLst/>
              <a:cxnLst/>
              <a:rect l="l" t="t" r="r" b="b"/>
              <a:pathLst>
                <a:path w="466" h="1680" extrusionOk="0">
                  <a:moveTo>
                    <a:pt x="1" y="0"/>
                  </a:moveTo>
                  <a:lnTo>
                    <a:pt x="1" y="1441"/>
                  </a:lnTo>
                  <a:cubicBezTo>
                    <a:pt x="1" y="1572"/>
                    <a:pt x="108" y="1679"/>
                    <a:pt x="239" y="1679"/>
                  </a:cubicBezTo>
                  <a:cubicBezTo>
                    <a:pt x="370" y="1679"/>
                    <a:pt x="465" y="1572"/>
                    <a:pt x="465" y="1441"/>
                  </a:cubicBezTo>
                  <a:lnTo>
                    <a:pt x="465"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9" name="Google Shape;11099;p67"/>
            <p:cNvSpPr/>
            <p:nvPr/>
          </p:nvSpPr>
          <p:spPr>
            <a:xfrm>
              <a:off x="-1623505" y="3708252"/>
              <a:ext cx="19453" cy="68372"/>
            </a:xfrm>
            <a:custGeom>
              <a:avLst/>
              <a:gdLst/>
              <a:ahLst/>
              <a:cxnLst/>
              <a:rect l="l" t="t" r="r" b="b"/>
              <a:pathLst>
                <a:path w="478" h="1680" extrusionOk="0">
                  <a:moveTo>
                    <a:pt x="1" y="0"/>
                  </a:moveTo>
                  <a:lnTo>
                    <a:pt x="1" y="1441"/>
                  </a:lnTo>
                  <a:cubicBezTo>
                    <a:pt x="1" y="1572"/>
                    <a:pt x="108" y="1679"/>
                    <a:pt x="239" y="1679"/>
                  </a:cubicBezTo>
                  <a:cubicBezTo>
                    <a:pt x="370" y="1679"/>
                    <a:pt x="477" y="1572"/>
                    <a:pt x="477" y="1441"/>
                  </a:cubicBezTo>
                  <a:lnTo>
                    <a:pt x="47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0" name="Google Shape;11100;p67"/>
            <p:cNvSpPr/>
            <p:nvPr/>
          </p:nvSpPr>
          <p:spPr>
            <a:xfrm>
              <a:off x="-1845911" y="3708252"/>
              <a:ext cx="18965" cy="68372"/>
            </a:xfrm>
            <a:custGeom>
              <a:avLst/>
              <a:gdLst/>
              <a:ahLst/>
              <a:cxnLst/>
              <a:rect l="l" t="t" r="r" b="b"/>
              <a:pathLst>
                <a:path w="466" h="1680" extrusionOk="0">
                  <a:moveTo>
                    <a:pt x="1" y="0"/>
                  </a:moveTo>
                  <a:lnTo>
                    <a:pt x="1" y="1441"/>
                  </a:lnTo>
                  <a:cubicBezTo>
                    <a:pt x="1" y="1572"/>
                    <a:pt x="108" y="1679"/>
                    <a:pt x="239" y="1679"/>
                  </a:cubicBezTo>
                  <a:cubicBezTo>
                    <a:pt x="358" y="1679"/>
                    <a:pt x="465" y="1572"/>
                    <a:pt x="465" y="1441"/>
                  </a:cubicBezTo>
                  <a:lnTo>
                    <a:pt x="465"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1" name="Google Shape;11101;p67"/>
            <p:cNvSpPr/>
            <p:nvPr/>
          </p:nvSpPr>
          <p:spPr>
            <a:xfrm>
              <a:off x="-2068764" y="3708252"/>
              <a:ext cx="19413" cy="68372"/>
            </a:xfrm>
            <a:custGeom>
              <a:avLst/>
              <a:gdLst/>
              <a:ahLst/>
              <a:cxnLst/>
              <a:rect l="l" t="t" r="r" b="b"/>
              <a:pathLst>
                <a:path w="477" h="1680" extrusionOk="0">
                  <a:moveTo>
                    <a:pt x="0" y="0"/>
                  </a:moveTo>
                  <a:lnTo>
                    <a:pt x="0" y="1441"/>
                  </a:lnTo>
                  <a:cubicBezTo>
                    <a:pt x="0" y="1572"/>
                    <a:pt x="107" y="1679"/>
                    <a:pt x="238" y="1679"/>
                  </a:cubicBezTo>
                  <a:cubicBezTo>
                    <a:pt x="369" y="1679"/>
                    <a:pt x="476" y="1572"/>
                    <a:pt x="476" y="1441"/>
                  </a:cubicBezTo>
                  <a:lnTo>
                    <a:pt x="47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2" name="Google Shape;11102;p67"/>
            <p:cNvSpPr/>
            <p:nvPr/>
          </p:nvSpPr>
          <p:spPr>
            <a:xfrm>
              <a:off x="-2291658" y="3708252"/>
              <a:ext cx="19413" cy="68372"/>
            </a:xfrm>
            <a:custGeom>
              <a:avLst/>
              <a:gdLst/>
              <a:ahLst/>
              <a:cxnLst/>
              <a:rect l="l" t="t" r="r" b="b"/>
              <a:pathLst>
                <a:path w="477" h="1680" extrusionOk="0">
                  <a:moveTo>
                    <a:pt x="0" y="0"/>
                  </a:moveTo>
                  <a:lnTo>
                    <a:pt x="0" y="1441"/>
                  </a:lnTo>
                  <a:cubicBezTo>
                    <a:pt x="0" y="1572"/>
                    <a:pt x="107" y="1679"/>
                    <a:pt x="238" y="1679"/>
                  </a:cubicBezTo>
                  <a:cubicBezTo>
                    <a:pt x="369" y="1679"/>
                    <a:pt x="476" y="1572"/>
                    <a:pt x="476" y="1441"/>
                  </a:cubicBezTo>
                  <a:lnTo>
                    <a:pt x="47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3" name="Google Shape;11103;p67"/>
            <p:cNvSpPr/>
            <p:nvPr/>
          </p:nvSpPr>
          <p:spPr>
            <a:xfrm>
              <a:off x="-990188" y="3708252"/>
              <a:ext cx="8750" cy="43139"/>
            </a:xfrm>
            <a:custGeom>
              <a:avLst/>
              <a:gdLst/>
              <a:ahLst/>
              <a:cxnLst/>
              <a:rect l="l" t="t" r="r" b="b"/>
              <a:pathLst>
                <a:path w="215" h="1060" extrusionOk="0">
                  <a:moveTo>
                    <a:pt x="0" y="0"/>
                  </a:moveTo>
                  <a:lnTo>
                    <a:pt x="0" y="965"/>
                  </a:lnTo>
                  <a:cubicBezTo>
                    <a:pt x="0" y="1012"/>
                    <a:pt x="48" y="1060"/>
                    <a:pt x="108" y="1060"/>
                  </a:cubicBezTo>
                  <a:cubicBezTo>
                    <a:pt x="167" y="1060"/>
                    <a:pt x="215" y="1012"/>
                    <a:pt x="215" y="965"/>
                  </a:cubicBezTo>
                  <a:lnTo>
                    <a:pt x="215"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4" name="Google Shape;11104;p67"/>
            <p:cNvSpPr/>
            <p:nvPr/>
          </p:nvSpPr>
          <p:spPr>
            <a:xfrm>
              <a:off x="-1212594" y="3708252"/>
              <a:ext cx="8262" cy="43139"/>
            </a:xfrm>
            <a:custGeom>
              <a:avLst/>
              <a:gdLst/>
              <a:ahLst/>
              <a:cxnLst/>
              <a:rect l="l" t="t" r="r" b="b"/>
              <a:pathLst>
                <a:path w="203" h="1060" extrusionOk="0">
                  <a:moveTo>
                    <a:pt x="0" y="0"/>
                  </a:moveTo>
                  <a:lnTo>
                    <a:pt x="0" y="965"/>
                  </a:lnTo>
                  <a:cubicBezTo>
                    <a:pt x="0" y="1012"/>
                    <a:pt x="36" y="1060"/>
                    <a:pt x="96" y="1060"/>
                  </a:cubicBezTo>
                  <a:cubicBezTo>
                    <a:pt x="155" y="1060"/>
                    <a:pt x="203" y="1012"/>
                    <a:pt x="203" y="965"/>
                  </a:cubicBezTo>
                  <a:lnTo>
                    <a:pt x="20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5" name="Google Shape;11105;p67"/>
            <p:cNvSpPr/>
            <p:nvPr/>
          </p:nvSpPr>
          <p:spPr>
            <a:xfrm>
              <a:off x="-1435488" y="3708252"/>
              <a:ext cx="8750" cy="43139"/>
            </a:xfrm>
            <a:custGeom>
              <a:avLst/>
              <a:gdLst/>
              <a:ahLst/>
              <a:cxnLst/>
              <a:rect l="l" t="t" r="r" b="b"/>
              <a:pathLst>
                <a:path w="215" h="1060" extrusionOk="0">
                  <a:moveTo>
                    <a:pt x="1" y="0"/>
                  </a:moveTo>
                  <a:lnTo>
                    <a:pt x="1" y="965"/>
                  </a:lnTo>
                  <a:cubicBezTo>
                    <a:pt x="1" y="1012"/>
                    <a:pt x="48" y="1060"/>
                    <a:pt x="108" y="1060"/>
                  </a:cubicBezTo>
                  <a:cubicBezTo>
                    <a:pt x="167" y="1060"/>
                    <a:pt x="215" y="1012"/>
                    <a:pt x="215" y="965"/>
                  </a:cubicBezTo>
                  <a:lnTo>
                    <a:pt x="215"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6" name="Google Shape;11106;p67"/>
            <p:cNvSpPr/>
            <p:nvPr/>
          </p:nvSpPr>
          <p:spPr>
            <a:xfrm>
              <a:off x="-1657894" y="3708252"/>
              <a:ext cx="8262" cy="43139"/>
            </a:xfrm>
            <a:custGeom>
              <a:avLst/>
              <a:gdLst/>
              <a:ahLst/>
              <a:cxnLst/>
              <a:rect l="l" t="t" r="r" b="b"/>
              <a:pathLst>
                <a:path w="203" h="1060" extrusionOk="0">
                  <a:moveTo>
                    <a:pt x="1" y="0"/>
                  </a:moveTo>
                  <a:lnTo>
                    <a:pt x="1" y="965"/>
                  </a:lnTo>
                  <a:cubicBezTo>
                    <a:pt x="1" y="1012"/>
                    <a:pt x="36" y="1060"/>
                    <a:pt x="96" y="1060"/>
                  </a:cubicBezTo>
                  <a:cubicBezTo>
                    <a:pt x="155" y="1060"/>
                    <a:pt x="203" y="1012"/>
                    <a:pt x="203" y="965"/>
                  </a:cubicBezTo>
                  <a:lnTo>
                    <a:pt x="20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7" name="Google Shape;11107;p67"/>
            <p:cNvSpPr/>
            <p:nvPr/>
          </p:nvSpPr>
          <p:spPr>
            <a:xfrm>
              <a:off x="-1880788" y="3708252"/>
              <a:ext cx="8750" cy="43139"/>
            </a:xfrm>
            <a:custGeom>
              <a:avLst/>
              <a:gdLst/>
              <a:ahLst/>
              <a:cxnLst/>
              <a:rect l="l" t="t" r="r" b="b"/>
              <a:pathLst>
                <a:path w="215" h="1060" extrusionOk="0">
                  <a:moveTo>
                    <a:pt x="1" y="0"/>
                  </a:moveTo>
                  <a:lnTo>
                    <a:pt x="1" y="965"/>
                  </a:lnTo>
                  <a:cubicBezTo>
                    <a:pt x="1" y="1012"/>
                    <a:pt x="48" y="1060"/>
                    <a:pt x="108" y="1060"/>
                  </a:cubicBezTo>
                  <a:cubicBezTo>
                    <a:pt x="167" y="1060"/>
                    <a:pt x="215" y="1012"/>
                    <a:pt x="215" y="965"/>
                  </a:cubicBezTo>
                  <a:lnTo>
                    <a:pt x="215"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8" name="Google Shape;11108;p67"/>
            <p:cNvSpPr/>
            <p:nvPr/>
          </p:nvSpPr>
          <p:spPr>
            <a:xfrm>
              <a:off x="-2103682" y="3708252"/>
              <a:ext cx="8791" cy="43139"/>
            </a:xfrm>
            <a:custGeom>
              <a:avLst/>
              <a:gdLst/>
              <a:ahLst/>
              <a:cxnLst/>
              <a:rect l="l" t="t" r="r" b="b"/>
              <a:pathLst>
                <a:path w="216" h="1060" extrusionOk="0">
                  <a:moveTo>
                    <a:pt x="1" y="0"/>
                  </a:moveTo>
                  <a:lnTo>
                    <a:pt x="1" y="965"/>
                  </a:lnTo>
                  <a:cubicBezTo>
                    <a:pt x="1" y="1012"/>
                    <a:pt x="48" y="1060"/>
                    <a:pt x="108" y="1060"/>
                  </a:cubicBezTo>
                  <a:cubicBezTo>
                    <a:pt x="168" y="1060"/>
                    <a:pt x="215" y="1012"/>
                    <a:pt x="215" y="965"/>
                  </a:cubicBezTo>
                  <a:lnTo>
                    <a:pt x="215"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9" name="Google Shape;11109;p67"/>
            <p:cNvSpPr/>
            <p:nvPr/>
          </p:nvSpPr>
          <p:spPr>
            <a:xfrm>
              <a:off x="-2326088" y="3708252"/>
              <a:ext cx="8302" cy="43139"/>
            </a:xfrm>
            <a:custGeom>
              <a:avLst/>
              <a:gdLst/>
              <a:ahLst/>
              <a:cxnLst/>
              <a:rect l="l" t="t" r="r" b="b"/>
              <a:pathLst>
                <a:path w="204" h="1060" extrusionOk="0">
                  <a:moveTo>
                    <a:pt x="1" y="0"/>
                  </a:moveTo>
                  <a:lnTo>
                    <a:pt x="1" y="965"/>
                  </a:lnTo>
                  <a:cubicBezTo>
                    <a:pt x="1" y="1012"/>
                    <a:pt x="48" y="1060"/>
                    <a:pt x="108" y="1060"/>
                  </a:cubicBezTo>
                  <a:cubicBezTo>
                    <a:pt x="156" y="1060"/>
                    <a:pt x="203" y="1012"/>
                    <a:pt x="203" y="965"/>
                  </a:cubicBezTo>
                  <a:lnTo>
                    <a:pt x="20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0" name="Google Shape;11110;p67"/>
            <p:cNvSpPr/>
            <p:nvPr/>
          </p:nvSpPr>
          <p:spPr>
            <a:xfrm>
              <a:off x="-1027507" y="3708252"/>
              <a:ext cx="8750" cy="43139"/>
            </a:xfrm>
            <a:custGeom>
              <a:avLst/>
              <a:gdLst/>
              <a:ahLst/>
              <a:cxnLst/>
              <a:rect l="l" t="t" r="r" b="b"/>
              <a:pathLst>
                <a:path w="215" h="1060" extrusionOk="0">
                  <a:moveTo>
                    <a:pt x="1" y="0"/>
                  </a:moveTo>
                  <a:lnTo>
                    <a:pt x="1" y="965"/>
                  </a:lnTo>
                  <a:cubicBezTo>
                    <a:pt x="1" y="1012"/>
                    <a:pt x="48" y="1060"/>
                    <a:pt x="108" y="1060"/>
                  </a:cubicBezTo>
                  <a:cubicBezTo>
                    <a:pt x="167" y="1060"/>
                    <a:pt x="215" y="1012"/>
                    <a:pt x="215" y="965"/>
                  </a:cubicBezTo>
                  <a:lnTo>
                    <a:pt x="215"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1" name="Google Shape;11111;p67"/>
            <p:cNvSpPr/>
            <p:nvPr/>
          </p:nvSpPr>
          <p:spPr>
            <a:xfrm>
              <a:off x="-1250401" y="3708252"/>
              <a:ext cx="8791" cy="43139"/>
            </a:xfrm>
            <a:custGeom>
              <a:avLst/>
              <a:gdLst/>
              <a:ahLst/>
              <a:cxnLst/>
              <a:rect l="l" t="t" r="r" b="b"/>
              <a:pathLst>
                <a:path w="216" h="1060" extrusionOk="0">
                  <a:moveTo>
                    <a:pt x="1" y="0"/>
                  </a:moveTo>
                  <a:lnTo>
                    <a:pt x="1" y="965"/>
                  </a:lnTo>
                  <a:cubicBezTo>
                    <a:pt x="1" y="1012"/>
                    <a:pt x="48" y="1060"/>
                    <a:pt x="108" y="1060"/>
                  </a:cubicBezTo>
                  <a:cubicBezTo>
                    <a:pt x="167" y="1060"/>
                    <a:pt x="215" y="1012"/>
                    <a:pt x="215" y="965"/>
                  </a:cubicBezTo>
                  <a:lnTo>
                    <a:pt x="215"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2" name="Google Shape;11112;p67"/>
            <p:cNvSpPr/>
            <p:nvPr/>
          </p:nvSpPr>
          <p:spPr>
            <a:xfrm>
              <a:off x="-1472807" y="3708252"/>
              <a:ext cx="8302" cy="43139"/>
            </a:xfrm>
            <a:custGeom>
              <a:avLst/>
              <a:gdLst/>
              <a:ahLst/>
              <a:cxnLst/>
              <a:rect l="l" t="t" r="r" b="b"/>
              <a:pathLst>
                <a:path w="204" h="1060" extrusionOk="0">
                  <a:moveTo>
                    <a:pt x="1" y="0"/>
                  </a:moveTo>
                  <a:lnTo>
                    <a:pt x="1" y="965"/>
                  </a:lnTo>
                  <a:cubicBezTo>
                    <a:pt x="1" y="1012"/>
                    <a:pt x="48" y="1060"/>
                    <a:pt x="108" y="1060"/>
                  </a:cubicBezTo>
                  <a:cubicBezTo>
                    <a:pt x="156" y="1060"/>
                    <a:pt x="203" y="1012"/>
                    <a:pt x="203" y="965"/>
                  </a:cubicBezTo>
                  <a:lnTo>
                    <a:pt x="20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3" name="Google Shape;11113;p67"/>
            <p:cNvSpPr/>
            <p:nvPr/>
          </p:nvSpPr>
          <p:spPr>
            <a:xfrm>
              <a:off x="-1695701" y="3708252"/>
              <a:ext cx="8791" cy="43139"/>
            </a:xfrm>
            <a:custGeom>
              <a:avLst/>
              <a:gdLst/>
              <a:ahLst/>
              <a:cxnLst/>
              <a:rect l="l" t="t" r="r" b="b"/>
              <a:pathLst>
                <a:path w="216" h="1060" extrusionOk="0">
                  <a:moveTo>
                    <a:pt x="1" y="0"/>
                  </a:moveTo>
                  <a:lnTo>
                    <a:pt x="1" y="965"/>
                  </a:lnTo>
                  <a:cubicBezTo>
                    <a:pt x="1" y="1012"/>
                    <a:pt x="49" y="1060"/>
                    <a:pt x="108" y="1060"/>
                  </a:cubicBezTo>
                  <a:cubicBezTo>
                    <a:pt x="168" y="1060"/>
                    <a:pt x="215" y="1012"/>
                    <a:pt x="215" y="965"/>
                  </a:cubicBezTo>
                  <a:lnTo>
                    <a:pt x="215"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4" name="Google Shape;11114;p67"/>
            <p:cNvSpPr/>
            <p:nvPr/>
          </p:nvSpPr>
          <p:spPr>
            <a:xfrm>
              <a:off x="-1918106" y="3708252"/>
              <a:ext cx="8302" cy="43139"/>
            </a:xfrm>
            <a:custGeom>
              <a:avLst/>
              <a:gdLst/>
              <a:ahLst/>
              <a:cxnLst/>
              <a:rect l="l" t="t" r="r" b="b"/>
              <a:pathLst>
                <a:path w="204" h="1060" extrusionOk="0">
                  <a:moveTo>
                    <a:pt x="1" y="0"/>
                  </a:moveTo>
                  <a:lnTo>
                    <a:pt x="1" y="965"/>
                  </a:lnTo>
                  <a:cubicBezTo>
                    <a:pt x="1" y="1012"/>
                    <a:pt x="49" y="1060"/>
                    <a:pt x="108" y="1060"/>
                  </a:cubicBezTo>
                  <a:cubicBezTo>
                    <a:pt x="156" y="1060"/>
                    <a:pt x="203" y="1012"/>
                    <a:pt x="203" y="965"/>
                  </a:cubicBezTo>
                  <a:lnTo>
                    <a:pt x="20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5" name="Google Shape;11115;p67"/>
            <p:cNvSpPr/>
            <p:nvPr/>
          </p:nvSpPr>
          <p:spPr>
            <a:xfrm>
              <a:off x="-2140960" y="3708252"/>
              <a:ext cx="8750" cy="43139"/>
            </a:xfrm>
            <a:custGeom>
              <a:avLst/>
              <a:gdLst/>
              <a:ahLst/>
              <a:cxnLst/>
              <a:rect l="l" t="t" r="r" b="b"/>
              <a:pathLst>
                <a:path w="215" h="1060" extrusionOk="0">
                  <a:moveTo>
                    <a:pt x="0" y="0"/>
                  </a:moveTo>
                  <a:lnTo>
                    <a:pt x="0" y="965"/>
                  </a:lnTo>
                  <a:cubicBezTo>
                    <a:pt x="0" y="1012"/>
                    <a:pt x="48" y="1060"/>
                    <a:pt x="107" y="1060"/>
                  </a:cubicBezTo>
                  <a:cubicBezTo>
                    <a:pt x="167" y="1060"/>
                    <a:pt x="214" y="1012"/>
                    <a:pt x="214" y="965"/>
                  </a:cubicBezTo>
                  <a:lnTo>
                    <a:pt x="21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6" name="Google Shape;11116;p67"/>
            <p:cNvSpPr/>
            <p:nvPr/>
          </p:nvSpPr>
          <p:spPr>
            <a:xfrm>
              <a:off x="-2363365" y="3708252"/>
              <a:ext cx="8262" cy="43139"/>
            </a:xfrm>
            <a:custGeom>
              <a:avLst/>
              <a:gdLst/>
              <a:ahLst/>
              <a:cxnLst/>
              <a:rect l="l" t="t" r="r" b="b"/>
              <a:pathLst>
                <a:path w="203" h="1060" extrusionOk="0">
                  <a:moveTo>
                    <a:pt x="0" y="0"/>
                  </a:moveTo>
                  <a:lnTo>
                    <a:pt x="0" y="965"/>
                  </a:lnTo>
                  <a:cubicBezTo>
                    <a:pt x="0" y="1012"/>
                    <a:pt x="48" y="1060"/>
                    <a:pt x="107" y="1060"/>
                  </a:cubicBezTo>
                  <a:cubicBezTo>
                    <a:pt x="155" y="1060"/>
                    <a:pt x="202" y="1012"/>
                    <a:pt x="202" y="965"/>
                  </a:cubicBezTo>
                  <a:lnTo>
                    <a:pt x="20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7" name="Google Shape;11117;p67"/>
            <p:cNvSpPr/>
            <p:nvPr/>
          </p:nvSpPr>
          <p:spPr>
            <a:xfrm>
              <a:off x="-1064337" y="3708252"/>
              <a:ext cx="8791" cy="43139"/>
            </a:xfrm>
            <a:custGeom>
              <a:avLst/>
              <a:gdLst/>
              <a:ahLst/>
              <a:cxnLst/>
              <a:rect l="l" t="t" r="r" b="b"/>
              <a:pathLst>
                <a:path w="216" h="1060" extrusionOk="0">
                  <a:moveTo>
                    <a:pt x="1" y="0"/>
                  </a:moveTo>
                  <a:lnTo>
                    <a:pt x="1" y="965"/>
                  </a:lnTo>
                  <a:cubicBezTo>
                    <a:pt x="1" y="1012"/>
                    <a:pt x="48" y="1060"/>
                    <a:pt x="108" y="1060"/>
                  </a:cubicBezTo>
                  <a:cubicBezTo>
                    <a:pt x="167" y="1060"/>
                    <a:pt x="215" y="1012"/>
                    <a:pt x="215" y="965"/>
                  </a:cubicBezTo>
                  <a:lnTo>
                    <a:pt x="215"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8" name="Google Shape;11118;p67"/>
            <p:cNvSpPr/>
            <p:nvPr/>
          </p:nvSpPr>
          <p:spPr>
            <a:xfrm>
              <a:off x="-1286743" y="3708252"/>
              <a:ext cx="8302" cy="43139"/>
            </a:xfrm>
            <a:custGeom>
              <a:avLst/>
              <a:gdLst/>
              <a:ahLst/>
              <a:cxnLst/>
              <a:rect l="l" t="t" r="r" b="b"/>
              <a:pathLst>
                <a:path w="204" h="1060" extrusionOk="0">
                  <a:moveTo>
                    <a:pt x="1" y="0"/>
                  </a:moveTo>
                  <a:lnTo>
                    <a:pt x="1" y="965"/>
                  </a:lnTo>
                  <a:cubicBezTo>
                    <a:pt x="1" y="1012"/>
                    <a:pt x="48" y="1060"/>
                    <a:pt x="108" y="1060"/>
                  </a:cubicBezTo>
                  <a:cubicBezTo>
                    <a:pt x="156" y="1060"/>
                    <a:pt x="203" y="1012"/>
                    <a:pt x="203" y="965"/>
                  </a:cubicBezTo>
                  <a:lnTo>
                    <a:pt x="20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9" name="Google Shape;11119;p67"/>
            <p:cNvSpPr/>
            <p:nvPr/>
          </p:nvSpPr>
          <p:spPr>
            <a:xfrm>
              <a:off x="-1509637" y="3708252"/>
              <a:ext cx="8791" cy="43139"/>
            </a:xfrm>
            <a:custGeom>
              <a:avLst/>
              <a:gdLst/>
              <a:ahLst/>
              <a:cxnLst/>
              <a:rect l="l" t="t" r="r" b="b"/>
              <a:pathLst>
                <a:path w="216" h="1060" extrusionOk="0">
                  <a:moveTo>
                    <a:pt x="1" y="0"/>
                  </a:moveTo>
                  <a:lnTo>
                    <a:pt x="1" y="965"/>
                  </a:lnTo>
                  <a:cubicBezTo>
                    <a:pt x="1" y="1012"/>
                    <a:pt x="49" y="1060"/>
                    <a:pt x="108" y="1060"/>
                  </a:cubicBezTo>
                  <a:cubicBezTo>
                    <a:pt x="168" y="1060"/>
                    <a:pt x="215" y="1012"/>
                    <a:pt x="215" y="965"/>
                  </a:cubicBezTo>
                  <a:lnTo>
                    <a:pt x="215"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0" name="Google Shape;11120;p67"/>
            <p:cNvSpPr/>
            <p:nvPr/>
          </p:nvSpPr>
          <p:spPr>
            <a:xfrm>
              <a:off x="-1732043" y="3708252"/>
              <a:ext cx="8302" cy="43139"/>
            </a:xfrm>
            <a:custGeom>
              <a:avLst/>
              <a:gdLst/>
              <a:ahLst/>
              <a:cxnLst/>
              <a:rect l="l" t="t" r="r" b="b"/>
              <a:pathLst>
                <a:path w="204" h="1060" extrusionOk="0">
                  <a:moveTo>
                    <a:pt x="1" y="0"/>
                  </a:moveTo>
                  <a:lnTo>
                    <a:pt x="1" y="965"/>
                  </a:lnTo>
                  <a:cubicBezTo>
                    <a:pt x="1" y="1012"/>
                    <a:pt x="49" y="1060"/>
                    <a:pt x="108" y="1060"/>
                  </a:cubicBezTo>
                  <a:cubicBezTo>
                    <a:pt x="156" y="1060"/>
                    <a:pt x="203" y="1012"/>
                    <a:pt x="203" y="965"/>
                  </a:cubicBezTo>
                  <a:lnTo>
                    <a:pt x="20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1" name="Google Shape;11121;p67"/>
            <p:cNvSpPr/>
            <p:nvPr/>
          </p:nvSpPr>
          <p:spPr>
            <a:xfrm>
              <a:off x="-1954896" y="3708252"/>
              <a:ext cx="8750" cy="43221"/>
            </a:xfrm>
            <a:custGeom>
              <a:avLst/>
              <a:gdLst/>
              <a:ahLst/>
              <a:cxnLst/>
              <a:rect l="l" t="t" r="r" b="b"/>
              <a:pathLst>
                <a:path w="215" h="1062" extrusionOk="0">
                  <a:moveTo>
                    <a:pt x="0" y="0"/>
                  </a:moveTo>
                  <a:lnTo>
                    <a:pt x="0" y="965"/>
                  </a:lnTo>
                  <a:cubicBezTo>
                    <a:pt x="0" y="1018"/>
                    <a:pt x="38" y="1062"/>
                    <a:pt x="89" y="1062"/>
                  </a:cubicBezTo>
                  <a:cubicBezTo>
                    <a:pt x="95" y="1062"/>
                    <a:pt x="101" y="1061"/>
                    <a:pt x="107" y="1060"/>
                  </a:cubicBezTo>
                  <a:cubicBezTo>
                    <a:pt x="167" y="1060"/>
                    <a:pt x="214" y="1012"/>
                    <a:pt x="214" y="965"/>
                  </a:cubicBezTo>
                  <a:lnTo>
                    <a:pt x="21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2" name="Google Shape;11122;p67"/>
            <p:cNvSpPr/>
            <p:nvPr/>
          </p:nvSpPr>
          <p:spPr>
            <a:xfrm>
              <a:off x="-2177302" y="3708252"/>
              <a:ext cx="8750" cy="43139"/>
            </a:xfrm>
            <a:custGeom>
              <a:avLst/>
              <a:gdLst/>
              <a:ahLst/>
              <a:cxnLst/>
              <a:rect l="l" t="t" r="r" b="b"/>
              <a:pathLst>
                <a:path w="215" h="1060" extrusionOk="0">
                  <a:moveTo>
                    <a:pt x="0" y="0"/>
                  </a:moveTo>
                  <a:lnTo>
                    <a:pt x="0" y="965"/>
                  </a:lnTo>
                  <a:cubicBezTo>
                    <a:pt x="0" y="1012"/>
                    <a:pt x="48" y="1060"/>
                    <a:pt x="107" y="1060"/>
                  </a:cubicBezTo>
                  <a:cubicBezTo>
                    <a:pt x="167" y="1060"/>
                    <a:pt x="214" y="1012"/>
                    <a:pt x="214" y="965"/>
                  </a:cubicBezTo>
                  <a:lnTo>
                    <a:pt x="21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3" name="Google Shape;11123;p67"/>
            <p:cNvSpPr/>
            <p:nvPr/>
          </p:nvSpPr>
          <p:spPr>
            <a:xfrm>
              <a:off x="-2400196" y="3708252"/>
              <a:ext cx="8750" cy="43139"/>
            </a:xfrm>
            <a:custGeom>
              <a:avLst/>
              <a:gdLst/>
              <a:ahLst/>
              <a:cxnLst/>
              <a:rect l="l" t="t" r="r" b="b"/>
              <a:pathLst>
                <a:path w="215" h="1060" extrusionOk="0">
                  <a:moveTo>
                    <a:pt x="0" y="0"/>
                  </a:moveTo>
                  <a:lnTo>
                    <a:pt x="0" y="965"/>
                  </a:lnTo>
                  <a:cubicBezTo>
                    <a:pt x="0" y="1012"/>
                    <a:pt x="48" y="1060"/>
                    <a:pt x="107" y="1060"/>
                  </a:cubicBezTo>
                  <a:cubicBezTo>
                    <a:pt x="167" y="1060"/>
                    <a:pt x="215" y="1012"/>
                    <a:pt x="215" y="965"/>
                  </a:cubicBezTo>
                  <a:lnTo>
                    <a:pt x="215"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4" name="Google Shape;11124;p67"/>
            <p:cNvSpPr/>
            <p:nvPr/>
          </p:nvSpPr>
          <p:spPr>
            <a:xfrm>
              <a:off x="-1097749" y="3708252"/>
              <a:ext cx="8262" cy="43139"/>
            </a:xfrm>
            <a:custGeom>
              <a:avLst/>
              <a:gdLst/>
              <a:ahLst/>
              <a:cxnLst/>
              <a:rect l="l" t="t" r="r" b="b"/>
              <a:pathLst>
                <a:path w="203" h="1060" extrusionOk="0">
                  <a:moveTo>
                    <a:pt x="0" y="0"/>
                  </a:moveTo>
                  <a:lnTo>
                    <a:pt x="0" y="965"/>
                  </a:lnTo>
                  <a:cubicBezTo>
                    <a:pt x="0" y="1012"/>
                    <a:pt x="36" y="1060"/>
                    <a:pt x="95" y="1060"/>
                  </a:cubicBezTo>
                  <a:cubicBezTo>
                    <a:pt x="155" y="1060"/>
                    <a:pt x="203" y="1012"/>
                    <a:pt x="203" y="965"/>
                  </a:cubicBezTo>
                  <a:lnTo>
                    <a:pt x="20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5" name="Google Shape;11125;p67"/>
            <p:cNvSpPr/>
            <p:nvPr/>
          </p:nvSpPr>
          <p:spPr>
            <a:xfrm>
              <a:off x="-1320643" y="3708252"/>
              <a:ext cx="8750" cy="43139"/>
            </a:xfrm>
            <a:custGeom>
              <a:avLst/>
              <a:gdLst/>
              <a:ahLst/>
              <a:cxnLst/>
              <a:rect l="l" t="t" r="r" b="b"/>
              <a:pathLst>
                <a:path w="215" h="1060" extrusionOk="0">
                  <a:moveTo>
                    <a:pt x="0" y="0"/>
                  </a:moveTo>
                  <a:lnTo>
                    <a:pt x="0" y="965"/>
                  </a:lnTo>
                  <a:cubicBezTo>
                    <a:pt x="0" y="1012"/>
                    <a:pt x="48" y="1060"/>
                    <a:pt x="107" y="1060"/>
                  </a:cubicBezTo>
                  <a:cubicBezTo>
                    <a:pt x="167" y="1060"/>
                    <a:pt x="215" y="1012"/>
                    <a:pt x="215" y="965"/>
                  </a:cubicBezTo>
                  <a:lnTo>
                    <a:pt x="215"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6" name="Google Shape;11126;p67"/>
            <p:cNvSpPr/>
            <p:nvPr/>
          </p:nvSpPr>
          <p:spPr>
            <a:xfrm>
              <a:off x="-1543049" y="3708252"/>
              <a:ext cx="8262" cy="43139"/>
            </a:xfrm>
            <a:custGeom>
              <a:avLst/>
              <a:gdLst/>
              <a:ahLst/>
              <a:cxnLst/>
              <a:rect l="l" t="t" r="r" b="b"/>
              <a:pathLst>
                <a:path w="203" h="1060" extrusionOk="0">
                  <a:moveTo>
                    <a:pt x="0" y="0"/>
                  </a:moveTo>
                  <a:lnTo>
                    <a:pt x="0" y="965"/>
                  </a:lnTo>
                  <a:cubicBezTo>
                    <a:pt x="0" y="1012"/>
                    <a:pt x="48" y="1060"/>
                    <a:pt x="96" y="1060"/>
                  </a:cubicBezTo>
                  <a:cubicBezTo>
                    <a:pt x="155" y="1060"/>
                    <a:pt x="203" y="1012"/>
                    <a:pt x="203" y="965"/>
                  </a:cubicBezTo>
                  <a:lnTo>
                    <a:pt x="20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7" name="Google Shape;11127;p67"/>
            <p:cNvSpPr/>
            <p:nvPr/>
          </p:nvSpPr>
          <p:spPr>
            <a:xfrm>
              <a:off x="-1765943" y="3708252"/>
              <a:ext cx="8750" cy="43139"/>
            </a:xfrm>
            <a:custGeom>
              <a:avLst/>
              <a:gdLst/>
              <a:ahLst/>
              <a:cxnLst/>
              <a:rect l="l" t="t" r="r" b="b"/>
              <a:pathLst>
                <a:path w="215" h="1060" extrusionOk="0">
                  <a:moveTo>
                    <a:pt x="0" y="0"/>
                  </a:moveTo>
                  <a:lnTo>
                    <a:pt x="0" y="965"/>
                  </a:lnTo>
                  <a:cubicBezTo>
                    <a:pt x="0" y="1012"/>
                    <a:pt x="48" y="1060"/>
                    <a:pt x="108" y="1060"/>
                  </a:cubicBezTo>
                  <a:cubicBezTo>
                    <a:pt x="167" y="1060"/>
                    <a:pt x="215" y="1012"/>
                    <a:pt x="215" y="965"/>
                  </a:cubicBezTo>
                  <a:lnTo>
                    <a:pt x="215"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8" name="Google Shape;11128;p67"/>
            <p:cNvSpPr/>
            <p:nvPr/>
          </p:nvSpPr>
          <p:spPr>
            <a:xfrm>
              <a:off x="-1988837" y="3708252"/>
              <a:ext cx="8750" cy="43139"/>
            </a:xfrm>
            <a:custGeom>
              <a:avLst/>
              <a:gdLst/>
              <a:ahLst/>
              <a:cxnLst/>
              <a:rect l="l" t="t" r="r" b="b"/>
              <a:pathLst>
                <a:path w="215" h="1060" extrusionOk="0">
                  <a:moveTo>
                    <a:pt x="1" y="0"/>
                  </a:moveTo>
                  <a:lnTo>
                    <a:pt x="1" y="965"/>
                  </a:lnTo>
                  <a:cubicBezTo>
                    <a:pt x="1" y="1012"/>
                    <a:pt x="48" y="1060"/>
                    <a:pt x="108" y="1060"/>
                  </a:cubicBezTo>
                  <a:cubicBezTo>
                    <a:pt x="167" y="1060"/>
                    <a:pt x="215" y="1012"/>
                    <a:pt x="215" y="965"/>
                  </a:cubicBezTo>
                  <a:lnTo>
                    <a:pt x="215"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9" name="Google Shape;11129;p67"/>
            <p:cNvSpPr/>
            <p:nvPr/>
          </p:nvSpPr>
          <p:spPr>
            <a:xfrm>
              <a:off x="-2211242" y="3708252"/>
              <a:ext cx="8302" cy="43139"/>
            </a:xfrm>
            <a:custGeom>
              <a:avLst/>
              <a:gdLst/>
              <a:ahLst/>
              <a:cxnLst/>
              <a:rect l="l" t="t" r="r" b="b"/>
              <a:pathLst>
                <a:path w="204" h="1060" extrusionOk="0">
                  <a:moveTo>
                    <a:pt x="1" y="0"/>
                  </a:moveTo>
                  <a:lnTo>
                    <a:pt x="1" y="965"/>
                  </a:lnTo>
                  <a:cubicBezTo>
                    <a:pt x="1" y="1012"/>
                    <a:pt x="48" y="1060"/>
                    <a:pt x="108" y="1060"/>
                  </a:cubicBezTo>
                  <a:cubicBezTo>
                    <a:pt x="155" y="1060"/>
                    <a:pt x="203" y="1012"/>
                    <a:pt x="203" y="965"/>
                  </a:cubicBezTo>
                  <a:lnTo>
                    <a:pt x="20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0" name="Google Shape;11130;p67"/>
            <p:cNvSpPr/>
            <p:nvPr/>
          </p:nvSpPr>
          <p:spPr>
            <a:xfrm>
              <a:off x="-1130225" y="3708252"/>
              <a:ext cx="8750" cy="43139"/>
            </a:xfrm>
            <a:custGeom>
              <a:avLst/>
              <a:gdLst/>
              <a:ahLst/>
              <a:cxnLst/>
              <a:rect l="l" t="t" r="r" b="b"/>
              <a:pathLst>
                <a:path w="215" h="1060" extrusionOk="0">
                  <a:moveTo>
                    <a:pt x="0" y="0"/>
                  </a:moveTo>
                  <a:lnTo>
                    <a:pt x="0" y="965"/>
                  </a:lnTo>
                  <a:cubicBezTo>
                    <a:pt x="0" y="1012"/>
                    <a:pt x="48" y="1060"/>
                    <a:pt x="108" y="1060"/>
                  </a:cubicBezTo>
                  <a:cubicBezTo>
                    <a:pt x="167" y="1060"/>
                    <a:pt x="215" y="1012"/>
                    <a:pt x="215" y="965"/>
                  </a:cubicBezTo>
                  <a:lnTo>
                    <a:pt x="215"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1" name="Google Shape;11131;p67"/>
            <p:cNvSpPr/>
            <p:nvPr/>
          </p:nvSpPr>
          <p:spPr>
            <a:xfrm>
              <a:off x="-849175" y="3708252"/>
              <a:ext cx="8750" cy="43139"/>
            </a:xfrm>
            <a:custGeom>
              <a:avLst/>
              <a:gdLst/>
              <a:ahLst/>
              <a:cxnLst/>
              <a:rect l="l" t="t" r="r" b="b"/>
              <a:pathLst>
                <a:path w="215" h="1060" extrusionOk="0">
                  <a:moveTo>
                    <a:pt x="0" y="0"/>
                  </a:moveTo>
                  <a:lnTo>
                    <a:pt x="0" y="965"/>
                  </a:lnTo>
                  <a:cubicBezTo>
                    <a:pt x="0" y="1012"/>
                    <a:pt x="48" y="1060"/>
                    <a:pt x="107" y="1060"/>
                  </a:cubicBezTo>
                  <a:cubicBezTo>
                    <a:pt x="167" y="1060"/>
                    <a:pt x="214" y="1012"/>
                    <a:pt x="214" y="965"/>
                  </a:cubicBezTo>
                  <a:lnTo>
                    <a:pt x="21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2" name="Google Shape;11132;p67"/>
            <p:cNvSpPr/>
            <p:nvPr/>
          </p:nvSpPr>
          <p:spPr>
            <a:xfrm>
              <a:off x="-883116" y="3708252"/>
              <a:ext cx="8750" cy="43139"/>
            </a:xfrm>
            <a:custGeom>
              <a:avLst/>
              <a:gdLst/>
              <a:ahLst/>
              <a:cxnLst/>
              <a:rect l="l" t="t" r="r" b="b"/>
              <a:pathLst>
                <a:path w="215" h="1060" extrusionOk="0">
                  <a:moveTo>
                    <a:pt x="13" y="0"/>
                  </a:moveTo>
                  <a:lnTo>
                    <a:pt x="13" y="965"/>
                  </a:lnTo>
                  <a:cubicBezTo>
                    <a:pt x="1" y="1012"/>
                    <a:pt x="48" y="1060"/>
                    <a:pt x="108" y="1060"/>
                  </a:cubicBezTo>
                  <a:cubicBezTo>
                    <a:pt x="167" y="1060"/>
                    <a:pt x="215" y="1012"/>
                    <a:pt x="215" y="965"/>
                  </a:cubicBezTo>
                  <a:lnTo>
                    <a:pt x="215"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3" name="Google Shape;11133;p67"/>
            <p:cNvSpPr/>
            <p:nvPr/>
          </p:nvSpPr>
          <p:spPr>
            <a:xfrm>
              <a:off x="-915104" y="3708252"/>
              <a:ext cx="8302" cy="43139"/>
            </a:xfrm>
            <a:custGeom>
              <a:avLst/>
              <a:gdLst/>
              <a:ahLst/>
              <a:cxnLst/>
              <a:rect l="l" t="t" r="r" b="b"/>
              <a:pathLst>
                <a:path w="204" h="1060" extrusionOk="0">
                  <a:moveTo>
                    <a:pt x="1" y="0"/>
                  </a:moveTo>
                  <a:lnTo>
                    <a:pt x="1" y="965"/>
                  </a:lnTo>
                  <a:cubicBezTo>
                    <a:pt x="1" y="1012"/>
                    <a:pt x="48" y="1060"/>
                    <a:pt x="108" y="1060"/>
                  </a:cubicBezTo>
                  <a:cubicBezTo>
                    <a:pt x="156" y="1060"/>
                    <a:pt x="203" y="1012"/>
                    <a:pt x="203" y="965"/>
                  </a:cubicBezTo>
                  <a:lnTo>
                    <a:pt x="20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4" name="Google Shape;11134;p67"/>
            <p:cNvSpPr/>
            <p:nvPr/>
          </p:nvSpPr>
          <p:spPr>
            <a:xfrm>
              <a:off x="-1352630" y="3708252"/>
              <a:ext cx="8262" cy="43139"/>
            </a:xfrm>
            <a:custGeom>
              <a:avLst/>
              <a:gdLst/>
              <a:ahLst/>
              <a:cxnLst/>
              <a:rect l="l" t="t" r="r" b="b"/>
              <a:pathLst>
                <a:path w="203" h="1060" extrusionOk="0">
                  <a:moveTo>
                    <a:pt x="1" y="0"/>
                  </a:moveTo>
                  <a:lnTo>
                    <a:pt x="1" y="965"/>
                  </a:lnTo>
                  <a:cubicBezTo>
                    <a:pt x="1" y="1012"/>
                    <a:pt x="36" y="1060"/>
                    <a:pt x="96" y="1060"/>
                  </a:cubicBezTo>
                  <a:cubicBezTo>
                    <a:pt x="155" y="1060"/>
                    <a:pt x="203" y="1012"/>
                    <a:pt x="203" y="965"/>
                  </a:cubicBezTo>
                  <a:lnTo>
                    <a:pt x="20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5" name="Google Shape;11135;p67"/>
            <p:cNvSpPr/>
            <p:nvPr/>
          </p:nvSpPr>
          <p:spPr>
            <a:xfrm>
              <a:off x="-1575524" y="3708252"/>
              <a:ext cx="8750" cy="43139"/>
            </a:xfrm>
            <a:custGeom>
              <a:avLst/>
              <a:gdLst/>
              <a:ahLst/>
              <a:cxnLst/>
              <a:rect l="l" t="t" r="r" b="b"/>
              <a:pathLst>
                <a:path w="215" h="1060" extrusionOk="0">
                  <a:moveTo>
                    <a:pt x="1" y="0"/>
                  </a:moveTo>
                  <a:lnTo>
                    <a:pt x="1" y="965"/>
                  </a:lnTo>
                  <a:cubicBezTo>
                    <a:pt x="1" y="1012"/>
                    <a:pt x="48" y="1060"/>
                    <a:pt x="108" y="1060"/>
                  </a:cubicBezTo>
                  <a:cubicBezTo>
                    <a:pt x="167" y="1060"/>
                    <a:pt x="215" y="1012"/>
                    <a:pt x="215" y="965"/>
                  </a:cubicBezTo>
                  <a:lnTo>
                    <a:pt x="215"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6" name="Google Shape;11136;p67"/>
            <p:cNvSpPr/>
            <p:nvPr/>
          </p:nvSpPr>
          <p:spPr>
            <a:xfrm>
              <a:off x="-1797930" y="3708252"/>
              <a:ext cx="8302" cy="43139"/>
            </a:xfrm>
            <a:custGeom>
              <a:avLst/>
              <a:gdLst/>
              <a:ahLst/>
              <a:cxnLst/>
              <a:rect l="l" t="t" r="r" b="b"/>
              <a:pathLst>
                <a:path w="204" h="1060" extrusionOk="0">
                  <a:moveTo>
                    <a:pt x="1" y="0"/>
                  </a:moveTo>
                  <a:lnTo>
                    <a:pt x="1" y="965"/>
                  </a:lnTo>
                  <a:cubicBezTo>
                    <a:pt x="1" y="1012"/>
                    <a:pt x="36" y="1060"/>
                    <a:pt x="96" y="1060"/>
                  </a:cubicBezTo>
                  <a:cubicBezTo>
                    <a:pt x="155" y="1060"/>
                    <a:pt x="203" y="1012"/>
                    <a:pt x="203" y="965"/>
                  </a:cubicBezTo>
                  <a:lnTo>
                    <a:pt x="20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7" name="Google Shape;11137;p67"/>
            <p:cNvSpPr/>
            <p:nvPr/>
          </p:nvSpPr>
          <p:spPr>
            <a:xfrm>
              <a:off x="-2020824" y="3708252"/>
              <a:ext cx="8302" cy="43139"/>
            </a:xfrm>
            <a:custGeom>
              <a:avLst/>
              <a:gdLst/>
              <a:ahLst/>
              <a:cxnLst/>
              <a:rect l="l" t="t" r="r" b="b"/>
              <a:pathLst>
                <a:path w="204" h="1060" extrusionOk="0">
                  <a:moveTo>
                    <a:pt x="1" y="0"/>
                  </a:moveTo>
                  <a:lnTo>
                    <a:pt x="1" y="965"/>
                  </a:lnTo>
                  <a:cubicBezTo>
                    <a:pt x="1" y="1012"/>
                    <a:pt x="48" y="1060"/>
                    <a:pt x="108" y="1060"/>
                  </a:cubicBezTo>
                  <a:cubicBezTo>
                    <a:pt x="156" y="1060"/>
                    <a:pt x="203" y="1012"/>
                    <a:pt x="203" y="965"/>
                  </a:cubicBezTo>
                  <a:lnTo>
                    <a:pt x="20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8" name="Google Shape;11138;p67"/>
            <p:cNvSpPr/>
            <p:nvPr/>
          </p:nvSpPr>
          <p:spPr>
            <a:xfrm>
              <a:off x="-2243718" y="3708252"/>
              <a:ext cx="8791" cy="43139"/>
            </a:xfrm>
            <a:custGeom>
              <a:avLst/>
              <a:gdLst/>
              <a:ahLst/>
              <a:cxnLst/>
              <a:rect l="l" t="t" r="r" b="b"/>
              <a:pathLst>
                <a:path w="216" h="1060" extrusionOk="0">
                  <a:moveTo>
                    <a:pt x="1" y="0"/>
                  </a:moveTo>
                  <a:lnTo>
                    <a:pt x="1" y="965"/>
                  </a:lnTo>
                  <a:cubicBezTo>
                    <a:pt x="1" y="1012"/>
                    <a:pt x="49" y="1060"/>
                    <a:pt x="108" y="1060"/>
                  </a:cubicBezTo>
                  <a:cubicBezTo>
                    <a:pt x="168" y="1060"/>
                    <a:pt x="215" y="1012"/>
                    <a:pt x="215" y="965"/>
                  </a:cubicBezTo>
                  <a:lnTo>
                    <a:pt x="215"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9" name="Google Shape;11139;p67"/>
            <p:cNvSpPr/>
            <p:nvPr/>
          </p:nvSpPr>
          <p:spPr>
            <a:xfrm>
              <a:off x="-1832807" y="3925776"/>
              <a:ext cx="116802" cy="58238"/>
            </a:xfrm>
            <a:custGeom>
              <a:avLst/>
              <a:gdLst/>
              <a:ahLst/>
              <a:cxnLst/>
              <a:rect l="l" t="t" r="r" b="b"/>
              <a:pathLst>
                <a:path w="2870" h="1431" extrusionOk="0">
                  <a:moveTo>
                    <a:pt x="1407" y="1"/>
                  </a:moveTo>
                  <a:cubicBezTo>
                    <a:pt x="631" y="1"/>
                    <a:pt x="12" y="295"/>
                    <a:pt x="12" y="680"/>
                  </a:cubicBezTo>
                  <a:cubicBezTo>
                    <a:pt x="0" y="1073"/>
                    <a:pt x="631" y="1406"/>
                    <a:pt x="1417" y="1430"/>
                  </a:cubicBezTo>
                  <a:cubicBezTo>
                    <a:pt x="1432" y="1430"/>
                    <a:pt x="1448" y="1430"/>
                    <a:pt x="1463" y="1430"/>
                  </a:cubicBezTo>
                  <a:cubicBezTo>
                    <a:pt x="2228" y="1430"/>
                    <a:pt x="2846" y="1137"/>
                    <a:pt x="2858" y="751"/>
                  </a:cubicBezTo>
                  <a:cubicBezTo>
                    <a:pt x="2870" y="358"/>
                    <a:pt x="2239" y="25"/>
                    <a:pt x="1453" y="1"/>
                  </a:cubicBezTo>
                  <a:cubicBezTo>
                    <a:pt x="1438" y="1"/>
                    <a:pt x="1422" y="1"/>
                    <a:pt x="140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0" name="Google Shape;11140;p67"/>
            <p:cNvSpPr/>
            <p:nvPr/>
          </p:nvSpPr>
          <p:spPr>
            <a:xfrm>
              <a:off x="-1523189" y="3916090"/>
              <a:ext cx="116313" cy="58238"/>
            </a:xfrm>
            <a:custGeom>
              <a:avLst/>
              <a:gdLst/>
              <a:ahLst/>
              <a:cxnLst/>
              <a:rect l="l" t="t" r="r" b="b"/>
              <a:pathLst>
                <a:path w="2858" h="1431" extrusionOk="0">
                  <a:moveTo>
                    <a:pt x="1396" y="1"/>
                  </a:moveTo>
                  <a:cubicBezTo>
                    <a:pt x="631" y="1"/>
                    <a:pt x="12" y="295"/>
                    <a:pt x="12" y="692"/>
                  </a:cubicBezTo>
                  <a:cubicBezTo>
                    <a:pt x="1" y="1085"/>
                    <a:pt x="632" y="1406"/>
                    <a:pt x="1417" y="1430"/>
                  </a:cubicBezTo>
                  <a:cubicBezTo>
                    <a:pt x="1432" y="1430"/>
                    <a:pt x="1447" y="1430"/>
                    <a:pt x="1461" y="1430"/>
                  </a:cubicBezTo>
                  <a:cubicBezTo>
                    <a:pt x="2227" y="1430"/>
                    <a:pt x="2846" y="1125"/>
                    <a:pt x="2858" y="739"/>
                  </a:cubicBezTo>
                  <a:cubicBezTo>
                    <a:pt x="2858" y="346"/>
                    <a:pt x="2227" y="13"/>
                    <a:pt x="1441" y="1"/>
                  </a:cubicBezTo>
                  <a:cubicBezTo>
                    <a:pt x="1426" y="1"/>
                    <a:pt x="1411" y="1"/>
                    <a:pt x="139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1" name="Google Shape;11141;p67"/>
            <p:cNvSpPr/>
            <p:nvPr/>
          </p:nvSpPr>
          <p:spPr>
            <a:xfrm>
              <a:off x="-1673887" y="3868923"/>
              <a:ext cx="117779" cy="68087"/>
            </a:xfrm>
            <a:custGeom>
              <a:avLst/>
              <a:gdLst/>
              <a:ahLst/>
              <a:cxnLst/>
              <a:rect l="l" t="t" r="r" b="b"/>
              <a:pathLst>
                <a:path w="2894" h="1673" extrusionOk="0">
                  <a:moveTo>
                    <a:pt x="216" y="1"/>
                  </a:moveTo>
                  <a:cubicBezTo>
                    <a:pt x="117" y="1"/>
                    <a:pt x="18" y="66"/>
                    <a:pt x="13" y="196"/>
                  </a:cubicBezTo>
                  <a:cubicBezTo>
                    <a:pt x="1" y="993"/>
                    <a:pt x="632" y="1648"/>
                    <a:pt x="1418" y="1660"/>
                  </a:cubicBezTo>
                  <a:lnTo>
                    <a:pt x="1418" y="1672"/>
                  </a:lnTo>
                  <a:cubicBezTo>
                    <a:pt x="1425" y="1672"/>
                    <a:pt x="1432" y="1672"/>
                    <a:pt x="1440" y="1672"/>
                  </a:cubicBezTo>
                  <a:cubicBezTo>
                    <a:pt x="2227" y="1672"/>
                    <a:pt x="2870" y="1046"/>
                    <a:pt x="2894" y="267"/>
                  </a:cubicBezTo>
                  <a:cubicBezTo>
                    <a:pt x="2894" y="127"/>
                    <a:pt x="2791" y="56"/>
                    <a:pt x="2689" y="56"/>
                  </a:cubicBezTo>
                  <a:cubicBezTo>
                    <a:pt x="2592" y="56"/>
                    <a:pt x="2495" y="121"/>
                    <a:pt x="2489" y="255"/>
                  </a:cubicBezTo>
                  <a:cubicBezTo>
                    <a:pt x="2430" y="783"/>
                    <a:pt x="1979" y="1172"/>
                    <a:pt x="1453" y="1172"/>
                  </a:cubicBezTo>
                  <a:cubicBezTo>
                    <a:pt x="1445" y="1172"/>
                    <a:pt x="1437" y="1172"/>
                    <a:pt x="1429" y="1172"/>
                  </a:cubicBezTo>
                  <a:cubicBezTo>
                    <a:pt x="894" y="1160"/>
                    <a:pt x="453" y="743"/>
                    <a:pt x="417" y="208"/>
                  </a:cubicBezTo>
                  <a:cubicBezTo>
                    <a:pt x="417" y="69"/>
                    <a:pt x="317" y="1"/>
                    <a:pt x="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2" name="Google Shape;11142;p67"/>
            <p:cNvSpPr/>
            <p:nvPr/>
          </p:nvSpPr>
          <p:spPr>
            <a:xfrm>
              <a:off x="-1778559" y="3845848"/>
              <a:ext cx="64506" cy="63529"/>
            </a:xfrm>
            <a:custGeom>
              <a:avLst/>
              <a:gdLst/>
              <a:ahLst/>
              <a:cxnLst/>
              <a:rect l="l" t="t" r="r" b="b"/>
              <a:pathLst>
                <a:path w="1585" h="1561" extrusionOk="0">
                  <a:moveTo>
                    <a:pt x="789" y="0"/>
                  </a:moveTo>
                  <a:cubicBezTo>
                    <a:pt x="370" y="0"/>
                    <a:pt x="25" y="341"/>
                    <a:pt x="13" y="763"/>
                  </a:cubicBezTo>
                  <a:cubicBezTo>
                    <a:pt x="1" y="1191"/>
                    <a:pt x="346" y="1560"/>
                    <a:pt x="775" y="1560"/>
                  </a:cubicBezTo>
                  <a:cubicBezTo>
                    <a:pt x="782" y="1561"/>
                    <a:pt x="790" y="1561"/>
                    <a:pt x="797" y="1561"/>
                  </a:cubicBezTo>
                  <a:cubicBezTo>
                    <a:pt x="1227" y="1561"/>
                    <a:pt x="1573" y="1220"/>
                    <a:pt x="1584" y="798"/>
                  </a:cubicBezTo>
                  <a:cubicBezTo>
                    <a:pt x="1584" y="370"/>
                    <a:pt x="1251" y="13"/>
                    <a:pt x="811" y="1"/>
                  </a:cubicBezTo>
                  <a:cubicBezTo>
                    <a:pt x="803" y="0"/>
                    <a:pt x="796" y="0"/>
                    <a:pt x="7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3" name="Google Shape;11143;p67"/>
            <p:cNvSpPr/>
            <p:nvPr/>
          </p:nvSpPr>
          <p:spPr>
            <a:xfrm>
              <a:off x="-1514968" y="3851179"/>
              <a:ext cx="64506" cy="64017"/>
            </a:xfrm>
            <a:custGeom>
              <a:avLst/>
              <a:gdLst/>
              <a:ahLst/>
              <a:cxnLst/>
              <a:rect l="l" t="t" r="r" b="b"/>
              <a:pathLst>
                <a:path w="1585" h="1573" extrusionOk="0">
                  <a:moveTo>
                    <a:pt x="811" y="1"/>
                  </a:moveTo>
                  <a:cubicBezTo>
                    <a:pt x="370" y="1"/>
                    <a:pt x="13" y="334"/>
                    <a:pt x="1" y="775"/>
                  </a:cubicBezTo>
                  <a:cubicBezTo>
                    <a:pt x="1" y="1203"/>
                    <a:pt x="334" y="1560"/>
                    <a:pt x="775" y="1572"/>
                  </a:cubicBezTo>
                  <a:cubicBezTo>
                    <a:pt x="782" y="1572"/>
                    <a:pt x="789" y="1573"/>
                    <a:pt x="796" y="1573"/>
                  </a:cubicBezTo>
                  <a:cubicBezTo>
                    <a:pt x="1215" y="1573"/>
                    <a:pt x="1561" y="1232"/>
                    <a:pt x="1573" y="810"/>
                  </a:cubicBezTo>
                  <a:cubicBezTo>
                    <a:pt x="1584" y="370"/>
                    <a:pt x="1239" y="13"/>
                    <a:pt x="8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144" name="Google Shape;11144;p67"/>
          <p:cNvSpPr txBox="1">
            <a:spLocks noGrp="1"/>
          </p:cNvSpPr>
          <p:nvPr>
            <p:ph type="title"/>
          </p:nvPr>
        </p:nvSpPr>
        <p:spPr>
          <a:xfrm>
            <a:off x="2136725" y="331200"/>
            <a:ext cx="48705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WEEKLY PLANNER</a:t>
            </a:r>
            <a:endParaRPr/>
          </a:p>
        </p:txBody>
      </p:sp>
      <p:sp>
        <p:nvSpPr>
          <p:cNvPr id="11145" name="Google Shape;11145;p67"/>
          <p:cNvSpPr/>
          <p:nvPr/>
        </p:nvSpPr>
        <p:spPr>
          <a:xfrm>
            <a:off x="8059941" y="812810"/>
            <a:ext cx="184064" cy="184032"/>
          </a:xfrm>
          <a:custGeom>
            <a:avLst/>
            <a:gdLst/>
            <a:ahLst/>
            <a:cxnLst/>
            <a:rect l="l" t="t" r="r" b="b"/>
            <a:pathLst>
              <a:path w="5752" h="5751" extrusionOk="0">
                <a:moveTo>
                  <a:pt x="2870" y="0"/>
                </a:moveTo>
                <a:cubicBezTo>
                  <a:pt x="1287" y="0"/>
                  <a:pt x="1" y="1286"/>
                  <a:pt x="1" y="2870"/>
                </a:cubicBezTo>
                <a:cubicBezTo>
                  <a:pt x="1" y="4465"/>
                  <a:pt x="1287" y="5751"/>
                  <a:pt x="2870" y="5751"/>
                </a:cubicBezTo>
                <a:cubicBezTo>
                  <a:pt x="4466" y="5751"/>
                  <a:pt x="5751" y="4465"/>
                  <a:pt x="5751" y="2870"/>
                </a:cubicBezTo>
                <a:cubicBezTo>
                  <a:pt x="5751" y="1286"/>
                  <a:pt x="4466" y="0"/>
                  <a:pt x="287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6" name="Google Shape;11146;p67"/>
          <p:cNvSpPr/>
          <p:nvPr/>
        </p:nvSpPr>
        <p:spPr>
          <a:xfrm>
            <a:off x="8653157" y="2797034"/>
            <a:ext cx="194336" cy="194720"/>
          </a:xfrm>
          <a:custGeom>
            <a:avLst/>
            <a:gdLst/>
            <a:ahLst/>
            <a:cxnLst/>
            <a:rect l="l" t="t" r="r" b="b"/>
            <a:pathLst>
              <a:path w="6073" h="6085" extrusionOk="0">
                <a:moveTo>
                  <a:pt x="3037" y="1"/>
                </a:moveTo>
                <a:cubicBezTo>
                  <a:pt x="1358" y="1"/>
                  <a:pt x="1" y="1370"/>
                  <a:pt x="1" y="3049"/>
                </a:cubicBezTo>
                <a:cubicBezTo>
                  <a:pt x="1" y="4728"/>
                  <a:pt x="1358" y="6085"/>
                  <a:pt x="3037" y="6085"/>
                </a:cubicBezTo>
                <a:cubicBezTo>
                  <a:pt x="4716" y="6085"/>
                  <a:pt x="6073" y="4728"/>
                  <a:pt x="6073" y="3049"/>
                </a:cubicBezTo>
                <a:cubicBezTo>
                  <a:pt x="6073" y="1370"/>
                  <a:pt x="4716" y="1"/>
                  <a:pt x="303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7" name="Google Shape;11147;p67"/>
          <p:cNvSpPr/>
          <p:nvPr/>
        </p:nvSpPr>
        <p:spPr>
          <a:xfrm>
            <a:off x="6514981" y="4505834"/>
            <a:ext cx="337600" cy="337600"/>
          </a:xfrm>
          <a:custGeom>
            <a:avLst/>
            <a:gdLst/>
            <a:ahLst/>
            <a:cxnLst/>
            <a:rect l="l" t="t" r="r" b="b"/>
            <a:pathLst>
              <a:path w="10550" h="10550" extrusionOk="0">
                <a:moveTo>
                  <a:pt x="5275" y="0"/>
                </a:moveTo>
                <a:cubicBezTo>
                  <a:pt x="2370" y="0"/>
                  <a:pt x="1" y="2358"/>
                  <a:pt x="1" y="5275"/>
                </a:cubicBezTo>
                <a:cubicBezTo>
                  <a:pt x="1" y="8180"/>
                  <a:pt x="2370" y="10549"/>
                  <a:pt x="5275" y="10549"/>
                </a:cubicBezTo>
                <a:cubicBezTo>
                  <a:pt x="8192" y="10549"/>
                  <a:pt x="10550" y="8180"/>
                  <a:pt x="10550" y="5275"/>
                </a:cubicBezTo>
                <a:cubicBezTo>
                  <a:pt x="10550" y="2358"/>
                  <a:pt x="8192" y="0"/>
                  <a:pt x="52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8" name="Google Shape;11148;p67"/>
          <p:cNvSpPr/>
          <p:nvPr/>
        </p:nvSpPr>
        <p:spPr>
          <a:xfrm>
            <a:off x="2263304" y="4679590"/>
            <a:ext cx="163872" cy="163840"/>
          </a:xfrm>
          <a:custGeom>
            <a:avLst/>
            <a:gdLst/>
            <a:ahLst/>
            <a:cxnLst/>
            <a:rect l="l" t="t" r="r" b="b"/>
            <a:pathLst>
              <a:path w="5121" h="5120" extrusionOk="0">
                <a:moveTo>
                  <a:pt x="2560" y="0"/>
                </a:moveTo>
                <a:cubicBezTo>
                  <a:pt x="1144" y="0"/>
                  <a:pt x="1" y="1155"/>
                  <a:pt x="1" y="2560"/>
                </a:cubicBezTo>
                <a:cubicBezTo>
                  <a:pt x="1" y="3977"/>
                  <a:pt x="1144" y="5120"/>
                  <a:pt x="2560" y="5120"/>
                </a:cubicBezTo>
                <a:cubicBezTo>
                  <a:pt x="3977" y="5120"/>
                  <a:pt x="5120" y="3977"/>
                  <a:pt x="5120" y="2560"/>
                </a:cubicBezTo>
                <a:cubicBezTo>
                  <a:pt x="5120" y="1155"/>
                  <a:pt x="3977" y="0"/>
                  <a:pt x="256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9" name="Google Shape;11149;p67"/>
          <p:cNvSpPr/>
          <p:nvPr/>
        </p:nvSpPr>
        <p:spPr>
          <a:xfrm>
            <a:off x="175525" y="2164970"/>
            <a:ext cx="230560" cy="231680"/>
          </a:xfrm>
          <a:custGeom>
            <a:avLst/>
            <a:gdLst/>
            <a:ahLst/>
            <a:cxnLst/>
            <a:rect l="l" t="t" r="r" b="b"/>
            <a:pathLst>
              <a:path w="7205" h="7240" extrusionOk="0">
                <a:moveTo>
                  <a:pt x="2108" y="0"/>
                </a:moveTo>
                <a:lnTo>
                  <a:pt x="2108" y="2560"/>
                </a:lnTo>
                <a:lnTo>
                  <a:pt x="1" y="4001"/>
                </a:lnTo>
                <a:lnTo>
                  <a:pt x="2430" y="4799"/>
                </a:lnTo>
                <a:lnTo>
                  <a:pt x="3156" y="7239"/>
                </a:lnTo>
                <a:lnTo>
                  <a:pt x="4656" y="5180"/>
                </a:lnTo>
                <a:lnTo>
                  <a:pt x="7204" y="5239"/>
                </a:lnTo>
                <a:lnTo>
                  <a:pt x="5704" y="3179"/>
                </a:lnTo>
                <a:lnTo>
                  <a:pt x="6561" y="762"/>
                </a:lnTo>
                <a:lnTo>
                  <a:pt x="4132" y="1560"/>
                </a:lnTo>
                <a:lnTo>
                  <a:pt x="2108"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0" name="Google Shape;11150;p67"/>
          <p:cNvSpPr/>
          <p:nvPr/>
        </p:nvSpPr>
        <p:spPr>
          <a:xfrm>
            <a:off x="-6971" y="4556490"/>
            <a:ext cx="230912" cy="231680"/>
          </a:xfrm>
          <a:custGeom>
            <a:avLst/>
            <a:gdLst/>
            <a:ahLst/>
            <a:cxnLst/>
            <a:rect l="l" t="t" r="r" b="b"/>
            <a:pathLst>
              <a:path w="7216" h="7240" extrusionOk="0">
                <a:moveTo>
                  <a:pt x="2108" y="1"/>
                </a:moveTo>
                <a:lnTo>
                  <a:pt x="2108" y="2561"/>
                </a:lnTo>
                <a:lnTo>
                  <a:pt x="1" y="4001"/>
                </a:lnTo>
                <a:lnTo>
                  <a:pt x="2430" y="4799"/>
                </a:lnTo>
                <a:lnTo>
                  <a:pt x="3156" y="7240"/>
                </a:lnTo>
                <a:lnTo>
                  <a:pt x="4656" y="5180"/>
                </a:lnTo>
                <a:lnTo>
                  <a:pt x="7216" y="5240"/>
                </a:lnTo>
                <a:lnTo>
                  <a:pt x="5716" y="3180"/>
                </a:lnTo>
                <a:lnTo>
                  <a:pt x="6561" y="763"/>
                </a:lnTo>
                <a:lnTo>
                  <a:pt x="4132" y="1561"/>
                </a:lnTo>
                <a:lnTo>
                  <a:pt x="2108"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1" name="Google Shape;11151;p67"/>
          <p:cNvSpPr/>
          <p:nvPr/>
        </p:nvSpPr>
        <p:spPr>
          <a:xfrm>
            <a:off x="145445" y="153290"/>
            <a:ext cx="132224" cy="132608"/>
          </a:xfrm>
          <a:custGeom>
            <a:avLst/>
            <a:gdLst/>
            <a:ahLst/>
            <a:cxnLst/>
            <a:rect l="l" t="t" r="r" b="b"/>
            <a:pathLst>
              <a:path w="4132" h="4144" extrusionOk="0">
                <a:moveTo>
                  <a:pt x="1203" y="1"/>
                </a:moveTo>
                <a:lnTo>
                  <a:pt x="1203" y="1465"/>
                </a:lnTo>
                <a:lnTo>
                  <a:pt x="0" y="2299"/>
                </a:lnTo>
                <a:lnTo>
                  <a:pt x="1393" y="2751"/>
                </a:lnTo>
                <a:lnTo>
                  <a:pt x="1810" y="4144"/>
                </a:lnTo>
                <a:lnTo>
                  <a:pt x="2667" y="2965"/>
                </a:lnTo>
                <a:lnTo>
                  <a:pt x="4132" y="3001"/>
                </a:lnTo>
                <a:lnTo>
                  <a:pt x="4132" y="3001"/>
                </a:lnTo>
                <a:lnTo>
                  <a:pt x="3274" y="1822"/>
                </a:lnTo>
                <a:lnTo>
                  <a:pt x="3763" y="441"/>
                </a:lnTo>
                <a:lnTo>
                  <a:pt x="2370" y="894"/>
                </a:lnTo>
                <a:lnTo>
                  <a:pt x="1203"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2" name="Google Shape;11152;p67"/>
          <p:cNvSpPr/>
          <p:nvPr/>
        </p:nvSpPr>
        <p:spPr>
          <a:xfrm>
            <a:off x="6937157" y="4767178"/>
            <a:ext cx="131840" cy="132640"/>
          </a:xfrm>
          <a:custGeom>
            <a:avLst/>
            <a:gdLst/>
            <a:ahLst/>
            <a:cxnLst/>
            <a:rect l="l" t="t" r="r" b="b"/>
            <a:pathLst>
              <a:path w="4120" h="4145" extrusionOk="0">
                <a:moveTo>
                  <a:pt x="1203" y="1"/>
                </a:moveTo>
                <a:lnTo>
                  <a:pt x="1203" y="1465"/>
                </a:lnTo>
                <a:lnTo>
                  <a:pt x="0" y="2287"/>
                </a:lnTo>
                <a:lnTo>
                  <a:pt x="1381" y="2739"/>
                </a:lnTo>
                <a:lnTo>
                  <a:pt x="1798" y="4144"/>
                </a:lnTo>
                <a:lnTo>
                  <a:pt x="2655" y="2966"/>
                </a:lnTo>
                <a:lnTo>
                  <a:pt x="4120" y="3001"/>
                </a:lnTo>
                <a:lnTo>
                  <a:pt x="3262" y="1823"/>
                </a:lnTo>
                <a:lnTo>
                  <a:pt x="3750" y="442"/>
                </a:lnTo>
                <a:lnTo>
                  <a:pt x="2357" y="894"/>
                </a:lnTo>
                <a:lnTo>
                  <a:pt x="1203"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3" name="Google Shape;11153;p67"/>
          <p:cNvSpPr/>
          <p:nvPr/>
        </p:nvSpPr>
        <p:spPr>
          <a:xfrm>
            <a:off x="501246" y="4181602"/>
            <a:ext cx="132256" cy="132608"/>
          </a:xfrm>
          <a:custGeom>
            <a:avLst/>
            <a:gdLst/>
            <a:ahLst/>
            <a:cxnLst/>
            <a:rect l="l" t="t" r="r" b="b"/>
            <a:pathLst>
              <a:path w="4133" h="4144" extrusionOk="0">
                <a:moveTo>
                  <a:pt x="1203" y="0"/>
                </a:moveTo>
                <a:lnTo>
                  <a:pt x="1203" y="1465"/>
                </a:lnTo>
                <a:lnTo>
                  <a:pt x="1" y="2286"/>
                </a:lnTo>
                <a:lnTo>
                  <a:pt x="1394" y="2739"/>
                </a:lnTo>
                <a:lnTo>
                  <a:pt x="1811" y="4144"/>
                </a:lnTo>
                <a:lnTo>
                  <a:pt x="2668" y="2965"/>
                </a:lnTo>
                <a:lnTo>
                  <a:pt x="4132" y="3001"/>
                </a:lnTo>
                <a:lnTo>
                  <a:pt x="3275" y="1822"/>
                </a:lnTo>
                <a:lnTo>
                  <a:pt x="3763" y="441"/>
                </a:lnTo>
                <a:lnTo>
                  <a:pt x="2370" y="893"/>
                </a:lnTo>
                <a:lnTo>
                  <a:pt x="120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4" name="Google Shape;11154;p67"/>
          <p:cNvSpPr/>
          <p:nvPr/>
        </p:nvSpPr>
        <p:spPr>
          <a:xfrm>
            <a:off x="8492005" y="2299850"/>
            <a:ext cx="194336" cy="195488"/>
          </a:xfrm>
          <a:custGeom>
            <a:avLst/>
            <a:gdLst/>
            <a:ahLst/>
            <a:cxnLst/>
            <a:rect l="l" t="t" r="r" b="b"/>
            <a:pathLst>
              <a:path w="6073" h="6109" extrusionOk="0">
                <a:moveTo>
                  <a:pt x="1774" y="0"/>
                </a:moveTo>
                <a:lnTo>
                  <a:pt x="1774" y="2155"/>
                </a:lnTo>
                <a:lnTo>
                  <a:pt x="0" y="3382"/>
                </a:lnTo>
                <a:lnTo>
                  <a:pt x="2048" y="4048"/>
                </a:lnTo>
                <a:lnTo>
                  <a:pt x="2656" y="6108"/>
                </a:lnTo>
                <a:lnTo>
                  <a:pt x="3918" y="4370"/>
                </a:lnTo>
                <a:lnTo>
                  <a:pt x="6073" y="4417"/>
                </a:lnTo>
                <a:lnTo>
                  <a:pt x="6073" y="4417"/>
                </a:lnTo>
                <a:lnTo>
                  <a:pt x="4811" y="2679"/>
                </a:lnTo>
                <a:lnTo>
                  <a:pt x="5525" y="643"/>
                </a:lnTo>
                <a:lnTo>
                  <a:pt x="3477" y="1310"/>
                </a:lnTo>
                <a:lnTo>
                  <a:pt x="177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5" name="Google Shape;11155;p67"/>
          <p:cNvSpPr/>
          <p:nvPr/>
        </p:nvSpPr>
        <p:spPr>
          <a:xfrm>
            <a:off x="8664743" y="1310915"/>
            <a:ext cx="313600" cy="314752"/>
          </a:xfrm>
          <a:custGeom>
            <a:avLst/>
            <a:gdLst/>
            <a:ahLst/>
            <a:cxnLst/>
            <a:rect l="l" t="t" r="r" b="b"/>
            <a:pathLst>
              <a:path w="9800" h="9836" extrusionOk="0">
                <a:moveTo>
                  <a:pt x="2858" y="1"/>
                </a:moveTo>
                <a:lnTo>
                  <a:pt x="2858" y="3465"/>
                </a:lnTo>
                <a:lnTo>
                  <a:pt x="0" y="5442"/>
                </a:lnTo>
                <a:lnTo>
                  <a:pt x="3298" y="6513"/>
                </a:lnTo>
                <a:lnTo>
                  <a:pt x="4287" y="9835"/>
                </a:lnTo>
                <a:lnTo>
                  <a:pt x="6335" y="7025"/>
                </a:lnTo>
                <a:lnTo>
                  <a:pt x="9799" y="7121"/>
                </a:lnTo>
                <a:lnTo>
                  <a:pt x="9799" y="7121"/>
                </a:lnTo>
                <a:lnTo>
                  <a:pt x="7763" y="4311"/>
                </a:lnTo>
                <a:lnTo>
                  <a:pt x="8918" y="1036"/>
                </a:lnTo>
                <a:lnTo>
                  <a:pt x="8918" y="1036"/>
                </a:lnTo>
                <a:lnTo>
                  <a:pt x="5620" y="2108"/>
                </a:lnTo>
                <a:lnTo>
                  <a:pt x="2858"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6" name="Google Shape;11156;p67"/>
          <p:cNvSpPr/>
          <p:nvPr/>
        </p:nvSpPr>
        <p:spPr>
          <a:xfrm>
            <a:off x="1031269" y="608202"/>
            <a:ext cx="153568" cy="153184"/>
          </a:xfrm>
          <a:custGeom>
            <a:avLst/>
            <a:gdLst/>
            <a:ahLst/>
            <a:cxnLst/>
            <a:rect l="l" t="t" r="r" b="b"/>
            <a:pathLst>
              <a:path w="4799" h="4787" extrusionOk="0">
                <a:moveTo>
                  <a:pt x="2405" y="1"/>
                </a:moveTo>
                <a:cubicBezTo>
                  <a:pt x="1072" y="1"/>
                  <a:pt x="0" y="1072"/>
                  <a:pt x="0" y="2394"/>
                </a:cubicBezTo>
                <a:cubicBezTo>
                  <a:pt x="0" y="3715"/>
                  <a:pt x="1072" y="4787"/>
                  <a:pt x="2405" y="4787"/>
                </a:cubicBezTo>
                <a:cubicBezTo>
                  <a:pt x="3727" y="4787"/>
                  <a:pt x="4798" y="3715"/>
                  <a:pt x="4798" y="2394"/>
                </a:cubicBezTo>
                <a:cubicBezTo>
                  <a:pt x="4798" y="1072"/>
                  <a:pt x="3727" y="1"/>
                  <a:pt x="240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7" name="Google Shape;11157;p67"/>
          <p:cNvSpPr/>
          <p:nvPr/>
        </p:nvSpPr>
        <p:spPr>
          <a:xfrm>
            <a:off x="359941" y="2940298"/>
            <a:ext cx="245408" cy="245792"/>
          </a:xfrm>
          <a:custGeom>
            <a:avLst/>
            <a:gdLst/>
            <a:ahLst/>
            <a:cxnLst/>
            <a:rect l="l" t="t" r="r" b="b"/>
            <a:pathLst>
              <a:path w="7669" h="7681" extrusionOk="0">
                <a:moveTo>
                  <a:pt x="3834" y="1"/>
                </a:moveTo>
                <a:cubicBezTo>
                  <a:pt x="1715" y="1"/>
                  <a:pt x="0" y="1727"/>
                  <a:pt x="0" y="3846"/>
                </a:cubicBezTo>
                <a:cubicBezTo>
                  <a:pt x="0" y="5966"/>
                  <a:pt x="1715" y="7680"/>
                  <a:pt x="3834" y="7680"/>
                </a:cubicBezTo>
                <a:cubicBezTo>
                  <a:pt x="5954" y="7680"/>
                  <a:pt x="7668" y="5966"/>
                  <a:pt x="7668" y="3846"/>
                </a:cubicBezTo>
                <a:cubicBezTo>
                  <a:pt x="7668" y="1727"/>
                  <a:pt x="5954" y="1"/>
                  <a:pt x="38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8" name="Google Shape;11158;p67"/>
          <p:cNvSpPr/>
          <p:nvPr/>
        </p:nvSpPr>
        <p:spPr>
          <a:xfrm>
            <a:off x="633509" y="-5590"/>
            <a:ext cx="214528" cy="214528"/>
          </a:xfrm>
          <a:custGeom>
            <a:avLst/>
            <a:gdLst/>
            <a:ahLst/>
            <a:cxnLst/>
            <a:rect l="l" t="t" r="r" b="b"/>
            <a:pathLst>
              <a:path w="6704" h="6704" extrusionOk="0">
                <a:moveTo>
                  <a:pt x="3346" y="1"/>
                </a:moveTo>
                <a:cubicBezTo>
                  <a:pt x="1500" y="1"/>
                  <a:pt x="0" y="1501"/>
                  <a:pt x="0" y="3346"/>
                </a:cubicBezTo>
                <a:cubicBezTo>
                  <a:pt x="0" y="5204"/>
                  <a:pt x="1500" y="6704"/>
                  <a:pt x="3346" y="6704"/>
                </a:cubicBezTo>
                <a:cubicBezTo>
                  <a:pt x="5203" y="6704"/>
                  <a:pt x="6703" y="5204"/>
                  <a:pt x="6703" y="3346"/>
                </a:cubicBezTo>
                <a:cubicBezTo>
                  <a:pt x="6703" y="1501"/>
                  <a:pt x="5203" y="1"/>
                  <a:pt x="334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9" name="Google Shape;11159;p67"/>
          <p:cNvSpPr/>
          <p:nvPr/>
        </p:nvSpPr>
        <p:spPr>
          <a:xfrm>
            <a:off x="775621" y="792234"/>
            <a:ext cx="81920" cy="81952"/>
          </a:xfrm>
          <a:custGeom>
            <a:avLst/>
            <a:gdLst/>
            <a:ahLst/>
            <a:cxnLst/>
            <a:rect l="l" t="t" r="r" b="b"/>
            <a:pathLst>
              <a:path w="2560" h="2561" extrusionOk="0">
                <a:moveTo>
                  <a:pt x="1274" y="0"/>
                </a:moveTo>
                <a:cubicBezTo>
                  <a:pt x="572" y="0"/>
                  <a:pt x="0" y="572"/>
                  <a:pt x="0" y="1274"/>
                </a:cubicBezTo>
                <a:cubicBezTo>
                  <a:pt x="0" y="1989"/>
                  <a:pt x="572" y="2560"/>
                  <a:pt x="1274" y="2560"/>
                </a:cubicBezTo>
                <a:cubicBezTo>
                  <a:pt x="1988" y="2560"/>
                  <a:pt x="2560" y="1989"/>
                  <a:pt x="2560" y="1274"/>
                </a:cubicBezTo>
                <a:cubicBezTo>
                  <a:pt x="2560" y="572"/>
                  <a:pt x="1988" y="0"/>
                  <a:pt x="127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0" name="Google Shape;11160;p67"/>
          <p:cNvSpPr/>
          <p:nvPr/>
        </p:nvSpPr>
        <p:spPr>
          <a:xfrm>
            <a:off x="8423993" y="4423901"/>
            <a:ext cx="81952" cy="81920"/>
          </a:xfrm>
          <a:custGeom>
            <a:avLst/>
            <a:gdLst/>
            <a:ahLst/>
            <a:cxnLst/>
            <a:rect l="l" t="t" r="r" b="b"/>
            <a:pathLst>
              <a:path w="2561" h="2560" extrusionOk="0">
                <a:moveTo>
                  <a:pt x="1287" y="0"/>
                </a:moveTo>
                <a:cubicBezTo>
                  <a:pt x="572" y="0"/>
                  <a:pt x="1" y="572"/>
                  <a:pt x="1" y="1274"/>
                </a:cubicBezTo>
                <a:cubicBezTo>
                  <a:pt x="1" y="1988"/>
                  <a:pt x="572" y="2560"/>
                  <a:pt x="1287" y="2560"/>
                </a:cubicBezTo>
                <a:cubicBezTo>
                  <a:pt x="1989" y="2560"/>
                  <a:pt x="2561" y="1988"/>
                  <a:pt x="2561" y="1274"/>
                </a:cubicBezTo>
                <a:cubicBezTo>
                  <a:pt x="2561" y="572"/>
                  <a:pt x="1989" y="0"/>
                  <a:pt x="12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1" name="Google Shape;11161;p67"/>
          <p:cNvSpPr/>
          <p:nvPr/>
        </p:nvSpPr>
        <p:spPr>
          <a:xfrm>
            <a:off x="-859" y="1334378"/>
            <a:ext cx="81952" cy="81952"/>
          </a:xfrm>
          <a:custGeom>
            <a:avLst/>
            <a:gdLst/>
            <a:ahLst/>
            <a:cxnLst/>
            <a:rect l="l" t="t" r="r" b="b"/>
            <a:pathLst>
              <a:path w="2561" h="2561" extrusionOk="0">
                <a:moveTo>
                  <a:pt x="1274" y="1"/>
                </a:moveTo>
                <a:cubicBezTo>
                  <a:pt x="572" y="1"/>
                  <a:pt x="0" y="572"/>
                  <a:pt x="0" y="1275"/>
                </a:cubicBezTo>
                <a:cubicBezTo>
                  <a:pt x="0" y="1989"/>
                  <a:pt x="572" y="2561"/>
                  <a:pt x="1274" y="2561"/>
                </a:cubicBezTo>
                <a:cubicBezTo>
                  <a:pt x="1977" y="2561"/>
                  <a:pt x="2560" y="1989"/>
                  <a:pt x="2560" y="1275"/>
                </a:cubicBezTo>
                <a:cubicBezTo>
                  <a:pt x="2560" y="572"/>
                  <a:pt x="1977" y="1"/>
                  <a:pt x="1274" y="1"/>
                </a:cubicBezTo>
                <a:close/>
              </a:path>
            </a:pathLst>
          </a:custGeom>
          <a:solidFill>
            <a:srgbClr val="7269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62" name="Google Shape;11162;p67"/>
          <p:cNvGrpSpPr/>
          <p:nvPr/>
        </p:nvGrpSpPr>
        <p:grpSpPr>
          <a:xfrm>
            <a:off x="884288" y="1095514"/>
            <a:ext cx="7375424" cy="3639712"/>
            <a:chOff x="884197" y="943114"/>
            <a:chExt cx="7375424" cy="3639712"/>
          </a:xfrm>
        </p:grpSpPr>
        <p:sp>
          <p:nvSpPr>
            <p:cNvPr id="11163" name="Google Shape;11163;p67"/>
            <p:cNvSpPr/>
            <p:nvPr/>
          </p:nvSpPr>
          <p:spPr>
            <a:xfrm>
              <a:off x="7752869" y="3441706"/>
              <a:ext cx="163840" cy="163840"/>
            </a:xfrm>
            <a:custGeom>
              <a:avLst/>
              <a:gdLst/>
              <a:ahLst/>
              <a:cxnLst/>
              <a:rect l="l" t="t" r="r" b="b"/>
              <a:pathLst>
                <a:path w="5120" h="5120" extrusionOk="0">
                  <a:moveTo>
                    <a:pt x="2560" y="0"/>
                  </a:moveTo>
                  <a:cubicBezTo>
                    <a:pt x="1143" y="0"/>
                    <a:pt x="0" y="1143"/>
                    <a:pt x="0" y="2560"/>
                  </a:cubicBezTo>
                  <a:cubicBezTo>
                    <a:pt x="0" y="3977"/>
                    <a:pt x="1143" y="5120"/>
                    <a:pt x="2560" y="5120"/>
                  </a:cubicBezTo>
                  <a:cubicBezTo>
                    <a:pt x="3977" y="5120"/>
                    <a:pt x="5120" y="3977"/>
                    <a:pt x="5120" y="2560"/>
                  </a:cubicBezTo>
                  <a:cubicBezTo>
                    <a:pt x="5120" y="1143"/>
                    <a:pt x="3977" y="0"/>
                    <a:pt x="2560" y="0"/>
                  </a:cubicBezTo>
                  <a:close/>
                </a:path>
              </a:pathLst>
            </a:custGeom>
            <a:solidFill>
              <a:srgbClr val="662D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4" name="Google Shape;11164;p67"/>
            <p:cNvSpPr/>
            <p:nvPr/>
          </p:nvSpPr>
          <p:spPr>
            <a:xfrm>
              <a:off x="884197" y="1273802"/>
              <a:ext cx="1319040" cy="1416992"/>
            </a:xfrm>
            <a:custGeom>
              <a:avLst/>
              <a:gdLst/>
              <a:ahLst/>
              <a:cxnLst/>
              <a:rect l="l" t="t" r="r" b="b"/>
              <a:pathLst>
                <a:path w="41220" h="44281" extrusionOk="0">
                  <a:moveTo>
                    <a:pt x="0" y="1"/>
                  </a:moveTo>
                  <a:lnTo>
                    <a:pt x="0" y="43530"/>
                  </a:lnTo>
                  <a:lnTo>
                    <a:pt x="0" y="44280"/>
                  </a:lnTo>
                  <a:lnTo>
                    <a:pt x="41220" y="44149"/>
                  </a:lnTo>
                  <a:lnTo>
                    <a:pt x="0" y="1"/>
                  </a:lnTo>
                  <a:close/>
                </a:path>
              </a:pathLst>
            </a:custGeom>
            <a:solidFill>
              <a:srgbClr val="8A8A8A">
                <a:alpha val="40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5" name="Google Shape;11165;p67"/>
            <p:cNvSpPr/>
            <p:nvPr/>
          </p:nvSpPr>
          <p:spPr>
            <a:xfrm>
              <a:off x="884197" y="1107690"/>
              <a:ext cx="1628800" cy="1579328"/>
            </a:xfrm>
            <a:custGeom>
              <a:avLst/>
              <a:gdLst/>
              <a:ahLst/>
              <a:cxnLst/>
              <a:rect l="l" t="t" r="r" b="b"/>
              <a:pathLst>
                <a:path w="50900" h="49354" extrusionOk="0">
                  <a:moveTo>
                    <a:pt x="0" y="1"/>
                  </a:moveTo>
                  <a:lnTo>
                    <a:pt x="84" y="6787"/>
                  </a:lnTo>
                  <a:lnTo>
                    <a:pt x="2179" y="47161"/>
                  </a:lnTo>
                  <a:cubicBezTo>
                    <a:pt x="12360" y="49150"/>
                    <a:pt x="37172" y="49354"/>
                    <a:pt x="46896" y="49354"/>
                  </a:cubicBezTo>
                  <a:cubicBezTo>
                    <a:pt x="49397" y="49354"/>
                    <a:pt x="50900" y="49340"/>
                    <a:pt x="50900" y="49340"/>
                  </a:cubicBezTo>
                  <a:lnTo>
                    <a:pt x="50900"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6" name="Google Shape;11166;p67"/>
            <p:cNvSpPr/>
            <p:nvPr/>
          </p:nvSpPr>
          <p:spPr>
            <a:xfrm>
              <a:off x="1126885" y="977770"/>
              <a:ext cx="1010080" cy="249984"/>
            </a:xfrm>
            <a:custGeom>
              <a:avLst/>
              <a:gdLst/>
              <a:ahLst/>
              <a:cxnLst/>
              <a:rect l="l" t="t" r="r" b="b"/>
              <a:pathLst>
                <a:path w="31565" h="7812" extrusionOk="0">
                  <a:moveTo>
                    <a:pt x="1" y="1"/>
                  </a:moveTo>
                  <a:lnTo>
                    <a:pt x="1" y="2191"/>
                  </a:lnTo>
                  <a:lnTo>
                    <a:pt x="1" y="7192"/>
                  </a:lnTo>
                  <a:lnTo>
                    <a:pt x="31124" y="7811"/>
                  </a:lnTo>
                  <a:lnTo>
                    <a:pt x="31564"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7" name="Google Shape;11167;p67"/>
            <p:cNvSpPr/>
            <p:nvPr/>
          </p:nvSpPr>
          <p:spPr>
            <a:xfrm>
              <a:off x="2802533" y="1273802"/>
              <a:ext cx="1319040" cy="1416992"/>
            </a:xfrm>
            <a:custGeom>
              <a:avLst/>
              <a:gdLst/>
              <a:ahLst/>
              <a:cxnLst/>
              <a:rect l="l" t="t" r="r" b="b"/>
              <a:pathLst>
                <a:path w="41220" h="44281" extrusionOk="0">
                  <a:moveTo>
                    <a:pt x="0" y="1"/>
                  </a:moveTo>
                  <a:lnTo>
                    <a:pt x="0" y="43530"/>
                  </a:lnTo>
                  <a:lnTo>
                    <a:pt x="0" y="44280"/>
                  </a:lnTo>
                  <a:lnTo>
                    <a:pt x="41220" y="44149"/>
                  </a:lnTo>
                  <a:lnTo>
                    <a:pt x="0" y="1"/>
                  </a:lnTo>
                  <a:close/>
                </a:path>
              </a:pathLst>
            </a:custGeom>
            <a:solidFill>
              <a:srgbClr val="8A8A8A">
                <a:alpha val="40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8" name="Google Shape;11168;p67"/>
            <p:cNvSpPr/>
            <p:nvPr/>
          </p:nvSpPr>
          <p:spPr>
            <a:xfrm>
              <a:off x="2802533" y="1107690"/>
              <a:ext cx="1628800" cy="1579328"/>
            </a:xfrm>
            <a:custGeom>
              <a:avLst/>
              <a:gdLst/>
              <a:ahLst/>
              <a:cxnLst/>
              <a:rect l="l" t="t" r="r" b="b"/>
              <a:pathLst>
                <a:path w="50900" h="49354" extrusionOk="0">
                  <a:moveTo>
                    <a:pt x="0" y="1"/>
                  </a:moveTo>
                  <a:lnTo>
                    <a:pt x="96" y="6787"/>
                  </a:lnTo>
                  <a:lnTo>
                    <a:pt x="2191" y="47161"/>
                  </a:lnTo>
                  <a:cubicBezTo>
                    <a:pt x="12372" y="49150"/>
                    <a:pt x="37176" y="49354"/>
                    <a:pt x="46897" y="49354"/>
                  </a:cubicBezTo>
                  <a:cubicBezTo>
                    <a:pt x="49397" y="49354"/>
                    <a:pt x="50900" y="49340"/>
                    <a:pt x="50900" y="49340"/>
                  </a:cubicBezTo>
                  <a:lnTo>
                    <a:pt x="50900"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9" name="Google Shape;11169;p67"/>
            <p:cNvSpPr/>
            <p:nvPr/>
          </p:nvSpPr>
          <p:spPr>
            <a:xfrm>
              <a:off x="3252101" y="977770"/>
              <a:ext cx="729664" cy="249984"/>
            </a:xfrm>
            <a:custGeom>
              <a:avLst/>
              <a:gdLst/>
              <a:ahLst/>
              <a:cxnLst/>
              <a:rect l="l" t="t" r="r" b="b"/>
              <a:pathLst>
                <a:path w="22802" h="7812" extrusionOk="0">
                  <a:moveTo>
                    <a:pt x="1" y="1"/>
                  </a:moveTo>
                  <a:lnTo>
                    <a:pt x="1" y="2191"/>
                  </a:lnTo>
                  <a:lnTo>
                    <a:pt x="1" y="7192"/>
                  </a:lnTo>
                  <a:lnTo>
                    <a:pt x="22492" y="7811"/>
                  </a:lnTo>
                  <a:lnTo>
                    <a:pt x="22801"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0" name="Google Shape;11170;p67"/>
            <p:cNvSpPr/>
            <p:nvPr/>
          </p:nvSpPr>
          <p:spPr>
            <a:xfrm>
              <a:off x="4721253" y="1273802"/>
              <a:ext cx="1319040" cy="1416992"/>
            </a:xfrm>
            <a:custGeom>
              <a:avLst/>
              <a:gdLst/>
              <a:ahLst/>
              <a:cxnLst/>
              <a:rect l="l" t="t" r="r" b="b"/>
              <a:pathLst>
                <a:path w="41220" h="44281" extrusionOk="0">
                  <a:moveTo>
                    <a:pt x="0" y="1"/>
                  </a:moveTo>
                  <a:lnTo>
                    <a:pt x="0" y="43530"/>
                  </a:lnTo>
                  <a:lnTo>
                    <a:pt x="0" y="44280"/>
                  </a:lnTo>
                  <a:lnTo>
                    <a:pt x="41220" y="44149"/>
                  </a:lnTo>
                  <a:lnTo>
                    <a:pt x="0" y="1"/>
                  </a:lnTo>
                  <a:close/>
                </a:path>
              </a:pathLst>
            </a:custGeom>
            <a:solidFill>
              <a:srgbClr val="8A8A8A">
                <a:alpha val="40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1" name="Google Shape;11171;p67"/>
            <p:cNvSpPr/>
            <p:nvPr/>
          </p:nvSpPr>
          <p:spPr>
            <a:xfrm>
              <a:off x="4721253" y="1107690"/>
              <a:ext cx="1628800" cy="1579328"/>
            </a:xfrm>
            <a:custGeom>
              <a:avLst/>
              <a:gdLst/>
              <a:ahLst/>
              <a:cxnLst/>
              <a:rect l="l" t="t" r="r" b="b"/>
              <a:pathLst>
                <a:path w="50900" h="49354" extrusionOk="0">
                  <a:moveTo>
                    <a:pt x="0" y="1"/>
                  </a:moveTo>
                  <a:lnTo>
                    <a:pt x="84" y="6787"/>
                  </a:lnTo>
                  <a:lnTo>
                    <a:pt x="2179" y="47161"/>
                  </a:lnTo>
                  <a:cubicBezTo>
                    <a:pt x="12370" y="49150"/>
                    <a:pt x="37176" y="49354"/>
                    <a:pt x="46897" y="49354"/>
                  </a:cubicBezTo>
                  <a:cubicBezTo>
                    <a:pt x="49397" y="49354"/>
                    <a:pt x="50899" y="49340"/>
                    <a:pt x="50899" y="49340"/>
                  </a:cubicBezTo>
                  <a:lnTo>
                    <a:pt x="50899"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2" name="Google Shape;11172;p67"/>
            <p:cNvSpPr/>
            <p:nvPr/>
          </p:nvSpPr>
          <p:spPr>
            <a:xfrm>
              <a:off x="5164357" y="957194"/>
              <a:ext cx="732672" cy="271296"/>
            </a:xfrm>
            <a:custGeom>
              <a:avLst/>
              <a:gdLst/>
              <a:ahLst/>
              <a:cxnLst/>
              <a:rect l="l" t="t" r="r" b="b"/>
              <a:pathLst>
                <a:path w="22896" h="8478" extrusionOk="0">
                  <a:moveTo>
                    <a:pt x="22765" y="1"/>
                  </a:moveTo>
                  <a:lnTo>
                    <a:pt x="0" y="1310"/>
                  </a:lnTo>
                  <a:lnTo>
                    <a:pt x="131" y="3489"/>
                  </a:lnTo>
                  <a:lnTo>
                    <a:pt x="405" y="8478"/>
                  </a:lnTo>
                  <a:lnTo>
                    <a:pt x="22896" y="7811"/>
                  </a:lnTo>
                  <a:lnTo>
                    <a:pt x="2276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3" name="Google Shape;11173;p67"/>
            <p:cNvSpPr/>
            <p:nvPr/>
          </p:nvSpPr>
          <p:spPr>
            <a:xfrm>
              <a:off x="884197" y="3165866"/>
              <a:ext cx="1319040" cy="1416960"/>
            </a:xfrm>
            <a:custGeom>
              <a:avLst/>
              <a:gdLst/>
              <a:ahLst/>
              <a:cxnLst/>
              <a:rect l="l" t="t" r="r" b="b"/>
              <a:pathLst>
                <a:path w="41220" h="44280" extrusionOk="0">
                  <a:moveTo>
                    <a:pt x="0" y="0"/>
                  </a:moveTo>
                  <a:lnTo>
                    <a:pt x="0" y="43529"/>
                  </a:lnTo>
                  <a:lnTo>
                    <a:pt x="0" y="44279"/>
                  </a:lnTo>
                  <a:lnTo>
                    <a:pt x="41220" y="44148"/>
                  </a:lnTo>
                  <a:lnTo>
                    <a:pt x="0" y="0"/>
                  </a:lnTo>
                  <a:close/>
                </a:path>
              </a:pathLst>
            </a:custGeom>
            <a:solidFill>
              <a:srgbClr val="8A8A8A">
                <a:alpha val="40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4" name="Google Shape;11174;p67"/>
            <p:cNvSpPr/>
            <p:nvPr/>
          </p:nvSpPr>
          <p:spPr>
            <a:xfrm>
              <a:off x="884197" y="2999754"/>
              <a:ext cx="1628800" cy="1579264"/>
            </a:xfrm>
            <a:custGeom>
              <a:avLst/>
              <a:gdLst/>
              <a:ahLst/>
              <a:cxnLst/>
              <a:rect l="l" t="t" r="r" b="b"/>
              <a:pathLst>
                <a:path w="50900" h="49352" extrusionOk="0">
                  <a:moveTo>
                    <a:pt x="0" y="0"/>
                  </a:moveTo>
                  <a:lnTo>
                    <a:pt x="84" y="6775"/>
                  </a:lnTo>
                  <a:lnTo>
                    <a:pt x="2179" y="47149"/>
                  </a:lnTo>
                  <a:cubicBezTo>
                    <a:pt x="12438" y="49153"/>
                    <a:pt x="37552" y="49352"/>
                    <a:pt x="47116" y="49352"/>
                  </a:cubicBezTo>
                  <a:cubicBezTo>
                    <a:pt x="49485" y="49352"/>
                    <a:pt x="50900" y="49339"/>
                    <a:pt x="50900" y="49339"/>
                  </a:cubicBezTo>
                  <a:lnTo>
                    <a:pt x="50900"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5" name="Google Shape;11175;p67"/>
            <p:cNvSpPr/>
            <p:nvPr/>
          </p:nvSpPr>
          <p:spPr>
            <a:xfrm>
              <a:off x="1333765" y="2869802"/>
              <a:ext cx="729280" cy="249984"/>
            </a:xfrm>
            <a:custGeom>
              <a:avLst/>
              <a:gdLst/>
              <a:ahLst/>
              <a:cxnLst/>
              <a:rect l="l" t="t" r="r" b="b"/>
              <a:pathLst>
                <a:path w="22790" h="7812" extrusionOk="0">
                  <a:moveTo>
                    <a:pt x="310" y="1"/>
                  </a:moveTo>
                  <a:lnTo>
                    <a:pt x="1" y="7811"/>
                  </a:lnTo>
                  <a:lnTo>
                    <a:pt x="22789" y="7811"/>
                  </a:lnTo>
                  <a:lnTo>
                    <a:pt x="22789" y="5621"/>
                  </a:lnTo>
                  <a:lnTo>
                    <a:pt x="22789" y="632"/>
                  </a:lnTo>
                  <a:lnTo>
                    <a:pt x="310"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6" name="Google Shape;11176;p67"/>
            <p:cNvSpPr/>
            <p:nvPr/>
          </p:nvSpPr>
          <p:spPr>
            <a:xfrm>
              <a:off x="2802533" y="3165866"/>
              <a:ext cx="1319040" cy="1416960"/>
            </a:xfrm>
            <a:custGeom>
              <a:avLst/>
              <a:gdLst/>
              <a:ahLst/>
              <a:cxnLst/>
              <a:rect l="l" t="t" r="r" b="b"/>
              <a:pathLst>
                <a:path w="41220" h="44280" extrusionOk="0">
                  <a:moveTo>
                    <a:pt x="0" y="0"/>
                  </a:moveTo>
                  <a:lnTo>
                    <a:pt x="0" y="43529"/>
                  </a:lnTo>
                  <a:lnTo>
                    <a:pt x="0" y="44279"/>
                  </a:lnTo>
                  <a:lnTo>
                    <a:pt x="41220" y="44148"/>
                  </a:lnTo>
                  <a:lnTo>
                    <a:pt x="0" y="0"/>
                  </a:lnTo>
                  <a:close/>
                </a:path>
              </a:pathLst>
            </a:custGeom>
            <a:solidFill>
              <a:srgbClr val="8A8A8A">
                <a:alpha val="40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7" name="Google Shape;11177;p67"/>
            <p:cNvSpPr/>
            <p:nvPr/>
          </p:nvSpPr>
          <p:spPr>
            <a:xfrm>
              <a:off x="2802533" y="2999754"/>
              <a:ext cx="1628800" cy="1579264"/>
            </a:xfrm>
            <a:custGeom>
              <a:avLst/>
              <a:gdLst/>
              <a:ahLst/>
              <a:cxnLst/>
              <a:rect l="l" t="t" r="r" b="b"/>
              <a:pathLst>
                <a:path w="50900" h="49352" extrusionOk="0">
                  <a:moveTo>
                    <a:pt x="0" y="0"/>
                  </a:moveTo>
                  <a:lnTo>
                    <a:pt x="96" y="6775"/>
                  </a:lnTo>
                  <a:lnTo>
                    <a:pt x="2191" y="47149"/>
                  </a:lnTo>
                  <a:cubicBezTo>
                    <a:pt x="12450" y="49153"/>
                    <a:pt x="37556" y="49352"/>
                    <a:pt x="47117" y="49352"/>
                  </a:cubicBezTo>
                  <a:cubicBezTo>
                    <a:pt x="49485" y="49352"/>
                    <a:pt x="50900" y="49339"/>
                    <a:pt x="50900" y="49339"/>
                  </a:cubicBezTo>
                  <a:lnTo>
                    <a:pt x="50900"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8" name="Google Shape;11178;p67"/>
            <p:cNvSpPr/>
            <p:nvPr/>
          </p:nvSpPr>
          <p:spPr>
            <a:xfrm>
              <a:off x="3244101" y="2837066"/>
              <a:ext cx="747552" cy="314336"/>
            </a:xfrm>
            <a:custGeom>
              <a:avLst/>
              <a:gdLst/>
              <a:ahLst/>
              <a:cxnLst/>
              <a:rect l="l" t="t" r="r" b="b"/>
              <a:pathLst>
                <a:path w="23361" h="9823" extrusionOk="0">
                  <a:moveTo>
                    <a:pt x="656" y="0"/>
                  </a:moveTo>
                  <a:lnTo>
                    <a:pt x="465" y="2179"/>
                  </a:lnTo>
                  <a:lnTo>
                    <a:pt x="1" y="7156"/>
                  </a:lnTo>
                  <a:lnTo>
                    <a:pt x="22337" y="9823"/>
                  </a:lnTo>
                  <a:lnTo>
                    <a:pt x="23361" y="2084"/>
                  </a:lnTo>
                  <a:lnTo>
                    <a:pt x="65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9" name="Google Shape;11179;p67"/>
            <p:cNvSpPr/>
            <p:nvPr/>
          </p:nvSpPr>
          <p:spPr>
            <a:xfrm>
              <a:off x="4721253" y="3165866"/>
              <a:ext cx="1319040" cy="1416960"/>
            </a:xfrm>
            <a:custGeom>
              <a:avLst/>
              <a:gdLst/>
              <a:ahLst/>
              <a:cxnLst/>
              <a:rect l="l" t="t" r="r" b="b"/>
              <a:pathLst>
                <a:path w="41220" h="44280" extrusionOk="0">
                  <a:moveTo>
                    <a:pt x="0" y="0"/>
                  </a:moveTo>
                  <a:lnTo>
                    <a:pt x="0" y="43529"/>
                  </a:lnTo>
                  <a:lnTo>
                    <a:pt x="0" y="44279"/>
                  </a:lnTo>
                  <a:lnTo>
                    <a:pt x="41220" y="44148"/>
                  </a:lnTo>
                  <a:lnTo>
                    <a:pt x="0" y="0"/>
                  </a:lnTo>
                  <a:close/>
                </a:path>
              </a:pathLst>
            </a:custGeom>
            <a:solidFill>
              <a:srgbClr val="8A8A8A">
                <a:alpha val="40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0" name="Google Shape;11180;p67"/>
            <p:cNvSpPr/>
            <p:nvPr/>
          </p:nvSpPr>
          <p:spPr>
            <a:xfrm>
              <a:off x="4721253" y="2999754"/>
              <a:ext cx="1628800" cy="1579264"/>
            </a:xfrm>
            <a:custGeom>
              <a:avLst/>
              <a:gdLst/>
              <a:ahLst/>
              <a:cxnLst/>
              <a:rect l="l" t="t" r="r" b="b"/>
              <a:pathLst>
                <a:path w="50900" h="49352" extrusionOk="0">
                  <a:moveTo>
                    <a:pt x="0" y="0"/>
                  </a:moveTo>
                  <a:lnTo>
                    <a:pt x="84" y="6775"/>
                  </a:lnTo>
                  <a:lnTo>
                    <a:pt x="2179" y="47149"/>
                  </a:lnTo>
                  <a:cubicBezTo>
                    <a:pt x="12448" y="49153"/>
                    <a:pt x="37555" y="49352"/>
                    <a:pt x="47117" y="49352"/>
                  </a:cubicBezTo>
                  <a:cubicBezTo>
                    <a:pt x="49485" y="49352"/>
                    <a:pt x="50899" y="49339"/>
                    <a:pt x="50899" y="49339"/>
                  </a:cubicBezTo>
                  <a:lnTo>
                    <a:pt x="50899"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1" name="Google Shape;11181;p67"/>
            <p:cNvSpPr/>
            <p:nvPr/>
          </p:nvSpPr>
          <p:spPr>
            <a:xfrm>
              <a:off x="5170821" y="2869802"/>
              <a:ext cx="729664" cy="249984"/>
            </a:xfrm>
            <a:custGeom>
              <a:avLst/>
              <a:gdLst/>
              <a:ahLst/>
              <a:cxnLst/>
              <a:rect l="l" t="t" r="r" b="b"/>
              <a:pathLst>
                <a:path w="22802" h="7812" extrusionOk="0">
                  <a:moveTo>
                    <a:pt x="310" y="1"/>
                  </a:moveTo>
                  <a:lnTo>
                    <a:pt x="1" y="7811"/>
                  </a:lnTo>
                  <a:lnTo>
                    <a:pt x="22801" y="7811"/>
                  </a:lnTo>
                  <a:lnTo>
                    <a:pt x="22801" y="5621"/>
                  </a:lnTo>
                  <a:lnTo>
                    <a:pt x="22801" y="632"/>
                  </a:lnTo>
                  <a:lnTo>
                    <a:pt x="310"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2" name="Google Shape;11182;p67"/>
            <p:cNvSpPr/>
            <p:nvPr/>
          </p:nvSpPr>
          <p:spPr>
            <a:xfrm>
              <a:off x="6630821" y="1259338"/>
              <a:ext cx="1319424" cy="1417344"/>
            </a:xfrm>
            <a:custGeom>
              <a:avLst/>
              <a:gdLst/>
              <a:ahLst/>
              <a:cxnLst/>
              <a:rect l="l" t="t" r="r" b="b"/>
              <a:pathLst>
                <a:path w="41232" h="44292" extrusionOk="0">
                  <a:moveTo>
                    <a:pt x="0" y="0"/>
                  </a:moveTo>
                  <a:lnTo>
                    <a:pt x="0" y="43530"/>
                  </a:lnTo>
                  <a:lnTo>
                    <a:pt x="0" y="44292"/>
                  </a:lnTo>
                  <a:lnTo>
                    <a:pt x="41232" y="44161"/>
                  </a:lnTo>
                  <a:lnTo>
                    <a:pt x="0" y="0"/>
                  </a:lnTo>
                  <a:close/>
                </a:path>
              </a:pathLst>
            </a:custGeom>
            <a:solidFill>
              <a:srgbClr val="8A8A8A">
                <a:alpha val="40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3" name="Google Shape;11183;p67"/>
            <p:cNvSpPr/>
            <p:nvPr/>
          </p:nvSpPr>
          <p:spPr>
            <a:xfrm>
              <a:off x="6630821" y="1093610"/>
              <a:ext cx="1628800" cy="1579264"/>
            </a:xfrm>
            <a:custGeom>
              <a:avLst/>
              <a:gdLst/>
              <a:ahLst/>
              <a:cxnLst/>
              <a:rect l="l" t="t" r="r" b="b"/>
              <a:pathLst>
                <a:path w="50900" h="49352" extrusionOk="0">
                  <a:moveTo>
                    <a:pt x="0" y="0"/>
                  </a:moveTo>
                  <a:lnTo>
                    <a:pt x="96" y="6775"/>
                  </a:lnTo>
                  <a:lnTo>
                    <a:pt x="2191" y="47149"/>
                  </a:lnTo>
                  <a:cubicBezTo>
                    <a:pt x="12450" y="49153"/>
                    <a:pt x="37556" y="49352"/>
                    <a:pt x="47117" y="49352"/>
                  </a:cubicBezTo>
                  <a:cubicBezTo>
                    <a:pt x="49485" y="49352"/>
                    <a:pt x="50900" y="49340"/>
                    <a:pt x="50900" y="49340"/>
                  </a:cubicBezTo>
                  <a:lnTo>
                    <a:pt x="5090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4" name="Google Shape;11184;p67"/>
            <p:cNvSpPr/>
            <p:nvPr/>
          </p:nvSpPr>
          <p:spPr>
            <a:xfrm>
              <a:off x="7074309" y="943114"/>
              <a:ext cx="732320" cy="270912"/>
            </a:xfrm>
            <a:custGeom>
              <a:avLst/>
              <a:gdLst/>
              <a:ahLst/>
              <a:cxnLst/>
              <a:rect l="l" t="t" r="r" b="b"/>
              <a:pathLst>
                <a:path w="22885" h="8466" extrusionOk="0">
                  <a:moveTo>
                    <a:pt x="22753" y="0"/>
                  </a:moveTo>
                  <a:lnTo>
                    <a:pt x="0" y="1298"/>
                  </a:lnTo>
                  <a:lnTo>
                    <a:pt x="119" y="3477"/>
                  </a:lnTo>
                  <a:lnTo>
                    <a:pt x="405" y="8466"/>
                  </a:lnTo>
                  <a:lnTo>
                    <a:pt x="22884" y="7811"/>
                  </a:lnTo>
                  <a:lnTo>
                    <a:pt x="2275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5" name="Google Shape;11185;p67"/>
            <p:cNvSpPr/>
            <p:nvPr/>
          </p:nvSpPr>
          <p:spPr>
            <a:xfrm>
              <a:off x="6630821" y="3151370"/>
              <a:ext cx="1319424" cy="1416960"/>
            </a:xfrm>
            <a:custGeom>
              <a:avLst/>
              <a:gdLst/>
              <a:ahLst/>
              <a:cxnLst/>
              <a:rect l="l" t="t" r="r" b="b"/>
              <a:pathLst>
                <a:path w="41232" h="44280" extrusionOk="0">
                  <a:moveTo>
                    <a:pt x="0" y="1"/>
                  </a:moveTo>
                  <a:lnTo>
                    <a:pt x="0" y="43530"/>
                  </a:lnTo>
                  <a:lnTo>
                    <a:pt x="0" y="44280"/>
                  </a:lnTo>
                  <a:lnTo>
                    <a:pt x="41232" y="44149"/>
                  </a:lnTo>
                  <a:lnTo>
                    <a:pt x="0" y="1"/>
                  </a:lnTo>
                  <a:close/>
                </a:path>
              </a:pathLst>
            </a:custGeom>
            <a:solidFill>
              <a:srgbClr val="8A8A8A">
                <a:alpha val="40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6" name="Google Shape;11186;p67"/>
            <p:cNvSpPr/>
            <p:nvPr/>
          </p:nvSpPr>
          <p:spPr>
            <a:xfrm>
              <a:off x="6630821" y="2985642"/>
              <a:ext cx="1628800" cy="1578944"/>
            </a:xfrm>
            <a:custGeom>
              <a:avLst/>
              <a:gdLst/>
              <a:ahLst/>
              <a:cxnLst/>
              <a:rect l="l" t="t" r="r" b="b"/>
              <a:pathLst>
                <a:path w="50900" h="49342" extrusionOk="0">
                  <a:moveTo>
                    <a:pt x="0" y="0"/>
                  </a:moveTo>
                  <a:lnTo>
                    <a:pt x="96" y="6775"/>
                  </a:lnTo>
                  <a:lnTo>
                    <a:pt x="2191" y="47149"/>
                  </a:lnTo>
                  <a:cubicBezTo>
                    <a:pt x="12372" y="49138"/>
                    <a:pt x="37176" y="49341"/>
                    <a:pt x="46897" y="49341"/>
                  </a:cubicBezTo>
                  <a:cubicBezTo>
                    <a:pt x="49397" y="49341"/>
                    <a:pt x="50900" y="49328"/>
                    <a:pt x="50900" y="49328"/>
                  </a:cubicBezTo>
                  <a:lnTo>
                    <a:pt x="5090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7" name="Google Shape;11187;p67"/>
            <p:cNvSpPr/>
            <p:nvPr/>
          </p:nvSpPr>
          <p:spPr>
            <a:xfrm>
              <a:off x="7080773" y="2855338"/>
              <a:ext cx="729280" cy="249984"/>
            </a:xfrm>
            <a:custGeom>
              <a:avLst/>
              <a:gdLst/>
              <a:ahLst/>
              <a:cxnLst/>
              <a:rect l="l" t="t" r="r" b="b"/>
              <a:pathLst>
                <a:path w="22790" h="7812" extrusionOk="0">
                  <a:moveTo>
                    <a:pt x="310" y="1"/>
                  </a:moveTo>
                  <a:lnTo>
                    <a:pt x="1" y="7811"/>
                  </a:lnTo>
                  <a:lnTo>
                    <a:pt x="22789" y="7811"/>
                  </a:lnTo>
                  <a:lnTo>
                    <a:pt x="22789" y="5632"/>
                  </a:lnTo>
                  <a:lnTo>
                    <a:pt x="22789" y="632"/>
                  </a:lnTo>
                  <a:lnTo>
                    <a:pt x="31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188" name="Google Shape;11188;p67"/>
          <p:cNvSpPr txBox="1"/>
          <p:nvPr/>
        </p:nvSpPr>
        <p:spPr>
          <a:xfrm>
            <a:off x="1165310" y="2058515"/>
            <a:ext cx="1098000" cy="268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Saturn</a:t>
            </a:r>
            <a:endParaRPr>
              <a:solidFill>
                <a:schemeClr val="dk1"/>
              </a:solidFill>
              <a:latin typeface="Open Sans"/>
              <a:ea typeface="Open Sans"/>
              <a:cs typeface="Open Sans"/>
              <a:sym typeface="Open Sans"/>
            </a:endParaRPr>
          </a:p>
        </p:txBody>
      </p:sp>
      <p:sp>
        <p:nvSpPr>
          <p:cNvPr id="11189" name="Google Shape;11189;p67"/>
          <p:cNvSpPr txBox="1"/>
          <p:nvPr/>
        </p:nvSpPr>
        <p:spPr>
          <a:xfrm>
            <a:off x="1165307" y="1792800"/>
            <a:ext cx="1098000" cy="268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Mars</a:t>
            </a:r>
            <a:endParaRPr>
              <a:solidFill>
                <a:schemeClr val="dk1"/>
              </a:solidFill>
              <a:latin typeface="Open Sans"/>
              <a:ea typeface="Open Sans"/>
              <a:cs typeface="Open Sans"/>
              <a:sym typeface="Open Sans"/>
            </a:endParaRPr>
          </a:p>
        </p:txBody>
      </p:sp>
      <p:sp>
        <p:nvSpPr>
          <p:cNvPr id="11190" name="Google Shape;11190;p67"/>
          <p:cNvSpPr txBox="1"/>
          <p:nvPr/>
        </p:nvSpPr>
        <p:spPr>
          <a:xfrm>
            <a:off x="1165307" y="2324230"/>
            <a:ext cx="1098000" cy="268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Neptune</a:t>
            </a:r>
            <a:endParaRPr>
              <a:solidFill>
                <a:schemeClr val="dk1"/>
              </a:solidFill>
              <a:latin typeface="Open Sans"/>
              <a:ea typeface="Open Sans"/>
              <a:cs typeface="Open Sans"/>
              <a:sym typeface="Open Sans"/>
            </a:endParaRPr>
          </a:p>
        </p:txBody>
      </p:sp>
      <p:sp>
        <p:nvSpPr>
          <p:cNvPr id="11191" name="Google Shape;11191;p67"/>
          <p:cNvSpPr txBox="1"/>
          <p:nvPr/>
        </p:nvSpPr>
        <p:spPr>
          <a:xfrm>
            <a:off x="3081528" y="1792800"/>
            <a:ext cx="1098000" cy="268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Jupiter</a:t>
            </a:r>
            <a:endParaRPr>
              <a:solidFill>
                <a:schemeClr val="dk1"/>
              </a:solidFill>
              <a:latin typeface="Open Sans"/>
              <a:ea typeface="Open Sans"/>
              <a:cs typeface="Open Sans"/>
              <a:sym typeface="Open Sans"/>
            </a:endParaRPr>
          </a:p>
        </p:txBody>
      </p:sp>
      <p:sp>
        <p:nvSpPr>
          <p:cNvPr id="11192" name="Google Shape;11192;p67"/>
          <p:cNvSpPr txBox="1"/>
          <p:nvPr/>
        </p:nvSpPr>
        <p:spPr>
          <a:xfrm>
            <a:off x="3081532" y="2058515"/>
            <a:ext cx="1098000" cy="268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Venus</a:t>
            </a:r>
            <a:endParaRPr>
              <a:solidFill>
                <a:schemeClr val="dk1"/>
              </a:solidFill>
              <a:latin typeface="Open Sans"/>
              <a:ea typeface="Open Sans"/>
              <a:cs typeface="Open Sans"/>
              <a:sym typeface="Open Sans"/>
            </a:endParaRPr>
          </a:p>
        </p:txBody>
      </p:sp>
      <p:sp>
        <p:nvSpPr>
          <p:cNvPr id="11193" name="Google Shape;11193;p67"/>
          <p:cNvSpPr txBox="1"/>
          <p:nvPr/>
        </p:nvSpPr>
        <p:spPr>
          <a:xfrm>
            <a:off x="3081528" y="2324230"/>
            <a:ext cx="1098000" cy="268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Mercury</a:t>
            </a:r>
            <a:endParaRPr>
              <a:solidFill>
                <a:schemeClr val="dk1"/>
              </a:solidFill>
              <a:latin typeface="Open Sans"/>
              <a:ea typeface="Open Sans"/>
              <a:cs typeface="Open Sans"/>
              <a:sym typeface="Open Sans"/>
            </a:endParaRPr>
          </a:p>
        </p:txBody>
      </p:sp>
      <p:sp>
        <p:nvSpPr>
          <p:cNvPr id="11194" name="Google Shape;11194;p67"/>
          <p:cNvSpPr txBox="1"/>
          <p:nvPr/>
        </p:nvSpPr>
        <p:spPr>
          <a:xfrm>
            <a:off x="1165310" y="3950747"/>
            <a:ext cx="1098000" cy="268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Saturn</a:t>
            </a:r>
            <a:endParaRPr>
              <a:solidFill>
                <a:schemeClr val="dk1"/>
              </a:solidFill>
              <a:latin typeface="Open Sans"/>
              <a:ea typeface="Open Sans"/>
              <a:cs typeface="Open Sans"/>
              <a:sym typeface="Open Sans"/>
            </a:endParaRPr>
          </a:p>
        </p:txBody>
      </p:sp>
      <p:sp>
        <p:nvSpPr>
          <p:cNvPr id="11195" name="Google Shape;11195;p67"/>
          <p:cNvSpPr txBox="1"/>
          <p:nvPr/>
        </p:nvSpPr>
        <p:spPr>
          <a:xfrm>
            <a:off x="1165307" y="3685032"/>
            <a:ext cx="1098000" cy="268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Mars</a:t>
            </a:r>
            <a:endParaRPr>
              <a:solidFill>
                <a:schemeClr val="dk1"/>
              </a:solidFill>
              <a:latin typeface="Open Sans"/>
              <a:ea typeface="Open Sans"/>
              <a:cs typeface="Open Sans"/>
              <a:sym typeface="Open Sans"/>
            </a:endParaRPr>
          </a:p>
        </p:txBody>
      </p:sp>
      <p:sp>
        <p:nvSpPr>
          <p:cNvPr id="11196" name="Google Shape;11196;p67"/>
          <p:cNvSpPr txBox="1"/>
          <p:nvPr/>
        </p:nvSpPr>
        <p:spPr>
          <a:xfrm>
            <a:off x="1165307" y="4216462"/>
            <a:ext cx="1098000" cy="268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Neptune</a:t>
            </a:r>
            <a:endParaRPr>
              <a:solidFill>
                <a:schemeClr val="dk1"/>
              </a:solidFill>
              <a:latin typeface="Open Sans"/>
              <a:ea typeface="Open Sans"/>
              <a:cs typeface="Open Sans"/>
              <a:sym typeface="Open Sans"/>
            </a:endParaRPr>
          </a:p>
        </p:txBody>
      </p:sp>
      <p:sp>
        <p:nvSpPr>
          <p:cNvPr id="11197" name="Google Shape;11197;p67"/>
          <p:cNvSpPr txBox="1"/>
          <p:nvPr/>
        </p:nvSpPr>
        <p:spPr>
          <a:xfrm>
            <a:off x="3081528" y="3685032"/>
            <a:ext cx="1098000" cy="268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Jupiter</a:t>
            </a:r>
            <a:endParaRPr>
              <a:solidFill>
                <a:schemeClr val="dk1"/>
              </a:solidFill>
              <a:latin typeface="Open Sans"/>
              <a:ea typeface="Open Sans"/>
              <a:cs typeface="Open Sans"/>
              <a:sym typeface="Open Sans"/>
            </a:endParaRPr>
          </a:p>
        </p:txBody>
      </p:sp>
      <p:sp>
        <p:nvSpPr>
          <p:cNvPr id="11198" name="Google Shape;11198;p67"/>
          <p:cNvSpPr txBox="1"/>
          <p:nvPr/>
        </p:nvSpPr>
        <p:spPr>
          <a:xfrm>
            <a:off x="3081532" y="3950747"/>
            <a:ext cx="1098000" cy="268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Venus</a:t>
            </a:r>
            <a:endParaRPr>
              <a:solidFill>
                <a:schemeClr val="dk1"/>
              </a:solidFill>
              <a:latin typeface="Open Sans"/>
              <a:ea typeface="Open Sans"/>
              <a:cs typeface="Open Sans"/>
              <a:sym typeface="Open Sans"/>
            </a:endParaRPr>
          </a:p>
        </p:txBody>
      </p:sp>
      <p:sp>
        <p:nvSpPr>
          <p:cNvPr id="11199" name="Google Shape;11199;p67"/>
          <p:cNvSpPr txBox="1"/>
          <p:nvPr/>
        </p:nvSpPr>
        <p:spPr>
          <a:xfrm>
            <a:off x="3081528" y="4216462"/>
            <a:ext cx="1098000" cy="268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Mercury</a:t>
            </a:r>
            <a:endParaRPr>
              <a:solidFill>
                <a:schemeClr val="dk1"/>
              </a:solidFill>
              <a:latin typeface="Open Sans"/>
              <a:ea typeface="Open Sans"/>
              <a:cs typeface="Open Sans"/>
              <a:sym typeface="Open Sans"/>
            </a:endParaRPr>
          </a:p>
        </p:txBody>
      </p:sp>
      <p:sp>
        <p:nvSpPr>
          <p:cNvPr id="11200" name="Google Shape;11200;p67"/>
          <p:cNvSpPr txBox="1"/>
          <p:nvPr/>
        </p:nvSpPr>
        <p:spPr>
          <a:xfrm>
            <a:off x="4997760" y="2058515"/>
            <a:ext cx="1098000" cy="268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Saturn</a:t>
            </a:r>
            <a:endParaRPr>
              <a:solidFill>
                <a:schemeClr val="dk1"/>
              </a:solidFill>
              <a:latin typeface="Open Sans"/>
              <a:ea typeface="Open Sans"/>
              <a:cs typeface="Open Sans"/>
              <a:sym typeface="Open Sans"/>
            </a:endParaRPr>
          </a:p>
        </p:txBody>
      </p:sp>
      <p:sp>
        <p:nvSpPr>
          <p:cNvPr id="11201" name="Google Shape;11201;p67"/>
          <p:cNvSpPr txBox="1"/>
          <p:nvPr/>
        </p:nvSpPr>
        <p:spPr>
          <a:xfrm>
            <a:off x="4997757" y="1792800"/>
            <a:ext cx="1098000" cy="268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Mars</a:t>
            </a:r>
            <a:endParaRPr>
              <a:solidFill>
                <a:schemeClr val="dk1"/>
              </a:solidFill>
              <a:latin typeface="Open Sans"/>
              <a:ea typeface="Open Sans"/>
              <a:cs typeface="Open Sans"/>
              <a:sym typeface="Open Sans"/>
            </a:endParaRPr>
          </a:p>
        </p:txBody>
      </p:sp>
      <p:sp>
        <p:nvSpPr>
          <p:cNvPr id="11202" name="Google Shape;11202;p67"/>
          <p:cNvSpPr txBox="1"/>
          <p:nvPr/>
        </p:nvSpPr>
        <p:spPr>
          <a:xfrm>
            <a:off x="4997757" y="2324230"/>
            <a:ext cx="1098000" cy="268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Neptune</a:t>
            </a:r>
            <a:endParaRPr>
              <a:solidFill>
                <a:schemeClr val="dk1"/>
              </a:solidFill>
              <a:latin typeface="Open Sans"/>
              <a:ea typeface="Open Sans"/>
              <a:cs typeface="Open Sans"/>
              <a:sym typeface="Open Sans"/>
            </a:endParaRPr>
          </a:p>
        </p:txBody>
      </p:sp>
      <p:sp>
        <p:nvSpPr>
          <p:cNvPr id="11203" name="Google Shape;11203;p67"/>
          <p:cNvSpPr txBox="1"/>
          <p:nvPr/>
        </p:nvSpPr>
        <p:spPr>
          <a:xfrm>
            <a:off x="4997753" y="3685032"/>
            <a:ext cx="1098000" cy="268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Neptune</a:t>
            </a:r>
            <a:endParaRPr>
              <a:solidFill>
                <a:schemeClr val="dk1"/>
              </a:solidFill>
              <a:latin typeface="Open Sans"/>
              <a:ea typeface="Open Sans"/>
              <a:cs typeface="Open Sans"/>
              <a:sym typeface="Open Sans"/>
            </a:endParaRPr>
          </a:p>
        </p:txBody>
      </p:sp>
      <p:sp>
        <p:nvSpPr>
          <p:cNvPr id="11204" name="Google Shape;11204;p67"/>
          <p:cNvSpPr txBox="1"/>
          <p:nvPr/>
        </p:nvSpPr>
        <p:spPr>
          <a:xfrm>
            <a:off x="4997757" y="3950747"/>
            <a:ext cx="1098000" cy="268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Mars</a:t>
            </a:r>
            <a:endParaRPr>
              <a:solidFill>
                <a:schemeClr val="dk1"/>
              </a:solidFill>
              <a:latin typeface="Open Sans"/>
              <a:ea typeface="Open Sans"/>
              <a:cs typeface="Open Sans"/>
              <a:sym typeface="Open Sans"/>
            </a:endParaRPr>
          </a:p>
        </p:txBody>
      </p:sp>
      <p:sp>
        <p:nvSpPr>
          <p:cNvPr id="11205" name="Google Shape;11205;p67"/>
          <p:cNvSpPr txBox="1"/>
          <p:nvPr/>
        </p:nvSpPr>
        <p:spPr>
          <a:xfrm>
            <a:off x="4997753" y="4216462"/>
            <a:ext cx="1098000" cy="268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Saturn</a:t>
            </a:r>
            <a:endParaRPr>
              <a:solidFill>
                <a:schemeClr val="dk1"/>
              </a:solidFill>
              <a:latin typeface="Open Sans"/>
              <a:ea typeface="Open Sans"/>
              <a:cs typeface="Open Sans"/>
              <a:sym typeface="Open Sans"/>
            </a:endParaRPr>
          </a:p>
        </p:txBody>
      </p:sp>
      <p:sp>
        <p:nvSpPr>
          <p:cNvPr id="11206" name="Google Shape;11206;p67"/>
          <p:cNvSpPr txBox="1"/>
          <p:nvPr/>
        </p:nvSpPr>
        <p:spPr>
          <a:xfrm>
            <a:off x="6928521" y="2058515"/>
            <a:ext cx="1098000" cy="268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Mercury</a:t>
            </a:r>
            <a:endParaRPr>
              <a:solidFill>
                <a:schemeClr val="dk1"/>
              </a:solidFill>
              <a:latin typeface="Open Sans"/>
              <a:ea typeface="Open Sans"/>
              <a:cs typeface="Open Sans"/>
              <a:sym typeface="Open Sans"/>
            </a:endParaRPr>
          </a:p>
        </p:txBody>
      </p:sp>
      <p:sp>
        <p:nvSpPr>
          <p:cNvPr id="11207" name="Google Shape;11207;p67"/>
          <p:cNvSpPr txBox="1"/>
          <p:nvPr/>
        </p:nvSpPr>
        <p:spPr>
          <a:xfrm>
            <a:off x="6928518" y="1792800"/>
            <a:ext cx="1098000" cy="268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Venus</a:t>
            </a:r>
            <a:endParaRPr>
              <a:solidFill>
                <a:schemeClr val="dk1"/>
              </a:solidFill>
              <a:latin typeface="Open Sans"/>
              <a:ea typeface="Open Sans"/>
              <a:cs typeface="Open Sans"/>
              <a:sym typeface="Open Sans"/>
            </a:endParaRPr>
          </a:p>
        </p:txBody>
      </p:sp>
      <p:sp>
        <p:nvSpPr>
          <p:cNvPr id="11208" name="Google Shape;11208;p67"/>
          <p:cNvSpPr txBox="1"/>
          <p:nvPr/>
        </p:nvSpPr>
        <p:spPr>
          <a:xfrm>
            <a:off x="6928518" y="2324230"/>
            <a:ext cx="1098000" cy="268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Jupiter</a:t>
            </a:r>
            <a:endParaRPr>
              <a:solidFill>
                <a:schemeClr val="dk1"/>
              </a:solidFill>
              <a:latin typeface="Open Sans"/>
              <a:ea typeface="Open Sans"/>
              <a:cs typeface="Open Sans"/>
              <a:sym typeface="Open Sans"/>
            </a:endParaRPr>
          </a:p>
        </p:txBody>
      </p:sp>
      <p:sp>
        <p:nvSpPr>
          <p:cNvPr id="11209" name="Google Shape;11209;p67"/>
          <p:cNvSpPr txBox="1"/>
          <p:nvPr/>
        </p:nvSpPr>
        <p:spPr>
          <a:xfrm>
            <a:off x="6912864" y="3685032"/>
            <a:ext cx="1098000" cy="268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Jupiter</a:t>
            </a:r>
            <a:endParaRPr>
              <a:solidFill>
                <a:schemeClr val="dk1"/>
              </a:solidFill>
              <a:latin typeface="Open Sans"/>
              <a:ea typeface="Open Sans"/>
              <a:cs typeface="Open Sans"/>
              <a:sym typeface="Open Sans"/>
            </a:endParaRPr>
          </a:p>
        </p:txBody>
      </p:sp>
      <p:sp>
        <p:nvSpPr>
          <p:cNvPr id="11210" name="Google Shape;11210;p67"/>
          <p:cNvSpPr txBox="1"/>
          <p:nvPr/>
        </p:nvSpPr>
        <p:spPr>
          <a:xfrm>
            <a:off x="6912868" y="3950747"/>
            <a:ext cx="1098000" cy="268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Venus</a:t>
            </a:r>
            <a:endParaRPr>
              <a:solidFill>
                <a:schemeClr val="dk1"/>
              </a:solidFill>
              <a:latin typeface="Open Sans"/>
              <a:ea typeface="Open Sans"/>
              <a:cs typeface="Open Sans"/>
              <a:sym typeface="Open Sans"/>
            </a:endParaRPr>
          </a:p>
        </p:txBody>
      </p:sp>
      <p:sp>
        <p:nvSpPr>
          <p:cNvPr id="11211" name="Google Shape;11211;p67"/>
          <p:cNvSpPr txBox="1"/>
          <p:nvPr/>
        </p:nvSpPr>
        <p:spPr>
          <a:xfrm>
            <a:off x="6912864" y="4216462"/>
            <a:ext cx="1098000" cy="268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Mercury</a:t>
            </a:r>
            <a:endParaRPr>
              <a:solidFill>
                <a:schemeClr val="dk1"/>
              </a:solidFill>
              <a:latin typeface="Open Sans"/>
              <a:ea typeface="Open Sans"/>
              <a:cs typeface="Open Sans"/>
              <a:sym typeface="Open Sans"/>
            </a:endParaRPr>
          </a:p>
        </p:txBody>
      </p:sp>
      <p:sp>
        <p:nvSpPr>
          <p:cNvPr id="11212" name="Google Shape;11212;p67"/>
          <p:cNvSpPr txBox="1"/>
          <p:nvPr/>
        </p:nvSpPr>
        <p:spPr>
          <a:xfrm>
            <a:off x="999850" y="1391438"/>
            <a:ext cx="1428900" cy="3693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sz="2200">
                <a:solidFill>
                  <a:schemeClr val="dk1"/>
                </a:solidFill>
                <a:latin typeface="Gochi Hand"/>
                <a:ea typeface="Gochi Hand"/>
                <a:cs typeface="Gochi Hand"/>
                <a:sym typeface="Gochi Hand"/>
              </a:rPr>
              <a:t>Monday</a:t>
            </a:r>
            <a:endParaRPr sz="2200">
              <a:solidFill>
                <a:schemeClr val="dk1"/>
              </a:solidFill>
              <a:latin typeface="Open Sans"/>
              <a:ea typeface="Open Sans"/>
              <a:cs typeface="Open Sans"/>
              <a:sym typeface="Open Sans"/>
            </a:endParaRPr>
          </a:p>
        </p:txBody>
      </p:sp>
      <p:sp>
        <p:nvSpPr>
          <p:cNvPr id="11213" name="Google Shape;11213;p67"/>
          <p:cNvSpPr txBox="1"/>
          <p:nvPr/>
        </p:nvSpPr>
        <p:spPr>
          <a:xfrm>
            <a:off x="2916087" y="1391438"/>
            <a:ext cx="1428900" cy="3693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sz="2200">
                <a:solidFill>
                  <a:schemeClr val="dk1"/>
                </a:solidFill>
                <a:latin typeface="Gochi Hand"/>
                <a:ea typeface="Gochi Hand"/>
                <a:cs typeface="Gochi Hand"/>
                <a:sym typeface="Gochi Hand"/>
              </a:rPr>
              <a:t>Tuesday</a:t>
            </a:r>
            <a:endParaRPr sz="2200">
              <a:solidFill>
                <a:schemeClr val="dk1"/>
              </a:solidFill>
              <a:latin typeface="Open Sans"/>
              <a:ea typeface="Open Sans"/>
              <a:cs typeface="Open Sans"/>
              <a:sym typeface="Open Sans"/>
            </a:endParaRPr>
          </a:p>
        </p:txBody>
      </p:sp>
      <p:sp>
        <p:nvSpPr>
          <p:cNvPr id="11214" name="Google Shape;11214;p67"/>
          <p:cNvSpPr txBox="1"/>
          <p:nvPr/>
        </p:nvSpPr>
        <p:spPr>
          <a:xfrm>
            <a:off x="4832299" y="1391438"/>
            <a:ext cx="1428900" cy="3693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sz="2200">
                <a:solidFill>
                  <a:schemeClr val="dk1"/>
                </a:solidFill>
                <a:latin typeface="Gochi Hand"/>
                <a:ea typeface="Gochi Hand"/>
                <a:cs typeface="Gochi Hand"/>
                <a:sym typeface="Gochi Hand"/>
              </a:rPr>
              <a:t>Wednesday</a:t>
            </a:r>
            <a:endParaRPr sz="2200">
              <a:solidFill>
                <a:schemeClr val="dk1"/>
              </a:solidFill>
              <a:latin typeface="Open Sans"/>
              <a:ea typeface="Open Sans"/>
              <a:cs typeface="Open Sans"/>
              <a:sym typeface="Open Sans"/>
            </a:endParaRPr>
          </a:p>
        </p:txBody>
      </p:sp>
      <p:sp>
        <p:nvSpPr>
          <p:cNvPr id="11215" name="Google Shape;11215;p67"/>
          <p:cNvSpPr txBox="1"/>
          <p:nvPr/>
        </p:nvSpPr>
        <p:spPr>
          <a:xfrm>
            <a:off x="999850" y="3296438"/>
            <a:ext cx="1428900" cy="3693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sz="2200">
                <a:solidFill>
                  <a:schemeClr val="dk1"/>
                </a:solidFill>
                <a:latin typeface="Gochi Hand"/>
                <a:ea typeface="Gochi Hand"/>
                <a:cs typeface="Gochi Hand"/>
                <a:sym typeface="Gochi Hand"/>
              </a:rPr>
              <a:t>Thursday</a:t>
            </a:r>
            <a:endParaRPr sz="2200">
              <a:solidFill>
                <a:schemeClr val="dk1"/>
              </a:solidFill>
              <a:latin typeface="Open Sans"/>
              <a:ea typeface="Open Sans"/>
              <a:cs typeface="Open Sans"/>
              <a:sym typeface="Open Sans"/>
            </a:endParaRPr>
          </a:p>
        </p:txBody>
      </p:sp>
      <p:sp>
        <p:nvSpPr>
          <p:cNvPr id="11216" name="Google Shape;11216;p67"/>
          <p:cNvSpPr txBox="1"/>
          <p:nvPr/>
        </p:nvSpPr>
        <p:spPr>
          <a:xfrm>
            <a:off x="2916087" y="3296438"/>
            <a:ext cx="1428900" cy="3693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sz="2200">
                <a:solidFill>
                  <a:schemeClr val="dk1"/>
                </a:solidFill>
                <a:latin typeface="Gochi Hand"/>
                <a:ea typeface="Gochi Hand"/>
                <a:cs typeface="Gochi Hand"/>
                <a:sym typeface="Gochi Hand"/>
              </a:rPr>
              <a:t>Friday</a:t>
            </a:r>
            <a:endParaRPr sz="2200">
              <a:solidFill>
                <a:schemeClr val="dk1"/>
              </a:solidFill>
              <a:latin typeface="Open Sans"/>
              <a:ea typeface="Open Sans"/>
              <a:cs typeface="Open Sans"/>
              <a:sym typeface="Open Sans"/>
            </a:endParaRPr>
          </a:p>
        </p:txBody>
      </p:sp>
      <p:sp>
        <p:nvSpPr>
          <p:cNvPr id="11217" name="Google Shape;11217;p67"/>
          <p:cNvSpPr txBox="1"/>
          <p:nvPr/>
        </p:nvSpPr>
        <p:spPr>
          <a:xfrm>
            <a:off x="4832299" y="3296438"/>
            <a:ext cx="1428900" cy="3693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sz="2200">
                <a:solidFill>
                  <a:schemeClr val="dk1"/>
                </a:solidFill>
                <a:latin typeface="Gochi Hand"/>
                <a:ea typeface="Gochi Hand"/>
                <a:cs typeface="Gochi Hand"/>
                <a:sym typeface="Gochi Hand"/>
              </a:rPr>
              <a:t>Saturday</a:t>
            </a:r>
            <a:endParaRPr sz="2200">
              <a:solidFill>
                <a:schemeClr val="dk1"/>
              </a:solidFill>
              <a:latin typeface="Open Sans"/>
              <a:ea typeface="Open Sans"/>
              <a:cs typeface="Open Sans"/>
              <a:sym typeface="Open Sans"/>
            </a:endParaRPr>
          </a:p>
        </p:txBody>
      </p:sp>
      <p:sp>
        <p:nvSpPr>
          <p:cNvPr id="11218" name="Google Shape;11218;p67"/>
          <p:cNvSpPr txBox="1"/>
          <p:nvPr/>
        </p:nvSpPr>
        <p:spPr>
          <a:xfrm>
            <a:off x="6748524" y="1391438"/>
            <a:ext cx="1428900" cy="3693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sz="2200">
                <a:solidFill>
                  <a:schemeClr val="dk1"/>
                </a:solidFill>
                <a:latin typeface="Gochi Hand"/>
                <a:ea typeface="Gochi Hand"/>
                <a:cs typeface="Gochi Hand"/>
                <a:sym typeface="Gochi Hand"/>
              </a:rPr>
              <a:t>Notes</a:t>
            </a:r>
            <a:endParaRPr sz="2200">
              <a:solidFill>
                <a:schemeClr val="dk1"/>
              </a:solidFill>
              <a:latin typeface="Open Sans"/>
              <a:ea typeface="Open Sans"/>
              <a:cs typeface="Open Sans"/>
              <a:sym typeface="Open Sans"/>
            </a:endParaRPr>
          </a:p>
        </p:txBody>
      </p:sp>
      <p:sp>
        <p:nvSpPr>
          <p:cNvPr id="11219" name="Google Shape;11219;p67"/>
          <p:cNvSpPr txBox="1"/>
          <p:nvPr/>
        </p:nvSpPr>
        <p:spPr>
          <a:xfrm>
            <a:off x="6748524" y="3296438"/>
            <a:ext cx="1428900" cy="3693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sz="2200">
                <a:solidFill>
                  <a:schemeClr val="dk1"/>
                </a:solidFill>
                <a:latin typeface="Gochi Hand"/>
                <a:ea typeface="Gochi Hand"/>
                <a:cs typeface="Gochi Hand"/>
                <a:sym typeface="Gochi Hand"/>
              </a:rPr>
              <a:t>To do</a:t>
            </a:r>
            <a:endParaRPr sz="2200">
              <a:solidFill>
                <a:schemeClr val="dk1"/>
              </a:solidFill>
              <a:latin typeface="Open Sans"/>
              <a:ea typeface="Open Sans"/>
              <a:cs typeface="Open Sans"/>
              <a:sym typeface="Open Sans"/>
            </a:endParaRPr>
          </a:p>
        </p:txBody>
      </p:sp>
      <p:grpSp>
        <p:nvGrpSpPr>
          <p:cNvPr id="11220" name="Google Shape;11220;p67"/>
          <p:cNvGrpSpPr/>
          <p:nvPr/>
        </p:nvGrpSpPr>
        <p:grpSpPr>
          <a:xfrm rot="-2296771">
            <a:off x="-227482" y="2545719"/>
            <a:ext cx="1120338" cy="209713"/>
            <a:chOff x="-2766056" y="2152861"/>
            <a:chExt cx="1120335" cy="209712"/>
          </a:xfrm>
        </p:grpSpPr>
        <p:sp>
          <p:nvSpPr>
            <p:cNvPr id="11221" name="Google Shape;11221;p67"/>
            <p:cNvSpPr/>
            <p:nvPr/>
          </p:nvSpPr>
          <p:spPr>
            <a:xfrm>
              <a:off x="-2766056" y="2235720"/>
              <a:ext cx="47046" cy="122133"/>
            </a:xfrm>
            <a:custGeom>
              <a:avLst/>
              <a:gdLst/>
              <a:ahLst/>
              <a:cxnLst/>
              <a:rect l="l" t="t" r="r" b="b"/>
              <a:pathLst>
                <a:path w="1156" h="3001" extrusionOk="0">
                  <a:moveTo>
                    <a:pt x="84" y="0"/>
                  </a:moveTo>
                  <a:lnTo>
                    <a:pt x="84" y="0"/>
                  </a:lnTo>
                  <a:cubicBezTo>
                    <a:pt x="1" y="1024"/>
                    <a:pt x="168" y="2060"/>
                    <a:pt x="572" y="3001"/>
                  </a:cubicBezTo>
                  <a:lnTo>
                    <a:pt x="1156" y="3001"/>
                  </a:lnTo>
                  <a:cubicBezTo>
                    <a:pt x="1013" y="2120"/>
                    <a:pt x="942" y="1238"/>
                    <a:pt x="965" y="346"/>
                  </a:cubicBezTo>
                  <a:cubicBezTo>
                    <a:pt x="656" y="262"/>
                    <a:pt x="370" y="143"/>
                    <a:pt x="8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2" name="Google Shape;11222;p67"/>
            <p:cNvSpPr/>
            <p:nvPr/>
          </p:nvSpPr>
          <p:spPr>
            <a:xfrm>
              <a:off x="-2762638" y="2157704"/>
              <a:ext cx="44116" cy="92098"/>
            </a:xfrm>
            <a:custGeom>
              <a:avLst/>
              <a:gdLst/>
              <a:ahLst/>
              <a:cxnLst/>
              <a:rect l="l" t="t" r="r" b="b"/>
              <a:pathLst>
                <a:path w="1084" h="2263" extrusionOk="0">
                  <a:moveTo>
                    <a:pt x="488" y="0"/>
                  </a:moveTo>
                  <a:cubicBezTo>
                    <a:pt x="215" y="608"/>
                    <a:pt x="48" y="1251"/>
                    <a:pt x="0" y="1917"/>
                  </a:cubicBezTo>
                  <a:cubicBezTo>
                    <a:pt x="286" y="2060"/>
                    <a:pt x="572" y="2179"/>
                    <a:pt x="881" y="2263"/>
                  </a:cubicBezTo>
                  <a:cubicBezTo>
                    <a:pt x="893" y="1501"/>
                    <a:pt x="953" y="750"/>
                    <a:pt x="1084" y="0"/>
                  </a:cubicBezTo>
                  <a:close/>
                </a:path>
              </a:pathLst>
            </a:custGeom>
            <a:solidFill>
              <a:srgbClr val="5290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3" name="Google Shape;11223;p67"/>
            <p:cNvSpPr/>
            <p:nvPr/>
          </p:nvSpPr>
          <p:spPr>
            <a:xfrm>
              <a:off x="-2727761" y="2249760"/>
              <a:ext cx="164784" cy="108093"/>
            </a:xfrm>
            <a:custGeom>
              <a:avLst/>
              <a:gdLst/>
              <a:ahLst/>
              <a:cxnLst/>
              <a:rect l="l" t="t" r="r" b="b"/>
              <a:pathLst>
                <a:path w="4049" h="2656" extrusionOk="0">
                  <a:moveTo>
                    <a:pt x="24" y="1"/>
                  </a:moveTo>
                  <a:cubicBezTo>
                    <a:pt x="1" y="893"/>
                    <a:pt x="72" y="1775"/>
                    <a:pt x="215" y="2656"/>
                  </a:cubicBezTo>
                  <a:lnTo>
                    <a:pt x="3596" y="2656"/>
                  </a:lnTo>
                  <a:cubicBezTo>
                    <a:pt x="3965" y="1858"/>
                    <a:pt x="4049" y="1358"/>
                    <a:pt x="3668" y="441"/>
                  </a:cubicBezTo>
                  <a:cubicBezTo>
                    <a:pt x="2668" y="346"/>
                    <a:pt x="1656" y="239"/>
                    <a:pt x="655" y="131"/>
                  </a:cubicBezTo>
                  <a:cubicBezTo>
                    <a:pt x="441" y="108"/>
                    <a:pt x="227" y="60"/>
                    <a:pt x="24"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4" name="Google Shape;11224;p67"/>
            <p:cNvSpPr/>
            <p:nvPr/>
          </p:nvSpPr>
          <p:spPr>
            <a:xfrm>
              <a:off x="-2726296" y="2157704"/>
              <a:ext cx="148302" cy="110046"/>
            </a:xfrm>
            <a:custGeom>
              <a:avLst/>
              <a:gdLst/>
              <a:ahLst/>
              <a:cxnLst/>
              <a:rect l="l" t="t" r="r" b="b"/>
              <a:pathLst>
                <a:path w="3644" h="2704" extrusionOk="0">
                  <a:moveTo>
                    <a:pt x="203" y="0"/>
                  </a:moveTo>
                  <a:cubicBezTo>
                    <a:pt x="84" y="750"/>
                    <a:pt x="12" y="1501"/>
                    <a:pt x="0" y="2263"/>
                  </a:cubicBezTo>
                  <a:cubicBezTo>
                    <a:pt x="203" y="2322"/>
                    <a:pt x="417" y="2358"/>
                    <a:pt x="631" y="2393"/>
                  </a:cubicBezTo>
                  <a:cubicBezTo>
                    <a:pt x="1643" y="2501"/>
                    <a:pt x="2643" y="2608"/>
                    <a:pt x="3644" y="2703"/>
                  </a:cubicBezTo>
                  <a:cubicBezTo>
                    <a:pt x="3596" y="2584"/>
                    <a:pt x="3536" y="2453"/>
                    <a:pt x="3477" y="2310"/>
                  </a:cubicBezTo>
                  <a:cubicBezTo>
                    <a:pt x="3060" y="1489"/>
                    <a:pt x="3191" y="667"/>
                    <a:pt x="347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5" name="Google Shape;11225;p67"/>
            <p:cNvSpPr/>
            <p:nvPr/>
          </p:nvSpPr>
          <p:spPr>
            <a:xfrm>
              <a:off x="-2565423" y="2157704"/>
              <a:ext cx="549498" cy="133935"/>
            </a:xfrm>
            <a:custGeom>
              <a:avLst/>
              <a:gdLst/>
              <a:ahLst/>
              <a:cxnLst/>
              <a:rect l="l" t="t" r="r" b="b"/>
              <a:pathLst>
                <a:path w="13502" h="3291" extrusionOk="0">
                  <a:moveTo>
                    <a:pt x="548" y="0"/>
                  </a:moveTo>
                  <a:cubicBezTo>
                    <a:pt x="250" y="524"/>
                    <a:pt x="0" y="1239"/>
                    <a:pt x="334" y="1917"/>
                  </a:cubicBezTo>
                  <a:cubicBezTo>
                    <a:pt x="476" y="2203"/>
                    <a:pt x="595" y="2501"/>
                    <a:pt x="691" y="2810"/>
                  </a:cubicBezTo>
                  <a:cubicBezTo>
                    <a:pt x="3920" y="3098"/>
                    <a:pt x="7149" y="3291"/>
                    <a:pt x="10374" y="3291"/>
                  </a:cubicBezTo>
                  <a:cubicBezTo>
                    <a:pt x="11417" y="3291"/>
                    <a:pt x="12460" y="3271"/>
                    <a:pt x="13502" y="3227"/>
                  </a:cubicBezTo>
                  <a:cubicBezTo>
                    <a:pt x="13419" y="2917"/>
                    <a:pt x="13299" y="2608"/>
                    <a:pt x="13157" y="2322"/>
                  </a:cubicBezTo>
                  <a:cubicBezTo>
                    <a:pt x="12752" y="1489"/>
                    <a:pt x="12883" y="667"/>
                    <a:pt x="1316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6" name="Google Shape;11226;p67"/>
            <p:cNvSpPr/>
            <p:nvPr/>
          </p:nvSpPr>
          <p:spPr>
            <a:xfrm>
              <a:off x="-2540720" y="2271574"/>
              <a:ext cx="531102" cy="86279"/>
            </a:xfrm>
            <a:custGeom>
              <a:avLst/>
              <a:gdLst/>
              <a:ahLst/>
              <a:cxnLst/>
              <a:rect l="l" t="t" r="r" b="b"/>
              <a:pathLst>
                <a:path w="13050" h="2120" extrusionOk="0">
                  <a:moveTo>
                    <a:pt x="84" y="0"/>
                  </a:moveTo>
                  <a:lnTo>
                    <a:pt x="84" y="0"/>
                  </a:lnTo>
                  <a:cubicBezTo>
                    <a:pt x="322" y="691"/>
                    <a:pt x="286" y="1453"/>
                    <a:pt x="0" y="2120"/>
                  </a:cubicBezTo>
                  <a:lnTo>
                    <a:pt x="12645" y="2120"/>
                  </a:lnTo>
                  <a:cubicBezTo>
                    <a:pt x="12942" y="1489"/>
                    <a:pt x="13050" y="1036"/>
                    <a:pt x="12895" y="429"/>
                  </a:cubicBezTo>
                  <a:lnTo>
                    <a:pt x="12895" y="429"/>
                  </a:lnTo>
                  <a:cubicBezTo>
                    <a:pt x="11857" y="472"/>
                    <a:pt x="10819" y="493"/>
                    <a:pt x="9780" y="493"/>
                  </a:cubicBezTo>
                  <a:cubicBezTo>
                    <a:pt x="6551" y="493"/>
                    <a:pt x="3318" y="298"/>
                    <a:pt x="8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7" name="Google Shape;11227;p67"/>
            <p:cNvSpPr/>
            <p:nvPr/>
          </p:nvSpPr>
          <p:spPr>
            <a:xfrm>
              <a:off x="-1984971" y="2275440"/>
              <a:ext cx="147854" cy="82412"/>
            </a:xfrm>
            <a:custGeom>
              <a:avLst/>
              <a:gdLst/>
              <a:ahLst/>
              <a:cxnLst/>
              <a:rect l="l" t="t" r="r" b="b"/>
              <a:pathLst>
                <a:path w="3633" h="2025" extrusionOk="0">
                  <a:moveTo>
                    <a:pt x="3632" y="1"/>
                  </a:moveTo>
                  <a:cubicBezTo>
                    <a:pt x="2477" y="132"/>
                    <a:pt x="1334" y="215"/>
                    <a:pt x="179" y="286"/>
                  </a:cubicBezTo>
                  <a:cubicBezTo>
                    <a:pt x="299" y="870"/>
                    <a:pt x="239" y="1477"/>
                    <a:pt x="1" y="2025"/>
                  </a:cubicBezTo>
                  <a:lnTo>
                    <a:pt x="3632" y="2025"/>
                  </a:lnTo>
                  <a:lnTo>
                    <a:pt x="3632"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8" name="Google Shape;11228;p67"/>
            <p:cNvSpPr/>
            <p:nvPr/>
          </p:nvSpPr>
          <p:spPr>
            <a:xfrm>
              <a:off x="-2009673" y="2157704"/>
              <a:ext cx="172069" cy="129418"/>
            </a:xfrm>
            <a:custGeom>
              <a:avLst/>
              <a:gdLst/>
              <a:ahLst/>
              <a:cxnLst/>
              <a:rect l="l" t="t" r="r" b="b"/>
              <a:pathLst>
                <a:path w="4228" h="3180" extrusionOk="0">
                  <a:moveTo>
                    <a:pt x="536" y="0"/>
                  </a:moveTo>
                  <a:cubicBezTo>
                    <a:pt x="239" y="524"/>
                    <a:pt x="1" y="1239"/>
                    <a:pt x="322" y="1917"/>
                  </a:cubicBezTo>
                  <a:cubicBezTo>
                    <a:pt x="525" y="2310"/>
                    <a:pt x="679" y="2739"/>
                    <a:pt x="786" y="3179"/>
                  </a:cubicBezTo>
                  <a:cubicBezTo>
                    <a:pt x="1929" y="3108"/>
                    <a:pt x="3084" y="3013"/>
                    <a:pt x="4227" y="2894"/>
                  </a:cubicBezTo>
                  <a:lnTo>
                    <a:pt x="4227"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9" name="Google Shape;11229;p67"/>
            <p:cNvSpPr/>
            <p:nvPr/>
          </p:nvSpPr>
          <p:spPr>
            <a:xfrm>
              <a:off x="-2601765" y="2157704"/>
              <a:ext cx="64953" cy="113912"/>
            </a:xfrm>
            <a:custGeom>
              <a:avLst/>
              <a:gdLst/>
              <a:ahLst/>
              <a:cxnLst/>
              <a:rect l="l" t="t" r="r" b="b"/>
              <a:pathLst>
                <a:path w="1596" h="2799" extrusionOk="0">
                  <a:moveTo>
                    <a:pt x="417" y="0"/>
                  </a:moveTo>
                  <a:cubicBezTo>
                    <a:pt x="131" y="667"/>
                    <a:pt x="0" y="1489"/>
                    <a:pt x="405" y="2310"/>
                  </a:cubicBezTo>
                  <a:cubicBezTo>
                    <a:pt x="476" y="2453"/>
                    <a:pt x="536" y="2584"/>
                    <a:pt x="584" y="2703"/>
                  </a:cubicBezTo>
                  <a:lnTo>
                    <a:pt x="1596" y="2798"/>
                  </a:lnTo>
                  <a:cubicBezTo>
                    <a:pt x="1500" y="2489"/>
                    <a:pt x="1369" y="2191"/>
                    <a:pt x="1238" y="1905"/>
                  </a:cubicBezTo>
                  <a:cubicBezTo>
                    <a:pt x="893" y="1239"/>
                    <a:pt x="1131" y="524"/>
                    <a:pt x="1441" y="0"/>
                  </a:cubicBezTo>
                  <a:close/>
                </a:path>
              </a:pathLst>
            </a:custGeom>
            <a:solidFill>
              <a:srgbClr val="5290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0" name="Google Shape;11230;p67"/>
            <p:cNvSpPr/>
            <p:nvPr/>
          </p:nvSpPr>
          <p:spPr>
            <a:xfrm>
              <a:off x="-2581417" y="2267708"/>
              <a:ext cx="53802" cy="90145"/>
            </a:xfrm>
            <a:custGeom>
              <a:avLst/>
              <a:gdLst/>
              <a:ahLst/>
              <a:cxnLst/>
              <a:rect l="l" t="t" r="r" b="b"/>
              <a:pathLst>
                <a:path w="1322" h="2215" extrusionOk="0">
                  <a:moveTo>
                    <a:pt x="72" y="0"/>
                  </a:moveTo>
                  <a:cubicBezTo>
                    <a:pt x="453" y="929"/>
                    <a:pt x="369" y="1417"/>
                    <a:pt x="0" y="2215"/>
                  </a:cubicBezTo>
                  <a:lnTo>
                    <a:pt x="1000" y="2215"/>
                  </a:lnTo>
                  <a:cubicBezTo>
                    <a:pt x="1286" y="1548"/>
                    <a:pt x="1322" y="786"/>
                    <a:pt x="1084" y="95"/>
                  </a:cubicBezTo>
                  <a:lnTo>
                    <a:pt x="7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1" name="Google Shape;11231;p67"/>
            <p:cNvSpPr/>
            <p:nvPr/>
          </p:nvSpPr>
          <p:spPr>
            <a:xfrm>
              <a:off x="-2046503" y="2157704"/>
              <a:ext cx="68860" cy="130883"/>
            </a:xfrm>
            <a:custGeom>
              <a:avLst/>
              <a:gdLst/>
              <a:ahLst/>
              <a:cxnLst/>
              <a:rect l="l" t="t" r="r" b="b"/>
              <a:pathLst>
                <a:path w="1692" h="3216" extrusionOk="0">
                  <a:moveTo>
                    <a:pt x="417" y="0"/>
                  </a:moveTo>
                  <a:cubicBezTo>
                    <a:pt x="132" y="667"/>
                    <a:pt x="1" y="1489"/>
                    <a:pt x="406" y="2310"/>
                  </a:cubicBezTo>
                  <a:cubicBezTo>
                    <a:pt x="548" y="2596"/>
                    <a:pt x="679" y="2905"/>
                    <a:pt x="763" y="3215"/>
                  </a:cubicBezTo>
                  <a:cubicBezTo>
                    <a:pt x="1072" y="3203"/>
                    <a:pt x="1382" y="3191"/>
                    <a:pt x="1691" y="3167"/>
                  </a:cubicBezTo>
                  <a:cubicBezTo>
                    <a:pt x="1596" y="2727"/>
                    <a:pt x="1441" y="2310"/>
                    <a:pt x="1239" y="1905"/>
                  </a:cubicBezTo>
                  <a:cubicBezTo>
                    <a:pt x="906" y="1239"/>
                    <a:pt x="1144" y="524"/>
                    <a:pt x="1441" y="0"/>
                  </a:cubicBezTo>
                  <a:close/>
                </a:path>
              </a:pathLst>
            </a:custGeom>
            <a:solidFill>
              <a:srgbClr val="5290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2" name="Google Shape;11232;p67"/>
            <p:cNvSpPr/>
            <p:nvPr/>
          </p:nvSpPr>
          <p:spPr>
            <a:xfrm>
              <a:off x="-2026155" y="2287079"/>
              <a:ext cx="53354" cy="70773"/>
            </a:xfrm>
            <a:custGeom>
              <a:avLst/>
              <a:gdLst/>
              <a:ahLst/>
              <a:cxnLst/>
              <a:rect l="l" t="t" r="r" b="b"/>
              <a:pathLst>
                <a:path w="1311" h="1739" extrusionOk="0">
                  <a:moveTo>
                    <a:pt x="1191" y="0"/>
                  </a:moveTo>
                  <a:cubicBezTo>
                    <a:pt x="882" y="12"/>
                    <a:pt x="572" y="24"/>
                    <a:pt x="263" y="48"/>
                  </a:cubicBezTo>
                  <a:cubicBezTo>
                    <a:pt x="418" y="667"/>
                    <a:pt x="298" y="1108"/>
                    <a:pt x="1" y="1739"/>
                  </a:cubicBezTo>
                  <a:lnTo>
                    <a:pt x="1013" y="1739"/>
                  </a:lnTo>
                  <a:cubicBezTo>
                    <a:pt x="1251" y="1191"/>
                    <a:pt x="1311" y="584"/>
                    <a:pt x="119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3" name="Google Shape;11233;p67"/>
            <p:cNvSpPr/>
            <p:nvPr/>
          </p:nvSpPr>
          <p:spPr>
            <a:xfrm>
              <a:off x="-2435561" y="2283661"/>
              <a:ext cx="80947" cy="40331"/>
            </a:xfrm>
            <a:custGeom>
              <a:avLst/>
              <a:gdLst/>
              <a:ahLst/>
              <a:cxnLst/>
              <a:rect l="l" t="t" r="r" b="b"/>
              <a:pathLst>
                <a:path w="1989" h="991" extrusionOk="0">
                  <a:moveTo>
                    <a:pt x="969" y="0"/>
                  </a:moveTo>
                  <a:cubicBezTo>
                    <a:pt x="441" y="0"/>
                    <a:pt x="12" y="211"/>
                    <a:pt x="12" y="477"/>
                  </a:cubicBezTo>
                  <a:cubicBezTo>
                    <a:pt x="0" y="751"/>
                    <a:pt x="441" y="977"/>
                    <a:pt x="988" y="989"/>
                  </a:cubicBezTo>
                  <a:cubicBezTo>
                    <a:pt x="1016" y="990"/>
                    <a:pt x="1044" y="991"/>
                    <a:pt x="1071" y="991"/>
                  </a:cubicBezTo>
                  <a:cubicBezTo>
                    <a:pt x="1580" y="991"/>
                    <a:pt x="1977" y="785"/>
                    <a:pt x="1988" y="525"/>
                  </a:cubicBezTo>
                  <a:cubicBezTo>
                    <a:pt x="1988" y="251"/>
                    <a:pt x="1560" y="13"/>
                    <a:pt x="1012" y="1"/>
                  </a:cubicBezTo>
                  <a:cubicBezTo>
                    <a:pt x="998" y="1"/>
                    <a:pt x="983" y="0"/>
                    <a:pt x="96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4" name="Google Shape;11234;p67"/>
            <p:cNvSpPr/>
            <p:nvPr/>
          </p:nvSpPr>
          <p:spPr>
            <a:xfrm>
              <a:off x="-2216574" y="2288504"/>
              <a:ext cx="80947" cy="40291"/>
            </a:xfrm>
            <a:custGeom>
              <a:avLst/>
              <a:gdLst/>
              <a:ahLst/>
              <a:cxnLst/>
              <a:rect l="l" t="t" r="r" b="b"/>
              <a:pathLst>
                <a:path w="1989" h="990" extrusionOk="0">
                  <a:moveTo>
                    <a:pt x="958" y="1"/>
                  </a:moveTo>
                  <a:cubicBezTo>
                    <a:pt x="441" y="1"/>
                    <a:pt x="12" y="211"/>
                    <a:pt x="1" y="477"/>
                  </a:cubicBezTo>
                  <a:cubicBezTo>
                    <a:pt x="1" y="751"/>
                    <a:pt x="441" y="977"/>
                    <a:pt x="977" y="989"/>
                  </a:cubicBezTo>
                  <a:cubicBezTo>
                    <a:pt x="992" y="990"/>
                    <a:pt x="1008" y="990"/>
                    <a:pt x="1023" y="990"/>
                  </a:cubicBezTo>
                  <a:cubicBezTo>
                    <a:pt x="1550" y="990"/>
                    <a:pt x="1977" y="791"/>
                    <a:pt x="1977" y="525"/>
                  </a:cubicBezTo>
                  <a:cubicBezTo>
                    <a:pt x="1989" y="251"/>
                    <a:pt x="1548" y="13"/>
                    <a:pt x="1001" y="1"/>
                  </a:cubicBezTo>
                  <a:cubicBezTo>
                    <a:pt x="987" y="1"/>
                    <a:pt x="972" y="1"/>
                    <a:pt x="95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5" name="Google Shape;11235;p67"/>
            <p:cNvSpPr/>
            <p:nvPr/>
          </p:nvSpPr>
          <p:spPr>
            <a:xfrm>
              <a:off x="-2325111" y="2244307"/>
              <a:ext cx="81436" cy="47168"/>
            </a:xfrm>
            <a:custGeom>
              <a:avLst/>
              <a:gdLst/>
              <a:ahLst/>
              <a:cxnLst/>
              <a:rect l="l" t="t" r="r" b="b"/>
              <a:pathLst>
                <a:path w="2001" h="1159" extrusionOk="0">
                  <a:moveTo>
                    <a:pt x="149" y="1"/>
                  </a:moveTo>
                  <a:cubicBezTo>
                    <a:pt x="81" y="1"/>
                    <a:pt x="13" y="45"/>
                    <a:pt x="13" y="135"/>
                  </a:cubicBezTo>
                  <a:cubicBezTo>
                    <a:pt x="1" y="682"/>
                    <a:pt x="429" y="1147"/>
                    <a:pt x="989" y="1158"/>
                  </a:cubicBezTo>
                  <a:lnTo>
                    <a:pt x="989" y="1147"/>
                  </a:lnTo>
                  <a:cubicBezTo>
                    <a:pt x="996" y="1147"/>
                    <a:pt x="1003" y="1147"/>
                    <a:pt x="1011" y="1147"/>
                  </a:cubicBezTo>
                  <a:cubicBezTo>
                    <a:pt x="1548" y="1147"/>
                    <a:pt x="1989" y="711"/>
                    <a:pt x="2001" y="170"/>
                  </a:cubicBezTo>
                  <a:cubicBezTo>
                    <a:pt x="2001" y="75"/>
                    <a:pt x="1932" y="27"/>
                    <a:pt x="1864" y="27"/>
                  </a:cubicBezTo>
                  <a:cubicBezTo>
                    <a:pt x="1796" y="27"/>
                    <a:pt x="1727" y="75"/>
                    <a:pt x="1727" y="170"/>
                  </a:cubicBezTo>
                  <a:cubicBezTo>
                    <a:pt x="1713" y="608"/>
                    <a:pt x="1357" y="868"/>
                    <a:pt x="999" y="868"/>
                  </a:cubicBezTo>
                  <a:cubicBezTo>
                    <a:pt x="762" y="868"/>
                    <a:pt x="524" y="755"/>
                    <a:pt x="382" y="504"/>
                  </a:cubicBezTo>
                  <a:cubicBezTo>
                    <a:pt x="322" y="385"/>
                    <a:pt x="286" y="265"/>
                    <a:pt x="286" y="135"/>
                  </a:cubicBezTo>
                  <a:cubicBezTo>
                    <a:pt x="286" y="45"/>
                    <a:pt x="218" y="1"/>
                    <a:pt x="149" y="1"/>
                  </a:cubicBezTo>
                  <a:close/>
                </a:path>
              </a:pathLst>
            </a:custGeom>
            <a:solidFill>
              <a:srgbClr val="252A3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6" name="Google Shape;11236;p67"/>
            <p:cNvSpPr/>
            <p:nvPr/>
          </p:nvSpPr>
          <p:spPr>
            <a:xfrm>
              <a:off x="-2397795" y="2227947"/>
              <a:ext cx="44645" cy="44157"/>
            </a:xfrm>
            <a:custGeom>
              <a:avLst/>
              <a:gdLst/>
              <a:ahLst/>
              <a:cxnLst/>
              <a:rect l="l" t="t" r="r" b="b"/>
              <a:pathLst>
                <a:path w="1097" h="1085" extrusionOk="0">
                  <a:moveTo>
                    <a:pt x="539" y="0"/>
                  </a:moveTo>
                  <a:cubicBezTo>
                    <a:pt x="251" y="0"/>
                    <a:pt x="13" y="234"/>
                    <a:pt x="13" y="537"/>
                  </a:cubicBezTo>
                  <a:cubicBezTo>
                    <a:pt x="1" y="834"/>
                    <a:pt x="239" y="1084"/>
                    <a:pt x="537" y="1084"/>
                  </a:cubicBezTo>
                  <a:cubicBezTo>
                    <a:pt x="544" y="1085"/>
                    <a:pt x="551" y="1085"/>
                    <a:pt x="558" y="1085"/>
                  </a:cubicBezTo>
                  <a:cubicBezTo>
                    <a:pt x="846" y="1085"/>
                    <a:pt x="1084" y="851"/>
                    <a:pt x="1096" y="560"/>
                  </a:cubicBezTo>
                  <a:cubicBezTo>
                    <a:pt x="1096" y="251"/>
                    <a:pt x="858" y="13"/>
                    <a:pt x="560" y="1"/>
                  </a:cubicBezTo>
                  <a:cubicBezTo>
                    <a:pt x="553" y="0"/>
                    <a:pt x="546" y="0"/>
                    <a:pt x="5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7" name="Google Shape;11237;p67"/>
            <p:cNvSpPr/>
            <p:nvPr/>
          </p:nvSpPr>
          <p:spPr>
            <a:xfrm>
              <a:off x="-2215109" y="2232302"/>
              <a:ext cx="45093" cy="44157"/>
            </a:xfrm>
            <a:custGeom>
              <a:avLst/>
              <a:gdLst/>
              <a:ahLst/>
              <a:cxnLst/>
              <a:rect l="l" t="t" r="r" b="b"/>
              <a:pathLst>
                <a:path w="1108" h="1085" extrusionOk="0">
                  <a:moveTo>
                    <a:pt x="560" y="1"/>
                  </a:moveTo>
                  <a:cubicBezTo>
                    <a:pt x="262" y="1"/>
                    <a:pt x="12" y="239"/>
                    <a:pt x="12" y="537"/>
                  </a:cubicBezTo>
                  <a:cubicBezTo>
                    <a:pt x="0" y="834"/>
                    <a:pt x="239" y="1084"/>
                    <a:pt x="536" y="1084"/>
                  </a:cubicBezTo>
                  <a:cubicBezTo>
                    <a:pt x="544" y="1085"/>
                    <a:pt x="551" y="1085"/>
                    <a:pt x="558" y="1085"/>
                  </a:cubicBezTo>
                  <a:cubicBezTo>
                    <a:pt x="857" y="1085"/>
                    <a:pt x="1084" y="851"/>
                    <a:pt x="1096" y="560"/>
                  </a:cubicBezTo>
                  <a:cubicBezTo>
                    <a:pt x="1108" y="263"/>
                    <a:pt x="870" y="13"/>
                    <a:pt x="560" y="1"/>
                  </a:cubicBezTo>
                  <a:close/>
                </a:path>
              </a:pathLst>
            </a:custGeom>
            <a:solidFill>
              <a:srgbClr val="252A3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8" name="Google Shape;11238;p67"/>
            <p:cNvSpPr/>
            <p:nvPr/>
          </p:nvSpPr>
          <p:spPr>
            <a:xfrm>
              <a:off x="-1819743" y="2180454"/>
              <a:ext cx="145901" cy="154162"/>
            </a:xfrm>
            <a:custGeom>
              <a:avLst/>
              <a:gdLst/>
              <a:ahLst/>
              <a:cxnLst/>
              <a:rect l="l" t="t" r="r" b="b"/>
              <a:pathLst>
                <a:path w="3585" h="3788" extrusionOk="0">
                  <a:moveTo>
                    <a:pt x="1" y="1"/>
                  </a:moveTo>
                  <a:lnTo>
                    <a:pt x="1" y="3787"/>
                  </a:lnTo>
                  <a:cubicBezTo>
                    <a:pt x="1" y="3787"/>
                    <a:pt x="2382" y="3418"/>
                    <a:pt x="3585" y="2751"/>
                  </a:cubicBezTo>
                  <a:cubicBezTo>
                    <a:pt x="2156" y="2466"/>
                    <a:pt x="1061" y="1715"/>
                    <a:pt x="632" y="144"/>
                  </a:cubicBezTo>
                  <a:cubicBezTo>
                    <a:pt x="251" y="60"/>
                    <a:pt x="1" y="1"/>
                    <a:pt x="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9" name="Google Shape;11239;p67"/>
            <p:cNvSpPr/>
            <p:nvPr/>
          </p:nvSpPr>
          <p:spPr>
            <a:xfrm>
              <a:off x="-1794064" y="2186273"/>
              <a:ext cx="148342" cy="106180"/>
            </a:xfrm>
            <a:custGeom>
              <a:avLst/>
              <a:gdLst/>
              <a:ahLst/>
              <a:cxnLst/>
              <a:rect l="l" t="t" r="r" b="b"/>
              <a:pathLst>
                <a:path w="3645" h="2609" extrusionOk="0">
                  <a:moveTo>
                    <a:pt x="1" y="1"/>
                  </a:moveTo>
                  <a:cubicBezTo>
                    <a:pt x="430" y="1572"/>
                    <a:pt x="1537" y="2323"/>
                    <a:pt x="2954" y="2608"/>
                  </a:cubicBezTo>
                  <a:cubicBezTo>
                    <a:pt x="3358" y="2382"/>
                    <a:pt x="3644" y="2120"/>
                    <a:pt x="3644" y="1834"/>
                  </a:cubicBezTo>
                  <a:cubicBezTo>
                    <a:pt x="3644" y="977"/>
                    <a:pt x="1192" y="287"/>
                    <a:pt x="1" y="1"/>
                  </a:cubicBezTo>
                  <a:close/>
                </a:path>
              </a:pathLst>
            </a:custGeom>
            <a:solidFill>
              <a:srgbClr val="5290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0" name="Google Shape;11240;p67"/>
            <p:cNvSpPr/>
            <p:nvPr/>
          </p:nvSpPr>
          <p:spPr>
            <a:xfrm>
              <a:off x="-1856085" y="2273039"/>
              <a:ext cx="39314" cy="89535"/>
            </a:xfrm>
            <a:custGeom>
              <a:avLst/>
              <a:gdLst/>
              <a:ahLst/>
              <a:cxnLst/>
              <a:rect l="l" t="t" r="r" b="b"/>
              <a:pathLst>
                <a:path w="966" h="2200" extrusionOk="0">
                  <a:moveTo>
                    <a:pt x="965" y="0"/>
                  </a:moveTo>
                  <a:cubicBezTo>
                    <a:pt x="644" y="36"/>
                    <a:pt x="322" y="71"/>
                    <a:pt x="1" y="107"/>
                  </a:cubicBezTo>
                  <a:lnTo>
                    <a:pt x="1" y="1726"/>
                  </a:lnTo>
                  <a:cubicBezTo>
                    <a:pt x="1" y="2042"/>
                    <a:pt x="242" y="2200"/>
                    <a:pt x="483" y="2200"/>
                  </a:cubicBezTo>
                  <a:cubicBezTo>
                    <a:pt x="724" y="2200"/>
                    <a:pt x="965" y="2042"/>
                    <a:pt x="965" y="1726"/>
                  </a:cubicBezTo>
                  <a:lnTo>
                    <a:pt x="965"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1" name="Google Shape;11241;p67"/>
            <p:cNvSpPr/>
            <p:nvPr/>
          </p:nvSpPr>
          <p:spPr>
            <a:xfrm>
              <a:off x="-1856085" y="2152861"/>
              <a:ext cx="39314" cy="124575"/>
            </a:xfrm>
            <a:custGeom>
              <a:avLst/>
              <a:gdLst/>
              <a:ahLst/>
              <a:cxnLst/>
              <a:rect l="l" t="t" r="r" b="b"/>
              <a:pathLst>
                <a:path w="966" h="3061" extrusionOk="0">
                  <a:moveTo>
                    <a:pt x="477" y="0"/>
                  </a:moveTo>
                  <a:cubicBezTo>
                    <a:pt x="215" y="0"/>
                    <a:pt x="1" y="215"/>
                    <a:pt x="1" y="488"/>
                  </a:cubicBezTo>
                  <a:lnTo>
                    <a:pt x="1" y="3060"/>
                  </a:lnTo>
                  <a:cubicBezTo>
                    <a:pt x="322" y="3024"/>
                    <a:pt x="644" y="2989"/>
                    <a:pt x="965" y="2953"/>
                  </a:cubicBezTo>
                  <a:lnTo>
                    <a:pt x="965" y="488"/>
                  </a:lnTo>
                  <a:cubicBezTo>
                    <a:pt x="965" y="215"/>
                    <a:pt x="739" y="0"/>
                    <a:pt x="477" y="0"/>
                  </a:cubicBezTo>
                  <a:close/>
                </a:path>
              </a:pathLst>
            </a:custGeom>
            <a:solidFill>
              <a:srgbClr val="5290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42" name="Google Shape;11242;p67"/>
          <p:cNvGrpSpPr/>
          <p:nvPr/>
        </p:nvGrpSpPr>
        <p:grpSpPr>
          <a:xfrm rot="1274123">
            <a:off x="8479087" y="-23818"/>
            <a:ext cx="999672" cy="1092222"/>
            <a:chOff x="-3828150" y="2463459"/>
            <a:chExt cx="999672" cy="1092223"/>
          </a:xfrm>
        </p:grpSpPr>
        <p:sp>
          <p:nvSpPr>
            <p:cNvPr id="11243" name="Google Shape;11243;p67"/>
            <p:cNvSpPr/>
            <p:nvPr/>
          </p:nvSpPr>
          <p:spPr>
            <a:xfrm>
              <a:off x="-3308742" y="2486209"/>
              <a:ext cx="126529" cy="119732"/>
            </a:xfrm>
            <a:custGeom>
              <a:avLst/>
              <a:gdLst/>
              <a:ahLst/>
              <a:cxnLst/>
              <a:rect l="l" t="t" r="r" b="b"/>
              <a:pathLst>
                <a:path w="3109" h="2942" extrusionOk="0">
                  <a:moveTo>
                    <a:pt x="2251" y="1"/>
                  </a:moveTo>
                  <a:cubicBezTo>
                    <a:pt x="2013" y="1168"/>
                    <a:pt x="1406" y="2072"/>
                    <a:pt x="120" y="2418"/>
                  </a:cubicBezTo>
                  <a:cubicBezTo>
                    <a:pt x="49" y="2727"/>
                    <a:pt x="1" y="2942"/>
                    <a:pt x="1" y="2942"/>
                  </a:cubicBezTo>
                  <a:lnTo>
                    <a:pt x="3109" y="2942"/>
                  </a:lnTo>
                  <a:cubicBezTo>
                    <a:pt x="3109" y="2942"/>
                    <a:pt x="2799" y="989"/>
                    <a:pt x="225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4" name="Google Shape;11244;p67"/>
            <p:cNvSpPr/>
            <p:nvPr/>
          </p:nvSpPr>
          <p:spPr>
            <a:xfrm>
              <a:off x="-3303859" y="2463459"/>
              <a:ext cx="86767" cy="121156"/>
            </a:xfrm>
            <a:custGeom>
              <a:avLst/>
              <a:gdLst/>
              <a:ahLst/>
              <a:cxnLst/>
              <a:rect l="l" t="t" r="r" b="b"/>
              <a:pathLst>
                <a:path w="2132" h="2977" extrusionOk="0">
                  <a:moveTo>
                    <a:pt x="1500" y="0"/>
                  </a:moveTo>
                  <a:cubicBezTo>
                    <a:pt x="798" y="0"/>
                    <a:pt x="226" y="2000"/>
                    <a:pt x="0" y="2977"/>
                  </a:cubicBezTo>
                  <a:cubicBezTo>
                    <a:pt x="1286" y="2631"/>
                    <a:pt x="1893" y="1727"/>
                    <a:pt x="2131" y="572"/>
                  </a:cubicBezTo>
                  <a:cubicBezTo>
                    <a:pt x="1953" y="226"/>
                    <a:pt x="1738" y="0"/>
                    <a:pt x="150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45" name="Google Shape;11245;p67"/>
            <p:cNvGrpSpPr/>
            <p:nvPr/>
          </p:nvGrpSpPr>
          <p:grpSpPr>
            <a:xfrm>
              <a:off x="-3828150" y="2582172"/>
              <a:ext cx="999672" cy="973510"/>
              <a:chOff x="-3828150" y="2582172"/>
              <a:chExt cx="999672" cy="973510"/>
            </a:xfrm>
          </p:grpSpPr>
          <p:sp>
            <p:nvSpPr>
              <p:cNvPr id="11246" name="Google Shape;11246;p67"/>
              <p:cNvSpPr/>
              <p:nvPr/>
            </p:nvSpPr>
            <p:spPr>
              <a:xfrm>
                <a:off x="-3742403" y="3460653"/>
                <a:ext cx="100360" cy="36180"/>
              </a:xfrm>
              <a:custGeom>
                <a:avLst/>
                <a:gdLst/>
                <a:ahLst/>
                <a:cxnLst/>
                <a:rect l="l" t="t" r="r" b="b"/>
                <a:pathLst>
                  <a:path w="2466" h="889" extrusionOk="0">
                    <a:moveTo>
                      <a:pt x="2465" y="0"/>
                    </a:moveTo>
                    <a:cubicBezTo>
                      <a:pt x="1811" y="107"/>
                      <a:pt x="1157" y="157"/>
                      <a:pt x="502" y="157"/>
                    </a:cubicBezTo>
                    <a:cubicBezTo>
                      <a:pt x="430" y="157"/>
                      <a:pt x="359" y="156"/>
                      <a:pt x="287" y="155"/>
                    </a:cubicBezTo>
                    <a:cubicBezTo>
                      <a:pt x="215" y="405"/>
                      <a:pt x="120" y="643"/>
                      <a:pt x="1" y="869"/>
                    </a:cubicBezTo>
                    <a:cubicBezTo>
                      <a:pt x="150" y="882"/>
                      <a:pt x="299" y="888"/>
                      <a:pt x="448" y="888"/>
                    </a:cubicBezTo>
                    <a:cubicBezTo>
                      <a:pt x="1142" y="888"/>
                      <a:pt x="1828" y="751"/>
                      <a:pt x="2465" y="476"/>
                    </a:cubicBezTo>
                    <a:lnTo>
                      <a:pt x="2465" y="0"/>
                    </a:lnTo>
                    <a:close/>
                  </a:path>
                </a:pathLst>
              </a:custGeom>
              <a:solidFill>
                <a:srgbClr val="B620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7" name="Google Shape;11247;p67"/>
              <p:cNvSpPr/>
              <p:nvPr/>
            </p:nvSpPr>
            <p:spPr>
              <a:xfrm>
                <a:off x="-3805848" y="3460164"/>
                <a:ext cx="75128" cy="35895"/>
              </a:xfrm>
              <a:custGeom>
                <a:avLst/>
                <a:gdLst/>
                <a:ahLst/>
                <a:cxnLst/>
                <a:rect l="l" t="t" r="r" b="b"/>
                <a:pathLst>
                  <a:path w="1846" h="882" extrusionOk="0">
                    <a:moveTo>
                      <a:pt x="0" y="0"/>
                    </a:moveTo>
                    <a:lnTo>
                      <a:pt x="0" y="488"/>
                    </a:lnTo>
                    <a:cubicBezTo>
                      <a:pt x="488" y="715"/>
                      <a:pt x="1024" y="846"/>
                      <a:pt x="1560" y="881"/>
                    </a:cubicBezTo>
                    <a:cubicBezTo>
                      <a:pt x="1679" y="655"/>
                      <a:pt x="1774" y="417"/>
                      <a:pt x="1846" y="167"/>
                    </a:cubicBezTo>
                    <a:cubicBezTo>
                      <a:pt x="1227" y="155"/>
                      <a:pt x="607" y="107"/>
                      <a:pt x="0" y="0"/>
                    </a:cubicBezTo>
                    <a:close/>
                  </a:path>
                </a:pathLst>
              </a:custGeom>
              <a:solidFill>
                <a:srgbClr val="C92C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8" name="Google Shape;11248;p67"/>
              <p:cNvSpPr/>
              <p:nvPr/>
            </p:nvSpPr>
            <p:spPr>
              <a:xfrm>
                <a:off x="-3730764" y="3337138"/>
                <a:ext cx="88721" cy="129906"/>
              </a:xfrm>
              <a:custGeom>
                <a:avLst/>
                <a:gdLst/>
                <a:ahLst/>
                <a:cxnLst/>
                <a:rect l="l" t="t" r="r" b="b"/>
                <a:pathLst>
                  <a:path w="2180" h="3192" extrusionOk="0">
                    <a:moveTo>
                      <a:pt x="1221" y="1"/>
                    </a:moveTo>
                    <a:cubicBezTo>
                      <a:pt x="971" y="1"/>
                      <a:pt x="705" y="63"/>
                      <a:pt x="370" y="202"/>
                    </a:cubicBezTo>
                    <a:cubicBezTo>
                      <a:pt x="286" y="1023"/>
                      <a:pt x="203" y="1845"/>
                      <a:pt x="108" y="2678"/>
                    </a:cubicBezTo>
                    <a:cubicBezTo>
                      <a:pt x="84" y="2845"/>
                      <a:pt x="48" y="3023"/>
                      <a:pt x="1" y="3190"/>
                    </a:cubicBezTo>
                    <a:cubicBezTo>
                      <a:pt x="73" y="3191"/>
                      <a:pt x="144" y="3192"/>
                      <a:pt x="216" y="3192"/>
                    </a:cubicBezTo>
                    <a:cubicBezTo>
                      <a:pt x="871" y="3192"/>
                      <a:pt x="1525" y="3142"/>
                      <a:pt x="2179" y="3035"/>
                    </a:cubicBezTo>
                    <a:lnTo>
                      <a:pt x="2179" y="261"/>
                    </a:lnTo>
                    <a:cubicBezTo>
                      <a:pt x="1817" y="96"/>
                      <a:pt x="1531" y="1"/>
                      <a:pt x="1221" y="1"/>
                    </a:cubicBezTo>
                    <a:close/>
                  </a:path>
                </a:pathLst>
              </a:custGeom>
              <a:solidFill>
                <a:srgbClr val="DF66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9" name="Google Shape;11249;p67"/>
              <p:cNvSpPr/>
              <p:nvPr/>
            </p:nvSpPr>
            <p:spPr>
              <a:xfrm>
                <a:off x="-3805848" y="3345318"/>
                <a:ext cx="90145" cy="121645"/>
              </a:xfrm>
              <a:custGeom>
                <a:avLst/>
                <a:gdLst/>
                <a:ahLst/>
                <a:cxnLst/>
                <a:rect l="l" t="t" r="r" b="b"/>
                <a:pathLst>
                  <a:path w="2215" h="2989" extrusionOk="0">
                    <a:moveTo>
                      <a:pt x="2215" y="1"/>
                    </a:moveTo>
                    <a:lnTo>
                      <a:pt x="2215" y="1"/>
                    </a:lnTo>
                    <a:cubicBezTo>
                      <a:pt x="2108" y="48"/>
                      <a:pt x="2000" y="96"/>
                      <a:pt x="1893" y="155"/>
                    </a:cubicBezTo>
                    <a:cubicBezTo>
                      <a:pt x="1596" y="289"/>
                      <a:pt x="1279" y="355"/>
                      <a:pt x="963" y="355"/>
                    </a:cubicBezTo>
                    <a:cubicBezTo>
                      <a:pt x="633" y="355"/>
                      <a:pt x="304" y="283"/>
                      <a:pt x="0" y="143"/>
                    </a:cubicBezTo>
                    <a:lnTo>
                      <a:pt x="0" y="2822"/>
                    </a:lnTo>
                    <a:cubicBezTo>
                      <a:pt x="607" y="2929"/>
                      <a:pt x="1227" y="2977"/>
                      <a:pt x="1846" y="2989"/>
                    </a:cubicBezTo>
                    <a:cubicBezTo>
                      <a:pt x="1893" y="2822"/>
                      <a:pt x="1929" y="2644"/>
                      <a:pt x="1953" y="2477"/>
                    </a:cubicBezTo>
                    <a:cubicBezTo>
                      <a:pt x="2048" y="1644"/>
                      <a:pt x="2131" y="822"/>
                      <a:pt x="2215" y="1"/>
                    </a:cubicBezTo>
                    <a:close/>
                  </a:path>
                </a:pathLst>
              </a:custGeom>
              <a:solidFill>
                <a:srgbClr val="E070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0" name="Google Shape;11250;p67"/>
              <p:cNvSpPr/>
              <p:nvPr/>
            </p:nvSpPr>
            <p:spPr>
              <a:xfrm>
                <a:off x="-3805848" y="2884508"/>
                <a:ext cx="113424" cy="444498"/>
              </a:xfrm>
              <a:custGeom>
                <a:avLst/>
                <a:gdLst/>
                <a:ahLst/>
                <a:cxnLst/>
                <a:rect l="l" t="t" r="r" b="b"/>
                <a:pathLst>
                  <a:path w="2787" h="10922" extrusionOk="0">
                    <a:moveTo>
                      <a:pt x="2631" y="1"/>
                    </a:moveTo>
                    <a:lnTo>
                      <a:pt x="2631" y="1"/>
                    </a:lnTo>
                    <a:cubicBezTo>
                      <a:pt x="2381" y="72"/>
                      <a:pt x="2131" y="167"/>
                      <a:pt x="1893" y="298"/>
                    </a:cubicBezTo>
                    <a:cubicBezTo>
                      <a:pt x="1593" y="434"/>
                      <a:pt x="1272" y="502"/>
                      <a:pt x="953" y="502"/>
                    </a:cubicBezTo>
                    <a:cubicBezTo>
                      <a:pt x="626" y="502"/>
                      <a:pt x="301" y="431"/>
                      <a:pt x="0" y="286"/>
                    </a:cubicBezTo>
                    <a:lnTo>
                      <a:pt x="0" y="10621"/>
                    </a:lnTo>
                    <a:cubicBezTo>
                      <a:pt x="280" y="10784"/>
                      <a:pt x="625" y="10922"/>
                      <a:pt x="984" y="10922"/>
                    </a:cubicBezTo>
                    <a:cubicBezTo>
                      <a:pt x="1175" y="10922"/>
                      <a:pt x="1370" y="10883"/>
                      <a:pt x="1560" y="10788"/>
                    </a:cubicBezTo>
                    <a:cubicBezTo>
                      <a:pt x="1798" y="10681"/>
                      <a:pt x="2036" y="10573"/>
                      <a:pt x="2286" y="10490"/>
                    </a:cubicBezTo>
                    <a:cubicBezTo>
                      <a:pt x="2608" y="7002"/>
                      <a:pt x="2786" y="3501"/>
                      <a:pt x="2631" y="1"/>
                    </a:cubicBezTo>
                    <a:close/>
                  </a:path>
                </a:pathLst>
              </a:custGeom>
              <a:solidFill>
                <a:srgbClr val="E070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1" name="Google Shape;11251;p67"/>
              <p:cNvSpPr/>
              <p:nvPr/>
            </p:nvSpPr>
            <p:spPr>
              <a:xfrm>
                <a:off x="-3712816" y="2882596"/>
                <a:ext cx="70773" cy="432248"/>
              </a:xfrm>
              <a:custGeom>
                <a:avLst/>
                <a:gdLst/>
                <a:ahLst/>
                <a:cxnLst/>
                <a:rect l="l" t="t" r="r" b="b"/>
                <a:pathLst>
                  <a:path w="1739" h="10621" extrusionOk="0">
                    <a:moveTo>
                      <a:pt x="777" y="1"/>
                    </a:moveTo>
                    <a:cubicBezTo>
                      <a:pt x="640" y="1"/>
                      <a:pt x="499" y="19"/>
                      <a:pt x="345" y="60"/>
                    </a:cubicBezTo>
                    <a:cubicBezTo>
                      <a:pt x="488" y="3548"/>
                      <a:pt x="322" y="7049"/>
                      <a:pt x="0" y="10549"/>
                    </a:cubicBezTo>
                    <a:cubicBezTo>
                      <a:pt x="251" y="10460"/>
                      <a:pt x="512" y="10417"/>
                      <a:pt x="771" y="10417"/>
                    </a:cubicBezTo>
                    <a:cubicBezTo>
                      <a:pt x="1102" y="10417"/>
                      <a:pt x="1431" y="10487"/>
                      <a:pt x="1738" y="10620"/>
                    </a:cubicBezTo>
                    <a:lnTo>
                      <a:pt x="1738" y="262"/>
                    </a:lnTo>
                    <a:cubicBezTo>
                      <a:pt x="1375" y="97"/>
                      <a:pt x="1087" y="1"/>
                      <a:pt x="777" y="1"/>
                    </a:cubicBezTo>
                    <a:close/>
                  </a:path>
                </a:pathLst>
              </a:custGeom>
              <a:solidFill>
                <a:srgbClr val="DF66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2" name="Google Shape;11252;p67"/>
              <p:cNvSpPr/>
              <p:nvPr/>
            </p:nvSpPr>
            <p:spPr>
              <a:xfrm>
                <a:off x="-3709927" y="2738651"/>
                <a:ext cx="67883" cy="121197"/>
              </a:xfrm>
              <a:custGeom>
                <a:avLst/>
                <a:gdLst/>
                <a:ahLst/>
                <a:cxnLst/>
                <a:rect l="l" t="t" r="r" b="b"/>
                <a:pathLst>
                  <a:path w="1668" h="2978" extrusionOk="0">
                    <a:moveTo>
                      <a:pt x="1" y="1"/>
                    </a:moveTo>
                    <a:cubicBezTo>
                      <a:pt x="108" y="942"/>
                      <a:pt x="179" y="1882"/>
                      <a:pt x="239" y="2835"/>
                    </a:cubicBezTo>
                    <a:cubicBezTo>
                      <a:pt x="397" y="2799"/>
                      <a:pt x="559" y="2782"/>
                      <a:pt x="720" y="2782"/>
                    </a:cubicBezTo>
                    <a:cubicBezTo>
                      <a:pt x="1043" y="2782"/>
                      <a:pt x="1366" y="2850"/>
                      <a:pt x="1667" y="2977"/>
                    </a:cubicBezTo>
                    <a:lnTo>
                      <a:pt x="1667" y="1"/>
                    </a:lnTo>
                    <a:close/>
                  </a:path>
                </a:pathLst>
              </a:custGeom>
              <a:solidFill>
                <a:srgbClr val="DF66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3" name="Google Shape;11253;p67"/>
              <p:cNvSpPr/>
              <p:nvPr/>
            </p:nvSpPr>
            <p:spPr>
              <a:xfrm>
                <a:off x="-3805848" y="2738651"/>
                <a:ext cx="106139" cy="135726"/>
              </a:xfrm>
              <a:custGeom>
                <a:avLst/>
                <a:gdLst/>
                <a:ahLst/>
                <a:cxnLst/>
                <a:rect l="l" t="t" r="r" b="b"/>
                <a:pathLst>
                  <a:path w="2608" h="3335" extrusionOk="0">
                    <a:moveTo>
                      <a:pt x="0" y="1"/>
                    </a:moveTo>
                    <a:lnTo>
                      <a:pt x="0" y="3025"/>
                    </a:lnTo>
                    <a:cubicBezTo>
                      <a:pt x="283" y="3190"/>
                      <a:pt x="634" y="3335"/>
                      <a:pt x="997" y="3335"/>
                    </a:cubicBezTo>
                    <a:cubicBezTo>
                      <a:pt x="1184" y="3335"/>
                      <a:pt x="1374" y="3297"/>
                      <a:pt x="1560" y="3204"/>
                    </a:cubicBezTo>
                    <a:cubicBezTo>
                      <a:pt x="1893" y="3037"/>
                      <a:pt x="2239" y="2906"/>
                      <a:pt x="2608" y="2823"/>
                    </a:cubicBezTo>
                    <a:cubicBezTo>
                      <a:pt x="2548" y="1882"/>
                      <a:pt x="2477" y="942"/>
                      <a:pt x="2370" y="1"/>
                    </a:cubicBezTo>
                    <a:close/>
                  </a:path>
                </a:pathLst>
              </a:custGeom>
              <a:solidFill>
                <a:srgbClr val="E070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4" name="Google Shape;11254;p67"/>
              <p:cNvSpPr/>
              <p:nvPr/>
            </p:nvSpPr>
            <p:spPr>
              <a:xfrm>
                <a:off x="-3805848" y="3311418"/>
                <a:ext cx="93075" cy="48308"/>
              </a:xfrm>
              <a:custGeom>
                <a:avLst/>
                <a:gdLst/>
                <a:ahLst/>
                <a:cxnLst/>
                <a:rect l="l" t="t" r="r" b="b"/>
                <a:pathLst>
                  <a:path w="2287" h="1187" extrusionOk="0">
                    <a:moveTo>
                      <a:pt x="2286" y="0"/>
                    </a:moveTo>
                    <a:lnTo>
                      <a:pt x="2286" y="0"/>
                    </a:lnTo>
                    <a:cubicBezTo>
                      <a:pt x="2036" y="83"/>
                      <a:pt x="1798" y="179"/>
                      <a:pt x="1560" y="298"/>
                    </a:cubicBezTo>
                    <a:cubicBezTo>
                      <a:pt x="1370" y="393"/>
                      <a:pt x="1175" y="432"/>
                      <a:pt x="984" y="432"/>
                    </a:cubicBezTo>
                    <a:cubicBezTo>
                      <a:pt x="625" y="432"/>
                      <a:pt x="280" y="294"/>
                      <a:pt x="0" y="131"/>
                    </a:cubicBezTo>
                    <a:lnTo>
                      <a:pt x="0" y="976"/>
                    </a:lnTo>
                    <a:cubicBezTo>
                      <a:pt x="301" y="1115"/>
                      <a:pt x="626" y="1186"/>
                      <a:pt x="953" y="1186"/>
                    </a:cubicBezTo>
                    <a:cubicBezTo>
                      <a:pt x="1272" y="1186"/>
                      <a:pt x="1593" y="1118"/>
                      <a:pt x="1893" y="976"/>
                    </a:cubicBezTo>
                    <a:cubicBezTo>
                      <a:pt x="2000" y="929"/>
                      <a:pt x="2108" y="881"/>
                      <a:pt x="2215" y="834"/>
                    </a:cubicBezTo>
                    <a:cubicBezTo>
                      <a:pt x="2239" y="560"/>
                      <a:pt x="2262" y="274"/>
                      <a:pt x="2286" y="0"/>
                    </a:cubicBezTo>
                    <a:close/>
                  </a:path>
                </a:pathLst>
              </a:custGeom>
              <a:solidFill>
                <a:srgbClr val="C92C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5" name="Google Shape;11255;p67"/>
              <p:cNvSpPr/>
              <p:nvPr/>
            </p:nvSpPr>
            <p:spPr>
              <a:xfrm>
                <a:off x="-3715747" y="3306534"/>
                <a:ext cx="73703" cy="41267"/>
              </a:xfrm>
              <a:custGeom>
                <a:avLst/>
                <a:gdLst/>
                <a:ahLst/>
                <a:cxnLst/>
                <a:rect l="l" t="t" r="r" b="b"/>
                <a:pathLst>
                  <a:path w="1811" h="1014" extrusionOk="0">
                    <a:moveTo>
                      <a:pt x="843" y="0"/>
                    </a:moveTo>
                    <a:cubicBezTo>
                      <a:pt x="584" y="0"/>
                      <a:pt x="323" y="43"/>
                      <a:pt x="72" y="132"/>
                    </a:cubicBezTo>
                    <a:cubicBezTo>
                      <a:pt x="48" y="406"/>
                      <a:pt x="25" y="680"/>
                      <a:pt x="1" y="954"/>
                    </a:cubicBezTo>
                    <a:cubicBezTo>
                      <a:pt x="336" y="815"/>
                      <a:pt x="602" y="753"/>
                      <a:pt x="852" y="753"/>
                    </a:cubicBezTo>
                    <a:cubicBezTo>
                      <a:pt x="1162" y="753"/>
                      <a:pt x="1448" y="848"/>
                      <a:pt x="1810" y="1013"/>
                    </a:cubicBezTo>
                    <a:lnTo>
                      <a:pt x="1810" y="203"/>
                    </a:lnTo>
                    <a:cubicBezTo>
                      <a:pt x="1503" y="70"/>
                      <a:pt x="1174" y="0"/>
                      <a:pt x="843" y="0"/>
                    </a:cubicBezTo>
                    <a:close/>
                  </a:path>
                </a:pathLst>
              </a:custGeom>
              <a:solidFill>
                <a:srgbClr val="B620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6" name="Google Shape;11256;p67"/>
              <p:cNvSpPr/>
              <p:nvPr/>
            </p:nvSpPr>
            <p:spPr>
              <a:xfrm>
                <a:off x="-3805848" y="2853497"/>
                <a:ext cx="107116" cy="51482"/>
              </a:xfrm>
              <a:custGeom>
                <a:avLst/>
                <a:gdLst/>
                <a:ahLst/>
                <a:cxnLst/>
                <a:rect l="l" t="t" r="r" b="b"/>
                <a:pathLst>
                  <a:path w="2632" h="1265" extrusionOk="0">
                    <a:moveTo>
                      <a:pt x="2596" y="1"/>
                    </a:moveTo>
                    <a:cubicBezTo>
                      <a:pt x="2239" y="84"/>
                      <a:pt x="1881" y="215"/>
                      <a:pt x="1560" y="382"/>
                    </a:cubicBezTo>
                    <a:cubicBezTo>
                      <a:pt x="1374" y="471"/>
                      <a:pt x="1184" y="507"/>
                      <a:pt x="997" y="507"/>
                    </a:cubicBezTo>
                    <a:cubicBezTo>
                      <a:pt x="634" y="507"/>
                      <a:pt x="283" y="368"/>
                      <a:pt x="0" y="203"/>
                    </a:cubicBezTo>
                    <a:lnTo>
                      <a:pt x="0" y="1048"/>
                    </a:lnTo>
                    <a:cubicBezTo>
                      <a:pt x="301" y="1193"/>
                      <a:pt x="626" y="1264"/>
                      <a:pt x="953" y="1264"/>
                    </a:cubicBezTo>
                    <a:cubicBezTo>
                      <a:pt x="1272" y="1264"/>
                      <a:pt x="1593" y="1196"/>
                      <a:pt x="1893" y="1060"/>
                    </a:cubicBezTo>
                    <a:cubicBezTo>
                      <a:pt x="2131" y="929"/>
                      <a:pt x="2381" y="834"/>
                      <a:pt x="2631" y="763"/>
                    </a:cubicBezTo>
                    <a:cubicBezTo>
                      <a:pt x="2620" y="513"/>
                      <a:pt x="2608" y="263"/>
                      <a:pt x="2596" y="1"/>
                    </a:cubicBezTo>
                    <a:close/>
                  </a:path>
                </a:pathLst>
              </a:custGeom>
              <a:solidFill>
                <a:srgbClr val="C92C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7" name="Google Shape;11257;p67"/>
              <p:cNvSpPr/>
              <p:nvPr/>
            </p:nvSpPr>
            <p:spPr>
              <a:xfrm>
                <a:off x="-3700241" y="2851829"/>
                <a:ext cx="58197" cy="41430"/>
              </a:xfrm>
              <a:custGeom>
                <a:avLst/>
                <a:gdLst/>
                <a:ahLst/>
                <a:cxnLst/>
                <a:rect l="l" t="t" r="r" b="b"/>
                <a:pathLst>
                  <a:path w="1430" h="1018" extrusionOk="0">
                    <a:moveTo>
                      <a:pt x="482" y="1"/>
                    </a:moveTo>
                    <a:cubicBezTo>
                      <a:pt x="321" y="1"/>
                      <a:pt x="159" y="18"/>
                      <a:pt x="1" y="54"/>
                    </a:cubicBezTo>
                    <a:cubicBezTo>
                      <a:pt x="13" y="304"/>
                      <a:pt x="25" y="566"/>
                      <a:pt x="36" y="816"/>
                    </a:cubicBezTo>
                    <a:cubicBezTo>
                      <a:pt x="194" y="775"/>
                      <a:pt x="336" y="757"/>
                      <a:pt x="473" y="757"/>
                    </a:cubicBezTo>
                    <a:cubicBezTo>
                      <a:pt x="783" y="757"/>
                      <a:pt x="1066" y="853"/>
                      <a:pt x="1429" y="1018"/>
                    </a:cubicBezTo>
                    <a:lnTo>
                      <a:pt x="1429" y="196"/>
                    </a:lnTo>
                    <a:cubicBezTo>
                      <a:pt x="1128" y="69"/>
                      <a:pt x="805" y="1"/>
                      <a:pt x="482" y="1"/>
                    </a:cubicBezTo>
                    <a:close/>
                  </a:path>
                </a:pathLst>
              </a:custGeom>
              <a:solidFill>
                <a:srgbClr val="B620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8" name="Google Shape;11258;p67"/>
              <p:cNvSpPr/>
              <p:nvPr/>
            </p:nvSpPr>
            <p:spPr>
              <a:xfrm>
                <a:off x="-3787454" y="2604921"/>
                <a:ext cx="126529" cy="119244"/>
              </a:xfrm>
              <a:custGeom>
                <a:avLst/>
                <a:gdLst/>
                <a:ahLst/>
                <a:cxnLst/>
                <a:rect l="l" t="t" r="r" b="b"/>
                <a:pathLst>
                  <a:path w="3109" h="2930" extrusionOk="0">
                    <a:moveTo>
                      <a:pt x="2251" y="1"/>
                    </a:moveTo>
                    <a:cubicBezTo>
                      <a:pt x="2025" y="1156"/>
                      <a:pt x="1406" y="2061"/>
                      <a:pt x="120" y="2418"/>
                    </a:cubicBezTo>
                    <a:cubicBezTo>
                      <a:pt x="48" y="2727"/>
                      <a:pt x="1" y="2930"/>
                      <a:pt x="1" y="2930"/>
                    </a:cubicBezTo>
                    <a:lnTo>
                      <a:pt x="3108" y="2930"/>
                    </a:lnTo>
                    <a:cubicBezTo>
                      <a:pt x="3108" y="2930"/>
                      <a:pt x="2799" y="989"/>
                      <a:pt x="2251" y="1"/>
                    </a:cubicBezTo>
                    <a:close/>
                  </a:path>
                </a:pathLst>
              </a:custGeom>
              <a:solidFill>
                <a:srgbClr val="B620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9" name="Google Shape;11259;p67"/>
              <p:cNvSpPr/>
              <p:nvPr/>
            </p:nvSpPr>
            <p:spPr>
              <a:xfrm>
                <a:off x="-3782611" y="2582172"/>
                <a:ext cx="86767" cy="121156"/>
              </a:xfrm>
              <a:custGeom>
                <a:avLst/>
                <a:gdLst/>
                <a:ahLst/>
                <a:cxnLst/>
                <a:rect l="l" t="t" r="r" b="b"/>
                <a:pathLst>
                  <a:path w="2132" h="2977" extrusionOk="0">
                    <a:moveTo>
                      <a:pt x="1501" y="0"/>
                    </a:moveTo>
                    <a:cubicBezTo>
                      <a:pt x="798" y="0"/>
                      <a:pt x="239" y="2000"/>
                      <a:pt x="1" y="2977"/>
                    </a:cubicBezTo>
                    <a:cubicBezTo>
                      <a:pt x="1287" y="2620"/>
                      <a:pt x="1906" y="1715"/>
                      <a:pt x="2132" y="560"/>
                    </a:cubicBezTo>
                    <a:cubicBezTo>
                      <a:pt x="1953" y="226"/>
                      <a:pt x="1739" y="0"/>
                      <a:pt x="1501" y="0"/>
                    </a:cubicBezTo>
                    <a:close/>
                  </a:path>
                </a:pathLst>
              </a:custGeom>
              <a:solidFill>
                <a:srgbClr val="C92C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0" name="Google Shape;11260;p67"/>
              <p:cNvSpPr/>
              <p:nvPr/>
            </p:nvSpPr>
            <p:spPr>
              <a:xfrm>
                <a:off x="-3711392" y="2722209"/>
                <a:ext cx="78058" cy="31988"/>
              </a:xfrm>
              <a:custGeom>
                <a:avLst/>
                <a:gdLst/>
                <a:ahLst/>
                <a:cxnLst/>
                <a:rect l="l" t="t" r="r" b="b"/>
                <a:pathLst>
                  <a:path w="1918" h="786" extrusionOk="0">
                    <a:moveTo>
                      <a:pt x="1" y="0"/>
                    </a:moveTo>
                    <a:cubicBezTo>
                      <a:pt x="37" y="262"/>
                      <a:pt x="60" y="524"/>
                      <a:pt x="84" y="786"/>
                    </a:cubicBezTo>
                    <a:lnTo>
                      <a:pt x="1394" y="786"/>
                    </a:lnTo>
                    <a:cubicBezTo>
                      <a:pt x="1918" y="786"/>
                      <a:pt x="1918" y="0"/>
                      <a:pt x="1394" y="0"/>
                    </a:cubicBezTo>
                    <a:close/>
                  </a:path>
                </a:pathLst>
              </a:custGeom>
              <a:solidFill>
                <a:srgbClr val="B620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1" name="Google Shape;11261;p67"/>
              <p:cNvSpPr/>
              <p:nvPr/>
            </p:nvSpPr>
            <p:spPr>
              <a:xfrm>
                <a:off x="-3810203" y="2722169"/>
                <a:ext cx="102273" cy="32029"/>
              </a:xfrm>
              <a:custGeom>
                <a:avLst/>
                <a:gdLst/>
                <a:ahLst/>
                <a:cxnLst/>
                <a:rect l="l" t="t" r="r" b="b"/>
                <a:pathLst>
                  <a:path w="2513" h="787" extrusionOk="0">
                    <a:moveTo>
                      <a:pt x="383" y="1"/>
                    </a:moveTo>
                    <a:cubicBezTo>
                      <a:pt x="167" y="1"/>
                      <a:pt x="0" y="175"/>
                      <a:pt x="12" y="394"/>
                    </a:cubicBezTo>
                    <a:cubicBezTo>
                      <a:pt x="12" y="608"/>
                      <a:pt x="179" y="787"/>
                      <a:pt x="405" y="787"/>
                    </a:cubicBezTo>
                    <a:lnTo>
                      <a:pt x="2512" y="787"/>
                    </a:lnTo>
                    <a:cubicBezTo>
                      <a:pt x="2488" y="525"/>
                      <a:pt x="2453" y="263"/>
                      <a:pt x="2429" y="1"/>
                    </a:cubicBezTo>
                    <a:lnTo>
                      <a:pt x="405" y="1"/>
                    </a:lnTo>
                    <a:cubicBezTo>
                      <a:pt x="398" y="1"/>
                      <a:pt x="391" y="1"/>
                      <a:pt x="383" y="1"/>
                    </a:cubicBezTo>
                    <a:close/>
                  </a:path>
                </a:pathLst>
              </a:custGeom>
              <a:solidFill>
                <a:srgbClr val="C92C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2" name="Google Shape;11262;p67"/>
              <p:cNvSpPr/>
              <p:nvPr/>
            </p:nvSpPr>
            <p:spPr>
              <a:xfrm>
                <a:off x="-3577175" y="3480024"/>
                <a:ext cx="100360" cy="34715"/>
              </a:xfrm>
              <a:custGeom>
                <a:avLst/>
                <a:gdLst/>
                <a:ahLst/>
                <a:cxnLst/>
                <a:rect l="l" t="t" r="r" b="b"/>
                <a:pathLst>
                  <a:path w="2466" h="853" extrusionOk="0">
                    <a:moveTo>
                      <a:pt x="2466" y="0"/>
                    </a:moveTo>
                    <a:cubicBezTo>
                      <a:pt x="1811" y="108"/>
                      <a:pt x="1157" y="157"/>
                      <a:pt x="502" y="157"/>
                    </a:cubicBezTo>
                    <a:cubicBezTo>
                      <a:pt x="430" y="157"/>
                      <a:pt x="359" y="156"/>
                      <a:pt x="287" y="155"/>
                    </a:cubicBezTo>
                    <a:cubicBezTo>
                      <a:pt x="215" y="393"/>
                      <a:pt x="120" y="620"/>
                      <a:pt x="1" y="834"/>
                    </a:cubicBezTo>
                    <a:cubicBezTo>
                      <a:pt x="149" y="847"/>
                      <a:pt x="297" y="853"/>
                      <a:pt x="445" y="853"/>
                    </a:cubicBezTo>
                    <a:cubicBezTo>
                      <a:pt x="1132" y="853"/>
                      <a:pt x="1819" y="717"/>
                      <a:pt x="2466" y="453"/>
                    </a:cubicBezTo>
                    <a:lnTo>
                      <a:pt x="2466" y="0"/>
                    </a:lnTo>
                    <a:close/>
                  </a:path>
                </a:pathLst>
              </a:custGeom>
              <a:solidFill>
                <a:srgbClr val="DE5A3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3" name="Google Shape;11263;p67"/>
              <p:cNvSpPr/>
              <p:nvPr/>
            </p:nvSpPr>
            <p:spPr>
              <a:xfrm>
                <a:off x="-3641109" y="3479536"/>
                <a:ext cx="75616" cy="34430"/>
              </a:xfrm>
              <a:custGeom>
                <a:avLst/>
                <a:gdLst/>
                <a:ahLst/>
                <a:cxnLst/>
                <a:rect l="l" t="t" r="r" b="b"/>
                <a:pathLst>
                  <a:path w="1858" h="846" extrusionOk="0">
                    <a:moveTo>
                      <a:pt x="0" y="1"/>
                    </a:moveTo>
                    <a:lnTo>
                      <a:pt x="0" y="465"/>
                    </a:lnTo>
                    <a:cubicBezTo>
                      <a:pt x="500" y="679"/>
                      <a:pt x="1036" y="798"/>
                      <a:pt x="1572" y="846"/>
                    </a:cubicBezTo>
                    <a:cubicBezTo>
                      <a:pt x="1691" y="620"/>
                      <a:pt x="1786" y="393"/>
                      <a:pt x="1858" y="167"/>
                    </a:cubicBezTo>
                    <a:cubicBezTo>
                      <a:pt x="1239" y="155"/>
                      <a:pt x="619" y="96"/>
                      <a:pt x="0" y="1"/>
                    </a:cubicBezTo>
                    <a:close/>
                  </a:path>
                </a:pathLst>
              </a:custGeom>
              <a:solidFill>
                <a:srgbClr val="DF64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4" name="Google Shape;11264;p67"/>
              <p:cNvSpPr/>
              <p:nvPr/>
            </p:nvSpPr>
            <p:spPr>
              <a:xfrm>
                <a:off x="-3565536" y="3363387"/>
                <a:ext cx="88721" cy="123029"/>
              </a:xfrm>
              <a:custGeom>
                <a:avLst/>
                <a:gdLst/>
                <a:ahLst/>
                <a:cxnLst/>
                <a:rect l="l" t="t" r="r" b="b"/>
                <a:pathLst>
                  <a:path w="2180" h="3023" extrusionOk="0">
                    <a:moveTo>
                      <a:pt x="1224" y="1"/>
                    </a:moveTo>
                    <a:cubicBezTo>
                      <a:pt x="973" y="1"/>
                      <a:pt x="706" y="59"/>
                      <a:pt x="370" y="188"/>
                    </a:cubicBezTo>
                    <a:cubicBezTo>
                      <a:pt x="286" y="973"/>
                      <a:pt x="203" y="1747"/>
                      <a:pt x="108" y="2533"/>
                    </a:cubicBezTo>
                    <a:cubicBezTo>
                      <a:pt x="84" y="2700"/>
                      <a:pt x="48" y="2855"/>
                      <a:pt x="1" y="3021"/>
                    </a:cubicBezTo>
                    <a:cubicBezTo>
                      <a:pt x="73" y="3022"/>
                      <a:pt x="144" y="3023"/>
                      <a:pt x="216" y="3023"/>
                    </a:cubicBezTo>
                    <a:cubicBezTo>
                      <a:pt x="871" y="3023"/>
                      <a:pt x="1525" y="2974"/>
                      <a:pt x="2180" y="2866"/>
                    </a:cubicBezTo>
                    <a:lnTo>
                      <a:pt x="2180" y="247"/>
                    </a:lnTo>
                    <a:cubicBezTo>
                      <a:pt x="1818" y="89"/>
                      <a:pt x="1533" y="1"/>
                      <a:pt x="1224" y="1"/>
                    </a:cubicBezTo>
                    <a:close/>
                  </a:path>
                </a:pathLst>
              </a:custGeom>
              <a:solidFill>
                <a:srgbClr val="E593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5" name="Google Shape;11265;p67"/>
              <p:cNvSpPr/>
              <p:nvPr/>
            </p:nvSpPr>
            <p:spPr>
              <a:xfrm>
                <a:off x="-3641109" y="3370998"/>
                <a:ext cx="90633" cy="115377"/>
              </a:xfrm>
              <a:custGeom>
                <a:avLst/>
                <a:gdLst/>
                <a:ahLst/>
                <a:cxnLst/>
                <a:rect l="l" t="t" r="r" b="b"/>
                <a:pathLst>
                  <a:path w="2227" h="2835" extrusionOk="0">
                    <a:moveTo>
                      <a:pt x="2227" y="1"/>
                    </a:moveTo>
                    <a:lnTo>
                      <a:pt x="2227" y="1"/>
                    </a:lnTo>
                    <a:cubicBezTo>
                      <a:pt x="2120" y="48"/>
                      <a:pt x="2012" y="96"/>
                      <a:pt x="1905" y="143"/>
                    </a:cubicBezTo>
                    <a:cubicBezTo>
                      <a:pt x="1605" y="273"/>
                      <a:pt x="1284" y="338"/>
                      <a:pt x="964" y="338"/>
                    </a:cubicBezTo>
                    <a:cubicBezTo>
                      <a:pt x="636" y="338"/>
                      <a:pt x="307" y="270"/>
                      <a:pt x="0" y="132"/>
                    </a:cubicBezTo>
                    <a:lnTo>
                      <a:pt x="0" y="2679"/>
                    </a:lnTo>
                    <a:cubicBezTo>
                      <a:pt x="619" y="2775"/>
                      <a:pt x="1239" y="2822"/>
                      <a:pt x="1858" y="2834"/>
                    </a:cubicBezTo>
                    <a:cubicBezTo>
                      <a:pt x="1905" y="2668"/>
                      <a:pt x="1941" y="2513"/>
                      <a:pt x="1965" y="2346"/>
                    </a:cubicBezTo>
                    <a:cubicBezTo>
                      <a:pt x="2060" y="1560"/>
                      <a:pt x="2143" y="786"/>
                      <a:pt x="2227" y="1"/>
                    </a:cubicBezTo>
                    <a:close/>
                  </a:path>
                </a:pathLst>
              </a:custGeom>
              <a:solidFill>
                <a:srgbClr val="E79C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6" name="Google Shape;11266;p67"/>
              <p:cNvSpPr/>
              <p:nvPr/>
            </p:nvSpPr>
            <p:spPr>
              <a:xfrm>
                <a:off x="-3641109" y="2935868"/>
                <a:ext cx="113424" cy="419754"/>
              </a:xfrm>
              <a:custGeom>
                <a:avLst/>
                <a:gdLst/>
                <a:ahLst/>
                <a:cxnLst/>
                <a:rect l="l" t="t" r="r" b="b"/>
                <a:pathLst>
                  <a:path w="2787" h="10314" extrusionOk="0">
                    <a:moveTo>
                      <a:pt x="2643" y="1"/>
                    </a:moveTo>
                    <a:lnTo>
                      <a:pt x="2643" y="1"/>
                    </a:lnTo>
                    <a:cubicBezTo>
                      <a:pt x="2382" y="60"/>
                      <a:pt x="2143" y="156"/>
                      <a:pt x="1905" y="263"/>
                    </a:cubicBezTo>
                    <a:cubicBezTo>
                      <a:pt x="1602" y="394"/>
                      <a:pt x="1277" y="459"/>
                      <a:pt x="953" y="459"/>
                    </a:cubicBezTo>
                    <a:cubicBezTo>
                      <a:pt x="628" y="459"/>
                      <a:pt x="304" y="394"/>
                      <a:pt x="0" y="263"/>
                    </a:cubicBezTo>
                    <a:lnTo>
                      <a:pt x="0" y="10026"/>
                    </a:lnTo>
                    <a:cubicBezTo>
                      <a:pt x="290" y="10182"/>
                      <a:pt x="642" y="10313"/>
                      <a:pt x="1005" y="10313"/>
                    </a:cubicBezTo>
                    <a:cubicBezTo>
                      <a:pt x="1193" y="10313"/>
                      <a:pt x="1385" y="10278"/>
                      <a:pt x="1572" y="10192"/>
                    </a:cubicBezTo>
                    <a:cubicBezTo>
                      <a:pt x="1810" y="10085"/>
                      <a:pt x="2048" y="9990"/>
                      <a:pt x="2298" y="9919"/>
                    </a:cubicBezTo>
                    <a:cubicBezTo>
                      <a:pt x="2620" y="6609"/>
                      <a:pt x="2786" y="3299"/>
                      <a:pt x="264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7" name="Google Shape;11267;p67"/>
              <p:cNvSpPr/>
              <p:nvPr/>
            </p:nvSpPr>
            <p:spPr>
              <a:xfrm>
                <a:off x="-3547589" y="2933304"/>
                <a:ext cx="70285" cy="409173"/>
              </a:xfrm>
              <a:custGeom>
                <a:avLst/>
                <a:gdLst/>
                <a:ahLst/>
                <a:cxnLst/>
                <a:rect l="l" t="t" r="r" b="b"/>
                <a:pathLst>
                  <a:path w="1727" h="10054" extrusionOk="0">
                    <a:moveTo>
                      <a:pt x="758" y="0"/>
                    </a:moveTo>
                    <a:cubicBezTo>
                      <a:pt x="628" y="0"/>
                      <a:pt x="493" y="17"/>
                      <a:pt x="345" y="52"/>
                    </a:cubicBezTo>
                    <a:cubicBezTo>
                      <a:pt x="488" y="3362"/>
                      <a:pt x="322" y="6672"/>
                      <a:pt x="0" y="9982"/>
                    </a:cubicBezTo>
                    <a:cubicBezTo>
                      <a:pt x="249" y="9897"/>
                      <a:pt x="509" y="9855"/>
                      <a:pt x="770" y="9855"/>
                    </a:cubicBezTo>
                    <a:cubicBezTo>
                      <a:pt x="1096" y="9855"/>
                      <a:pt x="1422" y="9921"/>
                      <a:pt x="1727" y="10053"/>
                    </a:cubicBezTo>
                    <a:lnTo>
                      <a:pt x="1727" y="254"/>
                    </a:lnTo>
                    <a:cubicBezTo>
                      <a:pt x="1357" y="95"/>
                      <a:pt x="1071" y="0"/>
                      <a:pt x="758" y="0"/>
                    </a:cubicBezTo>
                    <a:close/>
                  </a:path>
                </a:pathLst>
              </a:custGeom>
              <a:solidFill>
                <a:srgbClr val="E593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8" name="Google Shape;11268;p67"/>
              <p:cNvSpPr/>
              <p:nvPr/>
            </p:nvSpPr>
            <p:spPr>
              <a:xfrm>
                <a:off x="-3544700" y="2797783"/>
                <a:ext cx="67883" cy="114889"/>
              </a:xfrm>
              <a:custGeom>
                <a:avLst/>
                <a:gdLst/>
                <a:ahLst/>
                <a:cxnLst/>
                <a:rect l="l" t="t" r="r" b="b"/>
                <a:pathLst>
                  <a:path w="1668" h="2823" extrusionOk="0">
                    <a:moveTo>
                      <a:pt x="1" y="0"/>
                    </a:moveTo>
                    <a:cubicBezTo>
                      <a:pt x="108" y="893"/>
                      <a:pt x="179" y="1774"/>
                      <a:pt x="239" y="2667"/>
                    </a:cubicBezTo>
                    <a:cubicBezTo>
                      <a:pt x="389" y="2637"/>
                      <a:pt x="541" y="2623"/>
                      <a:pt x="694" y="2623"/>
                    </a:cubicBezTo>
                    <a:cubicBezTo>
                      <a:pt x="1026" y="2623"/>
                      <a:pt x="1358" y="2692"/>
                      <a:pt x="1668" y="2822"/>
                    </a:cubicBezTo>
                    <a:lnTo>
                      <a:pt x="1668" y="0"/>
                    </a:lnTo>
                    <a:close/>
                  </a:path>
                </a:pathLst>
              </a:custGeom>
              <a:solidFill>
                <a:srgbClr val="E593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9" name="Google Shape;11269;p67"/>
              <p:cNvSpPr/>
              <p:nvPr/>
            </p:nvSpPr>
            <p:spPr>
              <a:xfrm>
                <a:off x="-3641109" y="2797783"/>
                <a:ext cx="106627" cy="127912"/>
              </a:xfrm>
              <a:custGeom>
                <a:avLst/>
                <a:gdLst/>
                <a:ahLst/>
                <a:cxnLst/>
                <a:rect l="l" t="t" r="r" b="b"/>
                <a:pathLst>
                  <a:path w="2620" h="3143" extrusionOk="0">
                    <a:moveTo>
                      <a:pt x="0" y="0"/>
                    </a:moveTo>
                    <a:lnTo>
                      <a:pt x="0" y="2858"/>
                    </a:lnTo>
                    <a:cubicBezTo>
                      <a:pt x="293" y="3008"/>
                      <a:pt x="649" y="3143"/>
                      <a:pt x="1015" y="3143"/>
                    </a:cubicBezTo>
                    <a:cubicBezTo>
                      <a:pt x="1200" y="3143"/>
                      <a:pt x="1388" y="3109"/>
                      <a:pt x="1572" y="3025"/>
                    </a:cubicBezTo>
                    <a:cubicBezTo>
                      <a:pt x="1905" y="2858"/>
                      <a:pt x="2251" y="2739"/>
                      <a:pt x="2620" y="2667"/>
                    </a:cubicBezTo>
                    <a:cubicBezTo>
                      <a:pt x="2560" y="1774"/>
                      <a:pt x="2489" y="882"/>
                      <a:pt x="238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0" name="Google Shape;11270;p67"/>
              <p:cNvSpPr/>
              <p:nvPr/>
            </p:nvSpPr>
            <p:spPr>
              <a:xfrm>
                <a:off x="-3641109" y="3339498"/>
                <a:ext cx="93564" cy="45296"/>
              </a:xfrm>
              <a:custGeom>
                <a:avLst/>
                <a:gdLst/>
                <a:ahLst/>
                <a:cxnLst/>
                <a:rect l="l" t="t" r="r" b="b"/>
                <a:pathLst>
                  <a:path w="2299" h="1113" extrusionOk="0">
                    <a:moveTo>
                      <a:pt x="2298" y="1"/>
                    </a:moveTo>
                    <a:lnTo>
                      <a:pt x="2298" y="1"/>
                    </a:lnTo>
                    <a:cubicBezTo>
                      <a:pt x="2048" y="72"/>
                      <a:pt x="1810" y="167"/>
                      <a:pt x="1572" y="274"/>
                    </a:cubicBezTo>
                    <a:cubicBezTo>
                      <a:pt x="1385" y="360"/>
                      <a:pt x="1193" y="395"/>
                      <a:pt x="1005" y="395"/>
                    </a:cubicBezTo>
                    <a:cubicBezTo>
                      <a:pt x="642" y="395"/>
                      <a:pt x="290" y="264"/>
                      <a:pt x="0" y="108"/>
                    </a:cubicBezTo>
                    <a:lnTo>
                      <a:pt x="0" y="906"/>
                    </a:lnTo>
                    <a:cubicBezTo>
                      <a:pt x="307" y="1044"/>
                      <a:pt x="636" y="1112"/>
                      <a:pt x="964" y="1112"/>
                    </a:cubicBezTo>
                    <a:cubicBezTo>
                      <a:pt x="1284" y="1112"/>
                      <a:pt x="1605" y="1047"/>
                      <a:pt x="1905" y="917"/>
                    </a:cubicBezTo>
                    <a:cubicBezTo>
                      <a:pt x="2012" y="870"/>
                      <a:pt x="2120" y="822"/>
                      <a:pt x="2227" y="786"/>
                    </a:cubicBezTo>
                    <a:cubicBezTo>
                      <a:pt x="2251" y="525"/>
                      <a:pt x="2274" y="263"/>
                      <a:pt x="2298" y="1"/>
                    </a:cubicBezTo>
                    <a:close/>
                  </a:path>
                </a:pathLst>
              </a:custGeom>
              <a:solidFill>
                <a:srgbClr val="DF64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1" name="Google Shape;11271;p67"/>
              <p:cNvSpPr/>
              <p:nvPr/>
            </p:nvSpPr>
            <p:spPr>
              <a:xfrm>
                <a:off x="-3550519" y="3334696"/>
                <a:ext cx="73703" cy="38785"/>
              </a:xfrm>
              <a:custGeom>
                <a:avLst/>
                <a:gdLst/>
                <a:ahLst/>
                <a:cxnLst/>
                <a:rect l="l" t="t" r="r" b="b"/>
                <a:pathLst>
                  <a:path w="1811" h="953" extrusionOk="0">
                    <a:moveTo>
                      <a:pt x="842" y="0"/>
                    </a:moveTo>
                    <a:cubicBezTo>
                      <a:pt x="583" y="0"/>
                      <a:pt x="324" y="40"/>
                      <a:pt x="72" y="119"/>
                    </a:cubicBezTo>
                    <a:cubicBezTo>
                      <a:pt x="48" y="381"/>
                      <a:pt x="25" y="643"/>
                      <a:pt x="1" y="904"/>
                    </a:cubicBezTo>
                    <a:cubicBezTo>
                      <a:pt x="342" y="769"/>
                      <a:pt x="611" y="708"/>
                      <a:pt x="865" y="708"/>
                    </a:cubicBezTo>
                    <a:cubicBezTo>
                      <a:pt x="1171" y="708"/>
                      <a:pt x="1453" y="796"/>
                      <a:pt x="1811" y="952"/>
                    </a:cubicBezTo>
                    <a:lnTo>
                      <a:pt x="1811" y="190"/>
                    </a:lnTo>
                    <a:cubicBezTo>
                      <a:pt x="1498" y="64"/>
                      <a:pt x="1170" y="0"/>
                      <a:pt x="842" y="0"/>
                    </a:cubicBezTo>
                    <a:close/>
                  </a:path>
                </a:pathLst>
              </a:custGeom>
              <a:solidFill>
                <a:srgbClr val="DE5A3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2" name="Google Shape;11272;p67"/>
              <p:cNvSpPr/>
              <p:nvPr/>
            </p:nvSpPr>
            <p:spPr>
              <a:xfrm>
                <a:off x="-3641109" y="2906322"/>
                <a:ext cx="107604" cy="48267"/>
              </a:xfrm>
              <a:custGeom>
                <a:avLst/>
                <a:gdLst/>
                <a:ahLst/>
                <a:cxnLst/>
                <a:rect l="l" t="t" r="r" b="b"/>
                <a:pathLst>
                  <a:path w="2644" h="1186" extrusionOk="0">
                    <a:moveTo>
                      <a:pt x="2608" y="0"/>
                    </a:moveTo>
                    <a:cubicBezTo>
                      <a:pt x="2251" y="72"/>
                      <a:pt x="1893" y="191"/>
                      <a:pt x="1560" y="346"/>
                    </a:cubicBezTo>
                    <a:cubicBezTo>
                      <a:pt x="1376" y="436"/>
                      <a:pt x="1186" y="472"/>
                      <a:pt x="998" y="472"/>
                    </a:cubicBezTo>
                    <a:cubicBezTo>
                      <a:pt x="640" y="472"/>
                      <a:pt x="289" y="339"/>
                      <a:pt x="0" y="191"/>
                    </a:cubicBezTo>
                    <a:lnTo>
                      <a:pt x="0" y="989"/>
                    </a:lnTo>
                    <a:cubicBezTo>
                      <a:pt x="304" y="1120"/>
                      <a:pt x="628" y="1185"/>
                      <a:pt x="953" y="1185"/>
                    </a:cubicBezTo>
                    <a:cubicBezTo>
                      <a:pt x="1277" y="1185"/>
                      <a:pt x="1602" y="1120"/>
                      <a:pt x="1905" y="989"/>
                    </a:cubicBezTo>
                    <a:cubicBezTo>
                      <a:pt x="2143" y="882"/>
                      <a:pt x="2382" y="786"/>
                      <a:pt x="2643" y="715"/>
                    </a:cubicBezTo>
                    <a:cubicBezTo>
                      <a:pt x="2632" y="477"/>
                      <a:pt x="2620" y="239"/>
                      <a:pt x="2608" y="0"/>
                    </a:cubicBezTo>
                    <a:close/>
                  </a:path>
                </a:pathLst>
              </a:custGeom>
              <a:solidFill>
                <a:srgbClr val="DF64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3" name="Google Shape;11273;p67"/>
              <p:cNvSpPr/>
              <p:nvPr/>
            </p:nvSpPr>
            <p:spPr>
              <a:xfrm>
                <a:off x="-3535014" y="2904490"/>
                <a:ext cx="58197" cy="39192"/>
              </a:xfrm>
              <a:custGeom>
                <a:avLst/>
                <a:gdLst/>
                <a:ahLst/>
                <a:cxnLst/>
                <a:rect l="l" t="t" r="r" b="b"/>
                <a:pathLst>
                  <a:path w="1430" h="963" extrusionOk="0">
                    <a:moveTo>
                      <a:pt x="456" y="1"/>
                    </a:moveTo>
                    <a:cubicBezTo>
                      <a:pt x="303" y="1"/>
                      <a:pt x="151" y="15"/>
                      <a:pt x="1" y="45"/>
                    </a:cubicBezTo>
                    <a:cubicBezTo>
                      <a:pt x="13" y="284"/>
                      <a:pt x="25" y="534"/>
                      <a:pt x="36" y="772"/>
                    </a:cubicBezTo>
                    <a:cubicBezTo>
                      <a:pt x="195" y="731"/>
                      <a:pt x="339" y="712"/>
                      <a:pt x="477" y="712"/>
                    </a:cubicBezTo>
                    <a:cubicBezTo>
                      <a:pt x="786" y="712"/>
                      <a:pt x="1068" y="806"/>
                      <a:pt x="1430" y="962"/>
                    </a:cubicBezTo>
                    <a:lnTo>
                      <a:pt x="1430" y="200"/>
                    </a:lnTo>
                    <a:cubicBezTo>
                      <a:pt x="1120" y="70"/>
                      <a:pt x="788" y="1"/>
                      <a:pt x="456" y="1"/>
                    </a:cubicBezTo>
                    <a:close/>
                  </a:path>
                </a:pathLst>
              </a:custGeom>
              <a:solidFill>
                <a:srgbClr val="DE5A3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4" name="Google Shape;11274;p67"/>
              <p:cNvSpPr/>
              <p:nvPr/>
            </p:nvSpPr>
            <p:spPr>
              <a:xfrm>
                <a:off x="-3622226" y="2670850"/>
                <a:ext cx="126529" cy="112936"/>
              </a:xfrm>
              <a:custGeom>
                <a:avLst/>
                <a:gdLst/>
                <a:ahLst/>
                <a:cxnLst/>
                <a:rect l="l" t="t" r="r" b="b"/>
                <a:pathLst>
                  <a:path w="3109" h="2775" extrusionOk="0">
                    <a:moveTo>
                      <a:pt x="2251" y="0"/>
                    </a:moveTo>
                    <a:cubicBezTo>
                      <a:pt x="2013" y="1107"/>
                      <a:pt x="1406" y="1953"/>
                      <a:pt x="120" y="2286"/>
                    </a:cubicBezTo>
                    <a:cubicBezTo>
                      <a:pt x="48" y="2584"/>
                      <a:pt x="1" y="2774"/>
                      <a:pt x="1" y="2774"/>
                    </a:cubicBezTo>
                    <a:lnTo>
                      <a:pt x="3108" y="2774"/>
                    </a:lnTo>
                    <a:cubicBezTo>
                      <a:pt x="3108" y="2774"/>
                      <a:pt x="2799" y="941"/>
                      <a:pt x="2251" y="0"/>
                    </a:cubicBezTo>
                    <a:close/>
                  </a:path>
                </a:pathLst>
              </a:custGeom>
              <a:solidFill>
                <a:srgbClr val="DE5A3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5" name="Google Shape;11275;p67"/>
              <p:cNvSpPr/>
              <p:nvPr/>
            </p:nvSpPr>
            <p:spPr>
              <a:xfrm>
                <a:off x="-3617383" y="2649525"/>
                <a:ext cx="86767" cy="114401"/>
              </a:xfrm>
              <a:custGeom>
                <a:avLst/>
                <a:gdLst/>
                <a:ahLst/>
                <a:cxnLst/>
                <a:rect l="l" t="t" r="r" b="b"/>
                <a:pathLst>
                  <a:path w="2132" h="2811" extrusionOk="0">
                    <a:moveTo>
                      <a:pt x="1501" y="0"/>
                    </a:moveTo>
                    <a:cubicBezTo>
                      <a:pt x="798" y="0"/>
                      <a:pt x="239" y="1893"/>
                      <a:pt x="1" y="2810"/>
                    </a:cubicBezTo>
                    <a:cubicBezTo>
                      <a:pt x="1287" y="2477"/>
                      <a:pt x="1894" y="1619"/>
                      <a:pt x="2132" y="524"/>
                    </a:cubicBezTo>
                    <a:cubicBezTo>
                      <a:pt x="1953" y="214"/>
                      <a:pt x="1739" y="0"/>
                      <a:pt x="1501" y="0"/>
                    </a:cubicBezTo>
                    <a:close/>
                  </a:path>
                </a:pathLst>
              </a:custGeom>
              <a:solidFill>
                <a:srgbClr val="DF64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6" name="Google Shape;11276;p67"/>
              <p:cNvSpPr/>
              <p:nvPr/>
            </p:nvSpPr>
            <p:spPr>
              <a:xfrm>
                <a:off x="-3546612" y="2781708"/>
                <a:ext cx="78912" cy="30727"/>
              </a:xfrm>
              <a:custGeom>
                <a:avLst/>
                <a:gdLst/>
                <a:ahLst/>
                <a:cxnLst/>
                <a:rect l="l" t="t" r="r" b="b"/>
                <a:pathLst>
                  <a:path w="1939" h="755" extrusionOk="0">
                    <a:moveTo>
                      <a:pt x="1449" y="1"/>
                    </a:moveTo>
                    <a:cubicBezTo>
                      <a:pt x="1435" y="1"/>
                      <a:pt x="1420" y="1"/>
                      <a:pt x="1405" y="3"/>
                    </a:cubicBezTo>
                    <a:lnTo>
                      <a:pt x="0" y="3"/>
                    </a:lnTo>
                    <a:cubicBezTo>
                      <a:pt x="36" y="253"/>
                      <a:pt x="60" y="503"/>
                      <a:pt x="95" y="753"/>
                    </a:cubicBezTo>
                    <a:lnTo>
                      <a:pt x="1405" y="753"/>
                    </a:lnTo>
                    <a:cubicBezTo>
                      <a:pt x="1420" y="754"/>
                      <a:pt x="1435" y="755"/>
                      <a:pt x="1449" y="755"/>
                    </a:cubicBezTo>
                    <a:cubicBezTo>
                      <a:pt x="1938" y="755"/>
                      <a:pt x="1938" y="1"/>
                      <a:pt x="1449" y="1"/>
                    </a:cubicBezTo>
                    <a:close/>
                  </a:path>
                </a:pathLst>
              </a:custGeom>
              <a:solidFill>
                <a:srgbClr val="DE5A3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7" name="Google Shape;11277;p67"/>
              <p:cNvSpPr/>
              <p:nvPr/>
            </p:nvSpPr>
            <p:spPr>
              <a:xfrm>
                <a:off x="-3644528" y="2781790"/>
                <a:ext cx="101825" cy="30564"/>
              </a:xfrm>
              <a:custGeom>
                <a:avLst/>
                <a:gdLst/>
                <a:ahLst/>
                <a:cxnLst/>
                <a:rect l="l" t="t" r="r" b="b"/>
                <a:pathLst>
                  <a:path w="2502" h="751" extrusionOk="0">
                    <a:moveTo>
                      <a:pt x="394" y="1"/>
                    </a:moveTo>
                    <a:cubicBezTo>
                      <a:pt x="180" y="1"/>
                      <a:pt x="1" y="155"/>
                      <a:pt x="1" y="370"/>
                    </a:cubicBezTo>
                    <a:cubicBezTo>
                      <a:pt x="1" y="584"/>
                      <a:pt x="180" y="751"/>
                      <a:pt x="394" y="751"/>
                    </a:cubicBezTo>
                    <a:lnTo>
                      <a:pt x="2501" y="751"/>
                    </a:lnTo>
                    <a:cubicBezTo>
                      <a:pt x="2477" y="501"/>
                      <a:pt x="2442" y="251"/>
                      <a:pt x="2418" y="1"/>
                    </a:cubicBezTo>
                    <a:close/>
                  </a:path>
                </a:pathLst>
              </a:custGeom>
              <a:solidFill>
                <a:srgbClr val="DF64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8" name="Google Shape;11278;p67"/>
              <p:cNvSpPr/>
              <p:nvPr/>
            </p:nvSpPr>
            <p:spPr>
              <a:xfrm>
                <a:off x="-3417727" y="3480024"/>
                <a:ext cx="100319" cy="34715"/>
              </a:xfrm>
              <a:custGeom>
                <a:avLst/>
                <a:gdLst/>
                <a:ahLst/>
                <a:cxnLst/>
                <a:rect l="l" t="t" r="r" b="b"/>
                <a:pathLst>
                  <a:path w="2465" h="853" extrusionOk="0">
                    <a:moveTo>
                      <a:pt x="2465" y="0"/>
                    </a:moveTo>
                    <a:cubicBezTo>
                      <a:pt x="1810" y="108"/>
                      <a:pt x="1156" y="157"/>
                      <a:pt x="502" y="157"/>
                    </a:cubicBezTo>
                    <a:cubicBezTo>
                      <a:pt x="430" y="157"/>
                      <a:pt x="358" y="156"/>
                      <a:pt x="286" y="155"/>
                    </a:cubicBezTo>
                    <a:cubicBezTo>
                      <a:pt x="214" y="393"/>
                      <a:pt x="119" y="620"/>
                      <a:pt x="0" y="834"/>
                    </a:cubicBezTo>
                    <a:cubicBezTo>
                      <a:pt x="148" y="847"/>
                      <a:pt x="296" y="853"/>
                      <a:pt x="444" y="853"/>
                    </a:cubicBezTo>
                    <a:cubicBezTo>
                      <a:pt x="1132" y="853"/>
                      <a:pt x="1818" y="717"/>
                      <a:pt x="2465" y="453"/>
                    </a:cubicBezTo>
                    <a:lnTo>
                      <a:pt x="2465" y="0"/>
                    </a:lnTo>
                    <a:close/>
                  </a:path>
                </a:pathLst>
              </a:custGeom>
              <a:solidFill>
                <a:srgbClr val="8EA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9" name="Google Shape;11279;p67"/>
              <p:cNvSpPr/>
              <p:nvPr/>
            </p:nvSpPr>
            <p:spPr>
              <a:xfrm>
                <a:off x="-3481213" y="3480024"/>
                <a:ext cx="75616" cy="33942"/>
              </a:xfrm>
              <a:custGeom>
                <a:avLst/>
                <a:gdLst/>
                <a:ahLst/>
                <a:cxnLst/>
                <a:rect l="l" t="t" r="r" b="b"/>
                <a:pathLst>
                  <a:path w="1858" h="834" extrusionOk="0">
                    <a:moveTo>
                      <a:pt x="0" y="0"/>
                    </a:moveTo>
                    <a:lnTo>
                      <a:pt x="0" y="453"/>
                    </a:lnTo>
                    <a:cubicBezTo>
                      <a:pt x="500" y="667"/>
                      <a:pt x="1024" y="786"/>
                      <a:pt x="1572" y="834"/>
                    </a:cubicBezTo>
                    <a:cubicBezTo>
                      <a:pt x="1691" y="608"/>
                      <a:pt x="1786" y="381"/>
                      <a:pt x="1858" y="155"/>
                    </a:cubicBezTo>
                    <a:cubicBezTo>
                      <a:pt x="1227" y="143"/>
                      <a:pt x="608" y="96"/>
                      <a:pt x="0" y="0"/>
                    </a:cubicBezTo>
                    <a:close/>
                  </a:path>
                </a:pathLst>
              </a:custGeom>
              <a:solidFill>
                <a:srgbClr val="96B8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0" name="Google Shape;11280;p67"/>
              <p:cNvSpPr/>
              <p:nvPr/>
            </p:nvSpPr>
            <p:spPr>
              <a:xfrm>
                <a:off x="-3406129" y="3363387"/>
                <a:ext cx="88721" cy="123029"/>
              </a:xfrm>
              <a:custGeom>
                <a:avLst/>
                <a:gdLst/>
                <a:ahLst/>
                <a:cxnLst/>
                <a:rect l="l" t="t" r="r" b="b"/>
                <a:pathLst>
                  <a:path w="2180" h="3023" extrusionOk="0">
                    <a:moveTo>
                      <a:pt x="1224" y="1"/>
                    </a:moveTo>
                    <a:cubicBezTo>
                      <a:pt x="973" y="1"/>
                      <a:pt x="706" y="59"/>
                      <a:pt x="370" y="188"/>
                    </a:cubicBezTo>
                    <a:cubicBezTo>
                      <a:pt x="287" y="973"/>
                      <a:pt x="203" y="1747"/>
                      <a:pt x="108" y="2533"/>
                    </a:cubicBezTo>
                    <a:cubicBezTo>
                      <a:pt x="84" y="2700"/>
                      <a:pt x="48" y="2855"/>
                      <a:pt x="1" y="3021"/>
                    </a:cubicBezTo>
                    <a:cubicBezTo>
                      <a:pt x="73" y="3022"/>
                      <a:pt x="145" y="3023"/>
                      <a:pt x="217" y="3023"/>
                    </a:cubicBezTo>
                    <a:cubicBezTo>
                      <a:pt x="871" y="3023"/>
                      <a:pt x="1525" y="2974"/>
                      <a:pt x="2180" y="2866"/>
                    </a:cubicBezTo>
                    <a:lnTo>
                      <a:pt x="2180" y="247"/>
                    </a:lnTo>
                    <a:cubicBezTo>
                      <a:pt x="1818" y="89"/>
                      <a:pt x="1533" y="1"/>
                      <a:pt x="1224" y="1"/>
                    </a:cubicBezTo>
                    <a:close/>
                  </a:path>
                </a:pathLst>
              </a:custGeom>
              <a:solidFill>
                <a:srgbClr val="C0C4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1" name="Google Shape;11281;p67"/>
              <p:cNvSpPr/>
              <p:nvPr/>
            </p:nvSpPr>
            <p:spPr>
              <a:xfrm>
                <a:off x="-3481213" y="3370998"/>
                <a:ext cx="90145" cy="115377"/>
              </a:xfrm>
              <a:custGeom>
                <a:avLst/>
                <a:gdLst/>
                <a:ahLst/>
                <a:cxnLst/>
                <a:rect l="l" t="t" r="r" b="b"/>
                <a:pathLst>
                  <a:path w="2215" h="2835" extrusionOk="0">
                    <a:moveTo>
                      <a:pt x="2215" y="1"/>
                    </a:moveTo>
                    <a:cubicBezTo>
                      <a:pt x="2120" y="48"/>
                      <a:pt x="2013" y="96"/>
                      <a:pt x="1893" y="143"/>
                    </a:cubicBezTo>
                    <a:cubicBezTo>
                      <a:pt x="1593" y="273"/>
                      <a:pt x="1276" y="338"/>
                      <a:pt x="958" y="338"/>
                    </a:cubicBezTo>
                    <a:cubicBezTo>
                      <a:pt x="633" y="338"/>
                      <a:pt x="307" y="270"/>
                      <a:pt x="0" y="132"/>
                    </a:cubicBezTo>
                    <a:lnTo>
                      <a:pt x="0" y="2679"/>
                    </a:lnTo>
                    <a:cubicBezTo>
                      <a:pt x="608" y="2775"/>
                      <a:pt x="1227" y="2822"/>
                      <a:pt x="1858" y="2834"/>
                    </a:cubicBezTo>
                    <a:cubicBezTo>
                      <a:pt x="1905" y="2668"/>
                      <a:pt x="1941" y="2513"/>
                      <a:pt x="1965" y="2346"/>
                    </a:cubicBezTo>
                    <a:cubicBezTo>
                      <a:pt x="2048" y="1560"/>
                      <a:pt x="2132" y="786"/>
                      <a:pt x="2215" y="1"/>
                    </a:cubicBezTo>
                    <a:close/>
                  </a:path>
                </a:pathLst>
              </a:custGeom>
              <a:solidFill>
                <a:srgbClr val="C8D4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2" name="Google Shape;11282;p67"/>
              <p:cNvSpPr/>
              <p:nvPr/>
            </p:nvSpPr>
            <p:spPr>
              <a:xfrm>
                <a:off x="-3481213" y="2935868"/>
                <a:ext cx="113424" cy="419754"/>
              </a:xfrm>
              <a:custGeom>
                <a:avLst/>
                <a:gdLst/>
                <a:ahLst/>
                <a:cxnLst/>
                <a:rect l="l" t="t" r="r" b="b"/>
                <a:pathLst>
                  <a:path w="2787" h="10314" extrusionOk="0">
                    <a:moveTo>
                      <a:pt x="2644" y="1"/>
                    </a:moveTo>
                    <a:lnTo>
                      <a:pt x="2644" y="1"/>
                    </a:lnTo>
                    <a:cubicBezTo>
                      <a:pt x="2382" y="60"/>
                      <a:pt x="2132" y="156"/>
                      <a:pt x="1893" y="263"/>
                    </a:cubicBezTo>
                    <a:cubicBezTo>
                      <a:pt x="1590" y="394"/>
                      <a:pt x="1268" y="459"/>
                      <a:pt x="947" y="459"/>
                    </a:cubicBezTo>
                    <a:cubicBezTo>
                      <a:pt x="625" y="459"/>
                      <a:pt x="304" y="394"/>
                      <a:pt x="0" y="263"/>
                    </a:cubicBezTo>
                    <a:lnTo>
                      <a:pt x="0" y="10026"/>
                    </a:lnTo>
                    <a:cubicBezTo>
                      <a:pt x="282" y="10182"/>
                      <a:pt x="631" y="10313"/>
                      <a:pt x="997" y="10313"/>
                    </a:cubicBezTo>
                    <a:cubicBezTo>
                      <a:pt x="1186" y="10313"/>
                      <a:pt x="1381" y="10278"/>
                      <a:pt x="1572" y="10192"/>
                    </a:cubicBezTo>
                    <a:cubicBezTo>
                      <a:pt x="1798" y="10085"/>
                      <a:pt x="2048" y="9990"/>
                      <a:pt x="2298" y="9919"/>
                    </a:cubicBezTo>
                    <a:cubicBezTo>
                      <a:pt x="2608" y="6609"/>
                      <a:pt x="2786" y="3299"/>
                      <a:pt x="2644" y="1"/>
                    </a:cubicBezTo>
                    <a:close/>
                  </a:path>
                </a:pathLst>
              </a:custGeom>
              <a:solidFill>
                <a:srgbClr val="C8D4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3" name="Google Shape;11283;p67"/>
              <p:cNvSpPr/>
              <p:nvPr/>
            </p:nvSpPr>
            <p:spPr>
              <a:xfrm>
                <a:off x="-3388182" y="2933304"/>
                <a:ext cx="70773" cy="409173"/>
              </a:xfrm>
              <a:custGeom>
                <a:avLst/>
                <a:gdLst/>
                <a:ahLst/>
                <a:cxnLst/>
                <a:rect l="l" t="t" r="r" b="b"/>
                <a:pathLst>
                  <a:path w="1739" h="10054" extrusionOk="0">
                    <a:moveTo>
                      <a:pt x="761" y="0"/>
                    </a:moveTo>
                    <a:cubicBezTo>
                      <a:pt x="629" y="0"/>
                      <a:pt x="493" y="17"/>
                      <a:pt x="346" y="52"/>
                    </a:cubicBezTo>
                    <a:cubicBezTo>
                      <a:pt x="500" y="3362"/>
                      <a:pt x="322" y="6672"/>
                      <a:pt x="0" y="9982"/>
                    </a:cubicBezTo>
                    <a:cubicBezTo>
                      <a:pt x="250" y="9899"/>
                      <a:pt x="506" y="9859"/>
                      <a:pt x="761" y="9859"/>
                    </a:cubicBezTo>
                    <a:cubicBezTo>
                      <a:pt x="1092" y="9859"/>
                      <a:pt x="1423" y="9925"/>
                      <a:pt x="1739" y="10053"/>
                    </a:cubicBezTo>
                    <a:lnTo>
                      <a:pt x="1739" y="254"/>
                    </a:lnTo>
                    <a:cubicBezTo>
                      <a:pt x="1369" y="95"/>
                      <a:pt x="1077" y="0"/>
                      <a:pt x="761" y="0"/>
                    </a:cubicBezTo>
                    <a:close/>
                  </a:path>
                </a:pathLst>
              </a:custGeom>
              <a:solidFill>
                <a:srgbClr val="C0C4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4" name="Google Shape;11284;p67"/>
              <p:cNvSpPr/>
              <p:nvPr/>
            </p:nvSpPr>
            <p:spPr>
              <a:xfrm>
                <a:off x="-3384804" y="2797783"/>
                <a:ext cx="67395" cy="114889"/>
              </a:xfrm>
              <a:custGeom>
                <a:avLst/>
                <a:gdLst/>
                <a:ahLst/>
                <a:cxnLst/>
                <a:rect l="l" t="t" r="r" b="b"/>
                <a:pathLst>
                  <a:path w="1656" h="2823" extrusionOk="0">
                    <a:moveTo>
                      <a:pt x="1" y="0"/>
                    </a:moveTo>
                    <a:cubicBezTo>
                      <a:pt x="96" y="893"/>
                      <a:pt x="167" y="1774"/>
                      <a:pt x="227" y="2667"/>
                    </a:cubicBezTo>
                    <a:cubicBezTo>
                      <a:pt x="377" y="2637"/>
                      <a:pt x="530" y="2623"/>
                      <a:pt x="682" y="2623"/>
                    </a:cubicBezTo>
                    <a:cubicBezTo>
                      <a:pt x="1014" y="2623"/>
                      <a:pt x="1346" y="2692"/>
                      <a:pt x="1656" y="2822"/>
                    </a:cubicBezTo>
                    <a:lnTo>
                      <a:pt x="1656" y="0"/>
                    </a:lnTo>
                    <a:close/>
                  </a:path>
                </a:pathLst>
              </a:custGeom>
              <a:solidFill>
                <a:srgbClr val="C0C4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5" name="Google Shape;11285;p67"/>
              <p:cNvSpPr/>
              <p:nvPr/>
            </p:nvSpPr>
            <p:spPr>
              <a:xfrm>
                <a:off x="-3481213" y="2797783"/>
                <a:ext cx="106139" cy="127912"/>
              </a:xfrm>
              <a:custGeom>
                <a:avLst/>
                <a:gdLst/>
                <a:ahLst/>
                <a:cxnLst/>
                <a:rect l="l" t="t" r="r" b="b"/>
                <a:pathLst>
                  <a:path w="2608" h="3143" extrusionOk="0">
                    <a:moveTo>
                      <a:pt x="0" y="0"/>
                    </a:moveTo>
                    <a:lnTo>
                      <a:pt x="0" y="2858"/>
                    </a:lnTo>
                    <a:cubicBezTo>
                      <a:pt x="285" y="3008"/>
                      <a:pt x="638" y="3143"/>
                      <a:pt x="1007" y="3143"/>
                    </a:cubicBezTo>
                    <a:cubicBezTo>
                      <a:pt x="1194" y="3143"/>
                      <a:pt x="1384" y="3109"/>
                      <a:pt x="1572" y="3025"/>
                    </a:cubicBezTo>
                    <a:cubicBezTo>
                      <a:pt x="1893" y="2858"/>
                      <a:pt x="2251" y="2739"/>
                      <a:pt x="2608" y="2667"/>
                    </a:cubicBezTo>
                    <a:cubicBezTo>
                      <a:pt x="2560" y="1774"/>
                      <a:pt x="2477" y="882"/>
                      <a:pt x="2382" y="0"/>
                    </a:cubicBezTo>
                    <a:close/>
                  </a:path>
                </a:pathLst>
              </a:custGeom>
              <a:solidFill>
                <a:srgbClr val="C8D4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6" name="Google Shape;11286;p67"/>
              <p:cNvSpPr/>
              <p:nvPr/>
            </p:nvSpPr>
            <p:spPr>
              <a:xfrm>
                <a:off x="-3481213" y="3339498"/>
                <a:ext cx="93564" cy="45296"/>
              </a:xfrm>
              <a:custGeom>
                <a:avLst/>
                <a:gdLst/>
                <a:ahLst/>
                <a:cxnLst/>
                <a:rect l="l" t="t" r="r" b="b"/>
                <a:pathLst>
                  <a:path w="2299" h="1113" extrusionOk="0">
                    <a:moveTo>
                      <a:pt x="2298" y="1"/>
                    </a:moveTo>
                    <a:lnTo>
                      <a:pt x="2298" y="1"/>
                    </a:lnTo>
                    <a:cubicBezTo>
                      <a:pt x="2048" y="72"/>
                      <a:pt x="1798" y="167"/>
                      <a:pt x="1572" y="274"/>
                    </a:cubicBezTo>
                    <a:cubicBezTo>
                      <a:pt x="1381" y="360"/>
                      <a:pt x="1186" y="395"/>
                      <a:pt x="997" y="395"/>
                    </a:cubicBezTo>
                    <a:cubicBezTo>
                      <a:pt x="631" y="395"/>
                      <a:pt x="282" y="264"/>
                      <a:pt x="0" y="108"/>
                    </a:cubicBezTo>
                    <a:lnTo>
                      <a:pt x="0" y="906"/>
                    </a:lnTo>
                    <a:cubicBezTo>
                      <a:pt x="307" y="1044"/>
                      <a:pt x="633" y="1112"/>
                      <a:pt x="958" y="1112"/>
                    </a:cubicBezTo>
                    <a:cubicBezTo>
                      <a:pt x="1276" y="1112"/>
                      <a:pt x="1593" y="1047"/>
                      <a:pt x="1893" y="917"/>
                    </a:cubicBezTo>
                    <a:cubicBezTo>
                      <a:pt x="2013" y="870"/>
                      <a:pt x="2120" y="822"/>
                      <a:pt x="2215" y="786"/>
                    </a:cubicBezTo>
                    <a:cubicBezTo>
                      <a:pt x="2239" y="525"/>
                      <a:pt x="2274" y="263"/>
                      <a:pt x="2298" y="1"/>
                    </a:cubicBezTo>
                    <a:close/>
                  </a:path>
                </a:pathLst>
              </a:custGeom>
              <a:solidFill>
                <a:srgbClr val="96B8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7" name="Google Shape;11287;p67"/>
              <p:cNvSpPr/>
              <p:nvPr/>
            </p:nvSpPr>
            <p:spPr>
              <a:xfrm>
                <a:off x="-3391112" y="3334696"/>
                <a:ext cx="73703" cy="38785"/>
              </a:xfrm>
              <a:custGeom>
                <a:avLst/>
                <a:gdLst/>
                <a:ahLst/>
                <a:cxnLst/>
                <a:rect l="l" t="t" r="r" b="b"/>
                <a:pathLst>
                  <a:path w="1811" h="953" extrusionOk="0">
                    <a:moveTo>
                      <a:pt x="842" y="0"/>
                    </a:moveTo>
                    <a:cubicBezTo>
                      <a:pt x="584" y="0"/>
                      <a:pt x="324" y="40"/>
                      <a:pt x="72" y="119"/>
                    </a:cubicBezTo>
                    <a:cubicBezTo>
                      <a:pt x="49" y="381"/>
                      <a:pt x="25" y="643"/>
                      <a:pt x="1" y="904"/>
                    </a:cubicBezTo>
                    <a:cubicBezTo>
                      <a:pt x="342" y="769"/>
                      <a:pt x="611" y="708"/>
                      <a:pt x="866" y="708"/>
                    </a:cubicBezTo>
                    <a:cubicBezTo>
                      <a:pt x="1171" y="708"/>
                      <a:pt x="1453" y="796"/>
                      <a:pt x="1811" y="952"/>
                    </a:cubicBezTo>
                    <a:lnTo>
                      <a:pt x="1811" y="190"/>
                    </a:lnTo>
                    <a:cubicBezTo>
                      <a:pt x="1498" y="64"/>
                      <a:pt x="1170" y="0"/>
                      <a:pt x="842" y="0"/>
                    </a:cubicBezTo>
                    <a:close/>
                  </a:path>
                </a:pathLst>
              </a:custGeom>
              <a:solidFill>
                <a:srgbClr val="8EA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8" name="Google Shape;11288;p67"/>
              <p:cNvSpPr/>
              <p:nvPr/>
            </p:nvSpPr>
            <p:spPr>
              <a:xfrm>
                <a:off x="-3481213" y="2906322"/>
                <a:ext cx="107604" cy="48267"/>
              </a:xfrm>
              <a:custGeom>
                <a:avLst/>
                <a:gdLst/>
                <a:ahLst/>
                <a:cxnLst/>
                <a:rect l="l" t="t" r="r" b="b"/>
                <a:pathLst>
                  <a:path w="2644" h="1186" extrusionOk="0">
                    <a:moveTo>
                      <a:pt x="2596" y="0"/>
                    </a:moveTo>
                    <a:cubicBezTo>
                      <a:pt x="2239" y="72"/>
                      <a:pt x="1893" y="191"/>
                      <a:pt x="1560" y="346"/>
                    </a:cubicBezTo>
                    <a:cubicBezTo>
                      <a:pt x="1372" y="436"/>
                      <a:pt x="1179" y="472"/>
                      <a:pt x="990" y="472"/>
                    </a:cubicBezTo>
                    <a:cubicBezTo>
                      <a:pt x="629" y="472"/>
                      <a:pt x="282" y="339"/>
                      <a:pt x="0" y="191"/>
                    </a:cubicBezTo>
                    <a:lnTo>
                      <a:pt x="0" y="989"/>
                    </a:lnTo>
                    <a:cubicBezTo>
                      <a:pt x="304" y="1120"/>
                      <a:pt x="625" y="1185"/>
                      <a:pt x="947" y="1185"/>
                    </a:cubicBezTo>
                    <a:cubicBezTo>
                      <a:pt x="1268" y="1185"/>
                      <a:pt x="1590" y="1120"/>
                      <a:pt x="1893" y="989"/>
                    </a:cubicBezTo>
                    <a:cubicBezTo>
                      <a:pt x="2132" y="882"/>
                      <a:pt x="2382" y="786"/>
                      <a:pt x="2644" y="715"/>
                    </a:cubicBezTo>
                    <a:cubicBezTo>
                      <a:pt x="2632" y="477"/>
                      <a:pt x="2620" y="239"/>
                      <a:pt x="2596" y="0"/>
                    </a:cubicBezTo>
                    <a:close/>
                  </a:path>
                </a:pathLst>
              </a:custGeom>
              <a:solidFill>
                <a:srgbClr val="96B8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9" name="Google Shape;11289;p67"/>
              <p:cNvSpPr/>
              <p:nvPr/>
            </p:nvSpPr>
            <p:spPr>
              <a:xfrm>
                <a:off x="-3375606" y="2904490"/>
                <a:ext cx="58197" cy="39192"/>
              </a:xfrm>
              <a:custGeom>
                <a:avLst/>
                <a:gdLst/>
                <a:ahLst/>
                <a:cxnLst/>
                <a:rect l="l" t="t" r="r" b="b"/>
                <a:pathLst>
                  <a:path w="1430" h="963" extrusionOk="0">
                    <a:moveTo>
                      <a:pt x="456" y="1"/>
                    </a:moveTo>
                    <a:cubicBezTo>
                      <a:pt x="304" y="1"/>
                      <a:pt x="151" y="15"/>
                      <a:pt x="1" y="45"/>
                    </a:cubicBezTo>
                    <a:cubicBezTo>
                      <a:pt x="13" y="284"/>
                      <a:pt x="25" y="534"/>
                      <a:pt x="37" y="772"/>
                    </a:cubicBezTo>
                    <a:cubicBezTo>
                      <a:pt x="195" y="731"/>
                      <a:pt x="339" y="712"/>
                      <a:pt x="477" y="712"/>
                    </a:cubicBezTo>
                    <a:cubicBezTo>
                      <a:pt x="786" y="712"/>
                      <a:pt x="1068" y="806"/>
                      <a:pt x="1430" y="962"/>
                    </a:cubicBezTo>
                    <a:lnTo>
                      <a:pt x="1430" y="200"/>
                    </a:lnTo>
                    <a:cubicBezTo>
                      <a:pt x="1120" y="70"/>
                      <a:pt x="788" y="1"/>
                      <a:pt x="456" y="1"/>
                    </a:cubicBezTo>
                    <a:close/>
                  </a:path>
                </a:pathLst>
              </a:custGeom>
              <a:solidFill>
                <a:srgbClr val="8EA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0" name="Google Shape;11290;p67"/>
              <p:cNvSpPr/>
              <p:nvPr/>
            </p:nvSpPr>
            <p:spPr>
              <a:xfrm>
                <a:off x="-3462819" y="2670850"/>
                <a:ext cx="126529" cy="112936"/>
              </a:xfrm>
              <a:custGeom>
                <a:avLst/>
                <a:gdLst/>
                <a:ahLst/>
                <a:cxnLst/>
                <a:rect l="l" t="t" r="r" b="b"/>
                <a:pathLst>
                  <a:path w="3109" h="2775" extrusionOk="0">
                    <a:moveTo>
                      <a:pt x="2251" y="0"/>
                    </a:moveTo>
                    <a:cubicBezTo>
                      <a:pt x="2013" y="1107"/>
                      <a:pt x="1406" y="1953"/>
                      <a:pt x="120" y="2286"/>
                    </a:cubicBezTo>
                    <a:cubicBezTo>
                      <a:pt x="48" y="2584"/>
                      <a:pt x="1" y="2774"/>
                      <a:pt x="1" y="2774"/>
                    </a:cubicBezTo>
                    <a:lnTo>
                      <a:pt x="3108" y="2774"/>
                    </a:lnTo>
                    <a:cubicBezTo>
                      <a:pt x="3108" y="2774"/>
                      <a:pt x="2799" y="941"/>
                      <a:pt x="2251" y="0"/>
                    </a:cubicBezTo>
                    <a:close/>
                  </a:path>
                </a:pathLst>
              </a:custGeom>
              <a:solidFill>
                <a:srgbClr val="8EA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1" name="Google Shape;11291;p67"/>
              <p:cNvSpPr/>
              <p:nvPr/>
            </p:nvSpPr>
            <p:spPr>
              <a:xfrm>
                <a:off x="-3457976" y="2649525"/>
                <a:ext cx="86808" cy="114401"/>
              </a:xfrm>
              <a:custGeom>
                <a:avLst/>
                <a:gdLst/>
                <a:ahLst/>
                <a:cxnLst/>
                <a:rect l="l" t="t" r="r" b="b"/>
                <a:pathLst>
                  <a:path w="2133" h="2811" extrusionOk="0">
                    <a:moveTo>
                      <a:pt x="1501" y="0"/>
                    </a:moveTo>
                    <a:cubicBezTo>
                      <a:pt x="799" y="0"/>
                      <a:pt x="239" y="1893"/>
                      <a:pt x="1" y="2810"/>
                    </a:cubicBezTo>
                    <a:cubicBezTo>
                      <a:pt x="1287" y="2477"/>
                      <a:pt x="1906" y="1619"/>
                      <a:pt x="2132" y="524"/>
                    </a:cubicBezTo>
                    <a:cubicBezTo>
                      <a:pt x="1953" y="214"/>
                      <a:pt x="1739" y="0"/>
                      <a:pt x="1501" y="0"/>
                    </a:cubicBezTo>
                    <a:close/>
                  </a:path>
                </a:pathLst>
              </a:custGeom>
              <a:solidFill>
                <a:srgbClr val="96B8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2" name="Google Shape;11292;p67"/>
              <p:cNvSpPr/>
              <p:nvPr/>
            </p:nvSpPr>
            <p:spPr>
              <a:xfrm>
                <a:off x="-3386716" y="2781708"/>
                <a:ext cx="78424" cy="30727"/>
              </a:xfrm>
              <a:custGeom>
                <a:avLst/>
                <a:gdLst/>
                <a:ahLst/>
                <a:cxnLst/>
                <a:rect l="l" t="t" r="r" b="b"/>
                <a:pathLst>
                  <a:path w="1927" h="755" extrusionOk="0">
                    <a:moveTo>
                      <a:pt x="1448" y="1"/>
                    </a:moveTo>
                    <a:cubicBezTo>
                      <a:pt x="1434" y="1"/>
                      <a:pt x="1420" y="1"/>
                      <a:pt x="1405" y="3"/>
                    </a:cubicBezTo>
                    <a:lnTo>
                      <a:pt x="0" y="3"/>
                    </a:lnTo>
                    <a:cubicBezTo>
                      <a:pt x="24" y="253"/>
                      <a:pt x="60" y="503"/>
                      <a:pt x="83" y="753"/>
                    </a:cubicBezTo>
                    <a:lnTo>
                      <a:pt x="1405" y="753"/>
                    </a:lnTo>
                    <a:cubicBezTo>
                      <a:pt x="1420" y="754"/>
                      <a:pt x="1434" y="755"/>
                      <a:pt x="1448" y="755"/>
                    </a:cubicBezTo>
                    <a:cubicBezTo>
                      <a:pt x="1926" y="755"/>
                      <a:pt x="1926" y="1"/>
                      <a:pt x="1448" y="1"/>
                    </a:cubicBezTo>
                    <a:close/>
                  </a:path>
                </a:pathLst>
              </a:custGeom>
              <a:solidFill>
                <a:srgbClr val="8EA7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3" name="Google Shape;11293;p67"/>
              <p:cNvSpPr/>
              <p:nvPr/>
            </p:nvSpPr>
            <p:spPr>
              <a:xfrm>
                <a:off x="-3485080" y="2781749"/>
                <a:ext cx="101784" cy="30605"/>
              </a:xfrm>
              <a:custGeom>
                <a:avLst/>
                <a:gdLst/>
                <a:ahLst/>
                <a:cxnLst/>
                <a:rect l="l" t="t" r="r" b="b"/>
                <a:pathLst>
                  <a:path w="2501" h="752" extrusionOk="0">
                    <a:moveTo>
                      <a:pt x="371" y="1"/>
                    </a:moveTo>
                    <a:cubicBezTo>
                      <a:pt x="167" y="1"/>
                      <a:pt x="0" y="164"/>
                      <a:pt x="0" y="371"/>
                    </a:cubicBezTo>
                    <a:cubicBezTo>
                      <a:pt x="0" y="585"/>
                      <a:pt x="179" y="752"/>
                      <a:pt x="393" y="752"/>
                    </a:cubicBezTo>
                    <a:lnTo>
                      <a:pt x="2500" y="752"/>
                    </a:lnTo>
                    <a:cubicBezTo>
                      <a:pt x="2477" y="502"/>
                      <a:pt x="2441" y="252"/>
                      <a:pt x="2417" y="2"/>
                    </a:cubicBezTo>
                    <a:lnTo>
                      <a:pt x="393" y="2"/>
                    </a:lnTo>
                    <a:cubicBezTo>
                      <a:pt x="386" y="1"/>
                      <a:pt x="379" y="1"/>
                      <a:pt x="371" y="1"/>
                    </a:cubicBezTo>
                    <a:close/>
                  </a:path>
                </a:pathLst>
              </a:custGeom>
              <a:solidFill>
                <a:srgbClr val="96B8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4" name="Google Shape;11294;p67"/>
              <p:cNvSpPr/>
              <p:nvPr/>
            </p:nvSpPr>
            <p:spPr>
              <a:xfrm>
                <a:off x="-3263651" y="3341940"/>
                <a:ext cx="100319" cy="36628"/>
              </a:xfrm>
              <a:custGeom>
                <a:avLst/>
                <a:gdLst/>
                <a:ahLst/>
                <a:cxnLst/>
                <a:rect l="l" t="t" r="r" b="b"/>
                <a:pathLst>
                  <a:path w="2465" h="900" extrusionOk="0">
                    <a:moveTo>
                      <a:pt x="2465" y="0"/>
                    </a:moveTo>
                    <a:cubicBezTo>
                      <a:pt x="1800" y="109"/>
                      <a:pt x="1134" y="168"/>
                      <a:pt x="469" y="168"/>
                    </a:cubicBezTo>
                    <a:cubicBezTo>
                      <a:pt x="408" y="168"/>
                      <a:pt x="347" y="168"/>
                      <a:pt x="286" y="167"/>
                    </a:cubicBezTo>
                    <a:cubicBezTo>
                      <a:pt x="215" y="405"/>
                      <a:pt x="119" y="643"/>
                      <a:pt x="0" y="881"/>
                    </a:cubicBezTo>
                    <a:cubicBezTo>
                      <a:pt x="142" y="893"/>
                      <a:pt x="285" y="899"/>
                      <a:pt x="427" y="899"/>
                    </a:cubicBezTo>
                    <a:cubicBezTo>
                      <a:pt x="1128" y="899"/>
                      <a:pt x="1821" y="754"/>
                      <a:pt x="2465" y="476"/>
                    </a:cubicBezTo>
                    <a:lnTo>
                      <a:pt x="2465" y="0"/>
                    </a:lnTo>
                    <a:close/>
                  </a:path>
                </a:pathLst>
              </a:custGeom>
              <a:solidFill>
                <a:srgbClr val="4E89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5" name="Google Shape;11295;p67"/>
              <p:cNvSpPr/>
              <p:nvPr/>
            </p:nvSpPr>
            <p:spPr>
              <a:xfrm>
                <a:off x="-3327625" y="3341940"/>
                <a:ext cx="75616" cy="35895"/>
              </a:xfrm>
              <a:custGeom>
                <a:avLst/>
                <a:gdLst/>
                <a:ahLst/>
                <a:cxnLst/>
                <a:rect l="l" t="t" r="r" b="b"/>
                <a:pathLst>
                  <a:path w="1858" h="882" extrusionOk="0">
                    <a:moveTo>
                      <a:pt x="1" y="0"/>
                    </a:moveTo>
                    <a:lnTo>
                      <a:pt x="1" y="476"/>
                    </a:lnTo>
                    <a:cubicBezTo>
                      <a:pt x="501" y="703"/>
                      <a:pt x="1036" y="834"/>
                      <a:pt x="1572" y="881"/>
                    </a:cubicBezTo>
                    <a:cubicBezTo>
                      <a:pt x="1691" y="643"/>
                      <a:pt x="1787" y="405"/>
                      <a:pt x="1858" y="167"/>
                    </a:cubicBezTo>
                    <a:cubicBezTo>
                      <a:pt x="1239" y="155"/>
                      <a:pt x="620" y="95"/>
                      <a:pt x="1" y="0"/>
                    </a:cubicBezTo>
                    <a:close/>
                  </a:path>
                </a:pathLst>
              </a:custGeom>
              <a:solidFill>
                <a:srgbClr val="5290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6" name="Google Shape;11296;p67"/>
              <p:cNvSpPr/>
              <p:nvPr/>
            </p:nvSpPr>
            <p:spPr>
              <a:xfrm>
                <a:off x="-3252011" y="3218629"/>
                <a:ext cx="88680" cy="130191"/>
              </a:xfrm>
              <a:custGeom>
                <a:avLst/>
                <a:gdLst/>
                <a:ahLst/>
                <a:cxnLst/>
                <a:rect l="l" t="t" r="r" b="b"/>
                <a:pathLst>
                  <a:path w="2179" h="3199" extrusionOk="0">
                    <a:moveTo>
                      <a:pt x="1205" y="1"/>
                    </a:moveTo>
                    <a:cubicBezTo>
                      <a:pt x="959" y="1"/>
                      <a:pt x="697" y="61"/>
                      <a:pt x="369" y="196"/>
                    </a:cubicBezTo>
                    <a:cubicBezTo>
                      <a:pt x="286" y="1018"/>
                      <a:pt x="202" y="1851"/>
                      <a:pt x="107" y="2673"/>
                    </a:cubicBezTo>
                    <a:cubicBezTo>
                      <a:pt x="83" y="2852"/>
                      <a:pt x="48" y="3018"/>
                      <a:pt x="0" y="3197"/>
                    </a:cubicBezTo>
                    <a:cubicBezTo>
                      <a:pt x="61" y="3198"/>
                      <a:pt x="122" y="3198"/>
                      <a:pt x="183" y="3198"/>
                    </a:cubicBezTo>
                    <a:cubicBezTo>
                      <a:pt x="848" y="3198"/>
                      <a:pt x="1514" y="3139"/>
                      <a:pt x="2179" y="3030"/>
                    </a:cubicBezTo>
                    <a:lnTo>
                      <a:pt x="2179" y="268"/>
                    </a:lnTo>
                    <a:cubicBezTo>
                      <a:pt x="1810" y="100"/>
                      <a:pt x="1521" y="1"/>
                      <a:pt x="1205" y="1"/>
                    </a:cubicBezTo>
                    <a:close/>
                  </a:path>
                </a:pathLst>
              </a:custGeom>
              <a:solidFill>
                <a:srgbClr val="67B5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7" name="Google Shape;11297;p67"/>
              <p:cNvSpPr/>
              <p:nvPr/>
            </p:nvSpPr>
            <p:spPr>
              <a:xfrm>
                <a:off x="-3327625" y="3226605"/>
                <a:ext cx="90674" cy="122133"/>
              </a:xfrm>
              <a:custGeom>
                <a:avLst/>
                <a:gdLst/>
                <a:ahLst/>
                <a:cxnLst/>
                <a:rect l="l" t="t" r="r" b="b"/>
                <a:pathLst>
                  <a:path w="2228" h="3001" extrusionOk="0">
                    <a:moveTo>
                      <a:pt x="2227" y="0"/>
                    </a:moveTo>
                    <a:lnTo>
                      <a:pt x="2227" y="0"/>
                    </a:lnTo>
                    <a:cubicBezTo>
                      <a:pt x="2120" y="48"/>
                      <a:pt x="2013" y="96"/>
                      <a:pt x="1906" y="155"/>
                    </a:cubicBezTo>
                    <a:cubicBezTo>
                      <a:pt x="1605" y="291"/>
                      <a:pt x="1284" y="359"/>
                      <a:pt x="963" y="359"/>
                    </a:cubicBezTo>
                    <a:cubicBezTo>
                      <a:pt x="636" y="359"/>
                      <a:pt x="307" y="288"/>
                      <a:pt x="1" y="143"/>
                    </a:cubicBezTo>
                    <a:lnTo>
                      <a:pt x="1" y="2822"/>
                    </a:lnTo>
                    <a:cubicBezTo>
                      <a:pt x="620" y="2929"/>
                      <a:pt x="1239" y="2989"/>
                      <a:pt x="1858" y="3001"/>
                    </a:cubicBezTo>
                    <a:cubicBezTo>
                      <a:pt x="1906" y="2822"/>
                      <a:pt x="1941" y="2656"/>
                      <a:pt x="1965" y="2477"/>
                    </a:cubicBezTo>
                    <a:cubicBezTo>
                      <a:pt x="2060" y="1655"/>
                      <a:pt x="2144" y="834"/>
                      <a:pt x="2227" y="0"/>
                    </a:cubicBezTo>
                    <a:close/>
                  </a:path>
                </a:pathLst>
              </a:custGeom>
              <a:solidFill>
                <a:srgbClr val="6ABB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8" name="Google Shape;11298;p67"/>
              <p:cNvSpPr/>
              <p:nvPr/>
            </p:nvSpPr>
            <p:spPr>
              <a:xfrm>
                <a:off x="-3327625" y="2766284"/>
                <a:ext cx="113424" cy="444376"/>
              </a:xfrm>
              <a:custGeom>
                <a:avLst/>
                <a:gdLst/>
                <a:ahLst/>
                <a:cxnLst/>
                <a:rect l="l" t="t" r="r" b="b"/>
                <a:pathLst>
                  <a:path w="2787" h="10919" extrusionOk="0">
                    <a:moveTo>
                      <a:pt x="2644" y="1"/>
                    </a:moveTo>
                    <a:cubicBezTo>
                      <a:pt x="2382" y="72"/>
                      <a:pt x="2132" y="167"/>
                      <a:pt x="1894" y="286"/>
                    </a:cubicBezTo>
                    <a:cubicBezTo>
                      <a:pt x="1599" y="422"/>
                      <a:pt x="1281" y="490"/>
                      <a:pt x="962" y="490"/>
                    </a:cubicBezTo>
                    <a:cubicBezTo>
                      <a:pt x="636" y="490"/>
                      <a:pt x="307" y="419"/>
                      <a:pt x="1" y="274"/>
                    </a:cubicBezTo>
                    <a:lnTo>
                      <a:pt x="1" y="10609"/>
                    </a:lnTo>
                    <a:cubicBezTo>
                      <a:pt x="292" y="10774"/>
                      <a:pt x="645" y="10919"/>
                      <a:pt x="1009" y="10919"/>
                    </a:cubicBezTo>
                    <a:cubicBezTo>
                      <a:pt x="1196" y="10919"/>
                      <a:pt x="1386" y="10881"/>
                      <a:pt x="1572" y="10788"/>
                    </a:cubicBezTo>
                    <a:cubicBezTo>
                      <a:pt x="1810" y="10669"/>
                      <a:pt x="2049" y="10573"/>
                      <a:pt x="2299" y="10490"/>
                    </a:cubicBezTo>
                    <a:cubicBezTo>
                      <a:pt x="2620" y="6990"/>
                      <a:pt x="2787" y="3489"/>
                      <a:pt x="264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9" name="Google Shape;11299;p67"/>
              <p:cNvSpPr/>
              <p:nvPr/>
            </p:nvSpPr>
            <p:spPr>
              <a:xfrm>
                <a:off x="-3234105" y="2763883"/>
                <a:ext cx="70773" cy="432248"/>
              </a:xfrm>
              <a:custGeom>
                <a:avLst/>
                <a:gdLst/>
                <a:ahLst/>
                <a:cxnLst/>
                <a:rect l="l" t="t" r="r" b="b"/>
                <a:pathLst>
                  <a:path w="1739" h="10621" extrusionOk="0">
                    <a:moveTo>
                      <a:pt x="777" y="0"/>
                    </a:moveTo>
                    <a:cubicBezTo>
                      <a:pt x="640" y="0"/>
                      <a:pt x="499" y="19"/>
                      <a:pt x="346" y="60"/>
                    </a:cubicBezTo>
                    <a:cubicBezTo>
                      <a:pt x="489" y="3548"/>
                      <a:pt x="322" y="7049"/>
                      <a:pt x="1" y="10549"/>
                    </a:cubicBezTo>
                    <a:cubicBezTo>
                      <a:pt x="255" y="10464"/>
                      <a:pt x="518" y="10422"/>
                      <a:pt x="780" y="10422"/>
                    </a:cubicBezTo>
                    <a:cubicBezTo>
                      <a:pt x="1108" y="10422"/>
                      <a:pt x="1435" y="10488"/>
                      <a:pt x="1739" y="10620"/>
                    </a:cubicBezTo>
                    <a:lnTo>
                      <a:pt x="1739" y="262"/>
                    </a:lnTo>
                    <a:cubicBezTo>
                      <a:pt x="1376" y="97"/>
                      <a:pt x="1087" y="0"/>
                      <a:pt x="77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0" name="Google Shape;11300;p67"/>
              <p:cNvSpPr/>
              <p:nvPr/>
            </p:nvSpPr>
            <p:spPr>
              <a:xfrm>
                <a:off x="-3231216" y="2620427"/>
                <a:ext cx="67883" cy="121197"/>
              </a:xfrm>
              <a:custGeom>
                <a:avLst/>
                <a:gdLst/>
                <a:ahLst/>
                <a:cxnLst/>
                <a:rect l="l" t="t" r="r" b="b"/>
                <a:pathLst>
                  <a:path w="1668" h="2978" extrusionOk="0">
                    <a:moveTo>
                      <a:pt x="1" y="1"/>
                    </a:moveTo>
                    <a:cubicBezTo>
                      <a:pt x="108" y="941"/>
                      <a:pt x="180" y="1882"/>
                      <a:pt x="239" y="2823"/>
                    </a:cubicBezTo>
                    <a:cubicBezTo>
                      <a:pt x="396" y="2791"/>
                      <a:pt x="555" y="2775"/>
                      <a:pt x="714" y="2775"/>
                    </a:cubicBezTo>
                    <a:cubicBezTo>
                      <a:pt x="1039" y="2775"/>
                      <a:pt x="1364" y="2841"/>
                      <a:pt x="1668" y="2977"/>
                    </a:cubicBezTo>
                    <a:lnTo>
                      <a:pt x="1668"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1" name="Google Shape;11301;p67"/>
              <p:cNvSpPr/>
              <p:nvPr/>
            </p:nvSpPr>
            <p:spPr>
              <a:xfrm>
                <a:off x="-3327625" y="2619938"/>
                <a:ext cx="106627" cy="135726"/>
              </a:xfrm>
              <a:custGeom>
                <a:avLst/>
                <a:gdLst/>
                <a:ahLst/>
                <a:cxnLst/>
                <a:rect l="l" t="t" r="r" b="b"/>
                <a:pathLst>
                  <a:path w="2620" h="3335" extrusionOk="0">
                    <a:moveTo>
                      <a:pt x="1" y="1"/>
                    </a:moveTo>
                    <a:lnTo>
                      <a:pt x="1" y="3025"/>
                    </a:lnTo>
                    <a:cubicBezTo>
                      <a:pt x="292" y="3190"/>
                      <a:pt x="645" y="3335"/>
                      <a:pt x="1009" y="3335"/>
                    </a:cubicBezTo>
                    <a:cubicBezTo>
                      <a:pt x="1196" y="3335"/>
                      <a:pt x="1386" y="3297"/>
                      <a:pt x="1572" y="3204"/>
                    </a:cubicBezTo>
                    <a:cubicBezTo>
                      <a:pt x="1906" y="3037"/>
                      <a:pt x="2251" y="2906"/>
                      <a:pt x="2620" y="2835"/>
                    </a:cubicBezTo>
                    <a:cubicBezTo>
                      <a:pt x="2560" y="1894"/>
                      <a:pt x="2489" y="941"/>
                      <a:pt x="238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2" name="Google Shape;11302;p67"/>
              <p:cNvSpPr/>
              <p:nvPr/>
            </p:nvSpPr>
            <p:spPr>
              <a:xfrm>
                <a:off x="-3327625" y="3193153"/>
                <a:ext cx="93564" cy="48104"/>
              </a:xfrm>
              <a:custGeom>
                <a:avLst/>
                <a:gdLst/>
                <a:ahLst/>
                <a:cxnLst/>
                <a:rect l="l" t="t" r="r" b="b"/>
                <a:pathLst>
                  <a:path w="2299" h="1182" extrusionOk="0">
                    <a:moveTo>
                      <a:pt x="2299" y="1"/>
                    </a:moveTo>
                    <a:lnTo>
                      <a:pt x="2299" y="1"/>
                    </a:lnTo>
                    <a:cubicBezTo>
                      <a:pt x="2049" y="72"/>
                      <a:pt x="1810" y="180"/>
                      <a:pt x="1572" y="299"/>
                    </a:cubicBezTo>
                    <a:cubicBezTo>
                      <a:pt x="1386" y="388"/>
                      <a:pt x="1196" y="424"/>
                      <a:pt x="1009" y="424"/>
                    </a:cubicBezTo>
                    <a:cubicBezTo>
                      <a:pt x="645" y="424"/>
                      <a:pt x="292" y="285"/>
                      <a:pt x="1" y="120"/>
                    </a:cubicBezTo>
                    <a:lnTo>
                      <a:pt x="1" y="965"/>
                    </a:lnTo>
                    <a:cubicBezTo>
                      <a:pt x="307" y="1110"/>
                      <a:pt x="636" y="1181"/>
                      <a:pt x="962" y="1181"/>
                    </a:cubicBezTo>
                    <a:cubicBezTo>
                      <a:pt x="1281" y="1181"/>
                      <a:pt x="1599" y="1113"/>
                      <a:pt x="1894" y="977"/>
                    </a:cubicBezTo>
                    <a:cubicBezTo>
                      <a:pt x="2013" y="918"/>
                      <a:pt x="2120" y="870"/>
                      <a:pt x="2215" y="822"/>
                    </a:cubicBezTo>
                    <a:cubicBezTo>
                      <a:pt x="2251" y="549"/>
                      <a:pt x="2275" y="275"/>
                      <a:pt x="2299" y="1"/>
                    </a:cubicBezTo>
                    <a:close/>
                  </a:path>
                </a:pathLst>
              </a:custGeom>
              <a:solidFill>
                <a:srgbClr val="5290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3" name="Google Shape;11303;p67"/>
              <p:cNvSpPr/>
              <p:nvPr/>
            </p:nvSpPr>
            <p:spPr>
              <a:xfrm>
                <a:off x="-3236994" y="3187984"/>
                <a:ext cx="73662" cy="41552"/>
              </a:xfrm>
              <a:custGeom>
                <a:avLst/>
                <a:gdLst/>
                <a:ahLst/>
                <a:cxnLst/>
                <a:rect l="l" t="t" r="r" b="b"/>
                <a:pathLst>
                  <a:path w="1810" h="1021" extrusionOk="0">
                    <a:moveTo>
                      <a:pt x="851" y="1"/>
                    </a:moveTo>
                    <a:cubicBezTo>
                      <a:pt x="589" y="1"/>
                      <a:pt x="326" y="43"/>
                      <a:pt x="72" y="128"/>
                    </a:cubicBezTo>
                    <a:cubicBezTo>
                      <a:pt x="48" y="402"/>
                      <a:pt x="24" y="676"/>
                      <a:pt x="0" y="949"/>
                    </a:cubicBezTo>
                    <a:cubicBezTo>
                      <a:pt x="332" y="812"/>
                      <a:pt x="597" y="750"/>
                      <a:pt x="846" y="750"/>
                    </a:cubicBezTo>
                    <a:cubicBezTo>
                      <a:pt x="1158" y="750"/>
                      <a:pt x="1445" y="849"/>
                      <a:pt x="1810" y="1021"/>
                    </a:cubicBezTo>
                    <a:lnTo>
                      <a:pt x="1810" y="199"/>
                    </a:lnTo>
                    <a:cubicBezTo>
                      <a:pt x="1506" y="67"/>
                      <a:pt x="1179" y="1"/>
                      <a:pt x="851" y="1"/>
                    </a:cubicBezTo>
                    <a:close/>
                  </a:path>
                </a:pathLst>
              </a:custGeom>
              <a:solidFill>
                <a:srgbClr val="4E89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4" name="Google Shape;11304;p67"/>
              <p:cNvSpPr/>
              <p:nvPr/>
            </p:nvSpPr>
            <p:spPr>
              <a:xfrm>
                <a:off x="-3327625" y="2735273"/>
                <a:ext cx="107604" cy="50994"/>
              </a:xfrm>
              <a:custGeom>
                <a:avLst/>
                <a:gdLst/>
                <a:ahLst/>
                <a:cxnLst/>
                <a:rect l="l" t="t" r="r" b="b"/>
                <a:pathLst>
                  <a:path w="2644" h="1253" extrusionOk="0">
                    <a:moveTo>
                      <a:pt x="2608" y="1"/>
                    </a:moveTo>
                    <a:cubicBezTo>
                      <a:pt x="2251" y="72"/>
                      <a:pt x="1894" y="203"/>
                      <a:pt x="1560" y="370"/>
                    </a:cubicBezTo>
                    <a:cubicBezTo>
                      <a:pt x="1378" y="459"/>
                      <a:pt x="1191" y="495"/>
                      <a:pt x="1006" y="495"/>
                    </a:cubicBezTo>
                    <a:cubicBezTo>
                      <a:pt x="645" y="495"/>
                      <a:pt x="292" y="356"/>
                      <a:pt x="1" y="191"/>
                    </a:cubicBezTo>
                    <a:lnTo>
                      <a:pt x="1" y="1036"/>
                    </a:lnTo>
                    <a:cubicBezTo>
                      <a:pt x="307" y="1181"/>
                      <a:pt x="636" y="1252"/>
                      <a:pt x="962" y="1252"/>
                    </a:cubicBezTo>
                    <a:cubicBezTo>
                      <a:pt x="1281" y="1252"/>
                      <a:pt x="1599" y="1184"/>
                      <a:pt x="1894" y="1048"/>
                    </a:cubicBezTo>
                    <a:cubicBezTo>
                      <a:pt x="2132" y="929"/>
                      <a:pt x="2382" y="834"/>
                      <a:pt x="2644" y="763"/>
                    </a:cubicBezTo>
                    <a:cubicBezTo>
                      <a:pt x="2632" y="501"/>
                      <a:pt x="2620" y="251"/>
                      <a:pt x="260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5" name="Google Shape;11305;p67"/>
              <p:cNvSpPr/>
              <p:nvPr/>
            </p:nvSpPr>
            <p:spPr>
              <a:xfrm>
                <a:off x="-3221489" y="2733360"/>
                <a:ext cx="58157" cy="41186"/>
              </a:xfrm>
              <a:custGeom>
                <a:avLst/>
                <a:gdLst/>
                <a:ahLst/>
                <a:cxnLst/>
                <a:rect l="l" t="t" r="r" b="b"/>
                <a:pathLst>
                  <a:path w="1429" h="1012" extrusionOk="0">
                    <a:moveTo>
                      <a:pt x="475" y="0"/>
                    </a:moveTo>
                    <a:cubicBezTo>
                      <a:pt x="316" y="0"/>
                      <a:pt x="157" y="16"/>
                      <a:pt x="0" y="48"/>
                    </a:cubicBezTo>
                    <a:cubicBezTo>
                      <a:pt x="12" y="298"/>
                      <a:pt x="24" y="560"/>
                      <a:pt x="36" y="810"/>
                    </a:cubicBezTo>
                    <a:cubicBezTo>
                      <a:pt x="189" y="769"/>
                      <a:pt x="331" y="750"/>
                      <a:pt x="470" y="750"/>
                    </a:cubicBezTo>
                    <a:cubicBezTo>
                      <a:pt x="782" y="750"/>
                      <a:pt x="1074" y="847"/>
                      <a:pt x="1429" y="1012"/>
                    </a:cubicBezTo>
                    <a:lnTo>
                      <a:pt x="1429" y="202"/>
                    </a:lnTo>
                    <a:cubicBezTo>
                      <a:pt x="1125" y="66"/>
                      <a:pt x="800" y="0"/>
                      <a:pt x="4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6" name="Google Shape;11306;p67"/>
              <p:cNvSpPr/>
              <p:nvPr/>
            </p:nvSpPr>
            <p:spPr>
              <a:xfrm>
                <a:off x="-3232640" y="2603497"/>
                <a:ext cx="78058" cy="31988"/>
              </a:xfrm>
              <a:custGeom>
                <a:avLst/>
                <a:gdLst/>
                <a:ahLst/>
                <a:cxnLst/>
                <a:rect l="l" t="t" r="r" b="b"/>
                <a:pathLst>
                  <a:path w="1918" h="786" extrusionOk="0">
                    <a:moveTo>
                      <a:pt x="0" y="0"/>
                    </a:moveTo>
                    <a:cubicBezTo>
                      <a:pt x="24" y="262"/>
                      <a:pt x="60" y="524"/>
                      <a:pt x="84" y="786"/>
                    </a:cubicBezTo>
                    <a:lnTo>
                      <a:pt x="1393" y="786"/>
                    </a:lnTo>
                    <a:cubicBezTo>
                      <a:pt x="1917" y="786"/>
                      <a:pt x="1917" y="0"/>
                      <a:pt x="139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7" name="Google Shape;11307;p67"/>
              <p:cNvSpPr/>
              <p:nvPr/>
            </p:nvSpPr>
            <p:spPr>
              <a:xfrm>
                <a:off x="-3331491" y="2603497"/>
                <a:ext cx="102273" cy="31988"/>
              </a:xfrm>
              <a:custGeom>
                <a:avLst/>
                <a:gdLst/>
                <a:ahLst/>
                <a:cxnLst/>
                <a:rect l="l" t="t" r="r" b="b"/>
                <a:pathLst>
                  <a:path w="2513" h="786" extrusionOk="0">
                    <a:moveTo>
                      <a:pt x="405" y="0"/>
                    </a:moveTo>
                    <a:cubicBezTo>
                      <a:pt x="179" y="0"/>
                      <a:pt x="0" y="179"/>
                      <a:pt x="12" y="393"/>
                    </a:cubicBezTo>
                    <a:cubicBezTo>
                      <a:pt x="0" y="607"/>
                      <a:pt x="179" y="786"/>
                      <a:pt x="405" y="786"/>
                    </a:cubicBezTo>
                    <a:lnTo>
                      <a:pt x="2513" y="786"/>
                    </a:lnTo>
                    <a:cubicBezTo>
                      <a:pt x="2489" y="524"/>
                      <a:pt x="2453" y="262"/>
                      <a:pt x="241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8" name="Google Shape;11308;p67"/>
              <p:cNvSpPr/>
              <p:nvPr/>
            </p:nvSpPr>
            <p:spPr>
              <a:xfrm>
                <a:off x="-3101353" y="3504727"/>
                <a:ext cx="100360" cy="36384"/>
              </a:xfrm>
              <a:custGeom>
                <a:avLst/>
                <a:gdLst/>
                <a:ahLst/>
                <a:cxnLst/>
                <a:rect l="l" t="t" r="r" b="b"/>
                <a:pathLst>
                  <a:path w="2466" h="894" extrusionOk="0">
                    <a:moveTo>
                      <a:pt x="2465" y="1"/>
                    </a:moveTo>
                    <a:cubicBezTo>
                      <a:pt x="1811" y="108"/>
                      <a:pt x="1157" y="157"/>
                      <a:pt x="502" y="157"/>
                    </a:cubicBezTo>
                    <a:cubicBezTo>
                      <a:pt x="430" y="157"/>
                      <a:pt x="359" y="157"/>
                      <a:pt x="287" y="155"/>
                    </a:cubicBezTo>
                    <a:cubicBezTo>
                      <a:pt x="215" y="405"/>
                      <a:pt x="120" y="644"/>
                      <a:pt x="1" y="870"/>
                    </a:cubicBezTo>
                    <a:cubicBezTo>
                      <a:pt x="159" y="885"/>
                      <a:pt x="317" y="893"/>
                      <a:pt x="475" y="893"/>
                    </a:cubicBezTo>
                    <a:cubicBezTo>
                      <a:pt x="1160" y="893"/>
                      <a:pt x="1836" y="748"/>
                      <a:pt x="2465" y="477"/>
                    </a:cubicBezTo>
                    <a:lnTo>
                      <a:pt x="2465" y="1"/>
                    </a:lnTo>
                    <a:close/>
                  </a:path>
                </a:pathLst>
              </a:custGeom>
              <a:solidFill>
                <a:srgbClr val="3A64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9" name="Google Shape;11309;p67"/>
              <p:cNvSpPr/>
              <p:nvPr/>
            </p:nvSpPr>
            <p:spPr>
              <a:xfrm>
                <a:off x="-3165287" y="3504239"/>
                <a:ext cx="75616" cy="36384"/>
              </a:xfrm>
              <a:custGeom>
                <a:avLst/>
                <a:gdLst/>
                <a:ahLst/>
                <a:cxnLst/>
                <a:rect l="l" t="t" r="r" b="b"/>
                <a:pathLst>
                  <a:path w="1858" h="894" extrusionOk="0">
                    <a:moveTo>
                      <a:pt x="0" y="1"/>
                    </a:moveTo>
                    <a:lnTo>
                      <a:pt x="0" y="489"/>
                    </a:lnTo>
                    <a:cubicBezTo>
                      <a:pt x="500" y="715"/>
                      <a:pt x="1036" y="846"/>
                      <a:pt x="1572" y="894"/>
                    </a:cubicBezTo>
                    <a:cubicBezTo>
                      <a:pt x="1691" y="656"/>
                      <a:pt x="1786" y="417"/>
                      <a:pt x="1858" y="179"/>
                    </a:cubicBezTo>
                    <a:cubicBezTo>
                      <a:pt x="1238" y="167"/>
                      <a:pt x="619" y="108"/>
                      <a:pt x="0" y="1"/>
                    </a:cubicBezTo>
                    <a:close/>
                  </a:path>
                </a:pathLst>
              </a:custGeom>
              <a:solidFill>
                <a:srgbClr val="3F6A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0" name="Google Shape;11310;p67"/>
              <p:cNvSpPr/>
              <p:nvPr/>
            </p:nvSpPr>
            <p:spPr>
              <a:xfrm>
                <a:off x="-3089714" y="3381457"/>
                <a:ext cx="88721" cy="129703"/>
              </a:xfrm>
              <a:custGeom>
                <a:avLst/>
                <a:gdLst/>
                <a:ahLst/>
                <a:cxnLst/>
                <a:rect l="l" t="t" r="r" b="b"/>
                <a:pathLst>
                  <a:path w="2180" h="3187" extrusionOk="0">
                    <a:moveTo>
                      <a:pt x="1206" y="0"/>
                    </a:moveTo>
                    <a:cubicBezTo>
                      <a:pt x="960" y="0"/>
                      <a:pt x="698" y="61"/>
                      <a:pt x="370" y="196"/>
                    </a:cubicBezTo>
                    <a:cubicBezTo>
                      <a:pt x="286" y="1018"/>
                      <a:pt x="203" y="1839"/>
                      <a:pt x="108" y="2672"/>
                    </a:cubicBezTo>
                    <a:cubicBezTo>
                      <a:pt x="84" y="2839"/>
                      <a:pt x="48" y="3018"/>
                      <a:pt x="1" y="3184"/>
                    </a:cubicBezTo>
                    <a:cubicBezTo>
                      <a:pt x="73" y="3186"/>
                      <a:pt x="144" y="3186"/>
                      <a:pt x="216" y="3186"/>
                    </a:cubicBezTo>
                    <a:cubicBezTo>
                      <a:pt x="871" y="3186"/>
                      <a:pt x="1525" y="3137"/>
                      <a:pt x="2179" y="3030"/>
                    </a:cubicBezTo>
                    <a:lnTo>
                      <a:pt x="2179" y="267"/>
                    </a:lnTo>
                    <a:cubicBezTo>
                      <a:pt x="1811" y="100"/>
                      <a:pt x="1522" y="0"/>
                      <a:pt x="1206" y="0"/>
                    </a:cubicBezTo>
                    <a:close/>
                  </a:path>
                </a:pathLst>
              </a:custGeom>
              <a:solidFill>
                <a:srgbClr val="508C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1" name="Google Shape;11311;p67"/>
              <p:cNvSpPr/>
              <p:nvPr/>
            </p:nvSpPr>
            <p:spPr>
              <a:xfrm>
                <a:off x="-3165287" y="3389393"/>
                <a:ext cx="90633" cy="121686"/>
              </a:xfrm>
              <a:custGeom>
                <a:avLst/>
                <a:gdLst/>
                <a:ahLst/>
                <a:cxnLst/>
                <a:rect l="l" t="t" r="r" b="b"/>
                <a:pathLst>
                  <a:path w="2227" h="2990" extrusionOk="0">
                    <a:moveTo>
                      <a:pt x="2227" y="1"/>
                    </a:moveTo>
                    <a:lnTo>
                      <a:pt x="2227" y="1"/>
                    </a:lnTo>
                    <a:cubicBezTo>
                      <a:pt x="2120" y="49"/>
                      <a:pt x="2012" y="96"/>
                      <a:pt x="1905" y="156"/>
                    </a:cubicBezTo>
                    <a:cubicBezTo>
                      <a:pt x="1608" y="290"/>
                      <a:pt x="1291" y="355"/>
                      <a:pt x="974" y="355"/>
                    </a:cubicBezTo>
                    <a:cubicBezTo>
                      <a:pt x="642" y="355"/>
                      <a:pt x="310" y="284"/>
                      <a:pt x="0" y="144"/>
                    </a:cubicBezTo>
                    <a:lnTo>
                      <a:pt x="0" y="2823"/>
                    </a:lnTo>
                    <a:cubicBezTo>
                      <a:pt x="619" y="2930"/>
                      <a:pt x="1238" y="2978"/>
                      <a:pt x="1858" y="2989"/>
                    </a:cubicBezTo>
                    <a:cubicBezTo>
                      <a:pt x="1905" y="2823"/>
                      <a:pt x="1941" y="2644"/>
                      <a:pt x="1965" y="2466"/>
                    </a:cubicBezTo>
                    <a:cubicBezTo>
                      <a:pt x="2060" y="1644"/>
                      <a:pt x="2143" y="823"/>
                      <a:pt x="2227" y="1"/>
                    </a:cubicBezTo>
                    <a:close/>
                  </a:path>
                </a:pathLst>
              </a:custGeom>
              <a:solidFill>
                <a:srgbClr val="5290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2" name="Google Shape;11312;p67"/>
              <p:cNvSpPr/>
              <p:nvPr/>
            </p:nvSpPr>
            <p:spPr>
              <a:xfrm>
                <a:off x="-3165287" y="2928624"/>
                <a:ext cx="113424" cy="444376"/>
              </a:xfrm>
              <a:custGeom>
                <a:avLst/>
                <a:gdLst/>
                <a:ahLst/>
                <a:cxnLst/>
                <a:rect l="l" t="t" r="r" b="b"/>
                <a:pathLst>
                  <a:path w="2787" h="10919" extrusionOk="0">
                    <a:moveTo>
                      <a:pt x="2643" y="0"/>
                    </a:moveTo>
                    <a:cubicBezTo>
                      <a:pt x="2381" y="72"/>
                      <a:pt x="2131" y="167"/>
                      <a:pt x="1905" y="286"/>
                    </a:cubicBezTo>
                    <a:cubicBezTo>
                      <a:pt x="1602" y="429"/>
                      <a:pt x="1277" y="500"/>
                      <a:pt x="953" y="500"/>
                    </a:cubicBezTo>
                    <a:cubicBezTo>
                      <a:pt x="628" y="500"/>
                      <a:pt x="304" y="429"/>
                      <a:pt x="0" y="286"/>
                    </a:cubicBezTo>
                    <a:lnTo>
                      <a:pt x="0" y="10621"/>
                    </a:lnTo>
                    <a:cubicBezTo>
                      <a:pt x="290" y="10777"/>
                      <a:pt x="642" y="10919"/>
                      <a:pt x="1006" y="10919"/>
                    </a:cubicBezTo>
                    <a:cubicBezTo>
                      <a:pt x="1194" y="10919"/>
                      <a:pt x="1385" y="10881"/>
                      <a:pt x="1572" y="10787"/>
                    </a:cubicBezTo>
                    <a:cubicBezTo>
                      <a:pt x="1810" y="10668"/>
                      <a:pt x="2048" y="10573"/>
                      <a:pt x="2298" y="10490"/>
                    </a:cubicBezTo>
                    <a:cubicBezTo>
                      <a:pt x="2620" y="6989"/>
                      <a:pt x="2786" y="3501"/>
                      <a:pt x="264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3" name="Google Shape;11313;p67"/>
              <p:cNvSpPr/>
              <p:nvPr/>
            </p:nvSpPr>
            <p:spPr>
              <a:xfrm>
                <a:off x="-3071767" y="2926670"/>
                <a:ext cx="70773" cy="432248"/>
              </a:xfrm>
              <a:custGeom>
                <a:avLst/>
                <a:gdLst/>
                <a:ahLst/>
                <a:cxnLst/>
                <a:rect l="l" t="t" r="r" b="b"/>
                <a:pathLst>
                  <a:path w="1739" h="10621" extrusionOk="0">
                    <a:moveTo>
                      <a:pt x="777" y="1"/>
                    </a:moveTo>
                    <a:cubicBezTo>
                      <a:pt x="640" y="1"/>
                      <a:pt x="499" y="20"/>
                      <a:pt x="345" y="60"/>
                    </a:cubicBezTo>
                    <a:cubicBezTo>
                      <a:pt x="488" y="3549"/>
                      <a:pt x="322" y="7049"/>
                      <a:pt x="0" y="10549"/>
                    </a:cubicBezTo>
                    <a:cubicBezTo>
                      <a:pt x="251" y="10460"/>
                      <a:pt x="512" y="10418"/>
                      <a:pt x="771" y="10418"/>
                    </a:cubicBezTo>
                    <a:cubicBezTo>
                      <a:pt x="1102" y="10418"/>
                      <a:pt x="1431" y="10487"/>
                      <a:pt x="1738" y="10621"/>
                    </a:cubicBezTo>
                    <a:lnTo>
                      <a:pt x="1738" y="262"/>
                    </a:lnTo>
                    <a:cubicBezTo>
                      <a:pt x="1375" y="97"/>
                      <a:pt x="1087" y="1"/>
                      <a:pt x="777" y="1"/>
                    </a:cubicBezTo>
                    <a:close/>
                  </a:path>
                </a:pathLst>
              </a:custGeom>
              <a:solidFill>
                <a:srgbClr val="508C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4" name="Google Shape;11314;p67"/>
              <p:cNvSpPr/>
              <p:nvPr/>
            </p:nvSpPr>
            <p:spPr>
              <a:xfrm>
                <a:off x="-3068878" y="2782766"/>
                <a:ext cx="67883" cy="121156"/>
              </a:xfrm>
              <a:custGeom>
                <a:avLst/>
                <a:gdLst/>
                <a:ahLst/>
                <a:cxnLst/>
                <a:rect l="l" t="t" r="r" b="b"/>
                <a:pathLst>
                  <a:path w="1668" h="2977" extrusionOk="0">
                    <a:moveTo>
                      <a:pt x="1" y="0"/>
                    </a:moveTo>
                    <a:cubicBezTo>
                      <a:pt x="108" y="941"/>
                      <a:pt x="179" y="1882"/>
                      <a:pt x="239" y="2834"/>
                    </a:cubicBezTo>
                    <a:cubicBezTo>
                      <a:pt x="397" y="2798"/>
                      <a:pt x="559" y="2781"/>
                      <a:pt x="720" y="2781"/>
                    </a:cubicBezTo>
                    <a:cubicBezTo>
                      <a:pt x="1043" y="2781"/>
                      <a:pt x="1366" y="2850"/>
                      <a:pt x="1667" y="2977"/>
                    </a:cubicBezTo>
                    <a:lnTo>
                      <a:pt x="1667"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5" name="Google Shape;11315;p67"/>
              <p:cNvSpPr/>
              <p:nvPr/>
            </p:nvSpPr>
            <p:spPr>
              <a:xfrm>
                <a:off x="-3165287" y="2782766"/>
                <a:ext cx="106139" cy="135726"/>
              </a:xfrm>
              <a:custGeom>
                <a:avLst/>
                <a:gdLst/>
                <a:ahLst/>
                <a:cxnLst/>
                <a:rect l="l" t="t" r="r" b="b"/>
                <a:pathLst>
                  <a:path w="2608" h="3335" extrusionOk="0">
                    <a:moveTo>
                      <a:pt x="0" y="0"/>
                    </a:moveTo>
                    <a:lnTo>
                      <a:pt x="0" y="3025"/>
                    </a:lnTo>
                    <a:cubicBezTo>
                      <a:pt x="291" y="3190"/>
                      <a:pt x="645" y="3334"/>
                      <a:pt x="1009" y="3334"/>
                    </a:cubicBezTo>
                    <a:cubicBezTo>
                      <a:pt x="1196" y="3334"/>
                      <a:pt x="1386" y="3296"/>
                      <a:pt x="1572" y="3203"/>
                    </a:cubicBezTo>
                    <a:cubicBezTo>
                      <a:pt x="1905" y="3036"/>
                      <a:pt x="2251" y="2905"/>
                      <a:pt x="2608" y="2822"/>
                    </a:cubicBezTo>
                    <a:cubicBezTo>
                      <a:pt x="2560" y="1882"/>
                      <a:pt x="2477" y="941"/>
                      <a:pt x="238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6" name="Google Shape;11316;p67"/>
              <p:cNvSpPr/>
              <p:nvPr/>
            </p:nvSpPr>
            <p:spPr>
              <a:xfrm>
                <a:off x="-3165287" y="3355492"/>
                <a:ext cx="93564" cy="48064"/>
              </a:xfrm>
              <a:custGeom>
                <a:avLst/>
                <a:gdLst/>
                <a:ahLst/>
                <a:cxnLst/>
                <a:rect l="l" t="t" r="r" b="b"/>
                <a:pathLst>
                  <a:path w="2299" h="1181" extrusionOk="0">
                    <a:moveTo>
                      <a:pt x="2298" y="1"/>
                    </a:moveTo>
                    <a:lnTo>
                      <a:pt x="2298" y="1"/>
                    </a:lnTo>
                    <a:cubicBezTo>
                      <a:pt x="2048" y="84"/>
                      <a:pt x="1810" y="179"/>
                      <a:pt x="1572" y="298"/>
                    </a:cubicBezTo>
                    <a:cubicBezTo>
                      <a:pt x="1382" y="393"/>
                      <a:pt x="1187" y="432"/>
                      <a:pt x="995" y="432"/>
                    </a:cubicBezTo>
                    <a:cubicBezTo>
                      <a:pt x="636" y="432"/>
                      <a:pt x="288" y="295"/>
                      <a:pt x="0" y="132"/>
                    </a:cubicBezTo>
                    <a:lnTo>
                      <a:pt x="0" y="965"/>
                    </a:lnTo>
                    <a:cubicBezTo>
                      <a:pt x="307" y="1109"/>
                      <a:pt x="635" y="1181"/>
                      <a:pt x="963" y="1181"/>
                    </a:cubicBezTo>
                    <a:cubicBezTo>
                      <a:pt x="1284" y="1181"/>
                      <a:pt x="1605" y="1112"/>
                      <a:pt x="1905" y="977"/>
                    </a:cubicBezTo>
                    <a:cubicBezTo>
                      <a:pt x="2012" y="917"/>
                      <a:pt x="2120" y="870"/>
                      <a:pt x="2227" y="822"/>
                    </a:cubicBezTo>
                    <a:cubicBezTo>
                      <a:pt x="2251" y="548"/>
                      <a:pt x="2274" y="274"/>
                      <a:pt x="2298" y="1"/>
                    </a:cubicBezTo>
                    <a:close/>
                  </a:path>
                </a:pathLst>
              </a:custGeom>
              <a:solidFill>
                <a:srgbClr val="3F6A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7" name="Google Shape;11317;p67"/>
              <p:cNvSpPr/>
              <p:nvPr/>
            </p:nvSpPr>
            <p:spPr>
              <a:xfrm>
                <a:off x="-3074697" y="3350609"/>
                <a:ext cx="73703" cy="41756"/>
              </a:xfrm>
              <a:custGeom>
                <a:avLst/>
                <a:gdLst/>
                <a:ahLst/>
                <a:cxnLst/>
                <a:rect l="l" t="t" r="r" b="b"/>
                <a:pathLst>
                  <a:path w="1811" h="1026" extrusionOk="0">
                    <a:moveTo>
                      <a:pt x="843" y="1"/>
                    </a:moveTo>
                    <a:cubicBezTo>
                      <a:pt x="584" y="1"/>
                      <a:pt x="323" y="43"/>
                      <a:pt x="72" y="132"/>
                    </a:cubicBezTo>
                    <a:cubicBezTo>
                      <a:pt x="48" y="406"/>
                      <a:pt x="25" y="680"/>
                      <a:pt x="1" y="954"/>
                    </a:cubicBezTo>
                    <a:cubicBezTo>
                      <a:pt x="333" y="817"/>
                      <a:pt x="598" y="754"/>
                      <a:pt x="846" y="754"/>
                    </a:cubicBezTo>
                    <a:cubicBezTo>
                      <a:pt x="1159" y="754"/>
                      <a:pt x="1446" y="853"/>
                      <a:pt x="1810" y="1025"/>
                    </a:cubicBezTo>
                    <a:lnTo>
                      <a:pt x="1810" y="204"/>
                    </a:lnTo>
                    <a:cubicBezTo>
                      <a:pt x="1503" y="70"/>
                      <a:pt x="1174" y="1"/>
                      <a:pt x="843" y="1"/>
                    </a:cubicBezTo>
                    <a:close/>
                  </a:path>
                </a:pathLst>
              </a:custGeom>
              <a:solidFill>
                <a:srgbClr val="3A64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8" name="Google Shape;11318;p67"/>
              <p:cNvSpPr/>
              <p:nvPr/>
            </p:nvSpPr>
            <p:spPr>
              <a:xfrm>
                <a:off x="-3165287" y="2897613"/>
                <a:ext cx="107604" cy="51401"/>
              </a:xfrm>
              <a:custGeom>
                <a:avLst/>
                <a:gdLst/>
                <a:ahLst/>
                <a:cxnLst/>
                <a:rect l="l" t="t" r="r" b="b"/>
                <a:pathLst>
                  <a:path w="2644" h="1263" extrusionOk="0">
                    <a:moveTo>
                      <a:pt x="2608" y="0"/>
                    </a:moveTo>
                    <a:cubicBezTo>
                      <a:pt x="2239" y="83"/>
                      <a:pt x="1893" y="203"/>
                      <a:pt x="1560" y="381"/>
                    </a:cubicBezTo>
                    <a:cubicBezTo>
                      <a:pt x="1378" y="470"/>
                      <a:pt x="1191" y="507"/>
                      <a:pt x="1005" y="507"/>
                    </a:cubicBezTo>
                    <a:cubicBezTo>
                      <a:pt x="644" y="507"/>
                      <a:pt x="291" y="368"/>
                      <a:pt x="0" y="203"/>
                    </a:cubicBezTo>
                    <a:lnTo>
                      <a:pt x="0" y="1048"/>
                    </a:lnTo>
                    <a:cubicBezTo>
                      <a:pt x="304" y="1191"/>
                      <a:pt x="628" y="1262"/>
                      <a:pt x="953" y="1262"/>
                    </a:cubicBezTo>
                    <a:cubicBezTo>
                      <a:pt x="1277" y="1262"/>
                      <a:pt x="1602" y="1191"/>
                      <a:pt x="1905" y="1048"/>
                    </a:cubicBezTo>
                    <a:cubicBezTo>
                      <a:pt x="2131" y="929"/>
                      <a:pt x="2381" y="834"/>
                      <a:pt x="2643" y="762"/>
                    </a:cubicBezTo>
                    <a:cubicBezTo>
                      <a:pt x="2632" y="512"/>
                      <a:pt x="2620" y="250"/>
                      <a:pt x="2608" y="0"/>
                    </a:cubicBezTo>
                    <a:close/>
                  </a:path>
                </a:pathLst>
              </a:custGeom>
              <a:solidFill>
                <a:srgbClr val="1C45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9" name="Google Shape;11319;p67"/>
              <p:cNvSpPr/>
              <p:nvPr/>
            </p:nvSpPr>
            <p:spPr>
              <a:xfrm>
                <a:off x="-3059192" y="2895944"/>
                <a:ext cx="58197" cy="41430"/>
              </a:xfrm>
              <a:custGeom>
                <a:avLst/>
                <a:gdLst/>
                <a:ahLst/>
                <a:cxnLst/>
                <a:rect l="l" t="t" r="r" b="b"/>
                <a:pathLst>
                  <a:path w="1430" h="1018" extrusionOk="0">
                    <a:moveTo>
                      <a:pt x="482" y="0"/>
                    </a:moveTo>
                    <a:cubicBezTo>
                      <a:pt x="321" y="0"/>
                      <a:pt x="159" y="17"/>
                      <a:pt x="1" y="53"/>
                    </a:cubicBezTo>
                    <a:cubicBezTo>
                      <a:pt x="13" y="303"/>
                      <a:pt x="25" y="565"/>
                      <a:pt x="36" y="815"/>
                    </a:cubicBezTo>
                    <a:cubicBezTo>
                      <a:pt x="190" y="775"/>
                      <a:pt x="331" y="756"/>
                      <a:pt x="468" y="756"/>
                    </a:cubicBezTo>
                    <a:cubicBezTo>
                      <a:pt x="778" y="756"/>
                      <a:pt x="1066" y="852"/>
                      <a:pt x="1429" y="1017"/>
                    </a:cubicBezTo>
                    <a:lnTo>
                      <a:pt x="1429" y="196"/>
                    </a:lnTo>
                    <a:cubicBezTo>
                      <a:pt x="1128" y="69"/>
                      <a:pt x="805" y="0"/>
                      <a:pt x="482" y="0"/>
                    </a:cubicBezTo>
                    <a:close/>
                  </a:path>
                </a:pathLst>
              </a:custGeom>
              <a:solidFill>
                <a:srgbClr val="1C45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0" name="Google Shape;11320;p67"/>
              <p:cNvSpPr/>
              <p:nvPr/>
            </p:nvSpPr>
            <p:spPr>
              <a:xfrm>
                <a:off x="-3146404" y="2649037"/>
                <a:ext cx="126529" cy="119244"/>
              </a:xfrm>
              <a:custGeom>
                <a:avLst/>
                <a:gdLst/>
                <a:ahLst/>
                <a:cxnLst/>
                <a:rect l="l" t="t" r="r" b="b"/>
                <a:pathLst>
                  <a:path w="3109" h="2930" extrusionOk="0">
                    <a:moveTo>
                      <a:pt x="2251" y="0"/>
                    </a:moveTo>
                    <a:cubicBezTo>
                      <a:pt x="2013" y="1167"/>
                      <a:pt x="1406" y="2060"/>
                      <a:pt x="120" y="2417"/>
                    </a:cubicBezTo>
                    <a:cubicBezTo>
                      <a:pt x="48" y="2727"/>
                      <a:pt x="1" y="2929"/>
                      <a:pt x="1" y="2929"/>
                    </a:cubicBezTo>
                    <a:lnTo>
                      <a:pt x="3108" y="2929"/>
                    </a:lnTo>
                    <a:cubicBezTo>
                      <a:pt x="3108" y="2929"/>
                      <a:pt x="2799" y="988"/>
                      <a:pt x="22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1" name="Google Shape;11321;p67"/>
              <p:cNvSpPr/>
              <p:nvPr/>
            </p:nvSpPr>
            <p:spPr>
              <a:xfrm>
                <a:off x="-3141561" y="2626246"/>
                <a:ext cx="86767" cy="121197"/>
              </a:xfrm>
              <a:custGeom>
                <a:avLst/>
                <a:gdLst/>
                <a:ahLst/>
                <a:cxnLst/>
                <a:rect l="l" t="t" r="r" b="b"/>
                <a:pathLst>
                  <a:path w="2132" h="2978" extrusionOk="0">
                    <a:moveTo>
                      <a:pt x="1501" y="1"/>
                    </a:moveTo>
                    <a:cubicBezTo>
                      <a:pt x="798" y="1"/>
                      <a:pt x="227" y="2001"/>
                      <a:pt x="1" y="2977"/>
                    </a:cubicBezTo>
                    <a:cubicBezTo>
                      <a:pt x="1287" y="2632"/>
                      <a:pt x="1894" y="1727"/>
                      <a:pt x="2132" y="560"/>
                    </a:cubicBezTo>
                    <a:cubicBezTo>
                      <a:pt x="1953" y="227"/>
                      <a:pt x="1739" y="1"/>
                      <a:pt x="150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2" name="Google Shape;11322;p67"/>
              <p:cNvSpPr/>
              <p:nvPr/>
            </p:nvSpPr>
            <p:spPr>
              <a:xfrm>
                <a:off x="-3070831" y="2766284"/>
                <a:ext cx="78546" cy="32029"/>
              </a:xfrm>
              <a:custGeom>
                <a:avLst/>
                <a:gdLst/>
                <a:ahLst/>
                <a:cxnLst/>
                <a:rect l="l" t="t" r="r" b="b"/>
                <a:pathLst>
                  <a:path w="1930" h="787" extrusionOk="0">
                    <a:moveTo>
                      <a:pt x="1" y="1"/>
                    </a:moveTo>
                    <a:cubicBezTo>
                      <a:pt x="37" y="263"/>
                      <a:pt x="72" y="524"/>
                      <a:pt x="96" y="786"/>
                    </a:cubicBezTo>
                    <a:lnTo>
                      <a:pt x="1406" y="786"/>
                    </a:lnTo>
                    <a:cubicBezTo>
                      <a:pt x="1930" y="786"/>
                      <a:pt x="1930" y="1"/>
                      <a:pt x="1406" y="1"/>
                    </a:cubicBezTo>
                    <a:close/>
                  </a:path>
                </a:pathLst>
              </a:custGeom>
              <a:solidFill>
                <a:srgbClr val="1C45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3" name="Google Shape;11323;p67"/>
              <p:cNvSpPr/>
              <p:nvPr/>
            </p:nvSpPr>
            <p:spPr>
              <a:xfrm>
                <a:off x="-3169194" y="2766284"/>
                <a:ext cx="102314" cy="32029"/>
              </a:xfrm>
              <a:custGeom>
                <a:avLst/>
                <a:gdLst/>
                <a:ahLst/>
                <a:cxnLst/>
                <a:rect l="l" t="t" r="r" b="b"/>
                <a:pathLst>
                  <a:path w="2514" h="787" extrusionOk="0">
                    <a:moveTo>
                      <a:pt x="384" y="0"/>
                    </a:moveTo>
                    <a:cubicBezTo>
                      <a:pt x="168" y="0"/>
                      <a:pt x="1" y="174"/>
                      <a:pt x="1" y="393"/>
                    </a:cubicBezTo>
                    <a:cubicBezTo>
                      <a:pt x="1" y="608"/>
                      <a:pt x="180" y="786"/>
                      <a:pt x="406" y="786"/>
                    </a:cubicBezTo>
                    <a:lnTo>
                      <a:pt x="2513" y="786"/>
                    </a:lnTo>
                    <a:cubicBezTo>
                      <a:pt x="2477" y="524"/>
                      <a:pt x="2454" y="263"/>
                      <a:pt x="2418" y="1"/>
                    </a:cubicBezTo>
                    <a:lnTo>
                      <a:pt x="406" y="1"/>
                    </a:lnTo>
                    <a:cubicBezTo>
                      <a:pt x="399" y="0"/>
                      <a:pt x="392" y="0"/>
                      <a:pt x="384" y="0"/>
                    </a:cubicBezTo>
                    <a:close/>
                  </a:path>
                </a:pathLst>
              </a:custGeom>
              <a:solidFill>
                <a:srgbClr val="1C45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4" name="Google Shape;11324;p67"/>
              <p:cNvSpPr/>
              <p:nvPr/>
            </p:nvSpPr>
            <p:spPr>
              <a:xfrm>
                <a:off x="-2939992" y="3460653"/>
                <a:ext cx="99872" cy="36180"/>
              </a:xfrm>
              <a:custGeom>
                <a:avLst/>
                <a:gdLst/>
                <a:ahLst/>
                <a:cxnLst/>
                <a:rect l="l" t="t" r="r" b="b"/>
                <a:pathLst>
                  <a:path w="2454" h="889" extrusionOk="0">
                    <a:moveTo>
                      <a:pt x="2453" y="0"/>
                    </a:moveTo>
                    <a:cubicBezTo>
                      <a:pt x="1810" y="107"/>
                      <a:pt x="1156" y="157"/>
                      <a:pt x="493" y="157"/>
                    </a:cubicBezTo>
                    <a:cubicBezTo>
                      <a:pt x="421" y="157"/>
                      <a:pt x="348" y="156"/>
                      <a:pt x="274" y="155"/>
                    </a:cubicBezTo>
                    <a:cubicBezTo>
                      <a:pt x="203" y="405"/>
                      <a:pt x="120" y="643"/>
                      <a:pt x="1" y="869"/>
                    </a:cubicBezTo>
                    <a:cubicBezTo>
                      <a:pt x="148" y="882"/>
                      <a:pt x="295" y="888"/>
                      <a:pt x="443" y="888"/>
                    </a:cubicBezTo>
                    <a:cubicBezTo>
                      <a:pt x="1130" y="888"/>
                      <a:pt x="1816" y="751"/>
                      <a:pt x="2453" y="476"/>
                    </a:cubicBezTo>
                    <a:lnTo>
                      <a:pt x="2453" y="0"/>
                    </a:lnTo>
                    <a:close/>
                  </a:path>
                </a:pathLst>
              </a:custGeom>
              <a:solidFill>
                <a:srgbClr val="603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5" name="Google Shape;11325;p67"/>
              <p:cNvSpPr/>
              <p:nvPr/>
            </p:nvSpPr>
            <p:spPr>
              <a:xfrm>
                <a:off x="-3003926" y="3460164"/>
                <a:ext cx="75128" cy="35895"/>
              </a:xfrm>
              <a:custGeom>
                <a:avLst/>
                <a:gdLst/>
                <a:ahLst/>
                <a:cxnLst/>
                <a:rect l="l" t="t" r="r" b="b"/>
                <a:pathLst>
                  <a:path w="1846" h="882" extrusionOk="0">
                    <a:moveTo>
                      <a:pt x="0" y="0"/>
                    </a:moveTo>
                    <a:lnTo>
                      <a:pt x="0" y="488"/>
                    </a:lnTo>
                    <a:cubicBezTo>
                      <a:pt x="488" y="715"/>
                      <a:pt x="1024" y="846"/>
                      <a:pt x="1572" y="881"/>
                    </a:cubicBezTo>
                    <a:cubicBezTo>
                      <a:pt x="1691" y="655"/>
                      <a:pt x="1774" y="417"/>
                      <a:pt x="1845" y="167"/>
                    </a:cubicBezTo>
                    <a:cubicBezTo>
                      <a:pt x="1226" y="155"/>
                      <a:pt x="607" y="107"/>
                      <a:pt x="0" y="0"/>
                    </a:cubicBezTo>
                    <a:close/>
                  </a:path>
                </a:pathLst>
              </a:custGeom>
              <a:solidFill>
                <a:srgbClr val="6E3F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6" name="Google Shape;11326;p67"/>
              <p:cNvSpPr/>
              <p:nvPr/>
            </p:nvSpPr>
            <p:spPr>
              <a:xfrm>
                <a:off x="-2928842" y="3337138"/>
                <a:ext cx="88721" cy="129906"/>
              </a:xfrm>
              <a:custGeom>
                <a:avLst/>
                <a:gdLst/>
                <a:ahLst/>
                <a:cxnLst/>
                <a:rect l="l" t="t" r="r" b="b"/>
                <a:pathLst>
                  <a:path w="2180" h="3192" extrusionOk="0">
                    <a:moveTo>
                      <a:pt x="1221" y="1"/>
                    </a:moveTo>
                    <a:cubicBezTo>
                      <a:pt x="971" y="1"/>
                      <a:pt x="705" y="63"/>
                      <a:pt x="370" y="202"/>
                    </a:cubicBezTo>
                    <a:cubicBezTo>
                      <a:pt x="286" y="1023"/>
                      <a:pt x="203" y="1845"/>
                      <a:pt x="108" y="2678"/>
                    </a:cubicBezTo>
                    <a:cubicBezTo>
                      <a:pt x="84" y="2845"/>
                      <a:pt x="48" y="3023"/>
                      <a:pt x="0" y="3190"/>
                    </a:cubicBezTo>
                    <a:cubicBezTo>
                      <a:pt x="74" y="3191"/>
                      <a:pt x="147" y="3192"/>
                      <a:pt x="219" y="3192"/>
                    </a:cubicBezTo>
                    <a:cubicBezTo>
                      <a:pt x="882" y="3192"/>
                      <a:pt x="1536" y="3142"/>
                      <a:pt x="2179" y="3035"/>
                    </a:cubicBezTo>
                    <a:lnTo>
                      <a:pt x="2179" y="261"/>
                    </a:lnTo>
                    <a:cubicBezTo>
                      <a:pt x="1817" y="96"/>
                      <a:pt x="1531" y="1"/>
                      <a:pt x="1221" y="1"/>
                    </a:cubicBezTo>
                    <a:close/>
                  </a:path>
                </a:pathLst>
              </a:custGeom>
              <a:solidFill>
                <a:srgbClr val="6B47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7" name="Google Shape;11327;p67"/>
              <p:cNvSpPr/>
              <p:nvPr/>
            </p:nvSpPr>
            <p:spPr>
              <a:xfrm>
                <a:off x="-3003926" y="3345318"/>
                <a:ext cx="90145" cy="121645"/>
              </a:xfrm>
              <a:custGeom>
                <a:avLst/>
                <a:gdLst/>
                <a:ahLst/>
                <a:cxnLst/>
                <a:rect l="l" t="t" r="r" b="b"/>
                <a:pathLst>
                  <a:path w="2215" h="2989" extrusionOk="0">
                    <a:moveTo>
                      <a:pt x="2215" y="1"/>
                    </a:moveTo>
                    <a:lnTo>
                      <a:pt x="2215" y="1"/>
                    </a:lnTo>
                    <a:cubicBezTo>
                      <a:pt x="2107" y="48"/>
                      <a:pt x="2012" y="96"/>
                      <a:pt x="1893" y="155"/>
                    </a:cubicBezTo>
                    <a:cubicBezTo>
                      <a:pt x="1596" y="289"/>
                      <a:pt x="1279" y="355"/>
                      <a:pt x="963" y="355"/>
                    </a:cubicBezTo>
                    <a:cubicBezTo>
                      <a:pt x="633" y="355"/>
                      <a:pt x="304" y="283"/>
                      <a:pt x="0" y="143"/>
                    </a:cubicBezTo>
                    <a:lnTo>
                      <a:pt x="0" y="2822"/>
                    </a:lnTo>
                    <a:cubicBezTo>
                      <a:pt x="607" y="2929"/>
                      <a:pt x="1226" y="2977"/>
                      <a:pt x="1845" y="2989"/>
                    </a:cubicBezTo>
                    <a:cubicBezTo>
                      <a:pt x="1893" y="2822"/>
                      <a:pt x="1929" y="2644"/>
                      <a:pt x="1953" y="2477"/>
                    </a:cubicBezTo>
                    <a:cubicBezTo>
                      <a:pt x="2048" y="1644"/>
                      <a:pt x="2131" y="822"/>
                      <a:pt x="2215" y="1"/>
                    </a:cubicBezTo>
                    <a:close/>
                  </a:path>
                </a:pathLst>
              </a:custGeom>
              <a:solidFill>
                <a:srgbClr val="7D52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8" name="Google Shape;11328;p67"/>
              <p:cNvSpPr/>
              <p:nvPr/>
            </p:nvSpPr>
            <p:spPr>
              <a:xfrm>
                <a:off x="-3003926" y="2884508"/>
                <a:ext cx="113424" cy="444498"/>
              </a:xfrm>
              <a:custGeom>
                <a:avLst/>
                <a:gdLst/>
                <a:ahLst/>
                <a:cxnLst/>
                <a:rect l="l" t="t" r="r" b="b"/>
                <a:pathLst>
                  <a:path w="2787" h="10922" extrusionOk="0">
                    <a:moveTo>
                      <a:pt x="2643" y="1"/>
                    </a:moveTo>
                    <a:cubicBezTo>
                      <a:pt x="2381" y="72"/>
                      <a:pt x="2131" y="167"/>
                      <a:pt x="1893" y="298"/>
                    </a:cubicBezTo>
                    <a:cubicBezTo>
                      <a:pt x="1593" y="434"/>
                      <a:pt x="1272" y="502"/>
                      <a:pt x="952" y="502"/>
                    </a:cubicBezTo>
                    <a:cubicBezTo>
                      <a:pt x="626" y="502"/>
                      <a:pt x="301" y="431"/>
                      <a:pt x="0" y="286"/>
                    </a:cubicBezTo>
                    <a:lnTo>
                      <a:pt x="0" y="10621"/>
                    </a:lnTo>
                    <a:cubicBezTo>
                      <a:pt x="280" y="10784"/>
                      <a:pt x="625" y="10922"/>
                      <a:pt x="987" y="10922"/>
                    </a:cubicBezTo>
                    <a:cubicBezTo>
                      <a:pt x="1180" y="10922"/>
                      <a:pt x="1377" y="10883"/>
                      <a:pt x="1572" y="10788"/>
                    </a:cubicBezTo>
                    <a:cubicBezTo>
                      <a:pt x="1798" y="10681"/>
                      <a:pt x="2048" y="10573"/>
                      <a:pt x="2298" y="10490"/>
                    </a:cubicBezTo>
                    <a:cubicBezTo>
                      <a:pt x="2607" y="7002"/>
                      <a:pt x="2786" y="3501"/>
                      <a:pt x="2643" y="1"/>
                    </a:cubicBezTo>
                    <a:close/>
                  </a:path>
                </a:pathLst>
              </a:custGeom>
              <a:solidFill>
                <a:srgbClr val="7D52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9" name="Google Shape;11329;p67"/>
              <p:cNvSpPr/>
              <p:nvPr/>
            </p:nvSpPr>
            <p:spPr>
              <a:xfrm>
                <a:off x="-2910447" y="2882596"/>
                <a:ext cx="70325" cy="432248"/>
              </a:xfrm>
              <a:custGeom>
                <a:avLst/>
                <a:gdLst/>
                <a:ahLst/>
                <a:cxnLst/>
                <a:rect l="l" t="t" r="r" b="b"/>
                <a:pathLst>
                  <a:path w="1728" h="10621" extrusionOk="0">
                    <a:moveTo>
                      <a:pt x="775" y="1"/>
                    </a:moveTo>
                    <a:cubicBezTo>
                      <a:pt x="640" y="1"/>
                      <a:pt x="500" y="19"/>
                      <a:pt x="346" y="60"/>
                    </a:cubicBezTo>
                    <a:cubicBezTo>
                      <a:pt x="489" y="3548"/>
                      <a:pt x="310" y="7049"/>
                      <a:pt x="1" y="10549"/>
                    </a:cubicBezTo>
                    <a:cubicBezTo>
                      <a:pt x="247" y="10460"/>
                      <a:pt x="504" y="10417"/>
                      <a:pt x="762" y="10417"/>
                    </a:cubicBezTo>
                    <a:cubicBezTo>
                      <a:pt x="1091" y="10417"/>
                      <a:pt x="1420" y="10487"/>
                      <a:pt x="1727" y="10620"/>
                    </a:cubicBezTo>
                    <a:lnTo>
                      <a:pt x="1727" y="262"/>
                    </a:lnTo>
                    <a:cubicBezTo>
                      <a:pt x="1364" y="97"/>
                      <a:pt x="1081" y="1"/>
                      <a:pt x="775" y="1"/>
                    </a:cubicBezTo>
                    <a:close/>
                  </a:path>
                </a:pathLst>
              </a:custGeom>
              <a:solidFill>
                <a:srgbClr val="6B47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0" name="Google Shape;11330;p67"/>
              <p:cNvSpPr/>
              <p:nvPr/>
            </p:nvSpPr>
            <p:spPr>
              <a:xfrm>
                <a:off x="-2907517" y="2738651"/>
                <a:ext cx="67395" cy="121197"/>
              </a:xfrm>
              <a:custGeom>
                <a:avLst/>
                <a:gdLst/>
                <a:ahLst/>
                <a:cxnLst/>
                <a:rect l="l" t="t" r="r" b="b"/>
                <a:pathLst>
                  <a:path w="1656" h="2978" extrusionOk="0">
                    <a:moveTo>
                      <a:pt x="0" y="1"/>
                    </a:moveTo>
                    <a:cubicBezTo>
                      <a:pt x="96" y="942"/>
                      <a:pt x="179" y="1882"/>
                      <a:pt x="227" y="2835"/>
                    </a:cubicBezTo>
                    <a:cubicBezTo>
                      <a:pt x="389" y="2799"/>
                      <a:pt x="552" y="2782"/>
                      <a:pt x="713" y="2782"/>
                    </a:cubicBezTo>
                    <a:cubicBezTo>
                      <a:pt x="1036" y="2782"/>
                      <a:pt x="1354" y="2850"/>
                      <a:pt x="1655" y="2977"/>
                    </a:cubicBezTo>
                    <a:lnTo>
                      <a:pt x="1655" y="1"/>
                    </a:lnTo>
                    <a:close/>
                  </a:path>
                </a:pathLst>
              </a:custGeom>
              <a:solidFill>
                <a:srgbClr val="6B47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1" name="Google Shape;11331;p67"/>
              <p:cNvSpPr/>
              <p:nvPr/>
            </p:nvSpPr>
            <p:spPr>
              <a:xfrm>
                <a:off x="-3003926" y="2738651"/>
                <a:ext cx="106139" cy="135726"/>
              </a:xfrm>
              <a:custGeom>
                <a:avLst/>
                <a:gdLst/>
                <a:ahLst/>
                <a:cxnLst/>
                <a:rect l="l" t="t" r="r" b="b"/>
                <a:pathLst>
                  <a:path w="2608" h="3335" extrusionOk="0">
                    <a:moveTo>
                      <a:pt x="0" y="1"/>
                    </a:moveTo>
                    <a:lnTo>
                      <a:pt x="0" y="3025"/>
                    </a:lnTo>
                    <a:cubicBezTo>
                      <a:pt x="283" y="3190"/>
                      <a:pt x="634" y="3335"/>
                      <a:pt x="1001" y="3335"/>
                    </a:cubicBezTo>
                    <a:cubicBezTo>
                      <a:pt x="1189" y="3335"/>
                      <a:pt x="1382" y="3297"/>
                      <a:pt x="1572" y="3204"/>
                    </a:cubicBezTo>
                    <a:cubicBezTo>
                      <a:pt x="1893" y="3037"/>
                      <a:pt x="2250" y="2906"/>
                      <a:pt x="2607" y="2823"/>
                    </a:cubicBezTo>
                    <a:cubicBezTo>
                      <a:pt x="2560" y="1882"/>
                      <a:pt x="2477" y="942"/>
                      <a:pt x="2381" y="1"/>
                    </a:cubicBezTo>
                    <a:close/>
                  </a:path>
                </a:pathLst>
              </a:custGeom>
              <a:solidFill>
                <a:srgbClr val="7D52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2" name="Google Shape;11332;p67"/>
              <p:cNvSpPr/>
              <p:nvPr/>
            </p:nvSpPr>
            <p:spPr>
              <a:xfrm>
                <a:off x="-3003926" y="3311418"/>
                <a:ext cx="93523" cy="48308"/>
              </a:xfrm>
              <a:custGeom>
                <a:avLst/>
                <a:gdLst/>
                <a:ahLst/>
                <a:cxnLst/>
                <a:rect l="l" t="t" r="r" b="b"/>
                <a:pathLst>
                  <a:path w="2298" h="1187" extrusionOk="0">
                    <a:moveTo>
                      <a:pt x="2298" y="0"/>
                    </a:moveTo>
                    <a:lnTo>
                      <a:pt x="2298" y="0"/>
                    </a:lnTo>
                    <a:cubicBezTo>
                      <a:pt x="2048" y="83"/>
                      <a:pt x="1798" y="179"/>
                      <a:pt x="1560" y="298"/>
                    </a:cubicBezTo>
                    <a:cubicBezTo>
                      <a:pt x="1369" y="393"/>
                      <a:pt x="1175" y="432"/>
                      <a:pt x="984" y="432"/>
                    </a:cubicBezTo>
                    <a:cubicBezTo>
                      <a:pt x="625" y="432"/>
                      <a:pt x="280" y="294"/>
                      <a:pt x="0" y="131"/>
                    </a:cubicBezTo>
                    <a:lnTo>
                      <a:pt x="0" y="976"/>
                    </a:lnTo>
                    <a:cubicBezTo>
                      <a:pt x="301" y="1115"/>
                      <a:pt x="626" y="1186"/>
                      <a:pt x="952" y="1186"/>
                    </a:cubicBezTo>
                    <a:cubicBezTo>
                      <a:pt x="1272" y="1186"/>
                      <a:pt x="1593" y="1118"/>
                      <a:pt x="1893" y="976"/>
                    </a:cubicBezTo>
                    <a:cubicBezTo>
                      <a:pt x="2012" y="929"/>
                      <a:pt x="2107" y="881"/>
                      <a:pt x="2215" y="834"/>
                    </a:cubicBezTo>
                    <a:cubicBezTo>
                      <a:pt x="2238" y="560"/>
                      <a:pt x="2262" y="274"/>
                      <a:pt x="2298" y="0"/>
                    </a:cubicBezTo>
                    <a:close/>
                  </a:path>
                </a:pathLst>
              </a:custGeom>
              <a:solidFill>
                <a:srgbClr val="6E3F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3" name="Google Shape;11333;p67"/>
              <p:cNvSpPr/>
              <p:nvPr/>
            </p:nvSpPr>
            <p:spPr>
              <a:xfrm>
                <a:off x="-2913825" y="3306534"/>
                <a:ext cx="73703" cy="41267"/>
              </a:xfrm>
              <a:custGeom>
                <a:avLst/>
                <a:gdLst/>
                <a:ahLst/>
                <a:cxnLst/>
                <a:rect l="l" t="t" r="r" b="b"/>
                <a:pathLst>
                  <a:path w="1811" h="1014" extrusionOk="0">
                    <a:moveTo>
                      <a:pt x="845" y="0"/>
                    </a:moveTo>
                    <a:cubicBezTo>
                      <a:pt x="587" y="0"/>
                      <a:pt x="330" y="43"/>
                      <a:pt x="84" y="132"/>
                    </a:cubicBezTo>
                    <a:cubicBezTo>
                      <a:pt x="48" y="406"/>
                      <a:pt x="24" y="680"/>
                      <a:pt x="1" y="954"/>
                    </a:cubicBezTo>
                    <a:cubicBezTo>
                      <a:pt x="336" y="815"/>
                      <a:pt x="602" y="753"/>
                      <a:pt x="852" y="753"/>
                    </a:cubicBezTo>
                    <a:cubicBezTo>
                      <a:pt x="1162" y="753"/>
                      <a:pt x="1448" y="848"/>
                      <a:pt x="1810" y="1013"/>
                    </a:cubicBezTo>
                    <a:lnTo>
                      <a:pt x="1810" y="203"/>
                    </a:lnTo>
                    <a:cubicBezTo>
                      <a:pt x="1503" y="70"/>
                      <a:pt x="1174" y="0"/>
                      <a:pt x="845" y="0"/>
                    </a:cubicBezTo>
                    <a:close/>
                  </a:path>
                </a:pathLst>
              </a:custGeom>
              <a:solidFill>
                <a:srgbClr val="603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4" name="Google Shape;11334;p67"/>
              <p:cNvSpPr/>
              <p:nvPr/>
            </p:nvSpPr>
            <p:spPr>
              <a:xfrm>
                <a:off x="-3003926" y="2853497"/>
                <a:ext cx="107604" cy="51482"/>
              </a:xfrm>
              <a:custGeom>
                <a:avLst/>
                <a:gdLst/>
                <a:ahLst/>
                <a:cxnLst/>
                <a:rect l="l" t="t" r="r" b="b"/>
                <a:pathLst>
                  <a:path w="2644" h="1265" extrusionOk="0">
                    <a:moveTo>
                      <a:pt x="2596" y="1"/>
                    </a:moveTo>
                    <a:cubicBezTo>
                      <a:pt x="2238" y="84"/>
                      <a:pt x="1893" y="215"/>
                      <a:pt x="1560" y="382"/>
                    </a:cubicBezTo>
                    <a:cubicBezTo>
                      <a:pt x="1374" y="471"/>
                      <a:pt x="1184" y="507"/>
                      <a:pt x="997" y="507"/>
                    </a:cubicBezTo>
                    <a:cubicBezTo>
                      <a:pt x="634" y="507"/>
                      <a:pt x="283" y="368"/>
                      <a:pt x="0" y="203"/>
                    </a:cubicBezTo>
                    <a:lnTo>
                      <a:pt x="0" y="1048"/>
                    </a:lnTo>
                    <a:cubicBezTo>
                      <a:pt x="301" y="1193"/>
                      <a:pt x="626" y="1264"/>
                      <a:pt x="952" y="1264"/>
                    </a:cubicBezTo>
                    <a:cubicBezTo>
                      <a:pt x="1272" y="1264"/>
                      <a:pt x="1593" y="1196"/>
                      <a:pt x="1893" y="1060"/>
                    </a:cubicBezTo>
                    <a:cubicBezTo>
                      <a:pt x="2131" y="929"/>
                      <a:pt x="2381" y="834"/>
                      <a:pt x="2643" y="763"/>
                    </a:cubicBezTo>
                    <a:cubicBezTo>
                      <a:pt x="2631" y="513"/>
                      <a:pt x="2619" y="263"/>
                      <a:pt x="2596" y="1"/>
                    </a:cubicBezTo>
                    <a:close/>
                  </a:path>
                </a:pathLst>
              </a:custGeom>
              <a:solidFill>
                <a:srgbClr val="6E3F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5" name="Google Shape;11335;p67"/>
              <p:cNvSpPr/>
              <p:nvPr/>
            </p:nvSpPr>
            <p:spPr>
              <a:xfrm>
                <a:off x="-2898319" y="2851829"/>
                <a:ext cx="58197" cy="41430"/>
              </a:xfrm>
              <a:custGeom>
                <a:avLst/>
                <a:gdLst/>
                <a:ahLst/>
                <a:cxnLst/>
                <a:rect l="l" t="t" r="r" b="b"/>
                <a:pathLst>
                  <a:path w="1430" h="1018" extrusionOk="0">
                    <a:moveTo>
                      <a:pt x="487" y="1"/>
                    </a:moveTo>
                    <a:cubicBezTo>
                      <a:pt x="326" y="1"/>
                      <a:pt x="163" y="18"/>
                      <a:pt x="1" y="54"/>
                    </a:cubicBezTo>
                    <a:cubicBezTo>
                      <a:pt x="24" y="304"/>
                      <a:pt x="36" y="566"/>
                      <a:pt x="48" y="816"/>
                    </a:cubicBezTo>
                    <a:cubicBezTo>
                      <a:pt x="202" y="775"/>
                      <a:pt x="342" y="757"/>
                      <a:pt x="477" y="757"/>
                    </a:cubicBezTo>
                    <a:cubicBezTo>
                      <a:pt x="783" y="757"/>
                      <a:pt x="1066" y="853"/>
                      <a:pt x="1429" y="1018"/>
                    </a:cubicBezTo>
                    <a:lnTo>
                      <a:pt x="1429" y="196"/>
                    </a:lnTo>
                    <a:cubicBezTo>
                      <a:pt x="1128" y="69"/>
                      <a:pt x="810" y="1"/>
                      <a:pt x="487" y="1"/>
                    </a:cubicBezTo>
                    <a:close/>
                  </a:path>
                </a:pathLst>
              </a:custGeom>
              <a:solidFill>
                <a:srgbClr val="603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6" name="Google Shape;11336;p67"/>
              <p:cNvSpPr/>
              <p:nvPr/>
            </p:nvSpPr>
            <p:spPr>
              <a:xfrm>
                <a:off x="-2985043" y="2604921"/>
                <a:ext cx="125999" cy="119244"/>
              </a:xfrm>
              <a:custGeom>
                <a:avLst/>
                <a:gdLst/>
                <a:ahLst/>
                <a:cxnLst/>
                <a:rect l="l" t="t" r="r" b="b"/>
                <a:pathLst>
                  <a:path w="3096" h="2930" extrusionOk="0">
                    <a:moveTo>
                      <a:pt x="2251" y="1"/>
                    </a:moveTo>
                    <a:cubicBezTo>
                      <a:pt x="2013" y="1156"/>
                      <a:pt x="1405" y="2061"/>
                      <a:pt x="108" y="2418"/>
                    </a:cubicBezTo>
                    <a:cubicBezTo>
                      <a:pt x="36" y="2727"/>
                      <a:pt x="0" y="2930"/>
                      <a:pt x="0" y="2930"/>
                    </a:cubicBezTo>
                    <a:lnTo>
                      <a:pt x="3096" y="2930"/>
                    </a:lnTo>
                    <a:cubicBezTo>
                      <a:pt x="3096" y="2930"/>
                      <a:pt x="2786" y="989"/>
                      <a:pt x="2251" y="1"/>
                    </a:cubicBezTo>
                    <a:close/>
                  </a:path>
                </a:pathLst>
              </a:custGeom>
              <a:solidFill>
                <a:srgbClr val="603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7" name="Google Shape;11337;p67"/>
              <p:cNvSpPr/>
              <p:nvPr/>
            </p:nvSpPr>
            <p:spPr>
              <a:xfrm>
                <a:off x="-2980689" y="2582172"/>
                <a:ext cx="87255" cy="121156"/>
              </a:xfrm>
              <a:custGeom>
                <a:avLst/>
                <a:gdLst/>
                <a:ahLst/>
                <a:cxnLst/>
                <a:rect l="l" t="t" r="r" b="b"/>
                <a:pathLst>
                  <a:path w="2144" h="2977" extrusionOk="0">
                    <a:moveTo>
                      <a:pt x="1501" y="0"/>
                    </a:moveTo>
                    <a:cubicBezTo>
                      <a:pt x="798" y="0"/>
                      <a:pt x="239" y="2000"/>
                      <a:pt x="1" y="2977"/>
                    </a:cubicBezTo>
                    <a:cubicBezTo>
                      <a:pt x="1298" y="2631"/>
                      <a:pt x="1906" y="1727"/>
                      <a:pt x="2144" y="560"/>
                    </a:cubicBezTo>
                    <a:cubicBezTo>
                      <a:pt x="1953" y="226"/>
                      <a:pt x="1739" y="0"/>
                      <a:pt x="1501" y="0"/>
                    </a:cubicBezTo>
                    <a:close/>
                  </a:path>
                </a:pathLst>
              </a:custGeom>
              <a:solidFill>
                <a:srgbClr val="6E3F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8" name="Google Shape;11338;p67"/>
              <p:cNvSpPr/>
              <p:nvPr/>
            </p:nvSpPr>
            <p:spPr>
              <a:xfrm>
                <a:off x="-2909470" y="2722209"/>
                <a:ext cx="78546" cy="31988"/>
              </a:xfrm>
              <a:custGeom>
                <a:avLst/>
                <a:gdLst/>
                <a:ahLst/>
                <a:cxnLst/>
                <a:rect l="l" t="t" r="r" b="b"/>
                <a:pathLst>
                  <a:path w="1930" h="786" extrusionOk="0">
                    <a:moveTo>
                      <a:pt x="1" y="0"/>
                    </a:moveTo>
                    <a:cubicBezTo>
                      <a:pt x="36" y="262"/>
                      <a:pt x="60" y="524"/>
                      <a:pt x="84" y="786"/>
                    </a:cubicBezTo>
                    <a:lnTo>
                      <a:pt x="1406" y="786"/>
                    </a:lnTo>
                    <a:cubicBezTo>
                      <a:pt x="1930" y="786"/>
                      <a:pt x="1930" y="0"/>
                      <a:pt x="1406" y="0"/>
                    </a:cubicBezTo>
                    <a:close/>
                  </a:path>
                </a:pathLst>
              </a:custGeom>
              <a:solidFill>
                <a:srgbClr val="603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9" name="Google Shape;11339;p67"/>
              <p:cNvSpPr/>
              <p:nvPr/>
            </p:nvSpPr>
            <p:spPr>
              <a:xfrm>
                <a:off x="-3007833" y="2722169"/>
                <a:ext cx="102273" cy="32029"/>
              </a:xfrm>
              <a:custGeom>
                <a:avLst/>
                <a:gdLst/>
                <a:ahLst/>
                <a:cxnLst/>
                <a:rect l="l" t="t" r="r" b="b"/>
                <a:pathLst>
                  <a:path w="2513" h="787" extrusionOk="0">
                    <a:moveTo>
                      <a:pt x="373" y="1"/>
                    </a:moveTo>
                    <a:cubicBezTo>
                      <a:pt x="168" y="1"/>
                      <a:pt x="1" y="175"/>
                      <a:pt x="1" y="394"/>
                    </a:cubicBezTo>
                    <a:cubicBezTo>
                      <a:pt x="1" y="608"/>
                      <a:pt x="179" y="787"/>
                      <a:pt x="394" y="787"/>
                    </a:cubicBezTo>
                    <a:lnTo>
                      <a:pt x="2513" y="787"/>
                    </a:lnTo>
                    <a:cubicBezTo>
                      <a:pt x="2477" y="525"/>
                      <a:pt x="2453" y="263"/>
                      <a:pt x="2418" y="1"/>
                    </a:cubicBezTo>
                    <a:lnTo>
                      <a:pt x="394" y="1"/>
                    </a:lnTo>
                    <a:cubicBezTo>
                      <a:pt x="387" y="1"/>
                      <a:pt x="380" y="1"/>
                      <a:pt x="373" y="1"/>
                    </a:cubicBezTo>
                    <a:close/>
                  </a:path>
                </a:pathLst>
              </a:custGeom>
              <a:solidFill>
                <a:srgbClr val="6E3F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0" name="Google Shape;11340;p67"/>
              <p:cNvSpPr/>
              <p:nvPr/>
            </p:nvSpPr>
            <p:spPr>
              <a:xfrm>
                <a:off x="-3530660" y="3430130"/>
                <a:ext cx="459882" cy="125552"/>
              </a:xfrm>
              <a:custGeom>
                <a:avLst/>
                <a:gdLst/>
                <a:ahLst/>
                <a:cxnLst/>
                <a:rect l="l" t="t" r="r" b="b"/>
                <a:pathLst>
                  <a:path w="11300" h="3085" extrusionOk="0">
                    <a:moveTo>
                      <a:pt x="11300" y="0"/>
                    </a:moveTo>
                    <a:lnTo>
                      <a:pt x="11300" y="0"/>
                    </a:lnTo>
                    <a:cubicBezTo>
                      <a:pt x="8233" y="856"/>
                      <a:pt x="5058" y="1288"/>
                      <a:pt x="1872" y="1288"/>
                    </a:cubicBezTo>
                    <a:cubicBezTo>
                      <a:pt x="1249" y="1288"/>
                      <a:pt x="625" y="1271"/>
                      <a:pt x="1" y="1238"/>
                    </a:cubicBezTo>
                    <a:lnTo>
                      <a:pt x="1" y="1238"/>
                    </a:lnTo>
                    <a:lnTo>
                      <a:pt x="965" y="2953"/>
                    </a:lnTo>
                    <a:cubicBezTo>
                      <a:pt x="2890" y="2979"/>
                      <a:pt x="4833" y="3084"/>
                      <a:pt x="6967" y="3084"/>
                    </a:cubicBezTo>
                    <a:cubicBezTo>
                      <a:pt x="7803" y="3084"/>
                      <a:pt x="8668" y="3068"/>
                      <a:pt x="9574" y="3024"/>
                    </a:cubicBezTo>
                    <a:cubicBezTo>
                      <a:pt x="10050" y="2179"/>
                      <a:pt x="10645" y="1131"/>
                      <a:pt x="1130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1" name="Google Shape;11341;p67"/>
              <p:cNvSpPr/>
              <p:nvPr/>
            </p:nvSpPr>
            <p:spPr>
              <a:xfrm>
                <a:off x="-3824284" y="2820899"/>
                <a:ext cx="995339" cy="661660"/>
              </a:xfrm>
              <a:custGeom>
                <a:avLst/>
                <a:gdLst/>
                <a:ahLst/>
                <a:cxnLst/>
                <a:rect l="l" t="t" r="r" b="b"/>
                <a:pathLst>
                  <a:path w="24457" h="16258" extrusionOk="0">
                    <a:moveTo>
                      <a:pt x="20658" y="1778"/>
                    </a:moveTo>
                    <a:cubicBezTo>
                      <a:pt x="20658" y="1778"/>
                      <a:pt x="18860" y="5540"/>
                      <a:pt x="12574" y="5719"/>
                    </a:cubicBezTo>
                    <a:cubicBezTo>
                      <a:pt x="12449" y="5722"/>
                      <a:pt x="12326" y="5724"/>
                      <a:pt x="12205" y="5724"/>
                    </a:cubicBezTo>
                    <a:cubicBezTo>
                      <a:pt x="6228" y="5724"/>
                      <a:pt x="4501" y="1778"/>
                      <a:pt x="4501" y="1778"/>
                    </a:cubicBezTo>
                    <a:close/>
                    <a:moveTo>
                      <a:pt x="11148" y="1"/>
                    </a:moveTo>
                    <a:cubicBezTo>
                      <a:pt x="7662" y="1"/>
                      <a:pt x="3806" y="41"/>
                      <a:pt x="1" y="159"/>
                    </a:cubicBezTo>
                    <a:cubicBezTo>
                      <a:pt x="1" y="159"/>
                      <a:pt x="48" y="1849"/>
                      <a:pt x="1" y="3207"/>
                    </a:cubicBezTo>
                    <a:cubicBezTo>
                      <a:pt x="1358" y="5671"/>
                      <a:pt x="4894" y="12029"/>
                      <a:pt x="7216" y="16208"/>
                    </a:cubicBezTo>
                    <a:cubicBezTo>
                      <a:pt x="7839" y="16241"/>
                      <a:pt x="8462" y="16258"/>
                      <a:pt x="9084" y="16258"/>
                    </a:cubicBezTo>
                    <a:cubicBezTo>
                      <a:pt x="12271" y="16258"/>
                      <a:pt x="15447" y="15825"/>
                      <a:pt x="18515" y="14958"/>
                    </a:cubicBezTo>
                    <a:cubicBezTo>
                      <a:pt x="20491" y="11565"/>
                      <a:pt x="23016" y="7314"/>
                      <a:pt x="24456" y="4707"/>
                    </a:cubicBezTo>
                    <a:cubicBezTo>
                      <a:pt x="24456" y="2850"/>
                      <a:pt x="24409" y="1206"/>
                      <a:pt x="24313" y="183"/>
                    </a:cubicBezTo>
                    <a:cubicBezTo>
                      <a:pt x="24313" y="183"/>
                      <a:pt x="18570" y="1"/>
                      <a:pt x="1114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2" name="Google Shape;11342;p67"/>
              <p:cNvSpPr/>
              <p:nvPr/>
            </p:nvSpPr>
            <p:spPr>
              <a:xfrm>
                <a:off x="-3815086" y="3434973"/>
                <a:ext cx="253464" cy="114401"/>
              </a:xfrm>
              <a:custGeom>
                <a:avLst/>
                <a:gdLst/>
                <a:ahLst/>
                <a:cxnLst/>
                <a:rect l="l" t="t" r="r" b="b"/>
                <a:pathLst>
                  <a:path w="6228" h="2811" extrusionOk="0">
                    <a:moveTo>
                      <a:pt x="1" y="0"/>
                    </a:moveTo>
                    <a:lnTo>
                      <a:pt x="1" y="0"/>
                    </a:lnTo>
                    <a:cubicBezTo>
                      <a:pt x="60" y="857"/>
                      <a:pt x="144" y="1715"/>
                      <a:pt x="239" y="2560"/>
                    </a:cubicBezTo>
                    <a:cubicBezTo>
                      <a:pt x="239" y="2560"/>
                      <a:pt x="2644" y="2727"/>
                      <a:pt x="6228" y="2810"/>
                    </a:cubicBezTo>
                    <a:lnTo>
                      <a:pt x="5204" y="976"/>
                    </a:lnTo>
                    <a:cubicBezTo>
                      <a:pt x="3454" y="786"/>
                      <a:pt x="1704" y="464"/>
                      <a:pt x="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3" name="Google Shape;11343;p67"/>
              <p:cNvSpPr/>
              <p:nvPr/>
            </p:nvSpPr>
            <p:spPr>
              <a:xfrm>
                <a:off x="-3828150" y="3072039"/>
                <a:ext cx="224854" cy="402702"/>
              </a:xfrm>
              <a:custGeom>
                <a:avLst/>
                <a:gdLst/>
                <a:ahLst/>
                <a:cxnLst/>
                <a:rect l="l" t="t" r="r" b="b"/>
                <a:pathLst>
                  <a:path w="5525" h="9895" extrusionOk="0">
                    <a:moveTo>
                      <a:pt x="12" y="0"/>
                    </a:moveTo>
                    <a:cubicBezTo>
                      <a:pt x="0" y="2525"/>
                      <a:pt x="48" y="5715"/>
                      <a:pt x="310" y="8918"/>
                    </a:cubicBezTo>
                    <a:cubicBezTo>
                      <a:pt x="2025" y="9382"/>
                      <a:pt x="3763" y="9704"/>
                      <a:pt x="5525" y="9894"/>
                    </a:cubicBezTo>
                    <a:cubicBezTo>
                      <a:pt x="3739" y="6680"/>
                      <a:pt x="1501" y="2667"/>
                      <a:pt x="12" y="0"/>
                    </a:cubicBezTo>
                    <a:close/>
                  </a:path>
                </a:pathLst>
              </a:custGeom>
              <a:solidFill>
                <a:srgbClr val="F3D5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4" name="Google Shape;11344;p67"/>
              <p:cNvSpPr/>
              <p:nvPr/>
            </p:nvSpPr>
            <p:spPr>
              <a:xfrm>
                <a:off x="-3603343" y="3474205"/>
                <a:ext cx="112000" cy="76104"/>
              </a:xfrm>
              <a:custGeom>
                <a:avLst/>
                <a:gdLst/>
                <a:ahLst/>
                <a:cxnLst/>
                <a:rect l="l" t="t" r="r" b="b"/>
                <a:pathLst>
                  <a:path w="2752" h="1870" extrusionOk="0">
                    <a:moveTo>
                      <a:pt x="1" y="1"/>
                    </a:moveTo>
                    <a:lnTo>
                      <a:pt x="1025" y="1846"/>
                    </a:lnTo>
                    <a:cubicBezTo>
                      <a:pt x="1573" y="1858"/>
                      <a:pt x="2144" y="1870"/>
                      <a:pt x="2751" y="1870"/>
                    </a:cubicBezTo>
                    <a:lnTo>
                      <a:pt x="1787" y="155"/>
                    </a:lnTo>
                    <a:cubicBezTo>
                      <a:pt x="1192" y="120"/>
                      <a:pt x="596" y="72"/>
                      <a:pt x="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5" name="Google Shape;11345;p67"/>
              <p:cNvSpPr/>
              <p:nvPr/>
            </p:nvSpPr>
            <p:spPr>
              <a:xfrm>
                <a:off x="-3827173" y="2951373"/>
                <a:ext cx="297051" cy="529190"/>
              </a:xfrm>
              <a:custGeom>
                <a:avLst/>
                <a:gdLst/>
                <a:ahLst/>
                <a:cxnLst/>
                <a:rect l="l" t="t" r="r" b="b"/>
                <a:pathLst>
                  <a:path w="7299" h="13003" extrusionOk="0">
                    <a:moveTo>
                      <a:pt x="72" y="1"/>
                    </a:moveTo>
                    <a:cubicBezTo>
                      <a:pt x="36" y="810"/>
                      <a:pt x="24" y="1822"/>
                      <a:pt x="0" y="2965"/>
                    </a:cubicBezTo>
                    <a:cubicBezTo>
                      <a:pt x="1477" y="5632"/>
                      <a:pt x="3715" y="9645"/>
                      <a:pt x="5513" y="12859"/>
                    </a:cubicBezTo>
                    <a:cubicBezTo>
                      <a:pt x="6108" y="12919"/>
                      <a:pt x="6704" y="12967"/>
                      <a:pt x="7299" y="13002"/>
                    </a:cubicBezTo>
                    <a:cubicBezTo>
                      <a:pt x="4965" y="8823"/>
                      <a:pt x="1429" y="2465"/>
                      <a:pt x="7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6" name="Google Shape;11346;p67"/>
              <p:cNvSpPr/>
              <p:nvPr/>
            </p:nvSpPr>
            <p:spPr>
              <a:xfrm>
                <a:off x="-3069366" y="3338522"/>
                <a:ext cx="236493" cy="210854"/>
              </a:xfrm>
              <a:custGeom>
                <a:avLst/>
                <a:gdLst/>
                <a:ahLst/>
                <a:cxnLst/>
                <a:rect l="l" t="t" r="r" b="b"/>
                <a:pathLst>
                  <a:path w="5811" h="5181" extrusionOk="0">
                    <a:moveTo>
                      <a:pt x="5811" y="1"/>
                    </a:moveTo>
                    <a:cubicBezTo>
                      <a:pt x="4596" y="596"/>
                      <a:pt x="3358" y="1120"/>
                      <a:pt x="2084" y="1572"/>
                    </a:cubicBezTo>
                    <a:cubicBezTo>
                      <a:pt x="1310" y="2882"/>
                      <a:pt x="584" y="4120"/>
                      <a:pt x="1" y="5168"/>
                    </a:cubicBezTo>
                    <a:cubicBezTo>
                      <a:pt x="1787" y="5049"/>
                      <a:pt x="3942" y="5180"/>
                      <a:pt x="5656" y="4954"/>
                    </a:cubicBezTo>
                    <a:cubicBezTo>
                      <a:pt x="5656" y="4954"/>
                      <a:pt x="5739" y="2787"/>
                      <a:pt x="581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7" name="Google Shape;11347;p67"/>
              <p:cNvSpPr/>
              <p:nvPr/>
            </p:nvSpPr>
            <p:spPr>
              <a:xfrm>
                <a:off x="-2984555" y="3138416"/>
                <a:ext cx="155098" cy="264127"/>
              </a:xfrm>
              <a:custGeom>
                <a:avLst/>
                <a:gdLst/>
                <a:ahLst/>
                <a:cxnLst/>
                <a:rect l="l" t="t" r="r" b="b"/>
                <a:pathLst>
                  <a:path w="3811" h="6490" extrusionOk="0">
                    <a:moveTo>
                      <a:pt x="3810" y="1"/>
                    </a:moveTo>
                    <a:cubicBezTo>
                      <a:pt x="2751" y="1917"/>
                      <a:pt x="1310" y="4287"/>
                      <a:pt x="0" y="6489"/>
                    </a:cubicBezTo>
                    <a:cubicBezTo>
                      <a:pt x="1274" y="6037"/>
                      <a:pt x="2512" y="5513"/>
                      <a:pt x="3727" y="4918"/>
                    </a:cubicBezTo>
                    <a:cubicBezTo>
                      <a:pt x="3763" y="3370"/>
                      <a:pt x="3798" y="1644"/>
                      <a:pt x="3810" y="1"/>
                    </a:cubicBezTo>
                    <a:close/>
                  </a:path>
                </a:pathLst>
              </a:custGeom>
              <a:solidFill>
                <a:srgbClr val="F3D5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8" name="Google Shape;11348;p67"/>
              <p:cNvSpPr/>
              <p:nvPr/>
            </p:nvSpPr>
            <p:spPr>
              <a:xfrm>
                <a:off x="-3070831" y="3012418"/>
                <a:ext cx="242354" cy="417760"/>
              </a:xfrm>
              <a:custGeom>
                <a:avLst/>
                <a:gdLst/>
                <a:ahLst/>
                <a:cxnLst/>
                <a:rect l="l" t="t" r="r" b="b"/>
                <a:pathLst>
                  <a:path w="5955" h="10265" extrusionOk="0">
                    <a:moveTo>
                      <a:pt x="5942" y="1"/>
                    </a:moveTo>
                    <a:cubicBezTo>
                      <a:pt x="4502" y="2608"/>
                      <a:pt x="1977" y="6859"/>
                      <a:pt x="1" y="10264"/>
                    </a:cubicBezTo>
                    <a:cubicBezTo>
                      <a:pt x="715" y="10062"/>
                      <a:pt x="1430" y="9835"/>
                      <a:pt x="2132" y="9585"/>
                    </a:cubicBezTo>
                    <a:cubicBezTo>
                      <a:pt x="3430" y="7383"/>
                      <a:pt x="4871" y="5013"/>
                      <a:pt x="5930" y="3097"/>
                    </a:cubicBezTo>
                    <a:cubicBezTo>
                      <a:pt x="5942" y="2037"/>
                      <a:pt x="5954" y="989"/>
                      <a:pt x="594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9" name="Google Shape;11349;p67"/>
              <p:cNvSpPr/>
              <p:nvPr/>
            </p:nvSpPr>
            <p:spPr>
              <a:xfrm>
                <a:off x="-3141073" y="3402497"/>
                <a:ext cx="156563" cy="150744"/>
              </a:xfrm>
              <a:custGeom>
                <a:avLst/>
                <a:gdLst/>
                <a:ahLst/>
                <a:cxnLst/>
                <a:rect l="l" t="t" r="r" b="b"/>
                <a:pathLst>
                  <a:path w="3847" h="3704" extrusionOk="0">
                    <a:moveTo>
                      <a:pt x="3846" y="0"/>
                    </a:moveTo>
                    <a:lnTo>
                      <a:pt x="3846" y="0"/>
                    </a:lnTo>
                    <a:cubicBezTo>
                      <a:pt x="3156" y="250"/>
                      <a:pt x="2441" y="477"/>
                      <a:pt x="1727" y="679"/>
                    </a:cubicBezTo>
                    <a:cubicBezTo>
                      <a:pt x="1072" y="1810"/>
                      <a:pt x="465" y="2858"/>
                      <a:pt x="1" y="3703"/>
                    </a:cubicBezTo>
                    <a:cubicBezTo>
                      <a:pt x="584" y="3668"/>
                      <a:pt x="1167" y="3644"/>
                      <a:pt x="1763" y="3596"/>
                    </a:cubicBezTo>
                    <a:cubicBezTo>
                      <a:pt x="2346" y="2548"/>
                      <a:pt x="3072" y="1310"/>
                      <a:pt x="384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0" name="Google Shape;11350;p67"/>
              <p:cNvSpPr/>
              <p:nvPr/>
            </p:nvSpPr>
            <p:spPr>
              <a:xfrm>
                <a:off x="-3584908" y="3221274"/>
                <a:ext cx="108581" cy="54331"/>
              </a:xfrm>
              <a:custGeom>
                <a:avLst/>
                <a:gdLst/>
                <a:ahLst/>
                <a:cxnLst/>
                <a:rect l="l" t="t" r="r" b="b"/>
                <a:pathLst>
                  <a:path w="2668" h="1335" extrusionOk="0">
                    <a:moveTo>
                      <a:pt x="1322" y="1"/>
                    </a:moveTo>
                    <a:cubicBezTo>
                      <a:pt x="596" y="12"/>
                      <a:pt x="0" y="322"/>
                      <a:pt x="12" y="691"/>
                    </a:cubicBezTo>
                    <a:cubicBezTo>
                      <a:pt x="12" y="1053"/>
                      <a:pt x="584" y="1334"/>
                      <a:pt x="1301" y="1334"/>
                    </a:cubicBezTo>
                    <a:cubicBezTo>
                      <a:pt x="1316" y="1334"/>
                      <a:pt x="1331" y="1334"/>
                      <a:pt x="1346" y="1334"/>
                    </a:cubicBezTo>
                    <a:cubicBezTo>
                      <a:pt x="2072" y="1322"/>
                      <a:pt x="2667" y="1013"/>
                      <a:pt x="2656" y="655"/>
                    </a:cubicBezTo>
                    <a:cubicBezTo>
                      <a:pt x="2656" y="286"/>
                      <a:pt x="2048" y="1"/>
                      <a:pt x="132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1" name="Google Shape;11351;p67"/>
              <p:cNvSpPr/>
              <p:nvPr/>
            </p:nvSpPr>
            <p:spPr>
              <a:xfrm>
                <a:off x="-3127969" y="3216879"/>
                <a:ext cx="108540" cy="53883"/>
              </a:xfrm>
              <a:custGeom>
                <a:avLst/>
                <a:gdLst/>
                <a:ahLst/>
                <a:cxnLst/>
                <a:rect l="l" t="t" r="r" b="b"/>
                <a:pathLst>
                  <a:path w="2667" h="1324" extrusionOk="0">
                    <a:moveTo>
                      <a:pt x="1367" y="1"/>
                    </a:moveTo>
                    <a:cubicBezTo>
                      <a:pt x="1352" y="1"/>
                      <a:pt x="1337" y="1"/>
                      <a:pt x="1322" y="1"/>
                    </a:cubicBezTo>
                    <a:cubicBezTo>
                      <a:pt x="583" y="1"/>
                      <a:pt x="0" y="311"/>
                      <a:pt x="12" y="680"/>
                    </a:cubicBezTo>
                    <a:cubicBezTo>
                      <a:pt x="12" y="1042"/>
                      <a:pt x="583" y="1323"/>
                      <a:pt x="1301" y="1323"/>
                    </a:cubicBezTo>
                    <a:cubicBezTo>
                      <a:pt x="1316" y="1323"/>
                      <a:pt x="1331" y="1323"/>
                      <a:pt x="1345" y="1323"/>
                    </a:cubicBezTo>
                    <a:cubicBezTo>
                      <a:pt x="2096" y="1311"/>
                      <a:pt x="2667" y="1013"/>
                      <a:pt x="2667" y="644"/>
                    </a:cubicBezTo>
                    <a:cubicBezTo>
                      <a:pt x="2655" y="283"/>
                      <a:pt x="2095" y="1"/>
                      <a:pt x="136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2" name="Google Shape;11352;p67"/>
              <p:cNvSpPr/>
              <p:nvPr/>
            </p:nvSpPr>
            <p:spPr>
              <a:xfrm>
                <a:off x="-3547589" y="3155834"/>
                <a:ext cx="69308" cy="59337"/>
              </a:xfrm>
              <a:custGeom>
                <a:avLst/>
                <a:gdLst/>
                <a:ahLst/>
                <a:cxnLst/>
                <a:rect l="l" t="t" r="r" b="b"/>
                <a:pathLst>
                  <a:path w="1703" h="1458" extrusionOk="0">
                    <a:moveTo>
                      <a:pt x="974" y="1"/>
                    </a:moveTo>
                    <a:cubicBezTo>
                      <a:pt x="967" y="1"/>
                      <a:pt x="960" y="1"/>
                      <a:pt x="953" y="1"/>
                    </a:cubicBezTo>
                    <a:cubicBezTo>
                      <a:pt x="310" y="13"/>
                      <a:pt x="0" y="799"/>
                      <a:pt x="465" y="1251"/>
                    </a:cubicBezTo>
                    <a:cubicBezTo>
                      <a:pt x="611" y="1394"/>
                      <a:pt x="787" y="1457"/>
                      <a:pt x="961" y="1457"/>
                    </a:cubicBezTo>
                    <a:cubicBezTo>
                      <a:pt x="1339" y="1457"/>
                      <a:pt x="1703" y="1156"/>
                      <a:pt x="1703" y="716"/>
                    </a:cubicBezTo>
                    <a:cubicBezTo>
                      <a:pt x="1691" y="318"/>
                      <a:pt x="1369" y="1"/>
                      <a:pt x="9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3" name="Google Shape;11353;p67"/>
              <p:cNvSpPr/>
              <p:nvPr/>
            </p:nvSpPr>
            <p:spPr>
              <a:xfrm>
                <a:off x="-3144939" y="3150014"/>
                <a:ext cx="69633" cy="59418"/>
              </a:xfrm>
              <a:custGeom>
                <a:avLst/>
                <a:gdLst/>
                <a:ahLst/>
                <a:cxnLst/>
                <a:rect l="l" t="t" r="r" b="b"/>
                <a:pathLst>
                  <a:path w="1711" h="1460" extrusionOk="0">
                    <a:moveTo>
                      <a:pt x="974" y="1"/>
                    </a:moveTo>
                    <a:cubicBezTo>
                      <a:pt x="967" y="1"/>
                      <a:pt x="960" y="1"/>
                      <a:pt x="953" y="1"/>
                    </a:cubicBezTo>
                    <a:cubicBezTo>
                      <a:pt x="310" y="13"/>
                      <a:pt x="0" y="811"/>
                      <a:pt x="465" y="1251"/>
                    </a:cubicBezTo>
                    <a:cubicBezTo>
                      <a:pt x="613" y="1396"/>
                      <a:pt x="793" y="1460"/>
                      <a:pt x="970" y="1460"/>
                    </a:cubicBezTo>
                    <a:cubicBezTo>
                      <a:pt x="1349" y="1460"/>
                      <a:pt x="1711" y="1166"/>
                      <a:pt x="1703" y="728"/>
                    </a:cubicBezTo>
                    <a:cubicBezTo>
                      <a:pt x="1691" y="330"/>
                      <a:pt x="1369" y="1"/>
                      <a:pt x="9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4" name="Google Shape;11354;p67"/>
              <p:cNvSpPr/>
              <p:nvPr/>
            </p:nvSpPr>
            <p:spPr>
              <a:xfrm>
                <a:off x="-3449226" y="3173496"/>
                <a:ext cx="287365" cy="62918"/>
              </a:xfrm>
              <a:custGeom>
                <a:avLst/>
                <a:gdLst/>
                <a:ahLst/>
                <a:cxnLst/>
                <a:rect l="l" t="t" r="r" b="b"/>
                <a:pathLst>
                  <a:path w="7061" h="1546" extrusionOk="0">
                    <a:moveTo>
                      <a:pt x="6827" y="1"/>
                    </a:moveTo>
                    <a:cubicBezTo>
                      <a:pt x="6726" y="1"/>
                      <a:pt x="6623" y="80"/>
                      <a:pt x="6644" y="210"/>
                    </a:cubicBezTo>
                    <a:cubicBezTo>
                      <a:pt x="6680" y="413"/>
                      <a:pt x="6620" y="615"/>
                      <a:pt x="6501" y="782"/>
                    </a:cubicBezTo>
                    <a:cubicBezTo>
                      <a:pt x="6334" y="996"/>
                      <a:pt x="6013" y="1115"/>
                      <a:pt x="5572" y="1115"/>
                    </a:cubicBezTo>
                    <a:lnTo>
                      <a:pt x="3941" y="1139"/>
                    </a:lnTo>
                    <a:lnTo>
                      <a:pt x="1560" y="1175"/>
                    </a:lnTo>
                    <a:cubicBezTo>
                      <a:pt x="1537" y="1175"/>
                      <a:pt x="1515" y="1175"/>
                      <a:pt x="1493" y="1175"/>
                    </a:cubicBezTo>
                    <a:cubicBezTo>
                      <a:pt x="1075" y="1175"/>
                      <a:pt x="777" y="1069"/>
                      <a:pt x="607" y="877"/>
                    </a:cubicBezTo>
                    <a:cubicBezTo>
                      <a:pt x="488" y="710"/>
                      <a:pt x="429" y="508"/>
                      <a:pt x="465" y="305"/>
                    </a:cubicBezTo>
                    <a:cubicBezTo>
                      <a:pt x="485" y="169"/>
                      <a:pt x="376" y="87"/>
                      <a:pt x="271" y="87"/>
                    </a:cubicBezTo>
                    <a:cubicBezTo>
                      <a:pt x="192" y="87"/>
                      <a:pt x="116" y="132"/>
                      <a:pt x="95" y="234"/>
                    </a:cubicBezTo>
                    <a:cubicBezTo>
                      <a:pt x="0" y="758"/>
                      <a:pt x="310" y="1282"/>
                      <a:pt x="822" y="1436"/>
                    </a:cubicBezTo>
                    <a:cubicBezTo>
                      <a:pt x="1030" y="1509"/>
                      <a:pt x="1248" y="1546"/>
                      <a:pt x="1466" y="1546"/>
                    </a:cubicBezTo>
                    <a:cubicBezTo>
                      <a:pt x="1497" y="1546"/>
                      <a:pt x="1529" y="1545"/>
                      <a:pt x="1560" y="1544"/>
                    </a:cubicBezTo>
                    <a:lnTo>
                      <a:pt x="3191" y="1520"/>
                    </a:lnTo>
                    <a:lnTo>
                      <a:pt x="5572" y="1484"/>
                    </a:lnTo>
                    <a:cubicBezTo>
                      <a:pt x="6144" y="1472"/>
                      <a:pt x="6561" y="1317"/>
                      <a:pt x="6799" y="1008"/>
                    </a:cubicBezTo>
                    <a:cubicBezTo>
                      <a:pt x="6989" y="758"/>
                      <a:pt x="7061" y="448"/>
                      <a:pt x="7001" y="139"/>
                    </a:cubicBezTo>
                    <a:cubicBezTo>
                      <a:pt x="6976" y="43"/>
                      <a:pt x="6902" y="1"/>
                      <a:pt x="68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355" name="Google Shape;11355;p67"/>
          <p:cNvGrpSpPr/>
          <p:nvPr/>
        </p:nvGrpSpPr>
        <p:grpSpPr>
          <a:xfrm rot="-6681848">
            <a:off x="8237524" y="4441587"/>
            <a:ext cx="1224495" cy="249602"/>
            <a:chOff x="-3817976" y="3806128"/>
            <a:chExt cx="1224474" cy="249598"/>
          </a:xfrm>
        </p:grpSpPr>
        <p:sp>
          <p:nvSpPr>
            <p:cNvPr id="11356" name="Google Shape;11356;p67"/>
            <p:cNvSpPr/>
            <p:nvPr/>
          </p:nvSpPr>
          <p:spPr>
            <a:xfrm>
              <a:off x="-2661873" y="3867661"/>
              <a:ext cx="68372" cy="121156"/>
            </a:xfrm>
            <a:custGeom>
              <a:avLst/>
              <a:gdLst/>
              <a:ahLst/>
              <a:cxnLst/>
              <a:rect l="l" t="t" r="r" b="b"/>
              <a:pathLst>
                <a:path w="1680" h="2977" extrusionOk="0">
                  <a:moveTo>
                    <a:pt x="298" y="0"/>
                  </a:moveTo>
                  <a:cubicBezTo>
                    <a:pt x="108" y="822"/>
                    <a:pt x="1" y="1929"/>
                    <a:pt x="441" y="2977"/>
                  </a:cubicBezTo>
                  <a:cubicBezTo>
                    <a:pt x="1144" y="2513"/>
                    <a:pt x="1680" y="2001"/>
                    <a:pt x="1680" y="1536"/>
                  </a:cubicBezTo>
                  <a:cubicBezTo>
                    <a:pt x="1680" y="1024"/>
                    <a:pt x="1072" y="489"/>
                    <a:pt x="2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7" name="Google Shape;11357;p67"/>
            <p:cNvSpPr/>
            <p:nvPr/>
          </p:nvSpPr>
          <p:spPr>
            <a:xfrm>
              <a:off x="-3680870" y="3808040"/>
              <a:ext cx="908124" cy="247685"/>
            </a:xfrm>
            <a:custGeom>
              <a:avLst/>
              <a:gdLst/>
              <a:ahLst/>
              <a:cxnLst/>
              <a:rect l="l" t="t" r="r" b="b"/>
              <a:pathLst>
                <a:path w="22314" h="6086" extrusionOk="0">
                  <a:moveTo>
                    <a:pt x="1" y="1"/>
                  </a:moveTo>
                  <a:lnTo>
                    <a:pt x="1" y="5978"/>
                  </a:lnTo>
                  <a:lnTo>
                    <a:pt x="22087" y="5978"/>
                  </a:lnTo>
                  <a:lnTo>
                    <a:pt x="22087" y="6085"/>
                  </a:lnTo>
                  <a:lnTo>
                    <a:pt x="22242" y="6014"/>
                  </a:lnTo>
                  <a:cubicBezTo>
                    <a:pt x="22230" y="5752"/>
                    <a:pt x="22254" y="5490"/>
                    <a:pt x="22313" y="5240"/>
                  </a:cubicBezTo>
                  <a:lnTo>
                    <a:pt x="22313" y="5240"/>
                  </a:lnTo>
                  <a:cubicBezTo>
                    <a:pt x="20494" y="5316"/>
                    <a:pt x="18498" y="5386"/>
                    <a:pt x="16441" y="5386"/>
                  </a:cubicBezTo>
                  <a:cubicBezTo>
                    <a:pt x="12089" y="5386"/>
                    <a:pt x="7468" y="5072"/>
                    <a:pt x="3692" y="3835"/>
                  </a:cubicBezTo>
                  <a:cubicBezTo>
                    <a:pt x="1989" y="3228"/>
                    <a:pt x="1299" y="1704"/>
                    <a:pt x="109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8" name="Google Shape;11358;p67"/>
            <p:cNvSpPr/>
            <p:nvPr/>
          </p:nvSpPr>
          <p:spPr>
            <a:xfrm>
              <a:off x="-3636267" y="3806128"/>
              <a:ext cx="876583" cy="221150"/>
            </a:xfrm>
            <a:custGeom>
              <a:avLst/>
              <a:gdLst/>
              <a:ahLst/>
              <a:cxnLst/>
              <a:rect l="l" t="t" r="r" b="b"/>
              <a:pathLst>
                <a:path w="21539" h="5434" extrusionOk="0">
                  <a:moveTo>
                    <a:pt x="20991" y="0"/>
                  </a:moveTo>
                  <a:lnTo>
                    <a:pt x="20991" y="48"/>
                  </a:lnTo>
                  <a:lnTo>
                    <a:pt x="0" y="48"/>
                  </a:lnTo>
                  <a:cubicBezTo>
                    <a:pt x="203" y="1751"/>
                    <a:pt x="905" y="3275"/>
                    <a:pt x="2608" y="3894"/>
                  </a:cubicBezTo>
                  <a:cubicBezTo>
                    <a:pt x="6370" y="5121"/>
                    <a:pt x="10982" y="5434"/>
                    <a:pt x="15328" y="5434"/>
                  </a:cubicBezTo>
                  <a:cubicBezTo>
                    <a:pt x="17390" y="5434"/>
                    <a:pt x="19393" y="5363"/>
                    <a:pt x="21217" y="5287"/>
                  </a:cubicBezTo>
                  <a:cubicBezTo>
                    <a:pt x="21289" y="4965"/>
                    <a:pt x="21396" y="4644"/>
                    <a:pt x="21539" y="4334"/>
                  </a:cubicBezTo>
                  <a:cubicBezTo>
                    <a:pt x="19812" y="3215"/>
                    <a:pt x="21491" y="1667"/>
                    <a:pt x="21491" y="1667"/>
                  </a:cubicBezTo>
                  <a:cubicBezTo>
                    <a:pt x="20801" y="1179"/>
                    <a:pt x="20824" y="548"/>
                    <a:pt x="21051" y="24"/>
                  </a:cubicBezTo>
                  <a:lnTo>
                    <a:pt x="20991"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9" name="Google Shape;11359;p67"/>
            <p:cNvSpPr/>
            <p:nvPr/>
          </p:nvSpPr>
          <p:spPr>
            <a:xfrm>
              <a:off x="-2776230" y="4018362"/>
              <a:ext cx="74680" cy="34430"/>
            </a:xfrm>
            <a:custGeom>
              <a:avLst/>
              <a:gdLst/>
              <a:ahLst/>
              <a:cxnLst/>
              <a:rect l="l" t="t" r="r" b="b"/>
              <a:pathLst>
                <a:path w="1835" h="846" extrusionOk="0">
                  <a:moveTo>
                    <a:pt x="1835" y="0"/>
                  </a:moveTo>
                  <a:lnTo>
                    <a:pt x="84" y="72"/>
                  </a:lnTo>
                  <a:cubicBezTo>
                    <a:pt x="25" y="322"/>
                    <a:pt x="1" y="584"/>
                    <a:pt x="13" y="846"/>
                  </a:cubicBezTo>
                  <a:cubicBezTo>
                    <a:pt x="322" y="703"/>
                    <a:pt x="1084" y="357"/>
                    <a:pt x="1835" y="0"/>
                  </a:cubicBezTo>
                  <a:close/>
                </a:path>
              </a:pathLst>
            </a:custGeom>
            <a:solidFill>
              <a:srgbClr val="8A8A8A">
                <a:alpha val="40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0" name="Google Shape;11360;p67"/>
            <p:cNvSpPr/>
            <p:nvPr/>
          </p:nvSpPr>
          <p:spPr>
            <a:xfrm>
              <a:off x="-2829990" y="3807104"/>
              <a:ext cx="186110" cy="214191"/>
            </a:xfrm>
            <a:custGeom>
              <a:avLst/>
              <a:gdLst/>
              <a:ahLst/>
              <a:cxnLst/>
              <a:rect l="l" t="t" r="r" b="b"/>
              <a:pathLst>
                <a:path w="4573" h="5263" extrusionOk="0">
                  <a:moveTo>
                    <a:pt x="1239" y="0"/>
                  </a:moveTo>
                  <a:lnTo>
                    <a:pt x="1239" y="0"/>
                  </a:lnTo>
                  <a:cubicBezTo>
                    <a:pt x="1012" y="524"/>
                    <a:pt x="989" y="1155"/>
                    <a:pt x="1679" y="1631"/>
                  </a:cubicBezTo>
                  <a:cubicBezTo>
                    <a:pt x="1679" y="1631"/>
                    <a:pt x="0" y="3191"/>
                    <a:pt x="1727" y="4310"/>
                  </a:cubicBezTo>
                  <a:cubicBezTo>
                    <a:pt x="1584" y="4620"/>
                    <a:pt x="1477" y="4941"/>
                    <a:pt x="1405" y="5263"/>
                  </a:cubicBezTo>
                  <a:lnTo>
                    <a:pt x="3156" y="5191"/>
                  </a:lnTo>
                  <a:cubicBezTo>
                    <a:pt x="3691" y="4929"/>
                    <a:pt x="4227" y="4667"/>
                    <a:pt x="4572" y="4465"/>
                  </a:cubicBezTo>
                  <a:cubicBezTo>
                    <a:pt x="4132" y="3417"/>
                    <a:pt x="4239" y="2298"/>
                    <a:pt x="4429" y="1488"/>
                  </a:cubicBezTo>
                  <a:cubicBezTo>
                    <a:pt x="3703" y="1084"/>
                    <a:pt x="1596" y="155"/>
                    <a:pt x="123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1" name="Google Shape;11361;p67"/>
            <p:cNvSpPr/>
            <p:nvPr/>
          </p:nvSpPr>
          <p:spPr>
            <a:xfrm>
              <a:off x="-3817976" y="3940834"/>
              <a:ext cx="118755" cy="110494"/>
            </a:xfrm>
            <a:custGeom>
              <a:avLst/>
              <a:gdLst/>
              <a:ahLst/>
              <a:cxnLst/>
              <a:rect l="l" t="t" r="r" b="b"/>
              <a:pathLst>
                <a:path w="2918" h="2715" extrusionOk="0">
                  <a:moveTo>
                    <a:pt x="1" y="0"/>
                  </a:moveTo>
                  <a:lnTo>
                    <a:pt x="1" y="1262"/>
                  </a:lnTo>
                  <a:cubicBezTo>
                    <a:pt x="1" y="1548"/>
                    <a:pt x="215" y="2655"/>
                    <a:pt x="965" y="2655"/>
                  </a:cubicBezTo>
                  <a:lnTo>
                    <a:pt x="2548" y="2715"/>
                  </a:lnTo>
                  <a:cubicBezTo>
                    <a:pt x="2751" y="2715"/>
                    <a:pt x="2918" y="2501"/>
                    <a:pt x="2918" y="2215"/>
                  </a:cubicBezTo>
                  <a:lnTo>
                    <a:pt x="2918" y="1286"/>
                  </a:lnTo>
                  <a:cubicBezTo>
                    <a:pt x="2902" y="1286"/>
                    <a:pt x="2887" y="1286"/>
                    <a:pt x="2872" y="1286"/>
                  </a:cubicBezTo>
                  <a:cubicBezTo>
                    <a:pt x="1758" y="1286"/>
                    <a:pt x="705" y="858"/>
                    <a:pt x="1" y="0"/>
                  </a:cubicBezTo>
                  <a:close/>
                </a:path>
              </a:pathLst>
            </a:custGeom>
            <a:solidFill>
              <a:srgbClr val="B620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2" name="Google Shape;11362;p67"/>
            <p:cNvSpPr/>
            <p:nvPr/>
          </p:nvSpPr>
          <p:spPr>
            <a:xfrm>
              <a:off x="-3817976" y="3806128"/>
              <a:ext cx="118755" cy="187086"/>
            </a:xfrm>
            <a:custGeom>
              <a:avLst/>
              <a:gdLst/>
              <a:ahLst/>
              <a:cxnLst/>
              <a:rect l="l" t="t" r="r" b="b"/>
              <a:pathLst>
                <a:path w="2918" h="4597" extrusionOk="0">
                  <a:moveTo>
                    <a:pt x="2548" y="0"/>
                  </a:moveTo>
                  <a:lnTo>
                    <a:pt x="965" y="72"/>
                  </a:lnTo>
                  <a:cubicBezTo>
                    <a:pt x="227" y="72"/>
                    <a:pt x="1" y="1179"/>
                    <a:pt x="1" y="1453"/>
                  </a:cubicBezTo>
                  <a:lnTo>
                    <a:pt x="1" y="3310"/>
                  </a:lnTo>
                  <a:cubicBezTo>
                    <a:pt x="705" y="4168"/>
                    <a:pt x="1758" y="4596"/>
                    <a:pt x="2872" y="4596"/>
                  </a:cubicBezTo>
                  <a:cubicBezTo>
                    <a:pt x="2887" y="4596"/>
                    <a:pt x="2902" y="4596"/>
                    <a:pt x="2918" y="4596"/>
                  </a:cubicBezTo>
                  <a:lnTo>
                    <a:pt x="2918" y="2846"/>
                  </a:lnTo>
                  <a:lnTo>
                    <a:pt x="2918" y="500"/>
                  </a:lnTo>
                  <a:cubicBezTo>
                    <a:pt x="2918" y="227"/>
                    <a:pt x="2751" y="0"/>
                    <a:pt x="254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3" name="Google Shape;11363;p67"/>
            <p:cNvSpPr/>
            <p:nvPr/>
          </p:nvSpPr>
          <p:spPr>
            <a:xfrm>
              <a:off x="-3717171" y="3992193"/>
              <a:ext cx="36343" cy="59622"/>
            </a:xfrm>
            <a:custGeom>
              <a:avLst/>
              <a:gdLst/>
              <a:ahLst/>
              <a:cxnLst/>
              <a:rect l="l" t="t" r="r" b="b"/>
              <a:pathLst>
                <a:path w="893" h="1465" extrusionOk="0">
                  <a:moveTo>
                    <a:pt x="893" y="0"/>
                  </a:moveTo>
                  <a:cubicBezTo>
                    <a:pt x="729" y="20"/>
                    <a:pt x="562" y="29"/>
                    <a:pt x="397" y="29"/>
                  </a:cubicBezTo>
                  <a:cubicBezTo>
                    <a:pt x="262" y="29"/>
                    <a:pt x="128" y="23"/>
                    <a:pt x="0" y="12"/>
                  </a:cubicBezTo>
                  <a:lnTo>
                    <a:pt x="0" y="1465"/>
                  </a:lnTo>
                  <a:lnTo>
                    <a:pt x="893" y="1465"/>
                  </a:lnTo>
                  <a:lnTo>
                    <a:pt x="89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4" name="Google Shape;11364;p67"/>
            <p:cNvSpPr/>
            <p:nvPr/>
          </p:nvSpPr>
          <p:spPr>
            <a:xfrm>
              <a:off x="-3717171" y="3806128"/>
              <a:ext cx="35895" cy="187086"/>
            </a:xfrm>
            <a:custGeom>
              <a:avLst/>
              <a:gdLst/>
              <a:ahLst/>
              <a:cxnLst/>
              <a:rect l="l" t="t" r="r" b="b"/>
              <a:pathLst>
                <a:path w="882" h="4597" extrusionOk="0">
                  <a:moveTo>
                    <a:pt x="0" y="0"/>
                  </a:moveTo>
                  <a:lnTo>
                    <a:pt x="0" y="4584"/>
                  </a:lnTo>
                  <a:cubicBezTo>
                    <a:pt x="101" y="4593"/>
                    <a:pt x="204" y="4597"/>
                    <a:pt x="308" y="4597"/>
                  </a:cubicBezTo>
                  <a:cubicBezTo>
                    <a:pt x="497" y="4597"/>
                    <a:pt x="689" y="4583"/>
                    <a:pt x="881" y="4560"/>
                  </a:cubicBezTo>
                  <a:lnTo>
                    <a:pt x="88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5" name="Google Shape;11365;p67"/>
            <p:cNvSpPr/>
            <p:nvPr/>
          </p:nvSpPr>
          <p:spPr>
            <a:xfrm>
              <a:off x="-3356194" y="3949055"/>
              <a:ext cx="94011" cy="47046"/>
            </a:xfrm>
            <a:custGeom>
              <a:avLst/>
              <a:gdLst/>
              <a:ahLst/>
              <a:cxnLst/>
              <a:rect l="l" t="t" r="r" b="b"/>
              <a:pathLst>
                <a:path w="2310" h="1156" extrusionOk="0">
                  <a:moveTo>
                    <a:pt x="1195" y="0"/>
                  </a:moveTo>
                  <a:cubicBezTo>
                    <a:pt x="1182" y="0"/>
                    <a:pt x="1168" y="0"/>
                    <a:pt x="1155" y="1"/>
                  </a:cubicBezTo>
                  <a:cubicBezTo>
                    <a:pt x="512" y="1"/>
                    <a:pt x="0" y="251"/>
                    <a:pt x="0" y="572"/>
                  </a:cubicBezTo>
                  <a:cubicBezTo>
                    <a:pt x="0" y="894"/>
                    <a:pt x="524" y="1156"/>
                    <a:pt x="1155" y="1156"/>
                  </a:cubicBezTo>
                  <a:cubicBezTo>
                    <a:pt x="1798" y="1156"/>
                    <a:pt x="2310" y="894"/>
                    <a:pt x="2310" y="572"/>
                  </a:cubicBezTo>
                  <a:cubicBezTo>
                    <a:pt x="2310" y="269"/>
                    <a:pt x="1808" y="0"/>
                    <a:pt x="119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6" name="Google Shape;11366;p67"/>
            <p:cNvSpPr/>
            <p:nvPr/>
          </p:nvSpPr>
          <p:spPr>
            <a:xfrm>
              <a:off x="-3128457" y="3954875"/>
              <a:ext cx="93523" cy="47046"/>
            </a:xfrm>
            <a:custGeom>
              <a:avLst/>
              <a:gdLst/>
              <a:ahLst/>
              <a:cxnLst/>
              <a:rect l="l" t="t" r="r" b="b"/>
              <a:pathLst>
                <a:path w="2298" h="1156" extrusionOk="0">
                  <a:moveTo>
                    <a:pt x="1143" y="1"/>
                  </a:moveTo>
                  <a:cubicBezTo>
                    <a:pt x="512" y="1"/>
                    <a:pt x="0" y="262"/>
                    <a:pt x="0" y="584"/>
                  </a:cubicBezTo>
                  <a:cubicBezTo>
                    <a:pt x="0" y="905"/>
                    <a:pt x="512" y="1155"/>
                    <a:pt x="1155" y="1155"/>
                  </a:cubicBezTo>
                  <a:cubicBezTo>
                    <a:pt x="1786" y="1155"/>
                    <a:pt x="2298" y="894"/>
                    <a:pt x="2298" y="572"/>
                  </a:cubicBezTo>
                  <a:cubicBezTo>
                    <a:pt x="2298" y="262"/>
                    <a:pt x="1786" y="1"/>
                    <a:pt x="114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7" name="Google Shape;11367;p67"/>
            <p:cNvSpPr/>
            <p:nvPr/>
          </p:nvSpPr>
          <p:spPr>
            <a:xfrm>
              <a:off x="-3324247" y="3894806"/>
              <a:ext cx="62064" cy="40250"/>
            </a:xfrm>
            <a:custGeom>
              <a:avLst/>
              <a:gdLst/>
              <a:ahLst/>
              <a:cxnLst/>
              <a:rect l="l" t="t" r="r" b="b"/>
              <a:pathLst>
                <a:path w="1525" h="989" fill="none" extrusionOk="0">
                  <a:moveTo>
                    <a:pt x="1" y="965"/>
                  </a:moveTo>
                  <a:cubicBezTo>
                    <a:pt x="61" y="0"/>
                    <a:pt x="1501" y="12"/>
                    <a:pt x="1525" y="988"/>
                  </a:cubicBezTo>
                </a:path>
              </a:pathLst>
            </a:custGeom>
            <a:noFill/>
            <a:ln w="7150" cap="rnd" cmpd="sng">
              <a:solidFill>
                <a:srgbClr val="252A3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8" name="Google Shape;11368;p67"/>
            <p:cNvSpPr/>
            <p:nvPr/>
          </p:nvSpPr>
          <p:spPr>
            <a:xfrm>
              <a:off x="-3127969" y="3906893"/>
              <a:ext cx="63000" cy="33006"/>
            </a:xfrm>
            <a:custGeom>
              <a:avLst/>
              <a:gdLst/>
              <a:ahLst/>
              <a:cxnLst/>
              <a:rect l="l" t="t" r="r" b="b"/>
              <a:pathLst>
                <a:path w="1548" h="811" fill="none" extrusionOk="0">
                  <a:moveTo>
                    <a:pt x="12" y="787"/>
                  </a:moveTo>
                  <a:cubicBezTo>
                    <a:pt x="0" y="358"/>
                    <a:pt x="345" y="1"/>
                    <a:pt x="774" y="13"/>
                  </a:cubicBezTo>
                  <a:cubicBezTo>
                    <a:pt x="1214" y="13"/>
                    <a:pt x="1548" y="382"/>
                    <a:pt x="1524" y="810"/>
                  </a:cubicBezTo>
                </a:path>
              </a:pathLst>
            </a:custGeom>
            <a:noFill/>
            <a:ln w="7150" cap="rnd" cmpd="sng">
              <a:solidFill>
                <a:srgbClr val="252A3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9" name="Google Shape;11369;p67"/>
            <p:cNvSpPr/>
            <p:nvPr/>
          </p:nvSpPr>
          <p:spPr>
            <a:xfrm>
              <a:off x="-3231663" y="3956502"/>
              <a:ext cx="86279" cy="35244"/>
            </a:xfrm>
            <a:custGeom>
              <a:avLst/>
              <a:gdLst/>
              <a:ahLst/>
              <a:cxnLst/>
              <a:rect l="l" t="t" r="r" b="b"/>
              <a:pathLst>
                <a:path w="2120" h="866" extrusionOk="0">
                  <a:moveTo>
                    <a:pt x="1577" y="1"/>
                  </a:moveTo>
                  <a:cubicBezTo>
                    <a:pt x="1018" y="1"/>
                    <a:pt x="468" y="107"/>
                    <a:pt x="0" y="377"/>
                  </a:cubicBezTo>
                  <a:cubicBezTo>
                    <a:pt x="248" y="704"/>
                    <a:pt x="613" y="865"/>
                    <a:pt x="976" y="865"/>
                  </a:cubicBezTo>
                  <a:cubicBezTo>
                    <a:pt x="1379" y="865"/>
                    <a:pt x="1780" y="665"/>
                    <a:pt x="2012" y="270"/>
                  </a:cubicBezTo>
                  <a:cubicBezTo>
                    <a:pt x="2060" y="199"/>
                    <a:pt x="2096" y="115"/>
                    <a:pt x="2119" y="32"/>
                  </a:cubicBezTo>
                  <a:cubicBezTo>
                    <a:pt x="1939" y="12"/>
                    <a:pt x="1758" y="1"/>
                    <a:pt x="1577" y="1"/>
                  </a:cubicBezTo>
                  <a:close/>
                </a:path>
              </a:pathLst>
            </a:custGeom>
            <a:solidFill>
              <a:srgbClr val="E8A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0" name="Google Shape;11370;p67"/>
            <p:cNvSpPr/>
            <p:nvPr/>
          </p:nvSpPr>
          <p:spPr>
            <a:xfrm>
              <a:off x="-3241390" y="3934526"/>
              <a:ext cx="98895" cy="36872"/>
            </a:xfrm>
            <a:custGeom>
              <a:avLst/>
              <a:gdLst/>
              <a:ahLst/>
              <a:cxnLst/>
              <a:rect l="l" t="t" r="r" b="b"/>
              <a:pathLst>
                <a:path w="2430" h="906" extrusionOk="0">
                  <a:moveTo>
                    <a:pt x="180" y="0"/>
                  </a:moveTo>
                  <a:cubicBezTo>
                    <a:pt x="84" y="0"/>
                    <a:pt x="1" y="72"/>
                    <a:pt x="1" y="167"/>
                  </a:cubicBezTo>
                  <a:cubicBezTo>
                    <a:pt x="1" y="429"/>
                    <a:pt x="84" y="691"/>
                    <a:pt x="251" y="905"/>
                  </a:cubicBezTo>
                  <a:cubicBezTo>
                    <a:pt x="709" y="645"/>
                    <a:pt x="1255" y="540"/>
                    <a:pt x="1812" y="540"/>
                  </a:cubicBezTo>
                  <a:cubicBezTo>
                    <a:pt x="1994" y="540"/>
                    <a:pt x="2177" y="551"/>
                    <a:pt x="2358" y="572"/>
                  </a:cubicBezTo>
                  <a:cubicBezTo>
                    <a:pt x="2406" y="453"/>
                    <a:pt x="2418" y="334"/>
                    <a:pt x="2430" y="215"/>
                  </a:cubicBezTo>
                  <a:cubicBezTo>
                    <a:pt x="2430" y="120"/>
                    <a:pt x="2346" y="48"/>
                    <a:pt x="2263" y="48"/>
                  </a:cubicBezTo>
                  <a:lnTo>
                    <a:pt x="18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71" name="Google Shape;11371;p67"/>
          <p:cNvGrpSpPr/>
          <p:nvPr/>
        </p:nvGrpSpPr>
        <p:grpSpPr>
          <a:xfrm>
            <a:off x="-358885" y="115545"/>
            <a:ext cx="934738" cy="1003998"/>
            <a:chOff x="-3794698" y="1415395"/>
            <a:chExt cx="934738" cy="1003998"/>
          </a:xfrm>
        </p:grpSpPr>
        <p:sp>
          <p:nvSpPr>
            <p:cNvPr id="11372" name="Google Shape;11372;p67"/>
            <p:cNvSpPr/>
            <p:nvPr/>
          </p:nvSpPr>
          <p:spPr>
            <a:xfrm>
              <a:off x="-3731740" y="1928988"/>
              <a:ext cx="871781" cy="490405"/>
            </a:xfrm>
            <a:custGeom>
              <a:avLst/>
              <a:gdLst/>
              <a:ahLst/>
              <a:cxnLst/>
              <a:rect l="l" t="t" r="r" b="b"/>
              <a:pathLst>
                <a:path w="21421" h="12050" extrusionOk="0">
                  <a:moveTo>
                    <a:pt x="2931" y="8478"/>
                  </a:moveTo>
                  <a:cubicBezTo>
                    <a:pt x="3278" y="8478"/>
                    <a:pt x="3608" y="8747"/>
                    <a:pt x="3608" y="9156"/>
                  </a:cubicBezTo>
                  <a:cubicBezTo>
                    <a:pt x="3608" y="9526"/>
                    <a:pt x="3311" y="9835"/>
                    <a:pt x="2930" y="9835"/>
                  </a:cubicBezTo>
                  <a:cubicBezTo>
                    <a:pt x="2334" y="9835"/>
                    <a:pt x="2037" y="9109"/>
                    <a:pt x="2454" y="8680"/>
                  </a:cubicBezTo>
                  <a:cubicBezTo>
                    <a:pt x="2593" y="8541"/>
                    <a:pt x="2764" y="8478"/>
                    <a:pt x="2931" y="8478"/>
                  </a:cubicBezTo>
                  <a:close/>
                  <a:moveTo>
                    <a:pt x="1" y="1"/>
                  </a:moveTo>
                  <a:lnTo>
                    <a:pt x="1" y="1"/>
                  </a:lnTo>
                  <a:cubicBezTo>
                    <a:pt x="882" y="5275"/>
                    <a:pt x="1894" y="10942"/>
                    <a:pt x="2358" y="12050"/>
                  </a:cubicBezTo>
                  <a:cubicBezTo>
                    <a:pt x="2358" y="12050"/>
                    <a:pt x="14526" y="10764"/>
                    <a:pt x="21420" y="8942"/>
                  </a:cubicBezTo>
                  <a:cubicBezTo>
                    <a:pt x="21420" y="8942"/>
                    <a:pt x="20980" y="6097"/>
                    <a:pt x="20396" y="2453"/>
                  </a:cubicBezTo>
                  <a:cubicBezTo>
                    <a:pt x="20039" y="2608"/>
                    <a:pt x="19682" y="2751"/>
                    <a:pt x="19337" y="2906"/>
                  </a:cubicBezTo>
                  <a:cubicBezTo>
                    <a:pt x="18277" y="3251"/>
                    <a:pt x="17051" y="3418"/>
                    <a:pt x="15812" y="3596"/>
                  </a:cubicBezTo>
                  <a:cubicBezTo>
                    <a:pt x="15021" y="3596"/>
                    <a:pt x="14187" y="3641"/>
                    <a:pt x="13354" y="3641"/>
                  </a:cubicBezTo>
                  <a:cubicBezTo>
                    <a:pt x="12520" y="3641"/>
                    <a:pt x="11687" y="3596"/>
                    <a:pt x="10895" y="3418"/>
                  </a:cubicBezTo>
                  <a:cubicBezTo>
                    <a:pt x="8038" y="2953"/>
                    <a:pt x="4835" y="2370"/>
                    <a:pt x="2132" y="1156"/>
                  </a:cubicBezTo>
                  <a:lnTo>
                    <a:pt x="2132" y="1156"/>
                  </a:lnTo>
                  <a:cubicBezTo>
                    <a:pt x="2132" y="1191"/>
                    <a:pt x="2132" y="1215"/>
                    <a:pt x="2144" y="1251"/>
                  </a:cubicBezTo>
                  <a:cubicBezTo>
                    <a:pt x="2144" y="1641"/>
                    <a:pt x="1819" y="1921"/>
                    <a:pt x="1464" y="1921"/>
                  </a:cubicBezTo>
                  <a:cubicBezTo>
                    <a:pt x="1353" y="1921"/>
                    <a:pt x="1239" y="1894"/>
                    <a:pt x="1132" y="1834"/>
                  </a:cubicBezTo>
                  <a:cubicBezTo>
                    <a:pt x="679" y="1584"/>
                    <a:pt x="668" y="929"/>
                    <a:pt x="1120" y="667"/>
                  </a:cubicBezTo>
                  <a:cubicBezTo>
                    <a:pt x="739" y="465"/>
                    <a:pt x="358" y="239"/>
                    <a:pt x="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3" name="Google Shape;11373;p67"/>
            <p:cNvSpPr/>
            <p:nvPr/>
          </p:nvSpPr>
          <p:spPr>
            <a:xfrm>
              <a:off x="-3794698" y="1415395"/>
              <a:ext cx="893066" cy="661782"/>
            </a:xfrm>
            <a:custGeom>
              <a:avLst/>
              <a:gdLst/>
              <a:ahLst/>
              <a:cxnLst/>
              <a:rect l="l" t="t" r="r" b="b"/>
              <a:pathLst>
                <a:path w="21944" h="16261" extrusionOk="0">
                  <a:moveTo>
                    <a:pt x="1657" y="4001"/>
                  </a:moveTo>
                  <a:cubicBezTo>
                    <a:pt x="2003" y="4001"/>
                    <a:pt x="2334" y="4270"/>
                    <a:pt x="2334" y="4679"/>
                  </a:cubicBezTo>
                  <a:cubicBezTo>
                    <a:pt x="2334" y="5048"/>
                    <a:pt x="2036" y="5346"/>
                    <a:pt x="1667" y="5346"/>
                  </a:cubicBezTo>
                  <a:cubicBezTo>
                    <a:pt x="1060" y="5346"/>
                    <a:pt x="762" y="4620"/>
                    <a:pt x="1179" y="4203"/>
                  </a:cubicBezTo>
                  <a:cubicBezTo>
                    <a:pt x="1318" y="4063"/>
                    <a:pt x="1489" y="4001"/>
                    <a:pt x="1657" y="4001"/>
                  </a:cubicBezTo>
                  <a:close/>
                  <a:moveTo>
                    <a:pt x="19229" y="0"/>
                  </a:moveTo>
                  <a:cubicBezTo>
                    <a:pt x="19229" y="12"/>
                    <a:pt x="3750" y="1643"/>
                    <a:pt x="0" y="2905"/>
                  </a:cubicBezTo>
                  <a:cubicBezTo>
                    <a:pt x="0" y="2905"/>
                    <a:pt x="714" y="7584"/>
                    <a:pt x="1560" y="12621"/>
                  </a:cubicBezTo>
                  <a:cubicBezTo>
                    <a:pt x="1917" y="12859"/>
                    <a:pt x="2286" y="13085"/>
                    <a:pt x="2667" y="13287"/>
                  </a:cubicBezTo>
                  <a:cubicBezTo>
                    <a:pt x="2780" y="13216"/>
                    <a:pt x="2902" y="13184"/>
                    <a:pt x="3022" y="13184"/>
                  </a:cubicBezTo>
                  <a:cubicBezTo>
                    <a:pt x="3345" y="13184"/>
                    <a:pt x="3648" y="13420"/>
                    <a:pt x="3691" y="13776"/>
                  </a:cubicBezTo>
                  <a:cubicBezTo>
                    <a:pt x="6382" y="14990"/>
                    <a:pt x="9596" y="15561"/>
                    <a:pt x="12442" y="16038"/>
                  </a:cubicBezTo>
                  <a:cubicBezTo>
                    <a:pt x="13234" y="16216"/>
                    <a:pt x="14070" y="16261"/>
                    <a:pt x="14907" y="16261"/>
                  </a:cubicBezTo>
                  <a:cubicBezTo>
                    <a:pt x="15743" y="16261"/>
                    <a:pt x="16579" y="16216"/>
                    <a:pt x="17371" y="16216"/>
                  </a:cubicBezTo>
                  <a:cubicBezTo>
                    <a:pt x="18598" y="16038"/>
                    <a:pt x="19836" y="15871"/>
                    <a:pt x="20884" y="15514"/>
                  </a:cubicBezTo>
                  <a:cubicBezTo>
                    <a:pt x="21241" y="15371"/>
                    <a:pt x="21598" y="15216"/>
                    <a:pt x="21943" y="15073"/>
                  </a:cubicBezTo>
                  <a:cubicBezTo>
                    <a:pt x="20979" y="9037"/>
                    <a:pt x="19610" y="869"/>
                    <a:pt x="1922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4" name="Google Shape;11374;p67"/>
            <p:cNvSpPr/>
            <p:nvPr/>
          </p:nvSpPr>
          <p:spPr>
            <a:xfrm>
              <a:off x="-3666301" y="1569921"/>
              <a:ext cx="659340" cy="105203"/>
            </a:xfrm>
            <a:custGeom>
              <a:avLst/>
              <a:gdLst/>
              <a:ahLst/>
              <a:cxnLst/>
              <a:rect l="l" t="t" r="r" b="b"/>
              <a:pathLst>
                <a:path w="16201" h="2585" extrusionOk="0">
                  <a:moveTo>
                    <a:pt x="16073" y="1"/>
                  </a:moveTo>
                  <a:cubicBezTo>
                    <a:pt x="16069" y="1"/>
                    <a:pt x="16066" y="1"/>
                    <a:pt x="16062" y="1"/>
                  </a:cubicBezTo>
                  <a:lnTo>
                    <a:pt x="107" y="2406"/>
                  </a:lnTo>
                  <a:cubicBezTo>
                    <a:pt x="0" y="2430"/>
                    <a:pt x="12" y="2585"/>
                    <a:pt x="119" y="2585"/>
                  </a:cubicBezTo>
                  <a:lnTo>
                    <a:pt x="131" y="2585"/>
                  </a:lnTo>
                  <a:lnTo>
                    <a:pt x="16086" y="180"/>
                  </a:lnTo>
                  <a:cubicBezTo>
                    <a:pt x="16201" y="168"/>
                    <a:pt x="16182" y="1"/>
                    <a:pt x="16073" y="1"/>
                  </a:cubicBezTo>
                  <a:close/>
                </a:path>
              </a:pathLst>
            </a:custGeom>
            <a:solidFill>
              <a:srgbClr val="6ABB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5" name="Google Shape;11375;p67"/>
            <p:cNvSpPr/>
            <p:nvPr/>
          </p:nvSpPr>
          <p:spPr>
            <a:xfrm>
              <a:off x="-3656615" y="1666291"/>
              <a:ext cx="659218" cy="105284"/>
            </a:xfrm>
            <a:custGeom>
              <a:avLst/>
              <a:gdLst/>
              <a:ahLst/>
              <a:cxnLst/>
              <a:rect l="l" t="t" r="r" b="b"/>
              <a:pathLst>
                <a:path w="16198" h="2587" extrusionOk="0">
                  <a:moveTo>
                    <a:pt x="16083" y="0"/>
                  </a:moveTo>
                  <a:cubicBezTo>
                    <a:pt x="16076" y="0"/>
                    <a:pt x="16069" y="1"/>
                    <a:pt x="16062" y="2"/>
                  </a:cubicBezTo>
                  <a:lnTo>
                    <a:pt x="107" y="2407"/>
                  </a:lnTo>
                  <a:cubicBezTo>
                    <a:pt x="0" y="2419"/>
                    <a:pt x="12" y="2574"/>
                    <a:pt x="119" y="2586"/>
                  </a:cubicBezTo>
                  <a:lnTo>
                    <a:pt x="131" y="2586"/>
                  </a:lnTo>
                  <a:lnTo>
                    <a:pt x="16086" y="181"/>
                  </a:lnTo>
                  <a:cubicBezTo>
                    <a:pt x="16197" y="159"/>
                    <a:pt x="16183" y="0"/>
                    <a:pt x="16083" y="0"/>
                  </a:cubicBezTo>
                  <a:close/>
                </a:path>
              </a:pathLst>
            </a:custGeom>
            <a:solidFill>
              <a:srgbClr val="6ABB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6" name="Google Shape;11376;p67"/>
            <p:cNvSpPr/>
            <p:nvPr/>
          </p:nvSpPr>
          <p:spPr>
            <a:xfrm>
              <a:off x="-3632400" y="1765672"/>
              <a:ext cx="659869" cy="105203"/>
            </a:xfrm>
            <a:custGeom>
              <a:avLst/>
              <a:gdLst/>
              <a:ahLst/>
              <a:cxnLst/>
              <a:rect l="l" t="t" r="r" b="b"/>
              <a:pathLst>
                <a:path w="16214" h="2585" extrusionOk="0">
                  <a:moveTo>
                    <a:pt x="16085" y="1"/>
                  </a:moveTo>
                  <a:cubicBezTo>
                    <a:pt x="16082" y="1"/>
                    <a:pt x="16078" y="1"/>
                    <a:pt x="16074" y="1"/>
                  </a:cubicBezTo>
                  <a:lnTo>
                    <a:pt x="108" y="2394"/>
                  </a:lnTo>
                  <a:cubicBezTo>
                    <a:pt x="1" y="2418"/>
                    <a:pt x="13" y="2573"/>
                    <a:pt x="132" y="2585"/>
                  </a:cubicBezTo>
                  <a:lnTo>
                    <a:pt x="143" y="2585"/>
                  </a:lnTo>
                  <a:lnTo>
                    <a:pt x="16098" y="180"/>
                  </a:lnTo>
                  <a:cubicBezTo>
                    <a:pt x="16213" y="168"/>
                    <a:pt x="16194" y="1"/>
                    <a:pt x="16085" y="1"/>
                  </a:cubicBezTo>
                  <a:close/>
                </a:path>
              </a:pathLst>
            </a:custGeom>
            <a:solidFill>
              <a:srgbClr val="6ABB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7" name="Google Shape;11377;p67"/>
            <p:cNvSpPr/>
            <p:nvPr/>
          </p:nvSpPr>
          <p:spPr>
            <a:xfrm>
              <a:off x="-3624139" y="1852275"/>
              <a:ext cx="660032" cy="105366"/>
            </a:xfrm>
            <a:custGeom>
              <a:avLst/>
              <a:gdLst/>
              <a:ahLst/>
              <a:cxnLst/>
              <a:rect l="l" t="t" r="r" b="b"/>
              <a:pathLst>
                <a:path w="16218" h="2589" extrusionOk="0">
                  <a:moveTo>
                    <a:pt x="16091" y="0"/>
                  </a:moveTo>
                  <a:cubicBezTo>
                    <a:pt x="16082" y="0"/>
                    <a:pt x="16072" y="2"/>
                    <a:pt x="16062" y="4"/>
                  </a:cubicBezTo>
                  <a:lnTo>
                    <a:pt x="107" y="2398"/>
                  </a:lnTo>
                  <a:cubicBezTo>
                    <a:pt x="0" y="2421"/>
                    <a:pt x="12" y="2576"/>
                    <a:pt x="131" y="2588"/>
                  </a:cubicBezTo>
                  <a:lnTo>
                    <a:pt x="143" y="2576"/>
                  </a:lnTo>
                  <a:lnTo>
                    <a:pt x="16097" y="183"/>
                  </a:lnTo>
                  <a:cubicBezTo>
                    <a:pt x="16218" y="172"/>
                    <a:pt x="16197" y="0"/>
                    <a:pt x="16091" y="0"/>
                  </a:cubicBezTo>
                  <a:close/>
                </a:path>
              </a:pathLst>
            </a:custGeom>
            <a:solidFill>
              <a:srgbClr val="6ABB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8" name="Google Shape;11378;p67"/>
            <p:cNvSpPr/>
            <p:nvPr/>
          </p:nvSpPr>
          <p:spPr>
            <a:xfrm>
              <a:off x="-3614453" y="1948279"/>
              <a:ext cx="659218" cy="105284"/>
            </a:xfrm>
            <a:custGeom>
              <a:avLst/>
              <a:gdLst/>
              <a:ahLst/>
              <a:cxnLst/>
              <a:rect l="l" t="t" r="r" b="b"/>
              <a:pathLst>
                <a:path w="16198" h="2587" extrusionOk="0">
                  <a:moveTo>
                    <a:pt x="16082" y="1"/>
                  </a:moveTo>
                  <a:cubicBezTo>
                    <a:pt x="16075" y="1"/>
                    <a:pt x="16069" y="1"/>
                    <a:pt x="16062" y="3"/>
                  </a:cubicBezTo>
                  <a:lnTo>
                    <a:pt x="107" y="2408"/>
                  </a:lnTo>
                  <a:cubicBezTo>
                    <a:pt x="0" y="2420"/>
                    <a:pt x="12" y="2587"/>
                    <a:pt x="119" y="2587"/>
                  </a:cubicBezTo>
                  <a:lnTo>
                    <a:pt x="143" y="2587"/>
                  </a:lnTo>
                  <a:lnTo>
                    <a:pt x="16085" y="181"/>
                  </a:lnTo>
                  <a:cubicBezTo>
                    <a:pt x="16198" y="170"/>
                    <a:pt x="16183" y="1"/>
                    <a:pt x="16082" y="1"/>
                  </a:cubicBezTo>
                  <a:close/>
                </a:path>
              </a:pathLst>
            </a:custGeom>
            <a:solidFill>
              <a:srgbClr val="6ABB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9" name="Google Shape;11379;p67"/>
            <p:cNvSpPr/>
            <p:nvPr/>
          </p:nvSpPr>
          <p:spPr>
            <a:xfrm>
              <a:off x="-3589751" y="2035410"/>
              <a:ext cx="660032" cy="105366"/>
            </a:xfrm>
            <a:custGeom>
              <a:avLst/>
              <a:gdLst/>
              <a:ahLst/>
              <a:cxnLst/>
              <a:rect l="l" t="t" r="r" b="b"/>
              <a:pathLst>
                <a:path w="16218" h="2589" extrusionOk="0">
                  <a:moveTo>
                    <a:pt x="16090" y="1"/>
                  </a:moveTo>
                  <a:cubicBezTo>
                    <a:pt x="16081" y="1"/>
                    <a:pt x="16072" y="2"/>
                    <a:pt x="16062" y="5"/>
                  </a:cubicBezTo>
                  <a:lnTo>
                    <a:pt x="108" y="2410"/>
                  </a:lnTo>
                  <a:cubicBezTo>
                    <a:pt x="0" y="2434"/>
                    <a:pt x="12" y="2589"/>
                    <a:pt x="119" y="2589"/>
                  </a:cubicBezTo>
                  <a:lnTo>
                    <a:pt x="143" y="2589"/>
                  </a:lnTo>
                  <a:lnTo>
                    <a:pt x="16086" y="184"/>
                  </a:lnTo>
                  <a:cubicBezTo>
                    <a:pt x="16218" y="184"/>
                    <a:pt x="16197" y="1"/>
                    <a:pt x="16090" y="1"/>
                  </a:cubicBezTo>
                  <a:close/>
                </a:path>
              </a:pathLst>
            </a:custGeom>
            <a:solidFill>
              <a:srgbClr val="6ABB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0" name="Google Shape;11380;p67"/>
            <p:cNvSpPr/>
            <p:nvPr/>
          </p:nvSpPr>
          <p:spPr>
            <a:xfrm>
              <a:off x="-3581042" y="2123600"/>
              <a:ext cx="659584" cy="105366"/>
            </a:xfrm>
            <a:custGeom>
              <a:avLst/>
              <a:gdLst/>
              <a:ahLst/>
              <a:cxnLst/>
              <a:rect l="l" t="t" r="r" b="b"/>
              <a:pathLst>
                <a:path w="16207" h="2589" extrusionOk="0">
                  <a:moveTo>
                    <a:pt x="16092" y="1"/>
                  </a:moveTo>
                  <a:cubicBezTo>
                    <a:pt x="16083" y="1"/>
                    <a:pt x="16073" y="2"/>
                    <a:pt x="16062" y="5"/>
                  </a:cubicBezTo>
                  <a:lnTo>
                    <a:pt x="108" y="2410"/>
                  </a:lnTo>
                  <a:cubicBezTo>
                    <a:pt x="1" y="2434"/>
                    <a:pt x="13" y="2589"/>
                    <a:pt x="120" y="2589"/>
                  </a:cubicBezTo>
                  <a:lnTo>
                    <a:pt x="132" y="2589"/>
                  </a:lnTo>
                  <a:lnTo>
                    <a:pt x="16086" y="184"/>
                  </a:lnTo>
                  <a:cubicBezTo>
                    <a:pt x="16206" y="173"/>
                    <a:pt x="16196" y="1"/>
                    <a:pt x="16092" y="1"/>
                  </a:cubicBezTo>
                  <a:close/>
                </a:path>
              </a:pathLst>
            </a:custGeom>
            <a:solidFill>
              <a:srgbClr val="6ABB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1" name="Google Shape;11381;p67"/>
            <p:cNvSpPr/>
            <p:nvPr/>
          </p:nvSpPr>
          <p:spPr>
            <a:xfrm>
              <a:off x="-3556339" y="2222941"/>
              <a:ext cx="659625" cy="105366"/>
            </a:xfrm>
            <a:custGeom>
              <a:avLst/>
              <a:gdLst/>
              <a:ahLst/>
              <a:cxnLst/>
              <a:rect l="l" t="t" r="r" b="b"/>
              <a:pathLst>
                <a:path w="16208" h="2589" extrusionOk="0">
                  <a:moveTo>
                    <a:pt x="16091" y="1"/>
                  </a:moveTo>
                  <a:cubicBezTo>
                    <a:pt x="16082" y="1"/>
                    <a:pt x="16072" y="2"/>
                    <a:pt x="16062" y="5"/>
                  </a:cubicBezTo>
                  <a:lnTo>
                    <a:pt x="108" y="2410"/>
                  </a:lnTo>
                  <a:cubicBezTo>
                    <a:pt x="1" y="2434"/>
                    <a:pt x="13" y="2588"/>
                    <a:pt x="120" y="2588"/>
                  </a:cubicBezTo>
                  <a:lnTo>
                    <a:pt x="132" y="2588"/>
                  </a:lnTo>
                  <a:lnTo>
                    <a:pt x="16086" y="183"/>
                  </a:lnTo>
                  <a:cubicBezTo>
                    <a:pt x="16207" y="183"/>
                    <a:pt x="16196" y="1"/>
                    <a:pt x="16091" y="1"/>
                  </a:cubicBezTo>
                  <a:close/>
                </a:path>
              </a:pathLst>
            </a:custGeom>
            <a:solidFill>
              <a:srgbClr val="6ABB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2" name="Google Shape;11382;p67"/>
            <p:cNvSpPr/>
            <p:nvPr/>
          </p:nvSpPr>
          <p:spPr>
            <a:xfrm>
              <a:off x="-3384315" y="2195715"/>
              <a:ext cx="116354" cy="59744"/>
            </a:xfrm>
            <a:custGeom>
              <a:avLst/>
              <a:gdLst/>
              <a:ahLst/>
              <a:cxnLst/>
              <a:rect l="l" t="t" r="r" b="b"/>
              <a:pathLst>
                <a:path w="2859" h="1468" extrusionOk="0">
                  <a:moveTo>
                    <a:pt x="1801" y="0"/>
                  </a:moveTo>
                  <a:cubicBezTo>
                    <a:pt x="1638" y="0"/>
                    <a:pt x="1465" y="18"/>
                    <a:pt x="1286" y="55"/>
                  </a:cubicBezTo>
                  <a:cubicBezTo>
                    <a:pt x="536" y="209"/>
                    <a:pt x="1" y="638"/>
                    <a:pt x="72" y="1007"/>
                  </a:cubicBezTo>
                  <a:cubicBezTo>
                    <a:pt x="126" y="1295"/>
                    <a:pt x="520" y="1468"/>
                    <a:pt x="1034" y="1468"/>
                  </a:cubicBezTo>
                  <a:cubicBezTo>
                    <a:pt x="1199" y="1468"/>
                    <a:pt x="1377" y="1450"/>
                    <a:pt x="1560" y="1412"/>
                  </a:cubicBezTo>
                  <a:cubicBezTo>
                    <a:pt x="2310" y="1257"/>
                    <a:pt x="2858" y="828"/>
                    <a:pt x="2775" y="459"/>
                  </a:cubicBezTo>
                  <a:cubicBezTo>
                    <a:pt x="2720" y="178"/>
                    <a:pt x="2320" y="0"/>
                    <a:pt x="180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3" name="Google Shape;11383;p67"/>
            <p:cNvSpPr/>
            <p:nvPr/>
          </p:nvSpPr>
          <p:spPr>
            <a:xfrm>
              <a:off x="-3116370" y="2148914"/>
              <a:ext cx="116354" cy="59540"/>
            </a:xfrm>
            <a:custGeom>
              <a:avLst/>
              <a:gdLst/>
              <a:ahLst/>
              <a:cxnLst/>
              <a:rect l="l" t="t" r="r" b="b"/>
              <a:pathLst>
                <a:path w="2859" h="1463" extrusionOk="0">
                  <a:moveTo>
                    <a:pt x="1792" y="0"/>
                  </a:moveTo>
                  <a:cubicBezTo>
                    <a:pt x="1632" y="0"/>
                    <a:pt x="1462" y="16"/>
                    <a:pt x="1287" y="50"/>
                  </a:cubicBezTo>
                  <a:cubicBezTo>
                    <a:pt x="537" y="204"/>
                    <a:pt x="1" y="633"/>
                    <a:pt x="72" y="1014"/>
                  </a:cubicBezTo>
                  <a:cubicBezTo>
                    <a:pt x="135" y="1293"/>
                    <a:pt x="531" y="1463"/>
                    <a:pt x="1038" y="1463"/>
                  </a:cubicBezTo>
                  <a:cubicBezTo>
                    <a:pt x="1203" y="1463"/>
                    <a:pt x="1380" y="1445"/>
                    <a:pt x="1560" y="1407"/>
                  </a:cubicBezTo>
                  <a:cubicBezTo>
                    <a:pt x="2311" y="1264"/>
                    <a:pt x="2858" y="835"/>
                    <a:pt x="2775" y="454"/>
                  </a:cubicBezTo>
                  <a:cubicBezTo>
                    <a:pt x="2720" y="171"/>
                    <a:pt x="2315" y="0"/>
                    <a:pt x="179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4" name="Google Shape;11384;p67"/>
            <p:cNvSpPr/>
            <p:nvPr/>
          </p:nvSpPr>
          <p:spPr>
            <a:xfrm>
              <a:off x="-3365432" y="2132147"/>
              <a:ext cx="95232" cy="60476"/>
            </a:xfrm>
            <a:custGeom>
              <a:avLst/>
              <a:gdLst/>
              <a:ahLst/>
              <a:cxnLst/>
              <a:rect l="l" t="t" r="r" b="b"/>
              <a:pathLst>
                <a:path w="2340" h="1486" extrusionOk="0">
                  <a:moveTo>
                    <a:pt x="1214" y="0"/>
                  </a:moveTo>
                  <a:cubicBezTo>
                    <a:pt x="1144" y="0"/>
                    <a:pt x="1073" y="7"/>
                    <a:pt x="1001" y="21"/>
                  </a:cubicBezTo>
                  <a:cubicBezTo>
                    <a:pt x="394" y="128"/>
                    <a:pt x="1" y="712"/>
                    <a:pt x="108" y="1319"/>
                  </a:cubicBezTo>
                  <a:cubicBezTo>
                    <a:pt x="132" y="1414"/>
                    <a:pt x="215" y="1474"/>
                    <a:pt x="311" y="1474"/>
                  </a:cubicBezTo>
                  <a:lnTo>
                    <a:pt x="346" y="1486"/>
                  </a:lnTo>
                  <a:cubicBezTo>
                    <a:pt x="453" y="1462"/>
                    <a:pt x="525" y="1355"/>
                    <a:pt x="513" y="1247"/>
                  </a:cubicBezTo>
                  <a:cubicBezTo>
                    <a:pt x="431" y="732"/>
                    <a:pt x="830" y="429"/>
                    <a:pt x="1224" y="429"/>
                  </a:cubicBezTo>
                  <a:cubicBezTo>
                    <a:pt x="1523" y="429"/>
                    <a:pt x="1819" y="601"/>
                    <a:pt x="1906" y="986"/>
                  </a:cubicBezTo>
                  <a:cubicBezTo>
                    <a:pt x="1922" y="1105"/>
                    <a:pt x="2012" y="1159"/>
                    <a:pt x="2103" y="1159"/>
                  </a:cubicBezTo>
                  <a:cubicBezTo>
                    <a:pt x="2220" y="1159"/>
                    <a:pt x="2339" y="1069"/>
                    <a:pt x="2299" y="914"/>
                  </a:cubicBezTo>
                  <a:cubicBezTo>
                    <a:pt x="2204" y="378"/>
                    <a:pt x="1739" y="0"/>
                    <a:pt x="12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5" name="Google Shape;11385;p67"/>
            <p:cNvSpPr/>
            <p:nvPr/>
          </p:nvSpPr>
          <p:spPr>
            <a:xfrm>
              <a:off x="-3134928" y="2091002"/>
              <a:ext cx="95232" cy="60436"/>
            </a:xfrm>
            <a:custGeom>
              <a:avLst/>
              <a:gdLst/>
              <a:ahLst/>
              <a:cxnLst/>
              <a:rect l="l" t="t" r="r" b="b"/>
              <a:pathLst>
                <a:path w="2340" h="1485" extrusionOk="0">
                  <a:moveTo>
                    <a:pt x="1232" y="0"/>
                  </a:moveTo>
                  <a:cubicBezTo>
                    <a:pt x="585" y="0"/>
                    <a:pt x="0" y="581"/>
                    <a:pt x="135" y="1318"/>
                  </a:cubicBezTo>
                  <a:cubicBezTo>
                    <a:pt x="159" y="1413"/>
                    <a:pt x="242" y="1485"/>
                    <a:pt x="338" y="1485"/>
                  </a:cubicBezTo>
                  <a:lnTo>
                    <a:pt x="373" y="1485"/>
                  </a:lnTo>
                  <a:cubicBezTo>
                    <a:pt x="481" y="1461"/>
                    <a:pt x="552" y="1354"/>
                    <a:pt x="528" y="1246"/>
                  </a:cubicBezTo>
                  <a:cubicBezTo>
                    <a:pt x="457" y="865"/>
                    <a:pt x="719" y="484"/>
                    <a:pt x="1100" y="413"/>
                  </a:cubicBezTo>
                  <a:cubicBezTo>
                    <a:pt x="1143" y="405"/>
                    <a:pt x="1187" y="401"/>
                    <a:pt x="1230" y="401"/>
                  </a:cubicBezTo>
                  <a:cubicBezTo>
                    <a:pt x="1561" y="401"/>
                    <a:pt x="1858" y="637"/>
                    <a:pt x="1921" y="985"/>
                  </a:cubicBezTo>
                  <a:cubicBezTo>
                    <a:pt x="1947" y="1092"/>
                    <a:pt x="2030" y="1140"/>
                    <a:pt x="2114" y="1140"/>
                  </a:cubicBezTo>
                  <a:cubicBezTo>
                    <a:pt x="2226" y="1140"/>
                    <a:pt x="2340" y="1056"/>
                    <a:pt x="2326" y="913"/>
                  </a:cubicBezTo>
                  <a:cubicBezTo>
                    <a:pt x="2267" y="615"/>
                    <a:pt x="2100" y="365"/>
                    <a:pt x="1862" y="199"/>
                  </a:cubicBezTo>
                  <a:cubicBezTo>
                    <a:pt x="1660" y="61"/>
                    <a:pt x="1443" y="0"/>
                    <a:pt x="12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6" name="Google Shape;11386;p67"/>
            <p:cNvSpPr/>
            <p:nvPr/>
          </p:nvSpPr>
          <p:spPr>
            <a:xfrm>
              <a:off x="-3254942" y="2144926"/>
              <a:ext cx="122622" cy="76633"/>
            </a:xfrm>
            <a:custGeom>
              <a:avLst/>
              <a:gdLst/>
              <a:ahLst/>
              <a:cxnLst/>
              <a:rect l="l" t="t" r="r" b="b"/>
              <a:pathLst>
                <a:path w="3013" h="1883" extrusionOk="0">
                  <a:moveTo>
                    <a:pt x="2685" y="0"/>
                  </a:moveTo>
                  <a:cubicBezTo>
                    <a:pt x="2671" y="0"/>
                    <a:pt x="2658" y="2"/>
                    <a:pt x="2644" y="5"/>
                  </a:cubicBezTo>
                  <a:lnTo>
                    <a:pt x="179" y="457"/>
                  </a:lnTo>
                  <a:cubicBezTo>
                    <a:pt x="72" y="469"/>
                    <a:pt x="1" y="576"/>
                    <a:pt x="24" y="683"/>
                  </a:cubicBezTo>
                  <a:cubicBezTo>
                    <a:pt x="153" y="1388"/>
                    <a:pt x="769" y="1882"/>
                    <a:pt x="1462" y="1882"/>
                  </a:cubicBezTo>
                  <a:cubicBezTo>
                    <a:pt x="1541" y="1882"/>
                    <a:pt x="1622" y="1876"/>
                    <a:pt x="1703" y="1862"/>
                  </a:cubicBezTo>
                  <a:lnTo>
                    <a:pt x="1703" y="1850"/>
                  </a:lnTo>
                  <a:cubicBezTo>
                    <a:pt x="2489" y="1707"/>
                    <a:pt x="3013" y="957"/>
                    <a:pt x="2870" y="171"/>
                  </a:cubicBezTo>
                  <a:cubicBezTo>
                    <a:pt x="2860" y="68"/>
                    <a:pt x="2777" y="0"/>
                    <a:pt x="26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7" name="Google Shape;11387;p67"/>
            <p:cNvSpPr/>
            <p:nvPr/>
          </p:nvSpPr>
          <p:spPr>
            <a:xfrm>
              <a:off x="-3636958" y="1525887"/>
              <a:ext cx="155302" cy="827136"/>
            </a:xfrm>
            <a:custGeom>
              <a:avLst/>
              <a:gdLst/>
              <a:ahLst/>
              <a:cxnLst/>
              <a:rect l="l" t="t" r="r" b="b"/>
              <a:pathLst>
                <a:path w="3816" h="20324" extrusionOk="0">
                  <a:moveTo>
                    <a:pt x="215" y="1"/>
                  </a:moveTo>
                  <a:cubicBezTo>
                    <a:pt x="108" y="1"/>
                    <a:pt x="1" y="85"/>
                    <a:pt x="41" y="226"/>
                  </a:cubicBezTo>
                  <a:lnTo>
                    <a:pt x="3446" y="20181"/>
                  </a:lnTo>
                  <a:cubicBezTo>
                    <a:pt x="3458" y="20264"/>
                    <a:pt x="3530" y="20324"/>
                    <a:pt x="3625" y="20324"/>
                  </a:cubicBezTo>
                  <a:lnTo>
                    <a:pt x="3649" y="20324"/>
                  </a:lnTo>
                  <a:cubicBezTo>
                    <a:pt x="3744" y="20312"/>
                    <a:pt x="3815" y="20216"/>
                    <a:pt x="3804" y="20109"/>
                  </a:cubicBezTo>
                  <a:lnTo>
                    <a:pt x="398" y="166"/>
                  </a:lnTo>
                  <a:cubicBezTo>
                    <a:pt x="383" y="52"/>
                    <a:pt x="299" y="1"/>
                    <a:pt x="21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88" name="Google Shape;11388;p67"/>
          <p:cNvGrpSpPr/>
          <p:nvPr/>
        </p:nvGrpSpPr>
        <p:grpSpPr>
          <a:xfrm>
            <a:off x="1347473" y="240698"/>
            <a:ext cx="733649" cy="316952"/>
            <a:chOff x="-1557577" y="1624698"/>
            <a:chExt cx="733649" cy="316952"/>
          </a:xfrm>
        </p:grpSpPr>
        <p:sp>
          <p:nvSpPr>
            <p:cNvPr id="11389" name="Google Shape;11389;p67"/>
            <p:cNvSpPr/>
            <p:nvPr/>
          </p:nvSpPr>
          <p:spPr>
            <a:xfrm>
              <a:off x="-1555664" y="1686720"/>
              <a:ext cx="349917" cy="254929"/>
            </a:xfrm>
            <a:custGeom>
              <a:avLst/>
              <a:gdLst/>
              <a:ahLst/>
              <a:cxnLst/>
              <a:rect l="l" t="t" r="r" b="b"/>
              <a:pathLst>
                <a:path w="8598" h="6264" extrusionOk="0">
                  <a:moveTo>
                    <a:pt x="3573" y="0"/>
                  </a:moveTo>
                  <a:cubicBezTo>
                    <a:pt x="3168" y="12"/>
                    <a:pt x="2834" y="310"/>
                    <a:pt x="2775" y="703"/>
                  </a:cubicBezTo>
                  <a:lnTo>
                    <a:pt x="2394" y="3477"/>
                  </a:lnTo>
                  <a:lnTo>
                    <a:pt x="1" y="4358"/>
                  </a:lnTo>
                  <a:cubicBezTo>
                    <a:pt x="1" y="4358"/>
                    <a:pt x="679" y="5430"/>
                    <a:pt x="2323" y="6132"/>
                  </a:cubicBezTo>
                  <a:cubicBezTo>
                    <a:pt x="2430" y="6216"/>
                    <a:pt x="2561" y="6263"/>
                    <a:pt x="2704" y="6263"/>
                  </a:cubicBezTo>
                  <a:lnTo>
                    <a:pt x="8597" y="6263"/>
                  </a:lnTo>
                  <a:lnTo>
                    <a:pt x="3823" y="12"/>
                  </a:lnTo>
                  <a:lnTo>
                    <a:pt x="3573" y="0"/>
                  </a:lnTo>
                  <a:close/>
                </a:path>
              </a:pathLst>
            </a:custGeom>
            <a:solidFill>
              <a:srgbClr val="CA5D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0" name="Google Shape;11390;p67"/>
            <p:cNvSpPr/>
            <p:nvPr/>
          </p:nvSpPr>
          <p:spPr>
            <a:xfrm>
              <a:off x="-1400123" y="1630518"/>
              <a:ext cx="576195" cy="311132"/>
            </a:xfrm>
            <a:custGeom>
              <a:avLst/>
              <a:gdLst/>
              <a:ahLst/>
              <a:cxnLst/>
              <a:rect l="l" t="t" r="r" b="b"/>
              <a:pathLst>
                <a:path w="14158" h="7645" extrusionOk="0">
                  <a:moveTo>
                    <a:pt x="11836" y="0"/>
                  </a:moveTo>
                  <a:lnTo>
                    <a:pt x="8049" y="1393"/>
                  </a:lnTo>
                  <a:lnTo>
                    <a:pt x="1" y="1393"/>
                  </a:lnTo>
                  <a:lnTo>
                    <a:pt x="4775" y="7644"/>
                  </a:lnTo>
                  <a:lnTo>
                    <a:pt x="12657" y="7644"/>
                  </a:lnTo>
                  <a:cubicBezTo>
                    <a:pt x="13050" y="7632"/>
                    <a:pt x="13395" y="7335"/>
                    <a:pt x="13455" y="6942"/>
                  </a:cubicBezTo>
                  <a:lnTo>
                    <a:pt x="14133" y="2096"/>
                  </a:lnTo>
                  <a:cubicBezTo>
                    <a:pt x="14157" y="1917"/>
                    <a:pt x="14110" y="1739"/>
                    <a:pt x="13991" y="1608"/>
                  </a:cubicBezTo>
                  <a:cubicBezTo>
                    <a:pt x="13967" y="1560"/>
                    <a:pt x="13931" y="1536"/>
                    <a:pt x="13895" y="1501"/>
                  </a:cubicBezTo>
                  <a:cubicBezTo>
                    <a:pt x="13264" y="929"/>
                    <a:pt x="12574" y="429"/>
                    <a:pt x="11836" y="0"/>
                  </a:cubicBezTo>
                  <a:close/>
                </a:path>
              </a:pathLst>
            </a:custGeom>
            <a:solidFill>
              <a:srgbClr val="D7DB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1" name="Google Shape;11391;p67"/>
            <p:cNvSpPr/>
            <p:nvPr/>
          </p:nvSpPr>
          <p:spPr>
            <a:xfrm>
              <a:off x="-1557577" y="1624698"/>
              <a:ext cx="336324" cy="254441"/>
            </a:xfrm>
            <a:custGeom>
              <a:avLst/>
              <a:gdLst/>
              <a:ahLst/>
              <a:cxnLst/>
              <a:rect l="l" t="t" r="r" b="b"/>
              <a:pathLst>
                <a:path w="8264" h="6252" extrusionOk="0">
                  <a:moveTo>
                    <a:pt x="1524" y="0"/>
                  </a:moveTo>
                  <a:cubicBezTo>
                    <a:pt x="1119" y="12"/>
                    <a:pt x="786" y="310"/>
                    <a:pt x="726" y="703"/>
                  </a:cubicBezTo>
                  <a:lnTo>
                    <a:pt x="60" y="5549"/>
                  </a:lnTo>
                  <a:cubicBezTo>
                    <a:pt x="0" y="5918"/>
                    <a:pt x="286" y="6251"/>
                    <a:pt x="655" y="6251"/>
                  </a:cubicBezTo>
                  <a:lnTo>
                    <a:pt x="7358" y="6251"/>
                  </a:lnTo>
                  <a:lnTo>
                    <a:pt x="826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2" name="Google Shape;11392;p67"/>
            <p:cNvSpPr/>
            <p:nvPr/>
          </p:nvSpPr>
          <p:spPr>
            <a:xfrm>
              <a:off x="-1258133" y="1624698"/>
              <a:ext cx="350324" cy="254441"/>
            </a:xfrm>
            <a:custGeom>
              <a:avLst/>
              <a:gdLst/>
              <a:ahLst/>
              <a:cxnLst/>
              <a:rect l="l" t="t" r="r" b="b"/>
              <a:pathLst>
                <a:path w="8608" h="6252" extrusionOk="0">
                  <a:moveTo>
                    <a:pt x="7960" y="0"/>
                  </a:moveTo>
                  <a:cubicBezTo>
                    <a:pt x="7954" y="0"/>
                    <a:pt x="7948" y="0"/>
                    <a:pt x="7942" y="0"/>
                  </a:cubicBezTo>
                  <a:lnTo>
                    <a:pt x="905" y="0"/>
                  </a:lnTo>
                  <a:lnTo>
                    <a:pt x="0" y="6251"/>
                  </a:lnTo>
                  <a:lnTo>
                    <a:pt x="7073" y="6251"/>
                  </a:lnTo>
                  <a:cubicBezTo>
                    <a:pt x="7465" y="6239"/>
                    <a:pt x="7799" y="5942"/>
                    <a:pt x="7870" y="5549"/>
                  </a:cubicBezTo>
                  <a:lnTo>
                    <a:pt x="8537" y="703"/>
                  </a:lnTo>
                  <a:cubicBezTo>
                    <a:pt x="8607" y="340"/>
                    <a:pt x="8321" y="0"/>
                    <a:pt x="796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3" name="Google Shape;11393;p67"/>
            <p:cNvSpPr/>
            <p:nvPr/>
          </p:nvSpPr>
          <p:spPr>
            <a:xfrm>
              <a:off x="-1450505" y="1777800"/>
              <a:ext cx="75616" cy="37889"/>
            </a:xfrm>
            <a:custGeom>
              <a:avLst/>
              <a:gdLst/>
              <a:ahLst/>
              <a:cxnLst/>
              <a:rect l="l" t="t" r="r" b="b"/>
              <a:pathLst>
                <a:path w="1858" h="931" extrusionOk="0">
                  <a:moveTo>
                    <a:pt x="898" y="0"/>
                  </a:moveTo>
                  <a:cubicBezTo>
                    <a:pt x="406" y="0"/>
                    <a:pt x="12" y="198"/>
                    <a:pt x="0" y="441"/>
                  </a:cubicBezTo>
                  <a:cubicBezTo>
                    <a:pt x="0" y="691"/>
                    <a:pt x="405" y="918"/>
                    <a:pt x="917" y="930"/>
                  </a:cubicBezTo>
                  <a:cubicBezTo>
                    <a:pt x="932" y="930"/>
                    <a:pt x="946" y="930"/>
                    <a:pt x="960" y="930"/>
                  </a:cubicBezTo>
                  <a:cubicBezTo>
                    <a:pt x="1452" y="930"/>
                    <a:pt x="1846" y="732"/>
                    <a:pt x="1846" y="489"/>
                  </a:cubicBezTo>
                  <a:cubicBezTo>
                    <a:pt x="1858" y="227"/>
                    <a:pt x="1453" y="13"/>
                    <a:pt x="941" y="1"/>
                  </a:cubicBezTo>
                  <a:cubicBezTo>
                    <a:pt x="927" y="1"/>
                    <a:pt x="912" y="0"/>
                    <a:pt x="8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4" name="Google Shape;11394;p67"/>
            <p:cNvSpPr/>
            <p:nvPr/>
          </p:nvSpPr>
          <p:spPr>
            <a:xfrm>
              <a:off x="-1104057" y="1782154"/>
              <a:ext cx="76104" cy="37889"/>
            </a:xfrm>
            <a:custGeom>
              <a:avLst/>
              <a:gdLst/>
              <a:ahLst/>
              <a:cxnLst/>
              <a:rect l="l" t="t" r="r" b="b"/>
              <a:pathLst>
                <a:path w="1870" h="931" extrusionOk="0">
                  <a:moveTo>
                    <a:pt x="910" y="1"/>
                  </a:moveTo>
                  <a:cubicBezTo>
                    <a:pt x="417" y="1"/>
                    <a:pt x="12" y="199"/>
                    <a:pt x="12" y="442"/>
                  </a:cubicBezTo>
                  <a:cubicBezTo>
                    <a:pt x="0" y="703"/>
                    <a:pt x="417" y="918"/>
                    <a:pt x="929" y="930"/>
                  </a:cubicBezTo>
                  <a:cubicBezTo>
                    <a:pt x="943" y="930"/>
                    <a:pt x="958" y="930"/>
                    <a:pt x="972" y="930"/>
                  </a:cubicBezTo>
                  <a:cubicBezTo>
                    <a:pt x="1464" y="930"/>
                    <a:pt x="1858" y="732"/>
                    <a:pt x="1858" y="489"/>
                  </a:cubicBezTo>
                  <a:cubicBezTo>
                    <a:pt x="1870" y="227"/>
                    <a:pt x="1453" y="13"/>
                    <a:pt x="953" y="1"/>
                  </a:cubicBezTo>
                  <a:cubicBezTo>
                    <a:pt x="939" y="1"/>
                    <a:pt x="924" y="1"/>
                    <a:pt x="9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5" name="Google Shape;11395;p67"/>
            <p:cNvSpPr/>
            <p:nvPr/>
          </p:nvSpPr>
          <p:spPr>
            <a:xfrm>
              <a:off x="-1415628" y="1725464"/>
              <a:ext cx="42203" cy="41267"/>
            </a:xfrm>
            <a:custGeom>
              <a:avLst/>
              <a:gdLst/>
              <a:ahLst/>
              <a:cxnLst/>
              <a:rect l="l" t="t" r="r" b="b"/>
              <a:pathLst>
                <a:path w="1037" h="1014" extrusionOk="0">
                  <a:moveTo>
                    <a:pt x="504" y="1"/>
                  </a:moveTo>
                  <a:cubicBezTo>
                    <a:pt x="239" y="1"/>
                    <a:pt x="13" y="222"/>
                    <a:pt x="13" y="489"/>
                  </a:cubicBezTo>
                  <a:cubicBezTo>
                    <a:pt x="1" y="775"/>
                    <a:pt x="227" y="1013"/>
                    <a:pt x="501" y="1013"/>
                  </a:cubicBezTo>
                  <a:cubicBezTo>
                    <a:pt x="508" y="1013"/>
                    <a:pt x="515" y="1013"/>
                    <a:pt x="522" y="1013"/>
                  </a:cubicBezTo>
                  <a:cubicBezTo>
                    <a:pt x="798" y="1013"/>
                    <a:pt x="1013" y="791"/>
                    <a:pt x="1025" y="513"/>
                  </a:cubicBezTo>
                  <a:cubicBezTo>
                    <a:pt x="1037" y="239"/>
                    <a:pt x="810" y="1"/>
                    <a:pt x="525" y="1"/>
                  </a:cubicBezTo>
                  <a:cubicBezTo>
                    <a:pt x="518" y="1"/>
                    <a:pt x="511" y="1"/>
                    <a:pt x="5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6" name="Google Shape;11396;p67"/>
            <p:cNvSpPr/>
            <p:nvPr/>
          </p:nvSpPr>
          <p:spPr>
            <a:xfrm>
              <a:off x="-1102592" y="1729330"/>
              <a:ext cx="41715" cy="41267"/>
            </a:xfrm>
            <a:custGeom>
              <a:avLst/>
              <a:gdLst/>
              <a:ahLst/>
              <a:cxnLst/>
              <a:rect l="l" t="t" r="r" b="b"/>
              <a:pathLst>
                <a:path w="1025" h="1014" extrusionOk="0">
                  <a:moveTo>
                    <a:pt x="503" y="1"/>
                  </a:moveTo>
                  <a:cubicBezTo>
                    <a:pt x="238" y="1"/>
                    <a:pt x="12" y="222"/>
                    <a:pt x="12" y="489"/>
                  </a:cubicBezTo>
                  <a:cubicBezTo>
                    <a:pt x="0" y="775"/>
                    <a:pt x="226" y="1001"/>
                    <a:pt x="500" y="1013"/>
                  </a:cubicBezTo>
                  <a:cubicBezTo>
                    <a:pt x="786" y="1013"/>
                    <a:pt x="1012" y="799"/>
                    <a:pt x="1024" y="513"/>
                  </a:cubicBezTo>
                  <a:cubicBezTo>
                    <a:pt x="1024" y="239"/>
                    <a:pt x="810" y="1"/>
                    <a:pt x="524" y="1"/>
                  </a:cubicBezTo>
                  <a:cubicBezTo>
                    <a:pt x="517" y="1"/>
                    <a:pt x="510" y="1"/>
                    <a:pt x="5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7" name="Google Shape;11397;p67"/>
            <p:cNvSpPr/>
            <p:nvPr/>
          </p:nvSpPr>
          <p:spPr>
            <a:xfrm>
              <a:off x="-1343921" y="1746300"/>
              <a:ext cx="206458" cy="41"/>
            </a:xfrm>
            <a:custGeom>
              <a:avLst/>
              <a:gdLst/>
              <a:ahLst/>
              <a:cxnLst/>
              <a:rect l="l" t="t" r="r" b="b"/>
              <a:pathLst>
                <a:path w="5073" h="1" fill="none" extrusionOk="0">
                  <a:moveTo>
                    <a:pt x="1" y="1"/>
                  </a:moveTo>
                  <a:lnTo>
                    <a:pt x="5073" y="1"/>
                  </a:lnTo>
                </a:path>
              </a:pathLst>
            </a:custGeom>
            <a:solidFill>
              <a:schemeClr val="dk1"/>
            </a:solidFill>
            <a:ln w="595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98" name="Google Shape;11398;p67"/>
          <p:cNvGrpSpPr/>
          <p:nvPr/>
        </p:nvGrpSpPr>
        <p:grpSpPr>
          <a:xfrm rot="-1126317">
            <a:off x="7298096" y="150659"/>
            <a:ext cx="632353" cy="460363"/>
            <a:chOff x="-1516881" y="2118432"/>
            <a:chExt cx="632358" cy="460366"/>
          </a:xfrm>
        </p:grpSpPr>
        <p:sp>
          <p:nvSpPr>
            <p:cNvPr id="11399" name="Google Shape;11399;p67"/>
            <p:cNvSpPr/>
            <p:nvPr/>
          </p:nvSpPr>
          <p:spPr>
            <a:xfrm>
              <a:off x="-1388972" y="2483319"/>
              <a:ext cx="381865" cy="95476"/>
            </a:xfrm>
            <a:custGeom>
              <a:avLst/>
              <a:gdLst/>
              <a:ahLst/>
              <a:cxnLst/>
              <a:rect l="l" t="t" r="r" b="b"/>
              <a:pathLst>
                <a:path w="9383" h="2346" extrusionOk="0">
                  <a:moveTo>
                    <a:pt x="4858" y="0"/>
                  </a:moveTo>
                  <a:cubicBezTo>
                    <a:pt x="1322" y="0"/>
                    <a:pt x="310" y="1501"/>
                    <a:pt x="1" y="2346"/>
                  </a:cubicBezTo>
                  <a:lnTo>
                    <a:pt x="548" y="2346"/>
                  </a:lnTo>
                  <a:cubicBezTo>
                    <a:pt x="548" y="2346"/>
                    <a:pt x="1144" y="560"/>
                    <a:pt x="4632" y="512"/>
                  </a:cubicBezTo>
                  <a:cubicBezTo>
                    <a:pt x="8121" y="560"/>
                    <a:pt x="8704" y="2346"/>
                    <a:pt x="8704" y="2346"/>
                  </a:cubicBezTo>
                  <a:lnTo>
                    <a:pt x="9383" y="2346"/>
                  </a:lnTo>
                  <a:cubicBezTo>
                    <a:pt x="9264" y="1596"/>
                    <a:pt x="8573" y="0"/>
                    <a:pt x="4858" y="0"/>
                  </a:cubicBezTo>
                  <a:close/>
                </a:path>
              </a:pathLst>
            </a:custGeom>
            <a:solidFill>
              <a:srgbClr val="8A8A8A">
                <a:alpha val="40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0" name="Google Shape;11400;p67"/>
            <p:cNvSpPr/>
            <p:nvPr/>
          </p:nvSpPr>
          <p:spPr>
            <a:xfrm>
              <a:off x="-1516881" y="2357322"/>
              <a:ext cx="632358" cy="221476"/>
            </a:xfrm>
            <a:custGeom>
              <a:avLst/>
              <a:gdLst/>
              <a:ahLst/>
              <a:cxnLst/>
              <a:rect l="l" t="t" r="r" b="b"/>
              <a:pathLst>
                <a:path w="15538" h="5442" extrusionOk="0">
                  <a:moveTo>
                    <a:pt x="15538" y="1"/>
                  </a:moveTo>
                  <a:cubicBezTo>
                    <a:pt x="10942" y="2751"/>
                    <a:pt x="5382" y="3180"/>
                    <a:pt x="0" y="3430"/>
                  </a:cubicBezTo>
                  <a:lnTo>
                    <a:pt x="0" y="5442"/>
                  </a:lnTo>
                  <a:lnTo>
                    <a:pt x="3144" y="5442"/>
                  </a:lnTo>
                  <a:cubicBezTo>
                    <a:pt x="3441" y="4597"/>
                    <a:pt x="4465" y="3096"/>
                    <a:pt x="8001" y="3096"/>
                  </a:cubicBezTo>
                  <a:cubicBezTo>
                    <a:pt x="11716" y="3096"/>
                    <a:pt x="12407" y="4692"/>
                    <a:pt x="12526" y="5442"/>
                  </a:cubicBezTo>
                  <a:lnTo>
                    <a:pt x="15538" y="5442"/>
                  </a:lnTo>
                  <a:lnTo>
                    <a:pt x="15538"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1" name="Google Shape;11401;p67"/>
            <p:cNvSpPr/>
            <p:nvPr/>
          </p:nvSpPr>
          <p:spPr>
            <a:xfrm>
              <a:off x="-1516881" y="2118432"/>
              <a:ext cx="632358" cy="378487"/>
            </a:xfrm>
            <a:custGeom>
              <a:avLst/>
              <a:gdLst/>
              <a:ahLst/>
              <a:cxnLst/>
              <a:rect l="l" t="t" r="r" b="b"/>
              <a:pathLst>
                <a:path w="15538" h="9300" extrusionOk="0">
                  <a:moveTo>
                    <a:pt x="0" y="1"/>
                  </a:moveTo>
                  <a:lnTo>
                    <a:pt x="0" y="9300"/>
                  </a:lnTo>
                  <a:cubicBezTo>
                    <a:pt x="5382" y="9050"/>
                    <a:pt x="10942" y="8621"/>
                    <a:pt x="15538" y="5871"/>
                  </a:cubicBezTo>
                  <a:lnTo>
                    <a:pt x="15538" y="1"/>
                  </a:lnTo>
                  <a:lnTo>
                    <a:pt x="11847" y="1"/>
                  </a:lnTo>
                  <a:cubicBezTo>
                    <a:pt x="11847" y="1"/>
                    <a:pt x="11252" y="1787"/>
                    <a:pt x="7775" y="1835"/>
                  </a:cubicBezTo>
                  <a:cubicBezTo>
                    <a:pt x="4287" y="1775"/>
                    <a:pt x="3691" y="1"/>
                    <a:pt x="369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2" name="Google Shape;11402;p67"/>
            <p:cNvSpPr/>
            <p:nvPr/>
          </p:nvSpPr>
          <p:spPr>
            <a:xfrm>
              <a:off x="-1451482" y="2267708"/>
              <a:ext cx="519992" cy="124087"/>
            </a:xfrm>
            <a:custGeom>
              <a:avLst/>
              <a:gdLst/>
              <a:ahLst/>
              <a:cxnLst/>
              <a:rect l="l" t="t" r="r" b="b"/>
              <a:pathLst>
                <a:path w="12777" h="3049" extrusionOk="0">
                  <a:moveTo>
                    <a:pt x="1" y="0"/>
                  </a:moveTo>
                  <a:lnTo>
                    <a:pt x="1" y="3048"/>
                  </a:lnTo>
                  <a:lnTo>
                    <a:pt x="12776" y="3048"/>
                  </a:lnTo>
                  <a:lnTo>
                    <a:pt x="12776" y="0"/>
                  </a:lnTo>
                  <a:close/>
                </a:path>
              </a:pathLst>
            </a:custGeom>
            <a:solidFill>
              <a:srgbClr val="8A8A8A">
                <a:alpha val="40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3" name="Google Shape;11403;p67"/>
            <p:cNvSpPr/>
            <p:nvPr/>
          </p:nvSpPr>
          <p:spPr>
            <a:xfrm>
              <a:off x="-1451482" y="2391752"/>
              <a:ext cx="519992" cy="61575"/>
            </a:xfrm>
            <a:custGeom>
              <a:avLst/>
              <a:gdLst/>
              <a:ahLst/>
              <a:cxnLst/>
              <a:rect l="l" t="t" r="r" b="b"/>
              <a:pathLst>
                <a:path w="12777" h="1513" extrusionOk="0">
                  <a:moveTo>
                    <a:pt x="1" y="0"/>
                  </a:moveTo>
                  <a:lnTo>
                    <a:pt x="1" y="1512"/>
                  </a:lnTo>
                  <a:cubicBezTo>
                    <a:pt x="1" y="1512"/>
                    <a:pt x="703" y="1226"/>
                    <a:pt x="1679" y="762"/>
                  </a:cubicBezTo>
                  <a:lnTo>
                    <a:pt x="12776" y="762"/>
                  </a:lnTo>
                  <a:lnTo>
                    <a:pt x="12776" y="0"/>
                  </a:lnTo>
                  <a:close/>
                </a:path>
              </a:pathLst>
            </a:custGeom>
            <a:solidFill>
              <a:srgbClr val="8A8A8A">
                <a:alpha val="40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4" name="Google Shape;11404;p67"/>
            <p:cNvSpPr/>
            <p:nvPr/>
          </p:nvSpPr>
          <p:spPr>
            <a:xfrm>
              <a:off x="-1207751" y="2401437"/>
              <a:ext cx="57709" cy="57709"/>
            </a:xfrm>
            <a:custGeom>
              <a:avLst/>
              <a:gdLst/>
              <a:ahLst/>
              <a:cxnLst/>
              <a:rect l="l" t="t" r="r" b="b"/>
              <a:pathLst>
                <a:path w="1418" h="1418" extrusionOk="0">
                  <a:moveTo>
                    <a:pt x="703" y="0"/>
                  </a:moveTo>
                  <a:cubicBezTo>
                    <a:pt x="322" y="0"/>
                    <a:pt x="0" y="322"/>
                    <a:pt x="0" y="715"/>
                  </a:cubicBezTo>
                  <a:cubicBezTo>
                    <a:pt x="0" y="1096"/>
                    <a:pt x="322" y="1417"/>
                    <a:pt x="703" y="1417"/>
                  </a:cubicBezTo>
                  <a:cubicBezTo>
                    <a:pt x="1096" y="1417"/>
                    <a:pt x="1417" y="1096"/>
                    <a:pt x="1417" y="715"/>
                  </a:cubicBezTo>
                  <a:cubicBezTo>
                    <a:pt x="1417" y="322"/>
                    <a:pt x="1096" y="0"/>
                    <a:pt x="703" y="0"/>
                  </a:cubicBezTo>
                  <a:close/>
                </a:path>
              </a:pathLst>
            </a:custGeom>
            <a:solidFill>
              <a:srgbClr val="8A8A8A">
                <a:alpha val="40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5" name="Google Shape;11405;p67"/>
            <p:cNvSpPr/>
            <p:nvPr/>
          </p:nvSpPr>
          <p:spPr>
            <a:xfrm>
              <a:off x="-1464057" y="2261888"/>
              <a:ext cx="519951" cy="123598"/>
            </a:xfrm>
            <a:custGeom>
              <a:avLst/>
              <a:gdLst/>
              <a:ahLst/>
              <a:cxnLst/>
              <a:rect l="l" t="t" r="r" b="b"/>
              <a:pathLst>
                <a:path w="12776" h="3037" extrusionOk="0">
                  <a:moveTo>
                    <a:pt x="0" y="0"/>
                  </a:moveTo>
                  <a:lnTo>
                    <a:pt x="0" y="3036"/>
                  </a:lnTo>
                  <a:lnTo>
                    <a:pt x="12775" y="3036"/>
                  </a:lnTo>
                  <a:lnTo>
                    <a:pt x="12775" y="0"/>
                  </a:lnTo>
                  <a:close/>
                </a:path>
              </a:pathLst>
            </a:custGeom>
            <a:solidFill>
              <a:srgbClr val="D7DB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6" name="Google Shape;11406;p67"/>
            <p:cNvSpPr/>
            <p:nvPr/>
          </p:nvSpPr>
          <p:spPr>
            <a:xfrm>
              <a:off x="-1463609" y="2385444"/>
              <a:ext cx="519504" cy="61575"/>
            </a:xfrm>
            <a:custGeom>
              <a:avLst/>
              <a:gdLst/>
              <a:ahLst/>
              <a:cxnLst/>
              <a:rect l="l" t="t" r="r" b="b"/>
              <a:pathLst>
                <a:path w="12765" h="1513" extrusionOk="0">
                  <a:moveTo>
                    <a:pt x="1" y="0"/>
                  </a:moveTo>
                  <a:lnTo>
                    <a:pt x="1" y="1512"/>
                  </a:lnTo>
                  <a:cubicBezTo>
                    <a:pt x="1" y="1512"/>
                    <a:pt x="703" y="1227"/>
                    <a:pt x="1668" y="774"/>
                  </a:cubicBezTo>
                  <a:lnTo>
                    <a:pt x="12764" y="774"/>
                  </a:lnTo>
                  <a:lnTo>
                    <a:pt x="12764" y="0"/>
                  </a:lnTo>
                  <a:close/>
                </a:path>
              </a:pathLst>
            </a:custGeom>
            <a:solidFill>
              <a:srgbClr val="F0F2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7" name="Google Shape;11407;p67"/>
            <p:cNvSpPr/>
            <p:nvPr/>
          </p:nvSpPr>
          <p:spPr>
            <a:xfrm>
              <a:off x="-1326463" y="2320003"/>
              <a:ext cx="79035" cy="39802"/>
            </a:xfrm>
            <a:custGeom>
              <a:avLst/>
              <a:gdLst/>
              <a:ahLst/>
              <a:cxnLst/>
              <a:rect l="l" t="t" r="r" b="b"/>
              <a:pathLst>
                <a:path w="1942" h="978" extrusionOk="0">
                  <a:moveTo>
                    <a:pt x="977" y="1"/>
                  </a:moveTo>
                  <a:cubicBezTo>
                    <a:pt x="441" y="1"/>
                    <a:pt x="0" y="227"/>
                    <a:pt x="0" y="489"/>
                  </a:cubicBezTo>
                  <a:cubicBezTo>
                    <a:pt x="0" y="763"/>
                    <a:pt x="441" y="977"/>
                    <a:pt x="977" y="977"/>
                  </a:cubicBezTo>
                  <a:cubicBezTo>
                    <a:pt x="1513" y="977"/>
                    <a:pt x="1941" y="763"/>
                    <a:pt x="1941" y="489"/>
                  </a:cubicBezTo>
                  <a:cubicBezTo>
                    <a:pt x="1941" y="227"/>
                    <a:pt x="1513" y="1"/>
                    <a:pt x="97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8" name="Google Shape;11408;p67"/>
            <p:cNvSpPr/>
            <p:nvPr/>
          </p:nvSpPr>
          <p:spPr>
            <a:xfrm>
              <a:off x="-1134579" y="2325334"/>
              <a:ext cx="79035" cy="39802"/>
            </a:xfrm>
            <a:custGeom>
              <a:avLst/>
              <a:gdLst/>
              <a:ahLst/>
              <a:cxnLst/>
              <a:rect l="l" t="t" r="r" b="b"/>
              <a:pathLst>
                <a:path w="1942" h="978" extrusionOk="0">
                  <a:moveTo>
                    <a:pt x="965" y="1"/>
                  </a:moveTo>
                  <a:cubicBezTo>
                    <a:pt x="429" y="1"/>
                    <a:pt x="0" y="215"/>
                    <a:pt x="0" y="489"/>
                  </a:cubicBezTo>
                  <a:cubicBezTo>
                    <a:pt x="0" y="751"/>
                    <a:pt x="441" y="977"/>
                    <a:pt x="977" y="977"/>
                  </a:cubicBezTo>
                  <a:cubicBezTo>
                    <a:pt x="1512" y="977"/>
                    <a:pt x="1941" y="751"/>
                    <a:pt x="1941" y="489"/>
                  </a:cubicBezTo>
                  <a:cubicBezTo>
                    <a:pt x="1941" y="215"/>
                    <a:pt x="1512" y="1"/>
                    <a:pt x="9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9" name="Google Shape;11409;p67"/>
            <p:cNvSpPr/>
            <p:nvPr/>
          </p:nvSpPr>
          <p:spPr>
            <a:xfrm>
              <a:off x="-1299806" y="2274952"/>
              <a:ext cx="52378" cy="33982"/>
            </a:xfrm>
            <a:custGeom>
              <a:avLst/>
              <a:gdLst/>
              <a:ahLst/>
              <a:cxnLst/>
              <a:rect l="l" t="t" r="r" b="b"/>
              <a:pathLst>
                <a:path w="1287" h="835" fill="none" extrusionOk="0">
                  <a:moveTo>
                    <a:pt x="0" y="810"/>
                  </a:moveTo>
                  <a:cubicBezTo>
                    <a:pt x="48" y="1"/>
                    <a:pt x="1262" y="13"/>
                    <a:pt x="1286" y="834"/>
                  </a:cubicBezTo>
                </a:path>
              </a:pathLst>
            </a:custGeom>
            <a:noFill/>
            <a:ln w="5950" cap="rnd" cmpd="sng">
              <a:solidFill>
                <a:srgbClr val="252A3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0" name="Google Shape;11410;p67"/>
            <p:cNvSpPr/>
            <p:nvPr/>
          </p:nvSpPr>
          <p:spPr>
            <a:xfrm>
              <a:off x="-1135067" y="2275440"/>
              <a:ext cx="55267" cy="37360"/>
            </a:xfrm>
            <a:custGeom>
              <a:avLst/>
              <a:gdLst/>
              <a:ahLst/>
              <a:cxnLst/>
              <a:rect l="l" t="t" r="r" b="b"/>
              <a:pathLst>
                <a:path w="1358" h="918" fill="none" extrusionOk="0">
                  <a:moveTo>
                    <a:pt x="24" y="894"/>
                  </a:moveTo>
                  <a:cubicBezTo>
                    <a:pt x="0" y="1"/>
                    <a:pt x="1358" y="24"/>
                    <a:pt x="1310" y="917"/>
                  </a:cubicBezTo>
                </a:path>
              </a:pathLst>
            </a:custGeom>
            <a:noFill/>
            <a:ln w="5950" cap="rnd" cmpd="sng">
              <a:solidFill>
                <a:srgbClr val="252A3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1" name="Google Shape;11411;p67"/>
            <p:cNvSpPr/>
            <p:nvPr/>
          </p:nvSpPr>
          <p:spPr>
            <a:xfrm>
              <a:off x="-1230541" y="2308405"/>
              <a:ext cx="83878" cy="48511"/>
            </a:xfrm>
            <a:custGeom>
              <a:avLst/>
              <a:gdLst/>
              <a:ahLst/>
              <a:cxnLst/>
              <a:rect l="l" t="t" r="r" b="b"/>
              <a:pathLst>
                <a:path w="2061" h="1192" extrusionOk="0">
                  <a:moveTo>
                    <a:pt x="168" y="0"/>
                  </a:moveTo>
                  <a:cubicBezTo>
                    <a:pt x="84" y="0"/>
                    <a:pt x="25" y="60"/>
                    <a:pt x="13" y="143"/>
                  </a:cubicBezTo>
                  <a:cubicBezTo>
                    <a:pt x="1" y="703"/>
                    <a:pt x="453" y="1167"/>
                    <a:pt x="1013" y="1179"/>
                  </a:cubicBezTo>
                  <a:lnTo>
                    <a:pt x="1025" y="1191"/>
                  </a:lnTo>
                  <a:cubicBezTo>
                    <a:pt x="1032" y="1191"/>
                    <a:pt x="1039" y="1191"/>
                    <a:pt x="1046" y="1191"/>
                  </a:cubicBezTo>
                  <a:cubicBezTo>
                    <a:pt x="1596" y="1191"/>
                    <a:pt x="2049" y="743"/>
                    <a:pt x="2061" y="191"/>
                  </a:cubicBezTo>
                  <a:cubicBezTo>
                    <a:pt x="2061" y="107"/>
                    <a:pt x="2001" y="48"/>
                    <a:pt x="1930" y="36"/>
                  </a:cubicBezTo>
                  <a:lnTo>
                    <a:pt x="168" y="0"/>
                  </a:lnTo>
                  <a:close/>
                </a:path>
              </a:pathLst>
            </a:custGeom>
            <a:solidFill>
              <a:srgbClr val="252A3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2" name="Google Shape;11412;p67"/>
            <p:cNvSpPr/>
            <p:nvPr/>
          </p:nvSpPr>
          <p:spPr>
            <a:xfrm>
              <a:off x="-1220367" y="2395129"/>
              <a:ext cx="58197" cy="57709"/>
            </a:xfrm>
            <a:custGeom>
              <a:avLst/>
              <a:gdLst/>
              <a:ahLst/>
              <a:cxnLst/>
              <a:rect l="l" t="t" r="r" b="b"/>
              <a:pathLst>
                <a:path w="1430" h="1418" extrusionOk="0">
                  <a:moveTo>
                    <a:pt x="715" y="0"/>
                  </a:moveTo>
                  <a:cubicBezTo>
                    <a:pt x="322" y="0"/>
                    <a:pt x="1" y="322"/>
                    <a:pt x="1" y="715"/>
                  </a:cubicBezTo>
                  <a:cubicBezTo>
                    <a:pt x="1" y="1108"/>
                    <a:pt x="322" y="1417"/>
                    <a:pt x="715" y="1417"/>
                  </a:cubicBezTo>
                  <a:cubicBezTo>
                    <a:pt x="1108" y="1417"/>
                    <a:pt x="1430" y="1108"/>
                    <a:pt x="1430" y="715"/>
                  </a:cubicBezTo>
                  <a:cubicBezTo>
                    <a:pt x="1430" y="322"/>
                    <a:pt x="1108" y="0"/>
                    <a:pt x="715" y="0"/>
                  </a:cubicBezTo>
                  <a:close/>
                </a:path>
              </a:pathLst>
            </a:custGeom>
            <a:solidFill>
              <a:srgbClr val="C7C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3" name="Google Shape;11413;p67"/>
            <p:cNvSpPr/>
            <p:nvPr/>
          </p:nvSpPr>
          <p:spPr>
            <a:xfrm>
              <a:off x="-1220367" y="2395129"/>
              <a:ext cx="46558" cy="46558"/>
            </a:xfrm>
            <a:custGeom>
              <a:avLst/>
              <a:gdLst/>
              <a:ahLst/>
              <a:cxnLst/>
              <a:rect l="l" t="t" r="r" b="b"/>
              <a:pathLst>
                <a:path w="1144" h="1144" extrusionOk="0">
                  <a:moveTo>
                    <a:pt x="572" y="0"/>
                  </a:moveTo>
                  <a:cubicBezTo>
                    <a:pt x="263" y="0"/>
                    <a:pt x="1" y="262"/>
                    <a:pt x="1" y="572"/>
                  </a:cubicBezTo>
                  <a:cubicBezTo>
                    <a:pt x="1" y="881"/>
                    <a:pt x="263" y="1143"/>
                    <a:pt x="572" y="1143"/>
                  </a:cubicBezTo>
                  <a:cubicBezTo>
                    <a:pt x="894" y="1143"/>
                    <a:pt x="1144" y="881"/>
                    <a:pt x="1144" y="572"/>
                  </a:cubicBezTo>
                  <a:cubicBezTo>
                    <a:pt x="1144" y="262"/>
                    <a:pt x="894" y="0"/>
                    <a:pt x="572" y="0"/>
                  </a:cubicBezTo>
                  <a:close/>
                </a:path>
              </a:pathLst>
            </a:custGeom>
            <a:solidFill>
              <a:srgbClr val="D7DB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14" name="Google Shape;11414;p67"/>
          <p:cNvGrpSpPr/>
          <p:nvPr/>
        </p:nvGrpSpPr>
        <p:grpSpPr>
          <a:xfrm>
            <a:off x="-365696" y="4417229"/>
            <a:ext cx="1085687" cy="832548"/>
            <a:chOff x="-1894096" y="2727704"/>
            <a:chExt cx="1085687" cy="832548"/>
          </a:xfrm>
        </p:grpSpPr>
        <p:sp>
          <p:nvSpPr>
            <p:cNvPr id="11415" name="Google Shape;11415;p67"/>
            <p:cNvSpPr/>
            <p:nvPr/>
          </p:nvSpPr>
          <p:spPr>
            <a:xfrm>
              <a:off x="-1877125" y="2744674"/>
              <a:ext cx="1068716" cy="815578"/>
            </a:xfrm>
            <a:custGeom>
              <a:avLst/>
              <a:gdLst/>
              <a:ahLst/>
              <a:cxnLst/>
              <a:rect l="l" t="t" r="r" b="b"/>
              <a:pathLst>
                <a:path w="26260" h="20040" extrusionOk="0">
                  <a:moveTo>
                    <a:pt x="17984" y="9187"/>
                  </a:moveTo>
                  <a:cubicBezTo>
                    <a:pt x="19449" y="9187"/>
                    <a:pt x="20639" y="9985"/>
                    <a:pt x="20639" y="10985"/>
                  </a:cubicBezTo>
                  <a:cubicBezTo>
                    <a:pt x="20639" y="11973"/>
                    <a:pt x="19449" y="12771"/>
                    <a:pt x="17996" y="12771"/>
                  </a:cubicBezTo>
                  <a:lnTo>
                    <a:pt x="17984" y="12771"/>
                  </a:lnTo>
                  <a:cubicBezTo>
                    <a:pt x="16520" y="12771"/>
                    <a:pt x="15341" y="11973"/>
                    <a:pt x="15341" y="10985"/>
                  </a:cubicBezTo>
                  <a:cubicBezTo>
                    <a:pt x="15341" y="9985"/>
                    <a:pt x="16532" y="9187"/>
                    <a:pt x="17984" y="9187"/>
                  </a:cubicBezTo>
                  <a:close/>
                  <a:moveTo>
                    <a:pt x="16876" y="0"/>
                  </a:moveTo>
                  <a:cubicBezTo>
                    <a:pt x="11460" y="0"/>
                    <a:pt x="0" y="2963"/>
                    <a:pt x="875" y="11128"/>
                  </a:cubicBezTo>
                  <a:cubicBezTo>
                    <a:pt x="1578" y="17692"/>
                    <a:pt x="9285" y="20039"/>
                    <a:pt x="15027" y="20039"/>
                  </a:cubicBezTo>
                  <a:cubicBezTo>
                    <a:pt x="17159" y="20039"/>
                    <a:pt x="19020" y="19716"/>
                    <a:pt x="20151" y="19165"/>
                  </a:cubicBezTo>
                  <a:cubicBezTo>
                    <a:pt x="24330" y="17129"/>
                    <a:pt x="23580" y="14343"/>
                    <a:pt x="21973" y="13807"/>
                  </a:cubicBezTo>
                  <a:cubicBezTo>
                    <a:pt x="20378" y="13271"/>
                    <a:pt x="20735" y="12307"/>
                    <a:pt x="21116" y="11985"/>
                  </a:cubicBezTo>
                  <a:cubicBezTo>
                    <a:pt x="22342" y="10961"/>
                    <a:pt x="25188" y="10807"/>
                    <a:pt x="25723" y="7366"/>
                  </a:cubicBezTo>
                  <a:cubicBezTo>
                    <a:pt x="26259" y="3937"/>
                    <a:pt x="22723" y="734"/>
                    <a:pt x="18330" y="91"/>
                  </a:cubicBezTo>
                  <a:cubicBezTo>
                    <a:pt x="17922" y="31"/>
                    <a:pt x="17430" y="0"/>
                    <a:pt x="16876" y="0"/>
                  </a:cubicBezTo>
                  <a:close/>
                </a:path>
              </a:pathLst>
            </a:custGeom>
            <a:solidFill>
              <a:srgbClr val="8A8A8A">
                <a:alpha val="40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6" name="Google Shape;11416;p67"/>
            <p:cNvSpPr/>
            <p:nvPr/>
          </p:nvSpPr>
          <p:spPr>
            <a:xfrm>
              <a:off x="-1894096" y="2727704"/>
              <a:ext cx="1068716" cy="572492"/>
            </a:xfrm>
            <a:custGeom>
              <a:avLst/>
              <a:gdLst/>
              <a:ahLst/>
              <a:cxnLst/>
              <a:rect l="l" t="t" r="r" b="b"/>
              <a:pathLst>
                <a:path w="26260" h="14067" extrusionOk="0">
                  <a:moveTo>
                    <a:pt x="16876" y="1"/>
                  </a:moveTo>
                  <a:cubicBezTo>
                    <a:pt x="11461" y="1"/>
                    <a:pt x="1" y="2963"/>
                    <a:pt x="875" y="11128"/>
                  </a:cubicBezTo>
                  <a:cubicBezTo>
                    <a:pt x="971" y="12129"/>
                    <a:pt x="1268" y="13105"/>
                    <a:pt x="1733" y="14010"/>
                  </a:cubicBezTo>
                  <a:cubicBezTo>
                    <a:pt x="2492" y="14048"/>
                    <a:pt x="3252" y="14067"/>
                    <a:pt x="4010" y="14067"/>
                  </a:cubicBezTo>
                  <a:cubicBezTo>
                    <a:pt x="8219" y="14067"/>
                    <a:pt x="12399" y="13489"/>
                    <a:pt x="16484" y="12450"/>
                  </a:cubicBezTo>
                  <a:cubicBezTo>
                    <a:pt x="15794" y="12129"/>
                    <a:pt x="15341" y="11593"/>
                    <a:pt x="15341" y="10974"/>
                  </a:cubicBezTo>
                  <a:cubicBezTo>
                    <a:pt x="15341" y="9985"/>
                    <a:pt x="16532" y="9188"/>
                    <a:pt x="17985" y="9188"/>
                  </a:cubicBezTo>
                  <a:cubicBezTo>
                    <a:pt x="19449" y="9188"/>
                    <a:pt x="20640" y="9985"/>
                    <a:pt x="20640" y="10974"/>
                  </a:cubicBezTo>
                  <a:cubicBezTo>
                    <a:pt x="20640" y="11069"/>
                    <a:pt x="20628" y="11152"/>
                    <a:pt x="20604" y="11236"/>
                  </a:cubicBezTo>
                  <a:cubicBezTo>
                    <a:pt x="21985" y="10771"/>
                    <a:pt x="23354" y="10259"/>
                    <a:pt x="24712" y="9700"/>
                  </a:cubicBezTo>
                  <a:cubicBezTo>
                    <a:pt x="25188" y="9152"/>
                    <a:pt x="25557" y="8414"/>
                    <a:pt x="25724" y="7378"/>
                  </a:cubicBezTo>
                  <a:cubicBezTo>
                    <a:pt x="26260" y="3949"/>
                    <a:pt x="22723" y="734"/>
                    <a:pt x="18330" y="91"/>
                  </a:cubicBezTo>
                  <a:cubicBezTo>
                    <a:pt x="17922" y="32"/>
                    <a:pt x="17431" y="1"/>
                    <a:pt x="1687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7" name="Google Shape;11417;p67"/>
            <p:cNvSpPr/>
            <p:nvPr/>
          </p:nvSpPr>
          <p:spPr>
            <a:xfrm>
              <a:off x="-1823609" y="3122422"/>
              <a:ext cx="935229" cy="420649"/>
            </a:xfrm>
            <a:custGeom>
              <a:avLst/>
              <a:gdLst/>
              <a:ahLst/>
              <a:cxnLst/>
              <a:rect l="l" t="t" r="r" b="b"/>
              <a:pathLst>
                <a:path w="22980" h="10336" extrusionOk="0">
                  <a:moveTo>
                    <a:pt x="22980" y="1"/>
                  </a:moveTo>
                  <a:cubicBezTo>
                    <a:pt x="21622" y="560"/>
                    <a:pt x="20265" y="1072"/>
                    <a:pt x="18872" y="1537"/>
                  </a:cubicBezTo>
                  <a:cubicBezTo>
                    <a:pt x="18693" y="2406"/>
                    <a:pt x="17586" y="3072"/>
                    <a:pt x="16253" y="3072"/>
                  </a:cubicBezTo>
                  <a:cubicBezTo>
                    <a:pt x="16229" y="3073"/>
                    <a:pt x="16206" y="3073"/>
                    <a:pt x="16182" y="3073"/>
                  </a:cubicBezTo>
                  <a:cubicBezTo>
                    <a:pt x="15693" y="3073"/>
                    <a:pt x="15196" y="2955"/>
                    <a:pt x="14752" y="2751"/>
                  </a:cubicBezTo>
                  <a:cubicBezTo>
                    <a:pt x="10667" y="3790"/>
                    <a:pt x="6487" y="4368"/>
                    <a:pt x="2278" y="4368"/>
                  </a:cubicBezTo>
                  <a:cubicBezTo>
                    <a:pt x="1520" y="4368"/>
                    <a:pt x="760" y="4349"/>
                    <a:pt x="1" y="4311"/>
                  </a:cubicBezTo>
                  <a:lnTo>
                    <a:pt x="1" y="4311"/>
                  </a:lnTo>
                  <a:cubicBezTo>
                    <a:pt x="2312" y="8693"/>
                    <a:pt x="8502" y="10335"/>
                    <a:pt x="13308" y="10335"/>
                  </a:cubicBezTo>
                  <a:cubicBezTo>
                    <a:pt x="15435" y="10335"/>
                    <a:pt x="17291" y="10014"/>
                    <a:pt x="18420" y="9466"/>
                  </a:cubicBezTo>
                  <a:cubicBezTo>
                    <a:pt x="22599" y="7430"/>
                    <a:pt x="21837" y="4644"/>
                    <a:pt x="20241" y="4108"/>
                  </a:cubicBezTo>
                  <a:cubicBezTo>
                    <a:pt x="18634" y="3573"/>
                    <a:pt x="18991" y="2608"/>
                    <a:pt x="19384" y="2287"/>
                  </a:cubicBezTo>
                  <a:cubicBezTo>
                    <a:pt x="20241" y="1572"/>
                    <a:pt x="21884" y="1275"/>
                    <a:pt x="2298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8" name="Google Shape;11418;p67"/>
            <p:cNvSpPr/>
            <p:nvPr/>
          </p:nvSpPr>
          <p:spPr>
            <a:xfrm>
              <a:off x="-1810994" y="3051691"/>
              <a:ext cx="155098" cy="143947"/>
            </a:xfrm>
            <a:custGeom>
              <a:avLst/>
              <a:gdLst/>
              <a:ahLst/>
              <a:cxnLst/>
              <a:rect l="l" t="t" r="r" b="b"/>
              <a:pathLst>
                <a:path w="3811" h="3537" extrusionOk="0">
                  <a:moveTo>
                    <a:pt x="1905" y="0"/>
                  </a:moveTo>
                  <a:cubicBezTo>
                    <a:pt x="857" y="0"/>
                    <a:pt x="0" y="798"/>
                    <a:pt x="0" y="1774"/>
                  </a:cubicBezTo>
                  <a:cubicBezTo>
                    <a:pt x="0" y="2751"/>
                    <a:pt x="857" y="3536"/>
                    <a:pt x="1905" y="3536"/>
                  </a:cubicBezTo>
                  <a:cubicBezTo>
                    <a:pt x="2953" y="3536"/>
                    <a:pt x="3810" y="2751"/>
                    <a:pt x="3810" y="1774"/>
                  </a:cubicBezTo>
                  <a:cubicBezTo>
                    <a:pt x="3810" y="798"/>
                    <a:pt x="2953" y="0"/>
                    <a:pt x="190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9" name="Google Shape;11419;p67"/>
            <p:cNvSpPr/>
            <p:nvPr/>
          </p:nvSpPr>
          <p:spPr>
            <a:xfrm>
              <a:off x="-1708764" y="2888374"/>
              <a:ext cx="155098" cy="143988"/>
            </a:xfrm>
            <a:custGeom>
              <a:avLst/>
              <a:gdLst/>
              <a:ahLst/>
              <a:cxnLst/>
              <a:rect l="l" t="t" r="r" b="b"/>
              <a:pathLst>
                <a:path w="3811" h="3538" extrusionOk="0">
                  <a:moveTo>
                    <a:pt x="1905" y="1"/>
                  </a:moveTo>
                  <a:cubicBezTo>
                    <a:pt x="858" y="1"/>
                    <a:pt x="0" y="799"/>
                    <a:pt x="0" y="1775"/>
                  </a:cubicBezTo>
                  <a:cubicBezTo>
                    <a:pt x="0" y="2751"/>
                    <a:pt x="858" y="3537"/>
                    <a:pt x="1905" y="3537"/>
                  </a:cubicBezTo>
                  <a:cubicBezTo>
                    <a:pt x="2953" y="3537"/>
                    <a:pt x="3810" y="2751"/>
                    <a:pt x="3810" y="1775"/>
                  </a:cubicBezTo>
                  <a:cubicBezTo>
                    <a:pt x="3810" y="799"/>
                    <a:pt x="2953" y="1"/>
                    <a:pt x="190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0" name="Google Shape;11420;p67"/>
            <p:cNvSpPr/>
            <p:nvPr/>
          </p:nvSpPr>
          <p:spPr>
            <a:xfrm>
              <a:off x="-1522700" y="2807469"/>
              <a:ext cx="154610" cy="143947"/>
            </a:xfrm>
            <a:custGeom>
              <a:avLst/>
              <a:gdLst/>
              <a:ahLst/>
              <a:cxnLst/>
              <a:rect l="l" t="t" r="r" b="b"/>
              <a:pathLst>
                <a:path w="3799" h="3537" extrusionOk="0">
                  <a:moveTo>
                    <a:pt x="1894" y="1"/>
                  </a:moveTo>
                  <a:cubicBezTo>
                    <a:pt x="846" y="1"/>
                    <a:pt x="0" y="798"/>
                    <a:pt x="0" y="1775"/>
                  </a:cubicBezTo>
                  <a:cubicBezTo>
                    <a:pt x="0" y="2751"/>
                    <a:pt x="846" y="3537"/>
                    <a:pt x="1894" y="3537"/>
                  </a:cubicBezTo>
                  <a:cubicBezTo>
                    <a:pt x="2953" y="3537"/>
                    <a:pt x="3799" y="2751"/>
                    <a:pt x="3799" y="1775"/>
                  </a:cubicBezTo>
                  <a:cubicBezTo>
                    <a:pt x="3799" y="798"/>
                    <a:pt x="2953" y="1"/>
                    <a:pt x="189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1" name="Google Shape;11421;p67"/>
            <p:cNvSpPr/>
            <p:nvPr/>
          </p:nvSpPr>
          <p:spPr>
            <a:xfrm>
              <a:off x="-1309492" y="2771127"/>
              <a:ext cx="154610" cy="143947"/>
            </a:xfrm>
            <a:custGeom>
              <a:avLst/>
              <a:gdLst/>
              <a:ahLst/>
              <a:cxnLst/>
              <a:rect l="l" t="t" r="r" b="b"/>
              <a:pathLst>
                <a:path w="3799" h="3537" extrusionOk="0">
                  <a:moveTo>
                    <a:pt x="1893" y="1"/>
                  </a:moveTo>
                  <a:cubicBezTo>
                    <a:pt x="846" y="1"/>
                    <a:pt x="0" y="786"/>
                    <a:pt x="0" y="1763"/>
                  </a:cubicBezTo>
                  <a:cubicBezTo>
                    <a:pt x="0" y="2739"/>
                    <a:pt x="846" y="3537"/>
                    <a:pt x="1893" y="3537"/>
                  </a:cubicBezTo>
                  <a:cubicBezTo>
                    <a:pt x="2941" y="3537"/>
                    <a:pt x="3798" y="2739"/>
                    <a:pt x="3798" y="1763"/>
                  </a:cubicBezTo>
                  <a:cubicBezTo>
                    <a:pt x="3798" y="786"/>
                    <a:pt x="2941" y="1"/>
                    <a:pt x="189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2" name="Google Shape;11422;p67"/>
            <p:cNvSpPr/>
            <p:nvPr/>
          </p:nvSpPr>
          <p:spPr>
            <a:xfrm>
              <a:off x="-1104545" y="2842835"/>
              <a:ext cx="154610" cy="143947"/>
            </a:xfrm>
            <a:custGeom>
              <a:avLst/>
              <a:gdLst/>
              <a:ahLst/>
              <a:cxnLst/>
              <a:rect l="l" t="t" r="r" b="b"/>
              <a:pathLst>
                <a:path w="3799" h="3537" extrusionOk="0">
                  <a:moveTo>
                    <a:pt x="1906" y="1"/>
                  </a:moveTo>
                  <a:cubicBezTo>
                    <a:pt x="858" y="1"/>
                    <a:pt x="1" y="787"/>
                    <a:pt x="1" y="1775"/>
                  </a:cubicBezTo>
                  <a:cubicBezTo>
                    <a:pt x="1" y="2751"/>
                    <a:pt x="858" y="3537"/>
                    <a:pt x="1906" y="3537"/>
                  </a:cubicBezTo>
                  <a:cubicBezTo>
                    <a:pt x="2953" y="3537"/>
                    <a:pt x="3799" y="2751"/>
                    <a:pt x="3799" y="1775"/>
                  </a:cubicBezTo>
                  <a:cubicBezTo>
                    <a:pt x="3799" y="787"/>
                    <a:pt x="2953" y="1"/>
                    <a:pt x="190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3" name="Google Shape;11423;p67"/>
            <p:cNvSpPr/>
            <p:nvPr/>
          </p:nvSpPr>
          <p:spPr>
            <a:xfrm>
              <a:off x="-1595384" y="3380195"/>
              <a:ext cx="126040" cy="63040"/>
            </a:xfrm>
            <a:custGeom>
              <a:avLst/>
              <a:gdLst/>
              <a:ahLst/>
              <a:cxnLst/>
              <a:rect l="l" t="t" r="r" b="b"/>
              <a:pathLst>
                <a:path w="3097" h="1549" extrusionOk="0">
                  <a:moveTo>
                    <a:pt x="1548" y="1"/>
                  </a:moveTo>
                  <a:cubicBezTo>
                    <a:pt x="703" y="1"/>
                    <a:pt x="0" y="334"/>
                    <a:pt x="0" y="763"/>
                  </a:cubicBezTo>
                  <a:cubicBezTo>
                    <a:pt x="0" y="1191"/>
                    <a:pt x="679" y="1537"/>
                    <a:pt x="1536" y="1549"/>
                  </a:cubicBezTo>
                  <a:cubicBezTo>
                    <a:pt x="1551" y="1549"/>
                    <a:pt x="1565" y="1549"/>
                    <a:pt x="1579" y="1549"/>
                  </a:cubicBezTo>
                  <a:cubicBezTo>
                    <a:pt x="2417" y="1549"/>
                    <a:pt x="3084" y="1208"/>
                    <a:pt x="3084" y="787"/>
                  </a:cubicBezTo>
                  <a:cubicBezTo>
                    <a:pt x="3096" y="370"/>
                    <a:pt x="2406" y="13"/>
                    <a:pt x="154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4" name="Google Shape;11424;p67"/>
            <p:cNvSpPr/>
            <p:nvPr/>
          </p:nvSpPr>
          <p:spPr>
            <a:xfrm>
              <a:off x="-1253779" y="3383614"/>
              <a:ext cx="125999" cy="63040"/>
            </a:xfrm>
            <a:custGeom>
              <a:avLst/>
              <a:gdLst/>
              <a:ahLst/>
              <a:cxnLst/>
              <a:rect l="l" t="t" r="r" b="b"/>
              <a:pathLst>
                <a:path w="3096" h="1549" extrusionOk="0">
                  <a:moveTo>
                    <a:pt x="1560" y="0"/>
                  </a:moveTo>
                  <a:cubicBezTo>
                    <a:pt x="703" y="0"/>
                    <a:pt x="12" y="333"/>
                    <a:pt x="12" y="762"/>
                  </a:cubicBezTo>
                  <a:cubicBezTo>
                    <a:pt x="0" y="1191"/>
                    <a:pt x="691" y="1548"/>
                    <a:pt x="1548" y="1548"/>
                  </a:cubicBezTo>
                  <a:cubicBezTo>
                    <a:pt x="1563" y="1548"/>
                    <a:pt x="1577" y="1548"/>
                    <a:pt x="1592" y="1548"/>
                  </a:cubicBezTo>
                  <a:cubicBezTo>
                    <a:pt x="2418" y="1548"/>
                    <a:pt x="3096" y="1219"/>
                    <a:pt x="3096" y="798"/>
                  </a:cubicBezTo>
                  <a:cubicBezTo>
                    <a:pt x="3096" y="369"/>
                    <a:pt x="2417" y="12"/>
                    <a:pt x="156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5" name="Google Shape;11425;p67"/>
            <p:cNvSpPr/>
            <p:nvPr/>
          </p:nvSpPr>
          <p:spPr>
            <a:xfrm>
              <a:off x="-1430157" y="3346213"/>
              <a:ext cx="138127" cy="47290"/>
            </a:xfrm>
            <a:custGeom>
              <a:avLst/>
              <a:gdLst/>
              <a:ahLst/>
              <a:cxnLst/>
              <a:rect l="l" t="t" r="r" b="b"/>
              <a:pathLst>
                <a:path w="3394" h="1162" extrusionOk="0">
                  <a:moveTo>
                    <a:pt x="1523" y="1"/>
                  </a:moveTo>
                  <a:cubicBezTo>
                    <a:pt x="1008" y="1"/>
                    <a:pt x="494" y="51"/>
                    <a:pt x="1" y="169"/>
                  </a:cubicBezTo>
                  <a:cubicBezTo>
                    <a:pt x="370" y="831"/>
                    <a:pt x="1030" y="1162"/>
                    <a:pt x="1693" y="1162"/>
                  </a:cubicBezTo>
                  <a:cubicBezTo>
                    <a:pt x="2352" y="1162"/>
                    <a:pt x="3014" y="834"/>
                    <a:pt x="3394" y="181"/>
                  </a:cubicBezTo>
                  <a:cubicBezTo>
                    <a:pt x="2834" y="62"/>
                    <a:pt x="2263" y="2"/>
                    <a:pt x="1691" y="2"/>
                  </a:cubicBezTo>
                  <a:cubicBezTo>
                    <a:pt x="1635" y="1"/>
                    <a:pt x="1579" y="1"/>
                    <a:pt x="1523" y="1"/>
                  </a:cubicBezTo>
                  <a:close/>
                </a:path>
              </a:pathLst>
            </a:custGeom>
            <a:solidFill>
              <a:srgbClr val="E8A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6" name="Google Shape;11426;p67"/>
            <p:cNvSpPr/>
            <p:nvPr/>
          </p:nvSpPr>
          <p:spPr>
            <a:xfrm>
              <a:off x="-1440819" y="3313330"/>
              <a:ext cx="159453" cy="40250"/>
            </a:xfrm>
            <a:custGeom>
              <a:avLst/>
              <a:gdLst/>
              <a:ahLst/>
              <a:cxnLst/>
              <a:rect l="l" t="t" r="r" b="b"/>
              <a:pathLst>
                <a:path w="3918" h="989" extrusionOk="0">
                  <a:moveTo>
                    <a:pt x="12" y="1"/>
                  </a:moveTo>
                  <a:lnTo>
                    <a:pt x="12" y="1"/>
                  </a:lnTo>
                  <a:cubicBezTo>
                    <a:pt x="1" y="346"/>
                    <a:pt x="96" y="679"/>
                    <a:pt x="263" y="977"/>
                  </a:cubicBezTo>
                  <a:cubicBezTo>
                    <a:pt x="767" y="859"/>
                    <a:pt x="1272" y="809"/>
                    <a:pt x="1785" y="809"/>
                  </a:cubicBezTo>
                  <a:cubicBezTo>
                    <a:pt x="1841" y="809"/>
                    <a:pt x="1897" y="809"/>
                    <a:pt x="1953" y="810"/>
                  </a:cubicBezTo>
                  <a:cubicBezTo>
                    <a:pt x="2525" y="810"/>
                    <a:pt x="3096" y="870"/>
                    <a:pt x="3656" y="989"/>
                  </a:cubicBezTo>
                  <a:cubicBezTo>
                    <a:pt x="3822" y="703"/>
                    <a:pt x="3918" y="370"/>
                    <a:pt x="3918" y="36"/>
                  </a:cubicBezTo>
                  <a:lnTo>
                    <a:pt x="1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7" name="Google Shape;11427;p67"/>
            <p:cNvSpPr/>
            <p:nvPr/>
          </p:nvSpPr>
          <p:spPr>
            <a:xfrm>
              <a:off x="-1538206" y="3265349"/>
              <a:ext cx="69308" cy="68860"/>
            </a:xfrm>
            <a:custGeom>
              <a:avLst/>
              <a:gdLst/>
              <a:ahLst/>
              <a:cxnLst/>
              <a:rect l="l" t="t" r="r" b="b"/>
              <a:pathLst>
                <a:path w="1703" h="1692" extrusionOk="0">
                  <a:moveTo>
                    <a:pt x="836" y="1"/>
                  </a:moveTo>
                  <a:cubicBezTo>
                    <a:pt x="382" y="1"/>
                    <a:pt x="12" y="377"/>
                    <a:pt x="12" y="834"/>
                  </a:cubicBezTo>
                  <a:cubicBezTo>
                    <a:pt x="0" y="1299"/>
                    <a:pt x="381" y="1692"/>
                    <a:pt x="846" y="1692"/>
                  </a:cubicBezTo>
                  <a:cubicBezTo>
                    <a:pt x="1310" y="1692"/>
                    <a:pt x="1691" y="1323"/>
                    <a:pt x="1703" y="846"/>
                  </a:cubicBezTo>
                  <a:cubicBezTo>
                    <a:pt x="1703" y="382"/>
                    <a:pt x="1334" y="1"/>
                    <a:pt x="858" y="1"/>
                  </a:cubicBezTo>
                  <a:cubicBezTo>
                    <a:pt x="851" y="1"/>
                    <a:pt x="844" y="1"/>
                    <a:pt x="8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8" name="Google Shape;11428;p67"/>
            <p:cNvSpPr/>
            <p:nvPr/>
          </p:nvSpPr>
          <p:spPr>
            <a:xfrm>
              <a:off x="-1252314" y="3268767"/>
              <a:ext cx="69308" cy="68819"/>
            </a:xfrm>
            <a:custGeom>
              <a:avLst/>
              <a:gdLst/>
              <a:ahLst/>
              <a:cxnLst/>
              <a:rect l="l" t="t" r="r" b="b"/>
              <a:pathLst>
                <a:path w="1703" h="1691" extrusionOk="0">
                  <a:moveTo>
                    <a:pt x="836" y="0"/>
                  </a:moveTo>
                  <a:cubicBezTo>
                    <a:pt x="381" y="0"/>
                    <a:pt x="0" y="376"/>
                    <a:pt x="0" y="834"/>
                  </a:cubicBezTo>
                  <a:cubicBezTo>
                    <a:pt x="0" y="1298"/>
                    <a:pt x="369" y="1691"/>
                    <a:pt x="845" y="1691"/>
                  </a:cubicBezTo>
                  <a:cubicBezTo>
                    <a:pt x="1310" y="1691"/>
                    <a:pt x="1691" y="1322"/>
                    <a:pt x="1691" y="858"/>
                  </a:cubicBezTo>
                  <a:cubicBezTo>
                    <a:pt x="1703" y="381"/>
                    <a:pt x="1322" y="0"/>
                    <a:pt x="857" y="0"/>
                  </a:cubicBezTo>
                  <a:cubicBezTo>
                    <a:pt x="850" y="0"/>
                    <a:pt x="843" y="0"/>
                    <a:pt x="8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Shape 11432"/>
        <p:cNvGrpSpPr/>
        <p:nvPr/>
      </p:nvGrpSpPr>
      <p:grpSpPr>
        <a:xfrm>
          <a:off x="0" y="0"/>
          <a:ext cx="0" cy="0"/>
          <a:chOff x="0" y="0"/>
          <a:chExt cx="0" cy="0"/>
        </a:xfrm>
      </p:grpSpPr>
      <p:grpSp>
        <p:nvGrpSpPr>
          <p:cNvPr id="11433" name="Google Shape;11433;p68"/>
          <p:cNvGrpSpPr/>
          <p:nvPr/>
        </p:nvGrpSpPr>
        <p:grpSpPr>
          <a:xfrm>
            <a:off x="39032" y="57135"/>
            <a:ext cx="2339806" cy="2018053"/>
            <a:chOff x="-3057093" y="-307015"/>
            <a:chExt cx="2339806" cy="2018053"/>
          </a:xfrm>
        </p:grpSpPr>
        <p:sp>
          <p:nvSpPr>
            <p:cNvPr id="11434" name="Google Shape;11434;p68"/>
            <p:cNvSpPr/>
            <p:nvPr/>
          </p:nvSpPr>
          <p:spPr>
            <a:xfrm>
              <a:off x="-3056462" y="-275770"/>
              <a:ext cx="2339175" cy="1986807"/>
            </a:xfrm>
            <a:custGeom>
              <a:avLst/>
              <a:gdLst/>
              <a:ahLst/>
              <a:cxnLst/>
              <a:rect l="l" t="t" r="r" b="b"/>
              <a:pathLst>
                <a:path w="44471" h="37772" extrusionOk="0">
                  <a:moveTo>
                    <a:pt x="22687" y="0"/>
                  </a:moveTo>
                  <a:cubicBezTo>
                    <a:pt x="22678" y="0"/>
                    <a:pt x="22668" y="0"/>
                    <a:pt x="22658" y="0"/>
                  </a:cubicBezTo>
                  <a:cubicBezTo>
                    <a:pt x="19193" y="12"/>
                    <a:pt x="16098" y="2143"/>
                    <a:pt x="14848" y="5358"/>
                  </a:cubicBezTo>
                  <a:cubicBezTo>
                    <a:pt x="14562" y="5144"/>
                    <a:pt x="14264" y="4929"/>
                    <a:pt x="13955" y="4751"/>
                  </a:cubicBezTo>
                  <a:cubicBezTo>
                    <a:pt x="12592" y="3943"/>
                    <a:pt x="11114" y="3566"/>
                    <a:pt x="9664" y="3566"/>
                  </a:cubicBezTo>
                  <a:cubicBezTo>
                    <a:pt x="6134" y="3566"/>
                    <a:pt x="2768" y="5798"/>
                    <a:pt x="1620" y="9478"/>
                  </a:cubicBezTo>
                  <a:cubicBezTo>
                    <a:pt x="1" y="14669"/>
                    <a:pt x="3656" y="20015"/>
                    <a:pt x="9085" y="20384"/>
                  </a:cubicBezTo>
                  <a:cubicBezTo>
                    <a:pt x="9002" y="20443"/>
                    <a:pt x="8966" y="20550"/>
                    <a:pt x="9002" y="20646"/>
                  </a:cubicBezTo>
                  <a:cubicBezTo>
                    <a:pt x="8716" y="20979"/>
                    <a:pt x="8359" y="21539"/>
                    <a:pt x="8847" y="21812"/>
                  </a:cubicBezTo>
                  <a:cubicBezTo>
                    <a:pt x="9102" y="21935"/>
                    <a:pt x="9380" y="22006"/>
                    <a:pt x="9656" y="22006"/>
                  </a:cubicBezTo>
                  <a:cubicBezTo>
                    <a:pt x="9728" y="22006"/>
                    <a:pt x="9800" y="22001"/>
                    <a:pt x="9871" y="21991"/>
                  </a:cubicBezTo>
                  <a:lnTo>
                    <a:pt x="9871" y="21991"/>
                  </a:lnTo>
                  <a:cubicBezTo>
                    <a:pt x="10347" y="23051"/>
                    <a:pt x="10645" y="24741"/>
                    <a:pt x="9561" y="26944"/>
                  </a:cubicBezTo>
                  <a:cubicBezTo>
                    <a:pt x="7323" y="31468"/>
                    <a:pt x="8275" y="34874"/>
                    <a:pt x="9502" y="37612"/>
                  </a:cubicBezTo>
                  <a:cubicBezTo>
                    <a:pt x="9553" y="37714"/>
                    <a:pt x="9647" y="37772"/>
                    <a:pt x="9748" y="37772"/>
                  </a:cubicBezTo>
                  <a:cubicBezTo>
                    <a:pt x="9765" y="37772"/>
                    <a:pt x="9782" y="37770"/>
                    <a:pt x="9799" y="37767"/>
                  </a:cubicBezTo>
                  <a:cubicBezTo>
                    <a:pt x="9823" y="37755"/>
                    <a:pt x="9847" y="37755"/>
                    <a:pt x="9871" y="37743"/>
                  </a:cubicBezTo>
                  <a:cubicBezTo>
                    <a:pt x="10014" y="37695"/>
                    <a:pt x="10097" y="37541"/>
                    <a:pt x="10038" y="37398"/>
                  </a:cubicBezTo>
                  <a:cubicBezTo>
                    <a:pt x="8799" y="34635"/>
                    <a:pt x="7954" y="31468"/>
                    <a:pt x="10097" y="27135"/>
                  </a:cubicBezTo>
                  <a:cubicBezTo>
                    <a:pt x="11216" y="24849"/>
                    <a:pt x="10966" y="23075"/>
                    <a:pt x="10490" y="21920"/>
                  </a:cubicBezTo>
                  <a:cubicBezTo>
                    <a:pt x="10847" y="21860"/>
                    <a:pt x="11204" y="21812"/>
                    <a:pt x="11562" y="21801"/>
                  </a:cubicBezTo>
                  <a:cubicBezTo>
                    <a:pt x="13086" y="21753"/>
                    <a:pt x="12276" y="20824"/>
                    <a:pt x="11645" y="20157"/>
                  </a:cubicBezTo>
                  <a:cubicBezTo>
                    <a:pt x="14324" y="19515"/>
                    <a:pt x="16515" y="17598"/>
                    <a:pt x="17515" y="15026"/>
                  </a:cubicBezTo>
                  <a:cubicBezTo>
                    <a:pt x="18848" y="16062"/>
                    <a:pt x="20467" y="16681"/>
                    <a:pt x="22146" y="16788"/>
                  </a:cubicBezTo>
                  <a:lnTo>
                    <a:pt x="22134" y="16788"/>
                  </a:lnTo>
                  <a:cubicBezTo>
                    <a:pt x="22075" y="16859"/>
                    <a:pt x="22039" y="16955"/>
                    <a:pt x="22063" y="17050"/>
                  </a:cubicBezTo>
                  <a:cubicBezTo>
                    <a:pt x="21777" y="17383"/>
                    <a:pt x="21420" y="17943"/>
                    <a:pt x="21908" y="18217"/>
                  </a:cubicBezTo>
                  <a:cubicBezTo>
                    <a:pt x="22150" y="18343"/>
                    <a:pt x="22415" y="18405"/>
                    <a:pt x="22685" y="18405"/>
                  </a:cubicBezTo>
                  <a:cubicBezTo>
                    <a:pt x="22747" y="18405"/>
                    <a:pt x="22810" y="18402"/>
                    <a:pt x="22873" y="18395"/>
                  </a:cubicBezTo>
                  <a:lnTo>
                    <a:pt x="22873" y="18395"/>
                  </a:lnTo>
                  <a:cubicBezTo>
                    <a:pt x="23420" y="19574"/>
                    <a:pt x="23873" y="21551"/>
                    <a:pt x="22765" y="24146"/>
                  </a:cubicBezTo>
                  <a:cubicBezTo>
                    <a:pt x="20634" y="29182"/>
                    <a:pt x="21670" y="33004"/>
                    <a:pt x="22956" y="36088"/>
                  </a:cubicBezTo>
                  <a:cubicBezTo>
                    <a:pt x="23016" y="36176"/>
                    <a:pt x="23103" y="36215"/>
                    <a:pt x="23190" y="36215"/>
                  </a:cubicBezTo>
                  <a:cubicBezTo>
                    <a:pt x="23361" y="36215"/>
                    <a:pt x="23531" y="36067"/>
                    <a:pt x="23492" y="35862"/>
                  </a:cubicBezTo>
                  <a:cubicBezTo>
                    <a:pt x="22194" y="32742"/>
                    <a:pt x="21253" y="29194"/>
                    <a:pt x="23301" y="24372"/>
                  </a:cubicBezTo>
                  <a:cubicBezTo>
                    <a:pt x="24444" y="21693"/>
                    <a:pt x="24051" y="19622"/>
                    <a:pt x="23492" y="18336"/>
                  </a:cubicBezTo>
                  <a:cubicBezTo>
                    <a:pt x="23873" y="18264"/>
                    <a:pt x="24242" y="18217"/>
                    <a:pt x="24623" y="18193"/>
                  </a:cubicBezTo>
                  <a:cubicBezTo>
                    <a:pt x="26147" y="18145"/>
                    <a:pt x="25337" y="17217"/>
                    <a:pt x="24694" y="16562"/>
                  </a:cubicBezTo>
                  <a:cubicBezTo>
                    <a:pt x="25730" y="16300"/>
                    <a:pt x="26706" y="15859"/>
                    <a:pt x="27564" y="15240"/>
                  </a:cubicBezTo>
                  <a:cubicBezTo>
                    <a:pt x="28564" y="17788"/>
                    <a:pt x="30743" y="19681"/>
                    <a:pt x="33398" y="20324"/>
                  </a:cubicBezTo>
                  <a:cubicBezTo>
                    <a:pt x="33255" y="20408"/>
                    <a:pt x="32159" y="21134"/>
                    <a:pt x="32755" y="21646"/>
                  </a:cubicBezTo>
                  <a:cubicBezTo>
                    <a:pt x="33112" y="21943"/>
                    <a:pt x="33624" y="22027"/>
                    <a:pt x="34160" y="22051"/>
                  </a:cubicBezTo>
                  <a:cubicBezTo>
                    <a:pt x="33600" y="23182"/>
                    <a:pt x="33207" y="25015"/>
                    <a:pt x="34386" y="27385"/>
                  </a:cubicBezTo>
                  <a:cubicBezTo>
                    <a:pt x="36481" y="31576"/>
                    <a:pt x="35588" y="34683"/>
                    <a:pt x="34326" y="37410"/>
                  </a:cubicBezTo>
                  <a:cubicBezTo>
                    <a:pt x="34267" y="37552"/>
                    <a:pt x="34350" y="37707"/>
                    <a:pt x="34481" y="37743"/>
                  </a:cubicBezTo>
                  <a:cubicBezTo>
                    <a:pt x="34517" y="37755"/>
                    <a:pt x="34564" y="37767"/>
                    <a:pt x="34600" y="37767"/>
                  </a:cubicBezTo>
                  <a:cubicBezTo>
                    <a:pt x="34707" y="37767"/>
                    <a:pt x="34814" y="37707"/>
                    <a:pt x="34862" y="37600"/>
                  </a:cubicBezTo>
                  <a:cubicBezTo>
                    <a:pt x="36124" y="34897"/>
                    <a:pt x="37100" y="31552"/>
                    <a:pt x="34922" y="27170"/>
                  </a:cubicBezTo>
                  <a:cubicBezTo>
                    <a:pt x="33755" y="24837"/>
                    <a:pt x="34231" y="23086"/>
                    <a:pt x="34779" y="22074"/>
                  </a:cubicBezTo>
                  <a:lnTo>
                    <a:pt x="34779" y="22074"/>
                  </a:lnTo>
                  <a:cubicBezTo>
                    <a:pt x="34993" y="22086"/>
                    <a:pt x="35219" y="22098"/>
                    <a:pt x="35434" y="22134"/>
                  </a:cubicBezTo>
                  <a:cubicBezTo>
                    <a:pt x="35580" y="22157"/>
                    <a:pt x="35706" y="22168"/>
                    <a:pt x="35814" y="22168"/>
                  </a:cubicBezTo>
                  <a:cubicBezTo>
                    <a:pt x="36814" y="22168"/>
                    <a:pt x="36265" y="21237"/>
                    <a:pt x="35803" y="20538"/>
                  </a:cubicBezTo>
                  <a:cubicBezTo>
                    <a:pt x="39232" y="20372"/>
                    <a:pt x="42220" y="18145"/>
                    <a:pt x="43339" y="14907"/>
                  </a:cubicBezTo>
                  <a:cubicBezTo>
                    <a:pt x="44470" y="11668"/>
                    <a:pt x="43530" y="8073"/>
                    <a:pt x="40946" y="5810"/>
                  </a:cubicBezTo>
                  <a:lnTo>
                    <a:pt x="40946" y="5834"/>
                  </a:lnTo>
                  <a:cubicBezTo>
                    <a:pt x="39368" y="4443"/>
                    <a:pt x="37387" y="3738"/>
                    <a:pt x="35397" y="3738"/>
                  </a:cubicBezTo>
                  <a:cubicBezTo>
                    <a:pt x="33693" y="3738"/>
                    <a:pt x="31983" y="4255"/>
                    <a:pt x="30516" y="5299"/>
                  </a:cubicBezTo>
                  <a:cubicBezTo>
                    <a:pt x="29234" y="2093"/>
                    <a:pt x="26129" y="0"/>
                    <a:pt x="22687" y="0"/>
                  </a:cubicBezTo>
                  <a:close/>
                </a:path>
              </a:pathLst>
            </a:custGeom>
            <a:solidFill>
              <a:srgbClr val="8A8A8A">
                <a:alpha val="40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5" name="Google Shape;11435;p68"/>
            <p:cNvSpPr/>
            <p:nvPr/>
          </p:nvSpPr>
          <p:spPr>
            <a:xfrm>
              <a:off x="-1384261" y="782310"/>
              <a:ext cx="249271" cy="898461"/>
            </a:xfrm>
            <a:custGeom>
              <a:avLst/>
              <a:gdLst/>
              <a:ahLst/>
              <a:cxnLst/>
              <a:rect l="l" t="t" r="r" b="b"/>
              <a:pathLst>
                <a:path w="4739" h="17081" extrusionOk="0">
                  <a:moveTo>
                    <a:pt x="2915" y="1"/>
                  </a:moveTo>
                  <a:cubicBezTo>
                    <a:pt x="2837" y="1"/>
                    <a:pt x="2760" y="28"/>
                    <a:pt x="2703" y="78"/>
                  </a:cubicBezTo>
                  <a:cubicBezTo>
                    <a:pt x="2584" y="185"/>
                    <a:pt x="0" y="2650"/>
                    <a:pt x="2024" y="6698"/>
                  </a:cubicBezTo>
                  <a:cubicBezTo>
                    <a:pt x="4108" y="10889"/>
                    <a:pt x="3227" y="13997"/>
                    <a:pt x="1965" y="16735"/>
                  </a:cubicBezTo>
                  <a:cubicBezTo>
                    <a:pt x="1905" y="16866"/>
                    <a:pt x="1977" y="17021"/>
                    <a:pt x="2120" y="17068"/>
                  </a:cubicBezTo>
                  <a:cubicBezTo>
                    <a:pt x="2155" y="17080"/>
                    <a:pt x="2191" y="17080"/>
                    <a:pt x="2227" y="17080"/>
                  </a:cubicBezTo>
                  <a:cubicBezTo>
                    <a:pt x="2346" y="17080"/>
                    <a:pt x="2441" y="17021"/>
                    <a:pt x="2501" y="16926"/>
                  </a:cubicBezTo>
                  <a:cubicBezTo>
                    <a:pt x="3751" y="14223"/>
                    <a:pt x="4739" y="10877"/>
                    <a:pt x="2548" y="6496"/>
                  </a:cubicBezTo>
                  <a:cubicBezTo>
                    <a:pt x="691" y="2769"/>
                    <a:pt x="3024" y="519"/>
                    <a:pt x="3120" y="423"/>
                  </a:cubicBezTo>
                  <a:cubicBezTo>
                    <a:pt x="3239" y="328"/>
                    <a:pt x="3227" y="162"/>
                    <a:pt x="3108" y="66"/>
                  </a:cubicBezTo>
                  <a:cubicBezTo>
                    <a:pt x="3052" y="22"/>
                    <a:pt x="2983" y="1"/>
                    <a:pt x="291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6" name="Google Shape;11436;p68"/>
            <p:cNvSpPr/>
            <p:nvPr/>
          </p:nvSpPr>
          <p:spPr>
            <a:xfrm>
              <a:off x="-1397411" y="734548"/>
              <a:ext cx="265472" cy="127029"/>
            </a:xfrm>
            <a:custGeom>
              <a:avLst/>
              <a:gdLst/>
              <a:ahLst/>
              <a:cxnLst/>
              <a:rect l="l" t="t" r="r" b="b"/>
              <a:pathLst>
                <a:path w="5047" h="2415" extrusionOk="0">
                  <a:moveTo>
                    <a:pt x="2929" y="1"/>
                  </a:moveTo>
                  <a:cubicBezTo>
                    <a:pt x="2334" y="1"/>
                    <a:pt x="1310" y="534"/>
                    <a:pt x="1310" y="534"/>
                  </a:cubicBezTo>
                  <a:cubicBezTo>
                    <a:pt x="1310" y="534"/>
                    <a:pt x="0" y="1331"/>
                    <a:pt x="643" y="1879"/>
                  </a:cubicBezTo>
                  <a:cubicBezTo>
                    <a:pt x="1286" y="2415"/>
                    <a:pt x="2417" y="2213"/>
                    <a:pt x="3310" y="2355"/>
                  </a:cubicBezTo>
                  <a:cubicBezTo>
                    <a:pt x="3460" y="2380"/>
                    <a:pt x="3588" y="2391"/>
                    <a:pt x="3698" y="2391"/>
                  </a:cubicBezTo>
                  <a:cubicBezTo>
                    <a:pt x="5047" y="2391"/>
                    <a:pt x="3552" y="683"/>
                    <a:pt x="3310" y="177"/>
                  </a:cubicBezTo>
                  <a:cubicBezTo>
                    <a:pt x="3249" y="49"/>
                    <a:pt x="3109" y="1"/>
                    <a:pt x="292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7" name="Google Shape;11437;p68"/>
            <p:cNvSpPr/>
            <p:nvPr/>
          </p:nvSpPr>
          <p:spPr>
            <a:xfrm>
              <a:off x="-1613498" y="388"/>
              <a:ext cx="886836" cy="775324"/>
            </a:xfrm>
            <a:custGeom>
              <a:avLst/>
              <a:gdLst/>
              <a:ahLst/>
              <a:cxnLst/>
              <a:rect l="l" t="t" r="r" b="b"/>
              <a:pathLst>
                <a:path w="16860" h="14740" extrusionOk="0">
                  <a:moveTo>
                    <a:pt x="12931" y="1"/>
                  </a:moveTo>
                  <a:lnTo>
                    <a:pt x="12931" y="1"/>
                  </a:lnTo>
                  <a:cubicBezTo>
                    <a:pt x="14895" y="3585"/>
                    <a:pt x="14002" y="8061"/>
                    <a:pt x="10811" y="10609"/>
                  </a:cubicBezTo>
                  <a:cubicBezTo>
                    <a:pt x="9274" y="11847"/>
                    <a:pt x="7414" y="12461"/>
                    <a:pt x="5555" y="12461"/>
                  </a:cubicBezTo>
                  <a:cubicBezTo>
                    <a:pt x="3570" y="12461"/>
                    <a:pt x="1587" y="11761"/>
                    <a:pt x="1" y="10371"/>
                  </a:cubicBezTo>
                  <a:lnTo>
                    <a:pt x="1" y="10371"/>
                  </a:lnTo>
                  <a:cubicBezTo>
                    <a:pt x="1550" y="13199"/>
                    <a:pt x="4445" y="14740"/>
                    <a:pt x="7395" y="14740"/>
                  </a:cubicBezTo>
                  <a:cubicBezTo>
                    <a:pt x="9227" y="14740"/>
                    <a:pt x="11080" y="14145"/>
                    <a:pt x="12645" y="12895"/>
                  </a:cubicBezTo>
                  <a:cubicBezTo>
                    <a:pt x="16729" y="9621"/>
                    <a:pt x="16860" y="3454"/>
                    <a:pt x="1293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8" name="Google Shape;11438;p68"/>
            <p:cNvSpPr/>
            <p:nvPr/>
          </p:nvSpPr>
          <p:spPr>
            <a:xfrm>
              <a:off x="-1716808" y="-110075"/>
              <a:ext cx="845492" cy="766066"/>
            </a:xfrm>
            <a:custGeom>
              <a:avLst/>
              <a:gdLst/>
              <a:ahLst/>
              <a:cxnLst/>
              <a:rect l="l" t="t" r="r" b="b"/>
              <a:pathLst>
                <a:path w="16074" h="14564" extrusionOk="0">
                  <a:moveTo>
                    <a:pt x="9337" y="0"/>
                  </a:moveTo>
                  <a:cubicBezTo>
                    <a:pt x="7477" y="0"/>
                    <a:pt x="5613" y="614"/>
                    <a:pt x="4072" y="1851"/>
                  </a:cubicBezTo>
                  <a:cubicBezTo>
                    <a:pt x="893" y="4411"/>
                    <a:pt x="0" y="8887"/>
                    <a:pt x="1965" y="12471"/>
                  </a:cubicBezTo>
                  <a:cubicBezTo>
                    <a:pt x="3527" y="13844"/>
                    <a:pt x="5507" y="14563"/>
                    <a:pt x="7518" y="14563"/>
                  </a:cubicBezTo>
                  <a:cubicBezTo>
                    <a:pt x="8541" y="14563"/>
                    <a:pt x="9573" y="14377"/>
                    <a:pt x="10561" y="13995"/>
                  </a:cubicBezTo>
                  <a:cubicBezTo>
                    <a:pt x="13490" y="12852"/>
                    <a:pt x="15538" y="10185"/>
                    <a:pt x="15883" y="7066"/>
                  </a:cubicBezTo>
                  <a:cubicBezTo>
                    <a:pt x="16074" y="5351"/>
                    <a:pt x="15728" y="3613"/>
                    <a:pt x="14895" y="2101"/>
                  </a:cubicBezTo>
                  <a:cubicBezTo>
                    <a:pt x="13313" y="704"/>
                    <a:pt x="11327" y="0"/>
                    <a:pt x="933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9" name="Google Shape;11439;p68"/>
            <p:cNvSpPr/>
            <p:nvPr/>
          </p:nvSpPr>
          <p:spPr>
            <a:xfrm>
              <a:off x="-1432497" y="155089"/>
              <a:ext cx="132184" cy="66486"/>
            </a:xfrm>
            <a:custGeom>
              <a:avLst/>
              <a:gdLst/>
              <a:ahLst/>
              <a:cxnLst/>
              <a:rect l="l" t="t" r="r" b="b"/>
              <a:pathLst>
                <a:path w="2513" h="1264" extrusionOk="0">
                  <a:moveTo>
                    <a:pt x="1007" y="0"/>
                  </a:moveTo>
                  <a:cubicBezTo>
                    <a:pt x="492" y="0"/>
                    <a:pt x="87" y="178"/>
                    <a:pt x="48" y="453"/>
                  </a:cubicBezTo>
                  <a:cubicBezTo>
                    <a:pt x="1" y="787"/>
                    <a:pt x="501" y="1144"/>
                    <a:pt x="1167" y="1239"/>
                  </a:cubicBezTo>
                  <a:cubicBezTo>
                    <a:pt x="1284" y="1256"/>
                    <a:pt x="1397" y="1264"/>
                    <a:pt x="1506" y="1264"/>
                  </a:cubicBezTo>
                  <a:cubicBezTo>
                    <a:pt x="2021" y="1264"/>
                    <a:pt x="2426" y="1086"/>
                    <a:pt x="2465" y="810"/>
                  </a:cubicBezTo>
                  <a:cubicBezTo>
                    <a:pt x="2513" y="477"/>
                    <a:pt x="2013" y="120"/>
                    <a:pt x="1346" y="25"/>
                  </a:cubicBezTo>
                  <a:cubicBezTo>
                    <a:pt x="1230" y="8"/>
                    <a:pt x="1116" y="0"/>
                    <a:pt x="100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0" name="Google Shape;11440;p68"/>
            <p:cNvSpPr/>
            <p:nvPr/>
          </p:nvSpPr>
          <p:spPr>
            <a:xfrm>
              <a:off x="-1086800" y="205166"/>
              <a:ext cx="132815" cy="66749"/>
            </a:xfrm>
            <a:custGeom>
              <a:avLst/>
              <a:gdLst/>
              <a:ahLst/>
              <a:cxnLst/>
              <a:rect l="l" t="t" r="r" b="b"/>
              <a:pathLst>
                <a:path w="2525" h="1269" extrusionOk="0">
                  <a:moveTo>
                    <a:pt x="1015" y="1"/>
                  </a:moveTo>
                  <a:cubicBezTo>
                    <a:pt x="496" y="1"/>
                    <a:pt x="98" y="178"/>
                    <a:pt x="48" y="454"/>
                  </a:cubicBezTo>
                  <a:cubicBezTo>
                    <a:pt x="1" y="799"/>
                    <a:pt x="501" y="1144"/>
                    <a:pt x="1179" y="1239"/>
                  </a:cubicBezTo>
                  <a:cubicBezTo>
                    <a:pt x="1301" y="1259"/>
                    <a:pt x="1420" y="1268"/>
                    <a:pt x="1534" y="1268"/>
                  </a:cubicBezTo>
                  <a:cubicBezTo>
                    <a:pt x="2042" y="1268"/>
                    <a:pt x="2438" y="1083"/>
                    <a:pt x="2477" y="811"/>
                  </a:cubicBezTo>
                  <a:cubicBezTo>
                    <a:pt x="2525" y="477"/>
                    <a:pt x="2025" y="132"/>
                    <a:pt x="1358" y="25"/>
                  </a:cubicBezTo>
                  <a:cubicBezTo>
                    <a:pt x="1240" y="8"/>
                    <a:pt x="1125" y="1"/>
                    <a:pt x="10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1" name="Google Shape;11441;p68"/>
            <p:cNvSpPr/>
            <p:nvPr/>
          </p:nvSpPr>
          <p:spPr>
            <a:xfrm>
              <a:off x="-1245867" y="108747"/>
              <a:ext cx="130711" cy="82109"/>
            </a:xfrm>
            <a:custGeom>
              <a:avLst/>
              <a:gdLst/>
              <a:ahLst/>
              <a:cxnLst/>
              <a:rect l="l" t="t" r="r" b="b"/>
              <a:pathLst>
                <a:path w="2485" h="1561" extrusionOk="0">
                  <a:moveTo>
                    <a:pt x="190" y="1"/>
                  </a:moveTo>
                  <a:cubicBezTo>
                    <a:pt x="114" y="1"/>
                    <a:pt x="40" y="45"/>
                    <a:pt x="24" y="144"/>
                  </a:cubicBezTo>
                  <a:cubicBezTo>
                    <a:pt x="1" y="358"/>
                    <a:pt x="24" y="584"/>
                    <a:pt x="108" y="786"/>
                  </a:cubicBezTo>
                  <a:cubicBezTo>
                    <a:pt x="263" y="1191"/>
                    <a:pt x="632" y="1477"/>
                    <a:pt x="1072" y="1548"/>
                  </a:cubicBezTo>
                  <a:cubicBezTo>
                    <a:pt x="1130" y="1557"/>
                    <a:pt x="1188" y="1561"/>
                    <a:pt x="1246" y="1561"/>
                  </a:cubicBezTo>
                  <a:cubicBezTo>
                    <a:pt x="1845" y="1561"/>
                    <a:pt x="2378" y="1120"/>
                    <a:pt x="2465" y="501"/>
                  </a:cubicBezTo>
                  <a:cubicBezTo>
                    <a:pt x="2485" y="376"/>
                    <a:pt x="2392" y="305"/>
                    <a:pt x="2299" y="305"/>
                  </a:cubicBezTo>
                  <a:cubicBezTo>
                    <a:pt x="2224" y="305"/>
                    <a:pt x="2148" y="352"/>
                    <a:pt x="2132" y="453"/>
                  </a:cubicBezTo>
                  <a:cubicBezTo>
                    <a:pt x="2053" y="944"/>
                    <a:pt x="1647" y="1208"/>
                    <a:pt x="1240" y="1208"/>
                  </a:cubicBezTo>
                  <a:cubicBezTo>
                    <a:pt x="907" y="1208"/>
                    <a:pt x="573" y="1031"/>
                    <a:pt x="417" y="656"/>
                  </a:cubicBezTo>
                  <a:cubicBezTo>
                    <a:pt x="370" y="513"/>
                    <a:pt x="346" y="358"/>
                    <a:pt x="370" y="203"/>
                  </a:cubicBezTo>
                  <a:cubicBezTo>
                    <a:pt x="390" y="75"/>
                    <a:pt x="289" y="1"/>
                    <a:pt x="1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2" name="Google Shape;11442;p68"/>
            <p:cNvSpPr/>
            <p:nvPr/>
          </p:nvSpPr>
          <p:spPr>
            <a:xfrm>
              <a:off x="-1370690" y="71453"/>
              <a:ext cx="83529" cy="70905"/>
            </a:xfrm>
            <a:custGeom>
              <a:avLst/>
              <a:gdLst/>
              <a:ahLst/>
              <a:cxnLst/>
              <a:rect l="l" t="t" r="r" b="b"/>
              <a:pathLst>
                <a:path w="1588" h="1348" extrusionOk="0">
                  <a:moveTo>
                    <a:pt x="869" y="0"/>
                  </a:moveTo>
                  <a:cubicBezTo>
                    <a:pt x="331" y="0"/>
                    <a:pt x="1" y="630"/>
                    <a:pt x="338" y="1079"/>
                  </a:cubicBezTo>
                  <a:cubicBezTo>
                    <a:pt x="476" y="1263"/>
                    <a:pt x="672" y="1347"/>
                    <a:pt x="867" y="1347"/>
                  </a:cubicBezTo>
                  <a:cubicBezTo>
                    <a:pt x="1177" y="1347"/>
                    <a:pt x="1482" y="1134"/>
                    <a:pt x="1540" y="769"/>
                  </a:cubicBezTo>
                  <a:cubicBezTo>
                    <a:pt x="1588" y="412"/>
                    <a:pt x="1338" y="67"/>
                    <a:pt x="969" y="7"/>
                  </a:cubicBezTo>
                  <a:cubicBezTo>
                    <a:pt x="935" y="2"/>
                    <a:pt x="902" y="0"/>
                    <a:pt x="8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3" name="Google Shape;11443;p68"/>
            <p:cNvSpPr/>
            <p:nvPr/>
          </p:nvSpPr>
          <p:spPr>
            <a:xfrm>
              <a:off x="-1081803" y="113902"/>
              <a:ext cx="84002" cy="70431"/>
            </a:xfrm>
            <a:custGeom>
              <a:avLst/>
              <a:gdLst/>
              <a:ahLst/>
              <a:cxnLst/>
              <a:rect l="l" t="t" r="r" b="b"/>
              <a:pathLst>
                <a:path w="1597" h="1339" extrusionOk="0">
                  <a:moveTo>
                    <a:pt x="865" y="1"/>
                  </a:moveTo>
                  <a:cubicBezTo>
                    <a:pt x="333" y="1"/>
                    <a:pt x="0" y="624"/>
                    <a:pt x="334" y="1069"/>
                  </a:cubicBezTo>
                  <a:cubicBezTo>
                    <a:pt x="473" y="1254"/>
                    <a:pt x="673" y="1339"/>
                    <a:pt x="870" y="1339"/>
                  </a:cubicBezTo>
                  <a:cubicBezTo>
                    <a:pt x="1181" y="1339"/>
                    <a:pt x="1486" y="1129"/>
                    <a:pt x="1537" y="772"/>
                  </a:cubicBezTo>
                  <a:cubicBezTo>
                    <a:pt x="1596" y="403"/>
                    <a:pt x="1335" y="57"/>
                    <a:pt x="977" y="10"/>
                  </a:cubicBezTo>
                  <a:cubicBezTo>
                    <a:pt x="939" y="4"/>
                    <a:pt x="902" y="1"/>
                    <a:pt x="8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4" name="Google Shape;11444;p68"/>
            <p:cNvSpPr/>
            <p:nvPr/>
          </p:nvSpPr>
          <p:spPr>
            <a:xfrm>
              <a:off x="-2001171" y="575060"/>
              <a:ext cx="243696" cy="1026173"/>
            </a:xfrm>
            <a:custGeom>
              <a:avLst/>
              <a:gdLst/>
              <a:ahLst/>
              <a:cxnLst/>
              <a:rect l="l" t="t" r="r" b="b"/>
              <a:pathLst>
                <a:path w="4633" h="19509" extrusionOk="0">
                  <a:moveTo>
                    <a:pt x="1735" y="1"/>
                  </a:moveTo>
                  <a:cubicBezTo>
                    <a:pt x="1521" y="1"/>
                    <a:pt x="1347" y="241"/>
                    <a:pt x="1489" y="458"/>
                  </a:cubicBezTo>
                  <a:cubicBezTo>
                    <a:pt x="1513" y="482"/>
                    <a:pt x="3954" y="3090"/>
                    <a:pt x="2132" y="7388"/>
                  </a:cubicBezTo>
                  <a:cubicBezTo>
                    <a:pt x="1" y="12424"/>
                    <a:pt x="1025" y="16258"/>
                    <a:pt x="2310" y="19330"/>
                  </a:cubicBezTo>
                  <a:cubicBezTo>
                    <a:pt x="2358" y="19437"/>
                    <a:pt x="2465" y="19508"/>
                    <a:pt x="2584" y="19508"/>
                  </a:cubicBezTo>
                  <a:cubicBezTo>
                    <a:pt x="2620" y="19508"/>
                    <a:pt x="2656" y="19508"/>
                    <a:pt x="2691" y="19484"/>
                  </a:cubicBezTo>
                  <a:cubicBezTo>
                    <a:pt x="2834" y="19425"/>
                    <a:pt x="2906" y="19258"/>
                    <a:pt x="2846" y="19103"/>
                  </a:cubicBezTo>
                  <a:cubicBezTo>
                    <a:pt x="1548" y="15996"/>
                    <a:pt x="620" y="12448"/>
                    <a:pt x="2668" y="7614"/>
                  </a:cubicBezTo>
                  <a:cubicBezTo>
                    <a:pt x="4632" y="2970"/>
                    <a:pt x="2013" y="161"/>
                    <a:pt x="1906" y="53"/>
                  </a:cubicBezTo>
                  <a:cubicBezTo>
                    <a:pt x="1849" y="17"/>
                    <a:pt x="1791" y="1"/>
                    <a:pt x="173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5" name="Google Shape;11445;p68"/>
            <p:cNvSpPr/>
            <p:nvPr/>
          </p:nvSpPr>
          <p:spPr>
            <a:xfrm>
              <a:off x="-1972977" y="532347"/>
              <a:ext cx="286880" cy="129764"/>
            </a:xfrm>
            <a:custGeom>
              <a:avLst/>
              <a:gdLst/>
              <a:ahLst/>
              <a:cxnLst/>
              <a:rect l="l" t="t" r="r" b="b"/>
              <a:pathLst>
                <a:path w="5454" h="2467" extrusionOk="0">
                  <a:moveTo>
                    <a:pt x="2769" y="1"/>
                  </a:moveTo>
                  <a:cubicBezTo>
                    <a:pt x="2200" y="1"/>
                    <a:pt x="1132" y="854"/>
                    <a:pt x="1132" y="854"/>
                  </a:cubicBezTo>
                  <a:cubicBezTo>
                    <a:pt x="1132" y="854"/>
                    <a:pt x="0" y="1877"/>
                    <a:pt x="739" y="2282"/>
                  </a:cubicBezTo>
                  <a:cubicBezTo>
                    <a:pt x="978" y="2420"/>
                    <a:pt x="1256" y="2467"/>
                    <a:pt x="1553" y="2467"/>
                  </a:cubicBezTo>
                  <a:cubicBezTo>
                    <a:pt x="2156" y="2467"/>
                    <a:pt x="2839" y="2274"/>
                    <a:pt x="3453" y="2258"/>
                  </a:cubicBezTo>
                  <a:cubicBezTo>
                    <a:pt x="5453" y="2199"/>
                    <a:pt x="3394" y="604"/>
                    <a:pt x="3037" y="115"/>
                  </a:cubicBezTo>
                  <a:cubicBezTo>
                    <a:pt x="2975" y="34"/>
                    <a:pt x="2882" y="1"/>
                    <a:pt x="2769" y="1"/>
                  </a:cubicBezTo>
                  <a:close/>
                </a:path>
              </a:pathLst>
            </a:custGeom>
            <a:solidFill>
              <a:srgbClr val="DD7E6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6" name="Google Shape;11446;p68"/>
            <p:cNvSpPr/>
            <p:nvPr/>
          </p:nvSpPr>
          <p:spPr>
            <a:xfrm>
              <a:off x="-2234143" y="-245734"/>
              <a:ext cx="856170" cy="824084"/>
            </a:xfrm>
            <a:custGeom>
              <a:avLst/>
              <a:gdLst/>
              <a:ahLst/>
              <a:cxnLst/>
              <a:rect l="l" t="t" r="r" b="b"/>
              <a:pathLst>
                <a:path w="16277" h="15667" extrusionOk="0">
                  <a:moveTo>
                    <a:pt x="10728" y="1"/>
                  </a:moveTo>
                  <a:cubicBezTo>
                    <a:pt x="13336" y="3144"/>
                    <a:pt x="13300" y="7704"/>
                    <a:pt x="10657" y="10812"/>
                  </a:cubicBezTo>
                  <a:cubicBezTo>
                    <a:pt x="9012" y="12745"/>
                    <a:pt x="6649" y="13770"/>
                    <a:pt x="4252" y="13770"/>
                  </a:cubicBezTo>
                  <a:cubicBezTo>
                    <a:pt x="2796" y="13770"/>
                    <a:pt x="1328" y="13392"/>
                    <a:pt x="1" y="12609"/>
                  </a:cubicBezTo>
                  <a:lnTo>
                    <a:pt x="1" y="12609"/>
                  </a:lnTo>
                  <a:cubicBezTo>
                    <a:pt x="1676" y="14646"/>
                    <a:pt x="4076" y="15667"/>
                    <a:pt x="6479" y="15667"/>
                  </a:cubicBezTo>
                  <a:cubicBezTo>
                    <a:pt x="8839" y="15667"/>
                    <a:pt x="11202" y="14681"/>
                    <a:pt x="12883" y="12705"/>
                  </a:cubicBezTo>
                  <a:cubicBezTo>
                    <a:pt x="16276" y="8728"/>
                    <a:pt x="15241" y="2644"/>
                    <a:pt x="10728" y="1"/>
                  </a:cubicBezTo>
                  <a:close/>
                </a:path>
              </a:pathLst>
            </a:custGeom>
            <a:solidFill>
              <a:srgbClr val="DD7E6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7" name="Google Shape;11447;p68"/>
            <p:cNvSpPr/>
            <p:nvPr/>
          </p:nvSpPr>
          <p:spPr>
            <a:xfrm>
              <a:off x="-2371906" y="-307015"/>
              <a:ext cx="816036" cy="785844"/>
            </a:xfrm>
            <a:custGeom>
              <a:avLst/>
              <a:gdLst/>
              <a:ahLst/>
              <a:cxnLst/>
              <a:rect l="l" t="t" r="r" b="b"/>
              <a:pathLst>
                <a:path w="15514" h="14940" extrusionOk="0">
                  <a:moveTo>
                    <a:pt x="9086" y="1"/>
                  </a:moveTo>
                  <a:cubicBezTo>
                    <a:pt x="6689" y="1"/>
                    <a:pt x="4328" y="1022"/>
                    <a:pt x="2679" y="2952"/>
                  </a:cubicBezTo>
                  <a:cubicBezTo>
                    <a:pt x="36" y="6071"/>
                    <a:pt x="0" y="10631"/>
                    <a:pt x="2620" y="13774"/>
                  </a:cubicBezTo>
                  <a:cubicBezTo>
                    <a:pt x="3936" y="14552"/>
                    <a:pt x="5411" y="14939"/>
                    <a:pt x="6885" y="14939"/>
                  </a:cubicBezTo>
                  <a:cubicBezTo>
                    <a:pt x="8436" y="14939"/>
                    <a:pt x="9985" y="14510"/>
                    <a:pt x="11347" y="13655"/>
                  </a:cubicBezTo>
                  <a:cubicBezTo>
                    <a:pt x="14002" y="11989"/>
                    <a:pt x="15514" y="8976"/>
                    <a:pt x="15264" y="5845"/>
                  </a:cubicBezTo>
                  <a:cubicBezTo>
                    <a:pt x="15121" y="4130"/>
                    <a:pt x="14454" y="2487"/>
                    <a:pt x="13359" y="1166"/>
                  </a:cubicBezTo>
                  <a:cubicBezTo>
                    <a:pt x="12024" y="381"/>
                    <a:pt x="10548" y="1"/>
                    <a:pt x="908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8" name="Google Shape;11448;p68"/>
            <p:cNvSpPr/>
            <p:nvPr/>
          </p:nvSpPr>
          <p:spPr>
            <a:xfrm>
              <a:off x="-2127046" y="-10763"/>
              <a:ext cx="132184" cy="65592"/>
            </a:xfrm>
            <a:custGeom>
              <a:avLst/>
              <a:gdLst/>
              <a:ahLst/>
              <a:cxnLst/>
              <a:rect l="l" t="t" r="r" b="b"/>
              <a:pathLst>
                <a:path w="2513" h="1247" extrusionOk="0">
                  <a:moveTo>
                    <a:pt x="1418" y="1"/>
                  </a:moveTo>
                  <a:cubicBezTo>
                    <a:pt x="1348" y="1"/>
                    <a:pt x="1276" y="4"/>
                    <a:pt x="1203" y="10"/>
                  </a:cubicBezTo>
                  <a:cubicBezTo>
                    <a:pt x="524" y="70"/>
                    <a:pt x="0" y="403"/>
                    <a:pt x="24" y="737"/>
                  </a:cubicBezTo>
                  <a:cubicBezTo>
                    <a:pt x="56" y="1043"/>
                    <a:pt x="510" y="1247"/>
                    <a:pt x="1087" y="1247"/>
                  </a:cubicBezTo>
                  <a:cubicBezTo>
                    <a:pt x="1160" y="1247"/>
                    <a:pt x="1234" y="1243"/>
                    <a:pt x="1310" y="1237"/>
                  </a:cubicBezTo>
                  <a:cubicBezTo>
                    <a:pt x="1989" y="1177"/>
                    <a:pt x="2513" y="856"/>
                    <a:pt x="2477" y="511"/>
                  </a:cubicBezTo>
                  <a:cubicBezTo>
                    <a:pt x="2456" y="213"/>
                    <a:pt x="1999" y="1"/>
                    <a:pt x="14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9" name="Google Shape;11449;p68"/>
            <p:cNvSpPr/>
            <p:nvPr/>
          </p:nvSpPr>
          <p:spPr>
            <a:xfrm>
              <a:off x="-1776352" y="-42693"/>
              <a:ext cx="132868" cy="65750"/>
            </a:xfrm>
            <a:custGeom>
              <a:avLst/>
              <a:gdLst/>
              <a:ahLst/>
              <a:cxnLst/>
              <a:rect l="l" t="t" r="r" b="b"/>
              <a:pathLst>
                <a:path w="2526" h="1250" extrusionOk="0">
                  <a:moveTo>
                    <a:pt x="1418" y="1"/>
                  </a:moveTo>
                  <a:cubicBezTo>
                    <a:pt x="1348" y="1"/>
                    <a:pt x="1276" y="4"/>
                    <a:pt x="1204" y="10"/>
                  </a:cubicBezTo>
                  <a:cubicBezTo>
                    <a:pt x="525" y="82"/>
                    <a:pt x="1" y="403"/>
                    <a:pt x="37" y="737"/>
                  </a:cubicBezTo>
                  <a:cubicBezTo>
                    <a:pt x="58" y="1039"/>
                    <a:pt x="507" y="1250"/>
                    <a:pt x="1074" y="1250"/>
                  </a:cubicBezTo>
                  <a:cubicBezTo>
                    <a:pt x="1155" y="1250"/>
                    <a:pt x="1238" y="1246"/>
                    <a:pt x="1323" y="1237"/>
                  </a:cubicBezTo>
                  <a:cubicBezTo>
                    <a:pt x="1989" y="1177"/>
                    <a:pt x="2525" y="856"/>
                    <a:pt x="2489" y="522"/>
                  </a:cubicBezTo>
                  <a:cubicBezTo>
                    <a:pt x="2457" y="214"/>
                    <a:pt x="1999" y="1"/>
                    <a:pt x="14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0" name="Google Shape;11450;p68"/>
            <p:cNvSpPr/>
            <p:nvPr/>
          </p:nvSpPr>
          <p:spPr>
            <a:xfrm>
              <a:off x="-1961720" y="-64101"/>
              <a:ext cx="141599" cy="50075"/>
            </a:xfrm>
            <a:custGeom>
              <a:avLst/>
              <a:gdLst/>
              <a:ahLst/>
              <a:cxnLst/>
              <a:rect l="l" t="t" r="r" b="b"/>
              <a:pathLst>
                <a:path w="2692" h="952" extrusionOk="0">
                  <a:moveTo>
                    <a:pt x="2013" y="1"/>
                  </a:moveTo>
                  <a:cubicBezTo>
                    <a:pt x="1787" y="1"/>
                    <a:pt x="1560" y="12"/>
                    <a:pt x="1334" y="36"/>
                  </a:cubicBezTo>
                  <a:cubicBezTo>
                    <a:pt x="882" y="60"/>
                    <a:pt x="429" y="155"/>
                    <a:pt x="1" y="298"/>
                  </a:cubicBezTo>
                  <a:cubicBezTo>
                    <a:pt x="312" y="739"/>
                    <a:pt x="791" y="952"/>
                    <a:pt x="1268" y="952"/>
                  </a:cubicBezTo>
                  <a:cubicBezTo>
                    <a:pt x="1848" y="952"/>
                    <a:pt x="2424" y="637"/>
                    <a:pt x="2692" y="36"/>
                  </a:cubicBezTo>
                  <a:cubicBezTo>
                    <a:pt x="2465" y="12"/>
                    <a:pt x="2239" y="1"/>
                    <a:pt x="20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1" name="Google Shape;11451;p68"/>
            <p:cNvSpPr/>
            <p:nvPr/>
          </p:nvSpPr>
          <p:spPr>
            <a:xfrm>
              <a:off x="-1976764" y="-103553"/>
              <a:ext cx="165427" cy="55177"/>
            </a:xfrm>
            <a:custGeom>
              <a:avLst/>
              <a:gdLst/>
              <a:ahLst/>
              <a:cxnLst/>
              <a:rect l="l" t="t" r="r" b="b"/>
              <a:pathLst>
                <a:path w="3145" h="1049" extrusionOk="0">
                  <a:moveTo>
                    <a:pt x="3120" y="0"/>
                  </a:moveTo>
                  <a:lnTo>
                    <a:pt x="1" y="286"/>
                  </a:lnTo>
                  <a:cubicBezTo>
                    <a:pt x="25" y="560"/>
                    <a:pt x="120" y="822"/>
                    <a:pt x="287" y="1048"/>
                  </a:cubicBezTo>
                  <a:cubicBezTo>
                    <a:pt x="715" y="893"/>
                    <a:pt x="1168" y="810"/>
                    <a:pt x="1620" y="786"/>
                  </a:cubicBezTo>
                  <a:cubicBezTo>
                    <a:pt x="1846" y="757"/>
                    <a:pt x="2076" y="742"/>
                    <a:pt x="2305" y="742"/>
                  </a:cubicBezTo>
                  <a:cubicBezTo>
                    <a:pt x="2534" y="742"/>
                    <a:pt x="2763" y="757"/>
                    <a:pt x="2989" y="786"/>
                  </a:cubicBezTo>
                  <a:cubicBezTo>
                    <a:pt x="3097" y="536"/>
                    <a:pt x="3144" y="262"/>
                    <a:pt x="3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2" name="Google Shape;11452;p68"/>
            <p:cNvSpPr/>
            <p:nvPr/>
          </p:nvSpPr>
          <p:spPr>
            <a:xfrm>
              <a:off x="-2080073" y="-130642"/>
              <a:ext cx="74587" cy="71168"/>
            </a:xfrm>
            <a:custGeom>
              <a:avLst/>
              <a:gdLst/>
              <a:ahLst/>
              <a:cxnLst/>
              <a:rect l="l" t="t" r="r" b="b"/>
              <a:pathLst>
                <a:path w="1418" h="1353" extrusionOk="0">
                  <a:moveTo>
                    <a:pt x="710" y="0"/>
                  </a:moveTo>
                  <a:cubicBezTo>
                    <a:pt x="688" y="0"/>
                    <a:pt x="666" y="1"/>
                    <a:pt x="643" y="3"/>
                  </a:cubicBezTo>
                  <a:cubicBezTo>
                    <a:pt x="274" y="39"/>
                    <a:pt x="0" y="361"/>
                    <a:pt x="36" y="730"/>
                  </a:cubicBezTo>
                  <a:cubicBezTo>
                    <a:pt x="70" y="1088"/>
                    <a:pt x="367" y="1352"/>
                    <a:pt x="710" y="1352"/>
                  </a:cubicBezTo>
                  <a:cubicBezTo>
                    <a:pt x="731" y="1352"/>
                    <a:pt x="753" y="1351"/>
                    <a:pt x="774" y="1349"/>
                  </a:cubicBezTo>
                  <a:cubicBezTo>
                    <a:pt x="1143" y="1313"/>
                    <a:pt x="1417" y="980"/>
                    <a:pt x="1382" y="611"/>
                  </a:cubicBezTo>
                  <a:cubicBezTo>
                    <a:pt x="1348" y="263"/>
                    <a:pt x="1061" y="0"/>
                    <a:pt x="7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3" name="Google Shape;11453;p68"/>
            <p:cNvSpPr/>
            <p:nvPr/>
          </p:nvSpPr>
          <p:spPr>
            <a:xfrm>
              <a:off x="-1786347" y="-157574"/>
              <a:ext cx="74587" cy="71168"/>
            </a:xfrm>
            <a:custGeom>
              <a:avLst/>
              <a:gdLst/>
              <a:ahLst/>
              <a:cxnLst/>
              <a:rect l="l" t="t" r="r" b="b"/>
              <a:pathLst>
                <a:path w="1418" h="1353" extrusionOk="0">
                  <a:moveTo>
                    <a:pt x="708" y="0"/>
                  </a:moveTo>
                  <a:cubicBezTo>
                    <a:pt x="687" y="0"/>
                    <a:pt x="665" y="1"/>
                    <a:pt x="643" y="4"/>
                  </a:cubicBezTo>
                  <a:cubicBezTo>
                    <a:pt x="274" y="39"/>
                    <a:pt x="0" y="361"/>
                    <a:pt x="24" y="730"/>
                  </a:cubicBezTo>
                  <a:cubicBezTo>
                    <a:pt x="58" y="1088"/>
                    <a:pt x="355" y="1352"/>
                    <a:pt x="698" y="1352"/>
                  </a:cubicBezTo>
                  <a:cubicBezTo>
                    <a:pt x="719" y="1352"/>
                    <a:pt x="741" y="1351"/>
                    <a:pt x="762" y="1349"/>
                  </a:cubicBezTo>
                  <a:cubicBezTo>
                    <a:pt x="1143" y="1313"/>
                    <a:pt x="1417" y="980"/>
                    <a:pt x="1382" y="611"/>
                  </a:cubicBezTo>
                  <a:cubicBezTo>
                    <a:pt x="1348" y="263"/>
                    <a:pt x="1051" y="0"/>
                    <a:pt x="7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4" name="Google Shape;11454;p68"/>
            <p:cNvSpPr/>
            <p:nvPr/>
          </p:nvSpPr>
          <p:spPr>
            <a:xfrm>
              <a:off x="-2701980" y="762111"/>
              <a:ext cx="253690" cy="918922"/>
            </a:xfrm>
            <a:custGeom>
              <a:avLst/>
              <a:gdLst/>
              <a:ahLst/>
              <a:cxnLst/>
              <a:rect l="l" t="t" r="r" b="b"/>
              <a:pathLst>
                <a:path w="4823" h="17470" extrusionOk="0">
                  <a:moveTo>
                    <a:pt x="1953" y="1"/>
                  </a:moveTo>
                  <a:cubicBezTo>
                    <a:pt x="1882" y="1"/>
                    <a:pt x="1810" y="28"/>
                    <a:pt x="1751" y="81"/>
                  </a:cubicBezTo>
                  <a:cubicBezTo>
                    <a:pt x="1632" y="176"/>
                    <a:pt x="1620" y="343"/>
                    <a:pt x="1727" y="450"/>
                  </a:cubicBezTo>
                  <a:cubicBezTo>
                    <a:pt x="1751" y="474"/>
                    <a:pt x="4144" y="2772"/>
                    <a:pt x="2227" y="6642"/>
                  </a:cubicBezTo>
                  <a:cubicBezTo>
                    <a:pt x="1" y="11166"/>
                    <a:pt x="953" y="14583"/>
                    <a:pt x="2167" y="17321"/>
                  </a:cubicBezTo>
                  <a:cubicBezTo>
                    <a:pt x="2218" y="17413"/>
                    <a:pt x="2312" y="17470"/>
                    <a:pt x="2420" y="17470"/>
                  </a:cubicBezTo>
                  <a:cubicBezTo>
                    <a:pt x="2439" y="17470"/>
                    <a:pt x="2458" y="17468"/>
                    <a:pt x="2477" y="17464"/>
                  </a:cubicBezTo>
                  <a:cubicBezTo>
                    <a:pt x="2501" y="17464"/>
                    <a:pt x="2525" y="17452"/>
                    <a:pt x="2548" y="17452"/>
                  </a:cubicBezTo>
                  <a:cubicBezTo>
                    <a:pt x="2691" y="17405"/>
                    <a:pt x="2763" y="17250"/>
                    <a:pt x="2715" y="17107"/>
                  </a:cubicBezTo>
                  <a:cubicBezTo>
                    <a:pt x="1477" y="14333"/>
                    <a:pt x="632" y="11178"/>
                    <a:pt x="2763" y="6832"/>
                  </a:cubicBezTo>
                  <a:cubicBezTo>
                    <a:pt x="4823" y="2653"/>
                    <a:pt x="2275" y="188"/>
                    <a:pt x="2156" y="81"/>
                  </a:cubicBezTo>
                  <a:cubicBezTo>
                    <a:pt x="2096" y="28"/>
                    <a:pt x="2025" y="1"/>
                    <a:pt x="19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5" name="Google Shape;11455;p68"/>
            <p:cNvSpPr/>
            <p:nvPr/>
          </p:nvSpPr>
          <p:spPr>
            <a:xfrm>
              <a:off x="-2660636" y="721450"/>
              <a:ext cx="286880" cy="129817"/>
            </a:xfrm>
            <a:custGeom>
              <a:avLst/>
              <a:gdLst/>
              <a:ahLst/>
              <a:cxnLst/>
              <a:rect l="l" t="t" r="r" b="b"/>
              <a:pathLst>
                <a:path w="5454" h="2468" extrusionOk="0">
                  <a:moveTo>
                    <a:pt x="2777" y="0"/>
                  </a:moveTo>
                  <a:cubicBezTo>
                    <a:pt x="2205" y="0"/>
                    <a:pt x="1131" y="842"/>
                    <a:pt x="1131" y="842"/>
                  </a:cubicBezTo>
                  <a:cubicBezTo>
                    <a:pt x="1131" y="842"/>
                    <a:pt x="0" y="1866"/>
                    <a:pt x="739" y="2283"/>
                  </a:cubicBezTo>
                  <a:cubicBezTo>
                    <a:pt x="978" y="2421"/>
                    <a:pt x="1256" y="2467"/>
                    <a:pt x="1553" y="2467"/>
                  </a:cubicBezTo>
                  <a:cubicBezTo>
                    <a:pt x="2156" y="2467"/>
                    <a:pt x="2839" y="2275"/>
                    <a:pt x="3453" y="2259"/>
                  </a:cubicBezTo>
                  <a:cubicBezTo>
                    <a:pt x="5453" y="2212"/>
                    <a:pt x="3406" y="604"/>
                    <a:pt x="3048" y="116"/>
                  </a:cubicBezTo>
                  <a:cubicBezTo>
                    <a:pt x="2987" y="34"/>
                    <a:pt x="2892" y="0"/>
                    <a:pt x="2777" y="0"/>
                  </a:cubicBezTo>
                  <a:close/>
                </a:path>
              </a:pathLst>
            </a:custGeom>
            <a:solidFill>
              <a:srgbClr val="E58D4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6" name="Google Shape;11456;p68"/>
            <p:cNvSpPr/>
            <p:nvPr/>
          </p:nvSpPr>
          <p:spPr>
            <a:xfrm>
              <a:off x="-2921171" y="-56579"/>
              <a:ext cx="857380" cy="823453"/>
            </a:xfrm>
            <a:custGeom>
              <a:avLst/>
              <a:gdLst/>
              <a:ahLst/>
              <a:cxnLst/>
              <a:rect l="l" t="t" r="r" b="b"/>
              <a:pathLst>
                <a:path w="16300" h="15655" extrusionOk="0">
                  <a:moveTo>
                    <a:pt x="10799" y="0"/>
                  </a:moveTo>
                  <a:cubicBezTo>
                    <a:pt x="13395" y="3156"/>
                    <a:pt x="13335" y="7716"/>
                    <a:pt x="10680" y="10823"/>
                  </a:cubicBezTo>
                  <a:cubicBezTo>
                    <a:pt x="9037" y="12739"/>
                    <a:pt x="6687" y="13752"/>
                    <a:pt x="4299" y="13752"/>
                  </a:cubicBezTo>
                  <a:cubicBezTo>
                    <a:pt x="2829" y="13752"/>
                    <a:pt x="1344" y="13368"/>
                    <a:pt x="0" y="12573"/>
                  </a:cubicBezTo>
                  <a:lnTo>
                    <a:pt x="0" y="12573"/>
                  </a:lnTo>
                  <a:cubicBezTo>
                    <a:pt x="1683" y="14624"/>
                    <a:pt x="4097" y="15655"/>
                    <a:pt x="6512" y="15655"/>
                  </a:cubicBezTo>
                  <a:cubicBezTo>
                    <a:pt x="8863" y="15655"/>
                    <a:pt x="11215" y="14678"/>
                    <a:pt x="12895" y="12716"/>
                  </a:cubicBezTo>
                  <a:cubicBezTo>
                    <a:pt x="16300" y="8752"/>
                    <a:pt x="15300" y="2667"/>
                    <a:pt x="10799" y="0"/>
                  </a:cubicBezTo>
                  <a:close/>
                </a:path>
              </a:pathLst>
            </a:custGeom>
            <a:solidFill>
              <a:srgbClr val="E58D4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7" name="Google Shape;11457;p68"/>
            <p:cNvSpPr/>
            <p:nvPr/>
          </p:nvSpPr>
          <p:spPr>
            <a:xfrm>
              <a:off x="-3057093" y="-118544"/>
              <a:ext cx="816089" cy="785476"/>
            </a:xfrm>
            <a:custGeom>
              <a:avLst/>
              <a:gdLst/>
              <a:ahLst/>
              <a:cxnLst/>
              <a:rect l="l" t="t" r="r" b="b"/>
              <a:pathLst>
                <a:path w="15515" h="14933" extrusionOk="0">
                  <a:moveTo>
                    <a:pt x="9096" y="1"/>
                  </a:moveTo>
                  <a:cubicBezTo>
                    <a:pt x="6709" y="1"/>
                    <a:pt x="4355" y="1016"/>
                    <a:pt x="2703" y="2941"/>
                  </a:cubicBezTo>
                  <a:cubicBezTo>
                    <a:pt x="48" y="6036"/>
                    <a:pt x="1" y="10596"/>
                    <a:pt x="2584" y="13751"/>
                  </a:cubicBezTo>
                  <a:cubicBezTo>
                    <a:pt x="3909" y="14539"/>
                    <a:pt x="5393" y="14932"/>
                    <a:pt x="6877" y="14932"/>
                  </a:cubicBezTo>
                  <a:cubicBezTo>
                    <a:pt x="8420" y="14932"/>
                    <a:pt x="9963" y="14506"/>
                    <a:pt x="11324" y="13656"/>
                  </a:cubicBezTo>
                  <a:cubicBezTo>
                    <a:pt x="13991" y="12001"/>
                    <a:pt x="15515" y="9001"/>
                    <a:pt x="15265" y="5869"/>
                  </a:cubicBezTo>
                  <a:cubicBezTo>
                    <a:pt x="15145" y="4155"/>
                    <a:pt x="14479" y="2512"/>
                    <a:pt x="13383" y="1178"/>
                  </a:cubicBezTo>
                  <a:cubicBezTo>
                    <a:pt x="12046" y="385"/>
                    <a:pt x="10565" y="1"/>
                    <a:pt x="909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8" name="Google Shape;11458;p68"/>
            <p:cNvSpPr/>
            <p:nvPr/>
          </p:nvSpPr>
          <p:spPr>
            <a:xfrm>
              <a:off x="-2772098" y="121635"/>
              <a:ext cx="137181" cy="68117"/>
            </a:xfrm>
            <a:custGeom>
              <a:avLst/>
              <a:gdLst/>
              <a:ahLst/>
              <a:cxnLst/>
              <a:rect l="l" t="t" r="r" b="b"/>
              <a:pathLst>
                <a:path w="2608" h="1295" extrusionOk="0">
                  <a:moveTo>
                    <a:pt x="1169" y="0"/>
                  </a:moveTo>
                  <a:cubicBezTo>
                    <a:pt x="541" y="0"/>
                    <a:pt x="35" y="248"/>
                    <a:pt x="24" y="577"/>
                  </a:cubicBezTo>
                  <a:cubicBezTo>
                    <a:pt x="0" y="934"/>
                    <a:pt x="560" y="1256"/>
                    <a:pt x="1274" y="1292"/>
                  </a:cubicBezTo>
                  <a:cubicBezTo>
                    <a:pt x="1319" y="1294"/>
                    <a:pt x="1363" y="1295"/>
                    <a:pt x="1407" y="1295"/>
                  </a:cubicBezTo>
                  <a:cubicBezTo>
                    <a:pt x="2050" y="1295"/>
                    <a:pt x="2573" y="1054"/>
                    <a:pt x="2596" y="720"/>
                  </a:cubicBezTo>
                  <a:cubicBezTo>
                    <a:pt x="2608" y="363"/>
                    <a:pt x="2048" y="41"/>
                    <a:pt x="1334" y="6"/>
                  </a:cubicBezTo>
                  <a:cubicBezTo>
                    <a:pt x="1278" y="2"/>
                    <a:pt x="1223" y="0"/>
                    <a:pt x="116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9" name="Google Shape;11459;p68"/>
            <p:cNvSpPr/>
            <p:nvPr/>
          </p:nvSpPr>
          <p:spPr>
            <a:xfrm>
              <a:off x="-2394472" y="158087"/>
              <a:ext cx="137181" cy="68012"/>
            </a:xfrm>
            <a:custGeom>
              <a:avLst/>
              <a:gdLst/>
              <a:ahLst/>
              <a:cxnLst/>
              <a:rect l="l" t="t" r="r" b="b"/>
              <a:pathLst>
                <a:path w="2608" h="1293" extrusionOk="0">
                  <a:moveTo>
                    <a:pt x="1216" y="0"/>
                  </a:moveTo>
                  <a:cubicBezTo>
                    <a:pt x="561" y="0"/>
                    <a:pt x="35" y="251"/>
                    <a:pt x="24" y="575"/>
                  </a:cubicBezTo>
                  <a:cubicBezTo>
                    <a:pt x="1" y="932"/>
                    <a:pt x="560" y="1253"/>
                    <a:pt x="1274" y="1289"/>
                  </a:cubicBezTo>
                  <a:cubicBezTo>
                    <a:pt x="1320" y="1291"/>
                    <a:pt x="1365" y="1293"/>
                    <a:pt x="1409" y="1293"/>
                  </a:cubicBezTo>
                  <a:cubicBezTo>
                    <a:pt x="2061" y="1293"/>
                    <a:pt x="2574" y="1052"/>
                    <a:pt x="2596" y="718"/>
                  </a:cubicBezTo>
                  <a:cubicBezTo>
                    <a:pt x="2608" y="360"/>
                    <a:pt x="2048" y="39"/>
                    <a:pt x="1346" y="3"/>
                  </a:cubicBezTo>
                  <a:cubicBezTo>
                    <a:pt x="1302" y="1"/>
                    <a:pt x="1259" y="0"/>
                    <a:pt x="12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0" name="Google Shape;11460;p68"/>
            <p:cNvSpPr/>
            <p:nvPr/>
          </p:nvSpPr>
          <p:spPr>
            <a:xfrm>
              <a:off x="-2707346" y="59144"/>
              <a:ext cx="96837" cy="60595"/>
            </a:xfrm>
            <a:custGeom>
              <a:avLst/>
              <a:gdLst/>
              <a:ahLst/>
              <a:cxnLst/>
              <a:rect l="l" t="t" r="r" b="b"/>
              <a:pathLst>
                <a:path w="1841" h="1152" extrusionOk="0">
                  <a:moveTo>
                    <a:pt x="917" y="1"/>
                  </a:moveTo>
                  <a:cubicBezTo>
                    <a:pt x="446" y="1"/>
                    <a:pt x="53" y="359"/>
                    <a:pt x="19" y="837"/>
                  </a:cubicBezTo>
                  <a:cubicBezTo>
                    <a:pt x="0" y="975"/>
                    <a:pt x="107" y="1050"/>
                    <a:pt x="213" y="1050"/>
                  </a:cubicBezTo>
                  <a:cubicBezTo>
                    <a:pt x="307" y="1050"/>
                    <a:pt x="400" y="990"/>
                    <a:pt x="400" y="860"/>
                  </a:cubicBezTo>
                  <a:cubicBezTo>
                    <a:pt x="423" y="539"/>
                    <a:pt x="664" y="386"/>
                    <a:pt x="908" y="386"/>
                  </a:cubicBezTo>
                  <a:cubicBezTo>
                    <a:pt x="1178" y="386"/>
                    <a:pt x="1449" y="575"/>
                    <a:pt x="1424" y="932"/>
                  </a:cubicBezTo>
                  <a:cubicBezTo>
                    <a:pt x="1405" y="1076"/>
                    <a:pt x="1512" y="1151"/>
                    <a:pt x="1620" y="1151"/>
                  </a:cubicBezTo>
                  <a:cubicBezTo>
                    <a:pt x="1715" y="1151"/>
                    <a:pt x="1811" y="1091"/>
                    <a:pt x="1817" y="967"/>
                  </a:cubicBezTo>
                  <a:cubicBezTo>
                    <a:pt x="1841" y="527"/>
                    <a:pt x="1555" y="122"/>
                    <a:pt x="1126" y="27"/>
                  </a:cubicBezTo>
                  <a:cubicBezTo>
                    <a:pt x="1079" y="15"/>
                    <a:pt x="1031" y="3"/>
                    <a:pt x="984" y="3"/>
                  </a:cubicBezTo>
                  <a:cubicBezTo>
                    <a:pt x="961" y="1"/>
                    <a:pt x="939" y="1"/>
                    <a:pt x="9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1" name="Google Shape;11461;p68"/>
            <p:cNvSpPr/>
            <p:nvPr/>
          </p:nvSpPr>
          <p:spPr>
            <a:xfrm>
              <a:off x="-2399838" y="81079"/>
              <a:ext cx="96205" cy="60174"/>
            </a:xfrm>
            <a:custGeom>
              <a:avLst/>
              <a:gdLst/>
              <a:ahLst/>
              <a:cxnLst/>
              <a:rect l="l" t="t" r="r" b="b"/>
              <a:pathLst>
                <a:path w="1829" h="1144" extrusionOk="0">
                  <a:moveTo>
                    <a:pt x="905" y="0"/>
                  </a:moveTo>
                  <a:cubicBezTo>
                    <a:pt x="434" y="0"/>
                    <a:pt x="41" y="359"/>
                    <a:pt x="7" y="836"/>
                  </a:cubicBezTo>
                  <a:cubicBezTo>
                    <a:pt x="1" y="969"/>
                    <a:pt x="102" y="1038"/>
                    <a:pt x="201" y="1038"/>
                  </a:cubicBezTo>
                  <a:cubicBezTo>
                    <a:pt x="290" y="1038"/>
                    <a:pt x="377" y="984"/>
                    <a:pt x="388" y="872"/>
                  </a:cubicBezTo>
                  <a:cubicBezTo>
                    <a:pt x="411" y="544"/>
                    <a:pt x="653" y="388"/>
                    <a:pt x="896" y="388"/>
                  </a:cubicBezTo>
                  <a:cubicBezTo>
                    <a:pt x="1166" y="388"/>
                    <a:pt x="1437" y="580"/>
                    <a:pt x="1412" y="943"/>
                  </a:cubicBezTo>
                  <a:cubicBezTo>
                    <a:pt x="1412" y="1074"/>
                    <a:pt x="1510" y="1143"/>
                    <a:pt x="1609" y="1143"/>
                  </a:cubicBezTo>
                  <a:cubicBezTo>
                    <a:pt x="1698" y="1143"/>
                    <a:pt x="1788" y="1086"/>
                    <a:pt x="1805" y="967"/>
                  </a:cubicBezTo>
                  <a:cubicBezTo>
                    <a:pt x="1829" y="527"/>
                    <a:pt x="1543" y="134"/>
                    <a:pt x="1115" y="27"/>
                  </a:cubicBezTo>
                  <a:cubicBezTo>
                    <a:pt x="1067" y="15"/>
                    <a:pt x="1019" y="3"/>
                    <a:pt x="972" y="3"/>
                  </a:cubicBezTo>
                  <a:cubicBezTo>
                    <a:pt x="949" y="1"/>
                    <a:pt x="927" y="0"/>
                    <a:pt x="9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2" name="Google Shape;11462;p68"/>
            <p:cNvSpPr/>
            <p:nvPr/>
          </p:nvSpPr>
          <p:spPr>
            <a:xfrm>
              <a:off x="-2557326" y="90337"/>
              <a:ext cx="113774" cy="67486"/>
            </a:xfrm>
            <a:custGeom>
              <a:avLst/>
              <a:gdLst/>
              <a:ahLst/>
              <a:cxnLst/>
              <a:rect l="l" t="t" r="r" b="b"/>
              <a:pathLst>
                <a:path w="2163" h="1283" extrusionOk="0">
                  <a:moveTo>
                    <a:pt x="189" y="0"/>
                  </a:moveTo>
                  <a:cubicBezTo>
                    <a:pt x="121" y="0"/>
                    <a:pt x="54" y="43"/>
                    <a:pt x="49" y="136"/>
                  </a:cubicBezTo>
                  <a:cubicBezTo>
                    <a:pt x="1" y="720"/>
                    <a:pt x="418" y="1220"/>
                    <a:pt x="1001" y="1279"/>
                  </a:cubicBezTo>
                  <a:lnTo>
                    <a:pt x="1013" y="1279"/>
                  </a:lnTo>
                  <a:cubicBezTo>
                    <a:pt x="1042" y="1282"/>
                    <a:pt x="1071" y="1283"/>
                    <a:pt x="1100" y="1283"/>
                  </a:cubicBezTo>
                  <a:cubicBezTo>
                    <a:pt x="1635" y="1283"/>
                    <a:pt x="2099" y="869"/>
                    <a:pt x="2156" y="327"/>
                  </a:cubicBezTo>
                  <a:cubicBezTo>
                    <a:pt x="2162" y="220"/>
                    <a:pt x="2082" y="163"/>
                    <a:pt x="2003" y="163"/>
                  </a:cubicBezTo>
                  <a:cubicBezTo>
                    <a:pt x="1933" y="163"/>
                    <a:pt x="1864" y="208"/>
                    <a:pt x="1858" y="303"/>
                  </a:cubicBezTo>
                  <a:cubicBezTo>
                    <a:pt x="1817" y="740"/>
                    <a:pt x="1455" y="990"/>
                    <a:pt x="1092" y="990"/>
                  </a:cubicBezTo>
                  <a:cubicBezTo>
                    <a:pt x="823" y="990"/>
                    <a:pt x="555" y="852"/>
                    <a:pt x="418" y="553"/>
                  </a:cubicBezTo>
                  <a:cubicBezTo>
                    <a:pt x="358" y="434"/>
                    <a:pt x="334" y="291"/>
                    <a:pt x="346" y="160"/>
                  </a:cubicBezTo>
                  <a:cubicBezTo>
                    <a:pt x="353" y="58"/>
                    <a:pt x="269" y="0"/>
                    <a:pt x="1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63" name="Google Shape;11463;p68"/>
          <p:cNvGrpSpPr/>
          <p:nvPr/>
        </p:nvGrpSpPr>
        <p:grpSpPr>
          <a:xfrm>
            <a:off x="956250" y="1332951"/>
            <a:ext cx="7231500" cy="2862927"/>
            <a:chOff x="878050" y="1332951"/>
            <a:chExt cx="7231500" cy="2862927"/>
          </a:xfrm>
        </p:grpSpPr>
        <p:sp>
          <p:nvSpPr>
            <p:cNvPr id="11464" name="Google Shape;11464;p68"/>
            <p:cNvSpPr/>
            <p:nvPr/>
          </p:nvSpPr>
          <p:spPr>
            <a:xfrm>
              <a:off x="878050" y="1668139"/>
              <a:ext cx="932170" cy="2527739"/>
            </a:xfrm>
            <a:custGeom>
              <a:avLst/>
              <a:gdLst/>
              <a:ahLst/>
              <a:cxnLst/>
              <a:rect l="l" t="t" r="r" b="b"/>
              <a:pathLst>
                <a:path w="28862" h="71653" extrusionOk="0">
                  <a:moveTo>
                    <a:pt x="1370" y="1"/>
                  </a:moveTo>
                  <a:cubicBezTo>
                    <a:pt x="608" y="1"/>
                    <a:pt x="1" y="620"/>
                    <a:pt x="1" y="1370"/>
                  </a:cubicBezTo>
                  <a:lnTo>
                    <a:pt x="1" y="70283"/>
                  </a:lnTo>
                  <a:cubicBezTo>
                    <a:pt x="1" y="71045"/>
                    <a:pt x="608" y="71652"/>
                    <a:pt x="1370" y="71652"/>
                  </a:cubicBezTo>
                  <a:lnTo>
                    <a:pt x="27504" y="71652"/>
                  </a:lnTo>
                  <a:cubicBezTo>
                    <a:pt x="28254" y="71652"/>
                    <a:pt x="28861" y="71045"/>
                    <a:pt x="28861" y="70283"/>
                  </a:cubicBezTo>
                  <a:lnTo>
                    <a:pt x="28861" y="1370"/>
                  </a:lnTo>
                  <a:cubicBezTo>
                    <a:pt x="28861" y="620"/>
                    <a:pt x="28254" y="1"/>
                    <a:pt x="2750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5" name="Google Shape;11465;p68"/>
            <p:cNvSpPr/>
            <p:nvPr/>
          </p:nvSpPr>
          <p:spPr>
            <a:xfrm>
              <a:off x="1904818" y="1668139"/>
              <a:ext cx="932170" cy="2527739"/>
            </a:xfrm>
            <a:custGeom>
              <a:avLst/>
              <a:gdLst/>
              <a:ahLst/>
              <a:cxnLst/>
              <a:rect l="l" t="t" r="r" b="b"/>
              <a:pathLst>
                <a:path w="28862" h="71653" extrusionOk="0">
                  <a:moveTo>
                    <a:pt x="1370" y="1"/>
                  </a:moveTo>
                  <a:cubicBezTo>
                    <a:pt x="608" y="1"/>
                    <a:pt x="0" y="620"/>
                    <a:pt x="0" y="1370"/>
                  </a:cubicBezTo>
                  <a:lnTo>
                    <a:pt x="0" y="70283"/>
                  </a:lnTo>
                  <a:cubicBezTo>
                    <a:pt x="0" y="71045"/>
                    <a:pt x="608" y="71652"/>
                    <a:pt x="1370" y="71652"/>
                  </a:cubicBezTo>
                  <a:lnTo>
                    <a:pt x="27504" y="71652"/>
                  </a:lnTo>
                  <a:cubicBezTo>
                    <a:pt x="28254" y="71652"/>
                    <a:pt x="28861" y="71045"/>
                    <a:pt x="28861" y="70283"/>
                  </a:cubicBezTo>
                  <a:lnTo>
                    <a:pt x="28861" y="1370"/>
                  </a:lnTo>
                  <a:cubicBezTo>
                    <a:pt x="28861" y="620"/>
                    <a:pt x="28254" y="1"/>
                    <a:pt x="2750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6" name="Google Shape;11466;p68"/>
            <p:cNvSpPr/>
            <p:nvPr/>
          </p:nvSpPr>
          <p:spPr>
            <a:xfrm>
              <a:off x="2931586" y="1668139"/>
              <a:ext cx="932138" cy="2527739"/>
            </a:xfrm>
            <a:custGeom>
              <a:avLst/>
              <a:gdLst/>
              <a:ahLst/>
              <a:cxnLst/>
              <a:rect l="l" t="t" r="r" b="b"/>
              <a:pathLst>
                <a:path w="28861" h="71653" extrusionOk="0">
                  <a:moveTo>
                    <a:pt x="1369" y="1"/>
                  </a:moveTo>
                  <a:cubicBezTo>
                    <a:pt x="607" y="1"/>
                    <a:pt x="0" y="620"/>
                    <a:pt x="0" y="1370"/>
                  </a:cubicBezTo>
                  <a:lnTo>
                    <a:pt x="0" y="70283"/>
                  </a:lnTo>
                  <a:cubicBezTo>
                    <a:pt x="0" y="71045"/>
                    <a:pt x="607" y="71652"/>
                    <a:pt x="1369" y="71652"/>
                  </a:cubicBezTo>
                  <a:lnTo>
                    <a:pt x="27492" y="71652"/>
                  </a:lnTo>
                  <a:cubicBezTo>
                    <a:pt x="28254" y="71652"/>
                    <a:pt x="28861" y="71045"/>
                    <a:pt x="28861" y="70283"/>
                  </a:cubicBezTo>
                  <a:lnTo>
                    <a:pt x="28861" y="1370"/>
                  </a:lnTo>
                  <a:cubicBezTo>
                    <a:pt x="28861" y="620"/>
                    <a:pt x="28254" y="1"/>
                    <a:pt x="2749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7" name="Google Shape;11467;p68"/>
            <p:cNvSpPr/>
            <p:nvPr/>
          </p:nvSpPr>
          <p:spPr>
            <a:xfrm>
              <a:off x="3958322" y="1668139"/>
              <a:ext cx="932170" cy="2527739"/>
            </a:xfrm>
            <a:custGeom>
              <a:avLst/>
              <a:gdLst/>
              <a:ahLst/>
              <a:cxnLst/>
              <a:rect l="l" t="t" r="r" b="b"/>
              <a:pathLst>
                <a:path w="28862" h="71653" extrusionOk="0">
                  <a:moveTo>
                    <a:pt x="1370" y="1"/>
                  </a:moveTo>
                  <a:cubicBezTo>
                    <a:pt x="608" y="1"/>
                    <a:pt x="1" y="620"/>
                    <a:pt x="1" y="1370"/>
                  </a:cubicBezTo>
                  <a:lnTo>
                    <a:pt x="1" y="70283"/>
                  </a:lnTo>
                  <a:cubicBezTo>
                    <a:pt x="1" y="71045"/>
                    <a:pt x="608" y="71652"/>
                    <a:pt x="1370" y="71652"/>
                  </a:cubicBezTo>
                  <a:lnTo>
                    <a:pt x="27492" y="71652"/>
                  </a:lnTo>
                  <a:cubicBezTo>
                    <a:pt x="28254" y="71652"/>
                    <a:pt x="28861" y="71045"/>
                    <a:pt x="28861" y="70283"/>
                  </a:cubicBezTo>
                  <a:lnTo>
                    <a:pt x="28861" y="1370"/>
                  </a:lnTo>
                  <a:cubicBezTo>
                    <a:pt x="28861" y="620"/>
                    <a:pt x="28254" y="1"/>
                    <a:pt x="2749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8" name="Google Shape;11468;p68"/>
            <p:cNvSpPr/>
            <p:nvPr/>
          </p:nvSpPr>
          <p:spPr>
            <a:xfrm>
              <a:off x="4985091" y="1668139"/>
              <a:ext cx="932170" cy="2527739"/>
            </a:xfrm>
            <a:custGeom>
              <a:avLst/>
              <a:gdLst/>
              <a:ahLst/>
              <a:cxnLst/>
              <a:rect l="l" t="t" r="r" b="b"/>
              <a:pathLst>
                <a:path w="28862" h="71653" extrusionOk="0">
                  <a:moveTo>
                    <a:pt x="1370" y="1"/>
                  </a:moveTo>
                  <a:cubicBezTo>
                    <a:pt x="608" y="1"/>
                    <a:pt x="0" y="620"/>
                    <a:pt x="0" y="1370"/>
                  </a:cubicBezTo>
                  <a:lnTo>
                    <a:pt x="0" y="70283"/>
                  </a:lnTo>
                  <a:cubicBezTo>
                    <a:pt x="0" y="71045"/>
                    <a:pt x="608" y="71652"/>
                    <a:pt x="1370" y="71652"/>
                  </a:cubicBezTo>
                  <a:lnTo>
                    <a:pt x="27492" y="71652"/>
                  </a:lnTo>
                  <a:cubicBezTo>
                    <a:pt x="28254" y="71652"/>
                    <a:pt x="28861" y="71045"/>
                    <a:pt x="28861" y="70283"/>
                  </a:cubicBezTo>
                  <a:lnTo>
                    <a:pt x="28861" y="1370"/>
                  </a:lnTo>
                  <a:cubicBezTo>
                    <a:pt x="28861" y="620"/>
                    <a:pt x="28254" y="1"/>
                    <a:pt x="2749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9" name="Google Shape;11469;p68"/>
            <p:cNvSpPr/>
            <p:nvPr/>
          </p:nvSpPr>
          <p:spPr>
            <a:xfrm>
              <a:off x="878050" y="1332951"/>
              <a:ext cx="932558" cy="245743"/>
            </a:xfrm>
            <a:custGeom>
              <a:avLst/>
              <a:gdLst/>
              <a:ahLst/>
              <a:cxnLst/>
              <a:rect l="l" t="t" r="r" b="b"/>
              <a:pathLst>
                <a:path w="28874" h="6966" extrusionOk="0">
                  <a:moveTo>
                    <a:pt x="3477" y="1"/>
                  </a:moveTo>
                  <a:cubicBezTo>
                    <a:pt x="1548" y="1"/>
                    <a:pt x="1" y="1560"/>
                    <a:pt x="1" y="3489"/>
                  </a:cubicBezTo>
                  <a:cubicBezTo>
                    <a:pt x="1" y="5406"/>
                    <a:pt x="1548" y="6966"/>
                    <a:pt x="3477" y="6966"/>
                  </a:cubicBezTo>
                  <a:lnTo>
                    <a:pt x="25397" y="6966"/>
                  </a:lnTo>
                  <a:cubicBezTo>
                    <a:pt x="27314" y="6966"/>
                    <a:pt x="28873" y="5406"/>
                    <a:pt x="28861" y="3489"/>
                  </a:cubicBezTo>
                  <a:cubicBezTo>
                    <a:pt x="28873" y="1560"/>
                    <a:pt x="27314" y="1"/>
                    <a:pt x="25397" y="1"/>
                  </a:cubicBezTo>
                  <a:close/>
                </a:path>
              </a:pathLst>
            </a:custGeom>
            <a:solidFill>
              <a:schemeClr val="accent3"/>
            </a:solidFill>
            <a:ln>
              <a:noFill/>
            </a:ln>
          </p:spPr>
          <p:txBody>
            <a:bodyPr spcFirstLastPara="1" wrap="square" lIns="0" tIns="91425" rIns="0" bIns="91425" anchor="ctr" anchorCtr="0">
              <a:noAutofit/>
            </a:bodyPr>
            <a:lstStyle/>
            <a:p>
              <a:pPr marL="0" lvl="0" indent="0" algn="ctr" rtl="0">
                <a:spcBef>
                  <a:spcPts val="0"/>
                </a:spcBef>
                <a:spcAft>
                  <a:spcPts val="0"/>
                </a:spcAft>
                <a:buClr>
                  <a:schemeClr val="dk1"/>
                </a:buClr>
                <a:buSzPts val="1100"/>
                <a:buFont typeface="Arial"/>
                <a:buNone/>
              </a:pPr>
              <a:r>
                <a:rPr lang="en" sz="1800">
                  <a:solidFill>
                    <a:schemeClr val="dk1"/>
                  </a:solidFill>
                  <a:latin typeface="Gochi Hand"/>
                  <a:ea typeface="Gochi Hand"/>
                  <a:cs typeface="Gochi Hand"/>
                  <a:sym typeface="Gochi Hand"/>
                </a:rPr>
                <a:t>Mon</a:t>
              </a:r>
              <a:endParaRPr sz="1800"/>
            </a:p>
          </p:txBody>
        </p:sp>
        <p:sp>
          <p:nvSpPr>
            <p:cNvPr id="11470" name="Google Shape;11470;p68"/>
            <p:cNvSpPr/>
            <p:nvPr/>
          </p:nvSpPr>
          <p:spPr>
            <a:xfrm>
              <a:off x="1904818" y="1332951"/>
              <a:ext cx="932526" cy="245743"/>
            </a:xfrm>
            <a:custGeom>
              <a:avLst/>
              <a:gdLst/>
              <a:ahLst/>
              <a:cxnLst/>
              <a:rect l="l" t="t" r="r" b="b"/>
              <a:pathLst>
                <a:path w="28873" h="6966" extrusionOk="0">
                  <a:moveTo>
                    <a:pt x="3477" y="1"/>
                  </a:moveTo>
                  <a:cubicBezTo>
                    <a:pt x="1548" y="1"/>
                    <a:pt x="0" y="1560"/>
                    <a:pt x="0" y="3489"/>
                  </a:cubicBezTo>
                  <a:cubicBezTo>
                    <a:pt x="0" y="5406"/>
                    <a:pt x="1548" y="6966"/>
                    <a:pt x="3477" y="6966"/>
                  </a:cubicBezTo>
                  <a:lnTo>
                    <a:pt x="25396" y="6966"/>
                  </a:lnTo>
                  <a:cubicBezTo>
                    <a:pt x="27313" y="6966"/>
                    <a:pt x="28873" y="5406"/>
                    <a:pt x="28861" y="3489"/>
                  </a:cubicBezTo>
                  <a:cubicBezTo>
                    <a:pt x="28873" y="1560"/>
                    <a:pt x="27313" y="1"/>
                    <a:pt x="2539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sz="1800">
                  <a:solidFill>
                    <a:schemeClr val="dk1"/>
                  </a:solidFill>
                  <a:latin typeface="Gochi Hand"/>
                  <a:ea typeface="Gochi Hand"/>
                  <a:cs typeface="Gochi Hand"/>
                  <a:sym typeface="Gochi Hand"/>
                </a:rPr>
                <a:t>Tue</a:t>
              </a:r>
              <a:endParaRPr sz="1800"/>
            </a:p>
          </p:txBody>
        </p:sp>
        <p:sp>
          <p:nvSpPr>
            <p:cNvPr id="11471" name="Google Shape;11471;p68"/>
            <p:cNvSpPr/>
            <p:nvPr/>
          </p:nvSpPr>
          <p:spPr>
            <a:xfrm>
              <a:off x="2931586" y="1332951"/>
              <a:ext cx="932138" cy="245743"/>
            </a:xfrm>
            <a:custGeom>
              <a:avLst/>
              <a:gdLst/>
              <a:ahLst/>
              <a:cxnLst/>
              <a:rect l="l" t="t" r="r" b="b"/>
              <a:pathLst>
                <a:path w="28861" h="6966" extrusionOk="0">
                  <a:moveTo>
                    <a:pt x="3477" y="1"/>
                  </a:moveTo>
                  <a:cubicBezTo>
                    <a:pt x="1548" y="1"/>
                    <a:pt x="0" y="1560"/>
                    <a:pt x="0" y="3489"/>
                  </a:cubicBezTo>
                  <a:cubicBezTo>
                    <a:pt x="0" y="5406"/>
                    <a:pt x="1548" y="6966"/>
                    <a:pt x="3477" y="6966"/>
                  </a:cubicBezTo>
                  <a:lnTo>
                    <a:pt x="25384" y="6966"/>
                  </a:lnTo>
                  <a:cubicBezTo>
                    <a:pt x="27301" y="6966"/>
                    <a:pt x="28861" y="5406"/>
                    <a:pt x="28861" y="3489"/>
                  </a:cubicBezTo>
                  <a:cubicBezTo>
                    <a:pt x="28861" y="1560"/>
                    <a:pt x="27301" y="1"/>
                    <a:pt x="25384" y="1"/>
                  </a:cubicBezTo>
                  <a:close/>
                </a:path>
              </a:pathLst>
            </a:custGeom>
            <a:solidFill>
              <a:schemeClr val="accent3"/>
            </a:solidFill>
            <a:ln>
              <a:noFill/>
            </a:ln>
          </p:spPr>
          <p:txBody>
            <a:bodyPr spcFirstLastPara="1" wrap="square" lIns="0" tIns="91425" rIns="0" bIns="91425" anchor="ctr" anchorCtr="0">
              <a:noAutofit/>
            </a:bodyPr>
            <a:lstStyle/>
            <a:p>
              <a:pPr marL="0" lvl="0" indent="0" algn="ctr" rtl="0">
                <a:spcBef>
                  <a:spcPts val="0"/>
                </a:spcBef>
                <a:spcAft>
                  <a:spcPts val="0"/>
                </a:spcAft>
                <a:buClr>
                  <a:schemeClr val="dk1"/>
                </a:buClr>
                <a:buSzPts val="1100"/>
                <a:buFont typeface="Arial"/>
                <a:buNone/>
              </a:pPr>
              <a:r>
                <a:rPr lang="en" sz="1800">
                  <a:solidFill>
                    <a:schemeClr val="dk1"/>
                  </a:solidFill>
                  <a:latin typeface="Gochi Hand"/>
                  <a:ea typeface="Gochi Hand"/>
                  <a:cs typeface="Gochi Hand"/>
                  <a:sym typeface="Gochi Hand"/>
                </a:rPr>
                <a:t>Wed</a:t>
              </a:r>
              <a:endParaRPr sz="1800"/>
            </a:p>
          </p:txBody>
        </p:sp>
        <p:sp>
          <p:nvSpPr>
            <p:cNvPr id="11472" name="Google Shape;11472;p68"/>
            <p:cNvSpPr/>
            <p:nvPr/>
          </p:nvSpPr>
          <p:spPr>
            <a:xfrm>
              <a:off x="3957935" y="1332951"/>
              <a:ext cx="932946" cy="245743"/>
            </a:xfrm>
            <a:custGeom>
              <a:avLst/>
              <a:gdLst/>
              <a:ahLst/>
              <a:cxnLst/>
              <a:rect l="l" t="t" r="r" b="b"/>
              <a:pathLst>
                <a:path w="28886" h="6966" extrusionOk="0">
                  <a:moveTo>
                    <a:pt x="3477" y="1"/>
                  </a:moveTo>
                  <a:cubicBezTo>
                    <a:pt x="1561" y="1"/>
                    <a:pt x="1" y="1560"/>
                    <a:pt x="13" y="3489"/>
                  </a:cubicBezTo>
                  <a:cubicBezTo>
                    <a:pt x="1" y="5406"/>
                    <a:pt x="1561" y="6966"/>
                    <a:pt x="3489" y="6966"/>
                  </a:cubicBezTo>
                  <a:lnTo>
                    <a:pt x="25397" y="6966"/>
                  </a:lnTo>
                  <a:cubicBezTo>
                    <a:pt x="27326" y="6966"/>
                    <a:pt x="28885" y="5406"/>
                    <a:pt x="28885" y="3489"/>
                  </a:cubicBezTo>
                  <a:cubicBezTo>
                    <a:pt x="28885" y="1560"/>
                    <a:pt x="27326" y="1"/>
                    <a:pt x="2539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sz="1800">
                  <a:solidFill>
                    <a:schemeClr val="dk1"/>
                  </a:solidFill>
                  <a:latin typeface="Gochi Hand"/>
                  <a:ea typeface="Gochi Hand"/>
                  <a:cs typeface="Gochi Hand"/>
                  <a:sym typeface="Gochi Hand"/>
                </a:rPr>
                <a:t>Thu</a:t>
              </a:r>
              <a:endParaRPr/>
            </a:p>
          </p:txBody>
        </p:sp>
        <p:sp>
          <p:nvSpPr>
            <p:cNvPr id="11473" name="Google Shape;11473;p68"/>
            <p:cNvSpPr/>
            <p:nvPr/>
          </p:nvSpPr>
          <p:spPr>
            <a:xfrm>
              <a:off x="4985091" y="1332951"/>
              <a:ext cx="932558" cy="245743"/>
            </a:xfrm>
            <a:custGeom>
              <a:avLst/>
              <a:gdLst/>
              <a:ahLst/>
              <a:cxnLst/>
              <a:rect l="l" t="t" r="r" b="b"/>
              <a:pathLst>
                <a:path w="28874" h="6966" extrusionOk="0">
                  <a:moveTo>
                    <a:pt x="3477" y="1"/>
                  </a:moveTo>
                  <a:cubicBezTo>
                    <a:pt x="1560" y="1"/>
                    <a:pt x="0" y="1560"/>
                    <a:pt x="0" y="3489"/>
                  </a:cubicBezTo>
                  <a:cubicBezTo>
                    <a:pt x="0" y="5406"/>
                    <a:pt x="1560" y="6966"/>
                    <a:pt x="3477" y="6966"/>
                  </a:cubicBezTo>
                  <a:lnTo>
                    <a:pt x="25385" y="6966"/>
                  </a:lnTo>
                  <a:cubicBezTo>
                    <a:pt x="27313" y="6966"/>
                    <a:pt x="28873" y="5406"/>
                    <a:pt x="28861" y="3489"/>
                  </a:cubicBezTo>
                  <a:cubicBezTo>
                    <a:pt x="28873" y="1560"/>
                    <a:pt x="27313" y="1"/>
                    <a:pt x="2539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sz="1800">
                  <a:solidFill>
                    <a:schemeClr val="dk1"/>
                  </a:solidFill>
                  <a:latin typeface="Gochi Hand"/>
                  <a:ea typeface="Gochi Hand"/>
                  <a:cs typeface="Gochi Hand"/>
                  <a:sym typeface="Gochi Hand"/>
                </a:rPr>
                <a:t>Fri</a:t>
              </a:r>
              <a:endParaRPr sz="1800">
                <a:solidFill>
                  <a:schemeClr val="dk1"/>
                </a:solidFill>
                <a:latin typeface="Gochi Hand"/>
                <a:ea typeface="Gochi Hand"/>
                <a:cs typeface="Gochi Hand"/>
                <a:sym typeface="Gochi Hand"/>
              </a:endParaRPr>
            </a:p>
          </p:txBody>
        </p:sp>
        <p:sp>
          <p:nvSpPr>
            <p:cNvPr id="11474" name="Google Shape;11474;p68"/>
            <p:cNvSpPr/>
            <p:nvPr/>
          </p:nvSpPr>
          <p:spPr>
            <a:xfrm>
              <a:off x="6042607" y="1668139"/>
              <a:ext cx="2066556" cy="1005162"/>
            </a:xfrm>
            <a:custGeom>
              <a:avLst/>
              <a:gdLst/>
              <a:ahLst/>
              <a:cxnLst/>
              <a:rect l="l" t="t" r="r" b="b"/>
              <a:pathLst>
                <a:path w="63985" h="28493" extrusionOk="0">
                  <a:moveTo>
                    <a:pt x="1370" y="1"/>
                  </a:moveTo>
                  <a:cubicBezTo>
                    <a:pt x="608" y="1"/>
                    <a:pt x="1" y="620"/>
                    <a:pt x="1" y="1370"/>
                  </a:cubicBezTo>
                  <a:lnTo>
                    <a:pt x="1" y="27123"/>
                  </a:lnTo>
                  <a:cubicBezTo>
                    <a:pt x="1" y="27885"/>
                    <a:pt x="608" y="28492"/>
                    <a:pt x="1370" y="28492"/>
                  </a:cubicBezTo>
                  <a:lnTo>
                    <a:pt x="62616" y="28492"/>
                  </a:lnTo>
                  <a:cubicBezTo>
                    <a:pt x="63378" y="28492"/>
                    <a:pt x="63985" y="27885"/>
                    <a:pt x="63985" y="27123"/>
                  </a:cubicBezTo>
                  <a:lnTo>
                    <a:pt x="63985" y="1370"/>
                  </a:lnTo>
                  <a:cubicBezTo>
                    <a:pt x="63985" y="620"/>
                    <a:pt x="63378" y="1"/>
                    <a:pt x="6261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5" name="Google Shape;11475;p68"/>
            <p:cNvSpPr/>
            <p:nvPr/>
          </p:nvSpPr>
          <p:spPr>
            <a:xfrm>
              <a:off x="6042607" y="1332951"/>
              <a:ext cx="2066943" cy="245743"/>
            </a:xfrm>
            <a:custGeom>
              <a:avLst/>
              <a:gdLst/>
              <a:ahLst/>
              <a:cxnLst/>
              <a:rect l="l" t="t" r="r" b="b"/>
              <a:pathLst>
                <a:path w="63997" h="6966" extrusionOk="0">
                  <a:moveTo>
                    <a:pt x="3477" y="1"/>
                  </a:moveTo>
                  <a:cubicBezTo>
                    <a:pt x="1560" y="1"/>
                    <a:pt x="1" y="1560"/>
                    <a:pt x="1" y="3489"/>
                  </a:cubicBezTo>
                  <a:cubicBezTo>
                    <a:pt x="1" y="5406"/>
                    <a:pt x="1560" y="6966"/>
                    <a:pt x="3477" y="6966"/>
                  </a:cubicBezTo>
                  <a:lnTo>
                    <a:pt x="60508" y="6966"/>
                  </a:lnTo>
                  <a:cubicBezTo>
                    <a:pt x="62437" y="6966"/>
                    <a:pt x="63997" y="5406"/>
                    <a:pt x="63997" y="3489"/>
                  </a:cubicBezTo>
                  <a:cubicBezTo>
                    <a:pt x="63997" y="1560"/>
                    <a:pt x="62437" y="1"/>
                    <a:pt x="6052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sz="1800">
                  <a:solidFill>
                    <a:schemeClr val="dk1"/>
                  </a:solidFill>
                  <a:latin typeface="Gochi Hand"/>
                  <a:ea typeface="Gochi Hand"/>
                  <a:cs typeface="Gochi Hand"/>
                  <a:sym typeface="Gochi Hand"/>
                </a:rPr>
                <a:t>Notes</a:t>
              </a:r>
              <a:endParaRPr/>
            </a:p>
          </p:txBody>
        </p:sp>
        <p:sp>
          <p:nvSpPr>
            <p:cNvPr id="11476" name="Google Shape;11476;p68"/>
            <p:cNvSpPr/>
            <p:nvPr/>
          </p:nvSpPr>
          <p:spPr>
            <a:xfrm>
              <a:off x="6042607" y="3164756"/>
              <a:ext cx="2066556" cy="1004738"/>
            </a:xfrm>
            <a:custGeom>
              <a:avLst/>
              <a:gdLst/>
              <a:ahLst/>
              <a:cxnLst/>
              <a:rect l="l" t="t" r="r" b="b"/>
              <a:pathLst>
                <a:path w="63985" h="28481" extrusionOk="0">
                  <a:moveTo>
                    <a:pt x="1370" y="1"/>
                  </a:moveTo>
                  <a:cubicBezTo>
                    <a:pt x="608" y="1"/>
                    <a:pt x="1" y="608"/>
                    <a:pt x="1" y="1370"/>
                  </a:cubicBezTo>
                  <a:lnTo>
                    <a:pt x="1" y="27123"/>
                  </a:lnTo>
                  <a:cubicBezTo>
                    <a:pt x="1" y="27873"/>
                    <a:pt x="608" y="28480"/>
                    <a:pt x="1370" y="28480"/>
                  </a:cubicBezTo>
                  <a:lnTo>
                    <a:pt x="62616" y="28480"/>
                  </a:lnTo>
                  <a:cubicBezTo>
                    <a:pt x="63378" y="28480"/>
                    <a:pt x="63985" y="27873"/>
                    <a:pt x="63985" y="27123"/>
                  </a:cubicBezTo>
                  <a:lnTo>
                    <a:pt x="63985" y="1370"/>
                  </a:lnTo>
                  <a:cubicBezTo>
                    <a:pt x="63985" y="608"/>
                    <a:pt x="63378" y="1"/>
                    <a:pt x="6261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7" name="Google Shape;11477;p68"/>
            <p:cNvSpPr/>
            <p:nvPr/>
          </p:nvSpPr>
          <p:spPr>
            <a:xfrm>
              <a:off x="6042607" y="2829145"/>
              <a:ext cx="2066943" cy="246166"/>
            </a:xfrm>
            <a:custGeom>
              <a:avLst/>
              <a:gdLst/>
              <a:ahLst/>
              <a:cxnLst/>
              <a:rect l="l" t="t" r="r" b="b"/>
              <a:pathLst>
                <a:path w="63997" h="6978" extrusionOk="0">
                  <a:moveTo>
                    <a:pt x="3477" y="1"/>
                  </a:moveTo>
                  <a:cubicBezTo>
                    <a:pt x="1560" y="12"/>
                    <a:pt x="1" y="1572"/>
                    <a:pt x="1" y="3489"/>
                  </a:cubicBezTo>
                  <a:cubicBezTo>
                    <a:pt x="1" y="5418"/>
                    <a:pt x="1560" y="6978"/>
                    <a:pt x="3477" y="6978"/>
                  </a:cubicBezTo>
                  <a:lnTo>
                    <a:pt x="60508" y="6978"/>
                  </a:lnTo>
                  <a:cubicBezTo>
                    <a:pt x="62437" y="6978"/>
                    <a:pt x="63997" y="5418"/>
                    <a:pt x="63997" y="3489"/>
                  </a:cubicBezTo>
                  <a:cubicBezTo>
                    <a:pt x="63997" y="1572"/>
                    <a:pt x="62437" y="12"/>
                    <a:pt x="6052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sz="1800">
                  <a:solidFill>
                    <a:schemeClr val="dk1"/>
                  </a:solidFill>
                  <a:latin typeface="Gochi Hand"/>
                  <a:ea typeface="Gochi Hand"/>
                  <a:cs typeface="Gochi Hand"/>
                  <a:sym typeface="Gochi Hand"/>
                </a:rPr>
                <a:t>To do</a:t>
              </a:r>
              <a:endParaRPr/>
            </a:p>
          </p:txBody>
        </p:sp>
      </p:grpSp>
      <p:sp>
        <p:nvSpPr>
          <p:cNvPr id="11478" name="Google Shape;11478;p68"/>
          <p:cNvSpPr/>
          <p:nvPr/>
        </p:nvSpPr>
        <p:spPr>
          <a:xfrm>
            <a:off x="2687340" y="110785"/>
            <a:ext cx="926777" cy="307731"/>
          </a:xfrm>
          <a:custGeom>
            <a:avLst/>
            <a:gdLst/>
            <a:ahLst/>
            <a:cxnLst/>
            <a:rect l="l" t="t" r="r" b="b"/>
            <a:pathLst>
              <a:path w="28695" h="9528" extrusionOk="0">
                <a:moveTo>
                  <a:pt x="15634" y="0"/>
                </a:moveTo>
                <a:cubicBezTo>
                  <a:pt x="14081" y="0"/>
                  <a:pt x="12484" y="818"/>
                  <a:pt x="11406" y="1991"/>
                </a:cubicBezTo>
                <a:cubicBezTo>
                  <a:pt x="9918" y="3599"/>
                  <a:pt x="9180" y="5742"/>
                  <a:pt x="8489" y="7813"/>
                </a:cubicBezTo>
                <a:cubicBezTo>
                  <a:pt x="7787" y="6897"/>
                  <a:pt x="6953" y="5896"/>
                  <a:pt x="5810" y="5730"/>
                </a:cubicBezTo>
                <a:cubicBezTo>
                  <a:pt x="5702" y="5715"/>
                  <a:pt x="5594" y="5708"/>
                  <a:pt x="5487" y="5708"/>
                </a:cubicBezTo>
                <a:cubicBezTo>
                  <a:pt x="4558" y="5708"/>
                  <a:pt x="3675" y="6237"/>
                  <a:pt x="2917" y="6813"/>
                </a:cubicBezTo>
                <a:cubicBezTo>
                  <a:pt x="1845" y="7611"/>
                  <a:pt x="869" y="8516"/>
                  <a:pt x="0" y="9528"/>
                </a:cubicBezTo>
                <a:lnTo>
                  <a:pt x="28694" y="9445"/>
                </a:lnTo>
                <a:cubicBezTo>
                  <a:pt x="28134" y="8337"/>
                  <a:pt x="27492" y="7218"/>
                  <a:pt x="26587" y="6361"/>
                </a:cubicBezTo>
                <a:cubicBezTo>
                  <a:pt x="25765" y="5593"/>
                  <a:pt x="24648" y="5021"/>
                  <a:pt x="23522" y="5021"/>
                </a:cubicBezTo>
                <a:cubicBezTo>
                  <a:pt x="23408" y="5021"/>
                  <a:pt x="23295" y="5027"/>
                  <a:pt x="23181" y="5039"/>
                </a:cubicBezTo>
                <a:cubicBezTo>
                  <a:pt x="21943" y="5158"/>
                  <a:pt x="20753" y="6111"/>
                  <a:pt x="20598" y="7361"/>
                </a:cubicBezTo>
                <a:cubicBezTo>
                  <a:pt x="20776" y="5420"/>
                  <a:pt x="20288" y="3384"/>
                  <a:pt x="19098" y="1848"/>
                </a:cubicBezTo>
                <a:cubicBezTo>
                  <a:pt x="18621" y="1217"/>
                  <a:pt x="18014" y="705"/>
                  <a:pt x="17312" y="360"/>
                </a:cubicBezTo>
                <a:cubicBezTo>
                  <a:pt x="16778" y="112"/>
                  <a:pt x="16209" y="0"/>
                  <a:pt x="15634" y="0"/>
                </a:cubicBezTo>
                <a:close/>
              </a:path>
            </a:pathLst>
          </a:custGeom>
          <a:solidFill>
            <a:srgbClr val="BCDEEA">
              <a:alpha val="502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9" name="Google Shape;11479;p68"/>
          <p:cNvSpPr/>
          <p:nvPr/>
        </p:nvSpPr>
        <p:spPr>
          <a:xfrm>
            <a:off x="134938" y="1242775"/>
            <a:ext cx="572990" cy="183062"/>
          </a:xfrm>
          <a:custGeom>
            <a:avLst/>
            <a:gdLst/>
            <a:ahLst/>
            <a:cxnLst/>
            <a:rect l="l" t="t" r="r" b="b"/>
            <a:pathLst>
              <a:path w="17741" h="5668" extrusionOk="0">
                <a:moveTo>
                  <a:pt x="7276" y="1"/>
                </a:moveTo>
                <a:cubicBezTo>
                  <a:pt x="6556" y="1"/>
                  <a:pt x="5893" y="453"/>
                  <a:pt x="5370" y="965"/>
                </a:cubicBezTo>
                <a:cubicBezTo>
                  <a:pt x="4822" y="1525"/>
                  <a:pt x="4370" y="2156"/>
                  <a:pt x="4036" y="2858"/>
                </a:cubicBezTo>
                <a:cubicBezTo>
                  <a:pt x="3739" y="3418"/>
                  <a:pt x="3596" y="4049"/>
                  <a:pt x="3608" y="4680"/>
                </a:cubicBezTo>
                <a:cubicBezTo>
                  <a:pt x="3417" y="4430"/>
                  <a:pt x="3334" y="4120"/>
                  <a:pt x="3191" y="3834"/>
                </a:cubicBezTo>
                <a:cubicBezTo>
                  <a:pt x="3060" y="3561"/>
                  <a:pt x="2846" y="3275"/>
                  <a:pt x="2536" y="3215"/>
                </a:cubicBezTo>
                <a:cubicBezTo>
                  <a:pt x="2492" y="3207"/>
                  <a:pt x="2448" y="3202"/>
                  <a:pt x="2405" y="3202"/>
                </a:cubicBezTo>
                <a:cubicBezTo>
                  <a:pt x="2095" y="3202"/>
                  <a:pt x="1800" y="3411"/>
                  <a:pt x="1560" y="3620"/>
                </a:cubicBezTo>
                <a:cubicBezTo>
                  <a:pt x="965" y="4132"/>
                  <a:pt x="441" y="4727"/>
                  <a:pt x="0" y="5382"/>
                </a:cubicBezTo>
                <a:lnTo>
                  <a:pt x="17740" y="5668"/>
                </a:lnTo>
                <a:lnTo>
                  <a:pt x="15585" y="4061"/>
                </a:lnTo>
                <a:cubicBezTo>
                  <a:pt x="15062" y="3668"/>
                  <a:pt x="14514" y="3275"/>
                  <a:pt x="13871" y="3215"/>
                </a:cubicBezTo>
                <a:cubicBezTo>
                  <a:pt x="13841" y="3213"/>
                  <a:pt x="13810" y="3212"/>
                  <a:pt x="13779" y="3212"/>
                </a:cubicBezTo>
                <a:cubicBezTo>
                  <a:pt x="13161" y="3212"/>
                  <a:pt x="12502" y="3662"/>
                  <a:pt x="12514" y="4275"/>
                </a:cubicBezTo>
                <a:cubicBezTo>
                  <a:pt x="12395" y="3537"/>
                  <a:pt x="11847" y="2846"/>
                  <a:pt x="11109" y="2703"/>
                </a:cubicBezTo>
                <a:cubicBezTo>
                  <a:pt x="11025" y="2687"/>
                  <a:pt x="10940" y="2679"/>
                  <a:pt x="10856" y="2679"/>
                </a:cubicBezTo>
                <a:cubicBezTo>
                  <a:pt x="10191" y="2679"/>
                  <a:pt x="9526" y="3157"/>
                  <a:pt x="9442" y="3823"/>
                </a:cubicBezTo>
                <a:cubicBezTo>
                  <a:pt x="9442" y="3037"/>
                  <a:pt x="9430" y="2239"/>
                  <a:pt x="9144" y="1501"/>
                </a:cubicBezTo>
                <a:cubicBezTo>
                  <a:pt x="8870" y="763"/>
                  <a:pt x="8263" y="108"/>
                  <a:pt x="7477" y="13"/>
                </a:cubicBezTo>
                <a:cubicBezTo>
                  <a:pt x="7410" y="4"/>
                  <a:pt x="7342" y="1"/>
                  <a:pt x="7276" y="1"/>
                </a:cubicBezTo>
                <a:close/>
              </a:path>
            </a:pathLst>
          </a:custGeom>
          <a:solidFill>
            <a:srgbClr val="BCDEEA">
              <a:alpha val="502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80" name="Google Shape;11480;p68"/>
          <p:cNvGrpSpPr/>
          <p:nvPr/>
        </p:nvGrpSpPr>
        <p:grpSpPr>
          <a:xfrm>
            <a:off x="-232142" y="2867810"/>
            <a:ext cx="2882168" cy="2466656"/>
            <a:chOff x="-232142" y="2867810"/>
            <a:chExt cx="2882168" cy="2466656"/>
          </a:xfrm>
        </p:grpSpPr>
        <p:sp>
          <p:nvSpPr>
            <p:cNvPr id="11481" name="Google Shape;11481;p68"/>
            <p:cNvSpPr/>
            <p:nvPr/>
          </p:nvSpPr>
          <p:spPr>
            <a:xfrm>
              <a:off x="-122941" y="2867810"/>
              <a:ext cx="2772966" cy="2302747"/>
            </a:xfrm>
            <a:custGeom>
              <a:avLst/>
              <a:gdLst/>
              <a:ahLst/>
              <a:cxnLst/>
              <a:rect l="l" t="t" r="r" b="b"/>
              <a:pathLst>
                <a:path w="85857" h="71298" extrusionOk="0">
                  <a:moveTo>
                    <a:pt x="5990" y="0"/>
                  </a:moveTo>
                  <a:cubicBezTo>
                    <a:pt x="4423" y="0"/>
                    <a:pt x="349" y="579"/>
                    <a:pt x="1" y="1646"/>
                  </a:cubicBezTo>
                  <a:lnTo>
                    <a:pt x="1" y="71298"/>
                  </a:lnTo>
                  <a:lnTo>
                    <a:pt x="85857" y="71298"/>
                  </a:lnTo>
                  <a:cubicBezTo>
                    <a:pt x="84261" y="59594"/>
                    <a:pt x="76308" y="51569"/>
                    <a:pt x="68974" y="47938"/>
                  </a:cubicBezTo>
                  <a:cubicBezTo>
                    <a:pt x="61827" y="44382"/>
                    <a:pt x="53829" y="43185"/>
                    <a:pt x="45922" y="43185"/>
                  </a:cubicBezTo>
                  <a:cubicBezTo>
                    <a:pt x="45728" y="43185"/>
                    <a:pt x="45534" y="43186"/>
                    <a:pt x="45340" y="43187"/>
                  </a:cubicBezTo>
                  <a:cubicBezTo>
                    <a:pt x="44335" y="43194"/>
                    <a:pt x="43320" y="43218"/>
                    <a:pt x="42306" y="43218"/>
                  </a:cubicBezTo>
                  <a:cubicBezTo>
                    <a:pt x="39823" y="43218"/>
                    <a:pt x="37345" y="43075"/>
                    <a:pt x="35029" y="42187"/>
                  </a:cubicBezTo>
                  <a:cubicBezTo>
                    <a:pt x="29623" y="40115"/>
                    <a:pt x="26171" y="34448"/>
                    <a:pt x="24206" y="28709"/>
                  </a:cubicBezTo>
                  <a:cubicBezTo>
                    <a:pt x="22230" y="22982"/>
                    <a:pt x="21325" y="16839"/>
                    <a:pt x="18920" y="11290"/>
                  </a:cubicBezTo>
                  <a:cubicBezTo>
                    <a:pt x="16515" y="5742"/>
                    <a:pt x="12062" y="622"/>
                    <a:pt x="6359" y="15"/>
                  </a:cubicBezTo>
                  <a:cubicBezTo>
                    <a:pt x="6261" y="5"/>
                    <a:pt x="6137" y="0"/>
                    <a:pt x="5990" y="0"/>
                  </a:cubicBezTo>
                  <a:close/>
                </a:path>
              </a:pathLst>
            </a:custGeom>
            <a:solidFill>
              <a:srgbClr val="BCDEEA">
                <a:alpha val="502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2" name="Google Shape;11482;p68"/>
            <p:cNvSpPr/>
            <p:nvPr/>
          </p:nvSpPr>
          <p:spPr>
            <a:xfrm>
              <a:off x="-232142" y="2949040"/>
              <a:ext cx="924839" cy="2126048"/>
            </a:xfrm>
            <a:custGeom>
              <a:avLst/>
              <a:gdLst/>
              <a:ahLst/>
              <a:cxnLst/>
              <a:rect l="l" t="t" r="r" b="b"/>
              <a:pathLst>
                <a:path w="28635" h="65827" extrusionOk="0">
                  <a:moveTo>
                    <a:pt x="17264" y="1"/>
                  </a:moveTo>
                  <a:cubicBezTo>
                    <a:pt x="16860" y="251"/>
                    <a:pt x="16633" y="703"/>
                    <a:pt x="16419" y="1120"/>
                  </a:cubicBezTo>
                  <a:lnTo>
                    <a:pt x="7335" y="19074"/>
                  </a:lnTo>
                  <a:cubicBezTo>
                    <a:pt x="6299" y="21146"/>
                    <a:pt x="5251" y="23218"/>
                    <a:pt x="4358" y="25361"/>
                  </a:cubicBezTo>
                  <a:cubicBezTo>
                    <a:pt x="798" y="34052"/>
                    <a:pt x="0" y="43637"/>
                    <a:pt x="2096" y="52793"/>
                  </a:cubicBezTo>
                  <a:cubicBezTo>
                    <a:pt x="3108" y="57198"/>
                    <a:pt x="4834" y="61508"/>
                    <a:pt x="7763" y="64949"/>
                  </a:cubicBezTo>
                  <a:cubicBezTo>
                    <a:pt x="8128" y="65375"/>
                    <a:pt x="8631" y="65826"/>
                    <a:pt x="9162" y="65826"/>
                  </a:cubicBezTo>
                  <a:cubicBezTo>
                    <a:pt x="9255" y="65826"/>
                    <a:pt x="9348" y="65813"/>
                    <a:pt x="9442" y="65782"/>
                  </a:cubicBezTo>
                  <a:cubicBezTo>
                    <a:pt x="14074" y="64294"/>
                    <a:pt x="18348" y="59472"/>
                    <a:pt x="21015" y="55424"/>
                  </a:cubicBezTo>
                  <a:cubicBezTo>
                    <a:pt x="26456" y="47209"/>
                    <a:pt x="28635" y="37053"/>
                    <a:pt x="27742" y="27254"/>
                  </a:cubicBezTo>
                  <a:cubicBezTo>
                    <a:pt x="26849" y="17455"/>
                    <a:pt x="22979" y="8037"/>
                    <a:pt x="1726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3" name="Google Shape;11483;p68"/>
            <p:cNvSpPr/>
            <p:nvPr/>
          </p:nvSpPr>
          <p:spPr>
            <a:xfrm>
              <a:off x="77858" y="3414333"/>
              <a:ext cx="229926" cy="1572468"/>
            </a:xfrm>
            <a:custGeom>
              <a:avLst/>
              <a:gdLst/>
              <a:ahLst/>
              <a:cxnLst/>
              <a:rect l="l" t="t" r="r" b="b"/>
              <a:pathLst>
                <a:path w="7119" h="48687" extrusionOk="0">
                  <a:moveTo>
                    <a:pt x="6880" y="1"/>
                  </a:moveTo>
                  <a:cubicBezTo>
                    <a:pt x="6787" y="1"/>
                    <a:pt x="6702" y="56"/>
                    <a:pt x="6702" y="180"/>
                  </a:cubicBezTo>
                  <a:cubicBezTo>
                    <a:pt x="6690" y="3359"/>
                    <a:pt x="6583" y="6538"/>
                    <a:pt x="6404" y="9717"/>
                  </a:cubicBezTo>
                  <a:cubicBezTo>
                    <a:pt x="6214" y="12896"/>
                    <a:pt x="5952" y="16051"/>
                    <a:pt x="5619" y="19194"/>
                  </a:cubicBezTo>
                  <a:cubicBezTo>
                    <a:pt x="5273" y="22349"/>
                    <a:pt x="4857" y="25492"/>
                    <a:pt x="4356" y="28624"/>
                  </a:cubicBezTo>
                  <a:cubicBezTo>
                    <a:pt x="3844" y="31755"/>
                    <a:pt x="3261" y="34886"/>
                    <a:pt x="2594" y="38006"/>
                  </a:cubicBezTo>
                  <a:cubicBezTo>
                    <a:pt x="1928" y="41101"/>
                    <a:pt x="1177" y="44185"/>
                    <a:pt x="356" y="47245"/>
                  </a:cubicBezTo>
                  <a:cubicBezTo>
                    <a:pt x="261" y="47626"/>
                    <a:pt x="154" y="48019"/>
                    <a:pt x="46" y="48400"/>
                  </a:cubicBezTo>
                  <a:cubicBezTo>
                    <a:pt x="0" y="48561"/>
                    <a:pt x="142" y="48687"/>
                    <a:pt x="267" y="48687"/>
                  </a:cubicBezTo>
                  <a:cubicBezTo>
                    <a:pt x="337" y="48687"/>
                    <a:pt x="402" y="48648"/>
                    <a:pt x="427" y="48555"/>
                  </a:cubicBezTo>
                  <a:cubicBezTo>
                    <a:pt x="1273" y="45495"/>
                    <a:pt x="2047" y="42411"/>
                    <a:pt x="2737" y="39315"/>
                  </a:cubicBezTo>
                  <a:cubicBezTo>
                    <a:pt x="3428" y="36220"/>
                    <a:pt x="4035" y="33088"/>
                    <a:pt x="4559" y="29945"/>
                  </a:cubicBezTo>
                  <a:cubicBezTo>
                    <a:pt x="5083" y="26802"/>
                    <a:pt x="5535" y="23647"/>
                    <a:pt x="5904" y="20492"/>
                  </a:cubicBezTo>
                  <a:cubicBezTo>
                    <a:pt x="6261" y="17325"/>
                    <a:pt x="6547" y="14146"/>
                    <a:pt x="6750" y="10943"/>
                  </a:cubicBezTo>
                  <a:cubicBezTo>
                    <a:pt x="6952" y="7764"/>
                    <a:pt x="7071" y="4585"/>
                    <a:pt x="7107" y="1406"/>
                  </a:cubicBezTo>
                  <a:cubicBezTo>
                    <a:pt x="7107" y="1013"/>
                    <a:pt x="7107" y="620"/>
                    <a:pt x="7119" y="227"/>
                  </a:cubicBezTo>
                  <a:cubicBezTo>
                    <a:pt x="7119" y="83"/>
                    <a:pt x="6993" y="1"/>
                    <a:pt x="6880" y="1"/>
                  </a:cubicBezTo>
                  <a:close/>
                </a:path>
              </a:pathLst>
            </a:custGeom>
            <a:solidFill>
              <a:srgbClr val="DB9E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4" name="Google Shape;11484;p68"/>
            <p:cNvSpPr/>
            <p:nvPr/>
          </p:nvSpPr>
          <p:spPr>
            <a:xfrm>
              <a:off x="147720" y="4114500"/>
              <a:ext cx="253761" cy="586135"/>
            </a:xfrm>
            <a:custGeom>
              <a:avLst/>
              <a:gdLst/>
              <a:ahLst/>
              <a:cxnLst/>
              <a:rect l="l" t="t" r="r" b="b"/>
              <a:pathLst>
                <a:path w="7857" h="18148" extrusionOk="0">
                  <a:moveTo>
                    <a:pt x="7626" y="1"/>
                  </a:moveTo>
                  <a:cubicBezTo>
                    <a:pt x="7531" y="1"/>
                    <a:pt x="7436" y="59"/>
                    <a:pt x="7420" y="183"/>
                  </a:cubicBezTo>
                  <a:cubicBezTo>
                    <a:pt x="7194" y="1409"/>
                    <a:pt x="6908" y="2624"/>
                    <a:pt x="6563" y="3826"/>
                  </a:cubicBezTo>
                  <a:cubicBezTo>
                    <a:pt x="6218" y="5017"/>
                    <a:pt x="5813" y="6196"/>
                    <a:pt x="5372" y="7362"/>
                  </a:cubicBezTo>
                  <a:cubicBezTo>
                    <a:pt x="4920" y="8517"/>
                    <a:pt x="4432" y="9660"/>
                    <a:pt x="3908" y="10779"/>
                  </a:cubicBezTo>
                  <a:cubicBezTo>
                    <a:pt x="3384" y="11911"/>
                    <a:pt x="2813" y="13030"/>
                    <a:pt x="2217" y="14125"/>
                  </a:cubicBezTo>
                  <a:cubicBezTo>
                    <a:pt x="1622" y="15220"/>
                    <a:pt x="1003" y="16316"/>
                    <a:pt x="360" y="17399"/>
                  </a:cubicBezTo>
                  <a:lnTo>
                    <a:pt x="122" y="17816"/>
                  </a:lnTo>
                  <a:cubicBezTo>
                    <a:pt x="0" y="17972"/>
                    <a:pt x="145" y="18148"/>
                    <a:pt x="297" y="18148"/>
                  </a:cubicBezTo>
                  <a:cubicBezTo>
                    <a:pt x="353" y="18148"/>
                    <a:pt x="410" y="18124"/>
                    <a:pt x="455" y="18066"/>
                  </a:cubicBezTo>
                  <a:lnTo>
                    <a:pt x="455" y="18054"/>
                  </a:lnTo>
                  <a:cubicBezTo>
                    <a:pt x="1110" y="16959"/>
                    <a:pt x="1753" y="15851"/>
                    <a:pt x="2372" y="14720"/>
                  </a:cubicBezTo>
                  <a:cubicBezTo>
                    <a:pt x="2979" y="13601"/>
                    <a:pt x="3563" y="12494"/>
                    <a:pt x="4098" y="11363"/>
                  </a:cubicBezTo>
                  <a:cubicBezTo>
                    <a:pt x="4634" y="10232"/>
                    <a:pt x="5134" y="9101"/>
                    <a:pt x="5599" y="7946"/>
                  </a:cubicBezTo>
                  <a:cubicBezTo>
                    <a:pt x="6051" y="6779"/>
                    <a:pt x="6468" y="5600"/>
                    <a:pt x="6825" y="4398"/>
                  </a:cubicBezTo>
                  <a:cubicBezTo>
                    <a:pt x="7194" y="3195"/>
                    <a:pt x="7504" y="1957"/>
                    <a:pt x="7742" y="707"/>
                  </a:cubicBezTo>
                  <a:cubicBezTo>
                    <a:pt x="7777" y="552"/>
                    <a:pt x="7801" y="397"/>
                    <a:pt x="7837" y="242"/>
                  </a:cubicBezTo>
                  <a:cubicBezTo>
                    <a:pt x="7857" y="86"/>
                    <a:pt x="7740" y="1"/>
                    <a:pt x="7626" y="1"/>
                  </a:cubicBezTo>
                  <a:close/>
                </a:path>
              </a:pathLst>
            </a:custGeom>
            <a:solidFill>
              <a:srgbClr val="DB9E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5" name="Google Shape;11485;p68"/>
            <p:cNvSpPr/>
            <p:nvPr/>
          </p:nvSpPr>
          <p:spPr>
            <a:xfrm>
              <a:off x="50631" y="3736414"/>
              <a:ext cx="180640" cy="630802"/>
            </a:xfrm>
            <a:custGeom>
              <a:avLst/>
              <a:gdLst/>
              <a:ahLst/>
              <a:cxnLst/>
              <a:rect l="l" t="t" r="r" b="b"/>
              <a:pathLst>
                <a:path w="5593" h="19531" extrusionOk="0">
                  <a:moveTo>
                    <a:pt x="5360" y="19115"/>
                  </a:moveTo>
                  <a:lnTo>
                    <a:pt x="5360" y="19115"/>
                  </a:lnTo>
                  <a:cubicBezTo>
                    <a:pt x="5361" y="19115"/>
                    <a:pt x="5363" y="19116"/>
                    <a:pt x="5364" y="19116"/>
                  </a:cubicBezTo>
                  <a:lnTo>
                    <a:pt x="5364" y="19116"/>
                  </a:lnTo>
                  <a:cubicBezTo>
                    <a:pt x="5363" y="19115"/>
                    <a:pt x="5362" y="19115"/>
                    <a:pt x="5360" y="19115"/>
                  </a:cubicBezTo>
                  <a:close/>
                  <a:moveTo>
                    <a:pt x="5364" y="19116"/>
                  </a:moveTo>
                  <a:cubicBezTo>
                    <a:pt x="5370" y="19118"/>
                    <a:pt x="5376" y="19119"/>
                    <a:pt x="5376" y="19119"/>
                  </a:cubicBezTo>
                  <a:cubicBezTo>
                    <a:pt x="5376" y="19119"/>
                    <a:pt x="5374" y="19118"/>
                    <a:pt x="5366" y="19116"/>
                  </a:cubicBezTo>
                  <a:cubicBezTo>
                    <a:pt x="5365" y="19116"/>
                    <a:pt x="5365" y="19116"/>
                    <a:pt x="5364" y="19116"/>
                  </a:cubicBezTo>
                  <a:close/>
                  <a:moveTo>
                    <a:pt x="233" y="0"/>
                  </a:moveTo>
                  <a:cubicBezTo>
                    <a:pt x="118" y="0"/>
                    <a:pt x="1" y="82"/>
                    <a:pt x="20" y="233"/>
                  </a:cubicBezTo>
                  <a:cubicBezTo>
                    <a:pt x="175" y="1709"/>
                    <a:pt x="377" y="3174"/>
                    <a:pt x="627" y="4638"/>
                  </a:cubicBezTo>
                  <a:cubicBezTo>
                    <a:pt x="877" y="6102"/>
                    <a:pt x="1175" y="7555"/>
                    <a:pt x="1520" y="8984"/>
                  </a:cubicBezTo>
                  <a:cubicBezTo>
                    <a:pt x="1866" y="10436"/>
                    <a:pt x="2271" y="11877"/>
                    <a:pt x="2711" y="13306"/>
                  </a:cubicBezTo>
                  <a:cubicBezTo>
                    <a:pt x="3128" y="14651"/>
                    <a:pt x="3604" y="15985"/>
                    <a:pt x="4092" y="17306"/>
                  </a:cubicBezTo>
                  <a:cubicBezTo>
                    <a:pt x="4223" y="17652"/>
                    <a:pt x="4342" y="17997"/>
                    <a:pt x="4485" y="18330"/>
                  </a:cubicBezTo>
                  <a:cubicBezTo>
                    <a:pt x="4557" y="18533"/>
                    <a:pt x="4640" y="18735"/>
                    <a:pt x="4747" y="18925"/>
                  </a:cubicBezTo>
                  <a:cubicBezTo>
                    <a:pt x="4807" y="19080"/>
                    <a:pt x="4902" y="19235"/>
                    <a:pt x="5009" y="19366"/>
                  </a:cubicBezTo>
                  <a:cubicBezTo>
                    <a:pt x="5057" y="19426"/>
                    <a:pt x="5116" y="19473"/>
                    <a:pt x="5188" y="19509"/>
                  </a:cubicBezTo>
                  <a:cubicBezTo>
                    <a:pt x="5220" y="19524"/>
                    <a:pt x="5251" y="19530"/>
                    <a:pt x="5280" y="19530"/>
                  </a:cubicBezTo>
                  <a:cubicBezTo>
                    <a:pt x="5486" y="19530"/>
                    <a:pt x="5593" y="19199"/>
                    <a:pt x="5342" y="19116"/>
                  </a:cubicBezTo>
                  <a:lnTo>
                    <a:pt x="5354" y="19116"/>
                  </a:lnTo>
                  <a:cubicBezTo>
                    <a:pt x="5349" y="19113"/>
                    <a:pt x="5348" y="19113"/>
                    <a:pt x="5350" y="19113"/>
                  </a:cubicBezTo>
                  <a:cubicBezTo>
                    <a:pt x="5350" y="19113"/>
                    <a:pt x="5351" y="19113"/>
                    <a:pt x="5352" y="19113"/>
                  </a:cubicBezTo>
                  <a:lnTo>
                    <a:pt x="5352" y="19113"/>
                  </a:lnTo>
                  <a:cubicBezTo>
                    <a:pt x="5349" y="19111"/>
                    <a:pt x="5346" y="19108"/>
                    <a:pt x="5342" y="19104"/>
                  </a:cubicBezTo>
                  <a:lnTo>
                    <a:pt x="5342" y="19104"/>
                  </a:lnTo>
                  <a:cubicBezTo>
                    <a:pt x="5350" y="19108"/>
                    <a:pt x="5355" y="19111"/>
                    <a:pt x="5358" y="19114"/>
                  </a:cubicBezTo>
                  <a:lnTo>
                    <a:pt x="5358" y="19114"/>
                  </a:lnTo>
                  <a:cubicBezTo>
                    <a:pt x="5355" y="19113"/>
                    <a:pt x="5353" y="19113"/>
                    <a:pt x="5352" y="19113"/>
                  </a:cubicBezTo>
                  <a:lnTo>
                    <a:pt x="5352" y="19113"/>
                  </a:lnTo>
                  <a:cubicBezTo>
                    <a:pt x="5356" y="19116"/>
                    <a:pt x="5359" y="19118"/>
                    <a:pt x="5360" y="19118"/>
                  </a:cubicBezTo>
                  <a:cubicBezTo>
                    <a:pt x="5361" y="19118"/>
                    <a:pt x="5360" y="19116"/>
                    <a:pt x="5358" y="19114"/>
                  </a:cubicBezTo>
                  <a:lnTo>
                    <a:pt x="5358" y="19114"/>
                  </a:lnTo>
                  <a:cubicBezTo>
                    <a:pt x="5358" y="19114"/>
                    <a:pt x="5359" y="19114"/>
                    <a:pt x="5360" y="19115"/>
                  </a:cubicBezTo>
                  <a:lnTo>
                    <a:pt x="5360" y="19115"/>
                  </a:lnTo>
                  <a:cubicBezTo>
                    <a:pt x="5354" y="19112"/>
                    <a:pt x="5352" y="19104"/>
                    <a:pt x="5342" y="19104"/>
                  </a:cubicBezTo>
                  <a:lnTo>
                    <a:pt x="5319" y="19056"/>
                  </a:lnTo>
                  <a:cubicBezTo>
                    <a:pt x="5295" y="19033"/>
                    <a:pt x="5271" y="19009"/>
                    <a:pt x="5259" y="18985"/>
                  </a:cubicBezTo>
                  <a:lnTo>
                    <a:pt x="5223" y="18937"/>
                  </a:lnTo>
                  <a:lnTo>
                    <a:pt x="5223" y="18937"/>
                  </a:lnTo>
                  <a:cubicBezTo>
                    <a:pt x="5233" y="18951"/>
                    <a:pt x="5238" y="18956"/>
                    <a:pt x="5239" y="18956"/>
                  </a:cubicBezTo>
                  <a:cubicBezTo>
                    <a:pt x="5241" y="18956"/>
                    <a:pt x="5220" y="18922"/>
                    <a:pt x="5211" y="18914"/>
                  </a:cubicBezTo>
                  <a:cubicBezTo>
                    <a:pt x="5116" y="18735"/>
                    <a:pt x="5033" y="18544"/>
                    <a:pt x="4949" y="18366"/>
                  </a:cubicBezTo>
                  <a:cubicBezTo>
                    <a:pt x="4807" y="17997"/>
                    <a:pt x="4664" y="17628"/>
                    <a:pt x="4533" y="17259"/>
                  </a:cubicBezTo>
                  <a:cubicBezTo>
                    <a:pt x="4330" y="16723"/>
                    <a:pt x="4128" y="16175"/>
                    <a:pt x="3937" y="15639"/>
                  </a:cubicBezTo>
                  <a:cubicBezTo>
                    <a:pt x="3687" y="14937"/>
                    <a:pt x="3461" y="14246"/>
                    <a:pt x="3235" y="13556"/>
                  </a:cubicBezTo>
                  <a:cubicBezTo>
                    <a:pt x="2794" y="12163"/>
                    <a:pt x="2401" y="10770"/>
                    <a:pt x="2044" y="9353"/>
                  </a:cubicBezTo>
                  <a:cubicBezTo>
                    <a:pt x="1699" y="7948"/>
                    <a:pt x="1389" y="6507"/>
                    <a:pt x="1128" y="5055"/>
                  </a:cubicBezTo>
                  <a:cubicBezTo>
                    <a:pt x="866" y="3614"/>
                    <a:pt x="663" y="2173"/>
                    <a:pt x="496" y="721"/>
                  </a:cubicBezTo>
                  <a:cubicBezTo>
                    <a:pt x="473" y="530"/>
                    <a:pt x="449" y="352"/>
                    <a:pt x="437" y="173"/>
                  </a:cubicBezTo>
                  <a:cubicBezTo>
                    <a:pt x="421" y="55"/>
                    <a:pt x="327" y="0"/>
                    <a:pt x="233" y="0"/>
                  </a:cubicBezTo>
                  <a:close/>
                </a:path>
              </a:pathLst>
            </a:custGeom>
            <a:solidFill>
              <a:srgbClr val="DB9E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6" name="Google Shape;11486;p68"/>
            <p:cNvSpPr/>
            <p:nvPr/>
          </p:nvSpPr>
          <p:spPr>
            <a:xfrm>
              <a:off x="262832" y="3470015"/>
              <a:ext cx="183644" cy="502517"/>
            </a:xfrm>
            <a:custGeom>
              <a:avLst/>
              <a:gdLst/>
              <a:ahLst/>
              <a:cxnLst/>
              <a:rect l="l" t="t" r="r" b="b"/>
              <a:pathLst>
                <a:path w="5686" h="15559" extrusionOk="0">
                  <a:moveTo>
                    <a:pt x="5455" y="0"/>
                  </a:moveTo>
                  <a:cubicBezTo>
                    <a:pt x="5360" y="0"/>
                    <a:pt x="5265" y="58"/>
                    <a:pt x="5249" y="182"/>
                  </a:cubicBezTo>
                  <a:cubicBezTo>
                    <a:pt x="5106" y="1230"/>
                    <a:pt x="4928" y="2278"/>
                    <a:pt x="4714" y="3313"/>
                  </a:cubicBezTo>
                  <a:cubicBezTo>
                    <a:pt x="4511" y="4314"/>
                    <a:pt x="4261" y="5314"/>
                    <a:pt x="3987" y="6302"/>
                  </a:cubicBezTo>
                  <a:cubicBezTo>
                    <a:pt x="3702" y="7290"/>
                    <a:pt x="3380" y="8266"/>
                    <a:pt x="3011" y="9231"/>
                  </a:cubicBezTo>
                  <a:cubicBezTo>
                    <a:pt x="2642" y="10207"/>
                    <a:pt x="2237" y="11160"/>
                    <a:pt x="1785" y="12100"/>
                  </a:cubicBezTo>
                  <a:cubicBezTo>
                    <a:pt x="1344" y="13041"/>
                    <a:pt x="856" y="13969"/>
                    <a:pt x="332" y="14874"/>
                  </a:cubicBezTo>
                  <a:lnTo>
                    <a:pt x="130" y="15220"/>
                  </a:lnTo>
                  <a:cubicBezTo>
                    <a:pt x="1" y="15383"/>
                    <a:pt x="145" y="15559"/>
                    <a:pt x="298" y="15559"/>
                  </a:cubicBezTo>
                  <a:cubicBezTo>
                    <a:pt x="356" y="15559"/>
                    <a:pt x="417" y="15533"/>
                    <a:pt x="463" y="15470"/>
                  </a:cubicBezTo>
                  <a:lnTo>
                    <a:pt x="463" y="15482"/>
                  </a:lnTo>
                  <a:cubicBezTo>
                    <a:pt x="1011" y="14553"/>
                    <a:pt x="1523" y="13600"/>
                    <a:pt x="1999" y="12636"/>
                  </a:cubicBezTo>
                  <a:cubicBezTo>
                    <a:pt x="2451" y="11695"/>
                    <a:pt x="2880" y="10743"/>
                    <a:pt x="3261" y="9767"/>
                  </a:cubicBezTo>
                  <a:cubicBezTo>
                    <a:pt x="3642" y="8790"/>
                    <a:pt x="3975" y="7814"/>
                    <a:pt x="4261" y="6838"/>
                  </a:cubicBezTo>
                  <a:cubicBezTo>
                    <a:pt x="4559" y="5826"/>
                    <a:pt x="4821" y="4802"/>
                    <a:pt x="5047" y="3778"/>
                  </a:cubicBezTo>
                  <a:cubicBezTo>
                    <a:pt x="5273" y="2742"/>
                    <a:pt x="5464" y="1694"/>
                    <a:pt x="5607" y="634"/>
                  </a:cubicBezTo>
                  <a:cubicBezTo>
                    <a:pt x="5630" y="504"/>
                    <a:pt x="5642" y="373"/>
                    <a:pt x="5666" y="242"/>
                  </a:cubicBezTo>
                  <a:cubicBezTo>
                    <a:pt x="5686" y="85"/>
                    <a:pt x="5570" y="0"/>
                    <a:pt x="5455" y="0"/>
                  </a:cubicBezTo>
                  <a:close/>
                </a:path>
              </a:pathLst>
            </a:custGeom>
            <a:solidFill>
              <a:srgbClr val="DB9E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87" name="Google Shape;11487;p68"/>
            <p:cNvGrpSpPr/>
            <p:nvPr/>
          </p:nvGrpSpPr>
          <p:grpSpPr>
            <a:xfrm>
              <a:off x="-11027" y="3623377"/>
              <a:ext cx="1550506" cy="1711089"/>
              <a:chOff x="-11027" y="3547177"/>
              <a:chExt cx="1550506" cy="1711089"/>
            </a:xfrm>
          </p:grpSpPr>
          <p:sp>
            <p:nvSpPr>
              <p:cNvPr id="11488" name="Google Shape;11488;p68"/>
              <p:cNvSpPr/>
              <p:nvPr/>
            </p:nvSpPr>
            <p:spPr>
              <a:xfrm>
                <a:off x="-11027" y="3547177"/>
                <a:ext cx="1550506" cy="1711089"/>
              </a:xfrm>
              <a:custGeom>
                <a:avLst/>
                <a:gdLst/>
                <a:ahLst/>
                <a:cxnLst/>
                <a:rect l="l" t="t" r="r" b="b"/>
                <a:pathLst>
                  <a:path w="48007" h="52979" extrusionOk="0">
                    <a:moveTo>
                      <a:pt x="42502" y="1"/>
                    </a:moveTo>
                    <a:cubicBezTo>
                      <a:pt x="41276" y="1"/>
                      <a:pt x="40003" y="296"/>
                      <a:pt x="38862" y="734"/>
                    </a:cubicBezTo>
                    <a:cubicBezTo>
                      <a:pt x="35862" y="1889"/>
                      <a:pt x="33219" y="3830"/>
                      <a:pt x="31231" y="6354"/>
                    </a:cubicBezTo>
                    <a:cubicBezTo>
                      <a:pt x="29861" y="8092"/>
                      <a:pt x="28837" y="10056"/>
                      <a:pt x="27528" y="11830"/>
                    </a:cubicBezTo>
                    <a:cubicBezTo>
                      <a:pt x="26920" y="12633"/>
                      <a:pt x="26076" y="13475"/>
                      <a:pt x="25103" y="13475"/>
                    </a:cubicBezTo>
                    <a:cubicBezTo>
                      <a:pt x="25007" y="13475"/>
                      <a:pt x="24911" y="13467"/>
                      <a:pt x="24813" y="13450"/>
                    </a:cubicBezTo>
                    <a:cubicBezTo>
                      <a:pt x="23992" y="13307"/>
                      <a:pt x="23408" y="12557"/>
                      <a:pt x="23063" y="11795"/>
                    </a:cubicBezTo>
                    <a:cubicBezTo>
                      <a:pt x="22646" y="10854"/>
                      <a:pt x="22491" y="9795"/>
                      <a:pt x="22098" y="8818"/>
                    </a:cubicBezTo>
                    <a:cubicBezTo>
                      <a:pt x="21706" y="7854"/>
                      <a:pt x="20991" y="6913"/>
                      <a:pt x="19955" y="6699"/>
                    </a:cubicBezTo>
                    <a:cubicBezTo>
                      <a:pt x="19806" y="6668"/>
                      <a:pt x="19657" y="6654"/>
                      <a:pt x="19508" y="6654"/>
                    </a:cubicBezTo>
                    <a:cubicBezTo>
                      <a:pt x="18512" y="6654"/>
                      <a:pt x="17561" y="7307"/>
                      <a:pt x="16836" y="8032"/>
                    </a:cubicBezTo>
                    <a:cubicBezTo>
                      <a:pt x="14026" y="10830"/>
                      <a:pt x="12919" y="14890"/>
                      <a:pt x="12573" y="18831"/>
                    </a:cubicBezTo>
                    <a:cubicBezTo>
                      <a:pt x="12228" y="22772"/>
                      <a:pt x="12526" y="26737"/>
                      <a:pt x="12038" y="30654"/>
                    </a:cubicBezTo>
                    <a:cubicBezTo>
                      <a:pt x="11919" y="31571"/>
                      <a:pt x="11621" y="32654"/>
                      <a:pt x="10728" y="32928"/>
                    </a:cubicBezTo>
                    <a:cubicBezTo>
                      <a:pt x="10587" y="32965"/>
                      <a:pt x="10442" y="32983"/>
                      <a:pt x="10297" y="32983"/>
                    </a:cubicBezTo>
                    <a:cubicBezTo>
                      <a:pt x="10111" y="32983"/>
                      <a:pt x="9926" y="32953"/>
                      <a:pt x="9752" y="32893"/>
                    </a:cubicBezTo>
                    <a:cubicBezTo>
                      <a:pt x="8001" y="32369"/>
                      <a:pt x="7168" y="30166"/>
                      <a:pt x="5418" y="29630"/>
                    </a:cubicBezTo>
                    <a:cubicBezTo>
                      <a:pt x="5166" y="29554"/>
                      <a:pt x="4915" y="29519"/>
                      <a:pt x="4668" y="29519"/>
                    </a:cubicBezTo>
                    <a:cubicBezTo>
                      <a:pt x="2943" y="29519"/>
                      <a:pt x="1402" y="31250"/>
                      <a:pt x="881" y="33000"/>
                    </a:cubicBezTo>
                    <a:cubicBezTo>
                      <a:pt x="0" y="35929"/>
                      <a:pt x="727" y="39072"/>
                      <a:pt x="1453" y="42048"/>
                    </a:cubicBezTo>
                    <a:lnTo>
                      <a:pt x="4120" y="52967"/>
                    </a:lnTo>
                    <a:lnTo>
                      <a:pt x="4120" y="52978"/>
                    </a:lnTo>
                    <a:cubicBezTo>
                      <a:pt x="11430" y="49633"/>
                      <a:pt x="21622" y="49145"/>
                      <a:pt x="28766" y="45442"/>
                    </a:cubicBezTo>
                    <a:cubicBezTo>
                      <a:pt x="30361" y="44608"/>
                      <a:pt x="32052" y="43346"/>
                      <a:pt x="32147" y="41537"/>
                    </a:cubicBezTo>
                    <a:cubicBezTo>
                      <a:pt x="32266" y="39346"/>
                      <a:pt x="30028" y="37858"/>
                      <a:pt x="28980" y="35917"/>
                    </a:cubicBezTo>
                    <a:cubicBezTo>
                      <a:pt x="28766" y="35560"/>
                      <a:pt x="28647" y="35167"/>
                      <a:pt x="28623" y="34750"/>
                    </a:cubicBezTo>
                    <a:cubicBezTo>
                      <a:pt x="28647" y="33595"/>
                      <a:pt x="29885" y="32869"/>
                      <a:pt x="30992" y="32488"/>
                    </a:cubicBezTo>
                    <a:cubicBezTo>
                      <a:pt x="34588" y="31250"/>
                      <a:pt x="38493" y="30988"/>
                      <a:pt x="42041" y="29618"/>
                    </a:cubicBezTo>
                    <a:cubicBezTo>
                      <a:pt x="43542" y="29047"/>
                      <a:pt x="45018" y="28237"/>
                      <a:pt x="45911" y="26916"/>
                    </a:cubicBezTo>
                    <a:cubicBezTo>
                      <a:pt x="46804" y="25594"/>
                      <a:pt x="46947" y="23665"/>
                      <a:pt x="45875" y="22475"/>
                    </a:cubicBezTo>
                    <a:cubicBezTo>
                      <a:pt x="44220" y="20629"/>
                      <a:pt x="40934" y="21510"/>
                      <a:pt x="39017" y="19951"/>
                    </a:cubicBezTo>
                    <a:cubicBezTo>
                      <a:pt x="38767" y="19772"/>
                      <a:pt x="38589" y="19522"/>
                      <a:pt x="38481" y="19236"/>
                    </a:cubicBezTo>
                    <a:cubicBezTo>
                      <a:pt x="38327" y="18772"/>
                      <a:pt x="38553" y="18272"/>
                      <a:pt x="38791" y="17831"/>
                    </a:cubicBezTo>
                    <a:cubicBezTo>
                      <a:pt x="39898" y="15879"/>
                      <a:pt x="41625" y="14343"/>
                      <a:pt x="43244" y="12783"/>
                    </a:cubicBezTo>
                    <a:cubicBezTo>
                      <a:pt x="44863" y="11223"/>
                      <a:pt x="46471" y="9533"/>
                      <a:pt x="47233" y="7425"/>
                    </a:cubicBezTo>
                    <a:cubicBezTo>
                      <a:pt x="48006" y="5306"/>
                      <a:pt x="47744" y="2687"/>
                      <a:pt x="46042" y="1198"/>
                    </a:cubicBezTo>
                    <a:cubicBezTo>
                      <a:pt x="45064" y="338"/>
                      <a:pt x="43811" y="1"/>
                      <a:pt x="4250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9" name="Google Shape;11489;p68"/>
              <p:cNvSpPr/>
              <p:nvPr/>
            </p:nvSpPr>
            <p:spPr>
              <a:xfrm>
                <a:off x="122979" y="3795617"/>
                <a:ext cx="1126472" cy="1438951"/>
              </a:xfrm>
              <a:custGeom>
                <a:avLst/>
                <a:gdLst/>
                <a:ahLst/>
                <a:cxnLst/>
                <a:rect l="l" t="t" r="r" b="b"/>
                <a:pathLst>
                  <a:path w="34878" h="44553" extrusionOk="0">
                    <a:moveTo>
                      <a:pt x="34675" y="0"/>
                    </a:moveTo>
                    <a:cubicBezTo>
                      <a:pt x="34648" y="0"/>
                      <a:pt x="34620" y="10"/>
                      <a:pt x="34594" y="31"/>
                    </a:cubicBezTo>
                    <a:cubicBezTo>
                      <a:pt x="31844" y="2448"/>
                      <a:pt x="29272" y="5055"/>
                      <a:pt x="26879" y="7829"/>
                    </a:cubicBezTo>
                    <a:cubicBezTo>
                      <a:pt x="24498" y="10568"/>
                      <a:pt x="22271" y="13437"/>
                      <a:pt x="20116" y="16378"/>
                    </a:cubicBezTo>
                    <a:cubicBezTo>
                      <a:pt x="17949" y="19355"/>
                      <a:pt x="15866" y="22379"/>
                      <a:pt x="13806" y="25427"/>
                    </a:cubicBezTo>
                    <a:cubicBezTo>
                      <a:pt x="11734" y="28463"/>
                      <a:pt x="9675" y="31511"/>
                      <a:pt x="7555" y="34511"/>
                    </a:cubicBezTo>
                    <a:cubicBezTo>
                      <a:pt x="5436" y="37524"/>
                      <a:pt x="3257" y="40464"/>
                      <a:pt x="947" y="43310"/>
                    </a:cubicBezTo>
                    <a:cubicBezTo>
                      <a:pt x="662" y="43655"/>
                      <a:pt x="364" y="44012"/>
                      <a:pt x="78" y="44358"/>
                    </a:cubicBezTo>
                    <a:cubicBezTo>
                      <a:pt x="1" y="44452"/>
                      <a:pt x="97" y="44552"/>
                      <a:pt x="201" y="44552"/>
                    </a:cubicBezTo>
                    <a:cubicBezTo>
                      <a:pt x="241" y="44552"/>
                      <a:pt x="283" y="44537"/>
                      <a:pt x="316" y="44501"/>
                    </a:cubicBezTo>
                    <a:cubicBezTo>
                      <a:pt x="2662" y="41691"/>
                      <a:pt x="4864" y="38750"/>
                      <a:pt x="6996" y="35773"/>
                    </a:cubicBezTo>
                    <a:cubicBezTo>
                      <a:pt x="9127" y="32785"/>
                      <a:pt x="11199" y="29737"/>
                      <a:pt x="13258" y="26689"/>
                    </a:cubicBezTo>
                    <a:cubicBezTo>
                      <a:pt x="15330" y="23653"/>
                      <a:pt x="17378" y="20641"/>
                      <a:pt x="19509" y="17676"/>
                    </a:cubicBezTo>
                    <a:cubicBezTo>
                      <a:pt x="21652" y="14699"/>
                      <a:pt x="23831" y="11818"/>
                      <a:pt x="26189" y="9044"/>
                    </a:cubicBezTo>
                    <a:cubicBezTo>
                      <a:pt x="28534" y="6246"/>
                      <a:pt x="31070" y="3603"/>
                      <a:pt x="33761" y="1138"/>
                    </a:cubicBezTo>
                    <a:cubicBezTo>
                      <a:pt x="34094" y="840"/>
                      <a:pt x="34428" y="531"/>
                      <a:pt x="34773" y="233"/>
                    </a:cubicBezTo>
                    <a:cubicBezTo>
                      <a:pt x="34878" y="147"/>
                      <a:pt x="34784" y="0"/>
                      <a:pt x="3467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0" name="Google Shape;11490;p68"/>
              <p:cNvSpPr/>
              <p:nvPr/>
            </p:nvSpPr>
            <p:spPr>
              <a:xfrm>
                <a:off x="581198" y="4023612"/>
                <a:ext cx="65047" cy="549477"/>
              </a:xfrm>
              <a:custGeom>
                <a:avLst/>
                <a:gdLst/>
                <a:ahLst/>
                <a:cxnLst/>
                <a:rect l="l" t="t" r="r" b="b"/>
                <a:pathLst>
                  <a:path w="2014" h="17013" extrusionOk="0">
                    <a:moveTo>
                      <a:pt x="1842" y="1"/>
                    </a:moveTo>
                    <a:cubicBezTo>
                      <a:pt x="1790" y="1"/>
                      <a:pt x="1737" y="28"/>
                      <a:pt x="1715" y="92"/>
                    </a:cubicBezTo>
                    <a:cubicBezTo>
                      <a:pt x="1357" y="1092"/>
                      <a:pt x="1048" y="2128"/>
                      <a:pt x="798" y="3164"/>
                    </a:cubicBezTo>
                    <a:cubicBezTo>
                      <a:pt x="298" y="5271"/>
                      <a:pt x="36" y="7414"/>
                      <a:pt x="12" y="9581"/>
                    </a:cubicBezTo>
                    <a:cubicBezTo>
                      <a:pt x="0" y="10736"/>
                      <a:pt x="48" y="11879"/>
                      <a:pt x="131" y="13034"/>
                    </a:cubicBezTo>
                    <a:cubicBezTo>
                      <a:pt x="226" y="14177"/>
                      <a:pt x="345" y="15332"/>
                      <a:pt x="464" y="16475"/>
                    </a:cubicBezTo>
                    <a:lnTo>
                      <a:pt x="512" y="16903"/>
                    </a:lnTo>
                    <a:cubicBezTo>
                      <a:pt x="523" y="16967"/>
                      <a:pt x="581" y="17012"/>
                      <a:pt x="645" y="17012"/>
                    </a:cubicBezTo>
                    <a:cubicBezTo>
                      <a:pt x="652" y="17012"/>
                      <a:pt x="659" y="17012"/>
                      <a:pt x="667" y="17011"/>
                    </a:cubicBezTo>
                    <a:cubicBezTo>
                      <a:pt x="750" y="16999"/>
                      <a:pt x="786" y="16927"/>
                      <a:pt x="774" y="16856"/>
                    </a:cubicBezTo>
                    <a:lnTo>
                      <a:pt x="774" y="16844"/>
                    </a:lnTo>
                    <a:cubicBezTo>
                      <a:pt x="655" y="15713"/>
                      <a:pt x="536" y="14570"/>
                      <a:pt x="441" y="13439"/>
                    </a:cubicBezTo>
                    <a:cubicBezTo>
                      <a:pt x="345" y="12296"/>
                      <a:pt x="298" y="11153"/>
                      <a:pt x="286" y="10010"/>
                    </a:cubicBezTo>
                    <a:cubicBezTo>
                      <a:pt x="274" y="8926"/>
                      <a:pt x="333" y="7843"/>
                      <a:pt x="452" y="6759"/>
                    </a:cubicBezTo>
                    <a:cubicBezTo>
                      <a:pt x="679" y="4640"/>
                      <a:pt x="1155" y="2568"/>
                      <a:pt x="1846" y="556"/>
                    </a:cubicBezTo>
                    <a:cubicBezTo>
                      <a:pt x="1893" y="425"/>
                      <a:pt x="1929" y="306"/>
                      <a:pt x="1976" y="175"/>
                    </a:cubicBezTo>
                    <a:cubicBezTo>
                      <a:pt x="2013" y="72"/>
                      <a:pt x="1927" y="1"/>
                      <a:pt x="184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1" name="Google Shape;11491;p68"/>
              <p:cNvSpPr/>
              <p:nvPr/>
            </p:nvSpPr>
            <p:spPr>
              <a:xfrm>
                <a:off x="747696" y="4171701"/>
                <a:ext cx="497155" cy="197144"/>
              </a:xfrm>
              <a:custGeom>
                <a:avLst/>
                <a:gdLst/>
                <a:ahLst/>
                <a:cxnLst/>
                <a:rect l="l" t="t" r="r" b="b"/>
                <a:pathLst>
                  <a:path w="15393" h="6104" extrusionOk="0">
                    <a:moveTo>
                      <a:pt x="15184" y="1"/>
                    </a:moveTo>
                    <a:cubicBezTo>
                      <a:pt x="15156" y="1"/>
                      <a:pt x="15126" y="10"/>
                      <a:pt x="15098" y="31"/>
                    </a:cubicBezTo>
                    <a:cubicBezTo>
                      <a:pt x="14276" y="698"/>
                      <a:pt x="13407" y="1305"/>
                      <a:pt x="12502" y="1865"/>
                    </a:cubicBezTo>
                    <a:cubicBezTo>
                      <a:pt x="9799" y="3543"/>
                      <a:pt x="6823" y="4722"/>
                      <a:pt x="3703" y="5353"/>
                    </a:cubicBezTo>
                    <a:cubicBezTo>
                      <a:pt x="2656" y="5568"/>
                      <a:pt x="1608" y="5722"/>
                      <a:pt x="548" y="5806"/>
                    </a:cubicBezTo>
                    <a:lnTo>
                      <a:pt x="155" y="5829"/>
                    </a:lnTo>
                    <a:cubicBezTo>
                      <a:pt x="84" y="5829"/>
                      <a:pt x="24" y="5889"/>
                      <a:pt x="12" y="5960"/>
                    </a:cubicBezTo>
                    <a:cubicBezTo>
                      <a:pt x="1" y="6030"/>
                      <a:pt x="56" y="6099"/>
                      <a:pt x="135" y="6103"/>
                    </a:cubicBezTo>
                    <a:lnTo>
                      <a:pt x="135" y="6103"/>
                    </a:lnTo>
                    <a:cubicBezTo>
                      <a:pt x="2277" y="5972"/>
                      <a:pt x="4407" y="5567"/>
                      <a:pt x="6454" y="4925"/>
                    </a:cubicBezTo>
                    <a:cubicBezTo>
                      <a:pt x="7478" y="4603"/>
                      <a:pt x="8490" y="4222"/>
                      <a:pt x="9478" y="3782"/>
                    </a:cubicBezTo>
                    <a:cubicBezTo>
                      <a:pt x="10454" y="3341"/>
                      <a:pt x="11407" y="2853"/>
                      <a:pt x="12323" y="2293"/>
                    </a:cubicBezTo>
                    <a:cubicBezTo>
                      <a:pt x="13240" y="1746"/>
                      <a:pt x="14133" y="1138"/>
                      <a:pt x="14979" y="472"/>
                    </a:cubicBezTo>
                    <a:lnTo>
                      <a:pt x="15288" y="234"/>
                    </a:lnTo>
                    <a:cubicBezTo>
                      <a:pt x="15393" y="148"/>
                      <a:pt x="15299" y="1"/>
                      <a:pt x="15184" y="1"/>
                    </a:cubicBezTo>
                    <a:close/>
                    <a:moveTo>
                      <a:pt x="135" y="6103"/>
                    </a:moveTo>
                    <a:lnTo>
                      <a:pt x="135" y="6103"/>
                    </a:lnTo>
                    <a:cubicBezTo>
                      <a:pt x="134" y="6103"/>
                      <a:pt x="133" y="6103"/>
                      <a:pt x="131" y="6103"/>
                    </a:cubicBezTo>
                    <a:lnTo>
                      <a:pt x="143" y="6103"/>
                    </a:lnTo>
                    <a:cubicBezTo>
                      <a:pt x="141" y="6103"/>
                      <a:pt x="138" y="6103"/>
                      <a:pt x="135" y="6103"/>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2" name="Google Shape;11492;p68"/>
              <p:cNvSpPr/>
              <p:nvPr/>
            </p:nvSpPr>
            <p:spPr>
              <a:xfrm>
                <a:off x="288509" y="4760858"/>
                <a:ext cx="482977" cy="264517"/>
              </a:xfrm>
              <a:custGeom>
                <a:avLst/>
                <a:gdLst/>
                <a:ahLst/>
                <a:cxnLst/>
                <a:rect l="l" t="t" r="r" b="b"/>
                <a:pathLst>
                  <a:path w="14954" h="8190" extrusionOk="0">
                    <a:moveTo>
                      <a:pt x="14745" y="0"/>
                    </a:moveTo>
                    <a:cubicBezTo>
                      <a:pt x="14716" y="0"/>
                      <a:pt x="14686" y="9"/>
                      <a:pt x="14658" y="30"/>
                    </a:cubicBezTo>
                    <a:cubicBezTo>
                      <a:pt x="13789" y="697"/>
                      <a:pt x="12932" y="1364"/>
                      <a:pt x="12051" y="2007"/>
                    </a:cubicBezTo>
                    <a:cubicBezTo>
                      <a:pt x="11169" y="2662"/>
                      <a:pt x="10276" y="3281"/>
                      <a:pt x="9372" y="3888"/>
                    </a:cubicBezTo>
                    <a:cubicBezTo>
                      <a:pt x="8455" y="4483"/>
                      <a:pt x="7526" y="5043"/>
                      <a:pt x="6574" y="5567"/>
                    </a:cubicBezTo>
                    <a:cubicBezTo>
                      <a:pt x="5621" y="6067"/>
                      <a:pt x="4657" y="6519"/>
                      <a:pt x="3657" y="6912"/>
                    </a:cubicBezTo>
                    <a:cubicBezTo>
                      <a:pt x="2645" y="7305"/>
                      <a:pt x="1621" y="7615"/>
                      <a:pt x="561" y="7841"/>
                    </a:cubicBezTo>
                    <a:cubicBezTo>
                      <a:pt x="430" y="7865"/>
                      <a:pt x="299" y="7889"/>
                      <a:pt x="168" y="7912"/>
                    </a:cubicBezTo>
                    <a:cubicBezTo>
                      <a:pt x="1" y="7957"/>
                      <a:pt x="42" y="8190"/>
                      <a:pt x="185" y="8190"/>
                    </a:cubicBezTo>
                    <a:cubicBezTo>
                      <a:pt x="195" y="8190"/>
                      <a:pt x="205" y="8189"/>
                      <a:pt x="216" y="8186"/>
                    </a:cubicBezTo>
                    <a:lnTo>
                      <a:pt x="228" y="8186"/>
                    </a:lnTo>
                    <a:cubicBezTo>
                      <a:pt x="1299" y="7984"/>
                      <a:pt x="2347" y="7686"/>
                      <a:pt x="3359" y="7317"/>
                    </a:cubicBezTo>
                    <a:cubicBezTo>
                      <a:pt x="4383" y="6948"/>
                      <a:pt x="5371" y="6507"/>
                      <a:pt x="6324" y="6007"/>
                    </a:cubicBezTo>
                    <a:cubicBezTo>
                      <a:pt x="7300" y="5495"/>
                      <a:pt x="8252" y="4936"/>
                      <a:pt x="9169" y="4341"/>
                    </a:cubicBezTo>
                    <a:cubicBezTo>
                      <a:pt x="10086" y="3745"/>
                      <a:pt x="10991" y="3114"/>
                      <a:pt x="11884" y="2459"/>
                    </a:cubicBezTo>
                    <a:cubicBezTo>
                      <a:pt x="12777" y="1816"/>
                      <a:pt x="13646" y="1150"/>
                      <a:pt x="14515" y="483"/>
                    </a:cubicBezTo>
                    <a:lnTo>
                      <a:pt x="14848" y="233"/>
                    </a:lnTo>
                    <a:cubicBezTo>
                      <a:pt x="14953" y="147"/>
                      <a:pt x="14860" y="0"/>
                      <a:pt x="1474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3" name="Google Shape;11493;p68"/>
              <p:cNvSpPr/>
              <p:nvPr/>
            </p:nvSpPr>
            <p:spPr>
              <a:xfrm>
                <a:off x="950175" y="3797135"/>
                <a:ext cx="136618" cy="301982"/>
              </a:xfrm>
              <a:custGeom>
                <a:avLst/>
                <a:gdLst/>
                <a:ahLst/>
                <a:cxnLst/>
                <a:rect l="l" t="t" r="r" b="b"/>
                <a:pathLst>
                  <a:path w="4230" h="9350" extrusionOk="0">
                    <a:moveTo>
                      <a:pt x="4035" y="1"/>
                    </a:moveTo>
                    <a:cubicBezTo>
                      <a:pt x="4005" y="1"/>
                      <a:pt x="3974" y="14"/>
                      <a:pt x="3947" y="43"/>
                    </a:cubicBezTo>
                    <a:cubicBezTo>
                      <a:pt x="3054" y="972"/>
                      <a:pt x="2352" y="2079"/>
                      <a:pt x="1875" y="3282"/>
                    </a:cubicBezTo>
                    <a:cubicBezTo>
                      <a:pt x="1363" y="4496"/>
                      <a:pt x="1018" y="5770"/>
                      <a:pt x="661" y="7032"/>
                    </a:cubicBezTo>
                    <a:cubicBezTo>
                      <a:pt x="458" y="7747"/>
                      <a:pt x="256" y="8461"/>
                      <a:pt x="30" y="9175"/>
                    </a:cubicBezTo>
                    <a:cubicBezTo>
                      <a:pt x="0" y="9278"/>
                      <a:pt x="85" y="9350"/>
                      <a:pt x="167" y="9350"/>
                    </a:cubicBezTo>
                    <a:cubicBezTo>
                      <a:pt x="219" y="9350"/>
                      <a:pt x="269" y="9322"/>
                      <a:pt x="292" y="9259"/>
                    </a:cubicBezTo>
                    <a:cubicBezTo>
                      <a:pt x="697" y="8009"/>
                      <a:pt x="1006" y="6735"/>
                      <a:pt x="1387" y="5485"/>
                    </a:cubicBezTo>
                    <a:cubicBezTo>
                      <a:pt x="1756" y="4258"/>
                      <a:pt x="2185" y="3056"/>
                      <a:pt x="2840" y="1948"/>
                    </a:cubicBezTo>
                    <a:cubicBezTo>
                      <a:pt x="3197" y="1329"/>
                      <a:pt x="3626" y="758"/>
                      <a:pt x="4138" y="246"/>
                    </a:cubicBezTo>
                    <a:cubicBezTo>
                      <a:pt x="4229" y="145"/>
                      <a:pt x="4137" y="1"/>
                      <a:pt x="40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494" name="Google Shape;11494;p68"/>
            <p:cNvSpPr/>
            <p:nvPr/>
          </p:nvSpPr>
          <p:spPr>
            <a:xfrm>
              <a:off x="314542" y="4596135"/>
              <a:ext cx="1327330" cy="564140"/>
            </a:xfrm>
            <a:custGeom>
              <a:avLst/>
              <a:gdLst/>
              <a:ahLst/>
              <a:cxnLst/>
              <a:rect l="l" t="t" r="r" b="b"/>
              <a:pathLst>
                <a:path w="41097" h="17467" extrusionOk="0">
                  <a:moveTo>
                    <a:pt x="40847" y="0"/>
                  </a:moveTo>
                  <a:cubicBezTo>
                    <a:pt x="40815" y="0"/>
                    <a:pt x="40781" y="10"/>
                    <a:pt x="40748" y="35"/>
                  </a:cubicBezTo>
                  <a:cubicBezTo>
                    <a:pt x="40474" y="249"/>
                    <a:pt x="40189" y="451"/>
                    <a:pt x="39915" y="666"/>
                  </a:cubicBezTo>
                  <a:cubicBezTo>
                    <a:pt x="37593" y="2392"/>
                    <a:pt x="35188" y="3999"/>
                    <a:pt x="32711" y="5488"/>
                  </a:cubicBezTo>
                  <a:cubicBezTo>
                    <a:pt x="30223" y="6976"/>
                    <a:pt x="27675" y="8345"/>
                    <a:pt x="25056" y="9583"/>
                  </a:cubicBezTo>
                  <a:cubicBezTo>
                    <a:pt x="22436" y="10822"/>
                    <a:pt x="19769" y="11929"/>
                    <a:pt x="17043" y="12905"/>
                  </a:cubicBezTo>
                  <a:cubicBezTo>
                    <a:pt x="14316" y="13882"/>
                    <a:pt x="11554" y="14727"/>
                    <a:pt x="8732" y="15429"/>
                  </a:cubicBezTo>
                  <a:cubicBezTo>
                    <a:pt x="5922" y="16132"/>
                    <a:pt x="3077" y="16691"/>
                    <a:pt x="207" y="17120"/>
                  </a:cubicBezTo>
                  <a:cubicBezTo>
                    <a:pt x="0" y="17155"/>
                    <a:pt x="27" y="17467"/>
                    <a:pt x="222" y="17467"/>
                  </a:cubicBezTo>
                  <a:cubicBezTo>
                    <a:pt x="229" y="17467"/>
                    <a:pt x="236" y="17466"/>
                    <a:pt x="243" y="17465"/>
                  </a:cubicBezTo>
                  <a:cubicBezTo>
                    <a:pt x="600" y="17406"/>
                    <a:pt x="946" y="17358"/>
                    <a:pt x="1291" y="17299"/>
                  </a:cubicBezTo>
                  <a:cubicBezTo>
                    <a:pt x="4172" y="16846"/>
                    <a:pt x="7018" y="16239"/>
                    <a:pt x="9828" y="15501"/>
                  </a:cubicBezTo>
                  <a:cubicBezTo>
                    <a:pt x="12661" y="14763"/>
                    <a:pt x="15436" y="13882"/>
                    <a:pt x="18150" y="12870"/>
                  </a:cubicBezTo>
                  <a:cubicBezTo>
                    <a:pt x="20877" y="11857"/>
                    <a:pt x="23532" y="10714"/>
                    <a:pt x="26127" y="9452"/>
                  </a:cubicBezTo>
                  <a:cubicBezTo>
                    <a:pt x="28747" y="8167"/>
                    <a:pt x="31295" y="6774"/>
                    <a:pt x="33771" y="5250"/>
                  </a:cubicBezTo>
                  <a:cubicBezTo>
                    <a:pt x="36248" y="3726"/>
                    <a:pt x="38641" y="2071"/>
                    <a:pt x="40951" y="308"/>
                  </a:cubicBezTo>
                  <a:cubicBezTo>
                    <a:pt x="41096" y="202"/>
                    <a:pt x="40989" y="0"/>
                    <a:pt x="40847" y="0"/>
                  </a:cubicBezTo>
                  <a:close/>
                </a:path>
              </a:pathLst>
            </a:custGeom>
            <a:solidFill>
              <a:srgbClr val="364A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5" name="Google Shape;11495;p68"/>
            <p:cNvSpPr/>
            <p:nvPr/>
          </p:nvSpPr>
          <p:spPr>
            <a:xfrm>
              <a:off x="1516044" y="4154227"/>
              <a:ext cx="625667" cy="532231"/>
            </a:xfrm>
            <a:custGeom>
              <a:avLst/>
              <a:gdLst/>
              <a:ahLst/>
              <a:cxnLst/>
              <a:rect l="l" t="t" r="r" b="b"/>
              <a:pathLst>
                <a:path w="19372" h="16479" extrusionOk="0">
                  <a:moveTo>
                    <a:pt x="14978" y="1"/>
                  </a:moveTo>
                  <a:cubicBezTo>
                    <a:pt x="13549" y="13"/>
                    <a:pt x="12180" y="572"/>
                    <a:pt x="10978" y="1322"/>
                  </a:cubicBezTo>
                  <a:cubicBezTo>
                    <a:pt x="8585" y="2834"/>
                    <a:pt x="6775" y="5085"/>
                    <a:pt x="5120" y="7371"/>
                  </a:cubicBezTo>
                  <a:cubicBezTo>
                    <a:pt x="3239" y="9966"/>
                    <a:pt x="1584" y="13693"/>
                    <a:pt x="0" y="16479"/>
                  </a:cubicBezTo>
                  <a:cubicBezTo>
                    <a:pt x="6370" y="15836"/>
                    <a:pt x="12204" y="13657"/>
                    <a:pt x="16609" y="9026"/>
                  </a:cubicBezTo>
                  <a:cubicBezTo>
                    <a:pt x="17550" y="8049"/>
                    <a:pt x="18419" y="6978"/>
                    <a:pt x="18895" y="5716"/>
                  </a:cubicBezTo>
                  <a:cubicBezTo>
                    <a:pt x="19360" y="4454"/>
                    <a:pt x="19372" y="2953"/>
                    <a:pt x="18645" y="1822"/>
                  </a:cubicBezTo>
                  <a:cubicBezTo>
                    <a:pt x="17883" y="632"/>
                    <a:pt x="16407" y="1"/>
                    <a:pt x="1497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6" name="Google Shape;11496;p68"/>
            <p:cNvSpPr/>
            <p:nvPr/>
          </p:nvSpPr>
          <p:spPr>
            <a:xfrm>
              <a:off x="1510974" y="4277091"/>
              <a:ext cx="468863" cy="413537"/>
            </a:xfrm>
            <a:custGeom>
              <a:avLst/>
              <a:gdLst/>
              <a:ahLst/>
              <a:cxnLst/>
              <a:rect l="l" t="t" r="r" b="b"/>
              <a:pathLst>
                <a:path w="14517" h="12804" extrusionOk="0">
                  <a:moveTo>
                    <a:pt x="14384" y="0"/>
                  </a:moveTo>
                  <a:cubicBezTo>
                    <a:pt x="14351" y="0"/>
                    <a:pt x="14317" y="16"/>
                    <a:pt x="14290" y="42"/>
                  </a:cubicBezTo>
                  <a:lnTo>
                    <a:pt x="13956" y="364"/>
                  </a:lnTo>
                  <a:cubicBezTo>
                    <a:pt x="13064" y="1209"/>
                    <a:pt x="12159" y="2054"/>
                    <a:pt x="11254" y="2888"/>
                  </a:cubicBezTo>
                  <a:cubicBezTo>
                    <a:pt x="10361" y="3721"/>
                    <a:pt x="9444" y="4543"/>
                    <a:pt x="8527" y="5364"/>
                  </a:cubicBezTo>
                  <a:cubicBezTo>
                    <a:pt x="7599" y="6186"/>
                    <a:pt x="6670" y="7007"/>
                    <a:pt x="5741" y="7817"/>
                  </a:cubicBezTo>
                  <a:cubicBezTo>
                    <a:pt x="4812" y="8615"/>
                    <a:pt x="3884" y="9424"/>
                    <a:pt x="2943" y="10222"/>
                  </a:cubicBezTo>
                  <a:cubicBezTo>
                    <a:pt x="1991" y="11008"/>
                    <a:pt x="1038" y="11806"/>
                    <a:pt x="86" y="12592"/>
                  </a:cubicBezTo>
                  <a:lnTo>
                    <a:pt x="98" y="12592"/>
                  </a:lnTo>
                  <a:cubicBezTo>
                    <a:pt x="0" y="12670"/>
                    <a:pt x="70" y="12804"/>
                    <a:pt x="164" y="12804"/>
                  </a:cubicBezTo>
                  <a:cubicBezTo>
                    <a:pt x="185" y="12804"/>
                    <a:pt x="207" y="12797"/>
                    <a:pt x="229" y="12782"/>
                  </a:cubicBezTo>
                  <a:lnTo>
                    <a:pt x="586" y="12484"/>
                  </a:lnTo>
                  <a:cubicBezTo>
                    <a:pt x="1550" y="11687"/>
                    <a:pt x="2491" y="10889"/>
                    <a:pt x="3443" y="10103"/>
                  </a:cubicBezTo>
                  <a:cubicBezTo>
                    <a:pt x="4372" y="9293"/>
                    <a:pt x="5313" y="8496"/>
                    <a:pt x="6241" y="7686"/>
                  </a:cubicBezTo>
                  <a:cubicBezTo>
                    <a:pt x="7170" y="6865"/>
                    <a:pt x="8099" y="6055"/>
                    <a:pt x="9015" y="5222"/>
                  </a:cubicBezTo>
                  <a:cubicBezTo>
                    <a:pt x="9944" y="4388"/>
                    <a:pt x="10861" y="3555"/>
                    <a:pt x="11778" y="2709"/>
                  </a:cubicBezTo>
                  <a:cubicBezTo>
                    <a:pt x="12683" y="1876"/>
                    <a:pt x="13575" y="1031"/>
                    <a:pt x="14468" y="185"/>
                  </a:cubicBezTo>
                  <a:cubicBezTo>
                    <a:pt x="14516" y="138"/>
                    <a:pt x="14504" y="66"/>
                    <a:pt x="14457" y="30"/>
                  </a:cubicBezTo>
                  <a:cubicBezTo>
                    <a:pt x="14436" y="10"/>
                    <a:pt x="14410" y="0"/>
                    <a:pt x="14384" y="0"/>
                  </a:cubicBezTo>
                  <a:close/>
                </a:path>
              </a:pathLst>
            </a:custGeom>
            <a:solidFill>
              <a:srgbClr val="364A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7" name="Google Shape;11497;p68"/>
            <p:cNvSpPr/>
            <p:nvPr/>
          </p:nvSpPr>
          <p:spPr>
            <a:xfrm>
              <a:off x="1624923" y="4481508"/>
              <a:ext cx="299753" cy="113300"/>
            </a:xfrm>
            <a:custGeom>
              <a:avLst/>
              <a:gdLst/>
              <a:ahLst/>
              <a:cxnLst/>
              <a:rect l="l" t="t" r="r" b="b"/>
              <a:pathLst>
                <a:path w="9281" h="3508" extrusionOk="0">
                  <a:moveTo>
                    <a:pt x="9130" y="1"/>
                  </a:moveTo>
                  <a:cubicBezTo>
                    <a:pt x="9115" y="1"/>
                    <a:pt x="9099" y="4"/>
                    <a:pt x="9083" y="12"/>
                  </a:cubicBezTo>
                  <a:cubicBezTo>
                    <a:pt x="8440" y="286"/>
                    <a:pt x="7797" y="548"/>
                    <a:pt x="7154" y="809"/>
                  </a:cubicBezTo>
                  <a:cubicBezTo>
                    <a:pt x="5987" y="1262"/>
                    <a:pt x="4809" y="1691"/>
                    <a:pt x="3642" y="2095"/>
                  </a:cubicBezTo>
                  <a:cubicBezTo>
                    <a:pt x="2475" y="2500"/>
                    <a:pt x="1296" y="2893"/>
                    <a:pt x="130" y="3286"/>
                  </a:cubicBezTo>
                  <a:cubicBezTo>
                    <a:pt x="1" y="3329"/>
                    <a:pt x="56" y="3507"/>
                    <a:pt x="172" y="3507"/>
                  </a:cubicBezTo>
                  <a:cubicBezTo>
                    <a:pt x="185" y="3507"/>
                    <a:pt x="199" y="3505"/>
                    <a:pt x="213" y="3500"/>
                  </a:cubicBezTo>
                  <a:lnTo>
                    <a:pt x="2189" y="2834"/>
                  </a:lnTo>
                  <a:cubicBezTo>
                    <a:pt x="3368" y="2429"/>
                    <a:pt x="4559" y="2024"/>
                    <a:pt x="5714" y="1595"/>
                  </a:cubicBezTo>
                  <a:cubicBezTo>
                    <a:pt x="6880" y="1167"/>
                    <a:pt x="8023" y="714"/>
                    <a:pt x="9166" y="226"/>
                  </a:cubicBezTo>
                  <a:cubicBezTo>
                    <a:pt x="9281" y="164"/>
                    <a:pt x="9232" y="1"/>
                    <a:pt x="9130" y="1"/>
                  </a:cubicBezTo>
                  <a:close/>
                </a:path>
              </a:pathLst>
            </a:custGeom>
            <a:solidFill>
              <a:srgbClr val="364A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8" name="Google Shape;11498;p68"/>
            <p:cNvSpPr/>
            <p:nvPr/>
          </p:nvSpPr>
          <p:spPr>
            <a:xfrm>
              <a:off x="1696916" y="4361325"/>
              <a:ext cx="70732" cy="171920"/>
            </a:xfrm>
            <a:custGeom>
              <a:avLst/>
              <a:gdLst/>
              <a:ahLst/>
              <a:cxnLst/>
              <a:rect l="l" t="t" r="r" b="b"/>
              <a:pathLst>
                <a:path w="2190" h="5323" extrusionOk="0">
                  <a:moveTo>
                    <a:pt x="2038" y="0"/>
                  </a:moveTo>
                  <a:cubicBezTo>
                    <a:pt x="1997" y="0"/>
                    <a:pt x="1958" y="20"/>
                    <a:pt x="1937" y="66"/>
                  </a:cubicBezTo>
                  <a:cubicBezTo>
                    <a:pt x="1806" y="411"/>
                    <a:pt x="1675" y="756"/>
                    <a:pt x="1544" y="1101"/>
                  </a:cubicBezTo>
                  <a:cubicBezTo>
                    <a:pt x="1032" y="2459"/>
                    <a:pt x="568" y="3828"/>
                    <a:pt x="32" y="5161"/>
                  </a:cubicBezTo>
                  <a:cubicBezTo>
                    <a:pt x="1" y="5254"/>
                    <a:pt x="76" y="5322"/>
                    <a:pt x="148" y="5322"/>
                  </a:cubicBezTo>
                  <a:cubicBezTo>
                    <a:pt x="187" y="5322"/>
                    <a:pt x="225" y="5303"/>
                    <a:pt x="246" y="5257"/>
                  </a:cubicBezTo>
                  <a:cubicBezTo>
                    <a:pt x="377" y="4911"/>
                    <a:pt x="520" y="4566"/>
                    <a:pt x="651" y="4209"/>
                  </a:cubicBezTo>
                  <a:cubicBezTo>
                    <a:pt x="1151" y="2864"/>
                    <a:pt x="1615" y="1494"/>
                    <a:pt x="2151" y="161"/>
                  </a:cubicBezTo>
                  <a:cubicBezTo>
                    <a:pt x="2190" y="68"/>
                    <a:pt x="2113" y="0"/>
                    <a:pt x="2038" y="0"/>
                  </a:cubicBezTo>
                  <a:close/>
                </a:path>
              </a:pathLst>
            </a:custGeom>
            <a:solidFill>
              <a:srgbClr val="364A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9" name="Google Shape;11499;p68"/>
            <p:cNvSpPr/>
            <p:nvPr/>
          </p:nvSpPr>
          <p:spPr>
            <a:xfrm>
              <a:off x="1813320" y="4354607"/>
              <a:ext cx="175989" cy="75608"/>
            </a:xfrm>
            <a:custGeom>
              <a:avLst/>
              <a:gdLst/>
              <a:ahLst/>
              <a:cxnLst/>
              <a:rect l="l" t="t" r="r" b="b"/>
              <a:pathLst>
                <a:path w="5449" h="2341" extrusionOk="0">
                  <a:moveTo>
                    <a:pt x="5297" y="1"/>
                  </a:moveTo>
                  <a:cubicBezTo>
                    <a:pt x="5282" y="1"/>
                    <a:pt x="5267" y="4"/>
                    <a:pt x="5250" y="12"/>
                  </a:cubicBezTo>
                  <a:cubicBezTo>
                    <a:pt x="4881" y="190"/>
                    <a:pt x="4512" y="369"/>
                    <a:pt x="4131" y="536"/>
                  </a:cubicBezTo>
                  <a:cubicBezTo>
                    <a:pt x="2821" y="1131"/>
                    <a:pt x="1476" y="1655"/>
                    <a:pt x="119" y="2119"/>
                  </a:cubicBezTo>
                  <a:cubicBezTo>
                    <a:pt x="1" y="2162"/>
                    <a:pt x="57" y="2340"/>
                    <a:pt x="165" y="2340"/>
                  </a:cubicBezTo>
                  <a:cubicBezTo>
                    <a:pt x="177" y="2340"/>
                    <a:pt x="189" y="2338"/>
                    <a:pt x="202" y="2333"/>
                  </a:cubicBezTo>
                  <a:cubicBezTo>
                    <a:pt x="595" y="2202"/>
                    <a:pt x="988" y="2060"/>
                    <a:pt x="1369" y="1917"/>
                  </a:cubicBezTo>
                  <a:cubicBezTo>
                    <a:pt x="2714" y="1417"/>
                    <a:pt x="4036" y="845"/>
                    <a:pt x="5334" y="226"/>
                  </a:cubicBezTo>
                  <a:cubicBezTo>
                    <a:pt x="5448" y="164"/>
                    <a:pt x="5399" y="1"/>
                    <a:pt x="5297" y="1"/>
                  </a:cubicBezTo>
                  <a:close/>
                </a:path>
              </a:pathLst>
            </a:custGeom>
            <a:solidFill>
              <a:srgbClr val="364A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0" name="Google Shape;11500;p68"/>
            <p:cNvSpPr/>
            <p:nvPr/>
          </p:nvSpPr>
          <p:spPr>
            <a:xfrm>
              <a:off x="1179559" y="4768965"/>
              <a:ext cx="773719" cy="314513"/>
            </a:xfrm>
            <a:custGeom>
              <a:avLst/>
              <a:gdLst/>
              <a:ahLst/>
              <a:cxnLst/>
              <a:rect l="l" t="t" r="r" b="b"/>
              <a:pathLst>
                <a:path w="23956" h="9738" extrusionOk="0">
                  <a:moveTo>
                    <a:pt x="15575" y="0"/>
                  </a:moveTo>
                  <a:cubicBezTo>
                    <a:pt x="13726" y="0"/>
                    <a:pt x="11861" y="282"/>
                    <a:pt x="10037" y="625"/>
                  </a:cubicBezTo>
                  <a:cubicBezTo>
                    <a:pt x="6870" y="1220"/>
                    <a:pt x="3084" y="2780"/>
                    <a:pt x="0" y="3709"/>
                  </a:cubicBezTo>
                  <a:cubicBezTo>
                    <a:pt x="4760" y="7371"/>
                    <a:pt x="10132" y="9738"/>
                    <a:pt x="16075" y="9738"/>
                  </a:cubicBezTo>
                  <a:cubicBezTo>
                    <a:pt x="16449" y="9738"/>
                    <a:pt x="16826" y="9728"/>
                    <a:pt x="17205" y="9709"/>
                  </a:cubicBezTo>
                  <a:cubicBezTo>
                    <a:pt x="18562" y="9638"/>
                    <a:pt x="19931" y="9471"/>
                    <a:pt x="21158" y="8876"/>
                  </a:cubicBezTo>
                  <a:cubicBezTo>
                    <a:pt x="22372" y="8281"/>
                    <a:pt x="23408" y="7209"/>
                    <a:pt x="23682" y="5887"/>
                  </a:cubicBezTo>
                  <a:cubicBezTo>
                    <a:pt x="23956" y="4494"/>
                    <a:pt x="23325" y="3030"/>
                    <a:pt x="22289" y="2054"/>
                  </a:cubicBezTo>
                  <a:cubicBezTo>
                    <a:pt x="21253" y="1077"/>
                    <a:pt x="19872" y="553"/>
                    <a:pt x="18479" y="268"/>
                  </a:cubicBezTo>
                  <a:cubicBezTo>
                    <a:pt x="17521" y="78"/>
                    <a:pt x="16550" y="0"/>
                    <a:pt x="155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1" name="Google Shape;11501;p68"/>
            <p:cNvSpPr/>
            <p:nvPr/>
          </p:nvSpPr>
          <p:spPr>
            <a:xfrm>
              <a:off x="1173907" y="4885239"/>
              <a:ext cx="624020" cy="28519"/>
            </a:xfrm>
            <a:custGeom>
              <a:avLst/>
              <a:gdLst/>
              <a:ahLst/>
              <a:cxnLst/>
              <a:rect l="l" t="t" r="r" b="b"/>
              <a:pathLst>
                <a:path w="19321" h="883" extrusionOk="0">
                  <a:moveTo>
                    <a:pt x="164" y="1"/>
                  </a:moveTo>
                  <a:cubicBezTo>
                    <a:pt x="31" y="1"/>
                    <a:pt x="1" y="216"/>
                    <a:pt x="151" y="228"/>
                  </a:cubicBezTo>
                  <a:lnTo>
                    <a:pt x="616" y="251"/>
                  </a:lnTo>
                  <a:cubicBezTo>
                    <a:pt x="1854" y="347"/>
                    <a:pt x="3092" y="418"/>
                    <a:pt x="4330" y="490"/>
                  </a:cubicBezTo>
                  <a:cubicBezTo>
                    <a:pt x="5557" y="561"/>
                    <a:pt x="6795" y="620"/>
                    <a:pt x="8045" y="668"/>
                  </a:cubicBezTo>
                  <a:cubicBezTo>
                    <a:pt x="9283" y="716"/>
                    <a:pt x="10522" y="763"/>
                    <a:pt x="11760" y="799"/>
                  </a:cubicBezTo>
                  <a:cubicBezTo>
                    <a:pt x="13010" y="835"/>
                    <a:pt x="14260" y="859"/>
                    <a:pt x="15499" y="871"/>
                  </a:cubicBezTo>
                  <a:cubicBezTo>
                    <a:pt x="16737" y="882"/>
                    <a:pt x="17975" y="882"/>
                    <a:pt x="19213" y="882"/>
                  </a:cubicBezTo>
                  <a:cubicBezTo>
                    <a:pt x="19273" y="871"/>
                    <a:pt x="19320" y="823"/>
                    <a:pt x="19309" y="763"/>
                  </a:cubicBezTo>
                  <a:cubicBezTo>
                    <a:pt x="19297" y="692"/>
                    <a:pt x="19237" y="656"/>
                    <a:pt x="19178" y="656"/>
                  </a:cubicBezTo>
                  <a:lnTo>
                    <a:pt x="18713" y="656"/>
                  </a:lnTo>
                  <a:cubicBezTo>
                    <a:pt x="17475" y="656"/>
                    <a:pt x="16237" y="656"/>
                    <a:pt x="15010" y="632"/>
                  </a:cubicBezTo>
                  <a:cubicBezTo>
                    <a:pt x="13784" y="620"/>
                    <a:pt x="12546" y="585"/>
                    <a:pt x="11308" y="561"/>
                  </a:cubicBezTo>
                  <a:cubicBezTo>
                    <a:pt x="10069" y="525"/>
                    <a:pt x="8819" y="478"/>
                    <a:pt x="7581" y="418"/>
                  </a:cubicBezTo>
                  <a:cubicBezTo>
                    <a:pt x="6355" y="370"/>
                    <a:pt x="5128" y="311"/>
                    <a:pt x="3890" y="239"/>
                  </a:cubicBezTo>
                  <a:cubicBezTo>
                    <a:pt x="2652" y="168"/>
                    <a:pt x="1413" y="85"/>
                    <a:pt x="187" y="1"/>
                  </a:cubicBezTo>
                  <a:lnTo>
                    <a:pt x="175" y="1"/>
                  </a:lnTo>
                  <a:cubicBezTo>
                    <a:pt x="171" y="1"/>
                    <a:pt x="168" y="1"/>
                    <a:pt x="164" y="1"/>
                  </a:cubicBezTo>
                  <a:close/>
                </a:path>
              </a:pathLst>
            </a:custGeom>
            <a:solidFill>
              <a:srgbClr val="364A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2" name="Google Shape;11502;p68"/>
            <p:cNvSpPr/>
            <p:nvPr/>
          </p:nvSpPr>
          <p:spPr>
            <a:xfrm>
              <a:off x="1323190" y="4894541"/>
              <a:ext cx="293584" cy="129029"/>
            </a:xfrm>
            <a:custGeom>
              <a:avLst/>
              <a:gdLst/>
              <a:ahLst/>
              <a:cxnLst/>
              <a:rect l="l" t="t" r="r" b="b"/>
              <a:pathLst>
                <a:path w="9090" h="3995" extrusionOk="0">
                  <a:moveTo>
                    <a:pt x="161" y="0"/>
                  </a:moveTo>
                  <a:cubicBezTo>
                    <a:pt x="57" y="0"/>
                    <a:pt x="0" y="161"/>
                    <a:pt x="125" y="213"/>
                  </a:cubicBezTo>
                  <a:lnTo>
                    <a:pt x="2018" y="1094"/>
                  </a:lnTo>
                  <a:cubicBezTo>
                    <a:pt x="3149" y="1606"/>
                    <a:pt x="4304" y="2130"/>
                    <a:pt x="5435" y="2618"/>
                  </a:cubicBezTo>
                  <a:cubicBezTo>
                    <a:pt x="6566" y="3107"/>
                    <a:pt x="7721" y="3559"/>
                    <a:pt x="8876" y="3988"/>
                  </a:cubicBezTo>
                  <a:cubicBezTo>
                    <a:pt x="8890" y="3992"/>
                    <a:pt x="8904" y="3995"/>
                    <a:pt x="8917" y="3995"/>
                  </a:cubicBezTo>
                  <a:cubicBezTo>
                    <a:pt x="9034" y="3995"/>
                    <a:pt x="9090" y="3816"/>
                    <a:pt x="8972" y="3773"/>
                  </a:cubicBezTo>
                  <a:cubicBezTo>
                    <a:pt x="8317" y="3535"/>
                    <a:pt x="7662" y="3285"/>
                    <a:pt x="7019" y="3023"/>
                  </a:cubicBezTo>
                  <a:cubicBezTo>
                    <a:pt x="5864" y="2559"/>
                    <a:pt x="4709" y="2059"/>
                    <a:pt x="3578" y="1547"/>
                  </a:cubicBezTo>
                  <a:cubicBezTo>
                    <a:pt x="2459" y="1047"/>
                    <a:pt x="1340" y="523"/>
                    <a:pt x="209" y="11"/>
                  </a:cubicBezTo>
                  <a:cubicBezTo>
                    <a:pt x="192" y="4"/>
                    <a:pt x="176" y="0"/>
                    <a:pt x="161" y="0"/>
                  </a:cubicBezTo>
                  <a:close/>
                </a:path>
              </a:pathLst>
            </a:custGeom>
            <a:solidFill>
              <a:srgbClr val="364A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3" name="Google Shape;11503;p68"/>
            <p:cNvSpPr/>
            <p:nvPr/>
          </p:nvSpPr>
          <p:spPr>
            <a:xfrm>
              <a:off x="1417373" y="4821482"/>
              <a:ext cx="169659" cy="84523"/>
            </a:xfrm>
            <a:custGeom>
              <a:avLst/>
              <a:gdLst/>
              <a:ahLst/>
              <a:cxnLst/>
              <a:rect l="l" t="t" r="r" b="b"/>
              <a:pathLst>
                <a:path w="5253" h="2617" extrusionOk="0">
                  <a:moveTo>
                    <a:pt x="5089" y="0"/>
                  </a:moveTo>
                  <a:cubicBezTo>
                    <a:pt x="5074" y="0"/>
                    <a:pt x="5059" y="4"/>
                    <a:pt x="5043" y="11"/>
                  </a:cubicBezTo>
                  <a:cubicBezTo>
                    <a:pt x="4710" y="166"/>
                    <a:pt x="4365" y="332"/>
                    <a:pt x="4031" y="487"/>
                  </a:cubicBezTo>
                  <a:cubicBezTo>
                    <a:pt x="2722" y="1118"/>
                    <a:pt x="1436" y="1797"/>
                    <a:pt x="126" y="2392"/>
                  </a:cubicBezTo>
                  <a:cubicBezTo>
                    <a:pt x="0" y="2444"/>
                    <a:pt x="59" y="2617"/>
                    <a:pt x="164" y="2617"/>
                  </a:cubicBezTo>
                  <a:cubicBezTo>
                    <a:pt x="179" y="2617"/>
                    <a:pt x="194" y="2614"/>
                    <a:pt x="210" y="2606"/>
                  </a:cubicBezTo>
                  <a:cubicBezTo>
                    <a:pt x="543" y="2452"/>
                    <a:pt x="888" y="2285"/>
                    <a:pt x="1222" y="2130"/>
                  </a:cubicBezTo>
                  <a:cubicBezTo>
                    <a:pt x="2531" y="1499"/>
                    <a:pt x="3817" y="820"/>
                    <a:pt x="5127" y="225"/>
                  </a:cubicBezTo>
                  <a:cubicBezTo>
                    <a:pt x="5253" y="173"/>
                    <a:pt x="5194" y="0"/>
                    <a:pt x="5089" y="0"/>
                  </a:cubicBezTo>
                  <a:close/>
                </a:path>
              </a:pathLst>
            </a:custGeom>
            <a:solidFill>
              <a:srgbClr val="364A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4" name="Google Shape;11504;p68"/>
            <p:cNvSpPr/>
            <p:nvPr/>
          </p:nvSpPr>
          <p:spPr>
            <a:xfrm>
              <a:off x="1573826" y="4904166"/>
              <a:ext cx="178347" cy="72023"/>
            </a:xfrm>
            <a:custGeom>
              <a:avLst/>
              <a:gdLst/>
              <a:ahLst/>
              <a:cxnLst/>
              <a:rect l="l" t="t" r="r" b="b"/>
              <a:pathLst>
                <a:path w="5522" h="2230" extrusionOk="0">
                  <a:moveTo>
                    <a:pt x="155" y="0"/>
                  </a:moveTo>
                  <a:cubicBezTo>
                    <a:pt x="52" y="0"/>
                    <a:pt x="1" y="173"/>
                    <a:pt x="116" y="225"/>
                  </a:cubicBezTo>
                  <a:cubicBezTo>
                    <a:pt x="497" y="392"/>
                    <a:pt x="866" y="558"/>
                    <a:pt x="1247" y="725"/>
                  </a:cubicBezTo>
                  <a:cubicBezTo>
                    <a:pt x="2581" y="1285"/>
                    <a:pt x="3926" y="1785"/>
                    <a:pt x="5307" y="2225"/>
                  </a:cubicBezTo>
                  <a:cubicBezTo>
                    <a:pt x="5319" y="2228"/>
                    <a:pt x="5330" y="2229"/>
                    <a:pt x="5340" y="2229"/>
                  </a:cubicBezTo>
                  <a:cubicBezTo>
                    <a:pt x="5462" y="2229"/>
                    <a:pt x="5522" y="2055"/>
                    <a:pt x="5391" y="2011"/>
                  </a:cubicBezTo>
                  <a:cubicBezTo>
                    <a:pt x="4998" y="1892"/>
                    <a:pt x="4605" y="1761"/>
                    <a:pt x="4224" y="1618"/>
                  </a:cubicBezTo>
                  <a:cubicBezTo>
                    <a:pt x="2855" y="1142"/>
                    <a:pt x="1509" y="606"/>
                    <a:pt x="199" y="11"/>
                  </a:cubicBezTo>
                  <a:cubicBezTo>
                    <a:pt x="184" y="4"/>
                    <a:pt x="169" y="0"/>
                    <a:pt x="155" y="0"/>
                  </a:cubicBezTo>
                  <a:close/>
                </a:path>
              </a:pathLst>
            </a:custGeom>
            <a:solidFill>
              <a:srgbClr val="364A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5" name="Google Shape;11505;p68"/>
            <p:cNvSpPr/>
            <p:nvPr/>
          </p:nvSpPr>
          <p:spPr>
            <a:xfrm>
              <a:off x="698861" y="5046700"/>
              <a:ext cx="594145" cy="268489"/>
            </a:xfrm>
            <a:custGeom>
              <a:avLst/>
              <a:gdLst/>
              <a:ahLst/>
              <a:cxnLst/>
              <a:rect l="l" t="t" r="r" b="b"/>
              <a:pathLst>
                <a:path w="18396" h="8313" extrusionOk="0">
                  <a:moveTo>
                    <a:pt x="7974" y="0"/>
                  </a:moveTo>
                  <a:cubicBezTo>
                    <a:pt x="5478" y="0"/>
                    <a:pt x="2441" y="571"/>
                    <a:pt x="0" y="801"/>
                  </a:cubicBezTo>
                  <a:lnTo>
                    <a:pt x="12" y="801"/>
                  </a:lnTo>
                  <a:cubicBezTo>
                    <a:pt x="3298" y="4611"/>
                    <a:pt x="7347" y="7397"/>
                    <a:pt x="12347" y="8159"/>
                  </a:cubicBezTo>
                  <a:cubicBezTo>
                    <a:pt x="12912" y="8248"/>
                    <a:pt x="13487" y="8313"/>
                    <a:pt x="14058" y="8313"/>
                  </a:cubicBezTo>
                  <a:cubicBezTo>
                    <a:pt x="14558" y="8313"/>
                    <a:pt x="15054" y="8263"/>
                    <a:pt x="15538" y="8135"/>
                  </a:cubicBezTo>
                  <a:cubicBezTo>
                    <a:pt x="16574" y="7873"/>
                    <a:pt x="17550" y="7206"/>
                    <a:pt x="17967" y="6230"/>
                  </a:cubicBezTo>
                  <a:cubicBezTo>
                    <a:pt x="18396" y="5194"/>
                    <a:pt x="18145" y="3968"/>
                    <a:pt x="17503" y="3051"/>
                  </a:cubicBezTo>
                  <a:cubicBezTo>
                    <a:pt x="16860" y="2134"/>
                    <a:pt x="15871" y="1503"/>
                    <a:pt x="14836" y="1063"/>
                  </a:cubicBezTo>
                  <a:cubicBezTo>
                    <a:pt x="12776" y="193"/>
                    <a:pt x="10490" y="39"/>
                    <a:pt x="8263" y="3"/>
                  </a:cubicBezTo>
                  <a:cubicBezTo>
                    <a:pt x="8168" y="1"/>
                    <a:pt x="8072" y="0"/>
                    <a:pt x="797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6" name="Google Shape;11506;p68"/>
            <p:cNvSpPr/>
            <p:nvPr/>
          </p:nvSpPr>
          <p:spPr>
            <a:xfrm>
              <a:off x="694856" y="5069405"/>
              <a:ext cx="478552" cy="119695"/>
            </a:xfrm>
            <a:custGeom>
              <a:avLst/>
              <a:gdLst/>
              <a:ahLst/>
              <a:cxnLst/>
              <a:rect l="l" t="t" r="r" b="b"/>
              <a:pathLst>
                <a:path w="14817" h="3706" extrusionOk="0">
                  <a:moveTo>
                    <a:pt x="139" y="0"/>
                  </a:moveTo>
                  <a:cubicBezTo>
                    <a:pt x="46" y="0"/>
                    <a:pt x="0" y="148"/>
                    <a:pt x="101" y="181"/>
                  </a:cubicBezTo>
                  <a:lnTo>
                    <a:pt x="458" y="276"/>
                  </a:lnTo>
                  <a:cubicBezTo>
                    <a:pt x="1398" y="538"/>
                    <a:pt x="2339" y="800"/>
                    <a:pt x="3280" y="1050"/>
                  </a:cubicBezTo>
                  <a:cubicBezTo>
                    <a:pt x="4232" y="1300"/>
                    <a:pt x="5173" y="1550"/>
                    <a:pt x="6125" y="1776"/>
                  </a:cubicBezTo>
                  <a:cubicBezTo>
                    <a:pt x="7078" y="2015"/>
                    <a:pt x="8030" y="2241"/>
                    <a:pt x="8983" y="2467"/>
                  </a:cubicBezTo>
                  <a:cubicBezTo>
                    <a:pt x="9935" y="2693"/>
                    <a:pt x="10900" y="2908"/>
                    <a:pt x="11852" y="3110"/>
                  </a:cubicBezTo>
                  <a:cubicBezTo>
                    <a:pt x="12805" y="3312"/>
                    <a:pt x="13769" y="3503"/>
                    <a:pt x="14721" y="3705"/>
                  </a:cubicBezTo>
                  <a:cubicBezTo>
                    <a:pt x="14769" y="3705"/>
                    <a:pt x="14817" y="3670"/>
                    <a:pt x="14817" y="3622"/>
                  </a:cubicBezTo>
                  <a:cubicBezTo>
                    <a:pt x="14817" y="3574"/>
                    <a:pt x="14781" y="3527"/>
                    <a:pt x="14733" y="3527"/>
                  </a:cubicBezTo>
                  <a:lnTo>
                    <a:pt x="14364" y="3455"/>
                  </a:lnTo>
                  <a:cubicBezTo>
                    <a:pt x="13412" y="3253"/>
                    <a:pt x="12459" y="3050"/>
                    <a:pt x="11507" y="2848"/>
                  </a:cubicBezTo>
                  <a:cubicBezTo>
                    <a:pt x="10566" y="2634"/>
                    <a:pt x="9614" y="2419"/>
                    <a:pt x="8661" y="2205"/>
                  </a:cubicBezTo>
                  <a:cubicBezTo>
                    <a:pt x="7709" y="1979"/>
                    <a:pt x="6756" y="1753"/>
                    <a:pt x="5816" y="1515"/>
                  </a:cubicBezTo>
                  <a:cubicBezTo>
                    <a:pt x="4875" y="1276"/>
                    <a:pt x="3922" y="1038"/>
                    <a:pt x="2982" y="788"/>
                  </a:cubicBezTo>
                  <a:cubicBezTo>
                    <a:pt x="2041" y="526"/>
                    <a:pt x="1101" y="276"/>
                    <a:pt x="160" y="14"/>
                  </a:cubicBezTo>
                  <a:lnTo>
                    <a:pt x="160" y="2"/>
                  </a:lnTo>
                  <a:cubicBezTo>
                    <a:pt x="153" y="1"/>
                    <a:pt x="146" y="0"/>
                    <a:pt x="139" y="0"/>
                  </a:cubicBezTo>
                  <a:close/>
                </a:path>
              </a:pathLst>
            </a:custGeom>
            <a:solidFill>
              <a:srgbClr val="364A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7" name="Google Shape;11507;p68"/>
            <p:cNvSpPr/>
            <p:nvPr/>
          </p:nvSpPr>
          <p:spPr>
            <a:xfrm>
              <a:off x="808611" y="5100412"/>
              <a:ext cx="207738" cy="144499"/>
            </a:xfrm>
            <a:custGeom>
              <a:avLst/>
              <a:gdLst/>
              <a:ahLst/>
              <a:cxnLst/>
              <a:rect l="l" t="t" r="r" b="b"/>
              <a:pathLst>
                <a:path w="6432" h="4474" extrusionOk="0">
                  <a:moveTo>
                    <a:pt x="130" y="0"/>
                  </a:moveTo>
                  <a:cubicBezTo>
                    <a:pt x="51" y="0"/>
                    <a:pt x="1" y="113"/>
                    <a:pt x="79" y="162"/>
                  </a:cubicBezTo>
                  <a:lnTo>
                    <a:pt x="1401" y="1138"/>
                  </a:lnTo>
                  <a:cubicBezTo>
                    <a:pt x="2198" y="1721"/>
                    <a:pt x="2996" y="2293"/>
                    <a:pt x="3806" y="2852"/>
                  </a:cubicBezTo>
                  <a:cubicBezTo>
                    <a:pt x="4603" y="3412"/>
                    <a:pt x="5413" y="3948"/>
                    <a:pt x="6246" y="4460"/>
                  </a:cubicBezTo>
                  <a:cubicBezTo>
                    <a:pt x="6262" y="4470"/>
                    <a:pt x="6278" y="4474"/>
                    <a:pt x="6294" y="4474"/>
                  </a:cubicBezTo>
                  <a:cubicBezTo>
                    <a:pt x="6371" y="4474"/>
                    <a:pt x="6431" y="4365"/>
                    <a:pt x="6342" y="4305"/>
                  </a:cubicBezTo>
                  <a:cubicBezTo>
                    <a:pt x="5877" y="4019"/>
                    <a:pt x="5413" y="3722"/>
                    <a:pt x="4961" y="3424"/>
                  </a:cubicBezTo>
                  <a:cubicBezTo>
                    <a:pt x="4139" y="2888"/>
                    <a:pt x="3329" y="2317"/>
                    <a:pt x="2544" y="1745"/>
                  </a:cubicBezTo>
                  <a:cubicBezTo>
                    <a:pt x="1746" y="1174"/>
                    <a:pt x="972" y="590"/>
                    <a:pt x="186" y="19"/>
                  </a:cubicBezTo>
                  <a:cubicBezTo>
                    <a:pt x="167" y="6"/>
                    <a:pt x="148" y="0"/>
                    <a:pt x="130" y="0"/>
                  </a:cubicBezTo>
                  <a:close/>
                </a:path>
              </a:pathLst>
            </a:custGeom>
            <a:solidFill>
              <a:srgbClr val="364A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8" name="Google Shape;11508;p68"/>
            <p:cNvSpPr/>
            <p:nvPr/>
          </p:nvSpPr>
          <p:spPr>
            <a:xfrm>
              <a:off x="880701" y="5084004"/>
              <a:ext cx="143304" cy="40243"/>
            </a:xfrm>
            <a:custGeom>
              <a:avLst/>
              <a:gdLst/>
              <a:ahLst/>
              <a:cxnLst/>
              <a:rect l="l" t="t" r="r" b="b"/>
              <a:pathLst>
                <a:path w="4437" h="1246" extrusionOk="0">
                  <a:moveTo>
                    <a:pt x="4319" y="1"/>
                  </a:moveTo>
                  <a:cubicBezTo>
                    <a:pt x="4313" y="1"/>
                    <a:pt x="4307" y="1"/>
                    <a:pt x="4300" y="3"/>
                  </a:cubicBezTo>
                  <a:cubicBezTo>
                    <a:pt x="4014" y="74"/>
                    <a:pt x="3729" y="146"/>
                    <a:pt x="3431" y="217"/>
                  </a:cubicBezTo>
                  <a:cubicBezTo>
                    <a:pt x="2324" y="503"/>
                    <a:pt x="1228" y="813"/>
                    <a:pt x="109" y="1074"/>
                  </a:cubicBezTo>
                  <a:cubicBezTo>
                    <a:pt x="1" y="1096"/>
                    <a:pt x="21" y="1246"/>
                    <a:pt x="115" y="1246"/>
                  </a:cubicBezTo>
                  <a:cubicBezTo>
                    <a:pt x="124" y="1246"/>
                    <a:pt x="134" y="1244"/>
                    <a:pt x="145" y="1241"/>
                  </a:cubicBezTo>
                  <a:cubicBezTo>
                    <a:pt x="431" y="1182"/>
                    <a:pt x="716" y="1110"/>
                    <a:pt x="1002" y="1039"/>
                  </a:cubicBezTo>
                  <a:cubicBezTo>
                    <a:pt x="2121" y="753"/>
                    <a:pt x="3217" y="443"/>
                    <a:pt x="4336" y="181"/>
                  </a:cubicBezTo>
                  <a:cubicBezTo>
                    <a:pt x="4436" y="159"/>
                    <a:pt x="4411" y="1"/>
                    <a:pt x="4319" y="1"/>
                  </a:cubicBezTo>
                  <a:close/>
                </a:path>
              </a:pathLst>
            </a:custGeom>
            <a:solidFill>
              <a:srgbClr val="364A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9" name="Google Shape;11509;p68"/>
            <p:cNvSpPr/>
            <p:nvPr/>
          </p:nvSpPr>
          <p:spPr>
            <a:xfrm>
              <a:off x="1079951" y="4184588"/>
              <a:ext cx="356500" cy="734542"/>
            </a:xfrm>
            <a:custGeom>
              <a:avLst/>
              <a:gdLst/>
              <a:ahLst/>
              <a:cxnLst/>
              <a:rect l="l" t="t" r="r" b="b"/>
              <a:pathLst>
                <a:path w="11038" h="22743" extrusionOk="0">
                  <a:moveTo>
                    <a:pt x="6873" y="1"/>
                  </a:moveTo>
                  <a:cubicBezTo>
                    <a:pt x="5977" y="1"/>
                    <a:pt x="5067" y="295"/>
                    <a:pt x="4311" y="787"/>
                  </a:cubicBezTo>
                  <a:cubicBezTo>
                    <a:pt x="3120" y="1561"/>
                    <a:pt x="2286" y="2787"/>
                    <a:pt x="1703" y="4073"/>
                  </a:cubicBezTo>
                  <a:cubicBezTo>
                    <a:pt x="524" y="6645"/>
                    <a:pt x="262" y="9514"/>
                    <a:pt x="143" y="12324"/>
                  </a:cubicBezTo>
                  <a:cubicBezTo>
                    <a:pt x="0" y="15527"/>
                    <a:pt x="679" y="19539"/>
                    <a:pt x="893" y="22742"/>
                  </a:cubicBezTo>
                  <a:cubicBezTo>
                    <a:pt x="5858" y="18730"/>
                    <a:pt x="9525" y="13717"/>
                    <a:pt x="10668" y="7455"/>
                  </a:cubicBezTo>
                  <a:cubicBezTo>
                    <a:pt x="10907" y="6121"/>
                    <a:pt x="11038" y="4752"/>
                    <a:pt x="10728" y="3430"/>
                  </a:cubicBezTo>
                  <a:cubicBezTo>
                    <a:pt x="10430" y="2109"/>
                    <a:pt x="9609" y="870"/>
                    <a:pt x="8371" y="311"/>
                  </a:cubicBezTo>
                  <a:cubicBezTo>
                    <a:pt x="7897" y="98"/>
                    <a:pt x="7387" y="1"/>
                    <a:pt x="68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0" name="Google Shape;11510;p68"/>
            <p:cNvSpPr/>
            <p:nvPr/>
          </p:nvSpPr>
          <p:spPr>
            <a:xfrm>
              <a:off x="1104594" y="4325345"/>
              <a:ext cx="168044" cy="597536"/>
            </a:xfrm>
            <a:custGeom>
              <a:avLst/>
              <a:gdLst/>
              <a:ahLst/>
              <a:cxnLst/>
              <a:rect l="l" t="t" r="r" b="b"/>
              <a:pathLst>
                <a:path w="5203" h="18501" extrusionOk="0">
                  <a:moveTo>
                    <a:pt x="5095" y="1"/>
                  </a:moveTo>
                  <a:cubicBezTo>
                    <a:pt x="5024" y="1"/>
                    <a:pt x="4976" y="37"/>
                    <a:pt x="4964" y="108"/>
                  </a:cubicBezTo>
                  <a:lnTo>
                    <a:pt x="4857" y="560"/>
                  </a:lnTo>
                  <a:cubicBezTo>
                    <a:pt x="4583" y="1751"/>
                    <a:pt x="4298" y="2954"/>
                    <a:pt x="4000" y="4144"/>
                  </a:cubicBezTo>
                  <a:cubicBezTo>
                    <a:pt x="3702" y="5335"/>
                    <a:pt x="3393" y="6526"/>
                    <a:pt x="3083" y="7716"/>
                  </a:cubicBezTo>
                  <a:cubicBezTo>
                    <a:pt x="2774" y="8907"/>
                    <a:pt x="2440" y="10097"/>
                    <a:pt x="2119" y="11288"/>
                  </a:cubicBezTo>
                  <a:cubicBezTo>
                    <a:pt x="1785" y="12455"/>
                    <a:pt x="1452" y="13634"/>
                    <a:pt x="1095" y="14812"/>
                  </a:cubicBezTo>
                  <a:cubicBezTo>
                    <a:pt x="750" y="15991"/>
                    <a:pt x="392" y="17170"/>
                    <a:pt x="23" y="18348"/>
                  </a:cubicBezTo>
                  <a:cubicBezTo>
                    <a:pt x="1" y="18439"/>
                    <a:pt x="78" y="18501"/>
                    <a:pt x="147" y="18501"/>
                  </a:cubicBezTo>
                  <a:cubicBezTo>
                    <a:pt x="187" y="18501"/>
                    <a:pt x="224" y="18480"/>
                    <a:pt x="238" y="18432"/>
                  </a:cubicBezTo>
                  <a:lnTo>
                    <a:pt x="380" y="17979"/>
                  </a:lnTo>
                  <a:cubicBezTo>
                    <a:pt x="738" y="16801"/>
                    <a:pt x="1095" y="15622"/>
                    <a:pt x="1440" y="14443"/>
                  </a:cubicBezTo>
                  <a:cubicBezTo>
                    <a:pt x="1797" y="13264"/>
                    <a:pt x="2131" y="12074"/>
                    <a:pt x="2464" y="10883"/>
                  </a:cubicBezTo>
                  <a:cubicBezTo>
                    <a:pt x="2786" y="9693"/>
                    <a:pt x="3107" y="8502"/>
                    <a:pt x="3428" y="7311"/>
                  </a:cubicBezTo>
                  <a:cubicBezTo>
                    <a:pt x="3738" y="6109"/>
                    <a:pt x="4048" y="4918"/>
                    <a:pt x="4333" y="3716"/>
                  </a:cubicBezTo>
                  <a:cubicBezTo>
                    <a:pt x="4631" y="2525"/>
                    <a:pt x="4917" y="1322"/>
                    <a:pt x="5191" y="132"/>
                  </a:cubicBezTo>
                  <a:cubicBezTo>
                    <a:pt x="5202" y="60"/>
                    <a:pt x="5155" y="13"/>
                    <a:pt x="5095" y="1"/>
                  </a:cubicBezTo>
                  <a:close/>
                </a:path>
              </a:pathLst>
            </a:custGeom>
            <a:solidFill>
              <a:srgbClr val="364A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1" name="Google Shape;11511;p68"/>
            <p:cNvSpPr/>
            <p:nvPr/>
          </p:nvSpPr>
          <p:spPr>
            <a:xfrm>
              <a:off x="1146550" y="4527049"/>
              <a:ext cx="192978" cy="253632"/>
            </a:xfrm>
            <a:custGeom>
              <a:avLst/>
              <a:gdLst/>
              <a:ahLst/>
              <a:cxnLst/>
              <a:rect l="l" t="t" r="r" b="b"/>
              <a:pathLst>
                <a:path w="5975" h="7853" extrusionOk="0">
                  <a:moveTo>
                    <a:pt x="5826" y="0"/>
                  </a:moveTo>
                  <a:cubicBezTo>
                    <a:pt x="5794" y="0"/>
                    <a:pt x="5761" y="16"/>
                    <a:pt x="5737" y="54"/>
                  </a:cubicBezTo>
                  <a:cubicBezTo>
                    <a:pt x="5356" y="626"/>
                    <a:pt x="4963" y="1197"/>
                    <a:pt x="4570" y="1769"/>
                  </a:cubicBezTo>
                  <a:cubicBezTo>
                    <a:pt x="3844" y="2781"/>
                    <a:pt x="3094" y="3781"/>
                    <a:pt x="2344" y="4757"/>
                  </a:cubicBezTo>
                  <a:cubicBezTo>
                    <a:pt x="1594" y="5734"/>
                    <a:pt x="832" y="6698"/>
                    <a:pt x="70" y="7674"/>
                  </a:cubicBezTo>
                  <a:cubicBezTo>
                    <a:pt x="1" y="7760"/>
                    <a:pt x="81" y="7852"/>
                    <a:pt x="162" y="7852"/>
                  </a:cubicBezTo>
                  <a:cubicBezTo>
                    <a:pt x="193" y="7852"/>
                    <a:pt x="225" y="7838"/>
                    <a:pt x="248" y="7805"/>
                  </a:cubicBezTo>
                  <a:cubicBezTo>
                    <a:pt x="677" y="7258"/>
                    <a:pt x="1106" y="6710"/>
                    <a:pt x="1534" y="6174"/>
                  </a:cubicBezTo>
                  <a:cubicBezTo>
                    <a:pt x="2308" y="5186"/>
                    <a:pt x="3070" y="4198"/>
                    <a:pt x="3808" y="3209"/>
                  </a:cubicBezTo>
                  <a:cubicBezTo>
                    <a:pt x="4535" y="2221"/>
                    <a:pt x="5249" y="1209"/>
                    <a:pt x="5916" y="185"/>
                  </a:cubicBezTo>
                  <a:cubicBezTo>
                    <a:pt x="5975" y="93"/>
                    <a:pt x="5903" y="0"/>
                    <a:pt x="5826" y="0"/>
                  </a:cubicBezTo>
                  <a:close/>
                </a:path>
              </a:pathLst>
            </a:custGeom>
            <a:solidFill>
              <a:srgbClr val="364A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2" name="Google Shape;11512;p68"/>
            <p:cNvSpPr/>
            <p:nvPr/>
          </p:nvSpPr>
          <p:spPr>
            <a:xfrm>
              <a:off x="1133340" y="4511998"/>
              <a:ext cx="47833" cy="178573"/>
            </a:xfrm>
            <a:custGeom>
              <a:avLst/>
              <a:gdLst/>
              <a:ahLst/>
              <a:cxnLst/>
              <a:rect l="l" t="t" r="r" b="b"/>
              <a:pathLst>
                <a:path w="1481" h="5529" extrusionOk="0">
                  <a:moveTo>
                    <a:pt x="131" y="1"/>
                  </a:moveTo>
                  <a:cubicBezTo>
                    <a:pt x="66" y="1"/>
                    <a:pt x="1" y="47"/>
                    <a:pt x="14" y="127"/>
                  </a:cubicBezTo>
                  <a:cubicBezTo>
                    <a:pt x="86" y="496"/>
                    <a:pt x="169" y="854"/>
                    <a:pt x="252" y="1223"/>
                  </a:cubicBezTo>
                  <a:cubicBezTo>
                    <a:pt x="586" y="2628"/>
                    <a:pt x="955" y="4021"/>
                    <a:pt x="1241" y="5438"/>
                  </a:cubicBezTo>
                  <a:cubicBezTo>
                    <a:pt x="1251" y="5500"/>
                    <a:pt x="1300" y="5529"/>
                    <a:pt x="1351" y="5529"/>
                  </a:cubicBezTo>
                  <a:cubicBezTo>
                    <a:pt x="1415" y="5529"/>
                    <a:pt x="1480" y="5482"/>
                    <a:pt x="1467" y="5402"/>
                  </a:cubicBezTo>
                  <a:cubicBezTo>
                    <a:pt x="1384" y="5033"/>
                    <a:pt x="1312" y="4664"/>
                    <a:pt x="1229" y="4306"/>
                  </a:cubicBezTo>
                  <a:cubicBezTo>
                    <a:pt x="895" y="2902"/>
                    <a:pt x="526" y="1509"/>
                    <a:pt x="241" y="92"/>
                  </a:cubicBezTo>
                  <a:cubicBezTo>
                    <a:pt x="230" y="29"/>
                    <a:pt x="181" y="1"/>
                    <a:pt x="131" y="1"/>
                  </a:cubicBezTo>
                  <a:close/>
                </a:path>
              </a:pathLst>
            </a:custGeom>
            <a:solidFill>
              <a:srgbClr val="364A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3" name="Google Shape;11513;p68"/>
            <p:cNvSpPr/>
            <p:nvPr/>
          </p:nvSpPr>
          <p:spPr>
            <a:xfrm>
              <a:off x="1212988" y="4385678"/>
              <a:ext cx="110910" cy="155028"/>
            </a:xfrm>
            <a:custGeom>
              <a:avLst/>
              <a:gdLst/>
              <a:ahLst/>
              <a:cxnLst/>
              <a:rect l="l" t="t" r="r" b="b"/>
              <a:pathLst>
                <a:path w="3434" h="4800" extrusionOk="0">
                  <a:moveTo>
                    <a:pt x="3275" y="1"/>
                  </a:moveTo>
                  <a:cubicBezTo>
                    <a:pt x="3243" y="1"/>
                    <a:pt x="3213" y="15"/>
                    <a:pt x="3192" y="50"/>
                  </a:cubicBezTo>
                  <a:cubicBezTo>
                    <a:pt x="2978" y="395"/>
                    <a:pt x="2763" y="752"/>
                    <a:pt x="2549" y="1098"/>
                  </a:cubicBezTo>
                  <a:cubicBezTo>
                    <a:pt x="1775" y="2312"/>
                    <a:pt x="942" y="3479"/>
                    <a:pt x="61" y="4622"/>
                  </a:cubicBezTo>
                  <a:cubicBezTo>
                    <a:pt x="0" y="4708"/>
                    <a:pt x="83" y="4800"/>
                    <a:pt x="165" y="4800"/>
                  </a:cubicBezTo>
                  <a:cubicBezTo>
                    <a:pt x="196" y="4800"/>
                    <a:pt x="228" y="4786"/>
                    <a:pt x="251" y="4753"/>
                  </a:cubicBezTo>
                  <a:cubicBezTo>
                    <a:pt x="501" y="4431"/>
                    <a:pt x="751" y="4110"/>
                    <a:pt x="1001" y="3776"/>
                  </a:cubicBezTo>
                  <a:cubicBezTo>
                    <a:pt x="1846" y="2610"/>
                    <a:pt x="2644" y="1419"/>
                    <a:pt x="3382" y="181"/>
                  </a:cubicBezTo>
                  <a:cubicBezTo>
                    <a:pt x="3433" y="88"/>
                    <a:pt x="3352" y="1"/>
                    <a:pt x="3275" y="1"/>
                  </a:cubicBezTo>
                  <a:close/>
                </a:path>
              </a:pathLst>
            </a:custGeom>
            <a:solidFill>
              <a:srgbClr val="364A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4" name="Google Shape;11514;p68"/>
            <p:cNvSpPr/>
            <p:nvPr/>
          </p:nvSpPr>
          <p:spPr>
            <a:xfrm>
              <a:off x="520412" y="4618421"/>
              <a:ext cx="400747" cy="502194"/>
            </a:xfrm>
            <a:custGeom>
              <a:avLst/>
              <a:gdLst/>
              <a:ahLst/>
              <a:cxnLst/>
              <a:rect l="l" t="t" r="r" b="b"/>
              <a:pathLst>
                <a:path w="12408" h="15549" extrusionOk="0">
                  <a:moveTo>
                    <a:pt x="9163" y="0"/>
                  </a:moveTo>
                  <a:cubicBezTo>
                    <a:pt x="8843" y="0"/>
                    <a:pt x="8522" y="40"/>
                    <a:pt x="8216" y="119"/>
                  </a:cubicBezTo>
                  <a:cubicBezTo>
                    <a:pt x="7133" y="392"/>
                    <a:pt x="6192" y="1095"/>
                    <a:pt x="5418" y="1893"/>
                  </a:cubicBezTo>
                  <a:cubicBezTo>
                    <a:pt x="3894" y="3500"/>
                    <a:pt x="2942" y="5572"/>
                    <a:pt x="2132" y="7619"/>
                  </a:cubicBezTo>
                  <a:cubicBezTo>
                    <a:pt x="1203" y="9965"/>
                    <a:pt x="668" y="13120"/>
                    <a:pt x="1" y="15549"/>
                  </a:cubicBezTo>
                  <a:cubicBezTo>
                    <a:pt x="4728" y="13834"/>
                    <a:pt x="8752" y="11048"/>
                    <a:pt x="11205" y="6679"/>
                  </a:cubicBezTo>
                  <a:cubicBezTo>
                    <a:pt x="11729" y="5762"/>
                    <a:pt x="12181" y="4774"/>
                    <a:pt x="12300" y="3714"/>
                  </a:cubicBezTo>
                  <a:cubicBezTo>
                    <a:pt x="12407" y="2666"/>
                    <a:pt x="12121" y="1523"/>
                    <a:pt x="11348" y="797"/>
                  </a:cubicBezTo>
                  <a:cubicBezTo>
                    <a:pt x="10769" y="253"/>
                    <a:pt x="9966" y="0"/>
                    <a:pt x="916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5" name="Google Shape;11515;p68"/>
            <p:cNvSpPr/>
            <p:nvPr/>
          </p:nvSpPr>
          <p:spPr>
            <a:xfrm>
              <a:off x="516407" y="4720355"/>
              <a:ext cx="278211" cy="403331"/>
            </a:xfrm>
            <a:custGeom>
              <a:avLst/>
              <a:gdLst/>
              <a:ahLst/>
              <a:cxnLst/>
              <a:rect l="l" t="t" r="r" b="b"/>
              <a:pathLst>
                <a:path w="8614" h="12488" extrusionOk="0">
                  <a:moveTo>
                    <a:pt x="8515" y="1"/>
                  </a:moveTo>
                  <a:cubicBezTo>
                    <a:pt x="8482" y="1"/>
                    <a:pt x="8453" y="20"/>
                    <a:pt x="8435" y="46"/>
                  </a:cubicBezTo>
                  <a:lnTo>
                    <a:pt x="8233" y="356"/>
                  </a:lnTo>
                  <a:cubicBezTo>
                    <a:pt x="7721" y="1177"/>
                    <a:pt x="7197" y="1987"/>
                    <a:pt x="6673" y="2797"/>
                  </a:cubicBezTo>
                  <a:cubicBezTo>
                    <a:pt x="6149" y="3606"/>
                    <a:pt x="5614" y="4404"/>
                    <a:pt x="5078" y="5214"/>
                  </a:cubicBezTo>
                  <a:cubicBezTo>
                    <a:pt x="4530" y="6023"/>
                    <a:pt x="3994" y="6821"/>
                    <a:pt x="3435" y="7619"/>
                  </a:cubicBezTo>
                  <a:cubicBezTo>
                    <a:pt x="2887" y="8404"/>
                    <a:pt x="2339" y="9190"/>
                    <a:pt x="1768" y="9988"/>
                  </a:cubicBezTo>
                  <a:cubicBezTo>
                    <a:pt x="1208" y="10774"/>
                    <a:pt x="637" y="11560"/>
                    <a:pt x="53" y="12333"/>
                  </a:cubicBezTo>
                  <a:cubicBezTo>
                    <a:pt x="1" y="12404"/>
                    <a:pt x="65" y="12488"/>
                    <a:pt x="126" y="12488"/>
                  </a:cubicBezTo>
                  <a:cubicBezTo>
                    <a:pt x="148" y="12488"/>
                    <a:pt x="169" y="12477"/>
                    <a:pt x="184" y="12453"/>
                  </a:cubicBezTo>
                  <a:lnTo>
                    <a:pt x="411" y="12155"/>
                  </a:lnTo>
                  <a:cubicBezTo>
                    <a:pt x="982" y="11381"/>
                    <a:pt x="1554" y="10595"/>
                    <a:pt x="2113" y="9797"/>
                  </a:cubicBezTo>
                  <a:cubicBezTo>
                    <a:pt x="2673" y="9012"/>
                    <a:pt x="3232" y="8214"/>
                    <a:pt x="3792" y="7416"/>
                  </a:cubicBezTo>
                  <a:cubicBezTo>
                    <a:pt x="4340" y="6618"/>
                    <a:pt x="4887" y="5821"/>
                    <a:pt x="5423" y="5011"/>
                  </a:cubicBezTo>
                  <a:cubicBezTo>
                    <a:pt x="5971" y="4201"/>
                    <a:pt x="6507" y="3392"/>
                    <a:pt x="7030" y="2570"/>
                  </a:cubicBezTo>
                  <a:cubicBezTo>
                    <a:pt x="7554" y="1761"/>
                    <a:pt x="8078" y="951"/>
                    <a:pt x="8602" y="130"/>
                  </a:cubicBezTo>
                  <a:cubicBezTo>
                    <a:pt x="8614" y="82"/>
                    <a:pt x="8602" y="34"/>
                    <a:pt x="8554" y="11"/>
                  </a:cubicBezTo>
                  <a:cubicBezTo>
                    <a:pt x="8541" y="4"/>
                    <a:pt x="8528" y="1"/>
                    <a:pt x="8515" y="1"/>
                  </a:cubicBezTo>
                  <a:close/>
                </a:path>
              </a:pathLst>
            </a:custGeom>
            <a:solidFill>
              <a:srgbClr val="364A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6" name="Google Shape;11516;p68"/>
            <p:cNvSpPr/>
            <p:nvPr/>
          </p:nvSpPr>
          <p:spPr>
            <a:xfrm>
              <a:off x="584783" y="4886596"/>
              <a:ext cx="208157" cy="142593"/>
            </a:xfrm>
            <a:custGeom>
              <a:avLst/>
              <a:gdLst/>
              <a:ahLst/>
              <a:cxnLst/>
              <a:rect l="l" t="t" r="r" b="b"/>
              <a:pathLst>
                <a:path w="6445" h="4415" extrusionOk="0">
                  <a:moveTo>
                    <a:pt x="6310" y="1"/>
                  </a:moveTo>
                  <a:cubicBezTo>
                    <a:pt x="6294" y="1"/>
                    <a:pt x="6276" y="6"/>
                    <a:pt x="6259" y="19"/>
                  </a:cubicBezTo>
                  <a:cubicBezTo>
                    <a:pt x="5830" y="352"/>
                    <a:pt x="5390" y="686"/>
                    <a:pt x="4949" y="995"/>
                  </a:cubicBezTo>
                  <a:cubicBezTo>
                    <a:pt x="4151" y="1567"/>
                    <a:pt x="3330" y="2126"/>
                    <a:pt x="2520" y="2662"/>
                  </a:cubicBezTo>
                  <a:cubicBezTo>
                    <a:pt x="1723" y="3186"/>
                    <a:pt x="901" y="3710"/>
                    <a:pt x="80" y="4246"/>
                  </a:cubicBezTo>
                  <a:cubicBezTo>
                    <a:pt x="0" y="4305"/>
                    <a:pt x="61" y="4415"/>
                    <a:pt x="139" y="4415"/>
                  </a:cubicBezTo>
                  <a:cubicBezTo>
                    <a:pt x="155" y="4415"/>
                    <a:pt x="171" y="4410"/>
                    <a:pt x="187" y="4400"/>
                  </a:cubicBezTo>
                  <a:lnTo>
                    <a:pt x="1556" y="3507"/>
                  </a:lnTo>
                  <a:cubicBezTo>
                    <a:pt x="2377" y="2972"/>
                    <a:pt x="3211" y="2424"/>
                    <a:pt x="4009" y="1876"/>
                  </a:cubicBezTo>
                  <a:cubicBezTo>
                    <a:pt x="4806" y="1329"/>
                    <a:pt x="5592" y="769"/>
                    <a:pt x="6366" y="174"/>
                  </a:cubicBezTo>
                  <a:cubicBezTo>
                    <a:pt x="6444" y="115"/>
                    <a:pt x="6386" y="1"/>
                    <a:pt x="6310" y="1"/>
                  </a:cubicBezTo>
                  <a:close/>
                </a:path>
              </a:pathLst>
            </a:custGeom>
            <a:solidFill>
              <a:srgbClr val="364A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7" name="Google Shape;11517;p68"/>
            <p:cNvSpPr/>
            <p:nvPr/>
          </p:nvSpPr>
          <p:spPr>
            <a:xfrm>
              <a:off x="628063" y="4825390"/>
              <a:ext cx="21058" cy="142884"/>
            </a:xfrm>
            <a:custGeom>
              <a:avLst/>
              <a:gdLst/>
              <a:ahLst/>
              <a:cxnLst/>
              <a:rect l="l" t="t" r="r" b="b"/>
              <a:pathLst>
                <a:path w="652" h="4424" extrusionOk="0">
                  <a:moveTo>
                    <a:pt x="552" y="0"/>
                  </a:moveTo>
                  <a:cubicBezTo>
                    <a:pt x="514" y="0"/>
                    <a:pt x="476" y="22"/>
                    <a:pt x="466" y="68"/>
                  </a:cubicBezTo>
                  <a:cubicBezTo>
                    <a:pt x="430" y="366"/>
                    <a:pt x="395" y="640"/>
                    <a:pt x="371" y="938"/>
                  </a:cubicBezTo>
                  <a:cubicBezTo>
                    <a:pt x="240" y="2069"/>
                    <a:pt x="156" y="3200"/>
                    <a:pt x="14" y="4319"/>
                  </a:cubicBezTo>
                  <a:cubicBezTo>
                    <a:pt x="0" y="4386"/>
                    <a:pt x="51" y="4423"/>
                    <a:pt x="100" y="4423"/>
                  </a:cubicBezTo>
                  <a:cubicBezTo>
                    <a:pt x="138" y="4423"/>
                    <a:pt x="175" y="4401"/>
                    <a:pt x="180" y="4355"/>
                  </a:cubicBezTo>
                  <a:cubicBezTo>
                    <a:pt x="228" y="4057"/>
                    <a:pt x="252" y="3771"/>
                    <a:pt x="287" y="3474"/>
                  </a:cubicBezTo>
                  <a:cubicBezTo>
                    <a:pt x="406" y="2354"/>
                    <a:pt x="502" y="1223"/>
                    <a:pt x="645" y="104"/>
                  </a:cubicBezTo>
                  <a:cubicBezTo>
                    <a:pt x="651" y="37"/>
                    <a:pt x="601" y="0"/>
                    <a:pt x="552" y="0"/>
                  </a:cubicBezTo>
                  <a:close/>
                </a:path>
              </a:pathLst>
            </a:custGeom>
            <a:solidFill>
              <a:srgbClr val="364A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8" name="Google Shape;11518;p68"/>
            <p:cNvSpPr/>
            <p:nvPr/>
          </p:nvSpPr>
          <p:spPr>
            <a:xfrm>
              <a:off x="695890" y="4777718"/>
              <a:ext cx="121309" cy="89949"/>
            </a:xfrm>
            <a:custGeom>
              <a:avLst/>
              <a:gdLst/>
              <a:ahLst/>
              <a:cxnLst/>
              <a:rect l="l" t="t" r="r" b="b"/>
              <a:pathLst>
                <a:path w="3756" h="2785" extrusionOk="0">
                  <a:moveTo>
                    <a:pt x="3634" y="1"/>
                  </a:moveTo>
                  <a:cubicBezTo>
                    <a:pt x="3617" y="1"/>
                    <a:pt x="3599" y="7"/>
                    <a:pt x="3581" y="20"/>
                  </a:cubicBezTo>
                  <a:cubicBezTo>
                    <a:pt x="3343" y="235"/>
                    <a:pt x="3093" y="437"/>
                    <a:pt x="2843" y="628"/>
                  </a:cubicBezTo>
                  <a:cubicBezTo>
                    <a:pt x="1950" y="1342"/>
                    <a:pt x="1033" y="1997"/>
                    <a:pt x="80" y="2616"/>
                  </a:cubicBezTo>
                  <a:cubicBezTo>
                    <a:pt x="1" y="2676"/>
                    <a:pt x="54" y="2785"/>
                    <a:pt x="129" y="2785"/>
                  </a:cubicBezTo>
                  <a:cubicBezTo>
                    <a:pt x="144" y="2785"/>
                    <a:pt x="160" y="2781"/>
                    <a:pt x="176" y="2771"/>
                  </a:cubicBezTo>
                  <a:cubicBezTo>
                    <a:pt x="450" y="2592"/>
                    <a:pt x="723" y="2414"/>
                    <a:pt x="985" y="2223"/>
                  </a:cubicBezTo>
                  <a:cubicBezTo>
                    <a:pt x="1914" y="1580"/>
                    <a:pt x="2819" y="890"/>
                    <a:pt x="3688" y="163"/>
                  </a:cubicBezTo>
                  <a:cubicBezTo>
                    <a:pt x="3755" y="106"/>
                    <a:pt x="3706" y="1"/>
                    <a:pt x="3634" y="1"/>
                  </a:cubicBezTo>
                  <a:close/>
                </a:path>
              </a:pathLst>
            </a:custGeom>
            <a:solidFill>
              <a:srgbClr val="364A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19" name="Google Shape;11519;p68"/>
          <p:cNvGrpSpPr/>
          <p:nvPr/>
        </p:nvGrpSpPr>
        <p:grpSpPr>
          <a:xfrm>
            <a:off x="6996706" y="-83725"/>
            <a:ext cx="2167291" cy="1513721"/>
            <a:chOff x="6996706" y="-83725"/>
            <a:chExt cx="2167291" cy="1513721"/>
          </a:xfrm>
        </p:grpSpPr>
        <p:sp>
          <p:nvSpPr>
            <p:cNvPr id="11520" name="Google Shape;11520;p68"/>
            <p:cNvSpPr/>
            <p:nvPr/>
          </p:nvSpPr>
          <p:spPr>
            <a:xfrm>
              <a:off x="6996706" y="-21647"/>
              <a:ext cx="2167291" cy="1451643"/>
            </a:xfrm>
            <a:custGeom>
              <a:avLst/>
              <a:gdLst/>
              <a:ahLst/>
              <a:cxnLst/>
              <a:rect l="l" t="t" r="r" b="b"/>
              <a:pathLst>
                <a:path w="67104" h="44946" extrusionOk="0">
                  <a:moveTo>
                    <a:pt x="0" y="1"/>
                  </a:moveTo>
                  <a:cubicBezTo>
                    <a:pt x="1762" y="6371"/>
                    <a:pt x="4393" y="16324"/>
                    <a:pt x="8799" y="19741"/>
                  </a:cubicBezTo>
                  <a:cubicBezTo>
                    <a:pt x="11263" y="21658"/>
                    <a:pt x="14168" y="22230"/>
                    <a:pt x="17002" y="22611"/>
                  </a:cubicBezTo>
                  <a:cubicBezTo>
                    <a:pt x="20202" y="23028"/>
                    <a:pt x="23435" y="23242"/>
                    <a:pt x="26670" y="23242"/>
                  </a:cubicBezTo>
                  <a:cubicBezTo>
                    <a:pt x="26757" y="23242"/>
                    <a:pt x="26844" y="23242"/>
                    <a:pt x="26932" y="23242"/>
                  </a:cubicBezTo>
                  <a:cubicBezTo>
                    <a:pt x="27821" y="23238"/>
                    <a:pt x="28714" y="23218"/>
                    <a:pt x="29608" y="23218"/>
                  </a:cubicBezTo>
                  <a:cubicBezTo>
                    <a:pt x="31300" y="23218"/>
                    <a:pt x="32992" y="23289"/>
                    <a:pt x="34659" y="23671"/>
                  </a:cubicBezTo>
                  <a:cubicBezTo>
                    <a:pt x="39505" y="24790"/>
                    <a:pt x="43863" y="28516"/>
                    <a:pt x="47268" y="33243"/>
                  </a:cubicBezTo>
                  <a:cubicBezTo>
                    <a:pt x="48863" y="35458"/>
                    <a:pt x="50304" y="37910"/>
                    <a:pt x="52078" y="39875"/>
                  </a:cubicBezTo>
                  <a:cubicBezTo>
                    <a:pt x="55010" y="43128"/>
                    <a:pt x="58585" y="44945"/>
                    <a:pt x="62233" y="44945"/>
                  </a:cubicBezTo>
                  <a:cubicBezTo>
                    <a:pt x="63859" y="44945"/>
                    <a:pt x="65499" y="44584"/>
                    <a:pt x="67104" y="43828"/>
                  </a:cubicBezTo>
                  <a:lnTo>
                    <a:pt x="66961" y="1"/>
                  </a:lnTo>
                  <a:close/>
                </a:path>
              </a:pathLst>
            </a:custGeom>
            <a:solidFill>
              <a:srgbClr val="BCDEEA">
                <a:alpha val="502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1" name="Google Shape;11521;p68"/>
            <p:cNvSpPr/>
            <p:nvPr/>
          </p:nvSpPr>
          <p:spPr>
            <a:xfrm>
              <a:off x="8453367" y="191652"/>
              <a:ext cx="522251" cy="857692"/>
            </a:xfrm>
            <a:custGeom>
              <a:avLst/>
              <a:gdLst/>
              <a:ahLst/>
              <a:cxnLst/>
              <a:rect l="l" t="t" r="r" b="b"/>
              <a:pathLst>
                <a:path w="16170" h="26556" extrusionOk="0">
                  <a:moveTo>
                    <a:pt x="14595" y="0"/>
                  </a:moveTo>
                  <a:cubicBezTo>
                    <a:pt x="12466" y="0"/>
                    <a:pt x="10028" y="1322"/>
                    <a:pt x="8335" y="2577"/>
                  </a:cubicBezTo>
                  <a:cubicBezTo>
                    <a:pt x="4763" y="5196"/>
                    <a:pt x="2263" y="9149"/>
                    <a:pt x="1132" y="13423"/>
                  </a:cubicBezTo>
                  <a:cubicBezTo>
                    <a:pt x="1" y="17698"/>
                    <a:pt x="179" y="22270"/>
                    <a:pt x="1346" y="26556"/>
                  </a:cubicBezTo>
                  <a:cubicBezTo>
                    <a:pt x="1549" y="26484"/>
                    <a:pt x="1739" y="26365"/>
                    <a:pt x="1882" y="26210"/>
                  </a:cubicBezTo>
                  <a:lnTo>
                    <a:pt x="8490" y="20043"/>
                  </a:lnTo>
                  <a:cubicBezTo>
                    <a:pt x="9252" y="19329"/>
                    <a:pt x="10014" y="18626"/>
                    <a:pt x="10717" y="17852"/>
                  </a:cubicBezTo>
                  <a:cubicBezTo>
                    <a:pt x="13574" y="14745"/>
                    <a:pt x="15384" y="10816"/>
                    <a:pt x="15920" y="6625"/>
                  </a:cubicBezTo>
                  <a:cubicBezTo>
                    <a:pt x="16170" y="4613"/>
                    <a:pt x="16110" y="2529"/>
                    <a:pt x="15396" y="612"/>
                  </a:cubicBezTo>
                  <a:cubicBezTo>
                    <a:pt x="15300" y="338"/>
                    <a:pt x="15122" y="17"/>
                    <a:pt x="14824" y="5"/>
                  </a:cubicBezTo>
                  <a:lnTo>
                    <a:pt x="14812" y="5"/>
                  </a:lnTo>
                  <a:cubicBezTo>
                    <a:pt x="14740" y="2"/>
                    <a:pt x="14668" y="0"/>
                    <a:pt x="1459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2" name="Google Shape;11522;p68"/>
            <p:cNvSpPr/>
            <p:nvPr/>
          </p:nvSpPr>
          <p:spPr>
            <a:xfrm>
              <a:off x="8576812" y="226115"/>
              <a:ext cx="339414" cy="630835"/>
            </a:xfrm>
            <a:custGeom>
              <a:avLst/>
              <a:gdLst/>
              <a:ahLst/>
              <a:cxnLst/>
              <a:rect l="l" t="t" r="r" b="b"/>
              <a:pathLst>
                <a:path w="10509" h="19532" extrusionOk="0">
                  <a:moveTo>
                    <a:pt x="10378" y="0"/>
                  </a:moveTo>
                  <a:cubicBezTo>
                    <a:pt x="10358" y="0"/>
                    <a:pt x="10338" y="10"/>
                    <a:pt x="10324" y="33"/>
                  </a:cubicBezTo>
                  <a:cubicBezTo>
                    <a:pt x="9490" y="1200"/>
                    <a:pt x="8692" y="2379"/>
                    <a:pt x="7918" y="3581"/>
                  </a:cubicBezTo>
                  <a:cubicBezTo>
                    <a:pt x="7145" y="4784"/>
                    <a:pt x="6406" y="5998"/>
                    <a:pt x="5704" y="7248"/>
                  </a:cubicBezTo>
                  <a:cubicBezTo>
                    <a:pt x="4990" y="8487"/>
                    <a:pt x="4311" y="9749"/>
                    <a:pt x="3668" y="11023"/>
                  </a:cubicBezTo>
                  <a:cubicBezTo>
                    <a:pt x="3025" y="12309"/>
                    <a:pt x="2418" y="13606"/>
                    <a:pt x="1834" y="14928"/>
                  </a:cubicBezTo>
                  <a:cubicBezTo>
                    <a:pt x="1263" y="16238"/>
                    <a:pt x="727" y="17559"/>
                    <a:pt x="215" y="18893"/>
                  </a:cubicBezTo>
                  <a:cubicBezTo>
                    <a:pt x="156" y="19059"/>
                    <a:pt x="96" y="19226"/>
                    <a:pt x="25" y="19393"/>
                  </a:cubicBezTo>
                  <a:cubicBezTo>
                    <a:pt x="1" y="19465"/>
                    <a:pt x="68" y="19531"/>
                    <a:pt x="125" y="19531"/>
                  </a:cubicBezTo>
                  <a:cubicBezTo>
                    <a:pt x="154" y="19531"/>
                    <a:pt x="180" y="19515"/>
                    <a:pt x="191" y="19476"/>
                  </a:cubicBezTo>
                  <a:cubicBezTo>
                    <a:pt x="691" y="18143"/>
                    <a:pt x="1227" y="16809"/>
                    <a:pt x="1799" y="15499"/>
                  </a:cubicBezTo>
                  <a:cubicBezTo>
                    <a:pt x="2358" y="14178"/>
                    <a:pt x="2965" y="12892"/>
                    <a:pt x="3585" y="11618"/>
                  </a:cubicBezTo>
                  <a:cubicBezTo>
                    <a:pt x="4216" y="10344"/>
                    <a:pt x="4882" y="9082"/>
                    <a:pt x="5585" y="7844"/>
                  </a:cubicBezTo>
                  <a:cubicBezTo>
                    <a:pt x="6275" y="6594"/>
                    <a:pt x="7014" y="5367"/>
                    <a:pt x="7776" y="4153"/>
                  </a:cubicBezTo>
                  <a:cubicBezTo>
                    <a:pt x="8538" y="2950"/>
                    <a:pt x="9323" y="1760"/>
                    <a:pt x="10145" y="605"/>
                  </a:cubicBezTo>
                  <a:lnTo>
                    <a:pt x="10454" y="164"/>
                  </a:lnTo>
                  <a:cubicBezTo>
                    <a:pt x="10508" y="92"/>
                    <a:pt x="10440" y="0"/>
                    <a:pt x="10378" y="0"/>
                  </a:cubicBezTo>
                  <a:close/>
                </a:path>
              </a:pathLst>
            </a:custGeom>
            <a:solidFill>
              <a:srgbClr val="DB9E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3" name="Google Shape;11523;p68"/>
            <p:cNvSpPr/>
            <p:nvPr/>
          </p:nvSpPr>
          <p:spPr>
            <a:xfrm>
              <a:off x="8645640" y="335833"/>
              <a:ext cx="196337" cy="210580"/>
            </a:xfrm>
            <a:custGeom>
              <a:avLst/>
              <a:gdLst/>
              <a:ahLst/>
              <a:cxnLst/>
              <a:rect l="l" t="t" r="r" b="b"/>
              <a:pathLst>
                <a:path w="6079" h="6520" extrusionOk="0">
                  <a:moveTo>
                    <a:pt x="5947" y="0"/>
                  </a:moveTo>
                  <a:cubicBezTo>
                    <a:pt x="5931" y="0"/>
                    <a:pt x="5913" y="5"/>
                    <a:pt x="5895" y="18"/>
                  </a:cubicBezTo>
                  <a:cubicBezTo>
                    <a:pt x="5454" y="387"/>
                    <a:pt x="5014" y="756"/>
                    <a:pt x="4573" y="1125"/>
                  </a:cubicBezTo>
                  <a:cubicBezTo>
                    <a:pt x="4144" y="1506"/>
                    <a:pt x="3728" y="1887"/>
                    <a:pt x="3323" y="2280"/>
                  </a:cubicBezTo>
                  <a:cubicBezTo>
                    <a:pt x="2930" y="2673"/>
                    <a:pt x="2537" y="3078"/>
                    <a:pt x="2168" y="3494"/>
                  </a:cubicBezTo>
                  <a:cubicBezTo>
                    <a:pt x="1787" y="3911"/>
                    <a:pt x="1430" y="4340"/>
                    <a:pt x="1096" y="4792"/>
                  </a:cubicBezTo>
                  <a:cubicBezTo>
                    <a:pt x="751" y="5244"/>
                    <a:pt x="430" y="5721"/>
                    <a:pt x="132" y="6209"/>
                  </a:cubicBezTo>
                  <a:lnTo>
                    <a:pt x="25" y="6387"/>
                  </a:lnTo>
                  <a:cubicBezTo>
                    <a:pt x="0" y="6462"/>
                    <a:pt x="61" y="6519"/>
                    <a:pt x="121" y="6519"/>
                  </a:cubicBezTo>
                  <a:cubicBezTo>
                    <a:pt x="147" y="6519"/>
                    <a:pt x="173" y="6508"/>
                    <a:pt x="192" y="6483"/>
                  </a:cubicBezTo>
                  <a:cubicBezTo>
                    <a:pt x="477" y="5995"/>
                    <a:pt x="787" y="5530"/>
                    <a:pt x="1120" y="5078"/>
                  </a:cubicBezTo>
                  <a:cubicBezTo>
                    <a:pt x="1454" y="4625"/>
                    <a:pt x="1799" y="4197"/>
                    <a:pt x="2156" y="3768"/>
                  </a:cubicBezTo>
                  <a:cubicBezTo>
                    <a:pt x="2525" y="3351"/>
                    <a:pt x="2906" y="2947"/>
                    <a:pt x="3311" y="2554"/>
                  </a:cubicBezTo>
                  <a:cubicBezTo>
                    <a:pt x="3704" y="2161"/>
                    <a:pt x="4121" y="1780"/>
                    <a:pt x="4537" y="1411"/>
                  </a:cubicBezTo>
                  <a:cubicBezTo>
                    <a:pt x="4954" y="1042"/>
                    <a:pt x="5383" y="672"/>
                    <a:pt x="5823" y="315"/>
                  </a:cubicBezTo>
                  <a:lnTo>
                    <a:pt x="5990" y="184"/>
                  </a:lnTo>
                  <a:cubicBezTo>
                    <a:pt x="6079" y="125"/>
                    <a:pt x="6028" y="0"/>
                    <a:pt x="5947" y="0"/>
                  </a:cubicBezTo>
                  <a:close/>
                </a:path>
              </a:pathLst>
            </a:custGeom>
            <a:solidFill>
              <a:srgbClr val="DB9E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4" name="Google Shape;11524;p68"/>
            <p:cNvSpPr/>
            <p:nvPr/>
          </p:nvSpPr>
          <p:spPr>
            <a:xfrm>
              <a:off x="8728873" y="467094"/>
              <a:ext cx="36012" cy="291711"/>
            </a:xfrm>
            <a:custGeom>
              <a:avLst/>
              <a:gdLst/>
              <a:ahLst/>
              <a:cxnLst/>
              <a:rect l="l" t="t" r="r" b="b"/>
              <a:pathLst>
                <a:path w="1115" h="9032" extrusionOk="0">
                  <a:moveTo>
                    <a:pt x="869" y="153"/>
                  </a:moveTo>
                  <a:cubicBezTo>
                    <a:pt x="869" y="153"/>
                    <a:pt x="872" y="154"/>
                    <a:pt x="877" y="157"/>
                  </a:cubicBezTo>
                  <a:lnTo>
                    <a:pt x="877" y="159"/>
                  </a:lnTo>
                  <a:lnTo>
                    <a:pt x="877" y="159"/>
                  </a:lnTo>
                  <a:cubicBezTo>
                    <a:pt x="873" y="157"/>
                    <a:pt x="867" y="153"/>
                    <a:pt x="869" y="153"/>
                  </a:cubicBezTo>
                  <a:close/>
                  <a:moveTo>
                    <a:pt x="934" y="0"/>
                  </a:moveTo>
                  <a:cubicBezTo>
                    <a:pt x="860" y="0"/>
                    <a:pt x="802" y="103"/>
                    <a:pt x="877" y="168"/>
                  </a:cubicBezTo>
                  <a:lnTo>
                    <a:pt x="877" y="159"/>
                  </a:lnTo>
                  <a:lnTo>
                    <a:pt x="877" y="159"/>
                  </a:lnTo>
                  <a:cubicBezTo>
                    <a:pt x="878" y="160"/>
                    <a:pt x="879" y="160"/>
                    <a:pt x="879" y="160"/>
                  </a:cubicBezTo>
                  <a:cubicBezTo>
                    <a:pt x="880" y="160"/>
                    <a:pt x="879" y="159"/>
                    <a:pt x="877" y="157"/>
                  </a:cubicBezTo>
                  <a:lnTo>
                    <a:pt x="877" y="157"/>
                  </a:lnTo>
                  <a:cubicBezTo>
                    <a:pt x="901" y="168"/>
                    <a:pt x="877" y="168"/>
                    <a:pt x="877" y="168"/>
                  </a:cubicBezTo>
                  <a:lnTo>
                    <a:pt x="877" y="192"/>
                  </a:lnTo>
                  <a:cubicBezTo>
                    <a:pt x="877" y="204"/>
                    <a:pt x="889" y="216"/>
                    <a:pt x="889" y="228"/>
                  </a:cubicBezTo>
                  <a:lnTo>
                    <a:pt x="889" y="252"/>
                  </a:lnTo>
                  <a:lnTo>
                    <a:pt x="889" y="276"/>
                  </a:lnTo>
                  <a:cubicBezTo>
                    <a:pt x="901" y="359"/>
                    <a:pt x="913" y="454"/>
                    <a:pt x="913" y="538"/>
                  </a:cubicBezTo>
                  <a:cubicBezTo>
                    <a:pt x="924" y="716"/>
                    <a:pt x="924" y="895"/>
                    <a:pt x="924" y="1073"/>
                  </a:cubicBezTo>
                  <a:lnTo>
                    <a:pt x="924" y="1847"/>
                  </a:lnTo>
                  <a:cubicBezTo>
                    <a:pt x="924" y="2181"/>
                    <a:pt x="913" y="2514"/>
                    <a:pt x="889" y="2835"/>
                  </a:cubicBezTo>
                  <a:cubicBezTo>
                    <a:pt x="865" y="3490"/>
                    <a:pt x="817" y="4145"/>
                    <a:pt x="746" y="4800"/>
                  </a:cubicBezTo>
                  <a:cubicBezTo>
                    <a:pt x="674" y="5443"/>
                    <a:pt x="579" y="6098"/>
                    <a:pt x="472" y="6753"/>
                  </a:cubicBezTo>
                  <a:cubicBezTo>
                    <a:pt x="353" y="7396"/>
                    <a:pt x="222" y="8050"/>
                    <a:pt x="67" y="8693"/>
                  </a:cubicBezTo>
                  <a:lnTo>
                    <a:pt x="8" y="8931"/>
                  </a:lnTo>
                  <a:cubicBezTo>
                    <a:pt x="1" y="8994"/>
                    <a:pt x="50" y="9032"/>
                    <a:pt x="102" y="9032"/>
                  </a:cubicBezTo>
                  <a:cubicBezTo>
                    <a:pt x="139" y="9032"/>
                    <a:pt x="178" y="9012"/>
                    <a:pt x="198" y="8967"/>
                  </a:cubicBezTo>
                  <a:cubicBezTo>
                    <a:pt x="353" y="8324"/>
                    <a:pt x="496" y="7669"/>
                    <a:pt x="615" y="7015"/>
                  </a:cubicBezTo>
                  <a:cubicBezTo>
                    <a:pt x="734" y="6360"/>
                    <a:pt x="841" y="5693"/>
                    <a:pt x="913" y="5038"/>
                  </a:cubicBezTo>
                  <a:cubicBezTo>
                    <a:pt x="996" y="4371"/>
                    <a:pt x="1044" y="3705"/>
                    <a:pt x="1079" y="3038"/>
                  </a:cubicBezTo>
                  <a:cubicBezTo>
                    <a:pt x="1115" y="2395"/>
                    <a:pt x="1115" y="1764"/>
                    <a:pt x="1115" y="1121"/>
                  </a:cubicBezTo>
                  <a:lnTo>
                    <a:pt x="1115" y="633"/>
                  </a:lnTo>
                  <a:cubicBezTo>
                    <a:pt x="1115" y="538"/>
                    <a:pt x="1103" y="442"/>
                    <a:pt x="1091" y="335"/>
                  </a:cubicBezTo>
                  <a:cubicBezTo>
                    <a:pt x="1091" y="264"/>
                    <a:pt x="1079" y="180"/>
                    <a:pt x="1055" y="109"/>
                  </a:cubicBezTo>
                  <a:cubicBezTo>
                    <a:pt x="1044" y="85"/>
                    <a:pt x="1020" y="49"/>
                    <a:pt x="996" y="26"/>
                  </a:cubicBezTo>
                  <a:cubicBezTo>
                    <a:pt x="976" y="8"/>
                    <a:pt x="954" y="0"/>
                    <a:pt x="934" y="0"/>
                  </a:cubicBezTo>
                  <a:close/>
                </a:path>
              </a:pathLst>
            </a:custGeom>
            <a:solidFill>
              <a:srgbClr val="DB9E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5" name="Google Shape;11525;p68"/>
            <p:cNvSpPr/>
            <p:nvPr/>
          </p:nvSpPr>
          <p:spPr>
            <a:xfrm>
              <a:off x="8527201" y="625130"/>
              <a:ext cx="153768" cy="186421"/>
            </a:xfrm>
            <a:custGeom>
              <a:avLst/>
              <a:gdLst/>
              <a:ahLst/>
              <a:cxnLst/>
              <a:rect l="l" t="t" r="r" b="b"/>
              <a:pathLst>
                <a:path w="4761" h="5772" extrusionOk="0">
                  <a:moveTo>
                    <a:pt x="4621" y="1"/>
                  </a:moveTo>
                  <a:cubicBezTo>
                    <a:pt x="4606" y="1"/>
                    <a:pt x="4590" y="5"/>
                    <a:pt x="4573" y="14"/>
                  </a:cubicBezTo>
                  <a:lnTo>
                    <a:pt x="4573" y="26"/>
                  </a:lnTo>
                  <a:cubicBezTo>
                    <a:pt x="4204" y="324"/>
                    <a:pt x="3835" y="645"/>
                    <a:pt x="3489" y="979"/>
                  </a:cubicBezTo>
                  <a:cubicBezTo>
                    <a:pt x="3144" y="1312"/>
                    <a:pt x="2811" y="1657"/>
                    <a:pt x="2513" y="2002"/>
                  </a:cubicBezTo>
                  <a:cubicBezTo>
                    <a:pt x="2204" y="2348"/>
                    <a:pt x="1918" y="2705"/>
                    <a:pt x="1632" y="3074"/>
                  </a:cubicBezTo>
                  <a:cubicBezTo>
                    <a:pt x="1358" y="3455"/>
                    <a:pt x="1084" y="3836"/>
                    <a:pt x="834" y="4241"/>
                  </a:cubicBezTo>
                  <a:cubicBezTo>
                    <a:pt x="572" y="4646"/>
                    <a:pt x="334" y="5062"/>
                    <a:pt x="108" y="5491"/>
                  </a:cubicBezTo>
                  <a:lnTo>
                    <a:pt x="25" y="5646"/>
                  </a:lnTo>
                  <a:cubicBezTo>
                    <a:pt x="0" y="5711"/>
                    <a:pt x="60" y="5771"/>
                    <a:pt x="119" y="5771"/>
                  </a:cubicBezTo>
                  <a:cubicBezTo>
                    <a:pt x="146" y="5771"/>
                    <a:pt x="173" y="5759"/>
                    <a:pt x="191" y="5729"/>
                  </a:cubicBezTo>
                  <a:cubicBezTo>
                    <a:pt x="418" y="5312"/>
                    <a:pt x="656" y="4896"/>
                    <a:pt x="906" y="4491"/>
                  </a:cubicBezTo>
                  <a:cubicBezTo>
                    <a:pt x="1156" y="4086"/>
                    <a:pt x="1406" y="3705"/>
                    <a:pt x="1680" y="3336"/>
                  </a:cubicBezTo>
                  <a:cubicBezTo>
                    <a:pt x="1942" y="2967"/>
                    <a:pt x="2239" y="2610"/>
                    <a:pt x="2537" y="2252"/>
                  </a:cubicBezTo>
                  <a:cubicBezTo>
                    <a:pt x="2835" y="1907"/>
                    <a:pt x="3156" y="1562"/>
                    <a:pt x="3489" y="1240"/>
                  </a:cubicBezTo>
                  <a:cubicBezTo>
                    <a:pt x="3835" y="907"/>
                    <a:pt x="4180" y="586"/>
                    <a:pt x="4537" y="288"/>
                  </a:cubicBezTo>
                  <a:lnTo>
                    <a:pt x="4680" y="181"/>
                  </a:lnTo>
                  <a:cubicBezTo>
                    <a:pt x="4760" y="120"/>
                    <a:pt x="4705" y="1"/>
                    <a:pt x="4621" y="1"/>
                  </a:cubicBezTo>
                  <a:close/>
                </a:path>
              </a:pathLst>
            </a:custGeom>
            <a:solidFill>
              <a:srgbClr val="DB9E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6" name="Google Shape;11526;p68"/>
            <p:cNvSpPr/>
            <p:nvPr/>
          </p:nvSpPr>
          <p:spPr>
            <a:xfrm>
              <a:off x="8094208" y="82451"/>
              <a:ext cx="845645" cy="580321"/>
            </a:xfrm>
            <a:custGeom>
              <a:avLst/>
              <a:gdLst/>
              <a:ahLst/>
              <a:cxnLst/>
              <a:rect l="l" t="t" r="r" b="b"/>
              <a:pathLst>
                <a:path w="26183" h="17968" extrusionOk="0">
                  <a:moveTo>
                    <a:pt x="26182" y="743"/>
                  </a:moveTo>
                  <a:lnTo>
                    <a:pt x="26181" y="755"/>
                  </a:lnTo>
                  <a:lnTo>
                    <a:pt x="26181" y="755"/>
                  </a:lnTo>
                  <a:cubicBezTo>
                    <a:pt x="26181" y="755"/>
                    <a:pt x="26182" y="755"/>
                    <a:pt x="26182" y="755"/>
                  </a:cubicBezTo>
                  <a:lnTo>
                    <a:pt x="26182" y="743"/>
                  </a:lnTo>
                  <a:close/>
                  <a:moveTo>
                    <a:pt x="16163" y="0"/>
                  </a:moveTo>
                  <a:cubicBezTo>
                    <a:pt x="15636" y="0"/>
                    <a:pt x="15121" y="26"/>
                    <a:pt x="14621" y="88"/>
                  </a:cubicBezTo>
                  <a:cubicBezTo>
                    <a:pt x="13812" y="195"/>
                    <a:pt x="12907" y="469"/>
                    <a:pt x="12585" y="1219"/>
                  </a:cubicBezTo>
                  <a:cubicBezTo>
                    <a:pt x="12192" y="2124"/>
                    <a:pt x="12907" y="3100"/>
                    <a:pt x="13050" y="4076"/>
                  </a:cubicBezTo>
                  <a:cubicBezTo>
                    <a:pt x="13085" y="4267"/>
                    <a:pt x="13074" y="4457"/>
                    <a:pt x="13026" y="4624"/>
                  </a:cubicBezTo>
                  <a:cubicBezTo>
                    <a:pt x="12844" y="5091"/>
                    <a:pt x="12259" y="5220"/>
                    <a:pt x="11739" y="5220"/>
                  </a:cubicBezTo>
                  <a:cubicBezTo>
                    <a:pt x="11716" y="5220"/>
                    <a:pt x="11692" y="5220"/>
                    <a:pt x="11669" y="5219"/>
                  </a:cubicBezTo>
                  <a:cubicBezTo>
                    <a:pt x="10006" y="5185"/>
                    <a:pt x="8354" y="4707"/>
                    <a:pt x="6680" y="4707"/>
                  </a:cubicBezTo>
                  <a:cubicBezTo>
                    <a:pt x="6640" y="4707"/>
                    <a:pt x="6601" y="4707"/>
                    <a:pt x="6561" y="4707"/>
                  </a:cubicBezTo>
                  <a:cubicBezTo>
                    <a:pt x="5846" y="4719"/>
                    <a:pt x="5096" y="4827"/>
                    <a:pt x="4513" y="5255"/>
                  </a:cubicBezTo>
                  <a:cubicBezTo>
                    <a:pt x="3930" y="5672"/>
                    <a:pt x="3572" y="6458"/>
                    <a:pt x="3846" y="7124"/>
                  </a:cubicBezTo>
                  <a:cubicBezTo>
                    <a:pt x="4263" y="8160"/>
                    <a:pt x="5787" y="8303"/>
                    <a:pt x="6346" y="9268"/>
                  </a:cubicBezTo>
                  <a:cubicBezTo>
                    <a:pt x="6430" y="9375"/>
                    <a:pt x="6466" y="9506"/>
                    <a:pt x="6466" y="9649"/>
                  </a:cubicBezTo>
                  <a:cubicBezTo>
                    <a:pt x="6454" y="9863"/>
                    <a:pt x="6287" y="10041"/>
                    <a:pt x="6120" y="10184"/>
                  </a:cubicBezTo>
                  <a:cubicBezTo>
                    <a:pt x="5346" y="10839"/>
                    <a:pt x="4382" y="11232"/>
                    <a:pt x="3465" y="11625"/>
                  </a:cubicBezTo>
                  <a:cubicBezTo>
                    <a:pt x="2536" y="12030"/>
                    <a:pt x="1596" y="12494"/>
                    <a:pt x="941" y="13268"/>
                  </a:cubicBezTo>
                  <a:cubicBezTo>
                    <a:pt x="298" y="14030"/>
                    <a:pt x="0" y="15185"/>
                    <a:pt x="489" y="16078"/>
                  </a:cubicBezTo>
                  <a:cubicBezTo>
                    <a:pt x="1015" y="17060"/>
                    <a:pt x="2265" y="17388"/>
                    <a:pt x="3381" y="17388"/>
                  </a:cubicBezTo>
                  <a:cubicBezTo>
                    <a:pt x="3401" y="17388"/>
                    <a:pt x="3421" y="17388"/>
                    <a:pt x="3441" y="17388"/>
                  </a:cubicBezTo>
                  <a:cubicBezTo>
                    <a:pt x="4894" y="17364"/>
                    <a:pt x="6311" y="16959"/>
                    <a:pt x="7537" y="16197"/>
                  </a:cubicBezTo>
                  <a:cubicBezTo>
                    <a:pt x="8382" y="15673"/>
                    <a:pt x="9121" y="15006"/>
                    <a:pt x="9942" y="14471"/>
                  </a:cubicBezTo>
                  <a:cubicBezTo>
                    <a:pt x="10238" y="14276"/>
                    <a:pt x="10600" y="14094"/>
                    <a:pt x="10938" y="14094"/>
                  </a:cubicBezTo>
                  <a:cubicBezTo>
                    <a:pt x="11077" y="14094"/>
                    <a:pt x="11211" y="14124"/>
                    <a:pt x="11335" y="14197"/>
                  </a:cubicBezTo>
                  <a:cubicBezTo>
                    <a:pt x="11669" y="14387"/>
                    <a:pt x="11800" y="14792"/>
                    <a:pt x="11823" y="15173"/>
                  </a:cubicBezTo>
                  <a:cubicBezTo>
                    <a:pt x="11859" y="15637"/>
                    <a:pt x="11752" y="16114"/>
                    <a:pt x="11776" y="16578"/>
                  </a:cubicBezTo>
                  <a:cubicBezTo>
                    <a:pt x="11788" y="17054"/>
                    <a:pt x="11942" y="17554"/>
                    <a:pt x="12347" y="17804"/>
                  </a:cubicBezTo>
                  <a:cubicBezTo>
                    <a:pt x="12531" y="17921"/>
                    <a:pt x="12739" y="17968"/>
                    <a:pt x="12952" y="17968"/>
                  </a:cubicBezTo>
                  <a:cubicBezTo>
                    <a:pt x="13264" y="17968"/>
                    <a:pt x="13589" y="17867"/>
                    <a:pt x="13871" y="17733"/>
                  </a:cubicBezTo>
                  <a:cubicBezTo>
                    <a:pt x="15490" y="16995"/>
                    <a:pt x="16586" y="15447"/>
                    <a:pt x="17336" y="13840"/>
                  </a:cubicBezTo>
                  <a:cubicBezTo>
                    <a:pt x="18098" y="12232"/>
                    <a:pt x="18574" y="10506"/>
                    <a:pt x="19396" y="8922"/>
                  </a:cubicBezTo>
                  <a:cubicBezTo>
                    <a:pt x="19581" y="8564"/>
                    <a:pt x="19867" y="8171"/>
                    <a:pt x="20266" y="8171"/>
                  </a:cubicBezTo>
                  <a:cubicBezTo>
                    <a:pt x="20277" y="8171"/>
                    <a:pt x="20289" y="8172"/>
                    <a:pt x="20301" y="8172"/>
                  </a:cubicBezTo>
                  <a:cubicBezTo>
                    <a:pt x="20443" y="8184"/>
                    <a:pt x="20586" y="8244"/>
                    <a:pt x="20705" y="8339"/>
                  </a:cubicBezTo>
                  <a:cubicBezTo>
                    <a:pt x="21372" y="8827"/>
                    <a:pt x="21372" y="9899"/>
                    <a:pt x="22027" y="10387"/>
                  </a:cubicBezTo>
                  <a:cubicBezTo>
                    <a:pt x="22246" y="10554"/>
                    <a:pt x="22498" y="10626"/>
                    <a:pt x="22757" y="10626"/>
                  </a:cubicBezTo>
                  <a:cubicBezTo>
                    <a:pt x="23385" y="10626"/>
                    <a:pt x="24064" y="10203"/>
                    <a:pt x="24468" y="9672"/>
                  </a:cubicBezTo>
                  <a:cubicBezTo>
                    <a:pt x="25289" y="8577"/>
                    <a:pt x="25468" y="7136"/>
                    <a:pt x="25623" y="5767"/>
                  </a:cubicBezTo>
                  <a:lnTo>
                    <a:pt x="26181" y="755"/>
                  </a:lnTo>
                  <a:lnTo>
                    <a:pt x="26181" y="755"/>
                  </a:lnTo>
                  <a:cubicBezTo>
                    <a:pt x="25851" y="780"/>
                    <a:pt x="25515" y="791"/>
                    <a:pt x="25174" y="791"/>
                  </a:cubicBezTo>
                  <a:cubicBezTo>
                    <a:pt x="22302" y="791"/>
                    <a:pt x="19064" y="0"/>
                    <a:pt x="16163" y="0"/>
                  </a:cubicBezTo>
                  <a:close/>
                </a:path>
              </a:pathLst>
            </a:custGeom>
            <a:solidFill>
              <a:srgbClr val="6C6B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7" name="Google Shape;11527;p68"/>
            <p:cNvSpPr/>
            <p:nvPr/>
          </p:nvSpPr>
          <p:spPr>
            <a:xfrm>
              <a:off x="8238711" y="115234"/>
              <a:ext cx="696851" cy="434046"/>
            </a:xfrm>
            <a:custGeom>
              <a:avLst/>
              <a:gdLst/>
              <a:ahLst/>
              <a:cxnLst/>
              <a:rect l="l" t="t" r="r" b="b"/>
              <a:pathLst>
                <a:path w="21576" h="13439" extrusionOk="0">
                  <a:moveTo>
                    <a:pt x="21486" y="0"/>
                  </a:moveTo>
                  <a:cubicBezTo>
                    <a:pt x="21474" y="0"/>
                    <a:pt x="21460" y="4"/>
                    <a:pt x="21446" y="13"/>
                  </a:cubicBezTo>
                  <a:lnTo>
                    <a:pt x="21446" y="2"/>
                  </a:lnTo>
                  <a:cubicBezTo>
                    <a:pt x="20018" y="823"/>
                    <a:pt x="18625" y="1716"/>
                    <a:pt x="17279" y="2645"/>
                  </a:cubicBezTo>
                  <a:cubicBezTo>
                    <a:pt x="15922" y="3573"/>
                    <a:pt x="14565" y="4538"/>
                    <a:pt x="13231" y="5502"/>
                  </a:cubicBezTo>
                  <a:cubicBezTo>
                    <a:pt x="11886" y="6467"/>
                    <a:pt x="10552" y="7419"/>
                    <a:pt x="9195" y="8336"/>
                  </a:cubicBezTo>
                  <a:cubicBezTo>
                    <a:pt x="7838" y="9253"/>
                    <a:pt x="6468" y="10134"/>
                    <a:pt x="5051" y="10931"/>
                  </a:cubicBezTo>
                  <a:cubicBezTo>
                    <a:pt x="3623" y="11753"/>
                    <a:pt x="2146" y="12479"/>
                    <a:pt x="622" y="13098"/>
                  </a:cubicBezTo>
                  <a:cubicBezTo>
                    <a:pt x="444" y="13170"/>
                    <a:pt x="253" y="13253"/>
                    <a:pt x="63" y="13325"/>
                  </a:cubicBezTo>
                  <a:cubicBezTo>
                    <a:pt x="0" y="13345"/>
                    <a:pt x="29" y="13438"/>
                    <a:pt x="84" y="13438"/>
                  </a:cubicBezTo>
                  <a:cubicBezTo>
                    <a:pt x="92" y="13438"/>
                    <a:pt x="101" y="13436"/>
                    <a:pt x="110" y="13432"/>
                  </a:cubicBezTo>
                  <a:cubicBezTo>
                    <a:pt x="1646" y="12848"/>
                    <a:pt x="3135" y="12146"/>
                    <a:pt x="4575" y="11348"/>
                  </a:cubicBezTo>
                  <a:cubicBezTo>
                    <a:pt x="6004" y="10562"/>
                    <a:pt x="7385" y="9705"/>
                    <a:pt x="8742" y="8800"/>
                  </a:cubicBezTo>
                  <a:cubicBezTo>
                    <a:pt x="10088" y="7895"/>
                    <a:pt x="11457" y="6919"/>
                    <a:pt x="12802" y="5955"/>
                  </a:cubicBezTo>
                  <a:cubicBezTo>
                    <a:pt x="14148" y="4990"/>
                    <a:pt x="15481" y="4026"/>
                    <a:pt x="16839" y="3097"/>
                  </a:cubicBezTo>
                  <a:cubicBezTo>
                    <a:pt x="18208" y="2157"/>
                    <a:pt x="19577" y="1252"/>
                    <a:pt x="20994" y="418"/>
                  </a:cubicBezTo>
                  <a:lnTo>
                    <a:pt x="21518" y="109"/>
                  </a:lnTo>
                  <a:cubicBezTo>
                    <a:pt x="21576" y="70"/>
                    <a:pt x="21540" y="0"/>
                    <a:pt x="2148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8" name="Google Shape;11528;p68"/>
            <p:cNvSpPr/>
            <p:nvPr/>
          </p:nvSpPr>
          <p:spPr>
            <a:xfrm>
              <a:off x="8528009" y="321008"/>
              <a:ext cx="104612" cy="225695"/>
            </a:xfrm>
            <a:custGeom>
              <a:avLst/>
              <a:gdLst/>
              <a:ahLst/>
              <a:cxnLst/>
              <a:rect l="l" t="t" r="r" b="b"/>
              <a:pathLst>
                <a:path w="3239" h="6988" extrusionOk="0">
                  <a:moveTo>
                    <a:pt x="3181" y="0"/>
                  </a:moveTo>
                  <a:cubicBezTo>
                    <a:pt x="3156" y="0"/>
                    <a:pt x="3130" y="15"/>
                    <a:pt x="3119" y="48"/>
                  </a:cubicBezTo>
                  <a:cubicBezTo>
                    <a:pt x="3000" y="548"/>
                    <a:pt x="2869" y="1036"/>
                    <a:pt x="2738" y="1536"/>
                  </a:cubicBezTo>
                  <a:cubicBezTo>
                    <a:pt x="2595" y="2024"/>
                    <a:pt x="2440" y="2525"/>
                    <a:pt x="2274" y="3001"/>
                  </a:cubicBezTo>
                  <a:cubicBezTo>
                    <a:pt x="2107" y="3465"/>
                    <a:pt x="1917" y="3918"/>
                    <a:pt x="1690" y="4346"/>
                  </a:cubicBezTo>
                  <a:cubicBezTo>
                    <a:pt x="1274" y="5203"/>
                    <a:pt x="750" y="6013"/>
                    <a:pt x="154" y="6751"/>
                  </a:cubicBezTo>
                  <a:lnTo>
                    <a:pt x="35" y="6894"/>
                  </a:lnTo>
                  <a:cubicBezTo>
                    <a:pt x="0" y="6938"/>
                    <a:pt x="43" y="6988"/>
                    <a:pt x="86" y="6988"/>
                  </a:cubicBezTo>
                  <a:cubicBezTo>
                    <a:pt x="102" y="6988"/>
                    <a:pt x="118" y="6981"/>
                    <a:pt x="131" y="6966"/>
                  </a:cubicBezTo>
                  <a:cubicBezTo>
                    <a:pt x="440" y="6596"/>
                    <a:pt x="726" y="6215"/>
                    <a:pt x="1000" y="5811"/>
                  </a:cubicBezTo>
                  <a:cubicBezTo>
                    <a:pt x="1536" y="5001"/>
                    <a:pt x="1976" y="4132"/>
                    <a:pt x="2321" y="3227"/>
                  </a:cubicBezTo>
                  <a:cubicBezTo>
                    <a:pt x="2500" y="2751"/>
                    <a:pt x="2655" y="2251"/>
                    <a:pt x="2798" y="1751"/>
                  </a:cubicBezTo>
                  <a:cubicBezTo>
                    <a:pt x="2941" y="1262"/>
                    <a:pt x="3072" y="750"/>
                    <a:pt x="3191" y="250"/>
                  </a:cubicBezTo>
                  <a:lnTo>
                    <a:pt x="3238" y="60"/>
                  </a:lnTo>
                  <a:cubicBezTo>
                    <a:pt x="3238" y="21"/>
                    <a:pt x="3210" y="0"/>
                    <a:pt x="318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9" name="Google Shape;11529;p68"/>
            <p:cNvSpPr/>
            <p:nvPr/>
          </p:nvSpPr>
          <p:spPr>
            <a:xfrm>
              <a:off x="8298238" y="367388"/>
              <a:ext cx="239777" cy="24126"/>
            </a:xfrm>
            <a:custGeom>
              <a:avLst/>
              <a:gdLst/>
              <a:ahLst/>
              <a:cxnLst/>
              <a:rect l="l" t="t" r="r" b="b"/>
              <a:pathLst>
                <a:path w="7424" h="747" extrusionOk="0">
                  <a:moveTo>
                    <a:pt x="3871" y="0"/>
                  </a:moveTo>
                  <a:cubicBezTo>
                    <a:pt x="3605" y="0"/>
                    <a:pt x="3340" y="9"/>
                    <a:pt x="3077" y="29"/>
                  </a:cubicBezTo>
                  <a:cubicBezTo>
                    <a:pt x="2589" y="65"/>
                    <a:pt x="2113" y="124"/>
                    <a:pt x="1637" y="207"/>
                  </a:cubicBezTo>
                  <a:cubicBezTo>
                    <a:pt x="1161" y="303"/>
                    <a:pt x="696" y="422"/>
                    <a:pt x="232" y="565"/>
                  </a:cubicBezTo>
                  <a:lnTo>
                    <a:pt x="65" y="624"/>
                  </a:lnTo>
                  <a:cubicBezTo>
                    <a:pt x="0" y="646"/>
                    <a:pt x="34" y="746"/>
                    <a:pt x="94" y="746"/>
                  </a:cubicBezTo>
                  <a:cubicBezTo>
                    <a:pt x="100" y="746"/>
                    <a:pt x="106" y="745"/>
                    <a:pt x="113" y="743"/>
                  </a:cubicBezTo>
                  <a:cubicBezTo>
                    <a:pt x="565" y="588"/>
                    <a:pt x="1030" y="457"/>
                    <a:pt x="1494" y="362"/>
                  </a:cubicBezTo>
                  <a:cubicBezTo>
                    <a:pt x="2286" y="201"/>
                    <a:pt x="3090" y="119"/>
                    <a:pt x="3894" y="119"/>
                  </a:cubicBezTo>
                  <a:cubicBezTo>
                    <a:pt x="4516" y="119"/>
                    <a:pt x="5138" y="168"/>
                    <a:pt x="5756" y="267"/>
                  </a:cubicBezTo>
                  <a:cubicBezTo>
                    <a:pt x="6221" y="338"/>
                    <a:pt x="6697" y="434"/>
                    <a:pt x="7149" y="565"/>
                  </a:cubicBezTo>
                  <a:lnTo>
                    <a:pt x="7328" y="612"/>
                  </a:lnTo>
                  <a:cubicBezTo>
                    <a:pt x="7334" y="615"/>
                    <a:pt x="7341" y="617"/>
                    <a:pt x="7348" y="617"/>
                  </a:cubicBezTo>
                  <a:cubicBezTo>
                    <a:pt x="7368" y="617"/>
                    <a:pt x="7391" y="603"/>
                    <a:pt x="7399" y="577"/>
                  </a:cubicBezTo>
                  <a:cubicBezTo>
                    <a:pt x="7423" y="553"/>
                    <a:pt x="7399" y="517"/>
                    <a:pt x="7376" y="505"/>
                  </a:cubicBezTo>
                  <a:cubicBezTo>
                    <a:pt x="6447" y="219"/>
                    <a:pt x="5494" y="65"/>
                    <a:pt x="4518" y="17"/>
                  </a:cubicBezTo>
                  <a:cubicBezTo>
                    <a:pt x="4304" y="6"/>
                    <a:pt x="4088" y="0"/>
                    <a:pt x="387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0" name="Google Shape;11530;p68"/>
            <p:cNvSpPr/>
            <p:nvPr/>
          </p:nvSpPr>
          <p:spPr>
            <a:xfrm>
              <a:off x="8589344" y="173726"/>
              <a:ext cx="243491" cy="42439"/>
            </a:xfrm>
            <a:custGeom>
              <a:avLst/>
              <a:gdLst/>
              <a:ahLst/>
              <a:cxnLst/>
              <a:rect l="l" t="t" r="r" b="b"/>
              <a:pathLst>
                <a:path w="7539" h="1314" extrusionOk="0">
                  <a:moveTo>
                    <a:pt x="6006" y="0"/>
                  </a:moveTo>
                  <a:cubicBezTo>
                    <a:pt x="5518" y="0"/>
                    <a:pt x="5030" y="24"/>
                    <a:pt x="4554" y="96"/>
                  </a:cubicBezTo>
                  <a:cubicBezTo>
                    <a:pt x="4066" y="155"/>
                    <a:pt x="3578" y="238"/>
                    <a:pt x="3101" y="346"/>
                  </a:cubicBezTo>
                  <a:cubicBezTo>
                    <a:pt x="2613" y="465"/>
                    <a:pt x="2137" y="584"/>
                    <a:pt x="1661" y="715"/>
                  </a:cubicBezTo>
                  <a:cubicBezTo>
                    <a:pt x="1184" y="858"/>
                    <a:pt x="708" y="1000"/>
                    <a:pt x="244" y="1143"/>
                  </a:cubicBezTo>
                  <a:lnTo>
                    <a:pt x="65" y="1203"/>
                  </a:lnTo>
                  <a:cubicBezTo>
                    <a:pt x="1" y="1224"/>
                    <a:pt x="33" y="1313"/>
                    <a:pt x="92" y="1313"/>
                  </a:cubicBezTo>
                  <a:cubicBezTo>
                    <a:pt x="99" y="1313"/>
                    <a:pt x="106" y="1312"/>
                    <a:pt x="113" y="1310"/>
                  </a:cubicBezTo>
                  <a:cubicBezTo>
                    <a:pt x="589" y="1167"/>
                    <a:pt x="1053" y="1012"/>
                    <a:pt x="1518" y="881"/>
                  </a:cubicBezTo>
                  <a:cubicBezTo>
                    <a:pt x="1994" y="762"/>
                    <a:pt x="2458" y="619"/>
                    <a:pt x="2935" y="512"/>
                  </a:cubicBezTo>
                  <a:cubicBezTo>
                    <a:pt x="3423" y="405"/>
                    <a:pt x="3899" y="310"/>
                    <a:pt x="4387" y="238"/>
                  </a:cubicBezTo>
                  <a:cubicBezTo>
                    <a:pt x="4863" y="167"/>
                    <a:pt x="5340" y="131"/>
                    <a:pt x="5828" y="119"/>
                  </a:cubicBezTo>
                  <a:cubicBezTo>
                    <a:pt x="5888" y="118"/>
                    <a:pt x="5949" y="117"/>
                    <a:pt x="6010" y="117"/>
                  </a:cubicBezTo>
                  <a:cubicBezTo>
                    <a:pt x="6428" y="117"/>
                    <a:pt x="6853" y="152"/>
                    <a:pt x="7269" y="215"/>
                  </a:cubicBezTo>
                  <a:lnTo>
                    <a:pt x="7447" y="238"/>
                  </a:lnTo>
                  <a:cubicBezTo>
                    <a:pt x="7451" y="239"/>
                    <a:pt x="7455" y="239"/>
                    <a:pt x="7459" y="239"/>
                  </a:cubicBezTo>
                  <a:cubicBezTo>
                    <a:pt x="7531" y="239"/>
                    <a:pt x="7539" y="131"/>
                    <a:pt x="7471" y="119"/>
                  </a:cubicBezTo>
                  <a:cubicBezTo>
                    <a:pt x="6983" y="36"/>
                    <a:pt x="6495" y="0"/>
                    <a:pt x="600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1" name="Google Shape;11531;p68"/>
            <p:cNvSpPr/>
            <p:nvPr/>
          </p:nvSpPr>
          <p:spPr>
            <a:xfrm>
              <a:off x="8307539" y="466028"/>
              <a:ext cx="103255" cy="107874"/>
            </a:xfrm>
            <a:custGeom>
              <a:avLst/>
              <a:gdLst/>
              <a:ahLst/>
              <a:cxnLst/>
              <a:rect l="l" t="t" r="r" b="b"/>
              <a:pathLst>
                <a:path w="3197" h="3340" extrusionOk="0">
                  <a:moveTo>
                    <a:pt x="3118" y="0"/>
                  </a:moveTo>
                  <a:cubicBezTo>
                    <a:pt x="3103" y="0"/>
                    <a:pt x="3088" y="7"/>
                    <a:pt x="3075" y="23"/>
                  </a:cubicBezTo>
                  <a:lnTo>
                    <a:pt x="3075" y="11"/>
                  </a:lnTo>
                  <a:cubicBezTo>
                    <a:pt x="2706" y="475"/>
                    <a:pt x="2373" y="963"/>
                    <a:pt x="2027" y="1440"/>
                  </a:cubicBezTo>
                  <a:cubicBezTo>
                    <a:pt x="1694" y="1904"/>
                    <a:pt x="1301" y="2321"/>
                    <a:pt x="873" y="2702"/>
                  </a:cubicBezTo>
                  <a:cubicBezTo>
                    <a:pt x="623" y="2904"/>
                    <a:pt x="349" y="3083"/>
                    <a:pt x="63" y="3226"/>
                  </a:cubicBezTo>
                  <a:cubicBezTo>
                    <a:pt x="1" y="3246"/>
                    <a:pt x="29" y="3339"/>
                    <a:pt x="84" y="3339"/>
                  </a:cubicBezTo>
                  <a:cubicBezTo>
                    <a:pt x="93" y="3339"/>
                    <a:pt x="101" y="3337"/>
                    <a:pt x="111" y="3333"/>
                  </a:cubicBezTo>
                  <a:cubicBezTo>
                    <a:pt x="623" y="3083"/>
                    <a:pt x="1099" y="2726"/>
                    <a:pt x="1480" y="2297"/>
                  </a:cubicBezTo>
                  <a:cubicBezTo>
                    <a:pt x="1873" y="1856"/>
                    <a:pt x="2242" y="1380"/>
                    <a:pt x="2575" y="892"/>
                  </a:cubicBezTo>
                  <a:cubicBezTo>
                    <a:pt x="2766" y="630"/>
                    <a:pt x="2968" y="356"/>
                    <a:pt x="3170" y="94"/>
                  </a:cubicBezTo>
                  <a:cubicBezTo>
                    <a:pt x="3197" y="51"/>
                    <a:pt x="3159" y="0"/>
                    <a:pt x="311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2" name="Google Shape;11532;p68"/>
            <p:cNvSpPr/>
            <p:nvPr/>
          </p:nvSpPr>
          <p:spPr>
            <a:xfrm>
              <a:off x="8196627" y="89104"/>
              <a:ext cx="646467" cy="61591"/>
            </a:xfrm>
            <a:custGeom>
              <a:avLst/>
              <a:gdLst/>
              <a:ahLst/>
              <a:cxnLst/>
              <a:rect l="l" t="t" r="r" b="b"/>
              <a:pathLst>
                <a:path w="20016" h="1907" extrusionOk="0">
                  <a:moveTo>
                    <a:pt x="11653" y="1"/>
                  </a:moveTo>
                  <a:cubicBezTo>
                    <a:pt x="10355" y="1"/>
                    <a:pt x="9057" y="72"/>
                    <a:pt x="7759" y="203"/>
                  </a:cubicBezTo>
                  <a:cubicBezTo>
                    <a:pt x="6450" y="334"/>
                    <a:pt x="5164" y="525"/>
                    <a:pt x="3890" y="787"/>
                  </a:cubicBezTo>
                  <a:cubicBezTo>
                    <a:pt x="2604" y="1049"/>
                    <a:pt x="1342" y="1370"/>
                    <a:pt x="92" y="1751"/>
                  </a:cubicBezTo>
                  <a:cubicBezTo>
                    <a:pt x="1" y="1785"/>
                    <a:pt x="29" y="1907"/>
                    <a:pt x="115" y="1907"/>
                  </a:cubicBezTo>
                  <a:cubicBezTo>
                    <a:pt x="119" y="1907"/>
                    <a:pt x="123" y="1906"/>
                    <a:pt x="127" y="1906"/>
                  </a:cubicBezTo>
                  <a:lnTo>
                    <a:pt x="580" y="1763"/>
                  </a:lnTo>
                  <a:cubicBezTo>
                    <a:pt x="1830" y="1394"/>
                    <a:pt x="3080" y="1084"/>
                    <a:pt x="4366" y="846"/>
                  </a:cubicBezTo>
                  <a:cubicBezTo>
                    <a:pt x="5640" y="596"/>
                    <a:pt x="6938" y="418"/>
                    <a:pt x="8236" y="310"/>
                  </a:cubicBezTo>
                  <a:cubicBezTo>
                    <a:pt x="9404" y="214"/>
                    <a:pt x="10572" y="166"/>
                    <a:pt x="11740" y="166"/>
                  </a:cubicBezTo>
                  <a:cubicBezTo>
                    <a:pt x="11869" y="166"/>
                    <a:pt x="11999" y="166"/>
                    <a:pt x="12129" y="168"/>
                  </a:cubicBezTo>
                  <a:cubicBezTo>
                    <a:pt x="13427" y="168"/>
                    <a:pt x="14725" y="239"/>
                    <a:pt x="16022" y="382"/>
                  </a:cubicBezTo>
                  <a:cubicBezTo>
                    <a:pt x="17320" y="525"/>
                    <a:pt x="18606" y="727"/>
                    <a:pt x="19880" y="1001"/>
                  </a:cubicBezTo>
                  <a:cubicBezTo>
                    <a:pt x="19888" y="1003"/>
                    <a:pt x="19895" y="1004"/>
                    <a:pt x="19902" y="1004"/>
                  </a:cubicBezTo>
                  <a:cubicBezTo>
                    <a:pt x="19991" y="1004"/>
                    <a:pt x="20015" y="869"/>
                    <a:pt x="19916" y="858"/>
                  </a:cubicBezTo>
                  <a:lnTo>
                    <a:pt x="19451" y="763"/>
                  </a:lnTo>
                  <a:cubicBezTo>
                    <a:pt x="18165" y="501"/>
                    <a:pt x="16880" y="310"/>
                    <a:pt x="15570" y="180"/>
                  </a:cubicBezTo>
                  <a:cubicBezTo>
                    <a:pt x="14260" y="60"/>
                    <a:pt x="12951" y="1"/>
                    <a:pt x="11653" y="1"/>
                  </a:cubicBezTo>
                  <a:close/>
                </a:path>
              </a:pathLst>
            </a:custGeom>
            <a:solidFill>
              <a:srgbClr val="364A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3" name="Google Shape;11533;p68"/>
            <p:cNvSpPr/>
            <p:nvPr/>
          </p:nvSpPr>
          <p:spPr>
            <a:xfrm>
              <a:off x="7931553" y="115234"/>
              <a:ext cx="331502" cy="170208"/>
            </a:xfrm>
            <a:custGeom>
              <a:avLst/>
              <a:gdLst/>
              <a:ahLst/>
              <a:cxnLst/>
              <a:rect l="l" t="t" r="r" b="b"/>
              <a:pathLst>
                <a:path w="10264" h="5270" extrusionOk="0">
                  <a:moveTo>
                    <a:pt x="6711" y="1"/>
                  </a:moveTo>
                  <a:cubicBezTo>
                    <a:pt x="5131" y="1"/>
                    <a:pt x="3578" y="313"/>
                    <a:pt x="2096" y="1037"/>
                  </a:cubicBezTo>
                  <a:cubicBezTo>
                    <a:pt x="1560" y="1299"/>
                    <a:pt x="1024" y="1621"/>
                    <a:pt x="631" y="2073"/>
                  </a:cubicBezTo>
                  <a:cubicBezTo>
                    <a:pt x="238" y="2538"/>
                    <a:pt x="0" y="3169"/>
                    <a:pt x="131" y="3764"/>
                  </a:cubicBezTo>
                  <a:cubicBezTo>
                    <a:pt x="262" y="4383"/>
                    <a:pt x="798" y="4883"/>
                    <a:pt x="1393" y="5097"/>
                  </a:cubicBezTo>
                  <a:cubicBezTo>
                    <a:pt x="1744" y="5212"/>
                    <a:pt x="2106" y="5269"/>
                    <a:pt x="2467" y="5269"/>
                  </a:cubicBezTo>
                  <a:cubicBezTo>
                    <a:pt x="2743" y="5269"/>
                    <a:pt x="3018" y="5236"/>
                    <a:pt x="3286" y="5169"/>
                  </a:cubicBezTo>
                  <a:cubicBezTo>
                    <a:pt x="4536" y="4895"/>
                    <a:pt x="5644" y="4228"/>
                    <a:pt x="6691" y="3526"/>
                  </a:cubicBezTo>
                  <a:cubicBezTo>
                    <a:pt x="7882" y="2716"/>
                    <a:pt x="9168" y="1406"/>
                    <a:pt x="10263" y="478"/>
                  </a:cubicBezTo>
                  <a:cubicBezTo>
                    <a:pt x="9076" y="173"/>
                    <a:pt x="7886" y="1"/>
                    <a:pt x="67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4" name="Google Shape;11534;p68"/>
            <p:cNvSpPr/>
            <p:nvPr/>
          </p:nvSpPr>
          <p:spPr>
            <a:xfrm>
              <a:off x="8004612" y="128993"/>
              <a:ext cx="260867" cy="102964"/>
            </a:xfrm>
            <a:custGeom>
              <a:avLst/>
              <a:gdLst/>
              <a:ahLst/>
              <a:cxnLst/>
              <a:rect l="l" t="t" r="r" b="b"/>
              <a:pathLst>
                <a:path w="8077" h="3188" extrusionOk="0">
                  <a:moveTo>
                    <a:pt x="8008" y="0"/>
                  </a:moveTo>
                  <a:cubicBezTo>
                    <a:pt x="8002" y="0"/>
                    <a:pt x="7996" y="2"/>
                    <a:pt x="7989" y="4"/>
                  </a:cubicBezTo>
                  <a:lnTo>
                    <a:pt x="7787" y="76"/>
                  </a:lnTo>
                  <a:cubicBezTo>
                    <a:pt x="7263" y="254"/>
                    <a:pt x="6739" y="445"/>
                    <a:pt x="6227" y="635"/>
                  </a:cubicBezTo>
                  <a:cubicBezTo>
                    <a:pt x="5703" y="814"/>
                    <a:pt x="5180" y="1016"/>
                    <a:pt x="4668" y="1207"/>
                  </a:cubicBezTo>
                  <a:cubicBezTo>
                    <a:pt x="4144" y="1409"/>
                    <a:pt x="3632" y="1612"/>
                    <a:pt x="3108" y="1814"/>
                  </a:cubicBezTo>
                  <a:cubicBezTo>
                    <a:pt x="2596" y="2028"/>
                    <a:pt x="2072" y="2231"/>
                    <a:pt x="1560" y="2445"/>
                  </a:cubicBezTo>
                  <a:cubicBezTo>
                    <a:pt x="1048" y="2659"/>
                    <a:pt x="536" y="2874"/>
                    <a:pt x="36" y="3100"/>
                  </a:cubicBezTo>
                  <a:cubicBezTo>
                    <a:pt x="12" y="3112"/>
                    <a:pt x="0" y="3136"/>
                    <a:pt x="12" y="3159"/>
                  </a:cubicBezTo>
                  <a:cubicBezTo>
                    <a:pt x="21" y="3177"/>
                    <a:pt x="42" y="3188"/>
                    <a:pt x="63" y="3188"/>
                  </a:cubicBezTo>
                  <a:cubicBezTo>
                    <a:pt x="70" y="3188"/>
                    <a:pt x="77" y="3186"/>
                    <a:pt x="84" y="3183"/>
                  </a:cubicBezTo>
                  <a:lnTo>
                    <a:pt x="274" y="3100"/>
                  </a:lnTo>
                  <a:cubicBezTo>
                    <a:pt x="786" y="2874"/>
                    <a:pt x="1298" y="2659"/>
                    <a:pt x="1810" y="2445"/>
                  </a:cubicBezTo>
                  <a:cubicBezTo>
                    <a:pt x="2310" y="2231"/>
                    <a:pt x="2822" y="2028"/>
                    <a:pt x="3346" y="1826"/>
                  </a:cubicBezTo>
                  <a:cubicBezTo>
                    <a:pt x="3858" y="1623"/>
                    <a:pt x="4370" y="1433"/>
                    <a:pt x="4894" y="1231"/>
                  </a:cubicBezTo>
                  <a:cubicBezTo>
                    <a:pt x="5406" y="1040"/>
                    <a:pt x="5930" y="850"/>
                    <a:pt x="6453" y="659"/>
                  </a:cubicBezTo>
                  <a:cubicBezTo>
                    <a:pt x="6965" y="469"/>
                    <a:pt x="7489" y="278"/>
                    <a:pt x="8013" y="99"/>
                  </a:cubicBezTo>
                  <a:cubicBezTo>
                    <a:pt x="8077" y="78"/>
                    <a:pt x="8055" y="0"/>
                    <a:pt x="8008" y="0"/>
                  </a:cubicBezTo>
                  <a:close/>
                </a:path>
              </a:pathLst>
            </a:custGeom>
            <a:solidFill>
              <a:srgbClr val="364A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5" name="Google Shape;11535;p68"/>
            <p:cNvSpPr/>
            <p:nvPr/>
          </p:nvSpPr>
          <p:spPr>
            <a:xfrm>
              <a:off x="8059584" y="149890"/>
              <a:ext cx="142723" cy="5006"/>
            </a:xfrm>
            <a:custGeom>
              <a:avLst/>
              <a:gdLst/>
              <a:ahLst/>
              <a:cxnLst/>
              <a:rect l="l" t="t" r="r" b="b"/>
              <a:pathLst>
                <a:path w="4419" h="155" extrusionOk="0">
                  <a:moveTo>
                    <a:pt x="1727" y="0"/>
                  </a:moveTo>
                  <a:cubicBezTo>
                    <a:pt x="1180" y="0"/>
                    <a:pt x="620" y="12"/>
                    <a:pt x="72" y="36"/>
                  </a:cubicBezTo>
                  <a:cubicBezTo>
                    <a:pt x="1" y="48"/>
                    <a:pt x="1" y="143"/>
                    <a:pt x="72" y="143"/>
                  </a:cubicBezTo>
                  <a:cubicBezTo>
                    <a:pt x="382" y="131"/>
                    <a:pt x="691" y="107"/>
                    <a:pt x="1001" y="107"/>
                  </a:cubicBezTo>
                  <a:cubicBezTo>
                    <a:pt x="1281" y="101"/>
                    <a:pt x="1564" y="98"/>
                    <a:pt x="1845" y="98"/>
                  </a:cubicBezTo>
                  <a:cubicBezTo>
                    <a:pt x="2126" y="98"/>
                    <a:pt x="2406" y="101"/>
                    <a:pt x="2680" y="107"/>
                  </a:cubicBezTo>
                  <a:cubicBezTo>
                    <a:pt x="3239" y="119"/>
                    <a:pt x="3799" y="131"/>
                    <a:pt x="4347" y="155"/>
                  </a:cubicBezTo>
                  <a:cubicBezTo>
                    <a:pt x="4418" y="155"/>
                    <a:pt x="4418" y="48"/>
                    <a:pt x="4347" y="48"/>
                  </a:cubicBezTo>
                  <a:lnTo>
                    <a:pt x="3418" y="24"/>
                  </a:lnTo>
                  <a:cubicBezTo>
                    <a:pt x="2858" y="12"/>
                    <a:pt x="2287" y="0"/>
                    <a:pt x="1727" y="0"/>
                  </a:cubicBezTo>
                  <a:close/>
                </a:path>
              </a:pathLst>
            </a:custGeom>
            <a:solidFill>
              <a:srgbClr val="364A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6" name="Google Shape;11536;p68"/>
            <p:cNvSpPr/>
            <p:nvPr/>
          </p:nvSpPr>
          <p:spPr>
            <a:xfrm>
              <a:off x="8106869" y="166298"/>
              <a:ext cx="55939" cy="63335"/>
            </a:xfrm>
            <a:custGeom>
              <a:avLst/>
              <a:gdLst/>
              <a:ahLst/>
              <a:cxnLst/>
              <a:rect l="l" t="t" r="r" b="b"/>
              <a:pathLst>
                <a:path w="1732" h="1961" extrusionOk="0">
                  <a:moveTo>
                    <a:pt x="1661" y="0"/>
                  </a:moveTo>
                  <a:cubicBezTo>
                    <a:pt x="1651" y="0"/>
                    <a:pt x="1641" y="5"/>
                    <a:pt x="1633" y="16"/>
                  </a:cubicBezTo>
                  <a:cubicBezTo>
                    <a:pt x="1513" y="147"/>
                    <a:pt x="1406" y="266"/>
                    <a:pt x="1299" y="397"/>
                  </a:cubicBezTo>
                  <a:cubicBezTo>
                    <a:pt x="871" y="885"/>
                    <a:pt x="466" y="1397"/>
                    <a:pt x="37" y="1873"/>
                  </a:cubicBezTo>
                  <a:cubicBezTo>
                    <a:pt x="1" y="1910"/>
                    <a:pt x="34" y="1961"/>
                    <a:pt x="73" y="1961"/>
                  </a:cubicBezTo>
                  <a:cubicBezTo>
                    <a:pt x="85" y="1961"/>
                    <a:pt x="97" y="1956"/>
                    <a:pt x="109" y="1945"/>
                  </a:cubicBezTo>
                  <a:cubicBezTo>
                    <a:pt x="216" y="1826"/>
                    <a:pt x="335" y="1695"/>
                    <a:pt x="442" y="1564"/>
                  </a:cubicBezTo>
                  <a:cubicBezTo>
                    <a:pt x="859" y="1076"/>
                    <a:pt x="1263" y="576"/>
                    <a:pt x="1704" y="87"/>
                  </a:cubicBezTo>
                  <a:cubicBezTo>
                    <a:pt x="1731" y="51"/>
                    <a:pt x="1696" y="0"/>
                    <a:pt x="1661" y="0"/>
                  </a:cubicBezTo>
                  <a:close/>
                </a:path>
              </a:pathLst>
            </a:custGeom>
            <a:solidFill>
              <a:srgbClr val="364A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7" name="Google Shape;11537;p68"/>
            <p:cNvSpPr/>
            <p:nvPr/>
          </p:nvSpPr>
          <p:spPr>
            <a:xfrm>
              <a:off x="8012687" y="191394"/>
              <a:ext cx="84619" cy="6589"/>
            </a:xfrm>
            <a:custGeom>
              <a:avLst/>
              <a:gdLst/>
              <a:ahLst/>
              <a:cxnLst/>
              <a:rect l="l" t="t" r="r" b="b"/>
              <a:pathLst>
                <a:path w="2620" h="204" extrusionOk="0">
                  <a:moveTo>
                    <a:pt x="2553" y="108"/>
                  </a:moveTo>
                  <a:cubicBezTo>
                    <a:pt x="2551" y="108"/>
                    <a:pt x="2550" y="108"/>
                    <a:pt x="2548" y="108"/>
                  </a:cubicBezTo>
                  <a:lnTo>
                    <a:pt x="2560" y="108"/>
                  </a:lnTo>
                  <a:cubicBezTo>
                    <a:pt x="2558" y="108"/>
                    <a:pt x="2555" y="108"/>
                    <a:pt x="2553" y="108"/>
                  </a:cubicBezTo>
                  <a:close/>
                  <a:moveTo>
                    <a:pt x="2001" y="1"/>
                  </a:moveTo>
                  <a:cubicBezTo>
                    <a:pt x="1346" y="1"/>
                    <a:pt x="703" y="37"/>
                    <a:pt x="60" y="96"/>
                  </a:cubicBezTo>
                  <a:cubicBezTo>
                    <a:pt x="0" y="108"/>
                    <a:pt x="0" y="203"/>
                    <a:pt x="60" y="203"/>
                  </a:cubicBezTo>
                  <a:cubicBezTo>
                    <a:pt x="250" y="180"/>
                    <a:pt x="429" y="168"/>
                    <a:pt x="619" y="156"/>
                  </a:cubicBezTo>
                  <a:cubicBezTo>
                    <a:pt x="1111" y="119"/>
                    <a:pt x="1602" y="104"/>
                    <a:pt x="2098" y="104"/>
                  </a:cubicBezTo>
                  <a:cubicBezTo>
                    <a:pt x="2249" y="104"/>
                    <a:pt x="2401" y="105"/>
                    <a:pt x="2553" y="108"/>
                  </a:cubicBezTo>
                  <a:lnTo>
                    <a:pt x="2553" y="108"/>
                  </a:lnTo>
                  <a:cubicBezTo>
                    <a:pt x="2620" y="104"/>
                    <a:pt x="2618" y="1"/>
                    <a:pt x="2548" y="1"/>
                  </a:cubicBezTo>
                  <a:close/>
                </a:path>
              </a:pathLst>
            </a:custGeom>
            <a:solidFill>
              <a:srgbClr val="364A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8" name="Google Shape;11538;p68"/>
            <p:cNvSpPr/>
            <p:nvPr/>
          </p:nvSpPr>
          <p:spPr>
            <a:xfrm>
              <a:off x="8113813" y="-79397"/>
              <a:ext cx="323040" cy="176990"/>
            </a:xfrm>
            <a:custGeom>
              <a:avLst/>
              <a:gdLst/>
              <a:ahLst/>
              <a:cxnLst/>
              <a:rect l="l" t="t" r="r" b="b"/>
              <a:pathLst>
                <a:path w="10002" h="5480" extrusionOk="0">
                  <a:moveTo>
                    <a:pt x="2160" y="0"/>
                  </a:moveTo>
                  <a:cubicBezTo>
                    <a:pt x="2059" y="0"/>
                    <a:pt x="1959" y="5"/>
                    <a:pt x="1858" y="15"/>
                  </a:cubicBezTo>
                  <a:cubicBezTo>
                    <a:pt x="1251" y="74"/>
                    <a:pt x="644" y="360"/>
                    <a:pt x="334" y="884"/>
                  </a:cubicBezTo>
                  <a:cubicBezTo>
                    <a:pt x="1" y="1420"/>
                    <a:pt x="36" y="2134"/>
                    <a:pt x="334" y="2706"/>
                  </a:cubicBezTo>
                  <a:cubicBezTo>
                    <a:pt x="644" y="3277"/>
                    <a:pt x="1108" y="3742"/>
                    <a:pt x="1668" y="4063"/>
                  </a:cubicBezTo>
                  <a:cubicBezTo>
                    <a:pt x="2763" y="4718"/>
                    <a:pt x="4025" y="5004"/>
                    <a:pt x="5287" y="5218"/>
                  </a:cubicBezTo>
                  <a:cubicBezTo>
                    <a:pt x="6712" y="5467"/>
                    <a:pt x="8551" y="5397"/>
                    <a:pt x="9990" y="5479"/>
                  </a:cubicBezTo>
                  <a:lnTo>
                    <a:pt x="9990" y="5479"/>
                  </a:lnTo>
                  <a:cubicBezTo>
                    <a:pt x="8454" y="3051"/>
                    <a:pt x="6406" y="1134"/>
                    <a:pt x="3656" y="277"/>
                  </a:cubicBezTo>
                  <a:cubicBezTo>
                    <a:pt x="3169" y="118"/>
                    <a:pt x="2666" y="0"/>
                    <a:pt x="2160" y="0"/>
                  </a:cubicBezTo>
                  <a:close/>
                  <a:moveTo>
                    <a:pt x="9990" y="5479"/>
                  </a:moveTo>
                  <a:lnTo>
                    <a:pt x="9990" y="5479"/>
                  </a:lnTo>
                  <a:cubicBezTo>
                    <a:pt x="9990" y="5479"/>
                    <a:pt x="9990" y="5480"/>
                    <a:pt x="9990" y="5480"/>
                  </a:cubicBezTo>
                  <a:lnTo>
                    <a:pt x="10002" y="5480"/>
                  </a:lnTo>
                  <a:cubicBezTo>
                    <a:pt x="9998" y="5480"/>
                    <a:pt x="9994" y="5479"/>
                    <a:pt x="9990" y="5479"/>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9" name="Google Shape;11539;p68"/>
            <p:cNvSpPr/>
            <p:nvPr/>
          </p:nvSpPr>
          <p:spPr>
            <a:xfrm>
              <a:off x="8178410" y="-8954"/>
              <a:ext cx="260544" cy="108229"/>
            </a:xfrm>
            <a:custGeom>
              <a:avLst/>
              <a:gdLst/>
              <a:ahLst/>
              <a:cxnLst/>
              <a:rect l="l" t="t" r="r" b="b"/>
              <a:pathLst>
                <a:path w="8067" h="3351" extrusionOk="0">
                  <a:moveTo>
                    <a:pt x="72" y="1"/>
                  </a:moveTo>
                  <a:cubicBezTo>
                    <a:pt x="37" y="1"/>
                    <a:pt x="13" y="13"/>
                    <a:pt x="13" y="48"/>
                  </a:cubicBezTo>
                  <a:cubicBezTo>
                    <a:pt x="1" y="72"/>
                    <a:pt x="25" y="96"/>
                    <a:pt x="49" y="108"/>
                  </a:cubicBezTo>
                  <a:lnTo>
                    <a:pt x="251" y="179"/>
                  </a:lnTo>
                  <a:cubicBezTo>
                    <a:pt x="763" y="370"/>
                    <a:pt x="1287" y="560"/>
                    <a:pt x="1811" y="763"/>
                  </a:cubicBezTo>
                  <a:cubicBezTo>
                    <a:pt x="2323" y="965"/>
                    <a:pt x="2835" y="1168"/>
                    <a:pt x="3358" y="1370"/>
                  </a:cubicBezTo>
                  <a:cubicBezTo>
                    <a:pt x="3870" y="1584"/>
                    <a:pt x="4394" y="1787"/>
                    <a:pt x="4906" y="2013"/>
                  </a:cubicBezTo>
                  <a:cubicBezTo>
                    <a:pt x="5418" y="2227"/>
                    <a:pt x="5918" y="2442"/>
                    <a:pt x="6430" y="2668"/>
                  </a:cubicBezTo>
                  <a:cubicBezTo>
                    <a:pt x="6942" y="2894"/>
                    <a:pt x="7454" y="3120"/>
                    <a:pt x="7966" y="3346"/>
                  </a:cubicBezTo>
                  <a:cubicBezTo>
                    <a:pt x="7973" y="3349"/>
                    <a:pt x="7979" y="3350"/>
                    <a:pt x="7985" y="3350"/>
                  </a:cubicBezTo>
                  <a:cubicBezTo>
                    <a:pt x="8035" y="3350"/>
                    <a:pt x="8067" y="3272"/>
                    <a:pt x="8014" y="3251"/>
                  </a:cubicBezTo>
                  <a:lnTo>
                    <a:pt x="7811" y="3168"/>
                  </a:lnTo>
                  <a:cubicBezTo>
                    <a:pt x="7311" y="2930"/>
                    <a:pt x="6799" y="2704"/>
                    <a:pt x="6287" y="2489"/>
                  </a:cubicBezTo>
                  <a:cubicBezTo>
                    <a:pt x="5775" y="2263"/>
                    <a:pt x="5263" y="2049"/>
                    <a:pt x="4752" y="1834"/>
                  </a:cubicBezTo>
                  <a:cubicBezTo>
                    <a:pt x="4228" y="1620"/>
                    <a:pt x="3716" y="1406"/>
                    <a:pt x="3204" y="1203"/>
                  </a:cubicBezTo>
                  <a:cubicBezTo>
                    <a:pt x="2680" y="989"/>
                    <a:pt x="2156" y="787"/>
                    <a:pt x="1632" y="596"/>
                  </a:cubicBezTo>
                  <a:cubicBezTo>
                    <a:pt x="1108" y="394"/>
                    <a:pt x="596" y="191"/>
                    <a:pt x="72" y="1"/>
                  </a:cubicBezTo>
                  <a:close/>
                </a:path>
              </a:pathLst>
            </a:custGeom>
            <a:solidFill>
              <a:srgbClr val="364A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0" name="Google Shape;11540;p68"/>
            <p:cNvSpPr/>
            <p:nvPr/>
          </p:nvSpPr>
          <p:spPr>
            <a:xfrm>
              <a:off x="8271850" y="-26363"/>
              <a:ext cx="105096" cy="98669"/>
            </a:xfrm>
            <a:custGeom>
              <a:avLst/>
              <a:gdLst/>
              <a:ahLst/>
              <a:cxnLst/>
              <a:rect l="l" t="t" r="r" b="b"/>
              <a:pathLst>
                <a:path w="3254" h="3055" extrusionOk="0">
                  <a:moveTo>
                    <a:pt x="68" y="0"/>
                  </a:moveTo>
                  <a:cubicBezTo>
                    <a:pt x="27" y="0"/>
                    <a:pt x="0" y="51"/>
                    <a:pt x="37" y="87"/>
                  </a:cubicBezTo>
                  <a:cubicBezTo>
                    <a:pt x="275" y="290"/>
                    <a:pt x="513" y="492"/>
                    <a:pt x="739" y="707"/>
                  </a:cubicBezTo>
                  <a:cubicBezTo>
                    <a:pt x="1156" y="1076"/>
                    <a:pt x="1561" y="1469"/>
                    <a:pt x="1966" y="1861"/>
                  </a:cubicBezTo>
                  <a:cubicBezTo>
                    <a:pt x="2370" y="2254"/>
                    <a:pt x="2763" y="2647"/>
                    <a:pt x="3156" y="3040"/>
                  </a:cubicBezTo>
                  <a:lnTo>
                    <a:pt x="3144" y="3040"/>
                  </a:lnTo>
                  <a:cubicBezTo>
                    <a:pt x="3155" y="3050"/>
                    <a:pt x="3166" y="3054"/>
                    <a:pt x="3177" y="3054"/>
                  </a:cubicBezTo>
                  <a:cubicBezTo>
                    <a:pt x="3217" y="3054"/>
                    <a:pt x="3253" y="2997"/>
                    <a:pt x="3216" y="2969"/>
                  </a:cubicBezTo>
                  <a:lnTo>
                    <a:pt x="2549" y="2302"/>
                  </a:lnTo>
                  <a:cubicBezTo>
                    <a:pt x="2156" y="1909"/>
                    <a:pt x="1751" y="1504"/>
                    <a:pt x="1347" y="1123"/>
                  </a:cubicBezTo>
                  <a:cubicBezTo>
                    <a:pt x="942" y="742"/>
                    <a:pt x="525" y="373"/>
                    <a:pt x="108" y="16"/>
                  </a:cubicBezTo>
                  <a:cubicBezTo>
                    <a:pt x="94" y="5"/>
                    <a:pt x="81" y="0"/>
                    <a:pt x="68" y="0"/>
                  </a:cubicBezTo>
                  <a:close/>
                </a:path>
              </a:pathLst>
            </a:custGeom>
            <a:solidFill>
              <a:srgbClr val="364A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1" name="Google Shape;11541;p68"/>
            <p:cNvSpPr/>
            <p:nvPr/>
          </p:nvSpPr>
          <p:spPr>
            <a:xfrm>
              <a:off x="8254570" y="52575"/>
              <a:ext cx="83457" cy="11207"/>
            </a:xfrm>
            <a:custGeom>
              <a:avLst/>
              <a:gdLst/>
              <a:ahLst/>
              <a:cxnLst/>
              <a:rect l="l" t="t" r="r" b="b"/>
              <a:pathLst>
                <a:path w="2584" h="347" extrusionOk="0">
                  <a:moveTo>
                    <a:pt x="2513" y="1"/>
                  </a:moveTo>
                  <a:cubicBezTo>
                    <a:pt x="2346" y="13"/>
                    <a:pt x="2179" y="25"/>
                    <a:pt x="2013" y="48"/>
                  </a:cubicBezTo>
                  <a:cubicBezTo>
                    <a:pt x="1370" y="108"/>
                    <a:pt x="715" y="191"/>
                    <a:pt x="72" y="239"/>
                  </a:cubicBezTo>
                  <a:cubicBezTo>
                    <a:pt x="0" y="239"/>
                    <a:pt x="0" y="346"/>
                    <a:pt x="72" y="346"/>
                  </a:cubicBezTo>
                  <a:cubicBezTo>
                    <a:pt x="238" y="334"/>
                    <a:pt x="405" y="310"/>
                    <a:pt x="572" y="298"/>
                  </a:cubicBezTo>
                  <a:cubicBezTo>
                    <a:pt x="1227" y="239"/>
                    <a:pt x="1870" y="156"/>
                    <a:pt x="2513" y="108"/>
                  </a:cubicBezTo>
                  <a:cubicBezTo>
                    <a:pt x="2584" y="108"/>
                    <a:pt x="2584" y="1"/>
                    <a:pt x="2513" y="1"/>
                  </a:cubicBezTo>
                  <a:close/>
                </a:path>
              </a:pathLst>
            </a:custGeom>
            <a:solidFill>
              <a:srgbClr val="364A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2" name="Google Shape;11542;p68"/>
            <p:cNvSpPr/>
            <p:nvPr/>
          </p:nvSpPr>
          <p:spPr>
            <a:xfrm>
              <a:off x="8207608" y="-27493"/>
              <a:ext cx="65887" cy="56714"/>
            </a:xfrm>
            <a:custGeom>
              <a:avLst/>
              <a:gdLst/>
              <a:ahLst/>
              <a:cxnLst/>
              <a:rect l="l" t="t" r="r" b="b"/>
              <a:pathLst>
                <a:path w="2040" h="1756" extrusionOk="0">
                  <a:moveTo>
                    <a:pt x="77" y="1"/>
                  </a:moveTo>
                  <a:cubicBezTo>
                    <a:pt x="36" y="1"/>
                    <a:pt x="0" y="59"/>
                    <a:pt x="38" y="87"/>
                  </a:cubicBezTo>
                  <a:cubicBezTo>
                    <a:pt x="180" y="194"/>
                    <a:pt x="335" y="313"/>
                    <a:pt x="478" y="432"/>
                  </a:cubicBezTo>
                  <a:cubicBezTo>
                    <a:pt x="978" y="849"/>
                    <a:pt x="1454" y="1277"/>
                    <a:pt x="1919" y="1742"/>
                  </a:cubicBezTo>
                  <a:lnTo>
                    <a:pt x="1931" y="1742"/>
                  </a:lnTo>
                  <a:cubicBezTo>
                    <a:pt x="1941" y="1752"/>
                    <a:pt x="1952" y="1756"/>
                    <a:pt x="1962" y="1756"/>
                  </a:cubicBezTo>
                  <a:cubicBezTo>
                    <a:pt x="2003" y="1756"/>
                    <a:pt x="2040" y="1696"/>
                    <a:pt x="2002" y="1658"/>
                  </a:cubicBezTo>
                  <a:cubicBezTo>
                    <a:pt x="1859" y="1527"/>
                    <a:pt x="1728" y="1408"/>
                    <a:pt x="1597" y="1277"/>
                  </a:cubicBezTo>
                  <a:cubicBezTo>
                    <a:pt x="1121" y="825"/>
                    <a:pt x="621" y="408"/>
                    <a:pt x="109" y="15"/>
                  </a:cubicBezTo>
                  <a:cubicBezTo>
                    <a:pt x="99" y="5"/>
                    <a:pt x="88" y="1"/>
                    <a:pt x="77" y="1"/>
                  </a:cubicBezTo>
                  <a:close/>
                </a:path>
              </a:pathLst>
            </a:custGeom>
            <a:solidFill>
              <a:srgbClr val="364A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3" name="Google Shape;11543;p68"/>
            <p:cNvSpPr/>
            <p:nvPr/>
          </p:nvSpPr>
          <p:spPr>
            <a:xfrm>
              <a:off x="8435312" y="-83725"/>
              <a:ext cx="232284" cy="178637"/>
            </a:xfrm>
            <a:custGeom>
              <a:avLst/>
              <a:gdLst/>
              <a:ahLst/>
              <a:cxnLst/>
              <a:rect l="l" t="t" r="r" b="b"/>
              <a:pathLst>
                <a:path w="7192" h="5531" extrusionOk="0">
                  <a:moveTo>
                    <a:pt x="1541" y="1"/>
                  </a:moveTo>
                  <a:cubicBezTo>
                    <a:pt x="1134" y="1"/>
                    <a:pt x="743" y="156"/>
                    <a:pt x="453" y="447"/>
                  </a:cubicBezTo>
                  <a:cubicBezTo>
                    <a:pt x="119" y="839"/>
                    <a:pt x="0" y="1363"/>
                    <a:pt x="155" y="1851"/>
                  </a:cubicBezTo>
                  <a:cubicBezTo>
                    <a:pt x="298" y="2340"/>
                    <a:pt x="584" y="2780"/>
                    <a:pt x="965" y="3114"/>
                  </a:cubicBezTo>
                  <a:cubicBezTo>
                    <a:pt x="1703" y="3792"/>
                    <a:pt x="2643" y="4221"/>
                    <a:pt x="3584" y="4578"/>
                  </a:cubicBezTo>
                  <a:cubicBezTo>
                    <a:pt x="4656" y="4995"/>
                    <a:pt x="6084" y="5233"/>
                    <a:pt x="7192" y="5531"/>
                  </a:cubicBezTo>
                  <a:cubicBezTo>
                    <a:pt x="6394" y="3411"/>
                    <a:pt x="5108" y="1601"/>
                    <a:pt x="3120" y="506"/>
                  </a:cubicBezTo>
                  <a:cubicBezTo>
                    <a:pt x="2703" y="256"/>
                    <a:pt x="2251" y="89"/>
                    <a:pt x="1774" y="18"/>
                  </a:cubicBezTo>
                  <a:cubicBezTo>
                    <a:pt x="1696" y="7"/>
                    <a:pt x="1618" y="1"/>
                    <a:pt x="154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4" name="Google Shape;11544;p68"/>
            <p:cNvSpPr/>
            <p:nvPr/>
          </p:nvSpPr>
          <p:spPr>
            <a:xfrm>
              <a:off x="8484535" y="-27784"/>
              <a:ext cx="184806" cy="124022"/>
            </a:xfrm>
            <a:custGeom>
              <a:avLst/>
              <a:gdLst/>
              <a:ahLst/>
              <a:cxnLst/>
              <a:rect l="l" t="t" r="r" b="b"/>
              <a:pathLst>
                <a:path w="5722" h="3840" extrusionOk="0">
                  <a:moveTo>
                    <a:pt x="60" y="0"/>
                  </a:moveTo>
                  <a:cubicBezTo>
                    <a:pt x="36" y="0"/>
                    <a:pt x="12" y="0"/>
                    <a:pt x="0" y="24"/>
                  </a:cubicBezTo>
                  <a:cubicBezTo>
                    <a:pt x="0" y="48"/>
                    <a:pt x="0" y="72"/>
                    <a:pt x="24" y="84"/>
                  </a:cubicBezTo>
                  <a:lnTo>
                    <a:pt x="179" y="167"/>
                  </a:lnTo>
                  <a:cubicBezTo>
                    <a:pt x="548" y="393"/>
                    <a:pt x="917" y="631"/>
                    <a:pt x="1286" y="870"/>
                  </a:cubicBezTo>
                  <a:cubicBezTo>
                    <a:pt x="1655" y="1108"/>
                    <a:pt x="2024" y="1346"/>
                    <a:pt x="2393" y="1584"/>
                  </a:cubicBezTo>
                  <a:cubicBezTo>
                    <a:pt x="2763" y="1822"/>
                    <a:pt x="3120" y="2072"/>
                    <a:pt x="3489" y="2322"/>
                  </a:cubicBezTo>
                  <a:cubicBezTo>
                    <a:pt x="3846" y="2560"/>
                    <a:pt x="4203" y="2810"/>
                    <a:pt x="4572" y="3060"/>
                  </a:cubicBezTo>
                  <a:cubicBezTo>
                    <a:pt x="4929" y="3310"/>
                    <a:pt x="5287" y="3572"/>
                    <a:pt x="5644" y="3834"/>
                  </a:cubicBezTo>
                  <a:lnTo>
                    <a:pt x="5632" y="3834"/>
                  </a:lnTo>
                  <a:cubicBezTo>
                    <a:pt x="5640" y="3838"/>
                    <a:pt x="5647" y="3840"/>
                    <a:pt x="5654" y="3840"/>
                  </a:cubicBezTo>
                  <a:cubicBezTo>
                    <a:pt x="5693" y="3840"/>
                    <a:pt x="5722" y="3793"/>
                    <a:pt x="5691" y="3763"/>
                  </a:cubicBezTo>
                  <a:lnTo>
                    <a:pt x="5549" y="3668"/>
                  </a:lnTo>
                  <a:cubicBezTo>
                    <a:pt x="5191" y="3406"/>
                    <a:pt x="4834" y="3156"/>
                    <a:pt x="4477" y="2906"/>
                  </a:cubicBezTo>
                  <a:cubicBezTo>
                    <a:pt x="4120" y="2656"/>
                    <a:pt x="3751" y="2405"/>
                    <a:pt x="3394" y="2155"/>
                  </a:cubicBezTo>
                  <a:cubicBezTo>
                    <a:pt x="3024" y="1917"/>
                    <a:pt x="2655" y="1667"/>
                    <a:pt x="2286" y="1429"/>
                  </a:cubicBezTo>
                  <a:cubicBezTo>
                    <a:pt x="1917" y="1179"/>
                    <a:pt x="1548" y="941"/>
                    <a:pt x="1179" y="703"/>
                  </a:cubicBezTo>
                  <a:cubicBezTo>
                    <a:pt x="810" y="465"/>
                    <a:pt x="429" y="239"/>
                    <a:pt x="60" y="0"/>
                  </a:cubicBezTo>
                  <a:close/>
                </a:path>
              </a:pathLst>
            </a:custGeom>
            <a:solidFill>
              <a:srgbClr val="364A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5" name="Google Shape;11545;p68"/>
            <p:cNvSpPr/>
            <p:nvPr/>
          </p:nvSpPr>
          <p:spPr>
            <a:xfrm>
              <a:off x="8559855" y="-26880"/>
              <a:ext cx="66307" cy="92209"/>
            </a:xfrm>
            <a:custGeom>
              <a:avLst/>
              <a:gdLst/>
              <a:ahLst/>
              <a:cxnLst/>
              <a:rect l="l" t="t" r="r" b="b"/>
              <a:pathLst>
                <a:path w="2053" h="2855" extrusionOk="0">
                  <a:moveTo>
                    <a:pt x="60" y="0"/>
                  </a:moveTo>
                  <a:cubicBezTo>
                    <a:pt x="29" y="0"/>
                    <a:pt x="0" y="34"/>
                    <a:pt x="26" y="68"/>
                  </a:cubicBezTo>
                  <a:cubicBezTo>
                    <a:pt x="181" y="258"/>
                    <a:pt x="323" y="461"/>
                    <a:pt x="478" y="663"/>
                  </a:cubicBezTo>
                  <a:cubicBezTo>
                    <a:pt x="740" y="1020"/>
                    <a:pt x="990" y="1377"/>
                    <a:pt x="1240" y="1746"/>
                  </a:cubicBezTo>
                  <a:cubicBezTo>
                    <a:pt x="1478" y="2116"/>
                    <a:pt x="1716" y="2473"/>
                    <a:pt x="1966" y="2842"/>
                  </a:cubicBezTo>
                  <a:cubicBezTo>
                    <a:pt x="1972" y="2851"/>
                    <a:pt x="1981" y="2854"/>
                    <a:pt x="1991" y="2854"/>
                  </a:cubicBezTo>
                  <a:cubicBezTo>
                    <a:pt x="2019" y="2854"/>
                    <a:pt x="2053" y="2821"/>
                    <a:pt x="2026" y="2794"/>
                  </a:cubicBezTo>
                  <a:lnTo>
                    <a:pt x="1621" y="2175"/>
                  </a:lnTo>
                  <a:cubicBezTo>
                    <a:pt x="1383" y="1806"/>
                    <a:pt x="1133" y="1425"/>
                    <a:pt x="871" y="1068"/>
                  </a:cubicBezTo>
                  <a:cubicBezTo>
                    <a:pt x="621" y="711"/>
                    <a:pt x="359" y="365"/>
                    <a:pt x="97" y="20"/>
                  </a:cubicBezTo>
                  <a:cubicBezTo>
                    <a:pt x="87" y="6"/>
                    <a:pt x="73" y="0"/>
                    <a:pt x="60" y="0"/>
                  </a:cubicBezTo>
                  <a:close/>
                </a:path>
              </a:pathLst>
            </a:custGeom>
            <a:solidFill>
              <a:srgbClr val="364A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6" name="Google Shape;11546;p68"/>
            <p:cNvSpPr/>
            <p:nvPr/>
          </p:nvSpPr>
          <p:spPr>
            <a:xfrm>
              <a:off x="8532337" y="37556"/>
              <a:ext cx="65919" cy="8946"/>
            </a:xfrm>
            <a:custGeom>
              <a:avLst/>
              <a:gdLst/>
              <a:ahLst/>
              <a:cxnLst/>
              <a:rect l="l" t="t" r="r" b="b"/>
              <a:pathLst>
                <a:path w="2041" h="277" extrusionOk="0">
                  <a:moveTo>
                    <a:pt x="59" y="0"/>
                  </a:moveTo>
                  <a:cubicBezTo>
                    <a:pt x="18" y="0"/>
                    <a:pt x="1" y="73"/>
                    <a:pt x="56" y="73"/>
                  </a:cubicBezTo>
                  <a:cubicBezTo>
                    <a:pt x="187" y="97"/>
                    <a:pt x="318" y="109"/>
                    <a:pt x="449" y="121"/>
                  </a:cubicBezTo>
                  <a:cubicBezTo>
                    <a:pt x="961" y="180"/>
                    <a:pt x="1473" y="216"/>
                    <a:pt x="1985" y="275"/>
                  </a:cubicBezTo>
                  <a:cubicBezTo>
                    <a:pt x="1989" y="276"/>
                    <a:pt x="1992" y="277"/>
                    <a:pt x="1995" y="277"/>
                  </a:cubicBezTo>
                  <a:cubicBezTo>
                    <a:pt x="2034" y="277"/>
                    <a:pt x="2041" y="215"/>
                    <a:pt x="1997" y="204"/>
                  </a:cubicBezTo>
                  <a:cubicBezTo>
                    <a:pt x="1866" y="180"/>
                    <a:pt x="1735" y="168"/>
                    <a:pt x="1604" y="156"/>
                  </a:cubicBezTo>
                  <a:cubicBezTo>
                    <a:pt x="1092" y="97"/>
                    <a:pt x="580" y="61"/>
                    <a:pt x="68" y="1"/>
                  </a:cubicBezTo>
                  <a:cubicBezTo>
                    <a:pt x="65" y="1"/>
                    <a:pt x="62" y="0"/>
                    <a:pt x="59" y="0"/>
                  </a:cubicBezTo>
                  <a:close/>
                </a:path>
              </a:pathLst>
            </a:custGeom>
            <a:solidFill>
              <a:srgbClr val="364A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7" name="Google Shape;11547;p68"/>
            <p:cNvSpPr/>
            <p:nvPr/>
          </p:nvSpPr>
          <p:spPr>
            <a:xfrm>
              <a:off x="8510212" y="-37797"/>
              <a:ext cx="42213" cy="53517"/>
            </a:xfrm>
            <a:custGeom>
              <a:avLst/>
              <a:gdLst/>
              <a:ahLst/>
              <a:cxnLst/>
              <a:rect l="l" t="t" r="r" b="b"/>
              <a:pathLst>
                <a:path w="1307" h="1657" extrusionOk="0">
                  <a:moveTo>
                    <a:pt x="67" y="0"/>
                  </a:moveTo>
                  <a:cubicBezTo>
                    <a:pt x="34" y="0"/>
                    <a:pt x="0" y="34"/>
                    <a:pt x="27" y="60"/>
                  </a:cubicBezTo>
                  <a:cubicBezTo>
                    <a:pt x="122" y="179"/>
                    <a:pt x="217" y="287"/>
                    <a:pt x="313" y="406"/>
                  </a:cubicBezTo>
                  <a:cubicBezTo>
                    <a:pt x="634" y="799"/>
                    <a:pt x="932" y="1215"/>
                    <a:pt x="1217" y="1644"/>
                  </a:cubicBezTo>
                  <a:cubicBezTo>
                    <a:pt x="1226" y="1653"/>
                    <a:pt x="1237" y="1657"/>
                    <a:pt x="1247" y="1657"/>
                  </a:cubicBezTo>
                  <a:cubicBezTo>
                    <a:pt x="1278" y="1657"/>
                    <a:pt x="1307" y="1623"/>
                    <a:pt x="1289" y="1596"/>
                  </a:cubicBezTo>
                  <a:cubicBezTo>
                    <a:pt x="1206" y="1465"/>
                    <a:pt x="1122" y="1346"/>
                    <a:pt x="1039" y="1227"/>
                  </a:cubicBezTo>
                  <a:cubicBezTo>
                    <a:pt x="741" y="810"/>
                    <a:pt x="432" y="406"/>
                    <a:pt x="98" y="13"/>
                  </a:cubicBezTo>
                  <a:cubicBezTo>
                    <a:pt x="89" y="4"/>
                    <a:pt x="78" y="0"/>
                    <a:pt x="67" y="0"/>
                  </a:cubicBezTo>
                  <a:close/>
                </a:path>
              </a:pathLst>
            </a:custGeom>
            <a:solidFill>
              <a:srgbClr val="364A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8" name="Google Shape;11548;p68"/>
            <p:cNvSpPr/>
            <p:nvPr/>
          </p:nvSpPr>
          <p:spPr>
            <a:xfrm>
              <a:off x="8238033" y="95661"/>
              <a:ext cx="233059" cy="283960"/>
            </a:xfrm>
            <a:custGeom>
              <a:avLst/>
              <a:gdLst/>
              <a:ahLst/>
              <a:cxnLst/>
              <a:rect l="l" t="t" r="r" b="b"/>
              <a:pathLst>
                <a:path w="7216" h="8792" extrusionOk="0">
                  <a:moveTo>
                    <a:pt x="7204" y="0"/>
                  </a:moveTo>
                  <a:cubicBezTo>
                    <a:pt x="7203" y="2"/>
                    <a:pt x="7203" y="3"/>
                    <a:pt x="7202" y="5"/>
                  </a:cubicBezTo>
                  <a:lnTo>
                    <a:pt x="7202" y="5"/>
                  </a:lnTo>
                  <a:cubicBezTo>
                    <a:pt x="7207" y="3"/>
                    <a:pt x="7211" y="2"/>
                    <a:pt x="7216" y="0"/>
                  </a:cubicBezTo>
                  <a:close/>
                  <a:moveTo>
                    <a:pt x="7202" y="5"/>
                  </a:moveTo>
                  <a:cubicBezTo>
                    <a:pt x="4482" y="934"/>
                    <a:pt x="2165" y="2481"/>
                    <a:pt x="727" y="4941"/>
                  </a:cubicBezTo>
                  <a:cubicBezTo>
                    <a:pt x="417" y="5465"/>
                    <a:pt x="143" y="6025"/>
                    <a:pt x="72" y="6620"/>
                  </a:cubicBezTo>
                  <a:cubicBezTo>
                    <a:pt x="0" y="7227"/>
                    <a:pt x="155" y="7882"/>
                    <a:pt x="584" y="8311"/>
                  </a:cubicBezTo>
                  <a:cubicBezTo>
                    <a:pt x="917" y="8626"/>
                    <a:pt x="1414" y="8791"/>
                    <a:pt x="1904" y="8791"/>
                  </a:cubicBezTo>
                  <a:cubicBezTo>
                    <a:pt x="2062" y="8791"/>
                    <a:pt x="2219" y="8774"/>
                    <a:pt x="2370" y="8740"/>
                  </a:cubicBezTo>
                  <a:cubicBezTo>
                    <a:pt x="2989" y="8561"/>
                    <a:pt x="3548" y="8228"/>
                    <a:pt x="3989" y="7751"/>
                  </a:cubicBezTo>
                  <a:cubicBezTo>
                    <a:pt x="4882" y="6858"/>
                    <a:pt x="5430" y="5680"/>
                    <a:pt x="5918" y="4513"/>
                  </a:cubicBezTo>
                  <a:cubicBezTo>
                    <a:pt x="6465" y="3193"/>
                    <a:pt x="6810" y="1397"/>
                    <a:pt x="7202" y="5"/>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9" name="Google Shape;11549;p68"/>
            <p:cNvSpPr/>
            <p:nvPr/>
          </p:nvSpPr>
          <p:spPr>
            <a:xfrm>
              <a:off x="8310317" y="94337"/>
              <a:ext cx="162779" cy="227213"/>
            </a:xfrm>
            <a:custGeom>
              <a:avLst/>
              <a:gdLst/>
              <a:ahLst/>
              <a:cxnLst/>
              <a:rect l="l" t="t" r="r" b="b"/>
              <a:pathLst>
                <a:path w="5040" h="7035" extrusionOk="0">
                  <a:moveTo>
                    <a:pt x="4969" y="0"/>
                  </a:moveTo>
                  <a:cubicBezTo>
                    <a:pt x="4956" y="0"/>
                    <a:pt x="4942" y="5"/>
                    <a:pt x="4930" y="18"/>
                  </a:cubicBezTo>
                  <a:lnTo>
                    <a:pt x="4811" y="184"/>
                  </a:lnTo>
                  <a:cubicBezTo>
                    <a:pt x="4466" y="625"/>
                    <a:pt x="4144" y="1065"/>
                    <a:pt x="3811" y="1518"/>
                  </a:cubicBezTo>
                  <a:cubicBezTo>
                    <a:pt x="3477" y="1958"/>
                    <a:pt x="3156" y="2399"/>
                    <a:pt x="2834" y="2851"/>
                  </a:cubicBezTo>
                  <a:cubicBezTo>
                    <a:pt x="2513" y="3304"/>
                    <a:pt x="2192" y="3756"/>
                    <a:pt x="1870" y="4209"/>
                  </a:cubicBezTo>
                  <a:cubicBezTo>
                    <a:pt x="1560" y="4661"/>
                    <a:pt x="1251" y="5125"/>
                    <a:pt x="929" y="5590"/>
                  </a:cubicBezTo>
                  <a:cubicBezTo>
                    <a:pt x="620" y="6042"/>
                    <a:pt x="310" y="6506"/>
                    <a:pt x="13" y="6971"/>
                  </a:cubicBezTo>
                  <a:cubicBezTo>
                    <a:pt x="1" y="6995"/>
                    <a:pt x="13" y="7018"/>
                    <a:pt x="36" y="7030"/>
                  </a:cubicBezTo>
                  <a:cubicBezTo>
                    <a:pt x="43" y="7033"/>
                    <a:pt x="50" y="7035"/>
                    <a:pt x="58" y="7035"/>
                  </a:cubicBezTo>
                  <a:cubicBezTo>
                    <a:pt x="78" y="7035"/>
                    <a:pt x="99" y="7024"/>
                    <a:pt x="108" y="7006"/>
                  </a:cubicBezTo>
                  <a:lnTo>
                    <a:pt x="227" y="6840"/>
                  </a:lnTo>
                  <a:cubicBezTo>
                    <a:pt x="525" y="6375"/>
                    <a:pt x="834" y="5911"/>
                    <a:pt x="1144" y="5459"/>
                  </a:cubicBezTo>
                  <a:cubicBezTo>
                    <a:pt x="1441" y="5006"/>
                    <a:pt x="1763" y="4554"/>
                    <a:pt x="2072" y="4101"/>
                  </a:cubicBezTo>
                  <a:cubicBezTo>
                    <a:pt x="2394" y="3649"/>
                    <a:pt x="2715" y="3196"/>
                    <a:pt x="3037" y="2744"/>
                  </a:cubicBezTo>
                  <a:cubicBezTo>
                    <a:pt x="3358" y="2292"/>
                    <a:pt x="3680" y="1851"/>
                    <a:pt x="4013" y="1399"/>
                  </a:cubicBezTo>
                  <a:cubicBezTo>
                    <a:pt x="4347" y="958"/>
                    <a:pt x="4680" y="518"/>
                    <a:pt x="5013" y="77"/>
                  </a:cubicBezTo>
                  <a:lnTo>
                    <a:pt x="5013" y="89"/>
                  </a:lnTo>
                  <a:cubicBezTo>
                    <a:pt x="5040" y="45"/>
                    <a:pt x="5007" y="0"/>
                    <a:pt x="4969" y="0"/>
                  </a:cubicBezTo>
                  <a:close/>
                </a:path>
              </a:pathLst>
            </a:custGeom>
            <a:solidFill>
              <a:srgbClr val="364A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0" name="Google Shape;11550;p68"/>
            <p:cNvSpPr/>
            <p:nvPr/>
          </p:nvSpPr>
          <p:spPr>
            <a:xfrm>
              <a:off x="8313289" y="147662"/>
              <a:ext cx="120179" cy="78677"/>
            </a:xfrm>
            <a:custGeom>
              <a:avLst/>
              <a:gdLst/>
              <a:ahLst/>
              <a:cxnLst/>
              <a:rect l="l" t="t" r="r" b="b"/>
              <a:pathLst>
                <a:path w="3721" h="2436" extrusionOk="0">
                  <a:moveTo>
                    <a:pt x="3641" y="1"/>
                  </a:moveTo>
                  <a:cubicBezTo>
                    <a:pt x="3632" y="1"/>
                    <a:pt x="3622" y="3"/>
                    <a:pt x="3612" y="10"/>
                  </a:cubicBezTo>
                  <a:lnTo>
                    <a:pt x="2814" y="498"/>
                  </a:lnTo>
                  <a:cubicBezTo>
                    <a:pt x="2350" y="783"/>
                    <a:pt x="1873" y="1093"/>
                    <a:pt x="1409" y="1391"/>
                  </a:cubicBezTo>
                  <a:cubicBezTo>
                    <a:pt x="933" y="1700"/>
                    <a:pt x="492" y="2010"/>
                    <a:pt x="40" y="2343"/>
                  </a:cubicBezTo>
                  <a:cubicBezTo>
                    <a:pt x="0" y="2373"/>
                    <a:pt x="34" y="2435"/>
                    <a:pt x="74" y="2435"/>
                  </a:cubicBezTo>
                  <a:cubicBezTo>
                    <a:pt x="83" y="2435"/>
                    <a:pt x="91" y="2433"/>
                    <a:pt x="99" y="2427"/>
                  </a:cubicBezTo>
                  <a:cubicBezTo>
                    <a:pt x="349" y="2236"/>
                    <a:pt x="599" y="2057"/>
                    <a:pt x="861" y="1879"/>
                  </a:cubicBezTo>
                  <a:cubicBezTo>
                    <a:pt x="1314" y="1557"/>
                    <a:pt x="1790" y="1260"/>
                    <a:pt x="2254" y="962"/>
                  </a:cubicBezTo>
                  <a:cubicBezTo>
                    <a:pt x="2731" y="664"/>
                    <a:pt x="3195" y="391"/>
                    <a:pt x="3671" y="93"/>
                  </a:cubicBezTo>
                  <a:cubicBezTo>
                    <a:pt x="3721" y="63"/>
                    <a:pt x="3688" y="1"/>
                    <a:pt x="3641" y="1"/>
                  </a:cubicBezTo>
                  <a:close/>
                </a:path>
              </a:pathLst>
            </a:custGeom>
            <a:solidFill>
              <a:srgbClr val="364A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1" name="Google Shape;11551;p68"/>
            <p:cNvSpPr/>
            <p:nvPr/>
          </p:nvSpPr>
          <p:spPr>
            <a:xfrm>
              <a:off x="8394713" y="181543"/>
              <a:ext cx="13307" cy="81874"/>
            </a:xfrm>
            <a:custGeom>
              <a:avLst/>
              <a:gdLst/>
              <a:ahLst/>
              <a:cxnLst/>
              <a:rect l="l" t="t" r="r" b="b"/>
              <a:pathLst>
                <a:path w="412" h="2535" extrusionOk="0">
                  <a:moveTo>
                    <a:pt x="351" y="1"/>
                  </a:moveTo>
                  <a:cubicBezTo>
                    <a:pt x="329" y="1"/>
                    <a:pt x="310" y="14"/>
                    <a:pt x="305" y="44"/>
                  </a:cubicBezTo>
                  <a:cubicBezTo>
                    <a:pt x="281" y="211"/>
                    <a:pt x="257" y="377"/>
                    <a:pt x="245" y="544"/>
                  </a:cubicBezTo>
                  <a:cubicBezTo>
                    <a:pt x="150" y="1187"/>
                    <a:pt x="102" y="1830"/>
                    <a:pt x="7" y="2473"/>
                  </a:cubicBezTo>
                  <a:cubicBezTo>
                    <a:pt x="0" y="2513"/>
                    <a:pt x="28" y="2535"/>
                    <a:pt x="56" y="2535"/>
                  </a:cubicBezTo>
                  <a:cubicBezTo>
                    <a:pt x="77" y="2535"/>
                    <a:pt x="97" y="2522"/>
                    <a:pt x="102" y="2497"/>
                  </a:cubicBezTo>
                  <a:cubicBezTo>
                    <a:pt x="126" y="2330"/>
                    <a:pt x="150" y="2163"/>
                    <a:pt x="174" y="1997"/>
                  </a:cubicBezTo>
                  <a:cubicBezTo>
                    <a:pt x="257" y="1354"/>
                    <a:pt x="317" y="699"/>
                    <a:pt x="412" y="68"/>
                  </a:cubicBezTo>
                  <a:cubicBezTo>
                    <a:pt x="412" y="26"/>
                    <a:pt x="380" y="1"/>
                    <a:pt x="351" y="1"/>
                  </a:cubicBezTo>
                  <a:close/>
                </a:path>
              </a:pathLst>
            </a:custGeom>
            <a:solidFill>
              <a:srgbClr val="364A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2" name="Google Shape;11552;p68"/>
            <p:cNvSpPr/>
            <p:nvPr/>
          </p:nvSpPr>
          <p:spPr>
            <a:xfrm>
              <a:off x="8298044" y="238420"/>
              <a:ext cx="70441" cy="49997"/>
            </a:xfrm>
            <a:custGeom>
              <a:avLst/>
              <a:gdLst/>
              <a:ahLst/>
              <a:cxnLst/>
              <a:rect l="l" t="t" r="r" b="b"/>
              <a:pathLst>
                <a:path w="2181" h="1548" extrusionOk="0">
                  <a:moveTo>
                    <a:pt x="2101" y="1"/>
                  </a:moveTo>
                  <a:cubicBezTo>
                    <a:pt x="2092" y="1"/>
                    <a:pt x="2082" y="3"/>
                    <a:pt x="2071" y="9"/>
                  </a:cubicBezTo>
                  <a:cubicBezTo>
                    <a:pt x="1917" y="117"/>
                    <a:pt x="1762" y="212"/>
                    <a:pt x="1607" y="307"/>
                  </a:cubicBezTo>
                  <a:cubicBezTo>
                    <a:pt x="1059" y="664"/>
                    <a:pt x="547" y="1045"/>
                    <a:pt x="47" y="1450"/>
                  </a:cubicBezTo>
                  <a:cubicBezTo>
                    <a:pt x="0" y="1488"/>
                    <a:pt x="28" y="1548"/>
                    <a:pt x="65" y="1548"/>
                  </a:cubicBezTo>
                  <a:cubicBezTo>
                    <a:pt x="75" y="1548"/>
                    <a:pt x="85" y="1543"/>
                    <a:pt x="95" y="1533"/>
                  </a:cubicBezTo>
                  <a:cubicBezTo>
                    <a:pt x="238" y="1426"/>
                    <a:pt x="393" y="1307"/>
                    <a:pt x="536" y="1200"/>
                  </a:cubicBezTo>
                  <a:cubicBezTo>
                    <a:pt x="1048" y="807"/>
                    <a:pt x="1583" y="438"/>
                    <a:pt x="2131" y="93"/>
                  </a:cubicBezTo>
                  <a:cubicBezTo>
                    <a:pt x="2180" y="63"/>
                    <a:pt x="2148" y="1"/>
                    <a:pt x="2101" y="1"/>
                  </a:cubicBezTo>
                  <a:close/>
                </a:path>
              </a:pathLst>
            </a:custGeom>
            <a:solidFill>
              <a:srgbClr val="364A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3" name="Google Shape;11553;p68"/>
            <p:cNvSpPr/>
            <p:nvPr/>
          </p:nvSpPr>
          <p:spPr>
            <a:xfrm>
              <a:off x="8515671" y="102185"/>
              <a:ext cx="234609" cy="169336"/>
            </a:xfrm>
            <a:custGeom>
              <a:avLst/>
              <a:gdLst/>
              <a:ahLst/>
              <a:cxnLst/>
              <a:rect l="l" t="t" r="r" b="b"/>
              <a:pathLst>
                <a:path w="7264" h="5243" extrusionOk="0">
                  <a:moveTo>
                    <a:pt x="7193" y="1"/>
                  </a:moveTo>
                  <a:cubicBezTo>
                    <a:pt x="4957" y="1"/>
                    <a:pt x="2864" y="564"/>
                    <a:pt x="1168" y="2001"/>
                  </a:cubicBezTo>
                  <a:cubicBezTo>
                    <a:pt x="787" y="2299"/>
                    <a:pt x="477" y="2668"/>
                    <a:pt x="251" y="3084"/>
                  </a:cubicBezTo>
                  <a:cubicBezTo>
                    <a:pt x="25" y="3513"/>
                    <a:pt x="1" y="4013"/>
                    <a:pt x="191" y="4466"/>
                  </a:cubicBezTo>
                  <a:cubicBezTo>
                    <a:pt x="453" y="4906"/>
                    <a:pt x="906" y="5204"/>
                    <a:pt x="1418" y="5239"/>
                  </a:cubicBezTo>
                  <a:cubicBezTo>
                    <a:pt x="1463" y="5242"/>
                    <a:pt x="1509" y="5243"/>
                    <a:pt x="1554" y="5243"/>
                  </a:cubicBezTo>
                  <a:cubicBezTo>
                    <a:pt x="2010" y="5243"/>
                    <a:pt x="2470" y="5134"/>
                    <a:pt x="2870" y="4918"/>
                  </a:cubicBezTo>
                  <a:cubicBezTo>
                    <a:pt x="3763" y="4477"/>
                    <a:pt x="4477" y="3751"/>
                    <a:pt x="5144" y="3013"/>
                  </a:cubicBezTo>
                  <a:cubicBezTo>
                    <a:pt x="5894" y="2168"/>
                    <a:pt x="6609" y="918"/>
                    <a:pt x="7264" y="1"/>
                  </a:cubicBezTo>
                  <a:cubicBezTo>
                    <a:pt x="7240" y="1"/>
                    <a:pt x="7217" y="1"/>
                    <a:pt x="719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4" name="Google Shape;11554;p68"/>
            <p:cNvSpPr/>
            <p:nvPr/>
          </p:nvSpPr>
          <p:spPr>
            <a:xfrm>
              <a:off x="8572968" y="101119"/>
              <a:ext cx="179316" cy="128286"/>
            </a:xfrm>
            <a:custGeom>
              <a:avLst/>
              <a:gdLst/>
              <a:ahLst/>
              <a:cxnLst/>
              <a:rect l="l" t="t" r="r" b="b"/>
              <a:pathLst>
                <a:path w="5552" h="3972" extrusionOk="0">
                  <a:moveTo>
                    <a:pt x="5503" y="0"/>
                  </a:moveTo>
                  <a:cubicBezTo>
                    <a:pt x="5495" y="0"/>
                    <a:pt x="5487" y="3"/>
                    <a:pt x="5478" y="10"/>
                  </a:cubicBezTo>
                  <a:lnTo>
                    <a:pt x="5335" y="93"/>
                  </a:lnTo>
                  <a:cubicBezTo>
                    <a:pt x="4978" y="343"/>
                    <a:pt x="4608" y="581"/>
                    <a:pt x="4251" y="831"/>
                  </a:cubicBezTo>
                  <a:cubicBezTo>
                    <a:pt x="3894" y="1070"/>
                    <a:pt x="3537" y="1320"/>
                    <a:pt x="3180" y="1570"/>
                  </a:cubicBezTo>
                  <a:cubicBezTo>
                    <a:pt x="2823" y="1820"/>
                    <a:pt x="2465" y="2070"/>
                    <a:pt x="2120" y="2332"/>
                  </a:cubicBezTo>
                  <a:cubicBezTo>
                    <a:pt x="1763" y="2594"/>
                    <a:pt x="1418" y="2844"/>
                    <a:pt x="1060" y="3106"/>
                  </a:cubicBezTo>
                  <a:cubicBezTo>
                    <a:pt x="715" y="3367"/>
                    <a:pt x="370" y="3629"/>
                    <a:pt x="25" y="3903"/>
                  </a:cubicBezTo>
                  <a:cubicBezTo>
                    <a:pt x="1" y="3915"/>
                    <a:pt x="1" y="3939"/>
                    <a:pt x="25" y="3963"/>
                  </a:cubicBezTo>
                  <a:cubicBezTo>
                    <a:pt x="31" y="3969"/>
                    <a:pt x="39" y="3972"/>
                    <a:pt x="48" y="3972"/>
                  </a:cubicBezTo>
                  <a:cubicBezTo>
                    <a:pt x="57" y="3972"/>
                    <a:pt x="66" y="3969"/>
                    <a:pt x="72" y="3963"/>
                  </a:cubicBezTo>
                  <a:lnTo>
                    <a:pt x="203" y="3856"/>
                  </a:lnTo>
                  <a:cubicBezTo>
                    <a:pt x="560" y="3594"/>
                    <a:pt x="906" y="3332"/>
                    <a:pt x="1251" y="3070"/>
                  </a:cubicBezTo>
                  <a:cubicBezTo>
                    <a:pt x="1596" y="2808"/>
                    <a:pt x="1941" y="2558"/>
                    <a:pt x="2287" y="2296"/>
                  </a:cubicBezTo>
                  <a:cubicBezTo>
                    <a:pt x="2644" y="2046"/>
                    <a:pt x="3001" y="1796"/>
                    <a:pt x="3358" y="1546"/>
                  </a:cubicBezTo>
                  <a:cubicBezTo>
                    <a:pt x="3715" y="1296"/>
                    <a:pt x="4073" y="1046"/>
                    <a:pt x="4430" y="796"/>
                  </a:cubicBezTo>
                  <a:cubicBezTo>
                    <a:pt x="4787" y="558"/>
                    <a:pt x="5144" y="308"/>
                    <a:pt x="5513" y="69"/>
                  </a:cubicBezTo>
                  <a:lnTo>
                    <a:pt x="5513" y="81"/>
                  </a:lnTo>
                  <a:cubicBezTo>
                    <a:pt x="5552" y="52"/>
                    <a:pt x="5536" y="0"/>
                    <a:pt x="5503" y="0"/>
                  </a:cubicBezTo>
                  <a:close/>
                </a:path>
              </a:pathLst>
            </a:custGeom>
            <a:solidFill>
              <a:srgbClr val="364A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5" name="Google Shape;11555;p68"/>
            <p:cNvSpPr/>
            <p:nvPr/>
          </p:nvSpPr>
          <p:spPr>
            <a:xfrm>
              <a:off x="8599711" y="130220"/>
              <a:ext cx="108939" cy="29068"/>
            </a:xfrm>
            <a:custGeom>
              <a:avLst/>
              <a:gdLst/>
              <a:ahLst/>
              <a:cxnLst/>
              <a:rect l="l" t="t" r="r" b="b"/>
              <a:pathLst>
                <a:path w="3373" h="900" extrusionOk="0">
                  <a:moveTo>
                    <a:pt x="3313" y="1"/>
                  </a:moveTo>
                  <a:cubicBezTo>
                    <a:pt x="3310" y="1"/>
                    <a:pt x="3307" y="1"/>
                    <a:pt x="3304" y="2"/>
                  </a:cubicBezTo>
                  <a:lnTo>
                    <a:pt x="2590" y="169"/>
                  </a:lnTo>
                  <a:cubicBezTo>
                    <a:pt x="2161" y="264"/>
                    <a:pt x="1721" y="359"/>
                    <a:pt x="1304" y="466"/>
                  </a:cubicBezTo>
                  <a:cubicBezTo>
                    <a:pt x="875" y="573"/>
                    <a:pt x="459" y="692"/>
                    <a:pt x="42" y="823"/>
                  </a:cubicBezTo>
                  <a:cubicBezTo>
                    <a:pt x="0" y="834"/>
                    <a:pt x="13" y="899"/>
                    <a:pt x="49" y="899"/>
                  </a:cubicBezTo>
                  <a:cubicBezTo>
                    <a:pt x="54" y="899"/>
                    <a:pt x="60" y="898"/>
                    <a:pt x="66" y="895"/>
                  </a:cubicBezTo>
                  <a:cubicBezTo>
                    <a:pt x="304" y="823"/>
                    <a:pt x="530" y="752"/>
                    <a:pt x="768" y="692"/>
                  </a:cubicBezTo>
                  <a:cubicBezTo>
                    <a:pt x="1197" y="573"/>
                    <a:pt x="1625" y="466"/>
                    <a:pt x="2054" y="371"/>
                  </a:cubicBezTo>
                  <a:cubicBezTo>
                    <a:pt x="2471" y="264"/>
                    <a:pt x="2899" y="180"/>
                    <a:pt x="3328" y="85"/>
                  </a:cubicBezTo>
                  <a:cubicBezTo>
                    <a:pt x="3372" y="74"/>
                    <a:pt x="3355" y="1"/>
                    <a:pt x="3313" y="1"/>
                  </a:cubicBezTo>
                  <a:close/>
                </a:path>
              </a:pathLst>
            </a:custGeom>
            <a:solidFill>
              <a:srgbClr val="364A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6" name="Google Shape;11556;p68"/>
            <p:cNvSpPr/>
            <p:nvPr/>
          </p:nvSpPr>
          <p:spPr>
            <a:xfrm>
              <a:off x="8650517" y="149244"/>
              <a:ext cx="30715" cy="58232"/>
            </a:xfrm>
            <a:custGeom>
              <a:avLst/>
              <a:gdLst/>
              <a:ahLst/>
              <a:cxnLst/>
              <a:rect l="l" t="t" r="r" b="b"/>
              <a:pathLst>
                <a:path w="951" h="1803" extrusionOk="0">
                  <a:moveTo>
                    <a:pt x="901" y="0"/>
                  </a:moveTo>
                  <a:cubicBezTo>
                    <a:pt x="891" y="0"/>
                    <a:pt x="881" y="6"/>
                    <a:pt x="874" y="20"/>
                  </a:cubicBezTo>
                  <a:cubicBezTo>
                    <a:pt x="803" y="139"/>
                    <a:pt x="743" y="258"/>
                    <a:pt x="695" y="377"/>
                  </a:cubicBezTo>
                  <a:cubicBezTo>
                    <a:pt x="469" y="830"/>
                    <a:pt x="255" y="1294"/>
                    <a:pt x="17" y="1747"/>
                  </a:cubicBezTo>
                  <a:cubicBezTo>
                    <a:pt x="0" y="1771"/>
                    <a:pt x="30" y="1802"/>
                    <a:pt x="58" y="1802"/>
                  </a:cubicBezTo>
                  <a:cubicBezTo>
                    <a:pt x="69" y="1802"/>
                    <a:pt x="81" y="1797"/>
                    <a:pt x="88" y="1782"/>
                  </a:cubicBezTo>
                  <a:cubicBezTo>
                    <a:pt x="148" y="1663"/>
                    <a:pt x="207" y="1556"/>
                    <a:pt x="267" y="1437"/>
                  </a:cubicBezTo>
                  <a:cubicBezTo>
                    <a:pt x="493" y="973"/>
                    <a:pt x="707" y="508"/>
                    <a:pt x="933" y="68"/>
                  </a:cubicBezTo>
                  <a:cubicBezTo>
                    <a:pt x="950" y="34"/>
                    <a:pt x="925" y="0"/>
                    <a:pt x="901" y="0"/>
                  </a:cubicBezTo>
                  <a:close/>
                </a:path>
              </a:pathLst>
            </a:custGeom>
            <a:solidFill>
              <a:srgbClr val="364A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7" name="Google Shape;11557;p68"/>
            <p:cNvSpPr/>
            <p:nvPr/>
          </p:nvSpPr>
          <p:spPr>
            <a:xfrm>
              <a:off x="8572322" y="181381"/>
              <a:ext cx="64401" cy="20477"/>
            </a:xfrm>
            <a:custGeom>
              <a:avLst/>
              <a:gdLst/>
              <a:ahLst/>
              <a:cxnLst/>
              <a:rect l="l" t="t" r="r" b="b"/>
              <a:pathLst>
                <a:path w="1994" h="634" extrusionOk="0">
                  <a:moveTo>
                    <a:pt x="1935" y="0"/>
                  </a:moveTo>
                  <a:cubicBezTo>
                    <a:pt x="1932" y="0"/>
                    <a:pt x="1929" y="1"/>
                    <a:pt x="1926" y="1"/>
                  </a:cubicBezTo>
                  <a:cubicBezTo>
                    <a:pt x="1783" y="37"/>
                    <a:pt x="1640" y="73"/>
                    <a:pt x="1509" y="109"/>
                  </a:cubicBezTo>
                  <a:cubicBezTo>
                    <a:pt x="1009" y="228"/>
                    <a:pt x="521" y="382"/>
                    <a:pt x="45" y="549"/>
                  </a:cubicBezTo>
                  <a:cubicBezTo>
                    <a:pt x="1" y="571"/>
                    <a:pt x="18" y="634"/>
                    <a:pt x="58" y="634"/>
                  </a:cubicBezTo>
                  <a:cubicBezTo>
                    <a:pt x="61" y="634"/>
                    <a:pt x="65" y="633"/>
                    <a:pt x="68" y="632"/>
                  </a:cubicBezTo>
                  <a:cubicBezTo>
                    <a:pt x="211" y="573"/>
                    <a:pt x="342" y="525"/>
                    <a:pt x="485" y="478"/>
                  </a:cubicBezTo>
                  <a:cubicBezTo>
                    <a:pt x="961" y="323"/>
                    <a:pt x="1449" y="180"/>
                    <a:pt x="1950" y="73"/>
                  </a:cubicBezTo>
                  <a:lnTo>
                    <a:pt x="1950" y="85"/>
                  </a:lnTo>
                  <a:cubicBezTo>
                    <a:pt x="1994" y="74"/>
                    <a:pt x="1976" y="0"/>
                    <a:pt x="1935" y="0"/>
                  </a:cubicBezTo>
                  <a:close/>
                </a:path>
              </a:pathLst>
            </a:custGeom>
            <a:solidFill>
              <a:srgbClr val="364A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58" name="Google Shape;11558;p68"/>
          <p:cNvGrpSpPr/>
          <p:nvPr/>
        </p:nvGrpSpPr>
        <p:grpSpPr>
          <a:xfrm>
            <a:off x="6749429" y="2452903"/>
            <a:ext cx="2552296" cy="2895124"/>
            <a:chOff x="6749429" y="2452903"/>
            <a:chExt cx="2552296" cy="2895124"/>
          </a:xfrm>
        </p:grpSpPr>
        <p:sp>
          <p:nvSpPr>
            <p:cNvPr id="11559" name="Google Shape;11559;p68"/>
            <p:cNvSpPr/>
            <p:nvPr/>
          </p:nvSpPr>
          <p:spPr>
            <a:xfrm>
              <a:off x="6837087" y="2452903"/>
              <a:ext cx="2321900" cy="2714960"/>
            </a:xfrm>
            <a:custGeom>
              <a:avLst/>
              <a:gdLst/>
              <a:ahLst/>
              <a:cxnLst/>
              <a:rect l="l" t="t" r="r" b="b"/>
              <a:pathLst>
                <a:path w="71891" h="84061" extrusionOk="0">
                  <a:moveTo>
                    <a:pt x="68401" y="0"/>
                  </a:moveTo>
                  <a:cubicBezTo>
                    <a:pt x="67376" y="0"/>
                    <a:pt x="66430" y="89"/>
                    <a:pt x="66057" y="145"/>
                  </a:cubicBezTo>
                  <a:cubicBezTo>
                    <a:pt x="61366" y="884"/>
                    <a:pt x="57687" y="7039"/>
                    <a:pt x="55710" y="13695"/>
                  </a:cubicBezTo>
                  <a:cubicBezTo>
                    <a:pt x="53722" y="20350"/>
                    <a:pt x="52984" y="27720"/>
                    <a:pt x="51353" y="34614"/>
                  </a:cubicBezTo>
                  <a:cubicBezTo>
                    <a:pt x="49733" y="41508"/>
                    <a:pt x="46888" y="48318"/>
                    <a:pt x="42435" y="50794"/>
                  </a:cubicBezTo>
                  <a:cubicBezTo>
                    <a:pt x="40519" y="51863"/>
                    <a:pt x="38476" y="52031"/>
                    <a:pt x="36422" y="52031"/>
                  </a:cubicBezTo>
                  <a:cubicBezTo>
                    <a:pt x="35592" y="52031"/>
                    <a:pt x="34760" y="52004"/>
                    <a:pt x="33934" y="51997"/>
                  </a:cubicBezTo>
                  <a:cubicBezTo>
                    <a:pt x="33775" y="51995"/>
                    <a:pt x="33615" y="51994"/>
                    <a:pt x="33456" y="51994"/>
                  </a:cubicBezTo>
                  <a:cubicBezTo>
                    <a:pt x="26955" y="51994"/>
                    <a:pt x="20359" y="53435"/>
                    <a:pt x="14467" y="57700"/>
                  </a:cubicBezTo>
                  <a:cubicBezTo>
                    <a:pt x="8431" y="62070"/>
                    <a:pt x="1049" y="74059"/>
                    <a:pt x="1" y="84060"/>
                  </a:cubicBezTo>
                  <a:lnTo>
                    <a:pt x="71891" y="84060"/>
                  </a:lnTo>
                  <a:lnTo>
                    <a:pt x="71891" y="1038"/>
                  </a:lnTo>
                  <a:cubicBezTo>
                    <a:pt x="71704" y="205"/>
                    <a:pt x="69961" y="0"/>
                    <a:pt x="68401" y="0"/>
                  </a:cubicBezTo>
                  <a:close/>
                </a:path>
              </a:pathLst>
            </a:custGeom>
            <a:solidFill>
              <a:srgbClr val="BCDEEA">
                <a:alpha val="502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0" name="Google Shape;11560;p68"/>
            <p:cNvSpPr/>
            <p:nvPr/>
          </p:nvSpPr>
          <p:spPr>
            <a:xfrm>
              <a:off x="6749429" y="2728280"/>
              <a:ext cx="2438397" cy="2619747"/>
            </a:xfrm>
            <a:custGeom>
              <a:avLst/>
              <a:gdLst/>
              <a:ahLst/>
              <a:cxnLst/>
              <a:rect l="l" t="t" r="r" b="b"/>
              <a:pathLst>
                <a:path w="75498" h="81113" extrusionOk="0">
                  <a:moveTo>
                    <a:pt x="43077" y="58806"/>
                  </a:moveTo>
                  <a:lnTo>
                    <a:pt x="43137" y="58985"/>
                  </a:lnTo>
                  <a:lnTo>
                    <a:pt x="42672" y="58925"/>
                  </a:lnTo>
                  <a:lnTo>
                    <a:pt x="43077" y="58806"/>
                  </a:lnTo>
                  <a:close/>
                  <a:moveTo>
                    <a:pt x="24718" y="58854"/>
                  </a:moveTo>
                  <a:lnTo>
                    <a:pt x="29552" y="63854"/>
                  </a:lnTo>
                  <a:cubicBezTo>
                    <a:pt x="29087" y="64414"/>
                    <a:pt x="28909" y="65200"/>
                    <a:pt x="28992" y="65938"/>
                  </a:cubicBezTo>
                  <a:cubicBezTo>
                    <a:pt x="29075" y="66748"/>
                    <a:pt x="29421" y="67510"/>
                    <a:pt x="29825" y="68224"/>
                  </a:cubicBezTo>
                  <a:cubicBezTo>
                    <a:pt x="31504" y="71224"/>
                    <a:pt x="34124" y="73260"/>
                    <a:pt x="37219" y="74618"/>
                  </a:cubicBezTo>
                  <a:cubicBezTo>
                    <a:pt x="37017" y="74558"/>
                    <a:pt x="36814" y="74511"/>
                    <a:pt x="36600" y="74463"/>
                  </a:cubicBezTo>
                  <a:cubicBezTo>
                    <a:pt x="34457" y="73915"/>
                    <a:pt x="32326" y="73272"/>
                    <a:pt x="30242" y="72510"/>
                  </a:cubicBezTo>
                  <a:cubicBezTo>
                    <a:pt x="28290" y="71808"/>
                    <a:pt x="26385" y="71010"/>
                    <a:pt x="24503" y="70129"/>
                  </a:cubicBezTo>
                  <a:lnTo>
                    <a:pt x="24468" y="70022"/>
                  </a:lnTo>
                  <a:cubicBezTo>
                    <a:pt x="24658" y="67593"/>
                    <a:pt x="25134" y="64605"/>
                    <a:pt x="25027" y="62211"/>
                  </a:cubicBezTo>
                  <a:cubicBezTo>
                    <a:pt x="24992" y="61080"/>
                    <a:pt x="24896" y="59961"/>
                    <a:pt x="24718" y="58854"/>
                  </a:cubicBezTo>
                  <a:close/>
                  <a:moveTo>
                    <a:pt x="35013" y="61869"/>
                  </a:moveTo>
                  <a:cubicBezTo>
                    <a:pt x="35057" y="61869"/>
                    <a:pt x="35102" y="61872"/>
                    <a:pt x="35148" y="61878"/>
                  </a:cubicBezTo>
                  <a:lnTo>
                    <a:pt x="44363" y="63057"/>
                  </a:lnTo>
                  <a:lnTo>
                    <a:pt x="44482" y="63450"/>
                  </a:lnTo>
                  <a:lnTo>
                    <a:pt x="43768" y="63676"/>
                  </a:lnTo>
                  <a:cubicBezTo>
                    <a:pt x="43637" y="63712"/>
                    <a:pt x="43577" y="63843"/>
                    <a:pt x="43613" y="63973"/>
                  </a:cubicBezTo>
                  <a:lnTo>
                    <a:pt x="43696" y="64235"/>
                  </a:lnTo>
                  <a:cubicBezTo>
                    <a:pt x="43726" y="64334"/>
                    <a:pt x="43820" y="64399"/>
                    <a:pt x="43926" y="64399"/>
                  </a:cubicBezTo>
                  <a:cubicBezTo>
                    <a:pt x="43948" y="64399"/>
                    <a:pt x="43971" y="64396"/>
                    <a:pt x="43994" y="64390"/>
                  </a:cubicBezTo>
                  <a:lnTo>
                    <a:pt x="44708" y="64164"/>
                  </a:lnTo>
                  <a:lnTo>
                    <a:pt x="45042" y="65247"/>
                  </a:lnTo>
                  <a:lnTo>
                    <a:pt x="44315" y="65462"/>
                  </a:lnTo>
                  <a:cubicBezTo>
                    <a:pt x="44196" y="65509"/>
                    <a:pt x="44125" y="65640"/>
                    <a:pt x="44172" y="65759"/>
                  </a:cubicBezTo>
                  <a:lnTo>
                    <a:pt x="44244" y="66021"/>
                  </a:lnTo>
                  <a:cubicBezTo>
                    <a:pt x="44272" y="66125"/>
                    <a:pt x="44367" y="66191"/>
                    <a:pt x="44464" y="66191"/>
                  </a:cubicBezTo>
                  <a:cubicBezTo>
                    <a:pt x="44490" y="66191"/>
                    <a:pt x="44516" y="66186"/>
                    <a:pt x="44542" y="66176"/>
                  </a:cubicBezTo>
                  <a:lnTo>
                    <a:pt x="45268" y="65962"/>
                  </a:lnTo>
                  <a:lnTo>
                    <a:pt x="45589" y="67033"/>
                  </a:lnTo>
                  <a:lnTo>
                    <a:pt x="44875" y="67260"/>
                  </a:lnTo>
                  <a:cubicBezTo>
                    <a:pt x="44744" y="67295"/>
                    <a:pt x="44684" y="67426"/>
                    <a:pt x="44720" y="67557"/>
                  </a:cubicBezTo>
                  <a:lnTo>
                    <a:pt x="44804" y="67819"/>
                  </a:lnTo>
                  <a:cubicBezTo>
                    <a:pt x="44833" y="67917"/>
                    <a:pt x="44927" y="67983"/>
                    <a:pt x="45033" y="67983"/>
                  </a:cubicBezTo>
                  <a:cubicBezTo>
                    <a:pt x="45055" y="67983"/>
                    <a:pt x="45078" y="67980"/>
                    <a:pt x="45101" y="67974"/>
                  </a:cubicBezTo>
                  <a:lnTo>
                    <a:pt x="45816" y="67748"/>
                  </a:lnTo>
                  <a:lnTo>
                    <a:pt x="46149" y="68831"/>
                  </a:lnTo>
                  <a:lnTo>
                    <a:pt x="45423" y="69046"/>
                  </a:lnTo>
                  <a:cubicBezTo>
                    <a:pt x="45304" y="69093"/>
                    <a:pt x="45232" y="69224"/>
                    <a:pt x="45280" y="69343"/>
                  </a:cubicBezTo>
                  <a:lnTo>
                    <a:pt x="45351" y="69605"/>
                  </a:lnTo>
                  <a:cubicBezTo>
                    <a:pt x="45379" y="69708"/>
                    <a:pt x="45474" y="69775"/>
                    <a:pt x="45571" y="69775"/>
                  </a:cubicBezTo>
                  <a:cubicBezTo>
                    <a:pt x="45598" y="69775"/>
                    <a:pt x="45624" y="69770"/>
                    <a:pt x="45649" y="69760"/>
                  </a:cubicBezTo>
                  <a:lnTo>
                    <a:pt x="46375" y="69546"/>
                  </a:lnTo>
                  <a:lnTo>
                    <a:pt x="46697" y="70617"/>
                  </a:lnTo>
                  <a:lnTo>
                    <a:pt x="45982" y="70843"/>
                  </a:lnTo>
                  <a:cubicBezTo>
                    <a:pt x="45851" y="70879"/>
                    <a:pt x="45792" y="71010"/>
                    <a:pt x="45827" y="71141"/>
                  </a:cubicBezTo>
                  <a:lnTo>
                    <a:pt x="45911" y="71403"/>
                  </a:lnTo>
                  <a:cubicBezTo>
                    <a:pt x="45940" y="71501"/>
                    <a:pt x="46035" y="71567"/>
                    <a:pt x="46140" y="71567"/>
                  </a:cubicBezTo>
                  <a:cubicBezTo>
                    <a:pt x="46163" y="71567"/>
                    <a:pt x="46186" y="71564"/>
                    <a:pt x="46208" y="71558"/>
                  </a:cubicBezTo>
                  <a:lnTo>
                    <a:pt x="46923" y="71332"/>
                  </a:lnTo>
                  <a:lnTo>
                    <a:pt x="47256" y="72415"/>
                  </a:lnTo>
                  <a:lnTo>
                    <a:pt x="46530" y="72629"/>
                  </a:lnTo>
                  <a:cubicBezTo>
                    <a:pt x="46411" y="72677"/>
                    <a:pt x="46339" y="72808"/>
                    <a:pt x="46387" y="72927"/>
                  </a:cubicBezTo>
                  <a:lnTo>
                    <a:pt x="46458" y="73189"/>
                  </a:lnTo>
                  <a:cubicBezTo>
                    <a:pt x="46487" y="73292"/>
                    <a:pt x="46582" y="73359"/>
                    <a:pt x="46679" y="73359"/>
                  </a:cubicBezTo>
                  <a:cubicBezTo>
                    <a:pt x="46705" y="73359"/>
                    <a:pt x="46731" y="73354"/>
                    <a:pt x="46756" y="73344"/>
                  </a:cubicBezTo>
                  <a:lnTo>
                    <a:pt x="47482" y="73129"/>
                  </a:lnTo>
                  <a:lnTo>
                    <a:pt x="47625" y="73641"/>
                  </a:lnTo>
                  <a:lnTo>
                    <a:pt x="47090" y="74415"/>
                  </a:lnTo>
                  <a:lnTo>
                    <a:pt x="47078" y="74415"/>
                  </a:lnTo>
                  <a:cubicBezTo>
                    <a:pt x="46970" y="74451"/>
                    <a:pt x="46911" y="74558"/>
                    <a:pt x="46923" y="74665"/>
                  </a:cubicBezTo>
                  <a:lnTo>
                    <a:pt x="46839" y="74772"/>
                  </a:lnTo>
                  <a:cubicBezTo>
                    <a:pt x="46655" y="75065"/>
                    <a:pt x="46345" y="75215"/>
                    <a:pt x="46033" y="75215"/>
                  </a:cubicBezTo>
                  <a:cubicBezTo>
                    <a:pt x="45760" y="75215"/>
                    <a:pt x="45486" y="75101"/>
                    <a:pt x="45292" y="74868"/>
                  </a:cubicBezTo>
                  <a:lnTo>
                    <a:pt x="34338" y="63509"/>
                  </a:lnTo>
                  <a:cubicBezTo>
                    <a:pt x="33728" y="62888"/>
                    <a:pt x="34190" y="61869"/>
                    <a:pt x="35013" y="61869"/>
                  </a:cubicBezTo>
                  <a:close/>
                  <a:moveTo>
                    <a:pt x="37767" y="72379"/>
                  </a:moveTo>
                  <a:lnTo>
                    <a:pt x="40624" y="75344"/>
                  </a:lnTo>
                  <a:cubicBezTo>
                    <a:pt x="39862" y="75201"/>
                    <a:pt x="39112" y="75046"/>
                    <a:pt x="38362" y="74880"/>
                  </a:cubicBezTo>
                  <a:cubicBezTo>
                    <a:pt x="38160" y="74106"/>
                    <a:pt x="37969" y="73248"/>
                    <a:pt x="37767" y="72379"/>
                  </a:cubicBezTo>
                  <a:close/>
                  <a:moveTo>
                    <a:pt x="62580" y="0"/>
                  </a:moveTo>
                  <a:cubicBezTo>
                    <a:pt x="60677" y="0"/>
                    <a:pt x="59137" y="1609"/>
                    <a:pt x="58222" y="3287"/>
                  </a:cubicBezTo>
                  <a:cubicBezTo>
                    <a:pt x="57031" y="5466"/>
                    <a:pt x="56448" y="7919"/>
                    <a:pt x="56543" y="10395"/>
                  </a:cubicBezTo>
                  <a:cubicBezTo>
                    <a:pt x="56603" y="12098"/>
                    <a:pt x="56984" y="13777"/>
                    <a:pt x="57091" y="15479"/>
                  </a:cubicBezTo>
                  <a:cubicBezTo>
                    <a:pt x="57138" y="16325"/>
                    <a:pt x="57043" y="17337"/>
                    <a:pt x="56305" y="17777"/>
                  </a:cubicBezTo>
                  <a:cubicBezTo>
                    <a:pt x="56085" y="17907"/>
                    <a:pt x="55838" y="17961"/>
                    <a:pt x="55583" y="17961"/>
                  </a:cubicBezTo>
                  <a:cubicBezTo>
                    <a:pt x="55204" y="17961"/>
                    <a:pt x="54808" y="17841"/>
                    <a:pt x="54459" y="17670"/>
                  </a:cubicBezTo>
                  <a:cubicBezTo>
                    <a:pt x="53745" y="17313"/>
                    <a:pt x="53126" y="16765"/>
                    <a:pt x="52412" y="16384"/>
                  </a:cubicBezTo>
                  <a:cubicBezTo>
                    <a:pt x="51973" y="16146"/>
                    <a:pt x="51460" y="15978"/>
                    <a:pt x="50962" y="15978"/>
                  </a:cubicBezTo>
                  <a:cubicBezTo>
                    <a:pt x="50663" y="15978"/>
                    <a:pt x="50370" y="16039"/>
                    <a:pt x="50102" y="16182"/>
                  </a:cubicBezTo>
                  <a:cubicBezTo>
                    <a:pt x="49304" y="16611"/>
                    <a:pt x="49006" y="17611"/>
                    <a:pt x="48935" y="18516"/>
                  </a:cubicBezTo>
                  <a:cubicBezTo>
                    <a:pt x="48685" y="21564"/>
                    <a:pt x="50054" y="24528"/>
                    <a:pt x="51804" y="27028"/>
                  </a:cubicBezTo>
                  <a:cubicBezTo>
                    <a:pt x="52507" y="28029"/>
                    <a:pt x="53281" y="28993"/>
                    <a:pt x="54067" y="29946"/>
                  </a:cubicBezTo>
                  <a:lnTo>
                    <a:pt x="54067" y="36780"/>
                  </a:lnTo>
                  <a:cubicBezTo>
                    <a:pt x="54035" y="36779"/>
                    <a:pt x="54004" y="36778"/>
                    <a:pt x="53972" y="36778"/>
                  </a:cubicBezTo>
                  <a:cubicBezTo>
                    <a:pt x="53627" y="36778"/>
                    <a:pt x="53300" y="36839"/>
                    <a:pt x="52983" y="36970"/>
                  </a:cubicBezTo>
                  <a:cubicBezTo>
                    <a:pt x="51495" y="37601"/>
                    <a:pt x="51352" y="39732"/>
                    <a:pt x="51995" y="41209"/>
                  </a:cubicBezTo>
                  <a:cubicBezTo>
                    <a:pt x="52435" y="42185"/>
                    <a:pt x="53066" y="43066"/>
                    <a:pt x="53840" y="43816"/>
                  </a:cubicBezTo>
                  <a:lnTo>
                    <a:pt x="48792" y="45352"/>
                  </a:lnTo>
                  <a:lnTo>
                    <a:pt x="43434" y="23040"/>
                  </a:lnTo>
                  <a:lnTo>
                    <a:pt x="43244" y="22230"/>
                  </a:lnTo>
                  <a:lnTo>
                    <a:pt x="43232" y="22230"/>
                  </a:lnTo>
                  <a:cubicBezTo>
                    <a:pt x="43232" y="22206"/>
                    <a:pt x="43232" y="22171"/>
                    <a:pt x="43220" y="22147"/>
                  </a:cubicBezTo>
                  <a:lnTo>
                    <a:pt x="43113" y="21694"/>
                  </a:lnTo>
                  <a:cubicBezTo>
                    <a:pt x="42961" y="21075"/>
                    <a:pt x="42411" y="20655"/>
                    <a:pt x="41794" y="20655"/>
                  </a:cubicBezTo>
                  <a:cubicBezTo>
                    <a:pt x="41688" y="20655"/>
                    <a:pt x="41579" y="20668"/>
                    <a:pt x="41470" y="20694"/>
                  </a:cubicBezTo>
                  <a:lnTo>
                    <a:pt x="41041" y="20802"/>
                  </a:lnTo>
                  <a:cubicBezTo>
                    <a:pt x="40303" y="20980"/>
                    <a:pt x="39862" y="21706"/>
                    <a:pt x="40041" y="22433"/>
                  </a:cubicBezTo>
                  <a:lnTo>
                    <a:pt x="40148" y="22885"/>
                  </a:lnTo>
                  <a:cubicBezTo>
                    <a:pt x="40148" y="22909"/>
                    <a:pt x="40160" y="22945"/>
                    <a:pt x="40172" y="22968"/>
                  </a:cubicBezTo>
                  <a:lnTo>
                    <a:pt x="40160" y="22968"/>
                  </a:lnTo>
                  <a:lnTo>
                    <a:pt x="40362" y="23778"/>
                  </a:lnTo>
                  <a:lnTo>
                    <a:pt x="45339" y="44519"/>
                  </a:lnTo>
                  <a:lnTo>
                    <a:pt x="33135" y="31029"/>
                  </a:lnTo>
                  <a:lnTo>
                    <a:pt x="27992" y="27564"/>
                  </a:lnTo>
                  <a:lnTo>
                    <a:pt x="28016" y="27552"/>
                  </a:lnTo>
                  <a:lnTo>
                    <a:pt x="26611" y="26624"/>
                  </a:lnTo>
                  <a:lnTo>
                    <a:pt x="27408" y="28100"/>
                  </a:lnTo>
                  <a:lnTo>
                    <a:pt x="27420" y="28088"/>
                  </a:lnTo>
                  <a:lnTo>
                    <a:pt x="30409" y="33529"/>
                  </a:lnTo>
                  <a:lnTo>
                    <a:pt x="30397" y="33529"/>
                  </a:lnTo>
                  <a:lnTo>
                    <a:pt x="42744" y="47174"/>
                  </a:lnTo>
                  <a:lnTo>
                    <a:pt x="40898" y="47745"/>
                  </a:lnTo>
                  <a:cubicBezTo>
                    <a:pt x="40434" y="47888"/>
                    <a:pt x="40112" y="48317"/>
                    <a:pt x="40124" y="48817"/>
                  </a:cubicBezTo>
                  <a:cubicBezTo>
                    <a:pt x="40112" y="48793"/>
                    <a:pt x="40101" y="48781"/>
                    <a:pt x="40089" y="48769"/>
                  </a:cubicBezTo>
                  <a:lnTo>
                    <a:pt x="40089" y="48769"/>
                  </a:lnTo>
                  <a:cubicBezTo>
                    <a:pt x="40089" y="48841"/>
                    <a:pt x="40101" y="48924"/>
                    <a:pt x="40124" y="48995"/>
                  </a:cubicBezTo>
                  <a:lnTo>
                    <a:pt x="40160" y="49126"/>
                  </a:lnTo>
                  <a:lnTo>
                    <a:pt x="40160" y="49138"/>
                  </a:lnTo>
                  <a:lnTo>
                    <a:pt x="39446" y="49365"/>
                  </a:lnTo>
                  <a:cubicBezTo>
                    <a:pt x="39315" y="49400"/>
                    <a:pt x="39255" y="49531"/>
                    <a:pt x="39291" y="49662"/>
                  </a:cubicBezTo>
                  <a:lnTo>
                    <a:pt x="39374" y="49924"/>
                  </a:lnTo>
                  <a:cubicBezTo>
                    <a:pt x="39404" y="50022"/>
                    <a:pt x="39498" y="50088"/>
                    <a:pt x="39604" y="50088"/>
                  </a:cubicBezTo>
                  <a:cubicBezTo>
                    <a:pt x="39626" y="50088"/>
                    <a:pt x="39649" y="50085"/>
                    <a:pt x="39672" y="50079"/>
                  </a:cubicBezTo>
                  <a:lnTo>
                    <a:pt x="40386" y="49865"/>
                  </a:lnTo>
                  <a:lnTo>
                    <a:pt x="40708" y="50936"/>
                  </a:lnTo>
                  <a:lnTo>
                    <a:pt x="39981" y="51162"/>
                  </a:lnTo>
                  <a:cubicBezTo>
                    <a:pt x="39862" y="51198"/>
                    <a:pt x="39791" y="51341"/>
                    <a:pt x="39839" y="51460"/>
                  </a:cubicBezTo>
                  <a:lnTo>
                    <a:pt x="39910" y="51722"/>
                  </a:lnTo>
                  <a:cubicBezTo>
                    <a:pt x="39939" y="51828"/>
                    <a:pt x="40038" y="51887"/>
                    <a:pt x="40137" y="51887"/>
                  </a:cubicBezTo>
                  <a:cubicBezTo>
                    <a:pt x="40161" y="51887"/>
                    <a:pt x="40185" y="51884"/>
                    <a:pt x="40208" y="51877"/>
                  </a:cubicBezTo>
                  <a:lnTo>
                    <a:pt x="40934" y="51662"/>
                  </a:lnTo>
                  <a:lnTo>
                    <a:pt x="41255" y="52734"/>
                  </a:lnTo>
                  <a:lnTo>
                    <a:pt x="40541" y="52948"/>
                  </a:lnTo>
                  <a:cubicBezTo>
                    <a:pt x="40410" y="52996"/>
                    <a:pt x="40351" y="53127"/>
                    <a:pt x="40386" y="53246"/>
                  </a:cubicBezTo>
                  <a:lnTo>
                    <a:pt x="40470" y="53508"/>
                  </a:lnTo>
                  <a:cubicBezTo>
                    <a:pt x="40499" y="53616"/>
                    <a:pt x="40594" y="53684"/>
                    <a:pt x="40700" y="53684"/>
                  </a:cubicBezTo>
                  <a:cubicBezTo>
                    <a:pt x="40722" y="53684"/>
                    <a:pt x="40745" y="53681"/>
                    <a:pt x="40767" y="53675"/>
                  </a:cubicBezTo>
                  <a:lnTo>
                    <a:pt x="41494" y="53448"/>
                  </a:lnTo>
                  <a:lnTo>
                    <a:pt x="41815" y="54520"/>
                  </a:lnTo>
                  <a:lnTo>
                    <a:pt x="41089" y="54746"/>
                  </a:lnTo>
                  <a:cubicBezTo>
                    <a:pt x="40970" y="54782"/>
                    <a:pt x="40898" y="54925"/>
                    <a:pt x="40946" y="55044"/>
                  </a:cubicBezTo>
                  <a:lnTo>
                    <a:pt x="41017" y="55306"/>
                  </a:lnTo>
                  <a:cubicBezTo>
                    <a:pt x="41046" y="55412"/>
                    <a:pt x="41145" y="55471"/>
                    <a:pt x="41245" y="55471"/>
                  </a:cubicBezTo>
                  <a:cubicBezTo>
                    <a:pt x="41268" y="55471"/>
                    <a:pt x="41292" y="55467"/>
                    <a:pt x="41315" y="55461"/>
                  </a:cubicBezTo>
                  <a:lnTo>
                    <a:pt x="42041" y="55234"/>
                  </a:lnTo>
                  <a:lnTo>
                    <a:pt x="42363" y="56318"/>
                  </a:lnTo>
                  <a:lnTo>
                    <a:pt x="41648" y="56532"/>
                  </a:lnTo>
                  <a:cubicBezTo>
                    <a:pt x="41517" y="56580"/>
                    <a:pt x="41458" y="56711"/>
                    <a:pt x="41494" y="56830"/>
                  </a:cubicBezTo>
                  <a:lnTo>
                    <a:pt x="41577" y="57092"/>
                  </a:lnTo>
                  <a:cubicBezTo>
                    <a:pt x="41605" y="57195"/>
                    <a:pt x="41693" y="57261"/>
                    <a:pt x="41793" y="57261"/>
                  </a:cubicBezTo>
                  <a:cubicBezTo>
                    <a:pt x="41819" y="57261"/>
                    <a:pt x="41847" y="57257"/>
                    <a:pt x="41875" y="57246"/>
                  </a:cubicBezTo>
                  <a:lnTo>
                    <a:pt x="42601" y="57032"/>
                  </a:lnTo>
                  <a:lnTo>
                    <a:pt x="42922" y="58104"/>
                  </a:lnTo>
                  <a:lnTo>
                    <a:pt x="42196" y="58330"/>
                  </a:lnTo>
                  <a:cubicBezTo>
                    <a:pt x="42077" y="58366"/>
                    <a:pt x="42006" y="58497"/>
                    <a:pt x="42053" y="58628"/>
                  </a:cubicBezTo>
                  <a:lnTo>
                    <a:pt x="42125" y="58866"/>
                  </a:lnTo>
                  <a:lnTo>
                    <a:pt x="30254" y="57354"/>
                  </a:lnTo>
                  <a:lnTo>
                    <a:pt x="30242" y="57354"/>
                  </a:lnTo>
                  <a:cubicBezTo>
                    <a:pt x="30230" y="57348"/>
                    <a:pt x="30215" y="57345"/>
                    <a:pt x="30199" y="57345"/>
                  </a:cubicBezTo>
                  <a:cubicBezTo>
                    <a:pt x="30183" y="57345"/>
                    <a:pt x="30165" y="57348"/>
                    <a:pt x="30147" y="57354"/>
                  </a:cubicBezTo>
                  <a:lnTo>
                    <a:pt x="25063" y="56699"/>
                  </a:lnTo>
                  <a:cubicBezTo>
                    <a:pt x="25022" y="56693"/>
                    <a:pt x="24980" y="56691"/>
                    <a:pt x="24939" y="56691"/>
                  </a:cubicBezTo>
                  <a:cubicBezTo>
                    <a:pt x="24708" y="56691"/>
                    <a:pt x="24485" y="56775"/>
                    <a:pt x="24313" y="56937"/>
                  </a:cubicBezTo>
                  <a:cubicBezTo>
                    <a:pt x="24194" y="56568"/>
                    <a:pt x="24051" y="56211"/>
                    <a:pt x="23896" y="55853"/>
                  </a:cubicBezTo>
                  <a:cubicBezTo>
                    <a:pt x="23456" y="54853"/>
                    <a:pt x="22813" y="53925"/>
                    <a:pt x="21896" y="53306"/>
                  </a:cubicBezTo>
                  <a:cubicBezTo>
                    <a:pt x="21323" y="52921"/>
                    <a:pt x="20626" y="52694"/>
                    <a:pt x="19941" y="52694"/>
                  </a:cubicBezTo>
                  <a:cubicBezTo>
                    <a:pt x="19544" y="52694"/>
                    <a:pt x="19151" y="52770"/>
                    <a:pt x="18788" y="52936"/>
                  </a:cubicBezTo>
                  <a:cubicBezTo>
                    <a:pt x="17836" y="53365"/>
                    <a:pt x="17217" y="54329"/>
                    <a:pt x="16979" y="55353"/>
                  </a:cubicBezTo>
                  <a:cubicBezTo>
                    <a:pt x="16740" y="56365"/>
                    <a:pt x="16848" y="57437"/>
                    <a:pt x="17026" y="58461"/>
                  </a:cubicBezTo>
                  <a:cubicBezTo>
                    <a:pt x="17860" y="63128"/>
                    <a:pt x="20503" y="66891"/>
                    <a:pt x="24099" y="69939"/>
                  </a:cubicBezTo>
                  <a:cubicBezTo>
                    <a:pt x="22110" y="68998"/>
                    <a:pt x="20169" y="67950"/>
                    <a:pt x="18288" y="66807"/>
                  </a:cubicBezTo>
                  <a:cubicBezTo>
                    <a:pt x="17074" y="66069"/>
                    <a:pt x="15883" y="65295"/>
                    <a:pt x="14716" y="64474"/>
                  </a:cubicBezTo>
                  <a:cubicBezTo>
                    <a:pt x="13538" y="62354"/>
                    <a:pt x="12311" y="59604"/>
                    <a:pt x="10930" y="57675"/>
                  </a:cubicBezTo>
                  <a:cubicBezTo>
                    <a:pt x="9656" y="55901"/>
                    <a:pt x="8263" y="54163"/>
                    <a:pt x="6430" y="52996"/>
                  </a:cubicBezTo>
                  <a:cubicBezTo>
                    <a:pt x="5513" y="52413"/>
                    <a:pt x="4453" y="51972"/>
                    <a:pt x="3370" y="51972"/>
                  </a:cubicBezTo>
                  <a:cubicBezTo>
                    <a:pt x="2274" y="51972"/>
                    <a:pt x="1143" y="52448"/>
                    <a:pt x="560" y="53377"/>
                  </a:cubicBezTo>
                  <a:cubicBezTo>
                    <a:pt x="0" y="54258"/>
                    <a:pt x="12" y="55413"/>
                    <a:pt x="369" y="56389"/>
                  </a:cubicBezTo>
                  <a:cubicBezTo>
                    <a:pt x="727" y="57366"/>
                    <a:pt x="1405" y="58199"/>
                    <a:pt x="2120" y="58961"/>
                  </a:cubicBezTo>
                  <a:cubicBezTo>
                    <a:pt x="5430" y="62461"/>
                    <a:pt x="9787" y="64152"/>
                    <a:pt x="14550" y="64688"/>
                  </a:cubicBezTo>
                  <a:cubicBezTo>
                    <a:pt x="15514" y="65355"/>
                    <a:pt x="16490" y="65998"/>
                    <a:pt x="17479" y="66617"/>
                  </a:cubicBezTo>
                  <a:cubicBezTo>
                    <a:pt x="19134" y="67653"/>
                    <a:pt x="20836" y="68605"/>
                    <a:pt x="22575" y="69486"/>
                  </a:cubicBezTo>
                  <a:cubicBezTo>
                    <a:pt x="20265" y="68760"/>
                    <a:pt x="17491" y="67629"/>
                    <a:pt x="15133" y="67188"/>
                  </a:cubicBezTo>
                  <a:cubicBezTo>
                    <a:pt x="13740" y="66923"/>
                    <a:pt x="12316" y="66705"/>
                    <a:pt x="10901" y="66705"/>
                  </a:cubicBezTo>
                  <a:cubicBezTo>
                    <a:pt x="10152" y="66705"/>
                    <a:pt x="9406" y="66766"/>
                    <a:pt x="8668" y="66914"/>
                  </a:cubicBezTo>
                  <a:cubicBezTo>
                    <a:pt x="7596" y="67129"/>
                    <a:pt x="6537" y="67545"/>
                    <a:pt x="5751" y="68295"/>
                  </a:cubicBezTo>
                  <a:cubicBezTo>
                    <a:pt x="4953" y="69046"/>
                    <a:pt x="4477" y="70177"/>
                    <a:pt x="4679" y="71260"/>
                  </a:cubicBezTo>
                  <a:cubicBezTo>
                    <a:pt x="4882" y="72272"/>
                    <a:pt x="5691" y="73106"/>
                    <a:pt x="6620" y="73570"/>
                  </a:cubicBezTo>
                  <a:cubicBezTo>
                    <a:pt x="7549" y="74022"/>
                    <a:pt x="8609" y="74165"/>
                    <a:pt x="9644" y="74213"/>
                  </a:cubicBezTo>
                  <a:cubicBezTo>
                    <a:pt x="9939" y="74228"/>
                    <a:pt x="10232" y="74236"/>
                    <a:pt x="10523" y="74236"/>
                  </a:cubicBezTo>
                  <a:cubicBezTo>
                    <a:pt x="15019" y="74236"/>
                    <a:pt x="19082" y="72449"/>
                    <a:pt x="22694" y="69665"/>
                  </a:cubicBezTo>
                  <a:lnTo>
                    <a:pt x="22836" y="69665"/>
                  </a:lnTo>
                  <a:cubicBezTo>
                    <a:pt x="22860" y="69665"/>
                    <a:pt x="22860" y="69653"/>
                    <a:pt x="22872" y="69641"/>
                  </a:cubicBezTo>
                  <a:cubicBezTo>
                    <a:pt x="23027" y="69724"/>
                    <a:pt x="23170" y="69796"/>
                    <a:pt x="23325" y="69879"/>
                  </a:cubicBezTo>
                  <a:cubicBezTo>
                    <a:pt x="25313" y="70855"/>
                    <a:pt x="27361" y="71736"/>
                    <a:pt x="29433" y="72522"/>
                  </a:cubicBezTo>
                  <a:cubicBezTo>
                    <a:pt x="30790" y="73022"/>
                    <a:pt x="32159" y="73487"/>
                    <a:pt x="33540" y="73903"/>
                  </a:cubicBezTo>
                  <a:cubicBezTo>
                    <a:pt x="31788" y="73696"/>
                    <a:pt x="29769" y="73354"/>
                    <a:pt x="28075" y="73354"/>
                  </a:cubicBezTo>
                  <a:cubicBezTo>
                    <a:pt x="28019" y="73354"/>
                    <a:pt x="27964" y="73355"/>
                    <a:pt x="27909" y="73356"/>
                  </a:cubicBezTo>
                  <a:cubicBezTo>
                    <a:pt x="26182" y="73391"/>
                    <a:pt x="24444" y="73510"/>
                    <a:pt x="22860" y="74177"/>
                  </a:cubicBezTo>
                  <a:cubicBezTo>
                    <a:pt x="22074" y="74522"/>
                    <a:pt x="21312" y="75011"/>
                    <a:pt x="20824" y="75713"/>
                  </a:cubicBezTo>
                  <a:cubicBezTo>
                    <a:pt x="20324" y="76427"/>
                    <a:pt x="20134" y="77380"/>
                    <a:pt x="20467" y="78178"/>
                  </a:cubicBezTo>
                  <a:cubicBezTo>
                    <a:pt x="20789" y="78940"/>
                    <a:pt x="21539" y="79452"/>
                    <a:pt x="22336" y="79654"/>
                  </a:cubicBezTo>
                  <a:cubicBezTo>
                    <a:pt x="22709" y="79756"/>
                    <a:pt x="23096" y="79796"/>
                    <a:pt x="23485" y="79796"/>
                  </a:cubicBezTo>
                  <a:cubicBezTo>
                    <a:pt x="23916" y="79796"/>
                    <a:pt x="24352" y="79747"/>
                    <a:pt x="24777" y="79678"/>
                  </a:cubicBezTo>
                  <a:cubicBezTo>
                    <a:pt x="28563" y="79094"/>
                    <a:pt x="31635" y="76987"/>
                    <a:pt x="34136" y="74082"/>
                  </a:cubicBezTo>
                  <a:cubicBezTo>
                    <a:pt x="34695" y="74249"/>
                    <a:pt x="35255" y="74403"/>
                    <a:pt x="35826" y="74558"/>
                  </a:cubicBezTo>
                  <a:cubicBezTo>
                    <a:pt x="36695" y="74784"/>
                    <a:pt x="37565" y="74999"/>
                    <a:pt x="38446" y="75189"/>
                  </a:cubicBezTo>
                  <a:cubicBezTo>
                    <a:pt x="38452" y="75195"/>
                    <a:pt x="38455" y="75198"/>
                    <a:pt x="38457" y="75198"/>
                  </a:cubicBezTo>
                  <a:cubicBezTo>
                    <a:pt x="38460" y="75198"/>
                    <a:pt x="38463" y="75195"/>
                    <a:pt x="38469" y="75189"/>
                  </a:cubicBezTo>
                  <a:cubicBezTo>
                    <a:pt x="39303" y="75380"/>
                    <a:pt x="40148" y="75546"/>
                    <a:pt x="40994" y="75701"/>
                  </a:cubicBezTo>
                  <a:lnTo>
                    <a:pt x="45923" y="80821"/>
                  </a:lnTo>
                  <a:cubicBezTo>
                    <a:pt x="46112" y="81016"/>
                    <a:pt x="46364" y="81112"/>
                    <a:pt x="46614" y="81112"/>
                  </a:cubicBezTo>
                  <a:cubicBezTo>
                    <a:pt x="46913" y="81112"/>
                    <a:pt x="47211" y="80974"/>
                    <a:pt x="47399" y="80702"/>
                  </a:cubicBezTo>
                  <a:lnTo>
                    <a:pt x="48887" y="78547"/>
                  </a:lnTo>
                  <a:lnTo>
                    <a:pt x="49078" y="78499"/>
                  </a:lnTo>
                  <a:lnTo>
                    <a:pt x="49233" y="79023"/>
                  </a:lnTo>
                  <a:cubicBezTo>
                    <a:pt x="49360" y="79443"/>
                    <a:pt x="49751" y="79719"/>
                    <a:pt x="50170" y="79719"/>
                  </a:cubicBezTo>
                  <a:cubicBezTo>
                    <a:pt x="50262" y="79719"/>
                    <a:pt x="50355" y="79706"/>
                    <a:pt x="50447" y="79678"/>
                  </a:cubicBezTo>
                  <a:lnTo>
                    <a:pt x="50578" y="79630"/>
                  </a:lnTo>
                  <a:lnTo>
                    <a:pt x="72795" y="72867"/>
                  </a:lnTo>
                  <a:lnTo>
                    <a:pt x="72926" y="72832"/>
                  </a:lnTo>
                  <a:cubicBezTo>
                    <a:pt x="73438" y="72677"/>
                    <a:pt x="73724" y="72129"/>
                    <a:pt x="73569" y="71617"/>
                  </a:cubicBezTo>
                  <a:lnTo>
                    <a:pt x="73533" y="71486"/>
                  </a:lnTo>
                  <a:lnTo>
                    <a:pt x="66247" y="47400"/>
                  </a:lnTo>
                  <a:cubicBezTo>
                    <a:pt x="69080" y="43233"/>
                    <a:pt x="72795" y="39125"/>
                    <a:pt x="74581" y="34779"/>
                  </a:cubicBezTo>
                  <a:cubicBezTo>
                    <a:pt x="75105" y="33494"/>
                    <a:pt x="75462" y="31910"/>
                    <a:pt x="74629" y="30791"/>
                  </a:cubicBezTo>
                  <a:cubicBezTo>
                    <a:pt x="73545" y="29410"/>
                    <a:pt x="71485" y="29624"/>
                    <a:pt x="69914" y="29005"/>
                  </a:cubicBezTo>
                  <a:cubicBezTo>
                    <a:pt x="69616" y="28898"/>
                    <a:pt x="69342" y="28719"/>
                    <a:pt x="69128" y="28481"/>
                  </a:cubicBezTo>
                  <a:cubicBezTo>
                    <a:pt x="68568" y="27790"/>
                    <a:pt x="68937" y="26755"/>
                    <a:pt x="69390" y="25981"/>
                  </a:cubicBezTo>
                  <a:cubicBezTo>
                    <a:pt x="70878" y="23457"/>
                    <a:pt x="73033" y="21361"/>
                    <a:pt x="74438" y="18801"/>
                  </a:cubicBezTo>
                  <a:cubicBezTo>
                    <a:pt x="75033" y="17718"/>
                    <a:pt x="75498" y="16503"/>
                    <a:pt x="75367" y="15277"/>
                  </a:cubicBezTo>
                  <a:cubicBezTo>
                    <a:pt x="75236" y="14051"/>
                    <a:pt x="74355" y="12848"/>
                    <a:pt x="73128" y="12670"/>
                  </a:cubicBezTo>
                  <a:cubicBezTo>
                    <a:pt x="73020" y="12654"/>
                    <a:pt x="72913" y="12647"/>
                    <a:pt x="72807" y="12647"/>
                  </a:cubicBezTo>
                  <a:cubicBezTo>
                    <a:pt x="71075" y="12647"/>
                    <a:pt x="69649" y="14552"/>
                    <a:pt x="67854" y="14575"/>
                  </a:cubicBezTo>
                  <a:cubicBezTo>
                    <a:pt x="67822" y="14578"/>
                    <a:pt x="67791" y="14579"/>
                    <a:pt x="67761" y="14579"/>
                  </a:cubicBezTo>
                  <a:cubicBezTo>
                    <a:pt x="67678" y="14579"/>
                    <a:pt x="67599" y="14568"/>
                    <a:pt x="67521" y="14551"/>
                  </a:cubicBezTo>
                  <a:lnTo>
                    <a:pt x="67533" y="14467"/>
                  </a:lnTo>
                  <a:cubicBezTo>
                    <a:pt x="67546" y="14396"/>
                    <a:pt x="67491" y="14356"/>
                    <a:pt x="67433" y="14356"/>
                  </a:cubicBezTo>
                  <a:cubicBezTo>
                    <a:pt x="67385" y="14356"/>
                    <a:pt x="67334" y="14384"/>
                    <a:pt x="67318" y="14444"/>
                  </a:cubicBezTo>
                  <a:cubicBezTo>
                    <a:pt x="67318" y="14456"/>
                    <a:pt x="67318" y="14467"/>
                    <a:pt x="67318" y="14491"/>
                  </a:cubicBezTo>
                  <a:cubicBezTo>
                    <a:pt x="67271" y="14467"/>
                    <a:pt x="67235" y="14456"/>
                    <a:pt x="67187" y="14432"/>
                  </a:cubicBezTo>
                  <a:cubicBezTo>
                    <a:pt x="66866" y="14217"/>
                    <a:pt x="66747" y="13813"/>
                    <a:pt x="66675" y="13443"/>
                  </a:cubicBezTo>
                  <a:cubicBezTo>
                    <a:pt x="66354" y="11729"/>
                    <a:pt x="66604" y="9979"/>
                    <a:pt x="66771" y="8252"/>
                  </a:cubicBezTo>
                  <a:cubicBezTo>
                    <a:pt x="66949" y="6526"/>
                    <a:pt x="67044" y="4728"/>
                    <a:pt x="66449" y="3097"/>
                  </a:cubicBezTo>
                  <a:cubicBezTo>
                    <a:pt x="65854" y="1466"/>
                    <a:pt x="64389" y="37"/>
                    <a:pt x="62663" y="1"/>
                  </a:cubicBezTo>
                  <a:cubicBezTo>
                    <a:pt x="62635" y="1"/>
                    <a:pt x="62608" y="0"/>
                    <a:pt x="62580" y="0"/>
                  </a:cubicBezTo>
                  <a:close/>
                </a:path>
              </a:pathLst>
            </a:custGeom>
            <a:solidFill>
              <a:srgbClr val="8A8A8A">
                <a:alpha val="40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1" name="Google Shape;11561;p68"/>
            <p:cNvSpPr/>
            <p:nvPr/>
          </p:nvSpPr>
          <p:spPr>
            <a:xfrm>
              <a:off x="7244080" y="4683987"/>
              <a:ext cx="1017177" cy="436694"/>
            </a:xfrm>
            <a:custGeom>
              <a:avLst/>
              <a:gdLst/>
              <a:ahLst/>
              <a:cxnLst/>
              <a:rect l="l" t="t" r="r" b="b"/>
              <a:pathLst>
                <a:path w="31494" h="13521" extrusionOk="0">
                  <a:moveTo>
                    <a:pt x="183" y="0"/>
                  </a:moveTo>
                  <a:cubicBezTo>
                    <a:pt x="79" y="0"/>
                    <a:pt x="0" y="157"/>
                    <a:pt x="116" y="244"/>
                  </a:cubicBezTo>
                  <a:cubicBezTo>
                    <a:pt x="1878" y="1613"/>
                    <a:pt x="3723" y="2887"/>
                    <a:pt x="5616" y="4065"/>
                  </a:cubicBezTo>
                  <a:cubicBezTo>
                    <a:pt x="7510" y="5244"/>
                    <a:pt x="9462" y="6328"/>
                    <a:pt x="11474" y="7316"/>
                  </a:cubicBezTo>
                  <a:cubicBezTo>
                    <a:pt x="13475" y="8304"/>
                    <a:pt x="15511" y="9185"/>
                    <a:pt x="17582" y="9959"/>
                  </a:cubicBezTo>
                  <a:cubicBezTo>
                    <a:pt x="19678" y="10745"/>
                    <a:pt x="21797" y="11423"/>
                    <a:pt x="23964" y="11995"/>
                  </a:cubicBezTo>
                  <a:cubicBezTo>
                    <a:pt x="26119" y="12578"/>
                    <a:pt x="28310" y="13043"/>
                    <a:pt x="30512" y="13388"/>
                  </a:cubicBezTo>
                  <a:cubicBezTo>
                    <a:pt x="30774" y="13436"/>
                    <a:pt x="31048" y="13471"/>
                    <a:pt x="31310" y="13519"/>
                  </a:cubicBezTo>
                  <a:cubicBezTo>
                    <a:pt x="31317" y="13520"/>
                    <a:pt x="31324" y="13521"/>
                    <a:pt x="31331" y="13521"/>
                  </a:cubicBezTo>
                  <a:cubicBezTo>
                    <a:pt x="31479" y="13521"/>
                    <a:pt x="31493" y="13280"/>
                    <a:pt x="31334" y="13257"/>
                  </a:cubicBezTo>
                  <a:lnTo>
                    <a:pt x="31334" y="13245"/>
                  </a:lnTo>
                  <a:cubicBezTo>
                    <a:pt x="29131" y="12924"/>
                    <a:pt x="26952" y="12483"/>
                    <a:pt x="24797" y="11947"/>
                  </a:cubicBezTo>
                  <a:cubicBezTo>
                    <a:pt x="22642" y="11400"/>
                    <a:pt x="20523" y="10745"/>
                    <a:pt x="18428" y="9995"/>
                  </a:cubicBezTo>
                  <a:cubicBezTo>
                    <a:pt x="16344" y="9233"/>
                    <a:pt x="14296" y="8375"/>
                    <a:pt x="12284" y="7423"/>
                  </a:cubicBezTo>
                  <a:cubicBezTo>
                    <a:pt x="10284" y="6459"/>
                    <a:pt x="8319" y="5411"/>
                    <a:pt x="6414" y="4256"/>
                  </a:cubicBezTo>
                  <a:cubicBezTo>
                    <a:pt x="4521" y="3101"/>
                    <a:pt x="2676" y="1851"/>
                    <a:pt x="902" y="517"/>
                  </a:cubicBezTo>
                  <a:cubicBezTo>
                    <a:pt x="687" y="351"/>
                    <a:pt x="473" y="196"/>
                    <a:pt x="259" y="29"/>
                  </a:cubicBezTo>
                  <a:cubicBezTo>
                    <a:pt x="234" y="9"/>
                    <a:pt x="208" y="0"/>
                    <a:pt x="183" y="0"/>
                  </a:cubicBezTo>
                  <a:close/>
                </a:path>
              </a:pathLst>
            </a:custGeom>
            <a:solidFill>
              <a:srgbClr val="364A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2" name="Google Shape;11562;p68"/>
            <p:cNvSpPr/>
            <p:nvPr/>
          </p:nvSpPr>
          <p:spPr>
            <a:xfrm>
              <a:off x="6860956" y="4341881"/>
              <a:ext cx="479553" cy="412278"/>
            </a:xfrm>
            <a:custGeom>
              <a:avLst/>
              <a:gdLst/>
              <a:ahLst/>
              <a:cxnLst/>
              <a:rect l="l" t="t" r="r" b="b"/>
              <a:pathLst>
                <a:path w="14848" h="12765" extrusionOk="0">
                  <a:moveTo>
                    <a:pt x="3370" y="1"/>
                  </a:moveTo>
                  <a:cubicBezTo>
                    <a:pt x="2274" y="1"/>
                    <a:pt x="1143" y="489"/>
                    <a:pt x="560" y="1418"/>
                  </a:cubicBezTo>
                  <a:cubicBezTo>
                    <a:pt x="0" y="2299"/>
                    <a:pt x="12" y="3442"/>
                    <a:pt x="369" y="4430"/>
                  </a:cubicBezTo>
                  <a:cubicBezTo>
                    <a:pt x="726" y="5406"/>
                    <a:pt x="1393" y="6240"/>
                    <a:pt x="2119" y="6990"/>
                  </a:cubicBezTo>
                  <a:cubicBezTo>
                    <a:pt x="5489" y="10562"/>
                    <a:pt x="9966" y="12252"/>
                    <a:pt x="14847" y="12764"/>
                  </a:cubicBezTo>
                  <a:lnTo>
                    <a:pt x="14847" y="12752"/>
                  </a:lnTo>
                  <a:cubicBezTo>
                    <a:pt x="13633" y="10597"/>
                    <a:pt x="12371" y="7716"/>
                    <a:pt x="10918" y="5704"/>
                  </a:cubicBezTo>
                  <a:cubicBezTo>
                    <a:pt x="9656" y="3942"/>
                    <a:pt x="8263" y="2192"/>
                    <a:pt x="6429" y="1025"/>
                  </a:cubicBezTo>
                  <a:cubicBezTo>
                    <a:pt x="5513" y="441"/>
                    <a:pt x="4453" y="13"/>
                    <a:pt x="337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3" name="Google Shape;11563;p68"/>
            <p:cNvSpPr/>
            <p:nvPr/>
          </p:nvSpPr>
          <p:spPr>
            <a:xfrm>
              <a:off x="6985143" y="4437097"/>
              <a:ext cx="359471" cy="319616"/>
            </a:xfrm>
            <a:custGeom>
              <a:avLst/>
              <a:gdLst/>
              <a:ahLst/>
              <a:cxnLst/>
              <a:rect l="l" t="t" r="r" b="b"/>
              <a:pathLst>
                <a:path w="11130" h="9896" extrusionOk="0">
                  <a:moveTo>
                    <a:pt x="102" y="1"/>
                  </a:moveTo>
                  <a:cubicBezTo>
                    <a:pt x="83" y="1"/>
                    <a:pt x="65" y="7"/>
                    <a:pt x="48" y="18"/>
                  </a:cubicBezTo>
                  <a:cubicBezTo>
                    <a:pt x="13" y="53"/>
                    <a:pt x="1" y="101"/>
                    <a:pt x="37" y="137"/>
                  </a:cubicBezTo>
                  <a:cubicBezTo>
                    <a:pt x="715" y="803"/>
                    <a:pt x="1406" y="1458"/>
                    <a:pt x="2096" y="2101"/>
                  </a:cubicBezTo>
                  <a:cubicBezTo>
                    <a:pt x="2799" y="2744"/>
                    <a:pt x="3501" y="3399"/>
                    <a:pt x="4216" y="4042"/>
                  </a:cubicBezTo>
                  <a:cubicBezTo>
                    <a:pt x="4918" y="4673"/>
                    <a:pt x="5621" y="5304"/>
                    <a:pt x="6335" y="5935"/>
                  </a:cubicBezTo>
                  <a:cubicBezTo>
                    <a:pt x="7049" y="6566"/>
                    <a:pt x="7776" y="7185"/>
                    <a:pt x="8490" y="7804"/>
                  </a:cubicBezTo>
                  <a:cubicBezTo>
                    <a:pt x="9216" y="8423"/>
                    <a:pt x="9943" y="9042"/>
                    <a:pt x="10681" y="9638"/>
                  </a:cubicBezTo>
                  <a:lnTo>
                    <a:pt x="10955" y="9876"/>
                  </a:lnTo>
                  <a:cubicBezTo>
                    <a:pt x="10970" y="9889"/>
                    <a:pt x="10987" y="9895"/>
                    <a:pt x="11003" y="9895"/>
                  </a:cubicBezTo>
                  <a:cubicBezTo>
                    <a:pt x="11072" y="9895"/>
                    <a:pt x="11129" y="9789"/>
                    <a:pt x="11062" y="9721"/>
                  </a:cubicBezTo>
                  <a:lnTo>
                    <a:pt x="11062" y="9721"/>
                  </a:lnTo>
                  <a:lnTo>
                    <a:pt x="11062" y="9745"/>
                  </a:lnTo>
                  <a:cubicBezTo>
                    <a:pt x="10324" y="9138"/>
                    <a:pt x="9597" y="8519"/>
                    <a:pt x="8871" y="7911"/>
                  </a:cubicBezTo>
                  <a:cubicBezTo>
                    <a:pt x="8145" y="7292"/>
                    <a:pt x="7430" y="6673"/>
                    <a:pt x="6728" y="6054"/>
                  </a:cubicBezTo>
                  <a:cubicBezTo>
                    <a:pt x="6002" y="5423"/>
                    <a:pt x="5299" y="4792"/>
                    <a:pt x="4597" y="4149"/>
                  </a:cubicBezTo>
                  <a:cubicBezTo>
                    <a:pt x="3882" y="3518"/>
                    <a:pt x="3192" y="2875"/>
                    <a:pt x="2501" y="2232"/>
                  </a:cubicBezTo>
                  <a:cubicBezTo>
                    <a:pt x="1799" y="1589"/>
                    <a:pt x="1108" y="934"/>
                    <a:pt x="429" y="279"/>
                  </a:cubicBezTo>
                  <a:lnTo>
                    <a:pt x="168" y="29"/>
                  </a:lnTo>
                  <a:cubicBezTo>
                    <a:pt x="148" y="10"/>
                    <a:pt x="125" y="1"/>
                    <a:pt x="102" y="1"/>
                  </a:cubicBezTo>
                  <a:close/>
                </a:path>
              </a:pathLst>
            </a:custGeom>
            <a:solidFill>
              <a:srgbClr val="364A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4" name="Google Shape;11564;p68"/>
            <p:cNvSpPr/>
            <p:nvPr/>
          </p:nvSpPr>
          <p:spPr>
            <a:xfrm>
              <a:off x="7027454" y="4595425"/>
              <a:ext cx="229635" cy="87397"/>
            </a:xfrm>
            <a:custGeom>
              <a:avLst/>
              <a:gdLst/>
              <a:ahLst/>
              <a:cxnLst/>
              <a:rect l="l" t="t" r="r" b="b"/>
              <a:pathLst>
                <a:path w="7110" h="2706" extrusionOk="0">
                  <a:moveTo>
                    <a:pt x="118" y="0"/>
                  </a:moveTo>
                  <a:cubicBezTo>
                    <a:pt x="36" y="0"/>
                    <a:pt x="0" y="132"/>
                    <a:pt x="84" y="164"/>
                  </a:cubicBezTo>
                  <a:cubicBezTo>
                    <a:pt x="953" y="545"/>
                    <a:pt x="1834" y="902"/>
                    <a:pt x="2727" y="1235"/>
                  </a:cubicBezTo>
                  <a:cubicBezTo>
                    <a:pt x="3608" y="1557"/>
                    <a:pt x="4525" y="1878"/>
                    <a:pt x="5430" y="2188"/>
                  </a:cubicBezTo>
                  <a:lnTo>
                    <a:pt x="6942" y="2700"/>
                  </a:lnTo>
                  <a:cubicBezTo>
                    <a:pt x="6953" y="2703"/>
                    <a:pt x="6963" y="2705"/>
                    <a:pt x="6973" y="2705"/>
                  </a:cubicBezTo>
                  <a:cubicBezTo>
                    <a:pt x="7062" y="2705"/>
                    <a:pt x="7109" y="2577"/>
                    <a:pt x="7013" y="2545"/>
                  </a:cubicBezTo>
                  <a:cubicBezTo>
                    <a:pt x="6120" y="2235"/>
                    <a:pt x="5215" y="1926"/>
                    <a:pt x="4322" y="1616"/>
                  </a:cubicBezTo>
                  <a:cubicBezTo>
                    <a:pt x="3430" y="1307"/>
                    <a:pt x="2513" y="973"/>
                    <a:pt x="1632" y="616"/>
                  </a:cubicBezTo>
                  <a:cubicBezTo>
                    <a:pt x="1132" y="426"/>
                    <a:pt x="643" y="211"/>
                    <a:pt x="155" y="9"/>
                  </a:cubicBezTo>
                  <a:cubicBezTo>
                    <a:pt x="142" y="3"/>
                    <a:pt x="130" y="0"/>
                    <a:pt x="118" y="0"/>
                  </a:cubicBezTo>
                  <a:close/>
                </a:path>
              </a:pathLst>
            </a:custGeom>
            <a:solidFill>
              <a:srgbClr val="364A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5" name="Google Shape;11565;p68"/>
            <p:cNvSpPr/>
            <p:nvPr/>
          </p:nvSpPr>
          <p:spPr>
            <a:xfrm>
              <a:off x="7147572" y="4502082"/>
              <a:ext cx="54357" cy="133421"/>
            </a:xfrm>
            <a:custGeom>
              <a:avLst/>
              <a:gdLst/>
              <a:ahLst/>
              <a:cxnLst/>
              <a:rect l="l" t="t" r="r" b="b"/>
              <a:pathLst>
                <a:path w="1683" h="4131" extrusionOk="0">
                  <a:moveTo>
                    <a:pt x="116" y="0"/>
                  </a:moveTo>
                  <a:cubicBezTo>
                    <a:pt x="61" y="0"/>
                    <a:pt x="1" y="55"/>
                    <a:pt x="32" y="125"/>
                  </a:cubicBezTo>
                  <a:cubicBezTo>
                    <a:pt x="449" y="1173"/>
                    <a:pt x="794" y="2220"/>
                    <a:pt x="1187" y="3268"/>
                  </a:cubicBezTo>
                  <a:cubicBezTo>
                    <a:pt x="1282" y="3542"/>
                    <a:pt x="1389" y="3804"/>
                    <a:pt x="1496" y="4078"/>
                  </a:cubicBezTo>
                  <a:cubicBezTo>
                    <a:pt x="1509" y="4115"/>
                    <a:pt x="1537" y="4131"/>
                    <a:pt x="1567" y="4131"/>
                  </a:cubicBezTo>
                  <a:cubicBezTo>
                    <a:pt x="1622" y="4131"/>
                    <a:pt x="1682" y="4076"/>
                    <a:pt x="1651" y="4006"/>
                  </a:cubicBezTo>
                  <a:cubicBezTo>
                    <a:pt x="1246" y="2959"/>
                    <a:pt x="889" y="1911"/>
                    <a:pt x="496" y="863"/>
                  </a:cubicBezTo>
                  <a:cubicBezTo>
                    <a:pt x="401" y="589"/>
                    <a:pt x="294" y="327"/>
                    <a:pt x="187" y="53"/>
                  </a:cubicBezTo>
                  <a:cubicBezTo>
                    <a:pt x="174" y="16"/>
                    <a:pt x="146" y="0"/>
                    <a:pt x="116" y="0"/>
                  </a:cubicBezTo>
                  <a:close/>
                </a:path>
              </a:pathLst>
            </a:custGeom>
            <a:solidFill>
              <a:srgbClr val="364A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6" name="Google Shape;11566;p68"/>
            <p:cNvSpPr/>
            <p:nvPr/>
          </p:nvSpPr>
          <p:spPr>
            <a:xfrm>
              <a:off x="6977521" y="4497334"/>
              <a:ext cx="135391" cy="58555"/>
            </a:xfrm>
            <a:custGeom>
              <a:avLst/>
              <a:gdLst/>
              <a:ahLst/>
              <a:cxnLst/>
              <a:rect l="l" t="t" r="r" b="b"/>
              <a:pathLst>
                <a:path w="4192" h="1813" extrusionOk="0">
                  <a:moveTo>
                    <a:pt x="114" y="1"/>
                  </a:moveTo>
                  <a:cubicBezTo>
                    <a:pt x="34" y="1"/>
                    <a:pt x="1" y="125"/>
                    <a:pt x="94" y="177"/>
                  </a:cubicBezTo>
                  <a:cubicBezTo>
                    <a:pt x="1082" y="653"/>
                    <a:pt x="2094" y="1093"/>
                    <a:pt x="3142" y="1486"/>
                  </a:cubicBezTo>
                  <a:cubicBezTo>
                    <a:pt x="3440" y="1593"/>
                    <a:pt x="3737" y="1701"/>
                    <a:pt x="4035" y="1808"/>
                  </a:cubicBezTo>
                  <a:cubicBezTo>
                    <a:pt x="4045" y="1811"/>
                    <a:pt x="4055" y="1813"/>
                    <a:pt x="4064" y="1813"/>
                  </a:cubicBezTo>
                  <a:cubicBezTo>
                    <a:pt x="4152" y="1813"/>
                    <a:pt x="4191" y="1673"/>
                    <a:pt x="4094" y="1641"/>
                  </a:cubicBezTo>
                  <a:cubicBezTo>
                    <a:pt x="3047" y="1284"/>
                    <a:pt x="2023" y="867"/>
                    <a:pt x="1011" y="415"/>
                  </a:cubicBezTo>
                  <a:cubicBezTo>
                    <a:pt x="725" y="284"/>
                    <a:pt x="439" y="141"/>
                    <a:pt x="153" y="10"/>
                  </a:cubicBezTo>
                  <a:cubicBezTo>
                    <a:pt x="140" y="4"/>
                    <a:pt x="126" y="1"/>
                    <a:pt x="114" y="1"/>
                  </a:cubicBezTo>
                  <a:close/>
                </a:path>
              </a:pathLst>
            </a:custGeom>
            <a:solidFill>
              <a:srgbClr val="364A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7" name="Google Shape;11567;p68"/>
            <p:cNvSpPr/>
            <p:nvPr/>
          </p:nvSpPr>
          <p:spPr>
            <a:xfrm>
              <a:off x="7005524" y="4817735"/>
              <a:ext cx="593014" cy="243620"/>
            </a:xfrm>
            <a:custGeom>
              <a:avLst/>
              <a:gdLst/>
              <a:ahLst/>
              <a:cxnLst/>
              <a:rect l="l" t="t" r="r" b="b"/>
              <a:pathLst>
                <a:path w="18361" h="7543" extrusionOk="0">
                  <a:moveTo>
                    <a:pt x="6425" y="0"/>
                  </a:moveTo>
                  <a:cubicBezTo>
                    <a:pt x="5676" y="0"/>
                    <a:pt x="4930" y="62"/>
                    <a:pt x="4192" y="210"/>
                  </a:cubicBezTo>
                  <a:cubicBezTo>
                    <a:pt x="3132" y="424"/>
                    <a:pt x="2061" y="841"/>
                    <a:pt x="1275" y="1591"/>
                  </a:cubicBezTo>
                  <a:cubicBezTo>
                    <a:pt x="477" y="2341"/>
                    <a:pt x="1" y="3484"/>
                    <a:pt x="215" y="4556"/>
                  </a:cubicBezTo>
                  <a:cubicBezTo>
                    <a:pt x="418" y="5580"/>
                    <a:pt x="1215" y="6401"/>
                    <a:pt x="2144" y="6866"/>
                  </a:cubicBezTo>
                  <a:cubicBezTo>
                    <a:pt x="3073" y="7330"/>
                    <a:pt x="4132" y="7461"/>
                    <a:pt x="5168" y="7521"/>
                  </a:cubicBezTo>
                  <a:cubicBezTo>
                    <a:pt x="5460" y="7535"/>
                    <a:pt x="5750" y="7543"/>
                    <a:pt x="6038" y="7543"/>
                  </a:cubicBezTo>
                  <a:cubicBezTo>
                    <a:pt x="10596" y="7543"/>
                    <a:pt x="14710" y="5710"/>
                    <a:pt x="18360" y="2877"/>
                  </a:cubicBezTo>
                  <a:lnTo>
                    <a:pt x="18348" y="2865"/>
                  </a:lnTo>
                  <a:cubicBezTo>
                    <a:pt x="15991" y="2151"/>
                    <a:pt x="13086" y="948"/>
                    <a:pt x="10657" y="484"/>
                  </a:cubicBezTo>
                  <a:cubicBezTo>
                    <a:pt x="9263" y="219"/>
                    <a:pt x="7839" y="0"/>
                    <a:pt x="642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8" name="Google Shape;11568;p68"/>
            <p:cNvSpPr/>
            <p:nvPr/>
          </p:nvSpPr>
          <p:spPr>
            <a:xfrm>
              <a:off x="7124350" y="4907558"/>
              <a:ext cx="477906" cy="22350"/>
            </a:xfrm>
            <a:custGeom>
              <a:avLst/>
              <a:gdLst/>
              <a:ahLst/>
              <a:cxnLst/>
              <a:rect l="l" t="t" r="r" b="b"/>
              <a:pathLst>
                <a:path w="14797" h="692" extrusionOk="0">
                  <a:moveTo>
                    <a:pt x="14669" y="1"/>
                  </a:moveTo>
                  <a:cubicBezTo>
                    <a:pt x="13717" y="72"/>
                    <a:pt x="12764" y="132"/>
                    <a:pt x="11824" y="191"/>
                  </a:cubicBezTo>
                  <a:cubicBezTo>
                    <a:pt x="10871" y="251"/>
                    <a:pt x="9931" y="299"/>
                    <a:pt x="8990" y="334"/>
                  </a:cubicBezTo>
                  <a:cubicBezTo>
                    <a:pt x="8050" y="382"/>
                    <a:pt x="7097" y="418"/>
                    <a:pt x="6145" y="441"/>
                  </a:cubicBezTo>
                  <a:cubicBezTo>
                    <a:pt x="5192" y="465"/>
                    <a:pt x="4251" y="489"/>
                    <a:pt x="3311" y="501"/>
                  </a:cubicBezTo>
                  <a:cubicBezTo>
                    <a:pt x="2370" y="513"/>
                    <a:pt x="1418" y="525"/>
                    <a:pt x="477" y="525"/>
                  </a:cubicBezTo>
                  <a:lnTo>
                    <a:pt x="108" y="525"/>
                  </a:lnTo>
                  <a:cubicBezTo>
                    <a:pt x="102" y="523"/>
                    <a:pt x="96" y="522"/>
                    <a:pt x="90" y="522"/>
                  </a:cubicBezTo>
                  <a:cubicBezTo>
                    <a:pt x="51" y="522"/>
                    <a:pt x="23" y="555"/>
                    <a:pt x="13" y="596"/>
                  </a:cubicBezTo>
                  <a:cubicBezTo>
                    <a:pt x="1" y="644"/>
                    <a:pt x="37" y="691"/>
                    <a:pt x="84" y="691"/>
                  </a:cubicBezTo>
                  <a:cubicBezTo>
                    <a:pt x="1037" y="691"/>
                    <a:pt x="1989" y="691"/>
                    <a:pt x="2930" y="680"/>
                  </a:cubicBezTo>
                  <a:cubicBezTo>
                    <a:pt x="3882" y="680"/>
                    <a:pt x="4835" y="656"/>
                    <a:pt x="5799" y="632"/>
                  </a:cubicBezTo>
                  <a:cubicBezTo>
                    <a:pt x="6740" y="596"/>
                    <a:pt x="7692" y="572"/>
                    <a:pt x="8645" y="525"/>
                  </a:cubicBezTo>
                  <a:cubicBezTo>
                    <a:pt x="9585" y="489"/>
                    <a:pt x="10538" y="441"/>
                    <a:pt x="11490" y="394"/>
                  </a:cubicBezTo>
                  <a:cubicBezTo>
                    <a:pt x="12431" y="334"/>
                    <a:pt x="13384" y="275"/>
                    <a:pt x="14324" y="215"/>
                  </a:cubicBezTo>
                  <a:lnTo>
                    <a:pt x="14693" y="191"/>
                  </a:lnTo>
                  <a:cubicBezTo>
                    <a:pt x="14797" y="180"/>
                    <a:pt x="14778" y="12"/>
                    <a:pt x="14679" y="12"/>
                  </a:cubicBezTo>
                  <a:cubicBezTo>
                    <a:pt x="14676" y="12"/>
                    <a:pt x="14673" y="12"/>
                    <a:pt x="14669" y="13"/>
                  </a:cubicBezTo>
                  <a:lnTo>
                    <a:pt x="14669" y="1"/>
                  </a:lnTo>
                  <a:close/>
                </a:path>
              </a:pathLst>
            </a:custGeom>
            <a:solidFill>
              <a:srgbClr val="364A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9" name="Google Shape;11569;p68"/>
            <p:cNvSpPr/>
            <p:nvPr/>
          </p:nvSpPr>
          <p:spPr>
            <a:xfrm>
              <a:off x="7263136" y="4914599"/>
              <a:ext cx="224984" cy="100058"/>
            </a:xfrm>
            <a:custGeom>
              <a:avLst/>
              <a:gdLst/>
              <a:ahLst/>
              <a:cxnLst/>
              <a:rect l="l" t="t" r="r" b="b"/>
              <a:pathLst>
                <a:path w="6966" h="3098" extrusionOk="0">
                  <a:moveTo>
                    <a:pt x="6846" y="1"/>
                  </a:moveTo>
                  <a:cubicBezTo>
                    <a:pt x="6835" y="1"/>
                    <a:pt x="6824" y="3"/>
                    <a:pt x="6812" y="9"/>
                  </a:cubicBezTo>
                  <a:lnTo>
                    <a:pt x="6812" y="21"/>
                  </a:lnTo>
                  <a:cubicBezTo>
                    <a:pt x="5943" y="414"/>
                    <a:pt x="5086" y="819"/>
                    <a:pt x="4229" y="1212"/>
                  </a:cubicBezTo>
                  <a:cubicBezTo>
                    <a:pt x="3360" y="1593"/>
                    <a:pt x="2479" y="1986"/>
                    <a:pt x="1586" y="2355"/>
                  </a:cubicBezTo>
                  <a:cubicBezTo>
                    <a:pt x="1097" y="2545"/>
                    <a:pt x="597" y="2736"/>
                    <a:pt x="97" y="2926"/>
                  </a:cubicBezTo>
                  <a:cubicBezTo>
                    <a:pt x="0" y="2958"/>
                    <a:pt x="50" y="3098"/>
                    <a:pt x="139" y="3098"/>
                  </a:cubicBezTo>
                  <a:cubicBezTo>
                    <a:pt x="149" y="3098"/>
                    <a:pt x="158" y="3096"/>
                    <a:pt x="169" y="3093"/>
                  </a:cubicBezTo>
                  <a:cubicBezTo>
                    <a:pt x="1062" y="2759"/>
                    <a:pt x="1943" y="2402"/>
                    <a:pt x="2812" y="2033"/>
                  </a:cubicBezTo>
                  <a:cubicBezTo>
                    <a:pt x="3681" y="1652"/>
                    <a:pt x="4562" y="1247"/>
                    <a:pt x="5419" y="854"/>
                  </a:cubicBezTo>
                  <a:lnTo>
                    <a:pt x="6872" y="176"/>
                  </a:lnTo>
                  <a:cubicBezTo>
                    <a:pt x="6966" y="134"/>
                    <a:pt x="6923" y="1"/>
                    <a:pt x="6846" y="1"/>
                  </a:cubicBezTo>
                  <a:close/>
                </a:path>
              </a:pathLst>
            </a:custGeom>
            <a:solidFill>
              <a:srgbClr val="364A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0" name="Google Shape;11570;p68"/>
            <p:cNvSpPr/>
            <p:nvPr/>
          </p:nvSpPr>
          <p:spPr>
            <a:xfrm>
              <a:off x="7286262" y="4858464"/>
              <a:ext cx="129610" cy="65209"/>
            </a:xfrm>
            <a:custGeom>
              <a:avLst/>
              <a:gdLst/>
              <a:ahLst/>
              <a:cxnLst/>
              <a:rect l="l" t="t" r="r" b="b"/>
              <a:pathLst>
                <a:path w="4013" h="2019" extrusionOk="0">
                  <a:moveTo>
                    <a:pt x="118" y="0"/>
                  </a:moveTo>
                  <a:cubicBezTo>
                    <a:pt x="36" y="0"/>
                    <a:pt x="0" y="134"/>
                    <a:pt x="84" y="176"/>
                  </a:cubicBezTo>
                  <a:cubicBezTo>
                    <a:pt x="1096" y="640"/>
                    <a:pt x="2084" y="1152"/>
                    <a:pt x="3084" y="1640"/>
                  </a:cubicBezTo>
                  <a:cubicBezTo>
                    <a:pt x="3346" y="1771"/>
                    <a:pt x="3596" y="1890"/>
                    <a:pt x="3858" y="2009"/>
                  </a:cubicBezTo>
                  <a:cubicBezTo>
                    <a:pt x="3872" y="2015"/>
                    <a:pt x="3885" y="2018"/>
                    <a:pt x="3897" y="2018"/>
                  </a:cubicBezTo>
                  <a:cubicBezTo>
                    <a:pt x="3978" y="2018"/>
                    <a:pt x="4012" y="1896"/>
                    <a:pt x="3929" y="1854"/>
                  </a:cubicBezTo>
                  <a:cubicBezTo>
                    <a:pt x="2917" y="1390"/>
                    <a:pt x="1929" y="866"/>
                    <a:pt x="929" y="378"/>
                  </a:cubicBezTo>
                  <a:cubicBezTo>
                    <a:pt x="679" y="247"/>
                    <a:pt x="417" y="128"/>
                    <a:pt x="155" y="9"/>
                  </a:cubicBezTo>
                  <a:cubicBezTo>
                    <a:pt x="142" y="3"/>
                    <a:pt x="130" y="0"/>
                    <a:pt x="118" y="0"/>
                  </a:cubicBezTo>
                  <a:close/>
                </a:path>
              </a:pathLst>
            </a:custGeom>
            <a:solidFill>
              <a:srgbClr val="364A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1" name="Google Shape;11571;p68"/>
            <p:cNvSpPr/>
            <p:nvPr/>
          </p:nvSpPr>
          <p:spPr>
            <a:xfrm>
              <a:off x="7159587" y="4922286"/>
              <a:ext cx="137038" cy="55778"/>
            </a:xfrm>
            <a:custGeom>
              <a:avLst/>
              <a:gdLst/>
              <a:ahLst/>
              <a:cxnLst/>
              <a:rect l="l" t="t" r="r" b="b"/>
              <a:pathLst>
                <a:path w="4243" h="1727" extrusionOk="0">
                  <a:moveTo>
                    <a:pt x="4115" y="1"/>
                  </a:moveTo>
                  <a:cubicBezTo>
                    <a:pt x="4103" y="1"/>
                    <a:pt x="4090" y="3"/>
                    <a:pt x="4077" y="9"/>
                  </a:cubicBezTo>
                  <a:cubicBezTo>
                    <a:pt x="3065" y="474"/>
                    <a:pt x="2041" y="890"/>
                    <a:pt x="993" y="1259"/>
                  </a:cubicBezTo>
                  <a:cubicBezTo>
                    <a:pt x="696" y="1367"/>
                    <a:pt x="398" y="1462"/>
                    <a:pt x="101" y="1557"/>
                  </a:cubicBezTo>
                  <a:cubicBezTo>
                    <a:pt x="1" y="1590"/>
                    <a:pt x="56" y="1726"/>
                    <a:pt x="150" y="1726"/>
                  </a:cubicBezTo>
                  <a:cubicBezTo>
                    <a:pt x="157" y="1726"/>
                    <a:pt x="164" y="1725"/>
                    <a:pt x="172" y="1724"/>
                  </a:cubicBezTo>
                  <a:cubicBezTo>
                    <a:pt x="1220" y="1378"/>
                    <a:pt x="2256" y="997"/>
                    <a:pt x="3279" y="557"/>
                  </a:cubicBezTo>
                  <a:cubicBezTo>
                    <a:pt x="3577" y="438"/>
                    <a:pt x="3863" y="307"/>
                    <a:pt x="4149" y="176"/>
                  </a:cubicBezTo>
                  <a:cubicBezTo>
                    <a:pt x="4243" y="134"/>
                    <a:pt x="4199" y="1"/>
                    <a:pt x="4115" y="1"/>
                  </a:cubicBezTo>
                  <a:close/>
                </a:path>
              </a:pathLst>
            </a:custGeom>
            <a:solidFill>
              <a:srgbClr val="364A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2" name="Google Shape;11572;p68"/>
            <p:cNvSpPr/>
            <p:nvPr/>
          </p:nvSpPr>
          <p:spPr>
            <a:xfrm>
              <a:off x="7511221" y="5032876"/>
              <a:ext cx="455330" cy="207576"/>
            </a:xfrm>
            <a:custGeom>
              <a:avLst/>
              <a:gdLst/>
              <a:ahLst/>
              <a:cxnLst/>
              <a:rect l="l" t="t" r="r" b="b"/>
              <a:pathLst>
                <a:path w="14098" h="6427" extrusionOk="0">
                  <a:moveTo>
                    <a:pt x="7993" y="0"/>
                  </a:moveTo>
                  <a:cubicBezTo>
                    <a:pt x="7920" y="0"/>
                    <a:pt x="7847" y="1"/>
                    <a:pt x="7775" y="2"/>
                  </a:cubicBezTo>
                  <a:cubicBezTo>
                    <a:pt x="6061" y="26"/>
                    <a:pt x="4311" y="145"/>
                    <a:pt x="2727" y="824"/>
                  </a:cubicBezTo>
                  <a:cubicBezTo>
                    <a:pt x="1941" y="1157"/>
                    <a:pt x="1179" y="1645"/>
                    <a:pt x="691" y="2360"/>
                  </a:cubicBezTo>
                  <a:cubicBezTo>
                    <a:pt x="203" y="3062"/>
                    <a:pt x="1" y="4015"/>
                    <a:pt x="334" y="4812"/>
                  </a:cubicBezTo>
                  <a:cubicBezTo>
                    <a:pt x="655" y="5574"/>
                    <a:pt x="1406" y="6086"/>
                    <a:pt x="2203" y="6289"/>
                  </a:cubicBezTo>
                  <a:cubicBezTo>
                    <a:pt x="2574" y="6389"/>
                    <a:pt x="2953" y="6426"/>
                    <a:pt x="3334" y="6426"/>
                  </a:cubicBezTo>
                  <a:cubicBezTo>
                    <a:pt x="3771" y="6426"/>
                    <a:pt x="4211" y="6376"/>
                    <a:pt x="4644" y="6313"/>
                  </a:cubicBezTo>
                  <a:cubicBezTo>
                    <a:pt x="8478" y="5717"/>
                    <a:pt x="11585" y="3562"/>
                    <a:pt x="14098" y="610"/>
                  </a:cubicBezTo>
                  <a:cubicBezTo>
                    <a:pt x="12228" y="438"/>
                    <a:pt x="9906" y="0"/>
                    <a:pt x="799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3" name="Google Shape;11573;p68"/>
            <p:cNvSpPr/>
            <p:nvPr/>
          </p:nvSpPr>
          <p:spPr>
            <a:xfrm>
              <a:off x="7602755" y="5050543"/>
              <a:ext cx="367029" cy="92403"/>
            </a:xfrm>
            <a:custGeom>
              <a:avLst/>
              <a:gdLst/>
              <a:ahLst/>
              <a:cxnLst/>
              <a:rect l="l" t="t" r="r" b="b"/>
              <a:pathLst>
                <a:path w="11364" h="2861" extrusionOk="0">
                  <a:moveTo>
                    <a:pt x="11260" y="0"/>
                  </a:moveTo>
                  <a:cubicBezTo>
                    <a:pt x="11253" y="0"/>
                    <a:pt x="11247" y="1"/>
                    <a:pt x="11240" y="3"/>
                  </a:cubicBezTo>
                  <a:cubicBezTo>
                    <a:pt x="10525" y="205"/>
                    <a:pt x="9799" y="408"/>
                    <a:pt x="9073" y="598"/>
                  </a:cubicBezTo>
                  <a:cubicBezTo>
                    <a:pt x="8347" y="789"/>
                    <a:pt x="7632" y="979"/>
                    <a:pt x="6906" y="1158"/>
                  </a:cubicBezTo>
                  <a:cubicBezTo>
                    <a:pt x="6180" y="1348"/>
                    <a:pt x="5453" y="1527"/>
                    <a:pt x="4727" y="1694"/>
                  </a:cubicBezTo>
                  <a:cubicBezTo>
                    <a:pt x="3989" y="1872"/>
                    <a:pt x="3263" y="2039"/>
                    <a:pt x="2548" y="2194"/>
                  </a:cubicBezTo>
                  <a:cubicBezTo>
                    <a:pt x="1810" y="2360"/>
                    <a:pt x="1084" y="2515"/>
                    <a:pt x="346" y="2658"/>
                  </a:cubicBezTo>
                  <a:lnTo>
                    <a:pt x="72" y="2718"/>
                  </a:lnTo>
                  <a:cubicBezTo>
                    <a:pt x="36" y="2730"/>
                    <a:pt x="0" y="2753"/>
                    <a:pt x="0" y="2789"/>
                  </a:cubicBezTo>
                  <a:cubicBezTo>
                    <a:pt x="12" y="2837"/>
                    <a:pt x="48" y="2861"/>
                    <a:pt x="84" y="2861"/>
                  </a:cubicBezTo>
                  <a:cubicBezTo>
                    <a:pt x="810" y="2706"/>
                    <a:pt x="1548" y="2551"/>
                    <a:pt x="2274" y="2396"/>
                  </a:cubicBezTo>
                  <a:cubicBezTo>
                    <a:pt x="3013" y="2230"/>
                    <a:pt x="3739" y="2063"/>
                    <a:pt x="4477" y="1896"/>
                  </a:cubicBezTo>
                  <a:cubicBezTo>
                    <a:pt x="5215" y="1718"/>
                    <a:pt x="5941" y="1551"/>
                    <a:pt x="6668" y="1360"/>
                  </a:cubicBezTo>
                  <a:cubicBezTo>
                    <a:pt x="7394" y="1182"/>
                    <a:pt x="8120" y="991"/>
                    <a:pt x="8847" y="801"/>
                  </a:cubicBezTo>
                  <a:cubicBezTo>
                    <a:pt x="9573" y="610"/>
                    <a:pt x="10287" y="408"/>
                    <a:pt x="11014" y="205"/>
                  </a:cubicBezTo>
                  <a:lnTo>
                    <a:pt x="11287" y="134"/>
                  </a:lnTo>
                  <a:cubicBezTo>
                    <a:pt x="11364" y="112"/>
                    <a:pt x="11330" y="0"/>
                    <a:pt x="11260" y="0"/>
                  </a:cubicBezTo>
                  <a:close/>
                </a:path>
              </a:pathLst>
            </a:custGeom>
            <a:solidFill>
              <a:srgbClr val="364A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4" name="Google Shape;11574;p68"/>
            <p:cNvSpPr/>
            <p:nvPr/>
          </p:nvSpPr>
          <p:spPr>
            <a:xfrm>
              <a:off x="7723486" y="5074315"/>
              <a:ext cx="159194" cy="112072"/>
            </a:xfrm>
            <a:custGeom>
              <a:avLst/>
              <a:gdLst/>
              <a:ahLst/>
              <a:cxnLst/>
              <a:rect l="l" t="t" r="r" b="b"/>
              <a:pathLst>
                <a:path w="4929" h="3470" extrusionOk="0">
                  <a:moveTo>
                    <a:pt x="4833" y="1"/>
                  </a:moveTo>
                  <a:cubicBezTo>
                    <a:pt x="4819" y="1"/>
                    <a:pt x="4803" y="6"/>
                    <a:pt x="4787" y="17"/>
                  </a:cubicBezTo>
                  <a:cubicBezTo>
                    <a:pt x="4192" y="458"/>
                    <a:pt x="3585" y="910"/>
                    <a:pt x="2989" y="1351"/>
                  </a:cubicBezTo>
                  <a:cubicBezTo>
                    <a:pt x="2382" y="1803"/>
                    <a:pt x="1751" y="2232"/>
                    <a:pt x="1132" y="2660"/>
                  </a:cubicBezTo>
                  <a:cubicBezTo>
                    <a:pt x="775" y="2887"/>
                    <a:pt x="429" y="3113"/>
                    <a:pt x="60" y="3339"/>
                  </a:cubicBezTo>
                  <a:cubicBezTo>
                    <a:pt x="0" y="3379"/>
                    <a:pt x="41" y="3469"/>
                    <a:pt x="105" y="3469"/>
                  </a:cubicBezTo>
                  <a:cubicBezTo>
                    <a:pt x="117" y="3469"/>
                    <a:pt x="130" y="3466"/>
                    <a:pt x="144" y="3458"/>
                  </a:cubicBezTo>
                  <a:cubicBezTo>
                    <a:pt x="775" y="3065"/>
                    <a:pt x="1406" y="2648"/>
                    <a:pt x="2013" y="2208"/>
                  </a:cubicBezTo>
                  <a:cubicBezTo>
                    <a:pt x="2632" y="1779"/>
                    <a:pt x="3239" y="1327"/>
                    <a:pt x="3847" y="886"/>
                  </a:cubicBezTo>
                  <a:lnTo>
                    <a:pt x="4870" y="124"/>
                  </a:lnTo>
                  <a:cubicBezTo>
                    <a:pt x="4928" y="86"/>
                    <a:pt x="4893" y="1"/>
                    <a:pt x="4833" y="1"/>
                  </a:cubicBezTo>
                  <a:close/>
                </a:path>
              </a:pathLst>
            </a:custGeom>
            <a:solidFill>
              <a:srgbClr val="364A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5" name="Google Shape;11575;p68"/>
            <p:cNvSpPr/>
            <p:nvPr/>
          </p:nvSpPr>
          <p:spPr>
            <a:xfrm>
              <a:off x="7717543" y="5061686"/>
              <a:ext cx="109682" cy="31296"/>
            </a:xfrm>
            <a:custGeom>
              <a:avLst/>
              <a:gdLst/>
              <a:ahLst/>
              <a:cxnLst/>
              <a:rect l="l" t="t" r="r" b="b"/>
              <a:pathLst>
                <a:path w="3396" h="969" extrusionOk="0">
                  <a:moveTo>
                    <a:pt x="83" y="1"/>
                  </a:moveTo>
                  <a:cubicBezTo>
                    <a:pt x="15" y="1"/>
                    <a:pt x="1" y="124"/>
                    <a:pt x="78" y="146"/>
                  </a:cubicBezTo>
                  <a:cubicBezTo>
                    <a:pt x="935" y="337"/>
                    <a:pt x="1780" y="587"/>
                    <a:pt x="2626" y="801"/>
                  </a:cubicBezTo>
                  <a:cubicBezTo>
                    <a:pt x="2852" y="861"/>
                    <a:pt x="3078" y="908"/>
                    <a:pt x="3292" y="968"/>
                  </a:cubicBezTo>
                  <a:cubicBezTo>
                    <a:pt x="3296" y="968"/>
                    <a:pt x="3299" y="968"/>
                    <a:pt x="3303" y="968"/>
                  </a:cubicBezTo>
                  <a:cubicBezTo>
                    <a:pt x="3378" y="968"/>
                    <a:pt x="3396" y="848"/>
                    <a:pt x="3316" y="825"/>
                  </a:cubicBezTo>
                  <a:cubicBezTo>
                    <a:pt x="2459" y="634"/>
                    <a:pt x="1614" y="384"/>
                    <a:pt x="768" y="170"/>
                  </a:cubicBezTo>
                  <a:cubicBezTo>
                    <a:pt x="542" y="110"/>
                    <a:pt x="316" y="51"/>
                    <a:pt x="101" y="3"/>
                  </a:cubicBezTo>
                  <a:cubicBezTo>
                    <a:pt x="95" y="2"/>
                    <a:pt x="89" y="1"/>
                    <a:pt x="83" y="1"/>
                  </a:cubicBezTo>
                  <a:close/>
                </a:path>
              </a:pathLst>
            </a:custGeom>
            <a:solidFill>
              <a:srgbClr val="364A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6" name="Google Shape;11576;p68"/>
            <p:cNvSpPr/>
            <p:nvPr/>
          </p:nvSpPr>
          <p:spPr>
            <a:xfrm>
              <a:off x="7637734" y="5110844"/>
              <a:ext cx="97668" cy="63594"/>
            </a:xfrm>
            <a:custGeom>
              <a:avLst/>
              <a:gdLst/>
              <a:ahLst/>
              <a:cxnLst/>
              <a:rect l="l" t="t" r="r" b="b"/>
              <a:pathLst>
                <a:path w="3024" h="1969" extrusionOk="0">
                  <a:moveTo>
                    <a:pt x="2934" y="1"/>
                  </a:moveTo>
                  <a:cubicBezTo>
                    <a:pt x="2921" y="1"/>
                    <a:pt x="2908" y="6"/>
                    <a:pt x="2894" y="17"/>
                  </a:cubicBezTo>
                  <a:cubicBezTo>
                    <a:pt x="2191" y="529"/>
                    <a:pt x="1465" y="1017"/>
                    <a:pt x="715" y="1470"/>
                  </a:cubicBezTo>
                  <a:cubicBezTo>
                    <a:pt x="501" y="1601"/>
                    <a:pt x="275" y="1720"/>
                    <a:pt x="60" y="1839"/>
                  </a:cubicBezTo>
                  <a:cubicBezTo>
                    <a:pt x="0" y="1879"/>
                    <a:pt x="41" y="1969"/>
                    <a:pt x="105" y="1969"/>
                  </a:cubicBezTo>
                  <a:cubicBezTo>
                    <a:pt x="117" y="1969"/>
                    <a:pt x="130" y="1966"/>
                    <a:pt x="144" y="1958"/>
                  </a:cubicBezTo>
                  <a:cubicBezTo>
                    <a:pt x="906" y="1529"/>
                    <a:pt x="1644" y="1065"/>
                    <a:pt x="2358" y="565"/>
                  </a:cubicBezTo>
                  <a:cubicBezTo>
                    <a:pt x="2561" y="422"/>
                    <a:pt x="2763" y="279"/>
                    <a:pt x="2965" y="124"/>
                  </a:cubicBezTo>
                  <a:cubicBezTo>
                    <a:pt x="3023" y="86"/>
                    <a:pt x="2988" y="1"/>
                    <a:pt x="2934" y="1"/>
                  </a:cubicBezTo>
                  <a:close/>
                </a:path>
              </a:pathLst>
            </a:custGeom>
            <a:solidFill>
              <a:srgbClr val="364A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7" name="Google Shape;11577;p68"/>
            <p:cNvSpPr/>
            <p:nvPr/>
          </p:nvSpPr>
          <p:spPr>
            <a:xfrm>
              <a:off x="7401245" y="4365879"/>
              <a:ext cx="273431" cy="568242"/>
            </a:xfrm>
            <a:custGeom>
              <a:avLst/>
              <a:gdLst/>
              <a:ahLst/>
              <a:cxnLst/>
              <a:rect l="l" t="t" r="r" b="b"/>
              <a:pathLst>
                <a:path w="8466" h="17594" extrusionOk="0">
                  <a:moveTo>
                    <a:pt x="3198" y="0"/>
                  </a:moveTo>
                  <a:cubicBezTo>
                    <a:pt x="2803" y="0"/>
                    <a:pt x="2412" y="74"/>
                    <a:pt x="2048" y="234"/>
                  </a:cubicBezTo>
                  <a:cubicBezTo>
                    <a:pt x="1096" y="663"/>
                    <a:pt x="477" y="1627"/>
                    <a:pt x="239" y="2651"/>
                  </a:cubicBezTo>
                  <a:cubicBezTo>
                    <a:pt x="0" y="3675"/>
                    <a:pt x="108" y="4723"/>
                    <a:pt x="298" y="5759"/>
                  </a:cubicBezTo>
                  <a:cubicBezTo>
                    <a:pt x="1155" y="10593"/>
                    <a:pt x="3977" y="14486"/>
                    <a:pt x="7775" y="17593"/>
                  </a:cubicBezTo>
                  <a:cubicBezTo>
                    <a:pt x="7942" y="15117"/>
                    <a:pt x="8466" y="12009"/>
                    <a:pt x="8359" y="9533"/>
                  </a:cubicBezTo>
                  <a:cubicBezTo>
                    <a:pt x="8263" y="7354"/>
                    <a:pt x="8061" y="5140"/>
                    <a:pt x="7168" y="3151"/>
                  </a:cubicBezTo>
                  <a:cubicBezTo>
                    <a:pt x="6716" y="2151"/>
                    <a:pt x="6073" y="1210"/>
                    <a:pt x="5168" y="603"/>
                  </a:cubicBezTo>
                  <a:cubicBezTo>
                    <a:pt x="4585" y="225"/>
                    <a:pt x="3886" y="0"/>
                    <a:pt x="319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8" name="Google Shape;11578;p68"/>
            <p:cNvSpPr/>
            <p:nvPr/>
          </p:nvSpPr>
          <p:spPr>
            <a:xfrm>
              <a:off x="7526983" y="4474564"/>
              <a:ext cx="129222" cy="462532"/>
            </a:xfrm>
            <a:custGeom>
              <a:avLst/>
              <a:gdLst/>
              <a:ahLst/>
              <a:cxnLst/>
              <a:rect l="l" t="t" r="r" b="b"/>
              <a:pathLst>
                <a:path w="4001" h="14321" extrusionOk="0">
                  <a:moveTo>
                    <a:pt x="84" y="1"/>
                  </a:moveTo>
                  <a:cubicBezTo>
                    <a:pt x="36" y="12"/>
                    <a:pt x="1" y="48"/>
                    <a:pt x="13" y="96"/>
                  </a:cubicBezTo>
                  <a:cubicBezTo>
                    <a:pt x="215" y="1024"/>
                    <a:pt x="441" y="1953"/>
                    <a:pt x="667" y="2882"/>
                  </a:cubicBezTo>
                  <a:cubicBezTo>
                    <a:pt x="894" y="3799"/>
                    <a:pt x="1120" y="4727"/>
                    <a:pt x="1370" y="5668"/>
                  </a:cubicBezTo>
                  <a:cubicBezTo>
                    <a:pt x="1608" y="6585"/>
                    <a:pt x="1858" y="7501"/>
                    <a:pt x="2108" y="8430"/>
                  </a:cubicBezTo>
                  <a:cubicBezTo>
                    <a:pt x="2370" y="9347"/>
                    <a:pt x="2632" y="10264"/>
                    <a:pt x="2894" y="11180"/>
                  </a:cubicBezTo>
                  <a:cubicBezTo>
                    <a:pt x="3156" y="12085"/>
                    <a:pt x="3430" y="13002"/>
                    <a:pt x="3704" y="13919"/>
                  </a:cubicBezTo>
                  <a:lnTo>
                    <a:pt x="3811" y="14264"/>
                  </a:lnTo>
                  <a:cubicBezTo>
                    <a:pt x="3824" y="14303"/>
                    <a:pt x="3854" y="14320"/>
                    <a:pt x="3886" y="14320"/>
                  </a:cubicBezTo>
                  <a:cubicBezTo>
                    <a:pt x="3941" y="14320"/>
                    <a:pt x="4000" y="14268"/>
                    <a:pt x="3977" y="14193"/>
                  </a:cubicBezTo>
                  <a:lnTo>
                    <a:pt x="3966" y="14193"/>
                  </a:lnTo>
                  <a:cubicBezTo>
                    <a:pt x="3692" y="13288"/>
                    <a:pt x="3418" y="12371"/>
                    <a:pt x="3144" y="11466"/>
                  </a:cubicBezTo>
                  <a:cubicBezTo>
                    <a:pt x="2882" y="10549"/>
                    <a:pt x="2620" y="9633"/>
                    <a:pt x="2370" y="8728"/>
                  </a:cubicBezTo>
                  <a:cubicBezTo>
                    <a:pt x="2108" y="7811"/>
                    <a:pt x="1858" y="6882"/>
                    <a:pt x="1620" y="5966"/>
                  </a:cubicBezTo>
                  <a:cubicBezTo>
                    <a:pt x="1382" y="5037"/>
                    <a:pt x="1144" y="4120"/>
                    <a:pt x="918" y="3203"/>
                  </a:cubicBezTo>
                  <a:cubicBezTo>
                    <a:pt x="691" y="2287"/>
                    <a:pt x="477" y="1358"/>
                    <a:pt x="263" y="429"/>
                  </a:cubicBezTo>
                  <a:lnTo>
                    <a:pt x="179" y="84"/>
                  </a:lnTo>
                  <a:cubicBezTo>
                    <a:pt x="179" y="36"/>
                    <a:pt x="132" y="1"/>
                    <a:pt x="84" y="1"/>
                  </a:cubicBezTo>
                  <a:close/>
                </a:path>
              </a:pathLst>
            </a:custGeom>
            <a:solidFill>
              <a:srgbClr val="364A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9" name="Google Shape;11579;p68"/>
            <p:cNvSpPr/>
            <p:nvPr/>
          </p:nvSpPr>
          <p:spPr>
            <a:xfrm>
              <a:off x="7475628" y="4630598"/>
              <a:ext cx="147761" cy="196304"/>
            </a:xfrm>
            <a:custGeom>
              <a:avLst/>
              <a:gdLst/>
              <a:ahLst/>
              <a:cxnLst/>
              <a:rect l="l" t="t" r="r" b="b"/>
              <a:pathLst>
                <a:path w="4575" h="6078" extrusionOk="0">
                  <a:moveTo>
                    <a:pt x="120" y="0"/>
                  </a:moveTo>
                  <a:cubicBezTo>
                    <a:pt x="61" y="0"/>
                    <a:pt x="1" y="70"/>
                    <a:pt x="43" y="146"/>
                  </a:cubicBezTo>
                  <a:cubicBezTo>
                    <a:pt x="555" y="944"/>
                    <a:pt x="1103" y="1718"/>
                    <a:pt x="1662" y="2480"/>
                  </a:cubicBezTo>
                  <a:cubicBezTo>
                    <a:pt x="2222" y="3242"/>
                    <a:pt x="2817" y="4016"/>
                    <a:pt x="3400" y="4778"/>
                  </a:cubicBezTo>
                  <a:lnTo>
                    <a:pt x="4389" y="6040"/>
                  </a:lnTo>
                  <a:cubicBezTo>
                    <a:pt x="4405" y="6066"/>
                    <a:pt x="4428" y="6077"/>
                    <a:pt x="4451" y="6077"/>
                  </a:cubicBezTo>
                  <a:cubicBezTo>
                    <a:pt x="4512" y="6077"/>
                    <a:pt x="4575" y="6002"/>
                    <a:pt x="4532" y="5933"/>
                  </a:cubicBezTo>
                  <a:cubicBezTo>
                    <a:pt x="3948" y="5195"/>
                    <a:pt x="3365" y="4433"/>
                    <a:pt x="2781" y="3682"/>
                  </a:cubicBezTo>
                  <a:cubicBezTo>
                    <a:pt x="2210" y="2932"/>
                    <a:pt x="1638" y="2147"/>
                    <a:pt x="1079" y="1361"/>
                  </a:cubicBezTo>
                  <a:cubicBezTo>
                    <a:pt x="769" y="932"/>
                    <a:pt x="472" y="480"/>
                    <a:pt x="186" y="39"/>
                  </a:cubicBezTo>
                  <a:cubicBezTo>
                    <a:pt x="169" y="12"/>
                    <a:pt x="144" y="0"/>
                    <a:pt x="120" y="0"/>
                  </a:cubicBezTo>
                  <a:close/>
                </a:path>
              </a:pathLst>
            </a:custGeom>
            <a:solidFill>
              <a:srgbClr val="364A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0" name="Google Shape;11580;p68"/>
            <p:cNvSpPr/>
            <p:nvPr/>
          </p:nvSpPr>
          <p:spPr>
            <a:xfrm>
              <a:off x="7596909" y="4618873"/>
              <a:ext cx="36851" cy="138136"/>
            </a:xfrm>
            <a:custGeom>
              <a:avLst/>
              <a:gdLst/>
              <a:ahLst/>
              <a:cxnLst/>
              <a:rect l="l" t="t" r="r" b="b"/>
              <a:pathLst>
                <a:path w="1141" h="4277" extrusionOk="0">
                  <a:moveTo>
                    <a:pt x="1041" y="0"/>
                  </a:moveTo>
                  <a:cubicBezTo>
                    <a:pt x="1003" y="0"/>
                    <a:pt x="966" y="22"/>
                    <a:pt x="955" y="69"/>
                  </a:cubicBezTo>
                  <a:cubicBezTo>
                    <a:pt x="729" y="1164"/>
                    <a:pt x="455" y="2248"/>
                    <a:pt x="205" y="3331"/>
                  </a:cubicBezTo>
                  <a:cubicBezTo>
                    <a:pt x="134" y="3617"/>
                    <a:pt x="74" y="3891"/>
                    <a:pt x="15" y="4176"/>
                  </a:cubicBezTo>
                  <a:cubicBezTo>
                    <a:pt x="1" y="4239"/>
                    <a:pt x="55" y="4277"/>
                    <a:pt x="108" y="4277"/>
                  </a:cubicBezTo>
                  <a:cubicBezTo>
                    <a:pt x="146" y="4277"/>
                    <a:pt x="183" y="4257"/>
                    <a:pt x="193" y="4212"/>
                  </a:cubicBezTo>
                  <a:cubicBezTo>
                    <a:pt x="407" y="3117"/>
                    <a:pt x="693" y="2033"/>
                    <a:pt x="943" y="950"/>
                  </a:cubicBezTo>
                  <a:cubicBezTo>
                    <a:pt x="1003" y="664"/>
                    <a:pt x="1074" y="378"/>
                    <a:pt x="1134" y="105"/>
                  </a:cubicBezTo>
                  <a:cubicBezTo>
                    <a:pt x="1140" y="37"/>
                    <a:pt x="1090" y="0"/>
                    <a:pt x="1041" y="0"/>
                  </a:cubicBezTo>
                  <a:close/>
                </a:path>
              </a:pathLst>
            </a:custGeom>
            <a:solidFill>
              <a:srgbClr val="364A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1" name="Google Shape;11581;p68"/>
            <p:cNvSpPr/>
            <p:nvPr/>
          </p:nvSpPr>
          <p:spPr>
            <a:xfrm>
              <a:off x="7487837" y="4520977"/>
              <a:ext cx="84813" cy="120018"/>
            </a:xfrm>
            <a:custGeom>
              <a:avLst/>
              <a:gdLst/>
              <a:ahLst/>
              <a:cxnLst/>
              <a:rect l="l" t="t" r="r" b="b"/>
              <a:pathLst>
                <a:path w="2626" h="3716" extrusionOk="0">
                  <a:moveTo>
                    <a:pt x="123" y="1"/>
                  </a:moveTo>
                  <a:cubicBezTo>
                    <a:pt x="63" y="1"/>
                    <a:pt x="0" y="71"/>
                    <a:pt x="34" y="147"/>
                  </a:cubicBezTo>
                  <a:cubicBezTo>
                    <a:pt x="606" y="1100"/>
                    <a:pt x="1213" y="2028"/>
                    <a:pt x="1868" y="2921"/>
                  </a:cubicBezTo>
                  <a:cubicBezTo>
                    <a:pt x="2046" y="3183"/>
                    <a:pt x="2237" y="3433"/>
                    <a:pt x="2439" y="3683"/>
                  </a:cubicBezTo>
                  <a:cubicBezTo>
                    <a:pt x="2455" y="3706"/>
                    <a:pt x="2477" y="3715"/>
                    <a:pt x="2500" y="3715"/>
                  </a:cubicBezTo>
                  <a:cubicBezTo>
                    <a:pt x="2561" y="3715"/>
                    <a:pt x="2625" y="3646"/>
                    <a:pt x="2582" y="3576"/>
                  </a:cubicBezTo>
                  <a:cubicBezTo>
                    <a:pt x="1903" y="2707"/>
                    <a:pt x="1272" y="1790"/>
                    <a:pt x="677" y="850"/>
                  </a:cubicBezTo>
                  <a:cubicBezTo>
                    <a:pt x="510" y="588"/>
                    <a:pt x="344" y="314"/>
                    <a:pt x="189" y="40"/>
                  </a:cubicBezTo>
                  <a:cubicBezTo>
                    <a:pt x="172" y="12"/>
                    <a:pt x="147" y="1"/>
                    <a:pt x="123" y="1"/>
                  </a:cubicBezTo>
                  <a:close/>
                </a:path>
              </a:pathLst>
            </a:custGeom>
            <a:solidFill>
              <a:srgbClr val="364A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2" name="Google Shape;11582;p68"/>
            <p:cNvSpPr/>
            <p:nvPr/>
          </p:nvSpPr>
          <p:spPr>
            <a:xfrm>
              <a:off x="7796190" y="4701170"/>
              <a:ext cx="307278" cy="388700"/>
            </a:xfrm>
            <a:custGeom>
              <a:avLst/>
              <a:gdLst/>
              <a:ahLst/>
              <a:cxnLst/>
              <a:rect l="l" t="t" r="r" b="b"/>
              <a:pathLst>
                <a:path w="9514" h="12035" extrusionOk="0">
                  <a:moveTo>
                    <a:pt x="2502" y="1"/>
                  </a:moveTo>
                  <a:cubicBezTo>
                    <a:pt x="1881" y="1"/>
                    <a:pt x="1262" y="201"/>
                    <a:pt x="810" y="628"/>
                  </a:cubicBezTo>
                  <a:cubicBezTo>
                    <a:pt x="214" y="1188"/>
                    <a:pt x="0" y="2069"/>
                    <a:pt x="83" y="2879"/>
                  </a:cubicBezTo>
                  <a:cubicBezTo>
                    <a:pt x="179" y="3700"/>
                    <a:pt x="524" y="4462"/>
                    <a:pt x="929" y="5176"/>
                  </a:cubicBezTo>
                  <a:cubicBezTo>
                    <a:pt x="2810" y="8546"/>
                    <a:pt x="5894" y="10713"/>
                    <a:pt x="9513" y="12034"/>
                  </a:cubicBezTo>
                  <a:cubicBezTo>
                    <a:pt x="9001" y="10153"/>
                    <a:pt x="8585" y="7713"/>
                    <a:pt x="7882" y="5903"/>
                  </a:cubicBezTo>
                  <a:cubicBezTo>
                    <a:pt x="7251" y="4307"/>
                    <a:pt x="6537" y="2712"/>
                    <a:pt x="5358" y="1474"/>
                  </a:cubicBezTo>
                  <a:cubicBezTo>
                    <a:pt x="4775" y="843"/>
                    <a:pt x="4048" y="319"/>
                    <a:pt x="3227" y="93"/>
                  </a:cubicBezTo>
                  <a:cubicBezTo>
                    <a:pt x="2991" y="32"/>
                    <a:pt x="2746" y="1"/>
                    <a:pt x="250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3" name="Google Shape;11583;p68"/>
            <p:cNvSpPr/>
            <p:nvPr/>
          </p:nvSpPr>
          <p:spPr>
            <a:xfrm>
              <a:off x="7893086" y="4780528"/>
              <a:ext cx="213454" cy="312091"/>
            </a:xfrm>
            <a:custGeom>
              <a:avLst/>
              <a:gdLst/>
              <a:ahLst/>
              <a:cxnLst/>
              <a:rect l="l" t="t" r="r" b="b"/>
              <a:pathLst>
                <a:path w="6609" h="9663" extrusionOk="0">
                  <a:moveTo>
                    <a:pt x="76" y="0"/>
                  </a:moveTo>
                  <a:cubicBezTo>
                    <a:pt x="67" y="0"/>
                    <a:pt x="57" y="2"/>
                    <a:pt x="48" y="5"/>
                  </a:cubicBezTo>
                  <a:cubicBezTo>
                    <a:pt x="24" y="17"/>
                    <a:pt x="0" y="64"/>
                    <a:pt x="24" y="100"/>
                  </a:cubicBezTo>
                  <a:cubicBezTo>
                    <a:pt x="417" y="731"/>
                    <a:pt x="822" y="1362"/>
                    <a:pt x="1215" y="1993"/>
                  </a:cubicBezTo>
                  <a:cubicBezTo>
                    <a:pt x="1620" y="2612"/>
                    <a:pt x="2036" y="3243"/>
                    <a:pt x="2453" y="3874"/>
                  </a:cubicBezTo>
                  <a:cubicBezTo>
                    <a:pt x="2870" y="4494"/>
                    <a:pt x="3287" y="5125"/>
                    <a:pt x="3703" y="5732"/>
                  </a:cubicBezTo>
                  <a:cubicBezTo>
                    <a:pt x="4132" y="6351"/>
                    <a:pt x="4561" y="6970"/>
                    <a:pt x="4989" y="7577"/>
                  </a:cubicBezTo>
                  <a:cubicBezTo>
                    <a:pt x="5418" y="8184"/>
                    <a:pt x="5858" y="8804"/>
                    <a:pt x="6299" y="9399"/>
                  </a:cubicBezTo>
                  <a:lnTo>
                    <a:pt x="6466" y="9637"/>
                  </a:lnTo>
                  <a:cubicBezTo>
                    <a:pt x="6477" y="9655"/>
                    <a:pt x="6493" y="9662"/>
                    <a:pt x="6509" y="9662"/>
                  </a:cubicBezTo>
                  <a:cubicBezTo>
                    <a:pt x="6557" y="9662"/>
                    <a:pt x="6608" y="9595"/>
                    <a:pt x="6573" y="9542"/>
                  </a:cubicBezTo>
                  <a:lnTo>
                    <a:pt x="6561" y="9542"/>
                  </a:lnTo>
                  <a:cubicBezTo>
                    <a:pt x="6120" y="8935"/>
                    <a:pt x="5680" y="8327"/>
                    <a:pt x="5251" y="7720"/>
                  </a:cubicBezTo>
                  <a:cubicBezTo>
                    <a:pt x="4823" y="7113"/>
                    <a:pt x="4394" y="6506"/>
                    <a:pt x="3977" y="5887"/>
                  </a:cubicBezTo>
                  <a:cubicBezTo>
                    <a:pt x="3549" y="5279"/>
                    <a:pt x="3132" y="4648"/>
                    <a:pt x="2715" y="4029"/>
                  </a:cubicBezTo>
                  <a:cubicBezTo>
                    <a:pt x="2298" y="3410"/>
                    <a:pt x="1894" y="2791"/>
                    <a:pt x="1489" y="2160"/>
                  </a:cubicBezTo>
                  <a:cubicBezTo>
                    <a:pt x="1084" y="1541"/>
                    <a:pt x="691" y="910"/>
                    <a:pt x="298" y="279"/>
                  </a:cubicBezTo>
                  <a:lnTo>
                    <a:pt x="143" y="41"/>
                  </a:lnTo>
                  <a:cubicBezTo>
                    <a:pt x="134" y="14"/>
                    <a:pt x="105" y="0"/>
                    <a:pt x="76" y="0"/>
                  </a:cubicBezTo>
                  <a:close/>
                </a:path>
              </a:pathLst>
            </a:custGeom>
            <a:solidFill>
              <a:srgbClr val="364A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4" name="Google Shape;11584;p68"/>
            <p:cNvSpPr/>
            <p:nvPr/>
          </p:nvSpPr>
          <p:spPr>
            <a:xfrm>
              <a:off x="7894668" y="4908979"/>
              <a:ext cx="159162" cy="109747"/>
            </a:xfrm>
            <a:custGeom>
              <a:avLst/>
              <a:gdLst/>
              <a:ahLst/>
              <a:cxnLst/>
              <a:rect l="l" t="t" r="r" b="b"/>
              <a:pathLst>
                <a:path w="4928" h="3398" extrusionOk="0">
                  <a:moveTo>
                    <a:pt x="101" y="0"/>
                  </a:moveTo>
                  <a:cubicBezTo>
                    <a:pt x="44" y="0"/>
                    <a:pt x="1" y="85"/>
                    <a:pt x="59" y="124"/>
                  </a:cubicBezTo>
                  <a:cubicBezTo>
                    <a:pt x="642" y="588"/>
                    <a:pt x="1249" y="1017"/>
                    <a:pt x="1856" y="1445"/>
                  </a:cubicBezTo>
                  <a:cubicBezTo>
                    <a:pt x="2476" y="1874"/>
                    <a:pt x="3107" y="2291"/>
                    <a:pt x="3738" y="2707"/>
                  </a:cubicBezTo>
                  <a:lnTo>
                    <a:pt x="4797" y="3386"/>
                  </a:lnTo>
                  <a:cubicBezTo>
                    <a:pt x="4810" y="3394"/>
                    <a:pt x="4822" y="3398"/>
                    <a:pt x="4834" y="3398"/>
                  </a:cubicBezTo>
                  <a:cubicBezTo>
                    <a:pt x="4889" y="3398"/>
                    <a:pt x="4928" y="3318"/>
                    <a:pt x="4869" y="3279"/>
                  </a:cubicBezTo>
                  <a:cubicBezTo>
                    <a:pt x="4250" y="2874"/>
                    <a:pt x="3619" y="2469"/>
                    <a:pt x="2999" y="2052"/>
                  </a:cubicBezTo>
                  <a:cubicBezTo>
                    <a:pt x="2380" y="1636"/>
                    <a:pt x="1749" y="1207"/>
                    <a:pt x="1142" y="767"/>
                  </a:cubicBezTo>
                  <a:cubicBezTo>
                    <a:pt x="809" y="528"/>
                    <a:pt x="463" y="278"/>
                    <a:pt x="142" y="16"/>
                  </a:cubicBezTo>
                  <a:cubicBezTo>
                    <a:pt x="128" y="5"/>
                    <a:pt x="114" y="0"/>
                    <a:pt x="101" y="0"/>
                  </a:cubicBezTo>
                  <a:close/>
                </a:path>
              </a:pathLst>
            </a:custGeom>
            <a:solidFill>
              <a:srgbClr val="364A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5" name="Google Shape;11585;p68"/>
            <p:cNvSpPr/>
            <p:nvPr/>
          </p:nvSpPr>
          <p:spPr>
            <a:xfrm>
              <a:off x="8004774" y="4861403"/>
              <a:ext cx="16246" cy="110554"/>
            </a:xfrm>
            <a:custGeom>
              <a:avLst/>
              <a:gdLst/>
              <a:ahLst/>
              <a:cxnLst/>
              <a:rect l="l" t="t" r="r" b="b"/>
              <a:pathLst>
                <a:path w="503" h="3423" extrusionOk="0">
                  <a:moveTo>
                    <a:pt x="76" y="0"/>
                  </a:moveTo>
                  <a:cubicBezTo>
                    <a:pt x="39" y="0"/>
                    <a:pt x="1" y="31"/>
                    <a:pt x="7" y="85"/>
                  </a:cubicBezTo>
                  <a:cubicBezTo>
                    <a:pt x="126" y="954"/>
                    <a:pt x="186" y="1823"/>
                    <a:pt x="281" y="2692"/>
                  </a:cubicBezTo>
                  <a:cubicBezTo>
                    <a:pt x="305" y="2918"/>
                    <a:pt x="329" y="3144"/>
                    <a:pt x="364" y="3371"/>
                  </a:cubicBezTo>
                  <a:cubicBezTo>
                    <a:pt x="370" y="3406"/>
                    <a:pt x="397" y="3423"/>
                    <a:pt x="425" y="3423"/>
                  </a:cubicBezTo>
                  <a:cubicBezTo>
                    <a:pt x="463" y="3423"/>
                    <a:pt x="502" y="3394"/>
                    <a:pt x="495" y="3347"/>
                  </a:cubicBezTo>
                  <a:cubicBezTo>
                    <a:pt x="376" y="2478"/>
                    <a:pt x="317" y="1609"/>
                    <a:pt x="222" y="727"/>
                  </a:cubicBezTo>
                  <a:cubicBezTo>
                    <a:pt x="198" y="513"/>
                    <a:pt x="174" y="287"/>
                    <a:pt x="138" y="61"/>
                  </a:cubicBezTo>
                  <a:cubicBezTo>
                    <a:pt x="133" y="19"/>
                    <a:pt x="105" y="0"/>
                    <a:pt x="76" y="0"/>
                  </a:cubicBezTo>
                  <a:close/>
                </a:path>
              </a:pathLst>
            </a:custGeom>
            <a:solidFill>
              <a:srgbClr val="364A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6" name="Google Shape;11586;p68"/>
            <p:cNvSpPr/>
            <p:nvPr/>
          </p:nvSpPr>
          <p:spPr>
            <a:xfrm>
              <a:off x="7875806" y="4824518"/>
              <a:ext cx="93081" cy="69601"/>
            </a:xfrm>
            <a:custGeom>
              <a:avLst/>
              <a:gdLst/>
              <a:ahLst/>
              <a:cxnLst/>
              <a:rect l="l" t="t" r="r" b="b"/>
              <a:pathLst>
                <a:path w="2882" h="2155" extrusionOk="0">
                  <a:moveTo>
                    <a:pt x="105" y="0"/>
                  </a:moveTo>
                  <a:cubicBezTo>
                    <a:pt x="47" y="0"/>
                    <a:pt x="0" y="82"/>
                    <a:pt x="59" y="131"/>
                  </a:cubicBezTo>
                  <a:cubicBezTo>
                    <a:pt x="726" y="691"/>
                    <a:pt x="1417" y="1227"/>
                    <a:pt x="2131" y="1727"/>
                  </a:cubicBezTo>
                  <a:cubicBezTo>
                    <a:pt x="2333" y="1869"/>
                    <a:pt x="2536" y="2000"/>
                    <a:pt x="2750" y="2143"/>
                  </a:cubicBezTo>
                  <a:cubicBezTo>
                    <a:pt x="2762" y="2151"/>
                    <a:pt x="2773" y="2154"/>
                    <a:pt x="2784" y="2154"/>
                  </a:cubicBezTo>
                  <a:cubicBezTo>
                    <a:pt x="2841" y="2154"/>
                    <a:pt x="2881" y="2064"/>
                    <a:pt x="2821" y="2024"/>
                  </a:cubicBezTo>
                  <a:lnTo>
                    <a:pt x="2833" y="2024"/>
                  </a:lnTo>
                  <a:cubicBezTo>
                    <a:pt x="2095" y="1548"/>
                    <a:pt x="1393" y="1036"/>
                    <a:pt x="714" y="488"/>
                  </a:cubicBezTo>
                  <a:cubicBezTo>
                    <a:pt x="512" y="334"/>
                    <a:pt x="321" y="179"/>
                    <a:pt x="143" y="12"/>
                  </a:cubicBezTo>
                  <a:cubicBezTo>
                    <a:pt x="130" y="4"/>
                    <a:pt x="117" y="0"/>
                    <a:pt x="105" y="0"/>
                  </a:cubicBezTo>
                  <a:close/>
                </a:path>
              </a:pathLst>
            </a:custGeom>
            <a:solidFill>
              <a:srgbClr val="364A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7" name="Google Shape;11587;p68"/>
            <p:cNvSpPr/>
            <p:nvPr/>
          </p:nvSpPr>
          <p:spPr>
            <a:xfrm>
              <a:off x="7624459" y="4494718"/>
              <a:ext cx="1187708" cy="788543"/>
            </a:xfrm>
            <a:custGeom>
              <a:avLst/>
              <a:gdLst/>
              <a:ahLst/>
              <a:cxnLst/>
              <a:rect l="l" t="t" r="r" b="b"/>
              <a:pathLst>
                <a:path w="36774" h="24415" extrusionOk="0">
                  <a:moveTo>
                    <a:pt x="11421" y="5202"/>
                  </a:moveTo>
                  <a:cubicBezTo>
                    <a:pt x="11465" y="5202"/>
                    <a:pt x="11510" y="5205"/>
                    <a:pt x="11556" y="5211"/>
                  </a:cubicBezTo>
                  <a:lnTo>
                    <a:pt x="28880" y="7413"/>
                  </a:lnTo>
                  <a:cubicBezTo>
                    <a:pt x="29606" y="7508"/>
                    <a:pt x="29963" y="8330"/>
                    <a:pt x="29546" y="8925"/>
                  </a:cubicBezTo>
                  <a:lnTo>
                    <a:pt x="23188" y="18093"/>
                  </a:lnTo>
                  <a:cubicBezTo>
                    <a:pt x="22995" y="18364"/>
                    <a:pt x="22697" y="18502"/>
                    <a:pt x="22399" y="18502"/>
                  </a:cubicBezTo>
                  <a:cubicBezTo>
                    <a:pt x="22145" y="18502"/>
                    <a:pt x="21891" y="18402"/>
                    <a:pt x="21700" y="18200"/>
                  </a:cubicBezTo>
                  <a:lnTo>
                    <a:pt x="10746" y="6842"/>
                  </a:lnTo>
                  <a:cubicBezTo>
                    <a:pt x="10147" y="6220"/>
                    <a:pt x="10600" y="5202"/>
                    <a:pt x="11421" y="5202"/>
                  </a:cubicBezTo>
                  <a:close/>
                  <a:moveTo>
                    <a:pt x="1300" y="0"/>
                  </a:moveTo>
                  <a:cubicBezTo>
                    <a:pt x="471" y="0"/>
                    <a:pt x="1" y="1014"/>
                    <a:pt x="602" y="1639"/>
                  </a:cubicBezTo>
                  <a:lnTo>
                    <a:pt x="22284" y="24118"/>
                  </a:lnTo>
                  <a:cubicBezTo>
                    <a:pt x="22472" y="24317"/>
                    <a:pt x="22722" y="24414"/>
                    <a:pt x="22971" y="24414"/>
                  </a:cubicBezTo>
                  <a:cubicBezTo>
                    <a:pt x="23271" y="24414"/>
                    <a:pt x="23571" y="24272"/>
                    <a:pt x="23760" y="23999"/>
                  </a:cubicBezTo>
                  <a:lnTo>
                    <a:pt x="36357" y="5901"/>
                  </a:lnTo>
                  <a:cubicBezTo>
                    <a:pt x="36773" y="5306"/>
                    <a:pt x="36404" y="4484"/>
                    <a:pt x="35690" y="4389"/>
                  </a:cubicBezTo>
                  <a:lnTo>
                    <a:pt x="1424" y="8"/>
                  </a:lnTo>
                  <a:cubicBezTo>
                    <a:pt x="1382" y="3"/>
                    <a:pt x="1340" y="0"/>
                    <a:pt x="130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8" name="Google Shape;11588;p68"/>
            <p:cNvSpPr/>
            <p:nvPr/>
          </p:nvSpPr>
          <p:spPr>
            <a:xfrm>
              <a:off x="8618735" y="4619778"/>
              <a:ext cx="33880" cy="96860"/>
            </a:xfrm>
            <a:custGeom>
              <a:avLst/>
              <a:gdLst/>
              <a:ahLst/>
              <a:cxnLst/>
              <a:rect l="l" t="t" r="r" b="b"/>
              <a:pathLst>
                <a:path w="1049" h="2999" extrusionOk="0">
                  <a:moveTo>
                    <a:pt x="828" y="0"/>
                  </a:moveTo>
                  <a:cubicBezTo>
                    <a:pt x="746" y="0"/>
                    <a:pt x="671" y="54"/>
                    <a:pt x="644" y="136"/>
                  </a:cubicBezTo>
                  <a:lnTo>
                    <a:pt x="120" y="2398"/>
                  </a:lnTo>
                  <a:lnTo>
                    <a:pt x="36" y="2732"/>
                  </a:lnTo>
                  <a:cubicBezTo>
                    <a:pt x="1" y="2827"/>
                    <a:pt x="60" y="2946"/>
                    <a:pt x="155" y="2982"/>
                  </a:cubicBezTo>
                  <a:cubicBezTo>
                    <a:pt x="181" y="2993"/>
                    <a:pt x="207" y="2998"/>
                    <a:pt x="232" y="2998"/>
                  </a:cubicBezTo>
                  <a:cubicBezTo>
                    <a:pt x="311" y="2998"/>
                    <a:pt x="381" y="2947"/>
                    <a:pt x="417" y="2874"/>
                  </a:cubicBezTo>
                  <a:lnTo>
                    <a:pt x="941" y="600"/>
                  </a:lnTo>
                  <a:lnTo>
                    <a:pt x="1013" y="267"/>
                  </a:lnTo>
                  <a:cubicBezTo>
                    <a:pt x="1048" y="172"/>
                    <a:pt x="1001" y="53"/>
                    <a:pt x="905" y="17"/>
                  </a:cubicBezTo>
                  <a:cubicBezTo>
                    <a:pt x="880" y="6"/>
                    <a:pt x="854" y="0"/>
                    <a:pt x="82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9" name="Google Shape;11589;p68"/>
            <p:cNvSpPr/>
            <p:nvPr/>
          </p:nvSpPr>
          <p:spPr>
            <a:xfrm>
              <a:off x="8483372" y="4599947"/>
              <a:ext cx="33880" cy="96860"/>
            </a:xfrm>
            <a:custGeom>
              <a:avLst/>
              <a:gdLst/>
              <a:ahLst/>
              <a:cxnLst/>
              <a:rect l="l" t="t" r="r" b="b"/>
              <a:pathLst>
                <a:path w="1049" h="2999" extrusionOk="0">
                  <a:moveTo>
                    <a:pt x="822" y="0"/>
                  </a:moveTo>
                  <a:cubicBezTo>
                    <a:pt x="738" y="0"/>
                    <a:pt x="659" y="47"/>
                    <a:pt x="632" y="131"/>
                  </a:cubicBezTo>
                  <a:lnTo>
                    <a:pt x="108" y="2405"/>
                  </a:lnTo>
                  <a:lnTo>
                    <a:pt x="36" y="2726"/>
                  </a:lnTo>
                  <a:cubicBezTo>
                    <a:pt x="1" y="2822"/>
                    <a:pt x="48" y="2941"/>
                    <a:pt x="143" y="2988"/>
                  </a:cubicBezTo>
                  <a:cubicBezTo>
                    <a:pt x="165" y="2996"/>
                    <a:pt x="187" y="2999"/>
                    <a:pt x="208" y="2999"/>
                  </a:cubicBezTo>
                  <a:cubicBezTo>
                    <a:pt x="295" y="2999"/>
                    <a:pt x="377" y="2946"/>
                    <a:pt x="405" y="2869"/>
                  </a:cubicBezTo>
                  <a:lnTo>
                    <a:pt x="929" y="595"/>
                  </a:lnTo>
                  <a:lnTo>
                    <a:pt x="1013" y="274"/>
                  </a:lnTo>
                  <a:cubicBezTo>
                    <a:pt x="1048" y="167"/>
                    <a:pt x="989" y="48"/>
                    <a:pt x="894" y="12"/>
                  </a:cubicBezTo>
                  <a:cubicBezTo>
                    <a:pt x="870" y="4"/>
                    <a:pt x="846" y="0"/>
                    <a:pt x="82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0" name="Google Shape;11590;p68"/>
            <p:cNvSpPr/>
            <p:nvPr/>
          </p:nvSpPr>
          <p:spPr>
            <a:xfrm>
              <a:off x="8343391" y="4584023"/>
              <a:ext cx="33880" cy="97022"/>
            </a:xfrm>
            <a:custGeom>
              <a:avLst/>
              <a:gdLst/>
              <a:ahLst/>
              <a:cxnLst/>
              <a:rect l="l" t="t" r="r" b="b"/>
              <a:pathLst>
                <a:path w="1049" h="3004" extrusionOk="0">
                  <a:moveTo>
                    <a:pt x="816" y="0"/>
                  </a:moveTo>
                  <a:cubicBezTo>
                    <a:pt x="735" y="0"/>
                    <a:pt x="659" y="54"/>
                    <a:pt x="632" y="136"/>
                  </a:cubicBezTo>
                  <a:lnTo>
                    <a:pt x="108" y="2410"/>
                  </a:lnTo>
                  <a:lnTo>
                    <a:pt x="36" y="2731"/>
                  </a:lnTo>
                  <a:cubicBezTo>
                    <a:pt x="1" y="2827"/>
                    <a:pt x="48" y="2946"/>
                    <a:pt x="155" y="2993"/>
                  </a:cubicBezTo>
                  <a:cubicBezTo>
                    <a:pt x="175" y="3000"/>
                    <a:pt x="195" y="3004"/>
                    <a:pt x="215" y="3004"/>
                  </a:cubicBezTo>
                  <a:cubicBezTo>
                    <a:pt x="295" y="3004"/>
                    <a:pt x="377" y="2950"/>
                    <a:pt x="406" y="2874"/>
                  </a:cubicBezTo>
                  <a:lnTo>
                    <a:pt x="929" y="600"/>
                  </a:lnTo>
                  <a:lnTo>
                    <a:pt x="1013" y="267"/>
                  </a:lnTo>
                  <a:cubicBezTo>
                    <a:pt x="1048" y="171"/>
                    <a:pt x="989" y="52"/>
                    <a:pt x="894" y="17"/>
                  </a:cubicBezTo>
                  <a:cubicBezTo>
                    <a:pt x="868" y="5"/>
                    <a:pt x="842" y="0"/>
                    <a:pt x="81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1" name="Google Shape;11591;p68"/>
            <p:cNvSpPr/>
            <p:nvPr/>
          </p:nvSpPr>
          <p:spPr>
            <a:xfrm>
              <a:off x="8067304" y="4549787"/>
              <a:ext cx="33848" cy="96699"/>
            </a:xfrm>
            <a:custGeom>
              <a:avLst/>
              <a:gdLst/>
              <a:ahLst/>
              <a:cxnLst/>
              <a:rect l="l" t="t" r="r" b="b"/>
              <a:pathLst>
                <a:path w="1048" h="2994" extrusionOk="0">
                  <a:moveTo>
                    <a:pt x="822" y="0"/>
                  </a:moveTo>
                  <a:cubicBezTo>
                    <a:pt x="746" y="0"/>
                    <a:pt x="670" y="54"/>
                    <a:pt x="643" y="136"/>
                  </a:cubicBezTo>
                  <a:lnTo>
                    <a:pt x="119" y="2398"/>
                  </a:lnTo>
                  <a:lnTo>
                    <a:pt x="36" y="2720"/>
                  </a:lnTo>
                  <a:cubicBezTo>
                    <a:pt x="0" y="2827"/>
                    <a:pt x="60" y="2934"/>
                    <a:pt x="155" y="2982"/>
                  </a:cubicBezTo>
                  <a:cubicBezTo>
                    <a:pt x="179" y="2990"/>
                    <a:pt x="202" y="2993"/>
                    <a:pt x="225" y="2993"/>
                  </a:cubicBezTo>
                  <a:cubicBezTo>
                    <a:pt x="306" y="2993"/>
                    <a:pt x="380" y="2946"/>
                    <a:pt x="417" y="2863"/>
                  </a:cubicBezTo>
                  <a:lnTo>
                    <a:pt x="417" y="2875"/>
                  </a:lnTo>
                  <a:lnTo>
                    <a:pt x="941" y="600"/>
                  </a:lnTo>
                  <a:lnTo>
                    <a:pt x="1012" y="267"/>
                  </a:lnTo>
                  <a:cubicBezTo>
                    <a:pt x="1048" y="172"/>
                    <a:pt x="1000" y="53"/>
                    <a:pt x="893" y="17"/>
                  </a:cubicBezTo>
                  <a:cubicBezTo>
                    <a:pt x="870" y="6"/>
                    <a:pt x="846" y="0"/>
                    <a:pt x="82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2" name="Google Shape;11592;p68"/>
            <p:cNvSpPr/>
            <p:nvPr/>
          </p:nvSpPr>
          <p:spPr>
            <a:xfrm>
              <a:off x="8200341" y="4568229"/>
              <a:ext cx="33880" cy="96860"/>
            </a:xfrm>
            <a:custGeom>
              <a:avLst/>
              <a:gdLst/>
              <a:ahLst/>
              <a:cxnLst/>
              <a:rect l="l" t="t" r="r" b="b"/>
              <a:pathLst>
                <a:path w="1049" h="2999" extrusionOk="0">
                  <a:moveTo>
                    <a:pt x="828" y="1"/>
                  </a:moveTo>
                  <a:cubicBezTo>
                    <a:pt x="746" y="1"/>
                    <a:pt x="671" y="55"/>
                    <a:pt x="644" y="137"/>
                  </a:cubicBezTo>
                  <a:lnTo>
                    <a:pt x="120" y="2399"/>
                  </a:lnTo>
                  <a:lnTo>
                    <a:pt x="36" y="2732"/>
                  </a:lnTo>
                  <a:cubicBezTo>
                    <a:pt x="1" y="2827"/>
                    <a:pt x="60" y="2946"/>
                    <a:pt x="155" y="2982"/>
                  </a:cubicBezTo>
                  <a:cubicBezTo>
                    <a:pt x="181" y="2994"/>
                    <a:pt x="208" y="2999"/>
                    <a:pt x="234" y="2999"/>
                  </a:cubicBezTo>
                  <a:cubicBezTo>
                    <a:pt x="315" y="2999"/>
                    <a:pt x="390" y="2947"/>
                    <a:pt x="417" y="2875"/>
                  </a:cubicBezTo>
                  <a:lnTo>
                    <a:pt x="941" y="601"/>
                  </a:lnTo>
                  <a:lnTo>
                    <a:pt x="1025" y="268"/>
                  </a:lnTo>
                  <a:cubicBezTo>
                    <a:pt x="1048" y="172"/>
                    <a:pt x="1001" y="53"/>
                    <a:pt x="905" y="18"/>
                  </a:cubicBezTo>
                  <a:cubicBezTo>
                    <a:pt x="880" y="6"/>
                    <a:pt x="854" y="1"/>
                    <a:pt x="82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3" name="Google Shape;11593;p68"/>
            <p:cNvSpPr/>
            <p:nvPr/>
          </p:nvSpPr>
          <p:spPr>
            <a:xfrm>
              <a:off x="7808496" y="4515744"/>
              <a:ext cx="33848" cy="97248"/>
            </a:xfrm>
            <a:custGeom>
              <a:avLst/>
              <a:gdLst/>
              <a:ahLst/>
              <a:cxnLst/>
              <a:rect l="l" t="t" r="r" b="b"/>
              <a:pathLst>
                <a:path w="1048" h="3011" extrusionOk="0">
                  <a:moveTo>
                    <a:pt x="840" y="1"/>
                  </a:moveTo>
                  <a:cubicBezTo>
                    <a:pt x="754" y="1"/>
                    <a:pt x="672" y="54"/>
                    <a:pt x="643" y="130"/>
                  </a:cubicBezTo>
                  <a:lnTo>
                    <a:pt x="119" y="2416"/>
                  </a:lnTo>
                  <a:lnTo>
                    <a:pt x="36" y="2738"/>
                  </a:lnTo>
                  <a:cubicBezTo>
                    <a:pt x="0" y="2833"/>
                    <a:pt x="60" y="2952"/>
                    <a:pt x="155" y="3000"/>
                  </a:cubicBezTo>
                  <a:cubicBezTo>
                    <a:pt x="176" y="3007"/>
                    <a:pt x="198" y="3010"/>
                    <a:pt x="219" y="3010"/>
                  </a:cubicBezTo>
                  <a:cubicBezTo>
                    <a:pt x="303" y="3010"/>
                    <a:pt x="379" y="2957"/>
                    <a:pt x="417" y="2881"/>
                  </a:cubicBezTo>
                  <a:lnTo>
                    <a:pt x="417" y="2869"/>
                  </a:lnTo>
                  <a:lnTo>
                    <a:pt x="941" y="595"/>
                  </a:lnTo>
                  <a:lnTo>
                    <a:pt x="1012" y="273"/>
                  </a:lnTo>
                  <a:cubicBezTo>
                    <a:pt x="1048" y="166"/>
                    <a:pt x="1000" y="59"/>
                    <a:pt x="905" y="11"/>
                  </a:cubicBezTo>
                  <a:cubicBezTo>
                    <a:pt x="884" y="4"/>
                    <a:pt x="862" y="1"/>
                    <a:pt x="84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4" name="Google Shape;11594;p68"/>
            <p:cNvSpPr/>
            <p:nvPr/>
          </p:nvSpPr>
          <p:spPr>
            <a:xfrm>
              <a:off x="7941921" y="4534413"/>
              <a:ext cx="33880" cy="96699"/>
            </a:xfrm>
            <a:custGeom>
              <a:avLst/>
              <a:gdLst/>
              <a:ahLst/>
              <a:cxnLst/>
              <a:rect l="l" t="t" r="r" b="b"/>
              <a:pathLst>
                <a:path w="1049" h="2994" extrusionOk="0">
                  <a:moveTo>
                    <a:pt x="815" y="0"/>
                  </a:moveTo>
                  <a:cubicBezTo>
                    <a:pt x="734" y="0"/>
                    <a:pt x="659" y="52"/>
                    <a:pt x="632" y="124"/>
                  </a:cubicBezTo>
                  <a:lnTo>
                    <a:pt x="108" y="2398"/>
                  </a:lnTo>
                  <a:lnTo>
                    <a:pt x="36" y="2731"/>
                  </a:lnTo>
                  <a:cubicBezTo>
                    <a:pt x="1" y="2827"/>
                    <a:pt x="48" y="2946"/>
                    <a:pt x="155" y="2981"/>
                  </a:cubicBezTo>
                  <a:cubicBezTo>
                    <a:pt x="179" y="2989"/>
                    <a:pt x="203" y="2993"/>
                    <a:pt x="226" y="2993"/>
                  </a:cubicBezTo>
                  <a:cubicBezTo>
                    <a:pt x="307" y="2993"/>
                    <a:pt x="380" y="2946"/>
                    <a:pt x="417" y="2862"/>
                  </a:cubicBezTo>
                  <a:lnTo>
                    <a:pt x="405" y="2862"/>
                  </a:lnTo>
                  <a:lnTo>
                    <a:pt x="929" y="600"/>
                  </a:lnTo>
                  <a:lnTo>
                    <a:pt x="1013" y="267"/>
                  </a:lnTo>
                  <a:cubicBezTo>
                    <a:pt x="1048" y="172"/>
                    <a:pt x="989" y="53"/>
                    <a:pt x="894" y="17"/>
                  </a:cubicBezTo>
                  <a:cubicBezTo>
                    <a:pt x="868" y="5"/>
                    <a:pt x="841" y="0"/>
                    <a:pt x="81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5" name="Google Shape;11595;p68"/>
            <p:cNvSpPr/>
            <p:nvPr/>
          </p:nvSpPr>
          <p:spPr>
            <a:xfrm>
              <a:off x="8435312" y="2664458"/>
              <a:ext cx="866413" cy="1660867"/>
            </a:xfrm>
            <a:custGeom>
              <a:avLst/>
              <a:gdLst/>
              <a:ahLst/>
              <a:cxnLst/>
              <a:rect l="l" t="t" r="r" b="b"/>
              <a:pathLst>
                <a:path w="26826" h="51424" extrusionOk="0">
                  <a:moveTo>
                    <a:pt x="13916" y="0"/>
                  </a:moveTo>
                  <a:cubicBezTo>
                    <a:pt x="12015" y="0"/>
                    <a:pt x="10468" y="1603"/>
                    <a:pt x="9549" y="3287"/>
                  </a:cubicBezTo>
                  <a:cubicBezTo>
                    <a:pt x="8358" y="5466"/>
                    <a:pt x="7775" y="7919"/>
                    <a:pt x="7858" y="10395"/>
                  </a:cubicBezTo>
                  <a:cubicBezTo>
                    <a:pt x="7918" y="12098"/>
                    <a:pt x="8299" y="13776"/>
                    <a:pt x="8406" y="15479"/>
                  </a:cubicBezTo>
                  <a:cubicBezTo>
                    <a:pt x="8466" y="16336"/>
                    <a:pt x="8358" y="17348"/>
                    <a:pt x="7632" y="17777"/>
                  </a:cubicBezTo>
                  <a:cubicBezTo>
                    <a:pt x="7408" y="17910"/>
                    <a:pt x="7160" y="17966"/>
                    <a:pt x="6905" y="17966"/>
                  </a:cubicBezTo>
                  <a:cubicBezTo>
                    <a:pt x="6524" y="17966"/>
                    <a:pt x="6130" y="17841"/>
                    <a:pt x="5787" y="17670"/>
                  </a:cubicBezTo>
                  <a:cubicBezTo>
                    <a:pt x="5060" y="17313"/>
                    <a:pt x="4441" y="16765"/>
                    <a:pt x="3739" y="16384"/>
                  </a:cubicBezTo>
                  <a:cubicBezTo>
                    <a:pt x="3296" y="16148"/>
                    <a:pt x="2786" y="15980"/>
                    <a:pt x="2294" y="15980"/>
                  </a:cubicBezTo>
                  <a:cubicBezTo>
                    <a:pt x="1992" y="15980"/>
                    <a:pt x="1697" y="16044"/>
                    <a:pt x="1429" y="16193"/>
                  </a:cubicBezTo>
                  <a:cubicBezTo>
                    <a:pt x="631" y="16622"/>
                    <a:pt x="334" y="17622"/>
                    <a:pt x="262" y="18527"/>
                  </a:cubicBezTo>
                  <a:cubicBezTo>
                    <a:pt x="0" y="21563"/>
                    <a:pt x="1381" y="24528"/>
                    <a:pt x="3132" y="27028"/>
                  </a:cubicBezTo>
                  <a:cubicBezTo>
                    <a:pt x="4882" y="29528"/>
                    <a:pt x="7037" y="31731"/>
                    <a:pt x="8692" y="34291"/>
                  </a:cubicBezTo>
                  <a:cubicBezTo>
                    <a:pt x="9073" y="34898"/>
                    <a:pt x="9442" y="35696"/>
                    <a:pt x="9049" y="36291"/>
                  </a:cubicBezTo>
                  <a:cubicBezTo>
                    <a:pt x="8906" y="36493"/>
                    <a:pt x="8692" y="36648"/>
                    <a:pt x="8466" y="36744"/>
                  </a:cubicBezTo>
                  <a:cubicBezTo>
                    <a:pt x="8126" y="36893"/>
                    <a:pt x="7766" y="36942"/>
                    <a:pt x="7398" y="36942"/>
                  </a:cubicBezTo>
                  <a:cubicBezTo>
                    <a:pt x="6722" y="36942"/>
                    <a:pt x="6015" y="36779"/>
                    <a:pt x="5342" y="36779"/>
                  </a:cubicBezTo>
                  <a:cubicBezTo>
                    <a:pt x="4981" y="36779"/>
                    <a:pt x="4630" y="36825"/>
                    <a:pt x="4298" y="36970"/>
                  </a:cubicBezTo>
                  <a:cubicBezTo>
                    <a:pt x="2810" y="37613"/>
                    <a:pt x="2667" y="39732"/>
                    <a:pt x="3310" y="41220"/>
                  </a:cubicBezTo>
                  <a:cubicBezTo>
                    <a:pt x="4251" y="43387"/>
                    <a:pt x="6239" y="44887"/>
                    <a:pt x="8132" y="46280"/>
                  </a:cubicBezTo>
                  <a:lnTo>
                    <a:pt x="15133" y="51424"/>
                  </a:lnTo>
                  <a:lnTo>
                    <a:pt x="15145" y="51412"/>
                  </a:lnTo>
                  <a:cubicBezTo>
                    <a:pt x="17776" y="45816"/>
                    <a:pt x="23503" y="40482"/>
                    <a:pt x="25849" y="34743"/>
                  </a:cubicBezTo>
                  <a:cubicBezTo>
                    <a:pt x="26373" y="33457"/>
                    <a:pt x="26730" y="31874"/>
                    <a:pt x="25896" y="30755"/>
                  </a:cubicBezTo>
                  <a:cubicBezTo>
                    <a:pt x="24872" y="29409"/>
                    <a:pt x="22813" y="29624"/>
                    <a:pt x="21241" y="29004"/>
                  </a:cubicBezTo>
                  <a:cubicBezTo>
                    <a:pt x="20931" y="28897"/>
                    <a:pt x="20670" y="28719"/>
                    <a:pt x="20455" y="28493"/>
                  </a:cubicBezTo>
                  <a:cubicBezTo>
                    <a:pt x="19884" y="27790"/>
                    <a:pt x="20265" y="26754"/>
                    <a:pt x="20717" y="25980"/>
                  </a:cubicBezTo>
                  <a:cubicBezTo>
                    <a:pt x="22205" y="23456"/>
                    <a:pt x="24360" y="21373"/>
                    <a:pt x="25765" y="18801"/>
                  </a:cubicBezTo>
                  <a:cubicBezTo>
                    <a:pt x="26361" y="17717"/>
                    <a:pt x="26825" y="16503"/>
                    <a:pt x="26682" y="15277"/>
                  </a:cubicBezTo>
                  <a:cubicBezTo>
                    <a:pt x="26551" y="14050"/>
                    <a:pt x="25670" y="12848"/>
                    <a:pt x="24456" y="12669"/>
                  </a:cubicBezTo>
                  <a:cubicBezTo>
                    <a:pt x="24347" y="12654"/>
                    <a:pt x="24240" y="12647"/>
                    <a:pt x="24135" y="12647"/>
                  </a:cubicBezTo>
                  <a:cubicBezTo>
                    <a:pt x="22402" y="12647"/>
                    <a:pt x="20977" y="14552"/>
                    <a:pt x="19181" y="14574"/>
                  </a:cubicBezTo>
                  <a:cubicBezTo>
                    <a:pt x="19146" y="14578"/>
                    <a:pt x="19111" y="14579"/>
                    <a:pt x="19077" y="14579"/>
                  </a:cubicBezTo>
                  <a:cubicBezTo>
                    <a:pt x="18877" y="14579"/>
                    <a:pt x="18687" y="14523"/>
                    <a:pt x="18515" y="14431"/>
                  </a:cubicBezTo>
                  <a:cubicBezTo>
                    <a:pt x="18193" y="14229"/>
                    <a:pt x="18074" y="13824"/>
                    <a:pt x="18003" y="13443"/>
                  </a:cubicBezTo>
                  <a:cubicBezTo>
                    <a:pt x="17681" y="11740"/>
                    <a:pt x="17919" y="9990"/>
                    <a:pt x="18098" y="8252"/>
                  </a:cubicBezTo>
                  <a:cubicBezTo>
                    <a:pt x="18264" y="6526"/>
                    <a:pt x="18372" y="4728"/>
                    <a:pt x="17764" y="3097"/>
                  </a:cubicBezTo>
                  <a:cubicBezTo>
                    <a:pt x="17169" y="1465"/>
                    <a:pt x="15717" y="37"/>
                    <a:pt x="13978" y="1"/>
                  </a:cubicBezTo>
                  <a:cubicBezTo>
                    <a:pt x="13957" y="1"/>
                    <a:pt x="13936" y="0"/>
                    <a:pt x="139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6" name="Google Shape;11596;p68"/>
            <p:cNvSpPr/>
            <p:nvPr/>
          </p:nvSpPr>
          <p:spPr>
            <a:xfrm>
              <a:off x="8831001" y="2903274"/>
              <a:ext cx="87332" cy="1404844"/>
            </a:xfrm>
            <a:custGeom>
              <a:avLst/>
              <a:gdLst/>
              <a:ahLst/>
              <a:cxnLst/>
              <a:rect l="l" t="t" r="r" b="b"/>
              <a:pathLst>
                <a:path w="2704" h="43497" extrusionOk="0">
                  <a:moveTo>
                    <a:pt x="785" y="1"/>
                  </a:moveTo>
                  <a:cubicBezTo>
                    <a:pt x="743" y="1"/>
                    <a:pt x="702" y="26"/>
                    <a:pt x="691" y="84"/>
                  </a:cubicBezTo>
                  <a:cubicBezTo>
                    <a:pt x="275" y="2870"/>
                    <a:pt x="60" y="5692"/>
                    <a:pt x="37" y="8514"/>
                  </a:cubicBezTo>
                  <a:cubicBezTo>
                    <a:pt x="1" y="11324"/>
                    <a:pt x="120" y="14121"/>
                    <a:pt x="322" y="16919"/>
                  </a:cubicBezTo>
                  <a:cubicBezTo>
                    <a:pt x="537" y="19753"/>
                    <a:pt x="822" y="22575"/>
                    <a:pt x="1120" y="25409"/>
                  </a:cubicBezTo>
                  <a:cubicBezTo>
                    <a:pt x="1418" y="28230"/>
                    <a:pt x="1727" y="31052"/>
                    <a:pt x="1977" y="33886"/>
                  </a:cubicBezTo>
                  <a:cubicBezTo>
                    <a:pt x="2227" y="36708"/>
                    <a:pt x="2418" y="39541"/>
                    <a:pt x="2477" y="42363"/>
                  </a:cubicBezTo>
                  <a:cubicBezTo>
                    <a:pt x="2477" y="42708"/>
                    <a:pt x="2489" y="43066"/>
                    <a:pt x="2489" y="43411"/>
                  </a:cubicBezTo>
                  <a:cubicBezTo>
                    <a:pt x="2489" y="43469"/>
                    <a:pt x="2532" y="43497"/>
                    <a:pt x="2579" y="43497"/>
                  </a:cubicBezTo>
                  <a:cubicBezTo>
                    <a:pt x="2638" y="43497"/>
                    <a:pt x="2704" y="43454"/>
                    <a:pt x="2704" y="43375"/>
                  </a:cubicBezTo>
                  <a:lnTo>
                    <a:pt x="2704" y="43375"/>
                  </a:lnTo>
                  <a:lnTo>
                    <a:pt x="2692" y="43411"/>
                  </a:lnTo>
                  <a:cubicBezTo>
                    <a:pt x="2668" y="40577"/>
                    <a:pt x="2513" y="37755"/>
                    <a:pt x="2275" y="34922"/>
                  </a:cubicBezTo>
                  <a:cubicBezTo>
                    <a:pt x="2049" y="32100"/>
                    <a:pt x="1739" y="29266"/>
                    <a:pt x="1441" y="26444"/>
                  </a:cubicBezTo>
                  <a:cubicBezTo>
                    <a:pt x="1132" y="23611"/>
                    <a:pt x="846" y="20825"/>
                    <a:pt x="620" y="18003"/>
                  </a:cubicBezTo>
                  <a:cubicBezTo>
                    <a:pt x="394" y="15193"/>
                    <a:pt x="239" y="12395"/>
                    <a:pt x="239" y="9585"/>
                  </a:cubicBezTo>
                  <a:cubicBezTo>
                    <a:pt x="227" y="6763"/>
                    <a:pt x="394" y="3954"/>
                    <a:pt x="751" y="1156"/>
                  </a:cubicBezTo>
                  <a:cubicBezTo>
                    <a:pt x="787" y="810"/>
                    <a:pt x="846" y="465"/>
                    <a:pt x="894" y="108"/>
                  </a:cubicBezTo>
                  <a:cubicBezTo>
                    <a:pt x="894" y="41"/>
                    <a:pt x="838" y="1"/>
                    <a:pt x="78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7" name="Google Shape;11597;p68"/>
            <p:cNvSpPr/>
            <p:nvPr/>
          </p:nvSpPr>
          <p:spPr>
            <a:xfrm>
              <a:off x="8612760" y="3336461"/>
              <a:ext cx="253665" cy="346229"/>
            </a:xfrm>
            <a:custGeom>
              <a:avLst/>
              <a:gdLst/>
              <a:ahLst/>
              <a:cxnLst/>
              <a:rect l="l" t="t" r="r" b="b"/>
              <a:pathLst>
                <a:path w="7854" h="10720" extrusionOk="0">
                  <a:moveTo>
                    <a:pt x="132" y="0"/>
                  </a:moveTo>
                  <a:cubicBezTo>
                    <a:pt x="68" y="0"/>
                    <a:pt x="0" y="62"/>
                    <a:pt x="31" y="138"/>
                  </a:cubicBezTo>
                  <a:cubicBezTo>
                    <a:pt x="900" y="2495"/>
                    <a:pt x="2150" y="4674"/>
                    <a:pt x="3746" y="6603"/>
                  </a:cubicBezTo>
                  <a:cubicBezTo>
                    <a:pt x="4317" y="7294"/>
                    <a:pt x="4912" y="7948"/>
                    <a:pt x="5531" y="8579"/>
                  </a:cubicBezTo>
                  <a:cubicBezTo>
                    <a:pt x="6151" y="9222"/>
                    <a:pt x="6794" y="9842"/>
                    <a:pt x="7436" y="10461"/>
                  </a:cubicBezTo>
                  <a:lnTo>
                    <a:pt x="7675" y="10699"/>
                  </a:lnTo>
                  <a:cubicBezTo>
                    <a:pt x="7693" y="10713"/>
                    <a:pt x="7714" y="10720"/>
                    <a:pt x="7734" y="10720"/>
                  </a:cubicBezTo>
                  <a:cubicBezTo>
                    <a:pt x="7765" y="10720"/>
                    <a:pt x="7796" y="10704"/>
                    <a:pt x="7817" y="10675"/>
                  </a:cubicBezTo>
                  <a:cubicBezTo>
                    <a:pt x="7853" y="10627"/>
                    <a:pt x="7853" y="10568"/>
                    <a:pt x="7806" y="10532"/>
                  </a:cubicBezTo>
                  <a:cubicBezTo>
                    <a:pt x="7163" y="9925"/>
                    <a:pt x="6532" y="9318"/>
                    <a:pt x="5912" y="8687"/>
                  </a:cubicBezTo>
                  <a:cubicBezTo>
                    <a:pt x="5293" y="8056"/>
                    <a:pt x="4686" y="7413"/>
                    <a:pt x="4115" y="6734"/>
                  </a:cubicBezTo>
                  <a:cubicBezTo>
                    <a:pt x="3579" y="6091"/>
                    <a:pt x="3067" y="5424"/>
                    <a:pt x="2603" y="4722"/>
                  </a:cubicBezTo>
                  <a:cubicBezTo>
                    <a:pt x="1686" y="3353"/>
                    <a:pt x="924" y="1900"/>
                    <a:pt x="328" y="364"/>
                  </a:cubicBezTo>
                  <a:lnTo>
                    <a:pt x="221" y="67"/>
                  </a:lnTo>
                  <a:cubicBezTo>
                    <a:pt x="204" y="19"/>
                    <a:pt x="169" y="0"/>
                    <a:pt x="13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8" name="Google Shape;11598;p68"/>
            <p:cNvSpPr/>
            <p:nvPr/>
          </p:nvSpPr>
          <p:spPr>
            <a:xfrm>
              <a:off x="8845632" y="3128168"/>
              <a:ext cx="199243" cy="359180"/>
            </a:xfrm>
            <a:custGeom>
              <a:avLst/>
              <a:gdLst/>
              <a:ahLst/>
              <a:cxnLst/>
              <a:rect l="l" t="t" r="r" b="b"/>
              <a:pathLst>
                <a:path w="6169" h="11121" extrusionOk="0">
                  <a:moveTo>
                    <a:pt x="6049" y="0"/>
                  </a:moveTo>
                  <a:cubicBezTo>
                    <a:pt x="6001" y="0"/>
                    <a:pt x="5952" y="28"/>
                    <a:pt x="5941" y="86"/>
                  </a:cubicBezTo>
                  <a:cubicBezTo>
                    <a:pt x="5787" y="896"/>
                    <a:pt x="5584" y="1682"/>
                    <a:pt x="5334" y="2456"/>
                  </a:cubicBezTo>
                  <a:cubicBezTo>
                    <a:pt x="4584" y="4789"/>
                    <a:pt x="3429" y="6968"/>
                    <a:pt x="1917" y="8897"/>
                  </a:cubicBezTo>
                  <a:cubicBezTo>
                    <a:pt x="1405" y="9540"/>
                    <a:pt x="858" y="10147"/>
                    <a:pt x="274" y="10718"/>
                  </a:cubicBezTo>
                  <a:lnTo>
                    <a:pt x="60" y="10933"/>
                  </a:lnTo>
                  <a:cubicBezTo>
                    <a:pt x="12" y="10968"/>
                    <a:pt x="0" y="11028"/>
                    <a:pt x="36" y="11076"/>
                  </a:cubicBezTo>
                  <a:cubicBezTo>
                    <a:pt x="58" y="11104"/>
                    <a:pt x="92" y="11120"/>
                    <a:pt x="127" y="11120"/>
                  </a:cubicBezTo>
                  <a:cubicBezTo>
                    <a:pt x="149" y="11120"/>
                    <a:pt x="172" y="11114"/>
                    <a:pt x="191" y="11099"/>
                  </a:cubicBezTo>
                  <a:cubicBezTo>
                    <a:pt x="1381" y="9956"/>
                    <a:pt x="2429" y="8671"/>
                    <a:pt x="3310" y="7278"/>
                  </a:cubicBezTo>
                  <a:cubicBezTo>
                    <a:pt x="3751" y="6575"/>
                    <a:pt x="4156" y="5849"/>
                    <a:pt x="4513" y="5099"/>
                  </a:cubicBezTo>
                  <a:cubicBezTo>
                    <a:pt x="5227" y="3610"/>
                    <a:pt x="5751" y="2039"/>
                    <a:pt x="6096" y="420"/>
                  </a:cubicBezTo>
                  <a:cubicBezTo>
                    <a:pt x="6108" y="312"/>
                    <a:pt x="6132" y="217"/>
                    <a:pt x="6156" y="122"/>
                  </a:cubicBezTo>
                  <a:cubicBezTo>
                    <a:pt x="6169" y="43"/>
                    <a:pt x="6109" y="0"/>
                    <a:pt x="604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9" name="Google Shape;11599;p68"/>
            <p:cNvSpPr/>
            <p:nvPr/>
          </p:nvSpPr>
          <p:spPr>
            <a:xfrm>
              <a:off x="8902574" y="3711867"/>
              <a:ext cx="157321" cy="390994"/>
            </a:xfrm>
            <a:custGeom>
              <a:avLst/>
              <a:gdLst/>
              <a:ahLst/>
              <a:cxnLst/>
              <a:rect l="l" t="t" r="r" b="b"/>
              <a:pathLst>
                <a:path w="4871" h="12106" extrusionOk="0">
                  <a:moveTo>
                    <a:pt x="4753" y="1"/>
                  </a:moveTo>
                  <a:cubicBezTo>
                    <a:pt x="4704" y="1"/>
                    <a:pt x="4654" y="28"/>
                    <a:pt x="4643" y="88"/>
                  </a:cubicBezTo>
                  <a:cubicBezTo>
                    <a:pt x="4464" y="909"/>
                    <a:pt x="4286" y="1731"/>
                    <a:pt x="4095" y="2552"/>
                  </a:cubicBezTo>
                  <a:cubicBezTo>
                    <a:pt x="3905" y="3374"/>
                    <a:pt x="3690" y="4195"/>
                    <a:pt x="3464" y="4993"/>
                  </a:cubicBezTo>
                  <a:cubicBezTo>
                    <a:pt x="3226" y="5791"/>
                    <a:pt x="2964" y="6589"/>
                    <a:pt x="2654" y="7374"/>
                  </a:cubicBezTo>
                  <a:cubicBezTo>
                    <a:pt x="2357" y="8136"/>
                    <a:pt x="2000" y="8887"/>
                    <a:pt x="1607" y="9613"/>
                  </a:cubicBezTo>
                  <a:cubicBezTo>
                    <a:pt x="1214" y="10339"/>
                    <a:pt x="761" y="11042"/>
                    <a:pt x="261" y="11696"/>
                  </a:cubicBezTo>
                  <a:cubicBezTo>
                    <a:pt x="190" y="11780"/>
                    <a:pt x="130" y="11851"/>
                    <a:pt x="71" y="11935"/>
                  </a:cubicBezTo>
                  <a:cubicBezTo>
                    <a:pt x="1" y="12013"/>
                    <a:pt x="73" y="12105"/>
                    <a:pt x="154" y="12105"/>
                  </a:cubicBezTo>
                  <a:cubicBezTo>
                    <a:pt x="182" y="12105"/>
                    <a:pt x="212" y="12094"/>
                    <a:pt x="238" y="12065"/>
                  </a:cubicBezTo>
                  <a:cubicBezTo>
                    <a:pt x="761" y="11411"/>
                    <a:pt x="1238" y="10720"/>
                    <a:pt x="1642" y="9994"/>
                  </a:cubicBezTo>
                  <a:cubicBezTo>
                    <a:pt x="2059" y="9268"/>
                    <a:pt x="2416" y="8517"/>
                    <a:pt x="2726" y="7744"/>
                  </a:cubicBezTo>
                  <a:cubicBezTo>
                    <a:pt x="3047" y="6970"/>
                    <a:pt x="3321" y="6172"/>
                    <a:pt x="3571" y="5362"/>
                  </a:cubicBezTo>
                  <a:cubicBezTo>
                    <a:pt x="3809" y="4553"/>
                    <a:pt x="4024" y="3719"/>
                    <a:pt x="4226" y="2898"/>
                  </a:cubicBezTo>
                  <a:cubicBezTo>
                    <a:pt x="4429" y="2076"/>
                    <a:pt x="4607" y="1255"/>
                    <a:pt x="4786" y="421"/>
                  </a:cubicBezTo>
                  <a:lnTo>
                    <a:pt x="4857" y="112"/>
                  </a:lnTo>
                  <a:cubicBezTo>
                    <a:pt x="4870" y="40"/>
                    <a:pt x="4812" y="1"/>
                    <a:pt x="475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0" name="Google Shape;11600;p68"/>
            <p:cNvSpPr/>
            <p:nvPr/>
          </p:nvSpPr>
          <p:spPr>
            <a:xfrm>
              <a:off x="8756779" y="2985053"/>
              <a:ext cx="81551" cy="241811"/>
            </a:xfrm>
            <a:custGeom>
              <a:avLst/>
              <a:gdLst/>
              <a:ahLst/>
              <a:cxnLst/>
              <a:rect l="l" t="t" r="r" b="b"/>
              <a:pathLst>
                <a:path w="2525" h="7487" extrusionOk="0">
                  <a:moveTo>
                    <a:pt x="158" y="1"/>
                  </a:moveTo>
                  <a:cubicBezTo>
                    <a:pt x="111" y="1"/>
                    <a:pt x="66" y="28"/>
                    <a:pt x="60" y="88"/>
                  </a:cubicBezTo>
                  <a:cubicBezTo>
                    <a:pt x="1" y="1088"/>
                    <a:pt x="144" y="2088"/>
                    <a:pt x="453" y="3029"/>
                  </a:cubicBezTo>
                  <a:cubicBezTo>
                    <a:pt x="787" y="3993"/>
                    <a:pt x="1168" y="4946"/>
                    <a:pt x="1608" y="5863"/>
                  </a:cubicBezTo>
                  <a:cubicBezTo>
                    <a:pt x="1846" y="6375"/>
                    <a:pt x="2085" y="6898"/>
                    <a:pt x="2311" y="7434"/>
                  </a:cubicBezTo>
                  <a:cubicBezTo>
                    <a:pt x="2331" y="7471"/>
                    <a:pt x="2364" y="7487"/>
                    <a:pt x="2397" y="7487"/>
                  </a:cubicBezTo>
                  <a:cubicBezTo>
                    <a:pt x="2461" y="7487"/>
                    <a:pt x="2525" y="7429"/>
                    <a:pt x="2501" y="7351"/>
                  </a:cubicBezTo>
                  <a:cubicBezTo>
                    <a:pt x="2120" y="6410"/>
                    <a:pt x="1668" y="5505"/>
                    <a:pt x="1275" y="4577"/>
                  </a:cubicBezTo>
                  <a:cubicBezTo>
                    <a:pt x="858" y="3684"/>
                    <a:pt x="549" y="2731"/>
                    <a:pt x="358" y="1767"/>
                  </a:cubicBezTo>
                  <a:cubicBezTo>
                    <a:pt x="263" y="1219"/>
                    <a:pt x="227" y="671"/>
                    <a:pt x="275" y="112"/>
                  </a:cubicBezTo>
                  <a:cubicBezTo>
                    <a:pt x="275" y="40"/>
                    <a:pt x="215" y="1"/>
                    <a:pt x="15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1" name="Google Shape;11601;p68"/>
            <p:cNvSpPr/>
            <p:nvPr/>
          </p:nvSpPr>
          <p:spPr>
            <a:xfrm>
              <a:off x="8609110" y="3335137"/>
              <a:ext cx="164233" cy="1431684"/>
            </a:xfrm>
            <a:custGeom>
              <a:avLst/>
              <a:gdLst/>
              <a:ahLst/>
              <a:cxnLst/>
              <a:rect l="l" t="t" r="r" b="b"/>
              <a:pathLst>
                <a:path w="5085" h="44328" extrusionOk="0">
                  <a:moveTo>
                    <a:pt x="215" y="0"/>
                  </a:moveTo>
                  <a:cubicBezTo>
                    <a:pt x="96" y="0"/>
                    <a:pt x="1" y="96"/>
                    <a:pt x="1" y="215"/>
                  </a:cubicBezTo>
                  <a:lnTo>
                    <a:pt x="1" y="44113"/>
                  </a:lnTo>
                  <a:cubicBezTo>
                    <a:pt x="1" y="44232"/>
                    <a:pt x="96" y="44327"/>
                    <a:pt x="215" y="44327"/>
                  </a:cubicBezTo>
                  <a:lnTo>
                    <a:pt x="4871" y="44327"/>
                  </a:lnTo>
                  <a:cubicBezTo>
                    <a:pt x="4990" y="44327"/>
                    <a:pt x="5085" y="44232"/>
                    <a:pt x="5085" y="44113"/>
                  </a:cubicBezTo>
                  <a:lnTo>
                    <a:pt x="5085" y="215"/>
                  </a:lnTo>
                  <a:cubicBezTo>
                    <a:pt x="5085" y="96"/>
                    <a:pt x="4990" y="0"/>
                    <a:pt x="487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2" name="Google Shape;11602;p68"/>
            <p:cNvSpPr/>
            <p:nvPr/>
          </p:nvSpPr>
          <p:spPr>
            <a:xfrm>
              <a:off x="8659883" y="3390884"/>
              <a:ext cx="113461" cy="18506"/>
            </a:xfrm>
            <a:custGeom>
              <a:avLst/>
              <a:gdLst/>
              <a:ahLst/>
              <a:cxnLst/>
              <a:rect l="l" t="t" r="r" b="b"/>
              <a:pathLst>
                <a:path w="3513" h="573" extrusionOk="0">
                  <a:moveTo>
                    <a:pt x="1" y="1"/>
                  </a:moveTo>
                  <a:lnTo>
                    <a:pt x="1" y="572"/>
                  </a:lnTo>
                  <a:lnTo>
                    <a:pt x="3513" y="572"/>
                  </a:lnTo>
                  <a:lnTo>
                    <a:pt x="3513"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3" name="Google Shape;11603;p68"/>
            <p:cNvSpPr/>
            <p:nvPr/>
          </p:nvSpPr>
          <p:spPr>
            <a:xfrm>
              <a:off x="8659883" y="3483193"/>
              <a:ext cx="113461" cy="18474"/>
            </a:xfrm>
            <a:custGeom>
              <a:avLst/>
              <a:gdLst/>
              <a:ahLst/>
              <a:cxnLst/>
              <a:rect l="l" t="t" r="r" b="b"/>
              <a:pathLst>
                <a:path w="3513" h="572" extrusionOk="0">
                  <a:moveTo>
                    <a:pt x="1" y="0"/>
                  </a:moveTo>
                  <a:lnTo>
                    <a:pt x="1" y="572"/>
                  </a:lnTo>
                  <a:lnTo>
                    <a:pt x="3513" y="572"/>
                  </a:lnTo>
                  <a:lnTo>
                    <a:pt x="3513"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4" name="Google Shape;11604;p68"/>
            <p:cNvSpPr/>
            <p:nvPr/>
          </p:nvSpPr>
          <p:spPr>
            <a:xfrm>
              <a:off x="8659883" y="3575858"/>
              <a:ext cx="113461" cy="18119"/>
            </a:xfrm>
            <a:custGeom>
              <a:avLst/>
              <a:gdLst/>
              <a:ahLst/>
              <a:cxnLst/>
              <a:rect l="l" t="t" r="r" b="b"/>
              <a:pathLst>
                <a:path w="3513" h="561" extrusionOk="0">
                  <a:moveTo>
                    <a:pt x="1" y="1"/>
                  </a:moveTo>
                  <a:lnTo>
                    <a:pt x="1" y="560"/>
                  </a:lnTo>
                  <a:lnTo>
                    <a:pt x="3513" y="560"/>
                  </a:lnTo>
                  <a:lnTo>
                    <a:pt x="3513"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5" name="Google Shape;11605;p68"/>
            <p:cNvSpPr/>
            <p:nvPr/>
          </p:nvSpPr>
          <p:spPr>
            <a:xfrm>
              <a:off x="8659883" y="3668167"/>
              <a:ext cx="113461" cy="18087"/>
            </a:xfrm>
            <a:custGeom>
              <a:avLst/>
              <a:gdLst/>
              <a:ahLst/>
              <a:cxnLst/>
              <a:rect l="l" t="t" r="r" b="b"/>
              <a:pathLst>
                <a:path w="3513" h="560" extrusionOk="0">
                  <a:moveTo>
                    <a:pt x="1" y="0"/>
                  </a:moveTo>
                  <a:lnTo>
                    <a:pt x="1" y="560"/>
                  </a:lnTo>
                  <a:lnTo>
                    <a:pt x="3513" y="560"/>
                  </a:lnTo>
                  <a:lnTo>
                    <a:pt x="3513"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6" name="Google Shape;11606;p68"/>
            <p:cNvSpPr/>
            <p:nvPr/>
          </p:nvSpPr>
          <p:spPr>
            <a:xfrm>
              <a:off x="8659883" y="3760444"/>
              <a:ext cx="113461" cy="18506"/>
            </a:xfrm>
            <a:custGeom>
              <a:avLst/>
              <a:gdLst/>
              <a:ahLst/>
              <a:cxnLst/>
              <a:rect l="l" t="t" r="r" b="b"/>
              <a:pathLst>
                <a:path w="3513" h="573" extrusionOk="0">
                  <a:moveTo>
                    <a:pt x="1" y="1"/>
                  </a:moveTo>
                  <a:lnTo>
                    <a:pt x="1" y="572"/>
                  </a:lnTo>
                  <a:lnTo>
                    <a:pt x="3513" y="572"/>
                  </a:lnTo>
                  <a:lnTo>
                    <a:pt x="3513"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7" name="Google Shape;11607;p68"/>
            <p:cNvSpPr/>
            <p:nvPr/>
          </p:nvSpPr>
          <p:spPr>
            <a:xfrm>
              <a:off x="8659883" y="3852753"/>
              <a:ext cx="113461" cy="18474"/>
            </a:xfrm>
            <a:custGeom>
              <a:avLst/>
              <a:gdLst/>
              <a:ahLst/>
              <a:cxnLst/>
              <a:rect l="l" t="t" r="r" b="b"/>
              <a:pathLst>
                <a:path w="3513" h="572" extrusionOk="0">
                  <a:moveTo>
                    <a:pt x="1" y="0"/>
                  </a:moveTo>
                  <a:lnTo>
                    <a:pt x="1" y="572"/>
                  </a:lnTo>
                  <a:lnTo>
                    <a:pt x="3513" y="572"/>
                  </a:lnTo>
                  <a:lnTo>
                    <a:pt x="3513"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8" name="Google Shape;11608;p68"/>
            <p:cNvSpPr/>
            <p:nvPr/>
          </p:nvSpPr>
          <p:spPr>
            <a:xfrm>
              <a:off x="8659883" y="3945030"/>
              <a:ext cx="113461" cy="18506"/>
            </a:xfrm>
            <a:custGeom>
              <a:avLst/>
              <a:gdLst/>
              <a:ahLst/>
              <a:cxnLst/>
              <a:rect l="l" t="t" r="r" b="b"/>
              <a:pathLst>
                <a:path w="3513" h="573" extrusionOk="0">
                  <a:moveTo>
                    <a:pt x="1" y="1"/>
                  </a:moveTo>
                  <a:lnTo>
                    <a:pt x="1" y="572"/>
                  </a:lnTo>
                  <a:lnTo>
                    <a:pt x="3513" y="572"/>
                  </a:lnTo>
                  <a:lnTo>
                    <a:pt x="3513"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9" name="Google Shape;11609;p68"/>
            <p:cNvSpPr/>
            <p:nvPr/>
          </p:nvSpPr>
          <p:spPr>
            <a:xfrm>
              <a:off x="8659883" y="4037726"/>
              <a:ext cx="113461" cy="18087"/>
            </a:xfrm>
            <a:custGeom>
              <a:avLst/>
              <a:gdLst/>
              <a:ahLst/>
              <a:cxnLst/>
              <a:rect l="l" t="t" r="r" b="b"/>
              <a:pathLst>
                <a:path w="3513" h="560" extrusionOk="0">
                  <a:moveTo>
                    <a:pt x="1" y="0"/>
                  </a:moveTo>
                  <a:lnTo>
                    <a:pt x="1" y="560"/>
                  </a:lnTo>
                  <a:lnTo>
                    <a:pt x="3513" y="560"/>
                  </a:lnTo>
                  <a:lnTo>
                    <a:pt x="3513"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0" name="Google Shape;11610;p68"/>
            <p:cNvSpPr/>
            <p:nvPr/>
          </p:nvSpPr>
          <p:spPr>
            <a:xfrm>
              <a:off x="8659883" y="4130003"/>
              <a:ext cx="113461" cy="18119"/>
            </a:xfrm>
            <a:custGeom>
              <a:avLst/>
              <a:gdLst/>
              <a:ahLst/>
              <a:cxnLst/>
              <a:rect l="l" t="t" r="r" b="b"/>
              <a:pathLst>
                <a:path w="3513" h="561" extrusionOk="0">
                  <a:moveTo>
                    <a:pt x="1" y="1"/>
                  </a:moveTo>
                  <a:lnTo>
                    <a:pt x="1" y="560"/>
                  </a:lnTo>
                  <a:lnTo>
                    <a:pt x="3513" y="560"/>
                  </a:lnTo>
                  <a:lnTo>
                    <a:pt x="3513"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1" name="Google Shape;11611;p68"/>
            <p:cNvSpPr/>
            <p:nvPr/>
          </p:nvSpPr>
          <p:spPr>
            <a:xfrm>
              <a:off x="8659883" y="4222312"/>
              <a:ext cx="113461" cy="18087"/>
            </a:xfrm>
            <a:custGeom>
              <a:avLst/>
              <a:gdLst/>
              <a:ahLst/>
              <a:cxnLst/>
              <a:rect l="l" t="t" r="r" b="b"/>
              <a:pathLst>
                <a:path w="3513" h="560" extrusionOk="0">
                  <a:moveTo>
                    <a:pt x="1" y="0"/>
                  </a:moveTo>
                  <a:lnTo>
                    <a:pt x="1" y="560"/>
                  </a:lnTo>
                  <a:lnTo>
                    <a:pt x="3513" y="560"/>
                  </a:lnTo>
                  <a:lnTo>
                    <a:pt x="3513"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2" name="Google Shape;11612;p68"/>
            <p:cNvSpPr/>
            <p:nvPr/>
          </p:nvSpPr>
          <p:spPr>
            <a:xfrm>
              <a:off x="8659883" y="4314589"/>
              <a:ext cx="113461" cy="18506"/>
            </a:xfrm>
            <a:custGeom>
              <a:avLst/>
              <a:gdLst/>
              <a:ahLst/>
              <a:cxnLst/>
              <a:rect l="l" t="t" r="r" b="b"/>
              <a:pathLst>
                <a:path w="3513" h="573" extrusionOk="0">
                  <a:moveTo>
                    <a:pt x="1" y="1"/>
                  </a:moveTo>
                  <a:lnTo>
                    <a:pt x="1" y="572"/>
                  </a:lnTo>
                  <a:lnTo>
                    <a:pt x="3513" y="572"/>
                  </a:lnTo>
                  <a:lnTo>
                    <a:pt x="3513"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3" name="Google Shape;11613;p68"/>
            <p:cNvSpPr/>
            <p:nvPr/>
          </p:nvSpPr>
          <p:spPr>
            <a:xfrm>
              <a:off x="8659883" y="4406898"/>
              <a:ext cx="113461" cy="18474"/>
            </a:xfrm>
            <a:custGeom>
              <a:avLst/>
              <a:gdLst/>
              <a:ahLst/>
              <a:cxnLst/>
              <a:rect l="l" t="t" r="r" b="b"/>
              <a:pathLst>
                <a:path w="3513" h="572" extrusionOk="0">
                  <a:moveTo>
                    <a:pt x="1" y="0"/>
                  </a:moveTo>
                  <a:lnTo>
                    <a:pt x="1" y="572"/>
                  </a:lnTo>
                  <a:lnTo>
                    <a:pt x="3513" y="572"/>
                  </a:lnTo>
                  <a:lnTo>
                    <a:pt x="3513"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4" name="Google Shape;11614;p68"/>
            <p:cNvSpPr/>
            <p:nvPr/>
          </p:nvSpPr>
          <p:spPr>
            <a:xfrm>
              <a:off x="8659883" y="4499175"/>
              <a:ext cx="113461" cy="18506"/>
            </a:xfrm>
            <a:custGeom>
              <a:avLst/>
              <a:gdLst/>
              <a:ahLst/>
              <a:cxnLst/>
              <a:rect l="l" t="t" r="r" b="b"/>
              <a:pathLst>
                <a:path w="3513" h="573" extrusionOk="0">
                  <a:moveTo>
                    <a:pt x="1" y="1"/>
                  </a:moveTo>
                  <a:lnTo>
                    <a:pt x="1" y="572"/>
                  </a:lnTo>
                  <a:lnTo>
                    <a:pt x="3513" y="572"/>
                  </a:lnTo>
                  <a:lnTo>
                    <a:pt x="3513"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5" name="Google Shape;11615;p68"/>
            <p:cNvSpPr/>
            <p:nvPr/>
          </p:nvSpPr>
          <p:spPr>
            <a:xfrm>
              <a:off x="8659883" y="4591484"/>
              <a:ext cx="113461" cy="18474"/>
            </a:xfrm>
            <a:custGeom>
              <a:avLst/>
              <a:gdLst/>
              <a:ahLst/>
              <a:cxnLst/>
              <a:rect l="l" t="t" r="r" b="b"/>
              <a:pathLst>
                <a:path w="3513" h="572" extrusionOk="0">
                  <a:moveTo>
                    <a:pt x="1" y="0"/>
                  </a:moveTo>
                  <a:lnTo>
                    <a:pt x="1" y="572"/>
                  </a:lnTo>
                  <a:lnTo>
                    <a:pt x="3513" y="572"/>
                  </a:lnTo>
                  <a:lnTo>
                    <a:pt x="3513"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6" name="Google Shape;11616;p68"/>
            <p:cNvSpPr/>
            <p:nvPr/>
          </p:nvSpPr>
          <p:spPr>
            <a:xfrm>
              <a:off x="8659883" y="4684149"/>
              <a:ext cx="113461" cy="18087"/>
            </a:xfrm>
            <a:custGeom>
              <a:avLst/>
              <a:gdLst/>
              <a:ahLst/>
              <a:cxnLst/>
              <a:rect l="l" t="t" r="r" b="b"/>
              <a:pathLst>
                <a:path w="3513" h="560" extrusionOk="0">
                  <a:moveTo>
                    <a:pt x="1" y="0"/>
                  </a:moveTo>
                  <a:lnTo>
                    <a:pt x="1" y="560"/>
                  </a:lnTo>
                  <a:lnTo>
                    <a:pt x="3513" y="560"/>
                  </a:lnTo>
                  <a:lnTo>
                    <a:pt x="3513"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7" name="Google Shape;11617;p68"/>
            <p:cNvSpPr/>
            <p:nvPr/>
          </p:nvSpPr>
          <p:spPr>
            <a:xfrm>
              <a:off x="8166492" y="3408584"/>
              <a:ext cx="311122" cy="907172"/>
            </a:xfrm>
            <a:custGeom>
              <a:avLst/>
              <a:gdLst/>
              <a:ahLst/>
              <a:cxnLst/>
              <a:rect l="l" t="t" r="r" b="b"/>
              <a:pathLst>
                <a:path w="9633" h="28088" extrusionOk="0">
                  <a:moveTo>
                    <a:pt x="3073" y="0"/>
                  </a:moveTo>
                  <a:lnTo>
                    <a:pt x="1" y="751"/>
                  </a:lnTo>
                  <a:lnTo>
                    <a:pt x="6561" y="28087"/>
                  </a:lnTo>
                  <a:lnTo>
                    <a:pt x="9633" y="27349"/>
                  </a:lnTo>
                  <a:lnTo>
                    <a:pt x="307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8" name="Google Shape;11618;p68"/>
            <p:cNvSpPr/>
            <p:nvPr/>
          </p:nvSpPr>
          <p:spPr>
            <a:xfrm>
              <a:off x="8148437" y="3328193"/>
              <a:ext cx="117692" cy="112977"/>
            </a:xfrm>
            <a:custGeom>
              <a:avLst/>
              <a:gdLst/>
              <a:ahLst/>
              <a:cxnLst/>
              <a:rect l="l" t="t" r="r" b="b"/>
              <a:pathLst>
                <a:path w="3644" h="3498" extrusionOk="0">
                  <a:moveTo>
                    <a:pt x="2427" y="1"/>
                  </a:moveTo>
                  <a:cubicBezTo>
                    <a:pt x="2365" y="1"/>
                    <a:pt x="2302" y="9"/>
                    <a:pt x="2239" y="25"/>
                  </a:cubicBezTo>
                  <a:lnTo>
                    <a:pt x="679" y="394"/>
                  </a:lnTo>
                  <a:cubicBezTo>
                    <a:pt x="250" y="501"/>
                    <a:pt x="0" y="918"/>
                    <a:pt x="95" y="1335"/>
                  </a:cubicBezTo>
                  <a:lnTo>
                    <a:pt x="476" y="2906"/>
                  </a:lnTo>
                  <a:cubicBezTo>
                    <a:pt x="558" y="3263"/>
                    <a:pt x="884" y="3498"/>
                    <a:pt x="1238" y="3498"/>
                  </a:cubicBezTo>
                  <a:cubicBezTo>
                    <a:pt x="1297" y="3498"/>
                    <a:pt x="1357" y="3491"/>
                    <a:pt x="1417" y="3478"/>
                  </a:cubicBezTo>
                  <a:lnTo>
                    <a:pt x="2977" y="3097"/>
                  </a:lnTo>
                  <a:cubicBezTo>
                    <a:pt x="3394" y="3001"/>
                    <a:pt x="3644" y="2573"/>
                    <a:pt x="3548" y="2156"/>
                  </a:cubicBezTo>
                  <a:lnTo>
                    <a:pt x="3167" y="596"/>
                  </a:lnTo>
                  <a:cubicBezTo>
                    <a:pt x="3087" y="243"/>
                    <a:pt x="2774" y="1"/>
                    <a:pt x="242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9" name="Google Shape;11619;p68"/>
            <p:cNvSpPr/>
            <p:nvPr/>
          </p:nvSpPr>
          <p:spPr>
            <a:xfrm>
              <a:off x="8159968" y="3382422"/>
              <a:ext cx="109618" cy="66953"/>
            </a:xfrm>
            <a:custGeom>
              <a:avLst/>
              <a:gdLst/>
              <a:ahLst/>
              <a:cxnLst/>
              <a:rect l="l" t="t" r="r" b="b"/>
              <a:pathLst>
                <a:path w="3394" h="2073" extrusionOk="0">
                  <a:moveTo>
                    <a:pt x="3072" y="1"/>
                  </a:moveTo>
                  <a:lnTo>
                    <a:pt x="0" y="751"/>
                  </a:lnTo>
                  <a:lnTo>
                    <a:pt x="322" y="2073"/>
                  </a:lnTo>
                  <a:lnTo>
                    <a:pt x="3394" y="1322"/>
                  </a:lnTo>
                  <a:lnTo>
                    <a:pt x="3072"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0" name="Google Shape;11620;p68"/>
            <p:cNvSpPr/>
            <p:nvPr/>
          </p:nvSpPr>
          <p:spPr>
            <a:xfrm>
              <a:off x="7721968" y="3524729"/>
              <a:ext cx="224209" cy="237677"/>
            </a:xfrm>
            <a:custGeom>
              <a:avLst/>
              <a:gdLst/>
              <a:ahLst/>
              <a:cxnLst/>
              <a:rect l="l" t="t" r="r" b="b"/>
              <a:pathLst>
                <a:path w="6942" h="7359" extrusionOk="0">
                  <a:moveTo>
                    <a:pt x="0" y="0"/>
                  </a:moveTo>
                  <a:lnTo>
                    <a:pt x="3798" y="6906"/>
                  </a:lnTo>
                  <a:lnTo>
                    <a:pt x="4203" y="7358"/>
                  </a:lnTo>
                  <a:lnTo>
                    <a:pt x="6942" y="4858"/>
                  </a:lnTo>
                  <a:lnTo>
                    <a:pt x="6537" y="4417"/>
                  </a:lnTo>
                  <a:lnTo>
                    <a:pt x="0" y="0"/>
                  </a:lnTo>
                  <a:close/>
                </a:path>
              </a:pathLst>
            </a:custGeom>
            <a:solidFill>
              <a:srgbClr val="D992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1" name="Google Shape;11621;p68"/>
            <p:cNvSpPr/>
            <p:nvPr/>
          </p:nvSpPr>
          <p:spPr>
            <a:xfrm>
              <a:off x="8720249" y="4639964"/>
              <a:ext cx="164233" cy="154737"/>
            </a:xfrm>
            <a:custGeom>
              <a:avLst/>
              <a:gdLst/>
              <a:ahLst/>
              <a:cxnLst/>
              <a:rect l="l" t="t" r="r" b="b"/>
              <a:pathLst>
                <a:path w="5085" h="4791" extrusionOk="0">
                  <a:moveTo>
                    <a:pt x="2071" y="0"/>
                  </a:moveTo>
                  <a:cubicBezTo>
                    <a:pt x="1621" y="0"/>
                    <a:pt x="1170" y="162"/>
                    <a:pt x="810" y="487"/>
                  </a:cubicBezTo>
                  <a:cubicBezTo>
                    <a:pt x="48" y="1178"/>
                    <a:pt x="1" y="2357"/>
                    <a:pt x="691" y="3119"/>
                  </a:cubicBezTo>
                  <a:lnTo>
                    <a:pt x="1644" y="4178"/>
                  </a:lnTo>
                  <a:cubicBezTo>
                    <a:pt x="2012" y="4584"/>
                    <a:pt x="2518" y="4791"/>
                    <a:pt x="3026" y="4791"/>
                  </a:cubicBezTo>
                  <a:cubicBezTo>
                    <a:pt x="3472" y="4791"/>
                    <a:pt x="3919" y="4632"/>
                    <a:pt x="4275" y="4309"/>
                  </a:cubicBezTo>
                  <a:cubicBezTo>
                    <a:pt x="5025" y="3607"/>
                    <a:pt x="5085" y="2428"/>
                    <a:pt x="4394" y="1666"/>
                  </a:cubicBezTo>
                  <a:lnTo>
                    <a:pt x="3442" y="606"/>
                  </a:lnTo>
                  <a:cubicBezTo>
                    <a:pt x="3077" y="204"/>
                    <a:pt x="2575" y="0"/>
                    <a:pt x="2071" y="0"/>
                  </a:cubicBezTo>
                  <a:close/>
                </a:path>
              </a:pathLst>
            </a:custGeom>
            <a:solidFill>
              <a:srgbClr val="3450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2" name="Google Shape;11622;p68"/>
            <p:cNvSpPr/>
            <p:nvPr/>
          </p:nvSpPr>
          <p:spPr>
            <a:xfrm>
              <a:off x="7844250" y="3667004"/>
              <a:ext cx="970217" cy="1055224"/>
            </a:xfrm>
            <a:custGeom>
              <a:avLst/>
              <a:gdLst/>
              <a:ahLst/>
              <a:cxnLst/>
              <a:rect l="l" t="t" r="r" b="b"/>
              <a:pathLst>
                <a:path w="30040" h="32672" extrusionOk="0">
                  <a:moveTo>
                    <a:pt x="2763" y="0"/>
                  </a:moveTo>
                  <a:lnTo>
                    <a:pt x="0" y="2513"/>
                  </a:lnTo>
                  <a:lnTo>
                    <a:pt x="27290" y="32671"/>
                  </a:lnTo>
                  <a:lnTo>
                    <a:pt x="30040" y="30159"/>
                  </a:lnTo>
                  <a:lnTo>
                    <a:pt x="276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3" name="Google Shape;11623;p68"/>
            <p:cNvSpPr/>
            <p:nvPr/>
          </p:nvSpPr>
          <p:spPr>
            <a:xfrm>
              <a:off x="7890405" y="3667004"/>
              <a:ext cx="924064" cy="1013302"/>
            </a:xfrm>
            <a:custGeom>
              <a:avLst/>
              <a:gdLst/>
              <a:ahLst/>
              <a:cxnLst/>
              <a:rect l="l" t="t" r="r" b="b"/>
              <a:pathLst>
                <a:path w="28611" h="31374" extrusionOk="0">
                  <a:moveTo>
                    <a:pt x="1334" y="0"/>
                  </a:moveTo>
                  <a:lnTo>
                    <a:pt x="0" y="1215"/>
                  </a:lnTo>
                  <a:lnTo>
                    <a:pt x="27289" y="31373"/>
                  </a:lnTo>
                  <a:lnTo>
                    <a:pt x="28611" y="30159"/>
                  </a:lnTo>
                  <a:lnTo>
                    <a:pt x="1334"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4" name="Google Shape;11624;p68"/>
            <p:cNvSpPr/>
            <p:nvPr/>
          </p:nvSpPr>
          <p:spPr>
            <a:xfrm>
              <a:off x="8725643" y="4641063"/>
              <a:ext cx="121923" cy="117724"/>
            </a:xfrm>
            <a:custGeom>
              <a:avLst/>
              <a:gdLst/>
              <a:ahLst/>
              <a:cxnLst/>
              <a:rect l="l" t="t" r="r" b="b"/>
              <a:pathLst>
                <a:path w="3775" h="3645" extrusionOk="0">
                  <a:moveTo>
                    <a:pt x="2751" y="1"/>
                  </a:moveTo>
                  <a:lnTo>
                    <a:pt x="1" y="2513"/>
                  </a:lnTo>
                  <a:lnTo>
                    <a:pt x="1024" y="3644"/>
                  </a:lnTo>
                  <a:lnTo>
                    <a:pt x="3775" y="1144"/>
                  </a:lnTo>
                  <a:lnTo>
                    <a:pt x="2751" y="1"/>
                  </a:lnTo>
                  <a:close/>
                </a:path>
              </a:pathLst>
            </a:custGeom>
            <a:solidFill>
              <a:srgbClr val="D380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5" name="Google Shape;11625;p68"/>
            <p:cNvSpPr/>
            <p:nvPr/>
          </p:nvSpPr>
          <p:spPr>
            <a:xfrm>
              <a:off x="7721968" y="3524729"/>
              <a:ext cx="45410" cy="48091"/>
            </a:xfrm>
            <a:custGeom>
              <a:avLst/>
              <a:gdLst/>
              <a:ahLst/>
              <a:cxnLst/>
              <a:rect l="l" t="t" r="r" b="b"/>
              <a:pathLst>
                <a:path w="1406" h="1489" extrusionOk="0">
                  <a:moveTo>
                    <a:pt x="0" y="0"/>
                  </a:moveTo>
                  <a:lnTo>
                    <a:pt x="798" y="1488"/>
                  </a:lnTo>
                  <a:lnTo>
                    <a:pt x="1405" y="929"/>
                  </a:lnTo>
                  <a:lnTo>
                    <a:pt x="0" y="0"/>
                  </a:lnTo>
                  <a:close/>
                </a:path>
              </a:pathLst>
            </a:custGeom>
            <a:solidFill>
              <a:srgbClr val="344C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6" name="Google Shape;11626;p68"/>
            <p:cNvSpPr/>
            <p:nvPr/>
          </p:nvSpPr>
          <p:spPr>
            <a:xfrm>
              <a:off x="8151893" y="3983077"/>
              <a:ext cx="1091752" cy="1257923"/>
            </a:xfrm>
            <a:custGeom>
              <a:avLst/>
              <a:gdLst/>
              <a:ahLst/>
              <a:cxnLst/>
              <a:rect l="l" t="t" r="r" b="b"/>
              <a:pathLst>
                <a:path w="33803" h="38948" extrusionOk="0">
                  <a:moveTo>
                    <a:pt x="23821" y="1"/>
                  </a:moveTo>
                  <a:cubicBezTo>
                    <a:pt x="23763" y="1"/>
                    <a:pt x="23704" y="9"/>
                    <a:pt x="23646" y="25"/>
                  </a:cubicBezTo>
                  <a:lnTo>
                    <a:pt x="524" y="7074"/>
                  </a:lnTo>
                  <a:cubicBezTo>
                    <a:pt x="191" y="7169"/>
                    <a:pt x="0" y="7526"/>
                    <a:pt x="96" y="7871"/>
                  </a:cubicBezTo>
                  <a:lnTo>
                    <a:pt x="9359" y="38494"/>
                  </a:lnTo>
                  <a:cubicBezTo>
                    <a:pt x="9447" y="38769"/>
                    <a:pt x="9706" y="38947"/>
                    <a:pt x="9981" y="38947"/>
                  </a:cubicBezTo>
                  <a:cubicBezTo>
                    <a:pt x="10040" y="38947"/>
                    <a:pt x="10098" y="38939"/>
                    <a:pt x="10156" y="38923"/>
                  </a:cubicBezTo>
                  <a:lnTo>
                    <a:pt x="33278" y="31874"/>
                  </a:lnTo>
                  <a:cubicBezTo>
                    <a:pt x="33612" y="31779"/>
                    <a:pt x="33802" y="31422"/>
                    <a:pt x="33695" y="31089"/>
                  </a:cubicBezTo>
                  <a:lnTo>
                    <a:pt x="24432" y="454"/>
                  </a:lnTo>
                  <a:cubicBezTo>
                    <a:pt x="24353" y="179"/>
                    <a:pt x="24096" y="1"/>
                    <a:pt x="2382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7" name="Google Shape;11627;p68"/>
            <p:cNvSpPr/>
            <p:nvPr/>
          </p:nvSpPr>
          <p:spPr>
            <a:xfrm>
              <a:off x="8157287" y="4240367"/>
              <a:ext cx="1084808" cy="998090"/>
            </a:xfrm>
            <a:custGeom>
              <a:avLst/>
              <a:gdLst/>
              <a:ahLst/>
              <a:cxnLst/>
              <a:rect l="l" t="t" r="r" b="b"/>
              <a:pathLst>
                <a:path w="33588" h="30903" extrusionOk="0">
                  <a:moveTo>
                    <a:pt x="0" y="1"/>
                  </a:moveTo>
                  <a:cubicBezTo>
                    <a:pt x="0" y="72"/>
                    <a:pt x="12" y="155"/>
                    <a:pt x="36" y="227"/>
                  </a:cubicBezTo>
                  <a:lnTo>
                    <a:pt x="9096" y="30207"/>
                  </a:lnTo>
                  <a:cubicBezTo>
                    <a:pt x="9223" y="30627"/>
                    <a:pt x="9615" y="30903"/>
                    <a:pt x="10034" y="30903"/>
                  </a:cubicBezTo>
                  <a:cubicBezTo>
                    <a:pt x="10126" y="30903"/>
                    <a:pt x="10219" y="30889"/>
                    <a:pt x="10311" y="30862"/>
                  </a:cubicBezTo>
                  <a:lnTo>
                    <a:pt x="32778" y="24015"/>
                  </a:lnTo>
                  <a:cubicBezTo>
                    <a:pt x="33302" y="23849"/>
                    <a:pt x="33588" y="23313"/>
                    <a:pt x="33433" y="22801"/>
                  </a:cubicBezTo>
                  <a:lnTo>
                    <a:pt x="31945" y="17872"/>
                  </a:lnTo>
                  <a:cubicBezTo>
                    <a:pt x="30944" y="17169"/>
                    <a:pt x="29897" y="16562"/>
                    <a:pt x="28801" y="16026"/>
                  </a:cubicBezTo>
                  <a:cubicBezTo>
                    <a:pt x="25313" y="14383"/>
                    <a:pt x="21634" y="13157"/>
                    <a:pt x="18062" y="11740"/>
                  </a:cubicBezTo>
                  <a:cubicBezTo>
                    <a:pt x="14538" y="10347"/>
                    <a:pt x="11240" y="8799"/>
                    <a:pt x="8132" y="6609"/>
                  </a:cubicBezTo>
                  <a:cubicBezTo>
                    <a:pt x="5406" y="4680"/>
                    <a:pt x="2453" y="2703"/>
                    <a:pt x="179" y="239"/>
                  </a:cubicBezTo>
                  <a:cubicBezTo>
                    <a:pt x="119" y="155"/>
                    <a:pt x="60" y="84"/>
                    <a:pt x="0" y="1"/>
                  </a:cubicBezTo>
                  <a:close/>
                </a:path>
              </a:pathLst>
            </a:custGeom>
            <a:solidFill>
              <a:srgbClr val="8A8A8A">
                <a:alpha val="40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8" name="Google Shape;11628;p68"/>
            <p:cNvSpPr/>
            <p:nvPr/>
          </p:nvSpPr>
          <p:spPr>
            <a:xfrm>
              <a:off x="8371458" y="4134267"/>
              <a:ext cx="493796" cy="324751"/>
            </a:xfrm>
            <a:custGeom>
              <a:avLst/>
              <a:gdLst/>
              <a:ahLst/>
              <a:cxnLst/>
              <a:rect l="l" t="t" r="r" b="b"/>
              <a:pathLst>
                <a:path w="15289" h="10055" extrusionOk="0">
                  <a:moveTo>
                    <a:pt x="13172" y="1"/>
                  </a:moveTo>
                  <a:cubicBezTo>
                    <a:pt x="13124" y="1"/>
                    <a:pt x="13075" y="8"/>
                    <a:pt x="13026" y="23"/>
                  </a:cubicBezTo>
                  <a:lnTo>
                    <a:pt x="406" y="3869"/>
                  </a:lnTo>
                  <a:cubicBezTo>
                    <a:pt x="144" y="3952"/>
                    <a:pt x="1" y="4214"/>
                    <a:pt x="84" y="4476"/>
                  </a:cubicBezTo>
                  <a:lnTo>
                    <a:pt x="1668" y="9703"/>
                  </a:lnTo>
                  <a:cubicBezTo>
                    <a:pt x="1727" y="9920"/>
                    <a:pt x="1924" y="10055"/>
                    <a:pt x="2139" y="10055"/>
                  </a:cubicBezTo>
                  <a:cubicBezTo>
                    <a:pt x="2184" y="10055"/>
                    <a:pt x="2230" y="10049"/>
                    <a:pt x="2275" y="10036"/>
                  </a:cubicBezTo>
                  <a:lnTo>
                    <a:pt x="14896" y="6191"/>
                  </a:lnTo>
                  <a:cubicBezTo>
                    <a:pt x="15146" y="6107"/>
                    <a:pt x="15288" y="5845"/>
                    <a:pt x="15217" y="5595"/>
                  </a:cubicBezTo>
                  <a:lnTo>
                    <a:pt x="13634" y="345"/>
                  </a:lnTo>
                  <a:cubicBezTo>
                    <a:pt x="13575" y="141"/>
                    <a:pt x="13383" y="1"/>
                    <a:pt x="1317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9" name="Google Shape;11629;p68"/>
            <p:cNvSpPr/>
            <p:nvPr/>
          </p:nvSpPr>
          <p:spPr>
            <a:xfrm>
              <a:off x="8129963" y="4235522"/>
              <a:ext cx="95794" cy="48026"/>
            </a:xfrm>
            <a:custGeom>
              <a:avLst/>
              <a:gdLst/>
              <a:ahLst/>
              <a:cxnLst/>
              <a:rect l="l" t="t" r="r" b="b"/>
              <a:pathLst>
                <a:path w="2966" h="1487" extrusionOk="0">
                  <a:moveTo>
                    <a:pt x="2688" y="0"/>
                  </a:moveTo>
                  <a:cubicBezTo>
                    <a:pt x="2674" y="0"/>
                    <a:pt x="2659" y="3"/>
                    <a:pt x="2644" y="8"/>
                  </a:cubicBezTo>
                  <a:lnTo>
                    <a:pt x="108" y="770"/>
                  </a:lnTo>
                  <a:cubicBezTo>
                    <a:pt x="36" y="794"/>
                    <a:pt x="1" y="877"/>
                    <a:pt x="25" y="948"/>
                  </a:cubicBezTo>
                  <a:lnTo>
                    <a:pt x="156" y="1389"/>
                  </a:lnTo>
                  <a:cubicBezTo>
                    <a:pt x="176" y="1451"/>
                    <a:pt x="233" y="1486"/>
                    <a:pt x="295" y="1486"/>
                  </a:cubicBezTo>
                  <a:cubicBezTo>
                    <a:pt x="304" y="1486"/>
                    <a:pt x="313" y="1486"/>
                    <a:pt x="322" y="1484"/>
                  </a:cubicBezTo>
                  <a:lnTo>
                    <a:pt x="2858" y="710"/>
                  </a:lnTo>
                  <a:cubicBezTo>
                    <a:pt x="2930" y="686"/>
                    <a:pt x="2965" y="615"/>
                    <a:pt x="2942" y="544"/>
                  </a:cubicBezTo>
                  <a:lnTo>
                    <a:pt x="2811" y="91"/>
                  </a:lnTo>
                  <a:cubicBezTo>
                    <a:pt x="2792" y="35"/>
                    <a:pt x="2743" y="0"/>
                    <a:pt x="2688" y="0"/>
                  </a:cubicBezTo>
                  <a:close/>
                </a:path>
              </a:pathLst>
            </a:custGeom>
            <a:solidFill>
              <a:srgbClr val="3450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0" name="Google Shape;11630;p68"/>
            <p:cNvSpPr/>
            <p:nvPr/>
          </p:nvSpPr>
          <p:spPr>
            <a:xfrm>
              <a:off x="8147275" y="4293208"/>
              <a:ext cx="95794" cy="48156"/>
            </a:xfrm>
            <a:custGeom>
              <a:avLst/>
              <a:gdLst/>
              <a:ahLst/>
              <a:cxnLst/>
              <a:rect l="l" t="t" r="r" b="b"/>
              <a:pathLst>
                <a:path w="2966" h="1491" extrusionOk="0">
                  <a:moveTo>
                    <a:pt x="2688" y="0"/>
                  </a:moveTo>
                  <a:cubicBezTo>
                    <a:pt x="2674" y="0"/>
                    <a:pt x="2659" y="3"/>
                    <a:pt x="2644" y="8"/>
                  </a:cubicBezTo>
                  <a:lnTo>
                    <a:pt x="108" y="782"/>
                  </a:lnTo>
                  <a:cubicBezTo>
                    <a:pt x="48" y="793"/>
                    <a:pt x="1" y="877"/>
                    <a:pt x="24" y="948"/>
                  </a:cubicBezTo>
                  <a:lnTo>
                    <a:pt x="167" y="1389"/>
                  </a:lnTo>
                  <a:cubicBezTo>
                    <a:pt x="177" y="1448"/>
                    <a:pt x="235" y="1490"/>
                    <a:pt x="295" y="1490"/>
                  </a:cubicBezTo>
                  <a:cubicBezTo>
                    <a:pt x="308" y="1490"/>
                    <a:pt x="321" y="1488"/>
                    <a:pt x="334" y="1484"/>
                  </a:cubicBezTo>
                  <a:lnTo>
                    <a:pt x="2858" y="710"/>
                  </a:lnTo>
                  <a:cubicBezTo>
                    <a:pt x="2929" y="686"/>
                    <a:pt x="2965" y="615"/>
                    <a:pt x="2953" y="543"/>
                  </a:cubicBezTo>
                  <a:lnTo>
                    <a:pt x="2810" y="91"/>
                  </a:lnTo>
                  <a:cubicBezTo>
                    <a:pt x="2792" y="35"/>
                    <a:pt x="2743" y="0"/>
                    <a:pt x="2688" y="0"/>
                  </a:cubicBezTo>
                  <a:close/>
                </a:path>
              </a:pathLst>
            </a:custGeom>
            <a:solidFill>
              <a:srgbClr val="3450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1" name="Google Shape;11631;p68"/>
            <p:cNvSpPr/>
            <p:nvPr/>
          </p:nvSpPr>
          <p:spPr>
            <a:xfrm>
              <a:off x="8164974" y="4350893"/>
              <a:ext cx="95762" cy="48156"/>
            </a:xfrm>
            <a:custGeom>
              <a:avLst/>
              <a:gdLst/>
              <a:ahLst/>
              <a:cxnLst/>
              <a:rect l="l" t="t" r="r" b="b"/>
              <a:pathLst>
                <a:path w="2965" h="1491" extrusionOk="0">
                  <a:moveTo>
                    <a:pt x="2677" y="0"/>
                  </a:moveTo>
                  <a:cubicBezTo>
                    <a:pt x="2662" y="0"/>
                    <a:pt x="2646" y="3"/>
                    <a:pt x="2631" y="8"/>
                  </a:cubicBezTo>
                  <a:lnTo>
                    <a:pt x="107" y="782"/>
                  </a:lnTo>
                  <a:cubicBezTo>
                    <a:pt x="36" y="793"/>
                    <a:pt x="0" y="877"/>
                    <a:pt x="12" y="948"/>
                  </a:cubicBezTo>
                  <a:lnTo>
                    <a:pt x="155" y="1389"/>
                  </a:lnTo>
                  <a:cubicBezTo>
                    <a:pt x="175" y="1448"/>
                    <a:pt x="226" y="1490"/>
                    <a:pt x="284" y="1490"/>
                  </a:cubicBezTo>
                  <a:cubicBezTo>
                    <a:pt x="296" y="1490"/>
                    <a:pt x="309" y="1488"/>
                    <a:pt x="322" y="1484"/>
                  </a:cubicBezTo>
                  <a:lnTo>
                    <a:pt x="2858" y="710"/>
                  </a:lnTo>
                  <a:cubicBezTo>
                    <a:pt x="2917" y="686"/>
                    <a:pt x="2965" y="615"/>
                    <a:pt x="2941" y="543"/>
                  </a:cubicBezTo>
                  <a:lnTo>
                    <a:pt x="2798" y="91"/>
                  </a:lnTo>
                  <a:cubicBezTo>
                    <a:pt x="2789" y="34"/>
                    <a:pt x="2735" y="0"/>
                    <a:pt x="2677" y="0"/>
                  </a:cubicBezTo>
                  <a:close/>
                </a:path>
              </a:pathLst>
            </a:custGeom>
            <a:solidFill>
              <a:srgbClr val="3450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2" name="Google Shape;11632;p68"/>
            <p:cNvSpPr/>
            <p:nvPr/>
          </p:nvSpPr>
          <p:spPr>
            <a:xfrm>
              <a:off x="8182254" y="4408610"/>
              <a:ext cx="95794" cy="48123"/>
            </a:xfrm>
            <a:custGeom>
              <a:avLst/>
              <a:gdLst/>
              <a:ahLst/>
              <a:cxnLst/>
              <a:rect l="l" t="t" r="r" b="b"/>
              <a:pathLst>
                <a:path w="2966" h="1490" extrusionOk="0">
                  <a:moveTo>
                    <a:pt x="2682" y="0"/>
                  </a:moveTo>
                  <a:cubicBezTo>
                    <a:pt x="2669" y="0"/>
                    <a:pt x="2657" y="2"/>
                    <a:pt x="2644" y="7"/>
                  </a:cubicBezTo>
                  <a:lnTo>
                    <a:pt x="108" y="780"/>
                  </a:lnTo>
                  <a:cubicBezTo>
                    <a:pt x="37" y="804"/>
                    <a:pt x="1" y="876"/>
                    <a:pt x="25" y="947"/>
                  </a:cubicBezTo>
                  <a:lnTo>
                    <a:pt x="156" y="1388"/>
                  </a:lnTo>
                  <a:cubicBezTo>
                    <a:pt x="175" y="1446"/>
                    <a:pt x="227" y="1489"/>
                    <a:pt x="285" y="1489"/>
                  </a:cubicBezTo>
                  <a:cubicBezTo>
                    <a:pt x="297" y="1489"/>
                    <a:pt x="310" y="1487"/>
                    <a:pt x="322" y="1483"/>
                  </a:cubicBezTo>
                  <a:lnTo>
                    <a:pt x="2858" y="709"/>
                  </a:lnTo>
                  <a:cubicBezTo>
                    <a:pt x="2930" y="685"/>
                    <a:pt x="2966" y="614"/>
                    <a:pt x="2942" y="542"/>
                  </a:cubicBezTo>
                  <a:lnTo>
                    <a:pt x="2811" y="102"/>
                  </a:lnTo>
                  <a:cubicBezTo>
                    <a:pt x="2791" y="43"/>
                    <a:pt x="2739" y="0"/>
                    <a:pt x="2682" y="0"/>
                  </a:cubicBezTo>
                  <a:close/>
                </a:path>
              </a:pathLst>
            </a:custGeom>
            <a:solidFill>
              <a:srgbClr val="3450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3" name="Google Shape;11633;p68"/>
            <p:cNvSpPr/>
            <p:nvPr/>
          </p:nvSpPr>
          <p:spPr>
            <a:xfrm>
              <a:off x="8199566" y="4466295"/>
              <a:ext cx="96182" cy="48123"/>
            </a:xfrm>
            <a:custGeom>
              <a:avLst/>
              <a:gdLst/>
              <a:ahLst/>
              <a:cxnLst/>
              <a:rect l="l" t="t" r="r" b="b"/>
              <a:pathLst>
                <a:path w="2978" h="1490" extrusionOk="0">
                  <a:moveTo>
                    <a:pt x="2682" y="0"/>
                  </a:moveTo>
                  <a:cubicBezTo>
                    <a:pt x="2669" y="0"/>
                    <a:pt x="2657" y="2"/>
                    <a:pt x="2644" y="6"/>
                  </a:cubicBezTo>
                  <a:lnTo>
                    <a:pt x="120" y="780"/>
                  </a:lnTo>
                  <a:cubicBezTo>
                    <a:pt x="48" y="804"/>
                    <a:pt x="1" y="876"/>
                    <a:pt x="25" y="947"/>
                  </a:cubicBezTo>
                  <a:lnTo>
                    <a:pt x="167" y="1388"/>
                  </a:lnTo>
                  <a:cubicBezTo>
                    <a:pt x="177" y="1446"/>
                    <a:pt x="235" y="1489"/>
                    <a:pt x="296" y="1489"/>
                  </a:cubicBezTo>
                  <a:cubicBezTo>
                    <a:pt x="308" y="1489"/>
                    <a:pt x="321" y="1487"/>
                    <a:pt x="334" y="1483"/>
                  </a:cubicBezTo>
                  <a:lnTo>
                    <a:pt x="2858" y="709"/>
                  </a:lnTo>
                  <a:cubicBezTo>
                    <a:pt x="2930" y="685"/>
                    <a:pt x="2977" y="614"/>
                    <a:pt x="2954" y="542"/>
                  </a:cubicBezTo>
                  <a:lnTo>
                    <a:pt x="2811" y="102"/>
                  </a:lnTo>
                  <a:cubicBezTo>
                    <a:pt x="2791" y="43"/>
                    <a:pt x="2739" y="0"/>
                    <a:pt x="2682" y="0"/>
                  </a:cubicBezTo>
                  <a:close/>
                </a:path>
              </a:pathLst>
            </a:custGeom>
            <a:solidFill>
              <a:srgbClr val="3450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4" name="Google Shape;11634;p68"/>
            <p:cNvSpPr/>
            <p:nvPr/>
          </p:nvSpPr>
          <p:spPr>
            <a:xfrm>
              <a:off x="8217265" y="4523980"/>
              <a:ext cx="95794" cy="48156"/>
            </a:xfrm>
            <a:custGeom>
              <a:avLst/>
              <a:gdLst/>
              <a:ahLst/>
              <a:cxnLst/>
              <a:rect l="l" t="t" r="r" b="b"/>
              <a:pathLst>
                <a:path w="2966" h="1491" extrusionOk="0">
                  <a:moveTo>
                    <a:pt x="2670" y="0"/>
                  </a:moveTo>
                  <a:cubicBezTo>
                    <a:pt x="2657" y="0"/>
                    <a:pt x="2644" y="2"/>
                    <a:pt x="2632" y="6"/>
                  </a:cubicBezTo>
                  <a:lnTo>
                    <a:pt x="108" y="780"/>
                  </a:lnTo>
                  <a:cubicBezTo>
                    <a:pt x="36" y="804"/>
                    <a:pt x="0" y="876"/>
                    <a:pt x="24" y="947"/>
                  </a:cubicBezTo>
                  <a:lnTo>
                    <a:pt x="155" y="1399"/>
                  </a:lnTo>
                  <a:cubicBezTo>
                    <a:pt x="174" y="1456"/>
                    <a:pt x="223" y="1490"/>
                    <a:pt x="278" y="1490"/>
                  </a:cubicBezTo>
                  <a:cubicBezTo>
                    <a:pt x="292" y="1490"/>
                    <a:pt x="307" y="1488"/>
                    <a:pt x="322" y="1483"/>
                  </a:cubicBezTo>
                  <a:lnTo>
                    <a:pt x="2858" y="709"/>
                  </a:lnTo>
                  <a:cubicBezTo>
                    <a:pt x="2929" y="697"/>
                    <a:pt x="2965" y="614"/>
                    <a:pt x="2941" y="542"/>
                  </a:cubicBezTo>
                  <a:lnTo>
                    <a:pt x="2810" y="102"/>
                  </a:lnTo>
                  <a:cubicBezTo>
                    <a:pt x="2791" y="43"/>
                    <a:pt x="2731" y="0"/>
                    <a:pt x="2670" y="0"/>
                  </a:cubicBezTo>
                  <a:close/>
                </a:path>
              </a:pathLst>
            </a:custGeom>
            <a:solidFill>
              <a:srgbClr val="3450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5" name="Google Shape;11635;p68"/>
            <p:cNvSpPr/>
            <p:nvPr/>
          </p:nvSpPr>
          <p:spPr>
            <a:xfrm>
              <a:off x="8234577" y="4581795"/>
              <a:ext cx="95762" cy="48026"/>
            </a:xfrm>
            <a:custGeom>
              <a:avLst/>
              <a:gdLst/>
              <a:ahLst/>
              <a:cxnLst/>
              <a:rect l="l" t="t" r="r" b="b"/>
              <a:pathLst>
                <a:path w="2965" h="1487" extrusionOk="0">
                  <a:moveTo>
                    <a:pt x="2671" y="0"/>
                  </a:moveTo>
                  <a:cubicBezTo>
                    <a:pt x="2662" y="0"/>
                    <a:pt x="2652" y="1"/>
                    <a:pt x="2643" y="2"/>
                  </a:cubicBezTo>
                  <a:lnTo>
                    <a:pt x="107" y="776"/>
                  </a:lnTo>
                  <a:cubicBezTo>
                    <a:pt x="36" y="800"/>
                    <a:pt x="0" y="872"/>
                    <a:pt x="24" y="943"/>
                  </a:cubicBezTo>
                  <a:lnTo>
                    <a:pt x="155" y="1395"/>
                  </a:lnTo>
                  <a:cubicBezTo>
                    <a:pt x="174" y="1452"/>
                    <a:pt x="230" y="1486"/>
                    <a:pt x="288" y="1486"/>
                  </a:cubicBezTo>
                  <a:cubicBezTo>
                    <a:pt x="303" y="1486"/>
                    <a:pt x="319" y="1484"/>
                    <a:pt x="334" y="1479"/>
                  </a:cubicBezTo>
                  <a:lnTo>
                    <a:pt x="2858" y="717"/>
                  </a:lnTo>
                  <a:cubicBezTo>
                    <a:pt x="2929" y="693"/>
                    <a:pt x="2965" y="610"/>
                    <a:pt x="2941" y="538"/>
                  </a:cubicBezTo>
                  <a:lnTo>
                    <a:pt x="2810" y="98"/>
                  </a:lnTo>
                  <a:cubicBezTo>
                    <a:pt x="2789" y="35"/>
                    <a:pt x="2732" y="0"/>
                    <a:pt x="2671" y="0"/>
                  </a:cubicBezTo>
                  <a:close/>
                </a:path>
              </a:pathLst>
            </a:custGeom>
            <a:solidFill>
              <a:srgbClr val="3450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6" name="Google Shape;11636;p68"/>
            <p:cNvSpPr/>
            <p:nvPr/>
          </p:nvSpPr>
          <p:spPr>
            <a:xfrm>
              <a:off x="8251889" y="4639480"/>
              <a:ext cx="96150" cy="47994"/>
            </a:xfrm>
            <a:custGeom>
              <a:avLst/>
              <a:gdLst/>
              <a:ahLst/>
              <a:cxnLst/>
              <a:rect l="l" t="t" r="r" b="b"/>
              <a:pathLst>
                <a:path w="2977" h="1486" extrusionOk="0">
                  <a:moveTo>
                    <a:pt x="2671" y="0"/>
                  </a:moveTo>
                  <a:cubicBezTo>
                    <a:pt x="2662" y="0"/>
                    <a:pt x="2652" y="1"/>
                    <a:pt x="2643" y="2"/>
                  </a:cubicBezTo>
                  <a:lnTo>
                    <a:pt x="119" y="776"/>
                  </a:lnTo>
                  <a:cubicBezTo>
                    <a:pt x="48" y="800"/>
                    <a:pt x="0" y="871"/>
                    <a:pt x="24" y="943"/>
                  </a:cubicBezTo>
                  <a:lnTo>
                    <a:pt x="167" y="1395"/>
                  </a:lnTo>
                  <a:cubicBezTo>
                    <a:pt x="186" y="1452"/>
                    <a:pt x="234" y="1486"/>
                    <a:pt x="289" y="1486"/>
                  </a:cubicBezTo>
                  <a:cubicBezTo>
                    <a:pt x="304" y="1486"/>
                    <a:pt x="318" y="1484"/>
                    <a:pt x="333" y="1479"/>
                  </a:cubicBezTo>
                  <a:lnTo>
                    <a:pt x="2858" y="717"/>
                  </a:lnTo>
                  <a:cubicBezTo>
                    <a:pt x="2929" y="693"/>
                    <a:pt x="2977" y="610"/>
                    <a:pt x="2953" y="538"/>
                  </a:cubicBezTo>
                  <a:lnTo>
                    <a:pt x="2810" y="98"/>
                  </a:lnTo>
                  <a:cubicBezTo>
                    <a:pt x="2799" y="35"/>
                    <a:pt x="2735" y="0"/>
                    <a:pt x="2671" y="0"/>
                  </a:cubicBezTo>
                  <a:close/>
                </a:path>
              </a:pathLst>
            </a:custGeom>
            <a:solidFill>
              <a:srgbClr val="3450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7" name="Google Shape;11637;p68"/>
            <p:cNvSpPr/>
            <p:nvPr/>
          </p:nvSpPr>
          <p:spPr>
            <a:xfrm>
              <a:off x="8269557" y="4697359"/>
              <a:ext cx="95794" cy="47800"/>
            </a:xfrm>
            <a:custGeom>
              <a:avLst/>
              <a:gdLst/>
              <a:ahLst/>
              <a:cxnLst/>
              <a:rect l="l" t="t" r="r" b="b"/>
              <a:pathLst>
                <a:path w="2966" h="1480" extrusionOk="0">
                  <a:moveTo>
                    <a:pt x="2688" y="1"/>
                  </a:moveTo>
                  <a:cubicBezTo>
                    <a:pt x="2674" y="1"/>
                    <a:pt x="2659" y="3"/>
                    <a:pt x="2644" y="8"/>
                  </a:cubicBezTo>
                  <a:lnTo>
                    <a:pt x="108" y="770"/>
                  </a:lnTo>
                  <a:cubicBezTo>
                    <a:pt x="36" y="794"/>
                    <a:pt x="1" y="865"/>
                    <a:pt x="25" y="937"/>
                  </a:cubicBezTo>
                  <a:lnTo>
                    <a:pt x="155" y="1389"/>
                  </a:lnTo>
                  <a:cubicBezTo>
                    <a:pt x="174" y="1446"/>
                    <a:pt x="223" y="1480"/>
                    <a:pt x="278" y="1480"/>
                  </a:cubicBezTo>
                  <a:cubicBezTo>
                    <a:pt x="292" y="1480"/>
                    <a:pt x="307" y="1478"/>
                    <a:pt x="322" y="1473"/>
                  </a:cubicBezTo>
                  <a:lnTo>
                    <a:pt x="2858" y="711"/>
                  </a:lnTo>
                  <a:cubicBezTo>
                    <a:pt x="2930" y="687"/>
                    <a:pt x="2965" y="603"/>
                    <a:pt x="2942" y="544"/>
                  </a:cubicBezTo>
                  <a:lnTo>
                    <a:pt x="2811" y="91"/>
                  </a:lnTo>
                  <a:cubicBezTo>
                    <a:pt x="2792" y="35"/>
                    <a:pt x="2743" y="1"/>
                    <a:pt x="2688" y="1"/>
                  </a:cubicBezTo>
                  <a:close/>
                </a:path>
              </a:pathLst>
            </a:custGeom>
            <a:solidFill>
              <a:srgbClr val="3450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8" name="Google Shape;11638;p68"/>
            <p:cNvSpPr/>
            <p:nvPr/>
          </p:nvSpPr>
          <p:spPr>
            <a:xfrm>
              <a:off x="8286868" y="4755044"/>
              <a:ext cx="96182" cy="48026"/>
            </a:xfrm>
            <a:custGeom>
              <a:avLst/>
              <a:gdLst/>
              <a:ahLst/>
              <a:cxnLst/>
              <a:rect l="l" t="t" r="r" b="b"/>
              <a:pathLst>
                <a:path w="2978" h="1487" extrusionOk="0">
                  <a:moveTo>
                    <a:pt x="2688" y="1"/>
                  </a:moveTo>
                  <a:cubicBezTo>
                    <a:pt x="2673" y="1"/>
                    <a:pt x="2659" y="3"/>
                    <a:pt x="2644" y="8"/>
                  </a:cubicBezTo>
                  <a:lnTo>
                    <a:pt x="120" y="770"/>
                  </a:lnTo>
                  <a:cubicBezTo>
                    <a:pt x="48" y="794"/>
                    <a:pt x="0" y="877"/>
                    <a:pt x="24" y="949"/>
                  </a:cubicBezTo>
                  <a:lnTo>
                    <a:pt x="167" y="1389"/>
                  </a:lnTo>
                  <a:cubicBezTo>
                    <a:pt x="178" y="1452"/>
                    <a:pt x="242" y="1487"/>
                    <a:pt x="306" y="1487"/>
                  </a:cubicBezTo>
                  <a:cubicBezTo>
                    <a:pt x="316" y="1487"/>
                    <a:pt x="325" y="1486"/>
                    <a:pt x="334" y="1484"/>
                  </a:cubicBezTo>
                  <a:lnTo>
                    <a:pt x="2858" y="711"/>
                  </a:lnTo>
                  <a:cubicBezTo>
                    <a:pt x="2929" y="687"/>
                    <a:pt x="2977" y="615"/>
                    <a:pt x="2953" y="544"/>
                  </a:cubicBezTo>
                  <a:lnTo>
                    <a:pt x="2810" y="91"/>
                  </a:lnTo>
                  <a:cubicBezTo>
                    <a:pt x="2792" y="35"/>
                    <a:pt x="2743" y="1"/>
                    <a:pt x="2688" y="1"/>
                  </a:cubicBezTo>
                  <a:close/>
                </a:path>
              </a:pathLst>
            </a:custGeom>
            <a:solidFill>
              <a:srgbClr val="3450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9" name="Google Shape;11639;p68"/>
            <p:cNvSpPr/>
            <p:nvPr/>
          </p:nvSpPr>
          <p:spPr>
            <a:xfrm>
              <a:off x="8304568" y="4812729"/>
              <a:ext cx="95762" cy="48026"/>
            </a:xfrm>
            <a:custGeom>
              <a:avLst/>
              <a:gdLst/>
              <a:ahLst/>
              <a:cxnLst/>
              <a:rect l="l" t="t" r="r" b="b"/>
              <a:pathLst>
                <a:path w="2965" h="1487" extrusionOk="0">
                  <a:moveTo>
                    <a:pt x="2677" y="1"/>
                  </a:moveTo>
                  <a:cubicBezTo>
                    <a:pt x="2662" y="1"/>
                    <a:pt x="2646" y="3"/>
                    <a:pt x="2631" y="8"/>
                  </a:cubicBezTo>
                  <a:lnTo>
                    <a:pt x="107" y="782"/>
                  </a:lnTo>
                  <a:cubicBezTo>
                    <a:pt x="36" y="794"/>
                    <a:pt x="0" y="877"/>
                    <a:pt x="12" y="949"/>
                  </a:cubicBezTo>
                  <a:lnTo>
                    <a:pt x="155" y="1389"/>
                  </a:lnTo>
                  <a:cubicBezTo>
                    <a:pt x="176" y="1451"/>
                    <a:pt x="233" y="1487"/>
                    <a:pt x="295" y="1487"/>
                  </a:cubicBezTo>
                  <a:cubicBezTo>
                    <a:pt x="303" y="1487"/>
                    <a:pt x="313" y="1486"/>
                    <a:pt x="322" y="1484"/>
                  </a:cubicBezTo>
                  <a:lnTo>
                    <a:pt x="2858" y="710"/>
                  </a:lnTo>
                  <a:cubicBezTo>
                    <a:pt x="2929" y="687"/>
                    <a:pt x="2965" y="615"/>
                    <a:pt x="2941" y="544"/>
                  </a:cubicBezTo>
                  <a:lnTo>
                    <a:pt x="2810" y="91"/>
                  </a:lnTo>
                  <a:cubicBezTo>
                    <a:pt x="2791" y="35"/>
                    <a:pt x="2735" y="1"/>
                    <a:pt x="2677" y="1"/>
                  </a:cubicBezTo>
                  <a:close/>
                </a:path>
              </a:pathLst>
            </a:custGeom>
            <a:solidFill>
              <a:srgbClr val="3450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0" name="Google Shape;11640;p68"/>
            <p:cNvSpPr/>
            <p:nvPr/>
          </p:nvSpPr>
          <p:spPr>
            <a:xfrm>
              <a:off x="8321848" y="4870414"/>
              <a:ext cx="95794" cy="48156"/>
            </a:xfrm>
            <a:custGeom>
              <a:avLst/>
              <a:gdLst/>
              <a:ahLst/>
              <a:cxnLst/>
              <a:rect l="l" t="t" r="r" b="b"/>
              <a:pathLst>
                <a:path w="2966" h="1491" extrusionOk="0">
                  <a:moveTo>
                    <a:pt x="2688" y="1"/>
                  </a:moveTo>
                  <a:cubicBezTo>
                    <a:pt x="2674" y="1"/>
                    <a:pt x="2659" y="3"/>
                    <a:pt x="2644" y="8"/>
                  </a:cubicBezTo>
                  <a:lnTo>
                    <a:pt x="108" y="782"/>
                  </a:lnTo>
                  <a:cubicBezTo>
                    <a:pt x="37" y="794"/>
                    <a:pt x="1" y="877"/>
                    <a:pt x="25" y="949"/>
                  </a:cubicBezTo>
                  <a:lnTo>
                    <a:pt x="156" y="1389"/>
                  </a:lnTo>
                  <a:cubicBezTo>
                    <a:pt x="175" y="1448"/>
                    <a:pt x="235" y="1490"/>
                    <a:pt x="296" y="1490"/>
                  </a:cubicBezTo>
                  <a:cubicBezTo>
                    <a:pt x="309" y="1490"/>
                    <a:pt x="322" y="1489"/>
                    <a:pt x="334" y="1484"/>
                  </a:cubicBezTo>
                  <a:lnTo>
                    <a:pt x="2858" y="710"/>
                  </a:lnTo>
                  <a:cubicBezTo>
                    <a:pt x="2930" y="687"/>
                    <a:pt x="2966" y="615"/>
                    <a:pt x="2954" y="544"/>
                  </a:cubicBezTo>
                  <a:lnTo>
                    <a:pt x="2811" y="91"/>
                  </a:lnTo>
                  <a:cubicBezTo>
                    <a:pt x="2792" y="35"/>
                    <a:pt x="2743" y="1"/>
                    <a:pt x="2688" y="1"/>
                  </a:cubicBezTo>
                  <a:close/>
                </a:path>
              </a:pathLst>
            </a:custGeom>
            <a:solidFill>
              <a:srgbClr val="3450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1" name="Google Shape;11641;p68"/>
            <p:cNvSpPr/>
            <p:nvPr/>
          </p:nvSpPr>
          <p:spPr>
            <a:xfrm>
              <a:off x="8339160" y="4928099"/>
              <a:ext cx="96182" cy="48156"/>
            </a:xfrm>
            <a:custGeom>
              <a:avLst/>
              <a:gdLst/>
              <a:ahLst/>
              <a:cxnLst/>
              <a:rect l="l" t="t" r="r" b="b"/>
              <a:pathLst>
                <a:path w="2978" h="1491" extrusionOk="0">
                  <a:moveTo>
                    <a:pt x="2689" y="1"/>
                  </a:moveTo>
                  <a:cubicBezTo>
                    <a:pt x="2674" y="1"/>
                    <a:pt x="2659" y="3"/>
                    <a:pt x="2644" y="8"/>
                  </a:cubicBezTo>
                  <a:lnTo>
                    <a:pt x="120" y="782"/>
                  </a:lnTo>
                  <a:cubicBezTo>
                    <a:pt x="48" y="794"/>
                    <a:pt x="1" y="877"/>
                    <a:pt x="25" y="948"/>
                  </a:cubicBezTo>
                  <a:lnTo>
                    <a:pt x="167" y="1389"/>
                  </a:lnTo>
                  <a:cubicBezTo>
                    <a:pt x="187" y="1448"/>
                    <a:pt x="239" y="1490"/>
                    <a:pt x="296" y="1490"/>
                  </a:cubicBezTo>
                  <a:cubicBezTo>
                    <a:pt x="309" y="1490"/>
                    <a:pt x="321" y="1488"/>
                    <a:pt x="334" y="1484"/>
                  </a:cubicBezTo>
                  <a:lnTo>
                    <a:pt x="2858" y="710"/>
                  </a:lnTo>
                  <a:cubicBezTo>
                    <a:pt x="2930" y="687"/>
                    <a:pt x="2977" y="615"/>
                    <a:pt x="2953" y="544"/>
                  </a:cubicBezTo>
                  <a:lnTo>
                    <a:pt x="2811" y="91"/>
                  </a:lnTo>
                  <a:cubicBezTo>
                    <a:pt x="2801" y="35"/>
                    <a:pt x="2747" y="1"/>
                    <a:pt x="2689" y="1"/>
                  </a:cubicBezTo>
                  <a:close/>
                </a:path>
              </a:pathLst>
            </a:custGeom>
            <a:solidFill>
              <a:srgbClr val="3450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2" name="Google Shape;11642;p68"/>
            <p:cNvSpPr/>
            <p:nvPr/>
          </p:nvSpPr>
          <p:spPr>
            <a:xfrm>
              <a:off x="8356859" y="4985817"/>
              <a:ext cx="95794" cy="48123"/>
            </a:xfrm>
            <a:custGeom>
              <a:avLst/>
              <a:gdLst/>
              <a:ahLst/>
              <a:cxnLst/>
              <a:rect l="l" t="t" r="r" b="b"/>
              <a:pathLst>
                <a:path w="2966" h="1490" extrusionOk="0">
                  <a:moveTo>
                    <a:pt x="2682" y="1"/>
                  </a:moveTo>
                  <a:cubicBezTo>
                    <a:pt x="2669" y="1"/>
                    <a:pt x="2656" y="3"/>
                    <a:pt x="2644" y="7"/>
                  </a:cubicBezTo>
                  <a:lnTo>
                    <a:pt x="108" y="781"/>
                  </a:lnTo>
                  <a:cubicBezTo>
                    <a:pt x="36" y="805"/>
                    <a:pt x="0" y="876"/>
                    <a:pt x="24" y="947"/>
                  </a:cubicBezTo>
                  <a:lnTo>
                    <a:pt x="155" y="1388"/>
                  </a:lnTo>
                  <a:cubicBezTo>
                    <a:pt x="175" y="1447"/>
                    <a:pt x="227" y="1489"/>
                    <a:pt x="284" y="1489"/>
                  </a:cubicBezTo>
                  <a:cubicBezTo>
                    <a:pt x="297" y="1489"/>
                    <a:pt x="309" y="1487"/>
                    <a:pt x="322" y="1483"/>
                  </a:cubicBezTo>
                  <a:lnTo>
                    <a:pt x="2858" y="709"/>
                  </a:lnTo>
                  <a:cubicBezTo>
                    <a:pt x="2929" y="685"/>
                    <a:pt x="2965" y="614"/>
                    <a:pt x="2941" y="543"/>
                  </a:cubicBezTo>
                  <a:lnTo>
                    <a:pt x="2810" y="90"/>
                  </a:lnTo>
                  <a:cubicBezTo>
                    <a:pt x="2791" y="41"/>
                    <a:pt x="2739" y="1"/>
                    <a:pt x="2682" y="1"/>
                  </a:cubicBezTo>
                  <a:close/>
                </a:path>
              </a:pathLst>
            </a:custGeom>
            <a:solidFill>
              <a:srgbClr val="3450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3" name="Google Shape;11643;p68"/>
            <p:cNvSpPr/>
            <p:nvPr/>
          </p:nvSpPr>
          <p:spPr>
            <a:xfrm>
              <a:off x="8374171" y="5043502"/>
              <a:ext cx="95762" cy="48123"/>
            </a:xfrm>
            <a:custGeom>
              <a:avLst/>
              <a:gdLst/>
              <a:ahLst/>
              <a:cxnLst/>
              <a:rect l="l" t="t" r="r" b="b"/>
              <a:pathLst>
                <a:path w="2965" h="1490" extrusionOk="0">
                  <a:moveTo>
                    <a:pt x="2681" y="1"/>
                  </a:moveTo>
                  <a:cubicBezTo>
                    <a:pt x="2669" y="1"/>
                    <a:pt x="2656" y="3"/>
                    <a:pt x="2643" y="7"/>
                  </a:cubicBezTo>
                  <a:lnTo>
                    <a:pt x="107" y="781"/>
                  </a:lnTo>
                  <a:cubicBezTo>
                    <a:pt x="48" y="804"/>
                    <a:pt x="0" y="876"/>
                    <a:pt x="24" y="947"/>
                  </a:cubicBezTo>
                  <a:lnTo>
                    <a:pt x="167" y="1400"/>
                  </a:lnTo>
                  <a:cubicBezTo>
                    <a:pt x="177" y="1449"/>
                    <a:pt x="234" y="1489"/>
                    <a:pt x="294" y="1489"/>
                  </a:cubicBezTo>
                  <a:cubicBezTo>
                    <a:pt x="307" y="1489"/>
                    <a:pt x="321" y="1487"/>
                    <a:pt x="334" y="1483"/>
                  </a:cubicBezTo>
                  <a:lnTo>
                    <a:pt x="2858" y="709"/>
                  </a:lnTo>
                  <a:cubicBezTo>
                    <a:pt x="2929" y="685"/>
                    <a:pt x="2965" y="614"/>
                    <a:pt x="2953" y="543"/>
                  </a:cubicBezTo>
                  <a:lnTo>
                    <a:pt x="2810" y="102"/>
                  </a:lnTo>
                  <a:cubicBezTo>
                    <a:pt x="2790" y="43"/>
                    <a:pt x="2739" y="1"/>
                    <a:pt x="2681" y="1"/>
                  </a:cubicBezTo>
                  <a:close/>
                </a:path>
              </a:pathLst>
            </a:custGeom>
            <a:solidFill>
              <a:srgbClr val="3450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4" name="Google Shape;11644;p68"/>
            <p:cNvSpPr/>
            <p:nvPr/>
          </p:nvSpPr>
          <p:spPr>
            <a:xfrm>
              <a:off x="8391838" y="5101187"/>
              <a:ext cx="95794" cy="48156"/>
            </a:xfrm>
            <a:custGeom>
              <a:avLst/>
              <a:gdLst/>
              <a:ahLst/>
              <a:cxnLst/>
              <a:rect l="l" t="t" r="r" b="b"/>
              <a:pathLst>
                <a:path w="2966" h="1491" extrusionOk="0">
                  <a:moveTo>
                    <a:pt x="2671" y="0"/>
                  </a:moveTo>
                  <a:cubicBezTo>
                    <a:pt x="2658" y="0"/>
                    <a:pt x="2645" y="2"/>
                    <a:pt x="2632" y="7"/>
                  </a:cubicBezTo>
                  <a:lnTo>
                    <a:pt x="108" y="781"/>
                  </a:lnTo>
                  <a:cubicBezTo>
                    <a:pt x="37" y="804"/>
                    <a:pt x="1" y="876"/>
                    <a:pt x="13" y="947"/>
                  </a:cubicBezTo>
                  <a:lnTo>
                    <a:pt x="156" y="1400"/>
                  </a:lnTo>
                  <a:cubicBezTo>
                    <a:pt x="175" y="1456"/>
                    <a:pt x="223" y="1490"/>
                    <a:pt x="278" y="1490"/>
                  </a:cubicBezTo>
                  <a:cubicBezTo>
                    <a:pt x="293" y="1490"/>
                    <a:pt x="307" y="1488"/>
                    <a:pt x="322" y="1483"/>
                  </a:cubicBezTo>
                  <a:lnTo>
                    <a:pt x="2858" y="709"/>
                  </a:lnTo>
                  <a:cubicBezTo>
                    <a:pt x="2930" y="697"/>
                    <a:pt x="2966" y="614"/>
                    <a:pt x="2942" y="542"/>
                  </a:cubicBezTo>
                  <a:lnTo>
                    <a:pt x="2811" y="102"/>
                  </a:lnTo>
                  <a:cubicBezTo>
                    <a:pt x="2791" y="43"/>
                    <a:pt x="2731" y="0"/>
                    <a:pt x="2671" y="0"/>
                  </a:cubicBezTo>
                  <a:close/>
                </a:path>
              </a:pathLst>
            </a:custGeom>
            <a:solidFill>
              <a:srgbClr val="3450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5" name="Google Shape;11645;p68"/>
            <p:cNvSpPr/>
            <p:nvPr/>
          </p:nvSpPr>
          <p:spPr>
            <a:xfrm>
              <a:off x="7465454" y="4849743"/>
              <a:ext cx="153865" cy="91305"/>
            </a:xfrm>
            <a:custGeom>
              <a:avLst/>
              <a:gdLst/>
              <a:ahLst/>
              <a:cxnLst/>
              <a:rect l="l" t="t" r="r" b="b"/>
              <a:pathLst>
                <a:path w="4764" h="2827" extrusionOk="0">
                  <a:moveTo>
                    <a:pt x="700" y="1"/>
                  </a:moveTo>
                  <a:cubicBezTo>
                    <a:pt x="379" y="1"/>
                    <a:pt x="121" y="105"/>
                    <a:pt x="1" y="315"/>
                  </a:cubicBezTo>
                  <a:lnTo>
                    <a:pt x="4525" y="2827"/>
                  </a:lnTo>
                  <a:lnTo>
                    <a:pt x="4525" y="2815"/>
                  </a:lnTo>
                  <a:cubicBezTo>
                    <a:pt x="4763" y="2410"/>
                    <a:pt x="4358" y="1743"/>
                    <a:pt x="3620" y="1327"/>
                  </a:cubicBezTo>
                  <a:lnTo>
                    <a:pt x="1751" y="303"/>
                  </a:lnTo>
                  <a:cubicBezTo>
                    <a:pt x="1390" y="102"/>
                    <a:pt x="1015" y="1"/>
                    <a:pt x="700" y="1"/>
                  </a:cubicBezTo>
                  <a:close/>
                </a:path>
              </a:pathLst>
            </a:custGeom>
            <a:solidFill>
              <a:srgbClr val="40301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646" name="Google Shape;11646;p68"/>
          <p:cNvSpPr txBox="1">
            <a:spLocks noGrp="1"/>
          </p:cNvSpPr>
          <p:nvPr>
            <p:ph type="title"/>
          </p:nvPr>
        </p:nvSpPr>
        <p:spPr>
          <a:xfrm>
            <a:off x="720000" y="331200"/>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SCHOOL TIMETABLE</a:t>
            </a:r>
            <a:endParaRPr/>
          </a:p>
        </p:txBody>
      </p:sp>
      <p:sp>
        <p:nvSpPr>
          <p:cNvPr id="11647" name="Google Shape;11647;p68"/>
          <p:cNvSpPr txBox="1"/>
          <p:nvPr/>
        </p:nvSpPr>
        <p:spPr>
          <a:xfrm>
            <a:off x="5094000" y="2851825"/>
            <a:ext cx="871800" cy="310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Saturn</a:t>
            </a:r>
            <a:endParaRPr sz="1800">
              <a:solidFill>
                <a:schemeClr val="dk1"/>
              </a:solidFill>
              <a:latin typeface="Open Sans"/>
              <a:ea typeface="Open Sans"/>
              <a:cs typeface="Open Sans"/>
              <a:sym typeface="Open Sans"/>
            </a:endParaRPr>
          </a:p>
        </p:txBody>
      </p:sp>
      <p:sp>
        <p:nvSpPr>
          <p:cNvPr id="11648" name="Google Shape;11648;p68"/>
          <p:cNvSpPr txBox="1"/>
          <p:nvPr/>
        </p:nvSpPr>
        <p:spPr>
          <a:xfrm>
            <a:off x="5094000" y="1821825"/>
            <a:ext cx="871800" cy="310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Jupiter</a:t>
            </a:r>
            <a:endParaRPr sz="1800">
              <a:solidFill>
                <a:schemeClr val="dk1"/>
              </a:solidFill>
              <a:latin typeface="Open Sans"/>
              <a:ea typeface="Open Sans"/>
              <a:cs typeface="Open Sans"/>
              <a:sym typeface="Open Sans"/>
            </a:endParaRPr>
          </a:p>
        </p:txBody>
      </p:sp>
      <p:sp>
        <p:nvSpPr>
          <p:cNvPr id="11649" name="Google Shape;11649;p68"/>
          <p:cNvSpPr txBox="1"/>
          <p:nvPr/>
        </p:nvSpPr>
        <p:spPr>
          <a:xfrm>
            <a:off x="5094000" y="2336825"/>
            <a:ext cx="871800" cy="310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Venus</a:t>
            </a:r>
            <a:endParaRPr sz="1800">
              <a:solidFill>
                <a:schemeClr val="dk1"/>
              </a:solidFill>
              <a:latin typeface="Open Sans"/>
              <a:ea typeface="Open Sans"/>
              <a:cs typeface="Open Sans"/>
              <a:sym typeface="Open Sans"/>
            </a:endParaRPr>
          </a:p>
        </p:txBody>
      </p:sp>
      <p:sp>
        <p:nvSpPr>
          <p:cNvPr id="11650" name="Google Shape;11650;p68"/>
          <p:cNvSpPr txBox="1"/>
          <p:nvPr/>
        </p:nvSpPr>
        <p:spPr>
          <a:xfrm>
            <a:off x="5094000" y="3366825"/>
            <a:ext cx="871800" cy="310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Mars</a:t>
            </a:r>
            <a:endParaRPr sz="1800">
              <a:solidFill>
                <a:schemeClr val="dk1"/>
              </a:solidFill>
              <a:latin typeface="Open Sans"/>
              <a:ea typeface="Open Sans"/>
              <a:cs typeface="Open Sans"/>
              <a:sym typeface="Open Sans"/>
            </a:endParaRPr>
          </a:p>
        </p:txBody>
      </p:sp>
      <p:sp>
        <p:nvSpPr>
          <p:cNvPr id="11651" name="Google Shape;11651;p68"/>
          <p:cNvSpPr txBox="1"/>
          <p:nvPr/>
        </p:nvSpPr>
        <p:spPr>
          <a:xfrm>
            <a:off x="998386" y="1821825"/>
            <a:ext cx="871800" cy="310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Mercury</a:t>
            </a:r>
            <a:endParaRPr sz="1800">
              <a:solidFill>
                <a:schemeClr val="dk1"/>
              </a:solidFill>
              <a:latin typeface="Open Sans"/>
              <a:ea typeface="Open Sans"/>
              <a:cs typeface="Open Sans"/>
              <a:sym typeface="Open Sans"/>
            </a:endParaRPr>
          </a:p>
        </p:txBody>
      </p:sp>
      <p:sp>
        <p:nvSpPr>
          <p:cNvPr id="11652" name="Google Shape;11652;p68"/>
          <p:cNvSpPr txBox="1"/>
          <p:nvPr/>
        </p:nvSpPr>
        <p:spPr>
          <a:xfrm>
            <a:off x="998386" y="2851825"/>
            <a:ext cx="871800" cy="310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Mars</a:t>
            </a:r>
            <a:endParaRPr sz="1800">
              <a:solidFill>
                <a:schemeClr val="dk1"/>
              </a:solidFill>
              <a:latin typeface="Open Sans"/>
              <a:ea typeface="Open Sans"/>
              <a:cs typeface="Open Sans"/>
              <a:sym typeface="Open Sans"/>
            </a:endParaRPr>
          </a:p>
        </p:txBody>
      </p:sp>
      <p:sp>
        <p:nvSpPr>
          <p:cNvPr id="11653" name="Google Shape;11653;p68"/>
          <p:cNvSpPr txBox="1"/>
          <p:nvPr/>
        </p:nvSpPr>
        <p:spPr>
          <a:xfrm>
            <a:off x="990799" y="2336825"/>
            <a:ext cx="871800" cy="310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Saturn</a:t>
            </a:r>
            <a:endParaRPr sz="1800">
              <a:solidFill>
                <a:schemeClr val="dk1"/>
              </a:solidFill>
              <a:latin typeface="Open Sans"/>
              <a:ea typeface="Open Sans"/>
              <a:cs typeface="Open Sans"/>
              <a:sym typeface="Open Sans"/>
            </a:endParaRPr>
          </a:p>
        </p:txBody>
      </p:sp>
      <p:sp>
        <p:nvSpPr>
          <p:cNvPr id="11654" name="Google Shape;11654;p68"/>
          <p:cNvSpPr txBox="1"/>
          <p:nvPr/>
        </p:nvSpPr>
        <p:spPr>
          <a:xfrm>
            <a:off x="998386" y="3366825"/>
            <a:ext cx="871800" cy="310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Venus</a:t>
            </a:r>
            <a:endParaRPr sz="1800">
              <a:solidFill>
                <a:schemeClr val="dk1"/>
              </a:solidFill>
              <a:latin typeface="Open Sans"/>
              <a:ea typeface="Open Sans"/>
              <a:cs typeface="Open Sans"/>
              <a:sym typeface="Open Sans"/>
            </a:endParaRPr>
          </a:p>
        </p:txBody>
      </p:sp>
      <p:sp>
        <p:nvSpPr>
          <p:cNvPr id="11655" name="Google Shape;11655;p68"/>
          <p:cNvSpPr txBox="1"/>
          <p:nvPr/>
        </p:nvSpPr>
        <p:spPr>
          <a:xfrm>
            <a:off x="4064400" y="1821825"/>
            <a:ext cx="871800" cy="310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Mars</a:t>
            </a:r>
            <a:endParaRPr sz="1800">
              <a:solidFill>
                <a:schemeClr val="dk1"/>
              </a:solidFill>
              <a:latin typeface="Open Sans"/>
              <a:ea typeface="Open Sans"/>
              <a:cs typeface="Open Sans"/>
              <a:sym typeface="Open Sans"/>
            </a:endParaRPr>
          </a:p>
        </p:txBody>
      </p:sp>
      <p:sp>
        <p:nvSpPr>
          <p:cNvPr id="11656" name="Google Shape;11656;p68"/>
          <p:cNvSpPr txBox="1"/>
          <p:nvPr/>
        </p:nvSpPr>
        <p:spPr>
          <a:xfrm>
            <a:off x="4071621" y="2336825"/>
            <a:ext cx="871800" cy="310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Saturn</a:t>
            </a:r>
            <a:endParaRPr sz="1800">
              <a:solidFill>
                <a:schemeClr val="dk1"/>
              </a:solidFill>
              <a:latin typeface="Open Sans"/>
              <a:ea typeface="Open Sans"/>
              <a:cs typeface="Open Sans"/>
              <a:sym typeface="Open Sans"/>
            </a:endParaRPr>
          </a:p>
        </p:txBody>
      </p:sp>
      <p:sp>
        <p:nvSpPr>
          <p:cNvPr id="11657" name="Google Shape;11657;p68"/>
          <p:cNvSpPr txBox="1"/>
          <p:nvPr/>
        </p:nvSpPr>
        <p:spPr>
          <a:xfrm>
            <a:off x="4064400" y="2851825"/>
            <a:ext cx="871800" cy="310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Venus</a:t>
            </a:r>
            <a:endParaRPr sz="1800">
              <a:solidFill>
                <a:schemeClr val="dk1"/>
              </a:solidFill>
              <a:latin typeface="Open Sans"/>
              <a:ea typeface="Open Sans"/>
              <a:cs typeface="Open Sans"/>
              <a:sym typeface="Open Sans"/>
            </a:endParaRPr>
          </a:p>
        </p:txBody>
      </p:sp>
      <p:sp>
        <p:nvSpPr>
          <p:cNvPr id="11658" name="Google Shape;11658;p68"/>
          <p:cNvSpPr txBox="1"/>
          <p:nvPr/>
        </p:nvSpPr>
        <p:spPr>
          <a:xfrm>
            <a:off x="4064400" y="3366825"/>
            <a:ext cx="871800" cy="310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Mercury</a:t>
            </a:r>
            <a:endParaRPr sz="1800">
              <a:solidFill>
                <a:schemeClr val="dk1"/>
              </a:solidFill>
              <a:latin typeface="Open Sans"/>
              <a:ea typeface="Open Sans"/>
              <a:cs typeface="Open Sans"/>
              <a:sym typeface="Open Sans"/>
            </a:endParaRPr>
          </a:p>
        </p:txBody>
      </p:sp>
      <p:sp>
        <p:nvSpPr>
          <p:cNvPr id="11659" name="Google Shape;11659;p68"/>
          <p:cNvSpPr txBox="1"/>
          <p:nvPr/>
        </p:nvSpPr>
        <p:spPr>
          <a:xfrm>
            <a:off x="3042000" y="2336825"/>
            <a:ext cx="871800" cy="310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Venus</a:t>
            </a:r>
            <a:endParaRPr sz="1800">
              <a:solidFill>
                <a:schemeClr val="dk1"/>
              </a:solidFill>
              <a:latin typeface="Open Sans"/>
              <a:ea typeface="Open Sans"/>
              <a:cs typeface="Open Sans"/>
              <a:sym typeface="Open Sans"/>
            </a:endParaRPr>
          </a:p>
        </p:txBody>
      </p:sp>
      <p:sp>
        <p:nvSpPr>
          <p:cNvPr id="11660" name="Google Shape;11660;p68"/>
          <p:cNvSpPr txBox="1"/>
          <p:nvPr/>
        </p:nvSpPr>
        <p:spPr>
          <a:xfrm>
            <a:off x="3042000" y="1821825"/>
            <a:ext cx="871800" cy="310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Mercury</a:t>
            </a:r>
            <a:endParaRPr sz="1800">
              <a:solidFill>
                <a:schemeClr val="dk1"/>
              </a:solidFill>
              <a:latin typeface="Open Sans"/>
              <a:ea typeface="Open Sans"/>
              <a:cs typeface="Open Sans"/>
              <a:sym typeface="Open Sans"/>
            </a:endParaRPr>
          </a:p>
        </p:txBody>
      </p:sp>
      <p:sp>
        <p:nvSpPr>
          <p:cNvPr id="11661" name="Google Shape;11661;p68"/>
          <p:cNvSpPr txBox="1"/>
          <p:nvPr/>
        </p:nvSpPr>
        <p:spPr>
          <a:xfrm>
            <a:off x="3042000" y="2851825"/>
            <a:ext cx="871800" cy="310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Mars</a:t>
            </a:r>
            <a:endParaRPr sz="1800">
              <a:solidFill>
                <a:schemeClr val="dk1"/>
              </a:solidFill>
              <a:latin typeface="Open Sans"/>
              <a:ea typeface="Open Sans"/>
              <a:cs typeface="Open Sans"/>
              <a:sym typeface="Open Sans"/>
            </a:endParaRPr>
          </a:p>
        </p:txBody>
      </p:sp>
      <p:sp>
        <p:nvSpPr>
          <p:cNvPr id="11662" name="Google Shape;11662;p68"/>
          <p:cNvSpPr txBox="1"/>
          <p:nvPr/>
        </p:nvSpPr>
        <p:spPr>
          <a:xfrm>
            <a:off x="3042000" y="3366825"/>
            <a:ext cx="871800" cy="310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Jupiter</a:t>
            </a:r>
            <a:endParaRPr sz="1800">
              <a:solidFill>
                <a:schemeClr val="dk1"/>
              </a:solidFill>
              <a:latin typeface="Open Sans"/>
              <a:ea typeface="Open Sans"/>
              <a:cs typeface="Open Sans"/>
              <a:sym typeface="Open Sans"/>
            </a:endParaRPr>
          </a:p>
        </p:txBody>
      </p:sp>
      <p:sp>
        <p:nvSpPr>
          <p:cNvPr id="11663" name="Google Shape;11663;p68"/>
          <p:cNvSpPr txBox="1"/>
          <p:nvPr/>
        </p:nvSpPr>
        <p:spPr>
          <a:xfrm>
            <a:off x="2020743" y="1821825"/>
            <a:ext cx="871800" cy="310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Jupiter</a:t>
            </a:r>
            <a:endParaRPr sz="1800">
              <a:solidFill>
                <a:schemeClr val="dk1"/>
              </a:solidFill>
              <a:latin typeface="Open Sans"/>
              <a:ea typeface="Open Sans"/>
              <a:cs typeface="Open Sans"/>
              <a:sym typeface="Open Sans"/>
            </a:endParaRPr>
          </a:p>
        </p:txBody>
      </p:sp>
      <p:sp>
        <p:nvSpPr>
          <p:cNvPr id="11664" name="Google Shape;11664;p68"/>
          <p:cNvSpPr txBox="1"/>
          <p:nvPr/>
        </p:nvSpPr>
        <p:spPr>
          <a:xfrm>
            <a:off x="2020743" y="2336825"/>
            <a:ext cx="871800" cy="310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Mercury</a:t>
            </a:r>
            <a:endParaRPr sz="1800">
              <a:solidFill>
                <a:schemeClr val="dk1"/>
              </a:solidFill>
              <a:latin typeface="Open Sans"/>
              <a:ea typeface="Open Sans"/>
              <a:cs typeface="Open Sans"/>
              <a:sym typeface="Open Sans"/>
            </a:endParaRPr>
          </a:p>
        </p:txBody>
      </p:sp>
      <p:sp>
        <p:nvSpPr>
          <p:cNvPr id="11665" name="Google Shape;11665;p68"/>
          <p:cNvSpPr txBox="1"/>
          <p:nvPr/>
        </p:nvSpPr>
        <p:spPr>
          <a:xfrm>
            <a:off x="2019630" y="2851825"/>
            <a:ext cx="871800" cy="310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Saturn</a:t>
            </a:r>
            <a:endParaRPr sz="1800">
              <a:solidFill>
                <a:schemeClr val="dk1"/>
              </a:solidFill>
              <a:latin typeface="Open Sans"/>
              <a:ea typeface="Open Sans"/>
              <a:cs typeface="Open Sans"/>
              <a:sym typeface="Open Sans"/>
            </a:endParaRPr>
          </a:p>
        </p:txBody>
      </p:sp>
      <p:sp>
        <p:nvSpPr>
          <p:cNvPr id="11666" name="Google Shape;11666;p68"/>
          <p:cNvSpPr txBox="1"/>
          <p:nvPr/>
        </p:nvSpPr>
        <p:spPr>
          <a:xfrm>
            <a:off x="2019630" y="3366825"/>
            <a:ext cx="871800" cy="310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Mars</a:t>
            </a:r>
            <a:endParaRPr sz="1800">
              <a:solidFill>
                <a:schemeClr val="dk1"/>
              </a:solidFill>
              <a:latin typeface="Open Sans"/>
              <a:ea typeface="Open Sans"/>
              <a:cs typeface="Open Sans"/>
              <a:sym typeface="Open Sans"/>
            </a:endParaRPr>
          </a:p>
        </p:txBody>
      </p:sp>
      <p:sp>
        <p:nvSpPr>
          <p:cNvPr id="11667" name="Google Shape;11667;p68"/>
          <p:cNvSpPr txBox="1"/>
          <p:nvPr/>
        </p:nvSpPr>
        <p:spPr>
          <a:xfrm>
            <a:off x="6322425" y="1733550"/>
            <a:ext cx="1807500" cy="857700"/>
          </a:xfrm>
          <a:prstGeom prst="rect">
            <a:avLst/>
          </a:prstGeom>
          <a:noFill/>
          <a:ln>
            <a:noFill/>
          </a:ln>
        </p:spPr>
        <p:txBody>
          <a:bodyPr spcFirstLastPara="1" wrap="square" lIns="0" tIns="91425" rIns="0" bIns="91425" anchor="t" anchorCtr="0">
            <a:noAutofit/>
          </a:bodyPr>
          <a:lstStyle/>
          <a:p>
            <a:pPr marL="230399" lvl="0" indent="-306599" algn="l" rtl="0">
              <a:lnSpc>
                <a:spcPct val="115000"/>
              </a:lnSpc>
              <a:spcBef>
                <a:spcPts val="0"/>
              </a:spcBef>
              <a:spcAft>
                <a:spcPts val="0"/>
              </a:spcAft>
              <a:buClr>
                <a:schemeClr val="accent4"/>
              </a:buClr>
              <a:buSzPts val="1200"/>
              <a:buFont typeface="Chilanka"/>
              <a:buChar char="●"/>
            </a:pPr>
            <a:r>
              <a:rPr lang="en" sz="1200">
                <a:solidFill>
                  <a:schemeClr val="dk2"/>
                </a:solidFill>
                <a:latin typeface="Chilanka"/>
                <a:ea typeface="Chilanka"/>
                <a:cs typeface="Chilanka"/>
                <a:sym typeface="Chilanka"/>
              </a:rPr>
              <a:t> Mars is a cold place</a:t>
            </a:r>
            <a:endParaRPr sz="1200">
              <a:solidFill>
                <a:schemeClr val="dk2"/>
              </a:solidFill>
              <a:latin typeface="Chilanka"/>
              <a:ea typeface="Chilanka"/>
              <a:cs typeface="Chilanka"/>
              <a:sym typeface="Chilanka"/>
            </a:endParaRPr>
          </a:p>
          <a:p>
            <a:pPr marL="230399" lvl="0" indent="-306599" algn="l" rtl="0">
              <a:lnSpc>
                <a:spcPct val="115000"/>
              </a:lnSpc>
              <a:spcBef>
                <a:spcPts val="0"/>
              </a:spcBef>
              <a:spcAft>
                <a:spcPts val="0"/>
              </a:spcAft>
              <a:buClr>
                <a:schemeClr val="accent4"/>
              </a:buClr>
              <a:buSzPts val="1200"/>
              <a:buFont typeface="Chilanka"/>
              <a:buChar char="●"/>
            </a:pPr>
            <a:r>
              <a:rPr lang="en" sz="1200">
                <a:solidFill>
                  <a:schemeClr val="dk2"/>
                </a:solidFill>
                <a:latin typeface="Chilanka"/>
                <a:ea typeface="Chilanka"/>
                <a:cs typeface="Chilanka"/>
                <a:sym typeface="Chilanka"/>
              </a:rPr>
              <a:t> Jupiter is quite big                                                                                                                                                                                                                                                                                                                             </a:t>
            </a:r>
            <a:endParaRPr sz="1200">
              <a:solidFill>
                <a:schemeClr val="dk2"/>
              </a:solidFill>
              <a:latin typeface="Chilanka"/>
              <a:ea typeface="Chilanka"/>
              <a:cs typeface="Chilanka"/>
              <a:sym typeface="Chilanka"/>
            </a:endParaRPr>
          </a:p>
        </p:txBody>
      </p:sp>
      <p:sp>
        <p:nvSpPr>
          <p:cNvPr id="11668" name="Google Shape;11668;p68"/>
          <p:cNvSpPr txBox="1"/>
          <p:nvPr/>
        </p:nvSpPr>
        <p:spPr>
          <a:xfrm>
            <a:off x="6322425" y="3232800"/>
            <a:ext cx="1807500" cy="857700"/>
          </a:xfrm>
          <a:prstGeom prst="rect">
            <a:avLst/>
          </a:prstGeom>
          <a:noFill/>
          <a:ln>
            <a:noFill/>
          </a:ln>
        </p:spPr>
        <p:txBody>
          <a:bodyPr spcFirstLastPara="1" wrap="square" lIns="0" tIns="91425" rIns="0" bIns="91425" anchor="t" anchorCtr="0">
            <a:noAutofit/>
          </a:bodyPr>
          <a:lstStyle/>
          <a:p>
            <a:pPr marL="230399" lvl="0" indent="-306599" algn="l" rtl="0">
              <a:lnSpc>
                <a:spcPct val="115000"/>
              </a:lnSpc>
              <a:spcBef>
                <a:spcPts val="0"/>
              </a:spcBef>
              <a:spcAft>
                <a:spcPts val="0"/>
              </a:spcAft>
              <a:buClr>
                <a:schemeClr val="accent4"/>
              </a:buClr>
              <a:buSzPts val="1200"/>
              <a:buFont typeface="Chilanka"/>
              <a:buChar char="●"/>
            </a:pPr>
            <a:r>
              <a:rPr lang="en" sz="1200">
                <a:solidFill>
                  <a:schemeClr val="dk2"/>
                </a:solidFill>
                <a:latin typeface="Chilanka"/>
                <a:ea typeface="Chilanka"/>
                <a:cs typeface="Chilanka"/>
                <a:sym typeface="Chilanka"/>
              </a:rPr>
              <a:t> Mars is a cold place</a:t>
            </a:r>
            <a:endParaRPr sz="1200">
              <a:solidFill>
                <a:schemeClr val="dk2"/>
              </a:solidFill>
              <a:latin typeface="Chilanka"/>
              <a:ea typeface="Chilanka"/>
              <a:cs typeface="Chilanka"/>
              <a:sym typeface="Chilanka"/>
            </a:endParaRPr>
          </a:p>
          <a:p>
            <a:pPr marL="230399" lvl="0" indent="-306599" algn="l" rtl="0">
              <a:lnSpc>
                <a:spcPct val="115000"/>
              </a:lnSpc>
              <a:spcBef>
                <a:spcPts val="0"/>
              </a:spcBef>
              <a:spcAft>
                <a:spcPts val="0"/>
              </a:spcAft>
              <a:buClr>
                <a:schemeClr val="accent4"/>
              </a:buClr>
              <a:buSzPts val="1200"/>
              <a:buFont typeface="Chilanka"/>
              <a:buChar char="●"/>
            </a:pPr>
            <a:r>
              <a:rPr lang="en" sz="1200">
                <a:solidFill>
                  <a:schemeClr val="dk2"/>
                </a:solidFill>
                <a:latin typeface="Chilanka"/>
                <a:ea typeface="Chilanka"/>
                <a:cs typeface="Chilanka"/>
                <a:sym typeface="Chilanka"/>
              </a:rPr>
              <a:t> Jupiter is big                                                                                                                                                                                                                                                                                                                                           </a:t>
            </a:r>
            <a:endParaRPr sz="1200">
              <a:solidFill>
                <a:schemeClr val="dk2"/>
              </a:solidFill>
              <a:latin typeface="Chilanka"/>
              <a:ea typeface="Chilanka"/>
              <a:cs typeface="Chilanka"/>
              <a:sym typeface="Chilanka"/>
            </a:endParaRPr>
          </a:p>
        </p:txBody>
      </p:sp>
      <p:sp>
        <p:nvSpPr>
          <p:cNvPr id="11669" name="Google Shape;11669;p68"/>
          <p:cNvSpPr/>
          <p:nvPr/>
        </p:nvSpPr>
        <p:spPr>
          <a:xfrm>
            <a:off x="-2767007" y="2623808"/>
            <a:ext cx="7162" cy="34942"/>
          </a:xfrm>
          <a:custGeom>
            <a:avLst/>
            <a:gdLst/>
            <a:ahLst/>
            <a:cxnLst/>
            <a:rect l="l" t="t" r="r" b="b"/>
            <a:pathLst>
              <a:path w="132" h="644" extrusionOk="0">
                <a:moveTo>
                  <a:pt x="131" y="0"/>
                </a:moveTo>
                <a:lnTo>
                  <a:pt x="0" y="643"/>
                </a:lnTo>
              </a:path>
            </a:pathLst>
          </a:custGeom>
          <a:solidFill>
            <a:srgbClr val="E8E8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0" name="Google Shape;11670;p68"/>
          <p:cNvSpPr/>
          <p:nvPr/>
        </p:nvSpPr>
        <p:spPr>
          <a:xfrm>
            <a:off x="-2772161" y="2619902"/>
            <a:ext cx="16820" cy="43352"/>
          </a:xfrm>
          <a:custGeom>
            <a:avLst/>
            <a:gdLst/>
            <a:ahLst/>
            <a:cxnLst/>
            <a:rect l="l" t="t" r="r" b="b"/>
            <a:pathLst>
              <a:path w="310" h="799" extrusionOk="0">
                <a:moveTo>
                  <a:pt x="218" y="1"/>
                </a:moveTo>
                <a:cubicBezTo>
                  <a:pt x="185" y="1"/>
                  <a:pt x="153" y="20"/>
                  <a:pt x="143" y="60"/>
                </a:cubicBezTo>
                <a:lnTo>
                  <a:pt x="12" y="691"/>
                </a:lnTo>
                <a:cubicBezTo>
                  <a:pt x="0" y="739"/>
                  <a:pt x="36" y="787"/>
                  <a:pt x="71" y="799"/>
                </a:cubicBezTo>
                <a:lnTo>
                  <a:pt x="95" y="799"/>
                </a:lnTo>
                <a:cubicBezTo>
                  <a:pt x="131" y="799"/>
                  <a:pt x="167" y="763"/>
                  <a:pt x="179" y="727"/>
                </a:cubicBezTo>
                <a:lnTo>
                  <a:pt x="310" y="96"/>
                </a:lnTo>
                <a:cubicBezTo>
                  <a:pt x="310" y="35"/>
                  <a:pt x="263" y="1"/>
                  <a:pt x="218" y="1"/>
                </a:cubicBezTo>
                <a:close/>
              </a:path>
            </a:pathLst>
          </a:custGeom>
          <a:solidFill>
            <a:srgbClr val="E8E8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1" name="Google Shape;11671;p68"/>
          <p:cNvSpPr/>
          <p:nvPr/>
        </p:nvSpPr>
        <p:spPr>
          <a:xfrm>
            <a:off x="-2779920" y="2635419"/>
            <a:ext cx="32337" cy="11014"/>
          </a:xfrm>
          <a:custGeom>
            <a:avLst/>
            <a:gdLst/>
            <a:ahLst/>
            <a:cxnLst/>
            <a:rect l="l" t="t" r="r" b="b"/>
            <a:pathLst>
              <a:path w="596" h="203" extrusionOk="0">
                <a:moveTo>
                  <a:pt x="595" y="203"/>
                </a:moveTo>
                <a:lnTo>
                  <a:pt x="0" y="1"/>
                </a:lnTo>
              </a:path>
            </a:pathLst>
          </a:custGeom>
          <a:solidFill>
            <a:srgbClr val="E8E8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2" name="Google Shape;11672;p68"/>
          <p:cNvSpPr/>
          <p:nvPr/>
        </p:nvSpPr>
        <p:spPr>
          <a:xfrm>
            <a:off x="-2786431" y="2631242"/>
            <a:ext cx="45088" cy="19804"/>
          </a:xfrm>
          <a:custGeom>
            <a:avLst/>
            <a:gdLst/>
            <a:ahLst/>
            <a:cxnLst/>
            <a:rect l="l" t="t" r="r" b="b"/>
            <a:pathLst>
              <a:path w="831" h="365" extrusionOk="0">
                <a:moveTo>
                  <a:pt x="113" y="1"/>
                </a:moveTo>
                <a:cubicBezTo>
                  <a:pt x="29" y="1"/>
                  <a:pt x="0" y="129"/>
                  <a:pt x="96" y="161"/>
                </a:cubicBezTo>
                <a:lnTo>
                  <a:pt x="692" y="363"/>
                </a:lnTo>
                <a:lnTo>
                  <a:pt x="715" y="363"/>
                </a:lnTo>
                <a:cubicBezTo>
                  <a:pt x="719" y="364"/>
                  <a:pt x="723" y="364"/>
                  <a:pt x="727" y="364"/>
                </a:cubicBezTo>
                <a:cubicBezTo>
                  <a:pt x="812" y="364"/>
                  <a:pt x="831" y="231"/>
                  <a:pt x="739" y="209"/>
                </a:cubicBezTo>
                <a:lnTo>
                  <a:pt x="144" y="6"/>
                </a:lnTo>
                <a:cubicBezTo>
                  <a:pt x="133" y="2"/>
                  <a:pt x="123" y="1"/>
                  <a:pt x="113" y="1"/>
                </a:cubicBezTo>
                <a:close/>
              </a:path>
            </a:pathLst>
          </a:custGeom>
          <a:solidFill>
            <a:srgbClr val="E8E8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3" name="Google Shape;11673;p68"/>
          <p:cNvSpPr/>
          <p:nvPr/>
        </p:nvSpPr>
        <p:spPr>
          <a:xfrm>
            <a:off x="-2732770" y="2716154"/>
            <a:ext cx="11014" cy="13619"/>
          </a:xfrm>
          <a:custGeom>
            <a:avLst/>
            <a:gdLst/>
            <a:ahLst/>
            <a:cxnLst/>
            <a:rect l="l" t="t" r="r" b="b"/>
            <a:pathLst>
              <a:path w="203" h="251" extrusionOk="0">
                <a:moveTo>
                  <a:pt x="203" y="251"/>
                </a:moveTo>
                <a:lnTo>
                  <a:pt x="0" y="1"/>
                </a:lnTo>
              </a:path>
            </a:pathLst>
          </a:custGeom>
          <a:solidFill>
            <a:srgbClr val="E8E8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4" name="Google Shape;11674;p68"/>
          <p:cNvSpPr/>
          <p:nvPr/>
        </p:nvSpPr>
        <p:spPr>
          <a:xfrm>
            <a:off x="-2739444" y="2711543"/>
            <a:ext cx="23493" cy="22788"/>
          </a:xfrm>
          <a:custGeom>
            <a:avLst/>
            <a:gdLst/>
            <a:ahLst/>
            <a:cxnLst/>
            <a:rect l="l" t="t" r="r" b="b"/>
            <a:pathLst>
              <a:path w="433" h="420" extrusionOk="0">
                <a:moveTo>
                  <a:pt x="115" y="1"/>
                </a:moveTo>
                <a:cubicBezTo>
                  <a:pt x="54" y="1"/>
                  <a:pt x="0" y="73"/>
                  <a:pt x="52" y="133"/>
                </a:cubicBezTo>
                <a:lnTo>
                  <a:pt x="254" y="383"/>
                </a:lnTo>
                <a:cubicBezTo>
                  <a:pt x="266" y="407"/>
                  <a:pt x="290" y="419"/>
                  <a:pt x="326" y="419"/>
                </a:cubicBezTo>
                <a:cubicBezTo>
                  <a:pt x="385" y="419"/>
                  <a:pt x="433" y="336"/>
                  <a:pt x="385" y="288"/>
                </a:cubicBezTo>
                <a:lnTo>
                  <a:pt x="183" y="38"/>
                </a:lnTo>
                <a:cubicBezTo>
                  <a:pt x="163" y="12"/>
                  <a:pt x="138" y="1"/>
                  <a:pt x="115" y="1"/>
                </a:cubicBezTo>
                <a:close/>
              </a:path>
            </a:pathLst>
          </a:custGeom>
          <a:solidFill>
            <a:srgbClr val="E8E8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5" name="Google Shape;11675;p68"/>
          <p:cNvSpPr/>
          <p:nvPr/>
        </p:nvSpPr>
        <p:spPr>
          <a:xfrm>
            <a:off x="-2738576" y="2701559"/>
            <a:ext cx="31469" cy="21812"/>
          </a:xfrm>
          <a:custGeom>
            <a:avLst/>
            <a:gdLst/>
            <a:ahLst/>
            <a:cxnLst/>
            <a:rect l="l" t="t" r="r" b="b"/>
            <a:pathLst>
              <a:path w="580" h="402" extrusionOk="0">
                <a:moveTo>
                  <a:pt x="363" y="0"/>
                </a:moveTo>
                <a:cubicBezTo>
                  <a:pt x="346" y="0"/>
                  <a:pt x="328" y="6"/>
                  <a:pt x="310" y="20"/>
                </a:cubicBezTo>
                <a:lnTo>
                  <a:pt x="60" y="198"/>
                </a:lnTo>
                <a:cubicBezTo>
                  <a:pt x="0" y="246"/>
                  <a:pt x="24" y="341"/>
                  <a:pt x="95" y="353"/>
                </a:cubicBezTo>
                <a:lnTo>
                  <a:pt x="453" y="401"/>
                </a:lnTo>
                <a:cubicBezTo>
                  <a:pt x="456" y="401"/>
                  <a:pt x="460" y="401"/>
                  <a:pt x="463" y="401"/>
                </a:cubicBezTo>
                <a:cubicBezTo>
                  <a:pt x="561" y="401"/>
                  <a:pt x="580" y="246"/>
                  <a:pt x="476" y="234"/>
                </a:cubicBezTo>
                <a:lnTo>
                  <a:pt x="322" y="210"/>
                </a:lnTo>
                <a:lnTo>
                  <a:pt x="417" y="151"/>
                </a:lnTo>
                <a:cubicBezTo>
                  <a:pt x="484" y="103"/>
                  <a:pt x="435" y="0"/>
                  <a:pt x="363" y="0"/>
                </a:cubicBezTo>
                <a:close/>
              </a:path>
            </a:pathLst>
          </a:custGeom>
          <a:solidFill>
            <a:srgbClr val="E8E8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6" name="Google Shape;11676;p68"/>
          <p:cNvSpPr/>
          <p:nvPr/>
        </p:nvSpPr>
        <p:spPr>
          <a:xfrm>
            <a:off x="-2798693" y="2702590"/>
            <a:ext cx="42701" cy="63373"/>
          </a:xfrm>
          <a:custGeom>
            <a:avLst/>
            <a:gdLst/>
            <a:ahLst/>
            <a:cxnLst/>
            <a:rect l="l" t="t" r="r" b="b"/>
            <a:pathLst>
              <a:path w="787" h="1168" fill="none" extrusionOk="0">
                <a:moveTo>
                  <a:pt x="1" y="1168"/>
                </a:moveTo>
                <a:cubicBezTo>
                  <a:pt x="346" y="834"/>
                  <a:pt x="620" y="441"/>
                  <a:pt x="787" y="1"/>
                </a:cubicBezTo>
              </a:path>
            </a:pathLst>
          </a:custGeom>
          <a:noFill/>
          <a:ln w="535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677" name="Google Shape;11677;p68"/>
          <p:cNvGrpSpPr/>
          <p:nvPr/>
        </p:nvGrpSpPr>
        <p:grpSpPr>
          <a:xfrm flipH="1">
            <a:off x="1742964" y="4114038"/>
            <a:ext cx="1272941" cy="1077126"/>
            <a:chOff x="9861275" y="429575"/>
            <a:chExt cx="1173975" cy="993475"/>
          </a:xfrm>
        </p:grpSpPr>
        <p:sp>
          <p:nvSpPr>
            <p:cNvPr id="11678" name="Google Shape;11678;p68"/>
            <p:cNvSpPr/>
            <p:nvPr/>
          </p:nvSpPr>
          <p:spPr>
            <a:xfrm>
              <a:off x="9898175" y="450125"/>
              <a:ext cx="1137075" cy="965175"/>
            </a:xfrm>
            <a:custGeom>
              <a:avLst/>
              <a:gdLst/>
              <a:ahLst/>
              <a:cxnLst/>
              <a:rect l="l" t="t" r="r" b="b"/>
              <a:pathLst>
                <a:path w="45483" h="38607" extrusionOk="0">
                  <a:moveTo>
                    <a:pt x="18830" y="1"/>
                  </a:moveTo>
                  <a:cubicBezTo>
                    <a:pt x="16889" y="1"/>
                    <a:pt x="15135" y="1254"/>
                    <a:pt x="14657" y="3114"/>
                  </a:cubicBezTo>
                  <a:cubicBezTo>
                    <a:pt x="14217" y="4841"/>
                    <a:pt x="15026" y="6579"/>
                    <a:pt x="16539" y="7484"/>
                  </a:cubicBezTo>
                  <a:cubicBezTo>
                    <a:pt x="14979" y="8818"/>
                    <a:pt x="13526" y="10663"/>
                    <a:pt x="12371" y="13151"/>
                  </a:cubicBezTo>
                  <a:cubicBezTo>
                    <a:pt x="11216" y="15652"/>
                    <a:pt x="11014" y="17759"/>
                    <a:pt x="11419" y="19557"/>
                  </a:cubicBezTo>
                  <a:cubicBezTo>
                    <a:pt x="9224" y="15956"/>
                    <a:pt x="5757" y="11195"/>
                    <a:pt x="2807" y="11195"/>
                  </a:cubicBezTo>
                  <a:cubicBezTo>
                    <a:pt x="2285" y="11195"/>
                    <a:pt x="1778" y="11344"/>
                    <a:pt x="1299" y="11675"/>
                  </a:cubicBezTo>
                  <a:cubicBezTo>
                    <a:pt x="263" y="12401"/>
                    <a:pt x="1" y="14044"/>
                    <a:pt x="263" y="16140"/>
                  </a:cubicBezTo>
                  <a:cubicBezTo>
                    <a:pt x="846" y="20879"/>
                    <a:pt x="4085" y="27998"/>
                    <a:pt x="6918" y="32499"/>
                  </a:cubicBezTo>
                  <a:cubicBezTo>
                    <a:pt x="5728" y="35202"/>
                    <a:pt x="5025" y="38607"/>
                    <a:pt x="5025" y="38607"/>
                  </a:cubicBezTo>
                  <a:lnTo>
                    <a:pt x="44161" y="38607"/>
                  </a:lnTo>
                  <a:cubicBezTo>
                    <a:pt x="43042" y="32987"/>
                    <a:pt x="39744" y="28284"/>
                    <a:pt x="39744" y="28284"/>
                  </a:cubicBezTo>
                  <a:cubicBezTo>
                    <a:pt x="41887" y="26867"/>
                    <a:pt x="43054" y="23986"/>
                    <a:pt x="43280" y="20140"/>
                  </a:cubicBezTo>
                  <a:cubicBezTo>
                    <a:pt x="43304" y="19831"/>
                    <a:pt x="43316" y="19509"/>
                    <a:pt x="43316" y="19200"/>
                  </a:cubicBezTo>
                  <a:cubicBezTo>
                    <a:pt x="43340" y="16688"/>
                    <a:pt x="42875" y="14604"/>
                    <a:pt x="42113" y="12866"/>
                  </a:cubicBezTo>
                  <a:cubicBezTo>
                    <a:pt x="43494" y="12449"/>
                    <a:pt x="44566" y="11354"/>
                    <a:pt x="44935" y="9961"/>
                  </a:cubicBezTo>
                  <a:cubicBezTo>
                    <a:pt x="45483" y="7794"/>
                    <a:pt x="44066" y="5603"/>
                    <a:pt x="41756" y="5079"/>
                  </a:cubicBezTo>
                  <a:cubicBezTo>
                    <a:pt x="41417" y="5001"/>
                    <a:pt x="41078" y="4964"/>
                    <a:pt x="40744" y="4964"/>
                  </a:cubicBezTo>
                  <a:cubicBezTo>
                    <a:pt x="39192" y="4964"/>
                    <a:pt x="37760" y="5772"/>
                    <a:pt x="37005" y="7055"/>
                  </a:cubicBezTo>
                  <a:cubicBezTo>
                    <a:pt x="35160" y="5877"/>
                    <a:pt x="33100" y="5055"/>
                    <a:pt x="30933" y="4662"/>
                  </a:cubicBezTo>
                  <a:cubicBezTo>
                    <a:pt x="29439" y="4264"/>
                    <a:pt x="27899" y="4063"/>
                    <a:pt x="26358" y="4063"/>
                  </a:cubicBezTo>
                  <a:cubicBezTo>
                    <a:pt x="25271" y="4063"/>
                    <a:pt x="24184" y="4163"/>
                    <a:pt x="23111" y="4365"/>
                  </a:cubicBezTo>
                  <a:cubicBezTo>
                    <a:pt x="23266" y="2412"/>
                    <a:pt x="21920" y="590"/>
                    <a:pt x="19837" y="114"/>
                  </a:cubicBezTo>
                  <a:cubicBezTo>
                    <a:pt x="19499" y="38"/>
                    <a:pt x="19162" y="1"/>
                    <a:pt x="18830" y="1"/>
                  </a:cubicBezTo>
                  <a:close/>
                </a:path>
              </a:pathLst>
            </a:custGeom>
            <a:solidFill>
              <a:srgbClr val="8A8A8A">
                <a:alpha val="40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9" name="Google Shape;11679;p68"/>
            <p:cNvSpPr/>
            <p:nvPr/>
          </p:nvSpPr>
          <p:spPr>
            <a:xfrm>
              <a:off x="9861275" y="726000"/>
              <a:ext cx="1103725" cy="696750"/>
            </a:xfrm>
            <a:custGeom>
              <a:avLst/>
              <a:gdLst/>
              <a:ahLst/>
              <a:cxnLst/>
              <a:rect l="l" t="t" r="r" b="b"/>
              <a:pathLst>
                <a:path w="44149" h="27870" extrusionOk="0">
                  <a:moveTo>
                    <a:pt x="2806" y="0"/>
                  </a:moveTo>
                  <a:cubicBezTo>
                    <a:pt x="2284" y="0"/>
                    <a:pt x="1778" y="158"/>
                    <a:pt x="1298" y="509"/>
                  </a:cubicBezTo>
                  <a:cubicBezTo>
                    <a:pt x="262" y="1283"/>
                    <a:pt x="0" y="3009"/>
                    <a:pt x="262" y="5248"/>
                  </a:cubicBezTo>
                  <a:cubicBezTo>
                    <a:pt x="3013" y="9760"/>
                    <a:pt x="7394" y="13284"/>
                    <a:pt x="10014" y="18047"/>
                  </a:cubicBezTo>
                  <a:cubicBezTo>
                    <a:pt x="12204" y="21690"/>
                    <a:pt x="9633" y="24964"/>
                    <a:pt x="7132" y="27870"/>
                  </a:cubicBezTo>
                  <a:lnTo>
                    <a:pt x="35398" y="27870"/>
                  </a:lnTo>
                  <a:cubicBezTo>
                    <a:pt x="35445" y="25465"/>
                    <a:pt x="36160" y="23048"/>
                    <a:pt x="36434" y="20631"/>
                  </a:cubicBezTo>
                  <a:cubicBezTo>
                    <a:pt x="38124" y="22702"/>
                    <a:pt x="39041" y="25226"/>
                    <a:pt x="39589" y="27870"/>
                  </a:cubicBezTo>
                  <a:lnTo>
                    <a:pt x="44149" y="27870"/>
                  </a:lnTo>
                  <a:cubicBezTo>
                    <a:pt x="43042" y="21916"/>
                    <a:pt x="39398" y="17571"/>
                    <a:pt x="39398" y="17571"/>
                  </a:cubicBezTo>
                  <a:lnTo>
                    <a:pt x="13633" y="13023"/>
                  </a:lnTo>
                  <a:cubicBezTo>
                    <a:pt x="13633" y="13023"/>
                    <a:pt x="7547" y="0"/>
                    <a:pt x="28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0" name="Google Shape;11680;p68"/>
            <p:cNvSpPr/>
            <p:nvPr/>
          </p:nvSpPr>
          <p:spPr>
            <a:xfrm>
              <a:off x="10746200" y="1242050"/>
              <a:ext cx="104800" cy="181000"/>
            </a:xfrm>
            <a:custGeom>
              <a:avLst/>
              <a:gdLst/>
              <a:ahLst/>
              <a:cxnLst/>
              <a:rect l="l" t="t" r="r" b="b"/>
              <a:pathLst>
                <a:path w="4192" h="7240" extrusionOk="0">
                  <a:moveTo>
                    <a:pt x="1025" y="1"/>
                  </a:moveTo>
                  <a:cubicBezTo>
                    <a:pt x="763" y="2406"/>
                    <a:pt x="48" y="4823"/>
                    <a:pt x="1" y="7239"/>
                  </a:cubicBezTo>
                  <a:lnTo>
                    <a:pt x="4192" y="7239"/>
                  </a:lnTo>
                  <a:cubicBezTo>
                    <a:pt x="3644" y="4584"/>
                    <a:pt x="2727" y="2060"/>
                    <a:pt x="1025" y="1"/>
                  </a:cubicBezTo>
                  <a:close/>
                </a:path>
              </a:pathLst>
            </a:custGeom>
            <a:solidFill>
              <a:srgbClr val="8A8A8A">
                <a:alpha val="40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1" name="Google Shape;11681;p68"/>
            <p:cNvSpPr/>
            <p:nvPr/>
          </p:nvSpPr>
          <p:spPr>
            <a:xfrm>
              <a:off x="10195850" y="429575"/>
              <a:ext cx="254800" cy="214950"/>
            </a:xfrm>
            <a:custGeom>
              <a:avLst/>
              <a:gdLst/>
              <a:ahLst/>
              <a:cxnLst/>
              <a:rect l="l" t="t" r="r" b="b"/>
              <a:pathLst>
                <a:path w="10192" h="8598" extrusionOk="0">
                  <a:moveTo>
                    <a:pt x="5424" y="1"/>
                  </a:moveTo>
                  <a:cubicBezTo>
                    <a:pt x="2233" y="1"/>
                    <a:pt x="1" y="3594"/>
                    <a:pt x="1810" y="6544"/>
                  </a:cubicBezTo>
                  <a:cubicBezTo>
                    <a:pt x="2596" y="7827"/>
                    <a:pt x="3994" y="8598"/>
                    <a:pt x="5472" y="8598"/>
                  </a:cubicBezTo>
                  <a:cubicBezTo>
                    <a:pt x="5695" y="8598"/>
                    <a:pt x="5919" y="8580"/>
                    <a:pt x="6144" y="8544"/>
                  </a:cubicBezTo>
                  <a:cubicBezTo>
                    <a:pt x="7858" y="8270"/>
                    <a:pt x="9239" y="6996"/>
                    <a:pt x="9644" y="5306"/>
                  </a:cubicBezTo>
                  <a:cubicBezTo>
                    <a:pt x="10192" y="2996"/>
                    <a:pt x="8775" y="674"/>
                    <a:pt x="6465" y="126"/>
                  </a:cubicBezTo>
                  <a:cubicBezTo>
                    <a:pt x="6110" y="41"/>
                    <a:pt x="5761" y="1"/>
                    <a:pt x="54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2" name="Google Shape;11682;p68"/>
            <p:cNvSpPr/>
            <p:nvPr/>
          </p:nvSpPr>
          <p:spPr>
            <a:xfrm>
              <a:off x="10762275" y="560950"/>
              <a:ext cx="236375" cy="214650"/>
            </a:xfrm>
            <a:custGeom>
              <a:avLst/>
              <a:gdLst/>
              <a:ahLst/>
              <a:cxnLst/>
              <a:rect l="l" t="t" r="r" b="b"/>
              <a:pathLst>
                <a:path w="9455" h="8586" extrusionOk="0">
                  <a:moveTo>
                    <a:pt x="4710" y="0"/>
                  </a:moveTo>
                  <a:cubicBezTo>
                    <a:pt x="2771" y="0"/>
                    <a:pt x="1015" y="1320"/>
                    <a:pt x="548" y="3289"/>
                  </a:cubicBezTo>
                  <a:cubicBezTo>
                    <a:pt x="1" y="5599"/>
                    <a:pt x="1417" y="7909"/>
                    <a:pt x="3727" y="8468"/>
                  </a:cubicBezTo>
                  <a:cubicBezTo>
                    <a:pt x="4061" y="8548"/>
                    <a:pt x="4395" y="8586"/>
                    <a:pt x="4724" y="8586"/>
                  </a:cubicBezTo>
                  <a:cubicBezTo>
                    <a:pt x="6662" y="8586"/>
                    <a:pt x="8426" y="7264"/>
                    <a:pt x="8895" y="5289"/>
                  </a:cubicBezTo>
                  <a:cubicBezTo>
                    <a:pt x="9454" y="2992"/>
                    <a:pt x="8025" y="670"/>
                    <a:pt x="5728" y="122"/>
                  </a:cubicBezTo>
                  <a:cubicBezTo>
                    <a:pt x="5387" y="40"/>
                    <a:pt x="5046" y="0"/>
                    <a:pt x="47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3" name="Google Shape;11683;p68"/>
            <p:cNvSpPr/>
            <p:nvPr/>
          </p:nvSpPr>
          <p:spPr>
            <a:xfrm>
              <a:off x="10063675" y="537150"/>
              <a:ext cx="884075" cy="636175"/>
            </a:xfrm>
            <a:custGeom>
              <a:avLst/>
              <a:gdLst/>
              <a:ahLst/>
              <a:cxnLst/>
              <a:rect l="l" t="t" r="r" b="b"/>
              <a:pathLst>
                <a:path w="35363" h="25447" extrusionOk="0">
                  <a:moveTo>
                    <a:pt x="18233" y="0"/>
                  </a:moveTo>
                  <a:cubicBezTo>
                    <a:pt x="13988" y="0"/>
                    <a:pt x="7839" y="1566"/>
                    <a:pt x="4287" y="9623"/>
                  </a:cubicBezTo>
                  <a:cubicBezTo>
                    <a:pt x="1" y="19362"/>
                    <a:pt x="8776" y="23791"/>
                    <a:pt x="13669" y="25446"/>
                  </a:cubicBezTo>
                  <a:cubicBezTo>
                    <a:pt x="25706" y="25387"/>
                    <a:pt x="32052" y="20196"/>
                    <a:pt x="35219" y="16040"/>
                  </a:cubicBezTo>
                  <a:cubicBezTo>
                    <a:pt x="35362" y="2562"/>
                    <a:pt x="22861" y="634"/>
                    <a:pt x="22861" y="634"/>
                  </a:cubicBezTo>
                  <a:cubicBezTo>
                    <a:pt x="22861" y="634"/>
                    <a:pt x="20932" y="0"/>
                    <a:pt x="1823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4" name="Google Shape;11684;p68"/>
            <p:cNvSpPr/>
            <p:nvPr/>
          </p:nvSpPr>
          <p:spPr>
            <a:xfrm>
              <a:off x="10405100" y="938150"/>
              <a:ext cx="539075" cy="278350"/>
            </a:xfrm>
            <a:custGeom>
              <a:avLst/>
              <a:gdLst/>
              <a:ahLst/>
              <a:cxnLst/>
              <a:rect l="l" t="t" r="r" b="b"/>
              <a:pathLst>
                <a:path w="21563" h="11134" extrusionOk="0">
                  <a:moveTo>
                    <a:pt x="21562" y="0"/>
                  </a:moveTo>
                  <a:lnTo>
                    <a:pt x="21562" y="0"/>
                  </a:lnTo>
                  <a:cubicBezTo>
                    <a:pt x="18395" y="4156"/>
                    <a:pt x="12037" y="9347"/>
                    <a:pt x="0" y="9406"/>
                  </a:cubicBezTo>
                  <a:cubicBezTo>
                    <a:pt x="976" y="9751"/>
                    <a:pt x="1965" y="10025"/>
                    <a:pt x="2977" y="10240"/>
                  </a:cubicBezTo>
                  <a:cubicBezTo>
                    <a:pt x="2977" y="10240"/>
                    <a:pt x="6063" y="11134"/>
                    <a:pt x="9720" y="11134"/>
                  </a:cubicBezTo>
                  <a:cubicBezTo>
                    <a:pt x="14834" y="11134"/>
                    <a:pt x="21062" y="9386"/>
                    <a:pt x="21527" y="1000"/>
                  </a:cubicBezTo>
                  <a:cubicBezTo>
                    <a:pt x="21550" y="655"/>
                    <a:pt x="21550" y="322"/>
                    <a:pt x="21562" y="0"/>
                  </a:cubicBez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5" name="Google Shape;11685;p68"/>
            <p:cNvSpPr/>
            <p:nvPr/>
          </p:nvSpPr>
          <p:spPr>
            <a:xfrm>
              <a:off x="10184225" y="709625"/>
              <a:ext cx="332650" cy="261875"/>
            </a:xfrm>
            <a:custGeom>
              <a:avLst/>
              <a:gdLst/>
              <a:ahLst/>
              <a:cxnLst/>
              <a:rect l="l" t="t" r="r" b="b"/>
              <a:pathLst>
                <a:path w="13306" h="10475" extrusionOk="0">
                  <a:moveTo>
                    <a:pt x="11215" y="1"/>
                  </a:moveTo>
                  <a:cubicBezTo>
                    <a:pt x="10679" y="1"/>
                    <a:pt x="10228" y="104"/>
                    <a:pt x="10228" y="104"/>
                  </a:cubicBezTo>
                  <a:cubicBezTo>
                    <a:pt x="10228" y="104"/>
                    <a:pt x="1" y="2783"/>
                    <a:pt x="3680" y="8665"/>
                  </a:cubicBezTo>
                  <a:cubicBezTo>
                    <a:pt x="4488" y="9954"/>
                    <a:pt x="5357" y="10474"/>
                    <a:pt x="6227" y="10474"/>
                  </a:cubicBezTo>
                  <a:cubicBezTo>
                    <a:pt x="9320" y="10474"/>
                    <a:pt x="12433" y="3910"/>
                    <a:pt x="12907" y="1950"/>
                  </a:cubicBezTo>
                  <a:cubicBezTo>
                    <a:pt x="13305" y="304"/>
                    <a:pt x="12134" y="1"/>
                    <a:pt x="112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6" name="Google Shape;11686;p68"/>
            <p:cNvSpPr/>
            <p:nvPr/>
          </p:nvSpPr>
          <p:spPr>
            <a:xfrm>
              <a:off x="10322650" y="827425"/>
              <a:ext cx="81875" cy="83050"/>
            </a:xfrm>
            <a:custGeom>
              <a:avLst/>
              <a:gdLst/>
              <a:ahLst/>
              <a:cxnLst/>
              <a:rect l="l" t="t" r="r" b="b"/>
              <a:pathLst>
                <a:path w="3275" h="3322" extrusionOk="0">
                  <a:moveTo>
                    <a:pt x="1996" y="0"/>
                  </a:moveTo>
                  <a:cubicBezTo>
                    <a:pt x="1458" y="0"/>
                    <a:pt x="869" y="365"/>
                    <a:pt x="500" y="988"/>
                  </a:cubicBezTo>
                  <a:cubicBezTo>
                    <a:pt x="0" y="1822"/>
                    <a:pt x="95" y="2798"/>
                    <a:pt x="726" y="3179"/>
                  </a:cubicBezTo>
                  <a:cubicBezTo>
                    <a:pt x="889" y="3276"/>
                    <a:pt x="1072" y="3322"/>
                    <a:pt x="1262" y="3322"/>
                  </a:cubicBezTo>
                  <a:cubicBezTo>
                    <a:pt x="1798" y="3322"/>
                    <a:pt x="2393" y="2957"/>
                    <a:pt x="2762" y="2334"/>
                  </a:cubicBezTo>
                  <a:cubicBezTo>
                    <a:pt x="3274" y="1500"/>
                    <a:pt x="3155" y="512"/>
                    <a:pt x="2536" y="143"/>
                  </a:cubicBezTo>
                  <a:cubicBezTo>
                    <a:pt x="2371" y="46"/>
                    <a:pt x="2186" y="0"/>
                    <a:pt x="19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7" name="Google Shape;11687;p68"/>
            <p:cNvSpPr/>
            <p:nvPr/>
          </p:nvSpPr>
          <p:spPr>
            <a:xfrm>
              <a:off x="10367575" y="845850"/>
              <a:ext cx="22050" cy="22400"/>
            </a:xfrm>
            <a:custGeom>
              <a:avLst/>
              <a:gdLst/>
              <a:ahLst/>
              <a:cxnLst/>
              <a:rect l="l" t="t" r="r" b="b"/>
              <a:pathLst>
                <a:path w="882" h="896" extrusionOk="0">
                  <a:moveTo>
                    <a:pt x="542" y="0"/>
                  </a:moveTo>
                  <a:cubicBezTo>
                    <a:pt x="395" y="0"/>
                    <a:pt x="238" y="96"/>
                    <a:pt x="132" y="263"/>
                  </a:cubicBezTo>
                  <a:cubicBezTo>
                    <a:pt x="1" y="489"/>
                    <a:pt x="25" y="751"/>
                    <a:pt x="203" y="859"/>
                  </a:cubicBezTo>
                  <a:cubicBezTo>
                    <a:pt x="247" y="883"/>
                    <a:pt x="295" y="895"/>
                    <a:pt x="345" y="895"/>
                  </a:cubicBezTo>
                  <a:cubicBezTo>
                    <a:pt x="488" y="895"/>
                    <a:pt x="645" y="800"/>
                    <a:pt x="751" y="632"/>
                  </a:cubicBezTo>
                  <a:cubicBezTo>
                    <a:pt x="882" y="406"/>
                    <a:pt x="858" y="144"/>
                    <a:pt x="692" y="37"/>
                  </a:cubicBezTo>
                  <a:cubicBezTo>
                    <a:pt x="645" y="12"/>
                    <a:pt x="594" y="0"/>
                    <a:pt x="54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8" name="Google Shape;11688;p68"/>
            <p:cNvSpPr/>
            <p:nvPr/>
          </p:nvSpPr>
          <p:spPr>
            <a:xfrm>
              <a:off x="10644750" y="763525"/>
              <a:ext cx="295250" cy="303575"/>
            </a:xfrm>
            <a:custGeom>
              <a:avLst/>
              <a:gdLst/>
              <a:ahLst/>
              <a:cxnLst/>
              <a:rect l="l" t="t" r="r" b="b"/>
              <a:pathLst>
                <a:path w="11810" h="12143" extrusionOk="0">
                  <a:moveTo>
                    <a:pt x="1988" y="1"/>
                  </a:moveTo>
                  <a:cubicBezTo>
                    <a:pt x="1442" y="1"/>
                    <a:pt x="933" y="306"/>
                    <a:pt x="701" y="1282"/>
                  </a:cubicBezTo>
                  <a:cubicBezTo>
                    <a:pt x="186" y="3465"/>
                    <a:pt x="1" y="12142"/>
                    <a:pt x="3797" y="12142"/>
                  </a:cubicBezTo>
                  <a:cubicBezTo>
                    <a:pt x="4390" y="12142"/>
                    <a:pt x="5080" y="11931"/>
                    <a:pt x="5880" y="11450"/>
                  </a:cubicBezTo>
                  <a:cubicBezTo>
                    <a:pt x="11810" y="7890"/>
                    <a:pt x="3916" y="854"/>
                    <a:pt x="3916" y="854"/>
                  </a:cubicBezTo>
                  <a:cubicBezTo>
                    <a:pt x="3916" y="854"/>
                    <a:pt x="2900" y="1"/>
                    <a:pt x="19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9" name="Google Shape;11689;p68"/>
            <p:cNvSpPr/>
            <p:nvPr/>
          </p:nvSpPr>
          <p:spPr>
            <a:xfrm>
              <a:off x="10510450" y="905900"/>
              <a:ext cx="67600" cy="49050"/>
            </a:xfrm>
            <a:custGeom>
              <a:avLst/>
              <a:gdLst/>
              <a:ahLst/>
              <a:cxnLst/>
              <a:rect l="l" t="t" r="r" b="b"/>
              <a:pathLst>
                <a:path w="2704" h="1962" extrusionOk="0">
                  <a:moveTo>
                    <a:pt x="767" y="0"/>
                  </a:moveTo>
                  <a:cubicBezTo>
                    <a:pt x="440" y="0"/>
                    <a:pt x="199" y="107"/>
                    <a:pt x="120" y="409"/>
                  </a:cubicBezTo>
                  <a:cubicBezTo>
                    <a:pt x="1" y="909"/>
                    <a:pt x="382" y="1766"/>
                    <a:pt x="1061" y="1933"/>
                  </a:cubicBezTo>
                  <a:cubicBezTo>
                    <a:pt x="1140" y="1953"/>
                    <a:pt x="1220" y="1962"/>
                    <a:pt x="1300" y="1962"/>
                  </a:cubicBezTo>
                  <a:cubicBezTo>
                    <a:pt x="1901" y="1962"/>
                    <a:pt x="2479" y="1446"/>
                    <a:pt x="2585" y="1004"/>
                  </a:cubicBezTo>
                  <a:cubicBezTo>
                    <a:pt x="2704" y="493"/>
                    <a:pt x="2180" y="278"/>
                    <a:pt x="1501" y="112"/>
                  </a:cubicBezTo>
                  <a:cubicBezTo>
                    <a:pt x="1233" y="46"/>
                    <a:pt x="982"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0" name="Google Shape;11690;p68"/>
            <p:cNvSpPr/>
            <p:nvPr/>
          </p:nvSpPr>
          <p:spPr>
            <a:xfrm>
              <a:off x="10489925" y="931900"/>
              <a:ext cx="52100" cy="50625"/>
            </a:xfrm>
            <a:custGeom>
              <a:avLst/>
              <a:gdLst/>
              <a:ahLst/>
              <a:cxnLst/>
              <a:rect l="l" t="t" r="r" b="b"/>
              <a:pathLst>
                <a:path w="2084" h="2025" fill="none" extrusionOk="0">
                  <a:moveTo>
                    <a:pt x="0" y="643"/>
                  </a:moveTo>
                  <a:cubicBezTo>
                    <a:pt x="0" y="643"/>
                    <a:pt x="429" y="2024"/>
                    <a:pt x="1810" y="1179"/>
                  </a:cubicBezTo>
                  <a:lnTo>
                    <a:pt x="2084" y="0"/>
                  </a:lnTo>
                </a:path>
              </a:pathLst>
            </a:custGeom>
            <a:solidFill>
              <a:schemeClr val="dk1"/>
            </a:solidFill>
            <a:ln w="4175"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1" name="Google Shape;11691;p68"/>
            <p:cNvSpPr/>
            <p:nvPr/>
          </p:nvSpPr>
          <p:spPr>
            <a:xfrm>
              <a:off x="10535175" y="931900"/>
              <a:ext cx="46450" cy="64025"/>
            </a:xfrm>
            <a:custGeom>
              <a:avLst/>
              <a:gdLst/>
              <a:ahLst/>
              <a:cxnLst/>
              <a:rect l="l" t="t" r="r" b="b"/>
              <a:pathLst>
                <a:path w="1858" h="2561" fill="none" extrusionOk="0">
                  <a:moveTo>
                    <a:pt x="1858" y="1524"/>
                  </a:moveTo>
                  <a:cubicBezTo>
                    <a:pt x="1858" y="1524"/>
                    <a:pt x="846" y="2560"/>
                    <a:pt x="0" y="1179"/>
                  </a:cubicBezTo>
                  <a:lnTo>
                    <a:pt x="286" y="0"/>
                  </a:lnTo>
                </a:path>
              </a:pathLst>
            </a:custGeom>
            <a:solidFill>
              <a:schemeClr val="dk1"/>
            </a:solidFill>
            <a:ln w="4175"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2" name="Google Shape;11692;p68"/>
            <p:cNvSpPr/>
            <p:nvPr/>
          </p:nvSpPr>
          <p:spPr>
            <a:xfrm>
              <a:off x="10693525" y="923550"/>
              <a:ext cx="88725" cy="68200"/>
            </a:xfrm>
            <a:custGeom>
              <a:avLst/>
              <a:gdLst/>
              <a:ahLst/>
              <a:cxnLst/>
              <a:rect l="l" t="t" r="r" b="b"/>
              <a:pathLst>
                <a:path w="3549" h="2728" fill="none" extrusionOk="0">
                  <a:moveTo>
                    <a:pt x="286" y="2573"/>
                  </a:moveTo>
                  <a:cubicBezTo>
                    <a:pt x="286" y="2573"/>
                    <a:pt x="0" y="1"/>
                    <a:pt x="1774" y="84"/>
                  </a:cubicBezTo>
                  <a:cubicBezTo>
                    <a:pt x="3548" y="179"/>
                    <a:pt x="2822" y="2727"/>
                    <a:pt x="2822" y="2727"/>
                  </a:cubicBezTo>
                </a:path>
              </a:pathLst>
            </a:custGeom>
            <a:solidFill>
              <a:schemeClr val="dk1"/>
            </a:solidFill>
            <a:ln w="4175"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3" name="Google Shape;11693;p68"/>
            <p:cNvSpPr/>
            <p:nvPr/>
          </p:nvSpPr>
          <p:spPr>
            <a:xfrm>
              <a:off x="10766450" y="983375"/>
              <a:ext cx="26500" cy="1825"/>
            </a:xfrm>
            <a:custGeom>
              <a:avLst/>
              <a:gdLst/>
              <a:ahLst/>
              <a:cxnLst/>
              <a:rect l="l" t="t" r="r" b="b"/>
              <a:pathLst>
                <a:path w="1060" h="73" fill="none" extrusionOk="0">
                  <a:moveTo>
                    <a:pt x="0" y="1"/>
                  </a:moveTo>
                  <a:lnTo>
                    <a:pt x="1060" y="72"/>
                  </a:lnTo>
                </a:path>
              </a:pathLst>
            </a:custGeom>
            <a:noFill/>
            <a:ln w="4175"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4" name="Google Shape;11694;p68"/>
            <p:cNvSpPr/>
            <p:nvPr/>
          </p:nvSpPr>
          <p:spPr>
            <a:xfrm>
              <a:off x="10767625" y="968800"/>
              <a:ext cx="16400" cy="925"/>
            </a:xfrm>
            <a:custGeom>
              <a:avLst/>
              <a:gdLst/>
              <a:ahLst/>
              <a:cxnLst/>
              <a:rect l="l" t="t" r="r" b="b"/>
              <a:pathLst>
                <a:path w="656" h="37" fill="none" extrusionOk="0">
                  <a:moveTo>
                    <a:pt x="1" y="1"/>
                  </a:moveTo>
                  <a:lnTo>
                    <a:pt x="656" y="36"/>
                  </a:lnTo>
                </a:path>
              </a:pathLst>
            </a:custGeom>
            <a:solidFill>
              <a:schemeClr val="dk1"/>
            </a:solidFill>
            <a:ln w="4175"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5" name="Google Shape;11695;p68"/>
            <p:cNvSpPr/>
            <p:nvPr/>
          </p:nvSpPr>
          <p:spPr>
            <a:xfrm>
              <a:off x="10323525" y="825925"/>
              <a:ext cx="11350" cy="34250"/>
            </a:xfrm>
            <a:custGeom>
              <a:avLst/>
              <a:gdLst/>
              <a:ahLst/>
              <a:cxnLst/>
              <a:rect l="l" t="t" r="r" b="b"/>
              <a:pathLst>
                <a:path w="454" h="1370" fill="none" extrusionOk="0">
                  <a:moveTo>
                    <a:pt x="453" y="1370"/>
                  </a:moveTo>
                  <a:lnTo>
                    <a:pt x="1" y="1"/>
                  </a:lnTo>
                </a:path>
              </a:pathLst>
            </a:custGeom>
            <a:solidFill>
              <a:schemeClr val="dk1"/>
            </a:solidFill>
            <a:ln w="4175"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6" name="Google Shape;11696;p68"/>
            <p:cNvSpPr/>
            <p:nvPr/>
          </p:nvSpPr>
          <p:spPr>
            <a:xfrm>
              <a:off x="10343775" y="821750"/>
              <a:ext cx="11025" cy="34275"/>
            </a:xfrm>
            <a:custGeom>
              <a:avLst/>
              <a:gdLst/>
              <a:ahLst/>
              <a:cxnLst/>
              <a:rect l="l" t="t" r="r" b="b"/>
              <a:pathLst>
                <a:path w="441" h="1371" fill="none" extrusionOk="0">
                  <a:moveTo>
                    <a:pt x="441" y="1370"/>
                  </a:moveTo>
                  <a:lnTo>
                    <a:pt x="0" y="1"/>
                  </a:lnTo>
                </a:path>
              </a:pathLst>
            </a:custGeom>
            <a:solidFill>
              <a:schemeClr val="dk1"/>
            </a:solidFill>
            <a:ln w="4175"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7" name="Google Shape;11697;p68"/>
            <p:cNvSpPr/>
            <p:nvPr/>
          </p:nvSpPr>
          <p:spPr>
            <a:xfrm>
              <a:off x="10468500" y="872950"/>
              <a:ext cx="161650" cy="56575"/>
            </a:xfrm>
            <a:custGeom>
              <a:avLst/>
              <a:gdLst/>
              <a:ahLst/>
              <a:cxnLst/>
              <a:rect l="l" t="t" r="r" b="b"/>
              <a:pathLst>
                <a:path w="6466" h="2263" fill="none" extrusionOk="0">
                  <a:moveTo>
                    <a:pt x="0" y="656"/>
                  </a:moveTo>
                  <a:cubicBezTo>
                    <a:pt x="0" y="656"/>
                    <a:pt x="1012" y="1"/>
                    <a:pt x="3453" y="584"/>
                  </a:cubicBezTo>
                  <a:cubicBezTo>
                    <a:pt x="5894" y="1168"/>
                    <a:pt x="6465" y="2263"/>
                    <a:pt x="6465" y="2263"/>
                  </a:cubicBezTo>
                </a:path>
              </a:pathLst>
            </a:custGeom>
            <a:solidFill>
              <a:schemeClr val="dk1"/>
            </a:solidFill>
            <a:ln w="4175"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8" name="Google Shape;11698;p68"/>
            <p:cNvSpPr/>
            <p:nvPr/>
          </p:nvSpPr>
          <p:spPr>
            <a:xfrm>
              <a:off x="10069325" y="1157225"/>
              <a:ext cx="721250" cy="265525"/>
            </a:xfrm>
            <a:custGeom>
              <a:avLst/>
              <a:gdLst/>
              <a:ahLst/>
              <a:cxnLst/>
              <a:rect l="l" t="t" r="r" b="b"/>
              <a:pathLst>
                <a:path w="28850" h="10621" extrusionOk="0">
                  <a:moveTo>
                    <a:pt x="1275" y="0"/>
                  </a:moveTo>
                  <a:cubicBezTo>
                    <a:pt x="834" y="703"/>
                    <a:pt x="394" y="1453"/>
                    <a:pt x="1" y="2227"/>
                  </a:cubicBezTo>
                  <a:cubicBezTo>
                    <a:pt x="2418" y="5894"/>
                    <a:pt x="5740" y="8644"/>
                    <a:pt x="9538" y="10621"/>
                  </a:cubicBezTo>
                  <a:lnTo>
                    <a:pt x="28850" y="10621"/>
                  </a:lnTo>
                  <a:cubicBezTo>
                    <a:pt x="28850" y="8275"/>
                    <a:pt x="28016" y="5715"/>
                    <a:pt x="28016" y="5715"/>
                  </a:cubicBezTo>
                  <a:cubicBezTo>
                    <a:pt x="26148" y="5979"/>
                    <a:pt x="24339" y="6096"/>
                    <a:pt x="22604" y="6096"/>
                  </a:cubicBezTo>
                  <a:cubicBezTo>
                    <a:pt x="10027" y="6096"/>
                    <a:pt x="1275" y="0"/>
                    <a:pt x="127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9" name="Google Shape;11699;p68"/>
            <p:cNvSpPr/>
            <p:nvPr/>
          </p:nvSpPr>
          <p:spPr>
            <a:xfrm>
              <a:off x="9986875" y="1213175"/>
              <a:ext cx="320900" cy="209575"/>
            </a:xfrm>
            <a:custGeom>
              <a:avLst/>
              <a:gdLst/>
              <a:ahLst/>
              <a:cxnLst/>
              <a:rect l="l" t="t" r="r" b="b"/>
              <a:pathLst>
                <a:path w="12836" h="8383" extrusionOk="0">
                  <a:moveTo>
                    <a:pt x="3299" y="1"/>
                  </a:moveTo>
                  <a:cubicBezTo>
                    <a:pt x="1275" y="3942"/>
                    <a:pt x="1" y="8383"/>
                    <a:pt x="1" y="8383"/>
                  </a:cubicBezTo>
                  <a:lnTo>
                    <a:pt x="12836" y="8383"/>
                  </a:lnTo>
                  <a:cubicBezTo>
                    <a:pt x="9038" y="6406"/>
                    <a:pt x="5716" y="3656"/>
                    <a:pt x="3299" y="1"/>
                  </a:cubicBez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0" name="Google Shape;11700;p68"/>
            <p:cNvSpPr/>
            <p:nvPr/>
          </p:nvSpPr>
          <p:spPr>
            <a:xfrm>
              <a:off x="10205650" y="906950"/>
              <a:ext cx="137550" cy="103475"/>
            </a:xfrm>
            <a:custGeom>
              <a:avLst/>
              <a:gdLst/>
              <a:ahLst/>
              <a:cxnLst/>
              <a:rect l="l" t="t" r="r" b="b"/>
              <a:pathLst>
                <a:path w="5502" h="4139" extrusionOk="0">
                  <a:moveTo>
                    <a:pt x="2041" y="1"/>
                  </a:moveTo>
                  <a:cubicBezTo>
                    <a:pt x="1380" y="1"/>
                    <a:pt x="810" y="252"/>
                    <a:pt x="525" y="736"/>
                  </a:cubicBezTo>
                  <a:cubicBezTo>
                    <a:pt x="1" y="1617"/>
                    <a:pt x="572" y="2915"/>
                    <a:pt x="1799" y="3653"/>
                  </a:cubicBezTo>
                  <a:cubicBezTo>
                    <a:pt x="2342" y="3980"/>
                    <a:pt x="2925" y="4139"/>
                    <a:pt x="3451" y="4139"/>
                  </a:cubicBezTo>
                  <a:cubicBezTo>
                    <a:pt x="4113" y="4139"/>
                    <a:pt x="4686" y="3888"/>
                    <a:pt x="4978" y="3403"/>
                  </a:cubicBezTo>
                  <a:cubicBezTo>
                    <a:pt x="5502" y="2522"/>
                    <a:pt x="4918" y="1213"/>
                    <a:pt x="3692" y="486"/>
                  </a:cubicBezTo>
                  <a:cubicBezTo>
                    <a:pt x="3149" y="159"/>
                    <a:pt x="2566" y="1"/>
                    <a:pt x="20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1" name="Google Shape;11701;p68"/>
            <p:cNvSpPr/>
            <p:nvPr/>
          </p:nvSpPr>
          <p:spPr>
            <a:xfrm>
              <a:off x="10685175" y="1021100"/>
              <a:ext cx="131600" cy="92475"/>
            </a:xfrm>
            <a:custGeom>
              <a:avLst/>
              <a:gdLst/>
              <a:ahLst/>
              <a:cxnLst/>
              <a:rect l="l" t="t" r="r" b="b"/>
              <a:pathLst>
                <a:path w="5264" h="3699" extrusionOk="0">
                  <a:moveTo>
                    <a:pt x="2713" y="1"/>
                  </a:moveTo>
                  <a:cubicBezTo>
                    <a:pt x="2662" y="1"/>
                    <a:pt x="2612" y="2"/>
                    <a:pt x="2561" y="4"/>
                  </a:cubicBezTo>
                  <a:cubicBezTo>
                    <a:pt x="1120" y="64"/>
                    <a:pt x="1" y="945"/>
                    <a:pt x="37" y="1957"/>
                  </a:cubicBezTo>
                  <a:cubicBezTo>
                    <a:pt x="83" y="2944"/>
                    <a:pt x="1190" y="3698"/>
                    <a:pt x="2550" y="3698"/>
                  </a:cubicBezTo>
                  <a:cubicBezTo>
                    <a:pt x="2601" y="3698"/>
                    <a:pt x="2652" y="3697"/>
                    <a:pt x="2704" y="3695"/>
                  </a:cubicBezTo>
                  <a:cubicBezTo>
                    <a:pt x="4132" y="3647"/>
                    <a:pt x="5263" y="2766"/>
                    <a:pt x="5228" y="1742"/>
                  </a:cubicBezTo>
                  <a:cubicBezTo>
                    <a:pt x="5182" y="766"/>
                    <a:pt x="4073" y="1"/>
                    <a:pt x="27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Shape 11705"/>
        <p:cNvGrpSpPr/>
        <p:nvPr/>
      </p:nvGrpSpPr>
      <p:grpSpPr>
        <a:xfrm>
          <a:off x="0" y="0"/>
          <a:ext cx="0" cy="0"/>
          <a:chOff x="0" y="0"/>
          <a:chExt cx="0" cy="0"/>
        </a:xfrm>
      </p:grpSpPr>
      <p:sp>
        <p:nvSpPr>
          <p:cNvPr id="11706" name="Google Shape;11706;p69"/>
          <p:cNvSpPr txBox="1">
            <a:spLocks noGrp="1"/>
          </p:cNvSpPr>
          <p:nvPr>
            <p:ph type="title"/>
          </p:nvPr>
        </p:nvSpPr>
        <p:spPr>
          <a:xfrm>
            <a:off x="720000" y="331200"/>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BACK TO SCHOOL</a:t>
            </a:r>
            <a:endParaRPr/>
          </a:p>
        </p:txBody>
      </p:sp>
      <p:grpSp>
        <p:nvGrpSpPr>
          <p:cNvPr id="11707" name="Google Shape;11707;p69"/>
          <p:cNvGrpSpPr/>
          <p:nvPr/>
        </p:nvGrpSpPr>
        <p:grpSpPr>
          <a:xfrm>
            <a:off x="925650" y="1460598"/>
            <a:ext cx="7296724" cy="2541077"/>
            <a:chOff x="849450" y="1160224"/>
            <a:chExt cx="7296724" cy="2740001"/>
          </a:xfrm>
        </p:grpSpPr>
        <p:sp>
          <p:nvSpPr>
            <p:cNvPr id="11708" name="Google Shape;11708;p69"/>
            <p:cNvSpPr/>
            <p:nvPr/>
          </p:nvSpPr>
          <p:spPr>
            <a:xfrm>
              <a:off x="1833406" y="1160224"/>
              <a:ext cx="820319" cy="307134"/>
            </a:xfrm>
            <a:custGeom>
              <a:avLst/>
              <a:gdLst/>
              <a:ahLst/>
              <a:cxnLst/>
              <a:rect l="l" t="t" r="r" b="b"/>
              <a:pathLst>
                <a:path w="25647" h="8705" extrusionOk="0">
                  <a:moveTo>
                    <a:pt x="0" y="1"/>
                  </a:moveTo>
                  <a:lnTo>
                    <a:pt x="0" y="8704"/>
                  </a:lnTo>
                  <a:lnTo>
                    <a:pt x="25646" y="8704"/>
                  </a:lnTo>
                  <a:lnTo>
                    <a:pt x="25646" y="1"/>
                  </a:lnTo>
                  <a:close/>
                </a:path>
              </a:pathLst>
            </a:cu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a:solidFill>
                    <a:schemeClr val="dk2"/>
                  </a:solidFill>
                  <a:latin typeface="Chilanka"/>
                  <a:ea typeface="Chilanka"/>
                  <a:cs typeface="Chilanka"/>
                  <a:sym typeface="Chilanka"/>
                </a:rPr>
                <a:t>Mercury</a:t>
              </a:r>
              <a:endParaRPr/>
            </a:p>
          </p:txBody>
        </p:sp>
        <p:sp>
          <p:nvSpPr>
            <p:cNvPr id="11709" name="Google Shape;11709;p69"/>
            <p:cNvSpPr/>
            <p:nvPr/>
          </p:nvSpPr>
          <p:spPr>
            <a:xfrm>
              <a:off x="1833406" y="1507620"/>
              <a:ext cx="820319" cy="307099"/>
            </a:xfrm>
            <a:custGeom>
              <a:avLst/>
              <a:gdLst/>
              <a:ahLst/>
              <a:cxnLst/>
              <a:rect l="l" t="t" r="r" b="b"/>
              <a:pathLst>
                <a:path w="25647" h="8704" extrusionOk="0">
                  <a:moveTo>
                    <a:pt x="0" y="0"/>
                  </a:moveTo>
                  <a:lnTo>
                    <a:pt x="0" y="8703"/>
                  </a:lnTo>
                  <a:lnTo>
                    <a:pt x="25646" y="8703"/>
                  </a:lnTo>
                  <a:lnTo>
                    <a:pt x="2564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0" name="Google Shape;11710;p69"/>
            <p:cNvSpPr/>
            <p:nvPr/>
          </p:nvSpPr>
          <p:spPr>
            <a:xfrm>
              <a:off x="1833406" y="1855404"/>
              <a:ext cx="820319" cy="307099"/>
            </a:xfrm>
            <a:custGeom>
              <a:avLst/>
              <a:gdLst/>
              <a:ahLst/>
              <a:cxnLst/>
              <a:rect l="l" t="t" r="r" b="b"/>
              <a:pathLst>
                <a:path w="25647" h="8704" extrusionOk="0">
                  <a:moveTo>
                    <a:pt x="0" y="0"/>
                  </a:moveTo>
                  <a:lnTo>
                    <a:pt x="0" y="8704"/>
                  </a:lnTo>
                  <a:lnTo>
                    <a:pt x="25646" y="8704"/>
                  </a:lnTo>
                  <a:lnTo>
                    <a:pt x="25646" y="0"/>
                  </a:lnTo>
                  <a:close/>
                </a:path>
              </a:pathLst>
            </a:cu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a:solidFill>
                    <a:schemeClr val="dk2"/>
                  </a:solidFill>
                  <a:latin typeface="Chilanka"/>
                  <a:ea typeface="Chilanka"/>
                  <a:cs typeface="Chilanka"/>
                  <a:sym typeface="Chilanka"/>
                </a:rPr>
                <a:t>Jupiter</a:t>
              </a:r>
              <a:endParaRPr/>
            </a:p>
          </p:txBody>
        </p:sp>
        <p:sp>
          <p:nvSpPr>
            <p:cNvPr id="11711" name="Google Shape;11711;p69"/>
            <p:cNvSpPr/>
            <p:nvPr/>
          </p:nvSpPr>
          <p:spPr>
            <a:xfrm>
              <a:off x="1833406" y="2202765"/>
              <a:ext cx="820319" cy="307134"/>
            </a:xfrm>
            <a:custGeom>
              <a:avLst/>
              <a:gdLst/>
              <a:ahLst/>
              <a:cxnLst/>
              <a:rect l="l" t="t" r="r" b="b"/>
              <a:pathLst>
                <a:path w="25647" h="8705" extrusionOk="0">
                  <a:moveTo>
                    <a:pt x="0" y="1"/>
                  </a:moveTo>
                  <a:lnTo>
                    <a:pt x="0" y="8704"/>
                  </a:lnTo>
                  <a:lnTo>
                    <a:pt x="25646" y="8704"/>
                  </a:lnTo>
                  <a:lnTo>
                    <a:pt x="25646" y="1"/>
                  </a:lnTo>
                  <a:close/>
                </a:path>
              </a:pathLst>
            </a:cu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a:solidFill>
                    <a:schemeClr val="dk2"/>
                  </a:solidFill>
                  <a:latin typeface="Chilanka"/>
                  <a:ea typeface="Chilanka"/>
                  <a:cs typeface="Chilanka"/>
                  <a:sym typeface="Chilanka"/>
                </a:rPr>
                <a:t>Mars</a:t>
              </a:r>
              <a:endParaRPr/>
            </a:p>
          </p:txBody>
        </p:sp>
        <p:sp>
          <p:nvSpPr>
            <p:cNvPr id="11712" name="Google Shape;11712;p69"/>
            <p:cNvSpPr/>
            <p:nvPr/>
          </p:nvSpPr>
          <p:spPr>
            <a:xfrm>
              <a:off x="1833406" y="2550585"/>
              <a:ext cx="820319" cy="307099"/>
            </a:xfrm>
            <a:custGeom>
              <a:avLst/>
              <a:gdLst/>
              <a:ahLst/>
              <a:cxnLst/>
              <a:rect l="l" t="t" r="r" b="b"/>
              <a:pathLst>
                <a:path w="25647" h="8704" extrusionOk="0">
                  <a:moveTo>
                    <a:pt x="0" y="0"/>
                  </a:moveTo>
                  <a:lnTo>
                    <a:pt x="0" y="8704"/>
                  </a:lnTo>
                  <a:lnTo>
                    <a:pt x="25646" y="8704"/>
                  </a:lnTo>
                  <a:lnTo>
                    <a:pt x="2564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3" name="Google Shape;11713;p69"/>
            <p:cNvSpPr/>
            <p:nvPr/>
          </p:nvSpPr>
          <p:spPr>
            <a:xfrm>
              <a:off x="1833406" y="2898369"/>
              <a:ext cx="820319" cy="307099"/>
            </a:xfrm>
            <a:custGeom>
              <a:avLst/>
              <a:gdLst/>
              <a:ahLst/>
              <a:cxnLst/>
              <a:rect l="l" t="t" r="r" b="b"/>
              <a:pathLst>
                <a:path w="25647" h="8704" extrusionOk="0">
                  <a:moveTo>
                    <a:pt x="0" y="1"/>
                  </a:moveTo>
                  <a:lnTo>
                    <a:pt x="0" y="8704"/>
                  </a:lnTo>
                  <a:lnTo>
                    <a:pt x="25646" y="8704"/>
                  </a:lnTo>
                  <a:lnTo>
                    <a:pt x="2564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4" name="Google Shape;11714;p69"/>
            <p:cNvSpPr/>
            <p:nvPr/>
          </p:nvSpPr>
          <p:spPr>
            <a:xfrm>
              <a:off x="1833406" y="3245730"/>
              <a:ext cx="820319" cy="307134"/>
            </a:xfrm>
            <a:custGeom>
              <a:avLst/>
              <a:gdLst/>
              <a:ahLst/>
              <a:cxnLst/>
              <a:rect l="l" t="t" r="r" b="b"/>
              <a:pathLst>
                <a:path w="25647" h="8705" extrusionOk="0">
                  <a:moveTo>
                    <a:pt x="0" y="1"/>
                  </a:moveTo>
                  <a:lnTo>
                    <a:pt x="0" y="8704"/>
                  </a:lnTo>
                  <a:lnTo>
                    <a:pt x="25646" y="8704"/>
                  </a:lnTo>
                  <a:lnTo>
                    <a:pt x="2564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5" name="Google Shape;11715;p69"/>
            <p:cNvSpPr/>
            <p:nvPr/>
          </p:nvSpPr>
          <p:spPr>
            <a:xfrm>
              <a:off x="1833406" y="3593126"/>
              <a:ext cx="820319" cy="307099"/>
            </a:xfrm>
            <a:custGeom>
              <a:avLst/>
              <a:gdLst/>
              <a:ahLst/>
              <a:cxnLst/>
              <a:rect l="l" t="t" r="r" b="b"/>
              <a:pathLst>
                <a:path w="25647" h="8704" extrusionOk="0">
                  <a:moveTo>
                    <a:pt x="0" y="0"/>
                  </a:moveTo>
                  <a:lnTo>
                    <a:pt x="0" y="8704"/>
                  </a:lnTo>
                  <a:lnTo>
                    <a:pt x="25646" y="8704"/>
                  </a:lnTo>
                  <a:lnTo>
                    <a:pt x="25646" y="0"/>
                  </a:lnTo>
                  <a:close/>
                </a:path>
              </a:pathLst>
            </a:cu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a:solidFill>
                    <a:schemeClr val="dk2"/>
                  </a:solidFill>
                  <a:latin typeface="Chilanka"/>
                  <a:ea typeface="Chilanka"/>
                  <a:cs typeface="Chilanka"/>
                  <a:sym typeface="Chilanka"/>
                </a:rPr>
                <a:t>Venus</a:t>
              </a:r>
              <a:endParaRPr/>
            </a:p>
          </p:txBody>
        </p:sp>
        <p:sp>
          <p:nvSpPr>
            <p:cNvPr id="11716" name="Google Shape;11716;p69"/>
            <p:cNvSpPr/>
            <p:nvPr/>
          </p:nvSpPr>
          <p:spPr>
            <a:xfrm>
              <a:off x="2748793" y="1160224"/>
              <a:ext cx="820319" cy="307134"/>
            </a:xfrm>
            <a:custGeom>
              <a:avLst/>
              <a:gdLst/>
              <a:ahLst/>
              <a:cxnLst/>
              <a:rect l="l" t="t" r="r" b="b"/>
              <a:pathLst>
                <a:path w="25647" h="8705" extrusionOk="0">
                  <a:moveTo>
                    <a:pt x="1" y="1"/>
                  </a:moveTo>
                  <a:lnTo>
                    <a:pt x="1" y="8704"/>
                  </a:lnTo>
                  <a:lnTo>
                    <a:pt x="25647" y="8704"/>
                  </a:lnTo>
                  <a:lnTo>
                    <a:pt x="2564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7" name="Google Shape;11717;p69"/>
            <p:cNvSpPr/>
            <p:nvPr/>
          </p:nvSpPr>
          <p:spPr>
            <a:xfrm>
              <a:off x="2748793" y="1507620"/>
              <a:ext cx="820319" cy="307099"/>
            </a:xfrm>
            <a:custGeom>
              <a:avLst/>
              <a:gdLst/>
              <a:ahLst/>
              <a:cxnLst/>
              <a:rect l="l" t="t" r="r" b="b"/>
              <a:pathLst>
                <a:path w="25647" h="8704" extrusionOk="0">
                  <a:moveTo>
                    <a:pt x="1" y="0"/>
                  </a:moveTo>
                  <a:lnTo>
                    <a:pt x="1" y="8703"/>
                  </a:lnTo>
                  <a:lnTo>
                    <a:pt x="25647" y="8703"/>
                  </a:lnTo>
                  <a:lnTo>
                    <a:pt x="25647" y="0"/>
                  </a:lnTo>
                  <a:close/>
                </a:path>
              </a:pathLst>
            </a:cu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a:solidFill>
                    <a:schemeClr val="dk2"/>
                  </a:solidFill>
                  <a:latin typeface="Chilanka"/>
                  <a:ea typeface="Chilanka"/>
                  <a:cs typeface="Chilanka"/>
                  <a:sym typeface="Chilanka"/>
                </a:rPr>
                <a:t>Mars</a:t>
              </a:r>
              <a:endParaRPr/>
            </a:p>
          </p:txBody>
        </p:sp>
        <p:sp>
          <p:nvSpPr>
            <p:cNvPr id="11718" name="Google Shape;11718;p69"/>
            <p:cNvSpPr/>
            <p:nvPr/>
          </p:nvSpPr>
          <p:spPr>
            <a:xfrm>
              <a:off x="2748793" y="1855404"/>
              <a:ext cx="820319" cy="307099"/>
            </a:xfrm>
            <a:custGeom>
              <a:avLst/>
              <a:gdLst/>
              <a:ahLst/>
              <a:cxnLst/>
              <a:rect l="l" t="t" r="r" b="b"/>
              <a:pathLst>
                <a:path w="25647" h="8704" extrusionOk="0">
                  <a:moveTo>
                    <a:pt x="1" y="0"/>
                  </a:moveTo>
                  <a:lnTo>
                    <a:pt x="1" y="8704"/>
                  </a:lnTo>
                  <a:lnTo>
                    <a:pt x="25647" y="8704"/>
                  </a:lnTo>
                  <a:lnTo>
                    <a:pt x="2564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9" name="Google Shape;11719;p69"/>
            <p:cNvSpPr/>
            <p:nvPr/>
          </p:nvSpPr>
          <p:spPr>
            <a:xfrm>
              <a:off x="2748793" y="2202765"/>
              <a:ext cx="820319" cy="307134"/>
            </a:xfrm>
            <a:custGeom>
              <a:avLst/>
              <a:gdLst/>
              <a:ahLst/>
              <a:cxnLst/>
              <a:rect l="l" t="t" r="r" b="b"/>
              <a:pathLst>
                <a:path w="25647" h="8705" extrusionOk="0">
                  <a:moveTo>
                    <a:pt x="1" y="1"/>
                  </a:moveTo>
                  <a:lnTo>
                    <a:pt x="1" y="8704"/>
                  </a:lnTo>
                  <a:lnTo>
                    <a:pt x="25647" y="8704"/>
                  </a:lnTo>
                  <a:lnTo>
                    <a:pt x="25647" y="1"/>
                  </a:lnTo>
                  <a:close/>
                </a:path>
              </a:pathLst>
            </a:cu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a:solidFill>
                    <a:schemeClr val="dk2"/>
                  </a:solidFill>
                  <a:latin typeface="Chilanka"/>
                  <a:ea typeface="Chilanka"/>
                  <a:cs typeface="Chilanka"/>
                  <a:sym typeface="Chilanka"/>
                </a:rPr>
                <a:t>Jupiter</a:t>
              </a:r>
              <a:endParaRPr/>
            </a:p>
          </p:txBody>
        </p:sp>
        <p:sp>
          <p:nvSpPr>
            <p:cNvPr id="11720" name="Google Shape;11720;p69"/>
            <p:cNvSpPr/>
            <p:nvPr/>
          </p:nvSpPr>
          <p:spPr>
            <a:xfrm>
              <a:off x="2748793" y="2550585"/>
              <a:ext cx="820319" cy="307099"/>
            </a:xfrm>
            <a:custGeom>
              <a:avLst/>
              <a:gdLst/>
              <a:ahLst/>
              <a:cxnLst/>
              <a:rect l="l" t="t" r="r" b="b"/>
              <a:pathLst>
                <a:path w="25647" h="8704" extrusionOk="0">
                  <a:moveTo>
                    <a:pt x="1" y="0"/>
                  </a:moveTo>
                  <a:lnTo>
                    <a:pt x="1" y="8704"/>
                  </a:lnTo>
                  <a:lnTo>
                    <a:pt x="25647" y="8704"/>
                  </a:lnTo>
                  <a:lnTo>
                    <a:pt x="2564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1" name="Google Shape;11721;p69"/>
            <p:cNvSpPr/>
            <p:nvPr/>
          </p:nvSpPr>
          <p:spPr>
            <a:xfrm>
              <a:off x="2748793" y="2898369"/>
              <a:ext cx="820319" cy="307099"/>
            </a:xfrm>
            <a:custGeom>
              <a:avLst/>
              <a:gdLst/>
              <a:ahLst/>
              <a:cxnLst/>
              <a:rect l="l" t="t" r="r" b="b"/>
              <a:pathLst>
                <a:path w="25647" h="8704" extrusionOk="0">
                  <a:moveTo>
                    <a:pt x="1" y="1"/>
                  </a:moveTo>
                  <a:lnTo>
                    <a:pt x="1" y="8704"/>
                  </a:lnTo>
                  <a:lnTo>
                    <a:pt x="25647" y="8704"/>
                  </a:lnTo>
                  <a:lnTo>
                    <a:pt x="2564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2" name="Google Shape;11722;p69"/>
            <p:cNvSpPr/>
            <p:nvPr/>
          </p:nvSpPr>
          <p:spPr>
            <a:xfrm>
              <a:off x="2748793" y="3245730"/>
              <a:ext cx="820319" cy="307134"/>
            </a:xfrm>
            <a:custGeom>
              <a:avLst/>
              <a:gdLst/>
              <a:ahLst/>
              <a:cxnLst/>
              <a:rect l="l" t="t" r="r" b="b"/>
              <a:pathLst>
                <a:path w="25647" h="8705" extrusionOk="0">
                  <a:moveTo>
                    <a:pt x="1" y="1"/>
                  </a:moveTo>
                  <a:lnTo>
                    <a:pt x="1" y="8704"/>
                  </a:lnTo>
                  <a:lnTo>
                    <a:pt x="25647" y="8704"/>
                  </a:lnTo>
                  <a:lnTo>
                    <a:pt x="25647" y="1"/>
                  </a:lnTo>
                  <a:close/>
                </a:path>
              </a:pathLst>
            </a:cu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a:solidFill>
                    <a:schemeClr val="dk2"/>
                  </a:solidFill>
                  <a:latin typeface="Chilanka"/>
                  <a:ea typeface="Chilanka"/>
                  <a:cs typeface="Chilanka"/>
                  <a:sym typeface="Chilanka"/>
                </a:rPr>
                <a:t>Mercury</a:t>
              </a:r>
              <a:endParaRPr/>
            </a:p>
          </p:txBody>
        </p:sp>
        <p:sp>
          <p:nvSpPr>
            <p:cNvPr id="11723" name="Google Shape;11723;p69"/>
            <p:cNvSpPr/>
            <p:nvPr/>
          </p:nvSpPr>
          <p:spPr>
            <a:xfrm>
              <a:off x="2748793" y="3593126"/>
              <a:ext cx="820319" cy="307099"/>
            </a:xfrm>
            <a:custGeom>
              <a:avLst/>
              <a:gdLst/>
              <a:ahLst/>
              <a:cxnLst/>
              <a:rect l="l" t="t" r="r" b="b"/>
              <a:pathLst>
                <a:path w="25647" h="8704" extrusionOk="0">
                  <a:moveTo>
                    <a:pt x="1" y="0"/>
                  </a:moveTo>
                  <a:lnTo>
                    <a:pt x="1" y="8704"/>
                  </a:lnTo>
                  <a:lnTo>
                    <a:pt x="25647" y="8704"/>
                  </a:lnTo>
                  <a:lnTo>
                    <a:pt x="25647" y="0"/>
                  </a:lnTo>
                  <a:close/>
                </a:path>
              </a:pathLst>
            </a:cu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a:solidFill>
                    <a:schemeClr val="dk2"/>
                  </a:solidFill>
                  <a:latin typeface="Chilanka"/>
                  <a:ea typeface="Chilanka"/>
                  <a:cs typeface="Chilanka"/>
                  <a:sym typeface="Chilanka"/>
                </a:rPr>
                <a:t>Venus</a:t>
              </a:r>
              <a:endParaRPr/>
            </a:p>
          </p:txBody>
        </p:sp>
        <p:sp>
          <p:nvSpPr>
            <p:cNvPr id="11724" name="Google Shape;11724;p69"/>
            <p:cNvSpPr/>
            <p:nvPr/>
          </p:nvSpPr>
          <p:spPr>
            <a:xfrm>
              <a:off x="3664211" y="1160224"/>
              <a:ext cx="820319" cy="307134"/>
            </a:xfrm>
            <a:custGeom>
              <a:avLst/>
              <a:gdLst/>
              <a:ahLst/>
              <a:cxnLst/>
              <a:rect l="l" t="t" r="r" b="b"/>
              <a:pathLst>
                <a:path w="25647" h="8705" extrusionOk="0">
                  <a:moveTo>
                    <a:pt x="1" y="1"/>
                  </a:moveTo>
                  <a:lnTo>
                    <a:pt x="1" y="8704"/>
                  </a:lnTo>
                  <a:lnTo>
                    <a:pt x="25647" y="8704"/>
                  </a:lnTo>
                  <a:lnTo>
                    <a:pt x="2564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5" name="Google Shape;11725;p69"/>
            <p:cNvSpPr/>
            <p:nvPr/>
          </p:nvSpPr>
          <p:spPr>
            <a:xfrm>
              <a:off x="3664211" y="1507620"/>
              <a:ext cx="820319" cy="307099"/>
            </a:xfrm>
            <a:custGeom>
              <a:avLst/>
              <a:gdLst/>
              <a:ahLst/>
              <a:cxnLst/>
              <a:rect l="l" t="t" r="r" b="b"/>
              <a:pathLst>
                <a:path w="25647" h="8704" extrusionOk="0">
                  <a:moveTo>
                    <a:pt x="1" y="0"/>
                  </a:moveTo>
                  <a:lnTo>
                    <a:pt x="1" y="8703"/>
                  </a:lnTo>
                  <a:lnTo>
                    <a:pt x="25647" y="8703"/>
                  </a:lnTo>
                  <a:lnTo>
                    <a:pt x="25647" y="0"/>
                  </a:lnTo>
                  <a:close/>
                </a:path>
              </a:pathLst>
            </a:cu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a:solidFill>
                    <a:schemeClr val="dk2"/>
                  </a:solidFill>
                  <a:latin typeface="Chilanka"/>
                  <a:ea typeface="Chilanka"/>
                  <a:cs typeface="Chilanka"/>
                  <a:sym typeface="Chilanka"/>
                </a:rPr>
                <a:t>Jupiter</a:t>
              </a:r>
              <a:endParaRPr/>
            </a:p>
          </p:txBody>
        </p:sp>
        <p:sp>
          <p:nvSpPr>
            <p:cNvPr id="11726" name="Google Shape;11726;p69"/>
            <p:cNvSpPr/>
            <p:nvPr/>
          </p:nvSpPr>
          <p:spPr>
            <a:xfrm>
              <a:off x="3664211" y="1855404"/>
              <a:ext cx="820319" cy="307099"/>
            </a:xfrm>
            <a:custGeom>
              <a:avLst/>
              <a:gdLst/>
              <a:ahLst/>
              <a:cxnLst/>
              <a:rect l="l" t="t" r="r" b="b"/>
              <a:pathLst>
                <a:path w="25647" h="8704" extrusionOk="0">
                  <a:moveTo>
                    <a:pt x="1" y="0"/>
                  </a:moveTo>
                  <a:lnTo>
                    <a:pt x="1" y="8704"/>
                  </a:lnTo>
                  <a:lnTo>
                    <a:pt x="25647" y="8704"/>
                  </a:lnTo>
                  <a:lnTo>
                    <a:pt x="2564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7" name="Google Shape;11727;p69"/>
            <p:cNvSpPr/>
            <p:nvPr/>
          </p:nvSpPr>
          <p:spPr>
            <a:xfrm>
              <a:off x="3664211" y="2202765"/>
              <a:ext cx="820319" cy="307134"/>
            </a:xfrm>
            <a:custGeom>
              <a:avLst/>
              <a:gdLst/>
              <a:ahLst/>
              <a:cxnLst/>
              <a:rect l="l" t="t" r="r" b="b"/>
              <a:pathLst>
                <a:path w="25647" h="8705" extrusionOk="0">
                  <a:moveTo>
                    <a:pt x="1" y="1"/>
                  </a:moveTo>
                  <a:lnTo>
                    <a:pt x="1" y="8704"/>
                  </a:lnTo>
                  <a:lnTo>
                    <a:pt x="25647" y="8704"/>
                  </a:lnTo>
                  <a:lnTo>
                    <a:pt x="25647" y="1"/>
                  </a:lnTo>
                  <a:close/>
                </a:path>
              </a:pathLst>
            </a:cu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a:solidFill>
                    <a:schemeClr val="dk2"/>
                  </a:solidFill>
                  <a:latin typeface="Chilanka"/>
                  <a:ea typeface="Chilanka"/>
                  <a:cs typeface="Chilanka"/>
                  <a:sym typeface="Chilanka"/>
                </a:rPr>
                <a:t>Venus</a:t>
              </a:r>
              <a:endParaRPr/>
            </a:p>
          </p:txBody>
        </p:sp>
        <p:sp>
          <p:nvSpPr>
            <p:cNvPr id="11728" name="Google Shape;11728;p69"/>
            <p:cNvSpPr/>
            <p:nvPr/>
          </p:nvSpPr>
          <p:spPr>
            <a:xfrm>
              <a:off x="3664211" y="2550585"/>
              <a:ext cx="820319" cy="307099"/>
            </a:xfrm>
            <a:custGeom>
              <a:avLst/>
              <a:gdLst/>
              <a:ahLst/>
              <a:cxnLst/>
              <a:rect l="l" t="t" r="r" b="b"/>
              <a:pathLst>
                <a:path w="25647" h="8704" extrusionOk="0">
                  <a:moveTo>
                    <a:pt x="1" y="0"/>
                  </a:moveTo>
                  <a:lnTo>
                    <a:pt x="1" y="8704"/>
                  </a:lnTo>
                  <a:lnTo>
                    <a:pt x="25647" y="8704"/>
                  </a:lnTo>
                  <a:lnTo>
                    <a:pt x="2564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9" name="Google Shape;11729;p69"/>
            <p:cNvSpPr/>
            <p:nvPr/>
          </p:nvSpPr>
          <p:spPr>
            <a:xfrm>
              <a:off x="3664211" y="2898369"/>
              <a:ext cx="820319" cy="307099"/>
            </a:xfrm>
            <a:custGeom>
              <a:avLst/>
              <a:gdLst/>
              <a:ahLst/>
              <a:cxnLst/>
              <a:rect l="l" t="t" r="r" b="b"/>
              <a:pathLst>
                <a:path w="25647" h="8704" extrusionOk="0">
                  <a:moveTo>
                    <a:pt x="1" y="1"/>
                  </a:moveTo>
                  <a:lnTo>
                    <a:pt x="1" y="8704"/>
                  </a:lnTo>
                  <a:lnTo>
                    <a:pt x="25647" y="8704"/>
                  </a:lnTo>
                  <a:lnTo>
                    <a:pt x="2564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0" name="Google Shape;11730;p69"/>
            <p:cNvSpPr/>
            <p:nvPr/>
          </p:nvSpPr>
          <p:spPr>
            <a:xfrm>
              <a:off x="3664211" y="3245730"/>
              <a:ext cx="820319" cy="307134"/>
            </a:xfrm>
            <a:custGeom>
              <a:avLst/>
              <a:gdLst/>
              <a:ahLst/>
              <a:cxnLst/>
              <a:rect l="l" t="t" r="r" b="b"/>
              <a:pathLst>
                <a:path w="25647" h="8705" extrusionOk="0">
                  <a:moveTo>
                    <a:pt x="1" y="1"/>
                  </a:moveTo>
                  <a:lnTo>
                    <a:pt x="1" y="8704"/>
                  </a:lnTo>
                  <a:lnTo>
                    <a:pt x="25647" y="8704"/>
                  </a:lnTo>
                  <a:lnTo>
                    <a:pt x="2564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1" name="Google Shape;11731;p69"/>
            <p:cNvSpPr/>
            <p:nvPr/>
          </p:nvSpPr>
          <p:spPr>
            <a:xfrm>
              <a:off x="3664211" y="3593126"/>
              <a:ext cx="820319" cy="307099"/>
            </a:xfrm>
            <a:custGeom>
              <a:avLst/>
              <a:gdLst/>
              <a:ahLst/>
              <a:cxnLst/>
              <a:rect l="l" t="t" r="r" b="b"/>
              <a:pathLst>
                <a:path w="25647" h="8704" extrusionOk="0">
                  <a:moveTo>
                    <a:pt x="1" y="0"/>
                  </a:moveTo>
                  <a:lnTo>
                    <a:pt x="1" y="8704"/>
                  </a:lnTo>
                  <a:lnTo>
                    <a:pt x="25647" y="8704"/>
                  </a:lnTo>
                  <a:lnTo>
                    <a:pt x="25647" y="0"/>
                  </a:lnTo>
                  <a:close/>
                </a:path>
              </a:pathLst>
            </a:cu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a:solidFill>
                    <a:schemeClr val="dk2"/>
                  </a:solidFill>
                  <a:latin typeface="Chilanka"/>
                  <a:ea typeface="Chilanka"/>
                  <a:cs typeface="Chilanka"/>
                  <a:sym typeface="Chilanka"/>
                </a:rPr>
                <a:t>Mars</a:t>
              </a:r>
              <a:endParaRPr/>
            </a:p>
          </p:txBody>
        </p:sp>
        <p:sp>
          <p:nvSpPr>
            <p:cNvPr id="11732" name="Google Shape;11732;p69"/>
            <p:cNvSpPr/>
            <p:nvPr/>
          </p:nvSpPr>
          <p:spPr>
            <a:xfrm>
              <a:off x="4579630" y="1160224"/>
              <a:ext cx="820319" cy="307134"/>
            </a:xfrm>
            <a:custGeom>
              <a:avLst/>
              <a:gdLst/>
              <a:ahLst/>
              <a:cxnLst/>
              <a:rect l="l" t="t" r="r" b="b"/>
              <a:pathLst>
                <a:path w="25647" h="8705" extrusionOk="0">
                  <a:moveTo>
                    <a:pt x="0" y="1"/>
                  </a:moveTo>
                  <a:lnTo>
                    <a:pt x="0" y="8704"/>
                  </a:lnTo>
                  <a:lnTo>
                    <a:pt x="25646" y="8704"/>
                  </a:lnTo>
                  <a:lnTo>
                    <a:pt x="25646" y="1"/>
                  </a:lnTo>
                  <a:close/>
                </a:path>
              </a:pathLst>
            </a:cu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a:solidFill>
                    <a:schemeClr val="dk2"/>
                  </a:solidFill>
                  <a:latin typeface="Chilanka"/>
                  <a:ea typeface="Chilanka"/>
                  <a:cs typeface="Chilanka"/>
                  <a:sym typeface="Chilanka"/>
                </a:rPr>
                <a:t>Mars</a:t>
              </a:r>
              <a:endParaRPr/>
            </a:p>
          </p:txBody>
        </p:sp>
        <p:sp>
          <p:nvSpPr>
            <p:cNvPr id="11733" name="Google Shape;11733;p69"/>
            <p:cNvSpPr/>
            <p:nvPr/>
          </p:nvSpPr>
          <p:spPr>
            <a:xfrm>
              <a:off x="4579630" y="1507620"/>
              <a:ext cx="820319" cy="307099"/>
            </a:xfrm>
            <a:custGeom>
              <a:avLst/>
              <a:gdLst/>
              <a:ahLst/>
              <a:cxnLst/>
              <a:rect l="l" t="t" r="r" b="b"/>
              <a:pathLst>
                <a:path w="25647" h="8704" extrusionOk="0">
                  <a:moveTo>
                    <a:pt x="0" y="0"/>
                  </a:moveTo>
                  <a:lnTo>
                    <a:pt x="0" y="8703"/>
                  </a:lnTo>
                  <a:lnTo>
                    <a:pt x="25646" y="8703"/>
                  </a:lnTo>
                  <a:lnTo>
                    <a:pt x="2564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4" name="Google Shape;11734;p69"/>
            <p:cNvSpPr/>
            <p:nvPr/>
          </p:nvSpPr>
          <p:spPr>
            <a:xfrm>
              <a:off x="4579630" y="1855404"/>
              <a:ext cx="820319" cy="307099"/>
            </a:xfrm>
            <a:custGeom>
              <a:avLst/>
              <a:gdLst/>
              <a:ahLst/>
              <a:cxnLst/>
              <a:rect l="l" t="t" r="r" b="b"/>
              <a:pathLst>
                <a:path w="25647" h="8704" extrusionOk="0">
                  <a:moveTo>
                    <a:pt x="0" y="0"/>
                  </a:moveTo>
                  <a:lnTo>
                    <a:pt x="0" y="8704"/>
                  </a:lnTo>
                  <a:lnTo>
                    <a:pt x="25646" y="8704"/>
                  </a:lnTo>
                  <a:lnTo>
                    <a:pt x="25646" y="0"/>
                  </a:lnTo>
                  <a:close/>
                </a:path>
              </a:pathLst>
            </a:cu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a:solidFill>
                    <a:schemeClr val="dk2"/>
                  </a:solidFill>
                  <a:latin typeface="Chilanka"/>
                  <a:ea typeface="Chilanka"/>
                  <a:cs typeface="Chilanka"/>
                  <a:sym typeface="Chilanka"/>
                </a:rPr>
                <a:t>Mercury</a:t>
              </a:r>
              <a:endParaRPr/>
            </a:p>
          </p:txBody>
        </p:sp>
        <p:sp>
          <p:nvSpPr>
            <p:cNvPr id="11735" name="Google Shape;11735;p69"/>
            <p:cNvSpPr/>
            <p:nvPr/>
          </p:nvSpPr>
          <p:spPr>
            <a:xfrm>
              <a:off x="4579630" y="2202765"/>
              <a:ext cx="820319" cy="307134"/>
            </a:xfrm>
            <a:custGeom>
              <a:avLst/>
              <a:gdLst/>
              <a:ahLst/>
              <a:cxnLst/>
              <a:rect l="l" t="t" r="r" b="b"/>
              <a:pathLst>
                <a:path w="25647" h="8705" extrusionOk="0">
                  <a:moveTo>
                    <a:pt x="0" y="1"/>
                  </a:moveTo>
                  <a:lnTo>
                    <a:pt x="0" y="8704"/>
                  </a:lnTo>
                  <a:lnTo>
                    <a:pt x="25646" y="8704"/>
                  </a:lnTo>
                  <a:lnTo>
                    <a:pt x="2564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6" name="Google Shape;11736;p69"/>
            <p:cNvSpPr/>
            <p:nvPr/>
          </p:nvSpPr>
          <p:spPr>
            <a:xfrm>
              <a:off x="4579630" y="2550585"/>
              <a:ext cx="820319" cy="307099"/>
            </a:xfrm>
            <a:custGeom>
              <a:avLst/>
              <a:gdLst/>
              <a:ahLst/>
              <a:cxnLst/>
              <a:rect l="l" t="t" r="r" b="b"/>
              <a:pathLst>
                <a:path w="25647" h="8704" extrusionOk="0">
                  <a:moveTo>
                    <a:pt x="0" y="0"/>
                  </a:moveTo>
                  <a:lnTo>
                    <a:pt x="0" y="8704"/>
                  </a:lnTo>
                  <a:lnTo>
                    <a:pt x="25646" y="8704"/>
                  </a:lnTo>
                  <a:lnTo>
                    <a:pt x="2564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7" name="Google Shape;11737;p69"/>
            <p:cNvSpPr/>
            <p:nvPr/>
          </p:nvSpPr>
          <p:spPr>
            <a:xfrm>
              <a:off x="4579630" y="2898369"/>
              <a:ext cx="820319" cy="307099"/>
            </a:xfrm>
            <a:custGeom>
              <a:avLst/>
              <a:gdLst/>
              <a:ahLst/>
              <a:cxnLst/>
              <a:rect l="l" t="t" r="r" b="b"/>
              <a:pathLst>
                <a:path w="25647" h="8704" extrusionOk="0">
                  <a:moveTo>
                    <a:pt x="0" y="1"/>
                  </a:moveTo>
                  <a:lnTo>
                    <a:pt x="0" y="8704"/>
                  </a:lnTo>
                  <a:lnTo>
                    <a:pt x="25646" y="8704"/>
                  </a:lnTo>
                  <a:lnTo>
                    <a:pt x="25646" y="1"/>
                  </a:lnTo>
                  <a:close/>
                </a:path>
              </a:pathLst>
            </a:cu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a:solidFill>
                    <a:schemeClr val="dk2"/>
                  </a:solidFill>
                  <a:latin typeface="Chilanka"/>
                  <a:ea typeface="Chilanka"/>
                  <a:cs typeface="Chilanka"/>
                  <a:sym typeface="Chilanka"/>
                </a:rPr>
                <a:t>Jupiter</a:t>
              </a:r>
              <a:endParaRPr/>
            </a:p>
          </p:txBody>
        </p:sp>
        <p:sp>
          <p:nvSpPr>
            <p:cNvPr id="11738" name="Google Shape;11738;p69"/>
            <p:cNvSpPr/>
            <p:nvPr/>
          </p:nvSpPr>
          <p:spPr>
            <a:xfrm>
              <a:off x="4579630" y="3245730"/>
              <a:ext cx="820319" cy="307134"/>
            </a:xfrm>
            <a:custGeom>
              <a:avLst/>
              <a:gdLst/>
              <a:ahLst/>
              <a:cxnLst/>
              <a:rect l="l" t="t" r="r" b="b"/>
              <a:pathLst>
                <a:path w="25647" h="8705" extrusionOk="0">
                  <a:moveTo>
                    <a:pt x="0" y="1"/>
                  </a:moveTo>
                  <a:lnTo>
                    <a:pt x="0" y="8704"/>
                  </a:lnTo>
                  <a:lnTo>
                    <a:pt x="25646" y="8704"/>
                  </a:lnTo>
                  <a:lnTo>
                    <a:pt x="25646" y="1"/>
                  </a:lnTo>
                  <a:close/>
                </a:path>
              </a:pathLst>
            </a:cu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a:solidFill>
                    <a:schemeClr val="dk2"/>
                  </a:solidFill>
                  <a:latin typeface="Chilanka"/>
                  <a:ea typeface="Chilanka"/>
                  <a:cs typeface="Chilanka"/>
                  <a:sym typeface="Chilanka"/>
                </a:rPr>
                <a:t>Venus</a:t>
              </a:r>
              <a:endParaRPr/>
            </a:p>
          </p:txBody>
        </p:sp>
        <p:sp>
          <p:nvSpPr>
            <p:cNvPr id="11739" name="Google Shape;11739;p69"/>
            <p:cNvSpPr/>
            <p:nvPr/>
          </p:nvSpPr>
          <p:spPr>
            <a:xfrm>
              <a:off x="4579630" y="3593126"/>
              <a:ext cx="820319" cy="307099"/>
            </a:xfrm>
            <a:custGeom>
              <a:avLst/>
              <a:gdLst/>
              <a:ahLst/>
              <a:cxnLst/>
              <a:rect l="l" t="t" r="r" b="b"/>
              <a:pathLst>
                <a:path w="25647" h="8704" extrusionOk="0">
                  <a:moveTo>
                    <a:pt x="0" y="0"/>
                  </a:moveTo>
                  <a:lnTo>
                    <a:pt x="0" y="8704"/>
                  </a:lnTo>
                  <a:lnTo>
                    <a:pt x="25646" y="8704"/>
                  </a:lnTo>
                  <a:lnTo>
                    <a:pt x="2564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0" name="Google Shape;11740;p69"/>
            <p:cNvSpPr/>
            <p:nvPr/>
          </p:nvSpPr>
          <p:spPr>
            <a:xfrm>
              <a:off x="5495017" y="1160224"/>
              <a:ext cx="820319" cy="307134"/>
            </a:xfrm>
            <a:custGeom>
              <a:avLst/>
              <a:gdLst/>
              <a:ahLst/>
              <a:cxnLst/>
              <a:rect l="l" t="t" r="r" b="b"/>
              <a:pathLst>
                <a:path w="25647" h="8705" extrusionOk="0">
                  <a:moveTo>
                    <a:pt x="1" y="1"/>
                  </a:moveTo>
                  <a:lnTo>
                    <a:pt x="1" y="8704"/>
                  </a:lnTo>
                  <a:lnTo>
                    <a:pt x="25647" y="8704"/>
                  </a:lnTo>
                  <a:lnTo>
                    <a:pt x="2564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1" name="Google Shape;11741;p69"/>
            <p:cNvSpPr/>
            <p:nvPr/>
          </p:nvSpPr>
          <p:spPr>
            <a:xfrm>
              <a:off x="5495017" y="1507620"/>
              <a:ext cx="820319" cy="307099"/>
            </a:xfrm>
            <a:custGeom>
              <a:avLst/>
              <a:gdLst/>
              <a:ahLst/>
              <a:cxnLst/>
              <a:rect l="l" t="t" r="r" b="b"/>
              <a:pathLst>
                <a:path w="25647" h="8704" extrusionOk="0">
                  <a:moveTo>
                    <a:pt x="1" y="0"/>
                  </a:moveTo>
                  <a:lnTo>
                    <a:pt x="1" y="8703"/>
                  </a:lnTo>
                  <a:lnTo>
                    <a:pt x="25647" y="8703"/>
                  </a:lnTo>
                  <a:lnTo>
                    <a:pt x="25647" y="0"/>
                  </a:lnTo>
                  <a:close/>
                </a:path>
              </a:pathLst>
            </a:cu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a:solidFill>
                    <a:schemeClr val="dk2"/>
                  </a:solidFill>
                  <a:latin typeface="Chilanka"/>
                  <a:ea typeface="Chilanka"/>
                  <a:cs typeface="Chilanka"/>
                  <a:sym typeface="Chilanka"/>
                </a:rPr>
                <a:t>Venus</a:t>
              </a:r>
              <a:endParaRPr/>
            </a:p>
          </p:txBody>
        </p:sp>
        <p:sp>
          <p:nvSpPr>
            <p:cNvPr id="11742" name="Google Shape;11742;p69"/>
            <p:cNvSpPr/>
            <p:nvPr/>
          </p:nvSpPr>
          <p:spPr>
            <a:xfrm>
              <a:off x="5495017" y="1855404"/>
              <a:ext cx="820319" cy="307099"/>
            </a:xfrm>
            <a:custGeom>
              <a:avLst/>
              <a:gdLst/>
              <a:ahLst/>
              <a:cxnLst/>
              <a:rect l="l" t="t" r="r" b="b"/>
              <a:pathLst>
                <a:path w="25647" h="8704" extrusionOk="0">
                  <a:moveTo>
                    <a:pt x="1" y="0"/>
                  </a:moveTo>
                  <a:lnTo>
                    <a:pt x="1" y="8704"/>
                  </a:lnTo>
                  <a:lnTo>
                    <a:pt x="25647" y="8704"/>
                  </a:lnTo>
                  <a:lnTo>
                    <a:pt x="2564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3" name="Google Shape;11743;p69"/>
            <p:cNvSpPr/>
            <p:nvPr/>
          </p:nvSpPr>
          <p:spPr>
            <a:xfrm>
              <a:off x="5495017" y="2202765"/>
              <a:ext cx="820319" cy="307134"/>
            </a:xfrm>
            <a:custGeom>
              <a:avLst/>
              <a:gdLst/>
              <a:ahLst/>
              <a:cxnLst/>
              <a:rect l="l" t="t" r="r" b="b"/>
              <a:pathLst>
                <a:path w="25647" h="8705" extrusionOk="0">
                  <a:moveTo>
                    <a:pt x="1" y="1"/>
                  </a:moveTo>
                  <a:lnTo>
                    <a:pt x="1" y="8704"/>
                  </a:lnTo>
                  <a:lnTo>
                    <a:pt x="25647" y="8704"/>
                  </a:lnTo>
                  <a:lnTo>
                    <a:pt x="2564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4" name="Google Shape;11744;p69"/>
            <p:cNvSpPr/>
            <p:nvPr/>
          </p:nvSpPr>
          <p:spPr>
            <a:xfrm>
              <a:off x="5495017" y="2550585"/>
              <a:ext cx="820319" cy="307099"/>
            </a:xfrm>
            <a:custGeom>
              <a:avLst/>
              <a:gdLst/>
              <a:ahLst/>
              <a:cxnLst/>
              <a:rect l="l" t="t" r="r" b="b"/>
              <a:pathLst>
                <a:path w="25647" h="8704" extrusionOk="0">
                  <a:moveTo>
                    <a:pt x="1" y="0"/>
                  </a:moveTo>
                  <a:lnTo>
                    <a:pt x="1" y="8704"/>
                  </a:lnTo>
                  <a:lnTo>
                    <a:pt x="25647" y="8704"/>
                  </a:lnTo>
                  <a:lnTo>
                    <a:pt x="25647" y="0"/>
                  </a:lnTo>
                  <a:close/>
                </a:path>
              </a:pathLst>
            </a:cu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a:solidFill>
                    <a:schemeClr val="dk2"/>
                  </a:solidFill>
                  <a:latin typeface="Chilanka"/>
                  <a:ea typeface="Chilanka"/>
                  <a:cs typeface="Chilanka"/>
                  <a:sym typeface="Chilanka"/>
                </a:rPr>
                <a:t>Mars</a:t>
              </a:r>
              <a:endParaRPr/>
            </a:p>
          </p:txBody>
        </p:sp>
        <p:sp>
          <p:nvSpPr>
            <p:cNvPr id="11745" name="Google Shape;11745;p69"/>
            <p:cNvSpPr/>
            <p:nvPr/>
          </p:nvSpPr>
          <p:spPr>
            <a:xfrm>
              <a:off x="5495017" y="2898369"/>
              <a:ext cx="820319" cy="307099"/>
            </a:xfrm>
            <a:custGeom>
              <a:avLst/>
              <a:gdLst/>
              <a:ahLst/>
              <a:cxnLst/>
              <a:rect l="l" t="t" r="r" b="b"/>
              <a:pathLst>
                <a:path w="25647" h="8704" extrusionOk="0">
                  <a:moveTo>
                    <a:pt x="1" y="1"/>
                  </a:moveTo>
                  <a:lnTo>
                    <a:pt x="1" y="8704"/>
                  </a:lnTo>
                  <a:lnTo>
                    <a:pt x="25647" y="8704"/>
                  </a:lnTo>
                  <a:lnTo>
                    <a:pt x="25647" y="1"/>
                  </a:lnTo>
                  <a:close/>
                </a:path>
              </a:pathLst>
            </a:cu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a:solidFill>
                    <a:schemeClr val="dk2"/>
                  </a:solidFill>
                  <a:latin typeface="Chilanka"/>
                  <a:ea typeface="Chilanka"/>
                  <a:cs typeface="Chilanka"/>
                  <a:sym typeface="Chilanka"/>
                </a:rPr>
                <a:t>Mercury</a:t>
              </a:r>
              <a:endParaRPr/>
            </a:p>
          </p:txBody>
        </p:sp>
        <p:sp>
          <p:nvSpPr>
            <p:cNvPr id="11746" name="Google Shape;11746;p69"/>
            <p:cNvSpPr/>
            <p:nvPr/>
          </p:nvSpPr>
          <p:spPr>
            <a:xfrm>
              <a:off x="5495017" y="3245730"/>
              <a:ext cx="820319" cy="307134"/>
            </a:xfrm>
            <a:custGeom>
              <a:avLst/>
              <a:gdLst/>
              <a:ahLst/>
              <a:cxnLst/>
              <a:rect l="l" t="t" r="r" b="b"/>
              <a:pathLst>
                <a:path w="25647" h="8705" extrusionOk="0">
                  <a:moveTo>
                    <a:pt x="1" y="1"/>
                  </a:moveTo>
                  <a:lnTo>
                    <a:pt x="1" y="8704"/>
                  </a:lnTo>
                  <a:lnTo>
                    <a:pt x="25647" y="8704"/>
                  </a:lnTo>
                  <a:lnTo>
                    <a:pt x="2564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7" name="Google Shape;11747;p69"/>
            <p:cNvSpPr/>
            <p:nvPr/>
          </p:nvSpPr>
          <p:spPr>
            <a:xfrm>
              <a:off x="5495017" y="3593126"/>
              <a:ext cx="820319" cy="307099"/>
            </a:xfrm>
            <a:custGeom>
              <a:avLst/>
              <a:gdLst/>
              <a:ahLst/>
              <a:cxnLst/>
              <a:rect l="l" t="t" r="r" b="b"/>
              <a:pathLst>
                <a:path w="25647" h="8704" extrusionOk="0">
                  <a:moveTo>
                    <a:pt x="1" y="0"/>
                  </a:moveTo>
                  <a:lnTo>
                    <a:pt x="1" y="8704"/>
                  </a:lnTo>
                  <a:lnTo>
                    <a:pt x="25647" y="8704"/>
                  </a:lnTo>
                  <a:lnTo>
                    <a:pt x="25647" y="0"/>
                  </a:lnTo>
                  <a:close/>
                </a:path>
              </a:pathLst>
            </a:cu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a:solidFill>
                    <a:schemeClr val="dk2"/>
                  </a:solidFill>
                  <a:latin typeface="Chilanka"/>
                  <a:ea typeface="Chilanka"/>
                  <a:cs typeface="Chilanka"/>
                  <a:sym typeface="Chilanka"/>
                </a:rPr>
                <a:t>Jupiter</a:t>
              </a:r>
              <a:endParaRPr/>
            </a:p>
          </p:txBody>
        </p:sp>
        <p:sp>
          <p:nvSpPr>
            <p:cNvPr id="11748" name="Google Shape;11748;p69"/>
            <p:cNvSpPr/>
            <p:nvPr/>
          </p:nvSpPr>
          <p:spPr>
            <a:xfrm>
              <a:off x="6410436" y="1160224"/>
              <a:ext cx="820319" cy="307134"/>
            </a:xfrm>
            <a:custGeom>
              <a:avLst/>
              <a:gdLst/>
              <a:ahLst/>
              <a:cxnLst/>
              <a:rect l="l" t="t" r="r" b="b"/>
              <a:pathLst>
                <a:path w="25647" h="8705" extrusionOk="0">
                  <a:moveTo>
                    <a:pt x="0" y="1"/>
                  </a:moveTo>
                  <a:lnTo>
                    <a:pt x="0" y="8704"/>
                  </a:lnTo>
                  <a:lnTo>
                    <a:pt x="25646" y="8704"/>
                  </a:lnTo>
                  <a:lnTo>
                    <a:pt x="2564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9" name="Google Shape;11749;p69"/>
            <p:cNvSpPr/>
            <p:nvPr/>
          </p:nvSpPr>
          <p:spPr>
            <a:xfrm>
              <a:off x="6410436" y="1507620"/>
              <a:ext cx="820319" cy="307099"/>
            </a:xfrm>
            <a:custGeom>
              <a:avLst/>
              <a:gdLst/>
              <a:ahLst/>
              <a:cxnLst/>
              <a:rect l="l" t="t" r="r" b="b"/>
              <a:pathLst>
                <a:path w="25647" h="8704" extrusionOk="0">
                  <a:moveTo>
                    <a:pt x="0" y="0"/>
                  </a:moveTo>
                  <a:lnTo>
                    <a:pt x="0" y="8703"/>
                  </a:lnTo>
                  <a:lnTo>
                    <a:pt x="25646" y="8703"/>
                  </a:lnTo>
                  <a:lnTo>
                    <a:pt x="2564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0" name="Google Shape;11750;p69"/>
            <p:cNvSpPr/>
            <p:nvPr/>
          </p:nvSpPr>
          <p:spPr>
            <a:xfrm>
              <a:off x="6410436" y="1855404"/>
              <a:ext cx="820319" cy="307099"/>
            </a:xfrm>
            <a:custGeom>
              <a:avLst/>
              <a:gdLst/>
              <a:ahLst/>
              <a:cxnLst/>
              <a:rect l="l" t="t" r="r" b="b"/>
              <a:pathLst>
                <a:path w="25647" h="8704" extrusionOk="0">
                  <a:moveTo>
                    <a:pt x="0" y="0"/>
                  </a:moveTo>
                  <a:lnTo>
                    <a:pt x="0" y="8704"/>
                  </a:lnTo>
                  <a:lnTo>
                    <a:pt x="25646" y="8704"/>
                  </a:lnTo>
                  <a:lnTo>
                    <a:pt x="2564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1" name="Google Shape;11751;p69"/>
            <p:cNvSpPr/>
            <p:nvPr/>
          </p:nvSpPr>
          <p:spPr>
            <a:xfrm>
              <a:off x="6410436" y="2202765"/>
              <a:ext cx="820319" cy="307134"/>
            </a:xfrm>
            <a:custGeom>
              <a:avLst/>
              <a:gdLst/>
              <a:ahLst/>
              <a:cxnLst/>
              <a:rect l="l" t="t" r="r" b="b"/>
              <a:pathLst>
                <a:path w="25647" h="8705" extrusionOk="0">
                  <a:moveTo>
                    <a:pt x="0" y="1"/>
                  </a:moveTo>
                  <a:lnTo>
                    <a:pt x="0" y="8704"/>
                  </a:lnTo>
                  <a:lnTo>
                    <a:pt x="25646" y="8704"/>
                  </a:lnTo>
                  <a:lnTo>
                    <a:pt x="25646" y="1"/>
                  </a:lnTo>
                  <a:close/>
                </a:path>
              </a:pathLst>
            </a:cu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endParaRPr/>
            </a:p>
          </p:txBody>
        </p:sp>
        <p:sp>
          <p:nvSpPr>
            <p:cNvPr id="11752" name="Google Shape;11752;p69"/>
            <p:cNvSpPr/>
            <p:nvPr/>
          </p:nvSpPr>
          <p:spPr>
            <a:xfrm>
              <a:off x="6410436" y="2550585"/>
              <a:ext cx="820319" cy="307099"/>
            </a:xfrm>
            <a:custGeom>
              <a:avLst/>
              <a:gdLst/>
              <a:ahLst/>
              <a:cxnLst/>
              <a:rect l="l" t="t" r="r" b="b"/>
              <a:pathLst>
                <a:path w="25647" h="8704" extrusionOk="0">
                  <a:moveTo>
                    <a:pt x="0" y="0"/>
                  </a:moveTo>
                  <a:lnTo>
                    <a:pt x="0" y="8704"/>
                  </a:lnTo>
                  <a:lnTo>
                    <a:pt x="25646" y="8704"/>
                  </a:lnTo>
                  <a:lnTo>
                    <a:pt x="2564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3" name="Google Shape;11753;p69"/>
            <p:cNvSpPr/>
            <p:nvPr/>
          </p:nvSpPr>
          <p:spPr>
            <a:xfrm>
              <a:off x="6410436" y="2898369"/>
              <a:ext cx="820319" cy="307099"/>
            </a:xfrm>
            <a:custGeom>
              <a:avLst/>
              <a:gdLst/>
              <a:ahLst/>
              <a:cxnLst/>
              <a:rect l="l" t="t" r="r" b="b"/>
              <a:pathLst>
                <a:path w="25647" h="8704" extrusionOk="0">
                  <a:moveTo>
                    <a:pt x="0" y="1"/>
                  </a:moveTo>
                  <a:lnTo>
                    <a:pt x="0" y="8704"/>
                  </a:lnTo>
                  <a:lnTo>
                    <a:pt x="25646" y="8704"/>
                  </a:lnTo>
                  <a:lnTo>
                    <a:pt x="2564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4" name="Google Shape;11754;p69"/>
            <p:cNvSpPr/>
            <p:nvPr/>
          </p:nvSpPr>
          <p:spPr>
            <a:xfrm>
              <a:off x="6410436" y="3245730"/>
              <a:ext cx="820319" cy="307134"/>
            </a:xfrm>
            <a:custGeom>
              <a:avLst/>
              <a:gdLst/>
              <a:ahLst/>
              <a:cxnLst/>
              <a:rect l="l" t="t" r="r" b="b"/>
              <a:pathLst>
                <a:path w="25647" h="8705" extrusionOk="0">
                  <a:moveTo>
                    <a:pt x="0" y="1"/>
                  </a:moveTo>
                  <a:lnTo>
                    <a:pt x="0" y="8704"/>
                  </a:lnTo>
                  <a:lnTo>
                    <a:pt x="25646" y="8704"/>
                  </a:lnTo>
                  <a:lnTo>
                    <a:pt x="2564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5" name="Google Shape;11755;p69"/>
            <p:cNvSpPr/>
            <p:nvPr/>
          </p:nvSpPr>
          <p:spPr>
            <a:xfrm>
              <a:off x="6410436" y="3593126"/>
              <a:ext cx="820319" cy="307099"/>
            </a:xfrm>
            <a:custGeom>
              <a:avLst/>
              <a:gdLst/>
              <a:ahLst/>
              <a:cxnLst/>
              <a:rect l="l" t="t" r="r" b="b"/>
              <a:pathLst>
                <a:path w="25647" h="8704" extrusionOk="0">
                  <a:moveTo>
                    <a:pt x="0" y="0"/>
                  </a:moveTo>
                  <a:lnTo>
                    <a:pt x="0" y="8704"/>
                  </a:lnTo>
                  <a:lnTo>
                    <a:pt x="25646" y="8704"/>
                  </a:lnTo>
                  <a:lnTo>
                    <a:pt x="2564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6" name="Google Shape;11756;p69"/>
            <p:cNvSpPr/>
            <p:nvPr/>
          </p:nvSpPr>
          <p:spPr>
            <a:xfrm>
              <a:off x="7325854" y="1160224"/>
              <a:ext cx="820319" cy="307134"/>
            </a:xfrm>
            <a:custGeom>
              <a:avLst/>
              <a:gdLst/>
              <a:ahLst/>
              <a:cxnLst/>
              <a:rect l="l" t="t" r="r" b="b"/>
              <a:pathLst>
                <a:path w="25647" h="8705" extrusionOk="0">
                  <a:moveTo>
                    <a:pt x="0" y="1"/>
                  </a:moveTo>
                  <a:lnTo>
                    <a:pt x="0" y="8704"/>
                  </a:lnTo>
                  <a:lnTo>
                    <a:pt x="25646" y="8704"/>
                  </a:lnTo>
                  <a:lnTo>
                    <a:pt x="2564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7" name="Google Shape;11757;p69"/>
            <p:cNvSpPr/>
            <p:nvPr/>
          </p:nvSpPr>
          <p:spPr>
            <a:xfrm>
              <a:off x="7325854" y="1507620"/>
              <a:ext cx="820319" cy="307099"/>
            </a:xfrm>
            <a:custGeom>
              <a:avLst/>
              <a:gdLst/>
              <a:ahLst/>
              <a:cxnLst/>
              <a:rect l="l" t="t" r="r" b="b"/>
              <a:pathLst>
                <a:path w="25647" h="8704" extrusionOk="0">
                  <a:moveTo>
                    <a:pt x="0" y="0"/>
                  </a:moveTo>
                  <a:lnTo>
                    <a:pt x="0" y="8703"/>
                  </a:lnTo>
                  <a:lnTo>
                    <a:pt x="25646" y="8703"/>
                  </a:lnTo>
                  <a:lnTo>
                    <a:pt x="2564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8" name="Google Shape;11758;p69"/>
            <p:cNvSpPr/>
            <p:nvPr/>
          </p:nvSpPr>
          <p:spPr>
            <a:xfrm>
              <a:off x="7325854" y="1855404"/>
              <a:ext cx="820319" cy="307099"/>
            </a:xfrm>
            <a:custGeom>
              <a:avLst/>
              <a:gdLst/>
              <a:ahLst/>
              <a:cxnLst/>
              <a:rect l="l" t="t" r="r" b="b"/>
              <a:pathLst>
                <a:path w="25647" h="8704" extrusionOk="0">
                  <a:moveTo>
                    <a:pt x="0" y="0"/>
                  </a:moveTo>
                  <a:lnTo>
                    <a:pt x="0" y="8704"/>
                  </a:lnTo>
                  <a:lnTo>
                    <a:pt x="25646" y="8704"/>
                  </a:lnTo>
                  <a:lnTo>
                    <a:pt x="2564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9" name="Google Shape;11759;p69"/>
            <p:cNvSpPr/>
            <p:nvPr/>
          </p:nvSpPr>
          <p:spPr>
            <a:xfrm>
              <a:off x="7325854" y="2202765"/>
              <a:ext cx="820319" cy="307134"/>
            </a:xfrm>
            <a:custGeom>
              <a:avLst/>
              <a:gdLst/>
              <a:ahLst/>
              <a:cxnLst/>
              <a:rect l="l" t="t" r="r" b="b"/>
              <a:pathLst>
                <a:path w="25647" h="8705" extrusionOk="0">
                  <a:moveTo>
                    <a:pt x="0" y="1"/>
                  </a:moveTo>
                  <a:lnTo>
                    <a:pt x="0" y="8704"/>
                  </a:lnTo>
                  <a:lnTo>
                    <a:pt x="25646" y="8704"/>
                  </a:lnTo>
                  <a:lnTo>
                    <a:pt x="2564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0" name="Google Shape;11760;p69"/>
            <p:cNvSpPr/>
            <p:nvPr/>
          </p:nvSpPr>
          <p:spPr>
            <a:xfrm>
              <a:off x="7325854" y="2550585"/>
              <a:ext cx="820319" cy="307099"/>
            </a:xfrm>
            <a:custGeom>
              <a:avLst/>
              <a:gdLst/>
              <a:ahLst/>
              <a:cxnLst/>
              <a:rect l="l" t="t" r="r" b="b"/>
              <a:pathLst>
                <a:path w="25647" h="8704" extrusionOk="0">
                  <a:moveTo>
                    <a:pt x="0" y="0"/>
                  </a:moveTo>
                  <a:lnTo>
                    <a:pt x="0" y="8704"/>
                  </a:lnTo>
                  <a:lnTo>
                    <a:pt x="25646" y="8704"/>
                  </a:lnTo>
                  <a:lnTo>
                    <a:pt x="2564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1" name="Google Shape;11761;p69"/>
            <p:cNvSpPr/>
            <p:nvPr/>
          </p:nvSpPr>
          <p:spPr>
            <a:xfrm>
              <a:off x="7325854" y="2898369"/>
              <a:ext cx="820319" cy="307099"/>
            </a:xfrm>
            <a:custGeom>
              <a:avLst/>
              <a:gdLst/>
              <a:ahLst/>
              <a:cxnLst/>
              <a:rect l="l" t="t" r="r" b="b"/>
              <a:pathLst>
                <a:path w="25647" h="8704" extrusionOk="0">
                  <a:moveTo>
                    <a:pt x="0" y="1"/>
                  </a:moveTo>
                  <a:lnTo>
                    <a:pt x="0" y="8704"/>
                  </a:lnTo>
                  <a:lnTo>
                    <a:pt x="25646" y="8704"/>
                  </a:lnTo>
                  <a:lnTo>
                    <a:pt x="2564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2" name="Google Shape;11762;p69"/>
            <p:cNvSpPr/>
            <p:nvPr/>
          </p:nvSpPr>
          <p:spPr>
            <a:xfrm>
              <a:off x="7325854" y="3245730"/>
              <a:ext cx="820319" cy="307134"/>
            </a:xfrm>
            <a:custGeom>
              <a:avLst/>
              <a:gdLst/>
              <a:ahLst/>
              <a:cxnLst/>
              <a:rect l="l" t="t" r="r" b="b"/>
              <a:pathLst>
                <a:path w="25647" h="8705" extrusionOk="0">
                  <a:moveTo>
                    <a:pt x="0" y="1"/>
                  </a:moveTo>
                  <a:lnTo>
                    <a:pt x="0" y="8704"/>
                  </a:lnTo>
                  <a:lnTo>
                    <a:pt x="25646" y="8704"/>
                  </a:lnTo>
                  <a:lnTo>
                    <a:pt x="2564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3" name="Google Shape;11763;p69"/>
            <p:cNvSpPr/>
            <p:nvPr/>
          </p:nvSpPr>
          <p:spPr>
            <a:xfrm>
              <a:off x="7325854" y="3593126"/>
              <a:ext cx="820319" cy="307099"/>
            </a:xfrm>
            <a:custGeom>
              <a:avLst/>
              <a:gdLst/>
              <a:ahLst/>
              <a:cxnLst/>
              <a:rect l="l" t="t" r="r" b="b"/>
              <a:pathLst>
                <a:path w="25647" h="8704" extrusionOk="0">
                  <a:moveTo>
                    <a:pt x="0" y="0"/>
                  </a:moveTo>
                  <a:lnTo>
                    <a:pt x="0" y="8704"/>
                  </a:lnTo>
                  <a:lnTo>
                    <a:pt x="25646" y="8704"/>
                  </a:lnTo>
                  <a:lnTo>
                    <a:pt x="2564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4" name="Google Shape;11764;p69"/>
            <p:cNvSpPr/>
            <p:nvPr/>
          </p:nvSpPr>
          <p:spPr>
            <a:xfrm>
              <a:off x="849450" y="1160224"/>
              <a:ext cx="820319" cy="307134"/>
            </a:xfrm>
            <a:custGeom>
              <a:avLst/>
              <a:gdLst/>
              <a:ahLst/>
              <a:cxnLst/>
              <a:rect l="l" t="t" r="r" b="b"/>
              <a:pathLst>
                <a:path w="25647" h="8705" extrusionOk="0">
                  <a:moveTo>
                    <a:pt x="1" y="1"/>
                  </a:moveTo>
                  <a:lnTo>
                    <a:pt x="1" y="8704"/>
                  </a:lnTo>
                  <a:lnTo>
                    <a:pt x="25647" y="8704"/>
                  </a:lnTo>
                  <a:lnTo>
                    <a:pt x="25647" y="1"/>
                  </a:lnTo>
                  <a:close/>
                </a:path>
              </a:pathLst>
            </a:custGeom>
            <a:solidFill>
              <a:schemeClr val="accent6"/>
            </a:solidFill>
            <a:ln>
              <a:noFill/>
            </a:ln>
          </p:spPr>
          <p:txBody>
            <a:bodyPr spcFirstLastPara="1" wrap="square" lIns="0" tIns="91425" rIns="0" bIns="91425" anchor="ctr" anchorCtr="0">
              <a:noAutofit/>
            </a:bodyPr>
            <a:lstStyle/>
            <a:p>
              <a:pPr marL="0" lvl="0" indent="0" algn="ctr" rtl="0">
                <a:lnSpc>
                  <a:spcPct val="60000"/>
                </a:lnSpc>
                <a:spcBef>
                  <a:spcPts val="0"/>
                </a:spcBef>
                <a:spcAft>
                  <a:spcPts val="0"/>
                </a:spcAft>
                <a:buNone/>
              </a:pPr>
              <a:r>
                <a:rPr lang="en" sz="1200">
                  <a:solidFill>
                    <a:schemeClr val="lt1"/>
                  </a:solidFill>
                  <a:latin typeface="Gochi Hand"/>
                  <a:ea typeface="Gochi Hand"/>
                  <a:cs typeface="Gochi Hand"/>
                  <a:sym typeface="Gochi Hand"/>
                </a:rPr>
                <a:t>8:00</a:t>
              </a:r>
              <a:endParaRPr sz="1200">
                <a:solidFill>
                  <a:schemeClr val="lt1"/>
                </a:solidFill>
                <a:latin typeface="Gochi Hand"/>
                <a:ea typeface="Gochi Hand"/>
                <a:cs typeface="Gochi Hand"/>
                <a:sym typeface="Gochi Hand"/>
              </a:endParaRPr>
            </a:p>
            <a:p>
              <a:pPr marL="0" lvl="0" indent="0" algn="ctr" rtl="0">
                <a:lnSpc>
                  <a:spcPct val="60000"/>
                </a:lnSpc>
                <a:spcBef>
                  <a:spcPts val="0"/>
                </a:spcBef>
                <a:spcAft>
                  <a:spcPts val="0"/>
                </a:spcAft>
                <a:buClr>
                  <a:schemeClr val="dk1"/>
                </a:buClr>
                <a:buSzPts val="1100"/>
                <a:buFont typeface="Arial"/>
                <a:buNone/>
              </a:pPr>
              <a:r>
                <a:rPr lang="en" sz="1200">
                  <a:solidFill>
                    <a:schemeClr val="lt1"/>
                  </a:solidFill>
                  <a:latin typeface="Gochi Hand"/>
                  <a:ea typeface="Gochi Hand"/>
                  <a:cs typeface="Gochi Hand"/>
                  <a:sym typeface="Gochi Hand"/>
                </a:rPr>
                <a:t>8:55</a:t>
              </a:r>
              <a:endParaRPr sz="1200">
                <a:solidFill>
                  <a:schemeClr val="lt1"/>
                </a:solidFill>
              </a:endParaRPr>
            </a:p>
          </p:txBody>
        </p:sp>
        <p:sp>
          <p:nvSpPr>
            <p:cNvPr id="11765" name="Google Shape;11765;p69"/>
            <p:cNvSpPr/>
            <p:nvPr/>
          </p:nvSpPr>
          <p:spPr>
            <a:xfrm>
              <a:off x="849450" y="1507620"/>
              <a:ext cx="820319" cy="307099"/>
            </a:xfrm>
            <a:custGeom>
              <a:avLst/>
              <a:gdLst/>
              <a:ahLst/>
              <a:cxnLst/>
              <a:rect l="l" t="t" r="r" b="b"/>
              <a:pathLst>
                <a:path w="25647" h="8704" extrusionOk="0">
                  <a:moveTo>
                    <a:pt x="1" y="0"/>
                  </a:moveTo>
                  <a:lnTo>
                    <a:pt x="1" y="8703"/>
                  </a:lnTo>
                  <a:lnTo>
                    <a:pt x="25647" y="8703"/>
                  </a:lnTo>
                  <a:lnTo>
                    <a:pt x="25647" y="0"/>
                  </a:lnTo>
                  <a:close/>
                </a:path>
              </a:pathLst>
            </a:custGeom>
            <a:solidFill>
              <a:schemeClr val="accent6"/>
            </a:solidFill>
            <a:ln>
              <a:noFill/>
            </a:ln>
          </p:spPr>
          <p:txBody>
            <a:bodyPr spcFirstLastPara="1" wrap="square" lIns="91425" tIns="91425" rIns="91425" bIns="91425" anchor="ctr" anchorCtr="0">
              <a:noAutofit/>
            </a:bodyPr>
            <a:lstStyle/>
            <a:p>
              <a:pPr marL="0" lvl="0" indent="0" algn="ctr" rtl="0">
                <a:lnSpc>
                  <a:spcPct val="60000"/>
                </a:lnSpc>
                <a:spcBef>
                  <a:spcPts val="0"/>
                </a:spcBef>
                <a:spcAft>
                  <a:spcPts val="0"/>
                </a:spcAft>
                <a:buClr>
                  <a:schemeClr val="dk1"/>
                </a:buClr>
                <a:buSzPts val="1100"/>
                <a:buFont typeface="Arial"/>
                <a:buNone/>
              </a:pPr>
              <a:r>
                <a:rPr lang="en" sz="1200">
                  <a:solidFill>
                    <a:schemeClr val="lt1"/>
                  </a:solidFill>
                  <a:latin typeface="Gochi Hand"/>
                  <a:ea typeface="Gochi Hand"/>
                  <a:cs typeface="Gochi Hand"/>
                  <a:sym typeface="Gochi Hand"/>
                </a:rPr>
                <a:t>9:00</a:t>
              </a:r>
              <a:endParaRPr sz="1200">
                <a:solidFill>
                  <a:schemeClr val="lt1"/>
                </a:solidFill>
                <a:latin typeface="Gochi Hand"/>
                <a:ea typeface="Gochi Hand"/>
                <a:cs typeface="Gochi Hand"/>
                <a:sym typeface="Gochi Hand"/>
              </a:endParaRPr>
            </a:p>
            <a:p>
              <a:pPr marL="0" lvl="0" indent="0" algn="ctr" rtl="0">
                <a:lnSpc>
                  <a:spcPct val="60000"/>
                </a:lnSpc>
                <a:spcBef>
                  <a:spcPts val="0"/>
                </a:spcBef>
                <a:spcAft>
                  <a:spcPts val="0"/>
                </a:spcAft>
                <a:buClr>
                  <a:schemeClr val="dk1"/>
                </a:buClr>
                <a:buSzPts val="1100"/>
                <a:buFont typeface="Arial"/>
                <a:buNone/>
              </a:pPr>
              <a:r>
                <a:rPr lang="en" sz="1200">
                  <a:solidFill>
                    <a:schemeClr val="lt1"/>
                  </a:solidFill>
                  <a:latin typeface="Gochi Hand"/>
                  <a:ea typeface="Gochi Hand"/>
                  <a:cs typeface="Gochi Hand"/>
                  <a:sym typeface="Gochi Hand"/>
                </a:rPr>
                <a:t>9:55</a:t>
              </a:r>
              <a:endParaRPr/>
            </a:p>
          </p:txBody>
        </p:sp>
        <p:sp>
          <p:nvSpPr>
            <p:cNvPr id="11766" name="Google Shape;11766;p69"/>
            <p:cNvSpPr/>
            <p:nvPr/>
          </p:nvSpPr>
          <p:spPr>
            <a:xfrm>
              <a:off x="849450" y="1855404"/>
              <a:ext cx="820319" cy="307099"/>
            </a:xfrm>
            <a:custGeom>
              <a:avLst/>
              <a:gdLst/>
              <a:ahLst/>
              <a:cxnLst/>
              <a:rect l="l" t="t" r="r" b="b"/>
              <a:pathLst>
                <a:path w="25647" h="8704" extrusionOk="0">
                  <a:moveTo>
                    <a:pt x="1" y="0"/>
                  </a:moveTo>
                  <a:lnTo>
                    <a:pt x="1" y="8704"/>
                  </a:lnTo>
                  <a:lnTo>
                    <a:pt x="25647" y="8704"/>
                  </a:lnTo>
                  <a:lnTo>
                    <a:pt x="25647" y="0"/>
                  </a:lnTo>
                  <a:close/>
                </a:path>
              </a:pathLst>
            </a:custGeom>
            <a:solidFill>
              <a:schemeClr val="accent6"/>
            </a:solidFill>
            <a:ln>
              <a:noFill/>
            </a:ln>
          </p:spPr>
          <p:txBody>
            <a:bodyPr spcFirstLastPara="1" wrap="square" lIns="91425" tIns="91425" rIns="91425" bIns="91425" anchor="ctr" anchorCtr="0">
              <a:noAutofit/>
            </a:bodyPr>
            <a:lstStyle/>
            <a:p>
              <a:pPr marL="0" lvl="0" indent="0" algn="ctr" rtl="0">
                <a:lnSpc>
                  <a:spcPct val="60000"/>
                </a:lnSpc>
                <a:spcBef>
                  <a:spcPts val="0"/>
                </a:spcBef>
                <a:spcAft>
                  <a:spcPts val="0"/>
                </a:spcAft>
                <a:buClr>
                  <a:schemeClr val="dk1"/>
                </a:buClr>
                <a:buSzPts val="1100"/>
                <a:buFont typeface="Arial"/>
                <a:buNone/>
              </a:pPr>
              <a:r>
                <a:rPr lang="en" sz="1200">
                  <a:solidFill>
                    <a:schemeClr val="lt1"/>
                  </a:solidFill>
                  <a:latin typeface="Gochi Hand"/>
                  <a:ea typeface="Gochi Hand"/>
                  <a:cs typeface="Gochi Hand"/>
                  <a:sym typeface="Gochi Hand"/>
                </a:rPr>
                <a:t>10:00</a:t>
              </a:r>
              <a:endParaRPr sz="1200">
                <a:solidFill>
                  <a:schemeClr val="lt1"/>
                </a:solidFill>
                <a:latin typeface="Gochi Hand"/>
                <a:ea typeface="Gochi Hand"/>
                <a:cs typeface="Gochi Hand"/>
                <a:sym typeface="Gochi Hand"/>
              </a:endParaRPr>
            </a:p>
            <a:p>
              <a:pPr marL="0" lvl="0" indent="0" algn="ctr" rtl="0">
                <a:lnSpc>
                  <a:spcPct val="60000"/>
                </a:lnSpc>
                <a:spcBef>
                  <a:spcPts val="0"/>
                </a:spcBef>
                <a:spcAft>
                  <a:spcPts val="0"/>
                </a:spcAft>
                <a:buClr>
                  <a:schemeClr val="dk1"/>
                </a:buClr>
                <a:buSzPts val="1100"/>
                <a:buFont typeface="Arial"/>
                <a:buNone/>
              </a:pPr>
              <a:r>
                <a:rPr lang="en" sz="1200">
                  <a:solidFill>
                    <a:schemeClr val="lt1"/>
                  </a:solidFill>
                  <a:latin typeface="Gochi Hand"/>
                  <a:ea typeface="Gochi Hand"/>
                  <a:cs typeface="Gochi Hand"/>
                  <a:sym typeface="Gochi Hand"/>
                </a:rPr>
                <a:t>10:55</a:t>
              </a:r>
              <a:endParaRPr/>
            </a:p>
          </p:txBody>
        </p:sp>
        <p:sp>
          <p:nvSpPr>
            <p:cNvPr id="11767" name="Google Shape;11767;p69"/>
            <p:cNvSpPr/>
            <p:nvPr/>
          </p:nvSpPr>
          <p:spPr>
            <a:xfrm>
              <a:off x="849450" y="2202765"/>
              <a:ext cx="820319" cy="307134"/>
            </a:xfrm>
            <a:custGeom>
              <a:avLst/>
              <a:gdLst/>
              <a:ahLst/>
              <a:cxnLst/>
              <a:rect l="l" t="t" r="r" b="b"/>
              <a:pathLst>
                <a:path w="25647" h="8705" extrusionOk="0">
                  <a:moveTo>
                    <a:pt x="1" y="1"/>
                  </a:moveTo>
                  <a:lnTo>
                    <a:pt x="1" y="8704"/>
                  </a:lnTo>
                  <a:lnTo>
                    <a:pt x="25647" y="8704"/>
                  </a:lnTo>
                  <a:lnTo>
                    <a:pt x="25647" y="1"/>
                  </a:lnTo>
                  <a:close/>
                </a:path>
              </a:pathLst>
            </a:custGeom>
            <a:solidFill>
              <a:schemeClr val="accent6"/>
            </a:solidFill>
            <a:ln>
              <a:noFill/>
            </a:ln>
          </p:spPr>
          <p:txBody>
            <a:bodyPr spcFirstLastPara="1" wrap="square" lIns="91425" tIns="91425" rIns="91425" bIns="91425" anchor="ctr" anchorCtr="0">
              <a:noAutofit/>
            </a:bodyPr>
            <a:lstStyle/>
            <a:p>
              <a:pPr marL="0" lvl="0" indent="0" algn="ctr" rtl="0">
                <a:lnSpc>
                  <a:spcPct val="60000"/>
                </a:lnSpc>
                <a:spcBef>
                  <a:spcPts val="0"/>
                </a:spcBef>
                <a:spcAft>
                  <a:spcPts val="0"/>
                </a:spcAft>
                <a:buClr>
                  <a:schemeClr val="dk1"/>
                </a:buClr>
                <a:buSzPts val="1100"/>
                <a:buFont typeface="Arial"/>
                <a:buNone/>
              </a:pPr>
              <a:r>
                <a:rPr lang="en" sz="1200">
                  <a:solidFill>
                    <a:schemeClr val="lt1"/>
                  </a:solidFill>
                  <a:latin typeface="Gochi Hand"/>
                  <a:ea typeface="Gochi Hand"/>
                  <a:cs typeface="Gochi Hand"/>
                  <a:sym typeface="Gochi Hand"/>
                </a:rPr>
                <a:t>11:00</a:t>
              </a:r>
              <a:endParaRPr sz="1200">
                <a:solidFill>
                  <a:schemeClr val="lt1"/>
                </a:solidFill>
                <a:latin typeface="Gochi Hand"/>
                <a:ea typeface="Gochi Hand"/>
                <a:cs typeface="Gochi Hand"/>
                <a:sym typeface="Gochi Hand"/>
              </a:endParaRPr>
            </a:p>
            <a:p>
              <a:pPr marL="0" lvl="0" indent="0" algn="ctr" rtl="0">
                <a:lnSpc>
                  <a:spcPct val="60000"/>
                </a:lnSpc>
                <a:spcBef>
                  <a:spcPts val="0"/>
                </a:spcBef>
                <a:spcAft>
                  <a:spcPts val="0"/>
                </a:spcAft>
                <a:buClr>
                  <a:schemeClr val="dk1"/>
                </a:buClr>
                <a:buSzPts val="1100"/>
                <a:buFont typeface="Arial"/>
                <a:buNone/>
              </a:pPr>
              <a:r>
                <a:rPr lang="en" sz="1200">
                  <a:solidFill>
                    <a:schemeClr val="lt1"/>
                  </a:solidFill>
                  <a:latin typeface="Gochi Hand"/>
                  <a:ea typeface="Gochi Hand"/>
                  <a:cs typeface="Gochi Hand"/>
                  <a:sym typeface="Gochi Hand"/>
                </a:rPr>
                <a:t>11:55</a:t>
              </a:r>
              <a:endParaRPr/>
            </a:p>
          </p:txBody>
        </p:sp>
        <p:sp>
          <p:nvSpPr>
            <p:cNvPr id="11768" name="Google Shape;11768;p69"/>
            <p:cNvSpPr/>
            <p:nvPr/>
          </p:nvSpPr>
          <p:spPr>
            <a:xfrm>
              <a:off x="849450" y="2550585"/>
              <a:ext cx="820319" cy="307099"/>
            </a:xfrm>
            <a:custGeom>
              <a:avLst/>
              <a:gdLst/>
              <a:ahLst/>
              <a:cxnLst/>
              <a:rect l="l" t="t" r="r" b="b"/>
              <a:pathLst>
                <a:path w="25647" h="8704" extrusionOk="0">
                  <a:moveTo>
                    <a:pt x="1" y="0"/>
                  </a:moveTo>
                  <a:lnTo>
                    <a:pt x="1" y="8704"/>
                  </a:lnTo>
                  <a:lnTo>
                    <a:pt x="25647" y="8704"/>
                  </a:lnTo>
                  <a:lnTo>
                    <a:pt x="25647" y="0"/>
                  </a:lnTo>
                  <a:close/>
                </a:path>
              </a:pathLst>
            </a:custGeom>
            <a:solidFill>
              <a:schemeClr val="accent6"/>
            </a:solidFill>
            <a:ln>
              <a:noFill/>
            </a:ln>
          </p:spPr>
          <p:txBody>
            <a:bodyPr spcFirstLastPara="1" wrap="square" lIns="91425" tIns="91425" rIns="91425" bIns="91425" anchor="ctr" anchorCtr="0">
              <a:noAutofit/>
            </a:bodyPr>
            <a:lstStyle/>
            <a:p>
              <a:pPr marL="0" lvl="0" indent="0" algn="ctr" rtl="0">
                <a:lnSpc>
                  <a:spcPct val="60000"/>
                </a:lnSpc>
                <a:spcBef>
                  <a:spcPts val="0"/>
                </a:spcBef>
                <a:spcAft>
                  <a:spcPts val="0"/>
                </a:spcAft>
                <a:buClr>
                  <a:schemeClr val="dk1"/>
                </a:buClr>
                <a:buSzPts val="1100"/>
                <a:buFont typeface="Arial"/>
                <a:buNone/>
              </a:pPr>
              <a:r>
                <a:rPr lang="en" sz="1200">
                  <a:solidFill>
                    <a:schemeClr val="lt1"/>
                  </a:solidFill>
                  <a:latin typeface="Gochi Hand"/>
                  <a:ea typeface="Gochi Hand"/>
                  <a:cs typeface="Gochi Hand"/>
                  <a:sym typeface="Gochi Hand"/>
                </a:rPr>
                <a:t>12:00</a:t>
              </a:r>
              <a:endParaRPr sz="1200">
                <a:solidFill>
                  <a:schemeClr val="lt1"/>
                </a:solidFill>
                <a:latin typeface="Gochi Hand"/>
                <a:ea typeface="Gochi Hand"/>
                <a:cs typeface="Gochi Hand"/>
                <a:sym typeface="Gochi Hand"/>
              </a:endParaRPr>
            </a:p>
            <a:p>
              <a:pPr marL="0" lvl="0" indent="0" algn="ctr" rtl="0">
                <a:lnSpc>
                  <a:spcPct val="60000"/>
                </a:lnSpc>
                <a:spcBef>
                  <a:spcPts val="0"/>
                </a:spcBef>
                <a:spcAft>
                  <a:spcPts val="0"/>
                </a:spcAft>
                <a:buClr>
                  <a:schemeClr val="dk1"/>
                </a:buClr>
                <a:buSzPts val="1100"/>
                <a:buFont typeface="Arial"/>
                <a:buNone/>
              </a:pPr>
              <a:r>
                <a:rPr lang="en" sz="1200">
                  <a:solidFill>
                    <a:schemeClr val="lt1"/>
                  </a:solidFill>
                  <a:latin typeface="Gochi Hand"/>
                  <a:ea typeface="Gochi Hand"/>
                  <a:cs typeface="Gochi Hand"/>
                  <a:sym typeface="Gochi Hand"/>
                </a:rPr>
                <a:t>12:55</a:t>
              </a:r>
              <a:endParaRPr/>
            </a:p>
          </p:txBody>
        </p:sp>
        <p:sp>
          <p:nvSpPr>
            <p:cNvPr id="11769" name="Google Shape;11769;p69"/>
            <p:cNvSpPr/>
            <p:nvPr/>
          </p:nvSpPr>
          <p:spPr>
            <a:xfrm>
              <a:off x="849450" y="2898369"/>
              <a:ext cx="820319" cy="307099"/>
            </a:xfrm>
            <a:custGeom>
              <a:avLst/>
              <a:gdLst/>
              <a:ahLst/>
              <a:cxnLst/>
              <a:rect l="l" t="t" r="r" b="b"/>
              <a:pathLst>
                <a:path w="25647" h="8704" extrusionOk="0">
                  <a:moveTo>
                    <a:pt x="1" y="1"/>
                  </a:moveTo>
                  <a:lnTo>
                    <a:pt x="1" y="8704"/>
                  </a:lnTo>
                  <a:lnTo>
                    <a:pt x="25647" y="8704"/>
                  </a:lnTo>
                  <a:lnTo>
                    <a:pt x="25647" y="1"/>
                  </a:lnTo>
                  <a:close/>
                </a:path>
              </a:pathLst>
            </a:custGeom>
            <a:solidFill>
              <a:schemeClr val="accent6"/>
            </a:solidFill>
            <a:ln>
              <a:noFill/>
            </a:ln>
          </p:spPr>
          <p:txBody>
            <a:bodyPr spcFirstLastPara="1" wrap="square" lIns="91425" tIns="91425" rIns="91425" bIns="91425" anchor="ctr" anchorCtr="0">
              <a:noAutofit/>
            </a:bodyPr>
            <a:lstStyle/>
            <a:p>
              <a:pPr marL="0" lvl="0" indent="0" algn="ctr" rtl="0">
                <a:lnSpc>
                  <a:spcPct val="60000"/>
                </a:lnSpc>
                <a:spcBef>
                  <a:spcPts val="0"/>
                </a:spcBef>
                <a:spcAft>
                  <a:spcPts val="0"/>
                </a:spcAft>
                <a:buClr>
                  <a:schemeClr val="dk1"/>
                </a:buClr>
                <a:buSzPts val="1100"/>
                <a:buFont typeface="Arial"/>
                <a:buNone/>
              </a:pPr>
              <a:r>
                <a:rPr lang="en" sz="1200">
                  <a:solidFill>
                    <a:schemeClr val="lt1"/>
                  </a:solidFill>
                  <a:latin typeface="Gochi Hand"/>
                  <a:ea typeface="Gochi Hand"/>
                  <a:cs typeface="Gochi Hand"/>
                  <a:sym typeface="Gochi Hand"/>
                </a:rPr>
                <a:t>13:00</a:t>
              </a:r>
              <a:endParaRPr sz="1200">
                <a:solidFill>
                  <a:schemeClr val="lt1"/>
                </a:solidFill>
                <a:latin typeface="Gochi Hand"/>
                <a:ea typeface="Gochi Hand"/>
                <a:cs typeface="Gochi Hand"/>
                <a:sym typeface="Gochi Hand"/>
              </a:endParaRPr>
            </a:p>
            <a:p>
              <a:pPr marL="0" lvl="0" indent="0" algn="ctr" rtl="0">
                <a:lnSpc>
                  <a:spcPct val="60000"/>
                </a:lnSpc>
                <a:spcBef>
                  <a:spcPts val="0"/>
                </a:spcBef>
                <a:spcAft>
                  <a:spcPts val="0"/>
                </a:spcAft>
                <a:buClr>
                  <a:schemeClr val="dk1"/>
                </a:buClr>
                <a:buSzPts val="1100"/>
                <a:buFont typeface="Arial"/>
                <a:buNone/>
              </a:pPr>
              <a:r>
                <a:rPr lang="en" sz="1200">
                  <a:solidFill>
                    <a:schemeClr val="lt1"/>
                  </a:solidFill>
                  <a:latin typeface="Gochi Hand"/>
                  <a:ea typeface="Gochi Hand"/>
                  <a:cs typeface="Gochi Hand"/>
                  <a:sym typeface="Gochi Hand"/>
                </a:rPr>
                <a:t>13:55</a:t>
              </a:r>
              <a:endParaRPr/>
            </a:p>
          </p:txBody>
        </p:sp>
        <p:sp>
          <p:nvSpPr>
            <p:cNvPr id="11770" name="Google Shape;11770;p69"/>
            <p:cNvSpPr/>
            <p:nvPr/>
          </p:nvSpPr>
          <p:spPr>
            <a:xfrm>
              <a:off x="849450" y="3245730"/>
              <a:ext cx="820319" cy="307134"/>
            </a:xfrm>
            <a:custGeom>
              <a:avLst/>
              <a:gdLst/>
              <a:ahLst/>
              <a:cxnLst/>
              <a:rect l="l" t="t" r="r" b="b"/>
              <a:pathLst>
                <a:path w="25647" h="8705" extrusionOk="0">
                  <a:moveTo>
                    <a:pt x="1" y="1"/>
                  </a:moveTo>
                  <a:lnTo>
                    <a:pt x="1" y="8704"/>
                  </a:lnTo>
                  <a:lnTo>
                    <a:pt x="25647" y="8704"/>
                  </a:lnTo>
                  <a:lnTo>
                    <a:pt x="25647" y="1"/>
                  </a:lnTo>
                  <a:close/>
                </a:path>
              </a:pathLst>
            </a:custGeom>
            <a:solidFill>
              <a:schemeClr val="accent6"/>
            </a:solidFill>
            <a:ln>
              <a:noFill/>
            </a:ln>
          </p:spPr>
          <p:txBody>
            <a:bodyPr spcFirstLastPara="1" wrap="square" lIns="91425" tIns="91425" rIns="91425" bIns="91425" anchor="ctr" anchorCtr="0">
              <a:noAutofit/>
            </a:bodyPr>
            <a:lstStyle/>
            <a:p>
              <a:pPr marL="0" lvl="0" indent="0" algn="ctr" rtl="0">
                <a:lnSpc>
                  <a:spcPct val="60000"/>
                </a:lnSpc>
                <a:spcBef>
                  <a:spcPts val="0"/>
                </a:spcBef>
                <a:spcAft>
                  <a:spcPts val="0"/>
                </a:spcAft>
                <a:buClr>
                  <a:schemeClr val="dk1"/>
                </a:buClr>
                <a:buSzPts val="1100"/>
                <a:buFont typeface="Arial"/>
                <a:buNone/>
              </a:pPr>
              <a:r>
                <a:rPr lang="en" sz="1200">
                  <a:solidFill>
                    <a:schemeClr val="lt1"/>
                  </a:solidFill>
                  <a:latin typeface="Gochi Hand"/>
                  <a:ea typeface="Gochi Hand"/>
                  <a:cs typeface="Gochi Hand"/>
                  <a:sym typeface="Gochi Hand"/>
                </a:rPr>
                <a:t>14:00</a:t>
              </a:r>
              <a:endParaRPr sz="1200">
                <a:solidFill>
                  <a:schemeClr val="lt1"/>
                </a:solidFill>
                <a:latin typeface="Gochi Hand"/>
                <a:ea typeface="Gochi Hand"/>
                <a:cs typeface="Gochi Hand"/>
                <a:sym typeface="Gochi Hand"/>
              </a:endParaRPr>
            </a:p>
            <a:p>
              <a:pPr marL="0" lvl="0" indent="0" algn="ctr" rtl="0">
                <a:lnSpc>
                  <a:spcPct val="60000"/>
                </a:lnSpc>
                <a:spcBef>
                  <a:spcPts val="0"/>
                </a:spcBef>
                <a:spcAft>
                  <a:spcPts val="0"/>
                </a:spcAft>
                <a:buClr>
                  <a:schemeClr val="dk1"/>
                </a:buClr>
                <a:buSzPts val="1100"/>
                <a:buFont typeface="Arial"/>
                <a:buNone/>
              </a:pPr>
              <a:r>
                <a:rPr lang="en" sz="1200">
                  <a:solidFill>
                    <a:schemeClr val="lt1"/>
                  </a:solidFill>
                  <a:latin typeface="Gochi Hand"/>
                  <a:ea typeface="Gochi Hand"/>
                  <a:cs typeface="Gochi Hand"/>
                  <a:sym typeface="Gochi Hand"/>
                </a:rPr>
                <a:t>14:55</a:t>
              </a:r>
              <a:endParaRPr/>
            </a:p>
          </p:txBody>
        </p:sp>
        <p:sp>
          <p:nvSpPr>
            <p:cNvPr id="11771" name="Google Shape;11771;p69"/>
            <p:cNvSpPr/>
            <p:nvPr/>
          </p:nvSpPr>
          <p:spPr>
            <a:xfrm>
              <a:off x="849450" y="3593126"/>
              <a:ext cx="820319" cy="307099"/>
            </a:xfrm>
            <a:custGeom>
              <a:avLst/>
              <a:gdLst/>
              <a:ahLst/>
              <a:cxnLst/>
              <a:rect l="l" t="t" r="r" b="b"/>
              <a:pathLst>
                <a:path w="25647" h="8704" extrusionOk="0">
                  <a:moveTo>
                    <a:pt x="1" y="0"/>
                  </a:moveTo>
                  <a:lnTo>
                    <a:pt x="1" y="8704"/>
                  </a:lnTo>
                  <a:lnTo>
                    <a:pt x="25647" y="8704"/>
                  </a:lnTo>
                  <a:lnTo>
                    <a:pt x="25647" y="0"/>
                  </a:lnTo>
                  <a:close/>
                </a:path>
              </a:pathLst>
            </a:custGeom>
            <a:solidFill>
              <a:schemeClr val="accent6"/>
            </a:solidFill>
            <a:ln>
              <a:noFill/>
            </a:ln>
          </p:spPr>
          <p:txBody>
            <a:bodyPr spcFirstLastPara="1" wrap="square" lIns="91425" tIns="91425" rIns="91425" bIns="91425" anchor="ctr" anchorCtr="0">
              <a:noAutofit/>
            </a:bodyPr>
            <a:lstStyle/>
            <a:p>
              <a:pPr marL="0" lvl="0" indent="0" algn="ctr" rtl="0">
                <a:lnSpc>
                  <a:spcPct val="60000"/>
                </a:lnSpc>
                <a:spcBef>
                  <a:spcPts val="0"/>
                </a:spcBef>
                <a:spcAft>
                  <a:spcPts val="0"/>
                </a:spcAft>
                <a:buClr>
                  <a:schemeClr val="dk1"/>
                </a:buClr>
                <a:buSzPts val="1100"/>
                <a:buFont typeface="Arial"/>
                <a:buNone/>
              </a:pPr>
              <a:r>
                <a:rPr lang="en" sz="1200">
                  <a:solidFill>
                    <a:schemeClr val="lt1"/>
                  </a:solidFill>
                  <a:latin typeface="Gochi Hand"/>
                  <a:ea typeface="Gochi Hand"/>
                  <a:cs typeface="Gochi Hand"/>
                  <a:sym typeface="Gochi Hand"/>
                </a:rPr>
                <a:t>15:00</a:t>
              </a:r>
              <a:endParaRPr sz="1200">
                <a:solidFill>
                  <a:schemeClr val="lt1"/>
                </a:solidFill>
                <a:latin typeface="Gochi Hand"/>
                <a:ea typeface="Gochi Hand"/>
                <a:cs typeface="Gochi Hand"/>
                <a:sym typeface="Gochi Hand"/>
              </a:endParaRPr>
            </a:p>
            <a:p>
              <a:pPr marL="0" lvl="0" indent="0" algn="ctr" rtl="0">
                <a:lnSpc>
                  <a:spcPct val="60000"/>
                </a:lnSpc>
                <a:spcBef>
                  <a:spcPts val="0"/>
                </a:spcBef>
                <a:spcAft>
                  <a:spcPts val="0"/>
                </a:spcAft>
                <a:buClr>
                  <a:schemeClr val="dk1"/>
                </a:buClr>
                <a:buSzPts val="1100"/>
                <a:buFont typeface="Arial"/>
                <a:buNone/>
              </a:pPr>
              <a:r>
                <a:rPr lang="en" sz="1200">
                  <a:solidFill>
                    <a:schemeClr val="lt1"/>
                  </a:solidFill>
                  <a:latin typeface="Gochi Hand"/>
                  <a:ea typeface="Gochi Hand"/>
                  <a:cs typeface="Gochi Hand"/>
                  <a:sym typeface="Gochi Hand"/>
                </a:rPr>
                <a:t>15:55</a:t>
              </a:r>
              <a:endParaRPr/>
            </a:p>
          </p:txBody>
        </p:sp>
      </p:grpSp>
      <p:grpSp>
        <p:nvGrpSpPr>
          <p:cNvPr id="11772" name="Google Shape;11772;p69"/>
          <p:cNvGrpSpPr/>
          <p:nvPr/>
        </p:nvGrpSpPr>
        <p:grpSpPr>
          <a:xfrm>
            <a:off x="-313800" y="1751818"/>
            <a:ext cx="873963" cy="1639846"/>
            <a:chOff x="-313800" y="2678018"/>
            <a:chExt cx="873963" cy="1639846"/>
          </a:xfrm>
        </p:grpSpPr>
        <p:sp>
          <p:nvSpPr>
            <p:cNvPr id="11773" name="Google Shape;11773;p69"/>
            <p:cNvSpPr/>
            <p:nvPr/>
          </p:nvSpPr>
          <p:spPr>
            <a:xfrm>
              <a:off x="289762" y="2678018"/>
              <a:ext cx="270401" cy="313613"/>
            </a:xfrm>
            <a:custGeom>
              <a:avLst/>
              <a:gdLst/>
              <a:ahLst/>
              <a:cxnLst/>
              <a:rect l="l" t="t" r="r" b="b"/>
              <a:pathLst>
                <a:path w="8454" h="9805" extrusionOk="0">
                  <a:moveTo>
                    <a:pt x="4589" y="1"/>
                  </a:moveTo>
                  <a:cubicBezTo>
                    <a:pt x="4298" y="1"/>
                    <a:pt x="4023" y="164"/>
                    <a:pt x="3893" y="441"/>
                  </a:cubicBezTo>
                  <a:lnTo>
                    <a:pt x="3251" y="1846"/>
                  </a:lnTo>
                  <a:cubicBezTo>
                    <a:pt x="3121" y="2114"/>
                    <a:pt x="2853" y="2275"/>
                    <a:pt x="2575" y="2275"/>
                  </a:cubicBezTo>
                  <a:cubicBezTo>
                    <a:pt x="2470" y="2275"/>
                    <a:pt x="2363" y="2252"/>
                    <a:pt x="2262" y="2204"/>
                  </a:cubicBezTo>
                  <a:lnTo>
                    <a:pt x="179" y="6716"/>
                  </a:lnTo>
                  <a:cubicBezTo>
                    <a:pt x="0" y="7097"/>
                    <a:pt x="167" y="7549"/>
                    <a:pt x="548" y="7728"/>
                  </a:cubicBezTo>
                  <a:lnTo>
                    <a:pt x="4905" y="9740"/>
                  </a:lnTo>
                  <a:cubicBezTo>
                    <a:pt x="5005" y="9784"/>
                    <a:pt x="5109" y="9805"/>
                    <a:pt x="5212" y="9805"/>
                  </a:cubicBezTo>
                  <a:cubicBezTo>
                    <a:pt x="5500" y="9805"/>
                    <a:pt x="5774" y="9640"/>
                    <a:pt x="5906" y="9359"/>
                  </a:cubicBezTo>
                  <a:lnTo>
                    <a:pt x="7989" y="4859"/>
                  </a:lnTo>
                  <a:cubicBezTo>
                    <a:pt x="7620" y="4680"/>
                    <a:pt x="7453" y="4239"/>
                    <a:pt x="7632" y="3870"/>
                  </a:cubicBezTo>
                  <a:lnTo>
                    <a:pt x="8275" y="2465"/>
                  </a:lnTo>
                  <a:cubicBezTo>
                    <a:pt x="8454" y="2084"/>
                    <a:pt x="8287" y="1620"/>
                    <a:pt x="7906" y="1442"/>
                  </a:cubicBezTo>
                  <a:lnTo>
                    <a:pt x="4917" y="72"/>
                  </a:lnTo>
                  <a:cubicBezTo>
                    <a:pt x="4810" y="24"/>
                    <a:pt x="4699" y="1"/>
                    <a:pt x="458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4" name="Google Shape;11774;p69"/>
            <p:cNvSpPr/>
            <p:nvPr/>
          </p:nvSpPr>
          <p:spPr>
            <a:xfrm>
              <a:off x="-313800" y="2920600"/>
              <a:ext cx="769687" cy="1397265"/>
            </a:xfrm>
            <a:custGeom>
              <a:avLst/>
              <a:gdLst/>
              <a:ahLst/>
              <a:cxnLst/>
              <a:rect l="l" t="t" r="r" b="b"/>
              <a:pathLst>
                <a:path w="24064" h="43685" extrusionOk="0">
                  <a:moveTo>
                    <a:pt x="19134" y="0"/>
                  </a:moveTo>
                  <a:lnTo>
                    <a:pt x="1" y="41422"/>
                  </a:lnTo>
                  <a:lnTo>
                    <a:pt x="4930" y="43684"/>
                  </a:lnTo>
                  <a:lnTo>
                    <a:pt x="24063" y="2274"/>
                  </a:lnTo>
                  <a:lnTo>
                    <a:pt x="19134"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5" name="Google Shape;11775;p69"/>
            <p:cNvSpPr/>
            <p:nvPr/>
          </p:nvSpPr>
          <p:spPr>
            <a:xfrm>
              <a:off x="179328" y="3105262"/>
              <a:ext cx="201090" cy="123814"/>
            </a:xfrm>
            <a:custGeom>
              <a:avLst/>
              <a:gdLst/>
              <a:ahLst/>
              <a:cxnLst/>
              <a:rect l="l" t="t" r="r" b="b"/>
              <a:pathLst>
                <a:path w="6287" h="3871" extrusionOk="0">
                  <a:moveTo>
                    <a:pt x="560" y="1"/>
                  </a:moveTo>
                  <a:lnTo>
                    <a:pt x="0" y="1227"/>
                  </a:lnTo>
                  <a:lnTo>
                    <a:pt x="5727" y="3870"/>
                  </a:lnTo>
                  <a:lnTo>
                    <a:pt x="6287" y="2644"/>
                  </a:lnTo>
                  <a:lnTo>
                    <a:pt x="56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6" name="Google Shape;11776;p69"/>
            <p:cNvSpPr/>
            <p:nvPr/>
          </p:nvSpPr>
          <p:spPr>
            <a:xfrm>
              <a:off x="127166" y="3139707"/>
              <a:ext cx="261637" cy="150138"/>
            </a:xfrm>
            <a:custGeom>
              <a:avLst/>
              <a:gdLst/>
              <a:ahLst/>
              <a:cxnLst/>
              <a:rect l="l" t="t" r="r" b="b"/>
              <a:pathLst>
                <a:path w="8180" h="4694" extrusionOk="0">
                  <a:moveTo>
                    <a:pt x="1098" y="0"/>
                  </a:moveTo>
                  <a:cubicBezTo>
                    <a:pt x="734" y="0"/>
                    <a:pt x="382" y="208"/>
                    <a:pt x="226" y="555"/>
                  </a:cubicBezTo>
                  <a:cubicBezTo>
                    <a:pt x="0" y="1043"/>
                    <a:pt x="214" y="1614"/>
                    <a:pt x="691" y="1841"/>
                  </a:cubicBezTo>
                  <a:lnTo>
                    <a:pt x="6680" y="4603"/>
                  </a:lnTo>
                  <a:cubicBezTo>
                    <a:pt x="6808" y="4664"/>
                    <a:pt x="6944" y="4693"/>
                    <a:pt x="7078" y="4693"/>
                  </a:cubicBezTo>
                  <a:cubicBezTo>
                    <a:pt x="7440" y="4693"/>
                    <a:pt x="7788" y="4483"/>
                    <a:pt x="7954" y="4127"/>
                  </a:cubicBezTo>
                  <a:cubicBezTo>
                    <a:pt x="8180" y="3650"/>
                    <a:pt x="7965" y="3079"/>
                    <a:pt x="7477" y="2853"/>
                  </a:cubicBezTo>
                  <a:lnTo>
                    <a:pt x="1500" y="90"/>
                  </a:lnTo>
                  <a:cubicBezTo>
                    <a:pt x="1371" y="29"/>
                    <a:pt x="1234" y="0"/>
                    <a:pt x="109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7" name="Google Shape;11777;p69"/>
            <p:cNvSpPr/>
            <p:nvPr/>
          </p:nvSpPr>
          <p:spPr>
            <a:xfrm>
              <a:off x="179328" y="3288262"/>
              <a:ext cx="58660" cy="51368"/>
            </a:xfrm>
            <a:custGeom>
              <a:avLst/>
              <a:gdLst/>
              <a:ahLst/>
              <a:cxnLst/>
              <a:rect l="l" t="t" r="r" b="b"/>
              <a:pathLst>
                <a:path w="1834" h="1606" extrusionOk="0">
                  <a:moveTo>
                    <a:pt x="911" y="1"/>
                  </a:moveTo>
                  <a:cubicBezTo>
                    <a:pt x="608" y="1"/>
                    <a:pt x="321" y="175"/>
                    <a:pt x="191" y="470"/>
                  </a:cubicBezTo>
                  <a:cubicBezTo>
                    <a:pt x="0" y="863"/>
                    <a:pt x="179" y="1351"/>
                    <a:pt x="584" y="1530"/>
                  </a:cubicBezTo>
                  <a:cubicBezTo>
                    <a:pt x="691" y="1581"/>
                    <a:pt x="805" y="1606"/>
                    <a:pt x="918" y="1606"/>
                  </a:cubicBezTo>
                  <a:cubicBezTo>
                    <a:pt x="1220" y="1606"/>
                    <a:pt x="1513" y="1431"/>
                    <a:pt x="1643" y="1137"/>
                  </a:cubicBezTo>
                  <a:cubicBezTo>
                    <a:pt x="1834" y="732"/>
                    <a:pt x="1655" y="256"/>
                    <a:pt x="1250" y="77"/>
                  </a:cubicBezTo>
                  <a:cubicBezTo>
                    <a:pt x="1140" y="25"/>
                    <a:pt x="1025"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8" name="Google Shape;11778;p69"/>
            <p:cNvSpPr/>
            <p:nvPr/>
          </p:nvSpPr>
          <p:spPr>
            <a:xfrm>
              <a:off x="140087" y="3373173"/>
              <a:ext cx="58692" cy="51528"/>
            </a:xfrm>
            <a:custGeom>
              <a:avLst/>
              <a:gdLst/>
              <a:ahLst/>
              <a:cxnLst/>
              <a:rect l="l" t="t" r="r" b="b"/>
              <a:pathLst>
                <a:path w="1835" h="1611" extrusionOk="0">
                  <a:moveTo>
                    <a:pt x="912" y="1"/>
                  </a:moveTo>
                  <a:cubicBezTo>
                    <a:pt x="608" y="1"/>
                    <a:pt x="318" y="175"/>
                    <a:pt x="180" y="470"/>
                  </a:cubicBezTo>
                  <a:cubicBezTo>
                    <a:pt x="1" y="875"/>
                    <a:pt x="168" y="1351"/>
                    <a:pt x="572" y="1542"/>
                  </a:cubicBezTo>
                  <a:cubicBezTo>
                    <a:pt x="679" y="1589"/>
                    <a:pt x="791" y="1611"/>
                    <a:pt x="901" y="1611"/>
                  </a:cubicBezTo>
                  <a:cubicBezTo>
                    <a:pt x="1209" y="1611"/>
                    <a:pt x="1504" y="1438"/>
                    <a:pt x="1644" y="1149"/>
                  </a:cubicBezTo>
                  <a:cubicBezTo>
                    <a:pt x="1835" y="744"/>
                    <a:pt x="1656" y="268"/>
                    <a:pt x="1251" y="77"/>
                  </a:cubicBezTo>
                  <a:cubicBezTo>
                    <a:pt x="1141" y="25"/>
                    <a:pt x="1025" y="1"/>
                    <a:pt x="9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9" name="Google Shape;11779;p69"/>
            <p:cNvSpPr/>
            <p:nvPr/>
          </p:nvSpPr>
          <p:spPr>
            <a:xfrm>
              <a:off x="100877" y="3458085"/>
              <a:ext cx="58692" cy="51400"/>
            </a:xfrm>
            <a:custGeom>
              <a:avLst/>
              <a:gdLst/>
              <a:ahLst/>
              <a:cxnLst/>
              <a:rect l="l" t="t" r="r" b="b"/>
              <a:pathLst>
                <a:path w="1835" h="1607" extrusionOk="0">
                  <a:moveTo>
                    <a:pt x="911" y="1"/>
                  </a:moveTo>
                  <a:cubicBezTo>
                    <a:pt x="608" y="1"/>
                    <a:pt x="318" y="176"/>
                    <a:pt x="179" y="470"/>
                  </a:cubicBezTo>
                  <a:cubicBezTo>
                    <a:pt x="1" y="875"/>
                    <a:pt x="167" y="1351"/>
                    <a:pt x="572" y="1530"/>
                  </a:cubicBezTo>
                  <a:cubicBezTo>
                    <a:pt x="682" y="1582"/>
                    <a:pt x="798" y="1606"/>
                    <a:pt x="912" y="1606"/>
                  </a:cubicBezTo>
                  <a:cubicBezTo>
                    <a:pt x="1215" y="1606"/>
                    <a:pt x="1505" y="1431"/>
                    <a:pt x="1644" y="1137"/>
                  </a:cubicBezTo>
                  <a:cubicBezTo>
                    <a:pt x="1834" y="744"/>
                    <a:pt x="1656" y="256"/>
                    <a:pt x="1251" y="77"/>
                  </a:cubicBezTo>
                  <a:cubicBezTo>
                    <a:pt x="1140" y="25"/>
                    <a:pt x="1025"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0" name="Google Shape;11780;p69"/>
            <p:cNvSpPr/>
            <p:nvPr/>
          </p:nvSpPr>
          <p:spPr>
            <a:xfrm>
              <a:off x="61667" y="3542997"/>
              <a:ext cx="58660" cy="51400"/>
            </a:xfrm>
            <a:custGeom>
              <a:avLst/>
              <a:gdLst/>
              <a:ahLst/>
              <a:cxnLst/>
              <a:rect l="l" t="t" r="r" b="b"/>
              <a:pathLst>
                <a:path w="1834" h="1607" extrusionOk="0">
                  <a:moveTo>
                    <a:pt x="911" y="1"/>
                  </a:moveTo>
                  <a:cubicBezTo>
                    <a:pt x="607" y="1"/>
                    <a:pt x="317" y="176"/>
                    <a:pt x="179" y="470"/>
                  </a:cubicBezTo>
                  <a:cubicBezTo>
                    <a:pt x="0" y="875"/>
                    <a:pt x="179" y="1351"/>
                    <a:pt x="572" y="1530"/>
                  </a:cubicBezTo>
                  <a:cubicBezTo>
                    <a:pt x="682" y="1582"/>
                    <a:pt x="798" y="1606"/>
                    <a:pt x="911" y="1606"/>
                  </a:cubicBezTo>
                  <a:cubicBezTo>
                    <a:pt x="1215" y="1606"/>
                    <a:pt x="1505" y="1431"/>
                    <a:pt x="1643" y="1137"/>
                  </a:cubicBezTo>
                  <a:cubicBezTo>
                    <a:pt x="1834" y="744"/>
                    <a:pt x="1655" y="268"/>
                    <a:pt x="1250" y="77"/>
                  </a:cubicBezTo>
                  <a:cubicBezTo>
                    <a:pt x="1140" y="25"/>
                    <a:pt x="1025"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81" name="Google Shape;11781;p69"/>
          <p:cNvGrpSpPr/>
          <p:nvPr/>
        </p:nvGrpSpPr>
        <p:grpSpPr>
          <a:xfrm>
            <a:off x="6790371" y="-356025"/>
            <a:ext cx="704147" cy="1181619"/>
            <a:chOff x="7018971" y="-356025"/>
            <a:chExt cx="704147" cy="1181619"/>
          </a:xfrm>
        </p:grpSpPr>
        <p:sp>
          <p:nvSpPr>
            <p:cNvPr id="11782" name="Google Shape;11782;p69"/>
            <p:cNvSpPr/>
            <p:nvPr/>
          </p:nvSpPr>
          <p:spPr>
            <a:xfrm>
              <a:off x="7043341" y="-356025"/>
              <a:ext cx="679777" cy="1047285"/>
            </a:xfrm>
            <a:custGeom>
              <a:avLst/>
              <a:gdLst/>
              <a:ahLst/>
              <a:cxnLst/>
              <a:rect l="l" t="t" r="r" b="b"/>
              <a:pathLst>
                <a:path w="21253" h="32743" extrusionOk="0">
                  <a:moveTo>
                    <a:pt x="16729" y="0"/>
                  </a:moveTo>
                  <a:lnTo>
                    <a:pt x="0" y="30242"/>
                  </a:lnTo>
                  <a:lnTo>
                    <a:pt x="4525" y="32742"/>
                  </a:lnTo>
                  <a:lnTo>
                    <a:pt x="21253" y="2500"/>
                  </a:lnTo>
                  <a:lnTo>
                    <a:pt x="1672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3" name="Google Shape;11783;p69"/>
            <p:cNvSpPr/>
            <p:nvPr/>
          </p:nvSpPr>
          <p:spPr>
            <a:xfrm>
              <a:off x="7072285" y="-340418"/>
              <a:ext cx="556027" cy="976822"/>
            </a:xfrm>
            <a:custGeom>
              <a:avLst/>
              <a:gdLst/>
              <a:ahLst/>
              <a:cxnLst/>
              <a:rect l="l" t="t" r="r" b="b"/>
              <a:pathLst>
                <a:path w="17384" h="30540" extrusionOk="0">
                  <a:moveTo>
                    <a:pt x="16693" y="0"/>
                  </a:moveTo>
                  <a:lnTo>
                    <a:pt x="0" y="30159"/>
                  </a:lnTo>
                  <a:lnTo>
                    <a:pt x="703" y="30540"/>
                  </a:lnTo>
                  <a:lnTo>
                    <a:pt x="17383" y="381"/>
                  </a:lnTo>
                  <a:lnTo>
                    <a:pt x="1669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4" name="Google Shape;11784;p69"/>
            <p:cNvSpPr/>
            <p:nvPr/>
          </p:nvSpPr>
          <p:spPr>
            <a:xfrm>
              <a:off x="7127869" y="-309588"/>
              <a:ext cx="556027" cy="976854"/>
            </a:xfrm>
            <a:custGeom>
              <a:avLst/>
              <a:gdLst/>
              <a:ahLst/>
              <a:cxnLst/>
              <a:rect l="l" t="t" r="r" b="b"/>
              <a:pathLst>
                <a:path w="17384" h="30541" extrusionOk="0">
                  <a:moveTo>
                    <a:pt x="16693" y="1"/>
                  </a:moveTo>
                  <a:lnTo>
                    <a:pt x="1" y="30147"/>
                  </a:lnTo>
                  <a:lnTo>
                    <a:pt x="703" y="30540"/>
                  </a:lnTo>
                  <a:lnTo>
                    <a:pt x="17384" y="382"/>
                  </a:lnTo>
                  <a:lnTo>
                    <a:pt x="1669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5" name="Google Shape;11785;p69"/>
            <p:cNvSpPr/>
            <p:nvPr/>
          </p:nvSpPr>
          <p:spPr>
            <a:xfrm>
              <a:off x="7018971" y="611518"/>
              <a:ext cx="168721" cy="214076"/>
            </a:xfrm>
            <a:custGeom>
              <a:avLst/>
              <a:gdLst/>
              <a:ahLst/>
              <a:cxnLst/>
              <a:rect l="l" t="t" r="r" b="b"/>
              <a:pathLst>
                <a:path w="5275" h="6693" extrusionOk="0">
                  <a:moveTo>
                    <a:pt x="750" y="1"/>
                  </a:moveTo>
                  <a:lnTo>
                    <a:pt x="0" y="6692"/>
                  </a:lnTo>
                  <a:lnTo>
                    <a:pt x="5275" y="2501"/>
                  </a:lnTo>
                  <a:lnTo>
                    <a:pt x="750" y="1"/>
                  </a:lnTo>
                  <a:close/>
                </a:path>
              </a:pathLst>
            </a:custGeom>
            <a:solidFill>
              <a:srgbClr val="FFD0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6" name="Google Shape;11786;p69"/>
            <p:cNvSpPr/>
            <p:nvPr/>
          </p:nvSpPr>
          <p:spPr>
            <a:xfrm>
              <a:off x="7018971" y="775265"/>
              <a:ext cx="38478" cy="50312"/>
            </a:xfrm>
            <a:custGeom>
              <a:avLst/>
              <a:gdLst/>
              <a:ahLst/>
              <a:cxnLst/>
              <a:rect l="l" t="t" r="r" b="b"/>
              <a:pathLst>
                <a:path w="1203" h="1573" extrusionOk="0">
                  <a:moveTo>
                    <a:pt x="179" y="0"/>
                  </a:moveTo>
                  <a:lnTo>
                    <a:pt x="0" y="1572"/>
                  </a:lnTo>
                  <a:lnTo>
                    <a:pt x="1203" y="572"/>
                  </a:lnTo>
                  <a:lnTo>
                    <a:pt x="17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87" name="Google Shape;11787;p69"/>
          <p:cNvGrpSpPr/>
          <p:nvPr/>
        </p:nvGrpSpPr>
        <p:grpSpPr>
          <a:xfrm>
            <a:off x="7055143" y="4540699"/>
            <a:ext cx="1322884" cy="1058348"/>
            <a:chOff x="7055143" y="4540699"/>
            <a:chExt cx="1322884" cy="1058348"/>
          </a:xfrm>
        </p:grpSpPr>
        <p:sp>
          <p:nvSpPr>
            <p:cNvPr id="11788" name="Google Shape;11788;p69"/>
            <p:cNvSpPr/>
            <p:nvPr/>
          </p:nvSpPr>
          <p:spPr>
            <a:xfrm>
              <a:off x="8194433" y="4964041"/>
              <a:ext cx="183594" cy="273280"/>
            </a:xfrm>
            <a:custGeom>
              <a:avLst/>
              <a:gdLst/>
              <a:ahLst/>
              <a:cxnLst/>
              <a:rect l="l" t="t" r="r" b="b"/>
              <a:pathLst>
                <a:path w="5740" h="8544" extrusionOk="0">
                  <a:moveTo>
                    <a:pt x="1825" y="1"/>
                  </a:moveTo>
                  <a:cubicBezTo>
                    <a:pt x="1619" y="1"/>
                    <a:pt x="1411" y="22"/>
                    <a:pt x="1203" y="66"/>
                  </a:cubicBezTo>
                  <a:lnTo>
                    <a:pt x="1" y="388"/>
                  </a:lnTo>
                  <a:lnTo>
                    <a:pt x="2132" y="8544"/>
                  </a:lnTo>
                  <a:lnTo>
                    <a:pt x="3204" y="8258"/>
                  </a:lnTo>
                  <a:cubicBezTo>
                    <a:pt x="3251" y="8246"/>
                    <a:pt x="3287" y="8234"/>
                    <a:pt x="3323" y="8210"/>
                  </a:cubicBezTo>
                  <a:cubicBezTo>
                    <a:pt x="4859" y="7758"/>
                    <a:pt x="5740" y="6162"/>
                    <a:pt x="5335" y="4626"/>
                  </a:cubicBezTo>
                  <a:lnTo>
                    <a:pt x="4716" y="2245"/>
                  </a:lnTo>
                  <a:cubicBezTo>
                    <a:pt x="4375" y="904"/>
                    <a:pt x="3158" y="1"/>
                    <a:pt x="182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9" name="Google Shape;11789;p69"/>
            <p:cNvSpPr/>
            <p:nvPr/>
          </p:nvSpPr>
          <p:spPr>
            <a:xfrm>
              <a:off x="8194433" y="4964041"/>
              <a:ext cx="153144" cy="113707"/>
            </a:xfrm>
            <a:custGeom>
              <a:avLst/>
              <a:gdLst/>
              <a:ahLst/>
              <a:cxnLst/>
              <a:rect l="l" t="t" r="r" b="b"/>
              <a:pathLst>
                <a:path w="4788" h="3555" extrusionOk="0">
                  <a:moveTo>
                    <a:pt x="1825" y="1"/>
                  </a:moveTo>
                  <a:cubicBezTo>
                    <a:pt x="1619" y="1"/>
                    <a:pt x="1411" y="22"/>
                    <a:pt x="1203" y="66"/>
                  </a:cubicBezTo>
                  <a:lnTo>
                    <a:pt x="1" y="388"/>
                  </a:lnTo>
                  <a:lnTo>
                    <a:pt x="822" y="3555"/>
                  </a:lnTo>
                  <a:lnTo>
                    <a:pt x="4787" y="2519"/>
                  </a:lnTo>
                  <a:lnTo>
                    <a:pt x="4716" y="2245"/>
                  </a:lnTo>
                  <a:cubicBezTo>
                    <a:pt x="4375" y="904"/>
                    <a:pt x="3158" y="1"/>
                    <a:pt x="182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0" name="Google Shape;11790;p69"/>
            <p:cNvSpPr/>
            <p:nvPr/>
          </p:nvSpPr>
          <p:spPr>
            <a:xfrm>
              <a:off x="7196790" y="4683465"/>
              <a:ext cx="214044" cy="162388"/>
            </a:xfrm>
            <a:custGeom>
              <a:avLst/>
              <a:gdLst/>
              <a:ahLst/>
              <a:cxnLst/>
              <a:rect l="l" t="t" r="r" b="b"/>
              <a:pathLst>
                <a:path w="6692" h="5077" extrusionOk="0">
                  <a:moveTo>
                    <a:pt x="3407" y="0"/>
                  </a:moveTo>
                  <a:cubicBezTo>
                    <a:pt x="3152" y="0"/>
                    <a:pt x="2891" y="32"/>
                    <a:pt x="2632" y="100"/>
                  </a:cubicBezTo>
                  <a:cubicBezTo>
                    <a:pt x="989" y="529"/>
                    <a:pt x="1" y="2208"/>
                    <a:pt x="429" y="3851"/>
                  </a:cubicBezTo>
                  <a:lnTo>
                    <a:pt x="751" y="5077"/>
                  </a:lnTo>
                  <a:lnTo>
                    <a:pt x="6692" y="3529"/>
                  </a:lnTo>
                  <a:lnTo>
                    <a:pt x="6370" y="2303"/>
                  </a:lnTo>
                  <a:cubicBezTo>
                    <a:pt x="6009" y="919"/>
                    <a:pt x="4771" y="0"/>
                    <a:pt x="340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1" name="Google Shape;11791;p69"/>
            <p:cNvSpPr/>
            <p:nvPr/>
          </p:nvSpPr>
          <p:spPr>
            <a:xfrm>
              <a:off x="7754266" y="4540699"/>
              <a:ext cx="204160" cy="162388"/>
            </a:xfrm>
            <a:custGeom>
              <a:avLst/>
              <a:gdLst/>
              <a:ahLst/>
              <a:cxnLst/>
              <a:rect l="l" t="t" r="r" b="b"/>
              <a:pathLst>
                <a:path w="6383" h="5077" extrusionOk="0">
                  <a:moveTo>
                    <a:pt x="3082" y="1"/>
                  </a:moveTo>
                  <a:cubicBezTo>
                    <a:pt x="2826" y="1"/>
                    <a:pt x="2567" y="33"/>
                    <a:pt x="2310" y="99"/>
                  </a:cubicBezTo>
                  <a:cubicBezTo>
                    <a:pt x="977" y="457"/>
                    <a:pt x="36" y="1647"/>
                    <a:pt x="12" y="3028"/>
                  </a:cubicBezTo>
                  <a:cubicBezTo>
                    <a:pt x="0" y="3302"/>
                    <a:pt x="36" y="3576"/>
                    <a:pt x="107" y="3850"/>
                  </a:cubicBezTo>
                  <a:lnTo>
                    <a:pt x="429" y="5076"/>
                  </a:lnTo>
                  <a:lnTo>
                    <a:pt x="6382" y="3528"/>
                  </a:lnTo>
                  <a:lnTo>
                    <a:pt x="6061" y="2302"/>
                  </a:lnTo>
                  <a:cubicBezTo>
                    <a:pt x="5989" y="2028"/>
                    <a:pt x="5882" y="1766"/>
                    <a:pt x="5739" y="1528"/>
                  </a:cubicBezTo>
                  <a:cubicBezTo>
                    <a:pt x="5181" y="566"/>
                    <a:pt x="4158" y="1"/>
                    <a:pt x="308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2" name="Google Shape;11792;p69"/>
            <p:cNvSpPr/>
            <p:nvPr/>
          </p:nvSpPr>
          <p:spPr>
            <a:xfrm>
              <a:off x="7055143" y="4576294"/>
              <a:ext cx="1263599" cy="1022752"/>
            </a:xfrm>
            <a:custGeom>
              <a:avLst/>
              <a:gdLst/>
              <a:ahLst/>
              <a:cxnLst/>
              <a:rect l="l" t="t" r="r" b="b"/>
              <a:pathLst>
                <a:path w="39506" h="31976" extrusionOk="0">
                  <a:moveTo>
                    <a:pt x="29829" y="0"/>
                  </a:moveTo>
                  <a:cubicBezTo>
                    <a:pt x="29426" y="0"/>
                    <a:pt x="29018" y="50"/>
                    <a:pt x="28611" y="153"/>
                  </a:cubicBezTo>
                  <a:lnTo>
                    <a:pt x="3751" y="6630"/>
                  </a:lnTo>
                  <a:cubicBezTo>
                    <a:pt x="2667" y="6916"/>
                    <a:pt x="1715" y="7571"/>
                    <a:pt x="1048" y="8476"/>
                  </a:cubicBezTo>
                  <a:cubicBezTo>
                    <a:pt x="762" y="8857"/>
                    <a:pt x="536" y="9285"/>
                    <a:pt x="370" y="9726"/>
                  </a:cubicBezTo>
                  <a:cubicBezTo>
                    <a:pt x="36" y="10654"/>
                    <a:pt x="0" y="11666"/>
                    <a:pt x="250" y="12631"/>
                  </a:cubicBezTo>
                  <a:lnTo>
                    <a:pt x="4811" y="30109"/>
                  </a:lnTo>
                  <a:cubicBezTo>
                    <a:pt x="5091" y="31233"/>
                    <a:pt x="6099" y="31976"/>
                    <a:pt x="7199" y="31976"/>
                  </a:cubicBezTo>
                  <a:cubicBezTo>
                    <a:pt x="7405" y="31976"/>
                    <a:pt x="7615" y="31950"/>
                    <a:pt x="7823" y="31895"/>
                  </a:cubicBezTo>
                  <a:lnTo>
                    <a:pt x="37386" y="24192"/>
                  </a:lnTo>
                  <a:cubicBezTo>
                    <a:pt x="38708" y="23847"/>
                    <a:pt x="39505" y="22489"/>
                    <a:pt x="39160" y="21168"/>
                  </a:cubicBezTo>
                  <a:lnTo>
                    <a:pt x="34600" y="3677"/>
                  </a:lnTo>
                  <a:lnTo>
                    <a:pt x="34612" y="3677"/>
                  </a:lnTo>
                  <a:cubicBezTo>
                    <a:pt x="34019" y="1465"/>
                    <a:pt x="32015" y="0"/>
                    <a:pt x="298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3" name="Google Shape;11793;p69"/>
            <p:cNvSpPr/>
            <p:nvPr/>
          </p:nvSpPr>
          <p:spPr>
            <a:xfrm>
              <a:off x="7088276" y="4576326"/>
              <a:ext cx="1077383" cy="651502"/>
            </a:xfrm>
            <a:custGeom>
              <a:avLst/>
              <a:gdLst/>
              <a:ahLst/>
              <a:cxnLst/>
              <a:rect l="l" t="t" r="r" b="b"/>
              <a:pathLst>
                <a:path w="33684" h="20369" extrusionOk="0">
                  <a:moveTo>
                    <a:pt x="28793" y="0"/>
                  </a:moveTo>
                  <a:cubicBezTo>
                    <a:pt x="28384" y="0"/>
                    <a:pt x="27975" y="51"/>
                    <a:pt x="27575" y="152"/>
                  </a:cubicBezTo>
                  <a:lnTo>
                    <a:pt x="2715" y="6641"/>
                  </a:lnTo>
                  <a:cubicBezTo>
                    <a:pt x="1631" y="6927"/>
                    <a:pt x="667" y="7582"/>
                    <a:pt x="0" y="8487"/>
                  </a:cubicBezTo>
                  <a:lnTo>
                    <a:pt x="2251" y="17107"/>
                  </a:lnTo>
                  <a:cubicBezTo>
                    <a:pt x="2772" y="19071"/>
                    <a:pt x="4541" y="20368"/>
                    <a:pt x="6479" y="20368"/>
                  </a:cubicBezTo>
                  <a:cubicBezTo>
                    <a:pt x="6844" y="20368"/>
                    <a:pt x="7215" y="20322"/>
                    <a:pt x="7585" y="20226"/>
                  </a:cubicBezTo>
                  <a:lnTo>
                    <a:pt x="29956" y="14392"/>
                  </a:lnTo>
                  <a:cubicBezTo>
                    <a:pt x="32290" y="13785"/>
                    <a:pt x="33683" y="11404"/>
                    <a:pt x="33076" y="9070"/>
                  </a:cubicBezTo>
                  <a:lnTo>
                    <a:pt x="30837" y="450"/>
                  </a:lnTo>
                  <a:cubicBezTo>
                    <a:pt x="30191" y="149"/>
                    <a:pt x="29493" y="0"/>
                    <a:pt x="2879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4" name="Google Shape;11794;p69"/>
            <p:cNvSpPr/>
            <p:nvPr/>
          </p:nvSpPr>
          <p:spPr>
            <a:xfrm>
              <a:off x="7853634" y="5113300"/>
              <a:ext cx="277662" cy="234642"/>
            </a:xfrm>
            <a:custGeom>
              <a:avLst/>
              <a:gdLst/>
              <a:ahLst/>
              <a:cxnLst/>
              <a:rect l="l" t="t" r="r" b="b"/>
              <a:pathLst>
                <a:path w="8681" h="7336" extrusionOk="0">
                  <a:moveTo>
                    <a:pt x="4730" y="1"/>
                  </a:moveTo>
                  <a:cubicBezTo>
                    <a:pt x="4434" y="1"/>
                    <a:pt x="4134" y="37"/>
                    <a:pt x="3835" y="114"/>
                  </a:cubicBezTo>
                  <a:lnTo>
                    <a:pt x="3049" y="329"/>
                  </a:lnTo>
                  <a:cubicBezTo>
                    <a:pt x="1144" y="817"/>
                    <a:pt x="1" y="2769"/>
                    <a:pt x="501" y="4674"/>
                  </a:cubicBezTo>
                  <a:cubicBezTo>
                    <a:pt x="912" y="6280"/>
                    <a:pt x="2364" y="7336"/>
                    <a:pt x="3951" y="7336"/>
                  </a:cubicBezTo>
                  <a:cubicBezTo>
                    <a:pt x="4247" y="7336"/>
                    <a:pt x="4547" y="7299"/>
                    <a:pt x="4847" y="7222"/>
                  </a:cubicBezTo>
                  <a:lnTo>
                    <a:pt x="5633" y="7008"/>
                  </a:lnTo>
                  <a:cubicBezTo>
                    <a:pt x="7538" y="6520"/>
                    <a:pt x="8681" y="4567"/>
                    <a:pt x="8180" y="2662"/>
                  </a:cubicBezTo>
                  <a:cubicBezTo>
                    <a:pt x="7759" y="1057"/>
                    <a:pt x="6314" y="1"/>
                    <a:pt x="473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5" name="Google Shape;11795;p69"/>
            <p:cNvSpPr/>
            <p:nvPr/>
          </p:nvSpPr>
          <p:spPr>
            <a:xfrm>
              <a:off x="7631648" y="5077512"/>
              <a:ext cx="130275" cy="167985"/>
            </a:xfrm>
            <a:custGeom>
              <a:avLst/>
              <a:gdLst/>
              <a:ahLst/>
              <a:cxnLst/>
              <a:rect l="l" t="t" r="r" b="b"/>
              <a:pathLst>
                <a:path w="4073" h="5252" extrusionOk="0">
                  <a:moveTo>
                    <a:pt x="1780" y="1"/>
                  </a:moveTo>
                  <a:cubicBezTo>
                    <a:pt x="1645" y="1"/>
                    <a:pt x="1507" y="18"/>
                    <a:pt x="1370" y="55"/>
                  </a:cubicBezTo>
                  <a:cubicBezTo>
                    <a:pt x="512" y="269"/>
                    <a:pt x="1" y="1138"/>
                    <a:pt x="227" y="1995"/>
                  </a:cubicBezTo>
                  <a:lnTo>
                    <a:pt x="763" y="4055"/>
                  </a:lnTo>
                  <a:cubicBezTo>
                    <a:pt x="953" y="4775"/>
                    <a:pt x="1596" y="5252"/>
                    <a:pt x="2305" y="5252"/>
                  </a:cubicBezTo>
                  <a:cubicBezTo>
                    <a:pt x="2440" y="5252"/>
                    <a:pt x="2578" y="5234"/>
                    <a:pt x="2715" y="5198"/>
                  </a:cubicBezTo>
                  <a:cubicBezTo>
                    <a:pt x="3560" y="4984"/>
                    <a:pt x="4072" y="4103"/>
                    <a:pt x="3858" y="3257"/>
                  </a:cubicBezTo>
                  <a:lnTo>
                    <a:pt x="3322" y="1186"/>
                  </a:lnTo>
                  <a:cubicBezTo>
                    <a:pt x="3132" y="476"/>
                    <a:pt x="2489" y="1"/>
                    <a:pt x="178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6" name="Google Shape;11796;p69"/>
            <p:cNvSpPr/>
            <p:nvPr/>
          </p:nvSpPr>
          <p:spPr>
            <a:xfrm>
              <a:off x="7865435" y="5084196"/>
              <a:ext cx="214076" cy="162420"/>
            </a:xfrm>
            <a:custGeom>
              <a:avLst/>
              <a:gdLst/>
              <a:ahLst/>
              <a:cxnLst/>
              <a:rect l="l" t="t" r="r" b="b"/>
              <a:pathLst>
                <a:path w="6693" h="5078" extrusionOk="0">
                  <a:moveTo>
                    <a:pt x="5954" y="0"/>
                  </a:moveTo>
                  <a:lnTo>
                    <a:pt x="1" y="1548"/>
                  </a:lnTo>
                  <a:lnTo>
                    <a:pt x="322" y="2774"/>
                  </a:lnTo>
                  <a:cubicBezTo>
                    <a:pt x="683" y="4158"/>
                    <a:pt x="1931" y="5077"/>
                    <a:pt x="3297" y="5077"/>
                  </a:cubicBezTo>
                  <a:cubicBezTo>
                    <a:pt x="3553" y="5077"/>
                    <a:pt x="3813" y="5045"/>
                    <a:pt x="4073" y="4977"/>
                  </a:cubicBezTo>
                  <a:cubicBezTo>
                    <a:pt x="5716" y="4548"/>
                    <a:pt x="6692" y="2870"/>
                    <a:pt x="6264" y="1227"/>
                  </a:cubicBezTo>
                  <a:lnTo>
                    <a:pt x="5954"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97" name="Google Shape;11797;p69"/>
          <p:cNvGrpSpPr/>
          <p:nvPr/>
        </p:nvGrpSpPr>
        <p:grpSpPr>
          <a:xfrm>
            <a:off x="1398314" y="828700"/>
            <a:ext cx="400669" cy="455276"/>
            <a:chOff x="2407614" y="468400"/>
            <a:chExt cx="400669" cy="455276"/>
          </a:xfrm>
        </p:grpSpPr>
        <p:sp>
          <p:nvSpPr>
            <p:cNvPr id="11798" name="Google Shape;11798;p69"/>
            <p:cNvSpPr/>
            <p:nvPr/>
          </p:nvSpPr>
          <p:spPr>
            <a:xfrm>
              <a:off x="2407614" y="768357"/>
              <a:ext cx="136000" cy="155319"/>
            </a:xfrm>
            <a:custGeom>
              <a:avLst/>
              <a:gdLst/>
              <a:ahLst/>
              <a:cxnLst/>
              <a:rect l="l" t="t" r="r" b="b"/>
              <a:pathLst>
                <a:path w="4252" h="4856" extrusionOk="0">
                  <a:moveTo>
                    <a:pt x="2873" y="0"/>
                  </a:moveTo>
                  <a:cubicBezTo>
                    <a:pt x="2794" y="0"/>
                    <a:pt x="2718" y="38"/>
                    <a:pt x="2668" y="109"/>
                  </a:cubicBezTo>
                  <a:lnTo>
                    <a:pt x="299" y="3395"/>
                  </a:lnTo>
                  <a:cubicBezTo>
                    <a:pt x="1" y="3800"/>
                    <a:pt x="96" y="4384"/>
                    <a:pt x="501" y="4681"/>
                  </a:cubicBezTo>
                  <a:cubicBezTo>
                    <a:pt x="666" y="4799"/>
                    <a:pt x="857" y="4855"/>
                    <a:pt x="1045" y="4855"/>
                  </a:cubicBezTo>
                  <a:cubicBezTo>
                    <a:pt x="1334" y="4855"/>
                    <a:pt x="1619" y="4724"/>
                    <a:pt x="1799" y="4479"/>
                  </a:cubicBezTo>
                  <a:lnTo>
                    <a:pt x="4168" y="1193"/>
                  </a:lnTo>
                  <a:cubicBezTo>
                    <a:pt x="4251" y="1074"/>
                    <a:pt x="4228" y="907"/>
                    <a:pt x="4109" y="836"/>
                  </a:cubicBezTo>
                  <a:lnTo>
                    <a:pt x="3025" y="50"/>
                  </a:lnTo>
                  <a:cubicBezTo>
                    <a:pt x="2978" y="17"/>
                    <a:pt x="2925" y="0"/>
                    <a:pt x="287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9" name="Google Shape;11799;p69"/>
            <p:cNvSpPr/>
            <p:nvPr/>
          </p:nvSpPr>
          <p:spPr>
            <a:xfrm>
              <a:off x="2477303" y="468400"/>
              <a:ext cx="330981" cy="326343"/>
            </a:xfrm>
            <a:custGeom>
              <a:avLst/>
              <a:gdLst/>
              <a:ahLst/>
              <a:cxnLst/>
              <a:rect l="l" t="t" r="r" b="b"/>
              <a:pathLst>
                <a:path w="10348" h="10203" extrusionOk="0">
                  <a:moveTo>
                    <a:pt x="5137" y="993"/>
                  </a:moveTo>
                  <a:cubicBezTo>
                    <a:pt x="5849" y="993"/>
                    <a:pt x="6582" y="1208"/>
                    <a:pt x="7252" y="1690"/>
                  </a:cubicBezTo>
                  <a:cubicBezTo>
                    <a:pt x="8871" y="2868"/>
                    <a:pt x="9240" y="5143"/>
                    <a:pt x="8073" y="6774"/>
                  </a:cubicBezTo>
                  <a:cubicBezTo>
                    <a:pt x="7327" y="7806"/>
                    <a:pt x="6234" y="8280"/>
                    <a:pt x="5151" y="8280"/>
                  </a:cubicBezTo>
                  <a:cubicBezTo>
                    <a:pt x="3486" y="8280"/>
                    <a:pt x="1847" y="7159"/>
                    <a:pt x="1537" y="5226"/>
                  </a:cubicBezTo>
                  <a:cubicBezTo>
                    <a:pt x="1146" y="2838"/>
                    <a:pt x="3052" y="993"/>
                    <a:pt x="5137" y="993"/>
                  </a:cubicBezTo>
                  <a:close/>
                  <a:moveTo>
                    <a:pt x="5118" y="0"/>
                  </a:moveTo>
                  <a:cubicBezTo>
                    <a:pt x="3790" y="0"/>
                    <a:pt x="2473" y="572"/>
                    <a:pt x="1560" y="1666"/>
                  </a:cubicBezTo>
                  <a:cubicBezTo>
                    <a:pt x="1" y="3535"/>
                    <a:pt x="144" y="6297"/>
                    <a:pt x="1906" y="7988"/>
                  </a:cubicBezTo>
                  <a:lnTo>
                    <a:pt x="894" y="9441"/>
                  </a:lnTo>
                  <a:lnTo>
                    <a:pt x="1953" y="10203"/>
                  </a:lnTo>
                  <a:lnTo>
                    <a:pt x="2965" y="8750"/>
                  </a:lnTo>
                  <a:cubicBezTo>
                    <a:pt x="3652" y="9110"/>
                    <a:pt x="4390" y="9282"/>
                    <a:pt x="5119" y="9282"/>
                  </a:cubicBezTo>
                  <a:cubicBezTo>
                    <a:pt x="6678" y="9282"/>
                    <a:pt x="8193" y="8495"/>
                    <a:pt x="9061" y="7083"/>
                  </a:cubicBezTo>
                  <a:cubicBezTo>
                    <a:pt x="10347" y="5012"/>
                    <a:pt x="9800" y="2297"/>
                    <a:pt x="7823" y="880"/>
                  </a:cubicBezTo>
                  <a:cubicBezTo>
                    <a:pt x="7008" y="287"/>
                    <a:pt x="6060" y="0"/>
                    <a:pt x="511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00" name="Google Shape;11800;p69"/>
          <p:cNvGrpSpPr/>
          <p:nvPr/>
        </p:nvGrpSpPr>
        <p:grpSpPr>
          <a:xfrm>
            <a:off x="8183783" y="1786623"/>
            <a:ext cx="973783" cy="613536"/>
            <a:chOff x="8107583" y="1786623"/>
            <a:chExt cx="973783" cy="613536"/>
          </a:xfrm>
        </p:grpSpPr>
        <p:sp>
          <p:nvSpPr>
            <p:cNvPr id="11801" name="Google Shape;11801;p69"/>
            <p:cNvSpPr/>
            <p:nvPr/>
          </p:nvSpPr>
          <p:spPr>
            <a:xfrm>
              <a:off x="8107583" y="1786623"/>
              <a:ext cx="973783" cy="613536"/>
            </a:xfrm>
            <a:custGeom>
              <a:avLst/>
              <a:gdLst/>
              <a:ahLst/>
              <a:cxnLst/>
              <a:rect l="l" t="t" r="r" b="b"/>
              <a:pathLst>
                <a:path w="30445" h="19182" extrusionOk="0">
                  <a:moveTo>
                    <a:pt x="2013" y="0"/>
                  </a:moveTo>
                  <a:lnTo>
                    <a:pt x="1" y="3715"/>
                  </a:lnTo>
                  <a:lnTo>
                    <a:pt x="28421" y="19181"/>
                  </a:lnTo>
                  <a:lnTo>
                    <a:pt x="30445" y="15467"/>
                  </a:lnTo>
                  <a:lnTo>
                    <a:pt x="2013" y="0"/>
                  </a:lnTo>
                  <a:close/>
                </a:path>
              </a:pathLst>
            </a:custGeom>
            <a:solidFill>
              <a:srgbClr val="7474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2" name="Google Shape;11802;p69"/>
            <p:cNvSpPr/>
            <p:nvPr/>
          </p:nvSpPr>
          <p:spPr>
            <a:xfrm>
              <a:off x="8194797" y="1807955"/>
              <a:ext cx="23253" cy="34672"/>
            </a:xfrm>
            <a:custGeom>
              <a:avLst/>
              <a:gdLst/>
              <a:ahLst/>
              <a:cxnLst/>
              <a:rect l="l" t="t" r="r" b="b"/>
              <a:pathLst>
                <a:path w="727" h="1084" extrusionOk="0">
                  <a:moveTo>
                    <a:pt x="524" y="0"/>
                  </a:moveTo>
                  <a:lnTo>
                    <a:pt x="0" y="976"/>
                  </a:lnTo>
                  <a:lnTo>
                    <a:pt x="203" y="1084"/>
                  </a:lnTo>
                  <a:lnTo>
                    <a:pt x="726" y="119"/>
                  </a:lnTo>
                  <a:lnTo>
                    <a:pt x="5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3" name="Google Shape;11803;p69"/>
            <p:cNvSpPr/>
            <p:nvPr/>
          </p:nvSpPr>
          <p:spPr>
            <a:xfrm>
              <a:off x="8219551" y="1821643"/>
              <a:ext cx="23253" cy="34320"/>
            </a:xfrm>
            <a:custGeom>
              <a:avLst/>
              <a:gdLst/>
              <a:ahLst/>
              <a:cxnLst/>
              <a:rect l="l" t="t" r="r" b="b"/>
              <a:pathLst>
                <a:path w="727" h="1073" extrusionOk="0">
                  <a:moveTo>
                    <a:pt x="524" y="1"/>
                  </a:moveTo>
                  <a:lnTo>
                    <a:pt x="0" y="965"/>
                  </a:lnTo>
                  <a:lnTo>
                    <a:pt x="202" y="1072"/>
                  </a:lnTo>
                  <a:lnTo>
                    <a:pt x="726" y="108"/>
                  </a:lnTo>
                  <a:lnTo>
                    <a:pt x="5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4" name="Google Shape;11804;p69"/>
            <p:cNvSpPr/>
            <p:nvPr/>
          </p:nvSpPr>
          <p:spPr>
            <a:xfrm>
              <a:off x="8244273" y="1834980"/>
              <a:ext cx="23285" cy="34672"/>
            </a:xfrm>
            <a:custGeom>
              <a:avLst/>
              <a:gdLst/>
              <a:ahLst/>
              <a:cxnLst/>
              <a:rect l="l" t="t" r="r" b="b"/>
              <a:pathLst>
                <a:path w="728" h="1084" extrusionOk="0">
                  <a:moveTo>
                    <a:pt x="525" y="0"/>
                  </a:moveTo>
                  <a:lnTo>
                    <a:pt x="1" y="965"/>
                  </a:lnTo>
                  <a:lnTo>
                    <a:pt x="203" y="1084"/>
                  </a:lnTo>
                  <a:lnTo>
                    <a:pt x="727" y="120"/>
                  </a:lnTo>
                  <a:lnTo>
                    <a:pt x="52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5" name="Google Shape;11805;p69"/>
            <p:cNvSpPr/>
            <p:nvPr/>
          </p:nvSpPr>
          <p:spPr>
            <a:xfrm>
              <a:off x="8269027" y="1848700"/>
              <a:ext cx="23637" cy="34288"/>
            </a:xfrm>
            <a:custGeom>
              <a:avLst/>
              <a:gdLst/>
              <a:ahLst/>
              <a:cxnLst/>
              <a:rect l="l" t="t" r="r" b="b"/>
              <a:pathLst>
                <a:path w="739" h="1072" extrusionOk="0">
                  <a:moveTo>
                    <a:pt x="525" y="0"/>
                  </a:moveTo>
                  <a:lnTo>
                    <a:pt x="1" y="965"/>
                  </a:lnTo>
                  <a:lnTo>
                    <a:pt x="203" y="1072"/>
                  </a:lnTo>
                  <a:lnTo>
                    <a:pt x="739" y="107"/>
                  </a:lnTo>
                  <a:lnTo>
                    <a:pt x="52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6" name="Google Shape;11806;p69"/>
            <p:cNvSpPr/>
            <p:nvPr/>
          </p:nvSpPr>
          <p:spPr>
            <a:xfrm>
              <a:off x="8277023" y="1862004"/>
              <a:ext cx="40397" cy="65921"/>
            </a:xfrm>
            <a:custGeom>
              <a:avLst/>
              <a:gdLst/>
              <a:ahLst/>
              <a:cxnLst/>
              <a:rect l="l" t="t" r="r" b="b"/>
              <a:pathLst>
                <a:path w="1263" h="2061" extrusionOk="0">
                  <a:moveTo>
                    <a:pt x="1061" y="1"/>
                  </a:moveTo>
                  <a:lnTo>
                    <a:pt x="1" y="1942"/>
                  </a:lnTo>
                  <a:lnTo>
                    <a:pt x="215" y="2061"/>
                  </a:lnTo>
                  <a:lnTo>
                    <a:pt x="1263" y="120"/>
                  </a:lnTo>
                  <a:lnTo>
                    <a:pt x="106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7" name="Google Shape;11807;p69"/>
            <p:cNvSpPr/>
            <p:nvPr/>
          </p:nvSpPr>
          <p:spPr>
            <a:xfrm>
              <a:off x="8318919" y="1875725"/>
              <a:ext cx="23253" cy="34672"/>
            </a:xfrm>
            <a:custGeom>
              <a:avLst/>
              <a:gdLst/>
              <a:ahLst/>
              <a:cxnLst/>
              <a:rect l="l" t="t" r="r" b="b"/>
              <a:pathLst>
                <a:path w="727" h="1084" extrusionOk="0">
                  <a:moveTo>
                    <a:pt x="524" y="0"/>
                  </a:moveTo>
                  <a:lnTo>
                    <a:pt x="1" y="965"/>
                  </a:lnTo>
                  <a:lnTo>
                    <a:pt x="203" y="1084"/>
                  </a:lnTo>
                  <a:lnTo>
                    <a:pt x="727" y="108"/>
                  </a:lnTo>
                  <a:lnTo>
                    <a:pt x="5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8" name="Google Shape;11808;p69"/>
            <p:cNvSpPr/>
            <p:nvPr/>
          </p:nvSpPr>
          <p:spPr>
            <a:xfrm>
              <a:off x="8343673" y="1889061"/>
              <a:ext cx="23253" cy="34672"/>
            </a:xfrm>
            <a:custGeom>
              <a:avLst/>
              <a:gdLst/>
              <a:ahLst/>
              <a:cxnLst/>
              <a:rect l="l" t="t" r="r" b="b"/>
              <a:pathLst>
                <a:path w="727" h="1084" extrusionOk="0">
                  <a:moveTo>
                    <a:pt x="524" y="0"/>
                  </a:moveTo>
                  <a:lnTo>
                    <a:pt x="0" y="976"/>
                  </a:lnTo>
                  <a:lnTo>
                    <a:pt x="203" y="1084"/>
                  </a:lnTo>
                  <a:lnTo>
                    <a:pt x="727" y="119"/>
                  </a:lnTo>
                  <a:lnTo>
                    <a:pt x="5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9" name="Google Shape;11809;p69"/>
            <p:cNvSpPr/>
            <p:nvPr/>
          </p:nvSpPr>
          <p:spPr>
            <a:xfrm>
              <a:off x="8368043" y="1902365"/>
              <a:ext cx="23637" cy="34704"/>
            </a:xfrm>
            <a:custGeom>
              <a:avLst/>
              <a:gdLst/>
              <a:ahLst/>
              <a:cxnLst/>
              <a:rect l="l" t="t" r="r" b="b"/>
              <a:pathLst>
                <a:path w="739" h="1085" extrusionOk="0">
                  <a:moveTo>
                    <a:pt x="536" y="1"/>
                  </a:moveTo>
                  <a:lnTo>
                    <a:pt x="0" y="977"/>
                  </a:lnTo>
                  <a:lnTo>
                    <a:pt x="215" y="1084"/>
                  </a:lnTo>
                  <a:lnTo>
                    <a:pt x="739" y="120"/>
                  </a:lnTo>
                  <a:lnTo>
                    <a:pt x="53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0" name="Google Shape;11810;p69"/>
            <p:cNvSpPr/>
            <p:nvPr/>
          </p:nvSpPr>
          <p:spPr>
            <a:xfrm>
              <a:off x="8393181" y="1916086"/>
              <a:ext cx="23637" cy="34672"/>
            </a:xfrm>
            <a:custGeom>
              <a:avLst/>
              <a:gdLst/>
              <a:ahLst/>
              <a:cxnLst/>
              <a:rect l="l" t="t" r="r" b="b"/>
              <a:pathLst>
                <a:path w="739" h="1084" extrusionOk="0">
                  <a:moveTo>
                    <a:pt x="524" y="1"/>
                  </a:moveTo>
                  <a:lnTo>
                    <a:pt x="0" y="977"/>
                  </a:lnTo>
                  <a:lnTo>
                    <a:pt x="203" y="1084"/>
                  </a:lnTo>
                  <a:lnTo>
                    <a:pt x="738" y="120"/>
                  </a:lnTo>
                  <a:lnTo>
                    <a:pt x="5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1" name="Google Shape;11811;p69"/>
            <p:cNvSpPr/>
            <p:nvPr/>
          </p:nvSpPr>
          <p:spPr>
            <a:xfrm>
              <a:off x="8401176" y="1929806"/>
              <a:ext cx="40397" cy="65505"/>
            </a:xfrm>
            <a:custGeom>
              <a:avLst/>
              <a:gdLst/>
              <a:ahLst/>
              <a:cxnLst/>
              <a:rect l="l" t="t" r="r" b="b"/>
              <a:pathLst>
                <a:path w="1263" h="2048" extrusionOk="0">
                  <a:moveTo>
                    <a:pt x="1060" y="0"/>
                  </a:moveTo>
                  <a:lnTo>
                    <a:pt x="0" y="1929"/>
                  </a:lnTo>
                  <a:lnTo>
                    <a:pt x="203" y="2048"/>
                  </a:lnTo>
                  <a:lnTo>
                    <a:pt x="1262" y="107"/>
                  </a:lnTo>
                  <a:lnTo>
                    <a:pt x="106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2" name="Google Shape;11812;p69"/>
            <p:cNvSpPr/>
            <p:nvPr/>
          </p:nvSpPr>
          <p:spPr>
            <a:xfrm>
              <a:off x="8442689" y="1943110"/>
              <a:ext cx="23637" cy="34704"/>
            </a:xfrm>
            <a:custGeom>
              <a:avLst/>
              <a:gdLst/>
              <a:ahLst/>
              <a:cxnLst/>
              <a:rect l="l" t="t" r="r" b="b"/>
              <a:pathLst>
                <a:path w="739" h="1085" extrusionOk="0">
                  <a:moveTo>
                    <a:pt x="524" y="1"/>
                  </a:moveTo>
                  <a:lnTo>
                    <a:pt x="0" y="965"/>
                  </a:lnTo>
                  <a:lnTo>
                    <a:pt x="202" y="1084"/>
                  </a:lnTo>
                  <a:lnTo>
                    <a:pt x="738" y="108"/>
                  </a:lnTo>
                  <a:lnTo>
                    <a:pt x="5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3" name="Google Shape;11813;p69"/>
            <p:cNvSpPr/>
            <p:nvPr/>
          </p:nvSpPr>
          <p:spPr>
            <a:xfrm>
              <a:off x="8466675" y="1955679"/>
              <a:ext cx="23637" cy="34704"/>
            </a:xfrm>
            <a:custGeom>
              <a:avLst/>
              <a:gdLst/>
              <a:ahLst/>
              <a:cxnLst/>
              <a:rect l="l" t="t" r="r" b="b"/>
              <a:pathLst>
                <a:path w="739" h="1085" extrusionOk="0">
                  <a:moveTo>
                    <a:pt x="524" y="1"/>
                  </a:moveTo>
                  <a:lnTo>
                    <a:pt x="0" y="977"/>
                  </a:lnTo>
                  <a:lnTo>
                    <a:pt x="203" y="1084"/>
                  </a:lnTo>
                  <a:lnTo>
                    <a:pt x="738" y="120"/>
                  </a:lnTo>
                  <a:lnTo>
                    <a:pt x="5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4" name="Google Shape;11814;p69"/>
            <p:cNvSpPr/>
            <p:nvPr/>
          </p:nvSpPr>
          <p:spPr>
            <a:xfrm>
              <a:off x="8492165" y="1970167"/>
              <a:ext cx="23669" cy="34672"/>
            </a:xfrm>
            <a:custGeom>
              <a:avLst/>
              <a:gdLst/>
              <a:ahLst/>
              <a:cxnLst/>
              <a:rect l="l" t="t" r="r" b="b"/>
              <a:pathLst>
                <a:path w="740" h="1084" extrusionOk="0">
                  <a:moveTo>
                    <a:pt x="537" y="0"/>
                  </a:moveTo>
                  <a:lnTo>
                    <a:pt x="1" y="965"/>
                  </a:lnTo>
                  <a:lnTo>
                    <a:pt x="215" y="1084"/>
                  </a:lnTo>
                  <a:lnTo>
                    <a:pt x="739" y="107"/>
                  </a:lnTo>
                  <a:lnTo>
                    <a:pt x="53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5" name="Google Shape;11815;p69"/>
            <p:cNvSpPr/>
            <p:nvPr/>
          </p:nvSpPr>
          <p:spPr>
            <a:xfrm>
              <a:off x="8517303" y="1983471"/>
              <a:ext cx="23253" cy="34704"/>
            </a:xfrm>
            <a:custGeom>
              <a:avLst/>
              <a:gdLst/>
              <a:ahLst/>
              <a:cxnLst/>
              <a:rect l="l" t="t" r="r" b="b"/>
              <a:pathLst>
                <a:path w="727" h="1085" extrusionOk="0">
                  <a:moveTo>
                    <a:pt x="525" y="1"/>
                  </a:moveTo>
                  <a:lnTo>
                    <a:pt x="1" y="977"/>
                  </a:lnTo>
                  <a:lnTo>
                    <a:pt x="203" y="1084"/>
                  </a:lnTo>
                  <a:lnTo>
                    <a:pt x="727" y="120"/>
                  </a:lnTo>
                  <a:lnTo>
                    <a:pt x="52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6" name="Google Shape;11816;p69"/>
            <p:cNvSpPr/>
            <p:nvPr/>
          </p:nvSpPr>
          <p:spPr>
            <a:xfrm>
              <a:off x="8525298" y="1997191"/>
              <a:ext cx="40013" cy="65537"/>
            </a:xfrm>
            <a:custGeom>
              <a:avLst/>
              <a:gdLst/>
              <a:ahLst/>
              <a:cxnLst/>
              <a:rect l="l" t="t" r="r" b="b"/>
              <a:pathLst>
                <a:path w="1251" h="2049" extrusionOk="0">
                  <a:moveTo>
                    <a:pt x="1048" y="1"/>
                  </a:moveTo>
                  <a:lnTo>
                    <a:pt x="1" y="1941"/>
                  </a:lnTo>
                  <a:lnTo>
                    <a:pt x="203" y="2048"/>
                  </a:lnTo>
                  <a:lnTo>
                    <a:pt x="1251" y="108"/>
                  </a:lnTo>
                  <a:lnTo>
                    <a:pt x="104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7" name="Google Shape;11817;p69"/>
            <p:cNvSpPr/>
            <p:nvPr/>
          </p:nvSpPr>
          <p:spPr>
            <a:xfrm>
              <a:off x="8566810" y="2010528"/>
              <a:ext cx="23253" cy="34672"/>
            </a:xfrm>
            <a:custGeom>
              <a:avLst/>
              <a:gdLst/>
              <a:ahLst/>
              <a:cxnLst/>
              <a:rect l="l" t="t" r="r" b="b"/>
              <a:pathLst>
                <a:path w="727" h="1084" extrusionOk="0">
                  <a:moveTo>
                    <a:pt x="524" y="0"/>
                  </a:moveTo>
                  <a:lnTo>
                    <a:pt x="1" y="965"/>
                  </a:lnTo>
                  <a:lnTo>
                    <a:pt x="203" y="1084"/>
                  </a:lnTo>
                  <a:lnTo>
                    <a:pt x="727" y="107"/>
                  </a:lnTo>
                  <a:lnTo>
                    <a:pt x="5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8" name="Google Shape;11818;p69"/>
            <p:cNvSpPr/>
            <p:nvPr/>
          </p:nvSpPr>
          <p:spPr>
            <a:xfrm>
              <a:off x="8590413" y="2023096"/>
              <a:ext cx="23637" cy="34672"/>
            </a:xfrm>
            <a:custGeom>
              <a:avLst/>
              <a:gdLst/>
              <a:ahLst/>
              <a:cxnLst/>
              <a:rect l="l" t="t" r="r" b="b"/>
              <a:pathLst>
                <a:path w="739" h="1084" extrusionOk="0">
                  <a:moveTo>
                    <a:pt x="525" y="0"/>
                  </a:moveTo>
                  <a:lnTo>
                    <a:pt x="1" y="976"/>
                  </a:lnTo>
                  <a:lnTo>
                    <a:pt x="215" y="1084"/>
                  </a:lnTo>
                  <a:lnTo>
                    <a:pt x="739" y="119"/>
                  </a:lnTo>
                  <a:lnTo>
                    <a:pt x="52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9" name="Google Shape;11819;p69"/>
            <p:cNvSpPr/>
            <p:nvPr/>
          </p:nvSpPr>
          <p:spPr>
            <a:xfrm>
              <a:off x="8615167" y="2036785"/>
              <a:ext cx="23637" cy="34320"/>
            </a:xfrm>
            <a:custGeom>
              <a:avLst/>
              <a:gdLst/>
              <a:ahLst/>
              <a:cxnLst/>
              <a:rect l="l" t="t" r="r" b="b"/>
              <a:pathLst>
                <a:path w="739" h="1073" extrusionOk="0">
                  <a:moveTo>
                    <a:pt x="536" y="1"/>
                  </a:moveTo>
                  <a:lnTo>
                    <a:pt x="1" y="965"/>
                  </a:lnTo>
                  <a:lnTo>
                    <a:pt x="215" y="1072"/>
                  </a:lnTo>
                  <a:lnTo>
                    <a:pt x="739" y="108"/>
                  </a:lnTo>
                  <a:lnTo>
                    <a:pt x="53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0" name="Google Shape;11820;p69"/>
            <p:cNvSpPr/>
            <p:nvPr/>
          </p:nvSpPr>
          <p:spPr>
            <a:xfrm>
              <a:off x="8641072" y="2050889"/>
              <a:ext cx="23253" cy="34672"/>
            </a:xfrm>
            <a:custGeom>
              <a:avLst/>
              <a:gdLst/>
              <a:ahLst/>
              <a:cxnLst/>
              <a:rect l="l" t="t" r="r" b="b"/>
              <a:pathLst>
                <a:path w="727" h="1084" extrusionOk="0">
                  <a:moveTo>
                    <a:pt x="524" y="0"/>
                  </a:moveTo>
                  <a:lnTo>
                    <a:pt x="0" y="977"/>
                  </a:lnTo>
                  <a:lnTo>
                    <a:pt x="203" y="1084"/>
                  </a:lnTo>
                  <a:lnTo>
                    <a:pt x="727" y="119"/>
                  </a:lnTo>
                  <a:lnTo>
                    <a:pt x="5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1" name="Google Shape;11821;p69"/>
            <p:cNvSpPr/>
            <p:nvPr/>
          </p:nvSpPr>
          <p:spPr>
            <a:xfrm>
              <a:off x="8649068" y="2064577"/>
              <a:ext cx="40397" cy="65537"/>
            </a:xfrm>
            <a:custGeom>
              <a:avLst/>
              <a:gdLst/>
              <a:ahLst/>
              <a:cxnLst/>
              <a:rect l="l" t="t" r="r" b="b"/>
              <a:pathLst>
                <a:path w="1263" h="2049" extrusionOk="0">
                  <a:moveTo>
                    <a:pt x="1060" y="1"/>
                  </a:moveTo>
                  <a:lnTo>
                    <a:pt x="0" y="1942"/>
                  </a:lnTo>
                  <a:lnTo>
                    <a:pt x="215" y="2049"/>
                  </a:lnTo>
                  <a:lnTo>
                    <a:pt x="1262" y="108"/>
                  </a:lnTo>
                  <a:lnTo>
                    <a:pt x="106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2" name="Google Shape;11822;p69"/>
            <p:cNvSpPr/>
            <p:nvPr/>
          </p:nvSpPr>
          <p:spPr>
            <a:xfrm>
              <a:off x="8689813" y="2077146"/>
              <a:ext cx="23637" cy="34704"/>
            </a:xfrm>
            <a:custGeom>
              <a:avLst/>
              <a:gdLst/>
              <a:ahLst/>
              <a:cxnLst/>
              <a:rect l="l" t="t" r="r" b="b"/>
              <a:pathLst>
                <a:path w="739" h="1085" extrusionOk="0">
                  <a:moveTo>
                    <a:pt x="524" y="1"/>
                  </a:moveTo>
                  <a:lnTo>
                    <a:pt x="0" y="977"/>
                  </a:lnTo>
                  <a:lnTo>
                    <a:pt x="203" y="1084"/>
                  </a:lnTo>
                  <a:lnTo>
                    <a:pt x="738" y="120"/>
                  </a:lnTo>
                  <a:lnTo>
                    <a:pt x="5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3" name="Google Shape;11823;p69"/>
            <p:cNvSpPr/>
            <p:nvPr/>
          </p:nvSpPr>
          <p:spPr>
            <a:xfrm>
              <a:off x="8714567" y="2090866"/>
              <a:ext cx="23637" cy="34320"/>
            </a:xfrm>
            <a:custGeom>
              <a:avLst/>
              <a:gdLst/>
              <a:ahLst/>
              <a:cxnLst/>
              <a:rect l="l" t="t" r="r" b="b"/>
              <a:pathLst>
                <a:path w="739" h="1073" extrusionOk="0">
                  <a:moveTo>
                    <a:pt x="524" y="0"/>
                  </a:moveTo>
                  <a:lnTo>
                    <a:pt x="0" y="965"/>
                  </a:lnTo>
                  <a:lnTo>
                    <a:pt x="214" y="1072"/>
                  </a:lnTo>
                  <a:lnTo>
                    <a:pt x="738" y="108"/>
                  </a:lnTo>
                  <a:lnTo>
                    <a:pt x="5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4" name="Google Shape;11824;p69"/>
            <p:cNvSpPr/>
            <p:nvPr/>
          </p:nvSpPr>
          <p:spPr>
            <a:xfrm>
              <a:off x="8739321" y="2104202"/>
              <a:ext cx="23253" cy="34672"/>
            </a:xfrm>
            <a:custGeom>
              <a:avLst/>
              <a:gdLst/>
              <a:ahLst/>
              <a:cxnLst/>
              <a:rect l="l" t="t" r="r" b="b"/>
              <a:pathLst>
                <a:path w="727" h="1084" extrusionOk="0">
                  <a:moveTo>
                    <a:pt x="524" y="0"/>
                  </a:moveTo>
                  <a:lnTo>
                    <a:pt x="0" y="965"/>
                  </a:lnTo>
                  <a:lnTo>
                    <a:pt x="202" y="1084"/>
                  </a:lnTo>
                  <a:lnTo>
                    <a:pt x="726" y="107"/>
                  </a:lnTo>
                  <a:lnTo>
                    <a:pt x="5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5" name="Google Shape;11825;p69"/>
            <p:cNvSpPr/>
            <p:nvPr/>
          </p:nvSpPr>
          <p:spPr>
            <a:xfrm>
              <a:off x="8765194" y="2118658"/>
              <a:ext cx="23637" cy="34704"/>
            </a:xfrm>
            <a:custGeom>
              <a:avLst/>
              <a:gdLst/>
              <a:ahLst/>
              <a:cxnLst/>
              <a:rect l="l" t="t" r="r" b="b"/>
              <a:pathLst>
                <a:path w="739" h="1085" extrusionOk="0">
                  <a:moveTo>
                    <a:pt x="525" y="1"/>
                  </a:moveTo>
                  <a:lnTo>
                    <a:pt x="1" y="965"/>
                  </a:lnTo>
                  <a:lnTo>
                    <a:pt x="203" y="1084"/>
                  </a:lnTo>
                  <a:lnTo>
                    <a:pt x="739" y="108"/>
                  </a:lnTo>
                  <a:lnTo>
                    <a:pt x="52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6" name="Google Shape;11826;p69"/>
            <p:cNvSpPr/>
            <p:nvPr/>
          </p:nvSpPr>
          <p:spPr>
            <a:xfrm>
              <a:off x="8773190" y="2131994"/>
              <a:ext cx="40397" cy="65537"/>
            </a:xfrm>
            <a:custGeom>
              <a:avLst/>
              <a:gdLst/>
              <a:ahLst/>
              <a:cxnLst/>
              <a:rect l="l" t="t" r="r" b="b"/>
              <a:pathLst>
                <a:path w="1263" h="2049" extrusionOk="0">
                  <a:moveTo>
                    <a:pt x="1060" y="0"/>
                  </a:moveTo>
                  <a:lnTo>
                    <a:pt x="1" y="1941"/>
                  </a:lnTo>
                  <a:lnTo>
                    <a:pt x="203" y="2048"/>
                  </a:lnTo>
                  <a:lnTo>
                    <a:pt x="1263" y="119"/>
                  </a:lnTo>
                  <a:lnTo>
                    <a:pt x="106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7" name="Google Shape;11827;p69"/>
            <p:cNvSpPr/>
            <p:nvPr/>
          </p:nvSpPr>
          <p:spPr>
            <a:xfrm>
              <a:off x="8813551" y="2144563"/>
              <a:ext cx="23637" cy="34672"/>
            </a:xfrm>
            <a:custGeom>
              <a:avLst/>
              <a:gdLst/>
              <a:ahLst/>
              <a:cxnLst/>
              <a:rect l="l" t="t" r="r" b="b"/>
              <a:pathLst>
                <a:path w="739" h="1084" extrusionOk="0">
                  <a:moveTo>
                    <a:pt x="537" y="0"/>
                  </a:moveTo>
                  <a:lnTo>
                    <a:pt x="1" y="977"/>
                  </a:lnTo>
                  <a:lnTo>
                    <a:pt x="215" y="1084"/>
                  </a:lnTo>
                  <a:lnTo>
                    <a:pt x="739" y="119"/>
                  </a:lnTo>
                  <a:lnTo>
                    <a:pt x="53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8" name="Google Shape;11828;p69"/>
            <p:cNvSpPr/>
            <p:nvPr/>
          </p:nvSpPr>
          <p:spPr>
            <a:xfrm>
              <a:off x="8838688" y="2158251"/>
              <a:ext cx="23253" cy="34704"/>
            </a:xfrm>
            <a:custGeom>
              <a:avLst/>
              <a:gdLst/>
              <a:ahLst/>
              <a:cxnLst/>
              <a:rect l="l" t="t" r="r" b="b"/>
              <a:pathLst>
                <a:path w="727" h="1085" extrusionOk="0">
                  <a:moveTo>
                    <a:pt x="524" y="1"/>
                  </a:moveTo>
                  <a:lnTo>
                    <a:pt x="1" y="965"/>
                  </a:lnTo>
                  <a:lnTo>
                    <a:pt x="203" y="1084"/>
                  </a:lnTo>
                  <a:lnTo>
                    <a:pt x="727" y="108"/>
                  </a:lnTo>
                  <a:lnTo>
                    <a:pt x="5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9" name="Google Shape;11829;p69"/>
            <p:cNvSpPr/>
            <p:nvPr/>
          </p:nvSpPr>
          <p:spPr>
            <a:xfrm>
              <a:off x="8863442" y="2171588"/>
              <a:ext cx="23637" cy="34704"/>
            </a:xfrm>
            <a:custGeom>
              <a:avLst/>
              <a:gdLst/>
              <a:ahLst/>
              <a:cxnLst/>
              <a:rect l="l" t="t" r="r" b="b"/>
              <a:pathLst>
                <a:path w="739" h="1085" extrusionOk="0">
                  <a:moveTo>
                    <a:pt x="524" y="1"/>
                  </a:moveTo>
                  <a:lnTo>
                    <a:pt x="0" y="977"/>
                  </a:lnTo>
                  <a:lnTo>
                    <a:pt x="203" y="1084"/>
                  </a:lnTo>
                  <a:lnTo>
                    <a:pt x="739" y="120"/>
                  </a:lnTo>
                  <a:lnTo>
                    <a:pt x="5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0" name="Google Shape;11830;p69"/>
            <p:cNvSpPr/>
            <p:nvPr/>
          </p:nvSpPr>
          <p:spPr>
            <a:xfrm>
              <a:off x="8888196" y="2185308"/>
              <a:ext cx="23637" cy="34288"/>
            </a:xfrm>
            <a:custGeom>
              <a:avLst/>
              <a:gdLst/>
              <a:ahLst/>
              <a:cxnLst/>
              <a:rect l="l" t="t" r="r" b="b"/>
              <a:pathLst>
                <a:path w="739" h="1072" extrusionOk="0">
                  <a:moveTo>
                    <a:pt x="524" y="0"/>
                  </a:moveTo>
                  <a:lnTo>
                    <a:pt x="0" y="965"/>
                  </a:lnTo>
                  <a:lnTo>
                    <a:pt x="203" y="1072"/>
                  </a:lnTo>
                  <a:lnTo>
                    <a:pt x="739" y="107"/>
                  </a:lnTo>
                  <a:lnTo>
                    <a:pt x="5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1" name="Google Shape;11831;p69"/>
            <p:cNvSpPr/>
            <p:nvPr/>
          </p:nvSpPr>
          <p:spPr>
            <a:xfrm>
              <a:off x="8896959" y="2199764"/>
              <a:ext cx="40397" cy="65537"/>
            </a:xfrm>
            <a:custGeom>
              <a:avLst/>
              <a:gdLst/>
              <a:ahLst/>
              <a:cxnLst/>
              <a:rect l="l" t="t" r="r" b="b"/>
              <a:pathLst>
                <a:path w="1263" h="2049" extrusionOk="0">
                  <a:moveTo>
                    <a:pt x="1060" y="1"/>
                  </a:moveTo>
                  <a:lnTo>
                    <a:pt x="0" y="1929"/>
                  </a:lnTo>
                  <a:lnTo>
                    <a:pt x="215" y="2049"/>
                  </a:lnTo>
                  <a:lnTo>
                    <a:pt x="1262" y="108"/>
                  </a:lnTo>
                  <a:lnTo>
                    <a:pt x="106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2" name="Google Shape;11832;p69"/>
            <p:cNvSpPr/>
            <p:nvPr/>
          </p:nvSpPr>
          <p:spPr>
            <a:xfrm>
              <a:off x="8937704" y="2211949"/>
              <a:ext cx="23637" cy="34704"/>
            </a:xfrm>
            <a:custGeom>
              <a:avLst/>
              <a:gdLst/>
              <a:ahLst/>
              <a:cxnLst/>
              <a:rect l="l" t="t" r="r" b="b"/>
              <a:pathLst>
                <a:path w="739" h="1085" extrusionOk="0">
                  <a:moveTo>
                    <a:pt x="524" y="1"/>
                  </a:moveTo>
                  <a:lnTo>
                    <a:pt x="0" y="977"/>
                  </a:lnTo>
                  <a:lnTo>
                    <a:pt x="203" y="1084"/>
                  </a:lnTo>
                  <a:lnTo>
                    <a:pt x="738" y="120"/>
                  </a:lnTo>
                  <a:lnTo>
                    <a:pt x="5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3" name="Google Shape;11833;p69"/>
            <p:cNvSpPr/>
            <p:nvPr/>
          </p:nvSpPr>
          <p:spPr>
            <a:xfrm>
              <a:off x="8962458" y="2225669"/>
              <a:ext cx="23637" cy="34672"/>
            </a:xfrm>
            <a:custGeom>
              <a:avLst/>
              <a:gdLst/>
              <a:ahLst/>
              <a:cxnLst/>
              <a:rect l="l" t="t" r="r" b="b"/>
              <a:pathLst>
                <a:path w="739" h="1084" extrusionOk="0">
                  <a:moveTo>
                    <a:pt x="524" y="0"/>
                  </a:moveTo>
                  <a:lnTo>
                    <a:pt x="0" y="965"/>
                  </a:lnTo>
                  <a:lnTo>
                    <a:pt x="203" y="1084"/>
                  </a:lnTo>
                  <a:lnTo>
                    <a:pt x="738" y="107"/>
                  </a:lnTo>
                  <a:lnTo>
                    <a:pt x="5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4" name="Google Shape;11834;p69"/>
            <p:cNvSpPr/>
            <p:nvPr/>
          </p:nvSpPr>
          <p:spPr>
            <a:xfrm>
              <a:off x="8987212" y="2238973"/>
              <a:ext cx="23637" cy="34704"/>
            </a:xfrm>
            <a:custGeom>
              <a:avLst/>
              <a:gdLst/>
              <a:ahLst/>
              <a:cxnLst/>
              <a:rect l="l" t="t" r="r" b="b"/>
              <a:pathLst>
                <a:path w="739" h="1085" extrusionOk="0">
                  <a:moveTo>
                    <a:pt x="536" y="1"/>
                  </a:moveTo>
                  <a:lnTo>
                    <a:pt x="0" y="965"/>
                  </a:lnTo>
                  <a:lnTo>
                    <a:pt x="214" y="1084"/>
                  </a:lnTo>
                  <a:lnTo>
                    <a:pt x="738" y="120"/>
                  </a:lnTo>
                  <a:lnTo>
                    <a:pt x="53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5" name="Google Shape;11835;p69"/>
            <p:cNvSpPr/>
            <p:nvPr/>
          </p:nvSpPr>
          <p:spPr>
            <a:xfrm>
              <a:off x="9013086" y="2253461"/>
              <a:ext cx="23637" cy="34672"/>
            </a:xfrm>
            <a:custGeom>
              <a:avLst/>
              <a:gdLst/>
              <a:ahLst/>
              <a:cxnLst/>
              <a:rect l="l" t="t" r="r" b="b"/>
              <a:pathLst>
                <a:path w="739" h="1084" extrusionOk="0">
                  <a:moveTo>
                    <a:pt x="536" y="0"/>
                  </a:moveTo>
                  <a:lnTo>
                    <a:pt x="1" y="977"/>
                  </a:lnTo>
                  <a:lnTo>
                    <a:pt x="215" y="1084"/>
                  </a:lnTo>
                  <a:lnTo>
                    <a:pt x="739" y="119"/>
                  </a:lnTo>
                  <a:lnTo>
                    <a:pt x="5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36" name="Google Shape;11836;p69"/>
          <p:cNvGrpSpPr/>
          <p:nvPr/>
        </p:nvGrpSpPr>
        <p:grpSpPr>
          <a:xfrm>
            <a:off x="6534888" y="4184320"/>
            <a:ext cx="326005" cy="513475"/>
            <a:chOff x="510213" y="4361057"/>
            <a:chExt cx="326005" cy="513475"/>
          </a:xfrm>
        </p:grpSpPr>
        <p:sp>
          <p:nvSpPr>
            <p:cNvPr id="11837" name="Google Shape;11837;p69"/>
            <p:cNvSpPr/>
            <p:nvPr/>
          </p:nvSpPr>
          <p:spPr>
            <a:xfrm>
              <a:off x="655315" y="4379735"/>
              <a:ext cx="112747" cy="155415"/>
            </a:xfrm>
            <a:custGeom>
              <a:avLst/>
              <a:gdLst/>
              <a:ahLst/>
              <a:cxnLst/>
              <a:rect l="l" t="t" r="r" b="b"/>
              <a:pathLst>
                <a:path w="3525" h="4859" fill="none" extrusionOk="0">
                  <a:moveTo>
                    <a:pt x="155" y="4859"/>
                  </a:moveTo>
                  <a:cubicBezTo>
                    <a:pt x="36" y="4787"/>
                    <a:pt x="0" y="4644"/>
                    <a:pt x="72" y="4537"/>
                  </a:cubicBezTo>
                  <a:lnTo>
                    <a:pt x="2393" y="679"/>
                  </a:lnTo>
                  <a:cubicBezTo>
                    <a:pt x="2786" y="1"/>
                    <a:pt x="3227" y="227"/>
                    <a:pt x="3524" y="382"/>
                  </a:cubicBezTo>
                </a:path>
              </a:pathLst>
            </a:custGeom>
            <a:solidFill>
              <a:schemeClr val="accent1"/>
            </a:solidFill>
            <a:ln w="7450" cap="rnd" cmpd="sng">
              <a:solidFill>
                <a:srgbClr val="7474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8" name="Google Shape;11838;p69"/>
            <p:cNvSpPr/>
            <p:nvPr/>
          </p:nvSpPr>
          <p:spPr>
            <a:xfrm>
              <a:off x="510213" y="4790988"/>
              <a:ext cx="71646" cy="83545"/>
            </a:xfrm>
            <a:custGeom>
              <a:avLst/>
              <a:gdLst/>
              <a:ahLst/>
              <a:cxnLst/>
              <a:rect l="l" t="t" r="r" b="b"/>
              <a:pathLst>
                <a:path w="2240" h="2612" extrusionOk="0">
                  <a:moveTo>
                    <a:pt x="572" y="1"/>
                  </a:moveTo>
                  <a:lnTo>
                    <a:pt x="239" y="560"/>
                  </a:lnTo>
                  <a:cubicBezTo>
                    <a:pt x="25" y="905"/>
                    <a:pt x="60" y="1358"/>
                    <a:pt x="322" y="1667"/>
                  </a:cubicBezTo>
                  <a:cubicBezTo>
                    <a:pt x="84" y="2096"/>
                    <a:pt x="1" y="2501"/>
                    <a:pt x="144" y="2596"/>
                  </a:cubicBezTo>
                  <a:cubicBezTo>
                    <a:pt x="163" y="2606"/>
                    <a:pt x="185" y="2611"/>
                    <a:pt x="209" y="2611"/>
                  </a:cubicBezTo>
                  <a:cubicBezTo>
                    <a:pt x="378" y="2611"/>
                    <a:pt x="653" y="2365"/>
                    <a:pt x="882" y="2001"/>
                  </a:cubicBezTo>
                  <a:cubicBezTo>
                    <a:pt x="948" y="2014"/>
                    <a:pt x="1014" y="2021"/>
                    <a:pt x="1079" y="2021"/>
                  </a:cubicBezTo>
                  <a:cubicBezTo>
                    <a:pt x="1414" y="2021"/>
                    <a:pt x="1727" y="1847"/>
                    <a:pt x="1906" y="1548"/>
                  </a:cubicBezTo>
                  <a:lnTo>
                    <a:pt x="2239" y="989"/>
                  </a:lnTo>
                  <a:lnTo>
                    <a:pt x="57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9" name="Google Shape;11839;p69"/>
            <p:cNvSpPr/>
            <p:nvPr/>
          </p:nvSpPr>
          <p:spPr>
            <a:xfrm>
              <a:off x="692254" y="4361057"/>
              <a:ext cx="143964" cy="185129"/>
            </a:xfrm>
            <a:custGeom>
              <a:avLst/>
              <a:gdLst/>
              <a:ahLst/>
              <a:cxnLst/>
              <a:rect l="l" t="t" r="r" b="b"/>
              <a:pathLst>
                <a:path w="4501" h="5788" extrusionOk="0">
                  <a:moveTo>
                    <a:pt x="3847" y="1"/>
                  </a:moveTo>
                  <a:cubicBezTo>
                    <a:pt x="3334" y="1"/>
                    <a:pt x="2466" y="796"/>
                    <a:pt x="2215" y="1204"/>
                  </a:cubicBezTo>
                  <a:lnTo>
                    <a:pt x="0" y="4681"/>
                  </a:lnTo>
                  <a:lnTo>
                    <a:pt x="1869" y="5788"/>
                  </a:lnTo>
                  <a:lnTo>
                    <a:pt x="3893" y="2192"/>
                  </a:lnTo>
                  <a:cubicBezTo>
                    <a:pt x="4155" y="1740"/>
                    <a:pt x="4501" y="335"/>
                    <a:pt x="4036" y="49"/>
                  </a:cubicBezTo>
                  <a:cubicBezTo>
                    <a:pt x="3982" y="16"/>
                    <a:pt x="3918" y="1"/>
                    <a:pt x="384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0" name="Google Shape;11840;p69"/>
            <p:cNvSpPr/>
            <p:nvPr/>
          </p:nvSpPr>
          <p:spPr>
            <a:xfrm>
              <a:off x="531545" y="4515305"/>
              <a:ext cx="217498" cy="302770"/>
            </a:xfrm>
            <a:custGeom>
              <a:avLst/>
              <a:gdLst/>
              <a:ahLst/>
              <a:cxnLst/>
              <a:rect l="l" t="t" r="r" b="b"/>
              <a:pathLst>
                <a:path w="6800" h="9466" extrusionOk="0">
                  <a:moveTo>
                    <a:pt x="4954" y="0"/>
                  </a:moveTo>
                  <a:lnTo>
                    <a:pt x="1" y="8478"/>
                  </a:lnTo>
                  <a:lnTo>
                    <a:pt x="1644" y="9466"/>
                  </a:lnTo>
                  <a:lnTo>
                    <a:pt x="6799" y="1108"/>
                  </a:lnTo>
                  <a:lnTo>
                    <a:pt x="4954"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1" name="Google Shape;11841;p69"/>
            <p:cNvSpPr/>
            <p:nvPr/>
          </p:nvSpPr>
          <p:spPr>
            <a:xfrm>
              <a:off x="521279" y="4779474"/>
              <a:ext cx="67808" cy="49289"/>
            </a:xfrm>
            <a:custGeom>
              <a:avLst/>
              <a:gdLst/>
              <a:ahLst/>
              <a:cxnLst/>
              <a:rect l="l" t="t" r="r" b="b"/>
              <a:pathLst>
                <a:path w="2120" h="1541" extrusionOk="0">
                  <a:moveTo>
                    <a:pt x="336" y="1"/>
                  </a:moveTo>
                  <a:cubicBezTo>
                    <a:pt x="258" y="1"/>
                    <a:pt x="161" y="71"/>
                    <a:pt x="95" y="194"/>
                  </a:cubicBezTo>
                  <a:cubicBezTo>
                    <a:pt x="0" y="337"/>
                    <a:pt x="0" y="491"/>
                    <a:pt x="72" y="539"/>
                  </a:cubicBezTo>
                  <a:lnTo>
                    <a:pt x="1715" y="1527"/>
                  </a:lnTo>
                  <a:cubicBezTo>
                    <a:pt x="1731" y="1536"/>
                    <a:pt x="1748" y="1541"/>
                    <a:pt x="1767" y="1541"/>
                  </a:cubicBezTo>
                  <a:cubicBezTo>
                    <a:pt x="1846" y="1541"/>
                    <a:pt x="1945" y="1464"/>
                    <a:pt x="2012" y="1349"/>
                  </a:cubicBezTo>
                  <a:cubicBezTo>
                    <a:pt x="2108" y="1194"/>
                    <a:pt x="2119" y="1039"/>
                    <a:pt x="2036" y="992"/>
                  </a:cubicBezTo>
                  <a:lnTo>
                    <a:pt x="393" y="15"/>
                  </a:lnTo>
                  <a:cubicBezTo>
                    <a:pt x="376" y="5"/>
                    <a:pt x="357" y="1"/>
                    <a:pt x="33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2" name="Google Shape;11842;p69"/>
            <p:cNvSpPr/>
            <p:nvPr/>
          </p:nvSpPr>
          <p:spPr>
            <a:xfrm>
              <a:off x="682723" y="4501745"/>
              <a:ext cx="76572" cy="56997"/>
            </a:xfrm>
            <a:custGeom>
              <a:avLst/>
              <a:gdLst/>
              <a:ahLst/>
              <a:cxnLst/>
              <a:rect l="l" t="t" r="r" b="b"/>
              <a:pathLst>
                <a:path w="2394" h="1782" extrusionOk="0">
                  <a:moveTo>
                    <a:pt x="442" y="1"/>
                  </a:moveTo>
                  <a:cubicBezTo>
                    <a:pt x="357" y="1"/>
                    <a:pt x="237" y="102"/>
                    <a:pt x="143" y="258"/>
                  </a:cubicBezTo>
                  <a:cubicBezTo>
                    <a:pt x="36" y="436"/>
                    <a:pt x="0" y="615"/>
                    <a:pt x="84" y="663"/>
                  </a:cubicBezTo>
                  <a:lnTo>
                    <a:pt x="1929" y="1770"/>
                  </a:lnTo>
                  <a:cubicBezTo>
                    <a:pt x="1941" y="1777"/>
                    <a:pt x="1954" y="1781"/>
                    <a:pt x="1970" y="1781"/>
                  </a:cubicBezTo>
                  <a:cubicBezTo>
                    <a:pt x="2049" y="1781"/>
                    <a:pt x="2173" y="1682"/>
                    <a:pt x="2263" y="1532"/>
                  </a:cubicBezTo>
                  <a:cubicBezTo>
                    <a:pt x="2370" y="1341"/>
                    <a:pt x="2394" y="1163"/>
                    <a:pt x="2322" y="1115"/>
                  </a:cubicBezTo>
                  <a:lnTo>
                    <a:pt x="477" y="8"/>
                  </a:lnTo>
                  <a:cubicBezTo>
                    <a:pt x="466" y="3"/>
                    <a:pt x="454" y="1"/>
                    <a:pt x="4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43" name="Google Shape;11843;p69"/>
          <p:cNvGrpSpPr/>
          <p:nvPr/>
        </p:nvGrpSpPr>
        <p:grpSpPr>
          <a:xfrm>
            <a:off x="-208364" y="3579372"/>
            <a:ext cx="969505" cy="1219093"/>
            <a:chOff x="-113114" y="554847"/>
            <a:chExt cx="969505" cy="1219093"/>
          </a:xfrm>
        </p:grpSpPr>
        <p:sp>
          <p:nvSpPr>
            <p:cNvPr id="11844" name="Google Shape;11844;p69"/>
            <p:cNvSpPr/>
            <p:nvPr/>
          </p:nvSpPr>
          <p:spPr>
            <a:xfrm>
              <a:off x="-113114" y="1016311"/>
              <a:ext cx="829083" cy="757629"/>
            </a:xfrm>
            <a:custGeom>
              <a:avLst/>
              <a:gdLst/>
              <a:ahLst/>
              <a:cxnLst/>
              <a:rect l="l" t="t" r="r" b="b"/>
              <a:pathLst>
                <a:path w="25921" h="23687" extrusionOk="0">
                  <a:moveTo>
                    <a:pt x="21122" y="0"/>
                  </a:moveTo>
                  <a:lnTo>
                    <a:pt x="19229" y="1655"/>
                  </a:lnTo>
                  <a:lnTo>
                    <a:pt x="20098" y="2643"/>
                  </a:lnTo>
                  <a:lnTo>
                    <a:pt x="14919" y="7191"/>
                  </a:lnTo>
                  <a:cubicBezTo>
                    <a:pt x="13389" y="6163"/>
                    <a:pt x="11637" y="5659"/>
                    <a:pt x="9895" y="5659"/>
                  </a:cubicBezTo>
                  <a:cubicBezTo>
                    <a:pt x="7624" y="5659"/>
                    <a:pt x="5369" y="6515"/>
                    <a:pt x="3644" y="8180"/>
                  </a:cubicBezTo>
                  <a:cubicBezTo>
                    <a:pt x="584" y="11121"/>
                    <a:pt x="0" y="15800"/>
                    <a:pt x="2227" y="19407"/>
                  </a:cubicBezTo>
                  <a:cubicBezTo>
                    <a:pt x="3913" y="22125"/>
                    <a:pt x="6849" y="23687"/>
                    <a:pt x="9904" y="23687"/>
                  </a:cubicBezTo>
                  <a:cubicBezTo>
                    <a:pt x="10906" y="23687"/>
                    <a:pt x="11920" y="23519"/>
                    <a:pt x="12907" y="23170"/>
                  </a:cubicBezTo>
                  <a:cubicBezTo>
                    <a:pt x="16907" y="21753"/>
                    <a:pt x="19372" y="17728"/>
                    <a:pt x="18836" y="13526"/>
                  </a:cubicBezTo>
                  <a:lnTo>
                    <a:pt x="18824" y="13526"/>
                  </a:lnTo>
                  <a:cubicBezTo>
                    <a:pt x="18705" y="12537"/>
                    <a:pt x="18407" y="11573"/>
                    <a:pt x="17967" y="10680"/>
                  </a:cubicBezTo>
                  <a:lnTo>
                    <a:pt x="23146" y="6132"/>
                  </a:lnTo>
                  <a:lnTo>
                    <a:pt x="24015" y="7132"/>
                  </a:lnTo>
                  <a:lnTo>
                    <a:pt x="25920" y="5465"/>
                  </a:lnTo>
                  <a:lnTo>
                    <a:pt x="25051" y="4477"/>
                  </a:lnTo>
                  <a:lnTo>
                    <a:pt x="21991" y="988"/>
                  </a:lnTo>
                  <a:lnTo>
                    <a:pt x="21122"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5" name="Google Shape;11845;p69"/>
            <p:cNvSpPr/>
            <p:nvPr/>
          </p:nvSpPr>
          <p:spPr>
            <a:xfrm>
              <a:off x="683107" y="982155"/>
              <a:ext cx="53735" cy="50025"/>
            </a:xfrm>
            <a:custGeom>
              <a:avLst/>
              <a:gdLst/>
              <a:ahLst/>
              <a:cxnLst/>
              <a:rect l="l" t="t" r="r" b="b"/>
              <a:pathLst>
                <a:path w="1680" h="1564" extrusionOk="0">
                  <a:moveTo>
                    <a:pt x="836" y="1"/>
                  </a:moveTo>
                  <a:cubicBezTo>
                    <a:pt x="800" y="1"/>
                    <a:pt x="763" y="3"/>
                    <a:pt x="727" y="8"/>
                  </a:cubicBezTo>
                  <a:cubicBezTo>
                    <a:pt x="298" y="68"/>
                    <a:pt x="0" y="461"/>
                    <a:pt x="60" y="889"/>
                  </a:cubicBezTo>
                  <a:cubicBezTo>
                    <a:pt x="125" y="1281"/>
                    <a:pt x="459" y="1564"/>
                    <a:pt x="844" y="1564"/>
                  </a:cubicBezTo>
                  <a:cubicBezTo>
                    <a:pt x="880" y="1564"/>
                    <a:pt x="916" y="1561"/>
                    <a:pt x="953" y="1556"/>
                  </a:cubicBezTo>
                  <a:cubicBezTo>
                    <a:pt x="1381" y="1497"/>
                    <a:pt x="1679" y="1092"/>
                    <a:pt x="1620" y="675"/>
                  </a:cubicBezTo>
                  <a:cubicBezTo>
                    <a:pt x="1554" y="283"/>
                    <a:pt x="1220" y="1"/>
                    <a:pt x="83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6" name="Google Shape;11846;p69"/>
            <p:cNvSpPr/>
            <p:nvPr/>
          </p:nvSpPr>
          <p:spPr>
            <a:xfrm>
              <a:off x="563143" y="773058"/>
              <a:ext cx="147803" cy="138207"/>
            </a:xfrm>
            <a:custGeom>
              <a:avLst/>
              <a:gdLst/>
              <a:ahLst/>
              <a:cxnLst/>
              <a:rect l="l" t="t" r="r" b="b"/>
              <a:pathLst>
                <a:path w="4621" h="4321" extrusionOk="0">
                  <a:moveTo>
                    <a:pt x="2305" y="0"/>
                  </a:moveTo>
                  <a:cubicBezTo>
                    <a:pt x="2205" y="0"/>
                    <a:pt x="2103" y="7"/>
                    <a:pt x="2001" y="22"/>
                  </a:cubicBezTo>
                  <a:cubicBezTo>
                    <a:pt x="822" y="189"/>
                    <a:pt x="1" y="1284"/>
                    <a:pt x="179" y="2475"/>
                  </a:cubicBezTo>
                  <a:cubicBezTo>
                    <a:pt x="331" y="3545"/>
                    <a:pt x="1248" y="4321"/>
                    <a:pt x="2298" y="4321"/>
                  </a:cubicBezTo>
                  <a:cubicBezTo>
                    <a:pt x="2404" y="4321"/>
                    <a:pt x="2512" y="4313"/>
                    <a:pt x="2620" y="4296"/>
                  </a:cubicBezTo>
                  <a:cubicBezTo>
                    <a:pt x="3799" y="4129"/>
                    <a:pt x="4620" y="3034"/>
                    <a:pt x="4454" y="1855"/>
                  </a:cubicBezTo>
                  <a:cubicBezTo>
                    <a:pt x="4291" y="779"/>
                    <a:pt x="3363" y="0"/>
                    <a:pt x="230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7" name="Google Shape;11847;p69"/>
            <p:cNvSpPr/>
            <p:nvPr/>
          </p:nvSpPr>
          <p:spPr>
            <a:xfrm>
              <a:off x="790470" y="753262"/>
              <a:ext cx="65921" cy="61923"/>
            </a:xfrm>
            <a:custGeom>
              <a:avLst/>
              <a:gdLst/>
              <a:ahLst/>
              <a:cxnLst/>
              <a:rect l="l" t="t" r="r" b="b"/>
              <a:pathLst>
                <a:path w="2061" h="1936" extrusionOk="0">
                  <a:moveTo>
                    <a:pt x="1027" y="1"/>
                  </a:moveTo>
                  <a:cubicBezTo>
                    <a:pt x="983" y="1"/>
                    <a:pt x="939" y="4"/>
                    <a:pt x="894" y="10"/>
                  </a:cubicBezTo>
                  <a:cubicBezTo>
                    <a:pt x="370" y="81"/>
                    <a:pt x="1" y="569"/>
                    <a:pt x="72" y="1105"/>
                  </a:cubicBezTo>
                  <a:cubicBezTo>
                    <a:pt x="149" y="1585"/>
                    <a:pt x="565" y="1936"/>
                    <a:pt x="1038" y="1936"/>
                  </a:cubicBezTo>
                  <a:cubicBezTo>
                    <a:pt x="1081" y="1936"/>
                    <a:pt x="1124" y="1933"/>
                    <a:pt x="1168" y="1927"/>
                  </a:cubicBezTo>
                  <a:cubicBezTo>
                    <a:pt x="1703" y="1843"/>
                    <a:pt x="2061" y="1355"/>
                    <a:pt x="1989" y="831"/>
                  </a:cubicBezTo>
                  <a:cubicBezTo>
                    <a:pt x="1924" y="341"/>
                    <a:pt x="1500" y="1"/>
                    <a:pt x="102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8" name="Google Shape;11848;p69"/>
            <p:cNvSpPr/>
            <p:nvPr/>
          </p:nvSpPr>
          <p:spPr>
            <a:xfrm>
              <a:off x="686913" y="554847"/>
              <a:ext cx="56773" cy="52839"/>
            </a:xfrm>
            <a:custGeom>
              <a:avLst/>
              <a:gdLst/>
              <a:ahLst/>
              <a:cxnLst/>
              <a:rect l="l" t="t" r="r" b="b"/>
              <a:pathLst>
                <a:path w="1775" h="1652" extrusionOk="0">
                  <a:moveTo>
                    <a:pt x="904" y="0"/>
                  </a:moveTo>
                  <a:cubicBezTo>
                    <a:pt x="861" y="0"/>
                    <a:pt x="818" y="4"/>
                    <a:pt x="774" y="11"/>
                  </a:cubicBezTo>
                  <a:cubicBezTo>
                    <a:pt x="322" y="70"/>
                    <a:pt x="0" y="487"/>
                    <a:pt x="72" y="939"/>
                  </a:cubicBezTo>
                  <a:cubicBezTo>
                    <a:pt x="126" y="1349"/>
                    <a:pt x="483" y="1652"/>
                    <a:pt x="886" y="1652"/>
                  </a:cubicBezTo>
                  <a:cubicBezTo>
                    <a:pt x="928" y="1652"/>
                    <a:pt x="970" y="1649"/>
                    <a:pt x="1012" y="1642"/>
                  </a:cubicBezTo>
                  <a:cubicBezTo>
                    <a:pt x="1465" y="1582"/>
                    <a:pt x="1774" y="1154"/>
                    <a:pt x="1703" y="701"/>
                  </a:cubicBezTo>
                  <a:cubicBezTo>
                    <a:pt x="1649" y="293"/>
                    <a:pt x="1304" y="0"/>
                    <a:pt x="90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49" name="Google Shape;11849;p69"/>
          <p:cNvGrpSpPr/>
          <p:nvPr/>
        </p:nvGrpSpPr>
        <p:grpSpPr>
          <a:xfrm>
            <a:off x="2130988" y="-207538"/>
            <a:ext cx="823205" cy="884640"/>
            <a:chOff x="697563" y="-232576"/>
            <a:chExt cx="823205" cy="884640"/>
          </a:xfrm>
        </p:grpSpPr>
        <p:sp>
          <p:nvSpPr>
            <p:cNvPr id="11850" name="Google Shape;11850;p69"/>
            <p:cNvSpPr/>
            <p:nvPr/>
          </p:nvSpPr>
          <p:spPr>
            <a:xfrm>
              <a:off x="697563" y="-232576"/>
              <a:ext cx="485980" cy="500725"/>
            </a:xfrm>
            <a:custGeom>
              <a:avLst/>
              <a:gdLst/>
              <a:ahLst/>
              <a:cxnLst/>
              <a:rect l="l" t="t" r="r" b="b"/>
              <a:pathLst>
                <a:path w="15194" h="15655" extrusionOk="0">
                  <a:moveTo>
                    <a:pt x="1202" y="1"/>
                  </a:moveTo>
                  <a:cubicBezTo>
                    <a:pt x="1067" y="1"/>
                    <a:pt x="959" y="35"/>
                    <a:pt x="882" y="105"/>
                  </a:cubicBezTo>
                  <a:cubicBezTo>
                    <a:pt x="1" y="903"/>
                    <a:pt x="3180" y="5891"/>
                    <a:pt x="7978" y="11273"/>
                  </a:cubicBezTo>
                  <a:cubicBezTo>
                    <a:pt x="9430" y="12916"/>
                    <a:pt x="11252" y="14404"/>
                    <a:pt x="12574" y="15654"/>
                  </a:cubicBezTo>
                  <a:lnTo>
                    <a:pt x="15193" y="13392"/>
                  </a:lnTo>
                  <a:cubicBezTo>
                    <a:pt x="14062" y="11868"/>
                    <a:pt x="12693" y="10177"/>
                    <a:pt x="11145" y="8451"/>
                  </a:cubicBezTo>
                  <a:cubicBezTo>
                    <a:pt x="6776" y="3540"/>
                    <a:pt x="2574" y="1"/>
                    <a:pt x="120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1" name="Google Shape;11851;p69"/>
            <p:cNvSpPr/>
            <p:nvPr/>
          </p:nvSpPr>
          <p:spPr>
            <a:xfrm>
              <a:off x="1275987" y="408179"/>
              <a:ext cx="244781" cy="243886"/>
            </a:xfrm>
            <a:custGeom>
              <a:avLst/>
              <a:gdLst/>
              <a:ahLst/>
              <a:cxnLst/>
              <a:rect l="l" t="t" r="r" b="b"/>
              <a:pathLst>
                <a:path w="7653" h="7625" extrusionOk="0">
                  <a:moveTo>
                    <a:pt x="3078" y="0"/>
                  </a:moveTo>
                  <a:cubicBezTo>
                    <a:pt x="2422" y="0"/>
                    <a:pt x="1765" y="232"/>
                    <a:pt x="1239" y="703"/>
                  </a:cubicBezTo>
                  <a:cubicBezTo>
                    <a:pt x="96" y="1715"/>
                    <a:pt x="0" y="3477"/>
                    <a:pt x="1036" y="4620"/>
                  </a:cubicBezTo>
                  <a:cubicBezTo>
                    <a:pt x="1691" y="5359"/>
                    <a:pt x="4465" y="6704"/>
                    <a:pt x="6311" y="7549"/>
                  </a:cubicBezTo>
                  <a:cubicBezTo>
                    <a:pt x="6427" y="7601"/>
                    <a:pt x="6544" y="7625"/>
                    <a:pt x="6658" y="7625"/>
                  </a:cubicBezTo>
                  <a:cubicBezTo>
                    <a:pt x="7198" y="7625"/>
                    <a:pt x="7652" y="7094"/>
                    <a:pt x="7466" y="6514"/>
                  </a:cubicBezTo>
                  <a:cubicBezTo>
                    <a:pt x="6834" y="4585"/>
                    <a:pt x="5822" y="1692"/>
                    <a:pt x="5156" y="941"/>
                  </a:cubicBezTo>
                  <a:cubicBezTo>
                    <a:pt x="4610" y="318"/>
                    <a:pt x="3845" y="0"/>
                    <a:pt x="307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2" name="Google Shape;11852;p69"/>
            <p:cNvSpPr/>
            <p:nvPr/>
          </p:nvSpPr>
          <p:spPr>
            <a:xfrm>
              <a:off x="1089021" y="185874"/>
              <a:ext cx="262405" cy="270817"/>
            </a:xfrm>
            <a:custGeom>
              <a:avLst/>
              <a:gdLst/>
              <a:ahLst/>
              <a:cxnLst/>
              <a:rect l="l" t="t" r="r" b="b"/>
              <a:pathLst>
                <a:path w="8204" h="8467" extrusionOk="0">
                  <a:moveTo>
                    <a:pt x="3351" y="0"/>
                  </a:moveTo>
                  <a:cubicBezTo>
                    <a:pt x="3264" y="0"/>
                    <a:pt x="3176" y="31"/>
                    <a:pt x="3108" y="94"/>
                  </a:cubicBezTo>
                  <a:lnTo>
                    <a:pt x="167" y="2737"/>
                  </a:lnTo>
                  <a:cubicBezTo>
                    <a:pt x="0" y="2880"/>
                    <a:pt x="0" y="3130"/>
                    <a:pt x="167" y="3273"/>
                  </a:cubicBezTo>
                  <a:lnTo>
                    <a:pt x="5549" y="8369"/>
                  </a:lnTo>
                  <a:cubicBezTo>
                    <a:pt x="5620" y="8434"/>
                    <a:pt x="5709" y="8467"/>
                    <a:pt x="5799" y="8467"/>
                  </a:cubicBezTo>
                  <a:cubicBezTo>
                    <a:pt x="5888" y="8467"/>
                    <a:pt x="5977" y="8434"/>
                    <a:pt x="6049" y="8369"/>
                  </a:cubicBezTo>
                  <a:lnTo>
                    <a:pt x="8049" y="6559"/>
                  </a:lnTo>
                  <a:cubicBezTo>
                    <a:pt x="8180" y="6428"/>
                    <a:pt x="8204" y="6214"/>
                    <a:pt x="8097" y="6071"/>
                  </a:cubicBezTo>
                  <a:lnTo>
                    <a:pt x="3644" y="141"/>
                  </a:lnTo>
                  <a:cubicBezTo>
                    <a:pt x="3571" y="49"/>
                    <a:pt x="3461" y="0"/>
                    <a:pt x="335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53" name="Google Shape;11853;p69"/>
          <p:cNvGrpSpPr/>
          <p:nvPr/>
        </p:nvGrpSpPr>
        <p:grpSpPr>
          <a:xfrm>
            <a:off x="2018259" y="561181"/>
            <a:ext cx="112747" cy="112747"/>
            <a:chOff x="1808709" y="299281"/>
            <a:chExt cx="112747" cy="112747"/>
          </a:xfrm>
        </p:grpSpPr>
        <p:sp>
          <p:nvSpPr>
            <p:cNvPr id="11854" name="Google Shape;11854;p69"/>
            <p:cNvSpPr/>
            <p:nvPr/>
          </p:nvSpPr>
          <p:spPr>
            <a:xfrm>
              <a:off x="1865061" y="299281"/>
              <a:ext cx="32" cy="112747"/>
            </a:xfrm>
            <a:custGeom>
              <a:avLst/>
              <a:gdLst/>
              <a:ahLst/>
              <a:cxnLst/>
              <a:rect l="l" t="t" r="r" b="b"/>
              <a:pathLst>
                <a:path w="1" h="3525" fill="none" extrusionOk="0">
                  <a:moveTo>
                    <a:pt x="0" y="1"/>
                  </a:moveTo>
                  <a:lnTo>
                    <a:pt x="0" y="3525"/>
                  </a:lnTo>
                </a:path>
              </a:pathLst>
            </a:custGeom>
            <a:noFill/>
            <a:ln w="11300" cap="rnd" cmpd="sng">
              <a:solidFill>
                <a:srgbClr val="91D2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5" name="Google Shape;11855;p69"/>
            <p:cNvSpPr/>
            <p:nvPr/>
          </p:nvSpPr>
          <p:spPr>
            <a:xfrm>
              <a:off x="1808709" y="355633"/>
              <a:ext cx="112747" cy="32"/>
            </a:xfrm>
            <a:custGeom>
              <a:avLst/>
              <a:gdLst/>
              <a:ahLst/>
              <a:cxnLst/>
              <a:rect l="l" t="t" r="r" b="b"/>
              <a:pathLst>
                <a:path w="3525" h="1" fill="none" extrusionOk="0">
                  <a:moveTo>
                    <a:pt x="3524" y="1"/>
                  </a:moveTo>
                  <a:lnTo>
                    <a:pt x="0" y="1"/>
                  </a:lnTo>
                </a:path>
              </a:pathLst>
            </a:custGeom>
            <a:noFill/>
            <a:ln w="11300" cap="rnd" cmpd="sng">
              <a:solidFill>
                <a:srgbClr val="91D2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56" name="Google Shape;11856;p69"/>
          <p:cNvGrpSpPr/>
          <p:nvPr/>
        </p:nvGrpSpPr>
        <p:grpSpPr>
          <a:xfrm>
            <a:off x="8770759" y="1465029"/>
            <a:ext cx="112363" cy="112747"/>
            <a:chOff x="8389759" y="1160229"/>
            <a:chExt cx="112363" cy="112747"/>
          </a:xfrm>
        </p:grpSpPr>
        <p:sp>
          <p:nvSpPr>
            <p:cNvPr id="11857" name="Google Shape;11857;p69"/>
            <p:cNvSpPr/>
            <p:nvPr/>
          </p:nvSpPr>
          <p:spPr>
            <a:xfrm>
              <a:off x="8446111" y="1160229"/>
              <a:ext cx="32" cy="112747"/>
            </a:xfrm>
            <a:custGeom>
              <a:avLst/>
              <a:gdLst/>
              <a:ahLst/>
              <a:cxnLst/>
              <a:rect l="l" t="t" r="r" b="b"/>
              <a:pathLst>
                <a:path w="1" h="3525" fill="none" extrusionOk="0">
                  <a:moveTo>
                    <a:pt x="0" y="1"/>
                  </a:moveTo>
                  <a:lnTo>
                    <a:pt x="0" y="3525"/>
                  </a:lnTo>
                </a:path>
              </a:pathLst>
            </a:custGeom>
            <a:noFill/>
            <a:ln w="1130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8" name="Google Shape;11858;p69"/>
            <p:cNvSpPr/>
            <p:nvPr/>
          </p:nvSpPr>
          <p:spPr>
            <a:xfrm>
              <a:off x="8389759" y="1216581"/>
              <a:ext cx="112363" cy="32"/>
            </a:xfrm>
            <a:custGeom>
              <a:avLst/>
              <a:gdLst/>
              <a:ahLst/>
              <a:cxnLst/>
              <a:rect l="l" t="t" r="r" b="b"/>
              <a:pathLst>
                <a:path w="3513" h="1" fill="none" extrusionOk="0">
                  <a:moveTo>
                    <a:pt x="3512" y="1"/>
                  </a:moveTo>
                  <a:lnTo>
                    <a:pt x="0" y="1"/>
                  </a:lnTo>
                </a:path>
              </a:pathLst>
            </a:custGeom>
            <a:noFill/>
            <a:ln w="1130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59" name="Google Shape;11859;p69"/>
          <p:cNvGrpSpPr/>
          <p:nvPr/>
        </p:nvGrpSpPr>
        <p:grpSpPr>
          <a:xfrm>
            <a:off x="8144189" y="2551243"/>
            <a:ext cx="79611" cy="79611"/>
            <a:chOff x="8144189" y="2551243"/>
            <a:chExt cx="79611" cy="79611"/>
          </a:xfrm>
        </p:grpSpPr>
        <p:sp>
          <p:nvSpPr>
            <p:cNvPr id="11860" name="Google Shape;11860;p69"/>
            <p:cNvSpPr/>
            <p:nvPr/>
          </p:nvSpPr>
          <p:spPr>
            <a:xfrm>
              <a:off x="8144189" y="2551243"/>
              <a:ext cx="79611" cy="79611"/>
            </a:xfrm>
            <a:custGeom>
              <a:avLst/>
              <a:gdLst/>
              <a:ahLst/>
              <a:cxnLst/>
              <a:rect l="l" t="t" r="r" b="b"/>
              <a:pathLst>
                <a:path w="2489" h="2489" fill="none" extrusionOk="0">
                  <a:moveTo>
                    <a:pt x="2489" y="0"/>
                  </a:moveTo>
                  <a:lnTo>
                    <a:pt x="0" y="2488"/>
                  </a:lnTo>
                </a:path>
              </a:pathLst>
            </a:custGeom>
            <a:noFill/>
            <a:ln w="11300" cap="rnd" cmpd="sng">
              <a:solidFill>
                <a:srgbClr val="91D2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1" name="Google Shape;11861;p69"/>
            <p:cNvSpPr/>
            <p:nvPr/>
          </p:nvSpPr>
          <p:spPr>
            <a:xfrm>
              <a:off x="8144189" y="2551243"/>
              <a:ext cx="79611" cy="79611"/>
            </a:xfrm>
            <a:custGeom>
              <a:avLst/>
              <a:gdLst/>
              <a:ahLst/>
              <a:cxnLst/>
              <a:rect l="l" t="t" r="r" b="b"/>
              <a:pathLst>
                <a:path w="2489" h="2489" fill="none" extrusionOk="0">
                  <a:moveTo>
                    <a:pt x="2489" y="2488"/>
                  </a:moveTo>
                  <a:lnTo>
                    <a:pt x="0" y="0"/>
                  </a:lnTo>
                </a:path>
              </a:pathLst>
            </a:custGeom>
            <a:noFill/>
            <a:ln w="11300" cap="rnd" cmpd="sng">
              <a:solidFill>
                <a:srgbClr val="91D2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62" name="Google Shape;11862;p69"/>
          <p:cNvGrpSpPr/>
          <p:nvPr/>
        </p:nvGrpSpPr>
        <p:grpSpPr>
          <a:xfrm>
            <a:off x="720010" y="4837148"/>
            <a:ext cx="79643" cy="79994"/>
            <a:chOff x="425685" y="3991348"/>
            <a:chExt cx="79643" cy="79994"/>
          </a:xfrm>
        </p:grpSpPr>
        <p:sp>
          <p:nvSpPr>
            <p:cNvPr id="11863" name="Google Shape;11863;p69"/>
            <p:cNvSpPr/>
            <p:nvPr/>
          </p:nvSpPr>
          <p:spPr>
            <a:xfrm>
              <a:off x="425685" y="3991348"/>
              <a:ext cx="79643" cy="79994"/>
            </a:xfrm>
            <a:custGeom>
              <a:avLst/>
              <a:gdLst/>
              <a:ahLst/>
              <a:cxnLst/>
              <a:rect l="l" t="t" r="r" b="b"/>
              <a:pathLst>
                <a:path w="2490" h="2501" fill="none" extrusionOk="0">
                  <a:moveTo>
                    <a:pt x="2489" y="0"/>
                  </a:moveTo>
                  <a:lnTo>
                    <a:pt x="1" y="2501"/>
                  </a:lnTo>
                </a:path>
              </a:pathLst>
            </a:custGeom>
            <a:noFill/>
            <a:ln w="1130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4" name="Google Shape;11864;p69"/>
            <p:cNvSpPr/>
            <p:nvPr/>
          </p:nvSpPr>
          <p:spPr>
            <a:xfrm>
              <a:off x="425685" y="3991348"/>
              <a:ext cx="79643" cy="79994"/>
            </a:xfrm>
            <a:custGeom>
              <a:avLst/>
              <a:gdLst/>
              <a:ahLst/>
              <a:cxnLst/>
              <a:rect l="l" t="t" r="r" b="b"/>
              <a:pathLst>
                <a:path w="2490" h="2501" fill="none" extrusionOk="0">
                  <a:moveTo>
                    <a:pt x="2489" y="2501"/>
                  </a:moveTo>
                  <a:lnTo>
                    <a:pt x="1" y="0"/>
                  </a:lnTo>
                </a:path>
              </a:pathLst>
            </a:custGeom>
            <a:noFill/>
            <a:ln w="1130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65" name="Google Shape;11865;p69"/>
          <p:cNvSpPr/>
          <p:nvPr/>
        </p:nvSpPr>
        <p:spPr>
          <a:xfrm>
            <a:off x="5607004" y="4746054"/>
            <a:ext cx="112779" cy="32"/>
          </a:xfrm>
          <a:custGeom>
            <a:avLst/>
            <a:gdLst/>
            <a:ahLst/>
            <a:cxnLst/>
            <a:rect l="l" t="t" r="r" b="b"/>
            <a:pathLst>
              <a:path w="3526" h="1" fill="none" extrusionOk="0">
                <a:moveTo>
                  <a:pt x="3525" y="1"/>
                </a:moveTo>
                <a:lnTo>
                  <a:pt x="1" y="1"/>
                </a:lnTo>
              </a:path>
            </a:pathLst>
          </a:custGeom>
          <a:noFill/>
          <a:ln w="1130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6" name="Google Shape;11866;p69"/>
          <p:cNvSpPr/>
          <p:nvPr/>
        </p:nvSpPr>
        <p:spPr>
          <a:xfrm>
            <a:off x="409310" y="2986800"/>
            <a:ext cx="112747" cy="32"/>
          </a:xfrm>
          <a:custGeom>
            <a:avLst/>
            <a:gdLst/>
            <a:ahLst/>
            <a:cxnLst/>
            <a:rect l="l" t="t" r="r" b="b"/>
            <a:pathLst>
              <a:path w="3525" h="1" fill="none" extrusionOk="0">
                <a:moveTo>
                  <a:pt x="3525" y="0"/>
                </a:moveTo>
                <a:lnTo>
                  <a:pt x="1" y="0"/>
                </a:lnTo>
              </a:path>
            </a:pathLst>
          </a:custGeom>
          <a:noFill/>
          <a:ln w="1130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67" name="Google Shape;11867;p69"/>
          <p:cNvGrpSpPr/>
          <p:nvPr/>
        </p:nvGrpSpPr>
        <p:grpSpPr>
          <a:xfrm>
            <a:off x="5866959" y="165725"/>
            <a:ext cx="667947" cy="395875"/>
            <a:chOff x="6019359" y="165725"/>
            <a:chExt cx="667947" cy="395875"/>
          </a:xfrm>
        </p:grpSpPr>
        <p:sp>
          <p:nvSpPr>
            <p:cNvPr id="11868" name="Google Shape;11868;p69"/>
            <p:cNvSpPr/>
            <p:nvPr/>
          </p:nvSpPr>
          <p:spPr>
            <a:xfrm>
              <a:off x="6107341" y="225403"/>
              <a:ext cx="471843" cy="260518"/>
            </a:xfrm>
            <a:custGeom>
              <a:avLst/>
              <a:gdLst/>
              <a:ahLst/>
              <a:cxnLst/>
              <a:rect l="l" t="t" r="r" b="b"/>
              <a:pathLst>
                <a:path w="14752" h="8145" fill="none" extrusionOk="0">
                  <a:moveTo>
                    <a:pt x="0" y="1"/>
                  </a:moveTo>
                  <a:lnTo>
                    <a:pt x="14752" y="3835"/>
                  </a:lnTo>
                  <a:lnTo>
                    <a:pt x="3000" y="8145"/>
                  </a:lnTo>
                  <a:close/>
                </a:path>
              </a:pathLst>
            </a:custGeom>
            <a:solidFill>
              <a:schemeClr val="accent6"/>
            </a:solidFill>
            <a:ln w="7450"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9" name="Google Shape;11869;p69"/>
            <p:cNvSpPr/>
            <p:nvPr/>
          </p:nvSpPr>
          <p:spPr>
            <a:xfrm>
              <a:off x="6019359" y="165725"/>
              <a:ext cx="50312" cy="47594"/>
            </a:xfrm>
            <a:custGeom>
              <a:avLst/>
              <a:gdLst/>
              <a:ahLst/>
              <a:cxnLst/>
              <a:rect l="l" t="t" r="r" b="b"/>
              <a:pathLst>
                <a:path w="1573" h="1488" extrusionOk="0">
                  <a:moveTo>
                    <a:pt x="965" y="748"/>
                  </a:moveTo>
                  <a:lnTo>
                    <a:pt x="1001" y="855"/>
                  </a:lnTo>
                  <a:cubicBezTo>
                    <a:pt x="1013" y="914"/>
                    <a:pt x="989" y="962"/>
                    <a:pt x="953" y="1010"/>
                  </a:cubicBezTo>
                  <a:cubicBezTo>
                    <a:pt x="917" y="1057"/>
                    <a:pt x="870" y="1093"/>
                    <a:pt x="810" y="1117"/>
                  </a:cubicBezTo>
                  <a:cubicBezTo>
                    <a:pt x="775" y="1131"/>
                    <a:pt x="745" y="1136"/>
                    <a:pt x="718" y="1136"/>
                  </a:cubicBezTo>
                  <a:cubicBezTo>
                    <a:pt x="699" y="1136"/>
                    <a:pt x="682" y="1134"/>
                    <a:pt x="667" y="1129"/>
                  </a:cubicBezTo>
                  <a:cubicBezTo>
                    <a:pt x="632" y="1117"/>
                    <a:pt x="596" y="1081"/>
                    <a:pt x="584" y="1033"/>
                  </a:cubicBezTo>
                  <a:cubicBezTo>
                    <a:pt x="548" y="950"/>
                    <a:pt x="596" y="891"/>
                    <a:pt x="715" y="843"/>
                  </a:cubicBezTo>
                  <a:lnTo>
                    <a:pt x="965" y="748"/>
                  </a:lnTo>
                  <a:close/>
                  <a:moveTo>
                    <a:pt x="808" y="0"/>
                  </a:moveTo>
                  <a:cubicBezTo>
                    <a:pt x="726" y="0"/>
                    <a:pt x="635" y="18"/>
                    <a:pt x="536" y="57"/>
                  </a:cubicBezTo>
                  <a:cubicBezTo>
                    <a:pt x="441" y="93"/>
                    <a:pt x="346" y="140"/>
                    <a:pt x="263" y="200"/>
                  </a:cubicBezTo>
                  <a:cubicBezTo>
                    <a:pt x="167" y="260"/>
                    <a:pt x="84" y="331"/>
                    <a:pt x="1" y="414"/>
                  </a:cubicBezTo>
                  <a:lnTo>
                    <a:pt x="215" y="652"/>
                  </a:lnTo>
                  <a:cubicBezTo>
                    <a:pt x="275" y="593"/>
                    <a:pt x="334" y="545"/>
                    <a:pt x="394" y="498"/>
                  </a:cubicBezTo>
                  <a:cubicBezTo>
                    <a:pt x="453" y="462"/>
                    <a:pt x="513" y="426"/>
                    <a:pt x="560" y="414"/>
                  </a:cubicBezTo>
                  <a:cubicBezTo>
                    <a:pt x="613" y="392"/>
                    <a:pt x="656" y="383"/>
                    <a:pt x="696" y="383"/>
                  </a:cubicBezTo>
                  <a:cubicBezTo>
                    <a:pt x="719" y="383"/>
                    <a:pt x="741" y="386"/>
                    <a:pt x="763" y="390"/>
                  </a:cubicBezTo>
                  <a:cubicBezTo>
                    <a:pt x="810" y="414"/>
                    <a:pt x="846" y="450"/>
                    <a:pt x="870" y="510"/>
                  </a:cubicBezTo>
                  <a:lnTo>
                    <a:pt x="882" y="521"/>
                  </a:lnTo>
                  <a:lnTo>
                    <a:pt x="548" y="652"/>
                  </a:lnTo>
                  <a:cubicBezTo>
                    <a:pt x="394" y="712"/>
                    <a:pt x="286" y="783"/>
                    <a:pt x="227" y="891"/>
                  </a:cubicBezTo>
                  <a:cubicBezTo>
                    <a:pt x="167" y="986"/>
                    <a:pt x="155" y="1093"/>
                    <a:pt x="203" y="1212"/>
                  </a:cubicBezTo>
                  <a:cubicBezTo>
                    <a:pt x="251" y="1331"/>
                    <a:pt x="322" y="1414"/>
                    <a:pt x="429" y="1462"/>
                  </a:cubicBezTo>
                  <a:cubicBezTo>
                    <a:pt x="474" y="1479"/>
                    <a:pt x="523" y="1488"/>
                    <a:pt x="577" y="1488"/>
                  </a:cubicBezTo>
                  <a:cubicBezTo>
                    <a:pt x="640" y="1488"/>
                    <a:pt x="710" y="1476"/>
                    <a:pt x="787" y="1450"/>
                  </a:cubicBezTo>
                  <a:cubicBezTo>
                    <a:pt x="953" y="1391"/>
                    <a:pt x="1060" y="1283"/>
                    <a:pt x="1108" y="1152"/>
                  </a:cubicBezTo>
                  <a:lnTo>
                    <a:pt x="1156" y="1295"/>
                  </a:lnTo>
                  <a:lnTo>
                    <a:pt x="1572" y="1141"/>
                  </a:lnTo>
                  <a:lnTo>
                    <a:pt x="1263" y="307"/>
                  </a:lnTo>
                  <a:cubicBezTo>
                    <a:pt x="1215" y="164"/>
                    <a:pt x="1120" y="69"/>
                    <a:pt x="989" y="33"/>
                  </a:cubicBezTo>
                  <a:cubicBezTo>
                    <a:pt x="935" y="12"/>
                    <a:pt x="875" y="0"/>
                    <a:pt x="80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0" name="Google Shape;11870;p69"/>
            <p:cNvSpPr/>
            <p:nvPr/>
          </p:nvSpPr>
          <p:spPr>
            <a:xfrm>
              <a:off x="6627846" y="309963"/>
              <a:ext cx="59460" cy="60580"/>
            </a:xfrm>
            <a:custGeom>
              <a:avLst/>
              <a:gdLst/>
              <a:ahLst/>
              <a:cxnLst/>
              <a:rect l="l" t="t" r="r" b="b"/>
              <a:pathLst>
                <a:path w="1859" h="1894" extrusionOk="0">
                  <a:moveTo>
                    <a:pt x="1081" y="669"/>
                  </a:moveTo>
                  <a:cubicBezTo>
                    <a:pt x="1128" y="669"/>
                    <a:pt x="1174" y="682"/>
                    <a:pt x="1215" y="703"/>
                  </a:cubicBezTo>
                  <a:cubicBezTo>
                    <a:pt x="1287" y="738"/>
                    <a:pt x="1334" y="810"/>
                    <a:pt x="1370" y="905"/>
                  </a:cubicBezTo>
                  <a:cubicBezTo>
                    <a:pt x="1406" y="1000"/>
                    <a:pt x="1406" y="1084"/>
                    <a:pt x="1382" y="1155"/>
                  </a:cubicBezTo>
                  <a:cubicBezTo>
                    <a:pt x="1346" y="1238"/>
                    <a:pt x="1299" y="1286"/>
                    <a:pt x="1215" y="1322"/>
                  </a:cubicBezTo>
                  <a:cubicBezTo>
                    <a:pt x="1178" y="1332"/>
                    <a:pt x="1143" y="1338"/>
                    <a:pt x="1109" y="1338"/>
                  </a:cubicBezTo>
                  <a:cubicBezTo>
                    <a:pt x="1068" y="1338"/>
                    <a:pt x="1028" y="1329"/>
                    <a:pt x="989" y="1310"/>
                  </a:cubicBezTo>
                  <a:cubicBezTo>
                    <a:pt x="918" y="1262"/>
                    <a:pt x="858" y="1203"/>
                    <a:pt x="822" y="1107"/>
                  </a:cubicBezTo>
                  <a:cubicBezTo>
                    <a:pt x="787" y="1012"/>
                    <a:pt x="787" y="929"/>
                    <a:pt x="822" y="845"/>
                  </a:cubicBezTo>
                  <a:cubicBezTo>
                    <a:pt x="846" y="774"/>
                    <a:pt x="906" y="714"/>
                    <a:pt x="977" y="691"/>
                  </a:cubicBezTo>
                  <a:cubicBezTo>
                    <a:pt x="1012" y="676"/>
                    <a:pt x="1047" y="669"/>
                    <a:pt x="1081" y="669"/>
                  </a:cubicBezTo>
                  <a:close/>
                  <a:moveTo>
                    <a:pt x="418" y="0"/>
                  </a:moveTo>
                  <a:lnTo>
                    <a:pt x="1" y="155"/>
                  </a:lnTo>
                  <a:lnTo>
                    <a:pt x="644" y="1893"/>
                  </a:lnTo>
                  <a:lnTo>
                    <a:pt x="1061" y="1738"/>
                  </a:lnTo>
                  <a:lnTo>
                    <a:pt x="1001" y="1584"/>
                  </a:lnTo>
                  <a:lnTo>
                    <a:pt x="1001" y="1584"/>
                  </a:lnTo>
                  <a:cubicBezTo>
                    <a:pt x="1072" y="1619"/>
                    <a:pt x="1144" y="1643"/>
                    <a:pt x="1215" y="1655"/>
                  </a:cubicBezTo>
                  <a:cubicBezTo>
                    <a:pt x="1287" y="1655"/>
                    <a:pt x="1370" y="1643"/>
                    <a:pt x="1453" y="1619"/>
                  </a:cubicBezTo>
                  <a:cubicBezTo>
                    <a:pt x="1561" y="1572"/>
                    <a:pt x="1656" y="1512"/>
                    <a:pt x="1727" y="1429"/>
                  </a:cubicBezTo>
                  <a:cubicBezTo>
                    <a:pt x="1799" y="1334"/>
                    <a:pt x="1834" y="1238"/>
                    <a:pt x="1846" y="1119"/>
                  </a:cubicBezTo>
                  <a:cubicBezTo>
                    <a:pt x="1858" y="1012"/>
                    <a:pt x="1846" y="881"/>
                    <a:pt x="1799" y="762"/>
                  </a:cubicBezTo>
                  <a:cubicBezTo>
                    <a:pt x="1751" y="631"/>
                    <a:pt x="1680" y="524"/>
                    <a:pt x="1596" y="441"/>
                  </a:cubicBezTo>
                  <a:cubicBezTo>
                    <a:pt x="1513" y="357"/>
                    <a:pt x="1418" y="310"/>
                    <a:pt x="1299" y="286"/>
                  </a:cubicBezTo>
                  <a:cubicBezTo>
                    <a:pt x="1263" y="278"/>
                    <a:pt x="1227" y="274"/>
                    <a:pt x="1191" y="274"/>
                  </a:cubicBezTo>
                  <a:cubicBezTo>
                    <a:pt x="1119" y="274"/>
                    <a:pt x="1045" y="290"/>
                    <a:pt x="965" y="322"/>
                  </a:cubicBezTo>
                  <a:cubicBezTo>
                    <a:pt x="811" y="381"/>
                    <a:pt x="703" y="488"/>
                    <a:pt x="656" y="631"/>
                  </a:cubicBezTo>
                  <a:lnTo>
                    <a:pt x="418"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1" name="Google Shape;11871;p69"/>
            <p:cNvSpPr/>
            <p:nvPr/>
          </p:nvSpPr>
          <p:spPr>
            <a:xfrm>
              <a:off x="6135133" y="516565"/>
              <a:ext cx="45707" cy="45035"/>
            </a:xfrm>
            <a:custGeom>
              <a:avLst/>
              <a:gdLst/>
              <a:ahLst/>
              <a:cxnLst/>
              <a:rect l="l" t="t" r="r" b="b"/>
              <a:pathLst>
                <a:path w="1429" h="1408" extrusionOk="0">
                  <a:moveTo>
                    <a:pt x="771" y="1"/>
                  </a:moveTo>
                  <a:cubicBezTo>
                    <a:pt x="677" y="1"/>
                    <a:pt x="579" y="16"/>
                    <a:pt x="488" y="53"/>
                  </a:cubicBezTo>
                  <a:cubicBezTo>
                    <a:pt x="357" y="100"/>
                    <a:pt x="250" y="172"/>
                    <a:pt x="167" y="267"/>
                  </a:cubicBezTo>
                  <a:cubicBezTo>
                    <a:pt x="95" y="350"/>
                    <a:pt x="36" y="458"/>
                    <a:pt x="24" y="577"/>
                  </a:cubicBezTo>
                  <a:cubicBezTo>
                    <a:pt x="0" y="696"/>
                    <a:pt x="24" y="815"/>
                    <a:pt x="72" y="946"/>
                  </a:cubicBezTo>
                  <a:cubicBezTo>
                    <a:pt x="119" y="1077"/>
                    <a:pt x="179" y="1184"/>
                    <a:pt x="274" y="1255"/>
                  </a:cubicBezTo>
                  <a:cubicBezTo>
                    <a:pt x="357" y="1339"/>
                    <a:pt x="465" y="1386"/>
                    <a:pt x="584" y="1398"/>
                  </a:cubicBezTo>
                  <a:cubicBezTo>
                    <a:pt x="616" y="1405"/>
                    <a:pt x="648" y="1407"/>
                    <a:pt x="681" y="1407"/>
                  </a:cubicBezTo>
                  <a:cubicBezTo>
                    <a:pt x="772" y="1407"/>
                    <a:pt x="866" y="1385"/>
                    <a:pt x="953" y="1351"/>
                  </a:cubicBezTo>
                  <a:cubicBezTo>
                    <a:pt x="1096" y="1303"/>
                    <a:pt x="1203" y="1231"/>
                    <a:pt x="1286" y="1148"/>
                  </a:cubicBezTo>
                  <a:cubicBezTo>
                    <a:pt x="1358" y="1053"/>
                    <a:pt x="1405" y="946"/>
                    <a:pt x="1429" y="839"/>
                  </a:cubicBezTo>
                  <a:lnTo>
                    <a:pt x="1048" y="767"/>
                  </a:lnTo>
                  <a:cubicBezTo>
                    <a:pt x="1036" y="886"/>
                    <a:pt x="977" y="970"/>
                    <a:pt x="857" y="1005"/>
                  </a:cubicBezTo>
                  <a:cubicBezTo>
                    <a:pt x="823" y="1020"/>
                    <a:pt x="790" y="1027"/>
                    <a:pt x="759" y="1027"/>
                  </a:cubicBezTo>
                  <a:cubicBezTo>
                    <a:pt x="716" y="1027"/>
                    <a:pt x="678" y="1014"/>
                    <a:pt x="643" y="993"/>
                  </a:cubicBezTo>
                  <a:cubicBezTo>
                    <a:pt x="572" y="946"/>
                    <a:pt x="524" y="886"/>
                    <a:pt x="488" y="791"/>
                  </a:cubicBezTo>
                  <a:cubicBezTo>
                    <a:pt x="453" y="708"/>
                    <a:pt x="453" y="624"/>
                    <a:pt x="476" y="541"/>
                  </a:cubicBezTo>
                  <a:cubicBezTo>
                    <a:pt x="500" y="469"/>
                    <a:pt x="548" y="422"/>
                    <a:pt x="631" y="386"/>
                  </a:cubicBezTo>
                  <a:cubicBezTo>
                    <a:pt x="670" y="373"/>
                    <a:pt x="707" y="367"/>
                    <a:pt x="743" y="367"/>
                  </a:cubicBezTo>
                  <a:cubicBezTo>
                    <a:pt x="807" y="367"/>
                    <a:pt x="868" y="388"/>
                    <a:pt x="929" y="434"/>
                  </a:cubicBezTo>
                  <a:lnTo>
                    <a:pt x="1167" y="148"/>
                  </a:lnTo>
                  <a:cubicBezTo>
                    <a:pt x="1072" y="65"/>
                    <a:pt x="965" y="17"/>
                    <a:pt x="857" y="5"/>
                  </a:cubicBezTo>
                  <a:cubicBezTo>
                    <a:pt x="829" y="2"/>
                    <a:pt x="801" y="1"/>
                    <a:pt x="77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72" name="Google Shape;11872;p69"/>
          <p:cNvGrpSpPr/>
          <p:nvPr/>
        </p:nvGrpSpPr>
        <p:grpSpPr>
          <a:xfrm>
            <a:off x="8130853" y="2799709"/>
            <a:ext cx="1009934" cy="1339801"/>
            <a:chOff x="8130853" y="2799709"/>
            <a:chExt cx="1009934" cy="1339801"/>
          </a:xfrm>
        </p:grpSpPr>
        <p:sp>
          <p:nvSpPr>
            <p:cNvPr id="11873" name="Google Shape;11873;p69"/>
            <p:cNvSpPr/>
            <p:nvPr/>
          </p:nvSpPr>
          <p:spPr>
            <a:xfrm>
              <a:off x="8481438" y="2799709"/>
              <a:ext cx="146107" cy="1215910"/>
            </a:xfrm>
            <a:custGeom>
              <a:avLst/>
              <a:gdLst/>
              <a:ahLst/>
              <a:cxnLst/>
              <a:rect l="l" t="t" r="r" b="b"/>
              <a:pathLst>
                <a:path w="4568" h="38015" extrusionOk="0">
                  <a:moveTo>
                    <a:pt x="4136" y="0"/>
                  </a:moveTo>
                  <a:cubicBezTo>
                    <a:pt x="3952" y="0"/>
                    <a:pt x="3771" y="116"/>
                    <a:pt x="3755" y="363"/>
                  </a:cubicBezTo>
                  <a:lnTo>
                    <a:pt x="28" y="37594"/>
                  </a:lnTo>
                  <a:cubicBezTo>
                    <a:pt x="1" y="37832"/>
                    <a:pt x="192" y="38014"/>
                    <a:pt x="407" y="38014"/>
                  </a:cubicBezTo>
                  <a:cubicBezTo>
                    <a:pt x="471" y="38014"/>
                    <a:pt x="537" y="37998"/>
                    <a:pt x="600" y="37963"/>
                  </a:cubicBezTo>
                  <a:cubicBezTo>
                    <a:pt x="707" y="37903"/>
                    <a:pt x="778" y="37796"/>
                    <a:pt x="802" y="37665"/>
                  </a:cubicBezTo>
                  <a:lnTo>
                    <a:pt x="4529" y="446"/>
                  </a:lnTo>
                  <a:cubicBezTo>
                    <a:pt x="4567" y="158"/>
                    <a:pt x="4350" y="0"/>
                    <a:pt x="41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4" name="Google Shape;11874;p69"/>
            <p:cNvSpPr/>
            <p:nvPr/>
          </p:nvSpPr>
          <p:spPr>
            <a:xfrm>
              <a:off x="8381655" y="2889929"/>
              <a:ext cx="759132" cy="1041432"/>
            </a:xfrm>
            <a:custGeom>
              <a:avLst/>
              <a:gdLst/>
              <a:ahLst/>
              <a:cxnLst/>
              <a:rect l="l" t="t" r="r" b="b"/>
              <a:pathLst>
                <a:path w="23734" h="32560" extrusionOk="0">
                  <a:moveTo>
                    <a:pt x="5702" y="0"/>
                  </a:moveTo>
                  <a:cubicBezTo>
                    <a:pt x="4865" y="0"/>
                    <a:pt x="4020" y="65"/>
                    <a:pt x="3172" y="197"/>
                  </a:cubicBezTo>
                  <a:cubicBezTo>
                    <a:pt x="2464" y="334"/>
                    <a:pt x="2599" y="1346"/>
                    <a:pt x="3261" y="1346"/>
                  </a:cubicBezTo>
                  <a:cubicBezTo>
                    <a:pt x="3290" y="1346"/>
                    <a:pt x="3320" y="1344"/>
                    <a:pt x="3350" y="1340"/>
                  </a:cubicBezTo>
                  <a:cubicBezTo>
                    <a:pt x="4154" y="1213"/>
                    <a:pt x="4952" y="1152"/>
                    <a:pt x="5741" y="1152"/>
                  </a:cubicBezTo>
                  <a:cubicBezTo>
                    <a:pt x="13084" y="1152"/>
                    <a:pt x="19539" y="6489"/>
                    <a:pt x="20722" y="13973"/>
                  </a:cubicBezTo>
                  <a:cubicBezTo>
                    <a:pt x="22031" y="22259"/>
                    <a:pt x="16376" y="30034"/>
                    <a:pt x="8089" y="31344"/>
                  </a:cubicBezTo>
                  <a:cubicBezTo>
                    <a:pt x="8076" y="31344"/>
                    <a:pt x="7535" y="31390"/>
                    <a:pt x="6695" y="31390"/>
                  </a:cubicBezTo>
                  <a:cubicBezTo>
                    <a:pt x="5286" y="31390"/>
                    <a:pt x="3036" y="31259"/>
                    <a:pt x="1029" y="30558"/>
                  </a:cubicBezTo>
                  <a:cubicBezTo>
                    <a:pt x="960" y="30536"/>
                    <a:pt x="894" y="30527"/>
                    <a:pt x="832" y="30527"/>
                  </a:cubicBezTo>
                  <a:cubicBezTo>
                    <a:pt x="242" y="30527"/>
                    <a:pt x="0" y="31418"/>
                    <a:pt x="636" y="31665"/>
                  </a:cubicBezTo>
                  <a:cubicBezTo>
                    <a:pt x="2795" y="32412"/>
                    <a:pt x="5156" y="32559"/>
                    <a:pt x="6665" y="32559"/>
                  </a:cubicBezTo>
                  <a:cubicBezTo>
                    <a:pt x="7561" y="32559"/>
                    <a:pt x="8157" y="32508"/>
                    <a:pt x="8232" y="32499"/>
                  </a:cubicBezTo>
                  <a:cubicBezTo>
                    <a:pt x="10208" y="32201"/>
                    <a:pt x="12113" y="31534"/>
                    <a:pt x="13852" y="30534"/>
                  </a:cubicBezTo>
                  <a:cubicBezTo>
                    <a:pt x="20674" y="26605"/>
                    <a:pt x="23734" y="18366"/>
                    <a:pt x="21115" y="10925"/>
                  </a:cubicBezTo>
                  <a:cubicBezTo>
                    <a:pt x="18781" y="4305"/>
                    <a:pt x="12542" y="0"/>
                    <a:pt x="57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5" name="Google Shape;11875;p69"/>
            <p:cNvSpPr/>
            <p:nvPr/>
          </p:nvSpPr>
          <p:spPr>
            <a:xfrm>
              <a:off x="8130853" y="2992335"/>
              <a:ext cx="889631" cy="837047"/>
            </a:xfrm>
            <a:custGeom>
              <a:avLst/>
              <a:gdLst/>
              <a:ahLst/>
              <a:cxnLst/>
              <a:rect l="l" t="t" r="r" b="b"/>
              <a:pathLst>
                <a:path w="27814" h="26170" extrusionOk="0">
                  <a:moveTo>
                    <a:pt x="13936" y="0"/>
                  </a:moveTo>
                  <a:cubicBezTo>
                    <a:pt x="9815" y="0"/>
                    <a:pt x="5859" y="1950"/>
                    <a:pt x="3358" y="5377"/>
                  </a:cubicBezTo>
                  <a:cubicBezTo>
                    <a:pt x="239" y="9651"/>
                    <a:pt x="1" y="15378"/>
                    <a:pt x="2763" y="19903"/>
                  </a:cubicBezTo>
                  <a:cubicBezTo>
                    <a:pt x="5156" y="23829"/>
                    <a:pt x="9407" y="26169"/>
                    <a:pt x="13922" y="26169"/>
                  </a:cubicBezTo>
                  <a:cubicBezTo>
                    <a:pt x="14595" y="26169"/>
                    <a:pt x="15275" y="26117"/>
                    <a:pt x="15955" y="26011"/>
                  </a:cubicBezTo>
                  <a:cubicBezTo>
                    <a:pt x="16848" y="25868"/>
                    <a:pt x="17729" y="25642"/>
                    <a:pt x="18586" y="25308"/>
                  </a:cubicBezTo>
                  <a:cubicBezTo>
                    <a:pt x="24361" y="23105"/>
                    <a:pt x="27814" y="17164"/>
                    <a:pt x="26861" y="11068"/>
                  </a:cubicBezTo>
                  <a:cubicBezTo>
                    <a:pt x="26040" y="5830"/>
                    <a:pt x="22146" y="1615"/>
                    <a:pt x="17003" y="365"/>
                  </a:cubicBezTo>
                  <a:cubicBezTo>
                    <a:pt x="15983" y="119"/>
                    <a:pt x="14955" y="0"/>
                    <a:pt x="1393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6" name="Google Shape;11876;p69"/>
            <p:cNvSpPr/>
            <p:nvPr/>
          </p:nvSpPr>
          <p:spPr>
            <a:xfrm>
              <a:off x="8603417" y="3112298"/>
              <a:ext cx="309999" cy="182474"/>
            </a:xfrm>
            <a:custGeom>
              <a:avLst/>
              <a:gdLst/>
              <a:ahLst/>
              <a:cxnLst/>
              <a:rect l="l" t="t" r="r" b="b"/>
              <a:pathLst>
                <a:path w="9692" h="5705" extrusionOk="0">
                  <a:moveTo>
                    <a:pt x="6998" y="0"/>
                  </a:moveTo>
                  <a:cubicBezTo>
                    <a:pt x="6869" y="0"/>
                    <a:pt x="6739" y="10"/>
                    <a:pt x="6608" y="31"/>
                  </a:cubicBezTo>
                  <a:lnTo>
                    <a:pt x="2310" y="697"/>
                  </a:lnTo>
                  <a:cubicBezTo>
                    <a:pt x="941" y="912"/>
                    <a:pt x="0" y="2198"/>
                    <a:pt x="215" y="3579"/>
                  </a:cubicBezTo>
                  <a:cubicBezTo>
                    <a:pt x="408" y="4817"/>
                    <a:pt x="1479" y="5705"/>
                    <a:pt x="2703" y="5705"/>
                  </a:cubicBezTo>
                  <a:cubicBezTo>
                    <a:pt x="2833" y="5705"/>
                    <a:pt x="2964" y="5695"/>
                    <a:pt x="3096" y="5674"/>
                  </a:cubicBezTo>
                  <a:lnTo>
                    <a:pt x="7382" y="5007"/>
                  </a:lnTo>
                  <a:cubicBezTo>
                    <a:pt x="8763" y="4793"/>
                    <a:pt x="9692" y="3495"/>
                    <a:pt x="9478" y="2126"/>
                  </a:cubicBezTo>
                  <a:cubicBezTo>
                    <a:pt x="9284" y="888"/>
                    <a:pt x="8214" y="0"/>
                    <a:pt x="699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7" name="Google Shape;11877;p69"/>
            <p:cNvSpPr/>
            <p:nvPr/>
          </p:nvSpPr>
          <p:spPr>
            <a:xfrm>
              <a:off x="8809412" y="3827218"/>
              <a:ext cx="158070" cy="209118"/>
            </a:xfrm>
            <a:custGeom>
              <a:avLst/>
              <a:gdLst/>
              <a:ahLst/>
              <a:cxnLst/>
              <a:rect l="l" t="t" r="r" b="b"/>
              <a:pathLst>
                <a:path w="4942" h="6538" extrusionOk="0">
                  <a:moveTo>
                    <a:pt x="1775" y="1"/>
                  </a:moveTo>
                  <a:lnTo>
                    <a:pt x="1" y="1013"/>
                  </a:lnTo>
                  <a:lnTo>
                    <a:pt x="3168" y="6537"/>
                  </a:lnTo>
                  <a:lnTo>
                    <a:pt x="4942" y="5513"/>
                  </a:lnTo>
                  <a:lnTo>
                    <a:pt x="177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8" name="Google Shape;11878;p69"/>
            <p:cNvSpPr/>
            <p:nvPr/>
          </p:nvSpPr>
          <p:spPr>
            <a:xfrm>
              <a:off x="8783891" y="3923195"/>
              <a:ext cx="319178" cy="216315"/>
            </a:xfrm>
            <a:custGeom>
              <a:avLst/>
              <a:gdLst/>
              <a:ahLst/>
              <a:cxnLst/>
              <a:rect l="l" t="t" r="r" b="b"/>
              <a:pathLst>
                <a:path w="9979" h="6763" extrusionOk="0">
                  <a:moveTo>
                    <a:pt x="9097" y="0"/>
                  </a:moveTo>
                  <a:lnTo>
                    <a:pt x="1" y="5227"/>
                  </a:lnTo>
                  <a:lnTo>
                    <a:pt x="882" y="6763"/>
                  </a:lnTo>
                  <a:lnTo>
                    <a:pt x="9978" y="1536"/>
                  </a:lnTo>
                  <a:lnTo>
                    <a:pt x="90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9" name="Google Shape;11879;p69"/>
            <p:cNvSpPr/>
            <p:nvPr/>
          </p:nvSpPr>
          <p:spPr>
            <a:xfrm>
              <a:off x="8661667" y="3477211"/>
              <a:ext cx="309999" cy="182474"/>
            </a:xfrm>
            <a:custGeom>
              <a:avLst/>
              <a:gdLst/>
              <a:ahLst/>
              <a:cxnLst/>
              <a:rect l="l" t="t" r="r" b="b"/>
              <a:pathLst>
                <a:path w="9692" h="5705" extrusionOk="0">
                  <a:moveTo>
                    <a:pt x="6998" y="0"/>
                  </a:moveTo>
                  <a:cubicBezTo>
                    <a:pt x="6869" y="0"/>
                    <a:pt x="6739" y="10"/>
                    <a:pt x="6608" y="31"/>
                  </a:cubicBezTo>
                  <a:lnTo>
                    <a:pt x="2310" y="697"/>
                  </a:lnTo>
                  <a:cubicBezTo>
                    <a:pt x="941" y="912"/>
                    <a:pt x="0" y="2198"/>
                    <a:pt x="215" y="3579"/>
                  </a:cubicBezTo>
                  <a:cubicBezTo>
                    <a:pt x="408" y="4817"/>
                    <a:pt x="1479" y="5705"/>
                    <a:pt x="2703" y="5705"/>
                  </a:cubicBezTo>
                  <a:cubicBezTo>
                    <a:pt x="2833" y="5705"/>
                    <a:pt x="2964" y="5695"/>
                    <a:pt x="3096" y="5674"/>
                  </a:cubicBezTo>
                  <a:lnTo>
                    <a:pt x="7382" y="5007"/>
                  </a:lnTo>
                  <a:cubicBezTo>
                    <a:pt x="8763" y="4793"/>
                    <a:pt x="9692" y="3495"/>
                    <a:pt x="9478" y="2126"/>
                  </a:cubicBezTo>
                  <a:cubicBezTo>
                    <a:pt x="9284" y="888"/>
                    <a:pt x="8214" y="0"/>
                    <a:pt x="699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0" name="Google Shape;11880;p69"/>
            <p:cNvSpPr/>
            <p:nvPr/>
          </p:nvSpPr>
          <p:spPr>
            <a:xfrm>
              <a:off x="8695017" y="3341486"/>
              <a:ext cx="309999" cy="182474"/>
            </a:xfrm>
            <a:custGeom>
              <a:avLst/>
              <a:gdLst/>
              <a:ahLst/>
              <a:cxnLst/>
              <a:rect l="l" t="t" r="r" b="b"/>
              <a:pathLst>
                <a:path w="9692" h="5705" extrusionOk="0">
                  <a:moveTo>
                    <a:pt x="6998" y="0"/>
                  </a:moveTo>
                  <a:cubicBezTo>
                    <a:pt x="6869" y="0"/>
                    <a:pt x="6739" y="10"/>
                    <a:pt x="6608" y="31"/>
                  </a:cubicBezTo>
                  <a:lnTo>
                    <a:pt x="2310" y="697"/>
                  </a:lnTo>
                  <a:cubicBezTo>
                    <a:pt x="941" y="912"/>
                    <a:pt x="0" y="2198"/>
                    <a:pt x="215" y="3579"/>
                  </a:cubicBezTo>
                  <a:cubicBezTo>
                    <a:pt x="408" y="4817"/>
                    <a:pt x="1479" y="5705"/>
                    <a:pt x="2703" y="5705"/>
                  </a:cubicBezTo>
                  <a:cubicBezTo>
                    <a:pt x="2833" y="5705"/>
                    <a:pt x="2964" y="5695"/>
                    <a:pt x="3096" y="5674"/>
                  </a:cubicBezTo>
                  <a:lnTo>
                    <a:pt x="7382" y="5007"/>
                  </a:lnTo>
                  <a:cubicBezTo>
                    <a:pt x="8763" y="4793"/>
                    <a:pt x="9692" y="3495"/>
                    <a:pt x="9478" y="2126"/>
                  </a:cubicBezTo>
                  <a:cubicBezTo>
                    <a:pt x="9284" y="888"/>
                    <a:pt x="8214" y="0"/>
                    <a:pt x="699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1" name="Google Shape;11881;p69"/>
            <p:cNvSpPr/>
            <p:nvPr/>
          </p:nvSpPr>
          <p:spPr>
            <a:xfrm>
              <a:off x="8171142" y="3189086"/>
              <a:ext cx="309999" cy="182474"/>
            </a:xfrm>
            <a:custGeom>
              <a:avLst/>
              <a:gdLst/>
              <a:ahLst/>
              <a:cxnLst/>
              <a:rect l="l" t="t" r="r" b="b"/>
              <a:pathLst>
                <a:path w="9692" h="5705" extrusionOk="0">
                  <a:moveTo>
                    <a:pt x="6998" y="0"/>
                  </a:moveTo>
                  <a:cubicBezTo>
                    <a:pt x="6869" y="0"/>
                    <a:pt x="6739" y="10"/>
                    <a:pt x="6608" y="31"/>
                  </a:cubicBezTo>
                  <a:lnTo>
                    <a:pt x="2310" y="697"/>
                  </a:lnTo>
                  <a:cubicBezTo>
                    <a:pt x="941" y="912"/>
                    <a:pt x="0" y="2198"/>
                    <a:pt x="215" y="3579"/>
                  </a:cubicBezTo>
                  <a:cubicBezTo>
                    <a:pt x="408" y="4817"/>
                    <a:pt x="1479" y="5705"/>
                    <a:pt x="2703" y="5705"/>
                  </a:cubicBezTo>
                  <a:cubicBezTo>
                    <a:pt x="2833" y="5705"/>
                    <a:pt x="2964" y="5695"/>
                    <a:pt x="3096" y="5674"/>
                  </a:cubicBezTo>
                  <a:lnTo>
                    <a:pt x="7382" y="5007"/>
                  </a:lnTo>
                  <a:cubicBezTo>
                    <a:pt x="8763" y="4793"/>
                    <a:pt x="9692" y="3495"/>
                    <a:pt x="9478" y="2126"/>
                  </a:cubicBezTo>
                  <a:cubicBezTo>
                    <a:pt x="9284" y="888"/>
                    <a:pt x="8214" y="0"/>
                    <a:pt x="699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2" name="Google Shape;11882;p69"/>
            <p:cNvSpPr/>
            <p:nvPr/>
          </p:nvSpPr>
          <p:spPr>
            <a:xfrm>
              <a:off x="8152367" y="3329586"/>
              <a:ext cx="309999" cy="182474"/>
            </a:xfrm>
            <a:custGeom>
              <a:avLst/>
              <a:gdLst/>
              <a:ahLst/>
              <a:cxnLst/>
              <a:rect l="l" t="t" r="r" b="b"/>
              <a:pathLst>
                <a:path w="9692" h="5705" extrusionOk="0">
                  <a:moveTo>
                    <a:pt x="6998" y="0"/>
                  </a:moveTo>
                  <a:cubicBezTo>
                    <a:pt x="6869" y="0"/>
                    <a:pt x="6739" y="10"/>
                    <a:pt x="6608" y="31"/>
                  </a:cubicBezTo>
                  <a:lnTo>
                    <a:pt x="2310" y="697"/>
                  </a:lnTo>
                  <a:cubicBezTo>
                    <a:pt x="941" y="912"/>
                    <a:pt x="0" y="2198"/>
                    <a:pt x="215" y="3579"/>
                  </a:cubicBezTo>
                  <a:cubicBezTo>
                    <a:pt x="408" y="4817"/>
                    <a:pt x="1479" y="5705"/>
                    <a:pt x="2703" y="5705"/>
                  </a:cubicBezTo>
                  <a:cubicBezTo>
                    <a:pt x="2833" y="5705"/>
                    <a:pt x="2964" y="5695"/>
                    <a:pt x="3096" y="5674"/>
                  </a:cubicBezTo>
                  <a:lnTo>
                    <a:pt x="7382" y="5007"/>
                  </a:lnTo>
                  <a:cubicBezTo>
                    <a:pt x="8763" y="4793"/>
                    <a:pt x="9692" y="3495"/>
                    <a:pt x="9478" y="2126"/>
                  </a:cubicBezTo>
                  <a:cubicBezTo>
                    <a:pt x="9284" y="888"/>
                    <a:pt x="8214" y="0"/>
                    <a:pt x="699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3" name="Google Shape;11883;p69"/>
            <p:cNvSpPr/>
            <p:nvPr/>
          </p:nvSpPr>
          <p:spPr>
            <a:xfrm>
              <a:off x="8301054" y="3590861"/>
              <a:ext cx="309999" cy="182474"/>
            </a:xfrm>
            <a:custGeom>
              <a:avLst/>
              <a:gdLst/>
              <a:ahLst/>
              <a:cxnLst/>
              <a:rect l="l" t="t" r="r" b="b"/>
              <a:pathLst>
                <a:path w="9692" h="5705" extrusionOk="0">
                  <a:moveTo>
                    <a:pt x="6998" y="0"/>
                  </a:moveTo>
                  <a:cubicBezTo>
                    <a:pt x="6869" y="0"/>
                    <a:pt x="6739" y="10"/>
                    <a:pt x="6608" y="31"/>
                  </a:cubicBezTo>
                  <a:lnTo>
                    <a:pt x="2310" y="697"/>
                  </a:lnTo>
                  <a:cubicBezTo>
                    <a:pt x="941" y="912"/>
                    <a:pt x="0" y="2198"/>
                    <a:pt x="215" y="3579"/>
                  </a:cubicBezTo>
                  <a:cubicBezTo>
                    <a:pt x="408" y="4817"/>
                    <a:pt x="1479" y="5705"/>
                    <a:pt x="2703" y="5705"/>
                  </a:cubicBezTo>
                  <a:cubicBezTo>
                    <a:pt x="2833" y="5705"/>
                    <a:pt x="2964" y="5695"/>
                    <a:pt x="3096" y="5674"/>
                  </a:cubicBezTo>
                  <a:lnTo>
                    <a:pt x="7382" y="5007"/>
                  </a:lnTo>
                  <a:cubicBezTo>
                    <a:pt x="8763" y="4793"/>
                    <a:pt x="9692" y="3495"/>
                    <a:pt x="9478" y="2126"/>
                  </a:cubicBezTo>
                  <a:cubicBezTo>
                    <a:pt x="9284" y="888"/>
                    <a:pt x="8214" y="0"/>
                    <a:pt x="699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84" name="Google Shape;11884;p69"/>
          <p:cNvSpPr txBox="1"/>
          <p:nvPr/>
        </p:nvSpPr>
        <p:spPr>
          <a:xfrm>
            <a:off x="1921450" y="1110330"/>
            <a:ext cx="794100" cy="2346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sz="2200">
                <a:solidFill>
                  <a:schemeClr val="dk1"/>
                </a:solidFill>
                <a:latin typeface="Gochi Hand"/>
                <a:ea typeface="Gochi Hand"/>
                <a:cs typeface="Gochi Hand"/>
                <a:sym typeface="Gochi Hand"/>
              </a:rPr>
              <a:t>Mon</a:t>
            </a:r>
            <a:endParaRPr sz="2200">
              <a:solidFill>
                <a:schemeClr val="dk1"/>
              </a:solidFill>
              <a:latin typeface="Open Sans"/>
              <a:ea typeface="Open Sans"/>
              <a:cs typeface="Open Sans"/>
              <a:sym typeface="Open Sans"/>
            </a:endParaRPr>
          </a:p>
        </p:txBody>
      </p:sp>
      <p:sp>
        <p:nvSpPr>
          <p:cNvPr id="11885" name="Google Shape;11885;p69"/>
          <p:cNvSpPr txBox="1"/>
          <p:nvPr/>
        </p:nvSpPr>
        <p:spPr>
          <a:xfrm>
            <a:off x="2838025" y="1110327"/>
            <a:ext cx="794100" cy="2346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sz="2200">
                <a:solidFill>
                  <a:schemeClr val="dk1"/>
                </a:solidFill>
                <a:latin typeface="Gochi Hand"/>
                <a:ea typeface="Gochi Hand"/>
                <a:cs typeface="Gochi Hand"/>
                <a:sym typeface="Gochi Hand"/>
              </a:rPr>
              <a:t>Tue</a:t>
            </a:r>
            <a:endParaRPr sz="2200">
              <a:solidFill>
                <a:schemeClr val="dk1"/>
              </a:solidFill>
              <a:latin typeface="Open Sans"/>
              <a:ea typeface="Open Sans"/>
              <a:cs typeface="Open Sans"/>
              <a:sym typeface="Open Sans"/>
            </a:endParaRPr>
          </a:p>
        </p:txBody>
      </p:sp>
      <p:sp>
        <p:nvSpPr>
          <p:cNvPr id="11886" name="Google Shape;11886;p69"/>
          <p:cNvSpPr txBox="1"/>
          <p:nvPr/>
        </p:nvSpPr>
        <p:spPr>
          <a:xfrm>
            <a:off x="3754600" y="1110327"/>
            <a:ext cx="794100" cy="2346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sz="2200">
                <a:solidFill>
                  <a:schemeClr val="dk1"/>
                </a:solidFill>
                <a:latin typeface="Gochi Hand"/>
                <a:ea typeface="Gochi Hand"/>
                <a:cs typeface="Gochi Hand"/>
                <a:sym typeface="Gochi Hand"/>
              </a:rPr>
              <a:t>Wed</a:t>
            </a:r>
            <a:endParaRPr sz="2200">
              <a:solidFill>
                <a:schemeClr val="dk1"/>
              </a:solidFill>
              <a:latin typeface="Open Sans"/>
              <a:ea typeface="Open Sans"/>
              <a:cs typeface="Open Sans"/>
              <a:sym typeface="Open Sans"/>
            </a:endParaRPr>
          </a:p>
        </p:txBody>
      </p:sp>
      <p:sp>
        <p:nvSpPr>
          <p:cNvPr id="11887" name="Google Shape;11887;p69"/>
          <p:cNvSpPr txBox="1"/>
          <p:nvPr/>
        </p:nvSpPr>
        <p:spPr>
          <a:xfrm>
            <a:off x="4671175" y="1110327"/>
            <a:ext cx="794100" cy="2346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sz="2200">
                <a:solidFill>
                  <a:schemeClr val="dk1"/>
                </a:solidFill>
                <a:latin typeface="Gochi Hand"/>
                <a:ea typeface="Gochi Hand"/>
                <a:cs typeface="Gochi Hand"/>
                <a:sym typeface="Gochi Hand"/>
              </a:rPr>
              <a:t>Thu</a:t>
            </a:r>
            <a:endParaRPr sz="2200">
              <a:solidFill>
                <a:schemeClr val="dk1"/>
              </a:solidFill>
              <a:latin typeface="Open Sans"/>
              <a:ea typeface="Open Sans"/>
              <a:cs typeface="Open Sans"/>
              <a:sym typeface="Open Sans"/>
            </a:endParaRPr>
          </a:p>
        </p:txBody>
      </p:sp>
      <p:sp>
        <p:nvSpPr>
          <p:cNvPr id="11888" name="Google Shape;11888;p69"/>
          <p:cNvSpPr txBox="1"/>
          <p:nvPr/>
        </p:nvSpPr>
        <p:spPr>
          <a:xfrm>
            <a:off x="5587751" y="1110327"/>
            <a:ext cx="794100" cy="2346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sz="2200">
                <a:solidFill>
                  <a:schemeClr val="dk1"/>
                </a:solidFill>
                <a:latin typeface="Gochi Hand"/>
                <a:ea typeface="Gochi Hand"/>
                <a:cs typeface="Gochi Hand"/>
                <a:sym typeface="Gochi Hand"/>
              </a:rPr>
              <a:t>Fri</a:t>
            </a:r>
            <a:endParaRPr sz="2200">
              <a:solidFill>
                <a:schemeClr val="dk1"/>
              </a:solidFill>
              <a:latin typeface="Open Sans"/>
              <a:ea typeface="Open Sans"/>
              <a:cs typeface="Open Sans"/>
              <a:sym typeface="Open Sans"/>
            </a:endParaRPr>
          </a:p>
        </p:txBody>
      </p:sp>
      <p:grpSp>
        <p:nvGrpSpPr>
          <p:cNvPr id="11889" name="Google Shape;11889;p69"/>
          <p:cNvGrpSpPr/>
          <p:nvPr/>
        </p:nvGrpSpPr>
        <p:grpSpPr>
          <a:xfrm>
            <a:off x="925650" y="4259438"/>
            <a:ext cx="3636893" cy="357300"/>
            <a:chOff x="925650" y="4259438"/>
            <a:chExt cx="3636893" cy="357300"/>
          </a:xfrm>
        </p:grpSpPr>
        <p:sp>
          <p:nvSpPr>
            <p:cNvPr id="11890" name="Google Shape;11890;p69"/>
            <p:cNvSpPr/>
            <p:nvPr/>
          </p:nvSpPr>
          <p:spPr>
            <a:xfrm>
              <a:off x="1596975" y="4417200"/>
              <a:ext cx="2965569" cy="32"/>
            </a:xfrm>
            <a:custGeom>
              <a:avLst/>
              <a:gdLst/>
              <a:ahLst/>
              <a:cxnLst/>
              <a:rect l="l" t="t" r="r" b="b"/>
              <a:pathLst>
                <a:path w="95096" h="1" fill="none" extrusionOk="0">
                  <a:moveTo>
                    <a:pt x="0" y="0"/>
                  </a:moveTo>
                  <a:lnTo>
                    <a:pt x="95096" y="0"/>
                  </a:lnTo>
                </a:path>
              </a:pathLst>
            </a:custGeom>
            <a:noFill/>
            <a:ln w="9525" cap="flat" cmpd="sng">
              <a:solidFill>
                <a:schemeClr val="dk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1" name="Google Shape;11891;p69"/>
            <p:cNvSpPr/>
            <p:nvPr/>
          </p:nvSpPr>
          <p:spPr>
            <a:xfrm>
              <a:off x="1596975" y="4597193"/>
              <a:ext cx="2965569" cy="32"/>
            </a:xfrm>
            <a:custGeom>
              <a:avLst/>
              <a:gdLst/>
              <a:ahLst/>
              <a:cxnLst/>
              <a:rect l="l" t="t" r="r" b="b"/>
              <a:pathLst>
                <a:path w="95096" h="1" fill="none" extrusionOk="0">
                  <a:moveTo>
                    <a:pt x="0" y="1"/>
                  </a:moveTo>
                  <a:lnTo>
                    <a:pt x="95096" y="1"/>
                  </a:lnTo>
                </a:path>
              </a:pathLst>
            </a:custGeom>
            <a:noFill/>
            <a:ln w="9525" cap="flat" cmpd="sng">
              <a:solidFill>
                <a:schemeClr val="dk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2" name="Google Shape;11892;p69"/>
            <p:cNvSpPr txBox="1"/>
            <p:nvPr/>
          </p:nvSpPr>
          <p:spPr>
            <a:xfrm>
              <a:off x="925650" y="4259438"/>
              <a:ext cx="679800" cy="357300"/>
            </a:xfrm>
            <a:prstGeom prst="rect">
              <a:avLst/>
            </a:prstGeom>
            <a:noFill/>
            <a:ln>
              <a:noFill/>
            </a:ln>
          </p:spPr>
          <p:txBody>
            <a:bodyPr spcFirstLastPara="1" wrap="square" lIns="0" tIns="91425" rIns="0" bIns="91425" anchor="ctr" anchorCtr="0">
              <a:noAutofit/>
            </a:bodyPr>
            <a:lstStyle/>
            <a:p>
              <a:pPr marL="0" lvl="0" indent="0" algn="l" rtl="0">
                <a:lnSpc>
                  <a:spcPct val="60000"/>
                </a:lnSpc>
                <a:spcBef>
                  <a:spcPts val="0"/>
                </a:spcBef>
                <a:spcAft>
                  <a:spcPts val="0"/>
                </a:spcAft>
                <a:buNone/>
              </a:pPr>
              <a:r>
                <a:rPr lang="en" sz="1800">
                  <a:solidFill>
                    <a:schemeClr val="dk1"/>
                  </a:solidFill>
                  <a:latin typeface="Gochi Hand"/>
                  <a:ea typeface="Gochi Hand"/>
                  <a:cs typeface="Gochi Hand"/>
                  <a:sym typeface="Gochi Hand"/>
                </a:rPr>
                <a:t>To do list:</a:t>
              </a:r>
              <a:endParaRPr sz="1800">
                <a:solidFill>
                  <a:schemeClr val="dk1"/>
                </a:solidFill>
                <a:latin typeface="Open Sans"/>
                <a:ea typeface="Open Sans"/>
                <a:cs typeface="Open Sans"/>
                <a:sym typeface="Open Sans"/>
              </a:endParaRPr>
            </a:p>
          </p:txBody>
        </p:sp>
      </p:grpSp>
      <p:sp>
        <p:nvSpPr>
          <p:cNvPr id="11893" name="Google Shape;11893;p69"/>
          <p:cNvSpPr txBox="1"/>
          <p:nvPr/>
        </p:nvSpPr>
        <p:spPr>
          <a:xfrm>
            <a:off x="6504326" y="1110327"/>
            <a:ext cx="794100" cy="2346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sz="2200">
                <a:solidFill>
                  <a:schemeClr val="dk1"/>
                </a:solidFill>
                <a:latin typeface="Gochi Hand"/>
                <a:ea typeface="Gochi Hand"/>
                <a:cs typeface="Gochi Hand"/>
                <a:sym typeface="Gochi Hand"/>
              </a:rPr>
              <a:t>Sat</a:t>
            </a:r>
            <a:endParaRPr sz="2200">
              <a:solidFill>
                <a:schemeClr val="dk1"/>
              </a:solidFill>
              <a:latin typeface="Open Sans"/>
              <a:ea typeface="Open Sans"/>
              <a:cs typeface="Open Sans"/>
              <a:sym typeface="Open Sans"/>
            </a:endParaRPr>
          </a:p>
        </p:txBody>
      </p:sp>
      <p:sp>
        <p:nvSpPr>
          <p:cNvPr id="11894" name="Google Shape;11894;p69"/>
          <p:cNvSpPr txBox="1"/>
          <p:nvPr/>
        </p:nvSpPr>
        <p:spPr>
          <a:xfrm>
            <a:off x="7420901" y="1110327"/>
            <a:ext cx="794100" cy="2346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sz="2200">
                <a:solidFill>
                  <a:schemeClr val="dk1"/>
                </a:solidFill>
                <a:latin typeface="Gochi Hand"/>
                <a:ea typeface="Gochi Hand"/>
                <a:cs typeface="Gochi Hand"/>
                <a:sym typeface="Gochi Hand"/>
              </a:rPr>
              <a:t>Sun</a:t>
            </a:r>
            <a:endParaRPr sz="2200">
              <a:solidFill>
                <a:schemeClr val="dk1"/>
              </a:solidFill>
              <a:latin typeface="Open Sans"/>
              <a:ea typeface="Open Sans"/>
              <a:cs typeface="Open Sans"/>
              <a:sym typeface="Open Sans"/>
            </a:endParaRPr>
          </a:p>
        </p:txBody>
      </p:sp>
      <p:sp>
        <p:nvSpPr>
          <p:cNvPr id="11895" name="Google Shape;11895;p69"/>
          <p:cNvSpPr txBox="1"/>
          <p:nvPr/>
        </p:nvSpPr>
        <p:spPr>
          <a:xfrm>
            <a:off x="1673175" y="4238900"/>
            <a:ext cx="2875500" cy="357300"/>
          </a:xfrm>
          <a:prstGeom prst="rect">
            <a:avLst/>
          </a:prstGeom>
          <a:noFill/>
          <a:ln>
            <a:noFill/>
          </a:ln>
        </p:spPr>
        <p:txBody>
          <a:bodyPr spcFirstLastPara="1" wrap="square" lIns="0" tIns="91425" rIns="0" bIns="91425" anchor="ctr" anchorCtr="0">
            <a:noAutofit/>
          </a:bodyPr>
          <a:lstStyle/>
          <a:p>
            <a:pPr marL="0" lvl="0" indent="-76200" algn="l" rtl="0">
              <a:lnSpc>
                <a:spcPct val="100000"/>
              </a:lnSpc>
              <a:spcBef>
                <a:spcPts val="0"/>
              </a:spcBef>
              <a:spcAft>
                <a:spcPts val="0"/>
              </a:spcAft>
              <a:buClr>
                <a:schemeClr val="accent2"/>
              </a:buClr>
              <a:buSzPts val="1200"/>
              <a:buFont typeface="Chilanka"/>
              <a:buChar char="●"/>
            </a:pPr>
            <a:r>
              <a:rPr lang="en" sz="1200">
                <a:solidFill>
                  <a:schemeClr val="dk2"/>
                </a:solidFill>
                <a:latin typeface="Chilanka"/>
                <a:ea typeface="Chilanka"/>
                <a:cs typeface="Chilanka"/>
                <a:sym typeface="Chilanka"/>
              </a:rPr>
              <a:t> Mars is a cold place</a:t>
            </a:r>
            <a:endParaRPr sz="1200">
              <a:solidFill>
                <a:schemeClr val="dk2"/>
              </a:solidFill>
              <a:latin typeface="Chilanka"/>
              <a:ea typeface="Chilanka"/>
              <a:cs typeface="Chilanka"/>
              <a:sym typeface="Chilanka"/>
            </a:endParaRPr>
          </a:p>
          <a:p>
            <a:pPr marL="0" lvl="0" indent="-76200" algn="l" rtl="0">
              <a:lnSpc>
                <a:spcPct val="100000"/>
              </a:lnSpc>
              <a:spcBef>
                <a:spcPts val="0"/>
              </a:spcBef>
              <a:spcAft>
                <a:spcPts val="0"/>
              </a:spcAft>
              <a:buClr>
                <a:schemeClr val="accent2"/>
              </a:buClr>
              <a:buSzPts val="1200"/>
              <a:buFont typeface="Chilanka"/>
              <a:buChar char="●"/>
            </a:pPr>
            <a:r>
              <a:rPr lang="en" sz="1200">
                <a:solidFill>
                  <a:schemeClr val="dk2"/>
                </a:solidFill>
                <a:latin typeface="Chilanka"/>
                <a:ea typeface="Chilanka"/>
                <a:cs typeface="Chilanka"/>
                <a:sym typeface="Chilanka"/>
              </a:rPr>
              <a:t> Jupiter is a gas giant                                                                                                                                                                                                                                                                                                                                           </a:t>
            </a:r>
            <a:endParaRPr sz="1200">
              <a:solidFill>
                <a:schemeClr val="dk2"/>
              </a:solidFill>
              <a:latin typeface="Chilanka"/>
              <a:ea typeface="Chilanka"/>
              <a:cs typeface="Chilanka"/>
              <a:sym typeface="Chilanka"/>
            </a:endParaRPr>
          </a:p>
        </p:txBody>
      </p:sp>
      <p:grpSp>
        <p:nvGrpSpPr>
          <p:cNvPr id="11896" name="Google Shape;11896;p69"/>
          <p:cNvGrpSpPr/>
          <p:nvPr/>
        </p:nvGrpSpPr>
        <p:grpSpPr>
          <a:xfrm>
            <a:off x="173577" y="201695"/>
            <a:ext cx="1347202" cy="1001123"/>
            <a:chOff x="-1802262" y="1267607"/>
            <a:chExt cx="1488456" cy="1106091"/>
          </a:xfrm>
        </p:grpSpPr>
        <p:sp>
          <p:nvSpPr>
            <p:cNvPr id="11897" name="Google Shape;11897;p69"/>
            <p:cNvSpPr/>
            <p:nvPr/>
          </p:nvSpPr>
          <p:spPr>
            <a:xfrm>
              <a:off x="-1802262" y="1267607"/>
              <a:ext cx="498993" cy="499933"/>
            </a:xfrm>
            <a:custGeom>
              <a:avLst/>
              <a:gdLst/>
              <a:ahLst/>
              <a:cxnLst/>
              <a:rect l="l" t="t" r="r" b="b"/>
              <a:pathLst>
                <a:path w="6371" h="6383" extrusionOk="0">
                  <a:moveTo>
                    <a:pt x="3180" y="1"/>
                  </a:moveTo>
                  <a:cubicBezTo>
                    <a:pt x="1430" y="1"/>
                    <a:pt x="1" y="1429"/>
                    <a:pt x="1" y="3192"/>
                  </a:cubicBezTo>
                  <a:cubicBezTo>
                    <a:pt x="1" y="4954"/>
                    <a:pt x="1430" y="6382"/>
                    <a:pt x="3180" y="6382"/>
                  </a:cubicBezTo>
                  <a:cubicBezTo>
                    <a:pt x="4942" y="6382"/>
                    <a:pt x="6371" y="4954"/>
                    <a:pt x="6371" y="3192"/>
                  </a:cubicBezTo>
                  <a:cubicBezTo>
                    <a:pt x="6371" y="1429"/>
                    <a:pt x="4942" y="1"/>
                    <a:pt x="31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8" name="Google Shape;11898;p69"/>
            <p:cNvSpPr/>
            <p:nvPr/>
          </p:nvSpPr>
          <p:spPr>
            <a:xfrm>
              <a:off x="-1708039" y="1373032"/>
              <a:ext cx="404771" cy="394510"/>
            </a:xfrm>
            <a:custGeom>
              <a:avLst/>
              <a:gdLst/>
              <a:ahLst/>
              <a:cxnLst/>
              <a:rect l="l" t="t" r="r" b="b"/>
              <a:pathLst>
                <a:path w="5168" h="5037" extrusionOk="0">
                  <a:moveTo>
                    <a:pt x="2584" y="0"/>
                  </a:moveTo>
                  <a:cubicBezTo>
                    <a:pt x="1155" y="0"/>
                    <a:pt x="0" y="1119"/>
                    <a:pt x="0" y="2512"/>
                  </a:cubicBezTo>
                  <a:cubicBezTo>
                    <a:pt x="0" y="3905"/>
                    <a:pt x="1155" y="5036"/>
                    <a:pt x="2584" y="5036"/>
                  </a:cubicBezTo>
                  <a:cubicBezTo>
                    <a:pt x="4013" y="5036"/>
                    <a:pt x="5168" y="3905"/>
                    <a:pt x="5168" y="2512"/>
                  </a:cubicBezTo>
                  <a:cubicBezTo>
                    <a:pt x="5168" y="1119"/>
                    <a:pt x="4013" y="0"/>
                    <a:pt x="258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9" name="Google Shape;11899;p69"/>
            <p:cNvSpPr/>
            <p:nvPr/>
          </p:nvSpPr>
          <p:spPr>
            <a:xfrm>
              <a:off x="-813738" y="1267607"/>
              <a:ext cx="499933" cy="499933"/>
            </a:xfrm>
            <a:custGeom>
              <a:avLst/>
              <a:gdLst/>
              <a:ahLst/>
              <a:cxnLst/>
              <a:rect l="l" t="t" r="r" b="b"/>
              <a:pathLst>
                <a:path w="6383" h="6383" extrusionOk="0">
                  <a:moveTo>
                    <a:pt x="3191" y="1"/>
                  </a:moveTo>
                  <a:cubicBezTo>
                    <a:pt x="1429" y="1"/>
                    <a:pt x="1" y="1429"/>
                    <a:pt x="1" y="3192"/>
                  </a:cubicBezTo>
                  <a:cubicBezTo>
                    <a:pt x="1" y="4954"/>
                    <a:pt x="1429" y="6382"/>
                    <a:pt x="3191" y="6382"/>
                  </a:cubicBezTo>
                  <a:cubicBezTo>
                    <a:pt x="4954" y="6382"/>
                    <a:pt x="6382" y="4954"/>
                    <a:pt x="6382" y="3192"/>
                  </a:cubicBezTo>
                  <a:cubicBezTo>
                    <a:pt x="6382" y="1429"/>
                    <a:pt x="4954" y="1"/>
                    <a:pt x="31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0" name="Google Shape;11900;p69"/>
            <p:cNvSpPr/>
            <p:nvPr/>
          </p:nvSpPr>
          <p:spPr>
            <a:xfrm>
              <a:off x="-813738" y="1373032"/>
              <a:ext cx="404771" cy="394510"/>
            </a:xfrm>
            <a:custGeom>
              <a:avLst/>
              <a:gdLst/>
              <a:ahLst/>
              <a:cxnLst/>
              <a:rect l="l" t="t" r="r" b="b"/>
              <a:pathLst>
                <a:path w="5168" h="5037" extrusionOk="0">
                  <a:moveTo>
                    <a:pt x="2584" y="0"/>
                  </a:moveTo>
                  <a:cubicBezTo>
                    <a:pt x="1155" y="0"/>
                    <a:pt x="1" y="1119"/>
                    <a:pt x="1" y="2512"/>
                  </a:cubicBezTo>
                  <a:cubicBezTo>
                    <a:pt x="1" y="3905"/>
                    <a:pt x="1155" y="5036"/>
                    <a:pt x="2584" y="5036"/>
                  </a:cubicBezTo>
                  <a:cubicBezTo>
                    <a:pt x="4013" y="5036"/>
                    <a:pt x="5168" y="3905"/>
                    <a:pt x="5168" y="2512"/>
                  </a:cubicBezTo>
                  <a:cubicBezTo>
                    <a:pt x="5168" y="1119"/>
                    <a:pt x="4013" y="0"/>
                    <a:pt x="258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1" name="Google Shape;11901;p69"/>
            <p:cNvSpPr/>
            <p:nvPr/>
          </p:nvSpPr>
          <p:spPr>
            <a:xfrm>
              <a:off x="-1513169" y="1497019"/>
              <a:ext cx="910264" cy="844238"/>
            </a:xfrm>
            <a:custGeom>
              <a:avLst/>
              <a:gdLst/>
              <a:ahLst/>
              <a:cxnLst/>
              <a:rect l="l" t="t" r="r" b="b"/>
              <a:pathLst>
                <a:path w="11622" h="10779" extrusionOk="0">
                  <a:moveTo>
                    <a:pt x="5811" y="1"/>
                  </a:moveTo>
                  <a:cubicBezTo>
                    <a:pt x="2858" y="1"/>
                    <a:pt x="703" y="1060"/>
                    <a:pt x="346" y="2680"/>
                  </a:cubicBezTo>
                  <a:cubicBezTo>
                    <a:pt x="1" y="4299"/>
                    <a:pt x="751" y="6120"/>
                    <a:pt x="1394" y="7085"/>
                  </a:cubicBezTo>
                  <a:cubicBezTo>
                    <a:pt x="2025" y="8037"/>
                    <a:pt x="4204" y="10216"/>
                    <a:pt x="4990" y="10526"/>
                  </a:cubicBezTo>
                  <a:cubicBezTo>
                    <a:pt x="5576" y="10751"/>
                    <a:pt x="5745" y="10779"/>
                    <a:pt x="5793" y="10779"/>
                  </a:cubicBezTo>
                  <a:cubicBezTo>
                    <a:pt x="5808" y="10779"/>
                    <a:pt x="5811" y="10776"/>
                    <a:pt x="5811" y="10776"/>
                  </a:cubicBezTo>
                  <a:cubicBezTo>
                    <a:pt x="5811" y="10776"/>
                    <a:pt x="5814" y="10779"/>
                    <a:pt x="5829" y="10779"/>
                  </a:cubicBezTo>
                  <a:cubicBezTo>
                    <a:pt x="5878" y="10779"/>
                    <a:pt x="6049" y="10751"/>
                    <a:pt x="6645" y="10526"/>
                  </a:cubicBezTo>
                  <a:cubicBezTo>
                    <a:pt x="7430" y="10216"/>
                    <a:pt x="9597" y="8037"/>
                    <a:pt x="10240" y="7085"/>
                  </a:cubicBezTo>
                  <a:cubicBezTo>
                    <a:pt x="10871" y="6120"/>
                    <a:pt x="11621" y="4299"/>
                    <a:pt x="11276" y="2680"/>
                  </a:cubicBezTo>
                  <a:cubicBezTo>
                    <a:pt x="10931" y="1060"/>
                    <a:pt x="8776" y="1"/>
                    <a:pt x="58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2" name="Google Shape;11902;p69"/>
            <p:cNvSpPr/>
            <p:nvPr/>
          </p:nvSpPr>
          <p:spPr>
            <a:xfrm>
              <a:off x="-1261358" y="1886838"/>
              <a:ext cx="84980" cy="83962"/>
            </a:xfrm>
            <a:custGeom>
              <a:avLst/>
              <a:gdLst/>
              <a:ahLst/>
              <a:cxnLst/>
              <a:rect l="l" t="t" r="r" b="b"/>
              <a:pathLst>
                <a:path w="1085" h="1072" extrusionOk="0">
                  <a:moveTo>
                    <a:pt x="536" y="0"/>
                  </a:moveTo>
                  <a:cubicBezTo>
                    <a:pt x="239" y="0"/>
                    <a:pt x="1" y="239"/>
                    <a:pt x="1" y="536"/>
                  </a:cubicBezTo>
                  <a:cubicBezTo>
                    <a:pt x="1" y="834"/>
                    <a:pt x="239" y="1072"/>
                    <a:pt x="536" y="1072"/>
                  </a:cubicBezTo>
                  <a:cubicBezTo>
                    <a:pt x="834" y="1072"/>
                    <a:pt x="1084" y="834"/>
                    <a:pt x="1084" y="536"/>
                  </a:cubicBezTo>
                  <a:cubicBezTo>
                    <a:pt x="1084" y="239"/>
                    <a:pt x="834" y="0"/>
                    <a:pt x="5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3" name="Google Shape;11903;p69"/>
            <p:cNvSpPr/>
            <p:nvPr/>
          </p:nvSpPr>
          <p:spPr>
            <a:xfrm>
              <a:off x="-1316341" y="2005264"/>
              <a:ext cx="143643" cy="84040"/>
            </a:xfrm>
            <a:custGeom>
              <a:avLst/>
              <a:gdLst/>
              <a:ahLst/>
              <a:cxnLst/>
              <a:rect l="l" t="t" r="r" b="b"/>
              <a:pathLst>
                <a:path w="1834" h="1073" extrusionOk="0">
                  <a:moveTo>
                    <a:pt x="917" y="1"/>
                  </a:moveTo>
                  <a:cubicBezTo>
                    <a:pt x="405" y="1"/>
                    <a:pt x="0" y="239"/>
                    <a:pt x="0" y="536"/>
                  </a:cubicBezTo>
                  <a:cubicBezTo>
                    <a:pt x="0" y="834"/>
                    <a:pt x="405" y="1072"/>
                    <a:pt x="917" y="1072"/>
                  </a:cubicBezTo>
                  <a:cubicBezTo>
                    <a:pt x="1429" y="1072"/>
                    <a:pt x="1834" y="834"/>
                    <a:pt x="1834" y="536"/>
                  </a:cubicBezTo>
                  <a:cubicBezTo>
                    <a:pt x="1834" y="239"/>
                    <a:pt x="1429" y="1"/>
                    <a:pt x="91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4" name="Google Shape;11904;p69"/>
            <p:cNvSpPr/>
            <p:nvPr/>
          </p:nvSpPr>
          <p:spPr>
            <a:xfrm>
              <a:off x="-933103" y="1886838"/>
              <a:ext cx="84040" cy="83962"/>
            </a:xfrm>
            <a:custGeom>
              <a:avLst/>
              <a:gdLst/>
              <a:ahLst/>
              <a:cxnLst/>
              <a:rect l="l" t="t" r="r" b="b"/>
              <a:pathLst>
                <a:path w="1073" h="1072" extrusionOk="0">
                  <a:moveTo>
                    <a:pt x="536" y="0"/>
                  </a:moveTo>
                  <a:cubicBezTo>
                    <a:pt x="239" y="0"/>
                    <a:pt x="1" y="239"/>
                    <a:pt x="1" y="536"/>
                  </a:cubicBezTo>
                  <a:cubicBezTo>
                    <a:pt x="1" y="834"/>
                    <a:pt x="239" y="1072"/>
                    <a:pt x="536" y="1072"/>
                  </a:cubicBezTo>
                  <a:cubicBezTo>
                    <a:pt x="834" y="1072"/>
                    <a:pt x="1072" y="834"/>
                    <a:pt x="1072" y="536"/>
                  </a:cubicBezTo>
                  <a:cubicBezTo>
                    <a:pt x="1072" y="239"/>
                    <a:pt x="834" y="0"/>
                    <a:pt x="5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5" name="Google Shape;11905;p69"/>
            <p:cNvSpPr/>
            <p:nvPr/>
          </p:nvSpPr>
          <p:spPr>
            <a:xfrm>
              <a:off x="-937725" y="2005264"/>
              <a:ext cx="144583" cy="84040"/>
            </a:xfrm>
            <a:custGeom>
              <a:avLst/>
              <a:gdLst/>
              <a:ahLst/>
              <a:cxnLst/>
              <a:rect l="l" t="t" r="r" b="b"/>
              <a:pathLst>
                <a:path w="1846" h="1073" extrusionOk="0">
                  <a:moveTo>
                    <a:pt x="917" y="1"/>
                  </a:moveTo>
                  <a:cubicBezTo>
                    <a:pt x="417" y="1"/>
                    <a:pt x="0" y="239"/>
                    <a:pt x="0" y="536"/>
                  </a:cubicBezTo>
                  <a:cubicBezTo>
                    <a:pt x="0" y="834"/>
                    <a:pt x="417" y="1072"/>
                    <a:pt x="917" y="1072"/>
                  </a:cubicBezTo>
                  <a:cubicBezTo>
                    <a:pt x="1429" y="1072"/>
                    <a:pt x="1846" y="834"/>
                    <a:pt x="1846" y="536"/>
                  </a:cubicBezTo>
                  <a:cubicBezTo>
                    <a:pt x="1846" y="239"/>
                    <a:pt x="1429" y="1"/>
                    <a:pt x="91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6" name="Google Shape;11906;p69"/>
            <p:cNvSpPr/>
            <p:nvPr/>
          </p:nvSpPr>
          <p:spPr>
            <a:xfrm>
              <a:off x="-1143873" y="2267336"/>
              <a:ext cx="177244" cy="106362"/>
            </a:xfrm>
            <a:custGeom>
              <a:avLst/>
              <a:gdLst/>
              <a:ahLst/>
              <a:cxnLst/>
              <a:rect l="l" t="t" r="r" b="b"/>
              <a:pathLst>
                <a:path w="2263" h="1358" extrusionOk="0">
                  <a:moveTo>
                    <a:pt x="1132" y="0"/>
                  </a:moveTo>
                  <a:cubicBezTo>
                    <a:pt x="727" y="0"/>
                    <a:pt x="203" y="203"/>
                    <a:pt x="108" y="476"/>
                  </a:cubicBezTo>
                  <a:cubicBezTo>
                    <a:pt x="1" y="750"/>
                    <a:pt x="1132" y="1357"/>
                    <a:pt x="1132" y="1357"/>
                  </a:cubicBezTo>
                  <a:cubicBezTo>
                    <a:pt x="1132" y="1357"/>
                    <a:pt x="2263" y="750"/>
                    <a:pt x="2168" y="476"/>
                  </a:cubicBezTo>
                  <a:cubicBezTo>
                    <a:pt x="2072" y="203"/>
                    <a:pt x="1549" y="0"/>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7" name="Google Shape;11907;p69"/>
            <p:cNvSpPr/>
            <p:nvPr/>
          </p:nvSpPr>
          <p:spPr>
            <a:xfrm>
              <a:off x="-1418946" y="2100349"/>
              <a:ext cx="159543" cy="96180"/>
            </a:xfrm>
            <a:custGeom>
              <a:avLst/>
              <a:gdLst/>
              <a:ahLst/>
              <a:cxnLst/>
              <a:rect l="l" t="t" r="r" b="b"/>
              <a:pathLst>
                <a:path w="2037" h="1228" fill="none" extrusionOk="0">
                  <a:moveTo>
                    <a:pt x="2036" y="1"/>
                  </a:moveTo>
                  <a:cubicBezTo>
                    <a:pt x="1322" y="346"/>
                    <a:pt x="631" y="751"/>
                    <a:pt x="0" y="1227"/>
                  </a:cubicBezTo>
                </a:path>
              </a:pathLst>
            </a:custGeom>
            <a:solidFill>
              <a:schemeClr val="dk1"/>
            </a:solidFill>
            <a:ln w="8025" cap="rnd" cmpd="sng">
              <a:solidFill>
                <a:srgbClr val="222220"/>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8" name="Google Shape;11908;p69"/>
            <p:cNvSpPr/>
            <p:nvPr/>
          </p:nvSpPr>
          <p:spPr>
            <a:xfrm>
              <a:off x="-1443226" y="2053747"/>
              <a:ext cx="125081" cy="16839"/>
            </a:xfrm>
            <a:custGeom>
              <a:avLst/>
              <a:gdLst/>
              <a:ahLst/>
              <a:cxnLst/>
              <a:rect l="l" t="t" r="r" b="b"/>
              <a:pathLst>
                <a:path w="1597" h="215" fill="none" extrusionOk="0">
                  <a:moveTo>
                    <a:pt x="1596" y="36"/>
                  </a:moveTo>
                  <a:cubicBezTo>
                    <a:pt x="1061" y="1"/>
                    <a:pt x="513" y="72"/>
                    <a:pt x="1" y="215"/>
                  </a:cubicBezTo>
                </a:path>
              </a:pathLst>
            </a:custGeom>
            <a:solidFill>
              <a:schemeClr val="dk1"/>
            </a:solidFill>
            <a:ln w="8025" cap="rnd" cmpd="sng">
              <a:solidFill>
                <a:srgbClr val="222220"/>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9" name="Google Shape;11909;p69"/>
            <p:cNvSpPr/>
            <p:nvPr/>
          </p:nvSpPr>
          <p:spPr>
            <a:xfrm>
              <a:off x="-857599" y="2100349"/>
              <a:ext cx="160483" cy="96180"/>
            </a:xfrm>
            <a:custGeom>
              <a:avLst/>
              <a:gdLst/>
              <a:ahLst/>
              <a:cxnLst/>
              <a:rect l="l" t="t" r="r" b="b"/>
              <a:pathLst>
                <a:path w="2049" h="1228" fill="none" extrusionOk="0">
                  <a:moveTo>
                    <a:pt x="1" y="1"/>
                  </a:moveTo>
                  <a:cubicBezTo>
                    <a:pt x="715" y="346"/>
                    <a:pt x="1406" y="751"/>
                    <a:pt x="2049" y="1227"/>
                  </a:cubicBezTo>
                </a:path>
              </a:pathLst>
            </a:custGeom>
            <a:solidFill>
              <a:schemeClr val="dk1"/>
            </a:solidFill>
            <a:ln w="8025" cap="rnd" cmpd="sng">
              <a:solidFill>
                <a:srgbClr val="222220"/>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0" name="Google Shape;11910;p69"/>
            <p:cNvSpPr/>
            <p:nvPr/>
          </p:nvSpPr>
          <p:spPr>
            <a:xfrm>
              <a:off x="-798778" y="2053747"/>
              <a:ext cx="125943" cy="16839"/>
            </a:xfrm>
            <a:custGeom>
              <a:avLst/>
              <a:gdLst/>
              <a:ahLst/>
              <a:cxnLst/>
              <a:rect l="l" t="t" r="r" b="b"/>
              <a:pathLst>
                <a:path w="1608" h="215" fill="none" extrusionOk="0">
                  <a:moveTo>
                    <a:pt x="0" y="36"/>
                  </a:moveTo>
                  <a:cubicBezTo>
                    <a:pt x="548" y="1"/>
                    <a:pt x="1084" y="72"/>
                    <a:pt x="1607" y="215"/>
                  </a:cubicBezTo>
                </a:path>
              </a:pathLst>
            </a:custGeom>
            <a:solidFill>
              <a:schemeClr val="dk1"/>
            </a:solidFill>
            <a:ln w="8025" cap="rnd" cmpd="sng">
              <a:solidFill>
                <a:srgbClr val="222220"/>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11" name="Google Shape;11911;p69"/>
          <p:cNvGrpSpPr/>
          <p:nvPr/>
        </p:nvGrpSpPr>
        <p:grpSpPr>
          <a:xfrm>
            <a:off x="4836622" y="4117355"/>
            <a:ext cx="1246467" cy="952191"/>
            <a:chOff x="-5188276" y="1242622"/>
            <a:chExt cx="1377159" cy="1052029"/>
          </a:xfrm>
        </p:grpSpPr>
        <p:sp>
          <p:nvSpPr>
            <p:cNvPr id="11912" name="Google Shape;11912;p69"/>
            <p:cNvSpPr/>
            <p:nvPr/>
          </p:nvSpPr>
          <p:spPr>
            <a:xfrm>
              <a:off x="-5176135" y="1280922"/>
              <a:ext cx="344306" cy="269351"/>
            </a:xfrm>
            <a:custGeom>
              <a:avLst/>
              <a:gdLst/>
              <a:ahLst/>
              <a:cxnLst/>
              <a:rect l="l" t="t" r="r" b="b"/>
              <a:pathLst>
                <a:path w="4396" h="3439" extrusionOk="0">
                  <a:moveTo>
                    <a:pt x="2556" y="0"/>
                  </a:moveTo>
                  <a:cubicBezTo>
                    <a:pt x="2217" y="0"/>
                    <a:pt x="1865" y="147"/>
                    <a:pt x="1536" y="497"/>
                  </a:cubicBezTo>
                  <a:cubicBezTo>
                    <a:pt x="0" y="2140"/>
                    <a:pt x="2703" y="3295"/>
                    <a:pt x="3929" y="3438"/>
                  </a:cubicBezTo>
                  <a:lnTo>
                    <a:pt x="4334" y="2248"/>
                  </a:lnTo>
                  <a:cubicBezTo>
                    <a:pt x="4396" y="1206"/>
                    <a:pt x="3528" y="0"/>
                    <a:pt x="2556" y="0"/>
                  </a:cubicBezTo>
                  <a:close/>
                </a:path>
              </a:pathLst>
            </a:custGeom>
            <a:solidFill>
              <a:srgbClr val="E3AD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3" name="Google Shape;11913;p69"/>
            <p:cNvSpPr/>
            <p:nvPr/>
          </p:nvSpPr>
          <p:spPr>
            <a:xfrm>
              <a:off x="-5188276" y="1243797"/>
              <a:ext cx="391691" cy="344149"/>
            </a:xfrm>
            <a:custGeom>
              <a:avLst/>
              <a:gdLst/>
              <a:ahLst/>
              <a:cxnLst/>
              <a:rect l="l" t="t" r="r" b="b"/>
              <a:pathLst>
                <a:path w="5001" h="4394" extrusionOk="0">
                  <a:moveTo>
                    <a:pt x="2747" y="1"/>
                  </a:moveTo>
                  <a:cubicBezTo>
                    <a:pt x="1997" y="1"/>
                    <a:pt x="1295" y="492"/>
                    <a:pt x="929" y="1198"/>
                  </a:cubicBezTo>
                  <a:cubicBezTo>
                    <a:pt x="0" y="3007"/>
                    <a:pt x="2548" y="4198"/>
                    <a:pt x="3953" y="4389"/>
                  </a:cubicBezTo>
                  <a:cubicBezTo>
                    <a:pt x="3979" y="4392"/>
                    <a:pt x="4005" y="4394"/>
                    <a:pt x="4030" y="4394"/>
                  </a:cubicBezTo>
                  <a:cubicBezTo>
                    <a:pt x="4593" y="4394"/>
                    <a:pt x="4808" y="3528"/>
                    <a:pt x="4215" y="3448"/>
                  </a:cubicBezTo>
                  <a:cubicBezTo>
                    <a:pt x="3489" y="3353"/>
                    <a:pt x="1786" y="2912"/>
                    <a:pt x="1727" y="1983"/>
                  </a:cubicBezTo>
                  <a:cubicBezTo>
                    <a:pt x="1686" y="1473"/>
                    <a:pt x="2258" y="989"/>
                    <a:pt x="2752" y="989"/>
                  </a:cubicBezTo>
                  <a:cubicBezTo>
                    <a:pt x="2834" y="989"/>
                    <a:pt x="2914" y="1002"/>
                    <a:pt x="2989" y="1031"/>
                  </a:cubicBezTo>
                  <a:cubicBezTo>
                    <a:pt x="3656" y="1269"/>
                    <a:pt x="4013" y="2079"/>
                    <a:pt x="4001" y="2722"/>
                  </a:cubicBezTo>
                  <a:cubicBezTo>
                    <a:pt x="3995" y="3046"/>
                    <a:pt x="4232" y="3204"/>
                    <a:pt x="4473" y="3204"/>
                  </a:cubicBezTo>
                  <a:cubicBezTo>
                    <a:pt x="4720" y="3204"/>
                    <a:pt x="4971" y="3040"/>
                    <a:pt x="4977" y="2722"/>
                  </a:cubicBezTo>
                  <a:lnTo>
                    <a:pt x="4989" y="2722"/>
                  </a:lnTo>
                  <a:cubicBezTo>
                    <a:pt x="5001" y="1710"/>
                    <a:pt x="4441" y="626"/>
                    <a:pt x="3501" y="174"/>
                  </a:cubicBezTo>
                  <a:cubicBezTo>
                    <a:pt x="3251" y="55"/>
                    <a:pt x="2996" y="1"/>
                    <a:pt x="274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4" name="Google Shape;11914;p69"/>
            <p:cNvSpPr/>
            <p:nvPr/>
          </p:nvSpPr>
          <p:spPr>
            <a:xfrm>
              <a:off x="-4219411" y="1280766"/>
              <a:ext cx="365844" cy="271309"/>
            </a:xfrm>
            <a:custGeom>
              <a:avLst/>
              <a:gdLst/>
              <a:ahLst/>
              <a:cxnLst/>
              <a:rect l="l" t="t" r="r" b="b"/>
              <a:pathLst>
                <a:path w="4671" h="3464" extrusionOk="0">
                  <a:moveTo>
                    <a:pt x="2525" y="1"/>
                  </a:moveTo>
                  <a:cubicBezTo>
                    <a:pt x="1332" y="1"/>
                    <a:pt x="1" y="1194"/>
                    <a:pt x="453" y="2381"/>
                  </a:cubicBezTo>
                  <a:lnTo>
                    <a:pt x="1203" y="3345"/>
                  </a:lnTo>
                  <a:cubicBezTo>
                    <a:pt x="1377" y="3426"/>
                    <a:pt x="1561" y="3463"/>
                    <a:pt x="1748" y="3463"/>
                  </a:cubicBezTo>
                  <a:cubicBezTo>
                    <a:pt x="3125" y="3463"/>
                    <a:pt x="4671" y="1462"/>
                    <a:pt x="3549" y="392"/>
                  </a:cubicBezTo>
                  <a:cubicBezTo>
                    <a:pt x="3261" y="119"/>
                    <a:pt x="2900" y="1"/>
                    <a:pt x="2525" y="1"/>
                  </a:cubicBezTo>
                  <a:close/>
                </a:path>
              </a:pathLst>
            </a:custGeom>
            <a:solidFill>
              <a:srgbClr val="E3AD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5" name="Google Shape;11915;p69"/>
            <p:cNvSpPr/>
            <p:nvPr/>
          </p:nvSpPr>
          <p:spPr>
            <a:xfrm>
              <a:off x="-4261549" y="1242622"/>
              <a:ext cx="450433" cy="347752"/>
            </a:xfrm>
            <a:custGeom>
              <a:avLst/>
              <a:gdLst/>
              <a:ahLst/>
              <a:cxnLst/>
              <a:rect l="l" t="t" r="r" b="b"/>
              <a:pathLst>
                <a:path w="5751" h="4440" extrusionOk="0">
                  <a:moveTo>
                    <a:pt x="3065" y="1"/>
                  </a:moveTo>
                  <a:cubicBezTo>
                    <a:pt x="1597" y="1"/>
                    <a:pt x="1" y="1447"/>
                    <a:pt x="515" y="2999"/>
                  </a:cubicBezTo>
                  <a:cubicBezTo>
                    <a:pt x="596" y="3235"/>
                    <a:pt x="793" y="3338"/>
                    <a:pt x="989" y="3338"/>
                  </a:cubicBezTo>
                  <a:cubicBezTo>
                    <a:pt x="1285" y="3338"/>
                    <a:pt x="1578" y="3102"/>
                    <a:pt x="1456" y="2737"/>
                  </a:cubicBezTo>
                  <a:cubicBezTo>
                    <a:pt x="1173" y="1878"/>
                    <a:pt x="2213" y="952"/>
                    <a:pt x="3066" y="952"/>
                  </a:cubicBezTo>
                  <a:cubicBezTo>
                    <a:pt x="3396" y="952"/>
                    <a:pt x="3698" y="1091"/>
                    <a:pt x="3885" y="1427"/>
                  </a:cubicBezTo>
                  <a:cubicBezTo>
                    <a:pt x="4386" y="2325"/>
                    <a:pt x="3175" y="3424"/>
                    <a:pt x="2243" y="3424"/>
                  </a:cubicBezTo>
                  <a:cubicBezTo>
                    <a:pt x="2112" y="3424"/>
                    <a:pt x="1987" y="3403"/>
                    <a:pt x="1872" y="3356"/>
                  </a:cubicBezTo>
                  <a:cubicBezTo>
                    <a:pt x="1808" y="3330"/>
                    <a:pt x="1748" y="3318"/>
                    <a:pt x="1693" y="3318"/>
                  </a:cubicBezTo>
                  <a:cubicBezTo>
                    <a:pt x="1242" y="3318"/>
                    <a:pt x="1091" y="4096"/>
                    <a:pt x="1611" y="4308"/>
                  </a:cubicBezTo>
                  <a:cubicBezTo>
                    <a:pt x="1830" y="4398"/>
                    <a:pt x="2059" y="4439"/>
                    <a:pt x="2289" y="4439"/>
                  </a:cubicBezTo>
                  <a:cubicBezTo>
                    <a:pt x="3980" y="4439"/>
                    <a:pt x="5750" y="2214"/>
                    <a:pt x="4587" y="736"/>
                  </a:cubicBezTo>
                  <a:cubicBezTo>
                    <a:pt x="4187" y="220"/>
                    <a:pt x="3635" y="1"/>
                    <a:pt x="306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6" name="Google Shape;11916;p69"/>
            <p:cNvSpPr/>
            <p:nvPr/>
          </p:nvSpPr>
          <p:spPr>
            <a:xfrm>
              <a:off x="-5102511" y="1329248"/>
              <a:ext cx="1200292" cy="924206"/>
            </a:xfrm>
            <a:custGeom>
              <a:avLst/>
              <a:gdLst/>
              <a:ahLst/>
              <a:cxnLst/>
              <a:rect l="l" t="t" r="r" b="b"/>
              <a:pathLst>
                <a:path w="15325" h="11800" extrusionOk="0">
                  <a:moveTo>
                    <a:pt x="6901" y="1"/>
                  </a:moveTo>
                  <a:cubicBezTo>
                    <a:pt x="6097" y="1"/>
                    <a:pt x="5308" y="191"/>
                    <a:pt x="4585" y="631"/>
                  </a:cubicBezTo>
                  <a:cubicBezTo>
                    <a:pt x="1989" y="2226"/>
                    <a:pt x="1" y="5691"/>
                    <a:pt x="1810" y="8584"/>
                  </a:cubicBezTo>
                  <a:cubicBezTo>
                    <a:pt x="3117" y="10671"/>
                    <a:pt x="5885" y="11799"/>
                    <a:pt x="8401" y="11799"/>
                  </a:cubicBezTo>
                  <a:cubicBezTo>
                    <a:pt x="8957" y="11799"/>
                    <a:pt x="9501" y="11744"/>
                    <a:pt x="10014" y="11632"/>
                  </a:cubicBezTo>
                  <a:cubicBezTo>
                    <a:pt x="13455" y="10894"/>
                    <a:pt x="15324" y="6941"/>
                    <a:pt x="13383" y="3881"/>
                  </a:cubicBezTo>
                  <a:cubicBezTo>
                    <a:pt x="12118" y="1893"/>
                    <a:pt x="9433" y="1"/>
                    <a:pt x="690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7" name="Google Shape;11917;p69"/>
            <p:cNvSpPr/>
            <p:nvPr/>
          </p:nvSpPr>
          <p:spPr>
            <a:xfrm>
              <a:off x="-5127888" y="1290791"/>
              <a:ext cx="1228410" cy="1003859"/>
            </a:xfrm>
            <a:custGeom>
              <a:avLst/>
              <a:gdLst/>
              <a:ahLst/>
              <a:cxnLst/>
              <a:rect l="l" t="t" r="r" b="b"/>
              <a:pathLst>
                <a:path w="15684" h="12817" extrusionOk="0">
                  <a:moveTo>
                    <a:pt x="7310" y="966"/>
                  </a:moveTo>
                  <a:cubicBezTo>
                    <a:pt x="9682" y="966"/>
                    <a:pt x="12052" y="2725"/>
                    <a:pt x="13291" y="4610"/>
                  </a:cubicBezTo>
                  <a:cubicBezTo>
                    <a:pt x="13291" y="4610"/>
                    <a:pt x="13291" y="4610"/>
                    <a:pt x="13291" y="4610"/>
                  </a:cubicBezTo>
                  <a:lnTo>
                    <a:pt x="13291" y="4610"/>
                  </a:lnTo>
                  <a:cubicBezTo>
                    <a:pt x="13292" y="4612"/>
                    <a:pt x="13293" y="4614"/>
                    <a:pt x="13294" y="4615"/>
                  </a:cubicBezTo>
                  <a:lnTo>
                    <a:pt x="13294" y="4615"/>
                  </a:lnTo>
                  <a:cubicBezTo>
                    <a:pt x="14457" y="6508"/>
                    <a:pt x="14123" y="8957"/>
                    <a:pt x="12493" y="10468"/>
                  </a:cubicBezTo>
                  <a:cubicBezTo>
                    <a:pt x="11472" y="11424"/>
                    <a:pt x="10117" y="11798"/>
                    <a:pt x="8745" y="11798"/>
                  </a:cubicBezTo>
                  <a:cubicBezTo>
                    <a:pt x="7845" y="11798"/>
                    <a:pt x="6937" y="11637"/>
                    <a:pt x="6111" y="11373"/>
                  </a:cubicBezTo>
                  <a:cubicBezTo>
                    <a:pt x="3861" y="10647"/>
                    <a:pt x="1706" y="8789"/>
                    <a:pt x="1956" y="6217"/>
                  </a:cubicBezTo>
                  <a:cubicBezTo>
                    <a:pt x="2182" y="3943"/>
                    <a:pt x="4254" y="1407"/>
                    <a:pt x="6564" y="1026"/>
                  </a:cubicBezTo>
                  <a:cubicBezTo>
                    <a:pt x="6812" y="985"/>
                    <a:pt x="7061" y="966"/>
                    <a:pt x="7310" y="966"/>
                  </a:cubicBezTo>
                  <a:close/>
                  <a:moveTo>
                    <a:pt x="7238" y="1"/>
                  </a:moveTo>
                  <a:cubicBezTo>
                    <a:pt x="7196" y="1"/>
                    <a:pt x="7154" y="1"/>
                    <a:pt x="7111" y="2"/>
                  </a:cubicBezTo>
                  <a:cubicBezTo>
                    <a:pt x="4313" y="74"/>
                    <a:pt x="1801" y="2657"/>
                    <a:pt x="1134" y="5277"/>
                  </a:cubicBezTo>
                  <a:cubicBezTo>
                    <a:pt x="1" y="9696"/>
                    <a:pt x="4523" y="12816"/>
                    <a:pt x="8684" y="12816"/>
                  </a:cubicBezTo>
                  <a:cubicBezTo>
                    <a:pt x="10072" y="12816"/>
                    <a:pt x="11420" y="12469"/>
                    <a:pt x="12505" y="11706"/>
                  </a:cubicBezTo>
                  <a:cubicBezTo>
                    <a:pt x="14969" y="10004"/>
                    <a:pt x="15684" y="6682"/>
                    <a:pt x="14148" y="4122"/>
                  </a:cubicBezTo>
                  <a:cubicBezTo>
                    <a:pt x="14124" y="4084"/>
                    <a:pt x="14098" y="4051"/>
                    <a:pt x="14070" y="4023"/>
                  </a:cubicBezTo>
                  <a:lnTo>
                    <a:pt x="14070" y="4023"/>
                  </a:lnTo>
                  <a:cubicBezTo>
                    <a:pt x="12591" y="1839"/>
                    <a:pt x="9951" y="1"/>
                    <a:pt x="723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8" name="Google Shape;11918;p69"/>
            <p:cNvSpPr/>
            <p:nvPr/>
          </p:nvSpPr>
          <p:spPr>
            <a:xfrm>
              <a:off x="-4111167" y="1297449"/>
              <a:ext cx="156723" cy="175442"/>
            </a:xfrm>
            <a:custGeom>
              <a:avLst/>
              <a:gdLst/>
              <a:ahLst/>
              <a:cxnLst/>
              <a:rect l="l" t="t" r="r" b="b"/>
              <a:pathLst>
                <a:path w="2001" h="2240" fill="none" extrusionOk="0">
                  <a:moveTo>
                    <a:pt x="0" y="798"/>
                  </a:moveTo>
                  <a:cubicBezTo>
                    <a:pt x="298" y="310"/>
                    <a:pt x="976" y="1"/>
                    <a:pt x="1476" y="286"/>
                  </a:cubicBezTo>
                  <a:cubicBezTo>
                    <a:pt x="1822" y="513"/>
                    <a:pt x="2000" y="941"/>
                    <a:pt x="1905" y="1346"/>
                  </a:cubicBezTo>
                  <a:cubicBezTo>
                    <a:pt x="1786" y="1751"/>
                    <a:pt x="1512" y="2072"/>
                    <a:pt x="1131" y="2239"/>
                  </a:cubicBezTo>
                </a:path>
              </a:pathLst>
            </a:custGeom>
            <a:solidFill>
              <a:schemeClr val="dk1"/>
            </a:solidFill>
            <a:ln w="8025" cap="rnd" cmpd="sng">
              <a:solidFill>
                <a:schemeClr val="dk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9" name="Google Shape;11919;p69"/>
            <p:cNvSpPr/>
            <p:nvPr/>
          </p:nvSpPr>
          <p:spPr>
            <a:xfrm>
              <a:off x="-5043768" y="1323609"/>
              <a:ext cx="122261" cy="143643"/>
            </a:xfrm>
            <a:custGeom>
              <a:avLst/>
              <a:gdLst/>
              <a:ahLst/>
              <a:cxnLst/>
              <a:rect l="l" t="t" r="r" b="b"/>
              <a:pathLst>
                <a:path w="1561" h="1834" fill="none" extrusionOk="0">
                  <a:moveTo>
                    <a:pt x="1561" y="476"/>
                  </a:moveTo>
                  <a:cubicBezTo>
                    <a:pt x="1525" y="155"/>
                    <a:pt x="1120" y="0"/>
                    <a:pt x="787" y="60"/>
                  </a:cubicBezTo>
                  <a:cubicBezTo>
                    <a:pt x="453" y="119"/>
                    <a:pt x="120" y="357"/>
                    <a:pt x="48" y="703"/>
                  </a:cubicBezTo>
                  <a:cubicBezTo>
                    <a:pt x="1" y="953"/>
                    <a:pt x="84" y="1214"/>
                    <a:pt x="263" y="1405"/>
                  </a:cubicBezTo>
                  <a:cubicBezTo>
                    <a:pt x="441" y="1595"/>
                    <a:pt x="668" y="1738"/>
                    <a:pt x="906" y="1834"/>
                  </a:cubicBezTo>
                </a:path>
              </a:pathLst>
            </a:custGeom>
            <a:solidFill>
              <a:schemeClr val="dk1"/>
            </a:solidFill>
            <a:ln w="8025" cap="rnd" cmpd="sng">
              <a:solidFill>
                <a:schemeClr val="dk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0" name="Google Shape;11920;p69"/>
            <p:cNvSpPr/>
            <p:nvPr/>
          </p:nvSpPr>
          <p:spPr>
            <a:xfrm>
              <a:off x="-4711754" y="1727370"/>
              <a:ext cx="367489" cy="397330"/>
            </a:xfrm>
            <a:custGeom>
              <a:avLst/>
              <a:gdLst/>
              <a:ahLst/>
              <a:cxnLst/>
              <a:rect l="l" t="t" r="r" b="b"/>
              <a:pathLst>
                <a:path w="4692" h="5073" extrusionOk="0">
                  <a:moveTo>
                    <a:pt x="2346" y="0"/>
                  </a:moveTo>
                  <a:cubicBezTo>
                    <a:pt x="941" y="0"/>
                    <a:pt x="0" y="1715"/>
                    <a:pt x="0" y="3120"/>
                  </a:cubicBezTo>
                  <a:cubicBezTo>
                    <a:pt x="0" y="4525"/>
                    <a:pt x="941" y="5073"/>
                    <a:pt x="2346" y="5073"/>
                  </a:cubicBezTo>
                  <a:cubicBezTo>
                    <a:pt x="3751" y="5073"/>
                    <a:pt x="4692" y="4525"/>
                    <a:pt x="4692" y="3120"/>
                  </a:cubicBezTo>
                  <a:cubicBezTo>
                    <a:pt x="4692" y="1727"/>
                    <a:pt x="3751" y="0"/>
                    <a:pt x="234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1" name="Google Shape;11921;p69"/>
            <p:cNvSpPr/>
            <p:nvPr/>
          </p:nvSpPr>
          <p:spPr>
            <a:xfrm>
              <a:off x="-4813418" y="1700348"/>
              <a:ext cx="87721" cy="87721"/>
            </a:xfrm>
            <a:custGeom>
              <a:avLst/>
              <a:gdLst/>
              <a:ahLst/>
              <a:cxnLst/>
              <a:rect l="l" t="t" r="r" b="b"/>
              <a:pathLst>
                <a:path w="1120" h="1120" extrusionOk="0">
                  <a:moveTo>
                    <a:pt x="560" y="0"/>
                  </a:moveTo>
                  <a:cubicBezTo>
                    <a:pt x="251" y="0"/>
                    <a:pt x="1" y="250"/>
                    <a:pt x="1" y="560"/>
                  </a:cubicBezTo>
                  <a:cubicBezTo>
                    <a:pt x="1" y="869"/>
                    <a:pt x="251" y="1119"/>
                    <a:pt x="560" y="1119"/>
                  </a:cubicBezTo>
                  <a:cubicBezTo>
                    <a:pt x="870" y="1119"/>
                    <a:pt x="1120" y="869"/>
                    <a:pt x="1120" y="560"/>
                  </a:cubicBezTo>
                  <a:cubicBezTo>
                    <a:pt x="1120" y="250"/>
                    <a:pt x="870" y="0"/>
                    <a:pt x="5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2" name="Google Shape;11922;p69"/>
            <p:cNvSpPr/>
            <p:nvPr/>
          </p:nvSpPr>
          <p:spPr>
            <a:xfrm>
              <a:off x="-4871221" y="1822455"/>
              <a:ext cx="150223" cy="87800"/>
            </a:xfrm>
            <a:custGeom>
              <a:avLst/>
              <a:gdLst/>
              <a:ahLst/>
              <a:cxnLst/>
              <a:rect l="l" t="t" r="r" b="b"/>
              <a:pathLst>
                <a:path w="1918" h="1121" extrusionOk="0">
                  <a:moveTo>
                    <a:pt x="965" y="1"/>
                  </a:moveTo>
                  <a:cubicBezTo>
                    <a:pt x="429" y="1"/>
                    <a:pt x="0" y="251"/>
                    <a:pt x="0" y="560"/>
                  </a:cubicBezTo>
                  <a:cubicBezTo>
                    <a:pt x="0" y="870"/>
                    <a:pt x="429" y="1120"/>
                    <a:pt x="965" y="1120"/>
                  </a:cubicBezTo>
                  <a:cubicBezTo>
                    <a:pt x="1489" y="1120"/>
                    <a:pt x="1917" y="870"/>
                    <a:pt x="1917" y="560"/>
                  </a:cubicBezTo>
                  <a:cubicBezTo>
                    <a:pt x="1917" y="251"/>
                    <a:pt x="1489" y="1"/>
                    <a:pt x="9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3" name="Google Shape;11923;p69"/>
            <p:cNvSpPr/>
            <p:nvPr/>
          </p:nvSpPr>
          <p:spPr>
            <a:xfrm>
              <a:off x="-4323816" y="1700348"/>
              <a:ext cx="87721" cy="87721"/>
            </a:xfrm>
            <a:custGeom>
              <a:avLst/>
              <a:gdLst/>
              <a:ahLst/>
              <a:cxnLst/>
              <a:rect l="l" t="t" r="r" b="b"/>
              <a:pathLst>
                <a:path w="1120" h="1120" extrusionOk="0">
                  <a:moveTo>
                    <a:pt x="560" y="0"/>
                  </a:moveTo>
                  <a:cubicBezTo>
                    <a:pt x="250" y="0"/>
                    <a:pt x="0" y="250"/>
                    <a:pt x="0" y="560"/>
                  </a:cubicBezTo>
                  <a:cubicBezTo>
                    <a:pt x="0" y="869"/>
                    <a:pt x="250" y="1119"/>
                    <a:pt x="560" y="1119"/>
                  </a:cubicBezTo>
                  <a:cubicBezTo>
                    <a:pt x="858" y="1119"/>
                    <a:pt x="1120" y="869"/>
                    <a:pt x="1120" y="560"/>
                  </a:cubicBezTo>
                  <a:cubicBezTo>
                    <a:pt x="1120" y="250"/>
                    <a:pt x="858" y="0"/>
                    <a:pt x="5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4" name="Google Shape;11924;p69"/>
            <p:cNvSpPr/>
            <p:nvPr/>
          </p:nvSpPr>
          <p:spPr>
            <a:xfrm>
              <a:off x="-4329377" y="1822455"/>
              <a:ext cx="150144" cy="87800"/>
            </a:xfrm>
            <a:custGeom>
              <a:avLst/>
              <a:gdLst/>
              <a:ahLst/>
              <a:cxnLst/>
              <a:rect l="l" t="t" r="r" b="b"/>
              <a:pathLst>
                <a:path w="1917" h="1121" extrusionOk="0">
                  <a:moveTo>
                    <a:pt x="964" y="1"/>
                  </a:moveTo>
                  <a:cubicBezTo>
                    <a:pt x="429" y="1"/>
                    <a:pt x="0" y="251"/>
                    <a:pt x="0" y="560"/>
                  </a:cubicBezTo>
                  <a:cubicBezTo>
                    <a:pt x="0" y="870"/>
                    <a:pt x="429" y="1120"/>
                    <a:pt x="964" y="1120"/>
                  </a:cubicBezTo>
                  <a:cubicBezTo>
                    <a:pt x="1488" y="1120"/>
                    <a:pt x="1917" y="870"/>
                    <a:pt x="1917" y="560"/>
                  </a:cubicBezTo>
                  <a:cubicBezTo>
                    <a:pt x="1917" y="251"/>
                    <a:pt x="1488" y="1"/>
                    <a:pt x="96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5" name="Google Shape;11925;p69"/>
            <p:cNvSpPr/>
            <p:nvPr/>
          </p:nvSpPr>
          <p:spPr>
            <a:xfrm>
              <a:off x="-4655831" y="1873758"/>
              <a:ext cx="130642" cy="76599"/>
            </a:xfrm>
            <a:custGeom>
              <a:avLst/>
              <a:gdLst/>
              <a:ahLst/>
              <a:cxnLst/>
              <a:rect l="l" t="t" r="r" b="b"/>
              <a:pathLst>
                <a:path w="1668" h="978" fill="none" extrusionOk="0">
                  <a:moveTo>
                    <a:pt x="1668" y="1"/>
                  </a:moveTo>
                  <a:cubicBezTo>
                    <a:pt x="1537" y="977"/>
                    <a:pt x="132" y="977"/>
                    <a:pt x="1" y="1"/>
                  </a:cubicBezTo>
                </a:path>
              </a:pathLst>
            </a:custGeom>
            <a:solidFill>
              <a:schemeClr val="dk1"/>
            </a:solidFill>
            <a:ln w="8025" cap="rnd" cmpd="sng">
              <a:solidFill>
                <a:srgbClr val="222220"/>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6" name="Google Shape;11926;p69"/>
            <p:cNvSpPr/>
            <p:nvPr/>
          </p:nvSpPr>
          <p:spPr>
            <a:xfrm>
              <a:off x="-4525265" y="1873758"/>
              <a:ext cx="130642" cy="76599"/>
            </a:xfrm>
            <a:custGeom>
              <a:avLst/>
              <a:gdLst/>
              <a:ahLst/>
              <a:cxnLst/>
              <a:rect l="l" t="t" r="r" b="b"/>
              <a:pathLst>
                <a:path w="1668" h="978" fill="none" extrusionOk="0">
                  <a:moveTo>
                    <a:pt x="1668" y="1"/>
                  </a:moveTo>
                  <a:cubicBezTo>
                    <a:pt x="1537" y="977"/>
                    <a:pt x="132" y="977"/>
                    <a:pt x="1" y="1"/>
                  </a:cubicBezTo>
                </a:path>
              </a:pathLst>
            </a:custGeom>
            <a:solidFill>
              <a:schemeClr val="dk1"/>
            </a:solidFill>
            <a:ln w="8025" cap="rnd" cmpd="sng">
              <a:solidFill>
                <a:srgbClr val="222220"/>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7" name="Google Shape;11927;p69"/>
            <p:cNvSpPr/>
            <p:nvPr/>
          </p:nvSpPr>
          <p:spPr>
            <a:xfrm>
              <a:off x="-4525265" y="1834596"/>
              <a:ext cx="78" cy="39240"/>
            </a:xfrm>
            <a:custGeom>
              <a:avLst/>
              <a:gdLst/>
              <a:ahLst/>
              <a:cxnLst/>
              <a:rect l="l" t="t" r="r" b="b"/>
              <a:pathLst>
                <a:path w="1" h="501" fill="none" extrusionOk="0">
                  <a:moveTo>
                    <a:pt x="1" y="1"/>
                  </a:moveTo>
                  <a:lnTo>
                    <a:pt x="1" y="501"/>
                  </a:lnTo>
                </a:path>
              </a:pathLst>
            </a:custGeom>
            <a:noFill/>
            <a:ln w="8025" cap="rnd" cmpd="sng">
              <a:solidFill>
                <a:srgbClr val="222220"/>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8" name="Google Shape;11928;p69"/>
            <p:cNvSpPr/>
            <p:nvPr/>
          </p:nvSpPr>
          <p:spPr>
            <a:xfrm>
              <a:off x="-4616669" y="1763712"/>
              <a:ext cx="183823" cy="110121"/>
            </a:xfrm>
            <a:custGeom>
              <a:avLst/>
              <a:gdLst/>
              <a:ahLst/>
              <a:cxnLst/>
              <a:rect l="l" t="t" r="r" b="b"/>
              <a:pathLst>
                <a:path w="2347" h="1406" extrusionOk="0">
                  <a:moveTo>
                    <a:pt x="1168" y="1"/>
                  </a:moveTo>
                  <a:cubicBezTo>
                    <a:pt x="739" y="1"/>
                    <a:pt x="203" y="203"/>
                    <a:pt x="96" y="489"/>
                  </a:cubicBezTo>
                  <a:cubicBezTo>
                    <a:pt x="1" y="775"/>
                    <a:pt x="1168" y="1406"/>
                    <a:pt x="1168" y="1406"/>
                  </a:cubicBezTo>
                  <a:cubicBezTo>
                    <a:pt x="1168" y="1406"/>
                    <a:pt x="2346" y="775"/>
                    <a:pt x="2239" y="489"/>
                  </a:cubicBezTo>
                  <a:cubicBezTo>
                    <a:pt x="2132" y="203"/>
                    <a:pt x="1596" y="1"/>
                    <a:pt x="11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29" name="Google Shape;11929;p69"/>
          <p:cNvGrpSpPr/>
          <p:nvPr/>
        </p:nvGrpSpPr>
        <p:grpSpPr>
          <a:xfrm>
            <a:off x="7535065" y="180446"/>
            <a:ext cx="1452686" cy="966599"/>
            <a:chOff x="-3612324" y="1268077"/>
            <a:chExt cx="1605001" cy="1067947"/>
          </a:xfrm>
        </p:grpSpPr>
        <p:sp>
          <p:nvSpPr>
            <p:cNvPr id="11930" name="Google Shape;11930;p69"/>
            <p:cNvSpPr/>
            <p:nvPr/>
          </p:nvSpPr>
          <p:spPr>
            <a:xfrm>
              <a:off x="-2606098" y="1303871"/>
              <a:ext cx="598776" cy="995244"/>
            </a:xfrm>
            <a:custGeom>
              <a:avLst/>
              <a:gdLst/>
              <a:ahLst/>
              <a:cxnLst/>
              <a:rect l="l" t="t" r="r" b="b"/>
              <a:pathLst>
                <a:path w="7645" h="12707" extrusionOk="0">
                  <a:moveTo>
                    <a:pt x="1147" y="0"/>
                  </a:moveTo>
                  <a:cubicBezTo>
                    <a:pt x="863" y="0"/>
                    <a:pt x="587" y="98"/>
                    <a:pt x="406" y="312"/>
                  </a:cubicBezTo>
                  <a:cubicBezTo>
                    <a:pt x="1" y="776"/>
                    <a:pt x="239" y="1502"/>
                    <a:pt x="501" y="2074"/>
                  </a:cubicBezTo>
                  <a:lnTo>
                    <a:pt x="1965" y="5288"/>
                  </a:lnTo>
                  <a:cubicBezTo>
                    <a:pt x="2334" y="6086"/>
                    <a:pt x="2703" y="6920"/>
                    <a:pt x="2727" y="7801"/>
                  </a:cubicBezTo>
                  <a:cubicBezTo>
                    <a:pt x="2739" y="8717"/>
                    <a:pt x="2370" y="9598"/>
                    <a:pt x="2334" y="10503"/>
                  </a:cubicBezTo>
                  <a:cubicBezTo>
                    <a:pt x="2311" y="11170"/>
                    <a:pt x="2489" y="11896"/>
                    <a:pt x="3037" y="12265"/>
                  </a:cubicBezTo>
                  <a:cubicBezTo>
                    <a:pt x="3358" y="12480"/>
                    <a:pt x="3751" y="12539"/>
                    <a:pt x="4132" y="12599"/>
                  </a:cubicBezTo>
                  <a:cubicBezTo>
                    <a:pt x="4495" y="12658"/>
                    <a:pt x="4881" y="12706"/>
                    <a:pt x="5257" y="12706"/>
                  </a:cubicBezTo>
                  <a:cubicBezTo>
                    <a:pt x="5867" y="12706"/>
                    <a:pt x="6451" y="12578"/>
                    <a:pt x="6871" y="12158"/>
                  </a:cubicBezTo>
                  <a:cubicBezTo>
                    <a:pt x="7645" y="11361"/>
                    <a:pt x="7347" y="10051"/>
                    <a:pt x="6990" y="8991"/>
                  </a:cubicBezTo>
                  <a:cubicBezTo>
                    <a:pt x="6002" y="6003"/>
                    <a:pt x="4918" y="2883"/>
                    <a:pt x="2644" y="728"/>
                  </a:cubicBezTo>
                  <a:cubicBezTo>
                    <a:pt x="2334" y="431"/>
                    <a:pt x="1977" y="204"/>
                    <a:pt x="1572" y="73"/>
                  </a:cubicBezTo>
                  <a:cubicBezTo>
                    <a:pt x="1436" y="25"/>
                    <a:pt x="1291" y="0"/>
                    <a:pt x="114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1" name="Google Shape;11931;p69"/>
            <p:cNvSpPr/>
            <p:nvPr/>
          </p:nvSpPr>
          <p:spPr>
            <a:xfrm>
              <a:off x="-3230887" y="1279356"/>
              <a:ext cx="920524" cy="833665"/>
            </a:xfrm>
            <a:custGeom>
              <a:avLst/>
              <a:gdLst/>
              <a:ahLst/>
              <a:cxnLst/>
              <a:rect l="l" t="t" r="r" b="b"/>
              <a:pathLst>
                <a:path w="11753" h="10644" extrusionOk="0">
                  <a:moveTo>
                    <a:pt x="3217" y="1"/>
                  </a:moveTo>
                  <a:cubicBezTo>
                    <a:pt x="2531" y="1"/>
                    <a:pt x="1781" y="146"/>
                    <a:pt x="1298" y="1232"/>
                  </a:cubicBezTo>
                  <a:cubicBezTo>
                    <a:pt x="584" y="3137"/>
                    <a:pt x="155" y="5137"/>
                    <a:pt x="36" y="7161"/>
                  </a:cubicBezTo>
                  <a:cubicBezTo>
                    <a:pt x="1" y="7887"/>
                    <a:pt x="1" y="8649"/>
                    <a:pt x="382" y="9269"/>
                  </a:cubicBezTo>
                  <a:cubicBezTo>
                    <a:pt x="977" y="10245"/>
                    <a:pt x="2251" y="10507"/>
                    <a:pt x="3394" y="10590"/>
                  </a:cubicBezTo>
                  <a:cubicBezTo>
                    <a:pt x="3893" y="10626"/>
                    <a:pt x="4393" y="10643"/>
                    <a:pt x="4893" y="10643"/>
                  </a:cubicBezTo>
                  <a:cubicBezTo>
                    <a:pt x="6064" y="10643"/>
                    <a:pt x="7235" y="10547"/>
                    <a:pt x="8394" y="10364"/>
                  </a:cubicBezTo>
                  <a:cubicBezTo>
                    <a:pt x="9276" y="10209"/>
                    <a:pt x="10192" y="9983"/>
                    <a:pt x="10823" y="9352"/>
                  </a:cubicBezTo>
                  <a:cubicBezTo>
                    <a:pt x="11704" y="8471"/>
                    <a:pt x="11752" y="7042"/>
                    <a:pt x="11407" y="5840"/>
                  </a:cubicBezTo>
                  <a:cubicBezTo>
                    <a:pt x="11061" y="4649"/>
                    <a:pt x="10383" y="3565"/>
                    <a:pt x="9978" y="2387"/>
                  </a:cubicBezTo>
                  <a:cubicBezTo>
                    <a:pt x="9728" y="1696"/>
                    <a:pt x="9526" y="887"/>
                    <a:pt x="8883" y="517"/>
                  </a:cubicBezTo>
                  <a:cubicBezTo>
                    <a:pt x="8561" y="327"/>
                    <a:pt x="8168" y="291"/>
                    <a:pt x="7787" y="255"/>
                  </a:cubicBezTo>
                  <a:cubicBezTo>
                    <a:pt x="6454" y="148"/>
                    <a:pt x="5108" y="65"/>
                    <a:pt x="3775" y="17"/>
                  </a:cubicBezTo>
                  <a:cubicBezTo>
                    <a:pt x="3599" y="12"/>
                    <a:pt x="3411" y="1"/>
                    <a:pt x="321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2" name="Google Shape;11932;p69"/>
            <p:cNvSpPr/>
            <p:nvPr/>
          </p:nvSpPr>
          <p:spPr>
            <a:xfrm>
              <a:off x="-3081915" y="2072466"/>
              <a:ext cx="555150" cy="114351"/>
            </a:xfrm>
            <a:custGeom>
              <a:avLst/>
              <a:gdLst/>
              <a:ahLst/>
              <a:cxnLst/>
              <a:rect l="l" t="t" r="r" b="b"/>
              <a:pathLst>
                <a:path w="7088" h="1460" extrusionOk="0">
                  <a:moveTo>
                    <a:pt x="5989" y="1"/>
                  </a:moveTo>
                  <a:cubicBezTo>
                    <a:pt x="5681" y="1"/>
                    <a:pt x="5372" y="87"/>
                    <a:pt x="5064" y="107"/>
                  </a:cubicBezTo>
                  <a:cubicBezTo>
                    <a:pt x="4764" y="128"/>
                    <a:pt x="4468" y="133"/>
                    <a:pt x="4171" y="133"/>
                  </a:cubicBezTo>
                  <a:cubicBezTo>
                    <a:pt x="3974" y="133"/>
                    <a:pt x="3775" y="131"/>
                    <a:pt x="3575" y="131"/>
                  </a:cubicBezTo>
                  <a:cubicBezTo>
                    <a:pt x="3336" y="131"/>
                    <a:pt x="2701" y="68"/>
                    <a:pt x="2041" y="68"/>
                  </a:cubicBezTo>
                  <a:cubicBezTo>
                    <a:pt x="1072" y="68"/>
                    <a:pt x="48" y="203"/>
                    <a:pt x="128" y="868"/>
                  </a:cubicBezTo>
                  <a:lnTo>
                    <a:pt x="128" y="868"/>
                  </a:lnTo>
                  <a:cubicBezTo>
                    <a:pt x="1" y="1087"/>
                    <a:pt x="102" y="1444"/>
                    <a:pt x="432" y="1452"/>
                  </a:cubicBezTo>
                  <a:cubicBezTo>
                    <a:pt x="833" y="1457"/>
                    <a:pt x="1234" y="1460"/>
                    <a:pt x="1634" y="1460"/>
                  </a:cubicBezTo>
                  <a:cubicBezTo>
                    <a:pt x="2970" y="1460"/>
                    <a:pt x="4302" y="1433"/>
                    <a:pt x="5638" y="1384"/>
                  </a:cubicBezTo>
                  <a:lnTo>
                    <a:pt x="5638" y="1384"/>
                  </a:lnTo>
                  <a:cubicBezTo>
                    <a:pt x="5970" y="1376"/>
                    <a:pt x="6303" y="1367"/>
                    <a:pt x="6635" y="1357"/>
                  </a:cubicBezTo>
                  <a:cubicBezTo>
                    <a:pt x="6802" y="1345"/>
                    <a:pt x="6945" y="1238"/>
                    <a:pt x="6993" y="1083"/>
                  </a:cubicBezTo>
                  <a:cubicBezTo>
                    <a:pt x="7088" y="512"/>
                    <a:pt x="6766" y="83"/>
                    <a:pt x="6171" y="12"/>
                  </a:cubicBezTo>
                  <a:cubicBezTo>
                    <a:pt x="6110" y="4"/>
                    <a:pt x="6050" y="1"/>
                    <a:pt x="598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3" name="Google Shape;11933;p69"/>
            <p:cNvSpPr/>
            <p:nvPr/>
          </p:nvSpPr>
          <p:spPr>
            <a:xfrm>
              <a:off x="-3260728" y="1496079"/>
              <a:ext cx="343288" cy="340468"/>
            </a:xfrm>
            <a:custGeom>
              <a:avLst/>
              <a:gdLst/>
              <a:ahLst/>
              <a:cxnLst/>
              <a:rect l="l" t="t" r="r" b="b"/>
              <a:pathLst>
                <a:path w="4383" h="4347" extrusionOk="0">
                  <a:moveTo>
                    <a:pt x="2191" y="1"/>
                  </a:moveTo>
                  <a:cubicBezTo>
                    <a:pt x="989" y="1"/>
                    <a:pt x="1" y="977"/>
                    <a:pt x="1" y="2168"/>
                  </a:cubicBezTo>
                  <a:cubicBezTo>
                    <a:pt x="1" y="3370"/>
                    <a:pt x="989" y="4346"/>
                    <a:pt x="2191" y="4346"/>
                  </a:cubicBezTo>
                  <a:cubicBezTo>
                    <a:pt x="3406" y="4346"/>
                    <a:pt x="4382" y="3370"/>
                    <a:pt x="4382" y="2168"/>
                  </a:cubicBezTo>
                  <a:cubicBezTo>
                    <a:pt x="4382" y="977"/>
                    <a:pt x="3406" y="1"/>
                    <a:pt x="219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4" name="Google Shape;11934;p69"/>
            <p:cNvSpPr/>
            <p:nvPr/>
          </p:nvSpPr>
          <p:spPr>
            <a:xfrm>
              <a:off x="-2952994" y="1717109"/>
              <a:ext cx="327388" cy="324568"/>
            </a:xfrm>
            <a:custGeom>
              <a:avLst/>
              <a:gdLst/>
              <a:ahLst/>
              <a:cxnLst/>
              <a:rect l="l" t="t" r="r" b="b"/>
              <a:pathLst>
                <a:path w="4180" h="4144" extrusionOk="0">
                  <a:moveTo>
                    <a:pt x="2096" y="0"/>
                  </a:moveTo>
                  <a:cubicBezTo>
                    <a:pt x="929" y="0"/>
                    <a:pt x="1" y="929"/>
                    <a:pt x="1" y="2072"/>
                  </a:cubicBezTo>
                  <a:cubicBezTo>
                    <a:pt x="1" y="3215"/>
                    <a:pt x="929" y="4144"/>
                    <a:pt x="2096" y="4144"/>
                  </a:cubicBezTo>
                  <a:cubicBezTo>
                    <a:pt x="3251" y="4144"/>
                    <a:pt x="4180" y="3215"/>
                    <a:pt x="4180" y="2072"/>
                  </a:cubicBezTo>
                  <a:cubicBezTo>
                    <a:pt x="4180" y="929"/>
                    <a:pt x="3251" y="0"/>
                    <a:pt x="209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5" name="Google Shape;11935;p69"/>
            <p:cNvSpPr/>
            <p:nvPr/>
          </p:nvSpPr>
          <p:spPr>
            <a:xfrm>
              <a:off x="-3612324" y="1268077"/>
              <a:ext cx="598776" cy="995557"/>
            </a:xfrm>
            <a:custGeom>
              <a:avLst/>
              <a:gdLst/>
              <a:ahLst/>
              <a:cxnLst/>
              <a:rect l="l" t="t" r="r" b="b"/>
              <a:pathLst>
                <a:path w="7645" h="12711" extrusionOk="0">
                  <a:moveTo>
                    <a:pt x="6475" y="1"/>
                  </a:moveTo>
                  <a:cubicBezTo>
                    <a:pt x="6335" y="1"/>
                    <a:pt x="6194" y="23"/>
                    <a:pt x="6061" y="66"/>
                  </a:cubicBezTo>
                  <a:cubicBezTo>
                    <a:pt x="5668" y="209"/>
                    <a:pt x="5299" y="423"/>
                    <a:pt x="5002" y="721"/>
                  </a:cubicBezTo>
                  <a:cubicBezTo>
                    <a:pt x="2716" y="2888"/>
                    <a:pt x="1644" y="6007"/>
                    <a:pt x="656" y="8996"/>
                  </a:cubicBezTo>
                  <a:cubicBezTo>
                    <a:pt x="299" y="10044"/>
                    <a:pt x="1" y="11365"/>
                    <a:pt x="775" y="12163"/>
                  </a:cubicBezTo>
                  <a:cubicBezTo>
                    <a:pt x="1195" y="12583"/>
                    <a:pt x="1779" y="12711"/>
                    <a:pt x="2389" y="12711"/>
                  </a:cubicBezTo>
                  <a:cubicBezTo>
                    <a:pt x="2765" y="12711"/>
                    <a:pt x="3150" y="12662"/>
                    <a:pt x="3513" y="12603"/>
                  </a:cubicBezTo>
                  <a:cubicBezTo>
                    <a:pt x="3894" y="12544"/>
                    <a:pt x="4287" y="12484"/>
                    <a:pt x="4609" y="12270"/>
                  </a:cubicBezTo>
                  <a:cubicBezTo>
                    <a:pt x="5168" y="11901"/>
                    <a:pt x="5347" y="11163"/>
                    <a:pt x="5311" y="10508"/>
                  </a:cubicBezTo>
                  <a:cubicBezTo>
                    <a:pt x="5275" y="9591"/>
                    <a:pt x="4906" y="8710"/>
                    <a:pt x="4918" y="7793"/>
                  </a:cubicBezTo>
                  <a:cubicBezTo>
                    <a:pt x="4930" y="6924"/>
                    <a:pt x="5311" y="6091"/>
                    <a:pt x="5680" y="5281"/>
                  </a:cubicBezTo>
                  <a:lnTo>
                    <a:pt x="7145" y="2066"/>
                  </a:lnTo>
                  <a:cubicBezTo>
                    <a:pt x="7395" y="1495"/>
                    <a:pt x="7645" y="780"/>
                    <a:pt x="7228" y="304"/>
                  </a:cubicBezTo>
                  <a:cubicBezTo>
                    <a:pt x="7044" y="96"/>
                    <a:pt x="6762" y="1"/>
                    <a:pt x="647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6" name="Google Shape;11936;p69"/>
            <p:cNvSpPr/>
            <p:nvPr/>
          </p:nvSpPr>
          <p:spPr>
            <a:xfrm>
              <a:off x="-2787900" y="1290775"/>
              <a:ext cx="343282" cy="324573"/>
            </a:xfrm>
            <a:custGeom>
              <a:avLst/>
              <a:gdLst/>
              <a:ahLst/>
              <a:cxnLst/>
              <a:rect l="l" t="t" r="r" b="b"/>
              <a:pathLst>
                <a:path w="6799" h="5811" extrusionOk="0">
                  <a:moveTo>
                    <a:pt x="3941" y="0"/>
                  </a:moveTo>
                  <a:cubicBezTo>
                    <a:pt x="3482" y="0"/>
                    <a:pt x="563" y="727"/>
                    <a:pt x="298" y="1431"/>
                  </a:cubicBezTo>
                  <a:cubicBezTo>
                    <a:pt x="0" y="2253"/>
                    <a:pt x="286" y="3289"/>
                    <a:pt x="1048" y="3729"/>
                  </a:cubicBezTo>
                  <a:cubicBezTo>
                    <a:pt x="1381" y="3932"/>
                    <a:pt x="1762" y="4015"/>
                    <a:pt x="2084" y="4229"/>
                  </a:cubicBezTo>
                  <a:cubicBezTo>
                    <a:pt x="2500" y="4515"/>
                    <a:pt x="2762" y="4967"/>
                    <a:pt x="3143" y="5301"/>
                  </a:cubicBezTo>
                  <a:cubicBezTo>
                    <a:pt x="3549" y="5653"/>
                    <a:pt x="4023" y="5811"/>
                    <a:pt x="4488" y="5811"/>
                  </a:cubicBezTo>
                  <a:cubicBezTo>
                    <a:pt x="5562" y="5811"/>
                    <a:pt x="6584" y="4964"/>
                    <a:pt x="6584" y="3717"/>
                  </a:cubicBezTo>
                  <a:cubicBezTo>
                    <a:pt x="6584" y="3717"/>
                    <a:pt x="6799" y="2562"/>
                    <a:pt x="6084" y="1788"/>
                  </a:cubicBezTo>
                  <a:cubicBezTo>
                    <a:pt x="5382" y="1014"/>
                    <a:pt x="4286" y="38"/>
                    <a:pt x="3977" y="2"/>
                  </a:cubicBezTo>
                  <a:cubicBezTo>
                    <a:pt x="3967" y="1"/>
                    <a:pt x="3955" y="0"/>
                    <a:pt x="394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7" name="Google Shape;11937;p69"/>
            <p:cNvSpPr/>
            <p:nvPr/>
          </p:nvSpPr>
          <p:spPr>
            <a:xfrm>
              <a:off x="-2871851" y="2195513"/>
              <a:ext cx="152102" cy="140511"/>
            </a:xfrm>
            <a:custGeom>
              <a:avLst/>
              <a:gdLst/>
              <a:ahLst/>
              <a:cxnLst/>
              <a:rect l="l" t="t" r="r" b="b"/>
              <a:pathLst>
                <a:path w="1942" h="1794" extrusionOk="0">
                  <a:moveTo>
                    <a:pt x="1052" y="257"/>
                  </a:moveTo>
                  <a:cubicBezTo>
                    <a:pt x="1061" y="264"/>
                    <a:pt x="1072" y="270"/>
                    <a:pt x="1084" y="274"/>
                  </a:cubicBezTo>
                  <a:cubicBezTo>
                    <a:pt x="1809" y="501"/>
                    <a:pt x="1629" y="1534"/>
                    <a:pt x="984" y="1534"/>
                  </a:cubicBezTo>
                  <a:cubicBezTo>
                    <a:pt x="918" y="1534"/>
                    <a:pt x="849" y="1523"/>
                    <a:pt x="774" y="1501"/>
                  </a:cubicBezTo>
                  <a:cubicBezTo>
                    <a:pt x="33" y="1289"/>
                    <a:pt x="257" y="262"/>
                    <a:pt x="987" y="262"/>
                  </a:cubicBezTo>
                  <a:cubicBezTo>
                    <a:pt x="996" y="262"/>
                    <a:pt x="1004" y="262"/>
                    <a:pt x="1013" y="262"/>
                  </a:cubicBezTo>
                  <a:cubicBezTo>
                    <a:pt x="1027" y="262"/>
                    <a:pt x="1040" y="260"/>
                    <a:pt x="1052" y="257"/>
                  </a:cubicBezTo>
                  <a:close/>
                  <a:moveTo>
                    <a:pt x="988" y="0"/>
                  </a:moveTo>
                  <a:cubicBezTo>
                    <a:pt x="499" y="0"/>
                    <a:pt x="95" y="354"/>
                    <a:pt x="36" y="834"/>
                  </a:cubicBezTo>
                  <a:cubicBezTo>
                    <a:pt x="0" y="1286"/>
                    <a:pt x="322" y="1691"/>
                    <a:pt x="774" y="1774"/>
                  </a:cubicBezTo>
                  <a:cubicBezTo>
                    <a:pt x="835" y="1787"/>
                    <a:pt x="896" y="1793"/>
                    <a:pt x="955" y="1793"/>
                  </a:cubicBezTo>
                  <a:cubicBezTo>
                    <a:pt x="1342" y="1793"/>
                    <a:pt x="1695" y="1537"/>
                    <a:pt x="1798" y="1155"/>
                  </a:cubicBezTo>
                  <a:cubicBezTo>
                    <a:pt x="1941" y="667"/>
                    <a:pt x="1644" y="155"/>
                    <a:pt x="1155" y="24"/>
                  </a:cubicBezTo>
                  <a:cubicBezTo>
                    <a:pt x="1139" y="18"/>
                    <a:pt x="1124" y="15"/>
                    <a:pt x="1110" y="15"/>
                  </a:cubicBezTo>
                  <a:cubicBezTo>
                    <a:pt x="1098" y="15"/>
                    <a:pt x="1087" y="17"/>
                    <a:pt x="1077" y="20"/>
                  </a:cubicBezTo>
                  <a:lnTo>
                    <a:pt x="1077" y="20"/>
                  </a:lnTo>
                  <a:cubicBezTo>
                    <a:pt x="1059" y="9"/>
                    <a:pt x="1038" y="2"/>
                    <a:pt x="1013" y="0"/>
                  </a:cubicBezTo>
                  <a:cubicBezTo>
                    <a:pt x="1004" y="0"/>
                    <a:pt x="996" y="0"/>
                    <a:pt x="9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8" name="Google Shape;11938;p69"/>
            <p:cNvSpPr/>
            <p:nvPr/>
          </p:nvSpPr>
          <p:spPr>
            <a:xfrm>
              <a:off x="-2809349" y="2158231"/>
              <a:ext cx="26395" cy="84432"/>
            </a:xfrm>
            <a:custGeom>
              <a:avLst/>
              <a:gdLst/>
              <a:ahLst/>
              <a:cxnLst/>
              <a:rect l="l" t="t" r="r" b="b"/>
              <a:pathLst>
                <a:path w="337" h="1078" extrusionOk="0">
                  <a:moveTo>
                    <a:pt x="173" y="1"/>
                  </a:moveTo>
                  <a:cubicBezTo>
                    <a:pt x="122" y="1"/>
                    <a:pt x="74" y="29"/>
                    <a:pt x="60" y="95"/>
                  </a:cubicBezTo>
                  <a:cubicBezTo>
                    <a:pt x="24" y="381"/>
                    <a:pt x="0" y="667"/>
                    <a:pt x="24" y="953"/>
                  </a:cubicBezTo>
                  <a:cubicBezTo>
                    <a:pt x="30" y="1036"/>
                    <a:pt x="98" y="1078"/>
                    <a:pt x="164" y="1078"/>
                  </a:cubicBezTo>
                  <a:cubicBezTo>
                    <a:pt x="229" y="1078"/>
                    <a:pt x="292" y="1036"/>
                    <a:pt x="286" y="953"/>
                  </a:cubicBezTo>
                  <a:cubicBezTo>
                    <a:pt x="262" y="691"/>
                    <a:pt x="274" y="429"/>
                    <a:pt x="322" y="167"/>
                  </a:cubicBezTo>
                  <a:cubicBezTo>
                    <a:pt x="336" y="66"/>
                    <a:pt x="251" y="1"/>
                    <a:pt x="1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9" name="Google Shape;11939;p69"/>
            <p:cNvSpPr/>
            <p:nvPr/>
          </p:nvSpPr>
          <p:spPr>
            <a:xfrm>
              <a:off x="-3075179" y="1670507"/>
              <a:ext cx="86860" cy="87721"/>
            </a:xfrm>
            <a:custGeom>
              <a:avLst/>
              <a:gdLst/>
              <a:ahLst/>
              <a:cxnLst/>
              <a:rect l="l" t="t" r="r" b="b"/>
              <a:pathLst>
                <a:path w="1109" h="1120" extrusionOk="0">
                  <a:moveTo>
                    <a:pt x="549" y="0"/>
                  </a:moveTo>
                  <a:cubicBezTo>
                    <a:pt x="239" y="0"/>
                    <a:pt x="1" y="250"/>
                    <a:pt x="1" y="560"/>
                  </a:cubicBezTo>
                  <a:cubicBezTo>
                    <a:pt x="1" y="869"/>
                    <a:pt x="239" y="1119"/>
                    <a:pt x="549" y="1119"/>
                  </a:cubicBezTo>
                  <a:cubicBezTo>
                    <a:pt x="858" y="1119"/>
                    <a:pt x="1108" y="869"/>
                    <a:pt x="1108" y="560"/>
                  </a:cubicBezTo>
                  <a:cubicBezTo>
                    <a:pt x="1108" y="250"/>
                    <a:pt x="858" y="0"/>
                    <a:pt x="5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0" name="Google Shape;11940;p69"/>
            <p:cNvSpPr/>
            <p:nvPr/>
          </p:nvSpPr>
          <p:spPr>
            <a:xfrm>
              <a:off x="-3132042" y="1792614"/>
              <a:ext cx="148343" cy="86860"/>
            </a:xfrm>
            <a:custGeom>
              <a:avLst/>
              <a:gdLst/>
              <a:ahLst/>
              <a:cxnLst/>
              <a:rect l="l" t="t" r="r" b="b"/>
              <a:pathLst>
                <a:path w="1894" h="1109" extrusionOk="0">
                  <a:moveTo>
                    <a:pt x="941" y="1"/>
                  </a:moveTo>
                  <a:cubicBezTo>
                    <a:pt x="417" y="1"/>
                    <a:pt x="1" y="251"/>
                    <a:pt x="1" y="549"/>
                  </a:cubicBezTo>
                  <a:cubicBezTo>
                    <a:pt x="1" y="858"/>
                    <a:pt x="417" y="1108"/>
                    <a:pt x="941" y="1108"/>
                  </a:cubicBezTo>
                  <a:cubicBezTo>
                    <a:pt x="1465" y="1108"/>
                    <a:pt x="1894" y="858"/>
                    <a:pt x="1894" y="549"/>
                  </a:cubicBezTo>
                  <a:cubicBezTo>
                    <a:pt x="1894" y="251"/>
                    <a:pt x="1465" y="1"/>
                    <a:pt x="941" y="1"/>
                  </a:cubicBezTo>
                  <a:close/>
                </a:path>
              </a:pathLst>
            </a:custGeom>
            <a:solidFill>
              <a:srgbClr val="E3AD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1" name="Google Shape;11941;p69"/>
            <p:cNvSpPr/>
            <p:nvPr/>
          </p:nvSpPr>
          <p:spPr>
            <a:xfrm>
              <a:off x="-2590199" y="1670507"/>
              <a:ext cx="86781" cy="87721"/>
            </a:xfrm>
            <a:custGeom>
              <a:avLst/>
              <a:gdLst/>
              <a:ahLst/>
              <a:cxnLst/>
              <a:rect l="l" t="t" r="r" b="b"/>
              <a:pathLst>
                <a:path w="1108" h="1120" extrusionOk="0">
                  <a:moveTo>
                    <a:pt x="560" y="0"/>
                  </a:moveTo>
                  <a:cubicBezTo>
                    <a:pt x="250" y="0"/>
                    <a:pt x="0" y="250"/>
                    <a:pt x="0" y="560"/>
                  </a:cubicBezTo>
                  <a:cubicBezTo>
                    <a:pt x="0" y="869"/>
                    <a:pt x="250" y="1119"/>
                    <a:pt x="560" y="1119"/>
                  </a:cubicBezTo>
                  <a:cubicBezTo>
                    <a:pt x="869" y="1119"/>
                    <a:pt x="1107" y="869"/>
                    <a:pt x="1107" y="560"/>
                  </a:cubicBezTo>
                  <a:cubicBezTo>
                    <a:pt x="1107" y="250"/>
                    <a:pt x="869" y="0"/>
                    <a:pt x="5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2" name="Google Shape;11942;p69"/>
            <p:cNvSpPr/>
            <p:nvPr/>
          </p:nvSpPr>
          <p:spPr>
            <a:xfrm>
              <a:off x="-2594898" y="1792614"/>
              <a:ext cx="148343" cy="86860"/>
            </a:xfrm>
            <a:custGeom>
              <a:avLst/>
              <a:gdLst/>
              <a:ahLst/>
              <a:cxnLst/>
              <a:rect l="l" t="t" r="r" b="b"/>
              <a:pathLst>
                <a:path w="1894" h="1109" extrusionOk="0">
                  <a:moveTo>
                    <a:pt x="953" y="1"/>
                  </a:moveTo>
                  <a:cubicBezTo>
                    <a:pt x="429" y="1"/>
                    <a:pt x="1" y="251"/>
                    <a:pt x="1" y="549"/>
                  </a:cubicBezTo>
                  <a:cubicBezTo>
                    <a:pt x="1" y="858"/>
                    <a:pt x="429" y="1108"/>
                    <a:pt x="953" y="1108"/>
                  </a:cubicBezTo>
                  <a:cubicBezTo>
                    <a:pt x="1477" y="1108"/>
                    <a:pt x="1894" y="858"/>
                    <a:pt x="1894" y="549"/>
                  </a:cubicBezTo>
                  <a:cubicBezTo>
                    <a:pt x="1894" y="251"/>
                    <a:pt x="1477" y="1"/>
                    <a:pt x="953" y="1"/>
                  </a:cubicBezTo>
                  <a:close/>
                </a:path>
              </a:pathLst>
            </a:custGeom>
            <a:solidFill>
              <a:srgbClr val="E3AD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3" name="Google Shape;11943;p69"/>
            <p:cNvSpPr/>
            <p:nvPr/>
          </p:nvSpPr>
          <p:spPr>
            <a:xfrm>
              <a:off x="-2854150" y="1842976"/>
              <a:ext cx="129702" cy="75660"/>
            </a:xfrm>
            <a:custGeom>
              <a:avLst/>
              <a:gdLst/>
              <a:ahLst/>
              <a:cxnLst/>
              <a:rect l="l" t="t" r="r" b="b"/>
              <a:pathLst>
                <a:path w="1656" h="966" fill="none" extrusionOk="0">
                  <a:moveTo>
                    <a:pt x="1656" y="1"/>
                  </a:moveTo>
                  <a:cubicBezTo>
                    <a:pt x="1525" y="965"/>
                    <a:pt x="132" y="965"/>
                    <a:pt x="1" y="1"/>
                  </a:cubicBezTo>
                </a:path>
              </a:pathLst>
            </a:custGeom>
            <a:solidFill>
              <a:schemeClr val="dk1"/>
            </a:solidFill>
            <a:ln w="8025" cap="rnd" cmpd="sng">
              <a:solidFill>
                <a:srgbClr val="222220"/>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4" name="Google Shape;11944;p69"/>
            <p:cNvSpPr/>
            <p:nvPr/>
          </p:nvSpPr>
          <p:spPr>
            <a:xfrm>
              <a:off x="-2788828" y="1803814"/>
              <a:ext cx="78" cy="96180"/>
            </a:xfrm>
            <a:custGeom>
              <a:avLst/>
              <a:gdLst/>
              <a:ahLst/>
              <a:cxnLst/>
              <a:rect l="l" t="t" r="r" b="b"/>
              <a:pathLst>
                <a:path w="1" h="1228" fill="none" extrusionOk="0">
                  <a:moveTo>
                    <a:pt x="0" y="1"/>
                  </a:moveTo>
                  <a:lnTo>
                    <a:pt x="0" y="1227"/>
                  </a:lnTo>
                </a:path>
              </a:pathLst>
            </a:custGeom>
            <a:solidFill>
              <a:schemeClr val="dk1"/>
            </a:solidFill>
            <a:ln w="8025" cap="rnd" cmpd="sng">
              <a:solidFill>
                <a:srgbClr val="222220"/>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5" name="Google Shape;11945;p69"/>
            <p:cNvSpPr/>
            <p:nvPr/>
          </p:nvSpPr>
          <p:spPr>
            <a:xfrm>
              <a:off x="-2880232" y="1733871"/>
              <a:ext cx="181943" cy="109182"/>
            </a:xfrm>
            <a:custGeom>
              <a:avLst/>
              <a:gdLst/>
              <a:ahLst/>
              <a:cxnLst/>
              <a:rect l="l" t="t" r="r" b="b"/>
              <a:pathLst>
                <a:path w="2323" h="1394" extrusionOk="0">
                  <a:moveTo>
                    <a:pt x="1167" y="1"/>
                  </a:moveTo>
                  <a:cubicBezTo>
                    <a:pt x="739" y="1"/>
                    <a:pt x="203" y="203"/>
                    <a:pt x="96" y="489"/>
                  </a:cubicBezTo>
                  <a:cubicBezTo>
                    <a:pt x="0" y="775"/>
                    <a:pt x="1167" y="1394"/>
                    <a:pt x="1167" y="1394"/>
                  </a:cubicBezTo>
                  <a:cubicBezTo>
                    <a:pt x="1167" y="1394"/>
                    <a:pt x="2322" y="775"/>
                    <a:pt x="2227" y="489"/>
                  </a:cubicBezTo>
                  <a:cubicBezTo>
                    <a:pt x="2120" y="203"/>
                    <a:pt x="1584" y="1"/>
                    <a:pt x="1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bg>
      <p:bgPr>
        <a:solidFill>
          <a:schemeClr val="accent3"/>
        </a:solidFill>
        <a:effectLst/>
      </p:bgPr>
    </p:bg>
    <p:spTree>
      <p:nvGrpSpPr>
        <p:cNvPr id="1" name="Shape 11949"/>
        <p:cNvGrpSpPr/>
        <p:nvPr/>
      </p:nvGrpSpPr>
      <p:grpSpPr>
        <a:xfrm>
          <a:off x="0" y="0"/>
          <a:ext cx="0" cy="0"/>
          <a:chOff x="0" y="0"/>
          <a:chExt cx="0" cy="0"/>
        </a:xfrm>
      </p:grpSpPr>
      <p:grpSp>
        <p:nvGrpSpPr>
          <p:cNvPr id="11950" name="Google Shape;11950;p70"/>
          <p:cNvGrpSpPr/>
          <p:nvPr/>
        </p:nvGrpSpPr>
        <p:grpSpPr>
          <a:xfrm>
            <a:off x="113107" y="1199177"/>
            <a:ext cx="1692922" cy="3537380"/>
            <a:chOff x="113107" y="894377"/>
            <a:chExt cx="1692922" cy="3537380"/>
          </a:xfrm>
        </p:grpSpPr>
        <p:sp>
          <p:nvSpPr>
            <p:cNvPr id="11951" name="Google Shape;11951;p70"/>
            <p:cNvSpPr/>
            <p:nvPr/>
          </p:nvSpPr>
          <p:spPr>
            <a:xfrm>
              <a:off x="1177003" y="2061325"/>
              <a:ext cx="3857" cy="11445"/>
            </a:xfrm>
            <a:custGeom>
              <a:avLst/>
              <a:gdLst/>
              <a:ahLst/>
              <a:cxnLst/>
              <a:rect l="l" t="t" r="r" b="b"/>
              <a:pathLst>
                <a:path w="121" h="359" extrusionOk="0">
                  <a:moveTo>
                    <a:pt x="1" y="1"/>
                  </a:moveTo>
                  <a:cubicBezTo>
                    <a:pt x="25" y="62"/>
                    <a:pt x="47" y="120"/>
                    <a:pt x="66" y="180"/>
                  </a:cubicBezTo>
                  <a:lnTo>
                    <a:pt x="66" y="180"/>
                  </a:lnTo>
                  <a:lnTo>
                    <a:pt x="13" y="1"/>
                  </a:lnTo>
                  <a:close/>
                  <a:moveTo>
                    <a:pt x="66" y="180"/>
                  </a:moveTo>
                  <a:lnTo>
                    <a:pt x="120" y="358"/>
                  </a:lnTo>
                  <a:cubicBezTo>
                    <a:pt x="103" y="294"/>
                    <a:pt x="85" y="236"/>
                    <a:pt x="66" y="180"/>
                  </a:cubicBezTo>
                  <a:close/>
                </a:path>
              </a:pathLst>
            </a:custGeom>
            <a:solidFill>
              <a:srgbClr val="F5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2" name="Google Shape;11952;p70"/>
            <p:cNvSpPr/>
            <p:nvPr/>
          </p:nvSpPr>
          <p:spPr>
            <a:xfrm>
              <a:off x="121459" y="2211634"/>
              <a:ext cx="218282" cy="264604"/>
            </a:xfrm>
            <a:custGeom>
              <a:avLst/>
              <a:gdLst/>
              <a:ahLst/>
              <a:cxnLst/>
              <a:rect l="l" t="t" r="r" b="b"/>
              <a:pathLst>
                <a:path w="6847" h="8300" extrusionOk="0">
                  <a:moveTo>
                    <a:pt x="2215" y="418"/>
                  </a:moveTo>
                  <a:cubicBezTo>
                    <a:pt x="810" y="822"/>
                    <a:pt x="1" y="2287"/>
                    <a:pt x="417" y="3704"/>
                  </a:cubicBezTo>
                  <a:lnTo>
                    <a:pt x="1751" y="8299"/>
                  </a:lnTo>
                  <a:lnTo>
                    <a:pt x="4299" y="7549"/>
                  </a:lnTo>
                  <a:lnTo>
                    <a:pt x="6847" y="6811"/>
                  </a:lnTo>
                  <a:lnTo>
                    <a:pt x="5799" y="3239"/>
                  </a:lnTo>
                  <a:lnTo>
                    <a:pt x="5501" y="2215"/>
                  </a:lnTo>
                  <a:cubicBezTo>
                    <a:pt x="5085" y="810"/>
                    <a:pt x="3620" y="1"/>
                    <a:pt x="2215" y="418"/>
                  </a:cubicBezTo>
                  <a:close/>
                </a:path>
              </a:pathLst>
            </a:custGeom>
            <a:solidFill>
              <a:srgbClr val="A7E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3" name="Google Shape;11953;p70"/>
            <p:cNvSpPr/>
            <p:nvPr/>
          </p:nvSpPr>
          <p:spPr>
            <a:xfrm>
              <a:off x="192071" y="1978631"/>
              <a:ext cx="1212365" cy="1235796"/>
            </a:xfrm>
            <a:custGeom>
              <a:avLst/>
              <a:gdLst/>
              <a:ahLst/>
              <a:cxnLst/>
              <a:rect l="l" t="t" r="r" b="b"/>
              <a:pathLst>
                <a:path w="38029" h="38764" extrusionOk="0">
                  <a:moveTo>
                    <a:pt x="25" y="7719"/>
                  </a:moveTo>
                  <a:lnTo>
                    <a:pt x="25" y="7719"/>
                  </a:lnTo>
                  <a:cubicBezTo>
                    <a:pt x="17" y="7722"/>
                    <a:pt x="9" y="7724"/>
                    <a:pt x="0" y="7727"/>
                  </a:cubicBezTo>
                  <a:lnTo>
                    <a:pt x="25" y="7719"/>
                  </a:lnTo>
                  <a:close/>
                  <a:moveTo>
                    <a:pt x="27088" y="1"/>
                  </a:moveTo>
                  <a:cubicBezTo>
                    <a:pt x="26709" y="1"/>
                    <a:pt x="26324" y="54"/>
                    <a:pt x="25944" y="166"/>
                  </a:cubicBezTo>
                  <a:lnTo>
                    <a:pt x="25" y="7719"/>
                  </a:lnTo>
                  <a:lnTo>
                    <a:pt x="25" y="7719"/>
                  </a:lnTo>
                  <a:cubicBezTo>
                    <a:pt x="267" y="7650"/>
                    <a:pt x="511" y="7617"/>
                    <a:pt x="750" y="7617"/>
                  </a:cubicBezTo>
                  <a:cubicBezTo>
                    <a:pt x="1893" y="7617"/>
                    <a:pt x="2944" y="8370"/>
                    <a:pt x="3286" y="9524"/>
                  </a:cubicBezTo>
                  <a:lnTo>
                    <a:pt x="3584" y="10548"/>
                  </a:lnTo>
                  <a:lnTo>
                    <a:pt x="4632" y="14120"/>
                  </a:lnTo>
                  <a:lnTo>
                    <a:pt x="9906" y="32253"/>
                  </a:lnTo>
                  <a:lnTo>
                    <a:pt x="10704" y="35027"/>
                  </a:lnTo>
                  <a:lnTo>
                    <a:pt x="10942" y="35825"/>
                  </a:lnTo>
                  <a:lnTo>
                    <a:pt x="11240" y="36825"/>
                  </a:lnTo>
                  <a:lnTo>
                    <a:pt x="11252" y="36849"/>
                  </a:lnTo>
                  <a:cubicBezTo>
                    <a:pt x="11586" y="38009"/>
                    <a:pt x="12650" y="38763"/>
                    <a:pt x="13802" y="38763"/>
                  </a:cubicBezTo>
                  <a:cubicBezTo>
                    <a:pt x="14046" y="38763"/>
                    <a:pt x="14293" y="38729"/>
                    <a:pt x="14538" y="38659"/>
                  </a:cubicBezTo>
                  <a:lnTo>
                    <a:pt x="14550" y="38659"/>
                  </a:lnTo>
                  <a:cubicBezTo>
                    <a:pt x="15943" y="38230"/>
                    <a:pt x="16729" y="36778"/>
                    <a:pt x="16336" y="35385"/>
                  </a:cubicBezTo>
                  <a:lnTo>
                    <a:pt x="16038" y="34361"/>
                  </a:lnTo>
                  <a:lnTo>
                    <a:pt x="15800" y="33551"/>
                  </a:lnTo>
                  <a:lnTo>
                    <a:pt x="38029" y="27062"/>
                  </a:lnTo>
                  <a:lnTo>
                    <a:pt x="31004" y="2952"/>
                  </a:lnTo>
                  <a:cubicBezTo>
                    <a:pt x="30980" y="2833"/>
                    <a:pt x="30945" y="2714"/>
                    <a:pt x="30897" y="2595"/>
                  </a:cubicBezTo>
                  <a:cubicBezTo>
                    <a:pt x="30268" y="999"/>
                    <a:pt x="28729" y="1"/>
                    <a:pt x="27088" y="1"/>
                  </a:cubicBezTo>
                  <a:close/>
                </a:path>
              </a:pathLst>
            </a:custGeom>
            <a:solidFill>
              <a:srgbClr val="F5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4" name="Google Shape;11954;p70"/>
            <p:cNvSpPr/>
            <p:nvPr/>
          </p:nvSpPr>
          <p:spPr>
            <a:xfrm>
              <a:off x="477100" y="2330830"/>
              <a:ext cx="216019" cy="73675"/>
            </a:xfrm>
            <a:custGeom>
              <a:avLst/>
              <a:gdLst/>
              <a:ahLst/>
              <a:cxnLst/>
              <a:rect l="l" t="t" r="r" b="b"/>
              <a:pathLst>
                <a:path w="6776" h="2311" extrusionOk="0">
                  <a:moveTo>
                    <a:pt x="6668" y="0"/>
                  </a:moveTo>
                  <a:lnTo>
                    <a:pt x="1" y="1953"/>
                  </a:lnTo>
                  <a:lnTo>
                    <a:pt x="108" y="2310"/>
                  </a:lnTo>
                  <a:lnTo>
                    <a:pt x="6776" y="358"/>
                  </a:lnTo>
                  <a:lnTo>
                    <a:pt x="6668" y="0"/>
                  </a:lnTo>
                  <a:close/>
                </a:path>
              </a:pathLst>
            </a:custGeom>
            <a:solidFill>
              <a:srgbClr val="1571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5" name="Google Shape;11955;p70"/>
            <p:cNvSpPr/>
            <p:nvPr/>
          </p:nvSpPr>
          <p:spPr>
            <a:xfrm>
              <a:off x="495335" y="2368033"/>
              <a:ext cx="284720" cy="93408"/>
            </a:xfrm>
            <a:custGeom>
              <a:avLst/>
              <a:gdLst/>
              <a:ahLst/>
              <a:cxnLst/>
              <a:rect l="l" t="t" r="r" b="b"/>
              <a:pathLst>
                <a:path w="8931" h="2930" extrusionOk="0">
                  <a:moveTo>
                    <a:pt x="8823" y="0"/>
                  </a:moveTo>
                  <a:lnTo>
                    <a:pt x="0" y="2572"/>
                  </a:lnTo>
                  <a:lnTo>
                    <a:pt x="96" y="2929"/>
                  </a:lnTo>
                  <a:lnTo>
                    <a:pt x="8930" y="357"/>
                  </a:lnTo>
                  <a:lnTo>
                    <a:pt x="8823" y="0"/>
                  </a:lnTo>
                  <a:close/>
                </a:path>
              </a:pathLst>
            </a:custGeom>
            <a:solidFill>
              <a:srgbClr val="1571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6" name="Google Shape;11956;p70"/>
            <p:cNvSpPr/>
            <p:nvPr/>
          </p:nvSpPr>
          <p:spPr>
            <a:xfrm>
              <a:off x="516216" y="2431408"/>
              <a:ext cx="332540" cy="107085"/>
            </a:xfrm>
            <a:custGeom>
              <a:avLst/>
              <a:gdLst/>
              <a:ahLst/>
              <a:cxnLst/>
              <a:rect l="l" t="t" r="r" b="b"/>
              <a:pathLst>
                <a:path w="10431" h="3359" extrusionOk="0">
                  <a:moveTo>
                    <a:pt x="10323" y="0"/>
                  </a:moveTo>
                  <a:lnTo>
                    <a:pt x="0" y="3001"/>
                  </a:lnTo>
                  <a:lnTo>
                    <a:pt x="107" y="3358"/>
                  </a:lnTo>
                  <a:lnTo>
                    <a:pt x="10430" y="358"/>
                  </a:lnTo>
                  <a:lnTo>
                    <a:pt x="10323" y="0"/>
                  </a:lnTo>
                  <a:close/>
                </a:path>
              </a:pathLst>
            </a:custGeom>
            <a:solidFill>
              <a:srgbClr val="1571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7" name="Google Shape;11957;p70"/>
            <p:cNvSpPr/>
            <p:nvPr/>
          </p:nvSpPr>
          <p:spPr>
            <a:xfrm>
              <a:off x="529478" y="2389264"/>
              <a:ext cx="633551" cy="194755"/>
            </a:xfrm>
            <a:custGeom>
              <a:avLst/>
              <a:gdLst/>
              <a:ahLst/>
              <a:cxnLst/>
              <a:rect l="l" t="t" r="r" b="b"/>
              <a:pathLst>
                <a:path w="19873" h="6109" extrusionOk="0">
                  <a:moveTo>
                    <a:pt x="19777" y="1"/>
                  </a:moveTo>
                  <a:lnTo>
                    <a:pt x="1" y="5752"/>
                  </a:lnTo>
                  <a:lnTo>
                    <a:pt x="108" y="6109"/>
                  </a:lnTo>
                  <a:lnTo>
                    <a:pt x="19872" y="358"/>
                  </a:lnTo>
                  <a:lnTo>
                    <a:pt x="19777" y="1"/>
                  </a:lnTo>
                  <a:close/>
                </a:path>
              </a:pathLst>
            </a:custGeom>
            <a:solidFill>
              <a:srgbClr val="1571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8" name="Google Shape;11958;p70"/>
            <p:cNvSpPr/>
            <p:nvPr/>
          </p:nvSpPr>
          <p:spPr>
            <a:xfrm>
              <a:off x="542771" y="2434819"/>
              <a:ext cx="633551" cy="195137"/>
            </a:xfrm>
            <a:custGeom>
              <a:avLst/>
              <a:gdLst/>
              <a:ahLst/>
              <a:cxnLst/>
              <a:rect l="l" t="t" r="r" b="b"/>
              <a:pathLst>
                <a:path w="19873" h="6121" extrusionOk="0">
                  <a:moveTo>
                    <a:pt x="19777" y="1"/>
                  </a:moveTo>
                  <a:lnTo>
                    <a:pt x="1" y="5763"/>
                  </a:lnTo>
                  <a:lnTo>
                    <a:pt x="108" y="6120"/>
                  </a:lnTo>
                  <a:lnTo>
                    <a:pt x="19872" y="358"/>
                  </a:lnTo>
                  <a:lnTo>
                    <a:pt x="19777" y="1"/>
                  </a:lnTo>
                  <a:close/>
                </a:path>
              </a:pathLst>
            </a:custGeom>
            <a:solidFill>
              <a:srgbClr val="1571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9" name="Google Shape;11959;p70"/>
            <p:cNvSpPr/>
            <p:nvPr/>
          </p:nvSpPr>
          <p:spPr>
            <a:xfrm>
              <a:off x="556065" y="2480757"/>
              <a:ext cx="633519" cy="194755"/>
            </a:xfrm>
            <a:custGeom>
              <a:avLst/>
              <a:gdLst/>
              <a:ahLst/>
              <a:cxnLst/>
              <a:rect l="l" t="t" r="r" b="b"/>
              <a:pathLst>
                <a:path w="19872" h="6109" extrusionOk="0">
                  <a:moveTo>
                    <a:pt x="19765" y="0"/>
                  </a:moveTo>
                  <a:lnTo>
                    <a:pt x="0" y="5751"/>
                  </a:lnTo>
                  <a:lnTo>
                    <a:pt x="108" y="6108"/>
                  </a:lnTo>
                  <a:lnTo>
                    <a:pt x="19872" y="357"/>
                  </a:lnTo>
                  <a:lnTo>
                    <a:pt x="19765" y="0"/>
                  </a:lnTo>
                  <a:close/>
                </a:path>
              </a:pathLst>
            </a:custGeom>
            <a:solidFill>
              <a:srgbClr val="1571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0" name="Google Shape;11960;p70"/>
            <p:cNvSpPr/>
            <p:nvPr/>
          </p:nvSpPr>
          <p:spPr>
            <a:xfrm>
              <a:off x="569358" y="2526312"/>
              <a:ext cx="633519" cy="194723"/>
            </a:xfrm>
            <a:custGeom>
              <a:avLst/>
              <a:gdLst/>
              <a:ahLst/>
              <a:cxnLst/>
              <a:rect l="l" t="t" r="r" b="b"/>
              <a:pathLst>
                <a:path w="19872" h="6108" extrusionOk="0">
                  <a:moveTo>
                    <a:pt x="19776" y="0"/>
                  </a:moveTo>
                  <a:lnTo>
                    <a:pt x="0" y="5751"/>
                  </a:lnTo>
                  <a:lnTo>
                    <a:pt x="107" y="6108"/>
                  </a:lnTo>
                  <a:lnTo>
                    <a:pt x="19872" y="357"/>
                  </a:lnTo>
                  <a:lnTo>
                    <a:pt x="19776" y="0"/>
                  </a:lnTo>
                  <a:close/>
                </a:path>
              </a:pathLst>
            </a:custGeom>
            <a:solidFill>
              <a:srgbClr val="1571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1" name="Google Shape;11961;p70"/>
            <p:cNvSpPr/>
            <p:nvPr/>
          </p:nvSpPr>
          <p:spPr>
            <a:xfrm>
              <a:off x="582620" y="2571835"/>
              <a:ext cx="633551" cy="195137"/>
            </a:xfrm>
            <a:custGeom>
              <a:avLst/>
              <a:gdLst/>
              <a:ahLst/>
              <a:cxnLst/>
              <a:rect l="l" t="t" r="r" b="b"/>
              <a:pathLst>
                <a:path w="19873" h="6121" extrusionOk="0">
                  <a:moveTo>
                    <a:pt x="19777" y="1"/>
                  </a:moveTo>
                  <a:lnTo>
                    <a:pt x="1" y="5763"/>
                  </a:lnTo>
                  <a:lnTo>
                    <a:pt x="108" y="6121"/>
                  </a:lnTo>
                  <a:lnTo>
                    <a:pt x="19872" y="358"/>
                  </a:lnTo>
                  <a:lnTo>
                    <a:pt x="19777" y="1"/>
                  </a:lnTo>
                  <a:close/>
                </a:path>
              </a:pathLst>
            </a:custGeom>
            <a:solidFill>
              <a:srgbClr val="1571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2" name="Google Shape;11962;p70"/>
            <p:cNvSpPr/>
            <p:nvPr/>
          </p:nvSpPr>
          <p:spPr>
            <a:xfrm>
              <a:off x="595913" y="2617772"/>
              <a:ext cx="633551" cy="194755"/>
            </a:xfrm>
            <a:custGeom>
              <a:avLst/>
              <a:gdLst/>
              <a:ahLst/>
              <a:cxnLst/>
              <a:rect l="l" t="t" r="r" b="b"/>
              <a:pathLst>
                <a:path w="19873" h="6109" extrusionOk="0">
                  <a:moveTo>
                    <a:pt x="19777" y="0"/>
                  </a:moveTo>
                  <a:lnTo>
                    <a:pt x="1" y="5751"/>
                  </a:lnTo>
                  <a:lnTo>
                    <a:pt x="108" y="6108"/>
                  </a:lnTo>
                  <a:lnTo>
                    <a:pt x="19872" y="358"/>
                  </a:lnTo>
                  <a:lnTo>
                    <a:pt x="19777" y="0"/>
                  </a:lnTo>
                  <a:close/>
                </a:path>
              </a:pathLst>
            </a:custGeom>
            <a:solidFill>
              <a:srgbClr val="1571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3" name="Google Shape;11963;p70"/>
            <p:cNvSpPr/>
            <p:nvPr/>
          </p:nvSpPr>
          <p:spPr>
            <a:xfrm>
              <a:off x="609207" y="2663327"/>
              <a:ext cx="633519" cy="195106"/>
            </a:xfrm>
            <a:custGeom>
              <a:avLst/>
              <a:gdLst/>
              <a:ahLst/>
              <a:cxnLst/>
              <a:rect l="l" t="t" r="r" b="b"/>
              <a:pathLst>
                <a:path w="19872" h="6120" extrusionOk="0">
                  <a:moveTo>
                    <a:pt x="19777" y="0"/>
                  </a:moveTo>
                  <a:lnTo>
                    <a:pt x="0" y="5763"/>
                  </a:lnTo>
                  <a:lnTo>
                    <a:pt x="107" y="6120"/>
                  </a:lnTo>
                  <a:lnTo>
                    <a:pt x="19872" y="357"/>
                  </a:lnTo>
                  <a:lnTo>
                    <a:pt x="19777" y="0"/>
                  </a:lnTo>
                  <a:close/>
                </a:path>
              </a:pathLst>
            </a:custGeom>
            <a:solidFill>
              <a:srgbClr val="1571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4" name="Google Shape;11964;p70"/>
            <p:cNvSpPr/>
            <p:nvPr/>
          </p:nvSpPr>
          <p:spPr>
            <a:xfrm>
              <a:off x="622468" y="2708850"/>
              <a:ext cx="633934" cy="195137"/>
            </a:xfrm>
            <a:custGeom>
              <a:avLst/>
              <a:gdLst/>
              <a:ahLst/>
              <a:cxnLst/>
              <a:rect l="l" t="t" r="r" b="b"/>
              <a:pathLst>
                <a:path w="19885" h="6121" extrusionOk="0">
                  <a:moveTo>
                    <a:pt x="19777" y="1"/>
                  </a:moveTo>
                  <a:lnTo>
                    <a:pt x="1" y="5764"/>
                  </a:lnTo>
                  <a:lnTo>
                    <a:pt x="108" y="6121"/>
                  </a:lnTo>
                  <a:lnTo>
                    <a:pt x="19884" y="358"/>
                  </a:lnTo>
                  <a:lnTo>
                    <a:pt x="19777" y="1"/>
                  </a:lnTo>
                  <a:close/>
                </a:path>
              </a:pathLst>
            </a:custGeom>
            <a:solidFill>
              <a:srgbClr val="1571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5" name="Google Shape;11965;p70"/>
            <p:cNvSpPr/>
            <p:nvPr/>
          </p:nvSpPr>
          <p:spPr>
            <a:xfrm>
              <a:off x="635762" y="2842455"/>
              <a:ext cx="332540" cy="107085"/>
            </a:xfrm>
            <a:custGeom>
              <a:avLst/>
              <a:gdLst/>
              <a:ahLst/>
              <a:cxnLst/>
              <a:rect l="l" t="t" r="r" b="b"/>
              <a:pathLst>
                <a:path w="10431" h="3359" extrusionOk="0">
                  <a:moveTo>
                    <a:pt x="10335" y="1"/>
                  </a:moveTo>
                  <a:lnTo>
                    <a:pt x="1" y="3001"/>
                  </a:lnTo>
                  <a:lnTo>
                    <a:pt x="108" y="3358"/>
                  </a:lnTo>
                  <a:lnTo>
                    <a:pt x="10431" y="358"/>
                  </a:lnTo>
                  <a:lnTo>
                    <a:pt x="10335" y="1"/>
                  </a:lnTo>
                  <a:close/>
                </a:path>
              </a:pathLst>
            </a:custGeom>
            <a:solidFill>
              <a:srgbClr val="1571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6" name="Google Shape;11966;p70"/>
            <p:cNvSpPr/>
            <p:nvPr/>
          </p:nvSpPr>
          <p:spPr>
            <a:xfrm>
              <a:off x="655495" y="2798048"/>
              <a:ext cx="925062" cy="412623"/>
            </a:xfrm>
            <a:custGeom>
              <a:avLst/>
              <a:gdLst/>
              <a:ahLst/>
              <a:cxnLst/>
              <a:rect l="l" t="t" r="r" b="b"/>
              <a:pathLst>
                <a:path w="29017" h="12943" extrusionOk="0">
                  <a:moveTo>
                    <a:pt x="23492" y="1358"/>
                  </a:moveTo>
                  <a:lnTo>
                    <a:pt x="1251" y="7835"/>
                  </a:lnTo>
                  <a:lnTo>
                    <a:pt x="1489" y="8633"/>
                  </a:lnTo>
                  <a:lnTo>
                    <a:pt x="1787" y="9669"/>
                  </a:lnTo>
                  <a:cubicBezTo>
                    <a:pt x="2180" y="11062"/>
                    <a:pt x="1394" y="12514"/>
                    <a:pt x="1" y="12943"/>
                  </a:cubicBezTo>
                  <a:lnTo>
                    <a:pt x="13" y="12943"/>
                  </a:lnTo>
                  <a:lnTo>
                    <a:pt x="26397" y="5263"/>
                  </a:lnTo>
                  <a:cubicBezTo>
                    <a:pt x="28064" y="4775"/>
                    <a:pt x="29016" y="3025"/>
                    <a:pt x="28528" y="1358"/>
                  </a:cubicBezTo>
                  <a:lnTo>
                    <a:pt x="28135" y="1"/>
                  </a:lnTo>
                  <a:close/>
                </a:path>
              </a:pathLst>
            </a:custGeom>
            <a:solidFill>
              <a:srgbClr val="A7E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7" name="Google Shape;11967;p70"/>
            <p:cNvSpPr/>
            <p:nvPr/>
          </p:nvSpPr>
          <p:spPr>
            <a:xfrm>
              <a:off x="167779" y="1538702"/>
              <a:ext cx="1638249" cy="1024464"/>
            </a:xfrm>
            <a:custGeom>
              <a:avLst/>
              <a:gdLst/>
              <a:ahLst/>
              <a:cxnLst/>
              <a:rect l="l" t="t" r="r" b="b"/>
              <a:pathLst>
                <a:path w="51388" h="32135" extrusionOk="0">
                  <a:moveTo>
                    <a:pt x="3727" y="0"/>
                  </a:moveTo>
                  <a:lnTo>
                    <a:pt x="0" y="7060"/>
                  </a:lnTo>
                  <a:lnTo>
                    <a:pt x="47673" y="32135"/>
                  </a:lnTo>
                  <a:lnTo>
                    <a:pt x="51388" y="25075"/>
                  </a:lnTo>
                  <a:close/>
                  <a:moveTo>
                    <a:pt x="4537" y="4941"/>
                  </a:moveTo>
                  <a:cubicBezTo>
                    <a:pt x="5013" y="4036"/>
                    <a:pt x="6334" y="4155"/>
                    <a:pt x="6632" y="5132"/>
                  </a:cubicBezTo>
                  <a:cubicBezTo>
                    <a:pt x="6942" y="6096"/>
                    <a:pt x="5918" y="6953"/>
                    <a:pt x="5013" y="6477"/>
                  </a:cubicBezTo>
                  <a:cubicBezTo>
                    <a:pt x="4465" y="6179"/>
                    <a:pt x="4251" y="5489"/>
                    <a:pt x="4537" y="4941"/>
                  </a:cubicBezTo>
                  <a:close/>
                </a:path>
              </a:pathLst>
            </a:custGeom>
            <a:gradFill>
              <a:gsLst>
                <a:gs pos="0">
                  <a:schemeClr val="accent2"/>
                </a:gs>
                <a:gs pos="100000">
                  <a:schemeClr val="accent5"/>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8" name="Google Shape;11968;p70"/>
            <p:cNvSpPr/>
            <p:nvPr/>
          </p:nvSpPr>
          <p:spPr>
            <a:xfrm>
              <a:off x="153720" y="1763767"/>
              <a:ext cx="1533492" cy="825979"/>
            </a:xfrm>
            <a:custGeom>
              <a:avLst/>
              <a:gdLst/>
              <a:ahLst/>
              <a:cxnLst/>
              <a:rect l="l" t="t" r="r" b="b"/>
              <a:pathLst>
                <a:path w="48102" h="25909" extrusionOk="0">
                  <a:moveTo>
                    <a:pt x="47673" y="25908"/>
                  </a:moveTo>
                  <a:lnTo>
                    <a:pt x="1" y="834"/>
                  </a:lnTo>
                  <a:lnTo>
                    <a:pt x="441" y="0"/>
                  </a:lnTo>
                  <a:lnTo>
                    <a:pt x="48102" y="25075"/>
                  </a:lnTo>
                  <a:close/>
                </a:path>
              </a:pathLst>
            </a:custGeom>
            <a:solidFill>
              <a:srgbClr val="FEB00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9" name="Google Shape;11969;p70"/>
            <p:cNvSpPr/>
            <p:nvPr/>
          </p:nvSpPr>
          <p:spPr>
            <a:xfrm>
              <a:off x="1320873" y="2315273"/>
              <a:ext cx="38734" cy="59233"/>
            </a:xfrm>
            <a:custGeom>
              <a:avLst/>
              <a:gdLst/>
              <a:ahLst/>
              <a:cxnLst/>
              <a:rect l="l" t="t" r="r" b="b"/>
              <a:pathLst>
                <a:path w="1215" h="1858" extrusionOk="0">
                  <a:moveTo>
                    <a:pt x="882" y="0"/>
                  </a:moveTo>
                  <a:lnTo>
                    <a:pt x="0" y="1679"/>
                  </a:lnTo>
                  <a:lnTo>
                    <a:pt x="322" y="1858"/>
                  </a:lnTo>
                  <a:lnTo>
                    <a:pt x="1215" y="179"/>
                  </a:lnTo>
                  <a:lnTo>
                    <a:pt x="882"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0" name="Google Shape;11970;p70"/>
            <p:cNvSpPr/>
            <p:nvPr/>
          </p:nvSpPr>
          <p:spPr>
            <a:xfrm>
              <a:off x="1253704" y="2234810"/>
              <a:ext cx="62644" cy="104790"/>
            </a:xfrm>
            <a:custGeom>
              <a:avLst/>
              <a:gdLst/>
              <a:ahLst/>
              <a:cxnLst/>
              <a:rect l="l" t="t" r="r" b="b"/>
              <a:pathLst>
                <a:path w="1965" h="3287" extrusionOk="0">
                  <a:moveTo>
                    <a:pt x="1643" y="0"/>
                  </a:moveTo>
                  <a:lnTo>
                    <a:pt x="0" y="3108"/>
                  </a:lnTo>
                  <a:lnTo>
                    <a:pt x="322" y="3286"/>
                  </a:lnTo>
                  <a:lnTo>
                    <a:pt x="1965" y="167"/>
                  </a:lnTo>
                  <a:lnTo>
                    <a:pt x="1643"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1" name="Google Shape;11971;p70"/>
            <p:cNvSpPr/>
            <p:nvPr/>
          </p:nvSpPr>
          <p:spPr>
            <a:xfrm>
              <a:off x="1186503" y="2245044"/>
              <a:ext cx="38384" cy="58850"/>
            </a:xfrm>
            <a:custGeom>
              <a:avLst/>
              <a:gdLst/>
              <a:ahLst/>
              <a:cxnLst/>
              <a:rect l="l" t="t" r="r" b="b"/>
              <a:pathLst>
                <a:path w="1204" h="1846" extrusionOk="0">
                  <a:moveTo>
                    <a:pt x="882" y="1"/>
                  </a:moveTo>
                  <a:lnTo>
                    <a:pt x="1" y="1679"/>
                  </a:lnTo>
                  <a:lnTo>
                    <a:pt x="322" y="1846"/>
                  </a:lnTo>
                  <a:lnTo>
                    <a:pt x="1203" y="167"/>
                  </a:lnTo>
                  <a:lnTo>
                    <a:pt x="882"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2" name="Google Shape;11972;p70"/>
            <p:cNvSpPr/>
            <p:nvPr/>
          </p:nvSpPr>
          <p:spPr>
            <a:xfrm>
              <a:off x="1119334" y="2163816"/>
              <a:ext cx="62644" cy="104790"/>
            </a:xfrm>
            <a:custGeom>
              <a:avLst/>
              <a:gdLst/>
              <a:ahLst/>
              <a:cxnLst/>
              <a:rect l="l" t="t" r="r" b="b"/>
              <a:pathLst>
                <a:path w="1965" h="3287" extrusionOk="0">
                  <a:moveTo>
                    <a:pt x="1631" y="1"/>
                  </a:moveTo>
                  <a:lnTo>
                    <a:pt x="0" y="3120"/>
                  </a:lnTo>
                  <a:lnTo>
                    <a:pt x="322" y="3287"/>
                  </a:lnTo>
                  <a:lnTo>
                    <a:pt x="1965" y="167"/>
                  </a:lnTo>
                  <a:lnTo>
                    <a:pt x="163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3" name="Google Shape;11973;p70"/>
            <p:cNvSpPr/>
            <p:nvPr/>
          </p:nvSpPr>
          <p:spPr>
            <a:xfrm>
              <a:off x="1052133" y="2174432"/>
              <a:ext cx="38384" cy="58882"/>
            </a:xfrm>
            <a:custGeom>
              <a:avLst/>
              <a:gdLst/>
              <a:ahLst/>
              <a:cxnLst/>
              <a:rect l="l" t="t" r="r" b="b"/>
              <a:pathLst>
                <a:path w="1204" h="1847" extrusionOk="0">
                  <a:moveTo>
                    <a:pt x="882" y="1"/>
                  </a:moveTo>
                  <a:lnTo>
                    <a:pt x="1" y="1680"/>
                  </a:lnTo>
                  <a:lnTo>
                    <a:pt x="322" y="1846"/>
                  </a:lnTo>
                  <a:lnTo>
                    <a:pt x="1203" y="168"/>
                  </a:lnTo>
                  <a:lnTo>
                    <a:pt x="882"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4" name="Google Shape;11974;p70"/>
            <p:cNvSpPr/>
            <p:nvPr/>
          </p:nvSpPr>
          <p:spPr>
            <a:xfrm>
              <a:off x="984964" y="2093236"/>
              <a:ext cx="62294" cy="104790"/>
            </a:xfrm>
            <a:custGeom>
              <a:avLst/>
              <a:gdLst/>
              <a:ahLst/>
              <a:cxnLst/>
              <a:rect l="l" t="t" r="r" b="b"/>
              <a:pathLst>
                <a:path w="1954" h="3287" extrusionOk="0">
                  <a:moveTo>
                    <a:pt x="1632" y="0"/>
                  </a:moveTo>
                  <a:lnTo>
                    <a:pt x="0" y="3119"/>
                  </a:lnTo>
                  <a:lnTo>
                    <a:pt x="322" y="3286"/>
                  </a:lnTo>
                  <a:lnTo>
                    <a:pt x="1953" y="167"/>
                  </a:lnTo>
                  <a:lnTo>
                    <a:pt x="1632"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5" name="Google Shape;11975;p70"/>
            <p:cNvSpPr/>
            <p:nvPr/>
          </p:nvSpPr>
          <p:spPr>
            <a:xfrm>
              <a:off x="917795" y="2103852"/>
              <a:ext cx="38352" cy="59233"/>
            </a:xfrm>
            <a:custGeom>
              <a:avLst/>
              <a:gdLst/>
              <a:ahLst/>
              <a:cxnLst/>
              <a:rect l="l" t="t" r="r" b="b"/>
              <a:pathLst>
                <a:path w="1203" h="1858" extrusionOk="0">
                  <a:moveTo>
                    <a:pt x="881" y="0"/>
                  </a:moveTo>
                  <a:lnTo>
                    <a:pt x="0" y="1679"/>
                  </a:lnTo>
                  <a:lnTo>
                    <a:pt x="321" y="1858"/>
                  </a:lnTo>
                  <a:lnTo>
                    <a:pt x="1203" y="179"/>
                  </a:lnTo>
                  <a:lnTo>
                    <a:pt x="88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6" name="Google Shape;11976;p70"/>
            <p:cNvSpPr/>
            <p:nvPr/>
          </p:nvSpPr>
          <p:spPr>
            <a:xfrm>
              <a:off x="850212" y="2022624"/>
              <a:ext cx="62676" cy="104790"/>
            </a:xfrm>
            <a:custGeom>
              <a:avLst/>
              <a:gdLst/>
              <a:ahLst/>
              <a:cxnLst/>
              <a:rect l="l" t="t" r="r" b="b"/>
              <a:pathLst>
                <a:path w="1966" h="3287" extrusionOk="0">
                  <a:moveTo>
                    <a:pt x="1644" y="0"/>
                  </a:moveTo>
                  <a:lnTo>
                    <a:pt x="1" y="3120"/>
                  </a:lnTo>
                  <a:lnTo>
                    <a:pt x="334" y="3287"/>
                  </a:lnTo>
                  <a:lnTo>
                    <a:pt x="1965" y="167"/>
                  </a:lnTo>
                  <a:lnTo>
                    <a:pt x="1644"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7" name="Google Shape;11977;p70"/>
            <p:cNvSpPr/>
            <p:nvPr/>
          </p:nvSpPr>
          <p:spPr>
            <a:xfrm>
              <a:off x="783043" y="2033240"/>
              <a:ext cx="38734" cy="59265"/>
            </a:xfrm>
            <a:custGeom>
              <a:avLst/>
              <a:gdLst/>
              <a:ahLst/>
              <a:cxnLst/>
              <a:rect l="l" t="t" r="r" b="b"/>
              <a:pathLst>
                <a:path w="1215" h="1859" extrusionOk="0">
                  <a:moveTo>
                    <a:pt x="881" y="1"/>
                  </a:moveTo>
                  <a:lnTo>
                    <a:pt x="0" y="1680"/>
                  </a:lnTo>
                  <a:lnTo>
                    <a:pt x="322" y="1858"/>
                  </a:lnTo>
                  <a:lnTo>
                    <a:pt x="1215" y="179"/>
                  </a:lnTo>
                  <a:lnTo>
                    <a:pt x="88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8" name="Google Shape;11978;p70"/>
            <p:cNvSpPr/>
            <p:nvPr/>
          </p:nvSpPr>
          <p:spPr>
            <a:xfrm>
              <a:off x="715842" y="1952395"/>
              <a:ext cx="62676" cy="104790"/>
            </a:xfrm>
            <a:custGeom>
              <a:avLst/>
              <a:gdLst/>
              <a:ahLst/>
              <a:cxnLst/>
              <a:rect l="l" t="t" r="r" b="b"/>
              <a:pathLst>
                <a:path w="1966" h="3287" extrusionOk="0">
                  <a:moveTo>
                    <a:pt x="1644" y="1"/>
                  </a:moveTo>
                  <a:lnTo>
                    <a:pt x="1" y="3108"/>
                  </a:lnTo>
                  <a:lnTo>
                    <a:pt x="322" y="3287"/>
                  </a:lnTo>
                  <a:lnTo>
                    <a:pt x="1965" y="168"/>
                  </a:lnTo>
                  <a:lnTo>
                    <a:pt x="1644"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9" name="Google Shape;11979;p70"/>
            <p:cNvSpPr/>
            <p:nvPr/>
          </p:nvSpPr>
          <p:spPr>
            <a:xfrm>
              <a:off x="648673" y="1962660"/>
              <a:ext cx="38352" cy="58850"/>
            </a:xfrm>
            <a:custGeom>
              <a:avLst/>
              <a:gdLst/>
              <a:ahLst/>
              <a:cxnLst/>
              <a:rect l="l" t="t" r="r" b="b"/>
              <a:pathLst>
                <a:path w="1203" h="1846" extrusionOk="0">
                  <a:moveTo>
                    <a:pt x="882" y="0"/>
                  </a:moveTo>
                  <a:lnTo>
                    <a:pt x="0" y="1679"/>
                  </a:lnTo>
                  <a:lnTo>
                    <a:pt x="322" y="1846"/>
                  </a:lnTo>
                  <a:lnTo>
                    <a:pt x="1203" y="167"/>
                  </a:lnTo>
                  <a:lnTo>
                    <a:pt x="882"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0" name="Google Shape;11980;p70"/>
            <p:cNvSpPr/>
            <p:nvPr/>
          </p:nvSpPr>
          <p:spPr>
            <a:xfrm>
              <a:off x="581504" y="1881815"/>
              <a:ext cx="62262" cy="104790"/>
            </a:xfrm>
            <a:custGeom>
              <a:avLst/>
              <a:gdLst/>
              <a:ahLst/>
              <a:cxnLst/>
              <a:rect l="l" t="t" r="r" b="b"/>
              <a:pathLst>
                <a:path w="1953" h="3287" extrusionOk="0">
                  <a:moveTo>
                    <a:pt x="1631" y="0"/>
                  </a:moveTo>
                  <a:lnTo>
                    <a:pt x="0" y="3120"/>
                  </a:lnTo>
                  <a:lnTo>
                    <a:pt x="322" y="3286"/>
                  </a:lnTo>
                  <a:lnTo>
                    <a:pt x="1953" y="167"/>
                  </a:lnTo>
                  <a:lnTo>
                    <a:pt x="163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1" name="Google Shape;11981;p70"/>
            <p:cNvSpPr/>
            <p:nvPr/>
          </p:nvSpPr>
          <p:spPr>
            <a:xfrm>
              <a:off x="514303" y="1892048"/>
              <a:ext cx="38384" cy="58882"/>
            </a:xfrm>
            <a:custGeom>
              <a:avLst/>
              <a:gdLst/>
              <a:ahLst/>
              <a:cxnLst/>
              <a:rect l="l" t="t" r="r" b="b"/>
              <a:pathLst>
                <a:path w="1204" h="1847" extrusionOk="0">
                  <a:moveTo>
                    <a:pt x="882" y="1"/>
                  </a:moveTo>
                  <a:lnTo>
                    <a:pt x="1" y="1680"/>
                  </a:lnTo>
                  <a:lnTo>
                    <a:pt x="322" y="1846"/>
                  </a:lnTo>
                  <a:lnTo>
                    <a:pt x="1203" y="167"/>
                  </a:lnTo>
                  <a:lnTo>
                    <a:pt x="882"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2" name="Google Shape;11982;p70"/>
            <p:cNvSpPr/>
            <p:nvPr/>
          </p:nvSpPr>
          <p:spPr>
            <a:xfrm>
              <a:off x="447134" y="1811203"/>
              <a:ext cx="62262" cy="104790"/>
            </a:xfrm>
            <a:custGeom>
              <a:avLst/>
              <a:gdLst/>
              <a:ahLst/>
              <a:cxnLst/>
              <a:rect l="l" t="t" r="r" b="b"/>
              <a:pathLst>
                <a:path w="1953" h="3287" extrusionOk="0">
                  <a:moveTo>
                    <a:pt x="1631" y="1"/>
                  </a:moveTo>
                  <a:lnTo>
                    <a:pt x="0" y="3108"/>
                  </a:lnTo>
                  <a:lnTo>
                    <a:pt x="322" y="3287"/>
                  </a:lnTo>
                  <a:lnTo>
                    <a:pt x="1953" y="167"/>
                  </a:lnTo>
                  <a:lnTo>
                    <a:pt x="163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3" name="Google Shape;11983;p70"/>
            <p:cNvSpPr/>
            <p:nvPr/>
          </p:nvSpPr>
          <p:spPr>
            <a:xfrm>
              <a:off x="379933" y="1821468"/>
              <a:ext cx="38384" cy="58850"/>
            </a:xfrm>
            <a:custGeom>
              <a:avLst/>
              <a:gdLst/>
              <a:ahLst/>
              <a:cxnLst/>
              <a:rect l="l" t="t" r="r" b="b"/>
              <a:pathLst>
                <a:path w="1204" h="1846" extrusionOk="0">
                  <a:moveTo>
                    <a:pt x="882" y="0"/>
                  </a:moveTo>
                  <a:lnTo>
                    <a:pt x="1" y="1679"/>
                  </a:lnTo>
                  <a:lnTo>
                    <a:pt x="322" y="1846"/>
                  </a:lnTo>
                  <a:lnTo>
                    <a:pt x="1203" y="167"/>
                  </a:lnTo>
                  <a:lnTo>
                    <a:pt x="882"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4" name="Google Shape;11984;p70"/>
            <p:cNvSpPr/>
            <p:nvPr/>
          </p:nvSpPr>
          <p:spPr>
            <a:xfrm>
              <a:off x="467632" y="1287432"/>
              <a:ext cx="559143" cy="558761"/>
            </a:xfrm>
            <a:custGeom>
              <a:avLst/>
              <a:gdLst/>
              <a:ahLst/>
              <a:cxnLst/>
              <a:rect l="l" t="t" r="r" b="b"/>
              <a:pathLst>
                <a:path w="17539" h="17527" extrusionOk="0">
                  <a:moveTo>
                    <a:pt x="6680" y="0"/>
                  </a:moveTo>
                  <a:lnTo>
                    <a:pt x="17538" y="10847"/>
                  </a:lnTo>
                  <a:lnTo>
                    <a:pt x="10859" y="17526"/>
                  </a:lnTo>
                  <a:lnTo>
                    <a:pt x="0" y="6668"/>
                  </a:lnTo>
                  <a:close/>
                </a:path>
              </a:pathLst>
            </a:custGeom>
            <a:gradFill>
              <a:gsLst>
                <a:gs pos="0">
                  <a:srgbClr val="CC0000"/>
                </a:gs>
                <a:gs pos="100000">
                  <a:srgbClr val="CF3030"/>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5" name="Google Shape;11985;p70"/>
            <p:cNvSpPr/>
            <p:nvPr/>
          </p:nvSpPr>
          <p:spPr>
            <a:xfrm>
              <a:off x="535566" y="1418358"/>
              <a:ext cx="362507" cy="362539"/>
            </a:xfrm>
            <a:custGeom>
              <a:avLst/>
              <a:gdLst/>
              <a:ahLst/>
              <a:cxnLst/>
              <a:rect l="l" t="t" r="r" b="b"/>
              <a:pathLst>
                <a:path w="11371" h="11372" extrusionOk="0">
                  <a:moveTo>
                    <a:pt x="2334" y="1"/>
                  </a:moveTo>
                  <a:lnTo>
                    <a:pt x="11371" y="9026"/>
                  </a:lnTo>
                  <a:lnTo>
                    <a:pt x="9025" y="11371"/>
                  </a:lnTo>
                  <a:lnTo>
                    <a:pt x="0" y="2346"/>
                  </a:lnTo>
                  <a:close/>
                </a:path>
              </a:pathLst>
            </a:custGeom>
            <a:gradFill>
              <a:gsLst>
                <a:gs pos="0">
                  <a:schemeClr val="accent1"/>
                </a:gs>
                <a:gs pos="100000">
                  <a:schemeClr val="accent6"/>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6" name="Google Shape;11986;p70"/>
            <p:cNvSpPr/>
            <p:nvPr/>
          </p:nvSpPr>
          <p:spPr>
            <a:xfrm>
              <a:off x="609972" y="1391421"/>
              <a:ext cx="315070" cy="314687"/>
            </a:xfrm>
            <a:custGeom>
              <a:avLst/>
              <a:gdLst/>
              <a:ahLst/>
              <a:cxnLst/>
              <a:rect l="l" t="t" r="r" b="b"/>
              <a:pathLst>
                <a:path w="9883" h="9871" extrusionOk="0">
                  <a:moveTo>
                    <a:pt x="857" y="0"/>
                  </a:moveTo>
                  <a:lnTo>
                    <a:pt x="9882" y="9025"/>
                  </a:lnTo>
                  <a:lnTo>
                    <a:pt x="9037" y="9871"/>
                  </a:lnTo>
                  <a:lnTo>
                    <a:pt x="0" y="846"/>
                  </a:lnTo>
                  <a:close/>
                </a:path>
              </a:pathLst>
            </a:custGeom>
            <a:solidFill>
              <a:srgbClr val="A7E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7" name="Google Shape;11987;p70"/>
            <p:cNvSpPr/>
            <p:nvPr/>
          </p:nvSpPr>
          <p:spPr>
            <a:xfrm>
              <a:off x="637292" y="1352337"/>
              <a:ext cx="262691" cy="262691"/>
            </a:xfrm>
            <a:custGeom>
              <a:avLst/>
              <a:gdLst/>
              <a:ahLst/>
              <a:cxnLst/>
              <a:rect l="l" t="t" r="r" b="b"/>
              <a:pathLst>
                <a:path w="8240" h="8240" extrusionOk="0">
                  <a:moveTo>
                    <a:pt x="1215" y="0"/>
                  </a:moveTo>
                  <a:lnTo>
                    <a:pt x="0" y="1226"/>
                  </a:lnTo>
                  <a:lnTo>
                    <a:pt x="7013" y="8239"/>
                  </a:lnTo>
                  <a:lnTo>
                    <a:pt x="8239" y="7013"/>
                  </a:lnTo>
                  <a:lnTo>
                    <a:pt x="1215" y="0"/>
                  </a:lnTo>
                  <a:close/>
                </a:path>
              </a:pathLst>
            </a:custGeom>
            <a:solidFill>
              <a:srgbClr val="21304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8" name="Google Shape;11988;p70"/>
            <p:cNvSpPr/>
            <p:nvPr/>
          </p:nvSpPr>
          <p:spPr>
            <a:xfrm>
              <a:off x="687023" y="1584225"/>
              <a:ext cx="44791" cy="42241"/>
            </a:xfrm>
            <a:custGeom>
              <a:avLst/>
              <a:gdLst/>
              <a:ahLst/>
              <a:cxnLst/>
              <a:rect l="l" t="t" r="r" b="b"/>
              <a:pathLst>
                <a:path w="1405" h="1325" extrusionOk="0">
                  <a:moveTo>
                    <a:pt x="238" y="1"/>
                  </a:moveTo>
                  <a:lnTo>
                    <a:pt x="238" y="1"/>
                  </a:lnTo>
                  <a:cubicBezTo>
                    <a:pt x="0" y="334"/>
                    <a:pt x="36" y="787"/>
                    <a:pt x="333" y="1084"/>
                  </a:cubicBezTo>
                  <a:cubicBezTo>
                    <a:pt x="492" y="1243"/>
                    <a:pt x="703" y="1325"/>
                    <a:pt x="916" y="1325"/>
                  </a:cubicBezTo>
                  <a:cubicBezTo>
                    <a:pt x="1086" y="1325"/>
                    <a:pt x="1257" y="1273"/>
                    <a:pt x="1405" y="1168"/>
                  </a:cubicBezTo>
                  <a:lnTo>
                    <a:pt x="238"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9" name="Google Shape;11989;p70"/>
            <p:cNvSpPr/>
            <p:nvPr/>
          </p:nvSpPr>
          <p:spPr>
            <a:xfrm>
              <a:off x="697639" y="1580431"/>
              <a:ext cx="32" cy="32"/>
            </a:xfrm>
            <a:custGeom>
              <a:avLst/>
              <a:gdLst/>
              <a:ahLst/>
              <a:cxnLst/>
              <a:rect l="l" t="t" r="r" b="b"/>
              <a:pathLst>
                <a:path w="1" h="1" extrusionOk="0">
                  <a:moveTo>
                    <a:pt x="0" y="1"/>
                  </a:moveTo>
                  <a:lnTo>
                    <a:pt x="0"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0" name="Google Shape;11990;p70"/>
            <p:cNvSpPr/>
            <p:nvPr/>
          </p:nvSpPr>
          <p:spPr>
            <a:xfrm>
              <a:off x="701050" y="1572557"/>
              <a:ext cx="45206" cy="42464"/>
            </a:xfrm>
            <a:custGeom>
              <a:avLst/>
              <a:gdLst/>
              <a:ahLst/>
              <a:cxnLst/>
              <a:rect l="l" t="t" r="r" b="b"/>
              <a:pathLst>
                <a:path w="1418" h="1332" extrusionOk="0">
                  <a:moveTo>
                    <a:pt x="486" y="0"/>
                  </a:moveTo>
                  <a:cubicBezTo>
                    <a:pt x="319" y="0"/>
                    <a:pt x="150" y="50"/>
                    <a:pt x="1" y="152"/>
                  </a:cubicBezTo>
                  <a:lnTo>
                    <a:pt x="1179" y="1331"/>
                  </a:lnTo>
                  <a:cubicBezTo>
                    <a:pt x="1417" y="998"/>
                    <a:pt x="1382" y="545"/>
                    <a:pt x="1084" y="248"/>
                  </a:cubicBezTo>
                  <a:cubicBezTo>
                    <a:pt x="922" y="86"/>
                    <a:pt x="706" y="0"/>
                    <a:pt x="48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1" name="Google Shape;11991;p70"/>
            <p:cNvSpPr/>
            <p:nvPr/>
          </p:nvSpPr>
          <p:spPr>
            <a:xfrm>
              <a:off x="697639" y="1577403"/>
              <a:ext cx="3443" cy="3443"/>
            </a:xfrm>
            <a:custGeom>
              <a:avLst/>
              <a:gdLst/>
              <a:ahLst/>
              <a:cxnLst/>
              <a:rect l="l" t="t" r="r" b="b"/>
              <a:pathLst>
                <a:path w="108" h="108" extrusionOk="0">
                  <a:moveTo>
                    <a:pt x="96" y="0"/>
                  </a:moveTo>
                  <a:lnTo>
                    <a:pt x="0" y="108"/>
                  </a:lnTo>
                  <a:cubicBezTo>
                    <a:pt x="36" y="72"/>
                    <a:pt x="72" y="36"/>
                    <a:pt x="108" y="12"/>
                  </a:cubicBezTo>
                  <a:lnTo>
                    <a:pt x="96" y="0"/>
                  </a:lnTo>
                  <a:close/>
                </a:path>
              </a:pathLst>
            </a:custGeom>
            <a:solidFill>
              <a:srgbClr val="C4DF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2" name="Google Shape;11992;p70"/>
            <p:cNvSpPr/>
            <p:nvPr/>
          </p:nvSpPr>
          <p:spPr>
            <a:xfrm>
              <a:off x="694228" y="1580463"/>
              <a:ext cx="3411" cy="3794"/>
            </a:xfrm>
            <a:custGeom>
              <a:avLst/>
              <a:gdLst/>
              <a:ahLst/>
              <a:cxnLst/>
              <a:rect l="l" t="t" r="r" b="b"/>
              <a:pathLst>
                <a:path w="107" h="119" extrusionOk="0">
                  <a:moveTo>
                    <a:pt x="107" y="0"/>
                  </a:moveTo>
                  <a:lnTo>
                    <a:pt x="0" y="107"/>
                  </a:lnTo>
                  <a:lnTo>
                    <a:pt x="12" y="119"/>
                  </a:lnTo>
                  <a:cubicBezTo>
                    <a:pt x="36" y="71"/>
                    <a:pt x="71" y="36"/>
                    <a:pt x="107" y="0"/>
                  </a:cubicBezTo>
                  <a:close/>
                </a:path>
              </a:pathLst>
            </a:custGeom>
            <a:solidFill>
              <a:srgbClr val="C4DF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3" name="Google Shape;11993;p70"/>
            <p:cNvSpPr/>
            <p:nvPr/>
          </p:nvSpPr>
          <p:spPr>
            <a:xfrm>
              <a:off x="732164" y="1614988"/>
              <a:ext cx="6886" cy="6854"/>
            </a:xfrm>
            <a:custGeom>
              <a:avLst/>
              <a:gdLst/>
              <a:ahLst/>
              <a:cxnLst/>
              <a:rect l="l" t="t" r="r" b="b"/>
              <a:pathLst>
                <a:path w="216" h="215" extrusionOk="0">
                  <a:moveTo>
                    <a:pt x="203" y="0"/>
                  </a:moveTo>
                  <a:cubicBezTo>
                    <a:pt x="187" y="28"/>
                    <a:pt x="169" y="54"/>
                    <a:pt x="148" y="79"/>
                  </a:cubicBezTo>
                  <a:lnTo>
                    <a:pt x="148" y="79"/>
                  </a:lnTo>
                  <a:lnTo>
                    <a:pt x="215" y="12"/>
                  </a:lnTo>
                  <a:lnTo>
                    <a:pt x="203" y="0"/>
                  </a:lnTo>
                  <a:close/>
                  <a:moveTo>
                    <a:pt x="148" y="79"/>
                  </a:moveTo>
                  <a:lnTo>
                    <a:pt x="80" y="147"/>
                  </a:lnTo>
                  <a:lnTo>
                    <a:pt x="80" y="147"/>
                  </a:lnTo>
                  <a:cubicBezTo>
                    <a:pt x="104" y="127"/>
                    <a:pt x="127" y="104"/>
                    <a:pt x="148" y="79"/>
                  </a:cubicBezTo>
                  <a:close/>
                  <a:moveTo>
                    <a:pt x="80" y="147"/>
                  </a:moveTo>
                  <a:cubicBezTo>
                    <a:pt x="55" y="168"/>
                    <a:pt x="29" y="187"/>
                    <a:pt x="1" y="203"/>
                  </a:cubicBezTo>
                  <a:lnTo>
                    <a:pt x="13" y="215"/>
                  </a:lnTo>
                  <a:lnTo>
                    <a:pt x="80" y="147"/>
                  </a:lnTo>
                  <a:close/>
                </a:path>
              </a:pathLst>
            </a:custGeom>
            <a:solidFill>
              <a:srgbClr val="C4DF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4" name="Google Shape;11994;p70"/>
            <p:cNvSpPr/>
            <p:nvPr/>
          </p:nvSpPr>
          <p:spPr>
            <a:xfrm>
              <a:off x="228891" y="3238360"/>
              <a:ext cx="1122048" cy="1160368"/>
            </a:xfrm>
            <a:custGeom>
              <a:avLst/>
              <a:gdLst/>
              <a:ahLst/>
              <a:cxnLst/>
              <a:rect l="l" t="t" r="r" b="b"/>
              <a:pathLst>
                <a:path w="35196" h="36398" extrusionOk="0">
                  <a:moveTo>
                    <a:pt x="8942" y="36112"/>
                  </a:moveTo>
                  <a:lnTo>
                    <a:pt x="33433" y="29980"/>
                  </a:lnTo>
                  <a:cubicBezTo>
                    <a:pt x="34528" y="29706"/>
                    <a:pt x="35195" y="28504"/>
                    <a:pt x="34897" y="27313"/>
                  </a:cubicBezTo>
                  <a:lnTo>
                    <a:pt x="32957" y="1941"/>
                  </a:lnTo>
                  <a:cubicBezTo>
                    <a:pt x="32659" y="750"/>
                    <a:pt x="31516" y="0"/>
                    <a:pt x="30421" y="274"/>
                  </a:cubicBezTo>
                  <a:lnTo>
                    <a:pt x="1750" y="7465"/>
                  </a:lnTo>
                  <a:cubicBezTo>
                    <a:pt x="655" y="7739"/>
                    <a:pt x="0" y="8930"/>
                    <a:pt x="298" y="10120"/>
                  </a:cubicBezTo>
                  <a:lnTo>
                    <a:pt x="6394" y="34457"/>
                  </a:lnTo>
                  <a:cubicBezTo>
                    <a:pt x="6703" y="35647"/>
                    <a:pt x="7846" y="36397"/>
                    <a:pt x="8942" y="36112"/>
                  </a:cubicBezTo>
                  <a:close/>
                </a:path>
              </a:pathLst>
            </a:custGeom>
            <a:gradFill>
              <a:gsLst>
                <a:gs pos="0">
                  <a:srgbClr val="CC0000"/>
                </a:gs>
                <a:gs pos="100000">
                  <a:srgbClr val="CF3030"/>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5" name="Google Shape;11995;p70"/>
            <p:cNvSpPr/>
            <p:nvPr/>
          </p:nvSpPr>
          <p:spPr>
            <a:xfrm>
              <a:off x="113107" y="3197364"/>
              <a:ext cx="1238187" cy="1234394"/>
            </a:xfrm>
            <a:custGeom>
              <a:avLst/>
              <a:gdLst/>
              <a:ahLst/>
              <a:cxnLst/>
              <a:rect l="l" t="t" r="r" b="b"/>
              <a:pathLst>
                <a:path w="38839" h="38720" extrusionOk="0">
                  <a:moveTo>
                    <a:pt x="1763" y="11954"/>
                  </a:moveTo>
                  <a:lnTo>
                    <a:pt x="18765" y="7692"/>
                  </a:lnTo>
                  <a:lnTo>
                    <a:pt x="18134" y="5191"/>
                  </a:lnTo>
                  <a:cubicBezTo>
                    <a:pt x="17860" y="4096"/>
                    <a:pt x="18527" y="2977"/>
                    <a:pt x="19634" y="2691"/>
                  </a:cubicBezTo>
                  <a:lnTo>
                    <a:pt x="29302" y="274"/>
                  </a:lnTo>
                  <a:cubicBezTo>
                    <a:pt x="30397" y="0"/>
                    <a:pt x="31517" y="667"/>
                    <a:pt x="31802" y="1774"/>
                  </a:cubicBezTo>
                  <a:lnTo>
                    <a:pt x="32922" y="6275"/>
                  </a:lnTo>
                  <a:lnTo>
                    <a:pt x="33303" y="7775"/>
                  </a:lnTo>
                  <a:lnTo>
                    <a:pt x="38577" y="28766"/>
                  </a:lnTo>
                  <a:cubicBezTo>
                    <a:pt x="38839" y="29861"/>
                    <a:pt x="38172" y="30980"/>
                    <a:pt x="37077" y="31266"/>
                  </a:cubicBezTo>
                  <a:lnTo>
                    <a:pt x="8407" y="38445"/>
                  </a:lnTo>
                  <a:cubicBezTo>
                    <a:pt x="7299" y="38719"/>
                    <a:pt x="6192" y="38053"/>
                    <a:pt x="5906" y="36945"/>
                  </a:cubicBezTo>
                  <a:lnTo>
                    <a:pt x="275" y="14454"/>
                  </a:lnTo>
                  <a:cubicBezTo>
                    <a:pt x="1" y="13347"/>
                    <a:pt x="668" y="12240"/>
                    <a:pt x="1763" y="11954"/>
                  </a:cubicBezTo>
                  <a:close/>
                </a:path>
              </a:pathLst>
            </a:custGeom>
            <a:gradFill>
              <a:gsLst>
                <a:gs pos="0">
                  <a:schemeClr val="accent2"/>
                </a:gs>
                <a:gs pos="100000">
                  <a:schemeClr val="accent5"/>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6" name="Google Shape;11996;p70"/>
            <p:cNvSpPr/>
            <p:nvPr/>
          </p:nvSpPr>
          <p:spPr>
            <a:xfrm>
              <a:off x="735607" y="3249581"/>
              <a:ext cx="357566" cy="148370"/>
            </a:xfrm>
            <a:custGeom>
              <a:avLst/>
              <a:gdLst/>
              <a:ahLst/>
              <a:cxnLst/>
              <a:rect l="l" t="t" r="r" b="b"/>
              <a:pathLst>
                <a:path w="11216" h="4654" extrusionOk="0">
                  <a:moveTo>
                    <a:pt x="10579" y="1"/>
                  </a:moveTo>
                  <a:cubicBezTo>
                    <a:pt x="10565" y="1"/>
                    <a:pt x="10551" y="2"/>
                    <a:pt x="10537" y="5"/>
                  </a:cubicBezTo>
                  <a:lnTo>
                    <a:pt x="179" y="2613"/>
                  </a:lnTo>
                  <a:cubicBezTo>
                    <a:pt x="71" y="2637"/>
                    <a:pt x="0" y="2744"/>
                    <a:pt x="36" y="2851"/>
                  </a:cubicBezTo>
                  <a:lnTo>
                    <a:pt x="441" y="4506"/>
                  </a:lnTo>
                  <a:cubicBezTo>
                    <a:pt x="471" y="4597"/>
                    <a:pt x="553" y="4654"/>
                    <a:pt x="636" y="4654"/>
                  </a:cubicBezTo>
                  <a:cubicBezTo>
                    <a:pt x="650" y="4654"/>
                    <a:pt x="665" y="4652"/>
                    <a:pt x="679" y="4649"/>
                  </a:cubicBezTo>
                  <a:lnTo>
                    <a:pt x="11049" y="2041"/>
                  </a:lnTo>
                  <a:cubicBezTo>
                    <a:pt x="11156" y="2017"/>
                    <a:pt x="11216" y="1910"/>
                    <a:pt x="11192" y="1803"/>
                  </a:cubicBezTo>
                  <a:lnTo>
                    <a:pt x="10775" y="148"/>
                  </a:lnTo>
                  <a:cubicBezTo>
                    <a:pt x="10754" y="65"/>
                    <a:pt x="10671" y="1"/>
                    <a:pt x="10579" y="1"/>
                  </a:cubicBezTo>
                  <a:close/>
                </a:path>
              </a:pathLst>
            </a:custGeom>
            <a:solidFill>
              <a:srgbClr val="F4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7" name="Google Shape;11997;p70"/>
            <p:cNvSpPr/>
            <p:nvPr/>
          </p:nvSpPr>
          <p:spPr>
            <a:xfrm>
              <a:off x="238741" y="1991510"/>
              <a:ext cx="118466" cy="118817"/>
            </a:xfrm>
            <a:custGeom>
              <a:avLst/>
              <a:gdLst/>
              <a:ahLst/>
              <a:cxnLst/>
              <a:rect l="l" t="t" r="r" b="b"/>
              <a:pathLst>
                <a:path w="3716" h="3727" extrusionOk="0">
                  <a:moveTo>
                    <a:pt x="2156" y="0"/>
                  </a:moveTo>
                  <a:lnTo>
                    <a:pt x="1441" y="1286"/>
                  </a:lnTo>
                  <a:lnTo>
                    <a:pt x="1" y="1572"/>
                  </a:lnTo>
                  <a:lnTo>
                    <a:pt x="1275" y="2286"/>
                  </a:lnTo>
                  <a:lnTo>
                    <a:pt x="1560" y="3727"/>
                  </a:lnTo>
                  <a:lnTo>
                    <a:pt x="2287" y="2441"/>
                  </a:lnTo>
                  <a:lnTo>
                    <a:pt x="3715" y="2155"/>
                  </a:lnTo>
                  <a:lnTo>
                    <a:pt x="2442" y="1441"/>
                  </a:lnTo>
                  <a:lnTo>
                    <a:pt x="215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8" name="Google Shape;11998;p70"/>
            <p:cNvSpPr/>
            <p:nvPr/>
          </p:nvSpPr>
          <p:spPr>
            <a:xfrm>
              <a:off x="407668" y="2894099"/>
              <a:ext cx="118817" cy="118434"/>
            </a:xfrm>
            <a:custGeom>
              <a:avLst/>
              <a:gdLst/>
              <a:ahLst/>
              <a:cxnLst/>
              <a:rect l="l" t="t" r="r" b="b"/>
              <a:pathLst>
                <a:path w="3727" h="3715" extrusionOk="0">
                  <a:moveTo>
                    <a:pt x="2155" y="0"/>
                  </a:moveTo>
                  <a:lnTo>
                    <a:pt x="1441" y="1274"/>
                  </a:lnTo>
                  <a:lnTo>
                    <a:pt x="0" y="1560"/>
                  </a:lnTo>
                  <a:lnTo>
                    <a:pt x="1286" y="2286"/>
                  </a:lnTo>
                  <a:lnTo>
                    <a:pt x="1572" y="3715"/>
                  </a:lnTo>
                  <a:lnTo>
                    <a:pt x="2286" y="2441"/>
                  </a:lnTo>
                  <a:lnTo>
                    <a:pt x="3727" y="2155"/>
                  </a:lnTo>
                  <a:lnTo>
                    <a:pt x="2441" y="1441"/>
                  </a:lnTo>
                  <a:lnTo>
                    <a:pt x="215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9" name="Google Shape;11999;p70"/>
            <p:cNvSpPr/>
            <p:nvPr/>
          </p:nvSpPr>
          <p:spPr>
            <a:xfrm>
              <a:off x="217128" y="894377"/>
              <a:ext cx="280512" cy="280927"/>
            </a:xfrm>
            <a:custGeom>
              <a:avLst/>
              <a:gdLst/>
              <a:ahLst/>
              <a:cxnLst/>
              <a:rect l="l" t="t" r="r" b="b"/>
              <a:pathLst>
                <a:path w="8799" h="8812" extrusionOk="0">
                  <a:moveTo>
                    <a:pt x="5096" y="1"/>
                  </a:moveTo>
                  <a:lnTo>
                    <a:pt x="3393" y="3025"/>
                  </a:lnTo>
                  <a:lnTo>
                    <a:pt x="0" y="3703"/>
                  </a:lnTo>
                  <a:lnTo>
                    <a:pt x="3024" y="5406"/>
                  </a:lnTo>
                  <a:lnTo>
                    <a:pt x="3703" y="8811"/>
                  </a:lnTo>
                  <a:lnTo>
                    <a:pt x="5394" y="5787"/>
                  </a:lnTo>
                  <a:lnTo>
                    <a:pt x="8799" y="5108"/>
                  </a:lnTo>
                  <a:lnTo>
                    <a:pt x="5775" y="3406"/>
                  </a:lnTo>
                  <a:lnTo>
                    <a:pt x="509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0" name="Google Shape;12000;p70"/>
            <p:cNvSpPr/>
            <p:nvPr/>
          </p:nvSpPr>
          <p:spPr>
            <a:xfrm>
              <a:off x="121076" y="3115371"/>
              <a:ext cx="280544" cy="280544"/>
            </a:xfrm>
            <a:custGeom>
              <a:avLst/>
              <a:gdLst/>
              <a:ahLst/>
              <a:cxnLst/>
              <a:rect l="l" t="t" r="r" b="b"/>
              <a:pathLst>
                <a:path w="8800" h="8800" extrusionOk="0">
                  <a:moveTo>
                    <a:pt x="5097" y="1"/>
                  </a:moveTo>
                  <a:lnTo>
                    <a:pt x="3394" y="3025"/>
                  </a:lnTo>
                  <a:lnTo>
                    <a:pt x="1" y="3691"/>
                  </a:lnTo>
                  <a:lnTo>
                    <a:pt x="3025" y="5394"/>
                  </a:lnTo>
                  <a:lnTo>
                    <a:pt x="3704" y="8799"/>
                  </a:lnTo>
                  <a:lnTo>
                    <a:pt x="5394" y="5775"/>
                  </a:lnTo>
                  <a:lnTo>
                    <a:pt x="8800" y="5096"/>
                  </a:lnTo>
                  <a:lnTo>
                    <a:pt x="5775" y="3394"/>
                  </a:lnTo>
                  <a:lnTo>
                    <a:pt x="509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01" name="Google Shape;12001;p70"/>
          <p:cNvGrpSpPr/>
          <p:nvPr/>
        </p:nvGrpSpPr>
        <p:grpSpPr>
          <a:xfrm>
            <a:off x="7242535" y="1416546"/>
            <a:ext cx="1749060" cy="3308279"/>
            <a:chOff x="9651535" y="1416546"/>
            <a:chExt cx="1749060" cy="3308279"/>
          </a:xfrm>
        </p:grpSpPr>
        <p:sp>
          <p:nvSpPr>
            <p:cNvPr id="12002" name="Google Shape;12002;p70"/>
            <p:cNvSpPr/>
            <p:nvPr/>
          </p:nvSpPr>
          <p:spPr>
            <a:xfrm>
              <a:off x="10000705" y="4113697"/>
              <a:ext cx="828274" cy="470326"/>
            </a:xfrm>
            <a:custGeom>
              <a:avLst/>
              <a:gdLst/>
              <a:ahLst/>
              <a:cxnLst/>
              <a:rect l="l" t="t" r="r" b="b"/>
              <a:pathLst>
                <a:path w="25981" h="14753" extrusionOk="0">
                  <a:moveTo>
                    <a:pt x="25980" y="6644"/>
                  </a:moveTo>
                  <a:lnTo>
                    <a:pt x="2263" y="14752"/>
                  </a:lnTo>
                  <a:lnTo>
                    <a:pt x="1" y="8121"/>
                  </a:lnTo>
                  <a:lnTo>
                    <a:pt x="23706" y="1"/>
                  </a:lnTo>
                  <a:close/>
                </a:path>
              </a:pathLst>
            </a:custGeom>
            <a:gradFill>
              <a:gsLst>
                <a:gs pos="0">
                  <a:srgbClr val="CC0000"/>
                </a:gs>
                <a:gs pos="100000">
                  <a:srgbClr val="CF3030"/>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3" name="Google Shape;12003;p70"/>
            <p:cNvSpPr/>
            <p:nvPr/>
          </p:nvSpPr>
          <p:spPr>
            <a:xfrm>
              <a:off x="10801600" y="3977064"/>
              <a:ext cx="507880" cy="305952"/>
            </a:xfrm>
            <a:custGeom>
              <a:avLst/>
              <a:gdLst/>
              <a:ahLst/>
              <a:cxnLst/>
              <a:rect l="l" t="t" r="r" b="b"/>
              <a:pathLst>
                <a:path w="15931" h="9597" extrusionOk="0">
                  <a:moveTo>
                    <a:pt x="14323" y="0"/>
                  </a:moveTo>
                  <a:lnTo>
                    <a:pt x="0" y="4894"/>
                  </a:lnTo>
                  <a:lnTo>
                    <a:pt x="1607" y="9597"/>
                  </a:lnTo>
                  <a:lnTo>
                    <a:pt x="15931" y="4691"/>
                  </a:lnTo>
                  <a:lnTo>
                    <a:pt x="14323" y="0"/>
                  </a:lnTo>
                  <a:close/>
                </a:path>
              </a:pathLst>
            </a:custGeom>
            <a:solidFill>
              <a:srgbClr val="F5F5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4" name="Google Shape;12004;p70"/>
            <p:cNvSpPr/>
            <p:nvPr/>
          </p:nvSpPr>
          <p:spPr>
            <a:xfrm>
              <a:off x="10756427" y="3918598"/>
              <a:ext cx="644167" cy="407331"/>
            </a:xfrm>
            <a:custGeom>
              <a:avLst/>
              <a:gdLst/>
              <a:ahLst/>
              <a:cxnLst/>
              <a:rect l="l" t="t" r="r" b="b"/>
              <a:pathLst>
                <a:path w="20206" h="12777" extrusionOk="0">
                  <a:moveTo>
                    <a:pt x="3358" y="12395"/>
                  </a:moveTo>
                  <a:lnTo>
                    <a:pt x="20205" y="6632"/>
                  </a:lnTo>
                  <a:lnTo>
                    <a:pt x="19872" y="5668"/>
                  </a:lnTo>
                  <a:lnTo>
                    <a:pt x="3024" y="11431"/>
                  </a:lnTo>
                  <a:lnTo>
                    <a:pt x="1417" y="6728"/>
                  </a:lnTo>
                  <a:lnTo>
                    <a:pt x="18264" y="965"/>
                  </a:lnTo>
                  <a:lnTo>
                    <a:pt x="17931" y="1"/>
                  </a:lnTo>
                  <a:lnTo>
                    <a:pt x="1084" y="5763"/>
                  </a:lnTo>
                  <a:lnTo>
                    <a:pt x="0" y="6132"/>
                  </a:lnTo>
                  <a:lnTo>
                    <a:pt x="334" y="7097"/>
                  </a:lnTo>
                  <a:lnTo>
                    <a:pt x="1941" y="11800"/>
                  </a:lnTo>
                  <a:lnTo>
                    <a:pt x="2274" y="12776"/>
                  </a:lnTo>
                  <a:close/>
                </a:path>
              </a:pathLst>
            </a:custGeom>
            <a:solidFill>
              <a:srgbClr val="F07E2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5" name="Google Shape;12005;p70"/>
            <p:cNvSpPr/>
            <p:nvPr/>
          </p:nvSpPr>
          <p:spPr>
            <a:xfrm>
              <a:off x="10527154" y="3694297"/>
              <a:ext cx="663901" cy="381476"/>
            </a:xfrm>
            <a:custGeom>
              <a:avLst/>
              <a:gdLst/>
              <a:ahLst/>
              <a:cxnLst/>
              <a:rect l="l" t="t" r="r" b="b"/>
              <a:pathLst>
                <a:path w="20825" h="11966" extrusionOk="0">
                  <a:moveTo>
                    <a:pt x="18944" y="0"/>
                  </a:moveTo>
                  <a:lnTo>
                    <a:pt x="1" y="6382"/>
                  </a:lnTo>
                  <a:lnTo>
                    <a:pt x="1882" y="11966"/>
                  </a:lnTo>
                  <a:lnTo>
                    <a:pt x="20825" y="5584"/>
                  </a:lnTo>
                  <a:lnTo>
                    <a:pt x="18944" y="0"/>
                  </a:lnTo>
                  <a:close/>
                </a:path>
              </a:pathLst>
            </a:custGeom>
            <a:solidFill>
              <a:srgbClr val="D7E5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6" name="Google Shape;12006;p70"/>
            <p:cNvSpPr/>
            <p:nvPr/>
          </p:nvSpPr>
          <p:spPr>
            <a:xfrm>
              <a:off x="10065260" y="3944037"/>
              <a:ext cx="542438" cy="342009"/>
            </a:xfrm>
            <a:custGeom>
              <a:avLst/>
              <a:gdLst/>
              <a:ahLst/>
              <a:cxnLst/>
              <a:rect l="l" t="t" r="r" b="b"/>
              <a:pathLst>
                <a:path w="17015" h="10728" extrusionOk="0">
                  <a:moveTo>
                    <a:pt x="15109" y="0"/>
                  </a:moveTo>
                  <a:lnTo>
                    <a:pt x="0" y="5168"/>
                  </a:lnTo>
                  <a:lnTo>
                    <a:pt x="1905" y="10728"/>
                  </a:lnTo>
                  <a:lnTo>
                    <a:pt x="17014" y="5561"/>
                  </a:lnTo>
                  <a:lnTo>
                    <a:pt x="15109" y="0"/>
                  </a:lnTo>
                  <a:close/>
                </a:path>
              </a:pathLst>
            </a:custGeom>
            <a:solidFill>
              <a:srgbClr val="F5F5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7" name="Google Shape;12007;p70"/>
            <p:cNvSpPr/>
            <p:nvPr/>
          </p:nvSpPr>
          <p:spPr>
            <a:xfrm>
              <a:off x="10533625" y="3690504"/>
              <a:ext cx="639991" cy="253574"/>
            </a:xfrm>
            <a:custGeom>
              <a:avLst/>
              <a:gdLst/>
              <a:ahLst/>
              <a:cxnLst/>
              <a:rect l="l" t="t" r="r" b="b"/>
              <a:pathLst>
                <a:path w="20075" h="7954" extrusionOk="0">
                  <a:moveTo>
                    <a:pt x="19658" y="0"/>
                  </a:moveTo>
                  <a:lnTo>
                    <a:pt x="0" y="6727"/>
                  </a:lnTo>
                  <a:lnTo>
                    <a:pt x="417" y="7953"/>
                  </a:lnTo>
                  <a:lnTo>
                    <a:pt x="20074" y="1226"/>
                  </a:lnTo>
                  <a:lnTo>
                    <a:pt x="19658" y="0"/>
                  </a:lnTo>
                  <a:close/>
                </a:path>
              </a:pathLst>
            </a:custGeom>
            <a:solidFill>
              <a:srgbClr val="0237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8" name="Google Shape;12008;p70"/>
            <p:cNvSpPr/>
            <p:nvPr/>
          </p:nvSpPr>
          <p:spPr>
            <a:xfrm>
              <a:off x="10607648" y="3906834"/>
              <a:ext cx="639959" cy="253574"/>
            </a:xfrm>
            <a:custGeom>
              <a:avLst/>
              <a:gdLst/>
              <a:ahLst/>
              <a:cxnLst/>
              <a:rect l="l" t="t" r="r" b="b"/>
              <a:pathLst>
                <a:path w="20074" h="7954" extrusionOk="0">
                  <a:moveTo>
                    <a:pt x="19657" y="1"/>
                  </a:moveTo>
                  <a:lnTo>
                    <a:pt x="0" y="6728"/>
                  </a:lnTo>
                  <a:lnTo>
                    <a:pt x="417" y="7954"/>
                  </a:lnTo>
                  <a:lnTo>
                    <a:pt x="20074" y="1227"/>
                  </a:lnTo>
                  <a:lnTo>
                    <a:pt x="19657" y="1"/>
                  </a:lnTo>
                  <a:close/>
                </a:path>
              </a:pathLst>
            </a:custGeom>
            <a:solidFill>
              <a:srgbClr val="0237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9" name="Google Shape;12009;p70"/>
            <p:cNvSpPr/>
            <p:nvPr/>
          </p:nvSpPr>
          <p:spPr>
            <a:xfrm>
              <a:off x="10101315" y="4121284"/>
              <a:ext cx="519644" cy="212225"/>
            </a:xfrm>
            <a:custGeom>
              <a:avLst/>
              <a:gdLst/>
              <a:ahLst/>
              <a:cxnLst/>
              <a:rect l="l" t="t" r="r" b="b"/>
              <a:pathLst>
                <a:path w="16300" h="6657" extrusionOk="0">
                  <a:moveTo>
                    <a:pt x="15883" y="1"/>
                  </a:moveTo>
                  <a:lnTo>
                    <a:pt x="0" y="5430"/>
                  </a:lnTo>
                  <a:lnTo>
                    <a:pt x="417" y="6656"/>
                  </a:lnTo>
                  <a:lnTo>
                    <a:pt x="16300" y="1227"/>
                  </a:lnTo>
                  <a:lnTo>
                    <a:pt x="15883" y="1"/>
                  </a:lnTo>
                  <a:close/>
                </a:path>
              </a:pathLst>
            </a:custGeom>
            <a:solidFill>
              <a:srgbClr val="0050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0" name="Google Shape;12010;p70"/>
            <p:cNvSpPr/>
            <p:nvPr/>
          </p:nvSpPr>
          <p:spPr>
            <a:xfrm>
              <a:off x="10027292" y="3904953"/>
              <a:ext cx="519676" cy="212193"/>
            </a:xfrm>
            <a:custGeom>
              <a:avLst/>
              <a:gdLst/>
              <a:ahLst/>
              <a:cxnLst/>
              <a:rect l="l" t="t" r="r" b="b"/>
              <a:pathLst>
                <a:path w="16301" h="6656" extrusionOk="0">
                  <a:moveTo>
                    <a:pt x="15883" y="0"/>
                  </a:moveTo>
                  <a:lnTo>
                    <a:pt x="0" y="5429"/>
                  </a:lnTo>
                  <a:lnTo>
                    <a:pt x="417" y="6656"/>
                  </a:lnTo>
                  <a:lnTo>
                    <a:pt x="16300" y="1226"/>
                  </a:lnTo>
                  <a:lnTo>
                    <a:pt x="15883" y="0"/>
                  </a:lnTo>
                  <a:close/>
                </a:path>
              </a:pathLst>
            </a:custGeom>
            <a:solidFill>
              <a:srgbClr val="0050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1" name="Google Shape;12011;p70"/>
            <p:cNvSpPr/>
            <p:nvPr/>
          </p:nvSpPr>
          <p:spPr>
            <a:xfrm>
              <a:off x="11176975" y="3669623"/>
              <a:ext cx="115788" cy="266102"/>
            </a:xfrm>
            <a:custGeom>
              <a:avLst/>
              <a:gdLst/>
              <a:ahLst/>
              <a:cxnLst/>
              <a:rect l="l" t="t" r="r" b="b"/>
              <a:pathLst>
                <a:path w="3632" h="8347" extrusionOk="0">
                  <a:moveTo>
                    <a:pt x="917" y="0"/>
                  </a:moveTo>
                  <a:lnTo>
                    <a:pt x="0" y="310"/>
                  </a:lnTo>
                  <a:lnTo>
                    <a:pt x="2703" y="8347"/>
                  </a:lnTo>
                  <a:lnTo>
                    <a:pt x="3632" y="8037"/>
                  </a:lnTo>
                  <a:lnTo>
                    <a:pt x="917" y="0"/>
                  </a:lnTo>
                  <a:close/>
                </a:path>
              </a:pathLst>
            </a:custGeom>
            <a:solidFill>
              <a:srgbClr val="0237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2" name="Google Shape;12012;p70"/>
            <p:cNvSpPr/>
            <p:nvPr/>
          </p:nvSpPr>
          <p:spPr>
            <a:xfrm>
              <a:off x="10894973" y="3966799"/>
              <a:ext cx="171961" cy="209930"/>
            </a:xfrm>
            <a:custGeom>
              <a:avLst/>
              <a:gdLst/>
              <a:ahLst/>
              <a:cxnLst/>
              <a:rect l="l" t="t" r="r" b="b"/>
              <a:pathLst>
                <a:path w="5394" h="6585" extrusionOk="0">
                  <a:moveTo>
                    <a:pt x="3560" y="1"/>
                  </a:moveTo>
                  <a:lnTo>
                    <a:pt x="2096" y="1525"/>
                  </a:lnTo>
                  <a:lnTo>
                    <a:pt x="0" y="1227"/>
                  </a:lnTo>
                  <a:lnTo>
                    <a:pt x="1834" y="6585"/>
                  </a:lnTo>
                  <a:lnTo>
                    <a:pt x="5394" y="5371"/>
                  </a:lnTo>
                  <a:lnTo>
                    <a:pt x="3560" y="1"/>
                  </a:lnTo>
                  <a:close/>
                </a:path>
              </a:pathLst>
            </a:custGeom>
            <a:solidFill>
              <a:srgbClr val="BF03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3" name="Google Shape;12013;p70"/>
            <p:cNvSpPr/>
            <p:nvPr/>
          </p:nvSpPr>
          <p:spPr>
            <a:xfrm>
              <a:off x="10909000" y="4119786"/>
              <a:ext cx="202342" cy="75173"/>
            </a:xfrm>
            <a:custGeom>
              <a:avLst/>
              <a:gdLst/>
              <a:ahLst/>
              <a:cxnLst/>
              <a:rect l="l" t="t" r="r" b="b"/>
              <a:pathLst>
                <a:path w="6347" h="2358" extrusionOk="0">
                  <a:moveTo>
                    <a:pt x="6275" y="0"/>
                  </a:moveTo>
                  <a:lnTo>
                    <a:pt x="1" y="2143"/>
                  </a:lnTo>
                  <a:lnTo>
                    <a:pt x="72" y="2357"/>
                  </a:lnTo>
                  <a:lnTo>
                    <a:pt x="6347" y="214"/>
                  </a:lnTo>
                  <a:lnTo>
                    <a:pt x="6275" y="0"/>
                  </a:lnTo>
                  <a:close/>
                </a:path>
              </a:pathLst>
            </a:custGeom>
            <a:solidFill>
              <a:srgbClr val="0237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4" name="Google Shape;12014;p70"/>
            <p:cNvSpPr/>
            <p:nvPr/>
          </p:nvSpPr>
          <p:spPr>
            <a:xfrm>
              <a:off x="10661906" y="1977169"/>
              <a:ext cx="546232" cy="496499"/>
            </a:xfrm>
            <a:custGeom>
              <a:avLst/>
              <a:gdLst/>
              <a:ahLst/>
              <a:cxnLst/>
              <a:rect l="l" t="t" r="r" b="b"/>
              <a:pathLst>
                <a:path w="17134" h="15574" extrusionOk="0">
                  <a:moveTo>
                    <a:pt x="679" y="9835"/>
                  </a:moveTo>
                  <a:lnTo>
                    <a:pt x="10633" y="0"/>
                  </a:lnTo>
                  <a:lnTo>
                    <a:pt x="15657" y="5084"/>
                  </a:lnTo>
                  <a:lnTo>
                    <a:pt x="17134" y="3620"/>
                  </a:lnTo>
                  <a:lnTo>
                    <a:pt x="17134" y="3620"/>
                  </a:lnTo>
                  <a:lnTo>
                    <a:pt x="5692" y="14919"/>
                  </a:lnTo>
                  <a:cubicBezTo>
                    <a:pt x="5025" y="15574"/>
                    <a:pt x="3954" y="15562"/>
                    <a:pt x="3299" y="14907"/>
                  </a:cubicBezTo>
                  <a:lnTo>
                    <a:pt x="655" y="12228"/>
                  </a:lnTo>
                  <a:cubicBezTo>
                    <a:pt x="1" y="11561"/>
                    <a:pt x="1" y="10490"/>
                    <a:pt x="679" y="9835"/>
                  </a:cubicBezTo>
                  <a:close/>
                </a:path>
              </a:pathLst>
            </a:custGeom>
            <a:gradFill>
              <a:gsLst>
                <a:gs pos="0">
                  <a:srgbClr val="EC9595"/>
                </a:gs>
                <a:gs pos="100000">
                  <a:srgbClr val="CF3030"/>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5" name="Google Shape;12015;p70"/>
            <p:cNvSpPr/>
            <p:nvPr/>
          </p:nvSpPr>
          <p:spPr>
            <a:xfrm>
              <a:off x="11000843" y="1883732"/>
              <a:ext cx="262341" cy="209228"/>
            </a:xfrm>
            <a:custGeom>
              <a:avLst/>
              <a:gdLst/>
              <a:ahLst/>
              <a:cxnLst/>
              <a:rect l="l" t="t" r="r" b="b"/>
              <a:pathLst>
                <a:path w="8229" h="6563" extrusionOk="0">
                  <a:moveTo>
                    <a:pt x="1465" y="1479"/>
                  </a:moveTo>
                  <a:lnTo>
                    <a:pt x="1" y="2931"/>
                  </a:lnTo>
                  <a:lnTo>
                    <a:pt x="1470" y="1484"/>
                  </a:lnTo>
                  <a:lnTo>
                    <a:pt x="1465" y="1479"/>
                  </a:lnTo>
                  <a:close/>
                  <a:moveTo>
                    <a:pt x="6403" y="0"/>
                  </a:moveTo>
                  <a:cubicBezTo>
                    <a:pt x="6270" y="0"/>
                    <a:pt x="6136" y="45"/>
                    <a:pt x="6025" y="133"/>
                  </a:cubicBezTo>
                  <a:cubicBezTo>
                    <a:pt x="5391" y="655"/>
                    <a:pt x="4807" y="828"/>
                    <a:pt x="4310" y="828"/>
                  </a:cubicBezTo>
                  <a:cubicBezTo>
                    <a:pt x="3808" y="828"/>
                    <a:pt x="3395" y="652"/>
                    <a:pt x="3108" y="479"/>
                  </a:cubicBezTo>
                  <a:cubicBezTo>
                    <a:pt x="3012" y="417"/>
                    <a:pt x="2904" y="387"/>
                    <a:pt x="2798" y="387"/>
                  </a:cubicBezTo>
                  <a:cubicBezTo>
                    <a:pt x="2657" y="387"/>
                    <a:pt x="2520" y="441"/>
                    <a:pt x="2418" y="550"/>
                  </a:cubicBezTo>
                  <a:lnTo>
                    <a:pt x="1470" y="1484"/>
                  </a:lnTo>
                  <a:lnTo>
                    <a:pt x="6490" y="6563"/>
                  </a:lnTo>
                  <a:lnTo>
                    <a:pt x="7442" y="5622"/>
                  </a:lnTo>
                  <a:cubicBezTo>
                    <a:pt x="7621" y="5444"/>
                    <a:pt x="7657" y="5170"/>
                    <a:pt x="7538" y="4955"/>
                  </a:cubicBezTo>
                  <a:cubicBezTo>
                    <a:pt x="7228" y="4432"/>
                    <a:pt x="6954" y="3420"/>
                    <a:pt x="8026" y="2157"/>
                  </a:cubicBezTo>
                  <a:cubicBezTo>
                    <a:pt x="8228" y="1931"/>
                    <a:pt x="8204" y="1586"/>
                    <a:pt x="8002" y="1372"/>
                  </a:cubicBezTo>
                  <a:lnTo>
                    <a:pt x="6823" y="181"/>
                  </a:lnTo>
                  <a:cubicBezTo>
                    <a:pt x="6708" y="60"/>
                    <a:pt x="6556" y="0"/>
                    <a:pt x="6403" y="0"/>
                  </a:cubicBezTo>
                  <a:close/>
                </a:path>
              </a:pathLst>
            </a:custGeom>
            <a:solidFill>
              <a:srgbClr val="130D2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6" name="Google Shape;12016;p70"/>
            <p:cNvSpPr/>
            <p:nvPr/>
          </p:nvSpPr>
          <p:spPr>
            <a:xfrm>
              <a:off x="11000843" y="1930849"/>
              <a:ext cx="207284" cy="208431"/>
            </a:xfrm>
            <a:custGeom>
              <a:avLst/>
              <a:gdLst/>
              <a:ahLst/>
              <a:cxnLst/>
              <a:rect l="l" t="t" r="r" b="b"/>
              <a:pathLst>
                <a:path w="6502" h="6538" extrusionOk="0">
                  <a:moveTo>
                    <a:pt x="1477" y="1"/>
                  </a:moveTo>
                  <a:lnTo>
                    <a:pt x="1" y="1453"/>
                  </a:lnTo>
                  <a:lnTo>
                    <a:pt x="5025" y="6537"/>
                  </a:lnTo>
                  <a:lnTo>
                    <a:pt x="6502" y="5073"/>
                  </a:lnTo>
                  <a:lnTo>
                    <a:pt x="1477" y="1"/>
                  </a:lnTo>
                  <a:close/>
                </a:path>
              </a:pathLst>
            </a:custGeom>
            <a:solidFill>
              <a:srgbClr val="F5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7" name="Google Shape;12017;p70"/>
            <p:cNvSpPr/>
            <p:nvPr/>
          </p:nvSpPr>
          <p:spPr>
            <a:xfrm>
              <a:off x="11214177" y="1833682"/>
              <a:ext cx="77086" cy="96086"/>
            </a:xfrm>
            <a:custGeom>
              <a:avLst/>
              <a:gdLst/>
              <a:ahLst/>
              <a:cxnLst/>
              <a:rect l="l" t="t" r="r" b="b"/>
              <a:pathLst>
                <a:path w="2418" h="3014" extrusionOk="0">
                  <a:moveTo>
                    <a:pt x="1393" y="3013"/>
                  </a:moveTo>
                  <a:lnTo>
                    <a:pt x="2322" y="2084"/>
                  </a:lnTo>
                  <a:cubicBezTo>
                    <a:pt x="2393" y="2013"/>
                    <a:pt x="2417" y="1918"/>
                    <a:pt x="2393" y="1822"/>
                  </a:cubicBezTo>
                  <a:lnTo>
                    <a:pt x="1953" y="263"/>
                  </a:lnTo>
                  <a:cubicBezTo>
                    <a:pt x="1905" y="60"/>
                    <a:pt x="1655" y="1"/>
                    <a:pt x="1512" y="144"/>
                  </a:cubicBezTo>
                  <a:lnTo>
                    <a:pt x="0" y="1632"/>
                  </a:lnTo>
                  <a:close/>
                </a:path>
              </a:pathLst>
            </a:custGeom>
            <a:gradFill>
              <a:gsLst>
                <a:gs pos="0">
                  <a:srgbClr val="CC0000"/>
                </a:gs>
                <a:gs pos="100000">
                  <a:srgbClr val="CF3030"/>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8" name="Google Shape;12018;p70"/>
            <p:cNvSpPr/>
            <p:nvPr/>
          </p:nvSpPr>
          <p:spPr>
            <a:xfrm>
              <a:off x="10798157" y="1605971"/>
              <a:ext cx="255869" cy="197784"/>
            </a:xfrm>
            <a:custGeom>
              <a:avLst/>
              <a:gdLst/>
              <a:ahLst/>
              <a:cxnLst/>
              <a:rect l="l" t="t" r="r" b="b"/>
              <a:pathLst>
                <a:path w="8026" h="6204" extrusionOk="0">
                  <a:moveTo>
                    <a:pt x="5278" y="1"/>
                  </a:moveTo>
                  <a:cubicBezTo>
                    <a:pt x="5077" y="1"/>
                    <a:pt x="4883" y="100"/>
                    <a:pt x="4775" y="274"/>
                  </a:cubicBezTo>
                  <a:cubicBezTo>
                    <a:pt x="4121" y="1356"/>
                    <a:pt x="3299" y="1619"/>
                    <a:pt x="2661" y="1619"/>
                  </a:cubicBezTo>
                  <a:cubicBezTo>
                    <a:pt x="2464" y="1619"/>
                    <a:pt x="2284" y="1594"/>
                    <a:pt x="2132" y="1560"/>
                  </a:cubicBezTo>
                  <a:cubicBezTo>
                    <a:pt x="2087" y="1550"/>
                    <a:pt x="2042" y="1545"/>
                    <a:pt x="1998" y="1545"/>
                  </a:cubicBezTo>
                  <a:cubicBezTo>
                    <a:pt x="1785" y="1545"/>
                    <a:pt x="1590" y="1660"/>
                    <a:pt x="1501" y="1857"/>
                  </a:cubicBezTo>
                  <a:lnTo>
                    <a:pt x="1" y="4905"/>
                  </a:lnTo>
                  <a:lnTo>
                    <a:pt x="918" y="3048"/>
                  </a:lnTo>
                  <a:lnTo>
                    <a:pt x="7323" y="6203"/>
                  </a:lnTo>
                  <a:lnTo>
                    <a:pt x="7907" y="5013"/>
                  </a:lnTo>
                  <a:cubicBezTo>
                    <a:pt x="8026" y="4786"/>
                    <a:pt x="7978" y="4513"/>
                    <a:pt x="7788" y="4346"/>
                  </a:cubicBezTo>
                  <a:cubicBezTo>
                    <a:pt x="7335" y="3953"/>
                    <a:pt x="6740" y="3096"/>
                    <a:pt x="7335" y="1548"/>
                  </a:cubicBezTo>
                  <a:cubicBezTo>
                    <a:pt x="7442" y="1262"/>
                    <a:pt x="7323" y="941"/>
                    <a:pt x="7038" y="798"/>
                  </a:cubicBezTo>
                  <a:lnTo>
                    <a:pt x="5537" y="60"/>
                  </a:lnTo>
                  <a:cubicBezTo>
                    <a:pt x="5454" y="20"/>
                    <a:pt x="5365" y="1"/>
                    <a:pt x="5278" y="1"/>
                  </a:cubicBezTo>
                  <a:close/>
                </a:path>
              </a:pathLst>
            </a:custGeom>
            <a:solidFill>
              <a:srgbClr val="130D2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9" name="Google Shape;12019;p70"/>
            <p:cNvSpPr/>
            <p:nvPr/>
          </p:nvSpPr>
          <p:spPr>
            <a:xfrm>
              <a:off x="10588266" y="1762337"/>
              <a:ext cx="443387" cy="538644"/>
            </a:xfrm>
            <a:custGeom>
              <a:avLst/>
              <a:gdLst/>
              <a:ahLst/>
              <a:cxnLst/>
              <a:rect l="l" t="t" r="r" b="b"/>
              <a:pathLst>
                <a:path w="13908" h="16896" extrusionOk="0">
                  <a:moveTo>
                    <a:pt x="13907" y="1286"/>
                  </a:moveTo>
                  <a:lnTo>
                    <a:pt x="13907" y="1286"/>
                  </a:lnTo>
                  <a:lnTo>
                    <a:pt x="6823" y="15717"/>
                  </a:lnTo>
                  <a:cubicBezTo>
                    <a:pt x="6406" y="16550"/>
                    <a:pt x="5394" y="16895"/>
                    <a:pt x="4561" y="16491"/>
                  </a:cubicBezTo>
                  <a:lnTo>
                    <a:pt x="1191" y="14836"/>
                  </a:lnTo>
                  <a:cubicBezTo>
                    <a:pt x="346" y="14419"/>
                    <a:pt x="1" y="13395"/>
                    <a:pt x="418" y="12562"/>
                  </a:cubicBezTo>
                  <a:lnTo>
                    <a:pt x="6585" y="0"/>
                  </a:lnTo>
                  <a:lnTo>
                    <a:pt x="13002" y="3144"/>
                  </a:lnTo>
                  <a:close/>
                </a:path>
              </a:pathLst>
            </a:custGeom>
            <a:gradFill>
              <a:gsLst>
                <a:gs pos="0">
                  <a:schemeClr val="accent2"/>
                </a:gs>
                <a:gs pos="100000">
                  <a:schemeClr val="accent5"/>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0" name="Google Shape;12020;p70"/>
            <p:cNvSpPr/>
            <p:nvPr/>
          </p:nvSpPr>
          <p:spPr>
            <a:xfrm>
              <a:off x="10798540" y="1703488"/>
              <a:ext cx="233872" cy="159464"/>
            </a:xfrm>
            <a:custGeom>
              <a:avLst/>
              <a:gdLst/>
              <a:ahLst/>
              <a:cxnLst/>
              <a:rect l="l" t="t" r="r" b="b"/>
              <a:pathLst>
                <a:path w="7336" h="5002" extrusionOk="0">
                  <a:moveTo>
                    <a:pt x="918" y="1"/>
                  </a:moveTo>
                  <a:lnTo>
                    <a:pt x="1" y="1858"/>
                  </a:lnTo>
                  <a:lnTo>
                    <a:pt x="6418" y="5002"/>
                  </a:lnTo>
                  <a:lnTo>
                    <a:pt x="7335" y="3144"/>
                  </a:lnTo>
                  <a:lnTo>
                    <a:pt x="918" y="1"/>
                  </a:lnTo>
                  <a:close/>
                </a:path>
              </a:pathLst>
            </a:custGeom>
            <a:solidFill>
              <a:srgbClr val="1C1C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1" name="Google Shape;12021;p70"/>
            <p:cNvSpPr/>
            <p:nvPr/>
          </p:nvSpPr>
          <p:spPr>
            <a:xfrm>
              <a:off x="10798540" y="1703488"/>
              <a:ext cx="233872" cy="159464"/>
            </a:xfrm>
            <a:custGeom>
              <a:avLst/>
              <a:gdLst/>
              <a:ahLst/>
              <a:cxnLst/>
              <a:rect l="l" t="t" r="r" b="b"/>
              <a:pathLst>
                <a:path w="7336" h="5002" extrusionOk="0">
                  <a:moveTo>
                    <a:pt x="918" y="1"/>
                  </a:moveTo>
                  <a:lnTo>
                    <a:pt x="1" y="1858"/>
                  </a:lnTo>
                  <a:lnTo>
                    <a:pt x="6418" y="5002"/>
                  </a:lnTo>
                  <a:lnTo>
                    <a:pt x="7335" y="3144"/>
                  </a:lnTo>
                  <a:lnTo>
                    <a:pt x="918" y="1"/>
                  </a:lnTo>
                  <a:close/>
                </a:path>
              </a:pathLst>
            </a:custGeom>
            <a:solidFill>
              <a:srgbClr val="F5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2" name="Google Shape;12022;p70"/>
            <p:cNvSpPr/>
            <p:nvPr/>
          </p:nvSpPr>
          <p:spPr>
            <a:xfrm>
              <a:off x="10969729" y="1538770"/>
              <a:ext cx="75938" cy="94174"/>
            </a:xfrm>
            <a:custGeom>
              <a:avLst/>
              <a:gdLst/>
              <a:ahLst/>
              <a:cxnLst/>
              <a:rect l="l" t="t" r="r" b="b"/>
              <a:pathLst>
                <a:path w="2382" h="2954" extrusionOk="0">
                  <a:moveTo>
                    <a:pt x="941" y="203"/>
                  </a:moveTo>
                  <a:cubicBezTo>
                    <a:pt x="1025" y="25"/>
                    <a:pt x="1286" y="1"/>
                    <a:pt x="1394" y="167"/>
                  </a:cubicBezTo>
                  <a:lnTo>
                    <a:pt x="2322" y="1513"/>
                  </a:lnTo>
                  <a:cubicBezTo>
                    <a:pt x="2382" y="1584"/>
                    <a:pt x="2382" y="1691"/>
                    <a:pt x="2346" y="1775"/>
                  </a:cubicBezTo>
                  <a:lnTo>
                    <a:pt x="1763" y="2953"/>
                  </a:lnTo>
                  <a:lnTo>
                    <a:pt x="1" y="2120"/>
                  </a:lnTo>
                  <a:close/>
                </a:path>
              </a:pathLst>
            </a:custGeom>
            <a:gradFill>
              <a:gsLst>
                <a:gs pos="0">
                  <a:schemeClr val="accent2"/>
                </a:gs>
                <a:gs pos="100000">
                  <a:schemeClr val="accent5"/>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3" name="Google Shape;12023;p70"/>
            <p:cNvSpPr/>
            <p:nvPr/>
          </p:nvSpPr>
          <p:spPr>
            <a:xfrm>
              <a:off x="9651535" y="2450476"/>
              <a:ext cx="1520580" cy="1229070"/>
            </a:xfrm>
            <a:custGeom>
              <a:avLst/>
              <a:gdLst/>
              <a:ahLst/>
              <a:cxnLst/>
              <a:rect l="l" t="t" r="r" b="b"/>
              <a:pathLst>
                <a:path w="47697" h="38553" extrusionOk="0">
                  <a:moveTo>
                    <a:pt x="47697" y="10359"/>
                  </a:moveTo>
                  <a:lnTo>
                    <a:pt x="40481" y="38553"/>
                  </a:lnTo>
                  <a:lnTo>
                    <a:pt x="0" y="28182"/>
                  </a:lnTo>
                  <a:lnTo>
                    <a:pt x="7215" y="0"/>
                  </a:lnTo>
                  <a:close/>
                </a:path>
              </a:pathLst>
            </a:custGeom>
            <a:gradFill>
              <a:gsLst>
                <a:gs pos="0">
                  <a:schemeClr val="accent1"/>
                </a:gs>
                <a:gs pos="100000">
                  <a:schemeClr val="accent6"/>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4" name="Google Shape;12024;p70"/>
            <p:cNvSpPr/>
            <p:nvPr/>
          </p:nvSpPr>
          <p:spPr>
            <a:xfrm>
              <a:off x="9720616" y="2424654"/>
              <a:ext cx="1434409" cy="1207072"/>
            </a:xfrm>
            <a:custGeom>
              <a:avLst/>
              <a:gdLst/>
              <a:ahLst/>
              <a:cxnLst/>
              <a:rect l="l" t="t" r="r" b="b"/>
              <a:pathLst>
                <a:path w="44994" h="37863" extrusionOk="0">
                  <a:moveTo>
                    <a:pt x="7215" y="1"/>
                  </a:moveTo>
                  <a:lnTo>
                    <a:pt x="0" y="28195"/>
                  </a:lnTo>
                  <a:lnTo>
                    <a:pt x="37779" y="37863"/>
                  </a:lnTo>
                  <a:lnTo>
                    <a:pt x="44994" y="9681"/>
                  </a:lnTo>
                  <a:lnTo>
                    <a:pt x="7215" y="1"/>
                  </a:lnTo>
                  <a:close/>
                </a:path>
              </a:pathLst>
            </a:custGeom>
            <a:solidFill>
              <a:srgbClr val="DDDB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5" name="Google Shape;12025;p70"/>
            <p:cNvSpPr/>
            <p:nvPr/>
          </p:nvSpPr>
          <p:spPr>
            <a:xfrm>
              <a:off x="9680385" y="2340398"/>
              <a:ext cx="1538051" cy="1237422"/>
            </a:xfrm>
            <a:custGeom>
              <a:avLst/>
              <a:gdLst/>
              <a:ahLst/>
              <a:cxnLst/>
              <a:rect l="l" t="t" r="r" b="b"/>
              <a:pathLst>
                <a:path w="48245" h="38815" extrusionOk="0">
                  <a:moveTo>
                    <a:pt x="48244" y="10621"/>
                  </a:moveTo>
                  <a:lnTo>
                    <a:pt x="7227" y="1"/>
                  </a:lnTo>
                  <a:lnTo>
                    <a:pt x="0" y="28195"/>
                  </a:lnTo>
                  <a:lnTo>
                    <a:pt x="41029" y="38815"/>
                  </a:lnTo>
                  <a:close/>
                  <a:moveTo>
                    <a:pt x="45160" y="12836"/>
                  </a:moveTo>
                  <a:cubicBezTo>
                    <a:pt x="44660" y="12705"/>
                    <a:pt x="44577" y="12038"/>
                    <a:pt x="45018" y="11776"/>
                  </a:cubicBezTo>
                  <a:cubicBezTo>
                    <a:pt x="45458" y="11514"/>
                    <a:pt x="45994" y="11919"/>
                    <a:pt x="45863" y="12419"/>
                  </a:cubicBezTo>
                  <a:cubicBezTo>
                    <a:pt x="45792" y="12728"/>
                    <a:pt x="45470" y="12919"/>
                    <a:pt x="45160" y="12836"/>
                  </a:cubicBezTo>
                  <a:close/>
                  <a:moveTo>
                    <a:pt x="44422" y="15753"/>
                  </a:moveTo>
                  <a:cubicBezTo>
                    <a:pt x="43922" y="15622"/>
                    <a:pt x="43827" y="14955"/>
                    <a:pt x="44268" y="14693"/>
                  </a:cubicBezTo>
                  <a:cubicBezTo>
                    <a:pt x="44708" y="14431"/>
                    <a:pt x="45256" y="14836"/>
                    <a:pt x="45125" y="15336"/>
                  </a:cubicBezTo>
                  <a:cubicBezTo>
                    <a:pt x="45041" y="15645"/>
                    <a:pt x="44720" y="15836"/>
                    <a:pt x="44410" y="15753"/>
                  </a:cubicBezTo>
                  <a:close/>
                  <a:moveTo>
                    <a:pt x="43672" y="18670"/>
                  </a:moveTo>
                  <a:cubicBezTo>
                    <a:pt x="43172" y="18539"/>
                    <a:pt x="43089" y="17884"/>
                    <a:pt x="43529" y="17622"/>
                  </a:cubicBezTo>
                  <a:cubicBezTo>
                    <a:pt x="43970" y="17360"/>
                    <a:pt x="44506" y="17753"/>
                    <a:pt x="44375" y="18253"/>
                  </a:cubicBezTo>
                  <a:cubicBezTo>
                    <a:pt x="44303" y="18574"/>
                    <a:pt x="43982" y="18753"/>
                    <a:pt x="43672" y="18670"/>
                  </a:cubicBezTo>
                  <a:close/>
                  <a:moveTo>
                    <a:pt x="42934" y="21599"/>
                  </a:moveTo>
                  <a:cubicBezTo>
                    <a:pt x="42434" y="21468"/>
                    <a:pt x="42339" y="20801"/>
                    <a:pt x="42779" y="20539"/>
                  </a:cubicBezTo>
                  <a:cubicBezTo>
                    <a:pt x="43220" y="20277"/>
                    <a:pt x="43767" y="20682"/>
                    <a:pt x="43636" y="21182"/>
                  </a:cubicBezTo>
                  <a:cubicBezTo>
                    <a:pt x="43553" y="21491"/>
                    <a:pt x="43232" y="21682"/>
                    <a:pt x="42922" y="21587"/>
                  </a:cubicBezTo>
                  <a:close/>
                  <a:moveTo>
                    <a:pt x="42184" y="24516"/>
                  </a:moveTo>
                  <a:cubicBezTo>
                    <a:pt x="41684" y="24385"/>
                    <a:pt x="41601" y="23718"/>
                    <a:pt x="42041" y="23456"/>
                  </a:cubicBezTo>
                  <a:cubicBezTo>
                    <a:pt x="42482" y="23194"/>
                    <a:pt x="43017" y="23599"/>
                    <a:pt x="42886" y="24099"/>
                  </a:cubicBezTo>
                  <a:cubicBezTo>
                    <a:pt x="42815" y="24408"/>
                    <a:pt x="42482" y="24599"/>
                    <a:pt x="42172" y="24516"/>
                  </a:cubicBezTo>
                  <a:close/>
                  <a:moveTo>
                    <a:pt x="41446" y="27433"/>
                  </a:moveTo>
                  <a:cubicBezTo>
                    <a:pt x="40946" y="27302"/>
                    <a:pt x="40850" y="26635"/>
                    <a:pt x="41291" y="26373"/>
                  </a:cubicBezTo>
                  <a:cubicBezTo>
                    <a:pt x="41731" y="26111"/>
                    <a:pt x="42279" y="26516"/>
                    <a:pt x="42148" y="27016"/>
                  </a:cubicBezTo>
                  <a:cubicBezTo>
                    <a:pt x="42065" y="27337"/>
                    <a:pt x="41743" y="27528"/>
                    <a:pt x="41422" y="27433"/>
                  </a:cubicBezTo>
                  <a:close/>
                  <a:moveTo>
                    <a:pt x="40696" y="30350"/>
                  </a:moveTo>
                  <a:cubicBezTo>
                    <a:pt x="40196" y="30219"/>
                    <a:pt x="40112" y="29564"/>
                    <a:pt x="40553" y="29302"/>
                  </a:cubicBezTo>
                  <a:cubicBezTo>
                    <a:pt x="40993" y="29040"/>
                    <a:pt x="41529" y="29433"/>
                    <a:pt x="41398" y="29933"/>
                  </a:cubicBezTo>
                  <a:cubicBezTo>
                    <a:pt x="41327" y="30254"/>
                    <a:pt x="40993" y="30445"/>
                    <a:pt x="40672" y="30350"/>
                  </a:cubicBezTo>
                  <a:close/>
                  <a:moveTo>
                    <a:pt x="39957" y="33279"/>
                  </a:moveTo>
                  <a:cubicBezTo>
                    <a:pt x="39457" y="33148"/>
                    <a:pt x="39362" y="32481"/>
                    <a:pt x="39803" y="32219"/>
                  </a:cubicBezTo>
                  <a:cubicBezTo>
                    <a:pt x="40243" y="31957"/>
                    <a:pt x="40791" y="32362"/>
                    <a:pt x="40660" y="32862"/>
                  </a:cubicBezTo>
                  <a:cubicBezTo>
                    <a:pt x="40577" y="33183"/>
                    <a:pt x="40243" y="33374"/>
                    <a:pt x="39934" y="33279"/>
                  </a:cubicBezTo>
                  <a:close/>
                  <a:moveTo>
                    <a:pt x="38791" y="35493"/>
                  </a:moveTo>
                  <a:cubicBezTo>
                    <a:pt x="38922" y="34993"/>
                    <a:pt x="39588" y="34898"/>
                    <a:pt x="39850" y="35338"/>
                  </a:cubicBezTo>
                  <a:cubicBezTo>
                    <a:pt x="40112" y="35779"/>
                    <a:pt x="39707" y="36315"/>
                    <a:pt x="39207" y="36196"/>
                  </a:cubicBezTo>
                  <a:cubicBezTo>
                    <a:pt x="38886" y="36124"/>
                    <a:pt x="38683" y="35803"/>
                    <a:pt x="38767" y="35493"/>
                  </a:cubicBezTo>
                  <a:close/>
                </a:path>
              </a:pathLst>
            </a:custGeom>
            <a:gradFill>
              <a:gsLst>
                <a:gs pos="0">
                  <a:schemeClr val="accent1"/>
                </a:gs>
                <a:gs pos="100000">
                  <a:schemeClr val="accent6"/>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6" name="Google Shape;12026;p70"/>
            <p:cNvSpPr/>
            <p:nvPr/>
          </p:nvSpPr>
          <p:spPr>
            <a:xfrm>
              <a:off x="11113950" y="2704392"/>
              <a:ext cx="133641" cy="152259"/>
            </a:xfrm>
            <a:custGeom>
              <a:avLst/>
              <a:gdLst/>
              <a:ahLst/>
              <a:cxnLst/>
              <a:rect l="l" t="t" r="r" b="b"/>
              <a:pathLst>
                <a:path w="4192" h="4776" fill="none" extrusionOk="0">
                  <a:moveTo>
                    <a:pt x="1" y="1060"/>
                  </a:moveTo>
                  <a:cubicBezTo>
                    <a:pt x="1061" y="1"/>
                    <a:pt x="2823" y="286"/>
                    <a:pt x="3513" y="1596"/>
                  </a:cubicBezTo>
                  <a:cubicBezTo>
                    <a:pt x="4192" y="2918"/>
                    <a:pt x="3394" y="4525"/>
                    <a:pt x="1930" y="4775"/>
                  </a:cubicBezTo>
                </a:path>
              </a:pathLst>
            </a:custGeom>
            <a:noFill/>
            <a:ln w="38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7" name="Google Shape;12027;p70"/>
            <p:cNvSpPr/>
            <p:nvPr/>
          </p:nvSpPr>
          <p:spPr>
            <a:xfrm>
              <a:off x="11090423" y="2797383"/>
              <a:ext cx="133258" cy="152259"/>
            </a:xfrm>
            <a:custGeom>
              <a:avLst/>
              <a:gdLst/>
              <a:ahLst/>
              <a:cxnLst/>
              <a:rect l="l" t="t" r="r" b="b"/>
              <a:pathLst>
                <a:path w="4180" h="4776" fill="none" extrusionOk="0">
                  <a:moveTo>
                    <a:pt x="1" y="1060"/>
                  </a:moveTo>
                  <a:cubicBezTo>
                    <a:pt x="1049" y="1"/>
                    <a:pt x="2811" y="286"/>
                    <a:pt x="3501" y="1596"/>
                  </a:cubicBezTo>
                  <a:cubicBezTo>
                    <a:pt x="4180" y="2918"/>
                    <a:pt x="3382" y="4525"/>
                    <a:pt x="1918" y="4775"/>
                  </a:cubicBezTo>
                </a:path>
              </a:pathLst>
            </a:custGeom>
            <a:noFill/>
            <a:ln w="38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8" name="Google Shape;12028;p70"/>
            <p:cNvSpPr/>
            <p:nvPr/>
          </p:nvSpPr>
          <p:spPr>
            <a:xfrm>
              <a:off x="11066514" y="2890756"/>
              <a:ext cx="133258" cy="152259"/>
            </a:xfrm>
            <a:custGeom>
              <a:avLst/>
              <a:gdLst/>
              <a:ahLst/>
              <a:cxnLst/>
              <a:rect l="l" t="t" r="r" b="b"/>
              <a:pathLst>
                <a:path w="4180" h="4776" fill="none" extrusionOk="0">
                  <a:moveTo>
                    <a:pt x="1" y="1048"/>
                  </a:moveTo>
                  <a:cubicBezTo>
                    <a:pt x="1048" y="1"/>
                    <a:pt x="2822" y="286"/>
                    <a:pt x="3501" y="1596"/>
                  </a:cubicBezTo>
                  <a:cubicBezTo>
                    <a:pt x="4180" y="2918"/>
                    <a:pt x="3382" y="4525"/>
                    <a:pt x="1918" y="4775"/>
                  </a:cubicBezTo>
                </a:path>
              </a:pathLst>
            </a:custGeom>
            <a:noFill/>
            <a:ln w="38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9" name="Google Shape;12029;p70"/>
            <p:cNvSpPr/>
            <p:nvPr/>
          </p:nvSpPr>
          <p:spPr>
            <a:xfrm>
              <a:off x="11042605" y="2984130"/>
              <a:ext cx="133258" cy="151876"/>
            </a:xfrm>
            <a:custGeom>
              <a:avLst/>
              <a:gdLst/>
              <a:ahLst/>
              <a:cxnLst/>
              <a:rect l="l" t="t" r="r" b="b"/>
              <a:pathLst>
                <a:path w="4180" h="4764" fill="none" extrusionOk="0">
                  <a:moveTo>
                    <a:pt x="1" y="1048"/>
                  </a:moveTo>
                  <a:cubicBezTo>
                    <a:pt x="1048" y="1"/>
                    <a:pt x="2822" y="274"/>
                    <a:pt x="3501" y="1596"/>
                  </a:cubicBezTo>
                  <a:cubicBezTo>
                    <a:pt x="4180" y="2918"/>
                    <a:pt x="3382" y="4513"/>
                    <a:pt x="1918" y="4763"/>
                  </a:cubicBezTo>
                </a:path>
              </a:pathLst>
            </a:custGeom>
            <a:noFill/>
            <a:ln w="38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0" name="Google Shape;12030;p70"/>
            <p:cNvSpPr/>
            <p:nvPr/>
          </p:nvSpPr>
          <p:spPr>
            <a:xfrm>
              <a:off x="11018696" y="3077503"/>
              <a:ext cx="133258" cy="152227"/>
            </a:xfrm>
            <a:custGeom>
              <a:avLst/>
              <a:gdLst/>
              <a:ahLst/>
              <a:cxnLst/>
              <a:rect l="l" t="t" r="r" b="b"/>
              <a:pathLst>
                <a:path w="4180" h="4775" fill="none" extrusionOk="0">
                  <a:moveTo>
                    <a:pt x="1" y="1048"/>
                  </a:moveTo>
                  <a:cubicBezTo>
                    <a:pt x="1048" y="1"/>
                    <a:pt x="2822" y="274"/>
                    <a:pt x="3501" y="1596"/>
                  </a:cubicBezTo>
                  <a:cubicBezTo>
                    <a:pt x="4180" y="2918"/>
                    <a:pt x="3382" y="4513"/>
                    <a:pt x="1917" y="4775"/>
                  </a:cubicBezTo>
                </a:path>
              </a:pathLst>
            </a:custGeom>
            <a:noFill/>
            <a:ln w="38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1" name="Google Shape;12031;p70"/>
            <p:cNvSpPr/>
            <p:nvPr/>
          </p:nvSpPr>
          <p:spPr>
            <a:xfrm>
              <a:off x="10994786" y="3170494"/>
              <a:ext cx="133641" cy="151876"/>
            </a:xfrm>
            <a:custGeom>
              <a:avLst/>
              <a:gdLst/>
              <a:ahLst/>
              <a:cxnLst/>
              <a:rect l="l" t="t" r="r" b="b"/>
              <a:pathLst>
                <a:path w="4192" h="4764" fill="none" extrusionOk="0">
                  <a:moveTo>
                    <a:pt x="0" y="1048"/>
                  </a:moveTo>
                  <a:cubicBezTo>
                    <a:pt x="1048" y="1"/>
                    <a:pt x="2822" y="274"/>
                    <a:pt x="3501" y="1596"/>
                  </a:cubicBezTo>
                  <a:cubicBezTo>
                    <a:pt x="4191" y="2918"/>
                    <a:pt x="3394" y="4513"/>
                    <a:pt x="1929" y="4763"/>
                  </a:cubicBezTo>
                </a:path>
              </a:pathLst>
            </a:custGeom>
            <a:noFill/>
            <a:ln w="38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2" name="Google Shape;12032;p70"/>
            <p:cNvSpPr/>
            <p:nvPr/>
          </p:nvSpPr>
          <p:spPr>
            <a:xfrm>
              <a:off x="10970877" y="3263485"/>
              <a:ext cx="133641" cy="152227"/>
            </a:xfrm>
            <a:custGeom>
              <a:avLst/>
              <a:gdLst/>
              <a:ahLst/>
              <a:cxnLst/>
              <a:rect l="l" t="t" r="r" b="b"/>
              <a:pathLst>
                <a:path w="4192" h="4775" fill="none" extrusionOk="0">
                  <a:moveTo>
                    <a:pt x="0" y="1048"/>
                  </a:moveTo>
                  <a:cubicBezTo>
                    <a:pt x="1060" y="1"/>
                    <a:pt x="2822" y="274"/>
                    <a:pt x="3501" y="1596"/>
                  </a:cubicBezTo>
                  <a:cubicBezTo>
                    <a:pt x="4191" y="2918"/>
                    <a:pt x="3394" y="4525"/>
                    <a:pt x="1929" y="4775"/>
                  </a:cubicBezTo>
                </a:path>
              </a:pathLst>
            </a:custGeom>
            <a:noFill/>
            <a:ln w="38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3" name="Google Shape;12033;p70"/>
            <p:cNvSpPr/>
            <p:nvPr/>
          </p:nvSpPr>
          <p:spPr>
            <a:xfrm>
              <a:off x="10946968" y="3356859"/>
              <a:ext cx="133641" cy="151844"/>
            </a:xfrm>
            <a:custGeom>
              <a:avLst/>
              <a:gdLst/>
              <a:ahLst/>
              <a:cxnLst/>
              <a:rect l="l" t="t" r="r" b="b"/>
              <a:pathLst>
                <a:path w="4192" h="4763" fill="none" extrusionOk="0">
                  <a:moveTo>
                    <a:pt x="0" y="1048"/>
                  </a:moveTo>
                  <a:cubicBezTo>
                    <a:pt x="1060" y="1"/>
                    <a:pt x="2822" y="274"/>
                    <a:pt x="3513" y="1596"/>
                  </a:cubicBezTo>
                  <a:cubicBezTo>
                    <a:pt x="4191" y="2918"/>
                    <a:pt x="3394" y="4513"/>
                    <a:pt x="1929" y="4763"/>
                  </a:cubicBezTo>
                </a:path>
              </a:pathLst>
            </a:custGeom>
            <a:noFill/>
            <a:ln w="38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4" name="Google Shape;12034;p70"/>
            <p:cNvSpPr/>
            <p:nvPr/>
          </p:nvSpPr>
          <p:spPr>
            <a:xfrm>
              <a:off x="10923441" y="3455556"/>
              <a:ext cx="127934" cy="147668"/>
            </a:xfrm>
            <a:custGeom>
              <a:avLst/>
              <a:gdLst/>
              <a:ahLst/>
              <a:cxnLst/>
              <a:rect l="l" t="t" r="r" b="b"/>
              <a:pathLst>
                <a:path w="4013" h="4632" fill="none" extrusionOk="0">
                  <a:moveTo>
                    <a:pt x="0" y="869"/>
                  </a:moveTo>
                  <a:cubicBezTo>
                    <a:pt x="798" y="60"/>
                    <a:pt x="2084" y="0"/>
                    <a:pt x="2965" y="726"/>
                  </a:cubicBezTo>
                  <a:cubicBezTo>
                    <a:pt x="3834" y="1465"/>
                    <a:pt x="4012" y="2739"/>
                    <a:pt x="3358" y="3679"/>
                  </a:cubicBezTo>
                  <a:cubicBezTo>
                    <a:pt x="2881" y="4334"/>
                    <a:pt x="2036" y="4632"/>
                    <a:pt x="1250" y="4417"/>
                  </a:cubicBezTo>
                  <a:lnTo>
                    <a:pt x="1250" y="4417"/>
                  </a:lnTo>
                </a:path>
              </a:pathLst>
            </a:custGeom>
            <a:noFill/>
            <a:ln w="38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5" name="Google Shape;12035;p70"/>
            <p:cNvSpPr/>
            <p:nvPr/>
          </p:nvSpPr>
          <p:spPr>
            <a:xfrm>
              <a:off x="10761369" y="2469827"/>
              <a:ext cx="498029" cy="497647"/>
            </a:xfrm>
            <a:custGeom>
              <a:avLst/>
              <a:gdLst/>
              <a:ahLst/>
              <a:cxnLst/>
              <a:rect l="l" t="t" r="r" b="b"/>
              <a:pathLst>
                <a:path w="15622" h="15610" extrusionOk="0">
                  <a:moveTo>
                    <a:pt x="3512" y="15610"/>
                  </a:moveTo>
                  <a:lnTo>
                    <a:pt x="0" y="12097"/>
                  </a:lnTo>
                  <a:lnTo>
                    <a:pt x="12109" y="1"/>
                  </a:lnTo>
                  <a:lnTo>
                    <a:pt x="15621" y="3513"/>
                  </a:lnTo>
                  <a:close/>
                </a:path>
              </a:pathLst>
            </a:custGeom>
            <a:gradFill>
              <a:gsLst>
                <a:gs pos="0">
                  <a:schemeClr val="accent2"/>
                </a:gs>
                <a:gs pos="100000">
                  <a:schemeClr val="accent5"/>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6" name="Google Shape;12036;p70"/>
            <p:cNvSpPr/>
            <p:nvPr/>
          </p:nvSpPr>
          <p:spPr>
            <a:xfrm>
              <a:off x="10833479" y="2541937"/>
              <a:ext cx="390976" cy="391008"/>
            </a:xfrm>
            <a:custGeom>
              <a:avLst/>
              <a:gdLst/>
              <a:ahLst/>
              <a:cxnLst/>
              <a:rect l="l" t="t" r="r" b="b"/>
              <a:pathLst>
                <a:path w="12264" h="12265" extrusionOk="0">
                  <a:moveTo>
                    <a:pt x="12109" y="1"/>
                  </a:moveTo>
                  <a:lnTo>
                    <a:pt x="0" y="12109"/>
                  </a:lnTo>
                  <a:lnTo>
                    <a:pt x="155" y="12264"/>
                  </a:lnTo>
                  <a:lnTo>
                    <a:pt x="12264" y="156"/>
                  </a:lnTo>
                  <a:lnTo>
                    <a:pt x="12109" y="1"/>
                  </a:lnTo>
                  <a:close/>
                </a:path>
              </a:pathLst>
            </a:custGeom>
            <a:solidFill>
              <a:srgbClr val="F5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7" name="Google Shape;12037;p70"/>
            <p:cNvSpPr/>
            <p:nvPr/>
          </p:nvSpPr>
          <p:spPr>
            <a:xfrm>
              <a:off x="10796276" y="2504766"/>
              <a:ext cx="390976" cy="390594"/>
            </a:xfrm>
            <a:custGeom>
              <a:avLst/>
              <a:gdLst/>
              <a:ahLst/>
              <a:cxnLst/>
              <a:rect l="l" t="t" r="r" b="b"/>
              <a:pathLst>
                <a:path w="12264" h="12252" extrusionOk="0">
                  <a:moveTo>
                    <a:pt x="12109" y="0"/>
                  </a:moveTo>
                  <a:lnTo>
                    <a:pt x="0" y="12097"/>
                  </a:lnTo>
                  <a:lnTo>
                    <a:pt x="155" y="12252"/>
                  </a:lnTo>
                  <a:lnTo>
                    <a:pt x="12264" y="155"/>
                  </a:lnTo>
                  <a:lnTo>
                    <a:pt x="12109" y="0"/>
                  </a:lnTo>
                  <a:close/>
                </a:path>
              </a:pathLst>
            </a:custGeom>
            <a:solidFill>
              <a:srgbClr val="F5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8" name="Google Shape;12038;p70"/>
            <p:cNvSpPr/>
            <p:nvPr/>
          </p:nvSpPr>
          <p:spPr>
            <a:xfrm>
              <a:off x="10736312" y="2855466"/>
              <a:ext cx="137052" cy="137435"/>
            </a:xfrm>
            <a:custGeom>
              <a:avLst/>
              <a:gdLst/>
              <a:ahLst/>
              <a:cxnLst/>
              <a:rect l="l" t="t" r="r" b="b"/>
              <a:pathLst>
                <a:path w="4299" h="4311" extrusionOk="0">
                  <a:moveTo>
                    <a:pt x="786" y="0"/>
                  </a:moveTo>
                  <a:lnTo>
                    <a:pt x="0" y="2870"/>
                  </a:lnTo>
                  <a:lnTo>
                    <a:pt x="1429" y="4310"/>
                  </a:lnTo>
                  <a:lnTo>
                    <a:pt x="4298" y="3513"/>
                  </a:lnTo>
                  <a:lnTo>
                    <a:pt x="786" y="0"/>
                  </a:lnTo>
                  <a:close/>
                </a:path>
              </a:pathLst>
            </a:custGeom>
            <a:solidFill>
              <a:srgbClr val="F5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9" name="Google Shape;12039;p70"/>
            <p:cNvSpPr/>
            <p:nvPr/>
          </p:nvSpPr>
          <p:spPr>
            <a:xfrm>
              <a:off x="10719225" y="2946927"/>
              <a:ext cx="62644" cy="63059"/>
            </a:xfrm>
            <a:custGeom>
              <a:avLst/>
              <a:gdLst/>
              <a:ahLst/>
              <a:cxnLst/>
              <a:rect l="l" t="t" r="r" b="b"/>
              <a:pathLst>
                <a:path w="1965" h="1978" extrusionOk="0">
                  <a:moveTo>
                    <a:pt x="536" y="1"/>
                  </a:moveTo>
                  <a:lnTo>
                    <a:pt x="0" y="1977"/>
                  </a:lnTo>
                  <a:lnTo>
                    <a:pt x="1965" y="1441"/>
                  </a:lnTo>
                  <a:lnTo>
                    <a:pt x="536" y="1"/>
                  </a:lnTo>
                  <a:close/>
                </a:path>
              </a:pathLst>
            </a:custGeom>
            <a:solidFill>
              <a:srgbClr val="0237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0" name="Google Shape;12040;p70"/>
            <p:cNvSpPr/>
            <p:nvPr/>
          </p:nvSpPr>
          <p:spPr>
            <a:xfrm>
              <a:off x="11147359" y="2445152"/>
              <a:ext cx="145022" cy="136670"/>
            </a:xfrm>
            <a:custGeom>
              <a:avLst/>
              <a:gdLst/>
              <a:ahLst/>
              <a:cxnLst/>
              <a:rect l="l" t="t" r="r" b="b"/>
              <a:pathLst>
                <a:path w="4549" h="4287" extrusionOk="0">
                  <a:moveTo>
                    <a:pt x="1806" y="1"/>
                  </a:moveTo>
                  <a:cubicBezTo>
                    <a:pt x="1149" y="1"/>
                    <a:pt x="492" y="260"/>
                    <a:pt x="1" y="775"/>
                  </a:cubicBezTo>
                  <a:lnTo>
                    <a:pt x="3513" y="4287"/>
                  </a:lnTo>
                  <a:cubicBezTo>
                    <a:pt x="4525" y="3323"/>
                    <a:pt x="4549" y="1715"/>
                    <a:pt x="3561" y="727"/>
                  </a:cubicBezTo>
                  <a:cubicBezTo>
                    <a:pt x="3075" y="242"/>
                    <a:pt x="2441" y="1"/>
                    <a:pt x="1806" y="1"/>
                  </a:cubicBezTo>
                  <a:close/>
                </a:path>
              </a:pathLst>
            </a:custGeom>
            <a:solidFill>
              <a:srgbClr val="0237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1" name="Google Shape;12041;p70"/>
            <p:cNvSpPr/>
            <p:nvPr/>
          </p:nvSpPr>
          <p:spPr>
            <a:xfrm>
              <a:off x="11008813" y="4363819"/>
              <a:ext cx="118849" cy="118849"/>
            </a:xfrm>
            <a:custGeom>
              <a:avLst/>
              <a:gdLst/>
              <a:ahLst/>
              <a:cxnLst/>
              <a:rect l="l" t="t" r="r" b="b"/>
              <a:pathLst>
                <a:path w="3728" h="3728" extrusionOk="0">
                  <a:moveTo>
                    <a:pt x="2168" y="1"/>
                  </a:moveTo>
                  <a:lnTo>
                    <a:pt x="1442" y="1287"/>
                  </a:lnTo>
                  <a:lnTo>
                    <a:pt x="1" y="1572"/>
                  </a:lnTo>
                  <a:lnTo>
                    <a:pt x="1287" y="2287"/>
                  </a:lnTo>
                  <a:lnTo>
                    <a:pt x="1573" y="3727"/>
                  </a:lnTo>
                  <a:lnTo>
                    <a:pt x="2287" y="2442"/>
                  </a:lnTo>
                  <a:lnTo>
                    <a:pt x="3728" y="2156"/>
                  </a:lnTo>
                  <a:lnTo>
                    <a:pt x="2454" y="1441"/>
                  </a:lnTo>
                  <a:lnTo>
                    <a:pt x="2168"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2" name="Google Shape;12042;p70"/>
            <p:cNvSpPr/>
            <p:nvPr/>
          </p:nvSpPr>
          <p:spPr>
            <a:xfrm>
              <a:off x="10695315" y="4468191"/>
              <a:ext cx="256602" cy="256634"/>
            </a:xfrm>
            <a:custGeom>
              <a:avLst/>
              <a:gdLst/>
              <a:ahLst/>
              <a:cxnLst/>
              <a:rect l="l" t="t" r="r" b="b"/>
              <a:pathLst>
                <a:path w="8049" h="8050" extrusionOk="0">
                  <a:moveTo>
                    <a:pt x="4656" y="1"/>
                  </a:moveTo>
                  <a:lnTo>
                    <a:pt x="3108" y="2763"/>
                  </a:lnTo>
                  <a:lnTo>
                    <a:pt x="0" y="3382"/>
                  </a:lnTo>
                  <a:lnTo>
                    <a:pt x="2763" y="4942"/>
                  </a:lnTo>
                  <a:lnTo>
                    <a:pt x="3382" y="8050"/>
                  </a:lnTo>
                  <a:lnTo>
                    <a:pt x="4930" y="5287"/>
                  </a:lnTo>
                  <a:lnTo>
                    <a:pt x="8049" y="4668"/>
                  </a:lnTo>
                  <a:lnTo>
                    <a:pt x="5275" y="3108"/>
                  </a:lnTo>
                  <a:lnTo>
                    <a:pt x="465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3" name="Google Shape;12043;p70"/>
            <p:cNvSpPr/>
            <p:nvPr/>
          </p:nvSpPr>
          <p:spPr>
            <a:xfrm>
              <a:off x="11102952" y="3376592"/>
              <a:ext cx="256634" cy="256634"/>
            </a:xfrm>
            <a:custGeom>
              <a:avLst/>
              <a:gdLst/>
              <a:ahLst/>
              <a:cxnLst/>
              <a:rect l="l" t="t" r="r" b="b"/>
              <a:pathLst>
                <a:path w="8050" h="8050" extrusionOk="0">
                  <a:moveTo>
                    <a:pt x="4668" y="1"/>
                  </a:moveTo>
                  <a:lnTo>
                    <a:pt x="3120" y="2763"/>
                  </a:lnTo>
                  <a:lnTo>
                    <a:pt x="1" y="3382"/>
                  </a:lnTo>
                  <a:lnTo>
                    <a:pt x="2775" y="4942"/>
                  </a:lnTo>
                  <a:lnTo>
                    <a:pt x="3394" y="8049"/>
                  </a:lnTo>
                  <a:lnTo>
                    <a:pt x="4942" y="5287"/>
                  </a:lnTo>
                  <a:lnTo>
                    <a:pt x="8049" y="4668"/>
                  </a:lnTo>
                  <a:lnTo>
                    <a:pt x="5287" y="3108"/>
                  </a:lnTo>
                  <a:lnTo>
                    <a:pt x="4668"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4" name="Google Shape;12044;p70"/>
            <p:cNvSpPr/>
            <p:nvPr/>
          </p:nvSpPr>
          <p:spPr>
            <a:xfrm>
              <a:off x="11035400" y="2136564"/>
              <a:ext cx="256602" cy="256634"/>
            </a:xfrm>
            <a:custGeom>
              <a:avLst/>
              <a:gdLst/>
              <a:ahLst/>
              <a:cxnLst/>
              <a:rect l="l" t="t" r="r" b="b"/>
              <a:pathLst>
                <a:path w="8049" h="8050" extrusionOk="0">
                  <a:moveTo>
                    <a:pt x="4668" y="1"/>
                  </a:moveTo>
                  <a:lnTo>
                    <a:pt x="3108" y="2763"/>
                  </a:lnTo>
                  <a:lnTo>
                    <a:pt x="0" y="3382"/>
                  </a:lnTo>
                  <a:lnTo>
                    <a:pt x="2763" y="4942"/>
                  </a:lnTo>
                  <a:lnTo>
                    <a:pt x="3382" y="8050"/>
                  </a:lnTo>
                  <a:lnTo>
                    <a:pt x="4941" y="5287"/>
                  </a:lnTo>
                  <a:lnTo>
                    <a:pt x="8049" y="4668"/>
                  </a:lnTo>
                  <a:lnTo>
                    <a:pt x="5287" y="3109"/>
                  </a:lnTo>
                  <a:lnTo>
                    <a:pt x="4668"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5" name="Google Shape;12045;p70"/>
            <p:cNvSpPr/>
            <p:nvPr/>
          </p:nvSpPr>
          <p:spPr>
            <a:xfrm>
              <a:off x="10649760" y="1416546"/>
              <a:ext cx="118466" cy="118466"/>
            </a:xfrm>
            <a:custGeom>
              <a:avLst/>
              <a:gdLst/>
              <a:ahLst/>
              <a:cxnLst/>
              <a:rect l="l" t="t" r="r" b="b"/>
              <a:pathLst>
                <a:path w="3716" h="3716" extrusionOk="0">
                  <a:moveTo>
                    <a:pt x="2156" y="1"/>
                  </a:moveTo>
                  <a:lnTo>
                    <a:pt x="1429" y="1275"/>
                  </a:lnTo>
                  <a:lnTo>
                    <a:pt x="1" y="1561"/>
                  </a:lnTo>
                  <a:lnTo>
                    <a:pt x="1275" y="2287"/>
                  </a:lnTo>
                  <a:lnTo>
                    <a:pt x="1560" y="3716"/>
                  </a:lnTo>
                  <a:lnTo>
                    <a:pt x="2275" y="2442"/>
                  </a:lnTo>
                  <a:lnTo>
                    <a:pt x="3715" y="2156"/>
                  </a:lnTo>
                  <a:lnTo>
                    <a:pt x="2441" y="1442"/>
                  </a:lnTo>
                  <a:lnTo>
                    <a:pt x="215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046" name="Google Shape;12046;p70"/>
          <p:cNvSpPr/>
          <p:nvPr/>
        </p:nvSpPr>
        <p:spPr>
          <a:xfrm>
            <a:off x="2120269" y="0"/>
            <a:ext cx="24261" cy="11286"/>
          </a:xfrm>
          <a:custGeom>
            <a:avLst/>
            <a:gdLst/>
            <a:ahLst/>
            <a:cxnLst/>
            <a:rect l="l" t="t" r="r" b="b"/>
            <a:pathLst>
              <a:path w="761" h="354" extrusionOk="0">
                <a:moveTo>
                  <a:pt x="552" y="0"/>
                </a:moveTo>
                <a:cubicBezTo>
                  <a:pt x="527" y="0"/>
                  <a:pt x="501" y="7"/>
                  <a:pt x="475" y="23"/>
                </a:cubicBezTo>
                <a:cubicBezTo>
                  <a:pt x="428" y="55"/>
                  <a:pt x="364" y="71"/>
                  <a:pt x="302" y="71"/>
                </a:cubicBezTo>
                <a:cubicBezTo>
                  <a:pt x="272" y="71"/>
                  <a:pt x="241" y="67"/>
                  <a:pt x="213" y="59"/>
                </a:cubicBezTo>
                <a:cubicBezTo>
                  <a:pt x="200" y="55"/>
                  <a:pt x="187" y="53"/>
                  <a:pt x="175" y="53"/>
                </a:cubicBezTo>
                <a:cubicBezTo>
                  <a:pt x="29" y="53"/>
                  <a:pt x="1" y="300"/>
                  <a:pt x="166" y="333"/>
                </a:cubicBezTo>
                <a:cubicBezTo>
                  <a:pt x="217" y="347"/>
                  <a:pt x="268" y="354"/>
                  <a:pt x="318" y="354"/>
                </a:cubicBezTo>
                <a:cubicBezTo>
                  <a:pt x="432" y="354"/>
                  <a:pt x="543" y="319"/>
                  <a:pt x="642" y="261"/>
                </a:cubicBezTo>
                <a:cubicBezTo>
                  <a:pt x="761" y="172"/>
                  <a:pt x="674" y="0"/>
                  <a:pt x="552" y="0"/>
                </a:cubicBezTo>
                <a:close/>
              </a:path>
            </a:pathLst>
          </a:custGeom>
          <a:solidFill>
            <a:srgbClr val="E9A6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7" name="Google Shape;12047;p70"/>
          <p:cNvSpPr/>
          <p:nvPr/>
        </p:nvSpPr>
        <p:spPr>
          <a:xfrm>
            <a:off x="1522794" y="2375620"/>
            <a:ext cx="62294" cy="104790"/>
          </a:xfrm>
          <a:custGeom>
            <a:avLst/>
            <a:gdLst/>
            <a:ahLst/>
            <a:cxnLst/>
            <a:rect l="l" t="t" r="r" b="b"/>
            <a:pathLst>
              <a:path w="1954" h="3287" extrusionOk="0">
                <a:moveTo>
                  <a:pt x="1632" y="0"/>
                </a:moveTo>
                <a:lnTo>
                  <a:pt x="1" y="3120"/>
                </a:lnTo>
                <a:lnTo>
                  <a:pt x="322" y="3286"/>
                </a:lnTo>
                <a:lnTo>
                  <a:pt x="1953" y="167"/>
                </a:lnTo>
                <a:lnTo>
                  <a:pt x="1632"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8" name="Google Shape;12048;p70"/>
          <p:cNvSpPr/>
          <p:nvPr/>
        </p:nvSpPr>
        <p:spPr>
          <a:xfrm>
            <a:off x="1455625" y="2386235"/>
            <a:ext cx="38352" cy="58882"/>
          </a:xfrm>
          <a:custGeom>
            <a:avLst/>
            <a:gdLst/>
            <a:ahLst/>
            <a:cxnLst/>
            <a:rect l="l" t="t" r="r" b="b"/>
            <a:pathLst>
              <a:path w="1203" h="1847" extrusionOk="0">
                <a:moveTo>
                  <a:pt x="881" y="1"/>
                </a:moveTo>
                <a:lnTo>
                  <a:pt x="0" y="1679"/>
                </a:lnTo>
                <a:lnTo>
                  <a:pt x="322" y="1846"/>
                </a:lnTo>
                <a:lnTo>
                  <a:pt x="1203" y="167"/>
                </a:lnTo>
                <a:lnTo>
                  <a:pt x="88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9" name="Google Shape;12049;p70"/>
          <p:cNvSpPr/>
          <p:nvPr/>
        </p:nvSpPr>
        <p:spPr>
          <a:xfrm>
            <a:off x="1388042" y="2305008"/>
            <a:ext cx="62676" cy="104790"/>
          </a:xfrm>
          <a:custGeom>
            <a:avLst/>
            <a:gdLst/>
            <a:ahLst/>
            <a:cxnLst/>
            <a:rect l="l" t="t" r="r" b="b"/>
            <a:pathLst>
              <a:path w="1966" h="3287" extrusionOk="0">
                <a:moveTo>
                  <a:pt x="1644" y="1"/>
                </a:moveTo>
                <a:lnTo>
                  <a:pt x="1" y="3108"/>
                </a:lnTo>
                <a:lnTo>
                  <a:pt x="334" y="3287"/>
                </a:lnTo>
                <a:lnTo>
                  <a:pt x="1965" y="167"/>
                </a:lnTo>
                <a:lnTo>
                  <a:pt x="1644"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0" name="Google Shape;12050;p70"/>
          <p:cNvSpPr/>
          <p:nvPr/>
        </p:nvSpPr>
        <p:spPr>
          <a:xfrm>
            <a:off x="7827272" y="1758061"/>
            <a:ext cx="32" cy="2797470"/>
          </a:xfrm>
          <a:custGeom>
            <a:avLst/>
            <a:gdLst/>
            <a:ahLst/>
            <a:cxnLst/>
            <a:rect l="l" t="t" r="r" b="b"/>
            <a:pathLst>
              <a:path w="1" h="87750" fill="none" extrusionOk="0">
                <a:moveTo>
                  <a:pt x="0" y="1"/>
                </a:moveTo>
                <a:lnTo>
                  <a:pt x="0" y="87750"/>
                </a:lnTo>
              </a:path>
            </a:pathLst>
          </a:custGeom>
          <a:noFill/>
          <a:ln w="1775" cap="flat" cmpd="sng">
            <a:solidFill>
              <a:srgbClr val="130D28"/>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051" name="Google Shape;12051;p70"/>
          <p:cNvGrpSpPr/>
          <p:nvPr/>
        </p:nvGrpSpPr>
        <p:grpSpPr>
          <a:xfrm>
            <a:off x="1104900" y="1155733"/>
            <a:ext cx="6915824" cy="3543543"/>
            <a:chOff x="1104900" y="1155733"/>
            <a:chExt cx="6915824" cy="3543543"/>
          </a:xfrm>
        </p:grpSpPr>
        <p:grpSp>
          <p:nvGrpSpPr>
            <p:cNvPr id="12052" name="Google Shape;12052;p70"/>
            <p:cNvGrpSpPr/>
            <p:nvPr/>
          </p:nvGrpSpPr>
          <p:grpSpPr>
            <a:xfrm>
              <a:off x="1104900" y="1155733"/>
              <a:ext cx="6915824" cy="3543543"/>
              <a:chOff x="1104900" y="1155733"/>
              <a:chExt cx="6915824" cy="3543543"/>
            </a:xfrm>
          </p:grpSpPr>
          <p:sp>
            <p:nvSpPr>
              <p:cNvPr id="12053" name="Google Shape;12053;p70"/>
              <p:cNvSpPr/>
              <p:nvPr/>
            </p:nvSpPr>
            <p:spPr>
              <a:xfrm>
                <a:off x="1104900" y="1155733"/>
                <a:ext cx="6915824" cy="3543543"/>
              </a:xfrm>
              <a:custGeom>
                <a:avLst/>
                <a:gdLst/>
                <a:ahLst/>
                <a:cxnLst/>
                <a:rect l="l" t="t" r="r" b="b"/>
                <a:pathLst>
                  <a:path w="216933" h="105288" extrusionOk="0">
                    <a:moveTo>
                      <a:pt x="1" y="0"/>
                    </a:moveTo>
                    <a:lnTo>
                      <a:pt x="1" y="105287"/>
                    </a:lnTo>
                    <a:lnTo>
                      <a:pt x="216933" y="105287"/>
                    </a:lnTo>
                    <a:lnTo>
                      <a:pt x="21693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4" name="Google Shape;12054;p70"/>
              <p:cNvSpPr/>
              <p:nvPr/>
            </p:nvSpPr>
            <p:spPr>
              <a:xfrm>
                <a:off x="1298118" y="1625349"/>
                <a:ext cx="703368" cy="183558"/>
              </a:xfrm>
              <a:custGeom>
                <a:avLst/>
                <a:gdLst/>
                <a:ahLst/>
                <a:cxnLst/>
                <a:rect l="l" t="t" r="r" b="b"/>
                <a:pathLst>
                  <a:path w="22063" h="5454" extrusionOk="0">
                    <a:moveTo>
                      <a:pt x="0" y="1"/>
                    </a:moveTo>
                    <a:lnTo>
                      <a:pt x="0" y="5454"/>
                    </a:lnTo>
                    <a:lnTo>
                      <a:pt x="22062" y="5454"/>
                    </a:lnTo>
                    <a:lnTo>
                      <a:pt x="22062" y="1"/>
                    </a:lnTo>
                    <a:close/>
                  </a:path>
                </a:pathLst>
              </a:custGeom>
              <a:solidFill>
                <a:schemeClr val="accent3"/>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sz="1500">
                    <a:solidFill>
                      <a:schemeClr val="accent1"/>
                    </a:solidFill>
                    <a:latin typeface="Gochi Hand"/>
                    <a:ea typeface="Gochi Hand"/>
                    <a:cs typeface="Gochi Hand"/>
                    <a:sym typeface="Gochi Hand"/>
                  </a:rPr>
                  <a:t>8:00</a:t>
                </a:r>
                <a:endParaRPr/>
              </a:p>
            </p:txBody>
          </p:sp>
          <p:sp>
            <p:nvSpPr>
              <p:cNvPr id="12055" name="Google Shape;12055;p70"/>
              <p:cNvSpPr/>
              <p:nvPr/>
            </p:nvSpPr>
            <p:spPr>
              <a:xfrm>
                <a:off x="1298118" y="1869783"/>
                <a:ext cx="703368" cy="183558"/>
              </a:xfrm>
              <a:custGeom>
                <a:avLst/>
                <a:gdLst/>
                <a:ahLst/>
                <a:cxnLst/>
                <a:rect l="l" t="t" r="r" b="b"/>
                <a:pathLst>
                  <a:path w="22063" h="5454" extrusionOk="0">
                    <a:moveTo>
                      <a:pt x="0" y="0"/>
                    </a:moveTo>
                    <a:lnTo>
                      <a:pt x="0" y="5453"/>
                    </a:lnTo>
                    <a:lnTo>
                      <a:pt x="22062" y="5453"/>
                    </a:lnTo>
                    <a:lnTo>
                      <a:pt x="22062" y="0"/>
                    </a:lnTo>
                    <a:close/>
                  </a:path>
                </a:pathLst>
              </a:custGeom>
              <a:solidFill>
                <a:schemeClr val="accent3"/>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sz="1500">
                    <a:solidFill>
                      <a:schemeClr val="accent1"/>
                    </a:solidFill>
                    <a:latin typeface="Gochi Hand"/>
                    <a:ea typeface="Gochi Hand"/>
                    <a:cs typeface="Gochi Hand"/>
                    <a:sym typeface="Gochi Hand"/>
                  </a:rPr>
                  <a:t>9:00</a:t>
                </a:r>
                <a:endParaRPr/>
              </a:p>
            </p:txBody>
          </p:sp>
          <p:sp>
            <p:nvSpPr>
              <p:cNvPr id="12056" name="Google Shape;12056;p70"/>
              <p:cNvSpPr/>
              <p:nvPr/>
            </p:nvSpPr>
            <p:spPr>
              <a:xfrm>
                <a:off x="1298118" y="2113408"/>
                <a:ext cx="703368" cy="183558"/>
              </a:xfrm>
              <a:custGeom>
                <a:avLst/>
                <a:gdLst/>
                <a:ahLst/>
                <a:cxnLst/>
                <a:rect l="l" t="t" r="r" b="b"/>
                <a:pathLst>
                  <a:path w="22063" h="5454" extrusionOk="0">
                    <a:moveTo>
                      <a:pt x="0" y="0"/>
                    </a:moveTo>
                    <a:lnTo>
                      <a:pt x="0" y="5453"/>
                    </a:lnTo>
                    <a:lnTo>
                      <a:pt x="22062" y="5453"/>
                    </a:lnTo>
                    <a:lnTo>
                      <a:pt x="22062" y="0"/>
                    </a:lnTo>
                    <a:close/>
                  </a:path>
                </a:pathLst>
              </a:custGeom>
              <a:solidFill>
                <a:schemeClr val="accent3"/>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sz="1500">
                    <a:solidFill>
                      <a:schemeClr val="accent1"/>
                    </a:solidFill>
                    <a:latin typeface="Gochi Hand"/>
                    <a:ea typeface="Gochi Hand"/>
                    <a:cs typeface="Gochi Hand"/>
                    <a:sym typeface="Gochi Hand"/>
                  </a:rPr>
                  <a:t>10:00</a:t>
                </a:r>
                <a:endParaRPr/>
              </a:p>
            </p:txBody>
          </p:sp>
          <p:sp>
            <p:nvSpPr>
              <p:cNvPr id="12057" name="Google Shape;12057;p70"/>
              <p:cNvSpPr/>
              <p:nvPr/>
            </p:nvSpPr>
            <p:spPr>
              <a:xfrm>
                <a:off x="2121360" y="1594084"/>
                <a:ext cx="5706137" cy="34"/>
              </a:xfrm>
              <a:custGeom>
                <a:avLst/>
                <a:gdLst/>
                <a:ahLst/>
                <a:cxnLst/>
                <a:rect l="l" t="t" r="r" b="b"/>
                <a:pathLst>
                  <a:path w="178988" h="1" fill="none" extrusionOk="0">
                    <a:moveTo>
                      <a:pt x="1" y="1"/>
                    </a:moveTo>
                    <a:lnTo>
                      <a:pt x="178987" y="1"/>
                    </a:lnTo>
                  </a:path>
                </a:pathLst>
              </a:custGeom>
              <a:noFill/>
              <a:ln w="1775" cap="flat" cmpd="sng">
                <a:solidFill>
                  <a:schemeClr val="dk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8" name="Google Shape;12058;p70"/>
              <p:cNvSpPr/>
              <p:nvPr/>
            </p:nvSpPr>
            <p:spPr>
              <a:xfrm>
                <a:off x="2121360" y="1840133"/>
                <a:ext cx="5706137" cy="34"/>
              </a:xfrm>
              <a:custGeom>
                <a:avLst/>
                <a:gdLst/>
                <a:ahLst/>
                <a:cxnLst/>
                <a:rect l="l" t="t" r="r" b="b"/>
                <a:pathLst>
                  <a:path w="178988" h="1" fill="none" extrusionOk="0">
                    <a:moveTo>
                      <a:pt x="1" y="0"/>
                    </a:moveTo>
                    <a:lnTo>
                      <a:pt x="178987" y="0"/>
                    </a:lnTo>
                  </a:path>
                </a:pathLst>
              </a:custGeom>
              <a:noFill/>
              <a:ln w="1775" cap="flat" cmpd="sng">
                <a:solidFill>
                  <a:schemeClr val="dk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9" name="Google Shape;12059;p70"/>
              <p:cNvSpPr/>
              <p:nvPr/>
            </p:nvSpPr>
            <p:spPr>
              <a:xfrm>
                <a:off x="2121360" y="2086148"/>
                <a:ext cx="5706137" cy="34"/>
              </a:xfrm>
              <a:custGeom>
                <a:avLst/>
                <a:gdLst/>
                <a:ahLst/>
                <a:cxnLst/>
                <a:rect l="l" t="t" r="r" b="b"/>
                <a:pathLst>
                  <a:path w="178988" h="1" fill="none" extrusionOk="0">
                    <a:moveTo>
                      <a:pt x="1" y="1"/>
                    </a:moveTo>
                    <a:lnTo>
                      <a:pt x="178987" y="1"/>
                    </a:lnTo>
                  </a:path>
                </a:pathLst>
              </a:custGeom>
              <a:noFill/>
              <a:ln w="1775" cap="flat" cmpd="sng">
                <a:solidFill>
                  <a:schemeClr val="dk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0" name="Google Shape;12060;p70"/>
              <p:cNvSpPr/>
              <p:nvPr/>
            </p:nvSpPr>
            <p:spPr>
              <a:xfrm>
                <a:off x="2121360" y="2332197"/>
                <a:ext cx="5706137" cy="34"/>
              </a:xfrm>
              <a:custGeom>
                <a:avLst/>
                <a:gdLst/>
                <a:ahLst/>
                <a:cxnLst/>
                <a:rect l="l" t="t" r="r" b="b"/>
                <a:pathLst>
                  <a:path w="178988" h="1" fill="none" extrusionOk="0">
                    <a:moveTo>
                      <a:pt x="1" y="0"/>
                    </a:moveTo>
                    <a:lnTo>
                      <a:pt x="178987" y="0"/>
                    </a:lnTo>
                  </a:path>
                </a:pathLst>
              </a:custGeom>
              <a:noFill/>
              <a:ln w="1775" cap="flat" cmpd="sng">
                <a:solidFill>
                  <a:schemeClr val="dk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1" name="Google Shape;12061;p70"/>
              <p:cNvSpPr/>
              <p:nvPr/>
            </p:nvSpPr>
            <p:spPr>
              <a:xfrm>
                <a:off x="2121360" y="2578616"/>
                <a:ext cx="5706137" cy="34"/>
              </a:xfrm>
              <a:custGeom>
                <a:avLst/>
                <a:gdLst/>
                <a:ahLst/>
                <a:cxnLst/>
                <a:rect l="l" t="t" r="r" b="b"/>
                <a:pathLst>
                  <a:path w="178988" h="1" fill="none" extrusionOk="0">
                    <a:moveTo>
                      <a:pt x="1" y="0"/>
                    </a:moveTo>
                    <a:lnTo>
                      <a:pt x="178987" y="0"/>
                    </a:lnTo>
                  </a:path>
                </a:pathLst>
              </a:custGeom>
              <a:noFill/>
              <a:ln w="1775" cap="flat" cmpd="sng">
                <a:solidFill>
                  <a:schemeClr val="dk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2" name="Google Shape;12062;p70"/>
              <p:cNvSpPr/>
              <p:nvPr/>
            </p:nvSpPr>
            <p:spPr>
              <a:xfrm>
                <a:off x="2121360" y="2824631"/>
                <a:ext cx="5706137" cy="34"/>
              </a:xfrm>
              <a:custGeom>
                <a:avLst/>
                <a:gdLst/>
                <a:ahLst/>
                <a:cxnLst/>
                <a:rect l="l" t="t" r="r" b="b"/>
                <a:pathLst>
                  <a:path w="178988" h="1" fill="none" extrusionOk="0">
                    <a:moveTo>
                      <a:pt x="1" y="1"/>
                    </a:moveTo>
                    <a:lnTo>
                      <a:pt x="178987" y="1"/>
                    </a:lnTo>
                  </a:path>
                </a:pathLst>
              </a:custGeom>
              <a:noFill/>
              <a:ln w="1775" cap="flat" cmpd="sng">
                <a:solidFill>
                  <a:schemeClr val="dk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3" name="Google Shape;12063;p70"/>
              <p:cNvSpPr/>
              <p:nvPr/>
            </p:nvSpPr>
            <p:spPr>
              <a:xfrm>
                <a:off x="2121360" y="3070680"/>
                <a:ext cx="5706137" cy="34"/>
              </a:xfrm>
              <a:custGeom>
                <a:avLst/>
                <a:gdLst/>
                <a:ahLst/>
                <a:cxnLst/>
                <a:rect l="l" t="t" r="r" b="b"/>
                <a:pathLst>
                  <a:path w="178988" h="1" fill="none" extrusionOk="0">
                    <a:moveTo>
                      <a:pt x="1" y="0"/>
                    </a:moveTo>
                    <a:lnTo>
                      <a:pt x="178987" y="0"/>
                    </a:lnTo>
                  </a:path>
                </a:pathLst>
              </a:custGeom>
              <a:noFill/>
              <a:ln w="1775" cap="flat" cmpd="sng">
                <a:solidFill>
                  <a:schemeClr val="dk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4" name="Google Shape;12064;p70"/>
              <p:cNvSpPr/>
              <p:nvPr/>
            </p:nvSpPr>
            <p:spPr>
              <a:xfrm>
                <a:off x="2121360" y="3316695"/>
                <a:ext cx="5706137" cy="34"/>
              </a:xfrm>
              <a:custGeom>
                <a:avLst/>
                <a:gdLst/>
                <a:ahLst/>
                <a:cxnLst/>
                <a:rect l="l" t="t" r="r" b="b"/>
                <a:pathLst>
                  <a:path w="178988" h="1" fill="none" extrusionOk="0">
                    <a:moveTo>
                      <a:pt x="1" y="1"/>
                    </a:moveTo>
                    <a:lnTo>
                      <a:pt x="178987" y="1"/>
                    </a:lnTo>
                  </a:path>
                </a:pathLst>
              </a:custGeom>
              <a:noFill/>
              <a:ln w="1775" cap="flat" cmpd="sng">
                <a:solidFill>
                  <a:schemeClr val="dk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5" name="Google Shape;12065;p70"/>
              <p:cNvSpPr/>
              <p:nvPr/>
            </p:nvSpPr>
            <p:spPr>
              <a:xfrm>
                <a:off x="2121360" y="3563148"/>
                <a:ext cx="5706137" cy="34"/>
              </a:xfrm>
              <a:custGeom>
                <a:avLst/>
                <a:gdLst/>
                <a:ahLst/>
                <a:cxnLst/>
                <a:rect l="l" t="t" r="r" b="b"/>
                <a:pathLst>
                  <a:path w="178988" h="1" fill="none" extrusionOk="0">
                    <a:moveTo>
                      <a:pt x="1" y="0"/>
                    </a:moveTo>
                    <a:lnTo>
                      <a:pt x="178987" y="0"/>
                    </a:lnTo>
                  </a:path>
                </a:pathLst>
              </a:custGeom>
              <a:noFill/>
              <a:ln w="1775" cap="flat" cmpd="sng">
                <a:solidFill>
                  <a:schemeClr val="dk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6" name="Google Shape;12066;p70"/>
              <p:cNvSpPr/>
              <p:nvPr/>
            </p:nvSpPr>
            <p:spPr>
              <a:xfrm>
                <a:off x="2121360" y="3809163"/>
                <a:ext cx="5706137" cy="34"/>
              </a:xfrm>
              <a:custGeom>
                <a:avLst/>
                <a:gdLst/>
                <a:ahLst/>
                <a:cxnLst/>
                <a:rect l="l" t="t" r="r" b="b"/>
                <a:pathLst>
                  <a:path w="178988" h="1" fill="none" extrusionOk="0">
                    <a:moveTo>
                      <a:pt x="1" y="0"/>
                    </a:moveTo>
                    <a:lnTo>
                      <a:pt x="178987" y="0"/>
                    </a:lnTo>
                  </a:path>
                </a:pathLst>
              </a:custGeom>
              <a:noFill/>
              <a:ln w="1775" cap="flat" cmpd="sng">
                <a:solidFill>
                  <a:schemeClr val="dk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7" name="Google Shape;12067;p70"/>
              <p:cNvSpPr/>
              <p:nvPr/>
            </p:nvSpPr>
            <p:spPr>
              <a:xfrm>
                <a:off x="2121360" y="4055178"/>
                <a:ext cx="5706137" cy="34"/>
              </a:xfrm>
              <a:custGeom>
                <a:avLst/>
                <a:gdLst/>
                <a:ahLst/>
                <a:cxnLst/>
                <a:rect l="l" t="t" r="r" b="b"/>
                <a:pathLst>
                  <a:path w="178988" h="1" fill="none" extrusionOk="0">
                    <a:moveTo>
                      <a:pt x="1" y="1"/>
                    </a:moveTo>
                    <a:lnTo>
                      <a:pt x="178987" y="1"/>
                    </a:lnTo>
                  </a:path>
                </a:pathLst>
              </a:custGeom>
              <a:noFill/>
              <a:ln w="1775" cap="flat" cmpd="sng">
                <a:solidFill>
                  <a:schemeClr val="dk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8" name="Google Shape;12068;p70"/>
              <p:cNvSpPr/>
              <p:nvPr/>
            </p:nvSpPr>
            <p:spPr>
              <a:xfrm>
                <a:off x="2121360" y="4301227"/>
                <a:ext cx="5706137" cy="34"/>
              </a:xfrm>
              <a:custGeom>
                <a:avLst/>
                <a:gdLst/>
                <a:ahLst/>
                <a:cxnLst/>
                <a:rect l="l" t="t" r="r" b="b"/>
                <a:pathLst>
                  <a:path w="178988" h="1" fill="none" extrusionOk="0">
                    <a:moveTo>
                      <a:pt x="1" y="0"/>
                    </a:moveTo>
                    <a:lnTo>
                      <a:pt x="178987" y="0"/>
                    </a:lnTo>
                  </a:path>
                </a:pathLst>
              </a:custGeom>
              <a:noFill/>
              <a:ln w="1775" cap="flat" cmpd="sng">
                <a:solidFill>
                  <a:schemeClr val="dk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9" name="Google Shape;12069;p70"/>
              <p:cNvSpPr/>
              <p:nvPr/>
            </p:nvSpPr>
            <p:spPr>
              <a:xfrm>
                <a:off x="2121360" y="4547243"/>
                <a:ext cx="5706137" cy="34"/>
              </a:xfrm>
              <a:custGeom>
                <a:avLst/>
                <a:gdLst/>
                <a:ahLst/>
                <a:cxnLst/>
                <a:rect l="l" t="t" r="r" b="b"/>
                <a:pathLst>
                  <a:path w="178988" h="1" fill="none" extrusionOk="0">
                    <a:moveTo>
                      <a:pt x="1" y="1"/>
                    </a:moveTo>
                    <a:lnTo>
                      <a:pt x="178987" y="1"/>
                    </a:lnTo>
                  </a:path>
                </a:pathLst>
              </a:custGeom>
              <a:noFill/>
              <a:ln w="1775" cap="flat" cmpd="sng">
                <a:solidFill>
                  <a:schemeClr val="dk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0" name="Google Shape;12070;p70"/>
              <p:cNvSpPr/>
              <p:nvPr/>
            </p:nvSpPr>
            <p:spPr>
              <a:xfrm>
                <a:off x="2121360" y="1348069"/>
                <a:ext cx="5706137" cy="246057"/>
              </a:xfrm>
              <a:custGeom>
                <a:avLst/>
                <a:gdLst/>
                <a:ahLst/>
                <a:cxnLst/>
                <a:rect l="l" t="t" r="r" b="b"/>
                <a:pathLst>
                  <a:path w="178988" h="7311" extrusionOk="0">
                    <a:moveTo>
                      <a:pt x="1" y="0"/>
                    </a:moveTo>
                    <a:lnTo>
                      <a:pt x="1" y="7311"/>
                    </a:lnTo>
                    <a:lnTo>
                      <a:pt x="178987" y="7311"/>
                    </a:lnTo>
                    <a:lnTo>
                      <a:pt x="178987"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1" name="Google Shape;12071;p70"/>
              <p:cNvSpPr/>
              <p:nvPr/>
            </p:nvSpPr>
            <p:spPr>
              <a:xfrm>
                <a:off x="1298118" y="2357438"/>
                <a:ext cx="703368" cy="183558"/>
              </a:xfrm>
              <a:custGeom>
                <a:avLst/>
                <a:gdLst/>
                <a:ahLst/>
                <a:cxnLst/>
                <a:rect l="l" t="t" r="r" b="b"/>
                <a:pathLst>
                  <a:path w="22063" h="5454" extrusionOk="0">
                    <a:moveTo>
                      <a:pt x="0" y="0"/>
                    </a:moveTo>
                    <a:lnTo>
                      <a:pt x="0" y="5453"/>
                    </a:lnTo>
                    <a:lnTo>
                      <a:pt x="22062" y="5453"/>
                    </a:lnTo>
                    <a:lnTo>
                      <a:pt x="22062" y="0"/>
                    </a:lnTo>
                    <a:close/>
                  </a:path>
                </a:pathLst>
              </a:custGeom>
              <a:solidFill>
                <a:schemeClr val="accent3"/>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sz="1500">
                    <a:solidFill>
                      <a:schemeClr val="accent1"/>
                    </a:solidFill>
                    <a:latin typeface="Gochi Hand"/>
                    <a:ea typeface="Gochi Hand"/>
                    <a:cs typeface="Gochi Hand"/>
                    <a:sym typeface="Gochi Hand"/>
                  </a:rPr>
                  <a:t>11:00</a:t>
                </a:r>
                <a:endParaRPr/>
              </a:p>
            </p:txBody>
          </p:sp>
          <p:sp>
            <p:nvSpPr>
              <p:cNvPr id="12072" name="Google Shape;12072;p70"/>
              <p:cNvSpPr/>
              <p:nvPr/>
            </p:nvSpPr>
            <p:spPr>
              <a:xfrm>
                <a:off x="1298118" y="2605876"/>
                <a:ext cx="703368" cy="183558"/>
              </a:xfrm>
              <a:custGeom>
                <a:avLst/>
                <a:gdLst/>
                <a:ahLst/>
                <a:cxnLst/>
                <a:rect l="l" t="t" r="r" b="b"/>
                <a:pathLst>
                  <a:path w="22063" h="5454" extrusionOk="0">
                    <a:moveTo>
                      <a:pt x="0" y="0"/>
                    </a:moveTo>
                    <a:lnTo>
                      <a:pt x="0" y="5453"/>
                    </a:lnTo>
                    <a:lnTo>
                      <a:pt x="22062" y="5453"/>
                    </a:lnTo>
                    <a:lnTo>
                      <a:pt x="22062" y="0"/>
                    </a:lnTo>
                    <a:close/>
                  </a:path>
                </a:pathLst>
              </a:custGeom>
              <a:solidFill>
                <a:schemeClr val="accent3"/>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sz="1500">
                    <a:solidFill>
                      <a:schemeClr val="accent1"/>
                    </a:solidFill>
                    <a:latin typeface="Gochi Hand"/>
                    <a:ea typeface="Gochi Hand"/>
                    <a:cs typeface="Gochi Hand"/>
                    <a:sym typeface="Gochi Hand"/>
                  </a:rPr>
                  <a:t>12:00</a:t>
                </a:r>
                <a:endParaRPr/>
              </a:p>
            </p:txBody>
          </p:sp>
          <p:sp>
            <p:nvSpPr>
              <p:cNvPr id="12073" name="Google Shape;12073;p70"/>
              <p:cNvSpPr/>
              <p:nvPr/>
            </p:nvSpPr>
            <p:spPr>
              <a:xfrm>
                <a:off x="1298118" y="2852699"/>
                <a:ext cx="703368" cy="183558"/>
              </a:xfrm>
              <a:custGeom>
                <a:avLst/>
                <a:gdLst/>
                <a:ahLst/>
                <a:cxnLst/>
                <a:rect l="l" t="t" r="r" b="b"/>
                <a:pathLst>
                  <a:path w="22063" h="5454" extrusionOk="0">
                    <a:moveTo>
                      <a:pt x="0" y="0"/>
                    </a:moveTo>
                    <a:lnTo>
                      <a:pt x="0" y="5453"/>
                    </a:lnTo>
                    <a:lnTo>
                      <a:pt x="22062" y="5453"/>
                    </a:lnTo>
                    <a:lnTo>
                      <a:pt x="22062" y="0"/>
                    </a:lnTo>
                    <a:close/>
                  </a:path>
                </a:pathLst>
              </a:custGeom>
              <a:solidFill>
                <a:schemeClr val="accent3"/>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sz="1500">
                    <a:solidFill>
                      <a:schemeClr val="accent1"/>
                    </a:solidFill>
                    <a:latin typeface="Gochi Hand"/>
                    <a:ea typeface="Gochi Hand"/>
                    <a:cs typeface="Gochi Hand"/>
                    <a:sym typeface="Gochi Hand"/>
                  </a:rPr>
                  <a:t>13:00</a:t>
                </a:r>
                <a:endParaRPr/>
              </a:p>
            </p:txBody>
          </p:sp>
          <p:sp>
            <p:nvSpPr>
              <p:cNvPr id="12074" name="Google Shape;12074;p70"/>
              <p:cNvSpPr/>
              <p:nvPr/>
            </p:nvSpPr>
            <p:spPr>
              <a:xfrm>
                <a:off x="1298118" y="3101912"/>
                <a:ext cx="703368" cy="183592"/>
              </a:xfrm>
              <a:custGeom>
                <a:avLst/>
                <a:gdLst/>
                <a:ahLst/>
                <a:cxnLst/>
                <a:rect l="l" t="t" r="r" b="b"/>
                <a:pathLst>
                  <a:path w="22063" h="5455" extrusionOk="0">
                    <a:moveTo>
                      <a:pt x="0" y="1"/>
                    </a:moveTo>
                    <a:lnTo>
                      <a:pt x="0" y="5454"/>
                    </a:lnTo>
                    <a:lnTo>
                      <a:pt x="22062" y="5454"/>
                    </a:lnTo>
                    <a:lnTo>
                      <a:pt x="22062" y="1"/>
                    </a:lnTo>
                    <a:close/>
                  </a:path>
                </a:pathLst>
              </a:custGeom>
              <a:solidFill>
                <a:schemeClr val="accent3"/>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sz="1500">
                    <a:solidFill>
                      <a:schemeClr val="accent1"/>
                    </a:solidFill>
                    <a:latin typeface="Gochi Hand"/>
                    <a:ea typeface="Gochi Hand"/>
                    <a:cs typeface="Gochi Hand"/>
                    <a:sym typeface="Gochi Hand"/>
                  </a:rPr>
                  <a:t>14:00</a:t>
                </a:r>
                <a:endParaRPr/>
              </a:p>
            </p:txBody>
          </p:sp>
          <p:sp>
            <p:nvSpPr>
              <p:cNvPr id="12075" name="Google Shape;12075;p70"/>
              <p:cNvSpPr/>
              <p:nvPr/>
            </p:nvSpPr>
            <p:spPr>
              <a:xfrm>
                <a:off x="1298118" y="3346749"/>
                <a:ext cx="703368" cy="183154"/>
              </a:xfrm>
              <a:custGeom>
                <a:avLst/>
                <a:gdLst/>
                <a:ahLst/>
                <a:cxnLst/>
                <a:rect l="l" t="t" r="r" b="b"/>
                <a:pathLst>
                  <a:path w="22063" h="5442" extrusionOk="0">
                    <a:moveTo>
                      <a:pt x="0" y="1"/>
                    </a:moveTo>
                    <a:lnTo>
                      <a:pt x="0" y="5442"/>
                    </a:lnTo>
                    <a:lnTo>
                      <a:pt x="22062" y="5442"/>
                    </a:lnTo>
                    <a:lnTo>
                      <a:pt x="22062" y="1"/>
                    </a:lnTo>
                    <a:close/>
                  </a:path>
                </a:pathLst>
              </a:custGeom>
              <a:solidFill>
                <a:schemeClr val="accent3"/>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sz="1500">
                    <a:solidFill>
                      <a:schemeClr val="accent1"/>
                    </a:solidFill>
                    <a:latin typeface="Gochi Hand"/>
                    <a:ea typeface="Gochi Hand"/>
                    <a:cs typeface="Gochi Hand"/>
                    <a:sym typeface="Gochi Hand"/>
                  </a:rPr>
                  <a:t>15:00</a:t>
                </a:r>
                <a:endParaRPr/>
              </a:p>
            </p:txBody>
          </p:sp>
          <p:sp>
            <p:nvSpPr>
              <p:cNvPr id="12076" name="Google Shape;12076;p70"/>
              <p:cNvSpPr/>
              <p:nvPr/>
            </p:nvSpPr>
            <p:spPr>
              <a:xfrm>
                <a:off x="1298118" y="3589971"/>
                <a:ext cx="703368" cy="183558"/>
              </a:xfrm>
              <a:custGeom>
                <a:avLst/>
                <a:gdLst/>
                <a:ahLst/>
                <a:cxnLst/>
                <a:rect l="l" t="t" r="r" b="b"/>
                <a:pathLst>
                  <a:path w="22063" h="5454" extrusionOk="0">
                    <a:moveTo>
                      <a:pt x="0" y="1"/>
                    </a:moveTo>
                    <a:lnTo>
                      <a:pt x="0" y="5454"/>
                    </a:lnTo>
                    <a:lnTo>
                      <a:pt x="22062" y="5454"/>
                    </a:lnTo>
                    <a:lnTo>
                      <a:pt x="22062" y="1"/>
                    </a:lnTo>
                    <a:close/>
                  </a:path>
                </a:pathLst>
              </a:custGeom>
              <a:solidFill>
                <a:schemeClr val="accent3"/>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sz="1500">
                    <a:solidFill>
                      <a:schemeClr val="accent1"/>
                    </a:solidFill>
                    <a:latin typeface="Gochi Hand"/>
                    <a:ea typeface="Gochi Hand"/>
                    <a:cs typeface="Gochi Hand"/>
                    <a:sym typeface="Gochi Hand"/>
                  </a:rPr>
                  <a:t>16:00</a:t>
                </a:r>
                <a:endParaRPr/>
              </a:p>
            </p:txBody>
          </p:sp>
          <p:sp>
            <p:nvSpPr>
              <p:cNvPr id="12077" name="Google Shape;12077;p70"/>
              <p:cNvSpPr/>
              <p:nvPr/>
            </p:nvSpPr>
            <p:spPr>
              <a:xfrm>
                <a:off x="1298118" y="3834404"/>
                <a:ext cx="703368" cy="183558"/>
              </a:xfrm>
              <a:custGeom>
                <a:avLst/>
                <a:gdLst/>
                <a:ahLst/>
                <a:cxnLst/>
                <a:rect l="l" t="t" r="r" b="b"/>
                <a:pathLst>
                  <a:path w="22063" h="5454" extrusionOk="0">
                    <a:moveTo>
                      <a:pt x="0" y="1"/>
                    </a:moveTo>
                    <a:lnTo>
                      <a:pt x="0" y="5454"/>
                    </a:lnTo>
                    <a:lnTo>
                      <a:pt x="22062" y="5454"/>
                    </a:lnTo>
                    <a:lnTo>
                      <a:pt x="22062" y="1"/>
                    </a:lnTo>
                    <a:close/>
                  </a:path>
                </a:pathLst>
              </a:custGeom>
              <a:solidFill>
                <a:schemeClr val="accent3"/>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sz="1500">
                    <a:solidFill>
                      <a:schemeClr val="accent1"/>
                    </a:solidFill>
                    <a:latin typeface="Gochi Hand"/>
                    <a:ea typeface="Gochi Hand"/>
                    <a:cs typeface="Gochi Hand"/>
                    <a:sym typeface="Gochi Hand"/>
                  </a:rPr>
                  <a:t>17:00</a:t>
                </a:r>
                <a:endParaRPr/>
              </a:p>
            </p:txBody>
          </p:sp>
          <p:sp>
            <p:nvSpPr>
              <p:cNvPr id="12078" name="Google Shape;12078;p70"/>
              <p:cNvSpPr/>
              <p:nvPr/>
            </p:nvSpPr>
            <p:spPr>
              <a:xfrm>
                <a:off x="1298118" y="4082439"/>
                <a:ext cx="703368" cy="183558"/>
              </a:xfrm>
              <a:custGeom>
                <a:avLst/>
                <a:gdLst/>
                <a:ahLst/>
                <a:cxnLst/>
                <a:rect l="l" t="t" r="r" b="b"/>
                <a:pathLst>
                  <a:path w="22063" h="5454" extrusionOk="0">
                    <a:moveTo>
                      <a:pt x="0" y="1"/>
                    </a:moveTo>
                    <a:lnTo>
                      <a:pt x="0" y="5454"/>
                    </a:lnTo>
                    <a:lnTo>
                      <a:pt x="22062" y="5454"/>
                    </a:lnTo>
                    <a:lnTo>
                      <a:pt x="22062" y="1"/>
                    </a:lnTo>
                    <a:close/>
                  </a:path>
                </a:pathLst>
              </a:custGeom>
              <a:solidFill>
                <a:schemeClr val="accent3"/>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sz="1500">
                    <a:solidFill>
                      <a:schemeClr val="accent1"/>
                    </a:solidFill>
                    <a:latin typeface="Gochi Hand"/>
                    <a:ea typeface="Gochi Hand"/>
                    <a:cs typeface="Gochi Hand"/>
                    <a:sym typeface="Gochi Hand"/>
                  </a:rPr>
                  <a:t>18:00</a:t>
                </a:r>
                <a:endParaRPr/>
              </a:p>
            </p:txBody>
          </p:sp>
          <p:sp>
            <p:nvSpPr>
              <p:cNvPr id="12079" name="Google Shape;12079;p70"/>
              <p:cNvSpPr/>
              <p:nvPr/>
            </p:nvSpPr>
            <p:spPr>
              <a:xfrm>
                <a:off x="1298118" y="4329262"/>
                <a:ext cx="703368" cy="183558"/>
              </a:xfrm>
              <a:custGeom>
                <a:avLst/>
                <a:gdLst/>
                <a:ahLst/>
                <a:cxnLst/>
                <a:rect l="l" t="t" r="r" b="b"/>
                <a:pathLst>
                  <a:path w="22063" h="5454" extrusionOk="0">
                    <a:moveTo>
                      <a:pt x="0" y="1"/>
                    </a:moveTo>
                    <a:lnTo>
                      <a:pt x="0" y="5454"/>
                    </a:lnTo>
                    <a:lnTo>
                      <a:pt x="22062" y="5454"/>
                    </a:lnTo>
                    <a:lnTo>
                      <a:pt x="22062" y="1"/>
                    </a:lnTo>
                    <a:close/>
                  </a:path>
                </a:pathLst>
              </a:custGeom>
              <a:solidFill>
                <a:schemeClr val="accent3"/>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sz="1500">
                    <a:solidFill>
                      <a:schemeClr val="accent1"/>
                    </a:solidFill>
                    <a:latin typeface="Gochi Hand"/>
                    <a:ea typeface="Gochi Hand"/>
                    <a:cs typeface="Gochi Hand"/>
                    <a:sym typeface="Gochi Hand"/>
                  </a:rPr>
                  <a:t>19:00</a:t>
                </a:r>
                <a:endParaRPr/>
              </a:p>
            </p:txBody>
          </p:sp>
        </p:grpSp>
        <p:sp>
          <p:nvSpPr>
            <p:cNvPr id="12080" name="Google Shape;12080;p70"/>
            <p:cNvSpPr/>
            <p:nvPr/>
          </p:nvSpPr>
          <p:spPr>
            <a:xfrm>
              <a:off x="2121360" y="1594084"/>
              <a:ext cx="32" cy="2953226"/>
            </a:xfrm>
            <a:custGeom>
              <a:avLst/>
              <a:gdLst/>
              <a:ahLst/>
              <a:cxnLst/>
              <a:rect l="l" t="t" r="r" b="b"/>
              <a:pathLst>
                <a:path w="1" h="87750" fill="none" extrusionOk="0">
                  <a:moveTo>
                    <a:pt x="1" y="1"/>
                  </a:moveTo>
                  <a:lnTo>
                    <a:pt x="1" y="87750"/>
                  </a:lnTo>
                </a:path>
              </a:pathLst>
            </a:custGeom>
            <a:noFill/>
            <a:ln w="1775" cap="flat" cmpd="sng">
              <a:solidFill>
                <a:schemeClr val="dk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1" name="Google Shape;12081;p70"/>
            <p:cNvSpPr/>
            <p:nvPr/>
          </p:nvSpPr>
          <p:spPr>
            <a:xfrm>
              <a:off x="4020612" y="1594084"/>
              <a:ext cx="32" cy="2953226"/>
            </a:xfrm>
            <a:custGeom>
              <a:avLst/>
              <a:gdLst/>
              <a:ahLst/>
              <a:cxnLst/>
              <a:rect l="l" t="t" r="r" b="b"/>
              <a:pathLst>
                <a:path w="1" h="87750" fill="none" extrusionOk="0">
                  <a:moveTo>
                    <a:pt x="1" y="1"/>
                  </a:moveTo>
                  <a:lnTo>
                    <a:pt x="1" y="87750"/>
                  </a:lnTo>
                </a:path>
              </a:pathLst>
            </a:custGeom>
            <a:noFill/>
            <a:ln w="1775" cap="flat" cmpd="sng">
              <a:solidFill>
                <a:schemeClr val="dk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2" name="Google Shape;12082;p70"/>
            <p:cNvSpPr/>
            <p:nvPr/>
          </p:nvSpPr>
          <p:spPr>
            <a:xfrm>
              <a:off x="3070986" y="1594084"/>
              <a:ext cx="32" cy="2953226"/>
            </a:xfrm>
            <a:custGeom>
              <a:avLst/>
              <a:gdLst/>
              <a:ahLst/>
              <a:cxnLst/>
              <a:rect l="l" t="t" r="r" b="b"/>
              <a:pathLst>
                <a:path w="1" h="87750" fill="none" extrusionOk="0">
                  <a:moveTo>
                    <a:pt x="1" y="1"/>
                  </a:moveTo>
                  <a:lnTo>
                    <a:pt x="1" y="87750"/>
                  </a:lnTo>
                </a:path>
              </a:pathLst>
            </a:custGeom>
            <a:noFill/>
            <a:ln w="1775" cap="flat" cmpd="sng">
              <a:solidFill>
                <a:schemeClr val="dk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3" name="Google Shape;12083;p70"/>
            <p:cNvSpPr/>
            <p:nvPr/>
          </p:nvSpPr>
          <p:spPr>
            <a:xfrm>
              <a:off x="4970238" y="1594084"/>
              <a:ext cx="32" cy="2953226"/>
            </a:xfrm>
            <a:custGeom>
              <a:avLst/>
              <a:gdLst/>
              <a:ahLst/>
              <a:cxnLst/>
              <a:rect l="l" t="t" r="r" b="b"/>
              <a:pathLst>
                <a:path w="1" h="87750" fill="none" extrusionOk="0">
                  <a:moveTo>
                    <a:pt x="0" y="1"/>
                  </a:moveTo>
                  <a:lnTo>
                    <a:pt x="0" y="87750"/>
                  </a:lnTo>
                </a:path>
              </a:pathLst>
            </a:custGeom>
            <a:noFill/>
            <a:ln w="1775" cap="flat" cmpd="sng">
              <a:solidFill>
                <a:schemeClr val="dk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4" name="Google Shape;12084;p70"/>
            <p:cNvSpPr/>
            <p:nvPr/>
          </p:nvSpPr>
          <p:spPr>
            <a:xfrm>
              <a:off x="5919864" y="1594084"/>
              <a:ext cx="32" cy="2953226"/>
            </a:xfrm>
            <a:custGeom>
              <a:avLst/>
              <a:gdLst/>
              <a:ahLst/>
              <a:cxnLst/>
              <a:rect l="l" t="t" r="r" b="b"/>
              <a:pathLst>
                <a:path w="1" h="87750" fill="none" extrusionOk="0">
                  <a:moveTo>
                    <a:pt x="0" y="1"/>
                  </a:moveTo>
                  <a:lnTo>
                    <a:pt x="0" y="87750"/>
                  </a:lnTo>
                </a:path>
              </a:pathLst>
            </a:custGeom>
            <a:noFill/>
            <a:ln w="1775" cap="flat" cmpd="sng">
              <a:solidFill>
                <a:schemeClr val="dk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5" name="Google Shape;12085;p70"/>
            <p:cNvSpPr/>
            <p:nvPr/>
          </p:nvSpPr>
          <p:spPr>
            <a:xfrm>
              <a:off x="6869490" y="1594084"/>
              <a:ext cx="32" cy="2953226"/>
            </a:xfrm>
            <a:custGeom>
              <a:avLst/>
              <a:gdLst/>
              <a:ahLst/>
              <a:cxnLst/>
              <a:rect l="l" t="t" r="r" b="b"/>
              <a:pathLst>
                <a:path w="1" h="87750" fill="none" extrusionOk="0">
                  <a:moveTo>
                    <a:pt x="0" y="1"/>
                  </a:moveTo>
                  <a:lnTo>
                    <a:pt x="0" y="87750"/>
                  </a:lnTo>
                </a:path>
              </a:pathLst>
            </a:custGeom>
            <a:noFill/>
            <a:ln w="1775" cap="flat" cmpd="sng">
              <a:solidFill>
                <a:schemeClr val="dk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086" name="Google Shape;12086;p70"/>
          <p:cNvSpPr/>
          <p:nvPr/>
        </p:nvSpPr>
        <p:spPr>
          <a:xfrm>
            <a:off x="6142835" y="801596"/>
            <a:ext cx="118817" cy="118817"/>
          </a:xfrm>
          <a:custGeom>
            <a:avLst/>
            <a:gdLst/>
            <a:ahLst/>
            <a:cxnLst/>
            <a:rect l="l" t="t" r="r" b="b"/>
            <a:pathLst>
              <a:path w="3727" h="3727" extrusionOk="0">
                <a:moveTo>
                  <a:pt x="2155" y="0"/>
                </a:moveTo>
                <a:lnTo>
                  <a:pt x="1441" y="1274"/>
                </a:lnTo>
                <a:lnTo>
                  <a:pt x="0" y="1572"/>
                </a:lnTo>
                <a:lnTo>
                  <a:pt x="1286" y="2286"/>
                </a:lnTo>
                <a:lnTo>
                  <a:pt x="1572" y="3727"/>
                </a:lnTo>
                <a:lnTo>
                  <a:pt x="2286" y="2441"/>
                </a:lnTo>
                <a:lnTo>
                  <a:pt x="3727" y="2155"/>
                </a:lnTo>
                <a:lnTo>
                  <a:pt x="2441" y="1441"/>
                </a:lnTo>
                <a:lnTo>
                  <a:pt x="215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7" name="Google Shape;12087;p70"/>
          <p:cNvSpPr txBox="1">
            <a:spLocks noGrp="1"/>
          </p:cNvSpPr>
          <p:nvPr>
            <p:ph type="title"/>
          </p:nvPr>
        </p:nvSpPr>
        <p:spPr>
          <a:xfrm>
            <a:off x="2136725" y="331200"/>
            <a:ext cx="48705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SCHOOL TIMETABLE</a:t>
            </a:r>
            <a:endParaRPr/>
          </a:p>
        </p:txBody>
      </p:sp>
      <p:grpSp>
        <p:nvGrpSpPr>
          <p:cNvPr id="12088" name="Google Shape;12088;p70"/>
          <p:cNvGrpSpPr/>
          <p:nvPr/>
        </p:nvGrpSpPr>
        <p:grpSpPr>
          <a:xfrm>
            <a:off x="2776882" y="377060"/>
            <a:ext cx="468784" cy="556278"/>
            <a:chOff x="3859744" y="516535"/>
            <a:chExt cx="468784" cy="556278"/>
          </a:xfrm>
        </p:grpSpPr>
        <p:sp>
          <p:nvSpPr>
            <p:cNvPr id="12089" name="Google Shape;12089;p70"/>
            <p:cNvSpPr/>
            <p:nvPr/>
          </p:nvSpPr>
          <p:spPr>
            <a:xfrm>
              <a:off x="4181163" y="953996"/>
              <a:ext cx="118817" cy="118817"/>
            </a:xfrm>
            <a:custGeom>
              <a:avLst/>
              <a:gdLst/>
              <a:ahLst/>
              <a:cxnLst/>
              <a:rect l="l" t="t" r="r" b="b"/>
              <a:pathLst>
                <a:path w="3727" h="3727" extrusionOk="0">
                  <a:moveTo>
                    <a:pt x="2155" y="0"/>
                  </a:moveTo>
                  <a:lnTo>
                    <a:pt x="1441" y="1274"/>
                  </a:lnTo>
                  <a:lnTo>
                    <a:pt x="0" y="1572"/>
                  </a:lnTo>
                  <a:lnTo>
                    <a:pt x="1286" y="2286"/>
                  </a:lnTo>
                  <a:lnTo>
                    <a:pt x="1572" y="3727"/>
                  </a:lnTo>
                  <a:lnTo>
                    <a:pt x="2286" y="2441"/>
                  </a:lnTo>
                  <a:lnTo>
                    <a:pt x="3727" y="2155"/>
                  </a:lnTo>
                  <a:lnTo>
                    <a:pt x="2441" y="1441"/>
                  </a:lnTo>
                  <a:lnTo>
                    <a:pt x="215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0" name="Google Shape;12090;p70"/>
            <p:cNvSpPr/>
            <p:nvPr/>
          </p:nvSpPr>
          <p:spPr>
            <a:xfrm>
              <a:off x="3859744" y="516535"/>
              <a:ext cx="256602" cy="256634"/>
            </a:xfrm>
            <a:custGeom>
              <a:avLst/>
              <a:gdLst/>
              <a:ahLst/>
              <a:cxnLst/>
              <a:rect l="l" t="t" r="r" b="b"/>
              <a:pathLst>
                <a:path w="8049" h="8050" extrusionOk="0">
                  <a:moveTo>
                    <a:pt x="4656" y="1"/>
                  </a:moveTo>
                  <a:lnTo>
                    <a:pt x="3108" y="2763"/>
                  </a:lnTo>
                  <a:lnTo>
                    <a:pt x="0" y="3382"/>
                  </a:lnTo>
                  <a:lnTo>
                    <a:pt x="2763" y="4942"/>
                  </a:lnTo>
                  <a:lnTo>
                    <a:pt x="3382" y="8049"/>
                  </a:lnTo>
                  <a:lnTo>
                    <a:pt x="4930" y="5287"/>
                  </a:lnTo>
                  <a:lnTo>
                    <a:pt x="8049" y="4668"/>
                  </a:lnTo>
                  <a:lnTo>
                    <a:pt x="5275" y="3108"/>
                  </a:lnTo>
                  <a:lnTo>
                    <a:pt x="465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1" name="Google Shape;12091;p70"/>
            <p:cNvSpPr/>
            <p:nvPr/>
          </p:nvSpPr>
          <p:spPr>
            <a:xfrm>
              <a:off x="4209680" y="516535"/>
              <a:ext cx="118849" cy="118466"/>
            </a:xfrm>
            <a:custGeom>
              <a:avLst/>
              <a:gdLst/>
              <a:ahLst/>
              <a:cxnLst/>
              <a:rect l="l" t="t" r="r" b="b"/>
              <a:pathLst>
                <a:path w="3728" h="3716" extrusionOk="0">
                  <a:moveTo>
                    <a:pt x="2168" y="1"/>
                  </a:moveTo>
                  <a:lnTo>
                    <a:pt x="1442" y="1275"/>
                  </a:lnTo>
                  <a:lnTo>
                    <a:pt x="1" y="1560"/>
                  </a:lnTo>
                  <a:lnTo>
                    <a:pt x="1287" y="2287"/>
                  </a:lnTo>
                  <a:lnTo>
                    <a:pt x="1573" y="3715"/>
                  </a:lnTo>
                  <a:lnTo>
                    <a:pt x="2287" y="2441"/>
                  </a:lnTo>
                  <a:lnTo>
                    <a:pt x="3728" y="2156"/>
                  </a:lnTo>
                  <a:lnTo>
                    <a:pt x="2454" y="1441"/>
                  </a:lnTo>
                  <a:lnTo>
                    <a:pt x="2168"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092" name="Google Shape;12092;p70"/>
          <p:cNvSpPr txBox="1"/>
          <p:nvPr/>
        </p:nvSpPr>
        <p:spPr>
          <a:xfrm>
            <a:off x="2161775" y="1366400"/>
            <a:ext cx="857100" cy="2121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sz="1800">
                <a:solidFill>
                  <a:schemeClr val="lt1"/>
                </a:solidFill>
                <a:latin typeface="Gochi Hand"/>
                <a:ea typeface="Gochi Hand"/>
                <a:cs typeface="Gochi Hand"/>
                <a:sym typeface="Gochi Hand"/>
              </a:rPr>
              <a:t>Mon</a:t>
            </a:r>
            <a:endParaRPr sz="1800">
              <a:solidFill>
                <a:schemeClr val="lt1"/>
              </a:solidFill>
              <a:latin typeface="Open Sans"/>
              <a:ea typeface="Open Sans"/>
              <a:cs typeface="Open Sans"/>
              <a:sym typeface="Open Sans"/>
            </a:endParaRPr>
          </a:p>
        </p:txBody>
      </p:sp>
      <p:sp>
        <p:nvSpPr>
          <p:cNvPr id="12093" name="Google Shape;12093;p70"/>
          <p:cNvSpPr txBox="1"/>
          <p:nvPr/>
        </p:nvSpPr>
        <p:spPr>
          <a:xfrm>
            <a:off x="3113662" y="1366400"/>
            <a:ext cx="857100" cy="2121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sz="1800">
                <a:solidFill>
                  <a:schemeClr val="lt1"/>
                </a:solidFill>
                <a:latin typeface="Gochi Hand"/>
                <a:ea typeface="Gochi Hand"/>
                <a:cs typeface="Gochi Hand"/>
                <a:sym typeface="Gochi Hand"/>
              </a:rPr>
              <a:t>Tue</a:t>
            </a:r>
            <a:endParaRPr sz="1800">
              <a:solidFill>
                <a:schemeClr val="lt1"/>
              </a:solidFill>
              <a:latin typeface="Open Sans"/>
              <a:ea typeface="Open Sans"/>
              <a:cs typeface="Open Sans"/>
              <a:sym typeface="Open Sans"/>
            </a:endParaRPr>
          </a:p>
        </p:txBody>
      </p:sp>
      <p:sp>
        <p:nvSpPr>
          <p:cNvPr id="12094" name="Google Shape;12094;p70"/>
          <p:cNvSpPr txBox="1"/>
          <p:nvPr/>
        </p:nvSpPr>
        <p:spPr>
          <a:xfrm>
            <a:off x="4065550" y="1366400"/>
            <a:ext cx="857100" cy="2121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sz="1800">
                <a:solidFill>
                  <a:schemeClr val="lt1"/>
                </a:solidFill>
                <a:latin typeface="Gochi Hand"/>
                <a:ea typeface="Gochi Hand"/>
                <a:cs typeface="Gochi Hand"/>
                <a:sym typeface="Gochi Hand"/>
              </a:rPr>
              <a:t>Wed</a:t>
            </a:r>
            <a:endParaRPr sz="1800">
              <a:solidFill>
                <a:schemeClr val="lt1"/>
              </a:solidFill>
              <a:latin typeface="Open Sans"/>
              <a:ea typeface="Open Sans"/>
              <a:cs typeface="Open Sans"/>
              <a:sym typeface="Open Sans"/>
            </a:endParaRPr>
          </a:p>
        </p:txBody>
      </p:sp>
      <p:sp>
        <p:nvSpPr>
          <p:cNvPr id="12095" name="Google Shape;12095;p70"/>
          <p:cNvSpPr txBox="1"/>
          <p:nvPr/>
        </p:nvSpPr>
        <p:spPr>
          <a:xfrm>
            <a:off x="5017437" y="1366400"/>
            <a:ext cx="857100" cy="2121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sz="1800">
                <a:solidFill>
                  <a:schemeClr val="lt1"/>
                </a:solidFill>
                <a:latin typeface="Gochi Hand"/>
                <a:ea typeface="Gochi Hand"/>
                <a:cs typeface="Gochi Hand"/>
                <a:sym typeface="Gochi Hand"/>
              </a:rPr>
              <a:t>Thu</a:t>
            </a:r>
            <a:endParaRPr sz="1800">
              <a:solidFill>
                <a:schemeClr val="lt1"/>
              </a:solidFill>
              <a:latin typeface="Open Sans"/>
              <a:ea typeface="Open Sans"/>
              <a:cs typeface="Open Sans"/>
              <a:sym typeface="Open Sans"/>
            </a:endParaRPr>
          </a:p>
        </p:txBody>
      </p:sp>
      <p:sp>
        <p:nvSpPr>
          <p:cNvPr id="12096" name="Google Shape;12096;p70"/>
          <p:cNvSpPr txBox="1"/>
          <p:nvPr/>
        </p:nvSpPr>
        <p:spPr>
          <a:xfrm>
            <a:off x="5969324" y="1366400"/>
            <a:ext cx="857100" cy="2121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sz="1800">
                <a:solidFill>
                  <a:schemeClr val="lt1"/>
                </a:solidFill>
                <a:latin typeface="Gochi Hand"/>
                <a:ea typeface="Gochi Hand"/>
                <a:cs typeface="Gochi Hand"/>
                <a:sym typeface="Gochi Hand"/>
              </a:rPr>
              <a:t>Fri</a:t>
            </a:r>
            <a:endParaRPr sz="1800">
              <a:solidFill>
                <a:schemeClr val="lt1"/>
              </a:solidFill>
              <a:latin typeface="Open Sans"/>
              <a:ea typeface="Open Sans"/>
              <a:cs typeface="Open Sans"/>
              <a:sym typeface="Open Sans"/>
            </a:endParaRPr>
          </a:p>
        </p:txBody>
      </p:sp>
      <p:sp>
        <p:nvSpPr>
          <p:cNvPr id="12097" name="Google Shape;12097;p70"/>
          <p:cNvSpPr txBox="1"/>
          <p:nvPr/>
        </p:nvSpPr>
        <p:spPr>
          <a:xfrm>
            <a:off x="2128318" y="1602587"/>
            <a:ext cx="924000" cy="2172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Mercury</a:t>
            </a:r>
            <a:endParaRPr sz="1800">
              <a:solidFill>
                <a:schemeClr val="dk1"/>
              </a:solidFill>
              <a:latin typeface="Open Sans"/>
              <a:ea typeface="Open Sans"/>
              <a:cs typeface="Open Sans"/>
              <a:sym typeface="Open Sans"/>
            </a:endParaRPr>
          </a:p>
        </p:txBody>
      </p:sp>
      <p:sp>
        <p:nvSpPr>
          <p:cNvPr id="12098" name="Google Shape;12098;p70"/>
          <p:cNvSpPr txBox="1"/>
          <p:nvPr/>
        </p:nvSpPr>
        <p:spPr>
          <a:xfrm>
            <a:off x="3088800" y="1852192"/>
            <a:ext cx="924000" cy="2172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Jupiter</a:t>
            </a:r>
            <a:endParaRPr sz="1800">
              <a:solidFill>
                <a:schemeClr val="dk1"/>
              </a:solidFill>
              <a:latin typeface="Open Sans"/>
              <a:ea typeface="Open Sans"/>
              <a:cs typeface="Open Sans"/>
              <a:sym typeface="Open Sans"/>
            </a:endParaRPr>
          </a:p>
        </p:txBody>
      </p:sp>
      <p:sp>
        <p:nvSpPr>
          <p:cNvPr id="12099" name="Google Shape;12099;p70"/>
          <p:cNvSpPr txBox="1"/>
          <p:nvPr/>
        </p:nvSpPr>
        <p:spPr>
          <a:xfrm>
            <a:off x="2130850" y="4064187"/>
            <a:ext cx="924000" cy="2172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Venus</a:t>
            </a:r>
            <a:endParaRPr sz="1800">
              <a:solidFill>
                <a:schemeClr val="dk1"/>
              </a:solidFill>
              <a:latin typeface="Open Sans"/>
              <a:ea typeface="Open Sans"/>
              <a:cs typeface="Open Sans"/>
              <a:sym typeface="Open Sans"/>
            </a:endParaRPr>
          </a:p>
        </p:txBody>
      </p:sp>
      <p:sp>
        <p:nvSpPr>
          <p:cNvPr id="12100" name="Google Shape;12100;p70"/>
          <p:cNvSpPr txBox="1"/>
          <p:nvPr/>
        </p:nvSpPr>
        <p:spPr>
          <a:xfrm>
            <a:off x="4992789" y="1598700"/>
            <a:ext cx="924000" cy="2172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Mars</a:t>
            </a:r>
            <a:endParaRPr sz="1800">
              <a:solidFill>
                <a:schemeClr val="dk1"/>
              </a:solidFill>
              <a:latin typeface="Open Sans"/>
              <a:ea typeface="Open Sans"/>
              <a:cs typeface="Open Sans"/>
              <a:sym typeface="Open Sans"/>
            </a:endParaRPr>
          </a:p>
        </p:txBody>
      </p:sp>
      <p:sp>
        <p:nvSpPr>
          <p:cNvPr id="12101" name="Google Shape;12101;p70"/>
          <p:cNvSpPr txBox="1"/>
          <p:nvPr/>
        </p:nvSpPr>
        <p:spPr>
          <a:xfrm>
            <a:off x="5932800" y="2836800"/>
            <a:ext cx="924000" cy="2172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Saturn</a:t>
            </a:r>
            <a:endParaRPr sz="1800">
              <a:solidFill>
                <a:schemeClr val="dk1"/>
              </a:solidFill>
              <a:latin typeface="Open Sans"/>
              <a:ea typeface="Open Sans"/>
              <a:cs typeface="Open Sans"/>
              <a:sym typeface="Open Sans"/>
            </a:endParaRPr>
          </a:p>
        </p:txBody>
      </p:sp>
      <p:sp>
        <p:nvSpPr>
          <p:cNvPr id="12102" name="Google Shape;12102;p70"/>
          <p:cNvSpPr txBox="1"/>
          <p:nvPr/>
        </p:nvSpPr>
        <p:spPr>
          <a:xfrm>
            <a:off x="3088794" y="3816000"/>
            <a:ext cx="924000" cy="2172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Saturn</a:t>
            </a:r>
            <a:endParaRPr sz="1800">
              <a:solidFill>
                <a:schemeClr val="dk1"/>
              </a:solidFill>
              <a:latin typeface="Open Sans"/>
              <a:ea typeface="Open Sans"/>
              <a:cs typeface="Open Sans"/>
              <a:sym typeface="Open Sans"/>
            </a:endParaRPr>
          </a:p>
        </p:txBody>
      </p:sp>
      <p:sp>
        <p:nvSpPr>
          <p:cNvPr id="12103" name="Google Shape;12103;p70"/>
          <p:cNvSpPr txBox="1"/>
          <p:nvPr/>
        </p:nvSpPr>
        <p:spPr>
          <a:xfrm>
            <a:off x="4021200" y="1852192"/>
            <a:ext cx="924000" cy="2172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Mercury</a:t>
            </a:r>
            <a:endParaRPr sz="1800">
              <a:solidFill>
                <a:schemeClr val="dk1"/>
              </a:solidFill>
              <a:latin typeface="Open Sans"/>
              <a:ea typeface="Open Sans"/>
              <a:cs typeface="Open Sans"/>
              <a:sym typeface="Open Sans"/>
            </a:endParaRPr>
          </a:p>
        </p:txBody>
      </p:sp>
      <p:sp>
        <p:nvSpPr>
          <p:cNvPr id="12104" name="Google Shape;12104;p70"/>
          <p:cNvSpPr txBox="1"/>
          <p:nvPr/>
        </p:nvSpPr>
        <p:spPr>
          <a:xfrm>
            <a:off x="5947950" y="3821375"/>
            <a:ext cx="924000" cy="2172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Mercury</a:t>
            </a:r>
            <a:endParaRPr sz="1800">
              <a:solidFill>
                <a:schemeClr val="dk1"/>
              </a:solidFill>
              <a:latin typeface="Open Sans"/>
              <a:ea typeface="Open Sans"/>
              <a:cs typeface="Open Sans"/>
              <a:sym typeface="Open Sans"/>
            </a:endParaRPr>
          </a:p>
        </p:txBody>
      </p:sp>
      <p:sp>
        <p:nvSpPr>
          <p:cNvPr id="12105" name="Google Shape;12105;p70"/>
          <p:cNvSpPr txBox="1"/>
          <p:nvPr/>
        </p:nvSpPr>
        <p:spPr>
          <a:xfrm>
            <a:off x="5932800" y="1852192"/>
            <a:ext cx="924000" cy="2172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Jupiter</a:t>
            </a:r>
            <a:endParaRPr sz="1800">
              <a:solidFill>
                <a:schemeClr val="dk1"/>
              </a:solidFill>
              <a:latin typeface="Open Sans"/>
              <a:ea typeface="Open Sans"/>
              <a:cs typeface="Open Sans"/>
              <a:sym typeface="Open Sans"/>
            </a:endParaRPr>
          </a:p>
        </p:txBody>
      </p:sp>
      <p:sp>
        <p:nvSpPr>
          <p:cNvPr id="12106" name="Google Shape;12106;p70"/>
          <p:cNvSpPr txBox="1"/>
          <p:nvPr/>
        </p:nvSpPr>
        <p:spPr>
          <a:xfrm>
            <a:off x="2128318" y="3088800"/>
            <a:ext cx="924000" cy="2172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Mars</a:t>
            </a:r>
            <a:endParaRPr sz="1800">
              <a:solidFill>
                <a:schemeClr val="dk1"/>
              </a:solidFill>
              <a:latin typeface="Open Sans"/>
              <a:ea typeface="Open Sans"/>
              <a:cs typeface="Open Sans"/>
              <a:sym typeface="Open Sans"/>
            </a:endParaRPr>
          </a:p>
        </p:txBody>
      </p:sp>
      <p:sp>
        <p:nvSpPr>
          <p:cNvPr id="12107" name="Google Shape;12107;p70"/>
          <p:cNvSpPr txBox="1"/>
          <p:nvPr/>
        </p:nvSpPr>
        <p:spPr>
          <a:xfrm>
            <a:off x="4992789" y="3088800"/>
            <a:ext cx="924000" cy="2172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Venus</a:t>
            </a:r>
            <a:endParaRPr sz="1800">
              <a:solidFill>
                <a:schemeClr val="dk1"/>
              </a:solidFill>
              <a:latin typeface="Open Sans"/>
              <a:ea typeface="Open Sans"/>
              <a:cs typeface="Open Sans"/>
              <a:sym typeface="Open Sans"/>
            </a:endParaRPr>
          </a:p>
        </p:txBody>
      </p:sp>
      <p:sp>
        <p:nvSpPr>
          <p:cNvPr id="12108" name="Google Shape;12108;p70"/>
          <p:cNvSpPr txBox="1"/>
          <p:nvPr/>
        </p:nvSpPr>
        <p:spPr>
          <a:xfrm>
            <a:off x="2120275" y="2352505"/>
            <a:ext cx="924000" cy="2172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Saturn</a:t>
            </a:r>
            <a:endParaRPr sz="1800">
              <a:solidFill>
                <a:schemeClr val="dk1"/>
              </a:solidFill>
              <a:latin typeface="Open Sans"/>
              <a:ea typeface="Open Sans"/>
              <a:cs typeface="Open Sans"/>
              <a:sym typeface="Open Sans"/>
            </a:endParaRPr>
          </a:p>
        </p:txBody>
      </p:sp>
      <p:sp>
        <p:nvSpPr>
          <p:cNvPr id="12109" name="Google Shape;12109;p70"/>
          <p:cNvSpPr txBox="1"/>
          <p:nvPr/>
        </p:nvSpPr>
        <p:spPr>
          <a:xfrm>
            <a:off x="4021200" y="3333600"/>
            <a:ext cx="924000" cy="2172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Mars</a:t>
            </a:r>
            <a:endParaRPr sz="1800">
              <a:solidFill>
                <a:schemeClr val="dk1"/>
              </a:solidFill>
              <a:latin typeface="Open Sans"/>
              <a:ea typeface="Open Sans"/>
              <a:cs typeface="Open Sans"/>
              <a:sym typeface="Open Sans"/>
            </a:endParaRPr>
          </a:p>
        </p:txBody>
      </p:sp>
      <p:sp>
        <p:nvSpPr>
          <p:cNvPr id="12110" name="Google Shape;12110;p70"/>
          <p:cNvSpPr txBox="1"/>
          <p:nvPr/>
        </p:nvSpPr>
        <p:spPr>
          <a:xfrm>
            <a:off x="6921211" y="1366400"/>
            <a:ext cx="857100" cy="2121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sz="1800">
                <a:solidFill>
                  <a:schemeClr val="lt1"/>
                </a:solidFill>
                <a:latin typeface="Gochi Hand"/>
                <a:ea typeface="Gochi Hand"/>
                <a:cs typeface="Gochi Hand"/>
                <a:sym typeface="Gochi Hand"/>
              </a:rPr>
              <a:t>Sat</a:t>
            </a:r>
            <a:endParaRPr sz="1800">
              <a:solidFill>
                <a:schemeClr val="lt1"/>
              </a:solidFill>
              <a:latin typeface="Open Sans"/>
              <a:ea typeface="Open Sans"/>
              <a:cs typeface="Open Sans"/>
              <a:sym typeface="Open Sans"/>
            </a:endParaRPr>
          </a:p>
        </p:txBody>
      </p:sp>
      <p:sp>
        <p:nvSpPr>
          <p:cNvPr id="12111" name="Google Shape;12111;p70"/>
          <p:cNvSpPr/>
          <p:nvPr/>
        </p:nvSpPr>
        <p:spPr>
          <a:xfrm>
            <a:off x="7819116" y="1594084"/>
            <a:ext cx="32" cy="2953226"/>
          </a:xfrm>
          <a:custGeom>
            <a:avLst/>
            <a:gdLst/>
            <a:ahLst/>
            <a:cxnLst/>
            <a:rect l="l" t="t" r="r" b="b"/>
            <a:pathLst>
              <a:path w="1" h="87750" fill="none" extrusionOk="0">
                <a:moveTo>
                  <a:pt x="0" y="1"/>
                </a:moveTo>
                <a:lnTo>
                  <a:pt x="0" y="87750"/>
                </a:lnTo>
              </a:path>
            </a:pathLst>
          </a:custGeom>
          <a:noFill/>
          <a:ln w="1775" cap="flat" cmpd="sng">
            <a:solidFill>
              <a:schemeClr val="dk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2" name="Google Shape;12112;p70"/>
          <p:cNvSpPr txBox="1"/>
          <p:nvPr/>
        </p:nvSpPr>
        <p:spPr>
          <a:xfrm>
            <a:off x="4987475" y="3821375"/>
            <a:ext cx="924000" cy="2172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Jupiter</a:t>
            </a:r>
            <a:endParaRPr sz="1800">
              <a:solidFill>
                <a:schemeClr val="dk1"/>
              </a:solidFill>
              <a:latin typeface="Open Sans"/>
              <a:ea typeface="Open Sans"/>
              <a:cs typeface="Open Sans"/>
              <a:sym typeface="Open Sans"/>
            </a:endParaRPr>
          </a:p>
        </p:txBody>
      </p:sp>
      <p:grpSp>
        <p:nvGrpSpPr>
          <p:cNvPr id="12113" name="Google Shape;12113;p70"/>
          <p:cNvGrpSpPr/>
          <p:nvPr/>
        </p:nvGrpSpPr>
        <p:grpSpPr>
          <a:xfrm>
            <a:off x="7002587" y="192837"/>
            <a:ext cx="1433354" cy="1336355"/>
            <a:chOff x="-1737375" y="1335262"/>
            <a:chExt cx="1433354" cy="1336355"/>
          </a:xfrm>
        </p:grpSpPr>
        <p:sp>
          <p:nvSpPr>
            <p:cNvPr id="12114" name="Google Shape;12114;p70"/>
            <p:cNvSpPr/>
            <p:nvPr/>
          </p:nvSpPr>
          <p:spPr>
            <a:xfrm>
              <a:off x="-1702477" y="1365094"/>
              <a:ext cx="1360495" cy="1278568"/>
            </a:xfrm>
            <a:custGeom>
              <a:avLst/>
              <a:gdLst/>
              <a:ahLst/>
              <a:cxnLst/>
              <a:rect l="l" t="t" r="r" b="b"/>
              <a:pathLst>
                <a:path w="21754" h="20444" extrusionOk="0">
                  <a:moveTo>
                    <a:pt x="12568" y="1"/>
                  </a:moveTo>
                  <a:cubicBezTo>
                    <a:pt x="12308" y="1"/>
                    <a:pt x="12046" y="17"/>
                    <a:pt x="11788" y="36"/>
                  </a:cubicBezTo>
                  <a:cubicBezTo>
                    <a:pt x="10692" y="132"/>
                    <a:pt x="9585" y="310"/>
                    <a:pt x="8573" y="787"/>
                  </a:cubicBezTo>
                  <a:cubicBezTo>
                    <a:pt x="7573" y="1263"/>
                    <a:pt x="6704" y="2072"/>
                    <a:pt x="6347" y="3120"/>
                  </a:cubicBezTo>
                  <a:cubicBezTo>
                    <a:pt x="6168" y="3692"/>
                    <a:pt x="6109" y="4287"/>
                    <a:pt x="6144" y="4882"/>
                  </a:cubicBezTo>
                  <a:cubicBezTo>
                    <a:pt x="6204" y="6549"/>
                    <a:pt x="6680" y="8168"/>
                    <a:pt x="7525" y="9597"/>
                  </a:cubicBezTo>
                  <a:lnTo>
                    <a:pt x="7609" y="10050"/>
                  </a:lnTo>
                  <a:cubicBezTo>
                    <a:pt x="6964" y="10338"/>
                    <a:pt x="6288" y="10517"/>
                    <a:pt x="5522" y="10517"/>
                  </a:cubicBezTo>
                  <a:cubicBezTo>
                    <a:pt x="4107" y="10517"/>
                    <a:pt x="2387" y="9909"/>
                    <a:pt x="1" y="8264"/>
                  </a:cubicBezTo>
                  <a:lnTo>
                    <a:pt x="1" y="8264"/>
                  </a:lnTo>
                  <a:cubicBezTo>
                    <a:pt x="1275" y="10954"/>
                    <a:pt x="3811" y="12824"/>
                    <a:pt x="6751" y="13264"/>
                  </a:cubicBezTo>
                  <a:cubicBezTo>
                    <a:pt x="5204" y="15205"/>
                    <a:pt x="4656" y="16181"/>
                    <a:pt x="1358" y="17169"/>
                  </a:cubicBezTo>
                  <a:cubicBezTo>
                    <a:pt x="2453" y="17384"/>
                    <a:pt x="3534" y="17569"/>
                    <a:pt x="4593" y="17569"/>
                  </a:cubicBezTo>
                  <a:cubicBezTo>
                    <a:pt x="5181" y="17569"/>
                    <a:pt x="5761" y="17512"/>
                    <a:pt x="6335" y="17372"/>
                  </a:cubicBezTo>
                  <a:cubicBezTo>
                    <a:pt x="8002" y="16967"/>
                    <a:pt x="9133" y="15360"/>
                    <a:pt x="10383" y="14181"/>
                  </a:cubicBezTo>
                  <a:cubicBezTo>
                    <a:pt x="10692" y="16574"/>
                    <a:pt x="11383" y="18658"/>
                    <a:pt x="11240" y="20444"/>
                  </a:cubicBezTo>
                  <a:cubicBezTo>
                    <a:pt x="12347" y="18813"/>
                    <a:pt x="13383" y="16586"/>
                    <a:pt x="13193" y="13943"/>
                  </a:cubicBezTo>
                  <a:lnTo>
                    <a:pt x="13193" y="13943"/>
                  </a:lnTo>
                  <a:cubicBezTo>
                    <a:pt x="14402" y="15231"/>
                    <a:pt x="16209" y="15948"/>
                    <a:pt x="17964" y="15948"/>
                  </a:cubicBezTo>
                  <a:cubicBezTo>
                    <a:pt x="19372" y="15948"/>
                    <a:pt x="20746" y="15487"/>
                    <a:pt x="21753" y="14491"/>
                  </a:cubicBezTo>
                  <a:cubicBezTo>
                    <a:pt x="19336" y="14479"/>
                    <a:pt x="16646" y="13943"/>
                    <a:pt x="14991" y="12193"/>
                  </a:cubicBezTo>
                  <a:lnTo>
                    <a:pt x="14991" y="12193"/>
                  </a:lnTo>
                  <a:cubicBezTo>
                    <a:pt x="15490" y="12374"/>
                    <a:pt x="15992" y="12459"/>
                    <a:pt x="16481" y="12459"/>
                  </a:cubicBezTo>
                  <a:cubicBezTo>
                    <a:pt x="18942" y="12459"/>
                    <a:pt x="21067" y="10319"/>
                    <a:pt x="20789" y="7656"/>
                  </a:cubicBezTo>
                  <a:lnTo>
                    <a:pt x="20789" y="7656"/>
                  </a:lnTo>
                  <a:cubicBezTo>
                    <a:pt x="19920" y="8597"/>
                    <a:pt x="18884" y="9430"/>
                    <a:pt x="17658" y="9800"/>
                  </a:cubicBezTo>
                  <a:cubicBezTo>
                    <a:pt x="17233" y="9931"/>
                    <a:pt x="16785" y="10000"/>
                    <a:pt x="16339" y="10000"/>
                  </a:cubicBezTo>
                  <a:cubicBezTo>
                    <a:pt x="15495" y="10000"/>
                    <a:pt x="14661" y="9753"/>
                    <a:pt x="14014" y="9216"/>
                  </a:cubicBezTo>
                  <a:cubicBezTo>
                    <a:pt x="16276" y="7502"/>
                    <a:pt x="16919" y="3989"/>
                    <a:pt x="15407" y="1584"/>
                  </a:cubicBezTo>
                  <a:cubicBezTo>
                    <a:pt x="15086" y="1037"/>
                    <a:pt x="14621" y="584"/>
                    <a:pt x="14062" y="286"/>
                  </a:cubicBezTo>
                  <a:cubicBezTo>
                    <a:pt x="13602" y="64"/>
                    <a:pt x="13088" y="1"/>
                    <a:pt x="12568" y="1"/>
                  </a:cubicBezTo>
                  <a:close/>
                </a:path>
              </a:pathLst>
            </a:custGeom>
            <a:gradFill>
              <a:gsLst>
                <a:gs pos="0">
                  <a:srgbClr val="EC9595"/>
                </a:gs>
                <a:gs pos="100000">
                  <a:srgbClr val="CF3030"/>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5" name="Google Shape;12115;p70"/>
            <p:cNvSpPr/>
            <p:nvPr/>
          </p:nvSpPr>
          <p:spPr>
            <a:xfrm>
              <a:off x="-1737375" y="1335262"/>
              <a:ext cx="1433354" cy="1336355"/>
            </a:xfrm>
            <a:custGeom>
              <a:avLst/>
              <a:gdLst/>
              <a:ahLst/>
              <a:cxnLst/>
              <a:rect l="l" t="t" r="r" b="b"/>
              <a:pathLst>
                <a:path w="22919" h="21368" extrusionOk="0">
                  <a:moveTo>
                    <a:pt x="13068" y="941"/>
                  </a:moveTo>
                  <a:cubicBezTo>
                    <a:pt x="14276" y="941"/>
                    <a:pt x="15121" y="1477"/>
                    <a:pt x="15703" y="2549"/>
                  </a:cubicBezTo>
                  <a:cubicBezTo>
                    <a:pt x="16108" y="3288"/>
                    <a:pt x="16311" y="4109"/>
                    <a:pt x="16322" y="4954"/>
                  </a:cubicBezTo>
                  <a:cubicBezTo>
                    <a:pt x="16346" y="6669"/>
                    <a:pt x="15584" y="8300"/>
                    <a:pt x="14239" y="9360"/>
                  </a:cubicBezTo>
                  <a:cubicBezTo>
                    <a:pt x="13977" y="9574"/>
                    <a:pt x="14120" y="9931"/>
                    <a:pt x="14334" y="10098"/>
                  </a:cubicBezTo>
                  <a:cubicBezTo>
                    <a:pt x="15112" y="10695"/>
                    <a:pt x="15950" y="10944"/>
                    <a:pt x="16790" y="10944"/>
                  </a:cubicBezTo>
                  <a:cubicBezTo>
                    <a:pt x="18227" y="10944"/>
                    <a:pt x="19670" y="10214"/>
                    <a:pt x="20831" y="9245"/>
                  </a:cubicBezTo>
                  <a:lnTo>
                    <a:pt x="20831" y="9245"/>
                  </a:lnTo>
                  <a:cubicBezTo>
                    <a:pt x="20479" y="11090"/>
                    <a:pt x="18837" y="12433"/>
                    <a:pt x="16975" y="12433"/>
                  </a:cubicBezTo>
                  <a:cubicBezTo>
                    <a:pt x="16542" y="12433"/>
                    <a:pt x="16098" y="12361"/>
                    <a:pt x="15656" y="12205"/>
                  </a:cubicBezTo>
                  <a:cubicBezTo>
                    <a:pt x="15609" y="12191"/>
                    <a:pt x="15564" y="12184"/>
                    <a:pt x="15522" y="12184"/>
                  </a:cubicBezTo>
                  <a:cubicBezTo>
                    <a:pt x="15146" y="12184"/>
                    <a:pt x="14927" y="12703"/>
                    <a:pt x="15215" y="12991"/>
                  </a:cubicBezTo>
                  <a:cubicBezTo>
                    <a:pt x="16743" y="14549"/>
                    <a:pt x="18858" y="15176"/>
                    <a:pt x="20980" y="15359"/>
                  </a:cubicBezTo>
                  <a:lnTo>
                    <a:pt x="20980" y="15359"/>
                  </a:lnTo>
                  <a:cubicBezTo>
                    <a:pt x="20225" y="15767"/>
                    <a:pt x="19381" y="15956"/>
                    <a:pt x="18526" y="15956"/>
                  </a:cubicBezTo>
                  <a:cubicBezTo>
                    <a:pt x="16886" y="15956"/>
                    <a:pt x="15212" y="15260"/>
                    <a:pt x="14072" y="14087"/>
                  </a:cubicBezTo>
                  <a:cubicBezTo>
                    <a:pt x="13984" y="13994"/>
                    <a:pt x="13867" y="13953"/>
                    <a:pt x="13749" y="13953"/>
                  </a:cubicBezTo>
                  <a:cubicBezTo>
                    <a:pt x="13504" y="13953"/>
                    <a:pt x="13258" y="14134"/>
                    <a:pt x="13274" y="14408"/>
                  </a:cubicBezTo>
                  <a:cubicBezTo>
                    <a:pt x="13374" y="16148"/>
                    <a:pt x="12961" y="17766"/>
                    <a:pt x="12211" y="19271"/>
                  </a:cubicBezTo>
                  <a:lnTo>
                    <a:pt x="12211" y="19271"/>
                  </a:lnTo>
                  <a:cubicBezTo>
                    <a:pt x="12044" y="17680"/>
                    <a:pt x="11594" y="16103"/>
                    <a:pt x="11381" y="14527"/>
                  </a:cubicBezTo>
                  <a:cubicBezTo>
                    <a:pt x="11352" y="14303"/>
                    <a:pt x="11156" y="14197"/>
                    <a:pt x="10956" y="14197"/>
                  </a:cubicBezTo>
                  <a:cubicBezTo>
                    <a:pt x="10827" y="14197"/>
                    <a:pt x="10696" y="14241"/>
                    <a:pt x="10607" y="14325"/>
                  </a:cubicBezTo>
                  <a:cubicBezTo>
                    <a:pt x="9595" y="15289"/>
                    <a:pt x="8714" y="16515"/>
                    <a:pt x="7440" y="17146"/>
                  </a:cubicBezTo>
                  <a:cubicBezTo>
                    <a:pt x="6757" y="17488"/>
                    <a:pt x="5986" y="17607"/>
                    <a:pt x="5196" y="17607"/>
                  </a:cubicBezTo>
                  <a:cubicBezTo>
                    <a:pt x="4702" y="17607"/>
                    <a:pt x="4200" y="17561"/>
                    <a:pt x="3708" y="17493"/>
                  </a:cubicBezTo>
                  <a:lnTo>
                    <a:pt x="3708" y="17493"/>
                  </a:lnTo>
                  <a:cubicBezTo>
                    <a:pt x="4336" y="17222"/>
                    <a:pt x="4935" y="16894"/>
                    <a:pt x="5476" y="16468"/>
                  </a:cubicBezTo>
                  <a:cubicBezTo>
                    <a:pt x="6321" y="15789"/>
                    <a:pt x="6964" y="14908"/>
                    <a:pt x="7631" y="14063"/>
                  </a:cubicBezTo>
                  <a:cubicBezTo>
                    <a:pt x="7821" y="13825"/>
                    <a:pt x="7810" y="13348"/>
                    <a:pt x="7417" y="13289"/>
                  </a:cubicBezTo>
                  <a:cubicBezTo>
                    <a:pt x="5285" y="12964"/>
                    <a:pt x="3379" y="11850"/>
                    <a:pt x="2043" y="10214"/>
                  </a:cubicBezTo>
                  <a:lnTo>
                    <a:pt x="2043" y="10214"/>
                  </a:lnTo>
                  <a:cubicBezTo>
                    <a:pt x="3331" y="10912"/>
                    <a:pt x="4697" y="11408"/>
                    <a:pt x="6104" y="11408"/>
                  </a:cubicBezTo>
                  <a:cubicBezTo>
                    <a:pt x="6861" y="11408"/>
                    <a:pt x="7630" y="11264"/>
                    <a:pt x="8405" y="10931"/>
                  </a:cubicBezTo>
                  <a:cubicBezTo>
                    <a:pt x="8720" y="10795"/>
                    <a:pt x="8696" y="10469"/>
                    <a:pt x="8515" y="10262"/>
                  </a:cubicBezTo>
                  <a:lnTo>
                    <a:pt x="8515" y="10262"/>
                  </a:lnTo>
                  <a:cubicBezTo>
                    <a:pt x="8579" y="10141"/>
                    <a:pt x="8588" y="9991"/>
                    <a:pt x="8500" y="9836"/>
                  </a:cubicBezTo>
                  <a:lnTo>
                    <a:pt x="8488" y="9836"/>
                  </a:lnTo>
                  <a:cubicBezTo>
                    <a:pt x="7512" y="8122"/>
                    <a:pt x="6547" y="5347"/>
                    <a:pt x="7476" y="3419"/>
                  </a:cubicBezTo>
                  <a:cubicBezTo>
                    <a:pt x="8429" y="1442"/>
                    <a:pt x="11024" y="978"/>
                    <a:pt x="12989" y="942"/>
                  </a:cubicBezTo>
                  <a:cubicBezTo>
                    <a:pt x="13015" y="942"/>
                    <a:pt x="13042" y="941"/>
                    <a:pt x="13068" y="941"/>
                  </a:cubicBezTo>
                  <a:close/>
                  <a:moveTo>
                    <a:pt x="12871" y="1"/>
                  </a:moveTo>
                  <a:cubicBezTo>
                    <a:pt x="12107" y="1"/>
                    <a:pt x="11321" y="130"/>
                    <a:pt x="10584" y="287"/>
                  </a:cubicBezTo>
                  <a:cubicBezTo>
                    <a:pt x="8833" y="668"/>
                    <a:pt x="7059" y="1680"/>
                    <a:pt x="6464" y="3466"/>
                  </a:cubicBezTo>
                  <a:cubicBezTo>
                    <a:pt x="5748" y="5627"/>
                    <a:pt x="6572" y="8320"/>
                    <a:pt x="7645" y="10232"/>
                  </a:cubicBezTo>
                  <a:lnTo>
                    <a:pt x="7645" y="10232"/>
                  </a:lnTo>
                  <a:cubicBezTo>
                    <a:pt x="7124" y="10417"/>
                    <a:pt x="6603" y="10498"/>
                    <a:pt x="6087" y="10498"/>
                  </a:cubicBezTo>
                  <a:cubicBezTo>
                    <a:pt x="4184" y="10498"/>
                    <a:pt x="2345" y="9400"/>
                    <a:pt x="785" y="8336"/>
                  </a:cubicBezTo>
                  <a:cubicBezTo>
                    <a:pt x="703" y="8280"/>
                    <a:pt x="621" y="8255"/>
                    <a:pt x="545" y="8255"/>
                  </a:cubicBezTo>
                  <a:cubicBezTo>
                    <a:pt x="232" y="8255"/>
                    <a:pt x="1" y="8663"/>
                    <a:pt x="154" y="8979"/>
                  </a:cubicBezTo>
                  <a:cubicBezTo>
                    <a:pt x="1395" y="11538"/>
                    <a:pt x="3730" y="13388"/>
                    <a:pt x="6477" y="14042"/>
                  </a:cubicBezTo>
                  <a:lnTo>
                    <a:pt x="6477" y="14042"/>
                  </a:lnTo>
                  <a:cubicBezTo>
                    <a:pt x="6036" y="14601"/>
                    <a:pt x="5583" y="15153"/>
                    <a:pt x="5047" y="15611"/>
                  </a:cubicBezTo>
                  <a:cubicBezTo>
                    <a:pt x="4119" y="16408"/>
                    <a:pt x="2940" y="16837"/>
                    <a:pt x="1785" y="17194"/>
                  </a:cubicBezTo>
                  <a:cubicBezTo>
                    <a:pt x="1380" y="17313"/>
                    <a:pt x="1309" y="18004"/>
                    <a:pt x="1785" y="18087"/>
                  </a:cubicBezTo>
                  <a:cubicBezTo>
                    <a:pt x="2866" y="18294"/>
                    <a:pt x="4036" y="18512"/>
                    <a:pt x="5182" y="18512"/>
                  </a:cubicBezTo>
                  <a:cubicBezTo>
                    <a:pt x="6017" y="18512"/>
                    <a:pt x="6839" y="18396"/>
                    <a:pt x="7607" y="18075"/>
                  </a:cubicBezTo>
                  <a:cubicBezTo>
                    <a:pt x="8830" y="17565"/>
                    <a:pt x="9718" y="16564"/>
                    <a:pt x="10623" y="15621"/>
                  </a:cubicBezTo>
                  <a:lnTo>
                    <a:pt x="10623" y="15621"/>
                  </a:lnTo>
                  <a:cubicBezTo>
                    <a:pt x="10938" y="17370"/>
                    <a:pt x="11436" y="19136"/>
                    <a:pt x="11334" y="20921"/>
                  </a:cubicBezTo>
                  <a:cubicBezTo>
                    <a:pt x="11312" y="21212"/>
                    <a:pt x="11541" y="21367"/>
                    <a:pt x="11779" y="21367"/>
                  </a:cubicBezTo>
                  <a:cubicBezTo>
                    <a:pt x="11941" y="21367"/>
                    <a:pt x="12107" y="21296"/>
                    <a:pt x="12203" y="21147"/>
                  </a:cubicBezTo>
                  <a:cubicBezTo>
                    <a:pt x="13347" y="19420"/>
                    <a:pt x="14106" y="17491"/>
                    <a:pt x="14208" y="15436"/>
                  </a:cubicBezTo>
                  <a:lnTo>
                    <a:pt x="14208" y="15436"/>
                  </a:lnTo>
                  <a:cubicBezTo>
                    <a:pt x="15443" y="16363"/>
                    <a:pt x="16988" y="16877"/>
                    <a:pt x="18513" y="16877"/>
                  </a:cubicBezTo>
                  <a:cubicBezTo>
                    <a:pt x="20014" y="16877"/>
                    <a:pt x="21495" y="16380"/>
                    <a:pt x="22645" y="15289"/>
                  </a:cubicBezTo>
                  <a:cubicBezTo>
                    <a:pt x="22919" y="14991"/>
                    <a:pt x="22716" y="14503"/>
                    <a:pt x="22311" y="14491"/>
                  </a:cubicBezTo>
                  <a:cubicBezTo>
                    <a:pt x="20571" y="14464"/>
                    <a:pt x="18734" y="14212"/>
                    <a:pt x="17216" y="13351"/>
                  </a:cubicBezTo>
                  <a:lnTo>
                    <a:pt x="17216" y="13351"/>
                  </a:lnTo>
                  <a:cubicBezTo>
                    <a:pt x="19834" y="13227"/>
                    <a:pt x="22047" y="10965"/>
                    <a:pt x="21823" y="8122"/>
                  </a:cubicBezTo>
                  <a:cubicBezTo>
                    <a:pt x="21807" y="7861"/>
                    <a:pt x="21578" y="7655"/>
                    <a:pt x="21344" y="7655"/>
                  </a:cubicBezTo>
                  <a:cubicBezTo>
                    <a:pt x="21236" y="7655"/>
                    <a:pt x="21127" y="7699"/>
                    <a:pt x="21037" y="7800"/>
                  </a:cubicBezTo>
                  <a:cubicBezTo>
                    <a:pt x="19951" y="8952"/>
                    <a:pt x="18410" y="10002"/>
                    <a:pt x="16862" y="10002"/>
                  </a:cubicBezTo>
                  <a:cubicBezTo>
                    <a:pt x="16355" y="10002"/>
                    <a:pt x="15848" y="9889"/>
                    <a:pt x="15355" y="9631"/>
                  </a:cubicBezTo>
                  <a:lnTo>
                    <a:pt x="15355" y="9631"/>
                  </a:lnTo>
                  <a:cubicBezTo>
                    <a:pt x="17521" y="7525"/>
                    <a:pt x="17972" y="3752"/>
                    <a:pt x="16025" y="1335"/>
                  </a:cubicBezTo>
                  <a:cubicBezTo>
                    <a:pt x="15211" y="317"/>
                    <a:pt x="14068" y="1"/>
                    <a:pt x="12871" y="1"/>
                  </a:cubicBezTo>
                  <a:close/>
                </a:path>
              </a:pathLst>
            </a:custGeom>
            <a:gradFill>
              <a:gsLst>
                <a:gs pos="0">
                  <a:srgbClr val="EC9595"/>
                </a:gs>
                <a:gs pos="100000">
                  <a:srgbClr val="CF3030"/>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6" name="Google Shape;12116;p70"/>
            <p:cNvSpPr/>
            <p:nvPr/>
          </p:nvSpPr>
          <p:spPr>
            <a:xfrm>
              <a:off x="-1637685" y="1904879"/>
              <a:ext cx="99814" cy="73735"/>
            </a:xfrm>
            <a:custGeom>
              <a:avLst/>
              <a:gdLst/>
              <a:ahLst/>
              <a:cxnLst/>
              <a:rect l="l" t="t" r="r" b="b"/>
              <a:pathLst>
                <a:path w="1596" h="1179" extrusionOk="0">
                  <a:moveTo>
                    <a:pt x="480" y="1"/>
                  </a:moveTo>
                  <a:cubicBezTo>
                    <a:pt x="326" y="1"/>
                    <a:pt x="179" y="68"/>
                    <a:pt x="96" y="228"/>
                  </a:cubicBezTo>
                  <a:cubicBezTo>
                    <a:pt x="0" y="418"/>
                    <a:pt x="24" y="752"/>
                    <a:pt x="262" y="859"/>
                  </a:cubicBezTo>
                  <a:lnTo>
                    <a:pt x="858" y="1121"/>
                  </a:lnTo>
                  <a:cubicBezTo>
                    <a:pt x="928" y="1160"/>
                    <a:pt x="1005" y="1178"/>
                    <a:pt x="1082" y="1178"/>
                  </a:cubicBezTo>
                  <a:cubicBezTo>
                    <a:pt x="1242" y="1178"/>
                    <a:pt x="1400" y="1099"/>
                    <a:pt x="1489" y="954"/>
                  </a:cubicBezTo>
                  <a:cubicBezTo>
                    <a:pt x="1596" y="752"/>
                    <a:pt x="1560" y="418"/>
                    <a:pt x="1322" y="311"/>
                  </a:cubicBezTo>
                  <a:lnTo>
                    <a:pt x="739" y="61"/>
                  </a:lnTo>
                  <a:cubicBezTo>
                    <a:pt x="657" y="23"/>
                    <a:pt x="567" y="1"/>
                    <a:pt x="480" y="1"/>
                  </a:cubicBezTo>
                  <a:close/>
                </a:path>
              </a:pathLst>
            </a:custGeom>
            <a:gradFill>
              <a:gsLst>
                <a:gs pos="0">
                  <a:schemeClr val="accent1"/>
                </a:gs>
                <a:gs pos="100000">
                  <a:schemeClr val="accent6"/>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7" name="Google Shape;12117;p70"/>
            <p:cNvSpPr/>
            <p:nvPr/>
          </p:nvSpPr>
          <p:spPr>
            <a:xfrm>
              <a:off x="-1484273" y="1972298"/>
              <a:ext cx="101315" cy="64541"/>
            </a:xfrm>
            <a:custGeom>
              <a:avLst/>
              <a:gdLst/>
              <a:ahLst/>
              <a:cxnLst/>
              <a:rect l="l" t="t" r="r" b="b"/>
              <a:pathLst>
                <a:path w="1620" h="1032" extrusionOk="0">
                  <a:moveTo>
                    <a:pt x="512" y="1"/>
                  </a:moveTo>
                  <a:cubicBezTo>
                    <a:pt x="308" y="1"/>
                    <a:pt x="119" y="134"/>
                    <a:pt x="60" y="341"/>
                  </a:cubicBezTo>
                  <a:cubicBezTo>
                    <a:pt x="0" y="591"/>
                    <a:pt x="143" y="841"/>
                    <a:pt x="393" y="912"/>
                  </a:cubicBezTo>
                  <a:lnTo>
                    <a:pt x="393" y="900"/>
                  </a:lnTo>
                  <a:cubicBezTo>
                    <a:pt x="631" y="983"/>
                    <a:pt x="893" y="1031"/>
                    <a:pt x="1143" y="1031"/>
                  </a:cubicBezTo>
                  <a:cubicBezTo>
                    <a:pt x="1405" y="1031"/>
                    <a:pt x="1607" y="829"/>
                    <a:pt x="1619" y="567"/>
                  </a:cubicBezTo>
                  <a:cubicBezTo>
                    <a:pt x="1607" y="317"/>
                    <a:pt x="1405" y="114"/>
                    <a:pt x="1143" y="102"/>
                  </a:cubicBezTo>
                  <a:lnTo>
                    <a:pt x="1000" y="102"/>
                  </a:lnTo>
                  <a:lnTo>
                    <a:pt x="929" y="91"/>
                  </a:lnTo>
                  <a:cubicBezTo>
                    <a:pt x="834" y="67"/>
                    <a:pt x="726" y="43"/>
                    <a:pt x="643" y="19"/>
                  </a:cubicBezTo>
                  <a:cubicBezTo>
                    <a:pt x="599" y="7"/>
                    <a:pt x="556" y="1"/>
                    <a:pt x="512" y="1"/>
                  </a:cubicBezTo>
                  <a:close/>
                </a:path>
              </a:pathLst>
            </a:custGeom>
            <a:gradFill>
              <a:gsLst>
                <a:gs pos="0">
                  <a:schemeClr val="accent2"/>
                </a:gs>
                <a:gs pos="100000">
                  <a:schemeClr val="accent5"/>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8" name="Google Shape;12118;p70"/>
            <p:cNvSpPr/>
            <p:nvPr/>
          </p:nvSpPr>
          <p:spPr>
            <a:xfrm>
              <a:off x="-1323856" y="1970297"/>
              <a:ext cx="114636" cy="69419"/>
            </a:xfrm>
            <a:custGeom>
              <a:avLst/>
              <a:gdLst/>
              <a:ahLst/>
              <a:cxnLst/>
              <a:rect l="l" t="t" r="r" b="b"/>
              <a:pathLst>
                <a:path w="1833" h="1110" extrusionOk="0">
                  <a:moveTo>
                    <a:pt x="852" y="146"/>
                  </a:moveTo>
                  <a:cubicBezTo>
                    <a:pt x="848" y="151"/>
                    <a:pt x="841" y="156"/>
                    <a:pt x="834" y="160"/>
                  </a:cubicBezTo>
                  <a:lnTo>
                    <a:pt x="834" y="160"/>
                  </a:lnTo>
                  <a:cubicBezTo>
                    <a:pt x="839" y="156"/>
                    <a:pt x="845" y="152"/>
                    <a:pt x="852" y="146"/>
                  </a:cubicBezTo>
                  <a:close/>
                  <a:moveTo>
                    <a:pt x="1168" y="0"/>
                  </a:moveTo>
                  <a:cubicBezTo>
                    <a:pt x="1058" y="0"/>
                    <a:pt x="943" y="43"/>
                    <a:pt x="840" y="146"/>
                  </a:cubicBezTo>
                  <a:cubicBezTo>
                    <a:pt x="829" y="157"/>
                    <a:pt x="822" y="165"/>
                    <a:pt x="818" y="169"/>
                  </a:cubicBezTo>
                  <a:lnTo>
                    <a:pt x="818" y="169"/>
                  </a:lnTo>
                  <a:cubicBezTo>
                    <a:pt x="813" y="172"/>
                    <a:pt x="809" y="174"/>
                    <a:pt x="804" y="176"/>
                  </a:cubicBezTo>
                  <a:lnTo>
                    <a:pt x="804" y="176"/>
                  </a:lnTo>
                  <a:cubicBezTo>
                    <a:pt x="799" y="178"/>
                    <a:pt x="791" y="180"/>
                    <a:pt x="781" y="182"/>
                  </a:cubicBezTo>
                  <a:lnTo>
                    <a:pt x="733" y="182"/>
                  </a:lnTo>
                  <a:cubicBezTo>
                    <a:pt x="702" y="177"/>
                    <a:pt x="672" y="174"/>
                    <a:pt x="643" y="174"/>
                  </a:cubicBezTo>
                  <a:cubicBezTo>
                    <a:pt x="164" y="174"/>
                    <a:pt x="1" y="884"/>
                    <a:pt x="495" y="1075"/>
                  </a:cubicBezTo>
                  <a:lnTo>
                    <a:pt x="483" y="1075"/>
                  </a:lnTo>
                  <a:cubicBezTo>
                    <a:pt x="570" y="1098"/>
                    <a:pt x="658" y="1109"/>
                    <a:pt x="747" y="1109"/>
                  </a:cubicBezTo>
                  <a:cubicBezTo>
                    <a:pt x="1023" y="1109"/>
                    <a:pt x="1297" y="1000"/>
                    <a:pt x="1495" y="801"/>
                  </a:cubicBezTo>
                  <a:cubicBezTo>
                    <a:pt x="1833" y="464"/>
                    <a:pt x="1527" y="0"/>
                    <a:pt x="1168" y="0"/>
                  </a:cubicBezTo>
                  <a:close/>
                </a:path>
              </a:pathLst>
            </a:custGeom>
            <a:gradFill>
              <a:gsLst>
                <a:gs pos="0">
                  <a:schemeClr val="accent1"/>
                </a:gs>
                <a:gs pos="100000">
                  <a:schemeClr val="accent6"/>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9" name="Google Shape;12119;p70"/>
            <p:cNvSpPr/>
            <p:nvPr/>
          </p:nvSpPr>
          <p:spPr>
            <a:xfrm>
              <a:off x="-774248" y="1944217"/>
              <a:ext cx="104629" cy="64604"/>
            </a:xfrm>
            <a:custGeom>
              <a:avLst/>
              <a:gdLst/>
              <a:ahLst/>
              <a:cxnLst/>
              <a:rect l="l" t="t" r="r" b="b"/>
              <a:pathLst>
                <a:path w="1673" h="1033" extrusionOk="0">
                  <a:moveTo>
                    <a:pt x="666" y="0"/>
                  </a:moveTo>
                  <a:cubicBezTo>
                    <a:pt x="259" y="0"/>
                    <a:pt x="1" y="589"/>
                    <a:pt x="434" y="861"/>
                  </a:cubicBezTo>
                  <a:lnTo>
                    <a:pt x="434" y="873"/>
                  </a:lnTo>
                  <a:cubicBezTo>
                    <a:pt x="638" y="975"/>
                    <a:pt x="858" y="1033"/>
                    <a:pt x="1089" y="1033"/>
                  </a:cubicBezTo>
                  <a:cubicBezTo>
                    <a:pt x="1129" y="1033"/>
                    <a:pt x="1168" y="1031"/>
                    <a:pt x="1208" y="1028"/>
                  </a:cubicBezTo>
                  <a:cubicBezTo>
                    <a:pt x="1327" y="1028"/>
                    <a:pt x="1446" y="980"/>
                    <a:pt x="1542" y="897"/>
                  </a:cubicBezTo>
                  <a:cubicBezTo>
                    <a:pt x="1625" y="801"/>
                    <a:pt x="1673" y="682"/>
                    <a:pt x="1673" y="563"/>
                  </a:cubicBezTo>
                  <a:cubicBezTo>
                    <a:pt x="1661" y="351"/>
                    <a:pt x="1492" y="96"/>
                    <a:pt x="1254" y="96"/>
                  </a:cubicBezTo>
                  <a:cubicBezTo>
                    <a:pt x="1239" y="96"/>
                    <a:pt x="1224" y="97"/>
                    <a:pt x="1208" y="99"/>
                  </a:cubicBezTo>
                  <a:cubicBezTo>
                    <a:pt x="1173" y="99"/>
                    <a:pt x="1137" y="99"/>
                    <a:pt x="1101" y="111"/>
                  </a:cubicBezTo>
                  <a:lnTo>
                    <a:pt x="1053" y="111"/>
                  </a:lnTo>
                  <a:cubicBezTo>
                    <a:pt x="1018" y="99"/>
                    <a:pt x="982" y="87"/>
                    <a:pt x="946" y="75"/>
                  </a:cubicBezTo>
                  <a:lnTo>
                    <a:pt x="907" y="67"/>
                  </a:lnTo>
                  <a:lnTo>
                    <a:pt x="907" y="67"/>
                  </a:lnTo>
                  <a:cubicBezTo>
                    <a:pt x="904" y="66"/>
                    <a:pt x="901" y="65"/>
                    <a:pt x="899" y="63"/>
                  </a:cubicBezTo>
                  <a:cubicBezTo>
                    <a:pt x="819" y="20"/>
                    <a:pt x="740" y="0"/>
                    <a:pt x="666" y="0"/>
                  </a:cubicBezTo>
                  <a:close/>
                </a:path>
              </a:pathLst>
            </a:custGeom>
            <a:gradFill>
              <a:gsLst>
                <a:gs pos="0">
                  <a:schemeClr val="accent1"/>
                </a:gs>
                <a:gs pos="100000">
                  <a:schemeClr val="accent6"/>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0" name="Google Shape;12120;p70"/>
            <p:cNvSpPr/>
            <p:nvPr/>
          </p:nvSpPr>
          <p:spPr>
            <a:xfrm>
              <a:off x="-626464" y="1931584"/>
              <a:ext cx="104567" cy="71171"/>
            </a:xfrm>
            <a:custGeom>
              <a:avLst/>
              <a:gdLst/>
              <a:ahLst/>
              <a:cxnLst/>
              <a:rect l="l" t="t" r="r" b="b"/>
              <a:pathLst>
                <a:path w="1672" h="1138" extrusionOk="0">
                  <a:moveTo>
                    <a:pt x="1006" y="0"/>
                  </a:moveTo>
                  <a:cubicBezTo>
                    <a:pt x="896" y="0"/>
                    <a:pt x="782" y="43"/>
                    <a:pt x="679" y="146"/>
                  </a:cubicBezTo>
                  <a:cubicBezTo>
                    <a:pt x="670" y="155"/>
                    <a:pt x="655" y="170"/>
                    <a:pt x="643" y="182"/>
                  </a:cubicBezTo>
                  <a:lnTo>
                    <a:pt x="643" y="182"/>
                  </a:lnTo>
                  <a:lnTo>
                    <a:pt x="603" y="198"/>
                  </a:lnTo>
                  <a:lnTo>
                    <a:pt x="603" y="198"/>
                  </a:lnTo>
                  <a:lnTo>
                    <a:pt x="572" y="206"/>
                  </a:lnTo>
                  <a:cubicBezTo>
                    <a:pt x="548" y="212"/>
                    <a:pt x="539" y="215"/>
                    <a:pt x="543" y="215"/>
                  </a:cubicBezTo>
                  <a:cubicBezTo>
                    <a:pt x="548" y="215"/>
                    <a:pt x="566" y="212"/>
                    <a:pt x="595" y="206"/>
                  </a:cubicBezTo>
                  <a:lnTo>
                    <a:pt x="595" y="206"/>
                  </a:lnTo>
                  <a:cubicBezTo>
                    <a:pt x="591" y="214"/>
                    <a:pt x="578" y="216"/>
                    <a:pt x="561" y="216"/>
                  </a:cubicBezTo>
                  <a:cubicBezTo>
                    <a:pt x="528" y="216"/>
                    <a:pt x="480" y="206"/>
                    <a:pt x="464" y="206"/>
                  </a:cubicBezTo>
                  <a:cubicBezTo>
                    <a:pt x="214" y="206"/>
                    <a:pt x="0" y="420"/>
                    <a:pt x="0" y="670"/>
                  </a:cubicBezTo>
                  <a:cubicBezTo>
                    <a:pt x="12" y="932"/>
                    <a:pt x="214" y="1134"/>
                    <a:pt x="464" y="1134"/>
                  </a:cubicBezTo>
                  <a:cubicBezTo>
                    <a:pt x="492" y="1136"/>
                    <a:pt x="520" y="1137"/>
                    <a:pt x="548" y="1137"/>
                  </a:cubicBezTo>
                  <a:cubicBezTo>
                    <a:pt x="851" y="1137"/>
                    <a:pt x="1137" y="1019"/>
                    <a:pt x="1334" y="801"/>
                  </a:cubicBezTo>
                  <a:cubicBezTo>
                    <a:pt x="1671" y="464"/>
                    <a:pt x="1366" y="0"/>
                    <a:pt x="1006" y="0"/>
                  </a:cubicBezTo>
                  <a:close/>
                </a:path>
              </a:pathLst>
            </a:custGeom>
            <a:gradFill>
              <a:gsLst>
                <a:gs pos="0">
                  <a:schemeClr val="accent2"/>
                </a:gs>
                <a:gs pos="100000">
                  <a:schemeClr val="accent5"/>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1" name="Google Shape;12121;p70"/>
            <p:cNvSpPr/>
            <p:nvPr/>
          </p:nvSpPr>
          <p:spPr>
            <a:xfrm>
              <a:off x="-502883" y="1848906"/>
              <a:ext cx="90933" cy="80114"/>
            </a:xfrm>
            <a:custGeom>
              <a:avLst/>
              <a:gdLst/>
              <a:ahLst/>
              <a:cxnLst/>
              <a:rect l="l" t="t" r="r" b="b"/>
              <a:pathLst>
                <a:path w="1454" h="1281" extrusionOk="0">
                  <a:moveTo>
                    <a:pt x="947" y="1"/>
                  </a:moveTo>
                  <a:cubicBezTo>
                    <a:pt x="828" y="1"/>
                    <a:pt x="709" y="45"/>
                    <a:pt x="620" y="135"/>
                  </a:cubicBezTo>
                  <a:lnTo>
                    <a:pt x="179" y="492"/>
                  </a:lnTo>
                  <a:cubicBezTo>
                    <a:pt x="1" y="670"/>
                    <a:pt x="1" y="968"/>
                    <a:pt x="179" y="1147"/>
                  </a:cubicBezTo>
                  <a:cubicBezTo>
                    <a:pt x="274" y="1236"/>
                    <a:pt x="393" y="1281"/>
                    <a:pt x="513" y="1281"/>
                  </a:cubicBezTo>
                  <a:cubicBezTo>
                    <a:pt x="632" y="1281"/>
                    <a:pt x="751" y="1236"/>
                    <a:pt x="846" y="1147"/>
                  </a:cubicBezTo>
                  <a:lnTo>
                    <a:pt x="1275" y="790"/>
                  </a:lnTo>
                  <a:cubicBezTo>
                    <a:pt x="1453" y="611"/>
                    <a:pt x="1453" y="313"/>
                    <a:pt x="1275" y="135"/>
                  </a:cubicBezTo>
                  <a:cubicBezTo>
                    <a:pt x="1185" y="45"/>
                    <a:pt x="1066" y="1"/>
                    <a:pt x="947" y="1"/>
                  </a:cubicBezTo>
                  <a:close/>
                </a:path>
              </a:pathLst>
            </a:custGeom>
            <a:gradFill>
              <a:gsLst>
                <a:gs pos="0">
                  <a:schemeClr val="accent1"/>
                </a:gs>
                <a:gs pos="100000">
                  <a:schemeClr val="accent6"/>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2" name="Google Shape;12122;p70"/>
            <p:cNvSpPr/>
            <p:nvPr/>
          </p:nvSpPr>
          <p:spPr>
            <a:xfrm>
              <a:off x="-1570642" y="2365114"/>
              <a:ext cx="110258" cy="78300"/>
            </a:xfrm>
            <a:custGeom>
              <a:avLst/>
              <a:gdLst/>
              <a:ahLst/>
              <a:cxnLst/>
              <a:rect l="l" t="t" r="r" b="b"/>
              <a:pathLst>
                <a:path w="1763" h="1252" extrusionOk="0">
                  <a:moveTo>
                    <a:pt x="1256" y="0"/>
                  </a:moveTo>
                  <a:cubicBezTo>
                    <a:pt x="1215" y="0"/>
                    <a:pt x="1173" y="8"/>
                    <a:pt x="1131" y="25"/>
                  </a:cubicBezTo>
                  <a:lnTo>
                    <a:pt x="381" y="322"/>
                  </a:lnTo>
                  <a:cubicBezTo>
                    <a:pt x="143" y="394"/>
                    <a:pt x="0" y="656"/>
                    <a:pt x="60" y="894"/>
                  </a:cubicBezTo>
                  <a:cubicBezTo>
                    <a:pt x="119" y="1081"/>
                    <a:pt x="308" y="1251"/>
                    <a:pt x="506" y="1251"/>
                  </a:cubicBezTo>
                  <a:cubicBezTo>
                    <a:pt x="547" y="1251"/>
                    <a:pt x="590" y="1244"/>
                    <a:pt x="631" y="1227"/>
                  </a:cubicBezTo>
                  <a:lnTo>
                    <a:pt x="1381" y="929"/>
                  </a:lnTo>
                  <a:cubicBezTo>
                    <a:pt x="1619" y="858"/>
                    <a:pt x="1762" y="596"/>
                    <a:pt x="1703" y="358"/>
                  </a:cubicBezTo>
                  <a:cubicBezTo>
                    <a:pt x="1644" y="171"/>
                    <a:pt x="1455" y="0"/>
                    <a:pt x="1256" y="0"/>
                  </a:cubicBezTo>
                  <a:close/>
                </a:path>
              </a:pathLst>
            </a:custGeom>
            <a:gradFill>
              <a:gsLst>
                <a:gs pos="0">
                  <a:schemeClr val="accent1"/>
                </a:gs>
                <a:gs pos="100000">
                  <a:schemeClr val="accent6"/>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3" name="Google Shape;12123;p70"/>
            <p:cNvSpPr/>
            <p:nvPr/>
          </p:nvSpPr>
          <p:spPr>
            <a:xfrm>
              <a:off x="-1426985" y="2280121"/>
              <a:ext cx="80489" cy="74360"/>
            </a:xfrm>
            <a:custGeom>
              <a:avLst/>
              <a:gdLst/>
              <a:ahLst/>
              <a:cxnLst/>
              <a:rect l="l" t="t" r="r" b="b"/>
              <a:pathLst>
                <a:path w="1287" h="1189" extrusionOk="0">
                  <a:moveTo>
                    <a:pt x="430" y="264"/>
                  </a:moveTo>
                  <a:lnTo>
                    <a:pt x="406" y="276"/>
                  </a:lnTo>
                  <a:cubicBezTo>
                    <a:pt x="387" y="282"/>
                    <a:pt x="370" y="288"/>
                    <a:pt x="353" y="295"/>
                  </a:cubicBezTo>
                  <a:lnTo>
                    <a:pt x="353" y="295"/>
                  </a:lnTo>
                  <a:lnTo>
                    <a:pt x="353" y="295"/>
                  </a:lnTo>
                  <a:lnTo>
                    <a:pt x="353" y="295"/>
                  </a:lnTo>
                  <a:lnTo>
                    <a:pt x="430" y="264"/>
                  </a:lnTo>
                  <a:close/>
                  <a:moveTo>
                    <a:pt x="333" y="301"/>
                  </a:moveTo>
                  <a:lnTo>
                    <a:pt x="333" y="301"/>
                  </a:lnTo>
                  <a:cubicBezTo>
                    <a:pt x="333" y="302"/>
                    <a:pt x="333" y="302"/>
                    <a:pt x="333" y="303"/>
                  </a:cubicBezTo>
                  <a:lnTo>
                    <a:pt x="333" y="303"/>
                  </a:lnTo>
                  <a:cubicBezTo>
                    <a:pt x="332" y="303"/>
                    <a:pt x="332" y="303"/>
                    <a:pt x="331" y="303"/>
                  </a:cubicBezTo>
                  <a:lnTo>
                    <a:pt x="331" y="303"/>
                  </a:lnTo>
                  <a:cubicBezTo>
                    <a:pt x="332" y="303"/>
                    <a:pt x="333" y="302"/>
                    <a:pt x="333" y="301"/>
                  </a:cubicBezTo>
                  <a:close/>
                  <a:moveTo>
                    <a:pt x="330" y="304"/>
                  </a:moveTo>
                  <a:lnTo>
                    <a:pt x="330" y="304"/>
                  </a:lnTo>
                  <a:cubicBezTo>
                    <a:pt x="329" y="304"/>
                    <a:pt x="328" y="305"/>
                    <a:pt x="326" y="306"/>
                  </a:cubicBezTo>
                  <a:lnTo>
                    <a:pt x="326" y="306"/>
                  </a:lnTo>
                  <a:lnTo>
                    <a:pt x="330" y="304"/>
                  </a:lnTo>
                  <a:lnTo>
                    <a:pt x="330" y="304"/>
                  </a:lnTo>
                  <a:lnTo>
                    <a:pt x="330" y="304"/>
                  </a:lnTo>
                  <a:close/>
                  <a:moveTo>
                    <a:pt x="326" y="306"/>
                  </a:moveTo>
                  <a:lnTo>
                    <a:pt x="310" y="312"/>
                  </a:lnTo>
                  <a:cubicBezTo>
                    <a:pt x="316" y="310"/>
                    <a:pt x="321" y="308"/>
                    <a:pt x="326" y="306"/>
                  </a:cubicBezTo>
                  <a:close/>
                  <a:moveTo>
                    <a:pt x="328" y="314"/>
                  </a:moveTo>
                  <a:lnTo>
                    <a:pt x="328" y="314"/>
                  </a:lnTo>
                  <a:cubicBezTo>
                    <a:pt x="325" y="320"/>
                    <a:pt x="323" y="326"/>
                    <a:pt x="319" y="331"/>
                  </a:cubicBezTo>
                  <a:lnTo>
                    <a:pt x="319" y="331"/>
                  </a:lnTo>
                  <a:lnTo>
                    <a:pt x="326" y="315"/>
                  </a:lnTo>
                  <a:lnTo>
                    <a:pt x="326" y="315"/>
                  </a:lnTo>
                  <a:lnTo>
                    <a:pt x="328" y="314"/>
                  </a:lnTo>
                  <a:close/>
                  <a:moveTo>
                    <a:pt x="318" y="334"/>
                  </a:moveTo>
                  <a:cubicBezTo>
                    <a:pt x="313" y="343"/>
                    <a:pt x="306" y="352"/>
                    <a:pt x="299" y="360"/>
                  </a:cubicBezTo>
                  <a:lnTo>
                    <a:pt x="318" y="334"/>
                  </a:lnTo>
                  <a:close/>
                  <a:moveTo>
                    <a:pt x="327" y="322"/>
                  </a:moveTo>
                  <a:lnTo>
                    <a:pt x="327" y="322"/>
                  </a:lnTo>
                  <a:cubicBezTo>
                    <a:pt x="325" y="327"/>
                    <a:pt x="324" y="331"/>
                    <a:pt x="322" y="336"/>
                  </a:cubicBezTo>
                  <a:cubicBezTo>
                    <a:pt x="310" y="348"/>
                    <a:pt x="310" y="372"/>
                    <a:pt x="299" y="383"/>
                  </a:cubicBezTo>
                  <a:lnTo>
                    <a:pt x="319" y="332"/>
                  </a:lnTo>
                  <a:lnTo>
                    <a:pt x="319" y="332"/>
                  </a:lnTo>
                  <a:lnTo>
                    <a:pt x="327" y="322"/>
                  </a:lnTo>
                  <a:close/>
                  <a:moveTo>
                    <a:pt x="780" y="1"/>
                  </a:moveTo>
                  <a:cubicBezTo>
                    <a:pt x="584" y="1"/>
                    <a:pt x="406" y="118"/>
                    <a:pt x="335" y="299"/>
                  </a:cubicBezTo>
                  <a:lnTo>
                    <a:pt x="335" y="299"/>
                  </a:lnTo>
                  <a:cubicBezTo>
                    <a:pt x="334" y="300"/>
                    <a:pt x="334" y="301"/>
                    <a:pt x="333" y="301"/>
                  </a:cubicBezTo>
                  <a:lnTo>
                    <a:pt x="333" y="301"/>
                  </a:lnTo>
                  <a:cubicBezTo>
                    <a:pt x="338" y="289"/>
                    <a:pt x="342" y="277"/>
                    <a:pt x="346" y="264"/>
                  </a:cubicBezTo>
                  <a:lnTo>
                    <a:pt x="346" y="264"/>
                  </a:lnTo>
                  <a:lnTo>
                    <a:pt x="330" y="304"/>
                  </a:lnTo>
                  <a:lnTo>
                    <a:pt x="330" y="304"/>
                  </a:lnTo>
                  <a:cubicBezTo>
                    <a:pt x="331" y="304"/>
                    <a:pt x="331" y="304"/>
                    <a:pt x="331" y="303"/>
                  </a:cubicBezTo>
                  <a:lnTo>
                    <a:pt x="331" y="303"/>
                  </a:lnTo>
                  <a:cubicBezTo>
                    <a:pt x="331" y="304"/>
                    <a:pt x="331" y="304"/>
                    <a:pt x="330" y="304"/>
                  </a:cubicBezTo>
                  <a:lnTo>
                    <a:pt x="332" y="303"/>
                  </a:lnTo>
                  <a:lnTo>
                    <a:pt x="332" y="303"/>
                  </a:lnTo>
                  <a:cubicBezTo>
                    <a:pt x="332" y="304"/>
                    <a:pt x="332" y="304"/>
                    <a:pt x="332" y="304"/>
                  </a:cubicBezTo>
                  <a:lnTo>
                    <a:pt x="332" y="304"/>
                  </a:lnTo>
                  <a:cubicBezTo>
                    <a:pt x="331" y="305"/>
                    <a:pt x="330" y="305"/>
                    <a:pt x="330" y="306"/>
                  </a:cubicBezTo>
                  <a:lnTo>
                    <a:pt x="330" y="306"/>
                  </a:lnTo>
                  <a:lnTo>
                    <a:pt x="330" y="304"/>
                  </a:lnTo>
                  <a:lnTo>
                    <a:pt x="330" y="304"/>
                  </a:lnTo>
                  <a:cubicBezTo>
                    <a:pt x="330" y="305"/>
                    <a:pt x="329" y="306"/>
                    <a:pt x="328" y="306"/>
                  </a:cubicBezTo>
                  <a:lnTo>
                    <a:pt x="328" y="306"/>
                  </a:lnTo>
                  <a:cubicBezTo>
                    <a:pt x="245" y="346"/>
                    <a:pt x="178" y="408"/>
                    <a:pt x="132" y="491"/>
                  </a:cubicBezTo>
                  <a:cubicBezTo>
                    <a:pt x="1" y="705"/>
                    <a:pt x="72" y="991"/>
                    <a:pt x="299" y="1122"/>
                  </a:cubicBezTo>
                  <a:cubicBezTo>
                    <a:pt x="367" y="1167"/>
                    <a:pt x="446" y="1189"/>
                    <a:pt x="525" y="1189"/>
                  </a:cubicBezTo>
                  <a:cubicBezTo>
                    <a:pt x="569" y="1189"/>
                    <a:pt x="613" y="1182"/>
                    <a:pt x="656" y="1169"/>
                  </a:cubicBezTo>
                  <a:cubicBezTo>
                    <a:pt x="930" y="1086"/>
                    <a:pt x="1144" y="860"/>
                    <a:pt x="1215" y="586"/>
                  </a:cubicBezTo>
                  <a:cubicBezTo>
                    <a:pt x="1287" y="336"/>
                    <a:pt x="1144" y="86"/>
                    <a:pt x="894" y="14"/>
                  </a:cubicBezTo>
                  <a:cubicBezTo>
                    <a:pt x="856" y="5"/>
                    <a:pt x="817" y="1"/>
                    <a:pt x="780" y="1"/>
                  </a:cubicBezTo>
                  <a:close/>
                </a:path>
              </a:pathLst>
            </a:custGeom>
            <a:gradFill>
              <a:gsLst>
                <a:gs pos="0">
                  <a:schemeClr val="accent2"/>
                </a:gs>
                <a:gs pos="100000">
                  <a:schemeClr val="accent5"/>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4" name="Google Shape;12124;p70"/>
            <p:cNvSpPr/>
            <p:nvPr/>
          </p:nvSpPr>
          <p:spPr>
            <a:xfrm>
              <a:off x="-1324231" y="2175179"/>
              <a:ext cx="76049" cy="80552"/>
            </a:xfrm>
            <a:custGeom>
              <a:avLst/>
              <a:gdLst/>
              <a:ahLst/>
              <a:cxnLst/>
              <a:rect l="l" t="t" r="r" b="b"/>
              <a:pathLst>
                <a:path w="1216" h="1288" extrusionOk="0">
                  <a:moveTo>
                    <a:pt x="709" y="0"/>
                  </a:moveTo>
                  <a:cubicBezTo>
                    <a:pt x="600" y="0"/>
                    <a:pt x="494" y="56"/>
                    <a:pt x="418" y="133"/>
                  </a:cubicBezTo>
                  <a:lnTo>
                    <a:pt x="132" y="490"/>
                  </a:lnTo>
                  <a:cubicBezTo>
                    <a:pt x="49" y="585"/>
                    <a:pt x="1" y="692"/>
                    <a:pt x="1" y="823"/>
                  </a:cubicBezTo>
                  <a:cubicBezTo>
                    <a:pt x="1" y="942"/>
                    <a:pt x="49" y="1061"/>
                    <a:pt x="132" y="1145"/>
                  </a:cubicBezTo>
                  <a:cubicBezTo>
                    <a:pt x="227" y="1240"/>
                    <a:pt x="346" y="1288"/>
                    <a:pt x="465" y="1288"/>
                  </a:cubicBezTo>
                  <a:cubicBezTo>
                    <a:pt x="584" y="1288"/>
                    <a:pt x="703" y="1240"/>
                    <a:pt x="799" y="1145"/>
                  </a:cubicBezTo>
                  <a:lnTo>
                    <a:pt x="1073" y="787"/>
                  </a:lnTo>
                  <a:cubicBezTo>
                    <a:pt x="1156" y="704"/>
                    <a:pt x="1204" y="585"/>
                    <a:pt x="1215" y="466"/>
                  </a:cubicBezTo>
                  <a:cubicBezTo>
                    <a:pt x="1204" y="335"/>
                    <a:pt x="1156" y="216"/>
                    <a:pt x="1073" y="133"/>
                  </a:cubicBezTo>
                  <a:cubicBezTo>
                    <a:pt x="989" y="49"/>
                    <a:pt x="870" y="2"/>
                    <a:pt x="739" y="2"/>
                  </a:cubicBezTo>
                  <a:cubicBezTo>
                    <a:pt x="729" y="1"/>
                    <a:pt x="719" y="0"/>
                    <a:pt x="709" y="0"/>
                  </a:cubicBezTo>
                  <a:close/>
                </a:path>
              </a:pathLst>
            </a:custGeom>
            <a:gradFill>
              <a:gsLst>
                <a:gs pos="0">
                  <a:schemeClr val="accent1"/>
                </a:gs>
                <a:gs pos="100000">
                  <a:schemeClr val="accent6"/>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5" name="Google Shape;12125;p70"/>
            <p:cNvSpPr/>
            <p:nvPr/>
          </p:nvSpPr>
          <p:spPr>
            <a:xfrm>
              <a:off x="-1040484" y="2461926"/>
              <a:ext cx="64103" cy="94811"/>
            </a:xfrm>
            <a:custGeom>
              <a:avLst/>
              <a:gdLst/>
              <a:ahLst/>
              <a:cxnLst/>
              <a:rect l="l" t="t" r="r" b="b"/>
              <a:pathLst>
                <a:path w="1025" h="1516" extrusionOk="0">
                  <a:moveTo>
                    <a:pt x="536" y="1"/>
                  </a:moveTo>
                  <a:cubicBezTo>
                    <a:pt x="310" y="1"/>
                    <a:pt x="48" y="203"/>
                    <a:pt x="72" y="465"/>
                  </a:cubicBezTo>
                  <a:cubicBezTo>
                    <a:pt x="84" y="548"/>
                    <a:pt x="84" y="644"/>
                    <a:pt x="84" y="739"/>
                  </a:cubicBezTo>
                  <a:cubicBezTo>
                    <a:pt x="84" y="778"/>
                    <a:pt x="84" y="817"/>
                    <a:pt x="77" y="850"/>
                  </a:cubicBezTo>
                  <a:lnTo>
                    <a:pt x="77" y="850"/>
                  </a:lnTo>
                  <a:cubicBezTo>
                    <a:pt x="77" y="845"/>
                    <a:pt x="77" y="842"/>
                    <a:pt x="77" y="842"/>
                  </a:cubicBezTo>
                  <a:lnTo>
                    <a:pt x="77" y="842"/>
                  </a:lnTo>
                  <a:cubicBezTo>
                    <a:pt x="76" y="842"/>
                    <a:pt x="75" y="850"/>
                    <a:pt x="72" y="870"/>
                  </a:cubicBezTo>
                  <a:cubicBezTo>
                    <a:pt x="74" y="864"/>
                    <a:pt x="75" y="857"/>
                    <a:pt x="77" y="850"/>
                  </a:cubicBezTo>
                  <a:lnTo>
                    <a:pt x="77" y="850"/>
                  </a:lnTo>
                  <a:cubicBezTo>
                    <a:pt x="76" y="870"/>
                    <a:pt x="72" y="922"/>
                    <a:pt x="72" y="929"/>
                  </a:cubicBezTo>
                  <a:cubicBezTo>
                    <a:pt x="0" y="1179"/>
                    <a:pt x="143" y="1429"/>
                    <a:pt x="393" y="1501"/>
                  </a:cubicBezTo>
                  <a:cubicBezTo>
                    <a:pt x="432" y="1511"/>
                    <a:pt x="472" y="1516"/>
                    <a:pt x="513" y="1516"/>
                  </a:cubicBezTo>
                  <a:cubicBezTo>
                    <a:pt x="713" y="1516"/>
                    <a:pt x="925" y="1397"/>
                    <a:pt x="965" y="1179"/>
                  </a:cubicBezTo>
                  <a:cubicBezTo>
                    <a:pt x="1012" y="941"/>
                    <a:pt x="1024" y="703"/>
                    <a:pt x="1012" y="465"/>
                  </a:cubicBezTo>
                  <a:cubicBezTo>
                    <a:pt x="1000" y="203"/>
                    <a:pt x="798" y="1"/>
                    <a:pt x="536" y="1"/>
                  </a:cubicBezTo>
                  <a:close/>
                </a:path>
              </a:pathLst>
            </a:custGeom>
            <a:gradFill>
              <a:gsLst>
                <a:gs pos="0">
                  <a:schemeClr val="accent1"/>
                </a:gs>
                <a:gs pos="100000">
                  <a:schemeClr val="accent6"/>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6" name="Google Shape;12126;p70"/>
            <p:cNvSpPr/>
            <p:nvPr/>
          </p:nvSpPr>
          <p:spPr>
            <a:xfrm>
              <a:off x="-1044987" y="2322899"/>
              <a:ext cx="58913" cy="98125"/>
            </a:xfrm>
            <a:custGeom>
              <a:avLst/>
              <a:gdLst/>
              <a:ahLst/>
              <a:cxnLst/>
              <a:rect l="l" t="t" r="r" b="b"/>
              <a:pathLst>
                <a:path w="942" h="1569" extrusionOk="0">
                  <a:moveTo>
                    <a:pt x="467" y="0"/>
                  </a:moveTo>
                  <a:cubicBezTo>
                    <a:pt x="233" y="0"/>
                    <a:pt x="1" y="158"/>
                    <a:pt x="1" y="473"/>
                  </a:cubicBezTo>
                  <a:lnTo>
                    <a:pt x="1" y="1104"/>
                  </a:lnTo>
                  <a:cubicBezTo>
                    <a:pt x="1" y="1414"/>
                    <a:pt x="233" y="1569"/>
                    <a:pt x="467" y="1569"/>
                  </a:cubicBezTo>
                  <a:cubicBezTo>
                    <a:pt x="700" y="1569"/>
                    <a:pt x="935" y="1414"/>
                    <a:pt x="941" y="1104"/>
                  </a:cubicBezTo>
                  <a:lnTo>
                    <a:pt x="941" y="473"/>
                  </a:lnTo>
                  <a:cubicBezTo>
                    <a:pt x="935" y="158"/>
                    <a:pt x="700" y="0"/>
                    <a:pt x="467" y="0"/>
                  </a:cubicBezTo>
                  <a:close/>
                </a:path>
              </a:pathLst>
            </a:custGeom>
            <a:gradFill>
              <a:gsLst>
                <a:gs pos="0">
                  <a:schemeClr val="accent2"/>
                </a:gs>
                <a:gs pos="100000">
                  <a:schemeClr val="accent5"/>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7" name="Google Shape;12127;p70"/>
            <p:cNvSpPr/>
            <p:nvPr/>
          </p:nvSpPr>
          <p:spPr>
            <a:xfrm>
              <a:off x="-749544" y="2169613"/>
              <a:ext cx="124392" cy="72171"/>
            </a:xfrm>
            <a:custGeom>
              <a:avLst/>
              <a:gdLst/>
              <a:ahLst/>
              <a:cxnLst/>
              <a:rect l="l" t="t" r="r" b="b"/>
              <a:pathLst>
                <a:path w="1989" h="1154" extrusionOk="0">
                  <a:moveTo>
                    <a:pt x="667" y="0"/>
                  </a:moveTo>
                  <a:cubicBezTo>
                    <a:pt x="255" y="0"/>
                    <a:pt x="0" y="593"/>
                    <a:pt x="432" y="865"/>
                  </a:cubicBezTo>
                  <a:cubicBezTo>
                    <a:pt x="647" y="972"/>
                    <a:pt x="885" y="1067"/>
                    <a:pt x="1135" y="1115"/>
                  </a:cubicBezTo>
                  <a:cubicBezTo>
                    <a:pt x="1204" y="1142"/>
                    <a:pt x="1270" y="1154"/>
                    <a:pt x="1330" y="1154"/>
                  </a:cubicBezTo>
                  <a:cubicBezTo>
                    <a:pt x="1828" y="1154"/>
                    <a:pt x="1989" y="328"/>
                    <a:pt x="1373" y="222"/>
                  </a:cubicBezTo>
                  <a:cubicBezTo>
                    <a:pt x="1278" y="198"/>
                    <a:pt x="1182" y="174"/>
                    <a:pt x="1099" y="150"/>
                  </a:cubicBezTo>
                  <a:cubicBezTo>
                    <a:pt x="1090" y="150"/>
                    <a:pt x="1027" y="120"/>
                    <a:pt x="1022" y="120"/>
                  </a:cubicBezTo>
                  <a:cubicBezTo>
                    <a:pt x="1020" y="120"/>
                    <a:pt x="1028" y="125"/>
                    <a:pt x="1051" y="138"/>
                  </a:cubicBezTo>
                  <a:cubicBezTo>
                    <a:pt x="1004" y="114"/>
                    <a:pt x="956" y="91"/>
                    <a:pt x="908" y="67"/>
                  </a:cubicBezTo>
                  <a:cubicBezTo>
                    <a:pt x="825" y="20"/>
                    <a:pt x="743" y="0"/>
                    <a:pt x="667" y="0"/>
                  </a:cubicBezTo>
                  <a:close/>
                </a:path>
              </a:pathLst>
            </a:custGeom>
            <a:gradFill>
              <a:gsLst>
                <a:gs pos="0">
                  <a:schemeClr val="accent1"/>
                </a:gs>
                <a:gs pos="100000">
                  <a:schemeClr val="accent6"/>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8" name="Google Shape;12128;p70"/>
            <p:cNvSpPr/>
            <p:nvPr/>
          </p:nvSpPr>
          <p:spPr>
            <a:xfrm>
              <a:off x="-586250" y="2233341"/>
              <a:ext cx="105005" cy="61852"/>
            </a:xfrm>
            <a:custGeom>
              <a:avLst/>
              <a:gdLst/>
              <a:ahLst/>
              <a:cxnLst/>
              <a:rect l="l" t="t" r="r" b="b"/>
              <a:pathLst>
                <a:path w="1679" h="989" extrusionOk="0">
                  <a:moveTo>
                    <a:pt x="464" y="0"/>
                  </a:moveTo>
                  <a:cubicBezTo>
                    <a:pt x="214" y="0"/>
                    <a:pt x="0" y="203"/>
                    <a:pt x="0" y="465"/>
                  </a:cubicBezTo>
                  <a:cubicBezTo>
                    <a:pt x="12" y="715"/>
                    <a:pt x="214" y="917"/>
                    <a:pt x="464" y="929"/>
                  </a:cubicBezTo>
                  <a:lnTo>
                    <a:pt x="1215" y="989"/>
                  </a:lnTo>
                  <a:cubicBezTo>
                    <a:pt x="1465" y="989"/>
                    <a:pt x="1679" y="774"/>
                    <a:pt x="1679" y="524"/>
                  </a:cubicBezTo>
                  <a:cubicBezTo>
                    <a:pt x="1667" y="262"/>
                    <a:pt x="1465" y="60"/>
                    <a:pt x="1215" y="60"/>
                  </a:cubicBezTo>
                  <a:lnTo>
                    <a:pt x="464" y="0"/>
                  </a:lnTo>
                  <a:close/>
                </a:path>
              </a:pathLst>
            </a:custGeom>
            <a:gradFill>
              <a:gsLst>
                <a:gs pos="0">
                  <a:schemeClr val="accent2"/>
                </a:gs>
                <a:gs pos="100000">
                  <a:schemeClr val="accent5"/>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9" name="Google Shape;12129;p70"/>
            <p:cNvSpPr/>
            <p:nvPr/>
          </p:nvSpPr>
          <p:spPr>
            <a:xfrm>
              <a:off x="-438842" y="2246725"/>
              <a:ext cx="89432" cy="61102"/>
            </a:xfrm>
            <a:custGeom>
              <a:avLst/>
              <a:gdLst/>
              <a:ahLst/>
              <a:cxnLst/>
              <a:rect l="l" t="t" r="r" b="b"/>
              <a:pathLst>
                <a:path w="1430" h="977" extrusionOk="0">
                  <a:moveTo>
                    <a:pt x="465" y="1"/>
                  </a:moveTo>
                  <a:cubicBezTo>
                    <a:pt x="215" y="1"/>
                    <a:pt x="1" y="203"/>
                    <a:pt x="1" y="465"/>
                  </a:cubicBezTo>
                  <a:cubicBezTo>
                    <a:pt x="12" y="715"/>
                    <a:pt x="215" y="917"/>
                    <a:pt x="465" y="929"/>
                  </a:cubicBezTo>
                  <a:lnTo>
                    <a:pt x="965" y="977"/>
                  </a:lnTo>
                  <a:cubicBezTo>
                    <a:pt x="1215" y="977"/>
                    <a:pt x="1429" y="775"/>
                    <a:pt x="1429" y="513"/>
                  </a:cubicBezTo>
                  <a:cubicBezTo>
                    <a:pt x="1417" y="263"/>
                    <a:pt x="1215" y="48"/>
                    <a:pt x="965" y="48"/>
                  </a:cubicBezTo>
                  <a:lnTo>
                    <a:pt x="465" y="1"/>
                  </a:lnTo>
                  <a:close/>
                </a:path>
              </a:pathLst>
            </a:custGeom>
            <a:gradFill>
              <a:gsLst>
                <a:gs pos="0">
                  <a:schemeClr val="accent1"/>
                </a:gs>
                <a:gs pos="100000">
                  <a:schemeClr val="accent6"/>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0" name="Google Shape;12130;p70"/>
            <p:cNvSpPr/>
            <p:nvPr/>
          </p:nvSpPr>
          <p:spPr>
            <a:xfrm>
              <a:off x="-1606415" y="1896749"/>
              <a:ext cx="55911" cy="43278"/>
            </a:xfrm>
            <a:custGeom>
              <a:avLst/>
              <a:gdLst/>
              <a:ahLst/>
              <a:cxnLst/>
              <a:rect l="l" t="t" r="r" b="b"/>
              <a:pathLst>
                <a:path w="894" h="692" extrusionOk="0">
                  <a:moveTo>
                    <a:pt x="441" y="1"/>
                  </a:moveTo>
                  <a:cubicBezTo>
                    <a:pt x="1" y="1"/>
                    <a:pt x="1" y="691"/>
                    <a:pt x="441" y="691"/>
                  </a:cubicBezTo>
                  <a:cubicBezTo>
                    <a:pt x="893" y="691"/>
                    <a:pt x="893" y="1"/>
                    <a:pt x="4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1" name="Google Shape;12131;p70"/>
            <p:cNvSpPr/>
            <p:nvPr/>
          </p:nvSpPr>
          <p:spPr>
            <a:xfrm>
              <a:off x="-1459006" y="2001004"/>
              <a:ext cx="55911" cy="44028"/>
            </a:xfrm>
            <a:custGeom>
              <a:avLst/>
              <a:gdLst/>
              <a:ahLst/>
              <a:cxnLst/>
              <a:rect l="l" t="t" r="r" b="b"/>
              <a:pathLst>
                <a:path w="894" h="704" extrusionOk="0">
                  <a:moveTo>
                    <a:pt x="453" y="1"/>
                  </a:moveTo>
                  <a:cubicBezTo>
                    <a:pt x="1" y="1"/>
                    <a:pt x="1" y="703"/>
                    <a:pt x="453" y="703"/>
                  </a:cubicBezTo>
                  <a:cubicBezTo>
                    <a:pt x="894" y="703"/>
                    <a:pt x="894" y="1"/>
                    <a:pt x="4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2" name="Google Shape;12132;p70"/>
            <p:cNvSpPr/>
            <p:nvPr/>
          </p:nvSpPr>
          <p:spPr>
            <a:xfrm>
              <a:off x="-1304843" y="1954849"/>
              <a:ext cx="55911" cy="43966"/>
            </a:xfrm>
            <a:custGeom>
              <a:avLst/>
              <a:gdLst/>
              <a:ahLst/>
              <a:cxnLst/>
              <a:rect l="l" t="t" r="r" b="b"/>
              <a:pathLst>
                <a:path w="894" h="703" extrusionOk="0">
                  <a:moveTo>
                    <a:pt x="441" y="0"/>
                  </a:moveTo>
                  <a:cubicBezTo>
                    <a:pt x="1" y="0"/>
                    <a:pt x="1" y="703"/>
                    <a:pt x="441" y="703"/>
                  </a:cubicBezTo>
                  <a:cubicBezTo>
                    <a:pt x="894" y="703"/>
                    <a:pt x="894" y="0"/>
                    <a:pt x="4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3" name="Google Shape;12133;p70"/>
            <p:cNvSpPr/>
            <p:nvPr/>
          </p:nvSpPr>
          <p:spPr>
            <a:xfrm>
              <a:off x="-1295900" y="2207262"/>
              <a:ext cx="55911" cy="44028"/>
            </a:xfrm>
            <a:custGeom>
              <a:avLst/>
              <a:gdLst/>
              <a:ahLst/>
              <a:cxnLst/>
              <a:rect l="l" t="t" r="r" b="b"/>
              <a:pathLst>
                <a:path w="894" h="704" extrusionOk="0">
                  <a:moveTo>
                    <a:pt x="453" y="1"/>
                  </a:moveTo>
                  <a:cubicBezTo>
                    <a:pt x="0" y="1"/>
                    <a:pt x="0" y="703"/>
                    <a:pt x="453" y="703"/>
                  </a:cubicBezTo>
                  <a:cubicBezTo>
                    <a:pt x="893" y="703"/>
                    <a:pt x="893" y="1"/>
                    <a:pt x="4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4" name="Google Shape;12134;p70"/>
            <p:cNvSpPr/>
            <p:nvPr/>
          </p:nvSpPr>
          <p:spPr>
            <a:xfrm>
              <a:off x="-1437367" y="2272054"/>
              <a:ext cx="55911" cy="43278"/>
            </a:xfrm>
            <a:custGeom>
              <a:avLst/>
              <a:gdLst/>
              <a:ahLst/>
              <a:cxnLst/>
              <a:rect l="l" t="t" r="r" b="b"/>
              <a:pathLst>
                <a:path w="894" h="692" extrusionOk="0">
                  <a:moveTo>
                    <a:pt x="441" y="0"/>
                  </a:moveTo>
                  <a:cubicBezTo>
                    <a:pt x="0" y="0"/>
                    <a:pt x="0" y="691"/>
                    <a:pt x="441" y="691"/>
                  </a:cubicBezTo>
                  <a:cubicBezTo>
                    <a:pt x="893" y="691"/>
                    <a:pt x="893" y="0"/>
                    <a:pt x="4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5" name="Google Shape;12135;p70"/>
            <p:cNvSpPr/>
            <p:nvPr/>
          </p:nvSpPr>
          <p:spPr>
            <a:xfrm>
              <a:off x="-1538683" y="2410581"/>
              <a:ext cx="55911" cy="43966"/>
            </a:xfrm>
            <a:custGeom>
              <a:avLst/>
              <a:gdLst/>
              <a:ahLst/>
              <a:cxnLst/>
              <a:rect l="l" t="t" r="r" b="b"/>
              <a:pathLst>
                <a:path w="894" h="703" extrusionOk="0">
                  <a:moveTo>
                    <a:pt x="442" y="0"/>
                  </a:moveTo>
                  <a:cubicBezTo>
                    <a:pt x="1" y="0"/>
                    <a:pt x="1" y="703"/>
                    <a:pt x="442" y="703"/>
                  </a:cubicBezTo>
                  <a:cubicBezTo>
                    <a:pt x="894" y="703"/>
                    <a:pt x="894" y="0"/>
                    <a:pt x="4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6" name="Google Shape;12136;p70"/>
            <p:cNvSpPr/>
            <p:nvPr/>
          </p:nvSpPr>
          <p:spPr>
            <a:xfrm>
              <a:off x="-1000270" y="2478312"/>
              <a:ext cx="55911" cy="43278"/>
            </a:xfrm>
            <a:custGeom>
              <a:avLst/>
              <a:gdLst/>
              <a:ahLst/>
              <a:cxnLst/>
              <a:rect l="l" t="t" r="r" b="b"/>
              <a:pathLst>
                <a:path w="894" h="692" extrusionOk="0">
                  <a:moveTo>
                    <a:pt x="441" y="1"/>
                  </a:moveTo>
                  <a:cubicBezTo>
                    <a:pt x="0" y="1"/>
                    <a:pt x="0" y="691"/>
                    <a:pt x="441" y="691"/>
                  </a:cubicBezTo>
                  <a:cubicBezTo>
                    <a:pt x="893" y="691"/>
                    <a:pt x="893" y="1"/>
                    <a:pt x="4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7" name="Google Shape;12137;p70"/>
            <p:cNvSpPr/>
            <p:nvPr/>
          </p:nvSpPr>
          <p:spPr>
            <a:xfrm>
              <a:off x="-1080697" y="2351730"/>
              <a:ext cx="55911" cy="43966"/>
            </a:xfrm>
            <a:custGeom>
              <a:avLst/>
              <a:gdLst/>
              <a:ahLst/>
              <a:cxnLst/>
              <a:rect l="l" t="t" r="r" b="b"/>
              <a:pathLst>
                <a:path w="894" h="703" extrusionOk="0">
                  <a:moveTo>
                    <a:pt x="453" y="0"/>
                  </a:moveTo>
                  <a:cubicBezTo>
                    <a:pt x="0" y="0"/>
                    <a:pt x="0" y="703"/>
                    <a:pt x="453" y="703"/>
                  </a:cubicBezTo>
                  <a:cubicBezTo>
                    <a:pt x="893" y="703"/>
                    <a:pt x="893" y="0"/>
                    <a:pt x="4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8" name="Google Shape;12138;p70"/>
            <p:cNvSpPr/>
            <p:nvPr/>
          </p:nvSpPr>
          <p:spPr>
            <a:xfrm>
              <a:off x="-747855" y="1986119"/>
              <a:ext cx="55911" cy="43278"/>
            </a:xfrm>
            <a:custGeom>
              <a:avLst/>
              <a:gdLst/>
              <a:ahLst/>
              <a:cxnLst/>
              <a:rect l="l" t="t" r="r" b="b"/>
              <a:pathLst>
                <a:path w="894" h="692" extrusionOk="0">
                  <a:moveTo>
                    <a:pt x="441" y="0"/>
                  </a:moveTo>
                  <a:cubicBezTo>
                    <a:pt x="0" y="0"/>
                    <a:pt x="0" y="691"/>
                    <a:pt x="441" y="691"/>
                  </a:cubicBezTo>
                  <a:cubicBezTo>
                    <a:pt x="893" y="691"/>
                    <a:pt x="893" y="0"/>
                    <a:pt x="4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9" name="Google Shape;12139;p70"/>
            <p:cNvSpPr/>
            <p:nvPr/>
          </p:nvSpPr>
          <p:spPr>
            <a:xfrm>
              <a:off x="-631717" y="1908694"/>
              <a:ext cx="55911" cy="43966"/>
            </a:xfrm>
            <a:custGeom>
              <a:avLst/>
              <a:gdLst/>
              <a:ahLst/>
              <a:cxnLst/>
              <a:rect l="l" t="t" r="r" b="b"/>
              <a:pathLst>
                <a:path w="894" h="703" extrusionOk="0">
                  <a:moveTo>
                    <a:pt x="453" y="0"/>
                  </a:moveTo>
                  <a:cubicBezTo>
                    <a:pt x="1" y="0"/>
                    <a:pt x="1" y="703"/>
                    <a:pt x="453" y="703"/>
                  </a:cubicBezTo>
                  <a:cubicBezTo>
                    <a:pt x="894" y="703"/>
                    <a:pt x="894" y="0"/>
                    <a:pt x="4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0" name="Google Shape;12140;p70"/>
            <p:cNvSpPr/>
            <p:nvPr/>
          </p:nvSpPr>
          <p:spPr>
            <a:xfrm>
              <a:off x="-474552" y="1884116"/>
              <a:ext cx="55848" cy="43966"/>
            </a:xfrm>
            <a:custGeom>
              <a:avLst/>
              <a:gdLst/>
              <a:ahLst/>
              <a:cxnLst/>
              <a:rect l="l" t="t" r="r" b="b"/>
              <a:pathLst>
                <a:path w="893" h="703" extrusionOk="0">
                  <a:moveTo>
                    <a:pt x="452" y="0"/>
                  </a:moveTo>
                  <a:cubicBezTo>
                    <a:pt x="0" y="0"/>
                    <a:pt x="0" y="703"/>
                    <a:pt x="452" y="703"/>
                  </a:cubicBezTo>
                  <a:cubicBezTo>
                    <a:pt x="893" y="703"/>
                    <a:pt x="893"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1" name="Google Shape;12141;p70"/>
            <p:cNvSpPr/>
            <p:nvPr/>
          </p:nvSpPr>
          <p:spPr>
            <a:xfrm>
              <a:off x="-727029" y="2213203"/>
              <a:ext cx="55911" cy="44028"/>
            </a:xfrm>
            <a:custGeom>
              <a:avLst/>
              <a:gdLst/>
              <a:ahLst/>
              <a:cxnLst/>
              <a:rect l="l" t="t" r="r" b="b"/>
              <a:pathLst>
                <a:path w="894" h="704" extrusionOk="0">
                  <a:moveTo>
                    <a:pt x="453" y="1"/>
                  </a:moveTo>
                  <a:cubicBezTo>
                    <a:pt x="1" y="1"/>
                    <a:pt x="1" y="703"/>
                    <a:pt x="453" y="703"/>
                  </a:cubicBezTo>
                  <a:cubicBezTo>
                    <a:pt x="894" y="703"/>
                    <a:pt x="894" y="1"/>
                    <a:pt x="4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2" name="Google Shape;12142;p70"/>
            <p:cNvSpPr/>
            <p:nvPr/>
          </p:nvSpPr>
          <p:spPr>
            <a:xfrm>
              <a:off x="-560233" y="2210264"/>
              <a:ext cx="55911" cy="43966"/>
            </a:xfrm>
            <a:custGeom>
              <a:avLst/>
              <a:gdLst/>
              <a:ahLst/>
              <a:cxnLst/>
              <a:rect l="l" t="t" r="r" b="b"/>
              <a:pathLst>
                <a:path w="894" h="703" extrusionOk="0">
                  <a:moveTo>
                    <a:pt x="441" y="0"/>
                  </a:moveTo>
                  <a:cubicBezTo>
                    <a:pt x="1" y="0"/>
                    <a:pt x="1" y="703"/>
                    <a:pt x="441" y="703"/>
                  </a:cubicBezTo>
                  <a:cubicBezTo>
                    <a:pt x="894" y="703"/>
                    <a:pt x="894" y="0"/>
                    <a:pt x="4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3" name="Google Shape;12143;p70"/>
            <p:cNvSpPr/>
            <p:nvPr/>
          </p:nvSpPr>
          <p:spPr>
            <a:xfrm>
              <a:off x="-431399" y="2283936"/>
              <a:ext cx="55911" cy="44028"/>
            </a:xfrm>
            <a:custGeom>
              <a:avLst/>
              <a:gdLst/>
              <a:ahLst/>
              <a:cxnLst/>
              <a:rect l="l" t="t" r="r" b="b"/>
              <a:pathLst>
                <a:path w="894" h="704" extrusionOk="0">
                  <a:moveTo>
                    <a:pt x="453" y="1"/>
                  </a:moveTo>
                  <a:cubicBezTo>
                    <a:pt x="1" y="1"/>
                    <a:pt x="1" y="703"/>
                    <a:pt x="453" y="703"/>
                  </a:cubicBezTo>
                  <a:cubicBezTo>
                    <a:pt x="894" y="703"/>
                    <a:pt x="894" y="1"/>
                    <a:pt x="4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4" name="Google Shape;12144;p70"/>
            <p:cNvSpPr/>
            <p:nvPr/>
          </p:nvSpPr>
          <p:spPr>
            <a:xfrm>
              <a:off x="-1133607" y="1579545"/>
              <a:ext cx="66355" cy="66355"/>
            </a:xfrm>
            <a:custGeom>
              <a:avLst/>
              <a:gdLst/>
              <a:ahLst/>
              <a:cxnLst/>
              <a:rect l="l" t="t" r="r" b="b"/>
              <a:pathLst>
                <a:path w="1061" h="1061" extrusionOk="0">
                  <a:moveTo>
                    <a:pt x="537" y="1"/>
                  </a:moveTo>
                  <a:cubicBezTo>
                    <a:pt x="239" y="1"/>
                    <a:pt x="1" y="239"/>
                    <a:pt x="1" y="536"/>
                  </a:cubicBezTo>
                  <a:cubicBezTo>
                    <a:pt x="1" y="822"/>
                    <a:pt x="239" y="1060"/>
                    <a:pt x="537" y="1060"/>
                  </a:cubicBezTo>
                  <a:cubicBezTo>
                    <a:pt x="823" y="1060"/>
                    <a:pt x="1061" y="822"/>
                    <a:pt x="1061" y="536"/>
                  </a:cubicBezTo>
                  <a:cubicBezTo>
                    <a:pt x="1061" y="239"/>
                    <a:pt x="823" y="1"/>
                    <a:pt x="5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5" name="Google Shape;12145;p70"/>
            <p:cNvSpPr/>
            <p:nvPr/>
          </p:nvSpPr>
          <p:spPr>
            <a:xfrm>
              <a:off x="-944421" y="1579545"/>
              <a:ext cx="65542" cy="66355"/>
            </a:xfrm>
            <a:custGeom>
              <a:avLst/>
              <a:gdLst/>
              <a:ahLst/>
              <a:cxnLst/>
              <a:rect l="l" t="t" r="r" b="b"/>
              <a:pathLst>
                <a:path w="1048" h="1061" extrusionOk="0">
                  <a:moveTo>
                    <a:pt x="524" y="1"/>
                  </a:moveTo>
                  <a:cubicBezTo>
                    <a:pt x="238" y="1"/>
                    <a:pt x="0" y="239"/>
                    <a:pt x="0" y="536"/>
                  </a:cubicBezTo>
                  <a:cubicBezTo>
                    <a:pt x="0" y="822"/>
                    <a:pt x="238" y="1060"/>
                    <a:pt x="524" y="1060"/>
                  </a:cubicBezTo>
                  <a:cubicBezTo>
                    <a:pt x="822" y="1060"/>
                    <a:pt x="1048" y="822"/>
                    <a:pt x="1048" y="536"/>
                  </a:cubicBezTo>
                  <a:cubicBezTo>
                    <a:pt x="1048" y="239"/>
                    <a:pt x="822" y="1"/>
                    <a:pt x="5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6" name="Google Shape;12146;p70"/>
            <p:cNvSpPr/>
            <p:nvPr/>
          </p:nvSpPr>
          <p:spPr>
            <a:xfrm>
              <a:off x="-1133607" y="1683049"/>
              <a:ext cx="256226" cy="205569"/>
            </a:xfrm>
            <a:custGeom>
              <a:avLst/>
              <a:gdLst/>
              <a:ahLst/>
              <a:cxnLst/>
              <a:rect l="l" t="t" r="r" b="b"/>
              <a:pathLst>
                <a:path w="4097" h="3287" extrusionOk="0">
                  <a:moveTo>
                    <a:pt x="2561" y="1048"/>
                  </a:moveTo>
                  <a:cubicBezTo>
                    <a:pt x="2858" y="1048"/>
                    <a:pt x="3049" y="1084"/>
                    <a:pt x="3049" y="1310"/>
                  </a:cubicBezTo>
                  <a:cubicBezTo>
                    <a:pt x="3049" y="1632"/>
                    <a:pt x="2644" y="2239"/>
                    <a:pt x="2049" y="2239"/>
                  </a:cubicBezTo>
                  <a:lnTo>
                    <a:pt x="2037" y="2239"/>
                  </a:lnTo>
                  <a:cubicBezTo>
                    <a:pt x="1442" y="2239"/>
                    <a:pt x="1037" y="1632"/>
                    <a:pt x="1049" y="1310"/>
                  </a:cubicBezTo>
                  <a:cubicBezTo>
                    <a:pt x="1049" y="1084"/>
                    <a:pt x="1227" y="1048"/>
                    <a:pt x="1525" y="1048"/>
                  </a:cubicBezTo>
                  <a:close/>
                  <a:moveTo>
                    <a:pt x="1525" y="1"/>
                  </a:moveTo>
                  <a:cubicBezTo>
                    <a:pt x="1299" y="1"/>
                    <a:pt x="751" y="1"/>
                    <a:pt x="358" y="405"/>
                  </a:cubicBezTo>
                  <a:cubicBezTo>
                    <a:pt x="120" y="644"/>
                    <a:pt x="1" y="965"/>
                    <a:pt x="1" y="1298"/>
                  </a:cubicBezTo>
                  <a:cubicBezTo>
                    <a:pt x="61" y="2394"/>
                    <a:pt x="942" y="3251"/>
                    <a:pt x="2037" y="3287"/>
                  </a:cubicBezTo>
                  <a:lnTo>
                    <a:pt x="2049" y="3287"/>
                  </a:lnTo>
                  <a:cubicBezTo>
                    <a:pt x="3144" y="3251"/>
                    <a:pt x="4025" y="2394"/>
                    <a:pt x="4085" y="1298"/>
                  </a:cubicBezTo>
                  <a:cubicBezTo>
                    <a:pt x="4097" y="965"/>
                    <a:pt x="3966" y="644"/>
                    <a:pt x="3740" y="405"/>
                  </a:cubicBezTo>
                  <a:cubicBezTo>
                    <a:pt x="3335" y="1"/>
                    <a:pt x="2799" y="1"/>
                    <a:pt x="2561" y="1"/>
                  </a:cubicBezTo>
                  <a:close/>
                </a:path>
              </a:pathLst>
            </a:custGeom>
            <a:gradFill>
              <a:gsLst>
                <a:gs pos="0">
                  <a:schemeClr val="accent1"/>
                </a:gs>
                <a:gs pos="100000">
                  <a:schemeClr val="accent6"/>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7" name="Google Shape;12147;p70"/>
            <p:cNvSpPr/>
            <p:nvPr/>
          </p:nvSpPr>
          <p:spPr>
            <a:xfrm>
              <a:off x="-1068815" y="1743400"/>
              <a:ext cx="125893" cy="80426"/>
            </a:xfrm>
            <a:custGeom>
              <a:avLst/>
              <a:gdLst/>
              <a:ahLst/>
              <a:cxnLst/>
              <a:rect l="l" t="t" r="r" b="b"/>
              <a:pathLst>
                <a:path w="2013" h="1286" fill="none" extrusionOk="0">
                  <a:moveTo>
                    <a:pt x="2013" y="345"/>
                  </a:moveTo>
                  <a:cubicBezTo>
                    <a:pt x="2013" y="667"/>
                    <a:pt x="1608" y="1286"/>
                    <a:pt x="1001" y="1274"/>
                  </a:cubicBezTo>
                  <a:cubicBezTo>
                    <a:pt x="406" y="1274"/>
                    <a:pt x="1" y="667"/>
                    <a:pt x="1" y="345"/>
                  </a:cubicBezTo>
                  <a:cubicBezTo>
                    <a:pt x="13" y="12"/>
                    <a:pt x="406" y="95"/>
                    <a:pt x="1001" y="83"/>
                  </a:cubicBezTo>
                  <a:cubicBezTo>
                    <a:pt x="1608" y="83"/>
                    <a:pt x="2013" y="0"/>
                    <a:pt x="2013" y="345"/>
                  </a:cubicBezTo>
                  <a:close/>
                </a:path>
              </a:pathLst>
            </a:custGeom>
            <a:solidFill>
              <a:schemeClr val="dk1"/>
            </a:solidFill>
            <a:ln w="8025" cap="rnd" cmpd="sng">
              <a:solidFill>
                <a:srgbClr val="22222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48" name="Google Shape;12148;p70"/>
          <p:cNvGrpSpPr/>
          <p:nvPr/>
        </p:nvGrpSpPr>
        <p:grpSpPr>
          <a:xfrm flipH="1">
            <a:off x="195550" y="189535"/>
            <a:ext cx="1935301" cy="1234797"/>
            <a:chOff x="-4192475" y="2534285"/>
            <a:chExt cx="1935301" cy="1234797"/>
          </a:xfrm>
        </p:grpSpPr>
        <p:sp>
          <p:nvSpPr>
            <p:cNvPr id="12149" name="Google Shape;12149;p70"/>
            <p:cNvSpPr/>
            <p:nvPr/>
          </p:nvSpPr>
          <p:spPr>
            <a:xfrm>
              <a:off x="-4150823" y="2772939"/>
              <a:ext cx="1893649" cy="966743"/>
            </a:xfrm>
            <a:custGeom>
              <a:avLst/>
              <a:gdLst/>
              <a:ahLst/>
              <a:cxnLst/>
              <a:rect l="l" t="t" r="r" b="b"/>
              <a:pathLst>
                <a:path w="30279" h="15458" extrusionOk="0">
                  <a:moveTo>
                    <a:pt x="7903" y="0"/>
                  </a:moveTo>
                  <a:cubicBezTo>
                    <a:pt x="7023" y="0"/>
                    <a:pt x="6166" y="98"/>
                    <a:pt x="5406" y="302"/>
                  </a:cubicBezTo>
                  <a:cubicBezTo>
                    <a:pt x="3001" y="945"/>
                    <a:pt x="1227" y="3183"/>
                    <a:pt x="572" y="5576"/>
                  </a:cubicBezTo>
                  <a:cubicBezTo>
                    <a:pt x="1" y="7672"/>
                    <a:pt x="322" y="10053"/>
                    <a:pt x="1727" y="11708"/>
                  </a:cubicBezTo>
                  <a:cubicBezTo>
                    <a:pt x="2001" y="12077"/>
                    <a:pt x="2311" y="12411"/>
                    <a:pt x="2668" y="12708"/>
                  </a:cubicBezTo>
                  <a:cubicBezTo>
                    <a:pt x="5039" y="14600"/>
                    <a:pt x="8133" y="15458"/>
                    <a:pt x="11201" y="15458"/>
                  </a:cubicBezTo>
                  <a:cubicBezTo>
                    <a:pt x="12014" y="15458"/>
                    <a:pt x="12826" y="15397"/>
                    <a:pt x="13622" y="15280"/>
                  </a:cubicBezTo>
                  <a:cubicBezTo>
                    <a:pt x="17467" y="14697"/>
                    <a:pt x="20944" y="12685"/>
                    <a:pt x="23361" y="9648"/>
                  </a:cubicBezTo>
                  <a:cubicBezTo>
                    <a:pt x="23492" y="9458"/>
                    <a:pt x="23659" y="9303"/>
                    <a:pt x="23849" y="9184"/>
                  </a:cubicBezTo>
                  <a:cubicBezTo>
                    <a:pt x="23978" y="9123"/>
                    <a:pt x="24119" y="9100"/>
                    <a:pt x="24264" y="9100"/>
                  </a:cubicBezTo>
                  <a:cubicBezTo>
                    <a:pt x="24428" y="9100"/>
                    <a:pt x="24596" y="9129"/>
                    <a:pt x="24754" y="9160"/>
                  </a:cubicBezTo>
                  <a:cubicBezTo>
                    <a:pt x="25634" y="9345"/>
                    <a:pt x="26524" y="9559"/>
                    <a:pt x="27414" y="9559"/>
                  </a:cubicBezTo>
                  <a:cubicBezTo>
                    <a:pt x="27500" y="9559"/>
                    <a:pt x="27585" y="9557"/>
                    <a:pt x="27671" y="9553"/>
                  </a:cubicBezTo>
                  <a:cubicBezTo>
                    <a:pt x="28659" y="9517"/>
                    <a:pt x="29683" y="9172"/>
                    <a:pt x="30278" y="8386"/>
                  </a:cubicBezTo>
                  <a:cubicBezTo>
                    <a:pt x="29255" y="6782"/>
                    <a:pt x="27492" y="5830"/>
                    <a:pt x="25614" y="5830"/>
                  </a:cubicBezTo>
                  <a:cubicBezTo>
                    <a:pt x="25416" y="5830"/>
                    <a:pt x="25216" y="5841"/>
                    <a:pt x="25016" y="5862"/>
                  </a:cubicBezTo>
                  <a:cubicBezTo>
                    <a:pt x="25909" y="4934"/>
                    <a:pt x="26528" y="3767"/>
                    <a:pt x="26778" y="2505"/>
                  </a:cubicBezTo>
                  <a:cubicBezTo>
                    <a:pt x="26650" y="2499"/>
                    <a:pt x="26521" y="2496"/>
                    <a:pt x="26391" y="2496"/>
                  </a:cubicBezTo>
                  <a:cubicBezTo>
                    <a:pt x="25101" y="2496"/>
                    <a:pt x="23763" y="2780"/>
                    <a:pt x="22789" y="3624"/>
                  </a:cubicBezTo>
                  <a:cubicBezTo>
                    <a:pt x="21730" y="4553"/>
                    <a:pt x="21301" y="6303"/>
                    <a:pt x="22158" y="7422"/>
                  </a:cubicBezTo>
                  <a:cubicBezTo>
                    <a:pt x="21670" y="8186"/>
                    <a:pt x="20661" y="8345"/>
                    <a:pt x="19722" y="8345"/>
                  </a:cubicBezTo>
                  <a:cubicBezTo>
                    <a:pt x="19608" y="8345"/>
                    <a:pt x="19495" y="8343"/>
                    <a:pt x="19384" y="8339"/>
                  </a:cubicBezTo>
                  <a:cubicBezTo>
                    <a:pt x="17741" y="8267"/>
                    <a:pt x="18063" y="8029"/>
                    <a:pt x="16848" y="6910"/>
                  </a:cubicBezTo>
                  <a:cubicBezTo>
                    <a:pt x="15550" y="5696"/>
                    <a:pt x="15360" y="3767"/>
                    <a:pt x="14324" y="2326"/>
                  </a:cubicBezTo>
                  <a:cubicBezTo>
                    <a:pt x="13233" y="836"/>
                    <a:pt x="10471" y="0"/>
                    <a:pt x="7903" y="0"/>
                  </a:cubicBezTo>
                  <a:close/>
                </a:path>
              </a:pathLst>
            </a:custGeom>
            <a:gradFill>
              <a:gsLst>
                <a:gs pos="0">
                  <a:schemeClr val="accent1"/>
                </a:gs>
                <a:gs pos="100000">
                  <a:schemeClr val="accent6"/>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0" name="Google Shape;12150;p70"/>
            <p:cNvSpPr/>
            <p:nvPr/>
          </p:nvSpPr>
          <p:spPr>
            <a:xfrm>
              <a:off x="-3724858" y="2534285"/>
              <a:ext cx="86305" cy="202442"/>
            </a:xfrm>
            <a:custGeom>
              <a:avLst/>
              <a:gdLst/>
              <a:ahLst/>
              <a:cxnLst/>
              <a:rect l="l" t="t" r="r" b="b"/>
              <a:pathLst>
                <a:path w="1380" h="3237" extrusionOk="0">
                  <a:moveTo>
                    <a:pt x="782" y="1"/>
                  </a:moveTo>
                  <a:cubicBezTo>
                    <a:pt x="694" y="1"/>
                    <a:pt x="613" y="38"/>
                    <a:pt x="560" y="129"/>
                  </a:cubicBezTo>
                  <a:lnTo>
                    <a:pt x="488" y="260"/>
                  </a:lnTo>
                  <a:cubicBezTo>
                    <a:pt x="429" y="368"/>
                    <a:pt x="369" y="487"/>
                    <a:pt x="322" y="594"/>
                  </a:cubicBezTo>
                  <a:cubicBezTo>
                    <a:pt x="286" y="665"/>
                    <a:pt x="262" y="749"/>
                    <a:pt x="226" y="832"/>
                  </a:cubicBezTo>
                  <a:cubicBezTo>
                    <a:pt x="203" y="915"/>
                    <a:pt x="179" y="1011"/>
                    <a:pt x="143" y="1094"/>
                  </a:cubicBezTo>
                  <a:cubicBezTo>
                    <a:pt x="95" y="1284"/>
                    <a:pt x="60" y="1487"/>
                    <a:pt x="36" y="1677"/>
                  </a:cubicBezTo>
                  <a:cubicBezTo>
                    <a:pt x="12" y="1880"/>
                    <a:pt x="0" y="2070"/>
                    <a:pt x="12" y="2273"/>
                  </a:cubicBezTo>
                  <a:cubicBezTo>
                    <a:pt x="12" y="2356"/>
                    <a:pt x="24" y="2451"/>
                    <a:pt x="36" y="2535"/>
                  </a:cubicBezTo>
                  <a:cubicBezTo>
                    <a:pt x="36" y="2618"/>
                    <a:pt x="48" y="2689"/>
                    <a:pt x="60" y="2761"/>
                  </a:cubicBezTo>
                  <a:cubicBezTo>
                    <a:pt x="84" y="2880"/>
                    <a:pt x="107" y="2999"/>
                    <a:pt x="143" y="3106"/>
                  </a:cubicBezTo>
                  <a:lnTo>
                    <a:pt x="179" y="3237"/>
                  </a:lnTo>
                  <a:lnTo>
                    <a:pt x="179" y="3106"/>
                  </a:lnTo>
                  <a:cubicBezTo>
                    <a:pt x="167" y="2987"/>
                    <a:pt x="167" y="2868"/>
                    <a:pt x="179" y="2761"/>
                  </a:cubicBezTo>
                  <a:cubicBezTo>
                    <a:pt x="179" y="2677"/>
                    <a:pt x="191" y="2618"/>
                    <a:pt x="203" y="2535"/>
                  </a:cubicBezTo>
                  <a:cubicBezTo>
                    <a:pt x="215" y="2451"/>
                    <a:pt x="226" y="2368"/>
                    <a:pt x="238" y="2284"/>
                  </a:cubicBezTo>
                  <a:cubicBezTo>
                    <a:pt x="274" y="2106"/>
                    <a:pt x="334" y="1939"/>
                    <a:pt x="393" y="1773"/>
                  </a:cubicBezTo>
                  <a:cubicBezTo>
                    <a:pt x="453" y="1606"/>
                    <a:pt x="524" y="1439"/>
                    <a:pt x="619" y="1284"/>
                  </a:cubicBezTo>
                  <a:cubicBezTo>
                    <a:pt x="655" y="1213"/>
                    <a:pt x="703" y="1141"/>
                    <a:pt x="738" y="1082"/>
                  </a:cubicBezTo>
                  <a:cubicBezTo>
                    <a:pt x="786" y="1022"/>
                    <a:pt x="822" y="963"/>
                    <a:pt x="869" y="915"/>
                  </a:cubicBezTo>
                  <a:cubicBezTo>
                    <a:pt x="929" y="832"/>
                    <a:pt x="1000" y="749"/>
                    <a:pt x="1072" y="677"/>
                  </a:cubicBezTo>
                  <a:lnTo>
                    <a:pt x="1155" y="582"/>
                  </a:lnTo>
                  <a:cubicBezTo>
                    <a:pt x="1379" y="349"/>
                    <a:pt x="1050" y="1"/>
                    <a:pt x="782" y="1"/>
                  </a:cubicBezTo>
                  <a:close/>
                </a:path>
              </a:pathLst>
            </a:custGeom>
            <a:gradFill>
              <a:gsLst>
                <a:gs pos="0">
                  <a:schemeClr val="accent2"/>
                </a:gs>
                <a:gs pos="100000">
                  <a:schemeClr val="accent5"/>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1" name="Google Shape;12151;p70"/>
            <p:cNvSpPr/>
            <p:nvPr/>
          </p:nvSpPr>
          <p:spPr>
            <a:xfrm>
              <a:off x="-3669009" y="2632786"/>
              <a:ext cx="122766" cy="83866"/>
            </a:xfrm>
            <a:custGeom>
              <a:avLst/>
              <a:gdLst/>
              <a:ahLst/>
              <a:cxnLst/>
              <a:rect l="l" t="t" r="r" b="b"/>
              <a:pathLst>
                <a:path w="1963" h="1341" extrusionOk="0">
                  <a:moveTo>
                    <a:pt x="1434" y="1"/>
                  </a:moveTo>
                  <a:cubicBezTo>
                    <a:pt x="1409" y="1"/>
                    <a:pt x="1384" y="3"/>
                    <a:pt x="1358" y="7"/>
                  </a:cubicBezTo>
                  <a:lnTo>
                    <a:pt x="1346" y="7"/>
                  </a:lnTo>
                  <a:lnTo>
                    <a:pt x="1250" y="19"/>
                  </a:lnTo>
                  <a:cubicBezTo>
                    <a:pt x="1167" y="43"/>
                    <a:pt x="1084" y="67"/>
                    <a:pt x="1000" y="90"/>
                  </a:cubicBezTo>
                  <a:cubicBezTo>
                    <a:pt x="953" y="114"/>
                    <a:pt x="905" y="138"/>
                    <a:pt x="857" y="162"/>
                  </a:cubicBezTo>
                  <a:cubicBezTo>
                    <a:pt x="798" y="186"/>
                    <a:pt x="750" y="209"/>
                    <a:pt x="691" y="245"/>
                  </a:cubicBezTo>
                  <a:cubicBezTo>
                    <a:pt x="584" y="317"/>
                    <a:pt x="488" y="400"/>
                    <a:pt x="393" y="483"/>
                  </a:cubicBezTo>
                  <a:cubicBezTo>
                    <a:pt x="310" y="579"/>
                    <a:pt x="238" y="674"/>
                    <a:pt x="179" y="781"/>
                  </a:cubicBezTo>
                  <a:cubicBezTo>
                    <a:pt x="155" y="829"/>
                    <a:pt x="119" y="876"/>
                    <a:pt x="107" y="924"/>
                  </a:cubicBezTo>
                  <a:cubicBezTo>
                    <a:pt x="84" y="971"/>
                    <a:pt x="72" y="1019"/>
                    <a:pt x="48" y="1055"/>
                  </a:cubicBezTo>
                  <a:cubicBezTo>
                    <a:pt x="24" y="1126"/>
                    <a:pt x="12" y="1198"/>
                    <a:pt x="0" y="1269"/>
                  </a:cubicBezTo>
                  <a:lnTo>
                    <a:pt x="0" y="1341"/>
                  </a:lnTo>
                  <a:lnTo>
                    <a:pt x="36" y="1281"/>
                  </a:lnTo>
                  <a:cubicBezTo>
                    <a:pt x="72" y="1221"/>
                    <a:pt x="107" y="1174"/>
                    <a:pt x="155" y="1126"/>
                  </a:cubicBezTo>
                  <a:cubicBezTo>
                    <a:pt x="179" y="1090"/>
                    <a:pt x="215" y="1055"/>
                    <a:pt x="250" y="1031"/>
                  </a:cubicBezTo>
                  <a:cubicBezTo>
                    <a:pt x="286" y="995"/>
                    <a:pt x="322" y="971"/>
                    <a:pt x="357" y="936"/>
                  </a:cubicBezTo>
                  <a:cubicBezTo>
                    <a:pt x="441" y="888"/>
                    <a:pt x="524" y="829"/>
                    <a:pt x="619" y="793"/>
                  </a:cubicBezTo>
                  <a:cubicBezTo>
                    <a:pt x="703" y="757"/>
                    <a:pt x="786" y="733"/>
                    <a:pt x="881" y="721"/>
                  </a:cubicBezTo>
                  <a:cubicBezTo>
                    <a:pt x="929" y="709"/>
                    <a:pt x="965" y="709"/>
                    <a:pt x="1012" y="709"/>
                  </a:cubicBezTo>
                  <a:lnTo>
                    <a:pt x="1119" y="709"/>
                  </a:lnTo>
                  <a:cubicBezTo>
                    <a:pt x="1167" y="709"/>
                    <a:pt x="1215" y="721"/>
                    <a:pt x="1262" y="733"/>
                  </a:cubicBezTo>
                  <a:lnTo>
                    <a:pt x="1322" y="757"/>
                  </a:lnTo>
                  <a:cubicBezTo>
                    <a:pt x="1346" y="763"/>
                    <a:pt x="1372" y="766"/>
                    <a:pt x="1401" y="766"/>
                  </a:cubicBezTo>
                  <a:cubicBezTo>
                    <a:pt x="1429" y="766"/>
                    <a:pt x="1459" y="763"/>
                    <a:pt x="1488" y="757"/>
                  </a:cubicBezTo>
                  <a:cubicBezTo>
                    <a:pt x="1963" y="689"/>
                    <a:pt x="1880" y="1"/>
                    <a:pt x="1434" y="1"/>
                  </a:cubicBezTo>
                  <a:close/>
                </a:path>
              </a:pathLst>
            </a:custGeom>
            <a:gradFill>
              <a:gsLst>
                <a:gs pos="0">
                  <a:schemeClr val="accent2"/>
                </a:gs>
                <a:gs pos="100000">
                  <a:schemeClr val="accent5"/>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2" name="Google Shape;12152;p70"/>
            <p:cNvSpPr/>
            <p:nvPr/>
          </p:nvSpPr>
          <p:spPr>
            <a:xfrm>
              <a:off x="-3896032" y="2631723"/>
              <a:ext cx="140715" cy="93122"/>
            </a:xfrm>
            <a:custGeom>
              <a:avLst/>
              <a:gdLst/>
              <a:ahLst/>
              <a:cxnLst/>
              <a:rect l="l" t="t" r="r" b="b"/>
              <a:pathLst>
                <a:path w="2250" h="1489" extrusionOk="0">
                  <a:moveTo>
                    <a:pt x="404" y="0"/>
                  </a:moveTo>
                  <a:cubicBezTo>
                    <a:pt x="0" y="0"/>
                    <a:pt x="71" y="760"/>
                    <a:pt x="429" y="760"/>
                  </a:cubicBezTo>
                  <a:cubicBezTo>
                    <a:pt x="451" y="760"/>
                    <a:pt x="474" y="757"/>
                    <a:pt x="499" y="750"/>
                  </a:cubicBezTo>
                  <a:lnTo>
                    <a:pt x="570" y="738"/>
                  </a:lnTo>
                  <a:cubicBezTo>
                    <a:pt x="606" y="732"/>
                    <a:pt x="639" y="729"/>
                    <a:pt x="671" y="729"/>
                  </a:cubicBezTo>
                  <a:cubicBezTo>
                    <a:pt x="704" y="729"/>
                    <a:pt x="737" y="732"/>
                    <a:pt x="773" y="738"/>
                  </a:cubicBezTo>
                  <a:lnTo>
                    <a:pt x="916" y="738"/>
                  </a:lnTo>
                  <a:cubicBezTo>
                    <a:pt x="963" y="750"/>
                    <a:pt x="1023" y="762"/>
                    <a:pt x="1070" y="762"/>
                  </a:cubicBezTo>
                  <a:cubicBezTo>
                    <a:pt x="1189" y="786"/>
                    <a:pt x="1308" y="822"/>
                    <a:pt x="1416" y="869"/>
                  </a:cubicBezTo>
                  <a:cubicBezTo>
                    <a:pt x="1535" y="917"/>
                    <a:pt x="1642" y="965"/>
                    <a:pt x="1749" y="1036"/>
                  </a:cubicBezTo>
                  <a:cubicBezTo>
                    <a:pt x="1809" y="1072"/>
                    <a:pt x="1856" y="1107"/>
                    <a:pt x="1904" y="1143"/>
                  </a:cubicBezTo>
                  <a:cubicBezTo>
                    <a:pt x="1940" y="1167"/>
                    <a:pt x="1987" y="1203"/>
                    <a:pt x="2023" y="1238"/>
                  </a:cubicBezTo>
                  <a:cubicBezTo>
                    <a:pt x="2082" y="1286"/>
                    <a:pt x="2142" y="1346"/>
                    <a:pt x="2190" y="1417"/>
                  </a:cubicBezTo>
                  <a:lnTo>
                    <a:pt x="2249" y="1488"/>
                  </a:lnTo>
                  <a:lnTo>
                    <a:pt x="2225" y="1393"/>
                  </a:lnTo>
                  <a:cubicBezTo>
                    <a:pt x="2190" y="1310"/>
                    <a:pt x="2154" y="1238"/>
                    <a:pt x="2118" y="1167"/>
                  </a:cubicBezTo>
                  <a:cubicBezTo>
                    <a:pt x="2094" y="1107"/>
                    <a:pt x="2059" y="1060"/>
                    <a:pt x="2035" y="1012"/>
                  </a:cubicBezTo>
                  <a:cubicBezTo>
                    <a:pt x="1999" y="965"/>
                    <a:pt x="1963" y="917"/>
                    <a:pt x="1916" y="857"/>
                  </a:cubicBezTo>
                  <a:cubicBezTo>
                    <a:pt x="1832" y="738"/>
                    <a:pt x="1725" y="643"/>
                    <a:pt x="1618" y="548"/>
                  </a:cubicBezTo>
                  <a:cubicBezTo>
                    <a:pt x="1511" y="453"/>
                    <a:pt x="1392" y="357"/>
                    <a:pt x="1273" y="286"/>
                  </a:cubicBezTo>
                  <a:cubicBezTo>
                    <a:pt x="1213" y="250"/>
                    <a:pt x="1142" y="215"/>
                    <a:pt x="1082" y="191"/>
                  </a:cubicBezTo>
                  <a:cubicBezTo>
                    <a:pt x="1023" y="155"/>
                    <a:pt x="975" y="131"/>
                    <a:pt x="916" y="119"/>
                  </a:cubicBezTo>
                  <a:cubicBezTo>
                    <a:pt x="820" y="84"/>
                    <a:pt x="737" y="48"/>
                    <a:pt x="642" y="24"/>
                  </a:cubicBezTo>
                  <a:lnTo>
                    <a:pt x="535" y="0"/>
                  </a:lnTo>
                  <a:close/>
                </a:path>
              </a:pathLst>
            </a:custGeom>
            <a:gradFill>
              <a:gsLst>
                <a:gs pos="0">
                  <a:schemeClr val="accent2"/>
                </a:gs>
                <a:gs pos="100000">
                  <a:schemeClr val="accent5"/>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3" name="Google Shape;12153;p70"/>
            <p:cNvSpPr/>
            <p:nvPr/>
          </p:nvSpPr>
          <p:spPr>
            <a:xfrm rot="-248914">
              <a:off x="-3912242" y="3315394"/>
              <a:ext cx="993638" cy="418295"/>
            </a:xfrm>
            <a:custGeom>
              <a:avLst/>
              <a:gdLst/>
              <a:ahLst/>
              <a:cxnLst/>
              <a:rect l="l" t="t" r="r" b="b"/>
              <a:pathLst>
                <a:path w="18027" h="7474" extrusionOk="0">
                  <a:moveTo>
                    <a:pt x="3837" y="1"/>
                  </a:moveTo>
                  <a:cubicBezTo>
                    <a:pt x="3011" y="1"/>
                    <a:pt x="2195" y="196"/>
                    <a:pt x="1536" y="616"/>
                  </a:cubicBezTo>
                  <a:cubicBezTo>
                    <a:pt x="429" y="1330"/>
                    <a:pt x="1" y="2331"/>
                    <a:pt x="60" y="3593"/>
                  </a:cubicBezTo>
                  <a:cubicBezTo>
                    <a:pt x="120" y="4831"/>
                    <a:pt x="1298" y="5760"/>
                    <a:pt x="2382" y="6533"/>
                  </a:cubicBezTo>
                  <a:cubicBezTo>
                    <a:pt x="3472" y="7311"/>
                    <a:pt x="6702" y="7473"/>
                    <a:pt x="9204" y="7473"/>
                  </a:cubicBezTo>
                  <a:cubicBezTo>
                    <a:pt x="10991" y="7473"/>
                    <a:pt x="12407" y="7391"/>
                    <a:pt x="12407" y="7391"/>
                  </a:cubicBezTo>
                  <a:lnTo>
                    <a:pt x="15895" y="6355"/>
                  </a:lnTo>
                  <a:lnTo>
                    <a:pt x="18027" y="5557"/>
                  </a:lnTo>
                  <a:lnTo>
                    <a:pt x="18027" y="5557"/>
                  </a:lnTo>
                  <a:cubicBezTo>
                    <a:pt x="17949" y="5558"/>
                    <a:pt x="17871" y="5558"/>
                    <a:pt x="17793" y="5558"/>
                  </a:cubicBezTo>
                  <a:cubicBezTo>
                    <a:pt x="14698" y="5558"/>
                    <a:pt x="11964" y="4859"/>
                    <a:pt x="9502" y="3152"/>
                  </a:cubicBezTo>
                  <a:cubicBezTo>
                    <a:pt x="8323" y="2331"/>
                    <a:pt x="7216" y="961"/>
                    <a:pt x="5858" y="402"/>
                  </a:cubicBezTo>
                  <a:cubicBezTo>
                    <a:pt x="5237" y="140"/>
                    <a:pt x="4533" y="1"/>
                    <a:pt x="3837" y="1"/>
                  </a:cubicBezTo>
                  <a:close/>
                </a:path>
              </a:pathLst>
            </a:custGeom>
            <a:gradFill>
              <a:gsLst>
                <a:gs pos="0">
                  <a:schemeClr val="accent2"/>
                </a:gs>
                <a:gs pos="100000">
                  <a:schemeClr val="accent5"/>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4" name="Google Shape;12154;p70"/>
            <p:cNvSpPr/>
            <p:nvPr/>
          </p:nvSpPr>
          <p:spPr>
            <a:xfrm>
              <a:off x="-4192475" y="3352500"/>
              <a:ext cx="154161" cy="104754"/>
            </a:xfrm>
            <a:custGeom>
              <a:avLst/>
              <a:gdLst/>
              <a:ahLst/>
              <a:cxnLst/>
              <a:rect l="l" t="t" r="r" b="b"/>
              <a:pathLst>
                <a:path w="2465" h="1675" extrusionOk="0">
                  <a:moveTo>
                    <a:pt x="1119" y="0"/>
                  </a:moveTo>
                  <a:cubicBezTo>
                    <a:pt x="822" y="358"/>
                    <a:pt x="0" y="989"/>
                    <a:pt x="393" y="1513"/>
                  </a:cubicBezTo>
                  <a:cubicBezTo>
                    <a:pt x="476" y="1629"/>
                    <a:pt x="626" y="1675"/>
                    <a:pt x="811" y="1675"/>
                  </a:cubicBezTo>
                  <a:cubicBezTo>
                    <a:pt x="1342" y="1675"/>
                    <a:pt x="2156" y="1300"/>
                    <a:pt x="2465" y="1167"/>
                  </a:cubicBezTo>
                  <a:lnTo>
                    <a:pt x="1119" y="0"/>
                  </a:lnTo>
                  <a:close/>
                </a:path>
              </a:pathLst>
            </a:custGeom>
            <a:gradFill>
              <a:gsLst>
                <a:gs pos="0">
                  <a:schemeClr val="accent1"/>
                </a:gs>
                <a:gs pos="100000">
                  <a:schemeClr val="accent6"/>
                </a:gs>
              </a:gsLst>
              <a:lin ang="1350003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5" name="Google Shape;12155;p70"/>
            <p:cNvSpPr/>
            <p:nvPr/>
          </p:nvSpPr>
          <p:spPr>
            <a:xfrm>
              <a:off x="-4192475" y="3352500"/>
              <a:ext cx="154161" cy="122891"/>
            </a:xfrm>
            <a:custGeom>
              <a:avLst/>
              <a:gdLst/>
              <a:ahLst/>
              <a:cxnLst/>
              <a:rect l="l" t="t" r="r" b="b"/>
              <a:pathLst>
                <a:path w="2465" h="1965" fill="none" extrusionOk="0">
                  <a:moveTo>
                    <a:pt x="2465" y="1167"/>
                  </a:moveTo>
                  <a:cubicBezTo>
                    <a:pt x="2048" y="1346"/>
                    <a:pt x="714" y="1965"/>
                    <a:pt x="393" y="1513"/>
                  </a:cubicBezTo>
                  <a:cubicBezTo>
                    <a:pt x="0" y="989"/>
                    <a:pt x="822" y="358"/>
                    <a:pt x="1119" y="0"/>
                  </a:cubicBezTo>
                </a:path>
              </a:pathLst>
            </a:custGeom>
            <a:solidFill>
              <a:schemeClr val="dk1"/>
            </a:solidFill>
            <a:ln w="8025" cap="rnd" cmpd="sng">
              <a:solidFill>
                <a:srgbClr val="222220"/>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6" name="Google Shape;12156;p70"/>
            <p:cNvSpPr/>
            <p:nvPr/>
          </p:nvSpPr>
          <p:spPr>
            <a:xfrm>
              <a:off x="-3936371" y="3066566"/>
              <a:ext cx="65604" cy="66355"/>
            </a:xfrm>
            <a:custGeom>
              <a:avLst/>
              <a:gdLst/>
              <a:ahLst/>
              <a:cxnLst/>
              <a:rect l="l" t="t" r="r" b="b"/>
              <a:pathLst>
                <a:path w="1049" h="1061" extrusionOk="0">
                  <a:moveTo>
                    <a:pt x="525" y="0"/>
                  </a:moveTo>
                  <a:cubicBezTo>
                    <a:pt x="227" y="0"/>
                    <a:pt x="1" y="239"/>
                    <a:pt x="1" y="536"/>
                  </a:cubicBezTo>
                  <a:cubicBezTo>
                    <a:pt x="1" y="822"/>
                    <a:pt x="239" y="1060"/>
                    <a:pt x="525" y="1060"/>
                  </a:cubicBezTo>
                  <a:cubicBezTo>
                    <a:pt x="822" y="1060"/>
                    <a:pt x="1049" y="822"/>
                    <a:pt x="1049" y="536"/>
                  </a:cubicBezTo>
                  <a:cubicBezTo>
                    <a:pt x="1049" y="239"/>
                    <a:pt x="810" y="0"/>
                    <a:pt x="5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7" name="Google Shape;12157;p70"/>
            <p:cNvSpPr/>
            <p:nvPr/>
          </p:nvSpPr>
          <p:spPr>
            <a:xfrm>
              <a:off x="-3567755" y="3065065"/>
              <a:ext cx="65604" cy="66355"/>
            </a:xfrm>
            <a:custGeom>
              <a:avLst/>
              <a:gdLst/>
              <a:ahLst/>
              <a:cxnLst/>
              <a:rect l="l" t="t" r="r" b="b"/>
              <a:pathLst>
                <a:path w="1049" h="1061" extrusionOk="0">
                  <a:moveTo>
                    <a:pt x="524" y="1"/>
                  </a:moveTo>
                  <a:cubicBezTo>
                    <a:pt x="227" y="13"/>
                    <a:pt x="0" y="239"/>
                    <a:pt x="0" y="536"/>
                  </a:cubicBezTo>
                  <a:cubicBezTo>
                    <a:pt x="0" y="822"/>
                    <a:pt x="239" y="1060"/>
                    <a:pt x="524" y="1060"/>
                  </a:cubicBezTo>
                  <a:cubicBezTo>
                    <a:pt x="822" y="1060"/>
                    <a:pt x="1048" y="822"/>
                    <a:pt x="1048" y="536"/>
                  </a:cubicBezTo>
                  <a:cubicBezTo>
                    <a:pt x="1048" y="239"/>
                    <a:pt x="810" y="1"/>
                    <a:pt x="5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8" name="Google Shape;12158;p70"/>
            <p:cNvSpPr/>
            <p:nvPr/>
          </p:nvSpPr>
          <p:spPr>
            <a:xfrm>
              <a:off x="-3768073" y="3196900"/>
              <a:ext cx="98375" cy="57349"/>
            </a:xfrm>
            <a:custGeom>
              <a:avLst/>
              <a:gdLst/>
              <a:ahLst/>
              <a:cxnLst/>
              <a:rect l="l" t="t" r="r" b="b"/>
              <a:pathLst>
                <a:path w="1573" h="917" fill="none" extrusionOk="0">
                  <a:moveTo>
                    <a:pt x="1572" y="0"/>
                  </a:moveTo>
                  <a:cubicBezTo>
                    <a:pt x="1453" y="917"/>
                    <a:pt x="120" y="917"/>
                    <a:pt x="1" y="0"/>
                  </a:cubicBezTo>
                </a:path>
              </a:pathLst>
            </a:custGeom>
            <a:solidFill>
              <a:schemeClr val="dk1"/>
            </a:solidFill>
            <a:ln w="8025" cap="rnd" cmpd="sng">
              <a:solidFill>
                <a:srgbClr val="222220"/>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9" name="Google Shape;12159;p70"/>
            <p:cNvSpPr/>
            <p:nvPr/>
          </p:nvSpPr>
          <p:spPr>
            <a:xfrm>
              <a:off x="-3390515" y="3352500"/>
              <a:ext cx="154161" cy="122891"/>
            </a:xfrm>
            <a:custGeom>
              <a:avLst/>
              <a:gdLst/>
              <a:ahLst/>
              <a:cxnLst/>
              <a:rect l="l" t="t" r="r" b="b"/>
              <a:pathLst>
                <a:path w="2465" h="1965" fill="none" extrusionOk="0">
                  <a:moveTo>
                    <a:pt x="0" y="1167"/>
                  </a:moveTo>
                  <a:cubicBezTo>
                    <a:pt x="417" y="1346"/>
                    <a:pt x="1750" y="1965"/>
                    <a:pt x="2072" y="1513"/>
                  </a:cubicBezTo>
                  <a:cubicBezTo>
                    <a:pt x="2465" y="989"/>
                    <a:pt x="1643" y="358"/>
                    <a:pt x="1346" y="0"/>
                  </a:cubicBezTo>
                </a:path>
              </a:pathLst>
            </a:custGeom>
            <a:solidFill>
              <a:schemeClr val="dk1"/>
            </a:solidFill>
            <a:ln w="8025" cap="rnd" cmpd="sng">
              <a:solidFill>
                <a:srgbClr val="222220"/>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60" name="Google Shape;12160;p70"/>
          <p:cNvGrpSpPr/>
          <p:nvPr/>
        </p:nvGrpSpPr>
        <p:grpSpPr>
          <a:xfrm>
            <a:off x="3419040" y="4553939"/>
            <a:ext cx="2153776" cy="568497"/>
            <a:chOff x="3419040" y="4553939"/>
            <a:chExt cx="2153776" cy="568497"/>
          </a:xfrm>
        </p:grpSpPr>
        <p:grpSp>
          <p:nvGrpSpPr>
            <p:cNvPr id="12161" name="Google Shape;12161;p70"/>
            <p:cNvGrpSpPr/>
            <p:nvPr/>
          </p:nvGrpSpPr>
          <p:grpSpPr>
            <a:xfrm>
              <a:off x="3999656" y="4553952"/>
              <a:ext cx="1144687" cy="568485"/>
              <a:chOff x="-2075533" y="2905525"/>
              <a:chExt cx="1763771" cy="875940"/>
            </a:xfrm>
          </p:grpSpPr>
          <p:sp>
            <p:nvSpPr>
              <p:cNvPr id="12162" name="Google Shape;12162;p70"/>
              <p:cNvSpPr/>
              <p:nvPr/>
            </p:nvSpPr>
            <p:spPr>
              <a:xfrm>
                <a:off x="-1434428" y="3543123"/>
                <a:ext cx="220516" cy="187933"/>
              </a:xfrm>
              <a:custGeom>
                <a:avLst/>
                <a:gdLst/>
                <a:ahLst/>
                <a:cxnLst/>
                <a:rect l="l" t="t" r="r" b="b"/>
                <a:pathLst>
                  <a:path w="3526" h="3005" extrusionOk="0">
                    <a:moveTo>
                      <a:pt x="334" y="0"/>
                    </a:moveTo>
                    <a:lnTo>
                      <a:pt x="334" y="0"/>
                    </a:lnTo>
                    <a:cubicBezTo>
                      <a:pt x="1" y="774"/>
                      <a:pt x="132" y="1846"/>
                      <a:pt x="596" y="2453"/>
                    </a:cubicBezTo>
                    <a:cubicBezTo>
                      <a:pt x="860" y="2812"/>
                      <a:pt x="1264" y="3005"/>
                      <a:pt x="1675" y="3005"/>
                    </a:cubicBezTo>
                    <a:cubicBezTo>
                      <a:pt x="1931" y="3005"/>
                      <a:pt x="2189" y="2930"/>
                      <a:pt x="2418" y="2775"/>
                    </a:cubicBezTo>
                    <a:cubicBezTo>
                      <a:pt x="3013" y="2394"/>
                      <a:pt x="3430" y="1548"/>
                      <a:pt x="3525" y="655"/>
                    </a:cubicBezTo>
                    <a:lnTo>
                      <a:pt x="334" y="0"/>
                    </a:lnTo>
                    <a:close/>
                  </a:path>
                </a:pathLst>
              </a:custGeom>
              <a:gradFill>
                <a:gsLst>
                  <a:gs pos="0">
                    <a:schemeClr val="accent2"/>
                  </a:gs>
                  <a:gs pos="100000">
                    <a:schemeClr val="accent5"/>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3" name="Google Shape;12163;p70"/>
              <p:cNvSpPr/>
              <p:nvPr/>
            </p:nvSpPr>
            <p:spPr>
              <a:xfrm>
                <a:off x="-1471640" y="3515543"/>
                <a:ext cx="289122" cy="244907"/>
              </a:xfrm>
              <a:custGeom>
                <a:avLst/>
                <a:gdLst/>
                <a:ahLst/>
                <a:cxnLst/>
                <a:rect l="l" t="t" r="r" b="b"/>
                <a:pathLst>
                  <a:path w="4623" h="3916" extrusionOk="0">
                    <a:moveTo>
                      <a:pt x="956" y="1"/>
                    </a:moveTo>
                    <a:cubicBezTo>
                      <a:pt x="770" y="1"/>
                      <a:pt x="580" y="94"/>
                      <a:pt x="501" y="310"/>
                    </a:cubicBezTo>
                    <a:lnTo>
                      <a:pt x="489" y="310"/>
                    </a:lnTo>
                    <a:cubicBezTo>
                      <a:pt x="1" y="1561"/>
                      <a:pt x="370" y="3489"/>
                      <a:pt x="1858" y="3858"/>
                    </a:cubicBezTo>
                    <a:cubicBezTo>
                      <a:pt x="2014" y="3897"/>
                      <a:pt x="2164" y="3915"/>
                      <a:pt x="2307" y="3915"/>
                    </a:cubicBezTo>
                    <a:cubicBezTo>
                      <a:pt x="3622" y="3915"/>
                      <a:pt x="4412" y="2396"/>
                      <a:pt x="4573" y="1215"/>
                    </a:cubicBezTo>
                    <a:cubicBezTo>
                      <a:pt x="4622" y="866"/>
                      <a:pt x="4318" y="636"/>
                      <a:pt x="4050" y="636"/>
                    </a:cubicBezTo>
                    <a:cubicBezTo>
                      <a:pt x="3871" y="636"/>
                      <a:pt x="3708" y="739"/>
                      <a:pt x="3680" y="977"/>
                    </a:cubicBezTo>
                    <a:cubicBezTo>
                      <a:pt x="3590" y="1670"/>
                      <a:pt x="3207" y="2983"/>
                      <a:pt x="2313" y="2983"/>
                    </a:cubicBezTo>
                    <a:cubicBezTo>
                      <a:pt x="2255" y="2983"/>
                      <a:pt x="2194" y="2977"/>
                      <a:pt x="2132" y="2966"/>
                    </a:cubicBezTo>
                    <a:cubicBezTo>
                      <a:pt x="1108" y="2763"/>
                      <a:pt x="1108" y="1299"/>
                      <a:pt x="1394" y="560"/>
                    </a:cubicBezTo>
                    <a:cubicBezTo>
                      <a:pt x="1523" y="222"/>
                      <a:pt x="1243" y="1"/>
                      <a:pt x="956" y="1"/>
                    </a:cubicBezTo>
                    <a:close/>
                  </a:path>
                </a:pathLst>
              </a:custGeom>
              <a:gradFill>
                <a:gsLst>
                  <a:gs pos="0">
                    <a:schemeClr val="accent2"/>
                  </a:gs>
                  <a:gs pos="100000">
                    <a:schemeClr val="accent5"/>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4" name="Google Shape;12164;p70"/>
              <p:cNvSpPr/>
              <p:nvPr/>
            </p:nvSpPr>
            <p:spPr>
              <a:xfrm>
                <a:off x="-845419" y="3526738"/>
                <a:ext cx="199628" cy="210072"/>
              </a:xfrm>
              <a:custGeom>
                <a:avLst/>
                <a:gdLst/>
                <a:ahLst/>
                <a:cxnLst/>
                <a:rect l="l" t="t" r="r" b="b"/>
                <a:pathLst>
                  <a:path w="3192" h="3359" extrusionOk="0">
                    <a:moveTo>
                      <a:pt x="2441" y="0"/>
                    </a:moveTo>
                    <a:lnTo>
                      <a:pt x="1" y="1108"/>
                    </a:lnTo>
                    <a:cubicBezTo>
                      <a:pt x="25" y="2036"/>
                      <a:pt x="441" y="2929"/>
                      <a:pt x="1060" y="3239"/>
                    </a:cubicBezTo>
                    <a:cubicBezTo>
                      <a:pt x="1219" y="3320"/>
                      <a:pt x="1387" y="3358"/>
                      <a:pt x="1556" y="3358"/>
                    </a:cubicBezTo>
                    <a:cubicBezTo>
                      <a:pt x="2059" y="3358"/>
                      <a:pt x="2567" y="3015"/>
                      <a:pt x="2834" y="2417"/>
                    </a:cubicBezTo>
                    <a:cubicBezTo>
                      <a:pt x="3192" y="1620"/>
                      <a:pt x="3013" y="453"/>
                      <a:pt x="2441" y="0"/>
                    </a:cubicBezTo>
                    <a:close/>
                  </a:path>
                </a:pathLst>
              </a:custGeom>
              <a:gradFill>
                <a:gsLst>
                  <a:gs pos="0">
                    <a:schemeClr val="accent2"/>
                  </a:gs>
                  <a:gs pos="100000">
                    <a:schemeClr val="accent5"/>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5" name="Google Shape;12165;p70"/>
              <p:cNvSpPr/>
              <p:nvPr/>
            </p:nvSpPr>
            <p:spPr>
              <a:xfrm>
                <a:off x="-875564" y="3498032"/>
                <a:ext cx="271486" cy="269047"/>
              </a:xfrm>
              <a:custGeom>
                <a:avLst/>
                <a:gdLst/>
                <a:ahLst/>
                <a:cxnLst/>
                <a:rect l="l" t="t" r="r" b="b"/>
                <a:pathLst>
                  <a:path w="4341" h="4302" extrusionOk="0">
                    <a:moveTo>
                      <a:pt x="2944" y="0"/>
                    </a:moveTo>
                    <a:cubicBezTo>
                      <a:pt x="2570" y="0"/>
                      <a:pt x="2246" y="474"/>
                      <a:pt x="2590" y="781"/>
                    </a:cubicBezTo>
                    <a:cubicBezTo>
                      <a:pt x="3185" y="1329"/>
                      <a:pt x="3197" y="2531"/>
                      <a:pt x="2614" y="3091"/>
                    </a:cubicBezTo>
                    <a:cubicBezTo>
                      <a:pt x="2409" y="3288"/>
                      <a:pt x="2220" y="3370"/>
                      <a:pt x="2047" y="3370"/>
                    </a:cubicBezTo>
                    <a:cubicBezTo>
                      <a:pt x="1386" y="3370"/>
                      <a:pt x="975" y="2162"/>
                      <a:pt x="947" y="1567"/>
                    </a:cubicBezTo>
                    <a:cubicBezTo>
                      <a:pt x="935" y="1269"/>
                      <a:pt x="694" y="1120"/>
                      <a:pt x="460" y="1120"/>
                    </a:cubicBezTo>
                    <a:cubicBezTo>
                      <a:pt x="227" y="1120"/>
                      <a:pt x="0" y="1269"/>
                      <a:pt x="18" y="1567"/>
                    </a:cubicBezTo>
                    <a:cubicBezTo>
                      <a:pt x="77" y="2721"/>
                      <a:pt x="838" y="4301"/>
                      <a:pt x="2031" y="4301"/>
                    </a:cubicBezTo>
                    <a:cubicBezTo>
                      <a:pt x="2303" y="4301"/>
                      <a:pt x="2598" y="4219"/>
                      <a:pt x="2912" y="4031"/>
                    </a:cubicBezTo>
                    <a:cubicBezTo>
                      <a:pt x="4186" y="3269"/>
                      <a:pt x="4340" y="1114"/>
                      <a:pt x="3257" y="126"/>
                    </a:cubicBezTo>
                    <a:cubicBezTo>
                      <a:pt x="3158" y="37"/>
                      <a:pt x="3049" y="0"/>
                      <a:pt x="2944" y="0"/>
                    </a:cubicBezTo>
                    <a:close/>
                  </a:path>
                </a:pathLst>
              </a:custGeom>
              <a:gradFill>
                <a:gsLst>
                  <a:gs pos="0">
                    <a:schemeClr val="accent2"/>
                  </a:gs>
                  <a:gs pos="100000">
                    <a:schemeClr val="accent5"/>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6" name="Google Shape;12166;p70"/>
              <p:cNvSpPr/>
              <p:nvPr/>
            </p:nvSpPr>
            <p:spPr>
              <a:xfrm>
                <a:off x="-609640" y="3369949"/>
                <a:ext cx="297878" cy="233149"/>
              </a:xfrm>
              <a:custGeom>
                <a:avLst/>
                <a:gdLst/>
                <a:ahLst/>
                <a:cxnLst/>
                <a:rect l="l" t="t" r="r" b="b"/>
                <a:pathLst>
                  <a:path w="4763" h="3728" extrusionOk="0">
                    <a:moveTo>
                      <a:pt x="4268" y="1"/>
                    </a:moveTo>
                    <a:cubicBezTo>
                      <a:pt x="4159" y="1"/>
                      <a:pt x="4043" y="43"/>
                      <a:pt x="3934" y="138"/>
                    </a:cubicBezTo>
                    <a:cubicBezTo>
                      <a:pt x="3101" y="853"/>
                      <a:pt x="2386" y="1341"/>
                      <a:pt x="1279" y="1448"/>
                    </a:cubicBezTo>
                    <a:cubicBezTo>
                      <a:pt x="974" y="1474"/>
                      <a:pt x="705" y="1616"/>
                      <a:pt x="583" y="1833"/>
                    </a:cubicBezTo>
                    <a:lnTo>
                      <a:pt x="583" y="1833"/>
                    </a:lnTo>
                    <a:lnTo>
                      <a:pt x="398" y="1888"/>
                    </a:lnTo>
                    <a:cubicBezTo>
                      <a:pt x="57" y="1986"/>
                      <a:pt x="1" y="2336"/>
                      <a:pt x="127" y="2574"/>
                    </a:cubicBezTo>
                    <a:lnTo>
                      <a:pt x="127" y="2574"/>
                    </a:lnTo>
                    <a:cubicBezTo>
                      <a:pt x="460" y="3329"/>
                      <a:pt x="1200" y="3728"/>
                      <a:pt x="1969" y="3728"/>
                    </a:cubicBezTo>
                    <a:cubicBezTo>
                      <a:pt x="2249" y="3728"/>
                      <a:pt x="2533" y="3675"/>
                      <a:pt x="2803" y="3567"/>
                    </a:cubicBezTo>
                    <a:cubicBezTo>
                      <a:pt x="4005" y="3067"/>
                      <a:pt x="4541" y="1805"/>
                      <a:pt x="4720" y="591"/>
                    </a:cubicBezTo>
                    <a:cubicBezTo>
                      <a:pt x="4762" y="259"/>
                      <a:pt x="4538" y="1"/>
                      <a:pt x="4268" y="1"/>
                    </a:cubicBezTo>
                    <a:close/>
                  </a:path>
                </a:pathLst>
              </a:custGeom>
              <a:gradFill>
                <a:gsLst>
                  <a:gs pos="0">
                    <a:schemeClr val="accent2"/>
                  </a:gs>
                  <a:gs pos="100000">
                    <a:schemeClr val="accent5"/>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7" name="Google Shape;12167;p70"/>
              <p:cNvSpPr/>
              <p:nvPr/>
            </p:nvSpPr>
            <p:spPr>
              <a:xfrm>
                <a:off x="-1459694" y="3680900"/>
                <a:ext cx="51408" cy="43966"/>
              </a:xfrm>
              <a:custGeom>
                <a:avLst/>
                <a:gdLst/>
                <a:ahLst/>
                <a:cxnLst/>
                <a:rect l="l" t="t" r="r" b="b"/>
                <a:pathLst>
                  <a:path w="822" h="703" extrusionOk="0">
                    <a:moveTo>
                      <a:pt x="345" y="0"/>
                    </a:moveTo>
                    <a:cubicBezTo>
                      <a:pt x="155" y="0"/>
                      <a:pt x="0" y="155"/>
                      <a:pt x="0" y="345"/>
                    </a:cubicBezTo>
                    <a:cubicBezTo>
                      <a:pt x="0" y="536"/>
                      <a:pt x="155" y="691"/>
                      <a:pt x="345" y="703"/>
                    </a:cubicBezTo>
                    <a:lnTo>
                      <a:pt x="476" y="703"/>
                    </a:lnTo>
                    <a:cubicBezTo>
                      <a:pt x="667" y="703"/>
                      <a:pt x="822" y="548"/>
                      <a:pt x="822" y="345"/>
                    </a:cubicBezTo>
                    <a:cubicBezTo>
                      <a:pt x="822" y="155"/>
                      <a:pt x="667" y="0"/>
                      <a:pt x="4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8" name="Google Shape;12168;p70"/>
              <p:cNvSpPr/>
              <p:nvPr/>
            </p:nvSpPr>
            <p:spPr>
              <a:xfrm>
                <a:off x="-1393464" y="3736748"/>
                <a:ext cx="55911" cy="43966"/>
              </a:xfrm>
              <a:custGeom>
                <a:avLst/>
                <a:gdLst/>
                <a:ahLst/>
                <a:cxnLst/>
                <a:rect l="l" t="t" r="r" b="b"/>
                <a:pathLst>
                  <a:path w="894" h="703" extrusionOk="0">
                    <a:moveTo>
                      <a:pt x="441" y="0"/>
                    </a:moveTo>
                    <a:cubicBezTo>
                      <a:pt x="1" y="0"/>
                      <a:pt x="1" y="702"/>
                      <a:pt x="441" y="702"/>
                    </a:cubicBezTo>
                    <a:cubicBezTo>
                      <a:pt x="894" y="702"/>
                      <a:pt x="894" y="0"/>
                      <a:pt x="4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9" name="Google Shape;12169;p70"/>
              <p:cNvSpPr/>
              <p:nvPr/>
            </p:nvSpPr>
            <p:spPr>
              <a:xfrm>
                <a:off x="-1304843" y="3710669"/>
                <a:ext cx="43278" cy="48468"/>
              </a:xfrm>
              <a:custGeom>
                <a:avLst/>
                <a:gdLst/>
                <a:ahLst/>
                <a:cxnLst/>
                <a:rect l="l" t="t" r="r" b="b"/>
                <a:pathLst>
                  <a:path w="692" h="775" extrusionOk="0">
                    <a:moveTo>
                      <a:pt x="346" y="0"/>
                    </a:moveTo>
                    <a:cubicBezTo>
                      <a:pt x="155" y="12"/>
                      <a:pt x="1" y="167"/>
                      <a:pt x="1" y="357"/>
                    </a:cubicBezTo>
                    <a:lnTo>
                      <a:pt x="1" y="417"/>
                    </a:lnTo>
                    <a:cubicBezTo>
                      <a:pt x="1" y="608"/>
                      <a:pt x="155" y="762"/>
                      <a:pt x="346" y="774"/>
                    </a:cubicBezTo>
                    <a:cubicBezTo>
                      <a:pt x="536" y="762"/>
                      <a:pt x="691" y="608"/>
                      <a:pt x="691" y="417"/>
                    </a:cubicBezTo>
                    <a:lnTo>
                      <a:pt x="691" y="357"/>
                    </a:lnTo>
                    <a:cubicBezTo>
                      <a:pt x="691" y="167"/>
                      <a:pt x="536" y="12"/>
                      <a:pt x="3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0" name="Google Shape;12170;p70"/>
              <p:cNvSpPr/>
              <p:nvPr/>
            </p:nvSpPr>
            <p:spPr>
              <a:xfrm>
                <a:off x="-862555" y="3681588"/>
                <a:ext cx="55911" cy="43278"/>
              </a:xfrm>
              <a:custGeom>
                <a:avLst/>
                <a:gdLst/>
                <a:ahLst/>
                <a:cxnLst/>
                <a:rect l="l" t="t" r="r" b="b"/>
                <a:pathLst>
                  <a:path w="894" h="692" extrusionOk="0">
                    <a:moveTo>
                      <a:pt x="441" y="1"/>
                    </a:moveTo>
                    <a:cubicBezTo>
                      <a:pt x="1" y="1"/>
                      <a:pt x="1" y="692"/>
                      <a:pt x="441" y="692"/>
                    </a:cubicBezTo>
                    <a:cubicBezTo>
                      <a:pt x="894" y="692"/>
                      <a:pt x="894" y="1"/>
                      <a:pt x="4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1" name="Google Shape;12171;p70"/>
              <p:cNvSpPr/>
              <p:nvPr/>
            </p:nvSpPr>
            <p:spPr>
              <a:xfrm>
                <a:off x="-770183" y="3738187"/>
                <a:ext cx="55911" cy="43278"/>
              </a:xfrm>
              <a:custGeom>
                <a:avLst/>
                <a:gdLst/>
                <a:ahLst/>
                <a:cxnLst/>
                <a:rect l="l" t="t" r="r" b="b"/>
                <a:pathLst>
                  <a:path w="894" h="692" extrusionOk="0">
                    <a:moveTo>
                      <a:pt x="453" y="1"/>
                    </a:moveTo>
                    <a:cubicBezTo>
                      <a:pt x="0" y="1"/>
                      <a:pt x="0" y="691"/>
                      <a:pt x="453" y="691"/>
                    </a:cubicBezTo>
                    <a:cubicBezTo>
                      <a:pt x="893" y="691"/>
                      <a:pt x="893" y="1"/>
                      <a:pt x="4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2" name="Google Shape;12172;p70"/>
              <p:cNvSpPr/>
              <p:nvPr/>
            </p:nvSpPr>
            <p:spPr>
              <a:xfrm>
                <a:off x="-694258" y="3674896"/>
                <a:ext cx="55911" cy="44028"/>
              </a:xfrm>
              <a:custGeom>
                <a:avLst/>
                <a:gdLst/>
                <a:ahLst/>
                <a:cxnLst/>
                <a:rect l="l" t="t" r="r" b="b"/>
                <a:pathLst>
                  <a:path w="894" h="704" extrusionOk="0">
                    <a:moveTo>
                      <a:pt x="453" y="1"/>
                    </a:moveTo>
                    <a:cubicBezTo>
                      <a:pt x="1" y="1"/>
                      <a:pt x="1" y="703"/>
                      <a:pt x="453" y="703"/>
                    </a:cubicBezTo>
                    <a:cubicBezTo>
                      <a:pt x="894" y="703"/>
                      <a:pt x="894" y="1"/>
                      <a:pt x="4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3" name="Google Shape;12173;p70"/>
              <p:cNvSpPr/>
              <p:nvPr/>
            </p:nvSpPr>
            <p:spPr>
              <a:xfrm>
                <a:off x="-2075533" y="2917470"/>
                <a:ext cx="630528" cy="691317"/>
              </a:xfrm>
              <a:custGeom>
                <a:avLst/>
                <a:gdLst/>
                <a:ahLst/>
                <a:cxnLst/>
                <a:rect l="l" t="t" r="r" b="b"/>
                <a:pathLst>
                  <a:path w="10082" h="11054" extrusionOk="0">
                    <a:moveTo>
                      <a:pt x="3639" y="0"/>
                    </a:moveTo>
                    <a:cubicBezTo>
                      <a:pt x="2813" y="0"/>
                      <a:pt x="2026" y="505"/>
                      <a:pt x="1536" y="1170"/>
                    </a:cubicBezTo>
                    <a:cubicBezTo>
                      <a:pt x="1" y="3254"/>
                      <a:pt x="977" y="6599"/>
                      <a:pt x="2215" y="8588"/>
                    </a:cubicBezTo>
                    <a:cubicBezTo>
                      <a:pt x="2715" y="9409"/>
                      <a:pt x="3441" y="10052"/>
                      <a:pt x="4299" y="10457"/>
                    </a:cubicBezTo>
                    <a:cubicBezTo>
                      <a:pt x="4974" y="10884"/>
                      <a:pt x="5748" y="11054"/>
                      <a:pt x="6549" y="11054"/>
                    </a:cubicBezTo>
                    <a:cubicBezTo>
                      <a:pt x="6864" y="11054"/>
                      <a:pt x="7183" y="11028"/>
                      <a:pt x="7502" y="10981"/>
                    </a:cubicBezTo>
                    <a:cubicBezTo>
                      <a:pt x="8454" y="10826"/>
                      <a:pt x="9990" y="10576"/>
                      <a:pt x="10049" y="9231"/>
                    </a:cubicBezTo>
                    <a:cubicBezTo>
                      <a:pt x="10082" y="8554"/>
                      <a:pt x="9617" y="8198"/>
                      <a:pt x="9093" y="8198"/>
                    </a:cubicBezTo>
                    <a:cubicBezTo>
                      <a:pt x="8842" y="8198"/>
                      <a:pt x="8578" y="8279"/>
                      <a:pt x="8347" y="8445"/>
                    </a:cubicBezTo>
                    <a:cubicBezTo>
                      <a:pt x="8013" y="8695"/>
                      <a:pt x="7740" y="8969"/>
                      <a:pt x="7442" y="9207"/>
                    </a:cubicBezTo>
                    <a:cubicBezTo>
                      <a:pt x="7097" y="9195"/>
                      <a:pt x="6763" y="9100"/>
                      <a:pt x="6466" y="8933"/>
                    </a:cubicBezTo>
                    <a:cubicBezTo>
                      <a:pt x="5632" y="8469"/>
                      <a:pt x="5692" y="7599"/>
                      <a:pt x="5608" y="6683"/>
                    </a:cubicBezTo>
                    <a:cubicBezTo>
                      <a:pt x="5477" y="5218"/>
                      <a:pt x="6013" y="3766"/>
                      <a:pt x="5799" y="2301"/>
                    </a:cubicBezTo>
                    <a:cubicBezTo>
                      <a:pt x="5656" y="1349"/>
                      <a:pt x="5168" y="360"/>
                      <a:pt x="4180" y="75"/>
                    </a:cubicBezTo>
                    <a:cubicBezTo>
                      <a:pt x="3999" y="24"/>
                      <a:pt x="3818" y="0"/>
                      <a:pt x="3639" y="0"/>
                    </a:cubicBezTo>
                    <a:close/>
                  </a:path>
                </a:pathLst>
              </a:custGeom>
              <a:gradFill>
                <a:gsLst>
                  <a:gs pos="0">
                    <a:schemeClr val="accent2"/>
                  </a:gs>
                  <a:gs pos="100000">
                    <a:schemeClr val="accent5"/>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4" name="Google Shape;12174;p70"/>
              <p:cNvSpPr/>
              <p:nvPr/>
            </p:nvSpPr>
            <p:spPr>
              <a:xfrm>
                <a:off x="-1992104" y="3077761"/>
                <a:ext cx="66292" cy="65542"/>
              </a:xfrm>
              <a:custGeom>
                <a:avLst/>
                <a:gdLst/>
                <a:ahLst/>
                <a:cxnLst/>
                <a:rect l="l" t="t" r="r" b="b"/>
                <a:pathLst>
                  <a:path w="1060" h="1048" extrusionOk="0">
                    <a:moveTo>
                      <a:pt x="524" y="0"/>
                    </a:moveTo>
                    <a:cubicBezTo>
                      <a:pt x="238" y="0"/>
                      <a:pt x="0" y="226"/>
                      <a:pt x="0" y="524"/>
                    </a:cubicBezTo>
                    <a:cubicBezTo>
                      <a:pt x="0" y="822"/>
                      <a:pt x="238" y="1048"/>
                      <a:pt x="524" y="1048"/>
                    </a:cubicBezTo>
                    <a:cubicBezTo>
                      <a:pt x="822" y="1048"/>
                      <a:pt x="1060" y="822"/>
                      <a:pt x="1060" y="524"/>
                    </a:cubicBezTo>
                    <a:cubicBezTo>
                      <a:pt x="1060" y="226"/>
                      <a:pt x="822" y="0"/>
                      <a:pt x="5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5" name="Google Shape;12175;p70"/>
              <p:cNvSpPr/>
              <p:nvPr/>
            </p:nvSpPr>
            <p:spPr>
              <a:xfrm>
                <a:off x="-1870024" y="3077761"/>
                <a:ext cx="66355" cy="65542"/>
              </a:xfrm>
              <a:custGeom>
                <a:avLst/>
                <a:gdLst/>
                <a:ahLst/>
                <a:cxnLst/>
                <a:rect l="l" t="t" r="r" b="b"/>
                <a:pathLst>
                  <a:path w="1061" h="1048" extrusionOk="0">
                    <a:moveTo>
                      <a:pt x="536" y="0"/>
                    </a:moveTo>
                    <a:cubicBezTo>
                      <a:pt x="239" y="0"/>
                      <a:pt x="1" y="226"/>
                      <a:pt x="1" y="524"/>
                    </a:cubicBezTo>
                    <a:cubicBezTo>
                      <a:pt x="1" y="822"/>
                      <a:pt x="239" y="1048"/>
                      <a:pt x="536" y="1048"/>
                    </a:cubicBezTo>
                    <a:cubicBezTo>
                      <a:pt x="822" y="1048"/>
                      <a:pt x="1060" y="822"/>
                      <a:pt x="1060" y="524"/>
                    </a:cubicBezTo>
                    <a:cubicBezTo>
                      <a:pt x="1060" y="226"/>
                      <a:pt x="822" y="0"/>
                      <a:pt x="5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6" name="Google Shape;12176;p70"/>
              <p:cNvSpPr/>
              <p:nvPr/>
            </p:nvSpPr>
            <p:spPr>
              <a:xfrm>
                <a:off x="-1946699" y="3225168"/>
                <a:ext cx="98313" cy="57412"/>
              </a:xfrm>
              <a:custGeom>
                <a:avLst/>
                <a:gdLst/>
                <a:ahLst/>
                <a:cxnLst/>
                <a:rect l="l" t="t" r="r" b="b"/>
                <a:pathLst>
                  <a:path w="1572" h="918" fill="none" extrusionOk="0">
                    <a:moveTo>
                      <a:pt x="1572" y="0"/>
                    </a:moveTo>
                    <a:cubicBezTo>
                      <a:pt x="1453" y="917"/>
                      <a:pt x="119" y="917"/>
                      <a:pt x="0" y="0"/>
                    </a:cubicBezTo>
                  </a:path>
                </a:pathLst>
              </a:custGeom>
              <a:solidFill>
                <a:schemeClr val="dk1"/>
              </a:solidFill>
              <a:ln w="8025" cap="rnd" cmpd="sng">
                <a:solidFill>
                  <a:srgbClr val="222220"/>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7" name="Google Shape;12177;p70"/>
              <p:cNvSpPr/>
              <p:nvPr/>
            </p:nvSpPr>
            <p:spPr>
              <a:xfrm>
                <a:off x="-1625052" y="2934481"/>
                <a:ext cx="1101392" cy="641973"/>
              </a:xfrm>
              <a:custGeom>
                <a:avLst/>
                <a:gdLst/>
                <a:ahLst/>
                <a:cxnLst/>
                <a:rect l="l" t="t" r="r" b="b"/>
                <a:pathLst>
                  <a:path w="17611" h="10265" extrusionOk="0">
                    <a:moveTo>
                      <a:pt x="9056" y="1"/>
                    </a:moveTo>
                    <a:cubicBezTo>
                      <a:pt x="8283" y="1"/>
                      <a:pt x="7573" y="63"/>
                      <a:pt x="7002" y="112"/>
                    </a:cubicBezTo>
                    <a:cubicBezTo>
                      <a:pt x="5656" y="219"/>
                      <a:pt x="3525" y="1481"/>
                      <a:pt x="2263" y="2874"/>
                    </a:cubicBezTo>
                    <a:cubicBezTo>
                      <a:pt x="1025" y="4244"/>
                      <a:pt x="680" y="6065"/>
                      <a:pt x="1" y="8066"/>
                    </a:cubicBezTo>
                    <a:cubicBezTo>
                      <a:pt x="1001" y="8506"/>
                      <a:pt x="2025" y="8863"/>
                      <a:pt x="3085" y="9149"/>
                    </a:cubicBezTo>
                    <a:cubicBezTo>
                      <a:pt x="5451" y="9792"/>
                      <a:pt x="7908" y="10264"/>
                      <a:pt x="10368" y="10264"/>
                    </a:cubicBezTo>
                    <a:cubicBezTo>
                      <a:pt x="10730" y="10264"/>
                      <a:pt x="11093" y="10254"/>
                      <a:pt x="11455" y="10232"/>
                    </a:cubicBezTo>
                    <a:cubicBezTo>
                      <a:pt x="13610" y="10102"/>
                      <a:pt x="15777" y="9554"/>
                      <a:pt x="17610" y="8530"/>
                    </a:cubicBezTo>
                    <a:cubicBezTo>
                      <a:pt x="17467" y="7113"/>
                      <a:pt x="17217" y="6244"/>
                      <a:pt x="16693" y="4922"/>
                    </a:cubicBezTo>
                    <a:cubicBezTo>
                      <a:pt x="16027" y="3255"/>
                      <a:pt x="14312" y="1553"/>
                      <a:pt x="13098" y="874"/>
                    </a:cubicBezTo>
                    <a:cubicBezTo>
                      <a:pt x="11810" y="174"/>
                      <a:pt x="10345" y="1"/>
                      <a:pt x="9056" y="1"/>
                    </a:cubicBezTo>
                    <a:close/>
                  </a:path>
                </a:pathLst>
              </a:custGeom>
              <a:gradFill>
                <a:gsLst>
                  <a:gs pos="0">
                    <a:srgbClr val="EC9595"/>
                  </a:gs>
                  <a:gs pos="100000">
                    <a:srgbClr val="CF3030"/>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8" name="Google Shape;12178;p70"/>
              <p:cNvSpPr/>
              <p:nvPr/>
            </p:nvSpPr>
            <p:spPr>
              <a:xfrm>
                <a:off x="-1656322" y="2905525"/>
                <a:ext cx="1162431" cy="699698"/>
              </a:xfrm>
              <a:custGeom>
                <a:avLst/>
                <a:gdLst/>
                <a:ahLst/>
                <a:cxnLst/>
                <a:rect l="l" t="t" r="r" b="b"/>
                <a:pathLst>
                  <a:path w="18587" h="11188" extrusionOk="0">
                    <a:moveTo>
                      <a:pt x="9529" y="936"/>
                    </a:moveTo>
                    <a:cubicBezTo>
                      <a:pt x="10850" y="936"/>
                      <a:pt x="12166" y="1119"/>
                      <a:pt x="13360" y="1742"/>
                    </a:cubicBezTo>
                    <a:cubicBezTo>
                      <a:pt x="13377" y="1751"/>
                      <a:pt x="13395" y="1759"/>
                      <a:pt x="13412" y="1766"/>
                    </a:cubicBezTo>
                    <a:lnTo>
                      <a:pt x="13412" y="1766"/>
                    </a:lnTo>
                    <a:cubicBezTo>
                      <a:pt x="15915" y="3226"/>
                      <a:pt x="17255" y="5933"/>
                      <a:pt x="17615" y="8731"/>
                    </a:cubicBezTo>
                    <a:lnTo>
                      <a:pt x="17615" y="8731"/>
                    </a:lnTo>
                    <a:cubicBezTo>
                      <a:pt x="15502" y="9820"/>
                      <a:pt x="13156" y="10258"/>
                      <a:pt x="10797" y="10258"/>
                    </a:cubicBezTo>
                    <a:cubicBezTo>
                      <a:pt x="10385" y="10258"/>
                      <a:pt x="9973" y="10245"/>
                      <a:pt x="9562" y="10219"/>
                    </a:cubicBezTo>
                    <a:cubicBezTo>
                      <a:pt x="6718" y="10037"/>
                      <a:pt x="3721" y="9394"/>
                      <a:pt x="1075" y="8280"/>
                    </a:cubicBezTo>
                    <a:lnTo>
                      <a:pt x="1075" y="8280"/>
                    </a:lnTo>
                    <a:cubicBezTo>
                      <a:pt x="1468" y="7025"/>
                      <a:pt x="1793" y="5723"/>
                      <a:pt x="2442" y="4588"/>
                    </a:cubicBezTo>
                    <a:cubicBezTo>
                      <a:pt x="3156" y="3326"/>
                      <a:pt x="4382" y="2385"/>
                      <a:pt x="5632" y="1706"/>
                    </a:cubicBezTo>
                    <a:cubicBezTo>
                      <a:pt x="6728" y="1111"/>
                      <a:pt x="7799" y="980"/>
                      <a:pt x="9026" y="944"/>
                    </a:cubicBezTo>
                    <a:cubicBezTo>
                      <a:pt x="9193" y="939"/>
                      <a:pt x="9361" y="936"/>
                      <a:pt x="9529" y="936"/>
                    </a:cubicBezTo>
                    <a:close/>
                    <a:moveTo>
                      <a:pt x="9544" y="0"/>
                    </a:moveTo>
                    <a:cubicBezTo>
                      <a:pt x="9439" y="0"/>
                      <a:pt x="9333" y="1"/>
                      <a:pt x="9228" y="4"/>
                    </a:cubicBezTo>
                    <a:cubicBezTo>
                      <a:pt x="7859" y="27"/>
                      <a:pt x="6609" y="158"/>
                      <a:pt x="5359" y="801"/>
                    </a:cubicBezTo>
                    <a:cubicBezTo>
                      <a:pt x="4025" y="1480"/>
                      <a:pt x="2727" y="2480"/>
                      <a:pt x="1882" y="3730"/>
                    </a:cubicBezTo>
                    <a:cubicBezTo>
                      <a:pt x="941" y="5123"/>
                      <a:pt x="584" y="6838"/>
                      <a:pt x="60" y="8409"/>
                    </a:cubicBezTo>
                    <a:cubicBezTo>
                      <a:pt x="1" y="8612"/>
                      <a:pt x="84" y="8826"/>
                      <a:pt x="275" y="8933"/>
                    </a:cubicBezTo>
                    <a:cubicBezTo>
                      <a:pt x="3144" y="10219"/>
                      <a:pt x="6418" y="10946"/>
                      <a:pt x="9562" y="11148"/>
                    </a:cubicBezTo>
                    <a:cubicBezTo>
                      <a:pt x="9980" y="11174"/>
                      <a:pt x="10399" y="11188"/>
                      <a:pt x="10818" y="11188"/>
                    </a:cubicBezTo>
                    <a:cubicBezTo>
                      <a:pt x="13431" y="11188"/>
                      <a:pt x="16040" y="10660"/>
                      <a:pt x="18348" y="9398"/>
                    </a:cubicBezTo>
                    <a:cubicBezTo>
                      <a:pt x="18491" y="9314"/>
                      <a:pt x="18586" y="9160"/>
                      <a:pt x="18586" y="8993"/>
                    </a:cubicBezTo>
                    <a:cubicBezTo>
                      <a:pt x="18231" y="5769"/>
                      <a:pt x="16766" y="2639"/>
                      <a:pt x="13874" y="966"/>
                    </a:cubicBezTo>
                    <a:lnTo>
                      <a:pt x="13874" y="966"/>
                    </a:lnTo>
                    <a:cubicBezTo>
                      <a:pt x="13862" y="959"/>
                      <a:pt x="13849" y="951"/>
                      <a:pt x="13836" y="944"/>
                    </a:cubicBezTo>
                    <a:lnTo>
                      <a:pt x="13836" y="944"/>
                    </a:lnTo>
                    <a:cubicBezTo>
                      <a:pt x="13836" y="944"/>
                      <a:pt x="13836" y="944"/>
                      <a:pt x="13836" y="944"/>
                    </a:cubicBezTo>
                    <a:cubicBezTo>
                      <a:pt x="13824" y="937"/>
                      <a:pt x="13811" y="931"/>
                      <a:pt x="13799" y="925"/>
                    </a:cubicBezTo>
                    <a:lnTo>
                      <a:pt x="13799" y="925"/>
                    </a:lnTo>
                    <a:cubicBezTo>
                      <a:pt x="12475" y="239"/>
                      <a:pt x="11018" y="0"/>
                      <a:pt x="9544" y="0"/>
                    </a:cubicBezTo>
                    <a:close/>
                  </a:path>
                </a:pathLst>
              </a:custGeom>
              <a:gradFill>
                <a:gsLst>
                  <a:gs pos="0">
                    <a:srgbClr val="EC9595"/>
                  </a:gs>
                  <a:gs pos="100000">
                    <a:srgbClr val="CF3030"/>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9" name="Google Shape;12179;p70"/>
              <p:cNvSpPr/>
              <p:nvPr/>
            </p:nvSpPr>
            <p:spPr>
              <a:xfrm>
                <a:off x="-1540875" y="2911798"/>
                <a:ext cx="578933" cy="606201"/>
              </a:xfrm>
              <a:custGeom>
                <a:avLst/>
                <a:gdLst/>
                <a:ahLst/>
                <a:cxnLst/>
                <a:rect l="l" t="t" r="r" b="b"/>
                <a:pathLst>
                  <a:path w="9257" h="13529" extrusionOk="0">
                    <a:moveTo>
                      <a:pt x="8813" y="0"/>
                    </a:moveTo>
                    <a:cubicBezTo>
                      <a:pt x="8775" y="0"/>
                      <a:pt x="8735" y="8"/>
                      <a:pt x="8692" y="24"/>
                    </a:cubicBezTo>
                    <a:cubicBezTo>
                      <a:pt x="3394" y="2083"/>
                      <a:pt x="846" y="7810"/>
                      <a:pt x="36" y="13085"/>
                    </a:cubicBezTo>
                    <a:cubicBezTo>
                      <a:pt x="0" y="13356"/>
                      <a:pt x="226" y="13529"/>
                      <a:pt x="427" y="13529"/>
                    </a:cubicBezTo>
                    <a:cubicBezTo>
                      <a:pt x="562" y="13529"/>
                      <a:pt x="686" y="13452"/>
                      <a:pt x="715" y="13275"/>
                    </a:cubicBezTo>
                    <a:cubicBezTo>
                      <a:pt x="1477" y="8275"/>
                      <a:pt x="3822" y="2667"/>
                      <a:pt x="8882" y="702"/>
                    </a:cubicBezTo>
                    <a:cubicBezTo>
                      <a:pt x="9256" y="553"/>
                      <a:pt x="9141" y="0"/>
                      <a:pt x="8813" y="0"/>
                    </a:cubicBezTo>
                    <a:close/>
                  </a:path>
                </a:pathLst>
              </a:custGeom>
              <a:gradFill>
                <a:gsLst>
                  <a:gs pos="0">
                    <a:srgbClr val="CC0000"/>
                  </a:gs>
                  <a:gs pos="100000">
                    <a:srgbClr val="CF3030"/>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0" name="Google Shape;12180;p70"/>
              <p:cNvSpPr/>
              <p:nvPr/>
            </p:nvSpPr>
            <p:spPr>
              <a:xfrm>
                <a:off x="-1281767" y="2914935"/>
                <a:ext cx="300442" cy="651187"/>
              </a:xfrm>
              <a:custGeom>
                <a:avLst/>
                <a:gdLst/>
                <a:ahLst/>
                <a:cxnLst/>
                <a:rect l="l" t="t" r="r" b="b"/>
                <a:pathLst>
                  <a:path w="4804" h="14533" extrusionOk="0">
                    <a:moveTo>
                      <a:pt x="4308" y="0"/>
                    </a:moveTo>
                    <a:cubicBezTo>
                      <a:pt x="4200" y="0"/>
                      <a:pt x="4091" y="46"/>
                      <a:pt x="4013" y="156"/>
                    </a:cubicBezTo>
                    <a:lnTo>
                      <a:pt x="4013" y="144"/>
                    </a:lnTo>
                    <a:cubicBezTo>
                      <a:pt x="1036" y="4180"/>
                      <a:pt x="525" y="9360"/>
                      <a:pt x="24" y="14193"/>
                    </a:cubicBezTo>
                    <a:cubicBezTo>
                      <a:pt x="1" y="14420"/>
                      <a:pt x="164" y="14533"/>
                      <a:pt x="340" y="14533"/>
                    </a:cubicBezTo>
                    <a:cubicBezTo>
                      <a:pt x="516" y="14533"/>
                      <a:pt x="703" y="14420"/>
                      <a:pt x="727" y="14193"/>
                    </a:cubicBezTo>
                    <a:cubicBezTo>
                      <a:pt x="1215" y="9479"/>
                      <a:pt x="1715" y="4442"/>
                      <a:pt x="4620" y="501"/>
                    </a:cubicBezTo>
                    <a:cubicBezTo>
                      <a:pt x="4804" y="251"/>
                      <a:pt x="4560" y="0"/>
                      <a:pt x="4308" y="0"/>
                    </a:cubicBezTo>
                    <a:close/>
                  </a:path>
                </a:pathLst>
              </a:custGeom>
              <a:gradFill>
                <a:gsLst>
                  <a:gs pos="0">
                    <a:srgbClr val="CC0000"/>
                  </a:gs>
                  <a:gs pos="100000">
                    <a:srgbClr val="CF3030"/>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1" name="Google Shape;12181;p70"/>
              <p:cNvSpPr/>
              <p:nvPr/>
            </p:nvSpPr>
            <p:spPr>
              <a:xfrm>
                <a:off x="-1095644" y="2920536"/>
                <a:ext cx="180303" cy="682553"/>
              </a:xfrm>
              <a:custGeom>
                <a:avLst/>
                <a:gdLst/>
                <a:ahLst/>
                <a:cxnLst/>
                <a:rect l="l" t="t" r="r" b="b"/>
                <a:pathLst>
                  <a:path w="2883" h="15233" extrusionOk="0">
                    <a:moveTo>
                      <a:pt x="474" y="1"/>
                    </a:moveTo>
                    <a:cubicBezTo>
                      <a:pt x="240" y="1"/>
                      <a:pt x="0" y="249"/>
                      <a:pt x="156" y="519"/>
                    </a:cubicBezTo>
                    <a:lnTo>
                      <a:pt x="156" y="531"/>
                    </a:lnTo>
                    <a:cubicBezTo>
                      <a:pt x="739" y="1567"/>
                      <a:pt x="978" y="2746"/>
                      <a:pt x="1216" y="3901"/>
                    </a:cubicBezTo>
                    <a:cubicBezTo>
                      <a:pt x="1466" y="5127"/>
                      <a:pt x="1656" y="6365"/>
                      <a:pt x="1811" y="7603"/>
                    </a:cubicBezTo>
                    <a:cubicBezTo>
                      <a:pt x="2085" y="10020"/>
                      <a:pt x="2180" y="12461"/>
                      <a:pt x="2085" y="14902"/>
                    </a:cubicBezTo>
                    <a:cubicBezTo>
                      <a:pt x="2079" y="15122"/>
                      <a:pt x="2251" y="15232"/>
                      <a:pt x="2427" y="15232"/>
                    </a:cubicBezTo>
                    <a:cubicBezTo>
                      <a:pt x="2603" y="15232"/>
                      <a:pt x="2781" y="15122"/>
                      <a:pt x="2787" y="14902"/>
                    </a:cubicBezTo>
                    <a:cubicBezTo>
                      <a:pt x="2883" y="12271"/>
                      <a:pt x="2763" y="9639"/>
                      <a:pt x="2430" y="7032"/>
                    </a:cubicBezTo>
                    <a:cubicBezTo>
                      <a:pt x="2132" y="4782"/>
                      <a:pt x="1882" y="2186"/>
                      <a:pt x="751" y="174"/>
                    </a:cubicBezTo>
                    <a:cubicBezTo>
                      <a:pt x="685" y="51"/>
                      <a:pt x="580" y="1"/>
                      <a:pt x="474" y="1"/>
                    </a:cubicBezTo>
                    <a:close/>
                  </a:path>
                </a:pathLst>
              </a:custGeom>
              <a:gradFill>
                <a:gsLst>
                  <a:gs pos="0">
                    <a:srgbClr val="CC0000"/>
                  </a:gs>
                  <a:gs pos="100000">
                    <a:srgbClr val="CF3030"/>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2" name="Google Shape;12182;p70"/>
              <p:cNvSpPr/>
              <p:nvPr/>
            </p:nvSpPr>
            <p:spPr>
              <a:xfrm>
                <a:off x="-1135170" y="2912560"/>
                <a:ext cx="498319" cy="628649"/>
              </a:xfrm>
              <a:custGeom>
                <a:avLst/>
                <a:gdLst/>
                <a:ahLst/>
                <a:cxnLst/>
                <a:rect l="l" t="t" r="r" b="b"/>
                <a:pathLst>
                  <a:path w="7968" h="14030" extrusionOk="0">
                    <a:moveTo>
                      <a:pt x="530" y="1"/>
                    </a:moveTo>
                    <a:cubicBezTo>
                      <a:pt x="214" y="1"/>
                      <a:pt x="0" y="464"/>
                      <a:pt x="347" y="638"/>
                    </a:cubicBezTo>
                    <a:cubicBezTo>
                      <a:pt x="5134" y="3043"/>
                      <a:pt x="7241" y="8567"/>
                      <a:pt x="6658" y="13699"/>
                    </a:cubicBezTo>
                    <a:cubicBezTo>
                      <a:pt x="6634" y="13919"/>
                      <a:pt x="6798" y="14029"/>
                      <a:pt x="6973" y="14029"/>
                    </a:cubicBezTo>
                    <a:cubicBezTo>
                      <a:pt x="7149" y="14029"/>
                      <a:pt x="7336" y="13919"/>
                      <a:pt x="7360" y="13699"/>
                    </a:cubicBezTo>
                    <a:cubicBezTo>
                      <a:pt x="7967" y="8341"/>
                      <a:pt x="5681" y="2543"/>
                      <a:pt x="693" y="42"/>
                    </a:cubicBezTo>
                    <a:cubicBezTo>
                      <a:pt x="637" y="14"/>
                      <a:pt x="582" y="1"/>
                      <a:pt x="530" y="1"/>
                    </a:cubicBezTo>
                    <a:close/>
                  </a:path>
                </a:pathLst>
              </a:custGeom>
              <a:gradFill>
                <a:gsLst>
                  <a:gs pos="0">
                    <a:srgbClr val="CC0000"/>
                  </a:gs>
                  <a:gs pos="100000">
                    <a:srgbClr val="CF3030"/>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3" name="Google Shape;12183;p70"/>
              <p:cNvSpPr/>
              <p:nvPr/>
            </p:nvSpPr>
            <p:spPr>
              <a:xfrm>
                <a:off x="-1366584" y="2965575"/>
                <a:ext cx="620431" cy="161149"/>
              </a:xfrm>
              <a:custGeom>
                <a:avLst/>
                <a:gdLst/>
                <a:ahLst/>
                <a:cxnLst/>
                <a:rect l="l" t="t" r="r" b="b"/>
                <a:pathLst>
                  <a:path w="14006" h="3157" extrusionOk="0">
                    <a:moveTo>
                      <a:pt x="13499" y="1"/>
                    </a:moveTo>
                    <a:cubicBezTo>
                      <a:pt x="13393" y="1"/>
                      <a:pt x="13284" y="43"/>
                      <a:pt x="13204" y="143"/>
                    </a:cubicBezTo>
                    <a:cubicBezTo>
                      <a:pt x="11850" y="1910"/>
                      <a:pt x="9574" y="2465"/>
                      <a:pt x="7450" y="2465"/>
                    </a:cubicBezTo>
                    <a:cubicBezTo>
                      <a:pt x="7428" y="2465"/>
                      <a:pt x="7405" y="2465"/>
                      <a:pt x="7382" y="2465"/>
                    </a:cubicBezTo>
                    <a:cubicBezTo>
                      <a:pt x="6239" y="2453"/>
                      <a:pt x="5096" y="2346"/>
                      <a:pt x="3965" y="2167"/>
                    </a:cubicBezTo>
                    <a:cubicBezTo>
                      <a:pt x="3370" y="2072"/>
                      <a:pt x="691" y="1596"/>
                      <a:pt x="1060" y="584"/>
                    </a:cubicBezTo>
                    <a:cubicBezTo>
                      <a:pt x="1146" y="332"/>
                      <a:pt x="937" y="163"/>
                      <a:pt x="724" y="163"/>
                    </a:cubicBezTo>
                    <a:cubicBezTo>
                      <a:pt x="584" y="163"/>
                      <a:pt x="443" y="236"/>
                      <a:pt x="381" y="405"/>
                    </a:cubicBezTo>
                    <a:cubicBezTo>
                      <a:pt x="0" y="1465"/>
                      <a:pt x="1322" y="2132"/>
                      <a:pt x="2120" y="2429"/>
                    </a:cubicBezTo>
                    <a:cubicBezTo>
                      <a:pt x="3489" y="2941"/>
                      <a:pt x="5084" y="3048"/>
                      <a:pt x="6537" y="3132"/>
                    </a:cubicBezTo>
                    <a:cubicBezTo>
                      <a:pt x="6817" y="3148"/>
                      <a:pt x="7099" y="3156"/>
                      <a:pt x="7380" y="3156"/>
                    </a:cubicBezTo>
                    <a:cubicBezTo>
                      <a:pt x="9808" y="3156"/>
                      <a:pt x="12254" y="2517"/>
                      <a:pt x="13812" y="500"/>
                    </a:cubicBezTo>
                    <a:cubicBezTo>
                      <a:pt x="14006" y="248"/>
                      <a:pt x="13758" y="1"/>
                      <a:pt x="13499" y="1"/>
                    </a:cubicBezTo>
                    <a:close/>
                  </a:path>
                </a:pathLst>
              </a:custGeom>
              <a:gradFill>
                <a:gsLst>
                  <a:gs pos="0">
                    <a:srgbClr val="CC0000"/>
                  </a:gs>
                  <a:gs pos="100000">
                    <a:srgbClr val="CF3030"/>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4" name="Google Shape;12184;p70"/>
              <p:cNvSpPr/>
              <p:nvPr/>
            </p:nvSpPr>
            <p:spPr>
              <a:xfrm>
                <a:off x="-1500279" y="3062971"/>
                <a:ext cx="856359" cy="212858"/>
              </a:xfrm>
              <a:custGeom>
                <a:avLst/>
                <a:gdLst/>
                <a:ahLst/>
                <a:cxnLst/>
                <a:rect l="l" t="t" r="r" b="b"/>
                <a:pathLst>
                  <a:path w="19332" h="4170" extrusionOk="0">
                    <a:moveTo>
                      <a:pt x="342" y="0"/>
                    </a:moveTo>
                    <a:cubicBezTo>
                      <a:pt x="170" y="0"/>
                      <a:pt x="0" y="111"/>
                      <a:pt x="6" y="331"/>
                    </a:cubicBezTo>
                    <a:cubicBezTo>
                      <a:pt x="42" y="1974"/>
                      <a:pt x="1554" y="2867"/>
                      <a:pt x="2959" y="3284"/>
                    </a:cubicBezTo>
                    <a:cubicBezTo>
                      <a:pt x="4923" y="3843"/>
                      <a:pt x="6947" y="4141"/>
                      <a:pt x="8983" y="4165"/>
                    </a:cubicBezTo>
                    <a:cubicBezTo>
                      <a:pt x="9124" y="4168"/>
                      <a:pt x="9265" y="4169"/>
                      <a:pt x="9407" y="4169"/>
                    </a:cubicBezTo>
                    <a:cubicBezTo>
                      <a:pt x="12924" y="4169"/>
                      <a:pt x="16459" y="3162"/>
                      <a:pt x="19080" y="736"/>
                    </a:cubicBezTo>
                    <a:cubicBezTo>
                      <a:pt x="19331" y="494"/>
                      <a:pt x="19088" y="143"/>
                      <a:pt x="18811" y="143"/>
                    </a:cubicBezTo>
                    <a:cubicBezTo>
                      <a:pt x="18733" y="143"/>
                      <a:pt x="18653" y="170"/>
                      <a:pt x="18580" y="236"/>
                    </a:cubicBezTo>
                    <a:cubicBezTo>
                      <a:pt x="16211" y="2438"/>
                      <a:pt x="13032" y="3391"/>
                      <a:pt x="9853" y="3462"/>
                    </a:cubicBezTo>
                    <a:cubicBezTo>
                      <a:pt x="9743" y="3464"/>
                      <a:pt x="9634" y="3464"/>
                      <a:pt x="9524" y="3464"/>
                    </a:cubicBezTo>
                    <a:cubicBezTo>
                      <a:pt x="7884" y="3464"/>
                      <a:pt x="6245" y="3297"/>
                      <a:pt x="4638" y="2962"/>
                    </a:cubicBezTo>
                    <a:cubicBezTo>
                      <a:pt x="3209" y="2676"/>
                      <a:pt x="744" y="2200"/>
                      <a:pt x="697" y="331"/>
                    </a:cubicBezTo>
                    <a:cubicBezTo>
                      <a:pt x="691" y="111"/>
                      <a:pt x="515" y="0"/>
                      <a:pt x="342" y="0"/>
                    </a:cubicBezTo>
                    <a:close/>
                  </a:path>
                </a:pathLst>
              </a:custGeom>
              <a:gradFill>
                <a:gsLst>
                  <a:gs pos="0">
                    <a:srgbClr val="CC0000"/>
                  </a:gs>
                  <a:gs pos="100000">
                    <a:srgbClr val="CF3030"/>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5" name="Google Shape;12185;p70"/>
              <p:cNvSpPr/>
              <p:nvPr/>
            </p:nvSpPr>
            <p:spPr>
              <a:xfrm>
                <a:off x="-1582675" y="3247450"/>
                <a:ext cx="1059020" cy="185549"/>
              </a:xfrm>
              <a:custGeom>
                <a:avLst/>
                <a:gdLst/>
                <a:ahLst/>
                <a:cxnLst/>
                <a:rect l="l" t="t" r="r" b="b"/>
                <a:pathLst>
                  <a:path w="23907" h="3635" extrusionOk="0">
                    <a:moveTo>
                      <a:pt x="488" y="0"/>
                    </a:moveTo>
                    <a:cubicBezTo>
                      <a:pt x="244" y="0"/>
                      <a:pt x="1" y="249"/>
                      <a:pt x="175" y="515"/>
                    </a:cubicBezTo>
                    <a:lnTo>
                      <a:pt x="175" y="503"/>
                    </a:lnTo>
                    <a:cubicBezTo>
                      <a:pt x="1152" y="2003"/>
                      <a:pt x="2854" y="2634"/>
                      <a:pt x="4533" y="2991"/>
                    </a:cubicBezTo>
                    <a:cubicBezTo>
                      <a:pt x="6608" y="3420"/>
                      <a:pt x="8729" y="3635"/>
                      <a:pt x="10850" y="3635"/>
                    </a:cubicBezTo>
                    <a:cubicBezTo>
                      <a:pt x="10907" y="3635"/>
                      <a:pt x="10965" y="3635"/>
                      <a:pt x="11022" y="3634"/>
                    </a:cubicBezTo>
                    <a:cubicBezTo>
                      <a:pt x="15368" y="3622"/>
                      <a:pt x="19702" y="2682"/>
                      <a:pt x="23559" y="658"/>
                    </a:cubicBezTo>
                    <a:cubicBezTo>
                      <a:pt x="23907" y="474"/>
                      <a:pt x="23693" y="9"/>
                      <a:pt x="23377" y="9"/>
                    </a:cubicBezTo>
                    <a:cubicBezTo>
                      <a:pt x="23325" y="9"/>
                      <a:pt x="23270" y="22"/>
                      <a:pt x="23214" y="51"/>
                    </a:cubicBezTo>
                    <a:cubicBezTo>
                      <a:pt x="19618" y="1956"/>
                      <a:pt x="15594" y="2860"/>
                      <a:pt x="11534" y="2932"/>
                    </a:cubicBezTo>
                    <a:cubicBezTo>
                      <a:pt x="11345" y="2935"/>
                      <a:pt x="11156" y="2937"/>
                      <a:pt x="10966" y="2937"/>
                    </a:cubicBezTo>
                    <a:cubicBezTo>
                      <a:pt x="9144" y="2937"/>
                      <a:pt x="7323" y="2781"/>
                      <a:pt x="5521" y="2479"/>
                    </a:cubicBezTo>
                    <a:cubicBezTo>
                      <a:pt x="3783" y="2182"/>
                      <a:pt x="1807" y="1729"/>
                      <a:pt x="771" y="158"/>
                    </a:cubicBezTo>
                    <a:cubicBezTo>
                      <a:pt x="699" y="46"/>
                      <a:pt x="594" y="0"/>
                      <a:pt x="488" y="0"/>
                    </a:cubicBezTo>
                    <a:close/>
                  </a:path>
                </a:pathLst>
              </a:custGeom>
              <a:gradFill>
                <a:gsLst>
                  <a:gs pos="0">
                    <a:srgbClr val="CC0000"/>
                  </a:gs>
                  <a:gs pos="100000">
                    <a:srgbClr val="CF3030"/>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86" name="Google Shape;12186;p70"/>
            <p:cNvGrpSpPr/>
            <p:nvPr/>
          </p:nvGrpSpPr>
          <p:grpSpPr>
            <a:xfrm>
              <a:off x="3419040" y="4581482"/>
              <a:ext cx="432346" cy="361006"/>
              <a:chOff x="10695315" y="4363819"/>
              <a:chExt cx="432346" cy="361006"/>
            </a:xfrm>
          </p:grpSpPr>
          <p:sp>
            <p:nvSpPr>
              <p:cNvPr id="12187" name="Google Shape;12187;p70"/>
              <p:cNvSpPr/>
              <p:nvPr/>
            </p:nvSpPr>
            <p:spPr>
              <a:xfrm>
                <a:off x="11008813" y="4363819"/>
                <a:ext cx="118849" cy="118849"/>
              </a:xfrm>
              <a:custGeom>
                <a:avLst/>
                <a:gdLst/>
                <a:ahLst/>
                <a:cxnLst/>
                <a:rect l="l" t="t" r="r" b="b"/>
                <a:pathLst>
                  <a:path w="3728" h="3728" extrusionOk="0">
                    <a:moveTo>
                      <a:pt x="2168" y="1"/>
                    </a:moveTo>
                    <a:lnTo>
                      <a:pt x="1442" y="1287"/>
                    </a:lnTo>
                    <a:lnTo>
                      <a:pt x="1" y="1572"/>
                    </a:lnTo>
                    <a:lnTo>
                      <a:pt x="1287" y="2287"/>
                    </a:lnTo>
                    <a:lnTo>
                      <a:pt x="1573" y="3727"/>
                    </a:lnTo>
                    <a:lnTo>
                      <a:pt x="2287" y="2442"/>
                    </a:lnTo>
                    <a:lnTo>
                      <a:pt x="3728" y="2156"/>
                    </a:lnTo>
                    <a:lnTo>
                      <a:pt x="2454" y="1441"/>
                    </a:lnTo>
                    <a:lnTo>
                      <a:pt x="2168"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8" name="Google Shape;12188;p70"/>
              <p:cNvSpPr/>
              <p:nvPr/>
            </p:nvSpPr>
            <p:spPr>
              <a:xfrm>
                <a:off x="10695315" y="4468191"/>
                <a:ext cx="256602" cy="256634"/>
              </a:xfrm>
              <a:custGeom>
                <a:avLst/>
                <a:gdLst/>
                <a:ahLst/>
                <a:cxnLst/>
                <a:rect l="l" t="t" r="r" b="b"/>
                <a:pathLst>
                  <a:path w="8049" h="8050" extrusionOk="0">
                    <a:moveTo>
                      <a:pt x="4656" y="1"/>
                    </a:moveTo>
                    <a:lnTo>
                      <a:pt x="3108" y="2763"/>
                    </a:lnTo>
                    <a:lnTo>
                      <a:pt x="0" y="3382"/>
                    </a:lnTo>
                    <a:lnTo>
                      <a:pt x="2763" y="4942"/>
                    </a:lnTo>
                    <a:lnTo>
                      <a:pt x="3382" y="8050"/>
                    </a:lnTo>
                    <a:lnTo>
                      <a:pt x="4930" y="5287"/>
                    </a:lnTo>
                    <a:lnTo>
                      <a:pt x="8049" y="4668"/>
                    </a:lnTo>
                    <a:lnTo>
                      <a:pt x="5275" y="3108"/>
                    </a:lnTo>
                    <a:lnTo>
                      <a:pt x="465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189" name="Google Shape;12189;p70"/>
            <p:cNvSpPr/>
            <p:nvPr/>
          </p:nvSpPr>
          <p:spPr>
            <a:xfrm>
              <a:off x="5197400" y="4553939"/>
              <a:ext cx="256602" cy="256634"/>
            </a:xfrm>
            <a:custGeom>
              <a:avLst/>
              <a:gdLst/>
              <a:ahLst/>
              <a:cxnLst/>
              <a:rect l="l" t="t" r="r" b="b"/>
              <a:pathLst>
                <a:path w="8049" h="8050" extrusionOk="0">
                  <a:moveTo>
                    <a:pt x="4668" y="1"/>
                  </a:moveTo>
                  <a:lnTo>
                    <a:pt x="3108" y="2763"/>
                  </a:lnTo>
                  <a:lnTo>
                    <a:pt x="0" y="3382"/>
                  </a:lnTo>
                  <a:lnTo>
                    <a:pt x="2763" y="4942"/>
                  </a:lnTo>
                  <a:lnTo>
                    <a:pt x="3382" y="8050"/>
                  </a:lnTo>
                  <a:lnTo>
                    <a:pt x="4941" y="5287"/>
                  </a:lnTo>
                  <a:lnTo>
                    <a:pt x="8049" y="4668"/>
                  </a:lnTo>
                  <a:lnTo>
                    <a:pt x="5287" y="3109"/>
                  </a:lnTo>
                  <a:lnTo>
                    <a:pt x="4668"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0" name="Google Shape;12190;p70"/>
            <p:cNvSpPr/>
            <p:nvPr/>
          </p:nvSpPr>
          <p:spPr>
            <a:xfrm>
              <a:off x="5454000" y="4881696"/>
              <a:ext cx="118817" cy="118817"/>
            </a:xfrm>
            <a:custGeom>
              <a:avLst/>
              <a:gdLst/>
              <a:ahLst/>
              <a:cxnLst/>
              <a:rect l="l" t="t" r="r" b="b"/>
              <a:pathLst>
                <a:path w="3727" h="3727" extrusionOk="0">
                  <a:moveTo>
                    <a:pt x="2155" y="0"/>
                  </a:moveTo>
                  <a:lnTo>
                    <a:pt x="1441" y="1274"/>
                  </a:lnTo>
                  <a:lnTo>
                    <a:pt x="0" y="1572"/>
                  </a:lnTo>
                  <a:lnTo>
                    <a:pt x="1286" y="2286"/>
                  </a:lnTo>
                  <a:lnTo>
                    <a:pt x="1572" y="3727"/>
                  </a:lnTo>
                  <a:lnTo>
                    <a:pt x="2286" y="2441"/>
                  </a:lnTo>
                  <a:lnTo>
                    <a:pt x="3727" y="2155"/>
                  </a:lnTo>
                  <a:lnTo>
                    <a:pt x="2441" y="1441"/>
                  </a:lnTo>
                  <a:lnTo>
                    <a:pt x="215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bg>
      <p:bgPr>
        <a:solidFill>
          <a:schemeClr val="lt2"/>
        </a:solidFill>
        <a:effectLst/>
      </p:bgPr>
    </p:bg>
    <p:spTree>
      <p:nvGrpSpPr>
        <p:cNvPr id="1" name="Shape 12194"/>
        <p:cNvGrpSpPr/>
        <p:nvPr/>
      </p:nvGrpSpPr>
      <p:grpSpPr>
        <a:xfrm>
          <a:off x="0" y="0"/>
          <a:ext cx="0" cy="0"/>
          <a:chOff x="0" y="0"/>
          <a:chExt cx="0" cy="0"/>
        </a:xfrm>
      </p:grpSpPr>
      <p:grpSp>
        <p:nvGrpSpPr>
          <p:cNvPr id="12195" name="Google Shape;12195;p71"/>
          <p:cNvGrpSpPr/>
          <p:nvPr/>
        </p:nvGrpSpPr>
        <p:grpSpPr>
          <a:xfrm>
            <a:off x="7263005" y="-303675"/>
            <a:ext cx="1442454" cy="877970"/>
            <a:chOff x="7263005" y="-303675"/>
            <a:chExt cx="1442454" cy="877970"/>
          </a:xfrm>
        </p:grpSpPr>
        <p:sp>
          <p:nvSpPr>
            <p:cNvPr id="12196" name="Google Shape;12196;p71"/>
            <p:cNvSpPr/>
            <p:nvPr/>
          </p:nvSpPr>
          <p:spPr>
            <a:xfrm>
              <a:off x="7616918" y="-154147"/>
              <a:ext cx="1088541" cy="383724"/>
            </a:xfrm>
            <a:custGeom>
              <a:avLst/>
              <a:gdLst/>
              <a:ahLst/>
              <a:cxnLst/>
              <a:rect l="l" t="t" r="r" b="b"/>
              <a:pathLst>
                <a:path w="33874" h="11941" extrusionOk="0">
                  <a:moveTo>
                    <a:pt x="33281" y="0"/>
                  </a:moveTo>
                  <a:cubicBezTo>
                    <a:pt x="33233" y="0"/>
                    <a:pt x="33184" y="7"/>
                    <a:pt x="33136" y="22"/>
                  </a:cubicBezTo>
                  <a:cubicBezTo>
                    <a:pt x="30314" y="867"/>
                    <a:pt x="27516" y="1736"/>
                    <a:pt x="24718" y="2641"/>
                  </a:cubicBezTo>
                  <a:cubicBezTo>
                    <a:pt x="21920" y="3534"/>
                    <a:pt x="19122" y="4463"/>
                    <a:pt x="16348" y="5415"/>
                  </a:cubicBezTo>
                  <a:cubicBezTo>
                    <a:pt x="13586" y="6380"/>
                    <a:pt x="10812" y="7368"/>
                    <a:pt x="8073" y="8440"/>
                  </a:cubicBezTo>
                  <a:cubicBezTo>
                    <a:pt x="5347" y="9511"/>
                    <a:pt x="2620" y="10618"/>
                    <a:pt x="1" y="11940"/>
                  </a:cubicBezTo>
                  <a:cubicBezTo>
                    <a:pt x="2668" y="10690"/>
                    <a:pt x="5406" y="9666"/>
                    <a:pt x="8168" y="8690"/>
                  </a:cubicBezTo>
                  <a:cubicBezTo>
                    <a:pt x="10931" y="7713"/>
                    <a:pt x="13717" y="6808"/>
                    <a:pt x="16515" y="5927"/>
                  </a:cubicBezTo>
                  <a:cubicBezTo>
                    <a:pt x="19313" y="5046"/>
                    <a:pt x="22123" y="4201"/>
                    <a:pt x="24944" y="3391"/>
                  </a:cubicBezTo>
                  <a:cubicBezTo>
                    <a:pt x="27766" y="2582"/>
                    <a:pt x="30588" y="1796"/>
                    <a:pt x="33422" y="1046"/>
                  </a:cubicBezTo>
                  <a:lnTo>
                    <a:pt x="33433" y="1046"/>
                  </a:lnTo>
                  <a:cubicBezTo>
                    <a:pt x="33719" y="963"/>
                    <a:pt x="33874" y="665"/>
                    <a:pt x="33791" y="379"/>
                  </a:cubicBezTo>
                  <a:cubicBezTo>
                    <a:pt x="33722" y="153"/>
                    <a:pt x="33508" y="0"/>
                    <a:pt x="33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7" name="Google Shape;12197;p71"/>
            <p:cNvSpPr/>
            <p:nvPr/>
          </p:nvSpPr>
          <p:spPr>
            <a:xfrm>
              <a:off x="8350163" y="-84572"/>
              <a:ext cx="158297" cy="588906"/>
            </a:xfrm>
            <a:custGeom>
              <a:avLst/>
              <a:gdLst/>
              <a:ahLst/>
              <a:cxnLst/>
              <a:rect l="l" t="t" r="r" b="b"/>
              <a:pathLst>
                <a:path w="4926" h="18326" extrusionOk="0">
                  <a:moveTo>
                    <a:pt x="4866" y="0"/>
                  </a:moveTo>
                  <a:lnTo>
                    <a:pt x="4866" y="0"/>
                  </a:lnTo>
                  <a:cubicBezTo>
                    <a:pt x="4865" y="1"/>
                    <a:pt x="1972" y="5096"/>
                    <a:pt x="961" y="11061"/>
                  </a:cubicBezTo>
                  <a:cubicBezTo>
                    <a:pt x="1" y="16706"/>
                    <a:pt x="1290" y="18326"/>
                    <a:pt x="2349" y="18326"/>
                  </a:cubicBezTo>
                  <a:cubicBezTo>
                    <a:pt x="2407" y="18326"/>
                    <a:pt x="2464" y="18321"/>
                    <a:pt x="2520" y="18312"/>
                  </a:cubicBezTo>
                  <a:cubicBezTo>
                    <a:pt x="2854" y="18252"/>
                    <a:pt x="3842" y="16955"/>
                    <a:pt x="4175" y="14764"/>
                  </a:cubicBezTo>
                  <a:cubicBezTo>
                    <a:pt x="4925" y="9763"/>
                    <a:pt x="4913" y="1226"/>
                    <a:pt x="48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8" name="Google Shape;12198;p71"/>
            <p:cNvSpPr/>
            <p:nvPr/>
          </p:nvSpPr>
          <p:spPr>
            <a:xfrm>
              <a:off x="8125822" y="-16476"/>
              <a:ext cx="156883" cy="534855"/>
            </a:xfrm>
            <a:custGeom>
              <a:avLst/>
              <a:gdLst/>
              <a:ahLst/>
              <a:cxnLst/>
              <a:rect l="l" t="t" r="r" b="b"/>
              <a:pathLst>
                <a:path w="4882" h="16644" extrusionOk="0">
                  <a:moveTo>
                    <a:pt x="4870" y="0"/>
                  </a:moveTo>
                  <a:cubicBezTo>
                    <a:pt x="4869" y="1"/>
                    <a:pt x="2107" y="4573"/>
                    <a:pt x="1024" y="9990"/>
                  </a:cubicBezTo>
                  <a:cubicBezTo>
                    <a:pt x="1" y="15151"/>
                    <a:pt x="1159" y="16643"/>
                    <a:pt x="2126" y="16643"/>
                  </a:cubicBezTo>
                  <a:cubicBezTo>
                    <a:pt x="2172" y="16643"/>
                    <a:pt x="2218" y="16640"/>
                    <a:pt x="2262" y="16633"/>
                  </a:cubicBezTo>
                  <a:cubicBezTo>
                    <a:pt x="2560" y="16598"/>
                    <a:pt x="3500" y="15431"/>
                    <a:pt x="3858" y="13443"/>
                  </a:cubicBezTo>
                  <a:cubicBezTo>
                    <a:pt x="4667" y="8906"/>
                    <a:pt x="4882" y="1120"/>
                    <a:pt x="48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9" name="Google Shape;12199;p71"/>
            <p:cNvSpPr/>
            <p:nvPr/>
          </p:nvSpPr>
          <p:spPr>
            <a:xfrm>
              <a:off x="7427926" y="157219"/>
              <a:ext cx="357373" cy="363640"/>
            </a:xfrm>
            <a:custGeom>
              <a:avLst/>
              <a:gdLst/>
              <a:ahLst/>
              <a:cxnLst/>
              <a:rect l="l" t="t" r="r" b="b"/>
              <a:pathLst>
                <a:path w="11121" h="11316" extrusionOk="0">
                  <a:moveTo>
                    <a:pt x="11120" y="1"/>
                  </a:moveTo>
                  <a:lnTo>
                    <a:pt x="11120" y="1"/>
                  </a:lnTo>
                  <a:cubicBezTo>
                    <a:pt x="11120" y="1"/>
                    <a:pt x="6846" y="2108"/>
                    <a:pt x="3417" y="5680"/>
                  </a:cubicBezTo>
                  <a:cubicBezTo>
                    <a:pt x="0" y="9252"/>
                    <a:pt x="333" y="10919"/>
                    <a:pt x="1143" y="11300"/>
                  </a:cubicBezTo>
                  <a:cubicBezTo>
                    <a:pt x="1168" y="11310"/>
                    <a:pt x="1202" y="11316"/>
                    <a:pt x="1246" y="11316"/>
                  </a:cubicBezTo>
                  <a:cubicBezTo>
                    <a:pt x="1642" y="11316"/>
                    <a:pt x="2776" y="10859"/>
                    <a:pt x="3881" y="9657"/>
                  </a:cubicBezTo>
                  <a:cubicBezTo>
                    <a:pt x="6679" y="6621"/>
                    <a:pt x="10597" y="846"/>
                    <a:pt x="11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0" name="Google Shape;12200;p71"/>
            <p:cNvSpPr/>
            <p:nvPr/>
          </p:nvSpPr>
          <p:spPr>
            <a:xfrm>
              <a:off x="7677751" y="94875"/>
              <a:ext cx="262511" cy="476401"/>
            </a:xfrm>
            <a:custGeom>
              <a:avLst/>
              <a:gdLst/>
              <a:ahLst/>
              <a:cxnLst/>
              <a:rect l="l" t="t" r="r" b="b"/>
              <a:pathLst>
                <a:path w="8169" h="14825" extrusionOk="0">
                  <a:moveTo>
                    <a:pt x="8169" y="0"/>
                  </a:moveTo>
                  <a:lnTo>
                    <a:pt x="8169" y="0"/>
                  </a:lnTo>
                  <a:cubicBezTo>
                    <a:pt x="8168" y="0"/>
                    <a:pt x="4537" y="3596"/>
                    <a:pt x="2263" y="8358"/>
                  </a:cubicBezTo>
                  <a:cubicBezTo>
                    <a:pt x="1" y="13133"/>
                    <a:pt x="906" y="14716"/>
                    <a:pt x="1846" y="14823"/>
                  </a:cubicBezTo>
                  <a:cubicBezTo>
                    <a:pt x="1852" y="14824"/>
                    <a:pt x="1859" y="14824"/>
                    <a:pt x="1865" y="14824"/>
                  </a:cubicBezTo>
                  <a:cubicBezTo>
                    <a:pt x="2190" y="14824"/>
                    <a:pt x="3303" y="13967"/>
                    <a:pt x="4085" y="12240"/>
                  </a:cubicBezTo>
                  <a:cubicBezTo>
                    <a:pt x="5906" y="8215"/>
                    <a:pt x="7918" y="1036"/>
                    <a:pt x="81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1" name="Google Shape;12201;p71"/>
            <p:cNvSpPr/>
            <p:nvPr/>
          </p:nvSpPr>
          <p:spPr>
            <a:xfrm>
              <a:off x="7881685" y="41690"/>
              <a:ext cx="226166" cy="532605"/>
            </a:xfrm>
            <a:custGeom>
              <a:avLst/>
              <a:gdLst/>
              <a:ahLst/>
              <a:cxnLst/>
              <a:rect l="l" t="t" r="r" b="b"/>
              <a:pathLst>
                <a:path w="7038" h="16574" extrusionOk="0">
                  <a:moveTo>
                    <a:pt x="7037" y="0"/>
                  </a:moveTo>
                  <a:cubicBezTo>
                    <a:pt x="7037" y="1"/>
                    <a:pt x="3620" y="4287"/>
                    <a:pt x="1811" y="9644"/>
                  </a:cubicBezTo>
                  <a:cubicBezTo>
                    <a:pt x="1" y="15002"/>
                    <a:pt x="1168" y="16574"/>
                    <a:pt x="2192" y="16574"/>
                  </a:cubicBezTo>
                  <a:cubicBezTo>
                    <a:pt x="2501" y="16574"/>
                    <a:pt x="3608" y="15514"/>
                    <a:pt x="4239" y="13538"/>
                  </a:cubicBezTo>
                  <a:cubicBezTo>
                    <a:pt x="5668" y="9025"/>
                    <a:pt x="6906" y="1143"/>
                    <a:pt x="7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2" name="Google Shape;12202;p71"/>
            <p:cNvSpPr/>
            <p:nvPr/>
          </p:nvSpPr>
          <p:spPr>
            <a:xfrm>
              <a:off x="7644458" y="-303675"/>
              <a:ext cx="463387" cy="345387"/>
            </a:xfrm>
            <a:custGeom>
              <a:avLst/>
              <a:gdLst/>
              <a:ahLst/>
              <a:cxnLst/>
              <a:rect l="l" t="t" r="r" b="b"/>
              <a:pathLst>
                <a:path w="14420" h="10748" extrusionOk="0">
                  <a:moveTo>
                    <a:pt x="1160" y="0"/>
                  </a:moveTo>
                  <a:cubicBezTo>
                    <a:pt x="1021" y="0"/>
                    <a:pt x="921" y="20"/>
                    <a:pt x="870" y="55"/>
                  </a:cubicBezTo>
                  <a:cubicBezTo>
                    <a:pt x="37" y="651"/>
                    <a:pt x="1" y="2603"/>
                    <a:pt x="4585" y="5925"/>
                  </a:cubicBezTo>
                  <a:cubicBezTo>
                    <a:pt x="9157" y="9235"/>
                    <a:pt x="14419" y="10747"/>
                    <a:pt x="14419" y="10747"/>
                  </a:cubicBezTo>
                  <a:cubicBezTo>
                    <a:pt x="13646" y="9902"/>
                    <a:pt x="8073" y="4187"/>
                    <a:pt x="4299" y="1341"/>
                  </a:cubicBezTo>
                  <a:cubicBezTo>
                    <a:pt x="2968" y="336"/>
                    <a:pt x="1730" y="0"/>
                    <a:pt x="11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3" name="Google Shape;12203;p71"/>
            <p:cNvSpPr/>
            <p:nvPr/>
          </p:nvSpPr>
          <p:spPr>
            <a:xfrm>
              <a:off x="7263005" y="183249"/>
              <a:ext cx="456478" cy="214340"/>
            </a:xfrm>
            <a:custGeom>
              <a:avLst/>
              <a:gdLst/>
              <a:ahLst/>
              <a:cxnLst/>
              <a:rect l="l" t="t" r="r" b="b"/>
              <a:pathLst>
                <a:path w="14205" h="6670" extrusionOk="0">
                  <a:moveTo>
                    <a:pt x="14205" y="0"/>
                  </a:moveTo>
                  <a:cubicBezTo>
                    <a:pt x="14204" y="0"/>
                    <a:pt x="9430" y="286"/>
                    <a:pt x="4882" y="2239"/>
                  </a:cubicBezTo>
                  <a:cubicBezTo>
                    <a:pt x="346" y="4191"/>
                    <a:pt x="0" y="5858"/>
                    <a:pt x="608" y="6525"/>
                  </a:cubicBezTo>
                  <a:cubicBezTo>
                    <a:pt x="679" y="6606"/>
                    <a:pt x="933" y="6669"/>
                    <a:pt x="1318" y="6669"/>
                  </a:cubicBezTo>
                  <a:cubicBezTo>
                    <a:pt x="1899" y="6669"/>
                    <a:pt x="2779" y="6524"/>
                    <a:pt x="3775" y="6073"/>
                  </a:cubicBezTo>
                  <a:cubicBezTo>
                    <a:pt x="7525" y="4382"/>
                    <a:pt x="13383" y="584"/>
                    <a:pt x="142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4" name="Google Shape;12204;p71"/>
            <p:cNvSpPr/>
            <p:nvPr/>
          </p:nvSpPr>
          <p:spPr>
            <a:xfrm>
              <a:off x="7516107" y="-142063"/>
              <a:ext cx="425307" cy="246893"/>
            </a:xfrm>
            <a:custGeom>
              <a:avLst/>
              <a:gdLst/>
              <a:ahLst/>
              <a:cxnLst/>
              <a:rect l="l" t="t" r="r" b="b"/>
              <a:pathLst>
                <a:path w="13235" h="7683" extrusionOk="0">
                  <a:moveTo>
                    <a:pt x="2084" y="0"/>
                  </a:moveTo>
                  <a:cubicBezTo>
                    <a:pt x="399" y="0"/>
                    <a:pt x="0" y="1384"/>
                    <a:pt x="1757" y="2980"/>
                  </a:cubicBezTo>
                  <a:cubicBezTo>
                    <a:pt x="4626" y="5575"/>
                    <a:pt x="13234" y="7683"/>
                    <a:pt x="13234" y="7683"/>
                  </a:cubicBezTo>
                  <a:cubicBezTo>
                    <a:pt x="13234" y="7683"/>
                    <a:pt x="11377" y="5492"/>
                    <a:pt x="6555" y="1920"/>
                  </a:cubicBezTo>
                  <a:cubicBezTo>
                    <a:pt x="4702" y="544"/>
                    <a:pt x="3140" y="0"/>
                    <a:pt x="20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5" name="Google Shape;12205;p71"/>
            <p:cNvSpPr/>
            <p:nvPr/>
          </p:nvSpPr>
          <p:spPr>
            <a:xfrm>
              <a:off x="7340131" y="-56228"/>
              <a:ext cx="445166" cy="213473"/>
            </a:xfrm>
            <a:custGeom>
              <a:avLst/>
              <a:gdLst/>
              <a:ahLst/>
              <a:cxnLst/>
              <a:rect l="l" t="t" r="r" b="b"/>
              <a:pathLst>
                <a:path w="13853" h="6643" extrusionOk="0">
                  <a:moveTo>
                    <a:pt x="2360" y="1"/>
                  </a:moveTo>
                  <a:cubicBezTo>
                    <a:pt x="417" y="1"/>
                    <a:pt x="1" y="1490"/>
                    <a:pt x="2006" y="2999"/>
                  </a:cubicBezTo>
                  <a:cubicBezTo>
                    <a:pt x="5089" y="5321"/>
                    <a:pt x="13852" y="6643"/>
                    <a:pt x="13852" y="6643"/>
                  </a:cubicBezTo>
                  <a:cubicBezTo>
                    <a:pt x="13852" y="6643"/>
                    <a:pt x="11817" y="4643"/>
                    <a:pt x="6685" y="1523"/>
                  </a:cubicBezTo>
                  <a:cubicBezTo>
                    <a:pt x="4894" y="432"/>
                    <a:pt x="3406" y="1"/>
                    <a:pt x="23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06" name="Google Shape;12206;p71"/>
          <p:cNvGrpSpPr/>
          <p:nvPr/>
        </p:nvGrpSpPr>
        <p:grpSpPr>
          <a:xfrm>
            <a:off x="7693819" y="273165"/>
            <a:ext cx="1162066" cy="824575"/>
            <a:chOff x="7693819" y="273165"/>
            <a:chExt cx="1162066" cy="824575"/>
          </a:xfrm>
        </p:grpSpPr>
        <p:sp>
          <p:nvSpPr>
            <p:cNvPr id="12207" name="Google Shape;12207;p71"/>
            <p:cNvSpPr/>
            <p:nvPr/>
          </p:nvSpPr>
          <p:spPr>
            <a:xfrm>
              <a:off x="7693819" y="273165"/>
              <a:ext cx="39462" cy="39430"/>
            </a:xfrm>
            <a:custGeom>
              <a:avLst/>
              <a:gdLst/>
              <a:ahLst/>
              <a:cxnLst/>
              <a:rect l="l" t="t" r="r" b="b"/>
              <a:pathLst>
                <a:path w="1228" h="1227" extrusionOk="0">
                  <a:moveTo>
                    <a:pt x="608" y="0"/>
                  </a:moveTo>
                  <a:cubicBezTo>
                    <a:pt x="275" y="0"/>
                    <a:pt x="1" y="274"/>
                    <a:pt x="1" y="620"/>
                  </a:cubicBezTo>
                  <a:cubicBezTo>
                    <a:pt x="1" y="953"/>
                    <a:pt x="275" y="1227"/>
                    <a:pt x="608" y="1227"/>
                  </a:cubicBezTo>
                  <a:cubicBezTo>
                    <a:pt x="953" y="1227"/>
                    <a:pt x="1227" y="953"/>
                    <a:pt x="1227" y="620"/>
                  </a:cubicBezTo>
                  <a:cubicBezTo>
                    <a:pt x="1227" y="274"/>
                    <a:pt x="953" y="0"/>
                    <a:pt x="6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8" name="Google Shape;12208;p71"/>
            <p:cNvSpPr/>
            <p:nvPr/>
          </p:nvSpPr>
          <p:spPr>
            <a:xfrm>
              <a:off x="7918417" y="273165"/>
              <a:ext cx="39076" cy="39430"/>
            </a:xfrm>
            <a:custGeom>
              <a:avLst/>
              <a:gdLst/>
              <a:ahLst/>
              <a:cxnLst/>
              <a:rect l="l" t="t" r="r" b="b"/>
              <a:pathLst>
                <a:path w="1216" h="1227" extrusionOk="0">
                  <a:moveTo>
                    <a:pt x="608" y="0"/>
                  </a:moveTo>
                  <a:cubicBezTo>
                    <a:pt x="275" y="0"/>
                    <a:pt x="1" y="274"/>
                    <a:pt x="1" y="620"/>
                  </a:cubicBezTo>
                  <a:cubicBezTo>
                    <a:pt x="1" y="953"/>
                    <a:pt x="275" y="1227"/>
                    <a:pt x="608" y="1227"/>
                  </a:cubicBezTo>
                  <a:cubicBezTo>
                    <a:pt x="941" y="1227"/>
                    <a:pt x="1215" y="953"/>
                    <a:pt x="1215" y="620"/>
                  </a:cubicBezTo>
                  <a:cubicBezTo>
                    <a:pt x="1215" y="274"/>
                    <a:pt x="941" y="0"/>
                    <a:pt x="6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9" name="Google Shape;12209;p71"/>
            <p:cNvSpPr/>
            <p:nvPr/>
          </p:nvSpPr>
          <p:spPr>
            <a:xfrm>
              <a:off x="8143015" y="273165"/>
              <a:ext cx="39462" cy="39430"/>
            </a:xfrm>
            <a:custGeom>
              <a:avLst/>
              <a:gdLst/>
              <a:ahLst/>
              <a:cxnLst/>
              <a:rect l="l" t="t" r="r" b="b"/>
              <a:pathLst>
                <a:path w="1228" h="1227" extrusionOk="0">
                  <a:moveTo>
                    <a:pt x="608" y="0"/>
                  </a:moveTo>
                  <a:cubicBezTo>
                    <a:pt x="275" y="0"/>
                    <a:pt x="1" y="274"/>
                    <a:pt x="1" y="620"/>
                  </a:cubicBezTo>
                  <a:cubicBezTo>
                    <a:pt x="1" y="953"/>
                    <a:pt x="275" y="1227"/>
                    <a:pt x="608" y="1227"/>
                  </a:cubicBezTo>
                  <a:cubicBezTo>
                    <a:pt x="941" y="1227"/>
                    <a:pt x="1227" y="953"/>
                    <a:pt x="1227" y="620"/>
                  </a:cubicBezTo>
                  <a:cubicBezTo>
                    <a:pt x="1227" y="274"/>
                    <a:pt x="941" y="0"/>
                    <a:pt x="6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0" name="Google Shape;12210;p71"/>
            <p:cNvSpPr/>
            <p:nvPr/>
          </p:nvSpPr>
          <p:spPr>
            <a:xfrm>
              <a:off x="8367613" y="273165"/>
              <a:ext cx="39076" cy="39430"/>
            </a:xfrm>
            <a:custGeom>
              <a:avLst/>
              <a:gdLst/>
              <a:ahLst/>
              <a:cxnLst/>
              <a:rect l="l" t="t" r="r" b="b"/>
              <a:pathLst>
                <a:path w="1216" h="1227" extrusionOk="0">
                  <a:moveTo>
                    <a:pt x="608" y="0"/>
                  </a:moveTo>
                  <a:cubicBezTo>
                    <a:pt x="275" y="0"/>
                    <a:pt x="1" y="274"/>
                    <a:pt x="1" y="620"/>
                  </a:cubicBezTo>
                  <a:cubicBezTo>
                    <a:pt x="1" y="953"/>
                    <a:pt x="275" y="1227"/>
                    <a:pt x="608" y="1227"/>
                  </a:cubicBezTo>
                  <a:cubicBezTo>
                    <a:pt x="941" y="1227"/>
                    <a:pt x="1215" y="953"/>
                    <a:pt x="1215" y="620"/>
                  </a:cubicBezTo>
                  <a:cubicBezTo>
                    <a:pt x="1215" y="274"/>
                    <a:pt x="941" y="0"/>
                    <a:pt x="6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1" name="Google Shape;12211;p71"/>
            <p:cNvSpPr/>
            <p:nvPr/>
          </p:nvSpPr>
          <p:spPr>
            <a:xfrm>
              <a:off x="8592210" y="273165"/>
              <a:ext cx="39076" cy="39430"/>
            </a:xfrm>
            <a:custGeom>
              <a:avLst/>
              <a:gdLst/>
              <a:ahLst/>
              <a:cxnLst/>
              <a:rect l="l" t="t" r="r" b="b"/>
              <a:pathLst>
                <a:path w="1216" h="1227" extrusionOk="0">
                  <a:moveTo>
                    <a:pt x="608" y="0"/>
                  </a:moveTo>
                  <a:cubicBezTo>
                    <a:pt x="275" y="0"/>
                    <a:pt x="1" y="274"/>
                    <a:pt x="1" y="620"/>
                  </a:cubicBezTo>
                  <a:cubicBezTo>
                    <a:pt x="1" y="953"/>
                    <a:pt x="275" y="1227"/>
                    <a:pt x="608" y="1227"/>
                  </a:cubicBezTo>
                  <a:cubicBezTo>
                    <a:pt x="941" y="1227"/>
                    <a:pt x="1215" y="953"/>
                    <a:pt x="1215" y="620"/>
                  </a:cubicBezTo>
                  <a:cubicBezTo>
                    <a:pt x="1215" y="274"/>
                    <a:pt x="941" y="0"/>
                    <a:pt x="6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2" name="Google Shape;12212;p71"/>
            <p:cNvSpPr/>
            <p:nvPr/>
          </p:nvSpPr>
          <p:spPr>
            <a:xfrm>
              <a:off x="8816808" y="273165"/>
              <a:ext cx="39076" cy="39430"/>
            </a:xfrm>
            <a:custGeom>
              <a:avLst/>
              <a:gdLst/>
              <a:ahLst/>
              <a:cxnLst/>
              <a:rect l="l" t="t" r="r" b="b"/>
              <a:pathLst>
                <a:path w="1216" h="1227" extrusionOk="0">
                  <a:moveTo>
                    <a:pt x="608" y="0"/>
                  </a:moveTo>
                  <a:cubicBezTo>
                    <a:pt x="275" y="0"/>
                    <a:pt x="1" y="274"/>
                    <a:pt x="1" y="620"/>
                  </a:cubicBezTo>
                  <a:cubicBezTo>
                    <a:pt x="1" y="953"/>
                    <a:pt x="275" y="1227"/>
                    <a:pt x="608" y="1227"/>
                  </a:cubicBezTo>
                  <a:cubicBezTo>
                    <a:pt x="941" y="1227"/>
                    <a:pt x="1215" y="953"/>
                    <a:pt x="1215" y="620"/>
                  </a:cubicBezTo>
                  <a:cubicBezTo>
                    <a:pt x="1215" y="274"/>
                    <a:pt x="941" y="0"/>
                    <a:pt x="6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3" name="Google Shape;12213;p71"/>
            <p:cNvSpPr/>
            <p:nvPr/>
          </p:nvSpPr>
          <p:spPr>
            <a:xfrm>
              <a:off x="7693819" y="469451"/>
              <a:ext cx="39462" cy="39430"/>
            </a:xfrm>
            <a:custGeom>
              <a:avLst/>
              <a:gdLst/>
              <a:ahLst/>
              <a:cxnLst/>
              <a:rect l="l" t="t" r="r" b="b"/>
              <a:pathLst>
                <a:path w="1228" h="1227" extrusionOk="0">
                  <a:moveTo>
                    <a:pt x="608" y="0"/>
                  </a:moveTo>
                  <a:cubicBezTo>
                    <a:pt x="275" y="0"/>
                    <a:pt x="1" y="274"/>
                    <a:pt x="1" y="619"/>
                  </a:cubicBezTo>
                  <a:cubicBezTo>
                    <a:pt x="1" y="953"/>
                    <a:pt x="275" y="1227"/>
                    <a:pt x="608" y="1227"/>
                  </a:cubicBezTo>
                  <a:cubicBezTo>
                    <a:pt x="953" y="1227"/>
                    <a:pt x="1227" y="953"/>
                    <a:pt x="1227" y="619"/>
                  </a:cubicBezTo>
                  <a:cubicBezTo>
                    <a:pt x="1227" y="274"/>
                    <a:pt x="953" y="0"/>
                    <a:pt x="6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4" name="Google Shape;12214;p71"/>
            <p:cNvSpPr/>
            <p:nvPr/>
          </p:nvSpPr>
          <p:spPr>
            <a:xfrm>
              <a:off x="7918417" y="469451"/>
              <a:ext cx="39076" cy="39430"/>
            </a:xfrm>
            <a:custGeom>
              <a:avLst/>
              <a:gdLst/>
              <a:ahLst/>
              <a:cxnLst/>
              <a:rect l="l" t="t" r="r" b="b"/>
              <a:pathLst>
                <a:path w="1216" h="1227" extrusionOk="0">
                  <a:moveTo>
                    <a:pt x="608" y="0"/>
                  </a:moveTo>
                  <a:cubicBezTo>
                    <a:pt x="275" y="0"/>
                    <a:pt x="1" y="274"/>
                    <a:pt x="1" y="619"/>
                  </a:cubicBezTo>
                  <a:cubicBezTo>
                    <a:pt x="1" y="953"/>
                    <a:pt x="275" y="1227"/>
                    <a:pt x="608" y="1227"/>
                  </a:cubicBezTo>
                  <a:cubicBezTo>
                    <a:pt x="941" y="1227"/>
                    <a:pt x="1215" y="953"/>
                    <a:pt x="1215" y="619"/>
                  </a:cubicBezTo>
                  <a:cubicBezTo>
                    <a:pt x="1215" y="274"/>
                    <a:pt x="941" y="0"/>
                    <a:pt x="6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5" name="Google Shape;12215;p71"/>
            <p:cNvSpPr/>
            <p:nvPr/>
          </p:nvSpPr>
          <p:spPr>
            <a:xfrm>
              <a:off x="8143015" y="469451"/>
              <a:ext cx="39462" cy="39430"/>
            </a:xfrm>
            <a:custGeom>
              <a:avLst/>
              <a:gdLst/>
              <a:ahLst/>
              <a:cxnLst/>
              <a:rect l="l" t="t" r="r" b="b"/>
              <a:pathLst>
                <a:path w="1228" h="1227" extrusionOk="0">
                  <a:moveTo>
                    <a:pt x="608" y="0"/>
                  </a:moveTo>
                  <a:cubicBezTo>
                    <a:pt x="275" y="0"/>
                    <a:pt x="1" y="274"/>
                    <a:pt x="1" y="619"/>
                  </a:cubicBezTo>
                  <a:cubicBezTo>
                    <a:pt x="1" y="953"/>
                    <a:pt x="275" y="1227"/>
                    <a:pt x="608" y="1227"/>
                  </a:cubicBezTo>
                  <a:cubicBezTo>
                    <a:pt x="941" y="1227"/>
                    <a:pt x="1227" y="953"/>
                    <a:pt x="1227" y="619"/>
                  </a:cubicBezTo>
                  <a:cubicBezTo>
                    <a:pt x="1227" y="274"/>
                    <a:pt x="941" y="0"/>
                    <a:pt x="6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6" name="Google Shape;12216;p71"/>
            <p:cNvSpPr/>
            <p:nvPr/>
          </p:nvSpPr>
          <p:spPr>
            <a:xfrm>
              <a:off x="8367613" y="469451"/>
              <a:ext cx="39076" cy="39430"/>
            </a:xfrm>
            <a:custGeom>
              <a:avLst/>
              <a:gdLst/>
              <a:ahLst/>
              <a:cxnLst/>
              <a:rect l="l" t="t" r="r" b="b"/>
              <a:pathLst>
                <a:path w="1216" h="1227" extrusionOk="0">
                  <a:moveTo>
                    <a:pt x="608" y="0"/>
                  </a:moveTo>
                  <a:cubicBezTo>
                    <a:pt x="275" y="0"/>
                    <a:pt x="1" y="274"/>
                    <a:pt x="1" y="619"/>
                  </a:cubicBezTo>
                  <a:cubicBezTo>
                    <a:pt x="1" y="953"/>
                    <a:pt x="275" y="1227"/>
                    <a:pt x="608" y="1227"/>
                  </a:cubicBezTo>
                  <a:cubicBezTo>
                    <a:pt x="941" y="1227"/>
                    <a:pt x="1215" y="953"/>
                    <a:pt x="1215" y="619"/>
                  </a:cubicBezTo>
                  <a:cubicBezTo>
                    <a:pt x="1215" y="274"/>
                    <a:pt x="941" y="0"/>
                    <a:pt x="6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7" name="Google Shape;12217;p71"/>
            <p:cNvSpPr/>
            <p:nvPr/>
          </p:nvSpPr>
          <p:spPr>
            <a:xfrm>
              <a:off x="8592210" y="469451"/>
              <a:ext cx="39076" cy="39430"/>
            </a:xfrm>
            <a:custGeom>
              <a:avLst/>
              <a:gdLst/>
              <a:ahLst/>
              <a:cxnLst/>
              <a:rect l="l" t="t" r="r" b="b"/>
              <a:pathLst>
                <a:path w="1216" h="1227" extrusionOk="0">
                  <a:moveTo>
                    <a:pt x="608" y="0"/>
                  </a:moveTo>
                  <a:cubicBezTo>
                    <a:pt x="275" y="0"/>
                    <a:pt x="1" y="274"/>
                    <a:pt x="1" y="619"/>
                  </a:cubicBezTo>
                  <a:cubicBezTo>
                    <a:pt x="1" y="953"/>
                    <a:pt x="275" y="1227"/>
                    <a:pt x="608" y="1227"/>
                  </a:cubicBezTo>
                  <a:cubicBezTo>
                    <a:pt x="941" y="1227"/>
                    <a:pt x="1215" y="953"/>
                    <a:pt x="1215" y="619"/>
                  </a:cubicBezTo>
                  <a:cubicBezTo>
                    <a:pt x="1215" y="274"/>
                    <a:pt x="941" y="0"/>
                    <a:pt x="6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8" name="Google Shape;12218;p71"/>
            <p:cNvSpPr/>
            <p:nvPr/>
          </p:nvSpPr>
          <p:spPr>
            <a:xfrm>
              <a:off x="8816808" y="469451"/>
              <a:ext cx="39076" cy="39430"/>
            </a:xfrm>
            <a:custGeom>
              <a:avLst/>
              <a:gdLst/>
              <a:ahLst/>
              <a:cxnLst/>
              <a:rect l="l" t="t" r="r" b="b"/>
              <a:pathLst>
                <a:path w="1216" h="1227" extrusionOk="0">
                  <a:moveTo>
                    <a:pt x="608" y="0"/>
                  </a:moveTo>
                  <a:cubicBezTo>
                    <a:pt x="275" y="0"/>
                    <a:pt x="1" y="274"/>
                    <a:pt x="1" y="619"/>
                  </a:cubicBezTo>
                  <a:cubicBezTo>
                    <a:pt x="1" y="953"/>
                    <a:pt x="275" y="1227"/>
                    <a:pt x="608" y="1227"/>
                  </a:cubicBezTo>
                  <a:cubicBezTo>
                    <a:pt x="941" y="1227"/>
                    <a:pt x="1215" y="953"/>
                    <a:pt x="1215" y="619"/>
                  </a:cubicBezTo>
                  <a:cubicBezTo>
                    <a:pt x="1215" y="274"/>
                    <a:pt x="941" y="0"/>
                    <a:pt x="6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9" name="Google Shape;12219;p71"/>
            <p:cNvSpPr/>
            <p:nvPr/>
          </p:nvSpPr>
          <p:spPr>
            <a:xfrm>
              <a:off x="7693819" y="665737"/>
              <a:ext cx="39462" cy="39430"/>
            </a:xfrm>
            <a:custGeom>
              <a:avLst/>
              <a:gdLst/>
              <a:ahLst/>
              <a:cxnLst/>
              <a:rect l="l" t="t" r="r" b="b"/>
              <a:pathLst>
                <a:path w="1228" h="1227" extrusionOk="0">
                  <a:moveTo>
                    <a:pt x="608" y="0"/>
                  </a:moveTo>
                  <a:cubicBezTo>
                    <a:pt x="275" y="0"/>
                    <a:pt x="1" y="274"/>
                    <a:pt x="1" y="619"/>
                  </a:cubicBezTo>
                  <a:cubicBezTo>
                    <a:pt x="1" y="953"/>
                    <a:pt x="275" y="1227"/>
                    <a:pt x="608" y="1227"/>
                  </a:cubicBezTo>
                  <a:cubicBezTo>
                    <a:pt x="953" y="1227"/>
                    <a:pt x="1227" y="953"/>
                    <a:pt x="1227" y="619"/>
                  </a:cubicBezTo>
                  <a:cubicBezTo>
                    <a:pt x="1227" y="274"/>
                    <a:pt x="953" y="0"/>
                    <a:pt x="6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0" name="Google Shape;12220;p71"/>
            <p:cNvSpPr/>
            <p:nvPr/>
          </p:nvSpPr>
          <p:spPr>
            <a:xfrm>
              <a:off x="7918417" y="665737"/>
              <a:ext cx="39076" cy="39430"/>
            </a:xfrm>
            <a:custGeom>
              <a:avLst/>
              <a:gdLst/>
              <a:ahLst/>
              <a:cxnLst/>
              <a:rect l="l" t="t" r="r" b="b"/>
              <a:pathLst>
                <a:path w="1216" h="1227" extrusionOk="0">
                  <a:moveTo>
                    <a:pt x="608" y="0"/>
                  </a:moveTo>
                  <a:cubicBezTo>
                    <a:pt x="275" y="0"/>
                    <a:pt x="1" y="274"/>
                    <a:pt x="1" y="619"/>
                  </a:cubicBezTo>
                  <a:cubicBezTo>
                    <a:pt x="1" y="953"/>
                    <a:pt x="275" y="1227"/>
                    <a:pt x="608" y="1227"/>
                  </a:cubicBezTo>
                  <a:cubicBezTo>
                    <a:pt x="941" y="1227"/>
                    <a:pt x="1215" y="953"/>
                    <a:pt x="1215" y="619"/>
                  </a:cubicBezTo>
                  <a:cubicBezTo>
                    <a:pt x="1215" y="274"/>
                    <a:pt x="941" y="0"/>
                    <a:pt x="6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1" name="Google Shape;12221;p71"/>
            <p:cNvSpPr/>
            <p:nvPr/>
          </p:nvSpPr>
          <p:spPr>
            <a:xfrm>
              <a:off x="8143015" y="665737"/>
              <a:ext cx="39462" cy="39430"/>
            </a:xfrm>
            <a:custGeom>
              <a:avLst/>
              <a:gdLst/>
              <a:ahLst/>
              <a:cxnLst/>
              <a:rect l="l" t="t" r="r" b="b"/>
              <a:pathLst>
                <a:path w="1228" h="1227" extrusionOk="0">
                  <a:moveTo>
                    <a:pt x="608" y="0"/>
                  </a:moveTo>
                  <a:cubicBezTo>
                    <a:pt x="275" y="0"/>
                    <a:pt x="1" y="274"/>
                    <a:pt x="1" y="619"/>
                  </a:cubicBezTo>
                  <a:cubicBezTo>
                    <a:pt x="1" y="953"/>
                    <a:pt x="275" y="1227"/>
                    <a:pt x="608" y="1227"/>
                  </a:cubicBezTo>
                  <a:cubicBezTo>
                    <a:pt x="941" y="1227"/>
                    <a:pt x="1227" y="953"/>
                    <a:pt x="1227" y="619"/>
                  </a:cubicBezTo>
                  <a:cubicBezTo>
                    <a:pt x="1227" y="274"/>
                    <a:pt x="941" y="0"/>
                    <a:pt x="6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2" name="Google Shape;12222;p71"/>
            <p:cNvSpPr/>
            <p:nvPr/>
          </p:nvSpPr>
          <p:spPr>
            <a:xfrm>
              <a:off x="8367613" y="665737"/>
              <a:ext cx="39076" cy="39430"/>
            </a:xfrm>
            <a:custGeom>
              <a:avLst/>
              <a:gdLst/>
              <a:ahLst/>
              <a:cxnLst/>
              <a:rect l="l" t="t" r="r" b="b"/>
              <a:pathLst>
                <a:path w="1216" h="1227" extrusionOk="0">
                  <a:moveTo>
                    <a:pt x="608" y="0"/>
                  </a:moveTo>
                  <a:cubicBezTo>
                    <a:pt x="275" y="0"/>
                    <a:pt x="1" y="274"/>
                    <a:pt x="1" y="619"/>
                  </a:cubicBezTo>
                  <a:cubicBezTo>
                    <a:pt x="1" y="953"/>
                    <a:pt x="275" y="1227"/>
                    <a:pt x="608" y="1227"/>
                  </a:cubicBezTo>
                  <a:cubicBezTo>
                    <a:pt x="941" y="1227"/>
                    <a:pt x="1215" y="953"/>
                    <a:pt x="1215" y="619"/>
                  </a:cubicBezTo>
                  <a:cubicBezTo>
                    <a:pt x="1215" y="274"/>
                    <a:pt x="941" y="0"/>
                    <a:pt x="6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3" name="Google Shape;12223;p71"/>
            <p:cNvSpPr/>
            <p:nvPr/>
          </p:nvSpPr>
          <p:spPr>
            <a:xfrm>
              <a:off x="8592210" y="665737"/>
              <a:ext cx="39076" cy="39430"/>
            </a:xfrm>
            <a:custGeom>
              <a:avLst/>
              <a:gdLst/>
              <a:ahLst/>
              <a:cxnLst/>
              <a:rect l="l" t="t" r="r" b="b"/>
              <a:pathLst>
                <a:path w="1216" h="1227" extrusionOk="0">
                  <a:moveTo>
                    <a:pt x="608" y="0"/>
                  </a:moveTo>
                  <a:cubicBezTo>
                    <a:pt x="275" y="0"/>
                    <a:pt x="1" y="274"/>
                    <a:pt x="1" y="619"/>
                  </a:cubicBezTo>
                  <a:cubicBezTo>
                    <a:pt x="1" y="953"/>
                    <a:pt x="275" y="1227"/>
                    <a:pt x="608" y="1227"/>
                  </a:cubicBezTo>
                  <a:cubicBezTo>
                    <a:pt x="941" y="1227"/>
                    <a:pt x="1215" y="953"/>
                    <a:pt x="1215" y="619"/>
                  </a:cubicBezTo>
                  <a:cubicBezTo>
                    <a:pt x="1215" y="274"/>
                    <a:pt x="941" y="0"/>
                    <a:pt x="6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4" name="Google Shape;12224;p71"/>
            <p:cNvSpPr/>
            <p:nvPr/>
          </p:nvSpPr>
          <p:spPr>
            <a:xfrm>
              <a:off x="8816808" y="665737"/>
              <a:ext cx="39076" cy="39430"/>
            </a:xfrm>
            <a:custGeom>
              <a:avLst/>
              <a:gdLst/>
              <a:ahLst/>
              <a:cxnLst/>
              <a:rect l="l" t="t" r="r" b="b"/>
              <a:pathLst>
                <a:path w="1216" h="1227" extrusionOk="0">
                  <a:moveTo>
                    <a:pt x="608" y="0"/>
                  </a:moveTo>
                  <a:cubicBezTo>
                    <a:pt x="275" y="0"/>
                    <a:pt x="1" y="274"/>
                    <a:pt x="1" y="619"/>
                  </a:cubicBezTo>
                  <a:cubicBezTo>
                    <a:pt x="1" y="953"/>
                    <a:pt x="275" y="1227"/>
                    <a:pt x="608" y="1227"/>
                  </a:cubicBezTo>
                  <a:cubicBezTo>
                    <a:pt x="941" y="1227"/>
                    <a:pt x="1215" y="953"/>
                    <a:pt x="1215" y="619"/>
                  </a:cubicBezTo>
                  <a:cubicBezTo>
                    <a:pt x="1215" y="274"/>
                    <a:pt x="941" y="0"/>
                    <a:pt x="6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5" name="Google Shape;12225;p71"/>
            <p:cNvSpPr/>
            <p:nvPr/>
          </p:nvSpPr>
          <p:spPr>
            <a:xfrm>
              <a:off x="7693819" y="862024"/>
              <a:ext cx="39462" cy="39430"/>
            </a:xfrm>
            <a:custGeom>
              <a:avLst/>
              <a:gdLst/>
              <a:ahLst/>
              <a:cxnLst/>
              <a:rect l="l" t="t" r="r" b="b"/>
              <a:pathLst>
                <a:path w="1228" h="1227" extrusionOk="0">
                  <a:moveTo>
                    <a:pt x="608" y="0"/>
                  </a:moveTo>
                  <a:cubicBezTo>
                    <a:pt x="275" y="0"/>
                    <a:pt x="1" y="274"/>
                    <a:pt x="1" y="619"/>
                  </a:cubicBezTo>
                  <a:cubicBezTo>
                    <a:pt x="1" y="953"/>
                    <a:pt x="275" y="1226"/>
                    <a:pt x="608" y="1226"/>
                  </a:cubicBezTo>
                  <a:cubicBezTo>
                    <a:pt x="953" y="1226"/>
                    <a:pt x="1227" y="953"/>
                    <a:pt x="1227" y="619"/>
                  </a:cubicBezTo>
                  <a:cubicBezTo>
                    <a:pt x="1227" y="274"/>
                    <a:pt x="953" y="0"/>
                    <a:pt x="6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6" name="Google Shape;12226;p71"/>
            <p:cNvSpPr/>
            <p:nvPr/>
          </p:nvSpPr>
          <p:spPr>
            <a:xfrm>
              <a:off x="7918417" y="862024"/>
              <a:ext cx="39076" cy="39430"/>
            </a:xfrm>
            <a:custGeom>
              <a:avLst/>
              <a:gdLst/>
              <a:ahLst/>
              <a:cxnLst/>
              <a:rect l="l" t="t" r="r" b="b"/>
              <a:pathLst>
                <a:path w="1216" h="1227" extrusionOk="0">
                  <a:moveTo>
                    <a:pt x="608" y="0"/>
                  </a:moveTo>
                  <a:cubicBezTo>
                    <a:pt x="275" y="0"/>
                    <a:pt x="1" y="274"/>
                    <a:pt x="1" y="619"/>
                  </a:cubicBezTo>
                  <a:cubicBezTo>
                    <a:pt x="1" y="953"/>
                    <a:pt x="275" y="1226"/>
                    <a:pt x="608" y="1226"/>
                  </a:cubicBezTo>
                  <a:cubicBezTo>
                    <a:pt x="941" y="1226"/>
                    <a:pt x="1215" y="953"/>
                    <a:pt x="1215" y="619"/>
                  </a:cubicBezTo>
                  <a:cubicBezTo>
                    <a:pt x="1215" y="274"/>
                    <a:pt x="941" y="0"/>
                    <a:pt x="6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7" name="Google Shape;12227;p71"/>
            <p:cNvSpPr/>
            <p:nvPr/>
          </p:nvSpPr>
          <p:spPr>
            <a:xfrm>
              <a:off x="8143015" y="862024"/>
              <a:ext cx="39462" cy="39430"/>
            </a:xfrm>
            <a:custGeom>
              <a:avLst/>
              <a:gdLst/>
              <a:ahLst/>
              <a:cxnLst/>
              <a:rect l="l" t="t" r="r" b="b"/>
              <a:pathLst>
                <a:path w="1228" h="1227" extrusionOk="0">
                  <a:moveTo>
                    <a:pt x="608" y="0"/>
                  </a:moveTo>
                  <a:cubicBezTo>
                    <a:pt x="275" y="0"/>
                    <a:pt x="1" y="274"/>
                    <a:pt x="1" y="619"/>
                  </a:cubicBezTo>
                  <a:cubicBezTo>
                    <a:pt x="1" y="953"/>
                    <a:pt x="275" y="1226"/>
                    <a:pt x="608" y="1226"/>
                  </a:cubicBezTo>
                  <a:cubicBezTo>
                    <a:pt x="941" y="1226"/>
                    <a:pt x="1227" y="953"/>
                    <a:pt x="1227" y="619"/>
                  </a:cubicBezTo>
                  <a:cubicBezTo>
                    <a:pt x="1227" y="274"/>
                    <a:pt x="941" y="0"/>
                    <a:pt x="6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8" name="Google Shape;12228;p71"/>
            <p:cNvSpPr/>
            <p:nvPr/>
          </p:nvSpPr>
          <p:spPr>
            <a:xfrm>
              <a:off x="8367613" y="862024"/>
              <a:ext cx="39076" cy="39430"/>
            </a:xfrm>
            <a:custGeom>
              <a:avLst/>
              <a:gdLst/>
              <a:ahLst/>
              <a:cxnLst/>
              <a:rect l="l" t="t" r="r" b="b"/>
              <a:pathLst>
                <a:path w="1216" h="1227" extrusionOk="0">
                  <a:moveTo>
                    <a:pt x="608" y="0"/>
                  </a:moveTo>
                  <a:cubicBezTo>
                    <a:pt x="275" y="0"/>
                    <a:pt x="1" y="274"/>
                    <a:pt x="1" y="619"/>
                  </a:cubicBezTo>
                  <a:cubicBezTo>
                    <a:pt x="1" y="953"/>
                    <a:pt x="275" y="1226"/>
                    <a:pt x="608" y="1226"/>
                  </a:cubicBezTo>
                  <a:cubicBezTo>
                    <a:pt x="941" y="1226"/>
                    <a:pt x="1215" y="953"/>
                    <a:pt x="1215" y="619"/>
                  </a:cubicBezTo>
                  <a:cubicBezTo>
                    <a:pt x="1215" y="274"/>
                    <a:pt x="941" y="0"/>
                    <a:pt x="6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9" name="Google Shape;12229;p71"/>
            <p:cNvSpPr/>
            <p:nvPr/>
          </p:nvSpPr>
          <p:spPr>
            <a:xfrm>
              <a:off x="8592210" y="862024"/>
              <a:ext cx="39076" cy="39430"/>
            </a:xfrm>
            <a:custGeom>
              <a:avLst/>
              <a:gdLst/>
              <a:ahLst/>
              <a:cxnLst/>
              <a:rect l="l" t="t" r="r" b="b"/>
              <a:pathLst>
                <a:path w="1216" h="1227" extrusionOk="0">
                  <a:moveTo>
                    <a:pt x="608" y="0"/>
                  </a:moveTo>
                  <a:cubicBezTo>
                    <a:pt x="275" y="0"/>
                    <a:pt x="1" y="274"/>
                    <a:pt x="1" y="619"/>
                  </a:cubicBezTo>
                  <a:cubicBezTo>
                    <a:pt x="1" y="953"/>
                    <a:pt x="275" y="1226"/>
                    <a:pt x="608" y="1226"/>
                  </a:cubicBezTo>
                  <a:cubicBezTo>
                    <a:pt x="941" y="1226"/>
                    <a:pt x="1215" y="953"/>
                    <a:pt x="1215" y="619"/>
                  </a:cubicBezTo>
                  <a:cubicBezTo>
                    <a:pt x="1215" y="274"/>
                    <a:pt x="941" y="0"/>
                    <a:pt x="6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0" name="Google Shape;12230;p71"/>
            <p:cNvSpPr/>
            <p:nvPr/>
          </p:nvSpPr>
          <p:spPr>
            <a:xfrm>
              <a:off x="8816808" y="862024"/>
              <a:ext cx="39076" cy="39430"/>
            </a:xfrm>
            <a:custGeom>
              <a:avLst/>
              <a:gdLst/>
              <a:ahLst/>
              <a:cxnLst/>
              <a:rect l="l" t="t" r="r" b="b"/>
              <a:pathLst>
                <a:path w="1216" h="1227" extrusionOk="0">
                  <a:moveTo>
                    <a:pt x="608" y="0"/>
                  </a:moveTo>
                  <a:cubicBezTo>
                    <a:pt x="275" y="0"/>
                    <a:pt x="1" y="274"/>
                    <a:pt x="1" y="619"/>
                  </a:cubicBezTo>
                  <a:cubicBezTo>
                    <a:pt x="1" y="953"/>
                    <a:pt x="275" y="1226"/>
                    <a:pt x="608" y="1226"/>
                  </a:cubicBezTo>
                  <a:cubicBezTo>
                    <a:pt x="941" y="1226"/>
                    <a:pt x="1215" y="953"/>
                    <a:pt x="1215" y="619"/>
                  </a:cubicBezTo>
                  <a:cubicBezTo>
                    <a:pt x="1215" y="274"/>
                    <a:pt x="941" y="0"/>
                    <a:pt x="6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1" name="Google Shape;12231;p71"/>
            <p:cNvSpPr/>
            <p:nvPr/>
          </p:nvSpPr>
          <p:spPr>
            <a:xfrm>
              <a:off x="7693819" y="1058278"/>
              <a:ext cx="39462" cy="39462"/>
            </a:xfrm>
            <a:custGeom>
              <a:avLst/>
              <a:gdLst/>
              <a:ahLst/>
              <a:cxnLst/>
              <a:rect l="l" t="t" r="r" b="b"/>
              <a:pathLst>
                <a:path w="1228" h="1228" extrusionOk="0">
                  <a:moveTo>
                    <a:pt x="608" y="1"/>
                  </a:moveTo>
                  <a:cubicBezTo>
                    <a:pt x="275" y="1"/>
                    <a:pt x="1" y="275"/>
                    <a:pt x="1" y="620"/>
                  </a:cubicBezTo>
                  <a:cubicBezTo>
                    <a:pt x="1" y="953"/>
                    <a:pt x="275" y="1227"/>
                    <a:pt x="608" y="1227"/>
                  </a:cubicBezTo>
                  <a:cubicBezTo>
                    <a:pt x="953" y="1227"/>
                    <a:pt x="1227" y="953"/>
                    <a:pt x="1227" y="620"/>
                  </a:cubicBezTo>
                  <a:cubicBezTo>
                    <a:pt x="1227" y="275"/>
                    <a:pt x="953" y="1"/>
                    <a:pt x="6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2" name="Google Shape;12232;p71"/>
            <p:cNvSpPr/>
            <p:nvPr/>
          </p:nvSpPr>
          <p:spPr>
            <a:xfrm>
              <a:off x="7918417" y="1058278"/>
              <a:ext cx="39076" cy="39462"/>
            </a:xfrm>
            <a:custGeom>
              <a:avLst/>
              <a:gdLst/>
              <a:ahLst/>
              <a:cxnLst/>
              <a:rect l="l" t="t" r="r" b="b"/>
              <a:pathLst>
                <a:path w="1216" h="1228" extrusionOk="0">
                  <a:moveTo>
                    <a:pt x="608" y="1"/>
                  </a:moveTo>
                  <a:cubicBezTo>
                    <a:pt x="275" y="1"/>
                    <a:pt x="1" y="275"/>
                    <a:pt x="1" y="620"/>
                  </a:cubicBezTo>
                  <a:cubicBezTo>
                    <a:pt x="1" y="953"/>
                    <a:pt x="275" y="1227"/>
                    <a:pt x="608" y="1227"/>
                  </a:cubicBezTo>
                  <a:cubicBezTo>
                    <a:pt x="941" y="1227"/>
                    <a:pt x="1215" y="953"/>
                    <a:pt x="1215" y="620"/>
                  </a:cubicBezTo>
                  <a:cubicBezTo>
                    <a:pt x="1215" y="275"/>
                    <a:pt x="941" y="1"/>
                    <a:pt x="6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3" name="Google Shape;12233;p71"/>
            <p:cNvSpPr/>
            <p:nvPr/>
          </p:nvSpPr>
          <p:spPr>
            <a:xfrm>
              <a:off x="8143015" y="1058278"/>
              <a:ext cx="39462" cy="39462"/>
            </a:xfrm>
            <a:custGeom>
              <a:avLst/>
              <a:gdLst/>
              <a:ahLst/>
              <a:cxnLst/>
              <a:rect l="l" t="t" r="r" b="b"/>
              <a:pathLst>
                <a:path w="1228" h="1228" extrusionOk="0">
                  <a:moveTo>
                    <a:pt x="608" y="1"/>
                  </a:moveTo>
                  <a:cubicBezTo>
                    <a:pt x="275" y="1"/>
                    <a:pt x="1" y="275"/>
                    <a:pt x="1" y="620"/>
                  </a:cubicBezTo>
                  <a:cubicBezTo>
                    <a:pt x="1" y="953"/>
                    <a:pt x="275" y="1227"/>
                    <a:pt x="608" y="1227"/>
                  </a:cubicBezTo>
                  <a:cubicBezTo>
                    <a:pt x="941" y="1227"/>
                    <a:pt x="1227" y="953"/>
                    <a:pt x="1227" y="620"/>
                  </a:cubicBezTo>
                  <a:cubicBezTo>
                    <a:pt x="1227" y="275"/>
                    <a:pt x="941" y="1"/>
                    <a:pt x="6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4" name="Google Shape;12234;p71"/>
            <p:cNvSpPr/>
            <p:nvPr/>
          </p:nvSpPr>
          <p:spPr>
            <a:xfrm>
              <a:off x="8367613" y="1058278"/>
              <a:ext cx="39076" cy="39462"/>
            </a:xfrm>
            <a:custGeom>
              <a:avLst/>
              <a:gdLst/>
              <a:ahLst/>
              <a:cxnLst/>
              <a:rect l="l" t="t" r="r" b="b"/>
              <a:pathLst>
                <a:path w="1216" h="1228" extrusionOk="0">
                  <a:moveTo>
                    <a:pt x="608" y="1"/>
                  </a:moveTo>
                  <a:cubicBezTo>
                    <a:pt x="275" y="1"/>
                    <a:pt x="1" y="275"/>
                    <a:pt x="1" y="620"/>
                  </a:cubicBezTo>
                  <a:cubicBezTo>
                    <a:pt x="1" y="953"/>
                    <a:pt x="275" y="1227"/>
                    <a:pt x="608" y="1227"/>
                  </a:cubicBezTo>
                  <a:cubicBezTo>
                    <a:pt x="941" y="1227"/>
                    <a:pt x="1215" y="953"/>
                    <a:pt x="1215" y="620"/>
                  </a:cubicBezTo>
                  <a:cubicBezTo>
                    <a:pt x="1215" y="275"/>
                    <a:pt x="941" y="1"/>
                    <a:pt x="6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5" name="Google Shape;12235;p71"/>
            <p:cNvSpPr/>
            <p:nvPr/>
          </p:nvSpPr>
          <p:spPr>
            <a:xfrm>
              <a:off x="8592210" y="1058278"/>
              <a:ext cx="39076" cy="39462"/>
            </a:xfrm>
            <a:custGeom>
              <a:avLst/>
              <a:gdLst/>
              <a:ahLst/>
              <a:cxnLst/>
              <a:rect l="l" t="t" r="r" b="b"/>
              <a:pathLst>
                <a:path w="1216" h="1228" extrusionOk="0">
                  <a:moveTo>
                    <a:pt x="608" y="1"/>
                  </a:moveTo>
                  <a:cubicBezTo>
                    <a:pt x="275" y="1"/>
                    <a:pt x="1" y="275"/>
                    <a:pt x="1" y="620"/>
                  </a:cubicBezTo>
                  <a:cubicBezTo>
                    <a:pt x="1" y="953"/>
                    <a:pt x="275" y="1227"/>
                    <a:pt x="608" y="1227"/>
                  </a:cubicBezTo>
                  <a:cubicBezTo>
                    <a:pt x="941" y="1227"/>
                    <a:pt x="1215" y="953"/>
                    <a:pt x="1215" y="620"/>
                  </a:cubicBezTo>
                  <a:cubicBezTo>
                    <a:pt x="1215" y="275"/>
                    <a:pt x="941" y="1"/>
                    <a:pt x="6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6" name="Google Shape;12236;p71"/>
            <p:cNvSpPr/>
            <p:nvPr/>
          </p:nvSpPr>
          <p:spPr>
            <a:xfrm>
              <a:off x="8816808" y="1058278"/>
              <a:ext cx="39076" cy="39462"/>
            </a:xfrm>
            <a:custGeom>
              <a:avLst/>
              <a:gdLst/>
              <a:ahLst/>
              <a:cxnLst/>
              <a:rect l="l" t="t" r="r" b="b"/>
              <a:pathLst>
                <a:path w="1216" h="1228" extrusionOk="0">
                  <a:moveTo>
                    <a:pt x="608" y="1"/>
                  </a:moveTo>
                  <a:cubicBezTo>
                    <a:pt x="275" y="1"/>
                    <a:pt x="1" y="275"/>
                    <a:pt x="1" y="620"/>
                  </a:cubicBezTo>
                  <a:cubicBezTo>
                    <a:pt x="1" y="953"/>
                    <a:pt x="275" y="1227"/>
                    <a:pt x="608" y="1227"/>
                  </a:cubicBezTo>
                  <a:cubicBezTo>
                    <a:pt x="941" y="1227"/>
                    <a:pt x="1215" y="953"/>
                    <a:pt x="1215" y="620"/>
                  </a:cubicBezTo>
                  <a:cubicBezTo>
                    <a:pt x="1215" y="275"/>
                    <a:pt x="941" y="1"/>
                    <a:pt x="6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37" name="Google Shape;12237;p71"/>
          <p:cNvGrpSpPr/>
          <p:nvPr/>
        </p:nvGrpSpPr>
        <p:grpSpPr>
          <a:xfrm>
            <a:off x="229322" y="3537276"/>
            <a:ext cx="937853" cy="627903"/>
            <a:chOff x="229322" y="3537276"/>
            <a:chExt cx="937853" cy="627903"/>
          </a:xfrm>
        </p:grpSpPr>
        <p:sp>
          <p:nvSpPr>
            <p:cNvPr id="12238" name="Google Shape;12238;p71"/>
            <p:cNvSpPr/>
            <p:nvPr/>
          </p:nvSpPr>
          <p:spPr>
            <a:xfrm>
              <a:off x="229322" y="3537276"/>
              <a:ext cx="39462" cy="39044"/>
            </a:xfrm>
            <a:custGeom>
              <a:avLst/>
              <a:gdLst/>
              <a:ahLst/>
              <a:cxnLst/>
              <a:rect l="l" t="t" r="r" b="b"/>
              <a:pathLst>
                <a:path w="1228" h="1215" extrusionOk="0">
                  <a:moveTo>
                    <a:pt x="620" y="0"/>
                  </a:moveTo>
                  <a:cubicBezTo>
                    <a:pt x="275" y="0"/>
                    <a:pt x="1" y="274"/>
                    <a:pt x="1" y="608"/>
                  </a:cubicBezTo>
                  <a:cubicBezTo>
                    <a:pt x="1" y="941"/>
                    <a:pt x="275" y="1215"/>
                    <a:pt x="620" y="1215"/>
                  </a:cubicBezTo>
                  <a:cubicBezTo>
                    <a:pt x="953" y="1215"/>
                    <a:pt x="1227" y="941"/>
                    <a:pt x="1227" y="608"/>
                  </a:cubicBezTo>
                  <a:cubicBezTo>
                    <a:pt x="1227" y="274"/>
                    <a:pt x="953" y="0"/>
                    <a:pt x="6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9" name="Google Shape;12239;p71"/>
            <p:cNvSpPr/>
            <p:nvPr/>
          </p:nvSpPr>
          <p:spPr>
            <a:xfrm>
              <a:off x="453920" y="3537276"/>
              <a:ext cx="39462" cy="39044"/>
            </a:xfrm>
            <a:custGeom>
              <a:avLst/>
              <a:gdLst/>
              <a:ahLst/>
              <a:cxnLst/>
              <a:rect l="l" t="t" r="r" b="b"/>
              <a:pathLst>
                <a:path w="1228" h="1215" extrusionOk="0">
                  <a:moveTo>
                    <a:pt x="620" y="0"/>
                  </a:moveTo>
                  <a:cubicBezTo>
                    <a:pt x="275" y="0"/>
                    <a:pt x="1" y="274"/>
                    <a:pt x="1" y="608"/>
                  </a:cubicBezTo>
                  <a:cubicBezTo>
                    <a:pt x="1" y="941"/>
                    <a:pt x="275" y="1215"/>
                    <a:pt x="620" y="1215"/>
                  </a:cubicBezTo>
                  <a:cubicBezTo>
                    <a:pt x="953" y="1215"/>
                    <a:pt x="1227" y="941"/>
                    <a:pt x="1227" y="608"/>
                  </a:cubicBezTo>
                  <a:cubicBezTo>
                    <a:pt x="1227" y="274"/>
                    <a:pt x="953" y="0"/>
                    <a:pt x="6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0" name="Google Shape;12240;p71"/>
            <p:cNvSpPr/>
            <p:nvPr/>
          </p:nvSpPr>
          <p:spPr>
            <a:xfrm>
              <a:off x="678518" y="3537276"/>
              <a:ext cx="39462" cy="39044"/>
            </a:xfrm>
            <a:custGeom>
              <a:avLst/>
              <a:gdLst/>
              <a:ahLst/>
              <a:cxnLst/>
              <a:rect l="l" t="t" r="r" b="b"/>
              <a:pathLst>
                <a:path w="1228" h="1215" extrusionOk="0">
                  <a:moveTo>
                    <a:pt x="620" y="0"/>
                  </a:moveTo>
                  <a:cubicBezTo>
                    <a:pt x="275" y="0"/>
                    <a:pt x="1" y="274"/>
                    <a:pt x="1" y="608"/>
                  </a:cubicBezTo>
                  <a:cubicBezTo>
                    <a:pt x="1" y="941"/>
                    <a:pt x="275" y="1215"/>
                    <a:pt x="620" y="1215"/>
                  </a:cubicBezTo>
                  <a:cubicBezTo>
                    <a:pt x="953" y="1215"/>
                    <a:pt x="1227" y="941"/>
                    <a:pt x="1227" y="608"/>
                  </a:cubicBezTo>
                  <a:cubicBezTo>
                    <a:pt x="1227" y="274"/>
                    <a:pt x="953" y="0"/>
                    <a:pt x="6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1" name="Google Shape;12241;p71"/>
            <p:cNvSpPr/>
            <p:nvPr/>
          </p:nvSpPr>
          <p:spPr>
            <a:xfrm>
              <a:off x="903116" y="3537276"/>
              <a:ext cx="39462" cy="39044"/>
            </a:xfrm>
            <a:custGeom>
              <a:avLst/>
              <a:gdLst/>
              <a:ahLst/>
              <a:cxnLst/>
              <a:rect l="l" t="t" r="r" b="b"/>
              <a:pathLst>
                <a:path w="1228" h="1215" extrusionOk="0">
                  <a:moveTo>
                    <a:pt x="608" y="0"/>
                  </a:moveTo>
                  <a:cubicBezTo>
                    <a:pt x="275" y="0"/>
                    <a:pt x="1" y="274"/>
                    <a:pt x="1" y="608"/>
                  </a:cubicBezTo>
                  <a:cubicBezTo>
                    <a:pt x="1" y="941"/>
                    <a:pt x="275" y="1215"/>
                    <a:pt x="608" y="1215"/>
                  </a:cubicBezTo>
                  <a:cubicBezTo>
                    <a:pt x="953" y="1215"/>
                    <a:pt x="1227" y="941"/>
                    <a:pt x="1227" y="608"/>
                  </a:cubicBezTo>
                  <a:cubicBezTo>
                    <a:pt x="1227" y="274"/>
                    <a:pt x="953" y="0"/>
                    <a:pt x="6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2" name="Google Shape;12242;p71"/>
            <p:cNvSpPr/>
            <p:nvPr/>
          </p:nvSpPr>
          <p:spPr>
            <a:xfrm>
              <a:off x="1127713" y="3537276"/>
              <a:ext cx="39462" cy="39044"/>
            </a:xfrm>
            <a:custGeom>
              <a:avLst/>
              <a:gdLst/>
              <a:ahLst/>
              <a:cxnLst/>
              <a:rect l="l" t="t" r="r" b="b"/>
              <a:pathLst>
                <a:path w="1228" h="1215" extrusionOk="0">
                  <a:moveTo>
                    <a:pt x="608" y="0"/>
                  </a:moveTo>
                  <a:cubicBezTo>
                    <a:pt x="275" y="0"/>
                    <a:pt x="1" y="274"/>
                    <a:pt x="1" y="608"/>
                  </a:cubicBezTo>
                  <a:cubicBezTo>
                    <a:pt x="1" y="941"/>
                    <a:pt x="275" y="1215"/>
                    <a:pt x="608" y="1215"/>
                  </a:cubicBezTo>
                  <a:cubicBezTo>
                    <a:pt x="953" y="1215"/>
                    <a:pt x="1227" y="941"/>
                    <a:pt x="1227" y="608"/>
                  </a:cubicBezTo>
                  <a:cubicBezTo>
                    <a:pt x="1227" y="274"/>
                    <a:pt x="953" y="0"/>
                    <a:pt x="6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3" name="Google Shape;12243;p71"/>
            <p:cNvSpPr/>
            <p:nvPr/>
          </p:nvSpPr>
          <p:spPr>
            <a:xfrm>
              <a:off x="229322" y="3733562"/>
              <a:ext cx="39462" cy="39044"/>
            </a:xfrm>
            <a:custGeom>
              <a:avLst/>
              <a:gdLst/>
              <a:ahLst/>
              <a:cxnLst/>
              <a:rect l="l" t="t" r="r" b="b"/>
              <a:pathLst>
                <a:path w="1228" h="1215" extrusionOk="0">
                  <a:moveTo>
                    <a:pt x="620" y="0"/>
                  </a:moveTo>
                  <a:cubicBezTo>
                    <a:pt x="275" y="0"/>
                    <a:pt x="1" y="274"/>
                    <a:pt x="1" y="608"/>
                  </a:cubicBezTo>
                  <a:cubicBezTo>
                    <a:pt x="1" y="941"/>
                    <a:pt x="275" y="1215"/>
                    <a:pt x="620" y="1215"/>
                  </a:cubicBezTo>
                  <a:cubicBezTo>
                    <a:pt x="953" y="1215"/>
                    <a:pt x="1227" y="941"/>
                    <a:pt x="1227" y="608"/>
                  </a:cubicBezTo>
                  <a:cubicBezTo>
                    <a:pt x="1227" y="274"/>
                    <a:pt x="953" y="0"/>
                    <a:pt x="6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4" name="Google Shape;12244;p71"/>
            <p:cNvSpPr/>
            <p:nvPr/>
          </p:nvSpPr>
          <p:spPr>
            <a:xfrm>
              <a:off x="453920" y="3733562"/>
              <a:ext cx="39462" cy="39044"/>
            </a:xfrm>
            <a:custGeom>
              <a:avLst/>
              <a:gdLst/>
              <a:ahLst/>
              <a:cxnLst/>
              <a:rect l="l" t="t" r="r" b="b"/>
              <a:pathLst>
                <a:path w="1228" h="1215" extrusionOk="0">
                  <a:moveTo>
                    <a:pt x="620" y="0"/>
                  </a:moveTo>
                  <a:cubicBezTo>
                    <a:pt x="275" y="0"/>
                    <a:pt x="1" y="274"/>
                    <a:pt x="1" y="608"/>
                  </a:cubicBezTo>
                  <a:cubicBezTo>
                    <a:pt x="1" y="941"/>
                    <a:pt x="275" y="1215"/>
                    <a:pt x="620" y="1215"/>
                  </a:cubicBezTo>
                  <a:cubicBezTo>
                    <a:pt x="953" y="1215"/>
                    <a:pt x="1227" y="941"/>
                    <a:pt x="1227" y="608"/>
                  </a:cubicBezTo>
                  <a:cubicBezTo>
                    <a:pt x="1227" y="274"/>
                    <a:pt x="953" y="0"/>
                    <a:pt x="6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5" name="Google Shape;12245;p71"/>
            <p:cNvSpPr/>
            <p:nvPr/>
          </p:nvSpPr>
          <p:spPr>
            <a:xfrm>
              <a:off x="678518" y="3733562"/>
              <a:ext cx="39462" cy="39044"/>
            </a:xfrm>
            <a:custGeom>
              <a:avLst/>
              <a:gdLst/>
              <a:ahLst/>
              <a:cxnLst/>
              <a:rect l="l" t="t" r="r" b="b"/>
              <a:pathLst>
                <a:path w="1228" h="1215" extrusionOk="0">
                  <a:moveTo>
                    <a:pt x="620" y="0"/>
                  </a:moveTo>
                  <a:cubicBezTo>
                    <a:pt x="275" y="0"/>
                    <a:pt x="1" y="274"/>
                    <a:pt x="1" y="608"/>
                  </a:cubicBezTo>
                  <a:cubicBezTo>
                    <a:pt x="1" y="941"/>
                    <a:pt x="275" y="1215"/>
                    <a:pt x="620" y="1215"/>
                  </a:cubicBezTo>
                  <a:cubicBezTo>
                    <a:pt x="953" y="1215"/>
                    <a:pt x="1227" y="941"/>
                    <a:pt x="1227" y="608"/>
                  </a:cubicBezTo>
                  <a:cubicBezTo>
                    <a:pt x="1227" y="274"/>
                    <a:pt x="953" y="0"/>
                    <a:pt x="6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6" name="Google Shape;12246;p71"/>
            <p:cNvSpPr/>
            <p:nvPr/>
          </p:nvSpPr>
          <p:spPr>
            <a:xfrm>
              <a:off x="903116" y="3733562"/>
              <a:ext cx="39462" cy="39044"/>
            </a:xfrm>
            <a:custGeom>
              <a:avLst/>
              <a:gdLst/>
              <a:ahLst/>
              <a:cxnLst/>
              <a:rect l="l" t="t" r="r" b="b"/>
              <a:pathLst>
                <a:path w="1228" h="1215" extrusionOk="0">
                  <a:moveTo>
                    <a:pt x="608" y="0"/>
                  </a:moveTo>
                  <a:cubicBezTo>
                    <a:pt x="275" y="0"/>
                    <a:pt x="1" y="274"/>
                    <a:pt x="1" y="608"/>
                  </a:cubicBezTo>
                  <a:cubicBezTo>
                    <a:pt x="1" y="941"/>
                    <a:pt x="275" y="1215"/>
                    <a:pt x="608" y="1215"/>
                  </a:cubicBezTo>
                  <a:cubicBezTo>
                    <a:pt x="953" y="1215"/>
                    <a:pt x="1227" y="941"/>
                    <a:pt x="1227" y="608"/>
                  </a:cubicBezTo>
                  <a:cubicBezTo>
                    <a:pt x="1227" y="274"/>
                    <a:pt x="953" y="0"/>
                    <a:pt x="6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7" name="Google Shape;12247;p71"/>
            <p:cNvSpPr/>
            <p:nvPr/>
          </p:nvSpPr>
          <p:spPr>
            <a:xfrm>
              <a:off x="1127713" y="3733562"/>
              <a:ext cx="39462" cy="39044"/>
            </a:xfrm>
            <a:custGeom>
              <a:avLst/>
              <a:gdLst/>
              <a:ahLst/>
              <a:cxnLst/>
              <a:rect l="l" t="t" r="r" b="b"/>
              <a:pathLst>
                <a:path w="1228" h="1215" extrusionOk="0">
                  <a:moveTo>
                    <a:pt x="608" y="0"/>
                  </a:moveTo>
                  <a:cubicBezTo>
                    <a:pt x="275" y="0"/>
                    <a:pt x="1" y="274"/>
                    <a:pt x="1" y="608"/>
                  </a:cubicBezTo>
                  <a:cubicBezTo>
                    <a:pt x="1" y="941"/>
                    <a:pt x="275" y="1215"/>
                    <a:pt x="608" y="1215"/>
                  </a:cubicBezTo>
                  <a:cubicBezTo>
                    <a:pt x="953" y="1215"/>
                    <a:pt x="1227" y="941"/>
                    <a:pt x="1227" y="608"/>
                  </a:cubicBezTo>
                  <a:cubicBezTo>
                    <a:pt x="1227" y="274"/>
                    <a:pt x="953" y="0"/>
                    <a:pt x="6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8" name="Google Shape;12248;p71"/>
            <p:cNvSpPr/>
            <p:nvPr/>
          </p:nvSpPr>
          <p:spPr>
            <a:xfrm>
              <a:off x="229322" y="3929848"/>
              <a:ext cx="39462" cy="39044"/>
            </a:xfrm>
            <a:custGeom>
              <a:avLst/>
              <a:gdLst/>
              <a:ahLst/>
              <a:cxnLst/>
              <a:rect l="l" t="t" r="r" b="b"/>
              <a:pathLst>
                <a:path w="1228" h="1215" extrusionOk="0">
                  <a:moveTo>
                    <a:pt x="620" y="0"/>
                  </a:moveTo>
                  <a:cubicBezTo>
                    <a:pt x="275" y="0"/>
                    <a:pt x="1" y="274"/>
                    <a:pt x="1" y="607"/>
                  </a:cubicBezTo>
                  <a:cubicBezTo>
                    <a:pt x="1" y="941"/>
                    <a:pt x="275" y="1215"/>
                    <a:pt x="620" y="1215"/>
                  </a:cubicBezTo>
                  <a:cubicBezTo>
                    <a:pt x="953" y="1215"/>
                    <a:pt x="1227" y="941"/>
                    <a:pt x="1227" y="607"/>
                  </a:cubicBezTo>
                  <a:cubicBezTo>
                    <a:pt x="1227" y="274"/>
                    <a:pt x="953" y="0"/>
                    <a:pt x="6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9" name="Google Shape;12249;p71"/>
            <p:cNvSpPr/>
            <p:nvPr/>
          </p:nvSpPr>
          <p:spPr>
            <a:xfrm>
              <a:off x="453920" y="3929848"/>
              <a:ext cx="39462" cy="39044"/>
            </a:xfrm>
            <a:custGeom>
              <a:avLst/>
              <a:gdLst/>
              <a:ahLst/>
              <a:cxnLst/>
              <a:rect l="l" t="t" r="r" b="b"/>
              <a:pathLst>
                <a:path w="1228" h="1215" extrusionOk="0">
                  <a:moveTo>
                    <a:pt x="620" y="0"/>
                  </a:moveTo>
                  <a:cubicBezTo>
                    <a:pt x="275" y="0"/>
                    <a:pt x="1" y="274"/>
                    <a:pt x="1" y="607"/>
                  </a:cubicBezTo>
                  <a:cubicBezTo>
                    <a:pt x="1" y="941"/>
                    <a:pt x="275" y="1215"/>
                    <a:pt x="620" y="1215"/>
                  </a:cubicBezTo>
                  <a:cubicBezTo>
                    <a:pt x="953" y="1215"/>
                    <a:pt x="1227" y="941"/>
                    <a:pt x="1227" y="607"/>
                  </a:cubicBezTo>
                  <a:cubicBezTo>
                    <a:pt x="1227" y="274"/>
                    <a:pt x="953" y="0"/>
                    <a:pt x="6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0" name="Google Shape;12250;p71"/>
            <p:cNvSpPr/>
            <p:nvPr/>
          </p:nvSpPr>
          <p:spPr>
            <a:xfrm>
              <a:off x="678518" y="3929848"/>
              <a:ext cx="39462" cy="39044"/>
            </a:xfrm>
            <a:custGeom>
              <a:avLst/>
              <a:gdLst/>
              <a:ahLst/>
              <a:cxnLst/>
              <a:rect l="l" t="t" r="r" b="b"/>
              <a:pathLst>
                <a:path w="1228" h="1215" extrusionOk="0">
                  <a:moveTo>
                    <a:pt x="620" y="0"/>
                  </a:moveTo>
                  <a:cubicBezTo>
                    <a:pt x="275" y="0"/>
                    <a:pt x="1" y="274"/>
                    <a:pt x="1" y="607"/>
                  </a:cubicBezTo>
                  <a:cubicBezTo>
                    <a:pt x="1" y="941"/>
                    <a:pt x="275" y="1215"/>
                    <a:pt x="620" y="1215"/>
                  </a:cubicBezTo>
                  <a:cubicBezTo>
                    <a:pt x="953" y="1215"/>
                    <a:pt x="1227" y="941"/>
                    <a:pt x="1227" y="607"/>
                  </a:cubicBezTo>
                  <a:cubicBezTo>
                    <a:pt x="1227" y="274"/>
                    <a:pt x="953" y="0"/>
                    <a:pt x="6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1" name="Google Shape;12251;p71"/>
            <p:cNvSpPr/>
            <p:nvPr/>
          </p:nvSpPr>
          <p:spPr>
            <a:xfrm>
              <a:off x="903116" y="3929848"/>
              <a:ext cx="39462" cy="39044"/>
            </a:xfrm>
            <a:custGeom>
              <a:avLst/>
              <a:gdLst/>
              <a:ahLst/>
              <a:cxnLst/>
              <a:rect l="l" t="t" r="r" b="b"/>
              <a:pathLst>
                <a:path w="1228" h="1215" extrusionOk="0">
                  <a:moveTo>
                    <a:pt x="608" y="0"/>
                  </a:moveTo>
                  <a:cubicBezTo>
                    <a:pt x="275" y="0"/>
                    <a:pt x="1" y="274"/>
                    <a:pt x="1" y="607"/>
                  </a:cubicBezTo>
                  <a:cubicBezTo>
                    <a:pt x="1" y="941"/>
                    <a:pt x="275" y="1215"/>
                    <a:pt x="608" y="1215"/>
                  </a:cubicBezTo>
                  <a:cubicBezTo>
                    <a:pt x="953" y="1215"/>
                    <a:pt x="1227" y="941"/>
                    <a:pt x="1227" y="607"/>
                  </a:cubicBezTo>
                  <a:cubicBezTo>
                    <a:pt x="1227" y="274"/>
                    <a:pt x="953" y="0"/>
                    <a:pt x="6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2" name="Google Shape;12252;p71"/>
            <p:cNvSpPr/>
            <p:nvPr/>
          </p:nvSpPr>
          <p:spPr>
            <a:xfrm>
              <a:off x="1127713" y="3929848"/>
              <a:ext cx="39462" cy="39044"/>
            </a:xfrm>
            <a:custGeom>
              <a:avLst/>
              <a:gdLst/>
              <a:ahLst/>
              <a:cxnLst/>
              <a:rect l="l" t="t" r="r" b="b"/>
              <a:pathLst>
                <a:path w="1228" h="1215" extrusionOk="0">
                  <a:moveTo>
                    <a:pt x="608" y="0"/>
                  </a:moveTo>
                  <a:cubicBezTo>
                    <a:pt x="275" y="0"/>
                    <a:pt x="1" y="274"/>
                    <a:pt x="1" y="607"/>
                  </a:cubicBezTo>
                  <a:cubicBezTo>
                    <a:pt x="1" y="941"/>
                    <a:pt x="275" y="1215"/>
                    <a:pt x="608" y="1215"/>
                  </a:cubicBezTo>
                  <a:cubicBezTo>
                    <a:pt x="953" y="1215"/>
                    <a:pt x="1227" y="941"/>
                    <a:pt x="1227" y="607"/>
                  </a:cubicBezTo>
                  <a:cubicBezTo>
                    <a:pt x="1227" y="274"/>
                    <a:pt x="953" y="0"/>
                    <a:pt x="6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3" name="Google Shape;12253;p71"/>
            <p:cNvSpPr/>
            <p:nvPr/>
          </p:nvSpPr>
          <p:spPr>
            <a:xfrm>
              <a:off x="229322" y="4126134"/>
              <a:ext cx="39462" cy="39044"/>
            </a:xfrm>
            <a:custGeom>
              <a:avLst/>
              <a:gdLst/>
              <a:ahLst/>
              <a:cxnLst/>
              <a:rect l="l" t="t" r="r" b="b"/>
              <a:pathLst>
                <a:path w="1228" h="1215" extrusionOk="0">
                  <a:moveTo>
                    <a:pt x="620" y="0"/>
                  </a:moveTo>
                  <a:cubicBezTo>
                    <a:pt x="275" y="0"/>
                    <a:pt x="1" y="274"/>
                    <a:pt x="1" y="607"/>
                  </a:cubicBezTo>
                  <a:cubicBezTo>
                    <a:pt x="1" y="941"/>
                    <a:pt x="275" y="1215"/>
                    <a:pt x="620" y="1215"/>
                  </a:cubicBezTo>
                  <a:cubicBezTo>
                    <a:pt x="953" y="1215"/>
                    <a:pt x="1227" y="941"/>
                    <a:pt x="1227" y="607"/>
                  </a:cubicBezTo>
                  <a:cubicBezTo>
                    <a:pt x="1227" y="274"/>
                    <a:pt x="953" y="0"/>
                    <a:pt x="6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4" name="Google Shape;12254;p71"/>
            <p:cNvSpPr/>
            <p:nvPr/>
          </p:nvSpPr>
          <p:spPr>
            <a:xfrm>
              <a:off x="453920" y="4126134"/>
              <a:ext cx="39462" cy="39044"/>
            </a:xfrm>
            <a:custGeom>
              <a:avLst/>
              <a:gdLst/>
              <a:ahLst/>
              <a:cxnLst/>
              <a:rect l="l" t="t" r="r" b="b"/>
              <a:pathLst>
                <a:path w="1228" h="1215" extrusionOk="0">
                  <a:moveTo>
                    <a:pt x="620" y="0"/>
                  </a:moveTo>
                  <a:cubicBezTo>
                    <a:pt x="275" y="0"/>
                    <a:pt x="1" y="274"/>
                    <a:pt x="1" y="607"/>
                  </a:cubicBezTo>
                  <a:cubicBezTo>
                    <a:pt x="1" y="941"/>
                    <a:pt x="275" y="1215"/>
                    <a:pt x="620" y="1215"/>
                  </a:cubicBezTo>
                  <a:cubicBezTo>
                    <a:pt x="953" y="1215"/>
                    <a:pt x="1227" y="941"/>
                    <a:pt x="1227" y="607"/>
                  </a:cubicBezTo>
                  <a:cubicBezTo>
                    <a:pt x="1227" y="274"/>
                    <a:pt x="953" y="0"/>
                    <a:pt x="6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5" name="Google Shape;12255;p71"/>
            <p:cNvSpPr/>
            <p:nvPr/>
          </p:nvSpPr>
          <p:spPr>
            <a:xfrm>
              <a:off x="678518" y="4126134"/>
              <a:ext cx="39462" cy="39044"/>
            </a:xfrm>
            <a:custGeom>
              <a:avLst/>
              <a:gdLst/>
              <a:ahLst/>
              <a:cxnLst/>
              <a:rect l="l" t="t" r="r" b="b"/>
              <a:pathLst>
                <a:path w="1228" h="1215" extrusionOk="0">
                  <a:moveTo>
                    <a:pt x="620" y="0"/>
                  </a:moveTo>
                  <a:cubicBezTo>
                    <a:pt x="275" y="0"/>
                    <a:pt x="1" y="274"/>
                    <a:pt x="1" y="607"/>
                  </a:cubicBezTo>
                  <a:cubicBezTo>
                    <a:pt x="1" y="941"/>
                    <a:pt x="275" y="1215"/>
                    <a:pt x="620" y="1215"/>
                  </a:cubicBezTo>
                  <a:cubicBezTo>
                    <a:pt x="953" y="1215"/>
                    <a:pt x="1227" y="941"/>
                    <a:pt x="1227" y="607"/>
                  </a:cubicBezTo>
                  <a:cubicBezTo>
                    <a:pt x="1227" y="274"/>
                    <a:pt x="953" y="0"/>
                    <a:pt x="6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6" name="Google Shape;12256;p71"/>
            <p:cNvSpPr/>
            <p:nvPr/>
          </p:nvSpPr>
          <p:spPr>
            <a:xfrm>
              <a:off x="903116" y="4126134"/>
              <a:ext cx="39462" cy="39044"/>
            </a:xfrm>
            <a:custGeom>
              <a:avLst/>
              <a:gdLst/>
              <a:ahLst/>
              <a:cxnLst/>
              <a:rect l="l" t="t" r="r" b="b"/>
              <a:pathLst>
                <a:path w="1228" h="1215" extrusionOk="0">
                  <a:moveTo>
                    <a:pt x="608" y="0"/>
                  </a:moveTo>
                  <a:cubicBezTo>
                    <a:pt x="275" y="0"/>
                    <a:pt x="1" y="274"/>
                    <a:pt x="1" y="607"/>
                  </a:cubicBezTo>
                  <a:cubicBezTo>
                    <a:pt x="1" y="941"/>
                    <a:pt x="275" y="1215"/>
                    <a:pt x="608" y="1215"/>
                  </a:cubicBezTo>
                  <a:cubicBezTo>
                    <a:pt x="953" y="1215"/>
                    <a:pt x="1227" y="941"/>
                    <a:pt x="1227" y="607"/>
                  </a:cubicBezTo>
                  <a:cubicBezTo>
                    <a:pt x="1227" y="274"/>
                    <a:pt x="953" y="0"/>
                    <a:pt x="6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7" name="Google Shape;12257;p71"/>
            <p:cNvSpPr/>
            <p:nvPr/>
          </p:nvSpPr>
          <p:spPr>
            <a:xfrm>
              <a:off x="1127713" y="4126134"/>
              <a:ext cx="39462" cy="39044"/>
            </a:xfrm>
            <a:custGeom>
              <a:avLst/>
              <a:gdLst/>
              <a:ahLst/>
              <a:cxnLst/>
              <a:rect l="l" t="t" r="r" b="b"/>
              <a:pathLst>
                <a:path w="1228" h="1215" extrusionOk="0">
                  <a:moveTo>
                    <a:pt x="608" y="0"/>
                  </a:moveTo>
                  <a:cubicBezTo>
                    <a:pt x="275" y="0"/>
                    <a:pt x="1" y="274"/>
                    <a:pt x="1" y="607"/>
                  </a:cubicBezTo>
                  <a:cubicBezTo>
                    <a:pt x="1" y="941"/>
                    <a:pt x="275" y="1215"/>
                    <a:pt x="608" y="1215"/>
                  </a:cubicBezTo>
                  <a:cubicBezTo>
                    <a:pt x="953" y="1215"/>
                    <a:pt x="1227" y="941"/>
                    <a:pt x="1227" y="607"/>
                  </a:cubicBezTo>
                  <a:cubicBezTo>
                    <a:pt x="1227" y="274"/>
                    <a:pt x="953" y="0"/>
                    <a:pt x="6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58" name="Google Shape;12258;p71"/>
          <p:cNvGrpSpPr/>
          <p:nvPr/>
        </p:nvGrpSpPr>
        <p:grpSpPr>
          <a:xfrm>
            <a:off x="8133856" y="4069864"/>
            <a:ext cx="488625" cy="432002"/>
            <a:chOff x="8133856" y="4069864"/>
            <a:chExt cx="488625" cy="432002"/>
          </a:xfrm>
        </p:grpSpPr>
        <p:sp>
          <p:nvSpPr>
            <p:cNvPr id="12259" name="Google Shape;12259;p71"/>
            <p:cNvSpPr/>
            <p:nvPr/>
          </p:nvSpPr>
          <p:spPr>
            <a:xfrm>
              <a:off x="8133856" y="4069864"/>
              <a:ext cx="39430" cy="39076"/>
            </a:xfrm>
            <a:custGeom>
              <a:avLst/>
              <a:gdLst/>
              <a:ahLst/>
              <a:cxnLst/>
              <a:rect l="l" t="t" r="r" b="b"/>
              <a:pathLst>
                <a:path w="1227" h="1216" extrusionOk="0">
                  <a:moveTo>
                    <a:pt x="619" y="1"/>
                  </a:moveTo>
                  <a:cubicBezTo>
                    <a:pt x="274" y="1"/>
                    <a:pt x="0" y="275"/>
                    <a:pt x="0" y="608"/>
                  </a:cubicBezTo>
                  <a:cubicBezTo>
                    <a:pt x="0" y="941"/>
                    <a:pt x="274" y="1215"/>
                    <a:pt x="619" y="1215"/>
                  </a:cubicBezTo>
                  <a:cubicBezTo>
                    <a:pt x="953" y="1215"/>
                    <a:pt x="1226" y="941"/>
                    <a:pt x="1226" y="608"/>
                  </a:cubicBezTo>
                  <a:cubicBezTo>
                    <a:pt x="1226" y="275"/>
                    <a:pt x="953" y="1"/>
                    <a:pt x="6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0" name="Google Shape;12260;p71"/>
            <p:cNvSpPr/>
            <p:nvPr/>
          </p:nvSpPr>
          <p:spPr>
            <a:xfrm>
              <a:off x="8358454" y="4069864"/>
              <a:ext cx="39430" cy="39076"/>
            </a:xfrm>
            <a:custGeom>
              <a:avLst/>
              <a:gdLst/>
              <a:ahLst/>
              <a:cxnLst/>
              <a:rect l="l" t="t" r="r" b="b"/>
              <a:pathLst>
                <a:path w="1227" h="1216" extrusionOk="0">
                  <a:moveTo>
                    <a:pt x="607" y="1"/>
                  </a:moveTo>
                  <a:cubicBezTo>
                    <a:pt x="274" y="1"/>
                    <a:pt x="0" y="275"/>
                    <a:pt x="0" y="608"/>
                  </a:cubicBezTo>
                  <a:cubicBezTo>
                    <a:pt x="0" y="941"/>
                    <a:pt x="274" y="1215"/>
                    <a:pt x="607" y="1215"/>
                  </a:cubicBezTo>
                  <a:cubicBezTo>
                    <a:pt x="953" y="1215"/>
                    <a:pt x="1226" y="941"/>
                    <a:pt x="1226" y="608"/>
                  </a:cubicBezTo>
                  <a:cubicBezTo>
                    <a:pt x="1226" y="275"/>
                    <a:pt x="953" y="1"/>
                    <a:pt x="6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1" name="Google Shape;12261;p71"/>
            <p:cNvSpPr/>
            <p:nvPr/>
          </p:nvSpPr>
          <p:spPr>
            <a:xfrm>
              <a:off x="8583052" y="4069864"/>
              <a:ext cx="39430" cy="39076"/>
            </a:xfrm>
            <a:custGeom>
              <a:avLst/>
              <a:gdLst/>
              <a:ahLst/>
              <a:cxnLst/>
              <a:rect l="l" t="t" r="r" b="b"/>
              <a:pathLst>
                <a:path w="1227" h="1216" extrusionOk="0">
                  <a:moveTo>
                    <a:pt x="607" y="1"/>
                  </a:moveTo>
                  <a:cubicBezTo>
                    <a:pt x="274" y="1"/>
                    <a:pt x="0" y="275"/>
                    <a:pt x="0" y="608"/>
                  </a:cubicBezTo>
                  <a:cubicBezTo>
                    <a:pt x="0" y="941"/>
                    <a:pt x="274" y="1215"/>
                    <a:pt x="607" y="1215"/>
                  </a:cubicBezTo>
                  <a:cubicBezTo>
                    <a:pt x="953" y="1215"/>
                    <a:pt x="1226" y="941"/>
                    <a:pt x="1226" y="608"/>
                  </a:cubicBezTo>
                  <a:cubicBezTo>
                    <a:pt x="1226" y="275"/>
                    <a:pt x="953" y="1"/>
                    <a:pt x="6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2" name="Google Shape;12262;p71"/>
            <p:cNvSpPr/>
            <p:nvPr/>
          </p:nvSpPr>
          <p:spPr>
            <a:xfrm>
              <a:off x="8133856" y="4266151"/>
              <a:ext cx="39430" cy="39462"/>
            </a:xfrm>
            <a:custGeom>
              <a:avLst/>
              <a:gdLst/>
              <a:ahLst/>
              <a:cxnLst/>
              <a:rect l="l" t="t" r="r" b="b"/>
              <a:pathLst>
                <a:path w="1227" h="1228" extrusionOk="0">
                  <a:moveTo>
                    <a:pt x="619" y="1"/>
                  </a:moveTo>
                  <a:cubicBezTo>
                    <a:pt x="274" y="1"/>
                    <a:pt x="0" y="275"/>
                    <a:pt x="0" y="608"/>
                  </a:cubicBezTo>
                  <a:cubicBezTo>
                    <a:pt x="0" y="941"/>
                    <a:pt x="274" y="1227"/>
                    <a:pt x="619" y="1227"/>
                  </a:cubicBezTo>
                  <a:cubicBezTo>
                    <a:pt x="953" y="1227"/>
                    <a:pt x="1226" y="941"/>
                    <a:pt x="1226" y="608"/>
                  </a:cubicBezTo>
                  <a:cubicBezTo>
                    <a:pt x="1226" y="275"/>
                    <a:pt x="953" y="1"/>
                    <a:pt x="6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3" name="Google Shape;12263;p71"/>
            <p:cNvSpPr/>
            <p:nvPr/>
          </p:nvSpPr>
          <p:spPr>
            <a:xfrm>
              <a:off x="8358454" y="4266151"/>
              <a:ext cx="39430" cy="39462"/>
            </a:xfrm>
            <a:custGeom>
              <a:avLst/>
              <a:gdLst/>
              <a:ahLst/>
              <a:cxnLst/>
              <a:rect l="l" t="t" r="r" b="b"/>
              <a:pathLst>
                <a:path w="1227" h="1228" extrusionOk="0">
                  <a:moveTo>
                    <a:pt x="607" y="1"/>
                  </a:moveTo>
                  <a:cubicBezTo>
                    <a:pt x="274" y="1"/>
                    <a:pt x="0" y="275"/>
                    <a:pt x="0" y="608"/>
                  </a:cubicBezTo>
                  <a:cubicBezTo>
                    <a:pt x="0" y="941"/>
                    <a:pt x="274" y="1227"/>
                    <a:pt x="607" y="1227"/>
                  </a:cubicBezTo>
                  <a:cubicBezTo>
                    <a:pt x="953" y="1227"/>
                    <a:pt x="1226" y="941"/>
                    <a:pt x="1226" y="608"/>
                  </a:cubicBezTo>
                  <a:cubicBezTo>
                    <a:pt x="1226" y="275"/>
                    <a:pt x="953" y="1"/>
                    <a:pt x="6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4" name="Google Shape;12264;p71"/>
            <p:cNvSpPr/>
            <p:nvPr/>
          </p:nvSpPr>
          <p:spPr>
            <a:xfrm>
              <a:off x="8583052" y="4266151"/>
              <a:ext cx="39430" cy="39462"/>
            </a:xfrm>
            <a:custGeom>
              <a:avLst/>
              <a:gdLst/>
              <a:ahLst/>
              <a:cxnLst/>
              <a:rect l="l" t="t" r="r" b="b"/>
              <a:pathLst>
                <a:path w="1227" h="1228" extrusionOk="0">
                  <a:moveTo>
                    <a:pt x="607" y="1"/>
                  </a:moveTo>
                  <a:cubicBezTo>
                    <a:pt x="274" y="1"/>
                    <a:pt x="0" y="275"/>
                    <a:pt x="0" y="608"/>
                  </a:cubicBezTo>
                  <a:cubicBezTo>
                    <a:pt x="0" y="941"/>
                    <a:pt x="274" y="1227"/>
                    <a:pt x="607" y="1227"/>
                  </a:cubicBezTo>
                  <a:cubicBezTo>
                    <a:pt x="953" y="1227"/>
                    <a:pt x="1226" y="941"/>
                    <a:pt x="1226" y="608"/>
                  </a:cubicBezTo>
                  <a:cubicBezTo>
                    <a:pt x="1226" y="275"/>
                    <a:pt x="953" y="1"/>
                    <a:pt x="6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5" name="Google Shape;12265;p71"/>
            <p:cNvSpPr/>
            <p:nvPr/>
          </p:nvSpPr>
          <p:spPr>
            <a:xfrm>
              <a:off x="8133856" y="4462437"/>
              <a:ext cx="39430" cy="39430"/>
            </a:xfrm>
            <a:custGeom>
              <a:avLst/>
              <a:gdLst/>
              <a:ahLst/>
              <a:cxnLst/>
              <a:rect l="l" t="t" r="r" b="b"/>
              <a:pathLst>
                <a:path w="1227" h="1227" extrusionOk="0">
                  <a:moveTo>
                    <a:pt x="619" y="1"/>
                  </a:moveTo>
                  <a:cubicBezTo>
                    <a:pt x="274" y="1"/>
                    <a:pt x="0" y="274"/>
                    <a:pt x="0" y="608"/>
                  </a:cubicBezTo>
                  <a:cubicBezTo>
                    <a:pt x="0" y="941"/>
                    <a:pt x="274" y="1227"/>
                    <a:pt x="619" y="1227"/>
                  </a:cubicBezTo>
                  <a:cubicBezTo>
                    <a:pt x="953" y="1227"/>
                    <a:pt x="1226" y="941"/>
                    <a:pt x="1226" y="608"/>
                  </a:cubicBezTo>
                  <a:cubicBezTo>
                    <a:pt x="1226" y="274"/>
                    <a:pt x="953" y="1"/>
                    <a:pt x="6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6" name="Google Shape;12266;p71"/>
            <p:cNvSpPr/>
            <p:nvPr/>
          </p:nvSpPr>
          <p:spPr>
            <a:xfrm>
              <a:off x="8358454" y="4462437"/>
              <a:ext cx="39430" cy="39430"/>
            </a:xfrm>
            <a:custGeom>
              <a:avLst/>
              <a:gdLst/>
              <a:ahLst/>
              <a:cxnLst/>
              <a:rect l="l" t="t" r="r" b="b"/>
              <a:pathLst>
                <a:path w="1227" h="1227" extrusionOk="0">
                  <a:moveTo>
                    <a:pt x="607" y="1"/>
                  </a:moveTo>
                  <a:cubicBezTo>
                    <a:pt x="274" y="1"/>
                    <a:pt x="0" y="274"/>
                    <a:pt x="0" y="608"/>
                  </a:cubicBezTo>
                  <a:cubicBezTo>
                    <a:pt x="0" y="941"/>
                    <a:pt x="274" y="1227"/>
                    <a:pt x="607" y="1227"/>
                  </a:cubicBezTo>
                  <a:cubicBezTo>
                    <a:pt x="953" y="1227"/>
                    <a:pt x="1226" y="941"/>
                    <a:pt x="1226" y="608"/>
                  </a:cubicBezTo>
                  <a:cubicBezTo>
                    <a:pt x="1226" y="274"/>
                    <a:pt x="953" y="1"/>
                    <a:pt x="6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7" name="Google Shape;12267;p71"/>
            <p:cNvSpPr/>
            <p:nvPr/>
          </p:nvSpPr>
          <p:spPr>
            <a:xfrm>
              <a:off x="8583052" y="4462437"/>
              <a:ext cx="39430" cy="39430"/>
            </a:xfrm>
            <a:custGeom>
              <a:avLst/>
              <a:gdLst/>
              <a:ahLst/>
              <a:cxnLst/>
              <a:rect l="l" t="t" r="r" b="b"/>
              <a:pathLst>
                <a:path w="1227" h="1227" extrusionOk="0">
                  <a:moveTo>
                    <a:pt x="607" y="1"/>
                  </a:moveTo>
                  <a:cubicBezTo>
                    <a:pt x="274" y="1"/>
                    <a:pt x="0" y="274"/>
                    <a:pt x="0" y="608"/>
                  </a:cubicBezTo>
                  <a:cubicBezTo>
                    <a:pt x="0" y="941"/>
                    <a:pt x="274" y="1227"/>
                    <a:pt x="607" y="1227"/>
                  </a:cubicBezTo>
                  <a:cubicBezTo>
                    <a:pt x="953" y="1227"/>
                    <a:pt x="1226" y="941"/>
                    <a:pt x="1226" y="608"/>
                  </a:cubicBezTo>
                  <a:cubicBezTo>
                    <a:pt x="1226" y="274"/>
                    <a:pt x="953" y="1"/>
                    <a:pt x="6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68" name="Google Shape;12268;p71"/>
          <p:cNvGrpSpPr/>
          <p:nvPr/>
        </p:nvGrpSpPr>
        <p:grpSpPr>
          <a:xfrm>
            <a:off x="229322" y="164513"/>
            <a:ext cx="488658" cy="432002"/>
            <a:chOff x="229322" y="164513"/>
            <a:chExt cx="488658" cy="432002"/>
          </a:xfrm>
        </p:grpSpPr>
        <p:sp>
          <p:nvSpPr>
            <p:cNvPr id="12269" name="Google Shape;12269;p71"/>
            <p:cNvSpPr/>
            <p:nvPr/>
          </p:nvSpPr>
          <p:spPr>
            <a:xfrm>
              <a:off x="229322" y="164513"/>
              <a:ext cx="39462" cy="39430"/>
            </a:xfrm>
            <a:custGeom>
              <a:avLst/>
              <a:gdLst/>
              <a:ahLst/>
              <a:cxnLst/>
              <a:rect l="l" t="t" r="r" b="b"/>
              <a:pathLst>
                <a:path w="1228" h="1227" extrusionOk="0">
                  <a:moveTo>
                    <a:pt x="620" y="0"/>
                  </a:moveTo>
                  <a:cubicBezTo>
                    <a:pt x="275" y="0"/>
                    <a:pt x="1" y="274"/>
                    <a:pt x="1" y="607"/>
                  </a:cubicBezTo>
                  <a:cubicBezTo>
                    <a:pt x="1" y="953"/>
                    <a:pt x="275" y="1226"/>
                    <a:pt x="620" y="1226"/>
                  </a:cubicBezTo>
                  <a:cubicBezTo>
                    <a:pt x="953" y="1226"/>
                    <a:pt x="1227" y="953"/>
                    <a:pt x="1227" y="607"/>
                  </a:cubicBezTo>
                  <a:cubicBezTo>
                    <a:pt x="1227" y="274"/>
                    <a:pt x="953" y="0"/>
                    <a:pt x="6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0" name="Google Shape;12270;p71"/>
            <p:cNvSpPr/>
            <p:nvPr/>
          </p:nvSpPr>
          <p:spPr>
            <a:xfrm>
              <a:off x="453920" y="164513"/>
              <a:ext cx="39462" cy="39430"/>
            </a:xfrm>
            <a:custGeom>
              <a:avLst/>
              <a:gdLst/>
              <a:ahLst/>
              <a:cxnLst/>
              <a:rect l="l" t="t" r="r" b="b"/>
              <a:pathLst>
                <a:path w="1228" h="1227" extrusionOk="0">
                  <a:moveTo>
                    <a:pt x="620" y="0"/>
                  </a:moveTo>
                  <a:cubicBezTo>
                    <a:pt x="275" y="0"/>
                    <a:pt x="1" y="274"/>
                    <a:pt x="1" y="607"/>
                  </a:cubicBezTo>
                  <a:cubicBezTo>
                    <a:pt x="1" y="953"/>
                    <a:pt x="275" y="1226"/>
                    <a:pt x="620" y="1226"/>
                  </a:cubicBezTo>
                  <a:cubicBezTo>
                    <a:pt x="953" y="1226"/>
                    <a:pt x="1227" y="953"/>
                    <a:pt x="1227" y="607"/>
                  </a:cubicBezTo>
                  <a:cubicBezTo>
                    <a:pt x="1227" y="274"/>
                    <a:pt x="953" y="0"/>
                    <a:pt x="6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1" name="Google Shape;12271;p71"/>
            <p:cNvSpPr/>
            <p:nvPr/>
          </p:nvSpPr>
          <p:spPr>
            <a:xfrm>
              <a:off x="678518" y="164513"/>
              <a:ext cx="39462" cy="39430"/>
            </a:xfrm>
            <a:custGeom>
              <a:avLst/>
              <a:gdLst/>
              <a:ahLst/>
              <a:cxnLst/>
              <a:rect l="l" t="t" r="r" b="b"/>
              <a:pathLst>
                <a:path w="1228" h="1227" extrusionOk="0">
                  <a:moveTo>
                    <a:pt x="620" y="0"/>
                  </a:moveTo>
                  <a:cubicBezTo>
                    <a:pt x="275" y="0"/>
                    <a:pt x="1" y="274"/>
                    <a:pt x="1" y="607"/>
                  </a:cubicBezTo>
                  <a:cubicBezTo>
                    <a:pt x="1" y="953"/>
                    <a:pt x="275" y="1226"/>
                    <a:pt x="620" y="1226"/>
                  </a:cubicBezTo>
                  <a:cubicBezTo>
                    <a:pt x="953" y="1226"/>
                    <a:pt x="1227" y="953"/>
                    <a:pt x="1227" y="607"/>
                  </a:cubicBezTo>
                  <a:cubicBezTo>
                    <a:pt x="1227" y="274"/>
                    <a:pt x="953" y="0"/>
                    <a:pt x="6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2" name="Google Shape;12272;p71"/>
            <p:cNvSpPr/>
            <p:nvPr/>
          </p:nvSpPr>
          <p:spPr>
            <a:xfrm>
              <a:off x="229322" y="360767"/>
              <a:ext cx="39462" cy="39462"/>
            </a:xfrm>
            <a:custGeom>
              <a:avLst/>
              <a:gdLst/>
              <a:ahLst/>
              <a:cxnLst/>
              <a:rect l="l" t="t" r="r" b="b"/>
              <a:pathLst>
                <a:path w="1228" h="1228" extrusionOk="0">
                  <a:moveTo>
                    <a:pt x="620" y="1"/>
                  </a:moveTo>
                  <a:cubicBezTo>
                    <a:pt x="275" y="1"/>
                    <a:pt x="1" y="275"/>
                    <a:pt x="1" y="608"/>
                  </a:cubicBezTo>
                  <a:cubicBezTo>
                    <a:pt x="1" y="953"/>
                    <a:pt x="275" y="1227"/>
                    <a:pt x="620" y="1227"/>
                  </a:cubicBezTo>
                  <a:cubicBezTo>
                    <a:pt x="953" y="1227"/>
                    <a:pt x="1227" y="953"/>
                    <a:pt x="1227" y="608"/>
                  </a:cubicBezTo>
                  <a:cubicBezTo>
                    <a:pt x="1227" y="275"/>
                    <a:pt x="953" y="1"/>
                    <a:pt x="6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3" name="Google Shape;12273;p71"/>
            <p:cNvSpPr/>
            <p:nvPr/>
          </p:nvSpPr>
          <p:spPr>
            <a:xfrm>
              <a:off x="453920" y="360767"/>
              <a:ext cx="39462" cy="39462"/>
            </a:xfrm>
            <a:custGeom>
              <a:avLst/>
              <a:gdLst/>
              <a:ahLst/>
              <a:cxnLst/>
              <a:rect l="l" t="t" r="r" b="b"/>
              <a:pathLst>
                <a:path w="1228" h="1228" extrusionOk="0">
                  <a:moveTo>
                    <a:pt x="620" y="1"/>
                  </a:moveTo>
                  <a:cubicBezTo>
                    <a:pt x="275" y="1"/>
                    <a:pt x="1" y="275"/>
                    <a:pt x="1" y="608"/>
                  </a:cubicBezTo>
                  <a:cubicBezTo>
                    <a:pt x="1" y="953"/>
                    <a:pt x="275" y="1227"/>
                    <a:pt x="620" y="1227"/>
                  </a:cubicBezTo>
                  <a:cubicBezTo>
                    <a:pt x="953" y="1227"/>
                    <a:pt x="1227" y="953"/>
                    <a:pt x="1227" y="608"/>
                  </a:cubicBezTo>
                  <a:cubicBezTo>
                    <a:pt x="1227" y="275"/>
                    <a:pt x="953" y="1"/>
                    <a:pt x="6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4" name="Google Shape;12274;p71"/>
            <p:cNvSpPr/>
            <p:nvPr/>
          </p:nvSpPr>
          <p:spPr>
            <a:xfrm>
              <a:off x="678518" y="360767"/>
              <a:ext cx="39462" cy="39462"/>
            </a:xfrm>
            <a:custGeom>
              <a:avLst/>
              <a:gdLst/>
              <a:ahLst/>
              <a:cxnLst/>
              <a:rect l="l" t="t" r="r" b="b"/>
              <a:pathLst>
                <a:path w="1228" h="1228" extrusionOk="0">
                  <a:moveTo>
                    <a:pt x="620" y="1"/>
                  </a:moveTo>
                  <a:cubicBezTo>
                    <a:pt x="275" y="1"/>
                    <a:pt x="1" y="275"/>
                    <a:pt x="1" y="608"/>
                  </a:cubicBezTo>
                  <a:cubicBezTo>
                    <a:pt x="1" y="953"/>
                    <a:pt x="275" y="1227"/>
                    <a:pt x="620" y="1227"/>
                  </a:cubicBezTo>
                  <a:cubicBezTo>
                    <a:pt x="953" y="1227"/>
                    <a:pt x="1227" y="953"/>
                    <a:pt x="1227" y="608"/>
                  </a:cubicBezTo>
                  <a:cubicBezTo>
                    <a:pt x="1227" y="275"/>
                    <a:pt x="953" y="1"/>
                    <a:pt x="6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5" name="Google Shape;12275;p71"/>
            <p:cNvSpPr/>
            <p:nvPr/>
          </p:nvSpPr>
          <p:spPr>
            <a:xfrm>
              <a:off x="229322" y="557054"/>
              <a:ext cx="39462" cy="39462"/>
            </a:xfrm>
            <a:custGeom>
              <a:avLst/>
              <a:gdLst/>
              <a:ahLst/>
              <a:cxnLst/>
              <a:rect l="l" t="t" r="r" b="b"/>
              <a:pathLst>
                <a:path w="1228" h="1228" extrusionOk="0">
                  <a:moveTo>
                    <a:pt x="620" y="1"/>
                  </a:moveTo>
                  <a:cubicBezTo>
                    <a:pt x="275" y="1"/>
                    <a:pt x="1" y="275"/>
                    <a:pt x="1" y="608"/>
                  </a:cubicBezTo>
                  <a:cubicBezTo>
                    <a:pt x="1" y="953"/>
                    <a:pt x="275" y="1227"/>
                    <a:pt x="620" y="1227"/>
                  </a:cubicBezTo>
                  <a:cubicBezTo>
                    <a:pt x="953" y="1227"/>
                    <a:pt x="1227" y="953"/>
                    <a:pt x="1227" y="608"/>
                  </a:cubicBezTo>
                  <a:cubicBezTo>
                    <a:pt x="1227" y="275"/>
                    <a:pt x="953" y="1"/>
                    <a:pt x="6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6" name="Google Shape;12276;p71"/>
            <p:cNvSpPr/>
            <p:nvPr/>
          </p:nvSpPr>
          <p:spPr>
            <a:xfrm>
              <a:off x="453920" y="557054"/>
              <a:ext cx="39462" cy="39462"/>
            </a:xfrm>
            <a:custGeom>
              <a:avLst/>
              <a:gdLst/>
              <a:ahLst/>
              <a:cxnLst/>
              <a:rect l="l" t="t" r="r" b="b"/>
              <a:pathLst>
                <a:path w="1228" h="1228" extrusionOk="0">
                  <a:moveTo>
                    <a:pt x="620" y="1"/>
                  </a:moveTo>
                  <a:cubicBezTo>
                    <a:pt x="275" y="1"/>
                    <a:pt x="1" y="275"/>
                    <a:pt x="1" y="608"/>
                  </a:cubicBezTo>
                  <a:cubicBezTo>
                    <a:pt x="1" y="953"/>
                    <a:pt x="275" y="1227"/>
                    <a:pt x="620" y="1227"/>
                  </a:cubicBezTo>
                  <a:cubicBezTo>
                    <a:pt x="953" y="1227"/>
                    <a:pt x="1227" y="953"/>
                    <a:pt x="1227" y="608"/>
                  </a:cubicBezTo>
                  <a:cubicBezTo>
                    <a:pt x="1227" y="275"/>
                    <a:pt x="953" y="1"/>
                    <a:pt x="6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7" name="Google Shape;12277;p71"/>
            <p:cNvSpPr/>
            <p:nvPr/>
          </p:nvSpPr>
          <p:spPr>
            <a:xfrm>
              <a:off x="678518" y="557054"/>
              <a:ext cx="39462" cy="39462"/>
            </a:xfrm>
            <a:custGeom>
              <a:avLst/>
              <a:gdLst/>
              <a:ahLst/>
              <a:cxnLst/>
              <a:rect l="l" t="t" r="r" b="b"/>
              <a:pathLst>
                <a:path w="1228" h="1228" extrusionOk="0">
                  <a:moveTo>
                    <a:pt x="620" y="1"/>
                  </a:moveTo>
                  <a:cubicBezTo>
                    <a:pt x="275" y="1"/>
                    <a:pt x="1" y="275"/>
                    <a:pt x="1" y="608"/>
                  </a:cubicBezTo>
                  <a:cubicBezTo>
                    <a:pt x="1" y="953"/>
                    <a:pt x="275" y="1227"/>
                    <a:pt x="620" y="1227"/>
                  </a:cubicBezTo>
                  <a:cubicBezTo>
                    <a:pt x="953" y="1227"/>
                    <a:pt x="1227" y="953"/>
                    <a:pt x="1227" y="608"/>
                  </a:cubicBezTo>
                  <a:cubicBezTo>
                    <a:pt x="1227" y="275"/>
                    <a:pt x="953" y="1"/>
                    <a:pt x="6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278" name="Google Shape;12278;p71"/>
          <p:cNvSpPr/>
          <p:nvPr/>
        </p:nvSpPr>
        <p:spPr>
          <a:xfrm>
            <a:off x="3019779" y="1245020"/>
            <a:ext cx="39044" cy="39430"/>
          </a:xfrm>
          <a:custGeom>
            <a:avLst/>
            <a:gdLst/>
            <a:ahLst/>
            <a:cxnLst/>
            <a:rect l="l" t="t" r="r" b="b"/>
            <a:pathLst>
              <a:path w="1215" h="1227" extrusionOk="0">
                <a:moveTo>
                  <a:pt x="607" y="0"/>
                </a:moveTo>
                <a:cubicBezTo>
                  <a:pt x="274" y="0"/>
                  <a:pt x="0" y="274"/>
                  <a:pt x="0" y="607"/>
                </a:cubicBezTo>
                <a:cubicBezTo>
                  <a:pt x="0" y="953"/>
                  <a:pt x="274" y="1227"/>
                  <a:pt x="607" y="1227"/>
                </a:cubicBezTo>
                <a:cubicBezTo>
                  <a:pt x="941" y="1227"/>
                  <a:pt x="1215" y="953"/>
                  <a:pt x="1215" y="607"/>
                </a:cubicBezTo>
                <a:cubicBezTo>
                  <a:pt x="1215" y="274"/>
                  <a:pt x="941" y="0"/>
                  <a:pt x="607" y="0"/>
                </a:cubicBezTo>
                <a:close/>
              </a:path>
            </a:pathLst>
          </a:custGeom>
          <a:solidFill>
            <a:srgbClr val="8D6E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9" name="Google Shape;12279;p71"/>
          <p:cNvSpPr/>
          <p:nvPr/>
        </p:nvSpPr>
        <p:spPr>
          <a:xfrm>
            <a:off x="3244377" y="1245020"/>
            <a:ext cx="39044" cy="39430"/>
          </a:xfrm>
          <a:custGeom>
            <a:avLst/>
            <a:gdLst/>
            <a:ahLst/>
            <a:cxnLst/>
            <a:rect l="l" t="t" r="r" b="b"/>
            <a:pathLst>
              <a:path w="1215" h="1227" extrusionOk="0">
                <a:moveTo>
                  <a:pt x="607" y="0"/>
                </a:moveTo>
                <a:cubicBezTo>
                  <a:pt x="274" y="0"/>
                  <a:pt x="0" y="274"/>
                  <a:pt x="0" y="607"/>
                </a:cubicBezTo>
                <a:cubicBezTo>
                  <a:pt x="0" y="953"/>
                  <a:pt x="274" y="1227"/>
                  <a:pt x="607" y="1227"/>
                </a:cubicBezTo>
                <a:cubicBezTo>
                  <a:pt x="941" y="1227"/>
                  <a:pt x="1215" y="953"/>
                  <a:pt x="1215" y="607"/>
                </a:cubicBezTo>
                <a:cubicBezTo>
                  <a:pt x="1215" y="274"/>
                  <a:pt x="941" y="0"/>
                  <a:pt x="607" y="0"/>
                </a:cubicBezTo>
                <a:close/>
              </a:path>
            </a:pathLst>
          </a:custGeom>
          <a:solidFill>
            <a:srgbClr val="8D6E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280" name="Google Shape;12280;p71"/>
          <p:cNvGrpSpPr/>
          <p:nvPr/>
        </p:nvGrpSpPr>
        <p:grpSpPr>
          <a:xfrm>
            <a:off x="3019779" y="1048733"/>
            <a:ext cx="488240" cy="235716"/>
            <a:chOff x="3019779" y="1048733"/>
            <a:chExt cx="488240" cy="235716"/>
          </a:xfrm>
        </p:grpSpPr>
        <p:grpSp>
          <p:nvGrpSpPr>
            <p:cNvPr id="12281" name="Google Shape;12281;p71"/>
            <p:cNvGrpSpPr/>
            <p:nvPr/>
          </p:nvGrpSpPr>
          <p:grpSpPr>
            <a:xfrm>
              <a:off x="3019779" y="1048733"/>
              <a:ext cx="488240" cy="39430"/>
              <a:chOff x="3019779" y="1048733"/>
              <a:chExt cx="488240" cy="39430"/>
            </a:xfrm>
          </p:grpSpPr>
          <p:sp>
            <p:nvSpPr>
              <p:cNvPr id="12282" name="Google Shape;12282;p71"/>
              <p:cNvSpPr/>
              <p:nvPr/>
            </p:nvSpPr>
            <p:spPr>
              <a:xfrm>
                <a:off x="3019779" y="1048733"/>
                <a:ext cx="39044" cy="39430"/>
              </a:xfrm>
              <a:custGeom>
                <a:avLst/>
                <a:gdLst/>
                <a:ahLst/>
                <a:cxnLst/>
                <a:rect l="l" t="t" r="r" b="b"/>
                <a:pathLst>
                  <a:path w="1215" h="1227" extrusionOk="0">
                    <a:moveTo>
                      <a:pt x="607" y="0"/>
                    </a:moveTo>
                    <a:cubicBezTo>
                      <a:pt x="274" y="0"/>
                      <a:pt x="0" y="274"/>
                      <a:pt x="0" y="608"/>
                    </a:cubicBezTo>
                    <a:cubicBezTo>
                      <a:pt x="0" y="953"/>
                      <a:pt x="274" y="1227"/>
                      <a:pt x="607" y="1227"/>
                    </a:cubicBezTo>
                    <a:cubicBezTo>
                      <a:pt x="941" y="1227"/>
                      <a:pt x="1215" y="953"/>
                      <a:pt x="1215" y="608"/>
                    </a:cubicBezTo>
                    <a:cubicBezTo>
                      <a:pt x="1215" y="274"/>
                      <a:pt x="941" y="0"/>
                      <a:pt x="6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3" name="Google Shape;12283;p71"/>
              <p:cNvSpPr/>
              <p:nvPr/>
            </p:nvSpPr>
            <p:spPr>
              <a:xfrm>
                <a:off x="3244377" y="1048733"/>
                <a:ext cx="39044" cy="39430"/>
              </a:xfrm>
              <a:custGeom>
                <a:avLst/>
                <a:gdLst/>
                <a:ahLst/>
                <a:cxnLst/>
                <a:rect l="l" t="t" r="r" b="b"/>
                <a:pathLst>
                  <a:path w="1215" h="1227" extrusionOk="0">
                    <a:moveTo>
                      <a:pt x="607" y="0"/>
                    </a:moveTo>
                    <a:cubicBezTo>
                      <a:pt x="274" y="0"/>
                      <a:pt x="0" y="274"/>
                      <a:pt x="0" y="608"/>
                    </a:cubicBezTo>
                    <a:cubicBezTo>
                      <a:pt x="0" y="953"/>
                      <a:pt x="274" y="1227"/>
                      <a:pt x="607" y="1227"/>
                    </a:cubicBezTo>
                    <a:cubicBezTo>
                      <a:pt x="941" y="1227"/>
                      <a:pt x="1215" y="953"/>
                      <a:pt x="1215" y="608"/>
                    </a:cubicBezTo>
                    <a:cubicBezTo>
                      <a:pt x="1215" y="274"/>
                      <a:pt x="941" y="0"/>
                      <a:pt x="6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4" name="Google Shape;12284;p71"/>
              <p:cNvSpPr/>
              <p:nvPr/>
            </p:nvSpPr>
            <p:spPr>
              <a:xfrm>
                <a:off x="3468590" y="1048733"/>
                <a:ext cx="39430" cy="39430"/>
              </a:xfrm>
              <a:custGeom>
                <a:avLst/>
                <a:gdLst/>
                <a:ahLst/>
                <a:cxnLst/>
                <a:rect l="l" t="t" r="r" b="b"/>
                <a:pathLst>
                  <a:path w="1227" h="1227" extrusionOk="0">
                    <a:moveTo>
                      <a:pt x="619" y="0"/>
                    </a:moveTo>
                    <a:cubicBezTo>
                      <a:pt x="286" y="0"/>
                      <a:pt x="0" y="274"/>
                      <a:pt x="0" y="608"/>
                    </a:cubicBezTo>
                    <a:cubicBezTo>
                      <a:pt x="0" y="953"/>
                      <a:pt x="286" y="1227"/>
                      <a:pt x="619" y="1227"/>
                    </a:cubicBezTo>
                    <a:cubicBezTo>
                      <a:pt x="953" y="1227"/>
                      <a:pt x="1227" y="953"/>
                      <a:pt x="1227" y="608"/>
                    </a:cubicBezTo>
                    <a:cubicBezTo>
                      <a:pt x="1227" y="274"/>
                      <a:pt x="953" y="0"/>
                      <a:pt x="6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285" name="Google Shape;12285;p71"/>
            <p:cNvSpPr/>
            <p:nvPr/>
          </p:nvSpPr>
          <p:spPr>
            <a:xfrm>
              <a:off x="3468590" y="1245020"/>
              <a:ext cx="39430" cy="39430"/>
            </a:xfrm>
            <a:custGeom>
              <a:avLst/>
              <a:gdLst/>
              <a:ahLst/>
              <a:cxnLst/>
              <a:rect l="l" t="t" r="r" b="b"/>
              <a:pathLst>
                <a:path w="1227" h="1227" extrusionOk="0">
                  <a:moveTo>
                    <a:pt x="619" y="0"/>
                  </a:moveTo>
                  <a:cubicBezTo>
                    <a:pt x="286" y="0"/>
                    <a:pt x="0" y="274"/>
                    <a:pt x="0" y="607"/>
                  </a:cubicBezTo>
                  <a:cubicBezTo>
                    <a:pt x="0" y="953"/>
                    <a:pt x="286" y="1227"/>
                    <a:pt x="619" y="1227"/>
                  </a:cubicBezTo>
                  <a:cubicBezTo>
                    <a:pt x="953" y="1227"/>
                    <a:pt x="1227" y="953"/>
                    <a:pt x="1227" y="607"/>
                  </a:cubicBezTo>
                  <a:cubicBezTo>
                    <a:pt x="1227" y="274"/>
                    <a:pt x="953" y="0"/>
                    <a:pt x="6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86" name="Google Shape;12286;p71"/>
          <p:cNvGrpSpPr/>
          <p:nvPr/>
        </p:nvGrpSpPr>
        <p:grpSpPr>
          <a:xfrm>
            <a:off x="7451257" y="4752849"/>
            <a:ext cx="264028" cy="235716"/>
            <a:chOff x="7451257" y="4752849"/>
            <a:chExt cx="264028" cy="235716"/>
          </a:xfrm>
        </p:grpSpPr>
        <p:sp>
          <p:nvSpPr>
            <p:cNvPr id="12287" name="Google Shape;12287;p71"/>
            <p:cNvSpPr/>
            <p:nvPr/>
          </p:nvSpPr>
          <p:spPr>
            <a:xfrm>
              <a:off x="7451257" y="4752849"/>
              <a:ext cx="39430" cy="39430"/>
            </a:xfrm>
            <a:custGeom>
              <a:avLst/>
              <a:gdLst/>
              <a:ahLst/>
              <a:cxnLst/>
              <a:rect l="l" t="t" r="r" b="b"/>
              <a:pathLst>
                <a:path w="1227" h="1227" extrusionOk="0">
                  <a:moveTo>
                    <a:pt x="608" y="0"/>
                  </a:moveTo>
                  <a:cubicBezTo>
                    <a:pt x="274" y="0"/>
                    <a:pt x="0" y="274"/>
                    <a:pt x="0" y="608"/>
                  </a:cubicBezTo>
                  <a:cubicBezTo>
                    <a:pt x="0" y="953"/>
                    <a:pt x="274" y="1227"/>
                    <a:pt x="608" y="1227"/>
                  </a:cubicBezTo>
                  <a:cubicBezTo>
                    <a:pt x="953" y="1227"/>
                    <a:pt x="1227" y="953"/>
                    <a:pt x="1227" y="608"/>
                  </a:cubicBezTo>
                  <a:cubicBezTo>
                    <a:pt x="1227" y="274"/>
                    <a:pt x="953" y="0"/>
                    <a:pt x="6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8" name="Google Shape;12288;p71"/>
            <p:cNvSpPr/>
            <p:nvPr/>
          </p:nvSpPr>
          <p:spPr>
            <a:xfrm>
              <a:off x="7675855" y="4752849"/>
              <a:ext cx="39430" cy="39430"/>
            </a:xfrm>
            <a:custGeom>
              <a:avLst/>
              <a:gdLst/>
              <a:ahLst/>
              <a:cxnLst/>
              <a:rect l="l" t="t" r="r" b="b"/>
              <a:pathLst>
                <a:path w="1227" h="1227" extrusionOk="0">
                  <a:moveTo>
                    <a:pt x="608" y="0"/>
                  </a:moveTo>
                  <a:cubicBezTo>
                    <a:pt x="274" y="0"/>
                    <a:pt x="0" y="274"/>
                    <a:pt x="0" y="608"/>
                  </a:cubicBezTo>
                  <a:cubicBezTo>
                    <a:pt x="0" y="953"/>
                    <a:pt x="274" y="1227"/>
                    <a:pt x="608" y="1227"/>
                  </a:cubicBezTo>
                  <a:cubicBezTo>
                    <a:pt x="953" y="1227"/>
                    <a:pt x="1227" y="953"/>
                    <a:pt x="1227" y="608"/>
                  </a:cubicBezTo>
                  <a:cubicBezTo>
                    <a:pt x="1227" y="274"/>
                    <a:pt x="953" y="0"/>
                    <a:pt x="6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9" name="Google Shape;12289;p71"/>
            <p:cNvSpPr/>
            <p:nvPr/>
          </p:nvSpPr>
          <p:spPr>
            <a:xfrm>
              <a:off x="7451257" y="4949136"/>
              <a:ext cx="39430" cy="39430"/>
            </a:xfrm>
            <a:custGeom>
              <a:avLst/>
              <a:gdLst/>
              <a:ahLst/>
              <a:cxnLst/>
              <a:rect l="l" t="t" r="r" b="b"/>
              <a:pathLst>
                <a:path w="1227" h="1227" extrusionOk="0">
                  <a:moveTo>
                    <a:pt x="608" y="0"/>
                  </a:moveTo>
                  <a:cubicBezTo>
                    <a:pt x="274" y="0"/>
                    <a:pt x="0" y="274"/>
                    <a:pt x="0" y="608"/>
                  </a:cubicBezTo>
                  <a:cubicBezTo>
                    <a:pt x="0" y="953"/>
                    <a:pt x="274" y="1227"/>
                    <a:pt x="608" y="1227"/>
                  </a:cubicBezTo>
                  <a:cubicBezTo>
                    <a:pt x="953" y="1227"/>
                    <a:pt x="1227" y="953"/>
                    <a:pt x="1227" y="608"/>
                  </a:cubicBezTo>
                  <a:cubicBezTo>
                    <a:pt x="1227" y="274"/>
                    <a:pt x="953" y="0"/>
                    <a:pt x="6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0" name="Google Shape;12290;p71"/>
            <p:cNvSpPr/>
            <p:nvPr/>
          </p:nvSpPr>
          <p:spPr>
            <a:xfrm>
              <a:off x="7675855" y="4949136"/>
              <a:ext cx="39430" cy="39430"/>
            </a:xfrm>
            <a:custGeom>
              <a:avLst/>
              <a:gdLst/>
              <a:ahLst/>
              <a:cxnLst/>
              <a:rect l="l" t="t" r="r" b="b"/>
              <a:pathLst>
                <a:path w="1227" h="1227" extrusionOk="0">
                  <a:moveTo>
                    <a:pt x="608" y="0"/>
                  </a:moveTo>
                  <a:cubicBezTo>
                    <a:pt x="274" y="0"/>
                    <a:pt x="0" y="274"/>
                    <a:pt x="0" y="608"/>
                  </a:cubicBezTo>
                  <a:cubicBezTo>
                    <a:pt x="0" y="953"/>
                    <a:pt x="274" y="1227"/>
                    <a:pt x="608" y="1227"/>
                  </a:cubicBezTo>
                  <a:cubicBezTo>
                    <a:pt x="953" y="1227"/>
                    <a:pt x="1227" y="953"/>
                    <a:pt x="1227" y="608"/>
                  </a:cubicBezTo>
                  <a:cubicBezTo>
                    <a:pt x="1227" y="274"/>
                    <a:pt x="953" y="0"/>
                    <a:pt x="6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291" name="Google Shape;12291;p71"/>
          <p:cNvSpPr/>
          <p:nvPr/>
        </p:nvSpPr>
        <p:spPr>
          <a:xfrm>
            <a:off x="5559191" y="1084308"/>
            <a:ext cx="100293" cy="100293"/>
          </a:xfrm>
          <a:custGeom>
            <a:avLst/>
            <a:gdLst/>
            <a:ahLst/>
            <a:cxnLst/>
            <a:rect l="l" t="t" r="r" b="b"/>
            <a:pathLst>
              <a:path w="3121" h="3121" fill="none" extrusionOk="0">
                <a:moveTo>
                  <a:pt x="3120" y="1560"/>
                </a:moveTo>
                <a:cubicBezTo>
                  <a:pt x="3120" y="2418"/>
                  <a:pt x="2418" y="3120"/>
                  <a:pt x="1561" y="3120"/>
                </a:cubicBezTo>
                <a:cubicBezTo>
                  <a:pt x="703" y="3120"/>
                  <a:pt x="1" y="2418"/>
                  <a:pt x="1" y="1560"/>
                </a:cubicBezTo>
                <a:cubicBezTo>
                  <a:pt x="1" y="703"/>
                  <a:pt x="703" y="1"/>
                  <a:pt x="1561" y="1"/>
                </a:cubicBezTo>
                <a:cubicBezTo>
                  <a:pt x="2418" y="1"/>
                  <a:pt x="3120" y="703"/>
                  <a:pt x="3120" y="1560"/>
                </a:cubicBezTo>
                <a:close/>
              </a:path>
            </a:pathLst>
          </a:custGeom>
          <a:noFill/>
          <a:ln w="113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2" name="Google Shape;12292;p71"/>
          <p:cNvSpPr/>
          <p:nvPr/>
        </p:nvSpPr>
        <p:spPr>
          <a:xfrm>
            <a:off x="7152425" y="3851790"/>
            <a:ext cx="100261" cy="100261"/>
          </a:xfrm>
          <a:custGeom>
            <a:avLst/>
            <a:gdLst/>
            <a:ahLst/>
            <a:cxnLst/>
            <a:rect l="l" t="t" r="r" b="b"/>
            <a:pathLst>
              <a:path w="3120" h="3120" fill="none" extrusionOk="0">
                <a:moveTo>
                  <a:pt x="3120" y="1560"/>
                </a:moveTo>
                <a:cubicBezTo>
                  <a:pt x="3120" y="2417"/>
                  <a:pt x="2418" y="3120"/>
                  <a:pt x="1560" y="3120"/>
                </a:cubicBezTo>
                <a:cubicBezTo>
                  <a:pt x="703" y="3120"/>
                  <a:pt x="1" y="2417"/>
                  <a:pt x="1" y="1560"/>
                </a:cubicBezTo>
                <a:cubicBezTo>
                  <a:pt x="1" y="691"/>
                  <a:pt x="703" y="0"/>
                  <a:pt x="1560" y="0"/>
                </a:cubicBezTo>
                <a:cubicBezTo>
                  <a:pt x="2418" y="0"/>
                  <a:pt x="3120" y="691"/>
                  <a:pt x="3120" y="1560"/>
                </a:cubicBezTo>
                <a:close/>
              </a:path>
            </a:pathLst>
          </a:custGeom>
          <a:noFill/>
          <a:ln w="113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293" name="Google Shape;12293;p71"/>
          <p:cNvGrpSpPr/>
          <p:nvPr/>
        </p:nvGrpSpPr>
        <p:grpSpPr>
          <a:xfrm>
            <a:off x="3981671" y="1086236"/>
            <a:ext cx="96052" cy="96437"/>
            <a:chOff x="3981671" y="1086236"/>
            <a:chExt cx="96052" cy="96437"/>
          </a:xfrm>
        </p:grpSpPr>
        <p:sp>
          <p:nvSpPr>
            <p:cNvPr id="12294" name="Google Shape;12294;p71"/>
            <p:cNvSpPr/>
            <p:nvPr/>
          </p:nvSpPr>
          <p:spPr>
            <a:xfrm>
              <a:off x="4029875" y="1086236"/>
              <a:ext cx="32" cy="96437"/>
            </a:xfrm>
            <a:custGeom>
              <a:avLst/>
              <a:gdLst/>
              <a:ahLst/>
              <a:cxnLst/>
              <a:rect l="l" t="t" r="r" b="b"/>
              <a:pathLst>
                <a:path w="1" h="3001" fill="none" extrusionOk="0">
                  <a:moveTo>
                    <a:pt x="1" y="0"/>
                  </a:moveTo>
                  <a:lnTo>
                    <a:pt x="1" y="3000"/>
                  </a:lnTo>
                </a:path>
              </a:pathLst>
            </a:custGeom>
            <a:noFill/>
            <a:ln w="113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5" name="Google Shape;12295;p71"/>
            <p:cNvSpPr/>
            <p:nvPr/>
          </p:nvSpPr>
          <p:spPr>
            <a:xfrm>
              <a:off x="3981671" y="1134440"/>
              <a:ext cx="96052" cy="32"/>
            </a:xfrm>
            <a:custGeom>
              <a:avLst/>
              <a:gdLst/>
              <a:ahLst/>
              <a:cxnLst/>
              <a:rect l="l" t="t" r="r" b="b"/>
              <a:pathLst>
                <a:path w="2989" h="1" fill="none" extrusionOk="0">
                  <a:moveTo>
                    <a:pt x="2989" y="0"/>
                  </a:moveTo>
                  <a:lnTo>
                    <a:pt x="0" y="0"/>
                  </a:lnTo>
                </a:path>
              </a:pathLst>
            </a:custGeom>
            <a:noFill/>
            <a:ln w="113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96" name="Google Shape;12296;p71"/>
          <p:cNvGrpSpPr/>
          <p:nvPr/>
        </p:nvGrpSpPr>
        <p:grpSpPr>
          <a:xfrm>
            <a:off x="2679235" y="80317"/>
            <a:ext cx="96084" cy="96469"/>
            <a:chOff x="2679235" y="80317"/>
            <a:chExt cx="96084" cy="96469"/>
          </a:xfrm>
        </p:grpSpPr>
        <p:sp>
          <p:nvSpPr>
            <p:cNvPr id="12297" name="Google Shape;12297;p71"/>
            <p:cNvSpPr/>
            <p:nvPr/>
          </p:nvSpPr>
          <p:spPr>
            <a:xfrm>
              <a:off x="2727053" y="80317"/>
              <a:ext cx="32" cy="96469"/>
            </a:xfrm>
            <a:custGeom>
              <a:avLst/>
              <a:gdLst/>
              <a:ahLst/>
              <a:cxnLst/>
              <a:rect l="l" t="t" r="r" b="b"/>
              <a:pathLst>
                <a:path w="1" h="3002" fill="none" extrusionOk="0">
                  <a:moveTo>
                    <a:pt x="1" y="1"/>
                  </a:moveTo>
                  <a:lnTo>
                    <a:pt x="1" y="3001"/>
                  </a:lnTo>
                </a:path>
              </a:pathLst>
            </a:custGeom>
            <a:noFill/>
            <a:ln w="113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8" name="Google Shape;12298;p71"/>
            <p:cNvSpPr/>
            <p:nvPr/>
          </p:nvSpPr>
          <p:spPr>
            <a:xfrm>
              <a:off x="2679235" y="128521"/>
              <a:ext cx="96084" cy="32"/>
            </a:xfrm>
            <a:custGeom>
              <a:avLst/>
              <a:gdLst/>
              <a:ahLst/>
              <a:cxnLst/>
              <a:rect l="l" t="t" r="r" b="b"/>
              <a:pathLst>
                <a:path w="2990" h="1" fill="none" extrusionOk="0">
                  <a:moveTo>
                    <a:pt x="2989" y="1"/>
                  </a:moveTo>
                  <a:lnTo>
                    <a:pt x="1" y="1"/>
                  </a:lnTo>
                </a:path>
              </a:pathLst>
            </a:custGeom>
            <a:noFill/>
            <a:ln w="113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299" name="Google Shape;12299;p71"/>
          <p:cNvSpPr/>
          <p:nvPr/>
        </p:nvSpPr>
        <p:spPr>
          <a:xfrm>
            <a:off x="4391083" y="4920824"/>
            <a:ext cx="32" cy="96052"/>
          </a:xfrm>
          <a:custGeom>
            <a:avLst/>
            <a:gdLst/>
            <a:ahLst/>
            <a:cxnLst/>
            <a:rect l="l" t="t" r="r" b="b"/>
            <a:pathLst>
              <a:path w="1" h="2989" fill="none" extrusionOk="0">
                <a:moveTo>
                  <a:pt x="0" y="0"/>
                </a:moveTo>
                <a:lnTo>
                  <a:pt x="0" y="2989"/>
                </a:lnTo>
              </a:path>
            </a:pathLst>
          </a:custGeom>
          <a:noFill/>
          <a:ln w="11300" cap="rnd" cmpd="sng">
            <a:solidFill>
              <a:srgbClr val="8D6E6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0" name="Google Shape;12300;p71"/>
          <p:cNvSpPr/>
          <p:nvPr/>
        </p:nvSpPr>
        <p:spPr>
          <a:xfrm>
            <a:off x="4342847" y="4968642"/>
            <a:ext cx="96084" cy="32"/>
          </a:xfrm>
          <a:custGeom>
            <a:avLst/>
            <a:gdLst/>
            <a:ahLst/>
            <a:cxnLst/>
            <a:rect l="l" t="t" r="r" b="b"/>
            <a:pathLst>
              <a:path w="2990" h="1" fill="none" extrusionOk="0">
                <a:moveTo>
                  <a:pt x="2989" y="1"/>
                </a:moveTo>
                <a:lnTo>
                  <a:pt x="1" y="1"/>
                </a:lnTo>
              </a:path>
            </a:pathLst>
          </a:custGeom>
          <a:noFill/>
          <a:ln w="11300" cap="rnd" cmpd="sng">
            <a:solidFill>
              <a:srgbClr val="8D6E6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301" name="Google Shape;12301;p71"/>
          <p:cNvGrpSpPr/>
          <p:nvPr/>
        </p:nvGrpSpPr>
        <p:grpSpPr>
          <a:xfrm>
            <a:off x="1674859" y="3921043"/>
            <a:ext cx="96084" cy="96052"/>
            <a:chOff x="1674859" y="3921043"/>
            <a:chExt cx="96084" cy="96052"/>
          </a:xfrm>
        </p:grpSpPr>
        <p:sp>
          <p:nvSpPr>
            <p:cNvPr id="12302" name="Google Shape;12302;p71"/>
            <p:cNvSpPr/>
            <p:nvPr/>
          </p:nvSpPr>
          <p:spPr>
            <a:xfrm>
              <a:off x="1723063" y="3921043"/>
              <a:ext cx="32" cy="96052"/>
            </a:xfrm>
            <a:custGeom>
              <a:avLst/>
              <a:gdLst/>
              <a:ahLst/>
              <a:cxnLst/>
              <a:rect l="l" t="t" r="r" b="b"/>
              <a:pathLst>
                <a:path w="1" h="2989" fill="none" extrusionOk="0">
                  <a:moveTo>
                    <a:pt x="1" y="0"/>
                  </a:moveTo>
                  <a:lnTo>
                    <a:pt x="1" y="2989"/>
                  </a:lnTo>
                </a:path>
              </a:pathLst>
            </a:custGeom>
            <a:noFill/>
            <a:ln w="113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3" name="Google Shape;12303;p71"/>
            <p:cNvSpPr/>
            <p:nvPr/>
          </p:nvSpPr>
          <p:spPr>
            <a:xfrm>
              <a:off x="1674859" y="3968861"/>
              <a:ext cx="96084" cy="32"/>
            </a:xfrm>
            <a:custGeom>
              <a:avLst/>
              <a:gdLst/>
              <a:ahLst/>
              <a:cxnLst/>
              <a:rect l="l" t="t" r="r" b="b"/>
              <a:pathLst>
                <a:path w="2990" h="1" fill="none" extrusionOk="0">
                  <a:moveTo>
                    <a:pt x="2989" y="1"/>
                  </a:moveTo>
                  <a:lnTo>
                    <a:pt x="1" y="1"/>
                  </a:lnTo>
                </a:path>
              </a:pathLst>
            </a:custGeom>
            <a:noFill/>
            <a:ln w="113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04" name="Google Shape;12304;p71"/>
          <p:cNvGrpSpPr/>
          <p:nvPr/>
        </p:nvGrpSpPr>
        <p:grpSpPr>
          <a:xfrm>
            <a:off x="854912" y="1000530"/>
            <a:ext cx="96437" cy="96437"/>
            <a:chOff x="854912" y="1000530"/>
            <a:chExt cx="96437" cy="96437"/>
          </a:xfrm>
        </p:grpSpPr>
        <p:sp>
          <p:nvSpPr>
            <p:cNvPr id="12305" name="Google Shape;12305;p71"/>
            <p:cNvSpPr/>
            <p:nvPr/>
          </p:nvSpPr>
          <p:spPr>
            <a:xfrm>
              <a:off x="903116" y="1000530"/>
              <a:ext cx="32" cy="96437"/>
            </a:xfrm>
            <a:custGeom>
              <a:avLst/>
              <a:gdLst/>
              <a:ahLst/>
              <a:cxnLst/>
              <a:rect l="l" t="t" r="r" b="b"/>
              <a:pathLst>
                <a:path w="1" h="3001" fill="none" extrusionOk="0">
                  <a:moveTo>
                    <a:pt x="1" y="0"/>
                  </a:moveTo>
                  <a:lnTo>
                    <a:pt x="1" y="3000"/>
                  </a:lnTo>
                </a:path>
              </a:pathLst>
            </a:custGeom>
            <a:noFill/>
            <a:ln w="113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6" name="Google Shape;12306;p71"/>
            <p:cNvSpPr/>
            <p:nvPr/>
          </p:nvSpPr>
          <p:spPr>
            <a:xfrm>
              <a:off x="854912" y="1048733"/>
              <a:ext cx="96437" cy="32"/>
            </a:xfrm>
            <a:custGeom>
              <a:avLst/>
              <a:gdLst/>
              <a:ahLst/>
              <a:cxnLst/>
              <a:rect l="l" t="t" r="r" b="b"/>
              <a:pathLst>
                <a:path w="3001" h="1" fill="none" extrusionOk="0">
                  <a:moveTo>
                    <a:pt x="3001" y="0"/>
                  </a:moveTo>
                  <a:lnTo>
                    <a:pt x="1" y="0"/>
                  </a:lnTo>
                </a:path>
              </a:pathLst>
            </a:custGeom>
            <a:noFill/>
            <a:ln w="113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07" name="Google Shape;12307;p71"/>
          <p:cNvGrpSpPr/>
          <p:nvPr/>
        </p:nvGrpSpPr>
        <p:grpSpPr>
          <a:xfrm>
            <a:off x="8750608" y="2645761"/>
            <a:ext cx="96084" cy="96084"/>
            <a:chOff x="8750608" y="2645761"/>
            <a:chExt cx="96084" cy="96084"/>
          </a:xfrm>
        </p:grpSpPr>
        <p:sp>
          <p:nvSpPr>
            <p:cNvPr id="12308" name="Google Shape;12308;p71"/>
            <p:cNvSpPr/>
            <p:nvPr/>
          </p:nvSpPr>
          <p:spPr>
            <a:xfrm>
              <a:off x="8798844" y="2645761"/>
              <a:ext cx="32" cy="96084"/>
            </a:xfrm>
            <a:custGeom>
              <a:avLst/>
              <a:gdLst/>
              <a:ahLst/>
              <a:cxnLst/>
              <a:rect l="l" t="t" r="r" b="b"/>
              <a:pathLst>
                <a:path w="1" h="2990" fill="none" extrusionOk="0">
                  <a:moveTo>
                    <a:pt x="0" y="1"/>
                  </a:moveTo>
                  <a:lnTo>
                    <a:pt x="0" y="2989"/>
                  </a:lnTo>
                </a:path>
              </a:pathLst>
            </a:custGeom>
            <a:noFill/>
            <a:ln w="113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9" name="Google Shape;12309;p71"/>
            <p:cNvSpPr/>
            <p:nvPr/>
          </p:nvSpPr>
          <p:spPr>
            <a:xfrm>
              <a:off x="8750608" y="2693997"/>
              <a:ext cx="96084" cy="32"/>
            </a:xfrm>
            <a:custGeom>
              <a:avLst/>
              <a:gdLst/>
              <a:ahLst/>
              <a:cxnLst/>
              <a:rect l="l" t="t" r="r" b="b"/>
              <a:pathLst>
                <a:path w="2990" h="1" fill="none" extrusionOk="0">
                  <a:moveTo>
                    <a:pt x="2989" y="0"/>
                  </a:moveTo>
                  <a:lnTo>
                    <a:pt x="1" y="0"/>
                  </a:lnTo>
                </a:path>
              </a:pathLst>
            </a:custGeom>
            <a:noFill/>
            <a:ln w="113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310" name="Google Shape;12310;p71"/>
          <p:cNvSpPr/>
          <p:nvPr/>
        </p:nvSpPr>
        <p:spPr>
          <a:xfrm>
            <a:off x="4276743" y="1431472"/>
            <a:ext cx="128379" cy="68287"/>
          </a:xfrm>
          <a:custGeom>
            <a:avLst/>
            <a:gdLst/>
            <a:ahLst/>
            <a:cxnLst/>
            <a:rect l="l" t="t" r="r" b="b"/>
            <a:pathLst>
              <a:path w="3995" h="2125" extrusionOk="0">
                <a:moveTo>
                  <a:pt x="1350" y="0"/>
                </a:moveTo>
                <a:cubicBezTo>
                  <a:pt x="544" y="0"/>
                  <a:pt x="1" y="322"/>
                  <a:pt x="82" y="806"/>
                </a:cubicBezTo>
                <a:cubicBezTo>
                  <a:pt x="189" y="1366"/>
                  <a:pt x="1129" y="1949"/>
                  <a:pt x="2177" y="2092"/>
                </a:cubicBezTo>
                <a:cubicBezTo>
                  <a:pt x="2339" y="2114"/>
                  <a:pt x="2494" y="2124"/>
                  <a:pt x="2641" y="2124"/>
                </a:cubicBezTo>
                <a:cubicBezTo>
                  <a:pt x="3453" y="2124"/>
                  <a:pt x="3994" y="1804"/>
                  <a:pt x="3903" y="1330"/>
                </a:cubicBezTo>
                <a:cubicBezTo>
                  <a:pt x="3808" y="759"/>
                  <a:pt x="2868" y="187"/>
                  <a:pt x="1808" y="32"/>
                </a:cubicBezTo>
                <a:cubicBezTo>
                  <a:pt x="1648" y="10"/>
                  <a:pt x="1495" y="0"/>
                  <a:pt x="135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1" name="Google Shape;12311;p71"/>
          <p:cNvSpPr/>
          <p:nvPr/>
        </p:nvSpPr>
        <p:spPr>
          <a:xfrm>
            <a:off x="4631877" y="1137332"/>
            <a:ext cx="56783" cy="116457"/>
          </a:xfrm>
          <a:custGeom>
            <a:avLst/>
            <a:gdLst/>
            <a:ahLst/>
            <a:cxnLst/>
            <a:rect l="l" t="t" r="r" b="b"/>
            <a:pathLst>
              <a:path w="1767" h="3624" extrusionOk="0">
                <a:moveTo>
                  <a:pt x="1152" y="1"/>
                </a:moveTo>
                <a:cubicBezTo>
                  <a:pt x="1080" y="1"/>
                  <a:pt x="1004" y="21"/>
                  <a:pt x="925" y="65"/>
                </a:cubicBezTo>
                <a:cubicBezTo>
                  <a:pt x="437" y="339"/>
                  <a:pt x="32" y="1339"/>
                  <a:pt x="20" y="2303"/>
                </a:cubicBezTo>
                <a:cubicBezTo>
                  <a:pt x="0" y="3102"/>
                  <a:pt x="250" y="3623"/>
                  <a:pt x="607" y="3623"/>
                </a:cubicBezTo>
                <a:cubicBezTo>
                  <a:pt x="681" y="3623"/>
                  <a:pt x="760" y="3601"/>
                  <a:pt x="842" y="3554"/>
                </a:cubicBezTo>
                <a:cubicBezTo>
                  <a:pt x="1330" y="3292"/>
                  <a:pt x="1734" y="2292"/>
                  <a:pt x="1746" y="1327"/>
                </a:cubicBezTo>
                <a:cubicBezTo>
                  <a:pt x="1766" y="523"/>
                  <a:pt x="1513" y="1"/>
                  <a:pt x="115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2" name="Google Shape;12312;p71"/>
          <p:cNvSpPr/>
          <p:nvPr/>
        </p:nvSpPr>
        <p:spPr>
          <a:xfrm>
            <a:off x="4671919" y="1445869"/>
            <a:ext cx="77702" cy="145443"/>
          </a:xfrm>
          <a:custGeom>
            <a:avLst/>
            <a:gdLst/>
            <a:ahLst/>
            <a:cxnLst/>
            <a:rect l="l" t="t" r="r" b="b"/>
            <a:pathLst>
              <a:path w="2418" h="4526" extrusionOk="0">
                <a:moveTo>
                  <a:pt x="1346" y="1"/>
                </a:moveTo>
                <a:cubicBezTo>
                  <a:pt x="715" y="1"/>
                  <a:pt x="143" y="1001"/>
                  <a:pt x="72" y="2239"/>
                </a:cubicBezTo>
                <a:cubicBezTo>
                  <a:pt x="0" y="3478"/>
                  <a:pt x="453" y="4513"/>
                  <a:pt x="1084" y="4525"/>
                </a:cubicBezTo>
                <a:cubicBezTo>
                  <a:pt x="1088" y="4525"/>
                  <a:pt x="1091" y="4525"/>
                  <a:pt x="1095" y="4525"/>
                </a:cubicBezTo>
                <a:cubicBezTo>
                  <a:pt x="1721" y="4525"/>
                  <a:pt x="2275" y="3530"/>
                  <a:pt x="2346" y="2287"/>
                </a:cubicBezTo>
                <a:cubicBezTo>
                  <a:pt x="2417" y="1049"/>
                  <a:pt x="1965" y="13"/>
                  <a:pt x="134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3" name="Google Shape;12313;p71"/>
          <p:cNvSpPr/>
          <p:nvPr/>
        </p:nvSpPr>
        <p:spPr>
          <a:xfrm>
            <a:off x="4845388" y="1128334"/>
            <a:ext cx="74489" cy="93706"/>
          </a:xfrm>
          <a:custGeom>
            <a:avLst/>
            <a:gdLst/>
            <a:ahLst/>
            <a:cxnLst/>
            <a:rect l="l" t="t" r="r" b="b"/>
            <a:pathLst>
              <a:path w="2318" h="2916" extrusionOk="0">
                <a:moveTo>
                  <a:pt x="2045" y="0"/>
                </a:moveTo>
                <a:cubicBezTo>
                  <a:pt x="1986" y="0"/>
                  <a:pt x="1914" y="19"/>
                  <a:pt x="1829" y="59"/>
                </a:cubicBezTo>
                <a:cubicBezTo>
                  <a:pt x="1353" y="286"/>
                  <a:pt x="675" y="1095"/>
                  <a:pt x="305" y="1869"/>
                </a:cubicBezTo>
                <a:cubicBezTo>
                  <a:pt x="1" y="2498"/>
                  <a:pt x="4" y="2916"/>
                  <a:pt x="282" y="2916"/>
                </a:cubicBezTo>
                <a:cubicBezTo>
                  <a:pt x="341" y="2916"/>
                  <a:pt x="413" y="2897"/>
                  <a:pt x="496" y="2857"/>
                </a:cubicBezTo>
                <a:cubicBezTo>
                  <a:pt x="972" y="2631"/>
                  <a:pt x="1639" y="1821"/>
                  <a:pt x="2008" y="1048"/>
                </a:cubicBezTo>
                <a:cubicBezTo>
                  <a:pt x="2312" y="411"/>
                  <a:pt x="2317" y="0"/>
                  <a:pt x="204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4" name="Google Shape;12314;p71"/>
          <p:cNvSpPr/>
          <p:nvPr/>
        </p:nvSpPr>
        <p:spPr>
          <a:xfrm>
            <a:off x="4317620" y="1041021"/>
            <a:ext cx="123206" cy="80113"/>
          </a:xfrm>
          <a:custGeom>
            <a:avLst/>
            <a:gdLst/>
            <a:ahLst/>
            <a:cxnLst/>
            <a:rect l="l" t="t" r="r" b="b"/>
            <a:pathLst>
              <a:path w="3834" h="2493" extrusionOk="0">
                <a:moveTo>
                  <a:pt x="2910" y="1"/>
                </a:moveTo>
                <a:cubicBezTo>
                  <a:pt x="2364" y="1"/>
                  <a:pt x="1605" y="303"/>
                  <a:pt x="1000" y="788"/>
                </a:cubicBezTo>
                <a:cubicBezTo>
                  <a:pt x="226" y="1431"/>
                  <a:pt x="0" y="2157"/>
                  <a:pt x="500" y="2407"/>
                </a:cubicBezTo>
                <a:cubicBezTo>
                  <a:pt x="615" y="2465"/>
                  <a:pt x="760" y="2492"/>
                  <a:pt x="923" y="2492"/>
                </a:cubicBezTo>
                <a:cubicBezTo>
                  <a:pt x="1468" y="2492"/>
                  <a:pt x="2226" y="2188"/>
                  <a:pt x="2822" y="1693"/>
                </a:cubicBezTo>
                <a:cubicBezTo>
                  <a:pt x="3608" y="1050"/>
                  <a:pt x="3834" y="336"/>
                  <a:pt x="3334" y="86"/>
                </a:cubicBezTo>
                <a:cubicBezTo>
                  <a:pt x="3218" y="28"/>
                  <a:pt x="3074" y="1"/>
                  <a:pt x="291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5" name="Google Shape;12315;p71"/>
          <p:cNvSpPr/>
          <p:nvPr/>
        </p:nvSpPr>
        <p:spPr>
          <a:xfrm>
            <a:off x="4728349" y="814687"/>
            <a:ext cx="68544" cy="99683"/>
          </a:xfrm>
          <a:custGeom>
            <a:avLst/>
            <a:gdLst/>
            <a:ahLst/>
            <a:cxnLst/>
            <a:rect l="l" t="t" r="r" b="b"/>
            <a:pathLst>
              <a:path w="2133" h="3102" extrusionOk="0">
                <a:moveTo>
                  <a:pt x="1812" y="0"/>
                </a:moveTo>
                <a:cubicBezTo>
                  <a:pt x="1749" y="0"/>
                  <a:pt x="1675" y="22"/>
                  <a:pt x="1590" y="68"/>
                </a:cubicBezTo>
                <a:cubicBezTo>
                  <a:pt x="1126" y="318"/>
                  <a:pt x="530" y="1187"/>
                  <a:pt x="233" y="2009"/>
                </a:cubicBezTo>
                <a:cubicBezTo>
                  <a:pt x="0" y="2677"/>
                  <a:pt x="44" y="3102"/>
                  <a:pt x="318" y="3102"/>
                </a:cubicBezTo>
                <a:cubicBezTo>
                  <a:pt x="381" y="3102"/>
                  <a:pt x="456" y="3079"/>
                  <a:pt x="542" y="3033"/>
                </a:cubicBezTo>
                <a:cubicBezTo>
                  <a:pt x="1007" y="2783"/>
                  <a:pt x="1602" y="1914"/>
                  <a:pt x="1900" y="1092"/>
                </a:cubicBezTo>
                <a:cubicBezTo>
                  <a:pt x="2133" y="431"/>
                  <a:pt x="2088" y="0"/>
                  <a:pt x="181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6" name="Google Shape;12316;p71"/>
          <p:cNvSpPr/>
          <p:nvPr/>
        </p:nvSpPr>
        <p:spPr>
          <a:xfrm>
            <a:off x="4312254" y="1683161"/>
            <a:ext cx="92613" cy="100936"/>
          </a:xfrm>
          <a:custGeom>
            <a:avLst/>
            <a:gdLst/>
            <a:ahLst/>
            <a:cxnLst/>
            <a:rect l="l" t="t" r="r" b="b"/>
            <a:pathLst>
              <a:path w="2882" h="3141" extrusionOk="0">
                <a:moveTo>
                  <a:pt x="2068" y="0"/>
                </a:moveTo>
                <a:cubicBezTo>
                  <a:pt x="2034" y="0"/>
                  <a:pt x="1999" y="4"/>
                  <a:pt x="1965" y="11"/>
                </a:cubicBezTo>
                <a:cubicBezTo>
                  <a:pt x="1370" y="142"/>
                  <a:pt x="1048" y="1225"/>
                  <a:pt x="631" y="2035"/>
                </a:cubicBezTo>
                <a:cubicBezTo>
                  <a:pt x="227" y="2844"/>
                  <a:pt x="0" y="3059"/>
                  <a:pt x="524" y="3130"/>
                </a:cubicBezTo>
                <a:cubicBezTo>
                  <a:pt x="592" y="3137"/>
                  <a:pt x="660" y="3140"/>
                  <a:pt x="727" y="3140"/>
                </a:cubicBezTo>
                <a:cubicBezTo>
                  <a:pt x="1016" y="3140"/>
                  <a:pt x="1302" y="3079"/>
                  <a:pt x="1572" y="2963"/>
                </a:cubicBezTo>
                <a:cubicBezTo>
                  <a:pt x="2025" y="2773"/>
                  <a:pt x="2406" y="2428"/>
                  <a:pt x="2620" y="1975"/>
                </a:cubicBezTo>
                <a:cubicBezTo>
                  <a:pt x="2846" y="1535"/>
                  <a:pt x="2882" y="1023"/>
                  <a:pt x="2715" y="558"/>
                </a:cubicBezTo>
                <a:cubicBezTo>
                  <a:pt x="2578" y="200"/>
                  <a:pt x="2329" y="0"/>
                  <a:pt x="206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7" name="Google Shape;12317;p71"/>
          <p:cNvSpPr/>
          <p:nvPr/>
        </p:nvSpPr>
        <p:spPr>
          <a:xfrm>
            <a:off x="5065069" y="1308295"/>
            <a:ext cx="68126" cy="95955"/>
          </a:xfrm>
          <a:custGeom>
            <a:avLst/>
            <a:gdLst/>
            <a:ahLst/>
            <a:cxnLst/>
            <a:rect l="l" t="t" r="r" b="b"/>
            <a:pathLst>
              <a:path w="2120" h="2986" extrusionOk="0">
                <a:moveTo>
                  <a:pt x="1874" y="1"/>
                </a:moveTo>
                <a:cubicBezTo>
                  <a:pt x="1813" y="1"/>
                  <a:pt x="1738" y="26"/>
                  <a:pt x="1649" y="79"/>
                </a:cubicBezTo>
                <a:cubicBezTo>
                  <a:pt x="1208" y="353"/>
                  <a:pt x="577" y="1198"/>
                  <a:pt x="256" y="1984"/>
                </a:cubicBezTo>
                <a:cubicBezTo>
                  <a:pt x="2" y="2596"/>
                  <a:pt x="1" y="2985"/>
                  <a:pt x="235" y="2985"/>
                </a:cubicBezTo>
                <a:cubicBezTo>
                  <a:pt x="297" y="2985"/>
                  <a:pt x="376" y="2958"/>
                  <a:pt x="470" y="2901"/>
                </a:cubicBezTo>
                <a:cubicBezTo>
                  <a:pt x="911" y="2639"/>
                  <a:pt x="1530" y="1794"/>
                  <a:pt x="1863" y="1008"/>
                </a:cubicBezTo>
                <a:cubicBezTo>
                  <a:pt x="2120" y="391"/>
                  <a:pt x="2111" y="1"/>
                  <a:pt x="187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8" name="Google Shape;12318;p71"/>
          <p:cNvSpPr/>
          <p:nvPr/>
        </p:nvSpPr>
        <p:spPr>
          <a:xfrm>
            <a:off x="1768600" y="4469218"/>
            <a:ext cx="81141" cy="36602"/>
          </a:xfrm>
          <a:custGeom>
            <a:avLst/>
            <a:gdLst/>
            <a:ahLst/>
            <a:cxnLst/>
            <a:rect l="l" t="t" r="r" b="b"/>
            <a:pathLst>
              <a:path w="2525" h="1139" extrusionOk="0">
                <a:moveTo>
                  <a:pt x="1340" y="1"/>
                </a:moveTo>
                <a:cubicBezTo>
                  <a:pt x="1225" y="1"/>
                  <a:pt x="1107" y="10"/>
                  <a:pt x="989" y="28"/>
                </a:cubicBezTo>
                <a:cubicBezTo>
                  <a:pt x="382" y="123"/>
                  <a:pt x="1" y="433"/>
                  <a:pt x="155" y="742"/>
                </a:cubicBezTo>
                <a:cubicBezTo>
                  <a:pt x="271" y="983"/>
                  <a:pt x="698" y="1138"/>
                  <a:pt x="1185" y="1138"/>
                </a:cubicBezTo>
                <a:cubicBezTo>
                  <a:pt x="1300" y="1138"/>
                  <a:pt x="1418" y="1129"/>
                  <a:pt x="1537" y="1111"/>
                </a:cubicBezTo>
                <a:cubicBezTo>
                  <a:pt x="2144" y="1016"/>
                  <a:pt x="2525" y="706"/>
                  <a:pt x="2370" y="397"/>
                </a:cubicBezTo>
                <a:cubicBezTo>
                  <a:pt x="2254" y="156"/>
                  <a:pt x="1827" y="1"/>
                  <a:pt x="134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9" name="Google Shape;12319;p71"/>
          <p:cNvSpPr/>
          <p:nvPr/>
        </p:nvSpPr>
        <p:spPr>
          <a:xfrm>
            <a:off x="1657635" y="4656474"/>
            <a:ext cx="35638" cy="68480"/>
          </a:xfrm>
          <a:custGeom>
            <a:avLst/>
            <a:gdLst/>
            <a:ahLst/>
            <a:cxnLst/>
            <a:rect l="l" t="t" r="r" b="b"/>
            <a:pathLst>
              <a:path w="1109" h="2131" extrusionOk="0">
                <a:moveTo>
                  <a:pt x="463" y="1"/>
                </a:moveTo>
                <a:cubicBezTo>
                  <a:pt x="402" y="1"/>
                  <a:pt x="342" y="27"/>
                  <a:pt x="287" y="82"/>
                </a:cubicBezTo>
                <a:cubicBezTo>
                  <a:pt x="72" y="321"/>
                  <a:pt x="1" y="940"/>
                  <a:pt x="156" y="1487"/>
                </a:cubicBezTo>
                <a:cubicBezTo>
                  <a:pt x="263" y="1889"/>
                  <a:pt x="457" y="2130"/>
                  <a:pt x="643" y="2130"/>
                </a:cubicBezTo>
                <a:cubicBezTo>
                  <a:pt x="705" y="2130"/>
                  <a:pt x="766" y="2104"/>
                  <a:pt x="822" y="2047"/>
                </a:cubicBezTo>
                <a:cubicBezTo>
                  <a:pt x="1049" y="1821"/>
                  <a:pt x="1108" y="1202"/>
                  <a:pt x="965" y="654"/>
                </a:cubicBezTo>
                <a:cubicBezTo>
                  <a:pt x="848" y="249"/>
                  <a:pt x="650" y="1"/>
                  <a:pt x="46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0" name="Google Shape;12320;p71"/>
          <p:cNvSpPr/>
          <p:nvPr/>
        </p:nvSpPr>
        <p:spPr>
          <a:xfrm>
            <a:off x="1568490" y="4477380"/>
            <a:ext cx="51705" cy="83037"/>
          </a:xfrm>
          <a:custGeom>
            <a:avLst/>
            <a:gdLst/>
            <a:ahLst/>
            <a:cxnLst/>
            <a:rect l="l" t="t" r="r" b="b"/>
            <a:pathLst>
              <a:path w="1609" h="2584" extrusionOk="0">
                <a:moveTo>
                  <a:pt x="590" y="0"/>
                </a:moveTo>
                <a:cubicBezTo>
                  <a:pt x="560" y="0"/>
                  <a:pt x="530" y="4"/>
                  <a:pt x="501" y="12"/>
                </a:cubicBezTo>
                <a:cubicBezTo>
                  <a:pt x="156" y="107"/>
                  <a:pt x="1" y="762"/>
                  <a:pt x="167" y="1464"/>
                </a:cubicBezTo>
                <a:cubicBezTo>
                  <a:pt x="309" y="2109"/>
                  <a:pt x="682" y="2583"/>
                  <a:pt x="1009" y="2583"/>
                </a:cubicBezTo>
                <a:cubicBezTo>
                  <a:pt x="1039" y="2583"/>
                  <a:pt x="1068" y="2580"/>
                  <a:pt x="1096" y="2572"/>
                </a:cubicBezTo>
                <a:cubicBezTo>
                  <a:pt x="1453" y="2476"/>
                  <a:pt x="1608" y="1822"/>
                  <a:pt x="1441" y="1119"/>
                </a:cubicBezTo>
                <a:cubicBezTo>
                  <a:pt x="1288" y="474"/>
                  <a:pt x="925" y="0"/>
                  <a:pt x="59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1" name="Google Shape;12321;p71"/>
          <p:cNvSpPr/>
          <p:nvPr/>
        </p:nvSpPr>
        <p:spPr>
          <a:xfrm>
            <a:off x="1539696" y="4707666"/>
            <a:ext cx="30110" cy="62085"/>
          </a:xfrm>
          <a:custGeom>
            <a:avLst/>
            <a:gdLst/>
            <a:ahLst/>
            <a:cxnLst/>
            <a:rect l="l" t="t" r="r" b="b"/>
            <a:pathLst>
              <a:path w="937" h="1932" extrusionOk="0">
                <a:moveTo>
                  <a:pt x="755" y="1"/>
                </a:moveTo>
                <a:cubicBezTo>
                  <a:pt x="714" y="1"/>
                  <a:pt x="666" y="24"/>
                  <a:pt x="611" y="73"/>
                </a:cubicBezTo>
                <a:cubicBezTo>
                  <a:pt x="385" y="275"/>
                  <a:pt x="135" y="847"/>
                  <a:pt x="63" y="1335"/>
                </a:cubicBezTo>
                <a:cubicBezTo>
                  <a:pt x="0" y="1705"/>
                  <a:pt x="53" y="1931"/>
                  <a:pt x="181" y="1931"/>
                </a:cubicBezTo>
                <a:cubicBezTo>
                  <a:pt x="222" y="1931"/>
                  <a:pt x="270" y="1908"/>
                  <a:pt x="325" y="1859"/>
                </a:cubicBezTo>
                <a:cubicBezTo>
                  <a:pt x="551" y="1657"/>
                  <a:pt x="801" y="1097"/>
                  <a:pt x="873" y="597"/>
                </a:cubicBezTo>
                <a:cubicBezTo>
                  <a:pt x="936" y="227"/>
                  <a:pt x="883" y="1"/>
                  <a:pt x="75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2" name="Google Shape;12322;p71"/>
          <p:cNvSpPr/>
          <p:nvPr/>
        </p:nvSpPr>
        <p:spPr>
          <a:xfrm>
            <a:off x="1821399" y="4679933"/>
            <a:ext cx="59353" cy="57072"/>
          </a:xfrm>
          <a:custGeom>
            <a:avLst/>
            <a:gdLst/>
            <a:ahLst/>
            <a:cxnLst/>
            <a:rect l="l" t="t" r="r" b="b"/>
            <a:pathLst>
              <a:path w="1847" h="1776" extrusionOk="0">
                <a:moveTo>
                  <a:pt x="1449" y="1"/>
                </a:moveTo>
                <a:cubicBezTo>
                  <a:pt x="1125" y="1"/>
                  <a:pt x="654" y="330"/>
                  <a:pt x="346" y="781"/>
                </a:cubicBezTo>
                <a:cubicBezTo>
                  <a:pt x="13" y="1269"/>
                  <a:pt x="1" y="1710"/>
                  <a:pt x="322" y="1769"/>
                </a:cubicBezTo>
                <a:cubicBezTo>
                  <a:pt x="346" y="1774"/>
                  <a:pt x="370" y="1776"/>
                  <a:pt x="396" y="1776"/>
                </a:cubicBezTo>
                <a:cubicBezTo>
                  <a:pt x="721" y="1776"/>
                  <a:pt x="1204" y="1436"/>
                  <a:pt x="1513" y="984"/>
                </a:cubicBezTo>
                <a:cubicBezTo>
                  <a:pt x="1834" y="507"/>
                  <a:pt x="1846" y="67"/>
                  <a:pt x="1525" y="7"/>
                </a:cubicBezTo>
                <a:cubicBezTo>
                  <a:pt x="1501" y="3"/>
                  <a:pt x="1475" y="1"/>
                  <a:pt x="144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3" name="Google Shape;12323;p71"/>
          <p:cNvSpPr/>
          <p:nvPr/>
        </p:nvSpPr>
        <p:spPr>
          <a:xfrm>
            <a:off x="1659756" y="4860440"/>
            <a:ext cx="26029" cy="63756"/>
          </a:xfrm>
          <a:custGeom>
            <a:avLst/>
            <a:gdLst/>
            <a:ahLst/>
            <a:cxnLst/>
            <a:rect l="l" t="t" r="r" b="b"/>
            <a:pathLst>
              <a:path w="810" h="1984" extrusionOk="0">
                <a:moveTo>
                  <a:pt x="607" y="1"/>
                </a:moveTo>
                <a:cubicBezTo>
                  <a:pt x="563" y="1"/>
                  <a:pt x="513" y="27"/>
                  <a:pt x="459" y="81"/>
                </a:cubicBezTo>
                <a:cubicBezTo>
                  <a:pt x="244" y="296"/>
                  <a:pt x="42" y="879"/>
                  <a:pt x="18" y="1379"/>
                </a:cubicBezTo>
                <a:cubicBezTo>
                  <a:pt x="0" y="1761"/>
                  <a:pt x="75" y="1984"/>
                  <a:pt x="203" y="1984"/>
                </a:cubicBezTo>
                <a:cubicBezTo>
                  <a:pt x="247" y="1984"/>
                  <a:pt x="297" y="1958"/>
                  <a:pt x="352" y="1903"/>
                </a:cubicBezTo>
                <a:cubicBezTo>
                  <a:pt x="566" y="1689"/>
                  <a:pt x="768" y="1105"/>
                  <a:pt x="792" y="605"/>
                </a:cubicBezTo>
                <a:cubicBezTo>
                  <a:pt x="810" y="224"/>
                  <a:pt x="735" y="1"/>
                  <a:pt x="60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4" name="Google Shape;12324;p71"/>
          <p:cNvSpPr/>
          <p:nvPr/>
        </p:nvSpPr>
        <p:spPr>
          <a:xfrm>
            <a:off x="1729973" y="4307992"/>
            <a:ext cx="42643" cy="64913"/>
          </a:xfrm>
          <a:custGeom>
            <a:avLst/>
            <a:gdLst/>
            <a:ahLst/>
            <a:cxnLst/>
            <a:rect l="l" t="t" r="r" b="b"/>
            <a:pathLst>
              <a:path w="1327" h="2020" extrusionOk="0">
                <a:moveTo>
                  <a:pt x="1126" y="0"/>
                </a:moveTo>
                <a:cubicBezTo>
                  <a:pt x="1101" y="0"/>
                  <a:pt x="1071" y="3"/>
                  <a:pt x="1036" y="8"/>
                </a:cubicBezTo>
                <a:cubicBezTo>
                  <a:pt x="834" y="44"/>
                  <a:pt x="643" y="139"/>
                  <a:pt x="488" y="270"/>
                </a:cubicBezTo>
                <a:cubicBezTo>
                  <a:pt x="262" y="449"/>
                  <a:pt x="107" y="711"/>
                  <a:pt x="60" y="997"/>
                </a:cubicBezTo>
                <a:cubicBezTo>
                  <a:pt x="0" y="1282"/>
                  <a:pt x="72" y="1568"/>
                  <a:pt x="238" y="1806"/>
                </a:cubicBezTo>
                <a:cubicBezTo>
                  <a:pt x="350" y="1944"/>
                  <a:pt x="493" y="2019"/>
                  <a:pt x="617" y="2019"/>
                </a:cubicBezTo>
                <a:cubicBezTo>
                  <a:pt x="665" y="2019"/>
                  <a:pt x="711" y="2008"/>
                  <a:pt x="750" y="1985"/>
                </a:cubicBezTo>
                <a:cubicBezTo>
                  <a:pt x="1060" y="1806"/>
                  <a:pt x="1072" y="1151"/>
                  <a:pt x="1167" y="628"/>
                </a:cubicBezTo>
                <a:cubicBezTo>
                  <a:pt x="1251" y="173"/>
                  <a:pt x="1327" y="0"/>
                  <a:pt x="112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5" name="Google Shape;12325;p71"/>
          <p:cNvSpPr/>
          <p:nvPr/>
        </p:nvSpPr>
        <p:spPr>
          <a:xfrm>
            <a:off x="1391099" y="4642270"/>
            <a:ext cx="26190" cy="62567"/>
          </a:xfrm>
          <a:custGeom>
            <a:avLst/>
            <a:gdLst/>
            <a:ahLst/>
            <a:cxnLst/>
            <a:rect l="l" t="t" r="r" b="b"/>
            <a:pathLst>
              <a:path w="815" h="1947" extrusionOk="0">
                <a:moveTo>
                  <a:pt x="649" y="1"/>
                </a:moveTo>
                <a:cubicBezTo>
                  <a:pt x="609" y="1"/>
                  <a:pt x="561" y="28"/>
                  <a:pt x="508" y="84"/>
                </a:cubicBezTo>
                <a:cubicBezTo>
                  <a:pt x="306" y="310"/>
                  <a:pt x="91" y="894"/>
                  <a:pt x="44" y="1382"/>
                </a:cubicBezTo>
                <a:cubicBezTo>
                  <a:pt x="0" y="1731"/>
                  <a:pt x="53" y="1946"/>
                  <a:pt x="164" y="1946"/>
                </a:cubicBezTo>
                <a:cubicBezTo>
                  <a:pt x="204" y="1946"/>
                  <a:pt x="252" y="1918"/>
                  <a:pt x="306" y="1858"/>
                </a:cubicBezTo>
                <a:cubicBezTo>
                  <a:pt x="508" y="1632"/>
                  <a:pt x="723" y="1048"/>
                  <a:pt x="770" y="572"/>
                </a:cubicBezTo>
                <a:cubicBezTo>
                  <a:pt x="814" y="212"/>
                  <a:pt x="761" y="1"/>
                  <a:pt x="64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6" name="Google Shape;12326;p71"/>
          <p:cNvSpPr/>
          <p:nvPr/>
        </p:nvSpPr>
        <p:spPr>
          <a:xfrm>
            <a:off x="310819" y="1616575"/>
            <a:ext cx="71982" cy="52380"/>
          </a:xfrm>
          <a:custGeom>
            <a:avLst/>
            <a:gdLst/>
            <a:ahLst/>
            <a:cxnLst/>
            <a:rect l="l" t="t" r="r" b="b"/>
            <a:pathLst>
              <a:path w="2240" h="1630" extrusionOk="0">
                <a:moveTo>
                  <a:pt x="544" y="0"/>
                </a:moveTo>
                <a:cubicBezTo>
                  <a:pt x="445" y="0"/>
                  <a:pt x="357" y="19"/>
                  <a:pt x="287" y="59"/>
                </a:cubicBezTo>
                <a:cubicBezTo>
                  <a:pt x="1" y="225"/>
                  <a:pt x="132" y="702"/>
                  <a:pt x="584" y="1118"/>
                </a:cubicBezTo>
                <a:cubicBezTo>
                  <a:pt x="938" y="1436"/>
                  <a:pt x="1368" y="1629"/>
                  <a:pt x="1685" y="1629"/>
                </a:cubicBezTo>
                <a:cubicBezTo>
                  <a:pt x="1783" y="1629"/>
                  <a:pt x="1871" y="1610"/>
                  <a:pt x="1942" y="1571"/>
                </a:cubicBezTo>
                <a:cubicBezTo>
                  <a:pt x="2239" y="1416"/>
                  <a:pt x="2096" y="940"/>
                  <a:pt x="1644" y="523"/>
                </a:cubicBezTo>
                <a:cubicBezTo>
                  <a:pt x="1299" y="196"/>
                  <a:pt x="863" y="0"/>
                  <a:pt x="54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7" name="Google Shape;12327;p71"/>
          <p:cNvSpPr/>
          <p:nvPr/>
        </p:nvSpPr>
        <p:spPr>
          <a:xfrm>
            <a:off x="318114" y="1857980"/>
            <a:ext cx="52830" cy="56301"/>
          </a:xfrm>
          <a:custGeom>
            <a:avLst/>
            <a:gdLst/>
            <a:ahLst/>
            <a:cxnLst/>
            <a:rect l="l" t="t" r="r" b="b"/>
            <a:pathLst>
              <a:path w="1644" h="1752" extrusionOk="0">
                <a:moveTo>
                  <a:pt x="1341" y="0"/>
                </a:moveTo>
                <a:cubicBezTo>
                  <a:pt x="1176" y="0"/>
                  <a:pt x="951" y="106"/>
                  <a:pt x="714" y="310"/>
                </a:cubicBezTo>
                <a:cubicBezTo>
                  <a:pt x="298" y="679"/>
                  <a:pt x="0" y="1226"/>
                  <a:pt x="60" y="1548"/>
                </a:cubicBezTo>
                <a:cubicBezTo>
                  <a:pt x="81" y="1685"/>
                  <a:pt x="170" y="1752"/>
                  <a:pt x="299" y="1752"/>
                </a:cubicBezTo>
                <a:cubicBezTo>
                  <a:pt x="463" y="1752"/>
                  <a:pt x="690" y="1646"/>
                  <a:pt x="929" y="1441"/>
                </a:cubicBezTo>
                <a:cubicBezTo>
                  <a:pt x="1357" y="1083"/>
                  <a:pt x="1643" y="524"/>
                  <a:pt x="1596" y="214"/>
                </a:cubicBezTo>
                <a:cubicBezTo>
                  <a:pt x="1569" y="70"/>
                  <a:pt x="1475" y="0"/>
                  <a:pt x="134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8" name="Google Shape;12328;p71"/>
          <p:cNvSpPr/>
          <p:nvPr/>
        </p:nvSpPr>
        <p:spPr>
          <a:xfrm>
            <a:off x="469249" y="1755788"/>
            <a:ext cx="77317" cy="65780"/>
          </a:xfrm>
          <a:custGeom>
            <a:avLst/>
            <a:gdLst/>
            <a:ahLst/>
            <a:cxnLst/>
            <a:rect l="l" t="t" r="r" b="b"/>
            <a:pathLst>
              <a:path w="2406" h="2047" extrusionOk="0">
                <a:moveTo>
                  <a:pt x="1824" y="1"/>
                </a:moveTo>
                <a:cubicBezTo>
                  <a:pt x="1525" y="1"/>
                  <a:pt x="1124" y="187"/>
                  <a:pt x="762" y="525"/>
                </a:cubicBezTo>
                <a:cubicBezTo>
                  <a:pt x="238" y="1025"/>
                  <a:pt x="0" y="1644"/>
                  <a:pt x="238" y="1918"/>
                </a:cubicBezTo>
                <a:cubicBezTo>
                  <a:pt x="314" y="2005"/>
                  <a:pt x="430" y="2046"/>
                  <a:pt x="570" y="2046"/>
                </a:cubicBezTo>
                <a:cubicBezTo>
                  <a:pt x="869" y="2046"/>
                  <a:pt x="1278" y="1858"/>
                  <a:pt x="1643" y="1525"/>
                </a:cubicBezTo>
                <a:cubicBezTo>
                  <a:pt x="2167" y="1025"/>
                  <a:pt x="2405" y="406"/>
                  <a:pt x="2167" y="132"/>
                </a:cubicBezTo>
                <a:cubicBezTo>
                  <a:pt x="2086" y="43"/>
                  <a:pt x="1967" y="1"/>
                  <a:pt x="182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9" name="Google Shape;12329;p71"/>
          <p:cNvSpPr/>
          <p:nvPr/>
        </p:nvSpPr>
        <p:spPr>
          <a:xfrm>
            <a:off x="403434" y="1961876"/>
            <a:ext cx="29114" cy="62728"/>
          </a:xfrm>
          <a:custGeom>
            <a:avLst/>
            <a:gdLst/>
            <a:ahLst/>
            <a:cxnLst/>
            <a:rect l="l" t="t" r="r" b="b"/>
            <a:pathLst>
              <a:path w="906" h="1952" extrusionOk="0">
                <a:moveTo>
                  <a:pt x="702" y="0"/>
                </a:moveTo>
                <a:cubicBezTo>
                  <a:pt x="599" y="0"/>
                  <a:pt x="458" y="158"/>
                  <a:pt x="322" y="446"/>
                </a:cubicBezTo>
                <a:cubicBezTo>
                  <a:pt x="107" y="898"/>
                  <a:pt x="0" y="1506"/>
                  <a:pt x="72" y="1791"/>
                </a:cubicBezTo>
                <a:cubicBezTo>
                  <a:pt x="102" y="1900"/>
                  <a:pt x="151" y="1951"/>
                  <a:pt x="211" y="1951"/>
                </a:cubicBezTo>
                <a:cubicBezTo>
                  <a:pt x="316" y="1951"/>
                  <a:pt x="455" y="1794"/>
                  <a:pt x="584" y="1506"/>
                </a:cubicBezTo>
                <a:cubicBezTo>
                  <a:pt x="798" y="1065"/>
                  <a:pt x="905" y="446"/>
                  <a:pt x="834" y="160"/>
                </a:cubicBezTo>
                <a:cubicBezTo>
                  <a:pt x="808" y="52"/>
                  <a:pt x="761" y="0"/>
                  <a:pt x="70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0" name="Google Shape;12330;p71"/>
          <p:cNvSpPr/>
          <p:nvPr/>
        </p:nvSpPr>
        <p:spPr>
          <a:xfrm>
            <a:off x="171188" y="1767968"/>
            <a:ext cx="35156" cy="70215"/>
          </a:xfrm>
          <a:custGeom>
            <a:avLst/>
            <a:gdLst/>
            <a:ahLst/>
            <a:cxnLst/>
            <a:rect l="l" t="t" r="r" b="b"/>
            <a:pathLst>
              <a:path w="1094" h="2185" extrusionOk="0">
                <a:moveTo>
                  <a:pt x="418" y="0"/>
                </a:moveTo>
                <a:cubicBezTo>
                  <a:pt x="178" y="0"/>
                  <a:pt x="0" y="344"/>
                  <a:pt x="0" y="848"/>
                </a:cubicBezTo>
                <a:cubicBezTo>
                  <a:pt x="0" y="1444"/>
                  <a:pt x="250" y="2027"/>
                  <a:pt x="548" y="2158"/>
                </a:cubicBezTo>
                <a:cubicBezTo>
                  <a:pt x="590" y="2176"/>
                  <a:pt x="631" y="2184"/>
                  <a:pt x="670" y="2184"/>
                </a:cubicBezTo>
                <a:cubicBezTo>
                  <a:pt x="917" y="2184"/>
                  <a:pt x="1094" y="1839"/>
                  <a:pt x="1084" y="1325"/>
                </a:cubicBezTo>
                <a:cubicBezTo>
                  <a:pt x="1084" y="741"/>
                  <a:pt x="834" y="158"/>
                  <a:pt x="536" y="27"/>
                </a:cubicBezTo>
                <a:cubicBezTo>
                  <a:pt x="495" y="9"/>
                  <a:pt x="456" y="0"/>
                  <a:pt x="41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1" name="Google Shape;12331;p71"/>
          <p:cNvSpPr/>
          <p:nvPr/>
        </p:nvSpPr>
        <p:spPr>
          <a:xfrm>
            <a:off x="217464" y="2024348"/>
            <a:ext cx="34095" cy="61346"/>
          </a:xfrm>
          <a:custGeom>
            <a:avLst/>
            <a:gdLst/>
            <a:ahLst/>
            <a:cxnLst/>
            <a:rect l="l" t="t" r="r" b="b"/>
            <a:pathLst>
              <a:path w="1061" h="1909" extrusionOk="0">
                <a:moveTo>
                  <a:pt x="856" y="0"/>
                </a:moveTo>
                <a:cubicBezTo>
                  <a:pt x="743" y="0"/>
                  <a:pt x="584" y="142"/>
                  <a:pt x="429" y="407"/>
                </a:cubicBezTo>
                <a:cubicBezTo>
                  <a:pt x="167" y="848"/>
                  <a:pt x="1" y="1443"/>
                  <a:pt x="60" y="1740"/>
                </a:cubicBezTo>
                <a:cubicBezTo>
                  <a:pt x="83" y="1854"/>
                  <a:pt x="135" y="1908"/>
                  <a:pt x="204" y="1908"/>
                </a:cubicBezTo>
                <a:cubicBezTo>
                  <a:pt x="317" y="1908"/>
                  <a:pt x="477" y="1763"/>
                  <a:pt x="632" y="1490"/>
                </a:cubicBezTo>
                <a:cubicBezTo>
                  <a:pt x="894" y="1062"/>
                  <a:pt x="1060" y="467"/>
                  <a:pt x="1001" y="169"/>
                </a:cubicBezTo>
                <a:cubicBezTo>
                  <a:pt x="978" y="55"/>
                  <a:pt x="926" y="0"/>
                  <a:pt x="85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2" name="Google Shape;12332;p71"/>
          <p:cNvSpPr/>
          <p:nvPr/>
        </p:nvSpPr>
        <p:spPr>
          <a:xfrm>
            <a:off x="451638" y="1516536"/>
            <a:ext cx="45953" cy="66166"/>
          </a:xfrm>
          <a:custGeom>
            <a:avLst/>
            <a:gdLst/>
            <a:ahLst/>
            <a:cxnLst/>
            <a:rect l="l" t="t" r="r" b="b"/>
            <a:pathLst>
              <a:path w="1430" h="2059" extrusionOk="0">
                <a:moveTo>
                  <a:pt x="878" y="1"/>
                </a:moveTo>
                <a:cubicBezTo>
                  <a:pt x="777" y="1"/>
                  <a:pt x="730" y="196"/>
                  <a:pt x="584" y="540"/>
                </a:cubicBezTo>
                <a:cubicBezTo>
                  <a:pt x="381" y="1029"/>
                  <a:pt x="0" y="1576"/>
                  <a:pt x="167" y="1886"/>
                </a:cubicBezTo>
                <a:cubicBezTo>
                  <a:pt x="227" y="1997"/>
                  <a:pt x="354" y="2059"/>
                  <a:pt x="504" y="2059"/>
                </a:cubicBezTo>
                <a:cubicBezTo>
                  <a:pt x="564" y="2059"/>
                  <a:pt x="627" y="2049"/>
                  <a:pt x="691" y="2029"/>
                </a:cubicBezTo>
                <a:cubicBezTo>
                  <a:pt x="965" y="1922"/>
                  <a:pt x="1179" y="1719"/>
                  <a:pt x="1286" y="1457"/>
                </a:cubicBezTo>
                <a:cubicBezTo>
                  <a:pt x="1405" y="1195"/>
                  <a:pt x="1429" y="898"/>
                  <a:pt x="1334" y="624"/>
                </a:cubicBezTo>
                <a:cubicBezTo>
                  <a:pt x="1274" y="421"/>
                  <a:pt x="1167" y="243"/>
                  <a:pt x="1024" y="88"/>
                </a:cubicBezTo>
                <a:cubicBezTo>
                  <a:pt x="962" y="29"/>
                  <a:pt x="916" y="1"/>
                  <a:pt x="87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3" name="Google Shape;12333;p71"/>
          <p:cNvSpPr/>
          <p:nvPr/>
        </p:nvSpPr>
        <p:spPr>
          <a:xfrm>
            <a:off x="564885" y="1991955"/>
            <a:ext cx="29500" cy="61603"/>
          </a:xfrm>
          <a:custGeom>
            <a:avLst/>
            <a:gdLst/>
            <a:ahLst/>
            <a:cxnLst/>
            <a:rect l="l" t="t" r="r" b="b"/>
            <a:pathLst>
              <a:path w="918" h="1917" extrusionOk="0">
                <a:moveTo>
                  <a:pt x="750" y="0"/>
                </a:moveTo>
                <a:cubicBezTo>
                  <a:pt x="652" y="0"/>
                  <a:pt x="511" y="147"/>
                  <a:pt x="370" y="415"/>
                </a:cubicBezTo>
                <a:cubicBezTo>
                  <a:pt x="144" y="855"/>
                  <a:pt x="1" y="1451"/>
                  <a:pt x="48" y="1748"/>
                </a:cubicBezTo>
                <a:cubicBezTo>
                  <a:pt x="66" y="1862"/>
                  <a:pt x="109" y="1916"/>
                  <a:pt x="166" y="1916"/>
                </a:cubicBezTo>
                <a:cubicBezTo>
                  <a:pt x="261" y="1916"/>
                  <a:pt x="396" y="1771"/>
                  <a:pt x="536" y="1498"/>
                </a:cubicBezTo>
                <a:cubicBezTo>
                  <a:pt x="763" y="1058"/>
                  <a:pt x="917" y="462"/>
                  <a:pt x="870" y="165"/>
                </a:cubicBezTo>
                <a:cubicBezTo>
                  <a:pt x="852" y="53"/>
                  <a:pt x="809" y="0"/>
                  <a:pt x="75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4" name="Google Shape;12334;p71"/>
          <p:cNvSpPr/>
          <p:nvPr/>
        </p:nvSpPr>
        <p:spPr>
          <a:xfrm>
            <a:off x="3310545" y="4579315"/>
            <a:ext cx="84611" cy="61474"/>
          </a:xfrm>
          <a:custGeom>
            <a:avLst/>
            <a:gdLst/>
            <a:ahLst/>
            <a:cxnLst/>
            <a:rect l="l" t="t" r="r" b="b"/>
            <a:pathLst>
              <a:path w="2633" h="1913" extrusionOk="0">
                <a:moveTo>
                  <a:pt x="640" y="1"/>
                </a:moveTo>
                <a:cubicBezTo>
                  <a:pt x="527" y="1"/>
                  <a:pt x="427" y="22"/>
                  <a:pt x="346" y="66"/>
                </a:cubicBezTo>
                <a:cubicBezTo>
                  <a:pt x="1" y="257"/>
                  <a:pt x="156" y="817"/>
                  <a:pt x="691" y="1305"/>
                </a:cubicBezTo>
                <a:cubicBezTo>
                  <a:pt x="1098" y="1684"/>
                  <a:pt x="1607" y="1913"/>
                  <a:pt x="1980" y="1913"/>
                </a:cubicBezTo>
                <a:cubicBezTo>
                  <a:pt x="2099" y="1913"/>
                  <a:pt x="2203" y="1889"/>
                  <a:pt x="2287" y="1841"/>
                </a:cubicBezTo>
                <a:cubicBezTo>
                  <a:pt x="2632" y="1650"/>
                  <a:pt x="2465" y="1102"/>
                  <a:pt x="1930" y="602"/>
                </a:cubicBezTo>
                <a:cubicBezTo>
                  <a:pt x="1519" y="228"/>
                  <a:pt x="1011" y="1"/>
                  <a:pt x="64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5" name="Google Shape;12335;p71"/>
          <p:cNvSpPr/>
          <p:nvPr/>
        </p:nvSpPr>
        <p:spPr>
          <a:xfrm>
            <a:off x="3318965" y="4862111"/>
            <a:ext cx="62406" cy="66166"/>
          </a:xfrm>
          <a:custGeom>
            <a:avLst/>
            <a:gdLst/>
            <a:ahLst/>
            <a:cxnLst/>
            <a:rect l="l" t="t" r="r" b="b"/>
            <a:pathLst>
              <a:path w="1942" h="2059" extrusionOk="0">
                <a:moveTo>
                  <a:pt x="1587" y="0"/>
                </a:moveTo>
                <a:cubicBezTo>
                  <a:pt x="1397" y="0"/>
                  <a:pt x="1131" y="125"/>
                  <a:pt x="846" y="363"/>
                </a:cubicBezTo>
                <a:cubicBezTo>
                  <a:pt x="358" y="791"/>
                  <a:pt x="1" y="1446"/>
                  <a:pt x="72" y="1815"/>
                </a:cubicBezTo>
                <a:cubicBezTo>
                  <a:pt x="104" y="1979"/>
                  <a:pt x="211" y="2059"/>
                  <a:pt x="364" y="2059"/>
                </a:cubicBezTo>
                <a:cubicBezTo>
                  <a:pt x="555" y="2059"/>
                  <a:pt x="818" y="1935"/>
                  <a:pt x="1096" y="1696"/>
                </a:cubicBezTo>
                <a:cubicBezTo>
                  <a:pt x="1596" y="1268"/>
                  <a:pt x="1942" y="613"/>
                  <a:pt x="1870" y="244"/>
                </a:cubicBezTo>
                <a:cubicBezTo>
                  <a:pt x="1844" y="80"/>
                  <a:pt x="1740" y="0"/>
                  <a:pt x="158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6" name="Google Shape;12336;p71"/>
          <p:cNvSpPr/>
          <p:nvPr/>
        </p:nvSpPr>
        <p:spPr>
          <a:xfrm>
            <a:off x="3496516" y="4742277"/>
            <a:ext cx="90331" cy="77413"/>
          </a:xfrm>
          <a:custGeom>
            <a:avLst/>
            <a:gdLst/>
            <a:ahLst/>
            <a:cxnLst/>
            <a:rect l="l" t="t" r="r" b="b"/>
            <a:pathLst>
              <a:path w="2811" h="2409" extrusionOk="0">
                <a:moveTo>
                  <a:pt x="2152" y="1"/>
                </a:moveTo>
                <a:cubicBezTo>
                  <a:pt x="1801" y="1"/>
                  <a:pt x="1316" y="225"/>
                  <a:pt x="893" y="615"/>
                </a:cubicBezTo>
                <a:cubicBezTo>
                  <a:pt x="274" y="1199"/>
                  <a:pt x="0" y="1937"/>
                  <a:pt x="286" y="2258"/>
                </a:cubicBezTo>
                <a:cubicBezTo>
                  <a:pt x="373" y="2360"/>
                  <a:pt x="506" y="2408"/>
                  <a:pt x="667" y="2408"/>
                </a:cubicBezTo>
                <a:cubicBezTo>
                  <a:pt x="1016" y="2408"/>
                  <a:pt x="1494" y="2184"/>
                  <a:pt x="1917" y="1794"/>
                </a:cubicBezTo>
                <a:cubicBezTo>
                  <a:pt x="2536" y="1211"/>
                  <a:pt x="2810" y="472"/>
                  <a:pt x="2536" y="151"/>
                </a:cubicBezTo>
                <a:cubicBezTo>
                  <a:pt x="2450" y="49"/>
                  <a:pt x="2315" y="1"/>
                  <a:pt x="215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7" name="Google Shape;12337;p71"/>
          <p:cNvSpPr/>
          <p:nvPr/>
        </p:nvSpPr>
        <p:spPr>
          <a:xfrm>
            <a:off x="3419614" y="4983939"/>
            <a:ext cx="34063" cy="73686"/>
          </a:xfrm>
          <a:custGeom>
            <a:avLst/>
            <a:gdLst/>
            <a:ahLst/>
            <a:cxnLst/>
            <a:rect l="l" t="t" r="r" b="b"/>
            <a:pathLst>
              <a:path w="1060" h="2293" extrusionOk="0">
                <a:moveTo>
                  <a:pt x="810" y="1"/>
                </a:moveTo>
                <a:cubicBezTo>
                  <a:pt x="688" y="1"/>
                  <a:pt x="521" y="183"/>
                  <a:pt x="369" y="525"/>
                </a:cubicBezTo>
                <a:cubicBezTo>
                  <a:pt x="131" y="1049"/>
                  <a:pt x="0" y="1763"/>
                  <a:pt x="84" y="2108"/>
                </a:cubicBezTo>
                <a:cubicBezTo>
                  <a:pt x="118" y="2233"/>
                  <a:pt x="174" y="2292"/>
                  <a:pt x="243" y="2292"/>
                </a:cubicBezTo>
                <a:cubicBezTo>
                  <a:pt x="365" y="2292"/>
                  <a:pt x="527" y="2105"/>
                  <a:pt x="679" y="1763"/>
                </a:cubicBezTo>
                <a:cubicBezTo>
                  <a:pt x="929" y="1239"/>
                  <a:pt x="1060" y="525"/>
                  <a:pt x="965" y="179"/>
                </a:cubicBezTo>
                <a:cubicBezTo>
                  <a:pt x="934" y="59"/>
                  <a:pt x="879" y="1"/>
                  <a:pt x="81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8" name="Google Shape;12338;p71"/>
          <p:cNvSpPr/>
          <p:nvPr/>
        </p:nvSpPr>
        <p:spPr>
          <a:xfrm>
            <a:off x="3147166" y="4756449"/>
            <a:ext cx="40940" cy="82394"/>
          </a:xfrm>
          <a:custGeom>
            <a:avLst/>
            <a:gdLst/>
            <a:ahLst/>
            <a:cxnLst/>
            <a:rect l="l" t="t" r="r" b="b"/>
            <a:pathLst>
              <a:path w="1274" h="2564" extrusionOk="0">
                <a:moveTo>
                  <a:pt x="484" y="0"/>
                </a:moveTo>
                <a:cubicBezTo>
                  <a:pt x="206" y="0"/>
                  <a:pt x="1" y="411"/>
                  <a:pt x="1" y="1008"/>
                </a:cubicBezTo>
                <a:cubicBezTo>
                  <a:pt x="1" y="1686"/>
                  <a:pt x="299" y="2377"/>
                  <a:pt x="644" y="2532"/>
                </a:cubicBezTo>
                <a:cubicBezTo>
                  <a:pt x="691" y="2553"/>
                  <a:pt x="738" y="2563"/>
                  <a:pt x="783" y="2563"/>
                </a:cubicBezTo>
                <a:cubicBezTo>
                  <a:pt x="1062" y="2563"/>
                  <a:pt x="1273" y="2163"/>
                  <a:pt x="1263" y="1567"/>
                </a:cubicBezTo>
                <a:cubicBezTo>
                  <a:pt x="1263" y="877"/>
                  <a:pt x="965" y="186"/>
                  <a:pt x="620" y="31"/>
                </a:cubicBezTo>
                <a:cubicBezTo>
                  <a:pt x="573" y="10"/>
                  <a:pt x="528" y="0"/>
                  <a:pt x="48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9" name="Google Shape;12339;p71"/>
          <p:cNvSpPr/>
          <p:nvPr/>
        </p:nvSpPr>
        <p:spPr>
          <a:xfrm>
            <a:off x="3201508" y="5057209"/>
            <a:ext cx="39430" cy="71790"/>
          </a:xfrm>
          <a:custGeom>
            <a:avLst/>
            <a:gdLst/>
            <a:ahLst/>
            <a:cxnLst/>
            <a:rect l="l" t="t" r="r" b="b"/>
            <a:pathLst>
              <a:path w="1227" h="2234" extrusionOk="0">
                <a:moveTo>
                  <a:pt x="998" y="1"/>
                </a:moveTo>
                <a:cubicBezTo>
                  <a:pt x="868" y="1"/>
                  <a:pt x="684" y="167"/>
                  <a:pt x="501" y="483"/>
                </a:cubicBezTo>
                <a:cubicBezTo>
                  <a:pt x="191" y="995"/>
                  <a:pt x="1" y="1686"/>
                  <a:pt x="72" y="2031"/>
                </a:cubicBezTo>
                <a:cubicBezTo>
                  <a:pt x="95" y="2168"/>
                  <a:pt x="155" y="2233"/>
                  <a:pt x="236" y="2233"/>
                </a:cubicBezTo>
                <a:cubicBezTo>
                  <a:pt x="367" y="2233"/>
                  <a:pt x="555" y="2065"/>
                  <a:pt x="739" y="1757"/>
                </a:cubicBezTo>
                <a:cubicBezTo>
                  <a:pt x="1036" y="1245"/>
                  <a:pt x="1227" y="543"/>
                  <a:pt x="1167" y="197"/>
                </a:cubicBezTo>
                <a:cubicBezTo>
                  <a:pt x="1140" y="65"/>
                  <a:pt x="1079" y="1"/>
                  <a:pt x="99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0" name="Google Shape;12340;p71"/>
          <p:cNvSpPr/>
          <p:nvPr/>
        </p:nvSpPr>
        <p:spPr>
          <a:xfrm>
            <a:off x="3475852" y="4461955"/>
            <a:ext cx="53601" cy="77638"/>
          </a:xfrm>
          <a:custGeom>
            <a:avLst/>
            <a:gdLst/>
            <a:ahLst/>
            <a:cxnLst/>
            <a:rect l="l" t="t" r="r" b="b"/>
            <a:pathLst>
              <a:path w="1668" h="2416" extrusionOk="0">
                <a:moveTo>
                  <a:pt x="1031" y="1"/>
                </a:moveTo>
                <a:cubicBezTo>
                  <a:pt x="911" y="1"/>
                  <a:pt x="851" y="221"/>
                  <a:pt x="679" y="635"/>
                </a:cubicBezTo>
                <a:cubicBezTo>
                  <a:pt x="429" y="1206"/>
                  <a:pt x="0" y="1849"/>
                  <a:pt x="191" y="2218"/>
                </a:cubicBezTo>
                <a:cubicBezTo>
                  <a:pt x="257" y="2343"/>
                  <a:pt x="399" y="2415"/>
                  <a:pt x="568" y="2415"/>
                </a:cubicBezTo>
                <a:cubicBezTo>
                  <a:pt x="641" y="2415"/>
                  <a:pt x="719" y="2402"/>
                  <a:pt x="798" y="2373"/>
                </a:cubicBezTo>
                <a:cubicBezTo>
                  <a:pt x="1120" y="2266"/>
                  <a:pt x="1382" y="2016"/>
                  <a:pt x="1512" y="1706"/>
                </a:cubicBezTo>
                <a:cubicBezTo>
                  <a:pt x="1643" y="1397"/>
                  <a:pt x="1667" y="1051"/>
                  <a:pt x="1572" y="730"/>
                </a:cubicBezTo>
                <a:cubicBezTo>
                  <a:pt x="1501" y="492"/>
                  <a:pt x="1370" y="278"/>
                  <a:pt x="1203" y="99"/>
                </a:cubicBezTo>
                <a:cubicBezTo>
                  <a:pt x="1130" y="33"/>
                  <a:pt x="1076" y="1"/>
                  <a:pt x="103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1" name="Google Shape;12341;p71"/>
          <p:cNvSpPr/>
          <p:nvPr/>
        </p:nvSpPr>
        <p:spPr>
          <a:xfrm>
            <a:off x="3608606" y="5019192"/>
            <a:ext cx="34481" cy="72143"/>
          </a:xfrm>
          <a:custGeom>
            <a:avLst/>
            <a:gdLst/>
            <a:ahLst/>
            <a:cxnLst/>
            <a:rect l="l" t="t" r="r" b="b"/>
            <a:pathLst>
              <a:path w="1073" h="2245" extrusionOk="0">
                <a:moveTo>
                  <a:pt x="878" y="1"/>
                </a:moveTo>
                <a:cubicBezTo>
                  <a:pt x="766" y="1"/>
                  <a:pt x="604" y="174"/>
                  <a:pt x="441" y="499"/>
                </a:cubicBezTo>
                <a:cubicBezTo>
                  <a:pt x="168" y="1011"/>
                  <a:pt x="1" y="1702"/>
                  <a:pt x="48" y="2047"/>
                </a:cubicBezTo>
                <a:cubicBezTo>
                  <a:pt x="71" y="2181"/>
                  <a:pt x="120" y="2245"/>
                  <a:pt x="187" y="2245"/>
                </a:cubicBezTo>
                <a:cubicBezTo>
                  <a:pt x="299" y="2245"/>
                  <a:pt x="461" y="2069"/>
                  <a:pt x="632" y="1749"/>
                </a:cubicBezTo>
                <a:cubicBezTo>
                  <a:pt x="894" y="1249"/>
                  <a:pt x="1072" y="547"/>
                  <a:pt x="1013" y="202"/>
                </a:cubicBezTo>
                <a:cubicBezTo>
                  <a:pt x="995" y="66"/>
                  <a:pt x="946" y="1"/>
                  <a:pt x="87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342" name="Google Shape;12342;p71"/>
          <p:cNvGrpSpPr/>
          <p:nvPr/>
        </p:nvGrpSpPr>
        <p:grpSpPr>
          <a:xfrm>
            <a:off x="5550675" y="3900155"/>
            <a:ext cx="1154113" cy="1606376"/>
            <a:chOff x="5550675" y="3900155"/>
            <a:chExt cx="1154113" cy="1606376"/>
          </a:xfrm>
        </p:grpSpPr>
        <p:sp>
          <p:nvSpPr>
            <p:cNvPr id="12343" name="Google Shape;12343;p71"/>
            <p:cNvSpPr/>
            <p:nvPr/>
          </p:nvSpPr>
          <p:spPr>
            <a:xfrm>
              <a:off x="5988302" y="4287200"/>
              <a:ext cx="305154" cy="1219330"/>
            </a:xfrm>
            <a:custGeom>
              <a:avLst/>
              <a:gdLst/>
              <a:ahLst/>
              <a:cxnLst/>
              <a:rect l="l" t="t" r="r" b="b"/>
              <a:pathLst>
                <a:path w="9496" h="37944" extrusionOk="0">
                  <a:moveTo>
                    <a:pt x="9496" y="1"/>
                  </a:moveTo>
                  <a:lnTo>
                    <a:pt x="9496" y="1"/>
                  </a:lnTo>
                  <a:cubicBezTo>
                    <a:pt x="8341" y="2989"/>
                    <a:pt x="7424" y="6073"/>
                    <a:pt x="6555" y="9156"/>
                  </a:cubicBezTo>
                  <a:cubicBezTo>
                    <a:pt x="5686" y="12240"/>
                    <a:pt x="4888" y="15348"/>
                    <a:pt x="4138" y="18467"/>
                  </a:cubicBezTo>
                  <a:cubicBezTo>
                    <a:pt x="3400" y="21587"/>
                    <a:pt x="2686" y="24718"/>
                    <a:pt x="2007" y="27849"/>
                  </a:cubicBezTo>
                  <a:cubicBezTo>
                    <a:pt x="1316" y="30969"/>
                    <a:pt x="673" y="34112"/>
                    <a:pt x="54" y="37267"/>
                  </a:cubicBezTo>
                  <a:lnTo>
                    <a:pt x="54" y="37291"/>
                  </a:lnTo>
                  <a:cubicBezTo>
                    <a:pt x="1" y="37706"/>
                    <a:pt x="320" y="37944"/>
                    <a:pt x="637" y="37944"/>
                  </a:cubicBezTo>
                  <a:cubicBezTo>
                    <a:pt x="884" y="37944"/>
                    <a:pt x="1130" y="37799"/>
                    <a:pt x="1197" y="37481"/>
                  </a:cubicBezTo>
                  <a:cubicBezTo>
                    <a:pt x="1721" y="34326"/>
                    <a:pt x="2281" y="31171"/>
                    <a:pt x="2852" y="28016"/>
                  </a:cubicBezTo>
                  <a:cubicBezTo>
                    <a:pt x="3436" y="24873"/>
                    <a:pt x="4055" y="21729"/>
                    <a:pt x="4710" y="18598"/>
                  </a:cubicBezTo>
                  <a:cubicBezTo>
                    <a:pt x="5365" y="15467"/>
                    <a:pt x="6055" y="12335"/>
                    <a:pt x="6829" y="9228"/>
                  </a:cubicBezTo>
                  <a:cubicBezTo>
                    <a:pt x="7615" y="6120"/>
                    <a:pt x="8424" y="3025"/>
                    <a:pt x="94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4" name="Google Shape;12344;p71"/>
            <p:cNvSpPr/>
            <p:nvPr/>
          </p:nvSpPr>
          <p:spPr>
            <a:xfrm>
              <a:off x="6046275" y="5087834"/>
              <a:ext cx="633509" cy="199173"/>
            </a:xfrm>
            <a:custGeom>
              <a:avLst/>
              <a:gdLst/>
              <a:ahLst/>
              <a:cxnLst/>
              <a:rect l="l" t="t" r="r" b="b"/>
              <a:pathLst>
                <a:path w="19714" h="6198" extrusionOk="0">
                  <a:moveTo>
                    <a:pt x="16509" y="1"/>
                  </a:moveTo>
                  <a:cubicBezTo>
                    <a:pt x="15311" y="1"/>
                    <a:pt x="13712" y="223"/>
                    <a:pt x="11609" y="792"/>
                  </a:cubicBezTo>
                  <a:cubicBezTo>
                    <a:pt x="5227" y="2530"/>
                    <a:pt x="1" y="6198"/>
                    <a:pt x="1" y="6198"/>
                  </a:cubicBezTo>
                  <a:cubicBezTo>
                    <a:pt x="1346" y="6126"/>
                    <a:pt x="10621" y="5233"/>
                    <a:pt x="15979" y="3888"/>
                  </a:cubicBezTo>
                  <a:cubicBezTo>
                    <a:pt x="18312" y="3304"/>
                    <a:pt x="19634" y="2090"/>
                    <a:pt x="19658" y="1721"/>
                  </a:cubicBezTo>
                  <a:cubicBezTo>
                    <a:pt x="19714" y="922"/>
                    <a:pt x="18945" y="1"/>
                    <a:pt x="165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5" name="Google Shape;12345;p71"/>
            <p:cNvSpPr/>
            <p:nvPr/>
          </p:nvSpPr>
          <p:spPr>
            <a:xfrm>
              <a:off x="6096793" y="4840741"/>
              <a:ext cx="572774" cy="195638"/>
            </a:xfrm>
            <a:custGeom>
              <a:avLst/>
              <a:gdLst/>
              <a:ahLst/>
              <a:cxnLst/>
              <a:rect l="l" t="t" r="r" b="b"/>
              <a:pathLst>
                <a:path w="17824" h="6088" extrusionOk="0">
                  <a:moveTo>
                    <a:pt x="15130" y="1"/>
                  </a:moveTo>
                  <a:cubicBezTo>
                    <a:pt x="14016" y="1"/>
                    <a:pt x="12490" y="239"/>
                    <a:pt x="10442" y="861"/>
                  </a:cubicBezTo>
                  <a:cubicBezTo>
                    <a:pt x="4667" y="2599"/>
                    <a:pt x="0" y="6088"/>
                    <a:pt x="0" y="6088"/>
                  </a:cubicBezTo>
                  <a:cubicBezTo>
                    <a:pt x="1215" y="5981"/>
                    <a:pt x="9656" y="4933"/>
                    <a:pt x="14502" y="3564"/>
                  </a:cubicBezTo>
                  <a:cubicBezTo>
                    <a:pt x="16621" y="2969"/>
                    <a:pt x="17788" y="1826"/>
                    <a:pt x="17800" y="1492"/>
                  </a:cubicBezTo>
                  <a:cubicBezTo>
                    <a:pt x="17823" y="786"/>
                    <a:pt x="17153" y="1"/>
                    <a:pt x="151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6" name="Google Shape;12346;p71"/>
            <p:cNvSpPr/>
            <p:nvPr/>
          </p:nvSpPr>
          <p:spPr>
            <a:xfrm>
              <a:off x="5654474" y="4621542"/>
              <a:ext cx="442338" cy="417530"/>
            </a:xfrm>
            <a:custGeom>
              <a:avLst/>
              <a:gdLst/>
              <a:ahLst/>
              <a:cxnLst/>
              <a:rect l="l" t="t" r="r" b="b"/>
              <a:pathLst>
                <a:path w="13765" h="12993" extrusionOk="0">
                  <a:moveTo>
                    <a:pt x="1337" y="1"/>
                  </a:moveTo>
                  <a:cubicBezTo>
                    <a:pt x="705" y="1"/>
                    <a:pt x="319" y="282"/>
                    <a:pt x="143" y="646"/>
                  </a:cubicBezTo>
                  <a:cubicBezTo>
                    <a:pt x="1" y="943"/>
                    <a:pt x="501" y="2491"/>
                    <a:pt x="2108" y="4015"/>
                  </a:cubicBezTo>
                  <a:cubicBezTo>
                    <a:pt x="5763" y="7468"/>
                    <a:pt x="12740" y="12326"/>
                    <a:pt x="13764" y="12992"/>
                  </a:cubicBezTo>
                  <a:cubicBezTo>
                    <a:pt x="13764" y="12992"/>
                    <a:pt x="11252" y="7730"/>
                    <a:pt x="6954" y="3503"/>
                  </a:cubicBezTo>
                  <a:cubicBezTo>
                    <a:pt x="4237" y="831"/>
                    <a:pt x="2424" y="1"/>
                    <a:pt x="1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7" name="Google Shape;12347;p71"/>
            <p:cNvSpPr/>
            <p:nvPr/>
          </p:nvSpPr>
          <p:spPr>
            <a:xfrm>
              <a:off x="6232599" y="4075103"/>
              <a:ext cx="365439" cy="403037"/>
            </a:xfrm>
            <a:custGeom>
              <a:avLst/>
              <a:gdLst/>
              <a:ahLst/>
              <a:cxnLst/>
              <a:rect l="l" t="t" r="r" b="b"/>
              <a:pathLst>
                <a:path w="11372" h="12542" extrusionOk="0">
                  <a:moveTo>
                    <a:pt x="10259" y="0"/>
                  </a:moveTo>
                  <a:cubicBezTo>
                    <a:pt x="9299" y="0"/>
                    <a:pt x="7695" y="828"/>
                    <a:pt x="5359" y="3553"/>
                  </a:cubicBezTo>
                  <a:cubicBezTo>
                    <a:pt x="1846" y="7660"/>
                    <a:pt x="1" y="12542"/>
                    <a:pt x="1" y="12542"/>
                  </a:cubicBezTo>
                  <a:cubicBezTo>
                    <a:pt x="882" y="11887"/>
                    <a:pt x="6740" y="7017"/>
                    <a:pt x="9740" y="3648"/>
                  </a:cubicBezTo>
                  <a:cubicBezTo>
                    <a:pt x="11050" y="2171"/>
                    <a:pt x="11371" y="743"/>
                    <a:pt x="11229" y="493"/>
                  </a:cubicBezTo>
                  <a:cubicBezTo>
                    <a:pt x="11061" y="210"/>
                    <a:pt x="10742" y="0"/>
                    <a:pt x="10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8" name="Google Shape;12348;p71"/>
            <p:cNvSpPr/>
            <p:nvPr/>
          </p:nvSpPr>
          <p:spPr>
            <a:xfrm>
              <a:off x="6181342" y="4351793"/>
              <a:ext cx="498575" cy="301201"/>
            </a:xfrm>
            <a:custGeom>
              <a:avLst/>
              <a:gdLst/>
              <a:ahLst/>
              <a:cxnLst/>
              <a:rect l="l" t="t" r="r" b="b"/>
              <a:pathLst>
                <a:path w="15515" h="9373" extrusionOk="0">
                  <a:moveTo>
                    <a:pt x="13864" y="0"/>
                  </a:moveTo>
                  <a:cubicBezTo>
                    <a:pt x="12769" y="0"/>
                    <a:pt x="11041" y="523"/>
                    <a:pt x="8466" y="2074"/>
                  </a:cubicBezTo>
                  <a:cubicBezTo>
                    <a:pt x="3525" y="5039"/>
                    <a:pt x="0" y="9373"/>
                    <a:pt x="0" y="9373"/>
                  </a:cubicBezTo>
                  <a:cubicBezTo>
                    <a:pt x="1108" y="8992"/>
                    <a:pt x="8692" y="6039"/>
                    <a:pt x="12871" y="3634"/>
                  </a:cubicBezTo>
                  <a:cubicBezTo>
                    <a:pt x="14705" y="2574"/>
                    <a:pt x="15514" y="1241"/>
                    <a:pt x="15443" y="931"/>
                  </a:cubicBezTo>
                  <a:cubicBezTo>
                    <a:pt x="15340" y="441"/>
                    <a:pt x="14869" y="0"/>
                    <a:pt x="138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9" name="Google Shape;12349;p71"/>
            <p:cNvSpPr/>
            <p:nvPr/>
          </p:nvSpPr>
          <p:spPr>
            <a:xfrm>
              <a:off x="6141558" y="4575909"/>
              <a:ext cx="563230" cy="264953"/>
            </a:xfrm>
            <a:custGeom>
              <a:avLst/>
              <a:gdLst/>
              <a:ahLst/>
              <a:cxnLst/>
              <a:rect l="l" t="t" r="r" b="b"/>
              <a:pathLst>
                <a:path w="17527" h="8245" extrusionOk="0">
                  <a:moveTo>
                    <a:pt x="15408" y="0"/>
                  </a:moveTo>
                  <a:cubicBezTo>
                    <a:pt x="14225" y="0"/>
                    <a:pt x="12459" y="405"/>
                    <a:pt x="9918" y="1542"/>
                  </a:cubicBezTo>
                  <a:cubicBezTo>
                    <a:pt x="4286" y="4078"/>
                    <a:pt x="0" y="8245"/>
                    <a:pt x="0" y="8245"/>
                  </a:cubicBezTo>
                  <a:cubicBezTo>
                    <a:pt x="1227" y="7971"/>
                    <a:pt x="9668" y="5792"/>
                    <a:pt x="14407" y="3768"/>
                  </a:cubicBezTo>
                  <a:cubicBezTo>
                    <a:pt x="16490" y="2875"/>
                    <a:pt x="17526" y="1554"/>
                    <a:pt x="17491" y="1220"/>
                  </a:cubicBezTo>
                  <a:cubicBezTo>
                    <a:pt x="17432" y="605"/>
                    <a:pt x="16854" y="0"/>
                    <a:pt x="154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0" name="Google Shape;12350;p71"/>
            <p:cNvSpPr/>
            <p:nvPr/>
          </p:nvSpPr>
          <p:spPr>
            <a:xfrm>
              <a:off x="5716850" y="4385343"/>
              <a:ext cx="424728" cy="455514"/>
            </a:xfrm>
            <a:custGeom>
              <a:avLst/>
              <a:gdLst/>
              <a:ahLst/>
              <a:cxnLst/>
              <a:rect l="l" t="t" r="r" b="b"/>
              <a:pathLst>
                <a:path w="13217" h="14175" extrusionOk="0">
                  <a:moveTo>
                    <a:pt x="1284" y="0"/>
                  </a:moveTo>
                  <a:cubicBezTo>
                    <a:pt x="720" y="0"/>
                    <a:pt x="353" y="246"/>
                    <a:pt x="167" y="578"/>
                  </a:cubicBezTo>
                  <a:cubicBezTo>
                    <a:pt x="0" y="876"/>
                    <a:pt x="393" y="2495"/>
                    <a:pt x="1929" y="4162"/>
                  </a:cubicBezTo>
                  <a:cubicBezTo>
                    <a:pt x="5418" y="7960"/>
                    <a:pt x="12216" y="13425"/>
                    <a:pt x="13216" y="14175"/>
                  </a:cubicBezTo>
                  <a:cubicBezTo>
                    <a:pt x="13216" y="14175"/>
                    <a:pt x="11014" y="8615"/>
                    <a:pt x="6930" y="3983"/>
                  </a:cubicBezTo>
                  <a:cubicBezTo>
                    <a:pt x="4225" y="932"/>
                    <a:pt x="2382" y="0"/>
                    <a:pt x="12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1" name="Google Shape;12351;p71"/>
            <p:cNvSpPr/>
            <p:nvPr/>
          </p:nvSpPr>
          <p:spPr>
            <a:xfrm>
              <a:off x="6247928" y="3900155"/>
              <a:ext cx="203575" cy="503395"/>
            </a:xfrm>
            <a:custGeom>
              <a:avLst/>
              <a:gdLst/>
              <a:ahLst/>
              <a:cxnLst/>
              <a:rect l="l" t="t" r="r" b="b"/>
              <a:pathLst>
                <a:path w="6335" h="15665" extrusionOk="0">
                  <a:moveTo>
                    <a:pt x="5274" y="1"/>
                  </a:moveTo>
                  <a:cubicBezTo>
                    <a:pt x="4363" y="1"/>
                    <a:pt x="2951" y="1175"/>
                    <a:pt x="1631" y="5306"/>
                  </a:cubicBezTo>
                  <a:cubicBezTo>
                    <a:pt x="0" y="10449"/>
                    <a:pt x="203" y="15664"/>
                    <a:pt x="203" y="15664"/>
                  </a:cubicBezTo>
                  <a:cubicBezTo>
                    <a:pt x="738" y="14712"/>
                    <a:pt x="4239" y="7949"/>
                    <a:pt x="5691" y="3686"/>
                  </a:cubicBezTo>
                  <a:cubicBezTo>
                    <a:pt x="6334" y="1805"/>
                    <a:pt x="6084" y="365"/>
                    <a:pt x="5846" y="186"/>
                  </a:cubicBezTo>
                  <a:cubicBezTo>
                    <a:pt x="5691" y="71"/>
                    <a:pt x="5498" y="1"/>
                    <a:pt x="52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2" name="Google Shape;12352;p71"/>
            <p:cNvSpPr/>
            <p:nvPr/>
          </p:nvSpPr>
          <p:spPr>
            <a:xfrm>
              <a:off x="5550675" y="4857066"/>
              <a:ext cx="495618" cy="429934"/>
            </a:xfrm>
            <a:custGeom>
              <a:avLst/>
              <a:gdLst/>
              <a:ahLst/>
              <a:cxnLst/>
              <a:rect l="l" t="t" r="r" b="b"/>
              <a:pathLst>
                <a:path w="15423" h="13379" extrusionOk="0">
                  <a:moveTo>
                    <a:pt x="2398" y="1"/>
                  </a:moveTo>
                  <a:cubicBezTo>
                    <a:pt x="0" y="1"/>
                    <a:pt x="69" y="3365"/>
                    <a:pt x="5231" y="7080"/>
                  </a:cubicBezTo>
                  <a:cubicBezTo>
                    <a:pt x="11803" y="11819"/>
                    <a:pt x="15423" y="13379"/>
                    <a:pt x="15423" y="13379"/>
                  </a:cubicBezTo>
                  <a:cubicBezTo>
                    <a:pt x="15423" y="13379"/>
                    <a:pt x="9434" y="3484"/>
                    <a:pt x="4886" y="829"/>
                  </a:cubicBezTo>
                  <a:cubicBezTo>
                    <a:pt x="3906" y="256"/>
                    <a:pt x="3058" y="1"/>
                    <a:pt x="23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3" name="Google Shape;12353;p71"/>
            <p:cNvSpPr/>
            <p:nvPr/>
          </p:nvSpPr>
          <p:spPr>
            <a:xfrm>
              <a:off x="5863486" y="4234786"/>
              <a:ext cx="328580" cy="418205"/>
            </a:xfrm>
            <a:custGeom>
              <a:avLst/>
              <a:gdLst/>
              <a:ahLst/>
              <a:cxnLst/>
              <a:rect l="l" t="t" r="r" b="b"/>
              <a:pathLst>
                <a:path w="10225" h="13014" extrusionOk="0">
                  <a:moveTo>
                    <a:pt x="1835" y="1"/>
                  </a:moveTo>
                  <a:cubicBezTo>
                    <a:pt x="221" y="1"/>
                    <a:pt x="0" y="2753"/>
                    <a:pt x="3272" y="6370"/>
                  </a:cubicBezTo>
                  <a:cubicBezTo>
                    <a:pt x="7653" y="11216"/>
                    <a:pt x="10225" y="13014"/>
                    <a:pt x="10225" y="13014"/>
                  </a:cubicBezTo>
                  <a:cubicBezTo>
                    <a:pt x="10225" y="13014"/>
                    <a:pt x="7022" y="3882"/>
                    <a:pt x="3903" y="1048"/>
                  </a:cubicBezTo>
                  <a:cubicBezTo>
                    <a:pt x="3106" y="325"/>
                    <a:pt x="2389" y="1"/>
                    <a:pt x="18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4" name="Google Shape;12354;p71"/>
            <p:cNvSpPr/>
            <p:nvPr/>
          </p:nvSpPr>
          <p:spPr>
            <a:xfrm>
              <a:off x="5937881" y="4036957"/>
              <a:ext cx="294742" cy="441181"/>
            </a:xfrm>
            <a:custGeom>
              <a:avLst/>
              <a:gdLst/>
              <a:ahLst/>
              <a:cxnLst/>
              <a:rect l="l" t="t" r="r" b="b"/>
              <a:pathLst>
                <a:path w="9172" h="13729" extrusionOk="0">
                  <a:moveTo>
                    <a:pt x="1882" y="1"/>
                  </a:moveTo>
                  <a:cubicBezTo>
                    <a:pt x="376" y="1"/>
                    <a:pt x="0" y="2679"/>
                    <a:pt x="2850" y="6478"/>
                  </a:cubicBezTo>
                  <a:cubicBezTo>
                    <a:pt x="6791" y="11717"/>
                    <a:pt x="9172" y="13729"/>
                    <a:pt x="9172" y="13729"/>
                  </a:cubicBezTo>
                  <a:cubicBezTo>
                    <a:pt x="9172" y="13729"/>
                    <a:pt x="6814" y="4347"/>
                    <a:pt x="3969" y="1239"/>
                  </a:cubicBezTo>
                  <a:cubicBezTo>
                    <a:pt x="3187" y="385"/>
                    <a:pt x="2453" y="1"/>
                    <a:pt x="18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55" name="Google Shape;12355;p71"/>
          <p:cNvGrpSpPr/>
          <p:nvPr/>
        </p:nvGrpSpPr>
        <p:grpSpPr>
          <a:xfrm>
            <a:off x="-248925" y="3226200"/>
            <a:ext cx="949217" cy="1368479"/>
            <a:chOff x="-248925" y="3226200"/>
            <a:chExt cx="949217" cy="1368479"/>
          </a:xfrm>
        </p:grpSpPr>
        <p:sp>
          <p:nvSpPr>
            <p:cNvPr id="12356" name="Google Shape;12356;p71"/>
            <p:cNvSpPr/>
            <p:nvPr/>
          </p:nvSpPr>
          <p:spPr>
            <a:xfrm>
              <a:off x="-248925" y="3575550"/>
              <a:ext cx="543306" cy="1019129"/>
            </a:xfrm>
            <a:custGeom>
              <a:avLst/>
              <a:gdLst/>
              <a:ahLst/>
              <a:cxnLst/>
              <a:rect l="l" t="t" r="r" b="b"/>
              <a:pathLst>
                <a:path w="16907" h="31714" extrusionOk="0">
                  <a:moveTo>
                    <a:pt x="16907" y="0"/>
                  </a:moveTo>
                  <a:cubicBezTo>
                    <a:pt x="15835" y="2727"/>
                    <a:pt x="14549" y="5358"/>
                    <a:pt x="13216" y="7977"/>
                  </a:cubicBezTo>
                  <a:cubicBezTo>
                    <a:pt x="11894" y="10585"/>
                    <a:pt x="10489" y="13168"/>
                    <a:pt x="9061" y="15728"/>
                  </a:cubicBezTo>
                  <a:cubicBezTo>
                    <a:pt x="7632" y="18276"/>
                    <a:pt x="6167" y="20824"/>
                    <a:pt x="4691" y="23360"/>
                  </a:cubicBezTo>
                  <a:cubicBezTo>
                    <a:pt x="3203" y="25884"/>
                    <a:pt x="1691" y="28396"/>
                    <a:pt x="155" y="30897"/>
                  </a:cubicBezTo>
                  <a:lnTo>
                    <a:pt x="143" y="30897"/>
                  </a:lnTo>
                  <a:lnTo>
                    <a:pt x="143" y="30909"/>
                  </a:lnTo>
                  <a:cubicBezTo>
                    <a:pt x="0" y="31171"/>
                    <a:pt x="83" y="31492"/>
                    <a:pt x="345" y="31647"/>
                  </a:cubicBezTo>
                  <a:cubicBezTo>
                    <a:pt x="425" y="31692"/>
                    <a:pt x="513" y="31714"/>
                    <a:pt x="600" y="31714"/>
                  </a:cubicBezTo>
                  <a:cubicBezTo>
                    <a:pt x="788" y="31714"/>
                    <a:pt x="974" y="31615"/>
                    <a:pt x="1072" y="31444"/>
                  </a:cubicBezTo>
                  <a:cubicBezTo>
                    <a:pt x="2536" y="28896"/>
                    <a:pt x="3965" y="26325"/>
                    <a:pt x="5382" y="23753"/>
                  </a:cubicBezTo>
                  <a:cubicBezTo>
                    <a:pt x="6799" y="21181"/>
                    <a:pt x="8180" y="18586"/>
                    <a:pt x="9537" y="15978"/>
                  </a:cubicBezTo>
                  <a:cubicBezTo>
                    <a:pt x="10882" y="13371"/>
                    <a:pt x="12216" y="10751"/>
                    <a:pt x="13454" y="8096"/>
                  </a:cubicBezTo>
                  <a:cubicBezTo>
                    <a:pt x="14704" y="5441"/>
                    <a:pt x="15919" y="2762"/>
                    <a:pt x="169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7" name="Google Shape;12357;p71"/>
            <p:cNvSpPr/>
            <p:nvPr/>
          </p:nvSpPr>
          <p:spPr>
            <a:xfrm>
              <a:off x="-20888" y="4132144"/>
              <a:ext cx="548930" cy="107492"/>
            </a:xfrm>
            <a:custGeom>
              <a:avLst/>
              <a:gdLst/>
              <a:ahLst/>
              <a:cxnLst/>
              <a:rect l="l" t="t" r="r" b="b"/>
              <a:pathLst>
                <a:path w="17082" h="3345" extrusionOk="0">
                  <a:moveTo>
                    <a:pt x="11943" y="0"/>
                  </a:moveTo>
                  <a:cubicBezTo>
                    <a:pt x="11472" y="0"/>
                    <a:pt x="10961" y="16"/>
                    <a:pt x="10406" y="51"/>
                  </a:cubicBezTo>
                  <a:cubicBezTo>
                    <a:pt x="4906" y="396"/>
                    <a:pt x="0" y="2528"/>
                    <a:pt x="0" y="2528"/>
                  </a:cubicBezTo>
                  <a:cubicBezTo>
                    <a:pt x="999" y="2666"/>
                    <a:pt x="7275" y="3345"/>
                    <a:pt x="11880" y="3345"/>
                  </a:cubicBezTo>
                  <a:cubicBezTo>
                    <a:pt x="12433" y="3345"/>
                    <a:pt x="12961" y="3335"/>
                    <a:pt x="13454" y="3314"/>
                  </a:cubicBezTo>
                  <a:cubicBezTo>
                    <a:pt x="15478" y="3230"/>
                    <a:pt x="16752" y="2456"/>
                    <a:pt x="16836" y="2159"/>
                  </a:cubicBezTo>
                  <a:cubicBezTo>
                    <a:pt x="17082" y="1291"/>
                    <a:pt x="16144" y="0"/>
                    <a:pt x="119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8" name="Google Shape;12358;p71"/>
            <p:cNvSpPr/>
            <p:nvPr/>
          </p:nvSpPr>
          <p:spPr>
            <a:xfrm>
              <a:off x="176137" y="3258047"/>
              <a:ext cx="100936" cy="485849"/>
            </a:xfrm>
            <a:custGeom>
              <a:avLst/>
              <a:gdLst/>
              <a:ahLst/>
              <a:cxnLst/>
              <a:rect l="l" t="t" r="r" b="b"/>
              <a:pathLst>
                <a:path w="3141" h="15119" extrusionOk="0">
                  <a:moveTo>
                    <a:pt x="1169" y="1"/>
                  </a:moveTo>
                  <a:cubicBezTo>
                    <a:pt x="1073" y="1"/>
                    <a:pt x="981" y="17"/>
                    <a:pt x="894" y="45"/>
                  </a:cubicBezTo>
                  <a:cubicBezTo>
                    <a:pt x="644" y="129"/>
                    <a:pt x="1" y="1308"/>
                    <a:pt x="37" y="3129"/>
                  </a:cubicBezTo>
                  <a:cubicBezTo>
                    <a:pt x="84" y="7249"/>
                    <a:pt x="1227" y="14142"/>
                    <a:pt x="1430" y="15119"/>
                  </a:cubicBezTo>
                  <a:cubicBezTo>
                    <a:pt x="1430" y="15119"/>
                    <a:pt x="3085" y="10630"/>
                    <a:pt x="3108" y="5689"/>
                  </a:cubicBezTo>
                  <a:cubicBezTo>
                    <a:pt x="3141" y="1249"/>
                    <a:pt x="2019" y="1"/>
                    <a:pt x="11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9" name="Google Shape;12359;p71"/>
            <p:cNvSpPr/>
            <p:nvPr/>
          </p:nvSpPr>
          <p:spPr>
            <a:xfrm>
              <a:off x="-43480" y="3404169"/>
              <a:ext cx="201294" cy="491633"/>
            </a:xfrm>
            <a:custGeom>
              <a:avLst/>
              <a:gdLst/>
              <a:ahLst/>
              <a:cxnLst/>
              <a:rect l="l" t="t" r="r" b="b"/>
              <a:pathLst>
                <a:path w="6264" h="15299" extrusionOk="0">
                  <a:moveTo>
                    <a:pt x="1045" y="1"/>
                  </a:moveTo>
                  <a:cubicBezTo>
                    <a:pt x="822" y="1"/>
                    <a:pt x="630" y="73"/>
                    <a:pt x="477" y="190"/>
                  </a:cubicBezTo>
                  <a:cubicBezTo>
                    <a:pt x="239" y="368"/>
                    <a:pt x="1" y="1773"/>
                    <a:pt x="644" y="3607"/>
                  </a:cubicBezTo>
                  <a:cubicBezTo>
                    <a:pt x="2084" y="7774"/>
                    <a:pt x="5561" y="14370"/>
                    <a:pt x="6097" y="15299"/>
                  </a:cubicBezTo>
                  <a:cubicBezTo>
                    <a:pt x="6097" y="15299"/>
                    <a:pt x="6263" y="10191"/>
                    <a:pt x="4620" y="5166"/>
                  </a:cubicBezTo>
                  <a:cubicBezTo>
                    <a:pt x="3316" y="1148"/>
                    <a:pt x="1935" y="1"/>
                    <a:pt x="10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0" name="Google Shape;12360;p71"/>
            <p:cNvSpPr/>
            <p:nvPr/>
          </p:nvSpPr>
          <p:spPr>
            <a:xfrm>
              <a:off x="-195740" y="3547045"/>
              <a:ext cx="262864" cy="502559"/>
            </a:xfrm>
            <a:custGeom>
              <a:avLst/>
              <a:gdLst/>
              <a:ahLst/>
              <a:cxnLst/>
              <a:rect l="l" t="t" r="r" b="b"/>
              <a:pathLst>
                <a:path w="8180" h="15639" extrusionOk="0">
                  <a:moveTo>
                    <a:pt x="1016" y="0"/>
                  </a:moveTo>
                  <a:cubicBezTo>
                    <a:pt x="716" y="0"/>
                    <a:pt x="473" y="110"/>
                    <a:pt x="298" y="280"/>
                  </a:cubicBezTo>
                  <a:cubicBezTo>
                    <a:pt x="71" y="506"/>
                    <a:pt x="0" y="2030"/>
                    <a:pt x="905" y="3899"/>
                  </a:cubicBezTo>
                  <a:cubicBezTo>
                    <a:pt x="2965" y="8138"/>
                    <a:pt x="7501" y="14710"/>
                    <a:pt x="8180" y="15639"/>
                  </a:cubicBezTo>
                  <a:cubicBezTo>
                    <a:pt x="8180" y="15639"/>
                    <a:pt x="7715" y="10186"/>
                    <a:pt x="5334" y="5042"/>
                  </a:cubicBezTo>
                  <a:cubicBezTo>
                    <a:pt x="3528" y="1131"/>
                    <a:pt x="1978" y="0"/>
                    <a:pt x="10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1" name="Google Shape;12361;p71"/>
            <p:cNvSpPr/>
            <p:nvPr/>
          </p:nvSpPr>
          <p:spPr>
            <a:xfrm>
              <a:off x="67100" y="3937689"/>
              <a:ext cx="557767" cy="117004"/>
            </a:xfrm>
            <a:custGeom>
              <a:avLst/>
              <a:gdLst/>
              <a:ahLst/>
              <a:cxnLst/>
              <a:rect l="l" t="t" r="r" b="b"/>
              <a:pathLst>
                <a:path w="17357" h="3641" extrusionOk="0">
                  <a:moveTo>
                    <a:pt x="13263" y="0"/>
                  </a:moveTo>
                  <a:cubicBezTo>
                    <a:pt x="12478" y="0"/>
                    <a:pt x="11553" y="63"/>
                    <a:pt x="10466" y="209"/>
                  </a:cubicBezTo>
                  <a:cubicBezTo>
                    <a:pt x="4858" y="947"/>
                    <a:pt x="1" y="3483"/>
                    <a:pt x="1" y="3483"/>
                  </a:cubicBezTo>
                  <a:cubicBezTo>
                    <a:pt x="639" y="3529"/>
                    <a:pt x="3364" y="3641"/>
                    <a:pt x="6465" y="3641"/>
                  </a:cubicBezTo>
                  <a:cubicBezTo>
                    <a:pt x="8973" y="3641"/>
                    <a:pt x="11727" y="3568"/>
                    <a:pt x="13824" y="3328"/>
                  </a:cubicBezTo>
                  <a:cubicBezTo>
                    <a:pt x="15884" y="3090"/>
                    <a:pt x="17134" y="2209"/>
                    <a:pt x="17193" y="1899"/>
                  </a:cubicBezTo>
                  <a:cubicBezTo>
                    <a:pt x="17356" y="1093"/>
                    <a:pt x="16529" y="0"/>
                    <a:pt x="132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2" name="Google Shape;12362;p71"/>
            <p:cNvSpPr/>
            <p:nvPr/>
          </p:nvSpPr>
          <p:spPr>
            <a:xfrm>
              <a:off x="251914" y="3226200"/>
              <a:ext cx="230344" cy="453039"/>
            </a:xfrm>
            <a:custGeom>
              <a:avLst/>
              <a:gdLst/>
              <a:ahLst/>
              <a:cxnLst/>
              <a:rect l="l" t="t" r="r" b="b"/>
              <a:pathLst>
                <a:path w="7168" h="14098" extrusionOk="0">
                  <a:moveTo>
                    <a:pt x="5376" y="1"/>
                  </a:moveTo>
                  <a:cubicBezTo>
                    <a:pt x="5094" y="1"/>
                    <a:pt x="4067" y="834"/>
                    <a:pt x="3382" y="2501"/>
                  </a:cubicBezTo>
                  <a:cubicBezTo>
                    <a:pt x="1834" y="6335"/>
                    <a:pt x="191" y="13121"/>
                    <a:pt x="0" y="14098"/>
                  </a:cubicBezTo>
                  <a:cubicBezTo>
                    <a:pt x="0" y="14098"/>
                    <a:pt x="3275" y="10609"/>
                    <a:pt x="5227" y="6061"/>
                  </a:cubicBezTo>
                  <a:cubicBezTo>
                    <a:pt x="7168" y="1513"/>
                    <a:pt x="6275" y="72"/>
                    <a:pt x="5382" y="1"/>
                  </a:cubicBezTo>
                  <a:cubicBezTo>
                    <a:pt x="5380" y="1"/>
                    <a:pt x="5378" y="1"/>
                    <a:pt x="53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3" name="Google Shape;12363;p71"/>
            <p:cNvSpPr/>
            <p:nvPr/>
          </p:nvSpPr>
          <p:spPr>
            <a:xfrm>
              <a:off x="-134906" y="4334632"/>
              <a:ext cx="616799" cy="139852"/>
            </a:xfrm>
            <a:custGeom>
              <a:avLst/>
              <a:gdLst/>
              <a:ahLst/>
              <a:cxnLst/>
              <a:rect l="l" t="t" r="r" b="b"/>
              <a:pathLst>
                <a:path w="19194" h="4352" extrusionOk="0">
                  <a:moveTo>
                    <a:pt x="12911" y="0"/>
                  </a:moveTo>
                  <a:cubicBezTo>
                    <a:pt x="7805" y="0"/>
                    <a:pt x="0" y="2513"/>
                    <a:pt x="0" y="2513"/>
                  </a:cubicBezTo>
                  <a:cubicBezTo>
                    <a:pt x="0" y="2513"/>
                    <a:pt x="3441" y="3609"/>
                    <a:pt x="10847" y="4275"/>
                  </a:cubicBezTo>
                  <a:cubicBezTo>
                    <a:pt x="11423" y="4327"/>
                    <a:pt x="11963" y="4351"/>
                    <a:pt x="12465" y="4351"/>
                  </a:cubicBezTo>
                  <a:cubicBezTo>
                    <a:pt x="18410" y="4351"/>
                    <a:pt x="19194" y="968"/>
                    <a:pt x="14835" y="156"/>
                  </a:cubicBezTo>
                  <a:cubicBezTo>
                    <a:pt x="14263" y="48"/>
                    <a:pt x="13613" y="0"/>
                    <a:pt x="129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4" name="Google Shape;12364;p71"/>
            <p:cNvSpPr/>
            <p:nvPr/>
          </p:nvSpPr>
          <p:spPr>
            <a:xfrm>
              <a:off x="145158" y="3745356"/>
              <a:ext cx="494879" cy="145925"/>
            </a:xfrm>
            <a:custGeom>
              <a:avLst/>
              <a:gdLst/>
              <a:ahLst/>
              <a:cxnLst/>
              <a:rect l="l" t="t" r="r" b="b"/>
              <a:pathLst>
                <a:path w="15400" h="4541" extrusionOk="0">
                  <a:moveTo>
                    <a:pt x="11706" y="0"/>
                  </a:moveTo>
                  <a:cubicBezTo>
                    <a:pt x="11655" y="0"/>
                    <a:pt x="11602" y="1"/>
                    <a:pt x="11550" y="2"/>
                  </a:cubicBezTo>
                  <a:cubicBezTo>
                    <a:pt x="7692" y="86"/>
                    <a:pt x="0" y="4479"/>
                    <a:pt x="0" y="4479"/>
                  </a:cubicBezTo>
                  <a:cubicBezTo>
                    <a:pt x="0" y="4479"/>
                    <a:pt x="588" y="4541"/>
                    <a:pt x="1789" y="4541"/>
                  </a:cubicBezTo>
                  <a:cubicBezTo>
                    <a:pt x="3229" y="4541"/>
                    <a:pt x="5552" y="4452"/>
                    <a:pt x="8799" y="4062"/>
                  </a:cubicBezTo>
                  <a:cubicBezTo>
                    <a:pt x="14671" y="3346"/>
                    <a:pt x="15400" y="0"/>
                    <a:pt x="117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5" name="Google Shape;12365;p71"/>
            <p:cNvSpPr/>
            <p:nvPr/>
          </p:nvSpPr>
          <p:spPr>
            <a:xfrm>
              <a:off x="222059" y="3565877"/>
              <a:ext cx="478233" cy="178028"/>
            </a:xfrm>
            <a:custGeom>
              <a:avLst/>
              <a:gdLst/>
              <a:ahLst/>
              <a:cxnLst/>
              <a:rect l="l" t="t" r="r" b="b"/>
              <a:pathLst>
                <a:path w="14882" h="5540" extrusionOk="0">
                  <a:moveTo>
                    <a:pt x="11733" y="1"/>
                  </a:moveTo>
                  <a:cubicBezTo>
                    <a:pt x="11536" y="1"/>
                    <a:pt x="11324" y="13"/>
                    <a:pt x="11097" y="39"/>
                  </a:cubicBezTo>
                  <a:cubicBezTo>
                    <a:pt x="7263" y="468"/>
                    <a:pt x="1" y="5540"/>
                    <a:pt x="1" y="5540"/>
                  </a:cubicBezTo>
                  <a:cubicBezTo>
                    <a:pt x="1" y="5540"/>
                    <a:pt x="15" y="5540"/>
                    <a:pt x="43" y="5540"/>
                  </a:cubicBezTo>
                  <a:cubicBezTo>
                    <a:pt x="415" y="5540"/>
                    <a:pt x="3258" y="5499"/>
                    <a:pt x="8716" y="4325"/>
                  </a:cubicBezTo>
                  <a:cubicBezTo>
                    <a:pt x="14240" y="3149"/>
                    <a:pt x="14882" y="1"/>
                    <a:pt x="117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66" name="Google Shape;12366;p71"/>
          <p:cNvGrpSpPr/>
          <p:nvPr/>
        </p:nvGrpSpPr>
        <p:grpSpPr>
          <a:xfrm>
            <a:off x="7943290" y="4273478"/>
            <a:ext cx="1245038" cy="813025"/>
            <a:chOff x="7943290" y="4273478"/>
            <a:chExt cx="1245038" cy="813025"/>
          </a:xfrm>
        </p:grpSpPr>
        <p:sp>
          <p:nvSpPr>
            <p:cNvPr id="12367" name="Google Shape;12367;p71"/>
            <p:cNvSpPr/>
            <p:nvPr/>
          </p:nvSpPr>
          <p:spPr>
            <a:xfrm>
              <a:off x="7968163" y="4273478"/>
              <a:ext cx="1116852" cy="636626"/>
            </a:xfrm>
            <a:custGeom>
              <a:avLst/>
              <a:gdLst/>
              <a:ahLst/>
              <a:cxnLst/>
              <a:rect l="l" t="t" r="r" b="b"/>
              <a:pathLst>
                <a:path w="34755" h="19811" extrusionOk="0">
                  <a:moveTo>
                    <a:pt x="18607" y="1"/>
                  </a:moveTo>
                  <a:cubicBezTo>
                    <a:pt x="17046" y="1"/>
                    <a:pt x="15463" y="209"/>
                    <a:pt x="13895" y="642"/>
                  </a:cubicBezTo>
                  <a:cubicBezTo>
                    <a:pt x="5454" y="2964"/>
                    <a:pt x="1" y="11119"/>
                    <a:pt x="1060" y="19811"/>
                  </a:cubicBezTo>
                  <a:lnTo>
                    <a:pt x="6120" y="18418"/>
                  </a:lnTo>
                  <a:cubicBezTo>
                    <a:pt x="5775" y="12524"/>
                    <a:pt x="9585" y="7190"/>
                    <a:pt x="15276" y="5619"/>
                  </a:cubicBezTo>
                  <a:cubicBezTo>
                    <a:pt x="16381" y="5314"/>
                    <a:pt x="17498" y="5167"/>
                    <a:pt x="18601" y="5167"/>
                  </a:cubicBezTo>
                  <a:cubicBezTo>
                    <a:pt x="23178" y="5167"/>
                    <a:pt x="27507" y="7695"/>
                    <a:pt x="29695" y="11917"/>
                  </a:cubicBezTo>
                  <a:lnTo>
                    <a:pt x="34755" y="10524"/>
                  </a:lnTo>
                  <a:cubicBezTo>
                    <a:pt x="31876" y="3999"/>
                    <a:pt x="25451" y="1"/>
                    <a:pt x="18607" y="1"/>
                  </a:cubicBezTo>
                  <a:close/>
                </a:path>
              </a:pathLst>
            </a:custGeom>
            <a:solidFill>
              <a:srgbClr val="FFF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8" name="Google Shape;12368;p71"/>
            <p:cNvSpPr/>
            <p:nvPr/>
          </p:nvSpPr>
          <p:spPr>
            <a:xfrm>
              <a:off x="7943290" y="4595223"/>
              <a:ext cx="1245038" cy="491280"/>
            </a:xfrm>
            <a:custGeom>
              <a:avLst/>
              <a:gdLst/>
              <a:ahLst/>
              <a:cxnLst/>
              <a:rect l="l" t="t" r="r" b="b"/>
              <a:pathLst>
                <a:path w="38744" h="15288" extrusionOk="0">
                  <a:moveTo>
                    <a:pt x="37363" y="0"/>
                  </a:moveTo>
                  <a:lnTo>
                    <a:pt x="1" y="10299"/>
                  </a:lnTo>
                  <a:lnTo>
                    <a:pt x="1370" y="15288"/>
                  </a:lnTo>
                  <a:lnTo>
                    <a:pt x="38744" y="4977"/>
                  </a:lnTo>
                  <a:lnTo>
                    <a:pt x="37363" y="0"/>
                  </a:lnTo>
                  <a:close/>
                </a:path>
              </a:pathLst>
            </a:custGeom>
            <a:solidFill>
              <a:srgbClr val="FFF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9" name="Google Shape;12369;p71"/>
            <p:cNvSpPr/>
            <p:nvPr/>
          </p:nvSpPr>
          <p:spPr>
            <a:xfrm>
              <a:off x="8037802" y="4991973"/>
              <a:ext cx="38691" cy="75035"/>
            </a:xfrm>
            <a:custGeom>
              <a:avLst/>
              <a:gdLst/>
              <a:ahLst/>
              <a:cxnLst/>
              <a:rect l="l" t="t" r="r" b="b"/>
              <a:pathLst>
                <a:path w="1204" h="2335" extrusionOk="0">
                  <a:moveTo>
                    <a:pt x="608" y="1"/>
                  </a:moveTo>
                  <a:lnTo>
                    <a:pt x="1" y="168"/>
                  </a:lnTo>
                  <a:lnTo>
                    <a:pt x="596" y="2334"/>
                  </a:lnTo>
                  <a:lnTo>
                    <a:pt x="1203" y="2168"/>
                  </a:lnTo>
                  <a:lnTo>
                    <a:pt x="6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0" name="Google Shape;12370;p71"/>
            <p:cNvSpPr/>
            <p:nvPr/>
          </p:nvSpPr>
          <p:spPr>
            <a:xfrm>
              <a:off x="8141890" y="4963275"/>
              <a:ext cx="39044" cy="75035"/>
            </a:xfrm>
            <a:custGeom>
              <a:avLst/>
              <a:gdLst/>
              <a:ahLst/>
              <a:cxnLst/>
              <a:rect l="l" t="t" r="r" b="b"/>
              <a:pathLst>
                <a:path w="1215" h="2335" extrusionOk="0">
                  <a:moveTo>
                    <a:pt x="607" y="1"/>
                  </a:moveTo>
                  <a:lnTo>
                    <a:pt x="0" y="168"/>
                  </a:lnTo>
                  <a:lnTo>
                    <a:pt x="607" y="2335"/>
                  </a:lnTo>
                  <a:lnTo>
                    <a:pt x="1215" y="2168"/>
                  </a:lnTo>
                  <a:lnTo>
                    <a:pt x="60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1" name="Google Shape;12371;p71"/>
            <p:cNvSpPr/>
            <p:nvPr/>
          </p:nvSpPr>
          <p:spPr>
            <a:xfrm>
              <a:off x="8246327" y="4931166"/>
              <a:ext cx="38691" cy="75003"/>
            </a:xfrm>
            <a:custGeom>
              <a:avLst/>
              <a:gdLst/>
              <a:ahLst/>
              <a:cxnLst/>
              <a:rect l="l" t="t" r="r" b="b"/>
              <a:pathLst>
                <a:path w="1204" h="2334" extrusionOk="0">
                  <a:moveTo>
                    <a:pt x="596" y="0"/>
                  </a:moveTo>
                  <a:lnTo>
                    <a:pt x="1" y="167"/>
                  </a:lnTo>
                  <a:lnTo>
                    <a:pt x="608" y="2334"/>
                  </a:lnTo>
                  <a:lnTo>
                    <a:pt x="1203" y="2155"/>
                  </a:lnTo>
                  <a:lnTo>
                    <a:pt x="59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2" name="Google Shape;12372;p71"/>
            <p:cNvSpPr/>
            <p:nvPr/>
          </p:nvSpPr>
          <p:spPr>
            <a:xfrm>
              <a:off x="8350420" y="4905881"/>
              <a:ext cx="38658" cy="75035"/>
            </a:xfrm>
            <a:custGeom>
              <a:avLst/>
              <a:gdLst/>
              <a:ahLst/>
              <a:cxnLst/>
              <a:rect l="l" t="t" r="r" b="b"/>
              <a:pathLst>
                <a:path w="1203" h="2335" extrusionOk="0">
                  <a:moveTo>
                    <a:pt x="607" y="1"/>
                  </a:moveTo>
                  <a:lnTo>
                    <a:pt x="0" y="168"/>
                  </a:lnTo>
                  <a:lnTo>
                    <a:pt x="595" y="2335"/>
                  </a:lnTo>
                  <a:lnTo>
                    <a:pt x="1203" y="2168"/>
                  </a:lnTo>
                  <a:lnTo>
                    <a:pt x="60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3" name="Google Shape;12373;p71"/>
            <p:cNvSpPr/>
            <p:nvPr/>
          </p:nvSpPr>
          <p:spPr>
            <a:xfrm>
              <a:off x="8454476" y="4877183"/>
              <a:ext cx="39044" cy="75035"/>
            </a:xfrm>
            <a:custGeom>
              <a:avLst/>
              <a:gdLst/>
              <a:ahLst/>
              <a:cxnLst/>
              <a:rect l="l" t="t" r="r" b="b"/>
              <a:pathLst>
                <a:path w="1215" h="2335" extrusionOk="0">
                  <a:moveTo>
                    <a:pt x="608" y="1"/>
                  </a:moveTo>
                  <a:lnTo>
                    <a:pt x="1" y="168"/>
                  </a:lnTo>
                  <a:lnTo>
                    <a:pt x="596" y="2335"/>
                  </a:lnTo>
                  <a:lnTo>
                    <a:pt x="1215" y="2168"/>
                  </a:lnTo>
                  <a:lnTo>
                    <a:pt x="6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4" name="Google Shape;12374;p71"/>
            <p:cNvSpPr/>
            <p:nvPr/>
          </p:nvSpPr>
          <p:spPr>
            <a:xfrm>
              <a:off x="8558918" y="4848132"/>
              <a:ext cx="38691" cy="75389"/>
            </a:xfrm>
            <a:custGeom>
              <a:avLst/>
              <a:gdLst/>
              <a:ahLst/>
              <a:cxnLst/>
              <a:rect l="l" t="t" r="r" b="b"/>
              <a:pathLst>
                <a:path w="1204" h="2346" extrusionOk="0">
                  <a:moveTo>
                    <a:pt x="608" y="0"/>
                  </a:moveTo>
                  <a:lnTo>
                    <a:pt x="1" y="179"/>
                  </a:lnTo>
                  <a:lnTo>
                    <a:pt x="596" y="2346"/>
                  </a:lnTo>
                  <a:lnTo>
                    <a:pt x="1203" y="2167"/>
                  </a:lnTo>
                  <a:lnTo>
                    <a:pt x="60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5" name="Google Shape;12375;p71"/>
            <p:cNvSpPr/>
            <p:nvPr/>
          </p:nvSpPr>
          <p:spPr>
            <a:xfrm>
              <a:off x="8663006" y="4819821"/>
              <a:ext cx="38658" cy="75003"/>
            </a:xfrm>
            <a:custGeom>
              <a:avLst/>
              <a:gdLst/>
              <a:ahLst/>
              <a:cxnLst/>
              <a:rect l="l" t="t" r="r" b="b"/>
              <a:pathLst>
                <a:path w="1203" h="2334" extrusionOk="0">
                  <a:moveTo>
                    <a:pt x="608" y="0"/>
                  </a:moveTo>
                  <a:lnTo>
                    <a:pt x="0" y="167"/>
                  </a:lnTo>
                  <a:lnTo>
                    <a:pt x="596" y="2334"/>
                  </a:lnTo>
                  <a:lnTo>
                    <a:pt x="1203" y="2167"/>
                  </a:lnTo>
                  <a:lnTo>
                    <a:pt x="60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6" name="Google Shape;12376;p71"/>
            <p:cNvSpPr/>
            <p:nvPr/>
          </p:nvSpPr>
          <p:spPr>
            <a:xfrm>
              <a:off x="8767062" y="4790738"/>
              <a:ext cx="39076" cy="75003"/>
            </a:xfrm>
            <a:custGeom>
              <a:avLst/>
              <a:gdLst/>
              <a:ahLst/>
              <a:cxnLst/>
              <a:rect l="l" t="t" r="r" b="b"/>
              <a:pathLst>
                <a:path w="1216" h="2334" extrusionOk="0">
                  <a:moveTo>
                    <a:pt x="608" y="0"/>
                  </a:moveTo>
                  <a:lnTo>
                    <a:pt x="1" y="167"/>
                  </a:lnTo>
                  <a:lnTo>
                    <a:pt x="608" y="2334"/>
                  </a:lnTo>
                  <a:lnTo>
                    <a:pt x="1215" y="2167"/>
                  </a:lnTo>
                  <a:lnTo>
                    <a:pt x="60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7" name="Google Shape;12377;p71"/>
            <p:cNvSpPr/>
            <p:nvPr/>
          </p:nvSpPr>
          <p:spPr>
            <a:xfrm>
              <a:off x="8871536" y="4762040"/>
              <a:ext cx="38658" cy="75003"/>
            </a:xfrm>
            <a:custGeom>
              <a:avLst/>
              <a:gdLst/>
              <a:ahLst/>
              <a:cxnLst/>
              <a:rect l="l" t="t" r="r" b="b"/>
              <a:pathLst>
                <a:path w="1203" h="2334" extrusionOk="0">
                  <a:moveTo>
                    <a:pt x="608" y="0"/>
                  </a:moveTo>
                  <a:lnTo>
                    <a:pt x="0" y="167"/>
                  </a:lnTo>
                  <a:lnTo>
                    <a:pt x="596" y="2334"/>
                  </a:lnTo>
                  <a:lnTo>
                    <a:pt x="1203" y="2167"/>
                  </a:lnTo>
                  <a:lnTo>
                    <a:pt x="60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8" name="Google Shape;12378;p71"/>
            <p:cNvSpPr/>
            <p:nvPr/>
          </p:nvSpPr>
          <p:spPr>
            <a:xfrm>
              <a:off x="8975592" y="4733343"/>
              <a:ext cx="38691" cy="75003"/>
            </a:xfrm>
            <a:custGeom>
              <a:avLst/>
              <a:gdLst/>
              <a:ahLst/>
              <a:cxnLst/>
              <a:rect l="l" t="t" r="r" b="b"/>
              <a:pathLst>
                <a:path w="1204" h="2334" extrusionOk="0">
                  <a:moveTo>
                    <a:pt x="608" y="0"/>
                  </a:moveTo>
                  <a:lnTo>
                    <a:pt x="1" y="167"/>
                  </a:lnTo>
                  <a:lnTo>
                    <a:pt x="596" y="2334"/>
                  </a:lnTo>
                  <a:lnTo>
                    <a:pt x="1203" y="2167"/>
                  </a:lnTo>
                  <a:lnTo>
                    <a:pt x="60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9" name="Google Shape;12379;p71"/>
            <p:cNvSpPr/>
            <p:nvPr/>
          </p:nvSpPr>
          <p:spPr>
            <a:xfrm>
              <a:off x="9079680" y="4704645"/>
              <a:ext cx="39044" cy="75003"/>
            </a:xfrm>
            <a:custGeom>
              <a:avLst/>
              <a:gdLst/>
              <a:ahLst/>
              <a:cxnLst/>
              <a:rect l="l" t="t" r="r" b="b"/>
              <a:pathLst>
                <a:path w="1215" h="2334" extrusionOk="0">
                  <a:moveTo>
                    <a:pt x="608" y="0"/>
                  </a:moveTo>
                  <a:lnTo>
                    <a:pt x="0" y="167"/>
                  </a:lnTo>
                  <a:lnTo>
                    <a:pt x="608" y="2334"/>
                  </a:lnTo>
                  <a:lnTo>
                    <a:pt x="1215" y="2167"/>
                  </a:lnTo>
                  <a:lnTo>
                    <a:pt x="60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80" name="Google Shape;12380;p71"/>
          <p:cNvGrpSpPr/>
          <p:nvPr/>
        </p:nvGrpSpPr>
        <p:grpSpPr>
          <a:xfrm>
            <a:off x="-220613" y="505701"/>
            <a:ext cx="838694" cy="862601"/>
            <a:chOff x="-220613" y="505701"/>
            <a:chExt cx="838694" cy="862601"/>
          </a:xfrm>
        </p:grpSpPr>
        <p:sp>
          <p:nvSpPr>
            <p:cNvPr id="12381" name="Google Shape;12381;p71"/>
            <p:cNvSpPr/>
            <p:nvPr/>
          </p:nvSpPr>
          <p:spPr>
            <a:xfrm>
              <a:off x="-220613" y="534784"/>
              <a:ext cx="838691" cy="833518"/>
            </a:xfrm>
            <a:custGeom>
              <a:avLst/>
              <a:gdLst/>
              <a:ahLst/>
              <a:cxnLst/>
              <a:rect l="l" t="t" r="r" b="b"/>
              <a:pathLst>
                <a:path w="26099" h="25938" extrusionOk="0">
                  <a:moveTo>
                    <a:pt x="4560" y="1"/>
                  </a:moveTo>
                  <a:cubicBezTo>
                    <a:pt x="4047" y="1"/>
                    <a:pt x="3598" y="361"/>
                    <a:pt x="3512" y="884"/>
                  </a:cubicBezTo>
                  <a:lnTo>
                    <a:pt x="95" y="21280"/>
                  </a:lnTo>
                  <a:cubicBezTo>
                    <a:pt x="0" y="21863"/>
                    <a:pt x="393" y="22411"/>
                    <a:pt x="976" y="22506"/>
                  </a:cubicBezTo>
                  <a:lnTo>
                    <a:pt x="21360" y="25923"/>
                  </a:lnTo>
                  <a:cubicBezTo>
                    <a:pt x="21419" y="25933"/>
                    <a:pt x="21477" y="25937"/>
                    <a:pt x="21535" y="25937"/>
                  </a:cubicBezTo>
                  <a:cubicBezTo>
                    <a:pt x="22049" y="25937"/>
                    <a:pt x="22501" y="25567"/>
                    <a:pt x="22586" y="25042"/>
                  </a:cubicBezTo>
                  <a:lnTo>
                    <a:pt x="26003" y="4659"/>
                  </a:lnTo>
                  <a:cubicBezTo>
                    <a:pt x="26099" y="4075"/>
                    <a:pt x="25718" y="3527"/>
                    <a:pt x="25134" y="3432"/>
                  </a:cubicBezTo>
                  <a:lnTo>
                    <a:pt x="4739" y="15"/>
                  </a:lnTo>
                  <a:cubicBezTo>
                    <a:pt x="4679" y="5"/>
                    <a:pt x="4619" y="1"/>
                    <a:pt x="456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2" name="Google Shape;12382;p71"/>
            <p:cNvSpPr/>
            <p:nvPr/>
          </p:nvSpPr>
          <p:spPr>
            <a:xfrm>
              <a:off x="-129957" y="534784"/>
              <a:ext cx="748039" cy="283238"/>
            </a:xfrm>
            <a:custGeom>
              <a:avLst/>
              <a:gdLst/>
              <a:ahLst/>
              <a:cxnLst/>
              <a:rect l="l" t="t" r="r" b="b"/>
              <a:pathLst>
                <a:path w="23278" h="8814" extrusionOk="0">
                  <a:moveTo>
                    <a:pt x="1739" y="1"/>
                  </a:moveTo>
                  <a:cubicBezTo>
                    <a:pt x="1226" y="1"/>
                    <a:pt x="777" y="361"/>
                    <a:pt x="691" y="884"/>
                  </a:cubicBezTo>
                  <a:lnTo>
                    <a:pt x="1" y="5051"/>
                  </a:lnTo>
                  <a:lnTo>
                    <a:pt x="22492" y="8814"/>
                  </a:lnTo>
                  <a:lnTo>
                    <a:pt x="23182" y="4659"/>
                  </a:lnTo>
                  <a:cubicBezTo>
                    <a:pt x="23278" y="4075"/>
                    <a:pt x="22885" y="3527"/>
                    <a:pt x="22313" y="3432"/>
                  </a:cubicBezTo>
                  <a:lnTo>
                    <a:pt x="1918" y="15"/>
                  </a:lnTo>
                  <a:cubicBezTo>
                    <a:pt x="1858" y="5"/>
                    <a:pt x="1798" y="1"/>
                    <a:pt x="173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3" name="Google Shape;12383;p71"/>
            <p:cNvSpPr/>
            <p:nvPr/>
          </p:nvSpPr>
          <p:spPr>
            <a:xfrm>
              <a:off x="29983" y="505701"/>
              <a:ext cx="62021" cy="124587"/>
            </a:xfrm>
            <a:custGeom>
              <a:avLst/>
              <a:gdLst/>
              <a:ahLst/>
              <a:cxnLst/>
              <a:rect l="l" t="t" r="r" b="b"/>
              <a:pathLst>
                <a:path w="1930" h="3877" extrusionOk="0">
                  <a:moveTo>
                    <a:pt x="850" y="0"/>
                  </a:moveTo>
                  <a:cubicBezTo>
                    <a:pt x="711" y="0"/>
                    <a:pt x="582" y="101"/>
                    <a:pt x="560" y="241"/>
                  </a:cubicBezTo>
                  <a:lnTo>
                    <a:pt x="25" y="3409"/>
                  </a:lnTo>
                  <a:cubicBezTo>
                    <a:pt x="1" y="3563"/>
                    <a:pt x="108" y="3718"/>
                    <a:pt x="275" y="3742"/>
                  </a:cubicBezTo>
                  <a:lnTo>
                    <a:pt x="1037" y="3873"/>
                  </a:lnTo>
                  <a:cubicBezTo>
                    <a:pt x="1051" y="3875"/>
                    <a:pt x="1066" y="3876"/>
                    <a:pt x="1080" y="3876"/>
                  </a:cubicBezTo>
                  <a:cubicBezTo>
                    <a:pt x="1219" y="3876"/>
                    <a:pt x="1348" y="3775"/>
                    <a:pt x="1370" y="3635"/>
                  </a:cubicBezTo>
                  <a:lnTo>
                    <a:pt x="1894" y="468"/>
                  </a:lnTo>
                  <a:cubicBezTo>
                    <a:pt x="1930" y="313"/>
                    <a:pt x="1822" y="158"/>
                    <a:pt x="1656" y="134"/>
                  </a:cubicBezTo>
                  <a:lnTo>
                    <a:pt x="894" y="3"/>
                  </a:lnTo>
                  <a:cubicBezTo>
                    <a:pt x="879" y="1"/>
                    <a:pt x="865" y="0"/>
                    <a:pt x="850" y="0"/>
                  </a:cubicBezTo>
                  <a:close/>
                </a:path>
              </a:pathLst>
            </a:custGeom>
            <a:solidFill>
              <a:srgbClr val="FFF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4" name="Google Shape;12384;p71"/>
            <p:cNvSpPr/>
            <p:nvPr/>
          </p:nvSpPr>
          <p:spPr>
            <a:xfrm>
              <a:off x="226655" y="538576"/>
              <a:ext cx="61635" cy="124620"/>
            </a:xfrm>
            <a:custGeom>
              <a:avLst/>
              <a:gdLst/>
              <a:ahLst/>
              <a:cxnLst/>
              <a:rect l="l" t="t" r="r" b="b"/>
              <a:pathLst>
                <a:path w="1918" h="3878" extrusionOk="0">
                  <a:moveTo>
                    <a:pt x="847" y="1"/>
                  </a:moveTo>
                  <a:cubicBezTo>
                    <a:pt x="701" y="1"/>
                    <a:pt x="582" y="102"/>
                    <a:pt x="560" y="242"/>
                  </a:cubicBezTo>
                  <a:lnTo>
                    <a:pt x="24" y="3409"/>
                  </a:lnTo>
                  <a:cubicBezTo>
                    <a:pt x="1" y="3564"/>
                    <a:pt x="108" y="3719"/>
                    <a:pt x="262" y="3743"/>
                  </a:cubicBezTo>
                  <a:lnTo>
                    <a:pt x="1036" y="3874"/>
                  </a:lnTo>
                  <a:cubicBezTo>
                    <a:pt x="1051" y="3876"/>
                    <a:pt x="1065" y="3877"/>
                    <a:pt x="1079" y="3877"/>
                  </a:cubicBezTo>
                  <a:cubicBezTo>
                    <a:pt x="1217" y="3877"/>
                    <a:pt x="1337" y="3776"/>
                    <a:pt x="1370" y="3636"/>
                  </a:cubicBezTo>
                  <a:lnTo>
                    <a:pt x="1894" y="469"/>
                  </a:lnTo>
                  <a:cubicBezTo>
                    <a:pt x="1917" y="314"/>
                    <a:pt x="1810" y="159"/>
                    <a:pt x="1655" y="135"/>
                  </a:cubicBezTo>
                  <a:lnTo>
                    <a:pt x="893" y="4"/>
                  </a:lnTo>
                  <a:cubicBezTo>
                    <a:pt x="878" y="2"/>
                    <a:pt x="862" y="1"/>
                    <a:pt x="847" y="1"/>
                  </a:cubicBezTo>
                  <a:close/>
                </a:path>
              </a:pathLst>
            </a:custGeom>
            <a:solidFill>
              <a:srgbClr val="FFF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5" name="Google Shape;12385;p71"/>
            <p:cNvSpPr/>
            <p:nvPr/>
          </p:nvSpPr>
          <p:spPr>
            <a:xfrm>
              <a:off x="423326" y="571772"/>
              <a:ext cx="61635" cy="124330"/>
            </a:xfrm>
            <a:custGeom>
              <a:avLst/>
              <a:gdLst/>
              <a:ahLst/>
              <a:cxnLst/>
              <a:rect l="l" t="t" r="r" b="b"/>
              <a:pathLst>
                <a:path w="1918" h="3869" extrusionOk="0">
                  <a:moveTo>
                    <a:pt x="822" y="0"/>
                  </a:moveTo>
                  <a:cubicBezTo>
                    <a:pt x="691" y="0"/>
                    <a:pt x="579" y="100"/>
                    <a:pt x="548" y="245"/>
                  </a:cubicBezTo>
                  <a:lnTo>
                    <a:pt x="24" y="3400"/>
                  </a:lnTo>
                  <a:cubicBezTo>
                    <a:pt x="0" y="3555"/>
                    <a:pt x="107" y="3710"/>
                    <a:pt x="262" y="3734"/>
                  </a:cubicBezTo>
                  <a:lnTo>
                    <a:pt x="1024" y="3865"/>
                  </a:lnTo>
                  <a:cubicBezTo>
                    <a:pt x="1039" y="3867"/>
                    <a:pt x="1053" y="3868"/>
                    <a:pt x="1068" y="3868"/>
                  </a:cubicBezTo>
                  <a:cubicBezTo>
                    <a:pt x="1207" y="3868"/>
                    <a:pt x="1336" y="3767"/>
                    <a:pt x="1358" y="3627"/>
                  </a:cubicBezTo>
                  <a:lnTo>
                    <a:pt x="1893" y="460"/>
                  </a:lnTo>
                  <a:cubicBezTo>
                    <a:pt x="1917" y="305"/>
                    <a:pt x="1810" y="150"/>
                    <a:pt x="1655" y="126"/>
                  </a:cubicBezTo>
                  <a:lnTo>
                    <a:pt x="881" y="7"/>
                  </a:lnTo>
                  <a:cubicBezTo>
                    <a:pt x="861" y="3"/>
                    <a:pt x="841" y="0"/>
                    <a:pt x="822" y="0"/>
                  </a:cubicBezTo>
                  <a:close/>
                </a:path>
              </a:pathLst>
            </a:custGeom>
            <a:solidFill>
              <a:srgbClr val="FFF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6" name="Google Shape;12386;p71"/>
            <p:cNvSpPr/>
            <p:nvPr/>
          </p:nvSpPr>
          <p:spPr>
            <a:xfrm>
              <a:off x="-28537" y="819508"/>
              <a:ext cx="240306" cy="308078"/>
            </a:xfrm>
            <a:custGeom>
              <a:avLst/>
              <a:gdLst/>
              <a:ahLst/>
              <a:cxnLst/>
              <a:rect l="l" t="t" r="r" b="b"/>
              <a:pathLst>
                <a:path w="7478" h="9587" extrusionOk="0">
                  <a:moveTo>
                    <a:pt x="4034" y="1007"/>
                  </a:moveTo>
                  <a:cubicBezTo>
                    <a:pt x="4147" y="1007"/>
                    <a:pt x="4262" y="1017"/>
                    <a:pt x="4382" y="1037"/>
                  </a:cubicBezTo>
                  <a:cubicBezTo>
                    <a:pt x="5096" y="1156"/>
                    <a:pt x="5560" y="1549"/>
                    <a:pt x="5810" y="2240"/>
                  </a:cubicBezTo>
                  <a:cubicBezTo>
                    <a:pt x="6048" y="2919"/>
                    <a:pt x="6072" y="3895"/>
                    <a:pt x="5858" y="5145"/>
                  </a:cubicBezTo>
                  <a:cubicBezTo>
                    <a:pt x="5644" y="6395"/>
                    <a:pt x="5298" y="7312"/>
                    <a:pt x="4834" y="7871"/>
                  </a:cubicBezTo>
                  <a:cubicBezTo>
                    <a:pt x="4460" y="8344"/>
                    <a:pt x="3995" y="8581"/>
                    <a:pt x="3448" y="8581"/>
                  </a:cubicBezTo>
                  <a:cubicBezTo>
                    <a:pt x="3334" y="8581"/>
                    <a:pt x="3217" y="8571"/>
                    <a:pt x="3096" y="8550"/>
                  </a:cubicBezTo>
                  <a:cubicBezTo>
                    <a:pt x="2393" y="8431"/>
                    <a:pt x="1917" y="8038"/>
                    <a:pt x="1679" y="7348"/>
                  </a:cubicBezTo>
                  <a:cubicBezTo>
                    <a:pt x="1429" y="6669"/>
                    <a:pt x="1417" y="5705"/>
                    <a:pt x="1631" y="4442"/>
                  </a:cubicBezTo>
                  <a:cubicBezTo>
                    <a:pt x="1846" y="3192"/>
                    <a:pt x="2191" y="2287"/>
                    <a:pt x="2643" y="1716"/>
                  </a:cubicBezTo>
                  <a:cubicBezTo>
                    <a:pt x="3028" y="1243"/>
                    <a:pt x="3493" y="1007"/>
                    <a:pt x="4034" y="1007"/>
                  </a:cubicBezTo>
                  <a:close/>
                  <a:moveTo>
                    <a:pt x="3873" y="1"/>
                  </a:moveTo>
                  <a:cubicBezTo>
                    <a:pt x="3046" y="1"/>
                    <a:pt x="2345" y="283"/>
                    <a:pt x="1762" y="847"/>
                  </a:cubicBezTo>
                  <a:cubicBezTo>
                    <a:pt x="1024" y="1561"/>
                    <a:pt x="536" y="2680"/>
                    <a:pt x="262" y="4228"/>
                  </a:cubicBezTo>
                  <a:cubicBezTo>
                    <a:pt x="0" y="5764"/>
                    <a:pt x="95" y="6979"/>
                    <a:pt x="548" y="7895"/>
                  </a:cubicBezTo>
                  <a:cubicBezTo>
                    <a:pt x="1012" y="8800"/>
                    <a:pt x="1798" y="9348"/>
                    <a:pt x="2929" y="9526"/>
                  </a:cubicBezTo>
                  <a:cubicBezTo>
                    <a:pt x="3167" y="9567"/>
                    <a:pt x="3396" y="9587"/>
                    <a:pt x="3616" y="9587"/>
                  </a:cubicBezTo>
                  <a:cubicBezTo>
                    <a:pt x="4442" y="9587"/>
                    <a:pt x="5142" y="9305"/>
                    <a:pt x="5715" y="8741"/>
                  </a:cubicBezTo>
                  <a:cubicBezTo>
                    <a:pt x="6453" y="8026"/>
                    <a:pt x="6953" y="6907"/>
                    <a:pt x="7215" y="5371"/>
                  </a:cubicBezTo>
                  <a:cubicBezTo>
                    <a:pt x="7477" y="3823"/>
                    <a:pt x="7382" y="2609"/>
                    <a:pt x="6929" y="1704"/>
                  </a:cubicBezTo>
                  <a:cubicBezTo>
                    <a:pt x="6465" y="787"/>
                    <a:pt x="5679" y="240"/>
                    <a:pt x="4560" y="61"/>
                  </a:cubicBezTo>
                  <a:cubicBezTo>
                    <a:pt x="4322" y="21"/>
                    <a:pt x="4093" y="1"/>
                    <a:pt x="387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7" name="Google Shape;12387;p71"/>
            <p:cNvSpPr/>
            <p:nvPr/>
          </p:nvSpPr>
          <p:spPr>
            <a:xfrm>
              <a:off x="262615" y="870797"/>
              <a:ext cx="192103" cy="312256"/>
            </a:xfrm>
            <a:custGeom>
              <a:avLst/>
              <a:gdLst/>
              <a:ahLst/>
              <a:cxnLst/>
              <a:rect l="l" t="t" r="r" b="b"/>
              <a:pathLst>
                <a:path w="5978" h="9717" extrusionOk="0">
                  <a:moveTo>
                    <a:pt x="3775" y="1"/>
                  </a:moveTo>
                  <a:lnTo>
                    <a:pt x="1298" y="49"/>
                  </a:lnTo>
                  <a:lnTo>
                    <a:pt x="1108" y="1168"/>
                  </a:lnTo>
                  <a:lnTo>
                    <a:pt x="3596" y="1132"/>
                  </a:lnTo>
                  <a:lnTo>
                    <a:pt x="3596" y="1132"/>
                  </a:lnTo>
                  <a:lnTo>
                    <a:pt x="2406" y="8085"/>
                  </a:lnTo>
                  <a:lnTo>
                    <a:pt x="179" y="7728"/>
                  </a:lnTo>
                  <a:lnTo>
                    <a:pt x="1" y="8764"/>
                  </a:lnTo>
                  <a:lnTo>
                    <a:pt x="5799" y="9716"/>
                  </a:lnTo>
                  <a:lnTo>
                    <a:pt x="5978" y="8681"/>
                  </a:lnTo>
                  <a:lnTo>
                    <a:pt x="3751" y="8311"/>
                  </a:lnTo>
                  <a:lnTo>
                    <a:pt x="5144" y="227"/>
                  </a:lnTo>
                  <a:lnTo>
                    <a:pt x="377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388" name="Google Shape;12388;p71"/>
          <p:cNvSpPr/>
          <p:nvPr/>
        </p:nvSpPr>
        <p:spPr>
          <a:xfrm>
            <a:off x="336849" y="1183415"/>
            <a:ext cx="190175" cy="162635"/>
          </a:xfrm>
          <a:custGeom>
            <a:avLst/>
            <a:gdLst/>
            <a:ahLst/>
            <a:cxnLst/>
            <a:rect l="l" t="t" r="r" b="b"/>
            <a:pathLst>
              <a:path w="5918" h="5061" extrusionOk="0">
                <a:moveTo>
                  <a:pt x="846" y="0"/>
                </a:moveTo>
                <a:lnTo>
                  <a:pt x="1" y="5060"/>
                </a:lnTo>
                <a:lnTo>
                  <a:pt x="5918" y="846"/>
                </a:lnTo>
                <a:lnTo>
                  <a:pt x="846" y="0"/>
                </a:lnTo>
                <a:close/>
              </a:path>
            </a:pathLst>
          </a:custGeom>
          <a:solidFill>
            <a:srgbClr val="8A8A8A">
              <a:alpha val="40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389" name="Google Shape;12389;p71"/>
          <p:cNvGrpSpPr/>
          <p:nvPr/>
        </p:nvGrpSpPr>
        <p:grpSpPr>
          <a:xfrm>
            <a:off x="147440" y="2103917"/>
            <a:ext cx="323349" cy="1004469"/>
            <a:chOff x="147440" y="2103917"/>
            <a:chExt cx="323349" cy="1004469"/>
          </a:xfrm>
        </p:grpSpPr>
        <p:sp>
          <p:nvSpPr>
            <p:cNvPr id="12390" name="Google Shape;12390;p71"/>
            <p:cNvSpPr/>
            <p:nvPr/>
          </p:nvSpPr>
          <p:spPr>
            <a:xfrm>
              <a:off x="161226" y="2160605"/>
              <a:ext cx="309556" cy="840234"/>
            </a:xfrm>
            <a:custGeom>
              <a:avLst/>
              <a:gdLst/>
              <a:ahLst/>
              <a:cxnLst/>
              <a:rect l="l" t="t" r="r" b="b"/>
              <a:pathLst>
                <a:path w="9633" h="26147" extrusionOk="0">
                  <a:moveTo>
                    <a:pt x="2310" y="1"/>
                  </a:moveTo>
                  <a:lnTo>
                    <a:pt x="1" y="668"/>
                  </a:lnTo>
                  <a:lnTo>
                    <a:pt x="7335" y="26147"/>
                  </a:lnTo>
                  <a:lnTo>
                    <a:pt x="9633" y="25480"/>
                  </a:lnTo>
                  <a:lnTo>
                    <a:pt x="231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1" name="Google Shape;12391;p71"/>
            <p:cNvSpPr/>
            <p:nvPr/>
          </p:nvSpPr>
          <p:spPr>
            <a:xfrm>
              <a:off x="396911" y="2979428"/>
              <a:ext cx="73878" cy="128958"/>
            </a:xfrm>
            <a:custGeom>
              <a:avLst/>
              <a:gdLst/>
              <a:ahLst/>
              <a:cxnLst/>
              <a:rect l="l" t="t" r="r" b="b"/>
              <a:pathLst>
                <a:path w="2299" h="4013" extrusionOk="0">
                  <a:moveTo>
                    <a:pt x="2299" y="0"/>
                  </a:moveTo>
                  <a:lnTo>
                    <a:pt x="1144" y="333"/>
                  </a:lnTo>
                  <a:lnTo>
                    <a:pt x="1" y="667"/>
                  </a:lnTo>
                  <a:lnTo>
                    <a:pt x="2203" y="4013"/>
                  </a:lnTo>
                  <a:lnTo>
                    <a:pt x="2299" y="0"/>
                  </a:lnTo>
                  <a:close/>
                </a:path>
              </a:pathLst>
            </a:custGeom>
            <a:solidFill>
              <a:srgbClr val="FFF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2" name="Google Shape;12392;p71"/>
            <p:cNvSpPr/>
            <p:nvPr/>
          </p:nvSpPr>
          <p:spPr>
            <a:xfrm>
              <a:off x="147440" y="2103917"/>
              <a:ext cx="96084" cy="106078"/>
            </a:xfrm>
            <a:custGeom>
              <a:avLst/>
              <a:gdLst/>
              <a:ahLst/>
              <a:cxnLst/>
              <a:rect l="l" t="t" r="r" b="b"/>
              <a:pathLst>
                <a:path w="2990" h="3301" extrusionOk="0">
                  <a:moveTo>
                    <a:pt x="1333" y="0"/>
                  </a:moveTo>
                  <a:cubicBezTo>
                    <a:pt x="1219" y="0"/>
                    <a:pt x="1104" y="16"/>
                    <a:pt x="989" y="50"/>
                  </a:cubicBezTo>
                  <a:cubicBezTo>
                    <a:pt x="358" y="229"/>
                    <a:pt x="1" y="896"/>
                    <a:pt x="180" y="1527"/>
                  </a:cubicBezTo>
                  <a:lnTo>
                    <a:pt x="691" y="3301"/>
                  </a:lnTo>
                  <a:lnTo>
                    <a:pt x="2989" y="2634"/>
                  </a:lnTo>
                  <a:lnTo>
                    <a:pt x="2489" y="872"/>
                  </a:lnTo>
                  <a:cubicBezTo>
                    <a:pt x="2333" y="344"/>
                    <a:pt x="1855" y="0"/>
                    <a:pt x="1333" y="0"/>
                  </a:cubicBezTo>
                  <a:close/>
                </a:path>
              </a:pathLst>
            </a:custGeom>
            <a:solidFill>
              <a:srgbClr val="FFF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3" name="Google Shape;12393;p71"/>
            <p:cNvSpPr/>
            <p:nvPr/>
          </p:nvSpPr>
          <p:spPr>
            <a:xfrm>
              <a:off x="162000" y="2160000"/>
              <a:ext cx="95698" cy="95666"/>
            </a:xfrm>
            <a:custGeom>
              <a:avLst/>
              <a:gdLst/>
              <a:ahLst/>
              <a:cxnLst/>
              <a:rect l="l" t="t" r="r" b="b"/>
              <a:pathLst>
                <a:path w="2978" h="2977" extrusionOk="0">
                  <a:moveTo>
                    <a:pt x="2298" y="0"/>
                  </a:moveTo>
                  <a:lnTo>
                    <a:pt x="1" y="679"/>
                  </a:lnTo>
                  <a:lnTo>
                    <a:pt x="667" y="2977"/>
                  </a:lnTo>
                  <a:lnTo>
                    <a:pt x="2977" y="2310"/>
                  </a:lnTo>
                  <a:lnTo>
                    <a:pt x="229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94" name="Google Shape;12394;p71"/>
          <p:cNvGrpSpPr/>
          <p:nvPr/>
        </p:nvGrpSpPr>
        <p:grpSpPr>
          <a:xfrm>
            <a:off x="8200024" y="1216708"/>
            <a:ext cx="727392" cy="1688114"/>
            <a:chOff x="8200024" y="1216708"/>
            <a:chExt cx="727392" cy="1688114"/>
          </a:xfrm>
        </p:grpSpPr>
        <p:sp>
          <p:nvSpPr>
            <p:cNvPr id="12395" name="Google Shape;12395;p71"/>
            <p:cNvSpPr/>
            <p:nvPr/>
          </p:nvSpPr>
          <p:spPr>
            <a:xfrm>
              <a:off x="8762852" y="1216708"/>
              <a:ext cx="164563" cy="258590"/>
            </a:xfrm>
            <a:custGeom>
              <a:avLst/>
              <a:gdLst/>
              <a:ahLst/>
              <a:cxnLst/>
              <a:rect l="l" t="t" r="r" b="b"/>
              <a:pathLst>
                <a:path w="5121" h="8047" extrusionOk="0">
                  <a:moveTo>
                    <a:pt x="4347" y="0"/>
                  </a:moveTo>
                  <a:cubicBezTo>
                    <a:pt x="4347" y="0"/>
                    <a:pt x="1406" y="2596"/>
                    <a:pt x="703" y="4679"/>
                  </a:cubicBezTo>
                  <a:cubicBezTo>
                    <a:pt x="1" y="6763"/>
                    <a:pt x="656" y="7572"/>
                    <a:pt x="1680" y="7918"/>
                  </a:cubicBezTo>
                  <a:cubicBezTo>
                    <a:pt x="1919" y="7998"/>
                    <a:pt x="2157" y="8047"/>
                    <a:pt x="2391" y="8047"/>
                  </a:cubicBezTo>
                  <a:cubicBezTo>
                    <a:pt x="3159" y="8047"/>
                    <a:pt x="3880" y="7527"/>
                    <a:pt x="4418" y="5929"/>
                  </a:cubicBezTo>
                  <a:cubicBezTo>
                    <a:pt x="5121" y="3846"/>
                    <a:pt x="4347" y="0"/>
                    <a:pt x="434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6" name="Google Shape;12396;p71"/>
            <p:cNvSpPr/>
            <p:nvPr/>
          </p:nvSpPr>
          <p:spPr>
            <a:xfrm>
              <a:off x="8342354" y="1416818"/>
              <a:ext cx="544110" cy="1387911"/>
            </a:xfrm>
            <a:custGeom>
              <a:avLst/>
              <a:gdLst/>
              <a:ahLst/>
              <a:cxnLst/>
              <a:rect l="l" t="t" r="r" b="b"/>
              <a:pathLst>
                <a:path w="16932" h="43190" extrusionOk="0">
                  <a:moveTo>
                    <a:pt x="13336" y="0"/>
                  </a:moveTo>
                  <a:lnTo>
                    <a:pt x="168" y="41850"/>
                  </a:lnTo>
                  <a:cubicBezTo>
                    <a:pt x="1" y="42386"/>
                    <a:pt x="299" y="42958"/>
                    <a:pt x="823" y="43136"/>
                  </a:cubicBezTo>
                  <a:cubicBezTo>
                    <a:pt x="929" y="43173"/>
                    <a:pt x="1037" y="43190"/>
                    <a:pt x="1144" y="43190"/>
                  </a:cubicBezTo>
                  <a:cubicBezTo>
                    <a:pt x="1563" y="43190"/>
                    <a:pt x="1957" y="42925"/>
                    <a:pt x="2108" y="42517"/>
                  </a:cubicBezTo>
                  <a:lnTo>
                    <a:pt x="16932" y="1215"/>
                  </a:lnTo>
                  <a:lnTo>
                    <a:pt x="13336" y="0"/>
                  </a:lnTo>
                  <a:close/>
                </a:path>
              </a:pathLst>
            </a:custGeom>
            <a:solidFill>
              <a:srgbClr val="FFF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7" name="Google Shape;12397;p71"/>
            <p:cNvSpPr/>
            <p:nvPr/>
          </p:nvSpPr>
          <p:spPr>
            <a:xfrm>
              <a:off x="8711210" y="1417204"/>
              <a:ext cx="175264" cy="224977"/>
            </a:xfrm>
            <a:custGeom>
              <a:avLst/>
              <a:gdLst/>
              <a:ahLst/>
              <a:cxnLst/>
              <a:rect l="l" t="t" r="r" b="b"/>
              <a:pathLst>
                <a:path w="5454" h="7001" extrusionOk="0">
                  <a:moveTo>
                    <a:pt x="1846" y="0"/>
                  </a:moveTo>
                  <a:lnTo>
                    <a:pt x="1" y="5870"/>
                  </a:lnTo>
                  <a:lnTo>
                    <a:pt x="3370" y="7001"/>
                  </a:lnTo>
                  <a:lnTo>
                    <a:pt x="5454" y="1203"/>
                  </a:lnTo>
                  <a:lnTo>
                    <a:pt x="184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8" name="Google Shape;12398;p71"/>
            <p:cNvSpPr/>
            <p:nvPr/>
          </p:nvSpPr>
          <p:spPr>
            <a:xfrm>
              <a:off x="8200024" y="2252449"/>
              <a:ext cx="661563" cy="652373"/>
            </a:xfrm>
            <a:custGeom>
              <a:avLst/>
              <a:gdLst/>
              <a:ahLst/>
              <a:cxnLst/>
              <a:rect l="l" t="t" r="r" b="b"/>
              <a:pathLst>
                <a:path w="20587" h="20301" extrusionOk="0">
                  <a:moveTo>
                    <a:pt x="18908" y="0"/>
                  </a:moveTo>
                  <a:lnTo>
                    <a:pt x="1" y="18598"/>
                  </a:lnTo>
                  <a:lnTo>
                    <a:pt x="1680" y="20300"/>
                  </a:lnTo>
                  <a:lnTo>
                    <a:pt x="20587" y="1715"/>
                  </a:lnTo>
                  <a:lnTo>
                    <a:pt x="1890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9" name="Google Shape;12399;p71"/>
            <p:cNvSpPr/>
            <p:nvPr/>
          </p:nvSpPr>
          <p:spPr>
            <a:xfrm>
              <a:off x="8807617" y="2193512"/>
              <a:ext cx="114818" cy="114047"/>
            </a:xfrm>
            <a:custGeom>
              <a:avLst/>
              <a:gdLst/>
              <a:ahLst/>
              <a:cxnLst/>
              <a:rect l="l" t="t" r="r" b="b"/>
              <a:pathLst>
                <a:path w="3573" h="3549" extrusionOk="0">
                  <a:moveTo>
                    <a:pt x="3573" y="1"/>
                  </a:moveTo>
                  <a:lnTo>
                    <a:pt x="1" y="1834"/>
                  </a:lnTo>
                  <a:lnTo>
                    <a:pt x="834" y="2692"/>
                  </a:lnTo>
                  <a:lnTo>
                    <a:pt x="1680" y="3549"/>
                  </a:lnTo>
                  <a:lnTo>
                    <a:pt x="3573" y="1"/>
                  </a:lnTo>
                  <a:close/>
                </a:path>
              </a:pathLst>
            </a:custGeom>
            <a:solidFill>
              <a:srgbClr val="FFF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400" name="Google Shape;12400;p71"/>
          <p:cNvSpPr/>
          <p:nvPr/>
        </p:nvSpPr>
        <p:spPr>
          <a:xfrm>
            <a:off x="8163292" y="2829417"/>
            <a:ext cx="111766" cy="107620"/>
          </a:xfrm>
          <a:custGeom>
            <a:avLst/>
            <a:gdLst/>
            <a:ahLst/>
            <a:cxnLst/>
            <a:rect l="l" t="t" r="r" b="b"/>
            <a:pathLst>
              <a:path w="3478" h="3349" extrusionOk="0">
                <a:moveTo>
                  <a:pt x="1787" y="1"/>
                </a:moveTo>
                <a:lnTo>
                  <a:pt x="477" y="1299"/>
                </a:lnTo>
                <a:cubicBezTo>
                  <a:pt x="1" y="1763"/>
                  <a:pt x="1" y="2513"/>
                  <a:pt x="465" y="2989"/>
                </a:cubicBezTo>
                <a:cubicBezTo>
                  <a:pt x="699" y="3229"/>
                  <a:pt x="1008" y="3348"/>
                  <a:pt x="1316" y="3348"/>
                </a:cubicBezTo>
                <a:cubicBezTo>
                  <a:pt x="1621" y="3348"/>
                  <a:pt x="1925" y="3232"/>
                  <a:pt x="2156" y="3001"/>
                </a:cubicBezTo>
                <a:lnTo>
                  <a:pt x="3477" y="1715"/>
                </a:lnTo>
                <a:lnTo>
                  <a:pt x="1787" y="1"/>
                </a:lnTo>
                <a:close/>
              </a:path>
            </a:pathLst>
          </a:custGeom>
          <a:solidFill>
            <a:srgbClr val="FFF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1" name="Google Shape;12401;p71"/>
          <p:cNvSpPr/>
          <p:nvPr/>
        </p:nvSpPr>
        <p:spPr>
          <a:xfrm>
            <a:off x="8220687" y="2775493"/>
            <a:ext cx="109098" cy="109066"/>
          </a:xfrm>
          <a:custGeom>
            <a:avLst/>
            <a:gdLst/>
            <a:ahLst/>
            <a:cxnLst/>
            <a:rect l="l" t="t" r="r" b="b"/>
            <a:pathLst>
              <a:path w="3395" h="3394" extrusionOk="0">
                <a:moveTo>
                  <a:pt x="1715" y="0"/>
                </a:moveTo>
                <a:lnTo>
                  <a:pt x="1" y="1679"/>
                </a:lnTo>
                <a:lnTo>
                  <a:pt x="1680" y="3393"/>
                </a:lnTo>
                <a:lnTo>
                  <a:pt x="3394" y="1715"/>
                </a:lnTo>
                <a:lnTo>
                  <a:pt x="1715" y="0"/>
                </a:lnTo>
                <a:close/>
              </a:path>
            </a:pathLst>
          </a:custGeom>
          <a:solidFill>
            <a:srgbClr val="0430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02" name="Google Shape;12402;p71"/>
          <p:cNvGrpSpPr/>
          <p:nvPr/>
        </p:nvGrpSpPr>
        <p:grpSpPr>
          <a:xfrm>
            <a:off x="8213810" y="2947067"/>
            <a:ext cx="671506" cy="1232634"/>
            <a:chOff x="8213810" y="2947067"/>
            <a:chExt cx="671506" cy="1232634"/>
          </a:xfrm>
        </p:grpSpPr>
        <p:sp>
          <p:nvSpPr>
            <p:cNvPr id="12403" name="Google Shape;12403;p71"/>
            <p:cNvSpPr/>
            <p:nvPr/>
          </p:nvSpPr>
          <p:spPr>
            <a:xfrm>
              <a:off x="8252470" y="3158104"/>
              <a:ext cx="459916" cy="767930"/>
            </a:xfrm>
            <a:custGeom>
              <a:avLst/>
              <a:gdLst/>
              <a:ahLst/>
              <a:cxnLst/>
              <a:rect l="l" t="t" r="r" b="b"/>
              <a:pathLst>
                <a:path w="14312" h="23897" extrusionOk="0">
                  <a:moveTo>
                    <a:pt x="12954" y="0"/>
                  </a:moveTo>
                  <a:lnTo>
                    <a:pt x="0" y="23134"/>
                  </a:lnTo>
                  <a:lnTo>
                    <a:pt x="1345" y="23896"/>
                  </a:lnTo>
                  <a:lnTo>
                    <a:pt x="14311" y="762"/>
                  </a:lnTo>
                  <a:lnTo>
                    <a:pt x="12954"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4" name="Google Shape;12404;p71"/>
            <p:cNvSpPr/>
            <p:nvPr/>
          </p:nvSpPr>
          <p:spPr>
            <a:xfrm>
              <a:off x="8213810" y="3901922"/>
              <a:ext cx="81912" cy="119382"/>
            </a:xfrm>
            <a:custGeom>
              <a:avLst/>
              <a:gdLst/>
              <a:ahLst/>
              <a:cxnLst/>
              <a:rect l="l" t="t" r="r" b="b"/>
              <a:pathLst>
                <a:path w="2549" h="3715" extrusionOk="0">
                  <a:moveTo>
                    <a:pt x="1191" y="0"/>
                  </a:moveTo>
                  <a:lnTo>
                    <a:pt x="0" y="3715"/>
                  </a:lnTo>
                  <a:lnTo>
                    <a:pt x="2548" y="750"/>
                  </a:lnTo>
                  <a:lnTo>
                    <a:pt x="1870" y="381"/>
                  </a:lnTo>
                  <a:lnTo>
                    <a:pt x="1191" y="0"/>
                  </a:lnTo>
                  <a:close/>
                </a:path>
              </a:pathLst>
            </a:custGeom>
            <a:solidFill>
              <a:srgbClr val="FF64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5" name="Google Shape;12405;p71"/>
            <p:cNvSpPr/>
            <p:nvPr/>
          </p:nvSpPr>
          <p:spPr>
            <a:xfrm>
              <a:off x="8801512" y="3204765"/>
              <a:ext cx="64688" cy="852863"/>
            </a:xfrm>
            <a:custGeom>
              <a:avLst/>
              <a:gdLst/>
              <a:ahLst/>
              <a:cxnLst/>
              <a:rect l="l" t="t" r="r" b="b"/>
              <a:pathLst>
                <a:path w="2013" h="26540" extrusionOk="0">
                  <a:moveTo>
                    <a:pt x="1548" y="1"/>
                  </a:moveTo>
                  <a:lnTo>
                    <a:pt x="0" y="25"/>
                  </a:lnTo>
                  <a:lnTo>
                    <a:pt x="465" y="26540"/>
                  </a:lnTo>
                  <a:lnTo>
                    <a:pt x="2013" y="26504"/>
                  </a:lnTo>
                  <a:lnTo>
                    <a:pt x="154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6" name="Google Shape;12406;p71"/>
            <p:cNvSpPr/>
            <p:nvPr/>
          </p:nvSpPr>
          <p:spPr>
            <a:xfrm>
              <a:off x="8816423" y="4056496"/>
              <a:ext cx="49777" cy="123206"/>
            </a:xfrm>
            <a:custGeom>
              <a:avLst/>
              <a:gdLst/>
              <a:ahLst/>
              <a:cxnLst/>
              <a:rect l="l" t="t" r="r" b="b"/>
              <a:pathLst>
                <a:path w="1549" h="3834" extrusionOk="0">
                  <a:moveTo>
                    <a:pt x="1549" y="0"/>
                  </a:moveTo>
                  <a:lnTo>
                    <a:pt x="775" y="12"/>
                  </a:lnTo>
                  <a:lnTo>
                    <a:pt x="1" y="24"/>
                  </a:lnTo>
                  <a:lnTo>
                    <a:pt x="846" y="3834"/>
                  </a:lnTo>
                  <a:lnTo>
                    <a:pt x="1549" y="0"/>
                  </a:lnTo>
                  <a:close/>
                </a:path>
              </a:pathLst>
            </a:custGeom>
            <a:solidFill>
              <a:srgbClr val="FF64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7" name="Google Shape;12407;p71"/>
            <p:cNvSpPr/>
            <p:nvPr/>
          </p:nvSpPr>
          <p:spPr>
            <a:xfrm>
              <a:off x="8691703" y="3003916"/>
              <a:ext cx="193613" cy="129343"/>
            </a:xfrm>
            <a:custGeom>
              <a:avLst/>
              <a:gdLst/>
              <a:ahLst/>
              <a:cxnLst/>
              <a:rect l="l" t="t" r="r" b="b"/>
              <a:pathLst>
                <a:path w="6025" h="4025" extrusionOk="0">
                  <a:moveTo>
                    <a:pt x="667" y="0"/>
                  </a:moveTo>
                  <a:lnTo>
                    <a:pt x="0" y="2679"/>
                  </a:lnTo>
                  <a:lnTo>
                    <a:pt x="5358" y="4024"/>
                  </a:lnTo>
                  <a:lnTo>
                    <a:pt x="6025" y="1346"/>
                  </a:lnTo>
                  <a:lnTo>
                    <a:pt x="667"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8" name="Google Shape;12408;p71"/>
            <p:cNvSpPr/>
            <p:nvPr/>
          </p:nvSpPr>
          <p:spPr>
            <a:xfrm>
              <a:off x="8659953" y="3090361"/>
              <a:ext cx="203575" cy="131657"/>
            </a:xfrm>
            <a:custGeom>
              <a:avLst/>
              <a:gdLst/>
              <a:ahLst/>
              <a:cxnLst/>
              <a:rect l="l" t="t" r="r" b="b"/>
              <a:pathLst>
                <a:path w="6335" h="4097" extrusionOk="0">
                  <a:moveTo>
                    <a:pt x="976" y="1"/>
                  </a:moveTo>
                  <a:lnTo>
                    <a:pt x="0" y="2596"/>
                  </a:lnTo>
                  <a:lnTo>
                    <a:pt x="5965" y="4097"/>
                  </a:lnTo>
                  <a:lnTo>
                    <a:pt x="6334" y="1346"/>
                  </a:lnTo>
                  <a:lnTo>
                    <a:pt x="976"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9" name="Google Shape;12409;p71"/>
            <p:cNvSpPr/>
            <p:nvPr/>
          </p:nvSpPr>
          <p:spPr>
            <a:xfrm>
              <a:off x="8552812" y="3354454"/>
              <a:ext cx="265949" cy="240788"/>
            </a:xfrm>
            <a:custGeom>
              <a:avLst/>
              <a:gdLst/>
              <a:ahLst/>
              <a:cxnLst/>
              <a:rect l="l" t="t" r="r" b="b"/>
              <a:pathLst>
                <a:path w="8276" h="7493" extrusionOk="0">
                  <a:moveTo>
                    <a:pt x="4123" y="0"/>
                  </a:moveTo>
                  <a:cubicBezTo>
                    <a:pt x="2455" y="0"/>
                    <a:pt x="933" y="1131"/>
                    <a:pt x="500" y="2832"/>
                  </a:cubicBezTo>
                  <a:cubicBezTo>
                    <a:pt x="0" y="4832"/>
                    <a:pt x="1215" y="6868"/>
                    <a:pt x="3227" y="7380"/>
                  </a:cubicBezTo>
                  <a:cubicBezTo>
                    <a:pt x="3531" y="7456"/>
                    <a:pt x="3836" y="7492"/>
                    <a:pt x="4136" y="7492"/>
                  </a:cubicBezTo>
                  <a:cubicBezTo>
                    <a:pt x="5811" y="7492"/>
                    <a:pt x="7339" y="6360"/>
                    <a:pt x="7763" y="4654"/>
                  </a:cubicBezTo>
                  <a:cubicBezTo>
                    <a:pt x="8275" y="2653"/>
                    <a:pt x="7061" y="617"/>
                    <a:pt x="5049" y="117"/>
                  </a:cubicBezTo>
                  <a:cubicBezTo>
                    <a:pt x="4739" y="38"/>
                    <a:pt x="4429" y="0"/>
                    <a:pt x="4123" y="0"/>
                  </a:cubicBezTo>
                  <a:close/>
                </a:path>
              </a:pathLst>
            </a:custGeom>
            <a:solidFill>
              <a:srgbClr val="FFF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0" name="Google Shape;12410;p71"/>
            <p:cNvSpPr/>
            <p:nvPr/>
          </p:nvSpPr>
          <p:spPr>
            <a:xfrm>
              <a:off x="8586105" y="3384501"/>
              <a:ext cx="199366" cy="180824"/>
            </a:xfrm>
            <a:custGeom>
              <a:avLst/>
              <a:gdLst/>
              <a:ahLst/>
              <a:cxnLst/>
              <a:rect l="l" t="t" r="r" b="b"/>
              <a:pathLst>
                <a:path w="6204" h="5627" extrusionOk="0">
                  <a:moveTo>
                    <a:pt x="3098" y="1"/>
                  </a:moveTo>
                  <a:cubicBezTo>
                    <a:pt x="1843" y="1"/>
                    <a:pt x="692" y="853"/>
                    <a:pt x="369" y="2123"/>
                  </a:cubicBezTo>
                  <a:cubicBezTo>
                    <a:pt x="0" y="3635"/>
                    <a:pt x="905" y="5159"/>
                    <a:pt x="2417" y="5540"/>
                  </a:cubicBezTo>
                  <a:cubicBezTo>
                    <a:pt x="2647" y="5599"/>
                    <a:pt x="2878" y="5626"/>
                    <a:pt x="3105" y="5626"/>
                  </a:cubicBezTo>
                  <a:cubicBezTo>
                    <a:pt x="4361" y="5626"/>
                    <a:pt x="5512" y="4773"/>
                    <a:pt x="5834" y="3492"/>
                  </a:cubicBezTo>
                  <a:cubicBezTo>
                    <a:pt x="6203" y="1992"/>
                    <a:pt x="5299" y="468"/>
                    <a:pt x="3786" y="87"/>
                  </a:cubicBezTo>
                  <a:cubicBezTo>
                    <a:pt x="3557" y="29"/>
                    <a:pt x="3326" y="1"/>
                    <a:pt x="309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1" name="Google Shape;12411;p71"/>
            <p:cNvSpPr/>
            <p:nvPr/>
          </p:nvSpPr>
          <p:spPr>
            <a:xfrm>
              <a:off x="8653815" y="3446106"/>
              <a:ext cx="63563" cy="57232"/>
            </a:xfrm>
            <a:custGeom>
              <a:avLst/>
              <a:gdLst/>
              <a:ahLst/>
              <a:cxnLst/>
              <a:rect l="l" t="t" r="r" b="b"/>
              <a:pathLst>
                <a:path w="1978" h="1781" extrusionOk="0">
                  <a:moveTo>
                    <a:pt x="985" y="1"/>
                  </a:moveTo>
                  <a:cubicBezTo>
                    <a:pt x="586" y="1"/>
                    <a:pt x="221" y="267"/>
                    <a:pt x="120" y="670"/>
                  </a:cubicBezTo>
                  <a:cubicBezTo>
                    <a:pt x="1" y="1147"/>
                    <a:pt x="286" y="1635"/>
                    <a:pt x="775" y="1754"/>
                  </a:cubicBezTo>
                  <a:cubicBezTo>
                    <a:pt x="848" y="1772"/>
                    <a:pt x="921" y="1781"/>
                    <a:pt x="993" y="1781"/>
                  </a:cubicBezTo>
                  <a:cubicBezTo>
                    <a:pt x="1392" y="1781"/>
                    <a:pt x="1757" y="1514"/>
                    <a:pt x="1858" y="1111"/>
                  </a:cubicBezTo>
                  <a:cubicBezTo>
                    <a:pt x="1977" y="635"/>
                    <a:pt x="1679" y="147"/>
                    <a:pt x="1203" y="28"/>
                  </a:cubicBezTo>
                  <a:cubicBezTo>
                    <a:pt x="1130" y="9"/>
                    <a:pt x="1057" y="1"/>
                    <a:pt x="985" y="1"/>
                  </a:cubicBezTo>
                  <a:close/>
                </a:path>
              </a:pathLst>
            </a:custGeom>
            <a:solidFill>
              <a:srgbClr val="FFF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2" name="Google Shape;12412;p71"/>
            <p:cNvSpPr/>
            <p:nvPr/>
          </p:nvSpPr>
          <p:spPr>
            <a:xfrm>
              <a:off x="8768219" y="2947067"/>
              <a:ext cx="68126" cy="126869"/>
            </a:xfrm>
            <a:custGeom>
              <a:avLst/>
              <a:gdLst/>
              <a:ahLst/>
              <a:cxnLst/>
              <a:rect l="l" t="t" r="r" b="b"/>
              <a:pathLst>
                <a:path w="2120" h="3948" extrusionOk="0">
                  <a:moveTo>
                    <a:pt x="1416" y="0"/>
                  </a:moveTo>
                  <a:cubicBezTo>
                    <a:pt x="1128" y="0"/>
                    <a:pt x="869" y="190"/>
                    <a:pt x="798" y="483"/>
                  </a:cubicBezTo>
                  <a:lnTo>
                    <a:pt x="1" y="3638"/>
                  </a:lnTo>
                  <a:lnTo>
                    <a:pt x="1239" y="3948"/>
                  </a:lnTo>
                  <a:lnTo>
                    <a:pt x="2037" y="793"/>
                  </a:lnTo>
                  <a:cubicBezTo>
                    <a:pt x="2120" y="448"/>
                    <a:pt x="1918" y="102"/>
                    <a:pt x="1572" y="19"/>
                  </a:cubicBezTo>
                  <a:cubicBezTo>
                    <a:pt x="1520" y="6"/>
                    <a:pt x="1468" y="0"/>
                    <a:pt x="141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13" name="Google Shape;12413;p71"/>
          <p:cNvGrpSpPr/>
          <p:nvPr/>
        </p:nvGrpSpPr>
        <p:grpSpPr>
          <a:xfrm>
            <a:off x="695357" y="172322"/>
            <a:ext cx="821899" cy="946425"/>
            <a:chOff x="695357" y="172322"/>
            <a:chExt cx="821899" cy="946425"/>
          </a:xfrm>
        </p:grpSpPr>
        <p:sp>
          <p:nvSpPr>
            <p:cNvPr id="12414" name="Google Shape;12414;p71"/>
            <p:cNvSpPr/>
            <p:nvPr/>
          </p:nvSpPr>
          <p:spPr>
            <a:xfrm>
              <a:off x="759629" y="243182"/>
              <a:ext cx="439285" cy="388641"/>
            </a:xfrm>
            <a:custGeom>
              <a:avLst/>
              <a:gdLst/>
              <a:ahLst/>
              <a:cxnLst/>
              <a:rect l="l" t="t" r="r" b="b"/>
              <a:pathLst>
                <a:path w="13670" h="12094" extrusionOk="0">
                  <a:moveTo>
                    <a:pt x="6829" y="1"/>
                  </a:moveTo>
                  <a:cubicBezTo>
                    <a:pt x="5547" y="1"/>
                    <a:pt x="4254" y="406"/>
                    <a:pt x="3156" y="1243"/>
                  </a:cubicBezTo>
                  <a:cubicBezTo>
                    <a:pt x="501" y="3279"/>
                    <a:pt x="1" y="7065"/>
                    <a:pt x="2037" y="9720"/>
                  </a:cubicBezTo>
                  <a:cubicBezTo>
                    <a:pt x="3224" y="11278"/>
                    <a:pt x="5022" y="12093"/>
                    <a:pt x="6841" y="12093"/>
                  </a:cubicBezTo>
                  <a:cubicBezTo>
                    <a:pt x="8123" y="12093"/>
                    <a:pt x="9416" y="11688"/>
                    <a:pt x="10514" y="10851"/>
                  </a:cubicBezTo>
                  <a:cubicBezTo>
                    <a:pt x="13169" y="8815"/>
                    <a:pt x="13669" y="5017"/>
                    <a:pt x="11633" y="2374"/>
                  </a:cubicBezTo>
                  <a:cubicBezTo>
                    <a:pt x="10446" y="817"/>
                    <a:pt x="8648" y="1"/>
                    <a:pt x="682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5" name="Google Shape;12415;p71"/>
            <p:cNvSpPr/>
            <p:nvPr/>
          </p:nvSpPr>
          <p:spPr>
            <a:xfrm>
              <a:off x="695357" y="172322"/>
              <a:ext cx="567054" cy="530195"/>
            </a:xfrm>
            <a:custGeom>
              <a:avLst/>
              <a:gdLst/>
              <a:ahLst/>
              <a:cxnLst/>
              <a:rect l="l" t="t" r="r" b="b"/>
              <a:pathLst>
                <a:path w="17646" h="16499" extrusionOk="0">
                  <a:moveTo>
                    <a:pt x="8830" y="2196"/>
                  </a:moveTo>
                  <a:cubicBezTo>
                    <a:pt x="10682" y="2196"/>
                    <a:pt x="12470" y="3050"/>
                    <a:pt x="13633" y="4567"/>
                  </a:cubicBezTo>
                  <a:cubicBezTo>
                    <a:pt x="15669" y="7222"/>
                    <a:pt x="15169" y="11020"/>
                    <a:pt x="12514" y="13056"/>
                  </a:cubicBezTo>
                  <a:lnTo>
                    <a:pt x="12502" y="13056"/>
                  </a:lnTo>
                  <a:cubicBezTo>
                    <a:pt x="11426" y="13882"/>
                    <a:pt x="10133" y="14301"/>
                    <a:pt x="8833" y="14301"/>
                  </a:cubicBezTo>
                  <a:cubicBezTo>
                    <a:pt x="7790" y="14301"/>
                    <a:pt x="6743" y="14031"/>
                    <a:pt x="5799" y="13485"/>
                  </a:cubicBezTo>
                  <a:cubicBezTo>
                    <a:pt x="3680" y="12259"/>
                    <a:pt x="2513" y="9877"/>
                    <a:pt x="2834" y="7448"/>
                  </a:cubicBezTo>
                  <a:cubicBezTo>
                    <a:pt x="3156" y="5031"/>
                    <a:pt x="4906" y="3031"/>
                    <a:pt x="7275" y="2400"/>
                  </a:cubicBezTo>
                  <a:cubicBezTo>
                    <a:pt x="7790" y="2262"/>
                    <a:pt x="8313" y="2196"/>
                    <a:pt x="8830" y="2196"/>
                  </a:cubicBezTo>
                  <a:close/>
                  <a:moveTo>
                    <a:pt x="8827" y="1"/>
                  </a:moveTo>
                  <a:cubicBezTo>
                    <a:pt x="7078" y="1"/>
                    <a:pt x="5315" y="555"/>
                    <a:pt x="3823" y="1698"/>
                  </a:cubicBezTo>
                  <a:cubicBezTo>
                    <a:pt x="1167" y="3734"/>
                    <a:pt x="1" y="7151"/>
                    <a:pt x="858" y="10377"/>
                  </a:cubicBezTo>
                  <a:cubicBezTo>
                    <a:pt x="1727" y="13604"/>
                    <a:pt x="4442" y="15985"/>
                    <a:pt x="7740" y="16426"/>
                  </a:cubicBezTo>
                  <a:cubicBezTo>
                    <a:pt x="8105" y="16474"/>
                    <a:pt x="8470" y="16498"/>
                    <a:pt x="8832" y="16498"/>
                  </a:cubicBezTo>
                  <a:cubicBezTo>
                    <a:pt x="11748" y="16498"/>
                    <a:pt x="14484" y="14951"/>
                    <a:pt x="15967" y="12378"/>
                  </a:cubicBezTo>
                  <a:cubicBezTo>
                    <a:pt x="17646" y="9496"/>
                    <a:pt x="17408" y="5889"/>
                    <a:pt x="15384" y="3234"/>
                  </a:cubicBezTo>
                  <a:cubicBezTo>
                    <a:pt x="13757" y="1112"/>
                    <a:pt x="11305" y="1"/>
                    <a:pt x="8827" y="1"/>
                  </a:cubicBezTo>
                  <a:close/>
                </a:path>
              </a:pathLst>
            </a:custGeom>
            <a:solidFill>
              <a:srgbClr val="FFF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6" name="Google Shape;12416;p71"/>
            <p:cNvSpPr/>
            <p:nvPr/>
          </p:nvSpPr>
          <p:spPr>
            <a:xfrm>
              <a:off x="1088315" y="594942"/>
              <a:ext cx="206628" cy="239920"/>
            </a:xfrm>
            <a:custGeom>
              <a:avLst/>
              <a:gdLst/>
              <a:ahLst/>
              <a:cxnLst/>
              <a:rect l="l" t="t" r="r" b="b"/>
              <a:pathLst>
                <a:path w="6430" h="7466" extrusionOk="0">
                  <a:moveTo>
                    <a:pt x="1739" y="1"/>
                  </a:moveTo>
                  <a:lnTo>
                    <a:pt x="0" y="1346"/>
                  </a:lnTo>
                  <a:lnTo>
                    <a:pt x="4680" y="7466"/>
                  </a:lnTo>
                  <a:lnTo>
                    <a:pt x="6430" y="6120"/>
                  </a:lnTo>
                  <a:lnTo>
                    <a:pt x="1739" y="1"/>
                  </a:lnTo>
                  <a:close/>
                </a:path>
              </a:pathLst>
            </a:custGeom>
            <a:solidFill>
              <a:srgbClr val="FFF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7" name="Google Shape;12417;p71"/>
            <p:cNvSpPr/>
            <p:nvPr/>
          </p:nvSpPr>
          <p:spPr>
            <a:xfrm>
              <a:off x="1202719" y="750962"/>
              <a:ext cx="314537" cy="367785"/>
            </a:xfrm>
            <a:custGeom>
              <a:avLst/>
              <a:gdLst/>
              <a:ahLst/>
              <a:cxnLst/>
              <a:rect l="l" t="t" r="r" b="b"/>
              <a:pathLst>
                <a:path w="9788" h="11445" extrusionOk="0">
                  <a:moveTo>
                    <a:pt x="2245" y="0"/>
                  </a:moveTo>
                  <a:cubicBezTo>
                    <a:pt x="2164" y="0"/>
                    <a:pt x="2082" y="25"/>
                    <a:pt x="2013" y="75"/>
                  </a:cubicBezTo>
                  <a:lnTo>
                    <a:pt x="203" y="1468"/>
                  </a:lnTo>
                  <a:cubicBezTo>
                    <a:pt x="24" y="1599"/>
                    <a:pt x="0" y="1837"/>
                    <a:pt x="131" y="2004"/>
                  </a:cubicBezTo>
                  <a:lnTo>
                    <a:pt x="7239" y="11290"/>
                  </a:lnTo>
                  <a:cubicBezTo>
                    <a:pt x="7315" y="11393"/>
                    <a:pt x="7426" y="11445"/>
                    <a:pt x="7539" y="11445"/>
                  </a:cubicBezTo>
                  <a:cubicBezTo>
                    <a:pt x="7621" y="11445"/>
                    <a:pt x="7705" y="11417"/>
                    <a:pt x="7775" y="11362"/>
                  </a:cubicBezTo>
                  <a:lnTo>
                    <a:pt x="9585" y="9981"/>
                  </a:lnTo>
                  <a:cubicBezTo>
                    <a:pt x="9763" y="9850"/>
                    <a:pt x="9787" y="9612"/>
                    <a:pt x="9656" y="9445"/>
                  </a:cubicBezTo>
                  <a:lnTo>
                    <a:pt x="2548" y="146"/>
                  </a:lnTo>
                  <a:cubicBezTo>
                    <a:pt x="2472" y="49"/>
                    <a:pt x="2359" y="0"/>
                    <a:pt x="224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8" name="Google Shape;12418;p71"/>
            <p:cNvSpPr/>
            <p:nvPr/>
          </p:nvSpPr>
          <p:spPr>
            <a:xfrm>
              <a:off x="1404339" y="1010845"/>
              <a:ext cx="109484" cy="100293"/>
            </a:xfrm>
            <a:custGeom>
              <a:avLst/>
              <a:gdLst/>
              <a:ahLst/>
              <a:cxnLst/>
              <a:rect l="l" t="t" r="r" b="b"/>
              <a:pathLst>
                <a:path w="3407" h="3121" extrusionOk="0">
                  <a:moveTo>
                    <a:pt x="2418" y="1"/>
                  </a:moveTo>
                  <a:lnTo>
                    <a:pt x="1" y="1870"/>
                  </a:lnTo>
                  <a:lnTo>
                    <a:pt x="858" y="2977"/>
                  </a:lnTo>
                  <a:cubicBezTo>
                    <a:pt x="933" y="3072"/>
                    <a:pt x="1042" y="3121"/>
                    <a:pt x="1153" y="3121"/>
                  </a:cubicBezTo>
                  <a:cubicBezTo>
                    <a:pt x="1237" y="3121"/>
                    <a:pt x="1322" y="3093"/>
                    <a:pt x="1394" y="3037"/>
                  </a:cubicBezTo>
                  <a:lnTo>
                    <a:pt x="3204" y="1644"/>
                  </a:lnTo>
                  <a:cubicBezTo>
                    <a:pt x="3370" y="1513"/>
                    <a:pt x="3406" y="1275"/>
                    <a:pt x="3275" y="1108"/>
                  </a:cubicBezTo>
                  <a:lnTo>
                    <a:pt x="241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19" name="Google Shape;12419;p71"/>
          <p:cNvGrpSpPr/>
          <p:nvPr/>
        </p:nvGrpSpPr>
        <p:grpSpPr>
          <a:xfrm>
            <a:off x="7291317" y="4024360"/>
            <a:ext cx="571264" cy="618699"/>
            <a:chOff x="7291317" y="4024360"/>
            <a:chExt cx="571264" cy="618699"/>
          </a:xfrm>
        </p:grpSpPr>
        <p:sp>
          <p:nvSpPr>
            <p:cNvPr id="12420" name="Google Shape;12420;p71"/>
            <p:cNvSpPr/>
            <p:nvPr/>
          </p:nvSpPr>
          <p:spPr>
            <a:xfrm>
              <a:off x="7514019" y="4024360"/>
              <a:ext cx="145796" cy="124362"/>
            </a:xfrm>
            <a:custGeom>
              <a:avLst/>
              <a:gdLst/>
              <a:ahLst/>
              <a:cxnLst/>
              <a:rect l="l" t="t" r="r" b="b"/>
              <a:pathLst>
                <a:path w="4537" h="3870" extrusionOk="0">
                  <a:moveTo>
                    <a:pt x="1155" y="0"/>
                  </a:moveTo>
                  <a:cubicBezTo>
                    <a:pt x="1155" y="0"/>
                    <a:pt x="0" y="2965"/>
                    <a:pt x="3596" y="3870"/>
                  </a:cubicBezTo>
                  <a:cubicBezTo>
                    <a:pt x="3596" y="3870"/>
                    <a:pt x="4536" y="1643"/>
                    <a:pt x="11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1" name="Google Shape;12421;p71"/>
            <p:cNvSpPr/>
            <p:nvPr/>
          </p:nvSpPr>
          <p:spPr>
            <a:xfrm>
              <a:off x="7597925" y="4064883"/>
              <a:ext cx="111251" cy="165206"/>
            </a:xfrm>
            <a:custGeom>
              <a:avLst/>
              <a:gdLst/>
              <a:ahLst/>
              <a:cxnLst/>
              <a:rect l="l" t="t" r="r" b="b"/>
              <a:pathLst>
                <a:path w="3462" h="5141" extrusionOk="0">
                  <a:moveTo>
                    <a:pt x="2439" y="1"/>
                  </a:moveTo>
                  <a:cubicBezTo>
                    <a:pt x="1753" y="1"/>
                    <a:pt x="8" y="4597"/>
                    <a:pt x="8" y="4597"/>
                  </a:cubicBezTo>
                  <a:cubicBezTo>
                    <a:pt x="1" y="4900"/>
                    <a:pt x="167" y="5140"/>
                    <a:pt x="313" y="5140"/>
                  </a:cubicBezTo>
                  <a:cubicBezTo>
                    <a:pt x="396" y="5140"/>
                    <a:pt x="474" y="5061"/>
                    <a:pt x="508" y="4871"/>
                  </a:cubicBezTo>
                  <a:cubicBezTo>
                    <a:pt x="604" y="4347"/>
                    <a:pt x="3461" y="620"/>
                    <a:pt x="3461" y="620"/>
                  </a:cubicBezTo>
                  <a:cubicBezTo>
                    <a:pt x="3235" y="275"/>
                    <a:pt x="2866" y="49"/>
                    <a:pt x="2449" y="1"/>
                  </a:cubicBezTo>
                  <a:cubicBezTo>
                    <a:pt x="2446" y="1"/>
                    <a:pt x="2442" y="1"/>
                    <a:pt x="243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2" name="Google Shape;12422;p71"/>
            <p:cNvSpPr/>
            <p:nvPr/>
          </p:nvSpPr>
          <p:spPr>
            <a:xfrm>
              <a:off x="7291317" y="4156856"/>
              <a:ext cx="571264" cy="486203"/>
            </a:xfrm>
            <a:custGeom>
              <a:avLst/>
              <a:gdLst/>
              <a:ahLst/>
              <a:cxnLst/>
              <a:rect l="l" t="t" r="r" b="b"/>
              <a:pathLst>
                <a:path w="17777" h="15130" extrusionOk="0">
                  <a:moveTo>
                    <a:pt x="5182" y="1"/>
                  </a:moveTo>
                  <a:cubicBezTo>
                    <a:pt x="3614" y="1"/>
                    <a:pt x="1733" y="876"/>
                    <a:pt x="1072" y="3402"/>
                  </a:cubicBezTo>
                  <a:cubicBezTo>
                    <a:pt x="1" y="7533"/>
                    <a:pt x="1441" y="12320"/>
                    <a:pt x="4192" y="13891"/>
                  </a:cubicBezTo>
                  <a:cubicBezTo>
                    <a:pt x="4779" y="14221"/>
                    <a:pt x="5389" y="14308"/>
                    <a:pt x="5932" y="14308"/>
                  </a:cubicBezTo>
                  <a:cubicBezTo>
                    <a:pt x="6534" y="14308"/>
                    <a:pt x="7055" y="14201"/>
                    <a:pt x="7373" y="14201"/>
                  </a:cubicBezTo>
                  <a:cubicBezTo>
                    <a:pt x="7431" y="14201"/>
                    <a:pt x="7482" y="14204"/>
                    <a:pt x="7525" y="14213"/>
                  </a:cubicBezTo>
                  <a:cubicBezTo>
                    <a:pt x="7973" y="14298"/>
                    <a:pt x="8977" y="15129"/>
                    <a:pt x="10286" y="15129"/>
                  </a:cubicBezTo>
                  <a:cubicBezTo>
                    <a:pt x="10437" y="15129"/>
                    <a:pt x="10593" y="15118"/>
                    <a:pt x="10752" y="15094"/>
                  </a:cubicBezTo>
                  <a:cubicBezTo>
                    <a:pt x="13895" y="14606"/>
                    <a:pt x="16943" y="10641"/>
                    <a:pt x="17407" y="6414"/>
                  </a:cubicBezTo>
                  <a:cubicBezTo>
                    <a:pt x="17777" y="3033"/>
                    <a:pt x="15241" y="1544"/>
                    <a:pt x="13514" y="1509"/>
                  </a:cubicBezTo>
                  <a:cubicBezTo>
                    <a:pt x="13458" y="1508"/>
                    <a:pt x="13405" y="1507"/>
                    <a:pt x="13352" y="1507"/>
                  </a:cubicBezTo>
                  <a:cubicBezTo>
                    <a:pt x="12075" y="1507"/>
                    <a:pt x="11815" y="1821"/>
                    <a:pt x="10877" y="1821"/>
                  </a:cubicBezTo>
                  <a:cubicBezTo>
                    <a:pt x="10599" y="1821"/>
                    <a:pt x="10263" y="1794"/>
                    <a:pt x="9823" y="1723"/>
                  </a:cubicBezTo>
                  <a:cubicBezTo>
                    <a:pt x="7859" y="1318"/>
                    <a:pt x="8180" y="830"/>
                    <a:pt x="6454" y="211"/>
                  </a:cubicBezTo>
                  <a:cubicBezTo>
                    <a:pt x="6084" y="78"/>
                    <a:pt x="5647" y="1"/>
                    <a:pt x="518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23" name="Google Shape;12423;p71"/>
          <p:cNvGrpSpPr/>
          <p:nvPr/>
        </p:nvGrpSpPr>
        <p:grpSpPr>
          <a:xfrm>
            <a:off x="58680" y="4012470"/>
            <a:ext cx="1620391" cy="1470409"/>
            <a:chOff x="58680" y="4012470"/>
            <a:chExt cx="1620391" cy="1470409"/>
          </a:xfrm>
        </p:grpSpPr>
        <p:sp>
          <p:nvSpPr>
            <p:cNvPr id="12424" name="Google Shape;12424;p71"/>
            <p:cNvSpPr/>
            <p:nvPr/>
          </p:nvSpPr>
          <p:spPr>
            <a:xfrm>
              <a:off x="110708" y="4279551"/>
              <a:ext cx="1142881" cy="1203327"/>
            </a:xfrm>
            <a:custGeom>
              <a:avLst/>
              <a:gdLst/>
              <a:ahLst/>
              <a:cxnLst/>
              <a:rect l="l" t="t" r="r" b="b"/>
              <a:pathLst>
                <a:path w="35565" h="37446" extrusionOk="0">
                  <a:moveTo>
                    <a:pt x="18896" y="0"/>
                  </a:moveTo>
                  <a:lnTo>
                    <a:pt x="1" y="12752"/>
                  </a:lnTo>
                  <a:lnTo>
                    <a:pt x="16682" y="37446"/>
                  </a:lnTo>
                  <a:lnTo>
                    <a:pt x="35565" y="24682"/>
                  </a:lnTo>
                  <a:lnTo>
                    <a:pt x="18896" y="0"/>
                  </a:lnTo>
                  <a:close/>
                </a:path>
              </a:pathLst>
            </a:custGeom>
            <a:solidFill>
              <a:srgbClr val="E5A3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5" name="Google Shape;12425;p71"/>
            <p:cNvSpPr/>
            <p:nvPr/>
          </p:nvSpPr>
          <p:spPr>
            <a:xfrm>
              <a:off x="58680" y="4269589"/>
              <a:ext cx="1142881" cy="1202974"/>
            </a:xfrm>
            <a:custGeom>
              <a:avLst/>
              <a:gdLst/>
              <a:ahLst/>
              <a:cxnLst/>
              <a:rect l="l" t="t" r="r" b="b"/>
              <a:pathLst>
                <a:path w="35565" h="37435" extrusionOk="0">
                  <a:moveTo>
                    <a:pt x="18884" y="1"/>
                  </a:moveTo>
                  <a:lnTo>
                    <a:pt x="1" y="12752"/>
                  </a:lnTo>
                  <a:lnTo>
                    <a:pt x="16681" y="37434"/>
                  </a:lnTo>
                  <a:lnTo>
                    <a:pt x="35565" y="24683"/>
                  </a:lnTo>
                  <a:lnTo>
                    <a:pt x="18884" y="1"/>
                  </a:lnTo>
                  <a:close/>
                </a:path>
              </a:pathLst>
            </a:custGeom>
            <a:solidFill>
              <a:srgbClr val="FFF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6" name="Google Shape;12426;p71"/>
            <p:cNvSpPr/>
            <p:nvPr/>
          </p:nvSpPr>
          <p:spPr>
            <a:xfrm>
              <a:off x="58680" y="4614729"/>
              <a:ext cx="631710" cy="857844"/>
            </a:xfrm>
            <a:custGeom>
              <a:avLst/>
              <a:gdLst/>
              <a:ahLst/>
              <a:cxnLst/>
              <a:rect l="l" t="t" r="r" b="b"/>
              <a:pathLst>
                <a:path w="19658" h="26695" extrusionOk="0">
                  <a:moveTo>
                    <a:pt x="2977" y="0"/>
                  </a:moveTo>
                  <a:lnTo>
                    <a:pt x="1" y="2012"/>
                  </a:lnTo>
                  <a:lnTo>
                    <a:pt x="16681" y="26694"/>
                  </a:lnTo>
                  <a:lnTo>
                    <a:pt x="19658" y="24682"/>
                  </a:lnTo>
                  <a:lnTo>
                    <a:pt x="297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7" name="Google Shape;12427;p71"/>
            <p:cNvSpPr/>
            <p:nvPr/>
          </p:nvSpPr>
          <p:spPr>
            <a:xfrm>
              <a:off x="314643" y="4422653"/>
              <a:ext cx="445777" cy="399470"/>
            </a:xfrm>
            <a:custGeom>
              <a:avLst/>
              <a:gdLst/>
              <a:ahLst/>
              <a:cxnLst/>
              <a:rect l="l" t="t" r="r" b="b"/>
              <a:pathLst>
                <a:path w="13872" h="12431" extrusionOk="0">
                  <a:moveTo>
                    <a:pt x="10086" y="0"/>
                  </a:moveTo>
                  <a:lnTo>
                    <a:pt x="1" y="6811"/>
                  </a:lnTo>
                  <a:lnTo>
                    <a:pt x="3787" y="12430"/>
                  </a:lnTo>
                  <a:lnTo>
                    <a:pt x="13872" y="5608"/>
                  </a:lnTo>
                  <a:lnTo>
                    <a:pt x="1008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8" name="Google Shape;12428;p71"/>
            <p:cNvSpPr/>
            <p:nvPr/>
          </p:nvSpPr>
          <p:spPr>
            <a:xfrm>
              <a:off x="624947" y="4046148"/>
              <a:ext cx="1054124" cy="1255354"/>
            </a:xfrm>
            <a:custGeom>
              <a:avLst/>
              <a:gdLst/>
              <a:ahLst/>
              <a:cxnLst/>
              <a:rect l="l" t="t" r="r" b="b"/>
              <a:pathLst>
                <a:path w="32803" h="39065" extrusionOk="0">
                  <a:moveTo>
                    <a:pt x="25754" y="1"/>
                  </a:moveTo>
                  <a:lnTo>
                    <a:pt x="1" y="5394"/>
                  </a:lnTo>
                  <a:lnTo>
                    <a:pt x="7049" y="39065"/>
                  </a:lnTo>
                  <a:lnTo>
                    <a:pt x="32803" y="33671"/>
                  </a:lnTo>
                  <a:lnTo>
                    <a:pt x="25754"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9" name="Google Shape;12429;p71"/>
            <p:cNvSpPr/>
            <p:nvPr/>
          </p:nvSpPr>
          <p:spPr>
            <a:xfrm>
              <a:off x="573690" y="4012470"/>
              <a:ext cx="1054124" cy="1255386"/>
            </a:xfrm>
            <a:custGeom>
              <a:avLst/>
              <a:gdLst/>
              <a:ahLst/>
              <a:cxnLst/>
              <a:rect l="l" t="t" r="r" b="b"/>
              <a:pathLst>
                <a:path w="32803" h="39066" extrusionOk="0">
                  <a:moveTo>
                    <a:pt x="25754" y="1"/>
                  </a:moveTo>
                  <a:lnTo>
                    <a:pt x="0" y="5394"/>
                  </a:lnTo>
                  <a:lnTo>
                    <a:pt x="7049" y="39065"/>
                  </a:lnTo>
                  <a:lnTo>
                    <a:pt x="32802" y="33672"/>
                  </a:lnTo>
                  <a:lnTo>
                    <a:pt x="2575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0" name="Google Shape;12430;p71"/>
            <p:cNvSpPr/>
            <p:nvPr/>
          </p:nvSpPr>
          <p:spPr>
            <a:xfrm>
              <a:off x="573690" y="4158270"/>
              <a:ext cx="356988" cy="1109589"/>
            </a:xfrm>
            <a:custGeom>
              <a:avLst/>
              <a:gdLst/>
              <a:ahLst/>
              <a:cxnLst/>
              <a:rect l="l" t="t" r="r" b="b"/>
              <a:pathLst>
                <a:path w="11109" h="34529" extrusionOk="0">
                  <a:moveTo>
                    <a:pt x="4061" y="0"/>
                  </a:moveTo>
                  <a:lnTo>
                    <a:pt x="0" y="857"/>
                  </a:lnTo>
                  <a:lnTo>
                    <a:pt x="7049" y="34528"/>
                  </a:lnTo>
                  <a:lnTo>
                    <a:pt x="11109" y="33671"/>
                  </a:lnTo>
                  <a:lnTo>
                    <a:pt x="4061" y="0"/>
                  </a:lnTo>
                  <a:close/>
                </a:path>
              </a:pathLst>
            </a:custGeom>
            <a:solidFill>
              <a:srgbClr val="8A8A8A">
                <a:alpha val="40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1" name="Google Shape;12431;p71"/>
            <p:cNvSpPr/>
            <p:nvPr/>
          </p:nvSpPr>
          <p:spPr>
            <a:xfrm>
              <a:off x="863717" y="4164376"/>
              <a:ext cx="493594" cy="338639"/>
            </a:xfrm>
            <a:custGeom>
              <a:avLst/>
              <a:gdLst/>
              <a:ahLst/>
              <a:cxnLst/>
              <a:rect l="l" t="t" r="r" b="b"/>
              <a:pathLst>
                <a:path w="15360" h="10538" extrusionOk="0">
                  <a:moveTo>
                    <a:pt x="13752" y="1"/>
                  </a:moveTo>
                  <a:lnTo>
                    <a:pt x="0" y="2882"/>
                  </a:lnTo>
                  <a:lnTo>
                    <a:pt x="1596" y="10538"/>
                  </a:lnTo>
                  <a:lnTo>
                    <a:pt x="15359" y="7656"/>
                  </a:lnTo>
                  <a:lnTo>
                    <a:pt x="13752"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32" name="Google Shape;12432;p71"/>
          <p:cNvGrpSpPr/>
          <p:nvPr/>
        </p:nvGrpSpPr>
        <p:grpSpPr>
          <a:xfrm>
            <a:off x="7727112" y="169623"/>
            <a:ext cx="1008975" cy="906882"/>
            <a:chOff x="7727112" y="169623"/>
            <a:chExt cx="1008975" cy="906882"/>
          </a:xfrm>
        </p:grpSpPr>
        <p:sp>
          <p:nvSpPr>
            <p:cNvPr id="12433" name="Google Shape;12433;p71"/>
            <p:cNvSpPr/>
            <p:nvPr/>
          </p:nvSpPr>
          <p:spPr>
            <a:xfrm>
              <a:off x="7727112" y="169623"/>
              <a:ext cx="1008975" cy="906882"/>
            </a:xfrm>
            <a:custGeom>
              <a:avLst/>
              <a:gdLst/>
              <a:ahLst/>
              <a:cxnLst/>
              <a:rect l="l" t="t" r="r" b="b"/>
              <a:pathLst>
                <a:path w="31398" h="28221" extrusionOk="0">
                  <a:moveTo>
                    <a:pt x="15699" y="1"/>
                  </a:moveTo>
                  <a:cubicBezTo>
                    <a:pt x="9553" y="1"/>
                    <a:pt x="3906" y="4039"/>
                    <a:pt x="2132" y="10247"/>
                  </a:cubicBezTo>
                  <a:cubicBezTo>
                    <a:pt x="1" y="17736"/>
                    <a:pt x="4347" y="25535"/>
                    <a:pt x="11836" y="27678"/>
                  </a:cubicBezTo>
                  <a:cubicBezTo>
                    <a:pt x="13127" y="28045"/>
                    <a:pt x="14428" y="28221"/>
                    <a:pt x="15707" y="28221"/>
                  </a:cubicBezTo>
                  <a:cubicBezTo>
                    <a:pt x="21846" y="28221"/>
                    <a:pt x="27493" y="24184"/>
                    <a:pt x="29266" y="17986"/>
                  </a:cubicBezTo>
                  <a:cubicBezTo>
                    <a:pt x="31398" y="10485"/>
                    <a:pt x="27064" y="2687"/>
                    <a:pt x="19575" y="543"/>
                  </a:cubicBezTo>
                  <a:cubicBezTo>
                    <a:pt x="18281" y="176"/>
                    <a:pt x="16979" y="1"/>
                    <a:pt x="1569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4" name="Google Shape;12434;p71"/>
            <p:cNvSpPr/>
            <p:nvPr/>
          </p:nvSpPr>
          <p:spPr>
            <a:xfrm>
              <a:off x="7756580" y="196232"/>
              <a:ext cx="950039" cy="853698"/>
            </a:xfrm>
            <a:custGeom>
              <a:avLst/>
              <a:gdLst/>
              <a:ahLst/>
              <a:cxnLst/>
              <a:rect l="l" t="t" r="r" b="b"/>
              <a:pathLst>
                <a:path w="29564" h="26566" extrusionOk="0">
                  <a:moveTo>
                    <a:pt x="14777" y="0"/>
                  </a:moveTo>
                  <a:cubicBezTo>
                    <a:pt x="8993" y="0"/>
                    <a:pt x="3677" y="3804"/>
                    <a:pt x="2013" y="9645"/>
                  </a:cubicBezTo>
                  <a:cubicBezTo>
                    <a:pt x="1" y="16694"/>
                    <a:pt x="4084" y="24040"/>
                    <a:pt x="11145" y="26052"/>
                  </a:cubicBezTo>
                  <a:cubicBezTo>
                    <a:pt x="12362" y="26400"/>
                    <a:pt x="13588" y="26565"/>
                    <a:pt x="14794" y="26565"/>
                  </a:cubicBezTo>
                  <a:cubicBezTo>
                    <a:pt x="20572" y="26565"/>
                    <a:pt x="25887" y="22763"/>
                    <a:pt x="27552" y="16932"/>
                  </a:cubicBezTo>
                  <a:cubicBezTo>
                    <a:pt x="29564" y="9871"/>
                    <a:pt x="25480" y="2525"/>
                    <a:pt x="18431" y="513"/>
                  </a:cubicBezTo>
                  <a:cubicBezTo>
                    <a:pt x="17212" y="166"/>
                    <a:pt x="15985" y="0"/>
                    <a:pt x="1477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5" name="Google Shape;12435;p71"/>
            <p:cNvSpPr/>
            <p:nvPr/>
          </p:nvSpPr>
          <p:spPr>
            <a:xfrm>
              <a:off x="7867546" y="295821"/>
              <a:ext cx="728115" cy="654494"/>
            </a:xfrm>
            <a:custGeom>
              <a:avLst/>
              <a:gdLst/>
              <a:ahLst/>
              <a:cxnLst/>
              <a:rect l="l" t="t" r="r" b="b"/>
              <a:pathLst>
                <a:path w="22658" h="20367" extrusionOk="0">
                  <a:moveTo>
                    <a:pt x="11332" y="0"/>
                  </a:moveTo>
                  <a:cubicBezTo>
                    <a:pt x="6898" y="0"/>
                    <a:pt x="2818" y="2917"/>
                    <a:pt x="1536" y="7392"/>
                  </a:cubicBezTo>
                  <a:cubicBezTo>
                    <a:pt x="0" y="12797"/>
                    <a:pt x="3132" y="18429"/>
                    <a:pt x="8537" y="19977"/>
                  </a:cubicBezTo>
                  <a:cubicBezTo>
                    <a:pt x="9468" y="20241"/>
                    <a:pt x="10405" y="20367"/>
                    <a:pt x="11327" y="20367"/>
                  </a:cubicBezTo>
                  <a:cubicBezTo>
                    <a:pt x="15760" y="20367"/>
                    <a:pt x="19841" y="17451"/>
                    <a:pt x="21122" y="12976"/>
                  </a:cubicBezTo>
                  <a:cubicBezTo>
                    <a:pt x="22658" y="7570"/>
                    <a:pt x="19527" y="1939"/>
                    <a:pt x="14121" y="391"/>
                  </a:cubicBezTo>
                  <a:cubicBezTo>
                    <a:pt x="13191" y="126"/>
                    <a:pt x="12253" y="0"/>
                    <a:pt x="1133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6" name="Google Shape;12436;p71"/>
            <p:cNvSpPr/>
            <p:nvPr/>
          </p:nvSpPr>
          <p:spPr>
            <a:xfrm>
              <a:off x="8301445" y="338208"/>
              <a:ext cx="11890" cy="42129"/>
            </a:xfrm>
            <a:custGeom>
              <a:avLst/>
              <a:gdLst/>
              <a:ahLst/>
              <a:cxnLst/>
              <a:rect l="l" t="t" r="r" b="b"/>
              <a:pathLst>
                <a:path w="370" h="1311" fill="none" extrusionOk="0">
                  <a:moveTo>
                    <a:pt x="369" y="0"/>
                  </a:moveTo>
                  <a:lnTo>
                    <a:pt x="0" y="1310"/>
                  </a:lnTo>
                </a:path>
              </a:pathLst>
            </a:custGeom>
            <a:noFill/>
            <a:ln w="8625" cap="flat" cmpd="sng">
              <a:solidFill>
                <a:schemeClr val="accent4"/>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7" name="Google Shape;12437;p71"/>
            <p:cNvSpPr/>
            <p:nvPr/>
          </p:nvSpPr>
          <p:spPr>
            <a:xfrm>
              <a:off x="8150663" y="866234"/>
              <a:ext cx="12276" cy="42097"/>
            </a:xfrm>
            <a:custGeom>
              <a:avLst/>
              <a:gdLst/>
              <a:ahLst/>
              <a:cxnLst/>
              <a:rect l="l" t="t" r="r" b="b"/>
              <a:pathLst>
                <a:path w="382" h="1310" fill="none" extrusionOk="0">
                  <a:moveTo>
                    <a:pt x="382" y="0"/>
                  </a:moveTo>
                  <a:lnTo>
                    <a:pt x="1" y="1310"/>
                  </a:lnTo>
                </a:path>
              </a:pathLst>
            </a:custGeom>
            <a:noFill/>
            <a:ln w="8625" cap="flat" cmpd="sng">
              <a:solidFill>
                <a:schemeClr val="accent4"/>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8" name="Google Shape;12438;p71"/>
            <p:cNvSpPr/>
            <p:nvPr/>
          </p:nvSpPr>
          <p:spPr>
            <a:xfrm>
              <a:off x="8474754" y="692507"/>
              <a:ext cx="42129" cy="12276"/>
            </a:xfrm>
            <a:custGeom>
              <a:avLst/>
              <a:gdLst/>
              <a:ahLst/>
              <a:cxnLst/>
              <a:rect l="l" t="t" r="r" b="b"/>
              <a:pathLst>
                <a:path w="1311" h="382" fill="none" extrusionOk="0">
                  <a:moveTo>
                    <a:pt x="1310" y="382"/>
                  </a:moveTo>
                  <a:lnTo>
                    <a:pt x="1" y="1"/>
                  </a:lnTo>
                </a:path>
              </a:pathLst>
            </a:custGeom>
            <a:noFill/>
            <a:ln w="8625" cap="flat" cmpd="sng">
              <a:solidFill>
                <a:schemeClr val="accent4"/>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9" name="Google Shape;12439;p71"/>
            <p:cNvSpPr/>
            <p:nvPr/>
          </p:nvSpPr>
          <p:spPr>
            <a:xfrm>
              <a:off x="7947114" y="542143"/>
              <a:ext cx="42129" cy="11890"/>
            </a:xfrm>
            <a:custGeom>
              <a:avLst/>
              <a:gdLst/>
              <a:ahLst/>
              <a:cxnLst/>
              <a:rect l="l" t="t" r="r" b="b"/>
              <a:pathLst>
                <a:path w="1311" h="370" fill="none" extrusionOk="0">
                  <a:moveTo>
                    <a:pt x="1311" y="370"/>
                  </a:moveTo>
                  <a:lnTo>
                    <a:pt x="1" y="0"/>
                  </a:lnTo>
                </a:path>
              </a:pathLst>
            </a:custGeom>
            <a:noFill/>
            <a:ln w="8625" cap="flat" cmpd="sng">
              <a:solidFill>
                <a:schemeClr val="accent4"/>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0" name="Google Shape;12440;p71"/>
            <p:cNvSpPr/>
            <p:nvPr/>
          </p:nvSpPr>
          <p:spPr>
            <a:xfrm>
              <a:off x="8120070" y="439211"/>
              <a:ext cx="164563" cy="246443"/>
            </a:xfrm>
            <a:custGeom>
              <a:avLst/>
              <a:gdLst/>
              <a:ahLst/>
              <a:cxnLst/>
              <a:rect l="l" t="t" r="r" b="b"/>
              <a:pathLst>
                <a:path w="5121" h="7669" fill="none" extrusionOk="0">
                  <a:moveTo>
                    <a:pt x="5120" y="1"/>
                  </a:moveTo>
                  <a:lnTo>
                    <a:pt x="3489" y="5728"/>
                  </a:lnTo>
                  <a:lnTo>
                    <a:pt x="0" y="7668"/>
                  </a:lnTo>
                </a:path>
              </a:pathLst>
            </a:custGeom>
            <a:noFill/>
            <a:ln w="8625" cap="flat" cmpd="sng">
              <a:solidFill>
                <a:schemeClr val="accent4"/>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441" name="Google Shape;12441;p71"/>
          <p:cNvSpPr/>
          <p:nvPr/>
        </p:nvSpPr>
        <p:spPr>
          <a:xfrm>
            <a:off x="2058627" y="4126488"/>
            <a:ext cx="4839242" cy="725094"/>
          </a:xfrm>
          <a:custGeom>
            <a:avLst/>
            <a:gdLst/>
            <a:ahLst/>
            <a:cxnLst/>
            <a:rect l="l" t="t" r="r" b="b"/>
            <a:pathLst>
              <a:path w="150591" h="22564" extrusionOk="0">
                <a:moveTo>
                  <a:pt x="2239" y="1"/>
                </a:moveTo>
                <a:cubicBezTo>
                  <a:pt x="1001" y="1"/>
                  <a:pt x="1" y="1001"/>
                  <a:pt x="1" y="2227"/>
                </a:cubicBezTo>
                <a:lnTo>
                  <a:pt x="1" y="20325"/>
                </a:lnTo>
                <a:cubicBezTo>
                  <a:pt x="1" y="21563"/>
                  <a:pt x="1001" y="22563"/>
                  <a:pt x="2239" y="22563"/>
                </a:cubicBezTo>
                <a:lnTo>
                  <a:pt x="148353" y="22563"/>
                </a:lnTo>
                <a:cubicBezTo>
                  <a:pt x="149591" y="22563"/>
                  <a:pt x="150591" y="21563"/>
                  <a:pt x="150591" y="20325"/>
                </a:cubicBezTo>
                <a:lnTo>
                  <a:pt x="150591" y="2227"/>
                </a:lnTo>
                <a:cubicBezTo>
                  <a:pt x="150591" y="1001"/>
                  <a:pt x="149591" y="1"/>
                  <a:pt x="148353" y="1"/>
                </a:cubicBezTo>
                <a:close/>
              </a:path>
            </a:pathLst>
          </a:custGeom>
          <a:solidFill>
            <a:srgbClr val="FFEE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42" name="Google Shape;12442;p71"/>
          <p:cNvGrpSpPr/>
          <p:nvPr/>
        </p:nvGrpSpPr>
        <p:grpSpPr>
          <a:xfrm>
            <a:off x="7035354" y="1373178"/>
            <a:ext cx="1396908" cy="2496152"/>
            <a:chOff x="7035354" y="1373178"/>
            <a:chExt cx="1396908" cy="2496152"/>
          </a:xfrm>
        </p:grpSpPr>
        <p:sp>
          <p:nvSpPr>
            <p:cNvPr id="12443" name="Google Shape;12443;p71"/>
            <p:cNvSpPr/>
            <p:nvPr/>
          </p:nvSpPr>
          <p:spPr>
            <a:xfrm>
              <a:off x="7035354" y="1443588"/>
              <a:ext cx="1396908" cy="2425743"/>
            </a:xfrm>
            <a:custGeom>
              <a:avLst/>
              <a:gdLst/>
              <a:ahLst/>
              <a:cxnLst/>
              <a:rect l="l" t="t" r="r" b="b"/>
              <a:pathLst>
                <a:path w="43470" h="75486" extrusionOk="0">
                  <a:moveTo>
                    <a:pt x="2703" y="1"/>
                  </a:moveTo>
                  <a:cubicBezTo>
                    <a:pt x="1215" y="1"/>
                    <a:pt x="0" y="1203"/>
                    <a:pt x="0" y="2703"/>
                  </a:cubicBezTo>
                  <a:lnTo>
                    <a:pt x="0" y="72783"/>
                  </a:lnTo>
                  <a:cubicBezTo>
                    <a:pt x="0" y="74283"/>
                    <a:pt x="1215" y="75486"/>
                    <a:pt x="2703" y="75486"/>
                  </a:cubicBezTo>
                  <a:lnTo>
                    <a:pt x="40767" y="75486"/>
                  </a:lnTo>
                  <a:cubicBezTo>
                    <a:pt x="42256" y="75486"/>
                    <a:pt x="43470" y="74283"/>
                    <a:pt x="43470" y="72783"/>
                  </a:cubicBezTo>
                  <a:lnTo>
                    <a:pt x="43470" y="2703"/>
                  </a:lnTo>
                  <a:cubicBezTo>
                    <a:pt x="43470" y="1203"/>
                    <a:pt x="42256" y="1"/>
                    <a:pt x="40767" y="1"/>
                  </a:cubicBezTo>
                  <a:close/>
                </a:path>
              </a:pathLst>
            </a:custGeom>
            <a:solidFill>
              <a:srgbClr val="FFEE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4" name="Google Shape;12444;p71"/>
            <p:cNvSpPr/>
            <p:nvPr/>
          </p:nvSpPr>
          <p:spPr>
            <a:xfrm>
              <a:off x="7035354" y="1373178"/>
              <a:ext cx="1396908" cy="2426160"/>
            </a:xfrm>
            <a:custGeom>
              <a:avLst/>
              <a:gdLst/>
              <a:ahLst/>
              <a:cxnLst/>
              <a:rect l="l" t="t" r="r" b="b"/>
              <a:pathLst>
                <a:path w="43470" h="75499" extrusionOk="0">
                  <a:moveTo>
                    <a:pt x="2703" y="1"/>
                  </a:moveTo>
                  <a:cubicBezTo>
                    <a:pt x="1215" y="1"/>
                    <a:pt x="0" y="1215"/>
                    <a:pt x="0" y="2703"/>
                  </a:cubicBezTo>
                  <a:lnTo>
                    <a:pt x="0" y="72795"/>
                  </a:lnTo>
                  <a:cubicBezTo>
                    <a:pt x="0" y="74284"/>
                    <a:pt x="1215" y="75498"/>
                    <a:pt x="2703" y="75498"/>
                  </a:cubicBezTo>
                  <a:lnTo>
                    <a:pt x="40767" y="75498"/>
                  </a:lnTo>
                  <a:cubicBezTo>
                    <a:pt x="42256" y="75498"/>
                    <a:pt x="43470" y="74284"/>
                    <a:pt x="43470" y="72795"/>
                  </a:cubicBezTo>
                  <a:lnTo>
                    <a:pt x="43470" y="2703"/>
                  </a:lnTo>
                  <a:cubicBezTo>
                    <a:pt x="43470" y="1215"/>
                    <a:pt x="42256" y="1"/>
                    <a:pt x="4076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445" name="Google Shape;12445;p71"/>
          <p:cNvSpPr/>
          <p:nvPr/>
        </p:nvSpPr>
        <p:spPr>
          <a:xfrm>
            <a:off x="7116851" y="1241196"/>
            <a:ext cx="1233920" cy="264407"/>
          </a:xfrm>
          <a:custGeom>
            <a:avLst/>
            <a:gdLst/>
            <a:ahLst/>
            <a:cxnLst/>
            <a:rect l="l" t="t" r="r" b="b"/>
            <a:pathLst>
              <a:path w="38398" h="8228" extrusionOk="0">
                <a:moveTo>
                  <a:pt x="4894" y="0"/>
                </a:moveTo>
                <a:cubicBezTo>
                  <a:pt x="2191" y="0"/>
                  <a:pt x="0" y="1846"/>
                  <a:pt x="0" y="4120"/>
                </a:cubicBezTo>
                <a:cubicBezTo>
                  <a:pt x="0" y="6382"/>
                  <a:pt x="2191" y="8227"/>
                  <a:pt x="4894" y="8227"/>
                </a:cubicBezTo>
                <a:lnTo>
                  <a:pt x="33504" y="8227"/>
                </a:lnTo>
                <a:cubicBezTo>
                  <a:pt x="36207" y="8227"/>
                  <a:pt x="38398" y="6382"/>
                  <a:pt x="38398" y="4120"/>
                </a:cubicBezTo>
                <a:cubicBezTo>
                  <a:pt x="38398" y="1846"/>
                  <a:pt x="36207" y="0"/>
                  <a:pt x="3350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sz="1600">
                <a:solidFill>
                  <a:schemeClr val="lt1"/>
                </a:solidFill>
                <a:latin typeface="Gochi Hand"/>
                <a:ea typeface="Gochi Hand"/>
                <a:cs typeface="Gochi Hand"/>
                <a:sym typeface="Gochi Hand"/>
              </a:rPr>
              <a:t>Friday</a:t>
            </a:r>
            <a:endParaRPr/>
          </a:p>
        </p:txBody>
      </p:sp>
      <p:sp>
        <p:nvSpPr>
          <p:cNvPr id="12446" name="Google Shape;12446;p71"/>
          <p:cNvSpPr/>
          <p:nvPr/>
        </p:nvSpPr>
        <p:spPr>
          <a:xfrm>
            <a:off x="7192981" y="1855667"/>
            <a:ext cx="1081664" cy="32"/>
          </a:xfrm>
          <a:custGeom>
            <a:avLst/>
            <a:gdLst/>
            <a:ahLst/>
            <a:cxnLst/>
            <a:rect l="l" t="t" r="r" b="b"/>
            <a:pathLst>
              <a:path w="33660" h="1" fill="none" extrusionOk="0">
                <a:moveTo>
                  <a:pt x="1" y="1"/>
                </a:moveTo>
                <a:lnTo>
                  <a:pt x="33660" y="1"/>
                </a:lnTo>
              </a:path>
            </a:pathLst>
          </a:custGeom>
          <a:noFill/>
          <a:ln w="2675" cap="flat" cmpd="sng">
            <a:solidFill>
              <a:schemeClr val="dk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7" name="Google Shape;12447;p71"/>
          <p:cNvSpPr/>
          <p:nvPr/>
        </p:nvSpPr>
        <p:spPr>
          <a:xfrm>
            <a:off x="7192981" y="2175548"/>
            <a:ext cx="1081664" cy="32"/>
          </a:xfrm>
          <a:custGeom>
            <a:avLst/>
            <a:gdLst/>
            <a:ahLst/>
            <a:cxnLst/>
            <a:rect l="l" t="t" r="r" b="b"/>
            <a:pathLst>
              <a:path w="33660" h="1" fill="none" extrusionOk="0">
                <a:moveTo>
                  <a:pt x="1" y="0"/>
                </a:moveTo>
                <a:lnTo>
                  <a:pt x="33660" y="0"/>
                </a:lnTo>
              </a:path>
            </a:pathLst>
          </a:custGeom>
          <a:noFill/>
          <a:ln w="2675" cap="flat" cmpd="sng">
            <a:solidFill>
              <a:schemeClr val="dk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8" name="Google Shape;12448;p71"/>
          <p:cNvSpPr/>
          <p:nvPr/>
        </p:nvSpPr>
        <p:spPr>
          <a:xfrm>
            <a:off x="7192981" y="2495397"/>
            <a:ext cx="1081664" cy="32"/>
          </a:xfrm>
          <a:custGeom>
            <a:avLst/>
            <a:gdLst/>
            <a:ahLst/>
            <a:cxnLst/>
            <a:rect l="l" t="t" r="r" b="b"/>
            <a:pathLst>
              <a:path w="33660" h="1" fill="none" extrusionOk="0">
                <a:moveTo>
                  <a:pt x="1" y="1"/>
                </a:moveTo>
                <a:lnTo>
                  <a:pt x="33660" y="1"/>
                </a:lnTo>
              </a:path>
            </a:pathLst>
          </a:custGeom>
          <a:noFill/>
          <a:ln w="2675" cap="flat" cmpd="sng">
            <a:solidFill>
              <a:schemeClr val="dk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9" name="Google Shape;12449;p71"/>
          <p:cNvSpPr/>
          <p:nvPr/>
        </p:nvSpPr>
        <p:spPr>
          <a:xfrm>
            <a:off x="7192981" y="2815278"/>
            <a:ext cx="1081664" cy="32"/>
          </a:xfrm>
          <a:custGeom>
            <a:avLst/>
            <a:gdLst/>
            <a:ahLst/>
            <a:cxnLst/>
            <a:rect l="l" t="t" r="r" b="b"/>
            <a:pathLst>
              <a:path w="33660" h="1" fill="none" extrusionOk="0">
                <a:moveTo>
                  <a:pt x="1" y="0"/>
                </a:moveTo>
                <a:lnTo>
                  <a:pt x="33660" y="0"/>
                </a:lnTo>
              </a:path>
            </a:pathLst>
          </a:custGeom>
          <a:noFill/>
          <a:ln w="2675" cap="flat" cmpd="sng">
            <a:solidFill>
              <a:schemeClr val="dk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0" name="Google Shape;12450;p71"/>
          <p:cNvSpPr/>
          <p:nvPr/>
        </p:nvSpPr>
        <p:spPr>
          <a:xfrm>
            <a:off x="7192981" y="3135127"/>
            <a:ext cx="1081664" cy="32"/>
          </a:xfrm>
          <a:custGeom>
            <a:avLst/>
            <a:gdLst/>
            <a:ahLst/>
            <a:cxnLst/>
            <a:rect l="l" t="t" r="r" b="b"/>
            <a:pathLst>
              <a:path w="33660" h="1" fill="none" extrusionOk="0">
                <a:moveTo>
                  <a:pt x="1" y="1"/>
                </a:moveTo>
                <a:lnTo>
                  <a:pt x="33660" y="1"/>
                </a:lnTo>
              </a:path>
            </a:pathLst>
          </a:custGeom>
          <a:noFill/>
          <a:ln w="2675" cap="flat" cmpd="sng">
            <a:solidFill>
              <a:schemeClr val="dk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1" name="Google Shape;12451;p71"/>
          <p:cNvSpPr/>
          <p:nvPr/>
        </p:nvSpPr>
        <p:spPr>
          <a:xfrm>
            <a:off x="7192981" y="3454622"/>
            <a:ext cx="1081664" cy="32"/>
          </a:xfrm>
          <a:custGeom>
            <a:avLst/>
            <a:gdLst/>
            <a:ahLst/>
            <a:cxnLst/>
            <a:rect l="l" t="t" r="r" b="b"/>
            <a:pathLst>
              <a:path w="33660" h="1" fill="none" extrusionOk="0">
                <a:moveTo>
                  <a:pt x="1" y="1"/>
                </a:moveTo>
                <a:lnTo>
                  <a:pt x="33660" y="1"/>
                </a:lnTo>
              </a:path>
            </a:pathLst>
          </a:custGeom>
          <a:noFill/>
          <a:ln w="2675" cap="flat" cmpd="sng">
            <a:solidFill>
              <a:schemeClr val="dk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2" name="Google Shape;12452;p71"/>
          <p:cNvSpPr/>
          <p:nvPr/>
        </p:nvSpPr>
        <p:spPr>
          <a:xfrm>
            <a:off x="6383734" y="1326131"/>
            <a:ext cx="62406" cy="97594"/>
          </a:xfrm>
          <a:custGeom>
            <a:avLst/>
            <a:gdLst/>
            <a:ahLst/>
            <a:cxnLst/>
            <a:rect l="l" t="t" r="r" b="b"/>
            <a:pathLst>
              <a:path w="1942" h="3037" extrusionOk="0">
                <a:moveTo>
                  <a:pt x="1" y="0"/>
                </a:moveTo>
                <a:lnTo>
                  <a:pt x="1" y="3036"/>
                </a:lnTo>
                <a:lnTo>
                  <a:pt x="453" y="3036"/>
                </a:lnTo>
                <a:lnTo>
                  <a:pt x="453" y="1584"/>
                </a:lnTo>
                <a:lnTo>
                  <a:pt x="1799" y="1584"/>
                </a:lnTo>
                <a:lnTo>
                  <a:pt x="1799" y="1239"/>
                </a:lnTo>
                <a:lnTo>
                  <a:pt x="453" y="1239"/>
                </a:lnTo>
                <a:lnTo>
                  <a:pt x="453" y="346"/>
                </a:lnTo>
                <a:lnTo>
                  <a:pt x="1942" y="346"/>
                </a:lnTo>
                <a:lnTo>
                  <a:pt x="1942"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3" name="Google Shape;12453;p71"/>
          <p:cNvSpPr/>
          <p:nvPr/>
        </p:nvSpPr>
        <p:spPr>
          <a:xfrm>
            <a:off x="6469441" y="1326131"/>
            <a:ext cx="84226" cy="97594"/>
          </a:xfrm>
          <a:custGeom>
            <a:avLst/>
            <a:gdLst/>
            <a:ahLst/>
            <a:cxnLst/>
            <a:rect l="l" t="t" r="r" b="b"/>
            <a:pathLst>
              <a:path w="2621" h="3037" extrusionOk="0">
                <a:moveTo>
                  <a:pt x="1025" y="334"/>
                </a:moveTo>
                <a:cubicBezTo>
                  <a:pt x="1239" y="334"/>
                  <a:pt x="1406" y="381"/>
                  <a:pt x="1525" y="477"/>
                </a:cubicBezTo>
                <a:cubicBezTo>
                  <a:pt x="1632" y="560"/>
                  <a:pt x="1692" y="691"/>
                  <a:pt x="1692" y="869"/>
                </a:cubicBezTo>
                <a:cubicBezTo>
                  <a:pt x="1692" y="1048"/>
                  <a:pt x="1632" y="1179"/>
                  <a:pt x="1525" y="1274"/>
                </a:cubicBezTo>
                <a:cubicBezTo>
                  <a:pt x="1406" y="1370"/>
                  <a:pt x="1239" y="1417"/>
                  <a:pt x="1025" y="1417"/>
                </a:cubicBezTo>
                <a:lnTo>
                  <a:pt x="453" y="1417"/>
                </a:lnTo>
                <a:lnTo>
                  <a:pt x="453" y="334"/>
                </a:lnTo>
                <a:close/>
                <a:moveTo>
                  <a:pt x="1" y="0"/>
                </a:moveTo>
                <a:lnTo>
                  <a:pt x="1" y="3036"/>
                </a:lnTo>
                <a:lnTo>
                  <a:pt x="453" y="3036"/>
                </a:lnTo>
                <a:lnTo>
                  <a:pt x="453" y="1751"/>
                </a:lnTo>
                <a:lnTo>
                  <a:pt x="953" y="1751"/>
                </a:lnTo>
                <a:cubicBezTo>
                  <a:pt x="1132" y="1751"/>
                  <a:pt x="1275" y="1786"/>
                  <a:pt x="1370" y="1846"/>
                </a:cubicBezTo>
                <a:cubicBezTo>
                  <a:pt x="1477" y="1917"/>
                  <a:pt x="1584" y="2048"/>
                  <a:pt x="1703" y="2251"/>
                </a:cubicBezTo>
                <a:lnTo>
                  <a:pt x="2132" y="3036"/>
                </a:lnTo>
                <a:lnTo>
                  <a:pt x="2620" y="3036"/>
                </a:lnTo>
                <a:lnTo>
                  <a:pt x="2156" y="2203"/>
                </a:lnTo>
                <a:cubicBezTo>
                  <a:pt x="2061" y="2036"/>
                  <a:pt x="1965" y="1893"/>
                  <a:pt x="1882" y="1798"/>
                </a:cubicBezTo>
                <a:cubicBezTo>
                  <a:pt x="1787" y="1703"/>
                  <a:pt x="1692" y="1643"/>
                  <a:pt x="1596" y="1608"/>
                </a:cubicBezTo>
                <a:cubicBezTo>
                  <a:pt x="1775" y="1560"/>
                  <a:pt x="1918" y="1477"/>
                  <a:pt x="2025" y="1346"/>
                </a:cubicBezTo>
                <a:cubicBezTo>
                  <a:pt x="2120" y="1227"/>
                  <a:pt x="2168" y="1060"/>
                  <a:pt x="2168" y="869"/>
                </a:cubicBezTo>
                <a:cubicBezTo>
                  <a:pt x="2168" y="584"/>
                  <a:pt x="2073" y="358"/>
                  <a:pt x="1882" y="215"/>
                </a:cubicBezTo>
                <a:cubicBezTo>
                  <a:pt x="1692" y="72"/>
                  <a:pt x="1406" y="0"/>
                  <a:pt x="102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4" name="Google Shape;12454;p71"/>
          <p:cNvSpPr/>
          <p:nvPr/>
        </p:nvSpPr>
        <p:spPr>
          <a:xfrm>
            <a:off x="6572372" y="1326131"/>
            <a:ext cx="14943" cy="97594"/>
          </a:xfrm>
          <a:custGeom>
            <a:avLst/>
            <a:gdLst/>
            <a:ahLst/>
            <a:cxnLst/>
            <a:rect l="l" t="t" r="r" b="b"/>
            <a:pathLst>
              <a:path w="465" h="3037" extrusionOk="0">
                <a:moveTo>
                  <a:pt x="1" y="0"/>
                </a:moveTo>
                <a:lnTo>
                  <a:pt x="1" y="3036"/>
                </a:lnTo>
                <a:lnTo>
                  <a:pt x="465" y="3036"/>
                </a:lnTo>
                <a:lnTo>
                  <a:pt x="465"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5" name="Google Shape;12455;p71"/>
          <p:cNvSpPr/>
          <p:nvPr/>
        </p:nvSpPr>
        <p:spPr>
          <a:xfrm>
            <a:off x="6571215" y="1326131"/>
            <a:ext cx="91103" cy="97594"/>
          </a:xfrm>
          <a:custGeom>
            <a:avLst/>
            <a:gdLst/>
            <a:ahLst/>
            <a:cxnLst/>
            <a:rect l="l" t="t" r="r" b="b"/>
            <a:pathLst>
              <a:path w="2835" h="3037" extrusionOk="0">
                <a:moveTo>
                  <a:pt x="1013" y="334"/>
                </a:moveTo>
                <a:cubicBezTo>
                  <a:pt x="1477" y="334"/>
                  <a:pt x="1811" y="429"/>
                  <a:pt x="2025" y="619"/>
                </a:cubicBezTo>
                <a:cubicBezTo>
                  <a:pt x="2251" y="810"/>
                  <a:pt x="2358" y="1108"/>
                  <a:pt x="2358" y="1512"/>
                </a:cubicBezTo>
                <a:cubicBezTo>
                  <a:pt x="2358" y="1917"/>
                  <a:pt x="2251" y="2227"/>
                  <a:pt x="2025" y="2405"/>
                </a:cubicBezTo>
                <a:cubicBezTo>
                  <a:pt x="1811" y="2596"/>
                  <a:pt x="1477" y="2691"/>
                  <a:pt x="1013" y="2691"/>
                </a:cubicBezTo>
                <a:lnTo>
                  <a:pt x="465" y="2691"/>
                </a:lnTo>
                <a:lnTo>
                  <a:pt x="465" y="334"/>
                </a:lnTo>
                <a:close/>
                <a:moveTo>
                  <a:pt x="1" y="0"/>
                </a:moveTo>
                <a:lnTo>
                  <a:pt x="1" y="3036"/>
                </a:lnTo>
                <a:lnTo>
                  <a:pt x="942" y="3036"/>
                </a:lnTo>
                <a:cubicBezTo>
                  <a:pt x="1596" y="3036"/>
                  <a:pt x="2073" y="2905"/>
                  <a:pt x="2370" y="2667"/>
                </a:cubicBezTo>
                <a:cubicBezTo>
                  <a:pt x="2680" y="2417"/>
                  <a:pt x="2835" y="2036"/>
                  <a:pt x="2835" y="1512"/>
                </a:cubicBezTo>
                <a:cubicBezTo>
                  <a:pt x="2835" y="989"/>
                  <a:pt x="2680" y="608"/>
                  <a:pt x="2382" y="369"/>
                </a:cubicBezTo>
                <a:cubicBezTo>
                  <a:pt x="2073" y="119"/>
                  <a:pt x="1596" y="0"/>
                  <a:pt x="94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6" name="Google Shape;12456;p71"/>
          <p:cNvSpPr/>
          <p:nvPr/>
        </p:nvSpPr>
        <p:spPr>
          <a:xfrm>
            <a:off x="6654640" y="1326131"/>
            <a:ext cx="99136" cy="97594"/>
          </a:xfrm>
          <a:custGeom>
            <a:avLst/>
            <a:gdLst/>
            <a:ahLst/>
            <a:cxnLst/>
            <a:rect l="l" t="t" r="r" b="b"/>
            <a:pathLst>
              <a:path w="3085" h="3037" extrusionOk="0">
                <a:moveTo>
                  <a:pt x="1548" y="405"/>
                </a:moveTo>
                <a:lnTo>
                  <a:pt x="2167" y="1917"/>
                </a:lnTo>
                <a:lnTo>
                  <a:pt x="929" y="1917"/>
                </a:lnTo>
                <a:lnTo>
                  <a:pt x="1548" y="405"/>
                </a:lnTo>
                <a:close/>
                <a:moveTo>
                  <a:pt x="1286" y="0"/>
                </a:moveTo>
                <a:lnTo>
                  <a:pt x="1" y="3036"/>
                </a:lnTo>
                <a:lnTo>
                  <a:pt x="477" y="3036"/>
                </a:lnTo>
                <a:lnTo>
                  <a:pt x="786" y="2251"/>
                </a:lnTo>
                <a:lnTo>
                  <a:pt x="2310" y="2251"/>
                </a:lnTo>
                <a:lnTo>
                  <a:pt x="2608" y="3036"/>
                </a:lnTo>
                <a:lnTo>
                  <a:pt x="3084" y="3036"/>
                </a:lnTo>
                <a:lnTo>
                  <a:pt x="1798"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7" name="Google Shape;12457;p71"/>
          <p:cNvSpPr/>
          <p:nvPr/>
        </p:nvSpPr>
        <p:spPr>
          <a:xfrm>
            <a:off x="6732313" y="1326131"/>
            <a:ext cx="91488" cy="97594"/>
          </a:xfrm>
          <a:custGeom>
            <a:avLst/>
            <a:gdLst/>
            <a:ahLst/>
            <a:cxnLst/>
            <a:rect l="l" t="t" r="r" b="b"/>
            <a:pathLst>
              <a:path w="2847" h="3037" extrusionOk="0">
                <a:moveTo>
                  <a:pt x="0" y="0"/>
                </a:moveTo>
                <a:lnTo>
                  <a:pt x="1191" y="1584"/>
                </a:lnTo>
                <a:lnTo>
                  <a:pt x="1191" y="3036"/>
                </a:lnTo>
                <a:lnTo>
                  <a:pt x="1655" y="3036"/>
                </a:lnTo>
                <a:lnTo>
                  <a:pt x="1655" y="1584"/>
                </a:lnTo>
                <a:lnTo>
                  <a:pt x="2846" y="0"/>
                </a:lnTo>
                <a:lnTo>
                  <a:pt x="2346" y="0"/>
                </a:lnTo>
                <a:lnTo>
                  <a:pt x="1429" y="1250"/>
                </a:lnTo>
                <a:lnTo>
                  <a:pt x="489"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58" name="Google Shape;12458;p71"/>
          <p:cNvGrpSpPr/>
          <p:nvPr/>
        </p:nvGrpSpPr>
        <p:grpSpPr>
          <a:xfrm>
            <a:off x="5407702" y="1373178"/>
            <a:ext cx="1396523" cy="2496152"/>
            <a:chOff x="5407702" y="1373178"/>
            <a:chExt cx="1396523" cy="2496152"/>
          </a:xfrm>
        </p:grpSpPr>
        <p:sp>
          <p:nvSpPr>
            <p:cNvPr id="12459" name="Google Shape;12459;p71"/>
            <p:cNvSpPr/>
            <p:nvPr/>
          </p:nvSpPr>
          <p:spPr>
            <a:xfrm>
              <a:off x="5407702" y="1443588"/>
              <a:ext cx="1396523" cy="2425743"/>
            </a:xfrm>
            <a:custGeom>
              <a:avLst/>
              <a:gdLst/>
              <a:ahLst/>
              <a:cxnLst/>
              <a:rect l="l" t="t" r="r" b="b"/>
              <a:pathLst>
                <a:path w="43458" h="75486" extrusionOk="0">
                  <a:moveTo>
                    <a:pt x="2703" y="1"/>
                  </a:moveTo>
                  <a:cubicBezTo>
                    <a:pt x="1203" y="1"/>
                    <a:pt x="0" y="1203"/>
                    <a:pt x="0" y="2703"/>
                  </a:cubicBezTo>
                  <a:lnTo>
                    <a:pt x="0" y="72783"/>
                  </a:lnTo>
                  <a:cubicBezTo>
                    <a:pt x="0" y="74283"/>
                    <a:pt x="1203" y="75486"/>
                    <a:pt x="2703" y="75486"/>
                  </a:cubicBezTo>
                  <a:lnTo>
                    <a:pt x="40755" y="75486"/>
                  </a:lnTo>
                  <a:cubicBezTo>
                    <a:pt x="42255" y="75486"/>
                    <a:pt x="43458" y="74283"/>
                    <a:pt x="43458" y="72783"/>
                  </a:cubicBezTo>
                  <a:lnTo>
                    <a:pt x="43458" y="2703"/>
                  </a:lnTo>
                  <a:cubicBezTo>
                    <a:pt x="43458" y="1203"/>
                    <a:pt x="42255" y="1"/>
                    <a:pt x="40755" y="1"/>
                  </a:cubicBezTo>
                  <a:close/>
                </a:path>
              </a:pathLst>
            </a:custGeom>
            <a:solidFill>
              <a:srgbClr val="FFEE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0" name="Google Shape;12460;p71"/>
            <p:cNvSpPr/>
            <p:nvPr/>
          </p:nvSpPr>
          <p:spPr>
            <a:xfrm>
              <a:off x="5407702" y="1373178"/>
              <a:ext cx="1396523" cy="2426160"/>
            </a:xfrm>
            <a:custGeom>
              <a:avLst/>
              <a:gdLst/>
              <a:ahLst/>
              <a:cxnLst/>
              <a:rect l="l" t="t" r="r" b="b"/>
              <a:pathLst>
                <a:path w="43458" h="75499" extrusionOk="0">
                  <a:moveTo>
                    <a:pt x="2703" y="1"/>
                  </a:moveTo>
                  <a:cubicBezTo>
                    <a:pt x="1203" y="1"/>
                    <a:pt x="0" y="1215"/>
                    <a:pt x="0" y="2703"/>
                  </a:cubicBezTo>
                  <a:lnTo>
                    <a:pt x="0" y="72795"/>
                  </a:lnTo>
                  <a:cubicBezTo>
                    <a:pt x="0" y="74284"/>
                    <a:pt x="1203" y="75498"/>
                    <a:pt x="2703" y="75498"/>
                  </a:cubicBezTo>
                  <a:lnTo>
                    <a:pt x="40755" y="75498"/>
                  </a:lnTo>
                  <a:cubicBezTo>
                    <a:pt x="42255" y="75498"/>
                    <a:pt x="43458" y="74284"/>
                    <a:pt x="43458" y="72795"/>
                  </a:cubicBezTo>
                  <a:lnTo>
                    <a:pt x="43458" y="2703"/>
                  </a:lnTo>
                  <a:cubicBezTo>
                    <a:pt x="43458" y="1215"/>
                    <a:pt x="42255" y="1"/>
                    <a:pt x="4075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1" name="Google Shape;12461;p71"/>
            <p:cNvSpPr/>
            <p:nvPr/>
          </p:nvSpPr>
          <p:spPr>
            <a:xfrm>
              <a:off x="5565329" y="1855667"/>
              <a:ext cx="1081278" cy="32"/>
            </a:xfrm>
            <a:custGeom>
              <a:avLst/>
              <a:gdLst/>
              <a:ahLst/>
              <a:cxnLst/>
              <a:rect l="l" t="t" r="r" b="b"/>
              <a:pathLst>
                <a:path w="33648" h="1" fill="none" extrusionOk="0">
                  <a:moveTo>
                    <a:pt x="0" y="1"/>
                  </a:moveTo>
                  <a:lnTo>
                    <a:pt x="33647" y="1"/>
                  </a:lnTo>
                </a:path>
              </a:pathLst>
            </a:custGeom>
            <a:noFill/>
            <a:ln w="2675" cap="flat" cmpd="sng">
              <a:solidFill>
                <a:schemeClr val="dk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2" name="Google Shape;12462;p71"/>
            <p:cNvSpPr/>
            <p:nvPr/>
          </p:nvSpPr>
          <p:spPr>
            <a:xfrm>
              <a:off x="5565329" y="2175548"/>
              <a:ext cx="1081278" cy="32"/>
            </a:xfrm>
            <a:custGeom>
              <a:avLst/>
              <a:gdLst/>
              <a:ahLst/>
              <a:cxnLst/>
              <a:rect l="l" t="t" r="r" b="b"/>
              <a:pathLst>
                <a:path w="33648" h="1" fill="none" extrusionOk="0">
                  <a:moveTo>
                    <a:pt x="0" y="0"/>
                  </a:moveTo>
                  <a:lnTo>
                    <a:pt x="33647" y="0"/>
                  </a:lnTo>
                </a:path>
              </a:pathLst>
            </a:custGeom>
            <a:noFill/>
            <a:ln w="2675" cap="flat" cmpd="sng">
              <a:solidFill>
                <a:schemeClr val="dk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3" name="Google Shape;12463;p71"/>
            <p:cNvSpPr/>
            <p:nvPr/>
          </p:nvSpPr>
          <p:spPr>
            <a:xfrm>
              <a:off x="5565329" y="2495397"/>
              <a:ext cx="1081278" cy="32"/>
            </a:xfrm>
            <a:custGeom>
              <a:avLst/>
              <a:gdLst/>
              <a:ahLst/>
              <a:cxnLst/>
              <a:rect l="l" t="t" r="r" b="b"/>
              <a:pathLst>
                <a:path w="33648" h="1" fill="none" extrusionOk="0">
                  <a:moveTo>
                    <a:pt x="0" y="1"/>
                  </a:moveTo>
                  <a:lnTo>
                    <a:pt x="33647" y="1"/>
                  </a:lnTo>
                </a:path>
              </a:pathLst>
            </a:custGeom>
            <a:noFill/>
            <a:ln w="2675" cap="flat" cmpd="sng">
              <a:solidFill>
                <a:schemeClr val="dk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4" name="Google Shape;12464;p71"/>
            <p:cNvSpPr/>
            <p:nvPr/>
          </p:nvSpPr>
          <p:spPr>
            <a:xfrm>
              <a:off x="5565329" y="2815278"/>
              <a:ext cx="1081278" cy="32"/>
            </a:xfrm>
            <a:custGeom>
              <a:avLst/>
              <a:gdLst/>
              <a:ahLst/>
              <a:cxnLst/>
              <a:rect l="l" t="t" r="r" b="b"/>
              <a:pathLst>
                <a:path w="33648" h="1" fill="none" extrusionOk="0">
                  <a:moveTo>
                    <a:pt x="0" y="0"/>
                  </a:moveTo>
                  <a:lnTo>
                    <a:pt x="33647" y="0"/>
                  </a:lnTo>
                </a:path>
              </a:pathLst>
            </a:custGeom>
            <a:noFill/>
            <a:ln w="2675" cap="flat" cmpd="sng">
              <a:solidFill>
                <a:schemeClr val="dk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5" name="Google Shape;12465;p71"/>
            <p:cNvSpPr/>
            <p:nvPr/>
          </p:nvSpPr>
          <p:spPr>
            <a:xfrm>
              <a:off x="5565329" y="3135127"/>
              <a:ext cx="1081278" cy="32"/>
            </a:xfrm>
            <a:custGeom>
              <a:avLst/>
              <a:gdLst/>
              <a:ahLst/>
              <a:cxnLst/>
              <a:rect l="l" t="t" r="r" b="b"/>
              <a:pathLst>
                <a:path w="33648" h="1" fill="none" extrusionOk="0">
                  <a:moveTo>
                    <a:pt x="0" y="1"/>
                  </a:moveTo>
                  <a:lnTo>
                    <a:pt x="33647" y="1"/>
                  </a:lnTo>
                </a:path>
              </a:pathLst>
            </a:custGeom>
            <a:noFill/>
            <a:ln w="2675" cap="flat" cmpd="sng">
              <a:solidFill>
                <a:schemeClr val="dk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6" name="Google Shape;12466;p71"/>
            <p:cNvSpPr/>
            <p:nvPr/>
          </p:nvSpPr>
          <p:spPr>
            <a:xfrm>
              <a:off x="5565329" y="3454622"/>
              <a:ext cx="1081278" cy="32"/>
            </a:xfrm>
            <a:custGeom>
              <a:avLst/>
              <a:gdLst/>
              <a:ahLst/>
              <a:cxnLst/>
              <a:rect l="l" t="t" r="r" b="b"/>
              <a:pathLst>
                <a:path w="33648" h="1" fill="none" extrusionOk="0">
                  <a:moveTo>
                    <a:pt x="0" y="1"/>
                  </a:moveTo>
                  <a:lnTo>
                    <a:pt x="33647" y="1"/>
                  </a:lnTo>
                </a:path>
              </a:pathLst>
            </a:custGeom>
            <a:noFill/>
            <a:ln w="2675" cap="flat" cmpd="sng">
              <a:solidFill>
                <a:schemeClr val="dk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67" name="Google Shape;12467;p71"/>
          <p:cNvGrpSpPr/>
          <p:nvPr/>
        </p:nvGrpSpPr>
        <p:grpSpPr>
          <a:xfrm>
            <a:off x="3780019" y="1373178"/>
            <a:ext cx="1396555" cy="2496152"/>
            <a:chOff x="3780019" y="1373178"/>
            <a:chExt cx="1396555" cy="2496152"/>
          </a:xfrm>
        </p:grpSpPr>
        <p:sp>
          <p:nvSpPr>
            <p:cNvPr id="12468" name="Google Shape;12468;p71"/>
            <p:cNvSpPr/>
            <p:nvPr/>
          </p:nvSpPr>
          <p:spPr>
            <a:xfrm>
              <a:off x="3780019" y="1443588"/>
              <a:ext cx="1396555" cy="2425743"/>
            </a:xfrm>
            <a:custGeom>
              <a:avLst/>
              <a:gdLst/>
              <a:ahLst/>
              <a:cxnLst/>
              <a:rect l="l" t="t" r="r" b="b"/>
              <a:pathLst>
                <a:path w="43459" h="75486" extrusionOk="0">
                  <a:moveTo>
                    <a:pt x="2704" y="1"/>
                  </a:moveTo>
                  <a:cubicBezTo>
                    <a:pt x="1203" y="1"/>
                    <a:pt x="1" y="1203"/>
                    <a:pt x="1" y="2703"/>
                  </a:cubicBezTo>
                  <a:lnTo>
                    <a:pt x="1" y="72783"/>
                  </a:lnTo>
                  <a:cubicBezTo>
                    <a:pt x="1" y="74283"/>
                    <a:pt x="1203" y="75486"/>
                    <a:pt x="2704" y="75486"/>
                  </a:cubicBezTo>
                  <a:lnTo>
                    <a:pt x="40756" y="75486"/>
                  </a:lnTo>
                  <a:cubicBezTo>
                    <a:pt x="42256" y="75486"/>
                    <a:pt x="43459" y="74283"/>
                    <a:pt x="43459" y="72783"/>
                  </a:cubicBezTo>
                  <a:lnTo>
                    <a:pt x="43459" y="2703"/>
                  </a:lnTo>
                  <a:cubicBezTo>
                    <a:pt x="43459" y="1203"/>
                    <a:pt x="42256" y="1"/>
                    <a:pt x="40756" y="1"/>
                  </a:cubicBezTo>
                  <a:close/>
                </a:path>
              </a:pathLst>
            </a:custGeom>
            <a:solidFill>
              <a:srgbClr val="FFEE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9" name="Google Shape;12469;p71"/>
            <p:cNvSpPr/>
            <p:nvPr/>
          </p:nvSpPr>
          <p:spPr>
            <a:xfrm>
              <a:off x="3780019" y="1373178"/>
              <a:ext cx="1396555" cy="2426160"/>
            </a:xfrm>
            <a:custGeom>
              <a:avLst/>
              <a:gdLst/>
              <a:ahLst/>
              <a:cxnLst/>
              <a:rect l="l" t="t" r="r" b="b"/>
              <a:pathLst>
                <a:path w="43459" h="75499" extrusionOk="0">
                  <a:moveTo>
                    <a:pt x="2704" y="1"/>
                  </a:moveTo>
                  <a:cubicBezTo>
                    <a:pt x="1203" y="1"/>
                    <a:pt x="1" y="1215"/>
                    <a:pt x="1" y="2703"/>
                  </a:cubicBezTo>
                  <a:lnTo>
                    <a:pt x="1" y="72795"/>
                  </a:lnTo>
                  <a:cubicBezTo>
                    <a:pt x="1" y="74284"/>
                    <a:pt x="1203" y="75498"/>
                    <a:pt x="2704" y="75498"/>
                  </a:cubicBezTo>
                  <a:lnTo>
                    <a:pt x="40756" y="75498"/>
                  </a:lnTo>
                  <a:cubicBezTo>
                    <a:pt x="42256" y="75498"/>
                    <a:pt x="43459" y="74284"/>
                    <a:pt x="43459" y="72795"/>
                  </a:cubicBezTo>
                  <a:lnTo>
                    <a:pt x="43459" y="2703"/>
                  </a:lnTo>
                  <a:cubicBezTo>
                    <a:pt x="43459" y="1215"/>
                    <a:pt x="42256" y="1"/>
                    <a:pt x="4075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0" name="Google Shape;12470;p71"/>
            <p:cNvSpPr/>
            <p:nvPr/>
          </p:nvSpPr>
          <p:spPr>
            <a:xfrm>
              <a:off x="3937677" y="1855667"/>
              <a:ext cx="1081278" cy="32"/>
            </a:xfrm>
            <a:custGeom>
              <a:avLst/>
              <a:gdLst/>
              <a:ahLst/>
              <a:cxnLst/>
              <a:rect l="l" t="t" r="r" b="b"/>
              <a:pathLst>
                <a:path w="33648" h="1" fill="none" extrusionOk="0">
                  <a:moveTo>
                    <a:pt x="0" y="1"/>
                  </a:moveTo>
                  <a:lnTo>
                    <a:pt x="33647" y="1"/>
                  </a:lnTo>
                </a:path>
              </a:pathLst>
            </a:custGeom>
            <a:noFill/>
            <a:ln w="2675" cap="flat" cmpd="sng">
              <a:solidFill>
                <a:schemeClr val="dk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1" name="Google Shape;12471;p71"/>
            <p:cNvSpPr/>
            <p:nvPr/>
          </p:nvSpPr>
          <p:spPr>
            <a:xfrm>
              <a:off x="3937677" y="2175548"/>
              <a:ext cx="1081278" cy="32"/>
            </a:xfrm>
            <a:custGeom>
              <a:avLst/>
              <a:gdLst/>
              <a:ahLst/>
              <a:cxnLst/>
              <a:rect l="l" t="t" r="r" b="b"/>
              <a:pathLst>
                <a:path w="33648" h="1" fill="none" extrusionOk="0">
                  <a:moveTo>
                    <a:pt x="0" y="0"/>
                  </a:moveTo>
                  <a:lnTo>
                    <a:pt x="33647" y="0"/>
                  </a:lnTo>
                </a:path>
              </a:pathLst>
            </a:custGeom>
            <a:noFill/>
            <a:ln w="2675" cap="flat" cmpd="sng">
              <a:solidFill>
                <a:schemeClr val="dk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2" name="Google Shape;12472;p71"/>
            <p:cNvSpPr/>
            <p:nvPr/>
          </p:nvSpPr>
          <p:spPr>
            <a:xfrm>
              <a:off x="3937677" y="2495397"/>
              <a:ext cx="1081278" cy="32"/>
            </a:xfrm>
            <a:custGeom>
              <a:avLst/>
              <a:gdLst/>
              <a:ahLst/>
              <a:cxnLst/>
              <a:rect l="l" t="t" r="r" b="b"/>
              <a:pathLst>
                <a:path w="33648" h="1" fill="none" extrusionOk="0">
                  <a:moveTo>
                    <a:pt x="0" y="1"/>
                  </a:moveTo>
                  <a:lnTo>
                    <a:pt x="33647" y="1"/>
                  </a:lnTo>
                </a:path>
              </a:pathLst>
            </a:custGeom>
            <a:noFill/>
            <a:ln w="2675" cap="flat" cmpd="sng">
              <a:solidFill>
                <a:schemeClr val="dk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3" name="Google Shape;12473;p71"/>
            <p:cNvSpPr/>
            <p:nvPr/>
          </p:nvSpPr>
          <p:spPr>
            <a:xfrm>
              <a:off x="3937677" y="2815278"/>
              <a:ext cx="1081278" cy="32"/>
            </a:xfrm>
            <a:custGeom>
              <a:avLst/>
              <a:gdLst/>
              <a:ahLst/>
              <a:cxnLst/>
              <a:rect l="l" t="t" r="r" b="b"/>
              <a:pathLst>
                <a:path w="33648" h="1" fill="none" extrusionOk="0">
                  <a:moveTo>
                    <a:pt x="0" y="0"/>
                  </a:moveTo>
                  <a:lnTo>
                    <a:pt x="33647" y="0"/>
                  </a:lnTo>
                </a:path>
              </a:pathLst>
            </a:custGeom>
            <a:noFill/>
            <a:ln w="2675" cap="flat" cmpd="sng">
              <a:solidFill>
                <a:schemeClr val="dk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4" name="Google Shape;12474;p71"/>
            <p:cNvSpPr/>
            <p:nvPr/>
          </p:nvSpPr>
          <p:spPr>
            <a:xfrm>
              <a:off x="3937677" y="3135127"/>
              <a:ext cx="1081278" cy="32"/>
            </a:xfrm>
            <a:custGeom>
              <a:avLst/>
              <a:gdLst/>
              <a:ahLst/>
              <a:cxnLst/>
              <a:rect l="l" t="t" r="r" b="b"/>
              <a:pathLst>
                <a:path w="33648" h="1" fill="none" extrusionOk="0">
                  <a:moveTo>
                    <a:pt x="0" y="1"/>
                  </a:moveTo>
                  <a:lnTo>
                    <a:pt x="33647" y="1"/>
                  </a:lnTo>
                </a:path>
              </a:pathLst>
            </a:custGeom>
            <a:noFill/>
            <a:ln w="2675" cap="flat" cmpd="sng">
              <a:solidFill>
                <a:schemeClr val="dk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5" name="Google Shape;12475;p71"/>
            <p:cNvSpPr/>
            <p:nvPr/>
          </p:nvSpPr>
          <p:spPr>
            <a:xfrm>
              <a:off x="3937677" y="3454622"/>
              <a:ext cx="1081278" cy="32"/>
            </a:xfrm>
            <a:custGeom>
              <a:avLst/>
              <a:gdLst/>
              <a:ahLst/>
              <a:cxnLst/>
              <a:rect l="l" t="t" r="r" b="b"/>
              <a:pathLst>
                <a:path w="33648" h="1" fill="none" extrusionOk="0">
                  <a:moveTo>
                    <a:pt x="0" y="1"/>
                  </a:moveTo>
                  <a:lnTo>
                    <a:pt x="33647" y="1"/>
                  </a:lnTo>
                </a:path>
              </a:pathLst>
            </a:custGeom>
            <a:noFill/>
            <a:ln w="2675" cap="flat" cmpd="sng">
              <a:solidFill>
                <a:schemeClr val="dk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76" name="Google Shape;12476;p71"/>
          <p:cNvGrpSpPr/>
          <p:nvPr/>
        </p:nvGrpSpPr>
        <p:grpSpPr>
          <a:xfrm>
            <a:off x="2152367" y="1373178"/>
            <a:ext cx="1396555" cy="2496152"/>
            <a:chOff x="2152367" y="1373178"/>
            <a:chExt cx="1396555" cy="2496152"/>
          </a:xfrm>
        </p:grpSpPr>
        <p:sp>
          <p:nvSpPr>
            <p:cNvPr id="12477" name="Google Shape;12477;p71"/>
            <p:cNvSpPr/>
            <p:nvPr/>
          </p:nvSpPr>
          <p:spPr>
            <a:xfrm>
              <a:off x="2152367" y="1443588"/>
              <a:ext cx="1396555" cy="2425743"/>
            </a:xfrm>
            <a:custGeom>
              <a:avLst/>
              <a:gdLst/>
              <a:ahLst/>
              <a:cxnLst/>
              <a:rect l="l" t="t" r="r" b="b"/>
              <a:pathLst>
                <a:path w="43459" h="75486" extrusionOk="0">
                  <a:moveTo>
                    <a:pt x="2703" y="1"/>
                  </a:moveTo>
                  <a:cubicBezTo>
                    <a:pt x="1203" y="1"/>
                    <a:pt x="1" y="1203"/>
                    <a:pt x="1" y="2703"/>
                  </a:cubicBezTo>
                  <a:lnTo>
                    <a:pt x="1" y="72783"/>
                  </a:lnTo>
                  <a:cubicBezTo>
                    <a:pt x="1" y="74283"/>
                    <a:pt x="1203" y="75486"/>
                    <a:pt x="2703" y="75486"/>
                  </a:cubicBezTo>
                  <a:lnTo>
                    <a:pt x="40756" y="75486"/>
                  </a:lnTo>
                  <a:cubicBezTo>
                    <a:pt x="42256" y="75486"/>
                    <a:pt x="43458" y="74283"/>
                    <a:pt x="43458" y="72783"/>
                  </a:cubicBezTo>
                  <a:lnTo>
                    <a:pt x="43458" y="2703"/>
                  </a:lnTo>
                  <a:cubicBezTo>
                    <a:pt x="43458" y="1203"/>
                    <a:pt x="42256" y="1"/>
                    <a:pt x="40756" y="1"/>
                  </a:cubicBezTo>
                  <a:close/>
                </a:path>
              </a:pathLst>
            </a:custGeom>
            <a:solidFill>
              <a:srgbClr val="FFEE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8" name="Google Shape;12478;p71"/>
            <p:cNvSpPr/>
            <p:nvPr/>
          </p:nvSpPr>
          <p:spPr>
            <a:xfrm>
              <a:off x="2152367" y="1373178"/>
              <a:ext cx="1396555" cy="2426160"/>
            </a:xfrm>
            <a:custGeom>
              <a:avLst/>
              <a:gdLst/>
              <a:ahLst/>
              <a:cxnLst/>
              <a:rect l="l" t="t" r="r" b="b"/>
              <a:pathLst>
                <a:path w="43459" h="75499" extrusionOk="0">
                  <a:moveTo>
                    <a:pt x="2703" y="1"/>
                  </a:moveTo>
                  <a:cubicBezTo>
                    <a:pt x="1203" y="1"/>
                    <a:pt x="1" y="1215"/>
                    <a:pt x="1" y="2703"/>
                  </a:cubicBezTo>
                  <a:lnTo>
                    <a:pt x="1" y="72795"/>
                  </a:lnTo>
                  <a:cubicBezTo>
                    <a:pt x="1" y="74284"/>
                    <a:pt x="1203" y="75498"/>
                    <a:pt x="2703" y="75498"/>
                  </a:cubicBezTo>
                  <a:lnTo>
                    <a:pt x="40756" y="75498"/>
                  </a:lnTo>
                  <a:cubicBezTo>
                    <a:pt x="42256" y="75498"/>
                    <a:pt x="43458" y="74284"/>
                    <a:pt x="43458" y="72795"/>
                  </a:cubicBezTo>
                  <a:lnTo>
                    <a:pt x="43458" y="2703"/>
                  </a:lnTo>
                  <a:cubicBezTo>
                    <a:pt x="43458" y="1215"/>
                    <a:pt x="42256" y="1"/>
                    <a:pt x="4075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9" name="Google Shape;12479;p71"/>
            <p:cNvSpPr/>
            <p:nvPr/>
          </p:nvSpPr>
          <p:spPr>
            <a:xfrm>
              <a:off x="2310026" y="1855667"/>
              <a:ext cx="1081278" cy="32"/>
            </a:xfrm>
            <a:custGeom>
              <a:avLst/>
              <a:gdLst/>
              <a:ahLst/>
              <a:cxnLst/>
              <a:rect l="l" t="t" r="r" b="b"/>
              <a:pathLst>
                <a:path w="33648" h="1" fill="none" extrusionOk="0">
                  <a:moveTo>
                    <a:pt x="0" y="1"/>
                  </a:moveTo>
                  <a:lnTo>
                    <a:pt x="33647" y="1"/>
                  </a:lnTo>
                </a:path>
              </a:pathLst>
            </a:custGeom>
            <a:noFill/>
            <a:ln w="2675" cap="flat" cmpd="sng">
              <a:solidFill>
                <a:schemeClr val="dk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0" name="Google Shape;12480;p71"/>
            <p:cNvSpPr/>
            <p:nvPr/>
          </p:nvSpPr>
          <p:spPr>
            <a:xfrm>
              <a:off x="2310026" y="2175548"/>
              <a:ext cx="1081278" cy="32"/>
            </a:xfrm>
            <a:custGeom>
              <a:avLst/>
              <a:gdLst/>
              <a:ahLst/>
              <a:cxnLst/>
              <a:rect l="l" t="t" r="r" b="b"/>
              <a:pathLst>
                <a:path w="33648" h="1" fill="none" extrusionOk="0">
                  <a:moveTo>
                    <a:pt x="0" y="0"/>
                  </a:moveTo>
                  <a:lnTo>
                    <a:pt x="33647" y="0"/>
                  </a:lnTo>
                </a:path>
              </a:pathLst>
            </a:custGeom>
            <a:noFill/>
            <a:ln w="2675" cap="flat" cmpd="sng">
              <a:solidFill>
                <a:schemeClr val="dk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1" name="Google Shape;12481;p71"/>
            <p:cNvSpPr/>
            <p:nvPr/>
          </p:nvSpPr>
          <p:spPr>
            <a:xfrm>
              <a:off x="2310026" y="2495397"/>
              <a:ext cx="1081278" cy="32"/>
            </a:xfrm>
            <a:custGeom>
              <a:avLst/>
              <a:gdLst/>
              <a:ahLst/>
              <a:cxnLst/>
              <a:rect l="l" t="t" r="r" b="b"/>
              <a:pathLst>
                <a:path w="33648" h="1" fill="none" extrusionOk="0">
                  <a:moveTo>
                    <a:pt x="0" y="1"/>
                  </a:moveTo>
                  <a:lnTo>
                    <a:pt x="33647" y="1"/>
                  </a:lnTo>
                </a:path>
              </a:pathLst>
            </a:custGeom>
            <a:noFill/>
            <a:ln w="2675" cap="flat" cmpd="sng">
              <a:solidFill>
                <a:schemeClr val="dk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2" name="Google Shape;12482;p71"/>
            <p:cNvSpPr/>
            <p:nvPr/>
          </p:nvSpPr>
          <p:spPr>
            <a:xfrm>
              <a:off x="2310026" y="2815278"/>
              <a:ext cx="1081278" cy="32"/>
            </a:xfrm>
            <a:custGeom>
              <a:avLst/>
              <a:gdLst/>
              <a:ahLst/>
              <a:cxnLst/>
              <a:rect l="l" t="t" r="r" b="b"/>
              <a:pathLst>
                <a:path w="33648" h="1" fill="none" extrusionOk="0">
                  <a:moveTo>
                    <a:pt x="0" y="0"/>
                  </a:moveTo>
                  <a:lnTo>
                    <a:pt x="33647" y="0"/>
                  </a:lnTo>
                </a:path>
              </a:pathLst>
            </a:custGeom>
            <a:noFill/>
            <a:ln w="2675" cap="flat" cmpd="sng">
              <a:solidFill>
                <a:schemeClr val="dk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3" name="Google Shape;12483;p71"/>
            <p:cNvSpPr/>
            <p:nvPr/>
          </p:nvSpPr>
          <p:spPr>
            <a:xfrm>
              <a:off x="2310026" y="3135127"/>
              <a:ext cx="1081278" cy="32"/>
            </a:xfrm>
            <a:custGeom>
              <a:avLst/>
              <a:gdLst/>
              <a:ahLst/>
              <a:cxnLst/>
              <a:rect l="l" t="t" r="r" b="b"/>
              <a:pathLst>
                <a:path w="33648" h="1" fill="none" extrusionOk="0">
                  <a:moveTo>
                    <a:pt x="0" y="1"/>
                  </a:moveTo>
                  <a:lnTo>
                    <a:pt x="33647" y="1"/>
                  </a:lnTo>
                </a:path>
              </a:pathLst>
            </a:custGeom>
            <a:noFill/>
            <a:ln w="2675" cap="flat" cmpd="sng">
              <a:solidFill>
                <a:schemeClr val="dk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4" name="Google Shape;12484;p71"/>
            <p:cNvSpPr/>
            <p:nvPr/>
          </p:nvSpPr>
          <p:spPr>
            <a:xfrm>
              <a:off x="2310026" y="3454622"/>
              <a:ext cx="1081278" cy="32"/>
            </a:xfrm>
            <a:custGeom>
              <a:avLst/>
              <a:gdLst/>
              <a:ahLst/>
              <a:cxnLst/>
              <a:rect l="l" t="t" r="r" b="b"/>
              <a:pathLst>
                <a:path w="33648" h="1" fill="none" extrusionOk="0">
                  <a:moveTo>
                    <a:pt x="0" y="1"/>
                  </a:moveTo>
                  <a:lnTo>
                    <a:pt x="33647" y="1"/>
                  </a:lnTo>
                </a:path>
              </a:pathLst>
            </a:custGeom>
            <a:noFill/>
            <a:ln w="2675" cap="flat" cmpd="sng">
              <a:solidFill>
                <a:schemeClr val="dk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485" name="Google Shape;12485;p71"/>
          <p:cNvSpPr/>
          <p:nvPr/>
        </p:nvSpPr>
        <p:spPr>
          <a:xfrm>
            <a:off x="524330" y="1443588"/>
            <a:ext cx="1396941" cy="2425743"/>
          </a:xfrm>
          <a:custGeom>
            <a:avLst/>
            <a:gdLst/>
            <a:ahLst/>
            <a:cxnLst/>
            <a:rect l="l" t="t" r="r" b="b"/>
            <a:pathLst>
              <a:path w="43471" h="75486" extrusionOk="0">
                <a:moveTo>
                  <a:pt x="2703" y="1"/>
                </a:moveTo>
                <a:cubicBezTo>
                  <a:pt x="1215" y="1"/>
                  <a:pt x="1" y="1203"/>
                  <a:pt x="1" y="2703"/>
                </a:cubicBezTo>
                <a:lnTo>
                  <a:pt x="1" y="72783"/>
                </a:lnTo>
                <a:cubicBezTo>
                  <a:pt x="1" y="74283"/>
                  <a:pt x="1215" y="75486"/>
                  <a:pt x="2703" y="75486"/>
                </a:cubicBezTo>
                <a:lnTo>
                  <a:pt x="40768" y="75486"/>
                </a:lnTo>
                <a:cubicBezTo>
                  <a:pt x="42256" y="75486"/>
                  <a:pt x="43470" y="74283"/>
                  <a:pt x="43470" y="72783"/>
                </a:cubicBezTo>
                <a:lnTo>
                  <a:pt x="43470" y="2703"/>
                </a:lnTo>
                <a:cubicBezTo>
                  <a:pt x="43470" y="1203"/>
                  <a:pt x="42256" y="1"/>
                  <a:pt x="40768" y="1"/>
                </a:cubicBezTo>
                <a:close/>
              </a:path>
            </a:pathLst>
          </a:custGeom>
          <a:solidFill>
            <a:srgbClr val="FFEE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86" name="Google Shape;12486;p71"/>
          <p:cNvGrpSpPr/>
          <p:nvPr/>
        </p:nvGrpSpPr>
        <p:grpSpPr>
          <a:xfrm>
            <a:off x="524330" y="1373178"/>
            <a:ext cx="1396941" cy="2426160"/>
            <a:chOff x="524330" y="1373178"/>
            <a:chExt cx="1396941" cy="2426160"/>
          </a:xfrm>
        </p:grpSpPr>
        <p:sp>
          <p:nvSpPr>
            <p:cNvPr id="12487" name="Google Shape;12487;p71"/>
            <p:cNvSpPr/>
            <p:nvPr/>
          </p:nvSpPr>
          <p:spPr>
            <a:xfrm>
              <a:off x="524330" y="1373178"/>
              <a:ext cx="1396941" cy="2426160"/>
            </a:xfrm>
            <a:custGeom>
              <a:avLst/>
              <a:gdLst/>
              <a:ahLst/>
              <a:cxnLst/>
              <a:rect l="l" t="t" r="r" b="b"/>
              <a:pathLst>
                <a:path w="43471" h="75499" extrusionOk="0">
                  <a:moveTo>
                    <a:pt x="2703" y="1"/>
                  </a:moveTo>
                  <a:cubicBezTo>
                    <a:pt x="1215" y="1"/>
                    <a:pt x="1" y="1215"/>
                    <a:pt x="1" y="2703"/>
                  </a:cubicBezTo>
                  <a:lnTo>
                    <a:pt x="1" y="72795"/>
                  </a:lnTo>
                  <a:cubicBezTo>
                    <a:pt x="1" y="74284"/>
                    <a:pt x="1215" y="75498"/>
                    <a:pt x="2703" y="75498"/>
                  </a:cubicBezTo>
                  <a:lnTo>
                    <a:pt x="40768" y="75498"/>
                  </a:lnTo>
                  <a:cubicBezTo>
                    <a:pt x="42256" y="75498"/>
                    <a:pt x="43470" y="74284"/>
                    <a:pt x="43470" y="72795"/>
                  </a:cubicBezTo>
                  <a:lnTo>
                    <a:pt x="43470" y="2703"/>
                  </a:lnTo>
                  <a:cubicBezTo>
                    <a:pt x="43470" y="1215"/>
                    <a:pt x="42256" y="1"/>
                    <a:pt x="4076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8" name="Google Shape;12488;p71"/>
            <p:cNvSpPr/>
            <p:nvPr/>
          </p:nvSpPr>
          <p:spPr>
            <a:xfrm>
              <a:off x="681956" y="1855667"/>
              <a:ext cx="1081664" cy="32"/>
            </a:xfrm>
            <a:custGeom>
              <a:avLst/>
              <a:gdLst/>
              <a:ahLst/>
              <a:cxnLst/>
              <a:rect l="l" t="t" r="r" b="b"/>
              <a:pathLst>
                <a:path w="33660" h="1" fill="none" extrusionOk="0">
                  <a:moveTo>
                    <a:pt x="1" y="1"/>
                  </a:moveTo>
                  <a:lnTo>
                    <a:pt x="33660" y="1"/>
                  </a:lnTo>
                </a:path>
              </a:pathLst>
            </a:custGeom>
            <a:noFill/>
            <a:ln w="2675" cap="flat" cmpd="sng">
              <a:solidFill>
                <a:schemeClr val="dk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9" name="Google Shape;12489;p71"/>
            <p:cNvSpPr/>
            <p:nvPr/>
          </p:nvSpPr>
          <p:spPr>
            <a:xfrm>
              <a:off x="681956" y="2175548"/>
              <a:ext cx="1081664" cy="32"/>
            </a:xfrm>
            <a:custGeom>
              <a:avLst/>
              <a:gdLst/>
              <a:ahLst/>
              <a:cxnLst/>
              <a:rect l="l" t="t" r="r" b="b"/>
              <a:pathLst>
                <a:path w="33660" h="1" fill="none" extrusionOk="0">
                  <a:moveTo>
                    <a:pt x="1" y="0"/>
                  </a:moveTo>
                  <a:lnTo>
                    <a:pt x="33660" y="0"/>
                  </a:lnTo>
                </a:path>
              </a:pathLst>
            </a:custGeom>
            <a:noFill/>
            <a:ln w="2675" cap="flat" cmpd="sng">
              <a:solidFill>
                <a:schemeClr val="dk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0" name="Google Shape;12490;p71"/>
            <p:cNvSpPr/>
            <p:nvPr/>
          </p:nvSpPr>
          <p:spPr>
            <a:xfrm>
              <a:off x="681956" y="2495397"/>
              <a:ext cx="1081664" cy="32"/>
            </a:xfrm>
            <a:custGeom>
              <a:avLst/>
              <a:gdLst/>
              <a:ahLst/>
              <a:cxnLst/>
              <a:rect l="l" t="t" r="r" b="b"/>
              <a:pathLst>
                <a:path w="33660" h="1" fill="none" extrusionOk="0">
                  <a:moveTo>
                    <a:pt x="1" y="1"/>
                  </a:moveTo>
                  <a:lnTo>
                    <a:pt x="33660" y="1"/>
                  </a:lnTo>
                </a:path>
              </a:pathLst>
            </a:custGeom>
            <a:noFill/>
            <a:ln w="2675" cap="flat" cmpd="sng">
              <a:solidFill>
                <a:schemeClr val="dk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1" name="Google Shape;12491;p71"/>
            <p:cNvSpPr/>
            <p:nvPr/>
          </p:nvSpPr>
          <p:spPr>
            <a:xfrm>
              <a:off x="681956" y="2815278"/>
              <a:ext cx="1081664" cy="32"/>
            </a:xfrm>
            <a:custGeom>
              <a:avLst/>
              <a:gdLst/>
              <a:ahLst/>
              <a:cxnLst/>
              <a:rect l="l" t="t" r="r" b="b"/>
              <a:pathLst>
                <a:path w="33660" h="1" fill="none" extrusionOk="0">
                  <a:moveTo>
                    <a:pt x="1" y="0"/>
                  </a:moveTo>
                  <a:lnTo>
                    <a:pt x="33660" y="0"/>
                  </a:lnTo>
                </a:path>
              </a:pathLst>
            </a:custGeom>
            <a:noFill/>
            <a:ln w="2675" cap="flat" cmpd="sng">
              <a:solidFill>
                <a:schemeClr val="dk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2" name="Google Shape;12492;p71"/>
            <p:cNvSpPr/>
            <p:nvPr/>
          </p:nvSpPr>
          <p:spPr>
            <a:xfrm>
              <a:off x="681956" y="3135127"/>
              <a:ext cx="1081664" cy="32"/>
            </a:xfrm>
            <a:custGeom>
              <a:avLst/>
              <a:gdLst/>
              <a:ahLst/>
              <a:cxnLst/>
              <a:rect l="l" t="t" r="r" b="b"/>
              <a:pathLst>
                <a:path w="33660" h="1" fill="none" extrusionOk="0">
                  <a:moveTo>
                    <a:pt x="1" y="1"/>
                  </a:moveTo>
                  <a:lnTo>
                    <a:pt x="33660" y="1"/>
                  </a:lnTo>
                </a:path>
              </a:pathLst>
            </a:custGeom>
            <a:noFill/>
            <a:ln w="2675" cap="flat" cmpd="sng">
              <a:solidFill>
                <a:schemeClr val="dk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3" name="Google Shape;12493;p71"/>
            <p:cNvSpPr/>
            <p:nvPr/>
          </p:nvSpPr>
          <p:spPr>
            <a:xfrm>
              <a:off x="681956" y="3454622"/>
              <a:ext cx="1081664" cy="32"/>
            </a:xfrm>
            <a:custGeom>
              <a:avLst/>
              <a:gdLst/>
              <a:ahLst/>
              <a:cxnLst/>
              <a:rect l="l" t="t" r="r" b="b"/>
              <a:pathLst>
                <a:path w="33660" h="1" fill="none" extrusionOk="0">
                  <a:moveTo>
                    <a:pt x="1" y="1"/>
                  </a:moveTo>
                  <a:lnTo>
                    <a:pt x="33660" y="1"/>
                  </a:lnTo>
                </a:path>
              </a:pathLst>
            </a:custGeom>
            <a:noFill/>
            <a:ln w="2675" cap="flat" cmpd="sng">
              <a:solidFill>
                <a:schemeClr val="dk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494" name="Google Shape;12494;p71"/>
          <p:cNvSpPr/>
          <p:nvPr/>
        </p:nvSpPr>
        <p:spPr>
          <a:xfrm>
            <a:off x="2112968" y="272394"/>
            <a:ext cx="4730208" cy="702118"/>
          </a:xfrm>
          <a:custGeom>
            <a:avLst/>
            <a:gdLst/>
            <a:ahLst/>
            <a:cxnLst/>
            <a:rect l="l" t="t" r="r" b="b"/>
            <a:pathLst>
              <a:path w="147198" h="21849" extrusionOk="0">
                <a:moveTo>
                  <a:pt x="10918" y="1"/>
                </a:moveTo>
                <a:cubicBezTo>
                  <a:pt x="4894" y="1"/>
                  <a:pt x="0" y="4882"/>
                  <a:pt x="0" y="10919"/>
                </a:cubicBezTo>
                <a:cubicBezTo>
                  <a:pt x="0" y="16955"/>
                  <a:pt x="4894" y="21848"/>
                  <a:pt x="10918" y="21848"/>
                </a:cubicBezTo>
                <a:lnTo>
                  <a:pt x="136267" y="21848"/>
                </a:lnTo>
                <a:cubicBezTo>
                  <a:pt x="142304" y="21848"/>
                  <a:pt x="147197" y="16955"/>
                  <a:pt x="147197" y="10919"/>
                </a:cubicBezTo>
                <a:cubicBezTo>
                  <a:pt x="147197" y="4882"/>
                  <a:pt x="142304" y="1"/>
                  <a:pt x="13626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5" name="Google Shape;12495;p71"/>
          <p:cNvSpPr/>
          <p:nvPr/>
        </p:nvSpPr>
        <p:spPr>
          <a:xfrm>
            <a:off x="2369316" y="592275"/>
            <a:ext cx="62406" cy="61988"/>
          </a:xfrm>
          <a:custGeom>
            <a:avLst/>
            <a:gdLst/>
            <a:ahLst/>
            <a:cxnLst/>
            <a:rect l="l" t="t" r="r" b="b"/>
            <a:pathLst>
              <a:path w="1942" h="1929" extrusionOk="0">
                <a:moveTo>
                  <a:pt x="977" y="0"/>
                </a:moveTo>
                <a:cubicBezTo>
                  <a:pt x="441" y="0"/>
                  <a:pt x="1" y="429"/>
                  <a:pt x="1" y="965"/>
                </a:cubicBezTo>
                <a:cubicBezTo>
                  <a:pt x="1" y="1500"/>
                  <a:pt x="441" y="1929"/>
                  <a:pt x="977" y="1929"/>
                </a:cubicBezTo>
                <a:cubicBezTo>
                  <a:pt x="1501" y="1929"/>
                  <a:pt x="1941" y="1500"/>
                  <a:pt x="1941" y="965"/>
                </a:cubicBezTo>
                <a:cubicBezTo>
                  <a:pt x="1941" y="429"/>
                  <a:pt x="1501" y="0"/>
                  <a:pt x="97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6" name="Google Shape;12496;p71"/>
          <p:cNvSpPr/>
          <p:nvPr/>
        </p:nvSpPr>
        <p:spPr>
          <a:xfrm>
            <a:off x="6524168" y="592275"/>
            <a:ext cx="62406" cy="61988"/>
          </a:xfrm>
          <a:custGeom>
            <a:avLst/>
            <a:gdLst/>
            <a:ahLst/>
            <a:cxnLst/>
            <a:rect l="l" t="t" r="r" b="b"/>
            <a:pathLst>
              <a:path w="1942" h="1929" extrusionOk="0">
                <a:moveTo>
                  <a:pt x="977" y="0"/>
                </a:moveTo>
                <a:cubicBezTo>
                  <a:pt x="441" y="0"/>
                  <a:pt x="0" y="429"/>
                  <a:pt x="0" y="965"/>
                </a:cubicBezTo>
                <a:cubicBezTo>
                  <a:pt x="0" y="1500"/>
                  <a:pt x="441" y="1929"/>
                  <a:pt x="977" y="1929"/>
                </a:cubicBezTo>
                <a:cubicBezTo>
                  <a:pt x="1513" y="1929"/>
                  <a:pt x="1941" y="1500"/>
                  <a:pt x="1941" y="965"/>
                </a:cubicBezTo>
                <a:cubicBezTo>
                  <a:pt x="1941" y="429"/>
                  <a:pt x="1513" y="0"/>
                  <a:pt x="97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7" name="Google Shape;12497;p71"/>
          <p:cNvSpPr/>
          <p:nvPr/>
        </p:nvSpPr>
        <p:spPr>
          <a:xfrm>
            <a:off x="2525047" y="278885"/>
            <a:ext cx="175650" cy="176036"/>
          </a:xfrm>
          <a:custGeom>
            <a:avLst/>
            <a:gdLst/>
            <a:ahLst/>
            <a:cxnLst/>
            <a:rect l="l" t="t" r="r" b="b"/>
            <a:pathLst>
              <a:path w="5466" h="5478" extrusionOk="0">
                <a:moveTo>
                  <a:pt x="2739" y="1"/>
                </a:moveTo>
                <a:cubicBezTo>
                  <a:pt x="1227" y="1"/>
                  <a:pt x="0" y="1227"/>
                  <a:pt x="0" y="2739"/>
                </a:cubicBezTo>
                <a:cubicBezTo>
                  <a:pt x="0" y="4252"/>
                  <a:pt x="1227" y="5478"/>
                  <a:pt x="2739" y="5478"/>
                </a:cubicBezTo>
                <a:cubicBezTo>
                  <a:pt x="4251" y="5478"/>
                  <a:pt x="5465" y="4252"/>
                  <a:pt x="5465" y="2739"/>
                </a:cubicBezTo>
                <a:cubicBezTo>
                  <a:pt x="5465" y="1227"/>
                  <a:pt x="4251" y="1"/>
                  <a:pt x="27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8" name="Google Shape;12498;p71"/>
          <p:cNvSpPr/>
          <p:nvPr/>
        </p:nvSpPr>
        <p:spPr>
          <a:xfrm>
            <a:off x="2535363" y="-5389"/>
            <a:ext cx="155373" cy="442724"/>
          </a:xfrm>
          <a:custGeom>
            <a:avLst/>
            <a:gdLst/>
            <a:ahLst/>
            <a:cxnLst/>
            <a:rect l="l" t="t" r="r" b="b"/>
            <a:pathLst>
              <a:path w="4835" h="13777" extrusionOk="0">
                <a:moveTo>
                  <a:pt x="1" y="1"/>
                </a:moveTo>
                <a:lnTo>
                  <a:pt x="1" y="10990"/>
                </a:lnTo>
                <a:cubicBezTo>
                  <a:pt x="1" y="12526"/>
                  <a:pt x="1072" y="13776"/>
                  <a:pt x="2418" y="13776"/>
                </a:cubicBezTo>
                <a:cubicBezTo>
                  <a:pt x="3751" y="13776"/>
                  <a:pt x="4835" y="12526"/>
                  <a:pt x="4835" y="10990"/>
                </a:cubicBezTo>
                <a:lnTo>
                  <a:pt x="483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9" name="Google Shape;12499;p71"/>
          <p:cNvSpPr/>
          <p:nvPr/>
        </p:nvSpPr>
        <p:spPr>
          <a:xfrm>
            <a:off x="2534977" y="-5389"/>
            <a:ext cx="106013" cy="442724"/>
          </a:xfrm>
          <a:custGeom>
            <a:avLst/>
            <a:gdLst/>
            <a:ahLst/>
            <a:cxnLst/>
            <a:rect l="l" t="t" r="r" b="b"/>
            <a:pathLst>
              <a:path w="3299" h="13777" extrusionOk="0">
                <a:moveTo>
                  <a:pt x="1" y="1"/>
                </a:moveTo>
                <a:lnTo>
                  <a:pt x="1" y="10990"/>
                </a:lnTo>
                <a:cubicBezTo>
                  <a:pt x="1" y="12526"/>
                  <a:pt x="1084" y="13776"/>
                  <a:pt x="2418" y="13776"/>
                </a:cubicBezTo>
                <a:cubicBezTo>
                  <a:pt x="2727" y="13776"/>
                  <a:pt x="3025" y="13717"/>
                  <a:pt x="3299" y="13586"/>
                </a:cubicBezTo>
                <a:cubicBezTo>
                  <a:pt x="2406" y="13181"/>
                  <a:pt x="1763" y="12169"/>
                  <a:pt x="1763" y="10990"/>
                </a:cubicBezTo>
                <a:lnTo>
                  <a:pt x="176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0" name="Google Shape;12500;p71"/>
          <p:cNvSpPr/>
          <p:nvPr/>
        </p:nvSpPr>
        <p:spPr>
          <a:xfrm>
            <a:off x="6255191" y="278885"/>
            <a:ext cx="175650" cy="176036"/>
          </a:xfrm>
          <a:custGeom>
            <a:avLst/>
            <a:gdLst/>
            <a:ahLst/>
            <a:cxnLst/>
            <a:rect l="l" t="t" r="r" b="b"/>
            <a:pathLst>
              <a:path w="5466" h="5478" extrusionOk="0">
                <a:moveTo>
                  <a:pt x="2727" y="1"/>
                </a:moveTo>
                <a:cubicBezTo>
                  <a:pt x="1227" y="1"/>
                  <a:pt x="0" y="1227"/>
                  <a:pt x="0" y="2739"/>
                </a:cubicBezTo>
                <a:cubicBezTo>
                  <a:pt x="0" y="4252"/>
                  <a:pt x="1227" y="5478"/>
                  <a:pt x="2727" y="5478"/>
                </a:cubicBezTo>
                <a:cubicBezTo>
                  <a:pt x="4239" y="5478"/>
                  <a:pt x="5465" y="4252"/>
                  <a:pt x="5465" y="2739"/>
                </a:cubicBezTo>
                <a:cubicBezTo>
                  <a:pt x="5465" y="1227"/>
                  <a:pt x="4239" y="1"/>
                  <a:pt x="27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1" name="Google Shape;12501;p71"/>
          <p:cNvSpPr/>
          <p:nvPr/>
        </p:nvSpPr>
        <p:spPr>
          <a:xfrm>
            <a:off x="6265121" y="-5389"/>
            <a:ext cx="155758" cy="442724"/>
          </a:xfrm>
          <a:custGeom>
            <a:avLst/>
            <a:gdLst/>
            <a:ahLst/>
            <a:cxnLst/>
            <a:rect l="l" t="t" r="r" b="b"/>
            <a:pathLst>
              <a:path w="4847" h="13777" extrusionOk="0">
                <a:moveTo>
                  <a:pt x="1" y="1"/>
                </a:moveTo>
                <a:lnTo>
                  <a:pt x="1" y="10990"/>
                </a:lnTo>
                <a:cubicBezTo>
                  <a:pt x="1" y="12526"/>
                  <a:pt x="1084" y="13776"/>
                  <a:pt x="2430" y="13776"/>
                </a:cubicBezTo>
                <a:cubicBezTo>
                  <a:pt x="3763" y="13776"/>
                  <a:pt x="4847" y="12526"/>
                  <a:pt x="4847" y="10990"/>
                </a:cubicBezTo>
                <a:lnTo>
                  <a:pt x="484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2" name="Google Shape;12502;p71"/>
          <p:cNvSpPr/>
          <p:nvPr/>
        </p:nvSpPr>
        <p:spPr>
          <a:xfrm>
            <a:off x="6265506" y="-5389"/>
            <a:ext cx="106013" cy="442724"/>
          </a:xfrm>
          <a:custGeom>
            <a:avLst/>
            <a:gdLst/>
            <a:ahLst/>
            <a:cxnLst/>
            <a:rect l="l" t="t" r="r" b="b"/>
            <a:pathLst>
              <a:path w="3299" h="13777" extrusionOk="0">
                <a:moveTo>
                  <a:pt x="1" y="1"/>
                </a:moveTo>
                <a:lnTo>
                  <a:pt x="1" y="10990"/>
                </a:lnTo>
                <a:cubicBezTo>
                  <a:pt x="1" y="12526"/>
                  <a:pt x="1084" y="13776"/>
                  <a:pt x="2418" y="13776"/>
                </a:cubicBezTo>
                <a:cubicBezTo>
                  <a:pt x="2727" y="13776"/>
                  <a:pt x="3025" y="13717"/>
                  <a:pt x="3299" y="13586"/>
                </a:cubicBezTo>
                <a:cubicBezTo>
                  <a:pt x="2394" y="13181"/>
                  <a:pt x="1751" y="12169"/>
                  <a:pt x="1751" y="10990"/>
                </a:cubicBezTo>
                <a:lnTo>
                  <a:pt x="175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3" name="Google Shape;12503;p71"/>
          <p:cNvSpPr/>
          <p:nvPr/>
        </p:nvSpPr>
        <p:spPr>
          <a:xfrm>
            <a:off x="2084657" y="570069"/>
            <a:ext cx="4786830" cy="404451"/>
          </a:xfrm>
          <a:custGeom>
            <a:avLst/>
            <a:gdLst/>
            <a:ahLst/>
            <a:cxnLst/>
            <a:rect l="l" t="t" r="r" b="b"/>
            <a:pathLst>
              <a:path w="148960" h="12586" extrusionOk="0">
                <a:moveTo>
                  <a:pt x="1000" y="1"/>
                </a:moveTo>
                <a:lnTo>
                  <a:pt x="1000" y="1"/>
                </a:lnTo>
                <a:cubicBezTo>
                  <a:pt x="0" y="6609"/>
                  <a:pt x="5108" y="12574"/>
                  <a:pt x="11799" y="12585"/>
                </a:cubicBezTo>
                <a:lnTo>
                  <a:pt x="137148" y="12585"/>
                </a:lnTo>
                <a:cubicBezTo>
                  <a:pt x="143840" y="12574"/>
                  <a:pt x="148959" y="6609"/>
                  <a:pt x="147947" y="1"/>
                </a:cubicBezTo>
                <a:lnTo>
                  <a:pt x="147947" y="1"/>
                </a:lnTo>
                <a:cubicBezTo>
                  <a:pt x="147126" y="5335"/>
                  <a:pt x="142542" y="9264"/>
                  <a:pt x="137148" y="9264"/>
                </a:cubicBezTo>
                <a:lnTo>
                  <a:pt x="11799" y="9264"/>
                </a:lnTo>
                <a:cubicBezTo>
                  <a:pt x="6406" y="9264"/>
                  <a:pt x="1822" y="5335"/>
                  <a:pt x="1000" y="1"/>
                </a:cubicBezTo>
                <a:close/>
              </a:path>
            </a:pathLst>
          </a:custGeom>
          <a:solidFill>
            <a:srgbClr val="FFEE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4" name="Google Shape;12504;p71"/>
          <p:cNvSpPr txBox="1">
            <a:spLocks noGrp="1"/>
          </p:cNvSpPr>
          <p:nvPr>
            <p:ph type="title"/>
          </p:nvPr>
        </p:nvSpPr>
        <p:spPr>
          <a:xfrm>
            <a:off x="2136725" y="331200"/>
            <a:ext cx="48705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SCHOOL TIMETABLE</a:t>
            </a:r>
            <a:endParaRPr/>
          </a:p>
        </p:txBody>
      </p:sp>
      <p:sp>
        <p:nvSpPr>
          <p:cNvPr id="12505" name="Google Shape;12505;p71"/>
          <p:cNvSpPr/>
          <p:nvPr/>
        </p:nvSpPr>
        <p:spPr>
          <a:xfrm>
            <a:off x="605826" y="1241196"/>
            <a:ext cx="1233952" cy="264407"/>
          </a:xfrm>
          <a:custGeom>
            <a:avLst/>
            <a:gdLst/>
            <a:ahLst/>
            <a:cxnLst/>
            <a:rect l="l" t="t" r="r" b="b"/>
            <a:pathLst>
              <a:path w="38399" h="8228" extrusionOk="0">
                <a:moveTo>
                  <a:pt x="4894" y="0"/>
                </a:moveTo>
                <a:cubicBezTo>
                  <a:pt x="2191" y="0"/>
                  <a:pt x="1" y="1846"/>
                  <a:pt x="1" y="4120"/>
                </a:cubicBezTo>
                <a:cubicBezTo>
                  <a:pt x="1" y="6382"/>
                  <a:pt x="2191" y="8227"/>
                  <a:pt x="4894" y="8227"/>
                </a:cubicBezTo>
                <a:lnTo>
                  <a:pt x="33505" y="8227"/>
                </a:lnTo>
                <a:cubicBezTo>
                  <a:pt x="36208" y="8227"/>
                  <a:pt x="38398" y="6382"/>
                  <a:pt x="38398" y="4120"/>
                </a:cubicBezTo>
                <a:cubicBezTo>
                  <a:pt x="38398" y="1846"/>
                  <a:pt x="36208" y="0"/>
                  <a:pt x="3350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sz="1600">
                <a:solidFill>
                  <a:schemeClr val="lt1"/>
                </a:solidFill>
                <a:latin typeface="Gochi Hand"/>
                <a:ea typeface="Gochi Hand"/>
                <a:cs typeface="Gochi Hand"/>
                <a:sym typeface="Gochi Hand"/>
              </a:rPr>
              <a:t>Monday</a:t>
            </a:r>
            <a:endParaRPr/>
          </a:p>
        </p:txBody>
      </p:sp>
      <p:sp>
        <p:nvSpPr>
          <p:cNvPr id="12506" name="Google Shape;12506;p71"/>
          <p:cNvSpPr/>
          <p:nvPr/>
        </p:nvSpPr>
        <p:spPr>
          <a:xfrm>
            <a:off x="2233864" y="1241196"/>
            <a:ext cx="1233952" cy="264407"/>
          </a:xfrm>
          <a:custGeom>
            <a:avLst/>
            <a:gdLst/>
            <a:ahLst/>
            <a:cxnLst/>
            <a:rect l="l" t="t" r="r" b="b"/>
            <a:pathLst>
              <a:path w="38399" h="8228" extrusionOk="0">
                <a:moveTo>
                  <a:pt x="4882" y="0"/>
                </a:moveTo>
                <a:cubicBezTo>
                  <a:pt x="2180" y="0"/>
                  <a:pt x="1" y="1846"/>
                  <a:pt x="1" y="4120"/>
                </a:cubicBezTo>
                <a:cubicBezTo>
                  <a:pt x="1" y="6382"/>
                  <a:pt x="2180" y="8227"/>
                  <a:pt x="4882" y="8227"/>
                </a:cubicBezTo>
                <a:lnTo>
                  <a:pt x="33505" y="8227"/>
                </a:lnTo>
                <a:cubicBezTo>
                  <a:pt x="36196" y="8227"/>
                  <a:pt x="38398" y="6382"/>
                  <a:pt x="38386" y="4120"/>
                </a:cubicBezTo>
                <a:cubicBezTo>
                  <a:pt x="38386" y="1846"/>
                  <a:pt x="36196" y="0"/>
                  <a:pt x="3350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sz="1600">
                <a:solidFill>
                  <a:schemeClr val="lt1"/>
                </a:solidFill>
                <a:latin typeface="Gochi Hand"/>
                <a:ea typeface="Gochi Hand"/>
                <a:cs typeface="Gochi Hand"/>
                <a:sym typeface="Gochi Hand"/>
              </a:rPr>
              <a:t>Tuesday</a:t>
            </a:r>
            <a:endParaRPr/>
          </a:p>
        </p:txBody>
      </p:sp>
      <p:sp>
        <p:nvSpPr>
          <p:cNvPr id="12507" name="Google Shape;12507;p71"/>
          <p:cNvSpPr/>
          <p:nvPr/>
        </p:nvSpPr>
        <p:spPr>
          <a:xfrm>
            <a:off x="3861515" y="1241196"/>
            <a:ext cx="1233566" cy="264407"/>
          </a:xfrm>
          <a:custGeom>
            <a:avLst/>
            <a:gdLst/>
            <a:ahLst/>
            <a:cxnLst/>
            <a:rect l="l" t="t" r="r" b="b"/>
            <a:pathLst>
              <a:path w="38387" h="8228" extrusionOk="0">
                <a:moveTo>
                  <a:pt x="4882" y="0"/>
                </a:moveTo>
                <a:cubicBezTo>
                  <a:pt x="2180" y="0"/>
                  <a:pt x="1" y="1846"/>
                  <a:pt x="1" y="4120"/>
                </a:cubicBezTo>
                <a:cubicBezTo>
                  <a:pt x="1" y="6382"/>
                  <a:pt x="2180" y="8227"/>
                  <a:pt x="4882" y="8227"/>
                </a:cubicBezTo>
                <a:lnTo>
                  <a:pt x="33505" y="8227"/>
                </a:lnTo>
                <a:cubicBezTo>
                  <a:pt x="36196" y="8227"/>
                  <a:pt x="38387" y="6382"/>
                  <a:pt x="38387" y="4120"/>
                </a:cubicBezTo>
                <a:cubicBezTo>
                  <a:pt x="38387" y="1846"/>
                  <a:pt x="36208" y="0"/>
                  <a:pt x="3350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sz="1600">
                <a:solidFill>
                  <a:schemeClr val="lt1"/>
                </a:solidFill>
                <a:latin typeface="Gochi Hand"/>
                <a:ea typeface="Gochi Hand"/>
                <a:cs typeface="Gochi Hand"/>
                <a:sym typeface="Gochi Hand"/>
              </a:rPr>
              <a:t>Wednesday</a:t>
            </a:r>
            <a:endParaRPr/>
          </a:p>
        </p:txBody>
      </p:sp>
      <p:sp>
        <p:nvSpPr>
          <p:cNvPr id="12508" name="Google Shape;12508;p71"/>
          <p:cNvSpPr/>
          <p:nvPr/>
        </p:nvSpPr>
        <p:spPr>
          <a:xfrm>
            <a:off x="5489199" y="1241196"/>
            <a:ext cx="1233920" cy="264407"/>
          </a:xfrm>
          <a:custGeom>
            <a:avLst/>
            <a:gdLst/>
            <a:ahLst/>
            <a:cxnLst/>
            <a:rect l="l" t="t" r="r" b="b"/>
            <a:pathLst>
              <a:path w="38398" h="8228" extrusionOk="0">
                <a:moveTo>
                  <a:pt x="4882" y="0"/>
                </a:moveTo>
                <a:cubicBezTo>
                  <a:pt x="2191" y="0"/>
                  <a:pt x="0" y="1846"/>
                  <a:pt x="0" y="4120"/>
                </a:cubicBezTo>
                <a:cubicBezTo>
                  <a:pt x="0" y="6382"/>
                  <a:pt x="2191" y="8227"/>
                  <a:pt x="4882" y="8227"/>
                </a:cubicBezTo>
                <a:lnTo>
                  <a:pt x="33504" y="8227"/>
                </a:lnTo>
                <a:cubicBezTo>
                  <a:pt x="36207" y="8227"/>
                  <a:pt x="38398" y="6382"/>
                  <a:pt x="38398" y="4120"/>
                </a:cubicBezTo>
                <a:cubicBezTo>
                  <a:pt x="38398" y="1846"/>
                  <a:pt x="36207" y="0"/>
                  <a:pt x="3350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sz="1600">
                <a:solidFill>
                  <a:schemeClr val="lt1"/>
                </a:solidFill>
                <a:latin typeface="Gochi Hand"/>
                <a:ea typeface="Gochi Hand"/>
                <a:cs typeface="Gochi Hand"/>
                <a:sym typeface="Gochi Hand"/>
              </a:rPr>
              <a:t>Thursday</a:t>
            </a:r>
            <a:endParaRPr/>
          </a:p>
        </p:txBody>
      </p:sp>
      <p:grpSp>
        <p:nvGrpSpPr>
          <p:cNvPr id="12509" name="Google Shape;12509;p71"/>
          <p:cNvGrpSpPr/>
          <p:nvPr/>
        </p:nvGrpSpPr>
        <p:grpSpPr>
          <a:xfrm>
            <a:off x="2058627" y="4056110"/>
            <a:ext cx="4839242" cy="725062"/>
            <a:chOff x="2058627" y="4056110"/>
            <a:chExt cx="4839242" cy="725062"/>
          </a:xfrm>
        </p:grpSpPr>
        <p:sp>
          <p:nvSpPr>
            <p:cNvPr id="12510" name="Google Shape;12510;p71"/>
            <p:cNvSpPr/>
            <p:nvPr/>
          </p:nvSpPr>
          <p:spPr>
            <a:xfrm>
              <a:off x="2058627" y="4056110"/>
              <a:ext cx="4839242" cy="725062"/>
            </a:xfrm>
            <a:custGeom>
              <a:avLst/>
              <a:gdLst/>
              <a:ahLst/>
              <a:cxnLst/>
              <a:rect l="l" t="t" r="r" b="b"/>
              <a:pathLst>
                <a:path w="150591" h="22563" extrusionOk="0">
                  <a:moveTo>
                    <a:pt x="2239" y="0"/>
                  </a:moveTo>
                  <a:cubicBezTo>
                    <a:pt x="1001" y="0"/>
                    <a:pt x="1" y="1000"/>
                    <a:pt x="1" y="2239"/>
                  </a:cubicBezTo>
                  <a:lnTo>
                    <a:pt x="1" y="20336"/>
                  </a:lnTo>
                  <a:cubicBezTo>
                    <a:pt x="1" y="21574"/>
                    <a:pt x="1001" y="22563"/>
                    <a:pt x="2239" y="22563"/>
                  </a:cubicBezTo>
                  <a:lnTo>
                    <a:pt x="148353" y="22563"/>
                  </a:lnTo>
                  <a:cubicBezTo>
                    <a:pt x="149591" y="22563"/>
                    <a:pt x="150591" y="21574"/>
                    <a:pt x="150591" y="20336"/>
                  </a:cubicBezTo>
                  <a:lnTo>
                    <a:pt x="150591" y="2239"/>
                  </a:lnTo>
                  <a:cubicBezTo>
                    <a:pt x="150591" y="1000"/>
                    <a:pt x="149591" y="0"/>
                    <a:pt x="14835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1" name="Google Shape;12511;p71"/>
            <p:cNvSpPr/>
            <p:nvPr/>
          </p:nvSpPr>
          <p:spPr>
            <a:xfrm>
              <a:off x="2292801" y="4395851"/>
              <a:ext cx="4353714" cy="32"/>
            </a:xfrm>
            <a:custGeom>
              <a:avLst/>
              <a:gdLst/>
              <a:ahLst/>
              <a:cxnLst/>
              <a:rect l="l" t="t" r="r" b="b"/>
              <a:pathLst>
                <a:path w="135482" h="1" fill="none" extrusionOk="0">
                  <a:moveTo>
                    <a:pt x="0" y="1"/>
                  </a:moveTo>
                  <a:lnTo>
                    <a:pt x="135481" y="1"/>
                  </a:lnTo>
                </a:path>
              </a:pathLst>
            </a:custGeom>
            <a:noFill/>
            <a:ln w="2675" cap="flat" cmpd="sng">
              <a:solidFill>
                <a:schemeClr val="dk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2" name="Google Shape;12512;p71"/>
            <p:cNvSpPr/>
            <p:nvPr/>
          </p:nvSpPr>
          <p:spPr>
            <a:xfrm>
              <a:off x="2292801" y="4632340"/>
              <a:ext cx="4353714" cy="0"/>
            </a:xfrm>
            <a:custGeom>
              <a:avLst/>
              <a:gdLst/>
              <a:ahLst/>
              <a:cxnLst/>
              <a:rect l="l" t="t" r="r" b="b"/>
              <a:pathLst>
                <a:path w="135482" fill="none" extrusionOk="0">
                  <a:moveTo>
                    <a:pt x="0" y="0"/>
                  </a:moveTo>
                  <a:lnTo>
                    <a:pt x="135481" y="0"/>
                  </a:lnTo>
                </a:path>
              </a:pathLst>
            </a:custGeom>
            <a:noFill/>
            <a:ln w="2675" cap="flat" cmpd="sng">
              <a:solidFill>
                <a:schemeClr val="dk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513" name="Google Shape;12513;p71"/>
          <p:cNvSpPr/>
          <p:nvPr/>
        </p:nvSpPr>
        <p:spPr>
          <a:xfrm>
            <a:off x="1904053" y="4102772"/>
            <a:ext cx="961126" cy="264407"/>
          </a:xfrm>
          <a:custGeom>
            <a:avLst/>
            <a:gdLst/>
            <a:ahLst/>
            <a:cxnLst/>
            <a:rect l="l" t="t" r="r" b="b"/>
            <a:pathLst>
              <a:path w="29909" h="8228" extrusionOk="0">
                <a:moveTo>
                  <a:pt x="4894" y="1"/>
                </a:moveTo>
                <a:cubicBezTo>
                  <a:pt x="2191" y="1"/>
                  <a:pt x="1" y="1834"/>
                  <a:pt x="1" y="4108"/>
                </a:cubicBezTo>
                <a:cubicBezTo>
                  <a:pt x="1" y="6383"/>
                  <a:pt x="2191" y="8228"/>
                  <a:pt x="4894" y="8228"/>
                </a:cubicBezTo>
                <a:lnTo>
                  <a:pt x="25027" y="8228"/>
                </a:lnTo>
                <a:cubicBezTo>
                  <a:pt x="27718" y="8228"/>
                  <a:pt x="29909" y="6383"/>
                  <a:pt x="29909" y="4108"/>
                </a:cubicBezTo>
                <a:cubicBezTo>
                  <a:pt x="29909" y="1834"/>
                  <a:pt x="27718" y="1"/>
                  <a:pt x="2502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sz="1600">
                <a:solidFill>
                  <a:schemeClr val="lt1"/>
                </a:solidFill>
                <a:latin typeface="Gochi Hand"/>
                <a:ea typeface="Gochi Hand"/>
                <a:cs typeface="Gochi Hand"/>
                <a:sym typeface="Gochi Hand"/>
              </a:rPr>
              <a:t>Notes</a:t>
            </a:r>
            <a:endParaRPr/>
          </a:p>
        </p:txBody>
      </p:sp>
      <p:sp>
        <p:nvSpPr>
          <p:cNvPr id="12514" name="Google Shape;12514;p71"/>
          <p:cNvSpPr txBox="1"/>
          <p:nvPr/>
        </p:nvSpPr>
        <p:spPr>
          <a:xfrm>
            <a:off x="684004" y="1915799"/>
            <a:ext cx="1098000" cy="3234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Saturn</a:t>
            </a:r>
            <a:endParaRPr sz="1800">
              <a:solidFill>
                <a:schemeClr val="dk1"/>
              </a:solidFill>
              <a:latin typeface="Open Sans"/>
              <a:ea typeface="Open Sans"/>
              <a:cs typeface="Open Sans"/>
              <a:sym typeface="Open Sans"/>
            </a:endParaRPr>
          </a:p>
        </p:txBody>
      </p:sp>
      <p:sp>
        <p:nvSpPr>
          <p:cNvPr id="12515" name="Google Shape;12515;p71"/>
          <p:cNvSpPr txBox="1"/>
          <p:nvPr/>
        </p:nvSpPr>
        <p:spPr>
          <a:xfrm>
            <a:off x="684000" y="1596097"/>
            <a:ext cx="1098000" cy="3234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Mars</a:t>
            </a:r>
            <a:endParaRPr sz="1800">
              <a:solidFill>
                <a:schemeClr val="dk1"/>
              </a:solidFill>
              <a:latin typeface="Open Sans"/>
              <a:ea typeface="Open Sans"/>
              <a:cs typeface="Open Sans"/>
              <a:sym typeface="Open Sans"/>
            </a:endParaRPr>
          </a:p>
        </p:txBody>
      </p:sp>
      <p:sp>
        <p:nvSpPr>
          <p:cNvPr id="12516" name="Google Shape;12516;p71"/>
          <p:cNvSpPr txBox="1"/>
          <p:nvPr/>
        </p:nvSpPr>
        <p:spPr>
          <a:xfrm>
            <a:off x="684000" y="2235502"/>
            <a:ext cx="1098000" cy="3234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Neptune</a:t>
            </a:r>
            <a:endParaRPr sz="1800">
              <a:solidFill>
                <a:schemeClr val="dk1"/>
              </a:solidFill>
              <a:latin typeface="Open Sans"/>
              <a:ea typeface="Open Sans"/>
              <a:cs typeface="Open Sans"/>
              <a:sym typeface="Open Sans"/>
            </a:endParaRPr>
          </a:p>
        </p:txBody>
      </p:sp>
      <p:sp>
        <p:nvSpPr>
          <p:cNvPr id="12517" name="Google Shape;12517;p71"/>
          <p:cNvSpPr txBox="1"/>
          <p:nvPr/>
        </p:nvSpPr>
        <p:spPr>
          <a:xfrm>
            <a:off x="2299974" y="1591300"/>
            <a:ext cx="1098000" cy="3234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Jupiter</a:t>
            </a:r>
            <a:endParaRPr sz="1800">
              <a:solidFill>
                <a:schemeClr val="dk1"/>
              </a:solidFill>
              <a:latin typeface="Open Sans"/>
              <a:ea typeface="Open Sans"/>
              <a:cs typeface="Open Sans"/>
              <a:sym typeface="Open Sans"/>
            </a:endParaRPr>
          </a:p>
        </p:txBody>
      </p:sp>
      <p:sp>
        <p:nvSpPr>
          <p:cNvPr id="12518" name="Google Shape;12518;p71"/>
          <p:cNvSpPr txBox="1"/>
          <p:nvPr/>
        </p:nvSpPr>
        <p:spPr>
          <a:xfrm>
            <a:off x="684000" y="2561202"/>
            <a:ext cx="1098000" cy="3234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Earth</a:t>
            </a:r>
            <a:endParaRPr sz="1800">
              <a:solidFill>
                <a:schemeClr val="dk1"/>
              </a:solidFill>
              <a:latin typeface="Open Sans"/>
              <a:ea typeface="Open Sans"/>
              <a:cs typeface="Open Sans"/>
              <a:sym typeface="Open Sans"/>
            </a:endParaRPr>
          </a:p>
        </p:txBody>
      </p:sp>
      <p:sp>
        <p:nvSpPr>
          <p:cNvPr id="12519" name="Google Shape;12519;p71"/>
          <p:cNvSpPr txBox="1"/>
          <p:nvPr/>
        </p:nvSpPr>
        <p:spPr>
          <a:xfrm>
            <a:off x="2299974" y="2556405"/>
            <a:ext cx="1098000" cy="3234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Moon</a:t>
            </a:r>
            <a:endParaRPr sz="1800">
              <a:solidFill>
                <a:schemeClr val="dk1"/>
              </a:solidFill>
              <a:latin typeface="Open Sans"/>
              <a:ea typeface="Open Sans"/>
              <a:cs typeface="Open Sans"/>
              <a:sym typeface="Open Sans"/>
            </a:endParaRPr>
          </a:p>
        </p:txBody>
      </p:sp>
      <p:sp>
        <p:nvSpPr>
          <p:cNvPr id="12520" name="Google Shape;12520;p71"/>
          <p:cNvSpPr txBox="1"/>
          <p:nvPr/>
        </p:nvSpPr>
        <p:spPr>
          <a:xfrm>
            <a:off x="2299978" y="1911003"/>
            <a:ext cx="1098000" cy="3234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Venus</a:t>
            </a:r>
            <a:endParaRPr sz="1800">
              <a:solidFill>
                <a:schemeClr val="dk1"/>
              </a:solidFill>
              <a:latin typeface="Open Sans"/>
              <a:ea typeface="Open Sans"/>
              <a:cs typeface="Open Sans"/>
              <a:sym typeface="Open Sans"/>
            </a:endParaRPr>
          </a:p>
        </p:txBody>
      </p:sp>
      <p:sp>
        <p:nvSpPr>
          <p:cNvPr id="12521" name="Google Shape;12521;p71"/>
          <p:cNvSpPr txBox="1"/>
          <p:nvPr/>
        </p:nvSpPr>
        <p:spPr>
          <a:xfrm>
            <a:off x="2299974" y="2230705"/>
            <a:ext cx="1098000" cy="3234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Mercury</a:t>
            </a:r>
            <a:endParaRPr sz="1800">
              <a:solidFill>
                <a:schemeClr val="dk1"/>
              </a:solidFill>
              <a:latin typeface="Open Sans"/>
              <a:ea typeface="Open Sans"/>
              <a:cs typeface="Open Sans"/>
              <a:sym typeface="Open Sans"/>
            </a:endParaRPr>
          </a:p>
        </p:txBody>
      </p:sp>
      <p:sp>
        <p:nvSpPr>
          <p:cNvPr id="12522" name="Google Shape;12522;p71"/>
          <p:cNvSpPr txBox="1"/>
          <p:nvPr/>
        </p:nvSpPr>
        <p:spPr>
          <a:xfrm>
            <a:off x="3931204" y="1915799"/>
            <a:ext cx="1098000" cy="3234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Saturn</a:t>
            </a:r>
            <a:endParaRPr sz="1800">
              <a:solidFill>
                <a:schemeClr val="dk1"/>
              </a:solidFill>
              <a:latin typeface="Open Sans"/>
              <a:ea typeface="Open Sans"/>
              <a:cs typeface="Open Sans"/>
              <a:sym typeface="Open Sans"/>
            </a:endParaRPr>
          </a:p>
        </p:txBody>
      </p:sp>
      <p:sp>
        <p:nvSpPr>
          <p:cNvPr id="12523" name="Google Shape;12523;p71"/>
          <p:cNvSpPr txBox="1"/>
          <p:nvPr/>
        </p:nvSpPr>
        <p:spPr>
          <a:xfrm>
            <a:off x="3931200" y="1596097"/>
            <a:ext cx="1098000" cy="3234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Mars</a:t>
            </a:r>
            <a:endParaRPr sz="1800">
              <a:solidFill>
                <a:schemeClr val="dk1"/>
              </a:solidFill>
              <a:latin typeface="Open Sans"/>
              <a:ea typeface="Open Sans"/>
              <a:cs typeface="Open Sans"/>
              <a:sym typeface="Open Sans"/>
            </a:endParaRPr>
          </a:p>
        </p:txBody>
      </p:sp>
      <p:sp>
        <p:nvSpPr>
          <p:cNvPr id="12524" name="Google Shape;12524;p71"/>
          <p:cNvSpPr txBox="1"/>
          <p:nvPr/>
        </p:nvSpPr>
        <p:spPr>
          <a:xfrm>
            <a:off x="3931200" y="2235502"/>
            <a:ext cx="1098000" cy="3234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Neptune</a:t>
            </a:r>
            <a:endParaRPr sz="1800">
              <a:solidFill>
                <a:schemeClr val="dk1"/>
              </a:solidFill>
              <a:latin typeface="Open Sans"/>
              <a:ea typeface="Open Sans"/>
              <a:cs typeface="Open Sans"/>
              <a:sym typeface="Open Sans"/>
            </a:endParaRPr>
          </a:p>
        </p:txBody>
      </p:sp>
      <p:sp>
        <p:nvSpPr>
          <p:cNvPr id="12525" name="Google Shape;12525;p71"/>
          <p:cNvSpPr txBox="1"/>
          <p:nvPr/>
        </p:nvSpPr>
        <p:spPr>
          <a:xfrm>
            <a:off x="5555999" y="1591300"/>
            <a:ext cx="1098000" cy="3234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Jupiter</a:t>
            </a:r>
            <a:endParaRPr sz="1800">
              <a:solidFill>
                <a:schemeClr val="dk1"/>
              </a:solidFill>
              <a:latin typeface="Open Sans"/>
              <a:ea typeface="Open Sans"/>
              <a:cs typeface="Open Sans"/>
              <a:sym typeface="Open Sans"/>
            </a:endParaRPr>
          </a:p>
        </p:txBody>
      </p:sp>
      <p:sp>
        <p:nvSpPr>
          <p:cNvPr id="12526" name="Google Shape;12526;p71"/>
          <p:cNvSpPr txBox="1"/>
          <p:nvPr/>
        </p:nvSpPr>
        <p:spPr>
          <a:xfrm>
            <a:off x="3931200" y="2561202"/>
            <a:ext cx="1098000" cy="3234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Earth</a:t>
            </a:r>
            <a:endParaRPr sz="1800">
              <a:solidFill>
                <a:schemeClr val="dk1"/>
              </a:solidFill>
              <a:latin typeface="Open Sans"/>
              <a:ea typeface="Open Sans"/>
              <a:cs typeface="Open Sans"/>
              <a:sym typeface="Open Sans"/>
            </a:endParaRPr>
          </a:p>
        </p:txBody>
      </p:sp>
      <p:sp>
        <p:nvSpPr>
          <p:cNvPr id="12527" name="Google Shape;12527;p71"/>
          <p:cNvSpPr txBox="1"/>
          <p:nvPr/>
        </p:nvSpPr>
        <p:spPr>
          <a:xfrm>
            <a:off x="5555999" y="2556405"/>
            <a:ext cx="1098000" cy="3234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Moon</a:t>
            </a:r>
            <a:endParaRPr sz="1800">
              <a:solidFill>
                <a:schemeClr val="dk1"/>
              </a:solidFill>
              <a:latin typeface="Open Sans"/>
              <a:ea typeface="Open Sans"/>
              <a:cs typeface="Open Sans"/>
              <a:sym typeface="Open Sans"/>
            </a:endParaRPr>
          </a:p>
        </p:txBody>
      </p:sp>
      <p:sp>
        <p:nvSpPr>
          <p:cNvPr id="12528" name="Google Shape;12528;p71"/>
          <p:cNvSpPr txBox="1"/>
          <p:nvPr/>
        </p:nvSpPr>
        <p:spPr>
          <a:xfrm>
            <a:off x="5556003" y="1911003"/>
            <a:ext cx="1098000" cy="3234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Venus</a:t>
            </a:r>
            <a:endParaRPr sz="1800">
              <a:solidFill>
                <a:schemeClr val="dk1"/>
              </a:solidFill>
              <a:latin typeface="Open Sans"/>
              <a:ea typeface="Open Sans"/>
              <a:cs typeface="Open Sans"/>
              <a:sym typeface="Open Sans"/>
            </a:endParaRPr>
          </a:p>
        </p:txBody>
      </p:sp>
      <p:sp>
        <p:nvSpPr>
          <p:cNvPr id="12529" name="Google Shape;12529;p71"/>
          <p:cNvSpPr txBox="1"/>
          <p:nvPr/>
        </p:nvSpPr>
        <p:spPr>
          <a:xfrm>
            <a:off x="5555999" y="2230705"/>
            <a:ext cx="1098000" cy="3234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Mercury</a:t>
            </a:r>
            <a:endParaRPr sz="1800">
              <a:solidFill>
                <a:schemeClr val="dk1"/>
              </a:solidFill>
              <a:latin typeface="Open Sans"/>
              <a:ea typeface="Open Sans"/>
              <a:cs typeface="Open Sans"/>
              <a:sym typeface="Open Sans"/>
            </a:endParaRPr>
          </a:p>
        </p:txBody>
      </p:sp>
      <p:sp>
        <p:nvSpPr>
          <p:cNvPr id="12530" name="Google Shape;12530;p71"/>
          <p:cNvSpPr txBox="1"/>
          <p:nvPr/>
        </p:nvSpPr>
        <p:spPr>
          <a:xfrm>
            <a:off x="7184402" y="1915799"/>
            <a:ext cx="1098000" cy="3234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Saturn</a:t>
            </a:r>
            <a:endParaRPr sz="1800">
              <a:solidFill>
                <a:schemeClr val="dk1"/>
              </a:solidFill>
              <a:latin typeface="Open Sans"/>
              <a:ea typeface="Open Sans"/>
              <a:cs typeface="Open Sans"/>
              <a:sym typeface="Open Sans"/>
            </a:endParaRPr>
          </a:p>
        </p:txBody>
      </p:sp>
      <p:sp>
        <p:nvSpPr>
          <p:cNvPr id="12531" name="Google Shape;12531;p71"/>
          <p:cNvSpPr txBox="1"/>
          <p:nvPr/>
        </p:nvSpPr>
        <p:spPr>
          <a:xfrm>
            <a:off x="7184398" y="1596097"/>
            <a:ext cx="1098000" cy="3234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Mars</a:t>
            </a:r>
            <a:endParaRPr sz="1800">
              <a:solidFill>
                <a:schemeClr val="dk1"/>
              </a:solidFill>
              <a:latin typeface="Open Sans"/>
              <a:ea typeface="Open Sans"/>
              <a:cs typeface="Open Sans"/>
              <a:sym typeface="Open Sans"/>
            </a:endParaRPr>
          </a:p>
        </p:txBody>
      </p:sp>
      <p:sp>
        <p:nvSpPr>
          <p:cNvPr id="12532" name="Google Shape;12532;p71"/>
          <p:cNvSpPr txBox="1"/>
          <p:nvPr/>
        </p:nvSpPr>
        <p:spPr>
          <a:xfrm>
            <a:off x="7184398" y="2235502"/>
            <a:ext cx="1098000" cy="3234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Neptune</a:t>
            </a:r>
            <a:endParaRPr sz="1800">
              <a:solidFill>
                <a:schemeClr val="dk1"/>
              </a:solidFill>
              <a:latin typeface="Open Sans"/>
              <a:ea typeface="Open Sans"/>
              <a:cs typeface="Open Sans"/>
              <a:sym typeface="Open Sans"/>
            </a:endParaRPr>
          </a:p>
        </p:txBody>
      </p:sp>
      <p:sp>
        <p:nvSpPr>
          <p:cNvPr id="12533" name="Google Shape;12533;p71"/>
          <p:cNvSpPr txBox="1"/>
          <p:nvPr/>
        </p:nvSpPr>
        <p:spPr>
          <a:xfrm>
            <a:off x="7184398" y="2561202"/>
            <a:ext cx="1098000" cy="3234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Earth</a:t>
            </a:r>
            <a:endParaRPr sz="1800">
              <a:solidFill>
                <a:schemeClr val="dk1"/>
              </a:solidFill>
              <a:latin typeface="Open Sans"/>
              <a:ea typeface="Open Sans"/>
              <a:cs typeface="Open Sans"/>
              <a:sym typeface="Open Sans"/>
            </a:endParaRPr>
          </a:p>
        </p:txBody>
      </p:sp>
      <p:sp>
        <p:nvSpPr>
          <p:cNvPr id="12534" name="Google Shape;12534;p71"/>
          <p:cNvSpPr txBox="1"/>
          <p:nvPr/>
        </p:nvSpPr>
        <p:spPr>
          <a:xfrm>
            <a:off x="3018013" y="4247988"/>
            <a:ext cx="2875500" cy="357300"/>
          </a:xfrm>
          <a:prstGeom prst="rect">
            <a:avLst/>
          </a:prstGeom>
          <a:noFill/>
          <a:ln>
            <a:noFill/>
          </a:ln>
        </p:spPr>
        <p:txBody>
          <a:bodyPr spcFirstLastPara="1" wrap="square" lIns="0" tIns="91425" rIns="0" bIns="91425" anchor="ctr" anchorCtr="0">
            <a:noAutofit/>
          </a:bodyPr>
          <a:lstStyle/>
          <a:p>
            <a:pPr marL="0" lvl="0" indent="-76200" algn="l" rtl="0">
              <a:lnSpc>
                <a:spcPct val="115000"/>
              </a:lnSpc>
              <a:spcBef>
                <a:spcPts val="0"/>
              </a:spcBef>
              <a:spcAft>
                <a:spcPts val="0"/>
              </a:spcAft>
              <a:buClr>
                <a:schemeClr val="accent6"/>
              </a:buClr>
              <a:buSzPts val="1200"/>
              <a:buFont typeface="Chilanka"/>
              <a:buChar char="●"/>
            </a:pPr>
            <a:r>
              <a:rPr lang="en" sz="1200">
                <a:solidFill>
                  <a:schemeClr val="dk2"/>
                </a:solidFill>
                <a:latin typeface="Chilanka"/>
                <a:ea typeface="Chilanka"/>
                <a:cs typeface="Chilanka"/>
                <a:sym typeface="Chilanka"/>
              </a:rPr>
              <a:t> Mars is a cold place</a:t>
            </a:r>
            <a:endParaRPr sz="1200">
              <a:solidFill>
                <a:schemeClr val="dk2"/>
              </a:solidFill>
              <a:latin typeface="Chilanka"/>
              <a:ea typeface="Chilanka"/>
              <a:cs typeface="Chilanka"/>
              <a:sym typeface="Chilanka"/>
            </a:endParaRPr>
          </a:p>
          <a:p>
            <a:pPr marL="0" lvl="0" indent="-76200" algn="l" rtl="0">
              <a:lnSpc>
                <a:spcPct val="115000"/>
              </a:lnSpc>
              <a:spcBef>
                <a:spcPts val="0"/>
              </a:spcBef>
              <a:spcAft>
                <a:spcPts val="0"/>
              </a:spcAft>
              <a:buClr>
                <a:schemeClr val="accent6"/>
              </a:buClr>
              <a:buSzPts val="1200"/>
              <a:buFont typeface="Chilanka"/>
              <a:buChar char="●"/>
            </a:pPr>
            <a:r>
              <a:rPr lang="en" sz="1200">
                <a:solidFill>
                  <a:schemeClr val="dk2"/>
                </a:solidFill>
                <a:latin typeface="Chilanka"/>
                <a:ea typeface="Chilanka"/>
                <a:cs typeface="Chilanka"/>
                <a:sym typeface="Chilanka"/>
              </a:rPr>
              <a:t> Jupiter is a gas giant                                                                                                                                                                                                                                                                                                                                           </a:t>
            </a:r>
            <a:endParaRPr sz="1200">
              <a:solidFill>
                <a:schemeClr val="dk2"/>
              </a:solidFill>
              <a:latin typeface="Chilanka"/>
              <a:ea typeface="Chilanka"/>
              <a:cs typeface="Chilanka"/>
              <a:sym typeface="Chilanka"/>
            </a:endParaRPr>
          </a:p>
        </p:txBody>
      </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bg>
      <p:bgPr>
        <a:solidFill>
          <a:schemeClr val="accent3"/>
        </a:solidFill>
        <a:effectLst/>
      </p:bgPr>
    </p:bg>
    <p:spTree>
      <p:nvGrpSpPr>
        <p:cNvPr id="1" name="Shape 12538"/>
        <p:cNvGrpSpPr/>
        <p:nvPr/>
      </p:nvGrpSpPr>
      <p:grpSpPr>
        <a:xfrm>
          <a:off x="0" y="0"/>
          <a:ext cx="0" cy="0"/>
          <a:chOff x="0" y="0"/>
          <a:chExt cx="0" cy="0"/>
        </a:xfrm>
      </p:grpSpPr>
      <p:grpSp>
        <p:nvGrpSpPr>
          <p:cNvPr id="12539" name="Google Shape;12539;p72"/>
          <p:cNvGrpSpPr/>
          <p:nvPr/>
        </p:nvGrpSpPr>
        <p:grpSpPr>
          <a:xfrm rot="-847344">
            <a:off x="7133314" y="837094"/>
            <a:ext cx="274158" cy="732754"/>
            <a:chOff x="10276328" y="1754367"/>
            <a:chExt cx="274151" cy="732736"/>
          </a:xfrm>
        </p:grpSpPr>
        <p:sp>
          <p:nvSpPr>
            <p:cNvPr id="12540" name="Google Shape;12540;p72"/>
            <p:cNvSpPr/>
            <p:nvPr/>
          </p:nvSpPr>
          <p:spPr>
            <a:xfrm>
              <a:off x="10383763" y="2087572"/>
              <a:ext cx="59276" cy="399531"/>
            </a:xfrm>
            <a:custGeom>
              <a:avLst/>
              <a:gdLst/>
              <a:ahLst/>
              <a:cxnLst/>
              <a:rect l="l" t="t" r="r" b="b"/>
              <a:pathLst>
                <a:path w="2240" h="15098" extrusionOk="0">
                  <a:moveTo>
                    <a:pt x="1120" y="0"/>
                  </a:moveTo>
                  <a:cubicBezTo>
                    <a:pt x="501" y="0"/>
                    <a:pt x="1" y="500"/>
                    <a:pt x="1" y="1119"/>
                  </a:cubicBezTo>
                  <a:lnTo>
                    <a:pt x="1" y="13966"/>
                  </a:lnTo>
                  <a:cubicBezTo>
                    <a:pt x="1" y="14585"/>
                    <a:pt x="501" y="15097"/>
                    <a:pt x="1120" y="15097"/>
                  </a:cubicBezTo>
                  <a:cubicBezTo>
                    <a:pt x="1739" y="15097"/>
                    <a:pt x="2239" y="14585"/>
                    <a:pt x="2239" y="13966"/>
                  </a:cubicBezTo>
                  <a:lnTo>
                    <a:pt x="2239" y="1119"/>
                  </a:lnTo>
                  <a:cubicBezTo>
                    <a:pt x="2239" y="500"/>
                    <a:pt x="1739" y="0"/>
                    <a:pt x="1120" y="0"/>
                  </a:cubicBezTo>
                  <a:close/>
                </a:path>
              </a:pathLst>
            </a:cu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1" name="Google Shape;12541;p72"/>
            <p:cNvSpPr/>
            <p:nvPr/>
          </p:nvSpPr>
          <p:spPr>
            <a:xfrm>
              <a:off x="10282626" y="1767148"/>
              <a:ext cx="261846" cy="532478"/>
            </a:xfrm>
            <a:custGeom>
              <a:avLst/>
              <a:gdLst/>
              <a:ahLst/>
              <a:cxnLst/>
              <a:rect l="l" t="t" r="r" b="b"/>
              <a:pathLst>
                <a:path w="9895" h="20122" extrusionOk="0">
                  <a:moveTo>
                    <a:pt x="4954" y="0"/>
                  </a:moveTo>
                  <a:cubicBezTo>
                    <a:pt x="2215" y="0"/>
                    <a:pt x="1" y="2203"/>
                    <a:pt x="1" y="4942"/>
                  </a:cubicBezTo>
                  <a:lnTo>
                    <a:pt x="1" y="15181"/>
                  </a:lnTo>
                  <a:cubicBezTo>
                    <a:pt x="1" y="17907"/>
                    <a:pt x="2215" y="20122"/>
                    <a:pt x="4942" y="20122"/>
                  </a:cubicBezTo>
                  <a:cubicBezTo>
                    <a:pt x="7668" y="20122"/>
                    <a:pt x="9883" y="17907"/>
                    <a:pt x="9883" y="15181"/>
                  </a:cubicBezTo>
                  <a:lnTo>
                    <a:pt x="9895" y="4942"/>
                  </a:lnTo>
                  <a:cubicBezTo>
                    <a:pt x="9895" y="2215"/>
                    <a:pt x="7680" y="0"/>
                    <a:pt x="495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2" name="Google Shape;12542;p72"/>
            <p:cNvSpPr/>
            <p:nvPr/>
          </p:nvSpPr>
          <p:spPr>
            <a:xfrm>
              <a:off x="10276328" y="1754367"/>
              <a:ext cx="274151" cy="557882"/>
            </a:xfrm>
            <a:custGeom>
              <a:avLst/>
              <a:gdLst/>
              <a:ahLst/>
              <a:cxnLst/>
              <a:rect l="l" t="t" r="r" b="b"/>
              <a:pathLst>
                <a:path w="10360" h="21082" extrusionOk="0">
                  <a:moveTo>
                    <a:pt x="5168" y="0"/>
                  </a:moveTo>
                  <a:cubicBezTo>
                    <a:pt x="2423" y="0"/>
                    <a:pt x="11" y="2220"/>
                    <a:pt x="1" y="5175"/>
                  </a:cubicBezTo>
                  <a:lnTo>
                    <a:pt x="1" y="15914"/>
                  </a:lnTo>
                  <a:cubicBezTo>
                    <a:pt x="1" y="18771"/>
                    <a:pt x="2322" y="21081"/>
                    <a:pt x="5180" y="21081"/>
                  </a:cubicBezTo>
                  <a:cubicBezTo>
                    <a:pt x="8037" y="21081"/>
                    <a:pt x="10359" y="18771"/>
                    <a:pt x="10359" y="15914"/>
                  </a:cubicBezTo>
                  <a:lnTo>
                    <a:pt x="10359" y="5996"/>
                  </a:lnTo>
                  <a:cubicBezTo>
                    <a:pt x="6954" y="5008"/>
                    <a:pt x="6811" y="1400"/>
                    <a:pt x="6847" y="281"/>
                  </a:cubicBezTo>
                  <a:cubicBezTo>
                    <a:pt x="6285" y="90"/>
                    <a:pt x="5720" y="0"/>
                    <a:pt x="516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3" name="Google Shape;12543;p72"/>
            <p:cNvSpPr/>
            <p:nvPr/>
          </p:nvSpPr>
          <p:spPr>
            <a:xfrm>
              <a:off x="10276328" y="1807793"/>
              <a:ext cx="251447" cy="504216"/>
            </a:xfrm>
            <a:custGeom>
              <a:avLst/>
              <a:gdLst/>
              <a:ahLst/>
              <a:cxnLst/>
              <a:rect l="l" t="t" r="r" b="b"/>
              <a:pathLst>
                <a:path w="9502" h="19054" extrusionOk="0">
                  <a:moveTo>
                    <a:pt x="1084" y="0"/>
                  </a:moveTo>
                  <a:cubicBezTo>
                    <a:pt x="382" y="905"/>
                    <a:pt x="1" y="2013"/>
                    <a:pt x="1" y="3156"/>
                  </a:cubicBezTo>
                  <a:lnTo>
                    <a:pt x="1" y="13895"/>
                  </a:lnTo>
                  <a:cubicBezTo>
                    <a:pt x="13" y="16181"/>
                    <a:pt x="1513" y="18181"/>
                    <a:pt x="3703" y="18836"/>
                  </a:cubicBezTo>
                  <a:cubicBezTo>
                    <a:pt x="4192" y="18983"/>
                    <a:pt x="4690" y="19054"/>
                    <a:pt x="5182" y="19054"/>
                  </a:cubicBezTo>
                  <a:cubicBezTo>
                    <a:pt x="6885" y="19054"/>
                    <a:pt x="8523" y="18206"/>
                    <a:pt x="9502" y="16729"/>
                  </a:cubicBezTo>
                  <a:lnTo>
                    <a:pt x="9502" y="16729"/>
                  </a:lnTo>
                  <a:cubicBezTo>
                    <a:pt x="8526" y="18003"/>
                    <a:pt x="7013" y="18741"/>
                    <a:pt x="5406" y="18741"/>
                  </a:cubicBezTo>
                  <a:cubicBezTo>
                    <a:pt x="2549" y="18741"/>
                    <a:pt x="239" y="16431"/>
                    <a:pt x="239" y="13573"/>
                  </a:cubicBezTo>
                  <a:lnTo>
                    <a:pt x="239" y="2834"/>
                  </a:lnTo>
                  <a:cubicBezTo>
                    <a:pt x="239" y="1822"/>
                    <a:pt x="525" y="834"/>
                    <a:pt x="10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4" name="Google Shape;12544;p72"/>
            <p:cNvSpPr/>
            <p:nvPr/>
          </p:nvSpPr>
          <p:spPr>
            <a:xfrm>
              <a:off x="10322319" y="1961853"/>
              <a:ext cx="61472" cy="61155"/>
            </a:xfrm>
            <a:custGeom>
              <a:avLst/>
              <a:gdLst/>
              <a:ahLst/>
              <a:cxnLst/>
              <a:rect l="l" t="t" r="r" b="b"/>
              <a:pathLst>
                <a:path w="2323" h="2311" extrusionOk="0">
                  <a:moveTo>
                    <a:pt x="1168" y="0"/>
                  </a:moveTo>
                  <a:cubicBezTo>
                    <a:pt x="525" y="0"/>
                    <a:pt x="1" y="512"/>
                    <a:pt x="1" y="1155"/>
                  </a:cubicBezTo>
                  <a:cubicBezTo>
                    <a:pt x="1" y="1798"/>
                    <a:pt x="525" y="2310"/>
                    <a:pt x="1168" y="2310"/>
                  </a:cubicBezTo>
                  <a:cubicBezTo>
                    <a:pt x="1799" y="2310"/>
                    <a:pt x="2323" y="1798"/>
                    <a:pt x="2323" y="1155"/>
                  </a:cubicBezTo>
                  <a:cubicBezTo>
                    <a:pt x="2323" y="512"/>
                    <a:pt x="1799" y="0"/>
                    <a:pt x="11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5" name="Google Shape;12545;p72"/>
            <p:cNvSpPr/>
            <p:nvPr/>
          </p:nvSpPr>
          <p:spPr>
            <a:xfrm>
              <a:off x="10328643" y="1967198"/>
              <a:ext cx="28685" cy="28712"/>
            </a:xfrm>
            <a:custGeom>
              <a:avLst/>
              <a:gdLst/>
              <a:ahLst/>
              <a:cxnLst/>
              <a:rect l="l" t="t" r="r" b="b"/>
              <a:pathLst>
                <a:path w="1084" h="1085" extrusionOk="0">
                  <a:moveTo>
                    <a:pt x="548" y="1"/>
                  </a:moveTo>
                  <a:cubicBezTo>
                    <a:pt x="250" y="1"/>
                    <a:pt x="0" y="239"/>
                    <a:pt x="0" y="549"/>
                  </a:cubicBezTo>
                  <a:cubicBezTo>
                    <a:pt x="0" y="846"/>
                    <a:pt x="250" y="1084"/>
                    <a:pt x="548" y="1084"/>
                  </a:cubicBezTo>
                  <a:cubicBezTo>
                    <a:pt x="845" y="1084"/>
                    <a:pt x="1084" y="846"/>
                    <a:pt x="1084" y="549"/>
                  </a:cubicBezTo>
                  <a:cubicBezTo>
                    <a:pt x="1084" y="239"/>
                    <a:pt x="845" y="1"/>
                    <a:pt x="548" y="1"/>
                  </a:cubicBezTo>
                  <a:close/>
                </a:path>
              </a:pathLst>
            </a:custGeom>
            <a:solidFill>
              <a:srgbClr val="FC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6" name="Google Shape;12546;p72"/>
            <p:cNvSpPr/>
            <p:nvPr/>
          </p:nvSpPr>
          <p:spPr>
            <a:xfrm>
              <a:off x="10351321" y="1995565"/>
              <a:ext cx="7886" cy="7912"/>
            </a:xfrm>
            <a:custGeom>
              <a:avLst/>
              <a:gdLst/>
              <a:ahLst/>
              <a:cxnLst/>
              <a:rect l="l" t="t" r="r" b="b"/>
              <a:pathLst>
                <a:path w="298" h="299" extrusionOk="0">
                  <a:moveTo>
                    <a:pt x="155" y="0"/>
                  </a:moveTo>
                  <a:cubicBezTo>
                    <a:pt x="72" y="0"/>
                    <a:pt x="0" y="60"/>
                    <a:pt x="0" y="143"/>
                  </a:cubicBezTo>
                  <a:cubicBezTo>
                    <a:pt x="0" y="227"/>
                    <a:pt x="72" y="298"/>
                    <a:pt x="155" y="298"/>
                  </a:cubicBezTo>
                  <a:cubicBezTo>
                    <a:pt x="238" y="298"/>
                    <a:pt x="298" y="227"/>
                    <a:pt x="298" y="143"/>
                  </a:cubicBezTo>
                  <a:cubicBezTo>
                    <a:pt x="298" y="60"/>
                    <a:pt x="238" y="0"/>
                    <a:pt x="155" y="0"/>
                  </a:cubicBezTo>
                  <a:close/>
                </a:path>
              </a:pathLst>
            </a:custGeom>
            <a:solidFill>
              <a:srgbClr val="FC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7" name="Google Shape;12547;p72"/>
            <p:cNvSpPr/>
            <p:nvPr/>
          </p:nvSpPr>
          <p:spPr>
            <a:xfrm>
              <a:off x="10313189" y="2037162"/>
              <a:ext cx="47924" cy="20191"/>
            </a:xfrm>
            <a:custGeom>
              <a:avLst/>
              <a:gdLst/>
              <a:ahLst/>
              <a:cxnLst/>
              <a:rect l="l" t="t" r="r" b="b"/>
              <a:pathLst>
                <a:path w="1811" h="763" extrusionOk="0">
                  <a:moveTo>
                    <a:pt x="906" y="0"/>
                  </a:moveTo>
                  <a:cubicBezTo>
                    <a:pt x="405" y="0"/>
                    <a:pt x="1" y="167"/>
                    <a:pt x="1" y="381"/>
                  </a:cubicBezTo>
                  <a:cubicBezTo>
                    <a:pt x="1" y="595"/>
                    <a:pt x="405" y="762"/>
                    <a:pt x="906" y="762"/>
                  </a:cubicBezTo>
                  <a:cubicBezTo>
                    <a:pt x="1406" y="762"/>
                    <a:pt x="1810" y="595"/>
                    <a:pt x="1810" y="381"/>
                  </a:cubicBezTo>
                  <a:cubicBezTo>
                    <a:pt x="1810" y="167"/>
                    <a:pt x="1406" y="0"/>
                    <a:pt x="90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8" name="Google Shape;12548;p72"/>
            <p:cNvSpPr/>
            <p:nvPr/>
          </p:nvSpPr>
          <p:spPr>
            <a:xfrm>
              <a:off x="10443010" y="1961853"/>
              <a:ext cx="61446" cy="61155"/>
            </a:xfrm>
            <a:custGeom>
              <a:avLst/>
              <a:gdLst/>
              <a:ahLst/>
              <a:cxnLst/>
              <a:rect l="l" t="t" r="r" b="b"/>
              <a:pathLst>
                <a:path w="2322" h="2311" extrusionOk="0">
                  <a:moveTo>
                    <a:pt x="1155" y="0"/>
                  </a:moveTo>
                  <a:cubicBezTo>
                    <a:pt x="524" y="0"/>
                    <a:pt x="0" y="512"/>
                    <a:pt x="0" y="1155"/>
                  </a:cubicBezTo>
                  <a:cubicBezTo>
                    <a:pt x="0" y="1798"/>
                    <a:pt x="524" y="2310"/>
                    <a:pt x="1155" y="2310"/>
                  </a:cubicBezTo>
                  <a:cubicBezTo>
                    <a:pt x="1798" y="2310"/>
                    <a:pt x="2322" y="1798"/>
                    <a:pt x="2322" y="1155"/>
                  </a:cubicBezTo>
                  <a:cubicBezTo>
                    <a:pt x="2322" y="512"/>
                    <a:pt x="1798" y="0"/>
                    <a:pt x="1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9" name="Google Shape;12549;p72"/>
            <p:cNvSpPr/>
            <p:nvPr/>
          </p:nvSpPr>
          <p:spPr>
            <a:xfrm>
              <a:off x="10449308" y="1967198"/>
              <a:ext cx="28685" cy="28712"/>
            </a:xfrm>
            <a:custGeom>
              <a:avLst/>
              <a:gdLst/>
              <a:ahLst/>
              <a:cxnLst/>
              <a:rect l="l" t="t" r="r" b="b"/>
              <a:pathLst>
                <a:path w="1084" h="1085" extrusionOk="0">
                  <a:moveTo>
                    <a:pt x="548" y="1"/>
                  </a:moveTo>
                  <a:cubicBezTo>
                    <a:pt x="238" y="1"/>
                    <a:pt x="0" y="239"/>
                    <a:pt x="0" y="549"/>
                  </a:cubicBezTo>
                  <a:cubicBezTo>
                    <a:pt x="0" y="846"/>
                    <a:pt x="238" y="1084"/>
                    <a:pt x="548" y="1084"/>
                  </a:cubicBezTo>
                  <a:cubicBezTo>
                    <a:pt x="846" y="1084"/>
                    <a:pt x="1084" y="846"/>
                    <a:pt x="1084" y="549"/>
                  </a:cubicBezTo>
                  <a:cubicBezTo>
                    <a:pt x="1084" y="239"/>
                    <a:pt x="846" y="1"/>
                    <a:pt x="548" y="1"/>
                  </a:cubicBezTo>
                  <a:close/>
                </a:path>
              </a:pathLst>
            </a:custGeom>
            <a:solidFill>
              <a:srgbClr val="FC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0" name="Google Shape;12550;p72"/>
            <p:cNvSpPr/>
            <p:nvPr/>
          </p:nvSpPr>
          <p:spPr>
            <a:xfrm>
              <a:off x="10471985" y="1995565"/>
              <a:ext cx="7912" cy="7912"/>
            </a:xfrm>
            <a:custGeom>
              <a:avLst/>
              <a:gdLst/>
              <a:ahLst/>
              <a:cxnLst/>
              <a:rect l="l" t="t" r="r" b="b"/>
              <a:pathLst>
                <a:path w="299" h="299" extrusionOk="0">
                  <a:moveTo>
                    <a:pt x="143" y="0"/>
                  </a:moveTo>
                  <a:cubicBezTo>
                    <a:pt x="60" y="0"/>
                    <a:pt x="0" y="60"/>
                    <a:pt x="0" y="143"/>
                  </a:cubicBezTo>
                  <a:cubicBezTo>
                    <a:pt x="0" y="227"/>
                    <a:pt x="60" y="298"/>
                    <a:pt x="143" y="298"/>
                  </a:cubicBezTo>
                  <a:cubicBezTo>
                    <a:pt x="227" y="298"/>
                    <a:pt x="298" y="227"/>
                    <a:pt x="298" y="143"/>
                  </a:cubicBezTo>
                  <a:cubicBezTo>
                    <a:pt x="298" y="60"/>
                    <a:pt x="227" y="0"/>
                    <a:pt x="143" y="0"/>
                  </a:cubicBezTo>
                  <a:close/>
                </a:path>
              </a:pathLst>
            </a:custGeom>
            <a:solidFill>
              <a:srgbClr val="FC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1" name="Google Shape;12551;p72"/>
            <p:cNvSpPr/>
            <p:nvPr/>
          </p:nvSpPr>
          <p:spPr>
            <a:xfrm>
              <a:off x="10465688" y="2037162"/>
              <a:ext cx="47924" cy="20191"/>
            </a:xfrm>
            <a:custGeom>
              <a:avLst/>
              <a:gdLst/>
              <a:ahLst/>
              <a:cxnLst/>
              <a:rect l="l" t="t" r="r" b="b"/>
              <a:pathLst>
                <a:path w="1811" h="763" extrusionOk="0">
                  <a:moveTo>
                    <a:pt x="905" y="0"/>
                  </a:moveTo>
                  <a:cubicBezTo>
                    <a:pt x="405" y="0"/>
                    <a:pt x="0" y="167"/>
                    <a:pt x="0" y="381"/>
                  </a:cubicBezTo>
                  <a:cubicBezTo>
                    <a:pt x="0" y="595"/>
                    <a:pt x="405" y="762"/>
                    <a:pt x="905" y="762"/>
                  </a:cubicBezTo>
                  <a:cubicBezTo>
                    <a:pt x="1405" y="762"/>
                    <a:pt x="1810" y="595"/>
                    <a:pt x="1810" y="381"/>
                  </a:cubicBezTo>
                  <a:cubicBezTo>
                    <a:pt x="1810" y="167"/>
                    <a:pt x="1405" y="0"/>
                    <a:pt x="90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2" name="Google Shape;12552;p72"/>
            <p:cNvSpPr/>
            <p:nvPr/>
          </p:nvSpPr>
          <p:spPr>
            <a:xfrm>
              <a:off x="10384609" y="2051187"/>
              <a:ext cx="57900" cy="31993"/>
            </a:xfrm>
            <a:custGeom>
              <a:avLst/>
              <a:gdLst/>
              <a:ahLst/>
              <a:cxnLst/>
              <a:rect l="l" t="t" r="r" b="b"/>
              <a:pathLst>
                <a:path w="2188" h="1209" extrusionOk="0">
                  <a:moveTo>
                    <a:pt x="177" y="1"/>
                  </a:moveTo>
                  <a:cubicBezTo>
                    <a:pt x="88" y="1"/>
                    <a:pt x="0" y="72"/>
                    <a:pt x="28" y="184"/>
                  </a:cubicBezTo>
                  <a:cubicBezTo>
                    <a:pt x="183" y="804"/>
                    <a:pt x="600" y="1208"/>
                    <a:pt x="1100" y="1208"/>
                  </a:cubicBezTo>
                  <a:cubicBezTo>
                    <a:pt x="1576" y="1208"/>
                    <a:pt x="1993" y="804"/>
                    <a:pt x="2159" y="184"/>
                  </a:cubicBezTo>
                  <a:cubicBezTo>
                    <a:pt x="2188" y="72"/>
                    <a:pt x="2099" y="1"/>
                    <a:pt x="2013" y="1"/>
                  </a:cubicBezTo>
                  <a:cubicBezTo>
                    <a:pt x="1953" y="1"/>
                    <a:pt x="1893" y="35"/>
                    <a:pt x="1874" y="113"/>
                  </a:cubicBezTo>
                  <a:cubicBezTo>
                    <a:pt x="1743" y="613"/>
                    <a:pt x="1445" y="911"/>
                    <a:pt x="1100" y="911"/>
                  </a:cubicBezTo>
                  <a:cubicBezTo>
                    <a:pt x="743" y="911"/>
                    <a:pt x="445" y="601"/>
                    <a:pt x="326" y="113"/>
                  </a:cubicBezTo>
                  <a:cubicBezTo>
                    <a:pt x="301" y="35"/>
                    <a:pt x="239" y="1"/>
                    <a:pt x="1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553" name="Google Shape;12553;p72"/>
          <p:cNvSpPr txBox="1">
            <a:spLocks noGrp="1"/>
          </p:cNvSpPr>
          <p:nvPr>
            <p:ph type="title"/>
          </p:nvPr>
        </p:nvSpPr>
        <p:spPr>
          <a:xfrm>
            <a:off x="720000" y="331200"/>
            <a:ext cx="32613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SCHOOL TIMETABLE</a:t>
            </a:r>
            <a:endParaRPr/>
          </a:p>
        </p:txBody>
      </p:sp>
      <p:grpSp>
        <p:nvGrpSpPr>
          <p:cNvPr id="12554" name="Google Shape;12554;p72"/>
          <p:cNvGrpSpPr/>
          <p:nvPr/>
        </p:nvGrpSpPr>
        <p:grpSpPr>
          <a:xfrm>
            <a:off x="2159039" y="1319073"/>
            <a:ext cx="6182370" cy="3125564"/>
            <a:chOff x="2159039" y="1319073"/>
            <a:chExt cx="6182370" cy="3125564"/>
          </a:xfrm>
        </p:grpSpPr>
        <p:sp>
          <p:nvSpPr>
            <p:cNvPr id="12555" name="Google Shape;12555;p72"/>
            <p:cNvSpPr/>
            <p:nvPr/>
          </p:nvSpPr>
          <p:spPr>
            <a:xfrm>
              <a:off x="2159039" y="1319073"/>
              <a:ext cx="971751" cy="3125564"/>
            </a:xfrm>
            <a:custGeom>
              <a:avLst/>
              <a:gdLst/>
              <a:ahLst/>
              <a:cxnLst/>
              <a:rect l="l" t="t" r="r" b="b"/>
              <a:pathLst>
                <a:path w="30195" h="97120" extrusionOk="0">
                  <a:moveTo>
                    <a:pt x="1643" y="0"/>
                  </a:moveTo>
                  <a:cubicBezTo>
                    <a:pt x="738" y="0"/>
                    <a:pt x="0" y="739"/>
                    <a:pt x="0" y="1643"/>
                  </a:cubicBezTo>
                  <a:lnTo>
                    <a:pt x="0" y="95476"/>
                  </a:lnTo>
                  <a:cubicBezTo>
                    <a:pt x="0" y="96381"/>
                    <a:pt x="738" y="97119"/>
                    <a:pt x="1643" y="97119"/>
                  </a:cubicBezTo>
                  <a:lnTo>
                    <a:pt x="28551" y="97119"/>
                  </a:lnTo>
                  <a:cubicBezTo>
                    <a:pt x="29456" y="97119"/>
                    <a:pt x="30194" y="96381"/>
                    <a:pt x="30194" y="95476"/>
                  </a:cubicBezTo>
                  <a:lnTo>
                    <a:pt x="30194" y="1643"/>
                  </a:lnTo>
                  <a:cubicBezTo>
                    <a:pt x="30194" y="739"/>
                    <a:pt x="29456" y="0"/>
                    <a:pt x="2855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6" name="Google Shape;12556;p72"/>
            <p:cNvSpPr/>
            <p:nvPr/>
          </p:nvSpPr>
          <p:spPr>
            <a:xfrm>
              <a:off x="3201240" y="1319073"/>
              <a:ext cx="971751" cy="3125564"/>
            </a:xfrm>
            <a:custGeom>
              <a:avLst/>
              <a:gdLst/>
              <a:ahLst/>
              <a:cxnLst/>
              <a:rect l="l" t="t" r="r" b="b"/>
              <a:pathLst>
                <a:path w="30195" h="97120" extrusionOk="0">
                  <a:moveTo>
                    <a:pt x="1643" y="0"/>
                  </a:moveTo>
                  <a:cubicBezTo>
                    <a:pt x="738" y="0"/>
                    <a:pt x="0" y="739"/>
                    <a:pt x="0" y="1643"/>
                  </a:cubicBezTo>
                  <a:lnTo>
                    <a:pt x="0" y="95476"/>
                  </a:lnTo>
                  <a:cubicBezTo>
                    <a:pt x="0" y="96381"/>
                    <a:pt x="738" y="97119"/>
                    <a:pt x="1643" y="97119"/>
                  </a:cubicBezTo>
                  <a:lnTo>
                    <a:pt x="28551" y="97119"/>
                  </a:lnTo>
                  <a:cubicBezTo>
                    <a:pt x="29456" y="97119"/>
                    <a:pt x="30194" y="96381"/>
                    <a:pt x="30194" y="95476"/>
                  </a:cubicBezTo>
                  <a:lnTo>
                    <a:pt x="30194" y="1643"/>
                  </a:lnTo>
                  <a:cubicBezTo>
                    <a:pt x="30194" y="739"/>
                    <a:pt x="29456" y="0"/>
                    <a:pt x="2855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7" name="Google Shape;12557;p72"/>
            <p:cNvSpPr/>
            <p:nvPr/>
          </p:nvSpPr>
          <p:spPr>
            <a:xfrm>
              <a:off x="4243441" y="1319073"/>
              <a:ext cx="971364" cy="3125564"/>
            </a:xfrm>
            <a:custGeom>
              <a:avLst/>
              <a:gdLst/>
              <a:ahLst/>
              <a:cxnLst/>
              <a:rect l="l" t="t" r="r" b="b"/>
              <a:pathLst>
                <a:path w="30183" h="97120" extrusionOk="0">
                  <a:moveTo>
                    <a:pt x="1643" y="0"/>
                  </a:moveTo>
                  <a:cubicBezTo>
                    <a:pt x="726" y="0"/>
                    <a:pt x="0" y="739"/>
                    <a:pt x="0" y="1643"/>
                  </a:cubicBezTo>
                  <a:lnTo>
                    <a:pt x="0" y="95476"/>
                  </a:lnTo>
                  <a:cubicBezTo>
                    <a:pt x="0" y="96381"/>
                    <a:pt x="726" y="97119"/>
                    <a:pt x="1643" y="97119"/>
                  </a:cubicBezTo>
                  <a:lnTo>
                    <a:pt x="28551" y="97119"/>
                  </a:lnTo>
                  <a:cubicBezTo>
                    <a:pt x="29456" y="97119"/>
                    <a:pt x="30182" y="96381"/>
                    <a:pt x="30182" y="95476"/>
                  </a:cubicBezTo>
                  <a:lnTo>
                    <a:pt x="30182" y="1643"/>
                  </a:lnTo>
                  <a:cubicBezTo>
                    <a:pt x="30182" y="739"/>
                    <a:pt x="29456" y="0"/>
                    <a:pt x="2855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8" name="Google Shape;12558;p72"/>
            <p:cNvSpPr/>
            <p:nvPr/>
          </p:nvSpPr>
          <p:spPr>
            <a:xfrm>
              <a:off x="5285642" y="1319073"/>
              <a:ext cx="971364" cy="3125564"/>
            </a:xfrm>
            <a:custGeom>
              <a:avLst/>
              <a:gdLst/>
              <a:ahLst/>
              <a:cxnLst/>
              <a:rect l="l" t="t" r="r" b="b"/>
              <a:pathLst>
                <a:path w="30183" h="97120" extrusionOk="0">
                  <a:moveTo>
                    <a:pt x="1643" y="0"/>
                  </a:moveTo>
                  <a:cubicBezTo>
                    <a:pt x="726" y="0"/>
                    <a:pt x="0" y="739"/>
                    <a:pt x="0" y="1643"/>
                  </a:cubicBezTo>
                  <a:lnTo>
                    <a:pt x="0" y="95476"/>
                  </a:lnTo>
                  <a:cubicBezTo>
                    <a:pt x="0" y="96381"/>
                    <a:pt x="726" y="97119"/>
                    <a:pt x="1643" y="97119"/>
                  </a:cubicBezTo>
                  <a:lnTo>
                    <a:pt x="28551" y="97119"/>
                  </a:lnTo>
                  <a:cubicBezTo>
                    <a:pt x="29456" y="97119"/>
                    <a:pt x="30182" y="96381"/>
                    <a:pt x="30182" y="95476"/>
                  </a:cubicBezTo>
                  <a:lnTo>
                    <a:pt x="30182" y="1643"/>
                  </a:lnTo>
                  <a:cubicBezTo>
                    <a:pt x="30182" y="739"/>
                    <a:pt x="29456" y="0"/>
                    <a:pt x="2855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9" name="Google Shape;12559;p72"/>
            <p:cNvSpPr/>
            <p:nvPr/>
          </p:nvSpPr>
          <p:spPr>
            <a:xfrm>
              <a:off x="6327843" y="1319073"/>
              <a:ext cx="971364" cy="3125564"/>
            </a:xfrm>
            <a:custGeom>
              <a:avLst/>
              <a:gdLst/>
              <a:ahLst/>
              <a:cxnLst/>
              <a:rect l="l" t="t" r="r" b="b"/>
              <a:pathLst>
                <a:path w="30183" h="97120" extrusionOk="0">
                  <a:moveTo>
                    <a:pt x="1631" y="0"/>
                  </a:moveTo>
                  <a:cubicBezTo>
                    <a:pt x="726" y="0"/>
                    <a:pt x="0" y="739"/>
                    <a:pt x="0" y="1643"/>
                  </a:cubicBezTo>
                  <a:lnTo>
                    <a:pt x="0" y="95476"/>
                  </a:lnTo>
                  <a:cubicBezTo>
                    <a:pt x="0" y="96381"/>
                    <a:pt x="726" y="97119"/>
                    <a:pt x="1631" y="97119"/>
                  </a:cubicBezTo>
                  <a:lnTo>
                    <a:pt x="28539" y="97119"/>
                  </a:lnTo>
                  <a:cubicBezTo>
                    <a:pt x="29456" y="97119"/>
                    <a:pt x="30182" y="96381"/>
                    <a:pt x="30182" y="95476"/>
                  </a:cubicBezTo>
                  <a:lnTo>
                    <a:pt x="30182" y="1643"/>
                  </a:lnTo>
                  <a:cubicBezTo>
                    <a:pt x="30182" y="739"/>
                    <a:pt x="29456" y="0"/>
                    <a:pt x="285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0" name="Google Shape;12560;p72"/>
            <p:cNvSpPr/>
            <p:nvPr/>
          </p:nvSpPr>
          <p:spPr>
            <a:xfrm>
              <a:off x="7370044" y="1319073"/>
              <a:ext cx="971364" cy="3125564"/>
            </a:xfrm>
            <a:custGeom>
              <a:avLst/>
              <a:gdLst/>
              <a:ahLst/>
              <a:cxnLst/>
              <a:rect l="l" t="t" r="r" b="b"/>
              <a:pathLst>
                <a:path w="30183" h="97120" extrusionOk="0">
                  <a:moveTo>
                    <a:pt x="1631" y="0"/>
                  </a:moveTo>
                  <a:cubicBezTo>
                    <a:pt x="726" y="0"/>
                    <a:pt x="0" y="739"/>
                    <a:pt x="0" y="1643"/>
                  </a:cubicBezTo>
                  <a:lnTo>
                    <a:pt x="0" y="95476"/>
                  </a:lnTo>
                  <a:cubicBezTo>
                    <a:pt x="0" y="96381"/>
                    <a:pt x="726" y="97119"/>
                    <a:pt x="1631" y="97119"/>
                  </a:cubicBezTo>
                  <a:lnTo>
                    <a:pt x="28539" y="97119"/>
                  </a:lnTo>
                  <a:cubicBezTo>
                    <a:pt x="29456" y="97119"/>
                    <a:pt x="30182" y="96381"/>
                    <a:pt x="30182" y="95476"/>
                  </a:cubicBezTo>
                  <a:lnTo>
                    <a:pt x="30182" y="1643"/>
                  </a:lnTo>
                  <a:cubicBezTo>
                    <a:pt x="30182" y="739"/>
                    <a:pt x="29456" y="0"/>
                    <a:pt x="285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61" name="Google Shape;12561;p72"/>
          <p:cNvGrpSpPr/>
          <p:nvPr/>
        </p:nvGrpSpPr>
        <p:grpSpPr>
          <a:xfrm>
            <a:off x="628638" y="1939405"/>
            <a:ext cx="7865605" cy="2032331"/>
            <a:chOff x="447815" y="1939405"/>
            <a:chExt cx="8046655" cy="2032331"/>
          </a:xfrm>
        </p:grpSpPr>
        <p:sp>
          <p:nvSpPr>
            <p:cNvPr id="12562" name="Google Shape;12562;p72"/>
            <p:cNvSpPr/>
            <p:nvPr/>
          </p:nvSpPr>
          <p:spPr>
            <a:xfrm>
              <a:off x="447815" y="2447487"/>
              <a:ext cx="8046655" cy="32"/>
            </a:xfrm>
            <a:custGeom>
              <a:avLst/>
              <a:gdLst/>
              <a:ahLst/>
              <a:cxnLst/>
              <a:rect l="l" t="t" r="r" b="b"/>
              <a:pathLst>
                <a:path w="250032" h="1" fill="none" extrusionOk="0">
                  <a:moveTo>
                    <a:pt x="1" y="0"/>
                  </a:moveTo>
                  <a:lnTo>
                    <a:pt x="250032" y="0"/>
                  </a:lnTo>
                </a:path>
              </a:pathLst>
            </a:custGeom>
            <a:noFill/>
            <a:ln w="9525" cap="flat" cmpd="sng">
              <a:solidFill>
                <a:schemeClr val="dk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3" name="Google Shape;12563;p72"/>
            <p:cNvSpPr/>
            <p:nvPr/>
          </p:nvSpPr>
          <p:spPr>
            <a:xfrm>
              <a:off x="447815" y="1939405"/>
              <a:ext cx="8046655" cy="32"/>
            </a:xfrm>
            <a:custGeom>
              <a:avLst/>
              <a:gdLst/>
              <a:ahLst/>
              <a:cxnLst/>
              <a:rect l="l" t="t" r="r" b="b"/>
              <a:pathLst>
                <a:path w="250032" h="1" fill="none" extrusionOk="0">
                  <a:moveTo>
                    <a:pt x="1" y="0"/>
                  </a:moveTo>
                  <a:lnTo>
                    <a:pt x="250032" y="0"/>
                  </a:lnTo>
                </a:path>
              </a:pathLst>
            </a:custGeom>
            <a:noFill/>
            <a:ln w="9525" cap="flat" cmpd="sng">
              <a:solidFill>
                <a:schemeClr val="dk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4" name="Google Shape;12564;p72"/>
            <p:cNvSpPr/>
            <p:nvPr/>
          </p:nvSpPr>
          <p:spPr>
            <a:xfrm>
              <a:off x="447815" y="3464007"/>
              <a:ext cx="8046655" cy="32"/>
            </a:xfrm>
            <a:custGeom>
              <a:avLst/>
              <a:gdLst/>
              <a:ahLst/>
              <a:cxnLst/>
              <a:rect l="l" t="t" r="r" b="b"/>
              <a:pathLst>
                <a:path w="250032" h="1" fill="none" extrusionOk="0">
                  <a:moveTo>
                    <a:pt x="1" y="0"/>
                  </a:moveTo>
                  <a:lnTo>
                    <a:pt x="250032" y="0"/>
                  </a:lnTo>
                </a:path>
              </a:pathLst>
            </a:custGeom>
            <a:noFill/>
            <a:ln w="9525" cap="flat" cmpd="sng">
              <a:solidFill>
                <a:schemeClr val="dk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5" name="Google Shape;12565;p72"/>
            <p:cNvSpPr/>
            <p:nvPr/>
          </p:nvSpPr>
          <p:spPr>
            <a:xfrm>
              <a:off x="447815" y="2955538"/>
              <a:ext cx="8046655" cy="32"/>
            </a:xfrm>
            <a:custGeom>
              <a:avLst/>
              <a:gdLst/>
              <a:ahLst/>
              <a:cxnLst/>
              <a:rect l="l" t="t" r="r" b="b"/>
              <a:pathLst>
                <a:path w="250032" h="1" fill="none" extrusionOk="0">
                  <a:moveTo>
                    <a:pt x="1" y="1"/>
                  </a:moveTo>
                  <a:lnTo>
                    <a:pt x="250032" y="1"/>
                  </a:lnTo>
                </a:path>
              </a:pathLst>
            </a:custGeom>
            <a:noFill/>
            <a:ln w="9525" cap="flat" cmpd="sng">
              <a:solidFill>
                <a:schemeClr val="dk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6" name="Google Shape;12566;p72"/>
            <p:cNvSpPr/>
            <p:nvPr/>
          </p:nvSpPr>
          <p:spPr>
            <a:xfrm>
              <a:off x="447815" y="3971703"/>
              <a:ext cx="8046655" cy="32"/>
            </a:xfrm>
            <a:custGeom>
              <a:avLst/>
              <a:gdLst/>
              <a:ahLst/>
              <a:cxnLst/>
              <a:rect l="l" t="t" r="r" b="b"/>
              <a:pathLst>
                <a:path w="250032" h="1" fill="none" extrusionOk="0">
                  <a:moveTo>
                    <a:pt x="1" y="0"/>
                  </a:moveTo>
                  <a:lnTo>
                    <a:pt x="250032" y="0"/>
                  </a:lnTo>
                </a:path>
              </a:pathLst>
            </a:custGeom>
            <a:noFill/>
            <a:ln w="9525" cap="flat" cmpd="sng">
              <a:solidFill>
                <a:schemeClr val="dk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567" name="Google Shape;12567;p72"/>
          <p:cNvSpPr txBox="1"/>
          <p:nvPr/>
        </p:nvSpPr>
        <p:spPr>
          <a:xfrm>
            <a:off x="2159050" y="1350000"/>
            <a:ext cx="1022400" cy="565800"/>
          </a:xfrm>
          <a:prstGeom prst="rect">
            <a:avLst/>
          </a:prstGeom>
          <a:noFill/>
          <a:ln>
            <a:noFill/>
          </a:ln>
        </p:spPr>
        <p:txBody>
          <a:bodyPr spcFirstLastPara="1" wrap="square" lIns="0" tIns="91425" rIns="0" bIns="91425" anchor="ctr" anchorCtr="0">
            <a:noAutofit/>
          </a:bodyPr>
          <a:lstStyle/>
          <a:p>
            <a:pPr marL="0" lvl="0" indent="0" algn="ctr" rtl="0">
              <a:lnSpc>
                <a:spcPct val="50000"/>
              </a:lnSpc>
              <a:spcBef>
                <a:spcPts val="0"/>
              </a:spcBef>
              <a:spcAft>
                <a:spcPts val="0"/>
              </a:spcAft>
              <a:buNone/>
            </a:pPr>
            <a:r>
              <a:rPr lang="en" sz="1600">
                <a:solidFill>
                  <a:schemeClr val="dk1"/>
                </a:solidFill>
                <a:latin typeface="Gochi Hand"/>
                <a:ea typeface="Gochi Hand"/>
                <a:cs typeface="Gochi Hand"/>
                <a:sym typeface="Gochi Hand"/>
              </a:rPr>
              <a:t>8:00</a:t>
            </a:r>
            <a:endParaRPr sz="1600">
              <a:solidFill>
                <a:schemeClr val="dk1"/>
              </a:solidFill>
              <a:latin typeface="Gochi Hand"/>
              <a:ea typeface="Gochi Hand"/>
              <a:cs typeface="Gochi Hand"/>
              <a:sym typeface="Gochi Hand"/>
            </a:endParaRPr>
          </a:p>
          <a:p>
            <a:pPr marL="0" lvl="0" indent="0" algn="ctr" rtl="0">
              <a:lnSpc>
                <a:spcPct val="50000"/>
              </a:lnSpc>
              <a:spcBef>
                <a:spcPts val="0"/>
              </a:spcBef>
              <a:spcAft>
                <a:spcPts val="0"/>
              </a:spcAft>
              <a:buNone/>
            </a:pPr>
            <a:r>
              <a:rPr lang="en" sz="1600">
                <a:solidFill>
                  <a:schemeClr val="dk1"/>
                </a:solidFill>
                <a:latin typeface="Gochi Hand"/>
                <a:ea typeface="Gochi Hand"/>
                <a:cs typeface="Gochi Hand"/>
                <a:sym typeface="Gochi Hand"/>
              </a:rPr>
              <a:t>-</a:t>
            </a:r>
            <a:endParaRPr sz="1600">
              <a:solidFill>
                <a:schemeClr val="dk1"/>
              </a:solidFill>
              <a:latin typeface="Gochi Hand"/>
              <a:ea typeface="Gochi Hand"/>
              <a:cs typeface="Gochi Hand"/>
              <a:sym typeface="Gochi Hand"/>
            </a:endParaRPr>
          </a:p>
          <a:p>
            <a:pPr marL="0" lvl="0" indent="0" algn="ctr" rtl="0">
              <a:lnSpc>
                <a:spcPct val="50000"/>
              </a:lnSpc>
              <a:spcBef>
                <a:spcPts val="0"/>
              </a:spcBef>
              <a:spcAft>
                <a:spcPts val="0"/>
              </a:spcAft>
              <a:buNone/>
            </a:pPr>
            <a:r>
              <a:rPr lang="en" sz="1600">
                <a:solidFill>
                  <a:schemeClr val="dk1"/>
                </a:solidFill>
                <a:latin typeface="Gochi Hand"/>
                <a:ea typeface="Gochi Hand"/>
                <a:cs typeface="Gochi Hand"/>
                <a:sym typeface="Gochi Hand"/>
              </a:rPr>
              <a:t>8:55</a:t>
            </a:r>
            <a:endParaRPr sz="1600">
              <a:solidFill>
                <a:schemeClr val="dk1"/>
              </a:solidFill>
              <a:latin typeface="Gochi Hand"/>
              <a:ea typeface="Gochi Hand"/>
              <a:cs typeface="Gochi Hand"/>
              <a:sym typeface="Gochi Hand"/>
            </a:endParaRPr>
          </a:p>
        </p:txBody>
      </p:sp>
      <p:sp>
        <p:nvSpPr>
          <p:cNvPr id="12568" name="Google Shape;12568;p72"/>
          <p:cNvSpPr txBox="1"/>
          <p:nvPr/>
        </p:nvSpPr>
        <p:spPr>
          <a:xfrm>
            <a:off x="755700" y="2450931"/>
            <a:ext cx="1428900" cy="435900"/>
          </a:xfrm>
          <a:prstGeom prst="rect">
            <a:avLst/>
          </a:prstGeom>
          <a:noFill/>
          <a:ln>
            <a:noFill/>
          </a:ln>
        </p:spPr>
        <p:txBody>
          <a:bodyPr spcFirstLastPara="1" wrap="square" lIns="0" tIns="91425" rIns="0" bIns="91425" anchor="ctr" anchorCtr="0">
            <a:noAutofit/>
          </a:bodyPr>
          <a:lstStyle/>
          <a:p>
            <a:pPr marL="0" lvl="0" indent="0" algn="l" rtl="0">
              <a:spcBef>
                <a:spcPts val="0"/>
              </a:spcBef>
              <a:spcAft>
                <a:spcPts val="0"/>
              </a:spcAft>
              <a:buNone/>
            </a:pPr>
            <a:r>
              <a:rPr lang="en" sz="2000">
                <a:solidFill>
                  <a:schemeClr val="dk1"/>
                </a:solidFill>
                <a:latin typeface="Gochi Hand"/>
                <a:ea typeface="Gochi Hand"/>
                <a:cs typeface="Gochi Hand"/>
                <a:sym typeface="Gochi Hand"/>
              </a:rPr>
              <a:t>Tuesday</a:t>
            </a:r>
            <a:endParaRPr sz="2000">
              <a:solidFill>
                <a:schemeClr val="dk1"/>
              </a:solidFill>
              <a:latin typeface="Open Sans"/>
              <a:ea typeface="Open Sans"/>
              <a:cs typeface="Open Sans"/>
              <a:sym typeface="Open Sans"/>
            </a:endParaRPr>
          </a:p>
        </p:txBody>
      </p:sp>
      <p:sp>
        <p:nvSpPr>
          <p:cNvPr id="12569" name="Google Shape;12569;p72"/>
          <p:cNvSpPr txBox="1"/>
          <p:nvPr/>
        </p:nvSpPr>
        <p:spPr>
          <a:xfrm>
            <a:off x="755700" y="2957863"/>
            <a:ext cx="1428900" cy="435900"/>
          </a:xfrm>
          <a:prstGeom prst="rect">
            <a:avLst/>
          </a:prstGeom>
          <a:noFill/>
          <a:ln>
            <a:noFill/>
          </a:ln>
        </p:spPr>
        <p:txBody>
          <a:bodyPr spcFirstLastPara="1" wrap="square" lIns="0" tIns="91425" rIns="0" bIns="91425" anchor="ctr" anchorCtr="0">
            <a:noAutofit/>
          </a:bodyPr>
          <a:lstStyle/>
          <a:p>
            <a:pPr marL="0" lvl="0" indent="0" algn="l" rtl="0">
              <a:spcBef>
                <a:spcPts val="0"/>
              </a:spcBef>
              <a:spcAft>
                <a:spcPts val="0"/>
              </a:spcAft>
              <a:buNone/>
            </a:pPr>
            <a:r>
              <a:rPr lang="en" sz="2000">
                <a:solidFill>
                  <a:schemeClr val="dk1"/>
                </a:solidFill>
                <a:latin typeface="Gochi Hand"/>
                <a:ea typeface="Gochi Hand"/>
                <a:cs typeface="Gochi Hand"/>
                <a:sym typeface="Gochi Hand"/>
              </a:rPr>
              <a:t>Wednesday</a:t>
            </a:r>
            <a:endParaRPr sz="2000">
              <a:solidFill>
                <a:schemeClr val="dk1"/>
              </a:solidFill>
              <a:latin typeface="Open Sans"/>
              <a:ea typeface="Open Sans"/>
              <a:cs typeface="Open Sans"/>
              <a:sym typeface="Open Sans"/>
            </a:endParaRPr>
          </a:p>
        </p:txBody>
      </p:sp>
      <p:sp>
        <p:nvSpPr>
          <p:cNvPr id="12570" name="Google Shape;12570;p72"/>
          <p:cNvSpPr txBox="1"/>
          <p:nvPr/>
        </p:nvSpPr>
        <p:spPr>
          <a:xfrm>
            <a:off x="755700" y="3464794"/>
            <a:ext cx="1428900" cy="435900"/>
          </a:xfrm>
          <a:prstGeom prst="rect">
            <a:avLst/>
          </a:prstGeom>
          <a:noFill/>
          <a:ln>
            <a:noFill/>
          </a:ln>
        </p:spPr>
        <p:txBody>
          <a:bodyPr spcFirstLastPara="1" wrap="square" lIns="0" tIns="91425" rIns="0" bIns="91425" anchor="ctr" anchorCtr="0">
            <a:noAutofit/>
          </a:bodyPr>
          <a:lstStyle/>
          <a:p>
            <a:pPr marL="0" lvl="0" indent="0" algn="l" rtl="0">
              <a:spcBef>
                <a:spcPts val="0"/>
              </a:spcBef>
              <a:spcAft>
                <a:spcPts val="0"/>
              </a:spcAft>
              <a:buNone/>
            </a:pPr>
            <a:r>
              <a:rPr lang="en" sz="2000">
                <a:solidFill>
                  <a:schemeClr val="dk1"/>
                </a:solidFill>
                <a:latin typeface="Gochi Hand"/>
                <a:ea typeface="Gochi Hand"/>
                <a:cs typeface="Gochi Hand"/>
                <a:sym typeface="Gochi Hand"/>
              </a:rPr>
              <a:t>Thursday</a:t>
            </a:r>
            <a:endParaRPr sz="2000">
              <a:solidFill>
                <a:schemeClr val="dk1"/>
              </a:solidFill>
              <a:latin typeface="Open Sans"/>
              <a:ea typeface="Open Sans"/>
              <a:cs typeface="Open Sans"/>
              <a:sym typeface="Open Sans"/>
            </a:endParaRPr>
          </a:p>
        </p:txBody>
      </p:sp>
      <p:sp>
        <p:nvSpPr>
          <p:cNvPr id="12571" name="Google Shape;12571;p72"/>
          <p:cNvSpPr txBox="1"/>
          <p:nvPr/>
        </p:nvSpPr>
        <p:spPr>
          <a:xfrm>
            <a:off x="755700" y="3971725"/>
            <a:ext cx="1428900" cy="435900"/>
          </a:xfrm>
          <a:prstGeom prst="rect">
            <a:avLst/>
          </a:prstGeom>
          <a:noFill/>
          <a:ln>
            <a:noFill/>
          </a:ln>
        </p:spPr>
        <p:txBody>
          <a:bodyPr spcFirstLastPara="1" wrap="square" lIns="0" tIns="91425" rIns="0" bIns="91425" anchor="ctr" anchorCtr="0">
            <a:noAutofit/>
          </a:bodyPr>
          <a:lstStyle/>
          <a:p>
            <a:pPr marL="0" lvl="0" indent="0" algn="l" rtl="0">
              <a:spcBef>
                <a:spcPts val="0"/>
              </a:spcBef>
              <a:spcAft>
                <a:spcPts val="0"/>
              </a:spcAft>
              <a:buNone/>
            </a:pPr>
            <a:r>
              <a:rPr lang="en" sz="2000">
                <a:solidFill>
                  <a:schemeClr val="dk1"/>
                </a:solidFill>
                <a:latin typeface="Gochi Hand"/>
                <a:ea typeface="Gochi Hand"/>
                <a:cs typeface="Gochi Hand"/>
                <a:sym typeface="Gochi Hand"/>
              </a:rPr>
              <a:t>Friday</a:t>
            </a:r>
            <a:endParaRPr sz="2000">
              <a:solidFill>
                <a:schemeClr val="dk1"/>
              </a:solidFill>
              <a:latin typeface="Open Sans"/>
              <a:ea typeface="Open Sans"/>
              <a:cs typeface="Open Sans"/>
              <a:sym typeface="Open Sans"/>
            </a:endParaRPr>
          </a:p>
        </p:txBody>
      </p:sp>
      <p:sp>
        <p:nvSpPr>
          <p:cNvPr id="12572" name="Google Shape;12572;p72"/>
          <p:cNvSpPr txBox="1"/>
          <p:nvPr/>
        </p:nvSpPr>
        <p:spPr>
          <a:xfrm>
            <a:off x="3215032" y="1350000"/>
            <a:ext cx="1022400" cy="565800"/>
          </a:xfrm>
          <a:prstGeom prst="rect">
            <a:avLst/>
          </a:prstGeom>
          <a:noFill/>
          <a:ln>
            <a:noFill/>
          </a:ln>
        </p:spPr>
        <p:txBody>
          <a:bodyPr spcFirstLastPara="1" wrap="square" lIns="0" tIns="91425" rIns="0" bIns="91425" anchor="ctr" anchorCtr="0">
            <a:noAutofit/>
          </a:bodyPr>
          <a:lstStyle/>
          <a:p>
            <a:pPr marL="0" lvl="0" indent="0" algn="ctr" rtl="0">
              <a:lnSpc>
                <a:spcPct val="50000"/>
              </a:lnSpc>
              <a:spcBef>
                <a:spcPts val="0"/>
              </a:spcBef>
              <a:spcAft>
                <a:spcPts val="0"/>
              </a:spcAft>
              <a:buNone/>
            </a:pPr>
            <a:r>
              <a:rPr lang="en" sz="1600">
                <a:solidFill>
                  <a:schemeClr val="dk1"/>
                </a:solidFill>
                <a:latin typeface="Gochi Hand"/>
                <a:ea typeface="Gochi Hand"/>
                <a:cs typeface="Gochi Hand"/>
                <a:sym typeface="Gochi Hand"/>
              </a:rPr>
              <a:t>9:00</a:t>
            </a:r>
            <a:endParaRPr sz="1600">
              <a:solidFill>
                <a:schemeClr val="dk1"/>
              </a:solidFill>
              <a:latin typeface="Gochi Hand"/>
              <a:ea typeface="Gochi Hand"/>
              <a:cs typeface="Gochi Hand"/>
              <a:sym typeface="Gochi Hand"/>
            </a:endParaRPr>
          </a:p>
          <a:p>
            <a:pPr marL="0" lvl="0" indent="0" algn="ctr" rtl="0">
              <a:lnSpc>
                <a:spcPct val="50000"/>
              </a:lnSpc>
              <a:spcBef>
                <a:spcPts val="0"/>
              </a:spcBef>
              <a:spcAft>
                <a:spcPts val="0"/>
              </a:spcAft>
              <a:buNone/>
            </a:pPr>
            <a:r>
              <a:rPr lang="en" sz="1600">
                <a:solidFill>
                  <a:schemeClr val="dk1"/>
                </a:solidFill>
                <a:latin typeface="Gochi Hand"/>
                <a:ea typeface="Gochi Hand"/>
                <a:cs typeface="Gochi Hand"/>
                <a:sym typeface="Gochi Hand"/>
              </a:rPr>
              <a:t>-</a:t>
            </a:r>
            <a:endParaRPr sz="1600">
              <a:solidFill>
                <a:schemeClr val="dk1"/>
              </a:solidFill>
              <a:latin typeface="Gochi Hand"/>
              <a:ea typeface="Gochi Hand"/>
              <a:cs typeface="Gochi Hand"/>
              <a:sym typeface="Gochi Hand"/>
            </a:endParaRPr>
          </a:p>
          <a:p>
            <a:pPr marL="0" lvl="0" indent="0" algn="ctr" rtl="0">
              <a:lnSpc>
                <a:spcPct val="50000"/>
              </a:lnSpc>
              <a:spcBef>
                <a:spcPts val="0"/>
              </a:spcBef>
              <a:spcAft>
                <a:spcPts val="0"/>
              </a:spcAft>
              <a:buNone/>
            </a:pPr>
            <a:r>
              <a:rPr lang="en" sz="1600">
                <a:solidFill>
                  <a:schemeClr val="dk1"/>
                </a:solidFill>
                <a:latin typeface="Gochi Hand"/>
                <a:ea typeface="Gochi Hand"/>
                <a:cs typeface="Gochi Hand"/>
                <a:sym typeface="Gochi Hand"/>
              </a:rPr>
              <a:t>9:55</a:t>
            </a:r>
            <a:endParaRPr sz="1600">
              <a:solidFill>
                <a:schemeClr val="dk1"/>
              </a:solidFill>
              <a:latin typeface="Gochi Hand"/>
              <a:ea typeface="Gochi Hand"/>
              <a:cs typeface="Gochi Hand"/>
              <a:sym typeface="Gochi Hand"/>
            </a:endParaRPr>
          </a:p>
        </p:txBody>
      </p:sp>
      <p:sp>
        <p:nvSpPr>
          <p:cNvPr id="12573" name="Google Shape;12573;p72"/>
          <p:cNvSpPr txBox="1"/>
          <p:nvPr/>
        </p:nvSpPr>
        <p:spPr>
          <a:xfrm>
            <a:off x="4271014" y="1350000"/>
            <a:ext cx="1022400" cy="565800"/>
          </a:xfrm>
          <a:prstGeom prst="rect">
            <a:avLst/>
          </a:prstGeom>
          <a:noFill/>
          <a:ln>
            <a:noFill/>
          </a:ln>
        </p:spPr>
        <p:txBody>
          <a:bodyPr spcFirstLastPara="1" wrap="square" lIns="0" tIns="91425" rIns="0" bIns="91425" anchor="ctr" anchorCtr="0">
            <a:noAutofit/>
          </a:bodyPr>
          <a:lstStyle/>
          <a:p>
            <a:pPr marL="0" lvl="0" indent="0" algn="ctr" rtl="0">
              <a:lnSpc>
                <a:spcPct val="50000"/>
              </a:lnSpc>
              <a:spcBef>
                <a:spcPts val="0"/>
              </a:spcBef>
              <a:spcAft>
                <a:spcPts val="0"/>
              </a:spcAft>
              <a:buNone/>
            </a:pPr>
            <a:r>
              <a:rPr lang="en" sz="1600">
                <a:solidFill>
                  <a:schemeClr val="dk1"/>
                </a:solidFill>
                <a:latin typeface="Gochi Hand"/>
                <a:ea typeface="Gochi Hand"/>
                <a:cs typeface="Gochi Hand"/>
                <a:sym typeface="Gochi Hand"/>
              </a:rPr>
              <a:t>10:00</a:t>
            </a:r>
            <a:endParaRPr sz="1600">
              <a:solidFill>
                <a:schemeClr val="dk1"/>
              </a:solidFill>
              <a:latin typeface="Gochi Hand"/>
              <a:ea typeface="Gochi Hand"/>
              <a:cs typeface="Gochi Hand"/>
              <a:sym typeface="Gochi Hand"/>
            </a:endParaRPr>
          </a:p>
          <a:p>
            <a:pPr marL="0" lvl="0" indent="0" algn="ctr" rtl="0">
              <a:lnSpc>
                <a:spcPct val="50000"/>
              </a:lnSpc>
              <a:spcBef>
                <a:spcPts val="0"/>
              </a:spcBef>
              <a:spcAft>
                <a:spcPts val="0"/>
              </a:spcAft>
              <a:buNone/>
            </a:pPr>
            <a:r>
              <a:rPr lang="en" sz="1600">
                <a:solidFill>
                  <a:schemeClr val="dk1"/>
                </a:solidFill>
                <a:latin typeface="Gochi Hand"/>
                <a:ea typeface="Gochi Hand"/>
                <a:cs typeface="Gochi Hand"/>
                <a:sym typeface="Gochi Hand"/>
              </a:rPr>
              <a:t>-</a:t>
            </a:r>
            <a:endParaRPr sz="1600">
              <a:solidFill>
                <a:schemeClr val="dk1"/>
              </a:solidFill>
              <a:latin typeface="Gochi Hand"/>
              <a:ea typeface="Gochi Hand"/>
              <a:cs typeface="Gochi Hand"/>
              <a:sym typeface="Gochi Hand"/>
            </a:endParaRPr>
          </a:p>
          <a:p>
            <a:pPr marL="0" lvl="0" indent="0" algn="ctr" rtl="0">
              <a:lnSpc>
                <a:spcPct val="50000"/>
              </a:lnSpc>
              <a:spcBef>
                <a:spcPts val="0"/>
              </a:spcBef>
              <a:spcAft>
                <a:spcPts val="0"/>
              </a:spcAft>
              <a:buNone/>
            </a:pPr>
            <a:r>
              <a:rPr lang="en" sz="1600">
                <a:solidFill>
                  <a:schemeClr val="dk1"/>
                </a:solidFill>
                <a:latin typeface="Gochi Hand"/>
                <a:ea typeface="Gochi Hand"/>
                <a:cs typeface="Gochi Hand"/>
                <a:sym typeface="Gochi Hand"/>
              </a:rPr>
              <a:t>10:55</a:t>
            </a:r>
            <a:endParaRPr sz="1600">
              <a:solidFill>
                <a:schemeClr val="dk1"/>
              </a:solidFill>
              <a:latin typeface="Gochi Hand"/>
              <a:ea typeface="Gochi Hand"/>
              <a:cs typeface="Gochi Hand"/>
              <a:sym typeface="Gochi Hand"/>
            </a:endParaRPr>
          </a:p>
        </p:txBody>
      </p:sp>
      <p:sp>
        <p:nvSpPr>
          <p:cNvPr id="12574" name="Google Shape;12574;p72"/>
          <p:cNvSpPr txBox="1"/>
          <p:nvPr/>
        </p:nvSpPr>
        <p:spPr>
          <a:xfrm>
            <a:off x="5326995" y="1350000"/>
            <a:ext cx="982500" cy="565800"/>
          </a:xfrm>
          <a:prstGeom prst="rect">
            <a:avLst/>
          </a:prstGeom>
          <a:noFill/>
          <a:ln>
            <a:noFill/>
          </a:ln>
        </p:spPr>
        <p:txBody>
          <a:bodyPr spcFirstLastPara="1" wrap="square" lIns="0" tIns="91425" rIns="0" bIns="91425" anchor="ctr" anchorCtr="0">
            <a:noAutofit/>
          </a:bodyPr>
          <a:lstStyle/>
          <a:p>
            <a:pPr marL="0" lvl="0" indent="0" algn="ctr" rtl="0">
              <a:lnSpc>
                <a:spcPct val="50000"/>
              </a:lnSpc>
              <a:spcBef>
                <a:spcPts val="0"/>
              </a:spcBef>
              <a:spcAft>
                <a:spcPts val="0"/>
              </a:spcAft>
              <a:buNone/>
            </a:pPr>
            <a:r>
              <a:rPr lang="en" sz="1600">
                <a:solidFill>
                  <a:schemeClr val="dk1"/>
                </a:solidFill>
                <a:latin typeface="Gochi Hand"/>
                <a:ea typeface="Gochi Hand"/>
                <a:cs typeface="Gochi Hand"/>
                <a:sym typeface="Gochi Hand"/>
              </a:rPr>
              <a:t>11:00</a:t>
            </a:r>
            <a:endParaRPr sz="1600">
              <a:solidFill>
                <a:schemeClr val="dk1"/>
              </a:solidFill>
              <a:latin typeface="Gochi Hand"/>
              <a:ea typeface="Gochi Hand"/>
              <a:cs typeface="Gochi Hand"/>
              <a:sym typeface="Gochi Hand"/>
            </a:endParaRPr>
          </a:p>
          <a:p>
            <a:pPr marL="0" lvl="0" indent="0" algn="ctr" rtl="0">
              <a:lnSpc>
                <a:spcPct val="50000"/>
              </a:lnSpc>
              <a:spcBef>
                <a:spcPts val="0"/>
              </a:spcBef>
              <a:spcAft>
                <a:spcPts val="0"/>
              </a:spcAft>
              <a:buNone/>
            </a:pPr>
            <a:r>
              <a:rPr lang="en" sz="1600">
                <a:solidFill>
                  <a:schemeClr val="dk1"/>
                </a:solidFill>
                <a:latin typeface="Gochi Hand"/>
                <a:ea typeface="Gochi Hand"/>
                <a:cs typeface="Gochi Hand"/>
                <a:sym typeface="Gochi Hand"/>
              </a:rPr>
              <a:t>-</a:t>
            </a:r>
            <a:endParaRPr sz="1600">
              <a:solidFill>
                <a:schemeClr val="dk1"/>
              </a:solidFill>
              <a:latin typeface="Gochi Hand"/>
              <a:ea typeface="Gochi Hand"/>
              <a:cs typeface="Gochi Hand"/>
              <a:sym typeface="Gochi Hand"/>
            </a:endParaRPr>
          </a:p>
          <a:p>
            <a:pPr marL="0" lvl="0" indent="0" algn="ctr" rtl="0">
              <a:lnSpc>
                <a:spcPct val="50000"/>
              </a:lnSpc>
              <a:spcBef>
                <a:spcPts val="0"/>
              </a:spcBef>
              <a:spcAft>
                <a:spcPts val="0"/>
              </a:spcAft>
              <a:buNone/>
            </a:pPr>
            <a:r>
              <a:rPr lang="en" sz="1600">
                <a:solidFill>
                  <a:schemeClr val="dk1"/>
                </a:solidFill>
                <a:latin typeface="Gochi Hand"/>
                <a:ea typeface="Gochi Hand"/>
                <a:cs typeface="Gochi Hand"/>
                <a:sym typeface="Gochi Hand"/>
              </a:rPr>
              <a:t>11:55</a:t>
            </a:r>
            <a:endParaRPr sz="1600">
              <a:solidFill>
                <a:schemeClr val="dk1"/>
              </a:solidFill>
              <a:latin typeface="Gochi Hand"/>
              <a:ea typeface="Gochi Hand"/>
              <a:cs typeface="Gochi Hand"/>
              <a:sym typeface="Gochi Hand"/>
            </a:endParaRPr>
          </a:p>
        </p:txBody>
      </p:sp>
      <p:sp>
        <p:nvSpPr>
          <p:cNvPr id="12575" name="Google Shape;12575;p72"/>
          <p:cNvSpPr txBox="1"/>
          <p:nvPr/>
        </p:nvSpPr>
        <p:spPr>
          <a:xfrm>
            <a:off x="6342991" y="1350000"/>
            <a:ext cx="982500" cy="565800"/>
          </a:xfrm>
          <a:prstGeom prst="rect">
            <a:avLst/>
          </a:prstGeom>
          <a:noFill/>
          <a:ln>
            <a:noFill/>
          </a:ln>
        </p:spPr>
        <p:txBody>
          <a:bodyPr spcFirstLastPara="1" wrap="square" lIns="0" tIns="91425" rIns="0" bIns="91425" anchor="ctr" anchorCtr="0">
            <a:noAutofit/>
          </a:bodyPr>
          <a:lstStyle/>
          <a:p>
            <a:pPr marL="0" lvl="0" indent="0" algn="ctr" rtl="0">
              <a:lnSpc>
                <a:spcPct val="50000"/>
              </a:lnSpc>
              <a:spcBef>
                <a:spcPts val="0"/>
              </a:spcBef>
              <a:spcAft>
                <a:spcPts val="0"/>
              </a:spcAft>
              <a:buNone/>
            </a:pPr>
            <a:r>
              <a:rPr lang="en" sz="1600">
                <a:solidFill>
                  <a:schemeClr val="dk1"/>
                </a:solidFill>
                <a:latin typeface="Gochi Hand"/>
                <a:ea typeface="Gochi Hand"/>
                <a:cs typeface="Gochi Hand"/>
                <a:sym typeface="Gochi Hand"/>
              </a:rPr>
              <a:t>13:00</a:t>
            </a:r>
            <a:endParaRPr sz="1600">
              <a:solidFill>
                <a:schemeClr val="dk1"/>
              </a:solidFill>
              <a:latin typeface="Gochi Hand"/>
              <a:ea typeface="Gochi Hand"/>
              <a:cs typeface="Gochi Hand"/>
              <a:sym typeface="Gochi Hand"/>
            </a:endParaRPr>
          </a:p>
          <a:p>
            <a:pPr marL="0" lvl="0" indent="0" algn="ctr" rtl="0">
              <a:lnSpc>
                <a:spcPct val="50000"/>
              </a:lnSpc>
              <a:spcBef>
                <a:spcPts val="0"/>
              </a:spcBef>
              <a:spcAft>
                <a:spcPts val="0"/>
              </a:spcAft>
              <a:buNone/>
            </a:pPr>
            <a:r>
              <a:rPr lang="en" sz="1600">
                <a:solidFill>
                  <a:schemeClr val="dk1"/>
                </a:solidFill>
                <a:latin typeface="Gochi Hand"/>
                <a:ea typeface="Gochi Hand"/>
                <a:cs typeface="Gochi Hand"/>
                <a:sym typeface="Gochi Hand"/>
              </a:rPr>
              <a:t>-</a:t>
            </a:r>
            <a:endParaRPr sz="1600">
              <a:solidFill>
                <a:schemeClr val="dk1"/>
              </a:solidFill>
              <a:latin typeface="Gochi Hand"/>
              <a:ea typeface="Gochi Hand"/>
              <a:cs typeface="Gochi Hand"/>
              <a:sym typeface="Gochi Hand"/>
            </a:endParaRPr>
          </a:p>
          <a:p>
            <a:pPr marL="0" lvl="0" indent="0" algn="ctr" rtl="0">
              <a:lnSpc>
                <a:spcPct val="50000"/>
              </a:lnSpc>
              <a:spcBef>
                <a:spcPts val="0"/>
              </a:spcBef>
              <a:spcAft>
                <a:spcPts val="0"/>
              </a:spcAft>
              <a:buNone/>
            </a:pPr>
            <a:r>
              <a:rPr lang="en" sz="1600">
                <a:solidFill>
                  <a:schemeClr val="dk1"/>
                </a:solidFill>
                <a:latin typeface="Gochi Hand"/>
                <a:ea typeface="Gochi Hand"/>
                <a:cs typeface="Gochi Hand"/>
                <a:sym typeface="Gochi Hand"/>
              </a:rPr>
              <a:t>13:55</a:t>
            </a:r>
            <a:endParaRPr sz="1600">
              <a:solidFill>
                <a:schemeClr val="dk1"/>
              </a:solidFill>
              <a:latin typeface="Gochi Hand"/>
              <a:ea typeface="Gochi Hand"/>
              <a:cs typeface="Gochi Hand"/>
              <a:sym typeface="Gochi Hand"/>
            </a:endParaRPr>
          </a:p>
        </p:txBody>
      </p:sp>
      <p:sp>
        <p:nvSpPr>
          <p:cNvPr id="12576" name="Google Shape;12576;p72"/>
          <p:cNvSpPr txBox="1"/>
          <p:nvPr/>
        </p:nvSpPr>
        <p:spPr>
          <a:xfrm>
            <a:off x="7358986" y="1350000"/>
            <a:ext cx="982500" cy="565800"/>
          </a:xfrm>
          <a:prstGeom prst="rect">
            <a:avLst/>
          </a:prstGeom>
          <a:noFill/>
          <a:ln>
            <a:noFill/>
          </a:ln>
        </p:spPr>
        <p:txBody>
          <a:bodyPr spcFirstLastPara="1" wrap="square" lIns="0" tIns="91425" rIns="0" bIns="91425" anchor="ctr" anchorCtr="0">
            <a:noAutofit/>
          </a:bodyPr>
          <a:lstStyle/>
          <a:p>
            <a:pPr marL="0" lvl="0" indent="0" algn="ctr" rtl="0">
              <a:lnSpc>
                <a:spcPct val="50000"/>
              </a:lnSpc>
              <a:spcBef>
                <a:spcPts val="0"/>
              </a:spcBef>
              <a:spcAft>
                <a:spcPts val="0"/>
              </a:spcAft>
              <a:buNone/>
            </a:pPr>
            <a:r>
              <a:rPr lang="en" sz="1600">
                <a:solidFill>
                  <a:schemeClr val="dk1"/>
                </a:solidFill>
                <a:latin typeface="Gochi Hand"/>
                <a:ea typeface="Gochi Hand"/>
                <a:cs typeface="Gochi Hand"/>
                <a:sym typeface="Gochi Hand"/>
              </a:rPr>
              <a:t>14:00</a:t>
            </a:r>
            <a:endParaRPr sz="1600">
              <a:solidFill>
                <a:schemeClr val="dk1"/>
              </a:solidFill>
              <a:latin typeface="Gochi Hand"/>
              <a:ea typeface="Gochi Hand"/>
              <a:cs typeface="Gochi Hand"/>
              <a:sym typeface="Gochi Hand"/>
            </a:endParaRPr>
          </a:p>
          <a:p>
            <a:pPr marL="0" lvl="0" indent="0" algn="ctr" rtl="0">
              <a:lnSpc>
                <a:spcPct val="50000"/>
              </a:lnSpc>
              <a:spcBef>
                <a:spcPts val="0"/>
              </a:spcBef>
              <a:spcAft>
                <a:spcPts val="0"/>
              </a:spcAft>
              <a:buNone/>
            </a:pPr>
            <a:r>
              <a:rPr lang="en" sz="1600">
                <a:solidFill>
                  <a:schemeClr val="dk1"/>
                </a:solidFill>
                <a:latin typeface="Gochi Hand"/>
                <a:ea typeface="Gochi Hand"/>
                <a:cs typeface="Gochi Hand"/>
                <a:sym typeface="Gochi Hand"/>
              </a:rPr>
              <a:t>-</a:t>
            </a:r>
            <a:endParaRPr sz="1600">
              <a:solidFill>
                <a:schemeClr val="dk1"/>
              </a:solidFill>
              <a:latin typeface="Gochi Hand"/>
              <a:ea typeface="Gochi Hand"/>
              <a:cs typeface="Gochi Hand"/>
              <a:sym typeface="Gochi Hand"/>
            </a:endParaRPr>
          </a:p>
          <a:p>
            <a:pPr marL="0" lvl="0" indent="0" algn="ctr" rtl="0">
              <a:lnSpc>
                <a:spcPct val="50000"/>
              </a:lnSpc>
              <a:spcBef>
                <a:spcPts val="0"/>
              </a:spcBef>
              <a:spcAft>
                <a:spcPts val="0"/>
              </a:spcAft>
              <a:buNone/>
            </a:pPr>
            <a:r>
              <a:rPr lang="en" sz="1600">
                <a:solidFill>
                  <a:schemeClr val="dk1"/>
                </a:solidFill>
                <a:latin typeface="Gochi Hand"/>
                <a:ea typeface="Gochi Hand"/>
                <a:cs typeface="Gochi Hand"/>
                <a:sym typeface="Gochi Hand"/>
              </a:rPr>
              <a:t>14:55</a:t>
            </a:r>
            <a:endParaRPr sz="1600">
              <a:solidFill>
                <a:schemeClr val="dk1"/>
              </a:solidFill>
              <a:latin typeface="Gochi Hand"/>
              <a:ea typeface="Gochi Hand"/>
              <a:cs typeface="Gochi Hand"/>
              <a:sym typeface="Gochi Hand"/>
            </a:endParaRPr>
          </a:p>
        </p:txBody>
      </p:sp>
      <p:sp>
        <p:nvSpPr>
          <p:cNvPr id="12577" name="Google Shape;12577;p72"/>
          <p:cNvSpPr txBox="1"/>
          <p:nvPr/>
        </p:nvSpPr>
        <p:spPr>
          <a:xfrm>
            <a:off x="755700" y="1944000"/>
            <a:ext cx="1428900" cy="435900"/>
          </a:xfrm>
          <a:prstGeom prst="rect">
            <a:avLst/>
          </a:prstGeom>
          <a:noFill/>
          <a:ln>
            <a:noFill/>
          </a:ln>
        </p:spPr>
        <p:txBody>
          <a:bodyPr spcFirstLastPara="1" wrap="square" lIns="0" tIns="91425" rIns="0" bIns="91425" anchor="ctr" anchorCtr="0">
            <a:noAutofit/>
          </a:bodyPr>
          <a:lstStyle/>
          <a:p>
            <a:pPr marL="0" lvl="0" indent="0" algn="l" rtl="0">
              <a:spcBef>
                <a:spcPts val="0"/>
              </a:spcBef>
              <a:spcAft>
                <a:spcPts val="0"/>
              </a:spcAft>
              <a:buNone/>
            </a:pPr>
            <a:r>
              <a:rPr lang="en" sz="2000">
                <a:solidFill>
                  <a:schemeClr val="dk1"/>
                </a:solidFill>
                <a:latin typeface="Gochi Hand"/>
                <a:ea typeface="Gochi Hand"/>
                <a:cs typeface="Gochi Hand"/>
                <a:sym typeface="Gochi Hand"/>
              </a:rPr>
              <a:t>Monday</a:t>
            </a:r>
            <a:endParaRPr sz="2000">
              <a:solidFill>
                <a:schemeClr val="dk1"/>
              </a:solidFill>
              <a:latin typeface="Open Sans"/>
              <a:ea typeface="Open Sans"/>
              <a:cs typeface="Open Sans"/>
              <a:sym typeface="Open Sans"/>
            </a:endParaRPr>
          </a:p>
        </p:txBody>
      </p:sp>
      <p:sp>
        <p:nvSpPr>
          <p:cNvPr id="12578" name="Google Shape;12578;p72"/>
          <p:cNvSpPr txBox="1"/>
          <p:nvPr/>
        </p:nvSpPr>
        <p:spPr>
          <a:xfrm>
            <a:off x="2163600" y="1957678"/>
            <a:ext cx="981900" cy="4632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Mercury</a:t>
            </a:r>
            <a:endParaRPr sz="1800">
              <a:solidFill>
                <a:schemeClr val="dk1"/>
              </a:solidFill>
              <a:latin typeface="Open Sans"/>
              <a:ea typeface="Open Sans"/>
              <a:cs typeface="Open Sans"/>
              <a:sym typeface="Open Sans"/>
            </a:endParaRPr>
          </a:p>
        </p:txBody>
      </p:sp>
      <p:sp>
        <p:nvSpPr>
          <p:cNvPr id="12579" name="Google Shape;12579;p72"/>
          <p:cNvSpPr txBox="1"/>
          <p:nvPr/>
        </p:nvSpPr>
        <p:spPr>
          <a:xfrm>
            <a:off x="3210431" y="2459459"/>
            <a:ext cx="981900" cy="4632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Jupiter</a:t>
            </a:r>
            <a:endParaRPr sz="1800">
              <a:solidFill>
                <a:schemeClr val="dk1"/>
              </a:solidFill>
              <a:latin typeface="Open Sans"/>
              <a:ea typeface="Open Sans"/>
              <a:cs typeface="Open Sans"/>
              <a:sym typeface="Open Sans"/>
            </a:endParaRPr>
          </a:p>
        </p:txBody>
      </p:sp>
      <p:sp>
        <p:nvSpPr>
          <p:cNvPr id="12580" name="Google Shape;12580;p72"/>
          <p:cNvSpPr txBox="1"/>
          <p:nvPr/>
        </p:nvSpPr>
        <p:spPr>
          <a:xfrm>
            <a:off x="5292000" y="1949400"/>
            <a:ext cx="981900" cy="4632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Mars</a:t>
            </a:r>
            <a:endParaRPr sz="1800">
              <a:solidFill>
                <a:schemeClr val="dk1"/>
              </a:solidFill>
              <a:latin typeface="Open Sans"/>
              <a:ea typeface="Open Sans"/>
              <a:cs typeface="Open Sans"/>
              <a:sym typeface="Open Sans"/>
            </a:endParaRPr>
          </a:p>
        </p:txBody>
      </p:sp>
      <p:sp>
        <p:nvSpPr>
          <p:cNvPr id="12581" name="Google Shape;12581;p72"/>
          <p:cNvSpPr txBox="1"/>
          <p:nvPr/>
        </p:nvSpPr>
        <p:spPr>
          <a:xfrm>
            <a:off x="6332741" y="3981500"/>
            <a:ext cx="981900" cy="4632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Saturn</a:t>
            </a:r>
            <a:endParaRPr sz="1800">
              <a:solidFill>
                <a:schemeClr val="dk1"/>
              </a:solidFill>
              <a:latin typeface="Open Sans"/>
              <a:ea typeface="Open Sans"/>
              <a:cs typeface="Open Sans"/>
              <a:sym typeface="Open Sans"/>
            </a:endParaRPr>
          </a:p>
        </p:txBody>
      </p:sp>
      <p:sp>
        <p:nvSpPr>
          <p:cNvPr id="12582" name="Google Shape;12582;p72"/>
          <p:cNvSpPr txBox="1"/>
          <p:nvPr/>
        </p:nvSpPr>
        <p:spPr>
          <a:xfrm>
            <a:off x="5292000" y="2985164"/>
            <a:ext cx="981900" cy="4632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Saturn</a:t>
            </a:r>
            <a:endParaRPr sz="1800">
              <a:solidFill>
                <a:schemeClr val="dk1"/>
              </a:solidFill>
              <a:latin typeface="Open Sans"/>
              <a:ea typeface="Open Sans"/>
              <a:cs typeface="Open Sans"/>
              <a:sym typeface="Open Sans"/>
            </a:endParaRPr>
          </a:p>
        </p:txBody>
      </p:sp>
      <p:sp>
        <p:nvSpPr>
          <p:cNvPr id="12583" name="Google Shape;12583;p72"/>
          <p:cNvSpPr txBox="1"/>
          <p:nvPr/>
        </p:nvSpPr>
        <p:spPr>
          <a:xfrm>
            <a:off x="4261514" y="2459459"/>
            <a:ext cx="981900" cy="4632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Mercury</a:t>
            </a:r>
            <a:endParaRPr sz="1800">
              <a:solidFill>
                <a:schemeClr val="dk1"/>
              </a:solidFill>
              <a:latin typeface="Open Sans"/>
              <a:ea typeface="Open Sans"/>
              <a:cs typeface="Open Sans"/>
              <a:sym typeface="Open Sans"/>
            </a:endParaRPr>
          </a:p>
        </p:txBody>
      </p:sp>
      <p:sp>
        <p:nvSpPr>
          <p:cNvPr id="12584" name="Google Shape;12584;p72"/>
          <p:cNvSpPr txBox="1"/>
          <p:nvPr/>
        </p:nvSpPr>
        <p:spPr>
          <a:xfrm>
            <a:off x="6332741" y="2459459"/>
            <a:ext cx="981900" cy="4632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Jupiter</a:t>
            </a:r>
            <a:endParaRPr sz="1800">
              <a:solidFill>
                <a:schemeClr val="dk1"/>
              </a:solidFill>
              <a:latin typeface="Open Sans"/>
              <a:ea typeface="Open Sans"/>
              <a:cs typeface="Open Sans"/>
              <a:sym typeface="Open Sans"/>
            </a:endParaRPr>
          </a:p>
        </p:txBody>
      </p:sp>
      <p:sp>
        <p:nvSpPr>
          <p:cNvPr id="12585" name="Google Shape;12585;p72"/>
          <p:cNvSpPr txBox="1"/>
          <p:nvPr/>
        </p:nvSpPr>
        <p:spPr>
          <a:xfrm>
            <a:off x="5292000" y="3500857"/>
            <a:ext cx="981900" cy="4632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Venus</a:t>
            </a:r>
            <a:endParaRPr sz="1800">
              <a:solidFill>
                <a:schemeClr val="dk1"/>
              </a:solidFill>
              <a:latin typeface="Open Sans"/>
              <a:ea typeface="Open Sans"/>
              <a:cs typeface="Open Sans"/>
              <a:sym typeface="Open Sans"/>
            </a:endParaRPr>
          </a:p>
        </p:txBody>
      </p:sp>
      <p:sp>
        <p:nvSpPr>
          <p:cNvPr id="12586" name="Google Shape;12586;p72"/>
          <p:cNvSpPr txBox="1"/>
          <p:nvPr/>
        </p:nvSpPr>
        <p:spPr>
          <a:xfrm>
            <a:off x="2163600" y="3500856"/>
            <a:ext cx="981900" cy="4632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Saturn</a:t>
            </a:r>
            <a:endParaRPr sz="1800">
              <a:solidFill>
                <a:schemeClr val="dk1"/>
              </a:solidFill>
              <a:latin typeface="Open Sans"/>
              <a:ea typeface="Open Sans"/>
              <a:cs typeface="Open Sans"/>
              <a:sym typeface="Open Sans"/>
            </a:endParaRPr>
          </a:p>
        </p:txBody>
      </p:sp>
      <p:sp>
        <p:nvSpPr>
          <p:cNvPr id="12587" name="Google Shape;12587;p72"/>
          <p:cNvSpPr txBox="1"/>
          <p:nvPr/>
        </p:nvSpPr>
        <p:spPr>
          <a:xfrm>
            <a:off x="3210431" y="1949400"/>
            <a:ext cx="981900" cy="4632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Mars</a:t>
            </a:r>
            <a:endParaRPr sz="1800">
              <a:solidFill>
                <a:schemeClr val="dk1"/>
              </a:solidFill>
              <a:latin typeface="Open Sans"/>
              <a:ea typeface="Open Sans"/>
              <a:cs typeface="Open Sans"/>
              <a:sym typeface="Open Sans"/>
            </a:endParaRPr>
          </a:p>
        </p:txBody>
      </p:sp>
      <p:sp>
        <p:nvSpPr>
          <p:cNvPr id="12588" name="Google Shape;12588;p72"/>
          <p:cNvSpPr txBox="1"/>
          <p:nvPr/>
        </p:nvSpPr>
        <p:spPr>
          <a:xfrm>
            <a:off x="2163600" y="2985164"/>
            <a:ext cx="981900" cy="4632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Mars</a:t>
            </a:r>
            <a:endParaRPr sz="1800">
              <a:solidFill>
                <a:schemeClr val="dk1"/>
              </a:solidFill>
              <a:latin typeface="Open Sans"/>
              <a:ea typeface="Open Sans"/>
              <a:cs typeface="Open Sans"/>
              <a:sym typeface="Open Sans"/>
            </a:endParaRPr>
          </a:p>
        </p:txBody>
      </p:sp>
      <p:sp>
        <p:nvSpPr>
          <p:cNvPr id="12589" name="Google Shape;12589;p72"/>
          <p:cNvSpPr txBox="1"/>
          <p:nvPr/>
        </p:nvSpPr>
        <p:spPr>
          <a:xfrm>
            <a:off x="7359815" y="2459459"/>
            <a:ext cx="981900" cy="4632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Jupiter</a:t>
            </a:r>
            <a:endParaRPr sz="1800">
              <a:solidFill>
                <a:schemeClr val="dk1"/>
              </a:solidFill>
              <a:latin typeface="Open Sans"/>
              <a:ea typeface="Open Sans"/>
              <a:cs typeface="Open Sans"/>
              <a:sym typeface="Open Sans"/>
            </a:endParaRPr>
          </a:p>
        </p:txBody>
      </p:sp>
      <p:sp>
        <p:nvSpPr>
          <p:cNvPr id="12590" name="Google Shape;12590;p72"/>
          <p:cNvSpPr txBox="1"/>
          <p:nvPr/>
        </p:nvSpPr>
        <p:spPr>
          <a:xfrm>
            <a:off x="7359815" y="1949400"/>
            <a:ext cx="981900" cy="4632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Mars</a:t>
            </a:r>
            <a:endParaRPr sz="1800">
              <a:solidFill>
                <a:schemeClr val="dk1"/>
              </a:solidFill>
              <a:latin typeface="Open Sans"/>
              <a:ea typeface="Open Sans"/>
              <a:cs typeface="Open Sans"/>
              <a:sym typeface="Open Sans"/>
            </a:endParaRPr>
          </a:p>
        </p:txBody>
      </p:sp>
      <p:sp>
        <p:nvSpPr>
          <p:cNvPr id="12591" name="Google Shape;12591;p72"/>
          <p:cNvSpPr txBox="1"/>
          <p:nvPr/>
        </p:nvSpPr>
        <p:spPr>
          <a:xfrm>
            <a:off x="7359815" y="3500856"/>
            <a:ext cx="981900" cy="4632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Saturn</a:t>
            </a:r>
            <a:endParaRPr sz="1800">
              <a:solidFill>
                <a:schemeClr val="dk1"/>
              </a:solidFill>
              <a:latin typeface="Open Sans"/>
              <a:ea typeface="Open Sans"/>
              <a:cs typeface="Open Sans"/>
              <a:sym typeface="Open Sans"/>
            </a:endParaRPr>
          </a:p>
        </p:txBody>
      </p:sp>
      <p:sp>
        <p:nvSpPr>
          <p:cNvPr id="12592" name="Google Shape;12592;p72"/>
          <p:cNvSpPr txBox="1"/>
          <p:nvPr/>
        </p:nvSpPr>
        <p:spPr>
          <a:xfrm>
            <a:off x="3210431" y="3981500"/>
            <a:ext cx="981900" cy="4632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Mars</a:t>
            </a:r>
            <a:endParaRPr sz="1800">
              <a:solidFill>
                <a:schemeClr val="dk1"/>
              </a:solidFill>
              <a:latin typeface="Open Sans"/>
              <a:ea typeface="Open Sans"/>
              <a:cs typeface="Open Sans"/>
              <a:sym typeface="Open Sans"/>
            </a:endParaRPr>
          </a:p>
        </p:txBody>
      </p:sp>
      <p:grpSp>
        <p:nvGrpSpPr>
          <p:cNvPr id="12593" name="Google Shape;12593;p72"/>
          <p:cNvGrpSpPr/>
          <p:nvPr/>
        </p:nvGrpSpPr>
        <p:grpSpPr>
          <a:xfrm rot="433257">
            <a:off x="8732398" y="3080754"/>
            <a:ext cx="283608" cy="703915"/>
            <a:chOff x="9694094" y="2575895"/>
            <a:chExt cx="283599" cy="703893"/>
          </a:xfrm>
        </p:grpSpPr>
        <p:sp>
          <p:nvSpPr>
            <p:cNvPr id="12594" name="Google Shape;12594;p72"/>
            <p:cNvSpPr/>
            <p:nvPr/>
          </p:nvSpPr>
          <p:spPr>
            <a:xfrm>
              <a:off x="9806265" y="2880257"/>
              <a:ext cx="59567" cy="399531"/>
            </a:xfrm>
            <a:custGeom>
              <a:avLst/>
              <a:gdLst/>
              <a:ahLst/>
              <a:cxnLst/>
              <a:rect l="l" t="t" r="r" b="b"/>
              <a:pathLst>
                <a:path w="2251" h="15098" extrusionOk="0">
                  <a:moveTo>
                    <a:pt x="1120" y="0"/>
                  </a:moveTo>
                  <a:cubicBezTo>
                    <a:pt x="501" y="0"/>
                    <a:pt x="1" y="500"/>
                    <a:pt x="1" y="1119"/>
                  </a:cubicBezTo>
                  <a:lnTo>
                    <a:pt x="1" y="13978"/>
                  </a:lnTo>
                  <a:cubicBezTo>
                    <a:pt x="1" y="14597"/>
                    <a:pt x="501" y="15097"/>
                    <a:pt x="1120" y="15097"/>
                  </a:cubicBezTo>
                  <a:cubicBezTo>
                    <a:pt x="1739" y="15097"/>
                    <a:pt x="2251" y="14597"/>
                    <a:pt x="2251" y="13978"/>
                  </a:cubicBezTo>
                  <a:lnTo>
                    <a:pt x="2251" y="1119"/>
                  </a:lnTo>
                  <a:cubicBezTo>
                    <a:pt x="2251" y="500"/>
                    <a:pt x="1739" y="0"/>
                    <a:pt x="1120" y="0"/>
                  </a:cubicBezTo>
                  <a:close/>
                </a:path>
              </a:pathLst>
            </a:cu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5" name="Google Shape;12595;p72"/>
            <p:cNvSpPr/>
            <p:nvPr/>
          </p:nvSpPr>
          <p:spPr>
            <a:xfrm>
              <a:off x="9694094" y="2575895"/>
              <a:ext cx="283599" cy="549838"/>
            </a:xfrm>
            <a:custGeom>
              <a:avLst/>
              <a:gdLst/>
              <a:ahLst/>
              <a:cxnLst/>
              <a:rect l="l" t="t" r="r" b="b"/>
              <a:pathLst>
                <a:path w="10717" h="20778" extrusionOk="0">
                  <a:moveTo>
                    <a:pt x="4930" y="1"/>
                  </a:moveTo>
                  <a:cubicBezTo>
                    <a:pt x="2215" y="1"/>
                    <a:pt x="1" y="2203"/>
                    <a:pt x="1" y="4918"/>
                  </a:cubicBezTo>
                  <a:cubicBezTo>
                    <a:pt x="1" y="5073"/>
                    <a:pt x="13" y="5216"/>
                    <a:pt x="25" y="5370"/>
                  </a:cubicBezTo>
                  <a:cubicBezTo>
                    <a:pt x="13" y="5442"/>
                    <a:pt x="1" y="5525"/>
                    <a:pt x="1" y="5609"/>
                  </a:cubicBezTo>
                  <a:lnTo>
                    <a:pt x="1" y="19348"/>
                  </a:lnTo>
                  <a:cubicBezTo>
                    <a:pt x="1" y="20134"/>
                    <a:pt x="644" y="20777"/>
                    <a:pt x="1430" y="20777"/>
                  </a:cubicBezTo>
                  <a:lnTo>
                    <a:pt x="9288" y="20777"/>
                  </a:lnTo>
                  <a:cubicBezTo>
                    <a:pt x="10074" y="20777"/>
                    <a:pt x="10717" y="20134"/>
                    <a:pt x="10717" y="19348"/>
                  </a:cubicBezTo>
                  <a:lnTo>
                    <a:pt x="10717" y="5609"/>
                  </a:lnTo>
                  <a:cubicBezTo>
                    <a:pt x="10717" y="5525"/>
                    <a:pt x="10705" y="5442"/>
                    <a:pt x="10693" y="5370"/>
                  </a:cubicBezTo>
                  <a:cubicBezTo>
                    <a:pt x="10705" y="5216"/>
                    <a:pt x="10717" y="5073"/>
                    <a:pt x="10717" y="4918"/>
                  </a:cubicBezTo>
                  <a:cubicBezTo>
                    <a:pt x="10717" y="2203"/>
                    <a:pt x="8514" y="1"/>
                    <a:pt x="578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6" name="Google Shape;12596;p72"/>
            <p:cNvSpPr/>
            <p:nvPr/>
          </p:nvSpPr>
          <p:spPr>
            <a:xfrm>
              <a:off x="9694411" y="2607411"/>
              <a:ext cx="277936" cy="518003"/>
            </a:xfrm>
            <a:custGeom>
              <a:avLst/>
              <a:gdLst/>
              <a:ahLst/>
              <a:cxnLst/>
              <a:rect l="l" t="t" r="r" b="b"/>
              <a:pathLst>
                <a:path w="10503" h="19575" extrusionOk="0">
                  <a:moveTo>
                    <a:pt x="1703" y="0"/>
                  </a:moveTo>
                  <a:lnTo>
                    <a:pt x="1703" y="0"/>
                  </a:lnTo>
                  <a:cubicBezTo>
                    <a:pt x="620" y="929"/>
                    <a:pt x="1" y="2298"/>
                    <a:pt x="1" y="3727"/>
                  </a:cubicBezTo>
                  <a:cubicBezTo>
                    <a:pt x="1" y="3882"/>
                    <a:pt x="1" y="4025"/>
                    <a:pt x="13" y="4179"/>
                  </a:cubicBezTo>
                  <a:cubicBezTo>
                    <a:pt x="1" y="4251"/>
                    <a:pt x="1" y="4334"/>
                    <a:pt x="1" y="4406"/>
                  </a:cubicBezTo>
                  <a:lnTo>
                    <a:pt x="1" y="18157"/>
                  </a:lnTo>
                  <a:cubicBezTo>
                    <a:pt x="1" y="18943"/>
                    <a:pt x="632" y="19574"/>
                    <a:pt x="1418" y="19574"/>
                  </a:cubicBezTo>
                  <a:lnTo>
                    <a:pt x="9276" y="19574"/>
                  </a:lnTo>
                  <a:cubicBezTo>
                    <a:pt x="9788" y="19574"/>
                    <a:pt x="10252" y="19312"/>
                    <a:pt x="10502" y="18872"/>
                  </a:cubicBezTo>
                  <a:lnTo>
                    <a:pt x="10502" y="18872"/>
                  </a:lnTo>
                  <a:cubicBezTo>
                    <a:pt x="10288" y="19003"/>
                    <a:pt x="10038" y="19074"/>
                    <a:pt x="9788" y="19074"/>
                  </a:cubicBezTo>
                  <a:lnTo>
                    <a:pt x="1930" y="19074"/>
                  </a:lnTo>
                  <a:cubicBezTo>
                    <a:pt x="1144" y="19074"/>
                    <a:pt x="513" y="18431"/>
                    <a:pt x="513" y="17645"/>
                  </a:cubicBezTo>
                  <a:lnTo>
                    <a:pt x="513" y="3906"/>
                  </a:lnTo>
                  <a:cubicBezTo>
                    <a:pt x="513" y="3822"/>
                    <a:pt x="513" y="3739"/>
                    <a:pt x="525" y="3667"/>
                  </a:cubicBezTo>
                  <a:cubicBezTo>
                    <a:pt x="513" y="3513"/>
                    <a:pt x="513" y="3370"/>
                    <a:pt x="513" y="3215"/>
                  </a:cubicBezTo>
                  <a:cubicBezTo>
                    <a:pt x="501" y="2036"/>
                    <a:pt x="929" y="893"/>
                    <a:pt x="170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7" name="Google Shape;12597;p72"/>
            <p:cNvSpPr/>
            <p:nvPr/>
          </p:nvSpPr>
          <p:spPr>
            <a:xfrm>
              <a:off x="9694094" y="2575895"/>
              <a:ext cx="283599" cy="295877"/>
            </a:xfrm>
            <a:custGeom>
              <a:avLst/>
              <a:gdLst/>
              <a:ahLst/>
              <a:cxnLst/>
              <a:rect l="l" t="t" r="r" b="b"/>
              <a:pathLst>
                <a:path w="10717" h="11181" extrusionOk="0">
                  <a:moveTo>
                    <a:pt x="4930" y="1"/>
                  </a:moveTo>
                  <a:cubicBezTo>
                    <a:pt x="2215" y="1"/>
                    <a:pt x="13" y="2203"/>
                    <a:pt x="13" y="4918"/>
                  </a:cubicBezTo>
                  <a:lnTo>
                    <a:pt x="1" y="7156"/>
                  </a:lnTo>
                  <a:cubicBezTo>
                    <a:pt x="1" y="7597"/>
                    <a:pt x="251" y="7883"/>
                    <a:pt x="406" y="8264"/>
                  </a:cubicBezTo>
                  <a:cubicBezTo>
                    <a:pt x="525" y="8609"/>
                    <a:pt x="834" y="8859"/>
                    <a:pt x="1192" y="8918"/>
                  </a:cubicBezTo>
                  <a:cubicBezTo>
                    <a:pt x="1406" y="8966"/>
                    <a:pt x="2180" y="9026"/>
                    <a:pt x="2370" y="9145"/>
                  </a:cubicBezTo>
                  <a:cubicBezTo>
                    <a:pt x="2549" y="9276"/>
                    <a:pt x="2930" y="9597"/>
                    <a:pt x="3001" y="9811"/>
                  </a:cubicBezTo>
                  <a:cubicBezTo>
                    <a:pt x="3108" y="10157"/>
                    <a:pt x="3192" y="11181"/>
                    <a:pt x="3728" y="11181"/>
                  </a:cubicBezTo>
                  <a:cubicBezTo>
                    <a:pt x="4490" y="11181"/>
                    <a:pt x="4573" y="10097"/>
                    <a:pt x="4882" y="9811"/>
                  </a:cubicBezTo>
                  <a:cubicBezTo>
                    <a:pt x="5002" y="9704"/>
                    <a:pt x="5156" y="9621"/>
                    <a:pt x="5323" y="9585"/>
                  </a:cubicBezTo>
                  <a:cubicBezTo>
                    <a:pt x="5349" y="9582"/>
                    <a:pt x="5373" y="9580"/>
                    <a:pt x="5397" y="9580"/>
                  </a:cubicBezTo>
                  <a:cubicBezTo>
                    <a:pt x="5605" y="9580"/>
                    <a:pt x="5751" y="9708"/>
                    <a:pt x="5954" y="9740"/>
                  </a:cubicBezTo>
                  <a:cubicBezTo>
                    <a:pt x="6031" y="9755"/>
                    <a:pt x="6105" y="9762"/>
                    <a:pt x="6177" y="9762"/>
                  </a:cubicBezTo>
                  <a:cubicBezTo>
                    <a:pt x="6562" y="9762"/>
                    <a:pt x="6878" y="9562"/>
                    <a:pt x="7168" y="9311"/>
                  </a:cubicBezTo>
                  <a:cubicBezTo>
                    <a:pt x="7395" y="9085"/>
                    <a:pt x="7645" y="8883"/>
                    <a:pt x="7930" y="8716"/>
                  </a:cubicBezTo>
                  <a:cubicBezTo>
                    <a:pt x="8128" y="8599"/>
                    <a:pt x="8335" y="8576"/>
                    <a:pt x="8548" y="8576"/>
                  </a:cubicBezTo>
                  <a:cubicBezTo>
                    <a:pt x="8681" y="8576"/>
                    <a:pt x="8817" y="8585"/>
                    <a:pt x="8954" y="8585"/>
                  </a:cubicBezTo>
                  <a:lnTo>
                    <a:pt x="9288" y="8585"/>
                  </a:lnTo>
                  <a:cubicBezTo>
                    <a:pt x="10074" y="8585"/>
                    <a:pt x="10717" y="7942"/>
                    <a:pt x="10717" y="7156"/>
                  </a:cubicBezTo>
                  <a:lnTo>
                    <a:pt x="10717" y="4918"/>
                  </a:lnTo>
                  <a:cubicBezTo>
                    <a:pt x="10717" y="2203"/>
                    <a:pt x="8514" y="1"/>
                    <a:pt x="578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8" name="Google Shape;12598;p72"/>
            <p:cNvSpPr/>
            <p:nvPr/>
          </p:nvSpPr>
          <p:spPr>
            <a:xfrm>
              <a:off x="9694411" y="2757369"/>
              <a:ext cx="283281" cy="114080"/>
            </a:xfrm>
            <a:custGeom>
              <a:avLst/>
              <a:gdLst/>
              <a:ahLst/>
              <a:cxnLst/>
              <a:rect l="l" t="t" r="r" b="b"/>
              <a:pathLst>
                <a:path w="10705" h="4311" extrusionOk="0">
                  <a:moveTo>
                    <a:pt x="1" y="1"/>
                  </a:moveTo>
                  <a:lnTo>
                    <a:pt x="1" y="298"/>
                  </a:lnTo>
                  <a:cubicBezTo>
                    <a:pt x="1" y="727"/>
                    <a:pt x="239" y="1025"/>
                    <a:pt x="406" y="1406"/>
                  </a:cubicBezTo>
                  <a:cubicBezTo>
                    <a:pt x="525" y="1751"/>
                    <a:pt x="822" y="2001"/>
                    <a:pt x="1180" y="2049"/>
                  </a:cubicBezTo>
                  <a:cubicBezTo>
                    <a:pt x="1394" y="2096"/>
                    <a:pt x="2168" y="2156"/>
                    <a:pt x="2358" y="2287"/>
                  </a:cubicBezTo>
                  <a:cubicBezTo>
                    <a:pt x="2549" y="2418"/>
                    <a:pt x="2918" y="2739"/>
                    <a:pt x="2989" y="2942"/>
                  </a:cubicBezTo>
                  <a:cubicBezTo>
                    <a:pt x="3108" y="3299"/>
                    <a:pt x="3180" y="4311"/>
                    <a:pt x="3716" y="4311"/>
                  </a:cubicBezTo>
                  <a:cubicBezTo>
                    <a:pt x="4478" y="4311"/>
                    <a:pt x="4561" y="3227"/>
                    <a:pt x="4870" y="2953"/>
                  </a:cubicBezTo>
                  <a:cubicBezTo>
                    <a:pt x="5001" y="2834"/>
                    <a:pt x="5156" y="2763"/>
                    <a:pt x="5323" y="2727"/>
                  </a:cubicBezTo>
                  <a:cubicBezTo>
                    <a:pt x="5347" y="2724"/>
                    <a:pt x="5371" y="2722"/>
                    <a:pt x="5393" y="2722"/>
                  </a:cubicBezTo>
                  <a:cubicBezTo>
                    <a:pt x="5593" y="2722"/>
                    <a:pt x="5739" y="2850"/>
                    <a:pt x="5942" y="2882"/>
                  </a:cubicBezTo>
                  <a:cubicBezTo>
                    <a:pt x="6022" y="2898"/>
                    <a:pt x="6098" y="2905"/>
                    <a:pt x="6173" y="2905"/>
                  </a:cubicBezTo>
                  <a:cubicBezTo>
                    <a:pt x="6553" y="2905"/>
                    <a:pt x="6867" y="2712"/>
                    <a:pt x="7156" y="2453"/>
                  </a:cubicBezTo>
                  <a:cubicBezTo>
                    <a:pt x="7383" y="2227"/>
                    <a:pt x="7645" y="2025"/>
                    <a:pt x="7918" y="1846"/>
                  </a:cubicBezTo>
                  <a:cubicBezTo>
                    <a:pt x="8111" y="1739"/>
                    <a:pt x="8313" y="1718"/>
                    <a:pt x="8523" y="1718"/>
                  </a:cubicBezTo>
                  <a:cubicBezTo>
                    <a:pt x="8663" y="1718"/>
                    <a:pt x="8807" y="1727"/>
                    <a:pt x="8954" y="1727"/>
                  </a:cubicBezTo>
                  <a:lnTo>
                    <a:pt x="9276" y="1727"/>
                  </a:lnTo>
                  <a:cubicBezTo>
                    <a:pt x="10062" y="1727"/>
                    <a:pt x="10705" y="1084"/>
                    <a:pt x="10705" y="298"/>
                  </a:cubicBezTo>
                  <a:lnTo>
                    <a:pt x="10705" y="1"/>
                  </a:lnTo>
                  <a:cubicBezTo>
                    <a:pt x="10705" y="787"/>
                    <a:pt x="10062" y="1429"/>
                    <a:pt x="9276" y="1429"/>
                  </a:cubicBezTo>
                  <a:lnTo>
                    <a:pt x="8942" y="1429"/>
                  </a:lnTo>
                  <a:cubicBezTo>
                    <a:pt x="8800" y="1429"/>
                    <a:pt x="8659" y="1420"/>
                    <a:pt x="8520" y="1420"/>
                  </a:cubicBezTo>
                  <a:cubicBezTo>
                    <a:pt x="8313" y="1420"/>
                    <a:pt x="8111" y="1441"/>
                    <a:pt x="7918" y="1549"/>
                  </a:cubicBezTo>
                  <a:cubicBezTo>
                    <a:pt x="7633" y="1727"/>
                    <a:pt x="7383" y="1930"/>
                    <a:pt x="7156" y="2156"/>
                  </a:cubicBezTo>
                  <a:cubicBezTo>
                    <a:pt x="6866" y="2406"/>
                    <a:pt x="6550" y="2606"/>
                    <a:pt x="6165" y="2606"/>
                  </a:cubicBezTo>
                  <a:cubicBezTo>
                    <a:pt x="6093" y="2606"/>
                    <a:pt x="6019" y="2599"/>
                    <a:pt x="5942" y="2584"/>
                  </a:cubicBezTo>
                  <a:cubicBezTo>
                    <a:pt x="5739" y="2552"/>
                    <a:pt x="5593" y="2424"/>
                    <a:pt x="5385" y="2424"/>
                  </a:cubicBezTo>
                  <a:cubicBezTo>
                    <a:pt x="5361" y="2424"/>
                    <a:pt x="5337" y="2426"/>
                    <a:pt x="5311" y="2430"/>
                  </a:cubicBezTo>
                  <a:cubicBezTo>
                    <a:pt x="5109" y="2465"/>
                    <a:pt x="4906" y="2537"/>
                    <a:pt x="4739" y="2656"/>
                  </a:cubicBezTo>
                  <a:cubicBezTo>
                    <a:pt x="4430" y="2930"/>
                    <a:pt x="4525" y="3918"/>
                    <a:pt x="3763" y="3918"/>
                  </a:cubicBezTo>
                  <a:cubicBezTo>
                    <a:pt x="3227" y="3918"/>
                    <a:pt x="3168" y="3037"/>
                    <a:pt x="3061" y="2680"/>
                  </a:cubicBezTo>
                  <a:cubicBezTo>
                    <a:pt x="2989" y="2477"/>
                    <a:pt x="2549" y="2120"/>
                    <a:pt x="2358" y="1989"/>
                  </a:cubicBezTo>
                  <a:cubicBezTo>
                    <a:pt x="2168" y="1858"/>
                    <a:pt x="1394" y="1799"/>
                    <a:pt x="1180" y="1751"/>
                  </a:cubicBezTo>
                  <a:cubicBezTo>
                    <a:pt x="822" y="1703"/>
                    <a:pt x="525" y="1453"/>
                    <a:pt x="406" y="1108"/>
                  </a:cubicBezTo>
                  <a:cubicBezTo>
                    <a:pt x="239" y="727"/>
                    <a:pt x="1" y="429"/>
                    <a:pt x="1" y="1"/>
                  </a:cubicBezTo>
                  <a:close/>
                </a:path>
              </a:pathLst>
            </a:custGeom>
            <a:solidFill>
              <a:srgbClr val="8A8A8A">
                <a:alpha val="40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9" name="Google Shape;12599;p72"/>
            <p:cNvSpPr/>
            <p:nvPr/>
          </p:nvSpPr>
          <p:spPr>
            <a:xfrm>
              <a:off x="9745138" y="2678619"/>
              <a:ext cx="61155" cy="61128"/>
            </a:xfrm>
            <a:custGeom>
              <a:avLst/>
              <a:gdLst/>
              <a:ahLst/>
              <a:cxnLst/>
              <a:rect l="l" t="t" r="r" b="b"/>
              <a:pathLst>
                <a:path w="2311" h="2310" extrusionOk="0">
                  <a:moveTo>
                    <a:pt x="1156" y="0"/>
                  </a:moveTo>
                  <a:cubicBezTo>
                    <a:pt x="513" y="0"/>
                    <a:pt x="1" y="512"/>
                    <a:pt x="1" y="1155"/>
                  </a:cubicBezTo>
                  <a:cubicBezTo>
                    <a:pt x="1" y="1798"/>
                    <a:pt x="513" y="2310"/>
                    <a:pt x="1156" y="2310"/>
                  </a:cubicBezTo>
                  <a:cubicBezTo>
                    <a:pt x="1799" y="2310"/>
                    <a:pt x="2311" y="1798"/>
                    <a:pt x="2311" y="1155"/>
                  </a:cubicBezTo>
                  <a:cubicBezTo>
                    <a:pt x="2311" y="512"/>
                    <a:pt x="1799" y="0"/>
                    <a:pt x="11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0" name="Google Shape;12600;p72"/>
            <p:cNvSpPr/>
            <p:nvPr/>
          </p:nvSpPr>
          <p:spPr>
            <a:xfrm>
              <a:off x="9751436" y="2683965"/>
              <a:ext cx="28712" cy="28712"/>
            </a:xfrm>
            <a:custGeom>
              <a:avLst/>
              <a:gdLst/>
              <a:ahLst/>
              <a:cxnLst/>
              <a:rect l="l" t="t" r="r" b="b"/>
              <a:pathLst>
                <a:path w="1085" h="1085" extrusionOk="0">
                  <a:moveTo>
                    <a:pt x="537" y="1"/>
                  </a:moveTo>
                  <a:cubicBezTo>
                    <a:pt x="239" y="1"/>
                    <a:pt x="1" y="239"/>
                    <a:pt x="1" y="548"/>
                  </a:cubicBezTo>
                  <a:cubicBezTo>
                    <a:pt x="1" y="846"/>
                    <a:pt x="239" y="1084"/>
                    <a:pt x="537" y="1084"/>
                  </a:cubicBezTo>
                  <a:cubicBezTo>
                    <a:pt x="834" y="1084"/>
                    <a:pt x="1084" y="846"/>
                    <a:pt x="1084" y="548"/>
                  </a:cubicBezTo>
                  <a:cubicBezTo>
                    <a:pt x="1084" y="239"/>
                    <a:pt x="834" y="1"/>
                    <a:pt x="537" y="1"/>
                  </a:cubicBezTo>
                  <a:close/>
                </a:path>
              </a:pathLst>
            </a:custGeom>
            <a:solidFill>
              <a:srgbClr val="FC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1" name="Google Shape;12601;p72"/>
            <p:cNvSpPr/>
            <p:nvPr/>
          </p:nvSpPr>
          <p:spPr>
            <a:xfrm>
              <a:off x="9773823" y="2712331"/>
              <a:ext cx="8203" cy="7886"/>
            </a:xfrm>
            <a:custGeom>
              <a:avLst/>
              <a:gdLst/>
              <a:ahLst/>
              <a:cxnLst/>
              <a:rect l="l" t="t" r="r" b="b"/>
              <a:pathLst>
                <a:path w="310" h="298" extrusionOk="0">
                  <a:moveTo>
                    <a:pt x="155" y="0"/>
                  </a:moveTo>
                  <a:cubicBezTo>
                    <a:pt x="72" y="0"/>
                    <a:pt x="0" y="60"/>
                    <a:pt x="0" y="143"/>
                  </a:cubicBezTo>
                  <a:cubicBezTo>
                    <a:pt x="0" y="226"/>
                    <a:pt x="72" y="298"/>
                    <a:pt x="155" y="298"/>
                  </a:cubicBezTo>
                  <a:cubicBezTo>
                    <a:pt x="238" y="298"/>
                    <a:pt x="310" y="226"/>
                    <a:pt x="310" y="143"/>
                  </a:cubicBezTo>
                  <a:cubicBezTo>
                    <a:pt x="310" y="60"/>
                    <a:pt x="238" y="0"/>
                    <a:pt x="155" y="0"/>
                  </a:cubicBezTo>
                  <a:close/>
                </a:path>
              </a:pathLst>
            </a:custGeom>
            <a:solidFill>
              <a:srgbClr val="FC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2" name="Google Shape;12602;p72"/>
            <p:cNvSpPr/>
            <p:nvPr/>
          </p:nvSpPr>
          <p:spPr>
            <a:xfrm>
              <a:off x="9735692" y="2753903"/>
              <a:ext cx="47924" cy="20191"/>
            </a:xfrm>
            <a:custGeom>
              <a:avLst/>
              <a:gdLst/>
              <a:ahLst/>
              <a:cxnLst/>
              <a:rect l="l" t="t" r="r" b="b"/>
              <a:pathLst>
                <a:path w="1811" h="763" extrusionOk="0">
                  <a:moveTo>
                    <a:pt x="905" y="1"/>
                  </a:moveTo>
                  <a:cubicBezTo>
                    <a:pt x="405" y="1"/>
                    <a:pt x="1" y="167"/>
                    <a:pt x="1" y="382"/>
                  </a:cubicBezTo>
                  <a:cubicBezTo>
                    <a:pt x="1" y="596"/>
                    <a:pt x="405" y="763"/>
                    <a:pt x="905" y="763"/>
                  </a:cubicBezTo>
                  <a:cubicBezTo>
                    <a:pt x="1405" y="763"/>
                    <a:pt x="1810" y="596"/>
                    <a:pt x="1810" y="382"/>
                  </a:cubicBezTo>
                  <a:cubicBezTo>
                    <a:pt x="1810" y="167"/>
                    <a:pt x="1405" y="1"/>
                    <a:pt x="90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3" name="Google Shape;12603;p72"/>
            <p:cNvSpPr/>
            <p:nvPr/>
          </p:nvSpPr>
          <p:spPr>
            <a:xfrm>
              <a:off x="9865486" y="2678619"/>
              <a:ext cx="61472" cy="61128"/>
            </a:xfrm>
            <a:custGeom>
              <a:avLst/>
              <a:gdLst/>
              <a:ahLst/>
              <a:cxnLst/>
              <a:rect l="l" t="t" r="r" b="b"/>
              <a:pathLst>
                <a:path w="2323" h="2310" extrusionOk="0">
                  <a:moveTo>
                    <a:pt x="1168" y="0"/>
                  </a:moveTo>
                  <a:cubicBezTo>
                    <a:pt x="525" y="0"/>
                    <a:pt x="1" y="512"/>
                    <a:pt x="1" y="1155"/>
                  </a:cubicBezTo>
                  <a:cubicBezTo>
                    <a:pt x="1" y="1798"/>
                    <a:pt x="525" y="2310"/>
                    <a:pt x="1168" y="2310"/>
                  </a:cubicBezTo>
                  <a:cubicBezTo>
                    <a:pt x="1799" y="2310"/>
                    <a:pt x="2323" y="1798"/>
                    <a:pt x="2323" y="1155"/>
                  </a:cubicBezTo>
                  <a:cubicBezTo>
                    <a:pt x="2323" y="512"/>
                    <a:pt x="1799" y="0"/>
                    <a:pt x="11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4" name="Google Shape;12604;p72"/>
            <p:cNvSpPr/>
            <p:nvPr/>
          </p:nvSpPr>
          <p:spPr>
            <a:xfrm>
              <a:off x="9871810" y="2683965"/>
              <a:ext cx="28685" cy="28712"/>
            </a:xfrm>
            <a:custGeom>
              <a:avLst/>
              <a:gdLst/>
              <a:ahLst/>
              <a:cxnLst/>
              <a:rect l="l" t="t" r="r" b="b"/>
              <a:pathLst>
                <a:path w="1084" h="1085" extrusionOk="0">
                  <a:moveTo>
                    <a:pt x="548" y="1"/>
                  </a:moveTo>
                  <a:cubicBezTo>
                    <a:pt x="250" y="1"/>
                    <a:pt x="0" y="239"/>
                    <a:pt x="0" y="548"/>
                  </a:cubicBezTo>
                  <a:cubicBezTo>
                    <a:pt x="0" y="846"/>
                    <a:pt x="250" y="1084"/>
                    <a:pt x="548" y="1084"/>
                  </a:cubicBezTo>
                  <a:cubicBezTo>
                    <a:pt x="845" y="1084"/>
                    <a:pt x="1083" y="846"/>
                    <a:pt x="1083" y="548"/>
                  </a:cubicBezTo>
                  <a:cubicBezTo>
                    <a:pt x="1083" y="239"/>
                    <a:pt x="845" y="1"/>
                    <a:pt x="548" y="1"/>
                  </a:cubicBezTo>
                  <a:close/>
                </a:path>
              </a:pathLst>
            </a:custGeom>
            <a:solidFill>
              <a:srgbClr val="FC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5" name="Google Shape;12605;p72"/>
            <p:cNvSpPr/>
            <p:nvPr/>
          </p:nvSpPr>
          <p:spPr>
            <a:xfrm>
              <a:off x="9894488" y="2712331"/>
              <a:ext cx="7886" cy="7886"/>
            </a:xfrm>
            <a:custGeom>
              <a:avLst/>
              <a:gdLst/>
              <a:ahLst/>
              <a:cxnLst/>
              <a:rect l="l" t="t" r="r" b="b"/>
              <a:pathLst>
                <a:path w="298" h="298" extrusionOk="0">
                  <a:moveTo>
                    <a:pt x="155" y="0"/>
                  </a:moveTo>
                  <a:cubicBezTo>
                    <a:pt x="72" y="0"/>
                    <a:pt x="0" y="60"/>
                    <a:pt x="0" y="143"/>
                  </a:cubicBezTo>
                  <a:cubicBezTo>
                    <a:pt x="0" y="226"/>
                    <a:pt x="72" y="298"/>
                    <a:pt x="155" y="298"/>
                  </a:cubicBezTo>
                  <a:cubicBezTo>
                    <a:pt x="238" y="298"/>
                    <a:pt x="298" y="226"/>
                    <a:pt x="298" y="143"/>
                  </a:cubicBezTo>
                  <a:cubicBezTo>
                    <a:pt x="298" y="60"/>
                    <a:pt x="238" y="0"/>
                    <a:pt x="155" y="0"/>
                  </a:cubicBezTo>
                  <a:close/>
                </a:path>
              </a:pathLst>
            </a:custGeom>
            <a:solidFill>
              <a:srgbClr val="FC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6" name="Google Shape;12606;p72"/>
            <p:cNvSpPr/>
            <p:nvPr/>
          </p:nvSpPr>
          <p:spPr>
            <a:xfrm>
              <a:off x="9888507" y="2753903"/>
              <a:ext cx="47897" cy="20191"/>
            </a:xfrm>
            <a:custGeom>
              <a:avLst/>
              <a:gdLst/>
              <a:ahLst/>
              <a:cxnLst/>
              <a:rect l="l" t="t" r="r" b="b"/>
              <a:pathLst>
                <a:path w="1810" h="763" extrusionOk="0">
                  <a:moveTo>
                    <a:pt x="905" y="1"/>
                  </a:moveTo>
                  <a:cubicBezTo>
                    <a:pt x="405" y="1"/>
                    <a:pt x="0" y="167"/>
                    <a:pt x="0" y="382"/>
                  </a:cubicBezTo>
                  <a:cubicBezTo>
                    <a:pt x="0" y="596"/>
                    <a:pt x="405" y="763"/>
                    <a:pt x="905" y="763"/>
                  </a:cubicBezTo>
                  <a:cubicBezTo>
                    <a:pt x="1405" y="763"/>
                    <a:pt x="1810" y="596"/>
                    <a:pt x="1810" y="382"/>
                  </a:cubicBezTo>
                  <a:cubicBezTo>
                    <a:pt x="1810" y="167"/>
                    <a:pt x="1405" y="1"/>
                    <a:pt x="90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7" name="Google Shape;12607;p72"/>
            <p:cNvSpPr/>
            <p:nvPr/>
          </p:nvSpPr>
          <p:spPr>
            <a:xfrm>
              <a:off x="9807085" y="2767954"/>
              <a:ext cx="57926" cy="31993"/>
            </a:xfrm>
            <a:custGeom>
              <a:avLst/>
              <a:gdLst/>
              <a:ahLst/>
              <a:cxnLst/>
              <a:rect l="l" t="t" r="r" b="b"/>
              <a:pathLst>
                <a:path w="2189" h="1209" extrusionOk="0">
                  <a:moveTo>
                    <a:pt x="176" y="1"/>
                  </a:moveTo>
                  <a:cubicBezTo>
                    <a:pt x="89" y="1"/>
                    <a:pt x="1" y="72"/>
                    <a:pt x="29" y="184"/>
                  </a:cubicBezTo>
                  <a:cubicBezTo>
                    <a:pt x="184" y="803"/>
                    <a:pt x="601" y="1208"/>
                    <a:pt x="1089" y="1208"/>
                  </a:cubicBezTo>
                  <a:cubicBezTo>
                    <a:pt x="1577" y="1208"/>
                    <a:pt x="1994" y="803"/>
                    <a:pt x="2160" y="184"/>
                  </a:cubicBezTo>
                  <a:cubicBezTo>
                    <a:pt x="2188" y="72"/>
                    <a:pt x="2096" y="1"/>
                    <a:pt x="2006" y="1"/>
                  </a:cubicBezTo>
                  <a:cubicBezTo>
                    <a:pt x="1943" y="1"/>
                    <a:pt x="1882" y="35"/>
                    <a:pt x="1863" y="113"/>
                  </a:cubicBezTo>
                  <a:cubicBezTo>
                    <a:pt x="1744" y="613"/>
                    <a:pt x="1446" y="910"/>
                    <a:pt x="1089" y="910"/>
                  </a:cubicBezTo>
                  <a:cubicBezTo>
                    <a:pt x="743" y="910"/>
                    <a:pt x="446" y="601"/>
                    <a:pt x="315" y="113"/>
                  </a:cubicBezTo>
                  <a:cubicBezTo>
                    <a:pt x="295" y="35"/>
                    <a:pt x="236" y="1"/>
                    <a:pt x="1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08" name="Google Shape;12608;p72"/>
          <p:cNvGrpSpPr/>
          <p:nvPr/>
        </p:nvGrpSpPr>
        <p:grpSpPr>
          <a:xfrm>
            <a:off x="4356726" y="548068"/>
            <a:ext cx="400117" cy="674342"/>
            <a:chOff x="4356726" y="548068"/>
            <a:chExt cx="400117" cy="674342"/>
          </a:xfrm>
        </p:grpSpPr>
        <p:sp>
          <p:nvSpPr>
            <p:cNvPr id="12609" name="Google Shape;12609;p72"/>
            <p:cNvSpPr/>
            <p:nvPr/>
          </p:nvSpPr>
          <p:spPr>
            <a:xfrm rot="-473172">
              <a:off x="4432685" y="561533"/>
              <a:ext cx="210791" cy="210500"/>
            </a:xfrm>
            <a:custGeom>
              <a:avLst/>
              <a:gdLst/>
              <a:ahLst/>
              <a:cxnLst/>
              <a:rect l="l" t="t" r="r" b="b"/>
              <a:pathLst>
                <a:path w="7966" h="7955" extrusionOk="0">
                  <a:moveTo>
                    <a:pt x="3977" y="1"/>
                  </a:moveTo>
                  <a:cubicBezTo>
                    <a:pt x="1786" y="1"/>
                    <a:pt x="0" y="1787"/>
                    <a:pt x="0" y="3978"/>
                  </a:cubicBezTo>
                  <a:cubicBezTo>
                    <a:pt x="0" y="6180"/>
                    <a:pt x="1786" y="7954"/>
                    <a:pt x="3977" y="7954"/>
                  </a:cubicBezTo>
                  <a:cubicBezTo>
                    <a:pt x="6180" y="7954"/>
                    <a:pt x="7966" y="6180"/>
                    <a:pt x="7966" y="3978"/>
                  </a:cubicBezTo>
                  <a:cubicBezTo>
                    <a:pt x="7966" y="1787"/>
                    <a:pt x="6180" y="1"/>
                    <a:pt x="3977"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0" name="Google Shape;12610;p72"/>
            <p:cNvSpPr/>
            <p:nvPr/>
          </p:nvSpPr>
          <p:spPr>
            <a:xfrm rot="-473172">
              <a:off x="4418268" y="566256"/>
              <a:ext cx="185600" cy="192109"/>
            </a:xfrm>
            <a:custGeom>
              <a:avLst/>
              <a:gdLst/>
              <a:ahLst/>
              <a:cxnLst/>
              <a:rect l="l" t="t" r="r" b="b"/>
              <a:pathLst>
                <a:path w="7014" h="7260" extrusionOk="0">
                  <a:moveTo>
                    <a:pt x="4545" y="1"/>
                  </a:moveTo>
                  <a:cubicBezTo>
                    <a:pt x="3328" y="1"/>
                    <a:pt x="2125" y="558"/>
                    <a:pt x="1346" y="1616"/>
                  </a:cubicBezTo>
                  <a:cubicBezTo>
                    <a:pt x="0" y="3426"/>
                    <a:pt x="441" y="5985"/>
                    <a:pt x="2298" y="7259"/>
                  </a:cubicBezTo>
                  <a:cubicBezTo>
                    <a:pt x="1370" y="6509"/>
                    <a:pt x="834" y="5366"/>
                    <a:pt x="834" y="4176"/>
                  </a:cubicBezTo>
                  <a:cubicBezTo>
                    <a:pt x="834" y="1841"/>
                    <a:pt x="2755" y="193"/>
                    <a:pt x="4824" y="193"/>
                  </a:cubicBezTo>
                  <a:cubicBezTo>
                    <a:pt x="5562" y="193"/>
                    <a:pt x="6318" y="402"/>
                    <a:pt x="7013" y="866"/>
                  </a:cubicBezTo>
                  <a:cubicBezTo>
                    <a:pt x="6281" y="282"/>
                    <a:pt x="5409" y="1"/>
                    <a:pt x="454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1" name="Google Shape;12611;p72"/>
            <p:cNvSpPr/>
            <p:nvPr/>
          </p:nvSpPr>
          <p:spPr>
            <a:xfrm rot="-473172">
              <a:off x="4532878" y="660273"/>
              <a:ext cx="210500" cy="210791"/>
            </a:xfrm>
            <a:custGeom>
              <a:avLst/>
              <a:gdLst/>
              <a:ahLst/>
              <a:cxnLst/>
              <a:rect l="l" t="t" r="r" b="b"/>
              <a:pathLst>
                <a:path w="7955" h="7966" extrusionOk="0">
                  <a:moveTo>
                    <a:pt x="3978" y="1"/>
                  </a:moveTo>
                  <a:cubicBezTo>
                    <a:pt x="1775" y="1"/>
                    <a:pt x="1" y="1787"/>
                    <a:pt x="1" y="3977"/>
                  </a:cubicBezTo>
                  <a:cubicBezTo>
                    <a:pt x="1" y="6180"/>
                    <a:pt x="1775" y="7966"/>
                    <a:pt x="3978" y="7966"/>
                  </a:cubicBezTo>
                  <a:cubicBezTo>
                    <a:pt x="6168" y="7966"/>
                    <a:pt x="7954" y="6180"/>
                    <a:pt x="7954" y="3977"/>
                  </a:cubicBezTo>
                  <a:cubicBezTo>
                    <a:pt x="7954" y="1787"/>
                    <a:pt x="6168" y="1"/>
                    <a:pt x="397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2" name="Google Shape;12612;p72"/>
            <p:cNvSpPr/>
            <p:nvPr/>
          </p:nvSpPr>
          <p:spPr>
            <a:xfrm rot="-473172">
              <a:off x="4517242" y="663863"/>
              <a:ext cx="189675" cy="190257"/>
            </a:xfrm>
            <a:custGeom>
              <a:avLst/>
              <a:gdLst/>
              <a:ahLst/>
              <a:cxnLst/>
              <a:rect l="l" t="t" r="r" b="b"/>
              <a:pathLst>
                <a:path w="7168" h="7190" extrusionOk="0">
                  <a:moveTo>
                    <a:pt x="4520" y="1"/>
                  </a:moveTo>
                  <a:cubicBezTo>
                    <a:pt x="3364" y="1"/>
                    <a:pt x="2217" y="502"/>
                    <a:pt x="1429" y="1474"/>
                  </a:cubicBezTo>
                  <a:cubicBezTo>
                    <a:pt x="0" y="3248"/>
                    <a:pt x="346" y="5844"/>
                    <a:pt x="2167" y="7189"/>
                  </a:cubicBezTo>
                  <a:cubicBezTo>
                    <a:pt x="1322" y="6427"/>
                    <a:pt x="834" y="5344"/>
                    <a:pt x="834" y="4213"/>
                  </a:cubicBezTo>
                  <a:cubicBezTo>
                    <a:pt x="834" y="1859"/>
                    <a:pt x="2760" y="225"/>
                    <a:pt x="4822" y="225"/>
                  </a:cubicBezTo>
                  <a:cubicBezTo>
                    <a:pt x="5618" y="225"/>
                    <a:pt x="6434" y="469"/>
                    <a:pt x="7168" y="1010"/>
                  </a:cubicBezTo>
                  <a:cubicBezTo>
                    <a:pt x="6405" y="332"/>
                    <a:pt x="5459" y="1"/>
                    <a:pt x="452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3" name="Google Shape;12613;p72"/>
            <p:cNvSpPr/>
            <p:nvPr/>
          </p:nvSpPr>
          <p:spPr>
            <a:xfrm rot="-473172">
              <a:off x="4385818" y="687001"/>
              <a:ext cx="210474" cy="210500"/>
            </a:xfrm>
            <a:custGeom>
              <a:avLst/>
              <a:gdLst/>
              <a:ahLst/>
              <a:cxnLst/>
              <a:rect l="l" t="t" r="r" b="b"/>
              <a:pathLst>
                <a:path w="7954" h="7955" extrusionOk="0">
                  <a:moveTo>
                    <a:pt x="3977" y="1"/>
                  </a:moveTo>
                  <a:cubicBezTo>
                    <a:pt x="1786" y="1"/>
                    <a:pt x="0" y="1775"/>
                    <a:pt x="0" y="3978"/>
                  </a:cubicBezTo>
                  <a:cubicBezTo>
                    <a:pt x="0" y="6168"/>
                    <a:pt x="1786" y="7954"/>
                    <a:pt x="3977" y="7954"/>
                  </a:cubicBezTo>
                  <a:cubicBezTo>
                    <a:pt x="6180" y="7954"/>
                    <a:pt x="7954" y="6168"/>
                    <a:pt x="7954" y="3978"/>
                  </a:cubicBezTo>
                  <a:cubicBezTo>
                    <a:pt x="7954" y="1775"/>
                    <a:pt x="6180" y="1"/>
                    <a:pt x="397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4" name="Google Shape;12614;p72"/>
            <p:cNvSpPr/>
            <p:nvPr/>
          </p:nvSpPr>
          <p:spPr>
            <a:xfrm rot="-473107">
              <a:off x="4369283" y="690704"/>
              <a:ext cx="183687" cy="195726"/>
            </a:xfrm>
            <a:custGeom>
              <a:avLst/>
              <a:gdLst/>
              <a:ahLst/>
              <a:cxnLst/>
              <a:rect l="l" t="t" r="r" b="b"/>
              <a:pathLst>
                <a:path w="6942" h="7397" extrusionOk="0">
                  <a:moveTo>
                    <a:pt x="4568" y="1"/>
                  </a:moveTo>
                  <a:cubicBezTo>
                    <a:pt x="3289" y="1"/>
                    <a:pt x="2029" y="615"/>
                    <a:pt x="1262" y="1765"/>
                  </a:cubicBezTo>
                  <a:cubicBezTo>
                    <a:pt x="0" y="3658"/>
                    <a:pt x="572" y="6218"/>
                    <a:pt x="2512" y="7397"/>
                  </a:cubicBezTo>
                  <a:cubicBezTo>
                    <a:pt x="1500" y="6635"/>
                    <a:pt x="905" y="5456"/>
                    <a:pt x="905" y="4194"/>
                  </a:cubicBezTo>
                  <a:cubicBezTo>
                    <a:pt x="905" y="1867"/>
                    <a:pt x="2816" y="212"/>
                    <a:pt x="4893" y="212"/>
                  </a:cubicBezTo>
                  <a:cubicBezTo>
                    <a:pt x="5579" y="212"/>
                    <a:pt x="6282" y="393"/>
                    <a:pt x="6941" y="789"/>
                  </a:cubicBezTo>
                  <a:cubicBezTo>
                    <a:pt x="6227" y="256"/>
                    <a:pt x="5393" y="1"/>
                    <a:pt x="456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5" name="Google Shape;12615;p72"/>
            <p:cNvSpPr/>
            <p:nvPr/>
          </p:nvSpPr>
          <p:spPr>
            <a:xfrm rot="-473107">
              <a:off x="4508343" y="954573"/>
              <a:ext cx="192101" cy="255870"/>
            </a:xfrm>
            <a:custGeom>
              <a:avLst/>
              <a:gdLst/>
              <a:ahLst/>
              <a:cxnLst/>
              <a:rect l="l" t="t" r="r" b="b"/>
              <a:pathLst>
                <a:path w="7260" h="9670" extrusionOk="0">
                  <a:moveTo>
                    <a:pt x="6371" y="1"/>
                  </a:moveTo>
                  <a:cubicBezTo>
                    <a:pt x="6358" y="1"/>
                    <a:pt x="6346" y="1"/>
                    <a:pt x="6333" y="1"/>
                  </a:cubicBezTo>
                  <a:lnTo>
                    <a:pt x="928" y="25"/>
                  </a:lnTo>
                  <a:cubicBezTo>
                    <a:pt x="921" y="25"/>
                    <a:pt x="915" y="25"/>
                    <a:pt x="908" y="25"/>
                  </a:cubicBezTo>
                  <a:cubicBezTo>
                    <a:pt x="394" y="25"/>
                    <a:pt x="0" y="484"/>
                    <a:pt x="94" y="1002"/>
                  </a:cubicBezTo>
                  <a:lnTo>
                    <a:pt x="1237" y="8705"/>
                  </a:lnTo>
                  <a:cubicBezTo>
                    <a:pt x="1345" y="9253"/>
                    <a:pt x="1809" y="9657"/>
                    <a:pt x="2368" y="9669"/>
                  </a:cubicBezTo>
                  <a:lnTo>
                    <a:pt x="4893" y="9669"/>
                  </a:lnTo>
                  <a:cubicBezTo>
                    <a:pt x="5452" y="9657"/>
                    <a:pt x="5928" y="9253"/>
                    <a:pt x="6024" y="8705"/>
                  </a:cubicBezTo>
                  <a:lnTo>
                    <a:pt x="7167" y="966"/>
                  </a:lnTo>
                  <a:cubicBezTo>
                    <a:pt x="7260" y="466"/>
                    <a:pt x="6876" y="1"/>
                    <a:pt x="6371"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6" name="Google Shape;12616;p72"/>
            <p:cNvSpPr/>
            <p:nvPr/>
          </p:nvSpPr>
          <p:spPr>
            <a:xfrm rot="-473172">
              <a:off x="4479603" y="912952"/>
              <a:ext cx="213623" cy="69964"/>
            </a:xfrm>
            <a:custGeom>
              <a:avLst/>
              <a:gdLst/>
              <a:ahLst/>
              <a:cxnLst/>
              <a:rect l="l" t="t" r="r" b="b"/>
              <a:pathLst>
                <a:path w="8073" h="2644" extrusionOk="0">
                  <a:moveTo>
                    <a:pt x="976" y="0"/>
                  </a:moveTo>
                  <a:cubicBezTo>
                    <a:pt x="429" y="0"/>
                    <a:pt x="0" y="429"/>
                    <a:pt x="0" y="976"/>
                  </a:cubicBezTo>
                  <a:lnTo>
                    <a:pt x="0" y="1655"/>
                  </a:lnTo>
                  <a:cubicBezTo>
                    <a:pt x="0" y="2203"/>
                    <a:pt x="429" y="2643"/>
                    <a:pt x="976" y="2643"/>
                  </a:cubicBezTo>
                  <a:lnTo>
                    <a:pt x="7096" y="2643"/>
                  </a:lnTo>
                  <a:cubicBezTo>
                    <a:pt x="7632" y="2643"/>
                    <a:pt x="8073" y="2203"/>
                    <a:pt x="8073" y="1655"/>
                  </a:cubicBezTo>
                  <a:lnTo>
                    <a:pt x="8073" y="976"/>
                  </a:lnTo>
                  <a:cubicBezTo>
                    <a:pt x="8073" y="429"/>
                    <a:pt x="7632" y="0"/>
                    <a:pt x="709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7" name="Google Shape;12617;p72"/>
            <p:cNvSpPr/>
            <p:nvPr/>
          </p:nvSpPr>
          <p:spPr>
            <a:xfrm rot="-473172">
              <a:off x="4434233" y="851953"/>
              <a:ext cx="282316" cy="32786"/>
            </a:xfrm>
            <a:custGeom>
              <a:avLst/>
              <a:gdLst/>
              <a:ahLst/>
              <a:cxnLst/>
              <a:rect l="l" t="t" r="r" b="b"/>
              <a:pathLst>
                <a:path w="10669" h="1239" extrusionOk="0">
                  <a:moveTo>
                    <a:pt x="488" y="1"/>
                  </a:moveTo>
                  <a:cubicBezTo>
                    <a:pt x="215" y="1"/>
                    <a:pt x="0" y="215"/>
                    <a:pt x="0" y="489"/>
                  </a:cubicBezTo>
                  <a:lnTo>
                    <a:pt x="0" y="751"/>
                  </a:lnTo>
                  <a:cubicBezTo>
                    <a:pt x="0" y="1024"/>
                    <a:pt x="215" y="1239"/>
                    <a:pt x="488" y="1239"/>
                  </a:cubicBezTo>
                  <a:lnTo>
                    <a:pt x="10180" y="1239"/>
                  </a:lnTo>
                  <a:cubicBezTo>
                    <a:pt x="10442" y="1239"/>
                    <a:pt x="10668" y="1024"/>
                    <a:pt x="10668" y="751"/>
                  </a:cubicBezTo>
                  <a:lnTo>
                    <a:pt x="10668" y="489"/>
                  </a:lnTo>
                  <a:cubicBezTo>
                    <a:pt x="10668" y="215"/>
                    <a:pt x="10442" y="1"/>
                    <a:pt x="1018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8" name="Google Shape;12618;p72"/>
            <p:cNvSpPr/>
            <p:nvPr/>
          </p:nvSpPr>
          <p:spPr>
            <a:xfrm rot="-473172">
              <a:off x="4452778" y="867987"/>
              <a:ext cx="256172" cy="86687"/>
            </a:xfrm>
            <a:custGeom>
              <a:avLst/>
              <a:gdLst/>
              <a:ahLst/>
              <a:cxnLst/>
              <a:rect l="l" t="t" r="r" b="b"/>
              <a:pathLst>
                <a:path w="9681" h="3276" extrusionOk="0">
                  <a:moveTo>
                    <a:pt x="477" y="1"/>
                  </a:moveTo>
                  <a:cubicBezTo>
                    <a:pt x="215" y="1"/>
                    <a:pt x="1" y="239"/>
                    <a:pt x="36" y="501"/>
                  </a:cubicBezTo>
                  <a:lnTo>
                    <a:pt x="274" y="2822"/>
                  </a:lnTo>
                  <a:cubicBezTo>
                    <a:pt x="309" y="3077"/>
                    <a:pt x="535" y="3275"/>
                    <a:pt x="799" y="3275"/>
                  </a:cubicBezTo>
                  <a:cubicBezTo>
                    <a:pt x="807" y="3275"/>
                    <a:pt x="814" y="3275"/>
                    <a:pt x="822" y="3275"/>
                  </a:cubicBezTo>
                  <a:lnTo>
                    <a:pt x="8811" y="3275"/>
                  </a:lnTo>
                  <a:cubicBezTo>
                    <a:pt x="8819" y="3275"/>
                    <a:pt x="8827" y="3275"/>
                    <a:pt x="8834" y="3275"/>
                  </a:cubicBezTo>
                  <a:cubicBezTo>
                    <a:pt x="9098" y="3275"/>
                    <a:pt x="9324" y="3077"/>
                    <a:pt x="9359" y="2822"/>
                  </a:cubicBezTo>
                  <a:lnTo>
                    <a:pt x="9645" y="501"/>
                  </a:lnTo>
                  <a:cubicBezTo>
                    <a:pt x="9680" y="239"/>
                    <a:pt x="9478" y="1"/>
                    <a:pt x="921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9" name="Google Shape;12619;p72"/>
            <p:cNvSpPr/>
            <p:nvPr/>
          </p:nvSpPr>
          <p:spPr>
            <a:xfrm rot="-473172">
              <a:off x="4450619" y="886190"/>
              <a:ext cx="253950" cy="5372"/>
            </a:xfrm>
            <a:custGeom>
              <a:avLst/>
              <a:gdLst/>
              <a:ahLst/>
              <a:cxnLst/>
              <a:rect l="l" t="t" r="r" b="b"/>
              <a:pathLst>
                <a:path w="9597" h="203" extrusionOk="0">
                  <a:moveTo>
                    <a:pt x="0" y="0"/>
                  </a:moveTo>
                  <a:lnTo>
                    <a:pt x="0" y="203"/>
                  </a:lnTo>
                  <a:lnTo>
                    <a:pt x="9549" y="203"/>
                  </a:lnTo>
                  <a:lnTo>
                    <a:pt x="95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0" name="Google Shape;12620;p72"/>
            <p:cNvSpPr/>
            <p:nvPr/>
          </p:nvSpPr>
          <p:spPr>
            <a:xfrm rot="-473172">
              <a:off x="4480894" y="953753"/>
              <a:ext cx="214258" cy="6959"/>
            </a:xfrm>
            <a:custGeom>
              <a:avLst/>
              <a:gdLst/>
              <a:ahLst/>
              <a:cxnLst/>
              <a:rect l="l" t="t" r="r" b="b"/>
              <a:pathLst>
                <a:path w="8097" h="263" extrusionOk="0">
                  <a:moveTo>
                    <a:pt x="0" y="1"/>
                  </a:moveTo>
                  <a:lnTo>
                    <a:pt x="0" y="263"/>
                  </a:lnTo>
                  <a:lnTo>
                    <a:pt x="8037" y="263"/>
                  </a:lnTo>
                  <a:lnTo>
                    <a:pt x="809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1" name="Google Shape;12621;p72"/>
            <p:cNvSpPr/>
            <p:nvPr/>
          </p:nvSpPr>
          <p:spPr>
            <a:xfrm rot="-473172">
              <a:off x="4496354" y="979943"/>
              <a:ext cx="186553" cy="5372"/>
            </a:xfrm>
            <a:custGeom>
              <a:avLst/>
              <a:gdLst/>
              <a:ahLst/>
              <a:cxnLst/>
              <a:rect l="l" t="t" r="r" b="b"/>
              <a:pathLst>
                <a:path w="7050" h="203" extrusionOk="0">
                  <a:moveTo>
                    <a:pt x="1" y="0"/>
                  </a:moveTo>
                  <a:lnTo>
                    <a:pt x="60" y="203"/>
                  </a:lnTo>
                  <a:lnTo>
                    <a:pt x="7049" y="203"/>
                  </a:lnTo>
                  <a:lnTo>
                    <a:pt x="704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2" name="Google Shape;12622;p72"/>
            <p:cNvSpPr/>
            <p:nvPr/>
          </p:nvSpPr>
          <p:spPr>
            <a:xfrm rot="-473172">
              <a:off x="4461906" y="695951"/>
              <a:ext cx="61126" cy="61470"/>
            </a:xfrm>
            <a:custGeom>
              <a:avLst/>
              <a:gdLst/>
              <a:ahLst/>
              <a:cxnLst/>
              <a:rect l="l" t="t" r="r" b="b"/>
              <a:pathLst>
                <a:path w="2310" h="2323" extrusionOk="0">
                  <a:moveTo>
                    <a:pt x="1155" y="1"/>
                  </a:moveTo>
                  <a:cubicBezTo>
                    <a:pt x="512" y="1"/>
                    <a:pt x="0" y="525"/>
                    <a:pt x="0" y="1168"/>
                  </a:cubicBezTo>
                  <a:cubicBezTo>
                    <a:pt x="0" y="1799"/>
                    <a:pt x="512" y="2323"/>
                    <a:pt x="1155" y="2323"/>
                  </a:cubicBezTo>
                  <a:cubicBezTo>
                    <a:pt x="1798" y="2323"/>
                    <a:pt x="2310" y="1799"/>
                    <a:pt x="2310" y="1168"/>
                  </a:cubicBezTo>
                  <a:cubicBezTo>
                    <a:pt x="2310" y="525"/>
                    <a:pt x="1798" y="1"/>
                    <a:pt x="11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3" name="Google Shape;12623;p72"/>
            <p:cNvSpPr/>
            <p:nvPr/>
          </p:nvSpPr>
          <p:spPr>
            <a:xfrm rot="-473172">
              <a:off x="4466828" y="703102"/>
              <a:ext cx="28684" cy="28684"/>
            </a:xfrm>
            <a:custGeom>
              <a:avLst/>
              <a:gdLst/>
              <a:ahLst/>
              <a:cxnLst/>
              <a:rect l="l" t="t" r="r" b="b"/>
              <a:pathLst>
                <a:path w="1084" h="1084" extrusionOk="0">
                  <a:moveTo>
                    <a:pt x="536" y="0"/>
                  </a:moveTo>
                  <a:cubicBezTo>
                    <a:pt x="238" y="0"/>
                    <a:pt x="0" y="238"/>
                    <a:pt x="0" y="536"/>
                  </a:cubicBezTo>
                  <a:cubicBezTo>
                    <a:pt x="0" y="834"/>
                    <a:pt x="238" y="1084"/>
                    <a:pt x="536" y="1084"/>
                  </a:cubicBezTo>
                  <a:cubicBezTo>
                    <a:pt x="846" y="1084"/>
                    <a:pt x="1084" y="834"/>
                    <a:pt x="1084" y="536"/>
                  </a:cubicBezTo>
                  <a:cubicBezTo>
                    <a:pt x="1084" y="238"/>
                    <a:pt x="846" y="0"/>
                    <a:pt x="536" y="0"/>
                  </a:cubicBezTo>
                  <a:close/>
                </a:path>
              </a:pathLst>
            </a:custGeom>
            <a:solidFill>
              <a:srgbClr val="FC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4" name="Google Shape;12624;p72"/>
            <p:cNvSpPr/>
            <p:nvPr/>
          </p:nvSpPr>
          <p:spPr>
            <a:xfrm rot="-473172">
              <a:off x="4491514" y="729291"/>
              <a:ext cx="8229" cy="8229"/>
            </a:xfrm>
            <a:custGeom>
              <a:avLst/>
              <a:gdLst/>
              <a:ahLst/>
              <a:cxnLst/>
              <a:rect l="l" t="t" r="r" b="b"/>
              <a:pathLst>
                <a:path w="311" h="311" extrusionOk="0">
                  <a:moveTo>
                    <a:pt x="155" y="1"/>
                  </a:moveTo>
                  <a:cubicBezTo>
                    <a:pt x="72" y="1"/>
                    <a:pt x="1" y="72"/>
                    <a:pt x="1" y="156"/>
                  </a:cubicBezTo>
                  <a:cubicBezTo>
                    <a:pt x="1" y="239"/>
                    <a:pt x="72" y="310"/>
                    <a:pt x="155" y="310"/>
                  </a:cubicBezTo>
                  <a:cubicBezTo>
                    <a:pt x="239" y="310"/>
                    <a:pt x="310" y="239"/>
                    <a:pt x="310" y="156"/>
                  </a:cubicBezTo>
                  <a:cubicBezTo>
                    <a:pt x="310" y="72"/>
                    <a:pt x="239" y="1"/>
                    <a:pt x="155" y="1"/>
                  </a:cubicBezTo>
                  <a:close/>
                </a:path>
              </a:pathLst>
            </a:custGeom>
            <a:solidFill>
              <a:srgbClr val="FC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5" name="Google Shape;12625;p72"/>
            <p:cNvSpPr/>
            <p:nvPr/>
          </p:nvSpPr>
          <p:spPr>
            <a:xfrm rot="-473172">
              <a:off x="4460107" y="772944"/>
              <a:ext cx="47922" cy="20508"/>
            </a:xfrm>
            <a:custGeom>
              <a:avLst/>
              <a:gdLst/>
              <a:ahLst/>
              <a:cxnLst/>
              <a:rect l="l" t="t" r="r" b="b"/>
              <a:pathLst>
                <a:path w="1811" h="775" extrusionOk="0">
                  <a:moveTo>
                    <a:pt x="906" y="1"/>
                  </a:moveTo>
                  <a:cubicBezTo>
                    <a:pt x="406" y="1"/>
                    <a:pt x="1" y="179"/>
                    <a:pt x="1" y="382"/>
                  </a:cubicBezTo>
                  <a:cubicBezTo>
                    <a:pt x="1" y="596"/>
                    <a:pt x="406" y="774"/>
                    <a:pt x="906" y="774"/>
                  </a:cubicBezTo>
                  <a:cubicBezTo>
                    <a:pt x="1406" y="774"/>
                    <a:pt x="1811" y="596"/>
                    <a:pt x="1811" y="382"/>
                  </a:cubicBezTo>
                  <a:cubicBezTo>
                    <a:pt x="1811" y="179"/>
                    <a:pt x="1406" y="1"/>
                    <a:pt x="90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6" name="Google Shape;12626;p72"/>
            <p:cNvSpPr/>
            <p:nvPr/>
          </p:nvSpPr>
          <p:spPr>
            <a:xfrm rot="-473172">
              <a:off x="4581424" y="679395"/>
              <a:ext cx="61126" cy="61470"/>
            </a:xfrm>
            <a:custGeom>
              <a:avLst/>
              <a:gdLst/>
              <a:ahLst/>
              <a:cxnLst/>
              <a:rect l="l" t="t" r="r" b="b"/>
              <a:pathLst>
                <a:path w="2310" h="2323" extrusionOk="0">
                  <a:moveTo>
                    <a:pt x="1155" y="1"/>
                  </a:moveTo>
                  <a:cubicBezTo>
                    <a:pt x="512" y="1"/>
                    <a:pt x="0" y="525"/>
                    <a:pt x="0" y="1168"/>
                  </a:cubicBezTo>
                  <a:cubicBezTo>
                    <a:pt x="0" y="1799"/>
                    <a:pt x="512" y="2323"/>
                    <a:pt x="1155" y="2323"/>
                  </a:cubicBezTo>
                  <a:cubicBezTo>
                    <a:pt x="1786" y="2323"/>
                    <a:pt x="2310" y="1799"/>
                    <a:pt x="2310" y="1168"/>
                  </a:cubicBezTo>
                  <a:cubicBezTo>
                    <a:pt x="2310" y="525"/>
                    <a:pt x="1786" y="1"/>
                    <a:pt x="11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7" name="Google Shape;12627;p72"/>
            <p:cNvSpPr/>
            <p:nvPr/>
          </p:nvSpPr>
          <p:spPr>
            <a:xfrm rot="-473172">
              <a:off x="4586347" y="686547"/>
              <a:ext cx="28684" cy="28684"/>
            </a:xfrm>
            <a:custGeom>
              <a:avLst/>
              <a:gdLst/>
              <a:ahLst/>
              <a:cxnLst/>
              <a:rect l="l" t="t" r="r" b="b"/>
              <a:pathLst>
                <a:path w="1084" h="1084" extrusionOk="0">
                  <a:moveTo>
                    <a:pt x="536" y="0"/>
                  </a:moveTo>
                  <a:cubicBezTo>
                    <a:pt x="238" y="0"/>
                    <a:pt x="0" y="238"/>
                    <a:pt x="0" y="536"/>
                  </a:cubicBezTo>
                  <a:cubicBezTo>
                    <a:pt x="0" y="834"/>
                    <a:pt x="238" y="1084"/>
                    <a:pt x="536" y="1084"/>
                  </a:cubicBezTo>
                  <a:cubicBezTo>
                    <a:pt x="834" y="1084"/>
                    <a:pt x="1084" y="834"/>
                    <a:pt x="1084" y="536"/>
                  </a:cubicBezTo>
                  <a:cubicBezTo>
                    <a:pt x="1084" y="238"/>
                    <a:pt x="834" y="0"/>
                    <a:pt x="536" y="0"/>
                  </a:cubicBezTo>
                  <a:close/>
                </a:path>
              </a:pathLst>
            </a:custGeom>
            <a:solidFill>
              <a:srgbClr val="FC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8" name="Google Shape;12628;p72"/>
            <p:cNvSpPr/>
            <p:nvPr/>
          </p:nvSpPr>
          <p:spPr>
            <a:xfrm rot="-473172">
              <a:off x="4611033" y="712736"/>
              <a:ext cx="8229" cy="8229"/>
            </a:xfrm>
            <a:custGeom>
              <a:avLst/>
              <a:gdLst/>
              <a:ahLst/>
              <a:cxnLst/>
              <a:rect l="l" t="t" r="r" b="b"/>
              <a:pathLst>
                <a:path w="311" h="311" extrusionOk="0">
                  <a:moveTo>
                    <a:pt x="155" y="1"/>
                  </a:moveTo>
                  <a:cubicBezTo>
                    <a:pt x="72" y="1"/>
                    <a:pt x="1" y="72"/>
                    <a:pt x="1" y="156"/>
                  </a:cubicBezTo>
                  <a:cubicBezTo>
                    <a:pt x="1" y="239"/>
                    <a:pt x="72" y="310"/>
                    <a:pt x="155" y="310"/>
                  </a:cubicBezTo>
                  <a:cubicBezTo>
                    <a:pt x="239" y="310"/>
                    <a:pt x="310" y="239"/>
                    <a:pt x="310" y="156"/>
                  </a:cubicBezTo>
                  <a:cubicBezTo>
                    <a:pt x="310" y="72"/>
                    <a:pt x="239" y="1"/>
                    <a:pt x="155" y="1"/>
                  </a:cubicBezTo>
                  <a:close/>
                </a:path>
              </a:pathLst>
            </a:custGeom>
            <a:solidFill>
              <a:srgbClr val="FC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9" name="Google Shape;12629;p72"/>
            <p:cNvSpPr/>
            <p:nvPr/>
          </p:nvSpPr>
          <p:spPr>
            <a:xfrm rot="-473172">
              <a:off x="4611471" y="751978"/>
              <a:ext cx="47922" cy="20508"/>
            </a:xfrm>
            <a:custGeom>
              <a:avLst/>
              <a:gdLst/>
              <a:ahLst/>
              <a:cxnLst/>
              <a:rect l="l" t="t" r="r" b="b"/>
              <a:pathLst>
                <a:path w="1811" h="775" extrusionOk="0">
                  <a:moveTo>
                    <a:pt x="905" y="1"/>
                  </a:moveTo>
                  <a:cubicBezTo>
                    <a:pt x="405" y="1"/>
                    <a:pt x="0" y="179"/>
                    <a:pt x="0" y="382"/>
                  </a:cubicBezTo>
                  <a:cubicBezTo>
                    <a:pt x="0" y="596"/>
                    <a:pt x="405" y="774"/>
                    <a:pt x="905" y="774"/>
                  </a:cubicBezTo>
                  <a:cubicBezTo>
                    <a:pt x="1405" y="774"/>
                    <a:pt x="1810" y="596"/>
                    <a:pt x="1810" y="382"/>
                  </a:cubicBezTo>
                  <a:cubicBezTo>
                    <a:pt x="1810" y="179"/>
                    <a:pt x="1405" y="1"/>
                    <a:pt x="90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0" name="Google Shape;12630;p72"/>
            <p:cNvSpPr/>
            <p:nvPr/>
          </p:nvSpPr>
          <p:spPr>
            <a:xfrm rot="-473172">
              <a:off x="4533837" y="776382"/>
              <a:ext cx="57580" cy="31886"/>
            </a:xfrm>
            <a:custGeom>
              <a:avLst/>
              <a:gdLst/>
              <a:ahLst/>
              <a:cxnLst/>
              <a:rect l="l" t="t" r="r" b="b"/>
              <a:pathLst>
                <a:path w="2176" h="1205" extrusionOk="0">
                  <a:moveTo>
                    <a:pt x="173" y="1"/>
                  </a:moveTo>
                  <a:cubicBezTo>
                    <a:pt x="87" y="1"/>
                    <a:pt x="0" y="74"/>
                    <a:pt x="28" y="193"/>
                  </a:cubicBezTo>
                  <a:cubicBezTo>
                    <a:pt x="183" y="812"/>
                    <a:pt x="600" y="1205"/>
                    <a:pt x="1088" y="1205"/>
                  </a:cubicBezTo>
                  <a:cubicBezTo>
                    <a:pt x="1576" y="1205"/>
                    <a:pt x="1993" y="812"/>
                    <a:pt x="2148" y="193"/>
                  </a:cubicBezTo>
                  <a:cubicBezTo>
                    <a:pt x="2176" y="74"/>
                    <a:pt x="2089" y="1"/>
                    <a:pt x="2003" y="1"/>
                  </a:cubicBezTo>
                  <a:cubicBezTo>
                    <a:pt x="1942" y="1"/>
                    <a:pt x="1882" y="37"/>
                    <a:pt x="1862" y="121"/>
                  </a:cubicBezTo>
                  <a:cubicBezTo>
                    <a:pt x="1743" y="610"/>
                    <a:pt x="1445" y="907"/>
                    <a:pt x="1088" y="907"/>
                  </a:cubicBezTo>
                  <a:cubicBezTo>
                    <a:pt x="731" y="907"/>
                    <a:pt x="433" y="610"/>
                    <a:pt x="314" y="121"/>
                  </a:cubicBezTo>
                  <a:cubicBezTo>
                    <a:pt x="294" y="37"/>
                    <a:pt x="234" y="1"/>
                    <a:pt x="1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31" name="Google Shape;12631;p72"/>
          <p:cNvGrpSpPr/>
          <p:nvPr/>
        </p:nvGrpSpPr>
        <p:grpSpPr>
          <a:xfrm rot="360936">
            <a:off x="8413525" y="4368312"/>
            <a:ext cx="200714" cy="743908"/>
            <a:chOff x="10870841" y="1743200"/>
            <a:chExt cx="200713" cy="743903"/>
          </a:xfrm>
        </p:grpSpPr>
        <p:sp>
          <p:nvSpPr>
            <p:cNvPr id="12632" name="Google Shape;12632;p72"/>
            <p:cNvSpPr/>
            <p:nvPr/>
          </p:nvSpPr>
          <p:spPr>
            <a:xfrm>
              <a:off x="10941414" y="2087572"/>
              <a:ext cx="59567" cy="399531"/>
            </a:xfrm>
            <a:custGeom>
              <a:avLst/>
              <a:gdLst/>
              <a:ahLst/>
              <a:cxnLst/>
              <a:rect l="l" t="t" r="r" b="b"/>
              <a:pathLst>
                <a:path w="2251" h="15098" extrusionOk="0">
                  <a:moveTo>
                    <a:pt x="1132" y="0"/>
                  </a:moveTo>
                  <a:cubicBezTo>
                    <a:pt x="513" y="0"/>
                    <a:pt x="1" y="500"/>
                    <a:pt x="1" y="1119"/>
                  </a:cubicBezTo>
                  <a:lnTo>
                    <a:pt x="1" y="13966"/>
                  </a:lnTo>
                  <a:cubicBezTo>
                    <a:pt x="1" y="14585"/>
                    <a:pt x="513" y="15085"/>
                    <a:pt x="1132" y="15097"/>
                  </a:cubicBezTo>
                  <a:cubicBezTo>
                    <a:pt x="1751" y="15097"/>
                    <a:pt x="2251" y="14585"/>
                    <a:pt x="2251" y="13966"/>
                  </a:cubicBezTo>
                  <a:lnTo>
                    <a:pt x="2251" y="1119"/>
                  </a:lnTo>
                  <a:cubicBezTo>
                    <a:pt x="2251" y="500"/>
                    <a:pt x="1751" y="0"/>
                    <a:pt x="1132"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3" name="Google Shape;12633;p72"/>
            <p:cNvSpPr/>
            <p:nvPr/>
          </p:nvSpPr>
          <p:spPr>
            <a:xfrm>
              <a:off x="10896985" y="1743200"/>
              <a:ext cx="148746" cy="589532"/>
            </a:xfrm>
            <a:custGeom>
              <a:avLst/>
              <a:gdLst/>
              <a:ahLst/>
              <a:cxnLst/>
              <a:rect l="l" t="t" r="r" b="b"/>
              <a:pathLst>
                <a:path w="5621" h="22278" extrusionOk="0">
                  <a:moveTo>
                    <a:pt x="2811" y="1"/>
                  </a:moveTo>
                  <a:cubicBezTo>
                    <a:pt x="1251" y="1"/>
                    <a:pt x="1" y="1263"/>
                    <a:pt x="1" y="2810"/>
                  </a:cubicBezTo>
                  <a:lnTo>
                    <a:pt x="1" y="21479"/>
                  </a:lnTo>
                  <a:cubicBezTo>
                    <a:pt x="1" y="21920"/>
                    <a:pt x="358" y="22277"/>
                    <a:pt x="799" y="22277"/>
                  </a:cubicBezTo>
                  <a:lnTo>
                    <a:pt x="4799" y="22277"/>
                  </a:lnTo>
                  <a:cubicBezTo>
                    <a:pt x="5240" y="22277"/>
                    <a:pt x="5597" y="21920"/>
                    <a:pt x="5597" y="21479"/>
                  </a:cubicBezTo>
                  <a:cubicBezTo>
                    <a:pt x="5597" y="21479"/>
                    <a:pt x="5621" y="3608"/>
                    <a:pt x="5621" y="3525"/>
                  </a:cubicBezTo>
                  <a:lnTo>
                    <a:pt x="5621" y="2810"/>
                  </a:lnTo>
                  <a:cubicBezTo>
                    <a:pt x="5609" y="1263"/>
                    <a:pt x="4359" y="1"/>
                    <a:pt x="281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4" name="Google Shape;12634;p72"/>
            <p:cNvSpPr/>
            <p:nvPr/>
          </p:nvSpPr>
          <p:spPr>
            <a:xfrm>
              <a:off x="10896985" y="1743200"/>
              <a:ext cx="135514" cy="586991"/>
            </a:xfrm>
            <a:custGeom>
              <a:avLst/>
              <a:gdLst/>
              <a:ahLst/>
              <a:cxnLst/>
              <a:rect l="l" t="t" r="r" b="b"/>
              <a:pathLst>
                <a:path w="5121" h="22182" extrusionOk="0">
                  <a:moveTo>
                    <a:pt x="2811" y="1"/>
                  </a:moveTo>
                  <a:cubicBezTo>
                    <a:pt x="1251" y="1"/>
                    <a:pt x="1" y="1263"/>
                    <a:pt x="1" y="2810"/>
                  </a:cubicBezTo>
                  <a:lnTo>
                    <a:pt x="1" y="21479"/>
                  </a:lnTo>
                  <a:cubicBezTo>
                    <a:pt x="1" y="21777"/>
                    <a:pt x="156" y="22051"/>
                    <a:pt x="418" y="22182"/>
                  </a:cubicBezTo>
                  <a:cubicBezTo>
                    <a:pt x="394" y="22099"/>
                    <a:pt x="370" y="22015"/>
                    <a:pt x="370" y="21920"/>
                  </a:cubicBezTo>
                  <a:lnTo>
                    <a:pt x="370" y="3251"/>
                  </a:lnTo>
                  <a:cubicBezTo>
                    <a:pt x="370" y="1703"/>
                    <a:pt x="1632" y="441"/>
                    <a:pt x="3192" y="441"/>
                  </a:cubicBezTo>
                  <a:cubicBezTo>
                    <a:pt x="3906" y="441"/>
                    <a:pt x="4597" y="715"/>
                    <a:pt x="5121" y="1215"/>
                  </a:cubicBezTo>
                  <a:cubicBezTo>
                    <a:pt x="4597" y="453"/>
                    <a:pt x="3728" y="1"/>
                    <a:pt x="281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5" name="Google Shape;12635;p72"/>
            <p:cNvSpPr/>
            <p:nvPr/>
          </p:nvSpPr>
          <p:spPr>
            <a:xfrm>
              <a:off x="10880288" y="1963731"/>
              <a:ext cx="61472" cy="61155"/>
            </a:xfrm>
            <a:custGeom>
              <a:avLst/>
              <a:gdLst/>
              <a:ahLst/>
              <a:cxnLst/>
              <a:rect l="l" t="t" r="r" b="b"/>
              <a:pathLst>
                <a:path w="2323" h="2311" extrusionOk="0">
                  <a:moveTo>
                    <a:pt x="1156" y="1"/>
                  </a:moveTo>
                  <a:cubicBezTo>
                    <a:pt x="525" y="1"/>
                    <a:pt x="1" y="513"/>
                    <a:pt x="1" y="1156"/>
                  </a:cubicBezTo>
                  <a:cubicBezTo>
                    <a:pt x="1" y="1799"/>
                    <a:pt x="525" y="2311"/>
                    <a:pt x="1156" y="2311"/>
                  </a:cubicBezTo>
                  <a:cubicBezTo>
                    <a:pt x="1799" y="2311"/>
                    <a:pt x="2323" y="1799"/>
                    <a:pt x="2323" y="1156"/>
                  </a:cubicBezTo>
                  <a:cubicBezTo>
                    <a:pt x="2323" y="513"/>
                    <a:pt x="1799" y="1"/>
                    <a:pt x="1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6" name="Google Shape;12636;p72"/>
            <p:cNvSpPr/>
            <p:nvPr/>
          </p:nvSpPr>
          <p:spPr>
            <a:xfrm>
              <a:off x="10886612" y="1969103"/>
              <a:ext cx="28685" cy="28685"/>
            </a:xfrm>
            <a:custGeom>
              <a:avLst/>
              <a:gdLst/>
              <a:ahLst/>
              <a:cxnLst/>
              <a:rect l="l" t="t" r="r" b="b"/>
              <a:pathLst>
                <a:path w="1084" h="1084" extrusionOk="0">
                  <a:moveTo>
                    <a:pt x="548" y="0"/>
                  </a:moveTo>
                  <a:cubicBezTo>
                    <a:pt x="250" y="0"/>
                    <a:pt x="0" y="238"/>
                    <a:pt x="0" y="536"/>
                  </a:cubicBezTo>
                  <a:cubicBezTo>
                    <a:pt x="0" y="846"/>
                    <a:pt x="250" y="1084"/>
                    <a:pt x="548" y="1084"/>
                  </a:cubicBezTo>
                  <a:cubicBezTo>
                    <a:pt x="845" y="1084"/>
                    <a:pt x="1084" y="846"/>
                    <a:pt x="1084" y="536"/>
                  </a:cubicBezTo>
                  <a:cubicBezTo>
                    <a:pt x="1084" y="238"/>
                    <a:pt x="845" y="0"/>
                    <a:pt x="548" y="0"/>
                  </a:cubicBezTo>
                  <a:close/>
                </a:path>
              </a:pathLst>
            </a:custGeom>
            <a:solidFill>
              <a:srgbClr val="FC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7" name="Google Shape;12637;p72"/>
            <p:cNvSpPr/>
            <p:nvPr/>
          </p:nvSpPr>
          <p:spPr>
            <a:xfrm>
              <a:off x="10909290" y="1997444"/>
              <a:ext cx="7886" cy="7912"/>
            </a:xfrm>
            <a:custGeom>
              <a:avLst/>
              <a:gdLst/>
              <a:ahLst/>
              <a:cxnLst/>
              <a:rect l="l" t="t" r="r" b="b"/>
              <a:pathLst>
                <a:path w="298" h="299" extrusionOk="0">
                  <a:moveTo>
                    <a:pt x="143" y="1"/>
                  </a:moveTo>
                  <a:cubicBezTo>
                    <a:pt x="60" y="1"/>
                    <a:pt x="0" y="60"/>
                    <a:pt x="0" y="144"/>
                  </a:cubicBezTo>
                  <a:cubicBezTo>
                    <a:pt x="0" y="227"/>
                    <a:pt x="60" y="299"/>
                    <a:pt x="143" y="299"/>
                  </a:cubicBezTo>
                  <a:cubicBezTo>
                    <a:pt x="227" y="299"/>
                    <a:pt x="298" y="227"/>
                    <a:pt x="298" y="144"/>
                  </a:cubicBezTo>
                  <a:cubicBezTo>
                    <a:pt x="298" y="60"/>
                    <a:pt x="227" y="1"/>
                    <a:pt x="143" y="1"/>
                  </a:cubicBezTo>
                  <a:close/>
                </a:path>
              </a:pathLst>
            </a:custGeom>
            <a:solidFill>
              <a:srgbClr val="FC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8" name="Google Shape;12638;p72"/>
            <p:cNvSpPr/>
            <p:nvPr/>
          </p:nvSpPr>
          <p:spPr>
            <a:xfrm>
              <a:off x="10870841" y="2039041"/>
              <a:ext cx="47924" cy="20191"/>
            </a:xfrm>
            <a:custGeom>
              <a:avLst/>
              <a:gdLst/>
              <a:ahLst/>
              <a:cxnLst/>
              <a:rect l="l" t="t" r="r" b="b"/>
              <a:pathLst>
                <a:path w="1811" h="763" extrusionOk="0">
                  <a:moveTo>
                    <a:pt x="906" y="1"/>
                  </a:moveTo>
                  <a:cubicBezTo>
                    <a:pt x="406" y="1"/>
                    <a:pt x="1" y="167"/>
                    <a:pt x="1" y="382"/>
                  </a:cubicBezTo>
                  <a:cubicBezTo>
                    <a:pt x="1" y="596"/>
                    <a:pt x="406" y="763"/>
                    <a:pt x="906" y="763"/>
                  </a:cubicBezTo>
                  <a:cubicBezTo>
                    <a:pt x="1406" y="763"/>
                    <a:pt x="1810" y="596"/>
                    <a:pt x="1810" y="382"/>
                  </a:cubicBezTo>
                  <a:cubicBezTo>
                    <a:pt x="1810" y="167"/>
                    <a:pt x="1406" y="1"/>
                    <a:pt x="90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9" name="Google Shape;12639;p72"/>
            <p:cNvSpPr/>
            <p:nvPr/>
          </p:nvSpPr>
          <p:spPr>
            <a:xfrm>
              <a:off x="11000979" y="1963731"/>
              <a:ext cx="61128" cy="61155"/>
            </a:xfrm>
            <a:custGeom>
              <a:avLst/>
              <a:gdLst/>
              <a:ahLst/>
              <a:cxnLst/>
              <a:rect l="l" t="t" r="r" b="b"/>
              <a:pathLst>
                <a:path w="2310" h="2311" extrusionOk="0">
                  <a:moveTo>
                    <a:pt x="1155" y="1"/>
                  </a:moveTo>
                  <a:cubicBezTo>
                    <a:pt x="512" y="1"/>
                    <a:pt x="0" y="513"/>
                    <a:pt x="0" y="1156"/>
                  </a:cubicBezTo>
                  <a:cubicBezTo>
                    <a:pt x="0" y="1799"/>
                    <a:pt x="512" y="2311"/>
                    <a:pt x="1155" y="2311"/>
                  </a:cubicBezTo>
                  <a:cubicBezTo>
                    <a:pt x="1798" y="2311"/>
                    <a:pt x="2310" y="1799"/>
                    <a:pt x="2310" y="1156"/>
                  </a:cubicBezTo>
                  <a:cubicBezTo>
                    <a:pt x="2310" y="513"/>
                    <a:pt x="1798" y="1"/>
                    <a:pt x="11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0" name="Google Shape;12640;p72"/>
            <p:cNvSpPr/>
            <p:nvPr/>
          </p:nvSpPr>
          <p:spPr>
            <a:xfrm>
              <a:off x="11007277" y="1969103"/>
              <a:ext cx="28685" cy="28685"/>
            </a:xfrm>
            <a:custGeom>
              <a:avLst/>
              <a:gdLst/>
              <a:ahLst/>
              <a:cxnLst/>
              <a:rect l="l" t="t" r="r" b="b"/>
              <a:pathLst>
                <a:path w="1084" h="1084" extrusionOk="0">
                  <a:moveTo>
                    <a:pt x="536" y="0"/>
                  </a:moveTo>
                  <a:cubicBezTo>
                    <a:pt x="238" y="0"/>
                    <a:pt x="0" y="238"/>
                    <a:pt x="0" y="536"/>
                  </a:cubicBezTo>
                  <a:cubicBezTo>
                    <a:pt x="0" y="846"/>
                    <a:pt x="238" y="1084"/>
                    <a:pt x="536" y="1084"/>
                  </a:cubicBezTo>
                  <a:cubicBezTo>
                    <a:pt x="845" y="1084"/>
                    <a:pt x="1084" y="846"/>
                    <a:pt x="1084" y="536"/>
                  </a:cubicBezTo>
                  <a:cubicBezTo>
                    <a:pt x="1084" y="238"/>
                    <a:pt x="845" y="0"/>
                    <a:pt x="536" y="0"/>
                  </a:cubicBezTo>
                  <a:close/>
                </a:path>
              </a:pathLst>
            </a:custGeom>
            <a:solidFill>
              <a:srgbClr val="FC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1" name="Google Shape;12641;p72"/>
            <p:cNvSpPr/>
            <p:nvPr/>
          </p:nvSpPr>
          <p:spPr>
            <a:xfrm>
              <a:off x="11029637" y="1997444"/>
              <a:ext cx="8230" cy="7912"/>
            </a:xfrm>
            <a:custGeom>
              <a:avLst/>
              <a:gdLst/>
              <a:ahLst/>
              <a:cxnLst/>
              <a:rect l="l" t="t" r="r" b="b"/>
              <a:pathLst>
                <a:path w="311" h="299" extrusionOk="0">
                  <a:moveTo>
                    <a:pt x="155" y="1"/>
                  </a:moveTo>
                  <a:cubicBezTo>
                    <a:pt x="72" y="1"/>
                    <a:pt x="0" y="60"/>
                    <a:pt x="0" y="144"/>
                  </a:cubicBezTo>
                  <a:cubicBezTo>
                    <a:pt x="0" y="227"/>
                    <a:pt x="72" y="299"/>
                    <a:pt x="155" y="299"/>
                  </a:cubicBezTo>
                  <a:cubicBezTo>
                    <a:pt x="239" y="299"/>
                    <a:pt x="310" y="227"/>
                    <a:pt x="310" y="144"/>
                  </a:cubicBezTo>
                  <a:cubicBezTo>
                    <a:pt x="310" y="60"/>
                    <a:pt x="239" y="1"/>
                    <a:pt x="155" y="1"/>
                  </a:cubicBezTo>
                  <a:close/>
                </a:path>
              </a:pathLst>
            </a:custGeom>
            <a:solidFill>
              <a:srgbClr val="FC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2" name="Google Shape;12642;p72"/>
            <p:cNvSpPr/>
            <p:nvPr/>
          </p:nvSpPr>
          <p:spPr>
            <a:xfrm>
              <a:off x="11023657" y="2039041"/>
              <a:ext cx="47897" cy="20191"/>
            </a:xfrm>
            <a:custGeom>
              <a:avLst/>
              <a:gdLst/>
              <a:ahLst/>
              <a:cxnLst/>
              <a:rect l="l" t="t" r="r" b="b"/>
              <a:pathLst>
                <a:path w="1810" h="763" extrusionOk="0">
                  <a:moveTo>
                    <a:pt x="905" y="1"/>
                  </a:moveTo>
                  <a:cubicBezTo>
                    <a:pt x="405" y="1"/>
                    <a:pt x="0" y="167"/>
                    <a:pt x="0" y="382"/>
                  </a:cubicBezTo>
                  <a:cubicBezTo>
                    <a:pt x="0" y="596"/>
                    <a:pt x="405" y="763"/>
                    <a:pt x="905" y="763"/>
                  </a:cubicBezTo>
                  <a:cubicBezTo>
                    <a:pt x="1405" y="763"/>
                    <a:pt x="1810" y="596"/>
                    <a:pt x="1810" y="382"/>
                  </a:cubicBezTo>
                  <a:cubicBezTo>
                    <a:pt x="1810" y="167"/>
                    <a:pt x="1405" y="1"/>
                    <a:pt x="90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3" name="Google Shape;12643;p72"/>
            <p:cNvSpPr/>
            <p:nvPr/>
          </p:nvSpPr>
          <p:spPr>
            <a:xfrm>
              <a:off x="10942261" y="2053092"/>
              <a:ext cx="57900" cy="31967"/>
            </a:xfrm>
            <a:custGeom>
              <a:avLst/>
              <a:gdLst/>
              <a:ahLst/>
              <a:cxnLst/>
              <a:rect l="l" t="t" r="r" b="b"/>
              <a:pathLst>
                <a:path w="2188" h="1208" extrusionOk="0">
                  <a:moveTo>
                    <a:pt x="183" y="0"/>
                  </a:moveTo>
                  <a:cubicBezTo>
                    <a:pt x="92" y="0"/>
                    <a:pt x="0" y="71"/>
                    <a:pt x="28" y="184"/>
                  </a:cubicBezTo>
                  <a:cubicBezTo>
                    <a:pt x="195" y="803"/>
                    <a:pt x="612" y="1208"/>
                    <a:pt x="1100" y="1208"/>
                  </a:cubicBezTo>
                  <a:cubicBezTo>
                    <a:pt x="1588" y="1208"/>
                    <a:pt x="2005" y="803"/>
                    <a:pt x="2159" y="184"/>
                  </a:cubicBezTo>
                  <a:cubicBezTo>
                    <a:pt x="2188" y="71"/>
                    <a:pt x="2099" y="0"/>
                    <a:pt x="2013" y="0"/>
                  </a:cubicBezTo>
                  <a:cubicBezTo>
                    <a:pt x="1953" y="0"/>
                    <a:pt x="1893" y="34"/>
                    <a:pt x="1874" y="112"/>
                  </a:cubicBezTo>
                  <a:cubicBezTo>
                    <a:pt x="1743" y="613"/>
                    <a:pt x="1457" y="910"/>
                    <a:pt x="1100" y="910"/>
                  </a:cubicBezTo>
                  <a:cubicBezTo>
                    <a:pt x="743" y="910"/>
                    <a:pt x="445" y="601"/>
                    <a:pt x="326" y="112"/>
                  </a:cubicBezTo>
                  <a:cubicBezTo>
                    <a:pt x="306" y="34"/>
                    <a:pt x="245" y="0"/>
                    <a:pt x="1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44" name="Google Shape;12644;p72"/>
          <p:cNvGrpSpPr/>
          <p:nvPr/>
        </p:nvGrpSpPr>
        <p:grpSpPr>
          <a:xfrm>
            <a:off x="8796205" y="4084468"/>
            <a:ext cx="347783" cy="281071"/>
            <a:chOff x="7261380" y="657818"/>
            <a:chExt cx="347783" cy="281071"/>
          </a:xfrm>
        </p:grpSpPr>
        <p:sp>
          <p:nvSpPr>
            <p:cNvPr id="12645" name="Google Shape;12645;p72"/>
            <p:cNvSpPr/>
            <p:nvPr/>
          </p:nvSpPr>
          <p:spPr>
            <a:xfrm>
              <a:off x="7261380" y="657818"/>
              <a:ext cx="347783" cy="281071"/>
            </a:xfrm>
            <a:custGeom>
              <a:avLst/>
              <a:gdLst/>
              <a:ahLst/>
              <a:cxnLst/>
              <a:rect l="l" t="t" r="r" b="b"/>
              <a:pathLst>
                <a:path w="9978" h="8064" extrusionOk="0">
                  <a:moveTo>
                    <a:pt x="1372" y="4110"/>
                  </a:moveTo>
                  <a:cubicBezTo>
                    <a:pt x="1439" y="4110"/>
                    <a:pt x="1510" y="4119"/>
                    <a:pt x="1584" y="4140"/>
                  </a:cubicBezTo>
                  <a:cubicBezTo>
                    <a:pt x="1884" y="4237"/>
                    <a:pt x="2175" y="4382"/>
                    <a:pt x="2447" y="4540"/>
                  </a:cubicBezTo>
                  <a:lnTo>
                    <a:pt x="2447" y="4540"/>
                  </a:lnTo>
                  <a:cubicBezTo>
                    <a:pt x="2251" y="5074"/>
                    <a:pt x="1940" y="5691"/>
                    <a:pt x="1447" y="5691"/>
                  </a:cubicBezTo>
                  <a:cubicBezTo>
                    <a:pt x="1316" y="5691"/>
                    <a:pt x="1171" y="5647"/>
                    <a:pt x="1012" y="5545"/>
                  </a:cubicBezTo>
                  <a:cubicBezTo>
                    <a:pt x="383" y="5144"/>
                    <a:pt x="683" y="4110"/>
                    <a:pt x="1372" y="4110"/>
                  </a:cubicBezTo>
                  <a:close/>
                  <a:moveTo>
                    <a:pt x="6629" y="6410"/>
                  </a:moveTo>
                  <a:cubicBezTo>
                    <a:pt x="6809" y="6410"/>
                    <a:pt x="6937" y="6519"/>
                    <a:pt x="7025" y="6724"/>
                  </a:cubicBezTo>
                  <a:cubicBezTo>
                    <a:pt x="7477" y="7022"/>
                    <a:pt x="7382" y="7319"/>
                    <a:pt x="6751" y="7617"/>
                  </a:cubicBezTo>
                  <a:cubicBezTo>
                    <a:pt x="6653" y="7617"/>
                    <a:pt x="6609" y="7703"/>
                    <a:pt x="6618" y="7778"/>
                  </a:cubicBezTo>
                  <a:lnTo>
                    <a:pt x="6618" y="7778"/>
                  </a:lnTo>
                  <a:cubicBezTo>
                    <a:pt x="6599" y="7780"/>
                    <a:pt x="6580" y="7781"/>
                    <a:pt x="6561" y="7781"/>
                  </a:cubicBezTo>
                  <a:cubicBezTo>
                    <a:pt x="6395" y="7781"/>
                    <a:pt x="6232" y="7726"/>
                    <a:pt x="6084" y="7605"/>
                  </a:cubicBezTo>
                  <a:cubicBezTo>
                    <a:pt x="5787" y="7379"/>
                    <a:pt x="5608" y="7010"/>
                    <a:pt x="5846" y="6688"/>
                  </a:cubicBezTo>
                  <a:cubicBezTo>
                    <a:pt x="5965" y="6510"/>
                    <a:pt x="6166" y="6414"/>
                    <a:pt x="6374" y="6414"/>
                  </a:cubicBezTo>
                  <a:cubicBezTo>
                    <a:pt x="6416" y="6414"/>
                    <a:pt x="6459" y="6418"/>
                    <a:pt x="6501" y="6426"/>
                  </a:cubicBezTo>
                  <a:cubicBezTo>
                    <a:pt x="6546" y="6416"/>
                    <a:pt x="6589" y="6410"/>
                    <a:pt x="6629" y="6410"/>
                  </a:cubicBezTo>
                  <a:close/>
                  <a:moveTo>
                    <a:pt x="3887" y="0"/>
                  </a:moveTo>
                  <a:cubicBezTo>
                    <a:pt x="3829" y="0"/>
                    <a:pt x="3771" y="37"/>
                    <a:pt x="3751" y="104"/>
                  </a:cubicBezTo>
                  <a:cubicBezTo>
                    <a:pt x="3370" y="1414"/>
                    <a:pt x="3013" y="2747"/>
                    <a:pt x="2608" y="4057"/>
                  </a:cubicBezTo>
                  <a:cubicBezTo>
                    <a:pt x="2586" y="4126"/>
                    <a:pt x="2562" y="4203"/>
                    <a:pt x="2535" y="4287"/>
                  </a:cubicBezTo>
                  <a:lnTo>
                    <a:pt x="2535" y="4287"/>
                  </a:lnTo>
                  <a:cubicBezTo>
                    <a:pt x="2146" y="4072"/>
                    <a:pt x="1621" y="3791"/>
                    <a:pt x="1158" y="3791"/>
                  </a:cubicBezTo>
                  <a:cubicBezTo>
                    <a:pt x="877" y="3791"/>
                    <a:pt x="620" y="3894"/>
                    <a:pt x="429" y="4176"/>
                  </a:cubicBezTo>
                  <a:cubicBezTo>
                    <a:pt x="0" y="4831"/>
                    <a:pt x="560" y="5748"/>
                    <a:pt x="1203" y="6010"/>
                  </a:cubicBezTo>
                  <a:cubicBezTo>
                    <a:pt x="1295" y="6047"/>
                    <a:pt x="1384" y="6064"/>
                    <a:pt x="1469" y="6064"/>
                  </a:cubicBezTo>
                  <a:cubicBezTo>
                    <a:pt x="2082" y="6064"/>
                    <a:pt x="2491" y="5171"/>
                    <a:pt x="2679" y="4700"/>
                  </a:cubicBezTo>
                  <a:cubicBezTo>
                    <a:pt x="3228" y="3334"/>
                    <a:pt x="3555" y="1853"/>
                    <a:pt x="3939" y="443"/>
                  </a:cubicBezTo>
                  <a:lnTo>
                    <a:pt x="3939" y="443"/>
                  </a:lnTo>
                  <a:cubicBezTo>
                    <a:pt x="4471" y="1096"/>
                    <a:pt x="5182" y="1561"/>
                    <a:pt x="6037" y="1700"/>
                  </a:cubicBezTo>
                  <a:cubicBezTo>
                    <a:pt x="6203" y="1722"/>
                    <a:pt x="6371" y="1733"/>
                    <a:pt x="6540" y="1733"/>
                  </a:cubicBezTo>
                  <a:cubicBezTo>
                    <a:pt x="6819" y="1733"/>
                    <a:pt x="7100" y="1704"/>
                    <a:pt x="7382" y="1652"/>
                  </a:cubicBezTo>
                  <a:cubicBezTo>
                    <a:pt x="7616" y="1613"/>
                    <a:pt x="8170" y="1507"/>
                    <a:pt x="8645" y="1507"/>
                  </a:cubicBezTo>
                  <a:cubicBezTo>
                    <a:pt x="9041" y="1507"/>
                    <a:pt x="9381" y="1581"/>
                    <a:pt x="9430" y="1831"/>
                  </a:cubicBezTo>
                  <a:cubicBezTo>
                    <a:pt x="9490" y="2093"/>
                    <a:pt x="9120" y="2521"/>
                    <a:pt x="9001" y="2759"/>
                  </a:cubicBezTo>
                  <a:cubicBezTo>
                    <a:pt x="8870" y="3033"/>
                    <a:pt x="8739" y="3307"/>
                    <a:pt x="8620" y="3593"/>
                  </a:cubicBezTo>
                  <a:cubicBezTo>
                    <a:pt x="8370" y="4188"/>
                    <a:pt x="8156" y="4795"/>
                    <a:pt x="8001" y="5414"/>
                  </a:cubicBezTo>
                  <a:cubicBezTo>
                    <a:pt x="7876" y="5916"/>
                    <a:pt x="7815" y="6546"/>
                    <a:pt x="7572" y="7038"/>
                  </a:cubicBezTo>
                  <a:lnTo>
                    <a:pt x="7572" y="7038"/>
                  </a:lnTo>
                  <a:cubicBezTo>
                    <a:pt x="7572" y="6918"/>
                    <a:pt x="7546" y="6795"/>
                    <a:pt x="7489" y="6676"/>
                  </a:cubicBezTo>
                  <a:cubicBezTo>
                    <a:pt x="7307" y="6303"/>
                    <a:pt x="6893" y="6121"/>
                    <a:pt x="6486" y="6121"/>
                  </a:cubicBezTo>
                  <a:cubicBezTo>
                    <a:pt x="6309" y="6121"/>
                    <a:pt x="6133" y="6155"/>
                    <a:pt x="5977" y="6224"/>
                  </a:cubicBezTo>
                  <a:cubicBezTo>
                    <a:pt x="4912" y="6683"/>
                    <a:pt x="5632" y="8064"/>
                    <a:pt x="6596" y="8064"/>
                  </a:cubicBezTo>
                  <a:cubicBezTo>
                    <a:pt x="6882" y="8064"/>
                    <a:pt x="7189" y="7943"/>
                    <a:pt x="7477" y="7641"/>
                  </a:cubicBezTo>
                  <a:cubicBezTo>
                    <a:pt x="8204" y="6891"/>
                    <a:pt x="8204" y="5581"/>
                    <a:pt x="8525" y="4629"/>
                  </a:cubicBezTo>
                  <a:cubicBezTo>
                    <a:pt x="8763" y="3914"/>
                    <a:pt x="9061" y="3224"/>
                    <a:pt x="9430" y="2557"/>
                  </a:cubicBezTo>
                  <a:cubicBezTo>
                    <a:pt x="9549" y="2343"/>
                    <a:pt x="9978" y="1854"/>
                    <a:pt x="9775" y="1557"/>
                  </a:cubicBezTo>
                  <a:cubicBezTo>
                    <a:pt x="9668" y="1390"/>
                    <a:pt x="9418" y="1402"/>
                    <a:pt x="9240" y="1354"/>
                  </a:cubicBezTo>
                  <a:cubicBezTo>
                    <a:pt x="8954" y="1288"/>
                    <a:pt x="8663" y="1254"/>
                    <a:pt x="8371" y="1254"/>
                  </a:cubicBezTo>
                  <a:cubicBezTo>
                    <a:pt x="8189" y="1254"/>
                    <a:pt x="8006" y="1267"/>
                    <a:pt x="7823" y="1295"/>
                  </a:cubicBezTo>
                  <a:cubicBezTo>
                    <a:pt x="7362" y="1363"/>
                    <a:pt x="6930" y="1450"/>
                    <a:pt x="6491" y="1450"/>
                  </a:cubicBezTo>
                  <a:cubicBezTo>
                    <a:pt x="6237" y="1450"/>
                    <a:pt x="5981" y="1421"/>
                    <a:pt x="5715" y="1342"/>
                  </a:cubicBezTo>
                  <a:cubicBezTo>
                    <a:pt x="5013" y="1128"/>
                    <a:pt x="4406" y="676"/>
                    <a:pt x="4001" y="68"/>
                  </a:cubicBezTo>
                  <a:cubicBezTo>
                    <a:pt x="3975" y="22"/>
                    <a:pt x="3931" y="0"/>
                    <a:pt x="388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6" name="Google Shape;12646;p72"/>
            <p:cNvSpPr/>
            <p:nvPr/>
          </p:nvSpPr>
          <p:spPr>
            <a:xfrm>
              <a:off x="7284313" y="804516"/>
              <a:ext cx="67793" cy="60020"/>
            </a:xfrm>
            <a:custGeom>
              <a:avLst/>
              <a:gdLst/>
              <a:ahLst/>
              <a:cxnLst/>
              <a:rect l="l" t="t" r="r" b="b"/>
              <a:pathLst>
                <a:path w="1945" h="1722" extrusionOk="0">
                  <a:moveTo>
                    <a:pt x="787" y="1253"/>
                  </a:moveTo>
                  <a:cubicBezTo>
                    <a:pt x="803" y="1266"/>
                    <a:pt x="819" y="1279"/>
                    <a:pt x="837" y="1289"/>
                  </a:cubicBezTo>
                  <a:lnTo>
                    <a:pt x="837" y="1289"/>
                  </a:lnTo>
                  <a:cubicBezTo>
                    <a:pt x="832" y="1290"/>
                    <a:pt x="828" y="1290"/>
                    <a:pt x="824" y="1290"/>
                  </a:cubicBezTo>
                  <a:cubicBezTo>
                    <a:pt x="818" y="1290"/>
                    <a:pt x="812" y="1290"/>
                    <a:pt x="807" y="1289"/>
                  </a:cubicBezTo>
                  <a:cubicBezTo>
                    <a:pt x="781" y="1286"/>
                    <a:pt x="759" y="1281"/>
                    <a:pt x="742" y="1273"/>
                  </a:cubicBezTo>
                  <a:lnTo>
                    <a:pt x="742" y="1273"/>
                  </a:lnTo>
                  <a:cubicBezTo>
                    <a:pt x="757" y="1267"/>
                    <a:pt x="772" y="1260"/>
                    <a:pt x="787" y="1253"/>
                  </a:cubicBezTo>
                  <a:close/>
                  <a:moveTo>
                    <a:pt x="1018" y="0"/>
                  </a:moveTo>
                  <a:cubicBezTo>
                    <a:pt x="967" y="0"/>
                    <a:pt x="918" y="32"/>
                    <a:pt x="866" y="122"/>
                  </a:cubicBezTo>
                  <a:cubicBezTo>
                    <a:pt x="848" y="150"/>
                    <a:pt x="834" y="181"/>
                    <a:pt x="823" y="212"/>
                  </a:cubicBezTo>
                  <a:lnTo>
                    <a:pt x="823" y="212"/>
                  </a:lnTo>
                  <a:cubicBezTo>
                    <a:pt x="595" y="256"/>
                    <a:pt x="381" y="375"/>
                    <a:pt x="223" y="551"/>
                  </a:cubicBezTo>
                  <a:cubicBezTo>
                    <a:pt x="62" y="735"/>
                    <a:pt x="1" y="1088"/>
                    <a:pt x="226" y="1250"/>
                  </a:cubicBezTo>
                  <a:lnTo>
                    <a:pt x="226" y="1250"/>
                  </a:lnTo>
                  <a:cubicBezTo>
                    <a:pt x="228" y="1299"/>
                    <a:pt x="235" y="1344"/>
                    <a:pt x="247" y="1384"/>
                  </a:cubicBezTo>
                  <a:cubicBezTo>
                    <a:pt x="328" y="1628"/>
                    <a:pt x="471" y="1722"/>
                    <a:pt x="629" y="1722"/>
                  </a:cubicBezTo>
                  <a:cubicBezTo>
                    <a:pt x="935" y="1722"/>
                    <a:pt x="1300" y="1372"/>
                    <a:pt x="1402" y="1074"/>
                  </a:cubicBezTo>
                  <a:cubicBezTo>
                    <a:pt x="1426" y="995"/>
                    <a:pt x="1434" y="908"/>
                    <a:pt x="1424" y="825"/>
                  </a:cubicBezTo>
                  <a:lnTo>
                    <a:pt x="1424" y="825"/>
                  </a:lnTo>
                  <a:cubicBezTo>
                    <a:pt x="1424" y="821"/>
                    <a:pt x="1425" y="817"/>
                    <a:pt x="1425" y="813"/>
                  </a:cubicBezTo>
                  <a:lnTo>
                    <a:pt x="1425" y="813"/>
                  </a:lnTo>
                  <a:cubicBezTo>
                    <a:pt x="1425" y="813"/>
                    <a:pt x="1426" y="813"/>
                    <a:pt x="1426" y="812"/>
                  </a:cubicBezTo>
                  <a:cubicBezTo>
                    <a:pt x="1532" y="749"/>
                    <a:pt x="1506" y="610"/>
                    <a:pt x="1407" y="572"/>
                  </a:cubicBezTo>
                  <a:lnTo>
                    <a:pt x="1407" y="572"/>
                  </a:lnTo>
                  <a:cubicBezTo>
                    <a:pt x="1394" y="530"/>
                    <a:pt x="1375" y="490"/>
                    <a:pt x="1349" y="452"/>
                  </a:cubicBezTo>
                  <a:lnTo>
                    <a:pt x="1349" y="452"/>
                  </a:lnTo>
                  <a:cubicBezTo>
                    <a:pt x="1347" y="440"/>
                    <a:pt x="1345" y="427"/>
                    <a:pt x="1342" y="415"/>
                  </a:cubicBezTo>
                  <a:lnTo>
                    <a:pt x="1342" y="415"/>
                  </a:lnTo>
                  <a:cubicBezTo>
                    <a:pt x="1347" y="415"/>
                    <a:pt x="1353" y="415"/>
                    <a:pt x="1359" y="415"/>
                  </a:cubicBezTo>
                  <a:cubicBezTo>
                    <a:pt x="1392" y="415"/>
                    <a:pt x="1429" y="414"/>
                    <a:pt x="1465" y="414"/>
                  </a:cubicBezTo>
                  <a:cubicBezTo>
                    <a:pt x="1536" y="414"/>
                    <a:pt x="1604" y="420"/>
                    <a:pt x="1640" y="455"/>
                  </a:cubicBezTo>
                  <a:cubicBezTo>
                    <a:pt x="1667" y="477"/>
                    <a:pt x="1697" y="487"/>
                    <a:pt x="1727" y="487"/>
                  </a:cubicBezTo>
                  <a:cubicBezTo>
                    <a:pt x="1840" y="487"/>
                    <a:pt x="1944" y="347"/>
                    <a:pt x="1831" y="253"/>
                  </a:cubicBezTo>
                  <a:cubicBezTo>
                    <a:pt x="1664" y="122"/>
                    <a:pt x="1473" y="205"/>
                    <a:pt x="1295" y="122"/>
                  </a:cubicBezTo>
                  <a:cubicBezTo>
                    <a:pt x="1180" y="72"/>
                    <a:pt x="1096" y="0"/>
                    <a:pt x="101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47" name="Google Shape;12647;p72"/>
          <p:cNvGrpSpPr/>
          <p:nvPr/>
        </p:nvGrpSpPr>
        <p:grpSpPr>
          <a:xfrm>
            <a:off x="3719063" y="-344597"/>
            <a:ext cx="6278883" cy="3125549"/>
            <a:chOff x="3719063" y="-344597"/>
            <a:chExt cx="6278883" cy="3125549"/>
          </a:xfrm>
        </p:grpSpPr>
        <p:grpSp>
          <p:nvGrpSpPr>
            <p:cNvPr id="12648" name="Google Shape;12648;p72"/>
            <p:cNvGrpSpPr/>
            <p:nvPr/>
          </p:nvGrpSpPr>
          <p:grpSpPr>
            <a:xfrm>
              <a:off x="8524759" y="1470703"/>
              <a:ext cx="118119" cy="113100"/>
              <a:chOff x="8637903" y="1560177"/>
              <a:chExt cx="109066" cy="104432"/>
            </a:xfrm>
          </p:grpSpPr>
          <p:sp>
            <p:nvSpPr>
              <p:cNvPr id="12649" name="Google Shape;12649;p72"/>
              <p:cNvSpPr/>
              <p:nvPr/>
            </p:nvSpPr>
            <p:spPr>
              <a:xfrm>
                <a:off x="8641732" y="1561979"/>
                <a:ext cx="101214" cy="101214"/>
              </a:xfrm>
              <a:custGeom>
                <a:avLst/>
                <a:gdLst/>
                <a:ahLst/>
                <a:cxnLst/>
                <a:rect l="l" t="t" r="r" b="b"/>
                <a:pathLst>
                  <a:path w="3145" h="3145" extrusionOk="0">
                    <a:moveTo>
                      <a:pt x="1572" y="1"/>
                    </a:moveTo>
                    <a:lnTo>
                      <a:pt x="1" y="1572"/>
                    </a:lnTo>
                    <a:lnTo>
                      <a:pt x="1572" y="3144"/>
                    </a:lnTo>
                    <a:lnTo>
                      <a:pt x="3144" y="1572"/>
                    </a:lnTo>
                    <a:lnTo>
                      <a:pt x="157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0" name="Google Shape;12650;p72"/>
              <p:cNvSpPr/>
              <p:nvPr/>
            </p:nvSpPr>
            <p:spPr>
              <a:xfrm>
                <a:off x="8637903" y="1560177"/>
                <a:ext cx="109066" cy="104432"/>
              </a:xfrm>
              <a:custGeom>
                <a:avLst/>
                <a:gdLst/>
                <a:ahLst/>
                <a:cxnLst/>
                <a:rect l="l" t="t" r="r" b="b"/>
                <a:pathLst>
                  <a:path w="3389" h="3245" extrusionOk="0">
                    <a:moveTo>
                      <a:pt x="1685" y="181"/>
                    </a:moveTo>
                    <a:lnTo>
                      <a:pt x="3138" y="1634"/>
                    </a:lnTo>
                    <a:lnTo>
                      <a:pt x="1704" y="3058"/>
                    </a:lnTo>
                    <a:lnTo>
                      <a:pt x="1049" y="2402"/>
                    </a:lnTo>
                    <a:lnTo>
                      <a:pt x="513" y="1867"/>
                    </a:lnTo>
                    <a:cubicBezTo>
                      <a:pt x="477" y="1831"/>
                      <a:pt x="239" y="1617"/>
                      <a:pt x="239" y="1617"/>
                    </a:cubicBezTo>
                    <a:cubicBezTo>
                      <a:pt x="239" y="1617"/>
                      <a:pt x="453" y="1414"/>
                      <a:pt x="489" y="1378"/>
                    </a:cubicBezTo>
                    <a:lnTo>
                      <a:pt x="1013" y="843"/>
                    </a:lnTo>
                    <a:lnTo>
                      <a:pt x="1685" y="181"/>
                    </a:lnTo>
                    <a:close/>
                    <a:moveTo>
                      <a:pt x="1722" y="0"/>
                    </a:moveTo>
                    <a:cubicBezTo>
                      <a:pt x="1675" y="0"/>
                      <a:pt x="1628" y="16"/>
                      <a:pt x="1584" y="45"/>
                    </a:cubicBezTo>
                    <a:lnTo>
                      <a:pt x="13" y="1617"/>
                    </a:lnTo>
                    <a:cubicBezTo>
                      <a:pt x="13" y="1617"/>
                      <a:pt x="1" y="1640"/>
                      <a:pt x="13" y="1652"/>
                    </a:cubicBezTo>
                    <a:lnTo>
                      <a:pt x="1584" y="3224"/>
                    </a:lnTo>
                    <a:cubicBezTo>
                      <a:pt x="1608" y="3238"/>
                      <a:pt x="1637" y="3245"/>
                      <a:pt x="1667" y="3245"/>
                    </a:cubicBezTo>
                    <a:cubicBezTo>
                      <a:pt x="1713" y="3245"/>
                      <a:pt x="1763" y="3229"/>
                      <a:pt x="1799" y="3200"/>
                    </a:cubicBezTo>
                    <a:lnTo>
                      <a:pt x="3370" y="1640"/>
                    </a:lnTo>
                    <a:cubicBezTo>
                      <a:pt x="3378" y="1632"/>
                      <a:pt x="3381" y="1625"/>
                      <a:pt x="3380" y="1619"/>
                    </a:cubicBezTo>
                    <a:lnTo>
                      <a:pt x="3380" y="1619"/>
                    </a:lnTo>
                    <a:cubicBezTo>
                      <a:pt x="3387" y="1610"/>
                      <a:pt x="3389" y="1601"/>
                      <a:pt x="3382" y="1593"/>
                    </a:cubicBezTo>
                    <a:lnTo>
                      <a:pt x="1811" y="21"/>
                    </a:lnTo>
                    <a:cubicBezTo>
                      <a:pt x="1782" y="7"/>
                      <a:pt x="1752" y="0"/>
                      <a:pt x="172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51" name="Google Shape;12651;p72"/>
            <p:cNvGrpSpPr/>
            <p:nvPr/>
          </p:nvGrpSpPr>
          <p:grpSpPr>
            <a:xfrm>
              <a:off x="4918309" y="647727"/>
              <a:ext cx="118537" cy="112996"/>
              <a:chOff x="5307848" y="800274"/>
              <a:chExt cx="109453" cy="104336"/>
            </a:xfrm>
          </p:grpSpPr>
          <p:sp>
            <p:nvSpPr>
              <p:cNvPr id="12652" name="Google Shape;12652;p72"/>
              <p:cNvSpPr/>
              <p:nvPr/>
            </p:nvSpPr>
            <p:spPr>
              <a:xfrm>
                <a:off x="5312063" y="801786"/>
                <a:ext cx="101182" cy="101214"/>
              </a:xfrm>
              <a:custGeom>
                <a:avLst/>
                <a:gdLst/>
                <a:ahLst/>
                <a:cxnLst/>
                <a:rect l="l" t="t" r="r" b="b"/>
                <a:pathLst>
                  <a:path w="3144" h="3145" extrusionOk="0">
                    <a:moveTo>
                      <a:pt x="1572" y="1"/>
                    </a:moveTo>
                    <a:lnTo>
                      <a:pt x="1" y="1573"/>
                    </a:lnTo>
                    <a:lnTo>
                      <a:pt x="1572" y="3144"/>
                    </a:lnTo>
                    <a:lnTo>
                      <a:pt x="3144" y="1573"/>
                    </a:lnTo>
                    <a:lnTo>
                      <a:pt x="157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3" name="Google Shape;12653;p72"/>
              <p:cNvSpPr/>
              <p:nvPr/>
            </p:nvSpPr>
            <p:spPr>
              <a:xfrm>
                <a:off x="5307848" y="800274"/>
                <a:ext cx="109453" cy="104336"/>
              </a:xfrm>
              <a:custGeom>
                <a:avLst/>
                <a:gdLst/>
                <a:ahLst/>
                <a:cxnLst/>
                <a:rect l="l" t="t" r="r" b="b"/>
                <a:pathLst>
                  <a:path w="3401" h="3242" extrusionOk="0">
                    <a:moveTo>
                      <a:pt x="1710" y="184"/>
                    </a:moveTo>
                    <a:lnTo>
                      <a:pt x="3144" y="1608"/>
                    </a:lnTo>
                    <a:lnTo>
                      <a:pt x="1697" y="3054"/>
                    </a:lnTo>
                    <a:lnTo>
                      <a:pt x="1048" y="2405"/>
                    </a:lnTo>
                    <a:lnTo>
                      <a:pt x="513" y="1870"/>
                    </a:lnTo>
                    <a:cubicBezTo>
                      <a:pt x="465" y="1834"/>
                      <a:pt x="239" y="1620"/>
                      <a:pt x="239" y="1620"/>
                    </a:cubicBezTo>
                    <a:cubicBezTo>
                      <a:pt x="239" y="1620"/>
                      <a:pt x="465" y="1417"/>
                      <a:pt x="501" y="1381"/>
                    </a:cubicBezTo>
                    <a:lnTo>
                      <a:pt x="1036" y="858"/>
                    </a:lnTo>
                    <a:lnTo>
                      <a:pt x="1710" y="184"/>
                    </a:lnTo>
                    <a:close/>
                    <a:moveTo>
                      <a:pt x="1697" y="0"/>
                    </a:moveTo>
                    <a:cubicBezTo>
                      <a:pt x="1659" y="0"/>
                      <a:pt x="1620" y="12"/>
                      <a:pt x="1584" y="36"/>
                    </a:cubicBezTo>
                    <a:lnTo>
                      <a:pt x="12" y="1608"/>
                    </a:lnTo>
                    <a:cubicBezTo>
                      <a:pt x="1" y="1620"/>
                      <a:pt x="12" y="1631"/>
                      <a:pt x="24" y="1643"/>
                    </a:cubicBezTo>
                    <a:lnTo>
                      <a:pt x="1596" y="3215"/>
                    </a:lnTo>
                    <a:cubicBezTo>
                      <a:pt x="1626" y="3233"/>
                      <a:pt x="1664" y="3242"/>
                      <a:pt x="1703" y="3242"/>
                    </a:cubicBezTo>
                    <a:cubicBezTo>
                      <a:pt x="1742" y="3242"/>
                      <a:pt x="1781" y="3233"/>
                      <a:pt x="1810" y="3215"/>
                    </a:cubicBezTo>
                    <a:lnTo>
                      <a:pt x="3394" y="1643"/>
                    </a:lnTo>
                    <a:cubicBezTo>
                      <a:pt x="3400" y="1635"/>
                      <a:pt x="3398" y="1626"/>
                      <a:pt x="3389" y="1617"/>
                    </a:cubicBezTo>
                    <a:lnTo>
                      <a:pt x="3389" y="1617"/>
                    </a:lnTo>
                    <a:cubicBezTo>
                      <a:pt x="3388" y="1614"/>
                      <a:pt x="3385" y="1611"/>
                      <a:pt x="3382" y="1608"/>
                    </a:cubicBezTo>
                    <a:lnTo>
                      <a:pt x="1810" y="36"/>
                    </a:lnTo>
                    <a:cubicBezTo>
                      <a:pt x="1775" y="12"/>
                      <a:pt x="1736" y="0"/>
                      <a:pt x="169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654" name="Google Shape;12654;p72"/>
            <p:cNvSpPr/>
            <p:nvPr/>
          </p:nvSpPr>
          <p:spPr>
            <a:xfrm>
              <a:off x="7651982" y="963061"/>
              <a:ext cx="109584" cy="109201"/>
            </a:xfrm>
            <a:custGeom>
              <a:avLst/>
              <a:gdLst/>
              <a:ahLst/>
              <a:cxnLst/>
              <a:rect l="l" t="t" r="r" b="b"/>
              <a:pathLst>
                <a:path w="3144" h="3133" extrusionOk="0">
                  <a:moveTo>
                    <a:pt x="1572" y="1"/>
                  </a:moveTo>
                  <a:lnTo>
                    <a:pt x="0" y="1572"/>
                  </a:lnTo>
                  <a:lnTo>
                    <a:pt x="1572" y="3132"/>
                  </a:lnTo>
                  <a:lnTo>
                    <a:pt x="3143" y="1572"/>
                  </a:lnTo>
                  <a:lnTo>
                    <a:pt x="157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655" name="Google Shape;12655;p72"/>
            <p:cNvGrpSpPr/>
            <p:nvPr/>
          </p:nvGrpSpPr>
          <p:grpSpPr>
            <a:xfrm>
              <a:off x="7315232" y="369708"/>
              <a:ext cx="118642" cy="113379"/>
              <a:chOff x="7521073" y="543561"/>
              <a:chExt cx="109549" cy="104690"/>
            </a:xfrm>
          </p:grpSpPr>
          <p:sp>
            <p:nvSpPr>
              <p:cNvPr id="12656" name="Google Shape;12656;p72"/>
              <p:cNvSpPr/>
              <p:nvPr/>
            </p:nvSpPr>
            <p:spPr>
              <a:xfrm>
                <a:off x="7525224" y="545460"/>
                <a:ext cx="100796" cy="101182"/>
              </a:xfrm>
              <a:custGeom>
                <a:avLst/>
                <a:gdLst/>
                <a:ahLst/>
                <a:cxnLst/>
                <a:rect l="l" t="t" r="r" b="b"/>
                <a:pathLst>
                  <a:path w="3132" h="3144" extrusionOk="0">
                    <a:moveTo>
                      <a:pt x="1572" y="1"/>
                    </a:moveTo>
                    <a:lnTo>
                      <a:pt x="0" y="1572"/>
                    </a:lnTo>
                    <a:lnTo>
                      <a:pt x="1572" y="3144"/>
                    </a:lnTo>
                    <a:lnTo>
                      <a:pt x="3131" y="1572"/>
                    </a:lnTo>
                    <a:lnTo>
                      <a:pt x="1572"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7" name="Google Shape;12657;p72"/>
              <p:cNvSpPr/>
              <p:nvPr/>
            </p:nvSpPr>
            <p:spPr>
              <a:xfrm>
                <a:off x="7521073" y="543947"/>
                <a:ext cx="109549" cy="104239"/>
              </a:xfrm>
              <a:custGeom>
                <a:avLst/>
                <a:gdLst/>
                <a:ahLst/>
                <a:cxnLst/>
                <a:rect l="l" t="t" r="r" b="b"/>
                <a:pathLst>
                  <a:path w="3404" h="3239" extrusionOk="0">
                    <a:moveTo>
                      <a:pt x="1689" y="179"/>
                    </a:moveTo>
                    <a:lnTo>
                      <a:pt x="2332" y="822"/>
                    </a:lnTo>
                    <a:lnTo>
                      <a:pt x="2867" y="1357"/>
                    </a:lnTo>
                    <a:cubicBezTo>
                      <a:pt x="2903" y="1405"/>
                      <a:pt x="3153" y="1619"/>
                      <a:pt x="3153" y="1619"/>
                    </a:cubicBezTo>
                    <a:cubicBezTo>
                      <a:pt x="3153" y="1619"/>
                      <a:pt x="2939" y="1810"/>
                      <a:pt x="2903" y="1857"/>
                    </a:cubicBezTo>
                    <a:lnTo>
                      <a:pt x="2367" y="2381"/>
                    </a:lnTo>
                    <a:lnTo>
                      <a:pt x="1695" y="3054"/>
                    </a:lnTo>
                    <a:lnTo>
                      <a:pt x="254" y="1613"/>
                    </a:lnTo>
                    <a:lnTo>
                      <a:pt x="1689" y="179"/>
                    </a:lnTo>
                    <a:close/>
                    <a:moveTo>
                      <a:pt x="1707" y="0"/>
                    </a:moveTo>
                    <a:cubicBezTo>
                      <a:pt x="1668" y="0"/>
                      <a:pt x="1629" y="12"/>
                      <a:pt x="1594" y="36"/>
                    </a:cubicBezTo>
                    <a:lnTo>
                      <a:pt x="22" y="1595"/>
                    </a:lnTo>
                    <a:cubicBezTo>
                      <a:pt x="16" y="1600"/>
                      <a:pt x="12" y="1605"/>
                      <a:pt x="10" y="1610"/>
                    </a:cubicBezTo>
                    <a:lnTo>
                      <a:pt x="10" y="1610"/>
                    </a:lnTo>
                    <a:cubicBezTo>
                      <a:pt x="2" y="1617"/>
                      <a:pt x="1" y="1624"/>
                      <a:pt x="10" y="1631"/>
                    </a:cubicBezTo>
                    <a:lnTo>
                      <a:pt x="1570" y="3203"/>
                    </a:lnTo>
                    <a:cubicBezTo>
                      <a:pt x="1605" y="3227"/>
                      <a:pt x="1644" y="3239"/>
                      <a:pt x="1683" y="3239"/>
                    </a:cubicBezTo>
                    <a:cubicBezTo>
                      <a:pt x="1722" y="3239"/>
                      <a:pt x="1760" y="3227"/>
                      <a:pt x="1796" y="3203"/>
                    </a:cubicBezTo>
                    <a:lnTo>
                      <a:pt x="3379" y="1643"/>
                    </a:lnTo>
                    <a:cubicBezTo>
                      <a:pt x="3379" y="1631"/>
                      <a:pt x="3403" y="1619"/>
                      <a:pt x="3379" y="1595"/>
                    </a:cubicBezTo>
                    <a:lnTo>
                      <a:pt x="1820" y="36"/>
                    </a:lnTo>
                    <a:cubicBezTo>
                      <a:pt x="1784" y="12"/>
                      <a:pt x="1745" y="0"/>
                      <a:pt x="170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8" name="Google Shape;12658;p72"/>
              <p:cNvSpPr/>
              <p:nvPr/>
            </p:nvSpPr>
            <p:spPr>
              <a:xfrm>
                <a:off x="7525224" y="545460"/>
                <a:ext cx="100796" cy="101182"/>
              </a:xfrm>
              <a:custGeom>
                <a:avLst/>
                <a:gdLst/>
                <a:ahLst/>
                <a:cxnLst/>
                <a:rect l="l" t="t" r="r" b="b"/>
                <a:pathLst>
                  <a:path w="3132" h="3144" extrusionOk="0">
                    <a:moveTo>
                      <a:pt x="1572" y="1"/>
                    </a:moveTo>
                    <a:lnTo>
                      <a:pt x="0" y="1572"/>
                    </a:lnTo>
                    <a:lnTo>
                      <a:pt x="1572" y="3144"/>
                    </a:lnTo>
                    <a:lnTo>
                      <a:pt x="3131" y="1572"/>
                    </a:lnTo>
                    <a:lnTo>
                      <a:pt x="1572"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9" name="Google Shape;12659;p72"/>
              <p:cNvSpPr/>
              <p:nvPr/>
            </p:nvSpPr>
            <p:spPr>
              <a:xfrm>
                <a:off x="7521105" y="543561"/>
                <a:ext cx="109131" cy="104690"/>
              </a:xfrm>
              <a:custGeom>
                <a:avLst/>
                <a:gdLst/>
                <a:ahLst/>
                <a:cxnLst/>
                <a:rect l="l" t="t" r="r" b="b"/>
                <a:pathLst>
                  <a:path w="3391" h="3253" extrusionOk="0">
                    <a:moveTo>
                      <a:pt x="1682" y="185"/>
                    </a:moveTo>
                    <a:lnTo>
                      <a:pt x="2331" y="834"/>
                    </a:lnTo>
                    <a:lnTo>
                      <a:pt x="2866" y="1369"/>
                    </a:lnTo>
                    <a:cubicBezTo>
                      <a:pt x="2914" y="1417"/>
                      <a:pt x="3152" y="1631"/>
                      <a:pt x="3152" y="1631"/>
                    </a:cubicBezTo>
                    <a:cubicBezTo>
                      <a:pt x="3152" y="1631"/>
                      <a:pt x="2938" y="1822"/>
                      <a:pt x="2902" y="1869"/>
                    </a:cubicBezTo>
                    <a:lnTo>
                      <a:pt x="2366" y="2393"/>
                    </a:lnTo>
                    <a:lnTo>
                      <a:pt x="1704" y="3066"/>
                    </a:lnTo>
                    <a:lnTo>
                      <a:pt x="247" y="1619"/>
                    </a:lnTo>
                    <a:lnTo>
                      <a:pt x="1682" y="185"/>
                    </a:lnTo>
                    <a:close/>
                    <a:moveTo>
                      <a:pt x="1700" y="0"/>
                    </a:moveTo>
                    <a:cubicBezTo>
                      <a:pt x="1661" y="0"/>
                      <a:pt x="1622" y="12"/>
                      <a:pt x="1593" y="36"/>
                    </a:cubicBezTo>
                    <a:lnTo>
                      <a:pt x="21" y="1607"/>
                    </a:lnTo>
                    <a:cubicBezTo>
                      <a:pt x="13" y="1615"/>
                      <a:pt x="9" y="1622"/>
                      <a:pt x="8" y="1628"/>
                    </a:cubicBezTo>
                    <a:lnTo>
                      <a:pt x="8" y="1628"/>
                    </a:lnTo>
                    <a:cubicBezTo>
                      <a:pt x="1" y="1637"/>
                      <a:pt x="0" y="1646"/>
                      <a:pt x="9" y="1655"/>
                    </a:cubicBezTo>
                    <a:lnTo>
                      <a:pt x="1581" y="3227"/>
                    </a:lnTo>
                    <a:cubicBezTo>
                      <a:pt x="1614" y="3243"/>
                      <a:pt x="1649" y="3252"/>
                      <a:pt x="1684" y="3252"/>
                    </a:cubicBezTo>
                    <a:cubicBezTo>
                      <a:pt x="1724" y="3252"/>
                      <a:pt x="1763" y="3240"/>
                      <a:pt x="1795" y="3215"/>
                    </a:cubicBezTo>
                    <a:lnTo>
                      <a:pt x="3378" y="1643"/>
                    </a:lnTo>
                    <a:cubicBezTo>
                      <a:pt x="3378" y="1631"/>
                      <a:pt x="3390" y="1619"/>
                      <a:pt x="3378" y="1596"/>
                    </a:cubicBezTo>
                    <a:lnTo>
                      <a:pt x="1807" y="36"/>
                    </a:lnTo>
                    <a:cubicBezTo>
                      <a:pt x="1777" y="12"/>
                      <a:pt x="1738" y="0"/>
                      <a:pt x="170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660" name="Google Shape;12660;p72"/>
            <p:cNvSpPr/>
            <p:nvPr/>
          </p:nvSpPr>
          <p:spPr>
            <a:xfrm>
              <a:off x="6347153" y="983813"/>
              <a:ext cx="109580" cy="109580"/>
            </a:xfrm>
            <a:custGeom>
              <a:avLst/>
              <a:gdLst/>
              <a:ahLst/>
              <a:cxnLst/>
              <a:rect l="l" t="t" r="r" b="b"/>
              <a:pathLst>
                <a:path w="3144" h="3144" extrusionOk="0">
                  <a:moveTo>
                    <a:pt x="1572" y="0"/>
                  </a:moveTo>
                  <a:lnTo>
                    <a:pt x="0" y="1572"/>
                  </a:lnTo>
                  <a:lnTo>
                    <a:pt x="1572" y="3143"/>
                  </a:lnTo>
                  <a:lnTo>
                    <a:pt x="3143" y="1572"/>
                  </a:lnTo>
                  <a:lnTo>
                    <a:pt x="157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1" name="Google Shape;12661;p72"/>
            <p:cNvSpPr/>
            <p:nvPr/>
          </p:nvSpPr>
          <p:spPr>
            <a:xfrm>
              <a:off x="8511258" y="2669486"/>
              <a:ext cx="109201" cy="109584"/>
            </a:xfrm>
            <a:custGeom>
              <a:avLst/>
              <a:gdLst/>
              <a:ahLst/>
              <a:cxnLst/>
              <a:rect l="l" t="t" r="r" b="b"/>
              <a:pathLst>
                <a:path w="3133" h="3144" extrusionOk="0">
                  <a:moveTo>
                    <a:pt x="1561" y="0"/>
                  </a:moveTo>
                  <a:lnTo>
                    <a:pt x="1" y="1572"/>
                  </a:lnTo>
                  <a:lnTo>
                    <a:pt x="1561" y="3144"/>
                  </a:lnTo>
                  <a:lnTo>
                    <a:pt x="3132" y="1572"/>
                  </a:lnTo>
                  <a:lnTo>
                    <a:pt x="156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2" name="Google Shape;12662;p72"/>
            <p:cNvSpPr/>
            <p:nvPr/>
          </p:nvSpPr>
          <p:spPr>
            <a:xfrm>
              <a:off x="8506762" y="2667220"/>
              <a:ext cx="117845" cy="113732"/>
            </a:xfrm>
            <a:custGeom>
              <a:avLst/>
              <a:gdLst/>
              <a:ahLst/>
              <a:cxnLst/>
              <a:rect l="l" t="t" r="r" b="b"/>
              <a:pathLst>
                <a:path w="3381" h="3263" extrusionOk="0">
                  <a:moveTo>
                    <a:pt x="1724" y="185"/>
                  </a:moveTo>
                  <a:lnTo>
                    <a:pt x="2356" y="827"/>
                  </a:lnTo>
                  <a:lnTo>
                    <a:pt x="2892" y="1363"/>
                  </a:lnTo>
                  <a:cubicBezTo>
                    <a:pt x="2974" y="1457"/>
                    <a:pt x="3068" y="1539"/>
                    <a:pt x="3161" y="1610"/>
                  </a:cubicBezTo>
                  <a:lnTo>
                    <a:pt x="3161" y="1610"/>
                  </a:lnTo>
                  <a:cubicBezTo>
                    <a:pt x="3128" y="1616"/>
                    <a:pt x="2926" y="1818"/>
                    <a:pt x="2904" y="1839"/>
                  </a:cubicBezTo>
                  <a:lnTo>
                    <a:pt x="2368" y="2363"/>
                  </a:lnTo>
                  <a:lnTo>
                    <a:pt x="1659" y="3072"/>
                  </a:lnTo>
                  <a:lnTo>
                    <a:pt x="243" y="1667"/>
                  </a:lnTo>
                  <a:lnTo>
                    <a:pt x="243" y="1667"/>
                  </a:lnTo>
                  <a:lnTo>
                    <a:pt x="1724" y="185"/>
                  </a:lnTo>
                  <a:close/>
                  <a:moveTo>
                    <a:pt x="1642" y="0"/>
                  </a:moveTo>
                  <a:cubicBezTo>
                    <a:pt x="1624" y="0"/>
                    <a:pt x="1607" y="5"/>
                    <a:pt x="1594" y="18"/>
                  </a:cubicBezTo>
                  <a:lnTo>
                    <a:pt x="23" y="1578"/>
                  </a:lnTo>
                  <a:cubicBezTo>
                    <a:pt x="18" y="1583"/>
                    <a:pt x="15" y="1588"/>
                    <a:pt x="13" y="1594"/>
                  </a:cubicBezTo>
                  <a:lnTo>
                    <a:pt x="13" y="1594"/>
                  </a:lnTo>
                  <a:cubicBezTo>
                    <a:pt x="0" y="1601"/>
                    <a:pt x="0" y="1615"/>
                    <a:pt x="23" y="1637"/>
                  </a:cubicBezTo>
                  <a:lnTo>
                    <a:pt x="1594" y="3197"/>
                  </a:lnTo>
                  <a:cubicBezTo>
                    <a:pt x="1621" y="3223"/>
                    <a:pt x="1692" y="3262"/>
                    <a:pt x="1747" y="3262"/>
                  </a:cubicBezTo>
                  <a:cubicBezTo>
                    <a:pt x="1766" y="3262"/>
                    <a:pt x="1784" y="3257"/>
                    <a:pt x="1797" y="3244"/>
                  </a:cubicBezTo>
                  <a:lnTo>
                    <a:pt x="3368" y="1685"/>
                  </a:lnTo>
                  <a:cubicBezTo>
                    <a:pt x="3380" y="1661"/>
                    <a:pt x="3368" y="1637"/>
                    <a:pt x="3356" y="1625"/>
                  </a:cubicBezTo>
                  <a:lnTo>
                    <a:pt x="1785" y="65"/>
                  </a:lnTo>
                  <a:cubicBezTo>
                    <a:pt x="1759" y="39"/>
                    <a:pt x="1694" y="0"/>
                    <a:pt x="164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3" name="Google Shape;12663;p72"/>
            <p:cNvSpPr/>
            <p:nvPr/>
          </p:nvSpPr>
          <p:spPr>
            <a:xfrm>
              <a:off x="8511258" y="2669486"/>
              <a:ext cx="109201" cy="109584"/>
            </a:xfrm>
            <a:custGeom>
              <a:avLst/>
              <a:gdLst/>
              <a:ahLst/>
              <a:cxnLst/>
              <a:rect l="l" t="t" r="r" b="b"/>
              <a:pathLst>
                <a:path w="3133" h="3144" extrusionOk="0">
                  <a:moveTo>
                    <a:pt x="1561" y="0"/>
                  </a:moveTo>
                  <a:lnTo>
                    <a:pt x="1" y="1572"/>
                  </a:lnTo>
                  <a:lnTo>
                    <a:pt x="1561" y="3144"/>
                  </a:lnTo>
                  <a:lnTo>
                    <a:pt x="3132" y="1572"/>
                  </a:lnTo>
                  <a:lnTo>
                    <a:pt x="156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4" name="Google Shape;12664;p72"/>
            <p:cNvSpPr/>
            <p:nvPr/>
          </p:nvSpPr>
          <p:spPr>
            <a:xfrm>
              <a:off x="8506692" y="2667604"/>
              <a:ext cx="118333" cy="113174"/>
            </a:xfrm>
            <a:custGeom>
              <a:avLst/>
              <a:gdLst/>
              <a:ahLst/>
              <a:cxnLst/>
              <a:rect l="l" t="t" r="r" b="b"/>
              <a:pathLst>
                <a:path w="3395" h="3247" extrusionOk="0">
                  <a:moveTo>
                    <a:pt x="1685" y="180"/>
                  </a:moveTo>
                  <a:lnTo>
                    <a:pt x="2335" y="840"/>
                  </a:lnTo>
                  <a:lnTo>
                    <a:pt x="2870" y="1376"/>
                  </a:lnTo>
                  <a:cubicBezTo>
                    <a:pt x="2906" y="1412"/>
                    <a:pt x="3156" y="1626"/>
                    <a:pt x="3156" y="1626"/>
                  </a:cubicBezTo>
                  <a:cubicBezTo>
                    <a:pt x="3156" y="1638"/>
                    <a:pt x="2942" y="1828"/>
                    <a:pt x="2906" y="1864"/>
                  </a:cubicBezTo>
                  <a:lnTo>
                    <a:pt x="2370" y="2400"/>
                  </a:lnTo>
                  <a:lnTo>
                    <a:pt x="1704" y="3067"/>
                  </a:lnTo>
                  <a:lnTo>
                    <a:pt x="251" y="1614"/>
                  </a:lnTo>
                  <a:lnTo>
                    <a:pt x="1685" y="180"/>
                  </a:lnTo>
                  <a:close/>
                  <a:moveTo>
                    <a:pt x="1708" y="0"/>
                  </a:moveTo>
                  <a:cubicBezTo>
                    <a:pt x="1663" y="0"/>
                    <a:pt x="1618" y="16"/>
                    <a:pt x="1584" y="43"/>
                  </a:cubicBezTo>
                  <a:lnTo>
                    <a:pt x="13" y="1614"/>
                  </a:lnTo>
                  <a:cubicBezTo>
                    <a:pt x="1" y="1626"/>
                    <a:pt x="0" y="1636"/>
                    <a:pt x="7" y="1643"/>
                  </a:cubicBezTo>
                  <a:lnTo>
                    <a:pt x="7" y="1643"/>
                  </a:lnTo>
                  <a:cubicBezTo>
                    <a:pt x="8" y="1646"/>
                    <a:pt x="10" y="1648"/>
                    <a:pt x="13" y="1650"/>
                  </a:cubicBezTo>
                  <a:lnTo>
                    <a:pt x="1573" y="3221"/>
                  </a:lnTo>
                  <a:cubicBezTo>
                    <a:pt x="1606" y="3238"/>
                    <a:pt x="1644" y="3247"/>
                    <a:pt x="1681" y="3247"/>
                  </a:cubicBezTo>
                  <a:cubicBezTo>
                    <a:pt x="1725" y="3247"/>
                    <a:pt x="1767" y="3235"/>
                    <a:pt x="1799" y="3210"/>
                  </a:cubicBezTo>
                  <a:lnTo>
                    <a:pt x="3370" y="1638"/>
                  </a:lnTo>
                  <a:cubicBezTo>
                    <a:pt x="3382" y="1626"/>
                    <a:pt x="3394" y="1614"/>
                    <a:pt x="3370" y="1602"/>
                  </a:cubicBezTo>
                  <a:lnTo>
                    <a:pt x="1811" y="31"/>
                  </a:lnTo>
                  <a:cubicBezTo>
                    <a:pt x="1779" y="10"/>
                    <a:pt x="1743" y="0"/>
                    <a:pt x="170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5" name="Google Shape;12665;p72"/>
            <p:cNvSpPr/>
            <p:nvPr/>
          </p:nvSpPr>
          <p:spPr>
            <a:xfrm>
              <a:off x="6477433" y="624029"/>
              <a:ext cx="109580" cy="109162"/>
            </a:xfrm>
            <a:custGeom>
              <a:avLst/>
              <a:gdLst/>
              <a:ahLst/>
              <a:cxnLst/>
              <a:rect l="l" t="t" r="r" b="b"/>
              <a:pathLst>
                <a:path w="3144" h="3132" extrusionOk="0">
                  <a:moveTo>
                    <a:pt x="1572" y="0"/>
                  </a:moveTo>
                  <a:lnTo>
                    <a:pt x="1" y="1560"/>
                  </a:lnTo>
                  <a:lnTo>
                    <a:pt x="1572" y="3132"/>
                  </a:lnTo>
                  <a:lnTo>
                    <a:pt x="3144" y="1560"/>
                  </a:lnTo>
                  <a:lnTo>
                    <a:pt x="157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666" name="Google Shape;12666;p72"/>
            <p:cNvGrpSpPr/>
            <p:nvPr/>
          </p:nvGrpSpPr>
          <p:grpSpPr>
            <a:xfrm>
              <a:off x="8558183" y="950910"/>
              <a:ext cx="685773" cy="744182"/>
              <a:chOff x="8668765" y="1080221"/>
              <a:chExt cx="633216" cy="687148"/>
            </a:xfrm>
          </p:grpSpPr>
          <p:sp>
            <p:nvSpPr>
              <p:cNvPr id="12667" name="Google Shape;12667;p72"/>
              <p:cNvSpPr/>
              <p:nvPr/>
            </p:nvSpPr>
            <p:spPr>
              <a:xfrm>
                <a:off x="8938704" y="1505822"/>
                <a:ext cx="318832" cy="254724"/>
              </a:xfrm>
              <a:custGeom>
                <a:avLst/>
                <a:gdLst/>
                <a:ahLst/>
                <a:cxnLst/>
                <a:rect l="l" t="t" r="r" b="b"/>
                <a:pathLst>
                  <a:path w="9907" h="7915" extrusionOk="0">
                    <a:moveTo>
                      <a:pt x="9677" y="0"/>
                    </a:moveTo>
                    <a:cubicBezTo>
                      <a:pt x="9593" y="0"/>
                      <a:pt x="9495" y="17"/>
                      <a:pt x="9454" y="43"/>
                    </a:cubicBezTo>
                    <a:cubicBezTo>
                      <a:pt x="7584" y="1472"/>
                      <a:pt x="5751" y="2972"/>
                      <a:pt x="3727" y="4187"/>
                    </a:cubicBezTo>
                    <a:cubicBezTo>
                      <a:pt x="2239" y="5092"/>
                      <a:pt x="512" y="5937"/>
                      <a:pt x="12" y="7759"/>
                    </a:cubicBezTo>
                    <a:cubicBezTo>
                      <a:pt x="0" y="7782"/>
                      <a:pt x="24" y="7818"/>
                      <a:pt x="48" y="7830"/>
                    </a:cubicBezTo>
                    <a:cubicBezTo>
                      <a:pt x="199" y="7890"/>
                      <a:pt x="347" y="7915"/>
                      <a:pt x="492" y="7915"/>
                    </a:cubicBezTo>
                    <a:cubicBezTo>
                      <a:pt x="957" y="7915"/>
                      <a:pt x="1399" y="7660"/>
                      <a:pt x="1834" y="7461"/>
                    </a:cubicBezTo>
                    <a:cubicBezTo>
                      <a:pt x="2834" y="6997"/>
                      <a:pt x="3846" y="6544"/>
                      <a:pt x="4846" y="6068"/>
                    </a:cubicBezTo>
                    <a:cubicBezTo>
                      <a:pt x="6763" y="5139"/>
                      <a:pt x="8311" y="3877"/>
                      <a:pt x="9847" y="2413"/>
                    </a:cubicBezTo>
                    <a:cubicBezTo>
                      <a:pt x="9859" y="2401"/>
                      <a:pt x="9906" y="2353"/>
                      <a:pt x="9882" y="2329"/>
                    </a:cubicBezTo>
                    <a:lnTo>
                      <a:pt x="9168" y="889"/>
                    </a:lnTo>
                    <a:cubicBezTo>
                      <a:pt x="9147" y="850"/>
                      <a:pt x="9098" y="834"/>
                      <a:pt x="9041" y="834"/>
                    </a:cubicBezTo>
                    <a:cubicBezTo>
                      <a:pt x="8907" y="834"/>
                      <a:pt x="8730" y="921"/>
                      <a:pt x="8763" y="996"/>
                    </a:cubicBezTo>
                    <a:cubicBezTo>
                      <a:pt x="8954" y="1353"/>
                      <a:pt x="9418" y="1972"/>
                      <a:pt x="9359" y="2365"/>
                    </a:cubicBezTo>
                    <a:cubicBezTo>
                      <a:pt x="9287" y="2770"/>
                      <a:pt x="8727" y="3115"/>
                      <a:pt x="8430" y="3389"/>
                    </a:cubicBezTo>
                    <a:cubicBezTo>
                      <a:pt x="7680" y="4079"/>
                      <a:pt x="6870" y="4699"/>
                      <a:pt x="5989" y="5234"/>
                    </a:cubicBezTo>
                    <a:cubicBezTo>
                      <a:pt x="5144" y="5734"/>
                      <a:pt x="4239" y="6139"/>
                      <a:pt x="3346" y="6556"/>
                    </a:cubicBezTo>
                    <a:lnTo>
                      <a:pt x="2060" y="7151"/>
                    </a:lnTo>
                    <a:cubicBezTo>
                      <a:pt x="1858" y="7258"/>
                      <a:pt x="1643" y="7354"/>
                      <a:pt x="1429" y="7449"/>
                    </a:cubicBezTo>
                    <a:cubicBezTo>
                      <a:pt x="1319" y="7530"/>
                      <a:pt x="1191" y="7574"/>
                      <a:pt x="1061" y="7574"/>
                    </a:cubicBezTo>
                    <a:cubicBezTo>
                      <a:pt x="981" y="7574"/>
                      <a:pt x="899" y="7557"/>
                      <a:pt x="822" y="7520"/>
                    </a:cubicBezTo>
                    <a:cubicBezTo>
                      <a:pt x="732" y="7541"/>
                      <a:pt x="660" y="7552"/>
                      <a:pt x="605" y="7552"/>
                    </a:cubicBezTo>
                    <a:cubicBezTo>
                      <a:pt x="439" y="7552"/>
                      <a:pt x="423" y="7458"/>
                      <a:pt x="548" y="7270"/>
                    </a:cubicBezTo>
                    <a:cubicBezTo>
                      <a:pt x="596" y="6842"/>
                      <a:pt x="1167" y="6258"/>
                      <a:pt x="1465" y="5984"/>
                    </a:cubicBezTo>
                    <a:cubicBezTo>
                      <a:pt x="1822" y="5639"/>
                      <a:pt x="2215" y="5342"/>
                      <a:pt x="2631" y="5092"/>
                    </a:cubicBezTo>
                    <a:cubicBezTo>
                      <a:pt x="3429" y="4580"/>
                      <a:pt x="4251" y="4139"/>
                      <a:pt x="5037" y="3615"/>
                    </a:cubicBezTo>
                    <a:cubicBezTo>
                      <a:pt x="6668" y="2520"/>
                      <a:pt x="8204" y="1293"/>
                      <a:pt x="9775" y="103"/>
                    </a:cubicBezTo>
                    <a:cubicBezTo>
                      <a:pt x="9869" y="29"/>
                      <a:pt x="9785" y="0"/>
                      <a:pt x="96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8" name="Google Shape;12668;p72"/>
              <p:cNvSpPr/>
              <p:nvPr/>
            </p:nvSpPr>
            <p:spPr>
              <a:xfrm>
                <a:off x="8668765" y="1084276"/>
                <a:ext cx="344675" cy="216299"/>
              </a:xfrm>
              <a:custGeom>
                <a:avLst/>
                <a:gdLst/>
                <a:ahLst/>
                <a:cxnLst/>
                <a:rect l="l" t="t" r="r" b="b"/>
                <a:pathLst>
                  <a:path w="10710" h="6721" extrusionOk="0">
                    <a:moveTo>
                      <a:pt x="10603" y="1"/>
                    </a:moveTo>
                    <a:cubicBezTo>
                      <a:pt x="10528" y="1"/>
                      <a:pt x="10412" y="22"/>
                      <a:pt x="10365" y="45"/>
                    </a:cubicBezTo>
                    <a:cubicBezTo>
                      <a:pt x="8448" y="1010"/>
                      <a:pt x="6471" y="1915"/>
                      <a:pt x="4614" y="2986"/>
                    </a:cubicBezTo>
                    <a:cubicBezTo>
                      <a:pt x="2899" y="3974"/>
                      <a:pt x="1768" y="5665"/>
                      <a:pt x="66" y="6665"/>
                    </a:cubicBezTo>
                    <a:cubicBezTo>
                      <a:pt x="0" y="6706"/>
                      <a:pt x="33" y="6720"/>
                      <a:pt x="96" y="6720"/>
                    </a:cubicBezTo>
                    <a:cubicBezTo>
                      <a:pt x="184" y="6720"/>
                      <a:pt x="329" y="6693"/>
                      <a:pt x="363" y="6665"/>
                    </a:cubicBezTo>
                    <a:cubicBezTo>
                      <a:pt x="1983" y="5713"/>
                      <a:pt x="3078" y="4117"/>
                      <a:pt x="4685" y="3129"/>
                    </a:cubicBezTo>
                    <a:cubicBezTo>
                      <a:pt x="6555" y="1974"/>
                      <a:pt x="8626" y="1081"/>
                      <a:pt x="10591" y="81"/>
                    </a:cubicBezTo>
                    <a:cubicBezTo>
                      <a:pt x="10710" y="22"/>
                      <a:pt x="10677" y="1"/>
                      <a:pt x="106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9" name="Google Shape;12669;p72"/>
              <p:cNvSpPr/>
              <p:nvPr/>
            </p:nvSpPr>
            <p:spPr>
              <a:xfrm>
                <a:off x="8670825" y="1297479"/>
                <a:ext cx="275289" cy="463331"/>
              </a:xfrm>
              <a:custGeom>
                <a:avLst/>
                <a:gdLst/>
                <a:ahLst/>
                <a:cxnLst/>
                <a:rect l="l" t="t" r="r" b="b"/>
                <a:pathLst>
                  <a:path w="8554" h="14397" extrusionOk="0">
                    <a:moveTo>
                      <a:pt x="345" y="0"/>
                    </a:moveTo>
                    <a:cubicBezTo>
                      <a:pt x="198" y="0"/>
                      <a:pt x="0" y="127"/>
                      <a:pt x="133" y="231"/>
                    </a:cubicBezTo>
                    <a:cubicBezTo>
                      <a:pt x="2062" y="1838"/>
                      <a:pt x="2824" y="4327"/>
                      <a:pt x="4050" y="6434"/>
                    </a:cubicBezTo>
                    <a:cubicBezTo>
                      <a:pt x="4800" y="7708"/>
                      <a:pt x="5645" y="8899"/>
                      <a:pt x="6324" y="10220"/>
                    </a:cubicBezTo>
                    <a:cubicBezTo>
                      <a:pt x="7003" y="11530"/>
                      <a:pt x="7562" y="12935"/>
                      <a:pt x="8122" y="14316"/>
                    </a:cubicBezTo>
                    <a:cubicBezTo>
                      <a:pt x="8142" y="14373"/>
                      <a:pt x="8202" y="14397"/>
                      <a:pt x="8269" y="14397"/>
                    </a:cubicBezTo>
                    <a:cubicBezTo>
                      <a:pt x="8398" y="14397"/>
                      <a:pt x="8554" y="14310"/>
                      <a:pt x="8515" y="14209"/>
                    </a:cubicBezTo>
                    <a:lnTo>
                      <a:pt x="8515" y="14209"/>
                    </a:lnTo>
                    <a:lnTo>
                      <a:pt x="8515" y="14221"/>
                    </a:lnTo>
                    <a:cubicBezTo>
                      <a:pt x="7943" y="12792"/>
                      <a:pt x="7372" y="11363"/>
                      <a:pt x="6657" y="9994"/>
                    </a:cubicBezTo>
                    <a:cubicBezTo>
                      <a:pt x="5991" y="8708"/>
                      <a:pt x="5145" y="7529"/>
                      <a:pt x="4419" y="6279"/>
                    </a:cubicBezTo>
                    <a:cubicBezTo>
                      <a:pt x="3169" y="4136"/>
                      <a:pt x="2407" y="1660"/>
                      <a:pt x="442" y="28"/>
                    </a:cubicBezTo>
                    <a:cubicBezTo>
                      <a:pt x="418" y="9"/>
                      <a:pt x="383" y="0"/>
                      <a:pt x="3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0" name="Google Shape;12670;p72"/>
              <p:cNvSpPr/>
              <p:nvPr/>
            </p:nvSpPr>
            <p:spPr>
              <a:xfrm>
                <a:off x="8796462" y="1369115"/>
                <a:ext cx="64848" cy="100281"/>
              </a:xfrm>
              <a:custGeom>
                <a:avLst/>
                <a:gdLst/>
                <a:ahLst/>
                <a:cxnLst/>
                <a:rect l="l" t="t" r="r" b="b"/>
                <a:pathLst>
                  <a:path w="2015" h="3116" extrusionOk="0">
                    <a:moveTo>
                      <a:pt x="327" y="0"/>
                    </a:moveTo>
                    <a:cubicBezTo>
                      <a:pt x="196" y="0"/>
                      <a:pt x="1" y="84"/>
                      <a:pt x="27" y="136"/>
                    </a:cubicBezTo>
                    <a:cubicBezTo>
                      <a:pt x="563" y="1112"/>
                      <a:pt x="1086" y="2089"/>
                      <a:pt x="1587" y="3077"/>
                    </a:cubicBezTo>
                    <a:cubicBezTo>
                      <a:pt x="1602" y="3104"/>
                      <a:pt x="1638" y="3115"/>
                      <a:pt x="1683" y="3115"/>
                    </a:cubicBezTo>
                    <a:cubicBezTo>
                      <a:pt x="1813" y="3115"/>
                      <a:pt x="2015" y="3023"/>
                      <a:pt x="1979" y="2970"/>
                    </a:cubicBezTo>
                    <a:cubicBezTo>
                      <a:pt x="1479" y="1981"/>
                      <a:pt x="955" y="1005"/>
                      <a:pt x="432" y="41"/>
                    </a:cubicBezTo>
                    <a:cubicBezTo>
                      <a:pt x="415" y="12"/>
                      <a:pt x="376" y="0"/>
                      <a:pt x="3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1" name="Google Shape;12671;p72"/>
              <p:cNvSpPr/>
              <p:nvPr/>
            </p:nvSpPr>
            <p:spPr>
              <a:xfrm>
                <a:off x="8856963" y="1331237"/>
                <a:ext cx="230877" cy="135134"/>
              </a:xfrm>
              <a:custGeom>
                <a:avLst/>
                <a:gdLst/>
                <a:ahLst/>
                <a:cxnLst/>
                <a:rect l="l" t="t" r="r" b="b"/>
                <a:pathLst>
                  <a:path w="7174" h="4199" extrusionOk="0">
                    <a:moveTo>
                      <a:pt x="6906" y="0"/>
                    </a:moveTo>
                    <a:cubicBezTo>
                      <a:pt x="6875" y="0"/>
                      <a:pt x="6844" y="5"/>
                      <a:pt x="6815" y="15"/>
                    </a:cubicBezTo>
                    <a:cubicBezTo>
                      <a:pt x="4374" y="872"/>
                      <a:pt x="2123" y="2480"/>
                      <a:pt x="99" y="4075"/>
                    </a:cubicBezTo>
                    <a:cubicBezTo>
                      <a:pt x="0" y="4160"/>
                      <a:pt x="99" y="4199"/>
                      <a:pt x="215" y="4199"/>
                    </a:cubicBezTo>
                    <a:cubicBezTo>
                      <a:pt x="294" y="4199"/>
                      <a:pt x="382" y="4181"/>
                      <a:pt x="421" y="4147"/>
                    </a:cubicBezTo>
                    <a:lnTo>
                      <a:pt x="409" y="4147"/>
                    </a:lnTo>
                    <a:cubicBezTo>
                      <a:pt x="2374" y="2587"/>
                      <a:pt x="4576" y="1015"/>
                      <a:pt x="6957" y="170"/>
                    </a:cubicBezTo>
                    <a:cubicBezTo>
                      <a:pt x="7173" y="101"/>
                      <a:pt x="7049" y="0"/>
                      <a:pt x="69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2" name="Google Shape;12672;p72"/>
              <p:cNvSpPr/>
              <p:nvPr/>
            </p:nvSpPr>
            <p:spPr>
              <a:xfrm>
                <a:off x="8803316" y="1233727"/>
                <a:ext cx="291509" cy="139318"/>
              </a:xfrm>
              <a:custGeom>
                <a:avLst/>
                <a:gdLst/>
                <a:ahLst/>
                <a:cxnLst/>
                <a:rect l="l" t="t" r="r" b="b"/>
                <a:pathLst>
                  <a:path w="9058" h="4329" extrusionOk="0">
                    <a:moveTo>
                      <a:pt x="5978" y="1"/>
                    </a:moveTo>
                    <a:cubicBezTo>
                      <a:pt x="5611" y="1"/>
                      <a:pt x="5212" y="228"/>
                      <a:pt x="4910" y="414"/>
                    </a:cubicBezTo>
                    <a:cubicBezTo>
                      <a:pt x="4005" y="985"/>
                      <a:pt x="3386" y="1890"/>
                      <a:pt x="2481" y="2474"/>
                    </a:cubicBezTo>
                    <a:cubicBezTo>
                      <a:pt x="1624" y="3033"/>
                      <a:pt x="647" y="3355"/>
                      <a:pt x="52" y="4224"/>
                    </a:cubicBezTo>
                    <a:cubicBezTo>
                      <a:pt x="1" y="4298"/>
                      <a:pt x="66" y="4328"/>
                      <a:pt x="157" y="4328"/>
                    </a:cubicBezTo>
                    <a:cubicBezTo>
                      <a:pt x="255" y="4328"/>
                      <a:pt x="384" y="4292"/>
                      <a:pt x="421" y="4236"/>
                    </a:cubicBezTo>
                    <a:cubicBezTo>
                      <a:pt x="981" y="3414"/>
                      <a:pt x="1921" y="3117"/>
                      <a:pt x="2731" y="2605"/>
                    </a:cubicBezTo>
                    <a:cubicBezTo>
                      <a:pt x="3409" y="2164"/>
                      <a:pt x="3933" y="1557"/>
                      <a:pt x="4529" y="1033"/>
                    </a:cubicBezTo>
                    <a:cubicBezTo>
                      <a:pt x="4803" y="787"/>
                      <a:pt x="5362" y="272"/>
                      <a:pt x="5819" y="272"/>
                    </a:cubicBezTo>
                    <a:cubicBezTo>
                      <a:pt x="5938" y="272"/>
                      <a:pt x="6050" y="307"/>
                      <a:pt x="6148" y="390"/>
                    </a:cubicBezTo>
                    <a:cubicBezTo>
                      <a:pt x="6422" y="628"/>
                      <a:pt x="6624" y="1164"/>
                      <a:pt x="6827" y="1474"/>
                    </a:cubicBezTo>
                    <a:cubicBezTo>
                      <a:pt x="7291" y="2164"/>
                      <a:pt x="7827" y="2748"/>
                      <a:pt x="8601" y="3081"/>
                    </a:cubicBezTo>
                    <a:cubicBezTo>
                      <a:pt x="8614" y="3086"/>
                      <a:pt x="8631" y="3089"/>
                      <a:pt x="8650" y="3089"/>
                    </a:cubicBezTo>
                    <a:cubicBezTo>
                      <a:pt x="8795" y="3089"/>
                      <a:pt x="9058" y="2942"/>
                      <a:pt x="8910" y="2879"/>
                    </a:cubicBezTo>
                    <a:cubicBezTo>
                      <a:pt x="8327" y="2617"/>
                      <a:pt x="7827" y="2200"/>
                      <a:pt x="7446" y="1676"/>
                    </a:cubicBezTo>
                    <a:cubicBezTo>
                      <a:pt x="7112" y="1235"/>
                      <a:pt x="6886" y="640"/>
                      <a:pt x="6517" y="235"/>
                    </a:cubicBezTo>
                    <a:cubicBezTo>
                      <a:pt x="6360" y="65"/>
                      <a:pt x="6173" y="1"/>
                      <a:pt x="59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3" name="Google Shape;12673;p72"/>
              <p:cNvSpPr/>
              <p:nvPr/>
            </p:nvSpPr>
            <p:spPr>
              <a:xfrm>
                <a:off x="8886956" y="1309804"/>
                <a:ext cx="87697" cy="56512"/>
              </a:xfrm>
              <a:custGeom>
                <a:avLst/>
                <a:gdLst/>
                <a:ahLst/>
                <a:cxnLst/>
                <a:rect l="l" t="t" r="r" b="b"/>
                <a:pathLst>
                  <a:path w="2725" h="1756" extrusionOk="0">
                    <a:moveTo>
                      <a:pt x="2457" y="0"/>
                    </a:moveTo>
                    <a:cubicBezTo>
                      <a:pt x="2404" y="0"/>
                      <a:pt x="2350" y="12"/>
                      <a:pt x="2311" y="38"/>
                    </a:cubicBezTo>
                    <a:lnTo>
                      <a:pt x="156" y="1562"/>
                    </a:lnTo>
                    <a:cubicBezTo>
                      <a:pt x="1" y="1674"/>
                      <a:pt x="126" y="1755"/>
                      <a:pt x="261" y="1755"/>
                    </a:cubicBezTo>
                    <a:cubicBezTo>
                      <a:pt x="313" y="1755"/>
                      <a:pt x="366" y="1743"/>
                      <a:pt x="406" y="1717"/>
                    </a:cubicBezTo>
                    <a:lnTo>
                      <a:pt x="2561" y="193"/>
                    </a:lnTo>
                    <a:cubicBezTo>
                      <a:pt x="2724" y="81"/>
                      <a:pt x="2595" y="0"/>
                      <a:pt x="24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4" name="Google Shape;12674;p72"/>
              <p:cNvSpPr/>
              <p:nvPr/>
            </p:nvSpPr>
            <p:spPr>
              <a:xfrm>
                <a:off x="9009793" y="1080221"/>
                <a:ext cx="267662" cy="428574"/>
              </a:xfrm>
              <a:custGeom>
                <a:avLst/>
                <a:gdLst/>
                <a:ahLst/>
                <a:cxnLst/>
                <a:rect l="l" t="t" r="r" b="b"/>
                <a:pathLst>
                  <a:path w="8317" h="13317" extrusionOk="0">
                    <a:moveTo>
                      <a:pt x="307" y="1"/>
                    </a:moveTo>
                    <a:cubicBezTo>
                      <a:pt x="172" y="1"/>
                      <a:pt x="1" y="116"/>
                      <a:pt x="77" y="243"/>
                    </a:cubicBezTo>
                    <a:cubicBezTo>
                      <a:pt x="1268" y="2446"/>
                      <a:pt x="2518" y="4601"/>
                      <a:pt x="3828" y="6732"/>
                    </a:cubicBezTo>
                    <a:cubicBezTo>
                      <a:pt x="4471" y="7780"/>
                      <a:pt x="5125" y="8815"/>
                      <a:pt x="5792" y="9839"/>
                    </a:cubicBezTo>
                    <a:cubicBezTo>
                      <a:pt x="6126" y="10351"/>
                      <a:pt x="6471" y="10863"/>
                      <a:pt x="6804" y="11375"/>
                    </a:cubicBezTo>
                    <a:cubicBezTo>
                      <a:pt x="6971" y="11613"/>
                      <a:pt x="7126" y="11840"/>
                      <a:pt x="7280" y="12078"/>
                    </a:cubicBezTo>
                    <a:cubicBezTo>
                      <a:pt x="7351" y="12172"/>
                      <a:pt x="8080" y="13018"/>
                      <a:pt x="7554" y="13018"/>
                    </a:cubicBezTo>
                    <a:cubicBezTo>
                      <a:pt x="7550" y="13018"/>
                      <a:pt x="7546" y="13018"/>
                      <a:pt x="7542" y="13018"/>
                    </a:cubicBezTo>
                    <a:cubicBezTo>
                      <a:pt x="7316" y="13018"/>
                      <a:pt x="7245" y="13316"/>
                      <a:pt x="7519" y="13316"/>
                    </a:cubicBezTo>
                    <a:cubicBezTo>
                      <a:pt x="7532" y="13316"/>
                      <a:pt x="7545" y="13317"/>
                      <a:pt x="7558" y="13317"/>
                    </a:cubicBezTo>
                    <a:cubicBezTo>
                      <a:pt x="7830" y="13317"/>
                      <a:pt x="8098" y="13198"/>
                      <a:pt x="8269" y="12983"/>
                    </a:cubicBezTo>
                    <a:cubicBezTo>
                      <a:pt x="8304" y="12935"/>
                      <a:pt x="8316" y="12875"/>
                      <a:pt x="8281" y="12828"/>
                    </a:cubicBezTo>
                    <a:cubicBezTo>
                      <a:pt x="5447" y="8720"/>
                      <a:pt x="2828" y="4458"/>
                      <a:pt x="434" y="64"/>
                    </a:cubicBezTo>
                    <a:cubicBezTo>
                      <a:pt x="410" y="20"/>
                      <a:pt x="362" y="1"/>
                      <a:pt x="3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5" name="Google Shape;12675;p72"/>
              <p:cNvSpPr/>
              <p:nvPr/>
            </p:nvSpPr>
            <p:spPr>
              <a:xfrm>
                <a:off x="8925671" y="1508204"/>
                <a:ext cx="376310" cy="259166"/>
              </a:xfrm>
              <a:custGeom>
                <a:avLst/>
                <a:gdLst/>
                <a:ahLst/>
                <a:cxnLst/>
                <a:rect l="l" t="t" r="r" b="b"/>
                <a:pathLst>
                  <a:path w="11693" h="8053" extrusionOk="0">
                    <a:moveTo>
                      <a:pt x="10651" y="1"/>
                    </a:moveTo>
                    <a:cubicBezTo>
                      <a:pt x="10522" y="1"/>
                      <a:pt x="10363" y="82"/>
                      <a:pt x="10395" y="184"/>
                    </a:cubicBezTo>
                    <a:lnTo>
                      <a:pt x="10406" y="172"/>
                    </a:lnTo>
                    <a:lnTo>
                      <a:pt x="10978" y="1970"/>
                    </a:lnTo>
                    <a:cubicBezTo>
                      <a:pt x="11061" y="2231"/>
                      <a:pt x="11240" y="2553"/>
                      <a:pt x="11157" y="2815"/>
                    </a:cubicBezTo>
                    <a:cubicBezTo>
                      <a:pt x="11061" y="3077"/>
                      <a:pt x="10764" y="3172"/>
                      <a:pt x="10514" y="3315"/>
                    </a:cubicBezTo>
                    <a:cubicBezTo>
                      <a:pt x="9454" y="3946"/>
                      <a:pt x="8370" y="4553"/>
                      <a:pt x="7275" y="5125"/>
                    </a:cubicBezTo>
                    <a:cubicBezTo>
                      <a:pt x="6287" y="5637"/>
                      <a:pt x="5275" y="6125"/>
                      <a:pt x="4263" y="6577"/>
                    </a:cubicBezTo>
                    <a:cubicBezTo>
                      <a:pt x="3217" y="7058"/>
                      <a:pt x="1999" y="7787"/>
                      <a:pt x="805" y="7787"/>
                    </a:cubicBezTo>
                    <a:cubicBezTo>
                      <a:pt x="668" y="7787"/>
                      <a:pt x="530" y="7777"/>
                      <a:pt x="393" y="7756"/>
                    </a:cubicBezTo>
                    <a:cubicBezTo>
                      <a:pt x="385" y="7755"/>
                      <a:pt x="377" y="7754"/>
                      <a:pt x="369" y="7754"/>
                    </a:cubicBezTo>
                    <a:cubicBezTo>
                      <a:pt x="205" y="7754"/>
                      <a:pt x="1" y="7973"/>
                      <a:pt x="250" y="8018"/>
                    </a:cubicBezTo>
                    <a:cubicBezTo>
                      <a:pt x="403" y="8042"/>
                      <a:pt x="553" y="8052"/>
                      <a:pt x="702" y="8052"/>
                    </a:cubicBezTo>
                    <a:cubicBezTo>
                      <a:pt x="1375" y="8052"/>
                      <a:pt x="2009" y="7829"/>
                      <a:pt x="2644" y="7565"/>
                    </a:cubicBezTo>
                    <a:cubicBezTo>
                      <a:pt x="3715" y="7125"/>
                      <a:pt x="4775" y="6637"/>
                      <a:pt x="5811" y="6137"/>
                    </a:cubicBezTo>
                    <a:cubicBezTo>
                      <a:pt x="7799" y="5184"/>
                      <a:pt x="9728" y="4125"/>
                      <a:pt x="11609" y="2970"/>
                    </a:cubicBezTo>
                    <a:cubicBezTo>
                      <a:pt x="11645" y="2946"/>
                      <a:pt x="11692" y="2898"/>
                      <a:pt x="11680" y="2851"/>
                    </a:cubicBezTo>
                    <a:lnTo>
                      <a:pt x="10799" y="76"/>
                    </a:lnTo>
                    <a:cubicBezTo>
                      <a:pt x="10779" y="23"/>
                      <a:pt x="10719" y="1"/>
                      <a:pt x="106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76" name="Google Shape;12676;p72"/>
            <p:cNvGrpSpPr/>
            <p:nvPr/>
          </p:nvGrpSpPr>
          <p:grpSpPr>
            <a:xfrm>
              <a:off x="6582315" y="-58004"/>
              <a:ext cx="663997" cy="490530"/>
              <a:chOff x="6844326" y="148629"/>
              <a:chExt cx="613109" cy="452937"/>
            </a:xfrm>
          </p:grpSpPr>
          <p:sp>
            <p:nvSpPr>
              <p:cNvPr id="12677" name="Google Shape;12677;p72"/>
              <p:cNvSpPr/>
              <p:nvPr/>
            </p:nvSpPr>
            <p:spPr>
              <a:xfrm>
                <a:off x="6844326" y="148629"/>
                <a:ext cx="613109" cy="452937"/>
              </a:xfrm>
              <a:custGeom>
                <a:avLst/>
                <a:gdLst/>
                <a:ahLst/>
                <a:cxnLst/>
                <a:rect l="l" t="t" r="r" b="b"/>
                <a:pathLst>
                  <a:path w="19051" h="14074" extrusionOk="0">
                    <a:moveTo>
                      <a:pt x="9773" y="256"/>
                    </a:moveTo>
                    <a:cubicBezTo>
                      <a:pt x="10065" y="256"/>
                      <a:pt x="10360" y="272"/>
                      <a:pt x="10657" y="306"/>
                    </a:cubicBezTo>
                    <a:cubicBezTo>
                      <a:pt x="12514" y="521"/>
                      <a:pt x="14324" y="1092"/>
                      <a:pt x="15574" y="2521"/>
                    </a:cubicBezTo>
                    <a:cubicBezTo>
                      <a:pt x="16788" y="3878"/>
                      <a:pt x="18158" y="5521"/>
                      <a:pt x="18515" y="7367"/>
                    </a:cubicBezTo>
                    <a:cubicBezTo>
                      <a:pt x="18908" y="9414"/>
                      <a:pt x="17718" y="11331"/>
                      <a:pt x="16111" y="12497"/>
                    </a:cubicBezTo>
                    <a:lnTo>
                      <a:pt x="16111" y="12497"/>
                    </a:lnTo>
                    <a:cubicBezTo>
                      <a:pt x="16098" y="12503"/>
                      <a:pt x="16086" y="12511"/>
                      <a:pt x="16074" y="12522"/>
                    </a:cubicBezTo>
                    <a:lnTo>
                      <a:pt x="16084" y="12522"/>
                    </a:lnTo>
                    <a:cubicBezTo>
                      <a:pt x="16083" y="12524"/>
                      <a:pt x="16081" y="12526"/>
                      <a:pt x="16080" y="12527"/>
                    </a:cubicBezTo>
                    <a:lnTo>
                      <a:pt x="16080" y="12527"/>
                    </a:lnTo>
                    <a:cubicBezTo>
                      <a:pt x="15067" y="13408"/>
                      <a:pt x="13840" y="13805"/>
                      <a:pt x="12607" y="13805"/>
                    </a:cubicBezTo>
                    <a:cubicBezTo>
                      <a:pt x="10449" y="13805"/>
                      <a:pt x="8270" y="12590"/>
                      <a:pt x="7180" y="10629"/>
                    </a:cubicBezTo>
                    <a:cubicBezTo>
                      <a:pt x="6525" y="9438"/>
                      <a:pt x="6013" y="8022"/>
                      <a:pt x="4632" y="7486"/>
                    </a:cubicBezTo>
                    <a:cubicBezTo>
                      <a:pt x="4061" y="7272"/>
                      <a:pt x="3453" y="7152"/>
                      <a:pt x="2834" y="7141"/>
                    </a:cubicBezTo>
                    <a:cubicBezTo>
                      <a:pt x="2826" y="7140"/>
                      <a:pt x="2818" y="7140"/>
                      <a:pt x="2810" y="7140"/>
                    </a:cubicBezTo>
                    <a:cubicBezTo>
                      <a:pt x="2385" y="7140"/>
                      <a:pt x="1900" y="7407"/>
                      <a:pt x="1479" y="7407"/>
                    </a:cubicBezTo>
                    <a:cubicBezTo>
                      <a:pt x="1421" y="7407"/>
                      <a:pt x="1365" y="7402"/>
                      <a:pt x="1310" y="7391"/>
                    </a:cubicBezTo>
                    <a:cubicBezTo>
                      <a:pt x="584" y="7236"/>
                      <a:pt x="429" y="5986"/>
                      <a:pt x="405" y="5402"/>
                    </a:cubicBezTo>
                    <a:cubicBezTo>
                      <a:pt x="382" y="4533"/>
                      <a:pt x="751" y="3985"/>
                      <a:pt x="1453" y="3509"/>
                    </a:cubicBezTo>
                    <a:cubicBezTo>
                      <a:pt x="2656" y="2700"/>
                      <a:pt x="4049" y="1997"/>
                      <a:pt x="5370" y="1366"/>
                    </a:cubicBezTo>
                    <a:cubicBezTo>
                      <a:pt x="6771" y="706"/>
                      <a:pt x="8238" y="256"/>
                      <a:pt x="9773" y="256"/>
                    </a:cubicBezTo>
                    <a:close/>
                    <a:moveTo>
                      <a:pt x="9673" y="0"/>
                    </a:moveTo>
                    <a:cubicBezTo>
                      <a:pt x="8845" y="0"/>
                      <a:pt x="8016" y="111"/>
                      <a:pt x="7192" y="354"/>
                    </a:cubicBezTo>
                    <a:cubicBezTo>
                      <a:pt x="5370" y="902"/>
                      <a:pt x="3739" y="1926"/>
                      <a:pt x="2084" y="2830"/>
                    </a:cubicBezTo>
                    <a:cubicBezTo>
                      <a:pt x="858" y="3485"/>
                      <a:pt x="1" y="4200"/>
                      <a:pt x="144" y="5664"/>
                    </a:cubicBezTo>
                    <a:cubicBezTo>
                      <a:pt x="230" y="6586"/>
                      <a:pt x="554" y="7636"/>
                      <a:pt x="1502" y="7636"/>
                    </a:cubicBezTo>
                    <a:cubicBezTo>
                      <a:pt x="1595" y="7636"/>
                      <a:pt x="1693" y="7626"/>
                      <a:pt x="1798" y="7605"/>
                    </a:cubicBezTo>
                    <a:cubicBezTo>
                      <a:pt x="2218" y="7518"/>
                      <a:pt x="2643" y="7462"/>
                      <a:pt x="3067" y="7462"/>
                    </a:cubicBezTo>
                    <a:cubicBezTo>
                      <a:pt x="3631" y="7462"/>
                      <a:pt x="4191" y="7561"/>
                      <a:pt x="4727" y="7819"/>
                    </a:cubicBezTo>
                    <a:cubicBezTo>
                      <a:pt x="5716" y="8307"/>
                      <a:pt x="6204" y="9367"/>
                      <a:pt x="6680" y="10296"/>
                    </a:cubicBezTo>
                    <a:cubicBezTo>
                      <a:pt x="7573" y="12034"/>
                      <a:pt x="8942" y="13379"/>
                      <a:pt x="10883" y="13868"/>
                    </a:cubicBezTo>
                    <a:cubicBezTo>
                      <a:pt x="11421" y="14004"/>
                      <a:pt x="11972" y="14074"/>
                      <a:pt x="12518" y="14074"/>
                    </a:cubicBezTo>
                    <a:cubicBezTo>
                      <a:pt x="13860" y="14074"/>
                      <a:pt x="15176" y="13650"/>
                      <a:pt x="16223" y="12749"/>
                    </a:cubicBezTo>
                    <a:lnTo>
                      <a:pt x="16223" y="12749"/>
                    </a:lnTo>
                    <a:cubicBezTo>
                      <a:pt x="16229" y="12746"/>
                      <a:pt x="16235" y="12741"/>
                      <a:pt x="16241" y="12736"/>
                    </a:cubicBezTo>
                    <a:cubicBezTo>
                      <a:pt x="17562" y="11772"/>
                      <a:pt x="18622" y="10379"/>
                      <a:pt x="18836" y="8712"/>
                    </a:cubicBezTo>
                    <a:cubicBezTo>
                      <a:pt x="19051" y="6891"/>
                      <a:pt x="18074" y="5247"/>
                      <a:pt x="17003" y="3854"/>
                    </a:cubicBezTo>
                    <a:cubicBezTo>
                      <a:pt x="15919" y="2426"/>
                      <a:pt x="14872" y="1164"/>
                      <a:pt x="13109" y="592"/>
                    </a:cubicBezTo>
                    <a:cubicBezTo>
                      <a:pt x="11984" y="217"/>
                      <a:pt x="10831" y="0"/>
                      <a:pt x="96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8" name="Google Shape;12678;p72"/>
              <p:cNvSpPr/>
              <p:nvPr/>
            </p:nvSpPr>
            <p:spPr>
              <a:xfrm>
                <a:off x="6941643" y="280992"/>
                <a:ext cx="155602" cy="84350"/>
              </a:xfrm>
              <a:custGeom>
                <a:avLst/>
                <a:gdLst/>
                <a:ahLst/>
                <a:cxnLst/>
                <a:rect l="l" t="t" r="r" b="b"/>
                <a:pathLst>
                  <a:path w="4835" h="2621" extrusionOk="0">
                    <a:moveTo>
                      <a:pt x="1768" y="274"/>
                    </a:moveTo>
                    <a:cubicBezTo>
                      <a:pt x="2182" y="274"/>
                      <a:pt x="2605" y="403"/>
                      <a:pt x="2965" y="587"/>
                    </a:cubicBezTo>
                    <a:cubicBezTo>
                      <a:pt x="3452" y="836"/>
                      <a:pt x="4695" y="1795"/>
                      <a:pt x="3773" y="2284"/>
                    </a:cubicBezTo>
                    <a:lnTo>
                      <a:pt x="3773" y="2284"/>
                    </a:lnTo>
                    <a:cubicBezTo>
                      <a:pt x="3589" y="2332"/>
                      <a:pt x="3415" y="2352"/>
                      <a:pt x="3246" y="2352"/>
                    </a:cubicBezTo>
                    <a:cubicBezTo>
                      <a:pt x="2737" y="2352"/>
                      <a:pt x="2282" y="2162"/>
                      <a:pt x="1787" y="1932"/>
                    </a:cubicBezTo>
                    <a:cubicBezTo>
                      <a:pt x="1334" y="1718"/>
                      <a:pt x="1" y="1015"/>
                      <a:pt x="953" y="480"/>
                    </a:cubicBezTo>
                    <a:cubicBezTo>
                      <a:pt x="1205" y="334"/>
                      <a:pt x="1484" y="274"/>
                      <a:pt x="1768" y="274"/>
                    </a:cubicBezTo>
                    <a:close/>
                    <a:moveTo>
                      <a:pt x="1790" y="1"/>
                    </a:moveTo>
                    <a:cubicBezTo>
                      <a:pt x="1516" y="1"/>
                      <a:pt x="1244" y="49"/>
                      <a:pt x="989" y="158"/>
                    </a:cubicBezTo>
                    <a:cubicBezTo>
                      <a:pt x="727" y="265"/>
                      <a:pt x="263" y="539"/>
                      <a:pt x="227" y="873"/>
                    </a:cubicBezTo>
                    <a:cubicBezTo>
                      <a:pt x="203" y="1170"/>
                      <a:pt x="572" y="1492"/>
                      <a:pt x="775" y="1658"/>
                    </a:cubicBezTo>
                    <a:cubicBezTo>
                      <a:pt x="1417" y="2186"/>
                      <a:pt x="2368" y="2620"/>
                      <a:pt x="3243" y="2620"/>
                    </a:cubicBezTo>
                    <a:cubicBezTo>
                      <a:pt x="3455" y="2620"/>
                      <a:pt x="3661" y="2595"/>
                      <a:pt x="3858" y="2539"/>
                    </a:cubicBezTo>
                    <a:cubicBezTo>
                      <a:pt x="3859" y="2539"/>
                      <a:pt x="3860" y="2539"/>
                      <a:pt x="3861" y="2539"/>
                    </a:cubicBezTo>
                    <a:lnTo>
                      <a:pt x="3861" y="2539"/>
                    </a:lnTo>
                    <a:cubicBezTo>
                      <a:pt x="3872" y="2536"/>
                      <a:pt x="3883" y="2533"/>
                      <a:pt x="3894" y="2527"/>
                    </a:cubicBezTo>
                    <a:cubicBezTo>
                      <a:pt x="4835" y="2039"/>
                      <a:pt x="4335" y="1277"/>
                      <a:pt x="3680" y="730"/>
                    </a:cubicBezTo>
                    <a:cubicBezTo>
                      <a:pt x="3178" y="304"/>
                      <a:pt x="2476" y="1"/>
                      <a:pt x="17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9" name="Google Shape;12679;p72"/>
              <p:cNvSpPr/>
              <p:nvPr/>
            </p:nvSpPr>
            <p:spPr>
              <a:xfrm>
                <a:off x="7199611" y="509481"/>
                <a:ext cx="51299" cy="54614"/>
              </a:xfrm>
              <a:custGeom>
                <a:avLst/>
                <a:gdLst/>
                <a:ahLst/>
                <a:cxnLst/>
                <a:rect l="l" t="t" r="r" b="b"/>
                <a:pathLst>
                  <a:path w="1594" h="1697" extrusionOk="0">
                    <a:moveTo>
                      <a:pt x="639" y="329"/>
                    </a:moveTo>
                    <a:cubicBezTo>
                      <a:pt x="717" y="329"/>
                      <a:pt x="707" y="355"/>
                      <a:pt x="736" y="452"/>
                    </a:cubicBezTo>
                    <a:cubicBezTo>
                      <a:pt x="752" y="511"/>
                      <a:pt x="760" y="571"/>
                      <a:pt x="766" y="631"/>
                    </a:cubicBezTo>
                    <a:lnTo>
                      <a:pt x="766" y="631"/>
                    </a:lnTo>
                    <a:cubicBezTo>
                      <a:pt x="756" y="621"/>
                      <a:pt x="746" y="611"/>
                      <a:pt x="734" y="602"/>
                    </a:cubicBezTo>
                    <a:lnTo>
                      <a:pt x="734" y="602"/>
                    </a:lnTo>
                    <a:lnTo>
                      <a:pt x="724" y="559"/>
                    </a:lnTo>
                    <a:cubicBezTo>
                      <a:pt x="705" y="493"/>
                      <a:pt x="654" y="464"/>
                      <a:pt x="602" y="464"/>
                    </a:cubicBezTo>
                    <a:cubicBezTo>
                      <a:pt x="542" y="464"/>
                      <a:pt x="481" y="502"/>
                      <a:pt x="463" y="563"/>
                    </a:cubicBezTo>
                    <a:lnTo>
                      <a:pt x="463" y="563"/>
                    </a:lnTo>
                    <a:cubicBezTo>
                      <a:pt x="411" y="584"/>
                      <a:pt x="366" y="617"/>
                      <a:pt x="331" y="658"/>
                    </a:cubicBezTo>
                    <a:lnTo>
                      <a:pt x="331" y="658"/>
                    </a:lnTo>
                    <a:cubicBezTo>
                      <a:pt x="333" y="623"/>
                      <a:pt x="337" y="590"/>
                      <a:pt x="343" y="559"/>
                    </a:cubicBezTo>
                    <a:cubicBezTo>
                      <a:pt x="379" y="404"/>
                      <a:pt x="403" y="333"/>
                      <a:pt x="569" y="333"/>
                    </a:cubicBezTo>
                    <a:cubicBezTo>
                      <a:pt x="598" y="331"/>
                      <a:pt x="621" y="329"/>
                      <a:pt x="639" y="329"/>
                    </a:cubicBezTo>
                    <a:close/>
                    <a:moveTo>
                      <a:pt x="841" y="972"/>
                    </a:moveTo>
                    <a:lnTo>
                      <a:pt x="841" y="972"/>
                    </a:lnTo>
                    <a:cubicBezTo>
                      <a:pt x="842" y="973"/>
                      <a:pt x="842" y="974"/>
                      <a:pt x="843" y="976"/>
                    </a:cubicBezTo>
                    <a:cubicBezTo>
                      <a:pt x="879" y="1047"/>
                      <a:pt x="938" y="1107"/>
                      <a:pt x="998" y="1154"/>
                    </a:cubicBezTo>
                    <a:cubicBezTo>
                      <a:pt x="1081" y="1226"/>
                      <a:pt x="1284" y="1333"/>
                      <a:pt x="1117" y="1416"/>
                    </a:cubicBezTo>
                    <a:cubicBezTo>
                      <a:pt x="1093" y="1428"/>
                      <a:pt x="1066" y="1434"/>
                      <a:pt x="1038" y="1434"/>
                    </a:cubicBezTo>
                    <a:cubicBezTo>
                      <a:pt x="935" y="1434"/>
                      <a:pt x="807" y="1361"/>
                      <a:pt x="690" y="1271"/>
                    </a:cubicBezTo>
                    <a:lnTo>
                      <a:pt x="690" y="1271"/>
                    </a:lnTo>
                    <a:cubicBezTo>
                      <a:pt x="717" y="1238"/>
                      <a:pt x="730" y="1192"/>
                      <a:pt x="724" y="1142"/>
                    </a:cubicBezTo>
                    <a:cubicBezTo>
                      <a:pt x="721" y="1136"/>
                      <a:pt x="718" y="1130"/>
                      <a:pt x="715" y="1124"/>
                    </a:cubicBezTo>
                    <a:lnTo>
                      <a:pt x="715" y="1124"/>
                    </a:lnTo>
                    <a:cubicBezTo>
                      <a:pt x="747" y="1115"/>
                      <a:pt x="776" y="1094"/>
                      <a:pt x="795" y="1059"/>
                    </a:cubicBezTo>
                    <a:cubicBezTo>
                      <a:pt x="816" y="1032"/>
                      <a:pt x="831" y="1002"/>
                      <a:pt x="841" y="972"/>
                    </a:cubicBezTo>
                    <a:close/>
                    <a:moveTo>
                      <a:pt x="572" y="0"/>
                    </a:moveTo>
                    <a:cubicBezTo>
                      <a:pt x="425" y="0"/>
                      <a:pt x="285" y="71"/>
                      <a:pt x="200" y="190"/>
                    </a:cubicBezTo>
                    <a:cubicBezTo>
                      <a:pt x="33" y="412"/>
                      <a:pt x="0" y="765"/>
                      <a:pt x="113" y="1017"/>
                    </a:cubicBezTo>
                    <a:lnTo>
                      <a:pt x="113" y="1017"/>
                    </a:lnTo>
                    <a:cubicBezTo>
                      <a:pt x="110" y="1045"/>
                      <a:pt x="118" y="1076"/>
                      <a:pt x="141" y="1107"/>
                    </a:cubicBezTo>
                    <a:lnTo>
                      <a:pt x="141" y="1095"/>
                    </a:lnTo>
                    <a:cubicBezTo>
                      <a:pt x="338" y="1359"/>
                      <a:pt x="715" y="1697"/>
                      <a:pt x="1082" y="1697"/>
                    </a:cubicBezTo>
                    <a:cubicBezTo>
                      <a:pt x="1179" y="1697"/>
                      <a:pt x="1275" y="1673"/>
                      <a:pt x="1367" y="1619"/>
                    </a:cubicBezTo>
                    <a:cubicBezTo>
                      <a:pt x="1546" y="1523"/>
                      <a:pt x="1593" y="1285"/>
                      <a:pt x="1438" y="1131"/>
                    </a:cubicBezTo>
                    <a:cubicBezTo>
                      <a:pt x="1355" y="1035"/>
                      <a:pt x="1212" y="1011"/>
                      <a:pt x="1129" y="916"/>
                    </a:cubicBezTo>
                    <a:cubicBezTo>
                      <a:pt x="1045" y="821"/>
                      <a:pt x="1034" y="630"/>
                      <a:pt x="1010" y="500"/>
                    </a:cubicBezTo>
                    <a:cubicBezTo>
                      <a:pt x="986" y="321"/>
                      <a:pt x="938" y="119"/>
                      <a:pt x="748" y="35"/>
                    </a:cubicBezTo>
                    <a:cubicBezTo>
                      <a:pt x="690" y="11"/>
                      <a:pt x="631" y="0"/>
                      <a:pt x="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0" name="Google Shape;12680;p72"/>
              <p:cNvSpPr/>
              <p:nvPr/>
            </p:nvSpPr>
            <p:spPr>
              <a:xfrm>
                <a:off x="7230183" y="459406"/>
                <a:ext cx="110772" cy="69385"/>
              </a:xfrm>
              <a:custGeom>
                <a:avLst/>
                <a:gdLst/>
                <a:ahLst/>
                <a:cxnLst/>
                <a:rect l="l" t="t" r="r" b="b"/>
                <a:pathLst>
                  <a:path w="3442" h="2156" extrusionOk="0">
                    <a:moveTo>
                      <a:pt x="970" y="309"/>
                    </a:moveTo>
                    <a:cubicBezTo>
                      <a:pt x="1031" y="309"/>
                      <a:pt x="1101" y="335"/>
                      <a:pt x="1179" y="389"/>
                    </a:cubicBezTo>
                    <a:cubicBezTo>
                      <a:pt x="1453" y="543"/>
                      <a:pt x="1655" y="805"/>
                      <a:pt x="1917" y="972"/>
                    </a:cubicBezTo>
                    <a:cubicBezTo>
                      <a:pt x="2036" y="1055"/>
                      <a:pt x="2155" y="1115"/>
                      <a:pt x="2298" y="1163"/>
                    </a:cubicBezTo>
                    <a:cubicBezTo>
                      <a:pt x="2429" y="1198"/>
                      <a:pt x="2727" y="1174"/>
                      <a:pt x="2810" y="1234"/>
                    </a:cubicBezTo>
                    <a:cubicBezTo>
                      <a:pt x="3441" y="1663"/>
                      <a:pt x="2512" y="1841"/>
                      <a:pt x="2322" y="1853"/>
                    </a:cubicBezTo>
                    <a:cubicBezTo>
                      <a:pt x="2259" y="1864"/>
                      <a:pt x="2196" y="1869"/>
                      <a:pt x="2134" y="1869"/>
                    </a:cubicBezTo>
                    <a:cubicBezTo>
                      <a:pt x="1913" y="1869"/>
                      <a:pt x="1698" y="1802"/>
                      <a:pt x="1512" y="1663"/>
                    </a:cubicBezTo>
                    <a:cubicBezTo>
                      <a:pt x="1494" y="1647"/>
                      <a:pt x="1474" y="1638"/>
                      <a:pt x="1454" y="1634"/>
                    </a:cubicBezTo>
                    <a:lnTo>
                      <a:pt x="1454" y="1634"/>
                    </a:lnTo>
                    <a:cubicBezTo>
                      <a:pt x="1218" y="1515"/>
                      <a:pt x="1005" y="1343"/>
                      <a:pt x="857" y="1127"/>
                    </a:cubicBezTo>
                    <a:cubicBezTo>
                      <a:pt x="774" y="1020"/>
                      <a:pt x="715" y="889"/>
                      <a:pt x="679" y="758"/>
                    </a:cubicBezTo>
                    <a:cubicBezTo>
                      <a:pt x="729" y="457"/>
                      <a:pt x="826" y="309"/>
                      <a:pt x="970" y="309"/>
                    </a:cubicBezTo>
                    <a:close/>
                    <a:moveTo>
                      <a:pt x="851" y="0"/>
                    </a:moveTo>
                    <a:cubicBezTo>
                      <a:pt x="716" y="0"/>
                      <a:pt x="588" y="56"/>
                      <a:pt x="476" y="198"/>
                    </a:cubicBezTo>
                    <a:cubicBezTo>
                      <a:pt x="0" y="793"/>
                      <a:pt x="869" y="1651"/>
                      <a:pt x="1346" y="1889"/>
                    </a:cubicBezTo>
                    <a:cubicBezTo>
                      <a:pt x="1349" y="1890"/>
                      <a:pt x="1353" y="1892"/>
                      <a:pt x="1356" y="1893"/>
                    </a:cubicBezTo>
                    <a:lnTo>
                      <a:pt x="1356" y="1893"/>
                    </a:lnTo>
                    <a:cubicBezTo>
                      <a:pt x="1576" y="2064"/>
                      <a:pt x="1909" y="2155"/>
                      <a:pt x="2241" y="2155"/>
                    </a:cubicBezTo>
                    <a:cubicBezTo>
                      <a:pt x="2597" y="2155"/>
                      <a:pt x="2951" y="2051"/>
                      <a:pt x="3167" y="1829"/>
                    </a:cubicBezTo>
                    <a:cubicBezTo>
                      <a:pt x="3358" y="1675"/>
                      <a:pt x="3394" y="1401"/>
                      <a:pt x="3263" y="1210"/>
                    </a:cubicBezTo>
                    <a:cubicBezTo>
                      <a:pt x="3001" y="841"/>
                      <a:pt x="2441" y="984"/>
                      <a:pt x="2108" y="770"/>
                    </a:cubicBezTo>
                    <a:cubicBezTo>
                      <a:pt x="1825" y="605"/>
                      <a:pt x="1297" y="0"/>
                      <a:pt x="8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1" name="Google Shape;12681;p72"/>
              <p:cNvSpPr/>
              <p:nvPr/>
            </p:nvSpPr>
            <p:spPr>
              <a:xfrm>
                <a:off x="7285342" y="348670"/>
                <a:ext cx="141249" cy="92493"/>
              </a:xfrm>
              <a:custGeom>
                <a:avLst/>
                <a:gdLst/>
                <a:ahLst/>
                <a:cxnLst/>
                <a:rect l="l" t="t" r="r" b="b"/>
                <a:pathLst>
                  <a:path w="4389" h="2874" extrusionOk="0">
                    <a:moveTo>
                      <a:pt x="2498" y="260"/>
                    </a:moveTo>
                    <a:cubicBezTo>
                      <a:pt x="2899" y="260"/>
                      <a:pt x="3287" y="377"/>
                      <a:pt x="3585" y="675"/>
                    </a:cubicBezTo>
                    <a:cubicBezTo>
                      <a:pt x="4067" y="1145"/>
                      <a:pt x="4177" y="2164"/>
                      <a:pt x="3500" y="2520"/>
                    </a:cubicBezTo>
                    <a:lnTo>
                      <a:pt x="3500" y="2520"/>
                    </a:lnTo>
                    <a:cubicBezTo>
                      <a:pt x="3268" y="2573"/>
                      <a:pt x="3031" y="2599"/>
                      <a:pt x="2794" y="2599"/>
                    </a:cubicBezTo>
                    <a:cubicBezTo>
                      <a:pt x="2337" y="2599"/>
                      <a:pt x="1880" y="2501"/>
                      <a:pt x="1465" y="2306"/>
                    </a:cubicBezTo>
                    <a:cubicBezTo>
                      <a:pt x="1203" y="2175"/>
                      <a:pt x="834" y="1996"/>
                      <a:pt x="679" y="1758"/>
                    </a:cubicBezTo>
                    <a:cubicBezTo>
                      <a:pt x="298" y="1175"/>
                      <a:pt x="715" y="877"/>
                      <a:pt x="1168" y="627"/>
                    </a:cubicBezTo>
                    <a:cubicBezTo>
                      <a:pt x="1551" y="416"/>
                      <a:pt x="2033" y="260"/>
                      <a:pt x="2498" y="260"/>
                    </a:cubicBezTo>
                    <a:close/>
                    <a:moveTo>
                      <a:pt x="2477" y="1"/>
                    </a:moveTo>
                    <a:cubicBezTo>
                      <a:pt x="2123" y="1"/>
                      <a:pt x="1762" y="74"/>
                      <a:pt x="1441" y="198"/>
                    </a:cubicBezTo>
                    <a:cubicBezTo>
                      <a:pt x="1037" y="353"/>
                      <a:pt x="370" y="675"/>
                      <a:pt x="167" y="1103"/>
                    </a:cubicBezTo>
                    <a:cubicBezTo>
                      <a:pt x="1" y="1448"/>
                      <a:pt x="227" y="1698"/>
                      <a:pt x="489" y="1948"/>
                    </a:cubicBezTo>
                    <a:cubicBezTo>
                      <a:pt x="1118" y="2551"/>
                      <a:pt x="1951" y="2873"/>
                      <a:pt x="2804" y="2873"/>
                    </a:cubicBezTo>
                    <a:cubicBezTo>
                      <a:pt x="3064" y="2873"/>
                      <a:pt x="3326" y="2843"/>
                      <a:pt x="3585" y="2782"/>
                    </a:cubicBezTo>
                    <a:cubicBezTo>
                      <a:pt x="3610" y="2776"/>
                      <a:pt x="3630" y="2766"/>
                      <a:pt x="3645" y="2752"/>
                    </a:cubicBezTo>
                    <a:lnTo>
                      <a:pt x="3645" y="2752"/>
                    </a:lnTo>
                    <a:cubicBezTo>
                      <a:pt x="4325" y="2392"/>
                      <a:pt x="4388" y="1461"/>
                      <a:pt x="4049" y="829"/>
                    </a:cubicBezTo>
                    <a:cubicBezTo>
                      <a:pt x="3721" y="234"/>
                      <a:pt x="3109" y="1"/>
                      <a:pt x="24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2" name="Google Shape;12682;p72"/>
              <p:cNvSpPr/>
              <p:nvPr/>
            </p:nvSpPr>
            <p:spPr>
              <a:xfrm>
                <a:off x="7212934" y="240121"/>
                <a:ext cx="109227" cy="90465"/>
              </a:xfrm>
              <a:custGeom>
                <a:avLst/>
                <a:gdLst/>
                <a:ahLst/>
                <a:cxnLst/>
                <a:rect l="l" t="t" r="r" b="b"/>
                <a:pathLst>
                  <a:path w="3394" h="2811" extrusionOk="0">
                    <a:moveTo>
                      <a:pt x="1337" y="284"/>
                    </a:moveTo>
                    <a:cubicBezTo>
                      <a:pt x="1352" y="284"/>
                      <a:pt x="1367" y="284"/>
                      <a:pt x="1382" y="285"/>
                    </a:cubicBezTo>
                    <a:cubicBezTo>
                      <a:pt x="1834" y="309"/>
                      <a:pt x="2263" y="845"/>
                      <a:pt x="2608" y="1130"/>
                    </a:cubicBezTo>
                    <a:cubicBezTo>
                      <a:pt x="3394" y="1762"/>
                      <a:pt x="2536" y="2488"/>
                      <a:pt x="1822" y="2535"/>
                    </a:cubicBezTo>
                    <a:cubicBezTo>
                      <a:pt x="1804" y="2536"/>
                      <a:pt x="1786" y="2537"/>
                      <a:pt x="1768" y="2537"/>
                    </a:cubicBezTo>
                    <a:cubicBezTo>
                      <a:pt x="1351" y="2537"/>
                      <a:pt x="1086" y="2285"/>
                      <a:pt x="708" y="2134"/>
                    </a:cubicBezTo>
                    <a:lnTo>
                      <a:pt x="708" y="2134"/>
                    </a:lnTo>
                    <a:cubicBezTo>
                      <a:pt x="706" y="2133"/>
                      <a:pt x="705" y="2132"/>
                      <a:pt x="703" y="2131"/>
                    </a:cubicBezTo>
                    <a:cubicBezTo>
                      <a:pt x="12" y="1616"/>
                      <a:pt x="495" y="284"/>
                      <a:pt x="1337" y="284"/>
                    </a:cubicBezTo>
                    <a:close/>
                    <a:moveTo>
                      <a:pt x="1290" y="0"/>
                    </a:moveTo>
                    <a:cubicBezTo>
                      <a:pt x="1019" y="0"/>
                      <a:pt x="756" y="103"/>
                      <a:pt x="560" y="309"/>
                    </a:cubicBezTo>
                    <a:cubicBezTo>
                      <a:pt x="286" y="619"/>
                      <a:pt x="108" y="1000"/>
                      <a:pt x="72" y="1404"/>
                    </a:cubicBezTo>
                    <a:cubicBezTo>
                      <a:pt x="0" y="1857"/>
                      <a:pt x="215" y="2107"/>
                      <a:pt x="560" y="2369"/>
                    </a:cubicBezTo>
                    <a:cubicBezTo>
                      <a:pt x="584" y="2387"/>
                      <a:pt x="609" y="2395"/>
                      <a:pt x="632" y="2396"/>
                    </a:cubicBezTo>
                    <a:lnTo>
                      <a:pt x="632" y="2396"/>
                    </a:lnTo>
                    <a:cubicBezTo>
                      <a:pt x="994" y="2553"/>
                      <a:pt x="1252" y="2809"/>
                      <a:pt x="1667" y="2809"/>
                    </a:cubicBezTo>
                    <a:cubicBezTo>
                      <a:pt x="1687" y="2810"/>
                      <a:pt x="1707" y="2810"/>
                      <a:pt x="1726" y="2810"/>
                    </a:cubicBezTo>
                    <a:cubicBezTo>
                      <a:pt x="2098" y="2810"/>
                      <a:pt x="2457" y="2703"/>
                      <a:pt x="2763" y="2500"/>
                    </a:cubicBezTo>
                    <a:cubicBezTo>
                      <a:pt x="3048" y="2285"/>
                      <a:pt x="3215" y="1940"/>
                      <a:pt x="3191" y="1583"/>
                    </a:cubicBezTo>
                    <a:cubicBezTo>
                      <a:pt x="3168" y="1154"/>
                      <a:pt x="2894" y="1011"/>
                      <a:pt x="2584" y="785"/>
                    </a:cubicBezTo>
                    <a:cubicBezTo>
                      <a:pt x="2203" y="499"/>
                      <a:pt x="2013" y="118"/>
                      <a:pt x="1513" y="23"/>
                    </a:cubicBezTo>
                    <a:cubicBezTo>
                      <a:pt x="1439" y="8"/>
                      <a:pt x="1364" y="0"/>
                      <a:pt x="12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3" name="Google Shape;12683;p72"/>
              <p:cNvSpPr/>
              <p:nvPr/>
            </p:nvSpPr>
            <p:spPr>
              <a:xfrm>
                <a:off x="7130549" y="170931"/>
                <a:ext cx="89918" cy="77624"/>
              </a:xfrm>
              <a:custGeom>
                <a:avLst/>
                <a:gdLst/>
                <a:ahLst/>
                <a:cxnLst/>
                <a:rect l="l" t="t" r="r" b="b"/>
                <a:pathLst>
                  <a:path w="2794" h="2412" extrusionOk="0">
                    <a:moveTo>
                      <a:pt x="1199" y="274"/>
                    </a:moveTo>
                    <a:cubicBezTo>
                      <a:pt x="1585" y="274"/>
                      <a:pt x="1932" y="495"/>
                      <a:pt x="2156" y="840"/>
                    </a:cubicBezTo>
                    <a:cubicBezTo>
                      <a:pt x="2299" y="1078"/>
                      <a:pt x="2418" y="1328"/>
                      <a:pt x="2299" y="1614"/>
                    </a:cubicBezTo>
                    <a:cubicBezTo>
                      <a:pt x="2203" y="1863"/>
                      <a:pt x="2001" y="2054"/>
                      <a:pt x="1752" y="2137"/>
                    </a:cubicBezTo>
                    <a:lnTo>
                      <a:pt x="1752" y="2137"/>
                    </a:lnTo>
                    <a:cubicBezTo>
                      <a:pt x="1322" y="2128"/>
                      <a:pt x="984" y="1857"/>
                      <a:pt x="727" y="1506"/>
                    </a:cubicBezTo>
                    <a:cubicBezTo>
                      <a:pt x="632" y="1387"/>
                      <a:pt x="548" y="1245"/>
                      <a:pt x="489" y="1102"/>
                    </a:cubicBezTo>
                    <a:cubicBezTo>
                      <a:pt x="334" y="709"/>
                      <a:pt x="465" y="447"/>
                      <a:pt x="870" y="328"/>
                    </a:cubicBezTo>
                    <a:cubicBezTo>
                      <a:pt x="981" y="291"/>
                      <a:pt x="1092" y="274"/>
                      <a:pt x="1199" y="274"/>
                    </a:cubicBezTo>
                    <a:close/>
                    <a:moveTo>
                      <a:pt x="1200" y="0"/>
                    </a:moveTo>
                    <a:cubicBezTo>
                      <a:pt x="1128" y="0"/>
                      <a:pt x="1053" y="6"/>
                      <a:pt x="977" y="18"/>
                    </a:cubicBezTo>
                    <a:cubicBezTo>
                      <a:pt x="655" y="54"/>
                      <a:pt x="358" y="232"/>
                      <a:pt x="155" y="483"/>
                    </a:cubicBezTo>
                    <a:cubicBezTo>
                      <a:pt x="1" y="744"/>
                      <a:pt x="120" y="1006"/>
                      <a:pt x="251" y="1245"/>
                    </a:cubicBezTo>
                    <a:cubicBezTo>
                      <a:pt x="560" y="1852"/>
                      <a:pt x="1048" y="2411"/>
                      <a:pt x="1775" y="2411"/>
                    </a:cubicBezTo>
                    <a:cubicBezTo>
                      <a:pt x="1809" y="2411"/>
                      <a:pt x="1837" y="2402"/>
                      <a:pt x="1859" y="2388"/>
                    </a:cubicBezTo>
                    <a:lnTo>
                      <a:pt x="1859" y="2388"/>
                    </a:lnTo>
                    <a:cubicBezTo>
                      <a:pt x="2400" y="2205"/>
                      <a:pt x="2793" y="1589"/>
                      <a:pt x="2560" y="1042"/>
                    </a:cubicBezTo>
                    <a:cubicBezTo>
                      <a:pt x="2314" y="454"/>
                      <a:pt x="183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84" name="Google Shape;12684;p72"/>
            <p:cNvGrpSpPr/>
            <p:nvPr/>
          </p:nvGrpSpPr>
          <p:grpSpPr>
            <a:xfrm>
              <a:off x="8651762" y="2258024"/>
              <a:ext cx="415839" cy="512070"/>
              <a:chOff x="8755173" y="2287159"/>
              <a:chExt cx="383969" cy="472825"/>
            </a:xfrm>
          </p:grpSpPr>
          <p:sp>
            <p:nvSpPr>
              <p:cNvPr id="12685" name="Google Shape;12685;p72"/>
              <p:cNvSpPr/>
              <p:nvPr/>
            </p:nvSpPr>
            <p:spPr>
              <a:xfrm>
                <a:off x="8755173" y="2287159"/>
                <a:ext cx="383969" cy="472825"/>
              </a:xfrm>
              <a:custGeom>
                <a:avLst/>
                <a:gdLst/>
                <a:ahLst/>
                <a:cxnLst/>
                <a:rect l="l" t="t" r="r" b="b"/>
                <a:pathLst>
                  <a:path w="11931" h="14692" extrusionOk="0">
                    <a:moveTo>
                      <a:pt x="177" y="1"/>
                    </a:moveTo>
                    <a:cubicBezTo>
                      <a:pt x="96" y="1"/>
                      <a:pt x="24" y="67"/>
                      <a:pt x="24" y="160"/>
                    </a:cubicBezTo>
                    <a:cubicBezTo>
                      <a:pt x="72" y="1351"/>
                      <a:pt x="0" y="2625"/>
                      <a:pt x="179" y="3803"/>
                    </a:cubicBezTo>
                    <a:cubicBezTo>
                      <a:pt x="310" y="4589"/>
                      <a:pt x="869" y="5268"/>
                      <a:pt x="1369" y="5851"/>
                    </a:cubicBezTo>
                    <a:cubicBezTo>
                      <a:pt x="2858" y="7554"/>
                      <a:pt x="4251" y="9376"/>
                      <a:pt x="5656" y="11150"/>
                    </a:cubicBezTo>
                    <a:cubicBezTo>
                      <a:pt x="6406" y="12102"/>
                      <a:pt x="7049" y="13138"/>
                      <a:pt x="7811" y="14055"/>
                    </a:cubicBezTo>
                    <a:cubicBezTo>
                      <a:pt x="8160" y="14486"/>
                      <a:pt x="8615" y="14691"/>
                      <a:pt x="9122" y="14691"/>
                    </a:cubicBezTo>
                    <a:cubicBezTo>
                      <a:pt x="9272" y="14691"/>
                      <a:pt x="9427" y="14673"/>
                      <a:pt x="9585" y="14638"/>
                    </a:cubicBezTo>
                    <a:cubicBezTo>
                      <a:pt x="10251" y="14483"/>
                      <a:pt x="11323" y="14007"/>
                      <a:pt x="11609" y="13340"/>
                    </a:cubicBezTo>
                    <a:cubicBezTo>
                      <a:pt x="11930" y="12590"/>
                      <a:pt x="11430" y="11852"/>
                      <a:pt x="11001" y="11281"/>
                    </a:cubicBezTo>
                    <a:cubicBezTo>
                      <a:pt x="10967" y="11239"/>
                      <a:pt x="10920" y="11222"/>
                      <a:pt x="10874" y="11222"/>
                    </a:cubicBezTo>
                    <a:cubicBezTo>
                      <a:pt x="10762" y="11222"/>
                      <a:pt x="10655" y="11325"/>
                      <a:pt x="10740" y="11435"/>
                    </a:cubicBezTo>
                    <a:cubicBezTo>
                      <a:pt x="11001" y="11781"/>
                      <a:pt x="11478" y="12328"/>
                      <a:pt x="11406" y="12805"/>
                    </a:cubicBezTo>
                    <a:cubicBezTo>
                      <a:pt x="11359" y="13150"/>
                      <a:pt x="10990" y="13590"/>
                      <a:pt x="10716" y="13781"/>
                    </a:cubicBezTo>
                    <a:cubicBezTo>
                      <a:pt x="10561" y="13888"/>
                      <a:pt x="10394" y="13983"/>
                      <a:pt x="10216" y="14055"/>
                    </a:cubicBezTo>
                    <a:cubicBezTo>
                      <a:pt x="9867" y="14225"/>
                      <a:pt x="9464" y="14388"/>
                      <a:pt x="9063" y="14388"/>
                    </a:cubicBezTo>
                    <a:cubicBezTo>
                      <a:pt x="8931" y="14388"/>
                      <a:pt x="8798" y="14370"/>
                      <a:pt x="8668" y="14329"/>
                    </a:cubicBezTo>
                    <a:cubicBezTo>
                      <a:pt x="8120" y="14150"/>
                      <a:pt x="7834" y="13567"/>
                      <a:pt x="7525" y="13126"/>
                    </a:cubicBezTo>
                    <a:cubicBezTo>
                      <a:pt x="6584" y="11781"/>
                      <a:pt x="5537" y="10519"/>
                      <a:pt x="4513" y="9256"/>
                    </a:cubicBezTo>
                    <a:cubicBezTo>
                      <a:pt x="3512" y="8006"/>
                      <a:pt x="2560" y="6744"/>
                      <a:pt x="1512" y="5542"/>
                    </a:cubicBezTo>
                    <a:cubicBezTo>
                      <a:pt x="834" y="4768"/>
                      <a:pt x="476" y="4077"/>
                      <a:pt x="441" y="3041"/>
                    </a:cubicBezTo>
                    <a:cubicBezTo>
                      <a:pt x="396" y="2142"/>
                      <a:pt x="362" y="1244"/>
                      <a:pt x="329" y="354"/>
                    </a:cubicBezTo>
                    <a:lnTo>
                      <a:pt x="329" y="354"/>
                    </a:lnTo>
                    <a:cubicBezTo>
                      <a:pt x="1485" y="662"/>
                      <a:pt x="2608" y="1097"/>
                      <a:pt x="3655" y="1660"/>
                    </a:cubicBezTo>
                    <a:cubicBezTo>
                      <a:pt x="3679" y="1672"/>
                      <a:pt x="3703" y="1676"/>
                      <a:pt x="3725" y="1676"/>
                    </a:cubicBezTo>
                    <a:cubicBezTo>
                      <a:pt x="3870" y="1676"/>
                      <a:pt x="3965" y="1471"/>
                      <a:pt x="3810" y="1398"/>
                    </a:cubicBezTo>
                    <a:lnTo>
                      <a:pt x="3810" y="1386"/>
                    </a:lnTo>
                    <a:cubicBezTo>
                      <a:pt x="2679" y="779"/>
                      <a:pt x="1465" y="327"/>
                      <a:pt x="214" y="5"/>
                    </a:cubicBezTo>
                    <a:cubicBezTo>
                      <a:pt x="202" y="2"/>
                      <a:pt x="190" y="1"/>
                      <a:pt x="17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6" name="Google Shape;12686;p72"/>
              <p:cNvSpPr/>
              <p:nvPr/>
            </p:nvSpPr>
            <p:spPr>
              <a:xfrm>
                <a:off x="8866070" y="2330250"/>
                <a:ext cx="244362" cy="322533"/>
              </a:xfrm>
              <a:custGeom>
                <a:avLst/>
                <a:gdLst/>
                <a:ahLst/>
                <a:cxnLst/>
                <a:rect l="l" t="t" r="r" b="b"/>
                <a:pathLst>
                  <a:path w="7593" h="10022" extrusionOk="0">
                    <a:moveTo>
                      <a:pt x="241" y="1"/>
                    </a:moveTo>
                    <a:cubicBezTo>
                      <a:pt x="112" y="1"/>
                      <a:pt x="1" y="155"/>
                      <a:pt x="114" y="250"/>
                    </a:cubicBezTo>
                    <a:cubicBezTo>
                      <a:pt x="1733" y="1571"/>
                      <a:pt x="2567" y="3334"/>
                      <a:pt x="3674" y="5048"/>
                    </a:cubicBezTo>
                    <a:cubicBezTo>
                      <a:pt x="4222" y="5893"/>
                      <a:pt x="4793" y="6703"/>
                      <a:pt x="5400" y="7501"/>
                    </a:cubicBezTo>
                    <a:cubicBezTo>
                      <a:pt x="5996" y="8275"/>
                      <a:pt x="6877" y="9049"/>
                      <a:pt x="7282" y="9942"/>
                    </a:cubicBezTo>
                    <a:cubicBezTo>
                      <a:pt x="7304" y="9998"/>
                      <a:pt x="7346" y="10021"/>
                      <a:pt x="7390" y="10021"/>
                    </a:cubicBezTo>
                    <a:cubicBezTo>
                      <a:pt x="7485" y="10021"/>
                      <a:pt x="7592" y="9913"/>
                      <a:pt x="7544" y="9799"/>
                    </a:cubicBezTo>
                    <a:cubicBezTo>
                      <a:pt x="7139" y="8882"/>
                      <a:pt x="6258" y="8132"/>
                      <a:pt x="5662" y="7346"/>
                    </a:cubicBezTo>
                    <a:cubicBezTo>
                      <a:pt x="4996" y="6489"/>
                      <a:pt x="4377" y="5596"/>
                      <a:pt x="3793" y="4667"/>
                    </a:cubicBezTo>
                    <a:cubicBezTo>
                      <a:pt x="2722" y="2988"/>
                      <a:pt x="1900" y="1321"/>
                      <a:pt x="340" y="36"/>
                    </a:cubicBezTo>
                    <a:cubicBezTo>
                      <a:pt x="308" y="11"/>
                      <a:pt x="274" y="1"/>
                      <a:pt x="24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7" name="Google Shape;12687;p72"/>
              <p:cNvSpPr/>
              <p:nvPr/>
            </p:nvSpPr>
            <p:spPr>
              <a:xfrm>
                <a:off x="8768946" y="2339132"/>
                <a:ext cx="111738" cy="78879"/>
              </a:xfrm>
              <a:custGeom>
                <a:avLst/>
                <a:gdLst/>
                <a:ahLst/>
                <a:cxnLst/>
                <a:rect l="l" t="t" r="r" b="b"/>
                <a:pathLst>
                  <a:path w="3472" h="2451" extrusionOk="0">
                    <a:moveTo>
                      <a:pt x="3321" y="1"/>
                    </a:moveTo>
                    <a:cubicBezTo>
                      <a:pt x="3245" y="1"/>
                      <a:pt x="3168" y="51"/>
                      <a:pt x="3168" y="152"/>
                    </a:cubicBezTo>
                    <a:cubicBezTo>
                      <a:pt x="3150" y="484"/>
                      <a:pt x="3033" y="571"/>
                      <a:pt x="2873" y="571"/>
                    </a:cubicBezTo>
                    <a:cubicBezTo>
                      <a:pt x="2697" y="571"/>
                      <a:pt x="2470" y="464"/>
                      <a:pt x="2269" y="464"/>
                    </a:cubicBezTo>
                    <a:cubicBezTo>
                      <a:pt x="2170" y="464"/>
                      <a:pt x="2077" y="490"/>
                      <a:pt x="2001" y="569"/>
                    </a:cubicBezTo>
                    <a:cubicBezTo>
                      <a:pt x="1918" y="676"/>
                      <a:pt x="1894" y="807"/>
                      <a:pt x="1906" y="926"/>
                    </a:cubicBezTo>
                    <a:cubicBezTo>
                      <a:pt x="1894" y="1129"/>
                      <a:pt x="1930" y="1272"/>
                      <a:pt x="1715" y="1355"/>
                    </a:cubicBezTo>
                    <a:cubicBezTo>
                      <a:pt x="1697" y="1363"/>
                      <a:pt x="1673" y="1367"/>
                      <a:pt x="1646" y="1367"/>
                    </a:cubicBezTo>
                    <a:cubicBezTo>
                      <a:pt x="1479" y="1367"/>
                      <a:pt x="1173" y="1231"/>
                      <a:pt x="1060" y="1200"/>
                    </a:cubicBezTo>
                    <a:cubicBezTo>
                      <a:pt x="1045" y="1194"/>
                      <a:pt x="1030" y="1192"/>
                      <a:pt x="1015" y="1192"/>
                    </a:cubicBezTo>
                    <a:cubicBezTo>
                      <a:pt x="937" y="1192"/>
                      <a:pt x="870" y="1263"/>
                      <a:pt x="870" y="1343"/>
                    </a:cubicBezTo>
                    <a:cubicBezTo>
                      <a:pt x="870" y="1426"/>
                      <a:pt x="894" y="1974"/>
                      <a:pt x="858" y="2034"/>
                    </a:cubicBezTo>
                    <a:cubicBezTo>
                      <a:pt x="783" y="2135"/>
                      <a:pt x="635" y="2160"/>
                      <a:pt x="489" y="2160"/>
                    </a:cubicBezTo>
                    <a:cubicBezTo>
                      <a:pt x="378" y="2160"/>
                      <a:pt x="268" y="2146"/>
                      <a:pt x="191" y="2141"/>
                    </a:cubicBezTo>
                    <a:cubicBezTo>
                      <a:pt x="184" y="2140"/>
                      <a:pt x="177" y="2140"/>
                      <a:pt x="171" y="2140"/>
                    </a:cubicBezTo>
                    <a:cubicBezTo>
                      <a:pt x="1" y="2140"/>
                      <a:pt x="8" y="2427"/>
                      <a:pt x="191" y="2438"/>
                    </a:cubicBezTo>
                    <a:cubicBezTo>
                      <a:pt x="290" y="2446"/>
                      <a:pt x="390" y="2450"/>
                      <a:pt x="488" y="2450"/>
                    </a:cubicBezTo>
                    <a:cubicBezTo>
                      <a:pt x="686" y="2450"/>
                      <a:pt x="882" y="2434"/>
                      <a:pt x="1072" y="2403"/>
                    </a:cubicBezTo>
                    <a:cubicBezTo>
                      <a:pt x="1144" y="2379"/>
                      <a:pt x="1191" y="2319"/>
                      <a:pt x="1191" y="2248"/>
                    </a:cubicBezTo>
                    <a:cubicBezTo>
                      <a:pt x="1154" y="2018"/>
                      <a:pt x="1146" y="1780"/>
                      <a:pt x="1155" y="1541"/>
                    </a:cubicBezTo>
                    <a:lnTo>
                      <a:pt x="1155" y="1541"/>
                    </a:lnTo>
                    <a:cubicBezTo>
                      <a:pt x="1383" y="1609"/>
                      <a:pt x="1617" y="1669"/>
                      <a:pt x="1849" y="1669"/>
                    </a:cubicBezTo>
                    <a:cubicBezTo>
                      <a:pt x="1916" y="1669"/>
                      <a:pt x="1983" y="1664"/>
                      <a:pt x="2049" y="1653"/>
                    </a:cubicBezTo>
                    <a:cubicBezTo>
                      <a:pt x="2108" y="1641"/>
                      <a:pt x="2144" y="1605"/>
                      <a:pt x="2156" y="1546"/>
                    </a:cubicBezTo>
                    <a:cubicBezTo>
                      <a:pt x="2239" y="1295"/>
                      <a:pt x="2096" y="891"/>
                      <a:pt x="2489" y="843"/>
                    </a:cubicBezTo>
                    <a:cubicBezTo>
                      <a:pt x="2499" y="842"/>
                      <a:pt x="2508" y="841"/>
                      <a:pt x="2518" y="841"/>
                    </a:cubicBezTo>
                    <a:cubicBezTo>
                      <a:pt x="2660" y="841"/>
                      <a:pt x="2798" y="977"/>
                      <a:pt x="2974" y="977"/>
                    </a:cubicBezTo>
                    <a:cubicBezTo>
                      <a:pt x="3005" y="977"/>
                      <a:pt x="3038" y="972"/>
                      <a:pt x="3073" y="962"/>
                    </a:cubicBezTo>
                    <a:cubicBezTo>
                      <a:pt x="3406" y="867"/>
                      <a:pt x="3454" y="450"/>
                      <a:pt x="3465" y="152"/>
                    </a:cubicBezTo>
                    <a:cubicBezTo>
                      <a:pt x="3471" y="51"/>
                      <a:pt x="3397" y="1"/>
                      <a:pt x="332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8" name="Google Shape;12688;p72"/>
              <p:cNvSpPr/>
              <p:nvPr/>
            </p:nvSpPr>
            <p:spPr>
              <a:xfrm>
                <a:off x="8991965" y="2649395"/>
                <a:ext cx="114409" cy="70576"/>
              </a:xfrm>
              <a:custGeom>
                <a:avLst/>
                <a:gdLst/>
                <a:ahLst/>
                <a:cxnLst/>
                <a:rect l="l" t="t" r="r" b="b"/>
                <a:pathLst>
                  <a:path w="3555" h="2193" extrusionOk="0">
                    <a:moveTo>
                      <a:pt x="3404" y="1"/>
                    </a:moveTo>
                    <a:cubicBezTo>
                      <a:pt x="3328" y="1"/>
                      <a:pt x="3251" y="48"/>
                      <a:pt x="3251" y="144"/>
                    </a:cubicBezTo>
                    <a:lnTo>
                      <a:pt x="3251" y="156"/>
                    </a:lnTo>
                    <a:cubicBezTo>
                      <a:pt x="3191" y="1418"/>
                      <a:pt x="1191" y="1810"/>
                      <a:pt x="191" y="1894"/>
                    </a:cubicBezTo>
                    <a:cubicBezTo>
                      <a:pt x="7" y="1905"/>
                      <a:pt x="0" y="2193"/>
                      <a:pt x="170" y="2193"/>
                    </a:cubicBezTo>
                    <a:cubicBezTo>
                      <a:pt x="177" y="2193"/>
                      <a:pt x="184" y="2192"/>
                      <a:pt x="191" y="2191"/>
                    </a:cubicBezTo>
                    <a:cubicBezTo>
                      <a:pt x="1417" y="2096"/>
                      <a:pt x="3489" y="1668"/>
                      <a:pt x="3548" y="144"/>
                    </a:cubicBezTo>
                    <a:cubicBezTo>
                      <a:pt x="3554" y="48"/>
                      <a:pt x="3480" y="1"/>
                      <a:pt x="340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9" name="Google Shape;12689;p72"/>
              <p:cNvSpPr/>
              <p:nvPr/>
            </p:nvSpPr>
            <p:spPr>
              <a:xfrm>
                <a:off x="8843479" y="2362335"/>
                <a:ext cx="248771" cy="318510"/>
              </a:xfrm>
              <a:custGeom>
                <a:avLst/>
                <a:gdLst/>
                <a:ahLst/>
                <a:cxnLst/>
                <a:rect l="l" t="t" r="r" b="b"/>
                <a:pathLst>
                  <a:path w="7730" h="9897" extrusionOk="0">
                    <a:moveTo>
                      <a:pt x="201" y="0"/>
                    </a:moveTo>
                    <a:cubicBezTo>
                      <a:pt x="98" y="0"/>
                      <a:pt x="0" y="106"/>
                      <a:pt x="66" y="229"/>
                    </a:cubicBezTo>
                    <a:cubicBezTo>
                      <a:pt x="495" y="955"/>
                      <a:pt x="1161" y="1444"/>
                      <a:pt x="1721" y="2051"/>
                    </a:cubicBezTo>
                    <a:cubicBezTo>
                      <a:pt x="2507" y="2896"/>
                      <a:pt x="3031" y="3944"/>
                      <a:pt x="3662" y="4908"/>
                    </a:cubicBezTo>
                    <a:cubicBezTo>
                      <a:pt x="4793" y="6635"/>
                      <a:pt x="6055" y="8290"/>
                      <a:pt x="7424" y="9849"/>
                    </a:cubicBezTo>
                    <a:cubicBezTo>
                      <a:pt x="7452" y="9883"/>
                      <a:pt x="7485" y="9897"/>
                      <a:pt x="7517" y="9897"/>
                    </a:cubicBezTo>
                    <a:cubicBezTo>
                      <a:pt x="7625" y="9897"/>
                      <a:pt x="7730" y="9745"/>
                      <a:pt x="7638" y="9635"/>
                    </a:cubicBezTo>
                    <a:cubicBezTo>
                      <a:pt x="6222" y="8028"/>
                      <a:pt x="4936" y="6325"/>
                      <a:pt x="3769" y="4527"/>
                    </a:cubicBezTo>
                    <a:cubicBezTo>
                      <a:pt x="3281" y="3765"/>
                      <a:pt x="2852" y="2968"/>
                      <a:pt x="2281" y="2253"/>
                    </a:cubicBezTo>
                    <a:cubicBezTo>
                      <a:pt x="1673" y="1479"/>
                      <a:pt x="828" y="932"/>
                      <a:pt x="328" y="74"/>
                    </a:cubicBezTo>
                    <a:cubicBezTo>
                      <a:pt x="294" y="22"/>
                      <a:pt x="247" y="0"/>
                      <a:pt x="20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0" name="Google Shape;12690;p72"/>
              <p:cNvSpPr/>
              <p:nvPr/>
            </p:nvSpPr>
            <p:spPr>
              <a:xfrm>
                <a:off x="8795528" y="2406778"/>
                <a:ext cx="261644" cy="296465"/>
              </a:xfrm>
              <a:custGeom>
                <a:avLst/>
                <a:gdLst/>
                <a:ahLst/>
                <a:cxnLst/>
                <a:rect l="l" t="t" r="r" b="b"/>
                <a:pathLst>
                  <a:path w="8130" h="9212" extrusionOk="0">
                    <a:moveTo>
                      <a:pt x="212" y="1"/>
                    </a:moveTo>
                    <a:cubicBezTo>
                      <a:pt x="84" y="1"/>
                      <a:pt x="1" y="190"/>
                      <a:pt x="139" y="289"/>
                    </a:cubicBezTo>
                    <a:cubicBezTo>
                      <a:pt x="984" y="837"/>
                      <a:pt x="1592" y="1694"/>
                      <a:pt x="2318" y="2396"/>
                    </a:cubicBezTo>
                    <a:cubicBezTo>
                      <a:pt x="3032" y="3087"/>
                      <a:pt x="3521" y="3992"/>
                      <a:pt x="4068" y="4837"/>
                    </a:cubicBezTo>
                    <a:cubicBezTo>
                      <a:pt x="5128" y="6432"/>
                      <a:pt x="6307" y="7968"/>
                      <a:pt x="7795" y="9171"/>
                    </a:cubicBezTo>
                    <a:cubicBezTo>
                      <a:pt x="7826" y="9200"/>
                      <a:pt x="7862" y="9212"/>
                      <a:pt x="7896" y="9212"/>
                    </a:cubicBezTo>
                    <a:cubicBezTo>
                      <a:pt x="8019" y="9212"/>
                      <a:pt x="8130" y="9059"/>
                      <a:pt x="8009" y="8957"/>
                    </a:cubicBezTo>
                    <a:cubicBezTo>
                      <a:pt x="6330" y="7599"/>
                      <a:pt x="5080" y="5849"/>
                      <a:pt x="3913" y="4051"/>
                    </a:cubicBezTo>
                    <a:cubicBezTo>
                      <a:pt x="3401" y="3253"/>
                      <a:pt x="2937" y="2575"/>
                      <a:pt x="2258" y="1920"/>
                    </a:cubicBezTo>
                    <a:cubicBezTo>
                      <a:pt x="1568" y="1265"/>
                      <a:pt x="1068" y="539"/>
                      <a:pt x="294" y="27"/>
                    </a:cubicBezTo>
                    <a:cubicBezTo>
                      <a:pt x="266" y="9"/>
                      <a:pt x="238" y="1"/>
                      <a:pt x="21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1" name="Google Shape;12691;p72"/>
              <p:cNvSpPr/>
              <p:nvPr/>
            </p:nvSpPr>
            <p:spPr>
              <a:xfrm>
                <a:off x="8764344" y="2300128"/>
                <a:ext cx="41515" cy="46632"/>
              </a:xfrm>
              <a:custGeom>
                <a:avLst/>
                <a:gdLst/>
                <a:ahLst/>
                <a:cxnLst/>
                <a:rect l="l" t="t" r="r" b="b"/>
                <a:pathLst>
                  <a:path w="1290" h="1449" extrusionOk="0">
                    <a:moveTo>
                      <a:pt x="402" y="0"/>
                    </a:moveTo>
                    <a:cubicBezTo>
                      <a:pt x="361" y="0"/>
                      <a:pt x="319" y="17"/>
                      <a:pt x="287" y="55"/>
                    </a:cubicBezTo>
                    <a:cubicBezTo>
                      <a:pt x="271" y="72"/>
                      <a:pt x="257" y="91"/>
                      <a:pt x="243" y="109"/>
                    </a:cubicBezTo>
                    <a:lnTo>
                      <a:pt x="243" y="109"/>
                    </a:lnTo>
                    <a:cubicBezTo>
                      <a:pt x="203" y="118"/>
                      <a:pt x="167" y="144"/>
                      <a:pt x="144" y="186"/>
                    </a:cubicBezTo>
                    <a:cubicBezTo>
                      <a:pt x="48" y="341"/>
                      <a:pt x="1" y="519"/>
                      <a:pt x="25" y="698"/>
                    </a:cubicBezTo>
                    <a:cubicBezTo>
                      <a:pt x="25" y="799"/>
                      <a:pt x="99" y="850"/>
                      <a:pt x="174" y="850"/>
                    </a:cubicBezTo>
                    <a:cubicBezTo>
                      <a:pt x="192" y="850"/>
                      <a:pt x="210" y="846"/>
                      <a:pt x="227" y="840"/>
                    </a:cubicBezTo>
                    <a:lnTo>
                      <a:pt x="227" y="840"/>
                    </a:lnTo>
                    <a:lnTo>
                      <a:pt x="227" y="841"/>
                    </a:lnTo>
                    <a:lnTo>
                      <a:pt x="230" y="843"/>
                    </a:lnTo>
                    <a:lnTo>
                      <a:pt x="230" y="843"/>
                    </a:lnTo>
                    <a:cubicBezTo>
                      <a:pt x="221" y="854"/>
                      <a:pt x="212" y="865"/>
                      <a:pt x="203" y="876"/>
                    </a:cubicBezTo>
                    <a:cubicBezTo>
                      <a:pt x="167" y="930"/>
                      <a:pt x="175" y="986"/>
                      <a:pt x="206" y="1028"/>
                    </a:cubicBezTo>
                    <a:lnTo>
                      <a:pt x="206" y="1028"/>
                    </a:lnTo>
                    <a:cubicBezTo>
                      <a:pt x="173" y="1099"/>
                      <a:pt x="145" y="1172"/>
                      <a:pt x="120" y="1245"/>
                    </a:cubicBezTo>
                    <a:cubicBezTo>
                      <a:pt x="89" y="1361"/>
                      <a:pt x="173" y="1432"/>
                      <a:pt x="265" y="1432"/>
                    </a:cubicBezTo>
                    <a:cubicBezTo>
                      <a:pt x="274" y="1432"/>
                      <a:pt x="283" y="1431"/>
                      <a:pt x="291" y="1430"/>
                    </a:cubicBezTo>
                    <a:lnTo>
                      <a:pt x="291" y="1430"/>
                    </a:lnTo>
                    <a:cubicBezTo>
                      <a:pt x="314" y="1442"/>
                      <a:pt x="339" y="1448"/>
                      <a:pt x="365" y="1448"/>
                    </a:cubicBezTo>
                    <a:cubicBezTo>
                      <a:pt x="410" y="1448"/>
                      <a:pt x="456" y="1427"/>
                      <a:pt x="489" y="1376"/>
                    </a:cubicBezTo>
                    <a:cubicBezTo>
                      <a:pt x="563" y="1271"/>
                      <a:pt x="625" y="1159"/>
                      <a:pt x="673" y="1045"/>
                    </a:cubicBezTo>
                    <a:lnTo>
                      <a:pt x="673" y="1045"/>
                    </a:lnTo>
                    <a:cubicBezTo>
                      <a:pt x="768" y="1014"/>
                      <a:pt x="835" y="919"/>
                      <a:pt x="894" y="841"/>
                    </a:cubicBezTo>
                    <a:cubicBezTo>
                      <a:pt x="1001" y="698"/>
                      <a:pt x="1108" y="555"/>
                      <a:pt x="1215" y="400"/>
                    </a:cubicBezTo>
                    <a:cubicBezTo>
                      <a:pt x="1290" y="284"/>
                      <a:pt x="1186" y="174"/>
                      <a:pt x="1079" y="174"/>
                    </a:cubicBezTo>
                    <a:cubicBezTo>
                      <a:pt x="1033" y="174"/>
                      <a:pt x="986" y="195"/>
                      <a:pt x="953" y="245"/>
                    </a:cubicBezTo>
                    <a:lnTo>
                      <a:pt x="965" y="269"/>
                    </a:lnTo>
                    <a:cubicBezTo>
                      <a:pt x="925" y="330"/>
                      <a:pt x="880" y="387"/>
                      <a:pt x="837" y="444"/>
                    </a:cubicBezTo>
                    <a:lnTo>
                      <a:pt x="837" y="444"/>
                    </a:lnTo>
                    <a:cubicBezTo>
                      <a:pt x="809" y="410"/>
                      <a:pt x="768" y="388"/>
                      <a:pt x="725" y="388"/>
                    </a:cubicBezTo>
                    <a:cubicBezTo>
                      <a:pt x="712" y="388"/>
                      <a:pt x="700" y="390"/>
                      <a:pt x="687" y="394"/>
                    </a:cubicBezTo>
                    <a:lnTo>
                      <a:pt x="687" y="394"/>
                    </a:lnTo>
                    <a:cubicBezTo>
                      <a:pt x="666" y="350"/>
                      <a:pt x="625" y="320"/>
                      <a:pt x="579" y="311"/>
                    </a:cubicBezTo>
                    <a:lnTo>
                      <a:pt x="579" y="311"/>
                    </a:lnTo>
                    <a:cubicBezTo>
                      <a:pt x="578" y="245"/>
                      <a:pt x="567" y="178"/>
                      <a:pt x="549" y="114"/>
                    </a:cubicBezTo>
                    <a:cubicBezTo>
                      <a:pt x="527" y="42"/>
                      <a:pt x="465" y="0"/>
                      <a:pt x="40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2" name="Google Shape;12692;p72"/>
              <p:cNvSpPr/>
              <p:nvPr/>
            </p:nvSpPr>
            <p:spPr>
              <a:xfrm>
                <a:off x="8978191" y="2620206"/>
                <a:ext cx="111963" cy="70512"/>
              </a:xfrm>
              <a:custGeom>
                <a:avLst/>
                <a:gdLst/>
                <a:ahLst/>
                <a:cxnLst/>
                <a:rect l="l" t="t" r="r" b="b"/>
                <a:pathLst>
                  <a:path w="3479" h="2191" extrusionOk="0">
                    <a:moveTo>
                      <a:pt x="3276" y="0"/>
                    </a:moveTo>
                    <a:cubicBezTo>
                      <a:pt x="3230" y="0"/>
                      <a:pt x="3184" y="22"/>
                      <a:pt x="3155" y="74"/>
                    </a:cubicBezTo>
                    <a:cubicBezTo>
                      <a:pt x="2833" y="646"/>
                      <a:pt x="2345" y="1098"/>
                      <a:pt x="1762" y="1384"/>
                    </a:cubicBezTo>
                    <a:cubicBezTo>
                      <a:pt x="1250" y="1634"/>
                      <a:pt x="654" y="1646"/>
                      <a:pt x="142" y="1908"/>
                    </a:cubicBezTo>
                    <a:cubicBezTo>
                      <a:pt x="1" y="1989"/>
                      <a:pt x="91" y="2190"/>
                      <a:pt x="224" y="2190"/>
                    </a:cubicBezTo>
                    <a:cubicBezTo>
                      <a:pt x="248" y="2190"/>
                      <a:pt x="272" y="2184"/>
                      <a:pt x="297" y="2170"/>
                    </a:cubicBezTo>
                    <a:cubicBezTo>
                      <a:pt x="916" y="1848"/>
                      <a:pt x="1619" y="1848"/>
                      <a:pt x="2226" y="1467"/>
                    </a:cubicBezTo>
                    <a:cubicBezTo>
                      <a:pt x="2714" y="1158"/>
                      <a:pt x="3119" y="729"/>
                      <a:pt x="3405" y="229"/>
                    </a:cubicBezTo>
                    <a:cubicBezTo>
                      <a:pt x="3478" y="106"/>
                      <a:pt x="3378" y="0"/>
                      <a:pt x="327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3" name="Google Shape;12693;p72"/>
              <p:cNvSpPr/>
              <p:nvPr/>
            </p:nvSpPr>
            <p:spPr>
              <a:xfrm>
                <a:off x="8991965" y="2637037"/>
                <a:ext cx="110450" cy="69868"/>
              </a:xfrm>
              <a:custGeom>
                <a:avLst/>
                <a:gdLst/>
                <a:ahLst/>
                <a:cxnLst/>
                <a:rect l="l" t="t" r="r" b="b"/>
                <a:pathLst>
                  <a:path w="3432" h="2171" extrusionOk="0">
                    <a:moveTo>
                      <a:pt x="3078" y="1"/>
                    </a:moveTo>
                    <a:cubicBezTo>
                      <a:pt x="3042" y="1"/>
                      <a:pt x="3007" y="10"/>
                      <a:pt x="2977" y="28"/>
                    </a:cubicBezTo>
                    <a:cubicBezTo>
                      <a:pt x="2890" y="68"/>
                      <a:pt x="2827" y="158"/>
                      <a:pt x="2781" y="271"/>
                    </a:cubicBezTo>
                    <a:lnTo>
                      <a:pt x="2781" y="271"/>
                    </a:lnTo>
                    <a:cubicBezTo>
                      <a:pt x="2573" y="425"/>
                      <a:pt x="2300" y="452"/>
                      <a:pt x="2096" y="635"/>
                    </a:cubicBezTo>
                    <a:cubicBezTo>
                      <a:pt x="1975" y="737"/>
                      <a:pt x="2086" y="890"/>
                      <a:pt x="2209" y="890"/>
                    </a:cubicBezTo>
                    <a:cubicBezTo>
                      <a:pt x="2243" y="890"/>
                      <a:pt x="2279" y="878"/>
                      <a:pt x="2310" y="849"/>
                    </a:cubicBezTo>
                    <a:lnTo>
                      <a:pt x="2310" y="849"/>
                    </a:lnTo>
                    <a:lnTo>
                      <a:pt x="2286" y="861"/>
                    </a:lnTo>
                    <a:cubicBezTo>
                      <a:pt x="2405" y="754"/>
                      <a:pt x="2548" y="700"/>
                      <a:pt x="2689" y="644"/>
                    </a:cubicBezTo>
                    <a:lnTo>
                      <a:pt x="2689" y="644"/>
                    </a:lnTo>
                    <a:cubicBezTo>
                      <a:pt x="2677" y="725"/>
                      <a:pt x="2668" y="806"/>
                      <a:pt x="2661" y="881"/>
                    </a:cubicBezTo>
                    <a:lnTo>
                      <a:pt x="2661" y="881"/>
                    </a:lnTo>
                    <a:cubicBezTo>
                      <a:pt x="2651" y="880"/>
                      <a:pt x="2642" y="879"/>
                      <a:pt x="2632" y="879"/>
                    </a:cubicBezTo>
                    <a:cubicBezTo>
                      <a:pt x="2525" y="879"/>
                      <a:pt x="2400" y="924"/>
                      <a:pt x="2275" y="988"/>
                    </a:cubicBezTo>
                    <a:lnTo>
                      <a:pt x="2275" y="988"/>
                    </a:lnTo>
                    <a:cubicBezTo>
                      <a:pt x="1943" y="1013"/>
                      <a:pt x="1521" y="1224"/>
                      <a:pt x="1339" y="1491"/>
                    </a:cubicBezTo>
                    <a:lnTo>
                      <a:pt x="1339" y="1491"/>
                    </a:lnTo>
                    <a:cubicBezTo>
                      <a:pt x="1264" y="1535"/>
                      <a:pt x="1191" y="1582"/>
                      <a:pt x="1120" y="1633"/>
                    </a:cubicBezTo>
                    <a:lnTo>
                      <a:pt x="1120" y="1633"/>
                    </a:lnTo>
                    <a:cubicBezTo>
                      <a:pt x="1093" y="1587"/>
                      <a:pt x="1043" y="1552"/>
                      <a:pt x="988" y="1552"/>
                    </a:cubicBezTo>
                    <a:cubicBezTo>
                      <a:pt x="969" y="1550"/>
                      <a:pt x="950" y="1549"/>
                      <a:pt x="931" y="1549"/>
                    </a:cubicBezTo>
                    <a:cubicBezTo>
                      <a:pt x="924" y="1549"/>
                      <a:pt x="917" y="1549"/>
                      <a:pt x="911" y="1549"/>
                    </a:cubicBezTo>
                    <a:lnTo>
                      <a:pt x="911" y="1549"/>
                    </a:lnTo>
                    <a:cubicBezTo>
                      <a:pt x="907" y="1533"/>
                      <a:pt x="902" y="1518"/>
                      <a:pt x="893" y="1504"/>
                    </a:cubicBezTo>
                    <a:cubicBezTo>
                      <a:pt x="836" y="1407"/>
                      <a:pt x="754" y="1367"/>
                      <a:pt x="663" y="1367"/>
                    </a:cubicBezTo>
                    <a:cubicBezTo>
                      <a:pt x="538" y="1367"/>
                      <a:pt x="399" y="1443"/>
                      <a:pt x="294" y="1549"/>
                    </a:cubicBezTo>
                    <a:lnTo>
                      <a:pt x="294" y="1549"/>
                    </a:lnTo>
                    <a:cubicBezTo>
                      <a:pt x="290" y="1549"/>
                      <a:pt x="287" y="1548"/>
                      <a:pt x="283" y="1548"/>
                    </a:cubicBezTo>
                    <a:cubicBezTo>
                      <a:pt x="272" y="1548"/>
                      <a:pt x="261" y="1549"/>
                      <a:pt x="250" y="1552"/>
                    </a:cubicBezTo>
                    <a:cubicBezTo>
                      <a:pt x="60" y="1587"/>
                      <a:pt x="0" y="1813"/>
                      <a:pt x="131" y="1944"/>
                    </a:cubicBezTo>
                    <a:cubicBezTo>
                      <a:pt x="132" y="1945"/>
                      <a:pt x="133" y="1946"/>
                      <a:pt x="134" y="1947"/>
                    </a:cubicBezTo>
                    <a:lnTo>
                      <a:pt x="134" y="1947"/>
                    </a:lnTo>
                    <a:cubicBezTo>
                      <a:pt x="152" y="2092"/>
                      <a:pt x="238" y="2145"/>
                      <a:pt x="352" y="2145"/>
                    </a:cubicBezTo>
                    <a:cubicBezTo>
                      <a:pt x="353" y="2145"/>
                      <a:pt x="354" y="2145"/>
                      <a:pt x="355" y="2145"/>
                    </a:cubicBezTo>
                    <a:lnTo>
                      <a:pt x="355" y="2145"/>
                    </a:lnTo>
                    <a:cubicBezTo>
                      <a:pt x="379" y="2161"/>
                      <a:pt x="409" y="2171"/>
                      <a:pt x="441" y="2171"/>
                    </a:cubicBezTo>
                    <a:cubicBezTo>
                      <a:pt x="812" y="2144"/>
                      <a:pt x="1179" y="2073"/>
                      <a:pt x="1532" y="1961"/>
                    </a:cubicBezTo>
                    <a:lnTo>
                      <a:pt x="1532" y="1961"/>
                    </a:lnTo>
                    <a:cubicBezTo>
                      <a:pt x="1609" y="1949"/>
                      <a:pt x="1683" y="1926"/>
                      <a:pt x="1754" y="1893"/>
                    </a:cubicBezTo>
                    <a:lnTo>
                      <a:pt x="1754" y="1893"/>
                    </a:lnTo>
                    <a:cubicBezTo>
                      <a:pt x="2054" y="1819"/>
                      <a:pt x="2356" y="1699"/>
                      <a:pt x="2527" y="1509"/>
                    </a:cubicBezTo>
                    <a:lnTo>
                      <a:pt x="2527" y="1509"/>
                    </a:lnTo>
                    <a:cubicBezTo>
                      <a:pt x="2599" y="1466"/>
                      <a:pt x="2669" y="1420"/>
                      <a:pt x="2739" y="1373"/>
                    </a:cubicBezTo>
                    <a:cubicBezTo>
                      <a:pt x="2741" y="1371"/>
                      <a:pt x="2744" y="1370"/>
                      <a:pt x="2746" y="1368"/>
                    </a:cubicBezTo>
                    <a:lnTo>
                      <a:pt x="2746" y="1368"/>
                    </a:lnTo>
                    <a:cubicBezTo>
                      <a:pt x="2760" y="1371"/>
                      <a:pt x="2774" y="1373"/>
                      <a:pt x="2788" y="1373"/>
                    </a:cubicBezTo>
                    <a:cubicBezTo>
                      <a:pt x="2855" y="1373"/>
                      <a:pt x="2923" y="1337"/>
                      <a:pt x="2941" y="1266"/>
                    </a:cubicBezTo>
                    <a:cubicBezTo>
                      <a:pt x="2963" y="1100"/>
                      <a:pt x="3002" y="935"/>
                      <a:pt x="3034" y="770"/>
                    </a:cubicBezTo>
                    <a:lnTo>
                      <a:pt x="3034" y="770"/>
                    </a:lnTo>
                    <a:cubicBezTo>
                      <a:pt x="3048" y="763"/>
                      <a:pt x="3060" y="754"/>
                      <a:pt x="3072" y="742"/>
                    </a:cubicBezTo>
                    <a:cubicBezTo>
                      <a:pt x="3227" y="623"/>
                      <a:pt x="3334" y="468"/>
                      <a:pt x="3393" y="289"/>
                    </a:cubicBezTo>
                    <a:cubicBezTo>
                      <a:pt x="3432" y="194"/>
                      <a:pt x="3332" y="106"/>
                      <a:pt x="3235" y="106"/>
                    </a:cubicBezTo>
                    <a:cubicBezTo>
                      <a:pt x="3228" y="106"/>
                      <a:pt x="3222" y="106"/>
                      <a:pt x="3215" y="107"/>
                    </a:cubicBezTo>
                    <a:lnTo>
                      <a:pt x="3215" y="107"/>
                    </a:lnTo>
                    <a:cubicBezTo>
                      <a:pt x="3268" y="90"/>
                      <a:pt x="3324" y="62"/>
                      <a:pt x="3179" y="28"/>
                    </a:cubicBezTo>
                    <a:cubicBezTo>
                      <a:pt x="3149" y="10"/>
                      <a:pt x="3114" y="1"/>
                      <a:pt x="307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94" name="Google Shape;12694;p72"/>
            <p:cNvGrpSpPr/>
            <p:nvPr/>
          </p:nvGrpSpPr>
          <p:grpSpPr>
            <a:xfrm>
              <a:off x="8279954" y="-260149"/>
              <a:ext cx="423507" cy="440864"/>
              <a:chOff x="8411859" y="-38024"/>
              <a:chExt cx="391050" cy="407076"/>
            </a:xfrm>
          </p:grpSpPr>
          <p:sp>
            <p:nvSpPr>
              <p:cNvPr id="12695" name="Google Shape;12695;p72"/>
              <p:cNvSpPr/>
              <p:nvPr/>
            </p:nvSpPr>
            <p:spPr>
              <a:xfrm>
                <a:off x="8485813" y="76607"/>
                <a:ext cx="207416" cy="217811"/>
              </a:xfrm>
              <a:custGeom>
                <a:avLst/>
                <a:gdLst/>
                <a:ahLst/>
                <a:cxnLst/>
                <a:rect l="l" t="t" r="r" b="b"/>
                <a:pathLst>
                  <a:path w="6445" h="6768" extrusionOk="0">
                    <a:moveTo>
                      <a:pt x="1837" y="0"/>
                    </a:moveTo>
                    <a:cubicBezTo>
                      <a:pt x="1808" y="0"/>
                      <a:pt x="1777" y="10"/>
                      <a:pt x="1750" y="32"/>
                    </a:cubicBezTo>
                    <a:cubicBezTo>
                      <a:pt x="167" y="1258"/>
                      <a:pt x="0" y="3497"/>
                      <a:pt x="1143" y="5092"/>
                    </a:cubicBezTo>
                    <a:cubicBezTo>
                      <a:pt x="1667" y="5854"/>
                      <a:pt x="2453" y="6414"/>
                      <a:pt x="3346" y="6676"/>
                    </a:cubicBezTo>
                    <a:cubicBezTo>
                      <a:pt x="3585" y="6739"/>
                      <a:pt x="3819" y="6767"/>
                      <a:pt x="4047" y="6767"/>
                    </a:cubicBezTo>
                    <a:cubicBezTo>
                      <a:pt x="4850" y="6767"/>
                      <a:pt x="5590" y="6417"/>
                      <a:pt x="6322" y="6009"/>
                    </a:cubicBezTo>
                    <a:cubicBezTo>
                      <a:pt x="6444" y="5938"/>
                      <a:pt x="6366" y="5754"/>
                      <a:pt x="6245" y="5754"/>
                    </a:cubicBezTo>
                    <a:cubicBezTo>
                      <a:pt x="6224" y="5754"/>
                      <a:pt x="6202" y="5759"/>
                      <a:pt x="6179" y="5771"/>
                    </a:cubicBezTo>
                    <a:cubicBezTo>
                      <a:pt x="5493" y="6147"/>
                      <a:pt x="4792" y="6494"/>
                      <a:pt x="4029" y="6494"/>
                    </a:cubicBezTo>
                    <a:cubicBezTo>
                      <a:pt x="3825" y="6494"/>
                      <a:pt x="3618" y="6469"/>
                      <a:pt x="3405" y="6414"/>
                    </a:cubicBezTo>
                    <a:cubicBezTo>
                      <a:pt x="2512" y="6176"/>
                      <a:pt x="1738" y="5533"/>
                      <a:pt x="1250" y="4771"/>
                    </a:cubicBezTo>
                    <a:cubicBezTo>
                      <a:pt x="298" y="3283"/>
                      <a:pt x="524" y="1330"/>
                      <a:pt x="1941" y="223"/>
                    </a:cubicBezTo>
                    <a:cubicBezTo>
                      <a:pt x="2054" y="138"/>
                      <a:pt x="1950" y="0"/>
                      <a:pt x="18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6" name="Google Shape;12696;p72"/>
              <p:cNvSpPr/>
              <p:nvPr/>
            </p:nvSpPr>
            <p:spPr>
              <a:xfrm>
                <a:off x="8538011" y="78151"/>
                <a:ext cx="151708" cy="193706"/>
              </a:xfrm>
              <a:custGeom>
                <a:avLst/>
                <a:gdLst/>
                <a:ahLst/>
                <a:cxnLst/>
                <a:rect l="l" t="t" r="r" b="b"/>
                <a:pathLst>
                  <a:path w="4714" h="6019" extrusionOk="0">
                    <a:moveTo>
                      <a:pt x="210" y="0"/>
                    </a:moveTo>
                    <a:cubicBezTo>
                      <a:pt x="99" y="0"/>
                      <a:pt x="0" y="140"/>
                      <a:pt x="104" y="234"/>
                    </a:cubicBezTo>
                    <a:cubicBezTo>
                      <a:pt x="962" y="996"/>
                      <a:pt x="1474" y="2127"/>
                      <a:pt x="2224" y="3008"/>
                    </a:cubicBezTo>
                    <a:cubicBezTo>
                      <a:pt x="3021" y="3949"/>
                      <a:pt x="3879" y="4830"/>
                      <a:pt x="4426" y="5949"/>
                    </a:cubicBezTo>
                    <a:cubicBezTo>
                      <a:pt x="4449" y="5998"/>
                      <a:pt x="4488" y="6019"/>
                      <a:pt x="4529" y="6019"/>
                    </a:cubicBezTo>
                    <a:cubicBezTo>
                      <a:pt x="4618" y="6019"/>
                      <a:pt x="4713" y="5924"/>
                      <a:pt x="4665" y="5818"/>
                    </a:cubicBezTo>
                    <a:cubicBezTo>
                      <a:pt x="4141" y="4747"/>
                      <a:pt x="3343" y="3889"/>
                      <a:pt x="2581" y="2996"/>
                    </a:cubicBezTo>
                    <a:cubicBezTo>
                      <a:pt x="1771" y="2068"/>
                      <a:pt x="1224" y="865"/>
                      <a:pt x="295" y="32"/>
                    </a:cubicBezTo>
                    <a:cubicBezTo>
                      <a:pt x="268" y="10"/>
                      <a:pt x="238" y="0"/>
                      <a:pt x="2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7" name="Google Shape;12697;p72"/>
              <p:cNvSpPr/>
              <p:nvPr/>
            </p:nvSpPr>
            <p:spPr>
              <a:xfrm>
                <a:off x="8411859" y="-38024"/>
                <a:ext cx="391050" cy="407076"/>
              </a:xfrm>
              <a:custGeom>
                <a:avLst/>
                <a:gdLst/>
                <a:ahLst/>
                <a:cxnLst/>
                <a:rect l="l" t="t" r="r" b="b"/>
                <a:pathLst>
                  <a:path w="12151" h="12649" extrusionOk="0">
                    <a:moveTo>
                      <a:pt x="4561" y="0"/>
                    </a:moveTo>
                    <a:cubicBezTo>
                      <a:pt x="4538" y="0"/>
                      <a:pt x="4514" y="7"/>
                      <a:pt x="4489" y="22"/>
                    </a:cubicBezTo>
                    <a:cubicBezTo>
                      <a:pt x="2834" y="1130"/>
                      <a:pt x="1453" y="2701"/>
                      <a:pt x="738" y="4594"/>
                    </a:cubicBezTo>
                    <a:cubicBezTo>
                      <a:pt x="0" y="6523"/>
                      <a:pt x="536" y="9035"/>
                      <a:pt x="1750" y="10690"/>
                    </a:cubicBezTo>
                    <a:cubicBezTo>
                      <a:pt x="2728" y="12026"/>
                      <a:pt x="4398" y="12648"/>
                      <a:pt x="6012" y="12648"/>
                    </a:cubicBezTo>
                    <a:cubicBezTo>
                      <a:pt x="6168" y="12648"/>
                      <a:pt x="6323" y="12643"/>
                      <a:pt x="6477" y="12631"/>
                    </a:cubicBezTo>
                    <a:cubicBezTo>
                      <a:pt x="8573" y="12476"/>
                      <a:pt x="10430" y="11345"/>
                      <a:pt x="12037" y="10083"/>
                    </a:cubicBezTo>
                    <a:cubicBezTo>
                      <a:pt x="12151" y="9998"/>
                      <a:pt x="12047" y="9861"/>
                      <a:pt x="11934" y="9861"/>
                    </a:cubicBezTo>
                    <a:cubicBezTo>
                      <a:pt x="11904" y="9861"/>
                      <a:pt x="11874" y="9870"/>
                      <a:pt x="11847" y="9893"/>
                    </a:cubicBezTo>
                    <a:cubicBezTo>
                      <a:pt x="10347" y="11059"/>
                      <a:pt x="8632" y="12119"/>
                      <a:pt x="6703" y="12333"/>
                    </a:cubicBezTo>
                    <a:cubicBezTo>
                      <a:pt x="6484" y="12357"/>
                      <a:pt x="6262" y="12369"/>
                      <a:pt x="6039" y="12369"/>
                    </a:cubicBezTo>
                    <a:cubicBezTo>
                      <a:pt x="4483" y="12369"/>
                      <a:pt x="2890" y="11781"/>
                      <a:pt x="1953" y="10500"/>
                    </a:cubicBezTo>
                    <a:cubicBezTo>
                      <a:pt x="738" y="8821"/>
                      <a:pt x="286" y="6344"/>
                      <a:pt x="1095" y="4428"/>
                    </a:cubicBezTo>
                    <a:cubicBezTo>
                      <a:pt x="1834" y="2725"/>
                      <a:pt x="3072" y="1272"/>
                      <a:pt x="4632" y="260"/>
                    </a:cubicBezTo>
                    <a:cubicBezTo>
                      <a:pt x="4751" y="181"/>
                      <a:pt x="4679" y="0"/>
                      <a:pt x="45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8" name="Google Shape;12698;p72"/>
              <p:cNvSpPr/>
              <p:nvPr/>
            </p:nvSpPr>
            <p:spPr>
              <a:xfrm>
                <a:off x="8554070" y="-36608"/>
                <a:ext cx="246486" cy="323466"/>
              </a:xfrm>
              <a:custGeom>
                <a:avLst/>
                <a:gdLst/>
                <a:ahLst/>
                <a:cxnLst/>
                <a:rect l="l" t="t" r="r" b="b"/>
                <a:pathLst>
                  <a:path w="7659" h="10051" extrusionOk="0">
                    <a:moveTo>
                      <a:pt x="199" y="0"/>
                    </a:moveTo>
                    <a:cubicBezTo>
                      <a:pt x="96" y="0"/>
                      <a:pt x="1" y="138"/>
                      <a:pt x="94" y="240"/>
                    </a:cubicBezTo>
                    <a:lnTo>
                      <a:pt x="94" y="228"/>
                    </a:lnTo>
                    <a:cubicBezTo>
                      <a:pt x="832" y="1002"/>
                      <a:pt x="1308" y="1859"/>
                      <a:pt x="1820" y="2788"/>
                    </a:cubicBezTo>
                    <a:cubicBezTo>
                      <a:pt x="2284" y="3610"/>
                      <a:pt x="2880" y="4312"/>
                      <a:pt x="3499" y="5015"/>
                    </a:cubicBezTo>
                    <a:cubicBezTo>
                      <a:pt x="4904" y="6574"/>
                      <a:pt x="6190" y="8241"/>
                      <a:pt x="7356" y="9991"/>
                    </a:cubicBezTo>
                    <a:cubicBezTo>
                      <a:pt x="7384" y="10033"/>
                      <a:pt x="7424" y="10051"/>
                      <a:pt x="7465" y="10051"/>
                    </a:cubicBezTo>
                    <a:cubicBezTo>
                      <a:pt x="7562" y="10051"/>
                      <a:pt x="7658" y="9950"/>
                      <a:pt x="7583" y="9849"/>
                    </a:cubicBezTo>
                    <a:cubicBezTo>
                      <a:pt x="6463" y="8146"/>
                      <a:pt x="5225" y="6539"/>
                      <a:pt x="3868" y="5027"/>
                    </a:cubicBezTo>
                    <a:cubicBezTo>
                      <a:pt x="3142" y="4205"/>
                      <a:pt x="2451" y="3383"/>
                      <a:pt x="1939" y="2419"/>
                    </a:cubicBezTo>
                    <a:cubicBezTo>
                      <a:pt x="1510" y="1550"/>
                      <a:pt x="951" y="752"/>
                      <a:pt x="284" y="38"/>
                    </a:cubicBezTo>
                    <a:cubicBezTo>
                      <a:pt x="258" y="11"/>
                      <a:pt x="228" y="0"/>
                      <a:pt x="1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9" name="Google Shape;12699;p72"/>
              <p:cNvSpPr/>
              <p:nvPr/>
            </p:nvSpPr>
            <p:spPr>
              <a:xfrm>
                <a:off x="8540618" y="-10058"/>
                <a:ext cx="35658" cy="24040"/>
              </a:xfrm>
              <a:custGeom>
                <a:avLst/>
                <a:gdLst/>
                <a:ahLst/>
                <a:cxnLst/>
                <a:rect l="l" t="t" r="r" b="b"/>
                <a:pathLst>
                  <a:path w="1108" h="747" extrusionOk="0">
                    <a:moveTo>
                      <a:pt x="917" y="0"/>
                    </a:moveTo>
                    <a:cubicBezTo>
                      <a:pt x="894" y="0"/>
                      <a:pt x="870" y="7"/>
                      <a:pt x="845" y="22"/>
                    </a:cubicBezTo>
                    <a:lnTo>
                      <a:pt x="131" y="487"/>
                    </a:lnTo>
                    <a:cubicBezTo>
                      <a:pt x="1" y="567"/>
                      <a:pt x="80" y="747"/>
                      <a:pt x="201" y="747"/>
                    </a:cubicBezTo>
                    <a:cubicBezTo>
                      <a:pt x="224" y="747"/>
                      <a:pt x="248" y="740"/>
                      <a:pt x="273" y="725"/>
                    </a:cubicBezTo>
                    <a:lnTo>
                      <a:pt x="988" y="261"/>
                    </a:lnTo>
                    <a:cubicBezTo>
                      <a:pt x="1108" y="181"/>
                      <a:pt x="1035" y="0"/>
                      <a:pt x="9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0" name="Google Shape;12700;p72"/>
              <p:cNvSpPr/>
              <p:nvPr/>
            </p:nvSpPr>
            <p:spPr>
              <a:xfrm>
                <a:off x="8557706" y="23925"/>
                <a:ext cx="37460" cy="20822"/>
              </a:xfrm>
              <a:custGeom>
                <a:avLst/>
                <a:gdLst/>
                <a:ahLst/>
                <a:cxnLst/>
                <a:rect l="l" t="t" r="r" b="b"/>
                <a:pathLst>
                  <a:path w="1164" h="647" extrusionOk="0">
                    <a:moveTo>
                      <a:pt x="944" y="1"/>
                    </a:moveTo>
                    <a:cubicBezTo>
                      <a:pt x="925" y="1"/>
                      <a:pt x="905" y="5"/>
                      <a:pt x="885" y="14"/>
                    </a:cubicBezTo>
                    <a:lnTo>
                      <a:pt x="135" y="395"/>
                    </a:lnTo>
                    <a:cubicBezTo>
                      <a:pt x="0" y="457"/>
                      <a:pt x="92" y="647"/>
                      <a:pt x="220" y="647"/>
                    </a:cubicBezTo>
                    <a:cubicBezTo>
                      <a:pt x="239" y="647"/>
                      <a:pt x="258" y="642"/>
                      <a:pt x="278" y="633"/>
                    </a:cubicBezTo>
                    <a:lnTo>
                      <a:pt x="1028" y="252"/>
                    </a:lnTo>
                    <a:cubicBezTo>
                      <a:pt x="1163" y="190"/>
                      <a:pt x="1072" y="1"/>
                      <a:pt x="9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1" name="Google Shape;12701;p72"/>
              <p:cNvSpPr/>
              <p:nvPr/>
            </p:nvSpPr>
            <p:spPr>
              <a:xfrm>
                <a:off x="8590918" y="54594"/>
                <a:ext cx="32537" cy="22946"/>
              </a:xfrm>
              <a:custGeom>
                <a:avLst/>
                <a:gdLst/>
                <a:ahLst/>
                <a:cxnLst/>
                <a:rect l="l" t="t" r="r" b="b"/>
                <a:pathLst>
                  <a:path w="1011" h="713" extrusionOk="0">
                    <a:moveTo>
                      <a:pt x="793" y="0"/>
                    </a:moveTo>
                    <a:cubicBezTo>
                      <a:pt x="774" y="0"/>
                      <a:pt x="754" y="5"/>
                      <a:pt x="735" y="14"/>
                    </a:cubicBezTo>
                    <a:cubicBezTo>
                      <a:pt x="496" y="133"/>
                      <a:pt x="282" y="288"/>
                      <a:pt x="92" y="478"/>
                    </a:cubicBezTo>
                    <a:cubicBezTo>
                      <a:pt x="1" y="578"/>
                      <a:pt x="90" y="713"/>
                      <a:pt x="190" y="713"/>
                    </a:cubicBezTo>
                    <a:cubicBezTo>
                      <a:pt x="222" y="713"/>
                      <a:pt x="254" y="700"/>
                      <a:pt x="282" y="669"/>
                    </a:cubicBezTo>
                    <a:cubicBezTo>
                      <a:pt x="461" y="502"/>
                      <a:pt x="651" y="359"/>
                      <a:pt x="865" y="252"/>
                    </a:cubicBezTo>
                    <a:cubicBezTo>
                      <a:pt x="1011" y="190"/>
                      <a:pt x="921" y="0"/>
                      <a:pt x="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2" name="Google Shape;12702;p72"/>
              <p:cNvSpPr/>
              <p:nvPr/>
            </p:nvSpPr>
            <p:spPr>
              <a:xfrm>
                <a:off x="8613380" y="85714"/>
                <a:ext cx="31474" cy="22142"/>
              </a:xfrm>
              <a:custGeom>
                <a:avLst/>
                <a:gdLst/>
                <a:ahLst/>
                <a:cxnLst/>
                <a:rect l="l" t="t" r="r" b="b"/>
                <a:pathLst>
                  <a:path w="978" h="688" extrusionOk="0">
                    <a:moveTo>
                      <a:pt x="783" y="1"/>
                    </a:moveTo>
                    <a:cubicBezTo>
                      <a:pt x="761" y="1"/>
                      <a:pt x="738" y="8"/>
                      <a:pt x="715" y="23"/>
                    </a:cubicBezTo>
                    <a:lnTo>
                      <a:pt x="120" y="428"/>
                    </a:lnTo>
                    <a:cubicBezTo>
                      <a:pt x="0" y="508"/>
                      <a:pt x="73" y="688"/>
                      <a:pt x="191" y="688"/>
                    </a:cubicBezTo>
                    <a:cubicBezTo>
                      <a:pt x="213" y="688"/>
                      <a:pt x="238" y="681"/>
                      <a:pt x="263" y="666"/>
                    </a:cubicBezTo>
                    <a:lnTo>
                      <a:pt x="858" y="261"/>
                    </a:lnTo>
                    <a:cubicBezTo>
                      <a:pt x="978" y="181"/>
                      <a:pt x="897" y="1"/>
                      <a:pt x="78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3" name="Google Shape;12703;p72"/>
              <p:cNvSpPr/>
              <p:nvPr/>
            </p:nvSpPr>
            <p:spPr>
              <a:xfrm>
                <a:off x="8635618" y="117509"/>
                <a:ext cx="32601" cy="24105"/>
              </a:xfrm>
              <a:custGeom>
                <a:avLst/>
                <a:gdLst/>
                <a:ahLst/>
                <a:cxnLst/>
                <a:rect l="l" t="t" r="r" b="b"/>
                <a:pathLst>
                  <a:path w="1013" h="749" extrusionOk="0">
                    <a:moveTo>
                      <a:pt x="828" y="0"/>
                    </a:moveTo>
                    <a:cubicBezTo>
                      <a:pt x="807" y="0"/>
                      <a:pt x="784" y="7"/>
                      <a:pt x="762" y="23"/>
                    </a:cubicBezTo>
                    <a:lnTo>
                      <a:pt x="119" y="488"/>
                    </a:lnTo>
                    <a:cubicBezTo>
                      <a:pt x="0" y="577"/>
                      <a:pt x="80" y="749"/>
                      <a:pt x="192" y="749"/>
                    </a:cubicBezTo>
                    <a:cubicBezTo>
                      <a:pt x="214" y="749"/>
                      <a:pt x="238" y="742"/>
                      <a:pt x="262" y="726"/>
                    </a:cubicBezTo>
                    <a:lnTo>
                      <a:pt x="893" y="261"/>
                    </a:lnTo>
                    <a:cubicBezTo>
                      <a:pt x="1012" y="172"/>
                      <a:pt x="933" y="0"/>
                      <a:pt x="8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4" name="Google Shape;12704;p72"/>
              <p:cNvSpPr/>
              <p:nvPr/>
            </p:nvSpPr>
            <p:spPr>
              <a:xfrm>
                <a:off x="8657115" y="149466"/>
                <a:ext cx="37139" cy="23171"/>
              </a:xfrm>
              <a:custGeom>
                <a:avLst/>
                <a:gdLst/>
                <a:ahLst/>
                <a:cxnLst/>
                <a:rect l="l" t="t" r="r" b="b"/>
                <a:pathLst>
                  <a:path w="1154" h="720" extrusionOk="0">
                    <a:moveTo>
                      <a:pt x="946" y="1"/>
                    </a:moveTo>
                    <a:cubicBezTo>
                      <a:pt x="925" y="1"/>
                      <a:pt x="903" y="6"/>
                      <a:pt x="880" y="18"/>
                    </a:cubicBezTo>
                    <a:lnTo>
                      <a:pt x="130" y="459"/>
                    </a:lnTo>
                    <a:cubicBezTo>
                      <a:pt x="0" y="539"/>
                      <a:pt x="80" y="719"/>
                      <a:pt x="200" y="719"/>
                    </a:cubicBezTo>
                    <a:cubicBezTo>
                      <a:pt x="223" y="719"/>
                      <a:pt x="248" y="712"/>
                      <a:pt x="273" y="697"/>
                    </a:cubicBezTo>
                    <a:lnTo>
                      <a:pt x="1011" y="257"/>
                    </a:lnTo>
                    <a:cubicBezTo>
                      <a:pt x="1154" y="185"/>
                      <a:pt x="1070" y="1"/>
                      <a:pt x="9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5" name="Google Shape;12705;p72"/>
              <p:cNvSpPr/>
              <p:nvPr/>
            </p:nvSpPr>
            <p:spPr>
              <a:xfrm>
                <a:off x="8685789" y="188856"/>
                <a:ext cx="39391" cy="22335"/>
              </a:xfrm>
              <a:custGeom>
                <a:avLst/>
                <a:gdLst/>
                <a:ahLst/>
                <a:cxnLst/>
                <a:rect l="l" t="t" r="r" b="b"/>
                <a:pathLst>
                  <a:path w="1224" h="694" extrusionOk="0">
                    <a:moveTo>
                      <a:pt x="1057" y="0"/>
                    </a:moveTo>
                    <a:cubicBezTo>
                      <a:pt x="1043" y="0"/>
                      <a:pt x="1029" y="3"/>
                      <a:pt x="1013" y="9"/>
                    </a:cubicBezTo>
                    <a:cubicBezTo>
                      <a:pt x="704" y="128"/>
                      <a:pt x="418" y="271"/>
                      <a:pt x="132" y="437"/>
                    </a:cubicBezTo>
                    <a:cubicBezTo>
                      <a:pt x="1" y="518"/>
                      <a:pt x="84" y="694"/>
                      <a:pt x="207" y="694"/>
                    </a:cubicBezTo>
                    <a:cubicBezTo>
                      <a:pt x="229" y="694"/>
                      <a:pt x="252" y="688"/>
                      <a:pt x="275" y="676"/>
                    </a:cubicBezTo>
                    <a:cubicBezTo>
                      <a:pt x="537" y="521"/>
                      <a:pt x="799" y="390"/>
                      <a:pt x="1085" y="271"/>
                    </a:cubicBezTo>
                    <a:cubicBezTo>
                      <a:pt x="1224" y="217"/>
                      <a:pt x="1180" y="0"/>
                      <a:pt x="10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6" name="Google Shape;12706;p72"/>
              <p:cNvSpPr/>
              <p:nvPr/>
            </p:nvSpPr>
            <p:spPr>
              <a:xfrm>
                <a:off x="8712210" y="224191"/>
                <a:ext cx="38426" cy="21852"/>
              </a:xfrm>
              <a:custGeom>
                <a:avLst/>
                <a:gdLst/>
                <a:ahLst/>
                <a:cxnLst/>
                <a:rect l="l" t="t" r="r" b="b"/>
                <a:pathLst>
                  <a:path w="1194" h="679" extrusionOk="0">
                    <a:moveTo>
                      <a:pt x="995" y="1"/>
                    </a:moveTo>
                    <a:cubicBezTo>
                      <a:pt x="975" y="1"/>
                      <a:pt x="953" y="6"/>
                      <a:pt x="930" y="18"/>
                    </a:cubicBezTo>
                    <a:lnTo>
                      <a:pt x="133" y="435"/>
                    </a:lnTo>
                    <a:cubicBezTo>
                      <a:pt x="0" y="496"/>
                      <a:pt x="77" y="679"/>
                      <a:pt x="198" y="679"/>
                    </a:cubicBezTo>
                    <a:cubicBezTo>
                      <a:pt x="219" y="679"/>
                      <a:pt x="241" y="673"/>
                      <a:pt x="264" y="661"/>
                    </a:cubicBezTo>
                    <a:lnTo>
                      <a:pt x="1061" y="256"/>
                    </a:lnTo>
                    <a:cubicBezTo>
                      <a:pt x="1194" y="185"/>
                      <a:pt x="1117" y="1"/>
                      <a:pt x="9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7" name="Google Shape;12707;p72"/>
              <p:cNvSpPr/>
              <p:nvPr/>
            </p:nvSpPr>
            <p:spPr>
              <a:xfrm>
                <a:off x="8740272" y="257016"/>
                <a:ext cx="44444" cy="25038"/>
              </a:xfrm>
              <a:custGeom>
                <a:avLst/>
                <a:gdLst/>
                <a:ahLst/>
                <a:cxnLst/>
                <a:rect l="l" t="t" r="r" b="b"/>
                <a:pathLst>
                  <a:path w="1381" h="778" extrusionOk="0">
                    <a:moveTo>
                      <a:pt x="1186" y="0"/>
                    </a:moveTo>
                    <a:cubicBezTo>
                      <a:pt x="1164" y="0"/>
                      <a:pt x="1141" y="7"/>
                      <a:pt x="1118" y="22"/>
                    </a:cubicBezTo>
                    <a:cubicBezTo>
                      <a:pt x="832" y="236"/>
                      <a:pt x="499" y="403"/>
                      <a:pt x="154" y="510"/>
                    </a:cubicBezTo>
                    <a:cubicBezTo>
                      <a:pt x="1" y="554"/>
                      <a:pt x="48" y="778"/>
                      <a:pt x="186" y="778"/>
                    </a:cubicBezTo>
                    <a:cubicBezTo>
                      <a:pt x="198" y="778"/>
                      <a:pt x="211" y="776"/>
                      <a:pt x="225" y="772"/>
                    </a:cubicBezTo>
                    <a:cubicBezTo>
                      <a:pt x="594" y="665"/>
                      <a:pt x="951" y="486"/>
                      <a:pt x="1261" y="260"/>
                    </a:cubicBezTo>
                    <a:cubicBezTo>
                      <a:pt x="1381" y="180"/>
                      <a:pt x="1300" y="0"/>
                      <a:pt x="11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08" name="Google Shape;12708;p72"/>
            <p:cNvGrpSpPr/>
            <p:nvPr/>
          </p:nvGrpSpPr>
          <p:grpSpPr>
            <a:xfrm>
              <a:off x="7400203" y="-344597"/>
              <a:ext cx="805913" cy="965384"/>
              <a:chOff x="7599531" y="-116000"/>
              <a:chExt cx="744148" cy="891398"/>
            </a:xfrm>
          </p:grpSpPr>
          <p:sp>
            <p:nvSpPr>
              <p:cNvPr id="12709" name="Google Shape;12709;p72"/>
              <p:cNvSpPr/>
              <p:nvPr/>
            </p:nvSpPr>
            <p:spPr>
              <a:xfrm>
                <a:off x="7717573" y="746241"/>
                <a:ext cx="240629" cy="29157"/>
              </a:xfrm>
              <a:custGeom>
                <a:avLst/>
                <a:gdLst/>
                <a:ahLst/>
                <a:cxnLst/>
                <a:rect l="l" t="t" r="r" b="b"/>
                <a:pathLst>
                  <a:path w="7477" h="906" extrusionOk="0">
                    <a:moveTo>
                      <a:pt x="120" y="0"/>
                    </a:moveTo>
                    <a:cubicBezTo>
                      <a:pt x="0" y="0"/>
                      <a:pt x="4" y="191"/>
                      <a:pt x="131" y="203"/>
                    </a:cubicBezTo>
                    <a:cubicBezTo>
                      <a:pt x="2536" y="453"/>
                      <a:pt x="4941" y="655"/>
                      <a:pt x="7346" y="905"/>
                    </a:cubicBezTo>
                    <a:cubicBezTo>
                      <a:pt x="7350" y="906"/>
                      <a:pt x="7353" y="906"/>
                      <a:pt x="7357" y="906"/>
                    </a:cubicBezTo>
                    <a:cubicBezTo>
                      <a:pt x="7477" y="906"/>
                      <a:pt x="7473" y="714"/>
                      <a:pt x="7346" y="691"/>
                    </a:cubicBezTo>
                    <a:cubicBezTo>
                      <a:pt x="4941" y="453"/>
                      <a:pt x="2536" y="251"/>
                      <a:pt x="131" y="1"/>
                    </a:cubicBezTo>
                    <a:cubicBezTo>
                      <a:pt x="127" y="0"/>
                      <a:pt x="124" y="0"/>
                      <a:pt x="120"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0" name="Google Shape;12710;p72"/>
              <p:cNvSpPr/>
              <p:nvPr/>
            </p:nvSpPr>
            <p:spPr>
              <a:xfrm>
                <a:off x="7599531" y="-68371"/>
                <a:ext cx="658325" cy="636602"/>
              </a:xfrm>
              <a:custGeom>
                <a:avLst/>
                <a:gdLst/>
                <a:ahLst/>
                <a:cxnLst/>
                <a:rect l="l" t="t" r="r" b="b"/>
                <a:pathLst>
                  <a:path w="20456" h="19781" extrusionOk="0">
                    <a:moveTo>
                      <a:pt x="10794" y="317"/>
                    </a:moveTo>
                    <a:cubicBezTo>
                      <a:pt x="12305" y="317"/>
                      <a:pt x="13818" y="774"/>
                      <a:pt x="15169" y="1799"/>
                    </a:cubicBezTo>
                    <a:cubicBezTo>
                      <a:pt x="16610" y="2882"/>
                      <a:pt x="18075" y="4204"/>
                      <a:pt x="18991" y="5775"/>
                    </a:cubicBezTo>
                    <a:cubicBezTo>
                      <a:pt x="19991" y="7514"/>
                      <a:pt x="20039" y="9538"/>
                      <a:pt x="19503" y="11443"/>
                    </a:cubicBezTo>
                    <a:cubicBezTo>
                      <a:pt x="18896" y="13550"/>
                      <a:pt x="17765" y="15467"/>
                      <a:pt x="16217" y="17015"/>
                    </a:cubicBezTo>
                    <a:cubicBezTo>
                      <a:pt x="14634" y="18551"/>
                      <a:pt x="12476" y="19055"/>
                      <a:pt x="10383" y="19493"/>
                    </a:cubicBezTo>
                    <a:lnTo>
                      <a:pt x="10383" y="19493"/>
                    </a:lnTo>
                    <a:lnTo>
                      <a:pt x="10383" y="19491"/>
                    </a:lnTo>
                    <a:cubicBezTo>
                      <a:pt x="10318" y="19494"/>
                      <a:pt x="10254" y="19495"/>
                      <a:pt x="10190" y="19495"/>
                    </a:cubicBezTo>
                    <a:cubicBezTo>
                      <a:pt x="9296" y="19495"/>
                      <a:pt x="8514" y="19265"/>
                      <a:pt x="7680" y="18932"/>
                    </a:cubicBezTo>
                    <a:cubicBezTo>
                      <a:pt x="7002" y="18658"/>
                      <a:pt x="6287" y="18456"/>
                      <a:pt x="5656" y="18075"/>
                    </a:cubicBezTo>
                    <a:cubicBezTo>
                      <a:pt x="4906" y="17610"/>
                      <a:pt x="4239" y="16729"/>
                      <a:pt x="3680" y="16050"/>
                    </a:cubicBezTo>
                    <a:cubicBezTo>
                      <a:pt x="3120" y="15372"/>
                      <a:pt x="2620" y="14646"/>
                      <a:pt x="2192" y="13872"/>
                    </a:cubicBezTo>
                    <a:cubicBezTo>
                      <a:pt x="215" y="10133"/>
                      <a:pt x="1656" y="5918"/>
                      <a:pt x="4513" y="3073"/>
                    </a:cubicBezTo>
                    <a:cubicBezTo>
                      <a:pt x="6233" y="1361"/>
                      <a:pt x="8512" y="317"/>
                      <a:pt x="10794" y="317"/>
                    </a:cubicBezTo>
                    <a:close/>
                    <a:moveTo>
                      <a:pt x="10786" y="0"/>
                    </a:moveTo>
                    <a:cubicBezTo>
                      <a:pt x="8892" y="0"/>
                      <a:pt x="7059" y="687"/>
                      <a:pt x="5537" y="1811"/>
                    </a:cubicBezTo>
                    <a:cubicBezTo>
                      <a:pt x="2358" y="4156"/>
                      <a:pt x="1" y="8490"/>
                      <a:pt x="1275" y="12455"/>
                    </a:cubicBezTo>
                    <a:cubicBezTo>
                      <a:pt x="1930" y="14538"/>
                      <a:pt x="3442" y="16551"/>
                      <a:pt x="5073" y="17991"/>
                    </a:cubicBezTo>
                    <a:cubicBezTo>
                      <a:pt x="5728" y="18575"/>
                      <a:pt x="6645" y="18813"/>
                      <a:pt x="7454" y="19134"/>
                    </a:cubicBezTo>
                    <a:cubicBezTo>
                      <a:pt x="8364" y="19505"/>
                      <a:pt x="9231" y="19780"/>
                      <a:pt x="10206" y="19780"/>
                    </a:cubicBezTo>
                    <a:cubicBezTo>
                      <a:pt x="10265" y="19780"/>
                      <a:pt x="10324" y="19779"/>
                      <a:pt x="10383" y="19777"/>
                    </a:cubicBezTo>
                    <a:cubicBezTo>
                      <a:pt x="10412" y="19777"/>
                      <a:pt x="10437" y="19770"/>
                      <a:pt x="10457" y="19757"/>
                    </a:cubicBezTo>
                    <a:lnTo>
                      <a:pt x="10457" y="19757"/>
                    </a:lnTo>
                    <a:cubicBezTo>
                      <a:pt x="12398" y="19355"/>
                      <a:pt x="14418" y="18900"/>
                      <a:pt x="15991" y="17610"/>
                    </a:cubicBezTo>
                    <a:cubicBezTo>
                      <a:pt x="17515" y="16360"/>
                      <a:pt x="18670" y="14491"/>
                      <a:pt x="19396" y="12669"/>
                    </a:cubicBezTo>
                    <a:cubicBezTo>
                      <a:pt x="20134" y="10847"/>
                      <a:pt x="20456" y="8764"/>
                      <a:pt x="19813" y="6871"/>
                    </a:cubicBezTo>
                    <a:cubicBezTo>
                      <a:pt x="19170" y="4966"/>
                      <a:pt x="17658" y="3513"/>
                      <a:pt x="16158" y="2227"/>
                    </a:cubicBezTo>
                    <a:cubicBezTo>
                      <a:pt x="14622" y="918"/>
                      <a:pt x="12943" y="25"/>
                      <a:pt x="10883" y="1"/>
                    </a:cubicBezTo>
                    <a:cubicBezTo>
                      <a:pt x="10851" y="0"/>
                      <a:pt x="10819" y="0"/>
                      <a:pt x="10786"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1" name="Google Shape;12711;p72"/>
              <p:cNvSpPr/>
              <p:nvPr/>
            </p:nvSpPr>
            <p:spPr>
              <a:xfrm>
                <a:off x="8081547" y="71039"/>
                <a:ext cx="157566" cy="267694"/>
              </a:xfrm>
              <a:custGeom>
                <a:avLst/>
                <a:gdLst/>
                <a:ahLst/>
                <a:cxnLst/>
                <a:rect l="l" t="t" r="r" b="b"/>
                <a:pathLst>
                  <a:path w="4896" h="8318" extrusionOk="0">
                    <a:moveTo>
                      <a:pt x="3003" y="0"/>
                    </a:moveTo>
                    <a:cubicBezTo>
                      <a:pt x="2392" y="0"/>
                      <a:pt x="2359" y="918"/>
                      <a:pt x="1989" y="1265"/>
                    </a:cubicBezTo>
                    <a:cubicBezTo>
                      <a:pt x="1430" y="1789"/>
                      <a:pt x="680" y="2015"/>
                      <a:pt x="322" y="2729"/>
                    </a:cubicBezTo>
                    <a:cubicBezTo>
                      <a:pt x="1" y="3384"/>
                      <a:pt x="84" y="4158"/>
                      <a:pt x="215" y="4849"/>
                    </a:cubicBezTo>
                    <a:cubicBezTo>
                      <a:pt x="430" y="6003"/>
                      <a:pt x="727" y="7135"/>
                      <a:pt x="1096" y="8242"/>
                    </a:cubicBezTo>
                    <a:cubicBezTo>
                      <a:pt x="1108" y="8289"/>
                      <a:pt x="1144" y="8313"/>
                      <a:pt x="1192" y="8313"/>
                    </a:cubicBezTo>
                    <a:cubicBezTo>
                      <a:pt x="1216" y="8316"/>
                      <a:pt x="1240" y="8317"/>
                      <a:pt x="1264" y="8317"/>
                    </a:cubicBezTo>
                    <a:cubicBezTo>
                      <a:pt x="1766" y="8317"/>
                      <a:pt x="2174" y="7741"/>
                      <a:pt x="2561" y="7480"/>
                    </a:cubicBezTo>
                    <a:cubicBezTo>
                      <a:pt x="3228" y="7027"/>
                      <a:pt x="3978" y="6694"/>
                      <a:pt x="4775" y="6515"/>
                    </a:cubicBezTo>
                    <a:cubicBezTo>
                      <a:pt x="4896" y="6483"/>
                      <a:pt x="4855" y="6309"/>
                      <a:pt x="4746" y="6309"/>
                    </a:cubicBezTo>
                    <a:cubicBezTo>
                      <a:pt x="4736" y="6309"/>
                      <a:pt x="4726" y="6310"/>
                      <a:pt x="4716" y="6313"/>
                    </a:cubicBezTo>
                    <a:lnTo>
                      <a:pt x="4716" y="6325"/>
                    </a:lnTo>
                    <a:cubicBezTo>
                      <a:pt x="3823" y="6527"/>
                      <a:pt x="2977" y="6920"/>
                      <a:pt x="2239" y="7468"/>
                    </a:cubicBezTo>
                    <a:cubicBezTo>
                      <a:pt x="2027" y="7613"/>
                      <a:pt x="1737" y="7991"/>
                      <a:pt x="1426" y="7991"/>
                    </a:cubicBezTo>
                    <a:cubicBezTo>
                      <a:pt x="1353" y="7991"/>
                      <a:pt x="1278" y="7970"/>
                      <a:pt x="1203" y="7920"/>
                    </a:cubicBezTo>
                    <a:cubicBezTo>
                      <a:pt x="1084" y="7837"/>
                      <a:pt x="1001" y="7242"/>
                      <a:pt x="965" y="7111"/>
                    </a:cubicBezTo>
                    <a:cubicBezTo>
                      <a:pt x="799" y="6527"/>
                      <a:pt x="644" y="5932"/>
                      <a:pt x="513" y="5325"/>
                    </a:cubicBezTo>
                    <a:cubicBezTo>
                      <a:pt x="394" y="4741"/>
                      <a:pt x="251" y="4134"/>
                      <a:pt x="310" y="3539"/>
                    </a:cubicBezTo>
                    <a:cubicBezTo>
                      <a:pt x="382" y="2765"/>
                      <a:pt x="822" y="2336"/>
                      <a:pt x="1430" y="1920"/>
                    </a:cubicBezTo>
                    <a:cubicBezTo>
                      <a:pt x="1727" y="1741"/>
                      <a:pt x="2013" y="1527"/>
                      <a:pt x="2263" y="1289"/>
                    </a:cubicBezTo>
                    <a:cubicBezTo>
                      <a:pt x="2486" y="1042"/>
                      <a:pt x="2698" y="205"/>
                      <a:pt x="3046" y="205"/>
                    </a:cubicBezTo>
                    <a:cubicBezTo>
                      <a:pt x="3051" y="205"/>
                      <a:pt x="3056" y="205"/>
                      <a:pt x="3061" y="205"/>
                    </a:cubicBezTo>
                    <a:cubicBezTo>
                      <a:pt x="3065" y="205"/>
                      <a:pt x="3068" y="206"/>
                      <a:pt x="3072" y="206"/>
                    </a:cubicBezTo>
                    <a:cubicBezTo>
                      <a:pt x="3192" y="206"/>
                      <a:pt x="3188" y="14"/>
                      <a:pt x="3061" y="3"/>
                    </a:cubicBezTo>
                    <a:cubicBezTo>
                      <a:pt x="3041" y="1"/>
                      <a:pt x="3022" y="0"/>
                      <a:pt x="3003"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2" name="Google Shape;12712;p72"/>
              <p:cNvSpPr/>
              <p:nvPr/>
            </p:nvSpPr>
            <p:spPr>
              <a:xfrm>
                <a:off x="7899367" y="378534"/>
                <a:ext cx="259391" cy="171661"/>
              </a:xfrm>
              <a:custGeom>
                <a:avLst/>
                <a:gdLst/>
                <a:ahLst/>
                <a:cxnLst/>
                <a:rect l="l" t="t" r="r" b="b"/>
                <a:pathLst>
                  <a:path w="8060" h="5334" extrusionOk="0">
                    <a:moveTo>
                      <a:pt x="5501" y="1"/>
                    </a:moveTo>
                    <a:cubicBezTo>
                      <a:pt x="5450" y="1"/>
                      <a:pt x="5400" y="10"/>
                      <a:pt x="5352" y="32"/>
                    </a:cubicBezTo>
                    <a:cubicBezTo>
                      <a:pt x="5245" y="80"/>
                      <a:pt x="5174" y="223"/>
                      <a:pt x="5102" y="318"/>
                    </a:cubicBezTo>
                    <a:cubicBezTo>
                      <a:pt x="4805" y="723"/>
                      <a:pt x="4495" y="842"/>
                      <a:pt x="4007" y="937"/>
                    </a:cubicBezTo>
                    <a:cubicBezTo>
                      <a:pt x="2900" y="1163"/>
                      <a:pt x="1840" y="1378"/>
                      <a:pt x="1042" y="2247"/>
                    </a:cubicBezTo>
                    <a:cubicBezTo>
                      <a:pt x="292" y="3068"/>
                      <a:pt x="149" y="4176"/>
                      <a:pt x="6" y="5235"/>
                    </a:cubicBezTo>
                    <a:cubicBezTo>
                      <a:pt x="0" y="5301"/>
                      <a:pt x="48" y="5334"/>
                      <a:pt x="100" y="5334"/>
                    </a:cubicBezTo>
                    <a:cubicBezTo>
                      <a:pt x="152" y="5334"/>
                      <a:pt x="209" y="5301"/>
                      <a:pt x="221" y="5235"/>
                    </a:cubicBezTo>
                    <a:cubicBezTo>
                      <a:pt x="352" y="4152"/>
                      <a:pt x="518" y="3033"/>
                      <a:pt x="1340" y="2235"/>
                    </a:cubicBezTo>
                    <a:cubicBezTo>
                      <a:pt x="2090" y="1497"/>
                      <a:pt x="3066" y="1330"/>
                      <a:pt x="4055" y="1140"/>
                    </a:cubicBezTo>
                    <a:cubicBezTo>
                      <a:pt x="4340" y="1080"/>
                      <a:pt x="4686" y="1032"/>
                      <a:pt x="4924" y="854"/>
                    </a:cubicBezTo>
                    <a:cubicBezTo>
                      <a:pt x="5114" y="735"/>
                      <a:pt x="5257" y="306"/>
                      <a:pt x="5412" y="247"/>
                    </a:cubicBezTo>
                    <a:cubicBezTo>
                      <a:pt x="5454" y="228"/>
                      <a:pt x="5502" y="220"/>
                      <a:pt x="5552" y="220"/>
                    </a:cubicBezTo>
                    <a:cubicBezTo>
                      <a:pt x="5900" y="220"/>
                      <a:pt x="6410" y="604"/>
                      <a:pt x="6638" y="770"/>
                    </a:cubicBezTo>
                    <a:cubicBezTo>
                      <a:pt x="7162" y="1104"/>
                      <a:pt x="7579" y="1580"/>
                      <a:pt x="7829" y="2140"/>
                    </a:cubicBezTo>
                    <a:cubicBezTo>
                      <a:pt x="7852" y="2187"/>
                      <a:pt x="7897" y="2208"/>
                      <a:pt x="7938" y="2208"/>
                    </a:cubicBezTo>
                    <a:cubicBezTo>
                      <a:pt x="8002" y="2208"/>
                      <a:pt x="8060" y="2159"/>
                      <a:pt x="8031" y="2080"/>
                    </a:cubicBezTo>
                    <a:lnTo>
                      <a:pt x="8031" y="2080"/>
                    </a:lnTo>
                    <a:lnTo>
                      <a:pt x="8031" y="2092"/>
                    </a:lnTo>
                    <a:cubicBezTo>
                      <a:pt x="7674" y="1211"/>
                      <a:pt x="6853" y="544"/>
                      <a:pt x="5995" y="163"/>
                    </a:cubicBezTo>
                    <a:cubicBezTo>
                      <a:pt x="5849" y="99"/>
                      <a:pt x="5669" y="1"/>
                      <a:pt x="5501"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3" name="Google Shape;12713;p72"/>
              <p:cNvSpPr/>
              <p:nvPr/>
            </p:nvSpPr>
            <p:spPr>
              <a:xfrm>
                <a:off x="7653918" y="170062"/>
                <a:ext cx="261933" cy="77528"/>
              </a:xfrm>
              <a:custGeom>
                <a:avLst/>
                <a:gdLst/>
                <a:ahLst/>
                <a:cxnLst/>
                <a:rect l="l" t="t" r="r" b="b"/>
                <a:pathLst>
                  <a:path w="8139" h="2409" extrusionOk="0">
                    <a:moveTo>
                      <a:pt x="8019" y="1"/>
                    </a:moveTo>
                    <a:cubicBezTo>
                      <a:pt x="7979" y="1"/>
                      <a:pt x="7938" y="22"/>
                      <a:pt x="7919" y="69"/>
                    </a:cubicBezTo>
                    <a:lnTo>
                      <a:pt x="7919" y="93"/>
                    </a:lnTo>
                    <a:cubicBezTo>
                      <a:pt x="7800" y="426"/>
                      <a:pt x="7717" y="771"/>
                      <a:pt x="7669" y="1129"/>
                    </a:cubicBezTo>
                    <a:cubicBezTo>
                      <a:pt x="7645" y="1295"/>
                      <a:pt x="7610" y="1450"/>
                      <a:pt x="7562" y="1605"/>
                    </a:cubicBezTo>
                    <a:cubicBezTo>
                      <a:pt x="7526" y="1829"/>
                      <a:pt x="7423" y="1938"/>
                      <a:pt x="7248" y="1938"/>
                    </a:cubicBezTo>
                    <a:cubicBezTo>
                      <a:pt x="7190" y="1938"/>
                      <a:pt x="7124" y="1926"/>
                      <a:pt x="7050" y="1903"/>
                    </a:cubicBezTo>
                    <a:cubicBezTo>
                      <a:pt x="6956" y="1942"/>
                      <a:pt x="6877" y="1962"/>
                      <a:pt x="6814" y="1962"/>
                    </a:cubicBezTo>
                    <a:cubicBezTo>
                      <a:pt x="6684" y="1962"/>
                      <a:pt x="6617" y="1880"/>
                      <a:pt x="6610" y="1712"/>
                    </a:cubicBezTo>
                    <a:cubicBezTo>
                      <a:pt x="6455" y="1557"/>
                      <a:pt x="6395" y="1331"/>
                      <a:pt x="6205" y="1164"/>
                    </a:cubicBezTo>
                    <a:cubicBezTo>
                      <a:pt x="5967" y="974"/>
                      <a:pt x="5705" y="819"/>
                      <a:pt x="5407" y="724"/>
                    </a:cubicBezTo>
                    <a:cubicBezTo>
                      <a:pt x="5323" y="678"/>
                      <a:pt x="5224" y="657"/>
                      <a:pt x="5127" y="657"/>
                    </a:cubicBezTo>
                    <a:cubicBezTo>
                      <a:pt x="5072" y="657"/>
                      <a:pt x="5018" y="663"/>
                      <a:pt x="4966" y="676"/>
                    </a:cubicBezTo>
                    <a:cubicBezTo>
                      <a:pt x="4503" y="792"/>
                      <a:pt x="4107" y="998"/>
                      <a:pt x="3603" y="998"/>
                    </a:cubicBezTo>
                    <a:cubicBezTo>
                      <a:pt x="3590" y="998"/>
                      <a:pt x="3576" y="998"/>
                      <a:pt x="3562" y="998"/>
                    </a:cubicBezTo>
                    <a:cubicBezTo>
                      <a:pt x="2419" y="962"/>
                      <a:pt x="1287" y="807"/>
                      <a:pt x="180" y="545"/>
                    </a:cubicBezTo>
                    <a:cubicBezTo>
                      <a:pt x="170" y="542"/>
                      <a:pt x="160" y="541"/>
                      <a:pt x="150" y="541"/>
                    </a:cubicBezTo>
                    <a:cubicBezTo>
                      <a:pt x="41" y="541"/>
                      <a:pt x="0" y="715"/>
                      <a:pt x="121" y="748"/>
                    </a:cubicBezTo>
                    <a:cubicBezTo>
                      <a:pt x="1252" y="1010"/>
                      <a:pt x="2407" y="1164"/>
                      <a:pt x="3562" y="1200"/>
                    </a:cubicBezTo>
                    <a:cubicBezTo>
                      <a:pt x="3943" y="1200"/>
                      <a:pt x="4324" y="1152"/>
                      <a:pt x="4681" y="1045"/>
                    </a:cubicBezTo>
                    <a:cubicBezTo>
                      <a:pt x="4867" y="999"/>
                      <a:pt x="5036" y="972"/>
                      <a:pt x="5194" y="972"/>
                    </a:cubicBezTo>
                    <a:cubicBezTo>
                      <a:pt x="5440" y="972"/>
                      <a:pt x="5663" y="1036"/>
                      <a:pt x="5895" y="1188"/>
                    </a:cubicBezTo>
                    <a:cubicBezTo>
                      <a:pt x="6288" y="1438"/>
                      <a:pt x="6300" y="1819"/>
                      <a:pt x="6550" y="2141"/>
                    </a:cubicBezTo>
                    <a:cubicBezTo>
                      <a:pt x="6679" y="2322"/>
                      <a:pt x="6831" y="2409"/>
                      <a:pt x="6988" y="2409"/>
                    </a:cubicBezTo>
                    <a:cubicBezTo>
                      <a:pt x="7152" y="2409"/>
                      <a:pt x="7321" y="2316"/>
                      <a:pt x="7479" y="2141"/>
                    </a:cubicBezTo>
                    <a:cubicBezTo>
                      <a:pt x="7955" y="1605"/>
                      <a:pt x="7848" y="760"/>
                      <a:pt x="8110" y="129"/>
                    </a:cubicBezTo>
                    <a:cubicBezTo>
                      <a:pt x="8138" y="49"/>
                      <a:pt x="8080" y="1"/>
                      <a:pt x="8019"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4" name="Google Shape;12714;p72"/>
              <p:cNvSpPr/>
              <p:nvPr/>
            </p:nvSpPr>
            <p:spPr>
              <a:xfrm>
                <a:off x="7743962" y="22316"/>
                <a:ext cx="172627" cy="154830"/>
              </a:xfrm>
              <a:custGeom>
                <a:avLst/>
                <a:gdLst/>
                <a:ahLst/>
                <a:cxnLst/>
                <a:rect l="l" t="t" r="r" b="b"/>
                <a:pathLst>
                  <a:path w="5364" h="4811" extrusionOk="0">
                    <a:moveTo>
                      <a:pt x="148" y="0"/>
                    </a:moveTo>
                    <a:cubicBezTo>
                      <a:pt x="40" y="0"/>
                      <a:pt x="1" y="162"/>
                      <a:pt x="121" y="195"/>
                    </a:cubicBezTo>
                    <a:cubicBezTo>
                      <a:pt x="966" y="421"/>
                      <a:pt x="1645" y="1052"/>
                      <a:pt x="1907" y="1886"/>
                    </a:cubicBezTo>
                    <a:cubicBezTo>
                      <a:pt x="2061" y="2362"/>
                      <a:pt x="2121" y="2838"/>
                      <a:pt x="2466" y="3219"/>
                    </a:cubicBezTo>
                    <a:cubicBezTo>
                      <a:pt x="3192" y="3993"/>
                      <a:pt x="4407" y="3993"/>
                      <a:pt x="5145" y="4779"/>
                    </a:cubicBezTo>
                    <a:cubicBezTo>
                      <a:pt x="5167" y="4801"/>
                      <a:pt x="5192" y="4810"/>
                      <a:pt x="5216" y="4810"/>
                    </a:cubicBezTo>
                    <a:cubicBezTo>
                      <a:pt x="5294" y="4810"/>
                      <a:pt x="5364" y="4709"/>
                      <a:pt x="5300" y="4636"/>
                    </a:cubicBezTo>
                    <a:lnTo>
                      <a:pt x="5288" y="4636"/>
                    </a:lnTo>
                    <a:cubicBezTo>
                      <a:pt x="4395" y="3672"/>
                      <a:pt x="2704" y="3779"/>
                      <a:pt x="2264" y="2398"/>
                    </a:cubicBezTo>
                    <a:cubicBezTo>
                      <a:pt x="1883" y="1231"/>
                      <a:pt x="1454" y="350"/>
                      <a:pt x="180" y="5"/>
                    </a:cubicBezTo>
                    <a:cubicBezTo>
                      <a:pt x="169" y="2"/>
                      <a:pt x="158" y="0"/>
                      <a:pt x="148"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5" name="Google Shape;12715;p72"/>
              <p:cNvSpPr/>
              <p:nvPr/>
            </p:nvSpPr>
            <p:spPr>
              <a:xfrm>
                <a:off x="7844208" y="280252"/>
                <a:ext cx="41580" cy="261161"/>
              </a:xfrm>
              <a:custGeom>
                <a:avLst/>
                <a:gdLst/>
                <a:ahLst/>
                <a:cxnLst/>
                <a:rect l="l" t="t" r="r" b="b"/>
                <a:pathLst>
                  <a:path w="1292" h="8115" extrusionOk="0">
                    <a:moveTo>
                      <a:pt x="767" y="1"/>
                    </a:moveTo>
                    <a:cubicBezTo>
                      <a:pt x="726" y="1"/>
                      <a:pt x="687" y="23"/>
                      <a:pt x="673" y="74"/>
                    </a:cubicBezTo>
                    <a:cubicBezTo>
                      <a:pt x="327" y="1241"/>
                      <a:pt x="1113" y="2408"/>
                      <a:pt x="1054" y="3598"/>
                    </a:cubicBezTo>
                    <a:cubicBezTo>
                      <a:pt x="1018" y="4336"/>
                      <a:pt x="827" y="5063"/>
                      <a:pt x="637" y="5777"/>
                    </a:cubicBezTo>
                    <a:cubicBezTo>
                      <a:pt x="446" y="6491"/>
                      <a:pt x="351" y="7277"/>
                      <a:pt x="42" y="7956"/>
                    </a:cubicBezTo>
                    <a:cubicBezTo>
                      <a:pt x="0" y="8038"/>
                      <a:pt x="73" y="8115"/>
                      <a:pt x="142" y="8115"/>
                    </a:cubicBezTo>
                    <a:cubicBezTo>
                      <a:pt x="172" y="8115"/>
                      <a:pt x="202" y="8100"/>
                      <a:pt x="220" y="8063"/>
                    </a:cubicBezTo>
                    <a:cubicBezTo>
                      <a:pt x="470" y="7515"/>
                      <a:pt x="554" y="6932"/>
                      <a:pt x="697" y="6349"/>
                    </a:cubicBezTo>
                    <a:cubicBezTo>
                      <a:pt x="911" y="5622"/>
                      <a:pt x="1078" y="4884"/>
                      <a:pt x="1208" y="4146"/>
                    </a:cubicBezTo>
                    <a:cubicBezTo>
                      <a:pt x="1292" y="3610"/>
                      <a:pt x="1292" y="3062"/>
                      <a:pt x="1208" y="2527"/>
                    </a:cubicBezTo>
                    <a:cubicBezTo>
                      <a:pt x="1054" y="1717"/>
                      <a:pt x="625" y="967"/>
                      <a:pt x="875" y="134"/>
                    </a:cubicBezTo>
                    <a:cubicBezTo>
                      <a:pt x="897" y="54"/>
                      <a:pt x="830" y="1"/>
                      <a:pt x="767"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6" name="Google Shape;12716;p72"/>
              <p:cNvSpPr/>
              <p:nvPr/>
            </p:nvSpPr>
            <p:spPr>
              <a:xfrm>
                <a:off x="7699230" y="277677"/>
                <a:ext cx="174300" cy="160430"/>
              </a:xfrm>
              <a:custGeom>
                <a:avLst/>
                <a:gdLst/>
                <a:ahLst/>
                <a:cxnLst/>
                <a:rect l="l" t="t" r="r" b="b"/>
                <a:pathLst>
                  <a:path w="5416" h="4985" extrusionOk="0">
                    <a:moveTo>
                      <a:pt x="3656" y="0"/>
                    </a:moveTo>
                    <a:cubicBezTo>
                      <a:pt x="3403" y="0"/>
                      <a:pt x="3158" y="13"/>
                      <a:pt x="2927" y="47"/>
                    </a:cubicBezTo>
                    <a:cubicBezTo>
                      <a:pt x="2451" y="118"/>
                      <a:pt x="2439" y="535"/>
                      <a:pt x="2344" y="964"/>
                    </a:cubicBezTo>
                    <a:cubicBezTo>
                      <a:pt x="2273" y="1464"/>
                      <a:pt x="2046" y="1916"/>
                      <a:pt x="1677" y="2273"/>
                    </a:cubicBezTo>
                    <a:cubicBezTo>
                      <a:pt x="1427" y="2511"/>
                      <a:pt x="1177" y="2761"/>
                      <a:pt x="951" y="3023"/>
                    </a:cubicBezTo>
                    <a:cubicBezTo>
                      <a:pt x="534" y="3571"/>
                      <a:pt x="213" y="4190"/>
                      <a:pt x="22" y="4857"/>
                    </a:cubicBezTo>
                    <a:cubicBezTo>
                      <a:pt x="1" y="4936"/>
                      <a:pt x="62" y="4985"/>
                      <a:pt x="121" y="4985"/>
                    </a:cubicBezTo>
                    <a:cubicBezTo>
                      <a:pt x="160" y="4985"/>
                      <a:pt x="199" y="4964"/>
                      <a:pt x="213" y="4916"/>
                    </a:cubicBezTo>
                    <a:cubicBezTo>
                      <a:pt x="439" y="4166"/>
                      <a:pt x="820" y="3488"/>
                      <a:pt x="1332" y="2904"/>
                    </a:cubicBezTo>
                    <a:cubicBezTo>
                      <a:pt x="1689" y="2500"/>
                      <a:pt x="2165" y="2214"/>
                      <a:pt x="2380" y="1702"/>
                    </a:cubicBezTo>
                    <a:cubicBezTo>
                      <a:pt x="2677" y="999"/>
                      <a:pt x="2380" y="392"/>
                      <a:pt x="3380" y="273"/>
                    </a:cubicBezTo>
                    <a:cubicBezTo>
                      <a:pt x="3592" y="244"/>
                      <a:pt x="3812" y="234"/>
                      <a:pt x="4036" y="234"/>
                    </a:cubicBezTo>
                    <a:cubicBezTo>
                      <a:pt x="4453" y="234"/>
                      <a:pt x="4882" y="269"/>
                      <a:pt x="5285" y="285"/>
                    </a:cubicBezTo>
                    <a:cubicBezTo>
                      <a:pt x="5416" y="285"/>
                      <a:pt x="5416" y="83"/>
                      <a:pt x="5285" y="83"/>
                    </a:cubicBezTo>
                    <a:cubicBezTo>
                      <a:pt x="4773" y="58"/>
                      <a:pt x="4199" y="0"/>
                      <a:pt x="3656"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7" name="Google Shape;12717;p72"/>
              <p:cNvSpPr/>
              <p:nvPr/>
            </p:nvSpPr>
            <p:spPr>
              <a:xfrm>
                <a:off x="7904549" y="-67502"/>
                <a:ext cx="183376" cy="110837"/>
              </a:xfrm>
              <a:custGeom>
                <a:avLst/>
                <a:gdLst/>
                <a:ahLst/>
                <a:cxnLst/>
                <a:rect l="l" t="t" r="r" b="b"/>
                <a:pathLst>
                  <a:path w="5698" h="3444" extrusionOk="0">
                    <a:moveTo>
                      <a:pt x="156" y="1"/>
                    </a:moveTo>
                    <a:cubicBezTo>
                      <a:pt x="114" y="1"/>
                      <a:pt x="74" y="22"/>
                      <a:pt x="60" y="69"/>
                    </a:cubicBezTo>
                    <a:cubicBezTo>
                      <a:pt x="0" y="272"/>
                      <a:pt x="72" y="414"/>
                      <a:pt x="191" y="581"/>
                    </a:cubicBezTo>
                    <a:cubicBezTo>
                      <a:pt x="476" y="998"/>
                      <a:pt x="727" y="891"/>
                      <a:pt x="869" y="1534"/>
                    </a:cubicBezTo>
                    <a:cubicBezTo>
                      <a:pt x="929" y="1807"/>
                      <a:pt x="893" y="2022"/>
                      <a:pt x="1036" y="2308"/>
                    </a:cubicBezTo>
                    <a:cubicBezTo>
                      <a:pt x="1215" y="2641"/>
                      <a:pt x="1465" y="3153"/>
                      <a:pt x="1739" y="3415"/>
                    </a:cubicBezTo>
                    <a:cubicBezTo>
                      <a:pt x="1758" y="3434"/>
                      <a:pt x="1781" y="3443"/>
                      <a:pt x="1806" y="3443"/>
                    </a:cubicBezTo>
                    <a:cubicBezTo>
                      <a:pt x="1827" y="3443"/>
                      <a:pt x="1848" y="3437"/>
                      <a:pt x="1870" y="3427"/>
                    </a:cubicBezTo>
                    <a:cubicBezTo>
                      <a:pt x="2084" y="3308"/>
                      <a:pt x="2167" y="3081"/>
                      <a:pt x="2274" y="2867"/>
                    </a:cubicBezTo>
                    <a:cubicBezTo>
                      <a:pt x="2453" y="2486"/>
                      <a:pt x="2524" y="2188"/>
                      <a:pt x="3132" y="2129"/>
                    </a:cubicBezTo>
                    <a:cubicBezTo>
                      <a:pt x="3155" y="2127"/>
                      <a:pt x="3179" y="2125"/>
                      <a:pt x="3202" y="2125"/>
                    </a:cubicBezTo>
                    <a:cubicBezTo>
                      <a:pt x="3415" y="2125"/>
                      <a:pt x="3620" y="2213"/>
                      <a:pt x="3834" y="2224"/>
                    </a:cubicBezTo>
                    <a:cubicBezTo>
                      <a:pt x="3853" y="2225"/>
                      <a:pt x="3871" y="2225"/>
                      <a:pt x="3890" y="2225"/>
                    </a:cubicBezTo>
                    <a:cubicBezTo>
                      <a:pt x="4502" y="2225"/>
                      <a:pt x="5111" y="2034"/>
                      <a:pt x="5608" y="1665"/>
                    </a:cubicBezTo>
                    <a:cubicBezTo>
                      <a:pt x="5698" y="1605"/>
                      <a:pt x="5637" y="1469"/>
                      <a:pt x="5552" y="1469"/>
                    </a:cubicBezTo>
                    <a:cubicBezTo>
                      <a:pt x="5536" y="1469"/>
                      <a:pt x="5518" y="1474"/>
                      <a:pt x="5501" y="1486"/>
                    </a:cubicBezTo>
                    <a:cubicBezTo>
                      <a:pt x="4978" y="1862"/>
                      <a:pt x="4469" y="1977"/>
                      <a:pt x="3898" y="1977"/>
                    </a:cubicBezTo>
                    <a:cubicBezTo>
                      <a:pt x="3728" y="1977"/>
                      <a:pt x="3552" y="1967"/>
                      <a:pt x="3370" y="1950"/>
                    </a:cubicBezTo>
                    <a:cubicBezTo>
                      <a:pt x="3294" y="1944"/>
                      <a:pt x="3223" y="1941"/>
                      <a:pt x="3157" y="1941"/>
                    </a:cubicBezTo>
                    <a:cubicBezTo>
                      <a:pt x="2720" y="1941"/>
                      <a:pt x="2463" y="2086"/>
                      <a:pt x="2215" y="2510"/>
                    </a:cubicBezTo>
                    <a:cubicBezTo>
                      <a:pt x="2081" y="2724"/>
                      <a:pt x="2034" y="3052"/>
                      <a:pt x="1868" y="3052"/>
                    </a:cubicBezTo>
                    <a:cubicBezTo>
                      <a:pt x="1813" y="3052"/>
                      <a:pt x="1744" y="3016"/>
                      <a:pt x="1655" y="2927"/>
                    </a:cubicBezTo>
                    <a:cubicBezTo>
                      <a:pt x="1227" y="2486"/>
                      <a:pt x="1215" y="1903"/>
                      <a:pt x="1108" y="1343"/>
                    </a:cubicBezTo>
                    <a:cubicBezTo>
                      <a:pt x="1084" y="1165"/>
                      <a:pt x="1096" y="1105"/>
                      <a:pt x="988" y="974"/>
                    </a:cubicBezTo>
                    <a:cubicBezTo>
                      <a:pt x="798" y="712"/>
                      <a:pt x="107" y="581"/>
                      <a:pt x="262" y="129"/>
                    </a:cubicBezTo>
                    <a:cubicBezTo>
                      <a:pt x="284" y="50"/>
                      <a:pt x="219" y="1"/>
                      <a:pt x="156"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8" name="Google Shape;12718;p72"/>
              <p:cNvSpPr/>
              <p:nvPr/>
            </p:nvSpPr>
            <p:spPr>
              <a:xfrm>
                <a:off x="7851803" y="556498"/>
                <a:ext cx="17218" cy="74502"/>
              </a:xfrm>
              <a:custGeom>
                <a:avLst/>
                <a:gdLst/>
                <a:ahLst/>
                <a:cxnLst/>
                <a:rect l="l" t="t" r="r" b="b"/>
                <a:pathLst>
                  <a:path w="535" h="2315" extrusionOk="0">
                    <a:moveTo>
                      <a:pt x="406" y="1"/>
                    </a:moveTo>
                    <a:cubicBezTo>
                      <a:pt x="368" y="1"/>
                      <a:pt x="334" y="23"/>
                      <a:pt x="330" y="74"/>
                    </a:cubicBezTo>
                    <a:lnTo>
                      <a:pt x="8" y="2182"/>
                    </a:lnTo>
                    <a:cubicBezTo>
                      <a:pt x="1" y="2261"/>
                      <a:pt x="68" y="2315"/>
                      <a:pt x="128" y="2315"/>
                    </a:cubicBezTo>
                    <a:cubicBezTo>
                      <a:pt x="166" y="2315"/>
                      <a:pt x="201" y="2293"/>
                      <a:pt x="210" y="2241"/>
                    </a:cubicBezTo>
                    <a:lnTo>
                      <a:pt x="520" y="134"/>
                    </a:lnTo>
                    <a:cubicBezTo>
                      <a:pt x="535" y="54"/>
                      <a:pt x="465" y="1"/>
                      <a:pt x="406"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9" name="Google Shape;12719;p72"/>
              <p:cNvSpPr/>
              <p:nvPr/>
            </p:nvSpPr>
            <p:spPr>
              <a:xfrm>
                <a:off x="7718249" y="623951"/>
                <a:ext cx="239052" cy="151354"/>
              </a:xfrm>
              <a:custGeom>
                <a:avLst/>
                <a:gdLst/>
                <a:ahLst/>
                <a:cxnLst/>
                <a:rect l="l" t="t" r="r" b="b"/>
                <a:pathLst>
                  <a:path w="7428" h="4703" extrusionOk="0">
                    <a:moveTo>
                      <a:pt x="3822" y="0"/>
                    </a:moveTo>
                    <a:cubicBezTo>
                      <a:pt x="2855" y="0"/>
                      <a:pt x="1960" y="771"/>
                      <a:pt x="1301" y="1407"/>
                    </a:cubicBezTo>
                    <a:cubicBezTo>
                      <a:pt x="586" y="2050"/>
                      <a:pt x="122" y="2919"/>
                      <a:pt x="15" y="3884"/>
                    </a:cubicBezTo>
                    <a:cubicBezTo>
                      <a:pt x="0" y="3956"/>
                      <a:pt x="68" y="4006"/>
                      <a:pt x="127" y="4006"/>
                    </a:cubicBezTo>
                    <a:cubicBezTo>
                      <a:pt x="165" y="4006"/>
                      <a:pt x="200" y="3984"/>
                      <a:pt x="205" y="3931"/>
                    </a:cubicBezTo>
                    <a:cubicBezTo>
                      <a:pt x="300" y="3098"/>
                      <a:pt x="681" y="2312"/>
                      <a:pt x="1277" y="1717"/>
                    </a:cubicBezTo>
                    <a:cubicBezTo>
                      <a:pt x="1915" y="1068"/>
                      <a:pt x="2837" y="218"/>
                      <a:pt x="3806" y="218"/>
                    </a:cubicBezTo>
                    <a:cubicBezTo>
                      <a:pt x="3868" y="218"/>
                      <a:pt x="3930" y="222"/>
                      <a:pt x="3991" y="229"/>
                    </a:cubicBezTo>
                    <a:cubicBezTo>
                      <a:pt x="4896" y="324"/>
                      <a:pt x="5563" y="1169"/>
                      <a:pt x="6063" y="1848"/>
                    </a:cubicBezTo>
                    <a:cubicBezTo>
                      <a:pt x="6658" y="2669"/>
                      <a:pt x="7063" y="3622"/>
                      <a:pt x="7218" y="4634"/>
                    </a:cubicBezTo>
                    <a:cubicBezTo>
                      <a:pt x="7227" y="4681"/>
                      <a:pt x="7263" y="4702"/>
                      <a:pt x="7302" y="4702"/>
                    </a:cubicBezTo>
                    <a:cubicBezTo>
                      <a:pt x="7361" y="4702"/>
                      <a:pt x="7428" y="4653"/>
                      <a:pt x="7420" y="4574"/>
                    </a:cubicBezTo>
                    <a:cubicBezTo>
                      <a:pt x="7230" y="3408"/>
                      <a:pt x="6742" y="2324"/>
                      <a:pt x="5992" y="1407"/>
                    </a:cubicBezTo>
                    <a:cubicBezTo>
                      <a:pt x="5480" y="764"/>
                      <a:pt x="4801" y="38"/>
                      <a:pt x="3908" y="2"/>
                    </a:cubicBezTo>
                    <a:cubicBezTo>
                      <a:pt x="3879" y="1"/>
                      <a:pt x="3851" y="0"/>
                      <a:pt x="3822"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0" name="Google Shape;12720;p72"/>
              <p:cNvSpPr/>
              <p:nvPr/>
            </p:nvSpPr>
            <p:spPr>
              <a:xfrm>
                <a:off x="7741259" y="702409"/>
                <a:ext cx="197568" cy="25167"/>
              </a:xfrm>
              <a:custGeom>
                <a:avLst/>
                <a:gdLst/>
                <a:ahLst/>
                <a:cxnLst/>
                <a:rect l="l" t="t" r="r" b="b"/>
                <a:pathLst>
                  <a:path w="6139" h="782" extrusionOk="0">
                    <a:moveTo>
                      <a:pt x="141" y="1"/>
                    </a:moveTo>
                    <a:cubicBezTo>
                      <a:pt x="41" y="1"/>
                      <a:pt x="1" y="174"/>
                      <a:pt x="121" y="196"/>
                    </a:cubicBezTo>
                    <a:cubicBezTo>
                      <a:pt x="2050" y="589"/>
                      <a:pt x="4038" y="398"/>
                      <a:pt x="5967" y="779"/>
                    </a:cubicBezTo>
                    <a:cubicBezTo>
                      <a:pt x="5974" y="781"/>
                      <a:pt x="5981" y="781"/>
                      <a:pt x="5987" y="781"/>
                    </a:cubicBezTo>
                    <a:cubicBezTo>
                      <a:pt x="6093" y="781"/>
                      <a:pt x="6138" y="611"/>
                      <a:pt x="6015" y="589"/>
                    </a:cubicBezTo>
                    <a:cubicBezTo>
                      <a:pt x="4086" y="196"/>
                      <a:pt x="2098" y="386"/>
                      <a:pt x="169" y="5"/>
                    </a:cubicBezTo>
                    <a:cubicBezTo>
                      <a:pt x="159" y="2"/>
                      <a:pt x="150" y="1"/>
                      <a:pt x="141"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1" name="Google Shape;12721;p72"/>
              <p:cNvSpPr/>
              <p:nvPr/>
            </p:nvSpPr>
            <p:spPr>
              <a:xfrm>
                <a:off x="7866092" y="-116000"/>
                <a:ext cx="477588" cy="719118"/>
              </a:xfrm>
              <a:custGeom>
                <a:avLst/>
                <a:gdLst/>
                <a:ahLst/>
                <a:cxnLst/>
                <a:rect l="l" t="t" r="r" b="b"/>
                <a:pathLst>
                  <a:path w="14840" h="22345" extrusionOk="0">
                    <a:moveTo>
                      <a:pt x="3867" y="1"/>
                    </a:moveTo>
                    <a:cubicBezTo>
                      <a:pt x="3786" y="1"/>
                      <a:pt x="3705" y="2"/>
                      <a:pt x="3624" y="5"/>
                    </a:cubicBezTo>
                    <a:cubicBezTo>
                      <a:pt x="3481" y="5"/>
                      <a:pt x="3481" y="207"/>
                      <a:pt x="3624" y="207"/>
                    </a:cubicBezTo>
                    <a:cubicBezTo>
                      <a:pt x="3694" y="205"/>
                      <a:pt x="3764" y="204"/>
                      <a:pt x="3834" y="204"/>
                    </a:cubicBezTo>
                    <a:cubicBezTo>
                      <a:pt x="6110" y="204"/>
                      <a:pt x="8206" y="1139"/>
                      <a:pt x="10077" y="2410"/>
                    </a:cubicBezTo>
                    <a:cubicBezTo>
                      <a:pt x="11006" y="3053"/>
                      <a:pt x="11994" y="3755"/>
                      <a:pt x="12709" y="4648"/>
                    </a:cubicBezTo>
                    <a:cubicBezTo>
                      <a:pt x="13506" y="5660"/>
                      <a:pt x="13863" y="6993"/>
                      <a:pt x="14114" y="8244"/>
                    </a:cubicBezTo>
                    <a:cubicBezTo>
                      <a:pt x="14625" y="10792"/>
                      <a:pt x="14625" y="13625"/>
                      <a:pt x="13447" y="15995"/>
                    </a:cubicBezTo>
                    <a:cubicBezTo>
                      <a:pt x="12399" y="18126"/>
                      <a:pt x="11089" y="20281"/>
                      <a:pt x="8756" y="21114"/>
                    </a:cubicBezTo>
                    <a:cubicBezTo>
                      <a:pt x="6972" y="21755"/>
                      <a:pt x="5097" y="22141"/>
                      <a:pt x="3220" y="22141"/>
                    </a:cubicBezTo>
                    <a:cubicBezTo>
                      <a:pt x="2204" y="22141"/>
                      <a:pt x="1187" y="22028"/>
                      <a:pt x="183" y="21781"/>
                    </a:cubicBezTo>
                    <a:cubicBezTo>
                      <a:pt x="176" y="21780"/>
                      <a:pt x="168" y="21779"/>
                      <a:pt x="161" y="21779"/>
                    </a:cubicBezTo>
                    <a:cubicBezTo>
                      <a:pt x="46" y="21779"/>
                      <a:pt x="0" y="21950"/>
                      <a:pt x="124" y="21983"/>
                    </a:cubicBezTo>
                    <a:cubicBezTo>
                      <a:pt x="1145" y="22231"/>
                      <a:pt x="2170" y="22344"/>
                      <a:pt x="3192" y="22344"/>
                    </a:cubicBezTo>
                    <a:cubicBezTo>
                      <a:pt x="4874" y="22344"/>
                      <a:pt x="6547" y="22038"/>
                      <a:pt x="8184" y="21519"/>
                    </a:cubicBezTo>
                    <a:cubicBezTo>
                      <a:pt x="9303" y="21174"/>
                      <a:pt x="10363" y="20733"/>
                      <a:pt x="11173" y="19864"/>
                    </a:cubicBezTo>
                    <a:cubicBezTo>
                      <a:pt x="11994" y="18995"/>
                      <a:pt x="12613" y="17923"/>
                      <a:pt x="13209" y="16888"/>
                    </a:cubicBezTo>
                    <a:cubicBezTo>
                      <a:pt x="14542" y="14542"/>
                      <a:pt x="14840" y="11935"/>
                      <a:pt x="14483" y="9268"/>
                    </a:cubicBezTo>
                    <a:cubicBezTo>
                      <a:pt x="14316" y="7994"/>
                      <a:pt x="14042" y="6660"/>
                      <a:pt x="13471" y="5493"/>
                    </a:cubicBezTo>
                    <a:cubicBezTo>
                      <a:pt x="12982" y="4457"/>
                      <a:pt x="12173" y="3731"/>
                      <a:pt x="11292" y="3041"/>
                    </a:cubicBezTo>
                    <a:cubicBezTo>
                      <a:pt x="9140" y="1375"/>
                      <a:pt x="6640" y="1"/>
                      <a:pt x="3867"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22" name="Google Shape;12722;p72"/>
            <p:cNvGrpSpPr/>
            <p:nvPr/>
          </p:nvGrpSpPr>
          <p:grpSpPr>
            <a:xfrm>
              <a:off x="5446571" y="-67693"/>
              <a:ext cx="1159810" cy="987833"/>
              <a:chOff x="5795624" y="139682"/>
              <a:chExt cx="1070923" cy="912126"/>
            </a:xfrm>
          </p:grpSpPr>
          <p:sp>
            <p:nvSpPr>
              <p:cNvPr id="12723" name="Google Shape;12723;p72"/>
              <p:cNvSpPr/>
              <p:nvPr/>
            </p:nvSpPr>
            <p:spPr>
              <a:xfrm>
                <a:off x="6330837" y="139682"/>
                <a:ext cx="535710" cy="678632"/>
              </a:xfrm>
              <a:custGeom>
                <a:avLst/>
                <a:gdLst/>
                <a:ahLst/>
                <a:cxnLst/>
                <a:rect l="l" t="t" r="r" b="b"/>
                <a:pathLst>
                  <a:path w="16646" h="21087" fill="none" extrusionOk="0">
                    <a:moveTo>
                      <a:pt x="16646" y="1"/>
                    </a:moveTo>
                    <a:cubicBezTo>
                      <a:pt x="16646" y="1"/>
                      <a:pt x="5942" y="7419"/>
                      <a:pt x="7145" y="3549"/>
                    </a:cubicBezTo>
                    <a:cubicBezTo>
                      <a:pt x="8014" y="727"/>
                      <a:pt x="13050" y="5133"/>
                      <a:pt x="10193" y="11871"/>
                    </a:cubicBezTo>
                    <a:cubicBezTo>
                      <a:pt x="7740" y="17622"/>
                      <a:pt x="1" y="21087"/>
                      <a:pt x="1" y="21087"/>
                    </a:cubicBezTo>
                  </a:path>
                </a:pathLst>
              </a:custGeom>
              <a:solidFill>
                <a:schemeClr val="lt1"/>
              </a:solidFill>
              <a:ln w="19050" cap="rnd" cmpd="sng">
                <a:solidFill>
                  <a:srgbClr val="FBF9F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4" name="Google Shape;12724;p72"/>
              <p:cNvSpPr/>
              <p:nvPr/>
            </p:nvSpPr>
            <p:spPr>
              <a:xfrm>
                <a:off x="5995570" y="773820"/>
                <a:ext cx="287036" cy="266342"/>
              </a:xfrm>
              <a:custGeom>
                <a:avLst/>
                <a:gdLst/>
                <a:ahLst/>
                <a:cxnLst/>
                <a:rect l="l" t="t" r="r" b="b"/>
                <a:pathLst>
                  <a:path w="8919" h="8276" extrusionOk="0">
                    <a:moveTo>
                      <a:pt x="4442" y="1"/>
                    </a:moveTo>
                    <a:lnTo>
                      <a:pt x="1" y="8276"/>
                    </a:lnTo>
                    <a:lnTo>
                      <a:pt x="8919" y="7490"/>
                    </a:lnTo>
                    <a:lnTo>
                      <a:pt x="7228" y="4787"/>
                    </a:lnTo>
                    <a:lnTo>
                      <a:pt x="8716" y="2811"/>
                    </a:lnTo>
                    <a:lnTo>
                      <a:pt x="6585" y="2775"/>
                    </a:lnTo>
                    <a:lnTo>
                      <a:pt x="4442" y="1"/>
                    </a:lnTo>
                    <a:close/>
                  </a:path>
                </a:pathLst>
              </a:custGeom>
              <a:solidFill>
                <a:schemeClr val="lt1"/>
              </a:solidFill>
              <a:ln w="6550" cap="rnd" cmpd="sng">
                <a:solidFill>
                  <a:srgbClr val="FBF9F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5" name="Google Shape;12725;p72"/>
              <p:cNvSpPr/>
              <p:nvPr/>
            </p:nvSpPr>
            <p:spPr>
              <a:xfrm>
                <a:off x="5795624" y="868080"/>
                <a:ext cx="191228" cy="164420"/>
              </a:xfrm>
              <a:custGeom>
                <a:avLst/>
                <a:gdLst/>
                <a:ahLst/>
                <a:cxnLst/>
                <a:rect l="l" t="t" r="r" b="b"/>
                <a:pathLst>
                  <a:path w="5942" h="5109" extrusionOk="0">
                    <a:moveTo>
                      <a:pt x="5941" y="1"/>
                    </a:moveTo>
                    <a:lnTo>
                      <a:pt x="0" y="5108"/>
                    </a:lnTo>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6" name="Google Shape;12726;p72"/>
              <p:cNvSpPr/>
              <p:nvPr/>
            </p:nvSpPr>
            <p:spPr>
              <a:xfrm>
                <a:off x="5988200" y="837411"/>
                <a:ext cx="249286" cy="204681"/>
              </a:xfrm>
              <a:custGeom>
                <a:avLst/>
                <a:gdLst/>
                <a:ahLst/>
                <a:cxnLst/>
                <a:rect l="l" t="t" r="r" b="b"/>
                <a:pathLst>
                  <a:path w="7746" h="6360" extrusionOk="0">
                    <a:moveTo>
                      <a:pt x="7634" y="1"/>
                    </a:moveTo>
                    <a:cubicBezTo>
                      <a:pt x="7533" y="1"/>
                      <a:pt x="7375" y="30"/>
                      <a:pt x="7326" y="73"/>
                    </a:cubicBezTo>
                    <a:lnTo>
                      <a:pt x="39" y="6311"/>
                    </a:lnTo>
                    <a:cubicBezTo>
                      <a:pt x="1" y="6346"/>
                      <a:pt x="43" y="6360"/>
                      <a:pt x="113" y="6360"/>
                    </a:cubicBezTo>
                    <a:cubicBezTo>
                      <a:pt x="213" y="6360"/>
                      <a:pt x="371" y="6330"/>
                      <a:pt x="420" y="6288"/>
                    </a:cubicBezTo>
                    <a:lnTo>
                      <a:pt x="7707" y="49"/>
                    </a:lnTo>
                    <a:cubicBezTo>
                      <a:pt x="7746" y="15"/>
                      <a:pt x="7703" y="1"/>
                      <a:pt x="763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7" name="Google Shape;12727;p72"/>
              <p:cNvSpPr/>
              <p:nvPr/>
            </p:nvSpPr>
            <p:spPr>
              <a:xfrm>
                <a:off x="5972785" y="915451"/>
                <a:ext cx="299201" cy="136357"/>
              </a:xfrm>
              <a:custGeom>
                <a:avLst/>
                <a:gdLst/>
                <a:ahLst/>
                <a:cxnLst/>
                <a:rect l="l" t="t" r="r" b="b"/>
                <a:pathLst>
                  <a:path w="9297" h="4237" extrusionOk="0">
                    <a:moveTo>
                      <a:pt x="9027" y="1"/>
                    </a:moveTo>
                    <a:cubicBezTo>
                      <a:pt x="8986" y="1"/>
                      <a:pt x="8942" y="9"/>
                      <a:pt x="8900" y="29"/>
                    </a:cubicBezTo>
                    <a:lnTo>
                      <a:pt x="209" y="4006"/>
                    </a:lnTo>
                    <a:cubicBezTo>
                      <a:pt x="1" y="4110"/>
                      <a:pt x="108" y="4236"/>
                      <a:pt x="263" y="4236"/>
                    </a:cubicBezTo>
                    <a:cubicBezTo>
                      <a:pt x="303" y="4236"/>
                      <a:pt x="346" y="4228"/>
                      <a:pt x="387" y="4208"/>
                    </a:cubicBezTo>
                    <a:lnTo>
                      <a:pt x="9079" y="219"/>
                    </a:lnTo>
                    <a:cubicBezTo>
                      <a:pt x="9296" y="125"/>
                      <a:pt x="9184" y="1"/>
                      <a:pt x="902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28" name="Google Shape;12728;p72"/>
            <p:cNvGrpSpPr/>
            <p:nvPr/>
          </p:nvGrpSpPr>
          <p:grpSpPr>
            <a:xfrm>
              <a:off x="8112696" y="267624"/>
              <a:ext cx="1014241" cy="743672"/>
              <a:chOff x="8257420" y="449301"/>
              <a:chExt cx="936511" cy="686678"/>
            </a:xfrm>
          </p:grpSpPr>
          <p:sp>
            <p:nvSpPr>
              <p:cNvPr id="12729" name="Google Shape;12729;p72"/>
              <p:cNvSpPr/>
              <p:nvPr/>
            </p:nvSpPr>
            <p:spPr>
              <a:xfrm>
                <a:off x="8257420" y="449301"/>
                <a:ext cx="936511" cy="686678"/>
              </a:xfrm>
              <a:custGeom>
                <a:avLst/>
                <a:gdLst/>
                <a:ahLst/>
                <a:cxnLst/>
                <a:rect l="l" t="t" r="r" b="b"/>
                <a:pathLst>
                  <a:path w="29100" h="21337" fill="none" extrusionOk="0">
                    <a:moveTo>
                      <a:pt x="3906" y="21158"/>
                    </a:moveTo>
                    <a:cubicBezTo>
                      <a:pt x="5442" y="20955"/>
                      <a:pt x="22658" y="18383"/>
                      <a:pt x="25421" y="17609"/>
                    </a:cubicBezTo>
                    <a:cubicBezTo>
                      <a:pt x="28183" y="16836"/>
                      <a:pt x="29100" y="15978"/>
                      <a:pt x="28731" y="12561"/>
                    </a:cubicBezTo>
                    <a:cubicBezTo>
                      <a:pt x="28362" y="9049"/>
                      <a:pt x="28088" y="4239"/>
                      <a:pt x="27802" y="2977"/>
                    </a:cubicBezTo>
                    <a:cubicBezTo>
                      <a:pt x="27516" y="1715"/>
                      <a:pt x="27838" y="0"/>
                      <a:pt x="24159" y="453"/>
                    </a:cubicBezTo>
                    <a:cubicBezTo>
                      <a:pt x="20158" y="929"/>
                      <a:pt x="5132" y="2370"/>
                      <a:pt x="3227" y="2584"/>
                    </a:cubicBezTo>
                    <a:cubicBezTo>
                      <a:pt x="1322" y="2798"/>
                      <a:pt x="1" y="2953"/>
                      <a:pt x="334" y="6132"/>
                    </a:cubicBezTo>
                    <a:cubicBezTo>
                      <a:pt x="680" y="9311"/>
                      <a:pt x="1275" y="16919"/>
                      <a:pt x="1334" y="18645"/>
                    </a:cubicBezTo>
                    <a:cubicBezTo>
                      <a:pt x="1394" y="20372"/>
                      <a:pt x="2573" y="21336"/>
                      <a:pt x="3906" y="21158"/>
                    </a:cubicBezTo>
                    <a:close/>
                  </a:path>
                </a:pathLst>
              </a:custGeom>
              <a:noFill/>
              <a:ln w="1905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0" name="Google Shape;12730;p72"/>
              <p:cNvSpPr/>
              <p:nvPr/>
            </p:nvSpPr>
            <p:spPr>
              <a:xfrm>
                <a:off x="8293077" y="506005"/>
                <a:ext cx="859080" cy="577451"/>
              </a:xfrm>
              <a:custGeom>
                <a:avLst/>
                <a:gdLst/>
                <a:ahLst/>
                <a:cxnLst/>
                <a:rect l="l" t="t" r="r" b="b"/>
                <a:pathLst>
                  <a:path w="26694" h="17943" fill="none" extrusionOk="0">
                    <a:moveTo>
                      <a:pt x="500" y="4953"/>
                    </a:moveTo>
                    <a:cubicBezTo>
                      <a:pt x="334" y="3727"/>
                      <a:pt x="0" y="2465"/>
                      <a:pt x="1869" y="2274"/>
                    </a:cubicBezTo>
                    <a:cubicBezTo>
                      <a:pt x="3739" y="2096"/>
                      <a:pt x="10621" y="1679"/>
                      <a:pt x="15859" y="1203"/>
                    </a:cubicBezTo>
                    <a:cubicBezTo>
                      <a:pt x="21098" y="727"/>
                      <a:pt x="22634" y="500"/>
                      <a:pt x="23920" y="381"/>
                    </a:cubicBezTo>
                    <a:cubicBezTo>
                      <a:pt x="25206" y="250"/>
                      <a:pt x="25087" y="0"/>
                      <a:pt x="25384" y="2882"/>
                    </a:cubicBezTo>
                    <a:cubicBezTo>
                      <a:pt x="25670" y="5775"/>
                      <a:pt x="26527" y="11192"/>
                      <a:pt x="26611" y="12026"/>
                    </a:cubicBezTo>
                    <a:cubicBezTo>
                      <a:pt x="26694" y="12847"/>
                      <a:pt x="26313" y="13990"/>
                      <a:pt x="25206" y="14145"/>
                    </a:cubicBezTo>
                    <a:cubicBezTo>
                      <a:pt x="24110" y="14312"/>
                      <a:pt x="5679" y="17383"/>
                      <a:pt x="3870" y="17669"/>
                    </a:cubicBezTo>
                    <a:cubicBezTo>
                      <a:pt x="2048" y="17943"/>
                      <a:pt x="1393" y="17348"/>
                      <a:pt x="1167" y="14609"/>
                    </a:cubicBezTo>
                    <a:cubicBezTo>
                      <a:pt x="917" y="11537"/>
                      <a:pt x="703" y="6477"/>
                      <a:pt x="500" y="4953"/>
                    </a:cubicBezTo>
                    <a:close/>
                  </a:path>
                </a:pathLst>
              </a:custGeom>
              <a:noFill/>
              <a:ln w="1905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1" name="Google Shape;12731;p72"/>
              <p:cNvSpPr/>
              <p:nvPr/>
            </p:nvSpPr>
            <p:spPr>
              <a:xfrm>
                <a:off x="8415303" y="668072"/>
                <a:ext cx="154830" cy="280503"/>
              </a:xfrm>
              <a:custGeom>
                <a:avLst/>
                <a:gdLst/>
                <a:ahLst/>
                <a:cxnLst/>
                <a:rect l="l" t="t" r="r" b="b"/>
                <a:pathLst>
                  <a:path w="4811" h="8716" fill="none" extrusionOk="0">
                    <a:moveTo>
                      <a:pt x="488" y="3013"/>
                    </a:moveTo>
                    <a:cubicBezTo>
                      <a:pt x="0" y="2715"/>
                      <a:pt x="250" y="2441"/>
                      <a:pt x="798" y="1882"/>
                    </a:cubicBezTo>
                    <a:cubicBezTo>
                      <a:pt x="1417" y="1310"/>
                      <a:pt x="2084" y="775"/>
                      <a:pt x="2798" y="310"/>
                    </a:cubicBezTo>
                    <a:cubicBezTo>
                      <a:pt x="3251" y="1"/>
                      <a:pt x="3989" y="167"/>
                      <a:pt x="4025" y="965"/>
                    </a:cubicBezTo>
                    <a:cubicBezTo>
                      <a:pt x="4048" y="1763"/>
                      <a:pt x="4763" y="7383"/>
                      <a:pt x="4787" y="7942"/>
                    </a:cubicBezTo>
                    <a:cubicBezTo>
                      <a:pt x="4810" y="8502"/>
                      <a:pt x="4144" y="8716"/>
                      <a:pt x="3620" y="8561"/>
                    </a:cubicBezTo>
                    <a:cubicBezTo>
                      <a:pt x="3108" y="8406"/>
                      <a:pt x="2774" y="3394"/>
                      <a:pt x="2643" y="2703"/>
                    </a:cubicBezTo>
                    <a:cubicBezTo>
                      <a:pt x="2560" y="2263"/>
                      <a:pt x="1881" y="3322"/>
                      <a:pt x="1358" y="3334"/>
                    </a:cubicBezTo>
                    <a:cubicBezTo>
                      <a:pt x="1036" y="3322"/>
                      <a:pt x="727" y="3215"/>
                      <a:pt x="488" y="3013"/>
                    </a:cubicBezTo>
                    <a:close/>
                  </a:path>
                </a:pathLst>
              </a:custGeom>
              <a:noFill/>
              <a:ln w="9525"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2" name="Google Shape;12732;p72"/>
              <p:cNvSpPr/>
              <p:nvPr/>
            </p:nvSpPr>
            <p:spPr>
              <a:xfrm>
                <a:off x="8646334" y="648505"/>
                <a:ext cx="191615" cy="268048"/>
              </a:xfrm>
              <a:custGeom>
                <a:avLst/>
                <a:gdLst/>
                <a:ahLst/>
                <a:cxnLst/>
                <a:rect l="l" t="t" r="r" b="b"/>
                <a:pathLst>
                  <a:path w="5954" h="8329" extrusionOk="0">
                    <a:moveTo>
                      <a:pt x="2858" y="1"/>
                    </a:moveTo>
                    <a:cubicBezTo>
                      <a:pt x="2731" y="1"/>
                      <a:pt x="2596" y="9"/>
                      <a:pt x="2453" y="25"/>
                    </a:cubicBezTo>
                    <a:cubicBezTo>
                      <a:pt x="1" y="299"/>
                      <a:pt x="25" y="2025"/>
                      <a:pt x="167" y="2526"/>
                    </a:cubicBezTo>
                    <a:cubicBezTo>
                      <a:pt x="167" y="2526"/>
                      <a:pt x="723" y="2709"/>
                      <a:pt x="1094" y="2709"/>
                    </a:cubicBezTo>
                    <a:cubicBezTo>
                      <a:pt x="1290" y="2709"/>
                      <a:pt x="1434" y="2658"/>
                      <a:pt x="1418" y="2502"/>
                    </a:cubicBezTo>
                    <a:cubicBezTo>
                      <a:pt x="1362" y="1990"/>
                      <a:pt x="1633" y="1720"/>
                      <a:pt x="2073" y="1720"/>
                    </a:cubicBezTo>
                    <a:cubicBezTo>
                      <a:pt x="2288" y="1720"/>
                      <a:pt x="2544" y="1785"/>
                      <a:pt x="2823" y="1918"/>
                    </a:cubicBezTo>
                    <a:cubicBezTo>
                      <a:pt x="3858" y="2418"/>
                      <a:pt x="1215" y="6193"/>
                      <a:pt x="977" y="6490"/>
                    </a:cubicBezTo>
                    <a:cubicBezTo>
                      <a:pt x="727" y="6788"/>
                      <a:pt x="858" y="8062"/>
                      <a:pt x="1596" y="8276"/>
                    </a:cubicBezTo>
                    <a:cubicBezTo>
                      <a:pt x="1722" y="8313"/>
                      <a:pt x="1918" y="8329"/>
                      <a:pt x="2158" y="8329"/>
                    </a:cubicBezTo>
                    <a:cubicBezTo>
                      <a:pt x="3326" y="8329"/>
                      <a:pt x="5532" y="7954"/>
                      <a:pt x="5680" y="7776"/>
                    </a:cubicBezTo>
                    <a:cubicBezTo>
                      <a:pt x="5871" y="7550"/>
                      <a:pt x="5954" y="6407"/>
                      <a:pt x="5680" y="6193"/>
                    </a:cubicBezTo>
                    <a:cubicBezTo>
                      <a:pt x="5649" y="6169"/>
                      <a:pt x="5593" y="6158"/>
                      <a:pt x="5516" y="6158"/>
                    </a:cubicBezTo>
                    <a:cubicBezTo>
                      <a:pt x="5023" y="6158"/>
                      <a:pt x="3708" y="6591"/>
                      <a:pt x="3221" y="6591"/>
                    </a:cubicBezTo>
                    <a:cubicBezTo>
                      <a:pt x="3111" y="6591"/>
                      <a:pt x="3043" y="6569"/>
                      <a:pt x="3037" y="6514"/>
                    </a:cubicBezTo>
                    <a:cubicBezTo>
                      <a:pt x="3001" y="6169"/>
                      <a:pt x="4477" y="3883"/>
                      <a:pt x="4751" y="2954"/>
                    </a:cubicBezTo>
                    <a:cubicBezTo>
                      <a:pt x="5020" y="2079"/>
                      <a:pt x="4920" y="1"/>
                      <a:pt x="2858" y="1"/>
                    </a:cubicBezTo>
                    <a:close/>
                  </a:path>
                </a:pathLst>
              </a:custGeom>
              <a:solidFill>
                <a:schemeClr val="lt1"/>
              </a:solidFill>
              <a:ln w="655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3" name="Google Shape;12733;p72"/>
              <p:cNvSpPr/>
              <p:nvPr/>
            </p:nvSpPr>
            <p:spPr>
              <a:xfrm>
                <a:off x="8875403" y="617611"/>
                <a:ext cx="159883" cy="274645"/>
              </a:xfrm>
              <a:custGeom>
                <a:avLst/>
                <a:gdLst/>
                <a:ahLst/>
                <a:cxnLst/>
                <a:rect l="l" t="t" r="r" b="b"/>
                <a:pathLst>
                  <a:path w="4968" h="8534" extrusionOk="0">
                    <a:moveTo>
                      <a:pt x="2549" y="0"/>
                    </a:moveTo>
                    <a:cubicBezTo>
                      <a:pt x="2184" y="0"/>
                      <a:pt x="1828" y="86"/>
                      <a:pt x="1539" y="247"/>
                    </a:cubicBezTo>
                    <a:cubicBezTo>
                      <a:pt x="407" y="890"/>
                      <a:pt x="217" y="1759"/>
                      <a:pt x="217" y="1759"/>
                    </a:cubicBezTo>
                    <a:cubicBezTo>
                      <a:pt x="493" y="2216"/>
                      <a:pt x="800" y="2689"/>
                      <a:pt x="1082" y="2689"/>
                    </a:cubicBezTo>
                    <a:cubicBezTo>
                      <a:pt x="1153" y="2689"/>
                      <a:pt x="1222" y="2659"/>
                      <a:pt x="1289" y="2593"/>
                    </a:cubicBezTo>
                    <a:cubicBezTo>
                      <a:pt x="1567" y="2304"/>
                      <a:pt x="2037" y="1542"/>
                      <a:pt x="2614" y="1542"/>
                    </a:cubicBezTo>
                    <a:cubicBezTo>
                      <a:pt x="2728" y="1542"/>
                      <a:pt x="2846" y="1572"/>
                      <a:pt x="2967" y="1640"/>
                    </a:cubicBezTo>
                    <a:cubicBezTo>
                      <a:pt x="3967" y="2188"/>
                      <a:pt x="2991" y="3128"/>
                      <a:pt x="2408" y="3509"/>
                    </a:cubicBezTo>
                    <a:cubicBezTo>
                      <a:pt x="1824" y="3890"/>
                      <a:pt x="1681" y="3486"/>
                      <a:pt x="1717" y="4224"/>
                    </a:cubicBezTo>
                    <a:cubicBezTo>
                      <a:pt x="1741" y="4962"/>
                      <a:pt x="2241" y="4557"/>
                      <a:pt x="2908" y="5200"/>
                    </a:cubicBezTo>
                    <a:cubicBezTo>
                      <a:pt x="3747" y="6017"/>
                      <a:pt x="2911" y="7123"/>
                      <a:pt x="2234" y="7123"/>
                    </a:cubicBezTo>
                    <a:cubicBezTo>
                      <a:pt x="2171" y="7123"/>
                      <a:pt x="2109" y="7113"/>
                      <a:pt x="2051" y="7093"/>
                    </a:cubicBezTo>
                    <a:cubicBezTo>
                      <a:pt x="1027" y="6748"/>
                      <a:pt x="1598" y="6557"/>
                      <a:pt x="1384" y="6331"/>
                    </a:cubicBezTo>
                    <a:cubicBezTo>
                      <a:pt x="1328" y="6269"/>
                      <a:pt x="1205" y="6242"/>
                      <a:pt x="1056" y="6242"/>
                    </a:cubicBezTo>
                    <a:cubicBezTo>
                      <a:pt x="635" y="6242"/>
                      <a:pt x="1" y="6460"/>
                      <a:pt x="62" y="6724"/>
                    </a:cubicBezTo>
                    <a:cubicBezTo>
                      <a:pt x="134" y="7093"/>
                      <a:pt x="360" y="8522"/>
                      <a:pt x="2515" y="8534"/>
                    </a:cubicBezTo>
                    <a:cubicBezTo>
                      <a:pt x="4348" y="8534"/>
                      <a:pt x="4968" y="6545"/>
                      <a:pt x="4694" y="5581"/>
                    </a:cubicBezTo>
                    <a:cubicBezTo>
                      <a:pt x="4527" y="4998"/>
                      <a:pt x="4122" y="4509"/>
                      <a:pt x="3575" y="4248"/>
                    </a:cubicBezTo>
                    <a:cubicBezTo>
                      <a:pt x="3575" y="4248"/>
                      <a:pt x="4801" y="3069"/>
                      <a:pt x="4503" y="1533"/>
                    </a:cubicBezTo>
                    <a:cubicBezTo>
                      <a:pt x="4295" y="466"/>
                      <a:pt x="3399" y="0"/>
                      <a:pt x="2549" y="0"/>
                    </a:cubicBezTo>
                    <a:close/>
                  </a:path>
                </a:pathLst>
              </a:custGeom>
              <a:solidFill>
                <a:schemeClr val="accent4"/>
              </a:solidFill>
              <a:ln w="2975" cap="flat" cmpd="sng">
                <a:solidFill>
                  <a:srgbClr val="D59288"/>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34" name="Google Shape;12734;p72"/>
            <p:cNvGrpSpPr/>
            <p:nvPr/>
          </p:nvGrpSpPr>
          <p:grpSpPr>
            <a:xfrm>
              <a:off x="5774813" y="-152071"/>
              <a:ext cx="241255" cy="649832"/>
              <a:chOff x="6098710" y="61771"/>
              <a:chExt cx="222766" cy="600029"/>
            </a:xfrm>
          </p:grpSpPr>
          <p:sp>
            <p:nvSpPr>
              <p:cNvPr id="12735" name="Google Shape;12735;p72"/>
              <p:cNvSpPr/>
              <p:nvPr/>
            </p:nvSpPr>
            <p:spPr>
              <a:xfrm>
                <a:off x="6098710" y="528404"/>
                <a:ext cx="97738" cy="131401"/>
              </a:xfrm>
              <a:custGeom>
                <a:avLst/>
                <a:gdLst/>
                <a:ahLst/>
                <a:cxnLst/>
                <a:rect l="l" t="t" r="r" b="b"/>
                <a:pathLst>
                  <a:path w="3037" h="4083" extrusionOk="0">
                    <a:moveTo>
                      <a:pt x="2075" y="1"/>
                    </a:moveTo>
                    <a:cubicBezTo>
                      <a:pt x="1985" y="1"/>
                      <a:pt x="1894" y="22"/>
                      <a:pt x="1810" y="66"/>
                    </a:cubicBezTo>
                    <a:cubicBezTo>
                      <a:pt x="1810" y="66"/>
                      <a:pt x="0" y="1174"/>
                      <a:pt x="524" y="2745"/>
                    </a:cubicBezTo>
                    <a:cubicBezTo>
                      <a:pt x="927" y="3935"/>
                      <a:pt x="1000" y="4083"/>
                      <a:pt x="1011" y="4083"/>
                    </a:cubicBezTo>
                    <a:cubicBezTo>
                      <a:pt x="1015" y="4083"/>
                      <a:pt x="1012" y="4067"/>
                      <a:pt x="1012" y="4067"/>
                    </a:cubicBezTo>
                    <a:cubicBezTo>
                      <a:pt x="1345" y="3602"/>
                      <a:pt x="1762" y="3210"/>
                      <a:pt x="2227" y="2888"/>
                    </a:cubicBezTo>
                    <a:cubicBezTo>
                      <a:pt x="3000" y="2412"/>
                      <a:pt x="3036" y="876"/>
                      <a:pt x="2643" y="340"/>
                    </a:cubicBezTo>
                    <a:cubicBezTo>
                      <a:pt x="2596" y="281"/>
                      <a:pt x="2548" y="221"/>
                      <a:pt x="2488" y="173"/>
                    </a:cubicBezTo>
                    <a:cubicBezTo>
                      <a:pt x="2376" y="61"/>
                      <a:pt x="2227" y="1"/>
                      <a:pt x="20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6" name="Google Shape;12736;p72"/>
              <p:cNvSpPr/>
              <p:nvPr/>
            </p:nvSpPr>
            <p:spPr>
              <a:xfrm>
                <a:off x="6107496" y="526762"/>
                <a:ext cx="94681" cy="135038"/>
              </a:xfrm>
              <a:custGeom>
                <a:avLst/>
                <a:gdLst/>
                <a:ahLst/>
                <a:cxnLst/>
                <a:rect l="l" t="t" r="r" b="b"/>
                <a:pathLst>
                  <a:path w="2942" h="4196" extrusionOk="0">
                    <a:moveTo>
                      <a:pt x="1867" y="149"/>
                    </a:moveTo>
                    <a:cubicBezTo>
                      <a:pt x="2032" y="149"/>
                      <a:pt x="2190" y="251"/>
                      <a:pt x="2323" y="534"/>
                    </a:cubicBezTo>
                    <a:cubicBezTo>
                      <a:pt x="2654" y="1232"/>
                      <a:pt x="2503" y="2412"/>
                      <a:pt x="1847" y="2883"/>
                    </a:cubicBezTo>
                    <a:lnTo>
                      <a:pt x="1847" y="2883"/>
                    </a:lnTo>
                    <a:cubicBezTo>
                      <a:pt x="1838" y="2885"/>
                      <a:pt x="1830" y="2887"/>
                      <a:pt x="1823" y="2891"/>
                    </a:cubicBezTo>
                    <a:cubicBezTo>
                      <a:pt x="1442" y="3141"/>
                      <a:pt x="1096" y="3451"/>
                      <a:pt x="799" y="3808"/>
                    </a:cubicBezTo>
                    <a:cubicBezTo>
                      <a:pt x="788" y="3821"/>
                      <a:pt x="772" y="3838"/>
                      <a:pt x="754" y="3858"/>
                    </a:cubicBezTo>
                    <a:lnTo>
                      <a:pt x="754" y="3858"/>
                    </a:lnTo>
                    <a:cubicBezTo>
                      <a:pt x="591" y="3472"/>
                      <a:pt x="463" y="3086"/>
                      <a:pt x="358" y="2689"/>
                    </a:cubicBezTo>
                    <a:cubicBezTo>
                      <a:pt x="156" y="1903"/>
                      <a:pt x="549" y="1165"/>
                      <a:pt x="1096" y="629"/>
                    </a:cubicBezTo>
                    <a:cubicBezTo>
                      <a:pt x="1317" y="416"/>
                      <a:pt x="1601" y="149"/>
                      <a:pt x="1867" y="149"/>
                    </a:cubicBezTo>
                    <a:close/>
                    <a:moveTo>
                      <a:pt x="1754" y="0"/>
                    </a:moveTo>
                    <a:cubicBezTo>
                      <a:pt x="1584" y="0"/>
                      <a:pt x="1410" y="52"/>
                      <a:pt x="1251" y="165"/>
                    </a:cubicBezTo>
                    <a:cubicBezTo>
                      <a:pt x="632" y="617"/>
                      <a:pt x="49" y="1308"/>
                      <a:pt x="25" y="2118"/>
                    </a:cubicBezTo>
                    <a:cubicBezTo>
                      <a:pt x="1" y="2665"/>
                      <a:pt x="251" y="3201"/>
                      <a:pt x="441" y="3713"/>
                    </a:cubicBezTo>
                    <a:cubicBezTo>
                      <a:pt x="489" y="3832"/>
                      <a:pt x="525" y="4046"/>
                      <a:pt x="632" y="4142"/>
                    </a:cubicBezTo>
                    <a:cubicBezTo>
                      <a:pt x="668" y="4177"/>
                      <a:pt x="712" y="4195"/>
                      <a:pt x="757" y="4195"/>
                    </a:cubicBezTo>
                    <a:cubicBezTo>
                      <a:pt x="802" y="4195"/>
                      <a:pt x="846" y="4177"/>
                      <a:pt x="882" y="4142"/>
                    </a:cubicBezTo>
                    <a:cubicBezTo>
                      <a:pt x="1001" y="4011"/>
                      <a:pt x="1120" y="3880"/>
                      <a:pt x="1227" y="3737"/>
                    </a:cubicBezTo>
                    <a:cubicBezTo>
                      <a:pt x="1486" y="3455"/>
                      <a:pt x="1768" y="3207"/>
                      <a:pt x="2084" y="3006"/>
                    </a:cubicBezTo>
                    <a:lnTo>
                      <a:pt x="2084" y="3006"/>
                    </a:lnTo>
                    <a:cubicBezTo>
                      <a:pt x="2089" y="3004"/>
                      <a:pt x="2093" y="3002"/>
                      <a:pt x="2096" y="2999"/>
                    </a:cubicBezTo>
                    <a:lnTo>
                      <a:pt x="2096" y="2999"/>
                    </a:lnTo>
                    <a:cubicBezTo>
                      <a:pt x="2096" y="2999"/>
                      <a:pt x="2096" y="2999"/>
                      <a:pt x="2096" y="2999"/>
                    </a:cubicBezTo>
                    <a:cubicBezTo>
                      <a:pt x="2787" y="2522"/>
                      <a:pt x="2942" y="1320"/>
                      <a:pt x="2608" y="582"/>
                    </a:cubicBezTo>
                    <a:cubicBezTo>
                      <a:pt x="2440" y="221"/>
                      <a:pt x="2104" y="0"/>
                      <a:pt x="175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7" name="Google Shape;12737;p72"/>
              <p:cNvSpPr/>
              <p:nvPr/>
            </p:nvSpPr>
            <p:spPr>
              <a:xfrm>
                <a:off x="6150812" y="61771"/>
                <a:ext cx="170664" cy="474563"/>
              </a:xfrm>
              <a:custGeom>
                <a:avLst/>
                <a:gdLst/>
                <a:ahLst/>
                <a:cxnLst/>
                <a:rect l="l" t="t" r="r" b="b"/>
                <a:pathLst>
                  <a:path w="5303" h="14746" extrusionOk="0">
                    <a:moveTo>
                      <a:pt x="4922" y="283"/>
                    </a:moveTo>
                    <a:cubicBezTo>
                      <a:pt x="4926" y="299"/>
                      <a:pt x="4930" y="311"/>
                      <a:pt x="4930" y="315"/>
                    </a:cubicBezTo>
                    <a:cubicBezTo>
                      <a:pt x="4941" y="446"/>
                      <a:pt x="4930" y="565"/>
                      <a:pt x="4918" y="684"/>
                    </a:cubicBezTo>
                    <a:cubicBezTo>
                      <a:pt x="4834" y="1529"/>
                      <a:pt x="4703" y="2351"/>
                      <a:pt x="4513" y="3172"/>
                    </a:cubicBezTo>
                    <a:cubicBezTo>
                      <a:pt x="4027" y="5497"/>
                      <a:pt x="3458" y="7821"/>
                      <a:pt x="2771" y="10099"/>
                    </a:cubicBezTo>
                    <a:lnTo>
                      <a:pt x="2771" y="10099"/>
                    </a:lnTo>
                    <a:cubicBezTo>
                      <a:pt x="2767" y="10103"/>
                      <a:pt x="2765" y="10108"/>
                      <a:pt x="2763" y="10113"/>
                    </a:cubicBezTo>
                    <a:cubicBezTo>
                      <a:pt x="2289" y="11626"/>
                      <a:pt x="1681" y="13184"/>
                      <a:pt x="809" y="14525"/>
                    </a:cubicBezTo>
                    <a:lnTo>
                      <a:pt x="809" y="14525"/>
                    </a:lnTo>
                    <a:cubicBezTo>
                      <a:pt x="694" y="14472"/>
                      <a:pt x="570" y="14446"/>
                      <a:pt x="444" y="14446"/>
                    </a:cubicBezTo>
                    <a:cubicBezTo>
                      <a:pt x="399" y="14446"/>
                      <a:pt x="353" y="14449"/>
                      <a:pt x="308" y="14456"/>
                    </a:cubicBezTo>
                    <a:lnTo>
                      <a:pt x="308" y="14456"/>
                    </a:lnTo>
                    <a:cubicBezTo>
                      <a:pt x="301" y="14419"/>
                      <a:pt x="298" y="14384"/>
                      <a:pt x="298" y="14352"/>
                    </a:cubicBezTo>
                    <a:cubicBezTo>
                      <a:pt x="286" y="14007"/>
                      <a:pt x="298" y="13673"/>
                      <a:pt x="358" y="13352"/>
                    </a:cubicBezTo>
                    <a:cubicBezTo>
                      <a:pt x="477" y="12387"/>
                      <a:pt x="667" y="11435"/>
                      <a:pt x="941" y="10506"/>
                    </a:cubicBezTo>
                    <a:cubicBezTo>
                      <a:pt x="1501" y="8566"/>
                      <a:pt x="2203" y="6649"/>
                      <a:pt x="2929" y="4767"/>
                    </a:cubicBezTo>
                    <a:cubicBezTo>
                      <a:pt x="3275" y="3875"/>
                      <a:pt x="3632" y="2970"/>
                      <a:pt x="4013" y="2089"/>
                    </a:cubicBezTo>
                    <a:cubicBezTo>
                      <a:pt x="4251" y="1493"/>
                      <a:pt x="4537" y="922"/>
                      <a:pt x="4858" y="362"/>
                    </a:cubicBezTo>
                    <a:cubicBezTo>
                      <a:pt x="4879" y="336"/>
                      <a:pt x="4900" y="309"/>
                      <a:pt x="4922" y="283"/>
                    </a:cubicBezTo>
                    <a:close/>
                    <a:moveTo>
                      <a:pt x="4993" y="0"/>
                    </a:moveTo>
                    <a:cubicBezTo>
                      <a:pt x="4954" y="0"/>
                      <a:pt x="4909" y="9"/>
                      <a:pt x="4858" y="29"/>
                    </a:cubicBezTo>
                    <a:cubicBezTo>
                      <a:pt x="4537" y="160"/>
                      <a:pt x="4322" y="791"/>
                      <a:pt x="4191" y="1077"/>
                    </a:cubicBezTo>
                    <a:cubicBezTo>
                      <a:pt x="3798" y="1886"/>
                      <a:pt x="3453" y="2708"/>
                      <a:pt x="3120" y="3553"/>
                    </a:cubicBezTo>
                    <a:cubicBezTo>
                      <a:pt x="2298" y="5577"/>
                      <a:pt x="1548" y="7625"/>
                      <a:pt x="893" y="9697"/>
                    </a:cubicBezTo>
                    <a:cubicBezTo>
                      <a:pt x="572" y="10721"/>
                      <a:pt x="322" y="11768"/>
                      <a:pt x="155" y="12840"/>
                    </a:cubicBezTo>
                    <a:cubicBezTo>
                      <a:pt x="60" y="13316"/>
                      <a:pt x="12" y="13804"/>
                      <a:pt x="12" y="14292"/>
                    </a:cubicBezTo>
                    <a:cubicBezTo>
                      <a:pt x="0" y="14388"/>
                      <a:pt x="24" y="14495"/>
                      <a:pt x="60" y="14590"/>
                    </a:cubicBezTo>
                    <a:cubicBezTo>
                      <a:pt x="87" y="14624"/>
                      <a:pt x="148" y="14638"/>
                      <a:pt x="208" y="14638"/>
                    </a:cubicBezTo>
                    <a:cubicBezTo>
                      <a:pt x="255" y="14638"/>
                      <a:pt x="303" y="14630"/>
                      <a:pt x="334" y="14614"/>
                    </a:cubicBezTo>
                    <a:cubicBezTo>
                      <a:pt x="377" y="14589"/>
                      <a:pt x="421" y="14577"/>
                      <a:pt x="464" y="14577"/>
                    </a:cubicBezTo>
                    <a:cubicBezTo>
                      <a:pt x="564" y="14577"/>
                      <a:pt x="663" y="14635"/>
                      <a:pt x="762" y="14709"/>
                    </a:cubicBezTo>
                    <a:cubicBezTo>
                      <a:pt x="789" y="14729"/>
                      <a:pt x="853" y="14745"/>
                      <a:pt x="912" y="14745"/>
                    </a:cubicBezTo>
                    <a:cubicBezTo>
                      <a:pt x="959" y="14745"/>
                      <a:pt x="1003" y="14735"/>
                      <a:pt x="1024" y="14709"/>
                    </a:cubicBezTo>
                    <a:cubicBezTo>
                      <a:pt x="1953" y="13328"/>
                      <a:pt x="2584" y="11721"/>
                      <a:pt x="3072" y="10137"/>
                    </a:cubicBezTo>
                    <a:cubicBezTo>
                      <a:pt x="3072" y="10131"/>
                      <a:pt x="3070" y="10125"/>
                      <a:pt x="3066" y="10119"/>
                    </a:cubicBezTo>
                    <a:lnTo>
                      <a:pt x="3066" y="10119"/>
                    </a:lnTo>
                    <a:cubicBezTo>
                      <a:pt x="3718" y="7946"/>
                      <a:pt x="4264" y="5737"/>
                      <a:pt x="4739" y="3517"/>
                    </a:cubicBezTo>
                    <a:cubicBezTo>
                      <a:pt x="4941" y="2624"/>
                      <a:pt x="5108" y="1708"/>
                      <a:pt x="5215" y="791"/>
                    </a:cubicBezTo>
                    <a:cubicBezTo>
                      <a:pt x="5226" y="579"/>
                      <a:pt x="5302" y="0"/>
                      <a:pt x="499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38" name="Google Shape;12738;p72"/>
            <p:cNvGrpSpPr/>
            <p:nvPr/>
          </p:nvGrpSpPr>
          <p:grpSpPr>
            <a:xfrm>
              <a:off x="8746770" y="1325785"/>
              <a:ext cx="1251176" cy="785148"/>
              <a:chOff x="8842900" y="1426366"/>
              <a:chExt cx="1155287" cy="724975"/>
            </a:xfrm>
          </p:grpSpPr>
          <p:sp>
            <p:nvSpPr>
              <p:cNvPr id="12739" name="Google Shape;12739;p72"/>
              <p:cNvSpPr/>
              <p:nvPr/>
            </p:nvSpPr>
            <p:spPr>
              <a:xfrm>
                <a:off x="8842900" y="1426366"/>
                <a:ext cx="1155287" cy="724975"/>
              </a:xfrm>
              <a:custGeom>
                <a:avLst/>
                <a:gdLst/>
                <a:ahLst/>
                <a:cxnLst/>
                <a:rect l="l" t="t" r="r" b="b"/>
                <a:pathLst>
                  <a:path w="35898" h="22527" extrusionOk="0">
                    <a:moveTo>
                      <a:pt x="33338" y="0"/>
                    </a:moveTo>
                    <a:cubicBezTo>
                      <a:pt x="33338" y="0"/>
                      <a:pt x="28838" y="2262"/>
                      <a:pt x="23146" y="5870"/>
                    </a:cubicBezTo>
                    <a:cubicBezTo>
                      <a:pt x="17455" y="9466"/>
                      <a:pt x="1" y="19217"/>
                      <a:pt x="1" y="19217"/>
                    </a:cubicBezTo>
                    <a:lnTo>
                      <a:pt x="1929" y="22527"/>
                    </a:lnTo>
                    <a:cubicBezTo>
                      <a:pt x="1929" y="22527"/>
                      <a:pt x="10645" y="18526"/>
                      <a:pt x="17622" y="14680"/>
                    </a:cubicBezTo>
                    <a:cubicBezTo>
                      <a:pt x="24587" y="10835"/>
                      <a:pt x="35898" y="4393"/>
                      <a:pt x="35898" y="4393"/>
                    </a:cubicBezTo>
                    <a:lnTo>
                      <a:pt x="33338" y="0"/>
                    </a:lnTo>
                    <a:close/>
                  </a:path>
                </a:pathLst>
              </a:custGeom>
              <a:solidFill>
                <a:schemeClr val="lt1"/>
              </a:solidFill>
              <a:ln w="655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0" name="Google Shape;12740;p72"/>
              <p:cNvSpPr/>
              <p:nvPr/>
            </p:nvSpPr>
            <p:spPr>
              <a:xfrm>
                <a:off x="9088381" y="1886530"/>
                <a:ext cx="37718" cy="46568"/>
              </a:xfrm>
              <a:custGeom>
                <a:avLst/>
                <a:gdLst/>
                <a:ahLst/>
                <a:cxnLst/>
                <a:rect l="l" t="t" r="r" b="b"/>
                <a:pathLst>
                  <a:path w="1172" h="1447" extrusionOk="0">
                    <a:moveTo>
                      <a:pt x="348" y="0"/>
                    </a:moveTo>
                    <a:cubicBezTo>
                      <a:pt x="171" y="0"/>
                      <a:pt x="1" y="188"/>
                      <a:pt x="124" y="393"/>
                    </a:cubicBezTo>
                    <a:lnTo>
                      <a:pt x="683" y="1322"/>
                    </a:lnTo>
                    <a:cubicBezTo>
                      <a:pt x="736" y="1406"/>
                      <a:pt x="821" y="1446"/>
                      <a:pt x="906" y="1446"/>
                    </a:cubicBezTo>
                    <a:cubicBezTo>
                      <a:pt x="1013" y="1446"/>
                      <a:pt x="1120" y="1382"/>
                      <a:pt x="1159" y="1263"/>
                    </a:cubicBezTo>
                    <a:cubicBezTo>
                      <a:pt x="1171" y="1203"/>
                      <a:pt x="1171" y="1120"/>
                      <a:pt x="1136" y="1060"/>
                    </a:cubicBezTo>
                    <a:lnTo>
                      <a:pt x="564" y="131"/>
                    </a:lnTo>
                    <a:cubicBezTo>
                      <a:pt x="509" y="39"/>
                      <a:pt x="428" y="0"/>
                      <a:pt x="34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1" name="Google Shape;12741;p72"/>
              <p:cNvSpPr/>
              <p:nvPr/>
            </p:nvSpPr>
            <p:spPr>
              <a:xfrm>
                <a:off x="9015007" y="1928012"/>
                <a:ext cx="52457" cy="68677"/>
              </a:xfrm>
              <a:custGeom>
                <a:avLst/>
                <a:gdLst/>
                <a:ahLst/>
                <a:cxnLst/>
                <a:rect l="l" t="t" r="r" b="b"/>
                <a:pathLst>
                  <a:path w="1630" h="2134" extrusionOk="0">
                    <a:moveTo>
                      <a:pt x="349" y="1"/>
                    </a:moveTo>
                    <a:cubicBezTo>
                      <a:pt x="171" y="1"/>
                      <a:pt x="1" y="190"/>
                      <a:pt x="118" y="390"/>
                    </a:cubicBezTo>
                    <a:lnTo>
                      <a:pt x="1142" y="2009"/>
                    </a:lnTo>
                    <a:cubicBezTo>
                      <a:pt x="1194" y="2094"/>
                      <a:pt x="1279" y="2134"/>
                      <a:pt x="1364" y="2134"/>
                    </a:cubicBezTo>
                    <a:cubicBezTo>
                      <a:pt x="1471" y="2134"/>
                      <a:pt x="1578" y="2070"/>
                      <a:pt x="1618" y="1950"/>
                    </a:cubicBezTo>
                    <a:cubicBezTo>
                      <a:pt x="1630" y="1878"/>
                      <a:pt x="1630" y="1795"/>
                      <a:pt x="1582" y="1736"/>
                    </a:cubicBezTo>
                    <a:lnTo>
                      <a:pt x="558" y="116"/>
                    </a:lnTo>
                    <a:cubicBezTo>
                      <a:pt x="501" y="35"/>
                      <a:pt x="425" y="1"/>
                      <a:pt x="34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2" name="Google Shape;12742;p72"/>
              <p:cNvSpPr/>
              <p:nvPr/>
            </p:nvSpPr>
            <p:spPr>
              <a:xfrm>
                <a:off x="8940378" y="1971136"/>
                <a:ext cx="37814" cy="51943"/>
              </a:xfrm>
              <a:custGeom>
                <a:avLst/>
                <a:gdLst/>
                <a:ahLst/>
                <a:cxnLst/>
                <a:rect l="l" t="t" r="r" b="b"/>
                <a:pathLst>
                  <a:path w="1175" h="1614" extrusionOk="0">
                    <a:moveTo>
                      <a:pt x="315" y="0"/>
                    </a:moveTo>
                    <a:cubicBezTo>
                      <a:pt x="155" y="0"/>
                      <a:pt x="1" y="157"/>
                      <a:pt x="67" y="348"/>
                    </a:cubicBezTo>
                    <a:lnTo>
                      <a:pt x="686" y="1479"/>
                    </a:lnTo>
                    <a:cubicBezTo>
                      <a:pt x="735" y="1570"/>
                      <a:pt x="822" y="1613"/>
                      <a:pt x="909" y="1613"/>
                    </a:cubicBezTo>
                    <a:cubicBezTo>
                      <a:pt x="1016" y="1613"/>
                      <a:pt x="1123" y="1549"/>
                      <a:pt x="1163" y="1431"/>
                    </a:cubicBezTo>
                    <a:cubicBezTo>
                      <a:pt x="1175" y="1360"/>
                      <a:pt x="1163" y="1289"/>
                      <a:pt x="1139" y="1229"/>
                    </a:cubicBezTo>
                    <a:lnTo>
                      <a:pt x="508" y="98"/>
                    </a:lnTo>
                    <a:cubicBezTo>
                      <a:pt x="454" y="30"/>
                      <a:pt x="384" y="0"/>
                      <a:pt x="31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3" name="Google Shape;12743;p72"/>
              <p:cNvSpPr/>
              <p:nvPr/>
            </p:nvSpPr>
            <p:spPr>
              <a:xfrm>
                <a:off x="8865813" y="2009979"/>
                <a:ext cx="48789" cy="71059"/>
              </a:xfrm>
              <a:custGeom>
                <a:avLst/>
                <a:gdLst/>
                <a:ahLst/>
                <a:cxnLst/>
                <a:rect l="l" t="t" r="r" b="b"/>
                <a:pathLst>
                  <a:path w="1516" h="2208" extrusionOk="0">
                    <a:moveTo>
                      <a:pt x="339" y="1"/>
                    </a:moveTo>
                    <a:cubicBezTo>
                      <a:pt x="170" y="1"/>
                      <a:pt x="1" y="176"/>
                      <a:pt x="98" y="379"/>
                    </a:cubicBezTo>
                    <a:lnTo>
                      <a:pt x="1027" y="2070"/>
                    </a:lnTo>
                    <a:cubicBezTo>
                      <a:pt x="1076" y="2163"/>
                      <a:pt x="1165" y="2208"/>
                      <a:pt x="1254" y="2208"/>
                    </a:cubicBezTo>
                    <a:cubicBezTo>
                      <a:pt x="1359" y="2208"/>
                      <a:pt x="1465" y="2145"/>
                      <a:pt x="1503" y="2022"/>
                    </a:cubicBezTo>
                    <a:cubicBezTo>
                      <a:pt x="1515" y="1963"/>
                      <a:pt x="1515" y="1879"/>
                      <a:pt x="1479" y="1820"/>
                    </a:cubicBezTo>
                    <a:lnTo>
                      <a:pt x="551" y="129"/>
                    </a:lnTo>
                    <a:cubicBezTo>
                      <a:pt x="498" y="39"/>
                      <a:pt x="419" y="1"/>
                      <a:pt x="33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44" name="Google Shape;12744;p72"/>
            <p:cNvGrpSpPr/>
            <p:nvPr/>
          </p:nvGrpSpPr>
          <p:grpSpPr>
            <a:xfrm>
              <a:off x="5058556" y="-188597"/>
              <a:ext cx="662359" cy="650892"/>
              <a:chOff x="5437346" y="28045"/>
              <a:chExt cx="611596" cy="601008"/>
            </a:xfrm>
          </p:grpSpPr>
          <p:sp>
            <p:nvSpPr>
              <p:cNvPr id="12745" name="Google Shape;12745;p72"/>
              <p:cNvSpPr/>
              <p:nvPr/>
            </p:nvSpPr>
            <p:spPr>
              <a:xfrm>
                <a:off x="5704035" y="290260"/>
                <a:ext cx="88180" cy="64848"/>
              </a:xfrm>
              <a:custGeom>
                <a:avLst/>
                <a:gdLst/>
                <a:ahLst/>
                <a:cxnLst/>
                <a:rect l="l" t="t" r="r" b="b"/>
                <a:pathLst>
                  <a:path w="2740" h="2015" extrusionOk="0">
                    <a:moveTo>
                      <a:pt x="1204" y="1"/>
                    </a:moveTo>
                    <a:cubicBezTo>
                      <a:pt x="923" y="1"/>
                      <a:pt x="691" y="84"/>
                      <a:pt x="691" y="84"/>
                    </a:cubicBezTo>
                    <a:cubicBezTo>
                      <a:pt x="85" y="485"/>
                      <a:pt x="1" y="2015"/>
                      <a:pt x="1026" y="2015"/>
                    </a:cubicBezTo>
                    <a:cubicBezTo>
                      <a:pt x="1129" y="2015"/>
                      <a:pt x="1243" y="1999"/>
                      <a:pt x="1370" y="1966"/>
                    </a:cubicBezTo>
                    <a:cubicBezTo>
                      <a:pt x="2739" y="1597"/>
                      <a:pt x="2370" y="918"/>
                      <a:pt x="1965" y="346"/>
                    </a:cubicBezTo>
                    <a:cubicBezTo>
                      <a:pt x="1765" y="72"/>
                      <a:pt x="1464" y="1"/>
                      <a:pt x="1204" y="1"/>
                    </a:cubicBezTo>
                    <a:close/>
                  </a:path>
                </a:pathLst>
              </a:custGeom>
              <a:solidFill>
                <a:schemeClr val="lt1"/>
              </a:solidFill>
              <a:ln w="1775" cap="flat" cmpd="sng">
                <a:solidFill>
                  <a:srgbClr val="FBF9F5"/>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6" name="Google Shape;12746;p72"/>
              <p:cNvSpPr/>
              <p:nvPr/>
            </p:nvSpPr>
            <p:spPr>
              <a:xfrm>
                <a:off x="5566491" y="38214"/>
                <a:ext cx="365947" cy="571368"/>
              </a:xfrm>
              <a:custGeom>
                <a:avLst/>
                <a:gdLst/>
                <a:ahLst/>
                <a:cxnLst/>
                <a:rect l="l" t="t" r="r" b="b"/>
                <a:pathLst>
                  <a:path w="11371" h="17754" extrusionOk="0">
                    <a:moveTo>
                      <a:pt x="1996" y="508"/>
                    </a:moveTo>
                    <a:cubicBezTo>
                      <a:pt x="2823" y="508"/>
                      <a:pt x="4135" y="1475"/>
                      <a:pt x="6787" y="5690"/>
                    </a:cubicBezTo>
                    <a:cubicBezTo>
                      <a:pt x="9406" y="9845"/>
                      <a:pt x="10799" y="14870"/>
                      <a:pt x="10299" y="16584"/>
                    </a:cubicBezTo>
                    <a:cubicBezTo>
                      <a:pt x="10216" y="16846"/>
                      <a:pt x="10097" y="17025"/>
                      <a:pt x="9942" y="17096"/>
                    </a:cubicBezTo>
                    <a:cubicBezTo>
                      <a:pt x="9736" y="17190"/>
                      <a:pt x="9500" y="17260"/>
                      <a:pt x="9225" y="17260"/>
                    </a:cubicBezTo>
                    <a:cubicBezTo>
                      <a:pt x="8134" y="17260"/>
                      <a:pt x="6430" y="16152"/>
                      <a:pt x="3548" y="10988"/>
                    </a:cubicBezTo>
                    <a:cubicBezTo>
                      <a:pt x="1084" y="6583"/>
                      <a:pt x="477" y="2987"/>
                      <a:pt x="965" y="1392"/>
                    </a:cubicBezTo>
                    <a:cubicBezTo>
                      <a:pt x="1084" y="999"/>
                      <a:pt x="1274" y="737"/>
                      <a:pt x="1500" y="618"/>
                    </a:cubicBezTo>
                    <a:lnTo>
                      <a:pt x="1500" y="630"/>
                    </a:lnTo>
                    <a:cubicBezTo>
                      <a:pt x="1647" y="557"/>
                      <a:pt x="1809" y="508"/>
                      <a:pt x="1996" y="508"/>
                    </a:cubicBezTo>
                    <a:close/>
                    <a:moveTo>
                      <a:pt x="1990" y="0"/>
                    </a:moveTo>
                    <a:cubicBezTo>
                      <a:pt x="1743" y="0"/>
                      <a:pt x="1506" y="61"/>
                      <a:pt x="1274" y="177"/>
                    </a:cubicBezTo>
                    <a:cubicBezTo>
                      <a:pt x="917" y="356"/>
                      <a:pt x="643" y="713"/>
                      <a:pt x="488" y="1249"/>
                    </a:cubicBezTo>
                    <a:cubicBezTo>
                      <a:pt x="0" y="2821"/>
                      <a:pt x="393" y="6381"/>
                      <a:pt x="3108" y="11238"/>
                    </a:cubicBezTo>
                    <a:cubicBezTo>
                      <a:pt x="5585" y="15677"/>
                      <a:pt x="7517" y="17753"/>
                      <a:pt x="9221" y="17753"/>
                    </a:cubicBezTo>
                    <a:cubicBezTo>
                      <a:pt x="9482" y="17753"/>
                      <a:pt x="9738" y="17705"/>
                      <a:pt x="9990" y="17608"/>
                    </a:cubicBezTo>
                    <a:cubicBezTo>
                      <a:pt x="10037" y="17584"/>
                      <a:pt x="10097" y="17560"/>
                      <a:pt x="10144" y="17537"/>
                    </a:cubicBezTo>
                    <a:cubicBezTo>
                      <a:pt x="10442" y="17406"/>
                      <a:pt x="10644" y="17120"/>
                      <a:pt x="10764" y="16715"/>
                    </a:cubicBezTo>
                    <a:cubicBezTo>
                      <a:pt x="11371" y="14667"/>
                      <a:pt x="9704" y="9393"/>
                      <a:pt x="7204" y="5416"/>
                    </a:cubicBezTo>
                    <a:cubicBezTo>
                      <a:pt x="4825" y="1639"/>
                      <a:pt x="3278" y="0"/>
                      <a:pt x="199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7" name="Google Shape;12747;p72"/>
              <p:cNvSpPr/>
              <p:nvPr/>
            </p:nvSpPr>
            <p:spPr>
              <a:xfrm>
                <a:off x="5437346" y="158477"/>
                <a:ext cx="611596" cy="340748"/>
              </a:xfrm>
              <a:custGeom>
                <a:avLst/>
                <a:gdLst/>
                <a:ahLst/>
                <a:cxnLst/>
                <a:rect l="l" t="t" r="r" b="b"/>
                <a:pathLst>
                  <a:path w="19004" h="10588" extrusionOk="0">
                    <a:moveTo>
                      <a:pt x="15799" y="508"/>
                    </a:moveTo>
                    <a:cubicBezTo>
                      <a:pt x="16297" y="508"/>
                      <a:pt x="16718" y="563"/>
                      <a:pt x="17051" y="667"/>
                    </a:cubicBezTo>
                    <a:cubicBezTo>
                      <a:pt x="17444" y="786"/>
                      <a:pt x="17705" y="965"/>
                      <a:pt x="17825" y="1203"/>
                    </a:cubicBezTo>
                    <a:cubicBezTo>
                      <a:pt x="18217" y="1989"/>
                      <a:pt x="17932" y="3239"/>
                      <a:pt x="12764" y="6489"/>
                    </a:cubicBezTo>
                    <a:cubicBezTo>
                      <a:pt x="9172" y="8744"/>
                      <a:pt x="4929" y="10090"/>
                      <a:pt x="2738" y="10090"/>
                    </a:cubicBezTo>
                    <a:cubicBezTo>
                      <a:pt x="2395" y="10090"/>
                      <a:pt x="2102" y="10057"/>
                      <a:pt x="1870" y="9990"/>
                    </a:cubicBezTo>
                    <a:cubicBezTo>
                      <a:pt x="1608" y="9918"/>
                      <a:pt x="1430" y="9799"/>
                      <a:pt x="1358" y="9633"/>
                    </a:cubicBezTo>
                    <a:cubicBezTo>
                      <a:pt x="882" y="8609"/>
                      <a:pt x="1001" y="6846"/>
                      <a:pt x="7466" y="3239"/>
                    </a:cubicBezTo>
                    <a:cubicBezTo>
                      <a:pt x="8585" y="2608"/>
                      <a:pt x="9740" y="2060"/>
                      <a:pt x="10943" y="1596"/>
                    </a:cubicBezTo>
                    <a:cubicBezTo>
                      <a:pt x="12917" y="836"/>
                      <a:pt x="14587" y="508"/>
                      <a:pt x="15799" y="508"/>
                    </a:cubicBezTo>
                    <a:close/>
                    <a:moveTo>
                      <a:pt x="15805" y="1"/>
                    </a:moveTo>
                    <a:cubicBezTo>
                      <a:pt x="13918" y="1"/>
                      <a:pt x="10950" y="721"/>
                      <a:pt x="7216" y="2798"/>
                    </a:cubicBezTo>
                    <a:cubicBezTo>
                      <a:pt x="1954" y="5739"/>
                      <a:pt x="1" y="7906"/>
                      <a:pt x="918" y="9847"/>
                    </a:cubicBezTo>
                    <a:cubicBezTo>
                      <a:pt x="1049" y="10133"/>
                      <a:pt x="1322" y="10347"/>
                      <a:pt x="1739" y="10466"/>
                    </a:cubicBezTo>
                    <a:cubicBezTo>
                      <a:pt x="2022" y="10548"/>
                      <a:pt x="2366" y="10587"/>
                      <a:pt x="2758" y="10587"/>
                    </a:cubicBezTo>
                    <a:cubicBezTo>
                      <a:pt x="4132" y="10587"/>
                      <a:pt x="6106" y="10108"/>
                      <a:pt x="8180" y="9311"/>
                    </a:cubicBezTo>
                    <a:cubicBezTo>
                      <a:pt x="9871" y="8668"/>
                      <a:pt x="11490" y="7858"/>
                      <a:pt x="13038" y="6906"/>
                    </a:cubicBezTo>
                    <a:cubicBezTo>
                      <a:pt x="17539" y="4072"/>
                      <a:pt x="19003" y="2405"/>
                      <a:pt x="18277" y="965"/>
                    </a:cubicBezTo>
                    <a:cubicBezTo>
                      <a:pt x="18098" y="608"/>
                      <a:pt x="17741" y="346"/>
                      <a:pt x="17205" y="179"/>
                    </a:cubicBezTo>
                    <a:cubicBezTo>
                      <a:pt x="16842" y="66"/>
                      <a:pt x="16372" y="1"/>
                      <a:pt x="1580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8" name="Google Shape;12748;p72"/>
              <p:cNvSpPr/>
              <p:nvPr/>
            </p:nvSpPr>
            <p:spPr>
              <a:xfrm>
                <a:off x="5583740" y="28045"/>
                <a:ext cx="316515" cy="601008"/>
              </a:xfrm>
              <a:custGeom>
                <a:avLst/>
                <a:gdLst/>
                <a:ahLst/>
                <a:cxnLst/>
                <a:rect l="l" t="t" r="r" b="b"/>
                <a:pathLst>
                  <a:path w="9835" h="18675" extrusionOk="0">
                    <a:moveTo>
                      <a:pt x="7764" y="509"/>
                    </a:moveTo>
                    <a:cubicBezTo>
                      <a:pt x="7850" y="509"/>
                      <a:pt x="7938" y="519"/>
                      <a:pt x="8025" y="541"/>
                    </a:cubicBezTo>
                    <a:cubicBezTo>
                      <a:pt x="8846" y="815"/>
                      <a:pt x="9525" y="1910"/>
                      <a:pt x="8168" y="7863"/>
                    </a:cubicBezTo>
                    <a:cubicBezTo>
                      <a:pt x="7084" y="12650"/>
                      <a:pt x="4513" y="17186"/>
                      <a:pt x="2953" y="18043"/>
                    </a:cubicBezTo>
                    <a:cubicBezTo>
                      <a:pt x="2781" y="18133"/>
                      <a:pt x="2632" y="18178"/>
                      <a:pt x="2501" y="18178"/>
                    </a:cubicBezTo>
                    <a:cubicBezTo>
                      <a:pt x="2441" y="18178"/>
                      <a:pt x="2386" y="18169"/>
                      <a:pt x="2334" y="18150"/>
                    </a:cubicBezTo>
                    <a:cubicBezTo>
                      <a:pt x="1274" y="17769"/>
                      <a:pt x="107" y="16436"/>
                      <a:pt x="2119" y="9316"/>
                    </a:cubicBezTo>
                    <a:cubicBezTo>
                      <a:pt x="3501" y="4458"/>
                      <a:pt x="5608" y="1494"/>
                      <a:pt x="7096" y="708"/>
                    </a:cubicBezTo>
                    <a:cubicBezTo>
                      <a:pt x="7168" y="672"/>
                      <a:pt x="7251" y="636"/>
                      <a:pt x="7322" y="601"/>
                    </a:cubicBezTo>
                    <a:lnTo>
                      <a:pt x="7334" y="601"/>
                    </a:lnTo>
                    <a:cubicBezTo>
                      <a:pt x="7470" y="540"/>
                      <a:pt x="7615" y="509"/>
                      <a:pt x="7764" y="509"/>
                    </a:cubicBezTo>
                    <a:close/>
                    <a:moveTo>
                      <a:pt x="7776" y="1"/>
                    </a:moveTo>
                    <a:cubicBezTo>
                      <a:pt x="7494" y="1"/>
                      <a:pt x="7187" y="91"/>
                      <a:pt x="6858" y="267"/>
                    </a:cubicBezTo>
                    <a:cubicBezTo>
                      <a:pt x="5406" y="1041"/>
                      <a:pt x="3167" y="3839"/>
                      <a:pt x="1643" y="9185"/>
                    </a:cubicBezTo>
                    <a:cubicBezTo>
                      <a:pt x="0" y="14983"/>
                      <a:pt x="155" y="17900"/>
                      <a:pt x="2167" y="18615"/>
                    </a:cubicBezTo>
                    <a:cubicBezTo>
                      <a:pt x="2279" y="18655"/>
                      <a:pt x="2393" y="18674"/>
                      <a:pt x="2507" y="18674"/>
                    </a:cubicBezTo>
                    <a:cubicBezTo>
                      <a:pt x="2659" y="18674"/>
                      <a:pt x="2810" y="18640"/>
                      <a:pt x="2953" y="18579"/>
                    </a:cubicBezTo>
                    <a:cubicBezTo>
                      <a:pt x="3036" y="18555"/>
                      <a:pt x="3120" y="18519"/>
                      <a:pt x="3191" y="18472"/>
                    </a:cubicBezTo>
                    <a:cubicBezTo>
                      <a:pt x="5060" y="17448"/>
                      <a:pt x="7620" y="12543"/>
                      <a:pt x="8656" y="7971"/>
                    </a:cubicBezTo>
                    <a:cubicBezTo>
                      <a:pt x="9835" y="2791"/>
                      <a:pt x="9704" y="577"/>
                      <a:pt x="8168" y="65"/>
                    </a:cubicBezTo>
                    <a:cubicBezTo>
                      <a:pt x="8043" y="22"/>
                      <a:pt x="7912" y="1"/>
                      <a:pt x="777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9" name="Google Shape;12749;p72"/>
              <p:cNvSpPr/>
              <p:nvPr/>
            </p:nvSpPr>
            <p:spPr>
              <a:xfrm>
                <a:off x="5438505" y="182806"/>
                <a:ext cx="604677" cy="287004"/>
              </a:xfrm>
              <a:custGeom>
                <a:avLst/>
                <a:gdLst/>
                <a:ahLst/>
                <a:cxnLst/>
                <a:rect l="l" t="t" r="r" b="b"/>
                <a:pathLst>
                  <a:path w="18789" h="8918" extrusionOk="0">
                    <a:moveTo>
                      <a:pt x="3344" y="499"/>
                    </a:moveTo>
                    <a:cubicBezTo>
                      <a:pt x="4647" y="499"/>
                      <a:pt x="6566" y="796"/>
                      <a:pt x="9418" y="1602"/>
                    </a:cubicBezTo>
                    <a:cubicBezTo>
                      <a:pt x="14276" y="2983"/>
                      <a:pt x="17241" y="5090"/>
                      <a:pt x="18027" y="6579"/>
                    </a:cubicBezTo>
                    <a:cubicBezTo>
                      <a:pt x="18217" y="6936"/>
                      <a:pt x="18277" y="7257"/>
                      <a:pt x="18193" y="7495"/>
                    </a:cubicBezTo>
                    <a:cubicBezTo>
                      <a:pt x="18032" y="7985"/>
                      <a:pt x="17588" y="8417"/>
                      <a:pt x="16040" y="8417"/>
                    </a:cubicBezTo>
                    <a:cubicBezTo>
                      <a:pt x="14954" y="8417"/>
                      <a:pt x="13325" y="8205"/>
                      <a:pt x="10871" y="7650"/>
                    </a:cubicBezTo>
                    <a:cubicBezTo>
                      <a:pt x="6085" y="6555"/>
                      <a:pt x="1560" y="3995"/>
                      <a:pt x="703" y="2423"/>
                    </a:cubicBezTo>
                    <a:cubicBezTo>
                      <a:pt x="560" y="2185"/>
                      <a:pt x="524" y="1971"/>
                      <a:pt x="584" y="1816"/>
                    </a:cubicBezTo>
                    <a:cubicBezTo>
                      <a:pt x="763" y="1304"/>
                      <a:pt x="1156" y="911"/>
                      <a:pt x="1667" y="745"/>
                    </a:cubicBezTo>
                    <a:cubicBezTo>
                      <a:pt x="2067" y="594"/>
                      <a:pt x="2607" y="499"/>
                      <a:pt x="3344" y="499"/>
                    </a:cubicBezTo>
                    <a:close/>
                    <a:moveTo>
                      <a:pt x="3375" y="0"/>
                    </a:moveTo>
                    <a:cubicBezTo>
                      <a:pt x="1555" y="0"/>
                      <a:pt x="505" y="549"/>
                      <a:pt x="108" y="1649"/>
                    </a:cubicBezTo>
                    <a:cubicBezTo>
                      <a:pt x="1" y="1947"/>
                      <a:pt x="48" y="2292"/>
                      <a:pt x="251" y="2661"/>
                    </a:cubicBezTo>
                    <a:cubicBezTo>
                      <a:pt x="1275" y="4543"/>
                      <a:pt x="6192" y="7091"/>
                      <a:pt x="10764" y="8138"/>
                    </a:cubicBezTo>
                    <a:cubicBezTo>
                      <a:pt x="13065" y="8656"/>
                      <a:pt x="14780" y="8918"/>
                      <a:pt x="16020" y="8918"/>
                    </a:cubicBezTo>
                    <a:cubicBezTo>
                      <a:pt x="16692" y="8918"/>
                      <a:pt x="17224" y="8841"/>
                      <a:pt x="17634" y="8686"/>
                    </a:cubicBezTo>
                    <a:cubicBezTo>
                      <a:pt x="18122" y="8519"/>
                      <a:pt x="18503" y="8138"/>
                      <a:pt x="18658" y="7650"/>
                    </a:cubicBezTo>
                    <a:cubicBezTo>
                      <a:pt x="18789" y="7257"/>
                      <a:pt x="18717" y="6817"/>
                      <a:pt x="18455" y="6329"/>
                    </a:cubicBezTo>
                    <a:cubicBezTo>
                      <a:pt x="17693" y="4876"/>
                      <a:pt x="14895" y="2638"/>
                      <a:pt x="9549" y="1126"/>
                    </a:cubicBezTo>
                    <a:cubicBezTo>
                      <a:pt x="6918" y="376"/>
                      <a:pt x="4882" y="0"/>
                      <a:pt x="337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750" name="Google Shape;12750;p72"/>
            <p:cNvSpPr/>
            <p:nvPr/>
          </p:nvSpPr>
          <p:spPr>
            <a:xfrm>
              <a:off x="4522146" y="-219128"/>
              <a:ext cx="354824" cy="553672"/>
            </a:xfrm>
            <a:custGeom>
              <a:avLst/>
              <a:gdLst/>
              <a:ahLst/>
              <a:cxnLst/>
              <a:rect l="l" t="t" r="r" b="b"/>
              <a:pathLst>
                <a:path w="10180" h="15885" extrusionOk="0">
                  <a:moveTo>
                    <a:pt x="2493" y="0"/>
                  </a:moveTo>
                  <a:cubicBezTo>
                    <a:pt x="2172" y="0"/>
                    <a:pt x="1859" y="75"/>
                    <a:pt x="1584" y="215"/>
                  </a:cubicBezTo>
                  <a:cubicBezTo>
                    <a:pt x="703" y="655"/>
                    <a:pt x="0" y="1917"/>
                    <a:pt x="953" y="3989"/>
                  </a:cubicBezTo>
                  <a:cubicBezTo>
                    <a:pt x="1226" y="4584"/>
                    <a:pt x="1500" y="5215"/>
                    <a:pt x="1786" y="5834"/>
                  </a:cubicBezTo>
                  <a:cubicBezTo>
                    <a:pt x="3251" y="9120"/>
                    <a:pt x="4632" y="12216"/>
                    <a:pt x="6025" y="12752"/>
                  </a:cubicBezTo>
                  <a:cubicBezTo>
                    <a:pt x="6166" y="12808"/>
                    <a:pt x="6313" y="12835"/>
                    <a:pt x="6457" y="12835"/>
                  </a:cubicBezTo>
                  <a:cubicBezTo>
                    <a:pt x="6617" y="12835"/>
                    <a:pt x="6774" y="12802"/>
                    <a:pt x="6918" y="12740"/>
                  </a:cubicBezTo>
                  <a:cubicBezTo>
                    <a:pt x="7168" y="12621"/>
                    <a:pt x="7358" y="12406"/>
                    <a:pt x="7430" y="12145"/>
                  </a:cubicBezTo>
                  <a:cubicBezTo>
                    <a:pt x="8013" y="10311"/>
                    <a:pt x="4905" y="4834"/>
                    <a:pt x="4775" y="4596"/>
                  </a:cubicBezTo>
                  <a:cubicBezTo>
                    <a:pt x="4724" y="4523"/>
                    <a:pt x="4654" y="4493"/>
                    <a:pt x="4586" y="4493"/>
                  </a:cubicBezTo>
                  <a:cubicBezTo>
                    <a:pt x="4429" y="4493"/>
                    <a:pt x="4279" y="4652"/>
                    <a:pt x="4370" y="4834"/>
                  </a:cubicBezTo>
                  <a:cubicBezTo>
                    <a:pt x="5239" y="6370"/>
                    <a:pt x="7430" y="10632"/>
                    <a:pt x="6977" y="11990"/>
                  </a:cubicBezTo>
                  <a:cubicBezTo>
                    <a:pt x="6941" y="12133"/>
                    <a:pt x="6858" y="12240"/>
                    <a:pt x="6727" y="12299"/>
                  </a:cubicBezTo>
                  <a:cubicBezTo>
                    <a:pt x="6644" y="12335"/>
                    <a:pt x="6554" y="12353"/>
                    <a:pt x="6464" y="12353"/>
                  </a:cubicBezTo>
                  <a:cubicBezTo>
                    <a:pt x="6373" y="12353"/>
                    <a:pt x="6281" y="12335"/>
                    <a:pt x="6191" y="12299"/>
                  </a:cubicBezTo>
                  <a:cubicBezTo>
                    <a:pt x="4977" y="11835"/>
                    <a:pt x="3572" y="8680"/>
                    <a:pt x="2215" y="5632"/>
                  </a:cubicBezTo>
                  <a:cubicBezTo>
                    <a:pt x="1929" y="5001"/>
                    <a:pt x="1655" y="4382"/>
                    <a:pt x="1369" y="3774"/>
                  </a:cubicBezTo>
                  <a:cubicBezTo>
                    <a:pt x="560" y="2000"/>
                    <a:pt x="1095" y="965"/>
                    <a:pt x="1798" y="607"/>
                  </a:cubicBezTo>
                  <a:cubicBezTo>
                    <a:pt x="2000" y="508"/>
                    <a:pt x="2232" y="454"/>
                    <a:pt x="2472" y="454"/>
                  </a:cubicBezTo>
                  <a:cubicBezTo>
                    <a:pt x="3038" y="454"/>
                    <a:pt x="3652" y="754"/>
                    <a:pt x="4036" y="1465"/>
                  </a:cubicBezTo>
                  <a:cubicBezTo>
                    <a:pt x="5025" y="3262"/>
                    <a:pt x="8037" y="9478"/>
                    <a:pt x="9120" y="12549"/>
                  </a:cubicBezTo>
                  <a:cubicBezTo>
                    <a:pt x="9549" y="13764"/>
                    <a:pt x="9204" y="14740"/>
                    <a:pt x="8156" y="15204"/>
                  </a:cubicBezTo>
                  <a:cubicBezTo>
                    <a:pt x="7835" y="15345"/>
                    <a:pt x="7467" y="15419"/>
                    <a:pt x="7095" y="15419"/>
                  </a:cubicBezTo>
                  <a:cubicBezTo>
                    <a:pt x="6267" y="15419"/>
                    <a:pt x="5412" y="15053"/>
                    <a:pt x="4977" y="14240"/>
                  </a:cubicBezTo>
                  <a:cubicBezTo>
                    <a:pt x="4334" y="13014"/>
                    <a:pt x="1405" y="6525"/>
                    <a:pt x="1369" y="6465"/>
                  </a:cubicBezTo>
                  <a:cubicBezTo>
                    <a:pt x="1324" y="6375"/>
                    <a:pt x="1248" y="6337"/>
                    <a:pt x="1172" y="6337"/>
                  </a:cubicBezTo>
                  <a:cubicBezTo>
                    <a:pt x="1027" y="6337"/>
                    <a:pt x="882" y="6476"/>
                    <a:pt x="953" y="6656"/>
                  </a:cubicBezTo>
                  <a:cubicBezTo>
                    <a:pt x="1072" y="6930"/>
                    <a:pt x="3917" y="13228"/>
                    <a:pt x="4572" y="14466"/>
                  </a:cubicBezTo>
                  <a:cubicBezTo>
                    <a:pt x="5084" y="15443"/>
                    <a:pt x="6108" y="15883"/>
                    <a:pt x="7096" y="15883"/>
                  </a:cubicBezTo>
                  <a:cubicBezTo>
                    <a:pt x="7123" y="15884"/>
                    <a:pt x="7150" y="15884"/>
                    <a:pt x="7177" y="15884"/>
                  </a:cubicBezTo>
                  <a:cubicBezTo>
                    <a:pt x="7579" y="15884"/>
                    <a:pt x="7978" y="15801"/>
                    <a:pt x="8346" y="15645"/>
                  </a:cubicBezTo>
                  <a:cubicBezTo>
                    <a:pt x="9335" y="15216"/>
                    <a:pt x="10180" y="14133"/>
                    <a:pt x="9573" y="12418"/>
                  </a:cubicBezTo>
                  <a:cubicBezTo>
                    <a:pt x="8454" y="9263"/>
                    <a:pt x="5465" y="3108"/>
                    <a:pt x="4453" y="1250"/>
                  </a:cubicBezTo>
                  <a:cubicBezTo>
                    <a:pt x="3975" y="377"/>
                    <a:pt x="3213" y="0"/>
                    <a:pt x="2493" y="0"/>
                  </a:cubicBezTo>
                  <a:close/>
                </a:path>
              </a:pathLst>
            </a:custGeom>
            <a:solidFill>
              <a:srgbClr val="3B3B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751" name="Google Shape;12751;p72"/>
            <p:cNvGrpSpPr/>
            <p:nvPr/>
          </p:nvGrpSpPr>
          <p:grpSpPr>
            <a:xfrm>
              <a:off x="3719063" y="-53857"/>
              <a:ext cx="793060" cy="804283"/>
              <a:chOff x="4200511" y="152459"/>
              <a:chExt cx="732281" cy="742643"/>
            </a:xfrm>
          </p:grpSpPr>
          <p:sp>
            <p:nvSpPr>
              <p:cNvPr id="12752" name="Google Shape;12752;p72"/>
              <p:cNvSpPr/>
              <p:nvPr/>
            </p:nvSpPr>
            <p:spPr>
              <a:xfrm>
                <a:off x="4200511" y="310599"/>
                <a:ext cx="732281" cy="439516"/>
              </a:xfrm>
              <a:custGeom>
                <a:avLst/>
                <a:gdLst/>
                <a:ahLst/>
                <a:cxnLst/>
                <a:rect l="l" t="t" r="r" b="b"/>
                <a:pathLst>
                  <a:path w="22754" h="13657" fill="none" extrusionOk="0">
                    <a:moveTo>
                      <a:pt x="8013" y="8239"/>
                    </a:moveTo>
                    <a:cubicBezTo>
                      <a:pt x="5644" y="9692"/>
                      <a:pt x="2489" y="11502"/>
                      <a:pt x="215" y="13121"/>
                    </a:cubicBezTo>
                    <a:cubicBezTo>
                      <a:pt x="1" y="13299"/>
                      <a:pt x="191" y="13657"/>
                      <a:pt x="465" y="13561"/>
                    </a:cubicBezTo>
                    <a:cubicBezTo>
                      <a:pt x="2560" y="12799"/>
                      <a:pt x="5180" y="11525"/>
                      <a:pt x="8490" y="9811"/>
                    </a:cubicBezTo>
                    <a:cubicBezTo>
                      <a:pt x="8740" y="8942"/>
                      <a:pt x="8990" y="8144"/>
                      <a:pt x="9192" y="7525"/>
                    </a:cubicBezTo>
                    <a:cubicBezTo>
                      <a:pt x="8787" y="7775"/>
                      <a:pt x="8394" y="8013"/>
                      <a:pt x="8013" y="8239"/>
                    </a:cubicBezTo>
                    <a:close/>
                    <a:moveTo>
                      <a:pt x="9847" y="8489"/>
                    </a:moveTo>
                    <a:cubicBezTo>
                      <a:pt x="10288" y="8715"/>
                      <a:pt x="10621" y="8037"/>
                      <a:pt x="10311" y="7811"/>
                    </a:cubicBezTo>
                    <a:cubicBezTo>
                      <a:pt x="9764" y="7406"/>
                      <a:pt x="9299" y="8204"/>
                      <a:pt x="9847" y="8489"/>
                    </a:cubicBezTo>
                    <a:close/>
                    <a:moveTo>
                      <a:pt x="22563" y="4239"/>
                    </a:moveTo>
                    <a:cubicBezTo>
                      <a:pt x="22694" y="3989"/>
                      <a:pt x="22753" y="3715"/>
                      <a:pt x="22741" y="3441"/>
                    </a:cubicBezTo>
                    <a:cubicBezTo>
                      <a:pt x="22658" y="2096"/>
                      <a:pt x="21563" y="512"/>
                      <a:pt x="20253" y="357"/>
                    </a:cubicBezTo>
                    <a:cubicBezTo>
                      <a:pt x="17098" y="0"/>
                      <a:pt x="16645" y="3227"/>
                      <a:pt x="16645" y="3227"/>
                    </a:cubicBezTo>
                    <a:cubicBezTo>
                      <a:pt x="16645" y="3227"/>
                      <a:pt x="14359" y="4513"/>
                      <a:pt x="11823" y="5977"/>
                    </a:cubicBezTo>
                    <a:lnTo>
                      <a:pt x="11800" y="6037"/>
                    </a:lnTo>
                    <a:cubicBezTo>
                      <a:pt x="11800" y="6037"/>
                      <a:pt x="11466" y="7061"/>
                      <a:pt x="10966" y="8525"/>
                    </a:cubicBezTo>
                    <a:cubicBezTo>
                      <a:pt x="16038" y="5846"/>
                      <a:pt x="17288" y="4870"/>
                      <a:pt x="17288" y="4870"/>
                    </a:cubicBezTo>
                    <a:cubicBezTo>
                      <a:pt x="17288" y="4870"/>
                      <a:pt x="18003" y="6537"/>
                      <a:pt x="20170" y="6132"/>
                    </a:cubicBezTo>
                    <a:cubicBezTo>
                      <a:pt x="20241" y="6120"/>
                      <a:pt x="20313" y="6096"/>
                      <a:pt x="20384" y="6072"/>
                    </a:cubicBezTo>
                    <a:cubicBezTo>
                      <a:pt x="21337" y="5798"/>
                      <a:pt x="22134" y="5132"/>
                      <a:pt x="22563" y="4239"/>
                    </a:cubicBezTo>
                    <a:close/>
                    <a:moveTo>
                      <a:pt x="18265" y="4394"/>
                    </a:moveTo>
                    <a:cubicBezTo>
                      <a:pt x="17253" y="2822"/>
                      <a:pt x="18348" y="1703"/>
                      <a:pt x="19324" y="1512"/>
                    </a:cubicBezTo>
                    <a:cubicBezTo>
                      <a:pt x="19324" y="1512"/>
                      <a:pt x="20908" y="1012"/>
                      <a:pt x="21265" y="2881"/>
                    </a:cubicBezTo>
                    <a:cubicBezTo>
                      <a:pt x="21646" y="4894"/>
                      <a:pt x="19062" y="5656"/>
                      <a:pt x="18265" y="4394"/>
                    </a:cubicBezTo>
                    <a:close/>
                  </a:path>
                </a:pathLst>
              </a:custGeom>
              <a:solidFill>
                <a:schemeClr val="lt1"/>
              </a:solidFill>
              <a:ln w="1905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3" name="Google Shape;12753;p72"/>
              <p:cNvSpPr/>
              <p:nvPr/>
            </p:nvSpPr>
            <p:spPr>
              <a:xfrm>
                <a:off x="4499768" y="548903"/>
                <a:ext cx="42545" cy="42191"/>
              </a:xfrm>
              <a:custGeom>
                <a:avLst/>
                <a:gdLst/>
                <a:ahLst/>
                <a:cxnLst/>
                <a:rect l="l" t="t" r="r" b="b"/>
                <a:pathLst>
                  <a:path w="1322" h="1311" fill="none" extrusionOk="0">
                    <a:moveTo>
                      <a:pt x="548" y="1084"/>
                    </a:moveTo>
                    <a:cubicBezTo>
                      <a:pt x="989" y="1310"/>
                      <a:pt x="1322" y="632"/>
                      <a:pt x="1012" y="406"/>
                    </a:cubicBezTo>
                    <a:cubicBezTo>
                      <a:pt x="465" y="1"/>
                      <a:pt x="0" y="799"/>
                      <a:pt x="548" y="1084"/>
                    </a:cubicBezTo>
                    <a:close/>
                  </a:path>
                </a:pathLst>
              </a:custGeom>
              <a:solidFill>
                <a:schemeClr val="lt1"/>
              </a:solidFill>
              <a:ln w="3875" cap="flat" cmpd="sng">
                <a:solidFill>
                  <a:schemeClr val="lt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4" name="Google Shape;12754;p72"/>
              <p:cNvSpPr/>
              <p:nvPr/>
            </p:nvSpPr>
            <p:spPr>
              <a:xfrm>
                <a:off x="4406216" y="152459"/>
                <a:ext cx="337594" cy="742643"/>
              </a:xfrm>
              <a:custGeom>
                <a:avLst/>
                <a:gdLst/>
                <a:ahLst/>
                <a:cxnLst/>
                <a:rect l="l" t="t" r="r" b="b"/>
                <a:pathLst>
                  <a:path w="10490" h="23076" extrusionOk="0">
                    <a:moveTo>
                      <a:pt x="7220" y="1152"/>
                    </a:moveTo>
                    <a:cubicBezTo>
                      <a:pt x="8025" y="1152"/>
                      <a:pt x="8757" y="1739"/>
                      <a:pt x="8765" y="2723"/>
                    </a:cubicBezTo>
                    <a:cubicBezTo>
                      <a:pt x="8765" y="3864"/>
                      <a:pt x="8021" y="4499"/>
                      <a:pt x="7029" y="4499"/>
                    </a:cubicBezTo>
                    <a:cubicBezTo>
                      <a:pt x="6871" y="4499"/>
                      <a:pt x="6707" y="4482"/>
                      <a:pt x="6539" y="4450"/>
                    </a:cubicBezTo>
                    <a:cubicBezTo>
                      <a:pt x="5431" y="4235"/>
                      <a:pt x="4908" y="2450"/>
                      <a:pt x="6170" y="1509"/>
                    </a:cubicBezTo>
                    <a:cubicBezTo>
                      <a:pt x="6497" y="1265"/>
                      <a:pt x="6865" y="1152"/>
                      <a:pt x="7220" y="1152"/>
                    </a:cubicBezTo>
                    <a:close/>
                    <a:moveTo>
                      <a:pt x="3615" y="12305"/>
                    </a:moveTo>
                    <a:cubicBezTo>
                      <a:pt x="3778" y="12305"/>
                      <a:pt x="3959" y="12362"/>
                      <a:pt x="4146" y="12498"/>
                    </a:cubicBezTo>
                    <a:cubicBezTo>
                      <a:pt x="4596" y="12836"/>
                      <a:pt x="4237" y="13771"/>
                      <a:pt x="3629" y="13771"/>
                    </a:cubicBezTo>
                    <a:cubicBezTo>
                      <a:pt x="3529" y="13771"/>
                      <a:pt x="3423" y="13746"/>
                      <a:pt x="3312" y="13689"/>
                    </a:cubicBezTo>
                    <a:cubicBezTo>
                      <a:pt x="2554" y="13295"/>
                      <a:pt x="2933" y="12305"/>
                      <a:pt x="3615" y="12305"/>
                    </a:cubicBezTo>
                    <a:close/>
                    <a:moveTo>
                      <a:pt x="7264" y="0"/>
                    </a:moveTo>
                    <a:cubicBezTo>
                      <a:pt x="6871" y="0"/>
                      <a:pt x="6448" y="91"/>
                      <a:pt x="6003" y="295"/>
                    </a:cubicBezTo>
                    <a:cubicBezTo>
                      <a:pt x="3253" y="1557"/>
                      <a:pt x="4360" y="4426"/>
                      <a:pt x="5312" y="5009"/>
                    </a:cubicBezTo>
                    <a:cubicBezTo>
                      <a:pt x="5312" y="5009"/>
                      <a:pt x="4062" y="8986"/>
                      <a:pt x="2967" y="11986"/>
                    </a:cubicBezTo>
                    <a:cubicBezTo>
                      <a:pt x="2907" y="12117"/>
                      <a:pt x="2848" y="12284"/>
                      <a:pt x="2800" y="12451"/>
                    </a:cubicBezTo>
                    <a:cubicBezTo>
                      <a:pt x="2586" y="13070"/>
                      <a:pt x="2348" y="13856"/>
                      <a:pt x="2098" y="14737"/>
                    </a:cubicBezTo>
                    <a:cubicBezTo>
                      <a:pt x="1089" y="18266"/>
                      <a:pt x="0" y="23076"/>
                      <a:pt x="539" y="23076"/>
                    </a:cubicBezTo>
                    <a:cubicBezTo>
                      <a:pt x="586" y="23076"/>
                      <a:pt x="645" y="23040"/>
                      <a:pt x="717" y="22964"/>
                    </a:cubicBezTo>
                    <a:cubicBezTo>
                      <a:pt x="1526" y="22131"/>
                      <a:pt x="3455" y="16701"/>
                      <a:pt x="4574" y="13439"/>
                    </a:cubicBezTo>
                    <a:cubicBezTo>
                      <a:pt x="5074" y="11986"/>
                      <a:pt x="5408" y="10951"/>
                      <a:pt x="5408" y="10951"/>
                    </a:cubicBezTo>
                    <a:lnTo>
                      <a:pt x="5431" y="10903"/>
                    </a:lnTo>
                    <a:lnTo>
                      <a:pt x="7039" y="5855"/>
                    </a:lnTo>
                    <a:cubicBezTo>
                      <a:pt x="8158" y="5736"/>
                      <a:pt x="9134" y="5057"/>
                      <a:pt x="9622" y="4045"/>
                    </a:cubicBezTo>
                    <a:cubicBezTo>
                      <a:pt x="10489" y="2381"/>
                      <a:pt x="9280" y="0"/>
                      <a:pt x="7264" y="0"/>
                    </a:cubicBezTo>
                    <a:close/>
                  </a:path>
                </a:pathLst>
              </a:custGeom>
              <a:solidFill>
                <a:schemeClr val="lt1"/>
              </a:solidFill>
              <a:ln w="3875" cap="flat" cmpd="sng">
                <a:solidFill>
                  <a:schemeClr val="lt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bg>
      <p:bgPr>
        <a:solidFill>
          <a:schemeClr val="accent3"/>
        </a:solidFill>
        <a:effectLst/>
      </p:bgPr>
    </p:bg>
    <p:spTree>
      <p:nvGrpSpPr>
        <p:cNvPr id="1" name="Shape 5544"/>
        <p:cNvGrpSpPr/>
        <p:nvPr/>
      </p:nvGrpSpPr>
      <p:grpSpPr>
        <a:xfrm>
          <a:off x="0" y="0"/>
          <a:ext cx="0" cy="0"/>
          <a:chOff x="0" y="0"/>
          <a:chExt cx="0" cy="0"/>
        </a:xfrm>
      </p:grpSpPr>
      <p:sp>
        <p:nvSpPr>
          <p:cNvPr id="5545" name="Google Shape;5545;p46"/>
          <p:cNvSpPr txBox="1">
            <a:spLocks noGrp="1"/>
          </p:cNvSpPr>
          <p:nvPr>
            <p:ph type="title"/>
          </p:nvPr>
        </p:nvSpPr>
        <p:spPr>
          <a:xfrm>
            <a:off x="2439675" y="331200"/>
            <a:ext cx="42645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MY SCHOOL TIMETABLE</a:t>
            </a:r>
            <a:endParaRPr/>
          </a:p>
        </p:txBody>
      </p:sp>
      <p:grpSp>
        <p:nvGrpSpPr>
          <p:cNvPr id="5546" name="Google Shape;5546;p46"/>
          <p:cNvGrpSpPr/>
          <p:nvPr/>
        </p:nvGrpSpPr>
        <p:grpSpPr>
          <a:xfrm>
            <a:off x="193933" y="112246"/>
            <a:ext cx="8493786" cy="5026268"/>
            <a:chOff x="193933" y="112246"/>
            <a:chExt cx="8493786" cy="5026268"/>
          </a:xfrm>
        </p:grpSpPr>
        <p:grpSp>
          <p:nvGrpSpPr>
            <p:cNvPr id="5547" name="Google Shape;5547;p46"/>
            <p:cNvGrpSpPr/>
            <p:nvPr/>
          </p:nvGrpSpPr>
          <p:grpSpPr>
            <a:xfrm>
              <a:off x="3714675" y="3971632"/>
              <a:ext cx="1397895" cy="1166882"/>
              <a:chOff x="3714675" y="3971632"/>
              <a:chExt cx="1397895" cy="1166882"/>
            </a:xfrm>
          </p:grpSpPr>
          <p:sp>
            <p:nvSpPr>
              <p:cNvPr id="5548" name="Google Shape;5548;p46"/>
              <p:cNvSpPr/>
              <p:nvPr/>
            </p:nvSpPr>
            <p:spPr>
              <a:xfrm>
                <a:off x="3784289" y="4738596"/>
                <a:ext cx="236987" cy="161335"/>
              </a:xfrm>
              <a:custGeom>
                <a:avLst/>
                <a:gdLst/>
                <a:ahLst/>
                <a:cxnLst/>
                <a:rect l="l" t="t" r="r" b="b"/>
                <a:pathLst>
                  <a:path w="7418" h="5050" extrusionOk="0">
                    <a:moveTo>
                      <a:pt x="2035" y="1"/>
                    </a:moveTo>
                    <a:cubicBezTo>
                      <a:pt x="1766" y="1"/>
                      <a:pt x="1548" y="98"/>
                      <a:pt x="1405" y="323"/>
                    </a:cubicBezTo>
                    <a:cubicBezTo>
                      <a:pt x="0" y="2549"/>
                      <a:pt x="1405" y="5049"/>
                      <a:pt x="1405" y="5049"/>
                    </a:cubicBezTo>
                    <a:lnTo>
                      <a:pt x="7418" y="3787"/>
                    </a:lnTo>
                    <a:cubicBezTo>
                      <a:pt x="7418" y="3787"/>
                      <a:pt x="3719" y="1"/>
                      <a:pt x="2035" y="1"/>
                    </a:cubicBezTo>
                    <a:close/>
                  </a:path>
                </a:pathLst>
              </a:custGeom>
              <a:solidFill>
                <a:srgbClr val="D154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9" name="Google Shape;5549;p46"/>
              <p:cNvSpPr/>
              <p:nvPr/>
            </p:nvSpPr>
            <p:spPr>
              <a:xfrm>
                <a:off x="3822690" y="4559306"/>
                <a:ext cx="1267070" cy="579208"/>
              </a:xfrm>
              <a:custGeom>
                <a:avLst/>
                <a:gdLst/>
                <a:ahLst/>
                <a:cxnLst/>
                <a:rect l="l" t="t" r="r" b="b"/>
                <a:pathLst>
                  <a:path w="39661" h="18130" extrusionOk="0">
                    <a:moveTo>
                      <a:pt x="22504" y="1"/>
                    </a:moveTo>
                    <a:cubicBezTo>
                      <a:pt x="22156" y="1"/>
                      <a:pt x="21810" y="75"/>
                      <a:pt x="21491" y="220"/>
                    </a:cubicBezTo>
                    <a:lnTo>
                      <a:pt x="501" y="9792"/>
                    </a:lnTo>
                    <a:cubicBezTo>
                      <a:pt x="1" y="10030"/>
                      <a:pt x="1" y="10745"/>
                      <a:pt x="501" y="10959"/>
                    </a:cubicBezTo>
                    <a:lnTo>
                      <a:pt x="15836" y="17853"/>
                    </a:lnTo>
                    <a:cubicBezTo>
                      <a:pt x="16259" y="18037"/>
                      <a:pt x="16711" y="18130"/>
                      <a:pt x="17165" y="18130"/>
                    </a:cubicBezTo>
                    <a:cubicBezTo>
                      <a:pt x="17619" y="18130"/>
                      <a:pt x="18074" y="18037"/>
                      <a:pt x="18503" y="17853"/>
                    </a:cubicBezTo>
                    <a:lnTo>
                      <a:pt x="39160" y="8435"/>
                    </a:lnTo>
                    <a:cubicBezTo>
                      <a:pt x="39660" y="8197"/>
                      <a:pt x="39660" y="7482"/>
                      <a:pt x="39160" y="7256"/>
                    </a:cubicBezTo>
                    <a:lnTo>
                      <a:pt x="23504" y="220"/>
                    </a:lnTo>
                    <a:cubicBezTo>
                      <a:pt x="23185" y="72"/>
                      <a:pt x="22844" y="1"/>
                      <a:pt x="2250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0" name="Google Shape;5550;p46"/>
              <p:cNvSpPr/>
              <p:nvPr/>
            </p:nvSpPr>
            <p:spPr>
              <a:xfrm>
                <a:off x="3823073" y="4529276"/>
                <a:ext cx="1267070" cy="579719"/>
              </a:xfrm>
              <a:custGeom>
                <a:avLst/>
                <a:gdLst/>
                <a:ahLst/>
                <a:cxnLst/>
                <a:rect l="l" t="t" r="r" b="b"/>
                <a:pathLst>
                  <a:path w="39661" h="18146" extrusionOk="0">
                    <a:moveTo>
                      <a:pt x="22508" y="0"/>
                    </a:moveTo>
                    <a:cubicBezTo>
                      <a:pt x="22162" y="0"/>
                      <a:pt x="21816" y="75"/>
                      <a:pt x="21491" y="219"/>
                    </a:cubicBezTo>
                    <a:lnTo>
                      <a:pt x="501" y="7768"/>
                    </a:lnTo>
                    <a:cubicBezTo>
                      <a:pt x="1" y="8006"/>
                      <a:pt x="251" y="10863"/>
                      <a:pt x="763" y="11077"/>
                    </a:cubicBezTo>
                    <a:lnTo>
                      <a:pt x="15824" y="17852"/>
                    </a:lnTo>
                    <a:cubicBezTo>
                      <a:pt x="16243" y="18047"/>
                      <a:pt x="16692" y="18145"/>
                      <a:pt x="17144" y="18145"/>
                    </a:cubicBezTo>
                    <a:cubicBezTo>
                      <a:pt x="17603" y="18145"/>
                      <a:pt x="18065" y="18044"/>
                      <a:pt x="18503" y="17840"/>
                    </a:cubicBezTo>
                    <a:lnTo>
                      <a:pt x="39160" y="8422"/>
                    </a:lnTo>
                    <a:cubicBezTo>
                      <a:pt x="39660" y="8196"/>
                      <a:pt x="39660" y="5446"/>
                      <a:pt x="39160" y="5220"/>
                    </a:cubicBezTo>
                    <a:lnTo>
                      <a:pt x="23504" y="219"/>
                    </a:lnTo>
                    <a:cubicBezTo>
                      <a:pt x="23185" y="72"/>
                      <a:pt x="22847" y="0"/>
                      <a:pt x="2250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1" name="Google Shape;5551;p46"/>
              <p:cNvSpPr/>
              <p:nvPr/>
            </p:nvSpPr>
            <p:spPr>
              <a:xfrm>
                <a:off x="3822690" y="4427076"/>
                <a:ext cx="1267070" cy="579623"/>
              </a:xfrm>
              <a:custGeom>
                <a:avLst/>
                <a:gdLst/>
                <a:ahLst/>
                <a:cxnLst/>
                <a:rect l="l" t="t" r="r" b="b"/>
                <a:pathLst>
                  <a:path w="39661" h="18143" extrusionOk="0">
                    <a:moveTo>
                      <a:pt x="22515" y="1"/>
                    </a:moveTo>
                    <a:cubicBezTo>
                      <a:pt x="22164" y="1"/>
                      <a:pt x="21814" y="75"/>
                      <a:pt x="21491" y="215"/>
                    </a:cubicBezTo>
                    <a:lnTo>
                      <a:pt x="501" y="9788"/>
                    </a:lnTo>
                    <a:cubicBezTo>
                      <a:pt x="1" y="10026"/>
                      <a:pt x="1" y="10740"/>
                      <a:pt x="501" y="10967"/>
                    </a:cubicBezTo>
                    <a:lnTo>
                      <a:pt x="15836" y="17848"/>
                    </a:lnTo>
                    <a:cubicBezTo>
                      <a:pt x="16259" y="18045"/>
                      <a:pt x="16711" y="18143"/>
                      <a:pt x="17165" y="18143"/>
                    </a:cubicBezTo>
                    <a:cubicBezTo>
                      <a:pt x="17619" y="18143"/>
                      <a:pt x="18074" y="18045"/>
                      <a:pt x="18503" y="17848"/>
                    </a:cubicBezTo>
                    <a:lnTo>
                      <a:pt x="39160" y="8430"/>
                    </a:lnTo>
                    <a:cubicBezTo>
                      <a:pt x="39660" y="8192"/>
                      <a:pt x="39660" y="7478"/>
                      <a:pt x="39160" y="7252"/>
                    </a:cubicBezTo>
                    <a:lnTo>
                      <a:pt x="23504" y="215"/>
                    </a:lnTo>
                    <a:cubicBezTo>
                      <a:pt x="23189" y="69"/>
                      <a:pt x="22851" y="1"/>
                      <a:pt x="2251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2" name="Google Shape;5552;p46"/>
              <p:cNvSpPr/>
              <p:nvPr/>
            </p:nvSpPr>
            <p:spPr>
              <a:xfrm>
                <a:off x="3714675" y="4521896"/>
                <a:ext cx="237370" cy="161207"/>
              </a:xfrm>
              <a:custGeom>
                <a:avLst/>
                <a:gdLst/>
                <a:ahLst/>
                <a:cxnLst/>
                <a:rect l="l" t="t" r="r" b="b"/>
                <a:pathLst>
                  <a:path w="7430" h="5046" extrusionOk="0">
                    <a:moveTo>
                      <a:pt x="2040" y="1"/>
                    </a:moveTo>
                    <a:cubicBezTo>
                      <a:pt x="1773" y="1"/>
                      <a:pt x="1558" y="97"/>
                      <a:pt x="1417" y="319"/>
                    </a:cubicBezTo>
                    <a:cubicBezTo>
                      <a:pt x="0" y="2545"/>
                      <a:pt x="1417" y="5046"/>
                      <a:pt x="1417" y="5046"/>
                    </a:cubicBezTo>
                    <a:lnTo>
                      <a:pt x="7430" y="3784"/>
                    </a:lnTo>
                    <a:cubicBezTo>
                      <a:pt x="7430" y="3784"/>
                      <a:pt x="3718" y="1"/>
                      <a:pt x="2040" y="1"/>
                    </a:cubicBezTo>
                    <a:close/>
                  </a:path>
                </a:pathLst>
              </a:custGeom>
              <a:solidFill>
                <a:srgbClr val="497E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3" name="Google Shape;5553;p46"/>
              <p:cNvSpPr/>
              <p:nvPr/>
            </p:nvSpPr>
            <p:spPr>
              <a:xfrm>
                <a:off x="3753076" y="4342127"/>
                <a:ext cx="1267453" cy="579464"/>
              </a:xfrm>
              <a:custGeom>
                <a:avLst/>
                <a:gdLst/>
                <a:ahLst/>
                <a:cxnLst/>
                <a:rect l="l" t="t" r="r" b="b"/>
                <a:pathLst>
                  <a:path w="39673" h="18138" extrusionOk="0">
                    <a:moveTo>
                      <a:pt x="22508" y="0"/>
                    </a:moveTo>
                    <a:cubicBezTo>
                      <a:pt x="22162" y="0"/>
                      <a:pt x="21816" y="75"/>
                      <a:pt x="21492" y="219"/>
                    </a:cubicBezTo>
                    <a:lnTo>
                      <a:pt x="513" y="9780"/>
                    </a:lnTo>
                    <a:cubicBezTo>
                      <a:pt x="1" y="10018"/>
                      <a:pt x="1" y="10732"/>
                      <a:pt x="513" y="10959"/>
                    </a:cubicBezTo>
                    <a:lnTo>
                      <a:pt x="15836" y="17852"/>
                    </a:lnTo>
                    <a:cubicBezTo>
                      <a:pt x="16265" y="18043"/>
                      <a:pt x="16720" y="18138"/>
                      <a:pt x="17174" y="18138"/>
                    </a:cubicBezTo>
                    <a:cubicBezTo>
                      <a:pt x="17628" y="18138"/>
                      <a:pt x="18080" y="18043"/>
                      <a:pt x="18503" y="17852"/>
                    </a:cubicBezTo>
                    <a:lnTo>
                      <a:pt x="39160" y="8434"/>
                    </a:lnTo>
                    <a:cubicBezTo>
                      <a:pt x="39672" y="8196"/>
                      <a:pt x="39672" y="7482"/>
                      <a:pt x="39160" y="7256"/>
                    </a:cubicBezTo>
                    <a:lnTo>
                      <a:pt x="23504" y="219"/>
                    </a:lnTo>
                    <a:cubicBezTo>
                      <a:pt x="23186" y="72"/>
                      <a:pt x="22847" y="0"/>
                      <a:pt x="225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4" name="Google Shape;5554;p46"/>
              <p:cNvSpPr/>
              <p:nvPr/>
            </p:nvSpPr>
            <p:spPr>
              <a:xfrm>
                <a:off x="3753843" y="4312448"/>
                <a:ext cx="1267070" cy="579592"/>
              </a:xfrm>
              <a:custGeom>
                <a:avLst/>
                <a:gdLst/>
                <a:ahLst/>
                <a:cxnLst/>
                <a:rect l="l" t="t" r="r" b="b"/>
                <a:pathLst>
                  <a:path w="39661" h="18142" extrusionOk="0">
                    <a:moveTo>
                      <a:pt x="22502" y="1"/>
                    </a:moveTo>
                    <a:cubicBezTo>
                      <a:pt x="22156" y="1"/>
                      <a:pt x="21810" y="75"/>
                      <a:pt x="21491" y="219"/>
                    </a:cubicBezTo>
                    <a:lnTo>
                      <a:pt x="501" y="7768"/>
                    </a:lnTo>
                    <a:cubicBezTo>
                      <a:pt x="1" y="8006"/>
                      <a:pt x="251" y="10864"/>
                      <a:pt x="751" y="11090"/>
                    </a:cubicBezTo>
                    <a:lnTo>
                      <a:pt x="15812" y="17853"/>
                    </a:lnTo>
                    <a:cubicBezTo>
                      <a:pt x="16234" y="18046"/>
                      <a:pt x="16682" y="18141"/>
                      <a:pt x="17131" y="18141"/>
                    </a:cubicBezTo>
                    <a:cubicBezTo>
                      <a:pt x="17593" y="18141"/>
                      <a:pt x="18056" y="18040"/>
                      <a:pt x="18491" y="17841"/>
                    </a:cubicBezTo>
                    <a:lnTo>
                      <a:pt x="39148" y="8423"/>
                    </a:lnTo>
                    <a:cubicBezTo>
                      <a:pt x="39660" y="8197"/>
                      <a:pt x="39660" y="5446"/>
                      <a:pt x="39148" y="5220"/>
                    </a:cubicBezTo>
                    <a:lnTo>
                      <a:pt x="23492" y="219"/>
                    </a:lnTo>
                    <a:cubicBezTo>
                      <a:pt x="23179" y="72"/>
                      <a:pt x="22841" y="1"/>
                      <a:pt x="2250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5" name="Google Shape;5555;p46"/>
              <p:cNvSpPr/>
              <p:nvPr/>
            </p:nvSpPr>
            <p:spPr>
              <a:xfrm>
                <a:off x="3753076" y="4210280"/>
                <a:ext cx="1267453" cy="579560"/>
              </a:xfrm>
              <a:custGeom>
                <a:avLst/>
                <a:gdLst/>
                <a:ahLst/>
                <a:cxnLst/>
                <a:rect l="l" t="t" r="r" b="b"/>
                <a:pathLst>
                  <a:path w="39673" h="18141" extrusionOk="0">
                    <a:moveTo>
                      <a:pt x="22519" y="0"/>
                    </a:moveTo>
                    <a:cubicBezTo>
                      <a:pt x="22170" y="0"/>
                      <a:pt x="21820" y="75"/>
                      <a:pt x="21492" y="215"/>
                    </a:cubicBezTo>
                    <a:lnTo>
                      <a:pt x="513" y="9787"/>
                    </a:lnTo>
                    <a:cubicBezTo>
                      <a:pt x="1" y="10025"/>
                      <a:pt x="1" y="10740"/>
                      <a:pt x="513" y="10966"/>
                    </a:cubicBezTo>
                    <a:lnTo>
                      <a:pt x="15836" y="17860"/>
                    </a:lnTo>
                    <a:cubicBezTo>
                      <a:pt x="16261" y="18049"/>
                      <a:pt x="16713" y="18141"/>
                      <a:pt x="17163" y="18141"/>
                    </a:cubicBezTo>
                    <a:cubicBezTo>
                      <a:pt x="17621" y="18141"/>
                      <a:pt x="18077" y="18046"/>
                      <a:pt x="18503" y="17860"/>
                    </a:cubicBezTo>
                    <a:lnTo>
                      <a:pt x="39160" y="8430"/>
                    </a:lnTo>
                    <a:cubicBezTo>
                      <a:pt x="39672" y="8192"/>
                      <a:pt x="39672" y="7477"/>
                      <a:pt x="39160" y="7263"/>
                    </a:cubicBezTo>
                    <a:lnTo>
                      <a:pt x="23504" y="215"/>
                    </a:lnTo>
                    <a:cubicBezTo>
                      <a:pt x="23189" y="69"/>
                      <a:pt x="22854" y="0"/>
                      <a:pt x="225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6" name="Google Shape;5556;p46"/>
              <p:cNvSpPr/>
              <p:nvPr/>
            </p:nvSpPr>
            <p:spPr>
              <a:xfrm>
                <a:off x="4268485" y="4292065"/>
                <a:ext cx="550839" cy="244207"/>
              </a:xfrm>
              <a:custGeom>
                <a:avLst/>
                <a:gdLst/>
                <a:ahLst/>
                <a:cxnLst/>
                <a:rect l="l" t="t" r="r" b="b"/>
                <a:pathLst>
                  <a:path w="17242" h="7644" extrusionOk="0">
                    <a:moveTo>
                      <a:pt x="6716" y="0"/>
                    </a:moveTo>
                    <a:lnTo>
                      <a:pt x="1" y="2941"/>
                    </a:lnTo>
                    <a:lnTo>
                      <a:pt x="10395" y="7644"/>
                    </a:lnTo>
                    <a:lnTo>
                      <a:pt x="17241" y="4584"/>
                    </a:lnTo>
                    <a:lnTo>
                      <a:pt x="6716" y="0"/>
                    </a:lnTo>
                    <a:close/>
                  </a:path>
                </a:pathLst>
              </a:custGeom>
              <a:solidFill>
                <a:srgbClr val="EDE1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7" name="Google Shape;5557;p46"/>
              <p:cNvSpPr/>
              <p:nvPr/>
            </p:nvSpPr>
            <p:spPr>
              <a:xfrm>
                <a:off x="3806333" y="4283056"/>
                <a:ext cx="237402" cy="161559"/>
              </a:xfrm>
              <a:custGeom>
                <a:avLst/>
                <a:gdLst/>
                <a:ahLst/>
                <a:cxnLst/>
                <a:rect l="l" t="t" r="r" b="b"/>
                <a:pathLst>
                  <a:path w="7431" h="5057" extrusionOk="0">
                    <a:moveTo>
                      <a:pt x="2039" y="0"/>
                    </a:moveTo>
                    <a:cubicBezTo>
                      <a:pt x="1773" y="0"/>
                      <a:pt x="1558" y="96"/>
                      <a:pt x="1418" y="318"/>
                    </a:cubicBezTo>
                    <a:cubicBezTo>
                      <a:pt x="1" y="2556"/>
                      <a:pt x="1418" y="5057"/>
                      <a:pt x="1418" y="5057"/>
                    </a:cubicBezTo>
                    <a:lnTo>
                      <a:pt x="7430" y="3795"/>
                    </a:lnTo>
                    <a:cubicBezTo>
                      <a:pt x="7430" y="3795"/>
                      <a:pt x="3716" y="0"/>
                      <a:pt x="2039" y="0"/>
                    </a:cubicBezTo>
                    <a:close/>
                  </a:path>
                </a:pathLst>
              </a:custGeom>
              <a:solidFill>
                <a:srgbClr val="91C0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8" name="Google Shape;5558;p46"/>
              <p:cNvSpPr/>
              <p:nvPr/>
            </p:nvSpPr>
            <p:spPr>
              <a:xfrm>
                <a:off x="3845149" y="4103767"/>
                <a:ext cx="1267038" cy="579336"/>
              </a:xfrm>
              <a:custGeom>
                <a:avLst/>
                <a:gdLst/>
                <a:ahLst/>
                <a:cxnLst/>
                <a:rect l="l" t="t" r="r" b="b"/>
                <a:pathLst>
                  <a:path w="39660" h="18134" extrusionOk="0">
                    <a:moveTo>
                      <a:pt x="22512" y="1"/>
                    </a:moveTo>
                    <a:cubicBezTo>
                      <a:pt x="22163" y="1"/>
                      <a:pt x="21813" y="75"/>
                      <a:pt x="21491" y="215"/>
                    </a:cubicBezTo>
                    <a:lnTo>
                      <a:pt x="500" y="9788"/>
                    </a:lnTo>
                    <a:cubicBezTo>
                      <a:pt x="0" y="10026"/>
                      <a:pt x="0" y="10740"/>
                      <a:pt x="500" y="10966"/>
                    </a:cubicBezTo>
                    <a:lnTo>
                      <a:pt x="15835" y="17848"/>
                    </a:lnTo>
                    <a:cubicBezTo>
                      <a:pt x="16258" y="18039"/>
                      <a:pt x="16711" y="18134"/>
                      <a:pt x="17163" y="18134"/>
                    </a:cubicBezTo>
                    <a:cubicBezTo>
                      <a:pt x="17615" y="18134"/>
                      <a:pt x="18068" y="18039"/>
                      <a:pt x="18491" y="17848"/>
                    </a:cubicBezTo>
                    <a:lnTo>
                      <a:pt x="39148" y="8430"/>
                    </a:lnTo>
                    <a:cubicBezTo>
                      <a:pt x="39660" y="8192"/>
                      <a:pt x="39660" y="7478"/>
                      <a:pt x="39148" y="7263"/>
                    </a:cubicBezTo>
                    <a:lnTo>
                      <a:pt x="23491" y="215"/>
                    </a:lnTo>
                    <a:cubicBezTo>
                      <a:pt x="23182" y="69"/>
                      <a:pt x="22848" y="1"/>
                      <a:pt x="2251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9" name="Google Shape;5559;p46"/>
              <p:cNvSpPr/>
              <p:nvPr/>
            </p:nvSpPr>
            <p:spPr>
              <a:xfrm>
                <a:off x="3845532" y="4073960"/>
                <a:ext cx="1267038" cy="579432"/>
              </a:xfrm>
              <a:custGeom>
                <a:avLst/>
                <a:gdLst/>
                <a:ahLst/>
                <a:cxnLst/>
                <a:rect l="l" t="t" r="r" b="b"/>
                <a:pathLst>
                  <a:path w="39660" h="18137" extrusionOk="0">
                    <a:moveTo>
                      <a:pt x="22501" y="0"/>
                    </a:moveTo>
                    <a:cubicBezTo>
                      <a:pt x="22156" y="0"/>
                      <a:pt x="21810" y="75"/>
                      <a:pt x="21491" y="219"/>
                    </a:cubicBezTo>
                    <a:lnTo>
                      <a:pt x="500" y="7756"/>
                    </a:lnTo>
                    <a:cubicBezTo>
                      <a:pt x="0" y="7994"/>
                      <a:pt x="250" y="10851"/>
                      <a:pt x="762" y="11078"/>
                    </a:cubicBezTo>
                    <a:lnTo>
                      <a:pt x="15823" y="17852"/>
                    </a:lnTo>
                    <a:cubicBezTo>
                      <a:pt x="16243" y="18041"/>
                      <a:pt x="16692" y="18137"/>
                      <a:pt x="17143" y="18137"/>
                    </a:cubicBezTo>
                    <a:cubicBezTo>
                      <a:pt x="17602" y="18137"/>
                      <a:pt x="18064" y="18038"/>
                      <a:pt x="18502" y="17840"/>
                    </a:cubicBezTo>
                    <a:lnTo>
                      <a:pt x="39160" y="8411"/>
                    </a:lnTo>
                    <a:cubicBezTo>
                      <a:pt x="39660" y="8196"/>
                      <a:pt x="39660" y="5434"/>
                      <a:pt x="39160" y="5220"/>
                    </a:cubicBezTo>
                    <a:lnTo>
                      <a:pt x="23491" y="219"/>
                    </a:lnTo>
                    <a:cubicBezTo>
                      <a:pt x="23179" y="72"/>
                      <a:pt x="22840" y="0"/>
                      <a:pt x="2250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0" name="Google Shape;5560;p46"/>
              <p:cNvSpPr/>
              <p:nvPr/>
            </p:nvSpPr>
            <p:spPr>
              <a:xfrm>
                <a:off x="3845149" y="3971632"/>
                <a:ext cx="1267038" cy="579783"/>
              </a:xfrm>
              <a:custGeom>
                <a:avLst/>
                <a:gdLst/>
                <a:ahLst/>
                <a:cxnLst/>
                <a:rect l="l" t="t" r="r" b="b"/>
                <a:pathLst>
                  <a:path w="39660" h="18148" extrusionOk="0">
                    <a:moveTo>
                      <a:pt x="22502" y="1"/>
                    </a:moveTo>
                    <a:cubicBezTo>
                      <a:pt x="22156" y="1"/>
                      <a:pt x="21810" y="75"/>
                      <a:pt x="21491" y="219"/>
                    </a:cubicBezTo>
                    <a:lnTo>
                      <a:pt x="500" y="9792"/>
                    </a:lnTo>
                    <a:cubicBezTo>
                      <a:pt x="0" y="10030"/>
                      <a:pt x="0" y="10745"/>
                      <a:pt x="500" y="10959"/>
                    </a:cubicBezTo>
                    <a:lnTo>
                      <a:pt x="15835" y="17853"/>
                    </a:lnTo>
                    <a:cubicBezTo>
                      <a:pt x="16258" y="18049"/>
                      <a:pt x="16711" y="18147"/>
                      <a:pt x="17163" y="18147"/>
                    </a:cubicBezTo>
                    <a:cubicBezTo>
                      <a:pt x="17615" y="18147"/>
                      <a:pt x="18068" y="18049"/>
                      <a:pt x="18491" y="17853"/>
                    </a:cubicBezTo>
                    <a:lnTo>
                      <a:pt x="39148" y="8435"/>
                    </a:lnTo>
                    <a:cubicBezTo>
                      <a:pt x="39660" y="8197"/>
                      <a:pt x="39660" y="7482"/>
                      <a:pt x="39148" y="7256"/>
                    </a:cubicBezTo>
                    <a:lnTo>
                      <a:pt x="23491" y="219"/>
                    </a:lnTo>
                    <a:cubicBezTo>
                      <a:pt x="23179" y="72"/>
                      <a:pt x="22840" y="1"/>
                      <a:pt x="2250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1" name="Google Shape;5561;p46"/>
              <p:cNvSpPr/>
              <p:nvPr/>
            </p:nvSpPr>
            <p:spPr>
              <a:xfrm>
                <a:off x="4360558" y="4053194"/>
                <a:ext cx="550423" cy="244590"/>
              </a:xfrm>
              <a:custGeom>
                <a:avLst/>
                <a:gdLst/>
                <a:ahLst/>
                <a:cxnLst/>
                <a:rect l="l" t="t" r="r" b="b"/>
                <a:pathLst>
                  <a:path w="17229" h="7656" extrusionOk="0">
                    <a:moveTo>
                      <a:pt x="6703" y="0"/>
                    </a:moveTo>
                    <a:lnTo>
                      <a:pt x="0" y="2953"/>
                    </a:lnTo>
                    <a:lnTo>
                      <a:pt x="10382" y="7656"/>
                    </a:lnTo>
                    <a:lnTo>
                      <a:pt x="17228" y="4584"/>
                    </a:lnTo>
                    <a:lnTo>
                      <a:pt x="6703" y="0"/>
                    </a:lnTo>
                    <a:close/>
                  </a:path>
                </a:pathLst>
              </a:custGeom>
              <a:solidFill>
                <a:srgbClr val="EDE1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62" name="Google Shape;5562;p46"/>
            <p:cNvGrpSpPr/>
            <p:nvPr/>
          </p:nvGrpSpPr>
          <p:grpSpPr>
            <a:xfrm>
              <a:off x="193933" y="4281012"/>
              <a:ext cx="992034" cy="797314"/>
              <a:chOff x="193933" y="4281012"/>
              <a:chExt cx="992034" cy="797314"/>
            </a:xfrm>
          </p:grpSpPr>
          <p:sp>
            <p:nvSpPr>
              <p:cNvPr id="5563" name="Google Shape;5563;p46"/>
              <p:cNvSpPr/>
              <p:nvPr/>
            </p:nvSpPr>
            <p:spPr>
              <a:xfrm>
                <a:off x="193933" y="4281012"/>
                <a:ext cx="992034" cy="797314"/>
              </a:xfrm>
              <a:custGeom>
                <a:avLst/>
                <a:gdLst/>
                <a:ahLst/>
                <a:cxnLst/>
                <a:rect l="l" t="t" r="r" b="b"/>
                <a:pathLst>
                  <a:path w="31052" h="24957" extrusionOk="0">
                    <a:moveTo>
                      <a:pt x="8930" y="7883"/>
                    </a:moveTo>
                    <a:lnTo>
                      <a:pt x="21634" y="13741"/>
                    </a:lnTo>
                    <a:lnTo>
                      <a:pt x="15347" y="18301"/>
                    </a:lnTo>
                    <a:lnTo>
                      <a:pt x="8930" y="7883"/>
                    </a:lnTo>
                    <a:close/>
                    <a:moveTo>
                      <a:pt x="0" y="1"/>
                    </a:moveTo>
                    <a:lnTo>
                      <a:pt x="14228" y="24956"/>
                    </a:lnTo>
                    <a:lnTo>
                      <a:pt x="31052" y="12752"/>
                    </a:lnTo>
                    <a:lnTo>
                      <a:pt x="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4" name="Google Shape;5564;p46"/>
              <p:cNvSpPr/>
              <p:nvPr/>
            </p:nvSpPr>
            <p:spPr>
              <a:xfrm>
                <a:off x="942495" y="4591030"/>
                <a:ext cx="90188" cy="83702"/>
              </a:xfrm>
              <a:custGeom>
                <a:avLst/>
                <a:gdLst/>
                <a:ahLst/>
                <a:cxnLst/>
                <a:rect l="l" t="t" r="r" b="b"/>
                <a:pathLst>
                  <a:path w="2823" h="2620" fill="none" extrusionOk="0">
                    <a:moveTo>
                      <a:pt x="2822" y="0"/>
                    </a:moveTo>
                    <a:lnTo>
                      <a:pt x="1" y="2620"/>
                    </a:lnTo>
                  </a:path>
                </a:pathLst>
              </a:custGeom>
              <a:noFill/>
              <a:ln w="125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5" name="Google Shape;5565;p46"/>
              <p:cNvSpPr/>
              <p:nvPr/>
            </p:nvSpPr>
            <p:spPr>
              <a:xfrm>
                <a:off x="471589" y="4383339"/>
                <a:ext cx="89804" cy="84086"/>
              </a:xfrm>
              <a:custGeom>
                <a:avLst/>
                <a:gdLst/>
                <a:ahLst/>
                <a:cxnLst/>
                <a:rect l="l" t="t" r="r" b="b"/>
                <a:pathLst>
                  <a:path w="2811" h="2632" fill="none" extrusionOk="0">
                    <a:moveTo>
                      <a:pt x="2810" y="1"/>
                    </a:moveTo>
                    <a:lnTo>
                      <a:pt x="1" y="2632"/>
                    </a:lnTo>
                  </a:path>
                </a:pathLst>
              </a:custGeom>
              <a:noFill/>
              <a:ln w="125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6" name="Google Shape;5566;p46"/>
              <p:cNvSpPr/>
              <p:nvPr/>
            </p:nvSpPr>
            <p:spPr>
              <a:xfrm>
                <a:off x="564780" y="4384489"/>
                <a:ext cx="89804" cy="84469"/>
              </a:xfrm>
              <a:custGeom>
                <a:avLst/>
                <a:gdLst/>
                <a:ahLst/>
                <a:cxnLst/>
                <a:rect l="l" t="t" r="r" b="b"/>
                <a:pathLst>
                  <a:path w="2811" h="2644" fill="none" extrusionOk="0">
                    <a:moveTo>
                      <a:pt x="2811" y="0"/>
                    </a:moveTo>
                    <a:lnTo>
                      <a:pt x="1" y="2644"/>
                    </a:lnTo>
                  </a:path>
                </a:pathLst>
              </a:custGeom>
              <a:noFill/>
              <a:ln w="125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7" name="Google Shape;5567;p46"/>
              <p:cNvSpPr/>
              <p:nvPr/>
            </p:nvSpPr>
            <p:spPr>
              <a:xfrm>
                <a:off x="642380" y="4416437"/>
                <a:ext cx="89804" cy="83702"/>
              </a:xfrm>
              <a:custGeom>
                <a:avLst/>
                <a:gdLst/>
                <a:ahLst/>
                <a:cxnLst/>
                <a:rect l="l" t="t" r="r" b="b"/>
                <a:pathLst>
                  <a:path w="2811" h="2620" fill="none" extrusionOk="0">
                    <a:moveTo>
                      <a:pt x="2810" y="1"/>
                    </a:moveTo>
                    <a:lnTo>
                      <a:pt x="1" y="2620"/>
                    </a:lnTo>
                  </a:path>
                </a:pathLst>
              </a:custGeom>
              <a:noFill/>
              <a:ln w="125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8" name="Google Shape;5568;p46"/>
              <p:cNvSpPr/>
              <p:nvPr/>
            </p:nvSpPr>
            <p:spPr>
              <a:xfrm>
                <a:off x="885437" y="4528637"/>
                <a:ext cx="90188" cy="84118"/>
              </a:xfrm>
              <a:custGeom>
                <a:avLst/>
                <a:gdLst/>
                <a:ahLst/>
                <a:cxnLst/>
                <a:rect l="l" t="t" r="r" b="b"/>
                <a:pathLst>
                  <a:path w="2823" h="2633" fill="none" extrusionOk="0">
                    <a:moveTo>
                      <a:pt x="2822" y="1"/>
                    </a:moveTo>
                    <a:lnTo>
                      <a:pt x="1" y="2632"/>
                    </a:lnTo>
                  </a:path>
                </a:pathLst>
              </a:custGeom>
              <a:noFill/>
              <a:ln w="125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9" name="Google Shape;5569;p46"/>
              <p:cNvSpPr/>
              <p:nvPr/>
            </p:nvSpPr>
            <p:spPr>
              <a:xfrm>
                <a:off x="799083" y="4488319"/>
                <a:ext cx="89804" cy="84118"/>
              </a:xfrm>
              <a:custGeom>
                <a:avLst/>
                <a:gdLst/>
                <a:ahLst/>
                <a:cxnLst/>
                <a:rect l="l" t="t" r="r" b="b"/>
                <a:pathLst>
                  <a:path w="2811" h="2633" fill="none" extrusionOk="0">
                    <a:moveTo>
                      <a:pt x="2811" y="1"/>
                    </a:moveTo>
                    <a:lnTo>
                      <a:pt x="1" y="2632"/>
                    </a:lnTo>
                  </a:path>
                </a:pathLst>
              </a:custGeom>
              <a:noFill/>
              <a:ln w="125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0" name="Google Shape;5570;p46"/>
              <p:cNvSpPr/>
              <p:nvPr/>
            </p:nvSpPr>
            <p:spPr>
              <a:xfrm>
                <a:off x="694487" y="4477297"/>
                <a:ext cx="89804" cy="84086"/>
              </a:xfrm>
              <a:custGeom>
                <a:avLst/>
                <a:gdLst/>
                <a:ahLst/>
                <a:cxnLst/>
                <a:rect l="l" t="t" r="r" b="b"/>
                <a:pathLst>
                  <a:path w="2811" h="2632" fill="none" extrusionOk="0">
                    <a:moveTo>
                      <a:pt x="2811" y="1"/>
                    </a:moveTo>
                    <a:lnTo>
                      <a:pt x="1" y="2632"/>
                    </a:lnTo>
                  </a:path>
                </a:pathLst>
              </a:custGeom>
              <a:noFill/>
              <a:ln w="125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571" name="Google Shape;5571;p46"/>
            <p:cNvSpPr/>
            <p:nvPr/>
          </p:nvSpPr>
          <p:spPr>
            <a:xfrm>
              <a:off x="5985120" y="1117346"/>
              <a:ext cx="9936" cy="5719"/>
            </a:xfrm>
            <a:custGeom>
              <a:avLst/>
              <a:gdLst/>
              <a:ahLst/>
              <a:cxnLst/>
              <a:rect l="l" t="t" r="r" b="b"/>
              <a:pathLst>
                <a:path w="311" h="179" extrusionOk="0">
                  <a:moveTo>
                    <a:pt x="217" y="0"/>
                  </a:moveTo>
                  <a:cubicBezTo>
                    <a:pt x="192" y="0"/>
                    <a:pt x="167" y="12"/>
                    <a:pt x="167" y="40"/>
                  </a:cubicBezTo>
                  <a:cubicBezTo>
                    <a:pt x="167" y="147"/>
                    <a:pt x="60" y="99"/>
                    <a:pt x="1" y="171"/>
                  </a:cubicBezTo>
                  <a:cubicBezTo>
                    <a:pt x="35" y="171"/>
                    <a:pt x="73" y="178"/>
                    <a:pt x="108" y="178"/>
                  </a:cubicBezTo>
                  <a:cubicBezTo>
                    <a:pt x="134" y="178"/>
                    <a:pt x="159" y="174"/>
                    <a:pt x="179" y="159"/>
                  </a:cubicBezTo>
                  <a:cubicBezTo>
                    <a:pt x="227" y="159"/>
                    <a:pt x="263" y="111"/>
                    <a:pt x="298" y="87"/>
                  </a:cubicBezTo>
                  <a:cubicBezTo>
                    <a:pt x="310" y="75"/>
                    <a:pt x="298" y="28"/>
                    <a:pt x="263" y="16"/>
                  </a:cubicBezTo>
                  <a:cubicBezTo>
                    <a:pt x="253" y="6"/>
                    <a:pt x="235" y="0"/>
                    <a:pt x="217" y="0"/>
                  </a:cubicBezTo>
                  <a:close/>
                </a:path>
              </a:pathLst>
            </a:custGeom>
            <a:solidFill>
              <a:srgbClr val="405D8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572" name="Google Shape;5572;p46"/>
            <p:cNvGrpSpPr/>
            <p:nvPr/>
          </p:nvGrpSpPr>
          <p:grpSpPr>
            <a:xfrm>
              <a:off x="7767024" y="274923"/>
              <a:ext cx="920695" cy="652208"/>
              <a:chOff x="7767024" y="274923"/>
              <a:chExt cx="920695" cy="652208"/>
            </a:xfrm>
          </p:grpSpPr>
          <p:sp>
            <p:nvSpPr>
              <p:cNvPr id="5573" name="Google Shape;5573;p46"/>
              <p:cNvSpPr/>
              <p:nvPr/>
            </p:nvSpPr>
            <p:spPr>
              <a:xfrm>
                <a:off x="8190169" y="302302"/>
                <a:ext cx="495282" cy="624829"/>
              </a:xfrm>
              <a:custGeom>
                <a:avLst/>
                <a:gdLst/>
                <a:ahLst/>
                <a:cxnLst/>
                <a:rect l="l" t="t" r="r" b="b"/>
                <a:pathLst>
                  <a:path w="15503" h="19558" extrusionOk="0">
                    <a:moveTo>
                      <a:pt x="14657" y="1"/>
                    </a:moveTo>
                    <a:cubicBezTo>
                      <a:pt x="10478" y="72"/>
                      <a:pt x="6299" y="132"/>
                      <a:pt x="2120" y="203"/>
                    </a:cubicBezTo>
                    <a:cubicBezTo>
                      <a:pt x="1441" y="227"/>
                      <a:pt x="619" y="477"/>
                      <a:pt x="322" y="2025"/>
                    </a:cubicBezTo>
                    <a:cubicBezTo>
                      <a:pt x="203" y="2620"/>
                      <a:pt x="203" y="3275"/>
                      <a:pt x="203" y="3918"/>
                    </a:cubicBezTo>
                    <a:cubicBezTo>
                      <a:pt x="203" y="4882"/>
                      <a:pt x="0" y="7311"/>
                      <a:pt x="179" y="8145"/>
                    </a:cubicBezTo>
                    <a:cubicBezTo>
                      <a:pt x="155" y="9240"/>
                      <a:pt x="48" y="11014"/>
                      <a:pt x="167" y="11776"/>
                    </a:cubicBezTo>
                    <a:cubicBezTo>
                      <a:pt x="119" y="12871"/>
                      <a:pt x="48" y="14395"/>
                      <a:pt x="167" y="15062"/>
                    </a:cubicBezTo>
                    <a:cubicBezTo>
                      <a:pt x="119" y="16205"/>
                      <a:pt x="36" y="17872"/>
                      <a:pt x="179" y="18527"/>
                    </a:cubicBezTo>
                    <a:cubicBezTo>
                      <a:pt x="393" y="19515"/>
                      <a:pt x="988" y="19301"/>
                      <a:pt x="1453" y="19396"/>
                    </a:cubicBezTo>
                    <a:cubicBezTo>
                      <a:pt x="2098" y="19511"/>
                      <a:pt x="2753" y="19557"/>
                      <a:pt x="3409" y="19557"/>
                    </a:cubicBezTo>
                    <a:cubicBezTo>
                      <a:pt x="3977" y="19557"/>
                      <a:pt x="4545" y="19523"/>
                      <a:pt x="5108" y="19467"/>
                    </a:cubicBezTo>
                    <a:cubicBezTo>
                      <a:pt x="7013" y="19281"/>
                      <a:pt x="8926" y="18874"/>
                      <a:pt x="10834" y="18874"/>
                    </a:cubicBezTo>
                    <a:cubicBezTo>
                      <a:pt x="11359" y="18874"/>
                      <a:pt x="11883" y="18905"/>
                      <a:pt x="12407" y="18979"/>
                    </a:cubicBezTo>
                    <a:cubicBezTo>
                      <a:pt x="12785" y="19030"/>
                      <a:pt x="13167" y="19101"/>
                      <a:pt x="13547" y="19101"/>
                    </a:cubicBezTo>
                    <a:cubicBezTo>
                      <a:pt x="14063" y="19101"/>
                      <a:pt x="14574" y="18968"/>
                      <a:pt x="15062" y="18467"/>
                    </a:cubicBezTo>
                    <a:cubicBezTo>
                      <a:pt x="15169" y="18360"/>
                      <a:pt x="15288" y="18229"/>
                      <a:pt x="15347" y="17979"/>
                    </a:cubicBezTo>
                    <a:cubicBezTo>
                      <a:pt x="15407" y="17765"/>
                      <a:pt x="15407" y="17515"/>
                      <a:pt x="15419" y="17277"/>
                    </a:cubicBezTo>
                    <a:cubicBezTo>
                      <a:pt x="15466" y="15967"/>
                      <a:pt x="15502" y="14634"/>
                      <a:pt x="15443" y="13336"/>
                    </a:cubicBezTo>
                    <a:cubicBezTo>
                      <a:pt x="15466" y="12217"/>
                      <a:pt x="15478" y="11085"/>
                      <a:pt x="15443" y="10002"/>
                    </a:cubicBezTo>
                    <a:cubicBezTo>
                      <a:pt x="15455" y="8859"/>
                      <a:pt x="15466" y="7692"/>
                      <a:pt x="15419" y="6561"/>
                    </a:cubicBezTo>
                    <a:cubicBezTo>
                      <a:pt x="15478" y="4751"/>
                      <a:pt x="15502" y="2906"/>
                      <a:pt x="15288" y="1191"/>
                    </a:cubicBezTo>
                    <a:cubicBezTo>
                      <a:pt x="15228" y="751"/>
                      <a:pt x="15157" y="298"/>
                      <a:pt x="14990" y="120"/>
                    </a:cubicBezTo>
                    <a:cubicBezTo>
                      <a:pt x="14883" y="1"/>
                      <a:pt x="14764" y="1"/>
                      <a:pt x="14657" y="1"/>
                    </a:cubicBezTo>
                    <a:close/>
                  </a:path>
                </a:pathLst>
              </a:custGeom>
              <a:solidFill>
                <a:srgbClr val="DDE0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4" name="Google Shape;5574;p46"/>
              <p:cNvSpPr/>
              <p:nvPr/>
            </p:nvSpPr>
            <p:spPr>
              <a:xfrm>
                <a:off x="8173812" y="274923"/>
                <a:ext cx="513907" cy="631283"/>
              </a:xfrm>
              <a:custGeom>
                <a:avLst/>
                <a:gdLst/>
                <a:ahLst/>
                <a:cxnLst/>
                <a:rect l="l" t="t" r="r" b="b"/>
                <a:pathLst>
                  <a:path w="16086" h="19760" extrusionOk="0">
                    <a:moveTo>
                      <a:pt x="12790" y="0"/>
                    </a:moveTo>
                    <a:cubicBezTo>
                      <a:pt x="11354" y="0"/>
                      <a:pt x="9701" y="286"/>
                      <a:pt x="9025" y="298"/>
                    </a:cubicBezTo>
                    <a:cubicBezTo>
                      <a:pt x="6715" y="346"/>
                      <a:pt x="4417" y="382"/>
                      <a:pt x="2108" y="405"/>
                    </a:cubicBezTo>
                    <a:cubicBezTo>
                      <a:pt x="1441" y="417"/>
                      <a:pt x="607" y="679"/>
                      <a:pt x="310" y="2227"/>
                    </a:cubicBezTo>
                    <a:cubicBezTo>
                      <a:pt x="191" y="2822"/>
                      <a:pt x="191" y="3477"/>
                      <a:pt x="191" y="4108"/>
                    </a:cubicBezTo>
                    <a:cubicBezTo>
                      <a:pt x="191" y="5084"/>
                      <a:pt x="0" y="7501"/>
                      <a:pt x="179" y="8335"/>
                    </a:cubicBezTo>
                    <a:cubicBezTo>
                      <a:pt x="143" y="9442"/>
                      <a:pt x="36" y="11216"/>
                      <a:pt x="155" y="11978"/>
                    </a:cubicBezTo>
                    <a:cubicBezTo>
                      <a:pt x="119" y="13074"/>
                      <a:pt x="36" y="14586"/>
                      <a:pt x="155" y="15264"/>
                    </a:cubicBezTo>
                    <a:cubicBezTo>
                      <a:pt x="119" y="16407"/>
                      <a:pt x="24" y="18074"/>
                      <a:pt x="179" y="18729"/>
                    </a:cubicBezTo>
                    <a:cubicBezTo>
                      <a:pt x="381" y="19717"/>
                      <a:pt x="977" y="19503"/>
                      <a:pt x="1441" y="19598"/>
                    </a:cubicBezTo>
                    <a:cubicBezTo>
                      <a:pt x="2086" y="19713"/>
                      <a:pt x="2741" y="19760"/>
                      <a:pt x="3397" y="19760"/>
                    </a:cubicBezTo>
                    <a:cubicBezTo>
                      <a:pt x="3965" y="19760"/>
                      <a:pt x="4533" y="19725"/>
                      <a:pt x="5096" y="19670"/>
                    </a:cubicBezTo>
                    <a:cubicBezTo>
                      <a:pt x="7193" y="19474"/>
                      <a:pt x="9241" y="19157"/>
                      <a:pt x="11333" y="19157"/>
                    </a:cubicBezTo>
                    <a:cubicBezTo>
                      <a:pt x="11784" y="19157"/>
                      <a:pt x="12237" y="19172"/>
                      <a:pt x="12692" y="19205"/>
                    </a:cubicBezTo>
                    <a:cubicBezTo>
                      <a:pt x="12961" y="19226"/>
                      <a:pt x="13234" y="19250"/>
                      <a:pt x="13503" y="19250"/>
                    </a:cubicBezTo>
                    <a:cubicBezTo>
                      <a:pt x="13843" y="19250"/>
                      <a:pt x="14178" y="19212"/>
                      <a:pt x="14490" y="19086"/>
                    </a:cubicBezTo>
                    <a:cubicBezTo>
                      <a:pt x="16086" y="18443"/>
                      <a:pt x="15466" y="14895"/>
                      <a:pt x="15419" y="13562"/>
                    </a:cubicBezTo>
                    <a:cubicBezTo>
                      <a:pt x="15443" y="12454"/>
                      <a:pt x="15455" y="11323"/>
                      <a:pt x="15419" y="10228"/>
                    </a:cubicBezTo>
                    <a:cubicBezTo>
                      <a:pt x="15371" y="9037"/>
                      <a:pt x="15371" y="7894"/>
                      <a:pt x="15371" y="6751"/>
                    </a:cubicBezTo>
                    <a:cubicBezTo>
                      <a:pt x="15371" y="4870"/>
                      <a:pt x="15395" y="2989"/>
                      <a:pt x="15264" y="1108"/>
                    </a:cubicBezTo>
                    <a:cubicBezTo>
                      <a:pt x="15202" y="233"/>
                      <a:pt x="14085" y="0"/>
                      <a:pt x="1279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5" name="Google Shape;5575;p46"/>
              <p:cNvSpPr/>
              <p:nvPr/>
            </p:nvSpPr>
            <p:spPr>
              <a:xfrm>
                <a:off x="7767024" y="411019"/>
                <a:ext cx="490873" cy="411548"/>
              </a:xfrm>
              <a:custGeom>
                <a:avLst/>
                <a:gdLst/>
                <a:ahLst/>
                <a:cxnLst/>
                <a:rect l="l" t="t" r="r" b="b"/>
                <a:pathLst>
                  <a:path w="15365" h="12882" extrusionOk="0">
                    <a:moveTo>
                      <a:pt x="10500" y="0"/>
                    </a:moveTo>
                    <a:cubicBezTo>
                      <a:pt x="8713" y="0"/>
                      <a:pt x="6913" y="1103"/>
                      <a:pt x="6506" y="2337"/>
                    </a:cubicBezTo>
                    <a:cubicBezTo>
                      <a:pt x="6117" y="2156"/>
                      <a:pt x="5681" y="2071"/>
                      <a:pt x="5230" y="2071"/>
                    </a:cubicBezTo>
                    <a:cubicBezTo>
                      <a:pt x="2829" y="2071"/>
                      <a:pt x="1" y="4486"/>
                      <a:pt x="1434" y="7754"/>
                    </a:cubicBezTo>
                    <a:cubicBezTo>
                      <a:pt x="2605" y="10443"/>
                      <a:pt x="5510" y="12882"/>
                      <a:pt x="7825" y="12882"/>
                    </a:cubicBezTo>
                    <a:cubicBezTo>
                      <a:pt x="8452" y="12882"/>
                      <a:pt x="9036" y="12703"/>
                      <a:pt x="9530" y="12302"/>
                    </a:cubicBezTo>
                    <a:cubicBezTo>
                      <a:pt x="9845" y="12452"/>
                      <a:pt x="10155" y="12534"/>
                      <a:pt x="10450" y="12534"/>
                    </a:cubicBezTo>
                    <a:cubicBezTo>
                      <a:pt x="10647" y="12534"/>
                      <a:pt x="10838" y="12497"/>
                      <a:pt x="11019" y="12421"/>
                    </a:cubicBezTo>
                    <a:cubicBezTo>
                      <a:pt x="11435" y="12243"/>
                      <a:pt x="11733" y="11850"/>
                      <a:pt x="11912" y="11361"/>
                    </a:cubicBezTo>
                    <a:cubicBezTo>
                      <a:pt x="14638" y="10826"/>
                      <a:pt x="15365" y="5635"/>
                      <a:pt x="13924" y="2313"/>
                    </a:cubicBezTo>
                    <a:cubicBezTo>
                      <a:pt x="13196" y="631"/>
                      <a:pt x="11852" y="0"/>
                      <a:pt x="1050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6" name="Google Shape;5576;p46"/>
              <p:cNvSpPr/>
              <p:nvPr/>
            </p:nvSpPr>
            <p:spPr>
              <a:xfrm>
                <a:off x="8050942" y="468493"/>
                <a:ext cx="140761" cy="229447"/>
              </a:xfrm>
              <a:custGeom>
                <a:avLst/>
                <a:gdLst/>
                <a:ahLst/>
                <a:cxnLst/>
                <a:rect l="l" t="t" r="r" b="b"/>
                <a:pathLst>
                  <a:path w="4406" h="7182" extrusionOk="0">
                    <a:moveTo>
                      <a:pt x="1090" y="0"/>
                    </a:moveTo>
                    <a:cubicBezTo>
                      <a:pt x="708" y="0"/>
                      <a:pt x="329" y="65"/>
                      <a:pt x="1" y="240"/>
                    </a:cubicBezTo>
                    <a:cubicBezTo>
                      <a:pt x="96" y="231"/>
                      <a:pt x="191" y="227"/>
                      <a:pt x="285" y="227"/>
                    </a:cubicBezTo>
                    <a:cubicBezTo>
                      <a:pt x="968" y="227"/>
                      <a:pt x="1612" y="452"/>
                      <a:pt x="2072" y="871"/>
                    </a:cubicBezTo>
                    <a:cubicBezTo>
                      <a:pt x="2620" y="1311"/>
                      <a:pt x="2965" y="1966"/>
                      <a:pt x="3227" y="2657"/>
                    </a:cubicBezTo>
                    <a:cubicBezTo>
                      <a:pt x="3501" y="3359"/>
                      <a:pt x="3668" y="4098"/>
                      <a:pt x="3799" y="4860"/>
                    </a:cubicBezTo>
                    <a:cubicBezTo>
                      <a:pt x="3942" y="5622"/>
                      <a:pt x="4037" y="6395"/>
                      <a:pt x="4180" y="7181"/>
                    </a:cubicBezTo>
                    <a:cubicBezTo>
                      <a:pt x="4346" y="6407"/>
                      <a:pt x="4406" y="5598"/>
                      <a:pt x="4382" y="4800"/>
                    </a:cubicBezTo>
                    <a:cubicBezTo>
                      <a:pt x="4346" y="3990"/>
                      <a:pt x="4215" y="3193"/>
                      <a:pt x="3930" y="2407"/>
                    </a:cubicBezTo>
                    <a:cubicBezTo>
                      <a:pt x="3787" y="2014"/>
                      <a:pt x="3608" y="1633"/>
                      <a:pt x="3346" y="1288"/>
                    </a:cubicBezTo>
                    <a:cubicBezTo>
                      <a:pt x="3096" y="930"/>
                      <a:pt x="2787" y="621"/>
                      <a:pt x="2418" y="395"/>
                    </a:cubicBezTo>
                    <a:cubicBezTo>
                      <a:pt x="2215" y="276"/>
                      <a:pt x="2025" y="204"/>
                      <a:pt x="1822" y="121"/>
                    </a:cubicBezTo>
                    <a:cubicBezTo>
                      <a:pt x="1608" y="49"/>
                      <a:pt x="1405" y="14"/>
                      <a:pt x="1191" y="2"/>
                    </a:cubicBezTo>
                    <a:cubicBezTo>
                      <a:pt x="1158" y="1"/>
                      <a:pt x="1124" y="0"/>
                      <a:pt x="1090" y="0"/>
                    </a:cubicBezTo>
                    <a:close/>
                  </a:path>
                </a:pathLst>
              </a:custGeom>
              <a:solidFill>
                <a:srgbClr val="E5AF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7" name="Google Shape;5577;p46"/>
              <p:cNvSpPr/>
              <p:nvPr/>
            </p:nvSpPr>
            <p:spPr>
              <a:xfrm>
                <a:off x="7921235" y="309905"/>
                <a:ext cx="79901" cy="203921"/>
              </a:xfrm>
              <a:custGeom>
                <a:avLst/>
                <a:gdLst/>
                <a:ahLst/>
                <a:cxnLst/>
                <a:rect l="l" t="t" r="r" b="b"/>
                <a:pathLst>
                  <a:path w="2501" h="6383" extrusionOk="0">
                    <a:moveTo>
                      <a:pt x="667" y="1"/>
                    </a:moveTo>
                    <a:cubicBezTo>
                      <a:pt x="382" y="549"/>
                      <a:pt x="227" y="941"/>
                      <a:pt x="131" y="1549"/>
                    </a:cubicBezTo>
                    <a:cubicBezTo>
                      <a:pt x="12" y="2144"/>
                      <a:pt x="1" y="2751"/>
                      <a:pt x="84" y="3323"/>
                    </a:cubicBezTo>
                    <a:cubicBezTo>
                      <a:pt x="167" y="3894"/>
                      <a:pt x="322" y="4454"/>
                      <a:pt x="536" y="4954"/>
                    </a:cubicBezTo>
                    <a:cubicBezTo>
                      <a:pt x="763" y="5466"/>
                      <a:pt x="1013" y="5918"/>
                      <a:pt x="1358" y="6383"/>
                    </a:cubicBezTo>
                    <a:lnTo>
                      <a:pt x="1941" y="6014"/>
                    </a:lnTo>
                    <a:cubicBezTo>
                      <a:pt x="1751" y="5597"/>
                      <a:pt x="1620" y="5121"/>
                      <a:pt x="1548" y="4656"/>
                    </a:cubicBezTo>
                    <a:cubicBezTo>
                      <a:pt x="1465" y="4192"/>
                      <a:pt x="1453" y="3728"/>
                      <a:pt x="1501" y="3287"/>
                    </a:cubicBezTo>
                    <a:cubicBezTo>
                      <a:pt x="1548" y="2846"/>
                      <a:pt x="1644" y="2418"/>
                      <a:pt x="1822" y="2037"/>
                    </a:cubicBezTo>
                    <a:cubicBezTo>
                      <a:pt x="1977" y="1644"/>
                      <a:pt x="2239" y="1322"/>
                      <a:pt x="2501" y="1013"/>
                    </a:cubicBezTo>
                    <a:lnTo>
                      <a:pt x="66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8" name="Google Shape;5578;p46"/>
              <p:cNvSpPr/>
              <p:nvPr/>
            </p:nvSpPr>
            <p:spPr>
              <a:xfrm>
                <a:off x="7936442" y="299459"/>
                <a:ext cx="70412" cy="51372"/>
              </a:xfrm>
              <a:custGeom>
                <a:avLst/>
                <a:gdLst/>
                <a:ahLst/>
                <a:cxnLst/>
                <a:rect l="l" t="t" r="r" b="b"/>
                <a:pathLst>
                  <a:path w="2204" h="1608" extrusionOk="0">
                    <a:moveTo>
                      <a:pt x="797" y="1"/>
                    </a:moveTo>
                    <a:cubicBezTo>
                      <a:pt x="522" y="1"/>
                      <a:pt x="289" y="105"/>
                      <a:pt x="179" y="304"/>
                    </a:cubicBezTo>
                    <a:cubicBezTo>
                      <a:pt x="1" y="661"/>
                      <a:pt x="251" y="1161"/>
                      <a:pt x="763" y="1435"/>
                    </a:cubicBezTo>
                    <a:cubicBezTo>
                      <a:pt x="975" y="1551"/>
                      <a:pt x="1197" y="1607"/>
                      <a:pt x="1398" y="1607"/>
                    </a:cubicBezTo>
                    <a:cubicBezTo>
                      <a:pt x="1671" y="1607"/>
                      <a:pt x="1903" y="1503"/>
                      <a:pt x="2013" y="1304"/>
                    </a:cubicBezTo>
                    <a:cubicBezTo>
                      <a:pt x="2203" y="959"/>
                      <a:pt x="1941" y="447"/>
                      <a:pt x="1441" y="173"/>
                    </a:cubicBezTo>
                    <a:cubicBezTo>
                      <a:pt x="1225" y="57"/>
                      <a:pt x="999" y="1"/>
                      <a:pt x="7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79" name="Google Shape;5579;p46"/>
            <p:cNvGrpSpPr/>
            <p:nvPr/>
          </p:nvGrpSpPr>
          <p:grpSpPr>
            <a:xfrm>
              <a:off x="585705" y="112246"/>
              <a:ext cx="924337" cy="787634"/>
              <a:chOff x="585705" y="112246"/>
              <a:chExt cx="924337" cy="787634"/>
            </a:xfrm>
          </p:grpSpPr>
          <p:sp>
            <p:nvSpPr>
              <p:cNvPr id="5580" name="Google Shape;5580;p46"/>
              <p:cNvSpPr/>
              <p:nvPr/>
            </p:nvSpPr>
            <p:spPr>
              <a:xfrm>
                <a:off x="783876" y="281376"/>
                <a:ext cx="548922" cy="474995"/>
              </a:xfrm>
              <a:custGeom>
                <a:avLst/>
                <a:gdLst/>
                <a:ahLst/>
                <a:cxnLst/>
                <a:rect l="l" t="t" r="r" b="b"/>
                <a:pathLst>
                  <a:path w="17182" h="14868" extrusionOk="0">
                    <a:moveTo>
                      <a:pt x="16122" y="11598"/>
                    </a:moveTo>
                    <a:lnTo>
                      <a:pt x="16122" y="11598"/>
                    </a:lnTo>
                    <a:cubicBezTo>
                      <a:pt x="16133" y="11603"/>
                      <a:pt x="16144" y="11610"/>
                      <a:pt x="16154" y="11616"/>
                    </a:cubicBezTo>
                    <a:lnTo>
                      <a:pt x="16154" y="11616"/>
                    </a:lnTo>
                    <a:cubicBezTo>
                      <a:pt x="16143" y="11610"/>
                      <a:pt x="16132" y="11604"/>
                      <a:pt x="16122" y="11598"/>
                    </a:cubicBezTo>
                    <a:close/>
                    <a:moveTo>
                      <a:pt x="2239" y="1"/>
                    </a:moveTo>
                    <a:cubicBezTo>
                      <a:pt x="1977" y="382"/>
                      <a:pt x="1715" y="751"/>
                      <a:pt x="1441" y="1132"/>
                    </a:cubicBezTo>
                    <a:cubicBezTo>
                      <a:pt x="1013" y="1692"/>
                      <a:pt x="536" y="2239"/>
                      <a:pt x="1" y="2739"/>
                    </a:cubicBezTo>
                    <a:lnTo>
                      <a:pt x="14157" y="14550"/>
                    </a:lnTo>
                    <a:cubicBezTo>
                      <a:pt x="14476" y="14775"/>
                      <a:pt x="14861" y="14867"/>
                      <a:pt x="15254" y="14867"/>
                    </a:cubicBezTo>
                    <a:cubicBezTo>
                      <a:pt x="15361" y="14867"/>
                      <a:pt x="15468" y="14861"/>
                      <a:pt x="15574" y="14848"/>
                    </a:cubicBezTo>
                    <a:cubicBezTo>
                      <a:pt x="15884" y="14812"/>
                      <a:pt x="16193" y="14717"/>
                      <a:pt x="16443" y="14550"/>
                    </a:cubicBezTo>
                    <a:cubicBezTo>
                      <a:pt x="16943" y="14229"/>
                      <a:pt x="17181" y="13586"/>
                      <a:pt x="17086" y="13003"/>
                    </a:cubicBezTo>
                    <a:cubicBezTo>
                      <a:pt x="17027" y="12610"/>
                      <a:pt x="16836" y="12252"/>
                      <a:pt x="16550" y="11967"/>
                    </a:cubicBezTo>
                    <a:lnTo>
                      <a:pt x="16229" y="11693"/>
                    </a:lnTo>
                    <a:cubicBezTo>
                      <a:pt x="16220" y="11672"/>
                      <a:pt x="16209" y="11657"/>
                      <a:pt x="16197" y="11645"/>
                    </a:cubicBezTo>
                    <a:lnTo>
                      <a:pt x="16197" y="11645"/>
                    </a:lnTo>
                    <a:cubicBezTo>
                      <a:pt x="16212" y="11655"/>
                      <a:pt x="16226" y="11664"/>
                      <a:pt x="16241" y="11669"/>
                    </a:cubicBezTo>
                    <a:lnTo>
                      <a:pt x="2239"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1" name="Google Shape;5581;p46"/>
              <p:cNvSpPr/>
              <p:nvPr/>
            </p:nvSpPr>
            <p:spPr>
              <a:xfrm>
                <a:off x="732536" y="368497"/>
                <a:ext cx="520744" cy="437936"/>
              </a:xfrm>
              <a:custGeom>
                <a:avLst/>
                <a:gdLst/>
                <a:ahLst/>
                <a:cxnLst/>
                <a:rect l="l" t="t" r="r" b="b"/>
                <a:pathLst>
                  <a:path w="16300" h="13708" extrusionOk="0">
                    <a:moveTo>
                      <a:pt x="1620" y="0"/>
                    </a:moveTo>
                    <a:cubicBezTo>
                      <a:pt x="1131" y="441"/>
                      <a:pt x="596" y="834"/>
                      <a:pt x="0" y="1108"/>
                    </a:cubicBezTo>
                    <a:lnTo>
                      <a:pt x="14919" y="13574"/>
                    </a:lnTo>
                    <a:cubicBezTo>
                      <a:pt x="14943" y="13597"/>
                      <a:pt x="14978" y="13609"/>
                      <a:pt x="15002" y="13645"/>
                    </a:cubicBezTo>
                    <a:cubicBezTo>
                      <a:pt x="15121" y="13687"/>
                      <a:pt x="15249" y="13708"/>
                      <a:pt x="15379" y="13708"/>
                    </a:cubicBezTo>
                    <a:cubicBezTo>
                      <a:pt x="15508" y="13708"/>
                      <a:pt x="15639" y="13687"/>
                      <a:pt x="15764" y="13645"/>
                    </a:cubicBezTo>
                    <a:cubicBezTo>
                      <a:pt x="15955" y="13574"/>
                      <a:pt x="16121" y="13443"/>
                      <a:pt x="16205" y="13276"/>
                    </a:cubicBezTo>
                    <a:cubicBezTo>
                      <a:pt x="16300" y="13073"/>
                      <a:pt x="16264" y="12835"/>
                      <a:pt x="16205" y="12633"/>
                    </a:cubicBezTo>
                    <a:cubicBezTo>
                      <a:pt x="16121" y="12335"/>
                      <a:pt x="15967" y="12050"/>
                      <a:pt x="15776" y="11811"/>
                    </a:cubicBezTo>
                    <a:lnTo>
                      <a:pt x="1620"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2" name="Google Shape;5582;p46"/>
              <p:cNvSpPr/>
              <p:nvPr/>
            </p:nvSpPr>
            <p:spPr>
              <a:xfrm>
                <a:off x="1302703" y="654172"/>
                <a:ext cx="10319" cy="8370"/>
              </a:xfrm>
              <a:custGeom>
                <a:avLst/>
                <a:gdLst/>
                <a:ahLst/>
                <a:cxnLst/>
                <a:rect l="l" t="t" r="r" b="b"/>
                <a:pathLst>
                  <a:path w="323" h="262" extrusionOk="0">
                    <a:moveTo>
                      <a:pt x="1" y="0"/>
                    </a:moveTo>
                    <a:lnTo>
                      <a:pt x="322" y="262"/>
                    </a:lnTo>
                    <a:cubicBezTo>
                      <a:pt x="239" y="167"/>
                      <a:pt x="120" y="71"/>
                      <a:pt x="13" y="0"/>
                    </a:cubicBezTo>
                    <a:close/>
                  </a:path>
                </a:pathLst>
              </a:custGeom>
              <a:solidFill>
                <a:srgbClr val="8D23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3" name="Google Shape;5583;p46"/>
              <p:cNvSpPr/>
              <p:nvPr/>
            </p:nvSpPr>
            <p:spPr>
              <a:xfrm>
                <a:off x="855758" y="226618"/>
                <a:ext cx="511639" cy="433591"/>
              </a:xfrm>
              <a:custGeom>
                <a:avLst/>
                <a:gdLst/>
                <a:ahLst/>
                <a:cxnLst/>
                <a:rect l="l" t="t" r="r" b="b"/>
                <a:pathLst>
                  <a:path w="16015" h="13572" extrusionOk="0">
                    <a:moveTo>
                      <a:pt x="1013" y="0"/>
                    </a:moveTo>
                    <a:cubicBezTo>
                      <a:pt x="680" y="596"/>
                      <a:pt x="358" y="1167"/>
                      <a:pt x="1" y="1715"/>
                    </a:cubicBezTo>
                    <a:lnTo>
                      <a:pt x="14003" y="13383"/>
                    </a:lnTo>
                    <a:lnTo>
                      <a:pt x="14015" y="13383"/>
                    </a:lnTo>
                    <a:cubicBezTo>
                      <a:pt x="14242" y="13509"/>
                      <a:pt x="14499" y="13572"/>
                      <a:pt x="14755" y="13572"/>
                    </a:cubicBezTo>
                    <a:cubicBezTo>
                      <a:pt x="15129" y="13572"/>
                      <a:pt x="15501" y="13437"/>
                      <a:pt x="15777" y="13169"/>
                    </a:cubicBezTo>
                    <a:cubicBezTo>
                      <a:pt x="15860" y="13085"/>
                      <a:pt x="15943" y="12978"/>
                      <a:pt x="15979" y="12859"/>
                    </a:cubicBezTo>
                    <a:cubicBezTo>
                      <a:pt x="16015" y="12776"/>
                      <a:pt x="16015" y="12669"/>
                      <a:pt x="16015" y="12562"/>
                    </a:cubicBezTo>
                    <a:lnTo>
                      <a:pt x="15801" y="12359"/>
                    </a:lnTo>
                    <a:lnTo>
                      <a:pt x="1013"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4" name="Google Shape;5584;p46"/>
              <p:cNvSpPr/>
              <p:nvPr/>
            </p:nvSpPr>
            <p:spPr>
              <a:xfrm>
                <a:off x="585705" y="112246"/>
                <a:ext cx="278071" cy="275292"/>
              </a:xfrm>
              <a:custGeom>
                <a:avLst/>
                <a:gdLst/>
                <a:ahLst/>
                <a:cxnLst/>
                <a:rect l="l" t="t" r="r" b="b"/>
                <a:pathLst>
                  <a:path w="8704" h="8617" extrusionOk="0">
                    <a:moveTo>
                      <a:pt x="4374" y="1"/>
                    </a:moveTo>
                    <a:cubicBezTo>
                      <a:pt x="3795" y="1"/>
                      <a:pt x="3220" y="246"/>
                      <a:pt x="2822" y="723"/>
                    </a:cubicBezTo>
                    <a:lnTo>
                      <a:pt x="715" y="3259"/>
                    </a:lnTo>
                    <a:cubicBezTo>
                      <a:pt x="0" y="4116"/>
                      <a:pt x="96" y="5402"/>
                      <a:pt x="965" y="6116"/>
                    </a:cubicBezTo>
                    <a:lnTo>
                      <a:pt x="3953" y="8617"/>
                    </a:lnTo>
                    <a:cubicBezTo>
                      <a:pt x="4727" y="8105"/>
                      <a:pt x="5787" y="7224"/>
                      <a:pt x="6704" y="6116"/>
                    </a:cubicBezTo>
                    <a:cubicBezTo>
                      <a:pt x="7597" y="5069"/>
                      <a:pt x="8299" y="3830"/>
                      <a:pt x="8704" y="2985"/>
                    </a:cubicBezTo>
                    <a:lnTo>
                      <a:pt x="5680" y="473"/>
                    </a:lnTo>
                    <a:cubicBezTo>
                      <a:pt x="5300" y="156"/>
                      <a:pt x="4835" y="1"/>
                      <a:pt x="437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5" name="Google Shape;5585;p46"/>
              <p:cNvSpPr/>
              <p:nvPr/>
            </p:nvSpPr>
            <p:spPr>
              <a:xfrm>
                <a:off x="712761" y="207226"/>
                <a:ext cx="174242" cy="196669"/>
              </a:xfrm>
              <a:custGeom>
                <a:avLst/>
                <a:gdLst/>
                <a:ahLst/>
                <a:cxnLst/>
                <a:rect l="l" t="t" r="r" b="b"/>
                <a:pathLst>
                  <a:path w="5454" h="6156" extrusionOk="0">
                    <a:moveTo>
                      <a:pt x="4727" y="0"/>
                    </a:moveTo>
                    <a:cubicBezTo>
                      <a:pt x="4322" y="857"/>
                      <a:pt x="3620" y="2096"/>
                      <a:pt x="2751" y="3143"/>
                    </a:cubicBezTo>
                    <a:cubicBezTo>
                      <a:pt x="1822" y="4239"/>
                      <a:pt x="774" y="5132"/>
                      <a:pt x="0" y="5644"/>
                    </a:cubicBezTo>
                    <a:lnTo>
                      <a:pt x="619" y="6156"/>
                    </a:lnTo>
                    <a:cubicBezTo>
                      <a:pt x="1834" y="5560"/>
                      <a:pt x="2834" y="4525"/>
                      <a:pt x="3667" y="3441"/>
                    </a:cubicBezTo>
                    <a:cubicBezTo>
                      <a:pt x="4346" y="2548"/>
                      <a:pt x="4941" y="1608"/>
                      <a:pt x="5453" y="607"/>
                    </a:cubicBezTo>
                    <a:lnTo>
                      <a:pt x="472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6" name="Google Shape;5586;p46"/>
              <p:cNvSpPr/>
              <p:nvPr/>
            </p:nvSpPr>
            <p:spPr>
              <a:xfrm>
                <a:off x="1396277" y="788798"/>
                <a:ext cx="113765" cy="111081"/>
              </a:xfrm>
              <a:custGeom>
                <a:avLst/>
                <a:gdLst/>
                <a:ahLst/>
                <a:cxnLst/>
                <a:rect l="l" t="t" r="r" b="b"/>
                <a:pathLst>
                  <a:path w="3561" h="3477" extrusionOk="0">
                    <a:moveTo>
                      <a:pt x="1894" y="1"/>
                    </a:moveTo>
                    <a:cubicBezTo>
                      <a:pt x="1882" y="537"/>
                      <a:pt x="1703" y="1072"/>
                      <a:pt x="1382" y="1513"/>
                    </a:cubicBezTo>
                    <a:cubicBezTo>
                      <a:pt x="1025" y="1977"/>
                      <a:pt x="548" y="2334"/>
                      <a:pt x="1" y="2525"/>
                    </a:cubicBezTo>
                    <a:lnTo>
                      <a:pt x="2799" y="3454"/>
                    </a:lnTo>
                    <a:cubicBezTo>
                      <a:pt x="2849" y="3469"/>
                      <a:pt x="2898" y="3477"/>
                      <a:pt x="2946" y="3477"/>
                    </a:cubicBezTo>
                    <a:cubicBezTo>
                      <a:pt x="3296" y="3477"/>
                      <a:pt x="3560" y="3088"/>
                      <a:pt x="3382" y="2763"/>
                    </a:cubicBezTo>
                    <a:lnTo>
                      <a:pt x="189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7" name="Google Shape;5587;p46"/>
              <p:cNvSpPr/>
              <p:nvPr/>
            </p:nvSpPr>
            <p:spPr>
              <a:xfrm>
                <a:off x="1211812" y="628294"/>
                <a:ext cx="243855" cy="241172"/>
              </a:xfrm>
              <a:custGeom>
                <a:avLst/>
                <a:gdLst/>
                <a:ahLst/>
                <a:cxnLst/>
                <a:rect l="l" t="t" r="r" b="b"/>
                <a:pathLst>
                  <a:path w="7633" h="7549" extrusionOk="0">
                    <a:moveTo>
                      <a:pt x="4846" y="0"/>
                    </a:moveTo>
                    <a:lnTo>
                      <a:pt x="4846" y="0"/>
                    </a:lnTo>
                    <a:cubicBezTo>
                      <a:pt x="4870" y="108"/>
                      <a:pt x="4846" y="215"/>
                      <a:pt x="4822" y="298"/>
                    </a:cubicBezTo>
                    <a:cubicBezTo>
                      <a:pt x="4775" y="417"/>
                      <a:pt x="4703" y="524"/>
                      <a:pt x="4620" y="620"/>
                    </a:cubicBezTo>
                    <a:cubicBezTo>
                      <a:pt x="4352" y="880"/>
                      <a:pt x="3977" y="1011"/>
                      <a:pt x="3601" y="1011"/>
                    </a:cubicBezTo>
                    <a:cubicBezTo>
                      <a:pt x="3341" y="1011"/>
                      <a:pt x="3082" y="949"/>
                      <a:pt x="2858" y="822"/>
                    </a:cubicBezTo>
                    <a:lnTo>
                      <a:pt x="2858" y="822"/>
                    </a:lnTo>
                    <a:cubicBezTo>
                      <a:pt x="3310" y="1120"/>
                      <a:pt x="3632" y="1596"/>
                      <a:pt x="3703" y="2132"/>
                    </a:cubicBezTo>
                    <a:cubicBezTo>
                      <a:pt x="3798" y="2715"/>
                      <a:pt x="3536" y="3358"/>
                      <a:pt x="3060" y="3679"/>
                    </a:cubicBezTo>
                    <a:cubicBezTo>
                      <a:pt x="2810" y="3858"/>
                      <a:pt x="2500" y="3953"/>
                      <a:pt x="2191" y="3977"/>
                    </a:cubicBezTo>
                    <a:cubicBezTo>
                      <a:pt x="2084" y="3990"/>
                      <a:pt x="1977" y="3997"/>
                      <a:pt x="1871" y="3997"/>
                    </a:cubicBezTo>
                    <a:cubicBezTo>
                      <a:pt x="1478" y="3997"/>
                      <a:pt x="1093" y="3904"/>
                      <a:pt x="774" y="3679"/>
                    </a:cubicBezTo>
                    <a:lnTo>
                      <a:pt x="774" y="3679"/>
                    </a:lnTo>
                    <a:cubicBezTo>
                      <a:pt x="965" y="3918"/>
                      <a:pt x="1119" y="4203"/>
                      <a:pt x="1203" y="4501"/>
                    </a:cubicBezTo>
                    <a:cubicBezTo>
                      <a:pt x="1262" y="4703"/>
                      <a:pt x="1298" y="4941"/>
                      <a:pt x="1203" y="5144"/>
                    </a:cubicBezTo>
                    <a:cubicBezTo>
                      <a:pt x="1119" y="5322"/>
                      <a:pt x="953" y="5453"/>
                      <a:pt x="762" y="5513"/>
                    </a:cubicBezTo>
                    <a:cubicBezTo>
                      <a:pt x="643" y="5555"/>
                      <a:pt x="515" y="5576"/>
                      <a:pt x="386" y="5576"/>
                    </a:cubicBezTo>
                    <a:cubicBezTo>
                      <a:pt x="256" y="5576"/>
                      <a:pt x="125" y="5555"/>
                      <a:pt x="0" y="5513"/>
                    </a:cubicBezTo>
                    <a:lnTo>
                      <a:pt x="0" y="5513"/>
                    </a:lnTo>
                    <a:cubicBezTo>
                      <a:pt x="226" y="5680"/>
                      <a:pt x="465" y="5811"/>
                      <a:pt x="726" y="5894"/>
                    </a:cubicBezTo>
                    <a:lnTo>
                      <a:pt x="5763" y="7549"/>
                    </a:lnTo>
                    <a:cubicBezTo>
                      <a:pt x="6310" y="7370"/>
                      <a:pt x="6799" y="7001"/>
                      <a:pt x="7132" y="6537"/>
                    </a:cubicBezTo>
                    <a:cubicBezTo>
                      <a:pt x="7442" y="6096"/>
                      <a:pt x="7620" y="5561"/>
                      <a:pt x="7632" y="5025"/>
                    </a:cubicBezTo>
                    <a:lnTo>
                      <a:pt x="5203" y="524"/>
                    </a:lnTo>
                    <a:cubicBezTo>
                      <a:pt x="5120" y="334"/>
                      <a:pt x="5001" y="155"/>
                      <a:pt x="4846" y="0"/>
                    </a:cubicBezTo>
                    <a:close/>
                  </a:path>
                </a:pathLst>
              </a:custGeom>
              <a:solidFill>
                <a:srgbClr val="ECE0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588" name="Google Shape;5588;p46"/>
          <p:cNvGrpSpPr/>
          <p:nvPr/>
        </p:nvGrpSpPr>
        <p:grpSpPr>
          <a:xfrm>
            <a:off x="482611" y="965648"/>
            <a:ext cx="8209677" cy="3417692"/>
            <a:chOff x="482611" y="965648"/>
            <a:chExt cx="8209677" cy="3417692"/>
          </a:xfrm>
        </p:grpSpPr>
        <p:grpSp>
          <p:nvGrpSpPr>
            <p:cNvPr id="5589" name="Google Shape;5589;p46"/>
            <p:cNvGrpSpPr/>
            <p:nvPr/>
          </p:nvGrpSpPr>
          <p:grpSpPr>
            <a:xfrm>
              <a:off x="482611" y="965648"/>
              <a:ext cx="8209677" cy="3417692"/>
              <a:chOff x="482611" y="965648"/>
              <a:chExt cx="8209677" cy="3417692"/>
            </a:xfrm>
          </p:grpSpPr>
          <p:sp>
            <p:nvSpPr>
              <p:cNvPr id="5590" name="Google Shape;5590;p46"/>
              <p:cNvSpPr/>
              <p:nvPr/>
            </p:nvSpPr>
            <p:spPr>
              <a:xfrm>
                <a:off x="7118650" y="1416822"/>
                <a:ext cx="1539007" cy="293885"/>
              </a:xfrm>
              <a:custGeom>
                <a:avLst/>
                <a:gdLst/>
                <a:ahLst/>
                <a:cxnLst/>
                <a:rect l="l" t="t" r="r" b="b"/>
                <a:pathLst>
                  <a:path w="48173" h="9199" extrusionOk="0">
                    <a:moveTo>
                      <a:pt x="45542" y="0"/>
                    </a:moveTo>
                    <a:cubicBezTo>
                      <a:pt x="32564" y="71"/>
                      <a:pt x="19574" y="131"/>
                      <a:pt x="6573" y="202"/>
                    </a:cubicBezTo>
                    <a:cubicBezTo>
                      <a:pt x="4477" y="226"/>
                      <a:pt x="1893" y="476"/>
                      <a:pt x="965" y="2024"/>
                    </a:cubicBezTo>
                    <a:cubicBezTo>
                      <a:pt x="608" y="2619"/>
                      <a:pt x="596" y="3274"/>
                      <a:pt x="596" y="3917"/>
                    </a:cubicBezTo>
                    <a:cubicBezTo>
                      <a:pt x="584" y="4882"/>
                      <a:pt x="0" y="7346"/>
                      <a:pt x="584" y="8168"/>
                    </a:cubicBezTo>
                    <a:cubicBezTo>
                      <a:pt x="1250" y="9156"/>
                      <a:pt x="3084" y="8942"/>
                      <a:pt x="4513" y="9037"/>
                    </a:cubicBezTo>
                    <a:cubicBezTo>
                      <a:pt x="6530" y="9152"/>
                      <a:pt x="8558" y="9198"/>
                      <a:pt x="10589" y="9198"/>
                    </a:cubicBezTo>
                    <a:cubicBezTo>
                      <a:pt x="12345" y="9198"/>
                      <a:pt x="14104" y="9163"/>
                      <a:pt x="15859" y="9108"/>
                    </a:cubicBezTo>
                    <a:cubicBezTo>
                      <a:pt x="21780" y="8922"/>
                      <a:pt x="27731" y="8515"/>
                      <a:pt x="33647" y="8515"/>
                    </a:cubicBezTo>
                    <a:cubicBezTo>
                      <a:pt x="35273" y="8515"/>
                      <a:pt x="36897" y="8546"/>
                      <a:pt x="38517" y="8620"/>
                    </a:cubicBezTo>
                    <a:cubicBezTo>
                      <a:pt x="39682" y="8671"/>
                      <a:pt x="40868" y="8742"/>
                      <a:pt x="42049" y="8742"/>
                    </a:cubicBezTo>
                    <a:cubicBezTo>
                      <a:pt x="43657" y="8742"/>
                      <a:pt x="45256" y="8609"/>
                      <a:pt x="46780" y="8108"/>
                    </a:cubicBezTo>
                    <a:cubicBezTo>
                      <a:pt x="47101" y="7989"/>
                      <a:pt x="47447" y="7858"/>
                      <a:pt x="47637" y="7620"/>
                    </a:cubicBezTo>
                    <a:cubicBezTo>
                      <a:pt x="47804" y="7406"/>
                      <a:pt x="47828" y="7156"/>
                      <a:pt x="47863" y="6918"/>
                    </a:cubicBezTo>
                    <a:cubicBezTo>
                      <a:pt x="48066" y="4989"/>
                      <a:pt x="48173" y="3000"/>
                      <a:pt x="47494" y="1191"/>
                    </a:cubicBezTo>
                    <a:cubicBezTo>
                      <a:pt x="47328" y="762"/>
                      <a:pt x="47078" y="310"/>
                      <a:pt x="46566" y="119"/>
                    </a:cubicBezTo>
                    <a:cubicBezTo>
                      <a:pt x="46256" y="0"/>
                      <a:pt x="45887" y="0"/>
                      <a:pt x="45542" y="0"/>
                    </a:cubicBezTo>
                    <a:close/>
                  </a:path>
                </a:pathLst>
              </a:custGeom>
              <a:solidFill>
                <a:srgbClr val="DDE0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1" name="Google Shape;5591;p46"/>
              <p:cNvSpPr/>
              <p:nvPr/>
            </p:nvSpPr>
            <p:spPr>
              <a:xfrm>
                <a:off x="7097341" y="1393980"/>
                <a:ext cx="1539039" cy="293885"/>
              </a:xfrm>
              <a:custGeom>
                <a:avLst/>
                <a:gdLst/>
                <a:ahLst/>
                <a:cxnLst/>
                <a:rect l="l" t="t" r="r" b="b"/>
                <a:pathLst>
                  <a:path w="48174" h="9199" extrusionOk="0">
                    <a:moveTo>
                      <a:pt x="45542" y="1"/>
                    </a:moveTo>
                    <a:cubicBezTo>
                      <a:pt x="32564" y="72"/>
                      <a:pt x="19563" y="132"/>
                      <a:pt x="6573" y="203"/>
                    </a:cubicBezTo>
                    <a:cubicBezTo>
                      <a:pt x="4477" y="227"/>
                      <a:pt x="1882" y="477"/>
                      <a:pt x="965" y="2025"/>
                    </a:cubicBezTo>
                    <a:cubicBezTo>
                      <a:pt x="608" y="2620"/>
                      <a:pt x="596" y="3275"/>
                      <a:pt x="596" y="3918"/>
                    </a:cubicBezTo>
                    <a:cubicBezTo>
                      <a:pt x="572" y="4882"/>
                      <a:pt x="1" y="7335"/>
                      <a:pt x="572" y="8168"/>
                    </a:cubicBezTo>
                    <a:cubicBezTo>
                      <a:pt x="1251" y="9157"/>
                      <a:pt x="3072" y="8942"/>
                      <a:pt x="4501" y="9037"/>
                    </a:cubicBezTo>
                    <a:cubicBezTo>
                      <a:pt x="6525" y="9152"/>
                      <a:pt x="8553" y="9199"/>
                      <a:pt x="10584" y="9199"/>
                    </a:cubicBezTo>
                    <a:cubicBezTo>
                      <a:pt x="12340" y="9199"/>
                      <a:pt x="14098" y="9164"/>
                      <a:pt x="15860" y="9109"/>
                    </a:cubicBezTo>
                    <a:cubicBezTo>
                      <a:pt x="21781" y="8922"/>
                      <a:pt x="27724" y="8516"/>
                      <a:pt x="33643" y="8516"/>
                    </a:cubicBezTo>
                    <a:cubicBezTo>
                      <a:pt x="35270" y="8516"/>
                      <a:pt x="36895" y="8546"/>
                      <a:pt x="38517" y="8621"/>
                    </a:cubicBezTo>
                    <a:cubicBezTo>
                      <a:pt x="39682" y="8671"/>
                      <a:pt x="40868" y="8743"/>
                      <a:pt x="42048" y="8743"/>
                    </a:cubicBezTo>
                    <a:cubicBezTo>
                      <a:pt x="43655" y="8743"/>
                      <a:pt x="45251" y="8610"/>
                      <a:pt x="46768" y="8109"/>
                    </a:cubicBezTo>
                    <a:cubicBezTo>
                      <a:pt x="47102" y="7990"/>
                      <a:pt x="47447" y="7859"/>
                      <a:pt x="47637" y="7621"/>
                    </a:cubicBezTo>
                    <a:cubicBezTo>
                      <a:pt x="47804" y="7406"/>
                      <a:pt x="47828" y="7156"/>
                      <a:pt x="47864" y="6918"/>
                    </a:cubicBezTo>
                    <a:cubicBezTo>
                      <a:pt x="48066" y="4989"/>
                      <a:pt x="48173" y="3001"/>
                      <a:pt x="47483" y="1191"/>
                    </a:cubicBezTo>
                    <a:cubicBezTo>
                      <a:pt x="47328" y="763"/>
                      <a:pt x="47066" y="310"/>
                      <a:pt x="46566" y="120"/>
                    </a:cubicBezTo>
                    <a:cubicBezTo>
                      <a:pt x="46256" y="1"/>
                      <a:pt x="45875" y="1"/>
                      <a:pt x="45542" y="1"/>
                    </a:cubicBezTo>
                    <a:close/>
                  </a:path>
                </a:pathLst>
              </a:custGeom>
              <a:solidFill>
                <a:srgbClr val="FCFA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2" name="Google Shape;5592;p46"/>
              <p:cNvSpPr/>
              <p:nvPr/>
            </p:nvSpPr>
            <p:spPr>
              <a:xfrm>
                <a:off x="8111035" y="1486787"/>
                <a:ext cx="6134" cy="4792"/>
              </a:xfrm>
              <a:custGeom>
                <a:avLst/>
                <a:gdLst/>
                <a:ahLst/>
                <a:cxnLst/>
                <a:rect l="l" t="t" r="r" b="b"/>
                <a:pathLst>
                  <a:path w="192" h="150" extrusionOk="0">
                    <a:moveTo>
                      <a:pt x="84" y="1"/>
                    </a:moveTo>
                    <a:cubicBezTo>
                      <a:pt x="13" y="1"/>
                      <a:pt x="1" y="36"/>
                      <a:pt x="1" y="84"/>
                    </a:cubicBezTo>
                    <a:cubicBezTo>
                      <a:pt x="1" y="135"/>
                      <a:pt x="31" y="150"/>
                      <a:pt x="61" y="150"/>
                    </a:cubicBezTo>
                    <a:cubicBezTo>
                      <a:pt x="73" y="150"/>
                      <a:pt x="86" y="147"/>
                      <a:pt x="96" y="144"/>
                    </a:cubicBezTo>
                    <a:cubicBezTo>
                      <a:pt x="132" y="144"/>
                      <a:pt x="144" y="96"/>
                      <a:pt x="191" y="72"/>
                    </a:cubicBezTo>
                    <a:cubicBezTo>
                      <a:pt x="144" y="36"/>
                      <a:pt x="120" y="13"/>
                      <a:pt x="84" y="1"/>
                    </a:cubicBezTo>
                    <a:close/>
                  </a:path>
                </a:pathLst>
              </a:custGeom>
              <a:solidFill>
                <a:srgbClr val="405D8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3" name="Google Shape;5593;p46"/>
              <p:cNvSpPr/>
              <p:nvPr/>
            </p:nvSpPr>
            <p:spPr>
              <a:xfrm>
                <a:off x="7149447" y="1823386"/>
                <a:ext cx="1536739" cy="318389"/>
              </a:xfrm>
              <a:custGeom>
                <a:avLst/>
                <a:gdLst/>
                <a:ahLst/>
                <a:cxnLst/>
                <a:rect l="l" t="t" r="r" b="b"/>
                <a:pathLst>
                  <a:path w="48102" h="9966" extrusionOk="0">
                    <a:moveTo>
                      <a:pt x="43097" y="0"/>
                    </a:moveTo>
                    <a:cubicBezTo>
                      <a:pt x="41589" y="0"/>
                      <a:pt x="40055" y="159"/>
                      <a:pt x="38553" y="276"/>
                    </a:cubicBezTo>
                    <a:cubicBezTo>
                      <a:pt x="34394" y="630"/>
                      <a:pt x="30223" y="699"/>
                      <a:pt x="26050" y="699"/>
                    </a:cubicBezTo>
                    <a:cubicBezTo>
                      <a:pt x="23436" y="699"/>
                      <a:pt x="20820" y="672"/>
                      <a:pt x="18206" y="672"/>
                    </a:cubicBezTo>
                    <a:cubicBezTo>
                      <a:pt x="17432" y="672"/>
                      <a:pt x="16658" y="674"/>
                      <a:pt x="15884" y="680"/>
                    </a:cubicBezTo>
                    <a:cubicBezTo>
                      <a:pt x="12086" y="716"/>
                      <a:pt x="8276" y="835"/>
                      <a:pt x="4513" y="1204"/>
                    </a:cubicBezTo>
                    <a:cubicBezTo>
                      <a:pt x="3084" y="1347"/>
                      <a:pt x="1251" y="1216"/>
                      <a:pt x="548" y="2216"/>
                    </a:cubicBezTo>
                    <a:cubicBezTo>
                      <a:pt x="1" y="3074"/>
                      <a:pt x="525" y="5502"/>
                      <a:pt x="513" y="6491"/>
                    </a:cubicBezTo>
                    <a:cubicBezTo>
                      <a:pt x="489" y="7122"/>
                      <a:pt x="489" y="7777"/>
                      <a:pt x="834" y="8360"/>
                    </a:cubicBezTo>
                    <a:cubicBezTo>
                      <a:pt x="1631" y="9698"/>
                      <a:pt x="3782" y="9966"/>
                      <a:pt x="5724" y="9966"/>
                    </a:cubicBezTo>
                    <a:cubicBezTo>
                      <a:pt x="5959" y="9966"/>
                      <a:pt x="6192" y="9962"/>
                      <a:pt x="6418" y="9955"/>
                    </a:cubicBezTo>
                    <a:cubicBezTo>
                      <a:pt x="19408" y="9503"/>
                      <a:pt x="32421" y="9062"/>
                      <a:pt x="45411" y="8610"/>
                    </a:cubicBezTo>
                    <a:cubicBezTo>
                      <a:pt x="45768" y="8598"/>
                      <a:pt x="46126" y="8586"/>
                      <a:pt x="46435" y="8467"/>
                    </a:cubicBezTo>
                    <a:cubicBezTo>
                      <a:pt x="46959" y="8253"/>
                      <a:pt x="47209" y="7800"/>
                      <a:pt x="47376" y="7348"/>
                    </a:cubicBezTo>
                    <a:cubicBezTo>
                      <a:pt x="48102" y="5502"/>
                      <a:pt x="48042" y="3538"/>
                      <a:pt x="47876" y="1609"/>
                    </a:cubicBezTo>
                    <a:cubicBezTo>
                      <a:pt x="47864" y="1371"/>
                      <a:pt x="47840" y="1109"/>
                      <a:pt x="47673" y="907"/>
                    </a:cubicBezTo>
                    <a:cubicBezTo>
                      <a:pt x="47483" y="669"/>
                      <a:pt x="47138" y="549"/>
                      <a:pt x="46804" y="454"/>
                    </a:cubicBezTo>
                    <a:cubicBezTo>
                      <a:pt x="45609" y="112"/>
                      <a:pt x="44362" y="0"/>
                      <a:pt x="43097" y="0"/>
                    </a:cubicBezTo>
                    <a:close/>
                  </a:path>
                </a:pathLst>
              </a:custGeom>
              <a:solidFill>
                <a:srgbClr val="DDE0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4" name="Google Shape;5594;p46"/>
              <p:cNvSpPr/>
              <p:nvPr/>
            </p:nvSpPr>
            <p:spPr>
              <a:xfrm>
                <a:off x="7155166" y="2137654"/>
                <a:ext cx="1537122" cy="318421"/>
              </a:xfrm>
              <a:custGeom>
                <a:avLst/>
                <a:gdLst/>
                <a:ahLst/>
                <a:cxnLst/>
                <a:rect l="l" t="t" r="r" b="b"/>
                <a:pathLst>
                  <a:path w="48114" h="9967" extrusionOk="0">
                    <a:moveTo>
                      <a:pt x="42400" y="0"/>
                    </a:moveTo>
                    <a:cubicBezTo>
                      <a:pt x="42157" y="0"/>
                      <a:pt x="41917" y="5"/>
                      <a:pt x="41684" y="11"/>
                    </a:cubicBezTo>
                    <a:cubicBezTo>
                      <a:pt x="28694" y="464"/>
                      <a:pt x="15681" y="904"/>
                      <a:pt x="2691" y="1357"/>
                    </a:cubicBezTo>
                    <a:cubicBezTo>
                      <a:pt x="2334" y="1369"/>
                      <a:pt x="1977" y="1380"/>
                      <a:pt x="1667" y="1500"/>
                    </a:cubicBezTo>
                    <a:cubicBezTo>
                      <a:pt x="1143" y="1714"/>
                      <a:pt x="893" y="2166"/>
                      <a:pt x="727" y="2619"/>
                    </a:cubicBezTo>
                    <a:cubicBezTo>
                      <a:pt x="0" y="4464"/>
                      <a:pt x="60" y="6429"/>
                      <a:pt x="227" y="8357"/>
                    </a:cubicBezTo>
                    <a:cubicBezTo>
                      <a:pt x="238" y="8596"/>
                      <a:pt x="262" y="8846"/>
                      <a:pt x="429" y="9060"/>
                    </a:cubicBezTo>
                    <a:cubicBezTo>
                      <a:pt x="619" y="9298"/>
                      <a:pt x="965" y="9417"/>
                      <a:pt x="1298" y="9512"/>
                    </a:cubicBezTo>
                    <a:cubicBezTo>
                      <a:pt x="2493" y="9855"/>
                      <a:pt x="3740" y="9966"/>
                      <a:pt x="5005" y="9966"/>
                    </a:cubicBezTo>
                    <a:cubicBezTo>
                      <a:pt x="6513" y="9966"/>
                      <a:pt x="8047" y="9808"/>
                      <a:pt x="9549" y="9691"/>
                    </a:cubicBezTo>
                    <a:cubicBezTo>
                      <a:pt x="13709" y="9336"/>
                      <a:pt x="17879" y="9268"/>
                      <a:pt x="22053" y="9268"/>
                    </a:cubicBezTo>
                    <a:cubicBezTo>
                      <a:pt x="24667" y="9268"/>
                      <a:pt x="27282" y="9295"/>
                      <a:pt x="29896" y="9295"/>
                    </a:cubicBezTo>
                    <a:cubicBezTo>
                      <a:pt x="30671" y="9295"/>
                      <a:pt x="31445" y="9292"/>
                      <a:pt x="32219" y="9286"/>
                    </a:cubicBezTo>
                    <a:cubicBezTo>
                      <a:pt x="36017" y="9250"/>
                      <a:pt x="39827" y="9131"/>
                      <a:pt x="43589" y="8762"/>
                    </a:cubicBezTo>
                    <a:cubicBezTo>
                      <a:pt x="45018" y="8619"/>
                      <a:pt x="46851" y="8750"/>
                      <a:pt x="47554" y="7750"/>
                    </a:cubicBezTo>
                    <a:cubicBezTo>
                      <a:pt x="48113" y="6893"/>
                      <a:pt x="47578" y="4464"/>
                      <a:pt x="47602" y="3476"/>
                    </a:cubicBezTo>
                    <a:cubicBezTo>
                      <a:pt x="47613" y="2845"/>
                      <a:pt x="47613" y="2190"/>
                      <a:pt x="47268" y="1607"/>
                    </a:cubicBezTo>
                    <a:cubicBezTo>
                      <a:pt x="46475" y="263"/>
                      <a:pt x="44336" y="0"/>
                      <a:pt x="42400" y="0"/>
                    </a:cubicBezTo>
                    <a:close/>
                  </a:path>
                </a:pathLst>
              </a:custGeom>
              <a:solidFill>
                <a:srgbClr val="DDE0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5" name="Google Shape;5595;p46"/>
              <p:cNvSpPr/>
              <p:nvPr/>
            </p:nvSpPr>
            <p:spPr>
              <a:xfrm>
                <a:off x="7149447" y="2470866"/>
                <a:ext cx="1536739" cy="318325"/>
              </a:xfrm>
              <a:custGeom>
                <a:avLst/>
                <a:gdLst/>
                <a:ahLst/>
                <a:cxnLst/>
                <a:rect l="l" t="t" r="r" b="b"/>
                <a:pathLst>
                  <a:path w="48102" h="9964" extrusionOk="0">
                    <a:moveTo>
                      <a:pt x="43089" y="1"/>
                    </a:moveTo>
                    <a:cubicBezTo>
                      <a:pt x="41584" y="1"/>
                      <a:pt x="40053" y="162"/>
                      <a:pt x="38553" y="285"/>
                    </a:cubicBezTo>
                    <a:cubicBezTo>
                      <a:pt x="34434" y="630"/>
                      <a:pt x="30304" y="697"/>
                      <a:pt x="26172" y="697"/>
                    </a:cubicBezTo>
                    <a:cubicBezTo>
                      <a:pt x="23515" y="697"/>
                      <a:pt x="20857" y="669"/>
                      <a:pt x="18200" y="669"/>
                    </a:cubicBezTo>
                    <a:cubicBezTo>
                      <a:pt x="17428" y="669"/>
                      <a:pt x="16656" y="672"/>
                      <a:pt x="15884" y="678"/>
                    </a:cubicBezTo>
                    <a:cubicBezTo>
                      <a:pt x="12086" y="714"/>
                      <a:pt x="8276" y="833"/>
                      <a:pt x="4513" y="1202"/>
                    </a:cubicBezTo>
                    <a:cubicBezTo>
                      <a:pt x="3084" y="1356"/>
                      <a:pt x="1251" y="1226"/>
                      <a:pt x="548" y="2214"/>
                    </a:cubicBezTo>
                    <a:cubicBezTo>
                      <a:pt x="1" y="3083"/>
                      <a:pt x="525" y="5524"/>
                      <a:pt x="513" y="6488"/>
                    </a:cubicBezTo>
                    <a:cubicBezTo>
                      <a:pt x="489" y="7131"/>
                      <a:pt x="489" y="7786"/>
                      <a:pt x="834" y="8369"/>
                    </a:cubicBezTo>
                    <a:cubicBezTo>
                      <a:pt x="1628" y="9702"/>
                      <a:pt x="3765" y="9964"/>
                      <a:pt x="5701" y="9964"/>
                    </a:cubicBezTo>
                    <a:cubicBezTo>
                      <a:pt x="5944" y="9964"/>
                      <a:pt x="6184" y="9959"/>
                      <a:pt x="6418" y="9953"/>
                    </a:cubicBezTo>
                    <a:cubicBezTo>
                      <a:pt x="19408" y="9512"/>
                      <a:pt x="32421" y="9060"/>
                      <a:pt x="45411" y="8619"/>
                    </a:cubicBezTo>
                    <a:cubicBezTo>
                      <a:pt x="45768" y="8607"/>
                      <a:pt x="46126" y="8584"/>
                      <a:pt x="46435" y="8464"/>
                    </a:cubicBezTo>
                    <a:cubicBezTo>
                      <a:pt x="46959" y="8262"/>
                      <a:pt x="47209" y="7798"/>
                      <a:pt x="47376" y="7357"/>
                    </a:cubicBezTo>
                    <a:cubicBezTo>
                      <a:pt x="48102" y="5512"/>
                      <a:pt x="48042" y="3547"/>
                      <a:pt x="47876" y="1607"/>
                    </a:cubicBezTo>
                    <a:cubicBezTo>
                      <a:pt x="47864" y="1368"/>
                      <a:pt x="47840" y="1118"/>
                      <a:pt x="47673" y="904"/>
                    </a:cubicBezTo>
                    <a:cubicBezTo>
                      <a:pt x="47483" y="666"/>
                      <a:pt x="47138" y="547"/>
                      <a:pt x="46804" y="464"/>
                    </a:cubicBezTo>
                    <a:cubicBezTo>
                      <a:pt x="45607" y="115"/>
                      <a:pt x="44357" y="1"/>
                      <a:pt x="43089" y="1"/>
                    </a:cubicBezTo>
                    <a:close/>
                  </a:path>
                </a:pathLst>
              </a:custGeom>
              <a:solidFill>
                <a:srgbClr val="DDE0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6" name="Google Shape;5596;p46"/>
              <p:cNvSpPr/>
              <p:nvPr/>
            </p:nvSpPr>
            <p:spPr>
              <a:xfrm>
                <a:off x="7155166" y="2785805"/>
                <a:ext cx="1537122" cy="318325"/>
              </a:xfrm>
              <a:custGeom>
                <a:avLst/>
                <a:gdLst/>
                <a:ahLst/>
                <a:cxnLst/>
                <a:rect l="l" t="t" r="r" b="b"/>
                <a:pathLst>
                  <a:path w="48114" h="9964" extrusionOk="0">
                    <a:moveTo>
                      <a:pt x="42401" y="1"/>
                    </a:moveTo>
                    <a:cubicBezTo>
                      <a:pt x="42158" y="1"/>
                      <a:pt x="41918" y="5"/>
                      <a:pt x="41684" y="11"/>
                    </a:cubicBezTo>
                    <a:cubicBezTo>
                      <a:pt x="28694" y="452"/>
                      <a:pt x="15681" y="904"/>
                      <a:pt x="2691" y="1345"/>
                    </a:cubicBezTo>
                    <a:cubicBezTo>
                      <a:pt x="2334" y="1357"/>
                      <a:pt x="1977" y="1381"/>
                      <a:pt x="1667" y="1500"/>
                    </a:cubicBezTo>
                    <a:cubicBezTo>
                      <a:pt x="1143" y="1702"/>
                      <a:pt x="893" y="2166"/>
                      <a:pt x="727" y="2607"/>
                    </a:cubicBezTo>
                    <a:cubicBezTo>
                      <a:pt x="0" y="4452"/>
                      <a:pt x="60" y="6417"/>
                      <a:pt x="227" y="8358"/>
                    </a:cubicBezTo>
                    <a:cubicBezTo>
                      <a:pt x="238" y="8596"/>
                      <a:pt x="262" y="8846"/>
                      <a:pt x="429" y="9060"/>
                    </a:cubicBezTo>
                    <a:cubicBezTo>
                      <a:pt x="619" y="9298"/>
                      <a:pt x="965" y="9417"/>
                      <a:pt x="1298" y="9501"/>
                    </a:cubicBezTo>
                    <a:cubicBezTo>
                      <a:pt x="2496" y="9849"/>
                      <a:pt x="3745" y="9963"/>
                      <a:pt x="5013" y="9963"/>
                    </a:cubicBezTo>
                    <a:cubicBezTo>
                      <a:pt x="6519" y="9963"/>
                      <a:pt x="8050" y="9802"/>
                      <a:pt x="9549" y="9679"/>
                    </a:cubicBezTo>
                    <a:cubicBezTo>
                      <a:pt x="13668" y="9334"/>
                      <a:pt x="17798" y="9267"/>
                      <a:pt x="21931" y="9267"/>
                    </a:cubicBezTo>
                    <a:cubicBezTo>
                      <a:pt x="24587" y="9267"/>
                      <a:pt x="27245" y="9295"/>
                      <a:pt x="29903" y="9295"/>
                    </a:cubicBezTo>
                    <a:cubicBezTo>
                      <a:pt x="30675" y="9295"/>
                      <a:pt x="31447" y="9292"/>
                      <a:pt x="32219" y="9286"/>
                    </a:cubicBezTo>
                    <a:cubicBezTo>
                      <a:pt x="36017" y="9251"/>
                      <a:pt x="39827" y="9132"/>
                      <a:pt x="43589" y="8763"/>
                    </a:cubicBezTo>
                    <a:cubicBezTo>
                      <a:pt x="45018" y="8608"/>
                      <a:pt x="46851" y="8751"/>
                      <a:pt x="47554" y="7750"/>
                    </a:cubicBezTo>
                    <a:cubicBezTo>
                      <a:pt x="48113" y="6881"/>
                      <a:pt x="47578" y="4441"/>
                      <a:pt x="47602" y="3476"/>
                    </a:cubicBezTo>
                    <a:cubicBezTo>
                      <a:pt x="47613" y="2833"/>
                      <a:pt x="47613" y="2178"/>
                      <a:pt x="47268" y="1595"/>
                    </a:cubicBezTo>
                    <a:cubicBezTo>
                      <a:pt x="46475" y="262"/>
                      <a:pt x="44338" y="1"/>
                      <a:pt x="42401" y="1"/>
                    </a:cubicBezTo>
                    <a:close/>
                  </a:path>
                </a:pathLst>
              </a:custGeom>
              <a:solidFill>
                <a:srgbClr val="DDE0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7" name="Google Shape;5597;p46"/>
              <p:cNvSpPr/>
              <p:nvPr/>
            </p:nvSpPr>
            <p:spPr>
              <a:xfrm>
                <a:off x="7149447" y="3102309"/>
                <a:ext cx="1536739" cy="318293"/>
              </a:xfrm>
              <a:custGeom>
                <a:avLst/>
                <a:gdLst/>
                <a:ahLst/>
                <a:cxnLst/>
                <a:rect l="l" t="t" r="r" b="b"/>
                <a:pathLst>
                  <a:path w="48102" h="9963" extrusionOk="0">
                    <a:moveTo>
                      <a:pt x="43089" y="0"/>
                    </a:moveTo>
                    <a:cubicBezTo>
                      <a:pt x="41584" y="0"/>
                      <a:pt x="40053" y="161"/>
                      <a:pt x="38553" y="284"/>
                    </a:cubicBezTo>
                    <a:cubicBezTo>
                      <a:pt x="34394" y="639"/>
                      <a:pt x="30223" y="707"/>
                      <a:pt x="26050" y="707"/>
                    </a:cubicBezTo>
                    <a:cubicBezTo>
                      <a:pt x="23436" y="707"/>
                      <a:pt x="20820" y="681"/>
                      <a:pt x="18206" y="681"/>
                    </a:cubicBezTo>
                    <a:cubicBezTo>
                      <a:pt x="17432" y="681"/>
                      <a:pt x="16658" y="683"/>
                      <a:pt x="15884" y="689"/>
                    </a:cubicBezTo>
                    <a:cubicBezTo>
                      <a:pt x="12086" y="713"/>
                      <a:pt x="8276" y="832"/>
                      <a:pt x="4513" y="1201"/>
                    </a:cubicBezTo>
                    <a:cubicBezTo>
                      <a:pt x="3084" y="1356"/>
                      <a:pt x="1251" y="1225"/>
                      <a:pt x="548" y="2213"/>
                    </a:cubicBezTo>
                    <a:cubicBezTo>
                      <a:pt x="1" y="3082"/>
                      <a:pt x="525" y="5523"/>
                      <a:pt x="513" y="6487"/>
                    </a:cubicBezTo>
                    <a:cubicBezTo>
                      <a:pt x="489" y="7130"/>
                      <a:pt x="489" y="7785"/>
                      <a:pt x="834" y="8369"/>
                    </a:cubicBezTo>
                    <a:cubicBezTo>
                      <a:pt x="1628" y="9701"/>
                      <a:pt x="3765" y="9963"/>
                      <a:pt x="5701" y="9963"/>
                    </a:cubicBezTo>
                    <a:cubicBezTo>
                      <a:pt x="5944" y="9963"/>
                      <a:pt x="6184" y="9959"/>
                      <a:pt x="6418" y="9952"/>
                    </a:cubicBezTo>
                    <a:cubicBezTo>
                      <a:pt x="19408" y="9512"/>
                      <a:pt x="32421" y="9059"/>
                      <a:pt x="45411" y="8619"/>
                    </a:cubicBezTo>
                    <a:cubicBezTo>
                      <a:pt x="45768" y="8607"/>
                      <a:pt x="46126" y="8583"/>
                      <a:pt x="46435" y="8464"/>
                    </a:cubicBezTo>
                    <a:cubicBezTo>
                      <a:pt x="46959" y="8261"/>
                      <a:pt x="47209" y="7797"/>
                      <a:pt x="47376" y="7357"/>
                    </a:cubicBezTo>
                    <a:cubicBezTo>
                      <a:pt x="48102" y="5511"/>
                      <a:pt x="48042" y="3547"/>
                      <a:pt x="47876" y="1606"/>
                    </a:cubicBezTo>
                    <a:cubicBezTo>
                      <a:pt x="47864" y="1368"/>
                      <a:pt x="47840" y="1118"/>
                      <a:pt x="47673" y="903"/>
                    </a:cubicBezTo>
                    <a:cubicBezTo>
                      <a:pt x="47483" y="665"/>
                      <a:pt x="47138" y="546"/>
                      <a:pt x="46804" y="463"/>
                    </a:cubicBezTo>
                    <a:cubicBezTo>
                      <a:pt x="45607" y="115"/>
                      <a:pt x="44357" y="0"/>
                      <a:pt x="43089" y="0"/>
                    </a:cubicBezTo>
                    <a:close/>
                  </a:path>
                </a:pathLst>
              </a:custGeom>
              <a:solidFill>
                <a:srgbClr val="DDE0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8" name="Google Shape;5598;p46"/>
              <p:cNvSpPr/>
              <p:nvPr/>
            </p:nvSpPr>
            <p:spPr>
              <a:xfrm>
                <a:off x="7155166" y="3417247"/>
                <a:ext cx="1537122" cy="318293"/>
              </a:xfrm>
              <a:custGeom>
                <a:avLst/>
                <a:gdLst/>
                <a:ahLst/>
                <a:cxnLst/>
                <a:rect l="l" t="t" r="r" b="b"/>
                <a:pathLst>
                  <a:path w="48114" h="9963" extrusionOk="0">
                    <a:moveTo>
                      <a:pt x="42400" y="0"/>
                    </a:moveTo>
                    <a:cubicBezTo>
                      <a:pt x="42157" y="0"/>
                      <a:pt x="41917" y="4"/>
                      <a:pt x="41684" y="11"/>
                    </a:cubicBezTo>
                    <a:cubicBezTo>
                      <a:pt x="28694" y="451"/>
                      <a:pt x="15681" y="904"/>
                      <a:pt x="2691" y="1344"/>
                    </a:cubicBezTo>
                    <a:cubicBezTo>
                      <a:pt x="2334" y="1368"/>
                      <a:pt x="1977" y="1380"/>
                      <a:pt x="1667" y="1499"/>
                    </a:cubicBezTo>
                    <a:cubicBezTo>
                      <a:pt x="1143" y="1701"/>
                      <a:pt x="893" y="2166"/>
                      <a:pt x="727" y="2618"/>
                    </a:cubicBezTo>
                    <a:cubicBezTo>
                      <a:pt x="0" y="4464"/>
                      <a:pt x="60" y="6428"/>
                      <a:pt x="227" y="8357"/>
                    </a:cubicBezTo>
                    <a:cubicBezTo>
                      <a:pt x="238" y="8595"/>
                      <a:pt x="262" y="8845"/>
                      <a:pt x="429" y="9059"/>
                    </a:cubicBezTo>
                    <a:cubicBezTo>
                      <a:pt x="619" y="9298"/>
                      <a:pt x="965" y="9417"/>
                      <a:pt x="1298" y="9500"/>
                    </a:cubicBezTo>
                    <a:cubicBezTo>
                      <a:pt x="2496" y="9848"/>
                      <a:pt x="3745" y="9963"/>
                      <a:pt x="5013" y="9963"/>
                    </a:cubicBezTo>
                    <a:cubicBezTo>
                      <a:pt x="6519" y="9963"/>
                      <a:pt x="8050" y="9801"/>
                      <a:pt x="9549" y="9679"/>
                    </a:cubicBezTo>
                    <a:cubicBezTo>
                      <a:pt x="13668" y="9334"/>
                      <a:pt x="17798" y="9266"/>
                      <a:pt x="21931" y="9266"/>
                    </a:cubicBezTo>
                    <a:cubicBezTo>
                      <a:pt x="24587" y="9266"/>
                      <a:pt x="27245" y="9294"/>
                      <a:pt x="29903" y="9294"/>
                    </a:cubicBezTo>
                    <a:cubicBezTo>
                      <a:pt x="30675" y="9294"/>
                      <a:pt x="31447" y="9292"/>
                      <a:pt x="32219" y="9286"/>
                    </a:cubicBezTo>
                    <a:cubicBezTo>
                      <a:pt x="36017" y="9250"/>
                      <a:pt x="39827" y="9131"/>
                      <a:pt x="43589" y="8762"/>
                    </a:cubicBezTo>
                    <a:cubicBezTo>
                      <a:pt x="45018" y="8607"/>
                      <a:pt x="46851" y="8750"/>
                      <a:pt x="47554" y="7750"/>
                    </a:cubicBezTo>
                    <a:cubicBezTo>
                      <a:pt x="48113" y="6881"/>
                      <a:pt x="47578" y="4464"/>
                      <a:pt x="47602" y="3475"/>
                    </a:cubicBezTo>
                    <a:cubicBezTo>
                      <a:pt x="47613" y="2833"/>
                      <a:pt x="47613" y="2178"/>
                      <a:pt x="47268" y="1606"/>
                    </a:cubicBezTo>
                    <a:cubicBezTo>
                      <a:pt x="46475" y="262"/>
                      <a:pt x="44336" y="0"/>
                      <a:pt x="42400" y="0"/>
                    </a:cubicBezTo>
                    <a:close/>
                  </a:path>
                </a:pathLst>
              </a:custGeom>
              <a:solidFill>
                <a:srgbClr val="DDE0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9" name="Google Shape;5599;p46"/>
              <p:cNvSpPr/>
              <p:nvPr/>
            </p:nvSpPr>
            <p:spPr>
              <a:xfrm>
                <a:off x="7149447" y="3750459"/>
                <a:ext cx="1536739" cy="318325"/>
              </a:xfrm>
              <a:custGeom>
                <a:avLst/>
                <a:gdLst/>
                <a:ahLst/>
                <a:cxnLst/>
                <a:rect l="l" t="t" r="r" b="b"/>
                <a:pathLst>
                  <a:path w="48102" h="9964" extrusionOk="0">
                    <a:moveTo>
                      <a:pt x="43089" y="0"/>
                    </a:moveTo>
                    <a:cubicBezTo>
                      <a:pt x="41584" y="0"/>
                      <a:pt x="40053" y="162"/>
                      <a:pt x="38553" y="284"/>
                    </a:cubicBezTo>
                    <a:cubicBezTo>
                      <a:pt x="34434" y="629"/>
                      <a:pt x="30304" y="697"/>
                      <a:pt x="26172" y="697"/>
                    </a:cubicBezTo>
                    <a:cubicBezTo>
                      <a:pt x="23515" y="697"/>
                      <a:pt x="20857" y="669"/>
                      <a:pt x="18200" y="669"/>
                    </a:cubicBezTo>
                    <a:cubicBezTo>
                      <a:pt x="17428" y="669"/>
                      <a:pt x="16656" y="671"/>
                      <a:pt x="15884" y="677"/>
                    </a:cubicBezTo>
                    <a:cubicBezTo>
                      <a:pt x="12086" y="713"/>
                      <a:pt x="8276" y="832"/>
                      <a:pt x="4513" y="1201"/>
                    </a:cubicBezTo>
                    <a:cubicBezTo>
                      <a:pt x="3084" y="1356"/>
                      <a:pt x="1251" y="1213"/>
                      <a:pt x="548" y="2213"/>
                    </a:cubicBezTo>
                    <a:cubicBezTo>
                      <a:pt x="1" y="3082"/>
                      <a:pt x="525" y="5499"/>
                      <a:pt x="513" y="6488"/>
                    </a:cubicBezTo>
                    <a:cubicBezTo>
                      <a:pt x="489" y="7131"/>
                      <a:pt x="489" y="7785"/>
                      <a:pt x="834" y="8357"/>
                    </a:cubicBezTo>
                    <a:cubicBezTo>
                      <a:pt x="1628" y="9701"/>
                      <a:pt x="3766" y="9963"/>
                      <a:pt x="5703" y="9963"/>
                    </a:cubicBezTo>
                    <a:cubicBezTo>
                      <a:pt x="5945" y="9963"/>
                      <a:pt x="6185" y="9959"/>
                      <a:pt x="6418" y="9952"/>
                    </a:cubicBezTo>
                    <a:cubicBezTo>
                      <a:pt x="19408" y="9512"/>
                      <a:pt x="32421" y="9059"/>
                      <a:pt x="45411" y="8619"/>
                    </a:cubicBezTo>
                    <a:cubicBezTo>
                      <a:pt x="45768" y="8595"/>
                      <a:pt x="46126" y="8583"/>
                      <a:pt x="46435" y="8464"/>
                    </a:cubicBezTo>
                    <a:cubicBezTo>
                      <a:pt x="46959" y="8262"/>
                      <a:pt x="47209" y="7797"/>
                      <a:pt x="47376" y="7345"/>
                    </a:cubicBezTo>
                    <a:cubicBezTo>
                      <a:pt x="48102" y="5499"/>
                      <a:pt x="48042" y="3535"/>
                      <a:pt x="47876" y="1606"/>
                    </a:cubicBezTo>
                    <a:cubicBezTo>
                      <a:pt x="47864" y="1368"/>
                      <a:pt x="47840" y="1118"/>
                      <a:pt x="47673" y="904"/>
                    </a:cubicBezTo>
                    <a:cubicBezTo>
                      <a:pt x="47483" y="665"/>
                      <a:pt x="47138" y="546"/>
                      <a:pt x="46804" y="463"/>
                    </a:cubicBezTo>
                    <a:cubicBezTo>
                      <a:pt x="45607" y="115"/>
                      <a:pt x="44357" y="0"/>
                      <a:pt x="43089" y="0"/>
                    </a:cubicBezTo>
                    <a:close/>
                  </a:path>
                </a:pathLst>
              </a:custGeom>
              <a:solidFill>
                <a:srgbClr val="DDE0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0" name="Google Shape;5600;p46"/>
              <p:cNvSpPr/>
              <p:nvPr/>
            </p:nvSpPr>
            <p:spPr>
              <a:xfrm>
                <a:off x="7155166" y="4064631"/>
                <a:ext cx="1537122" cy="318708"/>
              </a:xfrm>
              <a:custGeom>
                <a:avLst/>
                <a:gdLst/>
                <a:ahLst/>
                <a:cxnLst/>
                <a:rect l="l" t="t" r="r" b="b"/>
                <a:pathLst>
                  <a:path w="48114" h="9976" extrusionOk="0">
                    <a:moveTo>
                      <a:pt x="42378" y="1"/>
                    </a:moveTo>
                    <a:cubicBezTo>
                      <a:pt x="42143" y="1"/>
                      <a:pt x="41911" y="5"/>
                      <a:pt x="41684" y="11"/>
                    </a:cubicBezTo>
                    <a:cubicBezTo>
                      <a:pt x="28694" y="464"/>
                      <a:pt x="15681" y="904"/>
                      <a:pt x="2691" y="1357"/>
                    </a:cubicBezTo>
                    <a:cubicBezTo>
                      <a:pt x="2334" y="1368"/>
                      <a:pt x="1977" y="1380"/>
                      <a:pt x="1667" y="1499"/>
                    </a:cubicBezTo>
                    <a:cubicBezTo>
                      <a:pt x="1143" y="1714"/>
                      <a:pt x="893" y="2166"/>
                      <a:pt x="727" y="2619"/>
                    </a:cubicBezTo>
                    <a:cubicBezTo>
                      <a:pt x="0" y="4464"/>
                      <a:pt x="60" y="6429"/>
                      <a:pt x="227" y="8357"/>
                    </a:cubicBezTo>
                    <a:cubicBezTo>
                      <a:pt x="238" y="8607"/>
                      <a:pt x="262" y="8857"/>
                      <a:pt x="429" y="9060"/>
                    </a:cubicBezTo>
                    <a:cubicBezTo>
                      <a:pt x="619" y="9298"/>
                      <a:pt x="965" y="9417"/>
                      <a:pt x="1298" y="9512"/>
                    </a:cubicBezTo>
                    <a:cubicBezTo>
                      <a:pt x="2496" y="9861"/>
                      <a:pt x="3745" y="9975"/>
                      <a:pt x="5013" y="9975"/>
                    </a:cubicBezTo>
                    <a:cubicBezTo>
                      <a:pt x="6519" y="9975"/>
                      <a:pt x="8050" y="9814"/>
                      <a:pt x="9549" y="9691"/>
                    </a:cubicBezTo>
                    <a:cubicBezTo>
                      <a:pt x="13709" y="9336"/>
                      <a:pt x="17879" y="9268"/>
                      <a:pt x="22053" y="9268"/>
                    </a:cubicBezTo>
                    <a:cubicBezTo>
                      <a:pt x="24667" y="9268"/>
                      <a:pt x="27282" y="9295"/>
                      <a:pt x="29896" y="9295"/>
                    </a:cubicBezTo>
                    <a:cubicBezTo>
                      <a:pt x="30671" y="9295"/>
                      <a:pt x="31445" y="9292"/>
                      <a:pt x="32219" y="9286"/>
                    </a:cubicBezTo>
                    <a:cubicBezTo>
                      <a:pt x="36017" y="9250"/>
                      <a:pt x="39827" y="9143"/>
                      <a:pt x="43589" y="8762"/>
                    </a:cubicBezTo>
                    <a:cubicBezTo>
                      <a:pt x="45018" y="8619"/>
                      <a:pt x="46851" y="8750"/>
                      <a:pt x="47554" y="7750"/>
                    </a:cubicBezTo>
                    <a:cubicBezTo>
                      <a:pt x="48113" y="6905"/>
                      <a:pt x="47578" y="4464"/>
                      <a:pt x="47602" y="3488"/>
                    </a:cubicBezTo>
                    <a:cubicBezTo>
                      <a:pt x="47613" y="2845"/>
                      <a:pt x="47613" y="2190"/>
                      <a:pt x="47268" y="1607"/>
                    </a:cubicBezTo>
                    <a:cubicBezTo>
                      <a:pt x="46472" y="269"/>
                      <a:pt x="44321" y="1"/>
                      <a:pt x="42378" y="1"/>
                    </a:cubicBezTo>
                    <a:close/>
                  </a:path>
                </a:pathLst>
              </a:custGeom>
              <a:solidFill>
                <a:srgbClr val="DDE0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1" name="Google Shape;5601;p46"/>
              <p:cNvSpPr/>
              <p:nvPr/>
            </p:nvSpPr>
            <p:spPr>
              <a:xfrm>
                <a:off x="7128138" y="1799521"/>
                <a:ext cx="1537154" cy="318325"/>
              </a:xfrm>
              <a:custGeom>
                <a:avLst/>
                <a:gdLst/>
                <a:ahLst/>
                <a:cxnLst/>
                <a:rect l="l" t="t" r="r" b="b"/>
                <a:pathLst>
                  <a:path w="48115" h="9964" extrusionOk="0">
                    <a:moveTo>
                      <a:pt x="43101" y="0"/>
                    </a:moveTo>
                    <a:cubicBezTo>
                      <a:pt x="41596" y="0"/>
                      <a:pt x="40065" y="162"/>
                      <a:pt x="38565" y="284"/>
                    </a:cubicBezTo>
                    <a:cubicBezTo>
                      <a:pt x="34406" y="639"/>
                      <a:pt x="30235" y="708"/>
                      <a:pt x="26062" y="708"/>
                    </a:cubicBezTo>
                    <a:cubicBezTo>
                      <a:pt x="23448" y="708"/>
                      <a:pt x="20833" y="681"/>
                      <a:pt x="18218" y="681"/>
                    </a:cubicBezTo>
                    <a:cubicBezTo>
                      <a:pt x="17444" y="681"/>
                      <a:pt x="16670" y="683"/>
                      <a:pt x="15896" y="689"/>
                    </a:cubicBezTo>
                    <a:cubicBezTo>
                      <a:pt x="12098" y="713"/>
                      <a:pt x="8288" y="832"/>
                      <a:pt x="4525" y="1201"/>
                    </a:cubicBezTo>
                    <a:cubicBezTo>
                      <a:pt x="3097" y="1356"/>
                      <a:pt x="1263" y="1225"/>
                      <a:pt x="561" y="2213"/>
                    </a:cubicBezTo>
                    <a:cubicBezTo>
                      <a:pt x="1" y="3082"/>
                      <a:pt x="537" y="5511"/>
                      <a:pt x="525" y="6488"/>
                    </a:cubicBezTo>
                    <a:cubicBezTo>
                      <a:pt x="501" y="7131"/>
                      <a:pt x="501" y="7785"/>
                      <a:pt x="846" y="8369"/>
                    </a:cubicBezTo>
                    <a:cubicBezTo>
                      <a:pt x="1640" y="9702"/>
                      <a:pt x="3777" y="9963"/>
                      <a:pt x="5713" y="9963"/>
                    </a:cubicBezTo>
                    <a:cubicBezTo>
                      <a:pt x="5957" y="9963"/>
                      <a:pt x="6197" y="9959"/>
                      <a:pt x="6430" y="9952"/>
                    </a:cubicBezTo>
                    <a:cubicBezTo>
                      <a:pt x="19420" y="9512"/>
                      <a:pt x="32434" y="9059"/>
                      <a:pt x="45423" y="8619"/>
                    </a:cubicBezTo>
                    <a:cubicBezTo>
                      <a:pt x="45781" y="8607"/>
                      <a:pt x="46138" y="8583"/>
                      <a:pt x="46447" y="8464"/>
                    </a:cubicBezTo>
                    <a:cubicBezTo>
                      <a:pt x="46971" y="8262"/>
                      <a:pt x="47221" y="7797"/>
                      <a:pt x="47388" y="7357"/>
                    </a:cubicBezTo>
                    <a:cubicBezTo>
                      <a:pt x="48114" y="5511"/>
                      <a:pt x="48055" y="3547"/>
                      <a:pt x="47888" y="1606"/>
                    </a:cubicBezTo>
                    <a:cubicBezTo>
                      <a:pt x="47876" y="1368"/>
                      <a:pt x="47852" y="1118"/>
                      <a:pt x="47686" y="904"/>
                    </a:cubicBezTo>
                    <a:cubicBezTo>
                      <a:pt x="47495" y="665"/>
                      <a:pt x="47150" y="546"/>
                      <a:pt x="46816" y="463"/>
                    </a:cubicBezTo>
                    <a:cubicBezTo>
                      <a:pt x="45619" y="115"/>
                      <a:pt x="44369" y="0"/>
                      <a:pt x="43101" y="0"/>
                    </a:cubicBezTo>
                    <a:close/>
                  </a:path>
                </a:pathLst>
              </a:custGeom>
              <a:solidFill>
                <a:schemeClr val="lt1"/>
              </a:solidFill>
              <a:ln>
                <a:noFill/>
              </a:ln>
            </p:spPr>
            <p:txBody>
              <a:bodyPr spcFirstLastPara="1" wrap="square" lIns="360000" tIns="91425" rIns="91425" bIns="91425" anchor="ctr" anchorCtr="0">
                <a:noAutofit/>
              </a:bodyPr>
              <a:lstStyle/>
              <a:p>
                <a:pPr marL="0" lvl="0" indent="0" algn="l" rtl="0">
                  <a:spcBef>
                    <a:spcPts val="0"/>
                  </a:spcBef>
                  <a:spcAft>
                    <a:spcPts val="0"/>
                  </a:spcAft>
                  <a:buNone/>
                </a:pPr>
                <a:endParaRPr/>
              </a:p>
            </p:txBody>
          </p:sp>
          <p:sp>
            <p:nvSpPr>
              <p:cNvPr id="5602" name="Google Shape;5602;p46"/>
              <p:cNvSpPr/>
              <p:nvPr/>
            </p:nvSpPr>
            <p:spPr>
              <a:xfrm>
                <a:off x="7134240" y="2113981"/>
                <a:ext cx="1536739" cy="318421"/>
              </a:xfrm>
              <a:custGeom>
                <a:avLst/>
                <a:gdLst/>
                <a:ahLst/>
                <a:cxnLst/>
                <a:rect l="l" t="t" r="r" b="b"/>
                <a:pathLst>
                  <a:path w="48102" h="9967" extrusionOk="0">
                    <a:moveTo>
                      <a:pt x="42469" y="0"/>
                    </a:moveTo>
                    <a:cubicBezTo>
                      <a:pt x="42203" y="0"/>
                      <a:pt x="41940" y="5"/>
                      <a:pt x="41684" y="14"/>
                    </a:cubicBezTo>
                    <a:cubicBezTo>
                      <a:pt x="28695" y="455"/>
                      <a:pt x="15693" y="907"/>
                      <a:pt x="2691" y="1348"/>
                    </a:cubicBezTo>
                    <a:cubicBezTo>
                      <a:pt x="2334" y="1359"/>
                      <a:pt x="1977" y="1383"/>
                      <a:pt x="1667" y="1502"/>
                    </a:cubicBezTo>
                    <a:cubicBezTo>
                      <a:pt x="1143" y="1705"/>
                      <a:pt x="893" y="2169"/>
                      <a:pt x="727" y="2610"/>
                    </a:cubicBezTo>
                    <a:cubicBezTo>
                      <a:pt x="0" y="4455"/>
                      <a:pt x="60" y="6420"/>
                      <a:pt x="227" y="8360"/>
                    </a:cubicBezTo>
                    <a:cubicBezTo>
                      <a:pt x="239" y="8598"/>
                      <a:pt x="262" y="8848"/>
                      <a:pt x="429" y="9063"/>
                    </a:cubicBezTo>
                    <a:cubicBezTo>
                      <a:pt x="632" y="9301"/>
                      <a:pt x="965" y="9420"/>
                      <a:pt x="1298" y="9503"/>
                    </a:cubicBezTo>
                    <a:cubicBezTo>
                      <a:pt x="2496" y="9852"/>
                      <a:pt x="3745" y="9966"/>
                      <a:pt x="5014" y="9966"/>
                    </a:cubicBezTo>
                    <a:cubicBezTo>
                      <a:pt x="6521" y="9966"/>
                      <a:pt x="8055" y="9805"/>
                      <a:pt x="9561" y="9682"/>
                    </a:cubicBezTo>
                    <a:cubicBezTo>
                      <a:pt x="13714" y="9327"/>
                      <a:pt x="17882" y="9259"/>
                      <a:pt x="22054" y="9259"/>
                    </a:cubicBezTo>
                    <a:cubicBezTo>
                      <a:pt x="24667" y="9259"/>
                      <a:pt x="27282" y="9286"/>
                      <a:pt x="29897" y="9286"/>
                    </a:cubicBezTo>
                    <a:cubicBezTo>
                      <a:pt x="30671" y="9286"/>
                      <a:pt x="31445" y="9283"/>
                      <a:pt x="32219" y="9277"/>
                    </a:cubicBezTo>
                    <a:cubicBezTo>
                      <a:pt x="36017" y="9253"/>
                      <a:pt x="39827" y="9134"/>
                      <a:pt x="43589" y="8765"/>
                    </a:cubicBezTo>
                    <a:cubicBezTo>
                      <a:pt x="45018" y="8610"/>
                      <a:pt x="46852" y="8741"/>
                      <a:pt x="47554" y="7753"/>
                    </a:cubicBezTo>
                    <a:cubicBezTo>
                      <a:pt x="48102" y="6884"/>
                      <a:pt x="47578" y="4455"/>
                      <a:pt x="47602" y="3479"/>
                    </a:cubicBezTo>
                    <a:cubicBezTo>
                      <a:pt x="47614" y="2836"/>
                      <a:pt x="47614" y="2181"/>
                      <a:pt x="47268" y="1598"/>
                    </a:cubicBezTo>
                    <a:cubicBezTo>
                      <a:pt x="46484" y="280"/>
                      <a:pt x="44394" y="0"/>
                      <a:pt x="42469" y="0"/>
                    </a:cubicBezTo>
                    <a:close/>
                  </a:path>
                </a:pathLst>
              </a:custGeom>
              <a:solidFill>
                <a:schemeClr val="lt1"/>
              </a:solidFill>
              <a:ln>
                <a:noFill/>
              </a:ln>
            </p:spPr>
            <p:txBody>
              <a:bodyPr spcFirstLastPara="1" wrap="square" lIns="360000" tIns="91425" rIns="91425" bIns="91425" anchor="ctr" anchorCtr="0">
                <a:noAutofit/>
              </a:bodyPr>
              <a:lstStyle/>
              <a:p>
                <a:pPr marL="0" lvl="0" indent="0" algn="l" rtl="0">
                  <a:spcBef>
                    <a:spcPts val="0"/>
                  </a:spcBef>
                  <a:spcAft>
                    <a:spcPts val="0"/>
                  </a:spcAft>
                  <a:buClr>
                    <a:schemeClr val="dk1"/>
                  </a:buClr>
                  <a:buSzPts val="1100"/>
                  <a:buFont typeface="Arial"/>
                  <a:buNone/>
                </a:pPr>
                <a:r>
                  <a:rPr lang="en">
                    <a:solidFill>
                      <a:schemeClr val="dk2"/>
                    </a:solidFill>
                    <a:latin typeface="Chilanka"/>
                    <a:ea typeface="Chilanka"/>
                    <a:cs typeface="Chilanka"/>
                    <a:sym typeface="Chilanka"/>
                  </a:rPr>
                  <a:t>Mars</a:t>
                </a:r>
                <a:endParaRPr/>
              </a:p>
            </p:txBody>
          </p:sp>
          <p:sp>
            <p:nvSpPr>
              <p:cNvPr id="5603" name="Google Shape;5603;p46"/>
              <p:cNvSpPr/>
              <p:nvPr/>
            </p:nvSpPr>
            <p:spPr>
              <a:xfrm>
                <a:off x="7128138" y="2446906"/>
                <a:ext cx="1537154" cy="318676"/>
              </a:xfrm>
              <a:custGeom>
                <a:avLst/>
                <a:gdLst/>
                <a:ahLst/>
                <a:cxnLst/>
                <a:rect l="l" t="t" r="r" b="b"/>
                <a:pathLst>
                  <a:path w="48115" h="9975" extrusionOk="0">
                    <a:moveTo>
                      <a:pt x="43101" y="1"/>
                    </a:moveTo>
                    <a:cubicBezTo>
                      <a:pt x="41596" y="1"/>
                      <a:pt x="40065" y="162"/>
                      <a:pt x="38565" y="285"/>
                    </a:cubicBezTo>
                    <a:cubicBezTo>
                      <a:pt x="34406" y="640"/>
                      <a:pt x="30235" y="708"/>
                      <a:pt x="26062" y="708"/>
                    </a:cubicBezTo>
                    <a:cubicBezTo>
                      <a:pt x="23448" y="708"/>
                      <a:pt x="20833" y="681"/>
                      <a:pt x="18218" y="681"/>
                    </a:cubicBezTo>
                    <a:cubicBezTo>
                      <a:pt x="17444" y="681"/>
                      <a:pt x="16670" y="684"/>
                      <a:pt x="15896" y="690"/>
                    </a:cubicBezTo>
                    <a:cubicBezTo>
                      <a:pt x="12098" y="725"/>
                      <a:pt x="8288" y="833"/>
                      <a:pt x="4525" y="1214"/>
                    </a:cubicBezTo>
                    <a:cubicBezTo>
                      <a:pt x="3097" y="1356"/>
                      <a:pt x="1263" y="1225"/>
                      <a:pt x="561" y="2226"/>
                    </a:cubicBezTo>
                    <a:cubicBezTo>
                      <a:pt x="1" y="3083"/>
                      <a:pt x="537" y="5524"/>
                      <a:pt x="525" y="6488"/>
                    </a:cubicBezTo>
                    <a:cubicBezTo>
                      <a:pt x="501" y="7131"/>
                      <a:pt x="501" y="7786"/>
                      <a:pt x="846" y="8369"/>
                    </a:cubicBezTo>
                    <a:cubicBezTo>
                      <a:pt x="1643" y="9707"/>
                      <a:pt x="3794" y="9975"/>
                      <a:pt x="5736" y="9975"/>
                    </a:cubicBezTo>
                    <a:cubicBezTo>
                      <a:pt x="5972" y="9975"/>
                      <a:pt x="6204" y="9971"/>
                      <a:pt x="6430" y="9965"/>
                    </a:cubicBezTo>
                    <a:cubicBezTo>
                      <a:pt x="19420" y="9512"/>
                      <a:pt x="32434" y="9072"/>
                      <a:pt x="45423" y="8619"/>
                    </a:cubicBezTo>
                    <a:cubicBezTo>
                      <a:pt x="45781" y="8607"/>
                      <a:pt x="46138" y="8595"/>
                      <a:pt x="46447" y="8476"/>
                    </a:cubicBezTo>
                    <a:cubicBezTo>
                      <a:pt x="46971" y="8262"/>
                      <a:pt x="47221" y="7810"/>
                      <a:pt x="47388" y="7357"/>
                    </a:cubicBezTo>
                    <a:cubicBezTo>
                      <a:pt x="48114" y="5512"/>
                      <a:pt x="48055" y="3547"/>
                      <a:pt x="47888" y="1618"/>
                    </a:cubicBezTo>
                    <a:cubicBezTo>
                      <a:pt x="47876" y="1380"/>
                      <a:pt x="47852" y="1118"/>
                      <a:pt x="47686" y="916"/>
                    </a:cubicBezTo>
                    <a:cubicBezTo>
                      <a:pt x="47495" y="678"/>
                      <a:pt x="47150" y="559"/>
                      <a:pt x="46816" y="463"/>
                    </a:cubicBezTo>
                    <a:cubicBezTo>
                      <a:pt x="45619" y="115"/>
                      <a:pt x="44369" y="1"/>
                      <a:pt x="43101" y="1"/>
                    </a:cubicBezTo>
                    <a:close/>
                  </a:path>
                </a:pathLst>
              </a:custGeom>
              <a:solidFill>
                <a:schemeClr val="lt1"/>
              </a:solidFill>
              <a:ln>
                <a:noFill/>
              </a:ln>
            </p:spPr>
            <p:txBody>
              <a:bodyPr spcFirstLastPara="1" wrap="square" lIns="360000" tIns="91425" rIns="91425" bIns="91425" anchor="ctr" anchorCtr="0">
                <a:noAutofit/>
              </a:bodyPr>
              <a:lstStyle/>
              <a:p>
                <a:pPr marL="0" lvl="0" indent="0" algn="l" rtl="0">
                  <a:spcBef>
                    <a:spcPts val="0"/>
                  </a:spcBef>
                  <a:spcAft>
                    <a:spcPts val="0"/>
                  </a:spcAft>
                  <a:buNone/>
                </a:pPr>
                <a:endParaRPr/>
              </a:p>
            </p:txBody>
          </p:sp>
          <p:sp>
            <p:nvSpPr>
              <p:cNvPr id="5604" name="Google Shape;5604;p46"/>
              <p:cNvSpPr/>
              <p:nvPr/>
            </p:nvSpPr>
            <p:spPr>
              <a:xfrm>
                <a:off x="7134240" y="2761844"/>
                <a:ext cx="1536739" cy="318708"/>
              </a:xfrm>
              <a:custGeom>
                <a:avLst/>
                <a:gdLst/>
                <a:ahLst/>
                <a:cxnLst/>
                <a:rect l="l" t="t" r="r" b="b"/>
                <a:pathLst>
                  <a:path w="48102" h="9976" extrusionOk="0">
                    <a:moveTo>
                      <a:pt x="42381" y="1"/>
                    </a:moveTo>
                    <a:cubicBezTo>
                      <a:pt x="42145" y="1"/>
                      <a:pt x="41912" y="5"/>
                      <a:pt x="41684" y="11"/>
                    </a:cubicBezTo>
                    <a:cubicBezTo>
                      <a:pt x="28695" y="464"/>
                      <a:pt x="15693" y="904"/>
                      <a:pt x="2691" y="1357"/>
                    </a:cubicBezTo>
                    <a:cubicBezTo>
                      <a:pt x="2334" y="1369"/>
                      <a:pt x="1977" y="1381"/>
                      <a:pt x="1667" y="1500"/>
                    </a:cubicBezTo>
                    <a:cubicBezTo>
                      <a:pt x="1143" y="1714"/>
                      <a:pt x="893" y="2166"/>
                      <a:pt x="727" y="2619"/>
                    </a:cubicBezTo>
                    <a:cubicBezTo>
                      <a:pt x="0" y="4464"/>
                      <a:pt x="60" y="6429"/>
                      <a:pt x="227" y="8358"/>
                    </a:cubicBezTo>
                    <a:cubicBezTo>
                      <a:pt x="239" y="8608"/>
                      <a:pt x="262" y="8858"/>
                      <a:pt x="429" y="9060"/>
                    </a:cubicBezTo>
                    <a:cubicBezTo>
                      <a:pt x="632" y="9298"/>
                      <a:pt x="965" y="9417"/>
                      <a:pt x="1298" y="9513"/>
                    </a:cubicBezTo>
                    <a:cubicBezTo>
                      <a:pt x="2496" y="9861"/>
                      <a:pt x="3745" y="9975"/>
                      <a:pt x="5014" y="9975"/>
                    </a:cubicBezTo>
                    <a:cubicBezTo>
                      <a:pt x="6521" y="9975"/>
                      <a:pt x="8055" y="9814"/>
                      <a:pt x="9561" y="9691"/>
                    </a:cubicBezTo>
                    <a:cubicBezTo>
                      <a:pt x="13714" y="9336"/>
                      <a:pt x="17882" y="9268"/>
                      <a:pt x="22054" y="9268"/>
                    </a:cubicBezTo>
                    <a:cubicBezTo>
                      <a:pt x="24667" y="9268"/>
                      <a:pt x="27282" y="9295"/>
                      <a:pt x="29897" y="9295"/>
                    </a:cubicBezTo>
                    <a:cubicBezTo>
                      <a:pt x="30671" y="9295"/>
                      <a:pt x="31445" y="9292"/>
                      <a:pt x="32219" y="9286"/>
                    </a:cubicBezTo>
                    <a:cubicBezTo>
                      <a:pt x="36017" y="9251"/>
                      <a:pt x="39827" y="9143"/>
                      <a:pt x="43589" y="8762"/>
                    </a:cubicBezTo>
                    <a:cubicBezTo>
                      <a:pt x="45018" y="8620"/>
                      <a:pt x="46852" y="8751"/>
                      <a:pt x="47554" y="7750"/>
                    </a:cubicBezTo>
                    <a:cubicBezTo>
                      <a:pt x="48102" y="6893"/>
                      <a:pt x="47578" y="4452"/>
                      <a:pt x="47602" y="3476"/>
                    </a:cubicBezTo>
                    <a:cubicBezTo>
                      <a:pt x="47614" y="2845"/>
                      <a:pt x="47614" y="2190"/>
                      <a:pt x="47268" y="1607"/>
                    </a:cubicBezTo>
                    <a:cubicBezTo>
                      <a:pt x="46472" y="269"/>
                      <a:pt x="44330" y="1"/>
                      <a:pt x="42381" y="1"/>
                    </a:cubicBezTo>
                    <a:close/>
                  </a:path>
                </a:pathLst>
              </a:custGeom>
              <a:solidFill>
                <a:schemeClr val="lt1"/>
              </a:solidFill>
              <a:ln>
                <a:noFill/>
              </a:ln>
            </p:spPr>
            <p:txBody>
              <a:bodyPr spcFirstLastPara="1" wrap="square" lIns="360000" tIns="91425" rIns="91425" bIns="91425" anchor="ctr" anchorCtr="0">
                <a:noAutofit/>
              </a:bodyPr>
              <a:lstStyle/>
              <a:p>
                <a:pPr marL="0" lvl="0" indent="0" algn="l" rtl="0">
                  <a:spcBef>
                    <a:spcPts val="0"/>
                  </a:spcBef>
                  <a:spcAft>
                    <a:spcPts val="0"/>
                  </a:spcAft>
                  <a:buClr>
                    <a:schemeClr val="dk1"/>
                  </a:buClr>
                  <a:buSzPts val="1100"/>
                  <a:buFont typeface="Arial"/>
                  <a:buNone/>
                </a:pPr>
                <a:r>
                  <a:rPr lang="en">
                    <a:solidFill>
                      <a:schemeClr val="dk2"/>
                    </a:solidFill>
                    <a:latin typeface="Chilanka"/>
                    <a:ea typeface="Chilanka"/>
                    <a:cs typeface="Chilanka"/>
                    <a:sym typeface="Chilanka"/>
                  </a:rPr>
                  <a:t>Jupiter</a:t>
                </a:r>
                <a:endParaRPr/>
              </a:p>
            </p:txBody>
          </p:sp>
          <p:sp>
            <p:nvSpPr>
              <p:cNvPr id="5605" name="Google Shape;5605;p46"/>
              <p:cNvSpPr/>
              <p:nvPr/>
            </p:nvSpPr>
            <p:spPr>
              <a:xfrm>
                <a:off x="7128138" y="3078603"/>
                <a:ext cx="1537154" cy="318421"/>
              </a:xfrm>
              <a:custGeom>
                <a:avLst/>
                <a:gdLst/>
                <a:ahLst/>
                <a:cxnLst/>
                <a:rect l="l" t="t" r="r" b="b"/>
                <a:pathLst>
                  <a:path w="48115" h="9967" extrusionOk="0">
                    <a:moveTo>
                      <a:pt x="43109" y="1"/>
                    </a:moveTo>
                    <a:cubicBezTo>
                      <a:pt x="41601" y="1"/>
                      <a:pt x="40067" y="160"/>
                      <a:pt x="38565" y="276"/>
                    </a:cubicBezTo>
                    <a:cubicBezTo>
                      <a:pt x="34406" y="631"/>
                      <a:pt x="30235" y="699"/>
                      <a:pt x="26062" y="699"/>
                    </a:cubicBezTo>
                    <a:cubicBezTo>
                      <a:pt x="23448" y="699"/>
                      <a:pt x="20833" y="673"/>
                      <a:pt x="18218" y="673"/>
                    </a:cubicBezTo>
                    <a:cubicBezTo>
                      <a:pt x="17444" y="673"/>
                      <a:pt x="16670" y="675"/>
                      <a:pt x="15896" y="681"/>
                    </a:cubicBezTo>
                    <a:cubicBezTo>
                      <a:pt x="12098" y="717"/>
                      <a:pt x="8288" y="836"/>
                      <a:pt x="4525" y="1205"/>
                    </a:cubicBezTo>
                    <a:cubicBezTo>
                      <a:pt x="3097" y="1348"/>
                      <a:pt x="1263" y="1217"/>
                      <a:pt x="561" y="2217"/>
                    </a:cubicBezTo>
                    <a:cubicBezTo>
                      <a:pt x="1" y="3074"/>
                      <a:pt x="537" y="5515"/>
                      <a:pt x="525" y="6491"/>
                    </a:cubicBezTo>
                    <a:cubicBezTo>
                      <a:pt x="501" y="7122"/>
                      <a:pt x="501" y="7777"/>
                      <a:pt x="846" y="8360"/>
                    </a:cubicBezTo>
                    <a:cubicBezTo>
                      <a:pt x="1643" y="9699"/>
                      <a:pt x="3794" y="9966"/>
                      <a:pt x="5736" y="9966"/>
                    </a:cubicBezTo>
                    <a:cubicBezTo>
                      <a:pt x="5972" y="9966"/>
                      <a:pt x="6204" y="9962"/>
                      <a:pt x="6430" y="9956"/>
                    </a:cubicBezTo>
                    <a:cubicBezTo>
                      <a:pt x="19420" y="9503"/>
                      <a:pt x="32434" y="9063"/>
                      <a:pt x="45423" y="8611"/>
                    </a:cubicBezTo>
                    <a:cubicBezTo>
                      <a:pt x="45781" y="8599"/>
                      <a:pt x="46138" y="8587"/>
                      <a:pt x="46447" y="8468"/>
                    </a:cubicBezTo>
                    <a:cubicBezTo>
                      <a:pt x="46971" y="8253"/>
                      <a:pt x="47221" y="7801"/>
                      <a:pt x="47388" y="7348"/>
                    </a:cubicBezTo>
                    <a:cubicBezTo>
                      <a:pt x="48114" y="5503"/>
                      <a:pt x="48055" y="3538"/>
                      <a:pt x="47888" y="1610"/>
                    </a:cubicBezTo>
                    <a:cubicBezTo>
                      <a:pt x="47876" y="1372"/>
                      <a:pt x="47852" y="1110"/>
                      <a:pt x="47686" y="907"/>
                    </a:cubicBezTo>
                    <a:cubicBezTo>
                      <a:pt x="47495" y="669"/>
                      <a:pt x="47150" y="550"/>
                      <a:pt x="46816" y="455"/>
                    </a:cubicBezTo>
                    <a:cubicBezTo>
                      <a:pt x="45621" y="113"/>
                      <a:pt x="44374" y="1"/>
                      <a:pt x="43109" y="1"/>
                    </a:cubicBezTo>
                    <a:close/>
                  </a:path>
                </a:pathLst>
              </a:custGeom>
              <a:solidFill>
                <a:schemeClr val="lt1"/>
              </a:solidFill>
              <a:ln>
                <a:noFill/>
              </a:ln>
            </p:spPr>
            <p:txBody>
              <a:bodyPr spcFirstLastPara="1" wrap="square" lIns="360000" tIns="91425" rIns="91425" bIns="91425" anchor="ctr" anchorCtr="0">
                <a:noAutofit/>
              </a:bodyPr>
              <a:lstStyle/>
              <a:p>
                <a:pPr marL="0" lvl="0" indent="0" algn="l" rtl="0">
                  <a:spcBef>
                    <a:spcPts val="0"/>
                  </a:spcBef>
                  <a:spcAft>
                    <a:spcPts val="0"/>
                  </a:spcAft>
                  <a:buClr>
                    <a:schemeClr val="dk1"/>
                  </a:buClr>
                  <a:buSzPts val="1100"/>
                  <a:buFont typeface="Arial"/>
                  <a:buNone/>
                </a:pPr>
                <a:r>
                  <a:rPr lang="en">
                    <a:solidFill>
                      <a:schemeClr val="dk2"/>
                    </a:solidFill>
                    <a:latin typeface="Chilanka"/>
                    <a:ea typeface="Chilanka"/>
                    <a:cs typeface="Chilanka"/>
                    <a:sym typeface="Chilanka"/>
                  </a:rPr>
                  <a:t>Saturn</a:t>
                </a:r>
                <a:endParaRPr/>
              </a:p>
            </p:txBody>
          </p:sp>
          <p:sp>
            <p:nvSpPr>
              <p:cNvPr id="5606" name="Google Shape;5606;p46"/>
              <p:cNvSpPr/>
              <p:nvPr/>
            </p:nvSpPr>
            <p:spPr>
              <a:xfrm>
                <a:off x="7134240" y="3393286"/>
                <a:ext cx="1536739" cy="318676"/>
              </a:xfrm>
              <a:custGeom>
                <a:avLst/>
                <a:gdLst/>
                <a:ahLst/>
                <a:cxnLst/>
                <a:rect l="l" t="t" r="r" b="b"/>
                <a:pathLst>
                  <a:path w="48102" h="9975" extrusionOk="0">
                    <a:moveTo>
                      <a:pt x="42381" y="0"/>
                    </a:moveTo>
                    <a:cubicBezTo>
                      <a:pt x="42145" y="0"/>
                      <a:pt x="41912" y="4"/>
                      <a:pt x="41684" y="11"/>
                    </a:cubicBezTo>
                    <a:cubicBezTo>
                      <a:pt x="28695" y="463"/>
                      <a:pt x="15693" y="904"/>
                      <a:pt x="2691" y="1356"/>
                    </a:cubicBezTo>
                    <a:cubicBezTo>
                      <a:pt x="2334" y="1368"/>
                      <a:pt x="1977" y="1380"/>
                      <a:pt x="1667" y="1499"/>
                    </a:cubicBezTo>
                    <a:cubicBezTo>
                      <a:pt x="1143" y="1713"/>
                      <a:pt x="893" y="2178"/>
                      <a:pt x="727" y="2618"/>
                    </a:cubicBezTo>
                    <a:cubicBezTo>
                      <a:pt x="0" y="4464"/>
                      <a:pt x="60" y="6428"/>
                      <a:pt x="227" y="8369"/>
                    </a:cubicBezTo>
                    <a:cubicBezTo>
                      <a:pt x="239" y="8607"/>
                      <a:pt x="262" y="8857"/>
                      <a:pt x="429" y="9059"/>
                    </a:cubicBezTo>
                    <a:cubicBezTo>
                      <a:pt x="632" y="9298"/>
                      <a:pt x="965" y="9417"/>
                      <a:pt x="1298" y="9512"/>
                    </a:cubicBezTo>
                    <a:cubicBezTo>
                      <a:pt x="2496" y="9860"/>
                      <a:pt x="3745" y="9975"/>
                      <a:pt x="5014" y="9975"/>
                    </a:cubicBezTo>
                    <a:cubicBezTo>
                      <a:pt x="6521" y="9975"/>
                      <a:pt x="8055" y="9813"/>
                      <a:pt x="9561" y="9690"/>
                    </a:cubicBezTo>
                    <a:cubicBezTo>
                      <a:pt x="13714" y="9336"/>
                      <a:pt x="17882" y="9267"/>
                      <a:pt x="22054" y="9267"/>
                    </a:cubicBezTo>
                    <a:cubicBezTo>
                      <a:pt x="24667" y="9267"/>
                      <a:pt x="27282" y="9294"/>
                      <a:pt x="29897" y="9294"/>
                    </a:cubicBezTo>
                    <a:cubicBezTo>
                      <a:pt x="30671" y="9294"/>
                      <a:pt x="31445" y="9292"/>
                      <a:pt x="32219" y="9286"/>
                    </a:cubicBezTo>
                    <a:cubicBezTo>
                      <a:pt x="36017" y="9262"/>
                      <a:pt x="39827" y="9143"/>
                      <a:pt x="43589" y="8762"/>
                    </a:cubicBezTo>
                    <a:cubicBezTo>
                      <a:pt x="45018" y="8619"/>
                      <a:pt x="46852" y="8750"/>
                      <a:pt x="47554" y="7750"/>
                    </a:cubicBezTo>
                    <a:cubicBezTo>
                      <a:pt x="48102" y="6892"/>
                      <a:pt x="47578" y="4464"/>
                      <a:pt x="47602" y="3487"/>
                    </a:cubicBezTo>
                    <a:cubicBezTo>
                      <a:pt x="47614" y="2844"/>
                      <a:pt x="47614" y="2190"/>
                      <a:pt x="47268" y="1606"/>
                    </a:cubicBezTo>
                    <a:cubicBezTo>
                      <a:pt x="46472" y="268"/>
                      <a:pt x="44330" y="0"/>
                      <a:pt x="42381" y="0"/>
                    </a:cubicBezTo>
                    <a:close/>
                  </a:path>
                </a:pathLst>
              </a:custGeom>
              <a:solidFill>
                <a:schemeClr val="lt1"/>
              </a:solidFill>
              <a:ln>
                <a:noFill/>
              </a:ln>
            </p:spPr>
            <p:txBody>
              <a:bodyPr spcFirstLastPara="1" wrap="square" lIns="360000" tIns="91425" rIns="91425" bIns="91425" anchor="ctr" anchorCtr="0">
                <a:noAutofit/>
              </a:bodyPr>
              <a:lstStyle/>
              <a:p>
                <a:pPr marL="0" lvl="0" indent="0" algn="l" rtl="0">
                  <a:spcBef>
                    <a:spcPts val="0"/>
                  </a:spcBef>
                  <a:spcAft>
                    <a:spcPts val="0"/>
                  </a:spcAft>
                  <a:buNone/>
                </a:pPr>
                <a:endParaRPr/>
              </a:p>
            </p:txBody>
          </p:sp>
          <p:sp>
            <p:nvSpPr>
              <p:cNvPr id="5607" name="Google Shape;5607;p46"/>
              <p:cNvSpPr/>
              <p:nvPr/>
            </p:nvSpPr>
            <p:spPr>
              <a:xfrm>
                <a:off x="7128138" y="3726499"/>
                <a:ext cx="1537154" cy="318676"/>
              </a:xfrm>
              <a:custGeom>
                <a:avLst/>
                <a:gdLst/>
                <a:ahLst/>
                <a:cxnLst/>
                <a:rect l="l" t="t" r="r" b="b"/>
                <a:pathLst>
                  <a:path w="48115" h="9975" extrusionOk="0">
                    <a:moveTo>
                      <a:pt x="43101" y="0"/>
                    </a:moveTo>
                    <a:cubicBezTo>
                      <a:pt x="41596" y="0"/>
                      <a:pt x="40065" y="162"/>
                      <a:pt x="38565" y="284"/>
                    </a:cubicBezTo>
                    <a:cubicBezTo>
                      <a:pt x="34406" y="639"/>
                      <a:pt x="30235" y="708"/>
                      <a:pt x="26062" y="708"/>
                    </a:cubicBezTo>
                    <a:cubicBezTo>
                      <a:pt x="23448" y="708"/>
                      <a:pt x="20833" y="681"/>
                      <a:pt x="18218" y="681"/>
                    </a:cubicBezTo>
                    <a:cubicBezTo>
                      <a:pt x="17444" y="681"/>
                      <a:pt x="16670" y="683"/>
                      <a:pt x="15896" y="689"/>
                    </a:cubicBezTo>
                    <a:cubicBezTo>
                      <a:pt x="12098" y="713"/>
                      <a:pt x="8288" y="832"/>
                      <a:pt x="4525" y="1213"/>
                    </a:cubicBezTo>
                    <a:cubicBezTo>
                      <a:pt x="3097" y="1356"/>
                      <a:pt x="1263" y="1225"/>
                      <a:pt x="561" y="2225"/>
                    </a:cubicBezTo>
                    <a:cubicBezTo>
                      <a:pt x="1" y="3082"/>
                      <a:pt x="537" y="5511"/>
                      <a:pt x="525" y="6488"/>
                    </a:cubicBezTo>
                    <a:cubicBezTo>
                      <a:pt x="501" y="7130"/>
                      <a:pt x="501" y="7785"/>
                      <a:pt x="846" y="8369"/>
                    </a:cubicBezTo>
                    <a:cubicBezTo>
                      <a:pt x="1643" y="9707"/>
                      <a:pt x="3794" y="9974"/>
                      <a:pt x="5736" y="9974"/>
                    </a:cubicBezTo>
                    <a:cubicBezTo>
                      <a:pt x="5972" y="9974"/>
                      <a:pt x="6204" y="9971"/>
                      <a:pt x="6430" y="9964"/>
                    </a:cubicBezTo>
                    <a:cubicBezTo>
                      <a:pt x="19420" y="9512"/>
                      <a:pt x="32434" y="9071"/>
                      <a:pt x="45423" y="8619"/>
                    </a:cubicBezTo>
                    <a:cubicBezTo>
                      <a:pt x="45781" y="8607"/>
                      <a:pt x="46138" y="8595"/>
                      <a:pt x="46447" y="8476"/>
                    </a:cubicBezTo>
                    <a:cubicBezTo>
                      <a:pt x="46971" y="8262"/>
                      <a:pt x="47221" y="7797"/>
                      <a:pt x="47388" y="7357"/>
                    </a:cubicBezTo>
                    <a:cubicBezTo>
                      <a:pt x="48114" y="5511"/>
                      <a:pt x="48055" y="3547"/>
                      <a:pt x="47888" y="1606"/>
                    </a:cubicBezTo>
                    <a:cubicBezTo>
                      <a:pt x="47876" y="1368"/>
                      <a:pt x="47852" y="1118"/>
                      <a:pt x="47686" y="915"/>
                    </a:cubicBezTo>
                    <a:cubicBezTo>
                      <a:pt x="47495" y="677"/>
                      <a:pt x="47150" y="558"/>
                      <a:pt x="46816" y="463"/>
                    </a:cubicBezTo>
                    <a:cubicBezTo>
                      <a:pt x="45619" y="115"/>
                      <a:pt x="44369" y="0"/>
                      <a:pt x="43101" y="0"/>
                    </a:cubicBezTo>
                    <a:close/>
                  </a:path>
                </a:pathLst>
              </a:custGeom>
              <a:solidFill>
                <a:schemeClr val="lt1"/>
              </a:solidFill>
              <a:ln>
                <a:noFill/>
              </a:ln>
            </p:spPr>
            <p:txBody>
              <a:bodyPr spcFirstLastPara="1" wrap="square" lIns="360000" tIns="91425" rIns="91425" bIns="91425" anchor="ctr" anchorCtr="0">
                <a:noAutofit/>
              </a:bodyPr>
              <a:lstStyle/>
              <a:p>
                <a:pPr marL="0" lvl="0" indent="0" algn="l" rtl="0">
                  <a:spcBef>
                    <a:spcPts val="0"/>
                  </a:spcBef>
                  <a:spcAft>
                    <a:spcPts val="0"/>
                  </a:spcAft>
                  <a:buClr>
                    <a:schemeClr val="dk1"/>
                  </a:buClr>
                  <a:buSzPts val="1100"/>
                  <a:buFont typeface="Arial"/>
                  <a:buNone/>
                </a:pPr>
                <a:r>
                  <a:rPr lang="en">
                    <a:solidFill>
                      <a:schemeClr val="dk2"/>
                    </a:solidFill>
                    <a:latin typeface="Chilanka"/>
                    <a:ea typeface="Chilanka"/>
                    <a:cs typeface="Chilanka"/>
                    <a:sym typeface="Chilanka"/>
                  </a:rPr>
                  <a:t>Mercury</a:t>
                </a:r>
                <a:endParaRPr/>
              </a:p>
            </p:txBody>
          </p:sp>
          <p:sp>
            <p:nvSpPr>
              <p:cNvPr id="5608" name="Google Shape;5608;p46"/>
              <p:cNvSpPr/>
              <p:nvPr/>
            </p:nvSpPr>
            <p:spPr>
              <a:xfrm>
                <a:off x="7134240" y="4041054"/>
                <a:ext cx="1536739" cy="318325"/>
              </a:xfrm>
              <a:custGeom>
                <a:avLst/>
                <a:gdLst/>
                <a:ahLst/>
                <a:cxnLst/>
                <a:rect l="l" t="t" r="r" b="b"/>
                <a:pathLst>
                  <a:path w="48102" h="9964" extrusionOk="0">
                    <a:moveTo>
                      <a:pt x="42403" y="0"/>
                    </a:moveTo>
                    <a:cubicBezTo>
                      <a:pt x="42159" y="0"/>
                      <a:pt x="41919" y="4"/>
                      <a:pt x="41684" y="11"/>
                    </a:cubicBezTo>
                    <a:cubicBezTo>
                      <a:pt x="28695" y="452"/>
                      <a:pt x="15693" y="904"/>
                      <a:pt x="2691" y="1344"/>
                    </a:cubicBezTo>
                    <a:cubicBezTo>
                      <a:pt x="2334" y="1356"/>
                      <a:pt x="1977" y="1380"/>
                      <a:pt x="1667" y="1499"/>
                    </a:cubicBezTo>
                    <a:cubicBezTo>
                      <a:pt x="1143" y="1702"/>
                      <a:pt x="893" y="2166"/>
                      <a:pt x="727" y="2607"/>
                    </a:cubicBezTo>
                    <a:cubicBezTo>
                      <a:pt x="0" y="4452"/>
                      <a:pt x="60" y="6417"/>
                      <a:pt x="227" y="8357"/>
                    </a:cubicBezTo>
                    <a:cubicBezTo>
                      <a:pt x="239" y="8595"/>
                      <a:pt x="262" y="8845"/>
                      <a:pt x="429" y="9060"/>
                    </a:cubicBezTo>
                    <a:cubicBezTo>
                      <a:pt x="632" y="9298"/>
                      <a:pt x="965" y="9417"/>
                      <a:pt x="1298" y="9500"/>
                    </a:cubicBezTo>
                    <a:cubicBezTo>
                      <a:pt x="2496" y="9849"/>
                      <a:pt x="3745" y="9963"/>
                      <a:pt x="5014" y="9963"/>
                    </a:cubicBezTo>
                    <a:cubicBezTo>
                      <a:pt x="6521" y="9963"/>
                      <a:pt x="8055" y="9802"/>
                      <a:pt x="9561" y="9679"/>
                    </a:cubicBezTo>
                    <a:cubicBezTo>
                      <a:pt x="13674" y="9334"/>
                      <a:pt x="17801" y="9266"/>
                      <a:pt x="21932" y="9266"/>
                    </a:cubicBezTo>
                    <a:cubicBezTo>
                      <a:pt x="24588" y="9266"/>
                      <a:pt x="27246" y="9294"/>
                      <a:pt x="29903" y="9294"/>
                    </a:cubicBezTo>
                    <a:cubicBezTo>
                      <a:pt x="30675" y="9294"/>
                      <a:pt x="31447" y="9292"/>
                      <a:pt x="32219" y="9286"/>
                    </a:cubicBezTo>
                    <a:cubicBezTo>
                      <a:pt x="36017" y="9250"/>
                      <a:pt x="39827" y="9131"/>
                      <a:pt x="43589" y="8762"/>
                    </a:cubicBezTo>
                    <a:cubicBezTo>
                      <a:pt x="45018" y="8607"/>
                      <a:pt x="46852" y="8750"/>
                      <a:pt x="47554" y="7750"/>
                    </a:cubicBezTo>
                    <a:cubicBezTo>
                      <a:pt x="48102" y="6905"/>
                      <a:pt x="47578" y="4464"/>
                      <a:pt x="47602" y="3476"/>
                    </a:cubicBezTo>
                    <a:cubicBezTo>
                      <a:pt x="47614" y="2833"/>
                      <a:pt x="47614" y="2178"/>
                      <a:pt x="47268" y="1606"/>
                    </a:cubicBezTo>
                    <a:cubicBezTo>
                      <a:pt x="46475" y="263"/>
                      <a:pt x="44346" y="0"/>
                      <a:pt x="42403" y="0"/>
                    </a:cubicBezTo>
                    <a:close/>
                  </a:path>
                </a:pathLst>
              </a:custGeom>
              <a:solidFill>
                <a:schemeClr val="lt1"/>
              </a:solidFill>
              <a:ln>
                <a:noFill/>
              </a:ln>
            </p:spPr>
            <p:txBody>
              <a:bodyPr spcFirstLastPara="1" wrap="square" lIns="360000" tIns="91425" rIns="91425" bIns="91425" anchor="ctr" anchorCtr="0">
                <a:noAutofit/>
              </a:bodyPr>
              <a:lstStyle/>
              <a:p>
                <a:pPr marL="0" lvl="0" indent="0" algn="l" rtl="0">
                  <a:spcBef>
                    <a:spcPts val="0"/>
                  </a:spcBef>
                  <a:spcAft>
                    <a:spcPts val="0"/>
                  </a:spcAft>
                  <a:buNone/>
                </a:pPr>
                <a:endParaRPr/>
              </a:p>
            </p:txBody>
          </p:sp>
          <p:sp>
            <p:nvSpPr>
              <p:cNvPr id="5609" name="Google Shape;5609;p46"/>
              <p:cNvSpPr/>
              <p:nvPr/>
            </p:nvSpPr>
            <p:spPr>
              <a:xfrm>
                <a:off x="7249123" y="1910156"/>
                <a:ext cx="166990" cy="117567"/>
              </a:xfrm>
              <a:custGeom>
                <a:avLst/>
                <a:gdLst/>
                <a:ahLst/>
                <a:cxnLst/>
                <a:rect l="l" t="t" r="r" b="b"/>
                <a:pathLst>
                  <a:path w="5227" h="3680" extrusionOk="0">
                    <a:moveTo>
                      <a:pt x="2179" y="0"/>
                    </a:moveTo>
                    <a:cubicBezTo>
                      <a:pt x="1346" y="0"/>
                      <a:pt x="476" y="167"/>
                      <a:pt x="179" y="834"/>
                    </a:cubicBezTo>
                    <a:cubicBezTo>
                      <a:pt x="0" y="1239"/>
                      <a:pt x="226" y="1763"/>
                      <a:pt x="262" y="2179"/>
                    </a:cubicBezTo>
                    <a:cubicBezTo>
                      <a:pt x="310" y="2786"/>
                      <a:pt x="48" y="3596"/>
                      <a:pt x="1155" y="3608"/>
                    </a:cubicBezTo>
                    <a:cubicBezTo>
                      <a:pt x="1617" y="3608"/>
                      <a:pt x="2293" y="3680"/>
                      <a:pt x="2946" y="3680"/>
                    </a:cubicBezTo>
                    <a:cubicBezTo>
                      <a:pt x="3724" y="3680"/>
                      <a:pt x="4470" y="3578"/>
                      <a:pt x="4786" y="3132"/>
                    </a:cubicBezTo>
                    <a:cubicBezTo>
                      <a:pt x="5227" y="2501"/>
                      <a:pt x="4786" y="1429"/>
                      <a:pt x="4798" y="762"/>
                    </a:cubicBezTo>
                    <a:cubicBezTo>
                      <a:pt x="4798" y="655"/>
                      <a:pt x="4798" y="560"/>
                      <a:pt x="4739" y="453"/>
                    </a:cubicBezTo>
                    <a:cubicBezTo>
                      <a:pt x="4489" y="84"/>
                      <a:pt x="2667" y="0"/>
                      <a:pt x="2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0" name="Google Shape;5610;p46"/>
              <p:cNvSpPr/>
              <p:nvPr/>
            </p:nvSpPr>
            <p:spPr>
              <a:xfrm>
                <a:off x="7244555" y="2227490"/>
                <a:ext cx="167022" cy="117471"/>
              </a:xfrm>
              <a:custGeom>
                <a:avLst/>
                <a:gdLst/>
                <a:ahLst/>
                <a:cxnLst/>
                <a:rect l="l" t="t" r="r" b="b"/>
                <a:pathLst>
                  <a:path w="5228" h="3677" extrusionOk="0">
                    <a:moveTo>
                      <a:pt x="2311" y="1"/>
                    </a:moveTo>
                    <a:cubicBezTo>
                      <a:pt x="1524" y="1"/>
                      <a:pt x="766" y="101"/>
                      <a:pt x="453" y="545"/>
                    </a:cubicBezTo>
                    <a:cubicBezTo>
                      <a:pt x="0" y="1176"/>
                      <a:pt x="453" y="2247"/>
                      <a:pt x="429" y="2914"/>
                    </a:cubicBezTo>
                    <a:cubicBezTo>
                      <a:pt x="429" y="3021"/>
                      <a:pt x="429" y="3129"/>
                      <a:pt x="488" y="3224"/>
                    </a:cubicBezTo>
                    <a:cubicBezTo>
                      <a:pt x="750" y="3605"/>
                      <a:pt x="2560" y="3676"/>
                      <a:pt x="3048" y="3676"/>
                    </a:cubicBezTo>
                    <a:cubicBezTo>
                      <a:pt x="3882" y="3676"/>
                      <a:pt x="4751" y="3510"/>
                      <a:pt x="5049" y="2843"/>
                    </a:cubicBezTo>
                    <a:cubicBezTo>
                      <a:pt x="5227" y="2438"/>
                      <a:pt x="5001" y="1914"/>
                      <a:pt x="4977" y="1497"/>
                    </a:cubicBezTo>
                    <a:cubicBezTo>
                      <a:pt x="4929" y="890"/>
                      <a:pt x="5180" y="92"/>
                      <a:pt x="4084" y="69"/>
                    </a:cubicBezTo>
                    <a:cubicBezTo>
                      <a:pt x="3627" y="69"/>
                      <a:pt x="2959" y="1"/>
                      <a:pt x="23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1" name="Google Shape;5611;p46"/>
              <p:cNvSpPr/>
              <p:nvPr/>
            </p:nvSpPr>
            <p:spPr>
              <a:xfrm>
                <a:off x="7249123" y="2568210"/>
                <a:ext cx="166990" cy="117439"/>
              </a:xfrm>
              <a:custGeom>
                <a:avLst/>
                <a:gdLst/>
                <a:ahLst/>
                <a:cxnLst/>
                <a:rect l="l" t="t" r="r" b="b"/>
                <a:pathLst>
                  <a:path w="5227" h="3676" extrusionOk="0">
                    <a:moveTo>
                      <a:pt x="2179" y="0"/>
                    </a:moveTo>
                    <a:cubicBezTo>
                      <a:pt x="1346" y="0"/>
                      <a:pt x="476" y="167"/>
                      <a:pt x="179" y="834"/>
                    </a:cubicBezTo>
                    <a:cubicBezTo>
                      <a:pt x="0" y="1238"/>
                      <a:pt x="226" y="1762"/>
                      <a:pt x="262" y="2179"/>
                    </a:cubicBezTo>
                    <a:cubicBezTo>
                      <a:pt x="310" y="2786"/>
                      <a:pt x="48" y="3584"/>
                      <a:pt x="1155" y="3608"/>
                    </a:cubicBezTo>
                    <a:cubicBezTo>
                      <a:pt x="1612" y="3608"/>
                      <a:pt x="2278" y="3676"/>
                      <a:pt x="2925" y="3676"/>
                    </a:cubicBezTo>
                    <a:cubicBezTo>
                      <a:pt x="3710" y="3676"/>
                      <a:pt x="4467" y="3575"/>
                      <a:pt x="4786" y="3131"/>
                    </a:cubicBezTo>
                    <a:cubicBezTo>
                      <a:pt x="5227" y="2500"/>
                      <a:pt x="4786" y="1429"/>
                      <a:pt x="4798" y="762"/>
                    </a:cubicBezTo>
                    <a:cubicBezTo>
                      <a:pt x="4798" y="655"/>
                      <a:pt x="4798" y="560"/>
                      <a:pt x="4739" y="453"/>
                    </a:cubicBezTo>
                    <a:cubicBezTo>
                      <a:pt x="4489" y="72"/>
                      <a:pt x="2667" y="0"/>
                      <a:pt x="2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2" name="Google Shape;5612;p46"/>
              <p:cNvSpPr/>
              <p:nvPr/>
            </p:nvSpPr>
            <p:spPr>
              <a:xfrm>
                <a:off x="7244555" y="2886184"/>
                <a:ext cx="167022" cy="117183"/>
              </a:xfrm>
              <a:custGeom>
                <a:avLst/>
                <a:gdLst/>
                <a:ahLst/>
                <a:cxnLst/>
                <a:rect l="l" t="t" r="r" b="b"/>
                <a:pathLst>
                  <a:path w="5228" h="3668" extrusionOk="0">
                    <a:moveTo>
                      <a:pt x="2289" y="0"/>
                    </a:moveTo>
                    <a:cubicBezTo>
                      <a:pt x="1510" y="0"/>
                      <a:pt x="763" y="102"/>
                      <a:pt x="453" y="548"/>
                    </a:cubicBezTo>
                    <a:cubicBezTo>
                      <a:pt x="0" y="1168"/>
                      <a:pt x="453" y="2239"/>
                      <a:pt x="429" y="2906"/>
                    </a:cubicBezTo>
                    <a:cubicBezTo>
                      <a:pt x="429" y="3013"/>
                      <a:pt x="429" y="3120"/>
                      <a:pt x="488" y="3227"/>
                    </a:cubicBezTo>
                    <a:cubicBezTo>
                      <a:pt x="750" y="3596"/>
                      <a:pt x="2560" y="3668"/>
                      <a:pt x="3048" y="3668"/>
                    </a:cubicBezTo>
                    <a:cubicBezTo>
                      <a:pt x="3882" y="3668"/>
                      <a:pt x="4751" y="3501"/>
                      <a:pt x="5049" y="2834"/>
                    </a:cubicBezTo>
                    <a:cubicBezTo>
                      <a:pt x="5227" y="2430"/>
                      <a:pt x="5001" y="1918"/>
                      <a:pt x="4977" y="1501"/>
                    </a:cubicBezTo>
                    <a:cubicBezTo>
                      <a:pt x="4929" y="882"/>
                      <a:pt x="5180" y="72"/>
                      <a:pt x="4084" y="72"/>
                    </a:cubicBezTo>
                    <a:cubicBezTo>
                      <a:pt x="3622" y="72"/>
                      <a:pt x="2944" y="0"/>
                      <a:pt x="228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3" name="Google Shape;5613;p46"/>
              <p:cNvSpPr/>
              <p:nvPr/>
            </p:nvSpPr>
            <p:spPr>
              <a:xfrm>
                <a:off x="7249123" y="3202656"/>
                <a:ext cx="166990" cy="117215"/>
              </a:xfrm>
              <a:custGeom>
                <a:avLst/>
                <a:gdLst/>
                <a:ahLst/>
                <a:cxnLst/>
                <a:rect l="l" t="t" r="r" b="b"/>
                <a:pathLst>
                  <a:path w="5227" h="3669" extrusionOk="0">
                    <a:moveTo>
                      <a:pt x="2179" y="1"/>
                    </a:moveTo>
                    <a:cubicBezTo>
                      <a:pt x="1346" y="1"/>
                      <a:pt x="476" y="167"/>
                      <a:pt x="179" y="834"/>
                    </a:cubicBezTo>
                    <a:cubicBezTo>
                      <a:pt x="0" y="1239"/>
                      <a:pt x="226" y="1751"/>
                      <a:pt x="262" y="2168"/>
                    </a:cubicBezTo>
                    <a:cubicBezTo>
                      <a:pt x="310" y="2787"/>
                      <a:pt x="48" y="3585"/>
                      <a:pt x="1155" y="3596"/>
                    </a:cubicBezTo>
                    <a:cubicBezTo>
                      <a:pt x="1617" y="3596"/>
                      <a:pt x="2293" y="3668"/>
                      <a:pt x="2946" y="3668"/>
                    </a:cubicBezTo>
                    <a:cubicBezTo>
                      <a:pt x="3724" y="3668"/>
                      <a:pt x="4470" y="3567"/>
                      <a:pt x="4786" y="3120"/>
                    </a:cubicBezTo>
                    <a:cubicBezTo>
                      <a:pt x="5227" y="2501"/>
                      <a:pt x="4786" y="1429"/>
                      <a:pt x="4798" y="763"/>
                    </a:cubicBezTo>
                    <a:cubicBezTo>
                      <a:pt x="4798" y="656"/>
                      <a:pt x="4798" y="548"/>
                      <a:pt x="4739" y="441"/>
                    </a:cubicBezTo>
                    <a:cubicBezTo>
                      <a:pt x="4489" y="72"/>
                      <a:pt x="2667" y="1"/>
                      <a:pt x="217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4" name="Google Shape;5614;p46"/>
              <p:cNvSpPr/>
              <p:nvPr/>
            </p:nvSpPr>
            <p:spPr>
              <a:xfrm>
                <a:off x="7244555" y="3520246"/>
                <a:ext cx="167022" cy="117599"/>
              </a:xfrm>
              <a:custGeom>
                <a:avLst/>
                <a:gdLst/>
                <a:ahLst/>
                <a:cxnLst/>
                <a:rect l="l" t="t" r="r" b="b"/>
                <a:pathLst>
                  <a:path w="5228" h="3681" extrusionOk="0">
                    <a:moveTo>
                      <a:pt x="2289" y="1"/>
                    </a:moveTo>
                    <a:cubicBezTo>
                      <a:pt x="1510" y="1"/>
                      <a:pt x="763" y="103"/>
                      <a:pt x="453" y="549"/>
                    </a:cubicBezTo>
                    <a:cubicBezTo>
                      <a:pt x="0" y="1180"/>
                      <a:pt x="453" y="2252"/>
                      <a:pt x="429" y="2918"/>
                    </a:cubicBezTo>
                    <a:cubicBezTo>
                      <a:pt x="429" y="3026"/>
                      <a:pt x="429" y="3121"/>
                      <a:pt x="488" y="3228"/>
                    </a:cubicBezTo>
                    <a:cubicBezTo>
                      <a:pt x="750" y="3597"/>
                      <a:pt x="2560" y="3680"/>
                      <a:pt x="3048" y="3680"/>
                    </a:cubicBezTo>
                    <a:cubicBezTo>
                      <a:pt x="3882" y="3680"/>
                      <a:pt x="4751" y="3514"/>
                      <a:pt x="5049" y="2847"/>
                    </a:cubicBezTo>
                    <a:cubicBezTo>
                      <a:pt x="5227" y="2442"/>
                      <a:pt x="5001" y="1918"/>
                      <a:pt x="4977" y="1502"/>
                    </a:cubicBezTo>
                    <a:cubicBezTo>
                      <a:pt x="4929" y="894"/>
                      <a:pt x="5180" y="73"/>
                      <a:pt x="4084" y="73"/>
                    </a:cubicBezTo>
                    <a:cubicBezTo>
                      <a:pt x="3622" y="73"/>
                      <a:pt x="2944" y="1"/>
                      <a:pt x="22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5" name="Google Shape;5615;p46"/>
              <p:cNvSpPr/>
              <p:nvPr/>
            </p:nvSpPr>
            <p:spPr>
              <a:xfrm>
                <a:off x="7249123" y="3836750"/>
                <a:ext cx="166990" cy="117599"/>
              </a:xfrm>
              <a:custGeom>
                <a:avLst/>
                <a:gdLst/>
                <a:ahLst/>
                <a:cxnLst/>
                <a:rect l="l" t="t" r="r" b="b"/>
                <a:pathLst>
                  <a:path w="5227" h="3681" extrusionOk="0">
                    <a:moveTo>
                      <a:pt x="2179" y="0"/>
                    </a:moveTo>
                    <a:cubicBezTo>
                      <a:pt x="1346" y="0"/>
                      <a:pt x="476" y="167"/>
                      <a:pt x="179" y="834"/>
                    </a:cubicBezTo>
                    <a:cubicBezTo>
                      <a:pt x="0" y="1239"/>
                      <a:pt x="226" y="1763"/>
                      <a:pt x="262" y="2179"/>
                    </a:cubicBezTo>
                    <a:cubicBezTo>
                      <a:pt x="310" y="2786"/>
                      <a:pt x="48" y="3608"/>
                      <a:pt x="1155" y="3608"/>
                    </a:cubicBezTo>
                    <a:cubicBezTo>
                      <a:pt x="1617" y="3608"/>
                      <a:pt x="2293" y="3680"/>
                      <a:pt x="2946" y="3680"/>
                    </a:cubicBezTo>
                    <a:cubicBezTo>
                      <a:pt x="3724" y="3680"/>
                      <a:pt x="4470" y="3578"/>
                      <a:pt x="4786" y="3132"/>
                    </a:cubicBezTo>
                    <a:cubicBezTo>
                      <a:pt x="5227" y="2501"/>
                      <a:pt x="4786" y="1429"/>
                      <a:pt x="4798" y="762"/>
                    </a:cubicBezTo>
                    <a:cubicBezTo>
                      <a:pt x="4798" y="655"/>
                      <a:pt x="4798" y="560"/>
                      <a:pt x="4739" y="453"/>
                    </a:cubicBezTo>
                    <a:cubicBezTo>
                      <a:pt x="4489" y="84"/>
                      <a:pt x="2667" y="0"/>
                      <a:pt x="217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6" name="Google Shape;5616;p46"/>
              <p:cNvSpPr/>
              <p:nvPr/>
            </p:nvSpPr>
            <p:spPr>
              <a:xfrm>
                <a:off x="7244555" y="4154723"/>
                <a:ext cx="167022" cy="117215"/>
              </a:xfrm>
              <a:custGeom>
                <a:avLst/>
                <a:gdLst/>
                <a:ahLst/>
                <a:cxnLst/>
                <a:rect l="l" t="t" r="r" b="b"/>
                <a:pathLst>
                  <a:path w="5228" h="3669" extrusionOk="0">
                    <a:moveTo>
                      <a:pt x="2289" y="0"/>
                    </a:moveTo>
                    <a:cubicBezTo>
                      <a:pt x="1510" y="0"/>
                      <a:pt x="763" y="102"/>
                      <a:pt x="453" y="549"/>
                    </a:cubicBezTo>
                    <a:cubicBezTo>
                      <a:pt x="0" y="1168"/>
                      <a:pt x="453" y="2239"/>
                      <a:pt x="429" y="2906"/>
                    </a:cubicBezTo>
                    <a:cubicBezTo>
                      <a:pt x="429" y="3013"/>
                      <a:pt x="429" y="3120"/>
                      <a:pt x="488" y="3228"/>
                    </a:cubicBezTo>
                    <a:cubicBezTo>
                      <a:pt x="750" y="3597"/>
                      <a:pt x="2560" y="3668"/>
                      <a:pt x="3048" y="3668"/>
                    </a:cubicBezTo>
                    <a:cubicBezTo>
                      <a:pt x="3882" y="3668"/>
                      <a:pt x="4751" y="3501"/>
                      <a:pt x="5049" y="2835"/>
                    </a:cubicBezTo>
                    <a:cubicBezTo>
                      <a:pt x="5227" y="2430"/>
                      <a:pt x="5001" y="1918"/>
                      <a:pt x="4977" y="1501"/>
                    </a:cubicBezTo>
                    <a:cubicBezTo>
                      <a:pt x="4929" y="882"/>
                      <a:pt x="5180" y="84"/>
                      <a:pt x="4084" y="72"/>
                    </a:cubicBezTo>
                    <a:cubicBezTo>
                      <a:pt x="3622" y="72"/>
                      <a:pt x="2944" y="0"/>
                      <a:pt x="22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7" name="Google Shape;5617;p46"/>
              <p:cNvSpPr/>
              <p:nvPr/>
            </p:nvSpPr>
            <p:spPr>
              <a:xfrm>
                <a:off x="5485302" y="1405225"/>
                <a:ext cx="1538655" cy="293853"/>
              </a:xfrm>
              <a:custGeom>
                <a:avLst/>
                <a:gdLst/>
                <a:ahLst/>
                <a:cxnLst/>
                <a:rect l="l" t="t" r="r" b="b"/>
                <a:pathLst>
                  <a:path w="48162" h="9198" extrusionOk="0">
                    <a:moveTo>
                      <a:pt x="37497" y="0"/>
                    </a:moveTo>
                    <a:cubicBezTo>
                      <a:pt x="35770" y="0"/>
                      <a:pt x="34041" y="35"/>
                      <a:pt x="32314" y="89"/>
                    </a:cubicBezTo>
                    <a:cubicBezTo>
                      <a:pt x="26351" y="277"/>
                      <a:pt x="20358" y="688"/>
                      <a:pt x="14400" y="688"/>
                    </a:cubicBezTo>
                    <a:cubicBezTo>
                      <a:pt x="12816" y="688"/>
                      <a:pt x="11235" y="659"/>
                      <a:pt x="9657" y="589"/>
                    </a:cubicBezTo>
                    <a:cubicBezTo>
                      <a:pt x="8485" y="539"/>
                      <a:pt x="7291" y="466"/>
                      <a:pt x="6103" y="466"/>
                    </a:cubicBezTo>
                    <a:cubicBezTo>
                      <a:pt x="4502" y="466"/>
                      <a:pt x="2911" y="597"/>
                      <a:pt x="1394" y="1089"/>
                    </a:cubicBezTo>
                    <a:cubicBezTo>
                      <a:pt x="1072" y="1208"/>
                      <a:pt x="727" y="1339"/>
                      <a:pt x="537" y="1577"/>
                    </a:cubicBezTo>
                    <a:cubicBezTo>
                      <a:pt x="370" y="1792"/>
                      <a:pt x="346" y="2042"/>
                      <a:pt x="310" y="2280"/>
                    </a:cubicBezTo>
                    <a:cubicBezTo>
                      <a:pt x="108" y="4221"/>
                      <a:pt x="1" y="6197"/>
                      <a:pt x="680" y="8007"/>
                    </a:cubicBezTo>
                    <a:cubicBezTo>
                      <a:pt x="846" y="8435"/>
                      <a:pt x="1096" y="8888"/>
                      <a:pt x="1608" y="9078"/>
                    </a:cubicBezTo>
                    <a:cubicBezTo>
                      <a:pt x="1918" y="9197"/>
                      <a:pt x="2299" y="9197"/>
                      <a:pt x="2632" y="9197"/>
                    </a:cubicBezTo>
                    <a:cubicBezTo>
                      <a:pt x="15610" y="9126"/>
                      <a:pt x="28612" y="9066"/>
                      <a:pt x="41601" y="8995"/>
                    </a:cubicBezTo>
                    <a:cubicBezTo>
                      <a:pt x="43697" y="8983"/>
                      <a:pt x="46292" y="8721"/>
                      <a:pt x="47209" y="7173"/>
                    </a:cubicBezTo>
                    <a:cubicBezTo>
                      <a:pt x="47566" y="6578"/>
                      <a:pt x="47578" y="5923"/>
                      <a:pt x="47578" y="5292"/>
                    </a:cubicBezTo>
                    <a:cubicBezTo>
                      <a:pt x="47578" y="4316"/>
                      <a:pt x="48162" y="1863"/>
                      <a:pt x="47602" y="1030"/>
                    </a:cubicBezTo>
                    <a:cubicBezTo>
                      <a:pt x="46923" y="53"/>
                      <a:pt x="45090" y="256"/>
                      <a:pt x="43661" y="173"/>
                    </a:cubicBezTo>
                    <a:cubicBezTo>
                      <a:pt x="41614" y="49"/>
                      <a:pt x="39557" y="0"/>
                      <a:pt x="37497" y="0"/>
                    </a:cubicBezTo>
                    <a:close/>
                  </a:path>
                </a:pathLst>
              </a:custGeom>
              <a:solidFill>
                <a:srgbClr val="DDE0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8" name="Google Shape;5618;p46"/>
              <p:cNvSpPr/>
              <p:nvPr/>
            </p:nvSpPr>
            <p:spPr>
              <a:xfrm>
                <a:off x="5464025" y="1382415"/>
                <a:ext cx="1538624" cy="293853"/>
              </a:xfrm>
              <a:custGeom>
                <a:avLst/>
                <a:gdLst/>
                <a:ahLst/>
                <a:cxnLst/>
                <a:rect l="l" t="t" r="r" b="b"/>
                <a:pathLst>
                  <a:path w="48161" h="9198" extrusionOk="0">
                    <a:moveTo>
                      <a:pt x="37495" y="0"/>
                    </a:moveTo>
                    <a:cubicBezTo>
                      <a:pt x="35766" y="0"/>
                      <a:pt x="34034" y="35"/>
                      <a:pt x="32302" y="89"/>
                    </a:cubicBezTo>
                    <a:cubicBezTo>
                      <a:pt x="26348" y="277"/>
                      <a:pt x="20357" y="688"/>
                      <a:pt x="14399" y="688"/>
                    </a:cubicBezTo>
                    <a:cubicBezTo>
                      <a:pt x="12816" y="688"/>
                      <a:pt x="11234" y="659"/>
                      <a:pt x="9656" y="589"/>
                    </a:cubicBezTo>
                    <a:cubicBezTo>
                      <a:pt x="8472" y="538"/>
                      <a:pt x="7263" y="462"/>
                      <a:pt x="6060" y="462"/>
                    </a:cubicBezTo>
                    <a:cubicBezTo>
                      <a:pt x="4470" y="462"/>
                      <a:pt x="2891" y="594"/>
                      <a:pt x="1393" y="1089"/>
                    </a:cubicBezTo>
                    <a:cubicBezTo>
                      <a:pt x="1072" y="1208"/>
                      <a:pt x="726" y="1339"/>
                      <a:pt x="536" y="1577"/>
                    </a:cubicBezTo>
                    <a:cubicBezTo>
                      <a:pt x="369" y="1791"/>
                      <a:pt x="334" y="2041"/>
                      <a:pt x="310" y="2280"/>
                    </a:cubicBezTo>
                    <a:cubicBezTo>
                      <a:pt x="95" y="4220"/>
                      <a:pt x="0" y="6197"/>
                      <a:pt x="679" y="8006"/>
                    </a:cubicBezTo>
                    <a:cubicBezTo>
                      <a:pt x="845" y="8435"/>
                      <a:pt x="1096" y="8888"/>
                      <a:pt x="1607" y="9078"/>
                    </a:cubicBezTo>
                    <a:cubicBezTo>
                      <a:pt x="1917" y="9197"/>
                      <a:pt x="2286" y="9197"/>
                      <a:pt x="2631" y="9197"/>
                    </a:cubicBezTo>
                    <a:cubicBezTo>
                      <a:pt x="15609" y="9126"/>
                      <a:pt x="28599" y="9066"/>
                      <a:pt x="41601" y="8995"/>
                    </a:cubicBezTo>
                    <a:cubicBezTo>
                      <a:pt x="43696" y="8983"/>
                      <a:pt x="46280" y="8721"/>
                      <a:pt x="47208" y="7173"/>
                    </a:cubicBezTo>
                    <a:cubicBezTo>
                      <a:pt x="47566" y="6578"/>
                      <a:pt x="47578" y="5923"/>
                      <a:pt x="47578" y="5292"/>
                    </a:cubicBezTo>
                    <a:cubicBezTo>
                      <a:pt x="47578" y="4316"/>
                      <a:pt x="48161" y="1863"/>
                      <a:pt x="47589" y="1029"/>
                    </a:cubicBezTo>
                    <a:cubicBezTo>
                      <a:pt x="46923" y="53"/>
                      <a:pt x="45089" y="255"/>
                      <a:pt x="43660" y="172"/>
                    </a:cubicBezTo>
                    <a:cubicBezTo>
                      <a:pt x="41614" y="49"/>
                      <a:pt x="39557" y="0"/>
                      <a:pt x="37495" y="0"/>
                    </a:cubicBezTo>
                    <a:close/>
                  </a:path>
                </a:pathLst>
              </a:custGeom>
              <a:solidFill>
                <a:srgbClr val="FCFA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9" name="Google Shape;5619;p46"/>
              <p:cNvSpPr/>
              <p:nvPr/>
            </p:nvSpPr>
            <p:spPr>
              <a:xfrm>
                <a:off x="5491020" y="1823386"/>
                <a:ext cx="1536739" cy="318389"/>
              </a:xfrm>
              <a:custGeom>
                <a:avLst/>
                <a:gdLst/>
                <a:ahLst/>
                <a:cxnLst/>
                <a:rect l="l" t="t" r="r" b="b"/>
                <a:pathLst>
                  <a:path w="48102" h="9966" extrusionOk="0">
                    <a:moveTo>
                      <a:pt x="43097" y="0"/>
                    </a:moveTo>
                    <a:cubicBezTo>
                      <a:pt x="41589" y="0"/>
                      <a:pt x="40055" y="159"/>
                      <a:pt x="38553" y="276"/>
                    </a:cubicBezTo>
                    <a:cubicBezTo>
                      <a:pt x="34393" y="630"/>
                      <a:pt x="30223" y="699"/>
                      <a:pt x="26050" y="699"/>
                    </a:cubicBezTo>
                    <a:cubicBezTo>
                      <a:pt x="23435" y="699"/>
                      <a:pt x="20820" y="672"/>
                      <a:pt x="18206" y="672"/>
                    </a:cubicBezTo>
                    <a:cubicBezTo>
                      <a:pt x="17432" y="672"/>
                      <a:pt x="16657" y="674"/>
                      <a:pt x="15883" y="680"/>
                    </a:cubicBezTo>
                    <a:cubicBezTo>
                      <a:pt x="12085" y="716"/>
                      <a:pt x="8275" y="835"/>
                      <a:pt x="4513" y="1204"/>
                    </a:cubicBezTo>
                    <a:cubicBezTo>
                      <a:pt x="3084" y="1347"/>
                      <a:pt x="1251" y="1216"/>
                      <a:pt x="548" y="2216"/>
                    </a:cubicBezTo>
                    <a:cubicBezTo>
                      <a:pt x="0" y="3074"/>
                      <a:pt x="524" y="5502"/>
                      <a:pt x="512" y="6491"/>
                    </a:cubicBezTo>
                    <a:cubicBezTo>
                      <a:pt x="489" y="7122"/>
                      <a:pt x="489" y="7777"/>
                      <a:pt x="834" y="8360"/>
                    </a:cubicBezTo>
                    <a:cubicBezTo>
                      <a:pt x="1630" y="9698"/>
                      <a:pt x="3781" y="9966"/>
                      <a:pt x="5724" y="9966"/>
                    </a:cubicBezTo>
                    <a:cubicBezTo>
                      <a:pt x="5959" y="9966"/>
                      <a:pt x="6191" y="9962"/>
                      <a:pt x="6418" y="9955"/>
                    </a:cubicBezTo>
                    <a:cubicBezTo>
                      <a:pt x="19408" y="9503"/>
                      <a:pt x="32421" y="9062"/>
                      <a:pt x="45411" y="8610"/>
                    </a:cubicBezTo>
                    <a:cubicBezTo>
                      <a:pt x="45768" y="8598"/>
                      <a:pt x="46125" y="8586"/>
                      <a:pt x="46435" y="8467"/>
                    </a:cubicBezTo>
                    <a:cubicBezTo>
                      <a:pt x="46959" y="8253"/>
                      <a:pt x="47209" y="7800"/>
                      <a:pt x="47375" y="7348"/>
                    </a:cubicBezTo>
                    <a:cubicBezTo>
                      <a:pt x="48102" y="5502"/>
                      <a:pt x="48042" y="3538"/>
                      <a:pt x="47876" y="1609"/>
                    </a:cubicBezTo>
                    <a:cubicBezTo>
                      <a:pt x="47864" y="1371"/>
                      <a:pt x="47840" y="1109"/>
                      <a:pt x="47673" y="907"/>
                    </a:cubicBezTo>
                    <a:cubicBezTo>
                      <a:pt x="47483" y="669"/>
                      <a:pt x="47137" y="549"/>
                      <a:pt x="46804" y="454"/>
                    </a:cubicBezTo>
                    <a:cubicBezTo>
                      <a:pt x="45609" y="112"/>
                      <a:pt x="44362" y="0"/>
                      <a:pt x="43097" y="0"/>
                    </a:cubicBezTo>
                    <a:close/>
                  </a:path>
                </a:pathLst>
              </a:custGeom>
              <a:solidFill>
                <a:srgbClr val="DDE0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0" name="Google Shape;5620;p46"/>
              <p:cNvSpPr/>
              <p:nvPr/>
            </p:nvSpPr>
            <p:spPr>
              <a:xfrm>
                <a:off x="5497090" y="2137654"/>
                <a:ext cx="1536771" cy="318421"/>
              </a:xfrm>
              <a:custGeom>
                <a:avLst/>
                <a:gdLst/>
                <a:ahLst/>
                <a:cxnLst/>
                <a:rect l="l" t="t" r="r" b="b"/>
                <a:pathLst>
                  <a:path w="48103" h="9967" extrusionOk="0">
                    <a:moveTo>
                      <a:pt x="42412" y="0"/>
                    </a:moveTo>
                    <a:cubicBezTo>
                      <a:pt x="42169" y="0"/>
                      <a:pt x="41930" y="5"/>
                      <a:pt x="41697" y="11"/>
                    </a:cubicBezTo>
                    <a:cubicBezTo>
                      <a:pt x="28695" y="464"/>
                      <a:pt x="15693" y="904"/>
                      <a:pt x="2704" y="1357"/>
                    </a:cubicBezTo>
                    <a:cubicBezTo>
                      <a:pt x="2347" y="1369"/>
                      <a:pt x="1989" y="1380"/>
                      <a:pt x="1668" y="1500"/>
                    </a:cubicBezTo>
                    <a:cubicBezTo>
                      <a:pt x="1156" y="1714"/>
                      <a:pt x="894" y="2166"/>
                      <a:pt x="739" y="2619"/>
                    </a:cubicBezTo>
                    <a:cubicBezTo>
                      <a:pt x="1" y="4464"/>
                      <a:pt x="61" y="6429"/>
                      <a:pt x="227" y="8357"/>
                    </a:cubicBezTo>
                    <a:cubicBezTo>
                      <a:pt x="239" y="8596"/>
                      <a:pt x="275" y="8846"/>
                      <a:pt x="442" y="9060"/>
                    </a:cubicBezTo>
                    <a:cubicBezTo>
                      <a:pt x="632" y="9298"/>
                      <a:pt x="965" y="9417"/>
                      <a:pt x="1299" y="9512"/>
                    </a:cubicBezTo>
                    <a:cubicBezTo>
                      <a:pt x="2494" y="9855"/>
                      <a:pt x="3741" y="9966"/>
                      <a:pt x="5007" y="9966"/>
                    </a:cubicBezTo>
                    <a:cubicBezTo>
                      <a:pt x="6516" y="9966"/>
                      <a:pt x="8053" y="9808"/>
                      <a:pt x="9562" y="9691"/>
                    </a:cubicBezTo>
                    <a:cubicBezTo>
                      <a:pt x="13715" y="9336"/>
                      <a:pt x="17886" y="9268"/>
                      <a:pt x="22061" y="9268"/>
                    </a:cubicBezTo>
                    <a:cubicBezTo>
                      <a:pt x="24676" y="9268"/>
                      <a:pt x="27293" y="9295"/>
                      <a:pt x="29909" y="9295"/>
                    </a:cubicBezTo>
                    <a:cubicBezTo>
                      <a:pt x="30683" y="9295"/>
                      <a:pt x="31457" y="9292"/>
                      <a:pt x="32231" y="9286"/>
                    </a:cubicBezTo>
                    <a:cubicBezTo>
                      <a:pt x="36017" y="9250"/>
                      <a:pt x="39827" y="9131"/>
                      <a:pt x="43602" y="8762"/>
                    </a:cubicBezTo>
                    <a:cubicBezTo>
                      <a:pt x="45030" y="8619"/>
                      <a:pt x="46852" y="8750"/>
                      <a:pt x="47555" y="7750"/>
                    </a:cubicBezTo>
                    <a:cubicBezTo>
                      <a:pt x="48102" y="6893"/>
                      <a:pt x="47590" y="4464"/>
                      <a:pt x="47602" y="3476"/>
                    </a:cubicBezTo>
                    <a:cubicBezTo>
                      <a:pt x="47614" y="2845"/>
                      <a:pt x="47614" y="2190"/>
                      <a:pt x="47269" y="1607"/>
                    </a:cubicBezTo>
                    <a:cubicBezTo>
                      <a:pt x="46475" y="263"/>
                      <a:pt x="44346" y="0"/>
                      <a:pt x="42412" y="0"/>
                    </a:cubicBezTo>
                    <a:close/>
                  </a:path>
                </a:pathLst>
              </a:custGeom>
              <a:solidFill>
                <a:srgbClr val="DDE0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1" name="Google Shape;5621;p46"/>
              <p:cNvSpPr/>
              <p:nvPr/>
            </p:nvSpPr>
            <p:spPr>
              <a:xfrm>
                <a:off x="5491020" y="2470866"/>
                <a:ext cx="1536739" cy="318325"/>
              </a:xfrm>
              <a:custGeom>
                <a:avLst/>
                <a:gdLst/>
                <a:ahLst/>
                <a:cxnLst/>
                <a:rect l="l" t="t" r="r" b="b"/>
                <a:pathLst>
                  <a:path w="48102" h="9964" extrusionOk="0">
                    <a:moveTo>
                      <a:pt x="43089" y="1"/>
                    </a:moveTo>
                    <a:cubicBezTo>
                      <a:pt x="41584" y="1"/>
                      <a:pt x="40052" y="162"/>
                      <a:pt x="38553" y="285"/>
                    </a:cubicBezTo>
                    <a:cubicBezTo>
                      <a:pt x="34434" y="630"/>
                      <a:pt x="30304" y="697"/>
                      <a:pt x="26171" y="697"/>
                    </a:cubicBezTo>
                    <a:cubicBezTo>
                      <a:pt x="23515" y="697"/>
                      <a:pt x="20857" y="669"/>
                      <a:pt x="18199" y="669"/>
                    </a:cubicBezTo>
                    <a:cubicBezTo>
                      <a:pt x="17427" y="669"/>
                      <a:pt x="16655" y="672"/>
                      <a:pt x="15883" y="678"/>
                    </a:cubicBezTo>
                    <a:cubicBezTo>
                      <a:pt x="12085" y="714"/>
                      <a:pt x="8275" y="833"/>
                      <a:pt x="4513" y="1202"/>
                    </a:cubicBezTo>
                    <a:cubicBezTo>
                      <a:pt x="3084" y="1356"/>
                      <a:pt x="1251" y="1226"/>
                      <a:pt x="548" y="2214"/>
                    </a:cubicBezTo>
                    <a:cubicBezTo>
                      <a:pt x="0" y="3083"/>
                      <a:pt x="524" y="5524"/>
                      <a:pt x="512" y="6488"/>
                    </a:cubicBezTo>
                    <a:cubicBezTo>
                      <a:pt x="489" y="7131"/>
                      <a:pt x="489" y="7786"/>
                      <a:pt x="834" y="8369"/>
                    </a:cubicBezTo>
                    <a:cubicBezTo>
                      <a:pt x="1627" y="9702"/>
                      <a:pt x="3765" y="9964"/>
                      <a:pt x="5701" y="9964"/>
                    </a:cubicBezTo>
                    <a:cubicBezTo>
                      <a:pt x="5944" y="9964"/>
                      <a:pt x="6184" y="9959"/>
                      <a:pt x="6418" y="9953"/>
                    </a:cubicBezTo>
                    <a:cubicBezTo>
                      <a:pt x="19408" y="9512"/>
                      <a:pt x="32421" y="9060"/>
                      <a:pt x="45411" y="8619"/>
                    </a:cubicBezTo>
                    <a:cubicBezTo>
                      <a:pt x="45768" y="8607"/>
                      <a:pt x="46125" y="8584"/>
                      <a:pt x="46435" y="8464"/>
                    </a:cubicBezTo>
                    <a:cubicBezTo>
                      <a:pt x="46959" y="8262"/>
                      <a:pt x="47209" y="7798"/>
                      <a:pt x="47375" y="7357"/>
                    </a:cubicBezTo>
                    <a:cubicBezTo>
                      <a:pt x="48102" y="5512"/>
                      <a:pt x="48042" y="3547"/>
                      <a:pt x="47876" y="1607"/>
                    </a:cubicBezTo>
                    <a:cubicBezTo>
                      <a:pt x="47864" y="1368"/>
                      <a:pt x="47840" y="1118"/>
                      <a:pt x="47673" y="904"/>
                    </a:cubicBezTo>
                    <a:cubicBezTo>
                      <a:pt x="47483" y="666"/>
                      <a:pt x="47137" y="547"/>
                      <a:pt x="46804" y="464"/>
                    </a:cubicBezTo>
                    <a:cubicBezTo>
                      <a:pt x="45607" y="115"/>
                      <a:pt x="44357" y="1"/>
                      <a:pt x="43089" y="1"/>
                    </a:cubicBezTo>
                    <a:close/>
                  </a:path>
                </a:pathLst>
              </a:custGeom>
              <a:solidFill>
                <a:srgbClr val="DDE0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2" name="Google Shape;5622;p46"/>
              <p:cNvSpPr/>
              <p:nvPr/>
            </p:nvSpPr>
            <p:spPr>
              <a:xfrm>
                <a:off x="5497090" y="2785805"/>
                <a:ext cx="1536771" cy="318325"/>
              </a:xfrm>
              <a:custGeom>
                <a:avLst/>
                <a:gdLst/>
                <a:ahLst/>
                <a:cxnLst/>
                <a:rect l="l" t="t" r="r" b="b"/>
                <a:pathLst>
                  <a:path w="48103" h="9964" extrusionOk="0">
                    <a:moveTo>
                      <a:pt x="42413" y="1"/>
                    </a:moveTo>
                    <a:cubicBezTo>
                      <a:pt x="42170" y="1"/>
                      <a:pt x="41930" y="5"/>
                      <a:pt x="41697" y="11"/>
                    </a:cubicBezTo>
                    <a:cubicBezTo>
                      <a:pt x="28695" y="452"/>
                      <a:pt x="15693" y="904"/>
                      <a:pt x="2704" y="1345"/>
                    </a:cubicBezTo>
                    <a:cubicBezTo>
                      <a:pt x="2347" y="1357"/>
                      <a:pt x="1989" y="1381"/>
                      <a:pt x="1668" y="1500"/>
                    </a:cubicBezTo>
                    <a:cubicBezTo>
                      <a:pt x="1156" y="1702"/>
                      <a:pt x="894" y="2166"/>
                      <a:pt x="739" y="2607"/>
                    </a:cubicBezTo>
                    <a:cubicBezTo>
                      <a:pt x="1" y="4452"/>
                      <a:pt x="61" y="6417"/>
                      <a:pt x="227" y="8358"/>
                    </a:cubicBezTo>
                    <a:cubicBezTo>
                      <a:pt x="239" y="8596"/>
                      <a:pt x="275" y="8846"/>
                      <a:pt x="442" y="9060"/>
                    </a:cubicBezTo>
                    <a:cubicBezTo>
                      <a:pt x="632" y="9298"/>
                      <a:pt x="965" y="9417"/>
                      <a:pt x="1299" y="9501"/>
                    </a:cubicBezTo>
                    <a:cubicBezTo>
                      <a:pt x="2496" y="9849"/>
                      <a:pt x="3746" y="9963"/>
                      <a:pt x="5015" y="9963"/>
                    </a:cubicBezTo>
                    <a:cubicBezTo>
                      <a:pt x="6522" y="9963"/>
                      <a:pt x="8056" y="9802"/>
                      <a:pt x="9562" y="9679"/>
                    </a:cubicBezTo>
                    <a:cubicBezTo>
                      <a:pt x="13674" y="9334"/>
                      <a:pt x="17805" y="9267"/>
                      <a:pt x="21939" y="9267"/>
                    </a:cubicBezTo>
                    <a:cubicBezTo>
                      <a:pt x="24597" y="9267"/>
                      <a:pt x="27257" y="9295"/>
                      <a:pt x="29915" y="9295"/>
                    </a:cubicBezTo>
                    <a:cubicBezTo>
                      <a:pt x="30687" y="9295"/>
                      <a:pt x="31459" y="9292"/>
                      <a:pt x="32231" y="9286"/>
                    </a:cubicBezTo>
                    <a:cubicBezTo>
                      <a:pt x="36017" y="9251"/>
                      <a:pt x="39827" y="9132"/>
                      <a:pt x="43602" y="8763"/>
                    </a:cubicBezTo>
                    <a:cubicBezTo>
                      <a:pt x="45030" y="8608"/>
                      <a:pt x="46852" y="8751"/>
                      <a:pt x="47555" y="7750"/>
                    </a:cubicBezTo>
                    <a:cubicBezTo>
                      <a:pt x="48102" y="6881"/>
                      <a:pt x="47590" y="4441"/>
                      <a:pt x="47602" y="3476"/>
                    </a:cubicBezTo>
                    <a:cubicBezTo>
                      <a:pt x="47614" y="2833"/>
                      <a:pt x="47614" y="2178"/>
                      <a:pt x="47269" y="1595"/>
                    </a:cubicBezTo>
                    <a:cubicBezTo>
                      <a:pt x="46475" y="262"/>
                      <a:pt x="44348" y="1"/>
                      <a:pt x="42413" y="1"/>
                    </a:cubicBezTo>
                    <a:close/>
                  </a:path>
                </a:pathLst>
              </a:custGeom>
              <a:solidFill>
                <a:srgbClr val="DDE0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3" name="Google Shape;5623;p46"/>
              <p:cNvSpPr/>
              <p:nvPr/>
            </p:nvSpPr>
            <p:spPr>
              <a:xfrm>
                <a:off x="5491020" y="3102309"/>
                <a:ext cx="1536739" cy="318293"/>
              </a:xfrm>
              <a:custGeom>
                <a:avLst/>
                <a:gdLst/>
                <a:ahLst/>
                <a:cxnLst/>
                <a:rect l="l" t="t" r="r" b="b"/>
                <a:pathLst>
                  <a:path w="48102" h="9963" extrusionOk="0">
                    <a:moveTo>
                      <a:pt x="43089" y="0"/>
                    </a:moveTo>
                    <a:cubicBezTo>
                      <a:pt x="41584" y="0"/>
                      <a:pt x="40052" y="161"/>
                      <a:pt x="38553" y="284"/>
                    </a:cubicBezTo>
                    <a:cubicBezTo>
                      <a:pt x="34393" y="639"/>
                      <a:pt x="30223" y="707"/>
                      <a:pt x="26050" y="707"/>
                    </a:cubicBezTo>
                    <a:cubicBezTo>
                      <a:pt x="23435" y="707"/>
                      <a:pt x="20820" y="681"/>
                      <a:pt x="18206" y="681"/>
                    </a:cubicBezTo>
                    <a:cubicBezTo>
                      <a:pt x="17432" y="681"/>
                      <a:pt x="16657" y="683"/>
                      <a:pt x="15883" y="689"/>
                    </a:cubicBezTo>
                    <a:cubicBezTo>
                      <a:pt x="12085" y="713"/>
                      <a:pt x="8275" y="832"/>
                      <a:pt x="4513" y="1201"/>
                    </a:cubicBezTo>
                    <a:cubicBezTo>
                      <a:pt x="3084" y="1356"/>
                      <a:pt x="1251" y="1225"/>
                      <a:pt x="548" y="2213"/>
                    </a:cubicBezTo>
                    <a:cubicBezTo>
                      <a:pt x="0" y="3082"/>
                      <a:pt x="524" y="5523"/>
                      <a:pt x="512" y="6487"/>
                    </a:cubicBezTo>
                    <a:cubicBezTo>
                      <a:pt x="489" y="7130"/>
                      <a:pt x="489" y="7785"/>
                      <a:pt x="834" y="8369"/>
                    </a:cubicBezTo>
                    <a:cubicBezTo>
                      <a:pt x="1627" y="9701"/>
                      <a:pt x="3765" y="9963"/>
                      <a:pt x="5701" y="9963"/>
                    </a:cubicBezTo>
                    <a:cubicBezTo>
                      <a:pt x="5944" y="9963"/>
                      <a:pt x="6184" y="9959"/>
                      <a:pt x="6418" y="9952"/>
                    </a:cubicBezTo>
                    <a:cubicBezTo>
                      <a:pt x="19408" y="9512"/>
                      <a:pt x="32421" y="9059"/>
                      <a:pt x="45411" y="8619"/>
                    </a:cubicBezTo>
                    <a:cubicBezTo>
                      <a:pt x="45768" y="8607"/>
                      <a:pt x="46125" y="8583"/>
                      <a:pt x="46435" y="8464"/>
                    </a:cubicBezTo>
                    <a:cubicBezTo>
                      <a:pt x="46959" y="8261"/>
                      <a:pt x="47209" y="7797"/>
                      <a:pt x="47375" y="7357"/>
                    </a:cubicBezTo>
                    <a:cubicBezTo>
                      <a:pt x="48102" y="5511"/>
                      <a:pt x="48042" y="3547"/>
                      <a:pt x="47876" y="1606"/>
                    </a:cubicBezTo>
                    <a:cubicBezTo>
                      <a:pt x="47864" y="1368"/>
                      <a:pt x="47840" y="1118"/>
                      <a:pt x="47673" y="903"/>
                    </a:cubicBezTo>
                    <a:cubicBezTo>
                      <a:pt x="47483" y="665"/>
                      <a:pt x="47137" y="546"/>
                      <a:pt x="46804" y="463"/>
                    </a:cubicBezTo>
                    <a:cubicBezTo>
                      <a:pt x="45607" y="115"/>
                      <a:pt x="44357" y="0"/>
                      <a:pt x="43089" y="0"/>
                    </a:cubicBezTo>
                    <a:close/>
                  </a:path>
                </a:pathLst>
              </a:custGeom>
              <a:solidFill>
                <a:srgbClr val="DDE0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4" name="Google Shape;5624;p46"/>
              <p:cNvSpPr/>
              <p:nvPr/>
            </p:nvSpPr>
            <p:spPr>
              <a:xfrm>
                <a:off x="5497090" y="3417247"/>
                <a:ext cx="1536771" cy="318293"/>
              </a:xfrm>
              <a:custGeom>
                <a:avLst/>
                <a:gdLst/>
                <a:ahLst/>
                <a:cxnLst/>
                <a:rect l="l" t="t" r="r" b="b"/>
                <a:pathLst>
                  <a:path w="48103" h="9963" extrusionOk="0">
                    <a:moveTo>
                      <a:pt x="42412" y="0"/>
                    </a:moveTo>
                    <a:cubicBezTo>
                      <a:pt x="42169" y="0"/>
                      <a:pt x="41930" y="4"/>
                      <a:pt x="41697" y="11"/>
                    </a:cubicBezTo>
                    <a:cubicBezTo>
                      <a:pt x="28695" y="451"/>
                      <a:pt x="15693" y="904"/>
                      <a:pt x="2704" y="1344"/>
                    </a:cubicBezTo>
                    <a:cubicBezTo>
                      <a:pt x="2347" y="1368"/>
                      <a:pt x="1989" y="1380"/>
                      <a:pt x="1668" y="1499"/>
                    </a:cubicBezTo>
                    <a:cubicBezTo>
                      <a:pt x="1156" y="1701"/>
                      <a:pt x="894" y="2166"/>
                      <a:pt x="739" y="2618"/>
                    </a:cubicBezTo>
                    <a:cubicBezTo>
                      <a:pt x="1" y="4464"/>
                      <a:pt x="61" y="6428"/>
                      <a:pt x="227" y="8357"/>
                    </a:cubicBezTo>
                    <a:cubicBezTo>
                      <a:pt x="239" y="8595"/>
                      <a:pt x="275" y="8845"/>
                      <a:pt x="442" y="9059"/>
                    </a:cubicBezTo>
                    <a:cubicBezTo>
                      <a:pt x="632" y="9298"/>
                      <a:pt x="965" y="9417"/>
                      <a:pt x="1299" y="9500"/>
                    </a:cubicBezTo>
                    <a:cubicBezTo>
                      <a:pt x="2496" y="9848"/>
                      <a:pt x="3746" y="9963"/>
                      <a:pt x="5015" y="9963"/>
                    </a:cubicBezTo>
                    <a:cubicBezTo>
                      <a:pt x="6522" y="9963"/>
                      <a:pt x="8056" y="9801"/>
                      <a:pt x="9562" y="9679"/>
                    </a:cubicBezTo>
                    <a:cubicBezTo>
                      <a:pt x="13674" y="9334"/>
                      <a:pt x="17805" y="9266"/>
                      <a:pt x="21939" y="9266"/>
                    </a:cubicBezTo>
                    <a:cubicBezTo>
                      <a:pt x="24597" y="9266"/>
                      <a:pt x="27257" y="9294"/>
                      <a:pt x="29915" y="9294"/>
                    </a:cubicBezTo>
                    <a:cubicBezTo>
                      <a:pt x="30687" y="9294"/>
                      <a:pt x="31459" y="9292"/>
                      <a:pt x="32231" y="9286"/>
                    </a:cubicBezTo>
                    <a:cubicBezTo>
                      <a:pt x="36017" y="9250"/>
                      <a:pt x="39827" y="9131"/>
                      <a:pt x="43602" y="8762"/>
                    </a:cubicBezTo>
                    <a:cubicBezTo>
                      <a:pt x="45030" y="8607"/>
                      <a:pt x="46852" y="8750"/>
                      <a:pt x="47555" y="7750"/>
                    </a:cubicBezTo>
                    <a:cubicBezTo>
                      <a:pt x="48102" y="6881"/>
                      <a:pt x="47590" y="4464"/>
                      <a:pt x="47602" y="3475"/>
                    </a:cubicBezTo>
                    <a:cubicBezTo>
                      <a:pt x="47614" y="2833"/>
                      <a:pt x="47614" y="2178"/>
                      <a:pt x="47269" y="1606"/>
                    </a:cubicBezTo>
                    <a:cubicBezTo>
                      <a:pt x="46475" y="262"/>
                      <a:pt x="44346" y="0"/>
                      <a:pt x="42412" y="0"/>
                    </a:cubicBezTo>
                    <a:close/>
                  </a:path>
                </a:pathLst>
              </a:custGeom>
              <a:solidFill>
                <a:srgbClr val="DDE0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5" name="Google Shape;5625;p46"/>
              <p:cNvSpPr/>
              <p:nvPr/>
            </p:nvSpPr>
            <p:spPr>
              <a:xfrm>
                <a:off x="5491020" y="3750459"/>
                <a:ext cx="1536739" cy="318325"/>
              </a:xfrm>
              <a:custGeom>
                <a:avLst/>
                <a:gdLst/>
                <a:ahLst/>
                <a:cxnLst/>
                <a:rect l="l" t="t" r="r" b="b"/>
                <a:pathLst>
                  <a:path w="48102" h="9964" extrusionOk="0">
                    <a:moveTo>
                      <a:pt x="43089" y="0"/>
                    </a:moveTo>
                    <a:cubicBezTo>
                      <a:pt x="41584" y="0"/>
                      <a:pt x="40052" y="162"/>
                      <a:pt x="38553" y="284"/>
                    </a:cubicBezTo>
                    <a:cubicBezTo>
                      <a:pt x="34434" y="629"/>
                      <a:pt x="30304" y="697"/>
                      <a:pt x="26171" y="697"/>
                    </a:cubicBezTo>
                    <a:cubicBezTo>
                      <a:pt x="23515" y="697"/>
                      <a:pt x="20857" y="669"/>
                      <a:pt x="18199" y="669"/>
                    </a:cubicBezTo>
                    <a:cubicBezTo>
                      <a:pt x="17427" y="669"/>
                      <a:pt x="16655" y="671"/>
                      <a:pt x="15883" y="677"/>
                    </a:cubicBezTo>
                    <a:cubicBezTo>
                      <a:pt x="12085" y="713"/>
                      <a:pt x="8275" y="832"/>
                      <a:pt x="4513" y="1201"/>
                    </a:cubicBezTo>
                    <a:cubicBezTo>
                      <a:pt x="3084" y="1356"/>
                      <a:pt x="1251" y="1213"/>
                      <a:pt x="548" y="2213"/>
                    </a:cubicBezTo>
                    <a:cubicBezTo>
                      <a:pt x="0" y="3082"/>
                      <a:pt x="524" y="5499"/>
                      <a:pt x="512" y="6488"/>
                    </a:cubicBezTo>
                    <a:cubicBezTo>
                      <a:pt x="489" y="7131"/>
                      <a:pt x="489" y="7785"/>
                      <a:pt x="834" y="8357"/>
                    </a:cubicBezTo>
                    <a:cubicBezTo>
                      <a:pt x="1627" y="9701"/>
                      <a:pt x="3766" y="9963"/>
                      <a:pt x="5702" y="9963"/>
                    </a:cubicBezTo>
                    <a:cubicBezTo>
                      <a:pt x="5945" y="9963"/>
                      <a:pt x="6185" y="9959"/>
                      <a:pt x="6418" y="9952"/>
                    </a:cubicBezTo>
                    <a:cubicBezTo>
                      <a:pt x="19408" y="9512"/>
                      <a:pt x="32421" y="9059"/>
                      <a:pt x="45411" y="8619"/>
                    </a:cubicBezTo>
                    <a:cubicBezTo>
                      <a:pt x="45768" y="8595"/>
                      <a:pt x="46125" y="8583"/>
                      <a:pt x="46435" y="8464"/>
                    </a:cubicBezTo>
                    <a:cubicBezTo>
                      <a:pt x="46959" y="8262"/>
                      <a:pt x="47209" y="7797"/>
                      <a:pt x="47375" y="7345"/>
                    </a:cubicBezTo>
                    <a:cubicBezTo>
                      <a:pt x="48102" y="5499"/>
                      <a:pt x="48042" y="3535"/>
                      <a:pt x="47876" y="1606"/>
                    </a:cubicBezTo>
                    <a:cubicBezTo>
                      <a:pt x="47864" y="1368"/>
                      <a:pt x="47840" y="1118"/>
                      <a:pt x="47673" y="904"/>
                    </a:cubicBezTo>
                    <a:cubicBezTo>
                      <a:pt x="47483" y="665"/>
                      <a:pt x="47137" y="546"/>
                      <a:pt x="46804" y="463"/>
                    </a:cubicBezTo>
                    <a:cubicBezTo>
                      <a:pt x="45607" y="115"/>
                      <a:pt x="44357" y="0"/>
                      <a:pt x="43089" y="0"/>
                    </a:cubicBezTo>
                    <a:close/>
                  </a:path>
                </a:pathLst>
              </a:custGeom>
              <a:solidFill>
                <a:srgbClr val="DDE0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6" name="Google Shape;5626;p46"/>
              <p:cNvSpPr/>
              <p:nvPr/>
            </p:nvSpPr>
            <p:spPr>
              <a:xfrm>
                <a:off x="5497090" y="4064631"/>
                <a:ext cx="1536771" cy="318708"/>
              </a:xfrm>
              <a:custGeom>
                <a:avLst/>
                <a:gdLst/>
                <a:ahLst/>
                <a:cxnLst/>
                <a:rect l="l" t="t" r="r" b="b"/>
                <a:pathLst>
                  <a:path w="48103" h="9976" extrusionOk="0">
                    <a:moveTo>
                      <a:pt x="42390" y="1"/>
                    </a:moveTo>
                    <a:cubicBezTo>
                      <a:pt x="42155" y="1"/>
                      <a:pt x="41923" y="5"/>
                      <a:pt x="41697" y="11"/>
                    </a:cubicBezTo>
                    <a:cubicBezTo>
                      <a:pt x="28695" y="464"/>
                      <a:pt x="15693" y="904"/>
                      <a:pt x="2704" y="1357"/>
                    </a:cubicBezTo>
                    <a:cubicBezTo>
                      <a:pt x="2347" y="1368"/>
                      <a:pt x="1989" y="1380"/>
                      <a:pt x="1668" y="1499"/>
                    </a:cubicBezTo>
                    <a:cubicBezTo>
                      <a:pt x="1156" y="1714"/>
                      <a:pt x="894" y="2166"/>
                      <a:pt x="739" y="2619"/>
                    </a:cubicBezTo>
                    <a:cubicBezTo>
                      <a:pt x="1" y="4464"/>
                      <a:pt x="61" y="6429"/>
                      <a:pt x="227" y="8357"/>
                    </a:cubicBezTo>
                    <a:cubicBezTo>
                      <a:pt x="239" y="8607"/>
                      <a:pt x="275" y="8857"/>
                      <a:pt x="442" y="9060"/>
                    </a:cubicBezTo>
                    <a:cubicBezTo>
                      <a:pt x="632" y="9298"/>
                      <a:pt x="965" y="9417"/>
                      <a:pt x="1299" y="9512"/>
                    </a:cubicBezTo>
                    <a:cubicBezTo>
                      <a:pt x="2496" y="9861"/>
                      <a:pt x="3746" y="9975"/>
                      <a:pt x="5015" y="9975"/>
                    </a:cubicBezTo>
                    <a:cubicBezTo>
                      <a:pt x="6522" y="9975"/>
                      <a:pt x="8056" y="9814"/>
                      <a:pt x="9562" y="9691"/>
                    </a:cubicBezTo>
                    <a:cubicBezTo>
                      <a:pt x="13715" y="9336"/>
                      <a:pt x="17886" y="9268"/>
                      <a:pt x="22061" y="9268"/>
                    </a:cubicBezTo>
                    <a:cubicBezTo>
                      <a:pt x="24676" y="9268"/>
                      <a:pt x="27293" y="9295"/>
                      <a:pt x="29909" y="9295"/>
                    </a:cubicBezTo>
                    <a:cubicBezTo>
                      <a:pt x="30683" y="9295"/>
                      <a:pt x="31457" y="9292"/>
                      <a:pt x="32231" y="9286"/>
                    </a:cubicBezTo>
                    <a:cubicBezTo>
                      <a:pt x="36017" y="9250"/>
                      <a:pt x="39827" y="9143"/>
                      <a:pt x="43602" y="8762"/>
                    </a:cubicBezTo>
                    <a:cubicBezTo>
                      <a:pt x="45030" y="8619"/>
                      <a:pt x="46852" y="8750"/>
                      <a:pt x="47555" y="7750"/>
                    </a:cubicBezTo>
                    <a:cubicBezTo>
                      <a:pt x="48102" y="6905"/>
                      <a:pt x="47590" y="4464"/>
                      <a:pt x="47602" y="3488"/>
                    </a:cubicBezTo>
                    <a:cubicBezTo>
                      <a:pt x="47614" y="2845"/>
                      <a:pt x="47614" y="2190"/>
                      <a:pt x="47269" y="1607"/>
                    </a:cubicBezTo>
                    <a:cubicBezTo>
                      <a:pt x="46472" y="269"/>
                      <a:pt x="44331" y="1"/>
                      <a:pt x="42390" y="1"/>
                    </a:cubicBezTo>
                    <a:close/>
                  </a:path>
                </a:pathLst>
              </a:custGeom>
              <a:solidFill>
                <a:srgbClr val="DDE0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7" name="Google Shape;5627;p46"/>
              <p:cNvSpPr/>
              <p:nvPr/>
            </p:nvSpPr>
            <p:spPr>
              <a:xfrm>
                <a:off x="5470095" y="1799521"/>
                <a:ext cx="1536739" cy="318325"/>
              </a:xfrm>
              <a:custGeom>
                <a:avLst/>
                <a:gdLst/>
                <a:ahLst/>
                <a:cxnLst/>
                <a:rect l="l" t="t" r="r" b="b"/>
                <a:pathLst>
                  <a:path w="48102" h="9964" extrusionOk="0">
                    <a:moveTo>
                      <a:pt x="43089" y="0"/>
                    </a:moveTo>
                    <a:cubicBezTo>
                      <a:pt x="41584" y="0"/>
                      <a:pt x="40053" y="162"/>
                      <a:pt x="38553" y="284"/>
                    </a:cubicBezTo>
                    <a:cubicBezTo>
                      <a:pt x="34393" y="639"/>
                      <a:pt x="30223" y="708"/>
                      <a:pt x="26050" y="708"/>
                    </a:cubicBezTo>
                    <a:cubicBezTo>
                      <a:pt x="23436" y="708"/>
                      <a:pt x="20820" y="681"/>
                      <a:pt x="18206" y="681"/>
                    </a:cubicBezTo>
                    <a:cubicBezTo>
                      <a:pt x="17432" y="681"/>
                      <a:pt x="16658" y="683"/>
                      <a:pt x="15884" y="689"/>
                    </a:cubicBezTo>
                    <a:cubicBezTo>
                      <a:pt x="12085" y="713"/>
                      <a:pt x="8275" y="832"/>
                      <a:pt x="4513" y="1201"/>
                    </a:cubicBezTo>
                    <a:cubicBezTo>
                      <a:pt x="3084" y="1356"/>
                      <a:pt x="1251" y="1225"/>
                      <a:pt x="548" y="2213"/>
                    </a:cubicBezTo>
                    <a:cubicBezTo>
                      <a:pt x="1" y="3082"/>
                      <a:pt x="525" y="5511"/>
                      <a:pt x="513" y="6488"/>
                    </a:cubicBezTo>
                    <a:cubicBezTo>
                      <a:pt x="489" y="7131"/>
                      <a:pt x="489" y="7785"/>
                      <a:pt x="834" y="8369"/>
                    </a:cubicBezTo>
                    <a:cubicBezTo>
                      <a:pt x="1627" y="9702"/>
                      <a:pt x="3765" y="9963"/>
                      <a:pt x="5701" y="9963"/>
                    </a:cubicBezTo>
                    <a:cubicBezTo>
                      <a:pt x="5944" y="9963"/>
                      <a:pt x="6184" y="9959"/>
                      <a:pt x="6418" y="9952"/>
                    </a:cubicBezTo>
                    <a:cubicBezTo>
                      <a:pt x="19408" y="9512"/>
                      <a:pt x="32421" y="9059"/>
                      <a:pt x="45411" y="8619"/>
                    </a:cubicBezTo>
                    <a:cubicBezTo>
                      <a:pt x="45768" y="8607"/>
                      <a:pt x="46125" y="8583"/>
                      <a:pt x="46435" y="8464"/>
                    </a:cubicBezTo>
                    <a:cubicBezTo>
                      <a:pt x="46959" y="8262"/>
                      <a:pt x="47209" y="7797"/>
                      <a:pt x="47376" y="7357"/>
                    </a:cubicBezTo>
                    <a:cubicBezTo>
                      <a:pt x="48102" y="5511"/>
                      <a:pt x="48042" y="3547"/>
                      <a:pt x="47876" y="1606"/>
                    </a:cubicBezTo>
                    <a:cubicBezTo>
                      <a:pt x="47864" y="1368"/>
                      <a:pt x="47840" y="1118"/>
                      <a:pt x="47673" y="904"/>
                    </a:cubicBezTo>
                    <a:cubicBezTo>
                      <a:pt x="47483" y="665"/>
                      <a:pt x="47137" y="546"/>
                      <a:pt x="46804" y="463"/>
                    </a:cubicBezTo>
                    <a:cubicBezTo>
                      <a:pt x="45607" y="115"/>
                      <a:pt x="44357" y="0"/>
                      <a:pt x="43089" y="0"/>
                    </a:cubicBezTo>
                    <a:close/>
                  </a:path>
                </a:pathLst>
              </a:custGeom>
              <a:solidFill>
                <a:schemeClr val="lt1"/>
              </a:solidFill>
              <a:ln>
                <a:noFill/>
              </a:ln>
            </p:spPr>
            <p:txBody>
              <a:bodyPr spcFirstLastPara="1" wrap="square" lIns="360000" tIns="91425" rIns="91425" bIns="91425" anchor="ctr" anchorCtr="0">
                <a:noAutofit/>
              </a:bodyPr>
              <a:lstStyle/>
              <a:p>
                <a:pPr marL="0" lvl="0" indent="0" algn="l" rtl="0">
                  <a:spcBef>
                    <a:spcPts val="0"/>
                  </a:spcBef>
                  <a:spcAft>
                    <a:spcPts val="0"/>
                  </a:spcAft>
                  <a:buClr>
                    <a:schemeClr val="dk1"/>
                  </a:buClr>
                  <a:buSzPts val="1100"/>
                  <a:buFont typeface="Arial"/>
                  <a:buNone/>
                </a:pPr>
                <a:r>
                  <a:rPr lang="en">
                    <a:solidFill>
                      <a:schemeClr val="dk2"/>
                    </a:solidFill>
                    <a:latin typeface="Chilanka"/>
                    <a:ea typeface="Chilanka"/>
                    <a:cs typeface="Chilanka"/>
                    <a:sym typeface="Chilanka"/>
                  </a:rPr>
                  <a:t>Saturn</a:t>
                </a:r>
                <a:endParaRPr/>
              </a:p>
            </p:txBody>
          </p:sp>
          <p:sp>
            <p:nvSpPr>
              <p:cNvPr id="5628" name="Google Shape;5628;p46"/>
              <p:cNvSpPr/>
              <p:nvPr/>
            </p:nvSpPr>
            <p:spPr>
              <a:xfrm>
                <a:off x="5476197" y="2113981"/>
                <a:ext cx="1536739" cy="318421"/>
              </a:xfrm>
              <a:custGeom>
                <a:avLst/>
                <a:gdLst/>
                <a:ahLst/>
                <a:cxnLst/>
                <a:rect l="l" t="t" r="r" b="b"/>
                <a:pathLst>
                  <a:path w="48102" h="9967" extrusionOk="0">
                    <a:moveTo>
                      <a:pt x="42477" y="0"/>
                    </a:moveTo>
                    <a:cubicBezTo>
                      <a:pt x="42212" y="0"/>
                      <a:pt x="41950" y="5"/>
                      <a:pt x="41696" y="14"/>
                    </a:cubicBezTo>
                    <a:cubicBezTo>
                      <a:pt x="28694" y="455"/>
                      <a:pt x="15693" y="907"/>
                      <a:pt x="2703" y="1348"/>
                    </a:cubicBezTo>
                    <a:cubicBezTo>
                      <a:pt x="2334" y="1359"/>
                      <a:pt x="1988" y="1383"/>
                      <a:pt x="1667" y="1502"/>
                    </a:cubicBezTo>
                    <a:cubicBezTo>
                      <a:pt x="1143" y="1705"/>
                      <a:pt x="893" y="2169"/>
                      <a:pt x="726" y="2610"/>
                    </a:cubicBezTo>
                    <a:cubicBezTo>
                      <a:pt x="0" y="4455"/>
                      <a:pt x="60" y="6420"/>
                      <a:pt x="226" y="8360"/>
                    </a:cubicBezTo>
                    <a:cubicBezTo>
                      <a:pt x="238" y="8598"/>
                      <a:pt x="274" y="8848"/>
                      <a:pt x="429" y="9063"/>
                    </a:cubicBezTo>
                    <a:cubicBezTo>
                      <a:pt x="631" y="9301"/>
                      <a:pt x="965" y="9420"/>
                      <a:pt x="1298" y="9503"/>
                    </a:cubicBezTo>
                    <a:cubicBezTo>
                      <a:pt x="2495" y="9852"/>
                      <a:pt x="3745" y="9966"/>
                      <a:pt x="5014" y="9966"/>
                    </a:cubicBezTo>
                    <a:cubicBezTo>
                      <a:pt x="6521" y="9966"/>
                      <a:pt x="8055" y="9805"/>
                      <a:pt x="9561" y="9682"/>
                    </a:cubicBezTo>
                    <a:cubicBezTo>
                      <a:pt x="13714" y="9327"/>
                      <a:pt x="17881" y="9259"/>
                      <a:pt x="22053" y="9259"/>
                    </a:cubicBezTo>
                    <a:cubicBezTo>
                      <a:pt x="24667" y="9259"/>
                      <a:pt x="27282" y="9286"/>
                      <a:pt x="29896" y="9286"/>
                    </a:cubicBezTo>
                    <a:cubicBezTo>
                      <a:pt x="30670" y="9286"/>
                      <a:pt x="31444" y="9283"/>
                      <a:pt x="32218" y="9277"/>
                    </a:cubicBezTo>
                    <a:cubicBezTo>
                      <a:pt x="36017" y="9253"/>
                      <a:pt x="39827" y="9134"/>
                      <a:pt x="43601" y="8765"/>
                    </a:cubicBezTo>
                    <a:cubicBezTo>
                      <a:pt x="45018" y="8610"/>
                      <a:pt x="46851" y="8741"/>
                      <a:pt x="47554" y="7753"/>
                    </a:cubicBezTo>
                    <a:cubicBezTo>
                      <a:pt x="48101" y="6884"/>
                      <a:pt x="47589" y="4455"/>
                      <a:pt x="47601" y="3479"/>
                    </a:cubicBezTo>
                    <a:cubicBezTo>
                      <a:pt x="47613" y="2836"/>
                      <a:pt x="47613" y="2181"/>
                      <a:pt x="47268" y="1598"/>
                    </a:cubicBezTo>
                    <a:cubicBezTo>
                      <a:pt x="46483" y="280"/>
                      <a:pt x="44394" y="0"/>
                      <a:pt x="42477" y="0"/>
                    </a:cubicBezTo>
                    <a:close/>
                  </a:path>
                </a:pathLst>
              </a:custGeom>
              <a:solidFill>
                <a:schemeClr val="lt1"/>
              </a:solidFill>
              <a:ln>
                <a:noFill/>
              </a:ln>
            </p:spPr>
            <p:txBody>
              <a:bodyPr spcFirstLastPara="1" wrap="square" lIns="360000" tIns="91425" rIns="91425" bIns="91425" anchor="ctr" anchorCtr="0">
                <a:noAutofit/>
              </a:bodyPr>
              <a:lstStyle/>
              <a:p>
                <a:pPr marL="0" lvl="0" indent="0" algn="l" rtl="0">
                  <a:spcBef>
                    <a:spcPts val="0"/>
                  </a:spcBef>
                  <a:spcAft>
                    <a:spcPts val="0"/>
                  </a:spcAft>
                  <a:buNone/>
                </a:pPr>
                <a:endParaRPr/>
              </a:p>
            </p:txBody>
          </p:sp>
          <p:sp>
            <p:nvSpPr>
              <p:cNvPr id="5629" name="Google Shape;5629;p46"/>
              <p:cNvSpPr/>
              <p:nvPr/>
            </p:nvSpPr>
            <p:spPr>
              <a:xfrm>
                <a:off x="5470095" y="2446906"/>
                <a:ext cx="1536739" cy="318676"/>
              </a:xfrm>
              <a:custGeom>
                <a:avLst/>
                <a:gdLst/>
                <a:ahLst/>
                <a:cxnLst/>
                <a:rect l="l" t="t" r="r" b="b"/>
                <a:pathLst>
                  <a:path w="48102" h="9975" extrusionOk="0">
                    <a:moveTo>
                      <a:pt x="43089" y="1"/>
                    </a:moveTo>
                    <a:cubicBezTo>
                      <a:pt x="41584" y="1"/>
                      <a:pt x="40053" y="162"/>
                      <a:pt x="38553" y="285"/>
                    </a:cubicBezTo>
                    <a:cubicBezTo>
                      <a:pt x="34393" y="640"/>
                      <a:pt x="30223" y="708"/>
                      <a:pt x="26050" y="708"/>
                    </a:cubicBezTo>
                    <a:cubicBezTo>
                      <a:pt x="23436" y="708"/>
                      <a:pt x="20820" y="681"/>
                      <a:pt x="18206" y="681"/>
                    </a:cubicBezTo>
                    <a:cubicBezTo>
                      <a:pt x="17432" y="681"/>
                      <a:pt x="16658" y="684"/>
                      <a:pt x="15884" y="690"/>
                    </a:cubicBezTo>
                    <a:cubicBezTo>
                      <a:pt x="12085" y="725"/>
                      <a:pt x="8275" y="833"/>
                      <a:pt x="4513" y="1214"/>
                    </a:cubicBezTo>
                    <a:cubicBezTo>
                      <a:pt x="3084" y="1356"/>
                      <a:pt x="1251" y="1225"/>
                      <a:pt x="548" y="2226"/>
                    </a:cubicBezTo>
                    <a:cubicBezTo>
                      <a:pt x="1" y="3083"/>
                      <a:pt x="525" y="5524"/>
                      <a:pt x="513" y="6488"/>
                    </a:cubicBezTo>
                    <a:cubicBezTo>
                      <a:pt x="489" y="7131"/>
                      <a:pt x="489" y="7786"/>
                      <a:pt x="834" y="8369"/>
                    </a:cubicBezTo>
                    <a:cubicBezTo>
                      <a:pt x="1631" y="9707"/>
                      <a:pt x="3781" y="9975"/>
                      <a:pt x="5724" y="9975"/>
                    </a:cubicBezTo>
                    <a:cubicBezTo>
                      <a:pt x="5959" y="9975"/>
                      <a:pt x="6192" y="9971"/>
                      <a:pt x="6418" y="9965"/>
                    </a:cubicBezTo>
                    <a:cubicBezTo>
                      <a:pt x="19408" y="9512"/>
                      <a:pt x="32421" y="9072"/>
                      <a:pt x="45411" y="8619"/>
                    </a:cubicBezTo>
                    <a:cubicBezTo>
                      <a:pt x="45768" y="8607"/>
                      <a:pt x="46125" y="8595"/>
                      <a:pt x="46435" y="8476"/>
                    </a:cubicBezTo>
                    <a:cubicBezTo>
                      <a:pt x="46959" y="8262"/>
                      <a:pt x="47209" y="7810"/>
                      <a:pt x="47376" y="7357"/>
                    </a:cubicBezTo>
                    <a:cubicBezTo>
                      <a:pt x="48102" y="5512"/>
                      <a:pt x="48042" y="3547"/>
                      <a:pt x="47876" y="1618"/>
                    </a:cubicBezTo>
                    <a:cubicBezTo>
                      <a:pt x="47864" y="1380"/>
                      <a:pt x="47840" y="1118"/>
                      <a:pt x="47673" y="916"/>
                    </a:cubicBezTo>
                    <a:cubicBezTo>
                      <a:pt x="47483" y="678"/>
                      <a:pt x="47137" y="559"/>
                      <a:pt x="46804" y="463"/>
                    </a:cubicBezTo>
                    <a:cubicBezTo>
                      <a:pt x="45607" y="115"/>
                      <a:pt x="44357" y="1"/>
                      <a:pt x="43089" y="1"/>
                    </a:cubicBezTo>
                    <a:close/>
                  </a:path>
                </a:pathLst>
              </a:custGeom>
              <a:solidFill>
                <a:schemeClr val="lt1"/>
              </a:solidFill>
              <a:ln>
                <a:noFill/>
              </a:ln>
            </p:spPr>
            <p:txBody>
              <a:bodyPr spcFirstLastPara="1" wrap="square" lIns="360000" tIns="91425" rIns="91425" bIns="91425" anchor="ctr" anchorCtr="0">
                <a:noAutofit/>
              </a:bodyPr>
              <a:lstStyle/>
              <a:p>
                <a:pPr marL="0" lvl="0" indent="0" algn="l" rtl="0">
                  <a:spcBef>
                    <a:spcPts val="0"/>
                  </a:spcBef>
                  <a:spcAft>
                    <a:spcPts val="0"/>
                  </a:spcAft>
                  <a:buClr>
                    <a:schemeClr val="dk1"/>
                  </a:buClr>
                  <a:buSzPts val="1100"/>
                  <a:buFont typeface="Arial"/>
                  <a:buNone/>
                </a:pPr>
                <a:r>
                  <a:rPr lang="en">
                    <a:solidFill>
                      <a:schemeClr val="dk2"/>
                    </a:solidFill>
                    <a:latin typeface="Chilanka"/>
                    <a:ea typeface="Chilanka"/>
                    <a:cs typeface="Chilanka"/>
                    <a:sym typeface="Chilanka"/>
                  </a:rPr>
                  <a:t>Mercury</a:t>
                </a:r>
                <a:endParaRPr/>
              </a:p>
            </p:txBody>
          </p:sp>
          <p:sp>
            <p:nvSpPr>
              <p:cNvPr id="5630" name="Google Shape;5630;p46"/>
              <p:cNvSpPr/>
              <p:nvPr/>
            </p:nvSpPr>
            <p:spPr>
              <a:xfrm>
                <a:off x="5476197" y="2761844"/>
                <a:ext cx="1536739" cy="318708"/>
              </a:xfrm>
              <a:custGeom>
                <a:avLst/>
                <a:gdLst/>
                <a:ahLst/>
                <a:cxnLst/>
                <a:rect l="l" t="t" r="r" b="b"/>
                <a:pathLst>
                  <a:path w="48102" h="9976" extrusionOk="0">
                    <a:moveTo>
                      <a:pt x="42390" y="1"/>
                    </a:moveTo>
                    <a:cubicBezTo>
                      <a:pt x="42154" y="1"/>
                      <a:pt x="41922" y="5"/>
                      <a:pt x="41696" y="11"/>
                    </a:cubicBezTo>
                    <a:cubicBezTo>
                      <a:pt x="28694" y="464"/>
                      <a:pt x="15693" y="904"/>
                      <a:pt x="2703" y="1357"/>
                    </a:cubicBezTo>
                    <a:cubicBezTo>
                      <a:pt x="2334" y="1369"/>
                      <a:pt x="1988" y="1381"/>
                      <a:pt x="1667" y="1500"/>
                    </a:cubicBezTo>
                    <a:cubicBezTo>
                      <a:pt x="1143" y="1714"/>
                      <a:pt x="893" y="2166"/>
                      <a:pt x="726" y="2619"/>
                    </a:cubicBezTo>
                    <a:cubicBezTo>
                      <a:pt x="0" y="4464"/>
                      <a:pt x="60" y="6429"/>
                      <a:pt x="226" y="8358"/>
                    </a:cubicBezTo>
                    <a:cubicBezTo>
                      <a:pt x="238" y="8608"/>
                      <a:pt x="274" y="8858"/>
                      <a:pt x="429" y="9060"/>
                    </a:cubicBezTo>
                    <a:cubicBezTo>
                      <a:pt x="631" y="9298"/>
                      <a:pt x="965" y="9417"/>
                      <a:pt x="1298" y="9513"/>
                    </a:cubicBezTo>
                    <a:cubicBezTo>
                      <a:pt x="2495" y="9861"/>
                      <a:pt x="3745" y="9975"/>
                      <a:pt x="5014" y="9975"/>
                    </a:cubicBezTo>
                    <a:cubicBezTo>
                      <a:pt x="6521" y="9975"/>
                      <a:pt x="8055" y="9814"/>
                      <a:pt x="9561" y="9691"/>
                    </a:cubicBezTo>
                    <a:cubicBezTo>
                      <a:pt x="13714" y="9336"/>
                      <a:pt x="17881" y="9268"/>
                      <a:pt x="22053" y="9268"/>
                    </a:cubicBezTo>
                    <a:cubicBezTo>
                      <a:pt x="24667" y="9268"/>
                      <a:pt x="27282" y="9295"/>
                      <a:pt x="29896" y="9295"/>
                    </a:cubicBezTo>
                    <a:cubicBezTo>
                      <a:pt x="30670" y="9295"/>
                      <a:pt x="31444" y="9292"/>
                      <a:pt x="32218" y="9286"/>
                    </a:cubicBezTo>
                    <a:cubicBezTo>
                      <a:pt x="36017" y="9251"/>
                      <a:pt x="39827" y="9143"/>
                      <a:pt x="43601" y="8762"/>
                    </a:cubicBezTo>
                    <a:cubicBezTo>
                      <a:pt x="45018" y="8620"/>
                      <a:pt x="46851" y="8751"/>
                      <a:pt x="47554" y="7750"/>
                    </a:cubicBezTo>
                    <a:cubicBezTo>
                      <a:pt x="48101" y="6893"/>
                      <a:pt x="47589" y="4452"/>
                      <a:pt x="47601" y="3476"/>
                    </a:cubicBezTo>
                    <a:cubicBezTo>
                      <a:pt x="47613" y="2845"/>
                      <a:pt x="47613" y="2190"/>
                      <a:pt x="47268" y="1607"/>
                    </a:cubicBezTo>
                    <a:cubicBezTo>
                      <a:pt x="46471" y="269"/>
                      <a:pt x="44330" y="1"/>
                      <a:pt x="42390" y="1"/>
                    </a:cubicBezTo>
                    <a:close/>
                  </a:path>
                </a:pathLst>
              </a:custGeom>
              <a:solidFill>
                <a:schemeClr val="lt1"/>
              </a:solidFill>
              <a:ln>
                <a:noFill/>
              </a:ln>
            </p:spPr>
            <p:txBody>
              <a:bodyPr spcFirstLastPara="1" wrap="square" lIns="360000" tIns="91425" rIns="91425" bIns="91425" anchor="ctr" anchorCtr="0">
                <a:noAutofit/>
              </a:bodyPr>
              <a:lstStyle/>
              <a:p>
                <a:pPr marL="0" lvl="0" indent="0" algn="l" rtl="0">
                  <a:spcBef>
                    <a:spcPts val="0"/>
                  </a:spcBef>
                  <a:spcAft>
                    <a:spcPts val="0"/>
                  </a:spcAft>
                  <a:buNone/>
                </a:pPr>
                <a:endParaRPr/>
              </a:p>
            </p:txBody>
          </p:sp>
          <p:sp>
            <p:nvSpPr>
              <p:cNvPr id="5631" name="Google Shape;5631;p46"/>
              <p:cNvSpPr/>
              <p:nvPr/>
            </p:nvSpPr>
            <p:spPr>
              <a:xfrm>
                <a:off x="5470095" y="3078603"/>
                <a:ext cx="1536739" cy="318421"/>
              </a:xfrm>
              <a:custGeom>
                <a:avLst/>
                <a:gdLst/>
                <a:ahLst/>
                <a:cxnLst/>
                <a:rect l="l" t="t" r="r" b="b"/>
                <a:pathLst>
                  <a:path w="48102" h="9967" extrusionOk="0">
                    <a:moveTo>
                      <a:pt x="43097" y="1"/>
                    </a:moveTo>
                    <a:cubicBezTo>
                      <a:pt x="41589" y="1"/>
                      <a:pt x="40055" y="160"/>
                      <a:pt x="38553" y="276"/>
                    </a:cubicBezTo>
                    <a:cubicBezTo>
                      <a:pt x="34393" y="631"/>
                      <a:pt x="30223" y="699"/>
                      <a:pt x="26050" y="699"/>
                    </a:cubicBezTo>
                    <a:cubicBezTo>
                      <a:pt x="23436" y="699"/>
                      <a:pt x="20820" y="673"/>
                      <a:pt x="18206" y="673"/>
                    </a:cubicBezTo>
                    <a:cubicBezTo>
                      <a:pt x="17432" y="673"/>
                      <a:pt x="16658" y="675"/>
                      <a:pt x="15884" y="681"/>
                    </a:cubicBezTo>
                    <a:cubicBezTo>
                      <a:pt x="12085" y="717"/>
                      <a:pt x="8275" y="836"/>
                      <a:pt x="4513" y="1205"/>
                    </a:cubicBezTo>
                    <a:cubicBezTo>
                      <a:pt x="3084" y="1348"/>
                      <a:pt x="1251" y="1217"/>
                      <a:pt x="548" y="2217"/>
                    </a:cubicBezTo>
                    <a:cubicBezTo>
                      <a:pt x="1" y="3074"/>
                      <a:pt x="525" y="5515"/>
                      <a:pt x="513" y="6491"/>
                    </a:cubicBezTo>
                    <a:cubicBezTo>
                      <a:pt x="489" y="7122"/>
                      <a:pt x="489" y="7777"/>
                      <a:pt x="834" y="8360"/>
                    </a:cubicBezTo>
                    <a:cubicBezTo>
                      <a:pt x="1631" y="9699"/>
                      <a:pt x="3781" y="9966"/>
                      <a:pt x="5724" y="9966"/>
                    </a:cubicBezTo>
                    <a:cubicBezTo>
                      <a:pt x="5959" y="9966"/>
                      <a:pt x="6192" y="9962"/>
                      <a:pt x="6418" y="9956"/>
                    </a:cubicBezTo>
                    <a:cubicBezTo>
                      <a:pt x="19408" y="9503"/>
                      <a:pt x="32421" y="9063"/>
                      <a:pt x="45411" y="8611"/>
                    </a:cubicBezTo>
                    <a:cubicBezTo>
                      <a:pt x="45768" y="8599"/>
                      <a:pt x="46125" y="8587"/>
                      <a:pt x="46435" y="8468"/>
                    </a:cubicBezTo>
                    <a:cubicBezTo>
                      <a:pt x="46959" y="8253"/>
                      <a:pt x="47209" y="7801"/>
                      <a:pt x="47376" y="7348"/>
                    </a:cubicBezTo>
                    <a:cubicBezTo>
                      <a:pt x="48102" y="5503"/>
                      <a:pt x="48042" y="3538"/>
                      <a:pt x="47876" y="1610"/>
                    </a:cubicBezTo>
                    <a:cubicBezTo>
                      <a:pt x="47864" y="1372"/>
                      <a:pt x="47840" y="1110"/>
                      <a:pt x="47673" y="907"/>
                    </a:cubicBezTo>
                    <a:cubicBezTo>
                      <a:pt x="47483" y="669"/>
                      <a:pt x="47137" y="550"/>
                      <a:pt x="46804" y="455"/>
                    </a:cubicBezTo>
                    <a:cubicBezTo>
                      <a:pt x="45609" y="113"/>
                      <a:pt x="44362" y="1"/>
                      <a:pt x="43097" y="1"/>
                    </a:cubicBezTo>
                    <a:close/>
                  </a:path>
                </a:pathLst>
              </a:custGeom>
              <a:solidFill>
                <a:schemeClr val="lt1"/>
              </a:solidFill>
              <a:ln>
                <a:noFill/>
              </a:ln>
            </p:spPr>
            <p:txBody>
              <a:bodyPr spcFirstLastPara="1" wrap="square" lIns="360000" tIns="91425" rIns="91425" bIns="91425" anchor="ctr" anchorCtr="0">
                <a:noAutofit/>
              </a:bodyPr>
              <a:lstStyle/>
              <a:p>
                <a:pPr marL="0" lvl="0" indent="0" algn="l" rtl="0">
                  <a:spcBef>
                    <a:spcPts val="0"/>
                  </a:spcBef>
                  <a:spcAft>
                    <a:spcPts val="0"/>
                  </a:spcAft>
                  <a:buNone/>
                </a:pPr>
                <a:endParaRPr/>
              </a:p>
            </p:txBody>
          </p:sp>
          <p:sp>
            <p:nvSpPr>
              <p:cNvPr id="5632" name="Google Shape;5632;p46"/>
              <p:cNvSpPr/>
              <p:nvPr/>
            </p:nvSpPr>
            <p:spPr>
              <a:xfrm>
                <a:off x="5476197" y="3393286"/>
                <a:ext cx="1536739" cy="318676"/>
              </a:xfrm>
              <a:custGeom>
                <a:avLst/>
                <a:gdLst/>
                <a:ahLst/>
                <a:cxnLst/>
                <a:rect l="l" t="t" r="r" b="b"/>
                <a:pathLst>
                  <a:path w="48102" h="9975" extrusionOk="0">
                    <a:moveTo>
                      <a:pt x="42390" y="0"/>
                    </a:moveTo>
                    <a:cubicBezTo>
                      <a:pt x="42154" y="0"/>
                      <a:pt x="41922" y="4"/>
                      <a:pt x="41696" y="11"/>
                    </a:cubicBezTo>
                    <a:cubicBezTo>
                      <a:pt x="28694" y="463"/>
                      <a:pt x="15693" y="904"/>
                      <a:pt x="2703" y="1356"/>
                    </a:cubicBezTo>
                    <a:cubicBezTo>
                      <a:pt x="2334" y="1368"/>
                      <a:pt x="1988" y="1380"/>
                      <a:pt x="1667" y="1499"/>
                    </a:cubicBezTo>
                    <a:cubicBezTo>
                      <a:pt x="1143" y="1713"/>
                      <a:pt x="893" y="2178"/>
                      <a:pt x="726" y="2618"/>
                    </a:cubicBezTo>
                    <a:cubicBezTo>
                      <a:pt x="0" y="4464"/>
                      <a:pt x="60" y="6428"/>
                      <a:pt x="226" y="8369"/>
                    </a:cubicBezTo>
                    <a:cubicBezTo>
                      <a:pt x="238" y="8607"/>
                      <a:pt x="274" y="8857"/>
                      <a:pt x="429" y="9059"/>
                    </a:cubicBezTo>
                    <a:cubicBezTo>
                      <a:pt x="631" y="9298"/>
                      <a:pt x="965" y="9417"/>
                      <a:pt x="1298" y="9512"/>
                    </a:cubicBezTo>
                    <a:cubicBezTo>
                      <a:pt x="2495" y="9860"/>
                      <a:pt x="3745" y="9975"/>
                      <a:pt x="5014" y="9975"/>
                    </a:cubicBezTo>
                    <a:cubicBezTo>
                      <a:pt x="6521" y="9975"/>
                      <a:pt x="8055" y="9813"/>
                      <a:pt x="9561" y="9690"/>
                    </a:cubicBezTo>
                    <a:cubicBezTo>
                      <a:pt x="13714" y="9336"/>
                      <a:pt x="17881" y="9267"/>
                      <a:pt x="22053" y="9267"/>
                    </a:cubicBezTo>
                    <a:cubicBezTo>
                      <a:pt x="24667" y="9267"/>
                      <a:pt x="27282" y="9294"/>
                      <a:pt x="29896" y="9294"/>
                    </a:cubicBezTo>
                    <a:cubicBezTo>
                      <a:pt x="30670" y="9294"/>
                      <a:pt x="31444" y="9292"/>
                      <a:pt x="32218" y="9286"/>
                    </a:cubicBezTo>
                    <a:cubicBezTo>
                      <a:pt x="36017" y="9262"/>
                      <a:pt x="39827" y="9143"/>
                      <a:pt x="43601" y="8762"/>
                    </a:cubicBezTo>
                    <a:cubicBezTo>
                      <a:pt x="45018" y="8619"/>
                      <a:pt x="46851" y="8750"/>
                      <a:pt x="47554" y="7750"/>
                    </a:cubicBezTo>
                    <a:cubicBezTo>
                      <a:pt x="48101" y="6892"/>
                      <a:pt x="47589" y="4464"/>
                      <a:pt x="47601" y="3487"/>
                    </a:cubicBezTo>
                    <a:cubicBezTo>
                      <a:pt x="47613" y="2844"/>
                      <a:pt x="47613" y="2190"/>
                      <a:pt x="47268" y="1606"/>
                    </a:cubicBezTo>
                    <a:cubicBezTo>
                      <a:pt x="46471" y="268"/>
                      <a:pt x="44330" y="0"/>
                      <a:pt x="42390" y="0"/>
                    </a:cubicBezTo>
                    <a:close/>
                  </a:path>
                </a:pathLst>
              </a:custGeom>
              <a:solidFill>
                <a:schemeClr val="lt1"/>
              </a:solidFill>
              <a:ln>
                <a:noFill/>
              </a:ln>
            </p:spPr>
            <p:txBody>
              <a:bodyPr spcFirstLastPara="1" wrap="square" lIns="360000" tIns="91425" rIns="91425" bIns="91425" anchor="ctr" anchorCtr="0">
                <a:noAutofit/>
              </a:bodyPr>
              <a:lstStyle/>
              <a:p>
                <a:pPr marL="0" lvl="0" indent="0" algn="l" rtl="0">
                  <a:spcBef>
                    <a:spcPts val="0"/>
                  </a:spcBef>
                  <a:spcAft>
                    <a:spcPts val="0"/>
                  </a:spcAft>
                  <a:buClr>
                    <a:schemeClr val="dk1"/>
                  </a:buClr>
                  <a:buSzPts val="1100"/>
                  <a:buFont typeface="Arial"/>
                  <a:buNone/>
                </a:pPr>
                <a:r>
                  <a:rPr lang="en">
                    <a:solidFill>
                      <a:schemeClr val="dk2"/>
                    </a:solidFill>
                    <a:latin typeface="Chilanka"/>
                    <a:ea typeface="Chilanka"/>
                    <a:cs typeface="Chilanka"/>
                    <a:sym typeface="Chilanka"/>
                  </a:rPr>
                  <a:t>Jupiter</a:t>
                </a:r>
                <a:endParaRPr/>
              </a:p>
            </p:txBody>
          </p:sp>
          <p:sp>
            <p:nvSpPr>
              <p:cNvPr id="5633" name="Google Shape;5633;p46"/>
              <p:cNvSpPr/>
              <p:nvPr/>
            </p:nvSpPr>
            <p:spPr>
              <a:xfrm>
                <a:off x="5470095" y="3726499"/>
                <a:ext cx="1536739" cy="318676"/>
              </a:xfrm>
              <a:custGeom>
                <a:avLst/>
                <a:gdLst/>
                <a:ahLst/>
                <a:cxnLst/>
                <a:rect l="l" t="t" r="r" b="b"/>
                <a:pathLst>
                  <a:path w="48102" h="9975" extrusionOk="0">
                    <a:moveTo>
                      <a:pt x="43089" y="0"/>
                    </a:moveTo>
                    <a:cubicBezTo>
                      <a:pt x="41584" y="0"/>
                      <a:pt x="40053" y="162"/>
                      <a:pt x="38553" y="284"/>
                    </a:cubicBezTo>
                    <a:cubicBezTo>
                      <a:pt x="34393" y="639"/>
                      <a:pt x="30223" y="708"/>
                      <a:pt x="26050" y="708"/>
                    </a:cubicBezTo>
                    <a:cubicBezTo>
                      <a:pt x="23436" y="708"/>
                      <a:pt x="20820" y="681"/>
                      <a:pt x="18206" y="681"/>
                    </a:cubicBezTo>
                    <a:cubicBezTo>
                      <a:pt x="17432" y="681"/>
                      <a:pt x="16658" y="683"/>
                      <a:pt x="15884" y="689"/>
                    </a:cubicBezTo>
                    <a:cubicBezTo>
                      <a:pt x="12085" y="713"/>
                      <a:pt x="8275" y="832"/>
                      <a:pt x="4513" y="1213"/>
                    </a:cubicBezTo>
                    <a:cubicBezTo>
                      <a:pt x="3084" y="1356"/>
                      <a:pt x="1251" y="1225"/>
                      <a:pt x="548" y="2225"/>
                    </a:cubicBezTo>
                    <a:cubicBezTo>
                      <a:pt x="1" y="3082"/>
                      <a:pt x="525" y="5511"/>
                      <a:pt x="513" y="6488"/>
                    </a:cubicBezTo>
                    <a:cubicBezTo>
                      <a:pt x="489" y="7130"/>
                      <a:pt x="489" y="7785"/>
                      <a:pt x="834" y="8369"/>
                    </a:cubicBezTo>
                    <a:cubicBezTo>
                      <a:pt x="1631" y="9707"/>
                      <a:pt x="3781" y="9974"/>
                      <a:pt x="5724" y="9974"/>
                    </a:cubicBezTo>
                    <a:cubicBezTo>
                      <a:pt x="5959" y="9974"/>
                      <a:pt x="6192" y="9971"/>
                      <a:pt x="6418" y="9964"/>
                    </a:cubicBezTo>
                    <a:cubicBezTo>
                      <a:pt x="19408" y="9512"/>
                      <a:pt x="32421" y="9071"/>
                      <a:pt x="45411" y="8619"/>
                    </a:cubicBezTo>
                    <a:cubicBezTo>
                      <a:pt x="45768" y="8607"/>
                      <a:pt x="46125" y="8595"/>
                      <a:pt x="46435" y="8476"/>
                    </a:cubicBezTo>
                    <a:cubicBezTo>
                      <a:pt x="46959" y="8262"/>
                      <a:pt x="47209" y="7797"/>
                      <a:pt x="47376" y="7357"/>
                    </a:cubicBezTo>
                    <a:cubicBezTo>
                      <a:pt x="48102" y="5511"/>
                      <a:pt x="48042" y="3547"/>
                      <a:pt x="47876" y="1606"/>
                    </a:cubicBezTo>
                    <a:cubicBezTo>
                      <a:pt x="47864" y="1368"/>
                      <a:pt x="47840" y="1118"/>
                      <a:pt x="47673" y="915"/>
                    </a:cubicBezTo>
                    <a:cubicBezTo>
                      <a:pt x="47483" y="677"/>
                      <a:pt x="47137" y="558"/>
                      <a:pt x="46804" y="463"/>
                    </a:cubicBezTo>
                    <a:cubicBezTo>
                      <a:pt x="45607" y="115"/>
                      <a:pt x="44357" y="0"/>
                      <a:pt x="43089" y="0"/>
                    </a:cubicBezTo>
                    <a:close/>
                  </a:path>
                </a:pathLst>
              </a:custGeom>
              <a:solidFill>
                <a:schemeClr val="lt1"/>
              </a:solidFill>
              <a:ln>
                <a:noFill/>
              </a:ln>
            </p:spPr>
            <p:txBody>
              <a:bodyPr spcFirstLastPara="1" wrap="square" lIns="360000" tIns="91425" rIns="91425" bIns="91425" anchor="ctr" anchorCtr="0">
                <a:noAutofit/>
              </a:bodyPr>
              <a:lstStyle/>
              <a:p>
                <a:pPr marL="0" lvl="0" indent="0" algn="l" rtl="0">
                  <a:spcBef>
                    <a:spcPts val="0"/>
                  </a:spcBef>
                  <a:spcAft>
                    <a:spcPts val="0"/>
                  </a:spcAft>
                  <a:buClr>
                    <a:schemeClr val="dk1"/>
                  </a:buClr>
                  <a:buSzPts val="1100"/>
                  <a:buFont typeface="Arial"/>
                  <a:buNone/>
                </a:pPr>
                <a:r>
                  <a:rPr lang="en">
                    <a:solidFill>
                      <a:schemeClr val="dk2"/>
                    </a:solidFill>
                    <a:latin typeface="Chilanka"/>
                    <a:ea typeface="Chilanka"/>
                    <a:cs typeface="Chilanka"/>
                    <a:sym typeface="Chilanka"/>
                  </a:rPr>
                  <a:t>Mars</a:t>
                </a:r>
                <a:endParaRPr/>
              </a:p>
            </p:txBody>
          </p:sp>
          <p:sp>
            <p:nvSpPr>
              <p:cNvPr id="5634" name="Google Shape;5634;p46"/>
              <p:cNvSpPr/>
              <p:nvPr/>
            </p:nvSpPr>
            <p:spPr>
              <a:xfrm>
                <a:off x="5476197" y="4041054"/>
                <a:ext cx="1536739" cy="318325"/>
              </a:xfrm>
              <a:custGeom>
                <a:avLst/>
                <a:gdLst/>
                <a:ahLst/>
                <a:cxnLst/>
                <a:rect l="l" t="t" r="r" b="b"/>
                <a:pathLst>
                  <a:path w="48102" h="9964" extrusionOk="0">
                    <a:moveTo>
                      <a:pt x="42411" y="0"/>
                    </a:moveTo>
                    <a:cubicBezTo>
                      <a:pt x="42168" y="0"/>
                      <a:pt x="41929" y="4"/>
                      <a:pt x="41696" y="11"/>
                    </a:cubicBezTo>
                    <a:cubicBezTo>
                      <a:pt x="28694" y="452"/>
                      <a:pt x="15693" y="904"/>
                      <a:pt x="2703" y="1344"/>
                    </a:cubicBezTo>
                    <a:cubicBezTo>
                      <a:pt x="2334" y="1356"/>
                      <a:pt x="1988" y="1380"/>
                      <a:pt x="1667" y="1499"/>
                    </a:cubicBezTo>
                    <a:cubicBezTo>
                      <a:pt x="1143" y="1702"/>
                      <a:pt x="893" y="2166"/>
                      <a:pt x="726" y="2607"/>
                    </a:cubicBezTo>
                    <a:cubicBezTo>
                      <a:pt x="0" y="4452"/>
                      <a:pt x="60" y="6417"/>
                      <a:pt x="226" y="8357"/>
                    </a:cubicBezTo>
                    <a:cubicBezTo>
                      <a:pt x="238" y="8595"/>
                      <a:pt x="274" y="8845"/>
                      <a:pt x="429" y="9060"/>
                    </a:cubicBezTo>
                    <a:cubicBezTo>
                      <a:pt x="631" y="9298"/>
                      <a:pt x="965" y="9417"/>
                      <a:pt x="1298" y="9500"/>
                    </a:cubicBezTo>
                    <a:cubicBezTo>
                      <a:pt x="2495" y="9849"/>
                      <a:pt x="3745" y="9963"/>
                      <a:pt x="5014" y="9963"/>
                    </a:cubicBezTo>
                    <a:cubicBezTo>
                      <a:pt x="6521" y="9963"/>
                      <a:pt x="8055" y="9802"/>
                      <a:pt x="9561" y="9679"/>
                    </a:cubicBezTo>
                    <a:cubicBezTo>
                      <a:pt x="13673" y="9334"/>
                      <a:pt x="17800" y="9266"/>
                      <a:pt x="21932" y="9266"/>
                    </a:cubicBezTo>
                    <a:cubicBezTo>
                      <a:pt x="24588" y="9266"/>
                      <a:pt x="27245" y="9294"/>
                      <a:pt x="29902" y="9294"/>
                    </a:cubicBezTo>
                    <a:cubicBezTo>
                      <a:pt x="30675" y="9294"/>
                      <a:pt x="31447" y="9292"/>
                      <a:pt x="32218" y="9286"/>
                    </a:cubicBezTo>
                    <a:cubicBezTo>
                      <a:pt x="36017" y="9250"/>
                      <a:pt x="39827" y="9131"/>
                      <a:pt x="43601" y="8762"/>
                    </a:cubicBezTo>
                    <a:cubicBezTo>
                      <a:pt x="45018" y="8607"/>
                      <a:pt x="46851" y="8750"/>
                      <a:pt x="47554" y="7750"/>
                    </a:cubicBezTo>
                    <a:cubicBezTo>
                      <a:pt x="48101" y="6905"/>
                      <a:pt x="47589" y="4464"/>
                      <a:pt x="47601" y="3476"/>
                    </a:cubicBezTo>
                    <a:cubicBezTo>
                      <a:pt x="47613" y="2833"/>
                      <a:pt x="47613" y="2178"/>
                      <a:pt x="47268" y="1606"/>
                    </a:cubicBezTo>
                    <a:cubicBezTo>
                      <a:pt x="46474" y="263"/>
                      <a:pt x="44346" y="0"/>
                      <a:pt x="42411" y="0"/>
                    </a:cubicBezTo>
                    <a:close/>
                  </a:path>
                </a:pathLst>
              </a:custGeom>
              <a:solidFill>
                <a:schemeClr val="lt1"/>
              </a:solidFill>
              <a:ln>
                <a:noFill/>
              </a:ln>
            </p:spPr>
            <p:txBody>
              <a:bodyPr spcFirstLastPara="1" wrap="square" lIns="360000" tIns="91425" rIns="91425" bIns="91425" anchor="ctr" anchorCtr="0">
                <a:noAutofit/>
              </a:bodyPr>
              <a:lstStyle/>
              <a:p>
                <a:pPr marL="0" lvl="0" indent="0" algn="l" rtl="0">
                  <a:spcBef>
                    <a:spcPts val="0"/>
                  </a:spcBef>
                  <a:spcAft>
                    <a:spcPts val="0"/>
                  </a:spcAft>
                  <a:buNone/>
                </a:pPr>
                <a:endParaRPr/>
              </a:p>
            </p:txBody>
          </p:sp>
          <p:sp>
            <p:nvSpPr>
              <p:cNvPr id="5635" name="Google Shape;5635;p46"/>
              <p:cNvSpPr/>
              <p:nvPr/>
            </p:nvSpPr>
            <p:spPr>
              <a:xfrm>
                <a:off x="5590665" y="1910156"/>
                <a:ext cx="167022" cy="117567"/>
              </a:xfrm>
              <a:custGeom>
                <a:avLst/>
                <a:gdLst/>
                <a:ahLst/>
                <a:cxnLst/>
                <a:rect l="l" t="t" r="r" b="b"/>
                <a:pathLst>
                  <a:path w="5228" h="3680" extrusionOk="0">
                    <a:moveTo>
                      <a:pt x="2180" y="0"/>
                    </a:moveTo>
                    <a:cubicBezTo>
                      <a:pt x="1346" y="0"/>
                      <a:pt x="477" y="167"/>
                      <a:pt x="180" y="834"/>
                    </a:cubicBezTo>
                    <a:cubicBezTo>
                      <a:pt x="1" y="1239"/>
                      <a:pt x="227" y="1763"/>
                      <a:pt x="263" y="2179"/>
                    </a:cubicBezTo>
                    <a:cubicBezTo>
                      <a:pt x="322" y="2786"/>
                      <a:pt x="49" y="3596"/>
                      <a:pt x="1156" y="3608"/>
                    </a:cubicBezTo>
                    <a:cubicBezTo>
                      <a:pt x="1618" y="3608"/>
                      <a:pt x="2294" y="3680"/>
                      <a:pt x="2947" y="3680"/>
                    </a:cubicBezTo>
                    <a:cubicBezTo>
                      <a:pt x="3725" y="3680"/>
                      <a:pt x="4470" y="3578"/>
                      <a:pt x="4787" y="3132"/>
                    </a:cubicBezTo>
                    <a:cubicBezTo>
                      <a:pt x="5228" y="2501"/>
                      <a:pt x="4787" y="1429"/>
                      <a:pt x="4799" y="762"/>
                    </a:cubicBezTo>
                    <a:cubicBezTo>
                      <a:pt x="4799" y="655"/>
                      <a:pt x="4799" y="560"/>
                      <a:pt x="4740" y="453"/>
                    </a:cubicBezTo>
                    <a:cubicBezTo>
                      <a:pt x="4490" y="84"/>
                      <a:pt x="2668" y="0"/>
                      <a:pt x="218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6" name="Google Shape;5636;p46"/>
              <p:cNvSpPr/>
              <p:nvPr/>
            </p:nvSpPr>
            <p:spPr>
              <a:xfrm>
                <a:off x="5586479" y="2227490"/>
                <a:ext cx="167022" cy="117471"/>
              </a:xfrm>
              <a:custGeom>
                <a:avLst/>
                <a:gdLst/>
                <a:ahLst/>
                <a:cxnLst/>
                <a:rect l="l" t="t" r="r" b="b"/>
                <a:pathLst>
                  <a:path w="5228" h="3677" extrusionOk="0">
                    <a:moveTo>
                      <a:pt x="2315" y="1"/>
                    </a:moveTo>
                    <a:cubicBezTo>
                      <a:pt x="1530" y="1"/>
                      <a:pt x="773" y="101"/>
                      <a:pt x="453" y="545"/>
                    </a:cubicBezTo>
                    <a:cubicBezTo>
                      <a:pt x="1" y="1176"/>
                      <a:pt x="453" y="2247"/>
                      <a:pt x="441" y="2914"/>
                    </a:cubicBezTo>
                    <a:cubicBezTo>
                      <a:pt x="441" y="3021"/>
                      <a:pt x="441" y="3129"/>
                      <a:pt x="501" y="3224"/>
                    </a:cubicBezTo>
                    <a:cubicBezTo>
                      <a:pt x="751" y="3605"/>
                      <a:pt x="2561" y="3676"/>
                      <a:pt x="3061" y="3676"/>
                    </a:cubicBezTo>
                    <a:cubicBezTo>
                      <a:pt x="3894" y="3676"/>
                      <a:pt x="4752" y="3510"/>
                      <a:pt x="5049" y="2843"/>
                    </a:cubicBezTo>
                    <a:cubicBezTo>
                      <a:pt x="5228" y="2438"/>
                      <a:pt x="5002" y="1914"/>
                      <a:pt x="4978" y="1497"/>
                    </a:cubicBezTo>
                    <a:cubicBezTo>
                      <a:pt x="4918" y="890"/>
                      <a:pt x="5180" y="92"/>
                      <a:pt x="4085" y="69"/>
                    </a:cubicBezTo>
                    <a:cubicBezTo>
                      <a:pt x="3628" y="69"/>
                      <a:pt x="2962" y="1"/>
                      <a:pt x="23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7" name="Google Shape;5637;p46"/>
              <p:cNvSpPr/>
              <p:nvPr/>
            </p:nvSpPr>
            <p:spPr>
              <a:xfrm>
                <a:off x="5590665" y="2568210"/>
                <a:ext cx="167022" cy="117439"/>
              </a:xfrm>
              <a:custGeom>
                <a:avLst/>
                <a:gdLst/>
                <a:ahLst/>
                <a:cxnLst/>
                <a:rect l="l" t="t" r="r" b="b"/>
                <a:pathLst>
                  <a:path w="5228" h="3676" extrusionOk="0">
                    <a:moveTo>
                      <a:pt x="2180" y="0"/>
                    </a:moveTo>
                    <a:cubicBezTo>
                      <a:pt x="1346" y="0"/>
                      <a:pt x="477" y="167"/>
                      <a:pt x="180" y="834"/>
                    </a:cubicBezTo>
                    <a:cubicBezTo>
                      <a:pt x="1" y="1238"/>
                      <a:pt x="227" y="1762"/>
                      <a:pt x="263" y="2179"/>
                    </a:cubicBezTo>
                    <a:cubicBezTo>
                      <a:pt x="322" y="2786"/>
                      <a:pt x="49" y="3584"/>
                      <a:pt x="1156" y="3608"/>
                    </a:cubicBezTo>
                    <a:cubicBezTo>
                      <a:pt x="1613" y="3608"/>
                      <a:pt x="2279" y="3676"/>
                      <a:pt x="2925" y="3676"/>
                    </a:cubicBezTo>
                    <a:cubicBezTo>
                      <a:pt x="3711" y="3676"/>
                      <a:pt x="4467" y="3575"/>
                      <a:pt x="4787" y="3131"/>
                    </a:cubicBezTo>
                    <a:cubicBezTo>
                      <a:pt x="5228" y="2500"/>
                      <a:pt x="4787" y="1429"/>
                      <a:pt x="4799" y="762"/>
                    </a:cubicBezTo>
                    <a:cubicBezTo>
                      <a:pt x="4799" y="655"/>
                      <a:pt x="4799" y="560"/>
                      <a:pt x="4740" y="453"/>
                    </a:cubicBezTo>
                    <a:cubicBezTo>
                      <a:pt x="4490" y="72"/>
                      <a:pt x="2668" y="0"/>
                      <a:pt x="21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8" name="Google Shape;5638;p46"/>
              <p:cNvSpPr/>
              <p:nvPr/>
            </p:nvSpPr>
            <p:spPr>
              <a:xfrm>
                <a:off x="5586479" y="2886184"/>
                <a:ext cx="167022" cy="117183"/>
              </a:xfrm>
              <a:custGeom>
                <a:avLst/>
                <a:gdLst/>
                <a:ahLst/>
                <a:cxnLst/>
                <a:rect l="l" t="t" r="r" b="b"/>
                <a:pathLst>
                  <a:path w="5228" h="3668" extrusionOk="0">
                    <a:moveTo>
                      <a:pt x="2293" y="0"/>
                    </a:moveTo>
                    <a:cubicBezTo>
                      <a:pt x="1516" y="0"/>
                      <a:pt x="770" y="102"/>
                      <a:pt x="453" y="548"/>
                    </a:cubicBezTo>
                    <a:cubicBezTo>
                      <a:pt x="1" y="1168"/>
                      <a:pt x="453" y="2239"/>
                      <a:pt x="441" y="2906"/>
                    </a:cubicBezTo>
                    <a:cubicBezTo>
                      <a:pt x="441" y="3013"/>
                      <a:pt x="441" y="3120"/>
                      <a:pt x="501" y="3227"/>
                    </a:cubicBezTo>
                    <a:cubicBezTo>
                      <a:pt x="751" y="3596"/>
                      <a:pt x="2561" y="3668"/>
                      <a:pt x="3061" y="3668"/>
                    </a:cubicBezTo>
                    <a:cubicBezTo>
                      <a:pt x="3894" y="3668"/>
                      <a:pt x="4752" y="3501"/>
                      <a:pt x="5049" y="2834"/>
                    </a:cubicBezTo>
                    <a:cubicBezTo>
                      <a:pt x="5228" y="2430"/>
                      <a:pt x="5002" y="1918"/>
                      <a:pt x="4978" y="1501"/>
                    </a:cubicBezTo>
                    <a:cubicBezTo>
                      <a:pt x="4918" y="882"/>
                      <a:pt x="5180" y="72"/>
                      <a:pt x="4085" y="72"/>
                    </a:cubicBezTo>
                    <a:cubicBezTo>
                      <a:pt x="3623" y="72"/>
                      <a:pt x="2947" y="0"/>
                      <a:pt x="229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9" name="Google Shape;5639;p46"/>
              <p:cNvSpPr/>
              <p:nvPr/>
            </p:nvSpPr>
            <p:spPr>
              <a:xfrm>
                <a:off x="5590665" y="3202656"/>
                <a:ext cx="167022" cy="117215"/>
              </a:xfrm>
              <a:custGeom>
                <a:avLst/>
                <a:gdLst/>
                <a:ahLst/>
                <a:cxnLst/>
                <a:rect l="l" t="t" r="r" b="b"/>
                <a:pathLst>
                  <a:path w="5228" h="3669" extrusionOk="0">
                    <a:moveTo>
                      <a:pt x="2180" y="1"/>
                    </a:moveTo>
                    <a:cubicBezTo>
                      <a:pt x="1346" y="1"/>
                      <a:pt x="477" y="167"/>
                      <a:pt x="180" y="834"/>
                    </a:cubicBezTo>
                    <a:cubicBezTo>
                      <a:pt x="1" y="1239"/>
                      <a:pt x="227" y="1751"/>
                      <a:pt x="263" y="2168"/>
                    </a:cubicBezTo>
                    <a:cubicBezTo>
                      <a:pt x="322" y="2787"/>
                      <a:pt x="49" y="3585"/>
                      <a:pt x="1156" y="3596"/>
                    </a:cubicBezTo>
                    <a:cubicBezTo>
                      <a:pt x="1618" y="3596"/>
                      <a:pt x="2294" y="3668"/>
                      <a:pt x="2947" y="3668"/>
                    </a:cubicBezTo>
                    <a:cubicBezTo>
                      <a:pt x="3725" y="3668"/>
                      <a:pt x="4470" y="3567"/>
                      <a:pt x="4787" y="3120"/>
                    </a:cubicBezTo>
                    <a:cubicBezTo>
                      <a:pt x="5228" y="2501"/>
                      <a:pt x="4787" y="1429"/>
                      <a:pt x="4799" y="763"/>
                    </a:cubicBezTo>
                    <a:cubicBezTo>
                      <a:pt x="4799" y="656"/>
                      <a:pt x="4799" y="548"/>
                      <a:pt x="4740" y="441"/>
                    </a:cubicBezTo>
                    <a:cubicBezTo>
                      <a:pt x="4490" y="72"/>
                      <a:pt x="2668" y="1"/>
                      <a:pt x="21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0" name="Google Shape;5640;p46"/>
              <p:cNvSpPr/>
              <p:nvPr/>
            </p:nvSpPr>
            <p:spPr>
              <a:xfrm>
                <a:off x="5586479" y="3520246"/>
                <a:ext cx="167022" cy="117599"/>
              </a:xfrm>
              <a:custGeom>
                <a:avLst/>
                <a:gdLst/>
                <a:ahLst/>
                <a:cxnLst/>
                <a:rect l="l" t="t" r="r" b="b"/>
                <a:pathLst>
                  <a:path w="5228" h="3681" extrusionOk="0">
                    <a:moveTo>
                      <a:pt x="2293" y="1"/>
                    </a:moveTo>
                    <a:cubicBezTo>
                      <a:pt x="1516" y="1"/>
                      <a:pt x="770" y="103"/>
                      <a:pt x="453" y="549"/>
                    </a:cubicBezTo>
                    <a:cubicBezTo>
                      <a:pt x="1" y="1180"/>
                      <a:pt x="453" y="2252"/>
                      <a:pt x="441" y="2918"/>
                    </a:cubicBezTo>
                    <a:cubicBezTo>
                      <a:pt x="441" y="3026"/>
                      <a:pt x="441" y="3121"/>
                      <a:pt x="501" y="3228"/>
                    </a:cubicBezTo>
                    <a:cubicBezTo>
                      <a:pt x="751" y="3597"/>
                      <a:pt x="2561" y="3680"/>
                      <a:pt x="3061" y="3680"/>
                    </a:cubicBezTo>
                    <a:cubicBezTo>
                      <a:pt x="3894" y="3680"/>
                      <a:pt x="4752" y="3514"/>
                      <a:pt x="5049" y="2847"/>
                    </a:cubicBezTo>
                    <a:cubicBezTo>
                      <a:pt x="5228" y="2442"/>
                      <a:pt x="5002" y="1918"/>
                      <a:pt x="4978" y="1502"/>
                    </a:cubicBezTo>
                    <a:cubicBezTo>
                      <a:pt x="4918" y="894"/>
                      <a:pt x="5180" y="73"/>
                      <a:pt x="4085" y="73"/>
                    </a:cubicBezTo>
                    <a:cubicBezTo>
                      <a:pt x="3623" y="73"/>
                      <a:pt x="2947" y="1"/>
                      <a:pt x="229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1" name="Google Shape;5641;p46"/>
              <p:cNvSpPr/>
              <p:nvPr/>
            </p:nvSpPr>
            <p:spPr>
              <a:xfrm>
                <a:off x="5590665" y="3836750"/>
                <a:ext cx="167022" cy="117599"/>
              </a:xfrm>
              <a:custGeom>
                <a:avLst/>
                <a:gdLst/>
                <a:ahLst/>
                <a:cxnLst/>
                <a:rect l="l" t="t" r="r" b="b"/>
                <a:pathLst>
                  <a:path w="5228" h="3681" extrusionOk="0">
                    <a:moveTo>
                      <a:pt x="2180" y="0"/>
                    </a:moveTo>
                    <a:cubicBezTo>
                      <a:pt x="1346" y="0"/>
                      <a:pt x="477" y="167"/>
                      <a:pt x="180" y="834"/>
                    </a:cubicBezTo>
                    <a:cubicBezTo>
                      <a:pt x="1" y="1239"/>
                      <a:pt x="227" y="1763"/>
                      <a:pt x="263" y="2179"/>
                    </a:cubicBezTo>
                    <a:cubicBezTo>
                      <a:pt x="322" y="2786"/>
                      <a:pt x="49" y="3608"/>
                      <a:pt x="1156" y="3608"/>
                    </a:cubicBezTo>
                    <a:cubicBezTo>
                      <a:pt x="1618" y="3608"/>
                      <a:pt x="2294" y="3680"/>
                      <a:pt x="2947" y="3680"/>
                    </a:cubicBezTo>
                    <a:cubicBezTo>
                      <a:pt x="3725" y="3680"/>
                      <a:pt x="4470" y="3578"/>
                      <a:pt x="4787" y="3132"/>
                    </a:cubicBezTo>
                    <a:cubicBezTo>
                      <a:pt x="5228" y="2501"/>
                      <a:pt x="4787" y="1429"/>
                      <a:pt x="4799" y="762"/>
                    </a:cubicBezTo>
                    <a:cubicBezTo>
                      <a:pt x="4799" y="655"/>
                      <a:pt x="4799" y="560"/>
                      <a:pt x="4740" y="453"/>
                    </a:cubicBezTo>
                    <a:cubicBezTo>
                      <a:pt x="4490" y="84"/>
                      <a:pt x="2668" y="0"/>
                      <a:pt x="218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2" name="Google Shape;5642;p46"/>
              <p:cNvSpPr/>
              <p:nvPr/>
            </p:nvSpPr>
            <p:spPr>
              <a:xfrm>
                <a:off x="5586479" y="4154723"/>
                <a:ext cx="167022" cy="117215"/>
              </a:xfrm>
              <a:custGeom>
                <a:avLst/>
                <a:gdLst/>
                <a:ahLst/>
                <a:cxnLst/>
                <a:rect l="l" t="t" r="r" b="b"/>
                <a:pathLst>
                  <a:path w="5228" h="3669" extrusionOk="0">
                    <a:moveTo>
                      <a:pt x="2293" y="0"/>
                    </a:moveTo>
                    <a:cubicBezTo>
                      <a:pt x="1516" y="0"/>
                      <a:pt x="770" y="102"/>
                      <a:pt x="453" y="549"/>
                    </a:cubicBezTo>
                    <a:cubicBezTo>
                      <a:pt x="1" y="1168"/>
                      <a:pt x="453" y="2239"/>
                      <a:pt x="441" y="2906"/>
                    </a:cubicBezTo>
                    <a:cubicBezTo>
                      <a:pt x="441" y="3013"/>
                      <a:pt x="441" y="3120"/>
                      <a:pt x="501" y="3228"/>
                    </a:cubicBezTo>
                    <a:cubicBezTo>
                      <a:pt x="751" y="3597"/>
                      <a:pt x="2561" y="3668"/>
                      <a:pt x="3061" y="3668"/>
                    </a:cubicBezTo>
                    <a:cubicBezTo>
                      <a:pt x="3894" y="3668"/>
                      <a:pt x="4752" y="3501"/>
                      <a:pt x="5049" y="2835"/>
                    </a:cubicBezTo>
                    <a:cubicBezTo>
                      <a:pt x="5228" y="2430"/>
                      <a:pt x="5002" y="1918"/>
                      <a:pt x="4978" y="1501"/>
                    </a:cubicBezTo>
                    <a:cubicBezTo>
                      <a:pt x="4918" y="882"/>
                      <a:pt x="5180" y="84"/>
                      <a:pt x="4085" y="72"/>
                    </a:cubicBezTo>
                    <a:cubicBezTo>
                      <a:pt x="3623" y="72"/>
                      <a:pt x="2947" y="0"/>
                      <a:pt x="229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3" name="Google Shape;5643;p46"/>
              <p:cNvSpPr/>
              <p:nvPr/>
            </p:nvSpPr>
            <p:spPr>
              <a:xfrm>
                <a:off x="3836779" y="1416822"/>
                <a:ext cx="1539390" cy="293885"/>
              </a:xfrm>
              <a:custGeom>
                <a:avLst/>
                <a:gdLst/>
                <a:ahLst/>
                <a:cxnLst/>
                <a:rect l="l" t="t" r="r" b="b"/>
                <a:pathLst>
                  <a:path w="48185" h="9199" extrusionOk="0">
                    <a:moveTo>
                      <a:pt x="45542" y="0"/>
                    </a:moveTo>
                    <a:cubicBezTo>
                      <a:pt x="32564" y="71"/>
                      <a:pt x="19574" y="131"/>
                      <a:pt x="6584" y="202"/>
                    </a:cubicBezTo>
                    <a:cubicBezTo>
                      <a:pt x="4489" y="226"/>
                      <a:pt x="1893" y="476"/>
                      <a:pt x="977" y="2024"/>
                    </a:cubicBezTo>
                    <a:cubicBezTo>
                      <a:pt x="619" y="2619"/>
                      <a:pt x="596" y="3274"/>
                      <a:pt x="596" y="3917"/>
                    </a:cubicBezTo>
                    <a:cubicBezTo>
                      <a:pt x="584" y="4882"/>
                      <a:pt x="0" y="7346"/>
                      <a:pt x="584" y="8168"/>
                    </a:cubicBezTo>
                    <a:cubicBezTo>
                      <a:pt x="1250" y="9156"/>
                      <a:pt x="3084" y="8942"/>
                      <a:pt x="4513" y="9037"/>
                    </a:cubicBezTo>
                    <a:cubicBezTo>
                      <a:pt x="6530" y="9152"/>
                      <a:pt x="8558" y="9198"/>
                      <a:pt x="10591" y="9198"/>
                    </a:cubicBezTo>
                    <a:cubicBezTo>
                      <a:pt x="12349" y="9198"/>
                      <a:pt x="14110" y="9163"/>
                      <a:pt x="15871" y="9108"/>
                    </a:cubicBezTo>
                    <a:cubicBezTo>
                      <a:pt x="21792" y="8922"/>
                      <a:pt x="27735" y="8515"/>
                      <a:pt x="33648" y="8515"/>
                    </a:cubicBezTo>
                    <a:cubicBezTo>
                      <a:pt x="35274" y="8515"/>
                      <a:pt x="36897" y="8546"/>
                      <a:pt x="38517" y="8620"/>
                    </a:cubicBezTo>
                    <a:cubicBezTo>
                      <a:pt x="39687" y="8671"/>
                      <a:pt x="40875" y="8742"/>
                      <a:pt x="42057" y="8742"/>
                    </a:cubicBezTo>
                    <a:cubicBezTo>
                      <a:pt x="43667" y="8742"/>
                      <a:pt x="45263" y="8609"/>
                      <a:pt x="46780" y="8108"/>
                    </a:cubicBezTo>
                    <a:cubicBezTo>
                      <a:pt x="47113" y="7989"/>
                      <a:pt x="47447" y="7858"/>
                      <a:pt x="47649" y="7620"/>
                    </a:cubicBezTo>
                    <a:cubicBezTo>
                      <a:pt x="47804" y="7406"/>
                      <a:pt x="47840" y="7156"/>
                      <a:pt x="47863" y="6918"/>
                    </a:cubicBezTo>
                    <a:cubicBezTo>
                      <a:pt x="48078" y="4989"/>
                      <a:pt x="48185" y="3000"/>
                      <a:pt x="47494" y="1191"/>
                    </a:cubicBezTo>
                    <a:cubicBezTo>
                      <a:pt x="47328" y="762"/>
                      <a:pt x="47078" y="310"/>
                      <a:pt x="46577" y="119"/>
                    </a:cubicBezTo>
                    <a:cubicBezTo>
                      <a:pt x="46256" y="0"/>
                      <a:pt x="45887" y="0"/>
                      <a:pt x="45542" y="0"/>
                    </a:cubicBezTo>
                    <a:close/>
                  </a:path>
                </a:pathLst>
              </a:custGeom>
              <a:solidFill>
                <a:srgbClr val="DDE0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4" name="Google Shape;5644;p46"/>
              <p:cNvSpPr/>
              <p:nvPr/>
            </p:nvSpPr>
            <p:spPr>
              <a:xfrm>
                <a:off x="3815470" y="1393980"/>
                <a:ext cx="1539039" cy="293885"/>
              </a:xfrm>
              <a:custGeom>
                <a:avLst/>
                <a:gdLst/>
                <a:ahLst/>
                <a:cxnLst/>
                <a:rect l="l" t="t" r="r" b="b"/>
                <a:pathLst>
                  <a:path w="48174" h="9199" extrusionOk="0">
                    <a:moveTo>
                      <a:pt x="45542" y="1"/>
                    </a:moveTo>
                    <a:cubicBezTo>
                      <a:pt x="32564" y="72"/>
                      <a:pt x="19574" y="132"/>
                      <a:pt x="6585" y="203"/>
                    </a:cubicBezTo>
                    <a:cubicBezTo>
                      <a:pt x="4477" y="227"/>
                      <a:pt x="1894" y="477"/>
                      <a:pt x="965" y="2025"/>
                    </a:cubicBezTo>
                    <a:cubicBezTo>
                      <a:pt x="608" y="2620"/>
                      <a:pt x="596" y="3275"/>
                      <a:pt x="596" y="3918"/>
                    </a:cubicBezTo>
                    <a:cubicBezTo>
                      <a:pt x="584" y="4882"/>
                      <a:pt x="0" y="7335"/>
                      <a:pt x="584" y="8168"/>
                    </a:cubicBezTo>
                    <a:cubicBezTo>
                      <a:pt x="1251" y="9157"/>
                      <a:pt x="3084" y="8942"/>
                      <a:pt x="4513" y="9037"/>
                    </a:cubicBezTo>
                    <a:cubicBezTo>
                      <a:pt x="6531" y="9152"/>
                      <a:pt x="8559" y="9199"/>
                      <a:pt x="10591" y="9199"/>
                    </a:cubicBezTo>
                    <a:cubicBezTo>
                      <a:pt x="12349" y="9199"/>
                      <a:pt x="14110" y="9164"/>
                      <a:pt x="15871" y="9109"/>
                    </a:cubicBezTo>
                    <a:cubicBezTo>
                      <a:pt x="21783" y="8922"/>
                      <a:pt x="27731" y="8516"/>
                      <a:pt x="33647" y="8516"/>
                    </a:cubicBezTo>
                    <a:cubicBezTo>
                      <a:pt x="35273" y="8516"/>
                      <a:pt x="36897" y="8546"/>
                      <a:pt x="38517" y="8621"/>
                    </a:cubicBezTo>
                    <a:cubicBezTo>
                      <a:pt x="39682" y="8671"/>
                      <a:pt x="40870" y="8743"/>
                      <a:pt x="42053" y="8743"/>
                    </a:cubicBezTo>
                    <a:cubicBezTo>
                      <a:pt x="43663" y="8743"/>
                      <a:pt x="45263" y="8610"/>
                      <a:pt x="46780" y="8109"/>
                    </a:cubicBezTo>
                    <a:cubicBezTo>
                      <a:pt x="47102" y="7990"/>
                      <a:pt x="47447" y="7859"/>
                      <a:pt x="47637" y="7621"/>
                    </a:cubicBezTo>
                    <a:cubicBezTo>
                      <a:pt x="47804" y="7406"/>
                      <a:pt x="47840" y="7156"/>
                      <a:pt x="47864" y="6918"/>
                    </a:cubicBezTo>
                    <a:cubicBezTo>
                      <a:pt x="48078" y="4989"/>
                      <a:pt x="48173" y="3001"/>
                      <a:pt x="47494" y="1191"/>
                    </a:cubicBezTo>
                    <a:cubicBezTo>
                      <a:pt x="47328" y="763"/>
                      <a:pt x="47078" y="310"/>
                      <a:pt x="46566" y="120"/>
                    </a:cubicBezTo>
                    <a:cubicBezTo>
                      <a:pt x="46256" y="1"/>
                      <a:pt x="45887" y="1"/>
                      <a:pt x="45542" y="1"/>
                    </a:cubicBezTo>
                    <a:close/>
                  </a:path>
                </a:pathLst>
              </a:custGeom>
              <a:solidFill>
                <a:srgbClr val="FCFA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5" name="Google Shape;5645;p46"/>
              <p:cNvSpPr/>
              <p:nvPr/>
            </p:nvSpPr>
            <p:spPr>
              <a:xfrm>
                <a:off x="3816620" y="4065366"/>
                <a:ext cx="1538624" cy="294013"/>
              </a:xfrm>
              <a:custGeom>
                <a:avLst/>
                <a:gdLst/>
                <a:ahLst/>
                <a:cxnLst/>
                <a:rect l="l" t="t" r="r" b="b"/>
                <a:pathLst>
                  <a:path w="48161" h="9203" extrusionOk="0">
                    <a:moveTo>
                      <a:pt x="45518" y="0"/>
                    </a:moveTo>
                    <a:cubicBezTo>
                      <a:pt x="32540" y="83"/>
                      <a:pt x="19550" y="143"/>
                      <a:pt x="6561" y="214"/>
                    </a:cubicBezTo>
                    <a:cubicBezTo>
                      <a:pt x="4465" y="226"/>
                      <a:pt x="1869" y="488"/>
                      <a:pt x="953" y="2036"/>
                    </a:cubicBezTo>
                    <a:cubicBezTo>
                      <a:pt x="595" y="2631"/>
                      <a:pt x="572" y="3286"/>
                      <a:pt x="572" y="3917"/>
                    </a:cubicBezTo>
                    <a:cubicBezTo>
                      <a:pt x="572" y="4905"/>
                      <a:pt x="0" y="7358"/>
                      <a:pt x="560" y="8180"/>
                    </a:cubicBezTo>
                    <a:cubicBezTo>
                      <a:pt x="1227" y="9156"/>
                      <a:pt x="3060" y="8954"/>
                      <a:pt x="4489" y="9037"/>
                    </a:cubicBezTo>
                    <a:cubicBezTo>
                      <a:pt x="6469" y="9156"/>
                      <a:pt x="8458" y="9202"/>
                      <a:pt x="10453" y="9202"/>
                    </a:cubicBezTo>
                    <a:cubicBezTo>
                      <a:pt x="12248" y="9202"/>
                      <a:pt x="14048" y="9165"/>
                      <a:pt x="15847" y="9108"/>
                    </a:cubicBezTo>
                    <a:cubicBezTo>
                      <a:pt x="21808" y="8930"/>
                      <a:pt x="27790" y="8521"/>
                      <a:pt x="33742" y="8521"/>
                    </a:cubicBezTo>
                    <a:cubicBezTo>
                      <a:pt x="35328" y="8521"/>
                      <a:pt x="36912" y="8550"/>
                      <a:pt x="38493" y="8620"/>
                    </a:cubicBezTo>
                    <a:cubicBezTo>
                      <a:pt x="39670" y="8671"/>
                      <a:pt x="40867" y="8743"/>
                      <a:pt x="42056" y="8743"/>
                    </a:cubicBezTo>
                    <a:cubicBezTo>
                      <a:pt x="43658" y="8743"/>
                      <a:pt x="45246" y="8612"/>
                      <a:pt x="46756" y="8120"/>
                    </a:cubicBezTo>
                    <a:cubicBezTo>
                      <a:pt x="47089" y="8001"/>
                      <a:pt x="47423" y="7870"/>
                      <a:pt x="47625" y="7632"/>
                    </a:cubicBezTo>
                    <a:cubicBezTo>
                      <a:pt x="47780" y="7418"/>
                      <a:pt x="47816" y="7168"/>
                      <a:pt x="47839" y="6929"/>
                    </a:cubicBezTo>
                    <a:cubicBezTo>
                      <a:pt x="48054" y="4989"/>
                      <a:pt x="48161" y="3012"/>
                      <a:pt x="47470" y="1191"/>
                    </a:cubicBezTo>
                    <a:cubicBezTo>
                      <a:pt x="47304" y="762"/>
                      <a:pt x="47054" y="322"/>
                      <a:pt x="46554" y="119"/>
                    </a:cubicBezTo>
                    <a:cubicBezTo>
                      <a:pt x="46232" y="0"/>
                      <a:pt x="45863" y="0"/>
                      <a:pt x="45518" y="0"/>
                    </a:cubicBezTo>
                    <a:close/>
                  </a:path>
                </a:pathLst>
              </a:custGeom>
              <a:solidFill>
                <a:srgbClr val="DDE0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6" name="Google Shape;5646;p46"/>
              <p:cNvSpPr/>
              <p:nvPr/>
            </p:nvSpPr>
            <p:spPr>
              <a:xfrm>
                <a:off x="3830677" y="3743207"/>
                <a:ext cx="1538655" cy="294013"/>
              </a:xfrm>
              <a:custGeom>
                <a:avLst/>
                <a:gdLst/>
                <a:ahLst/>
                <a:cxnLst/>
                <a:rect l="l" t="t" r="r" b="b"/>
                <a:pathLst>
                  <a:path w="48162" h="9203" extrusionOk="0">
                    <a:moveTo>
                      <a:pt x="37699" y="1"/>
                    </a:moveTo>
                    <a:cubicBezTo>
                      <a:pt x="35905" y="1"/>
                      <a:pt x="34108" y="38"/>
                      <a:pt x="32314" y="95"/>
                    </a:cubicBezTo>
                    <a:cubicBezTo>
                      <a:pt x="26393" y="282"/>
                      <a:pt x="20443" y="688"/>
                      <a:pt x="14527" y="688"/>
                    </a:cubicBezTo>
                    <a:cubicBezTo>
                      <a:pt x="12900" y="688"/>
                      <a:pt x="11277" y="657"/>
                      <a:pt x="9657" y="583"/>
                    </a:cubicBezTo>
                    <a:cubicBezTo>
                      <a:pt x="8485" y="532"/>
                      <a:pt x="7291" y="460"/>
                      <a:pt x="6102" y="460"/>
                    </a:cubicBezTo>
                    <a:cubicBezTo>
                      <a:pt x="4502" y="460"/>
                      <a:pt x="2911" y="591"/>
                      <a:pt x="1394" y="1083"/>
                    </a:cubicBezTo>
                    <a:cubicBezTo>
                      <a:pt x="1072" y="1202"/>
                      <a:pt x="727" y="1345"/>
                      <a:pt x="536" y="1583"/>
                    </a:cubicBezTo>
                    <a:cubicBezTo>
                      <a:pt x="370" y="1785"/>
                      <a:pt x="346" y="2035"/>
                      <a:pt x="310" y="2274"/>
                    </a:cubicBezTo>
                    <a:cubicBezTo>
                      <a:pt x="108" y="4214"/>
                      <a:pt x="1" y="6191"/>
                      <a:pt x="691" y="8012"/>
                    </a:cubicBezTo>
                    <a:cubicBezTo>
                      <a:pt x="846" y="8441"/>
                      <a:pt x="1108" y="8882"/>
                      <a:pt x="1608" y="9084"/>
                    </a:cubicBezTo>
                    <a:cubicBezTo>
                      <a:pt x="1918" y="9203"/>
                      <a:pt x="2299" y="9203"/>
                      <a:pt x="2632" y="9203"/>
                    </a:cubicBezTo>
                    <a:cubicBezTo>
                      <a:pt x="15610" y="9120"/>
                      <a:pt x="28611" y="9060"/>
                      <a:pt x="41601" y="8989"/>
                    </a:cubicBezTo>
                    <a:cubicBezTo>
                      <a:pt x="43697" y="8977"/>
                      <a:pt x="46280" y="8727"/>
                      <a:pt x="47209" y="7179"/>
                    </a:cubicBezTo>
                    <a:cubicBezTo>
                      <a:pt x="47566" y="6584"/>
                      <a:pt x="47578" y="5917"/>
                      <a:pt x="47578" y="5286"/>
                    </a:cubicBezTo>
                    <a:cubicBezTo>
                      <a:pt x="47578" y="4321"/>
                      <a:pt x="48161" y="1857"/>
                      <a:pt x="47590" y="1023"/>
                    </a:cubicBezTo>
                    <a:cubicBezTo>
                      <a:pt x="46923" y="47"/>
                      <a:pt x="45090" y="250"/>
                      <a:pt x="43661" y="166"/>
                    </a:cubicBezTo>
                    <a:cubicBezTo>
                      <a:pt x="41681" y="47"/>
                      <a:pt x="39691" y="1"/>
                      <a:pt x="37699" y="1"/>
                    </a:cubicBezTo>
                    <a:close/>
                  </a:path>
                </a:pathLst>
              </a:custGeom>
              <a:solidFill>
                <a:srgbClr val="DDE0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7" name="Google Shape;5647;p46"/>
              <p:cNvSpPr/>
              <p:nvPr/>
            </p:nvSpPr>
            <p:spPr>
              <a:xfrm>
                <a:off x="3831060" y="3417566"/>
                <a:ext cx="1539422" cy="293853"/>
              </a:xfrm>
              <a:custGeom>
                <a:avLst/>
                <a:gdLst/>
                <a:ahLst/>
                <a:cxnLst/>
                <a:rect l="l" t="t" r="r" b="b"/>
                <a:pathLst>
                  <a:path w="48186" h="9198" extrusionOk="0">
                    <a:moveTo>
                      <a:pt x="45542" y="1"/>
                    </a:moveTo>
                    <a:cubicBezTo>
                      <a:pt x="32564" y="72"/>
                      <a:pt x="19574" y="132"/>
                      <a:pt x="6585" y="203"/>
                    </a:cubicBezTo>
                    <a:cubicBezTo>
                      <a:pt x="4489" y="227"/>
                      <a:pt x="1894" y="477"/>
                      <a:pt x="977" y="2025"/>
                    </a:cubicBezTo>
                    <a:cubicBezTo>
                      <a:pt x="620" y="2620"/>
                      <a:pt x="596" y="3275"/>
                      <a:pt x="596" y="3918"/>
                    </a:cubicBezTo>
                    <a:cubicBezTo>
                      <a:pt x="584" y="4882"/>
                      <a:pt x="1" y="7335"/>
                      <a:pt x="584" y="8168"/>
                    </a:cubicBezTo>
                    <a:cubicBezTo>
                      <a:pt x="1251" y="9145"/>
                      <a:pt x="3084" y="8942"/>
                      <a:pt x="4513" y="9026"/>
                    </a:cubicBezTo>
                    <a:cubicBezTo>
                      <a:pt x="6560" y="9149"/>
                      <a:pt x="8617" y="9198"/>
                      <a:pt x="10679" y="9198"/>
                    </a:cubicBezTo>
                    <a:cubicBezTo>
                      <a:pt x="12408" y="9198"/>
                      <a:pt x="14140" y="9163"/>
                      <a:pt x="15872" y="9109"/>
                    </a:cubicBezTo>
                    <a:cubicBezTo>
                      <a:pt x="21793" y="8922"/>
                      <a:pt x="27736" y="8516"/>
                      <a:pt x="33649" y="8516"/>
                    </a:cubicBezTo>
                    <a:cubicBezTo>
                      <a:pt x="35274" y="8516"/>
                      <a:pt x="36897" y="8546"/>
                      <a:pt x="38517" y="8621"/>
                    </a:cubicBezTo>
                    <a:cubicBezTo>
                      <a:pt x="39674" y="8671"/>
                      <a:pt x="40850" y="8739"/>
                      <a:pt x="42019" y="8739"/>
                    </a:cubicBezTo>
                    <a:cubicBezTo>
                      <a:pt x="43641" y="8739"/>
                      <a:pt x="45251" y="8607"/>
                      <a:pt x="46780" y="8109"/>
                    </a:cubicBezTo>
                    <a:cubicBezTo>
                      <a:pt x="47114" y="7990"/>
                      <a:pt x="47447" y="7859"/>
                      <a:pt x="47649" y="7621"/>
                    </a:cubicBezTo>
                    <a:cubicBezTo>
                      <a:pt x="47804" y="7406"/>
                      <a:pt x="47840" y="7156"/>
                      <a:pt x="47864" y="6918"/>
                    </a:cubicBezTo>
                    <a:cubicBezTo>
                      <a:pt x="48078" y="4989"/>
                      <a:pt x="48185" y="3001"/>
                      <a:pt x="47495" y="1191"/>
                    </a:cubicBezTo>
                    <a:cubicBezTo>
                      <a:pt x="47328" y="751"/>
                      <a:pt x="47078" y="310"/>
                      <a:pt x="46578" y="120"/>
                    </a:cubicBezTo>
                    <a:cubicBezTo>
                      <a:pt x="46256" y="1"/>
                      <a:pt x="45887" y="1"/>
                      <a:pt x="45542" y="1"/>
                    </a:cubicBezTo>
                    <a:close/>
                  </a:path>
                </a:pathLst>
              </a:custGeom>
              <a:solidFill>
                <a:srgbClr val="DDE0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8" name="Google Shape;5648;p46"/>
              <p:cNvSpPr/>
              <p:nvPr/>
            </p:nvSpPr>
            <p:spPr>
              <a:xfrm>
                <a:off x="3845532" y="3095056"/>
                <a:ext cx="1539007" cy="294013"/>
              </a:xfrm>
              <a:custGeom>
                <a:avLst/>
                <a:gdLst/>
                <a:ahLst/>
                <a:cxnLst/>
                <a:rect l="l" t="t" r="r" b="b"/>
                <a:pathLst>
                  <a:path w="48173" h="9203" extrusionOk="0">
                    <a:moveTo>
                      <a:pt x="37698" y="0"/>
                    </a:moveTo>
                    <a:cubicBezTo>
                      <a:pt x="35904" y="0"/>
                      <a:pt x="34107" y="38"/>
                      <a:pt x="32314" y="95"/>
                    </a:cubicBezTo>
                    <a:cubicBezTo>
                      <a:pt x="26393" y="281"/>
                      <a:pt x="20442" y="688"/>
                      <a:pt x="14526" y="688"/>
                    </a:cubicBezTo>
                    <a:cubicBezTo>
                      <a:pt x="12900" y="688"/>
                      <a:pt x="11276" y="657"/>
                      <a:pt x="9656" y="583"/>
                    </a:cubicBezTo>
                    <a:cubicBezTo>
                      <a:pt x="8491" y="532"/>
                      <a:pt x="7305" y="461"/>
                      <a:pt x="6124" y="461"/>
                    </a:cubicBezTo>
                    <a:cubicBezTo>
                      <a:pt x="4516" y="461"/>
                      <a:pt x="2917" y="594"/>
                      <a:pt x="1393" y="1095"/>
                    </a:cubicBezTo>
                    <a:cubicBezTo>
                      <a:pt x="1072" y="1214"/>
                      <a:pt x="726" y="1345"/>
                      <a:pt x="536" y="1583"/>
                    </a:cubicBezTo>
                    <a:cubicBezTo>
                      <a:pt x="369" y="1785"/>
                      <a:pt x="345" y="2047"/>
                      <a:pt x="310" y="2285"/>
                    </a:cubicBezTo>
                    <a:cubicBezTo>
                      <a:pt x="107" y="4214"/>
                      <a:pt x="0" y="6191"/>
                      <a:pt x="679" y="8012"/>
                    </a:cubicBezTo>
                    <a:cubicBezTo>
                      <a:pt x="845" y="8441"/>
                      <a:pt x="1095" y="8893"/>
                      <a:pt x="1607" y="9084"/>
                    </a:cubicBezTo>
                    <a:cubicBezTo>
                      <a:pt x="1917" y="9203"/>
                      <a:pt x="2286" y="9203"/>
                      <a:pt x="2631" y="9203"/>
                    </a:cubicBezTo>
                    <a:cubicBezTo>
                      <a:pt x="15609" y="9131"/>
                      <a:pt x="28599" y="9072"/>
                      <a:pt x="41600" y="8988"/>
                    </a:cubicBezTo>
                    <a:cubicBezTo>
                      <a:pt x="43696" y="8977"/>
                      <a:pt x="46280" y="8727"/>
                      <a:pt x="47208" y="7179"/>
                    </a:cubicBezTo>
                    <a:cubicBezTo>
                      <a:pt x="47566" y="6583"/>
                      <a:pt x="47577" y="5929"/>
                      <a:pt x="47577" y="5286"/>
                    </a:cubicBezTo>
                    <a:cubicBezTo>
                      <a:pt x="47589" y="4309"/>
                      <a:pt x="48173" y="1845"/>
                      <a:pt x="47589" y="1035"/>
                    </a:cubicBezTo>
                    <a:cubicBezTo>
                      <a:pt x="46923" y="47"/>
                      <a:pt x="45089" y="261"/>
                      <a:pt x="43660" y="166"/>
                    </a:cubicBezTo>
                    <a:cubicBezTo>
                      <a:pt x="41680" y="47"/>
                      <a:pt x="39691" y="0"/>
                      <a:pt x="37698" y="0"/>
                    </a:cubicBezTo>
                    <a:close/>
                  </a:path>
                </a:pathLst>
              </a:custGeom>
              <a:solidFill>
                <a:srgbClr val="DDE0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9" name="Google Shape;5649;p46"/>
              <p:cNvSpPr/>
              <p:nvPr/>
            </p:nvSpPr>
            <p:spPr>
              <a:xfrm>
                <a:off x="3845884" y="2785006"/>
                <a:ext cx="1539039" cy="294045"/>
              </a:xfrm>
              <a:custGeom>
                <a:avLst/>
                <a:gdLst/>
                <a:ahLst/>
                <a:cxnLst/>
                <a:rect l="l" t="t" r="r" b="b"/>
                <a:pathLst>
                  <a:path w="48174" h="9204" extrusionOk="0">
                    <a:moveTo>
                      <a:pt x="45542" y="1"/>
                    </a:moveTo>
                    <a:cubicBezTo>
                      <a:pt x="32565" y="72"/>
                      <a:pt x="19575" y="132"/>
                      <a:pt x="6585" y="215"/>
                    </a:cubicBezTo>
                    <a:cubicBezTo>
                      <a:pt x="4478" y="227"/>
                      <a:pt x="1894" y="477"/>
                      <a:pt x="965" y="2025"/>
                    </a:cubicBezTo>
                    <a:cubicBezTo>
                      <a:pt x="608" y="2620"/>
                      <a:pt x="596" y="3275"/>
                      <a:pt x="596" y="3918"/>
                    </a:cubicBezTo>
                    <a:cubicBezTo>
                      <a:pt x="584" y="4882"/>
                      <a:pt x="1" y="7359"/>
                      <a:pt x="584" y="8180"/>
                    </a:cubicBezTo>
                    <a:cubicBezTo>
                      <a:pt x="1251" y="9157"/>
                      <a:pt x="3085" y="8942"/>
                      <a:pt x="4513" y="9038"/>
                    </a:cubicBezTo>
                    <a:cubicBezTo>
                      <a:pt x="6493" y="9157"/>
                      <a:pt x="8483" y="9203"/>
                      <a:pt x="10477" y="9203"/>
                    </a:cubicBezTo>
                    <a:cubicBezTo>
                      <a:pt x="12273" y="9203"/>
                      <a:pt x="14073" y="9165"/>
                      <a:pt x="15872" y="9109"/>
                    </a:cubicBezTo>
                    <a:cubicBezTo>
                      <a:pt x="21784" y="8922"/>
                      <a:pt x="27732" y="8516"/>
                      <a:pt x="33648" y="8516"/>
                    </a:cubicBezTo>
                    <a:cubicBezTo>
                      <a:pt x="35274" y="8516"/>
                      <a:pt x="36898" y="8546"/>
                      <a:pt x="38518" y="8621"/>
                    </a:cubicBezTo>
                    <a:cubicBezTo>
                      <a:pt x="39690" y="8672"/>
                      <a:pt x="40886" y="8744"/>
                      <a:pt x="42076" y="8744"/>
                    </a:cubicBezTo>
                    <a:cubicBezTo>
                      <a:pt x="43678" y="8744"/>
                      <a:pt x="45271" y="8613"/>
                      <a:pt x="46781" y="8121"/>
                    </a:cubicBezTo>
                    <a:cubicBezTo>
                      <a:pt x="47102" y="8002"/>
                      <a:pt x="47447" y="7859"/>
                      <a:pt x="47638" y="7621"/>
                    </a:cubicBezTo>
                    <a:cubicBezTo>
                      <a:pt x="47805" y="7418"/>
                      <a:pt x="47840" y="7168"/>
                      <a:pt x="47864" y="6930"/>
                    </a:cubicBezTo>
                    <a:cubicBezTo>
                      <a:pt x="48078" y="4989"/>
                      <a:pt x="48174" y="3013"/>
                      <a:pt x="47495" y="1191"/>
                    </a:cubicBezTo>
                    <a:cubicBezTo>
                      <a:pt x="47328" y="763"/>
                      <a:pt x="47078" y="310"/>
                      <a:pt x="46566" y="120"/>
                    </a:cubicBezTo>
                    <a:cubicBezTo>
                      <a:pt x="46257" y="1"/>
                      <a:pt x="45888" y="1"/>
                      <a:pt x="45542" y="1"/>
                    </a:cubicBezTo>
                    <a:close/>
                  </a:path>
                </a:pathLst>
              </a:custGeom>
              <a:solidFill>
                <a:srgbClr val="DDE0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0" name="Google Shape;5650;p46"/>
              <p:cNvSpPr/>
              <p:nvPr/>
            </p:nvSpPr>
            <p:spPr>
              <a:xfrm>
                <a:off x="3860356" y="2462656"/>
                <a:ext cx="1538655" cy="293853"/>
              </a:xfrm>
              <a:custGeom>
                <a:avLst/>
                <a:gdLst/>
                <a:ahLst/>
                <a:cxnLst/>
                <a:rect l="l" t="t" r="r" b="b"/>
                <a:pathLst>
                  <a:path w="48162" h="9198" extrusionOk="0">
                    <a:moveTo>
                      <a:pt x="37495" y="1"/>
                    </a:moveTo>
                    <a:cubicBezTo>
                      <a:pt x="35766" y="1"/>
                      <a:pt x="34034" y="35"/>
                      <a:pt x="32302" y="89"/>
                    </a:cubicBezTo>
                    <a:cubicBezTo>
                      <a:pt x="26348" y="278"/>
                      <a:pt x="20357" y="689"/>
                      <a:pt x="14400" y="689"/>
                    </a:cubicBezTo>
                    <a:cubicBezTo>
                      <a:pt x="12816" y="689"/>
                      <a:pt x="11234" y="660"/>
                      <a:pt x="9656" y="590"/>
                    </a:cubicBezTo>
                    <a:cubicBezTo>
                      <a:pt x="8484" y="539"/>
                      <a:pt x="7288" y="466"/>
                      <a:pt x="6098" y="466"/>
                    </a:cubicBezTo>
                    <a:cubicBezTo>
                      <a:pt x="4496" y="466"/>
                      <a:pt x="2903" y="598"/>
                      <a:pt x="1393" y="1090"/>
                    </a:cubicBezTo>
                    <a:cubicBezTo>
                      <a:pt x="1072" y="1209"/>
                      <a:pt x="727" y="1340"/>
                      <a:pt x="536" y="1578"/>
                    </a:cubicBezTo>
                    <a:cubicBezTo>
                      <a:pt x="369" y="1792"/>
                      <a:pt x="334" y="2042"/>
                      <a:pt x="310" y="2280"/>
                    </a:cubicBezTo>
                    <a:cubicBezTo>
                      <a:pt x="96" y="4221"/>
                      <a:pt x="0" y="6197"/>
                      <a:pt x="679" y="8007"/>
                    </a:cubicBezTo>
                    <a:cubicBezTo>
                      <a:pt x="846" y="8448"/>
                      <a:pt x="1096" y="8888"/>
                      <a:pt x="1608" y="9079"/>
                    </a:cubicBezTo>
                    <a:cubicBezTo>
                      <a:pt x="1917" y="9198"/>
                      <a:pt x="2286" y="9198"/>
                      <a:pt x="2632" y="9198"/>
                    </a:cubicBezTo>
                    <a:cubicBezTo>
                      <a:pt x="15609" y="9126"/>
                      <a:pt x="28599" y="9067"/>
                      <a:pt x="41589" y="8995"/>
                    </a:cubicBezTo>
                    <a:cubicBezTo>
                      <a:pt x="43696" y="8983"/>
                      <a:pt x="46280" y="8721"/>
                      <a:pt x="47209" y="7174"/>
                    </a:cubicBezTo>
                    <a:cubicBezTo>
                      <a:pt x="47566" y="6578"/>
                      <a:pt x="47578" y="5924"/>
                      <a:pt x="47578" y="5293"/>
                    </a:cubicBezTo>
                    <a:cubicBezTo>
                      <a:pt x="47578" y="4316"/>
                      <a:pt x="48161" y="1852"/>
                      <a:pt x="47590" y="1030"/>
                    </a:cubicBezTo>
                    <a:cubicBezTo>
                      <a:pt x="46923" y="54"/>
                      <a:pt x="45089" y="256"/>
                      <a:pt x="43661" y="173"/>
                    </a:cubicBezTo>
                    <a:cubicBezTo>
                      <a:pt x="41614" y="50"/>
                      <a:pt x="39557" y="1"/>
                      <a:pt x="37495" y="1"/>
                    </a:cubicBezTo>
                    <a:close/>
                  </a:path>
                </a:pathLst>
              </a:custGeom>
              <a:solidFill>
                <a:srgbClr val="DDE0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1" name="Google Shape;5651;p46"/>
              <p:cNvSpPr/>
              <p:nvPr/>
            </p:nvSpPr>
            <p:spPr>
              <a:xfrm>
                <a:off x="3861123" y="2136472"/>
                <a:ext cx="1538624" cy="294013"/>
              </a:xfrm>
              <a:custGeom>
                <a:avLst/>
                <a:gdLst/>
                <a:ahLst/>
                <a:cxnLst/>
                <a:rect l="l" t="t" r="r" b="b"/>
                <a:pathLst>
                  <a:path w="48161" h="9203" extrusionOk="0">
                    <a:moveTo>
                      <a:pt x="45530" y="1"/>
                    </a:moveTo>
                    <a:cubicBezTo>
                      <a:pt x="32552" y="84"/>
                      <a:pt x="19562" y="143"/>
                      <a:pt x="6561" y="215"/>
                    </a:cubicBezTo>
                    <a:cubicBezTo>
                      <a:pt x="4465" y="227"/>
                      <a:pt x="1881" y="477"/>
                      <a:pt x="953" y="2025"/>
                    </a:cubicBezTo>
                    <a:cubicBezTo>
                      <a:pt x="596" y="2620"/>
                      <a:pt x="584" y="3275"/>
                      <a:pt x="584" y="3918"/>
                    </a:cubicBezTo>
                    <a:cubicBezTo>
                      <a:pt x="584" y="4894"/>
                      <a:pt x="0" y="7359"/>
                      <a:pt x="572" y="8180"/>
                    </a:cubicBezTo>
                    <a:cubicBezTo>
                      <a:pt x="1238" y="9156"/>
                      <a:pt x="3072" y="8954"/>
                      <a:pt x="4501" y="9037"/>
                    </a:cubicBezTo>
                    <a:cubicBezTo>
                      <a:pt x="6481" y="9156"/>
                      <a:pt x="8470" y="9203"/>
                      <a:pt x="10463" y="9203"/>
                    </a:cubicBezTo>
                    <a:cubicBezTo>
                      <a:pt x="12257" y="9203"/>
                      <a:pt x="14054" y="9165"/>
                      <a:pt x="15847" y="9109"/>
                    </a:cubicBezTo>
                    <a:cubicBezTo>
                      <a:pt x="21768" y="8922"/>
                      <a:pt x="27719" y="8516"/>
                      <a:pt x="33635" y="8516"/>
                    </a:cubicBezTo>
                    <a:cubicBezTo>
                      <a:pt x="35261" y="8516"/>
                      <a:pt x="36885" y="8546"/>
                      <a:pt x="38505" y="8621"/>
                    </a:cubicBezTo>
                    <a:cubicBezTo>
                      <a:pt x="39677" y="8671"/>
                      <a:pt x="40871" y="8744"/>
                      <a:pt x="42059" y="8744"/>
                    </a:cubicBezTo>
                    <a:cubicBezTo>
                      <a:pt x="43660" y="8744"/>
                      <a:pt x="45251" y="8613"/>
                      <a:pt x="46768" y="8121"/>
                    </a:cubicBezTo>
                    <a:cubicBezTo>
                      <a:pt x="47089" y="8002"/>
                      <a:pt x="47435" y="7859"/>
                      <a:pt x="47625" y="7621"/>
                    </a:cubicBezTo>
                    <a:cubicBezTo>
                      <a:pt x="47792" y="7418"/>
                      <a:pt x="47816" y="7168"/>
                      <a:pt x="47851" y="6930"/>
                    </a:cubicBezTo>
                    <a:cubicBezTo>
                      <a:pt x="48054" y="4989"/>
                      <a:pt x="48161" y="3013"/>
                      <a:pt x="47482" y="1191"/>
                    </a:cubicBezTo>
                    <a:cubicBezTo>
                      <a:pt x="47316" y="763"/>
                      <a:pt x="47066" y="322"/>
                      <a:pt x="46554" y="120"/>
                    </a:cubicBezTo>
                    <a:cubicBezTo>
                      <a:pt x="46244" y="1"/>
                      <a:pt x="45875" y="1"/>
                      <a:pt x="45530" y="1"/>
                    </a:cubicBezTo>
                    <a:close/>
                  </a:path>
                </a:pathLst>
              </a:custGeom>
              <a:solidFill>
                <a:srgbClr val="DDE0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2" name="Google Shape;5652;p46"/>
              <p:cNvSpPr/>
              <p:nvPr/>
            </p:nvSpPr>
            <p:spPr>
              <a:xfrm>
                <a:off x="3874796" y="1814121"/>
                <a:ext cx="1539039" cy="293853"/>
              </a:xfrm>
              <a:custGeom>
                <a:avLst/>
                <a:gdLst/>
                <a:ahLst/>
                <a:cxnLst/>
                <a:rect l="l" t="t" r="r" b="b"/>
                <a:pathLst>
                  <a:path w="48174" h="9198" extrusionOk="0">
                    <a:moveTo>
                      <a:pt x="37503" y="1"/>
                    </a:moveTo>
                    <a:cubicBezTo>
                      <a:pt x="35776" y="1"/>
                      <a:pt x="34046" y="35"/>
                      <a:pt x="32314" y="89"/>
                    </a:cubicBezTo>
                    <a:cubicBezTo>
                      <a:pt x="26351" y="277"/>
                      <a:pt x="20366" y="688"/>
                      <a:pt x="14405" y="688"/>
                    </a:cubicBezTo>
                    <a:cubicBezTo>
                      <a:pt x="12820" y="688"/>
                      <a:pt x="11237" y="659"/>
                      <a:pt x="9657" y="589"/>
                    </a:cubicBezTo>
                    <a:cubicBezTo>
                      <a:pt x="8485" y="539"/>
                      <a:pt x="7291" y="466"/>
                      <a:pt x="6103" y="466"/>
                    </a:cubicBezTo>
                    <a:cubicBezTo>
                      <a:pt x="4504" y="466"/>
                      <a:pt x="2916" y="598"/>
                      <a:pt x="1406" y="1089"/>
                    </a:cubicBezTo>
                    <a:cubicBezTo>
                      <a:pt x="1072" y="1209"/>
                      <a:pt x="727" y="1340"/>
                      <a:pt x="537" y="1578"/>
                    </a:cubicBezTo>
                    <a:cubicBezTo>
                      <a:pt x="370" y="1792"/>
                      <a:pt x="346" y="2042"/>
                      <a:pt x="310" y="2280"/>
                    </a:cubicBezTo>
                    <a:cubicBezTo>
                      <a:pt x="108" y="4221"/>
                      <a:pt x="1" y="6197"/>
                      <a:pt x="691" y="8007"/>
                    </a:cubicBezTo>
                    <a:cubicBezTo>
                      <a:pt x="846" y="8436"/>
                      <a:pt x="1108" y="8888"/>
                      <a:pt x="1608" y="9079"/>
                    </a:cubicBezTo>
                    <a:cubicBezTo>
                      <a:pt x="1930" y="9198"/>
                      <a:pt x="2299" y="9198"/>
                      <a:pt x="2632" y="9198"/>
                    </a:cubicBezTo>
                    <a:cubicBezTo>
                      <a:pt x="15610" y="9126"/>
                      <a:pt x="28612" y="9067"/>
                      <a:pt x="41601" y="8995"/>
                    </a:cubicBezTo>
                    <a:cubicBezTo>
                      <a:pt x="43697" y="8983"/>
                      <a:pt x="46292" y="8721"/>
                      <a:pt x="47209" y="7174"/>
                    </a:cubicBezTo>
                    <a:cubicBezTo>
                      <a:pt x="47566" y="6578"/>
                      <a:pt x="47578" y="5923"/>
                      <a:pt x="47578" y="5292"/>
                    </a:cubicBezTo>
                    <a:cubicBezTo>
                      <a:pt x="47602" y="4316"/>
                      <a:pt x="48174" y="1863"/>
                      <a:pt x="47602" y="1030"/>
                    </a:cubicBezTo>
                    <a:cubicBezTo>
                      <a:pt x="46923" y="54"/>
                      <a:pt x="45102" y="256"/>
                      <a:pt x="43673" y="173"/>
                    </a:cubicBezTo>
                    <a:cubicBezTo>
                      <a:pt x="41620" y="50"/>
                      <a:pt x="39563" y="1"/>
                      <a:pt x="37503" y="1"/>
                    </a:cubicBezTo>
                    <a:close/>
                  </a:path>
                </a:pathLst>
              </a:custGeom>
              <a:solidFill>
                <a:srgbClr val="DDE0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3" name="Google Shape;5653;p46"/>
              <p:cNvSpPr/>
              <p:nvPr/>
            </p:nvSpPr>
            <p:spPr>
              <a:xfrm>
                <a:off x="3794928" y="4042907"/>
                <a:ext cx="1538655" cy="293661"/>
              </a:xfrm>
              <a:custGeom>
                <a:avLst/>
                <a:gdLst/>
                <a:ahLst/>
                <a:cxnLst/>
                <a:rect l="l" t="t" r="r" b="b"/>
                <a:pathLst>
                  <a:path w="48162" h="9192" extrusionOk="0">
                    <a:moveTo>
                      <a:pt x="45530" y="1"/>
                    </a:moveTo>
                    <a:cubicBezTo>
                      <a:pt x="32552" y="72"/>
                      <a:pt x="19562" y="132"/>
                      <a:pt x="6573" y="203"/>
                    </a:cubicBezTo>
                    <a:cubicBezTo>
                      <a:pt x="4465" y="215"/>
                      <a:pt x="1882" y="477"/>
                      <a:pt x="953" y="2025"/>
                    </a:cubicBezTo>
                    <a:cubicBezTo>
                      <a:pt x="596" y="2620"/>
                      <a:pt x="584" y="3275"/>
                      <a:pt x="584" y="3906"/>
                    </a:cubicBezTo>
                    <a:cubicBezTo>
                      <a:pt x="584" y="4882"/>
                      <a:pt x="1" y="7347"/>
                      <a:pt x="572" y="8168"/>
                    </a:cubicBezTo>
                    <a:cubicBezTo>
                      <a:pt x="1239" y="9145"/>
                      <a:pt x="3072" y="8942"/>
                      <a:pt x="4501" y="9026"/>
                    </a:cubicBezTo>
                    <a:cubicBezTo>
                      <a:pt x="6481" y="9145"/>
                      <a:pt x="8471" y="9191"/>
                      <a:pt x="10465" y="9191"/>
                    </a:cubicBezTo>
                    <a:cubicBezTo>
                      <a:pt x="12261" y="9191"/>
                      <a:pt x="14060" y="9153"/>
                      <a:pt x="15860" y="9097"/>
                    </a:cubicBezTo>
                    <a:cubicBezTo>
                      <a:pt x="21810" y="8918"/>
                      <a:pt x="27798" y="8510"/>
                      <a:pt x="33753" y="8510"/>
                    </a:cubicBezTo>
                    <a:cubicBezTo>
                      <a:pt x="35340" y="8510"/>
                      <a:pt x="36924" y="8539"/>
                      <a:pt x="38505" y="8609"/>
                    </a:cubicBezTo>
                    <a:cubicBezTo>
                      <a:pt x="39677" y="8660"/>
                      <a:pt x="40873" y="8732"/>
                      <a:pt x="42063" y="8732"/>
                    </a:cubicBezTo>
                    <a:cubicBezTo>
                      <a:pt x="43666" y="8732"/>
                      <a:pt x="45258" y="8601"/>
                      <a:pt x="46768" y="8109"/>
                    </a:cubicBezTo>
                    <a:cubicBezTo>
                      <a:pt x="47090" y="7990"/>
                      <a:pt x="47435" y="7859"/>
                      <a:pt x="47626" y="7621"/>
                    </a:cubicBezTo>
                    <a:cubicBezTo>
                      <a:pt x="47792" y="7406"/>
                      <a:pt x="47828" y="7156"/>
                      <a:pt x="47852" y="6918"/>
                    </a:cubicBezTo>
                    <a:cubicBezTo>
                      <a:pt x="48066" y="4977"/>
                      <a:pt x="48161" y="3001"/>
                      <a:pt x="47483" y="1191"/>
                    </a:cubicBezTo>
                    <a:cubicBezTo>
                      <a:pt x="47316" y="751"/>
                      <a:pt x="47066" y="310"/>
                      <a:pt x="46554" y="108"/>
                    </a:cubicBezTo>
                    <a:cubicBezTo>
                      <a:pt x="46244" y="1"/>
                      <a:pt x="45875" y="1"/>
                      <a:pt x="45530" y="1"/>
                    </a:cubicBezTo>
                    <a:close/>
                  </a:path>
                </a:pathLst>
              </a:custGeom>
              <a:solidFill>
                <a:schemeClr val="lt1"/>
              </a:solidFill>
              <a:ln>
                <a:noFill/>
              </a:ln>
            </p:spPr>
            <p:txBody>
              <a:bodyPr spcFirstLastPara="1" wrap="square" lIns="360000" tIns="91425" rIns="91425" bIns="91425" anchor="ctr" anchorCtr="0">
                <a:noAutofit/>
              </a:bodyPr>
              <a:lstStyle/>
              <a:p>
                <a:pPr marL="0" lvl="0" indent="0" algn="l" rtl="0">
                  <a:spcBef>
                    <a:spcPts val="0"/>
                  </a:spcBef>
                  <a:spcAft>
                    <a:spcPts val="0"/>
                  </a:spcAft>
                  <a:buNone/>
                </a:pPr>
                <a:endParaRPr/>
              </a:p>
            </p:txBody>
          </p:sp>
          <p:sp>
            <p:nvSpPr>
              <p:cNvPr id="5654" name="Google Shape;5654;p46"/>
              <p:cNvSpPr/>
              <p:nvPr/>
            </p:nvSpPr>
            <p:spPr>
              <a:xfrm>
                <a:off x="3809016" y="3720397"/>
                <a:ext cx="1539007" cy="294013"/>
              </a:xfrm>
              <a:custGeom>
                <a:avLst/>
                <a:gdLst/>
                <a:ahLst/>
                <a:cxnLst/>
                <a:rect l="l" t="t" r="r" b="b"/>
                <a:pathLst>
                  <a:path w="48173" h="9203" extrusionOk="0">
                    <a:moveTo>
                      <a:pt x="37696" y="0"/>
                    </a:moveTo>
                    <a:cubicBezTo>
                      <a:pt x="35901" y="0"/>
                      <a:pt x="34101" y="38"/>
                      <a:pt x="32302" y="94"/>
                    </a:cubicBezTo>
                    <a:cubicBezTo>
                      <a:pt x="26390" y="281"/>
                      <a:pt x="20442" y="688"/>
                      <a:pt x="14526" y="688"/>
                    </a:cubicBezTo>
                    <a:cubicBezTo>
                      <a:pt x="12900" y="688"/>
                      <a:pt x="11276" y="657"/>
                      <a:pt x="9656" y="583"/>
                    </a:cubicBezTo>
                    <a:cubicBezTo>
                      <a:pt x="8484" y="532"/>
                      <a:pt x="7288" y="459"/>
                      <a:pt x="6098" y="459"/>
                    </a:cubicBezTo>
                    <a:cubicBezTo>
                      <a:pt x="4495" y="459"/>
                      <a:pt x="2903" y="591"/>
                      <a:pt x="1393" y="1083"/>
                    </a:cubicBezTo>
                    <a:cubicBezTo>
                      <a:pt x="1072" y="1202"/>
                      <a:pt x="726" y="1345"/>
                      <a:pt x="536" y="1583"/>
                    </a:cubicBezTo>
                    <a:cubicBezTo>
                      <a:pt x="369" y="1785"/>
                      <a:pt x="333" y="2035"/>
                      <a:pt x="310" y="2273"/>
                    </a:cubicBezTo>
                    <a:cubicBezTo>
                      <a:pt x="95" y="4214"/>
                      <a:pt x="0" y="6190"/>
                      <a:pt x="679" y="8012"/>
                    </a:cubicBezTo>
                    <a:cubicBezTo>
                      <a:pt x="845" y="8441"/>
                      <a:pt x="1095" y="8881"/>
                      <a:pt x="1607" y="9084"/>
                    </a:cubicBezTo>
                    <a:cubicBezTo>
                      <a:pt x="1917" y="9203"/>
                      <a:pt x="2286" y="9203"/>
                      <a:pt x="2631" y="9203"/>
                    </a:cubicBezTo>
                    <a:cubicBezTo>
                      <a:pt x="15609" y="9119"/>
                      <a:pt x="28599" y="9060"/>
                      <a:pt x="41589" y="8988"/>
                    </a:cubicBezTo>
                    <a:cubicBezTo>
                      <a:pt x="43696" y="8976"/>
                      <a:pt x="46280" y="8726"/>
                      <a:pt x="47208" y="7179"/>
                    </a:cubicBezTo>
                    <a:cubicBezTo>
                      <a:pt x="47566" y="6583"/>
                      <a:pt x="47577" y="5928"/>
                      <a:pt x="47577" y="5285"/>
                    </a:cubicBezTo>
                    <a:cubicBezTo>
                      <a:pt x="47589" y="4321"/>
                      <a:pt x="48173" y="1845"/>
                      <a:pt x="47589" y="1023"/>
                    </a:cubicBezTo>
                    <a:cubicBezTo>
                      <a:pt x="46923" y="47"/>
                      <a:pt x="45089" y="249"/>
                      <a:pt x="43660" y="166"/>
                    </a:cubicBezTo>
                    <a:cubicBezTo>
                      <a:pt x="41680" y="47"/>
                      <a:pt x="39691" y="0"/>
                      <a:pt x="37696" y="0"/>
                    </a:cubicBezTo>
                    <a:close/>
                  </a:path>
                </a:pathLst>
              </a:custGeom>
              <a:solidFill>
                <a:schemeClr val="lt1"/>
              </a:solidFill>
              <a:ln>
                <a:noFill/>
              </a:ln>
            </p:spPr>
            <p:txBody>
              <a:bodyPr spcFirstLastPara="1" wrap="square" lIns="360000" tIns="91425" rIns="91425" bIns="91425" anchor="ctr" anchorCtr="0">
                <a:noAutofit/>
              </a:bodyPr>
              <a:lstStyle/>
              <a:p>
                <a:pPr marL="0" lvl="0" indent="0" algn="l" rtl="0">
                  <a:spcBef>
                    <a:spcPts val="0"/>
                  </a:spcBef>
                  <a:spcAft>
                    <a:spcPts val="0"/>
                  </a:spcAft>
                  <a:buNone/>
                </a:pPr>
                <a:endParaRPr/>
              </a:p>
            </p:txBody>
          </p:sp>
          <p:sp>
            <p:nvSpPr>
              <p:cNvPr id="5655" name="Google Shape;5655;p46"/>
              <p:cNvSpPr/>
              <p:nvPr/>
            </p:nvSpPr>
            <p:spPr>
              <a:xfrm>
                <a:off x="3809751" y="3394373"/>
                <a:ext cx="1539039" cy="293629"/>
              </a:xfrm>
              <a:custGeom>
                <a:avLst/>
                <a:gdLst/>
                <a:ahLst/>
                <a:cxnLst/>
                <a:rect l="l" t="t" r="r" b="b"/>
                <a:pathLst>
                  <a:path w="48174" h="9191" extrusionOk="0">
                    <a:moveTo>
                      <a:pt x="45542" y="0"/>
                    </a:moveTo>
                    <a:cubicBezTo>
                      <a:pt x="32564" y="72"/>
                      <a:pt x="19575" y="131"/>
                      <a:pt x="6585" y="203"/>
                    </a:cubicBezTo>
                    <a:cubicBezTo>
                      <a:pt x="4478" y="215"/>
                      <a:pt x="1894" y="477"/>
                      <a:pt x="965" y="2025"/>
                    </a:cubicBezTo>
                    <a:cubicBezTo>
                      <a:pt x="608" y="2620"/>
                      <a:pt x="596" y="3275"/>
                      <a:pt x="596" y="3906"/>
                    </a:cubicBezTo>
                    <a:cubicBezTo>
                      <a:pt x="584" y="4894"/>
                      <a:pt x="1" y="7347"/>
                      <a:pt x="584" y="8168"/>
                    </a:cubicBezTo>
                    <a:cubicBezTo>
                      <a:pt x="1251" y="9144"/>
                      <a:pt x="3085" y="8942"/>
                      <a:pt x="4513" y="9025"/>
                    </a:cubicBezTo>
                    <a:cubicBezTo>
                      <a:pt x="6493" y="9144"/>
                      <a:pt x="8483" y="9191"/>
                      <a:pt x="10477" y="9191"/>
                    </a:cubicBezTo>
                    <a:cubicBezTo>
                      <a:pt x="12273" y="9191"/>
                      <a:pt x="14072" y="9153"/>
                      <a:pt x="15872" y="9097"/>
                    </a:cubicBezTo>
                    <a:cubicBezTo>
                      <a:pt x="21823" y="8918"/>
                      <a:pt x="27810" y="8510"/>
                      <a:pt x="33765" y="8510"/>
                    </a:cubicBezTo>
                    <a:cubicBezTo>
                      <a:pt x="35352" y="8510"/>
                      <a:pt x="36937" y="8539"/>
                      <a:pt x="38518" y="8609"/>
                    </a:cubicBezTo>
                    <a:cubicBezTo>
                      <a:pt x="39690" y="8659"/>
                      <a:pt x="40885" y="8732"/>
                      <a:pt x="42076" y="8732"/>
                    </a:cubicBezTo>
                    <a:cubicBezTo>
                      <a:pt x="43678" y="8732"/>
                      <a:pt x="45271" y="8601"/>
                      <a:pt x="46781" y="8109"/>
                    </a:cubicBezTo>
                    <a:cubicBezTo>
                      <a:pt x="47102" y="7990"/>
                      <a:pt x="47447" y="7859"/>
                      <a:pt x="47638" y="7620"/>
                    </a:cubicBezTo>
                    <a:cubicBezTo>
                      <a:pt x="47804" y="7406"/>
                      <a:pt x="47840" y="7156"/>
                      <a:pt x="47864" y="6918"/>
                    </a:cubicBezTo>
                    <a:cubicBezTo>
                      <a:pt x="48078" y="4977"/>
                      <a:pt x="48174" y="3001"/>
                      <a:pt x="47495" y="1191"/>
                    </a:cubicBezTo>
                    <a:cubicBezTo>
                      <a:pt x="47328" y="751"/>
                      <a:pt x="47078" y="310"/>
                      <a:pt x="46566" y="120"/>
                    </a:cubicBezTo>
                    <a:cubicBezTo>
                      <a:pt x="46257" y="0"/>
                      <a:pt x="45888" y="0"/>
                      <a:pt x="45542" y="0"/>
                    </a:cubicBezTo>
                    <a:close/>
                  </a:path>
                </a:pathLst>
              </a:custGeom>
              <a:solidFill>
                <a:schemeClr val="lt1"/>
              </a:solidFill>
              <a:ln>
                <a:noFill/>
              </a:ln>
            </p:spPr>
            <p:txBody>
              <a:bodyPr spcFirstLastPara="1" wrap="square" lIns="360000" tIns="91425" rIns="91425" bIns="91425" anchor="ctr" anchorCtr="0">
                <a:noAutofit/>
              </a:bodyPr>
              <a:lstStyle/>
              <a:p>
                <a:pPr marL="0" lvl="0" indent="0" algn="l" rtl="0">
                  <a:spcBef>
                    <a:spcPts val="0"/>
                  </a:spcBef>
                  <a:spcAft>
                    <a:spcPts val="0"/>
                  </a:spcAft>
                  <a:buClr>
                    <a:schemeClr val="dk1"/>
                  </a:buClr>
                  <a:buSzPts val="1100"/>
                  <a:buFont typeface="Arial"/>
                  <a:buNone/>
                </a:pPr>
                <a:r>
                  <a:rPr lang="en">
                    <a:solidFill>
                      <a:schemeClr val="dk2"/>
                    </a:solidFill>
                    <a:latin typeface="Chilanka"/>
                    <a:ea typeface="Chilanka"/>
                    <a:cs typeface="Chilanka"/>
                    <a:sym typeface="Chilanka"/>
                  </a:rPr>
                  <a:t>Saturn</a:t>
                </a:r>
                <a:endParaRPr/>
              </a:p>
            </p:txBody>
          </p:sp>
          <p:sp>
            <p:nvSpPr>
              <p:cNvPr id="5656" name="Google Shape;5656;p46"/>
              <p:cNvSpPr/>
              <p:nvPr/>
            </p:nvSpPr>
            <p:spPr>
              <a:xfrm>
                <a:off x="3824223" y="3071863"/>
                <a:ext cx="1538655" cy="294013"/>
              </a:xfrm>
              <a:custGeom>
                <a:avLst/>
                <a:gdLst/>
                <a:ahLst/>
                <a:cxnLst/>
                <a:rect l="l" t="t" r="r" b="b"/>
                <a:pathLst>
                  <a:path w="48162" h="9203" extrusionOk="0">
                    <a:moveTo>
                      <a:pt x="37697" y="0"/>
                    </a:moveTo>
                    <a:cubicBezTo>
                      <a:pt x="35901" y="0"/>
                      <a:pt x="34101" y="38"/>
                      <a:pt x="32302" y="94"/>
                    </a:cubicBezTo>
                    <a:cubicBezTo>
                      <a:pt x="26390" y="281"/>
                      <a:pt x="20442" y="688"/>
                      <a:pt x="14526" y="688"/>
                    </a:cubicBezTo>
                    <a:cubicBezTo>
                      <a:pt x="12900" y="688"/>
                      <a:pt x="11276" y="657"/>
                      <a:pt x="9656" y="582"/>
                    </a:cubicBezTo>
                    <a:cubicBezTo>
                      <a:pt x="8484" y="532"/>
                      <a:pt x="7288" y="459"/>
                      <a:pt x="6098" y="459"/>
                    </a:cubicBezTo>
                    <a:cubicBezTo>
                      <a:pt x="4496" y="459"/>
                      <a:pt x="2903" y="591"/>
                      <a:pt x="1393" y="1082"/>
                    </a:cubicBezTo>
                    <a:cubicBezTo>
                      <a:pt x="1072" y="1202"/>
                      <a:pt x="727" y="1344"/>
                      <a:pt x="536" y="1583"/>
                    </a:cubicBezTo>
                    <a:cubicBezTo>
                      <a:pt x="369" y="1785"/>
                      <a:pt x="334" y="2035"/>
                      <a:pt x="310" y="2273"/>
                    </a:cubicBezTo>
                    <a:cubicBezTo>
                      <a:pt x="96" y="4214"/>
                      <a:pt x="0" y="6190"/>
                      <a:pt x="679" y="8012"/>
                    </a:cubicBezTo>
                    <a:cubicBezTo>
                      <a:pt x="846" y="8441"/>
                      <a:pt x="1096" y="8881"/>
                      <a:pt x="1608" y="9083"/>
                    </a:cubicBezTo>
                    <a:cubicBezTo>
                      <a:pt x="1917" y="9203"/>
                      <a:pt x="2286" y="9203"/>
                      <a:pt x="2632" y="9203"/>
                    </a:cubicBezTo>
                    <a:cubicBezTo>
                      <a:pt x="15609" y="9119"/>
                      <a:pt x="28599" y="9060"/>
                      <a:pt x="41589" y="8988"/>
                    </a:cubicBezTo>
                    <a:cubicBezTo>
                      <a:pt x="43696" y="8976"/>
                      <a:pt x="46280" y="8726"/>
                      <a:pt x="47209" y="7178"/>
                    </a:cubicBezTo>
                    <a:cubicBezTo>
                      <a:pt x="47566" y="6583"/>
                      <a:pt x="47578" y="5928"/>
                      <a:pt x="47578" y="5285"/>
                    </a:cubicBezTo>
                    <a:cubicBezTo>
                      <a:pt x="47578" y="4321"/>
                      <a:pt x="48161" y="1856"/>
                      <a:pt x="47590" y="1023"/>
                    </a:cubicBezTo>
                    <a:cubicBezTo>
                      <a:pt x="46923" y="47"/>
                      <a:pt x="45089" y="249"/>
                      <a:pt x="43661" y="166"/>
                    </a:cubicBezTo>
                    <a:cubicBezTo>
                      <a:pt x="41681" y="47"/>
                      <a:pt x="39691" y="0"/>
                      <a:pt x="37697" y="0"/>
                    </a:cubicBezTo>
                    <a:close/>
                  </a:path>
                </a:pathLst>
              </a:custGeom>
              <a:solidFill>
                <a:schemeClr val="lt1"/>
              </a:solidFill>
              <a:ln>
                <a:noFill/>
              </a:ln>
            </p:spPr>
            <p:txBody>
              <a:bodyPr spcFirstLastPara="1" wrap="square" lIns="360000" tIns="91425" rIns="91425" bIns="91425" anchor="ctr" anchorCtr="0">
                <a:noAutofit/>
              </a:bodyPr>
              <a:lstStyle/>
              <a:p>
                <a:pPr marL="0" lvl="0" indent="0" algn="l" rtl="0">
                  <a:spcBef>
                    <a:spcPts val="0"/>
                  </a:spcBef>
                  <a:spcAft>
                    <a:spcPts val="0"/>
                  </a:spcAft>
                  <a:buNone/>
                </a:pPr>
                <a:endParaRPr/>
              </a:p>
            </p:txBody>
          </p:sp>
          <p:sp>
            <p:nvSpPr>
              <p:cNvPr id="5657" name="Google Shape;5657;p46"/>
              <p:cNvSpPr/>
              <p:nvPr/>
            </p:nvSpPr>
            <p:spPr>
              <a:xfrm>
                <a:off x="3824607" y="2762195"/>
                <a:ext cx="1538624" cy="294013"/>
              </a:xfrm>
              <a:custGeom>
                <a:avLst/>
                <a:gdLst/>
                <a:ahLst/>
                <a:cxnLst/>
                <a:rect l="l" t="t" r="r" b="b"/>
                <a:pathLst>
                  <a:path w="48161" h="9203" extrusionOk="0">
                    <a:moveTo>
                      <a:pt x="45530" y="0"/>
                    </a:moveTo>
                    <a:cubicBezTo>
                      <a:pt x="32552" y="72"/>
                      <a:pt x="19550" y="131"/>
                      <a:pt x="6561" y="215"/>
                    </a:cubicBezTo>
                    <a:cubicBezTo>
                      <a:pt x="4465" y="227"/>
                      <a:pt x="1869" y="477"/>
                      <a:pt x="953" y="2024"/>
                    </a:cubicBezTo>
                    <a:cubicBezTo>
                      <a:pt x="596" y="2620"/>
                      <a:pt x="584" y="3275"/>
                      <a:pt x="584" y="3917"/>
                    </a:cubicBezTo>
                    <a:cubicBezTo>
                      <a:pt x="584" y="4882"/>
                      <a:pt x="0" y="7346"/>
                      <a:pt x="560" y="8168"/>
                    </a:cubicBezTo>
                    <a:cubicBezTo>
                      <a:pt x="1238" y="9156"/>
                      <a:pt x="3060" y="8942"/>
                      <a:pt x="4489" y="9037"/>
                    </a:cubicBezTo>
                    <a:cubicBezTo>
                      <a:pt x="6475" y="9156"/>
                      <a:pt x="8464" y="9203"/>
                      <a:pt x="10457" y="9203"/>
                    </a:cubicBezTo>
                    <a:cubicBezTo>
                      <a:pt x="12251" y="9203"/>
                      <a:pt x="14048" y="9165"/>
                      <a:pt x="15847" y="9109"/>
                    </a:cubicBezTo>
                    <a:cubicBezTo>
                      <a:pt x="21768" y="8922"/>
                      <a:pt x="27711" y="8515"/>
                      <a:pt x="33630" y="8515"/>
                    </a:cubicBezTo>
                    <a:cubicBezTo>
                      <a:pt x="35257" y="8515"/>
                      <a:pt x="36883" y="8546"/>
                      <a:pt x="38505" y="8620"/>
                    </a:cubicBezTo>
                    <a:cubicBezTo>
                      <a:pt x="39670" y="8671"/>
                      <a:pt x="40856" y="8743"/>
                      <a:pt x="42036" y="8743"/>
                    </a:cubicBezTo>
                    <a:cubicBezTo>
                      <a:pt x="43643" y="8743"/>
                      <a:pt x="45239" y="8610"/>
                      <a:pt x="46756" y="8108"/>
                    </a:cubicBezTo>
                    <a:cubicBezTo>
                      <a:pt x="47089" y="8001"/>
                      <a:pt x="47435" y="7858"/>
                      <a:pt x="47625" y="7620"/>
                    </a:cubicBezTo>
                    <a:cubicBezTo>
                      <a:pt x="47792" y="7418"/>
                      <a:pt x="47816" y="7156"/>
                      <a:pt x="47851" y="6918"/>
                    </a:cubicBezTo>
                    <a:cubicBezTo>
                      <a:pt x="48054" y="4989"/>
                      <a:pt x="48161" y="3013"/>
                      <a:pt x="47470" y="1191"/>
                    </a:cubicBezTo>
                    <a:cubicBezTo>
                      <a:pt x="47316" y="762"/>
                      <a:pt x="47054" y="310"/>
                      <a:pt x="46554" y="119"/>
                    </a:cubicBezTo>
                    <a:cubicBezTo>
                      <a:pt x="46244" y="0"/>
                      <a:pt x="45863" y="0"/>
                      <a:pt x="45530" y="0"/>
                    </a:cubicBezTo>
                    <a:close/>
                  </a:path>
                </a:pathLst>
              </a:custGeom>
              <a:solidFill>
                <a:schemeClr val="lt1"/>
              </a:solidFill>
              <a:ln>
                <a:noFill/>
              </a:ln>
            </p:spPr>
            <p:txBody>
              <a:bodyPr spcFirstLastPara="1" wrap="square" lIns="360000" tIns="91425" rIns="91425" bIns="91425" anchor="ctr" anchorCtr="0">
                <a:noAutofit/>
              </a:bodyPr>
              <a:lstStyle/>
              <a:p>
                <a:pPr marL="0" lvl="0" indent="0" algn="l" rtl="0">
                  <a:spcBef>
                    <a:spcPts val="0"/>
                  </a:spcBef>
                  <a:spcAft>
                    <a:spcPts val="0"/>
                  </a:spcAft>
                  <a:buClr>
                    <a:schemeClr val="dk1"/>
                  </a:buClr>
                  <a:buSzPts val="1100"/>
                  <a:buFont typeface="Arial"/>
                  <a:buNone/>
                </a:pPr>
                <a:r>
                  <a:rPr lang="en">
                    <a:solidFill>
                      <a:schemeClr val="dk2"/>
                    </a:solidFill>
                    <a:latin typeface="Chilanka"/>
                    <a:ea typeface="Chilanka"/>
                    <a:cs typeface="Chilanka"/>
                    <a:sym typeface="Chilanka"/>
                  </a:rPr>
                  <a:t>Mars</a:t>
                </a:r>
                <a:endParaRPr/>
              </a:p>
            </p:txBody>
          </p:sp>
          <p:sp>
            <p:nvSpPr>
              <p:cNvPr id="5658" name="Google Shape;5658;p46"/>
              <p:cNvSpPr/>
              <p:nvPr/>
            </p:nvSpPr>
            <p:spPr>
              <a:xfrm>
                <a:off x="3838664" y="2439845"/>
                <a:ext cx="1538655" cy="293853"/>
              </a:xfrm>
              <a:custGeom>
                <a:avLst/>
                <a:gdLst/>
                <a:ahLst/>
                <a:cxnLst/>
                <a:rect l="l" t="t" r="r" b="b"/>
                <a:pathLst>
                  <a:path w="48162" h="9198" extrusionOk="0">
                    <a:moveTo>
                      <a:pt x="37503" y="0"/>
                    </a:moveTo>
                    <a:cubicBezTo>
                      <a:pt x="35776" y="0"/>
                      <a:pt x="34046" y="35"/>
                      <a:pt x="32314" y="89"/>
                    </a:cubicBezTo>
                    <a:cubicBezTo>
                      <a:pt x="26351" y="277"/>
                      <a:pt x="20366" y="688"/>
                      <a:pt x="14411" y="688"/>
                    </a:cubicBezTo>
                    <a:cubicBezTo>
                      <a:pt x="12828" y="688"/>
                      <a:pt x="11246" y="659"/>
                      <a:pt x="9669" y="589"/>
                    </a:cubicBezTo>
                    <a:cubicBezTo>
                      <a:pt x="8491" y="538"/>
                      <a:pt x="7295" y="466"/>
                      <a:pt x="6106" y="466"/>
                    </a:cubicBezTo>
                    <a:cubicBezTo>
                      <a:pt x="4504" y="466"/>
                      <a:pt x="2916" y="597"/>
                      <a:pt x="1406" y="1089"/>
                    </a:cubicBezTo>
                    <a:cubicBezTo>
                      <a:pt x="1072" y="1208"/>
                      <a:pt x="739" y="1339"/>
                      <a:pt x="537" y="1577"/>
                    </a:cubicBezTo>
                    <a:cubicBezTo>
                      <a:pt x="382" y="1792"/>
                      <a:pt x="346" y="2042"/>
                      <a:pt x="322" y="2280"/>
                    </a:cubicBezTo>
                    <a:cubicBezTo>
                      <a:pt x="108" y="4221"/>
                      <a:pt x="1" y="6197"/>
                      <a:pt x="691" y="8007"/>
                    </a:cubicBezTo>
                    <a:cubicBezTo>
                      <a:pt x="858" y="8447"/>
                      <a:pt x="1108" y="8888"/>
                      <a:pt x="1608" y="9078"/>
                    </a:cubicBezTo>
                    <a:cubicBezTo>
                      <a:pt x="1930" y="9197"/>
                      <a:pt x="2299" y="9197"/>
                      <a:pt x="2644" y="9197"/>
                    </a:cubicBezTo>
                    <a:cubicBezTo>
                      <a:pt x="15622" y="9126"/>
                      <a:pt x="28611" y="9066"/>
                      <a:pt x="41601" y="8995"/>
                    </a:cubicBezTo>
                    <a:cubicBezTo>
                      <a:pt x="43697" y="8983"/>
                      <a:pt x="46292" y="8721"/>
                      <a:pt x="47209" y="7173"/>
                    </a:cubicBezTo>
                    <a:cubicBezTo>
                      <a:pt x="47566" y="6578"/>
                      <a:pt x="47590" y="5923"/>
                      <a:pt x="47590" y="5292"/>
                    </a:cubicBezTo>
                    <a:cubicBezTo>
                      <a:pt x="47590" y="4304"/>
                      <a:pt x="48162" y="1851"/>
                      <a:pt x="47602" y="1030"/>
                    </a:cubicBezTo>
                    <a:cubicBezTo>
                      <a:pt x="46923" y="53"/>
                      <a:pt x="45102" y="256"/>
                      <a:pt x="43673" y="172"/>
                    </a:cubicBezTo>
                    <a:cubicBezTo>
                      <a:pt x="41620" y="49"/>
                      <a:pt x="39563" y="0"/>
                      <a:pt x="37503" y="0"/>
                    </a:cubicBezTo>
                    <a:close/>
                  </a:path>
                </a:pathLst>
              </a:custGeom>
              <a:solidFill>
                <a:schemeClr val="lt1"/>
              </a:solidFill>
              <a:ln>
                <a:noFill/>
              </a:ln>
            </p:spPr>
            <p:txBody>
              <a:bodyPr spcFirstLastPara="1" wrap="square" lIns="360000" tIns="91425" rIns="91425" bIns="91425" anchor="ctr" anchorCtr="0">
                <a:noAutofit/>
              </a:bodyPr>
              <a:lstStyle/>
              <a:p>
                <a:pPr marL="0" lvl="0" indent="0" algn="l" rtl="0">
                  <a:spcBef>
                    <a:spcPts val="0"/>
                  </a:spcBef>
                  <a:spcAft>
                    <a:spcPts val="0"/>
                  </a:spcAft>
                  <a:buNone/>
                </a:pPr>
                <a:endParaRPr/>
              </a:p>
            </p:txBody>
          </p:sp>
          <p:sp>
            <p:nvSpPr>
              <p:cNvPr id="5659" name="Google Shape;5659;p46"/>
              <p:cNvSpPr/>
              <p:nvPr/>
            </p:nvSpPr>
            <p:spPr>
              <a:xfrm>
                <a:off x="3839430" y="2113661"/>
                <a:ext cx="1539039" cy="294013"/>
              </a:xfrm>
              <a:custGeom>
                <a:avLst/>
                <a:gdLst/>
                <a:ahLst/>
                <a:cxnLst/>
                <a:rect l="l" t="t" r="r" b="b"/>
                <a:pathLst>
                  <a:path w="48174" h="9203" extrusionOk="0">
                    <a:moveTo>
                      <a:pt x="45542" y="0"/>
                    </a:moveTo>
                    <a:cubicBezTo>
                      <a:pt x="32564" y="84"/>
                      <a:pt x="19563" y="143"/>
                      <a:pt x="6573" y="215"/>
                    </a:cubicBezTo>
                    <a:cubicBezTo>
                      <a:pt x="4477" y="226"/>
                      <a:pt x="1882" y="476"/>
                      <a:pt x="965" y="2024"/>
                    </a:cubicBezTo>
                    <a:cubicBezTo>
                      <a:pt x="608" y="2620"/>
                      <a:pt x="596" y="3274"/>
                      <a:pt x="596" y="3917"/>
                    </a:cubicBezTo>
                    <a:cubicBezTo>
                      <a:pt x="572" y="4906"/>
                      <a:pt x="1" y="7358"/>
                      <a:pt x="572" y="8180"/>
                    </a:cubicBezTo>
                    <a:cubicBezTo>
                      <a:pt x="1251" y="9156"/>
                      <a:pt x="3072" y="8942"/>
                      <a:pt x="4501" y="9037"/>
                    </a:cubicBezTo>
                    <a:cubicBezTo>
                      <a:pt x="6487" y="9156"/>
                      <a:pt x="8477" y="9203"/>
                      <a:pt x="10469" y="9203"/>
                    </a:cubicBezTo>
                    <a:cubicBezTo>
                      <a:pt x="12263" y="9203"/>
                      <a:pt x="14060" y="9165"/>
                      <a:pt x="15860" y="9108"/>
                    </a:cubicBezTo>
                    <a:cubicBezTo>
                      <a:pt x="21781" y="8922"/>
                      <a:pt x="27724" y="8515"/>
                      <a:pt x="33643" y="8515"/>
                    </a:cubicBezTo>
                    <a:cubicBezTo>
                      <a:pt x="35270" y="8515"/>
                      <a:pt x="36895" y="8546"/>
                      <a:pt x="38517" y="8620"/>
                    </a:cubicBezTo>
                    <a:cubicBezTo>
                      <a:pt x="39689" y="8671"/>
                      <a:pt x="40883" y="8743"/>
                      <a:pt x="42071" y="8743"/>
                    </a:cubicBezTo>
                    <a:cubicBezTo>
                      <a:pt x="43670" y="8743"/>
                      <a:pt x="45258" y="8612"/>
                      <a:pt x="46768" y="8120"/>
                    </a:cubicBezTo>
                    <a:cubicBezTo>
                      <a:pt x="47102" y="8001"/>
                      <a:pt x="47447" y="7858"/>
                      <a:pt x="47637" y="7620"/>
                    </a:cubicBezTo>
                    <a:cubicBezTo>
                      <a:pt x="47804" y="7418"/>
                      <a:pt x="47828" y="7168"/>
                      <a:pt x="47864" y="6930"/>
                    </a:cubicBezTo>
                    <a:cubicBezTo>
                      <a:pt x="48066" y="4989"/>
                      <a:pt x="48173" y="3012"/>
                      <a:pt x="47483" y="1191"/>
                    </a:cubicBezTo>
                    <a:cubicBezTo>
                      <a:pt x="47328" y="762"/>
                      <a:pt x="47066" y="322"/>
                      <a:pt x="46566" y="119"/>
                    </a:cubicBezTo>
                    <a:cubicBezTo>
                      <a:pt x="46256" y="0"/>
                      <a:pt x="45875" y="0"/>
                      <a:pt x="45542" y="0"/>
                    </a:cubicBezTo>
                    <a:close/>
                  </a:path>
                </a:pathLst>
              </a:custGeom>
              <a:solidFill>
                <a:schemeClr val="lt1"/>
              </a:solidFill>
              <a:ln>
                <a:noFill/>
              </a:ln>
            </p:spPr>
            <p:txBody>
              <a:bodyPr spcFirstLastPara="1" wrap="square" lIns="360000" tIns="91425" rIns="91425" bIns="91425" anchor="ctr" anchorCtr="0">
                <a:noAutofit/>
              </a:bodyPr>
              <a:lstStyle/>
              <a:p>
                <a:pPr marL="0" lvl="0" indent="0" algn="l" rtl="0">
                  <a:spcBef>
                    <a:spcPts val="0"/>
                  </a:spcBef>
                  <a:spcAft>
                    <a:spcPts val="0"/>
                  </a:spcAft>
                  <a:buNone/>
                </a:pPr>
                <a:endParaRPr/>
              </a:p>
            </p:txBody>
          </p:sp>
          <p:sp>
            <p:nvSpPr>
              <p:cNvPr id="5660" name="Google Shape;5660;p46"/>
              <p:cNvSpPr/>
              <p:nvPr/>
            </p:nvSpPr>
            <p:spPr>
              <a:xfrm>
                <a:off x="3853519" y="1791311"/>
                <a:ext cx="1539007" cy="293853"/>
              </a:xfrm>
              <a:custGeom>
                <a:avLst/>
                <a:gdLst/>
                <a:ahLst/>
                <a:cxnLst/>
                <a:rect l="l" t="t" r="r" b="b"/>
                <a:pathLst>
                  <a:path w="48173" h="9198" extrusionOk="0">
                    <a:moveTo>
                      <a:pt x="37496" y="0"/>
                    </a:moveTo>
                    <a:cubicBezTo>
                      <a:pt x="35769" y="0"/>
                      <a:pt x="34040" y="35"/>
                      <a:pt x="32314" y="89"/>
                    </a:cubicBezTo>
                    <a:cubicBezTo>
                      <a:pt x="26350" y="277"/>
                      <a:pt x="20358" y="688"/>
                      <a:pt x="14400" y="688"/>
                    </a:cubicBezTo>
                    <a:cubicBezTo>
                      <a:pt x="12815" y="688"/>
                      <a:pt x="11234" y="659"/>
                      <a:pt x="9656" y="589"/>
                    </a:cubicBezTo>
                    <a:cubicBezTo>
                      <a:pt x="8472" y="538"/>
                      <a:pt x="7265" y="462"/>
                      <a:pt x="6064" y="462"/>
                    </a:cubicBezTo>
                    <a:cubicBezTo>
                      <a:pt x="4476" y="462"/>
                      <a:pt x="2898" y="594"/>
                      <a:pt x="1393" y="1089"/>
                    </a:cubicBezTo>
                    <a:cubicBezTo>
                      <a:pt x="1072" y="1208"/>
                      <a:pt x="726" y="1339"/>
                      <a:pt x="536" y="1577"/>
                    </a:cubicBezTo>
                    <a:cubicBezTo>
                      <a:pt x="369" y="1792"/>
                      <a:pt x="345" y="2042"/>
                      <a:pt x="310" y="2280"/>
                    </a:cubicBezTo>
                    <a:cubicBezTo>
                      <a:pt x="107" y="4220"/>
                      <a:pt x="0" y="6197"/>
                      <a:pt x="679" y="8007"/>
                    </a:cubicBezTo>
                    <a:cubicBezTo>
                      <a:pt x="845" y="8435"/>
                      <a:pt x="1107" y="8888"/>
                      <a:pt x="1607" y="9078"/>
                    </a:cubicBezTo>
                    <a:cubicBezTo>
                      <a:pt x="1917" y="9197"/>
                      <a:pt x="2298" y="9197"/>
                      <a:pt x="2631" y="9197"/>
                    </a:cubicBezTo>
                    <a:cubicBezTo>
                      <a:pt x="15609" y="9126"/>
                      <a:pt x="28599" y="9066"/>
                      <a:pt x="41601" y="8995"/>
                    </a:cubicBezTo>
                    <a:cubicBezTo>
                      <a:pt x="43696" y="8983"/>
                      <a:pt x="46280" y="8721"/>
                      <a:pt x="47208" y="7173"/>
                    </a:cubicBezTo>
                    <a:cubicBezTo>
                      <a:pt x="47566" y="6578"/>
                      <a:pt x="47577" y="5923"/>
                      <a:pt x="47577" y="5292"/>
                    </a:cubicBezTo>
                    <a:cubicBezTo>
                      <a:pt x="47577" y="4316"/>
                      <a:pt x="48173" y="1863"/>
                      <a:pt x="47589" y="1030"/>
                    </a:cubicBezTo>
                    <a:cubicBezTo>
                      <a:pt x="46923" y="53"/>
                      <a:pt x="45089" y="256"/>
                      <a:pt x="43660" y="172"/>
                    </a:cubicBezTo>
                    <a:cubicBezTo>
                      <a:pt x="41614" y="49"/>
                      <a:pt x="39556" y="0"/>
                      <a:pt x="37496" y="0"/>
                    </a:cubicBezTo>
                    <a:close/>
                  </a:path>
                </a:pathLst>
              </a:custGeom>
              <a:solidFill>
                <a:schemeClr val="lt1"/>
              </a:solidFill>
              <a:ln>
                <a:noFill/>
              </a:ln>
            </p:spPr>
            <p:txBody>
              <a:bodyPr spcFirstLastPara="1" wrap="square" lIns="360000" tIns="91425" rIns="91425" bIns="91425" anchor="ctr" anchorCtr="0">
                <a:noAutofit/>
              </a:bodyPr>
              <a:lstStyle/>
              <a:p>
                <a:pPr marL="0" lvl="0" indent="0" algn="l" rtl="0">
                  <a:spcBef>
                    <a:spcPts val="0"/>
                  </a:spcBef>
                  <a:spcAft>
                    <a:spcPts val="0"/>
                  </a:spcAft>
                  <a:buClr>
                    <a:schemeClr val="dk1"/>
                  </a:buClr>
                  <a:buSzPts val="1100"/>
                  <a:buFont typeface="Arial"/>
                  <a:buNone/>
                </a:pPr>
                <a:r>
                  <a:rPr lang="en">
                    <a:solidFill>
                      <a:schemeClr val="dk2"/>
                    </a:solidFill>
                    <a:latin typeface="Chilanka"/>
                    <a:ea typeface="Chilanka"/>
                    <a:cs typeface="Chilanka"/>
                    <a:sym typeface="Chilanka"/>
                  </a:rPr>
                  <a:t>Jupiter</a:t>
                </a:r>
                <a:endParaRPr/>
              </a:p>
            </p:txBody>
          </p:sp>
          <p:sp>
            <p:nvSpPr>
              <p:cNvPr id="5661" name="Google Shape;5661;p46"/>
              <p:cNvSpPr/>
              <p:nvPr/>
            </p:nvSpPr>
            <p:spPr>
              <a:xfrm>
                <a:off x="3917414" y="4138813"/>
                <a:ext cx="167022" cy="118461"/>
              </a:xfrm>
              <a:custGeom>
                <a:avLst/>
                <a:gdLst/>
                <a:ahLst/>
                <a:cxnLst/>
                <a:rect l="l" t="t" r="r" b="b"/>
                <a:pathLst>
                  <a:path w="5228" h="3708" extrusionOk="0">
                    <a:moveTo>
                      <a:pt x="3279" y="1"/>
                    </a:moveTo>
                    <a:cubicBezTo>
                      <a:pt x="2540" y="1"/>
                      <a:pt x="1718" y="129"/>
                      <a:pt x="1191" y="154"/>
                    </a:cubicBezTo>
                    <a:cubicBezTo>
                      <a:pt x="84" y="213"/>
                      <a:pt x="322" y="999"/>
                      <a:pt x="262" y="1618"/>
                    </a:cubicBezTo>
                    <a:cubicBezTo>
                      <a:pt x="238" y="2023"/>
                      <a:pt x="0" y="2571"/>
                      <a:pt x="155" y="2964"/>
                    </a:cubicBezTo>
                    <a:cubicBezTo>
                      <a:pt x="413" y="3544"/>
                      <a:pt x="1137" y="3707"/>
                      <a:pt x="1897" y="3707"/>
                    </a:cubicBezTo>
                    <a:cubicBezTo>
                      <a:pt x="1979" y="3707"/>
                      <a:pt x="2061" y="3705"/>
                      <a:pt x="2143" y="3702"/>
                    </a:cubicBezTo>
                    <a:cubicBezTo>
                      <a:pt x="2620" y="3678"/>
                      <a:pt x="4441" y="3547"/>
                      <a:pt x="4703" y="3154"/>
                    </a:cubicBezTo>
                    <a:cubicBezTo>
                      <a:pt x="4763" y="3047"/>
                      <a:pt x="4763" y="2952"/>
                      <a:pt x="4763" y="2845"/>
                    </a:cubicBezTo>
                    <a:cubicBezTo>
                      <a:pt x="4763" y="2178"/>
                      <a:pt x="5227" y="1071"/>
                      <a:pt x="4799" y="475"/>
                    </a:cubicBezTo>
                    <a:cubicBezTo>
                      <a:pt x="4540" y="104"/>
                      <a:pt x="3943" y="1"/>
                      <a:pt x="32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2" name="Google Shape;5662;p46"/>
              <p:cNvSpPr/>
              <p:nvPr/>
            </p:nvSpPr>
            <p:spPr>
              <a:xfrm>
                <a:off x="3920066" y="3820999"/>
                <a:ext cx="167405" cy="118749"/>
              </a:xfrm>
              <a:custGeom>
                <a:avLst/>
                <a:gdLst/>
                <a:ahLst/>
                <a:cxnLst/>
                <a:rect l="l" t="t" r="r" b="b"/>
                <a:pathLst>
                  <a:path w="5240" h="3717" extrusionOk="0">
                    <a:moveTo>
                      <a:pt x="3328" y="0"/>
                    </a:moveTo>
                    <a:cubicBezTo>
                      <a:pt x="3250" y="0"/>
                      <a:pt x="3173" y="2"/>
                      <a:pt x="3096" y="5"/>
                    </a:cubicBezTo>
                    <a:cubicBezTo>
                      <a:pt x="2620" y="41"/>
                      <a:pt x="786" y="172"/>
                      <a:pt x="536" y="553"/>
                    </a:cubicBezTo>
                    <a:cubicBezTo>
                      <a:pt x="477" y="660"/>
                      <a:pt x="477" y="767"/>
                      <a:pt x="477" y="874"/>
                    </a:cubicBezTo>
                    <a:cubicBezTo>
                      <a:pt x="477" y="1541"/>
                      <a:pt x="1" y="2637"/>
                      <a:pt x="429" y="3232"/>
                    </a:cubicBezTo>
                    <a:cubicBezTo>
                      <a:pt x="696" y="3612"/>
                      <a:pt x="1300" y="3716"/>
                      <a:pt x="1969" y="3716"/>
                    </a:cubicBezTo>
                    <a:cubicBezTo>
                      <a:pt x="2705" y="3716"/>
                      <a:pt x="3519" y="3590"/>
                      <a:pt x="4049" y="3565"/>
                    </a:cubicBezTo>
                    <a:cubicBezTo>
                      <a:pt x="5156" y="3518"/>
                      <a:pt x="4918" y="2720"/>
                      <a:pt x="4977" y="2089"/>
                    </a:cubicBezTo>
                    <a:cubicBezTo>
                      <a:pt x="5001" y="1684"/>
                      <a:pt x="5239" y="1136"/>
                      <a:pt x="5073" y="755"/>
                    </a:cubicBezTo>
                    <a:cubicBezTo>
                      <a:pt x="4824" y="172"/>
                      <a:pt x="4085" y="0"/>
                      <a:pt x="3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3" name="Google Shape;5663;p46"/>
              <p:cNvSpPr/>
              <p:nvPr/>
            </p:nvSpPr>
            <p:spPr>
              <a:xfrm>
                <a:off x="3932621" y="3480375"/>
                <a:ext cx="167405" cy="118461"/>
              </a:xfrm>
              <a:custGeom>
                <a:avLst/>
                <a:gdLst/>
                <a:ahLst/>
                <a:cxnLst/>
                <a:rect l="l" t="t" r="r" b="b"/>
                <a:pathLst>
                  <a:path w="5240" h="3708" extrusionOk="0">
                    <a:moveTo>
                      <a:pt x="3271" y="0"/>
                    </a:moveTo>
                    <a:cubicBezTo>
                      <a:pt x="2537" y="0"/>
                      <a:pt x="1722" y="123"/>
                      <a:pt x="1191" y="142"/>
                    </a:cubicBezTo>
                    <a:cubicBezTo>
                      <a:pt x="84" y="190"/>
                      <a:pt x="322" y="999"/>
                      <a:pt x="263" y="1619"/>
                    </a:cubicBezTo>
                    <a:cubicBezTo>
                      <a:pt x="239" y="2023"/>
                      <a:pt x="1" y="2571"/>
                      <a:pt x="155" y="2964"/>
                    </a:cubicBezTo>
                    <a:cubicBezTo>
                      <a:pt x="415" y="3537"/>
                      <a:pt x="1154" y="3707"/>
                      <a:pt x="1912" y="3707"/>
                    </a:cubicBezTo>
                    <a:cubicBezTo>
                      <a:pt x="1989" y="3707"/>
                      <a:pt x="2067" y="3705"/>
                      <a:pt x="2144" y="3702"/>
                    </a:cubicBezTo>
                    <a:cubicBezTo>
                      <a:pt x="2620" y="3678"/>
                      <a:pt x="4442" y="3535"/>
                      <a:pt x="4704" y="3154"/>
                    </a:cubicBezTo>
                    <a:cubicBezTo>
                      <a:pt x="4763" y="3047"/>
                      <a:pt x="4763" y="2940"/>
                      <a:pt x="4763" y="2845"/>
                    </a:cubicBezTo>
                    <a:cubicBezTo>
                      <a:pt x="4763" y="2166"/>
                      <a:pt x="5239" y="1071"/>
                      <a:pt x="4799" y="476"/>
                    </a:cubicBezTo>
                    <a:cubicBezTo>
                      <a:pt x="4538" y="102"/>
                      <a:pt x="3938" y="0"/>
                      <a:pt x="327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4" name="Google Shape;5664;p46"/>
              <p:cNvSpPr/>
              <p:nvPr/>
            </p:nvSpPr>
            <p:spPr>
              <a:xfrm>
                <a:off x="3935273" y="3162562"/>
                <a:ext cx="167405" cy="118461"/>
              </a:xfrm>
              <a:custGeom>
                <a:avLst/>
                <a:gdLst/>
                <a:ahLst/>
                <a:cxnLst/>
                <a:rect l="l" t="t" r="r" b="b"/>
                <a:pathLst>
                  <a:path w="5240" h="3708" extrusionOk="0">
                    <a:moveTo>
                      <a:pt x="3328" y="1"/>
                    </a:moveTo>
                    <a:cubicBezTo>
                      <a:pt x="3251" y="1"/>
                      <a:pt x="3174" y="2"/>
                      <a:pt x="3097" y="6"/>
                    </a:cubicBezTo>
                    <a:cubicBezTo>
                      <a:pt x="2620" y="29"/>
                      <a:pt x="787" y="172"/>
                      <a:pt x="537" y="553"/>
                    </a:cubicBezTo>
                    <a:cubicBezTo>
                      <a:pt x="477" y="660"/>
                      <a:pt x="477" y="768"/>
                      <a:pt x="477" y="863"/>
                    </a:cubicBezTo>
                    <a:cubicBezTo>
                      <a:pt x="477" y="1541"/>
                      <a:pt x="1" y="2637"/>
                      <a:pt x="430" y="3232"/>
                    </a:cubicBezTo>
                    <a:cubicBezTo>
                      <a:pt x="696" y="3606"/>
                      <a:pt x="1299" y="3708"/>
                      <a:pt x="1967" y="3708"/>
                    </a:cubicBezTo>
                    <a:cubicBezTo>
                      <a:pt x="2703" y="3708"/>
                      <a:pt x="3519" y="3584"/>
                      <a:pt x="4049" y="3566"/>
                    </a:cubicBezTo>
                    <a:cubicBezTo>
                      <a:pt x="5156" y="3506"/>
                      <a:pt x="4918" y="2708"/>
                      <a:pt x="4966" y="2089"/>
                    </a:cubicBezTo>
                    <a:cubicBezTo>
                      <a:pt x="5002" y="1684"/>
                      <a:pt x="5240" y="1137"/>
                      <a:pt x="5073" y="744"/>
                    </a:cubicBezTo>
                    <a:cubicBezTo>
                      <a:pt x="4824" y="171"/>
                      <a:pt x="4086" y="1"/>
                      <a:pt x="332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5" name="Google Shape;5665;p46"/>
              <p:cNvSpPr/>
              <p:nvPr/>
            </p:nvSpPr>
            <p:spPr>
              <a:xfrm>
                <a:off x="3947093" y="2844971"/>
                <a:ext cx="167373" cy="118621"/>
              </a:xfrm>
              <a:custGeom>
                <a:avLst/>
                <a:gdLst/>
                <a:ahLst/>
                <a:cxnLst/>
                <a:rect l="l" t="t" r="r" b="b"/>
                <a:pathLst>
                  <a:path w="5239" h="3713" extrusionOk="0">
                    <a:moveTo>
                      <a:pt x="3290" y="1"/>
                    </a:moveTo>
                    <a:cubicBezTo>
                      <a:pt x="2549" y="1"/>
                      <a:pt x="1724" y="129"/>
                      <a:pt x="1191" y="148"/>
                    </a:cubicBezTo>
                    <a:cubicBezTo>
                      <a:pt x="95" y="207"/>
                      <a:pt x="333" y="1017"/>
                      <a:pt x="274" y="1624"/>
                    </a:cubicBezTo>
                    <a:cubicBezTo>
                      <a:pt x="238" y="2029"/>
                      <a:pt x="0" y="2577"/>
                      <a:pt x="167" y="2970"/>
                    </a:cubicBezTo>
                    <a:cubicBezTo>
                      <a:pt x="426" y="3542"/>
                      <a:pt x="1156" y="3713"/>
                      <a:pt x="1912" y="3713"/>
                    </a:cubicBezTo>
                    <a:cubicBezTo>
                      <a:pt x="1989" y="3713"/>
                      <a:pt x="2066" y="3711"/>
                      <a:pt x="2143" y="3708"/>
                    </a:cubicBezTo>
                    <a:cubicBezTo>
                      <a:pt x="2619" y="3684"/>
                      <a:pt x="4453" y="3541"/>
                      <a:pt x="4703" y="3160"/>
                    </a:cubicBezTo>
                    <a:cubicBezTo>
                      <a:pt x="4763" y="3053"/>
                      <a:pt x="4763" y="2946"/>
                      <a:pt x="4763" y="2850"/>
                    </a:cubicBezTo>
                    <a:cubicBezTo>
                      <a:pt x="4763" y="2172"/>
                      <a:pt x="5239" y="1076"/>
                      <a:pt x="4810" y="481"/>
                    </a:cubicBezTo>
                    <a:cubicBezTo>
                      <a:pt x="4551" y="104"/>
                      <a:pt x="3954" y="1"/>
                      <a:pt x="329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6" name="Google Shape;5666;p46"/>
              <p:cNvSpPr/>
              <p:nvPr/>
            </p:nvSpPr>
            <p:spPr>
              <a:xfrm>
                <a:off x="3949745" y="2527733"/>
                <a:ext cx="167405" cy="118749"/>
              </a:xfrm>
              <a:custGeom>
                <a:avLst/>
                <a:gdLst/>
                <a:ahLst/>
                <a:cxnLst/>
                <a:rect l="l" t="t" r="r" b="b"/>
                <a:pathLst>
                  <a:path w="5240" h="3717" extrusionOk="0">
                    <a:moveTo>
                      <a:pt x="3328" y="0"/>
                    </a:moveTo>
                    <a:cubicBezTo>
                      <a:pt x="3250" y="0"/>
                      <a:pt x="3173" y="2"/>
                      <a:pt x="3096" y="5"/>
                    </a:cubicBezTo>
                    <a:cubicBezTo>
                      <a:pt x="2620" y="41"/>
                      <a:pt x="786" y="172"/>
                      <a:pt x="536" y="553"/>
                    </a:cubicBezTo>
                    <a:cubicBezTo>
                      <a:pt x="477" y="660"/>
                      <a:pt x="477" y="767"/>
                      <a:pt x="477" y="874"/>
                    </a:cubicBezTo>
                    <a:cubicBezTo>
                      <a:pt x="477" y="1541"/>
                      <a:pt x="0" y="2636"/>
                      <a:pt x="429" y="3232"/>
                    </a:cubicBezTo>
                    <a:cubicBezTo>
                      <a:pt x="690" y="3612"/>
                      <a:pt x="1294" y="3716"/>
                      <a:pt x="1964" y="3716"/>
                    </a:cubicBezTo>
                    <a:cubicBezTo>
                      <a:pt x="2701" y="3716"/>
                      <a:pt x="3519" y="3590"/>
                      <a:pt x="4048" y="3565"/>
                    </a:cubicBezTo>
                    <a:cubicBezTo>
                      <a:pt x="5144" y="3506"/>
                      <a:pt x="4906" y="2696"/>
                      <a:pt x="4965" y="2089"/>
                    </a:cubicBezTo>
                    <a:cubicBezTo>
                      <a:pt x="5001" y="1684"/>
                      <a:pt x="5239" y="1136"/>
                      <a:pt x="5072" y="743"/>
                    </a:cubicBezTo>
                    <a:cubicBezTo>
                      <a:pt x="4813" y="171"/>
                      <a:pt x="4083" y="0"/>
                      <a:pt x="3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7" name="Google Shape;5667;p46"/>
              <p:cNvSpPr/>
              <p:nvPr/>
            </p:nvSpPr>
            <p:spPr>
              <a:xfrm>
                <a:off x="3961917" y="2210334"/>
                <a:ext cx="167405" cy="118429"/>
              </a:xfrm>
              <a:custGeom>
                <a:avLst/>
                <a:gdLst/>
                <a:ahLst/>
                <a:cxnLst/>
                <a:rect l="l" t="t" r="r" b="b"/>
                <a:pathLst>
                  <a:path w="5240" h="3707" extrusionOk="0">
                    <a:moveTo>
                      <a:pt x="3290" y="0"/>
                    </a:moveTo>
                    <a:cubicBezTo>
                      <a:pt x="2549" y="0"/>
                      <a:pt x="1724" y="128"/>
                      <a:pt x="1191" y="153"/>
                    </a:cubicBezTo>
                    <a:cubicBezTo>
                      <a:pt x="96" y="189"/>
                      <a:pt x="334" y="999"/>
                      <a:pt x="274" y="1618"/>
                    </a:cubicBezTo>
                    <a:cubicBezTo>
                      <a:pt x="238" y="2022"/>
                      <a:pt x="0" y="2570"/>
                      <a:pt x="167" y="2963"/>
                    </a:cubicBezTo>
                    <a:cubicBezTo>
                      <a:pt x="425" y="3543"/>
                      <a:pt x="1149" y="3707"/>
                      <a:pt x="1900" y="3707"/>
                    </a:cubicBezTo>
                    <a:cubicBezTo>
                      <a:pt x="1981" y="3707"/>
                      <a:pt x="2062" y="3705"/>
                      <a:pt x="2143" y="3701"/>
                    </a:cubicBezTo>
                    <a:cubicBezTo>
                      <a:pt x="2620" y="3677"/>
                      <a:pt x="4453" y="3546"/>
                      <a:pt x="4703" y="3154"/>
                    </a:cubicBezTo>
                    <a:cubicBezTo>
                      <a:pt x="4763" y="3046"/>
                      <a:pt x="4763" y="2951"/>
                      <a:pt x="4763" y="2844"/>
                    </a:cubicBezTo>
                    <a:cubicBezTo>
                      <a:pt x="4763" y="2177"/>
                      <a:pt x="5239" y="1070"/>
                      <a:pt x="4810" y="475"/>
                    </a:cubicBezTo>
                    <a:cubicBezTo>
                      <a:pt x="4552" y="103"/>
                      <a:pt x="3955" y="0"/>
                      <a:pt x="32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8" name="Google Shape;5668;p46"/>
              <p:cNvSpPr/>
              <p:nvPr/>
            </p:nvSpPr>
            <p:spPr>
              <a:xfrm>
                <a:off x="3964185" y="1892584"/>
                <a:ext cx="167405" cy="118653"/>
              </a:xfrm>
              <a:custGeom>
                <a:avLst/>
                <a:gdLst/>
                <a:ahLst/>
                <a:cxnLst/>
                <a:rect l="l" t="t" r="r" b="b"/>
                <a:pathLst>
                  <a:path w="5240" h="3714" extrusionOk="0">
                    <a:moveTo>
                      <a:pt x="3274" y="0"/>
                    </a:moveTo>
                    <a:cubicBezTo>
                      <a:pt x="3215" y="0"/>
                      <a:pt x="3156" y="1"/>
                      <a:pt x="3096" y="3"/>
                    </a:cubicBezTo>
                    <a:cubicBezTo>
                      <a:pt x="2620" y="38"/>
                      <a:pt x="799" y="169"/>
                      <a:pt x="537" y="550"/>
                    </a:cubicBezTo>
                    <a:cubicBezTo>
                      <a:pt x="477" y="658"/>
                      <a:pt x="477" y="765"/>
                      <a:pt x="477" y="872"/>
                    </a:cubicBezTo>
                    <a:cubicBezTo>
                      <a:pt x="477" y="1539"/>
                      <a:pt x="1" y="2634"/>
                      <a:pt x="441" y="3229"/>
                    </a:cubicBezTo>
                    <a:cubicBezTo>
                      <a:pt x="702" y="3609"/>
                      <a:pt x="1304" y="3714"/>
                      <a:pt x="1971" y="3714"/>
                    </a:cubicBezTo>
                    <a:cubicBezTo>
                      <a:pt x="2705" y="3714"/>
                      <a:pt x="3519" y="3588"/>
                      <a:pt x="4049" y="3563"/>
                    </a:cubicBezTo>
                    <a:cubicBezTo>
                      <a:pt x="5156" y="3515"/>
                      <a:pt x="4918" y="2717"/>
                      <a:pt x="4978" y="2086"/>
                    </a:cubicBezTo>
                    <a:cubicBezTo>
                      <a:pt x="5001" y="1681"/>
                      <a:pt x="5240" y="1134"/>
                      <a:pt x="5085" y="753"/>
                    </a:cubicBezTo>
                    <a:cubicBezTo>
                      <a:pt x="4819" y="156"/>
                      <a:pt x="4050" y="0"/>
                      <a:pt x="327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9" name="Google Shape;5669;p46"/>
              <p:cNvSpPr/>
              <p:nvPr/>
            </p:nvSpPr>
            <p:spPr>
              <a:xfrm>
                <a:off x="538934" y="1416822"/>
                <a:ext cx="1538624" cy="293885"/>
              </a:xfrm>
              <a:custGeom>
                <a:avLst/>
                <a:gdLst/>
                <a:ahLst/>
                <a:cxnLst/>
                <a:rect l="l" t="t" r="r" b="b"/>
                <a:pathLst>
                  <a:path w="48161" h="9199" extrusionOk="0">
                    <a:moveTo>
                      <a:pt x="45530" y="0"/>
                    </a:moveTo>
                    <a:cubicBezTo>
                      <a:pt x="32552" y="71"/>
                      <a:pt x="19562" y="131"/>
                      <a:pt x="6572" y="202"/>
                    </a:cubicBezTo>
                    <a:cubicBezTo>
                      <a:pt x="4465" y="226"/>
                      <a:pt x="1881" y="476"/>
                      <a:pt x="953" y="2024"/>
                    </a:cubicBezTo>
                    <a:cubicBezTo>
                      <a:pt x="595" y="2619"/>
                      <a:pt x="583" y="3274"/>
                      <a:pt x="583" y="3917"/>
                    </a:cubicBezTo>
                    <a:cubicBezTo>
                      <a:pt x="583" y="4882"/>
                      <a:pt x="0" y="7346"/>
                      <a:pt x="572" y="8168"/>
                    </a:cubicBezTo>
                    <a:cubicBezTo>
                      <a:pt x="1238" y="9156"/>
                      <a:pt x="3072" y="8942"/>
                      <a:pt x="4501" y="9037"/>
                    </a:cubicBezTo>
                    <a:cubicBezTo>
                      <a:pt x="6518" y="9152"/>
                      <a:pt x="8546" y="9198"/>
                      <a:pt x="10579" y="9198"/>
                    </a:cubicBezTo>
                    <a:cubicBezTo>
                      <a:pt x="12337" y="9198"/>
                      <a:pt x="14098" y="9163"/>
                      <a:pt x="15859" y="9108"/>
                    </a:cubicBezTo>
                    <a:cubicBezTo>
                      <a:pt x="21771" y="8922"/>
                      <a:pt x="27719" y="8515"/>
                      <a:pt x="33635" y="8515"/>
                    </a:cubicBezTo>
                    <a:cubicBezTo>
                      <a:pt x="35261" y="8515"/>
                      <a:pt x="36885" y="8546"/>
                      <a:pt x="38505" y="8620"/>
                    </a:cubicBezTo>
                    <a:cubicBezTo>
                      <a:pt x="39669" y="8671"/>
                      <a:pt x="40858" y="8742"/>
                      <a:pt x="42040" y="8742"/>
                    </a:cubicBezTo>
                    <a:cubicBezTo>
                      <a:pt x="43651" y="8742"/>
                      <a:pt x="45251" y="8609"/>
                      <a:pt x="46768" y="8108"/>
                    </a:cubicBezTo>
                    <a:cubicBezTo>
                      <a:pt x="47089" y="7989"/>
                      <a:pt x="47435" y="7858"/>
                      <a:pt x="47625" y="7620"/>
                    </a:cubicBezTo>
                    <a:cubicBezTo>
                      <a:pt x="47792" y="7406"/>
                      <a:pt x="47827" y="7156"/>
                      <a:pt x="47851" y="6918"/>
                    </a:cubicBezTo>
                    <a:cubicBezTo>
                      <a:pt x="48066" y="4989"/>
                      <a:pt x="48161" y="3000"/>
                      <a:pt x="47482" y="1191"/>
                    </a:cubicBezTo>
                    <a:cubicBezTo>
                      <a:pt x="47315" y="762"/>
                      <a:pt x="47065" y="310"/>
                      <a:pt x="46553" y="119"/>
                    </a:cubicBezTo>
                    <a:cubicBezTo>
                      <a:pt x="46244" y="0"/>
                      <a:pt x="45875" y="0"/>
                      <a:pt x="45530" y="0"/>
                    </a:cubicBezTo>
                    <a:close/>
                  </a:path>
                </a:pathLst>
              </a:custGeom>
              <a:solidFill>
                <a:srgbClr val="DDE0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0" name="Google Shape;5670;p46"/>
              <p:cNvSpPr/>
              <p:nvPr/>
            </p:nvSpPr>
            <p:spPr>
              <a:xfrm>
                <a:off x="517242" y="1393980"/>
                <a:ext cx="1539039" cy="293885"/>
              </a:xfrm>
              <a:custGeom>
                <a:avLst/>
                <a:gdLst/>
                <a:ahLst/>
                <a:cxnLst/>
                <a:rect l="l" t="t" r="r" b="b"/>
                <a:pathLst>
                  <a:path w="48174" h="9199" extrusionOk="0">
                    <a:moveTo>
                      <a:pt x="45542" y="1"/>
                    </a:moveTo>
                    <a:cubicBezTo>
                      <a:pt x="32564" y="72"/>
                      <a:pt x="19574" y="132"/>
                      <a:pt x="6573" y="203"/>
                    </a:cubicBezTo>
                    <a:cubicBezTo>
                      <a:pt x="4477" y="227"/>
                      <a:pt x="1893" y="477"/>
                      <a:pt x="965" y="2025"/>
                    </a:cubicBezTo>
                    <a:cubicBezTo>
                      <a:pt x="608" y="2620"/>
                      <a:pt x="596" y="3275"/>
                      <a:pt x="596" y="3918"/>
                    </a:cubicBezTo>
                    <a:cubicBezTo>
                      <a:pt x="584" y="4882"/>
                      <a:pt x="0" y="7335"/>
                      <a:pt x="584" y="8168"/>
                    </a:cubicBezTo>
                    <a:cubicBezTo>
                      <a:pt x="1251" y="9157"/>
                      <a:pt x="3084" y="8942"/>
                      <a:pt x="4513" y="9037"/>
                    </a:cubicBezTo>
                    <a:cubicBezTo>
                      <a:pt x="6530" y="9152"/>
                      <a:pt x="8558" y="9199"/>
                      <a:pt x="10589" y="9199"/>
                    </a:cubicBezTo>
                    <a:cubicBezTo>
                      <a:pt x="12345" y="9199"/>
                      <a:pt x="14104" y="9164"/>
                      <a:pt x="15859" y="9109"/>
                    </a:cubicBezTo>
                    <a:cubicBezTo>
                      <a:pt x="21780" y="8922"/>
                      <a:pt x="27731" y="8516"/>
                      <a:pt x="33647" y="8516"/>
                    </a:cubicBezTo>
                    <a:cubicBezTo>
                      <a:pt x="35273" y="8516"/>
                      <a:pt x="36897" y="8546"/>
                      <a:pt x="38517" y="8621"/>
                    </a:cubicBezTo>
                    <a:cubicBezTo>
                      <a:pt x="39682" y="8671"/>
                      <a:pt x="40868" y="8743"/>
                      <a:pt x="42049" y="8743"/>
                    </a:cubicBezTo>
                    <a:cubicBezTo>
                      <a:pt x="43657" y="8743"/>
                      <a:pt x="45256" y="8610"/>
                      <a:pt x="46780" y="8109"/>
                    </a:cubicBezTo>
                    <a:cubicBezTo>
                      <a:pt x="47101" y="7990"/>
                      <a:pt x="47447" y="7859"/>
                      <a:pt x="47637" y="7621"/>
                    </a:cubicBezTo>
                    <a:cubicBezTo>
                      <a:pt x="47804" y="7406"/>
                      <a:pt x="47828" y="7156"/>
                      <a:pt x="47863" y="6918"/>
                    </a:cubicBezTo>
                    <a:cubicBezTo>
                      <a:pt x="48066" y="4989"/>
                      <a:pt x="48173" y="3001"/>
                      <a:pt x="47494" y="1191"/>
                    </a:cubicBezTo>
                    <a:cubicBezTo>
                      <a:pt x="47328" y="763"/>
                      <a:pt x="47078" y="310"/>
                      <a:pt x="46566" y="120"/>
                    </a:cubicBezTo>
                    <a:cubicBezTo>
                      <a:pt x="46256" y="1"/>
                      <a:pt x="45887" y="1"/>
                      <a:pt x="45542" y="1"/>
                    </a:cubicBezTo>
                    <a:close/>
                  </a:path>
                </a:pathLst>
              </a:custGeom>
              <a:solidFill>
                <a:srgbClr val="FCFA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1" name="Google Shape;5671;p46"/>
              <p:cNvSpPr/>
              <p:nvPr/>
            </p:nvSpPr>
            <p:spPr>
              <a:xfrm>
                <a:off x="503920" y="4065366"/>
                <a:ext cx="1539039" cy="294013"/>
              </a:xfrm>
              <a:custGeom>
                <a:avLst/>
                <a:gdLst/>
                <a:ahLst/>
                <a:cxnLst/>
                <a:rect l="l" t="t" r="r" b="b"/>
                <a:pathLst>
                  <a:path w="48174" h="9203" extrusionOk="0">
                    <a:moveTo>
                      <a:pt x="45542" y="0"/>
                    </a:moveTo>
                    <a:cubicBezTo>
                      <a:pt x="32564" y="83"/>
                      <a:pt x="19575" y="143"/>
                      <a:pt x="6573" y="214"/>
                    </a:cubicBezTo>
                    <a:cubicBezTo>
                      <a:pt x="4477" y="226"/>
                      <a:pt x="1894" y="488"/>
                      <a:pt x="965" y="2036"/>
                    </a:cubicBezTo>
                    <a:cubicBezTo>
                      <a:pt x="608" y="2631"/>
                      <a:pt x="596" y="3286"/>
                      <a:pt x="596" y="3917"/>
                    </a:cubicBezTo>
                    <a:cubicBezTo>
                      <a:pt x="584" y="4905"/>
                      <a:pt x="1" y="7358"/>
                      <a:pt x="584" y="8180"/>
                    </a:cubicBezTo>
                    <a:cubicBezTo>
                      <a:pt x="1251" y="9156"/>
                      <a:pt x="3084" y="8954"/>
                      <a:pt x="4513" y="9037"/>
                    </a:cubicBezTo>
                    <a:cubicBezTo>
                      <a:pt x="6493" y="9156"/>
                      <a:pt x="8483" y="9202"/>
                      <a:pt x="10475" y="9202"/>
                    </a:cubicBezTo>
                    <a:cubicBezTo>
                      <a:pt x="12269" y="9202"/>
                      <a:pt x="14066" y="9165"/>
                      <a:pt x="15860" y="9108"/>
                    </a:cubicBezTo>
                    <a:cubicBezTo>
                      <a:pt x="21820" y="8930"/>
                      <a:pt x="27810" y="8521"/>
                      <a:pt x="33765" y="8521"/>
                    </a:cubicBezTo>
                    <a:cubicBezTo>
                      <a:pt x="35352" y="8521"/>
                      <a:pt x="36936" y="8550"/>
                      <a:pt x="38517" y="8620"/>
                    </a:cubicBezTo>
                    <a:cubicBezTo>
                      <a:pt x="39689" y="8671"/>
                      <a:pt x="40883" y="8743"/>
                      <a:pt x="42072" y="8743"/>
                    </a:cubicBezTo>
                    <a:cubicBezTo>
                      <a:pt x="43672" y="8743"/>
                      <a:pt x="45263" y="8612"/>
                      <a:pt x="46780" y="8120"/>
                    </a:cubicBezTo>
                    <a:cubicBezTo>
                      <a:pt x="47102" y="8001"/>
                      <a:pt x="47447" y="7870"/>
                      <a:pt x="47638" y="7632"/>
                    </a:cubicBezTo>
                    <a:cubicBezTo>
                      <a:pt x="47804" y="7418"/>
                      <a:pt x="47828" y="7168"/>
                      <a:pt x="47864" y="6929"/>
                    </a:cubicBezTo>
                    <a:cubicBezTo>
                      <a:pt x="48066" y="4989"/>
                      <a:pt x="48173" y="3012"/>
                      <a:pt x="47495" y="1191"/>
                    </a:cubicBezTo>
                    <a:cubicBezTo>
                      <a:pt x="47328" y="762"/>
                      <a:pt x="47078" y="322"/>
                      <a:pt x="46566" y="119"/>
                    </a:cubicBezTo>
                    <a:cubicBezTo>
                      <a:pt x="46256" y="0"/>
                      <a:pt x="45887" y="0"/>
                      <a:pt x="45542" y="0"/>
                    </a:cubicBezTo>
                    <a:close/>
                  </a:path>
                </a:pathLst>
              </a:custGeom>
              <a:solidFill>
                <a:srgbClr val="DDE0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2" name="Google Shape;5672;p46"/>
              <p:cNvSpPr/>
              <p:nvPr/>
            </p:nvSpPr>
            <p:spPr>
              <a:xfrm>
                <a:off x="518009" y="3743207"/>
                <a:ext cx="1539390" cy="294013"/>
              </a:xfrm>
              <a:custGeom>
                <a:avLst/>
                <a:gdLst/>
                <a:ahLst/>
                <a:cxnLst/>
                <a:rect l="l" t="t" r="r" b="b"/>
                <a:pathLst>
                  <a:path w="48185" h="9203" extrusionOk="0">
                    <a:moveTo>
                      <a:pt x="37708" y="1"/>
                    </a:moveTo>
                    <a:cubicBezTo>
                      <a:pt x="35913" y="1"/>
                      <a:pt x="34113" y="38"/>
                      <a:pt x="32314" y="95"/>
                    </a:cubicBezTo>
                    <a:cubicBezTo>
                      <a:pt x="26393" y="282"/>
                      <a:pt x="20450" y="688"/>
                      <a:pt x="14537" y="688"/>
                    </a:cubicBezTo>
                    <a:cubicBezTo>
                      <a:pt x="12911" y="688"/>
                      <a:pt x="11288" y="657"/>
                      <a:pt x="9668" y="583"/>
                    </a:cubicBezTo>
                    <a:cubicBezTo>
                      <a:pt x="8491" y="532"/>
                      <a:pt x="7294" y="460"/>
                      <a:pt x="6105" y="460"/>
                    </a:cubicBezTo>
                    <a:cubicBezTo>
                      <a:pt x="4503" y="460"/>
                      <a:pt x="2915" y="591"/>
                      <a:pt x="1405" y="1083"/>
                    </a:cubicBezTo>
                    <a:cubicBezTo>
                      <a:pt x="1072" y="1202"/>
                      <a:pt x="738" y="1345"/>
                      <a:pt x="536" y="1583"/>
                    </a:cubicBezTo>
                    <a:cubicBezTo>
                      <a:pt x="381" y="1785"/>
                      <a:pt x="345" y="2035"/>
                      <a:pt x="322" y="2274"/>
                    </a:cubicBezTo>
                    <a:cubicBezTo>
                      <a:pt x="107" y="4214"/>
                      <a:pt x="0" y="6191"/>
                      <a:pt x="691" y="8012"/>
                    </a:cubicBezTo>
                    <a:cubicBezTo>
                      <a:pt x="857" y="8441"/>
                      <a:pt x="1107" y="8882"/>
                      <a:pt x="1608" y="9084"/>
                    </a:cubicBezTo>
                    <a:cubicBezTo>
                      <a:pt x="1929" y="9203"/>
                      <a:pt x="2298" y="9203"/>
                      <a:pt x="2643" y="9203"/>
                    </a:cubicBezTo>
                    <a:cubicBezTo>
                      <a:pt x="15621" y="9120"/>
                      <a:pt x="28611" y="9060"/>
                      <a:pt x="41601" y="8989"/>
                    </a:cubicBezTo>
                    <a:cubicBezTo>
                      <a:pt x="43696" y="8977"/>
                      <a:pt x="46292" y="8727"/>
                      <a:pt x="47208" y="7179"/>
                    </a:cubicBezTo>
                    <a:cubicBezTo>
                      <a:pt x="47566" y="6584"/>
                      <a:pt x="47589" y="5917"/>
                      <a:pt x="47589" y="5286"/>
                    </a:cubicBezTo>
                    <a:cubicBezTo>
                      <a:pt x="47601" y="4321"/>
                      <a:pt x="48185" y="1857"/>
                      <a:pt x="47601" y="1023"/>
                    </a:cubicBezTo>
                    <a:cubicBezTo>
                      <a:pt x="46935" y="47"/>
                      <a:pt x="45101" y="250"/>
                      <a:pt x="43672" y="166"/>
                    </a:cubicBezTo>
                    <a:cubicBezTo>
                      <a:pt x="41692" y="47"/>
                      <a:pt x="39703" y="1"/>
                      <a:pt x="37708" y="1"/>
                    </a:cubicBezTo>
                    <a:close/>
                  </a:path>
                </a:pathLst>
              </a:custGeom>
              <a:solidFill>
                <a:srgbClr val="DDE0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3" name="Google Shape;5673;p46"/>
              <p:cNvSpPr/>
              <p:nvPr/>
            </p:nvSpPr>
            <p:spPr>
              <a:xfrm>
                <a:off x="519127" y="3417566"/>
                <a:ext cx="1538655" cy="293853"/>
              </a:xfrm>
              <a:custGeom>
                <a:avLst/>
                <a:gdLst/>
                <a:ahLst/>
                <a:cxnLst/>
                <a:rect l="l" t="t" r="r" b="b"/>
                <a:pathLst>
                  <a:path w="48162" h="9198" extrusionOk="0">
                    <a:moveTo>
                      <a:pt x="45530" y="1"/>
                    </a:moveTo>
                    <a:cubicBezTo>
                      <a:pt x="32541" y="72"/>
                      <a:pt x="19551" y="132"/>
                      <a:pt x="6561" y="203"/>
                    </a:cubicBezTo>
                    <a:cubicBezTo>
                      <a:pt x="4466" y="227"/>
                      <a:pt x="1870" y="477"/>
                      <a:pt x="953" y="2025"/>
                    </a:cubicBezTo>
                    <a:cubicBezTo>
                      <a:pt x="596" y="2620"/>
                      <a:pt x="584" y="3275"/>
                      <a:pt x="584" y="3918"/>
                    </a:cubicBezTo>
                    <a:cubicBezTo>
                      <a:pt x="584" y="4882"/>
                      <a:pt x="1" y="7335"/>
                      <a:pt x="560" y="8168"/>
                    </a:cubicBezTo>
                    <a:cubicBezTo>
                      <a:pt x="1227" y="9145"/>
                      <a:pt x="3061" y="8942"/>
                      <a:pt x="4490" y="9026"/>
                    </a:cubicBezTo>
                    <a:cubicBezTo>
                      <a:pt x="6536" y="9149"/>
                      <a:pt x="8593" y="9198"/>
                      <a:pt x="10655" y="9198"/>
                    </a:cubicBezTo>
                    <a:cubicBezTo>
                      <a:pt x="12384" y="9198"/>
                      <a:pt x="14116" y="9163"/>
                      <a:pt x="15848" y="9109"/>
                    </a:cubicBezTo>
                    <a:cubicBezTo>
                      <a:pt x="21769" y="8922"/>
                      <a:pt x="27712" y="8516"/>
                      <a:pt x="33625" y="8516"/>
                    </a:cubicBezTo>
                    <a:cubicBezTo>
                      <a:pt x="35251" y="8516"/>
                      <a:pt x="36874" y="8546"/>
                      <a:pt x="38494" y="8621"/>
                    </a:cubicBezTo>
                    <a:cubicBezTo>
                      <a:pt x="39651" y="8671"/>
                      <a:pt x="40826" y="8739"/>
                      <a:pt x="41995" y="8739"/>
                    </a:cubicBezTo>
                    <a:cubicBezTo>
                      <a:pt x="43618" y="8739"/>
                      <a:pt x="45227" y="8607"/>
                      <a:pt x="46757" y="8109"/>
                    </a:cubicBezTo>
                    <a:cubicBezTo>
                      <a:pt x="47090" y="7990"/>
                      <a:pt x="47423" y="7859"/>
                      <a:pt x="47626" y="7621"/>
                    </a:cubicBezTo>
                    <a:cubicBezTo>
                      <a:pt x="47793" y="7406"/>
                      <a:pt x="47816" y="7156"/>
                      <a:pt x="47852" y="6918"/>
                    </a:cubicBezTo>
                    <a:cubicBezTo>
                      <a:pt x="48055" y="4989"/>
                      <a:pt x="48162" y="3001"/>
                      <a:pt x="47471" y="1191"/>
                    </a:cubicBezTo>
                    <a:cubicBezTo>
                      <a:pt x="47316" y="751"/>
                      <a:pt x="47054" y="310"/>
                      <a:pt x="46554" y="120"/>
                    </a:cubicBezTo>
                    <a:cubicBezTo>
                      <a:pt x="46245" y="1"/>
                      <a:pt x="45864" y="1"/>
                      <a:pt x="45530" y="1"/>
                    </a:cubicBezTo>
                    <a:close/>
                  </a:path>
                </a:pathLst>
              </a:custGeom>
              <a:solidFill>
                <a:srgbClr val="DDE0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4" name="Google Shape;5674;p46"/>
              <p:cNvSpPr/>
              <p:nvPr/>
            </p:nvSpPr>
            <p:spPr>
              <a:xfrm>
                <a:off x="533216" y="3095056"/>
                <a:ext cx="1538655" cy="294013"/>
              </a:xfrm>
              <a:custGeom>
                <a:avLst/>
                <a:gdLst/>
                <a:ahLst/>
                <a:cxnLst/>
                <a:rect l="l" t="t" r="r" b="b"/>
                <a:pathLst>
                  <a:path w="48162" h="9203" extrusionOk="0">
                    <a:moveTo>
                      <a:pt x="37709" y="0"/>
                    </a:moveTo>
                    <a:cubicBezTo>
                      <a:pt x="35913" y="0"/>
                      <a:pt x="34113" y="38"/>
                      <a:pt x="32314" y="95"/>
                    </a:cubicBezTo>
                    <a:cubicBezTo>
                      <a:pt x="26393" y="281"/>
                      <a:pt x="20450" y="688"/>
                      <a:pt x="14537" y="688"/>
                    </a:cubicBezTo>
                    <a:cubicBezTo>
                      <a:pt x="12911" y="688"/>
                      <a:pt x="11288" y="657"/>
                      <a:pt x="9668" y="583"/>
                    </a:cubicBezTo>
                    <a:cubicBezTo>
                      <a:pt x="8499" y="532"/>
                      <a:pt x="7310" y="461"/>
                      <a:pt x="6128" y="461"/>
                    </a:cubicBezTo>
                    <a:cubicBezTo>
                      <a:pt x="4519" y="461"/>
                      <a:pt x="2922" y="594"/>
                      <a:pt x="1405" y="1095"/>
                    </a:cubicBezTo>
                    <a:cubicBezTo>
                      <a:pt x="1072" y="1214"/>
                      <a:pt x="739" y="1345"/>
                      <a:pt x="536" y="1583"/>
                    </a:cubicBezTo>
                    <a:cubicBezTo>
                      <a:pt x="381" y="1785"/>
                      <a:pt x="346" y="2047"/>
                      <a:pt x="322" y="2285"/>
                    </a:cubicBezTo>
                    <a:cubicBezTo>
                      <a:pt x="108" y="4214"/>
                      <a:pt x="0" y="6191"/>
                      <a:pt x="691" y="8012"/>
                    </a:cubicBezTo>
                    <a:cubicBezTo>
                      <a:pt x="858" y="8441"/>
                      <a:pt x="1108" y="8893"/>
                      <a:pt x="1608" y="9084"/>
                    </a:cubicBezTo>
                    <a:cubicBezTo>
                      <a:pt x="1929" y="9203"/>
                      <a:pt x="2298" y="9203"/>
                      <a:pt x="2644" y="9203"/>
                    </a:cubicBezTo>
                    <a:cubicBezTo>
                      <a:pt x="15621" y="9131"/>
                      <a:pt x="28611" y="9072"/>
                      <a:pt x="41601" y="8988"/>
                    </a:cubicBezTo>
                    <a:cubicBezTo>
                      <a:pt x="43696" y="8977"/>
                      <a:pt x="46292" y="8727"/>
                      <a:pt x="47209" y="7179"/>
                    </a:cubicBezTo>
                    <a:cubicBezTo>
                      <a:pt x="47566" y="6583"/>
                      <a:pt x="47590" y="5929"/>
                      <a:pt x="47590" y="5286"/>
                    </a:cubicBezTo>
                    <a:cubicBezTo>
                      <a:pt x="47590" y="4309"/>
                      <a:pt x="48161" y="1845"/>
                      <a:pt x="47602" y="1035"/>
                    </a:cubicBezTo>
                    <a:cubicBezTo>
                      <a:pt x="46935" y="47"/>
                      <a:pt x="45101" y="261"/>
                      <a:pt x="43673" y="166"/>
                    </a:cubicBezTo>
                    <a:cubicBezTo>
                      <a:pt x="41693" y="47"/>
                      <a:pt x="39703" y="0"/>
                      <a:pt x="37709" y="0"/>
                    </a:cubicBezTo>
                    <a:close/>
                  </a:path>
                </a:pathLst>
              </a:custGeom>
              <a:solidFill>
                <a:srgbClr val="DDE0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5" name="Google Shape;5675;p46"/>
              <p:cNvSpPr/>
              <p:nvPr/>
            </p:nvSpPr>
            <p:spPr>
              <a:xfrm>
                <a:off x="533216" y="2785006"/>
                <a:ext cx="1539390" cy="294045"/>
              </a:xfrm>
              <a:custGeom>
                <a:avLst/>
                <a:gdLst/>
                <a:ahLst/>
                <a:cxnLst/>
                <a:rect l="l" t="t" r="r" b="b"/>
                <a:pathLst>
                  <a:path w="48185" h="9204" extrusionOk="0">
                    <a:moveTo>
                      <a:pt x="45542" y="1"/>
                    </a:moveTo>
                    <a:cubicBezTo>
                      <a:pt x="32564" y="72"/>
                      <a:pt x="19574" y="132"/>
                      <a:pt x="6585" y="215"/>
                    </a:cubicBezTo>
                    <a:cubicBezTo>
                      <a:pt x="4477" y="227"/>
                      <a:pt x="1894" y="477"/>
                      <a:pt x="977" y="2025"/>
                    </a:cubicBezTo>
                    <a:cubicBezTo>
                      <a:pt x="608" y="2620"/>
                      <a:pt x="596" y="3275"/>
                      <a:pt x="596" y="3918"/>
                    </a:cubicBezTo>
                    <a:cubicBezTo>
                      <a:pt x="584" y="4882"/>
                      <a:pt x="0" y="7359"/>
                      <a:pt x="584" y="8180"/>
                    </a:cubicBezTo>
                    <a:cubicBezTo>
                      <a:pt x="1251" y="9157"/>
                      <a:pt x="3084" y="8942"/>
                      <a:pt x="4513" y="9038"/>
                    </a:cubicBezTo>
                    <a:cubicBezTo>
                      <a:pt x="6493" y="9157"/>
                      <a:pt x="8482" y="9203"/>
                      <a:pt x="10477" y="9203"/>
                    </a:cubicBezTo>
                    <a:cubicBezTo>
                      <a:pt x="12272" y="9203"/>
                      <a:pt x="14072" y="9165"/>
                      <a:pt x="15871" y="9109"/>
                    </a:cubicBezTo>
                    <a:cubicBezTo>
                      <a:pt x="21783" y="8922"/>
                      <a:pt x="27731" y="8516"/>
                      <a:pt x="33647" y="8516"/>
                    </a:cubicBezTo>
                    <a:cubicBezTo>
                      <a:pt x="35273" y="8516"/>
                      <a:pt x="36897" y="8546"/>
                      <a:pt x="38517" y="8621"/>
                    </a:cubicBezTo>
                    <a:cubicBezTo>
                      <a:pt x="39694" y="8672"/>
                      <a:pt x="40891" y="8744"/>
                      <a:pt x="42080" y="8744"/>
                    </a:cubicBezTo>
                    <a:cubicBezTo>
                      <a:pt x="43682" y="8744"/>
                      <a:pt x="45270" y="8613"/>
                      <a:pt x="46780" y="8121"/>
                    </a:cubicBezTo>
                    <a:cubicBezTo>
                      <a:pt x="47113" y="8002"/>
                      <a:pt x="47447" y="7859"/>
                      <a:pt x="47649" y="7621"/>
                    </a:cubicBezTo>
                    <a:cubicBezTo>
                      <a:pt x="47804" y="7418"/>
                      <a:pt x="47840" y="7168"/>
                      <a:pt x="47864" y="6930"/>
                    </a:cubicBezTo>
                    <a:cubicBezTo>
                      <a:pt x="48078" y="4989"/>
                      <a:pt x="48185" y="3013"/>
                      <a:pt x="47494" y="1191"/>
                    </a:cubicBezTo>
                    <a:cubicBezTo>
                      <a:pt x="47328" y="763"/>
                      <a:pt x="47078" y="310"/>
                      <a:pt x="46578" y="120"/>
                    </a:cubicBezTo>
                    <a:cubicBezTo>
                      <a:pt x="46256" y="1"/>
                      <a:pt x="45887" y="1"/>
                      <a:pt x="45542" y="1"/>
                    </a:cubicBezTo>
                    <a:close/>
                  </a:path>
                </a:pathLst>
              </a:custGeom>
              <a:solidFill>
                <a:srgbClr val="DDE0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6" name="Google Shape;5676;p46"/>
              <p:cNvSpPr/>
              <p:nvPr/>
            </p:nvSpPr>
            <p:spPr>
              <a:xfrm>
                <a:off x="547656" y="2462656"/>
                <a:ext cx="1539039" cy="293853"/>
              </a:xfrm>
              <a:custGeom>
                <a:avLst/>
                <a:gdLst/>
                <a:ahLst/>
                <a:cxnLst/>
                <a:rect l="l" t="t" r="r" b="b"/>
                <a:pathLst>
                  <a:path w="48174" h="9198" extrusionOk="0">
                    <a:moveTo>
                      <a:pt x="37497" y="1"/>
                    </a:moveTo>
                    <a:cubicBezTo>
                      <a:pt x="35770" y="1"/>
                      <a:pt x="34041" y="35"/>
                      <a:pt x="32314" y="89"/>
                    </a:cubicBezTo>
                    <a:cubicBezTo>
                      <a:pt x="26351" y="278"/>
                      <a:pt x="20358" y="689"/>
                      <a:pt x="14400" y="689"/>
                    </a:cubicBezTo>
                    <a:cubicBezTo>
                      <a:pt x="12816" y="689"/>
                      <a:pt x="11235" y="660"/>
                      <a:pt x="9657" y="590"/>
                    </a:cubicBezTo>
                    <a:cubicBezTo>
                      <a:pt x="8485" y="539"/>
                      <a:pt x="7291" y="466"/>
                      <a:pt x="6103" y="466"/>
                    </a:cubicBezTo>
                    <a:cubicBezTo>
                      <a:pt x="4502" y="466"/>
                      <a:pt x="2911" y="598"/>
                      <a:pt x="1394" y="1090"/>
                    </a:cubicBezTo>
                    <a:cubicBezTo>
                      <a:pt x="1072" y="1209"/>
                      <a:pt x="727" y="1340"/>
                      <a:pt x="537" y="1578"/>
                    </a:cubicBezTo>
                    <a:cubicBezTo>
                      <a:pt x="370" y="1792"/>
                      <a:pt x="346" y="2042"/>
                      <a:pt x="310" y="2280"/>
                    </a:cubicBezTo>
                    <a:cubicBezTo>
                      <a:pt x="108" y="4221"/>
                      <a:pt x="1" y="6197"/>
                      <a:pt x="680" y="8007"/>
                    </a:cubicBezTo>
                    <a:cubicBezTo>
                      <a:pt x="846" y="8448"/>
                      <a:pt x="1096" y="8888"/>
                      <a:pt x="1608" y="9079"/>
                    </a:cubicBezTo>
                    <a:cubicBezTo>
                      <a:pt x="1918" y="9198"/>
                      <a:pt x="2287" y="9198"/>
                      <a:pt x="2632" y="9198"/>
                    </a:cubicBezTo>
                    <a:cubicBezTo>
                      <a:pt x="15610" y="9126"/>
                      <a:pt x="28600" y="9067"/>
                      <a:pt x="41601" y="8995"/>
                    </a:cubicBezTo>
                    <a:cubicBezTo>
                      <a:pt x="43697" y="8983"/>
                      <a:pt x="46280" y="8721"/>
                      <a:pt x="47209" y="7174"/>
                    </a:cubicBezTo>
                    <a:cubicBezTo>
                      <a:pt x="47566" y="6578"/>
                      <a:pt x="47578" y="5924"/>
                      <a:pt x="47578" y="5293"/>
                    </a:cubicBezTo>
                    <a:cubicBezTo>
                      <a:pt x="47590" y="4316"/>
                      <a:pt x="48174" y="1852"/>
                      <a:pt x="47590" y="1030"/>
                    </a:cubicBezTo>
                    <a:cubicBezTo>
                      <a:pt x="46923" y="54"/>
                      <a:pt x="45090" y="256"/>
                      <a:pt x="43661" y="173"/>
                    </a:cubicBezTo>
                    <a:cubicBezTo>
                      <a:pt x="41614" y="50"/>
                      <a:pt x="39557" y="1"/>
                      <a:pt x="37497" y="1"/>
                    </a:cubicBezTo>
                    <a:close/>
                  </a:path>
                </a:pathLst>
              </a:custGeom>
              <a:solidFill>
                <a:srgbClr val="DDE0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7" name="Google Shape;5677;p46"/>
              <p:cNvSpPr/>
              <p:nvPr/>
            </p:nvSpPr>
            <p:spPr>
              <a:xfrm>
                <a:off x="548423" y="2136472"/>
                <a:ext cx="1538655" cy="294013"/>
              </a:xfrm>
              <a:custGeom>
                <a:avLst/>
                <a:gdLst/>
                <a:ahLst/>
                <a:cxnLst/>
                <a:rect l="l" t="t" r="r" b="b"/>
                <a:pathLst>
                  <a:path w="48162" h="9203" extrusionOk="0">
                    <a:moveTo>
                      <a:pt x="45530" y="1"/>
                    </a:moveTo>
                    <a:cubicBezTo>
                      <a:pt x="32552" y="84"/>
                      <a:pt x="19563" y="143"/>
                      <a:pt x="6573" y="215"/>
                    </a:cubicBezTo>
                    <a:cubicBezTo>
                      <a:pt x="4466" y="227"/>
                      <a:pt x="1882" y="477"/>
                      <a:pt x="953" y="2025"/>
                    </a:cubicBezTo>
                    <a:cubicBezTo>
                      <a:pt x="596" y="2620"/>
                      <a:pt x="584" y="3275"/>
                      <a:pt x="584" y="3918"/>
                    </a:cubicBezTo>
                    <a:cubicBezTo>
                      <a:pt x="584" y="4894"/>
                      <a:pt x="1" y="7359"/>
                      <a:pt x="572" y="8180"/>
                    </a:cubicBezTo>
                    <a:cubicBezTo>
                      <a:pt x="1239" y="9156"/>
                      <a:pt x="3072" y="8954"/>
                      <a:pt x="4501" y="9037"/>
                    </a:cubicBezTo>
                    <a:cubicBezTo>
                      <a:pt x="6481" y="9156"/>
                      <a:pt x="8471" y="9203"/>
                      <a:pt x="10465" y="9203"/>
                    </a:cubicBezTo>
                    <a:cubicBezTo>
                      <a:pt x="12261" y="9203"/>
                      <a:pt x="14060" y="9165"/>
                      <a:pt x="15860" y="9109"/>
                    </a:cubicBezTo>
                    <a:cubicBezTo>
                      <a:pt x="21771" y="8922"/>
                      <a:pt x="27720" y="8516"/>
                      <a:pt x="33636" y="8516"/>
                    </a:cubicBezTo>
                    <a:cubicBezTo>
                      <a:pt x="35262" y="8516"/>
                      <a:pt x="36886" y="8546"/>
                      <a:pt x="38505" y="8621"/>
                    </a:cubicBezTo>
                    <a:cubicBezTo>
                      <a:pt x="39678" y="8671"/>
                      <a:pt x="40873" y="8744"/>
                      <a:pt x="42063" y="8744"/>
                    </a:cubicBezTo>
                    <a:cubicBezTo>
                      <a:pt x="43666" y="8744"/>
                      <a:pt x="45258" y="8613"/>
                      <a:pt x="46768" y="8121"/>
                    </a:cubicBezTo>
                    <a:cubicBezTo>
                      <a:pt x="47090" y="8002"/>
                      <a:pt x="47435" y="7859"/>
                      <a:pt x="47626" y="7621"/>
                    </a:cubicBezTo>
                    <a:cubicBezTo>
                      <a:pt x="47792" y="7418"/>
                      <a:pt x="47828" y="7168"/>
                      <a:pt x="47852" y="6930"/>
                    </a:cubicBezTo>
                    <a:cubicBezTo>
                      <a:pt x="48066" y="4989"/>
                      <a:pt x="48161" y="3013"/>
                      <a:pt x="47483" y="1191"/>
                    </a:cubicBezTo>
                    <a:cubicBezTo>
                      <a:pt x="47316" y="763"/>
                      <a:pt x="47066" y="322"/>
                      <a:pt x="46554" y="120"/>
                    </a:cubicBezTo>
                    <a:cubicBezTo>
                      <a:pt x="46245" y="1"/>
                      <a:pt x="45875" y="1"/>
                      <a:pt x="45530" y="1"/>
                    </a:cubicBezTo>
                    <a:close/>
                  </a:path>
                </a:pathLst>
              </a:custGeom>
              <a:solidFill>
                <a:srgbClr val="DDE0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8" name="Google Shape;5678;p46"/>
              <p:cNvSpPr/>
              <p:nvPr/>
            </p:nvSpPr>
            <p:spPr>
              <a:xfrm>
                <a:off x="562895" y="1814121"/>
                <a:ext cx="1538624" cy="293853"/>
              </a:xfrm>
              <a:custGeom>
                <a:avLst/>
                <a:gdLst/>
                <a:ahLst/>
                <a:cxnLst/>
                <a:rect l="l" t="t" r="r" b="b"/>
                <a:pathLst>
                  <a:path w="48161" h="9198" extrusionOk="0">
                    <a:moveTo>
                      <a:pt x="37494" y="1"/>
                    </a:moveTo>
                    <a:cubicBezTo>
                      <a:pt x="35766" y="1"/>
                      <a:pt x="34034" y="35"/>
                      <a:pt x="32302" y="89"/>
                    </a:cubicBezTo>
                    <a:cubicBezTo>
                      <a:pt x="26348" y="277"/>
                      <a:pt x="20357" y="688"/>
                      <a:pt x="14399" y="688"/>
                    </a:cubicBezTo>
                    <a:cubicBezTo>
                      <a:pt x="12816" y="688"/>
                      <a:pt x="11234" y="659"/>
                      <a:pt x="9656" y="589"/>
                    </a:cubicBezTo>
                    <a:cubicBezTo>
                      <a:pt x="8484" y="539"/>
                      <a:pt x="7288" y="466"/>
                      <a:pt x="6098" y="466"/>
                    </a:cubicBezTo>
                    <a:cubicBezTo>
                      <a:pt x="4495" y="466"/>
                      <a:pt x="2903" y="598"/>
                      <a:pt x="1393" y="1089"/>
                    </a:cubicBezTo>
                    <a:cubicBezTo>
                      <a:pt x="1072" y="1209"/>
                      <a:pt x="726" y="1340"/>
                      <a:pt x="536" y="1578"/>
                    </a:cubicBezTo>
                    <a:cubicBezTo>
                      <a:pt x="369" y="1792"/>
                      <a:pt x="345" y="2042"/>
                      <a:pt x="310" y="2280"/>
                    </a:cubicBezTo>
                    <a:cubicBezTo>
                      <a:pt x="95" y="4221"/>
                      <a:pt x="0" y="6197"/>
                      <a:pt x="679" y="8007"/>
                    </a:cubicBezTo>
                    <a:cubicBezTo>
                      <a:pt x="845" y="8436"/>
                      <a:pt x="1095" y="8888"/>
                      <a:pt x="1607" y="9079"/>
                    </a:cubicBezTo>
                    <a:cubicBezTo>
                      <a:pt x="1917" y="9198"/>
                      <a:pt x="2286" y="9198"/>
                      <a:pt x="2631" y="9198"/>
                    </a:cubicBezTo>
                    <a:cubicBezTo>
                      <a:pt x="15609" y="9126"/>
                      <a:pt x="28599" y="9067"/>
                      <a:pt x="41601" y="8995"/>
                    </a:cubicBezTo>
                    <a:cubicBezTo>
                      <a:pt x="43696" y="8983"/>
                      <a:pt x="46280" y="8721"/>
                      <a:pt x="47208" y="7174"/>
                    </a:cubicBezTo>
                    <a:cubicBezTo>
                      <a:pt x="47566" y="6578"/>
                      <a:pt x="47577" y="5923"/>
                      <a:pt x="47577" y="5292"/>
                    </a:cubicBezTo>
                    <a:cubicBezTo>
                      <a:pt x="47577" y="4316"/>
                      <a:pt x="48161" y="1863"/>
                      <a:pt x="47589" y="1030"/>
                    </a:cubicBezTo>
                    <a:cubicBezTo>
                      <a:pt x="46923" y="54"/>
                      <a:pt x="45089" y="256"/>
                      <a:pt x="43660" y="173"/>
                    </a:cubicBezTo>
                    <a:cubicBezTo>
                      <a:pt x="41614" y="50"/>
                      <a:pt x="39557" y="1"/>
                      <a:pt x="37494" y="1"/>
                    </a:cubicBezTo>
                    <a:close/>
                  </a:path>
                </a:pathLst>
              </a:custGeom>
              <a:solidFill>
                <a:srgbClr val="DDE0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9" name="Google Shape;5679;p46"/>
              <p:cNvSpPr/>
              <p:nvPr/>
            </p:nvSpPr>
            <p:spPr>
              <a:xfrm>
                <a:off x="482611" y="4042907"/>
                <a:ext cx="1539039" cy="293661"/>
              </a:xfrm>
              <a:custGeom>
                <a:avLst/>
                <a:gdLst/>
                <a:ahLst/>
                <a:cxnLst/>
                <a:rect l="l" t="t" r="r" b="b"/>
                <a:pathLst>
                  <a:path w="48174" h="9192" extrusionOk="0">
                    <a:moveTo>
                      <a:pt x="45542" y="1"/>
                    </a:moveTo>
                    <a:cubicBezTo>
                      <a:pt x="32564" y="72"/>
                      <a:pt x="19563" y="132"/>
                      <a:pt x="6573" y="203"/>
                    </a:cubicBezTo>
                    <a:cubicBezTo>
                      <a:pt x="4478" y="215"/>
                      <a:pt x="1882" y="477"/>
                      <a:pt x="965" y="2025"/>
                    </a:cubicBezTo>
                    <a:cubicBezTo>
                      <a:pt x="608" y="2620"/>
                      <a:pt x="596" y="3275"/>
                      <a:pt x="596" y="3906"/>
                    </a:cubicBezTo>
                    <a:cubicBezTo>
                      <a:pt x="572" y="4882"/>
                      <a:pt x="1" y="7347"/>
                      <a:pt x="572" y="8168"/>
                    </a:cubicBezTo>
                    <a:cubicBezTo>
                      <a:pt x="1251" y="9145"/>
                      <a:pt x="3073" y="8942"/>
                      <a:pt x="4501" y="9026"/>
                    </a:cubicBezTo>
                    <a:cubicBezTo>
                      <a:pt x="6488" y="9145"/>
                      <a:pt x="8477" y="9191"/>
                      <a:pt x="10470" y="9191"/>
                    </a:cubicBezTo>
                    <a:cubicBezTo>
                      <a:pt x="12264" y="9191"/>
                      <a:pt x="14061" y="9153"/>
                      <a:pt x="15860" y="9097"/>
                    </a:cubicBezTo>
                    <a:cubicBezTo>
                      <a:pt x="21820" y="8918"/>
                      <a:pt x="27803" y="8510"/>
                      <a:pt x="33760" y="8510"/>
                    </a:cubicBezTo>
                    <a:cubicBezTo>
                      <a:pt x="35348" y="8510"/>
                      <a:pt x="36934" y="8539"/>
                      <a:pt x="38518" y="8609"/>
                    </a:cubicBezTo>
                    <a:cubicBezTo>
                      <a:pt x="39690" y="8660"/>
                      <a:pt x="40883" y="8732"/>
                      <a:pt x="42071" y="8732"/>
                    </a:cubicBezTo>
                    <a:cubicBezTo>
                      <a:pt x="43670" y="8732"/>
                      <a:pt x="45259" y="8601"/>
                      <a:pt x="46769" y="8109"/>
                    </a:cubicBezTo>
                    <a:cubicBezTo>
                      <a:pt x="47102" y="7990"/>
                      <a:pt x="47447" y="7859"/>
                      <a:pt x="47638" y="7621"/>
                    </a:cubicBezTo>
                    <a:cubicBezTo>
                      <a:pt x="47804" y="7406"/>
                      <a:pt x="47828" y="7156"/>
                      <a:pt x="47864" y="6918"/>
                    </a:cubicBezTo>
                    <a:cubicBezTo>
                      <a:pt x="48066" y="4977"/>
                      <a:pt x="48174" y="3001"/>
                      <a:pt x="47483" y="1191"/>
                    </a:cubicBezTo>
                    <a:cubicBezTo>
                      <a:pt x="47328" y="751"/>
                      <a:pt x="47066" y="310"/>
                      <a:pt x="46566" y="108"/>
                    </a:cubicBezTo>
                    <a:cubicBezTo>
                      <a:pt x="46257" y="1"/>
                      <a:pt x="45876" y="1"/>
                      <a:pt x="45542" y="1"/>
                    </a:cubicBezTo>
                    <a:close/>
                  </a:path>
                </a:pathLst>
              </a:custGeom>
              <a:solidFill>
                <a:schemeClr val="lt1"/>
              </a:solidFill>
              <a:ln>
                <a:noFill/>
              </a:ln>
            </p:spPr>
            <p:txBody>
              <a:bodyPr spcFirstLastPara="1" wrap="square" lIns="360000" tIns="91425" rIns="91425" bIns="91425" anchor="ctr" anchorCtr="0">
                <a:noAutofit/>
              </a:bodyPr>
              <a:lstStyle/>
              <a:p>
                <a:pPr marL="0" lvl="0" indent="0" algn="l" rtl="0">
                  <a:spcBef>
                    <a:spcPts val="0"/>
                  </a:spcBef>
                  <a:spcAft>
                    <a:spcPts val="0"/>
                  </a:spcAft>
                  <a:buNone/>
                </a:pPr>
                <a:endParaRPr/>
              </a:p>
            </p:txBody>
          </p:sp>
          <p:sp>
            <p:nvSpPr>
              <p:cNvPr id="5680" name="Google Shape;5680;p46"/>
              <p:cNvSpPr/>
              <p:nvPr/>
            </p:nvSpPr>
            <p:spPr>
              <a:xfrm>
                <a:off x="496700" y="3720397"/>
                <a:ext cx="1538655" cy="294013"/>
              </a:xfrm>
              <a:custGeom>
                <a:avLst/>
                <a:gdLst/>
                <a:ahLst/>
                <a:cxnLst/>
                <a:rect l="l" t="t" r="r" b="b"/>
                <a:pathLst>
                  <a:path w="48162" h="9203" extrusionOk="0">
                    <a:moveTo>
                      <a:pt x="37704" y="0"/>
                    </a:moveTo>
                    <a:cubicBezTo>
                      <a:pt x="35910" y="0"/>
                      <a:pt x="34113" y="38"/>
                      <a:pt x="32314" y="94"/>
                    </a:cubicBezTo>
                    <a:cubicBezTo>
                      <a:pt x="26393" y="281"/>
                      <a:pt x="20450" y="688"/>
                      <a:pt x="14531" y="688"/>
                    </a:cubicBezTo>
                    <a:cubicBezTo>
                      <a:pt x="12904" y="688"/>
                      <a:pt x="11279" y="657"/>
                      <a:pt x="9656" y="583"/>
                    </a:cubicBezTo>
                    <a:cubicBezTo>
                      <a:pt x="8484" y="532"/>
                      <a:pt x="7291" y="459"/>
                      <a:pt x="6103" y="459"/>
                    </a:cubicBezTo>
                    <a:cubicBezTo>
                      <a:pt x="4504" y="459"/>
                      <a:pt x="2915" y="591"/>
                      <a:pt x="1405" y="1083"/>
                    </a:cubicBezTo>
                    <a:cubicBezTo>
                      <a:pt x="1072" y="1202"/>
                      <a:pt x="727" y="1345"/>
                      <a:pt x="536" y="1583"/>
                    </a:cubicBezTo>
                    <a:cubicBezTo>
                      <a:pt x="370" y="1785"/>
                      <a:pt x="346" y="2035"/>
                      <a:pt x="310" y="2273"/>
                    </a:cubicBezTo>
                    <a:cubicBezTo>
                      <a:pt x="108" y="4214"/>
                      <a:pt x="0" y="6190"/>
                      <a:pt x="691" y="8012"/>
                    </a:cubicBezTo>
                    <a:cubicBezTo>
                      <a:pt x="846" y="8441"/>
                      <a:pt x="1108" y="8881"/>
                      <a:pt x="1608" y="9084"/>
                    </a:cubicBezTo>
                    <a:cubicBezTo>
                      <a:pt x="1917" y="9203"/>
                      <a:pt x="2298" y="9203"/>
                      <a:pt x="2632" y="9203"/>
                    </a:cubicBezTo>
                    <a:cubicBezTo>
                      <a:pt x="15610" y="9119"/>
                      <a:pt x="28611" y="9060"/>
                      <a:pt x="41601" y="8988"/>
                    </a:cubicBezTo>
                    <a:cubicBezTo>
                      <a:pt x="43696" y="8976"/>
                      <a:pt x="46292" y="8726"/>
                      <a:pt x="47209" y="7179"/>
                    </a:cubicBezTo>
                    <a:cubicBezTo>
                      <a:pt x="47566" y="6583"/>
                      <a:pt x="47578" y="5928"/>
                      <a:pt x="47578" y="5285"/>
                    </a:cubicBezTo>
                    <a:cubicBezTo>
                      <a:pt x="47578" y="4321"/>
                      <a:pt x="48161" y="1845"/>
                      <a:pt x="47602" y="1023"/>
                    </a:cubicBezTo>
                    <a:cubicBezTo>
                      <a:pt x="46923" y="47"/>
                      <a:pt x="45101" y="249"/>
                      <a:pt x="43673" y="166"/>
                    </a:cubicBezTo>
                    <a:cubicBezTo>
                      <a:pt x="41686" y="47"/>
                      <a:pt x="39697" y="0"/>
                      <a:pt x="37704" y="0"/>
                    </a:cubicBezTo>
                    <a:close/>
                  </a:path>
                </a:pathLst>
              </a:custGeom>
              <a:solidFill>
                <a:schemeClr val="lt1"/>
              </a:solidFill>
              <a:ln>
                <a:noFill/>
              </a:ln>
            </p:spPr>
            <p:txBody>
              <a:bodyPr spcFirstLastPara="1" wrap="square" lIns="360000" tIns="91425" rIns="91425" bIns="91425" anchor="ctr" anchorCtr="0">
                <a:noAutofit/>
              </a:bodyPr>
              <a:lstStyle/>
              <a:p>
                <a:pPr marL="0" lvl="0" indent="0" algn="l" rtl="0">
                  <a:spcBef>
                    <a:spcPts val="0"/>
                  </a:spcBef>
                  <a:spcAft>
                    <a:spcPts val="0"/>
                  </a:spcAft>
                  <a:buClr>
                    <a:schemeClr val="dk1"/>
                  </a:buClr>
                  <a:buSzPts val="1100"/>
                  <a:buFont typeface="Arial"/>
                  <a:buNone/>
                </a:pPr>
                <a:r>
                  <a:rPr lang="en">
                    <a:solidFill>
                      <a:schemeClr val="dk2"/>
                    </a:solidFill>
                    <a:latin typeface="Chilanka"/>
                    <a:ea typeface="Chilanka"/>
                    <a:cs typeface="Chilanka"/>
                    <a:sym typeface="Chilanka"/>
                  </a:rPr>
                  <a:t>Mars</a:t>
                </a:r>
                <a:endParaRPr/>
              </a:p>
            </p:txBody>
          </p:sp>
          <p:sp>
            <p:nvSpPr>
              <p:cNvPr id="5681" name="Google Shape;5681;p46"/>
              <p:cNvSpPr/>
              <p:nvPr/>
            </p:nvSpPr>
            <p:spPr>
              <a:xfrm>
                <a:off x="497083" y="3394373"/>
                <a:ext cx="1539390" cy="293629"/>
              </a:xfrm>
              <a:custGeom>
                <a:avLst/>
                <a:gdLst/>
                <a:ahLst/>
                <a:cxnLst/>
                <a:rect l="l" t="t" r="r" b="b"/>
                <a:pathLst>
                  <a:path w="48185" h="9191" extrusionOk="0">
                    <a:moveTo>
                      <a:pt x="45542" y="0"/>
                    </a:moveTo>
                    <a:cubicBezTo>
                      <a:pt x="32564" y="72"/>
                      <a:pt x="19574" y="131"/>
                      <a:pt x="6584" y="203"/>
                    </a:cubicBezTo>
                    <a:cubicBezTo>
                      <a:pt x="4489" y="215"/>
                      <a:pt x="1893" y="477"/>
                      <a:pt x="977" y="2025"/>
                    </a:cubicBezTo>
                    <a:cubicBezTo>
                      <a:pt x="619" y="2620"/>
                      <a:pt x="596" y="3275"/>
                      <a:pt x="596" y="3906"/>
                    </a:cubicBezTo>
                    <a:cubicBezTo>
                      <a:pt x="596" y="4894"/>
                      <a:pt x="0" y="7347"/>
                      <a:pt x="584" y="8168"/>
                    </a:cubicBezTo>
                    <a:cubicBezTo>
                      <a:pt x="1250" y="9144"/>
                      <a:pt x="3084" y="8942"/>
                      <a:pt x="4513" y="9025"/>
                    </a:cubicBezTo>
                    <a:cubicBezTo>
                      <a:pt x="6493" y="9144"/>
                      <a:pt x="8482" y="9191"/>
                      <a:pt x="10477" y="9191"/>
                    </a:cubicBezTo>
                    <a:cubicBezTo>
                      <a:pt x="12272" y="9191"/>
                      <a:pt x="14072" y="9153"/>
                      <a:pt x="15871" y="9097"/>
                    </a:cubicBezTo>
                    <a:cubicBezTo>
                      <a:pt x="21822" y="8918"/>
                      <a:pt x="27810" y="8510"/>
                      <a:pt x="33765" y="8510"/>
                    </a:cubicBezTo>
                    <a:cubicBezTo>
                      <a:pt x="35352" y="8510"/>
                      <a:pt x="36936" y="8539"/>
                      <a:pt x="38517" y="8609"/>
                    </a:cubicBezTo>
                    <a:cubicBezTo>
                      <a:pt x="39689" y="8659"/>
                      <a:pt x="40885" y="8732"/>
                      <a:pt x="42075" y="8732"/>
                    </a:cubicBezTo>
                    <a:cubicBezTo>
                      <a:pt x="43678" y="8732"/>
                      <a:pt x="45270" y="8601"/>
                      <a:pt x="46780" y="8109"/>
                    </a:cubicBezTo>
                    <a:cubicBezTo>
                      <a:pt x="47101" y="7990"/>
                      <a:pt x="47447" y="7859"/>
                      <a:pt x="47649" y="7620"/>
                    </a:cubicBezTo>
                    <a:cubicBezTo>
                      <a:pt x="47804" y="7406"/>
                      <a:pt x="47840" y="7156"/>
                      <a:pt x="47863" y="6918"/>
                    </a:cubicBezTo>
                    <a:cubicBezTo>
                      <a:pt x="48078" y="4977"/>
                      <a:pt x="48185" y="3001"/>
                      <a:pt x="47494" y="1191"/>
                    </a:cubicBezTo>
                    <a:cubicBezTo>
                      <a:pt x="47328" y="751"/>
                      <a:pt x="47078" y="310"/>
                      <a:pt x="46578" y="120"/>
                    </a:cubicBezTo>
                    <a:cubicBezTo>
                      <a:pt x="46256" y="0"/>
                      <a:pt x="45887" y="0"/>
                      <a:pt x="45542" y="0"/>
                    </a:cubicBezTo>
                    <a:close/>
                  </a:path>
                </a:pathLst>
              </a:custGeom>
              <a:solidFill>
                <a:schemeClr val="lt1"/>
              </a:solidFill>
              <a:ln>
                <a:noFill/>
              </a:ln>
            </p:spPr>
            <p:txBody>
              <a:bodyPr spcFirstLastPara="1" wrap="square" lIns="360000" tIns="91425" rIns="91425" bIns="91425" anchor="ctr" anchorCtr="0">
                <a:noAutofit/>
              </a:bodyPr>
              <a:lstStyle/>
              <a:p>
                <a:pPr marL="0" lvl="0" indent="0" algn="l" rtl="0">
                  <a:spcBef>
                    <a:spcPts val="0"/>
                  </a:spcBef>
                  <a:spcAft>
                    <a:spcPts val="0"/>
                  </a:spcAft>
                  <a:buNone/>
                </a:pPr>
                <a:endParaRPr/>
              </a:p>
            </p:txBody>
          </p:sp>
          <p:sp>
            <p:nvSpPr>
              <p:cNvPr id="5682" name="Google Shape;5682;p46"/>
              <p:cNvSpPr/>
              <p:nvPr/>
            </p:nvSpPr>
            <p:spPr>
              <a:xfrm>
                <a:off x="511523" y="3071863"/>
                <a:ext cx="1539039" cy="294013"/>
              </a:xfrm>
              <a:custGeom>
                <a:avLst/>
                <a:gdLst/>
                <a:ahLst/>
                <a:cxnLst/>
                <a:rect l="l" t="t" r="r" b="b"/>
                <a:pathLst>
                  <a:path w="48174" h="9203" extrusionOk="0">
                    <a:moveTo>
                      <a:pt x="37697" y="0"/>
                    </a:moveTo>
                    <a:cubicBezTo>
                      <a:pt x="35901" y="0"/>
                      <a:pt x="34102" y="38"/>
                      <a:pt x="32302" y="94"/>
                    </a:cubicBezTo>
                    <a:cubicBezTo>
                      <a:pt x="26391" y="281"/>
                      <a:pt x="20443" y="688"/>
                      <a:pt x="14527" y="688"/>
                    </a:cubicBezTo>
                    <a:cubicBezTo>
                      <a:pt x="12900" y="688"/>
                      <a:pt x="11277" y="657"/>
                      <a:pt x="9657" y="582"/>
                    </a:cubicBezTo>
                    <a:cubicBezTo>
                      <a:pt x="8485" y="532"/>
                      <a:pt x="7289" y="459"/>
                      <a:pt x="6099" y="459"/>
                    </a:cubicBezTo>
                    <a:cubicBezTo>
                      <a:pt x="4496" y="459"/>
                      <a:pt x="2904" y="591"/>
                      <a:pt x="1394" y="1082"/>
                    </a:cubicBezTo>
                    <a:cubicBezTo>
                      <a:pt x="1072" y="1202"/>
                      <a:pt x="727" y="1344"/>
                      <a:pt x="537" y="1583"/>
                    </a:cubicBezTo>
                    <a:cubicBezTo>
                      <a:pt x="370" y="1785"/>
                      <a:pt x="334" y="2035"/>
                      <a:pt x="310" y="2273"/>
                    </a:cubicBezTo>
                    <a:cubicBezTo>
                      <a:pt x="96" y="4214"/>
                      <a:pt x="1" y="6190"/>
                      <a:pt x="679" y="8012"/>
                    </a:cubicBezTo>
                    <a:cubicBezTo>
                      <a:pt x="846" y="8441"/>
                      <a:pt x="1096" y="8881"/>
                      <a:pt x="1608" y="9083"/>
                    </a:cubicBezTo>
                    <a:cubicBezTo>
                      <a:pt x="1918" y="9203"/>
                      <a:pt x="2287" y="9203"/>
                      <a:pt x="2632" y="9203"/>
                    </a:cubicBezTo>
                    <a:cubicBezTo>
                      <a:pt x="15610" y="9119"/>
                      <a:pt x="28600" y="9060"/>
                      <a:pt x="41601" y="8988"/>
                    </a:cubicBezTo>
                    <a:cubicBezTo>
                      <a:pt x="43697" y="8976"/>
                      <a:pt x="46280" y="8726"/>
                      <a:pt x="47209" y="7178"/>
                    </a:cubicBezTo>
                    <a:cubicBezTo>
                      <a:pt x="47566" y="6583"/>
                      <a:pt x="47578" y="5928"/>
                      <a:pt x="47578" y="5285"/>
                    </a:cubicBezTo>
                    <a:cubicBezTo>
                      <a:pt x="47590" y="4321"/>
                      <a:pt x="48173" y="1856"/>
                      <a:pt x="47590" y="1023"/>
                    </a:cubicBezTo>
                    <a:cubicBezTo>
                      <a:pt x="46923" y="47"/>
                      <a:pt x="45090" y="249"/>
                      <a:pt x="43661" y="166"/>
                    </a:cubicBezTo>
                    <a:cubicBezTo>
                      <a:pt x="41681" y="47"/>
                      <a:pt x="39691" y="0"/>
                      <a:pt x="37697" y="0"/>
                    </a:cubicBezTo>
                    <a:close/>
                  </a:path>
                </a:pathLst>
              </a:custGeom>
              <a:solidFill>
                <a:schemeClr val="lt1"/>
              </a:solidFill>
              <a:ln>
                <a:noFill/>
              </a:ln>
            </p:spPr>
            <p:txBody>
              <a:bodyPr spcFirstLastPara="1" wrap="square" lIns="360000" tIns="91425" rIns="91425" bIns="91425" anchor="ctr" anchorCtr="0">
                <a:noAutofit/>
              </a:bodyPr>
              <a:lstStyle/>
              <a:p>
                <a:pPr marL="0" lvl="0" indent="0" algn="l" rtl="0">
                  <a:spcBef>
                    <a:spcPts val="0"/>
                  </a:spcBef>
                  <a:spcAft>
                    <a:spcPts val="0"/>
                  </a:spcAft>
                  <a:buClr>
                    <a:schemeClr val="dk1"/>
                  </a:buClr>
                  <a:buSzPts val="1100"/>
                  <a:buFont typeface="Arial"/>
                  <a:buNone/>
                </a:pPr>
                <a:r>
                  <a:rPr lang="en">
                    <a:solidFill>
                      <a:schemeClr val="dk2"/>
                    </a:solidFill>
                    <a:latin typeface="Chilanka"/>
                    <a:ea typeface="Chilanka"/>
                    <a:cs typeface="Chilanka"/>
                    <a:sym typeface="Chilanka"/>
                  </a:rPr>
                  <a:t>Saturn</a:t>
                </a:r>
                <a:endParaRPr/>
              </a:p>
            </p:txBody>
          </p:sp>
          <p:sp>
            <p:nvSpPr>
              <p:cNvPr id="5683" name="Google Shape;5683;p46"/>
              <p:cNvSpPr/>
              <p:nvPr/>
            </p:nvSpPr>
            <p:spPr>
              <a:xfrm>
                <a:off x="511907" y="2762195"/>
                <a:ext cx="1539039" cy="294013"/>
              </a:xfrm>
              <a:custGeom>
                <a:avLst/>
                <a:gdLst/>
                <a:ahLst/>
                <a:cxnLst/>
                <a:rect l="l" t="t" r="r" b="b"/>
                <a:pathLst>
                  <a:path w="48174" h="9203" extrusionOk="0">
                    <a:moveTo>
                      <a:pt x="45542" y="0"/>
                    </a:moveTo>
                    <a:cubicBezTo>
                      <a:pt x="32564" y="72"/>
                      <a:pt x="19575" y="131"/>
                      <a:pt x="6585" y="215"/>
                    </a:cubicBezTo>
                    <a:cubicBezTo>
                      <a:pt x="4477" y="227"/>
                      <a:pt x="1894" y="477"/>
                      <a:pt x="965" y="2024"/>
                    </a:cubicBezTo>
                    <a:cubicBezTo>
                      <a:pt x="608" y="2620"/>
                      <a:pt x="596" y="3275"/>
                      <a:pt x="596" y="3917"/>
                    </a:cubicBezTo>
                    <a:cubicBezTo>
                      <a:pt x="584" y="4882"/>
                      <a:pt x="1" y="7346"/>
                      <a:pt x="584" y="8168"/>
                    </a:cubicBezTo>
                    <a:cubicBezTo>
                      <a:pt x="1251" y="9156"/>
                      <a:pt x="3084" y="8942"/>
                      <a:pt x="4513" y="9037"/>
                    </a:cubicBezTo>
                    <a:cubicBezTo>
                      <a:pt x="6493" y="9156"/>
                      <a:pt x="8483" y="9203"/>
                      <a:pt x="10477" y="9203"/>
                    </a:cubicBezTo>
                    <a:cubicBezTo>
                      <a:pt x="12273" y="9203"/>
                      <a:pt x="14072" y="9165"/>
                      <a:pt x="15872" y="9109"/>
                    </a:cubicBezTo>
                    <a:cubicBezTo>
                      <a:pt x="21783" y="8922"/>
                      <a:pt x="27732" y="8515"/>
                      <a:pt x="33647" y="8515"/>
                    </a:cubicBezTo>
                    <a:cubicBezTo>
                      <a:pt x="35274" y="8515"/>
                      <a:pt x="36897" y="8546"/>
                      <a:pt x="38517" y="8620"/>
                    </a:cubicBezTo>
                    <a:cubicBezTo>
                      <a:pt x="39682" y="8671"/>
                      <a:pt x="40870" y="8743"/>
                      <a:pt x="42053" y="8743"/>
                    </a:cubicBezTo>
                    <a:cubicBezTo>
                      <a:pt x="43663" y="8743"/>
                      <a:pt x="45263" y="8610"/>
                      <a:pt x="46780" y="8108"/>
                    </a:cubicBezTo>
                    <a:cubicBezTo>
                      <a:pt x="47102" y="8001"/>
                      <a:pt x="47447" y="7858"/>
                      <a:pt x="47638" y="7620"/>
                    </a:cubicBezTo>
                    <a:cubicBezTo>
                      <a:pt x="47804" y="7418"/>
                      <a:pt x="47840" y="7156"/>
                      <a:pt x="47864" y="6918"/>
                    </a:cubicBezTo>
                    <a:cubicBezTo>
                      <a:pt x="48078" y="4989"/>
                      <a:pt x="48173" y="3013"/>
                      <a:pt x="47495" y="1191"/>
                    </a:cubicBezTo>
                    <a:cubicBezTo>
                      <a:pt x="47328" y="762"/>
                      <a:pt x="47078" y="310"/>
                      <a:pt x="46566" y="119"/>
                    </a:cubicBezTo>
                    <a:cubicBezTo>
                      <a:pt x="46256" y="0"/>
                      <a:pt x="45887" y="0"/>
                      <a:pt x="45542" y="0"/>
                    </a:cubicBezTo>
                    <a:close/>
                  </a:path>
                </a:pathLst>
              </a:custGeom>
              <a:solidFill>
                <a:schemeClr val="lt1"/>
              </a:solidFill>
              <a:ln>
                <a:noFill/>
              </a:ln>
            </p:spPr>
            <p:txBody>
              <a:bodyPr spcFirstLastPara="1" wrap="square" lIns="360000" tIns="91425" rIns="91425" bIns="91425" anchor="ctr" anchorCtr="0">
                <a:noAutofit/>
              </a:bodyPr>
              <a:lstStyle/>
              <a:p>
                <a:pPr marL="0" lvl="0" indent="0" algn="l" rtl="0">
                  <a:spcBef>
                    <a:spcPts val="0"/>
                  </a:spcBef>
                  <a:spcAft>
                    <a:spcPts val="0"/>
                  </a:spcAft>
                  <a:buNone/>
                </a:pPr>
                <a:endParaRPr/>
              </a:p>
            </p:txBody>
          </p:sp>
          <p:sp>
            <p:nvSpPr>
              <p:cNvPr id="5684" name="Google Shape;5684;p46"/>
              <p:cNvSpPr/>
              <p:nvPr/>
            </p:nvSpPr>
            <p:spPr>
              <a:xfrm>
                <a:off x="526379" y="2439845"/>
                <a:ext cx="1538624" cy="293853"/>
              </a:xfrm>
              <a:custGeom>
                <a:avLst/>
                <a:gdLst/>
                <a:ahLst/>
                <a:cxnLst/>
                <a:rect l="l" t="t" r="r" b="b"/>
                <a:pathLst>
                  <a:path w="48161" h="9198" extrusionOk="0">
                    <a:moveTo>
                      <a:pt x="37494" y="0"/>
                    </a:moveTo>
                    <a:cubicBezTo>
                      <a:pt x="35766" y="0"/>
                      <a:pt x="34034" y="35"/>
                      <a:pt x="32302" y="89"/>
                    </a:cubicBezTo>
                    <a:cubicBezTo>
                      <a:pt x="26348" y="277"/>
                      <a:pt x="20357" y="688"/>
                      <a:pt x="14399" y="688"/>
                    </a:cubicBezTo>
                    <a:cubicBezTo>
                      <a:pt x="12816" y="688"/>
                      <a:pt x="11234" y="659"/>
                      <a:pt x="9656" y="589"/>
                    </a:cubicBezTo>
                    <a:cubicBezTo>
                      <a:pt x="8484" y="538"/>
                      <a:pt x="7288" y="466"/>
                      <a:pt x="6098" y="466"/>
                    </a:cubicBezTo>
                    <a:cubicBezTo>
                      <a:pt x="4495" y="466"/>
                      <a:pt x="2903" y="597"/>
                      <a:pt x="1393" y="1089"/>
                    </a:cubicBezTo>
                    <a:cubicBezTo>
                      <a:pt x="1072" y="1208"/>
                      <a:pt x="726" y="1339"/>
                      <a:pt x="536" y="1577"/>
                    </a:cubicBezTo>
                    <a:cubicBezTo>
                      <a:pt x="369" y="1792"/>
                      <a:pt x="333" y="2042"/>
                      <a:pt x="310" y="2280"/>
                    </a:cubicBezTo>
                    <a:cubicBezTo>
                      <a:pt x="95" y="4221"/>
                      <a:pt x="0" y="6197"/>
                      <a:pt x="679" y="8007"/>
                    </a:cubicBezTo>
                    <a:cubicBezTo>
                      <a:pt x="845" y="8447"/>
                      <a:pt x="1095" y="8888"/>
                      <a:pt x="1607" y="9078"/>
                    </a:cubicBezTo>
                    <a:cubicBezTo>
                      <a:pt x="1917" y="9197"/>
                      <a:pt x="2286" y="9197"/>
                      <a:pt x="2631" y="9197"/>
                    </a:cubicBezTo>
                    <a:cubicBezTo>
                      <a:pt x="15609" y="9126"/>
                      <a:pt x="28599" y="9066"/>
                      <a:pt x="41589" y="8995"/>
                    </a:cubicBezTo>
                    <a:cubicBezTo>
                      <a:pt x="43696" y="8983"/>
                      <a:pt x="46280" y="8721"/>
                      <a:pt x="47208" y="7173"/>
                    </a:cubicBezTo>
                    <a:cubicBezTo>
                      <a:pt x="47566" y="6578"/>
                      <a:pt x="47577" y="5923"/>
                      <a:pt x="47577" y="5292"/>
                    </a:cubicBezTo>
                    <a:cubicBezTo>
                      <a:pt x="47577" y="4304"/>
                      <a:pt x="48161" y="1851"/>
                      <a:pt x="47589" y="1030"/>
                    </a:cubicBezTo>
                    <a:cubicBezTo>
                      <a:pt x="46923" y="53"/>
                      <a:pt x="45089" y="256"/>
                      <a:pt x="43660" y="172"/>
                    </a:cubicBezTo>
                    <a:cubicBezTo>
                      <a:pt x="41614" y="49"/>
                      <a:pt x="39557" y="0"/>
                      <a:pt x="37494" y="0"/>
                    </a:cubicBezTo>
                    <a:close/>
                  </a:path>
                </a:pathLst>
              </a:custGeom>
              <a:solidFill>
                <a:schemeClr val="lt1"/>
              </a:solidFill>
              <a:ln>
                <a:noFill/>
              </a:ln>
            </p:spPr>
            <p:txBody>
              <a:bodyPr spcFirstLastPara="1" wrap="square" lIns="360000" tIns="91425" rIns="91425" bIns="91425" anchor="ctr" anchorCtr="0">
                <a:noAutofit/>
              </a:bodyPr>
              <a:lstStyle/>
              <a:p>
                <a:pPr marL="0" lvl="0" indent="0" algn="l" rtl="0">
                  <a:spcBef>
                    <a:spcPts val="0"/>
                  </a:spcBef>
                  <a:spcAft>
                    <a:spcPts val="0"/>
                  </a:spcAft>
                  <a:buClr>
                    <a:schemeClr val="dk1"/>
                  </a:buClr>
                  <a:buSzPts val="1100"/>
                  <a:buFont typeface="Arial"/>
                  <a:buNone/>
                </a:pPr>
                <a:r>
                  <a:rPr lang="en">
                    <a:solidFill>
                      <a:schemeClr val="dk2"/>
                    </a:solidFill>
                    <a:latin typeface="Chilanka"/>
                    <a:ea typeface="Chilanka"/>
                    <a:cs typeface="Chilanka"/>
                    <a:sym typeface="Chilanka"/>
                  </a:rPr>
                  <a:t>Jupiter</a:t>
                </a:r>
                <a:endParaRPr/>
              </a:p>
            </p:txBody>
          </p:sp>
          <p:sp>
            <p:nvSpPr>
              <p:cNvPr id="5685" name="Google Shape;5685;p46"/>
              <p:cNvSpPr/>
              <p:nvPr/>
            </p:nvSpPr>
            <p:spPr>
              <a:xfrm>
                <a:off x="527114" y="2113661"/>
                <a:ext cx="1538655" cy="294013"/>
              </a:xfrm>
              <a:custGeom>
                <a:avLst/>
                <a:gdLst/>
                <a:ahLst/>
                <a:cxnLst/>
                <a:rect l="l" t="t" r="r" b="b"/>
                <a:pathLst>
                  <a:path w="48162" h="9203" extrusionOk="0">
                    <a:moveTo>
                      <a:pt x="45530" y="0"/>
                    </a:moveTo>
                    <a:cubicBezTo>
                      <a:pt x="32553" y="84"/>
                      <a:pt x="19563" y="143"/>
                      <a:pt x="6561" y="215"/>
                    </a:cubicBezTo>
                    <a:cubicBezTo>
                      <a:pt x="4466" y="226"/>
                      <a:pt x="1882" y="476"/>
                      <a:pt x="953" y="2024"/>
                    </a:cubicBezTo>
                    <a:cubicBezTo>
                      <a:pt x="596" y="2620"/>
                      <a:pt x="584" y="3274"/>
                      <a:pt x="584" y="3917"/>
                    </a:cubicBezTo>
                    <a:cubicBezTo>
                      <a:pt x="584" y="4906"/>
                      <a:pt x="1" y="7358"/>
                      <a:pt x="572" y="8180"/>
                    </a:cubicBezTo>
                    <a:cubicBezTo>
                      <a:pt x="1239" y="9156"/>
                      <a:pt x="3073" y="8942"/>
                      <a:pt x="4501" y="9037"/>
                    </a:cubicBezTo>
                    <a:cubicBezTo>
                      <a:pt x="6481" y="9156"/>
                      <a:pt x="8471" y="9203"/>
                      <a:pt x="10464" y="9203"/>
                    </a:cubicBezTo>
                    <a:cubicBezTo>
                      <a:pt x="12258" y="9203"/>
                      <a:pt x="14054" y="9165"/>
                      <a:pt x="15848" y="9108"/>
                    </a:cubicBezTo>
                    <a:cubicBezTo>
                      <a:pt x="21769" y="8922"/>
                      <a:pt x="27719" y="8515"/>
                      <a:pt x="33636" y="8515"/>
                    </a:cubicBezTo>
                    <a:cubicBezTo>
                      <a:pt x="35262" y="8515"/>
                      <a:pt x="36886" y="8546"/>
                      <a:pt x="38506" y="8620"/>
                    </a:cubicBezTo>
                    <a:cubicBezTo>
                      <a:pt x="39678" y="8671"/>
                      <a:pt x="40871" y="8743"/>
                      <a:pt x="42060" y="8743"/>
                    </a:cubicBezTo>
                    <a:cubicBezTo>
                      <a:pt x="43661" y="8743"/>
                      <a:pt x="45252" y="8612"/>
                      <a:pt x="46769" y="8120"/>
                    </a:cubicBezTo>
                    <a:cubicBezTo>
                      <a:pt x="47090" y="8001"/>
                      <a:pt x="47435" y="7858"/>
                      <a:pt x="47626" y="7620"/>
                    </a:cubicBezTo>
                    <a:cubicBezTo>
                      <a:pt x="47793" y="7418"/>
                      <a:pt x="47816" y="7168"/>
                      <a:pt x="47852" y="6930"/>
                    </a:cubicBezTo>
                    <a:cubicBezTo>
                      <a:pt x="48055" y="4989"/>
                      <a:pt x="48162" y="3012"/>
                      <a:pt x="47483" y="1191"/>
                    </a:cubicBezTo>
                    <a:cubicBezTo>
                      <a:pt x="47316" y="762"/>
                      <a:pt x="47066" y="322"/>
                      <a:pt x="46554" y="119"/>
                    </a:cubicBezTo>
                    <a:cubicBezTo>
                      <a:pt x="46245" y="0"/>
                      <a:pt x="45876" y="0"/>
                      <a:pt x="45530" y="0"/>
                    </a:cubicBezTo>
                    <a:close/>
                  </a:path>
                </a:pathLst>
              </a:custGeom>
              <a:solidFill>
                <a:schemeClr val="lt1"/>
              </a:solidFill>
              <a:ln>
                <a:noFill/>
              </a:ln>
            </p:spPr>
            <p:txBody>
              <a:bodyPr spcFirstLastPara="1" wrap="square" lIns="360000" tIns="91425" rIns="91425" bIns="91425" anchor="ctr" anchorCtr="0">
                <a:noAutofit/>
              </a:bodyPr>
              <a:lstStyle/>
              <a:p>
                <a:pPr marL="0" lvl="0" indent="0" algn="l" rtl="0">
                  <a:spcBef>
                    <a:spcPts val="0"/>
                  </a:spcBef>
                  <a:spcAft>
                    <a:spcPts val="0"/>
                  </a:spcAft>
                  <a:buNone/>
                </a:pPr>
                <a:endParaRPr/>
              </a:p>
            </p:txBody>
          </p:sp>
          <p:sp>
            <p:nvSpPr>
              <p:cNvPr id="5686" name="Google Shape;5686;p46"/>
              <p:cNvSpPr/>
              <p:nvPr/>
            </p:nvSpPr>
            <p:spPr>
              <a:xfrm>
                <a:off x="540819" y="1791311"/>
                <a:ext cx="1539422" cy="293853"/>
              </a:xfrm>
              <a:custGeom>
                <a:avLst/>
                <a:gdLst/>
                <a:ahLst/>
                <a:cxnLst/>
                <a:rect l="l" t="t" r="r" b="b"/>
                <a:pathLst>
                  <a:path w="48186" h="9198" extrusionOk="0">
                    <a:moveTo>
                      <a:pt x="37503" y="0"/>
                    </a:moveTo>
                    <a:cubicBezTo>
                      <a:pt x="35776" y="0"/>
                      <a:pt x="34046" y="35"/>
                      <a:pt x="32314" y="89"/>
                    </a:cubicBezTo>
                    <a:cubicBezTo>
                      <a:pt x="26351" y="277"/>
                      <a:pt x="20365" y="688"/>
                      <a:pt x="14405" y="688"/>
                    </a:cubicBezTo>
                    <a:cubicBezTo>
                      <a:pt x="12820" y="688"/>
                      <a:pt x="11237" y="659"/>
                      <a:pt x="9657" y="589"/>
                    </a:cubicBezTo>
                    <a:cubicBezTo>
                      <a:pt x="8472" y="538"/>
                      <a:pt x="7265" y="462"/>
                      <a:pt x="6065" y="462"/>
                    </a:cubicBezTo>
                    <a:cubicBezTo>
                      <a:pt x="4479" y="462"/>
                      <a:pt x="2904" y="594"/>
                      <a:pt x="1405" y="1089"/>
                    </a:cubicBezTo>
                    <a:cubicBezTo>
                      <a:pt x="1072" y="1208"/>
                      <a:pt x="727" y="1339"/>
                      <a:pt x="536" y="1577"/>
                    </a:cubicBezTo>
                    <a:cubicBezTo>
                      <a:pt x="370" y="1792"/>
                      <a:pt x="346" y="2042"/>
                      <a:pt x="310" y="2280"/>
                    </a:cubicBezTo>
                    <a:cubicBezTo>
                      <a:pt x="108" y="4220"/>
                      <a:pt x="1" y="6197"/>
                      <a:pt x="691" y="8007"/>
                    </a:cubicBezTo>
                    <a:cubicBezTo>
                      <a:pt x="846" y="8435"/>
                      <a:pt x="1108" y="8888"/>
                      <a:pt x="1608" y="9078"/>
                    </a:cubicBezTo>
                    <a:cubicBezTo>
                      <a:pt x="1917" y="9197"/>
                      <a:pt x="2298" y="9197"/>
                      <a:pt x="2632" y="9197"/>
                    </a:cubicBezTo>
                    <a:cubicBezTo>
                      <a:pt x="15622" y="9126"/>
                      <a:pt x="28611" y="9066"/>
                      <a:pt x="41601" y="8995"/>
                    </a:cubicBezTo>
                    <a:cubicBezTo>
                      <a:pt x="43696" y="8983"/>
                      <a:pt x="46292" y="8721"/>
                      <a:pt x="47209" y="7173"/>
                    </a:cubicBezTo>
                    <a:cubicBezTo>
                      <a:pt x="47566" y="6578"/>
                      <a:pt x="47590" y="5923"/>
                      <a:pt x="47590" y="5292"/>
                    </a:cubicBezTo>
                    <a:cubicBezTo>
                      <a:pt x="47602" y="4316"/>
                      <a:pt x="48185" y="1863"/>
                      <a:pt x="47602" y="1030"/>
                    </a:cubicBezTo>
                    <a:cubicBezTo>
                      <a:pt x="46923" y="53"/>
                      <a:pt x="45101" y="256"/>
                      <a:pt x="43673" y="172"/>
                    </a:cubicBezTo>
                    <a:cubicBezTo>
                      <a:pt x="41620" y="49"/>
                      <a:pt x="39563" y="0"/>
                      <a:pt x="37503" y="0"/>
                    </a:cubicBezTo>
                    <a:close/>
                  </a:path>
                </a:pathLst>
              </a:custGeom>
              <a:solidFill>
                <a:schemeClr val="lt1"/>
              </a:solidFill>
              <a:ln>
                <a:noFill/>
              </a:ln>
            </p:spPr>
            <p:txBody>
              <a:bodyPr spcFirstLastPara="1" wrap="square" lIns="360000" tIns="91425" rIns="91425" bIns="91425" anchor="ctr" anchorCtr="0">
                <a:noAutofit/>
              </a:bodyPr>
              <a:lstStyle/>
              <a:p>
                <a:pPr marL="0" lvl="0" indent="0" algn="l" rtl="0">
                  <a:spcBef>
                    <a:spcPts val="0"/>
                  </a:spcBef>
                  <a:spcAft>
                    <a:spcPts val="0"/>
                  </a:spcAft>
                  <a:buClr>
                    <a:schemeClr val="dk1"/>
                  </a:buClr>
                  <a:buSzPts val="1100"/>
                  <a:buFont typeface="Arial"/>
                  <a:buNone/>
                </a:pPr>
                <a:r>
                  <a:rPr lang="en">
                    <a:solidFill>
                      <a:schemeClr val="dk2"/>
                    </a:solidFill>
                    <a:latin typeface="Chilanka"/>
                    <a:ea typeface="Chilanka"/>
                    <a:cs typeface="Chilanka"/>
                    <a:sym typeface="Chilanka"/>
                  </a:rPr>
                  <a:t>Mercury</a:t>
                </a:r>
                <a:endParaRPr/>
              </a:p>
            </p:txBody>
          </p:sp>
          <p:sp>
            <p:nvSpPr>
              <p:cNvPr id="5687" name="Google Shape;5687;p46"/>
              <p:cNvSpPr/>
              <p:nvPr/>
            </p:nvSpPr>
            <p:spPr>
              <a:xfrm>
                <a:off x="2187457" y="1405225"/>
                <a:ext cx="1538655" cy="293853"/>
              </a:xfrm>
              <a:custGeom>
                <a:avLst/>
                <a:gdLst/>
                <a:ahLst/>
                <a:cxnLst/>
                <a:rect l="l" t="t" r="r" b="b"/>
                <a:pathLst>
                  <a:path w="48162" h="9198" extrusionOk="0">
                    <a:moveTo>
                      <a:pt x="37503" y="0"/>
                    </a:moveTo>
                    <a:cubicBezTo>
                      <a:pt x="35776" y="0"/>
                      <a:pt x="34046" y="35"/>
                      <a:pt x="32314" y="89"/>
                    </a:cubicBezTo>
                    <a:cubicBezTo>
                      <a:pt x="26351" y="277"/>
                      <a:pt x="20366" y="688"/>
                      <a:pt x="14405" y="688"/>
                    </a:cubicBezTo>
                    <a:cubicBezTo>
                      <a:pt x="12820" y="688"/>
                      <a:pt x="11237" y="659"/>
                      <a:pt x="9657" y="589"/>
                    </a:cubicBezTo>
                    <a:cubicBezTo>
                      <a:pt x="8485" y="539"/>
                      <a:pt x="7291" y="466"/>
                      <a:pt x="6103" y="466"/>
                    </a:cubicBezTo>
                    <a:cubicBezTo>
                      <a:pt x="4504" y="466"/>
                      <a:pt x="2916" y="597"/>
                      <a:pt x="1406" y="1089"/>
                    </a:cubicBezTo>
                    <a:cubicBezTo>
                      <a:pt x="1072" y="1208"/>
                      <a:pt x="727" y="1339"/>
                      <a:pt x="536" y="1577"/>
                    </a:cubicBezTo>
                    <a:cubicBezTo>
                      <a:pt x="370" y="1792"/>
                      <a:pt x="346" y="2042"/>
                      <a:pt x="310" y="2280"/>
                    </a:cubicBezTo>
                    <a:cubicBezTo>
                      <a:pt x="108" y="4221"/>
                      <a:pt x="1" y="6197"/>
                      <a:pt x="691" y="8007"/>
                    </a:cubicBezTo>
                    <a:cubicBezTo>
                      <a:pt x="846" y="8435"/>
                      <a:pt x="1108" y="8888"/>
                      <a:pt x="1608" y="9078"/>
                    </a:cubicBezTo>
                    <a:cubicBezTo>
                      <a:pt x="1918" y="9197"/>
                      <a:pt x="2299" y="9197"/>
                      <a:pt x="2632" y="9197"/>
                    </a:cubicBezTo>
                    <a:cubicBezTo>
                      <a:pt x="15610" y="9126"/>
                      <a:pt x="28611" y="9066"/>
                      <a:pt x="41601" y="8995"/>
                    </a:cubicBezTo>
                    <a:cubicBezTo>
                      <a:pt x="43697" y="8983"/>
                      <a:pt x="46292" y="8721"/>
                      <a:pt x="47209" y="7173"/>
                    </a:cubicBezTo>
                    <a:cubicBezTo>
                      <a:pt x="47566" y="6578"/>
                      <a:pt x="47578" y="5923"/>
                      <a:pt x="47578" y="5292"/>
                    </a:cubicBezTo>
                    <a:cubicBezTo>
                      <a:pt x="47578" y="4316"/>
                      <a:pt x="48161" y="1863"/>
                      <a:pt x="47602" y="1030"/>
                    </a:cubicBezTo>
                    <a:cubicBezTo>
                      <a:pt x="46923" y="53"/>
                      <a:pt x="45102" y="256"/>
                      <a:pt x="43673" y="173"/>
                    </a:cubicBezTo>
                    <a:cubicBezTo>
                      <a:pt x="41620" y="49"/>
                      <a:pt x="39563" y="0"/>
                      <a:pt x="37503" y="0"/>
                    </a:cubicBezTo>
                    <a:close/>
                  </a:path>
                </a:pathLst>
              </a:custGeom>
              <a:solidFill>
                <a:srgbClr val="DDE0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8" name="Google Shape;5688;p46"/>
              <p:cNvSpPr/>
              <p:nvPr/>
            </p:nvSpPr>
            <p:spPr>
              <a:xfrm>
                <a:off x="2166148" y="1382415"/>
                <a:ext cx="1538655" cy="293853"/>
              </a:xfrm>
              <a:custGeom>
                <a:avLst/>
                <a:gdLst/>
                <a:ahLst/>
                <a:cxnLst/>
                <a:rect l="l" t="t" r="r" b="b"/>
                <a:pathLst>
                  <a:path w="48162" h="9198" extrusionOk="0">
                    <a:moveTo>
                      <a:pt x="37497" y="0"/>
                    </a:moveTo>
                    <a:cubicBezTo>
                      <a:pt x="35770" y="0"/>
                      <a:pt x="34041" y="35"/>
                      <a:pt x="32315" y="89"/>
                    </a:cubicBezTo>
                    <a:cubicBezTo>
                      <a:pt x="26351" y="277"/>
                      <a:pt x="20358" y="688"/>
                      <a:pt x="14400" y="688"/>
                    </a:cubicBezTo>
                    <a:cubicBezTo>
                      <a:pt x="12816" y="688"/>
                      <a:pt x="11235" y="659"/>
                      <a:pt x="9657" y="589"/>
                    </a:cubicBezTo>
                    <a:cubicBezTo>
                      <a:pt x="8472" y="538"/>
                      <a:pt x="7266" y="462"/>
                      <a:pt x="6065" y="462"/>
                    </a:cubicBezTo>
                    <a:cubicBezTo>
                      <a:pt x="4477" y="462"/>
                      <a:pt x="2899" y="594"/>
                      <a:pt x="1394" y="1089"/>
                    </a:cubicBezTo>
                    <a:cubicBezTo>
                      <a:pt x="1073" y="1208"/>
                      <a:pt x="727" y="1339"/>
                      <a:pt x="537" y="1577"/>
                    </a:cubicBezTo>
                    <a:cubicBezTo>
                      <a:pt x="370" y="1791"/>
                      <a:pt x="346" y="2041"/>
                      <a:pt x="311" y="2280"/>
                    </a:cubicBezTo>
                    <a:cubicBezTo>
                      <a:pt x="108" y="4220"/>
                      <a:pt x="1" y="6197"/>
                      <a:pt x="680" y="8006"/>
                    </a:cubicBezTo>
                    <a:cubicBezTo>
                      <a:pt x="846" y="8435"/>
                      <a:pt x="1096" y="8888"/>
                      <a:pt x="1608" y="9078"/>
                    </a:cubicBezTo>
                    <a:cubicBezTo>
                      <a:pt x="1918" y="9197"/>
                      <a:pt x="2287" y="9197"/>
                      <a:pt x="2632" y="9197"/>
                    </a:cubicBezTo>
                    <a:cubicBezTo>
                      <a:pt x="15610" y="9126"/>
                      <a:pt x="28600" y="9066"/>
                      <a:pt x="41601" y="8995"/>
                    </a:cubicBezTo>
                    <a:cubicBezTo>
                      <a:pt x="43697" y="8983"/>
                      <a:pt x="46281" y="8721"/>
                      <a:pt x="47209" y="7173"/>
                    </a:cubicBezTo>
                    <a:cubicBezTo>
                      <a:pt x="47566" y="6578"/>
                      <a:pt x="47578" y="5923"/>
                      <a:pt x="47578" y="5292"/>
                    </a:cubicBezTo>
                    <a:cubicBezTo>
                      <a:pt x="47578" y="4316"/>
                      <a:pt x="48162" y="1863"/>
                      <a:pt x="47590" y="1029"/>
                    </a:cubicBezTo>
                    <a:cubicBezTo>
                      <a:pt x="46923" y="53"/>
                      <a:pt x="45090" y="255"/>
                      <a:pt x="43661" y="172"/>
                    </a:cubicBezTo>
                    <a:cubicBezTo>
                      <a:pt x="41615" y="49"/>
                      <a:pt x="39557" y="0"/>
                      <a:pt x="37497" y="0"/>
                    </a:cubicBezTo>
                    <a:close/>
                  </a:path>
                </a:pathLst>
              </a:custGeom>
              <a:solidFill>
                <a:srgbClr val="FCFA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9" name="Google Shape;5689;p46"/>
              <p:cNvSpPr/>
              <p:nvPr/>
            </p:nvSpPr>
            <p:spPr>
              <a:xfrm>
                <a:off x="2206498" y="1823386"/>
                <a:ext cx="1536739" cy="318389"/>
              </a:xfrm>
              <a:custGeom>
                <a:avLst/>
                <a:gdLst/>
                <a:ahLst/>
                <a:cxnLst/>
                <a:rect l="l" t="t" r="r" b="b"/>
                <a:pathLst>
                  <a:path w="48102" h="9966" extrusionOk="0">
                    <a:moveTo>
                      <a:pt x="43095" y="0"/>
                    </a:moveTo>
                    <a:cubicBezTo>
                      <a:pt x="41586" y="0"/>
                      <a:pt x="40049" y="159"/>
                      <a:pt x="38541" y="276"/>
                    </a:cubicBezTo>
                    <a:cubicBezTo>
                      <a:pt x="34388" y="630"/>
                      <a:pt x="30220" y="699"/>
                      <a:pt x="26048" y="699"/>
                    </a:cubicBezTo>
                    <a:cubicBezTo>
                      <a:pt x="23435" y="699"/>
                      <a:pt x="20820" y="672"/>
                      <a:pt x="18205" y="672"/>
                    </a:cubicBezTo>
                    <a:cubicBezTo>
                      <a:pt x="17431" y="672"/>
                      <a:pt x="16657" y="674"/>
                      <a:pt x="15883" y="680"/>
                    </a:cubicBezTo>
                    <a:cubicBezTo>
                      <a:pt x="12085" y="716"/>
                      <a:pt x="8275" y="835"/>
                      <a:pt x="4512" y="1204"/>
                    </a:cubicBezTo>
                    <a:cubicBezTo>
                      <a:pt x="3084" y="1347"/>
                      <a:pt x="1250" y="1216"/>
                      <a:pt x="548" y="2216"/>
                    </a:cubicBezTo>
                    <a:cubicBezTo>
                      <a:pt x="0" y="3074"/>
                      <a:pt x="524" y="5502"/>
                      <a:pt x="512" y="6491"/>
                    </a:cubicBezTo>
                    <a:cubicBezTo>
                      <a:pt x="488" y="7122"/>
                      <a:pt x="488" y="7777"/>
                      <a:pt x="833" y="8360"/>
                    </a:cubicBezTo>
                    <a:cubicBezTo>
                      <a:pt x="1630" y="9698"/>
                      <a:pt x="3771" y="9966"/>
                      <a:pt x="5720" y="9966"/>
                    </a:cubicBezTo>
                    <a:cubicBezTo>
                      <a:pt x="5956" y="9966"/>
                      <a:pt x="6190" y="9962"/>
                      <a:pt x="6417" y="9955"/>
                    </a:cubicBezTo>
                    <a:cubicBezTo>
                      <a:pt x="19407" y="9503"/>
                      <a:pt x="32421" y="9062"/>
                      <a:pt x="45410" y="8610"/>
                    </a:cubicBezTo>
                    <a:cubicBezTo>
                      <a:pt x="45768" y="8598"/>
                      <a:pt x="46125" y="8586"/>
                      <a:pt x="46434" y="8467"/>
                    </a:cubicBezTo>
                    <a:cubicBezTo>
                      <a:pt x="46958" y="8253"/>
                      <a:pt x="47208" y="7800"/>
                      <a:pt x="47375" y="7348"/>
                    </a:cubicBezTo>
                    <a:cubicBezTo>
                      <a:pt x="48101" y="5502"/>
                      <a:pt x="48042" y="3538"/>
                      <a:pt x="47875" y="1609"/>
                    </a:cubicBezTo>
                    <a:cubicBezTo>
                      <a:pt x="47863" y="1371"/>
                      <a:pt x="47827" y="1109"/>
                      <a:pt x="47673" y="907"/>
                    </a:cubicBezTo>
                    <a:cubicBezTo>
                      <a:pt x="47470" y="669"/>
                      <a:pt x="47137" y="549"/>
                      <a:pt x="46803" y="454"/>
                    </a:cubicBezTo>
                    <a:cubicBezTo>
                      <a:pt x="45609" y="112"/>
                      <a:pt x="44362" y="0"/>
                      <a:pt x="43095" y="0"/>
                    </a:cubicBezTo>
                    <a:close/>
                  </a:path>
                </a:pathLst>
              </a:custGeom>
              <a:solidFill>
                <a:srgbClr val="DDE0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0" name="Google Shape;5690;p46"/>
              <p:cNvSpPr/>
              <p:nvPr/>
            </p:nvSpPr>
            <p:spPr>
              <a:xfrm>
                <a:off x="2212184" y="2137654"/>
                <a:ext cx="1537122" cy="318421"/>
              </a:xfrm>
              <a:custGeom>
                <a:avLst/>
                <a:gdLst/>
                <a:ahLst/>
                <a:cxnLst/>
                <a:rect l="l" t="t" r="r" b="b"/>
                <a:pathLst>
                  <a:path w="48114" h="9967" extrusionOk="0">
                    <a:moveTo>
                      <a:pt x="42403" y="0"/>
                    </a:moveTo>
                    <a:cubicBezTo>
                      <a:pt x="42160" y="0"/>
                      <a:pt x="41919" y="5"/>
                      <a:pt x="41684" y="11"/>
                    </a:cubicBezTo>
                    <a:cubicBezTo>
                      <a:pt x="28695" y="464"/>
                      <a:pt x="15681" y="904"/>
                      <a:pt x="2691" y="1357"/>
                    </a:cubicBezTo>
                    <a:cubicBezTo>
                      <a:pt x="2334" y="1369"/>
                      <a:pt x="1977" y="1380"/>
                      <a:pt x="1667" y="1500"/>
                    </a:cubicBezTo>
                    <a:cubicBezTo>
                      <a:pt x="1144" y="1714"/>
                      <a:pt x="894" y="2166"/>
                      <a:pt x="727" y="2619"/>
                    </a:cubicBezTo>
                    <a:cubicBezTo>
                      <a:pt x="1" y="4464"/>
                      <a:pt x="60" y="6429"/>
                      <a:pt x="227" y="8357"/>
                    </a:cubicBezTo>
                    <a:cubicBezTo>
                      <a:pt x="239" y="8596"/>
                      <a:pt x="274" y="8846"/>
                      <a:pt x="429" y="9060"/>
                    </a:cubicBezTo>
                    <a:cubicBezTo>
                      <a:pt x="632" y="9298"/>
                      <a:pt x="965" y="9417"/>
                      <a:pt x="1298" y="9512"/>
                    </a:cubicBezTo>
                    <a:cubicBezTo>
                      <a:pt x="2493" y="9855"/>
                      <a:pt x="3740" y="9966"/>
                      <a:pt x="5007" y="9966"/>
                    </a:cubicBezTo>
                    <a:cubicBezTo>
                      <a:pt x="6516" y="9966"/>
                      <a:pt x="8053" y="9808"/>
                      <a:pt x="9561" y="9691"/>
                    </a:cubicBezTo>
                    <a:cubicBezTo>
                      <a:pt x="13714" y="9336"/>
                      <a:pt x="17882" y="9268"/>
                      <a:pt x="22054" y="9268"/>
                    </a:cubicBezTo>
                    <a:cubicBezTo>
                      <a:pt x="24667" y="9268"/>
                      <a:pt x="27282" y="9295"/>
                      <a:pt x="29897" y="9295"/>
                    </a:cubicBezTo>
                    <a:cubicBezTo>
                      <a:pt x="30671" y="9295"/>
                      <a:pt x="31445" y="9292"/>
                      <a:pt x="32219" y="9286"/>
                    </a:cubicBezTo>
                    <a:cubicBezTo>
                      <a:pt x="36017" y="9250"/>
                      <a:pt x="39827" y="9131"/>
                      <a:pt x="43589" y="8762"/>
                    </a:cubicBezTo>
                    <a:cubicBezTo>
                      <a:pt x="45018" y="8619"/>
                      <a:pt x="46852" y="8750"/>
                      <a:pt x="47554" y="7750"/>
                    </a:cubicBezTo>
                    <a:cubicBezTo>
                      <a:pt x="48114" y="6893"/>
                      <a:pt x="47578" y="4464"/>
                      <a:pt x="47602" y="3476"/>
                    </a:cubicBezTo>
                    <a:cubicBezTo>
                      <a:pt x="47614" y="2845"/>
                      <a:pt x="47614" y="2190"/>
                      <a:pt x="47268" y="1607"/>
                    </a:cubicBezTo>
                    <a:cubicBezTo>
                      <a:pt x="46475" y="263"/>
                      <a:pt x="44346" y="0"/>
                      <a:pt x="42403" y="0"/>
                    </a:cubicBezTo>
                    <a:close/>
                  </a:path>
                </a:pathLst>
              </a:custGeom>
              <a:solidFill>
                <a:srgbClr val="DDE0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1" name="Google Shape;5691;p46"/>
              <p:cNvSpPr/>
              <p:nvPr/>
            </p:nvSpPr>
            <p:spPr>
              <a:xfrm>
                <a:off x="2206498" y="2470866"/>
                <a:ext cx="1536739" cy="318325"/>
              </a:xfrm>
              <a:custGeom>
                <a:avLst/>
                <a:gdLst/>
                <a:ahLst/>
                <a:cxnLst/>
                <a:rect l="l" t="t" r="r" b="b"/>
                <a:pathLst>
                  <a:path w="48102" h="9964" extrusionOk="0">
                    <a:moveTo>
                      <a:pt x="43087" y="1"/>
                    </a:moveTo>
                    <a:cubicBezTo>
                      <a:pt x="41581" y="1"/>
                      <a:pt x="40047" y="162"/>
                      <a:pt x="38541" y="285"/>
                    </a:cubicBezTo>
                    <a:cubicBezTo>
                      <a:pt x="34428" y="630"/>
                      <a:pt x="30301" y="697"/>
                      <a:pt x="26170" y="697"/>
                    </a:cubicBezTo>
                    <a:cubicBezTo>
                      <a:pt x="23514" y="697"/>
                      <a:pt x="20856" y="669"/>
                      <a:pt x="18199" y="669"/>
                    </a:cubicBezTo>
                    <a:cubicBezTo>
                      <a:pt x="17427" y="669"/>
                      <a:pt x="16655" y="672"/>
                      <a:pt x="15883" y="678"/>
                    </a:cubicBezTo>
                    <a:cubicBezTo>
                      <a:pt x="12085" y="714"/>
                      <a:pt x="8275" y="833"/>
                      <a:pt x="4512" y="1202"/>
                    </a:cubicBezTo>
                    <a:cubicBezTo>
                      <a:pt x="3084" y="1356"/>
                      <a:pt x="1250" y="1226"/>
                      <a:pt x="548" y="2214"/>
                    </a:cubicBezTo>
                    <a:cubicBezTo>
                      <a:pt x="0" y="3083"/>
                      <a:pt x="524" y="5524"/>
                      <a:pt x="512" y="6488"/>
                    </a:cubicBezTo>
                    <a:cubicBezTo>
                      <a:pt x="488" y="7131"/>
                      <a:pt x="488" y="7786"/>
                      <a:pt x="833" y="8369"/>
                    </a:cubicBezTo>
                    <a:cubicBezTo>
                      <a:pt x="1627" y="9702"/>
                      <a:pt x="3755" y="9964"/>
                      <a:pt x="5697" y="9964"/>
                    </a:cubicBezTo>
                    <a:cubicBezTo>
                      <a:pt x="5941" y="9964"/>
                      <a:pt x="6182" y="9959"/>
                      <a:pt x="6417" y="9953"/>
                    </a:cubicBezTo>
                    <a:cubicBezTo>
                      <a:pt x="19407" y="9512"/>
                      <a:pt x="32421" y="9060"/>
                      <a:pt x="45410" y="8619"/>
                    </a:cubicBezTo>
                    <a:cubicBezTo>
                      <a:pt x="45768" y="8607"/>
                      <a:pt x="46125" y="8584"/>
                      <a:pt x="46434" y="8464"/>
                    </a:cubicBezTo>
                    <a:cubicBezTo>
                      <a:pt x="46958" y="8262"/>
                      <a:pt x="47208" y="7798"/>
                      <a:pt x="47375" y="7357"/>
                    </a:cubicBezTo>
                    <a:cubicBezTo>
                      <a:pt x="48101" y="5512"/>
                      <a:pt x="48042" y="3547"/>
                      <a:pt x="47875" y="1607"/>
                    </a:cubicBezTo>
                    <a:cubicBezTo>
                      <a:pt x="47863" y="1368"/>
                      <a:pt x="47827" y="1118"/>
                      <a:pt x="47673" y="904"/>
                    </a:cubicBezTo>
                    <a:cubicBezTo>
                      <a:pt x="47470" y="666"/>
                      <a:pt x="47137" y="547"/>
                      <a:pt x="46803" y="464"/>
                    </a:cubicBezTo>
                    <a:cubicBezTo>
                      <a:pt x="45606" y="115"/>
                      <a:pt x="44356" y="1"/>
                      <a:pt x="43087" y="1"/>
                    </a:cubicBezTo>
                    <a:close/>
                  </a:path>
                </a:pathLst>
              </a:custGeom>
              <a:solidFill>
                <a:srgbClr val="DDE0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2" name="Google Shape;5692;p46"/>
              <p:cNvSpPr/>
              <p:nvPr/>
            </p:nvSpPr>
            <p:spPr>
              <a:xfrm>
                <a:off x="2212184" y="2785805"/>
                <a:ext cx="1537122" cy="318325"/>
              </a:xfrm>
              <a:custGeom>
                <a:avLst/>
                <a:gdLst/>
                <a:ahLst/>
                <a:cxnLst/>
                <a:rect l="l" t="t" r="r" b="b"/>
                <a:pathLst>
                  <a:path w="48114" h="9964" extrusionOk="0">
                    <a:moveTo>
                      <a:pt x="42404" y="1"/>
                    </a:moveTo>
                    <a:cubicBezTo>
                      <a:pt x="42160" y="1"/>
                      <a:pt x="41919" y="5"/>
                      <a:pt x="41684" y="11"/>
                    </a:cubicBezTo>
                    <a:cubicBezTo>
                      <a:pt x="28695" y="452"/>
                      <a:pt x="15681" y="904"/>
                      <a:pt x="2691" y="1345"/>
                    </a:cubicBezTo>
                    <a:cubicBezTo>
                      <a:pt x="2334" y="1357"/>
                      <a:pt x="1977" y="1381"/>
                      <a:pt x="1667" y="1500"/>
                    </a:cubicBezTo>
                    <a:cubicBezTo>
                      <a:pt x="1144" y="1702"/>
                      <a:pt x="894" y="2166"/>
                      <a:pt x="727" y="2607"/>
                    </a:cubicBezTo>
                    <a:cubicBezTo>
                      <a:pt x="1" y="4452"/>
                      <a:pt x="60" y="6417"/>
                      <a:pt x="227" y="8358"/>
                    </a:cubicBezTo>
                    <a:cubicBezTo>
                      <a:pt x="239" y="8596"/>
                      <a:pt x="274" y="8846"/>
                      <a:pt x="429" y="9060"/>
                    </a:cubicBezTo>
                    <a:cubicBezTo>
                      <a:pt x="632" y="9298"/>
                      <a:pt x="965" y="9417"/>
                      <a:pt x="1298" y="9501"/>
                    </a:cubicBezTo>
                    <a:cubicBezTo>
                      <a:pt x="2496" y="9849"/>
                      <a:pt x="3745" y="9963"/>
                      <a:pt x="5014" y="9963"/>
                    </a:cubicBezTo>
                    <a:cubicBezTo>
                      <a:pt x="6521" y="9963"/>
                      <a:pt x="8055" y="9802"/>
                      <a:pt x="9561" y="9679"/>
                    </a:cubicBezTo>
                    <a:cubicBezTo>
                      <a:pt x="13674" y="9334"/>
                      <a:pt x="17801" y="9267"/>
                      <a:pt x="21932" y="9267"/>
                    </a:cubicBezTo>
                    <a:cubicBezTo>
                      <a:pt x="24588" y="9267"/>
                      <a:pt x="27246" y="9295"/>
                      <a:pt x="29903" y="9295"/>
                    </a:cubicBezTo>
                    <a:cubicBezTo>
                      <a:pt x="30675" y="9295"/>
                      <a:pt x="31447" y="9292"/>
                      <a:pt x="32219" y="9286"/>
                    </a:cubicBezTo>
                    <a:cubicBezTo>
                      <a:pt x="36017" y="9251"/>
                      <a:pt x="39827" y="9132"/>
                      <a:pt x="43589" y="8763"/>
                    </a:cubicBezTo>
                    <a:cubicBezTo>
                      <a:pt x="45018" y="8608"/>
                      <a:pt x="46852" y="8751"/>
                      <a:pt x="47554" y="7750"/>
                    </a:cubicBezTo>
                    <a:cubicBezTo>
                      <a:pt x="48114" y="6881"/>
                      <a:pt x="47578" y="4441"/>
                      <a:pt x="47602" y="3476"/>
                    </a:cubicBezTo>
                    <a:cubicBezTo>
                      <a:pt x="47614" y="2833"/>
                      <a:pt x="47614" y="2178"/>
                      <a:pt x="47268" y="1595"/>
                    </a:cubicBezTo>
                    <a:cubicBezTo>
                      <a:pt x="46475" y="262"/>
                      <a:pt x="44347" y="1"/>
                      <a:pt x="42404" y="1"/>
                    </a:cubicBezTo>
                    <a:close/>
                  </a:path>
                </a:pathLst>
              </a:custGeom>
              <a:solidFill>
                <a:srgbClr val="DDE0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3" name="Google Shape;5693;p46"/>
              <p:cNvSpPr/>
              <p:nvPr/>
            </p:nvSpPr>
            <p:spPr>
              <a:xfrm>
                <a:off x="2206498" y="3102309"/>
                <a:ext cx="1536739" cy="318293"/>
              </a:xfrm>
              <a:custGeom>
                <a:avLst/>
                <a:gdLst/>
                <a:ahLst/>
                <a:cxnLst/>
                <a:rect l="l" t="t" r="r" b="b"/>
                <a:pathLst>
                  <a:path w="48102" h="9963" extrusionOk="0">
                    <a:moveTo>
                      <a:pt x="43087" y="0"/>
                    </a:moveTo>
                    <a:cubicBezTo>
                      <a:pt x="41581" y="0"/>
                      <a:pt x="40047" y="161"/>
                      <a:pt x="38541" y="284"/>
                    </a:cubicBezTo>
                    <a:cubicBezTo>
                      <a:pt x="34388" y="639"/>
                      <a:pt x="30220" y="707"/>
                      <a:pt x="26048" y="707"/>
                    </a:cubicBezTo>
                    <a:cubicBezTo>
                      <a:pt x="23435" y="707"/>
                      <a:pt x="20820" y="681"/>
                      <a:pt x="18205" y="681"/>
                    </a:cubicBezTo>
                    <a:cubicBezTo>
                      <a:pt x="17431" y="681"/>
                      <a:pt x="16657" y="683"/>
                      <a:pt x="15883" y="689"/>
                    </a:cubicBezTo>
                    <a:cubicBezTo>
                      <a:pt x="12085" y="713"/>
                      <a:pt x="8275" y="832"/>
                      <a:pt x="4512" y="1201"/>
                    </a:cubicBezTo>
                    <a:cubicBezTo>
                      <a:pt x="3084" y="1356"/>
                      <a:pt x="1250" y="1225"/>
                      <a:pt x="548" y="2213"/>
                    </a:cubicBezTo>
                    <a:cubicBezTo>
                      <a:pt x="0" y="3082"/>
                      <a:pt x="524" y="5523"/>
                      <a:pt x="512" y="6487"/>
                    </a:cubicBezTo>
                    <a:cubicBezTo>
                      <a:pt x="488" y="7130"/>
                      <a:pt x="488" y="7785"/>
                      <a:pt x="833" y="8369"/>
                    </a:cubicBezTo>
                    <a:cubicBezTo>
                      <a:pt x="1627" y="9701"/>
                      <a:pt x="3755" y="9963"/>
                      <a:pt x="5697" y="9963"/>
                    </a:cubicBezTo>
                    <a:cubicBezTo>
                      <a:pt x="5941" y="9963"/>
                      <a:pt x="6182" y="9959"/>
                      <a:pt x="6417" y="9952"/>
                    </a:cubicBezTo>
                    <a:cubicBezTo>
                      <a:pt x="19407" y="9512"/>
                      <a:pt x="32421" y="9059"/>
                      <a:pt x="45410" y="8619"/>
                    </a:cubicBezTo>
                    <a:cubicBezTo>
                      <a:pt x="45768" y="8607"/>
                      <a:pt x="46125" y="8583"/>
                      <a:pt x="46434" y="8464"/>
                    </a:cubicBezTo>
                    <a:cubicBezTo>
                      <a:pt x="46958" y="8261"/>
                      <a:pt x="47208" y="7797"/>
                      <a:pt x="47375" y="7357"/>
                    </a:cubicBezTo>
                    <a:cubicBezTo>
                      <a:pt x="48101" y="5511"/>
                      <a:pt x="48042" y="3547"/>
                      <a:pt x="47875" y="1606"/>
                    </a:cubicBezTo>
                    <a:cubicBezTo>
                      <a:pt x="47863" y="1368"/>
                      <a:pt x="47827" y="1118"/>
                      <a:pt x="47673" y="903"/>
                    </a:cubicBezTo>
                    <a:cubicBezTo>
                      <a:pt x="47470" y="665"/>
                      <a:pt x="47137" y="546"/>
                      <a:pt x="46803" y="463"/>
                    </a:cubicBezTo>
                    <a:cubicBezTo>
                      <a:pt x="45606" y="115"/>
                      <a:pt x="44356" y="0"/>
                      <a:pt x="43087" y="0"/>
                    </a:cubicBezTo>
                    <a:close/>
                  </a:path>
                </a:pathLst>
              </a:custGeom>
              <a:solidFill>
                <a:srgbClr val="DDE0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4" name="Google Shape;5694;p46"/>
              <p:cNvSpPr/>
              <p:nvPr/>
            </p:nvSpPr>
            <p:spPr>
              <a:xfrm>
                <a:off x="2212184" y="3417247"/>
                <a:ext cx="1537122" cy="318293"/>
              </a:xfrm>
              <a:custGeom>
                <a:avLst/>
                <a:gdLst/>
                <a:ahLst/>
                <a:cxnLst/>
                <a:rect l="l" t="t" r="r" b="b"/>
                <a:pathLst>
                  <a:path w="48114" h="9963" extrusionOk="0">
                    <a:moveTo>
                      <a:pt x="42403" y="0"/>
                    </a:moveTo>
                    <a:cubicBezTo>
                      <a:pt x="42160" y="0"/>
                      <a:pt x="41919" y="4"/>
                      <a:pt x="41684" y="11"/>
                    </a:cubicBezTo>
                    <a:cubicBezTo>
                      <a:pt x="28695" y="451"/>
                      <a:pt x="15681" y="904"/>
                      <a:pt x="2691" y="1344"/>
                    </a:cubicBezTo>
                    <a:cubicBezTo>
                      <a:pt x="2334" y="1368"/>
                      <a:pt x="1977" y="1380"/>
                      <a:pt x="1667" y="1499"/>
                    </a:cubicBezTo>
                    <a:cubicBezTo>
                      <a:pt x="1144" y="1701"/>
                      <a:pt x="894" y="2166"/>
                      <a:pt x="727" y="2618"/>
                    </a:cubicBezTo>
                    <a:cubicBezTo>
                      <a:pt x="1" y="4464"/>
                      <a:pt x="60" y="6428"/>
                      <a:pt x="227" y="8357"/>
                    </a:cubicBezTo>
                    <a:cubicBezTo>
                      <a:pt x="239" y="8595"/>
                      <a:pt x="274" y="8845"/>
                      <a:pt x="429" y="9059"/>
                    </a:cubicBezTo>
                    <a:cubicBezTo>
                      <a:pt x="632" y="9298"/>
                      <a:pt x="965" y="9417"/>
                      <a:pt x="1298" y="9500"/>
                    </a:cubicBezTo>
                    <a:cubicBezTo>
                      <a:pt x="2496" y="9848"/>
                      <a:pt x="3745" y="9963"/>
                      <a:pt x="5014" y="9963"/>
                    </a:cubicBezTo>
                    <a:cubicBezTo>
                      <a:pt x="6521" y="9963"/>
                      <a:pt x="8055" y="9801"/>
                      <a:pt x="9561" y="9679"/>
                    </a:cubicBezTo>
                    <a:cubicBezTo>
                      <a:pt x="13674" y="9334"/>
                      <a:pt x="17801" y="9266"/>
                      <a:pt x="21932" y="9266"/>
                    </a:cubicBezTo>
                    <a:cubicBezTo>
                      <a:pt x="24588" y="9266"/>
                      <a:pt x="27246" y="9294"/>
                      <a:pt x="29903" y="9294"/>
                    </a:cubicBezTo>
                    <a:cubicBezTo>
                      <a:pt x="30675" y="9294"/>
                      <a:pt x="31447" y="9292"/>
                      <a:pt x="32219" y="9286"/>
                    </a:cubicBezTo>
                    <a:cubicBezTo>
                      <a:pt x="36017" y="9250"/>
                      <a:pt x="39827" y="9131"/>
                      <a:pt x="43589" y="8762"/>
                    </a:cubicBezTo>
                    <a:cubicBezTo>
                      <a:pt x="45018" y="8607"/>
                      <a:pt x="46852" y="8750"/>
                      <a:pt x="47554" y="7750"/>
                    </a:cubicBezTo>
                    <a:cubicBezTo>
                      <a:pt x="48114" y="6881"/>
                      <a:pt x="47578" y="4464"/>
                      <a:pt x="47602" y="3475"/>
                    </a:cubicBezTo>
                    <a:cubicBezTo>
                      <a:pt x="47614" y="2833"/>
                      <a:pt x="47614" y="2178"/>
                      <a:pt x="47268" y="1606"/>
                    </a:cubicBezTo>
                    <a:cubicBezTo>
                      <a:pt x="46475" y="262"/>
                      <a:pt x="44346" y="0"/>
                      <a:pt x="42403" y="0"/>
                    </a:cubicBezTo>
                    <a:close/>
                  </a:path>
                </a:pathLst>
              </a:custGeom>
              <a:solidFill>
                <a:srgbClr val="DDE0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5" name="Google Shape;5695;p46"/>
              <p:cNvSpPr/>
              <p:nvPr/>
            </p:nvSpPr>
            <p:spPr>
              <a:xfrm>
                <a:off x="2206498" y="3750459"/>
                <a:ext cx="1536739" cy="318325"/>
              </a:xfrm>
              <a:custGeom>
                <a:avLst/>
                <a:gdLst/>
                <a:ahLst/>
                <a:cxnLst/>
                <a:rect l="l" t="t" r="r" b="b"/>
                <a:pathLst>
                  <a:path w="48102" h="9964" extrusionOk="0">
                    <a:moveTo>
                      <a:pt x="43087" y="0"/>
                    </a:moveTo>
                    <a:cubicBezTo>
                      <a:pt x="41581" y="0"/>
                      <a:pt x="40047" y="162"/>
                      <a:pt x="38541" y="284"/>
                    </a:cubicBezTo>
                    <a:cubicBezTo>
                      <a:pt x="34428" y="629"/>
                      <a:pt x="30301" y="697"/>
                      <a:pt x="26170" y="697"/>
                    </a:cubicBezTo>
                    <a:cubicBezTo>
                      <a:pt x="23514" y="697"/>
                      <a:pt x="20856" y="669"/>
                      <a:pt x="18199" y="669"/>
                    </a:cubicBezTo>
                    <a:cubicBezTo>
                      <a:pt x="17427" y="669"/>
                      <a:pt x="16655" y="671"/>
                      <a:pt x="15883" y="677"/>
                    </a:cubicBezTo>
                    <a:cubicBezTo>
                      <a:pt x="12085" y="713"/>
                      <a:pt x="8275" y="832"/>
                      <a:pt x="4512" y="1201"/>
                    </a:cubicBezTo>
                    <a:cubicBezTo>
                      <a:pt x="3084" y="1356"/>
                      <a:pt x="1250" y="1213"/>
                      <a:pt x="548" y="2213"/>
                    </a:cubicBezTo>
                    <a:cubicBezTo>
                      <a:pt x="0" y="3082"/>
                      <a:pt x="524" y="5499"/>
                      <a:pt x="512" y="6488"/>
                    </a:cubicBezTo>
                    <a:cubicBezTo>
                      <a:pt x="488" y="7131"/>
                      <a:pt x="488" y="7785"/>
                      <a:pt x="833" y="8357"/>
                    </a:cubicBezTo>
                    <a:cubicBezTo>
                      <a:pt x="1627" y="9701"/>
                      <a:pt x="3756" y="9963"/>
                      <a:pt x="5699" y="9963"/>
                    </a:cubicBezTo>
                    <a:cubicBezTo>
                      <a:pt x="5942" y="9963"/>
                      <a:pt x="6183" y="9959"/>
                      <a:pt x="6417" y="9952"/>
                    </a:cubicBezTo>
                    <a:cubicBezTo>
                      <a:pt x="19407" y="9512"/>
                      <a:pt x="32421" y="9059"/>
                      <a:pt x="45410" y="8619"/>
                    </a:cubicBezTo>
                    <a:cubicBezTo>
                      <a:pt x="45768" y="8595"/>
                      <a:pt x="46125" y="8583"/>
                      <a:pt x="46434" y="8464"/>
                    </a:cubicBezTo>
                    <a:cubicBezTo>
                      <a:pt x="46958" y="8262"/>
                      <a:pt x="47208" y="7797"/>
                      <a:pt x="47375" y="7345"/>
                    </a:cubicBezTo>
                    <a:cubicBezTo>
                      <a:pt x="48101" y="5499"/>
                      <a:pt x="48042" y="3535"/>
                      <a:pt x="47875" y="1606"/>
                    </a:cubicBezTo>
                    <a:cubicBezTo>
                      <a:pt x="47863" y="1368"/>
                      <a:pt x="47827" y="1118"/>
                      <a:pt x="47673" y="904"/>
                    </a:cubicBezTo>
                    <a:cubicBezTo>
                      <a:pt x="47470" y="665"/>
                      <a:pt x="47137" y="546"/>
                      <a:pt x="46803" y="463"/>
                    </a:cubicBezTo>
                    <a:cubicBezTo>
                      <a:pt x="45606" y="115"/>
                      <a:pt x="44356" y="0"/>
                      <a:pt x="43087" y="0"/>
                    </a:cubicBezTo>
                    <a:close/>
                  </a:path>
                </a:pathLst>
              </a:custGeom>
              <a:solidFill>
                <a:srgbClr val="DDE0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6" name="Google Shape;5696;p46"/>
              <p:cNvSpPr/>
              <p:nvPr/>
            </p:nvSpPr>
            <p:spPr>
              <a:xfrm>
                <a:off x="2212184" y="4064631"/>
                <a:ext cx="1537122" cy="318708"/>
              </a:xfrm>
              <a:custGeom>
                <a:avLst/>
                <a:gdLst/>
                <a:ahLst/>
                <a:cxnLst/>
                <a:rect l="l" t="t" r="r" b="b"/>
                <a:pathLst>
                  <a:path w="48114" h="9976" extrusionOk="0">
                    <a:moveTo>
                      <a:pt x="42382" y="1"/>
                    </a:moveTo>
                    <a:cubicBezTo>
                      <a:pt x="42145" y="1"/>
                      <a:pt x="41912" y="5"/>
                      <a:pt x="41684" y="11"/>
                    </a:cubicBezTo>
                    <a:cubicBezTo>
                      <a:pt x="28695" y="464"/>
                      <a:pt x="15681" y="904"/>
                      <a:pt x="2691" y="1357"/>
                    </a:cubicBezTo>
                    <a:cubicBezTo>
                      <a:pt x="2334" y="1368"/>
                      <a:pt x="1977" y="1380"/>
                      <a:pt x="1667" y="1499"/>
                    </a:cubicBezTo>
                    <a:cubicBezTo>
                      <a:pt x="1144" y="1714"/>
                      <a:pt x="894" y="2166"/>
                      <a:pt x="727" y="2619"/>
                    </a:cubicBezTo>
                    <a:cubicBezTo>
                      <a:pt x="1" y="4464"/>
                      <a:pt x="60" y="6429"/>
                      <a:pt x="227" y="8357"/>
                    </a:cubicBezTo>
                    <a:cubicBezTo>
                      <a:pt x="239" y="8607"/>
                      <a:pt x="274" y="8857"/>
                      <a:pt x="429" y="9060"/>
                    </a:cubicBezTo>
                    <a:cubicBezTo>
                      <a:pt x="632" y="9298"/>
                      <a:pt x="965" y="9417"/>
                      <a:pt x="1298" y="9512"/>
                    </a:cubicBezTo>
                    <a:cubicBezTo>
                      <a:pt x="2496" y="9861"/>
                      <a:pt x="3745" y="9975"/>
                      <a:pt x="5014" y="9975"/>
                    </a:cubicBezTo>
                    <a:cubicBezTo>
                      <a:pt x="6521" y="9975"/>
                      <a:pt x="8055" y="9814"/>
                      <a:pt x="9561" y="9691"/>
                    </a:cubicBezTo>
                    <a:cubicBezTo>
                      <a:pt x="13714" y="9336"/>
                      <a:pt x="17882" y="9268"/>
                      <a:pt x="22054" y="9268"/>
                    </a:cubicBezTo>
                    <a:cubicBezTo>
                      <a:pt x="24667" y="9268"/>
                      <a:pt x="27282" y="9295"/>
                      <a:pt x="29897" y="9295"/>
                    </a:cubicBezTo>
                    <a:cubicBezTo>
                      <a:pt x="30671" y="9295"/>
                      <a:pt x="31445" y="9292"/>
                      <a:pt x="32219" y="9286"/>
                    </a:cubicBezTo>
                    <a:cubicBezTo>
                      <a:pt x="36017" y="9250"/>
                      <a:pt x="39827" y="9143"/>
                      <a:pt x="43589" y="8762"/>
                    </a:cubicBezTo>
                    <a:cubicBezTo>
                      <a:pt x="45018" y="8619"/>
                      <a:pt x="46852" y="8750"/>
                      <a:pt x="47554" y="7750"/>
                    </a:cubicBezTo>
                    <a:cubicBezTo>
                      <a:pt x="48114" y="6905"/>
                      <a:pt x="47578" y="4464"/>
                      <a:pt x="47602" y="3488"/>
                    </a:cubicBezTo>
                    <a:cubicBezTo>
                      <a:pt x="47614" y="2845"/>
                      <a:pt x="47614" y="2190"/>
                      <a:pt x="47268" y="1607"/>
                    </a:cubicBezTo>
                    <a:cubicBezTo>
                      <a:pt x="46472" y="269"/>
                      <a:pt x="44330" y="1"/>
                      <a:pt x="42382" y="1"/>
                    </a:cubicBezTo>
                    <a:close/>
                  </a:path>
                </a:pathLst>
              </a:custGeom>
              <a:solidFill>
                <a:srgbClr val="DDE0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7" name="Google Shape;5697;p46"/>
              <p:cNvSpPr/>
              <p:nvPr/>
            </p:nvSpPr>
            <p:spPr>
              <a:xfrm>
                <a:off x="2185189" y="1799521"/>
                <a:ext cx="1537122" cy="318325"/>
              </a:xfrm>
              <a:custGeom>
                <a:avLst/>
                <a:gdLst/>
                <a:ahLst/>
                <a:cxnLst/>
                <a:rect l="l" t="t" r="r" b="b"/>
                <a:pathLst>
                  <a:path w="48114" h="9964" extrusionOk="0">
                    <a:moveTo>
                      <a:pt x="43101" y="0"/>
                    </a:moveTo>
                    <a:cubicBezTo>
                      <a:pt x="41595" y="0"/>
                      <a:pt x="40064" y="162"/>
                      <a:pt x="38565" y="284"/>
                    </a:cubicBezTo>
                    <a:cubicBezTo>
                      <a:pt x="34405" y="639"/>
                      <a:pt x="30235" y="708"/>
                      <a:pt x="26061" y="708"/>
                    </a:cubicBezTo>
                    <a:cubicBezTo>
                      <a:pt x="23447" y="708"/>
                      <a:pt x="20832" y="681"/>
                      <a:pt x="18217" y="681"/>
                    </a:cubicBezTo>
                    <a:cubicBezTo>
                      <a:pt x="17443" y="681"/>
                      <a:pt x="16669" y="683"/>
                      <a:pt x="15895" y="689"/>
                    </a:cubicBezTo>
                    <a:cubicBezTo>
                      <a:pt x="12097" y="713"/>
                      <a:pt x="8287" y="832"/>
                      <a:pt x="4525" y="1201"/>
                    </a:cubicBezTo>
                    <a:cubicBezTo>
                      <a:pt x="3096" y="1356"/>
                      <a:pt x="1262" y="1225"/>
                      <a:pt x="560" y="2213"/>
                    </a:cubicBezTo>
                    <a:cubicBezTo>
                      <a:pt x="0" y="3082"/>
                      <a:pt x="536" y="5511"/>
                      <a:pt x="524" y="6488"/>
                    </a:cubicBezTo>
                    <a:cubicBezTo>
                      <a:pt x="500" y="7131"/>
                      <a:pt x="500" y="7785"/>
                      <a:pt x="846" y="8369"/>
                    </a:cubicBezTo>
                    <a:cubicBezTo>
                      <a:pt x="1639" y="9702"/>
                      <a:pt x="3776" y="9963"/>
                      <a:pt x="5713" y="9963"/>
                    </a:cubicBezTo>
                    <a:cubicBezTo>
                      <a:pt x="5956" y="9963"/>
                      <a:pt x="6196" y="9959"/>
                      <a:pt x="6430" y="9952"/>
                    </a:cubicBezTo>
                    <a:cubicBezTo>
                      <a:pt x="19419" y="9512"/>
                      <a:pt x="32433" y="9059"/>
                      <a:pt x="45423" y="8619"/>
                    </a:cubicBezTo>
                    <a:cubicBezTo>
                      <a:pt x="45780" y="8607"/>
                      <a:pt x="46137" y="8583"/>
                      <a:pt x="46447" y="8464"/>
                    </a:cubicBezTo>
                    <a:cubicBezTo>
                      <a:pt x="46970" y="8262"/>
                      <a:pt x="47220" y="7797"/>
                      <a:pt x="47387" y="7357"/>
                    </a:cubicBezTo>
                    <a:cubicBezTo>
                      <a:pt x="48113" y="5511"/>
                      <a:pt x="48054" y="3547"/>
                      <a:pt x="47887" y="1606"/>
                    </a:cubicBezTo>
                    <a:cubicBezTo>
                      <a:pt x="47875" y="1368"/>
                      <a:pt x="47851" y="1118"/>
                      <a:pt x="47685" y="904"/>
                    </a:cubicBezTo>
                    <a:cubicBezTo>
                      <a:pt x="47494" y="665"/>
                      <a:pt x="47149" y="546"/>
                      <a:pt x="46816" y="463"/>
                    </a:cubicBezTo>
                    <a:cubicBezTo>
                      <a:pt x="45618" y="115"/>
                      <a:pt x="44369" y="0"/>
                      <a:pt x="43101" y="0"/>
                    </a:cubicBezTo>
                    <a:close/>
                  </a:path>
                </a:pathLst>
              </a:custGeom>
              <a:solidFill>
                <a:schemeClr val="lt1"/>
              </a:solidFill>
              <a:ln>
                <a:noFill/>
              </a:ln>
            </p:spPr>
            <p:txBody>
              <a:bodyPr spcFirstLastPara="1" wrap="square" lIns="360000" tIns="91425" rIns="91425" bIns="91425" anchor="ctr" anchorCtr="0">
                <a:noAutofit/>
              </a:bodyPr>
              <a:lstStyle/>
              <a:p>
                <a:pPr marL="0" lvl="0" indent="0" algn="l" rtl="0">
                  <a:spcBef>
                    <a:spcPts val="0"/>
                  </a:spcBef>
                  <a:spcAft>
                    <a:spcPts val="0"/>
                  </a:spcAft>
                  <a:buNone/>
                </a:pPr>
                <a:endParaRPr/>
              </a:p>
            </p:txBody>
          </p:sp>
          <p:sp>
            <p:nvSpPr>
              <p:cNvPr id="5698" name="Google Shape;5698;p46"/>
              <p:cNvSpPr/>
              <p:nvPr/>
            </p:nvSpPr>
            <p:spPr>
              <a:xfrm>
                <a:off x="2191259" y="2113981"/>
                <a:ext cx="1537122" cy="318421"/>
              </a:xfrm>
              <a:custGeom>
                <a:avLst/>
                <a:gdLst/>
                <a:ahLst/>
                <a:cxnLst/>
                <a:rect l="l" t="t" r="r" b="b"/>
                <a:pathLst>
                  <a:path w="48114" h="9967" extrusionOk="0">
                    <a:moveTo>
                      <a:pt x="42469" y="0"/>
                    </a:moveTo>
                    <a:cubicBezTo>
                      <a:pt x="42203" y="0"/>
                      <a:pt x="41940" y="5"/>
                      <a:pt x="41685" y="14"/>
                    </a:cubicBezTo>
                    <a:cubicBezTo>
                      <a:pt x="28695" y="455"/>
                      <a:pt x="15693" y="907"/>
                      <a:pt x="2692" y="1348"/>
                    </a:cubicBezTo>
                    <a:cubicBezTo>
                      <a:pt x="2334" y="1359"/>
                      <a:pt x="1977" y="1383"/>
                      <a:pt x="1668" y="1502"/>
                    </a:cubicBezTo>
                    <a:cubicBezTo>
                      <a:pt x="1144" y="1705"/>
                      <a:pt x="894" y="2169"/>
                      <a:pt x="727" y="2610"/>
                    </a:cubicBezTo>
                    <a:cubicBezTo>
                      <a:pt x="1" y="4455"/>
                      <a:pt x="60" y="6420"/>
                      <a:pt x="227" y="8360"/>
                    </a:cubicBezTo>
                    <a:cubicBezTo>
                      <a:pt x="239" y="8598"/>
                      <a:pt x="275" y="8848"/>
                      <a:pt x="429" y="9063"/>
                    </a:cubicBezTo>
                    <a:cubicBezTo>
                      <a:pt x="632" y="9301"/>
                      <a:pt x="965" y="9420"/>
                      <a:pt x="1299" y="9503"/>
                    </a:cubicBezTo>
                    <a:cubicBezTo>
                      <a:pt x="2496" y="9852"/>
                      <a:pt x="3746" y="9966"/>
                      <a:pt x="5015" y="9966"/>
                    </a:cubicBezTo>
                    <a:cubicBezTo>
                      <a:pt x="6521" y="9966"/>
                      <a:pt x="8056" y="9805"/>
                      <a:pt x="9561" y="9682"/>
                    </a:cubicBezTo>
                    <a:cubicBezTo>
                      <a:pt x="13714" y="9327"/>
                      <a:pt x="17882" y="9259"/>
                      <a:pt x="22054" y="9259"/>
                    </a:cubicBezTo>
                    <a:cubicBezTo>
                      <a:pt x="24667" y="9259"/>
                      <a:pt x="27282" y="9286"/>
                      <a:pt x="29897" y="9286"/>
                    </a:cubicBezTo>
                    <a:cubicBezTo>
                      <a:pt x="30671" y="9286"/>
                      <a:pt x="31445" y="9283"/>
                      <a:pt x="32219" y="9277"/>
                    </a:cubicBezTo>
                    <a:cubicBezTo>
                      <a:pt x="36017" y="9253"/>
                      <a:pt x="39827" y="9134"/>
                      <a:pt x="43590" y="8765"/>
                    </a:cubicBezTo>
                    <a:cubicBezTo>
                      <a:pt x="45018" y="8610"/>
                      <a:pt x="46852" y="8741"/>
                      <a:pt x="47554" y="7753"/>
                    </a:cubicBezTo>
                    <a:cubicBezTo>
                      <a:pt x="48114" y="6884"/>
                      <a:pt x="47578" y="4455"/>
                      <a:pt x="47602" y="3479"/>
                    </a:cubicBezTo>
                    <a:cubicBezTo>
                      <a:pt x="47614" y="2836"/>
                      <a:pt x="47614" y="2181"/>
                      <a:pt x="47269" y="1598"/>
                    </a:cubicBezTo>
                    <a:cubicBezTo>
                      <a:pt x="46484" y="280"/>
                      <a:pt x="44394" y="0"/>
                      <a:pt x="42469" y="0"/>
                    </a:cubicBezTo>
                    <a:close/>
                  </a:path>
                </a:pathLst>
              </a:custGeom>
              <a:solidFill>
                <a:schemeClr val="lt1"/>
              </a:solidFill>
              <a:ln>
                <a:noFill/>
              </a:ln>
            </p:spPr>
            <p:txBody>
              <a:bodyPr spcFirstLastPara="1" wrap="square" lIns="360000" tIns="91425" rIns="91425" bIns="91425" anchor="ctr" anchorCtr="0">
                <a:noAutofit/>
              </a:bodyPr>
              <a:lstStyle/>
              <a:p>
                <a:pPr marL="0" lvl="0" indent="0" algn="l" rtl="0">
                  <a:spcBef>
                    <a:spcPts val="0"/>
                  </a:spcBef>
                  <a:spcAft>
                    <a:spcPts val="0"/>
                  </a:spcAft>
                  <a:buClr>
                    <a:schemeClr val="dk1"/>
                  </a:buClr>
                  <a:buSzPts val="1100"/>
                  <a:buFont typeface="Arial"/>
                  <a:buNone/>
                </a:pPr>
                <a:r>
                  <a:rPr lang="en">
                    <a:solidFill>
                      <a:schemeClr val="dk2"/>
                    </a:solidFill>
                    <a:latin typeface="Chilanka"/>
                    <a:ea typeface="Chilanka"/>
                    <a:cs typeface="Chilanka"/>
                    <a:sym typeface="Chilanka"/>
                  </a:rPr>
                  <a:t>Mars</a:t>
                </a:r>
                <a:endParaRPr/>
              </a:p>
            </p:txBody>
          </p:sp>
          <p:sp>
            <p:nvSpPr>
              <p:cNvPr id="5699" name="Google Shape;5699;p46"/>
              <p:cNvSpPr/>
              <p:nvPr/>
            </p:nvSpPr>
            <p:spPr>
              <a:xfrm>
                <a:off x="2185189" y="2446906"/>
                <a:ext cx="1537122" cy="318676"/>
              </a:xfrm>
              <a:custGeom>
                <a:avLst/>
                <a:gdLst/>
                <a:ahLst/>
                <a:cxnLst/>
                <a:rect l="l" t="t" r="r" b="b"/>
                <a:pathLst>
                  <a:path w="48114" h="9975" extrusionOk="0">
                    <a:moveTo>
                      <a:pt x="43101" y="1"/>
                    </a:moveTo>
                    <a:cubicBezTo>
                      <a:pt x="41595" y="1"/>
                      <a:pt x="40064" y="162"/>
                      <a:pt x="38565" y="285"/>
                    </a:cubicBezTo>
                    <a:cubicBezTo>
                      <a:pt x="34405" y="640"/>
                      <a:pt x="30235" y="708"/>
                      <a:pt x="26061" y="708"/>
                    </a:cubicBezTo>
                    <a:cubicBezTo>
                      <a:pt x="23447" y="708"/>
                      <a:pt x="20832" y="681"/>
                      <a:pt x="18217" y="681"/>
                    </a:cubicBezTo>
                    <a:cubicBezTo>
                      <a:pt x="17443" y="681"/>
                      <a:pt x="16669" y="684"/>
                      <a:pt x="15895" y="690"/>
                    </a:cubicBezTo>
                    <a:cubicBezTo>
                      <a:pt x="12097" y="725"/>
                      <a:pt x="8287" y="833"/>
                      <a:pt x="4525" y="1214"/>
                    </a:cubicBezTo>
                    <a:cubicBezTo>
                      <a:pt x="3096" y="1356"/>
                      <a:pt x="1262" y="1225"/>
                      <a:pt x="560" y="2226"/>
                    </a:cubicBezTo>
                    <a:cubicBezTo>
                      <a:pt x="0" y="3083"/>
                      <a:pt x="536" y="5524"/>
                      <a:pt x="524" y="6488"/>
                    </a:cubicBezTo>
                    <a:cubicBezTo>
                      <a:pt x="500" y="7131"/>
                      <a:pt x="500" y="7786"/>
                      <a:pt x="846" y="8369"/>
                    </a:cubicBezTo>
                    <a:cubicBezTo>
                      <a:pt x="1642" y="9707"/>
                      <a:pt x="3793" y="9975"/>
                      <a:pt x="5736" y="9975"/>
                    </a:cubicBezTo>
                    <a:cubicBezTo>
                      <a:pt x="5971" y="9975"/>
                      <a:pt x="6203" y="9971"/>
                      <a:pt x="6430" y="9965"/>
                    </a:cubicBezTo>
                    <a:cubicBezTo>
                      <a:pt x="19419" y="9512"/>
                      <a:pt x="32433" y="9072"/>
                      <a:pt x="45423" y="8619"/>
                    </a:cubicBezTo>
                    <a:cubicBezTo>
                      <a:pt x="45780" y="8607"/>
                      <a:pt x="46137" y="8595"/>
                      <a:pt x="46447" y="8476"/>
                    </a:cubicBezTo>
                    <a:cubicBezTo>
                      <a:pt x="46970" y="8262"/>
                      <a:pt x="47220" y="7810"/>
                      <a:pt x="47387" y="7357"/>
                    </a:cubicBezTo>
                    <a:cubicBezTo>
                      <a:pt x="48113" y="5512"/>
                      <a:pt x="48054" y="3547"/>
                      <a:pt x="47887" y="1618"/>
                    </a:cubicBezTo>
                    <a:cubicBezTo>
                      <a:pt x="47875" y="1380"/>
                      <a:pt x="47851" y="1118"/>
                      <a:pt x="47685" y="916"/>
                    </a:cubicBezTo>
                    <a:cubicBezTo>
                      <a:pt x="47494" y="678"/>
                      <a:pt x="47149" y="559"/>
                      <a:pt x="46816" y="463"/>
                    </a:cubicBezTo>
                    <a:cubicBezTo>
                      <a:pt x="45618" y="115"/>
                      <a:pt x="44369" y="1"/>
                      <a:pt x="43101" y="1"/>
                    </a:cubicBezTo>
                    <a:close/>
                  </a:path>
                </a:pathLst>
              </a:custGeom>
              <a:solidFill>
                <a:schemeClr val="lt1"/>
              </a:solidFill>
              <a:ln>
                <a:noFill/>
              </a:ln>
            </p:spPr>
            <p:txBody>
              <a:bodyPr spcFirstLastPara="1" wrap="square" lIns="360000" tIns="91425" rIns="91425" bIns="91425" anchor="ctr" anchorCtr="0">
                <a:noAutofit/>
              </a:bodyPr>
              <a:lstStyle/>
              <a:p>
                <a:pPr marL="0" lvl="0" indent="0" algn="l" rtl="0">
                  <a:spcBef>
                    <a:spcPts val="0"/>
                  </a:spcBef>
                  <a:spcAft>
                    <a:spcPts val="0"/>
                  </a:spcAft>
                  <a:buNone/>
                </a:pPr>
                <a:endParaRPr/>
              </a:p>
            </p:txBody>
          </p:sp>
          <p:sp>
            <p:nvSpPr>
              <p:cNvPr id="5700" name="Google Shape;5700;p46"/>
              <p:cNvSpPr/>
              <p:nvPr/>
            </p:nvSpPr>
            <p:spPr>
              <a:xfrm>
                <a:off x="2191259" y="2761844"/>
                <a:ext cx="1537122" cy="318708"/>
              </a:xfrm>
              <a:custGeom>
                <a:avLst/>
                <a:gdLst/>
                <a:ahLst/>
                <a:cxnLst/>
                <a:rect l="l" t="t" r="r" b="b"/>
                <a:pathLst>
                  <a:path w="48114" h="9976" extrusionOk="0">
                    <a:moveTo>
                      <a:pt x="42382" y="1"/>
                    </a:moveTo>
                    <a:cubicBezTo>
                      <a:pt x="42146" y="1"/>
                      <a:pt x="41912" y="5"/>
                      <a:pt x="41685" y="11"/>
                    </a:cubicBezTo>
                    <a:cubicBezTo>
                      <a:pt x="28695" y="464"/>
                      <a:pt x="15693" y="904"/>
                      <a:pt x="2692" y="1357"/>
                    </a:cubicBezTo>
                    <a:cubicBezTo>
                      <a:pt x="2334" y="1369"/>
                      <a:pt x="1977" y="1381"/>
                      <a:pt x="1668" y="1500"/>
                    </a:cubicBezTo>
                    <a:cubicBezTo>
                      <a:pt x="1144" y="1714"/>
                      <a:pt x="894" y="2166"/>
                      <a:pt x="727" y="2619"/>
                    </a:cubicBezTo>
                    <a:cubicBezTo>
                      <a:pt x="1" y="4464"/>
                      <a:pt x="60" y="6429"/>
                      <a:pt x="227" y="8358"/>
                    </a:cubicBezTo>
                    <a:cubicBezTo>
                      <a:pt x="239" y="8608"/>
                      <a:pt x="275" y="8858"/>
                      <a:pt x="429" y="9060"/>
                    </a:cubicBezTo>
                    <a:cubicBezTo>
                      <a:pt x="632" y="9298"/>
                      <a:pt x="965" y="9417"/>
                      <a:pt x="1299" y="9513"/>
                    </a:cubicBezTo>
                    <a:cubicBezTo>
                      <a:pt x="2496" y="9861"/>
                      <a:pt x="3746" y="9975"/>
                      <a:pt x="5015" y="9975"/>
                    </a:cubicBezTo>
                    <a:cubicBezTo>
                      <a:pt x="6521" y="9975"/>
                      <a:pt x="8056" y="9814"/>
                      <a:pt x="9561" y="9691"/>
                    </a:cubicBezTo>
                    <a:cubicBezTo>
                      <a:pt x="13714" y="9336"/>
                      <a:pt x="17882" y="9268"/>
                      <a:pt x="22054" y="9268"/>
                    </a:cubicBezTo>
                    <a:cubicBezTo>
                      <a:pt x="24667" y="9268"/>
                      <a:pt x="27282" y="9295"/>
                      <a:pt x="29897" y="9295"/>
                    </a:cubicBezTo>
                    <a:cubicBezTo>
                      <a:pt x="30671" y="9295"/>
                      <a:pt x="31445" y="9292"/>
                      <a:pt x="32219" y="9286"/>
                    </a:cubicBezTo>
                    <a:cubicBezTo>
                      <a:pt x="36017" y="9251"/>
                      <a:pt x="39827" y="9143"/>
                      <a:pt x="43590" y="8762"/>
                    </a:cubicBezTo>
                    <a:cubicBezTo>
                      <a:pt x="45018" y="8620"/>
                      <a:pt x="46852" y="8751"/>
                      <a:pt x="47554" y="7750"/>
                    </a:cubicBezTo>
                    <a:cubicBezTo>
                      <a:pt x="48114" y="6893"/>
                      <a:pt x="47578" y="4452"/>
                      <a:pt x="47602" y="3476"/>
                    </a:cubicBezTo>
                    <a:cubicBezTo>
                      <a:pt x="47614" y="2845"/>
                      <a:pt x="47614" y="2190"/>
                      <a:pt x="47269" y="1607"/>
                    </a:cubicBezTo>
                    <a:cubicBezTo>
                      <a:pt x="46472" y="269"/>
                      <a:pt x="44331" y="1"/>
                      <a:pt x="42382" y="1"/>
                    </a:cubicBezTo>
                    <a:close/>
                  </a:path>
                </a:pathLst>
              </a:custGeom>
              <a:solidFill>
                <a:schemeClr val="lt1"/>
              </a:solidFill>
              <a:ln>
                <a:noFill/>
              </a:ln>
            </p:spPr>
            <p:txBody>
              <a:bodyPr spcFirstLastPara="1" wrap="square" lIns="360000" tIns="91425" rIns="91425" bIns="91425" anchor="ctr" anchorCtr="0">
                <a:noAutofit/>
              </a:bodyPr>
              <a:lstStyle/>
              <a:p>
                <a:pPr marL="0" lvl="0" indent="0" algn="l" rtl="0">
                  <a:spcBef>
                    <a:spcPts val="0"/>
                  </a:spcBef>
                  <a:spcAft>
                    <a:spcPts val="0"/>
                  </a:spcAft>
                  <a:buNone/>
                </a:pPr>
                <a:endParaRPr/>
              </a:p>
            </p:txBody>
          </p:sp>
          <p:sp>
            <p:nvSpPr>
              <p:cNvPr id="5701" name="Google Shape;5701;p46"/>
              <p:cNvSpPr/>
              <p:nvPr/>
            </p:nvSpPr>
            <p:spPr>
              <a:xfrm>
                <a:off x="2185189" y="3078603"/>
                <a:ext cx="1537122" cy="318421"/>
              </a:xfrm>
              <a:custGeom>
                <a:avLst/>
                <a:gdLst/>
                <a:ahLst/>
                <a:cxnLst/>
                <a:rect l="l" t="t" r="r" b="b"/>
                <a:pathLst>
                  <a:path w="48114" h="9967" extrusionOk="0">
                    <a:moveTo>
                      <a:pt x="43109" y="1"/>
                    </a:moveTo>
                    <a:cubicBezTo>
                      <a:pt x="41601" y="1"/>
                      <a:pt x="40067" y="160"/>
                      <a:pt x="38565" y="276"/>
                    </a:cubicBezTo>
                    <a:cubicBezTo>
                      <a:pt x="34405" y="631"/>
                      <a:pt x="30235" y="699"/>
                      <a:pt x="26061" y="699"/>
                    </a:cubicBezTo>
                    <a:cubicBezTo>
                      <a:pt x="23447" y="699"/>
                      <a:pt x="20832" y="673"/>
                      <a:pt x="18217" y="673"/>
                    </a:cubicBezTo>
                    <a:cubicBezTo>
                      <a:pt x="17443" y="673"/>
                      <a:pt x="16669" y="675"/>
                      <a:pt x="15895" y="681"/>
                    </a:cubicBezTo>
                    <a:cubicBezTo>
                      <a:pt x="12097" y="717"/>
                      <a:pt x="8287" y="836"/>
                      <a:pt x="4525" y="1205"/>
                    </a:cubicBezTo>
                    <a:cubicBezTo>
                      <a:pt x="3096" y="1348"/>
                      <a:pt x="1262" y="1217"/>
                      <a:pt x="560" y="2217"/>
                    </a:cubicBezTo>
                    <a:cubicBezTo>
                      <a:pt x="0" y="3074"/>
                      <a:pt x="536" y="5515"/>
                      <a:pt x="524" y="6491"/>
                    </a:cubicBezTo>
                    <a:cubicBezTo>
                      <a:pt x="500" y="7122"/>
                      <a:pt x="500" y="7777"/>
                      <a:pt x="846" y="8360"/>
                    </a:cubicBezTo>
                    <a:cubicBezTo>
                      <a:pt x="1642" y="9699"/>
                      <a:pt x="3793" y="9966"/>
                      <a:pt x="5736" y="9966"/>
                    </a:cubicBezTo>
                    <a:cubicBezTo>
                      <a:pt x="5971" y="9966"/>
                      <a:pt x="6203" y="9962"/>
                      <a:pt x="6430" y="9956"/>
                    </a:cubicBezTo>
                    <a:cubicBezTo>
                      <a:pt x="19419" y="9503"/>
                      <a:pt x="32433" y="9063"/>
                      <a:pt x="45423" y="8611"/>
                    </a:cubicBezTo>
                    <a:cubicBezTo>
                      <a:pt x="45780" y="8599"/>
                      <a:pt x="46137" y="8587"/>
                      <a:pt x="46447" y="8468"/>
                    </a:cubicBezTo>
                    <a:cubicBezTo>
                      <a:pt x="46970" y="8253"/>
                      <a:pt x="47220" y="7801"/>
                      <a:pt x="47387" y="7348"/>
                    </a:cubicBezTo>
                    <a:cubicBezTo>
                      <a:pt x="48113" y="5503"/>
                      <a:pt x="48054" y="3538"/>
                      <a:pt x="47887" y="1610"/>
                    </a:cubicBezTo>
                    <a:cubicBezTo>
                      <a:pt x="47875" y="1372"/>
                      <a:pt x="47851" y="1110"/>
                      <a:pt x="47685" y="907"/>
                    </a:cubicBezTo>
                    <a:cubicBezTo>
                      <a:pt x="47494" y="669"/>
                      <a:pt x="47149" y="550"/>
                      <a:pt x="46816" y="455"/>
                    </a:cubicBezTo>
                    <a:cubicBezTo>
                      <a:pt x="45621" y="113"/>
                      <a:pt x="44374" y="1"/>
                      <a:pt x="43109" y="1"/>
                    </a:cubicBezTo>
                    <a:close/>
                  </a:path>
                </a:pathLst>
              </a:custGeom>
              <a:solidFill>
                <a:schemeClr val="lt1"/>
              </a:solidFill>
              <a:ln>
                <a:noFill/>
              </a:ln>
            </p:spPr>
            <p:txBody>
              <a:bodyPr spcFirstLastPara="1" wrap="square" lIns="360000" tIns="91425" rIns="91425" bIns="91425" anchor="ctr" anchorCtr="0">
                <a:noAutofit/>
              </a:bodyPr>
              <a:lstStyle/>
              <a:p>
                <a:pPr marL="0" lvl="0" indent="0" algn="l" rtl="0">
                  <a:spcBef>
                    <a:spcPts val="0"/>
                  </a:spcBef>
                  <a:spcAft>
                    <a:spcPts val="0"/>
                  </a:spcAft>
                  <a:buClr>
                    <a:schemeClr val="dk1"/>
                  </a:buClr>
                  <a:buSzPts val="1100"/>
                  <a:buFont typeface="Arial"/>
                  <a:buNone/>
                </a:pPr>
                <a:r>
                  <a:rPr lang="en">
                    <a:solidFill>
                      <a:schemeClr val="dk2"/>
                    </a:solidFill>
                    <a:latin typeface="Chilanka"/>
                    <a:ea typeface="Chilanka"/>
                    <a:cs typeface="Chilanka"/>
                    <a:sym typeface="Chilanka"/>
                  </a:rPr>
                  <a:t>Mercury</a:t>
                </a:r>
                <a:endParaRPr/>
              </a:p>
            </p:txBody>
          </p:sp>
          <p:sp>
            <p:nvSpPr>
              <p:cNvPr id="5702" name="Google Shape;5702;p46"/>
              <p:cNvSpPr/>
              <p:nvPr/>
            </p:nvSpPr>
            <p:spPr>
              <a:xfrm>
                <a:off x="2191259" y="3393286"/>
                <a:ext cx="1537122" cy="318676"/>
              </a:xfrm>
              <a:custGeom>
                <a:avLst/>
                <a:gdLst/>
                <a:ahLst/>
                <a:cxnLst/>
                <a:rect l="l" t="t" r="r" b="b"/>
                <a:pathLst>
                  <a:path w="48114" h="9975" extrusionOk="0">
                    <a:moveTo>
                      <a:pt x="42382" y="0"/>
                    </a:moveTo>
                    <a:cubicBezTo>
                      <a:pt x="42146" y="0"/>
                      <a:pt x="41912" y="4"/>
                      <a:pt x="41685" y="11"/>
                    </a:cubicBezTo>
                    <a:cubicBezTo>
                      <a:pt x="28695" y="463"/>
                      <a:pt x="15693" y="904"/>
                      <a:pt x="2692" y="1356"/>
                    </a:cubicBezTo>
                    <a:cubicBezTo>
                      <a:pt x="2334" y="1368"/>
                      <a:pt x="1977" y="1380"/>
                      <a:pt x="1668" y="1499"/>
                    </a:cubicBezTo>
                    <a:cubicBezTo>
                      <a:pt x="1144" y="1713"/>
                      <a:pt x="894" y="2178"/>
                      <a:pt x="727" y="2618"/>
                    </a:cubicBezTo>
                    <a:cubicBezTo>
                      <a:pt x="1" y="4464"/>
                      <a:pt x="60" y="6428"/>
                      <a:pt x="227" y="8369"/>
                    </a:cubicBezTo>
                    <a:cubicBezTo>
                      <a:pt x="239" y="8607"/>
                      <a:pt x="275" y="8857"/>
                      <a:pt x="429" y="9059"/>
                    </a:cubicBezTo>
                    <a:cubicBezTo>
                      <a:pt x="632" y="9298"/>
                      <a:pt x="965" y="9417"/>
                      <a:pt x="1299" y="9512"/>
                    </a:cubicBezTo>
                    <a:cubicBezTo>
                      <a:pt x="2496" y="9860"/>
                      <a:pt x="3746" y="9975"/>
                      <a:pt x="5015" y="9975"/>
                    </a:cubicBezTo>
                    <a:cubicBezTo>
                      <a:pt x="6521" y="9975"/>
                      <a:pt x="8056" y="9813"/>
                      <a:pt x="9561" y="9690"/>
                    </a:cubicBezTo>
                    <a:cubicBezTo>
                      <a:pt x="13714" y="9336"/>
                      <a:pt x="17882" y="9267"/>
                      <a:pt x="22054" y="9267"/>
                    </a:cubicBezTo>
                    <a:cubicBezTo>
                      <a:pt x="24667" y="9267"/>
                      <a:pt x="27282" y="9294"/>
                      <a:pt x="29897" y="9294"/>
                    </a:cubicBezTo>
                    <a:cubicBezTo>
                      <a:pt x="30671" y="9294"/>
                      <a:pt x="31445" y="9292"/>
                      <a:pt x="32219" y="9286"/>
                    </a:cubicBezTo>
                    <a:cubicBezTo>
                      <a:pt x="36017" y="9262"/>
                      <a:pt x="39827" y="9143"/>
                      <a:pt x="43590" y="8762"/>
                    </a:cubicBezTo>
                    <a:cubicBezTo>
                      <a:pt x="45018" y="8619"/>
                      <a:pt x="46852" y="8750"/>
                      <a:pt x="47554" y="7750"/>
                    </a:cubicBezTo>
                    <a:cubicBezTo>
                      <a:pt x="48114" y="6892"/>
                      <a:pt x="47578" y="4464"/>
                      <a:pt x="47602" y="3487"/>
                    </a:cubicBezTo>
                    <a:cubicBezTo>
                      <a:pt x="47614" y="2844"/>
                      <a:pt x="47614" y="2190"/>
                      <a:pt x="47269" y="1606"/>
                    </a:cubicBezTo>
                    <a:cubicBezTo>
                      <a:pt x="46472" y="268"/>
                      <a:pt x="44331" y="0"/>
                      <a:pt x="42382" y="0"/>
                    </a:cubicBezTo>
                    <a:close/>
                  </a:path>
                </a:pathLst>
              </a:custGeom>
              <a:solidFill>
                <a:schemeClr val="lt1"/>
              </a:solidFill>
              <a:ln>
                <a:noFill/>
              </a:ln>
            </p:spPr>
            <p:txBody>
              <a:bodyPr spcFirstLastPara="1" wrap="square" lIns="360000" tIns="91425" rIns="91425" bIns="91425" anchor="ctr" anchorCtr="0">
                <a:noAutofit/>
              </a:bodyPr>
              <a:lstStyle/>
              <a:p>
                <a:pPr marL="0" lvl="0" indent="0" algn="l" rtl="0">
                  <a:spcBef>
                    <a:spcPts val="0"/>
                  </a:spcBef>
                  <a:spcAft>
                    <a:spcPts val="0"/>
                  </a:spcAft>
                  <a:buClr>
                    <a:schemeClr val="dk1"/>
                  </a:buClr>
                  <a:buSzPts val="1100"/>
                  <a:buFont typeface="Arial"/>
                  <a:buNone/>
                </a:pPr>
                <a:r>
                  <a:rPr lang="en">
                    <a:solidFill>
                      <a:schemeClr val="dk2"/>
                    </a:solidFill>
                    <a:latin typeface="Chilanka"/>
                    <a:ea typeface="Chilanka"/>
                    <a:cs typeface="Chilanka"/>
                    <a:sym typeface="Chilanka"/>
                  </a:rPr>
                  <a:t>Jupiter</a:t>
                </a:r>
                <a:endParaRPr/>
              </a:p>
            </p:txBody>
          </p:sp>
          <p:sp>
            <p:nvSpPr>
              <p:cNvPr id="5703" name="Google Shape;5703;p46"/>
              <p:cNvSpPr/>
              <p:nvPr/>
            </p:nvSpPr>
            <p:spPr>
              <a:xfrm>
                <a:off x="2185189" y="3726499"/>
                <a:ext cx="1537122" cy="318676"/>
              </a:xfrm>
              <a:custGeom>
                <a:avLst/>
                <a:gdLst/>
                <a:ahLst/>
                <a:cxnLst/>
                <a:rect l="l" t="t" r="r" b="b"/>
                <a:pathLst>
                  <a:path w="48114" h="9975" extrusionOk="0">
                    <a:moveTo>
                      <a:pt x="43101" y="0"/>
                    </a:moveTo>
                    <a:cubicBezTo>
                      <a:pt x="41595" y="0"/>
                      <a:pt x="40064" y="162"/>
                      <a:pt x="38565" y="284"/>
                    </a:cubicBezTo>
                    <a:cubicBezTo>
                      <a:pt x="34405" y="639"/>
                      <a:pt x="30235" y="708"/>
                      <a:pt x="26061" y="708"/>
                    </a:cubicBezTo>
                    <a:cubicBezTo>
                      <a:pt x="23447" y="708"/>
                      <a:pt x="20832" y="681"/>
                      <a:pt x="18217" y="681"/>
                    </a:cubicBezTo>
                    <a:cubicBezTo>
                      <a:pt x="17443" y="681"/>
                      <a:pt x="16669" y="683"/>
                      <a:pt x="15895" y="689"/>
                    </a:cubicBezTo>
                    <a:cubicBezTo>
                      <a:pt x="12097" y="713"/>
                      <a:pt x="8287" y="832"/>
                      <a:pt x="4525" y="1213"/>
                    </a:cubicBezTo>
                    <a:cubicBezTo>
                      <a:pt x="3096" y="1356"/>
                      <a:pt x="1262" y="1225"/>
                      <a:pt x="560" y="2225"/>
                    </a:cubicBezTo>
                    <a:cubicBezTo>
                      <a:pt x="0" y="3082"/>
                      <a:pt x="536" y="5511"/>
                      <a:pt x="524" y="6488"/>
                    </a:cubicBezTo>
                    <a:cubicBezTo>
                      <a:pt x="500" y="7130"/>
                      <a:pt x="500" y="7785"/>
                      <a:pt x="846" y="8369"/>
                    </a:cubicBezTo>
                    <a:cubicBezTo>
                      <a:pt x="1642" y="9707"/>
                      <a:pt x="3793" y="9974"/>
                      <a:pt x="5736" y="9974"/>
                    </a:cubicBezTo>
                    <a:cubicBezTo>
                      <a:pt x="5971" y="9974"/>
                      <a:pt x="6203" y="9971"/>
                      <a:pt x="6430" y="9964"/>
                    </a:cubicBezTo>
                    <a:cubicBezTo>
                      <a:pt x="19419" y="9512"/>
                      <a:pt x="32433" y="9071"/>
                      <a:pt x="45423" y="8619"/>
                    </a:cubicBezTo>
                    <a:cubicBezTo>
                      <a:pt x="45780" y="8607"/>
                      <a:pt x="46137" y="8595"/>
                      <a:pt x="46447" y="8476"/>
                    </a:cubicBezTo>
                    <a:cubicBezTo>
                      <a:pt x="46970" y="8262"/>
                      <a:pt x="47220" y="7797"/>
                      <a:pt x="47387" y="7357"/>
                    </a:cubicBezTo>
                    <a:cubicBezTo>
                      <a:pt x="48113" y="5511"/>
                      <a:pt x="48054" y="3547"/>
                      <a:pt x="47887" y="1606"/>
                    </a:cubicBezTo>
                    <a:cubicBezTo>
                      <a:pt x="47875" y="1368"/>
                      <a:pt x="47851" y="1118"/>
                      <a:pt x="47685" y="915"/>
                    </a:cubicBezTo>
                    <a:cubicBezTo>
                      <a:pt x="47494" y="677"/>
                      <a:pt x="47149" y="558"/>
                      <a:pt x="46816" y="463"/>
                    </a:cubicBezTo>
                    <a:cubicBezTo>
                      <a:pt x="45618" y="115"/>
                      <a:pt x="44369" y="0"/>
                      <a:pt x="43101" y="0"/>
                    </a:cubicBezTo>
                    <a:close/>
                  </a:path>
                </a:pathLst>
              </a:custGeom>
              <a:solidFill>
                <a:schemeClr val="lt1"/>
              </a:solidFill>
              <a:ln>
                <a:noFill/>
              </a:ln>
            </p:spPr>
            <p:txBody>
              <a:bodyPr spcFirstLastPara="1" wrap="square" lIns="360000" tIns="91425" rIns="91425" bIns="91425" anchor="ctr" anchorCtr="0">
                <a:noAutofit/>
              </a:bodyPr>
              <a:lstStyle/>
              <a:p>
                <a:pPr marL="0" lvl="0" indent="0" algn="l" rtl="0">
                  <a:spcBef>
                    <a:spcPts val="0"/>
                  </a:spcBef>
                  <a:spcAft>
                    <a:spcPts val="0"/>
                  </a:spcAft>
                  <a:buNone/>
                </a:pPr>
                <a:endParaRPr/>
              </a:p>
            </p:txBody>
          </p:sp>
          <p:sp>
            <p:nvSpPr>
              <p:cNvPr id="5704" name="Google Shape;5704;p46"/>
              <p:cNvSpPr/>
              <p:nvPr/>
            </p:nvSpPr>
            <p:spPr>
              <a:xfrm>
                <a:off x="2191259" y="4041054"/>
                <a:ext cx="1537122" cy="318325"/>
              </a:xfrm>
              <a:custGeom>
                <a:avLst/>
                <a:gdLst/>
                <a:ahLst/>
                <a:cxnLst/>
                <a:rect l="l" t="t" r="r" b="b"/>
                <a:pathLst>
                  <a:path w="48114" h="9964" extrusionOk="0">
                    <a:moveTo>
                      <a:pt x="42403" y="0"/>
                    </a:moveTo>
                    <a:cubicBezTo>
                      <a:pt x="42160" y="0"/>
                      <a:pt x="41919" y="4"/>
                      <a:pt x="41685" y="11"/>
                    </a:cubicBezTo>
                    <a:cubicBezTo>
                      <a:pt x="28695" y="452"/>
                      <a:pt x="15693" y="904"/>
                      <a:pt x="2692" y="1344"/>
                    </a:cubicBezTo>
                    <a:cubicBezTo>
                      <a:pt x="2334" y="1356"/>
                      <a:pt x="1977" y="1380"/>
                      <a:pt x="1668" y="1499"/>
                    </a:cubicBezTo>
                    <a:cubicBezTo>
                      <a:pt x="1144" y="1702"/>
                      <a:pt x="894" y="2166"/>
                      <a:pt x="727" y="2607"/>
                    </a:cubicBezTo>
                    <a:cubicBezTo>
                      <a:pt x="1" y="4452"/>
                      <a:pt x="60" y="6417"/>
                      <a:pt x="227" y="8357"/>
                    </a:cubicBezTo>
                    <a:cubicBezTo>
                      <a:pt x="239" y="8595"/>
                      <a:pt x="275" y="8845"/>
                      <a:pt x="429" y="9060"/>
                    </a:cubicBezTo>
                    <a:cubicBezTo>
                      <a:pt x="632" y="9298"/>
                      <a:pt x="965" y="9417"/>
                      <a:pt x="1299" y="9500"/>
                    </a:cubicBezTo>
                    <a:cubicBezTo>
                      <a:pt x="2496" y="9849"/>
                      <a:pt x="3746" y="9963"/>
                      <a:pt x="5015" y="9963"/>
                    </a:cubicBezTo>
                    <a:cubicBezTo>
                      <a:pt x="6521" y="9963"/>
                      <a:pt x="8056" y="9802"/>
                      <a:pt x="9561" y="9679"/>
                    </a:cubicBezTo>
                    <a:cubicBezTo>
                      <a:pt x="13674" y="9334"/>
                      <a:pt x="17801" y="9266"/>
                      <a:pt x="21932" y="9266"/>
                    </a:cubicBezTo>
                    <a:cubicBezTo>
                      <a:pt x="24588" y="9266"/>
                      <a:pt x="27246" y="9294"/>
                      <a:pt x="29903" y="9294"/>
                    </a:cubicBezTo>
                    <a:cubicBezTo>
                      <a:pt x="30675" y="9294"/>
                      <a:pt x="31447" y="9292"/>
                      <a:pt x="32219" y="9286"/>
                    </a:cubicBezTo>
                    <a:cubicBezTo>
                      <a:pt x="36017" y="9250"/>
                      <a:pt x="39827" y="9131"/>
                      <a:pt x="43590" y="8762"/>
                    </a:cubicBezTo>
                    <a:cubicBezTo>
                      <a:pt x="45018" y="8607"/>
                      <a:pt x="46852" y="8750"/>
                      <a:pt x="47554" y="7750"/>
                    </a:cubicBezTo>
                    <a:cubicBezTo>
                      <a:pt x="48114" y="6905"/>
                      <a:pt x="47578" y="4464"/>
                      <a:pt x="47602" y="3476"/>
                    </a:cubicBezTo>
                    <a:cubicBezTo>
                      <a:pt x="47614" y="2833"/>
                      <a:pt x="47614" y="2178"/>
                      <a:pt x="47269" y="1606"/>
                    </a:cubicBezTo>
                    <a:cubicBezTo>
                      <a:pt x="46475" y="263"/>
                      <a:pt x="44346" y="0"/>
                      <a:pt x="42403" y="0"/>
                    </a:cubicBezTo>
                    <a:close/>
                  </a:path>
                </a:pathLst>
              </a:custGeom>
              <a:solidFill>
                <a:schemeClr val="lt1"/>
              </a:solidFill>
              <a:ln>
                <a:noFill/>
              </a:ln>
            </p:spPr>
            <p:txBody>
              <a:bodyPr spcFirstLastPara="1" wrap="square" lIns="360000" tIns="91425" rIns="91425" bIns="91425" anchor="ctr" anchorCtr="0">
                <a:noAutofit/>
              </a:bodyPr>
              <a:lstStyle/>
              <a:p>
                <a:pPr marL="0" lvl="0" indent="0" algn="l" rtl="0">
                  <a:spcBef>
                    <a:spcPts val="0"/>
                  </a:spcBef>
                  <a:spcAft>
                    <a:spcPts val="0"/>
                  </a:spcAft>
                  <a:buClr>
                    <a:schemeClr val="dk1"/>
                  </a:buClr>
                  <a:buSzPts val="1100"/>
                  <a:buFont typeface="Arial"/>
                  <a:buNone/>
                </a:pPr>
                <a:r>
                  <a:rPr lang="en">
                    <a:solidFill>
                      <a:schemeClr val="dk2"/>
                    </a:solidFill>
                    <a:latin typeface="Chilanka"/>
                    <a:ea typeface="Chilanka"/>
                    <a:cs typeface="Chilanka"/>
                    <a:sym typeface="Chilanka"/>
                  </a:rPr>
                  <a:t>Saturn</a:t>
                </a:r>
                <a:endParaRPr/>
              </a:p>
            </p:txBody>
          </p:sp>
          <p:sp>
            <p:nvSpPr>
              <p:cNvPr id="5705" name="Google Shape;5705;p46"/>
              <p:cNvSpPr/>
              <p:nvPr/>
            </p:nvSpPr>
            <p:spPr>
              <a:xfrm>
                <a:off x="2306525" y="1910156"/>
                <a:ext cx="166638" cy="117567"/>
              </a:xfrm>
              <a:custGeom>
                <a:avLst/>
                <a:gdLst/>
                <a:ahLst/>
                <a:cxnLst/>
                <a:rect l="l" t="t" r="r" b="b"/>
                <a:pathLst>
                  <a:path w="5216" h="3680" extrusionOk="0">
                    <a:moveTo>
                      <a:pt x="2167" y="0"/>
                    </a:moveTo>
                    <a:cubicBezTo>
                      <a:pt x="1334" y="0"/>
                      <a:pt x="477" y="167"/>
                      <a:pt x="179" y="834"/>
                    </a:cubicBezTo>
                    <a:cubicBezTo>
                      <a:pt x="0" y="1239"/>
                      <a:pt x="215" y="1763"/>
                      <a:pt x="250" y="2179"/>
                    </a:cubicBezTo>
                    <a:cubicBezTo>
                      <a:pt x="298" y="2786"/>
                      <a:pt x="36" y="3596"/>
                      <a:pt x="1143" y="3608"/>
                    </a:cubicBezTo>
                    <a:cubicBezTo>
                      <a:pt x="1606" y="3608"/>
                      <a:pt x="2281" y="3680"/>
                      <a:pt x="2935" y="3680"/>
                    </a:cubicBezTo>
                    <a:cubicBezTo>
                      <a:pt x="3712" y="3680"/>
                      <a:pt x="4458" y="3578"/>
                      <a:pt x="4775" y="3132"/>
                    </a:cubicBezTo>
                    <a:cubicBezTo>
                      <a:pt x="5215" y="2501"/>
                      <a:pt x="4775" y="1429"/>
                      <a:pt x="4787" y="762"/>
                    </a:cubicBezTo>
                    <a:cubicBezTo>
                      <a:pt x="4787" y="655"/>
                      <a:pt x="4787" y="560"/>
                      <a:pt x="4727" y="453"/>
                    </a:cubicBezTo>
                    <a:cubicBezTo>
                      <a:pt x="4477" y="84"/>
                      <a:pt x="2655" y="0"/>
                      <a:pt x="2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6" name="Google Shape;5706;p46"/>
              <p:cNvSpPr/>
              <p:nvPr/>
            </p:nvSpPr>
            <p:spPr>
              <a:xfrm>
                <a:off x="2301574" y="2227490"/>
                <a:ext cx="167022" cy="117471"/>
              </a:xfrm>
              <a:custGeom>
                <a:avLst/>
                <a:gdLst/>
                <a:ahLst/>
                <a:cxnLst/>
                <a:rect l="l" t="t" r="r" b="b"/>
                <a:pathLst>
                  <a:path w="5228" h="3677" extrusionOk="0">
                    <a:moveTo>
                      <a:pt x="2311" y="1"/>
                    </a:moveTo>
                    <a:cubicBezTo>
                      <a:pt x="1524" y="1"/>
                      <a:pt x="766" y="101"/>
                      <a:pt x="453" y="545"/>
                    </a:cubicBezTo>
                    <a:cubicBezTo>
                      <a:pt x="1" y="1176"/>
                      <a:pt x="453" y="2247"/>
                      <a:pt x="429" y="2914"/>
                    </a:cubicBezTo>
                    <a:cubicBezTo>
                      <a:pt x="429" y="3021"/>
                      <a:pt x="429" y="3129"/>
                      <a:pt x="489" y="3224"/>
                    </a:cubicBezTo>
                    <a:cubicBezTo>
                      <a:pt x="739" y="3605"/>
                      <a:pt x="2560" y="3676"/>
                      <a:pt x="3049" y="3676"/>
                    </a:cubicBezTo>
                    <a:cubicBezTo>
                      <a:pt x="3882" y="3676"/>
                      <a:pt x="4751" y="3510"/>
                      <a:pt x="5049" y="2843"/>
                    </a:cubicBezTo>
                    <a:cubicBezTo>
                      <a:pt x="5227" y="2438"/>
                      <a:pt x="5001" y="1914"/>
                      <a:pt x="4965" y="1497"/>
                    </a:cubicBezTo>
                    <a:cubicBezTo>
                      <a:pt x="4930" y="890"/>
                      <a:pt x="5180" y="92"/>
                      <a:pt x="4084" y="69"/>
                    </a:cubicBezTo>
                    <a:cubicBezTo>
                      <a:pt x="3627" y="69"/>
                      <a:pt x="2959" y="1"/>
                      <a:pt x="23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7" name="Google Shape;5707;p46"/>
              <p:cNvSpPr/>
              <p:nvPr/>
            </p:nvSpPr>
            <p:spPr>
              <a:xfrm>
                <a:off x="2306525" y="2568210"/>
                <a:ext cx="166638" cy="117439"/>
              </a:xfrm>
              <a:custGeom>
                <a:avLst/>
                <a:gdLst/>
                <a:ahLst/>
                <a:cxnLst/>
                <a:rect l="l" t="t" r="r" b="b"/>
                <a:pathLst>
                  <a:path w="5216" h="3676" extrusionOk="0">
                    <a:moveTo>
                      <a:pt x="2167" y="0"/>
                    </a:moveTo>
                    <a:cubicBezTo>
                      <a:pt x="1334" y="0"/>
                      <a:pt x="477" y="167"/>
                      <a:pt x="179" y="834"/>
                    </a:cubicBezTo>
                    <a:cubicBezTo>
                      <a:pt x="0" y="1238"/>
                      <a:pt x="215" y="1762"/>
                      <a:pt x="250" y="2179"/>
                    </a:cubicBezTo>
                    <a:cubicBezTo>
                      <a:pt x="298" y="2786"/>
                      <a:pt x="36" y="3584"/>
                      <a:pt x="1143" y="3608"/>
                    </a:cubicBezTo>
                    <a:cubicBezTo>
                      <a:pt x="1600" y="3608"/>
                      <a:pt x="2266" y="3676"/>
                      <a:pt x="2913" y="3676"/>
                    </a:cubicBezTo>
                    <a:cubicBezTo>
                      <a:pt x="3698" y="3676"/>
                      <a:pt x="4455" y="3575"/>
                      <a:pt x="4775" y="3131"/>
                    </a:cubicBezTo>
                    <a:cubicBezTo>
                      <a:pt x="5215" y="2500"/>
                      <a:pt x="4775" y="1429"/>
                      <a:pt x="4787" y="762"/>
                    </a:cubicBezTo>
                    <a:cubicBezTo>
                      <a:pt x="4787" y="655"/>
                      <a:pt x="4787" y="560"/>
                      <a:pt x="4727" y="453"/>
                    </a:cubicBezTo>
                    <a:cubicBezTo>
                      <a:pt x="4477" y="72"/>
                      <a:pt x="2655" y="0"/>
                      <a:pt x="2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8" name="Google Shape;5708;p46"/>
              <p:cNvSpPr/>
              <p:nvPr/>
            </p:nvSpPr>
            <p:spPr>
              <a:xfrm>
                <a:off x="2301574" y="2886184"/>
                <a:ext cx="167022" cy="117183"/>
              </a:xfrm>
              <a:custGeom>
                <a:avLst/>
                <a:gdLst/>
                <a:ahLst/>
                <a:cxnLst/>
                <a:rect l="l" t="t" r="r" b="b"/>
                <a:pathLst>
                  <a:path w="5228" h="3668" extrusionOk="0">
                    <a:moveTo>
                      <a:pt x="2289" y="0"/>
                    </a:moveTo>
                    <a:cubicBezTo>
                      <a:pt x="1510" y="0"/>
                      <a:pt x="764" y="102"/>
                      <a:pt x="453" y="548"/>
                    </a:cubicBezTo>
                    <a:cubicBezTo>
                      <a:pt x="1" y="1168"/>
                      <a:pt x="453" y="2239"/>
                      <a:pt x="429" y="2906"/>
                    </a:cubicBezTo>
                    <a:cubicBezTo>
                      <a:pt x="429" y="3013"/>
                      <a:pt x="429" y="3120"/>
                      <a:pt x="489" y="3227"/>
                    </a:cubicBezTo>
                    <a:cubicBezTo>
                      <a:pt x="739" y="3596"/>
                      <a:pt x="2560" y="3668"/>
                      <a:pt x="3049" y="3668"/>
                    </a:cubicBezTo>
                    <a:cubicBezTo>
                      <a:pt x="3882" y="3668"/>
                      <a:pt x="4751" y="3501"/>
                      <a:pt x="5049" y="2834"/>
                    </a:cubicBezTo>
                    <a:cubicBezTo>
                      <a:pt x="5227" y="2430"/>
                      <a:pt x="5001" y="1918"/>
                      <a:pt x="4965" y="1501"/>
                    </a:cubicBezTo>
                    <a:cubicBezTo>
                      <a:pt x="4930" y="882"/>
                      <a:pt x="5180" y="72"/>
                      <a:pt x="4084" y="72"/>
                    </a:cubicBezTo>
                    <a:cubicBezTo>
                      <a:pt x="3622" y="72"/>
                      <a:pt x="2944" y="0"/>
                      <a:pt x="22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9" name="Google Shape;5709;p46"/>
              <p:cNvSpPr/>
              <p:nvPr/>
            </p:nvSpPr>
            <p:spPr>
              <a:xfrm>
                <a:off x="2306525" y="3202656"/>
                <a:ext cx="166638" cy="117215"/>
              </a:xfrm>
              <a:custGeom>
                <a:avLst/>
                <a:gdLst/>
                <a:ahLst/>
                <a:cxnLst/>
                <a:rect l="l" t="t" r="r" b="b"/>
                <a:pathLst>
                  <a:path w="5216" h="3669" extrusionOk="0">
                    <a:moveTo>
                      <a:pt x="2167" y="1"/>
                    </a:moveTo>
                    <a:cubicBezTo>
                      <a:pt x="1334" y="1"/>
                      <a:pt x="477" y="167"/>
                      <a:pt x="179" y="834"/>
                    </a:cubicBezTo>
                    <a:cubicBezTo>
                      <a:pt x="0" y="1239"/>
                      <a:pt x="215" y="1751"/>
                      <a:pt x="250" y="2168"/>
                    </a:cubicBezTo>
                    <a:cubicBezTo>
                      <a:pt x="298" y="2787"/>
                      <a:pt x="36" y="3585"/>
                      <a:pt x="1143" y="3596"/>
                    </a:cubicBezTo>
                    <a:cubicBezTo>
                      <a:pt x="1606" y="3596"/>
                      <a:pt x="2281" y="3668"/>
                      <a:pt x="2935" y="3668"/>
                    </a:cubicBezTo>
                    <a:cubicBezTo>
                      <a:pt x="3712" y="3668"/>
                      <a:pt x="4458" y="3567"/>
                      <a:pt x="4775" y="3120"/>
                    </a:cubicBezTo>
                    <a:cubicBezTo>
                      <a:pt x="5215" y="2501"/>
                      <a:pt x="4775" y="1429"/>
                      <a:pt x="4787" y="763"/>
                    </a:cubicBezTo>
                    <a:cubicBezTo>
                      <a:pt x="4787" y="656"/>
                      <a:pt x="4787" y="548"/>
                      <a:pt x="4727" y="441"/>
                    </a:cubicBezTo>
                    <a:cubicBezTo>
                      <a:pt x="4477" y="72"/>
                      <a:pt x="2655" y="1"/>
                      <a:pt x="216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0" name="Google Shape;5710;p46"/>
              <p:cNvSpPr/>
              <p:nvPr/>
            </p:nvSpPr>
            <p:spPr>
              <a:xfrm>
                <a:off x="2301574" y="3520246"/>
                <a:ext cx="167022" cy="117599"/>
              </a:xfrm>
              <a:custGeom>
                <a:avLst/>
                <a:gdLst/>
                <a:ahLst/>
                <a:cxnLst/>
                <a:rect l="l" t="t" r="r" b="b"/>
                <a:pathLst>
                  <a:path w="5228" h="3681" extrusionOk="0">
                    <a:moveTo>
                      <a:pt x="2289" y="1"/>
                    </a:moveTo>
                    <a:cubicBezTo>
                      <a:pt x="1510" y="1"/>
                      <a:pt x="764" y="103"/>
                      <a:pt x="453" y="549"/>
                    </a:cubicBezTo>
                    <a:cubicBezTo>
                      <a:pt x="1" y="1180"/>
                      <a:pt x="453" y="2252"/>
                      <a:pt x="429" y="2918"/>
                    </a:cubicBezTo>
                    <a:cubicBezTo>
                      <a:pt x="429" y="3026"/>
                      <a:pt x="429" y="3121"/>
                      <a:pt x="489" y="3228"/>
                    </a:cubicBezTo>
                    <a:cubicBezTo>
                      <a:pt x="739" y="3597"/>
                      <a:pt x="2560" y="3680"/>
                      <a:pt x="3049" y="3680"/>
                    </a:cubicBezTo>
                    <a:cubicBezTo>
                      <a:pt x="3882" y="3680"/>
                      <a:pt x="4751" y="3514"/>
                      <a:pt x="5049" y="2847"/>
                    </a:cubicBezTo>
                    <a:cubicBezTo>
                      <a:pt x="5227" y="2442"/>
                      <a:pt x="5001" y="1918"/>
                      <a:pt x="4965" y="1502"/>
                    </a:cubicBezTo>
                    <a:cubicBezTo>
                      <a:pt x="4930" y="894"/>
                      <a:pt x="5180" y="73"/>
                      <a:pt x="4084" y="73"/>
                    </a:cubicBezTo>
                    <a:cubicBezTo>
                      <a:pt x="3622" y="73"/>
                      <a:pt x="2944" y="1"/>
                      <a:pt x="228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1" name="Google Shape;5711;p46"/>
              <p:cNvSpPr/>
              <p:nvPr/>
            </p:nvSpPr>
            <p:spPr>
              <a:xfrm>
                <a:off x="2306525" y="3836750"/>
                <a:ext cx="166638" cy="117599"/>
              </a:xfrm>
              <a:custGeom>
                <a:avLst/>
                <a:gdLst/>
                <a:ahLst/>
                <a:cxnLst/>
                <a:rect l="l" t="t" r="r" b="b"/>
                <a:pathLst>
                  <a:path w="5216" h="3681" extrusionOk="0">
                    <a:moveTo>
                      <a:pt x="2167" y="0"/>
                    </a:moveTo>
                    <a:cubicBezTo>
                      <a:pt x="1334" y="0"/>
                      <a:pt x="477" y="167"/>
                      <a:pt x="179" y="834"/>
                    </a:cubicBezTo>
                    <a:cubicBezTo>
                      <a:pt x="0" y="1239"/>
                      <a:pt x="215" y="1763"/>
                      <a:pt x="250" y="2179"/>
                    </a:cubicBezTo>
                    <a:cubicBezTo>
                      <a:pt x="298" y="2786"/>
                      <a:pt x="36" y="3608"/>
                      <a:pt x="1143" y="3608"/>
                    </a:cubicBezTo>
                    <a:cubicBezTo>
                      <a:pt x="1606" y="3608"/>
                      <a:pt x="2281" y="3680"/>
                      <a:pt x="2935" y="3680"/>
                    </a:cubicBezTo>
                    <a:cubicBezTo>
                      <a:pt x="3712" y="3680"/>
                      <a:pt x="4458" y="3578"/>
                      <a:pt x="4775" y="3132"/>
                    </a:cubicBezTo>
                    <a:cubicBezTo>
                      <a:pt x="5215" y="2501"/>
                      <a:pt x="4775" y="1429"/>
                      <a:pt x="4787" y="762"/>
                    </a:cubicBezTo>
                    <a:cubicBezTo>
                      <a:pt x="4787" y="655"/>
                      <a:pt x="4787" y="560"/>
                      <a:pt x="4727" y="453"/>
                    </a:cubicBezTo>
                    <a:cubicBezTo>
                      <a:pt x="4477" y="84"/>
                      <a:pt x="2655" y="0"/>
                      <a:pt x="2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2" name="Google Shape;5712;p46"/>
              <p:cNvSpPr/>
              <p:nvPr/>
            </p:nvSpPr>
            <p:spPr>
              <a:xfrm>
                <a:off x="2301574" y="4154723"/>
                <a:ext cx="167022" cy="117215"/>
              </a:xfrm>
              <a:custGeom>
                <a:avLst/>
                <a:gdLst/>
                <a:ahLst/>
                <a:cxnLst/>
                <a:rect l="l" t="t" r="r" b="b"/>
                <a:pathLst>
                  <a:path w="5228" h="3669" extrusionOk="0">
                    <a:moveTo>
                      <a:pt x="2289" y="0"/>
                    </a:moveTo>
                    <a:cubicBezTo>
                      <a:pt x="1510" y="0"/>
                      <a:pt x="764" y="102"/>
                      <a:pt x="453" y="549"/>
                    </a:cubicBezTo>
                    <a:cubicBezTo>
                      <a:pt x="1" y="1168"/>
                      <a:pt x="453" y="2239"/>
                      <a:pt x="429" y="2906"/>
                    </a:cubicBezTo>
                    <a:cubicBezTo>
                      <a:pt x="429" y="3013"/>
                      <a:pt x="429" y="3120"/>
                      <a:pt x="489" y="3228"/>
                    </a:cubicBezTo>
                    <a:cubicBezTo>
                      <a:pt x="739" y="3597"/>
                      <a:pt x="2560" y="3668"/>
                      <a:pt x="3049" y="3668"/>
                    </a:cubicBezTo>
                    <a:cubicBezTo>
                      <a:pt x="3882" y="3668"/>
                      <a:pt x="4751" y="3501"/>
                      <a:pt x="5049" y="2835"/>
                    </a:cubicBezTo>
                    <a:cubicBezTo>
                      <a:pt x="5227" y="2430"/>
                      <a:pt x="5001" y="1918"/>
                      <a:pt x="4965" y="1501"/>
                    </a:cubicBezTo>
                    <a:cubicBezTo>
                      <a:pt x="4930" y="882"/>
                      <a:pt x="5180" y="84"/>
                      <a:pt x="4084" y="72"/>
                    </a:cubicBezTo>
                    <a:cubicBezTo>
                      <a:pt x="3622" y="72"/>
                      <a:pt x="2944" y="0"/>
                      <a:pt x="228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3" name="Google Shape;5713;p46"/>
              <p:cNvSpPr txBox="1"/>
              <p:nvPr/>
            </p:nvSpPr>
            <p:spPr>
              <a:xfrm>
                <a:off x="513775" y="965648"/>
                <a:ext cx="1541700" cy="6522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5000" dirty="0">
                    <a:solidFill>
                      <a:schemeClr val="accent1"/>
                    </a:solidFill>
                    <a:latin typeface="Gochi Hand"/>
                    <a:ea typeface="Gochi Hand"/>
                    <a:cs typeface="Gochi Hand"/>
                    <a:sym typeface="Gochi Hand"/>
                  </a:rPr>
                  <a:t>Mon</a:t>
                </a:r>
                <a:endParaRPr sz="5000" dirty="0">
                  <a:solidFill>
                    <a:schemeClr val="accent1"/>
                  </a:solidFill>
                  <a:latin typeface="Open Sans"/>
                  <a:ea typeface="Open Sans"/>
                  <a:cs typeface="Open Sans"/>
                  <a:sym typeface="Open Sans"/>
                </a:endParaRPr>
              </a:p>
            </p:txBody>
          </p:sp>
          <p:sp>
            <p:nvSpPr>
              <p:cNvPr id="5714" name="Google Shape;5714;p46"/>
              <p:cNvSpPr txBox="1"/>
              <p:nvPr/>
            </p:nvSpPr>
            <p:spPr>
              <a:xfrm>
                <a:off x="2209890" y="965648"/>
                <a:ext cx="1541700" cy="6522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5000">
                    <a:solidFill>
                      <a:schemeClr val="accent1"/>
                    </a:solidFill>
                    <a:latin typeface="Gochi Hand"/>
                    <a:ea typeface="Gochi Hand"/>
                    <a:cs typeface="Gochi Hand"/>
                    <a:sym typeface="Gochi Hand"/>
                  </a:rPr>
                  <a:t>Tue</a:t>
                </a:r>
                <a:endParaRPr sz="5000">
                  <a:solidFill>
                    <a:schemeClr val="accent1"/>
                  </a:solidFill>
                  <a:latin typeface="Open Sans"/>
                  <a:ea typeface="Open Sans"/>
                  <a:cs typeface="Open Sans"/>
                  <a:sym typeface="Open Sans"/>
                </a:endParaRPr>
              </a:p>
            </p:txBody>
          </p:sp>
          <p:sp>
            <p:nvSpPr>
              <p:cNvPr id="5715" name="Google Shape;5715;p46"/>
              <p:cNvSpPr txBox="1"/>
              <p:nvPr/>
            </p:nvSpPr>
            <p:spPr>
              <a:xfrm>
                <a:off x="3847593" y="965648"/>
                <a:ext cx="1541700" cy="6522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5000" dirty="0">
                    <a:solidFill>
                      <a:schemeClr val="accent1"/>
                    </a:solidFill>
                    <a:latin typeface="Gochi Hand"/>
                    <a:ea typeface="Gochi Hand"/>
                    <a:cs typeface="Gochi Hand"/>
                    <a:sym typeface="Gochi Hand"/>
                  </a:rPr>
                  <a:t>Wed</a:t>
                </a:r>
                <a:endParaRPr sz="5000" dirty="0">
                  <a:solidFill>
                    <a:schemeClr val="accent1"/>
                  </a:solidFill>
                  <a:latin typeface="Open Sans"/>
                  <a:ea typeface="Open Sans"/>
                  <a:cs typeface="Open Sans"/>
                  <a:sym typeface="Open Sans"/>
                </a:endParaRPr>
              </a:p>
            </p:txBody>
          </p:sp>
          <p:sp>
            <p:nvSpPr>
              <p:cNvPr id="5716" name="Google Shape;5716;p46"/>
              <p:cNvSpPr txBox="1"/>
              <p:nvPr/>
            </p:nvSpPr>
            <p:spPr>
              <a:xfrm>
                <a:off x="5455070" y="965648"/>
                <a:ext cx="1541700" cy="6522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5000">
                    <a:solidFill>
                      <a:schemeClr val="accent1"/>
                    </a:solidFill>
                    <a:latin typeface="Gochi Hand"/>
                    <a:ea typeface="Gochi Hand"/>
                    <a:cs typeface="Gochi Hand"/>
                    <a:sym typeface="Gochi Hand"/>
                  </a:rPr>
                  <a:t>Thu</a:t>
                </a:r>
                <a:endParaRPr sz="5000">
                  <a:solidFill>
                    <a:schemeClr val="accent1"/>
                  </a:solidFill>
                  <a:latin typeface="Open Sans"/>
                  <a:ea typeface="Open Sans"/>
                  <a:cs typeface="Open Sans"/>
                  <a:sym typeface="Open Sans"/>
                </a:endParaRPr>
              </a:p>
            </p:txBody>
          </p:sp>
          <p:sp>
            <p:nvSpPr>
              <p:cNvPr id="5717" name="Google Shape;5717;p46"/>
              <p:cNvSpPr txBox="1"/>
              <p:nvPr/>
            </p:nvSpPr>
            <p:spPr>
              <a:xfrm>
                <a:off x="7119948" y="965648"/>
                <a:ext cx="1541700" cy="6522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5000">
                    <a:solidFill>
                      <a:schemeClr val="accent1"/>
                    </a:solidFill>
                    <a:latin typeface="Gochi Hand"/>
                    <a:ea typeface="Gochi Hand"/>
                    <a:cs typeface="Gochi Hand"/>
                    <a:sym typeface="Gochi Hand"/>
                  </a:rPr>
                  <a:t>Fri</a:t>
                </a:r>
                <a:endParaRPr sz="5000">
                  <a:solidFill>
                    <a:schemeClr val="accent1"/>
                  </a:solidFill>
                  <a:latin typeface="Open Sans"/>
                  <a:ea typeface="Open Sans"/>
                  <a:cs typeface="Open Sans"/>
                  <a:sym typeface="Open Sans"/>
                </a:endParaRPr>
              </a:p>
            </p:txBody>
          </p:sp>
        </p:grpSp>
        <p:sp>
          <p:nvSpPr>
            <p:cNvPr id="5718" name="Google Shape;5718;p46"/>
            <p:cNvSpPr/>
            <p:nvPr/>
          </p:nvSpPr>
          <p:spPr>
            <a:xfrm>
              <a:off x="605097" y="4138813"/>
              <a:ext cx="167405" cy="118461"/>
            </a:xfrm>
            <a:custGeom>
              <a:avLst/>
              <a:gdLst/>
              <a:ahLst/>
              <a:cxnLst/>
              <a:rect l="l" t="t" r="r" b="b"/>
              <a:pathLst>
                <a:path w="5240" h="3708" extrusionOk="0">
                  <a:moveTo>
                    <a:pt x="3290" y="1"/>
                  </a:moveTo>
                  <a:cubicBezTo>
                    <a:pt x="2550" y="1"/>
                    <a:pt x="1725" y="129"/>
                    <a:pt x="1191" y="154"/>
                  </a:cubicBezTo>
                  <a:cubicBezTo>
                    <a:pt x="96" y="213"/>
                    <a:pt x="334" y="999"/>
                    <a:pt x="263" y="1618"/>
                  </a:cubicBezTo>
                  <a:cubicBezTo>
                    <a:pt x="239" y="2023"/>
                    <a:pt x="1" y="2571"/>
                    <a:pt x="167" y="2964"/>
                  </a:cubicBezTo>
                  <a:cubicBezTo>
                    <a:pt x="415" y="3544"/>
                    <a:pt x="1147" y="3707"/>
                    <a:pt x="1900" y="3707"/>
                  </a:cubicBezTo>
                  <a:cubicBezTo>
                    <a:pt x="1981" y="3707"/>
                    <a:pt x="2063" y="3705"/>
                    <a:pt x="2144" y="3702"/>
                  </a:cubicBezTo>
                  <a:cubicBezTo>
                    <a:pt x="2620" y="3678"/>
                    <a:pt x="4454" y="3547"/>
                    <a:pt x="4704" y="3154"/>
                  </a:cubicBezTo>
                  <a:cubicBezTo>
                    <a:pt x="4763" y="3047"/>
                    <a:pt x="4763" y="2952"/>
                    <a:pt x="4763" y="2845"/>
                  </a:cubicBezTo>
                  <a:cubicBezTo>
                    <a:pt x="4763" y="2178"/>
                    <a:pt x="5239" y="1071"/>
                    <a:pt x="4811" y="475"/>
                  </a:cubicBezTo>
                  <a:cubicBezTo>
                    <a:pt x="4552" y="104"/>
                    <a:pt x="3955" y="1"/>
                    <a:pt x="32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9" name="Google Shape;5719;p46"/>
            <p:cNvSpPr/>
            <p:nvPr/>
          </p:nvSpPr>
          <p:spPr>
            <a:xfrm>
              <a:off x="607398" y="3820999"/>
              <a:ext cx="167373" cy="118749"/>
            </a:xfrm>
            <a:custGeom>
              <a:avLst/>
              <a:gdLst/>
              <a:ahLst/>
              <a:cxnLst/>
              <a:rect l="l" t="t" r="r" b="b"/>
              <a:pathLst>
                <a:path w="5239" h="3717" extrusionOk="0">
                  <a:moveTo>
                    <a:pt x="3327" y="0"/>
                  </a:moveTo>
                  <a:cubicBezTo>
                    <a:pt x="3250" y="0"/>
                    <a:pt x="3173" y="2"/>
                    <a:pt x="3096" y="5"/>
                  </a:cubicBezTo>
                  <a:cubicBezTo>
                    <a:pt x="2620" y="41"/>
                    <a:pt x="798" y="172"/>
                    <a:pt x="536" y="553"/>
                  </a:cubicBezTo>
                  <a:cubicBezTo>
                    <a:pt x="476" y="660"/>
                    <a:pt x="476" y="767"/>
                    <a:pt x="476" y="874"/>
                  </a:cubicBezTo>
                  <a:cubicBezTo>
                    <a:pt x="476" y="1541"/>
                    <a:pt x="0" y="2637"/>
                    <a:pt x="441" y="3232"/>
                  </a:cubicBezTo>
                  <a:cubicBezTo>
                    <a:pt x="702" y="3612"/>
                    <a:pt x="1303" y="3716"/>
                    <a:pt x="1971" y="3716"/>
                  </a:cubicBezTo>
                  <a:cubicBezTo>
                    <a:pt x="2704" y="3716"/>
                    <a:pt x="3518" y="3590"/>
                    <a:pt x="4048" y="3565"/>
                  </a:cubicBezTo>
                  <a:cubicBezTo>
                    <a:pt x="5156" y="3518"/>
                    <a:pt x="4917" y="2720"/>
                    <a:pt x="4977" y="2089"/>
                  </a:cubicBezTo>
                  <a:cubicBezTo>
                    <a:pt x="5001" y="1684"/>
                    <a:pt x="5239" y="1136"/>
                    <a:pt x="5084" y="755"/>
                  </a:cubicBezTo>
                  <a:cubicBezTo>
                    <a:pt x="4825" y="172"/>
                    <a:pt x="4085" y="0"/>
                    <a:pt x="33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0" name="Google Shape;5720;p46"/>
            <p:cNvSpPr/>
            <p:nvPr/>
          </p:nvSpPr>
          <p:spPr>
            <a:xfrm>
              <a:off x="620304" y="3480375"/>
              <a:ext cx="167405" cy="118461"/>
            </a:xfrm>
            <a:custGeom>
              <a:avLst/>
              <a:gdLst/>
              <a:ahLst/>
              <a:cxnLst/>
              <a:rect l="l" t="t" r="r" b="b"/>
              <a:pathLst>
                <a:path w="5240" h="3708" extrusionOk="0">
                  <a:moveTo>
                    <a:pt x="3278" y="0"/>
                  </a:moveTo>
                  <a:cubicBezTo>
                    <a:pt x="2541" y="0"/>
                    <a:pt x="1722" y="123"/>
                    <a:pt x="1192" y="142"/>
                  </a:cubicBezTo>
                  <a:cubicBezTo>
                    <a:pt x="96" y="190"/>
                    <a:pt x="334" y="999"/>
                    <a:pt x="275" y="1619"/>
                  </a:cubicBezTo>
                  <a:cubicBezTo>
                    <a:pt x="239" y="2023"/>
                    <a:pt x="1" y="2571"/>
                    <a:pt x="168" y="2964"/>
                  </a:cubicBezTo>
                  <a:cubicBezTo>
                    <a:pt x="427" y="3537"/>
                    <a:pt x="1157" y="3707"/>
                    <a:pt x="1912" y="3707"/>
                  </a:cubicBezTo>
                  <a:cubicBezTo>
                    <a:pt x="1990" y="3707"/>
                    <a:pt x="2067" y="3705"/>
                    <a:pt x="2144" y="3702"/>
                  </a:cubicBezTo>
                  <a:cubicBezTo>
                    <a:pt x="2620" y="3678"/>
                    <a:pt x="4454" y="3535"/>
                    <a:pt x="4704" y="3154"/>
                  </a:cubicBezTo>
                  <a:cubicBezTo>
                    <a:pt x="4763" y="3047"/>
                    <a:pt x="4763" y="2940"/>
                    <a:pt x="4763" y="2845"/>
                  </a:cubicBezTo>
                  <a:cubicBezTo>
                    <a:pt x="4763" y="2166"/>
                    <a:pt x="5240" y="1071"/>
                    <a:pt x="4811" y="476"/>
                  </a:cubicBezTo>
                  <a:cubicBezTo>
                    <a:pt x="4550" y="102"/>
                    <a:pt x="3948" y="0"/>
                    <a:pt x="32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1" name="Google Shape;5721;p46"/>
            <p:cNvSpPr/>
            <p:nvPr/>
          </p:nvSpPr>
          <p:spPr>
            <a:xfrm>
              <a:off x="622605" y="3162562"/>
              <a:ext cx="167405" cy="118461"/>
            </a:xfrm>
            <a:custGeom>
              <a:avLst/>
              <a:gdLst/>
              <a:ahLst/>
              <a:cxnLst/>
              <a:rect l="l" t="t" r="r" b="b"/>
              <a:pathLst>
                <a:path w="5240" h="3708" extrusionOk="0">
                  <a:moveTo>
                    <a:pt x="3328" y="1"/>
                  </a:moveTo>
                  <a:cubicBezTo>
                    <a:pt x="3251" y="1"/>
                    <a:pt x="3173" y="2"/>
                    <a:pt x="3096" y="6"/>
                  </a:cubicBezTo>
                  <a:cubicBezTo>
                    <a:pt x="2620" y="29"/>
                    <a:pt x="798" y="172"/>
                    <a:pt x="536" y="553"/>
                  </a:cubicBezTo>
                  <a:cubicBezTo>
                    <a:pt x="477" y="660"/>
                    <a:pt x="477" y="768"/>
                    <a:pt x="477" y="863"/>
                  </a:cubicBezTo>
                  <a:cubicBezTo>
                    <a:pt x="477" y="1541"/>
                    <a:pt x="0" y="2637"/>
                    <a:pt x="441" y="3232"/>
                  </a:cubicBezTo>
                  <a:cubicBezTo>
                    <a:pt x="701" y="3606"/>
                    <a:pt x="1302" y="3708"/>
                    <a:pt x="1968" y="3708"/>
                  </a:cubicBezTo>
                  <a:cubicBezTo>
                    <a:pt x="2703" y="3708"/>
                    <a:pt x="3518" y="3584"/>
                    <a:pt x="4049" y="3566"/>
                  </a:cubicBezTo>
                  <a:cubicBezTo>
                    <a:pt x="5156" y="3506"/>
                    <a:pt x="4918" y="2708"/>
                    <a:pt x="4977" y="2089"/>
                  </a:cubicBezTo>
                  <a:cubicBezTo>
                    <a:pt x="5001" y="1684"/>
                    <a:pt x="5239" y="1137"/>
                    <a:pt x="5084" y="744"/>
                  </a:cubicBezTo>
                  <a:cubicBezTo>
                    <a:pt x="4825" y="171"/>
                    <a:pt x="4085" y="1"/>
                    <a:pt x="332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2" name="Google Shape;5722;p46"/>
            <p:cNvSpPr/>
            <p:nvPr/>
          </p:nvSpPr>
          <p:spPr>
            <a:xfrm>
              <a:off x="634777" y="2844971"/>
              <a:ext cx="167405" cy="118621"/>
            </a:xfrm>
            <a:custGeom>
              <a:avLst/>
              <a:gdLst/>
              <a:ahLst/>
              <a:cxnLst/>
              <a:rect l="l" t="t" r="r" b="b"/>
              <a:pathLst>
                <a:path w="5240" h="3713" extrusionOk="0">
                  <a:moveTo>
                    <a:pt x="3283" y="1"/>
                  </a:moveTo>
                  <a:cubicBezTo>
                    <a:pt x="2546" y="1"/>
                    <a:pt x="1724" y="129"/>
                    <a:pt x="1191" y="148"/>
                  </a:cubicBezTo>
                  <a:cubicBezTo>
                    <a:pt x="96" y="207"/>
                    <a:pt x="334" y="1017"/>
                    <a:pt x="262" y="1624"/>
                  </a:cubicBezTo>
                  <a:cubicBezTo>
                    <a:pt x="239" y="2029"/>
                    <a:pt x="0" y="2577"/>
                    <a:pt x="155" y="2970"/>
                  </a:cubicBezTo>
                  <a:cubicBezTo>
                    <a:pt x="414" y="3542"/>
                    <a:pt x="1154" y="3713"/>
                    <a:pt x="1912" y="3713"/>
                  </a:cubicBezTo>
                  <a:cubicBezTo>
                    <a:pt x="1989" y="3713"/>
                    <a:pt x="2066" y="3711"/>
                    <a:pt x="2144" y="3708"/>
                  </a:cubicBezTo>
                  <a:cubicBezTo>
                    <a:pt x="2620" y="3684"/>
                    <a:pt x="4441" y="3541"/>
                    <a:pt x="4703" y="3160"/>
                  </a:cubicBezTo>
                  <a:cubicBezTo>
                    <a:pt x="4763" y="3053"/>
                    <a:pt x="4763" y="2946"/>
                    <a:pt x="4763" y="2850"/>
                  </a:cubicBezTo>
                  <a:cubicBezTo>
                    <a:pt x="4763" y="2172"/>
                    <a:pt x="5239" y="1076"/>
                    <a:pt x="4799" y="481"/>
                  </a:cubicBezTo>
                  <a:cubicBezTo>
                    <a:pt x="4540" y="104"/>
                    <a:pt x="3945" y="1"/>
                    <a:pt x="32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3" name="Google Shape;5723;p46"/>
            <p:cNvSpPr/>
            <p:nvPr/>
          </p:nvSpPr>
          <p:spPr>
            <a:xfrm>
              <a:off x="637428" y="2527733"/>
              <a:ext cx="167405" cy="118749"/>
            </a:xfrm>
            <a:custGeom>
              <a:avLst/>
              <a:gdLst/>
              <a:ahLst/>
              <a:cxnLst/>
              <a:rect l="l" t="t" r="r" b="b"/>
              <a:pathLst>
                <a:path w="5240" h="3717" extrusionOk="0">
                  <a:moveTo>
                    <a:pt x="3328" y="0"/>
                  </a:moveTo>
                  <a:cubicBezTo>
                    <a:pt x="3251" y="0"/>
                    <a:pt x="3173" y="2"/>
                    <a:pt x="3096" y="5"/>
                  </a:cubicBezTo>
                  <a:cubicBezTo>
                    <a:pt x="2620" y="41"/>
                    <a:pt x="787" y="172"/>
                    <a:pt x="537" y="553"/>
                  </a:cubicBezTo>
                  <a:cubicBezTo>
                    <a:pt x="477" y="660"/>
                    <a:pt x="477" y="767"/>
                    <a:pt x="477" y="874"/>
                  </a:cubicBezTo>
                  <a:cubicBezTo>
                    <a:pt x="477" y="1541"/>
                    <a:pt x="1" y="2636"/>
                    <a:pt x="429" y="3232"/>
                  </a:cubicBezTo>
                  <a:cubicBezTo>
                    <a:pt x="696" y="3612"/>
                    <a:pt x="1300" y="3716"/>
                    <a:pt x="1970" y="3716"/>
                  </a:cubicBezTo>
                  <a:cubicBezTo>
                    <a:pt x="2705" y="3716"/>
                    <a:pt x="3519" y="3590"/>
                    <a:pt x="4049" y="3565"/>
                  </a:cubicBezTo>
                  <a:cubicBezTo>
                    <a:pt x="5156" y="3506"/>
                    <a:pt x="4918" y="2696"/>
                    <a:pt x="4978" y="2089"/>
                  </a:cubicBezTo>
                  <a:cubicBezTo>
                    <a:pt x="5001" y="1684"/>
                    <a:pt x="5239" y="1136"/>
                    <a:pt x="5073" y="743"/>
                  </a:cubicBezTo>
                  <a:cubicBezTo>
                    <a:pt x="4813" y="171"/>
                    <a:pt x="4084" y="0"/>
                    <a:pt x="332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4" name="Google Shape;5724;p46"/>
            <p:cNvSpPr/>
            <p:nvPr/>
          </p:nvSpPr>
          <p:spPr>
            <a:xfrm>
              <a:off x="649217" y="2210334"/>
              <a:ext cx="167405" cy="118429"/>
            </a:xfrm>
            <a:custGeom>
              <a:avLst/>
              <a:gdLst/>
              <a:ahLst/>
              <a:cxnLst/>
              <a:rect l="l" t="t" r="r" b="b"/>
              <a:pathLst>
                <a:path w="5240" h="3707" extrusionOk="0">
                  <a:moveTo>
                    <a:pt x="3291" y="0"/>
                  </a:moveTo>
                  <a:cubicBezTo>
                    <a:pt x="2550" y="0"/>
                    <a:pt x="1725" y="128"/>
                    <a:pt x="1191" y="153"/>
                  </a:cubicBezTo>
                  <a:cubicBezTo>
                    <a:pt x="96" y="189"/>
                    <a:pt x="334" y="999"/>
                    <a:pt x="275" y="1618"/>
                  </a:cubicBezTo>
                  <a:cubicBezTo>
                    <a:pt x="239" y="2022"/>
                    <a:pt x="1" y="2570"/>
                    <a:pt x="168" y="2963"/>
                  </a:cubicBezTo>
                  <a:cubicBezTo>
                    <a:pt x="425" y="3543"/>
                    <a:pt x="1149" y="3707"/>
                    <a:pt x="1900" y="3707"/>
                  </a:cubicBezTo>
                  <a:cubicBezTo>
                    <a:pt x="1981" y="3707"/>
                    <a:pt x="2063" y="3705"/>
                    <a:pt x="2144" y="3701"/>
                  </a:cubicBezTo>
                  <a:cubicBezTo>
                    <a:pt x="2620" y="3677"/>
                    <a:pt x="4454" y="3546"/>
                    <a:pt x="4704" y="3154"/>
                  </a:cubicBezTo>
                  <a:cubicBezTo>
                    <a:pt x="4763" y="3046"/>
                    <a:pt x="4763" y="2951"/>
                    <a:pt x="4763" y="2844"/>
                  </a:cubicBezTo>
                  <a:cubicBezTo>
                    <a:pt x="4763" y="2177"/>
                    <a:pt x="5240" y="1070"/>
                    <a:pt x="4811" y="475"/>
                  </a:cubicBezTo>
                  <a:cubicBezTo>
                    <a:pt x="4552" y="103"/>
                    <a:pt x="3955" y="0"/>
                    <a:pt x="32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5" name="Google Shape;5725;p46"/>
            <p:cNvSpPr/>
            <p:nvPr/>
          </p:nvSpPr>
          <p:spPr>
            <a:xfrm>
              <a:off x="652284" y="1892584"/>
              <a:ext cx="167373" cy="118653"/>
            </a:xfrm>
            <a:custGeom>
              <a:avLst/>
              <a:gdLst/>
              <a:ahLst/>
              <a:cxnLst/>
              <a:rect l="l" t="t" r="r" b="b"/>
              <a:pathLst>
                <a:path w="5239" h="3714" extrusionOk="0">
                  <a:moveTo>
                    <a:pt x="3274" y="0"/>
                  </a:moveTo>
                  <a:cubicBezTo>
                    <a:pt x="3214" y="0"/>
                    <a:pt x="3155" y="1"/>
                    <a:pt x="3096" y="3"/>
                  </a:cubicBezTo>
                  <a:cubicBezTo>
                    <a:pt x="2619" y="38"/>
                    <a:pt x="786" y="169"/>
                    <a:pt x="536" y="550"/>
                  </a:cubicBezTo>
                  <a:cubicBezTo>
                    <a:pt x="476" y="658"/>
                    <a:pt x="476" y="765"/>
                    <a:pt x="476" y="872"/>
                  </a:cubicBezTo>
                  <a:cubicBezTo>
                    <a:pt x="476" y="1539"/>
                    <a:pt x="0" y="2634"/>
                    <a:pt x="429" y="3229"/>
                  </a:cubicBezTo>
                  <a:cubicBezTo>
                    <a:pt x="690" y="3609"/>
                    <a:pt x="1294" y="3714"/>
                    <a:pt x="1964" y="3714"/>
                  </a:cubicBezTo>
                  <a:cubicBezTo>
                    <a:pt x="2701" y="3714"/>
                    <a:pt x="3518" y="3588"/>
                    <a:pt x="4048" y="3563"/>
                  </a:cubicBezTo>
                  <a:cubicBezTo>
                    <a:pt x="5144" y="3515"/>
                    <a:pt x="4905" y="2717"/>
                    <a:pt x="4965" y="2086"/>
                  </a:cubicBezTo>
                  <a:cubicBezTo>
                    <a:pt x="5001" y="1681"/>
                    <a:pt x="5239" y="1134"/>
                    <a:pt x="5072" y="753"/>
                  </a:cubicBezTo>
                  <a:cubicBezTo>
                    <a:pt x="4807" y="156"/>
                    <a:pt x="4048" y="0"/>
                    <a:pt x="327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Shape 12758"/>
        <p:cNvGrpSpPr/>
        <p:nvPr/>
      </p:nvGrpSpPr>
      <p:grpSpPr>
        <a:xfrm>
          <a:off x="0" y="0"/>
          <a:ext cx="0" cy="0"/>
          <a:chOff x="0" y="0"/>
          <a:chExt cx="0" cy="0"/>
        </a:xfrm>
      </p:grpSpPr>
      <p:grpSp>
        <p:nvGrpSpPr>
          <p:cNvPr id="12759" name="Google Shape;12759;p73"/>
          <p:cNvGrpSpPr/>
          <p:nvPr/>
        </p:nvGrpSpPr>
        <p:grpSpPr>
          <a:xfrm>
            <a:off x="497601" y="2936337"/>
            <a:ext cx="1175403" cy="1470412"/>
            <a:chOff x="497601" y="2936337"/>
            <a:chExt cx="1175403" cy="1470412"/>
          </a:xfrm>
        </p:grpSpPr>
        <p:sp>
          <p:nvSpPr>
            <p:cNvPr id="12760" name="Google Shape;12760;p73"/>
            <p:cNvSpPr/>
            <p:nvPr/>
          </p:nvSpPr>
          <p:spPr>
            <a:xfrm>
              <a:off x="497601" y="2936337"/>
              <a:ext cx="1175403" cy="1452028"/>
            </a:xfrm>
            <a:custGeom>
              <a:avLst/>
              <a:gdLst/>
              <a:ahLst/>
              <a:cxnLst/>
              <a:rect l="l" t="t" r="r" b="b"/>
              <a:pathLst>
                <a:path w="38042" h="46995" extrusionOk="0">
                  <a:moveTo>
                    <a:pt x="525" y="1"/>
                  </a:moveTo>
                  <a:cubicBezTo>
                    <a:pt x="239" y="1"/>
                    <a:pt x="1" y="227"/>
                    <a:pt x="1" y="513"/>
                  </a:cubicBezTo>
                  <a:lnTo>
                    <a:pt x="1" y="46471"/>
                  </a:lnTo>
                  <a:cubicBezTo>
                    <a:pt x="1" y="46756"/>
                    <a:pt x="239" y="46994"/>
                    <a:pt x="525" y="46994"/>
                  </a:cubicBezTo>
                  <a:lnTo>
                    <a:pt x="37518" y="46994"/>
                  </a:lnTo>
                  <a:cubicBezTo>
                    <a:pt x="37815" y="46994"/>
                    <a:pt x="38041" y="46756"/>
                    <a:pt x="38041" y="46471"/>
                  </a:cubicBezTo>
                  <a:lnTo>
                    <a:pt x="38041" y="513"/>
                  </a:lnTo>
                  <a:cubicBezTo>
                    <a:pt x="38041" y="227"/>
                    <a:pt x="37815" y="1"/>
                    <a:pt x="3751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1" name="Google Shape;12761;p73"/>
            <p:cNvSpPr/>
            <p:nvPr/>
          </p:nvSpPr>
          <p:spPr>
            <a:xfrm>
              <a:off x="1416925" y="2950334"/>
              <a:ext cx="18415" cy="1456415"/>
            </a:xfrm>
            <a:custGeom>
              <a:avLst/>
              <a:gdLst/>
              <a:ahLst/>
              <a:cxnLst/>
              <a:rect l="l" t="t" r="r" b="b"/>
              <a:pathLst>
                <a:path w="596" h="47137" fill="none" extrusionOk="0">
                  <a:moveTo>
                    <a:pt x="1" y="0"/>
                  </a:moveTo>
                  <a:cubicBezTo>
                    <a:pt x="1" y="6560"/>
                    <a:pt x="596" y="31659"/>
                    <a:pt x="584" y="38386"/>
                  </a:cubicBezTo>
                  <a:cubicBezTo>
                    <a:pt x="584" y="41838"/>
                    <a:pt x="1" y="43708"/>
                    <a:pt x="1" y="47137"/>
                  </a:cubicBezTo>
                </a:path>
              </a:pathLst>
            </a:custGeom>
            <a:noFill/>
            <a:ln w="2375" cap="rnd" cmpd="sng">
              <a:solidFill>
                <a:srgbClr val="F8F5E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2" name="Google Shape;12762;p73"/>
            <p:cNvSpPr/>
            <p:nvPr/>
          </p:nvSpPr>
          <p:spPr>
            <a:xfrm>
              <a:off x="1269791" y="2950334"/>
              <a:ext cx="37911" cy="1456415"/>
            </a:xfrm>
            <a:custGeom>
              <a:avLst/>
              <a:gdLst/>
              <a:ahLst/>
              <a:cxnLst/>
              <a:rect l="l" t="t" r="r" b="b"/>
              <a:pathLst>
                <a:path w="1227" h="47137" fill="none" extrusionOk="0">
                  <a:moveTo>
                    <a:pt x="417" y="0"/>
                  </a:moveTo>
                  <a:cubicBezTo>
                    <a:pt x="417" y="6560"/>
                    <a:pt x="0" y="11716"/>
                    <a:pt x="607" y="18264"/>
                  </a:cubicBezTo>
                  <a:cubicBezTo>
                    <a:pt x="1227" y="25003"/>
                    <a:pt x="1012" y="31659"/>
                    <a:pt x="1000" y="38386"/>
                  </a:cubicBezTo>
                  <a:cubicBezTo>
                    <a:pt x="1000" y="41827"/>
                    <a:pt x="417" y="43708"/>
                    <a:pt x="417" y="47137"/>
                  </a:cubicBezTo>
                </a:path>
              </a:pathLst>
            </a:custGeom>
            <a:noFill/>
            <a:ln w="2375" cap="rnd" cmpd="sng">
              <a:solidFill>
                <a:srgbClr val="F8F5E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3" name="Google Shape;12763;p73"/>
            <p:cNvSpPr/>
            <p:nvPr/>
          </p:nvSpPr>
          <p:spPr>
            <a:xfrm>
              <a:off x="1148024" y="2950334"/>
              <a:ext cx="9207" cy="1456415"/>
            </a:xfrm>
            <a:custGeom>
              <a:avLst/>
              <a:gdLst/>
              <a:ahLst/>
              <a:cxnLst/>
              <a:rect l="l" t="t" r="r" b="b"/>
              <a:pathLst>
                <a:path w="298" h="47137" fill="none" extrusionOk="0">
                  <a:moveTo>
                    <a:pt x="0" y="0"/>
                  </a:moveTo>
                  <a:cubicBezTo>
                    <a:pt x="0" y="6560"/>
                    <a:pt x="298" y="29266"/>
                    <a:pt x="298" y="35981"/>
                  </a:cubicBezTo>
                  <a:cubicBezTo>
                    <a:pt x="298" y="39433"/>
                    <a:pt x="0" y="43708"/>
                    <a:pt x="0" y="47137"/>
                  </a:cubicBezTo>
                </a:path>
              </a:pathLst>
            </a:custGeom>
            <a:noFill/>
            <a:ln w="2375" cap="rnd" cmpd="sng">
              <a:solidFill>
                <a:srgbClr val="F8F5E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4" name="Google Shape;12764;p73"/>
            <p:cNvSpPr/>
            <p:nvPr/>
          </p:nvSpPr>
          <p:spPr>
            <a:xfrm>
              <a:off x="1013744" y="2950334"/>
              <a:ext cx="31" cy="1456415"/>
            </a:xfrm>
            <a:custGeom>
              <a:avLst/>
              <a:gdLst/>
              <a:ahLst/>
              <a:cxnLst/>
              <a:rect l="l" t="t" r="r" b="b"/>
              <a:pathLst>
                <a:path w="1" h="47137" fill="none" extrusionOk="0">
                  <a:moveTo>
                    <a:pt x="0" y="0"/>
                  </a:moveTo>
                  <a:lnTo>
                    <a:pt x="0" y="47137"/>
                  </a:lnTo>
                </a:path>
              </a:pathLst>
            </a:custGeom>
            <a:noFill/>
            <a:ln w="2375" cap="rnd" cmpd="sng">
              <a:solidFill>
                <a:srgbClr val="F8F5E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5" name="Google Shape;12765;p73"/>
            <p:cNvSpPr/>
            <p:nvPr/>
          </p:nvSpPr>
          <p:spPr>
            <a:xfrm>
              <a:off x="866579" y="2950334"/>
              <a:ext cx="37571" cy="1456415"/>
            </a:xfrm>
            <a:custGeom>
              <a:avLst/>
              <a:gdLst/>
              <a:ahLst/>
              <a:cxnLst/>
              <a:rect l="l" t="t" r="r" b="b"/>
              <a:pathLst>
                <a:path w="1216" h="47137" fill="none" extrusionOk="0">
                  <a:moveTo>
                    <a:pt x="418" y="0"/>
                  </a:moveTo>
                  <a:cubicBezTo>
                    <a:pt x="418" y="6560"/>
                    <a:pt x="1" y="11716"/>
                    <a:pt x="596" y="18264"/>
                  </a:cubicBezTo>
                  <a:cubicBezTo>
                    <a:pt x="1215" y="25003"/>
                    <a:pt x="1001" y="31659"/>
                    <a:pt x="989" y="38386"/>
                  </a:cubicBezTo>
                  <a:cubicBezTo>
                    <a:pt x="989" y="41827"/>
                    <a:pt x="418" y="43708"/>
                    <a:pt x="418" y="47137"/>
                  </a:cubicBezTo>
                </a:path>
              </a:pathLst>
            </a:custGeom>
            <a:noFill/>
            <a:ln w="2375" cap="rnd" cmpd="sng">
              <a:solidFill>
                <a:srgbClr val="F8F5E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6" name="Google Shape;12766;p73"/>
            <p:cNvSpPr/>
            <p:nvPr/>
          </p:nvSpPr>
          <p:spPr>
            <a:xfrm>
              <a:off x="732329" y="2950334"/>
              <a:ext cx="37540" cy="1456415"/>
            </a:xfrm>
            <a:custGeom>
              <a:avLst/>
              <a:gdLst/>
              <a:ahLst/>
              <a:cxnLst/>
              <a:rect l="l" t="t" r="r" b="b"/>
              <a:pathLst>
                <a:path w="1215" h="47137" fill="none" extrusionOk="0">
                  <a:moveTo>
                    <a:pt x="405" y="0"/>
                  </a:moveTo>
                  <a:cubicBezTo>
                    <a:pt x="405" y="6560"/>
                    <a:pt x="0" y="11716"/>
                    <a:pt x="595" y="18264"/>
                  </a:cubicBezTo>
                  <a:cubicBezTo>
                    <a:pt x="1215" y="25003"/>
                    <a:pt x="1000" y="31659"/>
                    <a:pt x="988" y="38386"/>
                  </a:cubicBezTo>
                  <a:cubicBezTo>
                    <a:pt x="988" y="41827"/>
                    <a:pt x="405" y="43708"/>
                    <a:pt x="405" y="47137"/>
                  </a:cubicBezTo>
                </a:path>
              </a:pathLst>
            </a:custGeom>
            <a:noFill/>
            <a:ln w="2375" cap="rnd" cmpd="sng">
              <a:solidFill>
                <a:srgbClr val="F8F5E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7" name="Google Shape;12767;p73"/>
            <p:cNvSpPr/>
            <p:nvPr/>
          </p:nvSpPr>
          <p:spPr>
            <a:xfrm>
              <a:off x="597678" y="2950334"/>
              <a:ext cx="37540" cy="1456415"/>
            </a:xfrm>
            <a:custGeom>
              <a:avLst/>
              <a:gdLst/>
              <a:ahLst/>
              <a:cxnLst/>
              <a:rect l="l" t="t" r="r" b="b"/>
              <a:pathLst>
                <a:path w="1215" h="47137" fill="none" extrusionOk="0">
                  <a:moveTo>
                    <a:pt x="417" y="0"/>
                  </a:moveTo>
                  <a:cubicBezTo>
                    <a:pt x="417" y="6560"/>
                    <a:pt x="0" y="11716"/>
                    <a:pt x="608" y="18264"/>
                  </a:cubicBezTo>
                  <a:cubicBezTo>
                    <a:pt x="1215" y="25003"/>
                    <a:pt x="1001" y="31659"/>
                    <a:pt x="1001" y="38386"/>
                  </a:cubicBezTo>
                  <a:cubicBezTo>
                    <a:pt x="1001" y="41827"/>
                    <a:pt x="417" y="43708"/>
                    <a:pt x="417" y="47137"/>
                  </a:cubicBezTo>
                </a:path>
              </a:pathLst>
            </a:custGeom>
            <a:noFill/>
            <a:ln w="2375" cap="rnd" cmpd="sng">
              <a:solidFill>
                <a:srgbClr val="F8F5E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8" name="Google Shape;12768;p73"/>
            <p:cNvSpPr/>
            <p:nvPr/>
          </p:nvSpPr>
          <p:spPr>
            <a:xfrm>
              <a:off x="1551577" y="2950334"/>
              <a:ext cx="18415" cy="1456415"/>
            </a:xfrm>
            <a:custGeom>
              <a:avLst/>
              <a:gdLst/>
              <a:ahLst/>
              <a:cxnLst/>
              <a:rect l="l" t="t" r="r" b="b"/>
              <a:pathLst>
                <a:path w="596" h="47137" fill="none" extrusionOk="0">
                  <a:moveTo>
                    <a:pt x="0" y="0"/>
                  </a:moveTo>
                  <a:cubicBezTo>
                    <a:pt x="0" y="6560"/>
                    <a:pt x="596" y="31659"/>
                    <a:pt x="584" y="38386"/>
                  </a:cubicBezTo>
                  <a:cubicBezTo>
                    <a:pt x="584" y="41838"/>
                    <a:pt x="0" y="43708"/>
                    <a:pt x="0" y="47137"/>
                  </a:cubicBezTo>
                </a:path>
              </a:pathLst>
            </a:custGeom>
            <a:noFill/>
            <a:ln w="2375" cap="rnd" cmpd="sng">
              <a:solidFill>
                <a:srgbClr val="F8F5E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9" name="Google Shape;12769;p73"/>
            <p:cNvSpPr/>
            <p:nvPr/>
          </p:nvSpPr>
          <p:spPr>
            <a:xfrm>
              <a:off x="500567" y="4282757"/>
              <a:ext cx="1164712" cy="1143"/>
            </a:xfrm>
            <a:custGeom>
              <a:avLst/>
              <a:gdLst/>
              <a:ahLst/>
              <a:cxnLst/>
              <a:rect l="l" t="t" r="r" b="b"/>
              <a:pathLst>
                <a:path w="37696" h="37" fill="none" extrusionOk="0">
                  <a:moveTo>
                    <a:pt x="37695" y="36"/>
                  </a:moveTo>
                  <a:cubicBezTo>
                    <a:pt x="25146" y="0"/>
                    <a:pt x="12538" y="0"/>
                    <a:pt x="0" y="36"/>
                  </a:cubicBezTo>
                </a:path>
              </a:pathLst>
            </a:custGeom>
            <a:noFill/>
            <a:ln w="2375" cap="rnd" cmpd="sng">
              <a:solidFill>
                <a:srgbClr val="F8F5E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0" name="Google Shape;12770;p73"/>
            <p:cNvSpPr/>
            <p:nvPr/>
          </p:nvSpPr>
          <p:spPr>
            <a:xfrm>
              <a:off x="501309" y="4149218"/>
              <a:ext cx="1163971" cy="32411"/>
            </a:xfrm>
            <a:custGeom>
              <a:avLst/>
              <a:gdLst/>
              <a:ahLst/>
              <a:cxnLst/>
              <a:rect l="l" t="t" r="r" b="b"/>
              <a:pathLst>
                <a:path w="37672" h="1049" fill="none" extrusionOk="0">
                  <a:moveTo>
                    <a:pt x="37671" y="274"/>
                  </a:moveTo>
                  <a:cubicBezTo>
                    <a:pt x="29039" y="155"/>
                    <a:pt x="20515" y="0"/>
                    <a:pt x="11906" y="596"/>
                  </a:cubicBezTo>
                  <a:cubicBezTo>
                    <a:pt x="7906" y="893"/>
                    <a:pt x="3989" y="1048"/>
                    <a:pt x="0" y="858"/>
                  </a:cubicBezTo>
                </a:path>
              </a:pathLst>
            </a:custGeom>
            <a:noFill/>
            <a:ln w="2375" cap="rnd" cmpd="sng">
              <a:solidFill>
                <a:srgbClr val="F8F5E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1" name="Google Shape;12771;p73"/>
            <p:cNvSpPr/>
            <p:nvPr/>
          </p:nvSpPr>
          <p:spPr>
            <a:xfrm>
              <a:off x="504615" y="4025258"/>
              <a:ext cx="1160665" cy="27591"/>
            </a:xfrm>
            <a:custGeom>
              <a:avLst/>
              <a:gdLst/>
              <a:ahLst/>
              <a:cxnLst/>
              <a:rect l="l" t="t" r="r" b="b"/>
              <a:pathLst>
                <a:path w="37565" h="893" fill="none" extrusionOk="0">
                  <a:moveTo>
                    <a:pt x="37564" y="214"/>
                  </a:moveTo>
                  <a:cubicBezTo>
                    <a:pt x="31087" y="298"/>
                    <a:pt x="24551" y="0"/>
                    <a:pt x="18098" y="298"/>
                  </a:cubicBezTo>
                  <a:cubicBezTo>
                    <a:pt x="16478" y="298"/>
                    <a:pt x="14943" y="441"/>
                    <a:pt x="13335" y="595"/>
                  </a:cubicBezTo>
                  <a:cubicBezTo>
                    <a:pt x="8870" y="893"/>
                    <a:pt x="4501" y="738"/>
                    <a:pt x="0" y="786"/>
                  </a:cubicBezTo>
                </a:path>
              </a:pathLst>
            </a:custGeom>
            <a:noFill/>
            <a:ln w="2375" cap="rnd" cmpd="sng">
              <a:solidFill>
                <a:srgbClr val="F8F5E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2" name="Google Shape;12772;p73"/>
            <p:cNvSpPr/>
            <p:nvPr/>
          </p:nvSpPr>
          <p:spPr>
            <a:xfrm>
              <a:off x="507921" y="3896477"/>
              <a:ext cx="1157359" cy="32041"/>
            </a:xfrm>
            <a:custGeom>
              <a:avLst/>
              <a:gdLst/>
              <a:ahLst/>
              <a:cxnLst/>
              <a:rect l="l" t="t" r="r" b="b"/>
              <a:pathLst>
                <a:path w="37458" h="1037" fill="none" extrusionOk="0">
                  <a:moveTo>
                    <a:pt x="37457" y="298"/>
                  </a:moveTo>
                  <a:cubicBezTo>
                    <a:pt x="31671" y="441"/>
                    <a:pt x="25908" y="1"/>
                    <a:pt x="20146" y="298"/>
                  </a:cubicBezTo>
                  <a:lnTo>
                    <a:pt x="12228" y="739"/>
                  </a:lnTo>
                  <a:cubicBezTo>
                    <a:pt x="8156" y="894"/>
                    <a:pt x="4072" y="1037"/>
                    <a:pt x="0" y="882"/>
                  </a:cubicBezTo>
                </a:path>
              </a:pathLst>
            </a:custGeom>
            <a:noFill/>
            <a:ln w="2375" cap="rnd" cmpd="sng">
              <a:solidFill>
                <a:srgbClr val="F8F5E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3" name="Google Shape;12773;p73"/>
            <p:cNvSpPr/>
            <p:nvPr/>
          </p:nvSpPr>
          <p:spPr>
            <a:xfrm>
              <a:off x="514904" y="3657361"/>
              <a:ext cx="1150376" cy="14769"/>
            </a:xfrm>
            <a:custGeom>
              <a:avLst/>
              <a:gdLst/>
              <a:ahLst/>
              <a:cxnLst/>
              <a:rect l="l" t="t" r="r" b="b"/>
              <a:pathLst>
                <a:path w="37232" h="478" fill="none" extrusionOk="0">
                  <a:moveTo>
                    <a:pt x="37231" y="1"/>
                  </a:moveTo>
                  <a:cubicBezTo>
                    <a:pt x="24837" y="1"/>
                    <a:pt x="12383" y="298"/>
                    <a:pt x="1" y="477"/>
                  </a:cubicBezTo>
                </a:path>
              </a:pathLst>
            </a:custGeom>
            <a:noFill/>
            <a:ln w="2375" cap="rnd" cmpd="sng">
              <a:solidFill>
                <a:srgbClr val="F8F5E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4" name="Google Shape;12774;p73"/>
            <p:cNvSpPr/>
            <p:nvPr/>
          </p:nvSpPr>
          <p:spPr>
            <a:xfrm>
              <a:off x="514533" y="3523822"/>
              <a:ext cx="1150746" cy="27622"/>
            </a:xfrm>
            <a:custGeom>
              <a:avLst/>
              <a:gdLst/>
              <a:ahLst/>
              <a:cxnLst/>
              <a:rect l="l" t="t" r="r" b="b"/>
              <a:pathLst>
                <a:path w="37244" h="894" fill="none" extrusionOk="0">
                  <a:moveTo>
                    <a:pt x="37243" y="227"/>
                  </a:moveTo>
                  <a:cubicBezTo>
                    <a:pt x="30838" y="156"/>
                    <a:pt x="24468" y="1"/>
                    <a:pt x="18086" y="298"/>
                  </a:cubicBezTo>
                  <a:cubicBezTo>
                    <a:pt x="16467" y="298"/>
                    <a:pt x="14776" y="453"/>
                    <a:pt x="13169" y="596"/>
                  </a:cubicBezTo>
                  <a:cubicBezTo>
                    <a:pt x="8787" y="894"/>
                    <a:pt x="4406" y="751"/>
                    <a:pt x="1" y="810"/>
                  </a:cubicBezTo>
                </a:path>
              </a:pathLst>
            </a:custGeom>
            <a:noFill/>
            <a:ln w="2375" cap="rnd" cmpd="sng">
              <a:solidFill>
                <a:srgbClr val="F8F5E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5" name="Google Shape;12775;p73"/>
            <p:cNvSpPr/>
            <p:nvPr/>
          </p:nvSpPr>
          <p:spPr>
            <a:xfrm>
              <a:off x="518210" y="3404280"/>
              <a:ext cx="1147070" cy="8497"/>
            </a:xfrm>
            <a:custGeom>
              <a:avLst/>
              <a:gdLst/>
              <a:ahLst/>
              <a:cxnLst/>
              <a:rect l="l" t="t" r="r" b="b"/>
              <a:pathLst>
                <a:path w="37125" h="275" fill="none" extrusionOk="0">
                  <a:moveTo>
                    <a:pt x="37124" y="24"/>
                  </a:moveTo>
                  <a:cubicBezTo>
                    <a:pt x="24730" y="0"/>
                    <a:pt x="12359" y="155"/>
                    <a:pt x="1" y="274"/>
                  </a:cubicBezTo>
                </a:path>
              </a:pathLst>
            </a:custGeom>
            <a:noFill/>
            <a:ln w="2375" cap="rnd" cmpd="sng">
              <a:solidFill>
                <a:srgbClr val="F8F5E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6" name="Google Shape;12776;p73"/>
            <p:cNvSpPr/>
            <p:nvPr/>
          </p:nvSpPr>
          <p:spPr>
            <a:xfrm>
              <a:off x="511227" y="3278836"/>
              <a:ext cx="1154053" cy="1483"/>
            </a:xfrm>
            <a:custGeom>
              <a:avLst/>
              <a:gdLst/>
              <a:ahLst/>
              <a:cxnLst/>
              <a:rect l="l" t="t" r="r" b="b"/>
              <a:pathLst>
                <a:path w="37351" h="48" fill="none" extrusionOk="0">
                  <a:moveTo>
                    <a:pt x="37350" y="0"/>
                  </a:moveTo>
                  <a:cubicBezTo>
                    <a:pt x="24885" y="48"/>
                    <a:pt x="12431" y="48"/>
                    <a:pt x="1" y="0"/>
                  </a:cubicBezTo>
                </a:path>
              </a:pathLst>
            </a:custGeom>
            <a:noFill/>
            <a:ln w="2375" cap="rnd" cmpd="sng">
              <a:solidFill>
                <a:srgbClr val="F8F5E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7" name="Google Shape;12777;p73"/>
            <p:cNvSpPr/>
            <p:nvPr/>
          </p:nvSpPr>
          <p:spPr>
            <a:xfrm>
              <a:off x="501309" y="3142361"/>
              <a:ext cx="1163971" cy="32010"/>
            </a:xfrm>
            <a:custGeom>
              <a:avLst/>
              <a:gdLst/>
              <a:ahLst/>
              <a:cxnLst/>
              <a:rect l="l" t="t" r="r" b="b"/>
              <a:pathLst>
                <a:path w="37672" h="1036" fill="none" extrusionOk="0">
                  <a:moveTo>
                    <a:pt x="37671" y="333"/>
                  </a:moveTo>
                  <a:cubicBezTo>
                    <a:pt x="34195" y="143"/>
                    <a:pt x="30813" y="298"/>
                    <a:pt x="27349" y="298"/>
                  </a:cubicBezTo>
                  <a:cubicBezTo>
                    <a:pt x="18205" y="0"/>
                    <a:pt x="9132" y="1036"/>
                    <a:pt x="0" y="917"/>
                  </a:cubicBezTo>
                </a:path>
              </a:pathLst>
            </a:custGeom>
            <a:noFill/>
            <a:ln w="2375" cap="rnd" cmpd="sng">
              <a:solidFill>
                <a:srgbClr val="F8F5E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8" name="Google Shape;12778;p73"/>
            <p:cNvSpPr/>
            <p:nvPr/>
          </p:nvSpPr>
          <p:spPr>
            <a:xfrm>
              <a:off x="501309" y="3017999"/>
              <a:ext cx="1163971" cy="32411"/>
            </a:xfrm>
            <a:custGeom>
              <a:avLst/>
              <a:gdLst/>
              <a:ahLst/>
              <a:cxnLst/>
              <a:rect l="l" t="t" r="r" b="b"/>
              <a:pathLst>
                <a:path w="37672" h="1049" fill="none" extrusionOk="0">
                  <a:moveTo>
                    <a:pt x="37671" y="275"/>
                  </a:moveTo>
                  <a:cubicBezTo>
                    <a:pt x="29039" y="156"/>
                    <a:pt x="20515" y="1"/>
                    <a:pt x="11906" y="596"/>
                  </a:cubicBezTo>
                  <a:cubicBezTo>
                    <a:pt x="7906" y="894"/>
                    <a:pt x="3989" y="1049"/>
                    <a:pt x="0" y="858"/>
                  </a:cubicBezTo>
                </a:path>
              </a:pathLst>
            </a:custGeom>
            <a:noFill/>
            <a:ln w="2375" cap="rnd" cmpd="sng">
              <a:solidFill>
                <a:srgbClr val="F8F5E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9" name="Google Shape;12779;p73"/>
            <p:cNvSpPr/>
            <p:nvPr/>
          </p:nvSpPr>
          <p:spPr>
            <a:xfrm>
              <a:off x="507550" y="3783176"/>
              <a:ext cx="1157729" cy="15109"/>
            </a:xfrm>
            <a:custGeom>
              <a:avLst/>
              <a:gdLst/>
              <a:ahLst/>
              <a:cxnLst/>
              <a:rect l="l" t="t" r="r" b="b"/>
              <a:pathLst>
                <a:path w="37470" h="489" fill="none" extrusionOk="0">
                  <a:moveTo>
                    <a:pt x="37469" y="1"/>
                  </a:moveTo>
                  <a:cubicBezTo>
                    <a:pt x="25004" y="239"/>
                    <a:pt x="12466" y="96"/>
                    <a:pt x="0" y="489"/>
                  </a:cubicBezTo>
                </a:path>
              </a:pathLst>
            </a:custGeom>
            <a:noFill/>
            <a:ln w="2375" cap="rnd" cmpd="sng">
              <a:solidFill>
                <a:srgbClr val="F8F5E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780" name="Google Shape;12780;p73"/>
            <p:cNvGrpSpPr/>
            <p:nvPr/>
          </p:nvGrpSpPr>
          <p:grpSpPr>
            <a:xfrm>
              <a:off x="576742" y="3132199"/>
              <a:ext cx="991651" cy="95473"/>
              <a:chOff x="2124248" y="1617724"/>
              <a:chExt cx="991651" cy="95473"/>
            </a:xfrm>
          </p:grpSpPr>
          <p:grpSp>
            <p:nvGrpSpPr>
              <p:cNvPr id="12781" name="Google Shape;12781;p73"/>
              <p:cNvGrpSpPr/>
              <p:nvPr/>
            </p:nvGrpSpPr>
            <p:grpSpPr>
              <a:xfrm>
                <a:off x="3045237" y="1618095"/>
                <a:ext cx="70663" cy="95103"/>
                <a:chOff x="2892837" y="1618095"/>
                <a:chExt cx="70663" cy="95103"/>
              </a:xfrm>
            </p:grpSpPr>
            <p:sp>
              <p:nvSpPr>
                <p:cNvPr id="12782" name="Google Shape;12782;p73"/>
                <p:cNvSpPr/>
                <p:nvPr/>
              </p:nvSpPr>
              <p:spPr>
                <a:xfrm>
                  <a:off x="2899078" y="1656501"/>
                  <a:ext cx="64421" cy="9238"/>
                </a:xfrm>
                <a:custGeom>
                  <a:avLst/>
                  <a:gdLst/>
                  <a:ahLst/>
                  <a:cxnLst/>
                  <a:rect l="l" t="t" r="r" b="b"/>
                  <a:pathLst>
                    <a:path w="2085" h="299" extrusionOk="0">
                      <a:moveTo>
                        <a:pt x="203" y="1"/>
                      </a:moveTo>
                      <a:cubicBezTo>
                        <a:pt x="1" y="1"/>
                        <a:pt x="1" y="298"/>
                        <a:pt x="203" y="298"/>
                      </a:cubicBezTo>
                      <a:lnTo>
                        <a:pt x="1882" y="298"/>
                      </a:lnTo>
                      <a:cubicBezTo>
                        <a:pt x="2085" y="298"/>
                        <a:pt x="2085" y="1"/>
                        <a:pt x="18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3" name="Google Shape;12783;p73"/>
                <p:cNvSpPr/>
                <p:nvPr/>
              </p:nvSpPr>
              <p:spPr>
                <a:xfrm>
                  <a:off x="2892837" y="1618095"/>
                  <a:ext cx="52927" cy="24471"/>
                </a:xfrm>
                <a:custGeom>
                  <a:avLst/>
                  <a:gdLst/>
                  <a:ahLst/>
                  <a:cxnLst/>
                  <a:rect l="l" t="t" r="r" b="b"/>
                  <a:pathLst>
                    <a:path w="1713" h="792" extrusionOk="0">
                      <a:moveTo>
                        <a:pt x="1507" y="0"/>
                      </a:moveTo>
                      <a:cubicBezTo>
                        <a:pt x="1494" y="0"/>
                        <a:pt x="1480" y="2"/>
                        <a:pt x="1465" y="6"/>
                      </a:cubicBezTo>
                      <a:cubicBezTo>
                        <a:pt x="989" y="89"/>
                        <a:pt x="536" y="256"/>
                        <a:pt x="120" y="518"/>
                      </a:cubicBezTo>
                      <a:cubicBezTo>
                        <a:pt x="1" y="601"/>
                        <a:pt x="60" y="791"/>
                        <a:pt x="203" y="791"/>
                      </a:cubicBezTo>
                      <a:cubicBezTo>
                        <a:pt x="227" y="791"/>
                        <a:pt x="263" y="791"/>
                        <a:pt x="286" y="779"/>
                      </a:cubicBezTo>
                      <a:cubicBezTo>
                        <a:pt x="667" y="541"/>
                        <a:pt x="1084" y="375"/>
                        <a:pt x="1525" y="303"/>
                      </a:cubicBezTo>
                      <a:cubicBezTo>
                        <a:pt x="1712" y="259"/>
                        <a:pt x="1675" y="0"/>
                        <a:pt x="15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4" name="Google Shape;12784;p73"/>
                <p:cNvSpPr/>
                <p:nvPr/>
              </p:nvSpPr>
              <p:spPr>
                <a:xfrm>
                  <a:off x="2901087" y="1682177"/>
                  <a:ext cx="48355" cy="31021"/>
                </a:xfrm>
                <a:custGeom>
                  <a:avLst/>
                  <a:gdLst/>
                  <a:ahLst/>
                  <a:cxnLst/>
                  <a:rect l="l" t="t" r="r" b="b"/>
                  <a:pathLst>
                    <a:path w="1565" h="1004" extrusionOk="0">
                      <a:moveTo>
                        <a:pt x="222" y="1"/>
                      </a:moveTo>
                      <a:cubicBezTo>
                        <a:pt x="91" y="1"/>
                        <a:pt x="0" y="188"/>
                        <a:pt x="138" y="277"/>
                      </a:cubicBezTo>
                      <a:cubicBezTo>
                        <a:pt x="234" y="337"/>
                        <a:pt x="329" y="408"/>
                        <a:pt x="424" y="468"/>
                      </a:cubicBezTo>
                      <a:cubicBezTo>
                        <a:pt x="698" y="670"/>
                        <a:pt x="996" y="849"/>
                        <a:pt x="1317" y="991"/>
                      </a:cubicBezTo>
                      <a:cubicBezTo>
                        <a:pt x="1328" y="991"/>
                        <a:pt x="1350" y="1002"/>
                        <a:pt x="1372" y="1003"/>
                      </a:cubicBezTo>
                      <a:lnTo>
                        <a:pt x="1372" y="1003"/>
                      </a:lnTo>
                      <a:cubicBezTo>
                        <a:pt x="1521" y="996"/>
                        <a:pt x="1565" y="776"/>
                        <a:pt x="1424" y="718"/>
                      </a:cubicBezTo>
                      <a:cubicBezTo>
                        <a:pt x="1127" y="575"/>
                        <a:pt x="853" y="408"/>
                        <a:pt x="591" y="218"/>
                      </a:cubicBezTo>
                      <a:cubicBezTo>
                        <a:pt x="496" y="158"/>
                        <a:pt x="400" y="99"/>
                        <a:pt x="305" y="27"/>
                      </a:cubicBezTo>
                      <a:cubicBezTo>
                        <a:pt x="277" y="9"/>
                        <a:pt x="248" y="1"/>
                        <a:pt x="222" y="1"/>
                      </a:cubicBezTo>
                      <a:close/>
                      <a:moveTo>
                        <a:pt x="1372" y="1003"/>
                      </a:moveTo>
                      <a:cubicBezTo>
                        <a:pt x="1369" y="1003"/>
                        <a:pt x="1367" y="1003"/>
                        <a:pt x="1365" y="1003"/>
                      </a:cubicBezTo>
                      <a:lnTo>
                        <a:pt x="1377" y="1003"/>
                      </a:lnTo>
                      <a:cubicBezTo>
                        <a:pt x="1375" y="1003"/>
                        <a:pt x="1373" y="1003"/>
                        <a:pt x="1372" y="100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85" name="Google Shape;12785;p73"/>
              <p:cNvGrpSpPr/>
              <p:nvPr/>
            </p:nvGrpSpPr>
            <p:grpSpPr>
              <a:xfrm>
                <a:off x="2124248" y="1617724"/>
                <a:ext cx="70663" cy="95473"/>
                <a:chOff x="2276648" y="1617724"/>
                <a:chExt cx="70663" cy="95473"/>
              </a:xfrm>
            </p:grpSpPr>
            <p:sp>
              <p:nvSpPr>
                <p:cNvPr id="12786" name="Google Shape;12786;p73"/>
                <p:cNvSpPr/>
                <p:nvPr/>
              </p:nvSpPr>
              <p:spPr>
                <a:xfrm>
                  <a:off x="2276648" y="1656501"/>
                  <a:ext cx="64421" cy="9238"/>
                </a:xfrm>
                <a:custGeom>
                  <a:avLst/>
                  <a:gdLst/>
                  <a:ahLst/>
                  <a:cxnLst/>
                  <a:rect l="l" t="t" r="r" b="b"/>
                  <a:pathLst>
                    <a:path w="2085" h="299" extrusionOk="0">
                      <a:moveTo>
                        <a:pt x="203" y="1"/>
                      </a:moveTo>
                      <a:cubicBezTo>
                        <a:pt x="1" y="1"/>
                        <a:pt x="1" y="298"/>
                        <a:pt x="203" y="298"/>
                      </a:cubicBezTo>
                      <a:lnTo>
                        <a:pt x="1894" y="298"/>
                      </a:lnTo>
                      <a:cubicBezTo>
                        <a:pt x="2084" y="298"/>
                        <a:pt x="2084" y="1"/>
                        <a:pt x="18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7" name="Google Shape;12787;p73"/>
                <p:cNvSpPr/>
                <p:nvPr/>
              </p:nvSpPr>
              <p:spPr>
                <a:xfrm>
                  <a:off x="2294414" y="1617724"/>
                  <a:ext cx="52897" cy="24842"/>
                </a:xfrm>
                <a:custGeom>
                  <a:avLst/>
                  <a:gdLst/>
                  <a:ahLst/>
                  <a:cxnLst/>
                  <a:rect l="l" t="t" r="r" b="b"/>
                  <a:pathLst>
                    <a:path w="1712" h="804" extrusionOk="0">
                      <a:moveTo>
                        <a:pt x="207" y="1"/>
                      </a:moveTo>
                      <a:cubicBezTo>
                        <a:pt x="48" y="1"/>
                        <a:pt x="0" y="259"/>
                        <a:pt x="188" y="303"/>
                      </a:cubicBezTo>
                      <a:cubicBezTo>
                        <a:pt x="628" y="375"/>
                        <a:pt x="1045" y="541"/>
                        <a:pt x="1426" y="780"/>
                      </a:cubicBezTo>
                      <a:cubicBezTo>
                        <a:pt x="1450" y="791"/>
                        <a:pt x="1485" y="803"/>
                        <a:pt x="1509" y="803"/>
                      </a:cubicBezTo>
                      <a:lnTo>
                        <a:pt x="1509" y="791"/>
                      </a:lnTo>
                      <a:cubicBezTo>
                        <a:pt x="1652" y="791"/>
                        <a:pt x="1712" y="601"/>
                        <a:pt x="1593" y="518"/>
                      </a:cubicBezTo>
                      <a:cubicBezTo>
                        <a:pt x="1176" y="268"/>
                        <a:pt x="723" y="89"/>
                        <a:pt x="247" y="6"/>
                      </a:cubicBezTo>
                      <a:cubicBezTo>
                        <a:pt x="233" y="2"/>
                        <a:pt x="220" y="1"/>
                        <a:pt x="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8" name="Google Shape;12788;p73"/>
                <p:cNvSpPr/>
                <p:nvPr/>
              </p:nvSpPr>
              <p:spPr>
                <a:xfrm>
                  <a:off x="2290274" y="1682393"/>
                  <a:ext cx="48355" cy="30805"/>
                </a:xfrm>
                <a:custGeom>
                  <a:avLst/>
                  <a:gdLst/>
                  <a:ahLst/>
                  <a:cxnLst/>
                  <a:rect l="l" t="t" r="r" b="b"/>
                  <a:pathLst>
                    <a:path w="1565" h="997" extrusionOk="0">
                      <a:moveTo>
                        <a:pt x="1352" y="1"/>
                      </a:moveTo>
                      <a:cubicBezTo>
                        <a:pt x="1324" y="1"/>
                        <a:pt x="1293" y="10"/>
                        <a:pt x="1262" y="32"/>
                      </a:cubicBezTo>
                      <a:cubicBezTo>
                        <a:pt x="1167" y="92"/>
                        <a:pt x="1072" y="151"/>
                        <a:pt x="976" y="211"/>
                      </a:cubicBezTo>
                      <a:cubicBezTo>
                        <a:pt x="715" y="401"/>
                        <a:pt x="441" y="568"/>
                        <a:pt x="143" y="711"/>
                      </a:cubicBezTo>
                      <a:cubicBezTo>
                        <a:pt x="0" y="770"/>
                        <a:pt x="48" y="996"/>
                        <a:pt x="203" y="996"/>
                      </a:cubicBezTo>
                      <a:cubicBezTo>
                        <a:pt x="226" y="996"/>
                        <a:pt x="238" y="984"/>
                        <a:pt x="262" y="984"/>
                      </a:cubicBezTo>
                      <a:cubicBezTo>
                        <a:pt x="572" y="842"/>
                        <a:pt x="869" y="663"/>
                        <a:pt x="1155" y="461"/>
                      </a:cubicBezTo>
                      <a:cubicBezTo>
                        <a:pt x="1238" y="401"/>
                        <a:pt x="1334" y="342"/>
                        <a:pt x="1429" y="282"/>
                      </a:cubicBezTo>
                      <a:cubicBezTo>
                        <a:pt x="1565" y="185"/>
                        <a:pt x="1479" y="1"/>
                        <a:pt x="1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
        <p:nvSpPr>
          <p:cNvPr id="12789" name="Google Shape;12789;p73"/>
          <p:cNvSpPr txBox="1">
            <a:spLocks noGrp="1"/>
          </p:cNvSpPr>
          <p:nvPr>
            <p:ph type="title"/>
          </p:nvPr>
        </p:nvSpPr>
        <p:spPr>
          <a:xfrm>
            <a:off x="720000" y="331200"/>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WEEKLY SCHEDULE</a:t>
            </a:r>
            <a:endParaRPr/>
          </a:p>
        </p:txBody>
      </p:sp>
      <p:sp>
        <p:nvSpPr>
          <p:cNvPr id="12790" name="Google Shape;12790;p73"/>
          <p:cNvSpPr/>
          <p:nvPr/>
        </p:nvSpPr>
        <p:spPr>
          <a:xfrm>
            <a:off x="3035609" y="941375"/>
            <a:ext cx="3072782" cy="214879"/>
          </a:xfrm>
          <a:custGeom>
            <a:avLst/>
            <a:gdLst/>
            <a:ahLst/>
            <a:cxnLst/>
            <a:rect l="l" t="t" r="r" b="b"/>
            <a:pathLst>
              <a:path w="61080" h="6954" extrusionOk="0">
                <a:moveTo>
                  <a:pt x="524" y="0"/>
                </a:moveTo>
                <a:cubicBezTo>
                  <a:pt x="239" y="0"/>
                  <a:pt x="0" y="226"/>
                  <a:pt x="0" y="512"/>
                </a:cubicBezTo>
                <a:lnTo>
                  <a:pt x="0" y="6441"/>
                </a:lnTo>
                <a:cubicBezTo>
                  <a:pt x="0" y="6727"/>
                  <a:pt x="239" y="6953"/>
                  <a:pt x="524" y="6953"/>
                </a:cubicBezTo>
                <a:lnTo>
                  <a:pt x="60556" y="6953"/>
                </a:lnTo>
                <a:cubicBezTo>
                  <a:pt x="60841" y="6953"/>
                  <a:pt x="61080" y="6727"/>
                  <a:pt x="61080" y="6441"/>
                </a:cubicBezTo>
                <a:lnTo>
                  <a:pt x="61080" y="512"/>
                </a:lnTo>
                <a:cubicBezTo>
                  <a:pt x="61080" y="226"/>
                  <a:pt x="60841" y="0"/>
                  <a:pt x="6055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1" name="Google Shape;12791;p73"/>
          <p:cNvSpPr/>
          <p:nvPr/>
        </p:nvSpPr>
        <p:spPr>
          <a:xfrm>
            <a:off x="8037178" y="2559048"/>
            <a:ext cx="789493" cy="409886"/>
          </a:xfrm>
          <a:custGeom>
            <a:avLst/>
            <a:gdLst/>
            <a:ahLst/>
            <a:cxnLst/>
            <a:rect l="l" t="t" r="r" b="b"/>
            <a:pathLst>
              <a:path w="25552" h="13266" extrusionOk="0">
                <a:moveTo>
                  <a:pt x="10553" y="1"/>
                </a:moveTo>
                <a:cubicBezTo>
                  <a:pt x="10152" y="1"/>
                  <a:pt x="9687" y="77"/>
                  <a:pt x="9133" y="234"/>
                </a:cubicBezTo>
                <a:cubicBezTo>
                  <a:pt x="7251" y="770"/>
                  <a:pt x="7371" y="1734"/>
                  <a:pt x="7466" y="3341"/>
                </a:cubicBezTo>
                <a:cubicBezTo>
                  <a:pt x="7026" y="2596"/>
                  <a:pt x="5748" y="1940"/>
                  <a:pt x="4939" y="1940"/>
                </a:cubicBezTo>
                <a:cubicBezTo>
                  <a:pt x="4391" y="1940"/>
                  <a:pt x="4058" y="2241"/>
                  <a:pt x="4346" y="3020"/>
                </a:cubicBezTo>
                <a:cubicBezTo>
                  <a:pt x="4003" y="2719"/>
                  <a:pt x="3625" y="2588"/>
                  <a:pt x="3247" y="2588"/>
                </a:cubicBezTo>
                <a:cubicBezTo>
                  <a:pt x="2247" y="2588"/>
                  <a:pt x="1240" y="3501"/>
                  <a:pt x="834" y="4615"/>
                </a:cubicBezTo>
                <a:cubicBezTo>
                  <a:pt x="1" y="6866"/>
                  <a:pt x="2072" y="8783"/>
                  <a:pt x="3942" y="9318"/>
                </a:cubicBezTo>
                <a:cubicBezTo>
                  <a:pt x="3763" y="10128"/>
                  <a:pt x="3822" y="10557"/>
                  <a:pt x="4394" y="11176"/>
                </a:cubicBezTo>
                <a:cubicBezTo>
                  <a:pt x="4838" y="11664"/>
                  <a:pt x="5378" y="11808"/>
                  <a:pt x="5861" y="11808"/>
                </a:cubicBezTo>
                <a:cubicBezTo>
                  <a:pt x="6556" y="11808"/>
                  <a:pt x="7132" y="11509"/>
                  <a:pt x="7132" y="11509"/>
                </a:cubicBezTo>
                <a:cubicBezTo>
                  <a:pt x="7132" y="11509"/>
                  <a:pt x="8143" y="12451"/>
                  <a:pt x="9307" y="12451"/>
                </a:cubicBezTo>
                <a:cubicBezTo>
                  <a:pt x="9328" y="12451"/>
                  <a:pt x="9349" y="12450"/>
                  <a:pt x="9371" y="12450"/>
                </a:cubicBezTo>
                <a:cubicBezTo>
                  <a:pt x="10502" y="12414"/>
                  <a:pt x="12097" y="11473"/>
                  <a:pt x="12097" y="11473"/>
                </a:cubicBezTo>
                <a:cubicBezTo>
                  <a:pt x="12097" y="11473"/>
                  <a:pt x="13177" y="13266"/>
                  <a:pt x="15003" y="13266"/>
                </a:cubicBezTo>
                <a:cubicBezTo>
                  <a:pt x="15066" y="13266"/>
                  <a:pt x="15129" y="13264"/>
                  <a:pt x="15193" y="13259"/>
                </a:cubicBezTo>
                <a:cubicBezTo>
                  <a:pt x="19908" y="12950"/>
                  <a:pt x="19467" y="10938"/>
                  <a:pt x="19467" y="10938"/>
                </a:cubicBezTo>
                <a:lnTo>
                  <a:pt x="19467" y="10938"/>
                </a:lnTo>
                <a:cubicBezTo>
                  <a:pt x="19467" y="10938"/>
                  <a:pt x="19646" y="10948"/>
                  <a:pt x="19922" y="10948"/>
                </a:cubicBezTo>
                <a:cubicBezTo>
                  <a:pt x="20535" y="10948"/>
                  <a:pt x="21628" y="10897"/>
                  <a:pt x="22301" y="10569"/>
                </a:cubicBezTo>
                <a:cubicBezTo>
                  <a:pt x="23599" y="9926"/>
                  <a:pt x="23301" y="9235"/>
                  <a:pt x="23396" y="8068"/>
                </a:cubicBezTo>
                <a:cubicBezTo>
                  <a:pt x="25551" y="7544"/>
                  <a:pt x="25028" y="4306"/>
                  <a:pt x="23861" y="3103"/>
                </a:cubicBezTo>
                <a:cubicBezTo>
                  <a:pt x="23358" y="2587"/>
                  <a:pt x="22315" y="2207"/>
                  <a:pt x="21356" y="2207"/>
                </a:cubicBezTo>
                <a:cubicBezTo>
                  <a:pt x="20611" y="2207"/>
                  <a:pt x="19916" y="2436"/>
                  <a:pt x="19563" y="3008"/>
                </a:cubicBezTo>
                <a:cubicBezTo>
                  <a:pt x="19503" y="1436"/>
                  <a:pt x="19301" y="948"/>
                  <a:pt x="17931" y="651"/>
                </a:cubicBezTo>
                <a:cubicBezTo>
                  <a:pt x="17615" y="582"/>
                  <a:pt x="17332" y="540"/>
                  <a:pt x="17070" y="540"/>
                </a:cubicBezTo>
                <a:cubicBezTo>
                  <a:pt x="16475" y="540"/>
                  <a:pt x="15991" y="754"/>
                  <a:pt x="15479" y="1341"/>
                </a:cubicBezTo>
                <a:cubicBezTo>
                  <a:pt x="15457" y="723"/>
                  <a:pt x="14924" y="435"/>
                  <a:pt x="14358" y="435"/>
                </a:cubicBezTo>
                <a:cubicBezTo>
                  <a:pt x="13669" y="435"/>
                  <a:pt x="12930" y="861"/>
                  <a:pt x="13002" y="1639"/>
                </a:cubicBezTo>
                <a:cubicBezTo>
                  <a:pt x="12302" y="588"/>
                  <a:pt x="11672" y="1"/>
                  <a:pt x="10553" y="1"/>
                </a:cubicBezTo>
                <a:close/>
              </a:path>
            </a:pathLst>
          </a:custGeom>
          <a:solidFill>
            <a:srgbClr val="EFEF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792" name="Google Shape;12792;p73"/>
          <p:cNvGrpSpPr/>
          <p:nvPr/>
        </p:nvGrpSpPr>
        <p:grpSpPr>
          <a:xfrm>
            <a:off x="2018407" y="1423286"/>
            <a:ext cx="1175372" cy="2973545"/>
            <a:chOff x="2018407" y="1423286"/>
            <a:chExt cx="1175372" cy="2973545"/>
          </a:xfrm>
        </p:grpSpPr>
        <p:sp>
          <p:nvSpPr>
            <p:cNvPr id="12793" name="Google Shape;12793;p73"/>
            <p:cNvSpPr/>
            <p:nvPr/>
          </p:nvSpPr>
          <p:spPr>
            <a:xfrm>
              <a:off x="2018407" y="1423286"/>
              <a:ext cx="1175372" cy="2973545"/>
            </a:xfrm>
            <a:custGeom>
              <a:avLst/>
              <a:gdLst/>
              <a:ahLst/>
              <a:cxnLst/>
              <a:rect l="l" t="t" r="r" b="b"/>
              <a:pathLst>
                <a:path w="38041" h="96239" extrusionOk="0">
                  <a:moveTo>
                    <a:pt x="524" y="0"/>
                  </a:moveTo>
                  <a:cubicBezTo>
                    <a:pt x="227" y="0"/>
                    <a:pt x="0" y="238"/>
                    <a:pt x="0" y="524"/>
                  </a:cubicBezTo>
                  <a:lnTo>
                    <a:pt x="0" y="95726"/>
                  </a:lnTo>
                  <a:cubicBezTo>
                    <a:pt x="0" y="96012"/>
                    <a:pt x="227" y="96238"/>
                    <a:pt x="524" y="96238"/>
                  </a:cubicBezTo>
                  <a:lnTo>
                    <a:pt x="37517" y="96238"/>
                  </a:lnTo>
                  <a:cubicBezTo>
                    <a:pt x="37803" y="96238"/>
                    <a:pt x="38041" y="96012"/>
                    <a:pt x="38041" y="95726"/>
                  </a:cubicBezTo>
                  <a:lnTo>
                    <a:pt x="38041" y="524"/>
                  </a:lnTo>
                  <a:cubicBezTo>
                    <a:pt x="38041" y="238"/>
                    <a:pt x="37803" y="0"/>
                    <a:pt x="3751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794" name="Google Shape;12794;p73"/>
            <p:cNvGrpSpPr/>
            <p:nvPr/>
          </p:nvGrpSpPr>
          <p:grpSpPr>
            <a:xfrm>
              <a:off x="2186150" y="1956330"/>
              <a:ext cx="881475" cy="2131835"/>
              <a:chOff x="2186150" y="1956330"/>
              <a:chExt cx="881475" cy="2131835"/>
            </a:xfrm>
          </p:grpSpPr>
          <p:sp>
            <p:nvSpPr>
              <p:cNvPr id="12795" name="Google Shape;12795;p73"/>
              <p:cNvSpPr/>
              <p:nvPr/>
            </p:nvSpPr>
            <p:spPr>
              <a:xfrm>
                <a:off x="2186150" y="2132168"/>
                <a:ext cx="881475" cy="22833"/>
              </a:xfrm>
              <a:custGeom>
                <a:avLst/>
                <a:gdLst/>
                <a:ahLst/>
                <a:cxnLst/>
                <a:rect l="l" t="t" r="r" b="b"/>
                <a:pathLst>
                  <a:path w="28529" h="739" fill="none" extrusionOk="0">
                    <a:moveTo>
                      <a:pt x="1" y="286"/>
                    </a:moveTo>
                    <a:cubicBezTo>
                      <a:pt x="9442" y="739"/>
                      <a:pt x="19027" y="1"/>
                      <a:pt x="28528" y="263"/>
                    </a:cubicBezTo>
                  </a:path>
                </a:pathLst>
              </a:custGeom>
              <a:noFill/>
              <a:ln w="3875" cap="rnd" cmpd="sng">
                <a:solidFill>
                  <a:srgbClr val="F0F5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6" name="Google Shape;12796;p73"/>
              <p:cNvSpPr/>
              <p:nvPr/>
            </p:nvSpPr>
            <p:spPr>
              <a:xfrm>
                <a:off x="2186150" y="2308005"/>
                <a:ext cx="881475" cy="22833"/>
              </a:xfrm>
              <a:custGeom>
                <a:avLst/>
                <a:gdLst/>
                <a:ahLst/>
                <a:cxnLst/>
                <a:rect l="l" t="t" r="r" b="b"/>
                <a:pathLst>
                  <a:path w="28529" h="739" fill="none" extrusionOk="0">
                    <a:moveTo>
                      <a:pt x="1" y="287"/>
                    </a:moveTo>
                    <a:cubicBezTo>
                      <a:pt x="9442" y="739"/>
                      <a:pt x="19027" y="1"/>
                      <a:pt x="28528" y="263"/>
                    </a:cubicBezTo>
                  </a:path>
                </a:pathLst>
              </a:custGeom>
              <a:noFill/>
              <a:ln w="3875" cap="rnd" cmpd="sng">
                <a:solidFill>
                  <a:srgbClr val="F0F5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7" name="Google Shape;12797;p73"/>
              <p:cNvSpPr/>
              <p:nvPr/>
            </p:nvSpPr>
            <p:spPr>
              <a:xfrm>
                <a:off x="2186150" y="2483503"/>
                <a:ext cx="881475" cy="23204"/>
              </a:xfrm>
              <a:custGeom>
                <a:avLst/>
                <a:gdLst/>
                <a:ahLst/>
                <a:cxnLst/>
                <a:rect l="l" t="t" r="r" b="b"/>
                <a:pathLst>
                  <a:path w="28529" h="751" fill="none" extrusionOk="0">
                    <a:moveTo>
                      <a:pt x="1" y="298"/>
                    </a:moveTo>
                    <a:cubicBezTo>
                      <a:pt x="9442" y="750"/>
                      <a:pt x="19027" y="0"/>
                      <a:pt x="28528" y="274"/>
                    </a:cubicBezTo>
                  </a:path>
                </a:pathLst>
              </a:custGeom>
              <a:noFill/>
              <a:ln w="3875" cap="rnd" cmpd="sng">
                <a:solidFill>
                  <a:srgbClr val="F0F5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8" name="Google Shape;12798;p73"/>
              <p:cNvSpPr/>
              <p:nvPr/>
            </p:nvSpPr>
            <p:spPr>
              <a:xfrm>
                <a:off x="2186150" y="2659341"/>
                <a:ext cx="881475" cy="23204"/>
              </a:xfrm>
              <a:custGeom>
                <a:avLst/>
                <a:gdLst/>
                <a:ahLst/>
                <a:cxnLst/>
                <a:rect l="l" t="t" r="r" b="b"/>
                <a:pathLst>
                  <a:path w="28529" h="751" fill="none" extrusionOk="0">
                    <a:moveTo>
                      <a:pt x="1" y="286"/>
                    </a:moveTo>
                    <a:cubicBezTo>
                      <a:pt x="9442" y="750"/>
                      <a:pt x="19027" y="0"/>
                      <a:pt x="28528" y="262"/>
                    </a:cubicBezTo>
                  </a:path>
                </a:pathLst>
              </a:custGeom>
              <a:noFill/>
              <a:ln w="3875" cap="rnd" cmpd="sng">
                <a:solidFill>
                  <a:srgbClr val="F0F5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9" name="Google Shape;12799;p73"/>
              <p:cNvSpPr/>
              <p:nvPr/>
            </p:nvSpPr>
            <p:spPr>
              <a:xfrm>
                <a:off x="2186150" y="2835179"/>
                <a:ext cx="881475" cy="22833"/>
              </a:xfrm>
              <a:custGeom>
                <a:avLst/>
                <a:gdLst/>
                <a:ahLst/>
                <a:cxnLst/>
                <a:rect l="l" t="t" r="r" b="b"/>
                <a:pathLst>
                  <a:path w="28529" h="739" fill="none" extrusionOk="0">
                    <a:moveTo>
                      <a:pt x="1" y="286"/>
                    </a:moveTo>
                    <a:cubicBezTo>
                      <a:pt x="9442" y="739"/>
                      <a:pt x="19027" y="0"/>
                      <a:pt x="28528" y="262"/>
                    </a:cubicBezTo>
                  </a:path>
                </a:pathLst>
              </a:custGeom>
              <a:noFill/>
              <a:ln w="3875" cap="rnd" cmpd="sng">
                <a:solidFill>
                  <a:srgbClr val="F0F5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0" name="Google Shape;12800;p73"/>
              <p:cNvSpPr/>
              <p:nvPr/>
            </p:nvSpPr>
            <p:spPr>
              <a:xfrm>
                <a:off x="2186150" y="3010645"/>
                <a:ext cx="881475" cy="23204"/>
              </a:xfrm>
              <a:custGeom>
                <a:avLst/>
                <a:gdLst/>
                <a:ahLst/>
                <a:cxnLst/>
                <a:rect l="l" t="t" r="r" b="b"/>
                <a:pathLst>
                  <a:path w="28529" h="751" fill="none" extrusionOk="0">
                    <a:moveTo>
                      <a:pt x="1" y="298"/>
                    </a:moveTo>
                    <a:cubicBezTo>
                      <a:pt x="9442" y="751"/>
                      <a:pt x="19027" y="1"/>
                      <a:pt x="28528" y="274"/>
                    </a:cubicBezTo>
                  </a:path>
                </a:pathLst>
              </a:custGeom>
              <a:noFill/>
              <a:ln w="3875" cap="rnd" cmpd="sng">
                <a:solidFill>
                  <a:srgbClr val="F0F5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1" name="Google Shape;12801;p73"/>
              <p:cNvSpPr/>
              <p:nvPr/>
            </p:nvSpPr>
            <p:spPr>
              <a:xfrm>
                <a:off x="2186150" y="3186483"/>
                <a:ext cx="881475" cy="23204"/>
              </a:xfrm>
              <a:custGeom>
                <a:avLst/>
                <a:gdLst/>
                <a:ahLst/>
                <a:cxnLst/>
                <a:rect l="l" t="t" r="r" b="b"/>
                <a:pathLst>
                  <a:path w="28529" h="751" fill="none" extrusionOk="0">
                    <a:moveTo>
                      <a:pt x="1" y="287"/>
                    </a:moveTo>
                    <a:cubicBezTo>
                      <a:pt x="9442" y="751"/>
                      <a:pt x="19027" y="1"/>
                      <a:pt x="28528" y="275"/>
                    </a:cubicBezTo>
                  </a:path>
                </a:pathLst>
              </a:custGeom>
              <a:noFill/>
              <a:ln w="3875" cap="rnd" cmpd="sng">
                <a:solidFill>
                  <a:srgbClr val="F0F5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2" name="Google Shape;12802;p73"/>
              <p:cNvSpPr/>
              <p:nvPr/>
            </p:nvSpPr>
            <p:spPr>
              <a:xfrm>
                <a:off x="2186150" y="3362321"/>
                <a:ext cx="881475" cy="22864"/>
              </a:xfrm>
              <a:custGeom>
                <a:avLst/>
                <a:gdLst/>
                <a:ahLst/>
                <a:cxnLst/>
                <a:rect l="l" t="t" r="r" b="b"/>
                <a:pathLst>
                  <a:path w="28529" h="740" fill="none" extrusionOk="0">
                    <a:moveTo>
                      <a:pt x="1" y="287"/>
                    </a:moveTo>
                    <a:cubicBezTo>
                      <a:pt x="9442" y="739"/>
                      <a:pt x="19027" y="1"/>
                      <a:pt x="28528" y="263"/>
                    </a:cubicBezTo>
                  </a:path>
                </a:pathLst>
              </a:custGeom>
              <a:noFill/>
              <a:ln w="3875" cap="rnd" cmpd="sng">
                <a:solidFill>
                  <a:srgbClr val="F0F5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3" name="Google Shape;12803;p73"/>
              <p:cNvSpPr/>
              <p:nvPr/>
            </p:nvSpPr>
            <p:spPr>
              <a:xfrm>
                <a:off x="2186150" y="3537819"/>
                <a:ext cx="881475" cy="23204"/>
              </a:xfrm>
              <a:custGeom>
                <a:avLst/>
                <a:gdLst/>
                <a:ahLst/>
                <a:cxnLst/>
                <a:rect l="l" t="t" r="r" b="b"/>
                <a:pathLst>
                  <a:path w="28529" h="751" fill="none" extrusionOk="0">
                    <a:moveTo>
                      <a:pt x="1" y="298"/>
                    </a:moveTo>
                    <a:cubicBezTo>
                      <a:pt x="9442" y="750"/>
                      <a:pt x="19027" y="0"/>
                      <a:pt x="28528" y="274"/>
                    </a:cubicBezTo>
                  </a:path>
                </a:pathLst>
              </a:custGeom>
              <a:noFill/>
              <a:ln w="3875" cap="rnd" cmpd="sng">
                <a:solidFill>
                  <a:srgbClr val="F0F5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4" name="Google Shape;12804;p73"/>
              <p:cNvSpPr/>
              <p:nvPr/>
            </p:nvSpPr>
            <p:spPr>
              <a:xfrm>
                <a:off x="2186150" y="3713656"/>
                <a:ext cx="881475" cy="23204"/>
              </a:xfrm>
              <a:custGeom>
                <a:avLst/>
                <a:gdLst/>
                <a:ahLst/>
                <a:cxnLst/>
                <a:rect l="l" t="t" r="r" b="b"/>
                <a:pathLst>
                  <a:path w="28529" h="751" fill="none" extrusionOk="0">
                    <a:moveTo>
                      <a:pt x="1" y="298"/>
                    </a:moveTo>
                    <a:cubicBezTo>
                      <a:pt x="9442" y="751"/>
                      <a:pt x="19027" y="0"/>
                      <a:pt x="28528" y="274"/>
                    </a:cubicBezTo>
                  </a:path>
                </a:pathLst>
              </a:custGeom>
              <a:noFill/>
              <a:ln w="3875" cap="rnd" cmpd="sng">
                <a:solidFill>
                  <a:srgbClr val="F0F5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5" name="Google Shape;12805;p73"/>
              <p:cNvSpPr/>
              <p:nvPr/>
            </p:nvSpPr>
            <p:spPr>
              <a:xfrm>
                <a:off x="2186150" y="3889494"/>
                <a:ext cx="881475" cy="23204"/>
              </a:xfrm>
              <a:custGeom>
                <a:avLst/>
                <a:gdLst/>
                <a:ahLst/>
                <a:cxnLst/>
                <a:rect l="l" t="t" r="r" b="b"/>
                <a:pathLst>
                  <a:path w="28529" h="751" fill="none" extrusionOk="0">
                    <a:moveTo>
                      <a:pt x="1" y="286"/>
                    </a:moveTo>
                    <a:cubicBezTo>
                      <a:pt x="9442" y="751"/>
                      <a:pt x="19027" y="1"/>
                      <a:pt x="28528" y="263"/>
                    </a:cubicBezTo>
                  </a:path>
                </a:pathLst>
              </a:custGeom>
              <a:noFill/>
              <a:ln w="3875" cap="rnd" cmpd="sng">
                <a:solidFill>
                  <a:srgbClr val="F0F5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6" name="Google Shape;12806;p73"/>
              <p:cNvSpPr/>
              <p:nvPr/>
            </p:nvSpPr>
            <p:spPr>
              <a:xfrm>
                <a:off x="2186150" y="1956330"/>
                <a:ext cx="881475" cy="23204"/>
              </a:xfrm>
              <a:custGeom>
                <a:avLst/>
                <a:gdLst/>
                <a:ahLst/>
                <a:cxnLst/>
                <a:rect l="l" t="t" r="r" b="b"/>
                <a:pathLst>
                  <a:path w="28529" h="751" fill="none" extrusionOk="0">
                    <a:moveTo>
                      <a:pt x="1" y="298"/>
                    </a:moveTo>
                    <a:cubicBezTo>
                      <a:pt x="9442" y="750"/>
                      <a:pt x="19027" y="0"/>
                      <a:pt x="28528" y="274"/>
                    </a:cubicBezTo>
                  </a:path>
                </a:pathLst>
              </a:custGeom>
              <a:noFill/>
              <a:ln w="3875" cap="rnd" cmpd="sng">
                <a:solidFill>
                  <a:srgbClr val="F0F5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7" name="Google Shape;12807;p73"/>
              <p:cNvSpPr/>
              <p:nvPr/>
            </p:nvSpPr>
            <p:spPr>
              <a:xfrm>
                <a:off x="2186150" y="4065332"/>
                <a:ext cx="881475" cy="22833"/>
              </a:xfrm>
              <a:custGeom>
                <a:avLst/>
                <a:gdLst/>
                <a:ahLst/>
                <a:cxnLst/>
                <a:rect l="l" t="t" r="r" b="b"/>
                <a:pathLst>
                  <a:path w="28529" h="739" fill="none" extrusionOk="0">
                    <a:moveTo>
                      <a:pt x="1" y="287"/>
                    </a:moveTo>
                    <a:cubicBezTo>
                      <a:pt x="9442" y="739"/>
                      <a:pt x="19027" y="1"/>
                      <a:pt x="28528" y="263"/>
                    </a:cubicBezTo>
                  </a:path>
                </a:pathLst>
              </a:custGeom>
              <a:noFill/>
              <a:ln w="3875" cap="rnd" cmpd="sng">
                <a:solidFill>
                  <a:srgbClr val="F0F5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808" name="Google Shape;12808;p73"/>
          <p:cNvGrpSpPr/>
          <p:nvPr/>
        </p:nvGrpSpPr>
        <p:grpSpPr>
          <a:xfrm>
            <a:off x="7269066" y="1423286"/>
            <a:ext cx="1175743" cy="2973545"/>
            <a:chOff x="7269066" y="1423286"/>
            <a:chExt cx="1175743" cy="2973545"/>
          </a:xfrm>
        </p:grpSpPr>
        <p:sp>
          <p:nvSpPr>
            <p:cNvPr id="12809" name="Google Shape;12809;p73"/>
            <p:cNvSpPr/>
            <p:nvPr/>
          </p:nvSpPr>
          <p:spPr>
            <a:xfrm>
              <a:off x="7269066" y="1423286"/>
              <a:ext cx="1175743" cy="2973545"/>
            </a:xfrm>
            <a:custGeom>
              <a:avLst/>
              <a:gdLst/>
              <a:ahLst/>
              <a:cxnLst/>
              <a:rect l="l" t="t" r="r" b="b"/>
              <a:pathLst>
                <a:path w="38053" h="96239" extrusionOk="0">
                  <a:moveTo>
                    <a:pt x="524" y="0"/>
                  </a:moveTo>
                  <a:cubicBezTo>
                    <a:pt x="238" y="0"/>
                    <a:pt x="0" y="238"/>
                    <a:pt x="0" y="524"/>
                  </a:cubicBezTo>
                  <a:lnTo>
                    <a:pt x="0" y="95726"/>
                  </a:lnTo>
                  <a:cubicBezTo>
                    <a:pt x="0" y="96012"/>
                    <a:pt x="238" y="96238"/>
                    <a:pt x="524" y="96238"/>
                  </a:cubicBezTo>
                  <a:lnTo>
                    <a:pt x="37529" y="96238"/>
                  </a:lnTo>
                  <a:cubicBezTo>
                    <a:pt x="37815" y="96238"/>
                    <a:pt x="38053" y="96012"/>
                    <a:pt x="38053" y="95726"/>
                  </a:cubicBezTo>
                  <a:lnTo>
                    <a:pt x="38053" y="524"/>
                  </a:lnTo>
                  <a:cubicBezTo>
                    <a:pt x="38053" y="238"/>
                    <a:pt x="37815" y="0"/>
                    <a:pt x="3752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0" name="Google Shape;12810;p73"/>
            <p:cNvSpPr/>
            <p:nvPr/>
          </p:nvSpPr>
          <p:spPr>
            <a:xfrm>
              <a:off x="7437180" y="2132168"/>
              <a:ext cx="881073" cy="22833"/>
            </a:xfrm>
            <a:custGeom>
              <a:avLst/>
              <a:gdLst/>
              <a:ahLst/>
              <a:cxnLst/>
              <a:rect l="l" t="t" r="r" b="b"/>
              <a:pathLst>
                <a:path w="28516" h="739" fill="none" extrusionOk="0">
                  <a:moveTo>
                    <a:pt x="0" y="286"/>
                  </a:moveTo>
                  <a:cubicBezTo>
                    <a:pt x="9442" y="739"/>
                    <a:pt x="19027" y="1"/>
                    <a:pt x="28516" y="263"/>
                  </a:cubicBezTo>
                </a:path>
              </a:pathLst>
            </a:custGeom>
            <a:noFill/>
            <a:ln w="3875" cap="rnd" cmpd="sng">
              <a:solidFill>
                <a:srgbClr val="F0F5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1" name="Google Shape;12811;p73"/>
            <p:cNvSpPr/>
            <p:nvPr/>
          </p:nvSpPr>
          <p:spPr>
            <a:xfrm>
              <a:off x="7437180" y="2308005"/>
              <a:ext cx="881073" cy="22833"/>
            </a:xfrm>
            <a:custGeom>
              <a:avLst/>
              <a:gdLst/>
              <a:ahLst/>
              <a:cxnLst/>
              <a:rect l="l" t="t" r="r" b="b"/>
              <a:pathLst>
                <a:path w="28516" h="739" fill="none" extrusionOk="0">
                  <a:moveTo>
                    <a:pt x="0" y="287"/>
                  </a:moveTo>
                  <a:cubicBezTo>
                    <a:pt x="9442" y="739"/>
                    <a:pt x="19027" y="1"/>
                    <a:pt x="28516" y="263"/>
                  </a:cubicBezTo>
                </a:path>
              </a:pathLst>
            </a:custGeom>
            <a:noFill/>
            <a:ln w="3875" cap="rnd" cmpd="sng">
              <a:solidFill>
                <a:srgbClr val="F0F5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2" name="Google Shape;12812;p73"/>
            <p:cNvSpPr/>
            <p:nvPr/>
          </p:nvSpPr>
          <p:spPr>
            <a:xfrm>
              <a:off x="7437180" y="2483503"/>
              <a:ext cx="881073" cy="23204"/>
            </a:xfrm>
            <a:custGeom>
              <a:avLst/>
              <a:gdLst/>
              <a:ahLst/>
              <a:cxnLst/>
              <a:rect l="l" t="t" r="r" b="b"/>
              <a:pathLst>
                <a:path w="28516" h="751" fill="none" extrusionOk="0">
                  <a:moveTo>
                    <a:pt x="0" y="298"/>
                  </a:moveTo>
                  <a:cubicBezTo>
                    <a:pt x="9442" y="750"/>
                    <a:pt x="19027" y="0"/>
                    <a:pt x="28516" y="274"/>
                  </a:cubicBezTo>
                </a:path>
              </a:pathLst>
            </a:custGeom>
            <a:noFill/>
            <a:ln w="3875" cap="rnd" cmpd="sng">
              <a:solidFill>
                <a:srgbClr val="F0F5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3" name="Google Shape;12813;p73"/>
            <p:cNvSpPr/>
            <p:nvPr/>
          </p:nvSpPr>
          <p:spPr>
            <a:xfrm>
              <a:off x="7437180" y="2659341"/>
              <a:ext cx="881073" cy="23204"/>
            </a:xfrm>
            <a:custGeom>
              <a:avLst/>
              <a:gdLst/>
              <a:ahLst/>
              <a:cxnLst/>
              <a:rect l="l" t="t" r="r" b="b"/>
              <a:pathLst>
                <a:path w="28516" h="751" fill="none" extrusionOk="0">
                  <a:moveTo>
                    <a:pt x="0" y="286"/>
                  </a:moveTo>
                  <a:cubicBezTo>
                    <a:pt x="9442" y="750"/>
                    <a:pt x="19027" y="0"/>
                    <a:pt x="28516" y="262"/>
                  </a:cubicBezTo>
                </a:path>
              </a:pathLst>
            </a:custGeom>
            <a:noFill/>
            <a:ln w="3875" cap="rnd" cmpd="sng">
              <a:solidFill>
                <a:srgbClr val="F0F5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4" name="Google Shape;12814;p73"/>
            <p:cNvSpPr/>
            <p:nvPr/>
          </p:nvSpPr>
          <p:spPr>
            <a:xfrm>
              <a:off x="7437180" y="2835179"/>
              <a:ext cx="881073" cy="22833"/>
            </a:xfrm>
            <a:custGeom>
              <a:avLst/>
              <a:gdLst/>
              <a:ahLst/>
              <a:cxnLst/>
              <a:rect l="l" t="t" r="r" b="b"/>
              <a:pathLst>
                <a:path w="28516" h="739" fill="none" extrusionOk="0">
                  <a:moveTo>
                    <a:pt x="0" y="286"/>
                  </a:moveTo>
                  <a:cubicBezTo>
                    <a:pt x="9442" y="739"/>
                    <a:pt x="19027" y="0"/>
                    <a:pt x="28516" y="262"/>
                  </a:cubicBezTo>
                </a:path>
              </a:pathLst>
            </a:custGeom>
            <a:noFill/>
            <a:ln w="3875" cap="rnd" cmpd="sng">
              <a:solidFill>
                <a:srgbClr val="F0F5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5" name="Google Shape;12815;p73"/>
            <p:cNvSpPr/>
            <p:nvPr/>
          </p:nvSpPr>
          <p:spPr>
            <a:xfrm>
              <a:off x="7437180" y="3010645"/>
              <a:ext cx="881073" cy="23204"/>
            </a:xfrm>
            <a:custGeom>
              <a:avLst/>
              <a:gdLst/>
              <a:ahLst/>
              <a:cxnLst/>
              <a:rect l="l" t="t" r="r" b="b"/>
              <a:pathLst>
                <a:path w="28516" h="751" fill="none" extrusionOk="0">
                  <a:moveTo>
                    <a:pt x="0" y="298"/>
                  </a:moveTo>
                  <a:cubicBezTo>
                    <a:pt x="9442" y="751"/>
                    <a:pt x="19027" y="1"/>
                    <a:pt x="28516" y="274"/>
                  </a:cubicBezTo>
                </a:path>
              </a:pathLst>
            </a:custGeom>
            <a:noFill/>
            <a:ln w="3875" cap="rnd" cmpd="sng">
              <a:solidFill>
                <a:srgbClr val="F0F5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6" name="Google Shape;12816;p73"/>
            <p:cNvSpPr/>
            <p:nvPr/>
          </p:nvSpPr>
          <p:spPr>
            <a:xfrm>
              <a:off x="7437180" y="3186483"/>
              <a:ext cx="881073" cy="23204"/>
            </a:xfrm>
            <a:custGeom>
              <a:avLst/>
              <a:gdLst/>
              <a:ahLst/>
              <a:cxnLst/>
              <a:rect l="l" t="t" r="r" b="b"/>
              <a:pathLst>
                <a:path w="28516" h="751" fill="none" extrusionOk="0">
                  <a:moveTo>
                    <a:pt x="0" y="287"/>
                  </a:moveTo>
                  <a:cubicBezTo>
                    <a:pt x="9442" y="751"/>
                    <a:pt x="19027" y="1"/>
                    <a:pt x="28516" y="275"/>
                  </a:cubicBezTo>
                </a:path>
              </a:pathLst>
            </a:custGeom>
            <a:noFill/>
            <a:ln w="3875" cap="rnd" cmpd="sng">
              <a:solidFill>
                <a:srgbClr val="F0F5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7" name="Google Shape;12817;p73"/>
            <p:cNvSpPr/>
            <p:nvPr/>
          </p:nvSpPr>
          <p:spPr>
            <a:xfrm>
              <a:off x="7437180" y="3362321"/>
              <a:ext cx="881073" cy="22864"/>
            </a:xfrm>
            <a:custGeom>
              <a:avLst/>
              <a:gdLst/>
              <a:ahLst/>
              <a:cxnLst/>
              <a:rect l="l" t="t" r="r" b="b"/>
              <a:pathLst>
                <a:path w="28516" h="740" fill="none" extrusionOk="0">
                  <a:moveTo>
                    <a:pt x="0" y="287"/>
                  </a:moveTo>
                  <a:cubicBezTo>
                    <a:pt x="9442" y="739"/>
                    <a:pt x="19027" y="1"/>
                    <a:pt x="28516" y="263"/>
                  </a:cubicBezTo>
                </a:path>
              </a:pathLst>
            </a:custGeom>
            <a:noFill/>
            <a:ln w="3875" cap="rnd" cmpd="sng">
              <a:solidFill>
                <a:srgbClr val="F0F5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8" name="Google Shape;12818;p73"/>
            <p:cNvSpPr/>
            <p:nvPr/>
          </p:nvSpPr>
          <p:spPr>
            <a:xfrm>
              <a:off x="7437180" y="3537819"/>
              <a:ext cx="881073" cy="23204"/>
            </a:xfrm>
            <a:custGeom>
              <a:avLst/>
              <a:gdLst/>
              <a:ahLst/>
              <a:cxnLst/>
              <a:rect l="l" t="t" r="r" b="b"/>
              <a:pathLst>
                <a:path w="28516" h="751" fill="none" extrusionOk="0">
                  <a:moveTo>
                    <a:pt x="0" y="298"/>
                  </a:moveTo>
                  <a:cubicBezTo>
                    <a:pt x="9442" y="750"/>
                    <a:pt x="19027" y="0"/>
                    <a:pt x="28516" y="274"/>
                  </a:cubicBezTo>
                </a:path>
              </a:pathLst>
            </a:custGeom>
            <a:noFill/>
            <a:ln w="3875" cap="rnd" cmpd="sng">
              <a:solidFill>
                <a:srgbClr val="F0F5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9" name="Google Shape;12819;p73"/>
            <p:cNvSpPr/>
            <p:nvPr/>
          </p:nvSpPr>
          <p:spPr>
            <a:xfrm>
              <a:off x="7437180" y="3713656"/>
              <a:ext cx="881073" cy="23204"/>
            </a:xfrm>
            <a:custGeom>
              <a:avLst/>
              <a:gdLst/>
              <a:ahLst/>
              <a:cxnLst/>
              <a:rect l="l" t="t" r="r" b="b"/>
              <a:pathLst>
                <a:path w="28516" h="751" fill="none" extrusionOk="0">
                  <a:moveTo>
                    <a:pt x="0" y="298"/>
                  </a:moveTo>
                  <a:cubicBezTo>
                    <a:pt x="9442" y="751"/>
                    <a:pt x="19027" y="0"/>
                    <a:pt x="28516" y="274"/>
                  </a:cubicBezTo>
                </a:path>
              </a:pathLst>
            </a:custGeom>
            <a:noFill/>
            <a:ln w="3875" cap="rnd" cmpd="sng">
              <a:solidFill>
                <a:srgbClr val="F0F5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0" name="Google Shape;12820;p73"/>
            <p:cNvSpPr/>
            <p:nvPr/>
          </p:nvSpPr>
          <p:spPr>
            <a:xfrm>
              <a:off x="7437180" y="3889494"/>
              <a:ext cx="881073" cy="23204"/>
            </a:xfrm>
            <a:custGeom>
              <a:avLst/>
              <a:gdLst/>
              <a:ahLst/>
              <a:cxnLst/>
              <a:rect l="l" t="t" r="r" b="b"/>
              <a:pathLst>
                <a:path w="28516" h="751" fill="none" extrusionOk="0">
                  <a:moveTo>
                    <a:pt x="0" y="286"/>
                  </a:moveTo>
                  <a:cubicBezTo>
                    <a:pt x="9442" y="751"/>
                    <a:pt x="19027" y="1"/>
                    <a:pt x="28516" y="263"/>
                  </a:cubicBezTo>
                </a:path>
              </a:pathLst>
            </a:custGeom>
            <a:noFill/>
            <a:ln w="3875" cap="rnd" cmpd="sng">
              <a:solidFill>
                <a:srgbClr val="F0F5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1" name="Google Shape;12821;p73"/>
            <p:cNvSpPr/>
            <p:nvPr/>
          </p:nvSpPr>
          <p:spPr>
            <a:xfrm>
              <a:off x="7437180" y="1956330"/>
              <a:ext cx="881073" cy="23204"/>
            </a:xfrm>
            <a:custGeom>
              <a:avLst/>
              <a:gdLst/>
              <a:ahLst/>
              <a:cxnLst/>
              <a:rect l="l" t="t" r="r" b="b"/>
              <a:pathLst>
                <a:path w="28516" h="751" fill="none" extrusionOk="0">
                  <a:moveTo>
                    <a:pt x="0" y="298"/>
                  </a:moveTo>
                  <a:cubicBezTo>
                    <a:pt x="9442" y="750"/>
                    <a:pt x="19027" y="0"/>
                    <a:pt x="28516" y="274"/>
                  </a:cubicBezTo>
                </a:path>
              </a:pathLst>
            </a:custGeom>
            <a:noFill/>
            <a:ln w="3875" cap="rnd" cmpd="sng">
              <a:solidFill>
                <a:srgbClr val="F0F5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2" name="Google Shape;12822;p73"/>
            <p:cNvSpPr/>
            <p:nvPr/>
          </p:nvSpPr>
          <p:spPr>
            <a:xfrm>
              <a:off x="7437180" y="4065332"/>
              <a:ext cx="881073" cy="22833"/>
            </a:xfrm>
            <a:custGeom>
              <a:avLst/>
              <a:gdLst/>
              <a:ahLst/>
              <a:cxnLst/>
              <a:rect l="l" t="t" r="r" b="b"/>
              <a:pathLst>
                <a:path w="28516" h="739" fill="none" extrusionOk="0">
                  <a:moveTo>
                    <a:pt x="0" y="287"/>
                  </a:moveTo>
                  <a:cubicBezTo>
                    <a:pt x="9442" y="739"/>
                    <a:pt x="19027" y="1"/>
                    <a:pt x="28516" y="263"/>
                  </a:cubicBezTo>
                </a:path>
              </a:pathLst>
            </a:custGeom>
            <a:noFill/>
            <a:ln w="3875" cap="rnd" cmpd="sng">
              <a:solidFill>
                <a:srgbClr val="F0F5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23" name="Google Shape;12823;p73"/>
          <p:cNvGrpSpPr/>
          <p:nvPr/>
        </p:nvGrpSpPr>
        <p:grpSpPr>
          <a:xfrm>
            <a:off x="4651276" y="1423286"/>
            <a:ext cx="1175372" cy="2973545"/>
            <a:chOff x="4651276" y="1423286"/>
            <a:chExt cx="1175372" cy="2973545"/>
          </a:xfrm>
        </p:grpSpPr>
        <p:sp>
          <p:nvSpPr>
            <p:cNvPr id="12824" name="Google Shape;12824;p73"/>
            <p:cNvSpPr/>
            <p:nvPr/>
          </p:nvSpPr>
          <p:spPr>
            <a:xfrm>
              <a:off x="4651276" y="1423286"/>
              <a:ext cx="1175372" cy="2973545"/>
            </a:xfrm>
            <a:custGeom>
              <a:avLst/>
              <a:gdLst/>
              <a:ahLst/>
              <a:cxnLst/>
              <a:rect l="l" t="t" r="r" b="b"/>
              <a:pathLst>
                <a:path w="38041" h="96239" extrusionOk="0">
                  <a:moveTo>
                    <a:pt x="524" y="0"/>
                  </a:moveTo>
                  <a:cubicBezTo>
                    <a:pt x="239" y="0"/>
                    <a:pt x="0" y="238"/>
                    <a:pt x="0" y="524"/>
                  </a:cubicBezTo>
                  <a:lnTo>
                    <a:pt x="0" y="95726"/>
                  </a:lnTo>
                  <a:cubicBezTo>
                    <a:pt x="0" y="96012"/>
                    <a:pt x="239" y="96238"/>
                    <a:pt x="524" y="96238"/>
                  </a:cubicBezTo>
                  <a:lnTo>
                    <a:pt x="37517" y="96238"/>
                  </a:lnTo>
                  <a:cubicBezTo>
                    <a:pt x="37815" y="96238"/>
                    <a:pt x="38041" y="96012"/>
                    <a:pt x="38041" y="95726"/>
                  </a:cubicBezTo>
                  <a:lnTo>
                    <a:pt x="38041" y="524"/>
                  </a:lnTo>
                  <a:cubicBezTo>
                    <a:pt x="38041" y="238"/>
                    <a:pt x="37815" y="0"/>
                    <a:pt x="3751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5" name="Google Shape;12825;p73"/>
            <p:cNvSpPr/>
            <p:nvPr/>
          </p:nvSpPr>
          <p:spPr>
            <a:xfrm>
              <a:off x="4798410" y="2132168"/>
              <a:ext cx="881104" cy="22833"/>
            </a:xfrm>
            <a:custGeom>
              <a:avLst/>
              <a:gdLst/>
              <a:ahLst/>
              <a:cxnLst/>
              <a:rect l="l" t="t" r="r" b="b"/>
              <a:pathLst>
                <a:path w="28517" h="739" fill="none" extrusionOk="0">
                  <a:moveTo>
                    <a:pt x="1" y="286"/>
                  </a:moveTo>
                  <a:cubicBezTo>
                    <a:pt x="9443" y="739"/>
                    <a:pt x="19027" y="1"/>
                    <a:pt x="28516" y="263"/>
                  </a:cubicBezTo>
                </a:path>
              </a:pathLst>
            </a:custGeom>
            <a:noFill/>
            <a:ln w="3875" cap="rnd" cmpd="sng">
              <a:solidFill>
                <a:srgbClr val="F0F5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6" name="Google Shape;12826;p73"/>
            <p:cNvSpPr/>
            <p:nvPr/>
          </p:nvSpPr>
          <p:spPr>
            <a:xfrm>
              <a:off x="4798410" y="2308005"/>
              <a:ext cx="881104" cy="22833"/>
            </a:xfrm>
            <a:custGeom>
              <a:avLst/>
              <a:gdLst/>
              <a:ahLst/>
              <a:cxnLst/>
              <a:rect l="l" t="t" r="r" b="b"/>
              <a:pathLst>
                <a:path w="28517" h="739" fill="none" extrusionOk="0">
                  <a:moveTo>
                    <a:pt x="1" y="287"/>
                  </a:moveTo>
                  <a:cubicBezTo>
                    <a:pt x="9443" y="739"/>
                    <a:pt x="19027" y="1"/>
                    <a:pt x="28516" y="263"/>
                  </a:cubicBezTo>
                </a:path>
              </a:pathLst>
            </a:custGeom>
            <a:noFill/>
            <a:ln w="3875" cap="rnd" cmpd="sng">
              <a:solidFill>
                <a:srgbClr val="F0F5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7" name="Google Shape;12827;p73"/>
            <p:cNvSpPr/>
            <p:nvPr/>
          </p:nvSpPr>
          <p:spPr>
            <a:xfrm>
              <a:off x="4798410" y="2483503"/>
              <a:ext cx="881104" cy="23204"/>
            </a:xfrm>
            <a:custGeom>
              <a:avLst/>
              <a:gdLst/>
              <a:ahLst/>
              <a:cxnLst/>
              <a:rect l="l" t="t" r="r" b="b"/>
              <a:pathLst>
                <a:path w="28517" h="751" fill="none" extrusionOk="0">
                  <a:moveTo>
                    <a:pt x="1" y="298"/>
                  </a:moveTo>
                  <a:cubicBezTo>
                    <a:pt x="9443" y="750"/>
                    <a:pt x="19027" y="0"/>
                    <a:pt x="28516" y="274"/>
                  </a:cubicBezTo>
                </a:path>
              </a:pathLst>
            </a:custGeom>
            <a:noFill/>
            <a:ln w="3875" cap="rnd" cmpd="sng">
              <a:solidFill>
                <a:srgbClr val="F0F5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8" name="Google Shape;12828;p73"/>
            <p:cNvSpPr/>
            <p:nvPr/>
          </p:nvSpPr>
          <p:spPr>
            <a:xfrm>
              <a:off x="4798410" y="2659341"/>
              <a:ext cx="881104" cy="23204"/>
            </a:xfrm>
            <a:custGeom>
              <a:avLst/>
              <a:gdLst/>
              <a:ahLst/>
              <a:cxnLst/>
              <a:rect l="l" t="t" r="r" b="b"/>
              <a:pathLst>
                <a:path w="28517" h="751" fill="none" extrusionOk="0">
                  <a:moveTo>
                    <a:pt x="1" y="286"/>
                  </a:moveTo>
                  <a:cubicBezTo>
                    <a:pt x="9443" y="750"/>
                    <a:pt x="19027" y="0"/>
                    <a:pt x="28516" y="262"/>
                  </a:cubicBezTo>
                </a:path>
              </a:pathLst>
            </a:custGeom>
            <a:noFill/>
            <a:ln w="3875" cap="rnd" cmpd="sng">
              <a:solidFill>
                <a:srgbClr val="F0F5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9" name="Google Shape;12829;p73"/>
            <p:cNvSpPr/>
            <p:nvPr/>
          </p:nvSpPr>
          <p:spPr>
            <a:xfrm>
              <a:off x="4798410" y="2835179"/>
              <a:ext cx="881104" cy="22833"/>
            </a:xfrm>
            <a:custGeom>
              <a:avLst/>
              <a:gdLst/>
              <a:ahLst/>
              <a:cxnLst/>
              <a:rect l="l" t="t" r="r" b="b"/>
              <a:pathLst>
                <a:path w="28517" h="739" fill="none" extrusionOk="0">
                  <a:moveTo>
                    <a:pt x="1" y="286"/>
                  </a:moveTo>
                  <a:cubicBezTo>
                    <a:pt x="9443" y="739"/>
                    <a:pt x="19027" y="0"/>
                    <a:pt x="28516" y="262"/>
                  </a:cubicBezTo>
                </a:path>
              </a:pathLst>
            </a:custGeom>
            <a:noFill/>
            <a:ln w="3875" cap="rnd" cmpd="sng">
              <a:solidFill>
                <a:srgbClr val="F0F5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0" name="Google Shape;12830;p73"/>
            <p:cNvSpPr/>
            <p:nvPr/>
          </p:nvSpPr>
          <p:spPr>
            <a:xfrm>
              <a:off x="4798410" y="3010645"/>
              <a:ext cx="881104" cy="23204"/>
            </a:xfrm>
            <a:custGeom>
              <a:avLst/>
              <a:gdLst/>
              <a:ahLst/>
              <a:cxnLst/>
              <a:rect l="l" t="t" r="r" b="b"/>
              <a:pathLst>
                <a:path w="28517" h="751" fill="none" extrusionOk="0">
                  <a:moveTo>
                    <a:pt x="1" y="298"/>
                  </a:moveTo>
                  <a:cubicBezTo>
                    <a:pt x="9443" y="751"/>
                    <a:pt x="19027" y="1"/>
                    <a:pt x="28516" y="274"/>
                  </a:cubicBezTo>
                </a:path>
              </a:pathLst>
            </a:custGeom>
            <a:noFill/>
            <a:ln w="3875" cap="rnd" cmpd="sng">
              <a:solidFill>
                <a:srgbClr val="F0F5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1" name="Google Shape;12831;p73"/>
            <p:cNvSpPr/>
            <p:nvPr/>
          </p:nvSpPr>
          <p:spPr>
            <a:xfrm>
              <a:off x="4798410" y="3186483"/>
              <a:ext cx="881104" cy="23204"/>
            </a:xfrm>
            <a:custGeom>
              <a:avLst/>
              <a:gdLst/>
              <a:ahLst/>
              <a:cxnLst/>
              <a:rect l="l" t="t" r="r" b="b"/>
              <a:pathLst>
                <a:path w="28517" h="751" fill="none" extrusionOk="0">
                  <a:moveTo>
                    <a:pt x="1" y="287"/>
                  </a:moveTo>
                  <a:cubicBezTo>
                    <a:pt x="9443" y="751"/>
                    <a:pt x="19027" y="1"/>
                    <a:pt x="28516" y="275"/>
                  </a:cubicBezTo>
                </a:path>
              </a:pathLst>
            </a:custGeom>
            <a:noFill/>
            <a:ln w="3875" cap="rnd" cmpd="sng">
              <a:solidFill>
                <a:srgbClr val="F0F5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2" name="Google Shape;12832;p73"/>
            <p:cNvSpPr/>
            <p:nvPr/>
          </p:nvSpPr>
          <p:spPr>
            <a:xfrm>
              <a:off x="4798410" y="3362321"/>
              <a:ext cx="881104" cy="22864"/>
            </a:xfrm>
            <a:custGeom>
              <a:avLst/>
              <a:gdLst/>
              <a:ahLst/>
              <a:cxnLst/>
              <a:rect l="l" t="t" r="r" b="b"/>
              <a:pathLst>
                <a:path w="28517" h="740" fill="none" extrusionOk="0">
                  <a:moveTo>
                    <a:pt x="1" y="287"/>
                  </a:moveTo>
                  <a:cubicBezTo>
                    <a:pt x="9443" y="739"/>
                    <a:pt x="19027" y="1"/>
                    <a:pt x="28516" y="263"/>
                  </a:cubicBezTo>
                </a:path>
              </a:pathLst>
            </a:custGeom>
            <a:noFill/>
            <a:ln w="3875" cap="rnd" cmpd="sng">
              <a:solidFill>
                <a:srgbClr val="F0F5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3" name="Google Shape;12833;p73"/>
            <p:cNvSpPr/>
            <p:nvPr/>
          </p:nvSpPr>
          <p:spPr>
            <a:xfrm>
              <a:off x="4798410" y="3537819"/>
              <a:ext cx="881104" cy="23204"/>
            </a:xfrm>
            <a:custGeom>
              <a:avLst/>
              <a:gdLst/>
              <a:ahLst/>
              <a:cxnLst/>
              <a:rect l="l" t="t" r="r" b="b"/>
              <a:pathLst>
                <a:path w="28517" h="751" fill="none" extrusionOk="0">
                  <a:moveTo>
                    <a:pt x="1" y="298"/>
                  </a:moveTo>
                  <a:cubicBezTo>
                    <a:pt x="9443" y="750"/>
                    <a:pt x="19027" y="0"/>
                    <a:pt x="28516" y="274"/>
                  </a:cubicBezTo>
                </a:path>
              </a:pathLst>
            </a:custGeom>
            <a:noFill/>
            <a:ln w="3875" cap="rnd" cmpd="sng">
              <a:solidFill>
                <a:srgbClr val="F0F5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4" name="Google Shape;12834;p73"/>
            <p:cNvSpPr/>
            <p:nvPr/>
          </p:nvSpPr>
          <p:spPr>
            <a:xfrm>
              <a:off x="4798410" y="3713656"/>
              <a:ext cx="881104" cy="23204"/>
            </a:xfrm>
            <a:custGeom>
              <a:avLst/>
              <a:gdLst/>
              <a:ahLst/>
              <a:cxnLst/>
              <a:rect l="l" t="t" r="r" b="b"/>
              <a:pathLst>
                <a:path w="28517" h="751" fill="none" extrusionOk="0">
                  <a:moveTo>
                    <a:pt x="1" y="298"/>
                  </a:moveTo>
                  <a:cubicBezTo>
                    <a:pt x="9443" y="751"/>
                    <a:pt x="19027" y="0"/>
                    <a:pt x="28516" y="274"/>
                  </a:cubicBezTo>
                </a:path>
              </a:pathLst>
            </a:custGeom>
            <a:noFill/>
            <a:ln w="3875" cap="rnd" cmpd="sng">
              <a:solidFill>
                <a:srgbClr val="F0F5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5" name="Google Shape;12835;p73"/>
            <p:cNvSpPr/>
            <p:nvPr/>
          </p:nvSpPr>
          <p:spPr>
            <a:xfrm>
              <a:off x="4798410" y="3889494"/>
              <a:ext cx="881104" cy="23204"/>
            </a:xfrm>
            <a:custGeom>
              <a:avLst/>
              <a:gdLst/>
              <a:ahLst/>
              <a:cxnLst/>
              <a:rect l="l" t="t" r="r" b="b"/>
              <a:pathLst>
                <a:path w="28517" h="751" fill="none" extrusionOk="0">
                  <a:moveTo>
                    <a:pt x="1" y="286"/>
                  </a:moveTo>
                  <a:cubicBezTo>
                    <a:pt x="9443" y="751"/>
                    <a:pt x="19027" y="1"/>
                    <a:pt x="28516" y="263"/>
                  </a:cubicBezTo>
                </a:path>
              </a:pathLst>
            </a:custGeom>
            <a:noFill/>
            <a:ln w="3875" cap="rnd" cmpd="sng">
              <a:solidFill>
                <a:srgbClr val="F0F5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6" name="Google Shape;12836;p73"/>
            <p:cNvSpPr/>
            <p:nvPr/>
          </p:nvSpPr>
          <p:spPr>
            <a:xfrm>
              <a:off x="4798410" y="1956330"/>
              <a:ext cx="881104" cy="23204"/>
            </a:xfrm>
            <a:custGeom>
              <a:avLst/>
              <a:gdLst/>
              <a:ahLst/>
              <a:cxnLst/>
              <a:rect l="l" t="t" r="r" b="b"/>
              <a:pathLst>
                <a:path w="28517" h="751" fill="none" extrusionOk="0">
                  <a:moveTo>
                    <a:pt x="1" y="298"/>
                  </a:moveTo>
                  <a:cubicBezTo>
                    <a:pt x="9443" y="750"/>
                    <a:pt x="19027" y="0"/>
                    <a:pt x="28516" y="274"/>
                  </a:cubicBezTo>
                </a:path>
              </a:pathLst>
            </a:custGeom>
            <a:noFill/>
            <a:ln w="3875" cap="rnd" cmpd="sng">
              <a:solidFill>
                <a:srgbClr val="F0F5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7" name="Google Shape;12837;p73"/>
            <p:cNvSpPr/>
            <p:nvPr/>
          </p:nvSpPr>
          <p:spPr>
            <a:xfrm>
              <a:off x="4798410" y="4065332"/>
              <a:ext cx="881104" cy="22833"/>
            </a:xfrm>
            <a:custGeom>
              <a:avLst/>
              <a:gdLst/>
              <a:ahLst/>
              <a:cxnLst/>
              <a:rect l="l" t="t" r="r" b="b"/>
              <a:pathLst>
                <a:path w="28517" h="739" fill="none" extrusionOk="0">
                  <a:moveTo>
                    <a:pt x="1" y="287"/>
                  </a:moveTo>
                  <a:cubicBezTo>
                    <a:pt x="9443" y="739"/>
                    <a:pt x="19027" y="1"/>
                    <a:pt x="28516" y="263"/>
                  </a:cubicBezTo>
                </a:path>
              </a:pathLst>
            </a:custGeom>
            <a:noFill/>
            <a:ln w="3875" cap="rnd" cmpd="sng">
              <a:solidFill>
                <a:srgbClr val="F0F5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838" name="Google Shape;12838;p73"/>
          <p:cNvSpPr/>
          <p:nvPr/>
        </p:nvSpPr>
        <p:spPr>
          <a:xfrm>
            <a:off x="497601" y="1423286"/>
            <a:ext cx="1175403" cy="1452399"/>
          </a:xfrm>
          <a:custGeom>
            <a:avLst/>
            <a:gdLst/>
            <a:ahLst/>
            <a:cxnLst/>
            <a:rect l="l" t="t" r="r" b="b"/>
            <a:pathLst>
              <a:path w="38042" h="47007" extrusionOk="0">
                <a:moveTo>
                  <a:pt x="525" y="0"/>
                </a:moveTo>
                <a:cubicBezTo>
                  <a:pt x="239" y="0"/>
                  <a:pt x="1" y="238"/>
                  <a:pt x="1" y="524"/>
                </a:cubicBezTo>
                <a:lnTo>
                  <a:pt x="1" y="46482"/>
                </a:lnTo>
                <a:cubicBezTo>
                  <a:pt x="1" y="46768"/>
                  <a:pt x="239" y="47006"/>
                  <a:pt x="525" y="47006"/>
                </a:cubicBezTo>
                <a:lnTo>
                  <a:pt x="37518" y="47006"/>
                </a:lnTo>
                <a:cubicBezTo>
                  <a:pt x="37815" y="47006"/>
                  <a:pt x="38041" y="46768"/>
                  <a:pt x="38041" y="46482"/>
                </a:cubicBezTo>
                <a:lnTo>
                  <a:pt x="38041" y="524"/>
                </a:lnTo>
                <a:cubicBezTo>
                  <a:pt x="38041" y="238"/>
                  <a:pt x="37815" y="0"/>
                  <a:pt x="375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9" name="Google Shape;12839;p73"/>
          <p:cNvSpPr/>
          <p:nvPr/>
        </p:nvSpPr>
        <p:spPr>
          <a:xfrm>
            <a:off x="1416925" y="1437252"/>
            <a:ext cx="18415" cy="1456817"/>
          </a:xfrm>
          <a:custGeom>
            <a:avLst/>
            <a:gdLst/>
            <a:ahLst/>
            <a:cxnLst/>
            <a:rect l="l" t="t" r="r" b="b"/>
            <a:pathLst>
              <a:path w="596" h="47150" fill="none" extrusionOk="0">
                <a:moveTo>
                  <a:pt x="1" y="1"/>
                </a:moveTo>
                <a:cubicBezTo>
                  <a:pt x="1" y="6573"/>
                  <a:pt x="596" y="31671"/>
                  <a:pt x="584" y="38386"/>
                </a:cubicBezTo>
                <a:cubicBezTo>
                  <a:pt x="584" y="41839"/>
                  <a:pt x="1" y="43708"/>
                  <a:pt x="1" y="47149"/>
                </a:cubicBezTo>
              </a:path>
            </a:pathLst>
          </a:custGeom>
          <a:noFill/>
          <a:ln w="2375" cap="rnd" cmpd="sng">
            <a:solidFill>
              <a:srgbClr val="F8F5E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0" name="Google Shape;12840;p73"/>
          <p:cNvSpPr/>
          <p:nvPr/>
        </p:nvSpPr>
        <p:spPr>
          <a:xfrm>
            <a:off x="1269791" y="1437252"/>
            <a:ext cx="37911" cy="1456817"/>
          </a:xfrm>
          <a:custGeom>
            <a:avLst/>
            <a:gdLst/>
            <a:ahLst/>
            <a:cxnLst/>
            <a:rect l="l" t="t" r="r" b="b"/>
            <a:pathLst>
              <a:path w="1227" h="47150" fill="none" extrusionOk="0">
                <a:moveTo>
                  <a:pt x="417" y="1"/>
                </a:moveTo>
                <a:cubicBezTo>
                  <a:pt x="417" y="6573"/>
                  <a:pt x="0" y="11716"/>
                  <a:pt x="607" y="18277"/>
                </a:cubicBezTo>
                <a:cubicBezTo>
                  <a:pt x="1227" y="25004"/>
                  <a:pt x="1012" y="31671"/>
                  <a:pt x="1000" y="38386"/>
                </a:cubicBezTo>
                <a:cubicBezTo>
                  <a:pt x="1000" y="41839"/>
                  <a:pt x="417" y="43708"/>
                  <a:pt x="417" y="47149"/>
                </a:cubicBezTo>
              </a:path>
            </a:pathLst>
          </a:custGeom>
          <a:noFill/>
          <a:ln w="2375" cap="rnd" cmpd="sng">
            <a:solidFill>
              <a:srgbClr val="F8F5E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1" name="Google Shape;12841;p73"/>
          <p:cNvSpPr/>
          <p:nvPr/>
        </p:nvSpPr>
        <p:spPr>
          <a:xfrm>
            <a:off x="1148024" y="1437252"/>
            <a:ext cx="9207" cy="1456817"/>
          </a:xfrm>
          <a:custGeom>
            <a:avLst/>
            <a:gdLst/>
            <a:ahLst/>
            <a:cxnLst/>
            <a:rect l="l" t="t" r="r" b="b"/>
            <a:pathLst>
              <a:path w="298" h="47150" fill="none" extrusionOk="0">
                <a:moveTo>
                  <a:pt x="0" y="1"/>
                </a:moveTo>
                <a:cubicBezTo>
                  <a:pt x="0" y="6573"/>
                  <a:pt x="298" y="29266"/>
                  <a:pt x="298" y="35993"/>
                </a:cubicBezTo>
                <a:cubicBezTo>
                  <a:pt x="298" y="39446"/>
                  <a:pt x="0" y="43708"/>
                  <a:pt x="0" y="47149"/>
                </a:cubicBezTo>
              </a:path>
            </a:pathLst>
          </a:custGeom>
          <a:noFill/>
          <a:ln w="2375" cap="rnd" cmpd="sng">
            <a:solidFill>
              <a:srgbClr val="F8F5E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2" name="Google Shape;12842;p73"/>
          <p:cNvSpPr/>
          <p:nvPr/>
        </p:nvSpPr>
        <p:spPr>
          <a:xfrm>
            <a:off x="1013744" y="1437252"/>
            <a:ext cx="31" cy="1456817"/>
          </a:xfrm>
          <a:custGeom>
            <a:avLst/>
            <a:gdLst/>
            <a:ahLst/>
            <a:cxnLst/>
            <a:rect l="l" t="t" r="r" b="b"/>
            <a:pathLst>
              <a:path w="1" h="47150" fill="none" extrusionOk="0">
                <a:moveTo>
                  <a:pt x="0" y="1"/>
                </a:moveTo>
                <a:lnTo>
                  <a:pt x="0" y="47149"/>
                </a:lnTo>
              </a:path>
            </a:pathLst>
          </a:custGeom>
          <a:noFill/>
          <a:ln w="2375" cap="rnd" cmpd="sng">
            <a:solidFill>
              <a:srgbClr val="F8F5E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3" name="Google Shape;12843;p73"/>
          <p:cNvSpPr/>
          <p:nvPr/>
        </p:nvSpPr>
        <p:spPr>
          <a:xfrm>
            <a:off x="866579" y="1437252"/>
            <a:ext cx="37571" cy="1456817"/>
          </a:xfrm>
          <a:custGeom>
            <a:avLst/>
            <a:gdLst/>
            <a:ahLst/>
            <a:cxnLst/>
            <a:rect l="l" t="t" r="r" b="b"/>
            <a:pathLst>
              <a:path w="1216" h="47150" fill="none" extrusionOk="0">
                <a:moveTo>
                  <a:pt x="418" y="1"/>
                </a:moveTo>
                <a:cubicBezTo>
                  <a:pt x="418" y="6573"/>
                  <a:pt x="1" y="11716"/>
                  <a:pt x="596" y="18277"/>
                </a:cubicBezTo>
                <a:cubicBezTo>
                  <a:pt x="1215" y="25004"/>
                  <a:pt x="1001" y="31671"/>
                  <a:pt x="989" y="38386"/>
                </a:cubicBezTo>
                <a:cubicBezTo>
                  <a:pt x="989" y="41839"/>
                  <a:pt x="418" y="43708"/>
                  <a:pt x="418" y="47149"/>
                </a:cubicBezTo>
              </a:path>
            </a:pathLst>
          </a:custGeom>
          <a:noFill/>
          <a:ln w="2375" cap="rnd" cmpd="sng">
            <a:solidFill>
              <a:srgbClr val="F8F5E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4" name="Google Shape;12844;p73"/>
          <p:cNvSpPr/>
          <p:nvPr/>
        </p:nvSpPr>
        <p:spPr>
          <a:xfrm>
            <a:off x="732329" y="1437252"/>
            <a:ext cx="37540" cy="1456817"/>
          </a:xfrm>
          <a:custGeom>
            <a:avLst/>
            <a:gdLst/>
            <a:ahLst/>
            <a:cxnLst/>
            <a:rect l="l" t="t" r="r" b="b"/>
            <a:pathLst>
              <a:path w="1215" h="47150" fill="none" extrusionOk="0">
                <a:moveTo>
                  <a:pt x="405" y="1"/>
                </a:moveTo>
                <a:cubicBezTo>
                  <a:pt x="405" y="6573"/>
                  <a:pt x="0" y="11716"/>
                  <a:pt x="595" y="18277"/>
                </a:cubicBezTo>
                <a:cubicBezTo>
                  <a:pt x="1215" y="25004"/>
                  <a:pt x="1000" y="31671"/>
                  <a:pt x="988" y="38386"/>
                </a:cubicBezTo>
                <a:cubicBezTo>
                  <a:pt x="988" y="41839"/>
                  <a:pt x="405" y="43708"/>
                  <a:pt x="405" y="47149"/>
                </a:cubicBezTo>
              </a:path>
            </a:pathLst>
          </a:custGeom>
          <a:noFill/>
          <a:ln w="2375" cap="rnd" cmpd="sng">
            <a:solidFill>
              <a:srgbClr val="F8F5E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5" name="Google Shape;12845;p73"/>
          <p:cNvSpPr/>
          <p:nvPr/>
        </p:nvSpPr>
        <p:spPr>
          <a:xfrm>
            <a:off x="597678" y="1437252"/>
            <a:ext cx="37540" cy="1456817"/>
          </a:xfrm>
          <a:custGeom>
            <a:avLst/>
            <a:gdLst/>
            <a:ahLst/>
            <a:cxnLst/>
            <a:rect l="l" t="t" r="r" b="b"/>
            <a:pathLst>
              <a:path w="1215" h="47150" fill="none" extrusionOk="0">
                <a:moveTo>
                  <a:pt x="417" y="1"/>
                </a:moveTo>
                <a:cubicBezTo>
                  <a:pt x="417" y="6573"/>
                  <a:pt x="0" y="11716"/>
                  <a:pt x="608" y="18277"/>
                </a:cubicBezTo>
                <a:cubicBezTo>
                  <a:pt x="1215" y="25004"/>
                  <a:pt x="1001" y="31671"/>
                  <a:pt x="1001" y="38386"/>
                </a:cubicBezTo>
                <a:cubicBezTo>
                  <a:pt x="1001" y="41839"/>
                  <a:pt x="417" y="43708"/>
                  <a:pt x="417" y="47149"/>
                </a:cubicBezTo>
              </a:path>
            </a:pathLst>
          </a:custGeom>
          <a:noFill/>
          <a:ln w="2375" cap="rnd" cmpd="sng">
            <a:solidFill>
              <a:srgbClr val="F8F5E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6" name="Google Shape;12846;p73"/>
          <p:cNvSpPr/>
          <p:nvPr/>
        </p:nvSpPr>
        <p:spPr>
          <a:xfrm>
            <a:off x="1551577" y="1437252"/>
            <a:ext cx="18415" cy="1456817"/>
          </a:xfrm>
          <a:custGeom>
            <a:avLst/>
            <a:gdLst/>
            <a:ahLst/>
            <a:cxnLst/>
            <a:rect l="l" t="t" r="r" b="b"/>
            <a:pathLst>
              <a:path w="596" h="47150" fill="none" extrusionOk="0">
                <a:moveTo>
                  <a:pt x="0" y="1"/>
                </a:moveTo>
                <a:cubicBezTo>
                  <a:pt x="0" y="6573"/>
                  <a:pt x="596" y="31671"/>
                  <a:pt x="584" y="38386"/>
                </a:cubicBezTo>
                <a:cubicBezTo>
                  <a:pt x="584" y="41839"/>
                  <a:pt x="0" y="43708"/>
                  <a:pt x="0" y="47149"/>
                </a:cubicBezTo>
              </a:path>
            </a:pathLst>
          </a:custGeom>
          <a:noFill/>
          <a:ln w="2375" cap="rnd" cmpd="sng">
            <a:solidFill>
              <a:srgbClr val="F8F5E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7" name="Google Shape;12847;p73"/>
          <p:cNvSpPr/>
          <p:nvPr/>
        </p:nvSpPr>
        <p:spPr>
          <a:xfrm>
            <a:off x="500567" y="2769707"/>
            <a:ext cx="1164712" cy="1483"/>
          </a:xfrm>
          <a:custGeom>
            <a:avLst/>
            <a:gdLst/>
            <a:ahLst/>
            <a:cxnLst/>
            <a:rect l="l" t="t" r="r" b="b"/>
            <a:pathLst>
              <a:path w="37696" h="48" fill="none" extrusionOk="0">
                <a:moveTo>
                  <a:pt x="37695" y="48"/>
                </a:moveTo>
                <a:cubicBezTo>
                  <a:pt x="25146" y="0"/>
                  <a:pt x="12538" y="0"/>
                  <a:pt x="0" y="48"/>
                </a:cubicBezTo>
              </a:path>
            </a:pathLst>
          </a:custGeom>
          <a:noFill/>
          <a:ln w="2375" cap="rnd" cmpd="sng">
            <a:solidFill>
              <a:srgbClr val="F8F5E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8" name="Google Shape;12848;p73"/>
          <p:cNvSpPr/>
          <p:nvPr/>
        </p:nvSpPr>
        <p:spPr>
          <a:xfrm>
            <a:off x="501309" y="2636538"/>
            <a:ext cx="1163971" cy="32010"/>
          </a:xfrm>
          <a:custGeom>
            <a:avLst/>
            <a:gdLst/>
            <a:ahLst/>
            <a:cxnLst/>
            <a:rect l="l" t="t" r="r" b="b"/>
            <a:pathLst>
              <a:path w="37672" h="1036" fill="none" extrusionOk="0">
                <a:moveTo>
                  <a:pt x="37671" y="274"/>
                </a:moveTo>
                <a:cubicBezTo>
                  <a:pt x="29039" y="143"/>
                  <a:pt x="20515" y="0"/>
                  <a:pt x="11906" y="595"/>
                </a:cubicBezTo>
                <a:cubicBezTo>
                  <a:pt x="7906" y="893"/>
                  <a:pt x="3989" y="1036"/>
                  <a:pt x="0" y="857"/>
                </a:cubicBezTo>
              </a:path>
            </a:pathLst>
          </a:custGeom>
          <a:noFill/>
          <a:ln w="2375" cap="rnd" cmpd="sng">
            <a:solidFill>
              <a:srgbClr val="F8F5E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9" name="Google Shape;12849;p73"/>
          <p:cNvSpPr/>
          <p:nvPr/>
        </p:nvSpPr>
        <p:spPr>
          <a:xfrm>
            <a:off x="504615" y="2512176"/>
            <a:ext cx="1160665" cy="27622"/>
          </a:xfrm>
          <a:custGeom>
            <a:avLst/>
            <a:gdLst/>
            <a:ahLst/>
            <a:cxnLst/>
            <a:rect l="l" t="t" r="r" b="b"/>
            <a:pathLst>
              <a:path w="37565" h="894" fill="none" extrusionOk="0">
                <a:moveTo>
                  <a:pt x="37564" y="215"/>
                </a:moveTo>
                <a:cubicBezTo>
                  <a:pt x="31087" y="298"/>
                  <a:pt x="24551" y="1"/>
                  <a:pt x="18098" y="298"/>
                </a:cubicBezTo>
                <a:cubicBezTo>
                  <a:pt x="16478" y="298"/>
                  <a:pt x="14943" y="453"/>
                  <a:pt x="13335" y="596"/>
                </a:cubicBezTo>
                <a:cubicBezTo>
                  <a:pt x="8870" y="894"/>
                  <a:pt x="4501" y="751"/>
                  <a:pt x="0" y="798"/>
                </a:cubicBezTo>
              </a:path>
            </a:pathLst>
          </a:custGeom>
          <a:noFill/>
          <a:ln w="2375" cap="rnd" cmpd="sng">
            <a:solidFill>
              <a:srgbClr val="F8F5E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0" name="Google Shape;12850;p73"/>
          <p:cNvSpPr/>
          <p:nvPr/>
        </p:nvSpPr>
        <p:spPr>
          <a:xfrm>
            <a:off x="507921" y="2383426"/>
            <a:ext cx="1157359" cy="32411"/>
          </a:xfrm>
          <a:custGeom>
            <a:avLst/>
            <a:gdLst/>
            <a:ahLst/>
            <a:cxnLst/>
            <a:rect l="l" t="t" r="r" b="b"/>
            <a:pathLst>
              <a:path w="37458" h="1049" fill="none" extrusionOk="0">
                <a:moveTo>
                  <a:pt x="37457" y="298"/>
                </a:moveTo>
                <a:cubicBezTo>
                  <a:pt x="31671" y="453"/>
                  <a:pt x="25908" y="1"/>
                  <a:pt x="20146" y="298"/>
                </a:cubicBezTo>
                <a:lnTo>
                  <a:pt x="12228" y="751"/>
                </a:lnTo>
                <a:cubicBezTo>
                  <a:pt x="8156" y="893"/>
                  <a:pt x="4072" y="1048"/>
                  <a:pt x="0" y="882"/>
                </a:cubicBezTo>
              </a:path>
            </a:pathLst>
          </a:custGeom>
          <a:noFill/>
          <a:ln w="2375" cap="rnd" cmpd="sng">
            <a:solidFill>
              <a:srgbClr val="F8F5E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1" name="Google Shape;12851;p73"/>
          <p:cNvSpPr/>
          <p:nvPr/>
        </p:nvSpPr>
        <p:spPr>
          <a:xfrm>
            <a:off x="514904" y="2144310"/>
            <a:ext cx="1150376" cy="15109"/>
          </a:xfrm>
          <a:custGeom>
            <a:avLst/>
            <a:gdLst/>
            <a:ahLst/>
            <a:cxnLst/>
            <a:rect l="l" t="t" r="r" b="b"/>
            <a:pathLst>
              <a:path w="37232" h="489" fill="none" extrusionOk="0">
                <a:moveTo>
                  <a:pt x="37231" y="0"/>
                </a:moveTo>
                <a:cubicBezTo>
                  <a:pt x="24837" y="0"/>
                  <a:pt x="12383" y="298"/>
                  <a:pt x="1" y="489"/>
                </a:cubicBezTo>
              </a:path>
            </a:pathLst>
          </a:custGeom>
          <a:noFill/>
          <a:ln w="2375" cap="rnd" cmpd="sng">
            <a:solidFill>
              <a:srgbClr val="F8F5E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2" name="Google Shape;12852;p73"/>
          <p:cNvSpPr/>
          <p:nvPr/>
        </p:nvSpPr>
        <p:spPr>
          <a:xfrm>
            <a:off x="514533" y="2011142"/>
            <a:ext cx="1150746" cy="27622"/>
          </a:xfrm>
          <a:custGeom>
            <a:avLst/>
            <a:gdLst/>
            <a:ahLst/>
            <a:cxnLst/>
            <a:rect l="l" t="t" r="r" b="b"/>
            <a:pathLst>
              <a:path w="37244" h="894" fill="none" extrusionOk="0">
                <a:moveTo>
                  <a:pt x="37243" y="227"/>
                </a:moveTo>
                <a:cubicBezTo>
                  <a:pt x="30838" y="143"/>
                  <a:pt x="24468" y="0"/>
                  <a:pt x="18086" y="298"/>
                </a:cubicBezTo>
                <a:cubicBezTo>
                  <a:pt x="16467" y="298"/>
                  <a:pt x="14776" y="441"/>
                  <a:pt x="13169" y="596"/>
                </a:cubicBezTo>
                <a:cubicBezTo>
                  <a:pt x="8787" y="893"/>
                  <a:pt x="4406" y="739"/>
                  <a:pt x="1" y="810"/>
                </a:cubicBezTo>
              </a:path>
            </a:pathLst>
          </a:custGeom>
          <a:noFill/>
          <a:ln w="2375" cap="rnd" cmpd="sng">
            <a:solidFill>
              <a:srgbClr val="F8F5E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3" name="Google Shape;12853;p73"/>
          <p:cNvSpPr/>
          <p:nvPr/>
        </p:nvSpPr>
        <p:spPr>
          <a:xfrm>
            <a:off x="518210" y="1891569"/>
            <a:ext cx="1147070" cy="8497"/>
          </a:xfrm>
          <a:custGeom>
            <a:avLst/>
            <a:gdLst/>
            <a:ahLst/>
            <a:cxnLst/>
            <a:rect l="l" t="t" r="r" b="b"/>
            <a:pathLst>
              <a:path w="37125" h="275" fill="none" extrusionOk="0">
                <a:moveTo>
                  <a:pt x="37124" y="13"/>
                </a:moveTo>
                <a:cubicBezTo>
                  <a:pt x="24730" y="1"/>
                  <a:pt x="12359" y="144"/>
                  <a:pt x="1" y="275"/>
                </a:cubicBezTo>
              </a:path>
            </a:pathLst>
          </a:custGeom>
          <a:noFill/>
          <a:ln w="2375" cap="rnd" cmpd="sng">
            <a:solidFill>
              <a:srgbClr val="F8F5E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4" name="Google Shape;12854;p73"/>
          <p:cNvSpPr/>
          <p:nvPr/>
        </p:nvSpPr>
        <p:spPr>
          <a:xfrm>
            <a:off x="511227" y="1765754"/>
            <a:ext cx="1154053" cy="1514"/>
          </a:xfrm>
          <a:custGeom>
            <a:avLst/>
            <a:gdLst/>
            <a:ahLst/>
            <a:cxnLst/>
            <a:rect l="l" t="t" r="r" b="b"/>
            <a:pathLst>
              <a:path w="37351" h="49" fill="none" extrusionOk="0">
                <a:moveTo>
                  <a:pt x="37350" y="1"/>
                </a:moveTo>
                <a:cubicBezTo>
                  <a:pt x="24885" y="49"/>
                  <a:pt x="12431" y="49"/>
                  <a:pt x="1" y="1"/>
                </a:cubicBezTo>
              </a:path>
            </a:pathLst>
          </a:custGeom>
          <a:noFill/>
          <a:ln w="2375" cap="rnd" cmpd="sng">
            <a:solidFill>
              <a:srgbClr val="F8F5E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5" name="Google Shape;12855;p73"/>
          <p:cNvSpPr/>
          <p:nvPr/>
        </p:nvSpPr>
        <p:spPr>
          <a:xfrm>
            <a:off x="501309" y="1629280"/>
            <a:ext cx="1163971" cy="32411"/>
          </a:xfrm>
          <a:custGeom>
            <a:avLst/>
            <a:gdLst/>
            <a:ahLst/>
            <a:cxnLst/>
            <a:rect l="l" t="t" r="r" b="b"/>
            <a:pathLst>
              <a:path w="37672" h="1049" fill="none" extrusionOk="0">
                <a:moveTo>
                  <a:pt x="37671" y="334"/>
                </a:moveTo>
                <a:cubicBezTo>
                  <a:pt x="34195" y="156"/>
                  <a:pt x="30813" y="298"/>
                  <a:pt x="27349" y="298"/>
                </a:cubicBezTo>
                <a:cubicBezTo>
                  <a:pt x="18205" y="1"/>
                  <a:pt x="9132" y="1049"/>
                  <a:pt x="0" y="918"/>
                </a:cubicBezTo>
              </a:path>
            </a:pathLst>
          </a:custGeom>
          <a:noFill/>
          <a:ln w="2375" cap="rnd" cmpd="sng">
            <a:solidFill>
              <a:srgbClr val="F8F5E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6" name="Google Shape;12856;p73"/>
          <p:cNvSpPr/>
          <p:nvPr/>
        </p:nvSpPr>
        <p:spPr>
          <a:xfrm>
            <a:off x="501309" y="1505319"/>
            <a:ext cx="1163971" cy="32041"/>
          </a:xfrm>
          <a:custGeom>
            <a:avLst/>
            <a:gdLst/>
            <a:ahLst/>
            <a:cxnLst/>
            <a:rect l="l" t="t" r="r" b="b"/>
            <a:pathLst>
              <a:path w="37672" h="1037" fill="none" extrusionOk="0">
                <a:moveTo>
                  <a:pt x="37671" y="274"/>
                </a:moveTo>
                <a:cubicBezTo>
                  <a:pt x="29039" y="143"/>
                  <a:pt x="20515" y="0"/>
                  <a:pt x="11906" y="596"/>
                </a:cubicBezTo>
                <a:cubicBezTo>
                  <a:pt x="7906" y="893"/>
                  <a:pt x="3989" y="1036"/>
                  <a:pt x="0" y="846"/>
                </a:cubicBezTo>
              </a:path>
            </a:pathLst>
          </a:custGeom>
          <a:noFill/>
          <a:ln w="2375" cap="rnd" cmpd="sng">
            <a:solidFill>
              <a:srgbClr val="F8F5E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7" name="Google Shape;12857;p73"/>
          <p:cNvSpPr/>
          <p:nvPr/>
        </p:nvSpPr>
        <p:spPr>
          <a:xfrm>
            <a:off x="507550" y="2270125"/>
            <a:ext cx="1157729" cy="15109"/>
          </a:xfrm>
          <a:custGeom>
            <a:avLst/>
            <a:gdLst/>
            <a:ahLst/>
            <a:cxnLst/>
            <a:rect l="l" t="t" r="r" b="b"/>
            <a:pathLst>
              <a:path w="37470" h="489" fill="none" extrusionOk="0">
                <a:moveTo>
                  <a:pt x="37469" y="0"/>
                </a:moveTo>
                <a:cubicBezTo>
                  <a:pt x="25004" y="250"/>
                  <a:pt x="12466" y="96"/>
                  <a:pt x="0" y="489"/>
                </a:cubicBezTo>
              </a:path>
            </a:pathLst>
          </a:custGeom>
          <a:noFill/>
          <a:ln w="2375" cap="rnd" cmpd="sng">
            <a:solidFill>
              <a:srgbClr val="F8F5E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858" name="Google Shape;12858;p73"/>
          <p:cNvGrpSpPr/>
          <p:nvPr/>
        </p:nvGrpSpPr>
        <p:grpSpPr>
          <a:xfrm>
            <a:off x="3325464" y="1423286"/>
            <a:ext cx="1175743" cy="2973545"/>
            <a:chOff x="3325464" y="1423286"/>
            <a:chExt cx="1175743" cy="2973545"/>
          </a:xfrm>
        </p:grpSpPr>
        <p:sp>
          <p:nvSpPr>
            <p:cNvPr id="12859" name="Google Shape;12859;p73"/>
            <p:cNvSpPr/>
            <p:nvPr/>
          </p:nvSpPr>
          <p:spPr>
            <a:xfrm>
              <a:off x="3325464" y="1423286"/>
              <a:ext cx="1175743" cy="2973545"/>
            </a:xfrm>
            <a:custGeom>
              <a:avLst/>
              <a:gdLst/>
              <a:ahLst/>
              <a:cxnLst/>
              <a:rect l="l" t="t" r="r" b="b"/>
              <a:pathLst>
                <a:path w="38053" h="96239" extrusionOk="0">
                  <a:moveTo>
                    <a:pt x="524" y="0"/>
                  </a:moveTo>
                  <a:cubicBezTo>
                    <a:pt x="238" y="0"/>
                    <a:pt x="0" y="238"/>
                    <a:pt x="0" y="524"/>
                  </a:cubicBezTo>
                  <a:lnTo>
                    <a:pt x="0" y="95726"/>
                  </a:lnTo>
                  <a:cubicBezTo>
                    <a:pt x="0" y="96012"/>
                    <a:pt x="238" y="96238"/>
                    <a:pt x="524" y="96238"/>
                  </a:cubicBezTo>
                  <a:lnTo>
                    <a:pt x="37529" y="96238"/>
                  </a:lnTo>
                  <a:cubicBezTo>
                    <a:pt x="37815" y="96238"/>
                    <a:pt x="38053" y="96012"/>
                    <a:pt x="38053" y="95726"/>
                  </a:cubicBezTo>
                  <a:lnTo>
                    <a:pt x="38053" y="524"/>
                  </a:lnTo>
                  <a:cubicBezTo>
                    <a:pt x="38053" y="238"/>
                    <a:pt x="37815" y="0"/>
                    <a:pt x="3752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0" name="Google Shape;12860;p73"/>
            <p:cNvSpPr/>
            <p:nvPr/>
          </p:nvSpPr>
          <p:spPr>
            <a:xfrm>
              <a:off x="4245128" y="1437252"/>
              <a:ext cx="18446" cy="2957725"/>
            </a:xfrm>
            <a:custGeom>
              <a:avLst/>
              <a:gdLst/>
              <a:ahLst/>
              <a:cxnLst/>
              <a:rect l="l" t="t" r="r" b="b"/>
              <a:pathLst>
                <a:path w="597" h="95727" fill="none" extrusionOk="0">
                  <a:moveTo>
                    <a:pt x="1" y="1"/>
                  </a:moveTo>
                  <a:cubicBezTo>
                    <a:pt x="1" y="13336"/>
                    <a:pt x="596" y="64294"/>
                    <a:pt x="584" y="77951"/>
                  </a:cubicBezTo>
                  <a:cubicBezTo>
                    <a:pt x="584" y="84964"/>
                    <a:pt x="1" y="88762"/>
                    <a:pt x="1" y="95727"/>
                  </a:cubicBezTo>
                </a:path>
              </a:pathLst>
            </a:custGeom>
            <a:noFill/>
            <a:ln w="2375" cap="rnd" cmpd="sng">
              <a:solidFill>
                <a:srgbClr val="F8F5E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1" name="Google Shape;12861;p73"/>
            <p:cNvSpPr/>
            <p:nvPr/>
          </p:nvSpPr>
          <p:spPr>
            <a:xfrm>
              <a:off x="4097994" y="1437252"/>
              <a:ext cx="37540" cy="2957725"/>
            </a:xfrm>
            <a:custGeom>
              <a:avLst/>
              <a:gdLst/>
              <a:ahLst/>
              <a:cxnLst/>
              <a:rect l="l" t="t" r="r" b="b"/>
              <a:pathLst>
                <a:path w="1215" h="95727" fill="none" extrusionOk="0">
                  <a:moveTo>
                    <a:pt x="405" y="1"/>
                  </a:moveTo>
                  <a:cubicBezTo>
                    <a:pt x="405" y="13336"/>
                    <a:pt x="0" y="23801"/>
                    <a:pt x="596" y="37101"/>
                  </a:cubicBezTo>
                  <a:cubicBezTo>
                    <a:pt x="1215" y="50781"/>
                    <a:pt x="1001" y="64306"/>
                    <a:pt x="989" y="77951"/>
                  </a:cubicBezTo>
                  <a:cubicBezTo>
                    <a:pt x="989" y="84952"/>
                    <a:pt x="405" y="88762"/>
                    <a:pt x="405" y="95727"/>
                  </a:cubicBezTo>
                </a:path>
              </a:pathLst>
            </a:custGeom>
            <a:noFill/>
            <a:ln w="2375" cap="rnd" cmpd="sng">
              <a:solidFill>
                <a:srgbClr val="F8F5E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2" name="Google Shape;12862;p73"/>
            <p:cNvSpPr/>
            <p:nvPr/>
          </p:nvSpPr>
          <p:spPr>
            <a:xfrm>
              <a:off x="3976227" y="1437252"/>
              <a:ext cx="9238" cy="2957725"/>
            </a:xfrm>
            <a:custGeom>
              <a:avLst/>
              <a:gdLst/>
              <a:ahLst/>
              <a:cxnLst/>
              <a:rect l="l" t="t" r="r" b="b"/>
              <a:pathLst>
                <a:path w="299" h="95727" fill="none" extrusionOk="0">
                  <a:moveTo>
                    <a:pt x="0" y="1"/>
                  </a:moveTo>
                  <a:cubicBezTo>
                    <a:pt x="0" y="13336"/>
                    <a:pt x="298" y="59437"/>
                    <a:pt x="298" y="73081"/>
                  </a:cubicBezTo>
                  <a:cubicBezTo>
                    <a:pt x="298" y="80082"/>
                    <a:pt x="0" y="88750"/>
                    <a:pt x="0" y="95727"/>
                  </a:cubicBezTo>
                </a:path>
              </a:pathLst>
            </a:custGeom>
            <a:noFill/>
            <a:ln w="2375" cap="rnd" cmpd="sng">
              <a:solidFill>
                <a:srgbClr val="F8F5E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3" name="Google Shape;12863;p73"/>
            <p:cNvSpPr/>
            <p:nvPr/>
          </p:nvSpPr>
          <p:spPr>
            <a:xfrm>
              <a:off x="3841947" y="1437252"/>
              <a:ext cx="31" cy="2957725"/>
            </a:xfrm>
            <a:custGeom>
              <a:avLst/>
              <a:gdLst/>
              <a:ahLst/>
              <a:cxnLst/>
              <a:rect l="l" t="t" r="r" b="b"/>
              <a:pathLst>
                <a:path w="1" h="95727" fill="none" extrusionOk="0">
                  <a:moveTo>
                    <a:pt x="1" y="1"/>
                  </a:moveTo>
                  <a:lnTo>
                    <a:pt x="1" y="95727"/>
                  </a:lnTo>
                </a:path>
              </a:pathLst>
            </a:custGeom>
            <a:noFill/>
            <a:ln w="2375" cap="rnd" cmpd="sng">
              <a:solidFill>
                <a:srgbClr val="F8F5E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4" name="Google Shape;12864;p73"/>
            <p:cNvSpPr/>
            <p:nvPr/>
          </p:nvSpPr>
          <p:spPr>
            <a:xfrm>
              <a:off x="3694813" y="1437252"/>
              <a:ext cx="37540" cy="2957725"/>
            </a:xfrm>
            <a:custGeom>
              <a:avLst/>
              <a:gdLst/>
              <a:ahLst/>
              <a:cxnLst/>
              <a:rect l="l" t="t" r="r" b="b"/>
              <a:pathLst>
                <a:path w="1215" h="95727" fill="none" extrusionOk="0">
                  <a:moveTo>
                    <a:pt x="405" y="1"/>
                  </a:moveTo>
                  <a:cubicBezTo>
                    <a:pt x="405" y="13336"/>
                    <a:pt x="0" y="23801"/>
                    <a:pt x="596" y="37101"/>
                  </a:cubicBezTo>
                  <a:cubicBezTo>
                    <a:pt x="1215" y="50781"/>
                    <a:pt x="1000" y="64306"/>
                    <a:pt x="988" y="77951"/>
                  </a:cubicBezTo>
                  <a:cubicBezTo>
                    <a:pt x="988" y="84952"/>
                    <a:pt x="405" y="88762"/>
                    <a:pt x="405" y="95727"/>
                  </a:cubicBezTo>
                </a:path>
              </a:pathLst>
            </a:custGeom>
            <a:noFill/>
            <a:ln w="2375" cap="rnd" cmpd="sng">
              <a:solidFill>
                <a:srgbClr val="F8F5E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5" name="Google Shape;12865;p73"/>
            <p:cNvSpPr/>
            <p:nvPr/>
          </p:nvSpPr>
          <p:spPr>
            <a:xfrm>
              <a:off x="3560161" y="1437252"/>
              <a:ext cx="37540" cy="2957725"/>
            </a:xfrm>
            <a:custGeom>
              <a:avLst/>
              <a:gdLst/>
              <a:ahLst/>
              <a:cxnLst/>
              <a:rect l="l" t="t" r="r" b="b"/>
              <a:pathLst>
                <a:path w="1215" h="95727" fill="none" extrusionOk="0">
                  <a:moveTo>
                    <a:pt x="417" y="1"/>
                  </a:moveTo>
                  <a:cubicBezTo>
                    <a:pt x="417" y="13336"/>
                    <a:pt x="1" y="23801"/>
                    <a:pt x="608" y="37101"/>
                  </a:cubicBezTo>
                  <a:cubicBezTo>
                    <a:pt x="1215" y="50781"/>
                    <a:pt x="1001" y="64306"/>
                    <a:pt x="1001" y="77951"/>
                  </a:cubicBezTo>
                  <a:cubicBezTo>
                    <a:pt x="1001" y="84952"/>
                    <a:pt x="417" y="88762"/>
                    <a:pt x="417" y="95727"/>
                  </a:cubicBezTo>
                </a:path>
              </a:pathLst>
            </a:custGeom>
            <a:noFill/>
            <a:ln w="2375" cap="rnd" cmpd="sng">
              <a:solidFill>
                <a:srgbClr val="F8F5E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6" name="Google Shape;12866;p73"/>
            <p:cNvSpPr/>
            <p:nvPr/>
          </p:nvSpPr>
          <p:spPr>
            <a:xfrm>
              <a:off x="3425881" y="1437252"/>
              <a:ext cx="37571" cy="2957725"/>
            </a:xfrm>
            <a:custGeom>
              <a:avLst/>
              <a:gdLst/>
              <a:ahLst/>
              <a:cxnLst/>
              <a:rect l="l" t="t" r="r" b="b"/>
              <a:pathLst>
                <a:path w="1216" h="95727" fill="none" extrusionOk="0">
                  <a:moveTo>
                    <a:pt x="406" y="1"/>
                  </a:moveTo>
                  <a:cubicBezTo>
                    <a:pt x="406" y="13336"/>
                    <a:pt x="1" y="23801"/>
                    <a:pt x="596" y="37101"/>
                  </a:cubicBezTo>
                  <a:cubicBezTo>
                    <a:pt x="1215" y="50781"/>
                    <a:pt x="1001" y="64306"/>
                    <a:pt x="989" y="77951"/>
                  </a:cubicBezTo>
                  <a:cubicBezTo>
                    <a:pt x="989" y="84952"/>
                    <a:pt x="406" y="88762"/>
                    <a:pt x="406" y="95727"/>
                  </a:cubicBezTo>
                </a:path>
              </a:pathLst>
            </a:custGeom>
            <a:noFill/>
            <a:ln w="2375" cap="rnd" cmpd="sng">
              <a:solidFill>
                <a:srgbClr val="F8F5E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7" name="Google Shape;12867;p73"/>
            <p:cNvSpPr/>
            <p:nvPr/>
          </p:nvSpPr>
          <p:spPr>
            <a:xfrm>
              <a:off x="4379409" y="1437252"/>
              <a:ext cx="18446" cy="2957725"/>
            </a:xfrm>
            <a:custGeom>
              <a:avLst/>
              <a:gdLst/>
              <a:ahLst/>
              <a:cxnLst/>
              <a:rect l="l" t="t" r="r" b="b"/>
              <a:pathLst>
                <a:path w="597" h="95727" fill="none" extrusionOk="0">
                  <a:moveTo>
                    <a:pt x="1" y="1"/>
                  </a:moveTo>
                  <a:cubicBezTo>
                    <a:pt x="1" y="13336"/>
                    <a:pt x="596" y="64294"/>
                    <a:pt x="584" y="77951"/>
                  </a:cubicBezTo>
                  <a:cubicBezTo>
                    <a:pt x="584" y="84964"/>
                    <a:pt x="1" y="88762"/>
                    <a:pt x="1" y="95727"/>
                  </a:cubicBezTo>
                </a:path>
              </a:pathLst>
            </a:custGeom>
            <a:noFill/>
            <a:ln w="2375" cap="rnd" cmpd="sng">
              <a:solidFill>
                <a:srgbClr val="F8F5E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8" name="Google Shape;12868;p73"/>
            <p:cNvSpPr/>
            <p:nvPr/>
          </p:nvSpPr>
          <p:spPr>
            <a:xfrm>
              <a:off x="3332447" y="3149344"/>
              <a:ext cx="1160665" cy="15109"/>
            </a:xfrm>
            <a:custGeom>
              <a:avLst/>
              <a:gdLst/>
              <a:ahLst/>
              <a:cxnLst/>
              <a:rect l="l" t="t" r="r" b="b"/>
              <a:pathLst>
                <a:path w="37565" h="489" fill="none" extrusionOk="0">
                  <a:moveTo>
                    <a:pt x="37565" y="0"/>
                  </a:moveTo>
                  <a:cubicBezTo>
                    <a:pt x="25027" y="72"/>
                    <a:pt x="12490" y="369"/>
                    <a:pt x="1" y="488"/>
                  </a:cubicBezTo>
                </a:path>
              </a:pathLst>
            </a:custGeom>
            <a:noFill/>
            <a:ln w="2375" cap="rnd" cmpd="sng">
              <a:solidFill>
                <a:srgbClr val="F8F5E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9" name="Google Shape;12869;p73"/>
            <p:cNvSpPr/>
            <p:nvPr/>
          </p:nvSpPr>
          <p:spPr>
            <a:xfrm>
              <a:off x="3332447" y="3013581"/>
              <a:ext cx="1160665" cy="32041"/>
            </a:xfrm>
            <a:custGeom>
              <a:avLst/>
              <a:gdLst/>
              <a:ahLst/>
              <a:cxnLst/>
              <a:rect l="l" t="t" r="r" b="b"/>
              <a:pathLst>
                <a:path w="37565" h="1037" fill="none" extrusionOk="0">
                  <a:moveTo>
                    <a:pt x="37565" y="310"/>
                  </a:moveTo>
                  <a:cubicBezTo>
                    <a:pt x="34636" y="144"/>
                    <a:pt x="31707" y="299"/>
                    <a:pt x="28790" y="299"/>
                  </a:cubicBezTo>
                  <a:cubicBezTo>
                    <a:pt x="24861" y="1"/>
                    <a:pt x="20944" y="144"/>
                    <a:pt x="17026" y="441"/>
                  </a:cubicBezTo>
                  <a:cubicBezTo>
                    <a:pt x="15562" y="596"/>
                    <a:pt x="14109" y="596"/>
                    <a:pt x="12645" y="739"/>
                  </a:cubicBezTo>
                  <a:cubicBezTo>
                    <a:pt x="8418" y="894"/>
                    <a:pt x="4263" y="1037"/>
                    <a:pt x="1" y="894"/>
                  </a:cubicBezTo>
                </a:path>
              </a:pathLst>
            </a:custGeom>
            <a:noFill/>
            <a:ln w="2375" cap="rnd" cmpd="sng">
              <a:solidFill>
                <a:srgbClr val="F8F5E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0" name="Google Shape;12870;p73"/>
            <p:cNvSpPr/>
            <p:nvPr/>
          </p:nvSpPr>
          <p:spPr>
            <a:xfrm>
              <a:off x="3328028" y="2896974"/>
              <a:ext cx="1165083" cy="10691"/>
            </a:xfrm>
            <a:custGeom>
              <a:avLst/>
              <a:gdLst/>
              <a:ahLst/>
              <a:cxnLst/>
              <a:rect l="l" t="t" r="r" b="b"/>
              <a:pathLst>
                <a:path w="37708" h="346" fill="none" extrusionOk="0">
                  <a:moveTo>
                    <a:pt x="37708" y="1"/>
                  </a:moveTo>
                  <a:cubicBezTo>
                    <a:pt x="25170" y="48"/>
                    <a:pt x="12562" y="346"/>
                    <a:pt x="1" y="263"/>
                  </a:cubicBezTo>
                </a:path>
              </a:pathLst>
            </a:custGeom>
            <a:noFill/>
            <a:ln w="2375" cap="rnd" cmpd="sng">
              <a:solidFill>
                <a:srgbClr val="F8F5E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1" name="Google Shape;12871;p73"/>
            <p:cNvSpPr/>
            <p:nvPr/>
          </p:nvSpPr>
          <p:spPr>
            <a:xfrm>
              <a:off x="3328770" y="2769707"/>
              <a:ext cx="1164341" cy="1483"/>
            </a:xfrm>
            <a:custGeom>
              <a:avLst/>
              <a:gdLst/>
              <a:ahLst/>
              <a:cxnLst/>
              <a:rect l="l" t="t" r="r" b="b"/>
              <a:pathLst>
                <a:path w="37684" h="48" fill="none" extrusionOk="0">
                  <a:moveTo>
                    <a:pt x="37684" y="48"/>
                  </a:moveTo>
                  <a:cubicBezTo>
                    <a:pt x="25146" y="0"/>
                    <a:pt x="12538" y="0"/>
                    <a:pt x="0" y="48"/>
                  </a:cubicBezTo>
                </a:path>
              </a:pathLst>
            </a:custGeom>
            <a:noFill/>
            <a:ln w="2375" cap="rnd" cmpd="sng">
              <a:solidFill>
                <a:srgbClr val="F8F5E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2" name="Google Shape;12872;p73"/>
            <p:cNvSpPr/>
            <p:nvPr/>
          </p:nvSpPr>
          <p:spPr>
            <a:xfrm>
              <a:off x="3329141" y="2636538"/>
              <a:ext cx="1163971" cy="32010"/>
            </a:xfrm>
            <a:custGeom>
              <a:avLst/>
              <a:gdLst/>
              <a:ahLst/>
              <a:cxnLst/>
              <a:rect l="l" t="t" r="r" b="b"/>
              <a:pathLst>
                <a:path w="37672" h="1036" fill="none" extrusionOk="0">
                  <a:moveTo>
                    <a:pt x="37672" y="274"/>
                  </a:moveTo>
                  <a:cubicBezTo>
                    <a:pt x="29052" y="143"/>
                    <a:pt x="20515" y="0"/>
                    <a:pt x="11907" y="595"/>
                  </a:cubicBezTo>
                  <a:cubicBezTo>
                    <a:pt x="7906" y="893"/>
                    <a:pt x="3989" y="1036"/>
                    <a:pt x="0" y="857"/>
                  </a:cubicBezTo>
                </a:path>
              </a:pathLst>
            </a:custGeom>
            <a:noFill/>
            <a:ln w="2375" cap="rnd" cmpd="sng">
              <a:solidFill>
                <a:srgbClr val="F8F5E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3" name="Google Shape;12873;p73"/>
            <p:cNvSpPr/>
            <p:nvPr/>
          </p:nvSpPr>
          <p:spPr>
            <a:xfrm>
              <a:off x="3332818" y="2512176"/>
              <a:ext cx="1160294" cy="27622"/>
            </a:xfrm>
            <a:custGeom>
              <a:avLst/>
              <a:gdLst/>
              <a:ahLst/>
              <a:cxnLst/>
              <a:rect l="l" t="t" r="r" b="b"/>
              <a:pathLst>
                <a:path w="37553" h="894" fill="none" extrusionOk="0">
                  <a:moveTo>
                    <a:pt x="37553" y="215"/>
                  </a:moveTo>
                  <a:cubicBezTo>
                    <a:pt x="31088" y="298"/>
                    <a:pt x="24551" y="1"/>
                    <a:pt x="18098" y="298"/>
                  </a:cubicBezTo>
                  <a:cubicBezTo>
                    <a:pt x="16479" y="298"/>
                    <a:pt x="14943" y="453"/>
                    <a:pt x="13335" y="596"/>
                  </a:cubicBezTo>
                  <a:cubicBezTo>
                    <a:pt x="8871" y="894"/>
                    <a:pt x="4489" y="751"/>
                    <a:pt x="0" y="798"/>
                  </a:cubicBezTo>
                </a:path>
              </a:pathLst>
            </a:custGeom>
            <a:noFill/>
            <a:ln w="2375" cap="rnd" cmpd="sng">
              <a:solidFill>
                <a:srgbClr val="F8F5E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4" name="Google Shape;12874;p73"/>
            <p:cNvSpPr/>
            <p:nvPr/>
          </p:nvSpPr>
          <p:spPr>
            <a:xfrm>
              <a:off x="3335753" y="2383426"/>
              <a:ext cx="1157359" cy="32411"/>
            </a:xfrm>
            <a:custGeom>
              <a:avLst/>
              <a:gdLst/>
              <a:ahLst/>
              <a:cxnLst/>
              <a:rect l="l" t="t" r="r" b="b"/>
              <a:pathLst>
                <a:path w="37458" h="1049" fill="none" extrusionOk="0">
                  <a:moveTo>
                    <a:pt x="37458" y="298"/>
                  </a:moveTo>
                  <a:cubicBezTo>
                    <a:pt x="31683" y="453"/>
                    <a:pt x="25921" y="1"/>
                    <a:pt x="20146" y="298"/>
                  </a:cubicBezTo>
                  <a:lnTo>
                    <a:pt x="12228" y="751"/>
                  </a:lnTo>
                  <a:cubicBezTo>
                    <a:pt x="8156" y="893"/>
                    <a:pt x="4085" y="1048"/>
                    <a:pt x="1" y="882"/>
                  </a:cubicBezTo>
                </a:path>
              </a:pathLst>
            </a:custGeom>
            <a:noFill/>
            <a:ln w="2375" cap="rnd" cmpd="sng">
              <a:solidFill>
                <a:srgbClr val="F8F5E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5" name="Google Shape;12875;p73"/>
            <p:cNvSpPr/>
            <p:nvPr/>
          </p:nvSpPr>
          <p:spPr>
            <a:xfrm>
              <a:off x="3332447" y="3275530"/>
              <a:ext cx="1160665" cy="15109"/>
            </a:xfrm>
            <a:custGeom>
              <a:avLst/>
              <a:gdLst/>
              <a:ahLst/>
              <a:cxnLst/>
              <a:rect l="l" t="t" r="r" b="b"/>
              <a:pathLst>
                <a:path w="37565" h="489" fill="none" extrusionOk="0">
                  <a:moveTo>
                    <a:pt x="37565" y="0"/>
                  </a:moveTo>
                  <a:cubicBezTo>
                    <a:pt x="25027" y="155"/>
                    <a:pt x="12502" y="310"/>
                    <a:pt x="1" y="488"/>
                  </a:cubicBezTo>
                </a:path>
              </a:pathLst>
            </a:custGeom>
            <a:noFill/>
            <a:ln w="2375" cap="rnd" cmpd="sng">
              <a:solidFill>
                <a:srgbClr val="F8F5E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6" name="Google Shape;12876;p73"/>
            <p:cNvSpPr/>
            <p:nvPr/>
          </p:nvSpPr>
          <p:spPr>
            <a:xfrm>
              <a:off x="3343106" y="2144310"/>
              <a:ext cx="1150005" cy="15109"/>
            </a:xfrm>
            <a:custGeom>
              <a:avLst/>
              <a:gdLst/>
              <a:ahLst/>
              <a:cxnLst/>
              <a:rect l="l" t="t" r="r" b="b"/>
              <a:pathLst>
                <a:path w="37220" h="489" fill="none" extrusionOk="0">
                  <a:moveTo>
                    <a:pt x="37220" y="0"/>
                  </a:moveTo>
                  <a:cubicBezTo>
                    <a:pt x="24837" y="0"/>
                    <a:pt x="12383" y="298"/>
                    <a:pt x="1" y="489"/>
                  </a:cubicBezTo>
                </a:path>
              </a:pathLst>
            </a:custGeom>
            <a:noFill/>
            <a:ln w="2375" cap="rnd" cmpd="sng">
              <a:solidFill>
                <a:srgbClr val="F8F5E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7" name="Google Shape;12877;p73"/>
            <p:cNvSpPr/>
            <p:nvPr/>
          </p:nvSpPr>
          <p:spPr>
            <a:xfrm>
              <a:off x="3342396" y="2011142"/>
              <a:ext cx="1150716" cy="27622"/>
            </a:xfrm>
            <a:custGeom>
              <a:avLst/>
              <a:gdLst/>
              <a:ahLst/>
              <a:cxnLst/>
              <a:rect l="l" t="t" r="r" b="b"/>
              <a:pathLst>
                <a:path w="37243" h="894" fill="none" extrusionOk="0">
                  <a:moveTo>
                    <a:pt x="37243" y="227"/>
                  </a:moveTo>
                  <a:cubicBezTo>
                    <a:pt x="30849" y="143"/>
                    <a:pt x="24467" y="0"/>
                    <a:pt x="18086" y="298"/>
                  </a:cubicBezTo>
                  <a:cubicBezTo>
                    <a:pt x="16478" y="298"/>
                    <a:pt x="14788" y="441"/>
                    <a:pt x="13168" y="596"/>
                  </a:cubicBezTo>
                  <a:cubicBezTo>
                    <a:pt x="8787" y="893"/>
                    <a:pt x="4405" y="739"/>
                    <a:pt x="0" y="810"/>
                  </a:cubicBezTo>
                </a:path>
              </a:pathLst>
            </a:custGeom>
            <a:noFill/>
            <a:ln w="2375" cap="rnd" cmpd="sng">
              <a:solidFill>
                <a:srgbClr val="F8F5E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8" name="Google Shape;12878;p73"/>
            <p:cNvSpPr/>
            <p:nvPr/>
          </p:nvSpPr>
          <p:spPr>
            <a:xfrm>
              <a:off x="3346412" y="1891569"/>
              <a:ext cx="1146699" cy="8497"/>
            </a:xfrm>
            <a:custGeom>
              <a:avLst/>
              <a:gdLst/>
              <a:ahLst/>
              <a:cxnLst/>
              <a:rect l="l" t="t" r="r" b="b"/>
              <a:pathLst>
                <a:path w="37113" h="275" fill="none" extrusionOk="0">
                  <a:moveTo>
                    <a:pt x="37113" y="13"/>
                  </a:moveTo>
                  <a:cubicBezTo>
                    <a:pt x="24730" y="1"/>
                    <a:pt x="12348" y="144"/>
                    <a:pt x="1" y="275"/>
                  </a:cubicBezTo>
                </a:path>
              </a:pathLst>
            </a:custGeom>
            <a:noFill/>
            <a:ln w="2375" cap="rnd" cmpd="sng">
              <a:solidFill>
                <a:srgbClr val="F8F5E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9" name="Google Shape;12879;p73"/>
            <p:cNvSpPr/>
            <p:nvPr/>
          </p:nvSpPr>
          <p:spPr>
            <a:xfrm>
              <a:off x="3339430" y="1765754"/>
              <a:ext cx="1153682" cy="1514"/>
            </a:xfrm>
            <a:custGeom>
              <a:avLst/>
              <a:gdLst/>
              <a:ahLst/>
              <a:cxnLst/>
              <a:rect l="l" t="t" r="r" b="b"/>
              <a:pathLst>
                <a:path w="37339" h="49" fill="none" extrusionOk="0">
                  <a:moveTo>
                    <a:pt x="37339" y="1"/>
                  </a:moveTo>
                  <a:cubicBezTo>
                    <a:pt x="24873" y="49"/>
                    <a:pt x="12431" y="49"/>
                    <a:pt x="1" y="1"/>
                  </a:cubicBezTo>
                </a:path>
              </a:pathLst>
            </a:custGeom>
            <a:noFill/>
            <a:ln w="2375" cap="rnd" cmpd="sng">
              <a:solidFill>
                <a:srgbClr val="F8F5E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0" name="Google Shape;12880;p73"/>
            <p:cNvSpPr/>
            <p:nvPr/>
          </p:nvSpPr>
          <p:spPr>
            <a:xfrm>
              <a:off x="3329512" y="1629280"/>
              <a:ext cx="1163600" cy="32411"/>
            </a:xfrm>
            <a:custGeom>
              <a:avLst/>
              <a:gdLst/>
              <a:ahLst/>
              <a:cxnLst/>
              <a:rect l="l" t="t" r="r" b="b"/>
              <a:pathLst>
                <a:path w="37660" h="1049" fill="none" extrusionOk="0">
                  <a:moveTo>
                    <a:pt x="37660" y="334"/>
                  </a:moveTo>
                  <a:cubicBezTo>
                    <a:pt x="34183" y="156"/>
                    <a:pt x="30802" y="298"/>
                    <a:pt x="27349" y="298"/>
                  </a:cubicBezTo>
                  <a:cubicBezTo>
                    <a:pt x="18205" y="1"/>
                    <a:pt x="9132" y="1049"/>
                    <a:pt x="0" y="918"/>
                  </a:cubicBezTo>
                </a:path>
              </a:pathLst>
            </a:custGeom>
            <a:noFill/>
            <a:ln w="2375" cap="rnd" cmpd="sng">
              <a:solidFill>
                <a:srgbClr val="F8F5E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1" name="Google Shape;12881;p73"/>
            <p:cNvSpPr/>
            <p:nvPr/>
          </p:nvSpPr>
          <p:spPr>
            <a:xfrm>
              <a:off x="3329141" y="1505319"/>
              <a:ext cx="1163971" cy="32041"/>
            </a:xfrm>
            <a:custGeom>
              <a:avLst/>
              <a:gdLst/>
              <a:ahLst/>
              <a:cxnLst/>
              <a:rect l="l" t="t" r="r" b="b"/>
              <a:pathLst>
                <a:path w="37672" h="1037" fill="none" extrusionOk="0">
                  <a:moveTo>
                    <a:pt x="37672" y="274"/>
                  </a:moveTo>
                  <a:cubicBezTo>
                    <a:pt x="29052" y="143"/>
                    <a:pt x="20515" y="0"/>
                    <a:pt x="11907" y="596"/>
                  </a:cubicBezTo>
                  <a:cubicBezTo>
                    <a:pt x="7906" y="893"/>
                    <a:pt x="3989" y="1036"/>
                    <a:pt x="0" y="846"/>
                  </a:cubicBezTo>
                </a:path>
              </a:pathLst>
            </a:custGeom>
            <a:noFill/>
            <a:ln w="2375" cap="rnd" cmpd="sng">
              <a:solidFill>
                <a:srgbClr val="F8F5E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2" name="Google Shape;12882;p73"/>
            <p:cNvSpPr/>
            <p:nvPr/>
          </p:nvSpPr>
          <p:spPr>
            <a:xfrm>
              <a:off x="3335753" y="2270125"/>
              <a:ext cx="1157359" cy="15109"/>
            </a:xfrm>
            <a:custGeom>
              <a:avLst/>
              <a:gdLst/>
              <a:ahLst/>
              <a:cxnLst/>
              <a:rect l="l" t="t" r="r" b="b"/>
              <a:pathLst>
                <a:path w="37458" h="489" fill="none" extrusionOk="0">
                  <a:moveTo>
                    <a:pt x="37458" y="0"/>
                  </a:moveTo>
                  <a:cubicBezTo>
                    <a:pt x="24992" y="250"/>
                    <a:pt x="12467" y="96"/>
                    <a:pt x="1" y="489"/>
                  </a:cubicBezTo>
                </a:path>
              </a:pathLst>
            </a:custGeom>
            <a:noFill/>
            <a:ln w="2375" cap="rnd" cmpd="sng">
              <a:solidFill>
                <a:srgbClr val="F8F5E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3" name="Google Shape;12883;p73"/>
            <p:cNvSpPr/>
            <p:nvPr/>
          </p:nvSpPr>
          <p:spPr>
            <a:xfrm>
              <a:off x="3346412" y="4154007"/>
              <a:ext cx="1146699" cy="15480"/>
            </a:xfrm>
            <a:custGeom>
              <a:avLst/>
              <a:gdLst/>
              <a:ahLst/>
              <a:cxnLst/>
              <a:rect l="l" t="t" r="r" b="b"/>
              <a:pathLst>
                <a:path w="37113" h="501" fill="none" extrusionOk="0">
                  <a:moveTo>
                    <a:pt x="37113" y="12"/>
                  </a:moveTo>
                  <a:cubicBezTo>
                    <a:pt x="24730" y="0"/>
                    <a:pt x="12348" y="441"/>
                    <a:pt x="1" y="500"/>
                  </a:cubicBezTo>
                </a:path>
              </a:pathLst>
            </a:custGeom>
            <a:noFill/>
            <a:ln w="2375" cap="rnd" cmpd="sng">
              <a:solidFill>
                <a:srgbClr val="F8F5E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4" name="Google Shape;12884;p73"/>
            <p:cNvSpPr/>
            <p:nvPr/>
          </p:nvSpPr>
          <p:spPr>
            <a:xfrm>
              <a:off x="3347525" y="4020468"/>
              <a:ext cx="1145587" cy="27622"/>
            </a:xfrm>
            <a:custGeom>
              <a:avLst/>
              <a:gdLst/>
              <a:ahLst/>
              <a:cxnLst/>
              <a:rect l="l" t="t" r="r" b="b"/>
              <a:pathLst>
                <a:path w="37077" h="894" fill="none" extrusionOk="0">
                  <a:moveTo>
                    <a:pt x="37077" y="262"/>
                  </a:moveTo>
                  <a:cubicBezTo>
                    <a:pt x="35529" y="155"/>
                    <a:pt x="34064" y="298"/>
                    <a:pt x="32529" y="298"/>
                  </a:cubicBezTo>
                  <a:cubicBezTo>
                    <a:pt x="27826" y="0"/>
                    <a:pt x="23099" y="0"/>
                    <a:pt x="18396" y="298"/>
                  </a:cubicBezTo>
                  <a:cubicBezTo>
                    <a:pt x="14241" y="596"/>
                    <a:pt x="10014" y="750"/>
                    <a:pt x="5859" y="893"/>
                  </a:cubicBezTo>
                  <a:cubicBezTo>
                    <a:pt x="3942" y="893"/>
                    <a:pt x="1941" y="893"/>
                    <a:pt x="1" y="846"/>
                  </a:cubicBezTo>
                </a:path>
              </a:pathLst>
            </a:custGeom>
            <a:noFill/>
            <a:ln w="2375" cap="rnd" cmpd="sng">
              <a:solidFill>
                <a:srgbClr val="F8F5E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5" name="Google Shape;12885;p73"/>
            <p:cNvSpPr/>
            <p:nvPr/>
          </p:nvSpPr>
          <p:spPr>
            <a:xfrm>
              <a:off x="3342396" y="3902378"/>
              <a:ext cx="1150716" cy="7755"/>
            </a:xfrm>
            <a:custGeom>
              <a:avLst/>
              <a:gdLst/>
              <a:ahLst/>
              <a:cxnLst/>
              <a:rect l="l" t="t" r="r" b="b"/>
              <a:pathLst>
                <a:path w="37243" h="251" fill="none" extrusionOk="0">
                  <a:moveTo>
                    <a:pt x="37243" y="0"/>
                  </a:moveTo>
                  <a:cubicBezTo>
                    <a:pt x="24860" y="107"/>
                    <a:pt x="12406" y="250"/>
                    <a:pt x="0" y="250"/>
                  </a:cubicBezTo>
                </a:path>
              </a:pathLst>
            </a:custGeom>
            <a:noFill/>
            <a:ln w="2375" cap="rnd" cmpd="sng">
              <a:solidFill>
                <a:srgbClr val="F8F5E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6" name="Google Shape;12886;p73"/>
            <p:cNvSpPr/>
            <p:nvPr/>
          </p:nvSpPr>
          <p:spPr>
            <a:xfrm>
              <a:off x="3339430" y="3776193"/>
              <a:ext cx="1153682" cy="402"/>
            </a:xfrm>
            <a:custGeom>
              <a:avLst/>
              <a:gdLst/>
              <a:ahLst/>
              <a:cxnLst/>
              <a:rect l="l" t="t" r="r" b="b"/>
              <a:pathLst>
                <a:path w="37339" h="13" fill="none" extrusionOk="0">
                  <a:moveTo>
                    <a:pt x="37339" y="0"/>
                  </a:moveTo>
                  <a:cubicBezTo>
                    <a:pt x="24873" y="12"/>
                    <a:pt x="12431" y="12"/>
                    <a:pt x="1" y="0"/>
                  </a:cubicBezTo>
                </a:path>
              </a:pathLst>
            </a:custGeom>
            <a:noFill/>
            <a:ln w="2375" cap="rnd" cmpd="sng">
              <a:solidFill>
                <a:srgbClr val="F8F5E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7" name="Google Shape;12887;p73"/>
            <p:cNvSpPr/>
            <p:nvPr/>
          </p:nvSpPr>
          <p:spPr>
            <a:xfrm>
              <a:off x="3339059" y="3638977"/>
              <a:ext cx="1154053" cy="29105"/>
            </a:xfrm>
            <a:custGeom>
              <a:avLst/>
              <a:gdLst/>
              <a:ahLst/>
              <a:cxnLst/>
              <a:rect l="l" t="t" r="r" b="b"/>
              <a:pathLst>
                <a:path w="37351" h="942" fill="none" extrusionOk="0">
                  <a:moveTo>
                    <a:pt x="37351" y="358"/>
                  </a:moveTo>
                  <a:cubicBezTo>
                    <a:pt x="30802" y="441"/>
                    <a:pt x="24266" y="0"/>
                    <a:pt x="17741" y="441"/>
                  </a:cubicBezTo>
                  <a:cubicBezTo>
                    <a:pt x="11824" y="893"/>
                    <a:pt x="5894" y="893"/>
                    <a:pt x="1" y="941"/>
                  </a:cubicBezTo>
                </a:path>
              </a:pathLst>
            </a:custGeom>
            <a:noFill/>
            <a:ln w="2375" cap="rnd" cmpd="sng">
              <a:solidFill>
                <a:srgbClr val="F8F5E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8" name="Google Shape;12888;p73"/>
            <p:cNvSpPr/>
            <p:nvPr/>
          </p:nvSpPr>
          <p:spPr>
            <a:xfrm>
              <a:off x="3335753" y="3510227"/>
              <a:ext cx="1157359" cy="36799"/>
            </a:xfrm>
            <a:custGeom>
              <a:avLst/>
              <a:gdLst/>
              <a:ahLst/>
              <a:cxnLst/>
              <a:rect l="l" t="t" r="r" b="b"/>
              <a:pathLst>
                <a:path w="37458" h="1191" fill="none" extrusionOk="0">
                  <a:moveTo>
                    <a:pt x="37458" y="441"/>
                  </a:moveTo>
                  <a:cubicBezTo>
                    <a:pt x="34910" y="298"/>
                    <a:pt x="32290" y="441"/>
                    <a:pt x="29754" y="441"/>
                  </a:cubicBezTo>
                  <a:cubicBezTo>
                    <a:pt x="23920" y="0"/>
                    <a:pt x="18074" y="441"/>
                    <a:pt x="12228" y="893"/>
                  </a:cubicBezTo>
                  <a:cubicBezTo>
                    <a:pt x="8156" y="1036"/>
                    <a:pt x="4085" y="1191"/>
                    <a:pt x="1" y="1024"/>
                  </a:cubicBezTo>
                </a:path>
              </a:pathLst>
            </a:custGeom>
            <a:noFill/>
            <a:ln w="2375" cap="rnd" cmpd="sng">
              <a:solidFill>
                <a:srgbClr val="F8F5E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9" name="Google Shape;12889;p73"/>
            <p:cNvSpPr/>
            <p:nvPr/>
          </p:nvSpPr>
          <p:spPr>
            <a:xfrm>
              <a:off x="3336124" y="3390654"/>
              <a:ext cx="1156988" cy="27622"/>
            </a:xfrm>
            <a:custGeom>
              <a:avLst/>
              <a:gdLst/>
              <a:ahLst/>
              <a:cxnLst/>
              <a:rect l="l" t="t" r="r" b="b"/>
              <a:pathLst>
                <a:path w="37446" h="894" fill="none" extrusionOk="0">
                  <a:moveTo>
                    <a:pt x="37446" y="239"/>
                  </a:moveTo>
                  <a:cubicBezTo>
                    <a:pt x="36434" y="144"/>
                    <a:pt x="35517" y="298"/>
                    <a:pt x="34517" y="298"/>
                  </a:cubicBezTo>
                  <a:cubicBezTo>
                    <a:pt x="29219" y="1"/>
                    <a:pt x="23896" y="1"/>
                    <a:pt x="18598" y="298"/>
                  </a:cubicBezTo>
                  <a:cubicBezTo>
                    <a:pt x="13907" y="596"/>
                    <a:pt x="9228" y="739"/>
                    <a:pt x="4537" y="894"/>
                  </a:cubicBezTo>
                  <a:cubicBezTo>
                    <a:pt x="3001" y="894"/>
                    <a:pt x="1537" y="894"/>
                    <a:pt x="1" y="822"/>
                  </a:cubicBezTo>
                </a:path>
              </a:pathLst>
            </a:custGeom>
            <a:noFill/>
            <a:ln w="2375" cap="rnd" cmpd="sng">
              <a:solidFill>
                <a:srgbClr val="F8F5E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0" name="Google Shape;12890;p73"/>
            <p:cNvSpPr/>
            <p:nvPr/>
          </p:nvSpPr>
          <p:spPr>
            <a:xfrm>
              <a:off x="3349749" y="4280533"/>
              <a:ext cx="1143362" cy="15140"/>
            </a:xfrm>
            <a:custGeom>
              <a:avLst/>
              <a:gdLst/>
              <a:ahLst/>
              <a:cxnLst/>
              <a:rect l="l" t="t" r="r" b="b"/>
              <a:pathLst>
                <a:path w="37005" h="490" fill="none" extrusionOk="0">
                  <a:moveTo>
                    <a:pt x="37005" y="1"/>
                  </a:moveTo>
                  <a:cubicBezTo>
                    <a:pt x="24694" y="72"/>
                    <a:pt x="12323" y="370"/>
                    <a:pt x="0" y="489"/>
                  </a:cubicBezTo>
                </a:path>
              </a:pathLst>
            </a:custGeom>
            <a:noFill/>
            <a:ln w="2375" cap="rnd" cmpd="sng">
              <a:solidFill>
                <a:srgbClr val="F8F5E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91" name="Google Shape;12891;p73"/>
          <p:cNvGrpSpPr/>
          <p:nvPr/>
        </p:nvGrpSpPr>
        <p:grpSpPr>
          <a:xfrm>
            <a:off x="5960526" y="1423286"/>
            <a:ext cx="1175403" cy="2973545"/>
            <a:chOff x="5960526" y="1423286"/>
            <a:chExt cx="1175403" cy="2973545"/>
          </a:xfrm>
        </p:grpSpPr>
        <p:sp>
          <p:nvSpPr>
            <p:cNvPr id="12892" name="Google Shape;12892;p73"/>
            <p:cNvSpPr/>
            <p:nvPr/>
          </p:nvSpPr>
          <p:spPr>
            <a:xfrm>
              <a:off x="5960526" y="1423286"/>
              <a:ext cx="1175403" cy="2973545"/>
            </a:xfrm>
            <a:custGeom>
              <a:avLst/>
              <a:gdLst/>
              <a:ahLst/>
              <a:cxnLst/>
              <a:rect l="l" t="t" r="r" b="b"/>
              <a:pathLst>
                <a:path w="38042" h="96239" extrusionOk="0">
                  <a:moveTo>
                    <a:pt x="525" y="0"/>
                  </a:moveTo>
                  <a:cubicBezTo>
                    <a:pt x="239" y="0"/>
                    <a:pt x="1" y="238"/>
                    <a:pt x="1" y="524"/>
                  </a:cubicBezTo>
                  <a:lnTo>
                    <a:pt x="1" y="95726"/>
                  </a:lnTo>
                  <a:cubicBezTo>
                    <a:pt x="1" y="96012"/>
                    <a:pt x="239" y="96238"/>
                    <a:pt x="525" y="96238"/>
                  </a:cubicBezTo>
                  <a:lnTo>
                    <a:pt x="37517" y="96238"/>
                  </a:lnTo>
                  <a:cubicBezTo>
                    <a:pt x="37815" y="96238"/>
                    <a:pt x="38041" y="96012"/>
                    <a:pt x="38041" y="95726"/>
                  </a:cubicBezTo>
                  <a:lnTo>
                    <a:pt x="38041" y="524"/>
                  </a:lnTo>
                  <a:cubicBezTo>
                    <a:pt x="38041" y="238"/>
                    <a:pt x="37815" y="0"/>
                    <a:pt x="375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3" name="Google Shape;12893;p73"/>
            <p:cNvSpPr/>
            <p:nvPr/>
          </p:nvSpPr>
          <p:spPr>
            <a:xfrm>
              <a:off x="6879851" y="1437252"/>
              <a:ext cx="18415" cy="2957725"/>
            </a:xfrm>
            <a:custGeom>
              <a:avLst/>
              <a:gdLst/>
              <a:ahLst/>
              <a:cxnLst/>
              <a:rect l="l" t="t" r="r" b="b"/>
              <a:pathLst>
                <a:path w="596" h="95727" fill="none" extrusionOk="0">
                  <a:moveTo>
                    <a:pt x="1" y="1"/>
                  </a:moveTo>
                  <a:cubicBezTo>
                    <a:pt x="1" y="13336"/>
                    <a:pt x="596" y="64294"/>
                    <a:pt x="584" y="77951"/>
                  </a:cubicBezTo>
                  <a:cubicBezTo>
                    <a:pt x="584" y="84964"/>
                    <a:pt x="1" y="88762"/>
                    <a:pt x="1" y="95727"/>
                  </a:cubicBezTo>
                </a:path>
              </a:pathLst>
            </a:custGeom>
            <a:noFill/>
            <a:ln w="2375" cap="rnd" cmpd="sng">
              <a:solidFill>
                <a:srgbClr val="F8F5E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4" name="Google Shape;12894;p73"/>
            <p:cNvSpPr/>
            <p:nvPr/>
          </p:nvSpPr>
          <p:spPr>
            <a:xfrm>
              <a:off x="6732717" y="1437252"/>
              <a:ext cx="37911" cy="2957725"/>
            </a:xfrm>
            <a:custGeom>
              <a:avLst/>
              <a:gdLst/>
              <a:ahLst/>
              <a:cxnLst/>
              <a:rect l="l" t="t" r="r" b="b"/>
              <a:pathLst>
                <a:path w="1227" h="95727" fill="none" extrusionOk="0">
                  <a:moveTo>
                    <a:pt x="417" y="1"/>
                  </a:moveTo>
                  <a:cubicBezTo>
                    <a:pt x="417" y="13336"/>
                    <a:pt x="0" y="23801"/>
                    <a:pt x="607" y="37101"/>
                  </a:cubicBezTo>
                  <a:cubicBezTo>
                    <a:pt x="1226" y="50781"/>
                    <a:pt x="1012" y="64306"/>
                    <a:pt x="1000" y="77951"/>
                  </a:cubicBezTo>
                  <a:cubicBezTo>
                    <a:pt x="1000" y="84952"/>
                    <a:pt x="417" y="88762"/>
                    <a:pt x="417" y="95727"/>
                  </a:cubicBezTo>
                </a:path>
              </a:pathLst>
            </a:custGeom>
            <a:noFill/>
            <a:ln w="2375" cap="rnd" cmpd="sng">
              <a:solidFill>
                <a:srgbClr val="F8F5E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5" name="Google Shape;12895;p73"/>
            <p:cNvSpPr/>
            <p:nvPr/>
          </p:nvSpPr>
          <p:spPr>
            <a:xfrm>
              <a:off x="6610950" y="1437252"/>
              <a:ext cx="9207" cy="2957725"/>
            </a:xfrm>
            <a:custGeom>
              <a:avLst/>
              <a:gdLst/>
              <a:ahLst/>
              <a:cxnLst/>
              <a:rect l="l" t="t" r="r" b="b"/>
              <a:pathLst>
                <a:path w="298" h="95727" fill="none" extrusionOk="0">
                  <a:moveTo>
                    <a:pt x="0" y="1"/>
                  </a:moveTo>
                  <a:cubicBezTo>
                    <a:pt x="0" y="13336"/>
                    <a:pt x="298" y="59437"/>
                    <a:pt x="298" y="73081"/>
                  </a:cubicBezTo>
                  <a:cubicBezTo>
                    <a:pt x="298" y="80082"/>
                    <a:pt x="0" y="88750"/>
                    <a:pt x="0" y="95727"/>
                  </a:cubicBezTo>
                </a:path>
              </a:pathLst>
            </a:custGeom>
            <a:noFill/>
            <a:ln w="2375" cap="rnd" cmpd="sng">
              <a:solidFill>
                <a:srgbClr val="F8F5E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6" name="Google Shape;12896;p73"/>
            <p:cNvSpPr/>
            <p:nvPr/>
          </p:nvSpPr>
          <p:spPr>
            <a:xfrm>
              <a:off x="6476669" y="1437252"/>
              <a:ext cx="31" cy="2957725"/>
            </a:xfrm>
            <a:custGeom>
              <a:avLst/>
              <a:gdLst/>
              <a:ahLst/>
              <a:cxnLst/>
              <a:rect l="l" t="t" r="r" b="b"/>
              <a:pathLst>
                <a:path w="1" h="95727" fill="none" extrusionOk="0">
                  <a:moveTo>
                    <a:pt x="0" y="1"/>
                  </a:moveTo>
                  <a:lnTo>
                    <a:pt x="0" y="95727"/>
                  </a:lnTo>
                </a:path>
              </a:pathLst>
            </a:custGeom>
            <a:noFill/>
            <a:ln w="2375" cap="rnd" cmpd="sng">
              <a:solidFill>
                <a:srgbClr val="F8F5E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7" name="Google Shape;12897;p73"/>
            <p:cNvSpPr/>
            <p:nvPr/>
          </p:nvSpPr>
          <p:spPr>
            <a:xfrm>
              <a:off x="6329504" y="1437252"/>
              <a:ext cx="37571" cy="2957725"/>
            </a:xfrm>
            <a:custGeom>
              <a:avLst/>
              <a:gdLst/>
              <a:ahLst/>
              <a:cxnLst/>
              <a:rect l="l" t="t" r="r" b="b"/>
              <a:pathLst>
                <a:path w="1216" h="95727" fill="none" extrusionOk="0">
                  <a:moveTo>
                    <a:pt x="417" y="1"/>
                  </a:moveTo>
                  <a:cubicBezTo>
                    <a:pt x="417" y="13336"/>
                    <a:pt x="1" y="23801"/>
                    <a:pt x="596" y="37101"/>
                  </a:cubicBezTo>
                  <a:cubicBezTo>
                    <a:pt x="1215" y="50781"/>
                    <a:pt x="1001" y="64306"/>
                    <a:pt x="989" y="77951"/>
                  </a:cubicBezTo>
                  <a:cubicBezTo>
                    <a:pt x="989" y="84952"/>
                    <a:pt x="417" y="88762"/>
                    <a:pt x="417" y="95727"/>
                  </a:cubicBezTo>
                </a:path>
              </a:pathLst>
            </a:custGeom>
            <a:noFill/>
            <a:ln w="2375" cap="rnd" cmpd="sng">
              <a:solidFill>
                <a:srgbClr val="F8F5E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8" name="Google Shape;12898;p73"/>
            <p:cNvSpPr/>
            <p:nvPr/>
          </p:nvSpPr>
          <p:spPr>
            <a:xfrm>
              <a:off x="6195224" y="1437252"/>
              <a:ext cx="37571" cy="2957725"/>
            </a:xfrm>
            <a:custGeom>
              <a:avLst/>
              <a:gdLst/>
              <a:ahLst/>
              <a:cxnLst/>
              <a:rect l="l" t="t" r="r" b="b"/>
              <a:pathLst>
                <a:path w="1216" h="95727" fill="none" extrusionOk="0">
                  <a:moveTo>
                    <a:pt x="406" y="1"/>
                  </a:moveTo>
                  <a:cubicBezTo>
                    <a:pt x="406" y="13336"/>
                    <a:pt x="1" y="23801"/>
                    <a:pt x="596" y="37101"/>
                  </a:cubicBezTo>
                  <a:cubicBezTo>
                    <a:pt x="1215" y="50781"/>
                    <a:pt x="1001" y="64306"/>
                    <a:pt x="989" y="77951"/>
                  </a:cubicBezTo>
                  <a:cubicBezTo>
                    <a:pt x="989" y="84952"/>
                    <a:pt x="406" y="88762"/>
                    <a:pt x="406" y="95727"/>
                  </a:cubicBezTo>
                </a:path>
              </a:pathLst>
            </a:custGeom>
            <a:noFill/>
            <a:ln w="2375" cap="rnd" cmpd="sng">
              <a:solidFill>
                <a:srgbClr val="F8F5E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9" name="Google Shape;12899;p73"/>
            <p:cNvSpPr/>
            <p:nvPr/>
          </p:nvSpPr>
          <p:spPr>
            <a:xfrm>
              <a:off x="6060603" y="1437252"/>
              <a:ext cx="37540" cy="2957725"/>
            </a:xfrm>
            <a:custGeom>
              <a:avLst/>
              <a:gdLst/>
              <a:ahLst/>
              <a:cxnLst/>
              <a:rect l="l" t="t" r="r" b="b"/>
              <a:pathLst>
                <a:path w="1215" h="95727" fill="none" extrusionOk="0">
                  <a:moveTo>
                    <a:pt x="417" y="1"/>
                  </a:moveTo>
                  <a:cubicBezTo>
                    <a:pt x="417" y="13336"/>
                    <a:pt x="0" y="23801"/>
                    <a:pt x="608" y="37101"/>
                  </a:cubicBezTo>
                  <a:cubicBezTo>
                    <a:pt x="1215" y="50781"/>
                    <a:pt x="1000" y="64306"/>
                    <a:pt x="1000" y="77951"/>
                  </a:cubicBezTo>
                  <a:cubicBezTo>
                    <a:pt x="1000" y="84952"/>
                    <a:pt x="417" y="88762"/>
                    <a:pt x="417" y="95727"/>
                  </a:cubicBezTo>
                </a:path>
              </a:pathLst>
            </a:custGeom>
            <a:noFill/>
            <a:ln w="2375" cap="rnd" cmpd="sng">
              <a:solidFill>
                <a:srgbClr val="F8F5E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0" name="Google Shape;12900;p73"/>
            <p:cNvSpPr/>
            <p:nvPr/>
          </p:nvSpPr>
          <p:spPr>
            <a:xfrm>
              <a:off x="7014502" y="1437252"/>
              <a:ext cx="18415" cy="2957725"/>
            </a:xfrm>
            <a:custGeom>
              <a:avLst/>
              <a:gdLst/>
              <a:ahLst/>
              <a:cxnLst/>
              <a:rect l="l" t="t" r="r" b="b"/>
              <a:pathLst>
                <a:path w="596" h="95727" fill="none" extrusionOk="0">
                  <a:moveTo>
                    <a:pt x="0" y="1"/>
                  </a:moveTo>
                  <a:cubicBezTo>
                    <a:pt x="0" y="13336"/>
                    <a:pt x="596" y="64294"/>
                    <a:pt x="584" y="77951"/>
                  </a:cubicBezTo>
                  <a:cubicBezTo>
                    <a:pt x="584" y="84964"/>
                    <a:pt x="0" y="88762"/>
                    <a:pt x="0" y="95727"/>
                  </a:cubicBezTo>
                </a:path>
              </a:pathLst>
            </a:custGeom>
            <a:noFill/>
            <a:ln w="2375" cap="rnd" cmpd="sng">
              <a:solidFill>
                <a:srgbClr val="F8F5E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1" name="Google Shape;12901;p73"/>
            <p:cNvSpPr/>
            <p:nvPr/>
          </p:nvSpPr>
          <p:spPr>
            <a:xfrm>
              <a:off x="5967169" y="3149344"/>
              <a:ext cx="1161035" cy="15109"/>
            </a:xfrm>
            <a:custGeom>
              <a:avLst/>
              <a:gdLst/>
              <a:ahLst/>
              <a:cxnLst/>
              <a:rect l="l" t="t" r="r" b="b"/>
              <a:pathLst>
                <a:path w="37577" h="489" fill="none" extrusionOk="0">
                  <a:moveTo>
                    <a:pt x="37576" y="0"/>
                  </a:moveTo>
                  <a:cubicBezTo>
                    <a:pt x="25027" y="72"/>
                    <a:pt x="12502" y="369"/>
                    <a:pt x="0" y="488"/>
                  </a:cubicBezTo>
                </a:path>
              </a:pathLst>
            </a:custGeom>
            <a:noFill/>
            <a:ln w="2375" cap="rnd" cmpd="sng">
              <a:solidFill>
                <a:srgbClr val="F8F5E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2" name="Google Shape;12902;p73"/>
            <p:cNvSpPr/>
            <p:nvPr/>
          </p:nvSpPr>
          <p:spPr>
            <a:xfrm>
              <a:off x="5967540" y="3013581"/>
              <a:ext cx="1160665" cy="32041"/>
            </a:xfrm>
            <a:custGeom>
              <a:avLst/>
              <a:gdLst/>
              <a:ahLst/>
              <a:cxnLst/>
              <a:rect l="l" t="t" r="r" b="b"/>
              <a:pathLst>
                <a:path w="37565" h="1037" fill="none" extrusionOk="0">
                  <a:moveTo>
                    <a:pt x="37564" y="310"/>
                  </a:moveTo>
                  <a:cubicBezTo>
                    <a:pt x="34623" y="144"/>
                    <a:pt x="31706" y="299"/>
                    <a:pt x="28777" y="299"/>
                  </a:cubicBezTo>
                  <a:cubicBezTo>
                    <a:pt x="24860" y="1"/>
                    <a:pt x="20943" y="144"/>
                    <a:pt x="17026" y="441"/>
                  </a:cubicBezTo>
                  <a:cubicBezTo>
                    <a:pt x="15561" y="596"/>
                    <a:pt x="14097" y="596"/>
                    <a:pt x="12644" y="739"/>
                  </a:cubicBezTo>
                  <a:cubicBezTo>
                    <a:pt x="8406" y="894"/>
                    <a:pt x="4262" y="1037"/>
                    <a:pt x="0" y="894"/>
                  </a:cubicBezTo>
                </a:path>
              </a:pathLst>
            </a:custGeom>
            <a:noFill/>
            <a:ln w="2375" cap="rnd" cmpd="sng">
              <a:solidFill>
                <a:srgbClr val="F8F5E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3" name="Google Shape;12903;p73"/>
            <p:cNvSpPr/>
            <p:nvPr/>
          </p:nvSpPr>
          <p:spPr>
            <a:xfrm>
              <a:off x="5963122" y="2896974"/>
              <a:ext cx="1165083" cy="10691"/>
            </a:xfrm>
            <a:custGeom>
              <a:avLst/>
              <a:gdLst/>
              <a:ahLst/>
              <a:cxnLst/>
              <a:rect l="l" t="t" r="r" b="b"/>
              <a:pathLst>
                <a:path w="37708" h="346" fill="none" extrusionOk="0">
                  <a:moveTo>
                    <a:pt x="37707" y="1"/>
                  </a:moveTo>
                  <a:cubicBezTo>
                    <a:pt x="25158" y="48"/>
                    <a:pt x="12549" y="346"/>
                    <a:pt x="0" y="263"/>
                  </a:cubicBezTo>
                </a:path>
              </a:pathLst>
            </a:custGeom>
            <a:noFill/>
            <a:ln w="2375" cap="rnd" cmpd="sng">
              <a:solidFill>
                <a:srgbClr val="F8F5E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4" name="Google Shape;12904;p73"/>
            <p:cNvSpPr/>
            <p:nvPr/>
          </p:nvSpPr>
          <p:spPr>
            <a:xfrm>
              <a:off x="5963493" y="2769707"/>
              <a:ext cx="1164712" cy="1483"/>
            </a:xfrm>
            <a:custGeom>
              <a:avLst/>
              <a:gdLst/>
              <a:ahLst/>
              <a:cxnLst/>
              <a:rect l="l" t="t" r="r" b="b"/>
              <a:pathLst>
                <a:path w="37696" h="48" fill="none" extrusionOk="0">
                  <a:moveTo>
                    <a:pt x="37695" y="48"/>
                  </a:moveTo>
                  <a:cubicBezTo>
                    <a:pt x="25146" y="0"/>
                    <a:pt x="12537" y="0"/>
                    <a:pt x="0" y="48"/>
                  </a:cubicBezTo>
                </a:path>
              </a:pathLst>
            </a:custGeom>
            <a:noFill/>
            <a:ln w="2375" cap="rnd" cmpd="sng">
              <a:solidFill>
                <a:srgbClr val="F8F5E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5" name="Google Shape;12905;p73"/>
            <p:cNvSpPr/>
            <p:nvPr/>
          </p:nvSpPr>
          <p:spPr>
            <a:xfrm>
              <a:off x="5964203" y="2636538"/>
              <a:ext cx="1164002" cy="32010"/>
            </a:xfrm>
            <a:custGeom>
              <a:avLst/>
              <a:gdLst/>
              <a:ahLst/>
              <a:cxnLst/>
              <a:rect l="l" t="t" r="r" b="b"/>
              <a:pathLst>
                <a:path w="37673" h="1036" fill="none" extrusionOk="0">
                  <a:moveTo>
                    <a:pt x="37672" y="274"/>
                  </a:moveTo>
                  <a:cubicBezTo>
                    <a:pt x="29040" y="143"/>
                    <a:pt x="20515" y="0"/>
                    <a:pt x="11907" y="595"/>
                  </a:cubicBezTo>
                  <a:cubicBezTo>
                    <a:pt x="7907" y="893"/>
                    <a:pt x="3989" y="1036"/>
                    <a:pt x="1" y="857"/>
                  </a:cubicBezTo>
                </a:path>
              </a:pathLst>
            </a:custGeom>
            <a:noFill/>
            <a:ln w="2375" cap="rnd" cmpd="sng">
              <a:solidFill>
                <a:srgbClr val="F8F5E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6" name="Google Shape;12906;p73"/>
            <p:cNvSpPr/>
            <p:nvPr/>
          </p:nvSpPr>
          <p:spPr>
            <a:xfrm>
              <a:off x="5967540" y="2512176"/>
              <a:ext cx="1160665" cy="27622"/>
            </a:xfrm>
            <a:custGeom>
              <a:avLst/>
              <a:gdLst/>
              <a:ahLst/>
              <a:cxnLst/>
              <a:rect l="l" t="t" r="r" b="b"/>
              <a:pathLst>
                <a:path w="37565" h="894" fill="none" extrusionOk="0">
                  <a:moveTo>
                    <a:pt x="37564" y="215"/>
                  </a:moveTo>
                  <a:cubicBezTo>
                    <a:pt x="31087" y="298"/>
                    <a:pt x="24551" y="1"/>
                    <a:pt x="18098" y="298"/>
                  </a:cubicBezTo>
                  <a:cubicBezTo>
                    <a:pt x="16478" y="298"/>
                    <a:pt x="14942" y="453"/>
                    <a:pt x="13335" y="596"/>
                  </a:cubicBezTo>
                  <a:cubicBezTo>
                    <a:pt x="8870" y="894"/>
                    <a:pt x="4489" y="751"/>
                    <a:pt x="0" y="798"/>
                  </a:cubicBezTo>
                </a:path>
              </a:pathLst>
            </a:custGeom>
            <a:noFill/>
            <a:ln w="2375" cap="rnd" cmpd="sng">
              <a:solidFill>
                <a:srgbClr val="F8F5E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7" name="Google Shape;12907;p73"/>
            <p:cNvSpPr/>
            <p:nvPr/>
          </p:nvSpPr>
          <p:spPr>
            <a:xfrm>
              <a:off x="5970846" y="2383426"/>
              <a:ext cx="1157359" cy="32411"/>
            </a:xfrm>
            <a:custGeom>
              <a:avLst/>
              <a:gdLst/>
              <a:ahLst/>
              <a:cxnLst/>
              <a:rect l="l" t="t" r="r" b="b"/>
              <a:pathLst>
                <a:path w="37458" h="1049" fill="none" extrusionOk="0">
                  <a:moveTo>
                    <a:pt x="37457" y="298"/>
                  </a:moveTo>
                  <a:cubicBezTo>
                    <a:pt x="31671" y="453"/>
                    <a:pt x="25908" y="1"/>
                    <a:pt x="20146" y="298"/>
                  </a:cubicBezTo>
                  <a:lnTo>
                    <a:pt x="12228" y="751"/>
                  </a:lnTo>
                  <a:cubicBezTo>
                    <a:pt x="8156" y="893"/>
                    <a:pt x="4072" y="1048"/>
                    <a:pt x="0" y="882"/>
                  </a:cubicBezTo>
                </a:path>
              </a:pathLst>
            </a:custGeom>
            <a:noFill/>
            <a:ln w="2375" cap="rnd" cmpd="sng">
              <a:solidFill>
                <a:srgbClr val="F8F5E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8" name="Google Shape;12908;p73"/>
            <p:cNvSpPr/>
            <p:nvPr/>
          </p:nvSpPr>
          <p:spPr>
            <a:xfrm>
              <a:off x="5967169" y="3275530"/>
              <a:ext cx="1161035" cy="15109"/>
            </a:xfrm>
            <a:custGeom>
              <a:avLst/>
              <a:gdLst/>
              <a:ahLst/>
              <a:cxnLst/>
              <a:rect l="l" t="t" r="r" b="b"/>
              <a:pathLst>
                <a:path w="37577" h="489" fill="none" extrusionOk="0">
                  <a:moveTo>
                    <a:pt x="37576" y="0"/>
                  </a:moveTo>
                  <a:cubicBezTo>
                    <a:pt x="25027" y="155"/>
                    <a:pt x="12502" y="310"/>
                    <a:pt x="0" y="488"/>
                  </a:cubicBezTo>
                </a:path>
              </a:pathLst>
            </a:custGeom>
            <a:noFill/>
            <a:ln w="2375" cap="rnd" cmpd="sng">
              <a:solidFill>
                <a:srgbClr val="F8F5E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9" name="Google Shape;12909;p73"/>
            <p:cNvSpPr/>
            <p:nvPr/>
          </p:nvSpPr>
          <p:spPr>
            <a:xfrm>
              <a:off x="5978200" y="2144310"/>
              <a:ext cx="1150005" cy="15109"/>
            </a:xfrm>
            <a:custGeom>
              <a:avLst/>
              <a:gdLst/>
              <a:ahLst/>
              <a:cxnLst/>
              <a:rect l="l" t="t" r="r" b="b"/>
              <a:pathLst>
                <a:path w="37220" h="489" fill="none" extrusionOk="0">
                  <a:moveTo>
                    <a:pt x="37219" y="0"/>
                  </a:moveTo>
                  <a:cubicBezTo>
                    <a:pt x="24825" y="0"/>
                    <a:pt x="12371" y="298"/>
                    <a:pt x="0" y="489"/>
                  </a:cubicBezTo>
                </a:path>
              </a:pathLst>
            </a:custGeom>
            <a:noFill/>
            <a:ln w="2375" cap="rnd" cmpd="sng">
              <a:solidFill>
                <a:srgbClr val="F8F5E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0" name="Google Shape;12910;p73"/>
            <p:cNvSpPr/>
            <p:nvPr/>
          </p:nvSpPr>
          <p:spPr>
            <a:xfrm>
              <a:off x="5977458" y="2011142"/>
              <a:ext cx="1150746" cy="27622"/>
            </a:xfrm>
            <a:custGeom>
              <a:avLst/>
              <a:gdLst/>
              <a:ahLst/>
              <a:cxnLst/>
              <a:rect l="l" t="t" r="r" b="b"/>
              <a:pathLst>
                <a:path w="37244" h="894" fill="none" extrusionOk="0">
                  <a:moveTo>
                    <a:pt x="37243" y="227"/>
                  </a:moveTo>
                  <a:cubicBezTo>
                    <a:pt x="30838" y="143"/>
                    <a:pt x="24468" y="0"/>
                    <a:pt x="18086" y="298"/>
                  </a:cubicBezTo>
                  <a:cubicBezTo>
                    <a:pt x="16467" y="298"/>
                    <a:pt x="14776" y="441"/>
                    <a:pt x="13169" y="596"/>
                  </a:cubicBezTo>
                  <a:cubicBezTo>
                    <a:pt x="8787" y="893"/>
                    <a:pt x="4406" y="739"/>
                    <a:pt x="0" y="810"/>
                  </a:cubicBezTo>
                </a:path>
              </a:pathLst>
            </a:custGeom>
            <a:noFill/>
            <a:ln w="2375" cap="rnd" cmpd="sng">
              <a:solidFill>
                <a:srgbClr val="F8F5E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1" name="Google Shape;12911;p73"/>
            <p:cNvSpPr/>
            <p:nvPr/>
          </p:nvSpPr>
          <p:spPr>
            <a:xfrm>
              <a:off x="5981135" y="1891569"/>
              <a:ext cx="1147070" cy="8497"/>
            </a:xfrm>
            <a:custGeom>
              <a:avLst/>
              <a:gdLst/>
              <a:ahLst/>
              <a:cxnLst/>
              <a:rect l="l" t="t" r="r" b="b"/>
              <a:pathLst>
                <a:path w="37125" h="275" fill="none" extrusionOk="0">
                  <a:moveTo>
                    <a:pt x="37124" y="13"/>
                  </a:moveTo>
                  <a:cubicBezTo>
                    <a:pt x="24730" y="1"/>
                    <a:pt x="12359" y="144"/>
                    <a:pt x="1" y="275"/>
                  </a:cubicBezTo>
                </a:path>
              </a:pathLst>
            </a:custGeom>
            <a:noFill/>
            <a:ln w="2375" cap="rnd" cmpd="sng">
              <a:solidFill>
                <a:srgbClr val="F8F5E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2" name="Google Shape;12912;p73"/>
            <p:cNvSpPr/>
            <p:nvPr/>
          </p:nvSpPr>
          <p:spPr>
            <a:xfrm>
              <a:off x="5974152" y="1765754"/>
              <a:ext cx="1154053" cy="1514"/>
            </a:xfrm>
            <a:custGeom>
              <a:avLst/>
              <a:gdLst/>
              <a:ahLst/>
              <a:cxnLst/>
              <a:rect l="l" t="t" r="r" b="b"/>
              <a:pathLst>
                <a:path w="37351" h="49" fill="none" extrusionOk="0">
                  <a:moveTo>
                    <a:pt x="37350" y="1"/>
                  </a:moveTo>
                  <a:cubicBezTo>
                    <a:pt x="24884" y="49"/>
                    <a:pt x="12430" y="49"/>
                    <a:pt x="0" y="1"/>
                  </a:cubicBezTo>
                </a:path>
              </a:pathLst>
            </a:custGeom>
            <a:noFill/>
            <a:ln w="2375" cap="rnd" cmpd="sng">
              <a:solidFill>
                <a:srgbClr val="F8F5E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3" name="Google Shape;12913;p73"/>
            <p:cNvSpPr/>
            <p:nvPr/>
          </p:nvSpPr>
          <p:spPr>
            <a:xfrm>
              <a:off x="5964203" y="1629280"/>
              <a:ext cx="1164002" cy="32411"/>
            </a:xfrm>
            <a:custGeom>
              <a:avLst/>
              <a:gdLst/>
              <a:ahLst/>
              <a:cxnLst/>
              <a:rect l="l" t="t" r="r" b="b"/>
              <a:pathLst>
                <a:path w="37673" h="1049" fill="none" extrusionOk="0">
                  <a:moveTo>
                    <a:pt x="37672" y="334"/>
                  </a:moveTo>
                  <a:cubicBezTo>
                    <a:pt x="34196" y="156"/>
                    <a:pt x="30814" y="298"/>
                    <a:pt x="27350" y="298"/>
                  </a:cubicBezTo>
                  <a:cubicBezTo>
                    <a:pt x="18206" y="1"/>
                    <a:pt x="9133" y="1049"/>
                    <a:pt x="1" y="918"/>
                  </a:cubicBezTo>
                </a:path>
              </a:pathLst>
            </a:custGeom>
            <a:noFill/>
            <a:ln w="2375" cap="rnd" cmpd="sng">
              <a:solidFill>
                <a:srgbClr val="F8F5E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4" name="Google Shape;12914;p73"/>
            <p:cNvSpPr/>
            <p:nvPr/>
          </p:nvSpPr>
          <p:spPr>
            <a:xfrm>
              <a:off x="5964203" y="1505319"/>
              <a:ext cx="1164002" cy="32041"/>
            </a:xfrm>
            <a:custGeom>
              <a:avLst/>
              <a:gdLst/>
              <a:ahLst/>
              <a:cxnLst/>
              <a:rect l="l" t="t" r="r" b="b"/>
              <a:pathLst>
                <a:path w="37673" h="1037" fill="none" extrusionOk="0">
                  <a:moveTo>
                    <a:pt x="37672" y="274"/>
                  </a:moveTo>
                  <a:cubicBezTo>
                    <a:pt x="29040" y="143"/>
                    <a:pt x="20515" y="0"/>
                    <a:pt x="11907" y="596"/>
                  </a:cubicBezTo>
                  <a:cubicBezTo>
                    <a:pt x="7907" y="893"/>
                    <a:pt x="3989" y="1036"/>
                    <a:pt x="1" y="846"/>
                  </a:cubicBezTo>
                </a:path>
              </a:pathLst>
            </a:custGeom>
            <a:noFill/>
            <a:ln w="2375" cap="rnd" cmpd="sng">
              <a:solidFill>
                <a:srgbClr val="F8F5E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5" name="Google Shape;12915;p73"/>
            <p:cNvSpPr/>
            <p:nvPr/>
          </p:nvSpPr>
          <p:spPr>
            <a:xfrm>
              <a:off x="5970475" y="2270125"/>
              <a:ext cx="1157729" cy="15109"/>
            </a:xfrm>
            <a:custGeom>
              <a:avLst/>
              <a:gdLst/>
              <a:ahLst/>
              <a:cxnLst/>
              <a:rect l="l" t="t" r="r" b="b"/>
              <a:pathLst>
                <a:path w="37470" h="489" fill="none" extrusionOk="0">
                  <a:moveTo>
                    <a:pt x="37469" y="0"/>
                  </a:moveTo>
                  <a:cubicBezTo>
                    <a:pt x="25003" y="250"/>
                    <a:pt x="12466" y="96"/>
                    <a:pt x="0" y="489"/>
                  </a:cubicBezTo>
                </a:path>
              </a:pathLst>
            </a:custGeom>
            <a:noFill/>
            <a:ln w="2375" cap="rnd" cmpd="sng">
              <a:solidFill>
                <a:srgbClr val="F8F5E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6" name="Google Shape;12916;p73"/>
            <p:cNvSpPr/>
            <p:nvPr/>
          </p:nvSpPr>
          <p:spPr>
            <a:xfrm>
              <a:off x="5981135" y="4154007"/>
              <a:ext cx="1147070" cy="15480"/>
            </a:xfrm>
            <a:custGeom>
              <a:avLst/>
              <a:gdLst/>
              <a:ahLst/>
              <a:cxnLst/>
              <a:rect l="l" t="t" r="r" b="b"/>
              <a:pathLst>
                <a:path w="37125" h="501" fill="none" extrusionOk="0">
                  <a:moveTo>
                    <a:pt x="37124" y="12"/>
                  </a:moveTo>
                  <a:cubicBezTo>
                    <a:pt x="24730" y="0"/>
                    <a:pt x="12359" y="441"/>
                    <a:pt x="1" y="500"/>
                  </a:cubicBezTo>
                </a:path>
              </a:pathLst>
            </a:custGeom>
            <a:noFill/>
            <a:ln w="2375" cap="rnd" cmpd="sng">
              <a:solidFill>
                <a:srgbClr val="F8F5E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7" name="Google Shape;12917;p73"/>
            <p:cNvSpPr/>
            <p:nvPr/>
          </p:nvSpPr>
          <p:spPr>
            <a:xfrm>
              <a:off x="5982618" y="4020468"/>
              <a:ext cx="1145587" cy="27622"/>
            </a:xfrm>
            <a:custGeom>
              <a:avLst/>
              <a:gdLst/>
              <a:ahLst/>
              <a:cxnLst/>
              <a:rect l="l" t="t" r="r" b="b"/>
              <a:pathLst>
                <a:path w="37077" h="894" fill="none" extrusionOk="0">
                  <a:moveTo>
                    <a:pt x="37076" y="262"/>
                  </a:moveTo>
                  <a:cubicBezTo>
                    <a:pt x="35517" y="155"/>
                    <a:pt x="34064" y="298"/>
                    <a:pt x="32528" y="298"/>
                  </a:cubicBezTo>
                  <a:cubicBezTo>
                    <a:pt x="27813" y="0"/>
                    <a:pt x="23086" y="0"/>
                    <a:pt x="18383" y="298"/>
                  </a:cubicBezTo>
                  <a:cubicBezTo>
                    <a:pt x="14228" y="596"/>
                    <a:pt x="10001" y="750"/>
                    <a:pt x="5858" y="893"/>
                  </a:cubicBezTo>
                  <a:cubicBezTo>
                    <a:pt x="3929" y="893"/>
                    <a:pt x="1929" y="893"/>
                    <a:pt x="0" y="846"/>
                  </a:cubicBezTo>
                </a:path>
              </a:pathLst>
            </a:custGeom>
            <a:noFill/>
            <a:ln w="2375" cap="rnd" cmpd="sng">
              <a:solidFill>
                <a:srgbClr val="F8F5E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8" name="Google Shape;12918;p73"/>
            <p:cNvSpPr/>
            <p:nvPr/>
          </p:nvSpPr>
          <p:spPr>
            <a:xfrm>
              <a:off x="5977458" y="3902378"/>
              <a:ext cx="1150746" cy="8126"/>
            </a:xfrm>
            <a:custGeom>
              <a:avLst/>
              <a:gdLst/>
              <a:ahLst/>
              <a:cxnLst/>
              <a:rect l="l" t="t" r="r" b="b"/>
              <a:pathLst>
                <a:path w="37244" h="263" fill="none" extrusionOk="0">
                  <a:moveTo>
                    <a:pt x="37243" y="0"/>
                  </a:moveTo>
                  <a:cubicBezTo>
                    <a:pt x="24849" y="107"/>
                    <a:pt x="12395" y="250"/>
                    <a:pt x="0" y="262"/>
                  </a:cubicBezTo>
                </a:path>
              </a:pathLst>
            </a:custGeom>
            <a:noFill/>
            <a:ln w="2375" cap="rnd" cmpd="sng">
              <a:solidFill>
                <a:srgbClr val="F8F5E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9" name="Google Shape;12919;p73"/>
            <p:cNvSpPr/>
            <p:nvPr/>
          </p:nvSpPr>
          <p:spPr>
            <a:xfrm>
              <a:off x="5974152" y="3776193"/>
              <a:ext cx="1154053" cy="402"/>
            </a:xfrm>
            <a:custGeom>
              <a:avLst/>
              <a:gdLst/>
              <a:ahLst/>
              <a:cxnLst/>
              <a:rect l="l" t="t" r="r" b="b"/>
              <a:pathLst>
                <a:path w="37351" h="13" fill="none" extrusionOk="0">
                  <a:moveTo>
                    <a:pt x="37350" y="0"/>
                  </a:moveTo>
                  <a:cubicBezTo>
                    <a:pt x="24884" y="12"/>
                    <a:pt x="12430" y="12"/>
                    <a:pt x="0" y="0"/>
                  </a:cubicBezTo>
                </a:path>
              </a:pathLst>
            </a:custGeom>
            <a:noFill/>
            <a:ln w="2375" cap="rnd" cmpd="sng">
              <a:solidFill>
                <a:srgbClr val="F8F5E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0" name="Google Shape;12920;p73"/>
            <p:cNvSpPr/>
            <p:nvPr/>
          </p:nvSpPr>
          <p:spPr>
            <a:xfrm>
              <a:off x="5974152" y="3638977"/>
              <a:ext cx="1154053" cy="29105"/>
            </a:xfrm>
            <a:custGeom>
              <a:avLst/>
              <a:gdLst/>
              <a:ahLst/>
              <a:cxnLst/>
              <a:rect l="l" t="t" r="r" b="b"/>
              <a:pathLst>
                <a:path w="37351" h="942" fill="none" extrusionOk="0">
                  <a:moveTo>
                    <a:pt x="37350" y="358"/>
                  </a:moveTo>
                  <a:cubicBezTo>
                    <a:pt x="30802" y="441"/>
                    <a:pt x="24265" y="0"/>
                    <a:pt x="17729" y="441"/>
                  </a:cubicBezTo>
                  <a:cubicBezTo>
                    <a:pt x="11811" y="893"/>
                    <a:pt x="5894" y="893"/>
                    <a:pt x="0" y="941"/>
                  </a:cubicBezTo>
                </a:path>
              </a:pathLst>
            </a:custGeom>
            <a:noFill/>
            <a:ln w="2375" cap="rnd" cmpd="sng">
              <a:solidFill>
                <a:srgbClr val="F8F5E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1" name="Google Shape;12921;p73"/>
            <p:cNvSpPr/>
            <p:nvPr/>
          </p:nvSpPr>
          <p:spPr>
            <a:xfrm>
              <a:off x="5970846" y="3510227"/>
              <a:ext cx="1157359" cy="36799"/>
            </a:xfrm>
            <a:custGeom>
              <a:avLst/>
              <a:gdLst/>
              <a:ahLst/>
              <a:cxnLst/>
              <a:rect l="l" t="t" r="r" b="b"/>
              <a:pathLst>
                <a:path w="37458" h="1191" fill="none" extrusionOk="0">
                  <a:moveTo>
                    <a:pt x="37457" y="441"/>
                  </a:moveTo>
                  <a:cubicBezTo>
                    <a:pt x="34897" y="298"/>
                    <a:pt x="32290" y="441"/>
                    <a:pt x="29754" y="441"/>
                  </a:cubicBezTo>
                  <a:cubicBezTo>
                    <a:pt x="23908" y="0"/>
                    <a:pt x="18062" y="441"/>
                    <a:pt x="12228" y="893"/>
                  </a:cubicBezTo>
                  <a:cubicBezTo>
                    <a:pt x="8156" y="1036"/>
                    <a:pt x="4072" y="1191"/>
                    <a:pt x="0" y="1024"/>
                  </a:cubicBezTo>
                </a:path>
              </a:pathLst>
            </a:custGeom>
            <a:noFill/>
            <a:ln w="2375" cap="rnd" cmpd="sng">
              <a:solidFill>
                <a:srgbClr val="F8F5E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2" name="Google Shape;12922;p73"/>
            <p:cNvSpPr/>
            <p:nvPr/>
          </p:nvSpPr>
          <p:spPr>
            <a:xfrm>
              <a:off x="5970846" y="3390654"/>
              <a:ext cx="1157359" cy="27622"/>
            </a:xfrm>
            <a:custGeom>
              <a:avLst/>
              <a:gdLst/>
              <a:ahLst/>
              <a:cxnLst/>
              <a:rect l="l" t="t" r="r" b="b"/>
              <a:pathLst>
                <a:path w="37458" h="894" fill="none" extrusionOk="0">
                  <a:moveTo>
                    <a:pt x="37457" y="239"/>
                  </a:moveTo>
                  <a:cubicBezTo>
                    <a:pt x="36445" y="144"/>
                    <a:pt x="35517" y="298"/>
                    <a:pt x="34516" y="298"/>
                  </a:cubicBezTo>
                  <a:cubicBezTo>
                    <a:pt x="29218" y="1"/>
                    <a:pt x="23908" y="1"/>
                    <a:pt x="18610" y="298"/>
                  </a:cubicBezTo>
                  <a:cubicBezTo>
                    <a:pt x="13919" y="596"/>
                    <a:pt x="9228" y="739"/>
                    <a:pt x="4536" y="894"/>
                  </a:cubicBezTo>
                  <a:cubicBezTo>
                    <a:pt x="3001" y="894"/>
                    <a:pt x="1536" y="894"/>
                    <a:pt x="0" y="822"/>
                  </a:cubicBezTo>
                </a:path>
              </a:pathLst>
            </a:custGeom>
            <a:noFill/>
            <a:ln w="2375" cap="rnd" cmpd="sng">
              <a:solidFill>
                <a:srgbClr val="F8F5E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3" name="Google Shape;12923;p73"/>
            <p:cNvSpPr/>
            <p:nvPr/>
          </p:nvSpPr>
          <p:spPr>
            <a:xfrm>
              <a:off x="5984812" y="4280533"/>
              <a:ext cx="1143393" cy="15140"/>
            </a:xfrm>
            <a:custGeom>
              <a:avLst/>
              <a:gdLst/>
              <a:ahLst/>
              <a:cxnLst/>
              <a:rect l="l" t="t" r="r" b="b"/>
              <a:pathLst>
                <a:path w="37006" h="490" fill="none" extrusionOk="0">
                  <a:moveTo>
                    <a:pt x="37005" y="1"/>
                  </a:moveTo>
                  <a:cubicBezTo>
                    <a:pt x="24682" y="72"/>
                    <a:pt x="12312" y="370"/>
                    <a:pt x="1" y="489"/>
                  </a:cubicBezTo>
                </a:path>
              </a:pathLst>
            </a:custGeom>
            <a:noFill/>
            <a:ln w="2375" cap="rnd" cmpd="sng">
              <a:solidFill>
                <a:srgbClr val="F8F5E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924" name="Google Shape;12924;p73"/>
          <p:cNvSpPr/>
          <p:nvPr/>
        </p:nvSpPr>
        <p:spPr>
          <a:xfrm>
            <a:off x="4327192" y="2588400"/>
            <a:ext cx="555135" cy="288150"/>
          </a:xfrm>
          <a:custGeom>
            <a:avLst/>
            <a:gdLst/>
            <a:ahLst/>
            <a:cxnLst/>
            <a:rect l="l" t="t" r="r" b="b"/>
            <a:pathLst>
              <a:path w="17967" h="9326" extrusionOk="0">
                <a:moveTo>
                  <a:pt x="7437" y="0"/>
                </a:moveTo>
                <a:cubicBezTo>
                  <a:pt x="7152" y="0"/>
                  <a:pt x="6822" y="54"/>
                  <a:pt x="6429" y="165"/>
                </a:cubicBezTo>
                <a:cubicBezTo>
                  <a:pt x="5108" y="534"/>
                  <a:pt x="5191" y="1225"/>
                  <a:pt x="5251" y="2344"/>
                </a:cubicBezTo>
                <a:cubicBezTo>
                  <a:pt x="4946" y="1819"/>
                  <a:pt x="4048" y="1357"/>
                  <a:pt x="3479" y="1357"/>
                </a:cubicBezTo>
                <a:cubicBezTo>
                  <a:pt x="3093" y="1357"/>
                  <a:pt x="2858" y="1569"/>
                  <a:pt x="3060" y="2118"/>
                </a:cubicBezTo>
                <a:cubicBezTo>
                  <a:pt x="2818" y="1905"/>
                  <a:pt x="2553" y="1813"/>
                  <a:pt x="2286" y="1813"/>
                </a:cubicBezTo>
                <a:cubicBezTo>
                  <a:pt x="1580" y="1813"/>
                  <a:pt x="869" y="2459"/>
                  <a:pt x="583" y="3237"/>
                </a:cubicBezTo>
                <a:cubicBezTo>
                  <a:pt x="0" y="4832"/>
                  <a:pt x="1453" y="6178"/>
                  <a:pt x="2762" y="6547"/>
                </a:cubicBezTo>
                <a:cubicBezTo>
                  <a:pt x="2643" y="7118"/>
                  <a:pt x="2691" y="7416"/>
                  <a:pt x="3096" y="7868"/>
                </a:cubicBezTo>
                <a:cubicBezTo>
                  <a:pt x="3401" y="8208"/>
                  <a:pt x="3775" y="8308"/>
                  <a:pt x="4112" y="8308"/>
                </a:cubicBezTo>
                <a:cubicBezTo>
                  <a:pt x="4602" y="8308"/>
                  <a:pt x="5013" y="8095"/>
                  <a:pt x="5013" y="8095"/>
                </a:cubicBezTo>
                <a:cubicBezTo>
                  <a:pt x="5013" y="8095"/>
                  <a:pt x="5726" y="8750"/>
                  <a:pt x="6541" y="8750"/>
                </a:cubicBezTo>
                <a:cubicBezTo>
                  <a:pt x="6555" y="8750"/>
                  <a:pt x="6570" y="8750"/>
                  <a:pt x="6584" y="8749"/>
                </a:cubicBezTo>
                <a:cubicBezTo>
                  <a:pt x="7382" y="8737"/>
                  <a:pt x="8513" y="8071"/>
                  <a:pt x="8513" y="8071"/>
                </a:cubicBezTo>
                <a:cubicBezTo>
                  <a:pt x="8513" y="8071"/>
                  <a:pt x="9268" y="9326"/>
                  <a:pt x="10543" y="9326"/>
                </a:cubicBezTo>
                <a:cubicBezTo>
                  <a:pt x="10588" y="9326"/>
                  <a:pt x="10634" y="9324"/>
                  <a:pt x="10680" y="9321"/>
                </a:cubicBezTo>
                <a:cubicBezTo>
                  <a:pt x="14002" y="9107"/>
                  <a:pt x="13680" y="7690"/>
                  <a:pt x="13680" y="7690"/>
                </a:cubicBezTo>
                <a:lnTo>
                  <a:pt x="13680" y="7690"/>
                </a:lnTo>
                <a:cubicBezTo>
                  <a:pt x="13680" y="7690"/>
                  <a:pt x="13798" y="7696"/>
                  <a:pt x="13982" y="7696"/>
                </a:cubicBezTo>
                <a:cubicBezTo>
                  <a:pt x="14410" y="7696"/>
                  <a:pt x="15197" y="7661"/>
                  <a:pt x="15681" y="7428"/>
                </a:cubicBezTo>
                <a:cubicBezTo>
                  <a:pt x="16597" y="6975"/>
                  <a:pt x="16383" y="6487"/>
                  <a:pt x="16454" y="5678"/>
                </a:cubicBezTo>
                <a:cubicBezTo>
                  <a:pt x="17967" y="5308"/>
                  <a:pt x="17597" y="3022"/>
                  <a:pt x="16776" y="2177"/>
                </a:cubicBezTo>
                <a:cubicBezTo>
                  <a:pt x="16428" y="1816"/>
                  <a:pt x="15696" y="1548"/>
                  <a:pt x="15023" y="1548"/>
                </a:cubicBezTo>
                <a:cubicBezTo>
                  <a:pt x="14498" y="1548"/>
                  <a:pt x="14009" y="1711"/>
                  <a:pt x="13764" y="2118"/>
                </a:cubicBezTo>
                <a:cubicBezTo>
                  <a:pt x="13716" y="1010"/>
                  <a:pt x="13573" y="677"/>
                  <a:pt x="12609" y="463"/>
                </a:cubicBezTo>
                <a:cubicBezTo>
                  <a:pt x="12382" y="411"/>
                  <a:pt x="12179" y="379"/>
                  <a:pt x="11992" y="379"/>
                </a:cubicBezTo>
                <a:cubicBezTo>
                  <a:pt x="11580" y="379"/>
                  <a:pt x="11242" y="530"/>
                  <a:pt x="10882" y="939"/>
                </a:cubicBezTo>
                <a:cubicBezTo>
                  <a:pt x="10872" y="503"/>
                  <a:pt x="10497" y="301"/>
                  <a:pt x="10097" y="301"/>
                </a:cubicBezTo>
                <a:cubicBezTo>
                  <a:pt x="9612" y="301"/>
                  <a:pt x="9092" y="599"/>
                  <a:pt x="9144" y="1141"/>
                </a:cubicBezTo>
                <a:cubicBezTo>
                  <a:pt x="8664" y="407"/>
                  <a:pt x="8221" y="0"/>
                  <a:pt x="7437" y="0"/>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5" name="Google Shape;12925;p73"/>
          <p:cNvSpPr/>
          <p:nvPr/>
        </p:nvSpPr>
        <p:spPr>
          <a:xfrm>
            <a:off x="1741751" y="3640707"/>
            <a:ext cx="536041" cy="278356"/>
          </a:xfrm>
          <a:custGeom>
            <a:avLst/>
            <a:gdLst/>
            <a:ahLst/>
            <a:cxnLst/>
            <a:rect l="l" t="t" r="r" b="b"/>
            <a:pathLst>
              <a:path w="17349" h="9009" extrusionOk="0">
                <a:moveTo>
                  <a:pt x="7170" y="1"/>
                </a:moveTo>
                <a:cubicBezTo>
                  <a:pt x="6897" y="1"/>
                  <a:pt x="6581" y="52"/>
                  <a:pt x="6204" y="159"/>
                </a:cubicBezTo>
                <a:cubicBezTo>
                  <a:pt x="4930" y="516"/>
                  <a:pt x="5013" y="1183"/>
                  <a:pt x="5073" y="2266"/>
                </a:cubicBezTo>
                <a:cubicBezTo>
                  <a:pt x="4775" y="1763"/>
                  <a:pt x="3906" y="1318"/>
                  <a:pt x="3356" y="1318"/>
                </a:cubicBezTo>
                <a:cubicBezTo>
                  <a:pt x="2983" y="1318"/>
                  <a:pt x="2756" y="1523"/>
                  <a:pt x="2954" y="2052"/>
                </a:cubicBezTo>
                <a:cubicBezTo>
                  <a:pt x="2717" y="1845"/>
                  <a:pt x="2459" y="1755"/>
                  <a:pt x="2201" y="1755"/>
                </a:cubicBezTo>
                <a:cubicBezTo>
                  <a:pt x="1523" y="1755"/>
                  <a:pt x="845" y="2376"/>
                  <a:pt x="561" y="3135"/>
                </a:cubicBezTo>
                <a:cubicBezTo>
                  <a:pt x="1" y="4659"/>
                  <a:pt x="1406" y="5969"/>
                  <a:pt x="2680" y="6326"/>
                </a:cubicBezTo>
                <a:cubicBezTo>
                  <a:pt x="2561" y="6874"/>
                  <a:pt x="2596" y="7172"/>
                  <a:pt x="2989" y="7588"/>
                </a:cubicBezTo>
                <a:cubicBezTo>
                  <a:pt x="3287" y="7920"/>
                  <a:pt x="3652" y="8018"/>
                  <a:pt x="3980" y="8018"/>
                </a:cubicBezTo>
                <a:cubicBezTo>
                  <a:pt x="4453" y="8018"/>
                  <a:pt x="4847" y="7814"/>
                  <a:pt x="4847" y="7814"/>
                </a:cubicBezTo>
                <a:cubicBezTo>
                  <a:pt x="4847" y="7814"/>
                  <a:pt x="5537" y="8458"/>
                  <a:pt x="6337" y="8458"/>
                </a:cubicBezTo>
                <a:cubicBezTo>
                  <a:pt x="6344" y="8458"/>
                  <a:pt x="6352" y="8458"/>
                  <a:pt x="6359" y="8457"/>
                </a:cubicBezTo>
                <a:cubicBezTo>
                  <a:pt x="7133" y="8434"/>
                  <a:pt x="8216" y="7791"/>
                  <a:pt x="8216" y="7791"/>
                </a:cubicBezTo>
                <a:cubicBezTo>
                  <a:pt x="8216" y="7791"/>
                  <a:pt x="8954" y="9009"/>
                  <a:pt x="10191" y="9009"/>
                </a:cubicBezTo>
                <a:cubicBezTo>
                  <a:pt x="10231" y="9009"/>
                  <a:pt x="10271" y="9008"/>
                  <a:pt x="10312" y="9005"/>
                </a:cubicBezTo>
                <a:cubicBezTo>
                  <a:pt x="13514" y="8791"/>
                  <a:pt x="13217" y="7422"/>
                  <a:pt x="13217" y="7422"/>
                </a:cubicBezTo>
                <a:lnTo>
                  <a:pt x="13217" y="7422"/>
                </a:lnTo>
                <a:cubicBezTo>
                  <a:pt x="13217" y="7422"/>
                  <a:pt x="13336" y="7428"/>
                  <a:pt x="13521" y="7428"/>
                </a:cubicBezTo>
                <a:cubicBezTo>
                  <a:pt x="13937" y="7428"/>
                  <a:pt x="14684" y="7394"/>
                  <a:pt x="15146" y="7172"/>
                </a:cubicBezTo>
                <a:cubicBezTo>
                  <a:pt x="16027" y="6743"/>
                  <a:pt x="15824" y="6267"/>
                  <a:pt x="15884" y="5481"/>
                </a:cubicBezTo>
                <a:cubicBezTo>
                  <a:pt x="17348" y="5124"/>
                  <a:pt x="16991" y="2921"/>
                  <a:pt x="16193" y="2111"/>
                </a:cubicBezTo>
                <a:cubicBezTo>
                  <a:pt x="15859" y="1763"/>
                  <a:pt x="15154" y="1505"/>
                  <a:pt x="14505" y="1505"/>
                </a:cubicBezTo>
                <a:cubicBezTo>
                  <a:pt x="14000" y="1505"/>
                  <a:pt x="13528" y="1661"/>
                  <a:pt x="13288" y="2052"/>
                </a:cubicBezTo>
                <a:cubicBezTo>
                  <a:pt x="13253" y="980"/>
                  <a:pt x="13110" y="647"/>
                  <a:pt x="12181" y="445"/>
                </a:cubicBezTo>
                <a:cubicBezTo>
                  <a:pt x="11965" y="397"/>
                  <a:pt x="11772" y="369"/>
                  <a:pt x="11593" y="369"/>
                </a:cubicBezTo>
                <a:cubicBezTo>
                  <a:pt x="11190" y="369"/>
                  <a:pt x="10861" y="513"/>
                  <a:pt x="10514" y="909"/>
                </a:cubicBezTo>
                <a:cubicBezTo>
                  <a:pt x="10498" y="489"/>
                  <a:pt x="10135" y="293"/>
                  <a:pt x="9750" y="293"/>
                </a:cubicBezTo>
                <a:cubicBezTo>
                  <a:pt x="9282" y="293"/>
                  <a:pt x="8783" y="582"/>
                  <a:pt x="8835" y="1111"/>
                </a:cubicBezTo>
                <a:cubicBezTo>
                  <a:pt x="8362" y="401"/>
                  <a:pt x="7934" y="1"/>
                  <a:pt x="7170"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926" name="Google Shape;12926;p73"/>
          <p:cNvGrpSpPr/>
          <p:nvPr/>
        </p:nvGrpSpPr>
        <p:grpSpPr>
          <a:xfrm>
            <a:off x="6833504" y="3501730"/>
            <a:ext cx="972313" cy="1346575"/>
            <a:chOff x="6833504" y="3501730"/>
            <a:chExt cx="972313" cy="1346575"/>
          </a:xfrm>
        </p:grpSpPr>
        <p:sp>
          <p:nvSpPr>
            <p:cNvPr id="12927" name="Google Shape;12927;p73"/>
            <p:cNvSpPr/>
            <p:nvPr/>
          </p:nvSpPr>
          <p:spPr>
            <a:xfrm>
              <a:off x="7046141" y="4637368"/>
              <a:ext cx="89047" cy="205345"/>
            </a:xfrm>
            <a:custGeom>
              <a:avLst/>
              <a:gdLst/>
              <a:ahLst/>
              <a:cxnLst/>
              <a:rect l="l" t="t" r="r" b="b"/>
              <a:pathLst>
                <a:path w="2882" h="6646" extrusionOk="0">
                  <a:moveTo>
                    <a:pt x="0" y="13"/>
                  </a:moveTo>
                  <a:lnTo>
                    <a:pt x="0" y="13"/>
                  </a:lnTo>
                  <a:cubicBezTo>
                    <a:pt x="131" y="1156"/>
                    <a:pt x="262" y="3013"/>
                    <a:pt x="381" y="4168"/>
                  </a:cubicBezTo>
                  <a:cubicBezTo>
                    <a:pt x="441" y="4656"/>
                    <a:pt x="322" y="6121"/>
                    <a:pt x="738" y="6478"/>
                  </a:cubicBezTo>
                  <a:cubicBezTo>
                    <a:pt x="873" y="6596"/>
                    <a:pt x="997" y="6646"/>
                    <a:pt x="1110" y="6646"/>
                  </a:cubicBezTo>
                  <a:cubicBezTo>
                    <a:pt x="1557" y="6646"/>
                    <a:pt x="1834" y="5870"/>
                    <a:pt x="1929" y="5442"/>
                  </a:cubicBezTo>
                  <a:cubicBezTo>
                    <a:pt x="2167" y="4311"/>
                    <a:pt x="2750" y="2275"/>
                    <a:pt x="2822" y="1144"/>
                  </a:cubicBezTo>
                  <a:cubicBezTo>
                    <a:pt x="2881" y="1"/>
                    <a:pt x="1429" y="37"/>
                    <a:pt x="0" y="13"/>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8" name="Google Shape;12928;p73"/>
            <p:cNvSpPr/>
            <p:nvPr/>
          </p:nvSpPr>
          <p:spPr>
            <a:xfrm>
              <a:off x="7060107" y="4810209"/>
              <a:ext cx="42330" cy="32566"/>
            </a:xfrm>
            <a:custGeom>
              <a:avLst/>
              <a:gdLst/>
              <a:ahLst/>
              <a:cxnLst/>
              <a:rect l="l" t="t" r="r" b="b"/>
              <a:pathLst>
                <a:path w="1370" h="1054" extrusionOk="0">
                  <a:moveTo>
                    <a:pt x="482" y="1"/>
                  </a:moveTo>
                  <a:cubicBezTo>
                    <a:pt x="320" y="1"/>
                    <a:pt x="157" y="21"/>
                    <a:pt x="1" y="62"/>
                  </a:cubicBezTo>
                  <a:cubicBezTo>
                    <a:pt x="36" y="420"/>
                    <a:pt x="120" y="741"/>
                    <a:pt x="286" y="884"/>
                  </a:cubicBezTo>
                  <a:cubicBezTo>
                    <a:pt x="421" y="1003"/>
                    <a:pt x="545" y="1054"/>
                    <a:pt x="658" y="1054"/>
                  </a:cubicBezTo>
                  <a:cubicBezTo>
                    <a:pt x="995" y="1054"/>
                    <a:pt x="1236" y="604"/>
                    <a:pt x="1370" y="193"/>
                  </a:cubicBezTo>
                  <a:cubicBezTo>
                    <a:pt x="1322" y="181"/>
                    <a:pt x="1275" y="170"/>
                    <a:pt x="1239" y="146"/>
                  </a:cubicBezTo>
                  <a:cubicBezTo>
                    <a:pt x="998" y="51"/>
                    <a:pt x="740" y="1"/>
                    <a:pt x="4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9" name="Google Shape;12929;p73"/>
            <p:cNvSpPr/>
            <p:nvPr/>
          </p:nvSpPr>
          <p:spPr>
            <a:xfrm>
              <a:off x="7400381" y="4637368"/>
              <a:ext cx="89077" cy="205345"/>
            </a:xfrm>
            <a:custGeom>
              <a:avLst/>
              <a:gdLst/>
              <a:ahLst/>
              <a:cxnLst/>
              <a:rect l="l" t="t" r="r" b="b"/>
              <a:pathLst>
                <a:path w="2883" h="6646" extrusionOk="0">
                  <a:moveTo>
                    <a:pt x="1" y="13"/>
                  </a:moveTo>
                  <a:cubicBezTo>
                    <a:pt x="132" y="1156"/>
                    <a:pt x="251" y="3013"/>
                    <a:pt x="382" y="4168"/>
                  </a:cubicBezTo>
                  <a:cubicBezTo>
                    <a:pt x="441" y="4656"/>
                    <a:pt x="322" y="6121"/>
                    <a:pt x="727" y="6478"/>
                  </a:cubicBezTo>
                  <a:cubicBezTo>
                    <a:pt x="864" y="6596"/>
                    <a:pt x="990" y="6646"/>
                    <a:pt x="1104" y="6646"/>
                  </a:cubicBezTo>
                  <a:cubicBezTo>
                    <a:pt x="1553" y="6646"/>
                    <a:pt x="1823" y="5870"/>
                    <a:pt x="1918" y="5442"/>
                  </a:cubicBezTo>
                  <a:cubicBezTo>
                    <a:pt x="2156" y="4311"/>
                    <a:pt x="2751" y="2275"/>
                    <a:pt x="2811" y="1144"/>
                  </a:cubicBezTo>
                  <a:cubicBezTo>
                    <a:pt x="2882" y="1"/>
                    <a:pt x="1430" y="37"/>
                    <a:pt x="1" y="13"/>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0" name="Google Shape;12930;p73"/>
            <p:cNvSpPr/>
            <p:nvPr/>
          </p:nvSpPr>
          <p:spPr>
            <a:xfrm>
              <a:off x="7414377" y="4810209"/>
              <a:ext cx="42330" cy="32566"/>
            </a:xfrm>
            <a:custGeom>
              <a:avLst/>
              <a:gdLst/>
              <a:ahLst/>
              <a:cxnLst/>
              <a:rect l="l" t="t" r="r" b="b"/>
              <a:pathLst>
                <a:path w="1370" h="1054" extrusionOk="0">
                  <a:moveTo>
                    <a:pt x="482" y="1"/>
                  </a:moveTo>
                  <a:cubicBezTo>
                    <a:pt x="319" y="1"/>
                    <a:pt x="157" y="21"/>
                    <a:pt x="0" y="62"/>
                  </a:cubicBezTo>
                  <a:cubicBezTo>
                    <a:pt x="36" y="420"/>
                    <a:pt x="119" y="741"/>
                    <a:pt x="274" y="884"/>
                  </a:cubicBezTo>
                  <a:cubicBezTo>
                    <a:pt x="412" y="1003"/>
                    <a:pt x="538" y="1054"/>
                    <a:pt x="652" y="1054"/>
                  </a:cubicBezTo>
                  <a:cubicBezTo>
                    <a:pt x="995" y="1054"/>
                    <a:pt x="1236" y="604"/>
                    <a:pt x="1370" y="193"/>
                  </a:cubicBezTo>
                  <a:cubicBezTo>
                    <a:pt x="1322" y="181"/>
                    <a:pt x="1274" y="170"/>
                    <a:pt x="1239" y="146"/>
                  </a:cubicBezTo>
                  <a:cubicBezTo>
                    <a:pt x="998" y="51"/>
                    <a:pt x="739" y="1"/>
                    <a:pt x="4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1" name="Google Shape;12931;p73"/>
            <p:cNvSpPr/>
            <p:nvPr/>
          </p:nvSpPr>
          <p:spPr>
            <a:xfrm>
              <a:off x="7083650" y="3547088"/>
              <a:ext cx="145713" cy="766227"/>
            </a:xfrm>
            <a:custGeom>
              <a:avLst/>
              <a:gdLst/>
              <a:ahLst/>
              <a:cxnLst/>
              <a:rect l="l" t="t" r="r" b="b"/>
              <a:pathLst>
                <a:path w="4716" h="24799" extrusionOk="0">
                  <a:moveTo>
                    <a:pt x="2062" y="0"/>
                  </a:moveTo>
                  <a:cubicBezTo>
                    <a:pt x="1703" y="0"/>
                    <a:pt x="912" y="460"/>
                    <a:pt x="715" y="605"/>
                  </a:cubicBezTo>
                  <a:cubicBezTo>
                    <a:pt x="734" y="386"/>
                    <a:pt x="601" y="137"/>
                    <a:pt x="395" y="137"/>
                  </a:cubicBezTo>
                  <a:cubicBezTo>
                    <a:pt x="343" y="137"/>
                    <a:pt x="287" y="153"/>
                    <a:pt x="227" y="188"/>
                  </a:cubicBezTo>
                  <a:cubicBezTo>
                    <a:pt x="1" y="319"/>
                    <a:pt x="120" y="915"/>
                    <a:pt x="120" y="1141"/>
                  </a:cubicBezTo>
                  <a:cubicBezTo>
                    <a:pt x="572" y="1498"/>
                    <a:pt x="1013" y="2677"/>
                    <a:pt x="1179" y="3153"/>
                  </a:cubicBezTo>
                  <a:cubicBezTo>
                    <a:pt x="1465" y="3987"/>
                    <a:pt x="1477" y="4939"/>
                    <a:pt x="1536" y="5808"/>
                  </a:cubicBezTo>
                  <a:cubicBezTo>
                    <a:pt x="1715" y="8451"/>
                    <a:pt x="1477" y="11178"/>
                    <a:pt x="1477" y="13845"/>
                  </a:cubicBezTo>
                  <a:cubicBezTo>
                    <a:pt x="1477" y="16440"/>
                    <a:pt x="1382" y="19072"/>
                    <a:pt x="1477" y="21667"/>
                  </a:cubicBezTo>
                  <a:cubicBezTo>
                    <a:pt x="1513" y="22703"/>
                    <a:pt x="1453" y="23787"/>
                    <a:pt x="1608" y="24799"/>
                  </a:cubicBezTo>
                  <a:cubicBezTo>
                    <a:pt x="1858" y="24751"/>
                    <a:pt x="2620" y="24382"/>
                    <a:pt x="2751" y="24144"/>
                  </a:cubicBezTo>
                  <a:cubicBezTo>
                    <a:pt x="2906" y="23882"/>
                    <a:pt x="2858" y="23489"/>
                    <a:pt x="2537" y="23477"/>
                  </a:cubicBezTo>
                  <a:cubicBezTo>
                    <a:pt x="2918" y="23286"/>
                    <a:pt x="3156" y="22691"/>
                    <a:pt x="2715" y="22453"/>
                  </a:cubicBezTo>
                  <a:cubicBezTo>
                    <a:pt x="3358" y="22048"/>
                    <a:pt x="3013" y="21310"/>
                    <a:pt x="2656" y="20893"/>
                  </a:cubicBezTo>
                  <a:cubicBezTo>
                    <a:pt x="2799" y="20798"/>
                    <a:pt x="2953" y="20703"/>
                    <a:pt x="3108" y="20631"/>
                  </a:cubicBezTo>
                  <a:cubicBezTo>
                    <a:pt x="3120" y="20239"/>
                    <a:pt x="3227" y="19786"/>
                    <a:pt x="2763" y="19667"/>
                  </a:cubicBezTo>
                  <a:cubicBezTo>
                    <a:pt x="3406" y="19500"/>
                    <a:pt x="3406" y="18476"/>
                    <a:pt x="2965" y="18048"/>
                  </a:cubicBezTo>
                  <a:cubicBezTo>
                    <a:pt x="3739" y="17452"/>
                    <a:pt x="3501" y="17155"/>
                    <a:pt x="3060" y="16536"/>
                  </a:cubicBezTo>
                  <a:cubicBezTo>
                    <a:pt x="3632" y="16321"/>
                    <a:pt x="3287" y="15452"/>
                    <a:pt x="3120" y="15107"/>
                  </a:cubicBezTo>
                  <a:cubicBezTo>
                    <a:pt x="3239" y="15107"/>
                    <a:pt x="3370" y="15024"/>
                    <a:pt x="3501" y="15024"/>
                  </a:cubicBezTo>
                  <a:cubicBezTo>
                    <a:pt x="3680" y="14428"/>
                    <a:pt x="3537" y="14119"/>
                    <a:pt x="3239" y="13642"/>
                  </a:cubicBezTo>
                  <a:cubicBezTo>
                    <a:pt x="3656" y="13440"/>
                    <a:pt x="4001" y="13345"/>
                    <a:pt x="3882" y="12749"/>
                  </a:cubicBezTo>
                  <a:cubicBezTo>
                    <a:pt x="3825" y="12452"/>
                    <a:pt x="3646" y="12165"/>
                    <a:pt x="3336" y="12165"/>
                  </a:cubicBezTo>
                  <a:cubicBezTo>
                    <a:pt x="3324" y="12165"/>
                    <a:pt x="3311" y="12165"/>
                    <a:pt x="3299" y="12166"/>
                  </a:cubicBezTo>
                  <a:cubicBezTo>
                    <a:pt x="4073" y="11999"/>
                    <a:pt x="4144" y="10975"/>
                    <a:pt x="3477" y="10487"/>
                  </a:cubicBezTo>
                  <a:cubicBezTo>
                    <a:pt x="3680" y="10118"/>
                    <a:pt x="4013" y="9963"/>
                    <a:pt x="3930" y="9451"/>
                  </a:cubicBezTo>
                  <a:cubicBezTo>
                    <a:pt x="3870" y="9142"/>
                    <a:pt x="3489" y="8892"/>
                    <a:pt x="3513" y="8618"/>
                  </a:cubicBezTo>
                  <a:cubicBezTo>
                    <a:pt x="3549" y="8261"/>
                    <a:pt x="4073" y="8118"/>
                    <a:pt x="4108" y="7737"/>
                  </a:cubicBezTo>
                  <a:cubicBezTo>
                    <a:pt x="4144" y="7356"/>
                    <a:pt x="3965" y="7189"/>
                    <a:pt x="3668" y="6999"/>
                  </a:cubicBezTo>
                  <a:cubicBezTo>
                    <a:pt x="4251" y="6773"/>
                    <a:pt x="3834" y="5630"/>
                    <a:pt x="3287" y="5511"/>
                  </a:cubicBezTo>
                  <a:cubicBezTo>
                    <a:pt x="3489" y="4820"/>
                    <a:pt x="4715" y="4641"/>
                    <a:pt x="3656" y="3903"/>
                  </a:cubicBezTo>
                  <a:cubicBezTo>
                    <a:pt x="3882" y="3594"/>
                    <a:pt x="4287" y="3534"/>
                    <a:pt x="4227" y="3070"/>
                  </a:cubicBezTo>
                  <a:cubicBezTo>
                    <a:pt x="4156" y="2486"/>
                    <a:pt x="3787" y="2784"/>
                    <a:pt x="3430" y="2593"/>
                  </a:cubicBezTo>
                  <a:cubicBezTo>
                    <a:pt x="3596" y="2439"/>
                    <a:pt x="3715" y="1677"/>
                    <a:pt x="3572" y="1462"/>
                  </a:cubicBezTo>
                  <a:cubicBezTo>
                    <a:pt x="3459" y="1284"/>
                    <a:pt x="3203" y="1230"/>
                    <a:pt x="2931" y="1230"/>
                  </a:cubicBezTo>
                  <a:cubicBezTo>
                    <a:pt x="2659" y="1230"/>
                    <a:pt x="2370" y="1284"/>
                    <a:pt x="2191" y="1320"/>
                  </a:cubicBezTo>
                  <a:cubicBezTo>
                    <a:pt x="2310" y="998"/>
                    <a:pt x="2537" y="284"/>
                    <a:pt x="2191" y="34"/>
                  </a:cubicBezTo>
                  <a:cubicBezTo>
                    <a:pt x="2160" y="10"/>
                    <a:pt x="2116" y="0"/>
                    <a:pt x="20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2" name="Google Shape;12932;p73"/>
            <p:cNvSpPr/>
            <p:nvPr/>
          </p:nvSpPr>
          <p:spPr>
            <a:xfrm>
              <a:off x="6833504" y="3572764"/>
              <a:ext cx="784704" cy="1140797"/>
            </a:xfrm>
            <a:custGeom>
              <a:avLst/>
              <a:gdLst/>
              <a:ahLst/>
              <a:cxnLst/>
              <a:rect l="l" t="t" r="r" b="b"/>
              <a:pathLst>
                <a:path w="25397" h="36922" extrusionOk="0">
                  <a:moveTo>
                    <a:pt x="8799" y="0"/>
                  </a:moveTo>
                  <a:cubicBezTo>
                    <a:pt x="5191" y="0"/>
                    <a:pt x="0" y="1358"/>
                    <a:pt x="24" y="4775"/>
                  </a:cubicBezTo>
                  <a:cubicBezTo>
                    <a:pt x="36" y="8204"/>
                    <a:pt x="3858" y="7870"/>
                    <a:pt x="6739" y="8001"/>
                  </a:cubicBezTo>
                  <a:cubicBezTo>
                    <a:pt x="6811" y="9097"/>
                    <a:pt x="6418" y="12466"/>
                    <a:pt x="6096" y="15228"/>
                  </a:cubicBezTo>
                  <a:cubicBezTo>
                    <a:pt x="6096" y="15228"/>
                    <a:pt x="3179" y="32409"/>
                    <a:pt x="6977" y="35195"/>
                  </a:cubicBezTo>
                  <a:cubicBezTo>
                    <a:pt x="9323" y="36922"/>
                    <a:pt x="11966" y="36410"/>
                    <a:pt x="14752" y="36564"/>
                  </a:cubicBezTo>
                  <a:cubicBezTo>
                    <a:pt x="15713" y="36614"/>
                    <a:pt x="16910" y="36687"/>
                    <a:pt x="18115" y="36687"/>
                  </a:cubicBezTo>
                  <a:cubicBezTo>
                    <a:pt x="20361" y="36687"/>
                    <a:pt x="22634" y="36434"/>
                    <a:pt x="23456" y="35302"/>
                  </a:cubicBezTo>
                  <a:cubicBezTo>
                    <a:pt x="25396" y="32623"/>
                    <a:pt x="25158" y="27623"/>
                    <a:pt x="22515" y="25896"/>
                  </a:cubicBezTo>
                  <a:cubicBezTo>
                    <a:pt x="21253" y="25063"/>
                    <a:pt x="18586" y="24658"/>
                    <a:pt x="17026" y="24337"/>
                  </a:cubicBezTo>
                  <a:cubicBezTo>
                    <a:pt x="15866" y="24089"/>
                    <a:pt x="13962" y="23828"/>
                    <a:pt x="12176" y="23828"/>
                  </a:cubicBezTo>
                  <a:cubicBezTo>
                    <a:pt x="11560" y="23828"/>
                    <a:pt x="10959" y="23859"/>
                    <a:pt x="10406" y="23932"/>
                  </a:cubicBezTo>
                  <a:cubicBezTo>
                    <a:pt x="10454" y="23063"/>
                    <a:pt x="10502" y="22146"/>
                    <a:pt x="10549" y="21217"/>
                  </a:cubicBezTo>
                  <a:cubicBezTo>
                    <a:pt x="11133" y="12395"/>
                    <a:pt x="11633" y="4025"/>
                    <a:pt x="11442" y="3072"/>
                  </a:cubicBezTo>
                  <a:cubicBezTo>
                    <a:pt x="11287" y="2370"/>
                    <a:pt x="11240" y="1608"/>
                    <a:pt x="10764" y="989"/>
                  </a:cubicBezTo>
                  <a:cubicBezTo>
                    <a:pt x="10216" y="274"/>
                    <a:pt x="9621" y="262"/>
                    <a:pt x="879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3" name="Google Shape;12933;p73"/>
            <p:cNvSpPr/>
            <p:nvPr/>
          </p:nvSpPr>
          <p:spPr>
            <a:xfrm>
              <a:off x="6833504" y="3616175"/>
              <a:ext cx="110768" cy="194623"/>
            </a:xfrm>
            <a:custGeom>
              <a:avLst/>
              <a:gdLst/>
              <a:ahLst/>
              <a:cxnLst/>
              <a:rect l="l" t="t" r="r" b="b"/>
              <a:pathLst>
                <a:path w="3585" h="6299" extrusionOk="0">
                  <a:moveTo>
                    <a:pt x="2441" y="0"/>
                  </a:moveTo>
                  <a:cubicBezTo>
                    <a:pt x="1012" y="774"/>
                    <a:pt x="0" y="1881"/>
                    <a:pt x="12" y="3382"/>
                  </a:cubicBezTo>
                  <a:cubicBezTo>
                    <a:pt x="12" y="5215"/>
                    <a:pt x="1120" y="5965"/>
                    <a:pt x="2584" y="6299"/>
                  </a:cubicBezTo>
                  <a:cubicBezTo>
                    <a:pt x="3584" y="5084"/>
                    <a:pt x="3346" y="1477"/>
                    <a:pt x="2441" y="0"/>
                  </a:cubicBezTo>
                  <a:close/>
                </a:path>
              </a:pathLst>
            </a:custGeom>
            <a:solidFill>
              <a:srgbClr val="F9F3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4" name="Google Shape;12934;p73"/>
            <p:cNvSpPr/>
            <p:nvPr/>
          </p:nvSpPr>
          <p:spPr>
            <a:xfrm>
              <a:off x="7039127" y="3501730"/>
              <a:ext cx="57438" cy="83207"/>
            </a:xfrm>
            <a:custGeom>
              <a:avLst/>
              <a:gdLst/>
              <a:ahLst/>
              <a:cxnLst/>
              <a:rect l="l" t="t" r="r" b="b"/>
              <a:pathLst>
                <a:path w="1859" h="2693" extrusionOk="0">
                  <a:moveTo>
                    <a:pt x="816" y="1"/>
                  </a:moveTo>
                  <a:cubicBezTo>
                    <a:pt x="390" y="1"/>
                    <a:pt x="0" y="259"/>
                    <a:pt x="132" y="752"/>
                  </a:cubicBezTo>
                  <a:cubicBezTo>
                    <a:pt x="156" y="1025"/>
                    <a:pt x="322" y="1275"/>
                    <a:pt x="584" y="1394"/>
                  </a:cubicBezTo>
                  <a:cubicBezTo>
                    <a:pt x="715" y="1859"/>
                    <a:pt x="572" y="2061"/>
                    <a:pt x="751" y="2537"/>
                  </a:cubicBezTo>
                  <a:lnTo>
                    <a:pt x="822" y="2692"/>
                  </a:lnTo>
                  <a:cubicBezTo>
                    <a:pt x="839" y="2690"/>
                    <a:pt x="855" y="2689"/>
                    <a:pt x="871" y="2689"/>
                  </a:cubicBezTo>
                  <a:cubicBezTo>
                    <a:pt x="900" y="2689"/>
                    <a:pt x="930" y="2691"/>
                    <a:pt x="961" y="2691"/>
                  </a:cubicBezTo>
                  <a:cubicBezTo>
                    <a:pt x="989" y="2691"/>
                    <a:pt x="1018" y="2689"/>
                    <a:pt x="1049" y="2680"/>
                  </a:cubicBezTo>
                  <a:cubicBezTo>
                    <a:pt x="1096" y="2264"/>
                    <a:pt x="1168" y="1847"/>
                    <a:pt x="1287" y="1442"/>
                  </a:cubicBezTo>
                  <a:cubicBezTo>
                    <a:pt x="1370" y="1192"/>
                    <a:pt x="1858" y="835"/>
                    <a:pt x="1608" y="406"/>
                  </a:cubicBezTo>
                  <a:cubicBezTo>
                    <a:pt x="1444" y="133"/>
                    <a:pt x="1121" y="1"/>
                    <a:pt x="81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5" name="Google Shape;12935;p73"/>
            <p:cNvSpPr/>
            <p:nvPr/>
          </p:nvSpPr>
          <p:spPr>
            <a:xfrm>
              <a:off x="6968341" y="3506612"/>
              <a:ext cx="62382" cy="79777"/>
            </a:xfrm>
            <a:custGeom>
              <a:avLst/>
              <a:gdLst/>
              <a:ahLst/>
              <a:cxnLst/>
              <a:rect l="l" t="t" r="r" b="b"/>
              <a:pathLst>
                <a:path w="2019" h="2582" extrusionOk="0">
                  <a:moveTo>
                    <a:pt x="1110" y="1"/>
                  </a:moveTo>
                  <a:cubicBezTo>
                    <a:pt x="554" y="1"/>
                    <a:pt x="1" y="475"/>
                    <a:pt x="375" y="1010"/>
                  </a:cubicBezTo>
                  <a:cubicBezTo>
                    <a:pt x="494" y="1260"/>
                    <a:pt x="744" y="1427"/>
                    <a:pt x="1018" y="1463"/>
                  </a:cubicBezTo>
                  <a:cubicBezTo>
                    <a:pt x="1304" y="1844"/>
                    <a:pt x="1244" y="2082"/>
                    <a:pt x="1578" y="2463"/>
                  </a:cubicBezTo>
                  <a:lnTo>
                    <a:pt x="1709" y="2582"/>
                  </a:lnTo>
                  <a:cubicBezTo>
                    <a:pt x="1768" y="2546"/>
                    <a:pt x="1839" y="2546"/>
                    <a:pt x="1911" y="2499"/>
                  </a:cubicBezTo>
                  <a:cubicBezTo>
                    <a:pt x="1804" y="2094"/>
                    <a:pt x="1732" y="1677"/>
                    <a:pt x="1697" y="1248"/>
                  </a:cubicBezTo>
                  <a:cubicBezTo>
                    <a:pt x="1685" y="986"/>
                    <a:pt x="2018" y="486"/>
                    <a:pt x="1637" y="177"/>
                  </a:cubicBezTo>
                  <a:cubicBezTo>
                    <a:pt x="1484" y="54"/>
                    <a:pt x="1297" y="1"/>
                    <a:pt x="111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6" name="Google Shape;12936;p73"/>
            <p:cNvSpPr/>
            <p:nvPr/>
          </p:nvSpPr>
          <p:spPr>
            <a:xfrm>
              <a:off x="7101324" y="3547211"/>
              <a:ext cx="65503" cy="53082"/>
            </a:xfrm>
            <a:custGeom>
              <a:avLst/>
              <a:gdLst/>
              <a:ahLst/>
              <a:cxnLst/>
              <a:rect l="l" t="t" r="r" b="b"/>
              <a:pathLst>
                <a:path w="2120" h="1718" extrusionOk="0">
                  <a:moveTo>
                    <a:pt x="1094" y="1"/>
                  </a:moveTo>
                  <a:cubicBezTo>
                    <a:pt x="555" y="1"/>
                    <a:pt x="33" y="463"/>
                    <a:pt x="24" y="1030"/>
                  </a:cubicBezTo>
                  <a:lnTo>
                    <a:pt x="0" y="1351"/>
                  </a:lnTo>
                  <a:cubicBezTo>
                    <a:pt x="274" y="1399"/>
                    <a:pt x="453" y="1661"/>
                    <a:pt x="726" y="1708"/>
                  </a:cubicBezTo>
                  <a:cubicBezTo>
                    <a:pt x="757" y="1714"/>
                    <a:pt x="787" y="1717"/>
                    <a:pt x="817" y="1717"/>
                  </a:cubicBezTo>
                  <a:cubicBezTo>
                    <a:pt x="1022" y="1717"/>
                    <a:pt x="1216" y="1586"/>
                    <a:pt x="1393" y="1482"/>
                  </a:cubicBezTo>
                  <a:cubicBezTo>
                    <a:pt x="1822" y="1220"/>
                    <a:pt x="2119" y="458"/>
                    <a:pt x="1572" y="137"/>
                  </a:cubicBezTo>
                  <a:cubicBezTo>
                    <a:pt x="1420" y="43"/>
                    <a:pt x="1256" y="1"/>
                    <a:pt x="109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7" name="Google Shape;12937;p73"/>
            <p:cNvSpPr/>
            <p:nvPr/>
          </p:nvSpPr>
          <p:spPr>
            <a:xfrm>
              <a:off x="7117854" y="3556450"/>
              <a:ext cx="29476" cy="23698"/>
            </a:xfrm>
            <a:custGeom>
              <a:avLst/>
              <a:gdLst/>
              <a:ahLst/>
              <a:cxnLst/>
              <a:rect l="l" t="t" r="r" b="b"/>
              <a:pathLst>
                <a:path w="954" h="767" extrusionOk="0">
                  <a:moveTo>
                    <a:pt x="489" y="1"/>
                  </a:moveTo>
                  <a:cubicBezTo>
                    <a:pt x="245" y="1"/>
                    <a:pt x="22" y="190"/>
                    <a:pt x="13" y="457"/>
                  </a:cubicBezTo>
                  <a:lnTo>
                    <a:pt x="1" y="600"/>
                  </a:lnTo>
                  <a:cubicBezTo>
                    <a:pt x="120" y="624"/>
                    <a:pt x="203" y="743"/>
                    <a:pt x="322" y="766"/>
                  </a:cubicBezTo>
                  <a:cubicBezTo>
                    <a:pt x="429" y="766"/>
                    <a:pt x="537" y="731"/>
                    <a:pt x="620" y="659"/>
                  </a:cubicBezTo>
                  <a:cubicBezTo>
                    <a:pt x="822" y="540"/>
                    <a:pt x="953" y="207"/>
                    <a:pt x="703" y="52"/>
                  </a:cubicBezTo>
                  <a:cubicBezTo>
                    <a:pt x="633" y="17"/>
                    <a:pt x="560" y="1"/>
                    <a:pt x="48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8" name="Google Shape;12938;p73"/>
            <p:cNvSpPr/>
            <p:nvPr/>
          </p:nvSpPr>
          <p:spPr>
            <a:xfrm>
              <a:off x="6950853" y="3670245"/>
              <a:ext cx="15850" cy="15850"/>
            </a:xfrm>
            <a:custGeom>
              <a:avLst/>
              <a:gdLst/>
              <a:ahLst/>
              <a:cxnLst/>
              <a:rect l="l" t="t" r="r" b="b"/>
              <a:pathLst>
                <a:path w="513" h="513" extrusionOk="0">
                  <a:moveTo>
                    <a:pt x="250" y="1"/>
                  </a:moveTo>
                  <a:cubicBezTo>
                    <a:pt x="119" y="1"/>
                    <a:pt x="0" y="120"/>
                    <a:pt x="0" y="262"/>
                  </a:cubicBezTo>
                  <a:cubicBezTo>
                    <a:pt x="0" y="393"/>
                    <a:pt x="119" y="512"/>
                    <a:pt x="250" y="512"/>
                  </a:cubicBezTo>
                  <a:cubicBezTo>
                    <a:pt x="393" y="512"/>
                    <a:pt x="512" y="393"/>
                    <a:pt x="512" y="262"/>
                  </a:cubicBezTo>
                  <a:cubicBezTo>
                    <a:pt x="512" y="120"/>
                    <a:pt x="393" y="1"/>
                    <a:pt x="2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9" name="Google Shape;12939;p73"/>
            <p:cNvSpPr/>
            <p:nvPr/>
          </p:nvSpPr>
          <p:spPr>
            <a:xfrm>
              <a:off x="7135157" y="4657420"/>
              <a:ext cx="88027" cy="189742"/>
            </a:xfrm>
            <a:custGeom>
              <a:avLst/>
              <a:gdLst/>
              <a:ahLst/>
              <a:cxnLst/>
              <a:rect l="l" t="t" r="r" b="b"/>
              <a:pathLst>
                <a:path w="2849" h="6141" extrusionOk="0">
                  <a:moveTo>
                    <a:pt x="2166" y="0"/>
                  </a:moveTo>
                  <a:cubicBezTo>
                    <a:pt x="1645" y="0"/>
                    <a:pt x="879" y="210"/>
                    <a:pt x="103" y="210"/>
                  </a:cubicBezTo>
                  <a:cubicBezTo>
                    <a:pt x="69" y="210"/>
                    <a:pt x="35" y="210"/>
                    <a:pt x="0" y="209"/>
                  </a:cubicBezTo>
                  <a:lnTo>
                    <a:pt x="0" y="209"/>
                  </a:lnTo>
                  <a:lnTo>
                    <a:pt x="393" y="3662"/>
                  </a:lnTo>
                  <a:cubicBezTo>
                    <a:pt x="441" y="4150"/>
                    <a:pt x="322" y="5615"/>
                    <a:pt x="739" y="5972"/>
                  </a:cubicBezTo>
                  <a:cubicBezTo>
                    <a:pt x="874" y="6091"/>
                    <a:pt x="999" y="6141"/>
                    <a:pt x="1113" y="6141"/>
                  </a:cubicBezTo>
                  <a:cubicBezTo>
                    <a:pt x="1558" y="6141"/>
                    <a:pt x="1834" y="5372"/>
                    <a:pt x="1929" y="4936"/>
                  </a:cubicBezTo>
                  <a:cubicBezTo>
                    <a:pt x="2167" y="3817"/>
                    <a:pt x="2763" y="1769"/>
                    <a:pt x="2822" y="638"/>
                  </a:cubicBezTo>
                  <a:cubicBezTo>
                    <a:pt x="2848" y="138"/>
                    <a:pt x="2588" y="0"/>
                    <a:pt x="216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0" name="Google Shape;12940;p73"/>
            <p:cNvSpPr/>
            <p:nvPr/>
          </p:nvSpPr>
          <p:spPr>
            <a:xfrm>
              <a:off x="7149122" y="4814441"/>
              <a:ext cx="42700" cy="32751"/>
            </a:xfrm>
            <a:custGeom>
              <a:avLst/>
              <a:gdLst/>
              <a:ahLst/>
              <a:cxnLst/>
              <a:rect l="l" t="t" r="r" b="b"/>
              <a:pathLst>
                <a:path w="1382" h="1060" extrusionOk="0">
                  <a:moveTo>
                    <a:pt x="489" y="1"/>
                  </a:moveTo>
                  <a:cubicBezTo>
                    <a:pt x="325" y="1"/>
                    <a:pt x="161" y="20"/>
                    <a:pt x="1" y="56"/>
                  </a:cubicBezTo>
                  <a:cubicBezTo>
                    <a:pt x="49" y="425"/>
                    <a:pt x="120" y="747"/>
                    <a:pt x="287" y="890"/>
                  </a:cubicBezTo>
                  <a:cubicBezTo>
                    <a:pt x="424" y="1009"/>
                    <a:pt x="549" y="1060"/>
                    <a:pt x="663" y="1060"/>
                  </a:cubicBezTo>
                  <a:cubicBezTo>
                    <a:pt x="1003" y="1060"/>
                    <a:pt x="1239" y="610"/>
                    <a:pt x="1382" y="199"/>
                  </a:cubicBezTo>
                  <a:cubicBezTo>
                    <a:pt x="1334" y="187"/>
                    <a:pt x="1287" y="164"/>
                    <a:pt x="1251" y="152"/>
                  </a:cubicBezTo>
                  <a:cubicBezTo>
                    <a:pt x="1009" y="49"/>
                    <a:pt x="750" y="1"/>
                    <a:pt x="4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1" name="Google Shape;12941;p73"/>
            <p:cNvSpPr/>
            <p:nvPr/>
          </p:nvSpPr>
          <p:spPr>
            <a:xfrm>
              <a:off x="7471383" y="4628624"/>
              <a:ext cx="87594" cy="219558"/>
            </a:xfrm>
            <a:custGeom>
              <a:avLst/>
              <a:gdLst/>
              <a:ahLst/>
              <a:cxnLst/>
              <a:rect l="l" t="t" r="r" b="b"/>
              <a:pathLst>
                <a:path w="2835" h="7106" extrusionOk="0">
                  <a:moveTo>
                    <a:pt x="2626" y="0"/>
                  </a:moveTo>
                  <a:cubicBezTo>
                    <a:pt x="2195" y="0"/>
                    <a:pt x="1120" y="1205"/>
                    <a:pt x="1" y="1260"/>
                  </a:cubicBezTo>
                  <a:cubicBezTo>
                    <a:pt x="203" y="2391"/>
                    <a:pt x="679" y="6630"/>
                    <a:pt x="1120" y="6963"/>
                  </a:cubicBezTo>
                  <a:cubicBezTo>
                    <a:pt x="1251" y="7063"/>
                    <a:pt x="1369" y="7106"/>
                    <a:pt x="1475" y="7106"/>
                  </a:cubicBezTo>
                  <a:cubicBezTo>
                    <a:pt x="1938" y="7106"/>
                    <a:pt x="2169" y="6290"/>
                    <a:pt x="2227" y="5844"/>
                  </a:cubicBezTo>
                  <a:cubicBezTo>
                    <a:pt x="2394" y="4713"/>
                    <a:pt x="2834" y="1498"/>
                    <a:pt x="2823" y="355"/>
                  </a:cubicBezTo>
                  <a:cubicBezTo>
                    <a:pt x="2820" y="100"/>
                    <a:pt x="2749" y="0"/>
                    <a:pt x="262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2" name="Google Shape;12942;p73"/>
            <p:cNvSpPr/>
            <p:nvPr/>
          </p:nvSpPr>
          <p:spPr>
            <a:xfrm>
              <a:off x="7495298" y="4815739"/>
              <a:ext cx="42700" cy="32566"/>
            </a:xfrm>
            <a:custGeom>
              <a:avLst/>
              <a:gdLst/>
              <a:ahLst/>
              <a:cxnLst/>
              <a:rect l="l" t="t" r="r" b="b"/>
              <a:pathLst>
                <a:path w="1382" h="1054" extrusionOk="0">
                  <a:moveTo>
                    <a:pt x="612" y="1"/>
                  </a:moveTo>
                  <a:cubicBezTo>
                    <a:pt x="405" y="1"/>
                    <a:pt x="199" y="34"/>
                    <a:pt x="1" y="98"/>
                  </a:cubicBezTo>
                  <a:cubicBezTo>
                    <a:pt x="72" y="455"/>
                    <a:pt x="167" y="776"/>
                    <a:pt x="346" y="907"/>
                  </a:cubicBezTo>
                  <a:cubicBezTo>
                    <a:pt x="479" y="1010"/>
                    <a:pt x="598" y="1054"/>
                    <a:pt x="705" y="1054"/>
                  </a:cubicBezTo>
                  <a:cubicBezTo>
                    <a:pt x="1057" y="1054"/>
                    <a:pt x="1272" y="575"/>
                    <a:pt x="1382" y="145"/>
                  </a:cubicBezTo>
                  <a:cubicBezTo>
                    <a:pt x="1334" y="133"/>
                    <a:pt x="1287" y="122"/>
                    <a:pt x="1251" y="110"/>
                  </a:cubicBezTo>
                  <a:cubicBezTo>
                    <a:pt x="1044" y="37"/>
                    <a:pt x="828" y="1"/>
                    <a:pt x="6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3" name="Google Shape;12943;p73"/>
            <p:cNvSpPr/>
            <p:nvPr/>
          </p:nvSpPr>
          <p:spPr>
            <a:xfrm>
              <a:off x="7580297" y="4467061"/>
              <a:ext cx="194283" cy="127051"/>
            </a:xfrm>
            <a:custGeom>
              <a:avLst/>
              <a:gdLst/>
              <a:ahLst/>
              <a:cxnLst/>
              <a:rect l="l" t="t" r="r" b="b"/>
              <a:pathLst>
                <a:path w="6288" h="4112" extrusionOk="0">
                  <a:moveTo>
                    <a:pt x="60" y="0"/>
                  </a:moveTo>
                  <a:cubicBezTo>
                    <a:pt x="131" y="1096"/>
                    <a:pt x="0" y="2084"/>
                    <a:pt x="536" y="2679"/>
                  </a:cubicBezTo>
                  <a:cubicBezTo>
                    <a:pt x="1000" y="3191"/>
                    <a:pt x="2048" y="3572"/>
                    <a:pt x="2655" y="3834"/>
                  </a:cubicBezTo>
                  <a:cubicBezTo>
                    <a:pt x="3030" y="3988"/>
                    <a:pt x="3669" y="4112"/>
                    <a:pt x="4292" y="4112"/>
                  </a:cubicBezTo>
                  <a:cubicBezTo>
                    <a:pt x="5312" y="4112"/>
                    <a:pt x="6287" y="3778"/>
                    <a:pt x="5977" y="2691"/>
                  </a:cubicBezTo>
                  <a:lnTo>
                    <a:pt x="5977" y="2691"/>
                  </a:lnTo>
                  <a:cubicBezTo>
                    <a:pt x="5617" y="3297"/>
                    <a:pt x="4952" y="3495"/>
                    <a:pt x="4280" y="3495"/>
                  </a:cubicBezTo>
                  <a:cubicBezTo>
                    <a:pt x="4040" y="3495"/>
                    <a:pt x="3800" y="3470"/>
                    <a:pt x="3572" y="3429"/>
                  </a:cubicBezTo>
                  <a:cubicBezTo>
                    <a:pt x="1965" y="3132"/>
                    <a:pt x="476" y="1608"/>
                    <a:pt x="6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4" name="Google Shape;12944;p73"/>
            <p:cNvSpPr/>
            <p:nvPr/>
          </p:nvSpPr>
          <p:spPr>
            <a:xfrm>
              <a:off x="7729964" y="4508618"/>
              <a:ext cx="75853" cy="72486"/>
            </a:xfrm>
            <a:custGeom>
              <a:avLst/>
              <a:gdLst/>
              <a:ahLst/>
              <a:cxnLst/>
              <a:rect l="l" t="t" r="r" b="b"/>
              <a:pathLst>
                <a:path w="2455" h="2346" extrusionOk="0">
                  <a:moveTo>
                    <a:pt x="1335" y="1"/>
                  </a:moveTo>
                  <a:cubicBezTo>
                    <a:pt x="453" y="36"/>
                    <a:pt x="1" y="1930"/>
                    <a:pt x="1023" y="1930"/>
                  </a:cubicBezTo>
                  <a:cubicBezTo>
                    <a:pt x="1036" y="1930"/>
                    <a:pt x="1049" y="1930"/>
                    <a:pt x="1062" y="1930"/>
                  </a:cubicBezTo>
                  <a:lnTo>
                    <a:pt x="1062" y="1989"/>
                  </a:lnTo>
                  <a:cubicBezTo>
                    <a:pt x="1206" y="2260"/>
                    <a:pt x="1480" y="2346"/>
                    <a:pt x="1765" y="2346"/>
                  </a:cubicBezTo>
                  <a:cubicBezTo>
                    <a:pt x="1856" y="2346"/>
                    <a:pt x="1948" y="2337"/>
                    <a:pt x="2038" y="2323"/>
                  </a:cubicBezTo>
                  <a:cubicBezTo>
                    <a:pt x="2038" y="2263"/>
                    <a:pt x="2050" y="2215"/>
                    <a:pt x="2074" y="2168"/>
                  </a:cubicBezTo>
                  <a:cubicBezTo>
                    <a:pt x="2455" y="2096"/>
                    <a:pt x="2228" y="1644"/>
                    <a:pt x="1931" y="1620"/>
                  </a:cubicBezTo>
                  <a:cubicBezTo>
                    <a:pt x="2231" y="1359"/>
                    <a:pt x="2365" y="909"/>
                    <a:pt x="2048" y="909"/>
                  </a:cubicBezTo>
                  <a:cubicBezTo>
                    <a:pt x="1975" y="909"/>
                    <a:pt x="1877" y="933"/>
                    <a:pt x="1752" y="989"/>
                  </a:cubicBezTo>
                  <a:cubicBezTo>
                    <a:pt x="1966" y="799"/>
                    <a:pt x="2121" y="537"/>
                    <a:pt x="2038" y="239"/>
                  </a:cubicBezTo>
                  <a:cubicBezTo>
                    <a:pt x="1963" y="229"/>
                    <a:pt x="1891" y="223"/>
                    <a:pt x="1823" y="223"/>
                  </a:cubicBezTo>
                  <a:cubicBezTo>
                    <a:pt x="1624" y="223"/>
                    <a:pt x="1456" y="273"/>
                    <a:pt x="1325" y="417"/>
                  </a:cubicBezTo>
                  <a:lnTo>
                    <a:pt x="1325" y="417"/>
                  </a:lnTo>
                  <a:cubicBezTo>
                    <a:pt x="1378" y="289"/>
                    <a:pt x="1383" y="142"/>
                    <a:pt x="13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5" name="Google Shape;12945;p73"/>
            <p:cNvSpPr/>
            <p:nvPr/>
          </p:nvSpPr>
          <p:spPr>
            <a:xfrm>
              <a:off x="7088162" y="3779066"/>
              <a:ext cx="98532" cy="106689"/>
            </a:xfrm>
            <a:custGeom>
              <a:avLst/>
              <a:gdLst/>
              <a:ahLst/>
              <a:cxnLst/>
              <a:rect l="l" t="t" r="r" b="b"/>
              <a:pathLst>
                <a:path w="3189" h="3453" extrusionOk="0">
                  <a:moveTo>
                    <a:pt x="1817" y="1"/>
                  </a:moveTo>
                  <a:cubicBezTo>
                    <a:pt x="1592" y="1"/>
                    <a:pt x="1365" y="102"/>
                    <a:pt x="1212" y="312"/>
                  </a:cubicBezTo>
                  <a:cubicBezTo>
                    <a:pt x="363" y="1540"/>
                    <a:pt x="0" y="3452"/>
                    <a:pt x="1785" y="3452"/>
                  </a:cubicBezTo>
                  <a:cubicBezTo>
                    <a:pt x="1853" y="3452"/>
                    <a:pt x="1924" y="3449"/>
                    <a:pt x="1998" y="3444"/>
                  </a:cubicBezTo>
                  <a:cubicBezTo>
                    <a:pt x="3188" y="3360"/>
                    <a:pt x="3034" y="1682"/>
                    <a:pt x="2510" y="467"/>
                  </a:cubicBezTo>
                  <a:cubicBezTo>
                    <a:pt x="2383" y="162"/>
                    <a:pt x="2102" y="1"/>
                    <a:pt x="181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6" name="Google Shape;12946;p73"/>
            <p:cNvSpPr/>
            <p:nvPr/>
          </p:nvSpPr>
          <p:spPr>
            <a:xfrm>
              <a:off x="7086586" y="4433692"/>
              <a:ext cx="65379" cy="40630"/>
            </a:xfrm>
            <a:custGeom>
              <a:avLst/>
              <a:gdLst/>
              <a:ahLst/>
              <a:cxnLst/>
              <a:rect l="l" t="t" r="r" b="b"/>
              <a:pathLst>
                <a:path w="2116" h="1315" extrusionOk="0">
                  <a:moveTo>
                    <a:pt x="1360" y="0"/>
                  </a:moveTo>
                  <a:cubicBezTo>
                    <a:pt x="1015" y="0"/>
                    <a:pt x="574" y="232"/>
                    <a:pt x="239" y="509"/>
                  </a:cubicBezTo>
                  <a:cubicBezTo>
                    <a:pt x="1" y="699"/>
                    <a:pt x="72" y="1092"/>
                    <a:pt x="358" y="1188"/>
                  </a:cubicBezTo>
                  <a:cubicBezTo>
                    <a:pt x="589" y="1268"/>
                    <a:pt x="845" y="1314"/>
                    <a:pt x="1083" y="1314"/>
                  </a:cubicBezTo>
                  <a:cubicBezTo>
                    <a:pt x="1654" y="1314"/>
                    <a:pt x="2115" y="1045"/>
                    <a:pt x="1846" y="330"/>
                  </a:cubicBezTo>
                  <a:cubicBezTo>
                    <a:pt x="1758" y="94"/>
                    <a:pt x="1579" y="0"/>
                    <a:pt x="136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7" name="Google Shape;12947;p73"/>
            <p:cNvSpPr/>
            <p:nvPr/>
          </p:nvSpPr>
          <p:spPr>
            <a:xfrm>
              <a:off x="7419352" y="4455382"/>
              <a:ext cx="69736" cy="75143"/>
            </a:xfrm>
            <a:custGeom>
              <a:avLst/>
              <a:gdLst/>
              <a:ahLst/>
              <a:cxnLst/>
              <a:rect l="l" t="t" r="r" b="b"/>
              <a:pathLst>
                <a:path w="2257" h="2432" extrusionOk="0">
                  <a:moveTo>
                    <a:pt x="1295" y="1"/>
                  </a:moveTo>
                  <a:cubicBezTo>
                    <a:pt x="1133" y="1"/>
                    <a:pt x="970" y="74"/>
                    <a:pt x="863" y="224"/>
                  </a:cubicBezTo>
                  <a:cubicBezTo>
                    <a:pt x="255" y="1084"/>
                    <a:pt x="1" y="2432"/>
                    <a:pt x="1263" y="2432"/>
                  </a:cubicBezTo>
                  <a:cubicBezTo>
                    <a:pt x="1310" y="2432"/>
                    <a:pt x="1359" y="2430"/>
                    <a:pt x="1411" y="2426"/>
                  </a:cubicBezTo>
                  <a:cubicBezTo>
                    <a:pt x="2256" y="2367"/>
                    <a:pt x="2149" y="1188"/>
                    <a:pt x="1780" y="319"/>
                  </a:cubicBezTo>
                  <a:cubicBezTo>
                    <a:pt x="1688" y="109"/>
                    <a:pt x="1492" y="1"/>
                    <a:pt x="129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8" name="Google Shape;12948;p73"/>
            <p:cNvSpPr/>
            <p:nvPr/>
          </p:nvSpPr>
          <p:spPr>
            <a:xfrm>
              <a:off x="7358607" y="4354718"/>
              <a:ext cx="133415" cy="89201"/>
            </a:xfrm>
            <a:custGeom>
              <a:avLst/>
              <a:gdLst/>
              <a:ahLst/>
              <a:cxnLst/>
              <a:rect l="l" t="t" r="r" b="b"/>
              <a:pathLst>
                <a:path w="4318" h="2887" extrusionOk="0">
                  <a:moveTo>
                    <a:pt x="2271" y="1"/>
                  </a:moveTo>
                  <a:cubicBezTo>
                    <a:pt x="1549" y="1"/>
                    <a:pt x="741" y="886"/>
                    <a:pt x="281" y="1779"/>
                  </a:cubicBezTo>
                  <a:cubicBezTo>
                    <a:pt x="1" y="2281"/>
                    <a:pt x="385" y="2887"/>
                    <a:pt x="951" y="2887"/>
                  </a:cubicBezTo>
                  <a:cubicBezTo>
                    <a:pt x="962" y="2887"/>
                    <a:pt x="973" y="2887"/>
                    <a:pt x="984" y="2886"/>
                  </a:cubicBezTo>
                  <a:cubicBezTo>
                    <a:pt x="2520" y="2779"/>
                    <a:pt x="4318" y="1791"/>
                    <a:pt x="2924" y="303"/>
                  </a:cubicBezTo>
                  <a:cubicBezTo>
                    <a:pt x="2725" y="92"/>
                    <a:pt x="2502" y="1"/>
                    <a:pt x="227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9" name="Google Shape;12949;p73"/>
            <p:cNvSpPr/>
            <p:nvPr/>
          </p:nvSpPr>
          <p:spPr>
            <a:xfrm>
              <a:off x="7053155" y="4301080"/>
              <a:ext cx="98594" cy="106998"/>
            </a:xfrm>
            <a:custGeom>
              <a:avLst/>
              <a:gdLst/>
              <a:ahLst/>
              <a:cxnLst/>
              <a:rect l="l" t="t" r="r" b="b"/>
              <a:pathLst>
                <a:path w="3191" h="3463" extrusionOk="0">
                  <a:moveTo>
                    <a:pt x="1819" y="0"/>
                  </a:moveTo>
                  <a:cubicBezTo>
                    <a:pt x="1594" y="0"/>
                    <a:pt x="1366" y="102"/>
                    <a:pt x="1214" y="312"/>
                  </a:cubicBezTo>
                  <a:cubicBezTo>
                    <a:pt x="363" y="1543"/>
                    <a:pt x="0" y="3463"/>
                    <a:pt x="1802" y="3463"/>
                  </a:cubicBezTo>
                  <a:cubicBezTo>
                    <a:pt x="1865" y="3463"/>
                    <a:pt x="1931" y="3460"/>
                    <a:pt x="2000" y="3455"/>
                  </a:cubicBezTo>
                  <a:cubicBezTo>
                    <a:pt x="3190" y="3372"/>
                    <a:pt x="3047" y="1693"/>
                    <a:pt x="2512" y="467"/>
                  </a:cubicBezTo>
                  <a:cubicBezTo>
                    <a:pt x="2385" y="162"/>
                    <a:pt x="2104" y="0"/>
                    <a:pt x="181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0" name="Google Shape;12950;p73"/>
            <p:cNvSpPr/>
            <p:nvPr/>
          </p:nvSpPr>
          <p:spPr>
            <a:xfrm>
              <a:off x="7039127" y="3868669"/>
              <a:ext cx="50085" cy="109408"/>
            </a:xfrm>
            <a:custGeom>
              <a:avLst/>
              <a:gdLst/>
              <a:ahLst/>
              <a:cxnLst/>
              <a:rect l="l" t="t" r="r" b="b"/>
              <a:pathLst>
                <a:path w="1621" h="3541" extrusionOk="0">
                  <a:moveTo>
                    <a:pt x="809" y="1"/>
                  </a:moveTo>
                  <a:cubicBezTo>
                    <a:pt x="667" y="1"/>
                    <a:pt x="528" y="136"/>
                    <a:pt x="430" y="234"/>
                  </a:cubicBezTo>
                  <a:cubicBezTo>
                    <a:pt x="203" y="484"/>
                    <a:pt x="227" y="853"/>
                    <a:pt x="215" y="1163"/>
                  </a:cubicBezTo>
                  <a:cubicBezTo>
                    <a:pt x="191" y="1663"/>
                    <a:pt x="1" y="2913"/>
                    <a:pt x="299" y="3306"/>
                  </a:cubicBezTo>
                  <a:cubicBezTo>
                    <a:pt x="420" y="3457"/>
                    <a:pt x="738" y="3540"/>
                    <a:pt x="977" y="3540"/>
                  </a:cubicBezTo>
                  <a:cubicBezTo>
                    <a:pt x="1020" y="3540"/>
                    <a:pt x="1060" y="3538"/>
                    <a:pt x="1096" y="3532"/>
                  </a:cubicBezTo>
                  <a:cubicBezTo>
                    <a:pt x="1584" y="3461"/>
                    <a:pt x="1525" y="3342"/>
                    <a:pt x="1561" y="2842"/>
                  </a:cubicBezTo>
                  <a:cubicBezTo>
                    <a:pt x="1620" y="1889"/>
                    <a:pt x="1358" y="1151"/>
                    <a:pt x="1096" y="258"/>
                  </a:cubicBezTo>
                  <a:cubicBezTo>
                    <a:pt x="1008" y="67"/>
                    <a:pt x="908" y="1"/>
                    <a:pt x="80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1" name="Google Shape;12951;p73"/>
            <p:cNvSpPr/>
            <p:nvPr/>
          </p:nvSpPr>
          <p:spPr>
            <a:xfrm>
              <a:off x="7031156" y="4241880"/>
              <a:ext cx="62815" cy="49374"/>
            </a:xfrm>
            <a:custGeom>
              <a:avLst/>
              <a:gdLst/>
              <a:ahLst/>
              <a:cxnLst/>
              <a:rect l="l" t="t" r="r" b="b"/>
              <a:pathLst>
                <a:path w="2033" h="1598" extrusionOk="0">
                  <a:moveTo>
                    <a:pt x="204" y="1"/>
                  </a:moveTo>
                  <a:cubicBezTo>
                    <a:pt x="0" y="1"/>
                    <a:pt x="12" y="198"/>
                    <a:pt x="33" y="323"/>
                  </a:cubicBezTo>
                  <a:cubicBezTo>
                    <a:pt x="68" y="526"/>
                    <a:pt x="247" y="669"/>
                    <a:pt x="402" y="788"/>
                  </a:cubicBezTo>
                  <a:cubicBezTo>
                    <a:pt x="628" y="1002"/>
                    <a:pt x="1164" y="1585"/>
                    <a:pt x="1461" y="1597"/>
                  </a:cubicBezTo>
                  <a:cubicBezTo>
                    <a:pt x="1628" y="1561"/>
                    <a:pt x="1783" y="1454"/>
                    <a:pt x="1878" y="1311"/>
                  </a:cubicBezTo>
                  <a:cubicBezTo>
                    <a:pt x="2033" y="1038"/>
                    <a:pt x="1962" y="1026"/>
                    <a:pt x="1735" y="811"/>
                  </a:cubicBezTo>
                  <a:cubicBezTo>
                    <a:pt x="1295" y="407"/>
                    <a:pt x="842" y="240"/>
                    <a:pt x="307" y="14"/>
                  </a:cubicBezTo>
                  <a:cubicBezTo>
                    <a:pt x="268" y="5"/>
                    <a:pt x="234" y="1"/>
                    <a:pt x="20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2" name="Google Shape;12952;p73"/>
            <p:cNvSpPr/>
            <p:nvPr/>
          </p:nvSpPr>
          <p:spPr>
            <a:xfrm>
              <a:off x="7098821" y="3907198"/>
              <a:ext cx="70724" cy="32659"/>
            </a:xfrm>
            <a:custGeom>
              <a:avLst/>
              <a:gdLst/>
              <a:ahLst/>
              <a:cxnLst/>
              <a:rect l="l" t="t" r="r" b="b"/>
              <a:pathLst>
                <a:path w="2289" h="1057" extrusionOk="0">
                  <a:moveTo>
                    <a:pt x="1706" y="0"/>
                  </a:moveTo>
                  <a:cubicBezTo>
                    <a:pt x="1654" y="0"/>
                    <a:pt x="1593" y="7"/>
                    <a:pt x="1522" y="23"/>
                  </a:cubicBezTo>
                  <a:cubicBezTo>
                    <a:pt x="1057" y="23"/>
                    <a:pt x="593" y="118"/>
                    <a:pt x="129" y="142"/>
                  </a:cubicBezTo>
                  <a:cubicBezTo>
                    <a:pt x="1" y="714"/>
                    <a:pt x="452" y="1057"/>
                    <a:pt x="982" y="1057"/>
                  </a:cubicBezTo>
                  <a:cubicBezTo>
                    <a:pt x="1093" y="1057"/>
                    <a:pt x="1207" y="1042"/>
                    <a:pt x="1319" y="1011"/>
                  </a:cubicBezTo>
                  <a:cubicBezTo>
                    <a:pt x="1724" y="902"/>
                    <a:pt x="2289" y="0"/>
                    <a:pt x="1706" y="0"/>
                  </a:cubicBezTo>
                  <a:close/>
                </a:path>
              </a:pathLst>
            </a:custGeom>
            <a:solidFill>
              <a:srgbClr val="CD96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3" name="Google Shape;12953;p73"/>
            <p:cNvSpPr/>
            <p:nvPr/>
          </p:nvSpPr>
          <p:spPr>
            <a:xfrm>
              <a:off x="7098821" y="3907198"/>
              <a:ext cx="70724" cy="32659"/>
            </a:xfrm>
            <a:custGeom>
              <a:avLst/>
              <a:gdLst/>
              <a:ahLst/>
              <a:cxnLst/>
              <a:rect l="l" t="t" r="r" b="b"/>
              <a:pathLst>
                <a:path w="2289" h="1057" extrusionOk="0">
                  <a:moveTo>
                    <a:pt x="1706" y="0"/>
                  </a:moveTo>
                  <a:cubicBezTo>
                    <a:pt x="1654" y="0"/>
                    <a:pt x="1593" y="7"/>
                    <a:pt x="1522" y="23"/>
                  </a:cubicBezTo>
                  <a:cubicBezTo>
                    <a:pt x="1057" y="23"/>
                    <a:pt x="593" y="118"/>
                    <a:pt x="129" y="142"/>
                  </a:cubicBezTo>
                  <a:cubicBezTo>
                    <a:pt x="1" y="714"/>
                    <a:pt x="452" y="1057"/>
                    <a:pt x="982" y="1057"/>
                  </a:cubicBezTo>
                  <a:cubicBezTo>
                    <a:pt x="1093" y="1057"/>
                    <a:pt x="1207" y="1042"/>
                    <a:pt x="1319" y="1011"/>
                  </a:cubicBezTo>
                  <a:cubicBezTo>
                    <a:pt x="1724" y="902"/>
                    <a:pt x="2289" y="0"/>
                    <a:pt x="170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4" name="Google Shape;12954;p73"/>
            <p:cNvSpPr/>
            <p:nvPr/>
          </p:nvSpPr>
          <p:spPr>
            <a:xfrm>
              <a:off x="7479818" y="4408479"/>
              <a:ext cx="62598" cy="50147"/>
            </a:xfrm>
            <a:custGeom>
              <a:avLst/>
              <a:gdLst/>
              <a:ahLst/>
              <a:cxnLst/>
              <a:rect l="l" t="t" r="r" b="b"/>
              <a:pathLst>
                <a:path w="2026" h="1623" extrusionOk="0">
                  <a:moveTo>
                    <a:pt x="811" y="1"/>
                  </a:moveTo>
                  <a:cubicBezTo>
                    <a:pt x="394" y="1"/>
                    <a:pt x="1" y="189"/>
                    <a:pt x="442" y="575"/>
                  </a:cubicBezTo>
                  <a:cubicBezTo>
                    <a:pt x="716" y="956"/>
                    <a:pt x="1073" y="1265"/>
                    <a:pt x="1371" y="1623"/>
                  </a:cubicBezTo>
                  <a:cubicBezTo>
                    <a:pt x="2026" y="1337"/>
                    <a:pt x="1895" y="575"/>
                    <a:pt x="1359" y="146"/>
                  </a:cubicBezTo>
                  <a:cubicBezTo>
                    <a:pt x="1242" y="50"/>
                    <a:pt x="1024" y="1"/>
                    <a:pt x="81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5" name="Google Shape;12955;p73"/>
            <p:cNvSpPr/>
            <p:nvPr/>
          </p:nvSpPr>
          <p:spPr>
            <a:xfrm>
              <a:off x="7088069" y="4162875"/>
              <a:ext cx="62104" cy="79036"/>
            </a:xfrm>
            <a:custGeom>
              <a:avLst/>
              <a:gdLst/>
              <a:ahLst/>
              <a:cxnLst/>
              <a:rect l="l" t="t" r="r" b="b"/>
              <a:pathLst>
                <a:path w="2010" h="2558" extrusionOk="0">
                  <a:moveTo>
                    <a:pt x="1174" y="0"/>
                  </a:moveTo>
                  <a:cubicBezTo>
                    <a:pt x="1030" y="0"/>
                    <a:pt x="895" y="127"/>
                    <a:pt x="798" y="451"/>
                  </a:cubicBezTo>
                  <a:cubicBezTo>
                    <a:pt x="489" y="1035"/>
                    <a:pt x="298" y="1690"/>
                    <a:pt x="0" y="2273"/>
                  </a:cubicBezTo>
                  <a:cubicBezTo>
                    <a:pt x="223" y="2471"/>
                    <a:pt x="457" y="2557"/>
                    <a:pt x="683" y="2557"/>
                  </a:cubicBezTo>
                  <a:cubicBezTo>
                    <a:pt x="1233" y="2557"/>
                    <a:pt x="1737" y="2046"/>
                    <a:pt x="1905" y="1380"/>
                  </a:cubicBezTo>
                  <a:cubicBezTo>
                    <a:pt x="2010" y="928"/>
                    <a:pt x="1562" y="0"/>
                    <a:pt x="117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6" name="Google Shape;12956;p73"/>
            <p:cNvSpPr/>
            <p:nvPr/>
          </p:nvSpPr>
          <p:spPr>
            <a:xfrm>
              <a:off x="7269066" y="4336117"/>
              <a:ext cx="62011" cy="79067"/>
            </a:xfrm>
            <a:custGeom>
              <a:avLst/>
              <a:gdLst/>
              <a:ahLst/>
              <a:cxnLst/>
              <a:rect l="l" t="t" r="r" b="b"/>
              <a:pathLst>
                <a:path w="2007" h="2559" extrusionOk="0">
                  <a:moveTo>
                    <a:pt x="1173" y="1"/>
                  </a:moveTo>
                  <a:cubicBezTo>
                    <a:pt x="1030" y="1"/>
                    <a:pt x="894" y="128"/>
                    <a:pt x="798" y="452"/>
                  </a:cubicBezTo>
                  <a:cubicBezTo>
                    <a:pt x="477" y="1036"/>
                    <a:pt x="286" y="1679"/>
                    <a:pt x="0" y="2274"/>
                  </a:cubicBezTo>
                  <a:cubicBezTo>
                    <a:pt x="219" y="2472"/>
                    <a:pt x="452" y="2558"/>
                    <a:pt x="678" y="2558"/>
                  </a:cubicBezTo>
                  <a:cubicBezTo>
                    <a:pt x="1226" y="2558"/>
                    <a:pt x="1733" y="2047"/>
                    <a:pt x="1893" y="1381"/>
                  </a:cubicBezTo>
                  <a:cubicBezTo>
                    <a:pt x="2006" y="929"/>
                    <a:pt x="1561" y="1"/>
                    <a:pt x="117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7" name="Google Shape;12957;p73"/>
            <p:cNvSpPr/>
            <p:nvPr/>
          </p:nvSpPr>
          <p:spPr>
            <a:xfrm>
              <a:off x="7067089" y="3979622"/>
              <a:ext cx="78387" cy="124610"/>
            </a:xfrm>
            <a:custGeom>
              <a:avLst/>
              <a:gdLst/>
              <a:ahLst/>
              <a:cxnLst/>
              <a:rect l="l" t="t" r="r" b="b"/>
              <a:pathLst>
                <a:path w="2537" h="4033" extrusionOk="0">
                  <a:moveTo>
                    <a:pt x="1739" y="1"/>
                  </a:moveTo>
                  <a:cubicBezTo>
                    <a:pt x="1072" y="489"/>
                    <a:pt x="846" y="1263"/>
                    <a:pt x="560" y="2001"/>
                  </a:cubicBezTo>
                  <a:cubicBezTo>
                    <a:pt x="406" y="2358"/>
                    <a:pt x="1" y="3346"/>
                    <a:pt x="167" y="3751"/>
                  </a:cubicBezTo>
                  <a:cubicBezTo>
                    <a:pt x="258" y="3961"/>
                    <a:pt x="543" y="4033"/>
                    <a:pt x="857" y="4033"/>
                  </a:cubicBezTo>
                  <a:cubicBezTo>
                    <a:pt x="1202" y="4033"/>
                    <a:pt x="1581" y="3946"/>
                    <a:pt x="1775" y="3858"/>
                  </a:cubicBezTo>
                  <a:cubicBezTo>
                    <a:pt x="2537" y="3513"/>
                    <a:pt x="2370" y="2715"/>
                    <a:pt x="2370" y="1953"/>
                  </a:cubicBezTo>
                  <a:cubicBezTo>
                    <a:pt x="2370" y="1406"/>
                    <a:pt x="2465" y="72"/>
                    <a:pt x="173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8" name="Google Shape;12958;p73"/>
            <p:cNvSpPr/>
            <p:nvPr/>
          </p:nvSpPr>
          <p:spPr>
            <a:xfrm>
              <a:off x="7008600" y="4100647"/>
              <a:ext cx="80612" cy="101838"/>
            </a:xfrm>
            <a:custGeom>
              <a:avLst/>
              <a:gdLst/>
              <a:ahLst/>
              <a:cxnLst/>
              <a:rect l="l" t="t" r="r" b="b"/>
              <a:pathLst>
                <a:path w="2609" h="3296" extrusionOk="0">
                  <a:moveTo>
                    <a:pt x="1037" y="1"/>
                  </a:moveTo>
                  <a:cubicBezTo>
                    <a:pt x="1" y="632"/>
                    <a:pt x="370" y="1870"/>
                    <a:pt x="596" y="2549"/>
                  </a:cubicBezTo>
                  <a:cubicBezTo>
                    <a:pt x="804" y="3180"/>
                    <a:pt x="1104" y="3296"/>
                    <a:pt x="1542" y="3296"/>
                  </a:cubicBezTo>
                  <a:cubicBezTo>
                    <a:pt x="1731" y="3296"/>
                    <a:pt x="1947" y="3274"/>
                    <a:pt x="2191" y="3263"/>
                  </a:cubicBezTo>
                  <a:cubicBezTo>
                    <a:pt x="2608" y="2013"/>
                    <a:pt x="1763" y="906"/>
                    <a:pt x="103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9" name="Google Shape;12959;p73"/>
            <p:cNvSpPr/>
            <p:nvPr/>
          </p:nvSpPr>
          <p:spPr>
            <a:xfrm>
              <a:off x="7217560" y="4440396"/>
              <a:ext cx="152325" cy="75483"/>
            </a:xfrm>
            <a:custGeom>
              <a:avLst/>
              <a:gdLst/>
              <a:ahLst/>
              <a:cxnLst/>
              <a:rect l="l" t="t" r="r" b="b"/>
              <a:pathLst>
                <a:path w="4930" h="2443" extrusionOk="0">
                  <a:moveTo>
                    <a:pt x="2013" y="1"/>
                  </a:moveTo>
                  <a:cubicBezTo>
                    <a:pt x="1881" y="1"/>
                    <a:pt x="1757" y="3"/>
                    <a:pt x="1644" y="6"/>
                  </a:cubicBezTo>
                  <a:cubicBezTo>
                    <a:pt x="274" y="42"/>
                    <a:pt x="286" y="756"/>
                    <a:pt x="0" y="1887"/>
                  </a:cubicBezTo>
                  <a:cubicBezTo>
                    <a:pt x="579" y="2291"/>
                    <a:pt x="1204" y="2443"/>
                    <a:pt x="1839" y="2443"/>
                  </a:cubicBezTo>
                  <a:cubicBezTo>
                    <a:pt x="2891" y="2443"/>
                    <a:pt x="3972" y="2028"/>
                    <a:pt x="4930" y="1649"/>
                  </a:cubicBezTo>
                  <a:cubicBezTo>
                    <a:pt x="4549" y="159"/>
                    <a:pt x="3052" y="1"/>
                    <a:pt x="201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0" name="Google Shape;12960;p73"/>
            <p:cNvSpPr/>
            <p:nvPr/>
          </p:nvSpPr>
          <p:spPr>
            <a:xfrm>
              <a:off x="7157588" y="4392752"/>
              <a:ext cx="62567" cy="44956"/>
            </a:xfrm>
            <a:custGeom>
              <a:avLst/>
              <a:gdLst/>
              <a:ahLst/>
              <a:cxnLst/>
              <a:rect l="l" t="t" r="r" b="b"/>
              <a:pathLst>
                <a:path w="2025" h="1455" extrusionOk="0">
                  <a:moveTo>
                    <a:pt x="227" y="0"/>
                  </a:moveTo>
                  <a:lnTo>
                    <a:pt x="227" y="0"/>
                  </a:lnTo>
                  <a:cubicBezTo>
                    <a:pt x="1" y="691"/>
                    <a:pt x="656" y="1108"/>
                    <a:pt x="1025" y="1322"/>
                  </a:cubicBezTo>
                  <a:cubicBezTo>
                    <a:pt x="1177" y="1415"/>
                    <a:pt x="1297" y="1454"/>
                    <a:pt x="1400" y="1454"/>
                  </a:cubicBezTo>
                  <a:cubicBezTo>
                    <a:pt x="1629" y="1454"/>
                    <a:pt x="1779" y="1262"/>
                    <a:pt x="2025" y="1024"/>
                  </a:cubicBezTo>
                  <a:cubicBezTo>
                    <a:pt x="1727" y="298"/>
                    <a:pt x="906" y="131"/>
                    <a:pt x="22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1" name="Google Shape;12961;p73"/>
            <p:cNvSpPr/>
            <p:nvPr/>
          </p:nvSpPr>
          <p:spPr>
            <a:xfrm>
              <a:off x="7162748" y="4321410"/>
              <a:ext cx="105978" cy="54163"/>
            </a:xfrm>
            <a:custGeom>
              <a:avLst/>
              <a:gdLst/>
              <a:ahLst/>
              <a:cxnLst/>
              <a:rect l="l" t="t" r="r" b="b"/>
              <a:pathLst>
                <a:path w="3430" h="1753" extrusionOk="0">
                  <a:moveTo>
                    <a:pt x="2342" y="0"/>
                  </a:moveTo>
                  <a:cubicBezTo>
                    <a:pt x="1530" y="0"/>
                    <a:pt x="714" y="401"/>
                    <a:pt x="0" y="762"/>
                  </a:cubicBezTo>
                  <a:cubicBezTo>
                    <a:pt x="291" y="1582"/>
                    <a:pt x="1041" y="1752"/>
                    <a:pt x="1701" y="1752"/>
                  </a:cubicBezTo>
                  <a:cubicBezTo>
                    <a:pt x="1961" y="1752"/>
                    <a:pt x="2207" y="1726"/>
                    <a:pt x="2405" y="1702"/>
                  </a:cubicBezTo>
                  <a:cubicBezTo>
                    <a:pt x="3358" y="1595"/>
                    <a:pt x="3298" y="1095"/>
                    <a:pt x="3429" y="285"/>
                  </a:cubicBezTo>
                  <a:cubicBezTo>
                    <a:pt x="3074" y="82"/>
                    <a:pt x="2708" y="0"/>
                    <a:pt x="234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62" name="Google Shape;12962;p73"/>
          <p:cNvGrpSpPr/>
          <p:nvPr/>
        </p:nvGrpSpPr>
        <p:grpSpPr>
          <a:xfrm>
            <a:off x="399038" y="4131112"/>
            <a:ext cx="440351" cy="725566"/>
            <a:chOff x="399038" y="4131112"/>
            <a:chExt cx="440351" cy="725566"/>
          </a:xfrm>
        </p:grpSpPr>
        <p:sp>
          <p:nvSpPr>
            <p:cNvPr id="12963" name="Google Shape;12963;p73"/>
            <p:cNvSpPr/>
            <p:nvPr/>
          </p:nvSpPr>
          <p:spPr>
            <a:xfrm>
              <a:off x="463768" y="4138775"/>
              <a:ext cx="108914" cy="240228"/>
            </a:xfrm>
            <a:custGeom>
              <a:avLst/>
              <a:gdLst/>
              <a:ahLst/>
              <a:cxnLst/>
              <a:rect l="l" t="t" r="r" b="b"/>
              <a:pathLst>
                <a:path w="3525" h="7775" extrusionOk="0">
                  <a:moveTo>
                    <a:pt x="1450" y="1"/>
                  </a:moveTo>
                  <a:cubicBezTo>
                    <a:pt x="1277" y="1"/>
                    <a:pt x="1100" y="72"/>
                    <a:pt x="929" y="243"/>
                  </a:cubicBezTo>
                  <a:cubicBezTo>
                    <a:pt x="1" y="1184"/>
                    <a:pt x="513" y="3815"/>
                    <a:pt x="739" y="4922"/>
                  </a:cubicBezTo>
                  <a:cubicBezTo>
                    <a:pt x="929" y="5911"/>
                    <a:pt x="1251" y="6863"/>
                    <a:pt x="1703" y="7768"/>
                  </a:cubicBezTo>
                  <a:cubicBezTo>
                    <a:pt x="1766" y="7772"/>
                    <a:pt x="1829" y="7775"/>
                    <a:pt x="1892" y="7775"/>
                  </a:cubicBezTo>
                  <a:cubicBezTo>
                    <a:pt x="2184" y="7775"/>
                    <a:pt x="2470" y="7715"/>
                    <a:pt x="2715" y="7470"/>
                  </a:cubicBezTo>
                  <a:cubicBezTo>
                    <a:pt x="3144" y="5446"/>
                    <a:pt x="3525" y="2613"/>
                    <a:pt x="2418" y="731"/>
                  </a:cubicBezTo>
                  <a:cubicBezTo>
                    <a:pt x="2188" y="346"/>
                    <a:pt x="1829" y="1"/>
                    <a:pt x="145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4" name="Google Shape;12964;p73"/>
            <p:cNvSpPr/>
            <p:nvPr/>
          </p:nvSpPr>
          <p:spPr>
            <a:xfrm>
              <a:off x="499455" y="4229212"/>
              <a:ext cx="51166" cy="150471"/>
            </a:xfrm>
            <a:custGeom>
              <a:avLst/>
              <a:gdLst/>
              <a:ahLst/>
              <a:cxnLst/>
              <a:rect l="l" t="t" r="r" b="b"/>
              <a:pathLst>
                <a:path w="1656" h="4870" extrusionOk="0">
                  <a:moveTo>
                    <a:pt x="688" y="1"/>
                  </a:moveTo>
                  <a:cubicBezTo>
                    <a:pt x="605" y="1"/>
                    <a:pt x="521" y="48"/>
                    <a:pt x="441" y="162"/>
                  </a:cubicBezTo>
                  <a:cubicBezTo>
                    <a:pt x="1" y="745"/>
                    <a:pt x="239" y="2388"/>
                    <a:pt x="346" y="3079"/>
                  </a:cubicBezTo>
                  <a:cubicBezTo>
                    <a:pt x="429" y="3686"/>
                    <a:pt x="584" y="4281"/>
                    <a:pt x="798" y="4865"/>
                  </a:cubicBezTo>
                  <a:cubicBezTo>
                    <a:pt x="821" y="4868"/>
                    <a:pt x="843" y="4869"/>
                    <a:pt x="866" y="4869"/>
                  </a:cubicBezTo>
                  <a:cubicBezTo>
                    <a:pt x="1023" y="4869"/>
                    <a:pt x="1181" y="4798"/>
                    <a:pt x="1274" y="4662"/>
                  </a:cubicBezTo>
                  <a:cubicBezTo>
                    <a:pt x="1477" y="3388"/>
                    <a:pt x="1655" y="1626"/>
                    <a:pt x="1132" y="459"/>
                  </a:cubicBezTo>
                  <a:cubicBezTo>
                    <a:pt x="1034" y="216"/>
                    <a:pt x="865" y="1"/>
                    <a:pt x="68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5" name="Google Shape;12965;p73"/>
            <p:cNvSpPr/>
            <p:nvPr/>
          </p:nvSpPr>
          <p:spPr>
            <a:xfrm>
              <a:off x="620110" y="4131112"/>
              <a:ext cx="99366" cy="239270"/>
            </a:xfrm>
            <a:custGeom>
              <a:avLst/>
              <a:gdLst/>
              <a:ahLst/>
              <a:cxnLst/>
              <a:rect l="l" t="t" r="r" b="b"/>
              <a:pathLst>
                <a:path w="3216" h="7744" extrusionOk="0">
                  <a:moveTo>
                    <a:pt x="1605" y="0"/>
                  </a:moveTo>
                  <a:cubicBezTo>
                    <a:pt x="1469" y="0"/>
                    <a:pt x="1323" y="44"/>
                    <a:pt x="1168" y="146"/>
                  </a:cubicBezTo>
                  <a:cubicBezTo>
                    <a:pt x="72" y="872"/>
                    <a:pt x="13" y="3551"/>
                    <a:pt x="13" y="4670"/>
                  </a:cubicBezTo>
                  <a:cubicBezTo>
                    <a:pt x="1" y="5682"/>
                    <a:pt x="108" y="6682"/>
                    <a:pt x="358" y="7659"/>
                  </a:cubicBezTo>
                  <a:cubicBezTo>
                    <a:pt x="521" y="7709"/>
                    <a:pt x="684" y="7744"/>
                    <a:pt x="848" y="7744"/>
                  </a:cubicBezTo>
                  <a:cubicBezTo>
                    <a:pt x="1032" y="7744"/>
                    <a:pt x="1217" y="7700"/>
                    <a:pt x="1406" y="7587"/>
                  </a:cubicBezTo>
                  <a:cubicBezTo>
                    <a:pt x="2251" y="5682"/>
                    <a:pt x="3215" y="3003"/>
                    <a:pt x="2525" y="932"/>
                  </a:cubicBezTo>
                  <a:cubicBezTo>
                    <a:pt x="2370" y="459"/>
                    <a:pt x="2042" y="0"/>
                    <a:pt x="160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6" name="Google Shape;12966;p73"/>
            <p:cNvSpPr/>
            <p:nvPr/>
          </p:nvSpPr>
          <p:spPr>
            <a:xfrm>
              <a:off x="635188" y="4222167"/>
              <a:ext cx="50085" cy="148308"/>
            </a:xfrm>
            <a:custGeom>
              <a:avLst/>
              <a:gdLst/>
              <a:ahLst/>
              <a:cxnLst/>
              <a:rect l="l" t="t" r="r" b="b"/>
              <a:pathLst>
                <a:path w="1621" h="4800" extrusionOk="0">
                  <a:moveTo>
                    <a:pt x="963" y="0"/>
                  </a:moveTo>
                  <a:cubicBezTo>
                    <a:pt x="895" y="0"/>
                    <a:pt x="821" y="31"/>
                    <a:pt x="739" y="104"/>
                  </a:cubicBezTo>
                  <a:cubicBezTo>
                    <a:pt x="191" y="580"/>
                    <a:pt x="84" y="2235"/>
                    <a:pt x="49" y="2926"/>
                  </a:cubicBezTo>
                  <a:cubicBezTo>
                    <a:pt x="1" y="3533"/>
                    <a:pt x="25" y="4152"/>
                    <a:pt x="108" y="4759"/>
                  </a:cubicBezTo>
                  <a:cubicBezTo>
                    <a:pt x="171" y="4786"/>
                    <a:pt x="238" y="4800"/>
                    <a:pt x="306" y="4800"/>
                  </a:cubicBezTo>
                  <a:cubicBezTo>
                    <a:pt x="418" y="4800"/>
                    <a:pt x="531" y="4762"/>
                    <a:pt x="620" y="4688"/>
                  </a:cubicBezTo>
                  <a:cubicBezTo>
                    <a:pt x="1072" y="3497"/>
                    <a:pt x="1620" y="1807"/>
                    <a:pt x="1358" y="545"/>
                  </a:cubicBezTo>
                  <a:cubicBezTo>
                    <a:pt x="1296" y="269"/>
                    <a:pt x="1161" y="0"/>
                    <a:pt x="96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7" name="Google Shape;12967;p73"/>
            <p:cNvSpPr/>
            <p:nvPr/>
          </p:nvSpPr>
          <p:spPr>
            <a:xfrm>
              <a:off x="415568" y="4336766"/>
              <a:ext cx="423821" cy="323219"/>
            </a:xfrm>
            <a:custGeom>
              <a:avLst/>
              <a:gdLst/>
              <a:ahLst/>
              <a:cxnLst/>
              <a:rect l="l" t="t" r="r" b="b"/>
              <a:pathLst>
                <a:path w="13717" h="10461" extrusionOk="0">
                  <a:moveTo>
                    <a:pt x="6137" y="1"/>
                  </a:moveTo>
                  <a:cubicBezTo>
                    <a:pt x="4348" y="1"/>
                    <a:pt x="2467" y="552"/>
                    <a:pt x="1358" y="2360"/>
                  </a:cubicBezTo>
                  <a:cubicBezTo>
                    <a:pt x="287" y="4039"/>
                    <a:pt x="1" y="6646"/>
                    <a:pt x="49" y="7908"/>
                  </a:cubicBezTo>
                  <a:cubicBezTo>
                    <a:pt x="96" y="9444"/>
                    <a:pt x="799" y="9528"/>
                    <a:pt x="1596" y="9944"/>
                  </a:cubicBezTo>
                  <a:cubicBezTo>
                    <a:pt x="2611" y="10325"/>
                    <a:pt x="3841" y="10460"/>
                    <a:pt x="5094" y="10460"/>
                  </a:cubicBezTo>
                  <a:cubicBezTo>
                    <a:pt x="6545" y="10460"/>
                    <a:pt x="8026" y="10279"/>
                    <a:pt x="9240" y="10087"/>
                  </a:cubicBezTo>
                  <a:cubicBezTo>
                    <a:pt x="11490" y="9730"/>
                    <a:pt x="13717" y="8920"/>
                    <a:pt x="13574" y="6301"/>
                  </a:cubicBezTo>
                  <a:cubicBezTo>
                    <a:pt x="13443" y="3908"/>
                    <a:pt x="12502" y="2050"/>
                    <a:pt x="10312" y="919"/>
                  </a:cubicBezTo>
                  <a:cubicBezTo>
                    <a:pt x="9541" y="525"/>
                    <a:pt x="7883" y="1"/>
                    <a:pt x="61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8" name="Google Shape;12968;p73"/>
            <p:cNvSpPr/>
            <p:nvPr/>
          </p:nvSpPr>
          <p:spPr>
            <a:xfrm>
              <a:off x="594743" y="4454177"/>
              <a:ext cx="13997" cy="14027"/>
            </a:xfrm>
            <a:custGeom>
              <a:avLst/>
              <a:gdLst/>
              <a:ahLst/>
              <a:cxnLst/>
              <a:rect l="l" t="t" r="r" b="b"/>
              <a:pathLst>
                <a:path w="453" h="454" extrusionOk="0">
                  <a:moveTo>
                    <a:pt x="226" y="1"/>
                  </a:moveTo>
                  <a:cubicBezTo>
                    <a:pt x="95" y="1"/>
                    <a:pt x="0" y="108"/>
                    <a:pt x="0" y="227"/>
                  </a:cubicBezTo>
                  <a:cubicBezTo>
                    <a:pt x="0" y="358"/>
                    <a:pt x="95" y="453"/>
                    <a:pt x="226" y="453"/>
                  </a:cubicBezTo>
                  <a:cubicBezTo>
                    <a:pt x="346" y="453"/>
                    <a:pt x="453" y="358"/>
                    <a:pt x="453" y="227"/>
                  </a:cubicBezTo>
                  <a:cubicBezTo>
                    <a:pt x="453" y="108"/>
                    <a:pt x="346" y="1"/>
                    <a:pt x="2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9" name="Google Shape;12969;p73"/>
            <p:cNvSpPr/>
            <p:nvPr/>
          </p:nvSpPr>
          <p:spPr>
            <a:xfrm>
              <a:off x="703255" y="4447194"/>
              <a:ext cx="13997" cy="13997"/>
            </a:xfrm>
            <a:custGeom>
              <a:avLst/>
              <a:gdLst/>
              <a:ahLst/>
              <a:cxnLst/>
              <a:rect l="l" t="t" r="r" b="b"/>
              <a:pathLst>
                <a:path w="453" h="453" extrusionOk="0">
                  <a:moveTo>
                    <a:pt x="227" y="0"/>
                  </a:moveTo>
                  <a:cubicBezTo>
                    <a:pt x="96" y="0"/>
                    <a:pt x="1" y="108"/>
                    <a:pt x="1" y="227"/>
                  </a:cubicBezTo>
                  <a:cubicBezTo>
                    <a:pt x="1" y="358"/>
                    <a:pt x="96" y="453"/>
                    <a:pt x="227" y="453"/>
                  </a:cubicBezTo>
                  <a:cubicBezTo>
                    <a:pt x="346" y="453"/>
                    <a:pt x="453" y="358"/>
                    <a:pt x="453" y="227"/>
                  </a:cubicBezTo>
                  <a:cubicBezTo>
                    <a:pt x="453" y="108"/>
                    <a:pt x="346" y="0"/>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0" name="Google Shape;12970;p73"/>
            <p:cNvSpPr/>
            <p:nvPr/>
          </p:nvSpPr>
          <p:spPr>
            <a:xfrm>
              <a:off x="631511" y="4455227"/>
              <a:ext cx="79128" cy="86482"/>
            </a:xfrm>
            <a:custGeom>
              <a:avLst/>
              <a:gdLst/>
              <a:ahLst/>
              <a:cxnLst/>
              <a:rect l="l" t="t" r="r" b="b"/>
              <a:pathLst>
                <a:path w="2561" h="2799" extrusionOk="0">
                  <a:moveTo>
                    <a:pt x="1185" y="0"/>
                  </a:moveTo>
                  <a:cubicBezTo>
                    <a:pt x="883" y="0"/>
                    <a:pt x="599" y="59"/>
                    <a:pt x="477" y="181"/>
                  </a:cubicBezTo>
                  <a:cubicBezTo>
                    <a:pt x="108" y="550"/>
                    <a:pt x="1" y="1419"/>
                    <a:pt x="1" y="1788"/>
                  </a:cubicBezTo>
                  <a:cubicBezTo>
                    <a:pt x="1" y="2563"/>
                    <a:pt x="738" y="2798"/>
                    <a:pt x="1396" y="2798"/>
                  </a:cubicBezTo>
                  <a:cubicBezTo>
                    <a:pt x="1476" y="2798"/>
                    <a:pt x="1556" y="2795"/>
                    <a:pt x="1632" y="2788"/>
                  </a:cubicBezTo>
                  <a:cubicBezTo>
                    <a:pt x="2156" y="2729"/>
                    <a:pt x="2501" y="2419"/>
                    <a:pt x="2537" y="1884"/>
                  </a:cubicBezTo>
                  <a:cubicBezTo>
                    <a:pt x="2561" y="1610"/>
                    <a:pt x="2358" y="538"/>
                    <a:pt x="2144" y="312"/>
                  </a:cubicBezTo>
                  <a:cubicBezTo>
                    <a:pt x="2028" y="107"/>
                    <a:pt x="1590" y="0"/>
                    <a:pt x="1185" y="0"/>
                  </a:cubicBezTo>
                  <a:close/>
                </a:path>
              </a:pathLst>
            </a:custGeom>
            <a:solidFill>
              <a:srgbClr val="F4E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1" name="Google Shape;12971;p73"/>
            <p:cNvSpPr/>
            <p:nvPr/>
          </p:nvSpPr>
          <p:spPr>
            <a:xfrm>
              <a:off x="644951" y="4458966"/>
              <a:ext cx="45728" cy="18446"/>
            </a:xfrm>
            <a:custGeom>
              <a:avLst/>
              <a:gdLst/>
              <a:ahLst/>
              <a:cxnLst/>
              <a:rect l="l" t="t" r="r" b="b"/>
              <a:pathLst>
                <a:path w="1480" h="597" extrusionOk="0">
                  <a:moveTo>
                    <a:pt x="841" y="12"/>
                  </a:moveTo>
                  <a:cubicBezTo>
                    <a:pt x="581" y="12"/>
                    <a:pt x="1" y="134"/>
                    <a:pt x="387" y="453"/>
                  </a:cubicBezTo>
                  <a:cubicBezTo>
                    <a:pt x="493" y="539"/>
                    <a:pt x="698" y="597"/>
                    <a:pt x="899" y="597"/>
                  </a:cubicBezTo>
                  <a:cubicBezTo>
                    <a:pt x="1194" y="597"/>
                    <a:pt x="1480" y="472"/>
                    <a:pt x="1423" y="131"/>
                  </a:cubicBezTo>
                  <a:cubicBezTo>
                    <a:pt x="1304" y="0"/>
                    <a:pt x="1149" y="48"/>
                    <a:pt x="995" y="24"/>
                  </a:cubicBezTo>
                  <a:lnTo>
                    <a:pt x="876" y="12"/>
                  </a:lnTo>
                  <a:cubicBezTo>
                    <a:pt x="865" y="12"/>
                    <a:pt x="853" y="12"/>
                    <a:pt x="841" y="1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2" name="Google Shape;12972;p73"/>
            <p:cNvSpPr/>
            <p:nvPr/>
          </p:nvSpPr>
          <p:spPr>
            <a:xfrm>
              <a:off x="656909" y="4475527"/>
              <a:ext cx="19898" cy="37911"/>
            </a:xfrm>
            <a:custGeom>
              <a:avLst/>
              <a:gdLst/>
              <a:ahLst/>
              <a:cxnLst/>
              <a:rect l="l" t="t" r="r" b="b"/>
              <a:pathLst>
                <a:path w="644" h="1227" fill="none" extrusionOk="0">
                  <a:moveTo>
                    <a:pt x="48" y="869"/>
                  </a:moveTo>
                  <a:cubicBezTo>
                    <a:pt x="0" y="1155"/>
                    <a:pt x="310" y="1227"/>
                    <a:pt x="453" y="1024"/>
                  </a:cubicBezTo>
                  <a:cubicBezTo>
                    <a:pt x="643" y="750"/>
                    <a:pt x="584" y="310"/>
                    <a:pt x="584" y="0"/>
                  </a:cubicBezTo>
                </a:path>
              </a:pathLst>
            </a:custGeom>
            <a:noFill/>
            <a:ln w="6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3" name="Google Shape;12973;p73"/>
            <p:cNvSpPr/>
            <p:nvPr/>
          </p:nvSpPr>
          <p:spPr>
            <a:xfrm>
              <a:off x="675293" y="4496475"/>
              <a:ext cx="15480" cy="19156"/>
            </a:xfrm>
            <a:custGeom>
              <a:avLst/>
              <a:gdLst/>
              <a:ahLst/>
              <a:cxnLst/>
              <a:rect l="l" t="t" r="r" b="b"/>
              <a:pathLst>
                <a:path w="501" h="620" fill="none" extrusionOk="0">
                  <a:moveTo>
                    <a:pt x="1" y="1"/>
                  </a:moveTo>
                  <a:cubicBezTo>
                    <a:pt x="13" y="382"/>
                    <a:pt x="501" y="620"/>
                    <a:pt x="465" y="132"/>
                  </a:cubicBezTo>
                </a:path>
              </a:pathLst>
            </a:custGeom>
            <a:noFill/>
            <a:ln w="6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4" name="Google Shape;12974;p73"/>
            <p:cNvSpPr/>
            <p:nvPr/>
          </p:nvSpPr>
          <p:spPr>
            <a:xfrm>
              <a:off x="438123" y="4798128"/>
              <a:ext cx="115340" cy="28858"/>
            </a:xfrm>
            <a:custGeom>
              <a:avLst/>
              <a:gdLst/>
              <a:ahLst/>
              <a:cxnLst/>
              <a:rect l="l" t="t" r="r" b="b"/>
              <a:pathLst>
                <a:path w="3733" h="934" extrusionOk="0">
                  <a:moveTo>
                    <a:pt x="2330" y="0"/>
                  </a:moveTo>
                  <a:cubicBezTo>
                    <a:pt x="2318" y="0"/>
                    <a:pt x="2306" y="0"/>
                    <a:pt x="2295" y="1"/>
                  </a:cubicBezTo>
                  <a:lnTo>
                    <a:pt x="1688" y="84"/>
                  </a:lnTo>
                  <a:cubicBezTo>
                    <a:pt x="1613" y="84"/>
                    <a:pt x="1466" y="77"/>
                    <a:pt x="1292" y="77"/>
                  </a:cubicBezTo>
                  <a:cubicBezTo>
                    <a:pt x="768" y="77"/>
                    <a:pt x="0" y="144"/>
                    <a:pt x="223" y="680"/>
                  </a:cubicBezTo>
                  <a:cubicBezTo>
                    <a:pt x="319" y="893"/>
                    <a:pt x="609" y="933"/>
                    <a:pt x="888" y="933"/>
                  </a:cubicBezTo>
                  <a:cubicBezTo>
                    <a:pt x="1060" y="933"/>
                    <a:pt x="1229" y="918"/>
                    <a:pt x="1343" y="918"/>
                  </a:cubicBezTo>
                  <a:cubicBezTo>
                    <a:pt x="1843" y="918"/>
                    <a:pt x="2353" y="934"/>
                    <a:pt x="2860" y="934"/>
                  </a:cubicBezTo>
                  <a:cubicBezTo>
                    <a:pt x="3114" y="934"/>
                    <a:pt x="3367" y="930"/>
                    <a:pt x="3617" y="918"/>
                  </a:cubicBezTo>
                  <a:cubicBezTo>
                    <a:pt x="3732" y="408"/>
                    <a:pt x="2756" y="0"/>
                    <a:pt x="2330" y="0"/>
                  </a:cubicBezTo>
                  <a:close/>
                </a:path>
              </a:pathLst>
            </a:custGeom>
            <a:solidFill>
              <a:srgbClr val="E2C3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5" name="Google Shape;12975;p73"/>
            <p:cNvSpPr/>
            <p:nvPr/>
          </p:nvSpPr>
          <p:spPr>
            <a:xfrm>
              <a:off x="663984" y="4798128"/>
              <a:ext cx="115000" cy="28858"/>
            </a:xfrm>
            <a:custGeom>
              <a:avLst/>
              <a:gdLst/>
              <a:ahLst/>
              <a:cxnLst/>
              <a:rect l="l" t="t" r="r" b="b"/>
              <a:pathLst>
                <a:path w="3722" h="934" extrusionOk="0">
                  <a:moveTo>
                    <a:pt x="1392" y="0"/>
                  </a:moveTo>
                  <a:cubicBezTo>
                    <a:pt x="966" y="0"/>
                    <a:pt x="1" y="408"/>
                    <a:pt x="105" y="918"/>
                  </a:cubicBezTo>
                  <a:cubicBezTo>
                    <a:pt x="359" y="930"/>
                    <a:pt x="613" y="934"/>
                    <a:pt x="867" y="934"/>
                  </a:cubicBezTo>
                  <a:cubicBezTo>
                    <a:pt x="1375" y="934"/>
                    <a:pt x="1883" y="918"/>
                    <a:pt x="2391" y="918"/>
                  </a:cubicBezTo>
                  <a:cubicBezTo>
                    <a:pt x="2500" y="918"/>
                    <a:pt x="2666" y="933"/>
                    <a:pt x="2837" y="933"/>
                  </a:cubicBezTo>
                  <a:cubicBezTo>
                    <a:pt x="3112" y="933"/>
                    <a:pt x="3403" y="893"/>
                    <a:pt x="3498" y="680"/>
                  </a:cubicBezTo>
                  <a:cubicBezTo>
                    <a:pt x="3721" y="144"/>
                    <a:pt x="2960" y="77"/>
                    <a:pt x="2440" y="77"/>
                  </a:cubicBezTo>
                  <a:cubicBezTo>
                    <a:pt x="2266" y="77"/>
                    <a:pt x="2120" y="84"/>
                    <a:pt x="2045" y="84"/>
                  </a:cubicBezTo>
                  <a:lnTo>
                    <a:pt x="1426" y="1"/>
                  </a:lnTo>
                  <a:cubicBezTo>
                    <a:pt x="1415" y="0"/>
                    <a:pt x="1404" y="0"/>
                    <a:pt x="1392" y="0"/>
                  </a:cubicBezTo>
                  <a:close/>
                </a:path>
              </a:pathLst>
            </a:custGeom>
            <a:solidFill>
              <a:srgbClr val="E2C3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6" name="Google Shape;12976;p73"/>
            <p:cNvSpPr/>
            <p:nvPr/>
          </p:nvSpPr>
          <p:spPr>
            <a:xfrm>
              <a:off x="399038" y="4704879"/>
              <a:ext cx="94206" cy="86729"/>
            </a:xfrm>
            <a:custGeom>
              <a:avLst/>
              <a:gdLst/>
              <a:ahLst/>
              <a:cxnLst/>
              <a:rect l="l" t="t" r="r" b="b"/>
              <a:pathLst>
                <a:path w="3049" h="2807" extrusionOk="0">
                  <a:moveTo>
                    <a:pt x="1490" y="0"/>
                  </a:moveTo>
                  <a:cubicBezTo>
                    <a:pt x="1194" y="0"/>
                    <a:pt x="871" y="263"/>
                    <a:pt x="976" y="602"/>
                  </a:cubicBezTo>
                  <a:cubicBezTo>
                    <a:pt x="679" y="638"/>
                    <a:pt x="274" y="602"/>
                    <a:pt x="131" y="947"/>
                  </a:cubicBezTo>
                  <a:cubicBezTo>
                    <a:pt x="0" y="1281"/>
                    <a:pt x="286" y="1388"/>
                    <a:pt x="345" y="1626"/>
                  </a:cubicBezTo>
                  <a:cubicBezTo>
                    <a:pt x="393" y="1793"/>
                    <a:pt x="107" y="1924"/>
                    <a:pt x="203" y="2162"/>
                  </a:cubicBezTo>
                  <a:cubicBezTo>
                    <a:pt x="269" y="2338"/>
                    <a:pt x="405" y="2372"/>
                    <a:pt x="548" y="2372"/>
                  </a:cubicBezTo>
                  <a:cubicBezTo>
                    <a:pt x="636" y="2372"/>
                    <a:pt x="726" y="2359"/>
                    <a:pt x="805" y="2359"/>
                  </a:cubicBezTo>
                  <a:cubicBezTo>
                    <a:pt x="851" y="2359"/>
                    <a:pt x="893" y="2363"/>
                    <a:pt x="929" y="2376"/>
                  </a:cubicBezTo>
                  <a:cubicBezTo>
                    <a:pt x="1048" y="2412"/>
                    <a:pt x="1095" y="2578"/>
                    <a:pt x="1215" y="2662"/>
                  </a:cubicBezTo>
                  <a:cubicBezTo>
                    <a:pt x="1393" y="2755"/>
                    <a:pt x="1583" y="2806"/>
                    <a:pt x="1777" y="2806"/>
                  </a:cubicBezTo>
                  <a:cubicBezTo>
                    <a:pt x="1855" y="2806"/>
                    <a:pt x="1934" y="2798"/>
                    <a:pt x="2012" y="2781"/>
                  </a:cubicBezTo>
                  <a:cubicBezTo>
                    <a:pt x="2060" y="2757"/>
                    <a:pt x="2179" y="2662"/>
                    <a:pt x="2215" y="2662"/>
                  </a:cubicBezTo>
                  <a:cubicBezTo>
                    <a:pt x="2232" y="2657"/>
                    <a:pt x="2251" y="2656"/>
                    <a:pt x="2271" y="2656"/>
                  </a:cubicBezTo>
                  <a:cubicBezTo>
                    <a:pt x="2377" y="2656"/>
                    <a:pt x="2509" y="2707"/>
                    <a:pt x="2621" y="2707"/>
                  </a:cubicBezTo>
                  <a:cubicBezTo>
                    <a:pt x="2659" y="2707"/>
                    <a:pt x="2695" y="2701"/>
                    <a:pt x="2727" y="2686"/>
                  </a:cubicBezTo>
                  <a:cubicBezTo>
                    <a:pt x="3048" y="2519"/>
                    <a:pt x="3024" y="1959"/>
                    <a:pt x="3024" y="1662"/>
                  </a:cubicBezTo>
                  <a:cubicBezTo>
                    <a:pt x="3024" y="1269"/>
                    <a:pt x="2941" y="1138"/>
                    <a:pt x="2786" y="816"/>
                  </a:cubicBezTo>
                  <a:lnTo>
                    <a:pt x="2417" y="650"/>
                  </a:lnTo>
                  <a:cubicBezTo>
                    <a:pt x="2665" y="206"/>
                    <a:pt x="2362" y="14"/>
                    <a:pt x="2111" y="14"/>
                  </a:cubicBezTo>
                  <a:cubicBezTo>
                    <a:pt x="1965" y="14"/>
                    <a:pt x="1837" y="79"/>
                    <a:pt x="1846" y="197"/>
                  </a:cubicBezTo>
                  <a:cubicBezTo>
                    <a:pt x="1765" y="59"/>
                    <a:pt x="1631" y="0"/>
                    <a:pt x="1490" y="0"/>
                  </a:cubicBezTo>
                  <a:close/>
                </a:path>
              </a:pathLst>
            </a:custGeom>
            <a:solidFill>
              <a:srgbClr val="E2C3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7" name="Google Shape;12977;p73"/>
            <p:cNvSpPr/>
            <p:nvPr/>
          </p:nvSpPr>
          <p:spPr>
            <a:xfrm>
              <a:off x="467445" y="4621301"/>
              <a:ext cx="291024" cy="206581"/>
            </a:xfrm>
            <a:custGeom>
              <a:avLst/>
              <a:gdLst/>
              <a:ahLst/>
              <a:cxnLst/>
              <a:rect l="l" t="t" r="r" b="b"/>
              <a:pathLst>
                <a:path w="9419" h="6686" extrusionOk="0">
                  <a:moveTo>
                    <a:pt x="2257" y="1"/>
                  </a:moveTo>
                  <a:cubicBezTo>
                    <a:pt x="1887" y="1"/>
                    <a:pt x="1561" y="33"/>
                    <a:pt x="1394" y="140"/>
                  </a:cubicBezTo>
                  <a:cubicBezTo>
                    <a:pt x="965" y="414"/>
                    <a:pt x="596" y="1664"/>
                    <a:pt x="453" y="2093"/>
                  </a:cubicBezTo>
                  <a:cubicBezTo>
                    <a:pt x="144" y="3021"/>
                    <a:pt x="1" y="4188"/>
                    <a:pt x="227" y="5152"/>
                  </a:cubicBezTo>
                  <a:cubicBezTo>
                    <a:pt x="566" y="6570"/>
                    <a:pt x="2065" y="6667"/>
                    <a:pt x="3342" y="6667"/>
                  </a:cubicBezTo>
                  <a:cubicBezTo>
                    <a:pt x="3545" y="6667"/>
                    <a:pt x="3743" y="6665"/>
                    <a:pt x="3930" y="6665"/>
                  </a:cubicBezTo>
                  <a:cubicBezTo>
                    <a:pt x="4274" y="6668"/>
                    <a:pt x="4706" y="6685"/>
                    <a:pt x="5171" y="6685"/>
                  </a:cubicBezTo>
                  <a:cubicBezTo>
                    <a:pt x="6605" y="6685"/>
                    <a:pt x="8358" y="6515"/>
                    <a:pt x="8871" y="5212"/>
                  </a:cubicBezTo>
                  <a:cubicBezTo>
                    <a:pt x="9419" y="3807"/>
                    <a:pt x="8383" y="1319"/>
                    <a:pt x="7311" y="485"/>
                  </a:cubicBezTo>
                  <a:lnTo>
                    <a:pt x="6644" y="33"/>
                  </a:lnTo>
                  <a:cubicBezTo>
                    <a:pt x="5716" y="33"/>
                    <a:pt x="4799" y="80"/>
                    <a:pt x="3870" y="80"/>
                  </a:cubicBezTo>
                  <a:cubicBezTo>
                    <a:pt x="3521" y="80"/>
                    <a:pt x="2836" y="1"/>
                    <a:pt x="22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8" name="Google Shape;12978;p73"/>
            <p:cNvSpPr/>
            <p:nvPr/>
          </p:nvSpPr>
          <p:spPr>
            <a:xfrm>
              <a:off x="577811" y="4767230"/>
              <a:ext cx="47273" cy="69519"/>
            </a:xfrm>
            <a:custGeom>
              <a:avLst/>
              <a:gdLst/>
              <a:ahLst/>
              <a:cxnLst/>
              <a:rect l="l" t="t" r="r" b="b"/>
              <a:pathLst>
                <a:path w="1530" h="2250" extrusionOk="0">
                  <a:moveTo>
                    <a:pt x="1322" y="1"/>
                  </a:moveTo>
                  <a:lnTo>
                    <a:pt x="1" y="263"/>
                  </a:lnTo>
                  <a:cubicBezTo>
                    <a:pt x="155" y="799"/>
                    <a:pt x="96" y="1703"/>
                    <a:pt x="608" y="2096"/>
                  </a:cubicBezTo>
                  <a:cubicBezTo>
                    <a:pt x="745" y="2203"/>
                    <a:pt x="856" y="2250"/>
                    <a:pt x="946" y="2250"/>
                  </a:cubicBezTo>
                  <a:cubicBezTo>
                    <a:pt x="1530" y="2250"/>
                    <a:pt x="1229" y="290"/>
                    <a:pt x="132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9" name="Google Shape;12979;p73"/>
            <p:cNvSpPr/>
            <p:nvPr/>
          </p:nvSpPr>
          <p:spPr>
            <a:xfrm>
              <a:off x="577811" y="4767230"/>
              <a:ext cx="50425" cy="89448"/>
            </a:xfrm>
            <a:custGeom>
              <a:avLst/>
              <a:gdLst/>
              <a:ahLst/>
              <a:cxnLst/>
              <a:rect l="l" t="t" r="r" b="b"/>
              <a:pathLst>
                <a:path w="1632" h="2895" fill="none" extrusionOk="0">
                  <a:moveTo>
                    <a:pt x="1322" y="1"/>
                  </a:moveTo>
                  <a:cubicBezTo>
                    <a:pt x="1215" y="334"/>
                    <a:pt x="1632" y="2894"/>
                    <a:pt x="608" y="2096"/>
                  </a:cubicBezTo>
                  <a:cubicBezTo>
                    <a:pt x="96" y="1703"/>
                    <a:pt x="155" y="799"/>
                    <a:pt x="1" y="263"/>
                  </a:cubicBezTo>
                </a:path>
              </a:pathLst>
            </a:custGeom>
            <a:noFill/>
            <a:ln w="1775" cap="rnd" cmpd="sng">
              <a:solidFill>
                <a:srgbClr val="E2C5C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0" name="Google Shape;12980;p73"/>
            <p:cNvSpPr/>
            <p:nvPr/>
          </p:nvSpPr>
          <p:spPr>
            <a:xfrm>
              <a:off x="625548" y="4767230"/>
              <a:ext cx="47582" cy="69519"/>
            </a:xfrm>
            <a:custGeom>
              <a:avLst/>
              <a:gdLst/>
              <a:ahLst/>
              <a:cxnLst/>
              <a:rect l="l" t="t" r="r" b="b"/>
              <a:pathLst>
                <a:path w="1540" h="2250" extrusionOk="0">
                  <a:moveTo>
                    <a:pt x="206" y="1"/>
                  </a:moveTo>
                  <a:lnTo>
                    <a:pt x="206" y="1"/>
                  </a:lnTo>
                  <a:cubicBezTo>
                    <a:pt x="309" y="290"/>
                    <a:pt x="1" y="2250"/>
                    <a:pt x="590" y="2250"/>
                  </a:cubicBezTo>
                  <a:cubicBezTo>
                    <a:pt x="681" y="2250"/>
                    <a:pt x="794" y="2203"/>
                    <a:pt x="932" y="2096"/>
                  </a:cubicBezTo>
                  <a:cubicBezTo>
                    <a:pt x="1432" y="1703"/>
                    <a:pt x="1373" y="799"/>
                    <a:pt x="1539" y="263"/>
                  </a:cubicBezTo>
                  <a:lnTo>
                    <a:pt x="20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1" name="Google Shape;12981;p73"/>
            <p:cNvSpPr/>
            <p:nvPr/>
          </p:nvSpPr>
          <p:spPr>
            <a:xfrm>
              <a:off x="622334" y="4767230"/>
              <a:ext cx="50795" cy="89448"/>
            </a:xfrm>
            <a:custGeom>
              <a:avLst/>
              <a:gdLst/>
              <a:ahLst/>
              <a:cxnLst/>
              <a:rect l="l" t="t" r="r" b="b"/>
              <a:pathLst>
                <a:path w="1644" h="2895" fill="none" extrusionOk="0">
                  <a:moveTo>
                    <a:pt x="310" y="1"/>
                  </a:moveTo>
                  <a:cubicBezTo>
                    <a:pt x="429" y="334"/>
                    <a:pt x="0" y="2894"/>
                    <a:pt x="1036" y="2096"/>
                  </a:cubicBezTo>
                  <a:cubicBezTo>
                    <a:pt x="1536" y="1703"/>
                    <a:pt x="1477" y="799"/>
                    <a:pt x="1643" y="263"/>
                  </a:cubicBezTo>
                </a:path>
              </a:pathLst>
            </a:custGeom>
            <a:noFill/>
            <a:ln w="1775" cap="rnd" cmpd="sng">
              <a:solidFill>
                <a:srgbClr val="E2C5C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82" name="Google Shape;12982;p73"/>
          <p:cNvGrpSpPr/>
          <p:nvPr/>
        </p:nvGrpSpPr>
        <p:grpSpPr>
          <a:xfrm>
            <a:off x="3122313" y="4155120"/>
            <a:ext cx="695750" cy="699334"/>
            <a:chOff x="3122313" y="4155120"/>
            <a:chExt cx="695750" cy="699334"/>
          </a:xfrm>
        </p:grpSpPr>
        <p:sp>
          <p:nvSpPr>
            <p:cNvPr id="12983" name="Google Shape;12983;p73"/>
            <p:cNvSpPr/>
            <p:nvPr/>
          </p:nvSpPr>
          <p:spPr>
            <a:xfrm>
              <a:off x="3122313" y="4513345"/>
              <a:ext cx="75143" cy="73814"/>
            </a:xfrm>
            <a:custGeom>
              <a:avLst/>
              <a:gdLst/>
              <a:ahLst/>
              <a:cxnLst/>
              <a:rect l="l" t="t" r="r" b="b"/>
              <a:pathLst>
                <a:path w="2432" h="2389" extrusionOk="0">
                  <a:moveTo>
                    <a:pt x="1374" y="1"/>
                  </a:moveTo>
                  <a:cubicBezTo>
                    <a:pt x="1109" y="1"/>
                    <a:pt x="857" y="76"/>
                    <a:pt x="717" y="229"/>
                  </a:cubicBezTo>
                  <a:cubicBezTo>
                    <a:pt x="0" y="1013"/>
                    <a:pt x="454" y="2388"/>
                    <a:pt x="1592" y="2388"/>
                  </a:cubicBezTo>
                  <a:cubicBezTo>
                    <a:pt x="1663" y="2388"/>
                    <a:pt x="1737" y="2383"/>
                    <a:pt x="1813" y="2372"/>
                  </a:cubicBezTo>
                  <a:cubicBezTo>
                    <a:pt x="1980" y="1967"/>
                    <a:pt x="2122" y="1205"/>
                    <a:pt x="2384" y="800"/>
                  </a:cubicBezTo>
                  <a:cubicBezTo>
                    <a:pt x="2431" y="271"/>
                    <a:pt x="1877" y="1"/>
                    <a:pt x="13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4" name="Google Shape;12984;p73"/>
            <p:cNvSpPr/>
            <p:nvPr/>
          </p:nvSpPr>
          <p:spPr>
            <a:xfrm>
              <a:off x="3582964" y="4682262"/>
              <a:ext cx="123652" cy="151861"/>
            </a:xfrm>
            <a:custGeom>
              <a:avLst/>
              <a:gdLst/>
              <a:ahLst/>
              <a:cxnLst/>
              <a:rect l="l" t="t" r="r" b="b"/>
              <a:pathLst>
                <a:path w="4002" h="4915" extrusionOk="0">
                  <a:moveTo>
                    <a:pt x="2894" y="1"/>
                  </a:moveTo>
                  <a:lnTo>
                    <a:pt x="1477" y="60"/>
                  </a:lnTo>
                  <a:cubicBezTo>
                    <a:pt x="394" y="155"/>
                    <a:pt x="1" y="405"/>
                    <a:pt x="239" y="1596"/>
                  </a:cubicBezTo>
                  <a:cubicBezTo>
                    <a:pt x="406" y="2382"/>
                    <a:pt x="644" y="3168"/>
                    <a:pt x="834" y="3906"/>
                  </a:cubicBezTo>
                  <a:cubicBezTo>
                    <a:pt x="963" y="4357"/>
                    <a:pt x="1131" y="4915"/>
                    <a:pt x="1678" y="4915"/>
                  </a:cubicBezTo>
                  <a:cubicBezTo>
                    <a:pt x="1737" y="4915"/>
                    <a:pt x="1801" y="4908"/>
                    <a:pt x="1870" y="4894"/>
                  </a:cubicBezTo>
                  <a:cubicBezTo>
                    <a:pt x="4001" y="4442"/>
                    <a:pt x="2751" y="989"/>
                    <a:pt x="2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5" name="Google Shape;12985;p73"/>
            <p:cNvSpPr/>
            <p:nvPr/>
          </p:nvSpPr>
          <p:spPr>
            <a:xfrm>
              <a:off x="3286471" y="4701388"/>
              <a:ext cx="104866" cy="151645"/>
            </a:xfrm>
            <a:custGeom>
              <a:avLst/>
              <a:gdLst/>
              <a:ahLst/>
              <a:cxnLst/>
              <a:rect l="l" t="t" r="r" b="b"/>
              <a:pathLst>
                <a:path w="3394" h="4908" extrusionOk="0">
                  <a:moveTo>
                    <a:pt x="2905" y="1"/>
                  </a:moveTo>
                  <a:lnTo>
                    <a:pt x="1477" y="72"/>
                  </a:lnTo>
                  <a:cubicBezTo>
                    <a:pt x="393" y="167"/>
                    <a:pt x="0" y="417"/>
                    <a:pt x="250" y="1608"/>
                  </a:cubicBezTo>
                  <a:cubicBezTo>
                    <a:pt x="405" y="2382"/>
                    <a:pt x="643" y="3168"/>
                    <a:pt x="846" y="3918"/>
                  </a:cubicBezTo>
                  <a:cubicBezTo>
                    <a:pt x="972" y="4402"/>
                    <a:pt x="1144" y="4908"/>
                    <a:pt x="1802" y="4908"/>
                  </a:cubicBezTo>
                  <a:cubicBezTo>
                    <a:pt x="1824" y="4908"/>
                    <a:pt x="1846" y="4907"/>
                    <a:pt x="1870" y="4906"/>
                  </a:cubicBezTo>
                  <a:cubicBezTo>
                    <a:pt x="3394" y="4811"/>
                    <a:pt x="2751" y="1001"/>
                    <a:pt x="29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6" name="Google Shape;12986;p73"/>
            <p:cNvSpPr/>
            <p:nvPr/>
          </p:nvSpPr>
          <p:spPr>
            <a:xfrm>
              <a:off x="3313692" y="4155120"/>
              <a:ext cx="103754" cy="91426"/>
            </a:xfrm>
            <a:custGeom>
              <a:avLst/>
              <a:gdLst/>
              <a:ahLst/>
              <a:cxnLst/>
              <a:rect l="l" t="t" r="r" b="b"/>
              <a:pathLst>
                <a:path w="3358" h="2959" extrusionOk="0">
                  <a:moveTo>
                    <a:pt x="1802" y="0"/>
                  </a:moveTo>
                  <a:cubicBezTo>
                    <a:pt x="1459" y="0"/>
                    <a:pt x="1100" y="126"/>
                    <a:pt x="774" y="417"/>
                  </a:cubicBezTo>
                  <a:cubicBezTo>
                    <a:pt x="0" y="1107"/>
                    <a:pt x="881" y="2298"/>
                    <a:pt x="1512" y="2726"/>
                  </a:cubicBezTo>
                  <a:cubicBezTo>
                    <a:pt x="1766" y="2890"/>
                    <a:pt x="1950" y="2959"/>
                    <a:pt x="2092" y="2959"/>
                  </a:cubicBezTo>
                  <a:cubicBezTo>
                    <a:pt x="2571" y="2959"/>
                    <a:pt x="2592" y="2184"/>
                    <a:pt x="3298" y="1643"/>
                  </a:cubicBezTo>
                  <a:cubicBezTo>
                    <a:pt x="3357" y="727"/>
                    <a:pt x="2627" y="0"/>
                    <a:pt x="18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7" name="Google Shape;12987;p73"/>
            <p:cNvSpPr/>
            <p:nvPr/>
          </p:nvSpPr>
          <p:spPr>
            <a:xfrm>
              <a:off x="3351202" y="4189045"/>
              <a:ext cx="54658" cy="47922"/>
            </a:xfrm>
            <a:custGeom>
              <a:avLst/>
              <a:gdLst/>
              <a:ahLst/>
              <a:cxnLst/>
              <a:rect l="l" t="t" r="r" b="b"/>
              <a:pathLst>
                <a:path w="1769" h="1551" extrusionOk="0">
                  <a:moveTo>
                    <a:pt x="933" y="0"/>
                  </a:moveTo>
                  <a:cubicBezTo>
                    <a:pt x="750" y="0"/>
                    <a:pt x="563" y="65"/>
                    <a:pt x="406" y="212"/>
                  </a:cubicBezTo>
                  <a:cubicBezTo>
                    <a:pt x="1" y="569"/>
                    <a:pt x="465" y="1200"/>
                    <a:pt x="798" y="1426"/>
                  </a:cubicBezTo>
                  <a:cubicBezTo>
                    <a:pt x="930" y="1514"/>
                    <a:pt x="1025" y="1550"/>
                    <a:pt x="1099" y="1550"/>
                  </a:cubicBezTo>
                  <a:cubicBezTo>
                    <a:pt x="1347" y="1550"/>
                    <a:pt x="1360" y="1139"/>
                    <a:pt x="1727" y="855"/>
                  </a:cubicBezTo>
                  <a:cubicBezTo>
                    <a:pt x="1769" y="354"/>
                    <a:pt x="1361" y="0"/>
                    <a:pt x="933" y="0"/>
                  </a:cubicBez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8" name="Google Shape;12988;p73"/>
            <p:cNvSpPr/>
            <p:nvPr/>
          </p:nvSpPr>
          <p:spPr>
            <a:xfrm>
              <a:off x="3670898" y="4155120"/>
              <a:ext cx="103754" cy="91426"/>
            </a:xfrm>
            <a:custGeom>
              <a:avLst/>
              <a:gdLst/>
              <a:ahLst/>
              <a:cxnLst/>
              <a:rect l="l" t="t" r="r" b="b"/>
              <a:pathLst>
                <a:path w="3358" h="2959" extrusionOk="0">
                  <a:moveTo>
                    <a:pt x="1556" y="0"/>
                  </a:moveTo>
                  <a:cubicBezTo>
                    <a:pt x="732" y="0"/>
                    <a:pt x="1" y="727"/>
                    <a:pt x="60" y="1643"/>
                  </a:cubicBezTo>
                  <a:cubicBezTo>
                    <a:pt x="766" y="2184"/>
                    <a:pt x="787" y="2959"/>
                    <a:pt x="1266" y="2959"/>
                  </a:cubicBezTo>
                  <a:cubicBezTo>
                    <a:pt x="1409" y="2959"/>
                    <a:pt x="1592" y="2890"/>
                    <a:pt x="1846" y="2726"/>
                  </a:cubicBezTo>
                  <a:cubicBezTo>
                    <a:pt x="2477" y="2298"/>
                    <a:pt x="3358" y="1107"/>
                    <a:pt x="2584" y="417"/>
                  </a:cubicBezTo>
                  <a:cubicBezTo>
                    <a:pt x="2258" y="126"/>
                    <a:pt x="1899" y="0"/>
                    <a:pt x="15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9" name="Google Shape;12989;p73"/>
            <p:cNvSpPr/>
            <p:nvPr/>
          </p:nvSpPr>
          <p:spPr>
            <a:xfrm>
              <a:off x="3682485" y="4189045"/>
              <a:ext cx="54658" cy="47922"/>
            </a:xfrm>
            <a:custGeom>
              <a:avLst/>
              <a:gdLst/>
              <a:ahLst/>
              <a:cxnLst/>
              <a:rect l="l" t="t" r="r" b="b"/>
              <a:pathLst>
                <a:path w="1769" h="1551" extrusionOk="0">
                  <a:moveTo>
                    <a:pt x="836" y="0"/>
                  </a:moveTo>
                  <a:cubicBezTo>
                    <a:pt x="408" y="0"/>
                    <a:pt x="0" y="354"/>
                    <a:pt x="42" y="855"/>
                  </a:cubicBezTo>
                  <a:cubicBezTo>
                    <a:pt x="409" y="1139"/>
                    <a:pt x="422" y="1550"/>
                    <a:pt x="670" y="1550"/>
                  </a:cubicBezTo>
                  <a:cubicBezTo>
                    <a:pt x="744" y="1550"/>
                    <a:pt x="839" y="1514"/>
                    <a:pt x="971" y="1426"/>
                  </a:cubicBezTo>
                  <a:cubicBezTo>
                    <a:pt x="1304" y="1200"/>
                    <a:pt x="1768" y="569"/>
                    <a:pt x="1364" y="212"/>
                  </a:cubicBezTo>
                  <a:cubicBezTo>
                    <a:pt x="1206" y="65"/>
                    <a:pt x="1019" y="0"/>
                    <a:pt x="836" y="0"/>
                  </a:cubicBez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0" name="Google Shape;12990;p73"/>
            <p:cNvSpPr/>
            <p:nvPr/>
          </p:nvSpPr>
          <p:spPr>
            <a:xfrm>
              <a:off x="3162850" y="4449109"/>
              <a:ext cx="563261" cy="319387"/>
            </a:xfrm>
            <a:custGeom>
              <a:avLst/>
              <a:gdLst/>
              <a:ahLst/>
              <a:cxnLst/>
              <a:rect l="l" t="t" r="r" b="b"/>
              <a:pathLst>
                <a:path w="18230" h="10337" extrusionOk="0">
                  <a:moveTo>
                    <a:pt x="5384" y="1"/>
                  </a:moveTo>
                  <a:cubicBezTo>
                    <a:pt x="5165" y="1"/>
                    <a:pt x="4929" y="15"/>
                    <a:pt x="4668" y="46"/>
                  </a:cubicBezTo>
                  <a:cubicBezTo>
                    <a:pt x="4644" y="44"/>
                    <a:pt x="4618" y="43"/>
                    <a:pt x="4592" y="43"/>
                  </a:cubicBezTo>
                  <a:cubicBezTo>
                    <a:pt x="3458" y="43"/>
                    <a:pt x="739" y="1791"/>
                    <a:pt x="227" y="4141"/>
                  </a:cubicBezTo>
                  <a:cubicBezTo>
                    <a:pt x="25" y="5141"/>
                    <a:pt x="1" y="6165"/>
                    <a:pt x="156" y="7166"/>
                  </a:cubicBezTo>
                  <a:cubicBezTo>
                    <a:pt x="633" y="9853"/>
                    <a:pt x="3091" y="10337"/>
                    <a:pt x="5568" y="10337"/>
                  </a:cubicBezTo>
                  <a:cubicBezTo>
                    <a:pt x="6800" y="10337"/>
                    <a:pt x="8037" y="10217"/>
                    <a:pt x="9038" y="10190"/>
                  </a:cubicBezTo>
                  <a:cubicBezTo>
                    <a:pt x="11847" y="10118"/>
                    <a:pt x="14348" y="9642"/>
                    <a:pt x="16324" y="7797"/>
                  </a:cubicBezTo>
                  <a:cubicBezTo>
                    <a:pt x="17479" y="6701"/>
                    <a:pt x="17955" y="4570"/>
                    <a:pt x="17943" y="3082"/>
                  </a:cubicBezTo>
                  <a:cubicBezTo>
                    <a:pt x="17943" y="2605"/>
                    <a:pt x="18229" y="1022"/>
                    <a:pt x="17753" y="700"/>
                  </a:cubicBezTo>
                  <a:cubicBezTo>
                    <a:pt x="17638" y="621"/>
                    <a:pt x="17388" y="595"/>
                    <a:pt x="17089" y="595"/>
                  </a:cubicBezTo>
                  <a:cubicBezTo>
                    <a:pt x="16492" y="595"/>
                    <a:pt x="15701" y="700"/>
                    <a:pt x="15407" y="700"/>
                  </a:cubicBezTo>
                  <a:cubicBezTo>
                    <a:pt x="13443" y="700"/>
                    <a:pt x="11478" y="760"/>
                    <a:pt x="9514" y="760"/>
                  </a:cubicBezTo>
                  <a:cubicBezTo>
                    <a:pt x="7635" y="760"/>
                    <a:pt x="7014" y="1"/>
                    <a:pt x="53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1" name="Google Shape;12991;p73"/>
            <p:cNvSpPr/>
            <p:nvPr/>
          </p:nvSpPr>
          <p:spPr>
            <a:xfrm>
              <a:off x="3290148" y="4174987"/>
              <a:ext cx="527915" cy="402347"/>
            </a:xfrm>
            <a:custGeom>
              <a:avLst/>
              <a:gdLst/>
              <a:ahLst/>
              <a:cxnLst/>
              <a:rect l="l" t="t" r="r" b="b"/>
              <a:pathLst>
                <a:path w="17086" h="13022" extrusionOk="0">
                  <a:moveTo>
                    <a:pt x="7660" y="1"/>
                  </a:moveTo>
                  <a:cubicBezTo>
                    <a:pt x="5427" y="1"/>
                    <a:pt x="3080" y="688"/>
                    <a:pt x="1703" y="2941"/>
                  </a:cubicBezTo>
                  <a:cubicBezTo>
                    <a:pt x="358" y="5024"/>
                    <a:pt x="0" y="8263"/>
                    <a:pt x="60" y="9846"/>
                  </a:cubicBezTo>
                  <a:cubicBezTo>
                    <a:pt x="131" y="11751"/>
                    <a:pt x="1000" y="11858"/>
                    <a:pt x="2001" y="12370"/>
                  </a:cubicBezTo>
                  <a:cubicBezTo>
                    <a:pt x="3273" y="12850"/>
                    <a:pt x="4819" y="13022"/>
                    <a:pt x="6394" y="13022"/>
                  </a:cubicBezTo>
                  <a:cubicBezTo>
                    <a:pt x="8180" y="13022"/>
                    <a:pt x="10002" y="12801"/>
                    <a:pt x="11502" y="12561"/>
                  </a:cubicBezTo>
                  <a:cubicBezTo>
                    <a:pt x="14300" y="12120"/>
                    <a:pt x="17086" y="11108"/>
                    <a:pt x="16895" y="7846"/>
                  </a:cubicBezTo>
                  <a:cubicBezTo>
                    <a:pt x="16729" y="4858"/>
                    <a:pt x="15562" y="2548"/>
                    <a:pt x="12847" y="1143"/>
                  </a:cubicBezTo>
                  <a:cubicBezTo>
                    <a:pt x="11891" y="650"/>
                    <a:pt x="9830" y="1"/>
                    <a:pt x="76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2" name="Google Shape;12992;p73"/>
            <p:cNvSpPr/>
            <p:nvPr/>
          </p:nvSpPr>
          <p:spPr>
            <a:xfrm>
              <a:off x="3513074" y="4321008"/>
              <a:ext cx="17673" cy="17704"/>
            </a:xfrm>
            <a:custGeom>
              <a:avLst/>
              <a:gdLst/>
              <a:ahLst/>
              <a:cxnLst/>
              <a:rect l="l" t="t" r="r" b="b"/>
              <a:pathLst>
                <a:path w="572" h="573" extrusionOk="0">
                  <a:moveTo>
                    <a:pt x="286" y="1"/>
                  </a:moveTo>
                  <a:cubicBezTo>
                    <a:pt x="131" y="1"/>
                    <a:pt x="1" y="132"/>
                    <a:pt x="1" y="286"/>
                  </a:cubicBezTo>
                  <a:cubicBezTo>
                    <a:pt x="1" y="441"/>
                    <a:pt x="131" y="572"/>
                    <a:pt x="286" y="572"/>
                  </a:cubicBezTo>
                  <a:cubicBezTo>
                    <a:pt x="441" y="572"/>
                    <a:pt x="572" y="441"/>
                    <a:pt x="572" y="286"/>
                  </a:cubicBezTo>
                  <a:cubicBezTo>
                    <a:pt x="572" y="132"/>
                    <a:pt x="441" y="1"/>
                    <a:pt x="2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3" name="Google Shape;12993;p73"/>
            <p:cNvSpPr/>
            <p:nvPr/>
          </p:nvSpPr>
          <p:spPr>
            <a:xfrm>
              <a:off x="3648096" y="4312542"/>
              <a:ext cx="17673" cy="17333"/>
            </a:xfrm>
            <a:custGeom>
              <a:avLst/>
              <a:gdLst/>
              <a:ahLst/>
              <a:cxnLst/>
              <a:rect l="l" t="t" r="r" b="b"/>
              <a:pathLst>
                <a:path w="572" h="561" extrusionOk="0">
                  <a:moveTo>
                    <a:pt x="286" y="1"/>
                  </a:moveTo>
                  <a:cubicBezTo>
                    <a:pt x="131" y="1"/>
                    <a:pt x="0" y="120"/>
                    <a:pt x="0" y="275"/>
                  </a:cubicBezTo>
                  <a:cubicBezTo>
                    <a:pt x="0" y="441"/>
                    <a:pt x="131" y="560"/>
                    <a:pt x="286" y="560"/>
                  </a:cubicBezTo>
                  <a:cubicBezTo>
                    <a:pt x="441" y="560"/>
                    <a:pt x="572" y="441"/>
                    <a:pt x="572" y="275"/>
                  </a:cubicBezTo>
                  <a:cubicBezTo>
                    <a:pt x="572" y="120"/>
                    <a:pt x="441" y="1"/>
                    <a:pt x="2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4" name="Google Shape;12994;p73"/>
            <p:cNvSpPr/>
            <p:nvPr/>
          </p:nvSpPr>
          <p:spPr>
            <a:xfrm>
              <a:off x="3558369" y="4322183"/>
              <a:ext cx="99305" cy="107832"/>
            </a:xfrm>
            <a:custGeom>
              <a:avLst/>
              <a:gdLst/>
              <a:ahLst/>
              <a:cxnLst/>
              <a:rect l="l" t="t" r="r" b="b"/>
              <a:pathLst>
                <a:path w="3214" h="3490" extrusionOk="0">
                  <a:moveTo>
                    <a:pt x="1503" y="1"/>
                  </a:moveTo>
                  <a:cubicBezTo>
                    <a:pt x="1124" y="1"/>
                    <a:pt x="764" y="78"/>
                    <a:pt x="606" y="236"/>
                  </a:cubicBezTo>
                  <a:cubicBezTo>
                    <a:pt x="142" y="701"/>
                    <a:pt x="23" y="1760"/>
                    <a:pt x="11" y="2225"/>
                  </a:cubicBezTo>
                  <a:cubicBezTo>
                    <a:pt x="0" y="3184"/>
                    <a:pt x="913" y="3490"/>
                    <a:pt x="1742" y="3490"/>
                  </a:cubicBezTo>
                  <a:cubicBezTo>
                    <a:pt x="1850" y="3490"/>
                    <a:pt x="1956" y="3485"/>
                    <a:pt x="2059" y="3475"/>
                  </a:cubicBezTo>
                  <a:cubicBezTo>
                    <a:pt x="2702" y="3415"/>
                    <a:pt x="3142" y="3023"/>
                    <a:pt x="3178" y="2344"/>
                  </a:cubicBezTo>
                  <a:cubicBezTo>
                    <a:pt x="3214" y="2010"/>
                    <a:pt x="2964" y="665"/>
                    <a:pt x="2690" y="403"/>
                  </a:cubicBezTo>
                  <a:cubicBezTo>
                    <a:pt x="2547" y="138"/>
                    <a:pt x="2008" y="1"/>
                    <a:pt x="1503" y="1"/>
                  </a:cubicBezTo>
                  <a:close/>
                </a:path>
              </a:pathLst>
            </a:custGeom>
            <a:solidFill>
              <a:srgbClr val="D9D9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5" name="Google Shape;12995;p73"/>
            <p:cNvSpPr/>
            <p:nvPr/>
          </p:nvSpPr>
          <p:spPr>
            <a:xfrm>
              <a:off x="3575610" y="4327281"/>
              <a:ext cx="57037" cy="22679"/>
            </a:xfrm>
            <a:custGeom>
              <a:avLst/>
              <a:gdLst/>
              <a:ahLst/>
              <a:cxnLst/>
              <a:rect l="l" t="t" r="r" b="b"/>
              <a:pathLst>
                <a:path w="1846" h="734" extrusionOk="0">
                  <a:moveTo>
                    <a:pt x="1017" y="9"/>
                  </a:moveTo>
                  <a:cubicBezTo>
                    <a:pt x="688" y="9"/>
                    <a:pt x="1" y="160"/>
                    <a:pt x="477" y="548"/>
                  </a:cubicBezTo>
                  <a:cubicBezTo>
                    <a:pt x="608" y="659"/>
                    <a:pt x="868" y="734"/>
                    <a:pt x="1122" y="734"/>
                  </a:cubicBezTo>
                  <a:cubicBezTo>
                    <a:pt x="1490" y="734"/>
                    <a:pt x="1845" y="578"/>
                    <a:pt x="1775" y="155"/>
                  </a:cubicBezTo>
                  <a:cubicBezTo>
                    <a:pt x="1632" y="0"/>
                    <a:pt x="1429" y="48"/>
                    <a:pt x="1239" y="12"/>
                  </a:cubicBezTo>
                  <a:lnTo>
                    <a:pt x="1084" y="12"/>
                  </a:lnTo>
                  <a:cubicBezTo>
                    <a:pt x="1064" y="10"/>
                    <a:pt x="1041" y="9"/>
                    <a:pt x="101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6" name="Google Shape;12996;p73"/>
            <p:cNvSpPr/>
            <p:nvPr/>
          </p:nvSpPr>
          <p:spPr>
            <a:xfrm>
              <a:off x="3590688" y="4347488"/>
              <a:ext cx="24687" cy="47119"/>
            </a:xfrm>
            <a:custGeom>
              <a:avLst/>
              <a:gdLst/>
              <a:ahLst/>
              <a:cxnLst/>
              <a:rect l="l" t="t" r="r" b="b"/>
              <a:pathLst>
                <a:path w="799" h="1525" fill="none" extrusionOk="0">
                  <a:moveTo>
                    <a:pt x="60" y="1084"/>
                  </a:moveTo>
                  <a:cubicBezTo>
                    <a:pt x="1" y="1442"/>
                    <a:pt x="394" y="1525"/>
                    <a:pt x="560" y="1275"/>
                  </a:cubicBezTo>
                  <a:cubicBezTo>
                    <a:pt x="798" y="941"/>
                    <a:pt x="727" y="382"/>
                    <a:pt x="727" y="1"/>
                  </a:cubicBezTo>
                </a:path>
              </a:pathLst>
            </a:custGeom>
            <a:noFill/>
            <a:ln w="6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7" name="Google Shape;12997;p73"/>
            <p:cNvSpPr/>
            <p:nvPr/>
          </p:nvSpPr>
          <p:spPr>
            <a:xfrm>
              <a:off x="3613861" y="4373627"/>
              <a:ext cx="19156" cy="23946"/>
            </a:xfrm>
            <a:custGeom>
              <a:avLst/>
              <a:gdLst/>
              <a:ahLst/>
              <a:cxnLst/>
              <a:rect l="l" t="t" r="r" b="b"/>
              <a:pathLst>
                <a:path w="620" h="775" fill="none" extrusionOk="0">
                  <a:moveTo>
                    <a:pt x="1" y="0"/>
                  </a:moveTo>
                  <a:cubicBezTo>
                    <a:pt x="13" y="465"/>
                    <a:pt x="620" y="774"/>
                    <a:pt x="560" y="167"/>
                  </a:cubicBezTo>
                </a:path>
              </a:pathLst>
            </a:custGeom>
            <a:noFill/>
            <a:ln w="6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8" name="Google Shape;12998;p73"/>
            <p:cNvSpPr/>
            <p:nvPr/>
          </p:nvSpPr>
          <p:spPr>
            <a:xfrm>
              <a:off x="3493206" y="4698081"/>
              <a:ext cx="113950" cy="151305"/>
            </a:xfrm>
            <a:custGeom>
              <a:avLst/>
              <a:gdLst/>
              <a:ahLst/>
              <a:cxnLst/>
              <a:rect l="l" t="t" r="r" b="b"/>
              <a:pathLst>
                <a:path w="3688" h="4897" extrusionOk="0">
                  <a:moveTo>
                    <a:pt x="2894" y="0"/>
                  </a:moveTo>
                  <a:lnTo>
                    <a:pt x="1477" y="60"/>
                  </a:lnTo>
                  <a:cubicBezTo>
                    <a:pt x="382" y="155"/>
                    <a:pt x="1" y="417"/>
                    <a:pt x="239" y="1608"/>
                  </a:cubicBezTo>
                  <a:cubicBezTo>
                    <a:pt x="393" y="2382"/>
                    <a:pt x="632" y="3168"/>
                    <a:pt x="834" y="3906"/>
                  </a:cubicBezTo>
                  <a:cubicBezTo>
                    <a:pt x="965" y="4406"/>
                    <a:pt x="1155" y="4846"/>
                    <a:pt x="1870" y="4894"/>
                  </a:cubicBezTo>
                  <a:cubicBezTo>
                    <a:pt x="1897" y="4896"/>
                    <a:pt x="1923" y="4897"/>
                    <a:pt x="1949" y="4897"/>
                  </a:cubicBezTo>
                  <a:cubicBezTo>
                    <a:pt x="3687" y="4897"/>
                    <a:pt x="2753" y="986"/>
                    <a:pt x="28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9" name="Google Shape;12999;p73"/>
            <p:cNvSpPr/>
            <p:nvPr/>
          </p:nvSpPr>
          <p:spPr>
            <a:xfrm>
              <a:off x="3181204" y="4677844"/>
              <a:ext cx="129924" cy="176610"/>
            </a:xfrm>
            <a:custGeom>
              <a:avLst/>
              <a:gdLst/>
              <a:ahLst/>
              <a:cxnLst/>
              <a:rect l="l" t="t" r="r" b="b"/>
              <a:pathLst>
                <a:path w="4205" h="5716" extrusionOk="0">
                  <a:moveTo>
                    <a:pt x="128" y="1"/>
                  </a:moveTo>
                  <a:cubicBezTo>
                    <a:pt x="31" y="1"/>
                    <a:pt x="1" y="113"/>
                    <a:pt x="62" y="417"/>
                  </a:cubicBezTo>
                  <a:cubicBezTo>
                    <a:pt x="228" y="1191"/>
                    <a:pt x="1228" y="3989"/>
                    <a:pt x="1431" y="4727"/>
                  </a:cubicBezTo>
                  <a:cubicBezTo>
                    <a:pt x="1562" y="5227"/>
                    <a:pt x="1752" y="5716"/>
                    <a:pt x="2467" y="5716"/>
                  </a:cubicBezTo>
                  <a:cubicBezTo>
                    <a:pt x="4205" y="5716"/>
                    <a:pt x="3348" y="1810"/>
                    <a:pt x="3491" y="810"/>
                  </a:cubicBezTo>
                  <a:lnTo>
                    <a:pt x="3491" y="810"/>
                  </a:lnTo>
                  <a:lnTo>
                    <a:pt x="2074" y="882"/>
                  </a:lnTo>
                  <a:cubicBezTo>
                    <a:pt x="2044" y="884"/>
                    <a:pt x="2015" y="885"/>
                    <a:pt x="1986" y="885"/>
                  </a:cubicBezTo>
                  <a:cubicBezTo>
                    <a:pt x="1198" y="885"/>
                    <a:pt x="400" y="1"/>
                    <a:pt x="1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0" name="Google Shape;13000;p73"/>
            <p:cNvSpPr/>
            <p:nvPr/>
          </p:nvSpPr>
          <p:spPr>
            <a:xfrm>
              <a:off x="3224306" y="4509730"/>
              <a:ext cx="49312" cy="57408"/>
            </a:xfrm>
            <a:custGeom>
              <a:avLst/>
              <a:gdLst/>
              <a:ahLst/>
              <a:cxnLst/>
              <a:rect l="l" t="t" r="r" b="b"/>
              <a:pathLst>
                <a:path w="1596" h="1858" fill="none" extrusionOk="0">
                  <a:moveTo>
                    <a:pt x="1596" y="1"/>
                  </a:moveTo>
                  <a:cubicBezTo>
                    <a:pt x="1143" y="370"/>
                    <a:pt x="0" y="1203"/>
                    <a:pt x="72" y="1858"/>
                  </a:cubicBezTo>
                </a:path>
              </a:pathLst>
            </a:custGeom>
            <a:noFill/>
            <a:ln w="4175"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1" name="Google Shape;13001;p73"/>
            <p:cNvSpPr/>
            <p:nvPr/>
          </p:nvSpPr>
          <p:spPr>
            <a:xfrm>
              <a:off x="3273587" y="4526662"/>
              <a:ext cx="32041" cy="25398"/>
            </a:xfrm>
            <a:custGeom>
              <a:avLst/>
              <a:gdLst/>
              <a:ahLst/>
              <a:cxnLst/>
              <a:rect l="l" t="t" r="r" b="b"/>
              <a:pathLst>
                <a:path w="1037" h="822" fill="none" extrusionOk="0">
                  <a:moveTo>
                    <a:pt x="1" y="822"/>
                  </a:moveTo>
                  <a:cubicBezTo>
                    <a:pt x="48" y="441"/>
                    <a:pt x="643" y="72"/>
                    <a:pt x="1036" y="0"/>
                  </a:cubicBezTo>
                </a:path>
              </a:pathLst>
            </a:custGeom>
            <a:noFill/>
            <a:ln w="4175"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2" name="Google Shape;13002;p73"/>
            <p:cNvSpPr/>
            <p:nvPr/>
          </p:nvSpPr>
          <p:spPr>
            <a:xfrm>
              <a:off x="3347525" y="4497958"/>
              <a:ext cx="16963" cy="7014"/>
            </a:xfrm>
            <a:custGeom>
              <a:avLst/>
              <a:gdLst/>
              <a:ahLst/>
              <a:cxnLst/>
              <a:rect l="l" t="t" r="r" b="b"/>
              <a:pathLst>
                <a:path w="549" h="227" fill="none" extrusionOk="0">
                  <a:moveTo>
                    <a:pt x="1" y="227"/>
                  </a:moveTo>
                  <a:cubicBezTo>
                    <a:pt x="167" y="131"/>
                    <a:pt x="358" y="60"/>
                    <a:pt x="548" y="1"/>
                  </a:cubicBezTo>
                </a:path>
              </a:pathLst>
            </a:custGeom>
            <a:noFill/>
            <a:ln w="4175"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3" name="Google Shape;13003;p73"/>
            <p:cNvSpPr/>
            <p:nvPr/>
          </p:nvSpPr>
          <p:spPr>
            <a:xfrm>
              <a:off x="3310386" y="4479574"/>
              <a:ext cx="16932" cy="6643"/>
            </a:xfrm>
            <a:custGeom>
              <a:avLst/>
              <a:gdLst/>
              <a:ahLst/>
              <a:cxnLst/>
              <a:rect l="l" t="t" r="r" b="b"/>
              <a:pathLst>
                <a:path w="548" h="215" fill="none" extrusionOk="0">
                  <a:moveTo>
                    <a:pt x="0" y="215"/>
                  </a:moveTo>
                  <a:cubicBezTo>
                    <a:pt x="179" y="131"/>
                    <a:pt x="357" y="48"/>
                    <a:pt x="548" y="0"/>
                  </a:cubicBezTo>
                </a:path>
              </a:pathLst>
            </a:custGeom>
            <a:noFill/>
            <a:ln w="4175"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4" name="Google Shape;13004;p73"/>
            <p:cNvSpPr/>
            <p:nvPr/>
          </p:nvSpPr>
          <p:spPr>
            <a:xfrm>
              <a:off x="3329141" y="4543563"/>
              <a:ext cx="38653" cy="18446"/>
            </a:xfrm>
            <a:custGeom>
              <a:avLst/>
              <a:gdLst/>
              <a:ahLst/>
              <a:cxnLst/>
              <a:rect l="l" t="t" r="r" b="b"/>
              <a:pathLst>
                <a:path w="1251" h="597" fill="none" extrusionOk="0">
                  <a:moveTo>
                    <a:pt x="1251" y="1"/>
                  </a:moveTo>
                  <a:cubicBezTo>
                    <a:pt x="822" y="1"/>
                    <a:pt x="310" y="370"/>
                    <a:pt x="0" y="596"/>
                  </a:cubicBezTo>
                </a:path>
              </a:pathLst>
            </a:custGeom>
            <a:noFill/>
            <a:ln w="4175"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5" name="Google Shape;13005;p73"/>
            <p:cNvSpPr/>
            <p:nvPr/>
          </p:nvSpPr>
          <p:spPr>
            <a:xfrm>
              <a:off x="3268427" y="4588828"/>
              <a:ext cx="18446" cy="22092"/>
            </a:xfrm>
            <a:custGeom>
              <a:avLst/>
              <a:gdLst/>
              <a:ahLst/>
              <a:cxnLst/>
              <a:rect l="l" t="t" r="r" b="b"/>
              <a:pathLst>
                <a:path w="597" h="715" fill="none" extrusionOk="0">
                  <a:moveTo>
                    <a:pt x="596" y="0"/>
                  </a:moveTo>
                  <a:cubicBezTo>
                    <a:pt x="406" y="238"/>
                    <a:pt x="120" y="453"/>
                    <a:pt x="1" y="715"/>
                  </a:cubicBezTo>
                </a:path>
              </a:pathLst>
            </a:custGeom>
            <a:noFill/>
            <a:ln w="4175"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6" name="Google Shape;13006;p73"/>
            <p:cNvSpPr/>
            <p:nvPr/>
          </p:nvSpPr>
          <p:spPr>
            <a:xfrm>
              <a:off x="3223193" y="4595440"/>
              <a:ext cx="8497" cy="23575"/>
            </a:xfrm>
            <a:custGeom>
              <a:avLst/>
              <a:gdLst/>
              <a:ahLst/>
              <a:cxnLst/>
              <a:rect l="l" t="t" r="r" b="b"/>
              <a:pathLst>
                <a:path w="275" h="763" fill="none" extrusionOk="0">
                  <a:moveTo>
                    <a:pt x="274" y="1"/>
                  </a:moveTo>
                  <a:cubicBezTo>
                    <a:pt x="191" y="275"/>
                    <a:pt x="36" y="501"/>
                    <a:pt x="0" y="763"/>
                  </a:cubicBezTo>
                </a:path>
              </a:pathLst>
            </a:custGeom>
            <a:noFill/>
            <a:ln w="4175"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7" name="Google Shape;13007;p73"/>
            <p:cNvSpPr/>
            <p:nvPr/>
          </p:nvSpPr>
          <p:spPr>
            <a:xfrm>
              <a:off x="3187507" y="4592134"/>
              <a:ext cx="5562" cy="45636"/>
            </a:xfrm>
            <a:custGeom>
              <a:avLst/>
              <a:gdLst/>
              <a:ahLst/>
              <a:cxnLst/>
              <a:rect l="l" t="t" r="r" b="b"/>
              <a:pathLst>
                <a:path w="180" h="1477" fill="none" extrusionOk="0">
                  <a:moveTo>
                    <a:pt x="179" y="1"/>
                  </a:moveTo>
                  <a:cubicBezTo>
                    <a:pt x="0" y="358"/>
                    <a:pt x="120" y="1036"/>
                    <a:pt x="120" y="1477"/>
                  </a:cubicBezTo>
                </a:path>
              </a:pathLst>
            </a:custGeom>
            <a:noFill/>
            <a:ln w="4175"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8" name="Google Shape;13008;p73"/>
            <p:cNvSpPr/>
            <p:nvPr/>
          </p:nvSpPr>
          <p:spPr>
            <a:xfrm>
              <a:off x="3219146" y="4661283"/>
              <a:ext cx="2225" cy="15140"/>
            </a:xfrm>
            <a:custGeom>
              <a:avLst/>
              <a:gdLst/>
              <a:ahLst/>
              <a:cxnLst/>
              <a:rect l="l" t="t" r="r" b="b"/>
              <a:pathLst>
                <a:path w="72" h="490" fill="none" extrusionOk="0">
                  <a:moveTo>
                    <a:pt x="24" y="1"/>
                  </a:moveTo>
                  <a:cubicBezTo>
                    <a:pt x="0" y="168"/>
                    <a:pt x="24" y="334"/>
                    <a:pt x="72" y="489"/>
                  </a:cubicBezTo>
                </a:path>
              </a:pathLst>
            </a:custGeom>
            <a:noFill/>
            <a:ln w="4175"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9" name="Google Shape;13009;p73"/>
            <p:cNvSpPr/>
            <p:nvPr/>
          </p:nvSpPr>
          <p:spPr>
            <a:xfrm>
              <a:off x="3263298" y="4647688"/>
              <a:ext cx="3708" cy="21721"/>
            </a:xfrm>
            <a:custGeom>
              <a:avLst/>
              <a:gdLst/>
              <a:ahLst/>
              <a:cxnLst/>
              <a:rect l="l" t="t" r="r" b="b"/>
              <a:pathLst>
                <a:path w="120" h="703" fill="none" extrusionOk="0">
                  <a:moveTo>
                    <a:pt x="119" y="0"/>
                  </a:moveTo>
                  <a:cubicBezTo>
                    <a:pt x="107" y="238"/>
                    <a:pt x="72" y="477"/>
                    <a:pt x="0" y="703"/>
                  </a:cubicBezTo>
                </a:path>
              </a:pathLst>
            </a:custGeom>
            <a:noFill/>
            <a:ln w="4175"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0" name="Google Shape;13010;p73"/>
            <p:cNvSpPr/>
            <p:nvPr/>
          </p:nvSpPr>
          <p:spPr>
            <a:xfrm>
              <a:off x="3645130" y="4599117"/>
              <a:ext cx="4820" cy="31670"/>
            </a:xfrm>
            <a:custGeom>
              <a:avLst/>
              <a:gdLst/>
              <a:ahLst/>
              <a:cxnLst/>
              <a:rect l="l" t="t" r="r" b="b"/>
              <a:pathLst>
                <a:path w="156" h="1025" fill="none" extrusionOk="0">
                  <a:moveTo>
                    <a:pt x="156" y="1"/>
                  </a:moveTo>
                  <a:cubicBezTo>
                    <a:pt x="37" y="310"/>
                    <a:pt x="108" y="691"/>
                    <a:pt x="1" y="1025"/>
                  </a:cubicBezTo>
                </a:path>
              </a:pathLst>
            </a:custGeom>
            <a:noFill/>
            <a:ln w="4175"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1" name="Google Shape;13011;p73"/>
            <p:cNvSpPr/>
            <p:nvPr/>
          </p:nvSpPr>
          <p:spPr>
            <a:xfrm>
              <a:off x="3683782" y="4580362"/>
              <a:ext cx="0" cy="22092"/>
            </a:xfrm>
            <a:custGeom>
              <a:avLst/>
              <a:gdLst/>
              <a:ahLst/>
              <a:cxnLst/>
              <a:rect l="l" t="t" r="r" b="b"/>
              <a:pathLst>
                <a:path h="715" fill="none" extrusionOk="0">
                  <a:moveTo>
                    <a:pt x="0" y="1"/>
                  </a:moveTo>
                  <a:lnTo>
                    <a:pt x="0" y="715"/>
                  </a:lnTo>
                </a:path>
              </a:pathLst>
            </a:custGeom>
            <a:noFill/>
            <a:ln w="4175"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2" name="Google Shape;13012;p73"/>
            <p:cNvSpPr/>
            <p:nvPr/>
          </p:nvSpPr>
          <p:spPr>
            <a:xfrm>
              <a:off x="3651772" y="4639222"/>
              <a:ext cx="26881" cy="35347"/>
            </a:xfrm>
            <a:custGeom>
              <a:avLst/>
              <a:gdLst/>
              <a:ahLst/>
              <a:cxnLst/>
              <a:rect l="l" t="t" r="r" b="b"/>
              <a:pathLst>
                <a:path w="870" h="1144" fill="none" extrusionOk="0">
                  <a:moveTo>
                    <a:pt x="869" y="1"/>
                  </a:moveTo>
                  <a:cubicBezTo>
                    <a:pt x="667" y="453"/>
                    <a:pt x="191" y="703"/>
                    <a:pt x="0" y="1144"/>
                  </a:cubicBezTo>
                </a:path>
              </a:pathLst>
            </a:custGeom>
            <a:noFill/>
            <a:ln w="4175"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3" name="Google Shape;13013;p73"/>
            <p:cNvSpPr/>
            <p:nvPr/>
          </p:nvSpPr>
          <p:spPr>
            <a:xfrm>
              <a:off x="3587753" y="4663839"/>
              <a:ext cx="16963" cy="26912"/>
            </a:xfrm>
            <a:custGeom>
              <a:avLst/>
              <a:gdLst/>
              <a:ahLst/>
              <a:cxnLst/>
              <a:rect l="l" t="t" r="r" b="b"/>
              <a:pathLst>
                <a:path w="549" h="871" fill="none" extrusionOk="0">
                  <a:moveTo>
                    <a:pt x="548" y="1"/>
                  </a:moveTo>
                  <a:cubicBezTo>
                    <a:pt x="417" y="310"/>
                    <a:pt x="274" y="680"/>
                    <a:pt x="0" y="870"/>
                  </a:cubicBezTo>
                </a:path>
              </a:pathLst>
            </a:custGeom>
            <a:noFill/>
            <a:ln w="4175"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4" name="Google Shape;13014;p73"/>
            <p:cNvSpPr/>
            <p:nvPr/>
          </p:nvSpPr>
          <p:spPr>
            <a:xfrm>
              <a:off x="3584447" y="4689616"/>
              <a:ext cx="23575" cy="15109"/>
            </a:xfrm>
            <a:custGeom>
              <a:avLst/>
              <a:gdLst/>
              <a:ahLst/>
              <a:cxnLst/>
              <a:rect l="l" t="t" r="r" b="b"/>
              <a:pathLst>
                <a:path w="763" h="489" fill="none" extrusionOk="0">
                  <a:moveTo>
                    <a:pt x="762" y="1"/>
                  </a:moveTo>
                  <a:cubicBezTo>
                    <a:pt x="488" y="155"/>
                    <a:pt x="298" y="405"/>
                    <a:pt x="0" y="489"/>
                  </a:cubicBezTo>
                </a:path>
              </a:pathLst>
            </a:custGeom>
            <a:noFill/>
            <a:ln w="4175"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5" name="Google Shape;13015;p73"/>
            <p:cNvSpPr/>
            <p:nvPr/>
          </p:nvSpPr>
          <p:spPr>
            <a:xfrm>
              <a:off x="3524104" y="4696598"/>
              <a:ext cx="13286" cy="13286"/>
            </a:xfrm>
            <a:custGeom>
              <a:avLst/>
              <a:gdLst/>
              <a:ahLst/>
              <a:cxnLst/>
              <a:rect l="l" t="t" r="r" b="b"/>
              <a:pathLst>
                <a:path w="430" h="430" fill="none" extrusionOk="0">
                  <a:moveTo>
                    <a:pt x="429" y="1"/>
                  </a:moveTo>
                  <a:cubicBezTo>
                    <a:pt x="346" y="191"/>
                    <a:pt x="191" y="346"/>
                    <a:pt x="1" y="429"/>
                  </a:cubicBezTo>
                </a:path>
              </a:pathLst>
            </a:custGeom>
            <a:noFill/>
            <a:ln w="4175"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6" name="Google Shape;13016;p73"/>
            <p:cNvSpPr/>
            <p:nvPr/>
          </p:nvSpPr>
          <p:spPr>
            <a:xfrm>
              <a:off x="3515638" y="4733397"/>
              <a:ext cx="23575" cy="3708"/>
            </a:xfrm>
            <a:custGeom>
              <a:avLst/>
              <a:gdLst/>
              <a:ahLst/>
              <a:cxnLst/>
              <a:rect l="l" t="t" r="r" b="b"/>
              <a:pathLst>
                <a:path w="763" h="120" fill="none" extrusionOk="0">
                  <a:moveTo>
                    <a:pt x="763" y="0"/>
                  </a:moveTo>
                  <a:cubicBezTo>
                    <a:pt x="513" y="84"/>
                    <a:pt x="251" y="120"/>
                    <a:pt x="1" y="108"/>
                  </a:cubicBezTo>
                </a:path>
              </a:pathLst>
            </a:custGeom>
            <a:noFill/>
            <a:ln w="4175"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17" name="Google Shape;13017;p73"/>
          <p:cNvGrpSpPr/>
          <p:nvPr/>
        </p:nvGrpSpPr>
        <p:grpSpPr>
          <a:xfrm>
            <a:off x="3006664" y="2824859"/>
            <a:ext cx="442421" cy="498593"/>
            <a:chOff x="3006664" y="2824859"/>
            <a:chExt cx="442421" cy="498593"/>
          </a:xfrm>
        </p:grpSpPr>
        <p:sp>
          <p:nvSpPr>
            <p:cNvPr id="13018" name="Google Shape;13018;p73"/>
            <p:cNvSpPr/>
            <p:nvPr/>
          </p:nvSpPr>
          <p:spPr>
            <a:xfrm>
              <a:off x="3006664" y="3218060"/>
              <a:ext cx="148493" cy="105391"/>
            </a:xfrm>
            <a:custGeom>
              <a:avLst/>
              <a:gdLst/>
              <a:ahLst/>
              <a:cxnLst/>
              <a:rect l="l" t="t" r="r" b="b"/>
              <a:pathLst>
                <a:path w="4806" h="3411" extrusionOk="0">
                  <a:moveTo>
                    <a:pt x="3962" y="0"/>
                  </a:moveTo>
                  <a:cubicBezTo>
                    <a:pt x="3167" y="0"/>
                    <a:pt x="2044" y="329"/>
                    <a:pt x="1353" y="670"/>
                  </a:cubicBezTo>
                  <a:cubicBezTo>
                    <a:pt x="1103" y="789"/>
                    <a:pt x="150" y="1301"/>
                    <a:pt x="79" y="1562"/>
                  </a:cubicBezTo>
                  <a:cubicBezTo>
                    <a:pt x="1" y="1864"/>
                    <a:pt x="187" y="1954"/>
                    <a:pt x="437" y="1954"/>
                  </a:cubicBezTo>
                  <a:cubicBezTo>
                    <a:pt x="719" y="1954"/>
                    <a:pt x="1082" y="1839"/>
                    <a:pt x="1234" y="1789"/>
                  </a:cubicBezTo>
                  <a:lnTo>
                    <a:pt x="1234" y="1789"/>
                  </a:lnTo>
                  <a:cubicBezTo>
                    <a:pt x="984" y="1908"/>
                    <a:pt x="150" y="2324"/>
                    <a:pt x="377" y="2741"/>
                  </a:cubicBezTo>
                  <a:cubicBezTo>
                    <a:pt x="428" y="2836"/>
                    <a:pt x="523" y="2873"/>
                    <a:pt x="643" y="2873"/>
                  </a:cubicBezTo>
                  <a:cubicBezTo>
                    <a:pt x="1048" y="2873"/>
                    <a:pt x="1734" y="2440"/>
                    <a:pt x="1936" y="2348"/>
                  </a:cubicBezTo>
                  <a:lnTo>
                    <a:pt x="1936" y="2348"/>
                  </a:lnTo>
                  <a:cubicBezTo>
                    <a:pt x="1615" y="2753"/>
                    <a:pt x="1258" y="2789"/>
                    <a:pt x="1365" y="3360"/>
                  </a:cubicBezTo>
                  <a:cubicBezTo>
                    <a:pt x="1479" y="3395"/>
                    <a:pt x="1589" y="3411"/>
                    <a:pt x="1697" y="3411"/>
                  </a:cubicBezTo>
                  <a:cubicBezTo>
                    <a:pt x="2516" y="3411"/>
                    <a:pt x="3168" y="2495"/>
                    <a:pt x="3663" y="1896"/>
                  </a:cubicBezTo>
                  <a:cubicBezTo>
                    <a:pt x="3925" y="1586"/>
                    <a:pt x="4806" y="634"/>
                    <a:pt x="4079" y="3"/>
                  </a:cubicBezTo>
                  <a:cubicBezTo>
                    <a:pt x="4041" y="1"/>
                    <a:pt x="4002" y="0"/>
                    <a:pt x="396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9" name="Google Shape;13019;p73"/>
            <p:cNvSpPr/>
            <p:nvPr/>
          </p:nvSpPr>
          <p:spPr>
            <a:xfrm>
              <a:off x="3079705" y="2824859"/>
              <a:ext cx="230341" cy="309717"/>
            </a:xfrm>
            <a:custGeom>
              <a:avLst/>
              <a:gdLst/>
              <a:ahLst/>
              <a:cxnLst/>
              <a:rect l="l" t="t" r="r" b="b"/>
              <a:pathLst>
                <a:path w="7455" h="10024" extrusionOk="0">
                  <a:moveTo>
                    <a:pt x="1465" y="1"/>
                  </a:moveTo>
                  <a:lnTo>
                    <a:pt x="1465" y="1"/>
                  </a:lnTo>
                  <a:cubicBezTo>
                    <a:pt x="1013" y="1156"/>
                    <a:pt x="2394" y="2513"/>
                    <a:pt x="2930" y="3370"/>
                  </a:cubicBezTo>
                  <a:cubicBezTo>
                    <a:pt x="2740" y="3120"/>
                    <a:pt x="1732" y="2229"/>
                    <a:pt x="1147" y="2229"/>
                  </a:cubicBezTo>
                  <a:cubicBezTo>
                    <a:pt x="1037" y="2229"/>
                    <a:pt x="942" y="2261"/>
                    <a:pt x="870" y="2335"/>
                  </a:cubicBezTo>
                  <a:cubicBezTo>
                    <a:pt x="1" y="3228"/>
                    <a:pt x="2418" y="5156"/>
                    <a:pt x="3049" y="5406"/>
                  </a:cubicBezTo>
                  <a:cubicBezTo>
                    <a:pt x="2739" y="5336"/>
                    <a:pt x="2171" y="5141"/>
                    <a:pt x="1711" y="5141"/>
                  </a:cubicBezTo>
                  <a:cubicBezTo>
                    <a:pt x="1394" y="5141"/>
                    <a:pt x="1129" y="5234"/>
                    <a:pt x="1037" y="5525"/>
                  </a:cubicBezTo>
                  <a:cubicBezTo>
                    <a:pt x="751" y="6407"/>
                    <a:pt x="2525" y="6930"/>
                    <a:pt x="3037" y="7300"/>
                  </a:cubicBezTo>
                  <a:cubicBezTo>
                    <a:pt x="2991" y="7296"/>
                    <a:pt x="2947" y="7294"/>
                    <a:pt x="2905" y="7294"/>
                  </a:cubicBezTo>
                  <a:cubicBezTo>
                    <a:pt x="2134" y="7294"/>
                    <a:pt x="2053" y="7900"/>
                    <a:pt x="2573" y="8443"/>
                  </a:cubicBezTo>
                  <a:cubicBezTo>
                    <a:pt x="3204" y="9074"/>
                    <a:pt x="4228" y="9074"/>
                    <a:pt x="5061" y="9288"/>
                  </a:cubicBezTo>
                  <a:cubicBezTo>
                    <a:pt x="4935" y="9792"/>
                    <a:pt x="5386" y="10023"/>
                    <a:pt x="5881" y="10023"/>
                  </a:cubicBezTo>
                  <a:cubicBezTo>
                    <a:pt x="6273" y="10023"/>
                    <a:pt x="6692" y="9878"/>
                    <a:pt x="6871" y="9609"/>
                  </a:cubicBezTo>
                  <a:cubicBezTo>
                    <a:pt x="7454" y="8764"/>
                    <a:pt x="7109" y="7526"/>
                    <a:pt x="6859" y="6633"/>
                  </a:cubicBezTo>
                  <a:cubicBezTo>
                    <a:pt x="6359" y="4906"/>
                    <a:pt x="5204" y="3370"/>
                    <a:pt x="4097" y="1954"/>
                  </a:cubicBezTo>
                  <a:cubicBezTo>
                    <a:pt x="3347" y="977"/>
                    <a:pt x="2751" y="120"/>
                    <a:pt x="14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0" name="Google Shape;13020;p73"/>
            <p:cNvSpPr/>
            <p:nvPr/>
          </p:nvSpPr>
          <p:spPr>
            <a:xfrm>
              <a:off x="3063546" y="2970386"/>
              <a:ext cx="385539" cy="297605"/>
            </a:xfrm>
            <a:custGeom>
              <a:avLst/>
              <a:gdLst/>
              <a:ahLst/>
              <a:cxnLst/>
              <a:rect l="l" t="t" r="r" b="b"/>
              <a:pathLst>
                <a:path w="12478" h="9632" extrusionOk="0">
                  <a:moveTo>
                    <a:pt x="7616" y="0"/>
                  </a:moveTo>
                  <a:cubicBezTo>
                    <a:pt x="7388" y="0"/>
                    <a:pt x="7155" y="14"/>
                    <a:pt x="6918" y="42"/>
                  </a:cubicBezTo>
                  <a:cubicBezTo>
                    <a:pt x="5286" y="232"/>
                    <a:pt x="4405" y="351"/>
                    <a:pt x="2012" y="2744"/>
                  </a:cubicBezTo>
                  <a:cubicBezTo>
                    <a:pt x="0" y="4542"/>
                    <a:pt x="964" y="7947"/>
                    <a:pt x="2286" y="8840"/>
                  </a:cubicBezTo>
                  <a:cubicBezTo>
                    <a:pt x="3194" y="9454"/>
                    <a:pt x="4074" y="9631"/>
                    <a:pt x="4931" y="9631"/>
                  </a:cubicBezTo>
                  <a:cubicBezTo>
                    <a:pt x="5738" y="9631"/>
                    <a:pt x="6525" y="9474"/>
                    <a:pt x="7299" y="9376"/>
                  </a:cubicBezTo>
                  <a:cubicBezTo>
                    <a:pt x="10716" y="8936"/>
                    <a:pt x="12478" y="5721"/>
                    <a:pt x="11275" y="2435"/>
                  </a:cubicBezTo>
                  <a:cubicBezTo>
                    <a:pt x="10658" y="739"/>
                    <a:pt x="9276" y="0"/>
                    <a:pt x="761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1" name="Google Shape;13021;p73"/>
            <p:cNvSpPr/>
            <p:nvPr/>
          </p:nvSpPr>
          <p:spPr>
            <a:xfrm>
              <a:off x="3340542" y="3030142"/>
              <a:ext cx="21721" cy="21752"/>
            </a:xfrm>
            <a:custGeom>
              <a:avLst/>
              <a:gdLst/>
              <a:ahLst/>
              <a:cxnLst/>
              <a:rect l="l" t="t" r="r" b="b"/>
              <a:pathLst>
                <a:path w="703" h="704" extrusionOk="0">
                  <a:moveTo>
                    <a:pt x="346" y="1"/>
                  </a:moveTo>
                  <a:cubicBezTo>
                    <a:pt x="155" y="1"/>
                    <a:pt x="0" y="155"/>
                    <a:pt x="0" y="358"/>
                  </a:cubicBezTo>
                  <a:cubicBezTo>
                    <a:pt x="0" y="548"/>
                    <a:pt x="155" y="703"/>
                    <a:pt x="346" y="703"/>
                  </a:cubicBezTo>
                  <a:cubicBezTo>
                    <a:pt x="548" y="703"/>
                    <a:pt x="703" y="548"/>
                    <a:pt x="703" y="358"/>
                  </a:cubicBezTo>
                  <a:cubicBezTo>
                    <a:pt x="703" y="155"/>
                    <a:pt x="548" y="1"/>
                    <a:pt x="346" y="1"/>
                  </a:cubicBezTo>
                  <a:close/>
                </a:path>
              </a:pathLst>
            </a:custGeom>
            <a:solidFill>
              <a:srgbClr val="3F39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2" name="Google Shape;13022;p73"/>
            <p:cNvSpPr/>
            <p:nvPr/>
          </p:nvSpPr>
          <p:spPr>
            <a:xfrm>
              <a:off x="3401595" y="3030142"/>
              <a:ext cx="34976" cy="34976"/>
            </a:xfrm>
            <a:custGeom>
              <a:avLst/>
              <a:gdLst/>
              <a:ahLst/>
              <a:cxnLst/>
              <a:rect l="l" t="t" r="r" b="b"/>
              <a:pathLst>
                <a:path w="1132" h="1132" extrusionOk="0">
                  <a:moveTo>
                    <a:pt x="60" y="1"/>
                  </a:moveTo>
                  <a:lnTo>
                    <a:pt x="1" y="60"/>
                  </a:lnTo>
                  <a:cubicBezTo>
                    <a:pt x="22" y="60"/>
                    <a:pt x="43" y="60"/>
                    <a:pt x="65" y="60"/>
                  </a:cubicBezTo>
                  <a:lnTo>
                    <a:pt x="65" y="60"/>
                  </a:lnTo>
                  <a:cubicBezTo>
                    <a:pt x="63" y="40"/>
                    <a:pt x="62" y="20"/>
                    <a:pt x="60" y="1"/>
                  </a:cubicBezTo>
                  <a:close/>
                  <a:moveTo>
                    <a:pt x="575" y="45"/>
                  </a:moveTo>
                  <a:cubicBezTo>
                    <a:pt x="404" y="45"/>
                    <a:pt x="230" y="57"/>
                    <a:pt x="65" y="60"/>
                  </a:cubicBezTo>
                  <a:lnTo>
                    <a:pt x="65" y="60"/>
                  </a:lnTo>
                  <a:cubicBezTo>
                    <a:pt x="95" y="432"/>
                    <a:pt x="201" y="792"/>
                    <a:pt x="382" y="1132"/>
                  </a:cubicBezTo>
                  <a:cubicBezTo>
                    <a:pt x="632" y="965"/>
                    <a:pt x="1108" y="382"/>
                    <a:pt x="1132" y="120"/>
                  </a:cubicBezTo>
                  <a:cubicBezTo>
                    <a:pt x="959" y="60"/>
                    <a:pt x="769" y="45"/>
                    <a:pt x="575" y="45"/>
                  </a:cubicBezTo>
                  <a:close/>
                </a:path>
              </a:pathLst>
            </a:custGeom>
            <a:solidFill>
              <a:srgbClr val="D1A3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3" name="Google Shape;13023;p73"/>
            <p:cNvSpPr/>
            <p:nvPr/>
          </p:nvSpPr>
          <p:spPr>
            <a:xfrm>
              <a:off x="3019023" y="2965504"/>
              <a:ext cx="292847" cy="221133"/>
            </a:xfrm>
            <a:custGeom>
              <a:avLst/>
              <a:gdLst/>
              <a:ahLst/>
              <a:cxnLst/>
              <a:rect l="l" t="t" r="r" b="b"/>
              <a:pathLst>
                <a:path w="9478" h="7157" extrusionOk="0">
                  <a:moveTo>
                    <a:pt x="1044" y="0"/>
                  </a:moveTo>
                  <a:cubicBezTo>
                    <a:pt x="712" y="0"/>
                    <a:pt x="368" y="65"/>
                    <a:pt x="0" y="223"/>
                  </a:cubicBezTo>
                  <a:cubicBezTo>
                    <a:pt x="167" y="1462"/>
                    <a:pt x="2036" y="1974"/>
                    <a:pt x="2917" y="2474"/>
                  </a:cubicBezTo>
                  <a:cubicBezTo>
                    <a:pt x="2715" y="2383"/>
                    <a:pt x="2017" y="2210"/>
                    <a:pt x="1438" y="2210"/>
                  </a:cubicBezTo>
                  <a:cubicBezTo>
                    <a:pt x="1030" y="2210"/>
                    <a:pt x="681" y="2296"/>
                    <a:pt x="608" y="2557"/>
                  </a:cubicBezTo>
                  <a:cubicBezTo>
                    <a:pt x="296" y="3669"/>
                    <a:pt x="2935" y="4220"/>
                    <a:pt x="3828" y="4220"/>
                  </a:cubicBezTo>
                  <a:cubicBezTo>
                    <a:pt x="3891" y="4220"/>
                    <a:pt x="3945" y="4217"/>
                    <a:pt x="3989" y="4212"/>
                  </a:cubicBezTo>
                  <a:lnTo>
                    <a:pt x="3989" y="4212"/>
                  </a:lnTo>
                  <a:cubicBezTo>
                    <a:pt x="3477" y="4367"/>
                    <a:pt x="2144" y="4545"/>
                    <a:pt x="2286" y="5272"/>
                  </a:cubicBezTo>
                  <a:cubicBezTo>
                    <a:pt x="2388" y="5794"/>
                    <a:pt x="3020" y="5891"/>
                    <a:pt x="3660" y="5891"/>
                  </a:cubicBezTo>
                  <a:cubicBezTo>
                    <a:pt x="4037" y="5891"/>
                    <a:pt x="4416" y="5858"/>
                    <a:pt x="4691" y="5858"/>
                  </a:cubicBezTo>
                  <a:cubicBezTo>
                    <a:pt x="4767" y="5858"/>
                    <a:pt x="4836" y="5860"/>
                    <a:pt x="4894" y="5867"/>
                  </a:cubicBezTo>
                  <a:cubicBezTo>
                    <a:pt x="4072" y="6236"/>
                    <a:pt x="4287" y="6855"/>
                    <a:pt x="5037" y="7081"/>
                  </a:cubicBezTo>
                  <a:cubicBezTo>
                    <a:pt x="5210" y="7134"/>
                    <a:pt x="5386" y="7157"/>
                    <a:pt x="5563" y="7157"/>
                  </a:cubicBezTo>
                  <a:cubicBezTo>
                    <a:pt x="6257" y="7157"/>
                    <a:pt x="6965" y="6812"/>
                    <a:pt x="7620" y="6641"/>
                  </a:cubicBezTo>
                  <a:cubicBezTo>
                    <a:pt x="7698" y="6935"/>
                    <a:pt x="7903" y="7053"/>
                    <a:pt x="8147" y="7053"/>
                  </a:cubicBezTo>
                  <a:cubicBezTo>
                    <a:pt x="8651" y="7053"/>
                    <a:pt x="9322" y="6547"/>
                    <a:pt x="9371" y="6057"/>
                  </a:cubicBezTo>
                  <a:cubicBezTo>
                    <a:pt x="9478" y="5034"/>
                    <a:pt x="8573" y="4105"/>
                    <a:pt x="7918" y="3450"/>
                  </a:cubicBezTo>
                  <a:cubicBezTo>
                    <a:pt x="6656" y="2176"/>
                    <a:pt x="4906" y="1378"/>
                    <a:pt x="3251" y="664"/>
                  </a:cubicBezTo>
                  <a:cubicBezTo>
                    <a:pt x="2477" y="326"/>
                    <a:pt x="1789" y="0"/>
                    <a:pt x="104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24" name="Google Shape;13024;p73"/>
          <p:cNvGrpSpPr/>
          <p:nvPr/>
        </p:nvGrpSpPr>
        <p:grpSpPr>
          <a:xfrm>
            <a:off x="5645463" y="2079563"/>
            <a:ext cx="442977" cy="498593"/>
            <a:chOff x="5645463" y="2079563"/>
            <a:chExt cx="442977" cy="498593"/>
          </a:xfrm>
        </p:grpSpPr>
        <p:sp>
          <p:nvSpPr>
            <p:cNvPr id="13025" name="Google Shape;13025;p73"/>
            <p:cNvSpPr/>
            <p:nvPr/>
          </p:nvSpPr>
          <p:spPr>
            <a:xfrm>
              <a:off x="5939762" y="2473043"/>
              <a:ext cx="148679" cy="105113"/>
            </a:xfrm>
            <a:custGeom>
              <a:avLst/>
              <a:gdLst/>
              <a:ahLst/>
              <a:cxnLst/>
              <a:rect l="l" t="t" r="r" b="b"/>
              <a:pathLst>
                <a:path w="4812" h="3402" extrusionOk="0">
                  <a:moveTo>
                    <a:pt x="886" y="1"/>
                  </a:moveTo>
                  <a:cubicBezTo>
                    <a:pt x="836" y="1"/>
                    <a:pt x="786" y="2"/>
                    <a:pt x="739" y="5"/>
                  </a:cubicBezTo>
                  <a:cubicBezTo>
                    <a:pt x="0" y="636"/>
                    <a:pt x="893" y="1589"/>
                    <a:pt x="1143" y="1898"/>
                  </a:cubicBezTo>
                  <a:cubicBezTo>
                    <a:pt x="1648" y="2497"/>
                    <a:pt x="2291" y="3402"/>
                    <a:pt x="3106" y="3402"/>
                  </a:cubicBezTo>
                  <a:cubicBezTo>
                    <a:pt x="3215" y="3402"/>
                    <a:pt x="3327" y="3386"/>
                    <a:pt x="3441" y="3351"/>
                  </a:cubicBezTo>
                  <a:cubicBezTo>
                    <a:pt x="3549" y="2791"/>
                    <a:pt x="3191" y="2743"/>
                    <a:pt x="2870" y="2339"/>
                  </a:cubicBezTo>
                  <a:lnTo>
                    <a:pt x="2870" y="2339"/>
                  </a:lnTo>
                  <a:cubicBezTo>
                    <a:pt x="3072" y="2440"/>
                    <a:pt x="3759" y="2876"/>
                    <a:pt x="4164" y="2876"/>
                  </a:cubicBezTo>
                  <a:cubicBezTo>
                    <a:pt x="4283" y="2876"/>
                    <a:pt x="4378" y="2838"/>
                    <a:pt x="4430" y="2743"/>
                  </a:cubicBezTo>
                  <a:cubicBezTo>
                    <a:pt x="4656" y="2327"/>
                    <a:pt x="3834" y="1898"/>
                    <a:pt x="3572" y="1791"/>
                  </a:cubicBezTo>
                  <a:lnTo>
                    <a:pt x="3572" y="1791"/>
                  </a:lnTo>
                  <a:cubicBezTo>
                    <a:pt x="3724" y="1841"/>
                    <a:pt x="4090" y="1956"/>
                    <a:pt x="4374" y="1956"/>
                  </a:cubicBezTo>
                  <a:cubicBezTo>
                    <a:pt x="4625" y="1956"/>
                    <a:pt x="4811" y="1866"/>
                    <a:pt x="4727" y="1565"/>
                  </a:cubicBezTo>
                  <a:cubicBezTo>
                    <a:pt x="4656" y="1291"/>
                    <a:pt x="3703" y="779"/>
                    <a:pt x="3453" y="672"/>
                  </a:cubicBezTo>
                  <a:cubicBezTo>
                    <a:pt x="2771" y="336"/>
                    <a:pt x="1669" y="1"/>
                    <a:pt x="88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6" name="Google Shape;13026;p73"/>
            <p:cNvSpPr/>
            <p:nvPr/>
          </p:nvSpPr>
          <p:spPr>
            <a:xfrm>
              <a:off x="5784873" y="2079563"/>
              <a:ext cx="230341" cy="309902"/>
            </a:xfrm>
            <a:custGeom>
              <a:avLst/>
              <a:gdLst/>
              <a:ahLst/>
              <a:cxnLst/>
              <a:rect l="l" t="t" r="r" b="b"/>
              <a:pathLst>
                <a:path w="7455" h="10030" extrusionOk="0">
                  <a:moveTo>
                    <a:pt x="5990" y="0"/>
                  </a:moveTo>
                  <a:cubicBezTo>
                    <a:pt x="4704" y="131"/>
                    <a:pt x="4109" y="989"/>
                    <a:pt x="3358" y="1965"/>
                  </a:cubicBezTo>
                  <a:cubicBezTo>
                    <a:pt x="2263" y="3382"/>
                    <a:pt x="1096" y="4918"/>
                    <a:pt x="596" y="6644"/>
                  </a:cubicBezTo>
                  <a:cubicBezTo>
                    <a:pt x="346" y="7525"/>
                    <a:pt x="1" y="8775"/>
                    <a:pt x="584" y="9621"/>
                  </a:cubicBezTo>
                  <a:cubicBezTo>
                    <a:pt x="762" y="9887"/>
                    <a:pt x="1175" y="10029"/>
                    <a:pt x="1564" y="10029"/>
                  </a:cubicBezTo>
                  <a:cubicBezTo>
                    <a:pt x="2062" y="10029"/>
                    <a:pt x="2521" y="9795"/>
                    <a:pt x="2394" y="9287"/>
                  </a:cubicBezTo>
                  <a:cubicBezTo>
                    <a:pt x="3228" y="9085"/>
                    <a:pt x="4251" y="9085"/>
                    <a:pt x="4882" y="8442"/>
                  </a:cubicBezTo>
                  <a:cubicBezTo>
                    <a:pt x="5402" y="7911"/>
                    <a:pt x="5332" y="7305"/>
                    <a:pt x="4562" y="7305"/>
                  </a:cubicBezTo>
                  <a:cubicBezTo>
                    <a:pt x="4520" y="7305"/>
                    <a:pt x="4476" y="7307"/>
                    <a:pt x="4430" y="7311"/>
                  </a:cubicBezTo>
                  <a:cubicBezTo>
                    <a:pt x="4930" y="6942"/>
                    <a:pt x="6704" y="6418"/>
                    <a:pt x="6418" y="5537"/>
                  </a:cubicBezTo>
                  <a:cubicBezTo>
                    <a:pt x="6331" y="5245"/>
                    <a:pt x="6067" y="5152"/>
                    <a:pt x="5750" y="5152"/>
                  </a:cubicBezTo>
                  <a:cubicBezTo>
                    <a:pt x="5291" y="5152"/>
                    <a:pt x="4721" y="5347"/>
                    <a:pt x="4418" y="5418"/>
                  </a:cubicBezTo>
                  <a:cubicBezTo>
                    <a:pt x="5049" y="5156"/>
                    <a:pt x="7454" y="3239"/>
                    <a:pt x="6585" y="2346"/>
                  </a:cubicBezTo>
                  <a:cubicBezTo>
                    <a:pt x="6513" y="2272"/>
                    <a:pt x="6418" y="2240"/>
                    <a:pt x="6308" y="2240"/>
                  </a:cubicBezTo>
                  <a:cubicBezTo>
                    <a:pt x="5723" y="2240"/>
                    <a:pt x="4716" y="3131"/>
                    <a:pt x="4525" y="3382"/>
                  </a:cubicBezTo>
                  <a:cubicBezTo>
                    <a:pt x="5061" y="2513"/>
                    <a:pt x="6442" y="1167"/>
                    <a:pt x="599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7" name="Google Shape;13027;p73"/>
            <p:cNvSpPr/>
            <p:nvPr/>
          </p:nvSpPr>
          <p:spPr>
            <a:xfrm>
              <a:off x="5645463" y="2225307"/>
              <a:ext cx="386281" cy="297852"/>
            </a:xfrm>
            <a:custGeom>
              <a:avLst/>
              <a:gdLst/>
              <a:ahLst/>
              <a:cxnLst/>
              <a:rect l="l" t="t" r="r" b="b"/>
              <a:pathLst>
                <a:path w="12502" h="9640" extrusionOk="0">
                  <a:moveTo>
                    <a:pt x="4847" y="1"/>
                  </a:moveTo>
                  <a:cubicBezTo>
                    <a:pt x="3199" y="1"/>
                    <a:pt x="1829" y="742"/>
                    <a:pt x="1215" y="2439"/>
                  </a:cubicBezTo>
                  <a:cubicBezTo>
                    <a:pt x="0" y="5737"/>
                    <a:pt x="1774" y="8940"/>
                    <a:pt x="5192" y="9380"/>
                  </a:cubicBezTo>
                  <a:cubicBezTo>
                    <a:pt x="5962" y="9484"/>
                    <a:pt x="6746" y="9640"/>
                    <a:pt x="7549" y="9640"/>
                  </a:cubicBezTo>
                  <a:cubicBezTo>
                    <a:pt x="8410" y="9640"/>
                    <a:pt x="9292" y="9460"/>
                    <a:pt x="10204" y="8845"/>
                  </a:cubicBezTo>
                  <a:cubicBezTo>
                    <a:pt x="11526" y="7940"/>
                    <a:pt x="12502" y="4546"/>
                    <a:pt x="10478" y="2749"/>
                  </a:cubicBezTo>
                  <a:cubicBezTo>
                    <a:pt x="8085" y="355"/>
                    <a:pt x="7216" y="236"/>
                    <a:pt x="5573" y="46"/>
                  </a:cubicBezTo>
                  <a:cubicBezTo>
                    <a:pt x="5326" y="16"/>
                    <a:pt x="5084" y="1"/>
                    <a:pt x="4847"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8" name="Google Shape;13028;p73"/>
            <p:cNvSpPr/>
            <p:nvPr/>
          </p:nvSpPr>
          <p:spPr>
            <a:xfrm>
              <a:off x="5733027" y="2285186"/>
              <a:ext cx="21350" cy="21752"/>
            </a:xfrm>
            <a:custGeom>
              <a:avLst/>
              <a:gdLst/>
              <a:ahLst/>
              <a:cxnLst/>
              <a:rect l="l" t="t" r="r" b="b"/>
              <a:pathLst>
                <a:path w="691" h="704" extrusionOk="0">
                  <a:moveTo>
                    <a:pt x="345" y="1"/>
                  </a:moveTo>
                  <a:cubicBezTo>
                    <a:pt x="155" y="1"/>
                    <a:pt x="0" y="156"/>
                    <a:pt x="0" y="346"/>
                  </a:cubicBezTo>
                  <a:cubicBezTo>
                    <a:pt x="0" y="549"/>
                    <a:pt x="155" y="703"/>
                    <a:pt x="345" y="703"/>
                  </a:cubicBezTo>
                  <a:cubicBezTo>
                    <a:pt x="536" y="703"/>
                    <a:pt x="691" y="549"/>
                    <a:pt x="691" y="346"/>
                  </a:cubicBezTo>
                  <a:cubicBezTo>
                    <a:pt x="691" y="156"/>
                    <a:pt x="536" y="1"/>
                    <a:pt x="345" y="1"/>
                  </a:cubicBezTo>
                  <a:close/>
                </a:path>
              </a:pathLst>
            </a:custGeom>
            <a:solidFill>
              <a:srgbClr val="3F39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9" name="Google Shape;13029;p73"/>
            <p:cNvSpPr/>
            <p:nvPr/>
          </p:nvSpPr>
          <p:spPr>
            <a:xfrm>
              <a:off x="5658347" y="2285186"/>
              <a:ext cx="35347" cy="34636"/>
            </a:xfrm>
            <a:custGeom>
              <a:avLst/>
              <a:gdLst/>
              <a:ahLst/>
              <a:cxnLst/>
              <a:rect l="l" t="t" r="r" b="b"/>
              <a:pathLst>
                <a:path w="1144" h="1121" extrusionOk="0">
                  <a:moveTo>
                    <a:pt x="1084" y="1"/>
                  </a:moveTo>
                  <a:cubicBezTo>
                    <a:pt x="1082" y="17"/>
                    <a:pt x="1081" y="32"/>
                    <a:pt x="1079" y="48"/>
                  </a:cubicBezTo>
                  <a:lnTo>
                    <a:pt x="1079" y="48"/>
                  </a:lnTo>
                  <a:cubicBezTo>
                    <a:pt x="913" y="45"/>
                    <a:pt x="740" y="34"/>
                    <a:pt x="567" y="34"/>
                  </a:cubicBezTo>
                  <a:cubicBezTo>
                    <a:pt x="372" y="34"/>
                    <a:pt x="179" y="49"/>
                    <a:pt x="0" y="108"/>
                  </a:cubicBezTo>
                  <a:cubicBezTo>
                    <a:pt x="24" y="370"/>
                    <a:pt x="500" y="965"/>
                    <a:pt x="762" y="1120"/>
                  </a:cubicBezTo>
                  <a:cubicBezTo>
                    <a:pt x="934" y="789"/>
                    <a:pt x="1039" y="424"/>
                    <a:pt x="1079" y="48"/>
                  </a:cubicBezTo>
                  <a:lnTo>
                    <a:pt x="1079" y="48"/>
                  </a:lnTo>
                  <a:cubicBezTo>
                    <a:pt x="1101" y="48"/>
                    <a:pt x="1122" y="49"/>
                    <a:pt x="1143" y="49"/>
                  </a:cubicBezTo>
                  <a:lnTo>
                    <a:pt x="1084" y="1"/>
                  </a:lnTo>
                  <a:close/>
                </a:path>
              </a:pathLst>
            </a:custGeom>
            <a:solidFill>
              <a:srgbClr val="D1A3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0" name="Google Shape;13030;p73"/>
            <p:cNvSpPr/>
            <p:nvPr/>
          </p:nvSpPr>
          <p:spPr>
            <a:xfrm>
              <a:off x="5783050" y="2220548"/>
              <a:ext cx="292847" cy="221133"/>
            </a:xfrm>
            <a:custGeom>
              <a:avLst/>
              <a:gdLst/>
              <a:ahLst/>
              <a:cxnLst/>
              <a:rect l="l" t="t" r="r" b="b"/>
              <a:pathLst>
                <a:path w="9478" h="7157" extrusionOk="0">
                  <a:moveTo>
                    <a:pt x="8434" y="1"/>
                  </a:moveTo>
                  <a:cubicBezTo>
                    <a:pt x="7689" y="1"/>
                    <a:pt x="7001" y="327"/>
                    <a:pt x="6227" y="664"/>
                  </a:cubicBezTo>
                  <a:cubicBezTo>
                    <a:pt x="4584" y="1379"/>
                    <a:pt x="2822" y="2164"/>
                    <a:pt x="1560" y="3450"/>
                  </a:cubicBezTo>
                  <a:cubicBezTo>
                    <a:pt x="905" y="4105"/>
                    <a:pt x="0" y="5022"/>
                    <a:pt x="108" y="6058"/>
                  </a:cubicBezTo>
                  <a:cubicBezTo>
                    <a:pt x="156" y="6548"/>
                    <a:pt x="827" y="7048"/>
                    <a:pt x="1332" y="7048"/>
                  </a:cubicBezTo>
                  <a:cubicBezTo>
                    <a:pt x="1575" y="7048"/>
                    <a:pt x="1780" y="6932"/>
                    <a:pt x="1858" y="6641"/>
                  </a:cubicBezTo>
                  <a:cubicBezTo>
                    <a:pt x="2513" y="6812"/>
                    <a:pt x="3221" y="7157"/>
                    <a:pt x="3916" y="7157"/>
                  </a:cubicBezTo>
                  <a:cubicBezTo>
                    <a:pt x="4092" y="7157"/>
                    <a:pt x="4268" y="7135"/>
                    <a:pt x="4441" y="7082"/>
                  </a:cubicBezTo>
                  <a:cubicBezTo>
                    <a:pt x="5192" y="6855"/>
                    <a:pt x="5406" y="6236"/>
                    <a:pt x="4584" y="5867"/>
                  </a:cubicBezTo>
                  <a:cubicBezTo>
                    <a:pt x="4642" y="5860"/>
                    <a:pt x="4711" y="5858"/>
                    <a:pt x="4787" y="5858"/>
                  </a:cubicBezTo>
                  <a:cubicBezTo>
                    <a:pt x="5062" y="5858"/>
                    <a:pt x="5441" y="5892"/>
                    <a:pt x="5818" y="5892"/>
                  </a:cubicBezTo>
                  <a:cubicBezTo>
                    <a:pt x="6458" y="5892"/>
                    <a:pt x="7090" y="5795"/>
                    <a:pt x="7192" y="5272"/>
                  </a:cubicBezTo>
                  <a:cubicBezTo>
                    <a:pt x="7335" y="4546"/>
                    <a:pt x="6001" y="4355"/>
                    <a:pt x="5489" y="4212"/>
                  </a:cubicBezTo>
                  <a:lnTo>
                    <a:pt x="5489" y="4212"/>
                  </a:lnTo>
                  <a:cubicBezTo>
                    <a:pt x="5529" y="4216"/>
                    <a:pt x="5577" y="4218"/>
                    <a:pt x="5632" y="4218"/>
                  </a:cubicBezTo>
                  <a:cubicBezTo>
                    <a:pt x="6513" y="4218"/>
                    <a:pt x="9184" y="3678"/>
                    <a:pt x="8871" y="2557"/>
                  </a:cubicBezTo>
                  <a:cubicBezTo>
                    <a:pt x="8797" y="2296"/>
                    <a:pt x="8448" y="2210"/>
                    <a:pt x="8040" y="2210"/>
                  </a:cubicBezTo>
                  <a:cubicBezTo>
                    <a:pt x="7461" y="2210"/>
                    <a:pt x="6763" y="2383"/>
                    <a:pt x="6561" y="2474"/>
                  </a:cubicBezTo>
                  <a:cubicBezTo>
                    <a:pt x="7454" y="1974"/>
                    <a:pt x="9311" y="1462"/>
                    <a:pt x="9478" y="224"/>
                  </a:cubicBezTo>
                  <a:cubicBezTo>
                    <a:pt x="9110" y="66"/>
                    <a:pt x="8767" y="1"/>
                    <a:pt x="84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031" name="Google Shape;13031;p73"/>
          <p:cNvSpPr/>
          <p:nvPr/>
        </p:nvSpPr>
        <p:spPr>
          <a:xfrm>
            <a:off x="8423459" y="3743071"/>
            <a:ext cx="177321" cy="251289"/>
          </a:xfrm>
          <a:custGeom>
            <a:avLst/>
            <a:gdLst/>
            <a:ahLst/>
            <a:cxnLst/>
            <a:rect l="l" t="t" r="r" b="b"/>
            <a:pathLst>
              <a:path w="5739" h="8133" extrusionOk="0">
                <a:moveTo>
                  <a:pt x="2560" y="1"/>
                </a:moveTo>
                <a:cubicBezTo>
                  <a:pt x="2560" y="1713"/>
                  <a:pt x="2527" y="4477"/>
                  <a:pt x="258" y="4477"/>
                </a:cubicBezTo>
                <a:cubicBezTo>
                  <a:pt x="175" y="4477"/>
                  <a:pt x="89" y="4473"/>
                  <a:pt x="0" y="4466"/>
                </a:cubicBezTo>
                <a:lnTo>
                  <a:pt x="0" y="4466"/>
                </a:lnTo>
                <a:cubicBezTo>
                  <a:pt x="1393" y="4894"/>
                  <a:pt x="1834" y="4287"/>
                  <a:pt x="2631" y="5644"/>
                </a:cubicBezTo>
                <a:cubicBezTo>
                  <a:pt x="3060" y="6359"/>
                  <a:pt x="3167" y="7407"/>
                  <a:pt x="3405" y="8133"/>
                </a:cubicBezTo>
                <a:cubicBezTo>
                  <a:pt x="3215" y="6466"/>
                  <a:pt x="4024" y="4263"/>
                  <a:pt x="5739" y="3966"/>
                </a:cubicBezTo>
                <a:cubicBezTo>
                  <a:pt x="2989" y="3406"/>
                  <a:pt x="3572" y="2239"/>
                  <a:pt x="256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032" name="Google Shape;13032;p73"/>
          <p:cNvGrpSpPr/>
          <p:nvPr/>
        </p:nvGrpSpPr>
        <p:grpSpPr>
          <a:xfrm>
            <a:off x="6707690" y="335849"/>
            <a:ext cx="1979912" cy="988226"/>
            <a:chOff x="6707690" y="335849"/>
            <a:chExt cx="1979912" cy="988226"/>
          </a:xfrm>
        </p:grpSpPr>
        <p:sp>
          <p:nvSpPr>
            <p:cNvPr id="13033" name="Google Shape;13033;p73"/>
            <p:cNvSpPr/>
            <p:nvPr/>
          </p:nvSpPr>
          <p:spPr>
            <a:xfrm>
              <a:off x="7120449" y="459006"/>
              <a:ext cx="1284996" cy="631638"/>
            </a:xfrm>
            <a:custGeom>
              <a:avLst/>
              <a:gdLst/>
              <a:ahLst/>
              <a:cxnLst/>
              <a:rect l="l" t="t" r="r" b="b"/>
              <a:pathLst>
                <a:path w="41589" h="20443" extrusionOk="0">
                  <a:moveTo>
                    <a:pt x="25006" y="1"/>
                  </a:moveTo>
                  <a:cubicBezTo>
                    <a:pt x="21808" y="1"/>
                    <a:pt x="18612" y="428"/>
                    <a:pt x="15502" y="1146"/>
                  </a:cubicBezTo>
                  <a:cubicBezTo>
                    <a:pt x="12073" y="1932"/>
                    <a:pt x="9978" y="3349"/>
                    <a:pt x="7370" y="5754"/>
                  </a:cubicBezTo>
                  <a:cubicBezTo>
                    <a:pt x="3917" y="8933"/>
                    <a:pt x="0" y="15303"/>
                    <a:pt x="1191" y="20244"/>
                  </a:cubicBezTo>
                  <a:cubicBezTo>
                    <a:pt x="1536" y="20360"/>
                    <a:pt x="2009" y="20442"/>
                    <a:pt x="2506" y="20442"/>
                  </a:cubicBezTo>
                  <a:cubicBezTo>
                    <a:pt x="3278" y="20442"/>
                    <a:pt x="4108" y="20244"/>
                    <a:pt x="4608" y="19672"/>
                  </a:cubicBezTo>
                  <a:cubicBezTo>
                    <a:pt x="4608" y="19672"/>
                    <a:pt x="5179" y="14624"/>
                    <a:pt x="8311" y="10111"/>
                  </a:cubicBezTo>
                  <a:cubicBezTo>
                    <a:pt x="11204" y="5932"/>
                    <a:pt x="15502" y="4265"/>
                    <a:pt x="20229" y="3420"/>
                  </a:cubicBezTo>
                  <a:cubicBezTo>
                    <a:pt x="21728" y="3147"/>
                    <a:pt x="23938" y="2925"/>
                    <a:pt x="26115" y="2925"/>
                  </a:cubicBezTo>
                  <a:cubicBezTo>
                    <a:pt x="28105" y="2925"/>
                    <a:pt x="30068" y="3110"/>
                    <a:pt x="31433" y="3611"/>
                  </a:cubicBezTo>
                  <a:cubicBezTo>
                    <a:pt x="34171" y="4635"/>
                    <a:pt x="37374" y="7754"/>
                    <a:pt x="38338" y="10504"/>
                  </a:cubicBezTo>
                  <a:cubicBezTo>
                    <a:pt x="39398" y="10111"/>
                    <a:pt x="41422" y="9766"/>
                    <a:pt x="41565" y="8635"/>
                  </a:cubicBezTo>
                  <a:cubicBezTo>
                    <a:pt x="41589" y="8445"/>
                    <a:pt x="40648" y="6706"/>
                    <a:pt x="40434" y="6349"/>
                  </a:cubicBezTo>
                  <a:cubicBezTo>
                    <a:pt x="38076" y="2170"/>
                    <a:pt x="32754" y="586"/>
                    <a:pt x="28301" y="158"/>
                  </a:cubicBezTo>
                  <a:cubicBezTo>
                    <a:pt x="27205" y="51"/>
                    <a:pt x="26106" y="1"/>
                    <a:pt x="2500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4" name="Google Shape;13034;p73"/>
            <p:cNvSpPr/>
            <p:nvPr/>
          </p:nvSpPr>
          <p:spPr>
            <a:xfrm>
              <a:off x="7190340" y="514776"/>
              <a:ext cx="1154794" cy="564868"/>
            </a:xfrm>
            <a:custGeom>
              <a:avLst/>
              <a:gdLst/>
              <a:ahLst/>
              <a:cxnLst/>
              <a:rect l="l" t="t" r="r" b="b"/>
              <a:pathLst>
                <a:path w="37375" h="18282" extrusionOk="0">
                  <a:moveTo>
                    <a:pt x="22497" y="0"/>
                  </a:moveTo>
                  <a:cubicBezTo>
                    <a:pt x="19615" y="0"/>
                    <a:pt x="16736" y="384"/>
                    <a:pt x="13931" y="1032"/>
                  </a:cubicBezTo>
                  <a:cubicBezTo>
                    <a:pt x="10859" y="1734"/>
                    <a:pt x="8966" y="3008"/>
                    <a:pt x="6620" y="5163"/>
                  </a:cubicBezTo>
                  <a:cubicBezTo>
                    <a:pt x="3525" y="8009"/>
                    <a:pt x="0" y="13700"/>
                    <a:pt x="1048" y="18105"/>
                  </a:cubicBezTo>
                  <a:cubicBezTo>
                    <a:pt x="1365" y="18208"/>
                    <a:pt x="1793" y="18281"/>
                    <a:pt x="2241" y="18281"/>
                  </a:cubicBezTo>
                  <a:cubicBezTo>
                    <a:pt x="2939" y="18281"/>
                    <a:pt x="3687" y="18103"/>
                    <a:pt x="4144" y="17581"/>
                  </a:cubicBezTo>
                  <a:cubicBezTo>
                    <a:pt x="4144" y="17581"/>
                    <a:pt x="4656" y="13081"/>
                    <a:pt x="7478" y="9045"/>
                  </a:cubicBezTo>
                  <a:cubicBezTo>
                    <a:pt x="10073" y="5306"/>
                    <a:pt x="13943" y="3818"/>
                    <a:pt x="18193" y="3056"/>
                  </a:cubicBezTo>
                  <a:cubicBezTo>
                    <a:pt x="19554" y="2805"/>
                    <a:pt x="21563" y="2600"/>
                    <a:pt x="23535" y="2600"/>
                  </a:cubicBezTo>
                  <a:cubicBezTo>
                    <a:pt x="25306" y="2600"/>
                    <a:pt x="27049" y="2765"/>
                    <a:pt x="28266" y="3211"/>
                  </a:cubicBezTo>
                  <a:cubicBezTo>
                    <a:pt x="30730" y="4115"/>
                    <a:pt x="33600" y="6902"/>
                    <a:pt x="34469" y="9366"/>
                  </a:cubicBezTo>
                  <a:cubicBezTo>
                    <a:pt x="35410" y="9009"/>
                    <a:pt x="37231" y="8699"/>
                    <a:pt x="37362" y="7699"/>
                  </a:cubicBezTo>
                  <a:cubicBezTo>
                    <a:pt x="37374" y="7521"/>
                    <a:pt x="36541" y="5973"/>
                    <a:pt x="36350" y="5651"/>
                  </a:cubicBezTo>
                  <a:cubicBezTo>
                    <a:pt x="34231" y="1925"/>
                    <a:pt x="29445" y="520"/>
                    <a:pt x="25444" y="139"/>
                  </a:cubicBezTo>
                  <a:cubicBezTo>
                    <a:pt x="24463" y="45"/>
                    <a:pt x="23480" y="0"/>
                    <a:pt x="2249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5" name="Google Shape;13035;p73"/>
            <p:cNvSpPr/>
            <p:nvPr/>
          </p:nvSpPr>
          <p:spPr>
            <a:xfrm>
              <a:off x="7244410" y="567240"/>
              <a:ext cx="1049588" cy="553282"/>
            </a:xfrm>
            <a:custGeom>
              <a:avLst/>
              <a:gdLst/>
              <a:ahLst/>
              <a:cxnLst/>
              <a:rect l="l" t="t" r="r" b="b"/>
              <a:pathLst>
                <a:path w="33970" h="17907" extrusionOk="0">
                  <a:moveTo>
                    <a:pt x="19797" y="1"/>
                  </a:moveTo>
                  <a:cubicBezTo>
                    <a:pt x="17340" y="1"/>
                    <a:pt x="14892" y="328"/>
                    <a:pt x="12514" y="893"/>
                  </a:cubicBezTo>
                  <a:cubicBezTo>
                    <a:pt x="9716" y="1548"/>
                    <a:pt x="8014" y="2775"/>
                    <a:pt x="5918" y="4882"/>
                  </a:cubicBezTo>
                  <a:cubicBezTo>
                    <a:pt x="3132" y="7680"/>
                    <a:pt x="1" y="13288"/>
                    <a:pt x="1048" y="17705"/>
                  </a:cubicBezTo>
                  <a:cubicBezTo>
                    <a:pt x="1347" y="17823"/>
                    <a:pt x="1761" y="17906"/>
                    <a:pt x="2192" y="17906"/>
                  </a:cubicBezTo>
                  <a:cubicBezTo>
                    <a:pt x="2806" y="17906"/>
                    <a:pt x="3454" y="17736"/>
                    <a:pt x="3846" y="17253"/>
                  </a:cubicBezTo>
                  <a:cubicBezTo>
                    <a:pt x="3846" y="17253"/>
                    <a:pt x="4239" y="12764"/>
                    <a:pt x="6740" y="8787"/>
                  </a:cubicBezTo>
                  <a:cubicBezTo>
                    <a:pt x="9061" y="5108"/>
                    <a:pt x="12562" y="3680"/>
                    <a:pt x="16419" y="2977"/>
                  </a:cubicBezTo>
                  <a:cubicBezTo>
                    <a:pt x="17552" y="2776"/>
                    <a:pt x="19181" y="2616"/>
                    <a:pt x="20829" y="2616"/>
                  </a:cubicBezTo>
                  <a:cubicBezTo>
                    <a:pt x="22594" y="2616"/>
                    <a:pt x="24380" y="2799"/>
                    <a:pt x="25599" y="3310"/>
                  </a:cubicBezTo>
                  <a:cubicBezTo>
                    <a:pt x="27849" y="4251"/>
                    <a:pt x="30516" y="7073"/>
                    <a:pt x="31338" y="9537"/>
                  </a:cubicBezTo>
                  <a:cubicBezTo>
                    <a:pt x="32195" y="9192"/>
                    <a:pt x="33862" y="8918"/>
                    <a:pt x="33957" y="7918"/>
                  </a:cubicBezTo>
                  <a:cubicBezTo>
                    <a:pt x="33969" y="7751"/>
                    <a:pt x="33171" y="6192"/>
                    <a:pt x="33005" y="5858"/>
                  </a:cubicBezTo>
                  <a:cubicBezTo>
                    <a:pt x="31016" y="2108"/>
                    <a:pt x="26635" y="632"/>
                    <a:pt x="22980" y="191"/>
                  </a:cubicBezTo>
                  <a:cubicBezTo>
                    <a:pt x="21920" y="62"/>
                    <a:pt x="20858" y="1"/>
                    <a:pt x="1979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6" name="Google Shape;13036;p73"/>
            <p:cNvSpPr/>
            <p:nvPr/>
          </p:nvSpPr>
          <p:spPr>
            <a:xfrm>
              <a:off x="7305834" y="627336"/>
              <a:ext cx="958348" cy="505298"/>
            </a:xfrm>
            <a:custGeom>
              <a:avLst/>
              <a:gdLst/>
              <a:ahLst/>
              <a:cxnLst/>
              <a:rect l="l" t="t" r="r" b="b"/>
              <a:pathLst>
                <a:path w="31017" h="16354" extrusionOk="0">
                  <a:moveTo>
                    <a:pt x="18076" y="1"/>
                  </a:moveTo>
                  <a:cubicBezTo>
                    <a:pt x="15827" y="1"/>
                    <a:pt x="13588" y="302"/>
                    <a:pt x="11407" y="818"/>
                  </a:cubicBezTo>
                  <a:cubicBezTo>
                    <a:pt x="8859" y="1413"/>
                    <a:pt x="7311" y="2532"/>
                    <a:pt x="5383" y="4461"/>
                  </a:cubicBezTo>
                  <a:cubicBezTo>
                    <a:pt x="2847" y="7009"/>
                    <a:pt x="1" y="12141"/>
                    <a:pt x="942" y="16177"/>
                  </a:cubicBezTo>
                  <a:cubicBezTo>
                    <a:pt x="1214" y="16279"/>
                    <a:pt x="1591" y="16353"/>
                    <a:pt x="1982" y="16353"/>
                  </a:cubicBezTo>
                  <a:cubicBezTo>
                    <a:pt x="2547" y="16353"/>
                    <a:pt x="3143" y="16198"/>
                    <a:pt x="3501" y="15748"/>
                  </a:cubicBezTo>
                  <a:cubicBezTo>
                    <a:pt x="3501" y="15748"/>
                    <a:pt x="3859" y="11652"/>
                    <a:pt x="6156" y="8021"/>
                  </a:cubicBezTo>
                  <a:cubicBezTo>
                    <a:pt x="8264" y="4663"/>
                    <a:pt x="11455" y="3366"/>
                    <a:pt x="14991" y="2723"/>
                  </a:cubicBezTo>
                  <a:cubicBezTo>
                    <a:pt x="16022" y="2534"/>
                    <a:pt x="17503" y="2389"/>
                    <a:pt x="19002" y="2389"/>
                  </a:cubicBezTo>
                  <a:cubicBezTo>
                    <a:pt x="20618" y="2389"/>
                    <a:pt x="22255" y="2557"/>
                    <a:pt x="23373" y="3020"/>
                  </a:cubicBezTo>
                  <a:cubicBezTo>
                    <a:pt x="25433" y="3878"/>
                    <a:pt x="27862" y="6461"/>
                    <a:pt x="28612" y="8712"/>
                  </a:cubicBezTo>
                  <a:cubicBezTo>
                    <a:pt x="29397" y="8402"/>
                    <a:pt x="30910" y="8152"/>
                    <a:pt x="30993" y="7235"/>
                  </a:cubicBezTo>
                  <a:cubicBezTo>
                    <a:pt x="31017" y="7080"/>
                    <a:pt x="30290" y="5652"/>
                    <a:pt x="30136" y="5354"/>
                  </a:cubicBezTo>
                  <a:cubicBezTo>
                    <a:pt x="28314" y="1925"/>
                    <a:pt x="24314" y="580"/>
                    <a:pt x="20980" y="175"/>
                  </a:cubicBezTo>
                  <a:cubicBezTo>
                    <a:pt x="20013" y="57"/>
                    <a:pt x="19043" y="1"/>
                    <a:pt x="1807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7" name="Google Shape;13037;p73"/>
            <p:cNvSpPr/>
            <p:nvPr/>
          </p:nvSpPr>
          <p:spPr>
            <a:xfrm>
              <a:off x="7386044" y="671519"/>
              <a:ext cx="838404" cy="448076"/>
            </a:xfrm>
            <a:custGeom>
              <a:avLst/>
              <a:gdLst/>
              <a:ahLst/>
              <a:cxnLst/>
              <a:rect l="l" t="t" r="r" b="b"/>
              <a:pathLst>
                <a:path w="27135" h="14502" extrusionOk="0">
                  <a:moveTo>
                    <a:pt x="15749" y="1"/>
                  </a:moveTo>
                  <a:cubicBezTo>
                    <a:pt x="13799" y="1"/>
                    <a:pt x="11857" y="263"/>
                    <a:pt x="9966" y="709"/>
                  </a:cubicBezTo>
                  <a:cubicBezTo>
                    <a:pt x="7740" y="1233"/>
                    <a:pt x="6382" y="2233"/>
                    <a:pt x="4703" y="3936"/>
                  </a:cubicBezTo>
                  <a:cubicBezTo>
                    <a:pt x="2489" y="6198"/>
                    <a:pt x="1" y="10746"/>
                    <a:pt x="846" y="14342"/>
                  </a:cubicBezTo>
                  <a:cubicBezTo>
                    <a:pt x="1086" y="14435"/>
                    <a:pt x="1417" y="14502"/>
                    <a:pt x="1760" y="14502"/>
                  </a:cubicBezTo>
                  <a:cubicBezTo>
                    <a:pt x="2250" y="14502"/>
                    <a:pt x="2764" y="14365"/>
                    <a:pt x="3072" y="13973"/>
                  </a:cubicBezTo>
                  <a:cubicBezTo>
                    <a:pt x="3072" y="13973"/>
                    <a:pt x="3382" y="10330"/>
                    <a:pt x="5370" y="7103"/>
                  </a:cubicBezTo>
                  <a:cubicBezTo>
                    <a:pt x="7216" y="4126"/>
                    <a:pt x="10002" y="2972"/>
                    <a:pt x="13085" y="2412"/>
                  </a:cubicBezTo>
                  <a:cubicBezTo>
                    <a:pt x="13981" y="2253"/>
                    <a:pt x="15259" y="2130"/>
                    <a:pt x="16557" y="2130"/>
                  </a:cubicBezTo>
                  <a:cubicBezTo>
                    <a:pt x="17986" y="2130"/>
                    <a:pt x="19439" y="2280"/>
                    <a:pt x="20432" y="2698"/>
                  </a:cubicBezTo>
                  <a:cubicBezTo>
                    <a:pt x="22241" y="3472"/>
                    <a:pt x="24373" y="5769"/>
                    <a:pt x="25039" y="7770"/>
                  </a:cubicBezTo>
                  <a:cubicBezTo>
                    <a:pt x="25730" y="7508"/>
                    <a:pt x="27052" y="7282"/>
                    <a:pt x="27123" y="6472"/>
                  </a:cubicBezTo>
                  <a:cubicBezTo>
                    <a:pt x="27135" y="6329"/>
                    <a:pt x="26504" y="5055"/>
                    <a:pt x="26361" y="4793"/>
                  </a:cubicBezTo>
                  <a:cubicBezTo>
                    <a:pt x="24754" y="1745"/>
                    <a:pt x="21253" y="531"/>
                    <a:pt x="18336" y="162"/>
                  </a:cubicBezTo>
                  <a:cubicBezTo>
                    <a:pt x="17475" y="52"/>
                    <a:pt x="16611" y="1"/>
                    <a:pt x="157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8" name="Google Shape;13038;p73"/>
            <p:cNvSpPr/>
            <p:nvPr/>
          </p:nvSpPr>
          <p:spPr>
            <a:xfrm>
              <a:off x="6960400" y="1007252"/>
              <a:ext cx="622121" cy="316823"/>
            </a:xfrm>
            <a:custGeom>
              <a:avLst/>
              <a:gdLst/>
              <a:ahLst/>
              <a:cxnLst/>
              <a:rect l="l" t="t" r="r" b="b"/>
              <a:pathLst>
                <a:path w="20135" h="10254" extrusionOk="0">
                  <a:moveTo>
                    <a:pt x="8138" y="1"/>
                  </a:moveTo>
                  <a:cubicBezTo>
                    <a:pt x="7791" y="1"/>
                    <a:pt x="7387" y="81"/>
                    <a:pt x="6895" y="249"/>
                  </a:cubicBezTo>
                  <a:cubicBezTo>
                    <a:pt x="5430" y="749"/>
                    <a:pt x="5573" y="1511"/>
                    <a:pt x="5728" y="2773"/>
                  </a:cubicBezTo>
                  <a:cubicBezTo>
                    <a:pt x="5360" y="2222"/>
                    <a:pt x="4392" y="1775"/>
                    <a:pt x="3751" y="1775"/>
                  </a:cubicBezTo>
                  <a:cubicBezTo>
                    <a:pt x="3272" y="1775"/>
                    <a:pt x="2976" y="2025"/>
                    <a:pt x="3251" y="2666"/>
                  </a:cubicBezTo>
                  <a:cubicBezTo>
                    <a:pt x="2989" y="2462"/>
                    <a:pt x="2711" y="2372"/>
                    <a:pt x="2436" y="2372"/>
                  </a:cubicBezTo>
                  <a:cubicBezTo>
                    <a:pt x="1623" y="2372"/>
                    <a:pt x="833" y="3155"/>
                    <a:pt x="549" y="4071"/>
                  </a:cubicBezTo>
                  <a:cubicBezTo>
                    <a:pt x="1" y="5881"/>
                    <a:pt x="1715" y="7310"/>
                    <a:pt x="3204" y="7631"/>
                  </a:cubicBezTo>
                  <a:cubicBezTo>
                    <a:pt x="3109" y="8286"/>
                    <a:pt x="3180" y="8619"/>
                    <a:pt x="3656" y="9084"/>
                  </a:cubicBezTo>
                  <a:cubicBezTo>
                    <a:pt x="3986" y="9414"/>
                    <a:pt x="4368" y="9518"/>
                    <a:pt x="4718" y="9518"/>
                  </a:cubicBezTo>
                  <a:cubicBezTo>
                    <a:pt x="5317" y="9518"/>
                    <a:pt x="5823" y="9215"/>
                    <a:pt x="5823" y="9215"/>
                  </a:cubicBezTo>
                  <a:cubicBezTo>
                    <a:pt x="5823" y="9215"/>
                    <a:pt x="6590" y="9864"/>
                    <a:pt x="7469" y="9864"/>
                  </a:cubicBezTo>
                  <a:cubicBezTo>
                    <a:pt x="7519" y="9864"/>
                    <a:pt x="7570" y="9862"/>
                    <a:pt x="7621" y="9858"/>
                  </a:cubicBezTo>
                  <a:cubicBezTo>
                    <a:pt x="8502" y="9786"/>
                    <a:pt x="9728" y="8965"/>
                    <a:pt x="9728" y="8965"/>
                  </a:cubicBezTo>
                  <a:cubicBezTo>
                    <a:pt x="9728" y="8965"/>
                    <a:pt x="10605" y="10254"/>
                    <a:pt x="11971" y="10254"/>
                  </a:cubicBezTo>
                  <a:cubicBezTo>
                    <a:pt x="12055" y="10254"/>
                    <a:pt x="12141" y="10249"/>
                    <a:pt x="12229" y="10239"/>
                  </a:cubicBezTo>
                  <a:cubicBezTo>
                    <a:pt x="15943" y="9786"/>
                    <a:pt x="15491" y="8215"/>
                    <a:pt x="15491" y="8215"/>
                  </a:cubicBezTo>
                  <a:cubicBezTo>
                    <a:pt x="15491" y="8215"/>
                    <a:pt x="16967" y="8215"/>
                    <a:pt x="17706" y="7798"/>
                  </a:cubicBezTo>
                  <a:cubicBezTo>
                    <a:pt x="18706" y="7238"/>
                    <a:pt x="18444" y="6703"/>
                    <a:pt x="18468" y="5786"/>
                  </a:cubicBezTo>
                  <a:cubicBezTo>
                    <a:pt x="20134" y="5286"/>
                    <a:pt x="19575" y="2750"/>
                    <a:pt x="18610" y="1857"/>
                  </a:cubicBezTo>
                  <a:cubicBezTo>
                    <a:pt x="18225" y="1503"/>
                    <a:pt x="17477" y="1259"/>
                    <a:pt x="16768" y="1259"/>
                  </a:cubicBezTo>
                  <a:cubicBezTo>
                    <a:pt x="16119" y="1259"/>
                    <a:pt x="15502" y="1463"/>
                    <a:pt x="15229" y="1976"/>
                  </a:cubicBezTo>
                  <a:cubicBezTo>
                    <a:pt x="15110" y="738"/>
                    <a:pt x="14931" y="368"/>
                    <a:pt x="13836" y="190"/>
                  </a:cubicBezTo>
                  <a:cubicBezTo>
                    <a:pt x="13632" y="157"/>
                    <a:pt x="13446" y="138"/>
                    <a:pt x="13273" y="138"/>
                  </a:cubicBezTo>
                  <a:cubicBezTo>
                    <a:pt x="12752" y="138"/>
                    <a:pt x="12351" y="314"/>
                    <a:pt x="11931" y="833"/>
                  </a:cubicBezTo>
                  <a:cubicBezTo>
                    <a:pt x="11890" y="376"/>
                    <a:pt x="11504" y="170"/>
                    <a:pt x="11086" y="170"/>
                  </a:cubicBezTo>
                  <a:cubicBezTo>
                    <a:pt x="10524" y="170"/>
                    <a:pt x="9907" y="543"/>
                    <a:pt x="10002" y="1178"/>
                  </a:cubicBezTo>
                  <a:cubicBezTo>
                    <a:pt x="9437" y="430"/>
                    <a:pt x="8941" y="1"/>
                    <a:pt x="8138"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9" name="Google Shape;13039;p73"/>
            <p:cNvSpPr/>
            <p:nvPr/>
          </p:nvSpPr>
          <p:spPr>
            <a:xfrm>
              <a:off x="7974642" y="717031"/>
              <a:ext cx="630927" cy="319202"/>
            </a:xfrm>
            <a:custGeom>
              <a:avLst/>
              <a:gdLst/>
              <a:ahLst/>
              <a:cxnLst/>
              <a:rect l="l" t="t" r="r" b="b"/>
              <a:pathLst>
                <a:path w="20420" h="10331" extrusionOk="0">
                  <a:moveTo>
                    <a:pt x="8200" y="1"/>
                  </a:moveTo>
                  <a:cubicBezTo>
                    <a:pt x="7835" y="1"/>
                    <a:pt x="7412" y="91"/>
                    <a:pt x="6894" y="284"/>
                  </a:cubicBezTo>
                  <a:cubicBezTo>
                    <a:pt x="5418" y="832"/>
                    <a:pt x="5585" y="1594"/>
                    <a:pt x="5751" y="2868"/>
                  </a:cubicBezTo>
                  <a:cubicBezTo>
                    <a:pt x="5375" y="2330"/>
                    <a:pt x="4401" y="1902"/>
                    <a:pt x="3750" y="1902"/>
                  </a:cubicBezTo>
                  <a:cubicBezTo>
                    <a:pt x="3249" y="1902"/>
                    <a:pt x="2939" y="2156"/>
                    <a:pt x="3239" y="2808"/>
                  </a:cubicBezTo>
                  <a:cubicBezTo>
                    <a:pt x="2978" y="2614"/>
                    <a:pt x="2704" y="2528"/>
                    <a:pt x="2434" y="2528"/>
                  </a:cubicBezTo>
                  <a:cubicBezTo>
                    <a:pt x="1596" y="2528"/>
                    <a:pt x="795" y="3351"/>
                    <a:pt x="524" y="4296"/>
                  </a:cubicBezTo>
                  <a:cubicBezTo>
                    <a:pt x="1" y="6154"/>
                    <a:pt x="1775" y="7559"/>
                    <a:pt x="3299" y="7856"/>
                  </a:cubicBezTo>
                  <a:cubicBezTo>
                    <a:pt x="3215" y="8523"/>
                    <a:pt x="3287" y="8857"/>
                    <a:pt x="3775" y="9321"/>
                  </a:cubicBezTo>
                  <a:cubicBezTo>
                    <a:pt x="4109" y="9634"/>
                    <a:pt x="4486" y="9735"/>
                    <a:pt x="4833" y="9735"/>
                  </a:cubicBezTo>
                  <a:cubicBezTo>
                    <a:pt x="5461" y="9735"/>
                    <a:pt x="5989" y="9404"/>
                    <a:pt x="5989" y="9404"/>
                  </a:cubicBezTo>
                  <a:cubicBezTo>
                    <a:pt x="5989" y="9404"/>
                    <a:pt x="6764" y="10032"/>
                    <a:pt x="7645" y="10032"/>
                  </a:cubicBezTo>
                  <a:cubicBezTo>
                    <a:pt x="7704" y="10032"/>
                    <a:pt x="7763" y="10029"/>
                    <a:pt x="7823" y="10023"/>
                  </a:cubicBezTo>
                  <a:cubicBezTo>
                    <a:pt x="8716" y="9928"/>
                    <a:pt x="9942" y="9071"/>
                    <a:pt x="9942" y="9071"/>
                  </a:cubicBezTo>
                  <a:cubicBezTo>
                    <a:pt x="9942" y="9071"/>
                    <a:pt x="10841" y="10331"/>
                    <a:pt x="12205" y="10331"/>
                  </a:cubicBezTo>
                  <a:cubicBezTo>
                    <a:pt x="12305" y="10331"/>
                    <a:pt x="12408" y="10324"/>
                    <a:pt x="12514" y="10309"/>
                  </a:cubicBezTo>
                  <a:cubicBezTo>
                    <a:pt x="16264" y="9773"/>
                    <a:pt x="15776" y="8190"/>
                    <a:pt x="15776" y="8190"/>
                  </a:cubicBezTo>
                  <a:cubicBezTo>
                    <a:pt x="15776" y="8190"/>
                    <a:pt x="17276" y="8154"/>
                    <a:pt x="18027" y="7714"/>
                  </a:cubicBezTo>
                  <a:cubicBezTo>
                    <a:pt x="19027" y="7118"/>
                    <a:pt x="18741" y="6594"/>
                    <a:pt x="18741" y="5654"/>
                  </a:cubicBezTo>
                  <a:cubicBezTo>
                    <a:pt x="20420" y="5106"/>
                    <a:pt x="19801" y="2558"/>
                    <a:pt x="18800" y="1665"/>
                  </a:cubicBezTo>
                  <a:cubicBezTo>
                    <a:pt x="18422" y="1322"/>
                    <a:pt x="17697" y="1095"/>
                    <a:pt x="17000" y="1095"/>
                  </a:cubicBezTo>
                  <a:cubicBezTo>
                    <a:pt x="16317" y="1095"/>
                    <a:pt x="15660" y="1314"/>
                    <a:pt x="15383" y="1856"/>
                  </a:cubicBezTo>
                  <a:cubicBezTo>
                    <a:pt x="15241" y="594"/>
                    <a:pt x="15038" y="236"/>
                    <a:pt x="13931" y="70"/>
                  </a:cubicBezTo>
                  <a:cubicBezTo>
                    <a:pt x="13741" y="43"/>
                    <a:pt x="13567" y="27"/>
                    <a:pt x="13405" y="27"/>
                  </a:cubicBezTo>
                  <a:cubicBezTo>
                    <a:pt x="12853" y="27"/>
                    <a:pt x="12437" y="211"/>
                    <a:pt x="12014" y="772"/>
                  </a:cubicBezTo>
                  <a:cubicBezTo>
                    <a:pt x="11964" y="315"/>
                    <a:pt x="11583" y="113"/>
                    <a:pt x="11170" y="113"/>
                  </a:cubicBezTo>
                  <a:cubicBezTo>
                    <a:pt x="10592" y="113"/>
                    <a:pt x="9950" y="508"/>
                    <a:pt x="10061" y="1153"/>
                  </a:cubicBezTo>
                  <a:cubicBezTo>
                    <a:pt x="9492" y="422"/>
                    <a:pt x="8984" y="1"/>
                    <a:pt x="8200" y="1"/>
                  </a:cubicBez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0" name="Google Shape;13040;p73"/>
            <p:cNvSpPr/>
            <p:nvPr/>
          </p:nvSpPr>
          <p:spPr>
            <a:xfrm>
              <a:off x="7617065" y="614977"/>
              <a:ext cx="27252" cy="24502"/>
            </a:xfrm>
            <a:custGeom>
              <a:avLst/>
              <a:gdLst/>
              <a:ahLst/>
              <a:cxnLst/>
              <a:rect l="l" t="t" r="r" b="b"/>
              <a:pathLst>
                <a:path w="882" h="793" extrusionOk="0">
                  <a:moveTo>
                    <a:pt x="440" y="1"/>
                  </a:moveTo>
                  <a:cubicBezTo>
                    <a:pt x="405" y="1"/>
                    <a:pt x="369" y="5"/>
                    <a:pt x="334" y="15"/>
                  </a:cubicBezTo>
                  <a:cubicBezTo>
                    <a:pt x="132" y="75"/>
                    <a:pt x="1" y="289"/>
                    <a:pt x="60" y="503"/>
                  </a:cubicBezTo>
                  <a:cubicBezTo>
                    <a:pt x="109" y="680"/>
                    <a:pt x="264" y="793"/>
                    <a:pt x="437" y="793"/>
                  </a:cubicBezTo>
                  <a:cubicBezTo>
                    <a:pt x="474" y="793"/>
                    <a:pt x="511" y="788"/>
                    <a:pt x="548" y="777"/>
                  </a:cubicBezTo>
                  <a:cubicBezTo>
                    <a:pt x="763" y="730"/>
                    <a:pt x="882" y="503"/>
                    <a:pt x="822" y="289"/>
                  </a:cubicBezTo>
                  <a:cubicBezTo>
                    <a:pt x="782" y="120"/>
                    <a:pt x="618" y="1"/>
                    <a:pt x="4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1" name="Google Shape;13041;p73"/>
            <p:cNvSpPr/>
            <p:nvPr/>
          </p:nvSpPr>
          <p:spPr>
            <a:xfrm>
              <a:off x="7776712" y="558311"/>
              <a:ext cx="27252" cy="24502"/>
            </a:xfrm>
            <a:custGeom>
              <a:avLst/>
              <a:gdLst/>
              <a:ahLst/>
              <a:cxnLst/>
              <a:rect l="l" t="t" r="r" b="b"/>
              <a:pathLst>
                <a:path w="882" h="793" extrusionOk="0">
                  <a:moveTo>
                    <a:pt x="445" y="0"/>
                  </a:moveTo>
                  <a:cubicBezTo>
                    <a:pt x="409" y="0"/>
                    <a:pt x="372" y="5"/>
                    <a:pt x="334" y="16"/>
                  </a:cubicBezTo>
                  <a:cubicBezTo>
                    <a:pt x="120" y="75"/>
                    <a:pt x="1" y="289"/>
                    <a:pt x="60" y="504"/>
                  </a:cubicBezTo>
                  <a:cubicBezTo>
                    <a:pt x="110" y="673"/>
                    <a:pt x="268" y="792"/>
                    <a:pt x="443" y="792"/>
                  </a:cubicBezTo>
                  <a:cubicBezTo>
                    <a:pt x="478" y="792"/>
                    <a:pt x="513" y="787"/>
                    <a:pt x="549" y="778"/>
                  </a:cubicBezTo>
                  <a:cubicBezTo>
                    <a:pt x="763" y="718"/>
                    <a:pt x="882" y="504"/>
                    <a:pt x="822" y="289"/>
                  </a:cubicBezTo>
                  <a:cubicBezTo>
                    <a:pt x="773" y="112"/>
                    <a:pt x="618" y="0"/>
                    <a:pt x="4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2" name="Google Shape;13042;p73"/>
            <p:cNvSpPr/>
            <p:nvPr/>
          </p:nvSpPr>
          <p:spPr>
            <a:xfrm>
              <a:off x="7703516" y="624246"/>
              <a:ext cx="73227" cy="58180"/>
            </a:xfrm>
            <a:custGeom>
              <a:avLst/>
              <a:gdLst/>
              <a:ahLst/>
              <a:cxnLst/>
              <a:rect l="l" t="t" r="r" b="b"/>
              <a:pathLst>
                <a:path w="2370" h="1883" fill="none" extrusionOk="0">
                  <a:moveTo>
                    <a:pt x="1" y="942"/>
                  </a:moveTo>
                  <a:cubicBezTo>
                    <a:pt x="96" y="1632"/>
                    <a:pt x="572" y="1882"/>
                    <a:pt x="1227" y="1739"/>
                  </a:cubicBezTo>
                  <a:cubicBezTo>
                    <a:pt x="2072" y="1549"/>
                    <a:pt x="2370" y="1180"/>
                    <a:pt x="2025" y="1"/>
                  </a:cubicBezTo>
                </a:path>
              </a:pathLst>
            </a:custGeom>
            <a:solidFill>
              <a:schemeClr val="dk1"/>
            </a:solidFill>
            <a:ln w="2675"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3" name="Google Shape;13043;p73"/>
            <p:cNvSpPr/>
            <p:nvPr/>
          </p:nvSpPr>
          <p:spPr>
            <a:xfrm>
              <a:off x="7578814" y="655514"/>
              <a:ext cx="64390" cy="57809"/>
            </a:xfrm>
            <a:custGeom>
              <a:avLst/>
              <a:gdLst/>
              <a:ahLst/>
              <a:cxnLst/>
              <a:rect l="l" t="t" r="r" b="b"/>
              <a:pathLst>
                <a:path w="2084" h="1871" extrusionOk="0">
                  <a:moveTo>
                    <a:pt x="1041" y="1"/>
                  </a:moveTo>
                  <a:cubicBezTo>
                    <a:pt x="957" y="1"/>
                    <a:pt x="871" y="12"/>
                    <a:pt x="786" y="37"/>
                  </a:cubicBezTo>
                  <a:cubicBezTo>
                    <a:pt x="298" y="168"/>
                    <a:pt x="0" y="680"/>
                    <a:pt x="143" y="1180"/>
                  </a:cubicBezTo>
                  <a:cubicBezTo>
                    <a:pt x="252" y="1595"/>
                    <a:pt x="631" y="1870"/>
                    <a:pt x="1036" y="1870"/>
                  </a:cubicBezTo>
                  <a:cubicBezTo>
                    <a:pt x="1119" y="1870"/>
                    <a:pt x="1203" y="1859"/>
                    <a:pt x="1286" y="1835"/>
                  </a:cubicBezTo>
                  <a:cubicBezTo>
                    <a:pt x="1786" y="1692"/>
                    <a:pt x="2084" y="1180"/>
                    <a:pt x="1941" y="680"/>
                  </a:cubicBezTo>
                  <a:cubicBezTo>
                    <a:pt x="1823" y="275"/>
                    <a:pt x="1450" y="1"/>
                    <a:pt x="10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4" name="Google Shape;13044;p73"/>
            <p:cNvSpPr/>
            <p:nvPr/>
          </p:nvSpPr>
          <p:spPr>
            <a:xfrm>
              <a:off x="7828589" y="568847"/>
              <a:ext cx="64051" cy="57902"/>
            </a:xfrm>
            <a:custGeom>
              <a:avLst/>
              <a:gdLst/>
              <a:ahLst/>
              <a:cxnLst/>
              <a:rect l="l" t="t" r="r" b="b"/>
              <a:pathLst>
                <a:path w="2073" h="1874" extrusionOk="0">
                  <a:moveTo>
                    <a:pt x="1031" y="0"/>
                  </a:moveTo>
                  <a:cubicBezTo>
                    <a:pt x="951" y="0"/>
                    <a:pt x="868" y="10"/>
                    <a:pt x="787" y="32"/>
                  </a:cubicBezTo>
                  <a:cubicBezTo>
                    <a:pt x="286" y="175"/>
                    <a:pt x="1" y="687"/>
                    <a:pt x="132" y="1187"/>
                  </a:cubicBezTo>
                  <a:cubicBezTo>
                    <a:pt x="251" y="1605"/>
                    <a:pt x="629" y="1873"/>
                    <a:pt x="1042" y="1873"/>
                  </a:cubicBezTo>
                  <a:cubicBezTo>
                    <a:pt x="1123" y="1873"/>
                    <a:pt x="1205" y="1863"/>
                    <a:pt x="1287" y="1842"/>
                  </a:cubicBezTo>
                  <a:cubicBezTo>
                    <a:pt x="1787" y="1699"/>
                    <a:pt x="2072" y="1187"/>
                    <a:pt x="1941" y="687"/>
                  </a:cubicBezTo>
                  <a:cubicBezTo>
                    <a:pt x="1822" y="268"/>
                    <a:pt x="1444" y="0"/>
                    <a:pt x="10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5" name="Google Shape;13045;p73"/>
            <p:cNvSpPr/>
            <p:nvPr/>
          </p:nvSpPr>
          <p:spPr>
            <a:xfrm>
              <a:off x="6919214" y="552904"/>
              <a:ext cx="124733" cy="177321"/>
            </a:xfrm>
            <a:custGeom>
              <a:avLst/>
              <a:gdLst/>
              <a:ahLst/>
              <a:cxnLst/>
              <a:rect l="l" t="t" r="r" b="b"/>
              <a:pathLst>
                <a:path w="4037" h="5739" extrusionOk="0">
                  <a:moveTo>
                    <a:pt x="1798" y="0"/>
                  </a:moveTo>
                  <a:cubicBezTo>
                    <a:pt x="1798" y="1209"/>
                    <a:pt x="1787" y="3162"/>
                    <a:pt x="173" y="3162"/>
                  </a:cubicBezTo>
                  <a:cubicBezTo>
                    <a:pt x="118" y="3162"/>
                    <a:pt x="60" y="3160"/>
                    <a:pt x="0" y="3155"/>
                  </a:cubicBezTo>
                  <a:lnTo>
                    <a:pt x="0" y="3155"/>
                  </a:lnTo>
                  <a:cubicBezTo>
                    <a:pt x="989" y="3453"/>
                    <a:pt x="1298" y="3024"/>
                    <a:pt x="1858" y="3977"/>
                  </a:cubicBezTo>
                  <a:cubicBezTo>
                    <a:pt x="2156" y="4489"/>
                    <a:pt x="2239" y="5227"/>
                    <a:pt x="2406" y="5739"/>
                  </a:cubicBezTo>
                  <a:cubicBezTo>
                    <a:pt x="2263" y="4560"/>
                    <a:pt x="2834" y="3001"/>
                    <a:pt x="4037" y="2798"/>
                  </a:cubicBezTo>
                  <a:cubicBezTo>
                    <a:pt x="2108" y="2393"/>
                    <a:pt x="2525" y="1572"/>
                    <a:pt x="179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6" name="Google Shape;13046;p73"/>
            <p:cNvSpPr/>
            <p:nvPr/>
          </p:nvSpPr>
          <p:spPr>
            <a:xfrm>
              <a:off x="8562868" y="335849"/>
              <a:ext cx="124733" cy="177352"/>
            </a:xfrm>
            <a:custGeom>
              <a:avLst/>
              <a:gdLst/>
              <a:ahLst/>
              <a:cxnLst/>
              <a:rect l="l" t="t" r="r" b="b"/>
              <a:pathLst>
                <a:path w="4037" h="5740" extrusionOk="0">
                  <a:moveTo>
                    <a:pt x="1798" y="0"/>
                  </a:moveTo>
                  <a:cubicBezTo>
                    <a:pt x="1798" y="1209"/>
                    <a:pt x="1787" y="3163"/>
                    <a:pt x="174" y="3163"/>
                  </a:cubicBezTo>
                  <a:cubicBezTo>
                    <a:pt x="118" y="3163"/>
                    <a:pt x="60" y="3160"/>
                    <a:pt x="1" y="3156"/>
                  </a:cubicBezTo>
                  <a:lnTo>
                    <a:pt x="1" y="3156"/>
                  </a:lnTo>
                  <a:cubicBezTo>
                    <a:pt x="989" y="3453"/>
                    <a:pt x="1298" y="3025"/>
                    <a:pt x="1858" y="3977"/>
                  </a:cubicBezTo>
                  <a:cubicBezTo>
                    <a:pt x="2156" y="4489"/>
                    <a:pt x="2239" y="5227"/>
                    <a:pt x="2406" y="5739"/>
                  </a:cubicBezTo>
                  <a:cubicBezTo>
                    <a:pt x="2263" y="4561"/>
                    <a:pt x="2834" y="3001"/>
                    <a:pt x="4037" y="2798"/>
                  </a:cubicBezTo>
                  <a:cubicBezTo>
                    <a:pt x="2108" y="2406"/>
                    <a:pt x="2525" y="1572"/>
                    <a:pt x="179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7" name="Google Shape;13047;p73"/>
            <p:cNvSpPr/>
            <p:nvPr/>
          </p:nvSpPr>
          <p:spPr>
            <a:xfrm>
              <a:off x="7788855" y="1073063"/>
              <a:ext cx="177722" cy="250919"/>
            </a:xfrm>
            <a:custGeom>
              <a:avLst/>
              <a:gdLst/>
              <a:ahLst/>
              <a:cxnLst/>
              <a:rect l="l" t="t" r="r" b="b"/>
              <a:pathLst>
                <a:path w="5752" h="8121" extrusionOk="0">
                  <a:moveTo>
                    <a:pt x="2561" y="1"/>
                  </a:moveTo>
                  <a:cubicBezTo>
                    <a:pt x="2561" y="1704"/>
                    <a:pt x="2538" y="4475"/>
                    <a:pt x="246" y="4475"/>
                  </a:cubicBezTo>
                  <a:cubicBezTo>
                    <a:pt x="167" y="4475"/>
                    <a:pt x="85" y="4472"/>
                    <a:pt x="1" y="4465"/>
                  </a:cubicBezTo>
                  <a:lnTo>
                    <a:pt x="1" y="4465"/>
                  </a:lnTo>
                  <a:cubicBezTo>
                    <a:pt x="1406" y="4894"/>
                    <a:pt x="1846" y="4275"/>
                    <a:pt x="2644" y="5632"/>
                  </a:cubicBezTo>
                  <a:cubicBezTo>
                    <a:pt x="3073" y="6358"/>
                    <a:pt x="3180" y="7394"/>
                    <a:pt x="3418" y="8121"/>
                  </a:cubicBezTo>
                  <a:cubicBezTo>
                    <a:pt x="3227" y="6454"/>
                    <a:pt x="4037" y="4251"/>
                    <a:pt x="5752" y="3953"/>
                  </a:cubicBezTo>
                  <a:cubicBezTo>
                    <a:pt x="3001" y="3394"/>
                    <a:pt x="3585" y="2227"/>
                    <a:pt x="256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8" name="Google Shape;13048;p73"/>
            <p:cNvSpPr/>
            <p:nvPr/>
          </p:nvSpPr>
          <p:spPr>
            <a:xfrm>
              <a:off x="6707690" y="772894"/>
              <a:ext cx="226633" cy="320809"/>
            </a:xfrm>
            <a:custGeom>
              <a:avLst/>
              <a:gdLst/>
              <a:ahLst/>
              <a:cxnLst/>
              <a:rect l="l" t="t" r="r" b="b"/>
              <a:pathLst>
                <a:path w="7335" h="10383" extrusionOk="0">
                  <a:moveTo>
                    <a:pt x="3275" y="0"/>
                  </a:moveTo>
                  <a:cubicBezTo>
                    <a:pt x="3275" y="2186"/>
                    <a:pt x="3241" y="5728"/>
                    <a:pt x="317" y="5728"/>
                  </a:cubicBezTo>
                  <a:cubicBezTo>
                    <a:pt x="215" y="5728"/>
                    <a:pt x="110" y="5724"/>
                    <a:pt x="0" y="5715"/>
                  </a:cubicBezTo>
                  <a:lnTo>
                    <a:pt x="0" y="5715"/>
                  </a:lnTo>
                  <a:cubicBezTo>
                    <a:pt x="1786" y="6263"/>
                    <a:pt x="2358" y="5477"/>
                    <a:pt x="3370" y="7215"/>
                  </a:cubicBezTo>
                  <a:cubicBezTo>
                    <a:pt x="3918" y="8132"/>
                    <a:pt x="4060" y="9466"/>
                    <a:pt x="4358" y="10382"/>
                  </a:cubicBezTo>
                  <a:cubicBezTo>
                    <a:pt x="4108" y="8251"/>
                    <a:pt x="5144" y="5429"/>
                    <a:pt x="7335" y="5060"/>
                  </a:cubicBezTo>
                  <a:cubicBezTo>
                    <a:pt x="3822" y="4358"/>
                    <a:pt x="4572" y="2858"/>
                    <a:pt x="32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49" name="Google Shape;13049;p73"/>
          <p:cNvGrpSpPr/>
          <p:nvPr/>
        </p:nvGrpSpPr>
        <p:grpSpPr>
          <a:xfrm>
            <a:off x="1867936" y="2247137"/>
            <a:ext cx="274493" cy="217426"/>
            <a:chOff x="1867936" y="2247137"/>
            <a:chExt cx="274493" cy="217426"/>
          </a:xfrm>
        </p:grpSpPr>
        <p:sp>
          <p:nvSpPr>
            <p:cNvPr id="13050" name="Google Shape;13050;p73"/>
            <p:cNvSpPr/>
            <p:nvPr/>
          </p:nvSpPr>
          <p:spPr>
            <a:xfrm>
              <a:off x="1867936" y="2247137"/>
              <a:ext cx="274493" cy="217426"/>
            </a:xfrm>
            <a:custGeom>
              <a:avLst/>
              <a:gdLst/>
              <a:ahLst/>
              <a:cxnLst/>
              <a:rect l="l" t="t" r="r" b="b"/>
              <a:pathLst>
                <a:path w="8884" h="7037" extrusionOk="0">
                  <a:moveTo>
                    <a:pt x="4579" y="1"/>
                  </a:moveTo>
                  <a:cubicBezTo>
                    <a:pt x="4546" y="1"/>
                    <a:pt x="4512" y="3"/>
                    <a:pt x="4478" y="6"/>
                  </a:cubicBezTo>
                  <a:cubicBezTo>
                    <a:pt x="3811" y="78"/>
                    <a:pt x="3406" y="1887"/>
                    <a:pt x="3465" y="2399"/>
                  </a:cubicBezTo>
                  <a:cubicBezTo>
                    <a:pt x="2763" y="2198"/>
                    <a:pt x="2116" y="1952"/>
                    <a:pt x="1608" y="1952"/>
                  </a:cubicBezTo>
                  <a:cubicBezTo>
                    <a:pt x="1367" y="1952"/>
                    <a:pt x="1158" y="2007"/>
                    <a:pt x="989" y="2149"/>
                  </a:cubicBezTo>
                  <a:cubicBezTo>
                    <a:pt x="1" y="2983"/>
                    <a:pt x="1013" y="3876"/>
                    <a:pt x="1941" y="4292"/>
                  </a:cubicBezTo>
                  <a:cubicBezTo>
                    <a:pt x="2037" y="4328"/>
                    <a:pt x="1263" y="5340"/>
                    <a:pt x="1394" y="5674"/>
                  </a:cubicBezTo>
                  <a:cubicBezTo>
                    <a:pt x="1536" y="6016"/>
                    <a:pt x="1809" y="6136"/>
                    <a:pt x="2131" y="6136"/>
                  </a:cubicBezTo>
                  <a:cubicBezTo>
                    <a:pt x="2783" y="6136"/>
                    <a:pt x="3635" y="5646"/>
                    <a:pt x="4001" y="5519"/>
                  </a:cubicBezTo>
                  <a:lnTo>
                    <a:pt x="4001" y="5519"/>
                  </a:lnTo>
                  <a:cubicBezTo>
                    <a:pt x="3811" y="6197"/>
                    <a:pt x="4013" y="6959"/>
                    <a:pt x="4835" y="7031"/>
                  </a:cubicBezTo>
                  <a:cubicBezTo>
                    <a:pt x="4876" y="7034"/>
                    <a:pt x="4917" y="7036"/>
                    <a:pt x="4955" y="7036"/>
                  </a:cubicBezTo>
                  <a:cubicBezTo>
                    <a:pt x="5821" y="7036"/>
                    <a:pt x="5938" y="6166"/>
                    <a:pt x="6121" y="5471"/>
                  </a:cubicBezTo>
                  <a:cubicBezTo>
                    <a:pt x="6477" y="5810"/>
                    <a:pt x="6843" y="5950"/>
                    <a:pt x="7163" y="5950"/>
                  </a:cubicBezTo>
                  <a:cubicBezTo>
                    <a:pt x="8318" y="5950"/>
                    <a:pt x="8884" y="4130"/>
                    <a:pt x="6311" y="3245"/>
                  </a:cubicBezTo>
                  <a:cubicBezTo>
                    <a:pt x="8273" y="3032"/>
                    <a:pt x="7277" y="1474"/>
                    <a:pt x="6244" y="1474"/>
                  </a:cubicBezTo>
                  <a:cubicBezTo>
                    <a:pt x="5922" y="1474"/>
                    <a:pt x="5596" y="1626"/>
                    <a:pt x="5355" y="2017"/>
                  </a:cubicBezTo>
                  <a:lnTo>
                    <a:pt x="5355" y="2017"/>
                  </a:lnTo>
                  <a:cubicBezTo>
                    <a:pt x="5586" y="1265"/>
                    <a:pt x="5459" y="1"/>
                    <a:pt x="457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1" name="Google Shape;13051;p73"/>
            <p:cNvSpPr/>
            <p:nvPr/>
          </p:nvSpPr>
          <p:spPr>
            <a:xfrm>
              <a:off x="1957508" y="2330282"/>
              <a:ext cx="96987" cy="67264"/>
            </a:xfrm>
            <a:custGeom>
              <a:avLst/>
              <a:gdLst/>
              <a:ahLst/>
              <a:cxnLst/>
              <a:rect l="l" t="t" r="r" b="b"/>
              <a:pathLst>
                <a:path w="3139" h="2177" extrusionOk="0">
                  <a:moveTo>
                    <a:pt x="1196" y="1"/>
                  </a:moveTo>
                  <a:cubicBezTo>
                    <a:pt x="543" y="1"/>
                    <a:pt x="0" y="317"/>
                    <a:pt x="138" y="1101"/>
                  </a:cubicBezTo>
                  <a:cubicBezTo>
                    <a:pt x="262" y="1829"/>
                    <a:pt x="1052" y="2176"/>
                    <a:pt x="1777" y="2176"/>
                  </a:cubicBezTo>
                  <a:cubicBezTo>
                    <a:pt x="2440" y="2176"/>
                    <a:pt x="3049" y="1885"/>
                    <a:pt x="3043" y="1328"/>
                  </a:cubicBezTo>
                  <a:cubicBezTo>
                    <a:pt x="3138" y="565"/>
                    <a:pt x="2069" y="1"/>
                    <a:pt x="119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52" name="Google Shape;13052;p73"/>
          <p:cNvGrpSpPr/>
          <p:nvPr/>
        </p:nvGrpSpPr>
        <p:grpSpPr>
          <a:xfrm>
            <a:off x="301526" y="288390"/>
            <a:ext cx="8436840" cy="4493114"/>
            <a:chOff x="301526" y="288390"/>
            <a:chExt cx="8436840" cy="4493114"/>
          </a:xfrm>
        </p:grpSpPr>
        <p:sp>
          <p:nvSpPr>
            <p:cNvPr id="13053" name="Google Shape;13053;p73"/>
            <p:cNvSpPr/>
            <p:nvPr/>
          </p:nvSpPr>
          <p:spPr>
            <a:xfrm>
              <a:off x="7134415" y="2572148"/>
              <a:ext cx="226633" cy="320438"/>
            </a:xfrm>
            <a:custGeom>
              <a:avLst/>
              <a:gdLst/>
              <a:ahLst/>
              <a:cxnLst/>
              <a:rect l="l" t="t" r="r" b="b"/>
              <a:pathLst>
                <a:path w="7335" h="10371" extrusionOk="0">
                  <a:moveTo>
                    <a:pt x="3263" y="0"/>
                  </a:moveTo>
                  <a:cubicBezTo>
                    <a:pt x="3263" y="2175"/>
                    <a:pt x="3241" y="5717"/>
                    <a:pt x="317" y="5717"/>
                  </a:cubicBezTo>
                  <a:cubicBezTo>
                    <a:pt x="215" y="5717"/>
                    <a:pt x="110" y="5712"/>
                    <a:pt x="1" y="5704"/>
                  </a:cubicBezTo>
                  <a:lnTo>
                    <a:pt x="1" y="5704"/>
                  </a:lnTo>
                  <a:cubicBezTo>
                    <a:pt x="1787" y="6251"/>
                    <a:pt x="2346" y="5465"/>
                    <a:pt x="3370" y="7204"/>
                  </a:cubicBezTo>
                  <a:cubicBezTo>
                    <a:pt x="3906" y="8120"/>
                    <a:pt x="4049" y="9454"/>
                    <a:pt x="4358" y="10371"/>
                  </a:cubicBezTo>
                  <a:cubicBezTo>
                    <a:pt x="4108" y="8251"/>
                    <a:pt x="5144" y="5418"/>
                    <a:pt x="7335" y="5049"/>
                  </a:cubicBezTo>
                  <a:cubicBezTo>
                    <a:pt x="3811" y="4346"/>
                    <a:pt x="4573" y="2846"/>
                    <a:pt x="326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4" name="Google Shape;13054;p73"/>
            <p:cNvSpPr/>
            <p:nvPr/>
          </p:nvSpPr>
          <p:spPr>
            <a:xfrm>
              <a:off x="2491108" y="1061291"/>
              <a:ext cx="177352" cy="250919"/>
            </a:xfrm>
            <a:custGeom>
              <a:avLst/>
              <a:gdLst/>
              <a:ahLst/>
              <a:cxnLst/>
              <a:rect l="l" t="t" r="r" b="b"/>
              <a:pathLst>
                <a:path w="5740" h="8121" extrusionOk="0">
                  <a:moveTo>
                    <a:pt x="2561" y="1"/>
                  </a:moveTo>
                  <a:cubicBezTo>
                    <a:pt x="2561" y="1704"/>
                    <a:pt x="2539" y="4475"/>
                    <a:pt x="246" y="4475"/>
                  </a:cubicBezTo>
                  <a:cubicBezTo>
                    <a:pt x="167" y="4475"/>
                    <a:pt x="85" y="4472"/>
                    <a:pt x="1" y="4465"/>
                  </a:cubicBezTo>
                  <a:lnTo>
                    <a:pt x="1" y="4465"/>
                  </a:lnTo>
                  <a:cubicBezTo>
                    <a:pt x="1406" y="4894"/>
                    <a:pt x="1846" y="4275"/>
                    <a:pt x="2644" y="5632"/>
                  </a:cubicBezTo>
                  <a:cubicBezTo>
                    <a:pt x="3061" y="6358"/>
                    <a:pt x="3180" y="7394"/>
                    <a:pt x="3406" y="8121"/>
                  </a:cubicBezTo>
                  <a:cubicBezTo>
                    <a:pt x="3216" y="6454"/>
                    <a:pt x="4037" y="4251"/>
                    <a:pt x="5740" y="3953"/>
                  </a:cubicBezTo>
                  <a:cubicBezTo>
                    <a:pt x="2989" y="3394"/>
                    <a:pt x="3585" y="2227"/>
                    <a:pt x="256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5" name="Google Shape;13055;p73"/>
            <p:cNvSpPr/>
            <p:nvPr/>
          </p:nvSpPr>
          <p:spPr>
            <a:xfrm>
              <a:off x="1787386" y="1482146"/>
              <a:ext cx="113332" cy="160049"/>
            </a:xfrm>
            <a:custGeom>
              <a:avLst/>
              <a:gdLst/>
              <a:ahLst/>
              <a:cxnLst/>
              <a:rect l="l" t="t" r="r" b="b"/>
              <a:pathLst>
                <a:path w="3668" h="5180" extrusionOk="0">
                  <a:moveTo>
                    <a:pt x="1643" y="0"/>
                  </a:moveTo>
                  <a:cubicBezTo>
                    <a:pt x="1643" y="1093"/>
                    <a:pt x="1621" y="2864"/>
                    <a:pt x="159" y="2864"/>
                  </a:cubicBezTo>
                  <a:cubicBezTo>
                    <a:pt x="108" y="2864"/>
                    <a:pt x="55" y="2862"/>
                    <a:pt x="0" y="2858"/>
                  </a:cubicBezTo>
                  <a:lnTo>
                    <a:pt x="0" y="2858"/>
                  </a:lnTo>
                  <a:cubicBezTo>
                    <a:pt x="893" y="3132"/>
                    <a:pt x="1179" y="2739"/>
                    <a:pt x="1691" y="3596"/>
                  </a:cubicBezTo>
                  <a:cubicBezTo>
                    <a:pt x="1965" y="4060"/>
                    <a:pt x="2024" y="4727"/>
                    <a:pt x="2179" y="5179"/>
                  </a:cubicBezTo>
                  <a:cubicBezTo>
                    <a:pt x="2060" y="4120"/>
                    <a:pt x="2572" y="2715"/>
                    <a:pt x="3667" y="2524"/>
                  </a:cubicBezTo>
                  <a:cubicBezTo>
                    <a:pt x="1917" y="2167"/>
                    <a:pt x="2298" y="1429"/>
                    <a:pt x="164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6" name="Google Shape;13056;p73"/>
            <p:cNvSpPr/>
            <p:nvPr/>
          </p:nvSpPr>
          <p:spPr>
            <a:xfrm>
              <a:off x="4365814" y="3067311"/>
              <a:ext cx="177321" cy="251289"/>
            </a:xfrm>
            <a:custGeom>
              <a:avLst/>
              <a:gdLst/>
              <a:ahLst/>
              <a:cxnLst/>
              <a:rect l="l" t="t" r="r" b="b"/>
              <a:pathLst>
                <a:path w="5739" h="8133" extrusionOk="0">
                  <a:moveTo>
                    <a:pt x="2548" y="0"/>
                  </a:moveTo>
                  <a:cubicBezTo>
                    <a:pt x="2548" y="1712"/>
                    <a:pt x="2526" y="4476"/>
                    <a:pt x="258" y="4476"/>
                  </a:cubicBezTo>
                  <a:cubicBezTo>
                    <a:pt x="175" y="4476"/>
                    <a:pt x="89" y="4473"/>
                    <a:pt x="0" y="4465"/>
                  </a:cubicBezTo>
                  <a:lnTo>
                    <a:pt x="0" y="4465"/>
                  </a:lnTo>
                  <a:cubicBezTo>
                    <a:pt x="1393" y="4906"/>
                    <a:pt x="1834" y="4286"/>
                    <a:pt x="2631" y="5644"/>
                  </a:cubicBezTo>
                  <a:cubicBezTo>
                    <a:pt x="3060" y="6370"/>
                    <a:pt x="3167" y="7406"/>
                    <a:pt x="3405" y="8132"/>
                  </a:cubicBezTo>
                  <a:cubicBezTo>
                    <a:pt x="3215" y="6465"/>
                    <a:pt x="4025" y="4263"/>
                    <a:pt x="5739" y="3965"/>
                  </a:cubicBezTo>
                  <a:cubicBezTo>
                    <a:pt x="2989" y="3405"/>
                    <a:pt x="3572" y="2239"/>
                    <a:pt x="254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7" name="Google Shape;13057;p73"/>
            <p:cNvSpPr/>
            <p:nvPr/>
          </p:nvSpPr>
          <p:spPr>
            <a:xfrm>
              <a:off x="1015938" y="4439099"/>
              <a:ext cx="157485" cy="222586"/>
            </a:xfrm>
            <a:custGeom>
              <a:avLst/>
              <a:gdLst/>
              <a:ahLst/>
              <a:cxnLst/>
              <a:rect l="l" t="t" r="r" b="b"/>
              <a:pathLst>
                <a:path w="5097" h="7204" extrusionOk="0">
                  <a:moveTo>
                    <a:pt x="2275" y="1"/>
                  </a:moveTo>
                  <a:cubicBezTo>
                    <a:pt x="2275" y="1505"/>
                    <a:pt x="2253" y="3963"/>
                    <a:pt x="230" y="3963"/>
                  </a:cubicBezTo>
                  <a:cubicBezTo>
                    <a:pt x="156" y="3963"/>
                    <a:pt x="80" y="3960"/>
                    <a:pt x="1" y="3953"/>
                  </a:cubicBezTo>
                  <a:lnTo>
                    <a:pt x="1" y="3953"/>
                  </a:lnTo>
                  <a:cubicBezTo>
                    <a:pt x="1251" y="4334"/>
                    <a:pt x="1644" y="3799"/>
                    <a:pt x="2346" y="5001"/>
                  </a:cubicBezTo>
                  <a:cubicBezTo>
                    <a:pt x="2727" y="5644"/>
                    <a:pt x="2823" y="6561"/>
                    <a:pt x="3025" y="7204"/>
                  </a:cubicBezTo>
                  <a:cubicBezTo>
                    <a:pt x="2858" y="5727"/>
                    <a:pt x="3585" y="3763"/>
                    <a:pt x="5097" y="3501"/>
                  </a:cubicBezTo>
                  <a:cubicBezTo>
                    <a:pt x="2656" y="3013"/>
                    <a:pt x="3180" y="1977"/>
                    <a:pt x="227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058" name="Google Shape;13058;p73"/>
            <p:cNvGrpSpPr/>
            <p:nvPr/>
          </p:nvGrpSpPr>
          <p:grpSpPr>
            <a:xfrm>
              <a:off x="525193" y="288390"/>
              <a:ext cx="339594" cy="476069"/>
              <a:chOff x="525193" y="288390"/>
              <a:chExt cx="339594" cy="476069"/>
            </a:xfrm>
          </p:grpSpPr>
          <p:sp>
            <p:nvSpPr>
              <p:cNvPr id="13059" name="Google Shape;13059;p73"/>
              <p:cNvSpPr/>
              <p:nvPr/>
            </p:nvSpPr>
            <p:spPr>
              <a:xfrm>
                <a:off x="751455" y="288390"/>
                <a:ext cx="113332" cy="160420"/>
              </a:xfrm>
              <a:custGeom>
                <a:avLst/>
                <a:gdLst/>
                <a:ahLst/>
                <a:cxnLst/>
                <a:rect l="l" t="t" r="r" b="b"/>
                <a:pathLst>
                  <a:path w="3668" h="5192" extrusionOk="0">
                    <a:moveTo>
                      <a:pt x="1643" y="1"/>
                    </a:moveTo>
                    <a:cubicBezTo>
                      <a:pt x="1643" y="1094"/>
                      <a:pt x="1621" y="2865"/>
                      <a:pt x="159" y="2865"/>
                    </a:cubicBezTo>
                    <a:cubicBezTo>
                      <a:pt x="108" y="2865"/>
                      <a:pt x="55" y="2862"/>
                      <a:pt x="0" y="2858"/>
                    </a:cubicBezTo>
                    <a:lnTo>
                      <a:pt x="0" y="2858"/>
                    </a:lnTo>
                    <a:cubicBezTo>
                      <a:pt x="893" y="3132"/>
                      <a:pt x="1179" y="2739"/>
                      <a:pt x="1691" y="3596"/>
                    </a:cubicBezTo>
                    <a:cubicBezTo>
                      <a:pt x="1953" y="4061"/>
                      <a:pt x="2024" y="4727"/>
                      <a:pt x="2179" y="5192"/>
                    </a:cubicBezTo>
                    <a:cubicBezTo>
                      <a:pt x="2060" y="4120"/>
                      <a:pt x="2572" y="2715"/>
                      <a:pt x="3667" y="2525"/>
                    </a:cubicBezTo>
                    <a:cubicBezTo>
                      <a:pt x="1917" y="2179"/>
                      <a:pt x="2298" y="1429"/>
                      <a:pt x="164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0" name="Google Shape;13060;p73"/>
              <p:cNvSpPr/>
              <p:nvPr/>
            </p:nvSpPr>
            <p:spPr>
              <a:xfrm>
                <a:off x="525193" y="443650"/>
                <a:ext cx="226664" cy="320809"/>
              </a:xfrm>
              <a:custGeom>
                <a:avLst/>
                <a:gdLst/>
                <a:ahLst/>
                <a:cxnLst/>
                <a:rect l="l" t="t" r="r" b="b"/>
                <a:pathLst>
                  <a:path w="7336" h="10383" extrusionOk="0">
                    <a:moveTo>
                      <a:pt x="3263" y="0"/>
                    </a:moveTo>
                    <a:cubicBezTo>
                      <a:pt x="3263" y="2183"/>
                      <a:pt x="3241" y="5717"/>
                      <a:pt x="331" y="5717"/>
                    </a:cubicBezTo>
                    <a:cubicBezTo>
                      <a:pt x="225" y="5717"/>
                      <a:pt x="115" y="5713"/>
                      <a:pt x="1" y="5703"/>
                    </a:cubicBezTo>
                    <a:lnTo>
                      <a:pt x="1" y="5703"/>
                    </a:lnTo>
                    <a:cubicBezTo>
                      <a:pt x="1787" y="6263"/>
                      <a:pt x="2346" y="5477"/>
                      <a:pt x="3370" y="7203"/>
                    </a:cubicBezTo>
                    <a:cubicBezTo>
                      <a:pt x="3906" y="8132"/>
                      <a:pt x="4049" y="9465"/>
                      <a:pt x="4359" y="10382"/>
                    </a:cubicBezTo>
                    <a:cubicBezTo>
                      <a:pt x="4109" y="8251"/>
                      <a:pt x="5144" y="5429"/>
                      <a:pt x="7335" y="5060"/>
                    </a:cubicBezTo>
                    <a:cubicBezTo>
                      <a:pt x="3823" y="4346"/>
                      <a:pt x="4573" y="2846"/>
                      <a:pt x="326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061" name="Google Shape;13061;p73"/>
            <p:cNvSpPr/>
            <p:nvPr/>
          </p:nvSpPr>
          <p:spPr>
            <a:xfrm>
              <a:off x="8512104" y="1998629"/>
              <a:ext cx="226262" cy="320809"/>
            </a:xfrm>
            <a:custGeom>
              <a:avLst/>
              <a:gdLst/>
              <a:ahLst/>
              <a:cxnLst/>
              <a:rect l="l" t="t" r="r" b="b"/>
              <a:pathLst>
                <a:path w="7323" h="10383" extrusionOk="0">
                  <a:moveTo>
                    <a:pt x="3263" y="1"/>
                  </a:moveTo>
                  <a:cubicBezTo>
                    <a:pt x="3263" y="2183"/>
                    <a:pt x="3230" y="5718"/>
                    <a:pt x="329" y="5718"/>
                  </a:cubicBezTo>
                  <a:cubicBezTo>
                    <a:pt x="224" y="5718"/>
                    <a:pt x="114" y="5713"/>
                    <a:pt x="1" y="5704"/>
                  </a:cubicBezTo>
                  <a:lnTo>
                    <a:pt x="1" y="5704"/>
                  </a:lnTo>
                  <a:cubicBezTo>
                    <a:pt x="1786" y="6263"/>
                    <a:pt x="2346" y="5477"/>
                    <a:pt x="3370" y="7204"/>
                  </a:cubicBezTo>
                  <a:cubicBezTo>
                    <a:pt x="3906" y="8133"/>
                    <a:pt x="4049" y="9466"/>
                    <a:pt x="4346" y="10383"/>
                  </a:cubicBezTo>
                  <a:cubicBezTo>
                    <a:pt x="4108" y="8252"/>
                    <a:pt x="5144" y="5430"/>
                    <a:pt x="7323" y="5061"/>
                  </a:cubicBezTo>
                  <a:cubicBezTo>
                    <a:pt x="3811" y="4346"/>
                    <a:pt x="4573" y="2858"/>
                    <a:pt x="326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062" name="Google Shape;13062;p73"/>
            <p:cNvGrpSpPr/>
            <p:nvPr/>
          </p:nvGrpSpPr>
          <p:grpSpPr>
            <a:xfrm>
              <a:off x="5142021" y="4628439"/>
              <a:ext cx="201699" cy="152356"/>
              <a:chOff x="5142021" y="4628439"/>
              <a:chExt cx="201699" cy="152356"/>
            </a:xfrm>
          </p:grpSpPr>
          <p:sp>
            <p:nvSpPr>
              <p:cNvPr id="13063" name="Google Shape;13063;p73"/>
              <p:cNvSpPr/>
              <p:nvPr/>
            </p:nvSpPr>
            <p:spPr>
              <a:xfrm>
                <a:off x="5142021" y="4628439"/>
                <a:ext cx="201699" cy="152356"/>
              </a:xfrm>
              <a:custGeom>
                <a:avLst/>
                <a:gdLst/>
                <a:ahLst/>
                <a:cxnLst/>
                <a:rect l="l" t="t" r="r" b="b"/>
                <a:pathLst>
                  <a:path w="6528" h="4931" extrusionOk="0">
                    <a:moveTo>
                      <a:pt x="2393" y="1"/>
                    </a:moveTo>
                    <a:cubicBezTo>
                      <a:pt x="2299" y="1"/>
                      <a:pt x="2199" y="28"/>
                      <a:pt x="2096" y="88"/>
                    </a:cubicBezTo>
                    <a:cubicBezTo>
                      <a:pt x="1679" y="338"/>
                      <a:pt x="1941" y="1659"/>
                      <a:pt x="2132" y="1981"/>
                    </a:cubicBezTo>
                    <a:cubicBezTo>
                      <a:pt x="1346" y="2088"/>
                      <a:pt x="631" y="2100"/>
                      <a:pt x="405" y="2552"/>
                    </a:cubicBezTo>
                    <a:cubicBezTo>
                      <a:pt x="0" y="3397"/>
                      <a:pt x="941" y="3695"/>
                      <a:pt x="1667" y="3695"/>
                    </a:cubicBezTo>
                    <a:cubicBezTo>
                      <a:pt x="1751" y="3695"/>
                      <a:pt x="1524" y="4600"/>
                      <a:pt x="1715" y="4779"/>
                    </a:cubicBezTo>
                    <a:cubicBezTo>
                      <a:pt x="1829" y="4886"/>
                      <a:pt x="1951" y="4931"/>
                      <a:pt x="2075" y="4931"/>
                    </a:cubicBezTo>
                    <a:cubicBezTo>
                      <a:pt x="2599" y="4931"/>
                      <a:pt x="3167" y="4140"/>
                      <a:pt x="3417" y="3909"/>
                    </a:cubicBezTo>
                    <a:cubicBezTo>
                      <a:pt x="3477" y="4338"/>
                      <a:pt x="3737" y="4717"/>
                      <a:pt x="4156" y="4717"/>
                    </a:cubicBezTo>
                    <a:cubicBezTo>
                      <a:pt x="4237" y="4717"/>
                      <a:pt x="4325" y="4702"/>
                      <a:pt x="4418" y="4671"/>
                    </a:cubicBezTo>
                    <a:cubicBezTo>
                      <a:pt x="5096" y="4445"/>
                      <a:pt x="4906" y="3790"/>
                      <a:pt x="4822" y="3255"/>
                    </a:cubicBezTo>
                    <a:lnTo>
                      <a:pt x="4822" y="3255"/>
                    </a:lnTo>
                    <a:cubicBezTo>
                      <a:pt x="4987" y="3313"/>
                      <a:pt x="5138" y="3339"/>
                      <a:pt x="5275" y="3339"/>
                    </a:cubicBezTo>
                    <a:cubicBezTo>
                      <a:pt x="6370" y="3339"/>
                      <a:pt x="6527" y="1691"/>
                      <a:pt x="4611" y="1691"/>
                    </a:cubicBezTo>
                    <a:cubicBezTo>
                      <a:pt x="4505" y="1691"/>
                      <a:pt x="4393" y="1696"/>
                      <a:pt x="4275" y="1707"/>
                    </a:cubicBezTo>
                    <a:cubicBezTo>
                      <a:pt x="5328" y="1090"/>
                      <a:pt x="4704" y="465"/>
                      <a:pt x="4068" y="465"/>
                    </a:cubicBezTo>
                    <a:cubicBezTo>
                      <a:pt x="3708" y="465"/>
                      <a:pt x="3343" y="667"/>
                      <a:pt x="3280" y="1184"/>
                    </a:cubicBezTo>
                    <a:lnTo>
                      <a:pt x="3280" y="1184"/>
                    </a:lnTo>
                    <a:cubicBezTo>
                      <a:pt x="3223" y="686"/>
                      <a:pt x="2873" y="1"/>
                      <a:pt x="239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4" name="Google Shape;13064;p73"/>
              <p:cNvSpPr/>
              <p:nvPr/>
            </p:nvSpPr>
            <p:spPr>
              <a:xfrm>
                <a:off x="5196678" y="4685414"/>
                <a:ext cx="84350" cy="48416"/>
              </a:xfrm>
              <a:custGeom>
                <a:avLst/>
                <a:gdLst/>
                <a:ahLst/>
                <a:cxnLst/>
                <a:rect l="l" t="t" r="r" b="b"/>
                <a:pathLst>
                  <a:path w="2730" h="1567" extrusionOk="0">
                    <a:moveTo>
                      <a:pt x="1586" y="1"/>
                    </a:moveTo>
                    <a:cubicBezTo>
                      <a:pt x="846" y="1"/>
                      <a:pt x="1" y="471"/>
                      <a:pt x="482" y="1196"/>
                    </a:cubicBezTo>
                    <a:cubicBezTo>
                      <a:pt x="657" y="1459"/>
                      <a:pt x="946" y="1566"/>
                      <a:pt x="1253" y="1566"/>
                    </a:cubicBezTo>
                    <a:cubicBezTo>
                      <a:pt x="1947" y="1566"/>
                      <a:pt x="2730" y="1018"/>
                      <a:pt x="2482" y="482"/>
                    </a:cubicBezTo>
                    <a:cubicBezTo>
                      <a:pt x="2384" y="148"/>
                      <a:pt x="2001" y="1"/>
                      <a:pt x="15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65" name="Google Shape;13065;p73"/>
            <p:cNvGrpSpPr/>
            <p:nvPr/>
          </p:nvGrpSpPr>
          <p:grpSpPr>
            <a:xfrm>
              <a:off x="4321661" y="3774061"/>
              <a:ext cx="298655" cy="225706"/>
              <a:chOff x="4321661" y="3774061"/>
              <a:chExt cx="298655" cy="225706"/>
            </a:xfrm>
          </p:grpSpPr>
          <p:sp>
            <p:nvSpPr>
              <p:cNvPr id="13066" name="Google Shape;13066;p73"/>
              <p:cNvSpPr/>
              <p:nvPr/>
            </p:nvSpPr>
            <p:spPr>
              <a:xfrm>
                <a:off x="4321661" y="3774061"/>
                <a:ext cx="298655" cy="225706"/>
              </a:xfrm>
              <a:custGeom>
                <a:avLst/>
                <a:gdLst/>
                <a:ahLst/>
                <a:cxnLst/>
                <a:rect l="l" t="t" r="r" b="b"/>
                <a:pathLst>
                  <a:path w="9666" h="7305" extrusionOk="0">
                    <a:moveTo>
                      <a:pt x="4313" y="0"/>
                    </a:moveTo>
                    <a:cubicBezTo>
                      <a:pt x="4227" y="0"/>
                      <a:pt x="4134" y="15"/>
                      <a:pt x="4037" y="46"/>
                    </a:cubicBezTo>
                    <a:cubicBezTo>
                      <a:pt x="3346" y="260"/>
                      <a:pt x="3310" y="2236"/>
                      <a:pt x="3477" y="2748"/>
                    </a:cubicBezTo>
                    <a:cubicBezTo>
                      <a:pt x="2931" y="2703"/>
                      <a:pt x="2410" y="2630"/>
                      <a:pt x="1965" y="2630"/>
                    </a:cubicBezTo>
                    <a:cubicBezTo>
                      <a:pt x="1478" y="2630"/>
                      <a:pt x="1082" y="2717"/>
                      <a:pt x="846" y="3022"/>
                    </a:cubicBezTo>
                    <a:cubicBezTo>
                      <a:pt x="0" y="4094"/>
                      <a:pt x="1239" y="4808"/>
                      <a:pt x="2286" y="5046"/>
                    </a:cubicBezTo>
                    <a:cubicBezTo>
                      <a:pt x="2394" y="5070"/>
                      <a:pt x="1798" y="6285"/>
                      <a:pt x="2013" y="6594"/>
                    </a:cubicBezTo>
                    <a:cubicBezTo>
                      <a:pt x="2179" y="6853"/>
                      <a:pt x="2402" y="6952"/>
                      <a:pt x="2651" y="6952"/>
                    </a:cubicBezTo>
                    <a:cubicBezTo>
                      <a:pt x="3366" y="6952"/>
                      <a:pt x="4294" y="6133"/>
                      <a:pt x="4692" y="5904"/>
                    </a:cubicBezTo>
                    <a:lnTo>
                      <a:pt x="4692" y="5904"/>
                    </a:lnTo>
                    <a:cubicBezTo>
                      <a:pt x="4635" y="6599"/>
                      <a:pt x="4960" y="7305"/>
                      <a:pt x="5734" y="7305"/>
                    </a:cubicBezTo>
                    <a:cubicBezTo>
                      <a:pt x="5782" y="7305"/>
                      <a:pt x="5831" y="7302"/>
                      <a:pt x="5882" y="7297"/>
                    </a:cubicBezTo>
                    <a:cubicBezTo>
                      <a:pt x="6906" y="7189"/>
                      <a:pt x="6835" y="6201"/>
                      <a:pt x="6894" y="5403"/>
                    </a:cubicBezTo>
                    <a:lnTo>
                      <a:pt x="6894" y="5403"/>
                    </a:lnTo>
                    <a:cubicBezTo>
                      <a:pt x="7231" y="5615"/>
                      <a:pt x="7549" y="5705"/>
                      <a:pt x="7829" y="5705"/>
                    </a:cubicBezTo>
                    <a:cubicBezTo>
                      <a:pt x="9231" y="5705"/>
                      <a:pt x="9666" y="3451"/>
                      <a:pt x="6608" y="3034"/>
                    </a:cubicBezTo>
                    <a:cubicBezTo>
                      <a:pt x="8470" y="2440"/>
                      <a:pt x="7432" y="1181"/>
                      <a:pt x="6414" y="1181"/>
                    </a:cubicBezTo>
                    <a:cubicBezTo>
                      <a:pt x="5992" y="1181"/>
                      <a:pt x="5574" y="1397"/>
                      <a:pt x="5366" y="1963"/>
                    </a:cubicBezTo>
                    <a:lnTo>
                      <a:pt x="5366" y="1963"/>
                    </a:lnTo>
                    <a:cubicBezTo>
                      <a:pt x="5445" y="1185"/>
                      <a:pt x="5101" y="0"/>
                      <a:pt x="431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7" name="Google Shape;13067;p73"/>
              <p:cNvSpPr/>
              <p:nvPr/>
            </p:nvSpPr>
            <p:spPr>
              <a:xfrm>
                <a:off x="4412314" y="3863015"/>
                <a:ext cx="111293" cy="69241"/>
              </a:xfrm>
              <a:custGeom>
                <a:avLst/>
                <a:gdLst/>
                <a:ahLst/>
                <a:cxnLst/>
                <a:rect l="l" t="t" r="r" b="b"/>
                <a:pathLst>
                  <a:path w="3602" h="2241" extrusionOk="0">
                    <a:moveTo>
                      <a:pt x="1739" y="0"/>
                    </a:moveTo>
                    <a:cubicBezTo>
                      <a:pt x="843" y="0"/>
                      <a:pt x="1" y="447"/>
                      <a:pt x="376" y="1417"/>
                    </a:cubicBezTo>
                    <a:cubicBezTo>
                      <a:pt x="598" y="1997"/>
                      <a:pt x="1205" y="2241"/>
                      <a:pt x="1823" y="2241"/>
                    </a:cubicBezTo>
                    <a:cubicBezTo>
                      <a:pt x="2701" y="2241"/>
                      <a:pt x="3602" y="1749"/>
                      <a:pt x="3448" y="1036"/>
                    </a:cubicBezTo>
                    <a:cubicBezTo>
                      <a:pt x="3403" y="364"/>
                      <a:pt x="2549" y="0"/>
                      <a:pt x="17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68" name="Google Shape;13068;p73"/>
            <p:cNvGrpSpPr/>
            <p:nvPr/>
          </p:nvGrpSpPr>
          <p:grpSpPr>
            <a:xfrm>
              <a:off x="301526" y="2485110"/>
              <a:ext cx="348555" cy="262876"/>
              <a:chOff x="301526" y="2485110"/>
              <a:chExt cx="348555" cy="262876"/>
            </a:xfrm>
          </p:grpSpPr>
          <p:sp>
            <p:nvSpPr>
              <p:cNvPr id="13069" name="Google Shape;13069;p73"/>
              <p:cNvSpPr/>
              <p:nvPr/>
            </p:nvSpPr>
            <p:spPr>
              <a:xfrm>
                <a:off x="301526" y="2485110"/>
                <a:ext cx="348555" cy="262876"/>
              </a:xfrm>
              <a:custGeom>
                <a:avLst/>
                <a:gdLst/>
                <a:ahLst/>
                <a:cxnLst/>
                <a:rect l="l" t="t" r="r" b="b"/>
                <a:pathLst>
                  <a:path w="11281" h="8508" extrusionOk="0">
                    <a:moveTo>
                      <a:pt x="5034" y="0"/>
                    </a:moveTo>
                    <a:cubicBezTo>
                      <a:pt x="4931" y="0"/>
                      <a:pt x="4821" y="18"/>
                      <a:pt x="4704" y="55"/>
                    </a:cubicBezTo>
                    <a:cubicBezTo>
                      <a:pt x="3906" y="305"/>
                      <a:pt x="3859" y="2603"/>
                      <a:pt x="4061" y="3198"/>
                    </a:cubicBezTo>
                    <a:cubicBezTo>
                      <a:pt x="3421" y="3147"/>
                      <a:pt x="2810" y="3063"/>
                      <a:pt x="2290" y="3063"/>
                    </a:cubicBezTo>
                    <a:cubicBezTo>
                      <a:pt x="1726" y="3063"/>
                      <a:pt x="1268" y="3161"/>
                      <a:pt x="989" y="3508"/>
                    </a:cubicBezTo>
                    <a:cubicBezTo>
                      <a:pt x="1" y="4758"/>
                      <a:pt x="1442" y="5603"/>
                      <a:pt x="2668" y="5877"/>
                    </a:cubicBezTo>
                    <a:cubicBezTo>
                      <a:pt x="2799" y="5901"/>
                      <a:pt x="2096" y="7318"/>
                      <a:pt x="2346" y="7687"/>
                    </a:cubicBezTo>
                    <a:cubicBezTo>
                      <a:pt x="2542" y="7984"/>
                      <a:pt x="2803" y="8098"/>
                      <a:pt x="3094" y="8098"/>
                    </a:cubicBezTo>
                    <a:cubicBezTo>
                      <a:pt x="3933" y="8098"/>
                      <a:pt x="5015" y="7143"/>
                      <a:pt x="5466" y="6877"/>
                    </a:cubicBezTo>
                    <a:lnTo>
                      <a:pt x="5466" y="6877"/>
                    </a:lnTo>
                    <a:cubicBezTo>
                      <a:pt x="5421" y="7693"/>
                      <a:pt x="5785" y="8508"/>
                      <a:pt x="6675" y="8508"/>
                    </a:cubicBezTo>
                    <a:cubicBezTo>
                      <a:pt x="6734" y="8508"/>
                      <a:pt x="6795" y="8504"/>
                      <a:pt x="6859" y="8497"/>
                    </a:cubicBezTo>
                    <a:cubicBezTo>
                      <a:pt x="8061" y="8378"/>
                      <a:pt x="7978" y="7223"/>
                      <a:pt x="8038" y="6294"/>
                    </a:cubicBezTo>
                    <a:lnTo>
                      <a:pt x="8038" y="6294"/>
                    </a:lnTo>
                    <a:cubicBezTo>
                      <a:pt x="8431" y="6541"/>
                      <a:pt x="8803" y="6646"/>
                      <a:pt x="9130" y="6646"/>
                    </a:cubicBezTo>
                    <a:cubicBezTo>
                      <a:pt x="10771" y="6646"/>
                      <a:pt x="11281" y="4008"/>
                      <a:pt x="7716" y="3532"/>
                    </a:cubicBezTo>
                    <a:cubicBezTo>
                      <a:pt x="9888" y="2842"/>
                      <a:pt x="8667" y="1367"/>
                      <a:pt x="7478" y="1367"/>
                    </a:cubicBezTo>
                    <a:cubicBezTo>
                      <a:pt x="6987" y="1367"/>
                      <a:pt x="6501" y="1618"/>
                      <a:pt x="6262" y="2282"/>
                    </a:cubicBezTo>
                    <a:lnTo>
                      <a:pt x="6262" y="2282"/>
                    </a:lnTo>
                    <a:cubicBezTo>
                      <a:pt x="6350" y="1376"/>
                      <a:pt x="5953" y="0"/>
                      <a:pt x="503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0" name="Google Shape;13070;p73"/>
              <p:cNvSpPr/>
              <p:nvPr/>
            </p:nvSpPr>
            <p:spPr>
              <a:xfrm>
                <a:off x="407566" y="2588616"/>
                <a:ext cx="129739" cy="81013"/>
              </a:xfrm>
              <a:custGeom>
                <a:avLst/>
                <a:gdLst/>
                <a:ahLst/>
                <a:cxnLst/>
                <a:rect l="l" t="t" r="r" b="b"/>
                <a:pathLst>
                  <a:path w="4199" h="2622" extrusionOk="0">
                    <a:moveTo>
                      <a:pt x="2025" y="1"/>
                    </a:moveTo>
                    <a:cubicBezTo>
                      <a:pt x="981" y="1"/>
                      <a:pt x="0" y="525"/>
                      <a:pt x="438" y="1658"/>
                    </a:cubicBezTo>
                    <a:cubicBezTo>
                      <a:pt x="699" y="2337"/>
                      <a:pt x="1410" y="2622"/>
                      <a:pt x="2131" y="2622"/>
                    </a:cubicBezTo>
                    <a:cubicBezTo>
                      <a:pt x="3154" y="2622"/>
                      <a:pt x="4199" y="2049"/>
                      <a:pt x="4010" y="1218"/>
                    </a:cubicBezTo>
                    <a:cubicBezTo>
                      <a:pt x="3960" y="427"/>
                      <a:pt x="2966" y="1"/>
                      <a:pt x="20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71" name="Google Shape;13071;p73"/>
            <p:cNvGrpSpPr/>
            <p:nvPr/>
          </p:nvGrpSpPr>
          <p:grpSpPr>
            <a:xfrm>
              <a:off x="6944612" y="2972085"/>
              <a:ext cx="299057" cy="225737"/>
              <a:chOff x="6944612" y="2972085"/>
              <a:chExt cx="299057" cy="225737"/>
            </a:xfrm>
          </p:grpSpPr>
          <p:sp>
            <p:nvSpPr>
              <p:cNvPr id="13072" name="Google Shape;13072;p73"/>
              <p:cNvSpPr/>
              <p:nvPr/>
            </p:nvSpPr>
            <p:spPr>
              <a:xfrm>
                <a:off x="6944612" y="2972085"/>
                <a:ext cx="299057" cy="225737"/>
              </a:xfrm>
              <a:custGeom>
                <a:avLst/>
                <a:gdLst/>
                <a:ahLst/>
                <a:cxnLst/>
                <a:rect l="l" t="t" r="r" b="b"/>
                <a:pathLst>
                  <a:path w="9679" h="7306" extrusionOk="0">
                    <a:moveTo>
                      <a:pt x="4315" y="1"/>
                    </a:moveTo>
                    <a:cubicBezTo>
                      <a:pt x="4228" y="1"/>
                      <a:pt x="4135" y="15"/>
                      <a:pt x="4036" y="46"/>
                    </a:cubicBezTo>
                    <a:cubicBezTo>
                      <a:pt x="3358" y="260"/>
                      <a:pt x="3322" y="2237"/>
                      <a:pt x="3477" y="2749"/>
                    </a:cubicBezTo>
                    <a:cubicBezTo>
                      <a:pt x="2931" y="2703"/>
                      <a:pt x="2412" y="2631"/>
                      <a:pt x="1970" y="2631"/>
                    </a:cubicBezTo>
                    <a:cubicBezTo>
                      <a:pt x="1486" y="2631"/>
                      <a:pt x="1094" y="2718"/>
                      <a:pt x="857" y="3023"/>
                    </a:cubicBezTo>
                    <a:cubicBezTo>
                      <a:pt x="0" y="4082"/>
                      <a:pt x="1250" y="4809"/>
                      <a:pt x="2286" y="5047"/>
                    </a:cubicBezTo>
                    <a:cubicBezTo>
                      <a:pt x="2405" y="5071"/>
                      <a:pt x="1798" y="6273"/>
                      <a:pt x="2012" y="6595"/>
                    </a:cubicBezTo>
                    <a:cubicBezTo>
                      <a:pt x="2181" y="6849"/>
                      <a:pt x="2406" y="6947"/>
                      <a:pt x="2656" y="6947"/>
                    </a:cubicBezTo>
                    <a:cubicBezTo>
                      <a:pt x="3375" y="6947"/>
                      <a:pt x="4302" y="6134"/>
                      <a:pt x="4691" y="5904"/>
                    </a:cubicBezTo>
                    <a:lnTo>
                      <a:pt x="4691" y="5904"/>
                    </a:lnTo>
                    <a:cubicBezTo>
                      <a:pt x="4646" y="6599"/>
                      <a:pt x="4971" y="7305"/>
                      <a:pt x="5735" y="7305"/>
                    </a:cubicBezTo>
                    <a:cubicBezTo>
                      <a:pt x="5782" y="7305"/>
                      <a:pt x="5831" y="7303"/>
                      <a:pt x="5882" y="7297"/>
                    </a:cubicBezTo>
                    <a:cubicBezTo>
                      <a:pt x="6918" y="7190"/>
                      <a:pt x="6846" y="6202"/>
                      <a:pt x="6894" y="5404"/>
                    </a:cubicBezTo>
                    <a:lnTo>
                      <a:pt x="6894" y="5404"/>
                    </a:lnTo>
                    <a:cubicBezTo>
                      <a:pt x="7231" y="5615"/>
                      <a:pt x="7550" y="5705"/>
                      <a:pt x="7831" y="5705"/>
                    </a:cubicBezTo>
                    <a:cubicBezTo>
                      <a:pt x="9242" y="5705"/>
                      <a:pt x="9679" y="3442"/>
                      <a:pt x="6620" y="3035"/>
                    </a:cubicBezTo>
                    <a:cubicBezTo>
                      <a:pt x="8482" y="2440"/>
                      <a:pt x="7438" y="1176"/>
                      <a:pt x="6420" y="1176"/>
                    </a:cubicBezTo>
                    <a:cubicBezTo>
                      <a:pt x="5996" y="1176"/>
                      <a:pt x="5577" y="1394"/>
                      <a:pt x="5373" y="1970"/>
                    </a:cubicBezTo>
                    <a:lnTo>
                      <a:pt x="5373" y="1970"/>
                    </a:lnTo>
                    <a:cubicBezTo>
                      <a:pt x="5450" y="1191"/>
                      <a:pt x="5112" y="1"/>
                      <a:pt x="431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3" name="Google Shape;13073;p73"/>
              <p:cNvSpPr/>
              <p:nvPr/>
            </p:nvSpPr>
            <p:spPr>
              <a:xfrm>
                <a:off x="7035265" y="3061039"/>
                <a:ext cx="111509" cy="69087"/>
              </a:xfrm>
              <a:custGeom>
                <a:avLst/>
                <a:gdLst/>
                <a:ahLst/>
                <a:cxnLst/>
                <a:rect l="l" t="t" r="r" b="b"/>
                <a:pathLst>
                  <a:path w="3609" h="2236" extrusionOk="0">
                    <a:moveTo>
                      <a:pt x="1739" y="1"/>
                    </a:moveTo>
                    <a:cubicBezTo>
                      <a:pt x="842" y="1"/>
                      <a:pt x="0" y="448"/>
                      <a:pt x="376" y="1418"/>
                    </a:cubicBezTo>
                    <a:cubicBezTo>
                      <a:pt x="602" y="1994"/>
                      <a:pt x="1214" y="2236"/>
                      <a:pt x="1834" y="2236"/>
                    </a:cubicBezTo>
                    <a:cubicBezTo>
                      <a:pt x="2712" y="2236"/>
                      <a:pt x="3608" y="1749"/>
                      <a:pt x="3448" y="1037"/>
                    </a:cubicBezTo>
                    <a:cubicBezTo>
                      <a:pt x="3403" y="365"/>
                      <a:pt x="2548" y="1"/>
                      <a:pt x="17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74" name="Google Shape;13074;p73"/>
            <p:cNvGrpSpPr/>
            <p:nvPr/>
          </p:nvGrpSpPr>
          <p:grpSpPr>
            <a:xfrm>
              <a:off x="8357585" y="2325710"/>
              <a:ext cx="157794" cy="118924"/>
              <a:chOff x="8357585" y="2325710"/>
              <a:chExt cx="157794" cy="118924"/>
            </a:xfrm>
          </p:grpSpPr>
          <p:sp>
            <p:nvSpPr>
              <p:cNvPr id="13075" name="Google Shape;13075;p73"/>
              <p:cNvSpPr/>
              <p:nvPr/>
            </p:nvSpPr>
            <p:spPr>
              <a:xfrm>
                <a:off x="8357585" y="2325710"/>
                <a:ext cx="157794" cy="118924"/>
              </a:xfrm>
              <a:custGeom>
                <a:avLst/>
                <a:gdLst/>
                <a:ahLst/>
                <a:cxnLst/>
                <a:rect l="l" t="t" r="r" b="b"/>
                <a:pathLst>
                  <a:path w="5107" h="3849" extrusionOk="0">
                    <a:moveTo>
                      <a:pt x="2276" y="0"/>
                    </a:moveTo>
                    <a:cubicBezTo>
                      <a:pt x="2231" y="0"/>
                      <a:pt x="2183" y="7"/>
                      <a:pt x="2132" y="23"/>
                    </a:cubicBezTo>
                    <a:cubicBezTo>
                      <a:pt x="1763" y="142"/>
                      <a:pt x="1739" y="1178"/>
                      <a:pt x="1834" y="1452"/>
                    </a:cubicBezTo>
                    <a:cubicBezTo>
                      <a:pt x="1541" y="1429"/>
                      <a:pt x="1265" y="1389"/>
                      <a:pt x="1030" y="1389"/>
                    </a:cubicBezTo>
                    <a:cubicBezTo>
                      <a:pt x="779" y="1389"/>
                      <a:pt x="576" y="1435"/>
                      <a:pt x="453" y="1595"/>
                    </a:cubicBezTo>
                    <a:cubicBezTo>
                      <a:pt x="1" y="2154"/>
                      <a:pt x="656" y="2535"/>
                      <a:pt x="1203" y="2666"/>
                    </a:cubicBezTo>
                    <a:cubicBezTo>
                      <a:pt x="1263" y="2678"/>
                      <a:pt x="942" y="3309"/>
                      <a:pt x="1061" y="3476"/>
                    </a:cubicBezTo>
                    <a:cubicBezTo>
                      <a:pt x="1149" y="3611"/>
                      <a:pt x="1268" y="3663"/>
                      <a:pt x="1399" y="3663"/>
                    </a:cubicBezTo>
                    <a:cubicBezTo>
                      <a:pt x="1777" y="3663"/>
                      <a:pt x="2265" y="3231"/>
                      <a:pt x="2477" y="3107"/>
                    </a:cubicBezTo>
                    <a:lnTo>
                      <a:pt x="2477" y="3107"/>
                    </a:lnTo>
                    <a:cubicBezTo>
                      <a:pt x="2455" y="3478"/>
                      <a:pt x="2624" y="3849"/>
                      <a:pt x="3034" y="3849"/>
                    </a:cubicBezTo>
                    <a:cubicBezTo>
                      <a:pt x="3058" y="3849"/>
                      <a:pt x="3083" y="3848"/>
                      <a:pt x="3108" y="3845"/>
                    </a:cubicBezTo>
                    <a:cubicBezTo>
                      <a:pt x="3644" y="3785"/>
                      <a:pt x="3609" y="3273"/>
                      <a:pt x="3644" y="2845"/>
                    </a:cubicBezTo>
                    <a:cubicBezTo>
                      <a:pt x="3821" y="2958"/>
                      <a:pt x="3989" y="3006"/>
                      <a:pt x="4136" y="3006"/>
                    </a:cubicBezTo>
                    <a:cubicBezTo>
                      <a:pt x="4872" y="3006"/>
                      <a:pt x="5106" y="1813"/>
                      <a:pt x="3489" y="1595"/>
                    </a:cubicBezTo>
                    <a:cubicBezTo>
                      <a:pt x="4473" y="1285"/>
                      <a:pt x="3924" y="617"/>
                      <a:pt x="3385" y="617"/>
                    </a:cubicBezTo>
                    <a:cubicBezTo>
                      <a:pt x="3163" y="617"/>
                      <a:pt x="2943" y="730"/>
                      <a:pt x="2832" y="1027"/>
                    </a:cubicBezTo>
                    <a:lnTo>
                      <a:pt x="2832" y="1027"/>
                    </a:lnTo>
                    <a:cubicBezTo>
                      <a:pt x="2873" y="620"/>
                      <a:pt x="2693" y="0"/>
                      <a:pt x="227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6" name="Google Shape;13076;p73"/>
              <p:cNvSpPr/>
              <p:nvPr/>
            </p:nvSpPr>
            <p:spPr>
              <a:xfrm>
                <a:off x="8405322" y="2372705"/>
                <a:ext cx="58767" cy="36583"/>
              </a:xfrm>
              <a:custGeom>
                <a:avLst/>
                <a:gdLst/>
                <a:ahLst/>
                <a:cxnLst/>
                <a:rect l="l" t="t" r="r" b="b"/>
                <a:pathLst>
                  <a:path w="1902" h="1184" extrusionOk="0">
                    <a:moveTo>
                      <a:pt x="915" y="1"/>
                    </a:moveTo>
                    <a:cubicBezTo>
                      <a:pt x="442" y="1"/>
                      <a:pt x="1" y="235"/>
                      <a:pt x="194" y="740"/>
                    </a:cubicBezTo>
                    <a:cubicBezTo>
                      <a:pt x="313" y="1052"/>
                      <a:pt x="638" y="1183"/>
                      <a:pt x="967" y="1183"/>
                    </a:cubicBezTo>
                    <a:cubicBezTo>
                      <a:pt x="1430" y="1183"/>
                      <a:pt x="1902" y="925"/>
                      <a:pt x="1825" y="550"/>
                    </a:cubicBezTo>
                    <a:cubicBezTo>
                      <a:pt x="1797" y="193"/>
                      <a:pt x="1343" y="1"/>
                      <a:pt x="9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77" name="Google Shape;13077;p73"/>
            <p:cNvGrpSpPr/>
            <p:nvPr/>
          </p:nvGrpSpPr>
          <p:grpSpPr>
            <a:xfrm>
              <a:off x="1879337" y="4481675"/>
              <a:ext cx="199289" cy="158072"/>
              <a:chOff x="1879337" y="4481675"/>
              <a:chExt cx="199289" cy="158072"/>
            </a:xfrm>
          </p:grpSpPr>
          <p:sp>
            <p:nvSpPr>
              <p:cNvPr id="13078" name="Google Shape;13078;p73"/>
              <p:cNvSpPr/>
              <p:nvPr/>
            </p:nvSpPr>
            <p:spPr>
              <a:xfrm>
                <a:off x="1879337" y="4481675"/>
                <a:ext cx="199289" cy="158072"/>
              </a:xfrm>
              <a:custGeom>
                <a:avLst/>
                <a:gdLst/>
                <a:ahLst/>
                <a:cxnLst/>
                <a:rect l="l" t="t" r="r" b="b"/>
                <a:pathLst>
                  <a:path w="6450" h="5116" extrusionOk="0">
                    <a:moveTo>
                      <a:pt x="3322" y="0"/>
                    </a:moveTo>
                    <a:cubicBezTo>
                      <a:pt x="3299" y="0"/>
                      <a:pt x="3276" y="1"/>
                      <a:pt x="3251" y="4"/>
                    </a:cubicBezTo>
                    <a:cubicBezTo>
                      <a:pt x="2763" y="63"/>
                      <a:pt x="2465" y="1373"/>
                      <a:pt x="2513" y="1742"/>
                    </a:cubicBezTo>
                    <a:cubicBezTo>
                      <a:pt x="1997" y="1597"/>
                      <a:pt x="1530" y="1419"/>
                      <a:pt x="1165" y="1419"/>
                    </a:cubicBezTo>
                    <a:cubicBezTo>
                      <a:pt x="990" y="1419"/>
                      <a:pt x="838" y="1460"/>
                      <a:pt x="715" y="1563"/>
                    </a:cubicBezTo>
                    <a:cubicBezTo>
                      <a:pt x="1" y="2171"/>
                      <a:pt x="739" y="2825"/>
                      <a:pt x="1406" y="3123"/>
                    </a:cubicBezTo>
                    <a:cubicBezTo>
                      <a:pt x="1477" y="3159"/>
                      <a:pt x="918" y="3885"/>
                      <a:pt x="1013" y="4123"/>
                    </a:cubicBezTo>
                    <a:cubicBezTo>
                      <a:pt x="1116" y="4373"/>
                      <a:pt x="1317" y="4461"/>
                      <a:pt x="1554" y="4461"/>
                    </a:cubicBezTo>
                    <a:cubicBezTo>
                      <a:pt x="2028" y="4461"/>
                      <a:pt x="2644" y="4111"/>
                      <a:pt x="2906" y="4016"/>
                    </a:cubicBezTo>
                    <a:lnTo>
                      <a:pt x="2906" y="4016"/>
                    </a:lnTo>
                    <a:cubicBezTo>
                      <a:pt x="2775" y="4504"/>
                      <a:pt x="2918" y="5052"/>
                      <a:pt x="3513" y="5111"/>
                    </a:cubicBezTo>
                    <a:cubicBezTo>
                      <a:pt x="3543" y="5114"/>
                      <a:pt x="3571" y="5115"/>
                      <a:pt x="3599" y="5115"/>
                    </a:cubicBezTo>
                    <a:cubicBezTo>
                      <a:pt x="4224" y="5115"/>
                      <a:pt x="4317" y="4482"/>
                      <a:pt x="4454" y="3980"/>
                    </a:cubicBezTo>
                    <a:cubicBezTo>
                      <a:pt x="4709" y="4225"/>
                      <a:pt x="4972" y="4327"/>
                      <a:pt x="5203" y="4327"/>
                    </a:cubicBezTo>
                    <a:cubicBezTo>
                      <a:pt x="6036" y="4327"/>
                      <a:pt x="6450" y="3002"/>
                      <a:pt x="4585" y="2349"/>
                    </a:cubicBezTo>
                    <a:cubicBezTo>
                      <a:pt x="6009" y="2196"/>
                      <a:pt x="5290" y="1065"/>
                      <a:pt x="4539" y="1065"/>
                    </a:cubicBezTo>
                    <a:cubicBezTo>
                      <a:pt x="4301" y="1065"/>
                      <a:pt x="4060" y="1179"/>
                      <a:pt x="3883" y="1474"/>
                    </a:cubicBezTo>
                    <a:lnTo>
                      <a:pt x="3883" y="1474"/>
                    </a:lnTo>
                    <a:cubicBezTo>
                      <a:pt x="4051" y="931"/>
                      <a:pt x="3963" y="0"/>
                      <a:pt x="332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9" name="Google Shape;13079;p73"/>
              <p:cNvSpPr/>
              <p:nvPr/>
            </p:nvSpPr>
            <p:spPr>
              <a:xfrm>
                <a:off x="1944037" y="4542142"/>
                <a:ext cx="70230" cy="48787"/>
              </a:xfrm>
              <a:custGeom>
                <a:avLst/>
                <a:gdLst/>
                <a:ahLst/>
                <a:cxnLst/>
                <a:rect l="l" t="t" r="r" b="b"/>
                <a:pathLst>
                  <a:path w="2273" h="1579" extrusionOk="0">
                    <a:moveTo>
                      <a:pt x="872" y="0"/>
                    </a:moveTo>
                    <a:cubicBezTo>
                      <a:pt x="397" y="0"/>
                      <a:pt x="1" y="230"/>
                      <a:pt x="98" y="797"/>
                    </a:cubicBezTo>
                    <a:cubicBezTo>
                      <a:pt x="185" y="1326"/>
                      <a:pt x="759" y="1578"/>
                      <a:pt x="1287" y="1578"/>
                    </a:cubicBezTo>
                    <a:cubicBezTo>
                      <a:pt x="1768" y="1578"/>
                      <a:pt x="2211" y="1367"/>
                      <a:pt x="2205" y="964"/>
                    </a:cubicBezTo>
                    <a:cubicBezTo>
                      <a:pt x="2273" y="406"/>
                      <a:pt x="1503" y="0"/>
                      <a:pt x="8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80" name="Google Shape;13080;p73"/>
            <p:cNvGrpSpPr/>
            <p:nvPr/>
          </p:nvGrpSpPr>
          <p:grpSpPr>
            <a:xfrm>
              <a:off x="8219999" y="4541153"/>
              <a:ext cx="303599" cy="240352"/>
              <a:chOff x="8219999" y="4541153"/>
              <a:chExt cx="303599" cy="240352"/>
            </a:xfrm>
          </p:grpSpPr>
          <p:sp>
            <p:nvSpPr>
              <p:cNvPr id="13081" name="Google Shape;13081;p73"/>
              <p:cNvSpPr/>
              <p:nvPr/>
            </p:nvSpPr>
            <p:spPr>
              <a:xfrm>
                <a:off x="8219999" y="4541153"/>
                <a:ext cx="303599" cy="240352"/>
              </a:xfrm>
              <a:custGeom>
                <a:avLst/>
                <a:gdLst/>
                <a:ahLst/>
                <a:cxnLst/>
                <a:rect l="l" t="t" r="r" b="b"/>
                <a:pathLst>
                  <a:path w="9826" h="7779" extrusionOk="0">
                    <a:moveTo>
                      <a:pt x="5075" y="1"/>
                    </a:moveTo>
                    <a:cubicBezTo>
                      <a:pt x="5036" y="1"/>
                      <a:pt x="4996" y="3"/>
                      <a:pt x="4954" y="7"/>
                    </a:cubicBezTo>
                    <a:cubicBezTo>
                      <a:pt x="4216" y="79"/>
                      <a:pt x="3763" y="2079"/>
                      <a:pt x="3835" y="2651"/>
                    </a:cubicBezTo>
                    <a:cubicBezTo>
                      <a:pt x="3062" y="2425"/>
                      <a:pt x="2350" y="2157"/>
                      <a:pt x="1789" y="2157"/>
                    </a:cubicBezTo>
                    <a:cubicBezTo>
                      <a:pt x="1520" y="2157"/>
                      <a:pt x="1286" y="2218"/>
                      <a:pt x="1096" y="2377"/>
                    </a:cubicBezTo>
                    <a:cubicBezTo>
                      <a:pt x="1" y="3294"/>
                      <a:pt x="1120" y="4294"/>
                      <a:pt x="2144" y="4734"/>
                    </a:cubicBezTo>
                    <a:cubicBezTo>
                      <a:pt x="2263" y="4794"/>
                      <a:pt x="1394" y="5901"/>
                      <a:pt x="1549" y="6270"/>
                    </a:cubicBezTo>
                    <a:cubicBezTo>
                      <a:pt x="1703" y="6650"/>
                      <a:pt x="2006" y="6783"/>
                      <a:pt x="2363" y="6783"/>
                    </a:cubicBezTo>
                    <a:cubicBezTo>
                      <a:pt x="3082" y="6783"/>
                      <a:pt x="4021" y="6247"/>
                      <a:pt x="4418" y="6103"/>
                    </a:cubicBezTo>
                    <a:lnTo>
                      <a:pt x="4418" y="6103"/>
                    </a:lnTo>
                    <a:cubicBezTo>
                      <a:pt x="4216" y="6854"/>
                      <a:pt x="4442" y="7687"/>
                      <a:pt x="5347" y="7770"/>
                    </a:cubicBezTo>
                    <a:cubicBezTo>
                      <a:pt x="5400" y="7776"/>
                      <a:pt x="5450" y="7778"/>
                      <a:pt x="5499" y="7778"/>
                    </a:cubicBezTo>
                    <a:cubicBezTo>
                      <a:pt x="6443" y="7778"/>
                      <a:pt x="6572" y="6815"/>
                      <a:pt x="6776" y="6056"/>
                    </a:cubicBezTo>
                    <a:cubicBezTo>
                      <a:pt x="7166" y="6426"/>
                      <a:pt x="7567" y="6579"/>
                      <a:pt x="7919" y="6579"/>
                    </a:cubicBezTo>
                    <a:cubicBezTo>
                      <a:pt x="9196" y="6579"/>
                      <a:pt x="9825" y="4560"/>
                      <a:pt x="6978" y="3579"/>
                    </a:cubicBezTo>
                    <a:cubicBezTo>
                      <a:pt x="9150" y="3341"/>
                      <a:pt x="8056" y="1621"/>
                      <a:pt x="6913" y="1621"/>
                    </a:cubicBezTo>
                    <a:cubicBezTo>
                      <a:pt x="6553" y="1621"/>
                      <a:pt x="6189" y="1791"/>
                      <a:pt x="5920" y="2230"/>
                    </a:cubicBezTo>
                    <a:lnTo>
                      <a:pt x="5920" y="2230"/>
                    </a:lnTo>
                    <a:cubicBezTo>
                      <a:pt x="6177" y="1397"/>
                      <a:pt x="6039" y="1"/>
                      <a:pt x="507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2" name="Google Shape;13082;p73"/>
              <p:cNvSpPr/>
              <p:nvPr/>
            </p:nvSpPr>
            <p:spPr>
              <a:xfrm>
                <a:off x="8318809" y="4633104"/>
                <a:ext cx="107307" cy="74339"/>
              </a:xfrm>
              <a:custGeom>
                <a:avLst/>
                <a:gdLst/>
                <a:ahLst/>
                <a:cxnLst/>
                <a:rect l="l" t="t" r="r" b="b"/>
                <a:pathLst>
                  <a:path w="3473" h="2406" extrusionOk="0">
                    <a:moveTo>
                      <a:pt x="1328" y="0"/>
                    </a:moveTo>
                    <a:cubicBezTo>
                      <a:pt x="604" y="0"/>
                      <a:pt x="1" y="350"/>
                      <a:pt x="149" y="1222"/>
                    </a:cubicBezTo>
                    <a:cubicBezTo>
                      <a:pt x="285" y="2023"/>
                      <a:pt x="1159" y="2406"/>
                      <a:pt x="1961" y="2406"/>
                    </a:cubicBezTo>
                    <a:cubicBezTo>
                      <a:pt x="2698" y="2406"/>
                      <a:pt x="3375" y="2082"/>
                      <a:pt x="3363" y="1461"/>
                    </a:cubicBezTo>
                    <a:cubicBezTo>
                      <a:pt x="3472" y="623"/>
                      <a:pt x="2293" y="0"/>
                      <a:pt x="13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83" name="Google Shape;13083;p73"/>
            <p:cNvGrpSpPr/>
            <p:nvPr/>
          </p:nvGrpSpPr>
          <p:grpSpPr>
            <a:xfrm>
              <a:off x="7228591" y="3339426"/>
              <a:ext cx="189433" cy="149976"/>
              <a:chOff x="7228591" y="3339426"/>
              <a:chExt cx="189433" cy="149976"/>
            </a:xfrm>
          </p:grpSpPr>
          <p:sp>
            <p:nvSpPr>
              <p:cNvPr id="13084" name="Google Shape;13084;p73"/>
              <p:cNvSpPr/>
              <p:nvPr/>
            </p:nvSpPr>
            <p:spPr>
              <a:xfrm>
                <a:off x="7228591" y="3339426"/>
                <a:ext cx="189433" cy="149976"/>
              </a:xfrm>
              <a:custGeom>
                <a:avLst/>
                <a:gdLst/>
                <a:ahLst/>
                <a:cxnLst/>
                <a:rect l="l" t="t" r="r" b="b"/>
                <a:pathLst>
                  <a:path w="6131" h="4854" extrusionOk="0">
                    <a:moveTo>
                      <a:pt x="3156" y="0"/>
                    </a:moveTo>
                    <a:cubicBezTo>
                      <a:pt x="3133" y="0"/>
                      <a:pt x="3109" y="1"/>
                      <a:pt x="3084" y="4"/>
                    </a:cubicBezTo>
                    <a:cubicBezTo>
                      <a:pt x="2632" y="51"/>
                      <a:pt x="2346" y="1302"/>
                      <a:pt x="2394" y="1659"/>
                    </a:cubicBezTo>
                    <a:cubicBezTo>
                      <a:pt x="1910" y="1514"/>
                      <a:pt x="1464" y="1346"/>
                      <a:pt x="1112" y="1346"/>
                    </a:cubicBezTo>
                    <a:cubicBezTo>
                      <a:pt x="944" y="1346"/>
                      <a:pt x="798" y="1384"/>
                      <a:pt x="679" y="1480"/>
                    </a:cubicBezTo>
                    <a:cubicBezTo>
                      <a:pt x="1" y="2052"/>
                      <a:pt x="703" y="2671"/>
                      <a:pt x="1334" y="2957"/>
                    </a:cubicBezTo>
                    <a:cubicBezTo>
                      <a:pt x="1406" y="2980"/>
                      <a:pt x="870" y="3671"/>
                      <a:pt x="965" y="3909"/>
                    </a:cubicBezTo>
                    <a:cubicBezTo>
                      <a:pt x="1060" y="4145"/>
                      <a:pt x="1245" y="4228"/>
                      <a:pt x="1465" y="4228"/>
                    </a:cubicBezTo>
                    <a:cubicBezTo>
                      <a:pt x="1910" y="4228"/>
                      <a:pt x="2496" y="3890"/>
                      <a:pt x="2751" y="3802"/>
                    </a:cubicBezTo>
                    <a:lnTo>
                      <a:pt x="2751" y="3802"/>
                    </a:lnTo>
                    <a:cubicBezTo>
                      <a:pt x="2620" y="4278"/>
                      <a:pt x="2763" y="4790"/>
                      <a:pt x="3334" y="4850"/>
                    </a:cubicBezTo>
                    <a:cubicBezTo>
                      <a:pt x="3364" y="4852"/>
                      <a:pt x="3392" y="4854"/>
                      <a:pt x="3420" y="4854"/>
                    </a:cubicBezTo>
                    <a:cubicBezTo>
                      <a:pt x="4009" y="4854"/>
                      <a:pt x="4091" y="4256"/>
                      <a:pt x="4227" y="3778"/>
                    </a:cubicBezTo>
                    <a:cubicBezTo>
                      <a:pt x="4468" y="4006"/>
                      <a:pt x="4717" y="4101"/>
                      <a:pt x="4935" y="4101"/>
                    </a:cubicBezTo>
                    <a:cubicBezTo>
                      <a:pt x="5731" y="4101"/>
                      <a:pt x="6131" y="2847"/>
                      <a:pt x="4346" y="2230"/>
                    </a:cubicBezTo>
                    <a:cubicBezTo>
                      <a:pt x="5701" y="2085"/>
                      <a:pt x="5019" y="1014"/>
                      <a:pt x="4308" y="1014"/>
                    </a:cubicBezTo>
                    <a:cubicBezTo>
                      <a:pt x="4083" y="1014"/>
                      <a:pt x="3855" y="1121"/>
                      <a:pt x="3688" y="1399"/>
                    </a:cubicBezTo>
                    <a:lnTo>
                      <a:pt x="3688" y="1399"/>
                    </a:lnTo>
                    <a:cubicBezTo>
                      <a:pt x="3849" y="880"/>
                      <a:pt x="3766" y="0"/>
                      <a:pt x="315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5" name="Google Shape;13085;p73"/>
              <p:cNvSpPr/>
              <p:nvPr/>
            </p:nvSpPr>
            <p:spPr>
              <a:xfrm>
                <a:off x="7290138" y="3396741"/>
                <a:ext cx="66769" cy="46408"/>
              </a:xfrm>
              <a:custGeom>
                <a:avLst/>
                <a:gdLst/>
                <a:ahLst/>
                <a:cxnLst/>
                <a:rect l="l" t="t" r="r" b="b"/>
                <a:pathLst>
                  <a:path w="2161" h="1502" extrusionOk="0">
                    <a:moveTo>
                      <a:pt x="831" y="1"/>
                    </a:moveTo>
                    <a:cubicBezTo>
                      <a:pt x="378" y="1"/>
                      <a:pt x="0" y="221"/>
                      <a:pt x="92" y="768"/>
                    </a:cubicBezTo>
                    <a:cubicBezTo>
                      <a:pt x="179" y="1264"/>
                      <a:pt x="720" y="1502"/>
                      <a:pt x="1218" y="1502"/>
                    </a:cubicBezTo>
                    <a:cubicBezTo>
                      <a:pt x="1677" y="1502"/>
                      <a:pt x="2098" y="1299"/>
                      <a:pt x="2092" y="911"/>
                    </a:cubicBezTo>
                    <a:cubicBezTo>
                      <a:pt x="2160" y="388"/>
                      <a:pt x="1431" y="1"/>
                      <a:pt x="83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86" name="Google Shape;13086;p73"/>
            <p:cNvGrpSpPr/>
            <p:nvPr/>
          </p:nvGrpSpPr>
          <p:grpSpPr>
            <a:xfrm>
              <a:off x="3054122" y="3616576"/>
              <a:ext cx="169720" cy="152881"/>
              <a:chOff x="3054122" y="3616576"/>
              <a:chExt cx="169720" cy="152881"/>
            </a:xfrm>
          </p:grpSpPr>
          <p:sp>
            <p:nvSpPr>
              <p:cNvPr id="13087" name="Google Shape;13087;p73"/>
              <p:cNvSpPr/>
              <p:nvPr/>
            </p:nvSpPr>
            <p:spPr>
              <a:xfrm>
                <a:off x="3054122" y="3616576"/>
                <a:ext cx="169720" cy="152881"/>
              </a:xfrm>
              <a:custGeom>
                <a:avLst/>
                <a:gdLst/>
                <a:ahLst/>
                <a:cxnLst/>
                <a:rect l="l" t="t" r="r" b="b"/>
                <a:pathLst>
                  <a:path w="5493" h="4948" extrusionOk="0">
                    <a:moveTo>
                      <a:pt x="2804" y="0"/>
                    </a:moveTo>
                    <a:cubicBezTo>
                      <a:pt x="2336" y="0"/>
                      <a:pt x="1773" y="368"/>
                      <a:pt x="1985" y="1042"/>
                    </a:cubicBezTo>
                    <a:lnTo>
                      <a:pt x="1985" y="1042"/>
                    </a:lnTo>
                    <a:cubicBezTo>
                      <a:pt x="1769" y="695"/>
                      <a:pt x="1322" y="326"/>
                      <a:pt x="934" y="326"/>
                    </a:cubicBezTo>
                    <a:cubicBezTo>
                      <a:pt x="764" y="326"/>
                      <a:pt x="606" y="397"/>
                      <a:pt x="484" y="571"/>
                    </a:cubicBezTo>
                    <a:cubicBezTo>
                      <a:pt x="210" y="964"/>
                      <a:pt x="1008" y="2035"/>
                      <a:pt x="1305" y="2249"/>
                    </a:cubicBezTo>
                    <a:cubicBezTo>
                      <a:pt x="650" y="2666"/>
                      <a:pt x="19" y="2976"/>
                      <a:pt x="7" y="3476"/>
                    </a:cubicBezTo>
                    <a:cubicBezTo>
                      <a:pt x="1" y="4014"/>
                      <a:pt x="322" y="4197"/>
                      <a:pt x="721" y="4197"/>
                    </a:cubicBezTo>
                    <a:cubicBezTo>
                      <a:pt x="1010" y="4197"/>
                      <a:pt x="1340" y="4101"/>
                      <a:pt x="1615" y="3976"/>
                    </a:cubicBezTo>
                    <a:cubicBezTo>
                      <a:pt x="1616" y="3975"/>
                      <a:pt x="1618" y="3975"/>
                      <a:pt x="1619" y="3975"/>
                    </a:cubicBezTo>
                    <a:cubicBezTo>
                      <a:pt x="1693" y="3975"/>
                      <a:pt x="1869" y="4835"/>
                      <a:pt x="2103" y="4916"/>
                    </a:cubicBezTo>
                    <a:cubicBezTo>
                      <a:pt x="2167" y="4937"/>
                      <a:pt x="2227" y="4947"/>
                      <a:pt x="2284" y="4947"/>
                    </a:cubicBezTo>
                    <a:cubicBezTo>
                      <a:pt x="2904" y="4947"/>
                      <a:pt x="3115" y="3789"/>
                      <a:pt x="3246" y="3440"/>
                    </a:cubicBezTo>
                    <a:cubicBezTo>
                      <a:pt x="3428" y="3706"/>
                      <a:pt x="3698" y="3899"/>
                      <a:pt x="3980" y="3899"/>
                    </a:cubicBezTo>
                    <a:cubicBezTo>
                      <a:pt x="4140" y="3899"/>
                      <a:pt x="4305" y="3837"/>
                      <a:pt x="4460" y="3690"/>
                    </a:cubicBezTo>
                    <a:cubicBezTo>
                      <a:pt x="4972" y="3202"/>
                      <a:pt x="4520" y="2702"/>
                      <a:pt x="4222" y="2261"/>
                    </a:cubicBezTo>
                    <a:cubicBezTo>
                      <a:pt x="5492" y="2140"/>
                      <a:pt x="5415" y="730"/>
                      <a:pt x="4277" y="730"/>
                    </a:cubicBezTo>
                    <a:cubicBezTo>
                      <a:pt x="3964" y="730"/>
                      <a:pt x="3571" y="837"/>
                      <a:pt x="3103" y="1106"/>
                    </a:cubicBezTo>
                    <a:cubicBezTo>
                      <a:pt x="3628" y="350"/>
                      <a:pt x="3261" y="0"/>
                      <a:pt x="280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8" name="Google Shape;13088;p73"/>
              <p:cNvSpPr/>
              <p:nvPr/>
            </p:nvSpPr>
            <p:spPr>
              <a:xfrm>
                <a:off x="3082579" y="3662181"/>
                <a:ext cx="91704" cy="54967"/>
              </a:xfrm>
              <a:custGeom>
                <a:avLst/>
                <a:gdLst/>
                <a:ahLst/>
                <a:cxnLst/>
                <a:rect l="l" t="t" r="r" b="b"/>
                <a:pathLst>
                  <a:path w="2968" h="1779" extrusionOk="0">
                    <a:moveTo>
                      <a:pt x="1952" y="1"/>
                    </a:moveTo>
                    <a:cubicBezTo>
                      <a:pt x="1147" y="1"/>
                      <a:pt x="1" y="1094"/>
                      <a:pt x="932" y="1666"/>
                    </a:cubicBezTo>
                    <a:cubicBezTo>
                      <a:pt x="1061" y="1744"/>
                      <a:pt x="1199" y="1779"/>
                      <a:pt x="1338" y="1779"/>
                    </a:cubicBezTo>
                    <a:cubicBezTo>
                      <a:pt x="2134" y="1779"/>
                      <a:pt x="2968" y="656"/>
                      <a:pt x="2420" y="190"/>
                    </a:cubicBezTo>
                    <a:cubicBezTo>
                      <a:pt x="2301" y="58"/>
                      <a:pt x="2135" y="1"/>
                      <a:pt x="1952" y="1"/>
                    </a:cubicBezTo>
                    <a:close/>
                  </a:path>
                </a:pathLst>
              </a:custGeom>
              <a:solidFill>
                <a:srgbClr val="F9F3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3089" name="Google Shape;13089;p73"/>
          <p:cNvSpPr txBox="1"/>
          <p:nvPr/>
        </p:nvSpPr>
        <p:spPr>
          <a:xfrm>
            <a:off x="2023975" y="1500925"/>
            <a:ext cx="1181700" cy="2403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sz="1600">
                <a:solidFill>
                  <a:schemeClr val="dk1"/>
                </a:solidFill>
                <a:latin typeface="Gochi Hand"/>
                <a:ea typeface="Gochi Hand"/>
                <a:cs typeface="Gochi Hand"/>
                <a:sym typeface="Gochi Hand"/>
              </a:rPr>
              <a:t>Monday</a:t>
            </a:r>
            <a:endParaRPr sz="1600">
              <a:solidFill>
                <a:schemeClr val="dk1"/>
              </a:solidFill>
              <a:latin typeface="Open Sans"/>
              <a:ea typeface="Open Sans"/>
              <a:cs typeface="Open Sans"/>
              <a:sym typeface="Open Sans"/>
            </a:endParaRPr>
          </a:p>
        </p:txBody>
      </p:sp>
      <p:sp>
        <p:nvSpPr>
          <p:cNvPr id="13090" name="Google Shape;13090;p73"/>
          <p:cNvSpPr txBox="1"/>
          <p:nvPr/>
        </p:nvSpPr>
        <p:spPr>
          <a:xfrm>
            <a:off x="3324786" y="1500925"/>
            <a:ext cx="1181700" cy="2403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sz="1600">
                <a:solidFill>
                  <a:schemeClr val="dk1"/>
                </a:solidFill>
                <a:latin typeface="Gochi Hand"/>
                <a:ea typeface="Gochi Hand"/>
                <a:cs typeface="Gochi Hand"/>
                <a:sym typeface="Gochi Hand"/>
              </a:rPr>
              <a:t>Tuesday</a:t>
            </a:r>
            <a:endParaRPr sz="1600">
              <a:solidFill>
                <a:schemeClr val="dk1"/>
              </a:solidFill>
              <a:latin typeface="Open Sans"/>
              <a:ea typeface="Open Sans"/>
              <a:cs typeface="Open Sans"/>
              <a:sym typeface="Open Sans"/>
            </a:endParaRPr>
          </a:p>
        </p:txBody>
      </p:sp>
      <p:sp>
        <p:nvSpPr>
          <p:cNvPr id="13091" name="Google Shape;13091;p73"/>
          <p:cNvSpPr txBox="1"/>
          <p:nvPr/>
        </p:nvSpPr>
        <p:spPr>
          <a:xfrm>
            <a:off x="4637302" y="1500925"/>
            <a:ext cx="1181700" cy="2403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sz="1600">
                <a:solidFill>
                  <a:schemeClr val="dk1"/>
                </a:solidFill>
                <a:latin typeface="Gochi Hand"/>
                <a:ea typeface="Gochi Hand"/>
                <a:cs typeface="Gochi Hand"/>
                <a:sym typeface="Gochi Hand"/>
              </a:rPr>
              <a:t>Wednesday</a:t>
            </a:r>
            <a:endParaRPr sz="1600">
              <a:solidFill>
                <a:schemeClr val="dk1"/>
              </a:solidFill>
              <a:latin typeface="Open Sans"/>
              <a:ea typeface="Open Sans"/>
              <a:cs typeface="Open Sans"/>
              <a:sym typeface="Open Sans"/>
            </a:endParaRPr>
          </a:p>
        </p:txBody>
      </p:sp>
      <p:sp>
        <p:nvSpPr>
          <p:cNvPr id="13092" name="Google Shape;13092;p73"/>
          <p:cNvSpPr txBox="1"/>
          <p:nvPr/>
        </p:nvSpPr>
        <p:spPr>
          <a:xfrm>
            <a:off x="5949828" y="1500925"/>
            <a:ext cx="1181700" cy="2403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sz="1600">
                <a:solidFill>
                  <a:schemeClr val="dk1"/>
                </a:solidFill>
                <a:latin typeface="Gochi Hand"/>
                <a:ea typeface="Gochi Hand"/>
                <a:cs typeface="Gochi Hand"/>
                <a:sym typeface="Gochi Hand"/>
              </a:rPr>
              <a:t>Thursday</a:t>
            </a:r>
            <a:endParaRPr sz="1600">
              <a:solidFill>
                <a:schemeClr val="dk1"/>
              </a:solidFill>
              <a:latin typeface="Open Sans"/>
              <a:ea typeface="Open Sans"/>
              <a:cs typeface="Open Sans"/>
              <a:sym typeface="Open Sans"/>
            </a:endParaRPr>
          </a:p>
        </p:txBody>
      </p:sp>
      <p:sp>
        <p:nvSpPr>
          <p:cNvPr id="13093" name="Google Shape;13093;p73"/>
          <p:cNvSpPr txBox="1"/>
          <p:nvPr/>
        </p:nvSpPr>
        <p:spPr>
          <a:xfrm>
            <a:off x="7263016" y="1500925"/>
            <a:ext cx="1181700" cy="2403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sz="1600">
                <a:solidFill>
                  <a:schemeClr val="dk1"/>
                </a:solidFill>
                <a:latin typeface="Gochi Hand"/>
                <a:ea typeface="Gochi Hand"/>
                <a:cs typeface="Gochi Hand"/>
                <a:sym typeface="Gochi Hand"/>
              </a:rPr>
              <a:t>Friday</a:t>
            </a:r>
            <a:endParaRPr sz="1600">
              <a:solidFill>
                <a:schemeClr val="dk1"/>
              </a:solidFill>
              <a:latin typeface="Open Sans"/>
              <a:ea typeface="Open Sans"/>
              <a:cs typeface="Open Sans"/>
              <a:sym typeface="Open Sans"/>
            </a:endParaRPr>
          </a:p>
        </p:txBody>
      </p:sp>
      <p:grpSp>
        <p:nvGrpSpPr>
          <p:cNvPr id="13094" name="Google Shape;13094;p73"/>
          <p:cNvGrpSpPr/>
          <p:nvPr/>
        </p:nvGrpSpPr>
        <p:grpSpPr>
          <a:xfrm>
            <a:off x="2110267" y="1617724"/>
            <a:ext cx="991651" cy="95473"/>
            <a:chOff x="2124248" y="1617724"/>
            <a:chExt cx="991651" cy="95473"/>
          </a:xfrm>
        </p:grpSpPr>
        <p:grpSp>
          <p:nvGrpSpPr>
            <p:cNvPr id="13095" name="Google Shape;13095;p73"/>
            <p:cNvGrpSpPr/>
            <p:nvPr/>
          </p:nvGrpSpPr>
          <p:grpSpPr>
            <a:xfrm>
              <a:off x="3045237" y="1618095"/>
              <a:ext cx="70663" cy="95103"/>
              <a:chOff x="2892837" y="1618095"/>
              <a:chExt cx="70663" cy="95103"/>
            </a:xfrm>
          </p:grpSpPr>
          <p:sp>
            <p:nvSpPr>
              <p:cNvPr id="13096" name="Google Shape;13096;p73"/>
              <p:cNvSpPr/>
              <p:nvPr/>
            </p:nvSpPr>
            <p:spPr>
              <a:xfrm>
                <a:off x="2899078" y="1656501"/>
                <a:ext cx="64421" cy="9238"/>
              </a:xfrm>
              <a:custGeom>
                <a:avLst/>
                <a:gdLst/>
                <a:ahLst/>
                <a:cxnLst/>
                <a:rect l="l" t="t" r="r" b="b"/>
                <a:pathLst>
                  <a:path w="2085" h="299" extrusionOk="0">
                    <a:moveTo>
                      <a:pt x="203" y="1"/>
                    </a:moveTo>
                    <a:cubicBezTo>
                      <a:pt x="1" y="1"/>
                      <a:pt x="1" y="298"/>
                      <a:pt x="203" y="298"/>
                    </a:cubicBezTo>
                    <a:lnTo>
                      <a:pt x="1882" y="298"/>
                    </a:lnTo>
                    <a:cubicBezTo>
                      <a:pt x="2085" y="298"/>
                      <a:pt x="2085" y="1"/>
                      <a:pt x="18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7" name="Google Shape;13097;p73"/>
              <p:cNvSpPr/>
              <p:nvPr/>
            </p:nvSpPr>
            <p:spPr>
              <a:xfrm>
                <a:off x="2892837" y="1618095"/>
                <a:ext cx="52927" cy="24471"/>
              </a:xfrm>
              <a:custGeom>
                <a:avLst/>
                <a:gdLst/>
                <a:ahLst/>
                <a:cxnLst/>
                <a:rect l="l" t="t" r="r" b="b"/>
                <a:pathLst>
                  <a:path w="1713" h="792" extrusionOk="0">
                    <a:moveTo>
                      <a:pt x="1507" y="0"/>
                    </a:moveTo>
                    <a:cubicBezTo>
                      <a:pt x="1494" y="0"/>
                      <a:pt x="1480" y="2"/>
                      <a:pt x="1465" y="6"/>
                    </a:cubicBezTo>
                    <a:cubicBezTo>
                      <a:pt x="989" y="89"/>
                      <a:pt x="536" y="256"/>
                      <a:pt x="120" y="518"/>
                    </a:cubicBezTo>
                    <a:cubicBezTo>
                      <a:pt x="1" y="601"/>
                      <a:pt x="60" y="791"/>
                      <a:pt x="203" y="791"/>
                    </a:cubicBezTo>
                    <a:cubicBezTo>
                      <a:pt x="227" y="791"/>
                      <a:pt x="263" y="791"/>
                      <a:pt x="286" y="779"/>
                    </a:cubicBezTo>
                    <a:cubicBezTo>
                      <a:pt x="667" y="541"/>
                      <a:pt x="1084" y="375"/>
                      <a:pt x="1525" y="303"/>
                    </a:cubicBezTo>
                    <a:cubicBezTo>
                      <a:pt x="1712" y="259"/>
                      <a:pt x="1675" y="0"/>
                      <a:pt x="15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8" name="Google Shape;13098;p73"/>
              <p:cNvSpPr/>
              <p:nvPr/>
            </p:nvSpPr>
            <p:spPr>
              <a:xfrm>
                <a:off x="2901087" y="1682177"/>
                <a:ext cx="48355" cy="31021"/>
              </a:xfrm>
              <a:custGeom>
                <a:avLst/>
                <a:gdLst/>
                <a:ahLst/>
                <a:cxnLst/>
                <a:rect l="l" t="t" r="r" b="b"/>
                <a:pathLst>
                  <a:path w="1565" h="1004" extrusionOk="0">
                    <a:moveTo>
                      <a:pt x="222" y="1"/>
                    </a:moveTo>
                    <a:cubicBezTo>
                      <a:pt x="91" y="1"/>
                      <a:pt x="0" y="188"/>
                      <a:pt x="138" y="277"/>
                    </a:cubicBezTo>
                    <a:cubicBezTo>
                      <a:pt x="234" y="337"/>
                      <a:pt x="329" y="408"/>
                      <a:pt x="424" y="468"/>
                    </a:cubicBezTo>
                    <a:cubicBezTo>
                      <a:pt x="698" y="670"/>
                      <a:pt x="996" y="849"/>
                      <a:pt x="1317" y="991"/>
                    </a:cubicBezTo>
                    <a:cubicBezTo>
                      <a:pt x="1328" y="991"/>
                      <a:pt x="1350" y="1002"/>
                      <a:pt x="1372" y="1003"/>
                    </a:cubicBezTo>
                    <a:lnTo>
                      <a:pt x="1372" y="1003"/>
                    </a:lnTo>
                    <a:cubicBezTo>
                      <a:pt x="1521" y="996"/>
                      <a:pt x="1565" y="776"/>
                      <a:pt x="1424" y="718"/>
                    </a:cubicBezTo>
                    <a:cubicBezTo>
                      <a:pt x="1127" y="575"/>
                      <a:pt x="853" y="408"/>
                      <a:pt x="591" y="218"/>
                    </a:cubicBezTo>
                    <a:cubicBezTo>
                      <a:pt x="496" y="158"/>
                      <a:pt x="400" y="99"/>
                      <a:pt x="305" y="27"/>
                    </a:cubicBezTo>
                    <a:cubicBezTo>
                      <a:pt x="277" y="9"/>
                      <a:pt x="248" y="1"/>
                      <a:pt x="222" y="1"/>
                    </a:cubicBezTo>
                    <a:close/>
                    <a:moveTo>
                      <a:pt x="1372" y="1003"/>
                    </a:moveTo>
                    <a:cubicBezTo>
                      <a:pt x="1369" y="1003"/>
                      <a:pt x="1367" y="1003"/>
                      <a:pt x="1365" y="1003"/>
                    </a:cubicBezTo>
                    <a:lnTo>
                      <a:pt x="1377" y="1003"/>
                    </a:lnTo>
                    <a:cubicBezTo>
                      <a:pt x="1375" y="1003"/>
                      <a:pt x="1373" y="1003"/>
                      <a:pt x="1372" y="100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99" name="Google Shape;13099;p73"/>
            <p:cNvGrpSpPr/>
            <p:nvPr/>
          </p:nvGrpSpPr>
          <p:grpSpPr>
            <a:xfrm>
              <a:off x="2124248" y="1617724"/>
              <a:ext cx="70663" cy="95473"/>
              <a:chOff x="2276648" y="1617724"/>
              <a:chExt cx="70663" cy="95473"/>
            </a:xfrm>
          </p:grpSpPr>
          <p:sp>
            <p:nvSpPr>
              <p:cNvPr id="13100" name="Google Shape;13100;p73"/>
              <p:cNvSpPr/>
              <p:nvPr/>
            </p:nvSpPr>
            <p:spPr>
              <a:xfrm>
                <a:off x="2276648" y="1656501"/>
                <a:ext cx="64421" cy="9238"/>
              </a:xfrm>
              <a:custGeom>
                <a:avLst/>
                <a:gdLst/>
                <a:ahLst/>
                <a:cxnLst/>
                <a:rect l="l" t="t" r="r" b="b"/>
                <a:pathLst>
                  <a:path w="2085" h="299" extrusionOk="0">
                    <a:moveTo>
                      <a:pt x="203" y="1"/>
                    </a:moveTo>
                    <a:cubicBezTo>
                      <a:pt x="1" y="1"/>
                      <a:pt x="1" y="298"/>
                      <a:pt x="203" y="298"/>
                    </a:cubicBezTo>
                    <a:lnTo>
                      <a:pt x="1894" y="298"/>
                    </a:lnTo>
                    <a:cubicBezTo>
                      <a:pt x="2084" y="298"/>
                      <a:pt x="2084" y="1"/>
                      <a:pt x="18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1" name="Google Shape;13101;p73"/>
              <p:cNvSpPr/>
              <p:nvPr/>
            </p:nvSpPr>
            <p:spPr>
              <a:xfrm>
                <a:off x="2294414" y="1617724"/>
                <a:ext cx="52897" cy="24842"/>
              </a:xfrm>
              <a:custGeom>
                <a:avLst/>
                <a:gdLst/>
                <a:ahLst/>
                <a:cxnLst/>
                <a:rect l="l" t="t" r="r" b="b"/>
                <a:pathLst>
                  <a:path w="1712" h="804" extrusionOk="0">
                    <a:moveTo>
                      <a:pt x="207" y="1"/>
                    </a:moveTo>
                    <a:cubicBezTo>
                      <a:pt x="48" y="1"/>
                      <a:pt x="0" y="259"/>
                      <a:pt x="188" y="303"/>
                    </a:cubicBezTo>
                    <a:cubicBezTo>
                      <a:pt x="628" y="375"/>
                      <a:pt x="1045" y="541"/>
                      <a:pt x="1426" y="780"/>
                    </a:cubicBezTo>
                    <a:cubicBezTo>
                      <a:pt x="1450" y="791"/>
                      <a:pt x="1485" y="803"/>
                      <a:pt x="1509" y="803"/>
                    </a:cubicBezTo>
                    <a:lnTo>
                      <a:pt x="1509" y="791"/>
                    </a:lnTo>
                    <a:cubicBezTo>
                      <a:pt x="1652" y="791"/>
                      <a:pt x="1712" y="601"/>
                      <a:pt x="1593" y="518"/>
                    </a:cubicBezTo>
                    <a:cubicBezTo>
                      <a:pt x="1176" y="268"/>
                      <a:pt x="723" y="89"/>
                      <a:pt x="247" y="6"/>
                    </a:cubicBezTo>
                    <a:cubicBezTo>
                      <a:pt x="233" y="2"/>
                      <a:pt x="220" y="1"/>
                      <a:pt x="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2" name="Google Shape;13102;p73"/>
              <p:cNvSpPr/>
              <p:nvPr/>
            </p:nvSpPr>
            <p:spPr>
              <a:xfrm>
                <a:off x="2290274" y="1682393"/>
                <a:ext cx="48355" cy="30805"/>
              </a:xfrm>
              <a:custGeom>
                <a:avLst/>
                <a:gdLst/>
                <a:ahLst/>
                <a:cxnLst/>
                <a:rect l="l" t="t" r="r" b="b"/>
                <a:pathLst>
                  <a:path w="1565" h="997" extrusionOk="0">
                    <a:moveTo>
                      <a:pt x="1352" y="1"/>
                    </a:moveTo>
                    <a:cubicBezTo>
                      <a:pt x="1324" y="1"/>
                      <a:pt x="1293" y="10"/>
                      <a:pt x="1262" y="32"/>
                    </a:cubicBezTo>
                    <a:cubicBezTo>
                      <a:pt x="1167" y="92"/>
                      <a:pt x="1072" y="151"/>
                      <a:pt x="976" y="211"/>
                    </a:cubicBezTo>
                    <a:cubicBezTo>
                      <a:pt x="715" y="401"/>
                      <a:pt x="441" y="568"/>
                      <a:pt x="143" y="711"/>
                    </a:cubicBezTo>
                    <a:cubicBezTo>
                      <a:pt x="0" y="770"/>
                      <a:pt x="48" y="996"/>
                      <a:pt x="203" y="996"/>
                    </a:cubicBezTo>
                    <a:cubicBezTo>
                      <a:pt x="226" y="996"/>
                      <a:pt x="238" y="984"/>
                      <a:pt x="262" y="984"/>
                    </a:cubicBezTo>
                    <a:cubicBezTo>
                      <a:pt x="572" y="842"/>
                      <a:pt x="869" y="663"/>
                      <a:pt x="1155" y="461"/>
                    </a:cubicBezTo>
                    <a:cubicBezTo>
                      <a:pt x="1238" y="401"/>
                      <a:pt x="1334" y="342"/>
                      <a:pt x="1429" y="282"/>
                    </a:cubicBezTo>
                    <a:cubicBezTo>
                      <a:pt x="1565" y="185"/>
                      <a:pt x="1479" y="1"/>
                      <a:pt x="1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3103" name="Google Shape;13103;p73"/>
          <p:cNvGrpSpPr/>
          <p:nvPr/>
        </p:nvGrpSpPr>
        <p:grpSpPr>
          <a:xfrm>
            <a:off x="3425655" y="1617724"/>
            <a:ext cx="991651" cy="95473"/>
            <a:chOff x="2124248" y="1617724"/>
            <a:chExt cx="991651" cy="95473"/>
          </a:xfrm>
        </p:grpSpPr>
        <p:grpSp>
          <p:nvGrpSpPr>
            <p:cNvPr id="13104" name="Google Shape;13104;p73"/>
            <p:cNvGrpSpPr/>
            <p:nvPr/>
          </p:nvGrpSpPr>
          <p:grpSpPr>
            <a:xfrm>
              <a:off x="3045237" y="1618095"/>
              <a:ext cx="70663" cy="95103"/>
              <a:chOff x="2892837" y="1618095"/>
              <a:chExt cx="70663" cy="95103"/>
            </a:xfrm>
          </p:grpSpPr>
          <p:sp>
            <p:nvSpPr>
              <p:cNvPr id="13105" name="Google Shape;13105;p73"/>
              <p:cNvSpPr/>
              <p:nvPr/>
            </p:nvSpPr>
            <p:spPr>
              <a:xfrm>
                <a:off x="2899078" y="1656501"/>
                <a:ext cx="64421" cy="9238"/>
              </a:xfrm>
              <a:custGeom>
                <a:avLst/>
                <a:gdLst/>
                <a:ahLst/>
                <a:cxnLst/>
                <a:rect l="l" t="t" r="r" b="b"/>
                <a:pathLst>
                  <a:path w="2085" h="299" extrusionOk="0">
                    <a:moveTo>
                      <a:pt x="203" y="1"/>
                    </a:moveTo>
                    <a:cubicBezTo>
                      <a:pt x="1" y="1"/>
                      <a:pt x="1" y="298"/>
                      <a:pt x="203" y="298"/>
                    </a:cubicBezTo>
                    <a:lnTo>
                      <a:pt x="1882" y="298"/>
                    </a:lnTo>
                    <a:cubicBezTo>
                      <a:pt x="2085" y="298"/>
                      <a:pt x="2085" y="1"/>
                      <a:pt x="18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6" name="Google Shape;13106;p73"/>
              <p:cNvSpPr/>
              <p:nvPr/>
            </p:nvSpPr>
            <p:spPr>
              <a:xfrm>
                <a:off x="2892837" y="1618095"/>
                <a:ext cx="52927" cy="24471"/>
              </a:xfrm>
              <a:custGeom>
                <a:avLst/>
                <a:gdLst/>
                <a:ahLst/>
                <a:cxnLst/>
                <a:rect l="l" t="t" r="r" b="b"/>
                <a:pathLst>
                  <a:path w="1713" h="792" extrusionOk="0">
                    <a:moveTo>
                      <a:pt x="1507" y="0"/>
                    </a:moveTo>
                    <a:cubicBezTo>
                      <a:pt x="1494" y="0"/>
                      <a:pt x="1480" y="2"/>
                      <a:pt x="1465" y="6"/>
                    </a:cubicBezTo>
                    <a:cubicBezTo>
                      <a:pt x="989" y="89"/>
                      <a:pt x="536" y="256"/>
                      <a:pt x="120" y="518"/>
                    </a:cubicBezTo>
                    <a:cubicBezTo>
                      <a:pt x="1" y="601"/>
                      <a:pt x="60" y="791"/>
                      <a:pt x="203" y="791"/>
                    </a:cubicBezTo>
                    <a:cubicBezTo>
                      <a:pt x="227" y="791"/>
                      <a:pt x="263" y="791"/>
                      <a:pt x="286" y="779"/>
                    </a:cubicBezTo>
                    <a:cubicBezTo>
                      <a:pt x="667" y="541"/>
                      <a:pt x="1084" y="375"/>
                      <a:pt x="1525" y="303"/>
                    </a:cubicBezTo>
                    <a:cubicBezTo>
                      <a:pt x="1712" y="259"/>
                      <a:pt x="1675" y="0"/>
                      <a:pt x="15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7" name="Google Shape;13107;p73"/>
              <p:cNvSpPr/>
              <p:nvPr/>
            </p:nvSpPr>
            <p:spPr>
              <a:xfrm>
                <a:off x="2901087" y="1682177"/>
                <a:ext cx="48355" cy="31021"/>
              </a:xfrm>
              <a:custGeom>
                <a:avLst/>
                <a:gdLst/>
                <a:ahLst/>
                <a:cxnLst/>
                <a:rect l="l" t="t" r="r" b="b"/>
                <a:pathLst>
                  <a:path w="1565" h="1004" extrusionOk="0">
                    <a:moveTo>
                      <a:pt x="222" y="1"/>
                    </a:moveTo>
                    <a:cubicBezTo>
                      <a:pt x="91" y="1"/>
                      <a:pt x="0" y="188"/>
                      <a:pt x="138" y="277"/>
                    </a:cubicBezTo>
                    <a:cubicBezTo>
                      <a:pt x="234" y="337"/>
                      <a:pt x="329" y="408"/>
                      <a:pt x="424" y="468"/>
                    </a:cubicBezTo>
                    <a:cubicBezTo>
                      <a:pt x="698" y="670"/>
                      <a:pt x="996" y="849"/>
                      <a:pt x="1317" y="991"/>
                    </a:cubicBezTo>
                    <a:cubicBezTo>
                      <a:pt x="1328" y="991"/>
                      <a:pt x="1350" y="1002"/>
                      <a:pt x="1372" y="1003"/>
                    </a:cubicBezTo>
                    <a:lnTo>
                      <a:pt x="1372" y="1003"/>
                    </a:lnTo>
                    <a:cubicBezTo>
                      <a:pt x="1521" y="996"/>
                      <a:pt x="1565" y="776"/>
                      <a:pt x="1424" y="718"/>
                    </a:cubicBezTo>
                    <a:cubicBezTo>
                      <a:pt x="1127" y="575"/>
                      <a:pt x="853" y="408"/>
                      <a:pt x="591" y="218"/>
                    </a:cubicBezTo>
                    <a:cubicBezTo>
                      <a:pt x="496" y="158"/>
                      <a:pt x="400" y="99"/>
                      <a:pt x="305" y="27"/>
                    </a:cubicBezTo>
                    <a:cubicBezTo>
                      <a:pt x="277" y="9"/>
                      <a:pt x="248" y="1"/>
                      <a:pt x="222" y="1"/>
                    </a:cubicBezTo>
                    <a:close/>
                    <a:moveTo>
                      <a:pt x="1372" y="1003"/>
                    </a:moveTo>
                    <a:cubicBezTo>
                      <a:pt x="1369" y="1003"/>
                      <a:pt x="1367" y="1003"/>
                      <a:pt x="1365" y="1003"/>
                    </a:cubicBezTo>
                    <a:lnTo>
                      <a:pt x="1377" y="1003"/>
                    </a:lnTo>
                    <a:cubicBezTo>
                      <a:pt x="1375" y="1003"/>
                      <a:pt x="1373" y="1003"/>
                      <a:pt x="1372" y="100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08" name="Google Shape;13108;p73"/>
            <p:cNvGrpSpPr/>
            <p:nvPr/>
          </p:nvGrpSpPr>
          <p:grpSpPr>
            <a:xfrm>
              <a:off x="2124248" y="1617724"/>
              <a:ext cx="70663" cy="95473"/>
              <a:chOff x="2276648" y="1617724"/>
              <a:chExt cx="70663" cy="95473"/>
            </a:xfrm>
          </p:grpSpPr>
          <p:sp>
            <p:nvSpPr>
              <p:cNvPr id="13109" name="Google Shape;13109;p73"/>
              <p:cNvSpPr/>
              <p:nvPr/>
            </p:nvSpPr>
            <p:spPr>
              <a:xfrm>
                <a:off x="2276648" y="1656501"/>
                <a:ext cx="64421" cy="9238"/>
              </a:xfrm>
              <a:custGeom>
                <a:avLst/>
                <a:gdLst/>
                <a:ahLst/>
                <a:cxnLst/>
                <a:rect l="l" t="t" r="r" b="b"/>
                <a:pathLst>
                  <a:path w="2085" h="299" extrusionOk="0">
                    <a:moveTo>
                      <a:pt x="203" y="1"/>
                    </a:moveTo>
                    <a:cubicBezTo>
                      <a:pt x="1" y="1"/>
                      <a:pt x="1" y="298"/>
                      <a:pt x="203" y="298"/>
                    </a:cubicBezTo>
                    <a:lnTo>
                      <a:pt x="1894" y="298"/>
                    </a:lnTo>
                    <a:cubicBezTo>
                      <a:pt x="2084" y="298"/>
                      <a:pt x="2084" y="1"/>
                      <a:pt x="18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0" name="Google Shape;13110;p73"/>
              <p:cNvSpPr/>
              <p:nvPr/>
            </p:nvSpPr>
            <p:spPr>
              <a:xfrm>
                <a:off x="2294414" y="1617724"/>
                <a:ext cx="52897" cy="24842"/>
              </a:xfrm>
              <a:custGeom>
                <a:avLst/>
                <a:gdLst/>
                <a:ahLst/>
                <a:cxnLst/>
                <a:rect l="l" t="t" r="r" b="b"/>
                <a:pathLst>
                  <a:path w="1712" h="804" extrusionOk="0">
                    <a:moveTo>
                      <a:pt x="207" y="1"/>
                    </a:moveTo>
                    <a:cubicBezTo>
                      <a:pt x="48" y="1"/>
                      <a:pt x="0" y="259"/>
                      <a:pt x="188" y="303"/>
                    </a:cubicBezTo>
                    <a:cubicBezTo>
                      <a:pt x="628" y="375"/>
                      <a:pt x="1045" y="541"/>
                      <a:pt x="1426" y="780"/>
                    </a:cubicBezTo>
                    <a:cubicBezTo>
                      <a:pt x="1450" y="791"/>
                      <a:pt x="1485" y="803"/>
                      <a:pt x="1509" y="803"/>
                    </a:cubicBezTo>
                    <a:lnTo>
                      <a:pt x="1509" y="791"/>
                    </a:lnTo>
                    <a:cubicBezTo>
                      <a:pt x="1652" y="791"/>
                      <a:pt x="1712" y="601"/>
                      <a:pt x="1593" y="518"/>
                    </a:cubicBezTo>
                    <a:cubicBezTo>
                      <a:pt x="1176" y="268"/>
                      <a:pt x="723" y="89"/>
                      <a:pt x="247" y="6"/>
                    </a:cubicBezTo>
                    <a:cubicBezTo>
                      <a:pt x="233" y="2"/>
                      <a:pt x="220" y="1"/>
                      <a:pt x="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1" name="Google Shape;13111;p73"/>
              <p:cNvSpPr/>
              <p:nvPr/>
            </p:nvSpPr>
            <p:spPr>
              <a:xfrm>
                <a:off x="2290274" y="1682393"/>
                <a:ext cx="48355" cy="30805"/>
              </a:xfrm>
              <a:custGeom>
                <a:avLst/>
                <a:gdLst/>
                <a:ahLst/>
                <a:cxnLst/>
                <a:rect l="l" t="t" r="r" b="b"/>
                <a:pathLst>
                  <a:path w="1565" h="997" extrusionOk="0">
                    <a:moveTo>
                      <a:pt x="1352" y="1"/>
                    </a:moveTo>
                    <a:cubicBezTo>
                      <a:pt x="1324" y="1"/>
                      <a:pt x="1293" y="10"/>
                      <a:pt x="1262" y="32"/>
                    </a:cubicBezTo>
                    <a:cubicBezTo>
                      <a:pt x="1167" y="92"/>
                      <a:pt x="1072" y="151"/>
                      <a:pt x="976" y="211"/>
                    </a:cubicBezTo>
                    <a:cubicBezTo>
                      <a:pt x="715" y="401"/>
                      <a:pt x="441" y="568"/>
                      <a:pt x="143" y="711"/>
                    </a:cubicBezTo>
                    <a:cubicBezTo>
                      <a:pt x="0" y="770"/>
                      <a:pt x="48" y="996"/>
                      <a:pt x="203" y="996"/>
                    </a:cubicBezTo>
                    <a:cubicBezTo>
                      <a:pt x="226" y="996"/>
                      <a:pt x="238" y="984"/>
                      <a:pt x="262" y="984"/>
                    </a:cubicBezTo>
                    <a:cubicBezTo>
                      <a:pt x="572" y="842"/>
                      <a:pt x="869" y="663"/>
                      <a:pt x="1155" y="461"/>
                    </a:cubicBezTo>
                    <a:cubicBezTo>
                      <a:pt x="1238" y="401"/>
                      <a:pt x="1334" y="342"/>
                      <a:pt x="1429" y="282"/>
                    </a:cubicBezTo>
                    <a:cubicBezTo>
                      <a:pt x="1565" y="185"/>
                      <a:pt x="1479" y="1"/>
                      <a:pt x="1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3112" name="Google Shape;13112;p73"/>
          <p:cNvGrpSpPr/>
          <p:nvPr/>
        </p:nvGrpSpPr>
        <p:grpSpPr>
          <a:xfrm>
            <a:off x="7359642" y="1617724"/>
            <a:ext cx="991651" cy="95473"/>
            <a:chOff x="2124248" y="1617724"/>
            <a:chExt cx="991651" cy="95473"/>
          </a:xfrm>
        </p:grpSpPr>
        <p:grpSp>
          <p:nvGrpSpPr>
            <p:cNvPr id="13113" name="Google Shape;13113;p73"/>
            <p:cNvGrpSpPr/>
            <p:nvPr/>
          </p:nvGrpSpPr>
          <p:grpSpPr>
            <a:xfrm>
              <a:off x="3045237" y="1618095"/>
              <a:ext cx="70663" cy="95103"/>
              <a:chOff x="2892837" y="1618095"/>
              <a:chExt cx="70663" cy="95103"/>
            </a:xfrm>
          </p:grpSpPr>
          <p:sp>
            <p:nvSpPr>
              <p:cNvPr id="13114" name="Google Shape;13114;p73"/>
              <p:cNvSpPr/>
              <p:nvPr/>
            </p:nvSpPr>
            <p:spPr>
              <a:xfrm>
                <a:off x="2899078" y="1656501"/>
                <a:ext cx="64421" cy="9238"/>
              </a:xfrm>
              <a:custGeom>
                <a:avLst/>
                <a:gdLst/>
                <a:ahLst/>
                <a:cxnLst/>
                <a:rect l="l" t="t" r="r" b="b"/>
                <a:pathLst>
                  <a:path w="2085" h="299" extrusionOk="0">
                    <a:moveTo>
                      <a:pt x="203" y="1"/>
                    </a:moveTo>
                    <a:cubicBezTo>
                      <a:pt x="1" y="1"/>
                      <a:pt x="1" y="298"/>
                      <a:pt x="203" y="298"/>
                    </a:cubicBezTo>
                    <a:lnTo>
                      <a:pt x="1882" y="298"/>
                    </a:lnTo>
                    <a:cubicBezTo>
                      <a:pt x="2085" y="298"/>
                      <a:pt x="2085" y="1"/>
                      <a:pt x="18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5" name="Google Shape;13115;p73"/>
              <p:cNvSpPr/>
              <p:nvPr/>
            </p:nvSpPr>
            <p:spPr>
              <a:xfrm>
                <a:off x="2892837" y="1618095"/>
                <a:ext cx="52927" cy="24471"/>
              </a:xfrm>
              <a:custGeom>
                <a:avLst/>
                <a:gdLst/>
                <a:ahLst/>
                <a:cxnLst/>
                <a:rect l="l" t="t" r="r" b="b"/>
                <a:pathLst>
                  <a:path w="1713" h="792" extrusionOk="0">
                    <a:moveTo>
                      <a:pt x="1507" y="0"/>
                    </a:moveTo>
                    <a:cubicBezTo>
                      <a:pt x="1494" y="0"/>
                      <a:pt x="1480" y="2"/>
                      <a:pt x="1465" y="6"/>
                    </a:cubicBezTo>
                    <a:cubicBezTo>
                      <a:pt x="989" y="89"/>
                      <a:pt x="536" y="256"/>
                      <a:pt x="120" y="518"/>
                    </a:cubicBezTo>
                    <a:cubicBezTo>
                      <a:pt x="1" y="601"/>
                      <a:pt x="60" y="791"/>
                      <a:pt x="203" y="791"/>
                    </a:cubicBezTo>
                    <a:cubicBezTo>
                      <a:pt x="227" y="791"/>
                      <a:pt x="263" y="791"/>
                      <a:pt x="286" y="779"/>
                    </a:cubicBezTo>
                    <a:cubicBezTo>
                      <a:pt x="667" y="541"/>
                      <a:pt x="1084" y="375"/>
                      <a:pt x="1525" y="303"/>
                    </a:cubicBezTo>
                    <a:cubicBezTo>
                      <a:pt x="1712" y="259"/>
                      <a:pt x="1675" y="0"/>
                      <a:pt x="15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6" name="Google Shape;13116;p73"/>
              <p:cNvSpPr/>
              <p:nvPr/>
            </p:nvSpPr>
            <p:spPr>
              <a:xfrm>
                <a:off x="2901087" y="1682177"/>
                <a:ext cx="48355" cy="31021"/>
              </a:xfrm>
              <a:custGeom>
                <a:avLst/>
                <a:gdLst/>
                <a:ahLst/>
                <a:cxnLst/>
                <a:rect l="l" t="t" r="r" b="b"/>
                <a:pathLst>
                  <a:path w="1565" h="1004" extrusionOk="0">
                    <a:moveTo>
                      <a:pt x="222" y="1"/>
                    </a:moveTo>
                    <a:cubicBezTo>
                      <a:pt x="91" y="1"/>
                      <a:pt x="0" y="188"/>
                      <a:pt x="138" y="277"/>
                    </a:cubicBezTo>
                    <a:cubicBezTo>
                      <a:pt x="234" y="337"/>
                      <a:pt x="329" y="408"/>
                      <a:pt x="424" y="468"/>
                    </a:cubicBezTo>
                    <a:cubicBezTo>
                      <a:pt x="698" y="670"/>
                      <a:pt x="996" y="849"/>
                      <a:pt x="1317" y="991"/>
                    </a:cubicBezTo>
                    <a:cubicBezTo>
                      <a:pt x="1328" y="991"/>
                      <a:pt x="1350" y="1002"/>
                      <a:pt x="1372" y="1003"/>
                    </a:cubicBezTo>
                    <a:lnTo>
                      <a:pt x="1372" y="1003"/>
                    </a:lnTo>
                    <a:cubicBezTo>
                      <a:pt x="1521" y="996"/>
                      <a:pt x="1565" y="776"/>
                      <a:pt x="1424" y="718"/>
                    </a:cubicBezTo>
                    <a:cubicBezTo>
                      <a:pt x="1127" y="575"/>
                      <a:pt x="853" y="408"/>
                      <a:pt x="591" y="218"/>
                    </a:cubicBezTo>
                    <a:cubicBezTo>
                      <a:pt x="496" y="158"/>
                      <a:pt x="400" y="99"/>
                      <a:pt x="305" y="27"/>
                    </a:cubicBezTo>
                    <a:cubicBezTo>
                      <a:pt x="277" y="9"/>
                      <a:pt x="248" y="1"/>
                      <a:pt x="222" y="1"/>
                    </a:cubicBezTo>
                    <a:close/>
                    <a:moveTo>
                      <a:pt x="1372" y="1003"/>
                    </a:moveTo>
                    <a:cubicBezTo>
                      <a:pt x="1369" y="1003"/>
                      <a:pt x="1367" y="1003"/>
                      <a:pt x="1365" y="1003"/>
                    </a:cubicBezTo>
                    <a:lnTo>
                      <a:pt x="1377" y="1003"/>
                    </a:lnTo>
                    <a:cubicBezTo>
                      <a:pt x="1375" y="1003"/>
                      <a:pt x="1373" y="1003"/>
                      <a:pt x="1372" y="100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17" name="Google Shape;13117;p73"/>
            <p:cNvGrpSpPr/>
            <p:nvPr/>
          </p:nvGrpSpPr>
          <p:grpSpPr>
            <a:xfrm>
              <a:off x="2124248" y="1617724"/>
              <a:ext cx="70663" cy="95473"/>
              <a:chOff x="2276648" y="1617724"/>
              <a:chExt cx="70663" cy="95473"/>
            </a:xfrm>
          </p:grpSpPr>
          <p:sp>
            <p:nvSpPr>
              <p:cNvPr id="13118" name="Google Shape;13118;p73"/>
              <p:cNvSpPr/>
              <p:nvPr/>
            </p:nvSpPr>
            <p:spPr>
              <a:xfrm>
                <a:off x="2276648" y="1656501"/>
                <a:ext cx="64421" cy="9238"/>
              </a:xfrm>
              <a:custGeom>
                <a:avLst/>
                <a:gdLst/>
                <a:ahLst/>
                <a:cxnLst/>
                <a:rect l="l" t="t" r="r" b="b"/>
                <a:pathLst>
                  <a:path w="2085" h="299" extrusionOk="0">
                    <a:moveTo>
                      <a:pt x="203" y="1"/>
                    </a:moveTo>
                    <a:cubicBezTo>
                      <a:pt x="1" y="1"/>
                      <a:pt x="1" y="298"/>
                      <a:pt x="203" y="298"/>
                    </a:cubicBezTo>
                    <a:lnTo>
                      <a:pt x="1894" y="298"/>
                    </a:lnTo>
                    <a:cubicBezTo>
                      <a:pt x="2084" y="298"/>
                      <a:pt x="2084" y="1"/>
                      <a:pt x="18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9" name="Google Shape;13119;p73"/>
              <p:cNvSpPr/>
              <p:nvPr/>
            </p:nvSpPr>
            <p:spPr>
              <a:xfrm>
                <a:off x="2294414" y="1617724"/>
                <a:ext cx="52897" cy="24842"/>
              </a:xfrm>
              <a:custGeom>
                <a:avLst/>
                <a:gdLst/>
                <a:ahLst/>
                <a:cxnLst/>
                <a:rect l="l" t="t" r="r" b="b"/>
                <a:pathLst>
                  <a:path w="1712" h="804" extrusionOk="0">
                    <a:moveTo>
                      <a:pt x="207" y="1"/>
                    </a:moveTo>
                    <a:cubicBezTo>
                      <a:pt x="48" y="1"/>
                      <a:pt x="0" y="259"/>
                      <a:pt x="188" y="303"/>
                    </a:cubicBezTo>
                    <a:cubicBezTo>
                      <a:pt x="628" y="375"/>
                      <a:pt x="1045" y="541"/>
                      <a:pt x="1426" y="780"/>
                    </a:cubicBezTo>
                    <a:cubicBezTo>
                      <a:pt x="1450" y="791"/>
                      <a:pt x="1485" y="803"/>
                      <a:pt x="1509" y="803"/>
                    </a:cubicBezTo>
                    <a:lnTo>
                      <a:pt x="1509" y="791"/>
                    </a:lnTo>
                    <a:cubicBezTo>
                      <a:pt x="1652" y="791"/>
                      <a:pt x="1712" y="601"/>
                      <a:pt x="1593" y="518"/>
                    </a:cubicBezTo>
                    <a:cubicBezTo>
                      <a:pt x="1176" y="268"/>
                      <a:pt x="723" y="89"/>
                      <a:pt x="247" y="6"/>
                    </a:cubicBezTo>
                    <a:cubicBezTo>
                      <a:pt x="233" y="2"/>
                      <a:pt x="220" y="1"/>
                      <a:pt x="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0" name="Google Shape;13120;p73"/>
              <p:cNvSpPr/>
              <p:nvPr/>
            </p:nvSpPr>
            <p:spPr>
              <a:xfrm>
                <a:off x="2290274" y="1682393"/>
                <a:ext cx="48355" cy="30805"/>
              </a:xfrm>
              <a:custGeom>
                <a:avLst/>
                <a:gdLst/>
                <a:ahLst/>
                <a:cxnLst/>
                <a:rect l="l" t="t" r="r" b="b"/>
                <a:pathLst>
                  <a:path w="1565" h="997" extrusionOk="0">
                    <a:moveTo>
                      <a:pt x="1352" y="1"/>
                    </a:moveTo>
                    <a:cubicBezTo>
                      <a:pt x="1324" y="1"/>
                      <a:pt x="1293" y="10"/>
                      <a:pt x="1262" y="32"/>
                    </a:cubicBezTo>
                    <a:cubicBezTo>
                      <a:pt x="1167" y="92"/>
                      <a:pt x="1072" y="151"/>
                      <a:pt x="976" y="211"/>
                    </a:cubicBezTo>
                    <a:cubicBezTo>
                      <a:pt x="715" y="401"/>
                      <a:pt x="441" y="568"/>
                      <a:pt x="143" y="711"/>
                    </a:cubicBezTo>
                    <a:cubicBezTo>
                      <a:pt x="0" y="770"/>
                      <a:pt x="48" y="996"/>
                      <a:pt x="203" y="996"/>
                    </a:cubicBezTo>
                    <a:cubicBezTo>
                      <a:pt x="226" y="996"/>
                      <a:pt x="238" y="984"/>
                      <a:pt x="262" y="984"/>
                    </a:cubicBezTo>
                    <a:cubicBezTo>
                      <a:pt x="572" y="842"/>
                      <a:pt x="869" y="663"/>
                      <a:pt x="1155" y="461"/>
                    </a:cubicBezTo>
                    <a:cubicBezTo>
                      <a:pt x="1238" y="401"/>
                      <a:pt x="1334" y="342"/>
                      <a:pt x="1429" y="282"/>
                    </a:cubicBezTo>
                    <a:cubicBezTo>
                      <a:pt x="1565" y="185"/>
                      <a:pt x="1479" y="1"/>
                      <a:pt x="1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3121" name="Google Shape;13121;p73"/>
          <p:cNvSpPr txBox="1"/>
          <p:nvPr/>
        </p:nvSpPr>
        <p:spPr>
          <a:xfrm>
            <a:off x="3099975" y="910800"/>
            <a:ext cx="957900" cy="240300"/>
          </a:xfrm>
          <a:prstGeom prst="rect">
            <a:avLst/>
          </a:prstGeom>
          <a:noFill/>
          <a:ln>
            <a:noFill/>
          </a:ln>
        </p:spPr>
        <p:txBody>
          <a:bodyPr spcFirstLastPara="1" wrap="square" lIns="0" tIns="91425" rIns="0" bIns="91425" anchor="ctr" anchorCtr="0">
            <a:noAutofit/>
          </a:bodyPr>
          <a:lstStyle/>
          <a:p>
            <a:pPr marL="0" lvl="0" indent="0" algn="l" rtl="0">
              <a:spcBef>
                <a:spcPts val="0"/>
              </a:spcBef>
              <a:spcAft>
                <a:spcPts val="0"/>
              </a:spcAft>
              <a:buNone/>
            </a:pPr>
            <a:r>
              <a:rPr lang="en" sz="1600">
                <a:solidFill>
                  <a:schemeClr val="dk1"/>
                </a:solidFill>
                <a:latin typeface="Gochi Hand"/>
                <a:ea typeface="Gochi Hand"/>
                <a:cs typeface="Gochi Hand"/>
                <a:sym typeface="Gochi Hand"/>
              </a:rPr>
              <a:t>WEEK OF:</a:t>
            </a:r>
            <a:endParaRPr sz="1600">
              <a:solidFill>
                <a:schemeClr val="dk1"/>
              </a:solidFill>
              <a:latin typeface="Open Sans"/>
              <a:ea typeface="Open Sans"/>
              <a:cs typeface="Open Sans"/>
              <a:sym typeface="Open Sans"/>
            </a:endParaRPr>
          </a:p>
        </p:txBody>
      </p:sp>
      <p:sp>
        <p:nvSpPr>
          <p:cNvPr id="13122" name="Google Shape;13122;p73"/>
          <p:cNvSpPr txBox="1"/>
          <p:nvPr/>
        </p:nvSpPr>
        <p:spPr>
          <a:xfrm>
            <a:off x="490450" y="1500925"/>
            <a:ext cx="1181700" cy="2403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sz="1600">
                <a:solidFill>
                  <a:schemeClr val="dk1"/>
                </a:solidFill>
                <a:latin typeface="Gochi Hand"/>
                <a:ea typeface="Gochi Hand"/>
                <a:cs typeface="Gochi Hand"/>
                <a:sym typeface="Gochi Hand"/>
              </a:rPr>
              <a:t>Notes</a:t>
            </a:r>
            <a:endParaRPr sz="1600">
              <a:solidFill>
                <a:schemeClr val="dk1"/>
              </a:solidFill>
              <a:latin typeface="Open Sans"/>
              <a:ea typeface="Open Sans"/>
              <a:cs typeface="Open Sans"/>
              <a:sym typeface="Open Sans"/>
            </a:endParaRPr>
          </a:p>
        </p:txBody>
      </p:sp>
      <p:grpSp>
        <p:nvGrpSpPr>
          <p:cNvPr id="13123" name="Google Shape;13123;p73"/>
          <p:cNvGrpSpPr/>
          <p:nvPr/>
        </p:nvGrpSpPr>
        <p:grpSpPr>
          <a:xfrm>
            <a:off x="576742" y="1617724"/>
            <a:ext cx="991651" cy="95473"/>
            <a:chOff x="2124248" y="1617724"/>
            <a:chExt cx="991651" cy="95473"/>
          </a:xfrm>
        </p:grpSpPr>
        <p:grpSp>
          <p:nvGrpSpPr>
            <p:cNvPr id="13124" name="Google Shape;13124;p73"/>
            <p:cNvGrpSpPr/>
            <p:nvPr/>
          </p:nvGrpSpPr>
          <p:grpSpPr>
            <a:xfrm>
              <a:off x="3045237" y="1618095"/>
              <a:ext cx="70663" cy="95103"/>
              <a:chOff x="2892837" y="1618095"/>
              <a:chExt cx="70663" cy="95103"/>
            </a:xfrm>
          </p:grpSpPr>
          <p:sp>
            <p:nvSpPr>
              <p:cNvPr id="13125" name="Google Shape;13125;p73"/>
              <p:cNvSpPr/>
              <p:nvPr/>
            </p:nvSpPr>
            <p:spPr>
              <a:xfrm>
                <a:off x="2899078" y="1656501"/>
                <a:ext cx="64421" cy="9238"/>
              </a:xfrm>
              <a:custGeom>
                <a:avLst/>
                <a:gdLst/>
                <a:ahLst/>
                <a:cxnLst/>
                <a:rect l="l" t="t" r="r" b="b"/>
                <a:pathLst>
                  <a:path w="2085" h="299" extrusionOk="0">
                    <a:moveTo>
                      <a:pt x="203" y="1"/>
                    </a:moveTo>
                    <a:cubicBezTo>
                      <a:pt x="1" y="1"/>
                      <a:pt x="1" y="298"/>
                      <a:pt x="203" y="298"/>
                    </a:cubicBezTo>
                    <a:lnTo>
                      <a:pt x="1882" y="298"/>
                    </a:lnTo>
                    <a:cubicBezTo>
                      <a:pt x="2085" y="298"/>
                      <a:pt x="2085" y="1"/>
                      <a:pt x="18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6" name="Google Shape;13126;p73"/>
              <p:cNvSpPr/>
              <p:nvPr/>
            </p:nvSpPr>
            <p:spPr>
              <a:xfrm>
                <a:off x="2892837" y="1618095"/>
                <a:ext cx="52927" cy="24471"/>
              </a:xfrm>
              <a:custGeom>
                <a:avLst/>
                <a:gdLst/>
                <a:ahLst/>
                <a:cxnLst/>
                <a:rect l="l" t="t" r="r" b="b"/>
                <a:pathLst>
                  <a:path w="1713" h="792" extrusionOk="0">
                    <a:moveTo>
                      <a:pt x="1507" y="0"/>
                    </a:moveTo>
                    <a:cubicBezTo>
                      <a:pt x="1494" y="0"/>
                      <a:pt x="1480" y="2"/>
                      <a:pt x="1465" y="6"/>
                    </a:cubicBezTo>
                    <a:cubicBezTo>
                      <a:pt x="989" y="89"/>
                      <a:pt x="536" y="256"/>
                      <a:pt x="120" y="518"/>
                    </a:cubicBezTo>
                    <a:cubicBezTo>
                      <a:pt x="1" y="601"/>
                      <a:pt x="60" y="791"/>
                      <a:pt x="203" y="791"/>
                    </a:cubicBezTo>
                    <a:cubicBezTo>
                      <a:pt x="227" y="791"/>
                      <a:pt x="263" y="791"/>
                      <a:pt x="286" y="779"/>
                    </a:cubicBezTo>
                    <a:cubicBezTo>
                      <a:pt x="667" y="541"/>
                      <a:pt x="1084" y="375"/>
                      <a:pt x="1525" y="303"/>
                    </a:cubicBezTo>
                    <a:cubicBezTo>
                      <a:pt x="1712" y="259"/>
                      <a:pt x="1675" y="0"/>
                      <a:pt x="15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7" name="Google Shape;13127;p73"/>
              <p:cNvSpPr/>
              <p:nvPr/>
            </p:nvSpPr>
            <p:spPr>
              <a:xfrm>
                <a:off x="2901087" y="1682177"/>
                <a:ext cx="48355" cy="31021"/>
              </a:xfrm>
              <a:custGeom>
                <a:avLst/>
                <a:gdLst/>
                <a:ahLst/>
                <a:cxnLst/>
                <a:rect l="l" t="t" r="r" b="b"/>
                <a:pathLst>
                  <a:path w="1565" h="1004" extrusionOk="0">
                    <a:moveTo>
                      <a:pt x="222" y="1"/>
                    </a:moveTo>
                    <a:cubicBezTo>
                      <a:pt x="91" y="1"/>
                      <a:pt x="0" y="188"/>
                      <a:pt x="138" y="277"/>
                    </a:cubicBezTo>
                    <a:cubicBezTo>
                      <a:pt x="234" y="337"/>
                      <a:pt x="329" y="408"/>
                      <a:pt x="424" y="468"/>
                    </a:cubicBezTo>
                    <a:cubicBezTo>
                      <a:pt x="698" y="670"/>
                      <a:pt x="996" y="849"/>
                      <a:pt x="1317" y="991"/>
                    </a:cubicBezTo>
                    <a:cubicBezTo>
                      <a:pt x="1328" y="991"/>
                      <a:pt x="1350" y="1002"/>
                      <a:pt x="1372" y="1003"/>
                    </a:cubicBezTo>
                    <a:lnTo>
                      <a:pt x="1372" y="1003"/>
                    </a:lnTo>
                    <a:cubicBezTo>
                      <a:pt x="1521" y="996"/>
                      <a:pt x="1565" y="776"/>
                      <a:pt x="1424" y="718"/>
                    </a:cubicBezTo>
                    <a:cubicBezTo>
                      <a:pt x="1127" y="575"/>
                      <a:pt x="853" y="408"/>
                      <a:pt x="591" y="218"/>
                    </a:cubicBezTo>
                    <a:cubicBezTo>
                      <a:pt x="496" y="158"/>
                      <a:pt x="400" y="99"/>
                      <a:pt x="305" y="27"/>
                    </a:cubicBezTo>
                    <a:cubicBezTo>
                      <a:pt x="277" y="9"/>
                      <a:pt x="248" y="1"/>
                      <a:pt x="222" y="1"/>
                    </a:cubicBezTo>
                    <a:close/>
                    <a:moveTo>
                      <a:pt x="1372" y="1003"/>
                    </a:moveTo>
                    <a:cubicBezTo>
                      <a:pt x="1369" y="1003"/>
                      <a:pt x="1367" y="1003"/>
                      <a:pt x="1365" y="1003"/>
                    </a:cubicBezTo>
                    <a:lnTo>
                      <a:pt x="1377" y="1003"/>
                    </a:lnTo>
                    <a:cubicBezTo>
                      <a:pt x="1375" y="1003"/>
                      <a:pt x="1373" y="1003"/>
                      <a:pt x="1372" y="100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28" name="Google Shape;13128;p73"/>
            <p:cNvGrpSpPr/>
            <p:nvPr/>
          </p:nvGrpSpPr>
          <p:grpSpPr>
            <a:xfrm>
              <a:off x="2124248" y="1617724"/>
              <a:ext cx="70663" cy="95473"/>
              <a:chOff x="2276648" y="1617724"/>
              <a:chExt cx="70663" cy="95473"/>
            </a:xfrm>
          </p:grpSpPr>
          <p:sp>
            <p:nvSpPr>
              <p:cNvPr id="13129" name="Google Shape;13129;p73"/>
              <p:cNvSpPr/>
              <p:nvPr/>
            </p:nvSpPr>
            <p:spPr>
              <a:xfrm>
                <a:off x="2276648" y="1656501"/>
                <a:ext cx="64421" cy="9238"/>
              </a:xfrm>
              <a:custGeom>
                <a:avLst/>
                <a:gdLst/>
                <a:ahLst/>
                <a:cxnLst/>
                <a:rect l="l" t="t" r="r" b="b"/>
                <a:pathLst>
                  <a:path w="2085" h="299" extrusionOk="0">
                    <a:moveTo>
                      <a:pt x="203" y="1"/>
                    </a:moveTo>
                    <a:cubicBezTo>
                      <a:pt x="1" y="1"/>
                      <a:pt x="1" y="298"/>
                      <a:pt x="203" y="298"/>
                    </a:cubicBezTo>
                    <a:lnTo>
                      <a:pt x="1894" y="298"/>
                    </a:lnTo>
                    <a:cubicBezTo>
                      <a:pt x="2084" y="298"/>
                      <a:pt x="2084" y="1"/>
                      <a:pt x="18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0" name="Google Shape;13130;p73"/>
              <p:cNvSpPr/>
              <p:nvPr/>
            </p:nvSpPr>
            <p:spPr>
              <a:xfrm>
                <a:off x="2294414" y="1617724"/>
                <a:ext cx="52897" cy="24842"/>
              </a:xfrm>
              <a:custGeom>
                <a:avLst/>
                <a:gdLst/>
                <a:ahLst/>
                <a:cxnLst/>
                <a:rect l="l" t="t" r="r" b="b"/>
                <a:pathLst>
                  <a:path w="1712" h="804" extrusionOk="0">
                    <a:moveTo>
                      <a:pt x="207" y="1"/>
                    </a:moveTo>
                    <a:cubicBezTo>
                      <a:pt x="48" y="1"/>
                      <a:pt x="0" y="259"/>
                      <a:pt x="188" y="303"/>
                    </a:cubicBezTo>
                    <a:cubicBezTo>
                      <a:pt x="628" y="375"/>
                      <a:pt x="1045" y="541"/>
                      <a:pt x="1426" y="780"/>
                    </a:cubicBezTo>
                    <a:cubicBezTo>
                      <a:pt x="1450" y="791"/>
                      <a:pt x="1485" y="803"/>
                      <a:pt x="1509" y="803"/>
                    </a:cubicBezTo>
                    <a:lnTo>
                      <a:pt x="1509" y="791"/>
                    </a:lnTo>
                    <a:cubicBezTo>
                      <a:pt x="1652" y="791"/>
                      <a:pt x="1712" y="601"/>
                      <a:pt x="1593" y="518"/>
                    </a:cubicBezTo>
                    <a:cubicBezTo>
                      <a:pt x="1176" y="268"/>
                      <a:pt x="723" y="89"/>
                      <a:pt x="247" y="6"/>
                    </a:cubicBezTo>
                    <a:cubicBezTo>
                      <a:pt x="233" y="2"/>
                      <a:pt x="220" y="1"/>
                      <a:pt x="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1" name="Google Shape;13131;p73"/>
              <p:cNvSpPr/>
              <p:nvPr/>
            </p:nvSpPr>
            <p:spPr>
              <a:xfrm>
                <a:off x="2290274" y="1682393"/>
                <a:ext cx="48355" cy="30805"/>
              </a:xfrm>
              <a:custGeom>
                <a:avLst/>
                <a:gdLst/>
                <a:ahLst/>
                <a:cxnLst/>
                <a:rect l="l" t="t" r="r" b="b"/>
                <a:pathLst>
                  <a:path w="1565" h="997" extrusionOk="0">
                    <a:moveTo>
                      <a:pt x="1352" y="1"/>
                    </a:moveTo>
                    <a:cubicBezTo>
                      <a:pt x="1324" y="1"/>
                      <a:pt x="1293" y="10"/>
                      <a:pt x="1262" y="32"/>
                    </a:cubicBezTo>
                    <a:cubicBezTo>
                      <a:pt x="1167" y="92"/>
                      <a:pt x="1072" y="151"/>
                      <a:pt x="976" y="211"/>
                    </a:cubicBezTo>
                    <a:cubicBezTo>
                      <a:pt x="715" y="401"/>
                      <a:pt x="441" y="568"/>
                      <a:pt x="143" y="711"/>
                    </a:cubicBezTo>
                    <a:cubicBezTo>
                      <a:pt x="0" y="770"/>
                      <a:pt x="48" y="996"/>
                      <a:pt x="203" y="996"/>
                    </a:cubicBezTo>
                    <a:cubicBezTo>
                      <a:pt x="226" y="996"/>
                      <a:pt x="238" y="984"/>
                      <a:pt x="262" y="984"/>
                    </a:cubicBezTo>
                    <a:cubicBezTo>
                      <a:pt x="572" y="842"/>
                      <a:pt x="869" y="663"/>
                      <a:pt x="1155" y="461"/>
                    </a:cubicBezTo>
                    <a:cubicBezTo>
                      <a:pt x="1238" y="401"/>
                      <a:pt x="1334" y="342"/>
                      <a:pt x="1429" y="282"/>
                    </a:cubicBezTo>
                    <a:cubicBezTo>
                      <a:pt x="1565" y="185"/>
                      <a:pt x="1479" y="1"/>
                      <a:pt x="1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3132" name="Google Shape;13132;p73"/>
          <p:cNvSpPr txBox="1"/>
          <p:nvPr/>
        </p:nvSpPr>
        <p:spPr>
          <a:xfrm>
            <a:off x="490450" y="3015400"/>
            <a:ext cx="1181700" cy="2403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sz="1600">
                <a:solidFill>
                  <a:schemeClr val="dk1"/>
                </a:solidFill>
                <a:latin typeface="Gochi Hand"/>
                <a:ea typeface="Gochi Hand"/>
                <a:cs typeface="Gochi Hand"/>
                <a:sym typeface="Gochi Hand"/>
              </a:rPr>
              <a:t>To do</a:t>
            </a:r>
            <a:endParaRPr sz="1600">
              <a:solidFill>
                <a:schemeClr val="dk1"/>
              </a:solidFill>
              <a:latin typeface="Open Sans"/>
              <a:ea typeface="Open Sans"/>
              <a:cs typeface="Open Sans"/>
              <a:sym typeface="Open Sans"/>
            </a:endParaRPr>
          </a:p>
        </p:txBody>
      </p:sp>
      <p:sp>
        <p:nvSpPr>
          <p:cNvPr id="13133" name="Google Shape;13133;p73"/>
          <p:cNvSpPr txBox="1"/>
          <p:nvPr/>
        </p:nvSpPr>
        <p:spPr>
          <a:xfrm>
            <a:off x="535200" y="3345975"/>
            <a:ext cx="1098000" cy="891000"/>
          </a:xfrm>
          <a:prstGeom prst="rect">
            <a:avLst/>
          </a:prstGeom>
          <a:noFill/>
          <a:ln>
            <a:noFill/>
          </a:ln>
        </p:spPr>
        <p:txBody>
          <a:bodyPr spcFirstLastPara="1" wrap="square" lIns="0" tIns="91425" rIns="0" bIns="91425" anchor="ctr" anchorCtr="0">
            <a:noAutofit/>
          </a:bodyPr>
          <a:lstStyle/>
          <a:p>
            <a:pPr marL="0" lvl="0" indent="-88900" algn="ctr" rtl="0">
              <a:spcBef>
                <a:spcPts val="0"/>
              </a:spcBef>
              <a:spcAft>
                <a:spcPts val="0"/>
              </a:spcAft>
              <a:buClr>
                <a:schemeClr val="accent2"/>
              </a:buClr>
              <a:buSzPts val="1400"/>
              <a:buFont typeface="Chilanka"/>
              <a:buChar char="●"/>
            </a:pPr>
            <a:r>
              <a:rPr lang="en">
                <a:solidFill>
                  <a:schemeClr val="dk2"/>
                </a:solidFill>
                <a:latin typeface="Chilanka"/>
                <a:ea typeface="Chilanka"/>
                <a:cs typeface="Chilanka"/>
                <a:sym typeface="Chilanka"/>
              </a:rPr>
              <a:t> Jupiter</a:t>
            </a:r>
            <a:endParaRPr>
              <a:solidFill>
                <a:schemeClr val="dk2"/>
              </a:solidFill>
              <a:latin typeface="Chilanka"/>
              <a:ea typeface="Chilanka"/>
              <a:cs typeface="Chilanka"/>
              <a:sym typeface="Chilanka"/>
            </a:endParaRPr>
          </a:p>
          <a:p>
            <a:pPr marL="0" lvl="0" indent="-88900" algn="ctr" rtl="0">
              <a:spcBef>
                <a:spcPts val="0"/>
              </a:spcBef>
              <a:spcAft>
                <a:spcPts val="0"/>
              </a:spcAft>
              <a:buClr>
                <a:schemeClr val="accent2"/>
              </a:buClr>
              <a:buSzPts val="1400"/>
              <a:buFont typeface="Chilanka"/>
              <a:buChar char="●"/>
            </a:pPr>
            <a:r>
              <a:rPr lang="en">
                <a:solidFill>
                  <a:schemeClr val="dk2"/>
                </a:solidFill>
                <a:latin typeface="Chilanka"/>
                <a:ea typeface="Chilanka"/>
                <a:cs typeface="Chilanka"/>
                <a:sym typeface="Chilanka"/>
              </a:rPr>
              <a:t> Mars</a:t>
            </a:r>
            <a:endParaRPr>
              <a:solidFill>
                <a:schemeClr val="dk2"/>
              </a:solidFill>
              <a:latin typeface="Chilanka"/>
              <a:ea typeface="Chilanka"/>
              <a:cs typeface="Chilanka"/>
              <a:sym typeface="Chilanka"/>
            </a:endParaRPr>
          </a:p>
          <a:p>
            <a:pPr marL="0" lvl="0" indent="-88900" algn="ctr" rtl="0">
              <a:spcBef>
                <a:spcPts val="0"/>
              </a:spcBef>
              <a:spcAft>
                <a:spcPts val="0"/>
              </a:spcAft>
              <a:buClr>
                <a:schemeClr val="accent2"/>
              </a:buClr>
              <a:buSzPts val="1400"/>
              <a:buFont typeface="Chilanka"/>
              <a:buChar char="●"/>
            </a:pPr>
            <a:r>
              <a:rPr lang="en">
                <a:solidFill>
                  <a:schemeClr val="dk2"/>
                </a:solidFill>
                <a:latin typeface="Chilanka"/>
                <a:ea typeface="Chilanka"/>
                <a:cs typeface="Chilanka"/>
                <a:sym typeface="Chilanka"/>
              </a:rPr>
              <a:t> Venus</a:t>
            </a:r>
            <a:endParaRPr>
              <a:solidFill>
                <a:schemeClr val="dk2"/>
              </a:solidFill>
              <a:latin typeface="Chilanka"/>
              <a:ea typeface="Chilanka"/>
              <a:cs typeface="Chilanka"/>
              <a:sym typeface="Chilanka"/>
            </a:endParaRPr>
          </a:p>
        </p:txBody>
      </p:sp>
      <p:sp>
        <p:nvSpPr>
          <p:cNvPr id="13134" name="Google Shape;13134;p73"/>
          <p:cNvSpPr txBox="1"/>
          <p:nvPr/>
        </p:nvSpPr>
        <p:spPr>
          <a:xfrm>
            <a:off x="2059200" y="3108035"/>
            <a:ext cx="1098000" cy="328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Moon</a:t>
            </a:r>
            <a:endParaRPr sz="1800">
              <a:solidFill>
                <a:schemeClr val="dk1"/>
              </a:solidFill>
              <a:latin typeface="Open Sans"/>
              <a:ea typeface="Open Sans"/>
              <a:cs typeface="Open Sans"/>
              <a:sym typeface="Open Sans"/>
            </a:endParaRPr>
          </a:p>
        </p:txBody>
      </p:sp>
      <p:sp>
        <p:nvSpPr>
          <p:cNvPr id="13135" name="Google Shape;13135;p73"/>
          <p:cNvSpPr txBox="1"/>
          <p:nvPr/>
        </p:nvSpPr>
        <p:spPr>
          <a:xfrm>
            <a:off x="2059204" y="2299454"/>
            <a:ext cx="1098000" cy="328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Venus</a:t>
            </a:r>
            <a:endParaRPr sz="1800">
              <a:solidFill>
                <a:schemeClr val="dk1"/>
              </a:solidFill>
              <a:latin typeface="Open Sans"/>
              <a:ea typeface="Open Sans"/>
              <a:cs typeface="Open Sans"/>
              <a:sym typeface="Open Sans"/>
            </a:endParaRPr>
          </a:p>
        </p:txBody>
      </p:sp>
      <p:sp>
        <p:nvSpPr>
          <p:cNvPr id="13136" name="Google Shape;13136;p73"/>
          <p:cNvSpPr txBox="1"/>
          <p:nvPr/>
        </p:nvSpPr>
        <p:spPr>
          <a:xfrm>
            <a:off x="2059200" y="2700696"/>
            <a:ext cx="1098000" cy="328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Mercury</a:t>
            </a:r>
            <a:endParaRPr sz="1800">
              <a:solidFill>
                <a:schemeClr val="dk1"/>
              </a:solidFill>
              <a:latin typeface="Open Sans"/>
              <a:ea typeface="Open Sans"/>
              <a:cs typeface="Open Sans"/>
              <a:sym typeface="Open Sans"/>
            </a:endParaRPr>
          </a:p>
        </p:txBody>
      </p:sp>
      <p:sp>
        <p:nvSpPr>
          <p:cNvPr id="13137" name="Google Shape;13137;p73"/>
          <p:cNvSpPr txBox="1"/>
          <p:nvPr/>
        </p:nvSpPr>
        <p:spPr>
          <a:xfrm>
            <a:off x="4690804" y="2299454"/>
            <a:ext cx="1098000" cy="328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Saturn</a:t>
            </a:r>
            <a:endParaRPr sz="1800">
              <a:solidFill>
                <a:schemeClr val="dk1"/>
              </a:solidFill>
              <a:latin typeface="Open Sans"/>
              <a:ea typeface="Open Sans"/>
              <a:cs typeface="Open Sans"/>
              <a:sym typeface="Open Sans"/>
            </a:endParaRPr>
          </a:p>
        </p:txBody>
      </p:sp>
      <p:sp>
        <p:nvSpPr>
          <p:cNvPr id="13138" name="Google Shape;13138;p73"/>
          <p:cNvSpPr txBox="1"/>
          <p:nvPr/>
        </p:nvSpPr>
        <p:spPr>
          <a:xfrm>
            <a:off x="4690800" y="1898212"/>
            <a:ext cx="1098000" cy="328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Mars</a:t>
            </a:r>
            <a:endParaRPr sz="1800">
              <a:solidFill>
                <a:schemeClr val="dk1"/>
              </a:solidFill>
              <a:latin typeface="Open Sans"/>
              <a:ea typeface="Open Sans"/>
              <a:cs typeface="Open Sans"/>
              <a:sym typeface="Open Sans"/>
            </a:endParaRPr>
          </a:p>
        </p:txBody>
      </p:sp>
      <p:sp>
        <p:nvSpPr>
          <p:cNvPr id="13139" name="Google Shape;13139;p73"/>
          <p:cNvSpPr txBox="1"/>
          <p:nvPr/>
        </p:nvSpPr>
        <p:spPr>
          <a:xfrm>
            <a:off x="4690800" y="2700696"/>
            <a:ext cx="1098000" cy="328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Neptune</a:t>
            </a:r>
            <a:endParaRPr sz="1800">
              <a:solidFill>
                <a:schemeClr val="dk1"/>
              </a:solidFill>
              <a:latin typeface="Open Sans"/>
              <a:ea typeface="Open Sans"/>
              <a:cs typeface="Open Sans"/>
              <a:sym typeface="Open Sans"/>
            </a:endParaRPr>
          </a:p>
        </p:txBody>
      </p:sp>
      <p:sp>
        <p:nvSpPr>
          <p:cNvPr id="13140" name="Google Shape;13140;p73"/>
          <p:cNvSpPr txBox="1"/>
          <p:nvPr/>
        </p:nvSpPr>
        <p:spPr>
          <a:xfrm>
            <a:off x="4690800" y="3108035"/>
            <a:ext cx="1098000" cy="328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Jupiter</a:t>
            </a:r>
            <a:endParaRPr sz="1800">
              <a:solidFill>
                <a:schemeClr val="dk1"/>
              </a:solidFill>
              <a:latin typeface="Open Sans"/>
              <a:ea typeface="Open Sans"/>
              <a:cs typeface="Open Sans"/>
              <a:sym typeface="Open Sans"/>
            </a:endParaRPr>
          </a:p>
        </p:txBody>
      </p:sp>
      <p:sp>
        <p:nvSpPr>
          <p:cNvPr id="13141" name="Google Shape;13141;p73"/>
          <p:cNvSpPr txBox="1"/>
          <p:nvPr/>
        </p:nvSpPr>
        <p:spPr>
          <a:xfrm>
            <a:off x="3366829" y="2299454"/>
            <a:ext cx="1098000" cy="328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Saturn</a:t>
            </a:r>
            <a:endParaRPr sz="1800">
              <a:solidFill>
                <a:schemeClr val="dk1"/>
              </a:solidFill>
              <a:latin typeface="Open Sans"/>
              <a:ea typeface="Open Sans"/>
              <a:cs typeface="Open Sans"/>
              <a:sym typeface="Open Sans"/>
            </a:endParaRPr>
          </a:p>
        </p:txBody>
      </p:sp>
      <p:sp>
        <p:nvSpPr>
          <p:cNvPr id="13142" name="Google Shape;13142;p73"/>
          <p:cNvSpPr txBox="1"/>
          <p:nvPr/>
        </p:nvSpPr>
        <p:spPr>
          <a:xfrm>
            <a:off x="3366825" y="1898212"/>
            <a:ext cx="1098000" cy="328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Venus</a:t>
            </a:r>
            <a:endParaRPr sz="1800">
              <a:solidFill>
                <a:schemeClr val="dk1"/>
              </a:solidFill>
              <a:latin typeface="Open Sans"/>
              <a:ea typeface="Open Sans"/>
              <a:cs typeface="Open Sans"/>
              <a:sym typeface="Open Sans"/>
            </a:endParaRPr>
          </a:p>
        </p:txBody>
      </p:sp>
      <p:sp>
        <p:nvSpPr>
          <p:cNvPr id="13143" name="Google Shape;13143;p73"/>
          <p:cNvSpPr txBox="1"/>
          <p:nvPr/>
        </p:nvSpPr>
        <p:spPr>
          <a:xfrm>
            <a:off x="3366825" y="2700696"/>
            <a:ext cx="1098000" cy="328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Neptune</a:t>
            </a:r>
            <a:endParaRPr sz="1800">
              <a:solidFill>
                <a:schemeClr val="dk1"/>
              </a:solidFill>
              <a:latin typeface="Open Sans"/>
              <a:ea typeface="Open Sans"/>
              <a:cs typeface="Open Sans"/>
              <a:sym typeface="Open Sans"/>
            </a:endParaRPr>
          </a:p>
        </p:txBody>
      </p:sp>
      <p:sp>
        <p:nvSpPr>
          <p:cNvPr id="13144" name="Google Shape;13144;p73"/>
          <p:cNvSpPr txBox="1"/>
          <p:nvPr/>
        </p:nvSpPr>
        <p:spPr>
          <a:xfrm>
            <a:off x="3366825" y="3108035"/>
            <a:ext cx="1098000" cy="328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Earth</a:t>
            </a:r>
            <a:endParaRPr sz="1800">
              <a:solidFill>
                <a:schemeClr val="dk1"/>
              </a:solidFill>
              <a:latin typeface="Open Sans"/>
              <a:ea typeface="Open Sans"/>
              <a:cs typeface="Open Sans"/>
              <a:sym typeface="Open Sans"/>
            </a:endParaRPr>
          </a:p>
        </p:txBody>
      </p:sp>
      <p:sp>
        <p:nvSpPr>
          <p:cNvPr id="13145" name="Google Shape;13145;p73"/>
          <p:cNvSpPr txBox="1"/>
          <p:nvPr/>
        </p:nvSpPr>
        <p:spPr>
          <a:xfrm>
            <a:off x="6002550" y="1898212"/>
            <a:ext cx="1098000" cy="328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Jupiter</a:t>
            </a:r>
            <a:endParaRPr sz="1800">
              <a:solidFill>
                <a:schemeClr val="dk1"/>
              </a:solidFill>
              <a:latin typeface="Open Sans"/>
              <a:ea typeface="Open Sans"/>
              <a:cs typeface="Open Sans"/>
              <a:sym typeface="Open Sans"/>
            </a:endParaRPr>
          </a:p>
        </p:txBody>
      </p:sp>
      <p:sp>
        <p:nvSpPr>
          <p:cNvPr id="13146" name="Google Shape;13146;p73"/>
          <p:cNvSpPr txBox="1"/>
          <p:nvPr/>
        </p:nvSpPr>
        <p:spPr>
          <a:xfrm>
            <a:off x="6002550" y="3108035"/>
            <a:ext cx="1098000" cy="328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Moon</a:t>
            </a:r>
            <a:endParaRPr sz="1800">
              <a:solidFill>
                <a:schemeClr val="dk1"/>
              </a:solidFill>
              <a:latin typeface="Open Sans"/>
              <a:ea typeface="Open Sans"/>
              <a:cs typeface="Open Sans"/>
              <a:sym typeface="Open Sans"/>
            </a:endParaRPr>
          </a:p>
        </p:txBody>
      </p:sp>
      <p:sp>
        <p:nvSpPr>
          <p:cNvPr id="13147" name="Google Shape;13147;p73"/>
          <p:cNvSpPr txBox="1"/>
          <p:nvPr/>
        </p:nvSpPr>
        <p:spPr>
          <a:xfrm>
            <a:off x="6002554" y="2299454"/>
            <a:ext cx="1098000" cy="328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Venus</a:t>
            </a:r>
            <a:endParaRPr sz="1800">
              <a:solidFill>
                <a:schemeClr val="dk1"/>
              </a:solidFill>
              <a:latin typeface="Open Sans"/>
              <a:ea typeface="Open Sans"/>
              <a:cs typeface="Open Sans"/>
              <a:sym typeface="Open Sans"/>
            </a:endParaRPr>
          </a:p>
        </p:txBody>
      </p:sp>
      <p:sp>
        <p:nvSpPr>
          <p:cNvPr id="13148" name="Google Shape;13148;p73"/>
          <p:cNvSpPr txBox="1"/>
          <p:nvPr/>
        </p:nvSpPr>
        <p:spPr>
          <a:xfrm>
            <a:off x="6002550" y="2700696"/>
            <a:ext cx="1098000" cy="328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Mercury</a:t>
            </a:r>
            <a:endParaRPr sz="1800">
              <a:solidFill>
                <a:schemeClr val="dk1"/>
              </a:solidFill>
              <a:latin typeface="Open Sans"/>
              <a:ea typeface="Open Sans"/>
              <a:cs typeface="Open Sans"/>
              <a:sym typeface="Open Sans"/>
            </a:endParaRPr>
          </a:p>
        </p:txBody>
      </p:sp>
      <p:sp>
        <p:nvSpPr>
          <p:cNvPr id="13149" name="Google Shape;13149;p73"/>
          <p:cNvSpPr txBox="1"/>
          <p:nvPr/>
        </p:nvSpPr>
        <p:spPr>
          <a:xfrm>
            <a:off x="7310179" y="2299454"/>
            <a:ext cx="1098000" cy="328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Saturn</a:t>
            </a:r>
            <a:endParaRPr sz="1800">
              <a:solidFill>
                <a:schemeClr val="dk1"/>
              </a:solidFill>
              <a:latin typeface="Open Sans"/>
              <a:ea typeface="Open Sans"/>
              <a:cs typeface="Open Sans"/>
              <a:sym typeface="Open Sans"/>
            </a:endParaRPr>
          </a:p>
        </p:txBody>
      </p:sp>
      <p:sp>
        <p:nvSpPr>
          <p:cNvPr id="13150" name="Google Shape;13150;p73"/>
          <p:cNvSpPr txBox="1"/>
          <p:nvPr/>
        </p:nvSpPr>
        <p:spPr>
          <a:xfrm>
            <a:off x="7310175" y="1898212"/>
            <a:ext cx="1098000" cy="328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Venus</a:t>
            </a:r>
            <a:endParaRPr sz="1800">
              <a:solidFill>
                <a:schemeClr val="dk1"/>
              </a:solidFill>
              <a:latin typeface="Open Sans"/>
              <a:ea typeface="Open Sans"/>
              <a:cs typeface="Open Sans"/>
              <a:sym typeface="Open Sans"/>
            </a:endParaRPr>
          </a:p>
        </p:txBody>
      </p:sp>
      <p:sp>
        <p:nvSpPr>
          <p:cNvPr id="13151" name="Google Shape;13151;p73"/>
          <p:cNvSpPr txBox="1"/>
          <p:nvPr/>
        </p:nvSpPr>
        <p:spPr>
          <a:xfrm>
            <a:off x="7310175" y="2700696"/>
            <a:ext cx="1098000" cy="328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Neptune</a:t>
            </a:r>
            <a:endParaRPr sz="1800">
              <a:solidFill>
                <a:schemeClr val="dk1"/>
              </a:solidFill>
              <a:latin typeface="Open Sans"/>
              <a:ea typeface="Open Sans"/>
              <a:cs typeface="Open Sans"/>
              <a:sym typeface="Open Sans"/>
            </a:endParaRPr>
          </a:p>
        </p:txBody>
      </p:sp>
      <p:sp>
        <p:nvSpPr>
          <p:cNvPr id="13152" name="Google Shape;13152;p73"/>
          <p:cNvSpPr txBox="1"/>
          <p:nvPr/>
        </p:nvSpPr>
        <p:spPr>
          <a:xfrm>
            <a:off x="7310175" y="3108035"/>
            <a:ext cx="1098000" cy="328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Earth</a:t>
            </a:r>
            <a:endParaRPr sz="1800">
              <a:solidFill>
                <a:schemeClr val="dk1"/>
              </a:solidFill>
              <a:latin typeface="Open Sans"/>
              <a:ea typeface="Open Sans"/>
              <a:cs typeface="Open Sans"/>
              <a:sym typeface="Open Sans"/>
            </a:endParaRPr>
          </a:p>
        </p:txBody>
      </p:sp>
      <p:sp>
        <p:nvSpPr>
          <p:cNvPr id="13153" name="Google Shape;13153;p73"/>
          <p:cNvSpPr txBox="1"/>
          <p:nvPr/>
        </p:nvSpPr>
        <p:spPr>
          <a:xfrm>
            <a:off x="4078500" y="942975"/>
            <a:ext cx="1892400" cy="219600"/>
          </a:xfrm>
          <a:prstGeom prst="rect">
            <a:avLst/>
          </a:prstGeom>
          <a:noFill/>
          <a:ln>
            <a:noFill/>
          </a:ln>
        </p:spPr>
        <p:txBody>
          <a:bodyPr spcFirstLastPara="1" wrap="square" lIns="0" tIns="91425" rIns="0" bIns="91425" anchor="ctr" anchorCtr="0">
            <a:noAutofit/>
          </a:bodyPr>
          <a:lstStyle/>
          <a:p>
            <a:pPr marL="0" lvl="0" indent="0" algn="l" rtl="0">
              <a:spcBef>
                <a:spcPts val="0"/>
              </a:spcBef>
              <a:spcAft>
                <a:spcPts val="0"/>
              </a:spcAft>
              <a:buNone/>
            </a:pPr>
            <a:r>
              <a:rPr lang="en">
                <a:solidFill>
                  <a:schemeClr val="dk2"/>
                </a:solidFill>
                <a:latin typeface="Chilanka"/>
                <a:ea typeface="Chilanka"/>
                <a:cs typeface="Chilanka"/>
                <a:sym typeface="Chilanka"/>
              </a:rPr>
              <a:t>November</a:t>
            </a:r>
            <a:endParaRPr sz="1800">
              <a:solidFill>
                <a:schemeClr val="dk1"/>
              </a:solidFill>
              <a:latin typeface="Open Sans"/>
              <a:ea typeface="Open Sans"/>
              <a:cs typeface="Open Sans"/>
              <a:sym typeface="Open Sans"/>
            </a:endParaRPr>
          </a:p>
        </p:txBody>
      </p:sp>
      <p:sp>
        <p:nvSpPr>
          <p:cNvPr id="13154" name="Google Shape;13154;p73"/>
          <p:cNvSpPr txBox="1"/>
          <p:nvPr/>
        </p:nvSpPr>
        <p:spPr>
          <a:xfrm>
            <a:off x="540000" y="1850550"/>
            <a:ext cx="1098000" cy="891000"/>
          </a:xfrm>
          <a:prstGeom prst="rect">
            <a:avLst/>
          </a:prstGeom>
          <a:noFill/>
          <a:ln>
            <a:noFill/>
          </a:ln>
        </p:spPr>
        <p:txBody>
          <a:bodyPr spcFirstLastPara="1" wrap="square" lIns="0" tIns="91425" rIns="0" bIns="91425" anchor="ctr" anchorCtr="0">
            <a:noAutofit/>
          </a:bodyPr>
          <a:lstStyle/>
          <a:p>
            <a:pPr marL="0" lvl="0" indent="-88900" algn="ctr" rtl="0">
              <a:spcBef>
                <a:spcPts val="0"/>
              </a:spcBef>
              <a:spcAft>
                <a:spcPts val="0"/>
              </a:spcAft>
              <a:buClr>
                <a:schemeClr val="accent2"/>
              </a:buClr>
              <a:buSzPts val="1400"/>
              <a:buFont typeface="Chilanka"/>
              <a:buChar char="●"/>
            </a:pPr>
            <a:r>
              <a:rPr lang="en">
                <a:solidFill>
                  <a:schemeClr val="dk2"/>
                </a:solidFill>
                <a:latin typeface="Chilanka"/>
                <a:ea typeface="Chilanka"/>
                <a:cs typeface="Chilanka"/>
                <a:sym typeface="Chilanka"/>
              </a:rPr>
              <a:t>  Neptune </a:t>
            </a:r>
            <a:endParaRPr>
              <a:solidFill>
                <a:schemeClr val="dk2"/>
              </a:solidFill>
              <a:latin typeface="Chilanka"/>
              <a:ea typeface="Chilanka"/>
              <a:cs typeface="Chilanka"/>
              <a:sym typeface="Chilanka"/>
            </a:endParaRPr>
          </a:p>
          <a:p>
            <a:pPr marL="0" lvl="0" indent="-88900" algn="ctr" rtl="0">
              <a:spcBef>
                <a:spcPts val="0"/>
              </a:spcBef>
              <a:spcAft>
                <a:spcPts val="0"/>
              </a:spcAft>
              <a:buClr>
                <a:schemeClr val="accent2"/>
              </a:buClr>
              <a:buSzPts val="1400"/>
              <a:buFont typeface="Chilanka"/>
              <a:buChar char="●"/>
            </a:pPr>
            <a:r>
              <a:rPr lang="en">
                <a:solidFill>
                  <a:schemeClr val="dk2"/>
                </a:solidFill>
                <a:latin typeface="Chilanka"/>
                <a:ea typeface="Chilanka"/>
                <a:cs typeface="Chilanka"/>
                <a:sym typeface="Chilanka"/>
              </a:rPr>
              <a:t>Earth</a:t>
            </a:r>
            <a:endParaRPr>
              <a:solidFill>
                <a:schemeClr val="dk2"/>
              </a:solidFill>
              <a:latin typeface="Chilanka"/>
              <a:ea typeface="Chilanka"/>
              <a:cs typeface="Chilanka"/>
              <a:sym typeface="Chilanka"/>
            </a:endParaRPr>
          </a:p>
          <a:p>
            <a:pPr marL="0" lvl="0" indent="-88900" algn="ctr" rtl="0">
              <a:spcBef>
                <a:spcPts val="0"/>
              </a:spcBef>
              <a:spcAft>
                <a:spcPts val="0"/>
              </a:spcAft>
              <a:buClr>
                <a:schemeClr val="accent2"/>
              </a:buClr>
              <a:buSzPts val="1400"/>
              <a:buFont typeface="Chilanka"/>
              <a:buChar char="●"/>
            </a:pPr>
            <a:r>
              <a:rPr lang="en">
                <a:solidFill>
                  <a:schemeClr val="dk2"/>
                </a:solidFill>
                <a:latin typeface="Chilanka"/>
                <a:ea typeface="Chilanka"/>
                <a:cs typeface="Chilanka"/>
                <a:sym typeface="Chilanka"/>
              </a:rPr>
              <a:t> Moon</a:t>
            </a:r>
            <a:endParaRPr>
              <a:solidFill>
                <a:schemeClr val="dk2"/>
              </a:solidFill>
              <a:latin typeface="Chilanka"/>
              <a:ea typeface="Chilanka"/>
              <a:cs typeface="Chilanka"/>
              <a:sym typeface="Chilanka"/>
            </a:endParaRPr>
          </a:p>
        </p:txBody>
      </p:sp>
      <p:sp>
        <p:nvSpPr>
          <p:cNvPr id="13155" name="Google Shape;13155;p73"/>
          <p:cNvSpPr txBox="1"/>
          <p:nvPr/>
        </p:nvSpPr>
        <p:spPr>
          <a:xfrm>
            <a:off x="2049675" y="1898212"/>
            <a:ext cx="1098000" cy="328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Jupiter</a:t>
            </a:r>
            <a:endParaRPr sz="1800">
              <a:solidFill>
                <a:schemeClr val="dk1"/>
              </a:solidFill>
              <a:latin typeface="Open Sans"/>
              <a:ea typeface="Open Sans"/>
              <a:cs typeface="Open Sans"/>
              <a:sym typeface="Open Sans"/>
            </a:endParaRPr>
          </a:p>
        </p:txBody>
      </p:sp>
      <p:grpSp>
        <p:nvGrpSpPr>
          <p:cNvPr id="13156" name="Google Shape;13156;p73"/>
          <p:cNvGrpSpPr/>
          <p:nvPr/>
        </p:nvGrpSpPr>
        <p:grpSpPr>
          <a:xfrm>
            <a:off x="1113790" y="272942"/>
            <a:ext cx="1031204" cy="981521"/>
            <a:chOff x="1113790" y="272942"/>
            <a:chExt cx="1031204" cy="981521"/>
          </a:xfrm>
        </p:grpSpPr>
        <p:sp>
          <p:nvSpPr>
            <p:cNvPr id="13157" name="Google Shape;13157;p73"/>
            <p:cNvSpPr/>
            <p:nvPr/>
          </p:nvSpPr>
          <p:spPr>
            <a:xfrm>
              <a:off x="1246248" y="419797"/>
              <a:ext cx="743857" cy="664234"/>
            </a:xfrm>
            <a:custGeom>
              <a:avLst/>
              <a:gdLst/>
              <a:ahLst/>
              <a:cxnLst/>
              <a:rect l="l" t="t" r="r" b="b"/>
              <a:pathLst>
                <a:path w="24075" h="21498" extrusionOk="0">
                  <a:moveTo>
                    <a:pt x="14056" y="1"/>
                  </a:moveTo>
                  <a:cubicBezTo>
                    <a:pt x="10700" y="1"/>
                    <a:pt x="7118" y="1221"/>
                    <a:pt x="5239" y="2760"/>
                  </a:cubicBezTo>
                  <a:cubicBezTo>
                    <a:pt x="2072" y="5356"/>
                    <a:pt x="0" y="10940"/>
                    <a:pt x="1905" y="15059"/>
                  </a:cubicBezTo>
                  <a:cubicBezTo>
                    <a:pt x="3657" y="18859"/>
                    <a:pt x="8491" y="21497"/>
                    <a:pt x="12857" y="21497"/>
                  </a:cubicBezTo>
                  <a:cubicBezTo>
                    <a:pt x="14306" y="21497"/>
                    <a:pt x="15703" y="21207"/>
                    <a:pt x="16919" y="20572"/>
                  </a:cubicBezTo>
                  <a:cubicBezTo>
                    <a:pt x="23146" y="17334"/>
                    <a:pt x="24075" y="14047"/>
                    <a:pt x="23396" y="7178"/>
                  </a:cubicBezTo>
                  <a:cubicBezTo>
                    <a:pt x="23102" y="4258"/>
                    <a:pt x="18861" y="139"/>
                    <a:pt x="16038" y="139"/>
                  </a:cubicBezTo>
                  <a:cubicBezTo>
                    <a:pt x="16006" y="139"/>
                    <a:pt x="15974" y="140"/>
                    <a:pt x="15943" y="141"/>
                  </a:cubicBezTo>
                  <a:cubicBezTo>
                    <a:pt x="15331" y="45"/>
                    <a:pt x="14698" y="1"/>
                    <a:pt x="1405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8" name="Google Shape;13158;p73"/>
            <p:cNvSpPr/>
            <p:nvPr/>
          </p:nvSpPr>
          <p:spPr>
            <a:xfrm>
              <a:off x="1541998" y="695990"/>
              <a:ext cx="26170" cy="26170"/>
            </a:xfrm>
            <a:custGeom>
              <a:avLst/>
              <a:gdLst/>
              <a:ahLst/>
              <a:cxnLst/>
              <a:rect l="l" t="t" r="r" b="b"/>
              <a:pathLst>
                <a:path w="847" h="847" extrusionOk="0">
                  <a:moveTo>
                    <a:pt x="418" y="1"/>
                  </a:moveTo>
                  <a:cubicBezTo>
                    <a:pt x="191" y="1"/>
                    <a:pt x="1" y="191"/>
                    <a:pt x="1" y="429"/>
                  </a:cubicBezTo>
                  <a:cubicBezTo>
                    <a:pt x="1" y="656"/>
                    <a:pt x="191" y="846"/>
                    <a:pt x="418" y="846"/>
                  </a:cubicBezTo>
                  <a:cubicBezTo>
                    <a:pt x="656" y="846"/>
                    <a:pt x="846" y="656"/>
                    <a:pt x="846" y="429"/>
                  </a:cubicBezTo>
                  <a:cubicBezTo>
                    <a:pt x="846" y="191"/>
                    <a:pt x="656" y="1"/>
                    <a:pt x="4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9" name="Google Shape;13159;p73"/>
            <p:cNvSpPr/>
            <p:nvPr/>
          </p:nvSpPr>
          <p:spPr>
            <a:xfrm>
              <a:off x="1721884" y="683106"/>
              <a:ext cx="26170" cy="26170"/>
            </a:xfrm>
            <a:custGeom>
              <a:avLst/>
              <a:gdLst/>
              <a:ahLst/>
              <a:cxnLst/>
              <a:rect l="l" t="t" r="r" b="b"/>
              <a:pathLst>
                <a:path w="847" h="847" extrusionOk="0">
                  <a:moveTo>
                    <a:pt x="430" y="1"/>
                  </a:moveTo>
                  <a:cubicBezTo>
                    <a:pt x="191" y="1"/>
                    <a:pt x="1" y="191"/>
                    <a:pt x="1" y="418"/>
                  </a:cubicBezTo>
                  <a:cubicBezTo>
                    <a:pt x="1" y="656"/>
                    <a:pt x="191" y="846"/>
                    <a:pt x="430" y="846"/>
                  </a:cubicBezTo>
                  <a:cubicBezTo>
                    <a:pt x="656" y="846"/>
                    <a:pt x="846" y="656"/>
                    <a:pt x="846" y="418"/>
                  </a:cubicBezTo>
                  <a:cubicBezTo>
                    <a:pt x="846" y="191"/>
                    <a:pt x="656" y="1"/>
                    <a:pt x="4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0" name="Google Shape;13160;p73"/>
            <p:cNvSpPr/>
            <p:nvPr/>
          </p:nvSpPr>
          <p:spPr>
            <a:xfrm>
              <a:off x="1619273" y="744190"/>
              <a:ext cx="76533" cy="49683"/>
            </a:xfrm>
            <a:custGeom>
              <a:avLst/>
              <a:gdLst/>
              <a:ahLst/>
              <a:cxnLst/>
              <a:rect l="l" t="t" r="r" b="b"/>
              <a:pathLst>
                <a:path w="2477" h="1608" fill="none" extrusionOk="0">
                  <a:moveTo>
                    <a:pt x="95" y="393"/>
                  </a:moveTo>
                  <a:cubicBezTo>
                    <a:pt x="0" y="1143"/>
                    <a:pt x="417" y="1536"/>
                    <a:pt x="1143" y="1572"/>
                  </a:cubicBezTo>
                  <a:cubicBezTo>
                    <a:pt x="2060" y="1608"/>
                    <a:pt x="2477" y="1310"/>
                    <a:pt x="2453" y="0"/>
                  </a:cubicBezTo>
                </a:path>
              </a:pathLst>
            </a:custGeom>
            <a:solidFill>
              <a:schemeClr val="dk1"/>
            </a:solidFill>
            <a:ln w="2675" cap="rnd" cmpd="sng">
              <a:solidFill>
                <a:srgbClr val="605D4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1" name="Google Shape;13161;p73"/>
            <p:cNvSpPr/>
            <p:nvPr/>
          </p:nvSpPr>
          <p:spPr>
            <a:xfrm>
              <a:off x="1768632" y="713663"/>
              <a:ext cx="61455" cy="61455"/>
            </a:xfrm>
            <a:custGeom>
              <a:avLst/>
              <a:gdLst/>
              <a:ahLst/>
              <a:cxnLst/>
              <a:rect l="l" t="t" r="r" b="b"/>
              <a:pathLst>
                <a:path w="1989" h="1989" extrusionOk="0">
                  <a:moveTo>
                    <a:pt x="1000" y="0"/>
                  </a:moveTo>
                  <a:cubicBezTo>
                    <a:pt x="441" y="0"/>
                    <a:pt x="0" y="441"/>
                    <a:pt x="0" y="988"/>
                  </a:cubicBezTo>
                  <a:cubicBezTo>
                    <a:pt x="0" y="1536"/>
                    <a:pt x="441" y="1989"/>
                    <a:pt x="1000" y="1989"/>
                  </a:cubicBezTo>
                  <a:cubicBezTo>
                    <a:pt x="1548" y="1989"/>
                    <a:pt x="1988" y="1536"/>
                    <a:pt x="1988" y="988"/>
                  </a:cubicBezTo>
                  <a:cubicBezTo>
                    <a:pt x="1988" y="441"/>
                    <a:pt x="1548" y="0"/>
                    <a:pt x="100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2" name="Google Shape;13162;p73"/>
            <p:cNvSpPr/>
            <p:nvPr/>
          </p:nvSpPr>
          <p:spPr>
            <a:xfrm>
              <a:off x="1248071" y="425235"/>
              <a:ext cx="87224" cy="63309"/>
            </a:xfrm>
            <a:custGeom>
              <a:avLst/>
              <a:gdLst/>
              <a:ahLst/>
              <a:cxnLst/>
              <a:rect l="l" t="t" r="r" b="b"/>
              <a:pathLst>
                <a:path w="2823" h="2049" fill="none" extrusionOk="0">
                  <a:moveTo>
                    <a:pt x="1" y="1"/>
                  </a:moveTo>
                  <a:cubicBezTo>
                    <a:pt x="941" y="632"/>
                    <a:pt x="1977" y="1322"/>
                    <a:pt x="2823" y="2049"/>
                  </a:cubicBezTo>
                </a:path>
              </a:pathLst>
            </a:custGeom>
            <a:noFill/>
            <a:ln w="357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3" name="Google Shape;13163;p73"/>
            <p:cNvSpPr/>
            <p:nvPr/>
          </p:nvSpPr>
          <p:spPr>
            <a:xfrm>
              <a:off x="1225268" y="536714"/>
              <a:ext cx="60374" cy="12174"/>
            </a:xfrm>
            <a:custGeom>
              <a:avLst/>
              <a:gdLst/>
              <a:ahLst/>
              <a:cxnLst/>
              <a:rect l="l" t="t" r="r" b="b"/>
              <a:pathLst>
                <a:path w="1954" h="394" fill="none" extrusionOk="0">
                  <a:moveTo>
                    <a:pt x="1" y="0"/>
                  </a:moveTo>
                  <a:cubicBezTo>
                    <a:pt x="643" y="155"/>
                    <a:pt x="1298" y="262"/>
                    <a:pt x="1953" y="393"/>
                  </a:cubicBezTo>
                </a:path>
              </a:pathLst>
            </a:custGeom>
            <a:noFill/>
            <a:ln w="357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4" name="Google Shape;13164;p73"/>
            <p:cNvSpPr/>
            <p:nvPr/>
          </p:nvSpPr>
          <p:spPr>
            <a:xfrm>
              <a:off x="1189211" y="624246"/>
              <a:ext cx="61826" cy="10721"/>
            </a:xfrm>
            <a:custGeom>
              <a:avLst/>
              <a:gdLst/>
              <a:ahLst/>
              <a:cxnLst/>
              <a:rect l="l" t="t" r="r" b="b"/>
              <a:pathLst>
                <a:path w="2001" h="347" fill="none" extrusionOk="0">
                  <a:moveTo>
                    <a:pt x="1" y="1"/>
                  </a:moveTo>
                  <a:cubicBezTo>
                    <a:pt x="644" y="203"/>
                    <a:pt x="1322" y="322"/>
                    <a:pt x="2001" y="346"/>
                  </a:cubicBezTo>
                </a:path>
              </a:pathLst>
            </a:custGeom>
            <a:noFill/>
            <a:ln w="357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5" name="Google Shape;13165;p73"/>
            <p:cNvSpPr/>
            <p:nvPr/>
          </p:nvSpPr>
          <p:spPr>
            <a:xfrm>
              <a:off x="1380497" y="336220"/>
              <a:ext cx="45296" cy="82805"/>
            </a:xfrm>
            <a:custGeom>
              <a:avLst/>
              <a:gdLst/>
              <a:ahLst/>
              <a:cxnLst/>
              <a:rect l="l" t="t" r="r" b="b"/>
              <a:pathLst>
                <a:path w="1466" h="2680" fill="none" extrusionOk="0">
                  <a:moveTo>
                    <a:pt x="1" y="0"/>
                  </a:moveTo>
                  <a:cubicBezTo>
                    <a:pt x="596" y="810"/>
                    <a:pt x="680" y="2013"/>
                    <a:pt x="1465" y="2679"/>
                  </a:cubicBezTo>
                </a:path>
              </a:pathLst>
            </a:custGeom>
            <a:noFill/>
            <a:ln w="357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6" name="Google Shape;13166;p73"/>
            <p:cNvSpPr/>
            <p:nvPr/>
          </p:nvSpPr>
          <p:spPr>
            <a:xfrm>
              <a:off x="1514778" y="289503"/>
              <a:ext cx="21010" cy="96400"/>
            </a:xfrm>
            <a:custGeom>
              <a:avLst/>
              <a:gdLst/>
              <a:ahLst/>
              <a:cxnLst/>
              <a:rect l="l" t="t" r="r" b="b"/>
              <a:pathLst>
                <a:path w="680" h="3120" fill="none" extrusionOk="0">
                  <a:moveTo>
                    <a:pt x="1" y="0"/>
                  </a:moveTo>
                  <a:cubicBezTo>
                    <a:pt x="394" y="989"/>
                    <a:pt x="429" y="2096"/>
                    <a:pt x="679" y="3120"/>
                  </a:cubicBezTo>
                </a:path>
              </a:pathLst>
            </a:custGeom>
            <a:noFill/>
            <a:ln w="357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7" name="Google Shape;13167;p73"/>
            <p:cNvSpPr/>
            <p:nvPr/>
          </p:nvSpPr>
          <p:spPr>
            <a:xfrm>
              <a:off x="1618902" y="334737"/>
              <a:ext cx="7385" cy="39394"/>
            </a:xfrm>
            <a:custGeom>
              <a:avLst/>
              <a:gdLst/>
              <a:ahLst/>
              <a:cxnLst/>
              <a:rect l="l" t="t" r="r" b="b"/>
              <a:pathLst>
                <a:path w="239" h="1275" fill="none" extrusionOk="0">
                  <a:moveTo>
                    <a:pt x="0" y="1"/>
                  </a:moveTo>
                  <a:cubicBezTo>
                    <a:pt x="12" y="441"/>
                    <a:pt x="238" y="822"/>
                    <a:pt x="191" y="1275"/>
                  </a:cubicBezTo>
                </a:path>
              </a:pathLst>
            </a:custGeom>
            <a:noFill/>
            <a:ln w="357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8" name="Google Shape;13168;p73"/>
            <p:cNvSpPr/>
            <p:nvPr/>
          </p:nvSpPr>
          <p:spPr>
            <a:xfrm>
              <a:off x="1736622" y="272942"/>
              <a:ext cx="31" cy="117380"/>
            </a:xfrm>
            <a:custGeom>
              <a:avLst/>
              <a:gdLst/>
              <a:ahLst/>
              <a:cxnLst/>
              <a:rect l="l" t="t" r="r" b="b"/>
              <a:pathLst>
                <a:path w="1" h="3799" fill="none" extrusionOk="0">
                  <a:moveTo>
                    <a:pt x="0" y="1"/>
                  </a:moveTo>
                  <a:lnTo>
                    <a:pt x="0" y="3799"/>
                  </a:lnTo>
                </a:path>
              </a:pathLst>
            </a:custGeom>
            <a:noFill/>
            <a:ln w="357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9" name="Google Shape;13169;p73"/>
            <p:cNvSpPr/>
            <p:nvPr/>
          </p:nvSpPr>
          <p:spPr>
            <a:xfrm>
              <a:off x="1800271" y="283230"/>
              <a:ext cx="16190" cy="128441"/>
            </a:xfrm>
            <a:custGeom>
              <a:avLst/>
              <a:gdLst/>
              <a:ahLst/>
              <a:cxnLst/>
              <a:rect l="l" t="t" r="r" b="b"/>
              <a:pathLst>
                <a:path w="524" h="4157" fill="none" extrusionOk="0">
                  <a:moveTo>
                    <a:pt x="36" y="4156"/>
                  </a:moveTo>
                  <a:cubicBezTo>
                    <a:pt x="0" y="3656"/>
                    <a:pt x="155" y="3132"/>
                    <a:pt x="226" y="2644"/>
                  </a:cubicBezTo>
                  <a:cubicBezTo>
                    <a:pt x="333" y="1834"/>
                    <a:pt x="262" y="775"/>
                    <a:pt x="524" y="1"/>
                  </a:cubicBezTo>
                </a:path>
              </a:pathLst>
            </a:custGeom>
            <a:noFill/>
            <a:ln w="357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0" name="Google Shape;13170;p73"/>
            <p:cNvSpPr/>
            <p:nvPr/>
          </p:nvSpPr>
          <p:spPr>
            <a:xfrm>
              <a:off x="1886351" y="356087"/>
              <a:ext cx="23575" cy="82805"/>
            </a:xfrm>
            <a:custGeom>
              <a:avLst/>
              <a:gdLst/>
              <a:ahLst/>
              <a:cxnLst/>
              <a:rect l="l" t="t" r="r" b="b"/>
              <a:pathLst>
                <a:path w="763" h="2680" fill="none" extrusionOk="0">
                  <a:moveTo>
                    <a:pt x="24" y="2679"/>
                  </a:moveTo>
                  <a:cubicBezTo>
                    <a:pt x="0" y="1739"/>
                    <a:pt x="703" y="905"/>
                    <a:pt x="762" y="0"/>
                  </a:cubicBezTo>
                </a:path>
              </a:pathLst>
            </a:custGeom>
            <a:noFill/>
            <a:ln w="357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1" name="Google Shape;13171;p73"/>
            <p:cNvSpPr/>
            <p:nvPr/>
          </p:nvSpPr>
          <p:spPr>
            <a:xfrm>
              <a:off x="1941534" y="402433"/>
              <a:ext cx="73969" cy="93465"/>
            </a:xfrm>
            <a:custGeom>
              <a:avLst/>
              <a:gdLst/>
              <a:ahLst/>
              <a:cxnLst/>
              <a:rect l="l" t="t" r="r" b="b"/>
              <a:pathLst>
                <a:path w="2394" h="3025" fill="none" extrusionOk="0">
                  <a:moveTo>
                    <a:pt x="0" y="3025"/>
                  </a:moveTo>
                  <a:cubicBezTo>
                    <a:pt x="738" y="2001"/>
                    <a:pt x="1369" y="786"/>
                    <a:pt x="2393" y="1"/>
                  </a:cubicBezTo>
                </a:path>
              </a:pathLst>
            </a:custGeom>
            <a:noFill/>
            <a:ln w="357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2" name="Google Shape;13172;p73"/>
            <p:cNvSpPr/>
            <p:nvPr/>
          </p:nvSpPr>
          <p:spPr>
            <a:xfrm>
              <a:off x="1985285" y="515734"/>
              <a:ext cx="111509" cy="55585"/>
            </a:xfrm>
            <a:custGeom>
              <a:avLst/>
              <a:gdLst/>
              <a:ahLst/>
              <a:cxnLst/>
              <a:rect l="l" t="t" r="r" b="b"/>
              <a:pathLst>
                <a:path w="3609" h="1799" fill="none" extrusionOk="0">
                  <a:moveTo>
                    <a:pt x="1" y="1798"/>
                  </a:moveTo>
                  <a:cubicBezTo>
                    <a:pt x="727" y="1298"/>
                    <a:pt x="1656" y="905"/>
                    <a:pt x="2454" y="536"/>
                  </a:cubicBezTo>
                  <a:cubicBezTo>
                    <a:pt x="2823" y="370"/>
                    <a:pt x="3227" y="96"/>
                    <a:pt x="3608" y="1"/>
                  </a:cubicBezTo>
                </a:path>
              </a:pathLst>
            </a:custGeom>
            <a:noFill/>
            <a:ln w="357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3" name="Google Shape;13173;p73"/>
            <p:cNvSpPr/>
            <p:nvPr/>
          </p:nvSpPr>
          <p:spPr>
            <a:xfrm>
              <a:off x="2004781" y="664722"/>
              <a:ext cx="71033" cy="9238"/>
            </a:xfrm>
            <a:custGeom>
              <a:avLst/>
              <a:gdLst/>
              <a:ahLst/>
              <a:cxnLst/>
              <a:rect l="l" t="t" r="r" b="b"/>
              <a:pathLst>
                <a:path w="2299" h="299" fill="none" extrusionOk="0">
                  <a:moveTo>
                    <a:pt x="1" y="1"/>
                  </a:moveTo>
                  <a:cubicBezTo>
                    <a:pt x="644" y="298"/>
                    <a:pt x="1584" y="108"/>
                    <a:pt x="2299" y="108"/>
                  </a:cubicBezTo>
                </a:path>
              </a:pathLst>
            </a:custGeom>
            <a:noFill/>
            <a:ln w="357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4" name="Google Shape;13174;p73"/>
            <p:cNvSpPr/>
            <p:nvPr/>
          </p:nvSpPr>
          <p:spPr>
            <a:xfrm>
              <a:off x="1994122" y="758527"/>
              <a:ext cx="150872" cy="23946"/>
            </a:xfrm>
            <a:custGeom>
              <a:avLst/>
              <a:gdLst/>
              <a:ahLst/>
              <a:cxnLst/>
              <a:rect l="l" t="t" r="r" b="b"/>
              <a:pathLst>
                <a:path w="4883" h="775" fill="none" extrusionOk="0">
                  <a:moveTo>
                    <a:pt x="1" y="1"/>
                  </a:moveTo>
                  <a:cubicBezTo>
                    <a:pt x="1608" y="167"/>
                    <a:pt x="3370" y="394"/>
                    <a:pt x="4882" y="775"/>
                  </a:cubicBezTo>
                </a:path>
              </a:pathLst>
            </a:custGeom>
            <a:noFill/>
            <a:ln w="357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5" name="Google Shape;13175;p73"/>
            <p:cNvSpPr/>
            <p:nvPr/>
          </p:nvSpPr>
          <p:spPr>
            <a:xfrm>
              <a:off x="1988251" y="854927"/>
              <a:ext cx="71002" cy="19898"/>
            </a:xfrm>
            <a:custGeom>
              <a:avLst/>
              <a:gdLst/>
              <a:ahLst/>
              <a:cxnLst/>
              <a:rect l="l" t="t" r="r" b="b"/>
              <a:pathLst>
                <a:path w="2298" h="644" fill="none" extrusionOk="0">
                  <a:moveTo>
                    <a:pt x="0" y="0"/>
                  </a:moveTo>
                  <a:cubicBezTo>
                    <a:pt x="750" y="95"/>
                    <a:pt x="1512" y="643"/>
                    <a:pt x="2298" y="584"/>
                  </a:cubicBezTo>
                </a:path>
              </a:pathLst>
            </a:custGeom>
            <a:noFill/>
            <a:ln w="357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6" name="Google Shape;13176;p73"/>
            <p:cNvSpPr/>
            <p:nvPr/>
          </p:nvSpPr>
          <p:spPr>
            <a:xfrm>
              <a:off x="1664878" y="1106556"/>
              <a:ext cx="8868" cy="147906"/>
            </a:xfrm>
            <a:custGeom>
              <a:avLst/>
              <a:gdLst/>
              <a:ahLst/>
              <a:cxnLst/>
              <a:rect l="l" t="t" r="r" b="b"/>
              <a:pathLst>
                <a:path w="287" h="4787" fill="none" extrusionOk="0">
                  <a:moveTo>
                    <a:pt x="24" y="0"/>
                  </a:moveTo>
                  <a:cubicBezTo>
                    <a:pt x="1" y="1595"/>
                    <a:pt x="286" y="3203"/>
                    <a:pt x="262" y="4786"/>
                  </a:cubicBezTo>
                </a:path>
              </a:pathLst>
            </a:custGeom>
            <a:noFill/>
            <a:ln w="357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7" name="Google Shape;13177;p73"/>
            <p:cNvSpPr/>
            <p:nvPr/>
          </p:nvSpPr>
          <p:spPr>
            <a:xfrm>
              <a:off x="1730350" y="1112797"/>
              <a:ext cx="30218" cy="78387"/>
            </a:xfrm>
            <a:custGeom>
              <a:avLst/>
              <a:gdLst/>
              <a:ahLst/>
              <a:cxnLst/>
              <a:rect l="l" t="t" r="r" b="b"/>
              <a:pathLst>
                <a:path w="978" h="2537" fill="none" extrusionOk="0">
                  <a:moveTo>
                    <a:pt x="1" y="0"/>
                  </a:moveTo>
                  <a:cubicBezTo>
                    <a:pt x="239" y="858"/>
                    <a:pt x="691" y="1679"/>
                    <a:pt x="977" y="2536"/>
                  </a:cubicBezTo>
                </a:path>
              </a:pathLst>
            </a:custGeom>
            <a:noFill/>
            <a:ln w="357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8" name="Google Shape;13178;p73"/>
            <p:cNvSpPr/>
            <p:nvPr/>
          </p:nvSpPr>
          <p:spPr>
            <a:xfrm>
              <a:off x="1793998" y="1078223"/>
              <a:ext cx="45296" cy="49683"/>
            </a:xfrm>
            <a:custGeom>
              <a:avLst/>
              <a:gdLst/>
              <a:ahLst/>
              <a:cxnLst/>
              <a:rect l="l" t="t" r="r" b="b"/>
              <a:pathLst>
                <a:path w="1466" h="1608" fill="none" extrusionOk="0">
                  <a:moveTo>
                    <a:pt x="1" y="0"/>
                  </a:moveTo>
                  <a:cubicBezTo>
                    <a:pt x="608" y="405"/>
                    <a:pt x="953" y="1119"/>
                    <a:pt x="1465" y="1608"/>
                  </a:cubicBezTo>
                </a:path>
              </a:pathLst>
            </a:custGeom>
            <a:noFill/>
            <a:ln w="357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9" name="Google Shape;13179;p73"/>
            <p:cNvSpPr/>
            <p:nvPr/>
          </p:nvSpPr>
          <p:spPr>
            <a:xfrm>
              <a:off x="1870532" y="1031506"/>
              <a:ext cx="65132" cy="60343"/>
            </a:xfrm>
            <a:custGeom>
              <a:avLst/>
              <a:gdLst/>
              <a:ahLst/>
              <a:cxnLst/>
              <a:rect l="l" t="t" r="r" b="b"/>
              <a:pathLst>
                <a:path w="2108" h="1953" fill="none" extrusionOk="0">
                  <a:moveTo>
                    <a:pt x="0" y="0"/>
                  </a:moveTo>
                  <a:cubicBezTo>
                    <a:pt x="584" y="810"/>
                    <a:pt x="1393" y="1322"/>
                    <a:pt x="2108" y="1953"/>
                  </a:cubicBezTo>
                </a:path>
              </a:pathLst>
            </a:custGeom>
            <a:noFill/>
            <a:ln w="357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0" name="Google Shape;13180;p73"/>
            <p:cNvSpPr/>
            <p:nvPr/>
          </p:nvSpPr>
          <p:spPr>
            <a:xfrm>
              <a:off x="1958064" y="966374"/>
              <a:ext cx="93465" cy="55955"/>
            </a:xfrm>
            <a:custGeom>
              <a:avLst/>
              <a:gdLst/>
              <a:ahLst/>
              <a:cxnLst/>
              <a:rect l="l" t="t" r="r" b="b"/>
              <a:pathLst>
                <a:path w="3025" h="1811" fill="none" extrusionOk="0">
                  <a:moveTo>
                    <a:pt x="1" y="1"/>
                  </a:moveTo>
                  <a:cubicBezTo>
                    <a:pt x="1013" y="584"/>
                    <a:pt x="2061" y="1203"/>
                    <a:pt x="3025" y="1810"/>
                  </a:cubicBezTo>
                </a:path>
              </a:pathLst>
            </a:custGeom>
            <a:noFill/>
            <a:ln w="357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1" name="Google Shape;13181;p73"/>
            <p:cNvSpPr/>
            <p:nvPr/>
          </p:nvSpPr>
          <p:spPr>
            <a:xfrm>
              <a:off x="1540546" y="1112797"/>
              <a:ext cx="19527" cy="60374"/>
            </a:xfrm>
            <a:custGeom>
              <a:avLst/>
              <a:gdLst/>
              <a:ahLst/>
              <a:cxnLst/>
              <a:rect l="l" t="t" r="r" b="b"/>
              <a:pathLst>
                <a:path w="632" h="1954" fill="none" extrusionOk="0">
                  <a:moveTo>
                    <a:pt x="631" y="0"/>
                  </a:moveTo>
                  <a:cubicBezTo>
                    <a:pt x="465" y="667"/>
                    <a:pt x="226" y="1310"/>
                    <a:pt x="0" y="1953"/>
                  </a:cubicBezTo>
                </a:path>
              </a:pathLst>
            </a:custGeom>
            <a:noFill/>
            <a:ln w="357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2" name="Google Shape;13182;p73"/>
            <p:cNvSpPr/>
            <p:nvPr/>
          </p:nvSpPr>
          <p:spPr>
            <a:xfrm>
              <a:off x="1403330" y="1059808"/>
              <a:ext cx="54102" cy="87594"/>
            </a:xfrm>
            <a:custGeom>
              <a:avLst/>
              <a:gdLst/>
              <a:ahLst/>
              <a:cxnLst/>
              <a:rect l="l" t="t" r="r" b="b"/>
              <a:pathLst>
                <a:path w="1751" h="2835" fill="none" extrusionOk="0">
                  <a:moveTo>
                    <a:pt x="1750" y="1"/>
                  </a:moveTo>
                  <a:cubicBezTo>
                    <a:pt x="1298" y="1025"/>
                    <a:pt x="703" y="1965"/>
                    <a:pt x="0" y="2835"/>
                  </a:cubicBezTo>
                </a:path>
              </a:pathLst>
            </a:custGeom>
            <a:noFill/>
            <a:ln w="357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3" name="Google Shape;13183;p73"/>
            <p:cNvSpPr/>
            <p:nvPr/>
          </p:nvSpPr>
          <p:spPr>
            <a:xfrm>
              <a:off x="1323121" y="1028169"/>
              <a:ext cx="54472" cy="84659"/>
            </a:xfrm>
            <a:custGeom>
              <a:avLst/>
              <a:gdLst/>
              <a:ahLst/>
              <a:cxnLst/>
              <a:rect l="l" t="t" r="r" b="b"/>
              <a:pathLst>
                <a:path w="1763" h="2740" fill="none" extrusionOk="0">
                  <a:moveTo>
                    <a:pt x="1763" y="1"/>
                  </a:moveTo>
                  <a:cubicBezTo>
                    <a:pt x="1334" y="537"/>
                    <a:pt x="1060" y="1180"/>
                    <a:pt x="679" y="1739"/>
                  </a:cubicBezTo>
                  <a:cubicBezTo>
                    <a:pt x="489" y="2037"/>
                    <a:pt x="120" y="2394"/>
                    <a:pt x="1" y="2739"/>
                  </a:cubicBezTo>
                </a:path>
              </a:pathLst>
            </a:custGeom>
            <a:noFill/>
            <a:ln w="357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4" name="Google Shape;13184;p73"/>
            <p:cNvSpPr/>
            <p:nvPr/>
          </p:nvSpPr>
          <p:spPr>
            <a:xfrm>
              <a:off x="1220479" y="966374"/>
              <a:ext cx="95319" cy="79870"/>
            </a:xfrm>
            <a:custGeom>
              <a:avLst/>
              <a:gdLst/>
              <a:ahLst/>
              <a:cxnLst/>
              <a:rect l="l" t="t" r="r" b="b"/>
              <a:pathLst>
                <a:path w="3085" h="2585" fill="none" extrusionOk="0">
                  <a:moveTo>
                    <a:pt x="3084" y="1"/>
                  </a:moveTo>
                  <a:cubicBezTo>
                    <a:pt x="2334" y="1001"/>
                    <a:pt x="1013" y="1870"/>
                    <a:pt x="1" y="2584"/>
                  </a:cubicBezTo>
                </a:path>
              </a:pathLst>
            </a:custGeom>
            <a:noFill/>
            <a:ln w="357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5" name="Google Shape;13185;p73"/>
            <p:cNvSpPr/>
            <p:nvPr/>
          </p:nvSpPr>
          <p:spPr>
            <a:xfrm>
              <a:off x="1195112" y="889501"/>
              <a:ext cx="73969" cy="42330"/>
            </a:xfrm>
            <a:custGeom>
              <a:avLst/>
              <a:gdLst/>
              <a:ahLst/>
              <a:cxnLst/>
              <a:rect l="l" t="t" r="r" b="b"/>
              <a:pathLst>
                <a:path w="2394" h="1370" fill="none" extrusionOk="0">
                  <a:moveTo>
                    <a:pt x="0" y="1370"/>
                  </a:moveTo>
                  <a:cubicBezTo>
                    <a:pt x="655" y="786"/>
                    <a:pt x="1870" y="619"/>
                    <a:pt x="2393" y="0"/>
                  </a:cubicBezTo>
                </a:path>
              </a:pathLst>
            </a:custGeom>
            <a:noFill/>
            <a:ln w="357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6" name="Google Shape;13186;p73"/>
            <p:cNvSpPr/>
            <p:nvPr/>
          </p:nvSpPr>
          <p:spPr>
            <a:xfrm>
              <a:off x="1150218" y="810774"/>
              <a:ext cx="70663" cy="13997"/>
            </a:xfrm>
            <a:custGeom>
              <a:avLst/>
              <a:gdLst/>
              <a:ahLst/>
              <a:cxnLst/>
              <a:rect l="l" t="t" r="r" b="b"/>
              <a:pathLst>
                <a:path w="2287" h="453" fill="none" extrusionOk="0">
                  <a:moveTo>
                    <a:pt x="1" y="453"/>
                  </a:moveTo>
                  <a:cubicBezTo>
                    <a:pt x="739" y="334"/>
                    <a:pt x="1513" y="0"/>
                    <a:pt x="2287" y="60"/>
                  </a:cubicBezTo>
                </a:path>
              </a:pathLst>
            </a:custGeom>
            <a:noFill/>
            <a:ln w="357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7" name="Google Shape;13187;p73"/>
            <p:cNvSpPr/>
            <p:nvPr/>
          </p:nvSpPr>
          <p:spPr>
            <a:xfrm>
              <a:off x="1113790" y="726517"/>
              <a:ext cx="107091" cy="9238"/>
            </a:xfrm>
            <a:custGeom>
              <a:avLst/>
              <a:gdLst/>
              <a:ahLst/>
              <a:cxnLst/>
              <a:rect l="l" t="t" r="r" b="b"/>
              <a:pathLst>
                <a:path w="3466" h="299" fill="none" extrusionOk="0">
                  <a:moveTo>
                    <a:pt x="1" y="299"/>
                  </a:moveTo>
                  <a:cubicBezTo>
                    <a:pt x="1132" y="72"/>
                    <a:pt x="2323" y="84"/>
                    <a:pt x="3466" y="1"/>
                  </a:cubicBezTo>
                </a:path>
              </a:pathLst>
            </a:custGeom>
            <a:noFill/>
            <a:ln w="3575" cap="rnd"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8" name="Google Shape;13188;p73"/>
            <p:cNvSpPr/>
            <p:nvPr/>
          </p:nvSpPr>
          <p:spPr>
            <a:xfrm>
              <a:off x="1487557" y="731306"/>
              <a:ext cx="61486" cy="61486"/>
            </a:xfrm>
            <a:custGeom>
              <a:avLst/>
              <a:gdLst/>
              <a:ahLst/>
              <a:cxnLst/>
              <a:rect l="l" t="t" r="r" b="b"/>
              <a:pathLst>
                <a:path w="1990" h="1990" extrusionOk="0">
                  <a:moveTo>
                    <a:pt x="1001" y="1"/>
                  </a:moveTo>
                  <a:cubicBezTo>
                    <a:pt x="453" y="1"/>
                    <a:pt x="1" y="441"/>
                    <a:pt x="1" y="989"/>
                  </a:cubicBezTo>
                  <a:cubicBezTo>
                    <a:pt x="1" y="1548"/>
                    <a:pt x="453" y="1989"/>
                    <a:pt x="1001" y="1989"/>
                  </a:cubicBezTo>
                  <a:cubicBezTo>
                    <a:pt x="1549" y="1989"/>
                    <a:pt x="1989" y="1548"/>
                    <a:pt x="1989" y="989"/>
                  </a:cubicBezTo>
                  <a:cubicBezTo>
                    <a:pt x="1989" y="441"/>
                    <a:pt x="1549" y="1"/>
                    <a:pt x="100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89" name="Google Shape;13189;p73"/>
          <p:cNvGrpSpPr/>
          <p:nvPr/>
        </p:nvGrpSpPr>
        <p:grpSpPr>
          <a:xfrm>
            <a:off x="6045180" y="1617724"/>
            <a:ext cx="991651" cy="95473"/>
            <a:chOff x="2124248" y="1617724"/>
            <a:chExt cx="991651" cy="95473"/>
          </a:xfrm>
        </p:grpSpPr>
        <p:grpSp>
          <p:nvGrpSpPr>
            <p:cNvPr id="13190" name="Google Shape;13190;p73"/>
            <p:cNvGrpSpPr/>
            <p:nvPr/>
          </p:nvGrpSpPr>
          <p:grpSpPr>
            <a:xfrm>
              <a:off x="3045237" y="1618095"/>
              <a:ext cx="70663" cy="95103"/>
              <a:chOff x="2892837" y="1618095"/>
              <a:chExt cx="70663" cy="95103"/>
            </a:xfrm>
          </p:grpSpPr>
          <p:sp>
            <p:nvSpPr>
              <p:cNvPr id="13191" name="Google Shape;13191;p73"/>
              <p:cNvSpPr/>
              <p:nvPr/>
            </p:nvSpPr>
            <p:spPr>
              <a:xfrm>
                <a:off x="2899078" y="1656501"/>
                <a:ext cx="64421" cy="9238"/>
              </a:xfrm>
              <a:custGeom>
                <a:avLst/>
                <a:gdLst/>
                <a:ahLst/>
                <a:cxnLst/>
                <a:rect l="l" t="t" r="r" b="b"/>
                <a:pathLst>
                  <a:path w="2085" h="299" extrusionOk="0">
                    <a:moveTo>
                      <a:pt x="203" y="1"/>
                    </a:moveTo>
                    <a:cubicBezTo>
                      <a:pt x="1" y="1"/>
                      <a:pt x="1" y="298"/>
                      <a:pt x="203" y="298"/>
                    </a:cubicBezTo>
                    <a:lnTo>
                      <a:pt x="1882" y="298"/>
                    </a:lnTo>
                    <a:cubicBezTo>
                      <a:pt x="2085" y="298"/>
                      <a:pt x="2085" y="1"/>
                      <a:pt x="18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2" name="Google Shape;13192;p73"/>
              <p:cNvSpPr/>
              <p:nvPr/>
            </p:nvSpPr>
            <p:spPr>
              <a:xfrm>
                <a:off x="2892837" y="1618095"/>
                <a:ext cx="52927" cy="24471"/>
              </a:xfrm>
              <a:custGeom>
                <a:avLst/>
                <a:gdLst/>
                <a:ahLst/>
                <a:cxnLst/>
                <a:rect l="l" t="t" r="r" b="b"/>
                <a:pathLst>
                  <a:path w="1713" h="792" extrusionOk="0">
                    <a:moveTo>
                      <a:pt x="1507" y="0"/>
                    </a:moveTo>
                    <a:cubicBezTo>
                      <a:pt x="1494" y="0"/>
                      <a:pt x="1480" y="2"/>
                      <a:pt x="1465" y="6"/>
                    </a:cubicBezTo>
                    <a:cubicBezTo>
                      <a:pt x="989" y="89"/>
                      <a:pt x="536" y="256"/>
                      <a:pt x="120" y="518"/>
                    </a:cubicBezTo>
                    <a:cubicBezTo>
                      <a:pt x="1" y="601"/>
                      <a:pt x="60" y="791"/>
                      <a:pt x="203" y="791"/>
                    </a:cubicBezTo>
                    <a:cubicBezTo>
                      <a:pt x="227" y="791"/>
                      <a:pt x="263" y="791"/>
                      <a:pt x="286" y="779"/>
                    </a:cubicBezTo>
                    <a:cubicBezTo>
                      <a:pt x="667" y="541"/>
                      <a:pt x="1084" y="375"/>
                      <a:pt x="1525" y="303"/>
                    </a:cubicBezTo>
                    <a:cubicBezTo>
                      <a:pt x="1712" y="259"/>
                      <a:pt x="1675" y="0"/>
                      <a:pt x="15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3" name="Google Shape;13193;p73"/>
              <p:cNvSpPr/>
              <p:nvPr/>
            </p:nvSpPr>
            <p:spPr>
              <a:xfrm>
                <a:off x="2901087" y="1682177"/>
                <a:ext cx="48355" cy="31021"/>
              </a:xfrm>
              <a:custGeom>
                <a:avLst/>
                <a:gdLst/>
                <a:ahLst/>
                <a:cxnLst/>
                <a:rect l="l" t="t" r="r" b="b"/>
                <a:pathLst>
                  <a:path w="1565" h="1004" extrusionOk="0">
                    <a:moveTo>
                      <a:pt x="222" y="1"/>
                    </a:moveTo>
                    <a:cubicBezTo>
                      <a:pt x="91" y="1"/>
                      <a:pt x="0" y="188"/>
                      <a:pt x="138" y="277"/>
                    </a:cubicBezTo>
                    <a:cubicBezTo>
                      <a:pt x="234" y="337"/>
                      <a:pt x="329" y="408"/>
                      <a:pt x="424" y="468"/>
                    </a:cubicBezTo>
                    <a:cubicBezTo>
                      <a:pt x="698" y="670"/>
                      <a:pt x="996" y="849"/>
                      <a:pt x="1317" y="991"/>
                    </a:cubicBezTo>
                    <a:cubicBezTo>
                      <a:pt x="1328" y="991"/>
                      <a:pt x="1350" y="1002"/>
                      <a:pt x="1372" y="1003"/>
                    </a:cubicBezTo>
                    <a:lnTo>
                      <a:pt x="1372" y="1003"/>
                    </a:lnTo>
                    <a:cubicBezTo>
                      <a:pt x="1521" y="996"/>
                      <a:pt x="1565" y="776"/>
                      <a:pt x="1424" y="718"/>
                    </a:cubicBezTo>
                    <a:cubicBezTo>
                      <a:pt x="1127" y="575"/>
                      <a:pt x="853" y="408"/>
                      <a:pt x="591" y="218"/>
                    </a:cubicBezTo>
                    <a:cubicBezTo>
                      <a:pt x="496" y="158"/>
                      <a:pt x="400" y="99"/>
                      <a:pt x="305" y="27"/>
                    </a:cubicBezTo>
                    <a:cubicBezTo>
                      <a:pt x="277" y="9"/>
                      <a:pt x="248" y="1"/>
                      <a:pt x="222" y="1"/>
                    </a:cubicBezTo>
                    <a:close/>
                    <a:moveTo>
                      <a:pt x="1372" y="1003"/>
                    </a:moveTo>
                    <a:cubicBezTo>
                      <a:pt x="1369" y="1003"/>
                      <a:pt x="1367" y="1003"/>
                      <a:pt x="1365" y="1003"/>
                    </a:cubicBezTo>
                    <a:lnTo>
                      <a:pt x="1377" y="1003"/>
                    </a:lnTo>
                    <a:cubicBezTo>
                      <a:pt x="1375" y="1003"/>
                      <a:pt x="1373" y="1003"/>
                      <a:pt x="1372" y="100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94" name="Google Shape;13194;p73"/>
            <p:cNvGrpSpPr/>
            <p:nvPr/>
          </p:nvGrpSpPr>
          <p:grpSpPr>
            <a:xfrm>
              <a:off x="2124248" y="1617724"/>
              <a:ext cx="70663" cy="95473"/>
              <a:chOff x="2276648" y="1617724"/>
              <a:chExt cx="70663" cy="95473"/>
            </a:xfrm>
          </p:grpSpPr>
          <p:sp>
            <p:nvSpPr>
              <p:cNvPr id="13195" name="Google Shape;13195;p73"/>
              <p:cNvSpPr/>
              <p:nvPr/>
            </p:nvSpPr>
            <p:spPr>
              <a:xfrm>
                <a:off x="2276648" y="1656501"/>
                <a:ext cx="64421" cy="9238"/>
              </a:xfrm>
              <a:custGeom>
                <a:avLst/>
                <a:gdLst/>
                <a:ahLst/>
                <a:cxnLst/>
                <a:rect l="l" t="t" r="r" b="b"/>
                <a:pathLst>
                  <a:path w="2085" h="299" extrusionOk="0">
                    <a:moveTo>
                      <a:pt x="203" y="1"/>
                    </a:moveTo>
                    <a:cubicBezTo>
                      <a:pt x="1" y="1"/>
                      <a:pt x="1" y="298"/>
                      <a:pt x="203" y="298"/>
                    </a:cubicBezTo>
                    <a:lnTo>
                      <a:pt x="1894" y="298"/>
                    </a:lnTo>
                    <a:cubicBezTo>
                      <a:pt x="2084" y="298"/>
                      <a:pt x="2084" y="1"/>
                      <a:pt x="18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6" name="Google Shape;13196;p73"/>
              <p:cNvSpPr/>
              <p:nvPr/>
            </p:nvSpPr>
            <p:spPr>
              <a:xfrm>
                <a:off x="2294414" y="1617724"/>
                <a:ext cx="52897" cy="24842"/>
              </a:xfrm>
              <a:custGeom>
                <a:avLst/>
                <a:gdLst/>
                <a:ahLst/>
                <a:cxnLst/>
                <a:rect l="l" t="t" r="r" b="b"/>
                <a:pathLst>
                  <a:path w="1712" h="804" extrusionOk="0">
                    <a:moveTo>
                      <a:pt x="207" y="1"/>
                    </a:moveTo>
                    <a:cubicBezTo>
                      <a:pt x="48" y="1"/>
                      <a:pt x="0" y="259"/>
                      <a:pt x="188" y="303"/>
                    </a:cubicBezTo>
                    <a:cubicBezTo>
                      <a:pt x="628" y="375"/>
                      <a:pt x="1045" y="541"/>
                      <a:pt x="1426" y="780"/>
                    </a:cubicBezTo>
                    <a:cubicBezTo>
                      <a:pt x="1450" y="791"/>
                      <a:pt x="1485" y="803"/>
                      <a:pt x="1509" y="803"/>
                    </a:cubicBezTo>
                    <a:lnTo>
                      <a:pt x="1509" y="791"/>
                    </a:lnTo>
                    <a:cubicBezTo>
                      <a:pt x="1652" y="791"/>
                      <a:pt x="1712" y="601"/>
                      <a:pt x="1593" y="518"/>
                    </a:cubicBezTo>
                    <a:cubicBezTo>
                      <a:pt x="1176" y="268"/>
                      <a:pt x="723" y="89"/>
                      <a:pt x="247" y="6"/>
                    </a:cubicBezTo>
                    <a:cubicBezTo>
                      <a:pt x="233" y="2"/>
                      <a:pt x="220" y="1"/>
                      <a:pt x="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7" name="Google Shape;13197;p73"/>
              <p:cNvSpPr/>
              <p:nvPr/>
            </p:nvSpPr>
            <p:spPr>
              <a:xfrm>
                <a:off x="2290274" y="1682393"/>
                <a:ext cx="48355" cy="30805"/>
              </a:xfrm>
              <a:custGeom>
                <a:avLst/>
                <a:gdLst/>
                <a:ahLst/>
                <a:cxnLst/>
                <a:rect l="l" t="t" r="r" b="b"/>
                <a:pathLst>
                  <a:path w="1565" h="997" extrusionOk="0">
                    <a:moveTo>
                      <a:pt x="1352" y="1"/>
                    </a:moveTo>
                    <a:cubicBezTo>
                      <a:pt x="1324" y="1"/>
                      <a:pt x="1293" y="10"/>
                      <a:pt x="1262" y="32"/>
                    </a:cubicBezTo>
                    <a:cubicBezTo>
                      <a:pt x="1167" y="92"/>
                      <a:pt x="1072" y="151"/>
                      <a:pt x="976" y="211"/>
                    </a:cubicBezTo>
                    <a:cubicBezTo>
                      <a:pt x="715" y="401"/>
                      <a:pt x="441" y="568"/>
                      <a:pt x="143" y="711"/>
                    </a:cubicBezTo>
                    <a:cubicBezTo>
                      <a:pt x="0" y="770"/>
                      <a:pt x="48" y="996"/>
                      <a:pt x="203" y="996"/>
                    </a:cubicBezTo>
                    <a:cubicBezTo>
                      <a:pt x="226" y="996"/>
                      <a:pt x="238" y="984"/>
                      <a:pt x="262" y="984"/>
                    </a:cubicBezTo>
                    <a:cubicBezTo>
                      <a:pt x="572" y="842"/>
                      <a:pt x="869" y="663"/>
                      <a:pt x="1155" y="461"/>
                    </a:cubicBezTo>
                    <a:cubicBezTo>
                      <a:pt x="1238" y="401"/>
                      <a:pt x="1334" y="342"/>
                      <a:pt x="1429" y="282"/>
                    </a:cubicBezTo>
                    <a:cubicBezTo>
                      <a:pt x="1565" y="185"/>
                      <a:pt x="1479" y="1"/>
                      <a:pt x="1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Shape 13201"/>
        <p:cNvGrpSpPr/>
        <p:nvPr/>
      </p:nvGrpSpPr>
      <p:grpSpPr>
        <a:xfrm>
          <a:off x="0" y="0"/>
          <a:ext cx="0" cy="0"/>
          <a:chOff x="0" y="0"/>
          <a:chExt cx="0" cy="0"/>
        </a:xfrm>
      </p:grpSpPr>
      <p:sp>
        <p:nvSpPr>
          <p:cNvPr id="13202" name="Google Shape;13202;p74"/>
          <p:cNvSpPr txBox="1">
            <a:spLocks noGrp="1"/>
          </p:cNvSpPr>
          <p:nvPr>
            <p:ph type="ctrTitle"/>
          </p:nvPr>
        </p:nvSpPr>
        <p:spPr>
          <a:xfrm>
            <a:off x="1843375" y="463800"/>
            <a:ext cx="5457300" cy="8400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THANKS!</a:t>
            </a:r>
            <a:endParaRPr/>
          </a:p>
        </p:txBody>
      </p:sp>
      <p:sp>
        <p:nvSpPr>
          <p:cNvPr id="13203" name="Google Shape;13203;p74"/>
          <p:cNvSpPr txBox="1">
            <a:spLocks noGrp="1"/>
          </p:cNvSpPr>
          <p:nvPr>
            <p:ph type="subTitle" idx="1"/>
          </p:nvPr>
        </p:nvSpPr>
        <p:spPr>
          <a:xfrm>
            <a:off x="2054700" y="1283600"/>
            <a:ext cx="5034600" cy="9660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b="1"/>
              <a:t>Do you have any questions?</a:t>
            </a:r>
            <a:endParaRPr b="1"/>
          </a:p>
          <a:p>
            <a:pPr marL="0" lvl="0" indent="0" algn="ctr" rtl="0">
              <a:lnSpc>
                <a:spcPct val="40000"/>
              </a:lnSpc>
              <a:spcBef>
                <a:spcPts val="0"/>
              </a:spcBef>
              <a:spcAft>
                <a:spcPts val="0"/>
              </a:spcAft>
              <a:buClr>
                <a:schemeClr val="dk1"/>
              </a:buClr>
              <a:buSzPts val="1100"/>
              <a:buFont typeface="Arial"/>
              <a:buNone/>
            </a:pPr>
            <a:endParaRPr/>
          </a:p>
          <a:p>
            <a:pPr marL="0" lvl="0" indent="0" algn="ctr" rtl="0">
              <a:spcBef>
                <a:spcPts val="0"/>
              </a:spcBef>
              <a:spcAft>
                <a:spcPts val="0"/>
              </a:spcAft>
              <a:buClr>
                <a:schemeClr val="dk1"/>
              </a:buClr>
              <a:buSzPts val="1100"/>
              <a:buFont typeface="Arial"/>
              <a:buNone/>
            </a:pPr>
            <a:r>
              <a:rPr lang="en"/>
              <a:t>addyouremail@freepik.com</a:t>
            </a:r>
            <a:endParaRPr/>
          </a:p>
          <a:p>
            <a:pPr marL="0" lvl="0" indent="0" algn="ctr" rtl="0">
              <a:spcBef>
                <a:spcPts val="0"/>
              </a:spcBef>
              <a:spcAft>
                <a:spcPts val="0"/>
              </a:spcAft>
              <a:buClr>
                <a:schemeClr val="dk1"/>
              </a:buClr>
              <a:buSzPts val="1100"/>
              <a:buFont typeface="Arial"/>
              <a:buNone/>
            </a:pPr>
            <a:r>
              <a:rPr lang="en"/>
              <a:t>+91 620 421 838</a:t>
            </a:r>
            <a:endParaRPr/>
          </a:p>
          <a:p>
            <a:pPr marL="0" lvl="0" indent="0" algn="ctr" rtl="0">
              <a:spcBef>
                <a:spcPts val="0"/>
              </a:spcBef>
              <a:spcAft>
                <a:spcPts val="0"/>
              </a:spcAft>
              <a:buClr>
                <a:schemeClr val="dk1"/>
              </a:buClr>
              <a:buSzPts val="1100"/>
              <a:buFont typeface="Arial"/>
              <a:buNone/>
            </a:pPr>
            <a:r>
              <a:rPr lang="en"/>
              <a:t>yourcompany.com</a:t>
            </a:r>
            <a:endParaRPr/>
          </a:p>
        </p:txBody>
      </p:sp>
      <p:grpSp>
        <p:nvGrpSpPr>
          <p:cNvPr id="13204" name="Google Shape;13204;p74"/>
          <p:cNvGrpSpPr/>
          <p:nvPr/>
        </p:nvGrpSpPr>
        <p:grpSpPr>
          <a:xfrm>
            <a:off x="4633524" y="2430000"/>
            <a:ext cx="335299" cy="335299"/>
            <a:chOff x="1379798" y="1723250"/>
            <a:chExt cx="397887" cy="397887"/>
          </a:xfrm>
        </p:grpSpPr>
        <p:sp>
          <p:nvSpPr>
            <p:cNvPr id="13205" name="Google Shape;13205;p74"/>
            <p:cNvSpPr/>
            <p:nvPr/>
          </p:nvSpPr>
          <p:spPr>
            <a:xfrm>
              <a:off x="1462169" y="1793977"/>
              <a:ext cx="23354" cy="23312"/>
            </a:xfrm>
            <a:custGeom>
              <a:avLst/>
              <a:gdLst/>
              <a:ahLst/>
              <a:cxnLst/>
              <a:rect l="l" t="t" r="r" b="b"/>
              <a:pathLst>
                <a:path w="1119" h="1117" extrusionOk="0">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6" name="Google Shape;13206;p74"/>
            <p:cNvSpPr/>
            <p:nvPr/>
          </p:nvSpPr>
          <p:spPr>
            <a:xfrm>
              <a:off x="1379798" y="1723250"/>
              <a:ext cx="397887" cy="397887"/>
            </a:xfrm>
            <a:custGeom>
              <a:avLst/>
              <a:gdLst/>
              <a:ahLst/>
              <a:cxnLst/>
              <a:rect l="l" t="t" r="r" b="b"/>
              <a:pathLst>
                <a:path w="19065" h="19065" extrusionOk="0">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7" name="Google Shape;13207;p74"/>
            <p:cNvSpPr/>
            <p:nvPr/>
          </p:nvSpPr>
          <p:spPr>
            <a:xfrm>
              <a:off x="1555413" y="1886846"/>
              <a:ext cx="139912" cy="163558"/>
            </a:xfrm>
            <a:custGeom>
              <a:avLst/>
              <a:gdLst/>
              <a:ahLst/>
              <a:cxnLst/>
              <a:rect l="l" t="t" r="r" b="b"/>
              <a:pathLst>
                <a:path w="6704" h="7837" extrusionOk="0">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8" name="Google Shape;13208;p74"/>
            <p:cNvSpPr/>
            <p:nvPr/>
          </p:nvSpPr>
          <p:spPr>
            <a:xfrm>
              <a:off x="1462169" y="1887200"/>
              <a:ext cx="23354" cy="163203"/>
            </a:xfrm>
            <a:custGeom>
              <a:avLst/>
              <a:gdLst/>
              <a:ahLst/>
              <a:cxnLst/>
              <a:rect l="l" t="t" r="r" b="b"/>
              <a:pathLst>
                <a:path w="1119" h="7820" extrusionOk="0">
                  <a:moveTo>
                    <a:pt x="0" y="0"/>
                  </a:moveTo>
                  <a:lnTo>
                    <a:pt x="0" y="7819"/>
                  </a:lnTo>
                  <a:lnTo>
                    <a:pt x="1118" y="7819"/>
                  </a:lnTo>
                  <a:lnTo>
                    <a:pt x="111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09" name="Google Shape;13209;p74"/>
          <p:cNvGrpSpPr/>
          <p:nvPr/>
        </p:nvGrpSpPr>
        <p:grpSpPr>
          <a:xfrm>
            <a:off x="3714866" y="2430000"/>
            <a:ext cx="335317" cy="335299"/>
            <a:chOff x="266768" y="1721375"/>
            <a:chExt cx="397907" cy="397887"/>
          </a:xfrm>
        </p:grpSpPr>
        <p:sp>
          <p:nvSpPr>
            <p:cNvPr id="13210" name="Google Shape;13210;p74"/>
            <p:cNvSpPr/>
            <p:nvPr/>
          </p:nvSpPr>
          <p:spPr>
            <a:xfrm>
              <a:off x="454843" y="1791037"/>
              <a:ext cx="136218" cy="328222"/>
            </a:xfrm>
            <a:custGeom>
              <a:avLst/>
              <a:gdLst/>
              <a:ahLst/>
              <a:cxnLst/>
              <a:rect l="l" t="t" r="r" b="b"/>
              <a:pathLst>
                <a:path w="6527" h="15727" extrusionOk="0">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1" name="Google Shape;13211;p74"/>
            <p:cNvSpPr/>
            <p:nvPr/>
          </p:nvSpPr>
          <p:spPr>
            <a:xfrm>
              <a:off x="266768" y="1721375"/>
              <a:ext cx="397907" cy="397887"/>
            </a:xfrm>
            <a:custGeom>
              <a:avLst/>
              <a:gdLst/>
              <a:ahLst/>
              <a:cxnLst/>
              <a:rect l="l" t="t" r="r" b="b"/>
              <a:pathLst>
                <a:path w="19066" h="19065" extrusionOk="0">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12" name="Google Shape;13212;p74"/>
          <p:cNvGrpSpPr/>
          <p:nvPr/>
        </p:nvGrpSpPr>
        <p:grpSpPr>
          <a:xfrm>
            <a:off x="4174212" y="2430000"/>
            <a:ext cx="335281" cy="335299"/>
            <a:chOff x="864491" y="1723250"/>
            <a:chExt cx="397866" cy="397887"/>
          </a:xfrm>
        </p:grpSpPr>
        <p:sp>
          <p:nvSpPr>
            <p:cNvPr id="13213" name="Google Shape;13213;p74"/>
            <p:cNvSpPr/>
            <p:nvPr/>
          </p:nvSpPr>
          <p:spPr>
            <a:xfrm>
              <a:off x="935197" y="1793977"/>
              <a:ext cx="256451" cy="256430"/>
            </a:xfrm>
            <a:custGeom>
              <a:avLst/>
              <a:gdLst/>
              <a:ahLst/>
              <a:cxnLst/>
              <a:rect l="l" t="t" r="r" b="b"/>
              <a:pathLst>
                <a:path w="12288" h="12287" extrusionOk="0">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4" name="Google Shape;13214;p74"/>
            <p:cNvSpPr/>
            <p:nvPr/>
          </p:nvSpPr>
          <p:spPr>
            <a:xfrm>
              <a:off x="1005109" y="1863910"/>
              <a:ext cx="116622" cy="116559"/>
            </a:xfrm>
            <a:custGeom>
              <a:avLst/>
              <a:gdLst/>
              <a:ahLst/>
              <a:cxnLst/>
              <a:rect l="l" t="t" r="r" b="b"/>
              <a:pathLst>
                <a:path w="5588" h="5585" extrusionOk="0">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5" name="Google Shape;13215;p74"/>
            <p:cNvSpPr/>
            <p:nvPr/>
          </p:nvSpPr>
          <p:spPr>
            <a:xfrm>
              <a:off x="864491" y="1723250"/>
              <a:ext cx="397866" cy="397887"/>
            </a:xfrm>
            <a:custGeom>
              <a:avLst/>
              <a:gdLst/>
              <a:ahLst/>
              <a:cxnLst/>
              <a:rect l="l" t="t" r="r" b="b"/>
              <a:pathLst>
                <a:path w="19064" h="19065" extrusionOk="0">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216" name="Google Shape;13216;p74"/>
          <p:cNvSpPr/>
          <p:nvPr/>
        </p:nvSpPr>
        <p:spPr>
          <a:xfrm>
            <a:off x="5092913" y="2460474"/>
            <a:ext cx="336356" cy="274295"/>
          </a:xfrm>
          <a:custGeom>
            <a:avLst/>
            <a:gdLst/>
            <a:ahLst/>
            <a:cxnLst/>
            <a:rect l="l" t="t" r="r" b="b"/>
            <a:pathLst>
              <a:path w="19122" h="15596" extrusionOk="0">
                <a:moveTo>
                  <a:pt x="12981" y="0"/>
                </a:moveTo>
                <a:cubicBezTo>
                  <a:pt x="12091" y="0"/>
                  <a:pt x="10821" y="352"/>
                  <a:pt x="9915" y="1352"/>
                </a:cubicBezTo>
                <a:cubicBezTo>
                  <a:pt x="9203" y="2141"/>
                  <a:pt x="8847" y="3174"/>
                  <a:pt x="8856" y="4430"/>
                </a:cubicBezTo>
                <a:cubicBezTo>
                  <a:pt x="6243" y="4110"/>
                  <a:pt x="4101" y="2933"/>
                  <a:pt x="2323" y="846"/>
                </a:cubicBezTo>
                <a:cubicBezTo>
                  <a:pt x="2216" y="723"/>
                  <a:pt x="2064" y="650"/>
                  <a:pt x="1902" y="650"/>
                </a:cubicBezTo>
                <a:cubicBezTo>
                  <a:pt x="1875" y="650"/>
                  <a:pt x="1848" y="652"/>
                  <a:pt x="1820" y="656"/>
                </a:cubicBezTo>
                <a:cubicBezTo>
                  <a:pt x="1631" y="683"/>
                  <a:pt x="1468" y="805"/>
                  <a:pt x="1391" y="977"/>
                </a:cubicBezTo>
                <a:cubicBezTo>
                  <a:pt x="695" y="2512"/>
                  <a:pt x="701" y="3895"/>
                  <a:pt x="1403" y="5113"/>
                </a:cubicBezTo>
                <a:cubicBezTo>
                  <a:pt x="1389" y="5111"/>
                  <a:pt x="1374" y="5111"/>
                  <a:pt x="1360" y="5111"/>
                </a:cubicBezTo>
                <a:cubicBezTo>
                  <a:pt x="1076" y="5111"/>
                  <a:pt x="803" y="5375"/>
                  <a:pt x="824" y="5707"/>
                </a:cubicBezTo>
                <a:cubicBezTo>
                  <a:pt x="916" y="7101"/>
                  <a:pt x="1428" y="8182"/>
                  <a:pt x="2351" y="8934"/>
                </a:cubicBezTo>
                <a:cubicBezTo>
                  <a:pt x="2176" y="9073"/>
                  <a:pt x="2102" y="9307"/>
                  <a:pt x="2164" y="9524"/>
                </a:cubicBezTo>
                <a:cubicBezTo>
                  <a:pt x="2456" y="10535"/>
                  <a:pt x="3310" y="11633"/>
                  <a:pt x="4615" y="12155"/>
                </a:cubicBezTo>
                <a:cubicBezTo>
                  <a:pt x="3657" y="12655"/>
                  <a:pt x="2516" y="12903"/>
                  <a:pt x="1345" y="12903"/>
                </a:cubicBezTo>
                <a:cubicBezTo>
                  <a:pt x="1111" y="12903"/>
                  <a:pt x="876" y="12893"/>
                  <a:pt x="641" y="12873"/>
                </a:cubicBezTo>
                <a:cubicBezTo>
                  <a:pt x="628" y="12872"/>
                  <a:pt x="615" y="12872"/>
                  <a:pt x="603" y="12872"/>
                </a:cubicBezTo>
                <a:cubicBezTo>
                  <a:pt x="362" y="12872"/>
                  <a:pt x="155" y="13031"/>
                  <a:pt x="78" y="13266"/>
                </a:cubicBezTo>
                <a:cubicBezTo>
                  <a:pt x="0" y="13512"/>
                  <a:pt x="113" y="13788"/>
                  <a:pt x="334" y="13922"/>
                </a:cubicBezTo>
                <a:cubicBezTo>
                  <a:pt x="1162" y="14423"/>
                  <a:pt x="3243" y="15596"/>
                  <a:pt x="6294" y="15596"/>
                </a:cubicBezTo>
                <a:cubicBezTo>
                  <a:pt x="14568" y="15596"/>
                  <a:pt x="17244" y="8279"/>
                  <a:pt x="17244" y="4736"/>
                </a:cubicBezTo>
                <a:cubicBezTo>
                  <a:pt x="17241" y="4515"/>
                  <a:pt x="17243" y="4541"/>
                  <a:pt x="17230" y="4426"/>
                </a:cubicBezTo>
                <a:cubicBezTo>
                  <a:pt x="17250" y="4403"/>
                  <a:pt x="17326" y="4347"/>
                  <a:pt x="17386" y="4301"/>
                </a:cubicBezTo>
                <a:cubicBezTo>
                  <a:pt x="17696" y="4067"/>
                  <a:pt x="18237" y="3680"/>
                  <a:pt x="18983" y="2590"/>
                </a:cubicBezTo>
                <a:cubicBezTo>
                  <a:pt x="19121" y="2386"/>
                  <a:pt x="19111" y="2118"/>
                  <a:pt x="18957" y="1925"/>
                </a:cubicBezTo>
                <a:cubicBezTo>
                  <a:pt x="18840" y="1779"/>
                  <a:pt x="18708" y="1722"/>
                  <a:pt x="18558" y="1722"/>
                </a:cubicBezTo>
                <a:cubicBezTo>
                  <a:pt x="18451" y="1722"/>
                  <a:pt x="18336" y="1751"/>
                  <a:pt x="18212" y="1799"/>
                </a:cubicBezTo>
                <a:cubicBezTo>
                  <a:pt x="18352" y="1553"/>
                  <a:pt x="18467" y="1291"/>
                  <a:pt x="18559" y="1014"/>
                </a:cubicBezTo>
                <a:cubicBezTo>
                  <a:pt x="18631" y="800"/>
                  <a:pt x="18553" y="614"/>
                  <a:pt x="18382" y="465"/>
                </a:cubicBezTo>
                <a:cubicBezTo>
                  <a:pt x="18282" y="379"/>
                  <a:pt x="18151" y="335"/>
                  <a:pt x="18020" y="335"/>
                </a:cubicBezTo>
                <a:cubicBezTo>
                  <a:pt x="17928" y="335"/>
                  <a:pt x="17837" y="356"/>
                  <a:pt x="17754" y="398"/>
                </a:cubicBezTo>
                <a:cubicBezTo>
                  <a:pt x="16848" y="856"/>
                  <a:pt x="16172" y="1054"/>
                  <a:pt x="15873" y="1113"/>
                </a:cubicBezTo>
                <a:cubicBezTo>
                  <a:pt x="15090" y="395"/>
                  <a:pt x="14251" y="0"/>
                  <a:pt x="1298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7" name="Google Shape;13217;p74"/>
          <p:cNvSpPr txBox="1"/>
          <p:nvPr/>
        </p:nvSpPr>
        <p:spPr>
          <a:xfrm>
            <a:off x="2921900" y="3772049"/>
            <a:ext cx="3300300" cy="1902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200">
                <a:solidFill>
                  <a:schemeClr val="dk2"/>
                </a:solidFill>
                <a:latin typeface="Chilanka"/>
                <a:ea typeface="Chilanka"/>
                <a:cs typeface="Chilanka"/>
                <a:sym typeface="Chilanka"/>
              </a:rPr>
              <a:t>Please keep this slide for attribution</a:t>
            </a:r>
            <a:endParaRPr sz="1200">
              <a:solidFill>
                <a:schemeClr val="dk2"/>
              </a:solidFill>
              <a:latin typeface="Chilanka"/>
              <a:ea typeface="Chilanka"/>
              <a:cs typeface="Chilanka"/>
              <a:sym typeface="Chilanka"/>
            </a:endParaRPr>
          </a:p>
        </p:txBody>
      </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Shape 13221"/>
        <p:cNvGrpSpPr/>
        <p:nvPr/>
      </p:nvGrpSpPr>
      <p:grpSpPr>
        <a:xfrm>
          <a:off x="0" y="0"/>
          <a:ext cx="0" cy="0"/>
          <a:chOff x="0" y="0"/>
          <a:chExt cx="0" cy="0"/>
        </a:xfrm>
      </p:grpSpPr>
      <p:sp>
        <p:nvSpPr>
          <p:cNvPr id="13222" name="Google Shape;13222;p75"/>
          <p:cNvSpPr txBox="1">
            <a:spLocks noGrp="1"/>
          </p:cNvSpPr>
          <p:nvPr>
            <p:ph type="title"/>
          </p:nvPr>
        </p:nvSpPr>
        <p:spPr>
          <a:xfrm>
            <a:off x="720000" y="331200"/>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ALTERNATIVE RESOURCES</a:t>
            </a:r>
            <a:endParaRPr/>
          </a:p>
        </p:txBody>
      </p:sp>
      <p:sp>
        <p:nvSpPr>
          <p:cNvPr id="13223" name="Google Shape;13223;p75"/>
          <p:cNvSpPr/>
          <p:nvPr/>
        </p:nvSpPr>
        <p:spPr>
          <a:xfrm>
            <a:off x="729094" y="1262058"/>
            <a:ext cx="474154" cy="3231837"/>
          </a:xfrm>
          <a:custGeom>
            <a:avLst/>
            <a:gdLst/>
            <a:ahLst/>
            <a:cxnLst/>
            <a:rect l="l" t="t" r="r" b="b"/>
            <a:pathLst>
              <a:path w="14170" h="101383" extrusionOk="0">
                <a:moveTo>
                  <a:pt x="1" y="1"/>
                </a:moveTo>
                <a:lnTo>
                  <a:pt x="1" y="101382"/>
                </a:lnTo>
                <a:lnTo>
                  <a:pt x="14169" y="101382"/>
                </a:lnTo>
                <a:lnTo>
                  <a:pt x="14169"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4" name="Google Shape;13224;p75"/>
          <p:cNvSpPr/>
          <p:nvPr/>
        </p:nvSpPr>
        <p:spPr>
          <a:xfrm>
            <a:off x="1193615" y="1262058"/>
            <a:ext cx="1443844" cy="3231837"/>
          </a:xfrm>
          <a:custGeom>
            <a:avLst/>
            <a:gdLst/>
            <a:ahLst/>
            <a:cxnLst/>
            <a:rect l="l" t="t" r="r" b="b"/>
            <a:pathLst>
              <a:path w="43149" h="101383" extrusionOk="0">
                <a:moveTo>
                  <a:pt x="1" y="1"/>
                </a:moveTo>
                <a:lnTo>
                  <a:pt x="1" y="101382"/>
                </a:lnTo>
                <a:lnTo>
                  <a:pt x="43149" y="101382"/>
                </a:lnTo>
                <a:lnTo>
                  <a:pt x="43149"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5" name="Google Shape;13225;p75"/>
          <p:cNvSpPr/>
          <p:nvPr/>
        </p:nvSpPr>
        <p:spPr>
          <a:xfrm>
            <a:off x="2637333" y="1262058"/>
            <a:ext cx="1443877" cy="3231837"/>
          </a:xfrm>
          <a:custGeom>
            <a:avLst/>
            <a:gdLst/>
            <a:ahLst/>
            <a:cxnLst/>
            <a:rect l="l" t="t" r="r" b="b"/>
            <a:pathLst>
              <a:path w="43150" h="101383" extrusionOk="0">
                <a:moveTo>
                  <a:pt x="1" y="1"/>
                </a:moveTo>
                <a:lnTo>
                  <a:pt x="1" y="101382"/>
                </a:lnTo>
                <a:lnTo>
                  <a:pt x="43149" y="101382"/>
                </a:lnTo>
                <a:lnTo>
                  <a:pt x="43149"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6" name="Google Shape;13226;p75"/>
          <p:cNvSpPr/>
          <p:nvPr/>
        </p:nvSpPr>
        <p:spPr>
          <a:xfrm>
            <a:off x="4080282" y="1262058"/>
            <a:ext cx="1443844" cy="3231837"/>
          </a:xfrm>
          <a:custGeom>
            <a:avLst/>
            <a:gdLst/>
            <a:ahLst/>
            <a:cxnLst/>
            <a:rect l="l" t="t" r="r" b="b"/>
            <a:pathLst>
              <a:path w="43149" h="101383" extrusionOk="0">
                <a:moveTo>
                  <a:pt x="0" y="1"/>
                </a:moveTo>
                <a:lnTo>
                  <a:pt x="0" y="101382"/>
                </a:lnTo>
                <a:lnTo>
                  <a:pt x="43148" y="101382"/>
                </a:lnTo>
                <a:lnTo>
                  <a:pt x="4314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7" name="Google Shape;13227;p75"/>
          <p:cNvSpPr/>
          <p:nvPr/>
        </p:nvSpPr>
        <p:spPr>
          <a:xfrm>
            <a:off x="5524001" y="1262058"/>
            <a:ext cx="1443844" cy="3231837"/>
          </a:xfrm>
          <a:custGeom>
            <a:avLst/>
            <a:gdLst/>
            <a:ahLst/>
            <a:cxnLst/>
            <a:rect l="l" t="t" r="r" b="b"/>
            <a:pathLst>
              <a:path w="43149" h="101383" extrusionOk="0">
                <a:moveTo>
                  <a:pt x="0" y="1"/>
                </a:moveTo>
                <a:lnTo>
                  <a:pt x="0" y="101382"/>
                </a:lnTo>
                <a:lnTo>
                  <a:pt x="43149" y="101382"/>
                </a:lnTo>
                <a:lnTo>
                  <a:pt x="43149"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8" name="Google Shape;13228;p75"/>
          <p:cNvSpPr/>
          <p:nvPr/>
        </p:nvSpPr>
        <p:spPr>
          <a:xfrm>
            <a:off x="6968121" y="1262058"/>
            <a:ext cx="1443844" cy="3231837"/>
          </a:xfrm>
          <a:custGeom>
            <a:avLst/>
            <a:gdLst/>
            <a:ahLst/>
            <a:cxnLst/>
            <a:rect l="l" t="t" r="r" b="b"/>
            <a:pathLst>
              <a:path w="43149" h="101383" extrusionOk="0">
                <a:moveTo>
                  <a:pt x="1" y="1"/>
                </a:moveTo>
                <a:lnTo>
                  <a:pt x="1" y="101382"/>
                </a:lnTo>
                <a:lnTo>
                  <a:pt x="43149" y="101382"/>
                </a:lnTo>
                <a:lnTo>
                  <a:pt x="43149"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229" name="Google Shape;13229;p75"/>
          <p:cNvGrpSpPr/>
          <p:nvPr/>
        </p:nvGrpSpPr>
        <p:grpSpPr>
          <a:xfrm>
            <a:off x="731639" y="1259120"/>
            <a:ext cx="7683267" cy="3241837"/>
            <a:chOff x="880475" y="945835"/>
            <a:chExt cx="7319488" cy="3241837"/>
          </a:xfrm>
        </p:grpSpPr>
        <p:grpSp>
          <p:nvGrpSpPr>
            <p:cNvPr id="13230" name="Google Shape;13230;p75"/>
            <p:cNvGrpSpPr/>
            <p:nvPr/>
          </p:nvGrpSpPr>
          <p:grpSpPr>
            <a:xfrm>
              <a:off x="880475" y="945835"/>
              <a:ext cx="7319488" cy="3231837"/>
              <a:chOff x="878050" y="948773"/>
              <a:chExt cx="7319488" cy="3231837"/>
            </a:xfrm>
          </p:grpSpPr>
          <p:sp>
            <p:nvSpPr>
              <p:cNvPr id="13231" name="Google Shape;13231;p75"/>
              <p:cNvSpPr/>
              <p:nvPr/>
            </p:nvSpPr>
            <p:spPr>
              <a:xfrm>
                <a:off x="4070953" y="948773"/>
                <a:ext cx="32" cy="3231837"/>
              </a:xfrm>
              <a:custGeom>
                <a:avLst/>
                <a:gdLst/>
                <a:ahLst/>
                <a:cxnLst/>
                <a:rect l="l" t="t" r="r" b="b"/>
                <a:pathLst>
                  <a:path w="1" h="101383" fill="none" extrusionOk="0">
                    <a:moveTo>
                      <a:pt x="0" y="1"/>
                    </a:moveTo>
                    <a:lnTo>
                      <a:pt x="0" y="101382"/>
                    </a:lnTo>
                  </a:path>
                </a:pathLst>
              </a:custGeom>
              <a:noFill/>
              <a:ln w="19050" cap="flat" cmpd="sng">
                <a:solidFill>
                  <a:schemeClr val="accent3"/>
                </a:solidFill>
                <a:prstDash val="lgDash"/>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2" name="Google Shape;13232;p75"/>
              <p:cNvSpPr/>
              <p:nvPr/>
            </p:nvSpPr>
            <p:spPr>
              <a:xfrm>
                <a:off x="5445934" y="948773"/>
                <a:ext cx="32" cy="3231837"/>
              </a:xfrm>
              <a:custGeom>
                <a:avLst/>
                <a:gdLst/>
                <a:ahLst/>
                <a:cxnLst/>
                <a:rect l="l" t="t" r="r" b="b"/>
                <a:pathLst>
                  <a:path w="1" h="101383" fill="none" extrusionOk="0">
                    <a:moveTo>
                      <a:pt x="0" y="1"/>
                    </a:moveTo>
                    <a:lnTo>
                      <a:pt x="0" y="101382"/>
                    </a:lnTo>
                  </a:path>
                </a:pathLst>
              </a:custGeom>
              <a:noFill/>
              <a:ln w="19050" cap="flat" cmpd="sng">
                <a:solidFill>
                  <a:schemeClr val="accent3"/>
                </a:solidFill>
                <a:prstDash val="lgDash"/>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3" name="Google Shape;13233;p75"/>
              <p:cNvSpPr/>
              <p:nvPr/>
            </p:nvSpPr>
            <p:spPr>
              <a:xfrm>
                <a:off x="6821679" y="948773"/>
                <a:ext cx="32" cy="3231837"/>
              </a:xfrm>
              <a:custGeom>
                <a:avLst/>
                <a:gdLst/>
                <a:ahLst/>
                <a:cxnLst/>
                <a:rect l="l" t="t" r="r" b="b"/>
                <a:pathLst>
                  <a:path w="1" h="101383" fill="none" extrusionOk="0">
                    <a:moveTo>
                      <a:pt x="1" y="1"/>
                    </a:moveTo>
                    <a:lnTo>
                      <a:pt x="1" y="101382"/>
                    </a:lnTo>
                  </a:path>
                </a:pathLst>
              </a:custGeom>
              <a:noFill/>
              <a:ln w="19050" cap="flat" cmpd="sng">
                <a:solidFill>
                  <a:schemeClr val="accent3"/>
                </a:solidFill>
                <a:prstDash val="lgDash"/>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4" name="Google Shape;13234;p75"/>
              <p:cNvSpPr/>
              <p:nvPr/>
            </p:nvSpPr>
            <p:spPr>
              <a:xfrm>
                <a:off x="878050" y="1307818"/>
                <a:ext cx="7319488" cy="32"/>
              </a:xfrm>
              <a:custGeom>
                <a:avLst/>
                <a:gdLst/>
                <a:ahLst/>
                <a:cxnLst/>
                <a:rect l="l" t="t" r="r" b="b"/>
                <a:pathLst>
                  <a:path w="229613" h="1" fill="none" extrusionOk="0">
                    <a:moveTo>
                      <a:pt x="1" y="0"/>
                    </a:moveTo>
                    <a:lnTo>
                      <a:pt x="229613" y="0"/>
                    </a:lnTo>
                  </a:path>
                </a:pathLst>
              </a:custGeom>
              <a:noFill/>
              <a:ln w="19050" cap="flat" cmpd="sng">
                <a:solidFill>
                  <a:schemeClr val="accent3"/>
                </a:solidFill>
                <a:prstDash val="lgDash"/>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5" name="Google Shape;13235;p75"/>
              <p:cNvSpPr/>
              <p:nvPr/>
            </p:nvSpPr>
            <p:spPr>
              <a:xfrm>
                <a:off x="884904" y="1667213"/>
                <a:ext cx="7307726" cy="32"/>
              </a:xfrm>
              <a:custGeom>
                <a:avLst/>
                <a:gdLst/>
                <a:ahLst/>
                <a:cxnLst/>
                <a:rect l="l" t="t" r="r" b="b"/>
                <a:pathLst>
                  <a:path w="229244" h="1" fill="none" extrusionOk="0">
                    <a:moveTo>
                      <a:pt x="0" y="0"/>
                    </a:moveTo>
                    <a:lnTo>
                      <a:pt x="229243" y="0"/>
                    </a:lnTo>
                  </a:path>
                </a:pathLst>
              </a:custGeom>
              <a:noFill/>
              <a:ln w="19050" cap="flat" cmpd="sng">
                <a:solidFill>
                  <a:schemeClr val="accent3"/>
                </a:solidFill>
                <a:prstDash val="lgDash"/>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6" name="Google Shape;13236;p75"/>
              <p:cNvSpPr/>
              <p:nvPr/>
            </p:nvSpPr>
            <p:spPr>
              <a:xfrm>
                <a:off x="884904" y="2026226"/>
                <a:ext cx="7307726" cy="32"/>
              </a:xfrm>
              <a:custGeom>
                <a:avLst/>
                <a:gdLst/>
                <a:ahLst/>
                <a:cxnLst/>
                <a:rect l="l" t="t" r="r" b="b"/>
                <a:pathLst>
                  <a:path w="229244" h="1" fill="none" extrusionOk="0">
                    <a:moveTo>
                      <a:pt x="0" y="1"/>
                    </a:moveTo>
                    <a:lnTo>
                      <a:pt x="229243" y="1"/>
                    </a:lnTo>
                  </a:path>
                </a:pathLst>
              </a:custGeom>
              <a:solidFill>
                <a:schemeClr val="lt1"/>
              </a:solidFill>
              <a:ln w="19050" cap="flat" cmpd="sng">
                <a:solidFill>
                  <a:schemeClr val="accent3"/>
                </a:solidFill>
                <a:prstDash val="lgDash"/>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7" name="Google Shape;13237;p75"/>
              <p:cNvSpPr/>
              <p:nvPr/>
            </p:nvSpPr>
            <p:spPr>
              <a:xfrm>
                <a:off x="884904" y="2385271"/>
                <a:ext cx="7307726" cy="32"/>
              </a:xfrm>
              <a:custGeom>
                <a:avLst/>
                <a:gdLst/>
                <a:ahLst/>
                <a:cxnLst/>
                <a:rect l="l" t="t" r="r" b="b"/>
                <a:pathLst>
                  <a:path w="229244" h="1" fill="none" extrusionOk="0">
                    <a:moveTo>
                      <a:pt x="0" y="0"/>
                    </a:moveTo>
                    <a:lnTo>
                      <a:pt x="229243" y="0"/>
                    </a:lnTo>
                  </a:path>
                </a:pathLst>
              </a:custGeom>
              <a:noFill/>
              <a:ln w="19050" cap="flat" cmpd="sng">
                <a:solidFill>
                  <a:schemeClr val="accent3"/>
                </a:solidFill>
                <a:prstDash val="lgDash"/>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8" name="Google Shape;13238;p75"/>
              <p:cNvSpPr/>
              <p:nvPr/>
            </p:nvSpPr>
            <p:spPr>
              <a:xfrm>
                <a:off x="884904" y="2744285"/>
                <a:ext cx="7307726" cy="32"/>
              </a:xfrm>
              <a:custGeom>
                <a:avLst/>
                <a:gdLst/>
                <a:ahLst/>
                <a:cxnLst/>
                <a:rect l="l" t="t" r="r" b="b"/>
                <a:pathLst>
                  <a:path w="229244" h="1" fill="none" extrusionOk="0">
                    <a:moveTo>
                      <a:pt x="0" y="0"/>
                    </a:moveTo>
                    <a:lnTo>
                      <a:pt x="229243" y="0"/>
                    </a:lnTo>
                  </a:path>
                </a:pathLst>
              </a:custGeom>
              <a:noFill/>
              <a:ln w="19050" cap="flat" cmpd="sng">
                <a:solidFill>
                  <a:schemeClr val="accent3"/>
                </a:solidFill>
                <a:prstDash val="lgDash"/>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9" name="Google Shape;13239;p75"/>
              <p:cNvSpPr/>
              <p:nvPr/>
            </p:nvSpPr>
            <p:spPr>
              <a:xfrm>
                <a:off x="884904" y="3103680"/>
                <a:ext cx="7307726" cy="32"/>
              </a:xfrm>
              <a:custGeom>
                <a:avLst/>
                <a:gdLst/>
                <a:ahLst/>
                <a:cxnLst/>
                <a:rect l="l" t="t" r="r" b="b"/>
                <a:pathLst>
                  <a:path w="229244" h="1" fill="none" extrusionOk="0">
                    <a:moveTo>
                      <a:pt x="0" y="1"/>
                    </a:moveTo>
                    <a:lnTo>
                      <a:pt x="229243" y="1"/>
                    </a:lnTo>
                  </a:path>
                </a:pathLst>
              </a:custGeom>
              <a:noFill/>
              <a:ln w="19050" cap="flat" cmpd="sng">
                <a:solidFill>
                  <a:schemeClr val="accent3"/>
                </a:solidFill>
                <a:prstDash val="lgDash"/>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0" name="Google Shape;13240;p75"/>
              <p:cNvSpPr/>
              <p:nvPr/>
            </p:nvSpPr>
            <p:spPr>
              <a:xfrm>
                <a:off x="884904" y="3821356"/>
                <a:ext cx="7307726" cy="32"/>
              </a:xfrm>
              <a:custGeom>
                <a:avLst/>
                <a:gdLst/>
                <a:ahLst/>
                <a:cxnLst/>
                <a:rect l="l" t="t" r="r" b="b"/>
                <a:pathLst>
                  <a:path w="229244" h="1" fill="none" extrusionOk="0">
                    <a:moveTo>
                      <a:pt x="0" y="0"/>
                    </a:moveTo>
                    <a:lnTo>
                      <a:pt x="229243" y="0"/>
                    </a:lnTo>
                  </a:path>
                </a:pathLst>
              </a:custGeom>
              <a:noFill/>
              <a:ln w="19050" cap="flat" cmpd="sng">
                <a:solidFill>
                  <a:schemeClr val="accent3"/>
                </a:solidFill>
                <a:prstDash val="lgDash"/>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1" name="Google Shape;13241;p75"/>
              <p:cNvSpPr/>
              <p:nvPr/>
            </p:nvSpPr>
            <p:spPr>
              <a:xfrm>
                <a:off x="884904" y="3461928"/>
                <a:ext cx="7307726" cy="32"/>
              </a:xfrm>
              <a:custGeom>
                <a:avLst/>
                <a:gdLst/>
                <a:ahLst/>
                <a:cxnLst/>
                <a:rect l="l" t="t" r="r" b="b"/>
                <a:pathLst>
                  <a:path w="229244" h="1" fill="none" extrusionOk="0">
                    <a:moveTo>
                      <a:pt x="0" y="1"/>
                    </a:moveTo>
                    <a:lnTo>
                      <a:pt x="229243" y="1"/>
                    </a:lnTo>
                  </a:path>
                </a:pathLst>
              </a:custGeom>
              <a:noFill/>
              <a:ln w="19050" cap="flat" cmpd="sng">
                <a:solidFill>
                  <a:schemeClr val="accent3"/>
                </a:solidFill>
                <a:prstDash val="lgDash"/>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242" name="Google Shape;13242;p75"/>
            <p:cNvSpPr/>
            <p:nvPr/>
          </p:nvSpPr>
          <p:spPr>
            <a:xfrm>
              <a:off x="2700141" y="955835"/>
              <a:ext cx="32" cy="3231837"/>
            </a:xfrm>
            <a:custGeom>
              <a:avLst/>
              <a:gdLst/>
              <a:ahLst/>
              <a:cxnLst/>
              <a:rect l="l" t="t" r="r" b="b"/>
              <a:pathLst>
                <a:path w="1" h="101383" fill="none" extrusionOk="0">
                  <a:moveTo>
                    <a:pt x="0" y="1"/>
                  </a:moveTo>
                  <a:lnTo>
                    <a:pt x="0" y="101382"/>
                  </a:lnTo>
                </a:path>
              </a:pathLst>
            </a:custGeom>
            <a:noFill/>
            <a:ln w="19050" cap="flat" cmpd="sng">
              <a:solidFill>
                <a:schemeClr val="accent3"/>
              </a:solidFill>
              <a:prstDash val="lgDash"/>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3" name="Google Shape;13243;p75"/>
            <p:cNvSpPr/>
            <p:nvPr/>
          </p:nvSpPr>
          <p:spPr>
            <a:xfrm>
              <a:off x="1320578" y="949223"/>
              <a:ext cx="32" cy="3231837"/>
            </a:xfrm>
            <a:custGeom>
              <a:avLst/>
              <a:gdLst/>
              <a:ahLst/>
              <a:cxnLst/>
              <a:rect l="l" t="t" r="r" b="b"/>
              <a:pathLst>
                <a:path w="1" h="101383" fill="none" extrusionOk="0">
                  <a:moveTo>
                    <a:pt x="0" y="1"/>
                  </a:moveTo>
                  <a:lnTo>
                    <a:pt x="0" y="101382"/>
                  </a:lnTo>
                </a:path>
              </a:pathLst>
            </a:custGeom>
            <a:noFill/>
            <a:ln w="19050" cap="flat" cmpd="sng">
              <a:solidFill>
                <a:schemeClr val="accent3"/>
              </a:solidFill>
              <a:prstDash val="lgDash"/>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244" name="Google Shape;13244;p75"/>
          <p:cNvSpPr txBox="1"/>
          <p:nvPr/>
        </p:nvSpPr>
        <p:spPr>
          <a:xfrm>
            <a:off x="1202400" y="1258400"/>
            <a:ext cx="1428900" cy="3693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sz="1800">
                <a:solidFill>
                  <a:schemeClr val="accent1"/>
                </a:solidFill>
                <a:latin typeface="Gochi Hand"/>
                <a:ea typeface="Gochi Hand"/>
                <a:cs typeface="Gochi Hand"/>
                <a:sym typeface="Gochi Hand"/>
              </a:rPr>
              <a:t>Monday</a:t>
            </a:r>
            <a:endParaRPr sz="1800">
              <a:solidFill>
                <a:schemeClr val="accent1"/>
              </a:solidFill>
              <a:latin typeface="Open Sans"/>
              <a:ea typeface="Open Sans"/>
              <a:cs typeface="Open Sans"/>
              <a:sym typeface="Open Sans"/>
            </a:endParaRPr>
          </a:p>
        </p:txBody>
      </p:sp>
      <p:sp>
        <p:nvSpPr>
          <p:cNvPr id="13245" name="Google Shape;13245;p75"/>
          <p:cNvSpPr txBox="1"/>
          <p:nvPr/>
        </p:nvSpPr>
        <p:spPr>
          <a:xfrm>
            <a:off x="2647800" y="1258400"/>
            <a:ext cx="1428900" cy="3693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sz="1800">
                <a:solidFill>
                  <a:schemeClr val="accent1"/>
                </a:solidFill>
                <a:latin typeface="Gochi Hand"/>
                <a:ea typeface="Gochi Hand"/>
                <a:cs typeface="Gochi Hand"/>
                <a:sym typeface="Gochi Hand"/>
              </a:rPr>
              <a:t>Tuesday</a:t>
            </a:r>
            <a:endParaRPr sz="1800">
              <a:solidFill>
                <a:schemeClr val="accent1"/>
              </a:solidFill>
              <a:latin typeface="Open Sans"/>
              <a:ea typeface="Open Sans"/>
              <a:cs typeface="Open Sans"/>
              <a:sym typeface="Open Sans"/>
            </a:endParaRPr>
          </a:p>
        </p:txBody>
      </p:sp>
      <p:sp>
        <p:nvSpPr>
          <p:cNvPr id="13246" name="Google Shape;13246;p75"/>
          <p:cNvSpPr txBox="1"/>
          <p:nvPr/>
        </p:nvSpPr>
        <p:spPr>
          <a:xfrm>
            <a:off x="4093200" y="1258400"/>
            <a:ext cx="1428900" cy="3693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sz="1800">
                <a:solidFill>
                  <a:schemeClr val="accent1"/>
                </a:solidFill>
                <a:latin typeface="Gochi Hand"/>
                <a:ea typeface="Gochi Hand"/>
                <a:cs typeface="Gochi Hand"/>
                <a:sym typeface="Gochi Hand"/>
              </a:rPr>
              <a:t>Wednesday</a:t>
            </a:r>
            <a:endParaRPr sz="1800">
              <a:solidFill>
                <a:schemeClr val="accent1"/>
              </a:solidFill>
              <a:latin typeface="Open Sans"/>
              <a:ea typeface="Open Sans"/>
              <a:cs typeface="Open Sans"/>
              <a:sym typeface="Open Sans"/>
            </a:endParaRPr>
          </a:p>
        </p:txBody>
      </p:sp>
      <p:sp>
        <p:nvSpPr>
          <p:cNvPr id="13247" name="Google Shape;13247;p75"/>
          <p:cNvSpPr txBox="1"/>
          <p:nvPr/>
        </p:nvSpPr>
        <p:spPr>
          <a:xfrm>
            <a:off x="5538600" y="1258400"/>
            <a:ext cx="1428900" cy="3693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sz="1800">
                <a:solidFill>
                  <a:schemeClr val="accent1"/>
                </a:solidFill>
                <a:latin typeface="Gochi Hand"/>
                <a:ea typeface="Gochi Hand"/>
                <a:cs typeface="Gochi Hand"/>
                <a:sym typeface="Gochi Hand"/>
              </a:rPr>
              <a:t>Thursday</a:t>
            </a:r>
            <a:endParaRPr sz="1800">
              <a:solidFill>
                <a:schemeClr val="accent1"/>
              </a:solidFill>
              <a:latin typeface="Open Sans"/>
              <a:ea typeface="Open Sans"/>
              <a:cs typeface="Open Sans"/>
              <a:sym typeface="Open Sans"/>
            </a:endParaRPr>
          </a:p>
        </p:txBody>
      </p:sp>
      <p:sp>
        <p:nvSpPr>
          <p:cNvPr id="13248" name="Google Shape;13248;p75"/>
          <p:cNvSpPr txBox="1"/>
          <p:nvPr/>
        </p:nvSpPr>
        <p:spPr>
          <a:xfrm>
            <a:off x="6984000" y="1258400"/>
            <a:ext cx="1428900" cy="3693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sz="1800">
                <a:solidFill>
                  <a:schemeClr val="accent1"/>
                </a:solidFill>
                <a:latin typeface="Gochi Hand"/>
                <a:ea typeface="Gochi Hand"/>
                <a:cs typeface="Gochi Hand"/>
                <a:sym typeface="Gochi Hand"/>
              </a:rPr>
              <a:t>Friday</a:t>
            </a:r>
            <a:endParaRPr sz="1800">
              <a:solidFill>
                <a:schemeClr val="accent1"/>
              </a:solidFill>
              <a:latin typeface="Open Sans"/>
              <a:ea typeface="Open Sans"/>
              <a:cs typeface="Open Sans"/>
              <a:sym typeface="Open Sans"/>
            </a:endParaRPr>
          </a:p>
        </p:txBody>
      </p:sp>
      <p:sp>
        <p:nvSpPr>
          <p:cNvPr id="13249" name="Google Shape;13249;p75"/>
          <p:cNvSpPr txBox="1"/>
          <p:nvPr/>
        </p:nvSpPr>
        <p:spPr>
          <a:xfrm>
            <a:off x="738100" y="1601575"/>
            <a:ext cx="449400" cy="369300"/>
          </a:xfrm>
          <a:prstGeom prst="rect">
            <a:avLst/>
          </a:prstGeom>
          <a:noFill/>
          <a:ln>
            <a:noFill/>
          </a:ln>
        </p:spPr>
        <p:txBody>
          <a:bodyPr spcFirstLastPara="1" wrap="square" lIns="0" tIns="91425" rIns="0" bIns="91425" anchor="t" anchorCtr="0">
            <a:noAutofit/>
          </a:bodyPr>
          <a:lstStyle/>
          <a:p>
            <a:pPr marL="0" lvl="0" indent="0" algn="ctr" rtl="0">
              <a:lnSpc>
                <a:spcPct val="60000"/>
              </a:lnSpc>
              <a:spcBef>
                <a:spcPts val="0"/>
              </a:spcBef>
              <a:spcAft>
                <a:spcPts val="0"/>
              </a:spcAft>
              <a:buNone/>
            </a:pPr>
            <a:r>
              <a:rPr lang="en" sz="1200">
                <a:solidFill>
                  <a:schemeClr val="accent1"/>
                </a:solidFill>
                <a:latin typeface="Gochi Hand"/>
                <a:ea typeface="Gochi Hand"/>
                <a:cs typeface="Gochi Hand"/>
                <a:sym typeface="Gochi Hand"/>
              </a:rPr>
              <a:t>8:00</a:t>
            </a:r>
            <a:endParaRPr sz="1200">
              <a:solidFill>
                <a:schemeClr val="accent1"/>
              </a:solidFill>
              <a:latin typeface="Gochi Hand"/>
              <a:ea typeface="Gochi Hand"/>
              <a:cs typeface="Gochi Hand"/>
              <a:sym typeface="Gochi Hand"/>
            </a:endParaRPr>
          </a:p>
          <a:p>
            <a:pPr marL="0" lvl="0" indent="0" algn="ctr" rtl="0">
              <a:lnSpc>
                <a:spcPct val="60000"/>
              </a:lnSpc>
              <a:spcBef>
                <a:spcPts val="0"/>
              </a:spcBef>
              <a:spcAft>
                <a:spcPts val="0"/>
              </a:spcAft>
              <a:buNone/>
            </a:pPr>
            <a:r>
              <a:rPr lang="en" sz="1200">
                <a:solidFill>
                  <a:schemeClr val="accent1"/>
                </a:solidFill>
                <a:latin typeface="Gochi Hand"/>
                <a:ea typeface="Gochi Hand"/>
                <a:cs typeface="Gochi Hand"/>
                <a:sym typeface="Gochi Hand"/>
              </a:rPr>
              <a:t>8:55</a:t>
            </a:r>
            <a:endParaRPr>
              <a:solidFill>
                <a:schemeClr val="accent1"/>
              </a:solidFill>
              <a:latin typeface="Chilanka"/>
              <a:ea typeface="Chilanka"/>
              <a:cs typeface="Chilanka"/>
              <a:sym typeface="Chilanka"/>
            </a:endParaRPr>
          </a:p>
        </p:txBody>
      </p:sp>
      <p:sp>
        <p:nvSpPr>
          <p:cNvPr id="13250" name="Google Shape;13250;p75"/>
          <p:cNvSpPr txBox="1"/>
          <p:nvPr/>
        </p:nvSpPr>
        <p:spPr>
          <a:xfrm>
            <a:off x="738100" y="1963525"/>
            <a:ext cx="449400" cy="369300"/>
          </a:xfrm>
          <a:prstGeom prst="rect">
            <a:avLst/>
          </a:prstGeom>
          <a:noFill/>
          <a:ln>
            <a:noFill/>
          </a:ln>
        </p:spPr>
        <p:txBody>
          <a:bodyPr spcFirstLastPara="1" wrap="square" lIns="0" tIns="91425" rIns="0" bIns="91425" anchor="t" anchorCtr="0">
            <a:noAutofit/>
          </a:bodyPr>
          <a:lstStyle/>
          <a:p>
            <a:pPr marL="0" lvl="0" indent="0" algn="ctr" rtl="0">
              <a:lnSpc>
                <a:spcPct val="60000"/>
              </a:lnSpc>
              <a:spcBef>
                <a:spcPts val="0"/>
              </a:spcBef>
              <a:spcAft>
                <a:spcPts val="0"/>
              </a:spcAft>
              <a:buNone/>
            </a:pPr>
            <a:r>
              <a:rPr lang="en" sz="1200">
                <a:solidFill>
                  <a:schemeClr val="accent1"/>
                </a:solidFill>
                <a:latin typeface="Gochi Hand"/>
                <a:ea typeface="Gochi Hand"/>
                <a:cs typeface="Gochi Hand"/>
                <a:sym typeface="Gochi Hand"/>
              </a:rPr>
              <a:t>9:00</a:t>
            </a:r>
            <a:endParaRPr sz="1200">
              <a:solidFill>
                <a:schemeClr val="accent1"/>
              </a:solidFill>
              <a:latin typeface="Gochi Hand"/>
              <a:ea typeface="Gochi Hand"/>
              <a:cs typeface="Gochi Hand"/>
              <a:sym typeface="Gochi Hand"/>
            </a:endParaRPr>
          </a:p>
          <a:p>
            <a:pPr marL="0" lvl="0" indent="0" algn="ctr" rtl="0">
              <a:lnSpc>
                <a:spcPct val="60000"/>
              </a:lnSpc>
              <a:spcBef>
                <a:spcPts val="0"/>
              </a:spcBef>
              <a:spcAft>
                <a:spcPts val="0"/>
              </a:spcAft>
              <a:buNone/>
            </a:pPr>
            <a:r>
              <a:rPr lang="en" sz="1200">
                <a:solidFill>
                  <a:schemeClr val="accent1"/>
                </a:solidFill>
                <a:latin typeface="Gochi Hand"/>
                <a:ea typeface="Gochi Hand"/>
                <a:cs typeface="Gochi Hand"/>
                <a:sym typeface="Gochi Hand"/>
              </a:rPr>
              <a:t>9:55</a:t>
            </a:r>
            <a:endParaRPr>
              <a:solidFill>
                <a:schemeClr val="accent1"/>
              </a:solidFill>
              <a:latin typeface="Chilanka"/>
              <a:ea typeface="Chilanka"/>
              <a:cs typeface="Chilanka"/>
              <a:sym typeface="Chilanka"/>
            </a:endParaRPr>
          </a:p>
        </p:txBody>
      </p:sp>
      <p:sp>
        <p:nvSpPr>
          <p:cNvPr id="13251" name="Google Shape;13251;p75"/>
          <p:cNvSpPr txBox="1"/>
          <p:nvPr/>
        </p:nvSpPr>
        <p:spPr>
          <a:xfrm>
            <a:off x="738100" y="2325475"/>
            <a:ext cx="449400" cy="369300"/>
          </a:xfrm>
          <a:prstGeom prst="rect">
            <a:avLst/>
          </a:prstGeom>
          <a:noFill/>
          <a:ln>
            <a:noFill/>
          </a:ln>
        </p:spPr>
        <p:txBody>
          <a:bodyPr spcFirstLastPara="1" wrap="square" lIns="0" tIns="91425" rIns="0" bIns="91425" anchor="t" anchorCtr="0">
            <a:noAutofit/>
          </a:bodyPr>
          <a:lstStyle/>
          <a:p>
            <a:pPr marL="0" lvl="0" indent="0" algn="ctr" rtl="0">
              <a:lnSpc>
                <a:spcPct val="60000"/>
              </a:lnSpc>
              <a:spcBef>
                <a:spcPts val="0"/>
              </a:spcBef>
              <a:spcAft>
                <a:spcPts val="0"/>
              </a:spcAft>
              <a:buNone/>
            </a:pPr>
            <a:r>
              <a:rPr lang="en" sz="1200">
                <a:solidFill>
                  <a:schemeClr val="accent1"/>
                </a:solidFill>
                <a:latin typeface="Gochi Hand"/>
                <a:ea typeface="Gochi Hand"/>
                <a:cs typeface="Gochi Hand"/>
                <a:sym typeface="Gochi Hand"/>
              </a:rPr>
              <a:t>10:00</a:t>
            </a:r>
            <a:endParaRPr sz="1200">
              <a:solidFill>
                <a:schemeClr val="accent1"/>
              </a:solidFill>
              <a:latin typeface="Gochi Hand"/>
              <a:ea typeface="Gochi Hand"/>
              <a:cs typeface="Gochi Hand"/>
              <a:sym typeface="Gochi Hand"/>
            </a:endParaRPr>
          </a:p>
          <a:p>
            <a:pPr marL="0" lvl="0" indent="0" algn="ctr" rtl="0">
              <a:lnSpc>
                <a:spcPct val="60000"/>
              </a:lnSpc>
              <a:spcBef>
                <a:spcPts val="0"/>
              </a:spcBef>
              <a:spcAft>
                <a:spcPts val="0"/>
              </a:spcAft>
              <a:buNone/>
            </a:pPr>
            <a:r>
              <a:rPr lang="en" sz="1200">
                <a:solidFill>
                  <a:schemeClr val="accent1"/>
                </a:solidFill>
                <a:latin typeface="Gochi Hand"/>
                <a:ea typeface="Gochi Hand"/>
                <a:cs typeface="Gochi Hand"/>
                <a:sym typeface="Gochi Hand"/>
              </a:rPr>
              <a:t>10:55</a:t>
            </a:r>
            <a:endParaRPr>
              <a:solidFill>
                <a:schemeClr val="accent1"/>
              </a:solidFill>
              <a:latin typeface="Chilanka"/>
              <a:ea typeface="Chilanka"/>
              <a:cs typeface="Chilanka"/>
              <a:sym typeface="Chilanka"/>
            </a:endParaRPr>
          </a:p>
        </p:txBody>
      </p:sp>
      <p:sp>
        <p:nvSpPr>
          <p:cNvPr id="13252" name="Google Shape;13252;p75"/>
          <p:cNvSpPr txBox="1"/>
          <p:nvPr/>
        </p:nvSpPr>
        <p:spPr>
          <a:xfrm>
            <a:off x="738100" y="2687425"/>
            <a:ext cx="449400" cy="369300"/>
          </a:xfrm>
          <a:prstGeom prst="rect">
            <a:avLst/>
          </a:prstGeom>
          <a:noFill/>
          <a:ln>
            <a:noFill/>
          </a:ln>
        </p:spPr>
        <p:txBody>
          <a:bodyPr spcFirstLastPara="1" wrap="square" lIns="0" tIns="91425" rIns="0" bIns="91425" anchor="t" anchorCtr="0">
            <a:noAutofit/>
          </a:bodyPr>
          <a:lstStyle/>
          <a:p>
            <a:pPr marL="0" lvl="0" indent="0" algn="ctr" rtl="0">
              <a:lnSpc>
                <a:spcPct val="60000"/>
              </a:lnSpc>
              <a:spcBef>
                <a:spcPts val="0"/>
              </a:spcBef>
              <a:spcAft>
                <a:spcPts val="0"/>
              </a:spcAft>
              <a:buNone/>
            </a:pPr>
            <a:r>
              <a:rPr lang="en" sz="1200">
                <a:solidFill>
                  <a:schemeClr val="accent1"/>
                </a:solidFill>
                <a:latin typeface="Gochi Hand"/>
                <a:ea typeface="Gochi Hand"/>
                <a:cs typeface="Gochi Hand"/>
                <a:sym typeface="Gochi Hand"/>
              </a:rPr>
              <a:t>11:00</a:t>
            </a:r>
            <a:endParaRPr sz="1200">
              <a:solidFill>
                <a:schemeClr val="accent1"/>
              </a:solidFill>
              <a:latin typeface="Gochi Hand"/>
              <a:ea typeface="Gochi Hand"/>
              <a:cs typeface="Gochi Hand"/>
              <a:sym typeface="Gochi Hand"/>
            </a:endParaRPr>
          </a:p>
          <a:p>
            <a:pPr marL="0" lvl="0" indent="0" algn="ctr" rtl="0">
              <a:lnSpc>
                <a:spcPct val="60000"/>
              </a:lnSpc>
              <a:spcBef>
                <a:spcPts val="0"/>
              </a:spcBef>
              <a:spcAft>
                <a:spcPts val="0"/>
              </a:spcAft>
              <a:buNone/>
            </a:pPr>
            <a:r>
              <a:rPr lang="en" sz="1200">
                <a:solidFill>
                  <a:schemeClr val="accent1"/>
                </a:solidFill>
                <a:latin typeface="Gochi Hand"/>
                <a:ea typeface="Gochi Hand"/>
                <a:cs typeface="Gochi Hand"/>
                <a:sym typeface="Gochi Hand"/>
              </a:rPr>
              <a:t>11:55</a:t>
            </a:r>
            <a:endParaRPr>
              <a:solidFill>
                <a:schemeClr val="accent1"/>
              </a:solidFill>
              <a:latin typeface="Chilanka"/>
              <a:ea typeface="Chilanka"/>
              <a:cs typeface="Chilanka"/>
              <a:sym typeface="Chilanka"/>
            </a:endParaRPr>
          </a:p>
        </p:txBody>
      </p:sp>
      <p:sp>
        <p:nvSpPr>
          <p:cNvPr id="13253" name="Google Shape;13253;p75"/>
          <p:cNvSpPr txBox="1"/>
          <p:nvPr/>
        </p:nvSpPr>
        <p:spPr>
          <a:xfrm>
            <a:off x="738100" y="3049375"/>
            <a:ext cx="449400" cy="369300"/>
          </a:xfrm>
          <a:prstGeom prst="rect">
            <a:avLst/>
          </a:prstGeom>
          <a:noFill/>
          <a:ln>
            <a:noFill/>
          </a:ln>
        </p:spPr>
        <p:txBody>
          <a:bodyPr spcFirstLastPara="1" wrap="square" lIns="0" tIns="91425" rIns="0" bIns="91425" anchor="t" anchorCtr="0">
            <a:noAutofit/>
          </a:bodyPr>
          <a:lstStyle/>
          <a:p>
            <a:pPr marL="0" lvl="0" indent="0" algn="ctr" rtl="0">
              <a:lnSpc>
                <a:spcPct val="60000"/>
              </a:lnSpc>
              <a:spcBef>
                <a:spcPts val="0"/>
              </a:spcBef>
              <a:spcAft>
                <a:spcPts val="0"/>
              </a:spcAft>
              <a:buNone/>
            </a:pPr>
            <a:r>
              <a:rPr lang="en" sz="1200">
                <a:solidFill>
                  <a:schemeClr val="accent1"/>
                </a:solidFill>
                <a:latin typeface="Gochi Hand"/>
                <a:ea typeface="Gochi Hand"/>
                <a:cs typeface="Gochi Hand"/>
                <a:sym typeface="Gochi Hand"/>
              </a:rPr>
              <a:t>12:00</a:t>
            </a:r>
            <a:endParaRPr sz="1200">
              <a:solidFill>
                <a:schemeClr val="accent1"/>
              </a:solidFill>
              <a:latin typeface="Gochi Hand"/>
              <a:ea typeface="Gochi Hand"/>
              <a:cs typeface="Gochi Hand"/>
              <a:sym typeface="Gochi Hand"/>
            </a:endParaRPr>
          </a:p>
          <a:p>
            <a:pPr marL="0" lvl="0" indent="0" algn="ctr" rtl="0">
              <a:lnSpc>
                <a:spcPct val="60000"/>
              </a:lnSpc>
              <a:spcBef>
                <a:spcPts val="0"/>
              </a:spcBef>
              <a:spcAft>
                <a:spcPts val="0"/>
              </a:spcAft>
              <a:buNone/>
            </a:pPr>
            <a:r>
              <a:rPr lang="en" sz="1200">
                <a:solidFill>
                  <a:schemeClr val="accent1"/>
                </a:solidFill>
                <a:latin typeface="Gochi Hand"/>
                <a:ea typeface="Gochi Hand"/>
                <a:cs typeface="Gochi Hand"/>
                <a:sym typeface="Gochi Hand"/>
              </a:rPr>
              <a:t>12:55</a:t>
            </a:r>
            <a:endParaRPr>
              <a:solidFill>
                <a:schemeClr val="accent1"/>
              </a:solidFill>
              <a:latin typeface="Chilanka"/>
              <a:ea typeface="Chilanka"/>
              <a:cs typeface="Chilanka"/>
              <a:sym typeface="Chilanka"/>
            </a:endParaRPr>
          </a:p>
        </p:txBody>
      </p:sp>
      <p:sp>
        <p:nvSpPr>
          <p:cNvPr id="13254" name="Google Shape;13254;p75"/>
          <p:cNvSpPr txBox="1"/>
          <p:nvPr/>
        </p:nvSpPr>
        <p:spPr>
          <a:xfrm>
            <a:off x="738100" y="3411325"/>
            <a:ext cx="449400" cy="369300"/>
          </a:xfrm>
          <a:prstGeom prst="rect">
            <a:avLst/>
          </a:prstGeom>
          <a:noFill/>
          <a:ln>
            <a:noFill/>
          </a:ln>
        </p:spPr>
        <p:txBody>
          <a:bodyPr spcFirstLastPara="1" wrap="square" lIns="0" tIns="91425" rIns="0" bIns="91425" anchor="t" anchorCtr="0">
            <a:noAutofit/>
          </a:bodyPr>
          <a:lstStyle/>
          <a:p>
            <a:pPr marL="0" lvl="0" indent="0" algn="ctr" rtl="0">
              <a:lnSpc>
                <a:spcPct val="60000"/>
              </a:lnSpc>
              <a:spcBef>
                <a:spcPts val="0"/>
              </a:spcBef>
              <a:spcAft>
                <a:spcPts val="0"/>
              </a:spcAft>
              <a:buNone/>
            </a:pPr>
            <a:r>
              <a:rPr lang="en" sz="1200">
                <a:solidFill>
                  <a:schemeClr val="accent1"/>
                </a:solidFill>
                <a:latin typeface="Gochi Hand"/>
                <a:ea typeface="Gochi Hand"/>
                <a:cs typeface="Gochi Hand"/>
                <a:sym typeface="Gochi Hand"/>
              </a:rPr>
              <a:t>13:00</a:t>
            </a:r>
            <a:endParaRPr sz="1200">
              <a:solidFill>
                <a:schemeClr val="accent1"/>
              </a:solidFill>
              <a:latin typeface="Gochi Hand"/>
              <a:ea typeface="Gochi Hand"/>
              <a:cs typeface="Gochi Hand"/>
              <a:sym typeface="Gochi Hand"/>
            </a:endParaRPr>
          </a:p>
          <a:p>
            <a:pPr marL="0" lvl="0" indent="0" algn="ctr" rtl="0">
              <a:lnSpc>
                <a:spcPct val="60000"/>
              </a:lnSpc>
              <a:spcBef>
                <a:spcPts val="0"/>
              </a:spcBef>
              <a:spcAft>
                <a:spcPts val="0"/>
              </a:spcAft>
              <a:buNone/>
            </a:pPr>
            <a:r>
              <a:rPr lang="en" sz="1200">
                <a:solidFill>
                  <a:schemeClr val="accent1"/>
                </a:solidFill>
                <a:latin typeface="Gochi Hand"/>
                <a:ea typeface="Gochi Hand"/>
                <a:cs typeface="Gochi Hand"/>
                <a:sym typeface="Gochi Hand"/>
              </a:rPr>
              <a:t>13:55</a:t>
            </a:r>
            <a:endParaRPr>
              <a:solidFill>
                <a:schemeClr val="accent1"/>
              </a:solidFill>
              <a:latin typeface="Chilanka"/>
              <a:ea typeface="Chilanka"/>
              <a:cs typeface="Chilanka"/>
              <a:sym typeface="Chilanka"/>
            </a:endParaRPr>
          </a:p>
        </p:txBody>
      </p:sp>
      <p:sp>
        <p:nvSpPr>
          <p:cNvPr id="13255" name="Google Shape;13255;p75"/>
          <p:cNvSpPr txBox="1"/>
          <p:nvPr/>
        </p:nvSpPr>
        <p:spPr>
          <a:xfrm>
            <a:off x="738100" y="3773275"/>
            <a:ext cx="449400" cy="369300"/>
          </a:xfrm>
          <a:prstGeom prst="rect">
            <a:avLst/>
          </a:prstGeom>
          <a:noFill/>
          <a:ln>
            <a:noFill/>
          </a:ln>
        </p:spPr>
        <p:txBody>
          <a:bodyPr spcFirstLastPara="1" wrap="square" lIns="0" tIns="91425" rIns="0" bIns="91425" anchor="t" anchorCtr="0">
            <a:noAutofit/>
          </a:bodyPr>
          <a:lstStyle/>
          <a:p>
            <a:pPr marL="0" lvl="0" indent="0" algn="ctr" rtl="0">
              <a:lnSpc>
                <a:spcPct val="60000"/>
              </a:lnSpc>
              <a:spcBef>
                <a:spcPts val="0"/>
              </a:spcBef>
              <a:spcAft>
                <a:spcPts val="0"/>
              </a:spcAft>
              <a:buNone/>
            </a:pPr>
            <a:r>
              <a:rPr lang="en" sz="1200">
                <a:solidFill>
                  <a:schemeClr val="accent1"/>
                </a:solidFill>
                <a:latin typeface="Gochi Hand"/>
                <a:ea typeface="Gochi Hand"/>
                <a:cs typeface="Gochi Hand"/>
                <a:sym typeface="Gochi Hand"/>
              </a:rPr>
              <a:t>14:00</a:t>
            </a:r>
            <a:endParaRPr sz="1200">
              <a:solidFill>
                <a:schemeClr val="accent1"/>
              </a:solidFill>
              <a:latin typeface="Gochi Hand"/>
              <a:ea typeface="Gochi Hand"/>
              <a:cs typeface="Gochi Hand"/>
              <a:sym typeface="Gochi Hand"/>
            </a:endParaRPr>
          </a:p>
          <a:p>
            <a:pPr marL="0" lvl="0" indent="0" algn="ctr" rtl="0">
              <a:lnSpc>
                <a:spcPct val="60000"/>
              </a:lnSpc>
              <a:spcBef>
                <a:spcPts val="0"/>
              </a:spcBef>
              <a:spcAft>
                <a:spcPts val="0"/>
              </a:spcAft>
              <a:buNone/>
            </a:pPr>
            <a:r>
              <a:rPr lang="en" sz="1200">
                <a:solidFill>
                  <a:schemeClr val="accent1"/>
                </a:solidFill>
                <a:latin typeface="Gochi Hand"/>
                <a:ea typeface="Gochi Hand"/>
                <a:cs typeface="Gochi Hand"/>
                <a:sym typeface="Gochi Hand"/>
              </a:rPr>
              <a:t>14:55</a:t>
            </a:r>
            <a:endParaRPr>
              <a:solidFill>
                <a:schemeClr val="accent1"/>
              </a:solidFill>
              <a:latin typeface="Chilanka"/>
              <a:ea typeface="Chilanka"/>
              <a:cs typeface="Chilanka"/>
              <a:sym typeface="Chilanka"/>
            </a:endParaRPr>
          </a:p>
        </p:txBody>
      </p:sp>
      <p:sp>
        <p:nvSpPr>
          <p:cNvPr id="13256" name="Google Shape;13256;p75"/>
          <p:cNvSpPr txBox="1"/>
          <p:nvPr/>
        </p:nvSpPr>
        <p:spPr>
          <a:xfrm>
            <a:off x="738100" y="4135225"/>
            <a:ext cx="449400" cy="369300"/>
          </a:xfrm>
          <a:prstGeom prst="rect">
            <a:avLst/>
          </a:prstGeom>
          <a:noFill/>
          <a:ln>
            <a:noFill/>
          </a:ln>
        </p:spPr>
        <p:txBody>
          <a:bodyPr spcFirstLastPara="1" wrap="square" lIns="0" tIns="91425" rIns="0" bIns="91425" anchor="t" anchorCtr="0">
            <a:noAutofit/>
          </a:bodyPr>
          <a:lstStyle/>
          <a:p>
            <a:pPr marL="0" lvl="0" indent="0" algn="ctr" rtl="0">
              <a:lnSpc>
                <a:spcPct val="60000"/>
              </a:lnSpc>
              <a:spcBef>
                <a:spcPts val="0"/>
              </a:spcBef>
              <a:spcAft>
                <a:spcPts val="0"/>
              </a:spcAft>
              <a:buNone/>
            </a:pPr>
            <a:r>
              <a:rPr lang="en" sz="1200">
                <a:solidFill>
                  <a:schemeClr val="accent1"/>
                </a:solidFill>
                <a:latin typeface="Gochi Hand"/>
                <a:ea typeface="Gochi Hand"/>
                <a:cs typeface="Gochi Hand"/>
                <a:sym typeface="Gochi Hand"/>
              </a:rPr>
              <a:t>15:00</a:t>
            </a:r>
            <a:endParaRPr sz="1200">
              <a:solidFill>
                <a:schemeClr val="accent1"/>
              </a:solidFill>
              <a:latin typeface="Gochi Hand"/>
              <a:ea typeface="Gochi Hand"/>
              <a:cs typeface="Gochi Hand"/>
              <a:sym typeface="Gochi Hand"/>
            </a:endParaRPr>
          </a:p>
          <a:p>
            <a:pPr marL="0" lvl="0" indent="0" algn="ctr" rtl="0">
              <a:lnSpc>
                <a:spcPct val="60000"/>
              </a:lnSpc>
              <a:spcBef>
                <a:spcPts val="0"/>
              </a:spcBef>
              <a:spcAft>
                <a:spcPts val="0"/>
              </a:spcAft>
              <a:buNone/>
            </a:pPr>
            <a:r>
              <a:rPr lang="en" sz="1200">
                <a:solidFill>
                  <a:schemeClr val="accent1"/>
                </a:solidFill>
                <a:latin typeface="Gochi Hand"/>
                <a:ea typeface="Gochi Hand"/>
                <a:cs typeface="Gochi Hand"/>
                <a:sym typeface="Gochi Hand"/>
              </a:rPr>
              <a:t>15:55</a:t>
            </a:r>
            <a:endParaRPr>
              <a:solidFill>
                <a:schemeClr val="accent1"/>
              </a:solidFill>
              <a:latin typeface="Chilanka"/>
              <a:ea typeface="Chilanka"/>
              <a:cs typeface="Chilanka"/>
              <a:sym typeface="Chilanka"/>
            </a:endParaRPr>
          </a:p>
        </p:txBody>
      </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Shape 13260"/>
        <p:cNvGrpSpPr/>
        <p:nvPr/>
      </p:nvGrpSpPr>
      <p:grpSpPr>
        <a:xfrm>
          <a:off x="0" y="0"/>
          <a:ext cx="0" cy="0"/>
          <a:chOff x="0" y="0"/>
          <a:chExt cx="0" cy="0"/>
        </a:xfrm>
      </p:grpSpPr>
      <p:sp>
        <p:nvSpPr>
          <p:cNvPr id="13261" name="Google Shape;13261;p76"/>
          <p:cNvSpPr txBox="1">
            <a:spLocks noGrp="1"/>
          </p:cNvSpPr>
          <p:nvPr>
            <p:ph type="title"/>
          </p:nvPr>
        </p:nvSpPr>
        <p:spPr>
          <a:xfrm>
            <a:off x="2136725" y="331200"/>
            <a:ext cx="48705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t>ALTERNATIVE RESOURCES</a:t>
            </a:r>
            <a:endParaRPr/>
          </a:p>
        </p:txBody>
      </p:sp>
      <p:sp>
        <p:nvSpPr>
          <p:cNvPr id="13262" name="Google Shape;13262;p76"/>
          <p:cNvSpPr/>
          <p:nvPr/>
        </p:nvSpPr>
        <p:spPr>
          <a:xfrm>
            <a:off x="4172282" y="1332969"/>
            <a:ext cx="4532768" cy="1096933"/>
          </a:xfrm>
          <a:custGeom>
            <a:avLst/>
            <a:gdLst/>
            <a:ahLst/>
            <a:cxnLst/>
            <a:rect l="l" t="t" r="r" b="b"/>
            <a:pathLst>
              <a:path w="141793" h="34314" extrusionOk="0">
                <a:moveTo>
                  <a:pt x="1573" y="0"/>
                </a:moveTo>
                <a:cubicBezTo>
                  <a:pt x="703" y="0"/>
                  <a:pt x="1" y="703"/>
                  <a:pt x="1" y="1584"/>
                </a:cubicBezTo>
                <a:lnTo>
                  <a:pt x="1" y="32730"/>
                </a:lnTo>
                <a:cubicBezTo>
                  <a:pt x="1" y="33611"/>
                  <a:pt x="703" y="34314"/>
                  <a:pt x="1573" y="34314"/>
                </a:cubicBezTo>
                <a:lnTo>
                  <a:pt x="140209" y="34314"/>
                </a:lnTo>
                <a:cubicBezTo>
                  <a:pt x="141078" y="34314"/>
                  <a:pt x="141793" y="33611"/>
                  <a:pt x="141793" y="32730"/>
                </a:cubicBezTo>
                <a:lnTo>
                  <a:pt x="141793" y="1584"/>
                </a:lnTo>
                <a:cubicBezTo>
                  <a:pt x="141793" y="703"/>
                  <a:pt x="141078" y="0"/>
                  <a:pt x="14020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3" name="Google Shape;13263;p76"/>
          <p:cNvSpPr/>
          <p:nvPr/>
        </p:nvSpPr>
        <p:spPr>
          <a:xfrm>
            <a:off x="4380875" y="1175850"/>
            <a:ext cx="1529739" cy="341733"/>
          </a:xfrm>
          <a:custGeom>
            <a:avLst/>
            <a:gdLst/>
            <a:ahLst/>
            <a:cxnLst/>
            <a:rect l="l" t="t" r="r" b="b"/>
            <a:pathLst>
              <a:path w="33743" h="10690" extrusionOk="0">
                <a:moveTo>
                  <a:pt x="28737" y="0"/>
                </a:moveTo>
                <a:cubicBezTo>
                  <a:pt x="27573" y="0"/>
                  <a:pt x="26390" y="105"/>
                  <a:pt x="25551" y="105"/>
                </a:cubicBezTo>
                <a:cubicBezTo>
                  <a:pt x="23123" y="105"/>
                  <a:pt x="20694" y="164"/>
                  <a:pt x="18265" y="260"/>
                </a:cubicBezTo>
                <a:cubicBezTo>
                  <a:pt x="13514" y="426"/>
                  <a:pt x="8656" y="712"/>
                  <a:pt x="3977" y="938"/>
                </a:cubicBezTo>
                <a:cubicBezTo>
                  <a:pt x="3049" y="974"/>
                  <a:pt x="1989" y="1081"/>
                  <a:pt x="1453" y="1677"/>
                </a:cubicBezTo>
                <a:cubicBezTo>
                  <a:pt x="1" y="3320"/>
                  <a:pt x="274" y="6260"/>
                  <a:pt x="644" y="8118"/>
                </a:cubicBezTo>
                <a:cubicBezTo>
                  <a:pt x="1144" y="10690"/>
                  <a:pt x="3215" y="10380"/>
                  <a:pt x="5882" y="10451"/>
                </a:cubicBezTo>
                <a:cubicBezTo>
                  <a:pt x="7984" y="10508"/>
                  <a:pt x="10087" y="10537"/>
                  <a:pt x="12188" y="10537"/>
                </a:cubicBezTo>
                <a:cubicBezTo>
                  <a:pt x="18026" y="10537"/>
                  <a:pt x="23861" y="10318"/>
                  <a:pt x="29683" y="9880"/>
                </a:cubicBezTo>
                <a:cubicBezTo>
                  <a:pt x="30778" y="9797"/>
                  <a:pt x="31957" y="9678"/>
                  <a:pt x="32743" y="9070"/>
                </a:cubicBezTo>
                <a:cubicBezTo>
                  <a:pt x="33671" y="8368"/>
                  <a:pt x="33743" y="7225"/>
                  <a:pt x="33671" y="6225"/>
                </a:cubicBezTo>
                <a:cubicBezTo>
                  <a:pt x="33552" y="4748"/>
                  <a:pt x="33541" y="1915"/>
                  <a:pt x="32136" y="748"/>
                </a:cubicBezTo>
                <a:cubicBezTo>
                  <a:pt x="31407" y="141"/>
                  <a:pt x="30085" y="0"/>
                  <a:pt x="2873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000">
                <a:solidFill>
                  <a:schemeClr val="accent1"/>
                </a:solidFill>
                <a:latin typeface="Gochi Hand"/>
                <a:ea typeface="Gochi Hand"/>
                <a:cs typeface="Gochi Hand"/>
                <a:sym typeface="Gochi Hand"/>
              </a:rPr>
              <a:t>Wednesday</a:t>
            </a:r>
            <a:endParaRPr>
              <a:solidFill>
                <a:schemeClr val="accent1"/>
              </a:solidFill>
            </a:endParaRPr>
          </a:p>
        </p:txBody>
      </p:sp>
      <p:sp>
        <p:nvSpPr>
          <p:cNvPr id="13264" name="Google Shape;13264;p76"/>
          <p:cNvSpPr/>
          <p:nvPr/>
        </p:nvSpPr>
        <p:spPr>
          <a:xfrm>
            <a:off x="4171931" y="2544223"/>
            <a:ext cx="4533119" cy="1096581"/>
          </a:xfrm>
          <a:custGeom>
            <a:avLst/>
            <a:gdLst/>
            <a:ahLst/>
            <a:cxnLst/>
            <a:rect l="l" t="t" r="r" b="b"/>
            <a:pathLst>
              <a:path w="141804" h="34303" extrusionOk="0">
                <a:moveTo>
                  <a:pt x="1584" y="1"/>
                </a:moveTo>
                <a:cubicBezTo>
                  <a:pt x="714" y="1"/>
                  <a:pt x="0" y="703"/>
                  <a:pt x="0" y="1572"/>
                </a:cubicBezTo>
                <a:lnTo>
                  <a:pt x="0" y="32731"/>
                </a:lnTo>
                <a:cubicBezTo>
                  <a:pt x="0" y="33600"/>
                  <a:pt x="714" y="34302"/>
                  <a:pt x="1584" y="34302"/>
                </a:cubicBezTo>
                <a:lnTo>
                  <a:pt x="140220" y="34302"/>
                </a:lnTo>
                <a:cubicBezTo>
                  <a:pt x="141089" y="34302"/>
                  <a:pt x="141804" y="33600"/>
                  <a:pt x="141804" y="32731"/>
                </a:cubicBezTo>
                <a:lnTo>
                  <a:pt x="141804" y="1572"/>
                </a:lnTo>
                <a:cubicBezTo>
                  <a:pt x="141804" y="703"/>
                  <a:pt x="141089" y="1"/>
                  <a:pt x="14022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5" name="Google Shape;13265;p76"/>
          <p:cNvSpPr/>
          <p:nvPr/>
        </p:nvSpPr>
        <p:spPr>
          <a:xfrm>
            <a:off x="7340050" y="2466000"/>
            <a:ext cx="1248843" cy="346592"/>
          </a:xfrm>
          <a:custGeom>
            <a:avLst/>
            <a:gdLst/>
            <a:ahLst/>
            <a:cxnLst/>
            <a:rect l="l" t="t" r="r" b="b"/>
            <a:pathLst>
              <a:path w="33553" h="10842" extrusionOk="0">
                <a:moveTo>
                  <a:pt x="3772" y="1"/>
                </a:moveTo>
                <a:cubicBezTo>
                  <a:pt x="2952" y="1"/>
                  <a:pt x="2095" y="87"/>
                  <a:pt x="1596" y="566"/>
                </a:cubicBezTo>
                <a:cubicBezTo>
                  <a:pt x="0" y="2078"/>
                  <a:pt x="12" y="5043"/>
                  <a:pt x="203" y="6924"/>
                </a:cubicBezTo>
                <a:cubicBezTo>
                  <a:pt x="477" y="9520"/>
                  <a:pt x="2560" y="9377"/>
                  <a:pt x="5203" y="9639"/>
                </a:cubicBezTo>
                <a:cubicBezTo>
                  <a:pt x="13109" y="10437"/>
                  <a:pt x="21039" y="10841"/>
                  <a:pt x="28980" y="10841"/>
                </a:cubicBezTo>
                <a:cubicBezTo>
                  <a:pt x="30087" y="10841"/>
                  <a:pt x="31278" y="10806"/>
                  <a:pt x="32111" y="10258"/>
                </a:cubicBezTo>
                <a:cubicBezTo>
                  <a:pt x="33100" y="9627"/>
                  <a:pt x="33266" y="8496"/>
                  <a:pt x="33278" y="7484"/>
                </a:cubicBezTo>
                <a:cubicBezTo>
                  <a:pt x="33302" y="5996"/>
                  <a:pt x="33552" y="3186"/>
                  <a:pt x="32254" y="1924"/>
                </a:cubicBezTo>
                <a:cubicBezTo>
                  <a:pt x="30992" y="685"/>
                  <a:pt x="27551" y="912"/>
                  <a:pt x="25754" y="781"/>
                </a:cubicBezTo>
                <a:cubicBezTo>
                  <a:pt x="23325" y="602"/>
                  <a:pt x="20896" y="483"/>
                  <a:pt x="18467" y="388"/>
                </a:cubicBezTo>
                <a:cubicBezTo>
                  <a:pt x="13728" y="209"/>
                  <a:pt x="8859" y="138"/>
                  <a:pt x="4179" y="7"/>
                </a:cubicBezTo>
                <a:cubicBezTo>
                  <a:pt x="4046" y="3"/>
                  <a:pt x="3909" y="1"/>
                  <a:pt x="377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000">
                <a:solidFill>
                  <a:schemeClr val="accent5"/>
                </a:solidFill>
                <a:latin typeface="Gochi Hand"/>
                <a:ea typeface="Gochi Hand"/>
                <a:cs typeface="Gochi Hand"/>
                <a:sym typeface="Gochi Hand"/>
              </a:rPr>
              <a:t>Thursday</a:t>
            </a:r>
            <a:endParaRPr>
              <a:solidFill>
                <a:schemeClr val="accent5"/>
              </a:solidFill>
            </a:endParaRPr>
          </a:p>
        </p:txBody>
      </p:sp>
      <p:sp>
        <p:nvSpPr>
          <p:cNvPr id="13266" name="Google Shape;13266;p76"/>
          <p:cNvSpPr/>
          <p:nvPr/>
        </p:nvSpPr>
        <p:spPr>
          <a:xfrm>
            <a:off x="7340051" y="2390179"/>
            <a:ext cx="90628" cy="82252"/>
          </a:xfrm>
          <a:custGeom>
            <a:avLst/>
            <a:gdLst/>
            <a:ahLst/>
            <a:cxnLst/>
            <a:rect l="l" t="t" r="r" b="b"/>
            <a:pathLst>
              <a:path w="2835" h="2573" extrusionOk="0">
                <a:moveTo>
                  <a:pt x="1418" y="1"/>
                </a:moveTo>
                <a:cubicBezTo>
                  <a:pt x="1346" y="1"/>
                  <a:pt x="1287" y="406"/>
                  <a:pt x="1263" y="965"/>
                </a:cubicBezTo>
                <a:cubicBezTo>
                  <a:pt x="800" y="569"/>
                  <a:pt x="409" y="305"/>
                  <a:pt x="315" y="305"/>
                </a:cubicBezTo>
                <a:cubicBezTo>
                  <a:pt x="308" y="305"/>
                  <a:pt x="302" y="307"/>
                  <a:pt x="298" y="310"/>
                </a:cubicBezTo>
                <a:cubicBezTo>
                  <a:pt x="263" y="370"/>
                  <a:pt x="572" y="715"/>
                  <a:pt x="1025" y="1144"/>
                </a:cubicBezTo>
                <a:cubicBezTo>
                  <a:pt x="429" y="1156"/>
                  <a:pt x="1" y="1215"/>
                  <a:pt x="1" y="1287"/>
                </a:cubicBezTo>
                <a:cubicBezTo>
                  <a:pt x="1" y="1358"/>
                  <a:pt x="465" y="1418"/>
                  <a:pt x="1096" y="1441"/>
                </a:cubicBezTo>
                <a:cubicBezTo>
                  <a:pt x="727" y="1906"/>
                  <a:pt x="477" y="2287"/>
                  <a:pt x="536" y="2334"/>
                </a:cubicBezTo>
                <a:cubicBezTo>
                  <a:pt x="539" y="2336"/>
                  <a:pt x="543" y="2338"/>
                  <a:pt x="548" y="2338"/>
                </a:cubicBezTo>
                <a:cubicBezTo>
                  <a:pt x="621" y="2338"/>
                  <a:pt x="916" y="2072"/>
                  <a:pt x="1275" y="1680"/>
                </a:cubicBezTo>
                <a:cubicBezTo>
                  <a:pt x="1287" y="2203"/>
                  <a:pt x="1346" y="2573"/>
                  <a:pt x="1418" y="2573"/>
                </a:cubicBezTo>
                <a:cubicBezTo>
                  <a:pt x="1489" y="2573"/>
                  <a:pt x="1549" y="2168"/>
                  <a:pt x="1572" y="1608"/>
                </a:cubicBezTo>
                <a:cubicBezTo>
                  <a:pt x="2028" y="1988"/>
                  <a:pt x="2405" y="2259"/>
                  <a:pt x="2504" y="2259"/>
                </a:cubicBezTo>
                <a:cubicBezTo>
                  <a:pt x="2514" y="2259"/>
                  <a:pt x="2521" y="2256"/>
                  <a:pt x="2525" y="2251"/>
                </a:cubicBezTo>
                <a:cubicBezTo>
                  <a:pt x="2572" y="2203"/>
                  <a:pt x="2263" y="1858"/>
                  <a:pt x="1810" y="1430"/>
                </a:cubicBezTo>
                <a:cubicBezTo>
                  <a:pt x="2406" y="1406"/>
                  <a:pt x="2834" y="1346"/>
                  <a:pt x="2834" y="1287"/>
                </a:cubicBezTo>
                <a:cubicBezTo>
                  <a:pt x="2834" y="1215"/>
                  <a:pt x="2370" y="1156"/>
                  <a:pt x="1739" y="1132"/>
                </a:cubicBezTo>
                <a:cubicBezTo>
                  <a:pt x="2108" y="668"/>
                  <a:pt x="2358" y="287"/>
                  <a:pt x="2299" y="239"/>
                </a:cubicBezTo>
                <a:cubicBezTo>
                  <a:pt x="2296" y="237"/>
                  <a:pt x="2292" y="236"/>
                  <a:pt x="2288" y="236"/>
                </a:cubicBezTo>
                <a:cubicBezTo>
                  <a:pt x="2214" y="236"/>
                  <a:pt x="1919" y="501"/>
                  <a:pt x="1560" y="894"/>
                </a:cubicBezTo>
                <a:cubicBezTo>
                  <a:pt x="1549" y="370"/>
                  <a:pt x="1489" y="1"/>
                  <a:pt x="141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7" name="Google Shape;13267;p76"/>
          <p:cNvSpPr/>
          <p:nvPr/>
        </p:nvSpPr>
        <p:spPr>
          <a:xfrm>
            <a:off x="3421671" y="3628664"/>
            <a:ext cx="91011" cy="82252"/>
          </a:xfrm>
          <a:custGeom>
            <a:avLst/>
            <a:gdLst/>
            <a:ahLst/>
            <a:cxnLst/>
            <a:rect l="l" t="t" r="r" b="b"/>
            <a:pathLst>
              <a:path w="2847" h="2573" extrusionOk="0">
                <a:moveTo>
                  <a:pt x="1430" y="1"/>
                </a:moveTo>
                <a:cubicBezTo>
                  <a:pt x="1346" y="1"/>
                  <a:pt x="1299" y="405"/>
                  <a:pt x="1275" y="965"/>
                </a:cubicBezTo>
                <a:cubicBezTo>
                  <a:pt x="813" y="569"/>
                  <a:pt x="422" y="305"/>
                  <a:pt x="327" y="305"/>
                </a:cubicBezTo>
                <a:cubicBezTo>
                  <a:pt x="320" y="305"/>
                  <a:pt x="314" y="307"/>
                  <a:pt x="311" y="310"/>
                </a:cubicBezTo>
                <a:cubicBezTo>
                  <a:pt x="263" y="370"/>
                  <a:pt x="572" y="715"/>
                  <a:pt x="1037" y="1144"/>
                </a:cubicBezTo>
                <a:cubicBezTo>
                  <a:pt x="441" y="1156"/>
                  <a:pt x="1" y="1215"/>
                  <a:pt x="1" y="1287"/>
                </a:cubicBezTo>
                <a:cubicBezTo>
                  <a:pt x="1" y="1358"/>
                  <a:pt x="477" y="1417"/>
                  <a:pt x="1108" y="1441"/>
                </a:cubicBezTo>
                <a:cubicBezTo>
                  <a:pt x="727" y="1906"/>
                  <a:pt x="489" y="2287"/>
                  <a:pt x="549" y="2334"/>
                </a:cubicBezTo>
                <a:cubicBezTo>
                  <a:pt x="551" y="2336"/>
                  <a:pt x="555" y="2337"/>
                  <a:pt x="560" y="2337"/>
                </a:cubicBezTo>
                <a:cubicBezTo>
                  <a:pt x="633" y="2337"/>
                  <a:pt x="927" y="2072"/>
                  <a:pt x="1275" y="1679"/>
                </a:cubicBezTo>
                <a:cubicBezTo>
                  <a:pt x="1299" y="2203"/>
                  <a:pt x="1358" y="2572"/>
                  <a:pt x="1430" y="2572"/>
                </a:cubicBezTo>
                <a:cubicBezTo>
                  <a:pt x="1501" y="2572"/>
                  <a:pt x="1561" y="2156"/>
                  <a:pt x="1573" y="1608"/>
                </a:cubicBezTo>
                <a:cubicBezTo>
                  <a:pt x="2039" y="1988"/>
                  <a:pt x="2417" y="2259"/>
                  <a:pt x="2516" y="2259"/>
                </a:cubicBezTo>
                <a:cubicBezTo>
                  <a:pt x="2526" y="2259"/>
                  <a:pt x="2533" y="2256"/>
                  <a:pt x="2537" y="2251"/>
                </a:cubicBezTo>
                <a:cubicBezTo>
                  <a:pt x="2585" y="2203"/>
                  <a:pt x="2275" y="1858"/>
                  <a:pt x="1811" y="1429"/>
                </a:cubicBezTo>
                <a:cubicBezTo>
                  <a:pt x="2406" y="1406"/>
                  <a:pt x="2847" y="1346"/>
                  <a:pt x="2847" y="1287"/>
                </a:cubicBezTo>
                <a:cubicBezTo>
                  <a:pt x="2847" y="1215"/>
                  <a:pt x="2370" y="1156"/>
                  <a:pt x="1739" y="1132"/>
                </a:cubicBezTo>
                <a:cubicBezTo>
                  <a:pt x="2120" y="667"/>
                  <a:pt x="2358" y="286"/>
                  <a:pt x="2311" y="239"/>
                </a:cubicBezTo>
                <a:cubicBezTo>
                  <a:pt x="2306" y="235"/>
                  <a:pt x="2301" y="234"/>
                  <a:pt x="2294" y="234"/>
                </a:cubicBezTo>
                <a:cubicBezTo>
                  <a:pt x="2207" y="234"/>
                  <a:pt x="1926" y="507"/>
                  <a:pt x="1573" y="894"/>
                </a:cubicBezTo>
                <a:cubicBezTo>
                  <a:pt x="1549" y="370"/>
                  <a:pt x="1501" y="1"/>
                  <a:pt x="143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8" name="Google Shape;13268;p76"/>
          <p:cNvSpPr/>
          <p:nvPr/>
        </p:nvSpPr>
        <p:spPr>
          <a:xfrm>
            <a:off x="439452" y="1330580"/>
            <a:ext cx="1783946" cy="3530235"/>
          </a:xfrm>
          <a:custGeom>
            <a:avLst/>
            <a:gdLst/>
            <a:ahLst/>
            <a:cxnLst/>
            <a:rect l="l" t="t" r="r" b="b"/>
            <a:pathLst>
              <a:path w="55805" h="110432" extrusionOk="0">
                <a:moveTo>
                  <a:pt x="1572" y="1"/>
                </a:moveTo>
                <a:cubicBezTo>
                  <a:pt x="703" y="1"/>
                  <a:pt x="0" y="703"/>
                  <a:pt x="0" y="1572"/>
                </a:cubicBezTo>
                <a:lnTo>
                  <a:pt x="0" y="108859"/>
                </a:lnTo>
                <a:cubicBezTo>
                  <a:pt x="0" y="109729"/>
                  <a:pt x="703" y="110431"/>
                  <a:pt x="1572" y="110431"/>
                </a:cubicBezTo>
                <a:lnTo>
                  <a:pt x="54221" y="110431"/>
                </a:lnTo>
                <a:cubicBezTo>
                  <a:pt x="55102" y="110431"/>
                  <a:pt x="55805" y="109729"/>
                  <a:pt x="55805" y="108859"/>
                </a:cubicBezTo>
                <a:lnTo>
                  <a:pt x="55805" y="1572"/>
                </a:lnTo>
                <a:cubicBezTo>
                  <a:pt x="55805" y="703"/>
                  <a:pt x="55102" y="1"/>
                  <a:pt x="5422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9" name="Google Shape;13269;p76"/>
          <p:cNvSpPr/>
          <p:nvPr/>
        </p:nvSpPr>
        <p:spPr>
          <a:xfrm>
            <a:off x="566552" y="3535713"/>
            <a:ext cx="1529709" cy="23624"/>
          </a:xfrm>
          <a:custGeom>
            <a:avLst/>
            <a:gdLst/>
            <a:ahLst/>
            <a:cxnLst/>
            <a:rect l="l" t="t" r="r" b="b"/>
            <a:pathLst>
              <a:path w="47852" h="739" extrusionOk="0">
                <a:moveTo>
                  <a:pt x="465" y="1"/>
                </a:moveTo>
                <a:cubicBezTo>
                  <a:pt x="203" y="1"/>
                  <a:pt x="1" y="167"/>
                  <a:pt x="1" y="370"/>
                </a:cubicBezTo>
                <a:cubicBezTo>
                  <a:pt x="1" y="572"/>
                  <a:pt x="203" y="739"/>
                  <a:pt x="465" y="739"/>
                </a:cubicBezTo>
                <a:lnTo>
                  <a:pt x="47376" y="739"/>
                </a:lnTo>
                <a:cubicBezTo>
                  <a:pt x="47638" y="739"/>
                  <a:pt x="47852" y="572"/>
                  <a:pt x="47852" y="370"/>
                </a:cubicBezTo>
                <a:cubicBezTo>
                  <a:pt x="47852" y="167"/>
                  <a:pt x="47638" y="1"/>
                  <a:pt x="4737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0" name="Google Shape;13270;p76"/>
          <p:cNvSpPr/>
          <p:nvPr/>
        </p:nvSpPr>
        <p:spPr>
          <a:xfrm>
            <a:off x="540307" y="3827040"/>
            <a:ext cx="119910" cy="119910"/>
          </a:xfrm>
          <a:custGeom>
            <a:avLst/>
            <a:gdLst/>
            <a:ahLst/>
            <a:cxnLst/>
            <a:rect l="l" t="t" r="r" b="b"/>
            <a:pathLst>
              <a:path w="3751" h="3751" extrusionOk="0">
                <a:moveTo>
                  <a:pt x="1881" y="1"/>
                </a:moveTo>
                <a:cubicBezTo>
                  <a:pt x="846" y="1"/>
                  <a:pt x="0" y="846"/>
                  <a:pt x="0" y="1882"/>
                </a:cubicBezTo>
                <a:cubicBezTo>
                  <a:pt x="0" y="2918"/>
                  <a:pt x="846" y="3751"/>
                  <a:pt x="1881" y="3751"/>
                </a:cubicBezTo>
                <a:cubicBezTo>
                  <a:pt x="2917" y="3751"/>
                  <a:pt x="3751" y="2918"/>
                  <a:pt x="3751" y="1882"/>
                </a:cubicBezTo>
                <a:cubicBezTo>
                  <a:pt x="3751" y="846"/>
                  <a:pt x="2917" y="1"/>
                  <a:pt x="188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1" name="Google Shape;13271;p76"/>
          <p:cNvSpPr/>
          <p:nvPr/>
        </p:nvSpPr>
        <p:spPr>
          <a:xfrm>
            <a:off x="768293" y="3911912"/>
            <a:ext cx="1321888" cy="32"/>
          </a:xfrm>
          <a:custGeom>
            <a:avLst/>
            <a:gdLst/>
            <a:ahLst/>
            <a:cxnLst/>
            <a:rect l="l" t="t" r="r" b="b"/>
            <a:pathLst>
              <a:path w="41351" h="1" fill="none" extrusionOk="0">
                <a:moveTo>
                  <a:pt x="0" y="1"/>
                </a:moveTo>
                <a:lnTo>
                  <a:pt x="41350" y="1"/>
                </a:lnTo>
              </a:path>
            </a:pathLst>
          </a:custGeom>
          <a:noFill/>
          <a:ln w="2075"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2" name="Google Shape;13272;p76"/>
          <p:cNvSpPr/>
          <p:nvPr/>
        </p:nvSpPr>
        <p:spPr>
          <a:xfrm>
            <a:off x="540307" y="4059598"/>
            <a:ext cx="119910" cy="119910"/>
          </a:xfrm>
          <a:custGeom>
            <a:avLst/>
            <a:gdLst/>
            <a:ahLst/>
            <a:cxnLst/>
            <a:rect l="l" t="t" r="r" b="b"/>
            <a:pathLst>
              <a:path w="3751" h="3751" extrusionOk="0">
                <a:moveTo>
                  <a:pt x="1881" y="0"/>
                </a:moveTo>
                <a:cubicBezTo>
                  <a:pt x="846" y="0"/>
                  <a:pt x="0" y="846"/>
                  <a:pt x="0" y="1870"/>
                </a:cubicBezTo>
                <a:cubicBezTo>
                  <a:pt x="0" y="2905"/>
                  <a:pt x="846" y="3751"/>
                  <a:pt x="1881" y="3751"/>
                </a:cubicBezTo>
                <a:cubicBezTo>
                  <a:pt x="2917" y="3751"/>
                  <a:pt x="3751" y="2905"/>
                  <a:pt x="3751" y="1870"/>
                </a:cubicBezTo>
                <a:cubicBezTo>
                  <a:pt x="3751" y="846"/>
                  <a:pt x="2917" y="0"/>
                  <a:pt x="188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3" name="Google Shape;13273;p76"/>
          <p:cNvSpPr/>
          <p:nvPr/>
        </p:nvSpPr>
        <p:spPr>
          <a:xfrm>
            <a:off x="768293" y="4144086"/>
            <a:ext cx="1321888" cy="32"/>
          </a:xfrm>
          <a:custGeom>
            <a:avLst/>
            <a:gdLst/>
            <a:ahLst/>
            <a:cxnLst/>
            <a:rect l="l" t="t" r="r" b="b"/>
            <a:pathLst>
              <a:path w="41351" h="1" fill="none" extrusionOk="0">
                <a:moveTo>
                  <a:pt x="0" y="0"/>
                </a:moveTo>
                <a:lnTo>
                  <a:pt x="41350" y="0"/>
                </a:lnTo>
              </a:path>
            </a:pathLst>
          </a:custGeom>
          <a:noFill/>
          <a:ln w="2075"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4" name="Google Shape;13274;p76"/>
          <p:cNvSpPr/>
          <p:nvPr/>
        </p:nvSpPr>
        <p:spPr>
          <a:xfrm>
            <a:off x="540307" y="4292123"/>
            <a:ext cx="119910" cy="119942"/>
          </a:xfrm>
          <a:custGeom>
            <a:avLst/>
            <a:gdLst/>
            <a:ahLst/>
            <a:cxnLst/>
            <a:rect l="l" t="t" r="r" b="b"/>
            <a:pathLst>
              <a:path w="3751" h="3752" extrusionOk="0">
                <a:moveTo>
                  <a:pt x="1881" y="1"/>
                </a:moveTo>
                <a:cubicBezTo>
                  <a:pt x="846" y="1"/>
                  <a:pt x="0" y="834"/>
                  <a:pt x="0" y="1870"/>
                </a:cubicBezTo>
                <a:cubicBezTo>
                  <a:pt x="0" y="2906"/>
                  <a:pt x="846" y="3751"/>
                  <a:pt x="1881" y="3751"/>
                </a:cubicBezTo>
                <a:cubicBezTo>
                  <a:pt x="2917" y="3751"/>
                  <a:pt x="3751" y="2906"/>
                  <a:pt x="3751" y="1870"/>
                </a:cubicBezTo>
                <a:cubicBezTo>
                  <a:pt x="3751" y="834"/>
                  <a:pt x="2917" y="1"/>
                  <a:pt x="188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5" name="Google Shape;13275;p76"/>
          <p:cNvSpPr/>
          <p:nvPr/>
        </p:nvSpPr>
        <p:spPr>
          <a:xfrm>
            <a:off x="768293" y="4376643"/>
            <a:ext cx="1321888" cy="32"/>
          </a:xfrm>
          <a:custGeom>
            <a:avLst/>
            <a:gdLst/>
            <a:ahLst/>
            <a:cxnLst/>
            <a:rect l="l" t="t" r="r" b="b"/>
            <a:pathLst>
              <a:path w="41351" h="1" fill="none" extrusionOk="0">
                <a:moveTo>
                  <a:pt x="0" y="0"/>
                </a:moveTo>
                <a:lnTo>
                  <a:pt x="41350" y="0"/>
                </a:lnTo>
              </a:path>
            </a:pathLst>
          </a:custGeom>
          <a:noFill/>
          <a:ln w="2075"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6" name="Google Shape;13276;p76"/>
          <p:cNvSpPr/>
          <p:nvPr/>
        </p:nvSpPr>
        <p:spPr>
          <a:xfrm>
            <a:off x="540307" y="4524681"/>
            <a:ext cx="119910" cy="119942"/>
          </a:xfrm>
          <a:custGeom>
            <a:avLst/>
            <a:gdLst/>
            <a:ahLst/>
            <a:cxnLst/>
            <a:rect l="l" t="t" r="r" b="b"/>
            <a:pathLst>
              <a:path w="3751" h="3752" extrusionOk="0">
                <a:moveTo>
                  <a:pt x="1881" y="1"/>
                </a:moveTo>
                <a:cubicBezTo>
                  <a:pt x="846" y="1"/>
                  <a:pt x="0" y="834"/>
                  <a:pt x="0" y="1870"/>
                </a:cubicBezTo>
                <a:cubicBezTo>
                  <a:pt x="0" y="2906"/>
                  <a:pt x="846" y="3751"/>
                  <a:pt x="1881" y="3751"/>
                </a:cubicBezTo>
                <a:cubicBezTo>
                  <a:pt x="2917" y="3751"/>
                  <a:pt x="3751" y="2906"/>
                  <a:pt x="3751" y="1870"/>
                </a:cubicBezTo>
                <a:cubicBezTo>
                  <a:pt x="3751" y="834"/>
                  <a:pt x="2917" y="1"/>
                  <a:pt x="188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7" name="Google Shape;13277;p76"/>
          <p:cNvSpPr/>
          <p:nvPr/>
        </p:nvSpPr>
        <p:spPr>
          <a:xfrm>
            <a:off x="768293" y="4609169"/>
            <a:ext cx="1321888" cy="32"/>
          </a:xfrm>
          <a:custGeom>
            <a:avLst/>
            <a:gdLst/>
            <a:ahLst/>
            <a:cxnLst/>
            <a:rect l="l" t="t" r="r" b="b"/>
            <a:pathLst>
              <a:path w="41351" h="1" fill="none" extrusionOk="0">
                <a:moveTo>
                  <a:pt x="0" y="1"/>
                </a:moveTo>
                <a:lnTo>
                  <a:pt x="41350" y="1"/>
                </a:lnTo>
              </a:path>
            </a:pathLst>
          </a:custGeom>
          <a:noFill/>
          <a:ln w="2075"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8" name="Google Shape;13278;p76"/>
          <p:cNvSpPr/>
          <p:nvPr/>
        </p:nvSpPr>
        <p:spPr>
          <a:xfrm>
            <a:off x="551719" y="1111321"/>
            <a:ext cx="1086288" cy="359666"/>
          </a:xfrm>
          <a:custGeom>
            <a:avLst/>
            <a:gdLst/>
            <a:ahLst/>
            <a:cxnLst/>
            <a:rect l="l" t="t" r="r" b="b"/>
            <a:pathLst>
              <a:path w="33981" h="11251" extrusionOk="0">
                <a:moveTo>
                  <a:pt x="29043" y="1"/>
                </a:moveTo>
                <a:cubicBezTo>
                  <a:pt x="27714" y="1"/>
                  <a:pt x="26295" y="190"/>
                  <a:pt x="25325" y="228"/>
                </a:cubicBezTo>
                <a:cubicBezTo>
                  <a:pt x="22896" y="311"/>
                  <a:pt x="20467" y="454"/>
                  <a:pt x="18050" y="621"/>
                </a:cubicBezTo>
                <a:cubicBezTo>
                  <a:pt x="13312" y="942"/>
                  <a:pt x="8478" y="1407"/>
                  <a:pt x="3822" y="1776"/>
                </a:cubicBezTo>
                <a:cubicBezTo>
                  <a:pt x="2894" y="1847"/>
                  <a:pt x="1846" y="1990"/>
                  <a:pt x="1346" y="2609"/>
                </a:cubicBezTo>
                <a:cubicBezTo>
                  <a:pt x="0" y="4276"/>
                  <a:pt x="465" y="7217"/>
                  <a:pt x="953" y="9063"/>
                </a:cubicBezTo>
                <a:cubicBezTo>
                  <a:pt x="1465" y="10993"/>
                  <a:pt x="2755" y="11251"/>
                  <a:pt x="4502" y="11251"/>
                </a:cubicBezTo>
                <a:cubicBezTo>
                  <a:pt x="5072" y="11251"/>
                  <a:pt x="5690" y="11223"/>
                  <a:pt x="6346" y="11218"/>
                </a:cubicBezTo>
                <a:cubicBezTo>
                  <a:pt x="14276" y="11170"/>
                  <a:pt x="22206" y="10706"/>
                  <a:pt x="30099" y="9848"/>
                </a:cubicBezTo>
                <a:cubicBezTo>
                  <a:pt x="31183" y="9741"/>
                  <a:pt x="32362" y="9574"/>
                  <a:pt x="33100" y="8943"/>
                </a:cubicBezTo>
                <a:cubicBezTo>
                  <a:pt x="33981" y="8193"/>
                  <a:pt x="33981" y="7062"/>
                  <a:pt x="33838" y="6062"/>
                </a:cubicBezTo>
                <a:cubicBezTo>
                  <a:pt x="33624" y="4586"/>
                  <a:pt x="33421" y="1776"/>
                  <a:pt x="31945" y="645"/>
                </a:cubicBezTo>
                <a:cubicBezTo>
                  <a:pt x="31277" y="142"/>
                  <a:pt x="30193" y="1"/>
                  <a:pt x="2904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000">
                <a:solidFill>
                  <a:schemeClr val="lt2"/>
                </a:solidFill>
                <a:latin typeface="Gochi Hand"/>
                <a:ea typeface="Gochi Hand"/>
                <a:cs typeface="Gochi Hand"/>
                <a:sym typeface="Gochi Hand"/>
              </a:rPr>
              <a:t>Monday</a:t>
            </a:r>
            <a:endParaRPr>
              <a:solidFill>
                <a:schemeClr val="lt2"/>
              </a:solidFill>
            </a:endParaRPr>
          </a:p>
        </p:txBody>
      </p:sp>
      <p:sp>
        <p:nvSpPr>
          <p:cNvPr id="13279" name="Google Shape;13279;p76"/>
          <p:cNvSpPr/>
          <p:nvPr/>
        </p:nvSpPr>
        <p:spPr>
          <a:xfrm>
            <a:off x="2279119" y="1330580"/>
            <a:ext cx="1783946" cy="3530235"/>
          </a:xfrm>
          <a:custGeom>
            <a:avLst/>
            <a:gdLst/>
            <a:ahLst/>
            <a:cxnLst/>
            <a:rect l="l" t="t" r="r" b="b"/>
            <a:pathLst>
              <a:path w="55805" h="110432" extrusionOk="0">
                <a:moveTo>
                  <a:pt x="1572" y="1"/>
                </a:moveTo>
                <a:cubicBezTo>
                  <a:pt x="703" y="1"/>
                  <a:pt x="0" y="703"/>
                  <a:pt x="0" y="1572"/>
                </a:cubicBezTo>
                <a:lnTo>
                  <a:pt x="0" y="108859"/>
                </a:lnTo>
                <a:cubicBezTo>
                  <a:pt x="0" y="109729"/>
                  <a:pt x="703" y="110431"/>
                  <a:pt x="1572" y="110431"/>
                </a:cubicBezTo>
                <a:lnTo>
                  <a:pt x="54221" y="110431"/>
                </a:lnTo>
                <a:cubicBezTo>
                  <a:pt x="55103" y="110431"/>
                  <a:pt x="55805" y="109729"/>
                  <a:pt x="55805" y="108859"/>
                </a:cubicBezTo>
                <a:lnTo>
                  <a:pt x="55805" y="1572"/>
                </a:lnTo>
                <a:cubicBezTo>
                  <a:pt x="55805" y="703"/>
                  <a:pt x="55103" y="1"/>
                  <a:pt x="5422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0" name="Google Shape;13280;p76"/>
          <p:cNvSpPr/>
          <p:nvPr/>
        </p:nvSpPr>
        <p:spPr>
          <a:xfrm>
            <a:off x="2406250" y="3535713"/>
            <a:ext cx="1529709" cy="23624"/>
          </a:xfrm>
          <a:custGeom>
            <a:avLst/>
            <a:gdLst/>
            <a:ahLst/>
            <a:cxnLst/>
            <a:rect l="l" t="t" r="r" b="b"/>
            <a:pathLst>
              <a:path w="47852" h="739" extrusionOk="0">
                <a:moveTo>
                  <a:pt x="464" y="1"/>
                </a:moveTo>
                <a:cubicBezTo>
                  <a:pt x="214" y="1"/>
                  <a:pt x="0" y="167"/>
                  <a:pt x="0" y="370"/>
                </a:cubicBezTo>
                <a:cubicBezTo>
                  <a:pt x="0" y="572"/>
                  <a:pt x="214" y="739"/>
                  <a:pt x="464" y="739"/>
                </a:cubicBezTo>
                <a:lnTo>
                  <a:pt x="47387" y="739"/>
                </a:lnTo>
                <a:cubicBezTo>
                  <a:pt x="47637" y="739"/>
                  <a:pt x="47851" y="572"/>
                  <a:pt x="47851" y="370"/>
                </a:cubicBezTo>
                <a:cubicBezTo>
                  <a:pt x="47851" y="167"/>
                  <a:pt x="47637" y="1"/>
                  <a:pt x="473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1" name="Google Shape;13281;p76"/>
          <p:cNvSpPr/>
          <p:nvPr/>
        </p:nvSpPr>
        <p:spPr>
          <a:xfrm>
            <a:off x="2380357" y="3831995"/>
            <a:ext cx="119910" cy="119910"/>
          </a:xfrm>
          <a:custGeom>
            <a:avLst/>
            <a:gdLst/>
            <a:ahLst/>
            <a:cxnLst/>
            <a:rect l="l" t="t" r="r" b="b"/>
            <a:pathLst>
              <a:path w="3751" h="3751" extrusionOk="0">
                <a:moveTo>
                  <a:pt x="1882" y="0"/>
                </a:moveTo>
                <a:cubicBezTo>
                  <a:pt x="846" y="0"/>
                  <a:pt x="0" y="834"/>
                  <a:pt x="0" y="1870"/>
                </a:cubicBezTo>
                <a:cubicBezTo>
                  <a:pt x="0" y="2905"/>
                  <a:pt x="846" y="3751"/>
                  <a:pt x="1882" y="3751"/>
                </a:cubicBezTo>
                <a:cubicBezTo>
                  <a:pt x="2917" y="3751"/>
                  <a:pt x="3751" y="2905"/>
                  <a:pt x="3751" y="1870"/>
                </a:cubicBezTo>
                <a:cubicBezTo>
                  <a:pt x="3751" y="834"/>
                  <a:pt x="2917" y="0"/>
                  <a:pt x="188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2" name="Google Shape;13282;p76"/>
          <p:cNvSpPr/>
          <p:nvPr/>
        </p:nvSpPr>
        <p:spPr>
          <a:xfrm>
            <a:off x="2607960" y="3911912"/>
            <a:ext cx="1321888" cy="32"/>
          </a:xfrm>
          <a:custGeom>
            <a:avLst/>
            <a:gdLst/>
            <a:ahLst/>
            <a:cxnLst/>
            <a:rect l="l" t="t" r="r" b="b"/>
            <a:pathLst>
              <a:path w="41351" h="1" fill="none" extrusionOk="0">
                <a:moveTo>
                  <a:pt x="0" y="1"/>
                </a:moveTo>
                <a:lnTo>
                  <a:pt x="41351" y="1"/>
                </a:lnTo>
              </a:path>
            </a:pathLst>
          </a:custGeom>
          <a:noFill/>
          <a:ln w="2075"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3" name="Google Shape;13283;p76"/>
          <p:cNvSpPr/>
          <p:nvPr/>
        </p:nvSpPr>
        <p:spPr>
          <a:xfrm>
            <a:off x="2380357" y="4064169"/>
            <a:ext cx="119910" cy="119910"/>
          </a:xfrm>
          <a:custGeom>
            <a:avLst/>
            <a:gdLst/>
            <a:ahLst/>
            <a:cxnLst/>
            <a:rect l="l" t="t" r="r" b="b"/>
            <a:pathLst>
              <a:path w="3751" h="3751" extrusionOk="0">
                <a:moveTo>
                  <a:pt x="1882" y="0"/>
                </a:moveTo>
                <a:cubicBezTo>
                  <a:pt x="846" y="0"/>
                  <a:pt x="0" y="845"/>
                  <a:pt x="0" y="1881"/>
                </a:cubicBezTo>
                <a:cubicBezTo>
                  <a:pt x="0" y="2917"/>
                  <a:pt x="846" y="3751"/>
                  <a:pt x="1882" y="3751"/>
                </a:cubicBezTo>
                <a:cubicBezTo>
                  <a:pt x="2917" y="3751"/>
                  <a:pt x="3751" y="2917"/>
                  <a:pt x="3751" y="1881"/>
                </a:cubicBezTo>
                <a:cubicBezTo>
                  <a:pt x="3751" y="845"/>
                  <a:pt x="2917" y="0"/>
                  <a:pt x="188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4" name="Google Shape;13284;p76"/>
          <p:cNvSpPr/>
          <p:nvPr/>
        </p:nvSpPr>
        <p:spPr>
          <a:xfrm>
            <a:off x="2607960" y="4144086"/>
            <a:ext cx="1321888" cy="32"/>
          </a:xfrm>
          <a:custGeom>
            <a:avLst/>
            <a:gdLst/>
            <a:ahLst/>
            <a:cxnLst/>
            <a:rect l="l" t="t" r="r" b="b"/>
            <a:pathLst>
              <a:path w="41351" h="1" fill="none" extrusionOk="0">
                <a:moveTo>
                  <a:pt x="0" y="0"/>
                </a:moveTo>
                <a:lnTo>
                  <a:pt x="41351" y="0"/>
                </a:lnTo>
              </a:path>
            </a:pathLst>
          </a:custGeom>
          <a:noFill/>
          <a:ln w="2075"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5" name="Google Shape;13285;p76"/>
          <p:cNvSpPr/>
          <p:nvPr/>
        </p:nvSpPr>
        <p:spPr>
          <a:xfrm>
            <a:off x="2380357" y="4296695"/>
            <a:ext cx="119910" cy="119942"/>
          </a:xfrm>
          <a:custGeom>
            <a:avLst/>
            <a:gdLst/>
            <a:ahLst/>
            <a:cxnLst/>
            <a:rect l="l" t="t" r="r" b="b"/>
            <a:pathLst>
              <a:path w="3751" h="3752" extrusionOk="0">
                <a:moveTo>
                  <a:pt x="1882" y="1"/>
                </a:moveTo>
                <a:cubicBezTo>
                  <a:pt x="846" y="1"/>
                  <a:pt x="0" y="846"/>
                  <a:pt x="0" y="1882"/>
                </a:cubicBezTo>
                <a:cubicBezTo>
                  <a:pt x="0" y="2918"/>
                  <a:pt x="846" y="3751"/>
                  <a:pt x="1882" y="3751"/>
                </a:cubicBezTo>
                <a:cubicBezTo>
                  <a:pt x="2917" y="3751"/>
                  <a:pt x="3751" y="2918"/>
                  <a:pt x="3751" y="1882"/>
                </a:cubicBezTo>
                <a:cubicBezTo>
                  <a:pt x="3751" y="846"/>
                  <a:pt x="2917" y="1"/>
                  <a:pt x="188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6" name="Google Shape;13286;p76"/>
          <p:cNvSpPr/>
          <p:nvPr/>
        </p:nvSpPr>
        <p:spPr>
          <a:xfrm>
            <a:off x="2607960" y="4376643"/>
            <a:ext cx="1321888" cy="32"/>
          </a:xfrm>
          <a:custGeom>
            <a:avLst/>
            <a:gdLst/>
            <a:ahLst/>
            <a:cxnLst/>
            <a:rect l="l" t="t" r="r" b="b"/>
            <a:pathLst>
              <a:path w="41351" h="1" fill="none" extrusionOk="0">
                <a:moveTo>
                  <a:pt x="0" y="0"/>
                </a:moveTo>
                <a:lnTo>
                  <a:pt x="41351" y="0"/>
                </a:lnTo>
              </a:path>
            </a:pathLst>
          </a:custGeom>
          <a:noFill/>
          <a:ln w="2075"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7" name="Google Shape;13287;p76"/>
          <p:cNvSpPr/>
          <p:nvPr/>
        </p:nvSpPr>
        <p:spPr>
          <a:xfrm>
            <a:off x="2380357" y="4529252"/>
            <a:ext cx="119910" cy="119910"/>
          </a:xfrm>
          <a:custGeom>
            <a:avLst/>
            <a:gdLst/>
            <a:ahLst/>
            <a:cxnLst/>
            <a:rect l="l" t="t" r="r" b="b"/>
            <a:pathLst>
              <a:path w="3751" h="3751" extrusionOk="0">
                <a:moveTo>
                  <a:pt x="1882" y="1"/>
                </a:moveTo>
                <a:cubicBezTo>
                  <a:pt x="846" y="1"/>
                  <a:pt x="0" y="846"/>
                  <a:pt x="0" y="1882"/>
                </a:cubicBezTo>
                <a:cubicBezTo>
                  <a:pt x="0" y="2906"/>
                  <a:pt x="846" y="3751"/>
                  <a:pt x="1882" y="3751"/>
                </a:cubicBezTo>
                <a:cubicBezTo>
                  <a:pt x="2917" y="3751"/>
                  <a:pt x="3751" y="2906"/>
                  <a:pt x="3751" y="1882"/>
                </a:cubicBezTo>
                <a:cubicBezTo>
                  <a:pt x="3751" y="846"/>
                  <a:pt x="2917" y="1"/>
                  <a:pt x="188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8" name="Google Shape;13288;p76"/>
          <p:cNvSpPr/>
          <p:nvPr/>
        </p:nvSpPr>
        <p:spPr>
          <a:xfrm>
            <a:off x="2607960" y="4609169"/>
            <a:ext cx="1321888" cy="32"/>
          </a:xfrm>
          <a:custGeom>
            <a:avLst/>
            <a:gdLst/>
            <a:ahLst/>
            <a:cxnLst/>
            <a:rect l="l" t="t" r="r" b="b"/>
            <a:pathLst>
              <a:path w="41351" h="1" fill="none" extrusionOk="0">
                <a:moveTo>
                  <a:pt x="0" y="1"/>
                </a:moveTo>
                <a:lnTo>
                  <a:pt x="41351" y="1"/>
                </a:lnTo>
              </a:path>
            </a:pathLst>
          </a:custGeom>
          <a:noFill/>
          <a:ln w="2075"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9" name="Google Shape;13289;p76"/>
          <p:cNvSpPr/>
          <p:nvPr/>
        </p:nvSpPr>
        <p:spPr>
          <a:xfrm>
            <a:off x="2901030" y="1100516"/>
            <a:ext cx="1073724" cy="346208"/>
          </a:xfrm>
          <a:custGeom>
            <a:avLst/>
            <a:gdLst/>
            <a:ahLst/>
            <a:cxnLst/>
            <a:rect l="l" t="t" r="r" b="b"/>
            <a:pathLst>
              <a:path w="33588" h="10830" extrusionOk="0">
                <a:moveTo>
                  <a:pt x="3855" y="1"/>
                </a:moveTo>
                <a:cubicBezTo>
                  <a:pt x="3035" y="1"/>
                  <a:pt x="2177" y="87"/>
                  <a:pt x="1667" y="566"/>
                </a:cubicBezTo>
                <a:cubicBezTo>
                  <a:pt x="36" y="2090"/>
                  <a:pt x="0" y="5043"/>
                  <a:pt x="155" y="6936"/>
                </a:cubicBezTo>
                <a:cubicBezTo>
                  <a:pt x="381" y="9531"/>
                  <a:pt x="2477" y="9377"/>
                  <a:pt x="5120" y="9639"/>
                </a:cubicBezTo>
                <a:cubicBezTo>
                  <a:pt x="12913" y="10425"/>
                  <a:pt x="20729" y="10830"/>
                  <a:pt x="28545" y="10830"/>
                </a:cubicBezTo>
                <a:cubicBezTo>
                  <a:pt x="28658" y="10830"/>
                  <a:pt x="28771" y="10829"/>
                  <a:pt x="28885" y="10829"/>
                </a:cubicBezTo>
                <a:cubicBezTo>
                  <a:pt x="29992" y="10829"/>
                  <a:pt x="31183" y="10794"/>
                  <a:pt x="32028" y="10258"/>
                </a:cubicBezTo>
                <a:cubicBezTo>
                  <a:pt x="33028" y="9603"/>
                  <a:pt x="33219" y="8484"/>
                  <a:pt x="33254" y="7472"/>
                </a:cubicBezTo>
                <a:cubicBezTo>
                  <a:pt x="33302" y="5983"/>
                  <a:pt x="33588" y="3174"/>
                  <a:pt x="32314" y="1911"/>
                </a:cubicBezTo>
                <a:cubicBezTo>
                  <a:pt x="31087" y="673"/>
                  <a:pt x="27635" y="911"/>
                  <a:pt x="25825" y="780"/>
                </a:cubicBezTo>
                <a:cubicBezTo>
                  <a:pt x="23408" y="602"/>
                  <a:pt x="20979" y="483"/>
                  <a:pt x="18550" y="387"/>
                </a:cubicBezTo>
                <a:cubicBezTo>
                  <a:pt x="13811" y="209"/>
                  <a:pt x="8930" y="137"/>
                  <a:pt x="4263" y="6"/>
                </a:cubicBezTo>
                <a:cubicBezTo>
                  <a:pt x="4129" y="3"/>
                  <a:pt x="3992" y="1"/>
                  <a:pt x="385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000">
                <a:solidFill>
                  <a:schemeClr val="accent2"/>
                </a:solidFill>
                <a:latin typeface="Gochi Hand"/>
                <a:ea typeface="Gochi Hand"/>
                <a:cs typeface="Gochi Hand"/>
                <a:sym typeface="Gochi Hand"/>
              </a:rPr>
              <a:t>Tuesday</a:t>
            </a:r>
            <a:endParaRPr>
              <a:solidFill>
                <a:schemeClr val="accent2"/>
              </a:solidFill>
            </a:endParaRPr>
          </a:p>
        </p:txBody>
      </p:sp>
      <p:sp>
        <p:nvSpPr>
          <p:cNvPr id="13290" name="Google Shape;13290;p76"/>
          <p:cNvSpPr/>
          <p:nvPr/>
        </p:nvSpPr>
        <p:spPr>
          <a:xfrm>
            <a:off x="4171931" y="3751608"/>
            <a:ext cx="4533119" cy="1096581"/>
          </a:xfrm>
          <a:custGeom>
            <a:avLst/>
            <a:gdLst/>
            <a:ahLst/>
            <a:cxnLst/>
            <a:rect l="l" t="t" r="r" b="b"/>
            <a:pathLst>
              <a:path w="141804" h="34303" extrusionOk="0">
                <a:moveTo>
                  <a:pt x="1584" y="0"/>
                </a:moveTo>
                <a:cubicBezTo>
                  <a:pt x="714" y="0"/>
                  <a:pt x="0" y="703"/>
                  <a:pt x="0" y="1572"/>
                </a:cubicBezTo>
                <a:lnTo>
                  <a:pt x="0" y="32731"/>
                </a:lnTo>
                <a:cubicBezTo>
                  <a:pt x="0" y="33600"/>
                  <a:pt x="714" y="34302"/>
                  <a:pt x="1584" y="34302"/>
                </a:cubicBezTo>
                <a:lnTo>
                  <a:pt x="140220" y="34302"/>
                </a:lnTo>
                <a:cubicBezTo>
                  <a:pt x="141089" y="34302"/>
                  <a:pt x="141804" y="33600"/>
                  <a:pt x="141804" y="32731"/>
                </a:cubicBezTo>
                <a:lnTo>
                  <a:pt x="141804" y="1572"/>
                </a:lnTo>
                <a:cubicBezTo>
                  <a:pt x="141804" y="703"/>
                  <a:pt x="141089" y="0"/>
                  <a:pt x="14022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1" name="Google Shape;13291;p76"/>
          <p:cNvSpPr/>
          <p:nvPr/>
        </p:nvSpPr>
        <p:spPr>
          <a:xfrm>
            <a:off x="4326449" y="3669650"/>
            <a:ext cx="954604" cy="345153"/>
          </a:xfrm>
          <a:custGeom>
            <a:avLst/>
            <a:gdLst/>
            <a:ahLst/>
            <a:cxnLst/>
            <a:rect l="l" t="t" r="r" b="b"/>
            <a:pathLst>
              <a:path w="25849" h="10797" extrusionOk="0">
                <a:moveTo>
                  <a:pt x="21922" y="0"/>
                </a:moveTo>
                <a:cubicBezTo>
                  <a:pt x="20975" y="0"/>
                  <a:pt x="19993" y="142"/>
                  <a:pt x="19312" y="159"/>
                </a:cubicBezTo>
                <a:cubicBezTo>
                  <a:pt x="17466" y="195"/>
                  <a:pt x="15609" y="290"/>
                  <a:pt x="13776" y="409"/>
                </a:cubicBezTo>
                <a:cubicBezTo>
                  <a:pt x="10168" y="647"/>
                  <a:pt x="6477" y="1005"/>
                  <a:pt x="2941" y="1290"/>
                </a:cubicBezTo>
                <a:cubicBezTo>
                  <a:pt x="2226" y="1350"/>
                  <a:pt x="1429" y="1469"/>
                  <a:pt x="1048" y="2076"/>
                </a:cubicBezTo>
                <a:cubicBezTo>
                  <a:pt x="0" y="3731"/>
                  <a:pt x="345" y="6672"/>
                  <a:pt x="702" y="8529"/>
                </a:cubicBezTo>
                <a:cubicBezTo>
                  <a:pt x="1119" y="10663"/>
                  <a:pt x="2264" y="10778"/>
                  <a:pt x="3812" y="10778"/>
                </a:cubicBezTo>
                <a:cubicBezTo>
                  <a:pt x="4000" y="10778"/>
                  <a:pt x="4195" y="10777"/>
                  <a:pt x="4394" y="10777"/>
                </a:cubicBezTo>
                <a:cubicBezTo>
                  <a:pt x="4523" y="10777"/>
                  <a:pt x="4654" y="10777"/>
                  <a:pt x="4786" y="10780"/>
                </a:cubicBezTo>
                <a:cubicBezTo>
                  <a:pt x="5498" y="10791"/>
                  <a:pt x="6209" y="10796"/>
                  <a:pt x="6921" y="10796"/>
                </a:cubicBezTo>
                <a:cubicBezTo>
                  <a:pt x="12248" y="10796"/>
                  <a:pt x="17578" y="10483"/>
                  <a:pt x="22872" y="9863"/>
                </a:cubicBezTo>
                <a:cubicBezTo>
                  <a:pt x="23705" y="9768"/>
                  <a:pt x="24598" y="9625"/>
                  <a:pt x="25170" y="9018"/>
                </a:cubicBezTo>
                <a:cubicBezTo>
                  <a:pt x="25837" y="8291"/>
                  <a:pt x="25848" y="7160"/>
                  <a:pt x="25741" y="6148"/>
                </a:cubicBezTo>
                <a:cubicBezTo>
                  <a:pt x="25598" y="4672"/>
                  <a:pt x="25467" y="1850"/>
                  <a:pt x="24348" y="707"/>
                </a:cubicBezTo>
                <a:cubicBezTo>
                  <a:pt x="23804" y="144"/>
                  <a:pt x="22880" y="0"/>
                  <a:pt x="2192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000">
                <a:solidFill>
                  <a:schemeClr val="accent4"/>
                </a:solidFill>
                <a:latin typeface="Gochi Hand"/>
                <a:ea typeface="Gochi Hand"/>
                <a:cs typeface="Gochi Hand"/>
                <a:sym typeface="Gochi Hand"/>
              </a:rPr>
              <a:t>Friday</a:t>
            </a:r>
            <a:endParaRPr>
              <a:solidFill>
                <a:schemeClr val="accent4"/>
              </a:solidFill>
            </a:endParaRPr>
          </a:p>
        </p:txBody>
      </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Shape 13295"/>
        <p:cNvGrpSpPr/>
        <p:nvPr/>
      </p:nvGrpSpPr>
      <p:grpSpPr>
        <a:xfrm>
          <a:off x="0" y="0"/>
          <a:ext cx="0" cy="0"/>
          <a:chOff x="0" y="0"/>
          <a:chExt cx="0" cy="0"/>
        </a:xfrm>
      </p:grpSpPr>
      <p:sp>
        <p:nvSpPr>
          <p:cNvPr id="13296" name="Google Shape;13296;p77"/>
          <p:cNvSpPr/>
          <p:nvPr/>
        </p:nvSpPr>
        <p:spPr>
          <a:xfrm>
            <a:off x="443316" y="1156762"/>
            <a:ext cx="8285844" cy="3661910"/>
          </a:xfrm>
          <a:custGeom>
            <a:avLst/>
            <a:gdLst/>
            <a:ahLst/>
            <a:cxnLst/>
            <a:rect l="l" t="t" r="r" b="b"/>
            <a:pathLst>
              <a:path w="258569" h="114274" extrusionOk="0">
                <a:moveTo>
                  <a:pt x="15383" y="0"/>
                </a:moveTo>
                <a:cubicBezTo>
                  <a:pt x="9585" y="0"/>
                  <a:pt x="0" y="1358"/>
                  <a:pt x="536" y="20610"/>
                </a:cubicBezTo>
                <a:cubicBezTo>
                  <a:pt x="1072" y="39862"/>
                  <a:pt x="95" y="98072"/>
                  <a:pt x="941" y="101953"/>
                </a:cubicBezTo>
                <a:cubicBezTo>
                  <a:pt x="1786" y="105835"/>
                  <a:pt x="2929" y="113038"/>
                  <a:pt x="22158" y="113895"/>
                </a:cubicBezTo>
                <a:cubicBezTo>
                  <a:pt x="28548" y="114176"/>
                  <a:pt x="35642" y="114269"/>
                  <a:pt x="42267" y="114269"/>
                </a:cubicBezTo>
                <a:cubicBezTo>
                  <a:pt x="53097" y="114269"/>
                  <a:pt x="62676" y="114020"/>
                  <a:pt x="65889" y="113931"/>
                </a:cubicBezTo>
                <a:cubicBezTo>
                  <a:pt x="69099" y="114020"/>
                  <a:pt x="127633" y="114274"/>
                  <a:pt x="175549" y="114274"/>
                </a:cubicBezTo>
                <a:cubicBezTo>
                  <a:pt x="204767" y="114274"/>
                  <a:pt x="230038" y="114179"/>
                  <a:pt x="236411" y="113895"/>
                </a:cubicBezTo>
                <a:cubicBezTo>
                  <a:pt x="255639" y="113038"/>
                  <a:pt x="256782" y="105835"/>
                  <a:pt x="257640" y="101953"/>
                </a:cubicBezTo>
                <a:cubicBezTo>
                  <a:pt x="258485" y="98072"/>
                  <a:pt x="257497" y="39862"/>
                  <a:pt x="258032" y="20610"/>
                </a:cubicBezTo>
                <a:cubicBezTo>
                  <a:pt x="258568" y="1358"/>
                  <a:pt x="248996" y="0"/>
                  <a:pt x="24318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7" name="Google Shape;13297;p77"/>
          <p:cNvSpPr txBox="1">
            <a:spLocks noGrp="1"/>
          </p:cNvSpPr>
          <p:nvPr>
            <p:ph type="title"/>
          </p:nvPr>
        </p:nvSpPr>
        <p:spPr>
          <a:xfrm>
            <a:off x="720000" y="331200"/>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t>ALTERNATIVE RESOURCES</a:t>
            </a:r>
            <a:endParaRPr/>
          </a:p>
        </p:txBody>
      </p:sp>
      <p:sp>
        <p:nvSpPr>
          <p:cNvPr id="13298" name="Google Shape;13298;p77"/>
          <p:cNvSpPr/>
          <p:nvPr/>
        </p:nvSpPr>
        <p:spPr>
          <a:xfrm>
            <a:off x="682400" y="1767346"/>
            <a:ext cx="1268277" cy="288997"/>
          </a:xfrm>
          <a:custGeom>
            <a:avLst/>
            <a:gdLst/>
            <a:ahLst/>
            <a:cxnLst/>
            <a:rect l="l" t="t" r="r" b="b"/>
            <a:pathLst>
              <a:path w="39578" h="7652" extrusionOk="0">
                <a:moveTo>
                  <a:pt x="16000" y="1"/>
                </a:moveTo>
                <a:cubicBezTo>
                  <a:pt x="9564" y="1"/>
                  <a:pt x="3844" y="101"/>
                  <a:pt x="3192" y="444"/>
                </a:cubicBezTo>
                <a:cubicBezTo>
                  <a:pt x="1632" y="1266"/>
                  <a:pt x="1" y="7600"/>
                  <a:pt x="4680" y="7635"/>
                </a:cubicBezTo>
                <a:cubicBezTo>
                  <a:pt x="6240" y="7647"/>
                  <a:pt x="9439" y="7651"/>
                  <a:pt x="13196" y="7651"/>
                </a:cubicBezTo>
                <a:cubicBezTo>
                  <a:pt x="20711" y="7651"/>
                  <a:pt x="30461" y="7635"/>
                  <a:pt x="33803" y="7635"/>
                </a:cubicBezTo>
                <a:cubicBezTo>
                  <a:pt x="38815" y="7635"/>
                  <a:pt x="39577" y="1016"/>
                  <a:pt x="35291" y="194"/>
                </a:cubicBezTo>
                <a:cubicBezTo>
                  <a:pt x="35291" y="194"/>
                  <a:pt x="24953" y="1"/>
                  <a:pt x="16000" y="1"/>
                </a:cubicBezTo>
                <a:close/>
              </a:path>
            </a:pathLst>
          </a:custGeom>
          <a:solidFill>
            <a:srgbClr val="FFFFFF"/>
          </a:solidFill>
          <a:ln>
            <a:noFill/>
          </a:ln>
        </p:spPr>
        <p:txBody>
          <a:bodyPr spcFirstLastPara="1" wrap="square" lIns="0" tIns="91425" rIns="0" bIns="91425" anchor="ctr" anchorCtr="0">
            <a:noAutofit/>
          </a:bodyPr>
          <a:lstStyle/>
          <a:p>
            <a:pPr marL="0" lvl="0" indent="0" algn="ctr" rtl="0">
              <a:lnSpc>
                <a:spcPct val="100000"/>
              </a:lnSpc>
              <a:spcBef>
                <a:spcPts val="0"/>
              </a:spcBef>
              <a:spcAft>
                <a:spcPts val="0"/>
              </a:spcAft>
              <a:buNone/>
            </a:pPr>
            <a:r>
              <a:rPr lang="en" sz="1500">
                <a:solidFill>
                  <a:schemeClr val="accent1"/>
                </a:solidFill>
                <a:latin typeface="Gochi Hand"/>
                <a:ea typeface="Gochi Hand"/>
                <a:cs typeface="Gochi Hand"/>
                <a:sym typeface="Gochi Hand"/>
              </a:rPr>
              <a:t>8:00 - 8:55</a:t>
            </a:r>
            <a:endParaRPr sz="1500">
              <a:solidFill>
                <a:schemeClr val="accent1"/>
              </a:solidFill>
            </a:endParaRPr>
          </a:p>
        </p:txBody>
      </p:sp>
      <p:sp>
        <p:nvSpPr>
          <p:cNvPr id="13299" name="Google Shape;13299;p77"/>
          <p:cNvSpPr/>
          <p:nvPr/>
        </p:nvSpPr>
        <p:spPr>
          <a:xfrm>
            <a:off x="682400" y="2131122"/>
            <a:ext cx="1268277" cy="288997"/>
          </a:xfrm>
          <a:custGeom>
            <a:avLst/>
            <a:gdLst/>
            <a:ahLst/>
            <a:cxnLst/>
            <a:rect l="l" t="t" r="r" b="b"/>
            <a:pathLst>
              <a:path w="39578" h="7652" extrusionOk="0">
                <a:moveTo>
                  <a:pt x="16000" y="1"/>
                </a:moveTo>
                <a:cubicBezTo>
                  <a:pt x="9564" y="1"/>
                  <a:pt x="3844" y="101"/>
                  <a:pt x="3192" y="444"/>
                </a:cubicBezTo>
                <a:cubicBezTo>
                  <a:pt x="1632" y="1266"/>
                  <a:pt x="1" y="7612"/>
                  <a:pt x="4680" y="7636"/>
                </a:cubicBezTo>
                <a:cubicBezTo>
                  <a:pt x="6240" y="7648"/>
                  <a:pt x="9439" y="7651"/>
                  <a:pt x="13196" y="7651"/>
                </a:cubicBezTo>
                <a:cubicBezTo>
                  <a:pt x="20711" y="7651"/>
                  <a:pt x="30461" y="7636"/>
                  <a:pt x="33803" y="7636"/>
                </a:cubicBezTo>
                <a:cubicBezTo>
                  <a:pt x="38815" y="7636"/>
                  <a:pt x="39577" y="1016"/>
                  <a:pt x="35291" y="194"/>
                </a:cubicBezTo>
                <a:cubicBezTo>
                  <a:pt x="35291" y="194"/>
                  <a:pt x="24953" y="1"/>
                  <a:pt x="16000" y="1"/>
                </a:cubicBezTo>
                <a:close/>
              </a:path>
            </a:pathLst>
          </a:custGeom>
          <a:solidFill>
            <a:srgbClr val="FFFFFF"/>
          </a:solidFill>
          <a:ln>
            <a:noFill/>
          </a:ln>
        </p:spPr>
        <p:txBody>
          <a:bodyPr spcFirstLastPara="1" wrap="square" lIns="0" tIns="91425" rIns="0" bIns="91425" anchor="ctr" anchorCtr="0">
            <a:noAutofit/>
          </a:bodyPr>
          <a:lstStyle/>
          <a:p>
            <a:pPr marL="0" lvl="0" indent="0" algn="ctr" rtl="0">
              <a:lnSpc>
                <a:spcPct val="100000"/>
              </a:lnSpc>
              <a:spcBef>
                <a:spcPts val="0"/>
              </a:spcBef>
              <a:spcAft>
                <a:spcPts val="0"/>
              </a:spcAft>
              <a:buNone/>
            </a:pPr>
            <a:r>
              <a:rPr lang="en" sz="1500">
                <a:solidFill>
                  <a:schemeClr val="accent1"/>
                </a:solidFill>
                <a:latin typeface="Gochi Hand"/>
                <a:ea typeface="Gochi Hand"/>
                <a:cs typeface="Gochi Hand"/>
                <a:sym typeface="Gochi Hand"/>
              </a:rPr>
              <a:t>9:00 - 9:55</a:t>
            </a:r>
            <a:endParaRPr sz="1500">
              <a:solidFill>
                <a:schemeClr val="accent1"/>
              </a:solidFill>
            </a:endParaRPr>
          </a:p>
        </p:txBody>
      </p:sp>
      <p:sp>
        <p:nvSpPr>
          <p:cNvPr id="13300" name="Google Shape;13300;p77"/>
          <p:cNvSpPr/>
          <p:nvPr/>
        </p:nvSpPr>
        <p:spPr>
          <a:xfrm>
            <a:off x="682400" y="2494899"/>
            <a:ext cx="1268277" cy="288997"/>
          </a:xfrm>
          <a:custGeom>
            <a:avLst/>
            <a:gdLst/>
            <a:ahLst/>
            <a:cxnLst/>
            <a:rect l="l" t="t" r="r" b="b"/>
            <a:pathLst>
              <a:path w="39578" h="7652" extrusionOk="0">
                <a:moveTo>
                  <a:pt x="16000" y="1"/>
                </a:moveTo>
                <a:cubicBezTo>
                  <a:pt x="9564" y="1"/>
                  <a:pt x="3844" y="101"/>
                  <a:pt x="3192" y="444"/>
                </a:cubicBezTo>
                <a:cubicBezTo>
                  <a:pt x="1632" y="1266"/>
                  <a:pt x="1" y="7612"/>
                  <a:pt x="4680" y="7636"/>
                </a:cubicBezTo>
                <a:cubicBezTo>
                  <a:pt x="6240" y="7648"/>
                  <a:pt x="9439" y="7652"/>
                  <a:pt x="13196" y="7652"/>
                </a:cubicBezTo>
                <a:cubicBezTo>
                  <a:pt x="20711" y="7652"/>
                  <a:pt x="30461" y="7636"/>
                  <a:pt x="33803" y="7636"/>
                </a:cubicBezTo>
                <a:cubicBezTo>
                  <a:pt x="38815" y="7636"/>
                  <a:pt x="39577" y="1016"/>
                  <a:pt x="35291" y="194"/>
                </a:cubicBezTo>
                <a:cubicBezTo>
                  <a:pt x="35291" y="194"/>
                  <a:pt x="24953" y="1"/>
                  <a:pt x="16000" y="1"/>
                </a:cubicBezTo>
                <a:close/>
              </a:path>
            </a:pathLst>
          </a:custGeom>
          <a:solidFill>
            <a:srgbClr val="FFFFFF"/>
          </a:solidFill>
          <a:ln>
            <a:noFill/>
          </a:ln>
        </p:spPr>
        <p:txBody>
          <a:bodyPr spcFirstLastPara="1" wrap="square" lIns="0" tIns="91425" rIns="0" bIns="91425" anchor="ctr" anchorCtr="0">
            <a:noAutofit/>
          </a:bodyPr>
          <a:lstStyle/>
          <a:p>
            <a:pPr marL="0" lvl="0" indent="0" algn="ctr" rtl="0">
              <a:lnSpc>
                <a:spcPct val="100000"/>
              </a:lnSpc>
              <a:spcBef>
                <a:spcPts val="0"/>
              </a:spcBef>
              <a:spcAft>
                <a:spcPts val="0"/>
              </a:spcAft>
              <a:buNone/>
            </a:pPr>
            <a:r>
              <a:rPr lang="en" sz="1500">
                <a:solidFill>
                  <a:schemeClr val="accent1"/>
                </a:solidFill>
                <a:latin typeface="Gochi Hand"/>
                <a:ea typeface="Gochi Hand"/>
                <a:cs typeface="Gochi Hand"/>
                <a:sym typeface="Gochi Hand"/>
              </a:rPr>
              <a:t>10:00 - 10:55</a:t>
            </a:r>
            <a:endParaRPr sz="1500">
              <a:solidFill>
                <a:schemeClr val="accent1"/>
              </a:solidFill>
            </a:endParaRPr>
          </a:p>
        </p:txBody>
      </p:sp>
      <p:sp>
        <p:nvSpPr>
          <p:cNvPr id="13301" name="Google Shape;13301;p77"/>
          <p:cNvSpPr/>
          <p:nvPr/>
        </p:nvSpPr>
        <p:spPr>
          <a:xfrm>
            <a:off x="682400" y="2858864"/>
            <a:ext cx="1268277" cy="289072"/>
          </a:xfrm>
          <a:custGeom>
            <a:avLst/>
            <a:gdLst/>
            <a:ahLst/>
            <a:cxnLst/>
            <a:rect l="l" t="t" r="r" b="b"/>
            <a:pathLst>
              <a:path w="39578" h="7654" extrusionOk="0">
                <a:moveTo>
                  <a:pt x="15769" y="1"/>
                </a:moveTo>
                <a:cubicBezTo>
                  <a:pt x="9428" y="1"/>
                  <a:pt x="3836" y="100"/>
                  <a:pt x="3192" y="440"/>
                </a:cubicBezTo>
                <a:cubicBezTo>
                  <a:pt x="1632" y="1261"/>
                  <a:pt x="1" y="7607"/>
                  <a:pt x="4680" y="7643"/>
                </a:cubicBezTo>
                <a:cubicBezTo>
                  <a:pt x="6240" y="7651"/>
                  <a:pt x="9439" y="7653"/>
                  <a:pt x="13196" y="7653"/>
                </a:cubicBezTo>
                <a:cubicBezTo>
                  <a:pt x="20711" y="7653"/>
                  <a:pt x="30461" y="7643"/>
                  <a:pt x="33803" y="7643"/>
                </a:cubicBezTo>
                <a:cubicBezTo>
                  <a:pt x="38815" y="7643"/>
                  <a:pt x="39577" y="1023"/>
                  <a:pt x="35291" y="201"/>
                </a:cubicBezTo>
                <a:cubicBezTo>
                  <a:pt x="35291" y="201"/>
                  <a:pt x="24774" y="1"/>
                  <a:pt x="15769" y="1"/>
                </a:cubicBezTo>
                <a:close/>
              </a:path>
            </a:pathLst>
          </a:custGeom>
          <a:solidFill>
            <a:srgbClr val="FFFFFF"/>
          </a:solidFill>
          <a:ln>
            <a:noFill/>
          </a:ln>
        </p:spPr>
        <p:txBody>
          <a:bodyPr spcFirstLastPara="1" wrap="square" lIns="0" tIns="91425" rIns="0" bIns="91425" anchor="ctr" anchorCtr="0">
            <a:noAutofit/>
          </a:bodyPr>
          <a:lstStyle/>
          <a:p>
            <a:pPr marL="0" lvl="0" indent="0" algn="ctr" rtl="0">
              <a:lnSpc>
                <a:spcPct val="100000"/>
              </a:lnSpc>
              <a:spcBef>
                <a:spcPts val="0"/>
              </a:spcBef>
              <a:spcAft>
                <a:spcPts val="0"/>
              </a:spcAft>
              <a:buNone/>
            </a:pPr>
            <a:r>
              <a:rPr lang="en" sz="1500">
                <a:solidFill>
                  <a:schemeClr val="accent1"/>
                </a:solidFill>
                <a:latin typeface="Gochi Hand"/>
                <a:ea typeface="Gochi Hand"/>
                <a:cs typeface="Gochi Hand"/>
                <a:sym typeface="Gochi Hand"/>
              </a:rPr>
              <a:t>11:00 - 11:55</a:t>
            </a:r>
            <a:endParaRPr>
              <a:solidFill>
                <a:schemeClr val="accent1"/>
              </a:solidFill>
            </a:endParaRPr>
          </a:p>
        </p:txBody>
      </p:sp>
      <p:sp>
        <p:nvSpPr>
          <p:cNvPr id="13302" name="Google Shape;13302;p77"/>
          <p:cNvSpPr/>
          <p:nvPr/>
        </p:nvSpPr>
        <p:spPr>
          <a:xfrm>
            <a:off x="682400" y="3222829"/>
            <a:ext cx="1268277" cy="288619"/>
          </a:xfrm>
          <a:custGeom>
            <a:avLst/>
            <a:gdLst/>
            <a:ahLst/>
            <a:cxnLst/>
            <a:rect l="l" t="t" r="r" b="b"/>
            <a:pathLst>
              <a:path w="39578" h="7642" extrusionOk="0">
                <a:moveTo>
                  <a:pt x="15836" y="1"/>
                </a:moveTo>
                <a:cubicBezTo>
                  <a:pt x="9467" y="1"/>
                  <a:pt x="3839" y="99"/>
                  <a:pt x="3192" y="435"/>
                </a:cubicBezTo>
                <a:cubicBezTo>
                  <a:pt x="1632" y="1256"/>
                  <a:pt x="1" y="7602"/>
                  <a:pt x="4680" y="7626"/>
                </a:cubicBezTo>
                <a:cubicBezTo>
                  <a:pt x="6240" y="7638"/>
                  <a:pt x="9439" y="7642"/>
                  <a:pt x="13196" y="7642"/>
                </a:cubicBezTo>
                <a:cubicBezTo>
                  <a:pt x="20711" y="7642"/>
                  <a:pt x="30461" y="7626"/>
                  <a:pt x="33803" y="7626"/>
                </a:cubicBezTo>
                <a:cubicBezTo>
                  <a:pt x="38815" y="7626"/>
                  <a:pt x="39577" y="1018"/>
                  <a:pt x="35291" y="197"/>
                </a:cubicBezTo>
                <a:cubicBezTo>
                  <a:pt x="35291" y="197"/>
                  <a:pt x="24827" y="1"/>
                  <a:pt x="15836" y="1"/>
                </a:cubicBezTo>
                <a:close/>
              </a:path>
            </a:pathLst>
          </a:custGeom>
          <a:solidFill>
            <a:srgbClr val="FFFFFF"/>
          </a:solidFill>
          <a:ln>
            <a:noFill/>
          </a:ln>
        </p:spPr>
        <p:txBody>
          <a:bodyPr spcFirstLastPara="1" wrap="square" lIns="0" tIns="91425" rIns="0" bIns="91425" anchor="ctr" anchorCtr="0">
            <a:noAutofit/>
          </a:bodyPr>
          <a:lstStyle/>
          <a:p>
            <a:pPr marL="0" lvl="0" indent="0" algn="ctr" rtl="0">
              <a:lnSpc>
                <a:spcPct val="100000"/>
              </a:lnSpc>
              <a:spcBef>
                <a:spcPts val="0"/>
              </a:spcBef>
              <a:spcAft>
                <a:spcPts val="0"/>
              </a:spcAft>
              <a:buNone/>
            </a:pPr>
            <a:r>
              <a:rPr lang="en" sz="1500">
                <a:solidFill>
                  <a:schemeClr val="accent1"/>
                </a:solidFill>
                <a:latin typeface="Gochi Hand"/>
                <a:ea typeface="Gochi Hand"/>
                <a:cs typeface="Gochi Hand"/>
                <a:sym typeface="Gochi Hand"/>
              </a:rPr>
              <a:t>12:00 - 12:55</a:t>
            </a:r>
            <a:endParaRPr>
              <a:solidFill>
                <a:schemeClr val="accent1"/>
              </a:solidFill>
            </a:endParaRPr>
          </a:p>
        </p:txBody>
      </p:sp>
      <p:sp>
        <p:nvSpPr>
          <p:cNvPr id="13303" name="Google Shape;13303;p77"/>
          <p:cNvSpPr/>
          <p:nvPr/>
        </p:nvSpPr>
        <p:spPr>
          <a:xfrm>
            <a:off x="682400" y="3586719"/>
            <a:ext cx="1268277" cy="288959"/>
          </a:xfrm>
          <a:custGeom>
            <a:avLst/>
            <a:gdLst/>
            <a:ahLst/>
            <a:cxnLst/>
            <a:rect l="l" t="t" r="r" b="b"/>
            <a:pathLst>
              <a:path w="39578" h="7651" extrusionOk="0">
                <a:moveTo>
                  <a:pt x="16000" y="0"/>
                </a:moveTo>
                <a:cubicBezTo>
                  <a:pt x="9564" y="0"/>
                  <a:pt x="3844" y="100"/>
                  <a:pt x="3192" y="444"/>
                </a:cubicBezTo>
                <a:cubicBezTo>
                  <a:pt x="1632" y="1265"/>
                  <a:pt x="1" y="7611"/>
                  <a:pt x="4680" y="7635"/>
                </a:cubicBezTo>
                <a:cubicBezTo>
                  <a:pt x="6240" y="7647"/>
                  <a:pt x="9439" y="7651"/>
                  <a:pt x="13196" y="7651"/>
                </a:cubicBezTo>
                <a:cubicBezTo>
                  <a:pt x="20711" y="7651"/>
                  <a:pt x="30461" y="7635"/>
                  <a:pt x="33803" y="7635"/>
                </a:cubicBezTo>
                <a:cubicBezTo>
                  <a:pt x="38815" y="7635"/>
                  <a:pt x="39577" y="1015"/>
                  <a:pt x="35291" y="194"/>
                </a:cubicBezTo>
                <a:cubicBezTo>
                  <a:pt x="35291" y="194"/>
                  <a:pt x="24953" y="0"/>
                  <a:pt x="16000" y="0"/>
                </a:cubicBezTo>
                <a:close/>
              </a:path>
            </a:pathLst>
          </a:custGeom>
          <a:solidFill>
            <a:srgbClr val="FFFFFF"/>
          </a:solidFill>
          <a:ln>
            <a:noFill/>
          </a:ln>
        </p:spPr>
        <p:txBody>
          <a:bodyPr spcFirstLastPara="1" wrap="square" lIns="0" tIns="91425" rIns="0" bIns="91425" anchor="ctr" anchorCtr="0">
            <a:noAutofit/>
          </a:bodyPr>
          <a:lstStyle/>
          <a:p>
            <a:pPr marL="0" lvl="0" indent="0" algn="ctr" rtl="0">
              <a:lnSpc>
                <a:spcPct val="100000"/>
              </a:lnSpc>
              <a:spcBef>
                <a:spcPts val="0"/>
              </a:spcBef>
              <a:spcAft>
                <a:spcPts val="0"/>
              </a:spcAft>
              <a:buNone/>
            </a:pPr>
            <a:r>
              <a:rPr lang="en" sz="1500">
                <a:solidFill>
                  <a:schemeClr val="accent1"/>
                </a:solidFill>
                <a:latin typeface="Gochi Hand"/>
                <a:ea typeface="Gochi Hand"/>
                <a:cs typeface="Gochi Hand"/>
                <a:sym typeface="Gochi Hand"/>
              </a:rPr>
              <a:t>13:00 - 13:55</a:t>
            </a:r>
            <a:endParaRPr>
              <a:solidFill>
                <a:schemeClr val="accent1"/>
              </a:solidFill>
            </a:endParaRPr>
          </a:p>
        </p:txBody>
      </p:sp>
      <p:sp>
        <p:nvSpPr>
          <p:cNvPr id="13304" name="Google Shape;13304;p77"/>
          <p:cNvSpPr/>
          <p:nvPr/>
        </p:nvSpPr>
        <p:spPr>
          <a:xfrm>
            <a:off x="682400" y="3950496"/>
            <a:ext cx="1268277" cy="288997"/>
          </a:xfrm>
          <a:custGeom>
            <a:avLst/>
            <a:gdLst/>
            <a:ahLst/>
            <a:cxnLst/>
            <a:rect l="l" t="t" r="r" b="b"/>
            <a:pathLst>
              <a:path w="39578" h="7652" extrusionOk="0">
                <a:moveTo>
                  <a:pt x="16000" y="0"/>
                </a:moveTo>
                <a:cubicBezTo>
                  <a:pt x="9564" y="0"/>
                  <a:pt x="3844" y="100"/>
                  <a:pt x="3192" y="444"/>
                </a:cubicBezTo>
                <a:cubicBezTo>
                  <a:pt x="1632" y="1265"/>
                  <a:pt x="1" y="7611"/>
                  <a:pt x="4680" y="7635"/>
                </a:cubicBezTo>
                <a:cubicBezTo>
                  <a:pt x="6240" y="7647"/>
                  <a:pt x="9439" y="7651"/>
                  <a:pt x="13196" y="7651"/>
                </a:cubicBezTo>
                <a:cubicBezTo>
                  <a:pt x="20711" y="7651"/>
                  <a:pt x="30461" y="7635"/>
                  <a:pt x="33803" y="7635"/>
                </a:cubicBezTo>
                <a:cubicBezTo>
                  <a:pt x="38815" y="7635"/>
                  <a:pt x="39577" y="1015"/>
                  <a:pt x="35291" y="194"/>
                </a:cubicBezTo>
                <a:cubicBezTo>
                  <a:pt x="35291" y="194"/>
                  <a:pt x="24953" y="0"/>
                  <a:pt x="16000" y="0"/>
                </a:cubicBezTo>
                <a:close/>
              </a:path>
            </a:pathLst>
          </a:custGeom>
          <a:solidFill>
            <a:srgbClr val="FFFFFF"/>
          </a:solidFill>
          <a:ln>
            <a:noFill/>
          </a:ln>
        </p:spPr>
        <p:txBody>
          <a:bodyPr spcFirstLastPara="1" wrap="square" lIns="0" tIns="91425" rIns="0" bIns="91425" anchor="ctr" anchorCtr="0">
            <a:noAutofit/>
          </a:bodyPr>
          <a:lstStyle/>
          <a:p>
            <a:pPr marL="0" lvl="0" indent="0" algn="ctr" rtl="0">
              <a:lnSpc>
                <a:spcPct val="100000"/>
              </a:lnSpc>
              <a:spcBef>
                <a:spcPts val="0"/>
              </a:spcBef>
              <a:spcAft>
                <a:spcPts val="0"/>
              </a:spcAft>
              <a:buNone/>
            </a:pPr>
            <a:r>
              <a:rPr lang="en" sz="1500">
                <a:solidFill>
                  <a:schemeClr val="accent1"/>
                </a:solidFill>
                <a:latin typeface="Gochi Hand"/>
                <a:ea typeface="Gochi Hand"/>
                <a:cs typeface="Gochi Hand"/>
                <a:sym typeface="Gochi Hand"/>
              </a:rPr>
              <a:t>14:00 - 14:55</a:t>
            </a:r>
            <a:endParaRPr>
              <a:solidFill>
                <a:schemeClr val="accent1"/>
              </a:solidFill>
            </a:endParaRPr>
          </a:p>
        </p:txBody>
      </p:sp>
      <p:sp>
        <p:nvSpPr>
          <p:cNvPr id="13305" name="Google Shape;13305;p77"/>
          <p:cNvSpPr/>
          <p:nvPr/>
        </p:nvSpPr>
        <p:spPr>
          <a:xfrm>
            <a:off x="682400" y="4314423"/>
            <a:ext cx="1268277" cy="289072"/>
          </a:xfrm>
          <a:custGeom>
            <a:avLst/>
            <a:gdLst/>
            <a:ahLst/>
            <a:cxnLst/>
            <a:rect l="l" t="t" r="r" b="b"/>
            <a:pathLst>
              <a:path w="39578" h="7654" extrusionOk="0">
                <a:moveTo>
                  <a:pt x="15769" y="1"/>
                </a:moveTo>
                <a:cubicBezTo>
                  <a:pt x="9428" y="1"/>
                  <a:pt x="3836" y="101"/>
                  <a:pt x="3192" y="440"/>
                </a:cubicBezTo>
                <a:cubicBezTo>
                  <a:pt x="1632" y="1262"/>
                  <a:pt x="1" y="7608"/>
                  <a:pt x="4680" y="7643"/>
                </a:cubicBezTo>
                <a:cubicBezTo>
                  <a:pt x="6240" y="7651"/>
                  <a:pt x="9439" y="7654"/>
                  <a:pt x="13196" y="7654"/>
                </a:cubicBezTo>
                <a:cubicBezTo>
                  <a:pt x="20711" y="7654"/>
                  <a:pt x="30461" y="7643"/>
                  <a:pt x="33803" y="7643"/>
                </a:cubicBezTo>
                <a:cubicBezTo>
                  <a:pt x="38815" y="7643"/>
                  <a:pt x="39577" y="1023"/>
                  <a:pt x="35291" y="202"/>
                </a:cubicBezTo>
                <a:cubicBezTo>
                  <a:pt x="35291" y="202"/>
                  <a:pt x="24774" y="1"/>
                  <a:pt x="15769" y="1"/>
                </a:cubicBezTo>
                <a:close/>
              </a:path>
            </a:pathLst>
          </a:custGeom>
          <a:solidFill>
            <a:srgbClr val="FFFFFF"/>
          </a:solidFill>
          <a:ln>
            <a:noFill/>
          </a:ln>
        </p:spPr>
        <p:txBody>
          <a:bodyPr spcFirstLastPara="1" wrap="square" lIns="0" tIns="91425" rIns="0" bIns="91425" anchor="ctr" anchorCtr="0">
            <a:noAutofit/>
          </a:bodyPr>
          <a:lstStyle/>
          <a:p>
            <a:pPr marL="0" lvl="0" indent="0" algn="ctr" rtl="0">
              <a:lnSpc>
                <a:spcPct val="100000"/>
              </a:lnSpc>
              <a:spcBef>
                <a:spcPts val="0"/>
              </a:spcBef>
              <a:spcAft>
                <a:spcPts val="0"/>
              </a:spcAft>
              <a:buNone/>
            </a:pPr>
            <a:r>
              <a:rPr lang="en" sz="1500">
                <a:solidFill>
                  <a:schemeClr val="accent1"/>
                </a:solidFill>
                <a:latin typeface="Gochi Hand"/>
                <a:ea typeface="Gochi Hand"/>
                <a:cs typeface="Gochi Hand"/>
                <a:sym typeface="Gochi Hand"/>
              </a:rPr>
              <a:t>15:00 - 15:55</a:t>
            </a:r>
            <a:endParaRPr>
              <a:solidFill>
                <a:schemeClr val="accent1"/>
              </a:solidFill>
            </a:endParaRPr>
          </a:p>
        </p:txBody>
      </p:sp>
      <p:sp>
        <p:nvSpPr>
          <p:cNvPr id="13306" name="Google Shape;13306;p77"/>
          <p:cNvSpPr/>
          <p:nvPr/>
        </p:nvSpPr>
        <p:spPr>
          <a:xfrm>
            <a:off x="4612979" y="1767346"/>
            <a:ext cx="1219793" cy="288997"/>
          </a:xfrm>
          <a:custGeom>
            <a:avLst/>
            <a:gdLst/>
            <a:ahLst/>
            <a:cxnLst/>
            <a:rect l="l" t="t" r="r" b="b"/>
            <a:pathLst>
              <a:path w="38065" h="7652" extrusionOk="0">
                <a:moveTo>
                  <a:pt x="22682" y="1"/>
                </a:moveTo>
                <a:cubicBezTo>
                  <a:pt x="14067" y="1"/>
                  <a:pt x="4120" y="194"/>
                  <a:pt x="4120" y="194"/>
                </a:cubicBezTo>
                <a:cubicBezTo>
                  <a:pt x="0" y="1016"/>
                  <a:pt x="726" y="7635"/>
                  <a:pt x="5560" y="7635"/>
                </a:cubicBezTo>
                <a:cubicBezTo>
                  <a:pt x="8775" y="7635"/>
                  <a:pt x="18149" y="7651"/>
                  <a:pt x="25375" y="7651"/>
                </a:cubicBezTo>
                <a:cubicBezTo>
                  <a:pt x="28988" y="7651"/>
                  <a:pt x="32064" y="7647"/>
                  <a:pt x="33564" y="7635"/>
                </a:cubicBezTo>
                <a:cubicBezTo>
                  <a:pt x="38064" y="7600"/>
                  <a:pt x="36505" y="1266"/>
                  <a:pt x="35005" y="444"/>
                </a:cubicBezTo>
                <a:cubicBezTo>
                  <a:pt x="34377" y="101"/>
                  <a:pt x="28873" y="1"/>
                  <a:pt x="2268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7" name="Google Shape;13307;p77"/>
          <p:cNvSpPr/>
          <p:nvPr/>
        </p:nvSpPr>
        <p:spPr>
          <a:xfrm>
            <a:off x="5927359" y="1767346"/>
            <a:ext cx="1219793" cy="288997"/>
          </a:xfrm>
          <a:custGeom>
            <a:avLst/>
            <a:gdLst/>
            <a:ahLst/>
            <a:cxnLst/>
            <a:rect l="l" t="t" r="r" b="b"/>
            <a:pathLst>
              <a:path w="38065" h="7652" extrusionOk="0">
                <a:moveTo>
                  <a:pt x="22682" y="1"/>
                </a:moveTo>
                <a:cubicBezTo>
                  <a:pt x="14067" y="1"/>
                  <a:pt x="4120" y="194"/>
                  <a:pt x="4120" y="194"/>
                </a:cubicBezTo>
                <a:cubicBezTo>
                  <a:pt x="0" y="1016"/>
                  <a:pt x="726" y="7635"/>
                  <a:pt x="5560" y="7635"/>
                </a:cubicBezTo>
                <a:cubicBezTo>
                  <a:pt x="8775" y="7635"/>
                  <a:pt x="18149" y="7651"/>
                  <a:pt x="25375" y="7651"/>
                </a:cubicBezTo>
                <a:cubicBezTo>
                  <a:pt x="28988" y="7651"/>
                  <a:pt x="32064" y="7647"/>
                  <a:pt x="33564" y="7635"/>
                </a:cubicBezTo>
                <a:cubicBezTo>
                  <a:pt x="38064" y="7600"/>
                  <a:pt x="36505" y="1266"/>
                  <a:pt x="35005" y="444"/>
                </a:cubicBezTo>
                <a:cubicBezTo>
                  <a:pt x="34377" y="101"/>
                  <a:pt x="28874" y="1"/>
                  <a:pt x="22682" y="1"/>
                </a:cubicBezTo>
                <a:close/>
              </a:path>
            </a:pathLst>
          </a:custGeom>
          <a:solidFill>
            <a:srgbClr val="FFFFFF"/>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sp>
        <p:nvSpPr>
          <p:cNvPr id="13308" name="Google Shape;13308;p77"/>
          <p:cNvSpPr/>
          <p:nvPr/>
        </p:nvSpPr>
        <p:spPr>
          <a:xfrm>
            <a:off x="1984571" y="1767346"/>
            <a:ext cx="1219825" cy="288997"/>
          </a:xfrm>
          <a:custGeom>
            <a:avLst/>
            <a:gdLst/>
            <a:ahLst/>
            <a:cxnLst/>
            <a:rect l="l" t="t" r="r" b="b"/>
            <a:pathLst>
              <a:path w="38066" h="7652" extrusionOk="0">
                <a:moveTo>
                  <a:pt x="22675" y="1"/>
                </a:moveTo>
                <a:cubicBezTo>
                  <a:pt x="14064" y="1"/>
                  <a:pt x="4121" y="194"/>
                  <a:pt x="4121" y="194"/>
                </a:cubicBezTo>
                <a:cubicBezTo>
                  <a:pt x="1" y="1016"/>
                  <a:pt x="715" y="7635"/>
                  <a:pt x="5549" y="7635"/>
                </a:cubicBezTo>
                <a:cubicBezTo>
                  <a:pt x="8772" y="7635"/>
                  <a:pt x="18149" y="7651"/>
                  <a:pt x="25375" y="7651"/>
                </a:cubicBezTo>
                <a:cubicBezTo>
                  <a:pt x="28989" y="7651"/>
                  <a:pt x="32065" y="7647"/>
                  <a:pt x="33565" y="7635"/>
                </a:cubicBezTo>
                <a:cubicBezTo>
                  <a:pt x="38065" y="7600"/>
                  <a:pt x="36494" y="1266"/>
                  <a:pt x="34993" y="444"/>
                </a:cubicBezTo>
                <a:cubicBezTo>
                  <a:pt x="34366" y="101"/>
                  <a:pt x="28865" y="1"/>
                  <a:pt x="22675" y="1"/>
                </a:cubicBezTo>
                <a:close/>
              </a:path>
            </a:pathLst>
          </a:custGeom>
          <a:solidFill>
            <a:srgbClr val="FFFFFF"/>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sp>
        <p:nvSpPr>
          <p:cNvPr id="13309" name="Google Shape;13309;p77"/>
          <p:cNvSpPr/>
          <p:nvPr/>
        </p:nvSpPr>
        <p:spPr>
          <a:xfrm>
            <a:off x="3298599" y="1767346"/>
            <a:ext cx="1219793" cy="288997"/>
          </a:xfrm>
          <a:custGeom>
            <a:avLst/>
            <a:gdLst/>
            <a:ahLst/>
            <a:cxnLst/>
            <a:rect l="l" t="t" r="r" b="b"/>
            <a:pathLst>
              <a:path w="38065" h="7652" extrusionOk="0">
                <a:moveTo>
                  <a:pt x="22674" y="1"/>
                </a:moveTo>
                <a:cubicBezTo>
                  <a:pt x="14063" y="1"/>
                  <a:pt x="4120" y="194"/>
                  <a:pt x="4120" y="194"/>
                </a:cubicBezTo>
                <a:cubicBezTo>
                  <a:pt x="0" y="1016"/>
                  <a:pt x="726" y="7635"/>
                  <a:pt x="5548" y="7635"/>
                </a:cubicBezTo>
                <a:cubicBezTo>
                  <a:pt x="8771" y="7635"/>
                  <a:pt x="18148" y="7651"/>
                  <a:pt x="25375" y="7651"/>
                </a:cubicBezTo>
                <a:cubicBezTo>
                  <a:pt x="28988" y="7651"/>
                  <a:pt x="32064" y="7647"/>
                  <a:pt x="33564" y="7635"/>
                </a:cubicBezTo>
                <a:cubicBezTo>
                  <a:pt x="38064" y="7600"/>
                  <a:pt x="36493" y="1266"/>
                  <a:pt x="34993" y="444"/>
                </a:cubicBezTo>
                <a:cubicBezTo>
                  <a:pt x="34365" y="101"/>
                  <a:pt x="28864" y="1"/>
                  <a:pt x="2267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0" name="Google Shape;13310;p77"/>
          <p:cNvSpPr/>
          <p:nvPr/>
        </p:nvSpPr>
        <p:spPr>
          <a:xfrm>
            <a:off x="7241739" y="1767346"/>
            <a:ext cx="1219793" cy="288997"/>
          </a:xfrm>
          <a:custGeom>
            <a:avLst/>
            <a:gdLst/>
            <a:ahLst/>
            <a:cxnLst/>
            <a:rect l="l" t="t" r="r" b="b"/>
            <a:pathLst>
              <a:path w="38065" h="7652" extrusionOk="0">
                <a:moveTo>
                  <a:pt x="22677" y="1"/>
                </a:moveTo>
                <a:cubicBezTo>
                  <a:pt x="14063" y="1"/>
                  <a:pt x="4120" y="194"/>
                  <a:pt x="4120" y="194"/>
                </a:cubicBezTo>
                <a:cubicBezTo>
                  <a:pt x="0" y="1016"/>
                  <a:pt x="726" y="7635"/>
                  <a:pt x="5549" y="7635"/>
                </a:cubicBezTo>
                <a:cubicBezTo>
                  <a:pt x="8771" y="7635"/>
                  <a:pt x="18148" y="7651"/>
                  <a:pt x="25375" y="7651"/>
                </a:cubicBezTo>
                <a:cubicBezTo>
                  <a:pt x="28988" y="7651"/>
                  <a:pt x="32064" y="7647"/>
                  <a:pt x="33564" y="7635"/>
                </a:cubicBezTo>
                <a:cubicBezTo>
                  <a:pt x="38064" y="7600"/>
                  <a:pt x="36505" y="1266"/>
                  <a:pt x="35005" y="444"/>
                </a:cubicBezTo>
                <a:cubicBezTo>
                  <a:pt x="34372" y="101"/>
                  <a:pt x="28868" y="1"/>
                  <a:pt x="2267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1" name="Google Shape;13311;p77"/>
          <p:cNvSpPr/>
          <p:nvPr/>
        </p:nvSpPr>
        <p:spPr>
          <a:xfrm>
            <a:off x="4612979" y="2131122"/>
            <a:ext cx="1219793" cy="288997"/>
          </a:xfrm>
          <a:custGeom>
            <a:avLst/>
            <a:gdLst/>
            <a:ahLst/>
            <a:cxnLst/>
            <a:rect l="l" t="t" r="r" b="b"/>
            <a:pathLst>
              <a:path w="38065" h="7652" extrusionOk="0">
                <a:moveTo>
                  <a:pt x="22682" y="1"/>
                </a:moveTo>
                <a:cubicBezTo>
                  <a:pt x="14067" y="1"/>
                  <a:pt x="4120" y="194"/>
                  <a:pt x="4120" y="194"/>
                </a:cubicBezTo>
                <a:cubicBezTo>
                  <a:pt x="0" y="1016"/>
                  <a:pt x="726" y="7636"/>
                  <a:pt x="5560" y="7636"/>
                </a:cubicBezTo>
                <a:cubicBezTo>
                  <a:pt x="8775" y="7636"/>
                  <a:pt x="18149" y="7651"/>
                  <a:pt x="25375" y="7651"/>
                </a:cubicBezTo>
                <a:cubicBezTo>
                  <a:pt x="28988" y="7651"/>
                  <a:pt x="32064" y="7648"/>
                  <a:pt x="33564" y="7636"/>
                </a:cubicBezTo>
                <a:cubicBezTo>
                  <a:pt x="38064" y="7612"/>
                  <a:pt x="36505" y="1266"/>
                  <a:pt x="35005" y="444"/>
                </a:cubicBezTo>
                <a:cubicBezTo>
                  <a:pt x="34377" y="101"/>
                  <a:pt x="28873" y="1"/>
                  <a:pt x="22682" y="1"/>
                </a:cubicBezTo>
                <a:close/>
              </a:path>
            </a:pathLst>
          </a:custGeom>
          <a:solidFill>
            <a:srgbClr val="FFFFFF"/>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sp>
        <p:nvSpPr>
          <p:cNvPr id="13312" name="Google Shape;13312;p77"/>
          <p:cNvSpPr/>
          <p:nvPr/>
        </p:nvSpPr>
        <p:spPr>
          <a:xfrm>
            <a:off x="5927359" y="2131122"/>
            <a:ext cx="1219793" cy="288997"/>
          </a:xfrm>
          <a:custGeom>
            <a:avLst/>
            <a:gdLst/>
            <a:ahLst/>
            <a:cxnLst/>
            <a:rect l="l" t="t" r="r" b="b"/>
            <a:pathLst>
              <a:path w="38065" h="7652" extrusionOk="0">
                <a:moveTo>
                  <a:pt x="22682" y="1"/>
                </a:moveTo>
                <a:cubicBezTo>
                  <a:pt x="14067" y="1"/>
                  <a:pt x="4120" y="194"/>
                  <a:pt x="4120" y="194"/>
                </a:cubicBezTo>
                <a:cubicBezTo>
                  <a:pt x="0" y="1016"/>
                  <a:pt x="726" y="7636"/>
                  <a:pt x="5560" y="7636"/>
                </a:cubicBezTo>
                <a:cubicBezTo>
                  <a:pt x="8775" y="7636"/>
                  <a:pt x="18149" y="7651"/>
                  <a:pt x="25375" y="7651"/>
                </a:cubicBezTo>
                <a:cubicBezTo>
                  <a:pt x="28988" y="7651"/>
                  <a:pt x="32064" y="7648"/>
                  <a:pt x="33564" y="7636"/>
                </a:cubicBezTo>
                <a:cubicBezTo>
                  <a:pt x="38064" y="7612"/>
                  <a:pt x="36505" y="1266"/>
                  <a:pt x="35005" y="444"/>
                </a:cubicBezTo>
                <a:cubicBezTo>
                  <a:pt x="34377" y="101"/>
                  <a:pt x="28874" y="1"/>
                  <a:pt x="2268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3" name="Google Shape;13313;p77"/>
          <p:cNvSpPr/>
          <p:nvPr/>
        </p:nvSpPr>
        <p:spPr>
          <a:xfrm>
            <a:off x="1984571" y="2131122"/>
            <a:ext cx="1219825" cy="288997"/>
          </a:xfrm>
          <a:custGeom>
            <a:avLst/>
            <a:gdLst/>
            <a:ahLst/>
            <a:cxnLst/>
            <a:rect l="l" t="t" r="r" b="b"/>
            <a:pathLst>
              <a:path w="38066" h="7652" extrusionOk="0">
                <a:moveTo>
                  <a:pt x="22675" y="1"/>
                </a:moveTo>
                <a:cubicBezTo>
                  <a:pt x="14064" y="1"/>
                  <a:pt x="4121" y="194"/>
                  <a:pt x="4121" y="194"/>
                </a:cubicBezTo>
                <a:cubicBezTo>
                  <a:pt x="1" y="1016"/>
                  <a:pt x="715" y="7636"/>
                  <a:pt x="5549" y="7636"/>
                </a:cubicBezTo>
                <a:cubicBezTo>
                  <a:pt x="8772" y="7636"/>
                  <a:pt x="18149" y="7651"/>
                  <a:pt x="25375" y="7651"/>
                </a:cubicBezTo>
                <a:cubicBezTo>
                  <a:pt x="28989" y="7651"/>
                  <a:pt x="32065" y="7648"/>
                  <a:pt x="33565" y="7636"/>
                </a:cubicBezTo>
                <a:cubicBezTo>
                  <a:pt x="38065" y="7612"/>
                  <a:pt x="36494" y="1266"/>
                  <a:pt x="34993" y="444"/>
                </a:cubicBezTo>
                <a:cubicBezTo>
                  <a:pt x="34366" y="101"/>
                  <a:pt x="28865" y="1"/>
                  <a:pt x="22675" y="1"/>
                </a:cubicBezTo>
                <a:close/>
              </a:path>
            </a:pathLst>
          </a:custGeom>
          <a:solidFill>
            <a:srgbClr val="FFFFFF"/>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sp>
        <p:nvSpPr>
          <p:cNvPr id="13314" name="Google Shape;13314;p77"/>
          <p:cNvSpPr/>
          <p:nvPr/>
        </p:nvSpPr>
        <p:spPr>
          <a:xfrm>
            <a:off x="3298599" y="2131122"/>
            <a:ext cx="1219793" cy="288997"/>
          </a:xfrm>
          <a:custGeom>
            <a:avLst/>
            <a:gdLst/>
            <a:ahLst/>
            <a:cxnLst/>
            <a:rect l="l" t="t" r="r" b="b"/>
            <a:pathLst>
              <a:path w="38065" h="7652" extrusionOk="0">
                <a:moveTo>
                  <a:pt x="22674" y="1"/>
                </a:moveTo>
                <a:cubicBezTo>
                  <a:pt x="14063" y="1"/>
                  <a:pt x="4120" y="194"/>
                  <a:pt x="4120" y="194"/>
                </a:cubicBezTo>
                <a:cubicBezTo>
                  <a:pt x="0" y="1016"/>
                  <a:pt x="726" y="7636"/>
                  <a:pt x="5548" y="7636"/>
                </a:cubicBezTo>
                <a:cubicBezTo>
                  <a:pt x="8771" y="7636"/>
                  <a:pt x="18148" y="7651"/>
                  <a:pt x="25375" y="7651"/>
                </a:cubicBezTo>
                <a:cubicBezTo>
                  <a:pt x="28988" y="7651"/>
                  <a:pt x="32064" y="7648"/>
                  <a:pt x="33564" y="7636"/>
                </a:cubicBezTo>
                <a:cubicBezTo>
                  <a:pt x="38064" y="7612"/>
                  <a:pt x="36493" y="1266"/>
                  <a:pt x="34993" y="444"/>
                </a:cubicBezTo>
                <a:cubicBezTo>
                  <a:pt x="34365" y="101"/>
                  <a:pt x="28864" y="1"/>
                  <a:pt x="22674" y="1"/>
                </a:cubicBezTo>
                <a:close/>
              </a:path>
            </a:pathLst>
          </a:custGeom>
          <a:solidFill>
            <a:srgbClr val="FFFFFF"/>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sp>
        <p:nvSpPr>
          <p:cNvPr id="13315" name="Google Shape;13315;p77"/>
          <p:cNvSpPr/>
          <p:nvPr/>
        </p:nvSpPr>
        <p:spPr>
          <a:xfrm>
            <a:off x="7241739" y="2131122"/>
            <a:ext cx="1219793" cy="288997"/>
          </a:xfrm>
          <a:custGeom>
            <a:avLst/>
            <a:gdLst/>
            <a:ahLst/>
            <a:cxnLst/>
            <a:rect l="l" t="t" r="r" b="b"/>
            <a:pathLst>
              <a:path w="38065" h="7652" extrusionOk="0">
                <a:moveTo>
                  <a:pt x="22677" y="1"/>
                </a:moveTo>
                <a:cubicBezTo>
                  <a:pt x="14063" y="1"/>
                  <a:pt x="4120" y="194"/>
                  <a:pt x="4120" y="194"/>
                </a:cubicBezTo>
                <a:cubicBezTo>
                  <a:pt x="0" y="1016"/>
                  <a:pt x="726" y="7636"/>
                  <a:pt x="5549" y="7636"/>
                </a:cubicBezTo>
                <a:cubicBezTo>
                  <a:pt x="8771" y="7636"/>
                  <a:pt x="18148" y="7651"/>
                  <a:pt x="25375" y="7651"/>
                </a:cubicBezTo>
                <a:cubicBezTo>
                  <a:pt x="28988" y="7651"/>
                  <a:pt x="32064" y="7648"/>
                  <a:pt x="33564" y="7636"/>
                </a:cubicBezTo>
                <a:cubicBezTo>
                  <a:pt x="38064" y="7612"/>
                  <a:pt x="36505" y="1266"/>
                  <a:pt x="35005" y="444"/>
                </a:cubicBezTo>
                <a:cubicBezTo>
                  <a:pt x="34372" y="101"/>
                  <a:pt x="28868" y="1"/>
                  <a:pt x="22677" y="1"/>
                </a:cubicBezTo>
                <a:close/>
              </a:path>
            </a:pathLst>
          </a:custGeom>
          <a:solidFill>
            <a:srgbClr val="FFFFFF"/>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sp>
        <p:nvSpPr>
          <p:cNvPr id="13316" name="Google Shape;13316;p77"/>
          <p:cNvSpPr/>
          <p:nvPr/>
        </p:nvSpPr>
        <p:spPr>
          <a:xfrm>
            <a:off x="4612979" y="2494899"/>
            <a:ext cx="1219793" cy="288997"/>
          </a:xfrm>
          <a:custGeom>
            <a:avLst/>
            <a:gdLst/>
            <a:ahLst/>
            <a:cxnLst/>
            <a:rect l="l" t="t" r="r" b="b"/>
            <a:pathLst>
              <a:path w="38065" h="7652" extrusionOk="0">
                <a:moveTo>
                  <a:pt x="22682" y="1"/>
                </a:moveTo>
                <a:cubicBezTo>
                  <a:pt x="14067" y="1"/>
                  <a:pt x="4120" y="194"/>
                  <a:pt x="4120" y="194"/>
                </a:cubicBezTo>
                <a:cubicBezTo>
                  <a:pt x="0" y="1016"/>
                  <a:pt x="726" y="7636"/>
                  <a:pt x="5560" y="7636"/>
                </a:cubicBezTo>
                <a:cubicBezTo>
                  <a:pt x="8775" y="7636"/>
                  <a:pt x="18149" y="7652"/>
                  <a:pt x="25375" y="7652"/>
                </a:cubicBezTo>
                <a:cubicBezTo>
                  <a:pt x="28988" y="7652"/>
                  <a:pt x="32064" y="7648"/>
                  <a:pt x="33564" y="7636"/>
                </a:cubicBezTo>
                <a:cubicBezTo>
                  <a:pt x="38064" y="7612"/>
                  <a:pt x="36505" y="1266"/>
                  <a:pt x="35005" y="444"/>
                </a:cubicBezTo>
                <a:cubicBezTo>
                  <a:pt x="34377" y="101"/>
                  <a:pt x="28873" y="1"/>
                  <a:pt x="22682" y="1"/>
                </a:cubicBezTo>
                <a:close/>
              </a:path>
            </a:pathLst>
          </a:custGeom>
          <a:solidFill>
            <a:srgbClr val="FFFFFF"/>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sp>
        <p:nvSpPr>
          <p:cNvPr id="13317" name="Google Shape;13317;p77"/>
          <p:cNvSpPr/>
          <p:nvPr/>
        </p:nvSpPr>
        <p:spPr>
          <a:xfrm>
            <a:off x="5927359" y="2494899"/>
            <a:ext cx="1219793" cy="288997"/>
          </a:xfrm>
          <a:custGeom>
            <a:avLst/>
            <a:gdLst/>
            <a:ahLst/>
            <a:cxnLst/>
            <a:rect l="l" t="t" r="r" b="b"/>
            <a:pathLst>
              <a:path w="38065" h="7652" extrusionOk="0">
                <a:moveTo>
                  <a:pt x="22682" y="1"/>
                </a:moveTo>
                <a:cubicBezTo>
                  <a:pt x="14067" y="1"/>
                  <a:pt x="4120" y="194"/>
                  <a:pt x="4120" y="194"/>
                </a:cubicBezTo>
                <a:cubicBezTo>
                  <a:pt x="0" y="1016"/>
                  <a:pt x="726" y="7636"/>
                  <a:pt x="5560" y="7636"/>
                </a:cubicBezTo>
                <a:cubicBezTo>
                  <a:pt x="8775" y="7636"/>
                  <a:pt x="18149" y="7652"/>
                  <a:pt x="25375" y="7652"/>
                </a:cubicBezTo>
                <a:cubicBezTo>
                  <a:pt x="28988" y="7652"/>
                  <a:pt x="32064" y="7648"/>
                  <a:pt x="33564" y="7636"/>
                </a:cubicBezTo>
                <a:cubicBezTo>
                  <a:pt x="38064" y="7612"/>
                  <a:pt x="36505" y="1266"/>
                  <a:pt x="35005" y="444"/>
                </a:cubicBezTo>
                <a:cubicBezTo>
                  <a:pt x="34377" y="101"/>
                  <a:pt x="28874" y="1"/>
                  <a:pt x="2268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8" name="Google Shape;13318;p77"/>
          <p:cNvSpPr/>
          <p:nvPr/>
        </p:nvSpPr>
        <p:spPr>
          <a:xfrm>
            <a:off x="1984571" y="2494899"/>
            <a:ext cx="1219825" cy="288997"/>
          </a:xfrm>
          <a:custGeom>
            <a:avLst/>
            <a:gdLst/>
            <a:ahLst/>
            <a:cxnLst/>
            <a:rect l="l" t="t" r="r" b="b"/>
            <a:pathLst>
              <a:path w="38066" h="7652" extrusionOk="0">
                <a:moveTo>
                  <a:pt x="22675" y="1"/>
                </a:moveTo>
                <a:cubicBezTo>
                  <a:pt x="14064" y="1"/>
                  <a:pt x="4121" y="194"/>
                  <a:pt x="4121" y="194"/>
                </a:cubicBezTo>
                <a:cubicBezTo>
                  <a:pt x="1" y="1016"/>
                  <a:pt x="715" y="7636"/>
                  <a:pt x="5549" y="7636"/>
                </a:cubicBezTo>
                <a:cubicBezTo>
                  <a:pt x="8772" y="7636"/>
                  <a:pt x="18149" y="7652"/>
                  <a:pt x="25375" y="7652"/>
                </a:cubicBezTo>
                <a:cubicBezTo>
                  <a:pt x="28989" y="7652"/>
                  <a:pt x="32065" y="7648"/>
                  <a:pt x="33565" y="7636"/>
                </a:cubicBezTo>
                <a:cubicBezTo>
                  <a:pt x="38065" y="7612"/>
                  <a:pt x="36494" y="1266"/>
                  <a:pt x="34993" y="444"/>
                </a:cubicBezTo>
                <a:cubicBezTo>
                  <a:pt x="34366" y="101"/>
                  <a:pt x="28865" y="1"/>
                  <a:pt x="2267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9" name="Google Shape;13319;p77"/>
          <p:cNvSpPr/>
          <p:nvPr/>
        </p:nvSpPr>
        <p:spPr>
          <a:xfrm>
            <a:off x="3298599" y="2494899"/>
            <a:ext cx="1219793" cy="288997"/>
          </a:xfrm>
          <a:custGeom>
            <a:avLst/>
            <a:gdLst/>
            <a:ahLst/>
            <a:cxnLst/>
            <a:rect l="l" t="t" r="r" b="b"/>
            <a:pathLst>
              <a:path w="38065" h="7652" extrusionOk="0">
                <a:moveTo>
                  <a:pt x="22674" y="1"/>
                </a:moveTo>
                <a:cubicBezTo>
                  <a:pt x="14063" y="1"/>
                  <a:pt x="4120" y="194"/>
                  <a:pt x="4120" y="194"/>
                </a:cubicBezTo>
                <a:cubicBezTo>
                  <a:pt x="0" y="1016"/>
                  <a:pt x="726" y="7636"/>
                  <a:pt x="5548" y="7636"/>
                </a:cubicBezTo>
                <a:cubicBezTo>
                  <a:pt x="8771" y="7636"/>
                  <a:pt x="18148" y="7652"/>
                  <a:pt x="25375" y="7652"/>
                </a:cubicBezTo>
                <a:cubicBezTo>
                  <a:pt x="28988" y="7652"/>
                  <a:pt x="32064" y="7648"/>
                  <a:pt x="33564" y="7636"/>
                </a:cubicBezTo>
                <a:cubicBezTo>
                  <a:pt x="38064" y="7612"/>
                  <a:pt x="36493" y="1266"/>
                  <a:pt x="34993" y="444"/>
                </a:cubicBezTo>
                <a:cubicBezTo>
                  <a:pt x="34365" y="101"/>
                  <a:pt x="28864" y="1"/>
                  <a:pt x="22674" y="1"/>
                </a:cubicBezTo>
                <a:close/>
              </a:path>
            </a:pathLst>
          </a:custGeom>
          <a:solidFill>
            <a:srgbClr val="FFFFFF"/>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sp>
        <p:nvSpPr>
          <p:cNvPr id="13320" name="Google Shape;13320;p77"/>
          <p:cNvSpPr/>
          <p:nvPr/>
        </p:nvSpPr>
        <p:spPr>
          <a:xfrm>
            <a:off x="7241739" y="2494899"/>
            <a:ext cx="1219793" cy="288997"/>
          </a:xfrm>
          <a:custGeom>
            <a:avLst/>
            <a:gdLst/>
            <a:ahLst/>
            <a:cxnLst/>
            <a:rect l="l" t="t" r="r" b="b"/>
            <a:pathLst>
              <a:path w="38065" h="7652" extrusionOk="0">
                <a:moveTo>
                  <a:pt x="22677" y="1"/>
                </a:moveTo>
                <a:cubicBezTo>
                  <a:pt x="14063" y="1"/>
                  <a:pt x="4120" y="194"/>
                  <a:pt x="4120" y="194"/>
                </a:cubicBezTo>
                <a:cubicBezTo>
                  <a:pt x="0" y="1016"/>
                  <a:pt x="726" y="7636"/>
                  <a:pt x="5549" y="7636"/>
                </a:cubicBezTo>
                <a:cubicBezTo>
                  <a:pt x="8771" y="7636"/>
                  <a:pt x="18148" y="7652"/>
                  <a:pt x="25375" y="7652"/>
                </a:cubicBezTo>
                <a:cubicBezTo>
                  <a:pt x="28988" y="7652"/>
                  <a:pt x="32064" y="7648"/>
                  <a:pt x="33564" y="7636"/>
                </a:cubicBezTo>
                <a:cubicBezTo>
                  <a:pt x="38064" y="7612"/>
                  <a:pt x="36505" y="1266"/>
                  <a:pt x="35005" y="444"/>
                </a:cubicBezTo>
                <a:cubicBezTo>
                  <a:pt x="34372" y="101"/>
                  <a:pt x="28868" y="1"/>
                  <a:pt x="22677" y="1"/>
                </a:cubicBezTo>
                <a:close/>
              </a:path>
            </a:pathLst>
          </a:custGeom>
          <a:solidFill>
            <a:srgbClr val="FFFFFF"/>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sp>
        <p:nvSpPr>
          <p:cNvPr id="13321" name="Google Shape;13321;p77"/>
          <p:cNvSpPr/>
          <p:nvPr/>
        </p:nvSpPr>
        <p:spPr>
          <a:xfrm>
            <a:off x="4612979" y="2858864"/>
            <a:ext cx="1219793" cy="289072"/>
          </a:xfrm>
          <a:custGeom>
            <a:avLst/>
            <a:gdLst/>
            <a:ahLst/>
            <a:cxnLst/>
            <a:rect l="l" t="t" r="r" b="b"/>
            <a:pathLst>
              <a:path w="38065" h="7654" extrusionOk="0">
                <a:moveTo>
                  <a:pt x="22904" y="1"/>
                </a:moveTo>
                <a:cubicBezTo>
                  <a:pt x="14239" y="1"/>
                  <a:pt x="4120" y="201"/>
                  <a:pt x="4120" y="201"/>
                </a:cubicBezTo>
                <a:cubicBezTo>
                  <a:pt x="0" y="1023"/>
                  <a:pt x="726" y="7643"/>
                  <a:pt x="5560" y="7643"/>
                </a:cubicBezTo>
                <a:cubicBezTo>
                  <a:pt x="8775" y="7643"/>
                  <a:pt x="18149" y="7653"/>
                  <a:pt x="25375" y="7653"/>
                </a:cubicBezTo>
                <a:cubicBezTo>
                  <a:pt x="28988" y="7653"/>
                  <a:pt x="32064" y="7651"/>
                  <a:pt x="33564" y="7643"/>
                </a:cubicBezTo>
                <a:cubicBezTo>
                  <a:pt x="38064" y="7607"/>
                  <a:pt x="36505" y="1261"/>
                  <a:pt x="35005" y="440"/>
                </a:cubicBezTo>
                <a:cubicBezTo>
                  <a:pt x="34385" y="100"/>
                  <a:pt x="29005" y="1"/>
                  <a:pt x="2290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2" name="Google Shape;13322;p77"/>
          <p:cNvSpPr/>
          <p:nvPr/>
        </p:nvSpPr>
        <p:spPr>
          <a:xfrm>
            <a:off x="5927359" y="2858864"/>
            <a:ext cx="1219793" cy="289072"/>
          </a:xfrm>
          <a:custGeom>
            <a:avLst/>
            <a:gdLst/>
            <a:ahLst/>
            <a:cxnLst/>
            <a:rect l="l" t="t" r="r" b="b"/>
            <a:pathLst>
              <a:path w="38065" h="7654" extrusionOk="0">
                <a:moveTo>
                  <a:pt x="22904" y="1"/>
                </a:moveTo>
                <a:cubicBezTo>
                  <a:pt x="14239" y="1"/>
                  <a:pt x="4120" y="201"/>
                  <a:pt x="4120" y="201"/>
                </a:cubicBezTo>
                <a:cubicBezTo>
                  <a:pt x="0" y="1023"/>
                  <a:pt x="726" y="7643"/>
                  <a:pt x="5560" y="7643"/>
                </a:cubicBezTo>
                <a:cubicBezTo>
                  <a:pt x="8775" y="7643"/>
                  <a:pt x="18149" y="7653"/>
                  <a:pt x="25375" y="7653"/>
                </a:cubicBezTo>
                <a:cubicBezTo>
                  <a:pt x="28988" y="7653"/>
                  <a:pt x="32064" y="7651"/>
                  <a:pt x="33564" y="7643"/>
                </a:cubicBezTo>
                <a:cubicBezTo>
                  <a:pt x="38064" y="7607"/>
                  <a:pt x="36505" y="1261"/>
                  <a:pt x="35005" y="440"/>
                </a:cubicBezTo>
                <a:cubicBezTo>
                  <a:pt x="34385" y="100"/>
                  <a:pt x="29005" y="1"/>
                  <a:pt x="22904" y="1"/>
                </a:cubicBezTo>
                <a:close/>
              </a:path>
            </a:pathLst>
          </a:custGeom>
          <a:solidFill>
            <a:srgbClr val="FFFFFF"/>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sp>
        <p:nvSpPr>
          <p:cNvPr id="13323" name="Google Shape;13323;p77"/>
          <p:cNvSpPr/>
          <p:nvPr/>
        </p:nvSpPr>
        <p:spPr>
          <a:xfrm>
            <a:off x="1984571" y="2858864"/>
            <a:ext cx="1219825" cy="289072"/>
          </a:xfrm>
          <a:custGeom>
            <a:avLst/>
            <a:gdLst/>
            <a:ahLst/>
            <a:cxnLst/>
            <a:rect l="l" t="t" r="r" b="b"/>
            <a:pathLst>
              <a:path w="38066" h="7654" extrusionOk="0">
                <a:moveTo>
                  <a:pt x="22897" y="1"/>
                </a:moveTo>
                <a:cubicBezTo>
                  <a:pt x="14235" y="1"/>
                  <a:pt x="4121" y="201"/>
                  <a:pt x="4121" y="201"/>
                </a:cubicBezTo>
                <a:cubicBezTo>
                  <a:pt x="1" y="1023"/>
                  <a:pt x="715" y="7643"/>
                  <a:pt x="5549" y="7643"/>
                </a:cubicBezTo>
                <a:cubicBezTo>
                  <a:pt x="8772" y="7643"/>
                  <a:pt x="18149" y="7653"/>
                  <a:pt x="25375" y="7653"/>
                </a:cubicBezTo>
                <a:cubicBezTo>
                  <a:pt x="28989" y="7653"/>
                  <a:pt x="32065" y="7651"/>
                  <a:pt x="33565" y="7643"/>
                </a:cubicBezTo>
                <a:cubicBezTo>
                  <a:pt x="38065" y="7607"/>
                  <a:pt x="36494" y="1261"/>
                  <a:pt x="34993" y="440"/>
                </a:cubicBezTo>
                <a:cubicBezTo>
                  <a:pt x="34374" y="100"/>
                  <a:pt x="28996" y="1"/>
                  <a:pt x="22897" y="1"/>
                </a:cubicBezTo>
                <a:close/>
              </a:path>
            </a:pathLst>
          </a:custGeom>
          <a:solidFill>
            <a:srgbClr val="FFFFFF"/>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sp>
        <p:nvSpPr>
          <p:cNvPr id="13324" name="Google Shape;13324;p77"/>
          <p:cNvSpPr/>
          <p:nvPr/>
        </p:nvSpPr>
        <p:spPr>
          <a:xfrm>
            <a:off x="3298599" y="2858864"/>
            <a:ext cx="1219793" cy="289072"/>
          </a:xfrm>
          <a:custGeom>
            <a:avLst/>
            <a:gdLst/>
            <a:ahLst/>
            <a:cxnLst/>
            <a:rect l="l" t="t" r="r" b="b"/>
            <a:pathLst>
              <a:path w="38065" h="7654" extrusionOk="0">
                <a:moveTo>
                  <a:pt x="22896" y="1"/>
                </a:moveTo>
                <a:cubicBezTo>
                  <a:pt x="14235" y="1"/>
                  <a:pt x="4120" y="201"/>
                  <a:pt x="4120" y="201"/>
                </a:cubicBezTo>
                <a:cubicBezTo>
                  <a:pt x="0" y="1023"/>
                  <a:pt x="726" y="7643"/>
                  <a:pt x="5548" y="7643"/>
                </a:cubicBezTo>
                <a:cubicBezTo>
                  <a:pt x="8771" y="7643"/>
                  <a:pt x="18148" y="7653"/>
                  <a:pt x="25375" y="7653"/>
                </a:cubicBezTo>
                <a:cubicBezTo>
                  <a:pt x="28988" y="7653"/>
                  <a:pt x="32064" y="7651"/>
                  <a:pt x="33564" y="7643"/>
                </a:cubicBezTo>
                <a:cubicBezTo>
                  <a:pt x="38064" y="7607"/>
                  <a:pt x="36493" y="1261"/>
                  <a:pt x="34993" y="440"/>
                </a:cubicBezTo>
                <a:cubicBezTo>
                  <a:pt x="34373" y="100"/>
                  <a:pt x="28995" y="1"/>
                  <a:pt x="2289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5" name="Google Shape;13325;p77"/>
          <p:cNvSpPr/>
          <p:nvPr/>
        </p:nvSpPr>
        <p:spPr>
          <a:xfrm>
            <a:off x="7241739" y="2858864"/>
            <a:ext cx="1219793" cy="289072"/>
          </a:xfrm>
          <a:custGeom>
            <a:avLst/>
            <a:gdLst/>
            <a:ahLst/>
            <a:cxnLst/>
            <a:rect l="l" t="t" r="r" b="b"/>
            <a:pathLst>
              <a:path w="38065" h="7654" extrusionOk="0">
                <a:moveTo>
                  <a:pt x="22899" y="1"/>
                </a:moveTo>
                <a:cubicBezTo>
                  <a:pt x="14235" y="1"/>
                  <a:pt x="4120" y="201"/>
                  <a:pt x="4120" y="201"/>
                </a:cubicBezTo>
                <a:cubicBezTo>
                  <a:pt x="0" y="1023"/>
                  <a:pt x="726" y="7643"/>
                  <a:pt x="5549" y="7643"/>
                </a:cubicBezTo>
                <a:cubicBezTo>
                  <a:pt x="8771" y="7643"/>
                  <a:pt x="18148" y="7653"/>
                  <a:pt x="25375" y="7653"/>
                </a:cubicBezTo>
                <a:cubicBezTo>
                  <a:pt x="28988" y="7653"/>
                  <a:pt x="32064" y="7651"/>
                  <a:pt x="33564" y="7643"/>
                </a:cubicBezTo>
                <a:cubicBezTo>
                  <a:pt x="38064" y="7607"/>
                  <a:pt x="36505" y="1261"/>
                  <a:pt x="35005" y="440"/>
                </a:cubicBezTo>
                <a:cubicBezTo>
                  <a:pt x="34380" y="100"/>
                  <a:pt x="28999" y="1"/>
                  <a:pt x="2289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6" name="Google Shape;13326;p77"/>
          <p:cNvSpPr/>
          <p:nvPr/>
        </p:nvSpPr>
        <p:spPr>
          <a:xfrm>
            <a:off x="4612979" y="3586719"/>
            <a:ext cx="1219793" cy="288959"/>
          </a:xfrm>
          <a:custGeom>
            <a:avLst/>
            <a:gdLst/>
            <a:ahLst/>
            <a:cxnLst/>
            <a:rect l="l" t="t" r="r" b="b"/>
            <a:pathLst>
              <a:path w="38065" h="7651" extrusionOk="0">
                <a:moveTo>
                  <a:pt x="22682" y="0"/>
                </a:moveTo>
                <a:cubicBezTo>
                  <a:pt x="14067" y="0"/>
                  <a:pt x="4120" y="194"/>
                  <a:pt x="4120" y="194"/>
                </a:cubicBezTo>
                <a:cubicBezTo>
                  <a:pt x="0" y="1015"/>
                  <a:pt x="726" y="7635"/>
                  <a:pt x="5560" y="7635"/>
                </a:cubicBezTo>
                <a:cubicBezTo>
                  <a:pt x="8775" y="7635"/>
                  <a:pt x="18149" y="7651"/>
                  <a:pt x="25375" y="7651"/>
                </a:cubicBezTo>
                <a:cubicBezTo>
                  <a:pt x="28988" y="7651"/>
                  <a:pt x="32064" y="7647"/>
                  <a:pt x="33564" y="7635"/>
                </a:cubicBezTo>
                <a:cubicBezTo>
                  <a:pt x="38064" y="7611"/>
                  <a:pt x="36505" y="1265"/>
                  <a:pt x="35005" y="444"/>
                </a:cubicBezTo>
                <a:cubicBezTo>
                  <a:pt x="34377" y="100"/>
                  <a:pt x="28873" y="0"/>
                  <a:pt x="2268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7" name="Google Shape;13327;p77"/>
          <p:cNvSpPr/>
          <p:nvPr/>
        </p:nvSpPr>
        <p:spPr>
          <a:xfrm>
            <a:off x="5927359" y="3586719"/>
            <a:ext cx="1219793" cy="288959"/>
          </a:xfrm>
          <a:custGeom>
            <a:avLst/>
            <a:gdLst/>
            <a:ahLst/>
            <a:cxnLst/>
            <a:rect l="l" t="t" r="r" b="b"/>
            <a:pathLst>
              <a:path w="38065" h="7651" extrusionOk="0">
                <a:moveTo>
                  <a:pt x="22682" y="0"/>
                </a:moveTo>
                <a:cubicBezTo>
                  <a:pt x="14067" y="0"/>
                  <a:pt x="4120" y="194"/>
                  <a:pt x="4120" y="194"/>
                </a:cubicBezTo>
                <a:cubicBezTo>
                  <a:pt x="0" y="1015"/>
                  <a:pt x="726" y="7635"/>
                  <a:pt x="5560" y="7635"/>
                </a:cubicBezTo>
                <a:cubicBezTo>
                  <a:pt x="8775" y="7635"/>
                  <a:pt x="18149" y="7651"/>
                  <a:pt x="25375" y="7651"/>
                </a:cubicBezTo>
                <a:cubicBezTo>
                  <a:pt x="28988" y="7651"/>
                  <a:pt x="32064" y="7647"/>
                  <a:pt x="33564" y="7635"/>
                </a:cubicBezTo>
                <a:cubicBezTo>
                  <a:pt x="38064" y="7611"/>
                  <a:pt x="36505" y="1265"/>
                  <a:pt x="35005" y="444"/>
                </a:cubicBezTo>
                <a:cubicBezTo>
                  <a:pt x="34377" y="100"/>
                  <a:pt x="28874" y="0"/>
                  <a:pt x="22682" y="0"/>
                </a:cubicBezTo>
                <a:close/>
              </a:path>
            </a:pathLst>
          </a:custGeom>
          <a:solidFill>
            <a:srgbClr val="FFFFFF"/>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sp>
        <p:nvSpPr>
          <p:cNvPr id="13328" name="Google Shape;13328;p77"/>
          <p:cNvSpPr/>
          <p:nvPr/>
        </p:nvSpPr>
        <p:spPr>
          <a:xfrm>
            <a:off x="1984571" y="3586719"/>
            <a:ext cx="1219825" cy="288959"/>
          </a:xfrm>
          <a:custGeom>
            <a:avLst/>
            <a:gdLst/>
            <a:ahLst/>
            <a:cxnLst/>
            <a:rect l="l" t="t" r="r" b="b"/>
            <a:pathLst>
              <a:path w="38066" h="7651" extrusionOk="0">
                <a:moveTo>
                  <a:pt x="22675" y="0"/>
                </a:moveTo>
                <a:cubicBezTo>
                  <a:pt x="14064" y="0"/>
                  <a:pt x="4121" y="194"/>
                  <a:pt x="4121" y="194"/>
                </a:cubicBezTo>
                <a:cubicBezTo>
                  <a:pt x="1" y="1015"/>
                  <a:pt x="715" y="7635"/>
                  <a:pt x="5549" y="7635"/>
                </a:cubicBezTo>
                <a:cubicBezTo>
                  <a:pt x="8772" y="7635"/>
                  <a:pt x="18149" y="7651"/>
                  <a:pt x="25375" y="7651"/>
                </a:cubicBezTo>
                <a:cubicBezTo>
                  <a:pt x="28989" y="7651"/>
                  <a:pt x="32065" y="7647"/>
                  <a:pt x="33565" y="7635"/>
                </a:cubicBezTo>
                <a:cubicBezTo>
                  <a:pt x="38065" y="7611"/>
                  <a:pt x="36494" y="1265"/>
                  <a:pt x="34993" y="444"/>
                </a:cubicBezTo>
                <a:cubicBezTo>
                  <a:pt x="34366" y="100"/>
                  <a:pt x="28865" y="0"/>
                  <a:pt x="2267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9" name="Google Shape;13329;p77"/>
          <p:cNvSpPr/>
          <p:nvPr/>
        </p:nvSpPr>
        <p:spPr>
          <a:xfrm>
            <a:off x="3298599" y="3586719"/>
            <a:ext cx="1219793" cy="288959"/>
          </a:xfrm>
          <a:custGeom>
            <a:avLst/>
            <a:gdLst/>
            <a:ahLst/>
            <a:cxnLst/>
            <a:rect l="l" t="t" r="r" b="b"/>
            <a:pathLst>
              <a:path w="38065" h="7651" extrusionOk="0">
                <a:moveTo>
                  <a:pt x="22674" y="0"/>
                </a:moveTo>
                <a:cubicBezTo>
                  <a:pt x="14063" y="0"/>
                  <a:pt x="4120" y="194"/>
                  <a:pt x="4120" y="194"/>
                </a:cubicBezTo>
                <a:cubicBezTo>
                  <a:pt x="0" y="1015"/>
                  <a:pt x="726" y="7635"/>
                  <a:pt x="5548" y="7635"/>
                </a:cubicBezTo>
                <a:cubicBezTo>
                  <a:pt x="8771" y="7635"/>
                  <a:pt x="18148" y="7651"/>
                  <a:pt x="25375" y="7651"/>
                </a:cubicBezTo>
                <a:cubicBezTo>
                  <a:pt x="28988" y="7651"/>
                  <a:pt x="32064" y="7647"/>
                  <a:pt x="33564" y="7635"/>
                </a:cubicBezTo>
                <a:cubicBezTo>
                  <a:pt x="38064" y="7611"/>
                  <a:pt x="36493" y="1265"/>
                  <a:pt x="34993" y="444"/>
                </a:cubicBezTo>
                <a:cubicBezTo>
                  <a:pt x="34365" y="100"/>
                  <a:pt x="28864" y="0"/>
                  <a:pt x="22674" y="0"/>
                </a:cubicBezTo>
                <a:close/>
              </a:path>
            </a:pathLst>
          </a:custGeom>
          <a:solidFill>
            <a:srgbClr val="FFFFFF"/>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sp>
        <p:nvSpPr>
          <p:cNvPr id="13330" name="Google Shape;13330;p77"/>
          <p:cNvSpPr/>
          <p:nvPr/>
        </p:nvSpPr>
        <p:spPr>
          <a:xfrm>
            <a:off x="7241739" y="3586719"/>
            <a:ext cx="1219793" cy="288959"/>
          </a:xfrm>
          <a:custGeom>
            <a:avLst/>
            <a:gdLst/>
            <a:ahLst/>
            <a:cxnLst/>
            <a:rect l="l" t="t" r="r" b="b"/>
            <a:pathLst>
              <a:path w="38065" h="7651" extrusionOk="0">
                <a:moveTo>
                  <a:pt x="22677" y="0"/>
                </a:moveTo>
                <a:cubicBezTo>
                  <a:pt x="14063" y="0"/>
                  <a:pt x="4120" y="194"/>
                  <a:pt x="4120" y="194"/>
                </a:cubicBezTo>
                <a:cubicBezTo>
                  <a:pt x="0" y="1015"/>
                  <a:pt x="726" y="7635"/>
                  <a:pt x="5549" y="7635"/>
                </a:cubicBezTo>
                <a:cubicBezTo>
                  <a:pt x="8771" y="7635"/>
                  <a:pt x="18148" y="7651"/>
                  <a:pt x="25375" y="7651"/>
                </a:cubicBezTo>
                <a:cubicBezTo>
                  <a:pt x="28988" y="7651"/>
                  <a:pt x="32064" y="7647"/>
                  <a:pt x="33564" y="7635"/>
                </a:cubicBezTo>
                <a:cubicBezTo>
                  <a:pt x="38064" y="7611"/>
                  <a:pt x="36505" y="1265"/>
                  <a:pt x="35005" y="444"/>
                </a:cubicBezTo>
                <a:cubicBezTo>
                  <a:pt x="34372" y="100"/>
                  <a:pt x="28868" y="0"/>
                  <a:pt x="22677" y="0"/>
                </a:cubicBezTo>
                <a:close/>
              </a:path>
            </a:pathLst>
          </a:custGeom>
          <a:solidFill>
            <a:srgbClr val="FFFFFF"/>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sp>
        <p:nvSpPr>
          <p:cNvPr id="13331" name="Google Shape;13331;p77"/>
          <p:cNvSpPr/>
          <p:nvPr/>
        </p:nvSpPr>
        <p:spPr>
          <a:xfrm>
            <a:off x="4612979" y="3950496"/>
            <a:ext cx="1219793" cy="288997"/>
          </a:xfrm>
          <a:custGeom>
            <a:avLst/>
            <a:gdLst/>
            <a:ahLst/>
            <a:cxnLst/>
            <a:rect l="l" t="t" r="r" b="b"/>
            <a:pathLst>
              <a:path w="38065" h="7652" extrusionOk="0">
                <a:moveTo>
                  <a:pt x="22682" y="0"/>
                </a:moveTo>
                <a:cubicBezTo>
                  <a:pt x="14067" y="0"/>
                  <a:pt x="4120" y="194"/>
                  <a:pt x="4120" y="194"/>
                </a:cubicBezTo>
                <a:cubicBezTo>
                  <a:pt x="0" y="1015"/>
                  <a:pt x="726" y="7635"/>
                  <a:pt x="5560" y="7635"/>
                </a:cubicBezTo>
                <a:cubicBezTo>
                  <a:pt x="8775" y="7635"/>
                  <a:pt x="18149" y="7651"/>
                  <a:pt x="25375" y="7651"/>
                </a:cubicBezTo>
                <a:cubicBezTo>
                  <a:pt x="28988" y="7651"/>
                  <a:pt x="32064" y="7647"/>
                  <a:pt x="33564" y="7635"/>
                </a:cubicBezTo>
                <a:cubicBezTo>
                  <a:pt x="38064" y="7611"/>
                  <a:pt x="36505" y="1265"/>
                  <a:pt x="35005" y="444"/>
                </a:cubicBezTo>
                <a:cubicBezTo>
                  <a:pt x="34377" y="100"/>
                  <a:pt x="28873" y="0"/>
                  <a:pt x="22682" y="0"/>
                </a:cubicBezTo>
                <a:close/>
              </a:path>
            </a:pathLst>
          </a:custGeom>
          <a:solidFill>
            <a:srgbClr val="FFFFFF"/>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sp>
        <p:nvSpPr>
          <p:cNvPr id="13332" name="Google Shape;13332;p77"/>
          <p:cNvSpPr/>
          <p:nvPr/>
        </p:nvSpPr>
        <p:spPr>
          <a:xfrm>
            <a:off x="5927359" y="3950496"/>
            <a:ext cx="1219793" cy="288997"/>
          </a:xfrm>
          <a:custGeom>
            <a:avLst/>
            <a:gdLst/>
            <a:ahLst/>
            <a:cxnLst/>
            <a:rect l="l" t="t" r="r" b="b"/>
            <a:pathLst>
              <a:path w="38065" h="7652" extrusionOk="0">
                <a:moveTo>
                  <a:pt x="22682" y="0"/>
                </a:moveTo>
                <a:cubicBezTo>
                  <a:pt x="14067" y="0"/>
                  <a:pt x="4120" y="194"/>
                  <a:pt x="4120" y="194"/>
                </a:cubicBezTo>
                <a:cubicBezTo>
                  <a:pt x="0" y="1015"/>
                  <a:pt x="726" y="7635"/>
                  <a:pt x="5560" y="7635"/>
                </a:cubicBezTo>
                <a:cubicBezTo>
                  <a:pt x="8775" y="7635"/>
                  <a:pt x="18149" y="7651"/>
                  <a:pt x="25375" y="7651"/>
                </a:cubicBezTo>
                <a:cubicBezTo>
                  <a:pt x="28988" y="7651"/>
                  <a:pt x="32064" y="7647"/>
                  <a:pt x="33564" y="7635"/>
                </a:cubicBezTo>
                <a:cubicBezTo>
                  <a:pt x="38064" y="7611"/>
                  <a:pt x="36505" y="1265"/>
                  <a:pt x="35005" y="444"/>
                </a:cubicBezTo>
                <a:cubicBezTo>
                  <a:pt x="34377" y="100"/>
                  <a:pt x="28874" y="0"/>
                  <a:pt x="22682" y="0"/>
                </a:cubicBezTo>
                <a:close/>
              </a:path>
            </a:pathLst>
          </a:custGeom>
          <a:solidFill>
            <a:srgbClr val="FFFFFF"/>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sp>
        <p:nvSpPr>
          <p:cNvPr id="13333" name="Google Shape;13333;p77"/>
          <p:cNvSpPr/>
          <p:nvPr/>
        </p:nvSpPr>
        <p:spPr>
          <a:xfrm>
            <a:off x="1984571" y="3950496"/>
            <a:ext cx="1219825" cy="288997"/>
          </a:xfrm>
          <a:custGeom>
            <a:avLst/>
            <a:gdLst/>
            <a:ahLst/>
            <a:cxnLst/>
            <a:rect l="l" t="t" r="r" b="b"/>
            <a:pathLst>
              <a:path w="38066" h="7652" extrusionOk="0">
                <a:moveTo>
                  <a:pt x="22675" y="0"/>
                </a:moveTo>
                <a:cubicBezTo>
                  <a:pt x="14064" y="0"/>
                  <a:pt x="4121" y="194"/>
                  <a:pt x="4121" y="194"/>
                </a:cubicBezTo>
                <a:cubicBezTo>
                  <a:pt x="1" y="1015"/>
                  <a:pt x="715" y="7635"/>
                  <a:pt x="5549" y="7635"/>
                </a:cubicBezTo>
                <a:cubicBezTo>
                  <a:pt x="8772" y="7635"/>
                  <a:pt x="18149" y="7651"/>
                  <a:pt x="25375" y="7651"/>
                </a:cubicBezTo>
                <a:cubicBezTo>
                  <a:pt x="28989" y="7651"/>
                  <a:pt x="32065" y="7647"/>
                  <a:pt x="33565" y="7635"/>
                </a:cubicBezTo>
                <a:cubicBezTo>
                  <a:pt x="38065" y="7611"/>
                  <a:pt x="36494" y="1265"/>
                  <a:pt x="34993" y="444"/>
                </a:cubicBezTo>
                <a:cubicBezTo>
                  <a:pt x="34366" y="100"/>
                  <a:pt x="28865" y="0"/>
                  <a:pt x="22675" y="0"/>
                </a:cubicBezTo>
                <a:close/>
              </a:path>
            </a:pathLst>
          </a:custGeom>
          <a:solidFill>
            <a:srgbClr val="FFFFFF"/>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sp>
        <p:nvSpPr>
          <p:cNvPr id="13334" name="Google Shape;13334;p77"/>
          <p:cNvSpPr/>
          <p:nvPr/>
        </p:nvSpPr>
        <p:spPr>
          <a:xfrm>
            <a:off x="3298599" y="3950496"/>
            <a:ext cx="1219793" cy="288997"/>
          </a:xfrm>
          <a:custGeom>
            <a:avLst/>
            <a:gdLst/>
            <a:ahLst/>
            <a:cxnLst/>
            <a:rect l="l" t="t" r="r" b="b"/>
            <a:pathLst>
              <a:path w="38065" h="7652" extrusionOk="0">
                <a:moveTo>
                  <a:pt x="22674" y="0"/>
                </a:moveTo>
                <a:cubicBezTo>
                  <a:pt x="14063" y="0"/>
                  <a:pt x="4120" y="194"/>
                  <a:pt x="4120" y="194"/>
                </a:cubicBezTo>
                <a:cubicBezTo>
                  <a:pt x="0" y="1015"/>
                  <a:pt x="726" y="7635"/>
                  <a:pt x="5548" y="7635"/>
                </a:cubicBezTo>
                <a:cubicBezTo>
                  <a:pt x="8771" y="7635"/>
                  <a:pt x="18148" y="7651"/>
                  <a:pt x="25375" y="7651"/>
                </a:cubicBezTo>
                <a:cubicBezTo>
                  <a:pt x="28988" y="7651"/>
                  <a:pt x="32064" y="7647"/>
                  <a:pt x="33564" y="7635"/>
                </a:cubicBezTo>
                <a:cubicBezTo>
                  <a:pt x="38064" y="7611"/>
                  <a:pt x="36493" y="1265"/>
                  <a:pt x="34993" y="444"/>
                </a:cubicBezTo>
                <a:cubicBezTo>
                  <a:pt x="34365" y="100"/>
                  <a:pt x="28864" y="0"/>
                  <a:pt x="2267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5" name="Google Shape;13335;p77"/>
          <p:cNvSpPr/>
          <p:nvPr/>
        </p:nvSpPr>
        <p:spPr>
          <a:xfrm>
            <a:off x="7241739" y="3950496"/>
            <a:ext cx="1219793" cy="288997"/>
          </a:xfrm>
          <a:custGeom>
            <a:avLst/>
            <a:gdLst/>
            <a:ahLst/>
            <a:cxnLst/>
            <a:rect l="l" t="t" r="r" b="b"/>
            <a:pathLst>
              <a:path w="38065" h="7652" extrusionOk="0">
                <a:moveTo>
                  <a:pt x="22677" y="0"/>
                </a:moveTo>
                <a:cubicBezTo>
                  <a:pt x="14063" y="0"/>
                  <a:pt x="4120" y="194"/>
                  <a:pt x="4120" y="194"/>
                </a:cubicBezTo>
                <a:cubicBezTo>
                  <a:pt x="0" y="1015"/>
                  <a:pt x="726" y="7635"/>
                  <a:pt x="5549" y="7635"/>
                </a:cubicBezTo>
                <a:cubicBezTo>
                  <a:pt x="8771" y="7635"/>
                  <a:pt x="18148" y="7651"/>
                  <a:pt x="25375" y="7651"/>
                </a:cubicBezTo>
                <a:cubicBezTo>
                  <a:pt x="28988" y="7651"/>
                  <a:pt x="32064" y="7647"/>
                  <a:pt x="33564" y="7635"/>
                </a:cubicBezTo>
                <a:cubicBezTo>
                  <a:pt x="38064" y="7611"/>
                  <a:pt x="36505" y="1265"/>
                  <a:pt x="35005" y="444"/>
                </a:cubicBezTo>
                <a:cubicBezTo>
                  <a:pt x="34372" y="100"/>
                  <a:pt x="28868" y="0"/>
                  <a:pt x="2267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6" name="Google Shape;13336;p77"/>
          <p:cNvSpPr/>
          <p:nvPr/>
        </p:nvSpPr>
        <p:spPr>
          <a:xfrm>
            <a:off x="4612979" y="4314423"/>
            <a:ext cx="1219793" cy="289072"/>
          </a:xfrm>
          <a:custGeom>
            <a:avLst/>
            <a:gdLst/>
            <a:ahLst/>
            <a:cxnLst/>
            <a:rect l="l" t="t" r="r" b="b"/>
            <a:pathLst>
              <a:path w="38065" h="7654" extrusionOk="0">
                <a:moveTo>
                  <a:pt x="22904" y="1"/>
                </a:moveTo>
                <a:cubicBezTo>
                  <a:pt x="14239" y="1"/>
                  <a:pt x="4120" y="202"/>
                  <a:pt x="4120" y="202"/>
                </a:cubicBezTo>
                <a:cubicBezTo>
                  <a:pt x="0" y="1023"/>
                  <a:pt x="726" y="7643"/>
                  <a:pt x="5560" y="7643"/>
                </a:cubicBezTo>
                <a:cubicBezTo>
                  <a:pt x="8775" y="7643"/>
                  <a:pt x="18149" y="7654"/>
                  <a:pt x="25375" y="7654"/>
                </a:cubicBezTo>
                <a:cubicBezTo>
                  <a:pt x="28988" y="7654"/>
                  <a:pt x="32064" y="7651"/>
                  <a:pt x="33564" y="7643"/>
                </a:cubicBezTo>
                <a:cubicBezTo>
                  <a:pt x="38064" y="7608"/>
                  <a:pt x="36505" y="1262"/>
                  <a:pt x="35005" y="440"/>
                </a:cubicBezTo>
                <a:cubicBezTo>
                  <a:pt x="34385" y="101"/>
                  <a:pt x="29005" y="1"/>
                  <a:pt x="2290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7" name="Google Shape;13337;p77"/>
          <p:cNvSpPr/>
          <p:nvPr/>
        </p:nvSpPr>
        <p:spPr>
          <a:xfrm>
            <a:off x="5927359" y="4314423"/>
            <a:ext cx="1219793" cy="289072"/>
          </a:xfrm>
          <a:custGeom>
            <a:avLst/>
            <a:gdLst/>
            <a:ahLst/>
            <a:cxnLst/>
            <a:rect l="l" t="t" r="r" b="b"/>
            <a:pathLst>
              <a:path w="38065" h="7654" extrusionOk="0">
                <a:moveTo>
                  <a:pt x="22904" y="1"/>
                </a:moveTo>
                <a:cubicBezTo>
                  <a:pt x="14239" y="1"/>
                  <a:pt x="4120" y="202"/>
                  <a:pt x="4120" y="202"/>
                </a:cubicBezTo>
                <a:cubicBezTo>
                  <a:pt x="0" y="1023"/>
                  <a:pt x="726" y="7643"/>
                  <a:pt x="5560" y="7643"/>
                </a:cubicBezTo>
                <a:cubicBezTo>
                  <a:pt x="8775" y="7643"/>
                  <a:pt x="18149" y="7654"/>
                  <a:pt x="25375" y="7654"/>
                </a:cubicBezTo>
                <a:cubicBezTo>
                  <a:pt x="28988" y="7654"/>
                  <a:pt x="32064" y="7651"/>
                  <a:pt x="33564" y="7643"/>
                </a:cubicBezTo>
                <a:cubicBezTo>
                  <a:pt x="38064" y="7608"/>
                  <a:pt x="36505" y="1262"/>
                  <a:pt x="35005" y="440"/>
                </a:cubicBezTo>
                <a:cubicBezTo>
                  <a:pt x="34385" y="101"/>
                  <a:pt x="29005" y="1"/>
                  <a:pt x="2290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8" name="Google Shape;13338;p77"/>
          <p:cNvSpPr/>
          <p:nvPr/>
        </p:nvSpPr>
        <p:spPr>
          <a:xfrm>
            <a:off x="1984571" y="4314423"/>
            <a:ext cx="1219825" cy="289072"/>
          </a:xfrm>
          <a:custGeom>
            <a:avLst/>
            <a:gdLst/>
            <a:ahLst/>
            <a:cxnLst/>
            <a:rect l="l" t="t" r="r" b="b"/>
            <a:pathLst>
              <a:path w="38066" h="7654" extrusionOk="0">
                <a:moveTo>
                  <a:pt x="22897" y="1"/>
                </a:moveTo>
                <a:cubicBezTo>
                  <a:pt x="14235" y="1"/>
                  <a:pt x="4121" y="202"/>
                  <a:pt x="4121" y="202"/>
                </a:cubicBezTo>
                <a:cubicBezTo>
                  <a:pt x="1" y="1023"/>
                  <a:pt x="715" y="7643"/>
                  <a:pt x="5549" y="7643"/>
                </a:cubicBezTo>
                <a:cubicBezTo>
                  <a:pt x="8772" y="7643"/>
                  <a:pt x="18149" y="7654"/>
                  <a:pt x="25375" y="7654"/>
                </a:cubicBezTo>
                <a:cubicBezTo>
                  <a:pt x="28989" y="7654"/>
                  <a:pt x="32065" y="7651"/>
                  <a:pt x="33565" y="7643"/>
                </a:cubicBezTo>
                <a:cubicBezTo>
                  <a:pt x="38065" y="7608"/>
                  <a:pt x="36494" y="1262"/>
                  <a:pt x="34993" y="440"/>
                </a:cubicBezTo>
                <a:cubicBezTo>
                  <a:pt x="34374" y="101"/>
                  <a:pt x="28996" y="1"/>
                  <a:pt x="2289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9" name="Google Shape;13339;p77"/>
          <p:cNvSpPr/>
          <p:nvPr/>
        </p:nvSpPr>
        <p:spPr>
          <a:xfrm>
            <a:off x="3298599" y="4314423"/>
            <a:ext cx="1219793" cy="289072"/>
          </a:xfrm>
          <a:custGeom>
            <a:avLst/>
            <a:gdLst/>
            <a:ahLst/>
            <a:cxnLst/>
            <a:rect l="l" t="t" r="r" b="b"/>
            <a:pathLst>
              <a:path w="38065" h="7654" extrusionOk="0">
                <a:moveTo>
                  <a:pt x="22896" y="1"/>
                </a:moveTo>
                <a:cubicBezTo>
                  <a:pt x="14235" y="1"/>
                  <a:pt x="4120" y="202"/>
                  <a:pt x="4120" y="202"/>
                </a:cubicBezTo>
                <a:cubicBezTo>
                  <a:pt x="0" y="1023"/>
                  <a:pt x="726" y="7643"/>
                  <a:pt x="5548" y="7643"/>
                </a:cubicBezTo>
                <a:cubicBezTo>
                  <a:pt x="8771" y="7643"/>
                  <a:pt x="18148" y="7654"/>
                  <a:pt x="25375" y="7654"/>
                </a:cubicBezTo>
                <a:cubicBezTo>
                  <a:pt x="28988" y="7654"/>
                  <a:pt x="32064" y="7651"/>
                  <a:pt x="33564" y="7643"/>
                </a:cubicBezTo>
                <a:cubicBezTo>
                  <a:pt x="38064" y="7608"/>
                  <a:pt x="36493" y="1262"/>
                  <a:pt x="34993" y="440"/>
                </a:cubicBezTo>
                <a:cubicBezTo>
                  <a:pt x="34373" y="101"/>
                  <a:pt x="28995" y="1"/>
                  <a:pt x="22896" y="1"/>
                </a:cubicBezTo>
                <a:close/>
              </a:path>
            </a:pathLst>
          </a:custGeom>
          <a:solidFill>
            <a:srgbClr val="FFFFFF"/>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sp>
        <p:nvSpPr>
          <p:cNvPr id="13340" name="Google Shape;13340;p77"/>
          <p:cNvSpPr/>
          <p:nvPr/>
        </p:nvSpPr>
        <p:spPr>
          <a:xfrm>
            <a:off x="7241739" y="4314423"/>
            <a:ext cx="1219793" cy="289072"/>
          </a:xfrm>
          <a:custGeom>
            <a:avLst/>
            <a:gdLst/>
            <a:ahLst/>
            <a:cxnLst/>
            <a:rect l="l" t="t" r="r" b="b"/>
            <a:pathLst>
              <a:path w="38065" h="7654" extrusionOk="0">
                <a:moveTo>
                  <a:pt x="22899" y="1"/>
                </a:moveTo>
                <a:cubicBezTo>
                  <a:pt x="14235" y="1"/>
                  <a:pt x="4120" y="202"/>
                  <a:pt x="4120" y="202"/>
                </a:cubicBezTo>
                <a:cubicBezTo>
                  <a:pt x="0" y="1023"/>
                  <a:pt x="726" y="7643"/>
                  <a:pt x="5549" y="7643"/>
                </a:cubicBezTo>
                <a:cubicBezTo>
                  <a:pt x="8771" y="7643"/>
                  <a:pt x="18148" y="7654"/>
                  <a:pt x="25375" y="7654"/>
                </a:cubicBezTo>
                <a:cubicBezTo>
                  <a:pt x="28988" y="7654"/>
                  <a:pt x="32064" y="7651"/>
                  <a:pt x="33564" y="7643"/>
                </a:cubicBezTo>
                <a:cubicBezTo>
                  <a:pt x="38064" y="7608"/>
                  <a:pt x="36505" y="1262"/>
                  <a:pt x="35005" y="440"/>
                </a:cubicBezTo>
                <a:cubicBezTo>
                  <a:pt x="34380" y="101"/>
                  <a:pt x="28999" y="1"/>
                  <a:pt x="2289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1" name="Google Shape;13341;p77"/>
          <p:cNvSpPr/>
          <p:nvPr/>
        </p:nvSpPr>
        <p:spPr>
          <a:xfrm>
            <a:off x="1984571" y="3222943"/>
            <a:ext cx="6476999" cy="288959"/>
          </a:xfrm>
          <a:custGeom>
            <a:avLst/>
            <a:gdLst/>
            <a:ahLst/>
            <a:cxnLst/>
            <a:rect l="l" t="t" r="r" b="b"/>
            <a:pathLst>
              <a:path w="202122" h="7651" extrusionOk="0">
                <a:moveTo>
                  <a:pt x="124660" y="0"/>
                </a:moveTo>
                <a:cubicBezTo>
                  <a:pt x="69599" y="0"/>
                  <a:pt x="4121" y="194"/>
                  <a:pt x="4121" y="194"/>
                </a:cubicBezTo>
                <a:cubicBezTo>
                  <a:pt x="1" y="1015"/>
                  <a:pt x="715" y="7635"/>
                  <a:pt x="5549" y="7635"/>
                </a:cubicBezTo>
                <a:cubicBezTo>
                  <a:pt x="8772" y="7635"/>
                  <a:pt x="91063" y="7651"/>
                  <a:pt x="146899" y="7651"/>
                </a:cubicBezTo>
                <a:cubicBezTo>
                  <a:pt x="174816" y="7651"/>
                  <a:pt x="196121" y="7647"/>
                  <a:pt x="197621" y="7635"/>
                </a:cubicBezTo>
                <a:cubicBezTo>
                  <a:pt x="202121" y="7599"/>
                  <a:pt x="200562" y="1253"/>
                  <a:pt x="199062" y="444"/>
                </a:cubicBezTo>
                <a:cubicBezTo>
                  <a:pt x="198429" y="100"/>
                  <a:pt x="164235" y="0"/>
                  <a:pt x="124660" y="0"/>
                </a:cubicBezTo>
                <a:close/>
              </a:path>
            </a:pathLst>
          </a:custGeom>
          <a:solidFill>
            <a:srgbClr val="FFFFFF"/>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sp>
        <p:nvSpPr>
          <p:cNvPr id="13342" name="Google Shape;13342;p77"/>
          <p:cNvSpPr txBox="1"/>
          <p:nvPr/>
        </p:nvSpPr>
        <p:spPr>
          <a:xfrm>
            <a:off x="2039231" y="1257300"/>
            <a:ext cx="1166700" cy="4353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sz="1800">
                <a:solidFill>
                  <a:schemeClr val="accent1"/>
                </a:solidFill>
                <a:latin typeface="Gochi Hand"/>
                <a:ea typeface="Gochi Hand"/>
                <a:cs typeface="Gochi Hand"/>
                <a:sym typeface="Gochi Hand"/>
              </a:rPr>
              <a:t>Monday</a:t>
            </a:r>
            <a:endParaRPr sz="1800">
              <a:solidFill>
                <a:schemeClr val="accent1"/>
              </a:solidFill>
              <a:latin typeface="Open Sans"/>
              <a:ea typeface="Open Sans"/>
              <a:cs typeface="Open Sans"/>
              <a:sym typeface="Open Sans"/>
            </a:endParaRPr>
          </a:p>
        </p:txBody>
      </p:sp>
      <p:sp>
        <p:nvSpPr>
          <p:cNvPr id="13343" name="Google Shape;13343;p77"/>
          <p:cNvSpPr txBox="1"/>
          <p:nvPr/>
        </p:nvSpPr>
        <p:spPr>
          <a:xfrm>
            <a:off x="3323440" y="1257300"/>
            <a:ext cx="1166700" cy="4353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sz="1800">
                <a:solidFill>
                  <a:schemeClr val="accent1"/>
                </a:solidFill>
                <a:latin typeface="Gochi Hand"/>
                <a:ea typeface="Gochi Hand"/>
                <a:cs typeface="Gochi Hand"/>
                <a:sym typeface="Gochi Hand"/>
              </a:rPr>
              <a:t>Tuesday</a:t>
            </a:r>
            <a:endParaRPr sz="1800">
              <a:solidFill>
                <a:schemeClr val="accent1"/>
              </a:solidFill>
              <a:latin typeface="Open Sans"/>
              <a:ea typeface="Open Sans"/>
              <a:cs typeface="Open Sans"/>
              <a:sym typeface="Open Sans"/>
            </a:endParaRPr>
          </a:p>
        </p:txBody>
      </p:sp>
      <p:sp>
        <p:nvSpPr>
          <p:cNvPr id="13344" name="Google Shape;13344;p77"/>
          <p:cNvSpPr txBox="1"/>
          <p:nvPr/>
        </p:nvSpPr>
        <p:spPr>
          <a:xfrm>
            <a:off x="4619204" y="1257300"/>
            <a:ext cx="1166700" cy="4353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sz="1800">
                <a:solidFill>
                  <a:schemeClr val="accent1"/>
                </a:solidFill>
                <a:latin typeface="Gochi Hand"/>
                <a:ea typeface="Gochi Hand"/>
                <a:cs typeface="Gochi Hand"/>
                <a:sym typeface="Gochi Hand"/>
              </a:rPr>
              <a:t>Wednesday</a:t>
            </a:r>
            <a:endParaRPr sz="1800">
              <a:solidFill>
                <a:schemeClr val="accent1"/>
              </a:solidFill>
              <a:latin typeface="Open Sans"/>
              <a:ea typeface="Open Sans"/>
              <a:cs typeface="Open Sans"/>
              <a:sym typeface="Open Sans"/>
            </a:endParaRPr>
          </a:p>
        </p:txBody>
      </p:sp>
      <p:sp>
        <p:nvSpPr>
          <p:cNvPr id="13345" name="Google Shape;13345;p77"/>
          <p:cNvSpPr txBox="1"/>
          <p:nvPr/>
        </p:nvSpPr>
        <p:spPr>
          <a:xfrm>
            <a:off x="5914978" y="1257300"/>
            <a:ext cx="1166700" cy="4353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sz="1800">
                <a:solidFill>
                  <a:schemeClr val="accent1"/>
                </a:solidFill>
                <a:latin typeface="Gochi Hand"/>
                <a:ea typeface="Gochi Hand"/>
                <a:cs typeface="Gochi Hand"/>
                <a:sym typeface="Gochi Hand"/>
              </a:rPr>
              <a:t>Thursday</a:t>
            </a:r>
            <a:endParaRPr sz="1800">
              <a:solidFill>
                <a:schemeClr val="accent1"/>
              </a:solidFill>
              <a:latin typeface="Open Sans"/>
              <a:ea typeface="Open Sans"/>
              <a:cs typeface="Open Sans"/>
              <a:sym typeface="Open Sans"/>
            </a:endParaRPr>
          </a:p>
        </p:txBody>
      </p:sp>
      <p:sp>
        <p:nvSpPr>
          <p:cNvPr id="13346" name="Google Shape;13346;p77"/>
          <p:cNvSpPr txBox="1"/>
          <p:nvPr/>
        </p:nvSpPr>
        <p:spPr>
          <a:xfrm>
            <a:off x="7211405" y="1257300"/>
            <a:ext cx="1166700" cy="4353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sz="1800">
                <a:solidFill>
                  <a:schemeClr val="accent1"/>
                </a:solidFill>
                <a:latin typeface="Gochi Hand"/>
                <a:ea typeface="Gochi Hand"/>
                <a:cs typeface="Gochi Hand"/>
                <a:sym typeface="Gochi Hand"/>
              </a:rPr>
              <a:t>Friday</a:t>
            </a:r>
            <a:endParaRPr sz="1800">
              <a:solidFill>
                <a:schemeClr val="accent1"/>
              </a:solidFill>
              <a:latin typeface="Open Sans"/>
              <a:ea typeface="Open Sans"/>
              <a:cs typeface="Open Sans"/>
              <a:sym typeface="Open Sans"/>
            </a:endParaRPr>
          </a:p>
        </p:txBody>
      </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Shape 13350"/>
        <p:cNvGrpSpPr/>
        <p:nvPr/>
      </p:nvGrpSpPr>
      <p:grpSpPr>
        <a:xfrm>
          <a:off x="0" y="0"/>
          <a:ext cx="0" cy="0"/>
          <a:chOff x="0" y="0"/>
          <a:chExt cx="0" cy="0"/>
        </a:xfrm>
      </p:grpSpPr>
      <p:sp>
        <p:nvSpPr>
          <p:cNvPr id="13351" name="Google Shape;13351;p78"/>
          <p:cNvSpPr txBox="1">
            <a:spLocks noGrp="1"/>
          </p:cNvSpPr>
          <p:nvPr>
            <p:ph type="title"/>
          </p:nvPr>
        </p:nvSpPr>
        <p:spPr>
          <a:xfrm>
            <a:off x="2136725" y="331200"/>
            <a:ext cx="48705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t>ALTERNATIVE RESOURCES</a:t>
            </a:r>
            <a:endParaRPr/>
          </a:p>
        </p:txBody>
      </p:sp>
      <p:grpSp>
        <p:nvGrpSpPr>
          <p:cNvPr id="13352" name="Google Shape;13352;p78"/>
          <p:cNvGrpSpPr/>
          <p:nvPr/>
        </p:nvGrpSpPr>
        <p:grpSpPr>
          <a:xfrm>
            <a:off x="1939131" y="3152174"/>
            <a:ext cx="1137998" cy="1338231"/>
            <a:chOff x="549175" y="2825750"/>
            <a:chExt cx="739921" cy="870111"/>
          </a:xfrm>
        </p:grpSpPr>
        <p:sp>
          <p:nvSpPr>
            <p:cNvPr id="13353" name="Google Shape;13353;p78"/>
            <p:cNvSpPr/>
            <p:nvPr/>
          </p:nvSpPr>
          <p:spPr>
            <a:xfrm>
              <a:off x="549175" y="2825750"/>
              <a:ext cx="739921" cy="870111"/>
            </a:xfrm>
            <a:custGeom>
              <a:avLst/>
              <a:gdLst/>
              <a:ahLst/>
              <a:cxnLst/>
              <a:rect l="l" t="t" r="r" b="b"/>
              <a:pathLst>
                <a:path w="20301" h="23873" extrusionOk="0">
                  <a:moveTo>
                    <a:pt x="5501" y="4858"/>
                  </a:moveTo>
                  <a:cubicBezTo>
                    <a:pt x="6227" y="4549"/>
                    <a:pt x="6977" y="4501"/>
                    <a:pt x="7727" y="4406"/>
                  </a:cubicBezTo>
                  <a:cubicBezTo>
                    <a:pt x="8418" y="4310"/>
                    <a:pt x="9096" y="4215"/>
                    <a:pt x="9787" y="4132"/>
                  </a:cubicBezTo>
                  <a:cubicBezTo>
                    <a:pt x="9930" y="4120"/>
                    <a:pt x="10097" y="4120"/>
                    <a:pt x="10251" y="4120"/>
                  </a:cubicBezTo>
                  <a:cubicBezTo>
                    <a:pt x="10954" y="4108"/>
                    <a:pt x="11656" y="4025"/>
                    <a:pt x="12335" y="3846"/>
                  </a:cubicBezTo>
                  <a:cubicBezTo>
                    <a:pt x="12394" y="3715"/>
                    <a:pt x="12442" y="3572"/>
                    <a:pt x="12478" y="3429"/>
                  </a:cubicBezTo>
                  <a:cubicBezTo>
                    <a:pt x="12514" y="3013"/>
                    <a:pt x="12644" y="2608"/>
                    <a:pt x="12847" y="2251"/>
                  </a:cubicBezTo>
                  <a:cubicBezTo>
                    <a:pt x="12895" y="2155"/>
                    <a:pt x="12930" y="2048"/>
                    <a:pt x="12954" y="1953"/>
                  </a:cubicBezTo>
                  <a:cubicBezTo>
                    <a:pt x="13002" y="1751"/>
                    <a:pt x="13085" y="1572"/>
                    <a:pt x="13204" y="1405"/>
                  </a:cubicBezTo>
                  <a:cubicBezTo>
                    <a:pt x="13323" y="1262"/>
                    <a:pt x="13371" y="1048"/>
                    <a:pt x="13490" y="881"/>
                  </a:cubicBezTo>
                  <a:cubicBezTo>
                    <a:pt x="13692" y="608"/>
                    <a:pt x="13930" y="334"/>
                    <a:pt x="14157" y="60"/>
                  </a:cubicBezTo>
                  <a:cubicBezTo>
                    <a:pt x="14240" y="48"/>
                    <a:pt x="14311" y="36"/>
                    <a:pt x="14383" y="36"/>
                  </a:cubicBezTo>
                  <a:cubicBezTo>
                    <a:pt x="14561" y="0"/>
                    <a:pt x="14728" y="119"/>
                    <a:pt x="14776" y="286"/>
                  </a:cubicBezTo>
                  <a:cubicBezTo>
                    <a:pt x="14859" y="548"/>
                    <a:pt x="15061" y="762"/>
                    <a:pt x="15073" y="1060"/>
                  </a:cubicBezTo>
                  <a:cubicBezTo>
                    <a:pt x="15073" y="1108"/>
                    <a:pt x="15097" y="1143"/>
                    <a:pt x="15121" y="1191"/>
                  </a:cubicBezTo>
                  <a:cubicBezTo>
                    <a:pt x="15466" y="1632"/>
                    <a:pt x="15597" y="2179"/>
                    <a:pt x="15847" y="2679"/>
                  </a:cubicBezTo>
                  <a:cubicBezTo>
                    <a:pt x="15895" y="2822"/>
                    <a:pt x="15943" y="2965"/>
                    <a:pt x="15978" y="3120"/>
                  </a:cubicBezTo>
                  <a:cubicBezTo>
                    <a:pt x="16050" y="3406"/>
                    <a:pt x="16121" y="3691"/>
                    <a:pt x="16204" y="3965"/>
                  </a:cubicBezTo>
                  <a:cubicBezTo>
                    <a:pt x="16300" y="4239"/>
                    <a:pt x="16335" y="4537"/>
                    <a:pt x="16312" y="4834"/>
                  </a:cubicBezTo>
                  <a:cubicBezTo>
                    <a:pt x="16288" y="4906"/>
                    <a:pt x="16300" y="4977"/>
                    <a:pt x="16335" y="5049"/>
                  </a:cubicBezTo>
                  <a:cubicBezTo>
                    <a:pt x="16526" y="5263"/>
                    <a:pt x="16597" y="5573"/>
                    <a:pt x="16835" y="5751"/>
                  </a:cubicBezTo>
                  <a:cubicBezTo>
                    <a:pt x="16919" y="5823"/>
                    <a:pt x="17002" y="5906"/>
                    <a:pt x="17062" y="5989"/>
                  </a:cubicBezTo>
                  <a:cubicBezTo>
                    <a:pt x="17395" y="6454"/>
                    <a:pt x="17728" y="6918"/>
                    <a:pt x="18074" y="7370"/>
                  </a:cubicBezTo>
                  <a:cubicBezTo>
                    <a:pt x="18288" y="7644"/>
                    <a:pt x="18538" y="7894"/>
                    <a:pt x="18752" y="8180"/>
                  </a:cubicBezTo>
                  <a:cubicBezTo>
                    <a:pt x="19050" y="8561"/>
                    <a:pt x="19407" y="8882"/>
                    <a:pt x="19812" y="9144"/>
                  </a:cubicBezTo>
                  <a:cubicBezTo>
                    <a:pt x="19872" y="9418"/>
                    <a:pt x="19717" y="9597"/>
                    <a:pt x="19633" y="9811"/>
                  </a:cubicBezTo>
                  <a:cubicBezTo>
                    <a:pt x="19717" y="9871"/>
                    <a:pt x="19788" y="9954"/>
                    <a:pt x="19872" y="10014"/>
                  </a:cubicBezTo>
                  <a:cubicBezTo>
                    <a:pt x="19967" y="10073"/>
                    <a:pt x="20086" y="10145"/>
                    <a:pt x="20169" y="10228"/>
                  </a:cubicBezTo>
                  <a:cubicBezTo>
                    <a:pt x="20300" y="10299"/>
                    <a:pt x="20300" y="10490"/>
                    <a:pt x="20169" y="10561"/>
                  </a:cubicBezTo>
                  <a:cubicBezTo>
                    <a:pt x="20038" y="10668"/>
                    <a:pt x="19907" y="10776"/>
                    <a:pt x="19764" y="10895"/>
                  </a:cubicBezTo>
                  <a:cubicBezTo>
                    <a:pt x="19824" y="10954"/>
                    <a:pt x="19872" y="10990"/>
                    <a:pt x="19907" y="11026"/>
                  </a:cubicBezTo>
                  <a:cubicBezTo>
                    <a:pt x="20098" y="11240"/>
                    <a:pt x="20050" y="11454"/>
                    <a:pt x="19812" y="11597"/>
                  </a:cubicBezTo>
                  <a:cubicBezTo>
                    <a:pt x="19681" y="11669"/>
                    <a:pt x="19538" y="11740"/>
                    <a:pt x="19407" y="11811"/>
                  </a:cubicBezTo>
                  <a:cubicBezTo>
                    <a:pt x="19241" y="11895"/>
                    <a:pt x="19098" y="12014"/>
                    <a:pt x="18979" y="12157"/>
                  </a:cubicBezTo>
                  <a:cubicBezTo>
                    <a:pt x="18883" y="12264"/>
                    <a:pt x="18776" y="12347"/>
                    <a:pt x="18657" y="12407"/>
                  </a:cubicBezTo>
                  <a:cubicBezTo>
                    <a:pt x="18312" y="12585"/>
                    <a:pt x="18002" y="12812"/>
                    <a:pt x="17669" y="13002"/>
                  </a:cubicBezTo>
                  <a:cubicBezTo>
                    <a:pt x="17300" y="13193"/>
                    <a:pt x="16931" y="13359"/>
                    <a:pt x="16538" y="13514"/>
                  </a:cubicBezTo>
                  <a:cubicBezTo>
                    <a:pt x="16169" y="13669"/>
                    <a:pt x="15788" y="13812"/>
                    <a:pt x="15442" y="13990"/>
                  </a:cubicBezTo>
                  <a:cubicBezTo>
                    <a:pt x="15300" y="14085"/>
                    <a:pt x="15121" y="14097"/>
                    <a:pt x="14966" y="14038"/>
                  </a:cubicBezTo>
                  <a:cubicBezTo>
                    <a:pt x="14942" y="14026"/>
                    <a:pt x="14895" y="14062"/>
                    <a:pt x="14847" y="14074"/>
                  </a:cubicBezTo>
                  <a:cubicBezTo>
                    <a:pt x="14871" y="14109"/>
                    <a:pt x="14895" y="14145"/>
                    <a:pt x="14907" y="14157"/>
                  </a:cubicBezTo>
                  <a:cubicBezTo>
                    <a:pt x="15133" y="14193"/>
                    <a:pt x="15359" y="14228"/>
                    <a:pt x="15585" y="14264"/>
                  </a:cubicBezTo>
                  <a:cubicBezTo>
                    <a:pt x="15788" y="14300"/>
                    <a:pt x="15990" y="14336"/>
                    <a:pt x="16181" y="14371"/>
                  </a:cubicBezTo>
                  <a:cubicBezTo>
                    <a:pt x="16276" y="14407"/>
                    <a:pt x="16383" y="14419"/>
                    <a:pt x="16490" y="14443"/>
                  </a:cubicBezTo>
                  <a:cubicBezTo>
                    <a:pt x="16847" y="14466"/>
                    <a:pt x="17193" y="14562"/>
                    <a:pt x="17502" y="14728"/>
                  </a:cubicBezTo>
                  <a:cubicBezTo>
                    <a:pt x="17609" y="14764"/>
                    <a:pt x="17717" y="14788"/>
                    <a:pt x="17800" y="14824"/>
                  </a:cubicBezTo>
                  <a:cubicBezTo>
                    <a:pt x="17883" y="14847"/>
                    <a:pt x="17943" y="14883"/>
                    <a:pt x="18002" y="14931"/>
                  </a:cubicBezTo>
                  <a:cubicBezTo>
                    <a:pt x="18288" y="15205"/>
                    <a:pt x="18288" y="15371"/>
                    <a:pt x="18109" y="15669"/>
                  </a:cubicBezTo>
                  <a:cubicBezTo>
                    <a:pt x="18014" y="15824"/>
                    <a:pt x="17883" y="15955"/>
                    <a:pt x="17717" y="16062"/>
                  </a:cubicBezTo>
                  <a:cubicBezTo>
                    <a:pt x="17431" y="16217"/>
                    <a:pt x="17121" y="16371"/>
                    <a:pt x="16812" y="16491"/>
                  </a:cubicBezTo>
                  <a:cubicBezTo>
                    <a:pt x="16645" y="16562"/>
                    <a:pt x="16454" y="16610"/>
                    <a:pt x="16288" y="16669"/>
                  </a:cubicBezTo>
                  <a:cubicBezTo>
                    <a:pt x="15943" y="16824"/>
                    <a:pt x="15585" y="16919"/>
                    <a:pt x="15216" y="16943"/>
                  </a:cubicBezTo>
                  <a:cubicBezTo>
                    <a:pt x="15181" y="16955"/>
                    <a:pt x="15133" y="16967"/>
                    <a:pt x="15097" y="16979"/>
                  </a:cubicBezTo>
                  <a:cubicBezTo>
                    <a:pt x="15323" y="17824"/>
                    <a:pt x="15562" y="18646"/>
                    <a:pt x="15776" y="19479"/>
                  </a:cubicBezTo>
                  <a:cubicBezTo>
                    <a:pt x="15835" y="19693"/>
                    <a:pt x="15859" y="19931"/>
                    <a:pt x="15871" y="20158"/>
                  </a:cubicBezTo>
                  <a:cubicBezTo>
                    <a:pt x="15871" y="20515"/>
                    <a:pt x="16038" y="20860"/>
                    <a:pt x="16324" y="21074"/>
                  </a:cubicBezTo>
                  <a:cubicBezTo>
                    <a:pt x="16550" y="21265"/>
                    <a:pt x="16705" y="21527"/>
                    <a:pt x="16776" y="21813"/>
                  </a:cubicBezTo>
                  <a:cubicBezTo>
                    <a:pt x="16788" y="21872"/>
                    <a:pt x="16800" y="21932"/>
                    <a:pt x="16800" y="22003"/>
                  </a:cubicBezTo>
                  <a:cubicBezTo>
                    <a:pt x="16800" y="22110"/>
                    <a:pt x="16716" y="22206"/>
                    <a:pt x="16609" y="22217"/>
                  </a:cubicBezTo>
                  <a:cubicBezTo>
                    <a:pt x="16335" y="22265"/>
                    <a:pt x="16050" y="22253"/>
                    <a:pt x="15788" y="22194"/>
                  </a:cubicBezTo>
                  <a:cubicBezTo>
                    <a:pt x="15597" y="22134"/>
                    <a:pt x="15395" y="22098"/>
                    <a:pt x="15204" y="22039"/>
                  </a:cubicBezTo>
                  <a:cubicBezTo>
                    <a:pt x="14966" y="21991"/>
                    <a:pt x="14752" y="21872"/>
                    <a:pt x="14561" y="21717"/>
                  </a:cubicBezTo>
                  <a:cubicBezTo>
                    <a:pt x="14359" y="21563"/>
                    <a:pt x="14133" y="21432"/>
                    <a:pt x="13895" y="21324"/>
                  </a:cubicBezTo>
                  <a:cubicBezTo>
                    <a:pt x="13633" y="21348"/>
                    <a:pt x="13418" y="21372"/>
                    <a:pt x="13204" y="21396"/>
                  </a:cubicBezTo>
                  <a:cubicBezTo>
                    <a:pt x="12918" y="21444"/>
                    <a:pt x="12633" y="21491"/>
                    <a:pt x="12347" y="21563"/>
                  </a:cubicBezTo>
                  <a:cubicBezTo>
                    <a:pt x="12002" y="21646"/>
                    <a:pt x="11656" y="21729"/>
                    <a:pt x="11323" y="21836"/>
                  </a:cubicBezTo>
                  <a:cubicBezTo>
                    <a:pt x="10739" y="21991"/>
                    <a:pt x="10132" y="22003"/>
                    <a:pt x="9549" y="21884"/>
                  </a:cubicBezTo>
                  <a:cubicBezTo>
                    <a:pt x="9358" y="22110"/>
                    <a:pt x="9132" y="22336"/>
                    <a:pt x="8954" y="22587"/>
                  </a:cubicBezTo>
                  <a:cubicBezTo>
                    <a:pt x="8775" y="22837"/>
                    <a:pt x="8549" y="23051"/>
                    <a:pt x="8299" y="23229"/>
                  </a:cubicBezTo>
                  <a:cubicBezTo>
                    <a:pt x="8108" y="23337"/>
                    <a:pt x="7953" y="23479"/>
                    <a:pt x="7811" y="23646"/>
                  </a:cubicBezTo>
                  <a:cubicBezTo>
                    <a:pt x="7691" y="23813"/>
                    <a:pt x="7465" y="23872"/>
                    <a:pt x="7275" y="23777"/>
                  </a:cubicBezTo>
                  <a:cubicBezTo>
                    <a:pt x="7191" y="23741"/>
                    <a:pt x="7108" y="23706"/>
                    <a:pt x="7037" y="23682"/>
                  </a:cubicBezTo>
                  <a:cubicBezTo>
                    <a:pt x="6858" y="23325"/>
                    <a:pt x="6870" y="22956"/>
                    <a:pt x="6846" y="22575"/>
                  </a:cubicBezTo>
                  <a:cubicBezTo>
                    <a:pt x="6787" y="22575"/>
                    <a:pt x="6739" y="22575"/>
                    <a:pt x="6691" y="22587"/>
                  </a:cubicBezTo>
                  <a:cubicBezTo>
                    <a:pt x="6406" y="22729"/>
                    <a:pt x="6120" y="22884"/>
                    <a:pt x="5834" y="23027"/>
                  </a:cubicBezTo>
                  <a:cubicBezTo>
                    <a:pt x="5608" y="23122"/>
                    <a:pt x="5370" y="23170"/>
                    <a:pt x="5120" y="23170"/>
                  </a:cubicBezTo>
                  <a:cubicBezTo>
                    <a:pt x="4751" y="23182"/>
                    <a:pt x="4382" y="23170"/>
                    <a:pt x="4012" y="23146"/>
                  </a:cubicBezTo>
                  <a:cubicBezTo>
                    <a:pt x="3393" y="23110"/>
                    <a:pt x="2798" y="22920"/>
                    <a:pt x="2274" y="22598"/>
                  </a:cubicBezTo>
                  <a:cubicBezTo>
                    <a:pt x="1905" y="22360"/>
                    <a:pt x="1643" y="21991"/>
                    <a:pt x="1584" y="21551"/>
                  </a:cubicBezTo>
                  <a:cubicBezTo>
                    <a:pt x="1500" y="21110"/>
                    <a:pt x="1369" y="20658"/>
                    <a:pt x="1048" y="20301"/>
                  </a:cubicBezTo>
                  <a:cubicBezTo>
                    <a:pt x="988" y="20241"/>
                    <a:pt x="941" y="20181"/>
                    <a:pt x="917" y="20110"/>
                  </a:cubicBezTo>
                  <a:cubicBezTo>
                    <a:pt x="762" y="19717"/>
                    <a:pt x="488" y="19431"/>
                    <a:pt x="214" y="19146"/>
                  </a:cubicBezTo>
                  <a:cubicBezTo>
                    <a:pt x="0" y="18931"/>
                    <a:pt x="60" y="18765"/>
                    <a:pt x="345" y="18693"/>
                  </a:cubicBezTo>
                  <a:cubicBezTo>
                    <a:pt x="762" y="18598"/>
                    <a:pt x="1203" y="18598"/>
                    <a:pt x="1619" y="18681"/>
                  </a:cubicBezTo>
                  <a:cubicBezTo>
                    <a:pt x="1893" y="18741"/>
                    <a:pt x="2167" y="18765"/>
                    <a:pt x="2441" y="18824"/>
                  </a:cubicBezTo>
                  <a:cubicBezTo>
                    <a:pt x="2596" y="18848"/>
                    <a:pt x="2727" y="18943"/>
                    <a:pt x="2869" y="18967"/>
                  </a:cubicBezTo>
                  <a:cubicBezTo>
                    <a:pt x="3429" y="19086"/>
                    <a:pt x="3965" y="19312"/>
                    <a:pt x="4429" y="19622"/>
                  </a:cubicBezTo>
                  <a:cubicBezTo>
                    <a:pt x="4894" y="19908"/>
                    <a:pt x="5298" y="20265"/>
                    <a:pt x="5727" y="20574"/>
                  </a:cubicBezTo>
                  <a:cubicBezTo>
                    <a:pt x="5846" y="20658"/>
                    <a:pt x="5953" y="20741"/>
                    <a:pt x="6060" y="20824"/>
                  </a:cubicBezTo>
                  <a:cubicBezTo>
                    <a:pt x="6251" y="20991"/>
                    <a:pt x="6513" y="21051"/>
                    <a:pt x="6751" y="21003"/>
                  </a:cubicBezTo>
                  <a:cubicBezTo>
                    <a:pt x="6834" y="20824"/>
                    <a:pt x="6870" y="20622"/>
                    <a:pt x="6858" y="20431"/>
                  </a:cubicBezTo>
                  <a:cubicBezTo>
                    <a:pt x="6846" y="19836"/>
                    <a:pt x="6858" y="19229"/>
                    <a:pt x="6870" y="18622"/>
                  </a:cubicBezTo>
                  <a:lnTo>
                    <a:pt x="6870" y="18169"/>
                  </a:lnTo>
                  <a:cubicBezTo>
                    <a:pt x="6834" y="18157"/>
                    <a:pt x="6810" y="18122"/>
                    <a:pt x="6787" y="18134"/>
                  </a:cubicBezTo>
                  <a:cubicBezTo>
                    <a:pt x="6418" y="18241"/>
                    <a:pt x="6048" y="18348"/>
                    <a:pt x="5679" y="18455"/>
                  </a:cubicBezTo>
                  <a:cubicBezTo>
                    <a:pt x="5596" y="18491"/>
                    <a:pt x="5513" y="18526"/>
                    <a:pt x="5417" y="18550"/>
                  </a:cubicBezTo>
                  <a:cubicBezTo>
                    <a:pt x="4870" y="18610"/>
                    <a:pt x="4322" y="18669"/>
                    <a:pt x="3774" y="18729"/>
                  </a:cubicBezTo>
                  <a:cubicBezTo>
                    <a:pt x="3739" y="18741"/>
                    <a:pt x="3715" y="18741"/>
                    <a:pt x="3679" y="18729"/>
                  </a:cubicBezTo>
                  <a:cubicBezTo>
                    <a:pt x="3477" y="18741"/>
                    <a:pt x="3334" y="18526"/>
                    <a:pt x="3429" y="18336"/>
                  </a:cubicBezTo>
                  <a:cubicBezTo>
                    <a:pt x="3524" y="18134"/>
                    <a:pt x="3643" y="17931"/>
                    <a:pt x="3786" y="17741"/>
                  </a:cubicBezTo>
                  <a:cubicBezTo>
                    <a:pt x="4108" y="17372"/>
                    <a:pt x="4441" y="17002"/>
                    <a:pt x="4774" y="16657"/>
                  </a:cubicBezTo>
                  <a:cubicBezTo>
                    <a:pt x="4941" y="16491"/>
                    <a:pt x="5120" y="16348"/>
                    <a:pt x="5298" y="16193"/>
                  </a:cubicBezTo>
                  <a:cubicBezTo>
                    <a:pt x="5346" y="16145"/>
                    <a:pt x="5405" y="16086"/>
                    <a:pt x="5453" y="16026"/>
                  </a:cubicBezTo>
                  <a:cubicBezTo>
                    <a:pt x="5536" y="15919"/>
                    <a:pt x="5632" y="15812"/>
                    <a:pt x="5727" y="15717"/>
                  </a:cubicBezTo>
                  <a:cubicBezTo>
                    <a:pt x="5834" y="15633"/>
                    <a:pt x="5941" y="15550"/>
                    <a:pt x="6060" y="15490"/>
                  </a:cubicBezTo>
                  <a:cubicBezTo>
                    <a:pt x="6060" y="15383"/>
                    <a:pt x="6001" y="15395"/>
                    <a:pt x="5941" y="15383"/>
                  </a:cubicBezTo>
                  <a:cubicBezTo>
                    <a:pt x="5882" y="15383"/>
                    <a:pt x="5822" y="15383"/>
                    <a:pt x="5751" y="15383"/>
                  </a:cubicBezTo>
                  <a:cubicBezTo>
                    <a:pt x="5215" y="15407"/>
                    <a:pt x="4679" y="15371"/>
                    <a:pt x="4143" y="15276"/>
                  </a:cubicBezTo>
                  <a:cubicBezTo>
                    <a:pt x="3524" y="15157"/>
                    <a:pt x="2893" y="15109"/>
                    <a:pt x="2262" y="15133"/>
                  </a:cubicBezTo>
                  <a:cubicBezTo>
                    <a:pt x="2227" y="15133"/>
                    <a:pt x="2179" y="15133"/>
                    <a:pt x="2131" y="15133"/>
                  </a:cubicBezTo>
                  <a:cubicBezTo>
                    <a:pt x="1893" y="15109"/>
                    <a:pt x="1834" y="15026"/>
                    <a:pt x="1893" y="14800"/>
                  </a:cubicBezTo>
                  <a:cubicBezTo>
                    <a:pt x="1941" y="14669"/>
                    <a:pt x="2000" y="14550"/>
                    <a:pt x="1905" y="14383"/>
                  </a:cubicBezTo>
                  <a:cubicBezTo>
                    <a:pt x="1798" y="14383"/>
                    <a:pt x="1679" y="14371"/>
                    <a:pt x="1560" y="14371"/>
                  </a:cubicBezTo>
                  <a:lnTo>
                    <a:pt x="1095" y="14371"/>
                  </a:lnTo>
                  <a:cubicBezTo>
                    <a:pt x="893" y="14359"/>
                    <a:pt x="810" y="14193"/>
                    <a:pt x="941" y="14050"/>
                  </a:cubicBezTo>
                  <a:cubicBezTo>
                    <a:pt x="1107" y="13859"/>
                    <a:pt x="1238" y="13621"/>
                    <a:pt x="1310" y="13371"/>
                  </a:cubicBezTo>
                  <a:cubicBezTo>
                    <a:pt x="1286" y="13347"/>
                    <a:pt x="1286" y="13312"/>
                    <a:pt x="1262" y="13300"/>
                  </a:cubicBezTo>
                  <a:cubicBezTo>
                    <a:pt x="1167" y="13264"/>
                    <a:pt x="1024" y="13300"/>
                    <a:pt x="976" y="13181"/>
                  </a:cubicBezTo>
                  <a:cubicBezTo>
                    <a:pt x="941" y="13050"/>
                    <a:pt x="917" y="12919"/>
                    <a:pt x="929" y="12776"/>
                  </a:cubicBezTo>
                  <a:cubicBezTo>
                    <a:pt x="976" y="12431"/>
                    <a:pt x="1072" y="12085"/>
                    <a:pt x="1131" y="11740"/>
                  </a:cubicBezTo>
                  <a:cubicBezTo>
                    <a:pt x="1179" y="11430"/>
                    <a:pt x="1262" y="11133"/>
                    <a:pt x="1381" y="10847"/>
                  </a:cubicBezTo>
                  <a:cubicBezTo>
                    <a:pt x="1476" y="10609"/>
                    <a:pt x="1536" y="10359"/>
                    <a:pt x="1572" y="10097"/>
                  </a:cubicBezTo>
                  <a:cubicBezTo>
                    <a:pt x="1619" y="9859"/>
                    <a:pt x="1691" y="9621"/>
                    <a:pt x="1786" y="9383"/>
                  </a:cubicBezTo>
                  <a:cubicBezTo>
                    <a:pt x="1988" y="8728"/>
                    <a:pt x="2096" y="8037"/>
                    <a:pt x="2096" y="7347"/>
                  </a:cubicBezTo>
                  <a:cubicBezTo>
                    <a:pt x="2107" y="6954"/>
                    <a:pt x="2096" y="6561"/>
                    <a:pt x="1905" y="6180"/>
                  </a:cubicBezTo>
                  <a:cubicBezTo>
                    <a:pt x="1810" y="5918"/>
                    <a:pt x="1750" y="5644"/>
                    <a:pt x="1738" y="5370"/>
                  </a:cubicBezTo>
                  <a:cubicBezTo>
                    <a:pt x="1619" y="4596"/>
                    <a:pt x="1560" y="3810"/>
                    <a:pt x="1572" y="3025"/>
                  </a:cubicBezTo>
                  <a:cubicBezTo>
                    <a:pt x="1595" y="2501"/>
                    <a:pt x="1631" y="2453"/>
                    <a:pt x="2155" y="2429"/>
                  </a:cubicBezTo>
                  <a:cubicBezTo>
                    <a:pt x="2405" y="2405"/>
                    <a:pt x="2643" y="2465"/>
                    <a:pt x="2858" y="2596"/>
                  </a:cubicBezTo>
                  <a:cubicBezTo>
                    <a:pt x="3453" y="2929"/>
                    <a:pt x="3989" y="3358"/>
                    <a:pt x="4429" y="3870"/>
                  </a:cubicBezTo>
                  <a:cubicBezTo>
                    <a:pt x="4608" y="4096"/>
                    <a:pt x="4822" y="4287"/>
                    <a:pt x="5024" y="4501"/>
                  </a:cubicBezTo>
                  <a:cubicBezTo>
                    <a:pt x="5167" y="4632"/>
                    <a:pt x="5334" y="4751"/>
                    <a:pt x="5501" y="4858"/>
                  </a:cubicBezTo>
                  <a:close/>
                  <a:moveTo>
                    <a:pt x="1965" y="2751"/>
                  </a:moveTo>
                  <a:cubicBezTo>
                    <a:pt x="1941" y="2786"/>
                    <a:pt x="1929" y="2822"/>
                    <a:pt x="1917" y="2870"/>
                  </a:cubicBezTo>
                  <a:cubicBezTo>
                    <a:pt x="1881" y="3739"/>
                    <a:pt x="1941" y="4620"/>
                    <a:pt x="2096" y="5489"/>
                  </a:cubicBezTo>
                  <a:cubicBezTo>
                    <a:pt x="2131" y="5739"/>
                    <a:pt x="2191" y="5989"/>
                    <a:pt x="2274" y="6239"/>
                  </a:cubicBezTo>
                  <a:cubicBezTo>
                    <a:pt x="2393" y="6596"/>
                    <a:pt x="2429" y="6966"/>
                    <a:pt x="2381" y="7335"/>
                  </a:cubicBezTo>
                  <a:cubicBezTo>
                    <a:pt x="2357" y="7430"/>
                    <a:pt x="2334" y="7537"/>
                    <a:pt x="2334" y="7644"/>
                  </a:cubicBezTo>
                  <a:cubicBezTo>
                    <a:pt x="2346" y="8216"/>
                    <a:pt x="2274" y="8787"/>
                    <a:pt x="2119" y="9335"/>
                  </a:cubicBezTo>
                  <a:cubicBezTo>
                    <a:pt x="2036" y="9585"/>
                    <a:pt x="1976" y="9835"/>
                    <a:pt x="1941" y="10097"/>
                  </a:cubicBezTo>
                  <a:cubicBezTo>
                    <a:pt x="1905" y="10383"/>
                    <a:pt x="1834" y="10668"/>
                    <a:pt x="1726" y="10942"/>
                  </a:cubicBezTo>
                  <a:cubicBezTo>
                    <a:pt x="1488" y="11573"/>
                    <a:pt x="1417" y="12240"/>
                    <a:pt x="1298" y="12919"/>
                  </a:cubicBezTo>
                  <a:lnTo>
                    <a:pt x="1834" y="12990"/>
                  </a:lnTo>
                  <a:cubicBezTo>
                    <a:pt x="1667" y="13359"/>
                    <a:pt x="1405" y="13669"/>
                    <a:pt x="1369" y="14085"/>
                  </a:cubicBezTo>
                  <a:lnTo>
                    <a:pt x="2179" y="14085"/>
                  </a:lnTo>
                  <a:cubicBezTo>
                    <a:pt x="2346" y="14312"/>
                    <a:pt x="2179" y="14586"/>
                    <a:pt x="2357" y="14776"/>
                  </a:cubicBezTo>
                  <a:cubicBezTo>
                    <a:pt x="2596" y="14788"/>
                    <a:pt x="2846" y="14776"/>
                    <a:pt x="3084" y="14812"/>
                  </a:cubicBezTo>
                  <a:cubicBezTo>
                    <a:pt x="3667" y="14883"/>
                    <a:pt x="4239" y="14978"/>
                    <a:pt x="4822" y="15062"/>
                  </a:cubicBezTo>
                  <a:cubicBezTo>
                    <a:pt x="4953" y="15074"/>
                    <a:pt x="5096" y="15086"/>
                    <a:pt x="5239" y="15086"/>
                  </a:cubicBezTo>
                  <a:lnTo>
                    <a:pt x="6668" y="15086"/>
                  </a:lnTo>
                  <a:cubicBezTo>
                    <a:pt x="6727" y="15086"/>
                    <a:pt x="6810" y="15121"/>
                    <a:pt x="6870" y="15002"/>
                  </a:cubicBezTo>
                  <a:cubicBezTo>
                    <a:pt x="6763" y="14967"/>
                    <a:pt x="6668" y="14943"/>
                    <a:pt x="6572" y="14919"/>
                  </a:cubicBezTo>
                  <a:cubicBezTo>
                    <a:pt x="6441" y="14907"/>
                    <a:pt x="6298" y="14883"/>
                    <a:pt x="6167" y="14847"/>
                  </a:cubicBezTo>
                  <a:cubicBezTo>
                    <a:pt x="5632" y="14681"/>
                    <a:pt x="5096" y="14466"/>
                    <a:pt x="4596" y="14228"/>
                  </a:cubicBezTo>
                  <a:cubicBezTo>
                    <a:pt x="4346" y="14097"/>
                    <a:pt x="4132" y="13931"/>
                    <a:pt x="4132" y="13633"/>
                  </a:cubicBezTo>
                  <a:cubicBezTo>
                    <a:pt x="4120" y="13228"/>
                    <a:pt x="4036" y="12800"/>
                    <a:pt x="4262" y="12419"/>
                  </a:cubicBezTo>
                  <a:cubicBezTo>
                    <a:pt x="4298" y="12347"/>
                    <a:pt x="4322" y="12276"/>
                    <a:pt x="4334" y="12192"/>
                  </a:cubicBezTo>
                  <a:cubicBezTo>
                    <a:pt x="4441" y="11645"/>
                    <a:pt x="4798" y="11240"/>
                    <a:pt x="5072" y="10787"/>
                  </a:cubicBezTo>
                  <a:cubicBezTo>
                    <a:pt x="5155" y="10656"/>
                    <a:pt x="5251" y="10537"/>
                    <a:pt x="5334" y="10406"/>
                  </a:cubicBezTo>
                  <a:cubicBezTo>
                    <a:pt x="5513" y="10168"/>
                    <a:pt x="5679" y="9930"/>
                    <a:pt x="5858" y="9704"/>
                  </a:cubicBezTo>
                  <a:cubicBezTo>
                    <a:pt x="5917" y="9633"/>
                    <a:pt x="5989" y="9585"/>
                    <a:pt x="6084" y="9561"/>
                  </a:cubicBezTo>
                  <a:cubicBezTo>
                    <a:pt x="6275" y="9513"/>
                    <a:pt x="6477" y="9502"/>
                    <a:pt x="6679" y="9537"/>
                  </a:cubicBezTo>
                  <a:cubicBezTo>
                    <a:pt x="7132" y="9621"/>
                    <a:pt x="7572" y="9752"/>
                    <a:pt x="8013" y="9906"/>
                  </a:cubicBezTo>
                  <a:cubicBezTo>
                    <a:pt x="8561" y="10109"/>
                    <a:pt x="9085" y="10371"/>
                    <a:pt x="9573" y="10704"/>
                  </a:cubicBezTo>
                  <a:cubicBezTo>
                    <a:pt x="9680" y="10776"/>
                    <a:pt x="9811" y="10835"/>
                    <a:pt x="9942" y="10895"/>
                  </a:cubicBezTo>
                  <a:lnTo>
                    <a:pt x="11001" y="10645"/>
                  </a:lnTo>
                  <a:cubicBezTo>
                    <a:pt x="11299" y="10180"/>
                    <a:pt x="11561" y="9752"/>
                    <a:pt x="11835" y="9323"/>
                  </a:cubicBezTo>
                  <a:cubicBezTo>
                    <a:pt x="11859" y="9287"/>
                    <a:pt x="11894" y="9252"/>
                    <a:pt x="11930" y="9228"/>
                  </a:cubicBezTo>
                  <a:cubicBezTo>
                    <a:pt x="12216" y="8978"/>
                    <a:pt x="12537" y="8763"/>
                    <a:pt x="12883" y="8585"/>
                  </a:cubicBezTo>
                  <a:cubicBezTo>
                    <a:pt x="13073" y="8466"/>
                    <a:pt x="13276" y="8359"/>
                    <a:pt x="13490" y="8263"/>
                  </a:cubicBezTo>
                  <a:cubicBezTo>
                    <a:pt x="13787" y="8180"/>
                    <a:pt x="14085" y="8120"/>
                    <a:pt x="14383" y="8073"/>
                  </a:cubicBezTo>
                  <a:cubicBezTo>
                    <a:pt x="14538" y="8049"/>
                    <a:pt x="14692" y="8073"/>
                    <a:pt x="14835" y="8132"/>
                  </a:cubicBezTo>
                  <a:cubicBezTo>
                    <a:pt x="15288" y="8347"/>
                    <a:pt x="15728" y="8609"/>
                    <a:pt x="16145" y="8894"/>
                  </a:cubicBezTo>
                  <a:cubicBezTo>
                    <a:pt x="16585" y="9228"/>
                    <a:pt x="16919" y="9644"/>
                    <a:pt x="17300" y="10025"/>
                  </a:cubicBezTo>
                  <a:cubicBezTo>
                    <a:pt x="17514" y="10228"/>
                    <a:pt x="17645" y="10502"/>
                    <a:pt x="17669" y="10799"/>
                  </a:cubicBezTo>
                  <a:cubicBezTo>
                    <a:pt x="17705" y="11216"/>
                    <a:pt x="17740" y="11645"/>
                    <a:pt x="17443" y="11990"/>
                  </a:cubicBezTo>
                  <a:cubicBezTo>
                    <a:pt x="17407" y="12026"/>
                    <a:pt x="17383" y="12073"/>
                    <a:pt x="17371" y="12121"/>
                  </a:cubicBezTo>
                  <a:cubicBezTo>
                    <a:pt x="17312" y="12311"/>
                    <a:pt x="17193" y="12478"/>
                    <a:pt x="17038" y="12609"/>
                  </a:cubicBezTo>
                  <a:cubicBezTo>
                    <a:pt x="16955" y="12692"/>
                    <a:pt x="16871" y="12776"/>
                    <a:pt x="16776" y="12871"/>
                  </a:cubicBezTo>
                  <a:cubicBezTo>
                    <a:pt x="16740" y="12907"/>
                    <a:pt x="16693" y="12954"/>
                    <a:pt x="16752" y="13050"/>
                  </a:cubicBezTo>
                  <a:cubicBezTo>
                    <a:pt x="17050" y="12871"/>
                    <a:pt x="17419" y="12847"/>
                    <a:pt x="17657" y="12538"/>
                  </a:cubicBezTo>
                  <a:cubicBezTo>
                    <a:pt x="17693" y="12502"/>
                    <a:pt x="17776" y="12502"/>
                    <a:pt x="17824" y="12478"/>
                  </a:cubicBezTo>
                  <a:cubicBezTo>
                    <a:pt x="18098" y="12335"/>
                    <a:pt x="18371" y="12180"/>
                    <a:pt x="18621" y="12002"/>
                  </a:cubicBezTo>
                  <a:cubicBezTo>
                    <a:pt x="18871" y="11788"/>
                    <a:pt x="19133" y="11585"/>
                    <a:pt x="19419" y="11395"/>
                  </a:cubicBezTo>
                  <a:cubicBezTo>
                    <a:pt x="19431" y="11383"/>
                    <a:pt x="19431" y="11347"/>
                    <a:pt x="19443" y="11323"/>
                  </a:cubicBezTo>
                  <a:cubicBezTo>
                    <a:pt x="19300" y="11192"/>
                    <a:pt x="19062" y="11168"/>
                    <a:pt x="19026" y="10907"/>
                  </a:cubicBezTo>
                  <a:lnTo>
                    <a:pt x="19300" y="10764"/>
                  </a:lnTo>
                  <a:lnTo>
                    <a:pt x="19622" y="10573"/>
                  </a:lnTo>
                  <a:cubicBezTo>
                    <a:pt x="19705" y="10526"/>
                    <a:pt x="19824" y="10514"/>
                    <a:pt x="19836" y="10395"/>
                  </a:cubicBezTo>
                  <a:cubicBezTo>
                    <a:pt x="19824" y="10371"/>
                    <a:pt x="19824" y="10347"/>
                    <a:pt x="19812" y="10335"/>
                  </a:cubicBezTo>
                  <a:cubicBezTo>
                    <a:pt x="19764" y="10311"/>
                    <a:pt x="19705" y="10275"/>
                    <a:pt x="19657" y="10240"/>
                  </a:cubicBezTo>
                  <a:cubicBezTo>
                    <a:pt x="19193" y="9918"/>
                    <a:pt x="19193" y="9894"/>
                    <a:pt x="19455" y="9394"/>
                  </a:cubicBezTo>
                  <a:cubicBezTo>
                    <a:pt x="19395" y="9216"/>
                    <a:pt x="19229" y="9109"/>
                    <a:pt x="19098" y="8990"/>
                  </a:cubicBezTo>
                  <a:cubicBezTo>
                    <a:pt x="18979" y="8894"/>
                    <a:pt x="18860" y="8787"/>
                    <a:pt x="18764" y="8680"/>
                  </a:cubicBezTo>
                  <a:cubicBezTo>
                    <a:pt x="18562" y="8442"/>
                    <a:pt x="18395" y="8180"/>
                    <a:pt x="18181" y="7966"/>
                  </a:cubicBezTo>
                  <a:cubicBezTo>
                    <a:pt x="17740" y="7454"/>
                    <a:pt x="17324" y="6918"/>
                    <a:pt x="16943" y="6358"/>
                  </a:cubicBezTo>
                  <a:cubicBezTo>
                    <a:pt x="16835" y="6168"/>
                    <a:pt x="16693" y="6001"/>
                    <a:pt x="16526" y="5870"/>
                  </a:cubicBezTo>
                  <a:cubicBezTo>
                    <a:pt x="16454" y="5811"/>
                    <a:pt x="16407" y="5727"/>
                    <a:pt x="16359" y="5644"/>
                  </a:cubicBezTo>
                  <a:cubicBezTo>
                    <a:pt x="16133" y="5251"/>
                    <a:pt x="15919" y="4846"/>
                    <a:pt x="15931" y="4358"/>
                  </a:cubicBezTo>
                  <a:cubicBezTo>
                    <a:pt x="15728" y="3525"/>
                    <a:pt x="15550" y="2679"/>
                    <a:pt x="15145" y="1905"/>
                  </a:cubicBezTo>
                  <a:cubicBezTo>
                    <a:pt x="15097" y="1774"/>
                    <a:pt x="15038" y="1655"/>
                    <a:pt x="14978" y="1536"/>
                  </a:cubicBezTo>
                  <a:cubicBezTo>
                    <a:pt x="14800" y="1298"/>
                    <a:pt x="14669" y="1036"/>
                    <a:pt x="14549" y="774"/>
                  </a:cubicBezTo>
                  <a:cubicBezTo>
                    <a:pt x="14502" y="655"/>
                    <a:pt x="14466" y="500"/>
                    <a:pt x="14323" y="429"/>
                  </a:cubicBezTo>
                  <a:cubicBezTo>
                    <a:pt x="14026" y="655"/>
                    <a:pt x="13787" y="953"/>
                    <a:pt x="13633" y="1286"/>
                  </a:cubicBezTo>
                  <a:cubicBezTo>
                    <a:pt x="13478" y="1632"/>
                    <a:pt x="13252" y="1953"/>
                    <a:pt x="13180" y="2334"/>
                  </a:cubicBezTo>
                  <a:cubicBezTo>
                    <a:pt x="13156" y="2382"/>
                    <a:pt x="13133" y="2441"/>
                    <a:pt x="13097" y="2489"/>
                  </a:cubicBezTo>
                  <a:cubicBezTo>
                    <a:pt x="12942" y="2739"/>
                    <a:pt x="12847" y="3025"/>
                    <a:pt x="12823" y="3322"/>
                  </a:cubicBezTo>
                  <a:cubicBezTo>
                    <a:pt x="12775" y="3620"/>
                    <a:pt x="12668" y="3906"/>
                    <a:pt x="12514" y="4168"/>
                  </a:cubicBezTo>
                  <a:cubicBezTo>
                    <a:pt x="12454" y="4179"/>
                    <a:pt x="12383" y="4191"/>
                    <a:pt x="12323" y="4203"/>
                  </a:cubicBezTo>
                  <a:cubicBezTo>
                    <a:pt x="11537" y="4263"/>
                    <a:pt x="10751" y="4310"/>
                    <a:pt x="9966" y="4358"/>
                  </a:cubicBezTo>
                  <a:cubicBezTo>
                    <a:pt x="9823" y="4370"/>
                    <a:pt x="9668" y="4394"/>
                    <a:pt x="9513" y="4418"/>
                  </a:cubicBezTo>
                  <a:cubicBezTo>
                    <a:pt x="9061" y="4489"/>
                    <a:pt x="8632" y="4560"/>
                    <a:pt x="8192" y="4608"/>
                  </a:cubicBezTo>
                  <a:cubicBezTo>
                    <a:pt x="7513" y="4691"/>
                    <a:pt x="6846" y="4763"/>
                    <a:pt x="6167" y="4846"/>
                  </a:cubicBezTo>
                  <a:cubicBezTo>
                    <a:pt x="5977" y="4858"/>
                    <a:pt x="5775" y="4941"/>
                    <a:pt x="5644" y="5084"/>
                  </a:cubicBezTo>
                  <a:cubicBezTo>
                    <a:pt x="5584" y="5156"/>
                    <a:pt x="5453" y="5168"/>
                    <a:pt x="5334" y="5215"/>
                  </a:cubicBezTo>
                  <a:cubicBezTo>
                    <a:pt x="5096" y="5001"/>
                    <a:pt x="4858" y="4799"/>
                    <a:pt x="4643" y="4584"/>
                  </a:cubicBezTo>
                  <a:cubicBezTo>
                    <a:pt x="4370" y="4299"/>
                    <a:pt x="4120" y="3989"/>
                    <a:pt x="3834" y="3703"/>
                  </a:cubicBezTo>
                  <a:cubicBezTo>
                    <a:pt x="3512" y="3394"/>
                    <a:pt x="3155" y="3132"/>
                    <a:pt x="2762" y="2906"/>
                  </a:cubicBezTo>
                  <a:cubicBezTo>
                    <a:pt x="2524" y="2751"/>
                    <a:pt x="2238" y="2691"/>
                    <a:pt x="1965" y="2751"/>
                  </a:cubicBezTo>
                  <a:close/>
                  <a:moveTo>
                    <a:pt x="10501" y="11835"/>
                  </a:moveTo>
                  <a:cubicBezTo>
                    <a:pt x="10370" y="11680"/>
                    <a:pt x="10204" y="11561"/>
                    <a:pt x="10025" y="11478"/>
                  </a:cubicBezTo>
                  <a:cubicBezTo>
                    <a:pt x="9882" y="11442"/>
                    <a:pt x="9775" y="11335"/>
                    <a:pt x="9739" y="11192"/>
                  </a:cubicBezTo>
                  <a:cubicBezTo>
                    <a:pt x="9727" y="11133"/>
                    <a:pt x="9644" y="11085"/>
                    <a:pt x="9585" y="11049"/>
                  </a:cubicBezTo>
                  <a:cubicBezTo>
                    <a:pt x="9049" y="10680"/>
                    <a:pt x="8477" y="10383"/>
                    <a:pt x="7882" y="10145"/>
                  </a:cubicBezTo>
                  <a:cubicBezTo>
                    <a:pt x="7394" y="9954"/>
                    <a:pt x="6906" y="9764"/>
                    <a:pt x="6358" y="9835"/>
                  </a:cubicBezTo>
                  <a:cubicBezTo>
                    <a:pt x="6215" y="9835"/>
                    <a:pt x="6084" y="9906"/>
                    <a:pt x="6001" y="10002"/>
                  </a:cubicBezTo>
                  <a:cubicBezTo>
                    <a:pt x="5906" y="10109"/>
                    <a:pt x="5822" y="10216"/>
                    <a:pt x="5739" y="10335"/>
                  </a:cubicBezTo>
                  <a:cubicBezTo>
                    <a:pt x="5465" y="10728"/>
                    <a:pt x="5215" y="11121"/>
                    <a:pt x="4929" y="11502"/>
                  </a:cubicBezTo>
                  <a:cubicBezTo>
                    <a:pt x="4774" y="11728"/>
                    <a:pt x="4655" y="11978"/>
                    <a:pt x="4596" y="12252"/>
                  </a:cubicBezTo>
                  <a:cubicBezTo>
                    <a:pt x="4572" y="12359"/>
                    <a:pt x="4548" y="12466"/>
                    <a:pt x="4501" y="12561"/>
                  </a:cubicBezTo>
                  <a:cubicBezTo>
                    <a:pt x="4346" y="12847"/>
                    <a:pt x="4382" y="13157"/>
                    <a:pt x="4382" y="13466"/>
                  </a:cubicBezTo>
                  <a:cubicBezTo>
                    <a:pt x="4382" y="13681"/>
                    <a:pt x="4513" y="13883"/>
                    <a:pt x="4727" y="13966"/>
                  </a:cubicBezTo>
                  <a:cubicBezTo>
                    <a:pt x="4870" y="14038"/>
                    <a:pt x="5024" y="14121"/>
                    <a:pt x="5179" y="14181"/>
                  </a:cubicBezTo>
                  <a:cubicBezTo>
                    <a:pt x="5572" y="14336"/>
                    <a:pt x="5977" y="14478"/>
                    <a:pt x="6382" y="14621"/>
                  </a:cubicBezTo>
                  <a:cubicBezTo>
                    <a:pt x="6441" y="14621"/>
                    <a:pt x="6513" y="14633"/>
                    <a:pt x="6572" y="14633"/>
                  </a:cubicBezTo>
                  <a:cubicBezTo>
                    <a:pt x="6918" y="14705"/>
                    <a:pt x="7263" y="14728"/>
                    <a:pt x="7596" y="14847"/>
                  </a:cubicBezTo>
                  <a:cubicBezTo>
                    <a:pt x="7834" y="14943"/>
                    <a:pt x="8072" y="14990"/>
                    <a:pt x="8311" y="15002"/>
                  </a:cubicBezTo>
                  <a:cubicBezTo>
                    <a:pt x="8834" y="15002"/>
                    <a:pt x="9358" y="15074"/>
                    <a:pt x="9882" y="14919"/>
                  </a:cubicBezTo>
                  <a:cubicBezTo>
                    <a:pt x="9942" y="14907"/>
                    <a:pt x="10001" y="14895"/>
                    <a:pt x="10061" y="14895"/>
                  </a:cubicBezTo>
                  <a:cubicBezTo>
                    <a:pt x="10239" y="14871"/>
                    <a:pt x="10418" y="14847"/>
                    <a:pt x="10609" y="14812"/>
                  </a:cubicBezTo>
                  <a:cubicBezTo>
                    <a:pt x="10823" y="14752"/>
                    <a:pt x="11049" y="14693"/>
                    <a:pt x="11275" y="14657"/>
                  </a:cubicBezTo>
                  <a:cubicBezTo>
                    <a:pt x="11704" y="14609"/>
                    <a:pt x="12133" y="14514"/>
                    <a:pt x="12537" y="14371"/>
                  </a:cubicBezTo>
                  <a:cubicBezTo>
                    <a:pt x="12883" y="14264"/>
                    <a:pt x="13240" y="14145"/>
                    <a:pt x="13585" y="14038"/>
                  </a:cubicBezTo>
                  <a:cubicBezTo>
                    <a:pt x="13716" y="13990"/>
                    <a:pt x="13859" y="13955"/>
                    <a:pt x="13990" y="13919"/>
                  </a:cubicBezTo>
                  <a:cubicBezTo>
                    <a:pt x="14395" y="13824"/>
                    <a:pt x="14788" y="13728"/>
                    <a:pt x="15192" y="13621"/>
                  </a:cubicBezTo>
                  <a:cubicBezTo>
                    <a:pt x="15514" y="13550"/>
                    <a:pt x="15764" y="13323"/>
                    <a:pt x="16062" y="13216"/>
                  </a:cubicBezTo>
                  <a:cubicBezTo>
                    <a:pt x="16169" y="13157"/>
                    <a:pt x="16264" y="13085"/>
                    <a:pt x="16335" y="12978"/>
                  </a:cubicBezTo>
                  <a:cubicBezTo>
                    <a:pt x="16526" y="12788"/>
                    <a:pt x="16705" y="12573"/>
                    <a:pt x="16895" y="12371"/>
                  </a:cubicBezTo>
                  <a:cubicBezTo>
                    <a:pt x="17145" y="12121"/>
                    <a:pt x="17228" y="11788"/>
                    <a:pt x="17407" y="11502"/>
                  </a:cubicBezTo>
                  <a:cubicBezTo>
                    <a:pt x="17419" y="11466"/>
                    <a:pt x="17419" y="11442"/>
                    <a:pt x="17419" y="11407"/>
                  </a:cubicBezTo>
                  <a:cubicBezTo>
                    <a:pt x="17514" y="10871"/>
                    <a:pt x="17336" y="10323"/>
                    <a:pt x="16931" y="9942"/>
                  </a:cubicBezTo>
                  <a:cubicBezTo>
                    <a:pt x="16359" y="9371"/>
                    <a:pt x="15692" y="8882"/>
                    <a:pt x="14978" y="8501"/>
                  </a:cubicBezTo>
                  <a:cubicBezTo>
                    <a:pt x="14740" y="8370"/>
                    <a:pt x="14502" y="8275"/>
                    <a:pt x="14228" y="8406"/>
                  </a:cubicBezTo>
                  <a:cubicBezTo>
                    <a:pt x="14168" y="8442"/>
                    <a:pt x="14085" y="8406"/>
                    <a:pt x="14002" y="8430"/>
                  </a:cubicBezTo>
                  <a:cubicBezTo>
                    <a:pt x="13811" y="8466"/>
                    <a:pt x="13621" y="8525"/>
                    <a:pt x="13430" y="8597"/>
                  </a:cubicBezTo>
                  <a:cubicBezTo>
                    <a:pt x="12895" y="8871"/>
                    <a:pt x="12394" y="9192"/>
                    <a:pt x="11906" y="9549"/>
                  </a:cubicBezTo>
                  <a:cubicBezTo>
                    <a:pt x="11859" y="9585"/>
                    <a:pt x="11811" y="9633"/>
                    <a:pt x="11787" y="9680"/>
                  </a:cubicBezTo>
                  <a:cubicBezTo>
                    <a:pt x="11644" y="9918"/>
                    <a:pt x="11525" y="10168"/>
                    <a:pt x="11418" y="10430"/>
                  </a:cubicBezTo>
                  <a:cubicBezTo>
                    <a:pt x="11323" y="10799"/>
                    <a:pt x="11144" y="11145"/>
                    <a:pt x="10906" y="11442"/>
                  </a:cubicBezTo>
                  <a:cubicBezTo>
                    <a:pt x="10799" y="11549"/>
                    <a:pt x="10739" y="11704"/>
                    <a:pt x="10739" y="11859"/>
                  </a:cubicBezTo>
                  <a:cubicBezTo>
                    <a:pt x="10763" y="12109"/>
                    <a:pt x="10787" y="12347"/>
                    <a:pt x="10811" y="12561"/>
                  </a:cubicBezTo>
                  <a:cubicBezTo>
                    <a:pt x="10966" y="12728"/>
                    <a:pt x="11228" y="12788"/>
                    <a:pt x="11442" y="12692"/>
                  </a:cubicBezTo>
                  <a:cubicBezTo>
                    <a:pt x="11656" y="12609"/>
                    <a:pt x="11787" y="12419"/>
                    <a:pt x="11799" y="12192"/>
                  </a:cubicBezTo>
                  <a:cubicBezTo>
                    <a:pt x="11799" y="12109"/>
                    <a:pt x="11882" y="12038"/>
                    <a:pt x="11966" y="12050"/>
                  </a:cubicBezTo>
                  <a:cubicBezTo>
                    <a:pt x="12097" y="12228"/>
                    <a:pt x="12109" y="12454"/>
                    <a:pt x="12013" y="12645"/>
                  </a:cubicBezTo>
                  <a:cubicBezTo>
                    <a:pt x="11882" y="12919"/>
                    <a:pt x="11609" y="13085"/>
                    <a:pt x="11299" y="13073"/>
                  </a:cubicBezTo>
                  <a:cubicBezTo>
                    <a:pt x="11109" y="13073"/>
                    <a:pt x="10918" y="13026"/>
                    <a:pt x="10668" y="12990"/>
                  </a:cubicBezTo>
                  <a:cubicBezTo>
                    <a:pt x="10585" y="13038"/>
                    <a:pt x="10513" y="13073"/>
                    <a:pt x="10430" y="13109"/>
                  </a:cubicBezTo>
                  <a:cubicBezTo>
                    <a:pt x="10239" y="13169"/>
                    <a:pt x="10049" y="13216"/>
                    <a:pt x="9847" y="13252"/>
                  </a:cubicBezTo>
                  <a:cubicBezTo>
                    <a:pt x="9573" y="13264"/>
                    <a:pt x="9311" y="13085"/>
                    <a:pt x="9227" y="12812"/>
                  </a:cubicBezTo>
                  <a:cubicBezTo>
                    <a:pt x="9215" y="12716"/>
                    <a:pt x="9215" y="12621"/>
                    <a:pt x="9346" y="12597"/>
                  </a:cubicBezTo>
                  <a:cubicBezTo>
                    <a:pt x="9370" y="12609"/>
                    <a:pt x="9394" y="12633"/>
                    <a:pt x="9418" y="12645"/>
                  </a:cubicBezTo>
                  <a:cubicBezTo>
                    <a:pt x="9727" y="13014"/>
                    <a:pt x="9906" y="12919"/>
                    <a:pt x="10228" y="12800"/>
                  </a:cubicBezTo>
                  <a:cubicBezTo>
                    <a:pt x="10299" y="12764"/>
                    <a:pt x="10370" y="12716"/>
                    <a:pt x="10430" y="12657"/>
                  </a:cubicBezTo>
                  <a:close/>
                  <a:moveTo>
                    <a:pt x="17895" y="15300"/>
                  </a:moveTo>
                  <a:cubicBezTo>
                    <a:pt x="17848" y="15240"/>
                    <a:pt x="17776" y="15181"/>
                    <a:pt x="17717" y="15133"/>
                  </a:cubicBezTo>
                  <a:cubicBezTo>
                    <a:pt x="17562" y="15050"/>
                    <a:pt x="17407" y="14990"/>
                    <a:pt x="17240" y="14943"/>
                  </a:cubicBezTo>
                  <a:cubicBezTo>
                    <a:pt x="16990" y="14824"/>
                    <a:pt x="16716" y="14752"/>
                    <a:pt x="16443" y="14740"/>
                  </a:cubicBezTo>
                  <a:cubicBezTo>
                    <a:pt x="16347" y="14728"/>
                    <a:pt x="16264" y="14717"/>
                    <a:pt x="16169" y="14681"/>
                  </a:cubicBezTo>
                  <a:cubicBezTo>
                    <a:pt x="15931" y="14609"/>
                    <a:pt x="15692" y="14562"/>
                    <a:pt x="15454" y="14538"/>
                  </a:cubicBezTo>
                  <a:cubicBezTo>
                    <a:pt x="15169" y="14514"/>
                    <a:pt x="14895" y="14431"/>
                    <a:pt x="14669" y="14288"/>
                  </a:cubicBezTo>
                  <a:cubicBezTo>
                    <a:pt x="14538" y="14205"/>
                    <a:pt x="14371" y="14181"/>
                    <a:pt x="14228" y="14228"/>
                  </a:cubicBezTo>
                  <a:cubicBezTo>
                    <a:pt x="14109" y="14252"/>
                    <a:pt x="14002" y="14312"/>
                    <a:pt x="13883" y="14347"/>
                  </a:cubicBezTo>
                  <a:cubicBezTo>
                    <a:pt x="13418" y="14502"/>
                    <a:pt x="12954" y="14645"/>
                    <a:pt x="12478" y="14800"/>
                  </a:cubicBezTo>
                  <a:cubicBezTo>
                    <a:pt x="12418" y="14800"/>
                    <a:pt x="12359" y="14812"/>
                    <a:pt x="12299" y="14812"/>
                  </a:cubicBezTo>
                  <a:cubicBezTo>
                    <a:pt x="11906" y="14871"/>
                    <a:pt x="11513" y="14919"/>
                    <a:pt x="11120" y="14990"/>
                  </a:cubicBezTo>
                  <a:cubicBezTo>
                    <a:pt x="10728" y="15074"/>
                    <a:pt x="10347" y="15228"/>
                    <a:pt x="9942" y="15205"/>
                  </a:cubicBezTo>
                  <a:cubicBezTo>
                    <a:pt x="9894" y="15217"/>
                    <a:pt x="9847" y="15228"/>
                    <a:pt x="9811" y="15240"/>
                  </a:cubicBezTo>
                  <a:cubicBezTo>
                    <a:pt x="9418" y="15359"/>
                    <a:pt x="9013" y="15395"/>
                    <a:pt x="8620" y="15383"/>
                  </a:cubicBezTo>
                  <a:cubicBezTo>
                    <a:pt x="8275" y="15371"/>
                    <a:pt x="7942" y="15383"/>
                    <a:pt x="7596" y="15383"/>
                  </a:cubicBezTo>
                  <a:cubicBezTo>
                    <a:pt x="7334" y="15383"/>
                    <a:pt x="7049" y="15336"/>
                    <a:pt x="6810" y="15538"/>
                  </a:cubicBezTo>
                  <a:cubicBezTo>
                    <a:pt x="6370" y="15693"/>
                    <a:pt x="5965" y="15895"/>
                    <a:pt x="5703" y="16300"/>
                  </a:cubicBezTo>
                  <a:cubicBezTo>
                    <a:pt x="5656" y="16360"/>
                    <a:pt x="5596" y="16419"/>
                    <a:pt x="5536" y="16455"/>
                  </a:cubicBezTo>
                  <a:cubicBezTo>
                    <a:pt x="5370" y="16610"/>
                    <a:pt x="5203" y="16741"/>
                    <a:pt x="5060" y="16895"/>
                  </a:cubicBezTo>
                  <a:cubicBezTo>
                    <a:pt x="4715" y="17253"/>
                    <a:pt x="4393" y="17610"/>
                    <a:pt x="4060" y="17979"/>
                  </a:cubicBezTo>
                  <a:cubicBezTo>
                    <a:pt x="3953" y="18086"/>
                    <a:pt x="3893" y="18229"/>
                    <a:pt x="3917" y="18384"/>
                  </a:cubicBezTo>
                  <a:cubicBezTo>
                    <a:pt x="4453" y="18312"/>
                    <a:pt x="4989" y="18300"/>
                    <a:pt x="5513" y="18169"/>
                  </a:cubicBezTo>
                  <a:cubicBezTo>
                    <a:pt x="5691" y="18122"/>
                    <a:pt x="5870" y="18074"/>
                    <a:pt x="6048" y="18062"/>
                  </a:cubicBezTo>
                  <a:cubicBezTo>
                    <a:pt x="6418" y="18038"/>
                    <a:pt x="6775" y="17884"/>
                    <a:pt x="7049" y="17634"/>
                  </a:cubicBezTo>
                  <a:cubicBezTo>
                    <a:pt x="7108" y="17574"/>
                    <a:pt x="7191" y="17514"/>
                    <a:pt x="7275" y="17479"/>
                  </a:cubicBezTo>
                  <a:cubicBezTo>
                    <a:pt x="7322" y="17467"/>
                    <a:pt x="7382" y="17479"/>
                    <a:pt x="7430" y="17514"/>
                  </a:cubicBezTo>
                  <a:cubicBezTo>
                    <a:pt x="7453" y="17562"/>
                    <a:pt x="7453" y="17634"/>
                    <a:pt x="7430" y="17681"/>
                  </a:cubicBezTo>
                  <a:cubicBezTo>
                    <a:pt x="7156" y="17884"/>
                    <a:pt x="7132" y="18157"/>
                    <a:pt x="7156" y="18467"/>
                  </a:cubicBezTo>
                  <a:cubicBezTo>
                    <a:pt x="7203" y="19324"/>
                    <a:pt x="7144" y="20181"/>
                    <a:pt x="7239" y="21039"/>
                  </a:cubicBezTo>
                  <a:cubicBezTo>
                    <a:pt x="7299" y="21479"/>
                    <a:pt x="7215" y="21932"/>
                    <a:pt x="7203" y="22384"/>
                  </a:cubicBezTo>
                  <a:cubicBezTo>
                    <a:pt x="7203" y="22551"/>
                    <a:pt x="7168" y="22717"/>
                    <a:pt x="7180" y="22884"/>
                  </a:cubicBezTo>
                  <a:cubicBezTo>
                    <a:pt x="7191" y="23015"/>
                    <a:pt x="7215" y="23134"/>
                    <a:pt x="7239" y="23241"/>
                  </a:cubicBezTo>
                  <a:cubicBezTo>
                    <a:pt x="7263" y="23468"/>
                    <a:pt x="7549" y="23527"/>
                    <a:pt x="7656" y="23337"/>
                  </a:cubicBezTo>
                  <a:cubicBezTo>
                    <a:pt x="7763" y="23170"/>
                    <a:pt x="7918" y="23039"/>
                    <a:pt x="8096" y="22956"/>
                  </a:cubicBezTo>
                  <a:cubicBezTo>
                    <a:pt x="8358" y="22789"/>
                    <a:pt x="8584" y="22575"/>
                    <a:pt x="8763" y="22325"/>
                  </a:cubicBezTo>
                  <a:cubicBezTo>
                    <a:pt x="8882" y="22158"/>
                    <a:pt x="9013" y="22015"/>
                    <a:pt x="9156" y="21872"/>
                  </a:cubicBezTo>
                  <a:cubicBezTo>
                    <a:pt x="9323" y="21717"/>
                    <a:pt x="9418" y="21491"/>
                    <a:pt x="9394" y="21265"/>
                  </a:cubicBezTo>
                  <a:cubicBezTo>
                    <a:pt x="9358" y="20729"/>
                    <a:pt x="9442" y="20193"/>
                    <a:pt x="9620" y="19681"/>
                  </a:cubicBezTo>
                  <a:cubicBezTo>
                    <a:pt x="9775" y="19253"/>
                    <a:pt x="9989" y="18836"/>
                    <a:pt x="10275" y="18479"/>
                  </a:cubicBezTo>
                  <a:cubicBezTo>
                    <a:pt x="10680" y="17943"/>
                    <a:pt x="11192" y="17634"/>
                    <a:pt x="11894" y="17693"/>
                  </a:cubicBezTo>
                  <a:cubicBezTo>
                    <a:pt x="12097" y="17693"/>
                    <a:pt x="12287" y="17776"/>
                    <a:pt x="12442" y="17907"/>
                  </a:cubicBezTo>
                  <a:cubicBezTo>
                    <a:pt x="13156" y="18550"/>
                    <a:pt x="13609" y="19431"/>
                    <a:pt x="13728" y="20396"/>
                  </a:cubicBezTo>
                  <a:cubicBezTo>
                    <a:pt x="13752" y="20586"/>
                    <a:pt x="13799" y="20777"/>
                    <a:pt x="13823" y="20932"/>
                  </a:cubicBezTo>
                  <a:cubicBezTo>
                    <a:pt x="14168" y="21229"/>
                    <a:pt x="14585" y="21301"/>
                    <a:pt x="14871" y="21598"/>
                  </a:cubicBezTo>
                  <a:cubicBezTo>
                    <a:pt x="14907" y="21634"/>
                    <a:pt x="14942" y="21646"/>
                    <a:pt x="14990" y="21658"/>
                  </a:cubicBezTo>
                  <a:cubicBezTo>
                    <a:pt x="15347" y="21741"/>
                    <a:pt x="15704" y="21836"/>
                    <a:pt x="16062" y="21920"/>
                  </a:cubicBezTo>
                  <a:cubicBezTo>
                    <a:pt x="16109" y="21920"/>
                    <a:pt x="16157" y="21920"/>
                    <a:pt x="16216" y="21908"/>
                  </a:cubicBezTo>
                  <a:cubicBezTo>
                    <a:pt x="16324" y="21729"/>
                    <a:pt x="16312" y="21515"/>
                    <a:pt x="16181" y="21348"/>
                  </a:cubicBezTo>
                  <a:cubicBezTo>
                    <a:pt x="16014" y="21146"/>
                    <a:pt x="15871" y="20943"/>
                    <a:pt x="15716" y="20729"/>
                  </a:cubicBezTo>
                  <a:cubicBezTo>
                    <a:pt x="15657" y="20658"/>
                    <a:pt x="15621" y="20562"/>
                    <a:pt x="15621" y="20479"/>
                  </a:cubicBezTo>
                  <a:cubicBezTo>
                    <a:pt x="15609" y="20134"/>
                    <a:pt x="15562" y="19800"/>
                    <a:pt x="15502" y="19467"/>
                  </a:cubicBezTo>
                  <a:cubicBezTo>
                    <a:pt x="15431" y="18931"/>
                    <a:pt x="15300" y="18407"/>
                    <a:pt x="15109" y="17907"/>
                  </a:cubicBezTo>
                  <a:cubicBezTo>
                    <a:pt x="15002" y="17610"/>
                    <a:pt x="14907" y="17300"/>
                    <a:pt x="14800" y="16991"/>
                  </a:cubicBezTo>
                  <a:cubicBezTo>
                    <a:pt x="14788" y="16919"/>
                    <a:pt x="14776" y="16848"/>
                    <a:pt x="14776" y="16776"/>
                  </a:cubicBezTo>
                  <a:cubicBezTo>
                    <a:pt x="14811" y="16741"/>
                    <a:pt x="14859" y="16717"/>
                    <a:pt x="14919" y="16705"/>
                  </a:cubicBezTo>
                  <a:cubicBezTo>
                    <a:pt x="15276" y="16633"/>
                    <a:pt x="15633" y="16526"/>
                    <a:pt x="15966" y="16360"/>
                  </a:cubicBezTo>
                  <a:cubicBezTo>
                    <a:pt x="16145" y="16276"/>
                    <a:pt x="16324" y="16205"/>
                    <a:pt x="16526" y="16145"/>
                  </a:cubicBezTo>
                  <a:cubicBezTo>
                    <a:pt x="16812" y="16062"/>
                    <a:pt x="17097" y="15943"/>
                    <a:pt x="17371" y="15788"/>
                  </a:cubicBezTo>
                  <a:cubicBezTo>
                    <a:pt x="17586" y="15681"/>
                    <a:pt x="17776" y="15514"/>
                    <a:pt x="17895" y="15312"/>
                  </a:cubicBezTo>
                  <a:close/>
                  <a:moveTo>
                    <a:pt x="13537" y="21098"/>
                  </a:moveTo>
                  <a:cubicBezTo>
                    <a:pt x="13502" y="20777"/>
                    <a:pt x="13490" y="20503"/>
                    <a:pt x="13442" y="20229"/>
                  </a:cubicBezTo>
                  <a:cubicBezTo>
                    <a:pt x="13323" y="19396"/>
                    <a:pt x="12918" y="18634"/>
                    <a:pt x="12287" y="18074"/>
                  </a:cubicBezTo>
                  <a:cubicBezTo>
                    <a:pt x="12240" y="18038"/>
                    <a:pt x="12192" y="18003"/>
                    <a:pt x="12133" y="17979"/>
                  </a:cubicBezTo>
                  <a:cubicBezTo>
                    <a:pt x="11847" y="17931"/>
                    <a:pt x="11537" y="17884"/>
                    <a:pt x="11275" y="18015"/>
                  </a:cubicBezTo>
                  <a:cubicBezTo>
                    <a:pt x="10978" y="18157"/>
                    <a:pt x="10728" y="18360"/>
                    <a:pt x="10525" y="18610"/>
                  </a:cubicBezTo>
                  <a:cubicBezTo>
                    <a:pt x="9989" y="19324"/>
                    <a:pt x="9763" y="20134"/>
                    <a:pt x="9656" y="21003"/>
                  </a:cubicBezTo>
                  <a:cubicBezTo>
                    <a:pt x="9632" y="21182"/>
                    <a:pt x="9632" y="21372"/>
                    <a:pt x="9620" y="21563"/>
                  </a:cubicBezTo>
                  <a:cubicBezTo>
                    <a:pt x="9692" y="21598"/>
                    <a:pt x="9775" y="21622"/>
                    <a:pt x="9847" y="21646"/>
                  </a:cubicBezTo>
                  <a:cubicBezTo>
                    <a:pt x="10299" y="21682"/>
                    <a:pt x="10739" y="21646"/>
                    <a:pt x="11180" y="21563"/>
                  </a:cubicBezTo>
                  <a:cubicBezTo>
                    <a:pt x="11930" y="21384"/>
                    <a:pt x="12680" y="21098"/>
                    <a:pt x="13537" y="21098"/>
                  </a:cubicBezTo>
                  <a:close/>
                  <a:moveTo>
                    <a:pt x="2072" y="21170"/>
                  </a:moveTo>
                  <a:cubicBezTo>
                    <a:pt x="2036" y="21217"/>
                    <a:pt x="2000" y="21229"/>
                    <a:pt x="2000" y="21253"/>
                  </a:cubicBezTo>
                  <a:cubicBezTo>
                    <a:pt x="1953" y="21836"/>
                    <a:pt x="2155" y="22170"/>
                    <a:pt x="2596" y="22396"/>
                  </a:cubicBezTo>
                  <a:cubicBezTo>
                    <a:pt x="2977" y="22587"/>
                    <a:pt x="3393" y="22717"/>
                    <a:pt x="3822" y="22777"/>
                  </a:cubicBezTo>
                  <a:cubicBezTo>
                    <a:pt x="4334" y="22860"/>
                    <a:pt x="4870" y="22860"/>
                    <a:pt x="5382" y="22777"/>
                  </a:cubicBezTo>
                  <a:cubicBezTo>
                    <a:pt x="5453" y="22765"/>
                    <a:pt x="5536" y="22753"/>
                    <a:pt x="5608" y="22717"/>
                  </a:cubicBezTo>
                  <a:cubicBezTo>
                    <a:pt x="5882" y="22575"/>
                    <a:pt x="6156" y="22456"/>
                    <a:pt x="6418" y="22289"/>
                  </a:cubicBezTo>
                  <a:cubicBezTo>
                    <a:pt x="7013" y="21920"/>
                    <a:pt x="6941" y="21729"/>
                    <a:pt x="6822" y="21301"/>
                  </a:cubicBezTo>
                  <a:cubicBezTo>
                    <a:pt x="6822" y="21277"/>
                    <a:pt x="6787" y="21253"/>
                    <a:pt x="6763" y="21229"/>
                  </a:cubicBezTo>
                  <a:cubicBezTo>
                    <a:pt x="6513" y="21313"/>
                    <a:pt x="6251" y="21360"/>
                    <a:pt x="6025" y="21182"/>
                  </a:cubicBezTo>
                  <a:cubicBezTo>
                    <a:pt x="5715" y="20955"/>
                    <a:pt x="5417" y="20717"/>
                    <a:pt x="5132" y="20467"/>
                  </a:cubicBezTo>
                  <a:cubicBezTo>
                    <a:pt x="4703" y="20050"/>
                    <a:pt x="4179" y="19789"/>
                    <a:pt x="3703" y="19455"/>
                  </a:cubicBezTo>
                  <a:cubicBezTo>
                    <a:pt x="3548" y="19360"/>
                    <a:pt x="3370" y="19312"/>
                    <a:pt x="3179" y="19348"/>
                  </a:cubicBezTo>
                  <a:cubicBezTo>
                    <a:pt x="3167" y="19479"/>
                    <a:pt x="3274" y="19515"/>
                    <a:pt x="3334" y="19586"/>
                  </a:cubicBezTo>
                  <a:cubicBezTo>
                    <a:pt x="3465" y="19705"/>
                    <a:pt x="3370" y="19920"/>
                    <a:pt x="3191" y="19908"/>
                  </a:cubicBezTo>
                  <a:cubicBezTo>
                    <a:pt x="3060" y="19920"/>
                    <a:pt x="2929" y="19920"/>
                    <a:pt x="2715" y="19943"/>
                  </a:cubicBezTo>
                  <a:cubicBezTo>
                    <a:pt x="2929" y="20205"/>
                    <a:pt x="3000" y="20431"/>
                    <a:pt x="2703" y="20586"/>
                  </a:cubicBezTo>
                  <a:cubicBezTo>
                    <a:pt x="2715" y="20789"/>
                    <a:pt x="2727" y="20979"/>
                    <a:pt x="2727" y="21158"/>
                  </a:cubicBezTo>
                  <a:cubicBezTo>
                    <a:pt x="2738" y="21313"/>
                    <a:pt x="2584" y="21420"/>
                    <a:pt x="2441" y="21348"/>
                  </a:cubicBezTo>
                  <a:cubicBezTo>
                    <a:pt x="2298" y="21301"/>
                    <a:pt x="2179" y="21229"/>
                    <a:pt x="2060" y="21182"/>
                  </a:cubicBezTo>
                  <a:close/>
                  <a:moveTo>
                    <a:pt x="1869" y="20658"/>
                  </a:moveTo>
                  <a:cubicBezTo>
                    <a:pt x="2036" y="20765"/>
                    <a:pt x="2167" y="21015"/>
                    <a:pt x="2453" y="20967"/>
                  </a:cubicBezTo>
                  <a:lnTo>
                    <a:pt x="2536" y="20146"/>
                  </a:lnTo>
                  <a:cubicBezTo>
                    <a:pt x="2227" y="19669"/>
                    <a:pt x="2227" y="19669"/>
                    <a:pt x="2786" y="19598"/>
                  </a:cubicBezTo>
                  <a:cubicBezTo>
                    <a:pt x="2798" y="19598"/>
                    <a:pt x="2810" y="19586"/>
                    <a:pt x="2846" y="19562"/>
                  </a:cubicBezTo>
                  <a:cubicBezTo>
                    <a:pt x="2750" y="19312"/>
                    <a:pt x="2548" y="19134"/>
                    <a:pt x="2286" y="19074"/>
                  </a:cubicBezTo>
                  <a:cubicBezTo>
                    <a:pt x="1822" y="18979"/>
                    <a:pt x="1369" y="18824"/>
                    <a:pt x="881" y="18860"/>
                  </a:cubicBezTo>
                  <a:cubicBezTo>
                    <a:pt x="762" y="18860"/>
                    <a:pt x="643" y="18848"/>
                    <a:pt x="524" y="18836"/>
                  </a:cubicBezTo>
                  <a:cubicBezTo>
                    <a:pt x="452" y="18836"/>
                    <a:pt x="393" y="18836"/>
                    <a:pt x="369" y="18931"/>
                  </a:cubicBezTo>
                  <a:cubicBezTo>
                    <a:pt x="429" y="19003"/>
                    <a:pt x="512" y="19074"/>
                    <a:pt x="572" y="19158"/>
                  </a:cubicBezTo>
                  <a:cubicBezTo>
                    <a:pt x="726" y="19336"/>
                    <a:pt x="905" y="19491"/>
                    <a:pt x="1000" y="19693"/>
                  </a:cubicBezTo>
                  <a:cubicBezTo>
                    <a:pt x="1155" y="20086"/>
                    <a:pt x="1488" y="20360"/>
                    <a:pt x="1655" y="20741"/>
                  </a:cubicBezTo>
                  <a:close/>
                </a:path>
              </a:pathLst>
            </a:custGeom>
            <a:solidFill>
              <a:srgbClr val="36252C"/>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4" name="Google Shape;13354;p78"/>
            <p:cNvSpPr/>
            <p:nvPr/>
          </p:nvSpPr>
          <p:spPr>
            <a:xfrm>
              <a:off x="772628" y="3251014"/>
              <a:ext cx="33459" cy="35172"/>
            </a:xfrm>
            <a:custGeom>
              <a:avLst/>
              <a:gdLst/>
              <a:ahLst/>
              <a:cxnLst/>
              <a:rect l="l" t="t" r="r" b="b"/>
              <a:pathLst>
                <a:path w="918" h="965" extrusionOk="0">
                  <a:moveTo>
                    <a:pt x="906" y="465"/>
                  </a:moveTo>
                  <a:cubicBezTo>
                    <a:pt x="918" y="751"/>
                    <a:pt x="668" y="965"/>
                    <a:pt x="394" y="929"/>
                  </a:cubicBezTo>
                  <a:cubicBezTo>
                    <a:pt x="167" y="917"/>
                    <a:pt x="1" y="715"/>
                    <a:pt x="25" y="501"/>
                  </a:cubicBezTo>
                  <a:cubicBezTo>
                    <a:pt x="72" y="239"/>
                    <a:pt x="287" y="48"/>
                    <a:pt x="548" y="12"/>
                  </a:cubicBezTo>
                  <a:cubicBezTo>
                    <a:pt x="727" y="1"/>
                    <a:pt x="882" y="131"/>
                    <a:pt x="894" y="310"/>
                  </a:cubicBezTo>
                  <a:cubicBezTo>
                    <a:pt x="906" y="370"/>
                    <a:pt x="906" y="429"/>
                    <a:pt x="906" y="465"/>
                  </a:cubicBezTo>
                  <a:close/>
                </a:path>
              </a:pathLst>
            </a:custGeom>
            <a:solidFill>
              <a:srgbClr val="36252C"/>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5" name="Google Shape;13355;p78"/>
            <p:cNvSpPr/>
            <p:nvPr/>
          </p:nvSpPr>
          <p:spPr>
            <a:xfrm>
              <a:off x="1048638" y="3214130"/>
              <a:ext cx="32147" cy="31272"/>
            </a:xfrm>
            <a:custGeom>
              <a:avLst/>
              <a:gdLst/>
              <a:ahLst/>
              <a:cxnLst/>
              <a:rect l="l" t="t" r="r" b="b"/>
              <a:pathLst>
                <a:path w="882" h="858" extrusionOk="0">
                  <a:moveTo>
                    <a:pt x="869" y="489"/>
                  </a:moveTo>
                  <a:cubicBezTo>
                    <a:pt x="869" y="751"/>
                    <a:pt x="726" y="858"/>
                    <a:pt x="441" y="846"/>
                  </a:cubicBezTo>
                  <a:cubicBezTo>
                    <a:pt x="203" y="858"/>
                    <a:pt x="0" y="655"/>
                    <a:pt x="12" y="417"/>
                  </a:cubicBezTo>
                  <a:cubicBezTo>
                    <a:pt x="36" y="179"/>
                    <a:pt x="238" y="0"/>
                    <a:pt x="476" y="12"/>
                  </a:cubicBezTo>
                  <a:cubicBezTo>
                    <a:pt x="715" y="36"/>
                    <a:pt x="881" y="251"/>
                    <a:pt x="869" y="489"/>
                  </a:cubicBezTo>
                  <a:close/>
                </a:path>
              </a:pathLst>
            </a:custGeom>
            <a:solidFill>
              <a:srgbClr val="36252C"/>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56" name="Google Shape;13356;p78"/>
          <p:cNvGrpSpPr/>
          <p:nvPr/>
        </p:nvGrpSpPr>
        <p:grpSpPr>
          <a:xfrm>
            <a:off x="1031870" y="1791382"/>
            <a:ext cx="1223026" cy="772955"/>
            <a:chOff x="1537975" y="2943525"/>
            <a:chExt cx="1004044" cy="634558"/>
          </a:xfrm>
        </p:grpSpPr>
        <p:sp>
          <p:nvSpPr>
            <p:cNvPr id="13357" name="Google Shape;13357;p78"/>
            <p:cNvSpPr/>
            <p:nvPr/>
          </p:nvSpPr>
          <p:spPr>
            <a:xfrm>
              <a:off x="1548764" y="3031904"/>
              <a:ext cx="798497" cy="530992"/>
            </a:xfrm>
            <a:custGeom>
              <a:avLst/>
              <a:gdLst/>
              <a:ahLst/>
              <a:cxnLst/>
              <a:rect l="l" t="t" r="r" b="b"/>
              <a:pathLst>
                <a:path w="18503" h="12305" extrusionOk="0">
                  <a:moveTo>
                    <a:pt x="1" y="0"/>
                  </a:moveTo>
                  <a:lnTo>
                    <a:pt x="1" y="167"/>
                  </a:lnTo>
                  <a:cubicBezTo>
                    <a:pt x="36" y="762"/>
                    <a:pt x="60" y="1370"/>
                    <a:pt x="132" y="1977"/>
                  </a:cubicBezTo>
                  <a:cubicBezTo>
                    <a:pt x="251" y="3084"/>
                    <a:pt x="370" y="4203"/>
                    <a:pt x="548" y="5311"/>
                  </a:cubicBezTo>
                  <a:cubicBezTo>
                    <a:pt x="584" y="5537"/>
                    <a:pt x="632" y="5751"/>
                    <a:pt x="691" y="5977"/>
                  </a:cubicBezTo>
                  <a:cubicBezTo>
                    <a:pt x="977" y="7001"/>
                    <a:pt x="1394" y="7978"/>
                    <a:pt x="1906" y="8906"/>
                  </a:cubicBezTo>
                  <a:cubicBezTo>
                    <a:pt x="2215" y="9478"/>
                    <a:pt x="2644" y="9966"/>
                    <a:pt x="3168" y="10359"/>
                  </a:cubicBezTo>
                  <a:cubicBezTo>
                    <a:pt x="3763" y="10787"/>
                    <a:pt x="4382" y="11180"/>
                    <a:pt x="5025" y="11526"/>
                  </a:cubicBezTo>
                  <a:cubicBezTo>
                    <a:pt x="5120" y="11585"/>
                    <a:pt x="5227" y="11621"/>
                    <a:pt x="5323" y="11668"/>
                  </a:cubicBezTo>
                  <a:cubicBezTo>
                    <a:pt x="5978" y="11919"/>
                    <a:pt x="6668" y="12097"/>
                    <a:pt x="7371" y="12180"/>
                  </a:cubicBezTo>
                  <a:cubicBezTo>
                    <a:pt x="8037" y="12264"/>
                    <a:pt x="8716" y="12300"/>
                    <a:pt x="9383" y="12300"/>
                  </a:cubicBezTo>
                  <a:cubicBezTo>
                    <a:pt x="9479" y="12303"/>
                    <a:pt x="9576" y="12305"/>
                    <a:pt x="9673" y="12305"/>
                  </a:cubicBezTo>
                  <a:cubicBezTo>
                    <a:pt x="10231" y="12305"/>
                    <a:pt x="10789" y="12248"/>
                    <a:pt x="11347" y="12157"/>
                  </a:cubicBezTo>
                  <a:cubicBezTo>
                    <a:pt x="11847" y="12085"/>
                    <a:pt x="12336" y="11942"/>
                    <a:pt x="12800" y="11740"/>
                  </a:cubicBezTo>
                  <a:cubicBezTo>
                    <a:pt x="13300" y="11490"/>
                    <a:pt x="13800" y="11228"/>
                    <a:pt x="14300" y="10954"/>
                  </a:cubicBezTo>
                  <a:cubicBezTo>
                    <a:pt x="15014" y="10549"/>
                    <a:pt x="15622" y="9966"/>
                    <a:pt x="16062" y="9263"/>
                  </a:cubicBezTo>
                  <a:cubicBezTo>
                    <a:pt x="16503" y="8549"/>
                    <a:pt x="16896" y="7787"/>
                    <a:pt x="17229" y="7001"/>
                  </a:cubicBezTo>
                  <a:cubicBezTo>
                    <a:pt x="17360" y="6692"/>
                    <a:pt x="17455" y="6382"/>
                    <a:pt x="17539" y="6061"/>
                  </a:cubicBezTo>
                  <a:cubicBezTo>
                    <a:pt x="17610" y="5727"/>
                    <a:pt x="17681" y="5394"/>
                    <a:pt x="17765" y="5049"/>
                  </a:cubicBezTo>
                  <a:cubicBezTo>
                    <a:pt x="17848" y="4608"/>
                    <a:pt x="17931" y="4156"/>
                    <a:pt x="18027" y="3715"/>
                  </a:cubicBezTo>
                  <a:cubicBezTo>
                    <a:pt x="18229" y="2775"/>
                    <a:pt x="18360" y="1834"/>
                    <a:pt x="18479" y="893"/>
                  </a:cubicBezTo>
                  <a:cubicBezTo>
                    <a:pt x="18491" y="822"/>
                    <a:pt x="18491" y="762"/>
                    <a:pt x="18503" y="631"/>
                  </a:cubicBezTo>
                  <a:lnTo>
                    <a:pt x="18503" y="631"/>
                  </a:lnTo>
                  <a:lnTo>
                    <a:pt x="18217" y="798"/>
                  </a:lnTo>
                  <a:cubicBezTo>
                    <a:pt x="17896" y="1000"/>
                    <a:pt x="17562" y="1155"/>
                    <a:pt x="17193" y="1274"/>
                  </a:cubicBezTo>
                  <a:cubicBezTo>
                    <a:pt x="16550" y="1477"/>
                    <a:pt x="15884" y="1596"/>
                    <a:pt x="15217" y="1632"/>
                  </a:cubicBezTo>
                  <a:cubicBezTo>
                    <a:pt x="14788" y="1643"/>
                    <a:pt x="14360" y="1655"/>
                    <a:pt x="13931" y="1667"/>
                  </a:cubicBezTo>
                  <a:cubicBezTo>
                    <a:pt x="13276" y="1703"/>
                    <a:pt x="12609" y="1727"/>
                    <a:pt x="11943" y="1751"/>
                  </a:cubicBezTo>
                  <a:lnTo>
                    <a:pt x="9859" y="1834"/>
                  </a:lnTo>
                  <a:cubicBezTo>
                    <a:pt x="9776" y="1840"/>
                    <a:pt x="9692" y="1843"/>
                    <a:pt x="9609" y="1843"/>
                  </a:cubicBezTo>
                  <a:cubicBezTo>
                    <a:pt x="9526" y="1843"/>
                    <a:pt x="9442" y="1840"/>
                    <a:pt x="9359" y="1834"/>
                  </a:cubicBezTo>
                  <a:cubicBezTo>
                    <a:pt x="8764" y="1786"/>
                    <a:pt x="8168" y="1739"/>
                    <a:pt x="7573" y="1691"/>
                  </a:cubicBezTo>
                  <a:cubicBezTo>
                    <a:pt x="6871" y="1620"/>
                    <a:pt x="6156" y="1524"/>
                    <a:pt x="5442" y="1453"/>
                  </a:cubicBezTo>
                  <a:cubicBezTo>
                    <a:pt x="4787" y="1370"/>
                    <a:pt x="4132" y="1298"/>
                    <a:pt x="3465" y="1227"/>
                  </a:cubicBezTo>
                  <a:cubicBezTo>
                    <a:pt x="2977" y="1191"/>
                    <a:pt x="2501" y="1096"/>
                    <a:pt x="2037" y="977"/>
                  </a:cubicBezTo>
                  <a:cubicBezTo>
                    <a:pt x="1334" y="798"/>
                    <a:pt x="679" y="489"/>
                    <a:pt x="120" y="60"/>
                  </a:cubicBezTo>
                  <a:cubicBezTo>
                    <a:pt x="84" y="36"/>
                    <a:pt x="36" y="12"/>
                    <a:pt x="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8" name="Google Shape;13358;p78"/>
            <p:cNvSpPr/>
            <p:nvPr/>
          </p:nvSpPr>
          <p:spPr>
            <a:xfrm>
              <a:off x="2266029" y="3098188"/>
              <a:ext cx="261088" cy="326794"/>
            </a:xfrm>
            <a:custGeom>
              <a:avLst/>
              <a:gdLst/>
              <a:ahLst/>
              <a:cxnLst/>
              <a:rect l="l" t="t" r="r" b="b"/>
              <a:pathLst>
                <a:path w="6050" h="7573" extrusionOk="0">
                  <a:moveTo>
                    <a:pt x="1703" y="2179"/>
                  </a:moveTo>
                  <a:cubicBezTo>
                    <a:pt x="1703" y="2131"/>
                    <a:pt x="1703" y="2096"/>
                    <a:pt x="1703" y="2048"/>
                  </a:cubicBezTo>
                  <a:cubicBezTo>
                    <a:pt x="1751" y="1798"/>
                    <a:pt x="1811" y="1536"/>
                    <a:pt x="1858" y="1286"/>
                  </a:cubicBezTo>
                  <a:cubicBezTo>
                    <a:pt x="1941" y="667"/>
                    <a:pt x="2430" y="179"/>
                    <a:pt x="3049" y="84"/>
                  </a:cubicBezTo>
                  <a:cubicBezTo>
                    <a:pt x="3549" y="0"/>
                    <a:pt x="4061" y="48"/>
                    <a:pt x="4537" y="238"/>
                  </a:cubicBezTo>
                  <a:cubicBezTo>
                    <a:pt x="4775" y="334"/>
                    <a:pt x="5013" y="477"/>
                    <a:pt x="5228" y="631"/>
                  </a:cubicBezTo>
                  <a:cubicBezTo>
                    <a:pt x="5561" y="881"/>
                    <a:pt x="5799" y="1227"/>
                    <a:pt x="5906" y="1620"/>
                  </a:cubicBezTo>
                  <a:cubicBezTo>
                    <a:pt x="6002" y="1977"/>
                    <a:pt x="6049" y="2346"/>
                    <a:pt x="6037" y="2715"/>
                  </a:cubicBezTo>
                  <a:cubicBezTo>
                    <a:pt x="6049" y="3703"/>
                    <a:pt x="5668" y="4548"/>
                    <a:pt x="5025" y="5287"/>
                  </a:cubicBezTo>
                  <a:cubicBezTo>
                    <a:pt x="4870" y="5465"/>
                    <a:pt x="4704" y="5632"/>
                    <a:pt x="4513" y="5787"/>
                  </a:cubicBezTo>
                  <a:cubicBezTo>
                    <a:pt x="3620" y="6537"/>
                    <a:pt x="2573" y="7108"/>
                    <a:pt x="1441" y="7430"/>
                  </a:cubicBezTo>
                  <a:cubicBezTo>
                    <a:pt x="1132" y="7525"/>
                    <a:pt x="810" y="7573"/>
                    <a:pt x="477" y="7561"/>
                  </a:cubicBezTo>
                  <a:cubicBezTo>
                    <a:pt x="310" y="7573"/>
                    <a:pt x="132" y="7525"/>
                    <a:pt x="1" y="7418"/>
                  </a:cubicBezTo>
                  <a:lnTo>
                    <a:pt x="656" y="6144"/>
                  </a:lnTo>
                  <a:cubicBezTo>
                    <a:pt x="751" y="6096"/>
                    <a:pt x="858" y="6084"/>
                    <a:pt x="965" y="6096"/>
                  </a:cubicBezTo>
                  <a:cubicBezTo>
                    <a:pt x="1120" y="6096"/>
                    <a:pt x="1263" y="6072"/>
                    <a:pt x="1418" y="6049"/>
                  </a:cubicBezTo>
                  <a:cubicBezTo>
                    <a:pt x="2382" y="5775"/>
                    <a:pt x="3227" y="5299"/>
                    <a:pt x="3858" y="4489"/>
                  </a:cubicBezTo>
                  <a:cubicBezTo>
                    <a:pt x="4263" y="3977"/>
                    <a:pt x="4430" y="3310"/>
                    <a:pt x="4323" y="2667"/>
                  </a:cubicBezTo>
                  <a:cubicBezTo>
                    <a:pt x="4311" y="2620"/>
                    <a:pt x="4311" y="2572"/>
                    <a:pt x="4299" y="2524"/>
                  </a:cubicBezTo>
                  <a:cubicBezTo>
                    <a:pt x="4216" y="2072"/>
                    <a:pt x="3835" y="1739"/>
                    <a:pt x="3394" y="1703"/>
                  </a:cubicBezTo>
                  <a:cubicBezTo>
                    <a:pt x="2823" y="1631"/>
                    <a:pt x="2275" y="1703"/>
                    <a:pt x="1834" y="2108"/>
                  </a:cubicBezTo>
                  <a:cubicBezTo>
                    <a:pt x="1787" y="2131"/>
                    <a:pt x="1751" y="2155"/>
                    <a:pt x="1703" y="2179"/>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9" name="Google Shape;13359;p78"/>
            <p:cNvSpPr/>
            <p:nvPr/>
          </p:nvSpPr>
          <p:spPr>
            <a:xfrm>
              <a:off x="1611467" y="3009809"/>
              <a:ext cx="666961" cy="88419"/>
            </a:xfrm>
            <a:custGeom>
              <a:avLst/>
              <a:gdLst/>
              <a:ahLst/>
              <a:cxnLst/>
              <a:rect l="l" t="t" r="r" b="b"/>
              <a:pathLst>
                <a:path w="15455" h="2049" extrusionOk="0">
                  <a:moveTo>
                    <a:pt x="0" y="965"/>
                  </a:moveTo>
                  <a:cubicBezTo>
                    <a:pt x="24" y="929"/>
                    <a:pt x="60" y="893"/>
                    <a:pt x="95" y="870"/>
                  </a:cubicBezTo>
                  <a:cubicBezTo>
                    <a:pt x="286" y="751"/>
                    <a:pt x="500" y="655"/>
                    <a:pt x="726" y="596"/>
                  </a:cubicBezTo>
                  <a:cubicBezTo>
                    <a:pt x="1441" y="370"/>
                    <a:pt x="2191" y="215"/>
                    <a:pt x="2953" y="155"/>
                  </a:cubicBezTo>
                  <a:cubicBezTo>
                    <a:pt x="3358" y="119"/>
                    <a:pt x="3763" y="72"/>
                    <a:pt x="4167" y="48"/>
                  </a:cubicBezTo>
                  <a:cubicBezTo>
                    <a:pt x="5227" y="0"/>
                    <a:pt x="6287" y="24"/>
                    <a:pt x="7346" y="96"/>
                  </a:cubicBezTo>
                  <a:cubicBezTo>
                    <a:pt x="8132" y="155"/>
                    <a:pt x="8918" y="191"/>
                    <a:pt x="9692" y="250"/>
                  </a:cubicBezTo>
                  <a:cubicBezTo>
                    <a:pt x="10121" y="274"/>
                    <a:pt x="10537" y="334"/>
                    <a:pt x="10966" y="381"/>
                  </a:cubicBezTo>
                  <a:cubicBezTo>
                    <a:pt x="11514" y="453"/>
                    <a:pt x="12061" y="524"/>
                    <a:pt x="12621" y="584"/>
                  </a:cubicBezTo>
                  <a:cubicBezTo>
                    <a:pt x="13383" y="655"/>
                    <a:pt x="14145" y="834"/>
                    <a:pt x="14871" y="1096"/>
                  </a:cubicBezTo>
                  <a:cubicBezTo>
                    <a:pt x="15074" y="1167"/>
                    <a:pt x="15252" y="1286"/>
                    <a:pt x="15383" y="1441"/>
                  </a:cubicBezTo>
                  <a:cubicBezTo>
                    <a:pt x="15407" y="1477"/>
                    <a:pt x="15431" y="1512"/>
                    <a:pt x="15455" y="1548"/>
                  </a:cubicBezTo>
                  <a:cubicBezTo>
                    <a:pt x="15407" y="1572"/>
                    <a:pt x="15359" y="1596"/>
                    <a:pt x="15312" y="1608"/>
                  </a:cubicBezTo>
                  <a:cubicBezTo>
                    <a:pt x="14740" y="1739"/>
                    <a:pt x="14157" y="1810"/>
                    <a:pt x="13561" y="1822"/>
                  </a:cubicBezTo>
                  <a:cubicBezTo>
                    <a:pt x="12942" y="1834"/>
                    <a:pt x="12311" y="1870"/>
                    <a:pt x="11692" y="1882"/>
                  </a:cubicBezTo>
                  <a:cubicBezTo>
                    <a:pt x="11144" y="1905"/>
                    <a:pt x="10597" y="1905"/>
                    <a:pt x="10049" y="1929"/>
                  </a:cubicBezTo>
                  <a:cubicBezTo>
                    <a:pt x="9692" y="1941"/>
                    <a:pt x="9347" y="1977"/>
                    <a:pt x="8989" y="2001"/>
                  </a:cubicBezTo>
                  <a:cubicBezTo>
                    <a:pt x="8335" y="2048"/>
                    <a:pt x="7680" y="2024"/>
                    <a:pt x="7025" y="1929"/>
                  </a:cubicBezTo>
                  <a:lnTo>
                    <a:pt x="6906" y="1917"/>
                  </a:lnTo>
                  <a:cubicBezTo>
                    <a:pt x="5298" y="1751"/>
                    <a:pt x="3691" y="1596"/>
                    <a:pt x="2084" y="1429"/>
                  </a:cubicBezTo>
                  <a:cubicBezTo>
                    <a:pt x="1477" y="1382"/>
                    <a:pt x="881" y="1262"/>
                    <a:pt x="298" y="1108"/>
                  </a:cubicBezTo>
                  <a:cubicBezTo>
                    <a:pt x="215" y="1072"/>
                    <a:pt x="131" y="1048"/>
                    <a:pt x="48" y="1012"/>
                  </a:cubicBezTo>
                  <a:cubicBezTo>
                    <a:pt x="36" y="1012"/>
                    <a:pt x="24" y="989"/>
                    <a:pt x="0" y="965"/>
                  </a:cubicBezTo>
                  <a:close/>
                </a:path>
              </a:pathLst>
            </a:custGeom>
            <a:solidFill>
              <a:srgbClr val="BD7C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0" name="Google Shape;13360;p78"/>
            <p:cNvSpPr/>
            <p:nvPr/>
          </p:nvSpPr>
          <p:spPr>
            <a:xfrm>
              <a:off x="1551353" y="2956903"/>
              <a:ext cx="793879" cy="116123"/>
            </a:xfrm>
            <a:custGeom>
              <a:avLst/>
              <a:gdLst/>
              <a:ahLst/>
              <a:cxnLst/>
              <a:rect l="l" t="t" r="r" b="b"/>
              <a:pathLst>
                <a:path w="18396" h="2691" extrusionOk="0">
                  <a:moveTo>
                    <a:pt x="18395" y="2060"/>
                  </a:moveTo>
                  <a:cubicBezTo>
                    <a:pt x="18038" y="2358"/>
                    <a:pt x="17621" y="2584"/>
                    <a:pt x="17169" y="2691"/>
                  </a:cubicBezTo>
                  <a:cubicBezTo>
                    <a:pt x="17133" y="2655"/>
                    <a:pt x="17109" y="2596"/>
                    <a:pt x="17086" y="2548"/>
                  </a:cubicBezTo>
                  <a:cubicBezTo>
                    <a:pt x="16931" y="2346"/>
                    <a:pt x="16728" y="2191"/>
                    <a:pt x="16502" y="2096"/>
                  </a:cubicBezTo>
                  <a:cubicBezTo>
                    <a:pt x="16002" y="1893"/>
                    <a:pt x="15490" y="1750"/>
                    <a:pt x="14966" y="1655"/>
                  </a:cubicBezTo>
                  <a:cubicBezTo>
                    <a:pt x="14538" y="1584"/>
                    <a:pt x="14121" y="1536"/>
                    <a:pt x="13692" y="1488"/>
                  </a:cubicBezTo>
                  <a:cubicBezTo>
                    <a:pt x="13216" y="1429"/>
                    <a:pt x="12752" y="1357"/>
                    <a:pt x="12276" y="1298"/>
                  </a:cubicBezTo>
                  <a:cubicBezTo>
                    <a:pt x="11847" y="1250"/>
                    <a:pt x="11406" y="1191"/>
                    <a:pt x="10978" y="1179"/>
                  </a:cubicBezTo>
                  <a:cubicBezTo>
                    <a:pt x="10632" y="1167"/>
                    <a:pt x="10275" y="1143"/>
                    <a:pt x="9930" y="1107"/>
                  </a:cubicBezTo>
                  <a:cubicBezTo>
                    <a:pt x="9156" y="1048"/>
                    <a:pt x="8394" y="976"/>
                    <a:pt x="7620" y="929"/>
                  </a:cubicBezTo>
                  <a:cubicBezTo>
                    <a:pt x="7370" y="905"/>
                    <a:pt x="7120" y="917"/>
                    <a:pt x="6870" y="917"/>
                  </a:cubicBezTo>
                  <a:cubicBezTo>
                    <a:pt x="6406" y="917"/>
                    <a:pt x="5941" y="905"/>
                    <a:pt x="5477" y="917"/>
                  </a:cubicBezTo>
                  <a:cubicBezTo>
                    <a:pt x="5132" y="941"/>
                    <a:pt x="4786" y="988"/>
                    <a:pt x="4429" y="1012"/>
                  </a:cubicBezTo>
                  <a:cubicBezTo>
                    <a:pt x="3620" y="1095"/>
                    <a:pt x="2810" y="1274"/>
                    <a:pt x="2024" y="1536"/>
                  </a:cubicBezTo>
                  <a:cubicBezTo>
                    <a:pt x="1881" y="1584"/>
                    <a:pt x="1727" y="1643"/>
                    <a:pt x="1584" y="1703"/>
                  </a:cubicBezTo>
                  <a:cubicBezTo>
                    <a:pt x="1381" y="1786"/>
                    <a:pt x="1203" y="1917"/>
                    <a:pt x="1060" y="2072"/>
                  </a:cubicBezTo>
                  <a:cubicBezTo>
                    <a:pt x="655" y="1941"/>
                    <a:pt x="298" y="1703"/>
                    <a:pt x="0" y="1405"/>
                  </a:cubicBezTo>
                  <a:cubicBezTo>
                    <a:pt x="36" y="1250"/>
                    <a:pt x="155" y="1131"/>
                    <a:pt x="310" y="1084"/>
                  </a:cubicBezTo>
                  <a:cubicBezTo>
                    <a:pt x="667" y="917"/>
                    <a:pt x="1036" y="762"/>
                    <a:pt x="1405" y="619"/>
                  </a:cubicBezTo>
                  <a:cubicBezTo>
                    <a:pt x="1905" y="464"/>
                    <a:pt x="2405" y="357"/>
                    <a:pt x="2929" y="310"/>
                  </a:cubicBezTo>
                  <a:cubicBezTo>
                    <a:pt x="3822" y="155"/>
                    <a:pt x="4739" y="107"/>
                    <a:pt x="5644" y="36"/>
                  </a:cubicBezTo>
                  <a:cubicBezTo>
                    <a:pt x="6489" y="0"/>
                    <a:pt x="7334" y="24"/>
                    <a:pt x="8180" y="83"/>
                  </a:cubicBezTo>
                  <a:cubicBezTo>
                    <a:pt x="8442" y="95"/>
                    <a:pt x="8716" y="107"/>
                    <a:pt x="8977" y="107"/>
                  </a:cubicBezTo>
                  <a:lnTo>
                    <a:pt x="9370" y="119"/>
                  </a:lnTo>
                  <a:cubicBezTo>
                    <a:pt x="9930" y="143"/>
                    <a:pt x="10490" y="155"/>
                    <a:pt x="11061" y="179"/>
                  </a:cubicBezTo>
                  <a:cubicBezTo>
                    <a:pt x="11537" y="202"/>
                    <a:pt x="12014" y="214"/>
                    <a:pt x="12490" y="262"/>
                  </a:cubicBezTo>
                  <a:cubicBezTo>
                    <a:pt x="13276" y="333"/>
                    <a:pt x="14061" y="441"/>
                    <a:pt x="14847" y="595"/>
                  </a:cubicBezTo>
                  <a:cubicBezTo>
                    <a:pt x="15597" y="726"/>
                    <a:pt x="16336" y="917"/>
                    <a:pt x="17050" y="1191"/>
                  </a:cubicBezTo>
                  <a:cubicBezTo>
                    <a:pt x="17407" y="1345"/>
                    <a:pt x="17740" y="1536"/>
                    <a:pt x="18098" y="1715"/>
                  </a:cubicBezTo>
                  <a:cubicBezTo>
                    <a:pt x="18241" y="1774"/>
                    <a:pt x="18348" y="1905"/>
                    <a:pt x="18395" y="206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1" name="Google Shape;13361;p78"/>
            <p:cNvSpPr/>
            <p:nvPr/>
          </p:nvSpPr>
          <p:spPr>
            <a:xfrm>
              <a:off x="1915099" y="3296522"/>
              <a:ext cx="60676" cy="63218"/>
            </a:xfrm>
            <a:custGeom>
              <a:avLst/>
              <a:gdLst/>
              <a:ahLst/>
              <a:cxnLst/>
              <a:rect l="l" t="t" r="r" b="b"/>
              <a:pathLst>
                <a:path w="1406" h="1465" extrusionOk="0">
                  <a:moveTo>
                    <a:pt x="1394" y="60"/>
                  </a:moveTo>
                  <a:cubicBezTo>
                    <a:pt x="1394" y="322"/>
                    <a:pt x="1406" y="572"/>
                    <a:pt x="1382" y="822"/>
                  </a:cubicBezTo>
                  <a:cubicBezTo>
                    <a:pt x="1334" y="1334"/>
                    <a:pt x="1108" y="1465"/>
                    <a:pt x="632" y="1417"/>
                  </a:cubicBezTo>
                  <a:cubicBezTo>
                    <a:pt x="418" y="1405"/>
                    <a:pt x="227" y="1274"/>
                    <a:pt x="144" y="1072"/>
                  </a:cubicBezTo>
                  <a:cubicBezTo>
                    <a:pt x="25" y="762"/>
                    <a:pt x="1" y="429"/>
                    <a:pt x="60" y="107"/>
                  </a:cubicBezTo>
                  <a:cubicBezTo>
                    <a:pt x="60" y="95"/>
                    <a:pt x="84" y="72"/>
                    <a:pt x="96" y="60"/>
                  </a:cubicBezTo>
                  <a:cubicBezTo>
                    <a:pt x="525" y="0"/>
                    <a:pt x="965" y="0"/>
                    <a:pt x="1394" y="6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2" name="Google Shape;13362;p78"/>
            <p:cNvSpPr/>
            <p:nvPr/>
          </p:nvSpPr>
          <p:spPr>
            <a:xfrm>
              <a:off x="1728069" y="3334023"/>
              <a:ext cx="68919" cy="42678"/>
            </a:xfrm>
            <a:custGeom>
              <a:avLst/>
              <a:gdLst/>
              <a:ahLst/>
              <a:cxnLst/>
              <a:rect l="l" t="t" r="r" b="b"/>
              <a:pathLst>
                <a:path w="1597" h="989" extrusionOk="0">
                  <a:moveTo>
                    <a:pt x="906" y="24"/>
                  </a:moveTo>
                  <a:cubicBezTo>
                    <a:pt x="1037" y="48"/>
                    <a:pt x="1168" y="72"/>
                    <a:pt x="1299" y="107"/>
                  </a:cubicBezTo>
                  <a:cubicBezTo>
                    <a:pt x="1453" y="143"/>
                    <a:pt x="1561" y="262"/>
                    <a:pt x="1584" y="405"/>
                  </a:cubicBezTo>
                  <a:cubicBezTo>
                    <a:pt x="1596" y="560"/>
                    <a:pt x="1513" y="703"/>
                    <a:pt x="1370" y="774"/>
                  </a:cubicBezTo>
                  <a:cubicBezTo>
                    <a:pt x="1037" y="988"/>
                    <a:pt x="596" y="977"/>
                    <a:pt x="263" y="727"/>
                  </a:cubicBezTo>
                  <a:cubicBezTo>
                    <a:pt x="215" y="691"/>
                    <a:pt x="168" y="643"/>
                    <a:pt x="132" y="584"/>
                  </a:cubicBezTo>
                  <a:cubicBezTo>
                    <a:pt x="1" y="393"/>
                    <a:pt x="96" y="143"/>
                    <a:pt x="310" y="84"/>
                  </a:cubicBezTo>
                  <a:cubicBezTo>
                    <a:pt x="501" y="12"/>
                    <a:pt x="703" y="0"/>
                    <a:pt x="894" y="36"/>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3" name="Google Shape;13363;p78"/>
            <p:cNvSpPr/>
            <p:nvPr/>
          </p:nvSpPr>
          <p:spPr>
            <a:xfrm>
              <a:off x="2104201" y="3340194"/>
              <a:ext cx="62186" cy="42678"/>
            </a:xfrm>
            <a:custGeom>
              <a:avLst/>
              <a:gdLst/>
              <a:ahLst/>
              <a:cxnLst/>
              <a:rect l="l" t="t" r="r" b="b"/>
              <a:pathLst>
                <a:path w="1441" h="989" extrusionOk="0">
                  <a:moveTo>
                    <a:pt x="715" y="0"/>
                  </a:moveTo>
                  <a:cubicBezTo>
                    <a:pt x="893" y="24"/>
                    <a:pt x="1060" y="83"/>
                    <a:pt x="1203" y="191"/>
                  </a:cubicBezTo>
                  <a:cubicBezTo>
                    <a:pt x="1441" y="357"/>
                    <a:pt x="1429" y="631"/>
                    <a:pt x="1179" y="774"/>
                  </a:cubicBezTo>
                  <a:cubicBezTo>
                    <a:pt x="869" y="988"/>
                    <a:pt x="441" y="953"/>
                    <a:pt x="167" y="703"/>
                  </a:cubicBezTo>
                  <a:cubicBezTo>
                    <a:pt x="60" y="619"/>
                    <a:pt x="0" y="488"/>
                    <a:pt x="12" y="357"/>
                  </a:cubicBezTo>
                  <a:cubicBezTo>
                    <a:pt x="0" y="203"/>
                    <a:pt x="119" y="72"/>
                    <a:pt x="274" y="48"/>
                  </a:cubicBezTo>
                  <a:cubicBezTo>
                    <a:pt x="417" y="24"/>
                    <a:pt x="560" y="12"/>
                    <a:pt x="71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4" name="Google Shape;13364;p78"/>
            <p:cNvSpPr/>
            <p:nvPr/>
          </p:nvSpPr>
          <p:spPr>
            <a:xfrm>
              <a:off x="2407014" y="3101683"/>
              <a:ext cx="125754" cy="136060"/>
            </a:xfrm>
            <a:custGeom>
              <a:avLst/>
              <a:gdLst/>
              <a:ahLst/>
              <a:cxnLst/>
              <a:rect l="l" t="t" r="r" b="b"/>
              <a:pathLst>
                <a:path w="2914" h="3153" extrusionOk="0">
                  <a:moveTo>
                    <a:pt x="436" y="1"/>
                  </a:moveTo>
                  <a:cubicBezTo>
                    <a:pt x="293" y="1"/>
                    <a:pt x="168" y="43"/>
                    <a:pt x="79" y="145"/>
                  </a:cubicBezTo>
                  <a:cubicBezTo>
                    <a:pt x="0" y="225"/>
                    <a:pt x="93" y="325"/>
                    <a:pt x="184" y="325"/>
                  </a:cubicBezTo>
                  <a:cubicBezTo>
                    <a:pt x="189" y="325"/>
                    <a:pt x="194" y="325"/>
                    <a:pt x="198" y="324"/>
                  </a:cubicBezTo>
                  <a:cubicBezTo>
                    <a:pt x="218" y="322"/>
                    <a:pt x="239" y="320"/>
                    <a:pt x="260" y="320"/>
                  </a:cubicBezTo>
                  <a:cubicBezTo>
                    <a:pt x="728" y="320"/>
                    <a:pt x="1449" y="933"/>
                    <a:pt x="1711" y="1241"/>
                  </a:cubicBezTo>
                  <a:cubicBezTo>
                    <a:pt x="2175" y="1765"/>
                    <a:pt x="2032" y="2467"/>
                    <a:pt x="2246" y="3086"/>
                  </a:cubicBezTo>
                  <a:cubicBezTo>
                    <a:pt x="2262" y="3133"/>
                    <a:pt x="2301" y="3153"/>
                    <a:pt x="2342" y="3153"/>
                  </a:cubicBezTo>
                  <a:cubicBezTo>
                    <a:pt x="2395" y="3153"/>
                    <a:pt x="2453" y="3121"/>
                    <a:pt x="2473" y="3074"/>
                  </a:cubicBezTo>
                  <a:cubicBezTo>
                    <a:pt x="2913" y="2241"/>
                    <a:pt x="2461" y="1265"/>
                    <a:pt x="1818" y="669"/>
                  </a:cubicBezTo>
                  <a:cubicBezTo>
                    <a:pt x="1571" y="450"/>
                    <a:pt x="906" y="1"/>
                    <a:pt x="43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5" name="Google Shape;13365;p78"/>
            <p:cNvSpPr/>
            <p:nvPr/>
          </p:nvSpPr>
          <p:spPr>
            <a:xfrm>
              <a:off x="2468250" y="3283749"/>
              <a:ext cx="30381" cy="35860"/>
            </a:xfrm>
            <a:custGeom>
              <a:avLst/>
              <a:gdLst/>
              <a:ahLst/>
              <a:cxnLst/>
              <a:rect l="l" t="t" r="r" b="b"/>
              <a:pathLst>
                <a:path w="704" h="831" extrusionOk="0">
                  <a:moveTo>
                    <a:pt x="622" y="1"/>
                  </a:moveTo>
                  <a:cubicBezTo>
                    <a:pt x="611" y="1"/>
                    <a:pt x="600" y="4"/>
                    <a:pt x="589" y="10"/>
                  </a:cubicBezTo>
                  <a:cubicBezTo>
                    <a:pt x="470" y="70"/>
                    <a:pt x="363" y="141"/>
                    <a:pt x="280" y="237"/>
                  </a:cubicBezTo>
                  <a:cubicBezTo>
                    <a:pt x="173" y="356"/>
                    <a:pt x="101" y="487"/>
                    <a:pt x="53" y="618"/>
                  </a:cubicBezTo>
                  <a:cubicBezTo>
                    <a:pt x="1" y="746"/>
                    <a:pt x="105" y="831"/>
                    <a:pt x="210" y="831"/>
                  </a:cubicBezTo>
                  <a:cubicBezTo>
                    <a:pt x="271" y="831"/>
                    <a:pt x="332" y="802"/>
                    <a:pt x="363" y="737"/>
                  </a:cubicBezTo>
                  <a:cubicBezTo>
                    <a:pt x="423" y="629"/>
                    <a:pt x="494" y="546"/>
                    <a:pt x="554" y="439"/>
                  </a:cubicBezTo>
                  <a:cubicBezTo>
                    <a:pt x="613" y="332"/>
                    <a:pt x="649" y="225"/>
                    <a:pt x="684" y="106"/>
                  </a:cubicBezTo>
                  <a:cubicBezTo>
                    <a:pt x="704" y="57"/>
                    <a:pt x="668" y="1"/>
                    <a:pt x="62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6" name="Google Shape;13366;p78"/>
            <p:cNvSpPr/>
            <p:nvPr/>
          </p:nvSpPr>
          <p:spPr>
            <a:xfrm>
              <a:off x="1715252" y="3101942"/>
              <a:ext cx="486443" cy="46259"/>
            </a:xfrm>
            <a:custGeom>
              <a:avLst/>
              <a:gdLst/>
              <a:ahLst/>
              <a:cxnLst/>
              <a:rect l="l" t="t" r="r" b="b"/>
              <a:pathLst>
                <a:path w="11272" h="1072" extrusionOk="0">
                  <a:moveTo>
                    <a:pt x="680" y="0"/>
                  </a:moveTo>
                  <a:cubicBezTo>
                    <a:pt x="497" y="0"/>
                    <a:pt x="321" y="20"/>
                    <a:pt x="155" y="68"/>
                  </a:cubicBezTo>
                  <a:cubicBezTo>
                    <a:pt x="48" y="104"/>
                    <a:pt x="0" y="270"/>
                    <a:pt x="131" y="306"/>
                  </a:cubicBezTo>
                  <a:cubicBezTo>
                    <a:pt x="1977" y="866"/>
                    <a:pt x="3846" y="1056"/>
                    <a:pt x="5787" y="1068"/>
                  </a:cubicBezTo>
                  <a:cubicBezTo>
                    <a:pt x="6012" y="1070"/>
                    <a:pt x="6239" y="1071"/>
                    <a:pt x="6467" y="1071"/>
                  </a:cubicBezTo>
                  <a:cubicBezTo>
                    <a:pt x="8086" y="1071"/>
                    <a:pt x="9735" y="997"/>
                    <a:pt x="11228" y="318"/>
                  </a:cubicBezTo>
                  <a:cubicBezTo>
                    <a:pt x="11271" y="296"/>
                    <a:pt x="11255" y="245"/>
                    <a:pt x="11216" y="245"/>
                  </a:cubicBezTo>
                  <a:cubicBezTo>
                    <a:pt x="11212" y="245"/>
                    <a:pt x="11208" y="246"/>
                    <a:pt x="11204" y="247"/>
                  </a:cubicBezTo>
                  <a:cubicBezTo>
                    <a:pt x="9414" y="372"/>
                    <a:pt x="7625" y="497"/>
                    <a:pt x="5835" y="497"/>
                  </a:cubicBezTo>
                  <a:cubicBezTo>
                    <a:pt x="5755" y="497"/>
                    <a:pt x="5676" y="497"/>
                    <a:pt x="5596" y="497"/>
                  </a:cubicBezTo>
                  <a:cubicBezTo>
                    <a:pt x="4632" y="497"/>
                    <a:pt x="3667" y="401"/>
                    <a:pt x="2715" y="318"/>
                  </a:cubicBezTo>
                  <a:cubicBezTo>
                    <a:pt x="2098" y="262"/>
                    <a:pt x="1348" y="0"/>
                    <a:pt x="68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7" name="Google Shape;13367;p78"/>
            <p:cNvSpPr/>
            <p:nvPr/>
          </p:nvSpPr>
          <p:spPr>
            <a:xfrm>
              <a:off x="2239834" y="3103711"/>
              <a:ext cx="65811" cy="24338"/>
            </a:xfrm>
            <a:custGeom>
              <a:avLst/>
              <a:gdLst/>
              <a:ahLst/>
              <a:cxnLst/>
              <a:rect l="l" t="t" r="r" b="b"/>
              <a:pathLst>
                <a:path w="1525" h="564" extrusionOk="0">
                  <a:moveTo>
                    <a:pt x="1266" y="0"/>
                  </a:moveTo>
                  <a:cubicBezTo>
                    <a:pt x="1118" y="0"/>
                    <a:pt x="972" y="23"/>
                    <a:pt x="834" y="63"/>
                  </a:cubicBezTo>
                  <a:cubicBezTo>
                    <a:pt x="632" y="98"/>
                    <a:pt x="429" y="134"/>
                    <a:pt x="227" y="146"/>
                  </a:cubicBezTo>
                  <a:cubicBezTo>
                    <a:pt x="36" y="170"/>
                    <a:pt x="1" y="491"/>
                    <a:pt x="191" y="527"/>
                  </a:cubicBezTo>
                  <a:cubicBezTo>
                    <a:pt x="300" y="551"/>
                    <a:pt x="410" y="563"/>
                    <a:pt x="521" y="563"/>
                  </a:cubicBezTo>
                  <a:cubicBezTo>
                    <a:pt x="844" y="563"/>
                    <a:pt x="1166" y="461"/>
                    <a:pt x="1441" y="265"/>
                  </a:cubicBezTo>
                  <a:cubicBezTo>
                    <a:pt x="1525" y="170"/>
                    <a:pt x="1477" y="15"/>
                    <a:pt x="1358" y="3"/>
                  </a:cubicBezTo>
                  <a:cubicBezTo>
                    <a:pt x="1327" y="1"/>
                    <a:pt x="1297" y="0"/>
                    <a:pt x="12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8" name="Google Shape;13368;p78"/>
            <p:cNvSpPr/>
            <p:nvPr/>
          </p:nvSpPr>
          <p:spPr>
            <a:xfrm>
              <a:off x="1695704" y="3027286"/>
              <a:ext cx="502583" cy="70943"/>
            </a:xfrm>
            <a:custGeom>
              <a:avLst/>
              <a:gdLst/>
              <a:ahLst/>
              <a:cxnLst/>
              <a:rect l="l" t="t" r="r" b="b"/>
              <a:pathLst>
                <a:path w="11646" h="1644" extrusionOk="0">
                  <a:moveTo>
                    <a:pt x="11371" y="1143"/>
                  </a:moveTo>
                  <a:cubicBezTo>
                    <a:pt x="10383" y="619"/>
                    <a:pt x="9145" y="476"/>
                    <a:pt x="8061" y="346"/>
                  </a:cubicBezTo>
                  <a:cubicBezTo>
                    <a:pt x="6811" y="203"/>
                    <a:pt x="5537" y="72"/>
                    <a:pt x="4287" y="12"/>
                  </a:cubicBezTo>
                  <a:cubicBezTo>
                    <a:pt x="3811" y="0"/>
                    <a:pt x="1" y="0"/>
                    <a:pt x="251" y="929"/>
                  </a:cubicBezTo>
                  <a:cubicBezTo>
                    <a:pt x="263" y="977"/>
                    <a:pt x="298" y="1012"/>
                    <a:pt x="346" y="1012"/>
                  </a:cubicBezTo>
                  <a:cubicBezTo>
                    <a:pt x="382" y="1024"/>
                    <a:pt x="418" y="1012"/>
                    <a:pt x="441" y="1000"/>
                  </a:cubicBezTo>
                  <a:cubicBezTo>
                    <a:pt x="465" y="965"/>
                    <a:pt x="501" y="929"/>
                    <a:pt x="549" y="929"/>
                  </a:cubicBezTo>
                  <a:cubicBezTo>
                    <a:pt x="715" y="846"/>
                    <a:pt x="906" y="786"/>
                    <a:pt x="1084" y="738"/>
                  </a:cubicBezTo>
                  <a:cubicBezTo>
                    <a:pt x="1441" y="655"/>
                    <a:pt x="1811" y="607"/>
                    <a:pt x="2180" y="596"/>
                  </a:cubicBezTo>
                  <a:cubicBezTo>
                    <a:pt x="3108" y="488"/>
                    <a:pt x="4037" y="465"/>
                    <a:pt x="4978" y="536"/>
                  </a:cubicBezTo>
                  <a:cubicBezTo>
                    <a:pt x="5990" y="607"/>
                    <a:pt x="7014" y="703"/>
                    <a:pt x="8014" y="834"/>
                  </a:cubicBezTo>
                  <a:cubicBezTo>
                    <a:pt x="9121" y="953"/>
                    <a:pt x="10145" y="1274"/>
                    <a:pt x="11217" y="1548"/>
                  </a:cubicBezTo>
                  <a:cubicBezTo>
                    <a:pt x="11490" y="1643"/>
                    <a:pt x="11645" y="1238"/>
                    <a:pt x="11371" y="1143"/>
                  </a:cubicBezTo>
                  <a:close/>
                </a:path>
              </a:pathLst>
            </a:custGeom>
            <a:solidFill>
              <a:srgbClr val="F6DC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9" name="Google Shape;13369;p78"/>
            <p:cNvSpPr/>
            <p:nvPr/>
          </p:nvSpPr>
          <p:spPr>
            <a:xfrm>
              <a:off x="1813903" y="3061205"/>
              <a:ext cx="207101" cy="34436"/>
            </a:xfrm>
            <a:custGeom>
              <a:avLst/>
              <a:gdLst/>
              <a:ahLst/>
              <a:cxnLst/>
              <a:rect l="l" t="t" r="r" b="b"/>
              <a:pathLst>
                <a:path w="4799" h="798" extrusionOk="0">
                  <a:moveTo>
                    <a:pt x="4727" y="512"/>
                  </a:moveTo>
                  <a:cubicBezTo>
                    <a:pt x="4036" y="214"/>
                    <a:pt x="3215" y="167"/>
                    <a:pt x="2465" y="83"/>
                  </a:cubicBezTo>
                  <a:cubicBezTo>
                    <a:pt x="1679" y="0"/>
                    <a:pt x="834" y="12"/>
                    <a:pt x="107" y="381"/>
                  </a:cubicBezTo>
                  <a:cubicBezTo>
                    <a:pt x="0" y="441"/>
                    <a:pt x="48" y="595"/>
                    <a:pt x="179" y="583"/>
                  </a:cubicBezTo>
                  <a:cubicBezTo>
                    <a:pt x="988" y="405"/>
                    <a:pt x="1834" y="369"/>
                    <a:pt x="2667" y="476"/>
                  </a:cubicBezTo>
                  <a:cubicBezTo>
                    <a:pt x="3346" y="560"/>
                    <a:pt x="4036" y="798"/>
                    <a:pt x="4715" y="643"/>
                  </a:cubicBezTo>
                  <a:cubicBezTo>
                    <a:pt x="4787" y="631"/>
                    <a:pt x="4798" y="536"/>
                    <a:pt x="4727" y="512"/>
                  </a:cubicBezTo>
                  <a:close/>
                </a:path>
              </a:pathLst>
            </a:custGeom>
            <a:solidFill>
              <a:srgbClr val="F6DC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0" name="Google Shape;13370;p78"/>
            <p:cNvSpPr/>
            <p:nvPr/>
          </p:nvSpPr>
          <p:spPr>
            <a:xfrm>
              <a:off x="1537975" y="2943525"/>
              <a:ext cx="1004044" cy="634558"/>
            </a:xfrm>
            <a:custGeom>
              <a:avLst/>
              <a:gdLst/>
              <a:ahLst/>
              <a:cxnLst/>
              <a:rect l="l" t="t" r="r" b="b"/>
              <a:pathLst>
                <a:path w="23266" h="14705" extrusionOk="0">
                  <a:moveTo>
                    <a:pt x="18943" y="3906"/>
                  </a:moveTo>
                  <a:cubicBezTo>
                    <a:pt x="18967" y="3870"/>
                    <a:pt x="18991" y="3846"/>
                    <a:pt x="19015" y="3810"/>
                  </a:cubicBezTo>
                  <a:cubicBezTo>
                    <a:pt x="19277" y="3549"/>
                    <a:pt x="19622" y="3382"/>
                    <a:pt x="20003" y="3370"/>
                  </a:cubicBezTo>
                  <a:cubicBezTo>
                    <a:pt x="20372" y="3322"/>
                    <a:pt x="20753" y="3346"/>
                    <a:pt x="21122" y="3418"/>
                  </a:cubicBezTo>
                  <a:cubicBezTo>
                    <a:pt x="21646" y="3549"/>
                    <a:pt x="22134" y="3799"/>
                    <a:pt x="22527" y="4180"/>
                  </a:cubicBezTo>
                  <a:cubicBezTo>
                    <a:pt x="22753" y="4394"/>
                    <a:pt x="22932" y="4668"/>
                    <a:pt x="23039" y="4965"/>
                  </a:cubicBezTo>
                  <a:cubicBezTo>
                    <a:pt x="23194" y="5430"/>
                    <a:pt x="23265" y="5930"/>
                    <a:pt x="23254" y="6430"/>
                  </a:cubicBezTo>
                  <a:cubicBezTo>
                    <a:pt x="23242" y="7228"/>
                    <a:pt x="22992" y="8013"/>
                    <a:pt x="22515" y="8656"/>
                  </a:cubicBezTo>
                  <a:cubicBezTo>
                    <a:pt x="22241" y="9073"/>
                    <a:pt x="21896" y="9442"/>
                    <a:pt x="21515" y="9752"/>
                  </a:cubicBezTo>
                  <a:cubicBezTo>
                    <a:pt x="20598" y="10478"/>
                    <a:pt x="19539" y="11026"/>
                    <a:pt x="18420" y="11359"/>
                  </a:cubicBezTo>
                  <a:cubicBezTo>
                    <a:pt x="18312" y="11383"/>
                    <a:pt x="18205" y="11419"/>
                    <a:pt x="18098" y="11430"/>
                  </a:cubicBezTo>
                  <a:cubicBezTo>
                    <a:pt x="17634" y="11561"/>
                    <a:pt x="17134" y="11526"/>
                    <a:pt x="16681" y="11347"/>
                  </a:cubicBezTo>
                  <a:cubicBezTo>
                    <a:pt x="16646" y="11383"/>
                    <a:pt x="16610" y="11407"/>
                    <a:pt x="16586" y="11454"/>
                  </a:cubicBezTo>
                  <a:cubicBezTo>
                    <a:pt x="16062" y="12371"/>
                    <a:pt x="15276" y="13002"/>
                    <a:pt x="14360" y="13490"/>
                  </a:cubicBezTo>
                  <a:cubicBezTo>
                    <a:pt x="13990" y="13693"/>
                    <a:pt x="13609" y="13883"/>
                    <a:pt x="13252" y="14062"/>
                  </a:cubicBezTo>
                  <a:cubicBezTo>
                    <a:pt x="13038" y="14169"/>
                    <a:pt x="12824" y="14252"/>
                    <a:pt x="12609" y="14300"/>
                  </a:cubicBezTo>
                  <a:cubicBezTo>
                    <a:pt x="12407" y="14348"/>
                    <a:pt x="12205" y="14407"/>
                    <a:pt x="12014" y="14478"/>
                  </a:cubicBezTo>
                  <a:cubicBezTo>
                    <a:pt x="11645" y="14598"/>
                    <a:pt x="11264" y="14669"/>
                    <a:pt x="10871" y="14681"/>
                  </a:cubicBezTo>
                  <a:cubicBezTo>
                    <a:pt x="10550" y="14705"/>
                    <a:pt x="10216" y="14693"/>
                    <a:pt x="9895" y="14681"/>
                  </a:cubicBezTo>
                  <a:cubicBezTo>
                    <a:pt x="9347" y="14681"/>
                    <a:pt x="8799" y="14669"/>
                    <a:pt x="8252" y="14633"/>
                  </a:cubicBezTo>
                  <a:cubicBezTo>
                    <a:pt x="7454" y="14574"/>
                    <a:pt x="6680" y="14431"/>
                    <a:pt x="5918" y="14193"/>
                  </a:cubicBezTo>
                  <a:cubicBezTo>
                    <a:pt x="5430" y="14026"/>
                    <a:pt x="4966" y="13812"/>
                    <a:pt x="4525" y="13538"/>
                  </a:cubicBezTo>
                  <a:cubicBezTo>
                    <a:pt x="4096" y="13264"/>
                    <a:pt x="3668" y="13014"/>
                    <a:pt x="3263" y="12704"/>
                  </a:cubicBezTo>
                  <a:cubicBezTo>
                    <a:pt x="2668" y="12264"/>
                    <a:pt x="2179" y="11692"/>
                    <a:pt x="1834" y="11038"/>
                  </a:cubicBezTo>
                  <a:cubicBezTo>
                    <a:pt x="1358" y="10133"/>
                    <a:pt x="953" y="9180"/>
                    <a:pt x="655" y="8192"/>
                  </a:cubicBezTo>
                  <a:cubicBezTo>
                    <a:pt x="560" y="7787"/>
                    <a:pt x="489" y="7394"/>
                    <a:pt x="441" y="6989"/>
                  </a:cubicBezTo>
                  <a:cubicBezTo>
                    <a:pt x="286" y="6061"/>
                    <a:pt x="215" y="5120"/>
                    <a:pt x="108" y="4180"/>
                  </a:cubicBezTo>
                  <a:cubicBezTo>
                    <a:pt x="60" y="3739"/>
                    <a:pt x="48" y="3275"/>
                    <a:pt x="24" y="2810"/>
                  </a:cubicBezTo>
                  <a:cubicBezTo>
                    <a:pt x="13" y="2548"/>
                    <a:pt x="1" y="2275"/>
                    <a:pt x="1" y="2013"/>
                  </a:cubicBezTo>
                  <a:cubicBezTo>
                    <a:pt x="1" y="1858"/>
                    <a:pt x="13" y="1715"/>
                    <a:pt x="36" y="1572"/>
                  </a:cubicBezTo>
                  <a:cubicBezTo>
                    <a:pt x="48" y="1489"/>
                    <a:pt x="108" y="1417"/>
                    <a:pt x="179" y="1394"/>
                  </a:cubicBezTo>
                  <a:cubicBezTo>
                    <a:pt x="334" y="1322"/>
                    <a:pt x="453" y="1203"/>
                    <a:pt x="608" y="1120"/>
                  </a:cubicBezTo>
                  <a:cubicBezTo>
                    <a:pt x="1025" y="893"/>
                    <a:pt x="1465" y="715"/>
                    <a:pt x="1929" y="596"/>
                  </a:cubicBezTo>
                  <a:cubicBezTo>
                    <a:pt x="2668" y="417"/>
                    <a:pt x="3418" y="286"/>
                    <a:pt x="4180" y="203"/>
                  </a:cubicBezTo>
                  <a:cubicBezTo>
                    <a:pt x="4823" y="143"/>
                    <a:pt x="5466" y="96"/>
                    <a:pt x="6109" y="48"/>
                  </a:cubicBezTo>
                  <a:cubicBezTo>
                    <a:pt x="6668" y="12"/>
                    <a:pt x="7240" y="1"/>
                    <a:pt x="7799" y="36"/>
                  </a:cubicBezTo>
                  <a:cubicBezTo>
                    <a:pt x="8264" y="60"/>
                    <a:pt x="8728" y="72"/>
                    <a:pt x="9204" y="96"/>
                  </a:cubicBezTo>
                  <a:cubicBezTo>
                    <a:pt x="9561" y="108"/>
                    <a:pt x="9930" y="120"/>
                    <a:pt x="10300" y="143"/>
                  </a:cubicBezTo>
                  <a:cubicBezTo>
                    <a:pt x="10895" y="155"/>
                    <a:pt x="11490" y="167"/>
                    <a:pt x="12085" y="203"/>
                  </a:cubicBezTo>
                  <a:cubicBezTo>
                    <a:pt x="12645" y="227"/>
                    <a:pt x="13193" y="298"/>
                    <a:pt x="13740" y="393"/>
                  </a:cubicBezTo>
                  <a:cubicBezTo>
                    <a:pt x="14110" y="465"/>
                    <a:pt x="14479" y="512"/>
                    <a:pt x="14860" y="572"/>
                  </a:cubicBezTo>
                  <a:cubicBezTo>
                    <a:pt x="15645" y="703"/>
                    <a:pt x="16431" y="893"/>
                    <a:pt x="17205" y="1144"/>
                  </a:cubicBezTo>
                  <a:cubicBezTo>
                    <a:pt x="17634" y="1298"/>
                    <a:pt x="18062" y="1501"/>
                    <a:pt x="18455" y="1739"/>
                  </a:cubicBezTo>
                  <a:cubicBezTo>
                    <a:pt x="18539" y="1786"/>
                    <a:pt x="18634" y="1834"/>
                    <a:pt x="18717" y="1870"/>
                  </a:cubicBezTo>
                  <a:cubicBezTo>
                    <a:pt x="18920" y="1929"/>
                    <a:pt x="19051" y="2132"/>
                    <a:pt x="19015" y="2334"/>
                  </a:cubicBezTo>
                  <a:cubicBezTo>
                    <a:pt x="18979" y="2751"/>
                    <a:pt x="18943" y="3156"/>
                    <a:pt x="18908" y="3572"/>
                  </a:cubicBezTo>
                  <a:cubicBezTo>
                    <a:pt x="18896" y="3668"/>
                    <a:pt x="18896" y="3775"/>
                    <a:pt x="18884" y="3870"/>
                  </a:cubicBezTo>
                  <a:close/>
                  <a:moveTo>
                    <a:pt x="18753" y="2679"/>
                  </a:moveTo>
                  <a:lnTo>
                    <a:pt x="18467" y="2846"/>
                  </a:lnTo>
                  <a:cubicBezTo>
                    <a:pt x="18146" y="3048"/>
                    <a:pt x="17812" y="3203"/>
                    <a:pt x="17443" y="3322"/>
                  </a:cubicBezTo>
                  <a:cubicBezTo>
                    <a:pt x="16800" y="3525"/>
                    <a:pt x="16134" y="3644"/>
                    <a:pt x="15467" y="3680"/>
                  </a:cubicBezTo>
                  <a:cubicBezTo>
                    <a:pt x="15038" y="3691"/>
                    <a:pt x="14610" y="3703"/>
                    <a:pt x="14181" y="3715"/>
                  </a:cubicBezTo>
                  <a:cubicBezTo>
                    <a:pt x="13526" y="3751"/>
                    <a:pt x="12859" y="3775"/>
                    <a:pt x="12193" y="3799"/>
                  </a:cubicBezTo>
                  <a:lnTo>
                    <a:pt x="10109" y="3882"/>
                  </a:lnTo>
                  <a:cubicBezTo>
                    <a:pt x="9942" y="3894"/>
                    <a:pt x="9776" y="3894"/>
                    <a:pt x="9609" y="3882"/>
                  </a:cubicBezTo>
                  <a:cubicBezTo>
                    <a:pt x="9014" y="3834"/>
                    <a:pt x="8418" y="3787"/>
                    <a:pt x="7823" y="3739"/>
                  </a:cubicBezTo>
                  <a:cubicBezTo>
                    <a:pt x="7121" y="3668"/>
                    <a:pt x="6406" y="3572"/>
                    <a:pt x="5692" y="3501"/>
                  </a:cubicBezTo>
                  <a:cubicBezTo>
                    <a:pt x="5037" y="3418"/>
                    <a:pt x="4382" y="3346"/>
                    <a:pt x="3715" y="3275"/>
                  </a:cubicBezTo>
                  <a:cubicBezTo>
                    <a:pt x="3227" y="3239"/>
                    <a:pt x="2751" y="3144"/>
                    <a:pt x="2287" y="3025"/>
                  </a:cubicBezTo>
                  <a:cubicBezTo>
                    <a:pt x="1584" y="2846"/>
                    <a:pt x="929" y="2537"/>
                    <a:pt x="370" y="2108"/>
                  </a:cubicBezTo>
                  <a:cubicBezTo>
                    <a:pt x="334" y="2084"/>
                    <a:pt x="286" y="2060"/>
                    <a:pt x="251" y="2048"/>
                  </a:cubicBezTo>
                  <a:lnTo>
                    <a:pt x="251" y="2215"/>
                  </a:lnTo>
                  <a:cubicBezTo>
                    <a:pt x="286" y="2810"/>
                    <a:pt x="310" y="3418"/>
                    <a:pt x="382" y="4025"/>
                  </a:cubicBezTo>
                  <a:cubicBezTo>
                    <a:pt x="501" y="5132"/>
                    <a:pt x="620" y="6251"/>
                    <a:pt x="798" y="7359"/>
                  </a:cubicBezTo>
                  <a:cubicBezTo>
                    <a:pt x="834" y="7585"/>
                    <a:pt x="882" y="7799"/>
                    <a:pt x="941" y="8025"/>
                  </a:cubicBezTo>
                  <a:cubicBezTo>
                    <a:pt x="1227" y="9049"/>
                    <a:pt x="1644" y="10026"/>
                    <a:pt x="2156" y="10954"/>
                  </a:cubicBezTo>
                  <a:cubicBezTo>
                    <a:pt x="2465" y="11526"/>
                    <a:pt x="2894" y="12014"/>
                    <a:pt x="3418" y="12407"/>
                  </a:cubicBezTo>
                  <a:cubicBezTo>
                    <a:pt x="4013" y="12835"/>
                    <a:pt x="4632" y="13228"/>
                    <a:pt x="5275" y="13574"/>
                  </a:cubicBezTo>
                  <a:cubicBezTo>
                    <a:pt x="5370" y="13633"/>
                    <a:pt x="5477" y="13669"/>
                    <a:pt x="5573" y="13716"/>
                  </a:cubicBezTo>
                  <a:cubicBezTo>
                    <a:pt x="6228" y="13967"/>
                    <a:pt x="6918" y="14145"/>
                    <a:pt x="7621" y="14228"/>
                  </a:cubicBezTo>
                  <a:cubicBezTo>
                    <a:pt x="8287" y="14312"/>
                    <a:pt x="8966" y="14348"/>
                    <a:pt x="9633" y="14348"/>
                  </a:cubicBezTo>
                  <a:cubicBezTo>
                    <a:pt x="10288" y="14371"/>
                    <a:pt x="10942" y="14312"/>
                    <a:pt x="11597" y="14205"/>
                  </a:cubicBezTo>
                  <a:cubicBezTo>
                    <a:pt x="12097" y="14133"/>
                    <a:pt x="12586" y="13990"/>
                    <a:pt x="13050" y="13788"/>
                  </a:cubicBezTo>
                  <a:cubicBezTo>
                    <a:pt x="13550" y="13538"/>
                    <a:pt x="14050" y="13276"/>
                    <a:pt x="14550" y="13002"/>
                  </a:cubicBezTo>
                  <a:cubicBezTo>
                    <a:pt x="15264" y="12597"/>
                    <a:pt x="15872" y="12014"/>
                    <a:pt x="16312" y="11311"/>
                  </a:cubicBezTo>
                  <a:cubicBezTo>
                    <a:pt x="16753" y="10597"/>
                    <a:pt x="17146" y="9835"/>
                    <a:pt x="17479" y="9049"/>
                  </a:cubicBezTo>
                  <a:cubicBezTo>
                    <a:pt x="17610" y="8740"/>
                    <a:pt x="17705" y="8430"/>
                    <a:pt x="17789" y="8109"/>
                  </a:cubicBezTo>
                  <a:cubicBezTo>
                    <a:pt x="17860" y="7775"/>
                    <a:pt x="17931" y="7442"/>
                    <a:pt x="18015" y="7097"/>
                  </a:cubicBezTo>
                  <a:cubicBezTo>
                    <a:pt x="18098" y="6656"/>
                    <a:pt x="18181" y="6204"/>
                    <a:pt x="18277" y="5763"/>
                  </a:cubicBezTo>
                  <a:cubicBezTo>
                    <a:pt x="18479" y="4823"/>
                    <a:pt x="18610" y="3882"/>
                    <a:pt x="18729" y="2941"/>
                  </a:cubicBezTo>
                  <a:cubicBezTo>
                    <a:pt x="18741" y="2870"/>
                    <a:pt x="18741" y="2798"/>
                    <a:pt x="18753" y="2679"/>
                  </a:cubicBezTo>
                  <a:close/>
                  <a:moveTo>
                    <a:pt x="1703" y="2501"/>
                  </a:moveTo>
                  <a:cubicBezTo>
                    <a:pt x="1727" y="2525"/>
                    <a:pt x="1739" y="2548"/>
                    <a:pt x="1751" y="2548"/>
                  </a:cubicBezTo>
                  <a:cubicBezTo>
                    <a:pt x="1834" y="2584"/>
                    <a:pt x="1918" y="2608"/>
                    <a:pt x="2001" y="2644"/>
                  </a:cubicBezTo>
                  <a:cubicBezTo>
                    <a:pt x="2584" y="2798"/>
                    <a:pt x="3180" y="2918"/>
                    <a:pt x="3787" y="2965"/>
                  </a:cubicBezTo>
                  <a:cubicBezTo>
                    <a:pt x="5394" y="3132"/>
                    <a:pt x="7001" y="3287"/>
                    <a:pt x="8609" y="3453"/>
                  </a:cubicBezTo>
                  <a:lnTo>
                    <a:pt x="8728" y="3465"/>
                  </a:lnTo>
                  <a:cubicBezTo>
                    <a:pt x="9383" y="3560"/>
                    <a:pt x="10038" y="3584"/>
                    <a:pt x="10681" y="3537"/>
                  </a:cubicBezTo>
                  <a:cubicBezTo>
                    <a:pt x="11038" y="3513"/>
                    <a:pt x="11395" y="3477"/>
                    <a:pt x="11752" y="3465"/>
                  </a:cubicBezTo>
                  <a:cubicBezTo>
                    <a:pt x="12300" y="3441"/>
                    <a:pt x="12847" y="3441"/>
                    <a:pt x="13395" y="3418"/>
                  </a:cubicBezTo>
                  <a:cubicBezTo>
                    <a:pt x="14014" y="3406"/>
                    <a:pt x="14645" y="3370"/>
                    <a:pt x="15264" y="3358"/>
                  </a:cubicBezTo>
                  <a:cubicBezTo>
                    <a:pt x="15860" y="3346"/>
                    <a:pt x="16443" y="3275"/>
                    <a:pt x="17027" y="3144"/>
                  </a:cubicBezTo>
                  <a:cubicBezTo>
                    <a:pt x="17074" y="3132"/>
                    <a:pt x="17122" y="3108"/>
                    <a:pt x="17169" y="3084"/>
                  </a:cubicBezTo>
                  <a:cubicBezTo>
                    <a:pt x="17146" y="3048"/>
                    <a:pt x="17122" y="3013"/>
                    <a:pt x="17098" y="2977"/>
                  </a:cubicBezTo>
                  <a:cubicBezTo>
                    <a:pt x="16955" y="2810"/>
                    <a:pt x="16777" y="2703"/>
                    <a:pt x="16574" y="2632"/>
                  </a:cubicBezTo>
                  <a:cubicBezTo>
                    <a:pt x="15848" y="2370"/>
                    <a:pt x="15098" y="2191"/>
                    <a:pt x="14324" y="2120"/>
                  </a:cubicBezTo>
                  <a:cubicBezTo>
                    <a:pt x="13776" y="2060"/>
                    <a:pt x="13228" y="1977"/>
                    <a:pt x="12669" y="1917"/>
                  </a:cubicBezTo>
                  <a:cubicBezTo>
                    <a:pt x="12252" y="1870"/>
                    <a:pt x="11824" y="1810"/>
                    <a:pt x="11395" y="1775"/>
                  </a:cubicBezTo>
                  <a:cubicBezTo>
                    <a:pt x="10621" y="1715"/>
                    <a:pt x="9835" y="1679"/>
                    <a:pt x="9061" y="1632"/>
                  </a:cubicBezTo>
                  <a:cubicBezTo>
                    <a:pt x="8002" y="1548"/>
                    <a:pt x="6942" y="1536"/>
                    <a:pt x="5870" y="1584"/>
                  </a:cubicBezTo>
                  <a:cubicBezTo>
                    <a:pt x="5466" y="1596"/>
                    <a:pt x="5061" y="1655"/>
                    <a:pt x="4656" y="1691"/>
                  </a:cubicBezTo>
                  <a:cubicBezTo>
                    <a:pt x="3906" y="1751"/>
                    <a:pt x="3156" y="1906"/>
                    <a:pt x="2429" y="2132"/>
                  </a:cubicBezTo>
                  <a:cubicBezTo>
                    <a:pt x="2215" y="2191"/>
                    <a:pt x="2001" y="2287"/>
                    <a:pt x="1798" y="2406"/>
                  </a:cubicBezTo>
                  <a:cubicBezTo>
                    <a:pt x="1763" y="2429"/>
                    <a:pt x="1727" y="2465"/>
                    <a:pt x="1703" y="2501"/>
                  </a:cubicBezTo>
                  <a:close/>
                  <a:moveTo>
                    <a:pt x="18705" y="2370"/>
                  </a:moveTo>
                  <a:cubicBezTo>
                    <a:pt x="18658" y="2215"/>
                    <a:pt x="18539" y="2072"/>
                    <a:pt x="18396" y="2013"/>
                  </a:cubicBezTo>
                  <a:cubicBezTo>
                    <a:pt x="18050" y="1834"/>
                    <a:pt x="17705" y="1644"/>
                    <a:pt x="17348" y="1489"/>
                  </a:cubicBezTo>
                  <a:cubicBezTo>
                    <a:pt x="16634" y="1215"/>
                    <a:pt x="15895" y="1024"/>
                    <a:pt x="15145" y="893"/>
                  </a:cubicBezTo>
                  <a:cubicBezTo>
                    <a:pt x="14360" y="739"/>
                    <a:pt x="13574" y="632"/>
                    <a:pt x="12788" y="560"/>
                  </a:cubicBezTo>
                  <a:cubicBezTo>
                    <a:pt x="12312" y="512"/>
                    <a:pt x="11835" y="489"/>
                    <a:pt x="11359" y="477"/>
                  </a:cubicBezTo>
                  <a:cubicBezTo>
                    <a:pt x="10800" y="453"/>
                    <a:pt x="10228" y="441"/>
                    <a:pt x="9668" y="417"/>
                  </a:cubicBezTo>
                  <a:lnTo>
                    <a:pt x="9276" y="405"/>
                  </a:lnTo>
                  <a:cubicBezTo>
                    <a:pt x="9014" y="405"/>
                    <a:pt x="8740" y="393"/>
                    <a:pt x="8478" y="382"/>
                  </a:cubicBezTo>
                  <a:cubicBezTo>
                    <a:pt x="7633" y="322"/>
                    <a:pt x="6787" y="298"/>
                    <a:pt x="5942" y="334"/>
                  </a:cubicBezTo>
                  <a:cubicBezTo>
                    <a:pt x="5037" y="393"/>
                    <a:pt x="4120" y="453"/>
                    <a:pt x="3227" y="596"/>
                  </a:cubicBezTo>
                  <a:cubicBezTo>
                    <a:pt x="2715" y="667"/>
                    <a:pt x="2215" y="774"/>
                    <a:pt x="1727" y="941"/>
                  </a:cubicBezTo>
                  <a:cubicBezTo>
                    <a:pt x="1346" y="1072"/>
                    <a:pt x="989" y="1239"/>
                    <a:pt x="620" y="1394"/>
                  </a:cubicBezTo>
                  <a:cubicBezTo>
                    <a:pt x="477" y="1453"/>
                    <a:pt x="358" y="1572"/>
                    <a:pt x="310" y="1727"/>
                  </a:cubicBezTo>
                  <a:cubicBezTo>
                    <a:pt x="608" y="2025"/>
                    <a:pt x="977" y="2251"/>
                    <a:pt x="1382" y="2394"/>
                  </a:cubicBezTo>
                  <a:cubicBezTo>
                    <a:pt x="1525" y="2227"/>
                    <a:pt x="1691" y="2108"/>
                    <a:pt x="1894" y="2025"/>
                  </a:cubicBezTo>
                  <a:cubicBezTo>
                    <a:pt x="2048" y="1965"/>
                    <a:pt x="2191" y="1906"/>
                    <a:pt x="2346" y="1846"/>
                  </a:cubicBezTo>
                  <a:cubicBezTo>
                    <a:pt x="3120" y="1584"/>
                    <a:pt x="3930" y="1417"/>
                    <a:pt x="4751" y="1334"/>
                  </a:cubicBezTo>
                  <a:cubicBezTo>
                    <a:pt x="5096" y="1310"/>
                    <a:pt x="5442" y="1251"/>
                    <a:pt x="5787" y="1239"/>
                  </a:cubicBezTo>
                  <a:cubicBezTo>
                    <a:pt x="6263" y="1215"/>
                    <a:pt x="6728" y="1227"/>
                    <a:pt x="7192" y="1227"/>
                  </a:cubicBezTo>
                  <a:cubicBezTo>
                    <a:pt x="7442" y="1227"/>
                    <a:pt x="7692" y="1227"/>
                    <a:pt x="7930" y="1239"/>
                  </a:cubicBezTo>
                  <a:cubicBezTo>
                    <a:pt x="8704" y="1298"/>
                    <a:pt x="9478" y="1370"/>
                    <a:pt x="10252" y="1429"/>
                  </a:cubicBezTo>
                  <a:cubicBezTo>
                    <a:pt x="10597" y="1453"/>
                    <a:pt x="10942" y="1489"/>
                    <a:pt x="11288" y="1489"/>
                  </a:cubicBezTo>
                  <a:cubicBezTo>
                    <a:pt x="11728" y="1501"/>
                    <a:pt x="12157" y="1560"/>
                    <a:pt x="12597" y="1620"/>
                  </a:cubicBezTo>
                  <a:cubicBezTo>
                    <a:pt x="13062" y="1679"/>
                    <a:pt x="13538" y="1751"/>
                    <a:pt x="14014" y="1798"/>
                  </a:cubicBezTo>
                  <a:cubicBezTo>
                    <a:pt x="14431" y="1846"/>
                    <a:pt x="14860" y="1894"/>
                    <a:pt x="15276" y="1965"/>
                  </a:cubicBezTo>
                  <a:cubicBezTo>
                    <a:pt x="15800" y="2060"/>
                    <a:pt x="16324" y="2215"/>
                    <a:pt x="16812" y="2417"/>
                  </a:cubicBezTo>
                  <a:cubicBezTo>
                    <a:pt x="17050" y="2501"/>
                    <a:pt x="17253" y="2656"/>
                    <a:pt x="17396" y="2858"/>
                  </a:cubicBezTo>
                  <a:cubicBezTo>
                    <a:pt x="17431" y="2906"/>
                    <a:pt x="17455" y="2965"/>
                    <a:pt x="17479" y="3013"/>
                  </a:cubicBezTo>
                  <a:cubicBezTo>
                    <a:pt x="17931" y="2894"/>
                    <a:pt x="18348" y="2679"/>
                    <a:pt x="18705" y="2370"/>
                  </a:cubicBezTo>
                  <a:close/>
                  <a:moveTo>
                    <a:pt x="18574" y="5763"/>
                  </a:moveTo>
                  <a:cubicBezTo>
                    <a:pt x="18622" y="5739"/>
                    <a:pt x="18658" y="5715"/>
                    <a:pt x="18693" y="5692"/>
                  </a:cubicBezTo>
                  <a:cubicBezTo>
                    <a:pt x="19146" y="5287"/>
                    <a:pt x="19682" y="5215"/>
                    <a:pt x="20253" y="5287"/>
                  </a:cubicBezTo>
                  <a:cubicBezTo>
                    <a:pt x="20706" y="5323"/>
                    <a:pt x="21075" y="5656"/>
                    <a:pt x="21158" y="6108"/>
                  </a:cubicBezTo>
                  <a:cubicBezTo>
                    <a:pt x="21170" y="6156"/>
                    <a:pt x="21182" y="6204"/>
                    <a:pt x="21194" y="6251"/>
                  </a:cubicBezTo>
                  <a:cubicBezTo>
                    <a:pt x="21301" y="6894"/>
                    <a:pt x="21122" y="7561"/>
                    <a:pt x="20717" y="8073"/>
                  </a:cubicBezTo>
                  <a:cubicBezTo>
                    <a:pt x="20086" y="8883"/>
                    <a:pt x="19253" y="9359"/>
                    <a:pt x="18277" y="9633"/>
                  </a:cubicBezTo>
                  <a:cubicBezTo>
                    <a:pt x="18134" y="9656"/>
                    <a:pt x="17979" y="9680"/>
                    <a:pt x="17836" y="9680"/>
                  </a:cubicBezTo>
                  <a:cubicBezTo>
                    <a:pt x="17729" y="9668"/>
                    <a:pt x="17622" y="9680"/>
                    <a:pt x="17515" y="9728"/>
                  </a:cubicBezTo>
                  <a:lnTo>
                    <a:pt x="16872" y="11002"/>
                  </a:lnTo>
                  <a:cubicBezTo>
                    <a:pt x="17003" y="11109"/>
                    <a:pt x="17169" y="11157"/>
                    <a:pt x="17348" y="11145"/>
                  </a:cubicBezTo>
                  <a:cubicBezTo>
                    <a:pt x="17669" y="11157"/>
                    <a:pt x="18003" y="11109"/>
                    <a:pt x="18312" y="11014"/>
                  </a:cubicBezTo>
                  <a:cubicBezTo>
                    <a:pt x="19444" y="10692"/>
                    <a:pt x="20491" y="10121"/>
                    <a:pt x="21384" y="9371"/>
                  </a:cubicBezTo>
                  <a:cubicBezTo>
                    <a:pt x="21563" y="9216"/>
                    <a:pt x="21741" y="9049"/>
                    <a:pt x="21896" y="8859"/>
                  </a:cubicBezTo>
                  <a:cubicBezTo>
                    <a:pt x="22539" y="8132"/>
                    <a:pt x="22920" y="7287"/>
                    <a:pt x="22908" y="6299"/>
                  </a:cubicBezTo>
                  <a:cubicBezTo>
                    <a:pt x="22920" y="5930"/>
                    <a:pt x="22873" y="5561"/>
                    <a:pt x="22777" y="5204"/>
                  </a:cubicBezTo>
                  <a:cubicBezTo>
                    <a:pt x="22658" y="4811"/>
                    <a:pt x="22420" y="4465"/>
                    <a:pt x="22099" y="4215"/>
                  </a:cubicBezTo>
                  <a:cubicBezTo>
                    <a:pt x="21884" y="4061"/>
                    <a:pt x="21646" y="3918"/>
                    <a:pt x="21396" y="3822"/>
                  </a:cubicBezTo>
                  <a:cubicBezTo>
                    <a:pt x="20932" y="3632"/>
                    <a:pt x="20420" y="3584"/>
                    <a:pt x="19908" y="3668"/>
                  </a:cubicBezTo>
                  <a:cubicBezTo>
                    <a:pt x="19301" y="3763"/>
                    <a:pt x="18812" y="4251"/>
                    <a:pt x="18717" y="4870"/>
                  </a:cubicBezTo>
                  <a:cubicBezTo>
                    <a:pt x="18682" y="5120"/>
                    <a:pt x="18622" y="5370"/>
                    <a:pt x="18574" y="5632"/>
                  </a:cubicBezTo>
                  <a:cubicBezTo>
                    <a:pt x="18574" y="5680"/>
                    <a:pt x="18574" y="5715"/>
                    <a:pt x="18574" y="5763"/>
                  </a:cubicBezTo>
                  <a:close/>
                  <a:moveTo>
                    <a:pt x="17705" y="9299"/>
                  </a:moveTo>
                  <a:cubicBezTo>
                    <a:pt x="17955" y="9347"/>
                    <a:pt x="18205" y="9323"/>
                    <a:pt x="18443" y="9216"/>
                  </a:cubicBezTo>
                  <a:cubicBezTo>
                    <a:pt x="18705" y="9121"/>
                    <a:pt x="18979" y="9002"/>
                    <a:pt x="19229" y="8871"/>
                  </a:cubicBezTo>
                  <a:cubicBezTo>
                    <a:pt x="19741" y="8609"/>
                    <a:pt x="20170" y="8240"/>
                    <a:pt x="20503" y="7775"/>
                  </a:cubicBezTo>
                  <a:cubicBezTo>
                    <a:pt x="20848" y="7311"/>
                    <a:pt x="20968" y="6728"/>
                    <a:pt x="20848" y="6168"/>
                  </a:cubicBezTo>
                  <a:cubicBezTo>
                    <a:pt x="20801" y="5846"/>
                    <a:pt x="20539" y="5596"/>
                    <a:pt x="20217" y="5573"/>
                  </a:cubicBezTo>
                  <a:cubicBezTo>
                    <a:pt x="19967" y="5525"/>
                    <a:pt x="19705" y="5537"/>
                    <a:pt x="19455" y="5596"/>
                  </a:cubicBezTo>
                  <a:cubicBezTo>
                    <a:pt x="19027" y="5704"/>
                    <a:pt x="18741" y="5977"/>
                    <a:pt x="18491" y="6311"/>
                  </a:cubicBezTo>
                  <a:cubicBezTo>
                    <a:pt x="18467" y="6358"/>
                    <a:pt x="18443" y="6418"/>
                    <a:pt x="18431" y="6477"/>
                  </a:cubicBezTo>
                  <a:cubicBezTo>
                    <a:pt x="18348" y="6858"/>
                    <a:pt x="18277" y="7239"/>
                    <a:pt x="18193" y="7609"/>
                  </a:cubicBezTo>
                  <a:cubicBezTo>
                    <a:pt x="18110" y="8073"/>
                    <a:pt x="17991" y="8525"/>
                    <a:pt x="17824" y="8966"/>
                  </a:cubicBezTo>
                  <a:cubicBezTo>
                    <a:pt x="17800" y="9073"/>
                    <a:pt x="17753" y="9168"/>
                    <a:pt x="17705" y="929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1" name="Google Shape;13371;p78"/>
            <p:cNvSpPr/>
            <p:nvPr/>
          </p:nvSpPr>
          <p:spPr>
            <a:xfrm>
              <a:off x="1897147" y="3282109"/>
              <a:ext cx="95070" cy="94072"/>
            </a:xfrm>
            <a:custGeom>
              <a:avLst/>
              <a:gdLst/>
              <a:ahLst/>
              <a:cxnLst/>
              <a:rect l="l" t="t" r="r" b="b"/>
              <a:pathLst>
                <a:path w="2203" h="2180" extrusionOk="0">
                  <a:moveTo>
                    <a:pt x="2179" y="1120"/>
                  </a:moveTo>
                  <a:cubicBezTo>
                    <a:pt x="2179" y="1322"/>
                    <a:pt x="2131" y="1525"/>
                    <a:pt x="2060" y="1703"/>
                  </a:cubicBezTo>
                  <a:cubicBezTo>
                    <a:pt x="1953" y="1953"/>
                    <a:pt x="1726" y="2120"/>
                    <a:pt x="1465" y="2144"/>
                  </a:cubicBezTo>
                  <a:cubicBezTo>
                    <a:pt x="1298" y="2168"/>
                    <a:pt x="1119" y="2180"/>
                    <a:pt x="953" y="2156"/>
                  </a:cubicBezTo>
                  <a:cubicBezTo>
                    <a:pt x="607" y="2132"/>
                    <a:pt x="298" y="1894"/>
                    <a:pt x="179" y="1560"/>
                  </a:cubicBezTo>
                  <a:cubicBezTo>
                    <a:pt x="36" y="1179"/>
                    <a:pt x="0" y="763"/>
                    <a:pt x="95" y="358"/>
                  </a:cubicBezTo>
                  <a:cubicBezTo>
                    <a:pt x="107" y="167"/>
                    <a:pt x="274" y="25"/>
                    <a:pt x="464" y="36"/>
                  </a:cubicBezTo>
                  <a:cubicBezTo>
                    <a:pt x="857" y="25"/>
                    <a:pt x="1262" y="13"/>
                    <a:pt x="1655" y="1"/>
                  </a:cubicBezTo>
                  <a:cubicBezTo>
                    <a:pt x="1691" y="1"/>
                    <a:pt x="1715" y="1"/>
                    <a:pt x="1750" y="1"/>
                  </a:cubicBezTo>
                  <a:cubicBezTo>
                    <a:pt x="2060" y="25"/>
                    <a:pt x="2155" y="132"/>
                    <a:pt x="2179" y="453"/>
                  </a:cubicBezTo>
                  <a:cubicBezTo>
                    <a:pt x="2191" y="572"/>
                    <a:pt x="2191" y="691"/>
                    <a:pt x="2203" y="810"/>
                  </a:cubicBezTo>
                  <a:cubicBezTo>
                    <a:pt x="2203" y="917"/>
                    <a:pt x="2191" y="1025"/>
                    <a:pt x="2179" y="1120"/>
                  </a:cubicBezTo>
                  <a:close/>
                  <a:moveTo>
                    <a:pt x="1810" y="394"/>
                  </a:moveTo>
                  <a:cubicBezTo>
                    <a:pt x="1381" y="334"/>
                    <a:pt x="941" y="334"/>
                    <a:pt x="512" y="394"/>
                  </a:cubicBezTo>
                  <a:cubicBezTo>
                    <a:pt x="500" y="417"/>
                    <a:pt x="476" y="429"/>
                    <a:pt x="476" y="441"/>
                  </a:cubicBezTo>
                  <a:cubicBezTo>
                    <a:pt x="405" y="763"/>
                    <a:pt x="429" y="1096"/>
                    <a:pt x="560" y="1406"/>
                  </a:cubicBezTo>
                  <a:cubicBezTo>
                    <a:pt x="631" y="1608"/>
                    <a:pt x="822" y="1739"/>
                    <a:pt x="1036" y="1751"/>
                  </a:cubicBezTo>
                  <a:cubicBezTo>
                    <a:pt x="1524" y="1799"/>
                    <a:pt x="1750" y="1668"/>
                    <a:pt x="1798" y="1156"/>
                  </a:cubicBezTo>
                  <a:cubicBezTo>
                    <a:pt x="1822" y="906"/>
                    <a:pt x="1810" y="656"/>
                    <a:pt x="1810" y="39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2" name="Google Shape;13372;p78"/>
            <p:cNvSpPr/>
            <p:nvPr/>
          </p:nvSpPr>
          <p:spPr>
            <a:xfrm>
              <a:off x="1779984" y="3238955"/>
              <a:ext cx="73018" cy="77631"/>
            </a:xfrm>
            <a:custGeom>
              <a:avLst/>
              <a:gdLst/>
              <a:ahLst/>
              <a:cxnLst/>
              <a:rect l="l" t="t" r="r" b="b"/>
              <a:pathLst>
                <a:path w="1692" h="1799" extrusionOk="0">
                  <a:moveTo>
                    <a:pt x="477" y="1429"/>
                  </a:moveTo>
                  <a:cubicBezTo>
                    <a:pt x="477" y="1465"/>
                    <a:pt x="477" y="1560"/>
                    <a:pt x="465" y="1644"/>
                  </a:cubicBezTo>
                  <a:cubicBezTo>
                    <a:pt x="453" y="1715"/>
                    <a:pt x="393" y="1775"/>
                    <a:pt x="322" y="1775"/>
                  </a:cubicBezTo>
                  <a:cubicBezTo>
                    <a:pt x="250" y="1798"/>
                    <a:pt x="179" y="1763"/>
                    <a:pt x="143" y="1703"/>
                  </a:cubicBezTo>
                  <a:cubicBezTo>
                    <a:pt x="120" y="1656"/>
                    <a:pt x="96" y="1596"/>
                    <a:pt x="84" y="1536"/>
                  </a:cubicBezTo>
                  <a:cubicBezTo>
                    <a:pt x="0" y="1096"/>
                    <a:pt x="120" y="655"/>
                    <a:pt x="405" y="322"/>
                  </a:cubicBezTo>
                  <a:cubicBezTo>
                    <a:pt x="643" y="12"/>
                    <a:pt x="1108" y="1"/>
                    <a:pt x="1346" y="298"/>
                  </a:cubicBezTo>
                  <a:cubicBezTo>
                    <a:pt x="1453" y="417"/>
                    <a:pt x="1536" y="548"/>
                    <a:pt x="1584" y="703"/>
                  </a:cubicBezTo>
                  <a:cubicBezTo>
                    <a:pt x="1655" y="965"/>
                    <a:pt x="1691" y="1251"/>
                    <a:pt x="1691" y="1525"/>
                  </a:cubicBezTo>
                  <a:cubicBezTo>
                    <a:pt x="1691" y="1536"/>
                    <a:pt x="1691" y="1548"/>
                    <a:pt x="1691" y="1548"/>
                  </a:cubicBezTo>
                  <a:cubicBezTo>
                    <a:pt x="1679" y="1667"/>
                    <a:pt x="1584" y="1751"/>
                    <a:pt x="1477" y="1763"/>
                  </a:cubicBezTo>
                  <a:cubicBezTo>
                    <a:pt x="1370" y="1775"/>
                    <a:pt x="1263" y="1691"/>
                    <a:pt x="1239" y="1584"/>
                  </a:cubicBezTo>
                  <a:cubicBezTo>
                    <a:pt x="1227" y="1465"/>
                    <a:pt x="1227" y="1346"/>
                    <a:pt x="1215" y="1227"/>
                  </a:cubicBezTo>
                  <a:cubicBezTo>
                    <a:pt x="1191" y="1096"/>
                    <a:pt x="1167" y="953"/>
                    <a:pt x="1143" y="822"/>
                  </a:cubicBezTo>
                  <a:cubicBezTo>
                    <a:pt x="1108" y="691"/>
                    <a:pt x="1048" y="560"/>
                    <a:pt x="905" y="548"/>
                  </a:cubicBezTo>
                  <a:cubicBezTo>
                    <a:pt x="751" y="524"/>
                    <a:pt x="691" y="667"/>
                    <a:pt x="631" y="774"/>
                  </a:cubicBezTo>
                  <a:cubicBezTo>
                    <a:pt x="524" y="977"/>
                    <a:pt x="477" y="1203"/>
                    <a:pt x="477" y="142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3" name="Google Shape;13373;p78"/>
            <p:cNvSpPr/>
            <p:nvPr/>
          </p:nvSpPr>
          <p:spPr>
            <a:xfrm>
              <a:off x="2015303" y="3254361"/>
              <a:ext cx="78672" cy="75085"/>
            </a:xfrm>
            <a:custGeom>
              <a:avLst/>
              <a:gdLst/>
              <a:ahLst/>
              <a:cxnLst/>
              <a:rect l="l" t="t" r="r" b="b"/>
              <a:pathLst>
                <a:path w="1823" h="1740" extrusionOk="0">
                  <a:moveTo>
                    <a:pt x="798" y="810"/>
                  </a:moveTo>
                  <a:cubicBezTo>
                    <a:pt x="834" y="846"/>
                    <a:pt x="870" y="870"/>
                    <a:pt x="905" y="894"/>
                  </a:cubicBezTo>
                  <a:cubicBezTo>
                    <a:pt x="1108" y="989"/>
                    <a:pt x="1298" y="1084"/>
                    <a:pt x="1489" y="1191"/>
                  </a:cubicBezTo>
                  <a:cubicBezTo>
                    <a:pt x="1572" y="1239"/>
                    <a:pt x="1644" y="1287"/>
                    <a:pt x="1715" y="1346"/>
                  </a:cubicBezTo>
                  <a:cubicBezTo>
                    <a:pt x="1798" y="1406"/>
                    <a:pt x="1822" y="1513"/>
                    <a:pt x="1775" y="1608"/>
                  </a:cubicBezTo>
                  <a:cubicBezTo>
                    <a:pt x="1727" y="1691"/>
                    <a:pt x="1620" y="1739"/>
                    <a:pt x="1525" y="1703"/>
                  </a:cubicBezTo>
                  <a:cubicBezTo>
                    <a:pt x="1477" y="1691"/>
                    <a:pt x="1429" y="1680"/>
                    <a:pt x="1382" y="1656"/>
                  </a:cubicBezTo>
                  <a:cubicBezTo>
                    <a:pt x="1084" y="1501"/>
                    <a:pt x="798" y="1370"/>
                    <a:pt x="512" y="1203"/>
                  </a:cubicBezTo>
                  <a:cubicBezTo>
                    <a:pt x="393" y="1144"/>
                    <a:pt x="274" y="1060"/>
                    <a:pt x="179" y="965"/>
                  </a:cubicBezTo>
                  <a:cubicBezTo>
                    <a:pt x="1" y="810"/>
                    <a:pt x="36" y="620"/>
                    <a:pt x="251" y="513"/>
                  </a:cubicBezTo>
                  <a:cubicBezTo>
                    <a:pt x="274" y="501"/>
                    <a:pt x="298" y="489"/>
                    <a:pt x="334" y="477"/>
                  </a:cubicBezTo>
                  <a:lnTo>
                    <a:pt x="1334" y="48"/>
                  </a:lnTo>
                  <a:cubicBezTo>
                    <a:pt x="1382" y="25"/>
                    <a:pt x="1429" y="13"/>
                    <a:pt x="1477" y="1"/>
                  </a:cubicBezTo>
                  <a:cubicBezTo>
                    <a:pt x="1536" y="1"/>
                    <a:pt x="1596" y="1"/>
                    <a:pt x="1655" y="13"/>
                  </a:cubicBezTo>
                  <a:cubicBezTo>
                    <a:pt x="1739" y="25"/>
                    <a:pt x="1798" y="96"/>
                    <a:pt x="1798" y="179"/>
                  </a:cubicBezTo>
                  <a:cubicBezTo>
                    <a:pt x="1810" y="263"/>
                    <a:pt x="1763" y="346"/>
                    <a:pt x="1691" y="370"/>
                  </a:cubicBezTo>
                  <a:lnTo>
                    <a:pt x="858" y="763"/>
                  </a:lnTo>
                  <a:cubicBezTo>
                    <a:pt x="834" y="775"/>
                    <a:pt x="810" y="798"/>
                    <a:pt x="798" y="8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74" name="Google Shape;13374;p78"/>
          <p:cNvGrpSpPr/>
          <p:nvPr/>
        </p:nvGrpSpPr>
        <p:grpSpPr>
          <a:xfrm>
            <a:off x="2918062" y="1713714"/>
            <a:ext cx="1547581" cy="928260"/>
            <a:chOff x="2650325" y="1796900"/>
            <a:chExt cx="642950" cy="385650"/>
          </a:xfrm>
        </p:grpSpPr>
        <p:sp>
          <p:nvSpPr>
            <p:cNvPr id="13375" name="Google Shape;13375;p78"/>
            <p:cNvSpPr/>
            <p:nvPr/>
          </p:nvSpPr>
          <p:spPr>
            <a:xfrm>
              <a:off x="2650325" y="1796900"/>
              <a:ext cx="642950" cy="385650"/>
            </a:xfrm>
            <a:custGeom>
              <a:avLst/>
              <a:gdLst/>
              <a:ahLst/>
              <a:cxnLst/>
              <a:rect l="l" t="t" r="r" b="b"/>
              <a:pathLst>
                <a:path w="25718" h="15426" extrusionOk="0">
                  <a:moveTo>
                    <a:pt x="12589" y="0"/>
                  </a:moveTo>
                  <a:cubicBezTo>
                    <a:pt x="10667" y="0"/>
                    <a:pt x="8784" y="616"/>
                    <a:pt x="7227" y="1770"/>
                  </a:cubicBezTo>
                  <a:cubicBezTo>
                    <a:pt x="5620" y="2972"/>
                    <a:pt x="4608" y="4675"/>
                    <a:pt x="4108" y="6616"/>
                  </a:cubicBezTo>
                  <a:cubicBezTo>
                    <a:pt x="3739" y="6675"/>
                    <a:pt x="3394" y="6842"/>
                    <a:pt x="3108" y="7092"/>
                  </a:cubicBezTo>
                  <a:cubicBezTo>
                    <a:pt x="2882" y="7282"/>
                    <a:pt x="2715" y="7544"/>
                    <a:pt x="2620" y="7818"/>
                  </a:cubicBezTo>
                  <a:cubicBezTo>
                    <a:pt x="2001" y="7901"/>
                    <a:pt x="1417" y="8175"/>
                    <a:pt x="953" y="8604"/>
                  </a:cubicBezTo>
                  <a:cubicBezTo>
                    <a:pt x="357" y="9152"/>
                    <a:pt x="84" y="9985"/>
                    <a:pt x="48" y="10783"/>
                  </a:cubicBezTo>
                  <a:cubicBezTo>
                    <a:pt x="0" y="12414"/>
                    <a:pt x="1262" y="13700"/>
                    <a:pt x="2798" y="13866"/>
                  </a:cubicBezTo>
                  <a:cubicBezTo>
                    <a:pt x="3203" y="14640"/>
                    <a:pt x="3941" y="15188"/>
                    <a:pt x="4798" y="15355"/>
                  </a:cubicBezTo>
                  <a:cubicBezTo>
                    <a:pt x="5001" y="15402"/>
                    <a:pt x="5205" y="15425"/>
                    <a:pt x="5408" y="15425"/>
                  </a:cubicBezTo>
                  <a:cubicBezTo>
                    <a:pt x="5920" y="15425"/>
                    <a:pt x="6423" y="15276"/>
                    <a:pt x="6858" y="14986"/>
                  </a:cubicBezTo>
                  <a:cubicBezTo>
                    <a:pt x="7219" y="15127"/>
                    <a:pt x="7601" y="15201"/>
                    <a:pt x="7982" y="15201"/>
                  </a:cubicBezTo>
                  <a:cubicBezTo>
                    <a:pt x="8180" y="15201"/>
                    <a:pt x="8378" y="15181"/>
                    <a:pt x="8573" y="15140"/>
                  </a:cubicBezTo>
                  <a:cubicBezTo>
                    <a:pt x="9109" y="15033"/>
                    <a:pt x="9585" y="14747"/>
                    <a:pt x="9930" y="14319"/>
                  </a:cubicBezTo>
                  <a:cubicBezTo>
                    <a:pt x="10478" y="14319"/>
                    <a:pt x="11025" y="14188"/>
                    <a:pt x="11526" y="13938"/>
                  </a:cubicBezTo>
                  <a:cubicBezTo>
                    <a:pt x="12359" y="13521"/>
                    <a:pt x="12752" y="12640"/>
                    <a:pt x="12859" y="11759"/>
                  </a:cubicBezTo>
                  <a:cubicBezTo>
                    <a:pt x="12954" y="10961"/>
                    <a:pt x="12716" y="10152"/>
                    <a:pt x="12192" y="9544"/>
                  </a:cubicBezTo>
                  <a:cubicBezTo>
                    <a:pt x="11847" y="9128"/>
                    <a:pt x="11406" y="8806"/>
                    <a:pt x="10894" y="8604"/>
                  </a:cubicBezTo>
                  <a:cubicBezTo>
                    <a:pt x="10871" y="8366"/>
                    <a:pt x="10823" y="8140"/>
                    <a:pt x="10740" y="7913"/>
                  </a:cubicBezTo>
                  <a:cubicBezTo>
                    <a:pt x="10633" y="7651"/>
                    <a:pt x="10490" y="7401"/>
                    <a:pt x="10323" y="7187"/>
                  </a:cubicBezTo>
                  <a:cubicBezTo>
                    <a:pt x="10585" y="6806"/>
                    <a:pt x="10930" y="6508"/>
                    <a:pt x="11335" y="6294"/>
                  </a:cubicBezTo>
                  <a:cubicBezTo>
                    <a:pt x="11764" y="6065"/>
                    <a:pt x="12230" y="5982"/>
                    <a:pt x="12766" y="5982"/>
                  </a:cubicBezTo>
                  <a:cubicBezTo>
                    <a:pt x="12899" y="5982"/>
                    <a:pt x="13038" y="5987"/>
                    <a:pt x="13180" y="5996"/>
                  </a:cubicBezTo>
                  <a:lnTo>
                    <a:pt x="13252" y="6008"/>
                  </a:lnTo>
                  <a:cubicBezTo>
                    <a:pt x="13347" y="6020"/>
                    <a:pt x="13431" y="6044"/>
                    <a:pt x="13526" y="6056"/>
                  </a:cubicBezTo>
                  <a:cubicBezTo>
                    <a:pt x="13681" y="6092"/>
                    <a:pt x="13847" y="6139"/>
                    <a:pt x="14002" y="6187"/>
                  </a:cubicBezTo>
                  <a:cubicBezTo>
                    <a:pt x="14062" y="6211"/>
                    <a:pt x="14121" y="6223"/>
                    <a:pt x="14193" y="6246"/>
                  </a:cubicBezTo>
                  <a:lnTo>
                    <a:pt x="14228" y="6270"/>
                  </a:lnTo>
                  <a:lnTo>
                    <a:pt x="14312" y="6306"/>
                  </a:lnTo>
                  <a:cubicBezTo>
                    <a:pt x="14478" y="6389"/>
                    <a:pt x="14657" y="6485"/>
                    <a:pt x="14812" y="6604"/>
                  </a:cubicBezTo>
                  <a:lnTo>
                    <a:pt x="14871" y="6651"/>
                  </a:lnTo>
                  <a:cubicBezTo>
                    <a:pt x="14943" y="6699"/>
                    <a:pt x="15002" y="6758"/>
                    <a:pt x="15074" y="6818"/>
                  </a:cubicBezTo>
                  <a:cubicBezTo>
                    <a:pt x="15133" y="6877"/>
                    <a:pt x="15216" y="6973"/>
                    <a:pt x="15288" y="7044"/>
                  </a:cubicBezTo>
                  <a:cubicBezTo>
                    <a:pt x="15288" y="7044"/>
                    <a:pt x="15395" y="7187"/>
                    <a:pt x="15407" y="7199"/>
                  </a:cubicBezTo>
                  <a:cubicBezTo>
                    <a:pt x="15562" y="7413"/>
                    <a:pt x="15693" y="7639"/>
                    <a:pt x="15812" y="7866"/>
                  </a:cubicBezTo>
                  <a:lnTo>
                    <a:pt x="15788" y="7913"/>
                  </a:lnTo>
                  <a:cubicBezTo>
                    <a:pt x="15193" y="7997"/>
                    <a:pt x="14633" y="8259"/>
                    <a:pt x="14181" y="8675"/>
                  </a:cubicBezTo>
                  <a:cubicBezTo>
                    <a:pt x="13609" y="9211"/>
                    <a:pt x="13347" y="10021"/>
                    <a:pt x="13323" y="10783"/>
                  </a:cubicBezTo>
                  <a:cubicBezTo>
                    <a:pt x="13264" y="12354"/>
                    <a:pt x="14478" y="13593"/>
                    <a:pt x="15955" y="13771"/>
                  </a:cubicBezTo>
                  <a:cubicBezTo>
                    <a:pt x="16348" y="14486"/>
                    <a:pt x="17038" y="14998"/>
                    <a:pt x="17836" y="15188"/>
                  </a:cubicBezTo>
                  <a:cubicBezTo>
                    <a:pt x="18043" y="15241"/>
                    <a:pt x="18254" y="15266"/>
                    <a:pt x="18463" y="15266"/>
                  </a:cubicBezTo>
                  <a:cubicBezTo>
                    <a:pt x="18962" y="15266"/>
                    <a:pt x="19452" y="15120"/>
                    <a:pt x="19872" y="14843"/>
                  </a:cubicBezTo>
                  <a:cubicBezTo>
                    <a:pt x="20223" y="14973"/>
                    <a:pt x="20586" y="15037"/>
                    <a:pt x="20952" y="15037"/>
                  </a:cubicBezTo>
                  <a:cubicBezTo>
                    <a:pt x="21119" y="15037"/>
                    <a:pt x="21287" y="15024"/>
                    <a:pt x="21455" y="14998"/>
                  </a:cubicBezTo>
                  <a:cubicBezTo>
                    <a:pt x="21991" y="14902"/>
                    <a:pt x="22479" y="14628"/>
                    <a:pt x="22813" y="14200"/>
                  </a:cubicBezTo>
                  <a:cubicBezTo>
                    <a:pt x="22843" y="14201"/>
                    <a:pt x="22874" y="14201"/>
                    <a:pt x="22905" y="14201"/>
                  </a:cubicBezTo>
                  <a:cubicBezTo>
                    <a:pt x="23243" y="14201"/>
                    <a:pt x="23580" y="14141"/>
                    <a:pt x="23896" y="14021"/>
                  </a:cubicBezTo>
                  <a:cubicBezTo>
                    <a:pt x="24622" y="13771"/>
                    <a:pt x="25194" y="13212"/>
                    <a:pt x="25468" y="12497"/>
                  </a:cubicBezTo>
                  <a:cubicBezTo>
                    <a:pt x="25682" y="11878"/>
                    <a:pt x="25718" y="11223"/>
                    <a:pt x="25563" y="10592"/>
                  </a:cubicBezTo>
                  <a:cubicBezTo>
                    <a:pt x="25396" y="9914"/>
                    <a:pt x="24932" y="9425"/>
                    <a:pt x="24408" y="9021"/>
                  </a:cubicBezTo>
                  <a:cubicBezTo>
                    <a:pt x="24384" y="8997"/>
                    <a:pt x="24349" y="8973"/>
                    <a:pt x="24325" y="8949"/>
                  </a:cubicBezTo>
                  <a:cubicBezTo>
                    <a:pt x="24146" y="8830"/>
                    <a:pt x="23944" y="8723"/>
                    <a:pt x="23741" y="8651"/>
                  </a:cubicBezTo>
                  <a:cubicBezTo>
                    <a:pt x="23670" y="8056"/>
                    <a:pt x="23408" y="7497"/>
                    <a:pt x="23003" y="7056"/>
                  </a:cubicBezTo>
                  <a:cubicBezTo>
                    <a:pt x="22575" y="6592"/>
                    <a:pt x="22027" y="6258"/>
                    <a:pt x="21420" y="6068"/>
                  </a:cubicBezTo>
                  <a:cubicBezTo>
                    <a:pt x="20789" y="4318"/>
                    <a:pt x="19765" y="2758"/>
                    <a:pt x="18229" y="1639"/>
                  </a:cubicBezTo>
                  <a:cubicBezTo>
                    <a:pt x="16729" y="567"/>
                    <a:pt x="14776" y="91"/>
                    <a:pt x="12954" y="8"/>
                  </a:cubicBezTo>
                  <a:cubicBezTo>
                    <a:pt x="12832" y="3"/>
                    <a:pt x="12710" y="0"/>
                    <a:pt x="125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6" name="Google Shape;13376;p78"/>
            <p:cNvSpPr/>
            <p:nvPr/>
          </p:nvSpPr>
          <p:spPr>
            <a:xfrm>
              <a:off x="2766700" y="1821700"/>
              <a:ext cx="413475" cy="252525"/>
            </a:xfrm>
            <a:custGeom>
              <a:avLst/>
              <a:gdLst/>
              <a:ahLst/>
              <a:cxnLst/>
              <a:rect l="l" t="t" r="r" b="b"/>
              <a:pathLst>
                <a:path w="16539" h="10101" extrusionOk="0">
                  <a:moveTo>
                    <a:pt x="7996" y="1"/>
                  </a:moveTo>
                  <a:cubicBezTo>
                    <a:pt x="6107" y="1"/>
                    <a:pt x="4284" y="608"/>
                    <a:pt x="2799" y="1849"/>
                  </a:cubicBezTo>
                  <a:cubicBezTo>
                    <a:pt x="941" y="3397"/>
                    <a:pt x="286" y="5624"/>
                    <a:pt x="48" y="7957"/>
                  </a:cubicBezTo>
                  <a:cubicBezTo>
                    <a:pt x="1" y="8404"/>
                    <a:pt x="325" y="8627"/>
                    <a:pt x="673" y="8627"/>
                  </a:cubicBezTo>
                  <a:cubicBezTo>
                    <a:pt x="1022" y="8627"/>
                    <a:pt x="1394" y="8404"/>
                    <a:pt x="1441" y="7957"/>
                  </a:cubicBezTo>
                  <a:cubicBezTo>
                    <a:pt x="1644" y="6005"/>
                    <a:pt x="2191" y="4350"/>
                    <a:pt x="3632" y="2980"/>
                  </a:cubicBezTo>
                  <a:cubicBezTo>
                    <a:pt x="4797" y="1883"/>
                    <a:pt x="6412" y="1401"/>
                    <a:pt x="8008" y="1401"/>
                  </a:cubicBezTo>
                  <a:cubicBezTo>
                    <a:pt x="8386" y="1401"/>
                    <a:pt x="8763" y="1428"/>
                    <a:pt x="9133" y="1480"/>
                  </a:cubicBezTo>
                  <a:cubicBezTo>
                    <a:pt x="11050" y="1754"/>
                    <a:pt x="12645" y="2552"/>
                    <a:pt x="13705" y="4195"/>
                  </a:cubicBezTo>
                  <a:cubicBezTo>
                    <a:pt x="14705" y="5731"/>
                    <a:pt x="15122" y="7600"/>
                    <a:pt x="15086" y="9422"/>
                  </a:cubicBezTo>
                  <a:cubicBezTo>
                    <a:pt x="15080" y="9874"/>
                    <a:pt x="15425" y="10100"/>
                    <a:pt x="15773" y="10100"/>
                  </a:cubicBezTo>
                  <a:cubicBezTo>
                    <a:pt x="16122" y="10100"/>
                    <a:pt x="16473" y="9874"/>
                    <a:pt x="16479" y="9422"/>
                  </a:cubicBezTo>
                  <a:cubicBezTo>
                    <a:pt x="16538" y="7255"/>
                    <a:pt x="15955" y="5123"/>
                    <a:pt x="14800" y="3302"/>
                  </a:cubicBezTo>
                  <a:cubicBezTo>
                    <a:pt x="13526" y="1337"/>
                    <a:pt x="11502" y="409"/>
                    <a:pt x="9240" y="87"/>
                  </a:cubicBezTo>
                  <a:cubicBezTo>
                    <a:pt x="8824" y="30"/>
                    <a:pt x="8408" y="1"/>
                    <a:pt x="799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7" name="Google Shape;13377;p78"/>
            <p:cNvSpPr/>
            <p:nvPr/>
          </p:nvSpPr>
          <p:spPr>
            <a:xfrm>
              <a:off x="2786500" y="1844175"/>
              <a:ext cx="374025" cy="231975"/>
            </a:xfrm>
            <a:custGeom>
              <a:avLst/>
              <a:gdLst/>
              <a:ahLst/>
              <a:cxnLst/>
              <a:rect l="l" t="t" r="r" b="b"/>
              <a:pathLst>
                <a:path w="14961" h="9279" extrusionOk="0">
                  <a:moveTo>
                    <a:pt x="7230" y="1"/>
                  </a:moveTo>
                  <a:cubicBezTo>
                    <a:pt x="5520" y="1"/>
                    <a:pt x="3877" y="558"/>
                    <a:pt x="2530" y="1700"/>
                  </a:cubicBezTo>
                  <a:cubicBezTo>
                    <a:pt x="852" y="3129"/>
                    <a:pt x="268" y="5165"/>
                    <a:pt x="42" y="7296"/>
                  </a:cubicBezTo>
                  <a:cubicBezTo>
                    <a:pt x="1" y="7711"/>
                    <a:pt x="293" y="7917"/>
                    <a:pt x="607" y="7917"/>
                  </a:cubicBezTo>
                  <a:cubicBezTo>
                    <a:pt x="924" y="7917"/>
                    <a:pt x="1262" y="7709"/>
                    <a:pt x="1304" y="7296"/>
                  </a:cubicBezTo>
                  <a:lnTo>
                    <a:pt x="1304" y="7308"/>
                  </a:lnTo>
                  <a:cubicBezTo>
                    <a:pt x="1495" y="5522"/>
                    <a:pt x="1971" y="3986"/>
                    <a:pt x="3281" y="2736"/>
                  </a:cubicBezTo>
                  <a:cubicBezTo>
                    <a:pt x="4336" y="1729"/>
                    <a:pt x="5786" y="1293"/>
                    <a:pt x="7226" y="1293"/>
                  </a:cubicBezTo>
                  <a:cubicBezTo>
                    <a:pt x="7572" y="1293"/>
                    <a:pt x="7918" y="1318"/>
                    <a:pt x="8257" y="1367"/>
                  </a:cubicBezTo>
                  <a:cubicBezTo>
                    <a:pt x="9996" y="1617"/>
                    <a:pt x="11424" y="2343"/>
                    <a:pt x="12401" y="3855"/>
                  </a:cubicBezTo>
                  <a:cubicBezTo>
                    <a:pt x="13294" y="5260"/>
                    <a:pt x="13675" y="6975"/>
                    <a:pt x="13639" y="8654"/>
                  </a:cubicBezTo>
                  <a:cubicBezTo>
                    <a:pt x="13633" y="9070"/>
                    <a:pt x="13946" y="9279"/>
                    <a:pt x="14261" y="9279"/>
                  </a:cubicBezTo>
                  <a:cubicBezTo>
                    <a:pt x="14577" y="9279"/>
                    <a:pt x="14895" y="9070"/>
                    <a:pt x="14901" y="8654"/>
                  </a:cubicBezTo>
                  <a:cubicBezTo>
                    <a:pt x="14961" y="6665"/>
                    <a:pt x="14425" y="4713"/>
                    <a:pt x="13377" y="3034"/>
                  </a:cubicBezTo>
                  <a:cubicBezTo>
                    <a:pt x="12222" y="1236"/>
                    <a:pt x="10400" y="379"/>
                    <a:pt x="8365" y="81"/>
                  </a:cubicBezTo>
                  <a:cubicBezTo>
                    <a:pt x="7985" y="27"/>
                    <a:pt x="7606" y="1"/>
                    <a:pt x="723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8" name="Google Shape;13378;p78"/>
            <p:cNvSpPr/>
            <p:nvPr/>
          </p:nvSpPr>
          <p:spPr>
            <a:xfrm>
              <a:off x="2811350" y="1867950"/>
              <a:ext cx="323575" cy="222225"/>
            </a:xfrm>
            <a:custGeom>
              <a:avLst/>
              <a:gdLst/>
              <a:ahLst/>
              <a:cxnLst/>
              <a:rect l="l" t="t" r="r" b="b"/>
              <a:pathLst>
                <a:path w="12943" h="8889" extrusionOk="0">
                  <a:moveTo>
                    <a:pt x="6263" y="0"/>
                  </a:moveTo>
                  <a:cubicBezTo>
                    <a:pt x="4755" y="0"/>
                    <a:pt x="3296" y="574"/>
                    <a:pt x="2191" y="1630"/>
                  </a:cubicBezTo>
                  <a:cubicBezTo>
                    <a:pt x="739" y="3000"/>
                    <a:pt x="227" y="4952"/>
                    <a:pt x="36" y="7000"/>
                  </a:cubicBezTo>
                  <a:cubicBezTo>
                    <a:pt x="1" y="7393"/>
                    <a:pt x="257" y="7589"/>
                    <a:pt x="530" y="7589"/>
                  </a:cubicBezTo>
                  <a:cubicBezTo>
                    <a:pt x="804" y="7589"/>
                    <a:pt x="1096" y="7393"/>
                    <a:pt x="1132" y="7000"/>
                  </a:cubicBezTo>
                  <a:cubicBezTo>
                    <a:pt x="1298" y="5286"/>
                    <a:pt x="1715" y="3833"/>
                    <a:pt x="2846" y="2631"/>
                  </a:cubicBezTo>
                  <a:cubicBezTo>
                    <a:pt x="3760" y="1659"/>
                    <a:pt x="5023" y="1239"/>
                    <a:pt x="6272" y="1239"/>
                  </a:cubicBezTo>
                  <a:cubicBezTo>
                    <a:pt x="6569" y="1239"/>
                    <a:pt x="6866" y="1263"/>
                    <a:pt x="7156" y="1309"/>
                  </a:cubicBezTo>
                  <a:cubicBezTo>
                    <a:pt x="8668" y="1547"/>
                    <a:pt x="9907" y="2250"/>
                    <a:pt x="10740" y="3690"/>
                  </a:cubicBezTo>
                  <a:cubicBezTo>
                    <a:pt x="11526" y="5036"/>
                    <a:pt x="11847" y="6691"/>
                    <a:pt x="11823" y="8286"/>
                  </a:cubicBezTo>
                  <a:cubicBezTo>
                    <a:pt x="11818" y="8689"/>
                    <a:pt x="12086" y="8889"/>
                    <a:pt x="12359" y="8889"/>
                  </a:cubicBezTo>
                  <a:cubicBezTo>
                    <a:pt x="12634" y="8889"/>
                    <a:pt x="12913" y="8686"/>
                    <a:pt x="12919" y="8286"/>
                  </a:cubicBezTo>
                  <a:cubicBezTo>
                    <a:pt x="12943" y="6393"/>
                    <a:pt x="12514" y="4500"/>
                    <a:pt x="11597" y="2904"/>
                  </a:cubicBezTo>
                  <a:cubicBezTo>
                    <a:pt x="10597" y="1178"/>
                    <a:pt x="9014" y="356"/>
                    <a:pt x="7251" y="83"/>
                  </a:cubicBezTo>
                  <a:cubicBezTo>
                    <a:pt x="6922" y="27"/>
                    <a:pt x="6591" y="0"/>
                    <a:pt x="626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9" name="Google Shape;13379;p78"/>
            <p:cNvSpPr/>
            <p:nvPr/>
          </p:nvSpPr>
          <p:spPr>
            <a:xfrm>
              <a:off x="2838000" y="1895625"/>
              <a:ext cx="271025" cy="185150"/>
            </a:xfrm>
            <a:custGeom>
              <a:avLst/>
              <a:gdLst/>
              <a:ahLst/>
              <a:cxnLst/>
              <a:rect l="l" t="t" r="r" b="b"/>
              <a:pathLst>
                <a:path w="10841" h="7406" extrusionOk="0">
                  <a:moveTo>
                    <a:pt x="5223" y="0"/>
                  </a:moveTo>
                  <a:cubicBezTo>
                    <a:pt x="3969" y="0"/>
                    <a:pt x="2755" y="479"/>
                    <a:pt x="1828" y="1357"/>
                  </a:cubicBezTo>
                  <a:cubicBezTo>
                    <a:pt x="613" y="2500"/>
                    <a:pt x="197" y="4131"/>
                    <a:pt x="30" y="5822"/>
                  </a:cubicBezTo>
                  <a:cubicBezTo>
                    <a:pt x="0" y="6154"/>
                    <a:pt x="213" y="6317"/>
                    <a:pt x="441" y="6317"/>
                  </a:cubicBezTo>
                  <a:cubicBezTo>
                    <a:pt x="671" y="6317"/>
                    <a:pt x="917" y="6151"/>
                    <a:pt x="947" y="5822"/>
                  </a:cubicBezTo>
                  <a:lnTo>
                    <a:pt x="947" y="5834"/>
                  </a:lnTo>
                  <a:cubicBezTo>
                    <a:pt x="1078" y="4405"/>
                    <a:pt x="1435" y="3190"/>
                    <a:pt x="2375" y="2190"/>
                  </a:cubicBezTo>
                  <a:cubicBezTo>
                    <a:pt x="3142" y="1385"/>
                    <a:pt x="4195" y="1035"/>
                    <a:pt x="5235" y="1035"/>
                  </a:cubicBezTo>
                  <a:cubicBezTo>
                    <a:pt x="5487" y="1035"/>
                    <a:pt x="5737" y="1056"/>
                    <a:pt x="5983" y="1095"/>
                  </a:cubicBezTo>
                  <a:cubicBezTo>
                    <a:pt x="7233" y="1285"/>
                    <a:pt x="8281" y="1869"/>
                    <a:pt x="8983" y="3071"/>
                  </a:cubicBezTo>
                  <a:cubicBezTo>
                    <a:pt x="9626" y="4202"/>
                    <a:pt x="9900" y="5572"/>
                    <a:pt x="9876" y="6905"/>
                  </a:cubicBezTo>
                  <a:cubicBezTo>
                    <a:pt x="9876" y="7239"/>
                    <a:pt x="10103" y="7405"/>
                    <a:pt x="10330" y="7405"/>
                  </a:cubicBezTo>
                  <a:cubicBezTo>
                    <a:pt x="10558" y="7405"/>
                    <a:pt x="10787" y="7239"/>
                    <a:pt x="10793" y="6905"/>
                  </a:cubicBezTo>
                  <a:cubicBezTo>
                    <a:pt x="10841" y="5334"/>
                    <a:pt x="10460" y="3786"/>
                    <a:pt x="9686" y="2428"/>
                  </a:cubicBezTo>
                  <a:cubicBezTo>
                    <a:pt x="8852" y="988"/>
                    <a:pt x="7531" y="297"/>
                    <a:pt x="6054" y="71"/>
                  </a:cubicBezTo>
                  <a:cubicBezTo>
                    <a:pt x="5777" y="24"/>
                    <a:pt x="5499" y="0"/>
                    <a:pt x="522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0" name="Google Shape;13380;p78"/>
            <p:cNvSpPr/>
            <p:nvPr/>
          </p:nvSpPr>
          <p:spPr>
            <a:xfrm>
              <a:off x="2668475" y="1964325"/>
              <a:ext cx="282200" cy="193500"/>
            </a:xfrm>
            <a:custGeom>
              <a:avLst/>
              <a:gdLst/>
              <a:ahLst/>
              <a:cxnLst/>
              <a:rect l="l" t="t" r="r" b="b"/>
              <a:pathLst>
                <a:path w="11288" h="7740" extrusionOk="0">
                  <a:moveTo>
                    <a:pt x="6656" y="0"/>
                  </a:moveTo>
                  <a:cubicBezTo>
                    <a:pt x="6261" y="0"/>
                    <a:pt x="5865" y="91"/>
                    <a:pt x="5501" y="276"/>
                  </a:cubicBezTo>
                  <a:cubicBezTo>
                    <a:pt x="5108" y="478"/>
                    <a:pt x="4775" y="871"/>
                    <a:pt x="4775" y="1323"/>
                  </a:cubicBezTo>
                  <a:cubicBezTo>
                    <a:pt x="4596" y="1038"/>
                    <a:pt x="4275" y="859"/>
                    <a:pt x="3930" y="859"/>
                  </a:cubicBezTo>
                  <a:cubicBezTo>
                    <a:pt x="3908" y="859"/>
                    <a:pt x="3888" y="858"/>
                    <a:pt x="3867" y="858"/>
                  </a:cubicBezTo>
                  <a:cubicBezTo>
                    <a:pt x="3088" y="858"/>
                    <a:pt x="2715" y="1297"/>
                    <a:pt x="2715" y="2097"/>
                  </a:cubicBezTo>
                  <a:cubicBezTo>
                    <a:pt x="2590" y="2073"/>
                    <a:pt x="2464" y="2061"/>
                    <a:pt x="2337" y="2061"/>
                  </a:cubicBezTo>
                  <a:cubicBezTo>
                    <a:pt x="1969" y="2061"/>
                    <a:pt x="1602" y="2161"/>
                    <a:pt x="1275" y="2347"/>
                  </a:cubicBezTo>
                  <a:cubicBezTo>
                    <a:pt x="36" y="3097"/>
                    <a:pt x="1" y="5062"/>
                    <a:pt x="1215" y="5860"/>
                  </a:cubicBezTo>
                  <a:cubicBezTo>
                    <a:pt x="1579" y="6096"/>
                    <a:pt x="2006" y="6215"/>
                    <a:pt x="2432" y="6215"/>
                  </a:cubicBezTo>
                  <a:cubicBezTo>
                    <a:pt x="2563" y="6215"/>
                    <a:pt x="2693" y="6204"/>
                    <a:pt x="2822" y="6181"/>
                  </a:cubicBezTo>
                  <a:lnTo>
                    <a:pt x="2822" y="6181"/>
                  </a:lnTo>
                  <a:cubicBezTo>
                    <a:pt x="2799" y="6622"/>
                    <a:pt x="3084" y="7038"/>
                    <a:pt x="3441" y="7300"/>
                  </a:cubicBezTo>
                  <a:cubicBezTo>
                    <a:pt x="3815" y="7590"/>
                    <a:pt x="4268" y="7740"/>
                    <a:pt x="4728" y="7740"/>
                  </a:cubicBezTo>
                  <a:cubicBezTo>
                    <a:pt x="4855" y="7740"/>
                    <a:pt x="4982" y="7728"/>
                    <a:pt x="5108" y="7705"/>
                  </a:cubicBezTo>
                  <a:cubicBezTo>
                    <a:pt x="5585" y="7598"/>
                    <a:pt x="5966" y="7241"/>
                    <a:pt x="6097" y="6777"/>
                  </a:cubicBezTo>
                  <a:cubicBezTo>
                    <a:pt x="6120" y="7015"/>
                    <a:pt x="6263" y="7241"/>
                    <a:pt x="6478" y="7360"/>
                  </a:cubicBezTo>
                  <a:cubicBezTo>
                    <a:pt x="6674" y="7469"/>
                    <a:pt x="6890" y="7528"/>
                    <a:pt x="7117" y="7528"/>
                  </a:cubicBezTo>
                  <a:cubicBezTo>
                    <a:pt x="7138" y="7528"/>
                    <a:pt x="7159" y="7528"/>
                    <a:pt x="7180" y="7527"/>
                  </a:cubicBezTo>
                  <a:cubicBezTo>
                    <a:pt x="7823" y="7527"/>
                    <a:pt x="8656" y="7158"/>
                    <a:pt x="8680" y="6419"/>
                  </a:cubicBezTo>
                  <a:cubicBezTo>
                    <a:pt x="8868" y="6555"/>
                    <a:pt x="9091" y="6626"/>
                    <a:pt x="9319" y="6626"/>
                  </a:cubicBezTo>
                  <a:cubicBezTo>
                    <a:pt x="9352" y="6626"/>
                    <a:pt x="9385" y="6625"/>
                    <a:pt x="9418" y="6622"/>
                  </a:cubicBezTo>
                  <a:cubicBezTo>
                    <a:pt x="9692" y="6598"/>
                    <a:pt x="9942" y="6526"/>
                    <a:pt x="10192" y="6419"/>
                  </a:cubicBezTo>
                  <a:cubicBezTo>
                    <a:pt x="10430" y="6324"/>
                    <a:pt x="10645" y="6157"/>
                    <a:pt x="10800" y="5955"/>
                  </a:cubicBezTo>
                  <a:cubicBezTo>
                    <a:pt x="11228" y="5360"/>
                    <a:pt x="11288" y="4336"/>
                    <a:pt x="10895" y="3717"/>
                  </a:cubicBezTo>
                  <a:cubicBezTo>
                    <a:pt x="10728" y="3467"/>
                    <a:pt x="10526" y="3252"/>
                    <a:pt x="10276" y="3074"/>
                  </a:cubicBezTo>
                  <a:cubicBezTo>
                    <a:pt x="10048" y="2907"/>
                    <a:pt x="9763" y="2760"/>
                    <a:pt x="9490" y="2760"/>
                  </a:cubicBezTo>
                  <a:cubicBezTo>
                    <a:pt x="9392" y="2760"/>
                    <a:pt x="9296" y="2779"/>
                    <a:pt x="9204" y="2824"/>
                  </a:cubicBezTo>
                  <a:cubicBezTo>
                    <a:pt x="9216" y="2371"/>
                    <a:pt x="9240" y="1895"/>
                    <a:pt x="9061" y="1466"/>
                  </a:cubicBezTo>
                  <a:cubicBezTo>
                    <a:pt x="8871" y="1026"/>
                    <a:pt x="8478" y="704"/>
                    <a:pt x="8085" y="431"/>
                  </a:cubicBezTo>
                  <a:cubicBezTo>
                    <a:pt x="7653" y="145"/>
                    <a:pt x="7155" y="0"/>
                    <a:pt x="66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1" name="Google Shape;13381;p78"/>
            <p:cNvSpPr/>
            <p:nvPr/>
          </p:nvSpPr>
          <p:spPr>
            <a:xfrm>
              <a:off x="3000375" y="1968650"/>
              <a:ext cx="269700" cy="184850"/>
            </a:xfrm>
            <a:custGeom>
              <a:avLst/>
              <a:gdLst/>
              <a:ahLst/>
              <a:cxnLst/>
              <a:rect l="l" t="t" r="r" b="b"/>
              <a:pathLst>
                <a:path w="10788" h="7394" extrusionOk="0">
                  <a:moveTo>
                    <a:pt x="6374" y="1"/>
                  </a:moveTo>
                  <a:cubicBezTo>
                    <a:pt x="5994" y="1"/>
                    <a:pt x="5613" y="89"/>
                    <a:pt x="5263" y="269"/>
                  </a:cubicBezTo>
                  <a:cubicBezTo>
                    <a:pt x="4882" y="460"/>
                    <a:pt x="4560" y="829"/>
                    <a:pt x="4560" y="1258"/>
                  </a:cubicBezTo>
                  <a:cubicBezTo>
                    <a:pt x="4393" y="984"/>
                    <a:pt x="4084" y="805"/>
                    <a:pt x="3750" y="805"/>
                  </a:cubicBezTo>
                  <a:cubicBezTo>
                    <a:pt x="3730" y="805"/>
                    <a:pt x="3709" y="804"/>
                    <a:pt x="3689" y="804"/>
                  </a:cubicBezTo>
                  <a:cubicBezTo>
                    <a:pt x="2945" y="804"/>
                    <a:pt x="2596" y="1230"/>
                    <a:pt x="2596" y="1984"/>
                  </a:cubicBezTo>
                  <a:cubicBezTo>
                    <a:pt x="2477" y="1963"/>
                    <a:pt x="2357" y="1953"/>
                    <a:pt x="2237" y="1953"/>
                  </a:cubicBezTo>
                  <a:cubicBezTo>
                    <a:pt x="1880" y="1953"/>
                    <a:pt x="1527" y="2046"/>
                    <a:pt x="1214" y="2234"/>
                  </a:cubicBezTo>
                  <a:cubicBezTo>
                    <a:pt x="24" y="2936"/>
                    <a:pt x="0" y="4818"/>
                    <a:pt x="1167" y="5591"/>
                  </a:cubicBezTo>
                  <a:cubicBezTo>
                    <a:pt x="1511" y="5809"/>
                    <a:pt x="1911" y="5923"/>
                    <a:pt x="2319" y="5923"/>
                  </a:cubicBezTo>
                  <a:cubicBezTo>
                    <a:pt x="2446" y="5923"/>
                    <a:pt x="2575" y="5912"/>
                    <a:pt x="2703" y="5889"/>
                  </a:cubicBezTo>
                  <a:lnTo>
                    <a:pt x="2703" y="5889"/>
                  </a:lnTo>
                  <a:cubicBezTo>
                    <a:pt x="2679" y="6318"/>
                    <a:pt x="2941" y="6711"/>
                    <a:pt x="3298" y="6961"/>
                  </a:cubicBezTo>
                  <a:cubicBezTo>
                    <a:pt x="3653" y="7239"/>
                    <a:pt x="4100" y="7393"/>
                    <a:pt x="4553" y="7393"/>
                  </a:cubicBezTo>
                  <a:cubicBezTo>
                    <a:pt x="4662" y="7393"/>
                    <a:pt x="4772" y="7384"/>
                    <a:pt x="4882" y="7366"/>
                  </a:cubicBezTo>
                  <a:cubicBezTo>
                    <a:pt x="5334" y="7258"/>
                    <a:pt x="5703" y="6913"/>
                    <a:pt x="5822" y="6473"/>
                  </a:cubicBezTo>
                  <a:cubicBezTo>
                    <a:pt x="5846" y="6699"/>
                    <a:pt x="5977" y="6913"/>
                    <a:pt x="6179" y="7032"/>
                  </a:cubicBezTo>
                  <a:cubicBezTo>
                    <a:pt x="6394" y="7139"/>
                    <a:pt x="6620" y="7187"/>
                    <a:pt x="6858" y="7187"/>
                  </a:cubicBezTo>
                  <a:cubicBezTo>
                    <a:pt x="7465" y="7187"/>
                    <a:pt x="8263" y="6842"/>
                    <a:pt x="8287" y="6127"/>
                  </a:cubicBezTo>
                  <a:cubicBezTo>
                    <a:pt x="8474" y="6263"/>
                    <a:pt x="8689" y="6334"/>
                    <a:pt x="8915" y="6334"/>
                  </a:cubicBezTo>
                  <a:cubicBezTo>
                    <a:pt x="8947" y="6334"/>
                    <a:pt x="8980" y="6333"/>
                    <a:pt x="9013" y="6330"/>
                  </a:cubicBezTo>
                  <a:cubicBezTo>
                    <a:pt x="9263" y="6306"/>
                    <a:pt x="9513" y="6234"/>
                    <a:pt x="9739" y="6127"/>
                  </a:cubicBezTo>
                  <a:cubicBezTo>
                    <a:pt x="9966" y="6032"/>
                    <a:pt x="10168" y="5877"/>
                    <a:pt x="10323" y="5687"/>
                  </a:cubicBezTo>
                  <a:cubicBezTo>
                    <a:pt x="10728" y="5115"/>
                    <a:pt x="10787" y="4139"/>
                    <a:pt x="10418" y="3544"/>
                  </a:cubicBezTo>
                  <a:cubicBezTo>
                    <a:pt x="10263" y="3305"/>
                    <a:pt x="10061" y="3103"/>
                    <a:pt x="9823" y="2936"/>
                  </a:cubicBezTo>
                  <a:cubicBezTo>
                    <a:pt x="9604" y="2779"/>
                    <a:pt x="9335" y="2635"/>
                    <a:pt x="9075" y="2635"/>
                  </a:cubicBezTo>
                  <a:cubicBezTo>
                    <a:pt x="8981" y="2635"/>
                    <a:pt x="8888" y="2654"/>
                    <a:pt x="8799" y="2698"/>
                  </a:cubicBezTo>
                  <a:cubicBezTo>
                    <a:pt x="8811" y="2258"/>
                    <a:pt x="8823" y="1805"/>
                    <a:pt x="8656" y="1400"/>
                  </a:cubicBezTo>
                  <a:cubicBezTo>
                    <a:pt x="8477" y="996"/>
                    <a:pt x="8096" y="650"/>
                    <a:pt x="7715" y="400"/>
                  </a:cubicBezTo>
                  <a:cubicBezTo>
                    <a:pt x="7313" y="137"/>
                    <a:pt x="6845" y="1"/>
                    <a:pt x="63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2" name="Google Shape;13382;p78"/>
            <p:cNvSpPr/>
            <p:nvPr/>
          </p:nvSpPr>
          <p:spPr>
            <a:xfrm>
              <a:off x="3086375" y="2039975"/>
              <a:ext cx="17300" cy="17275"/>
            </a:xfrm>
            <a:custGeom>
              <a:avLst/>
              <a:gdLst/>
              <a:ahLst/>
              <a:cxnLst/>
              <a:rect l="l" t="t" r="r" b="b"/>
              <a:pathLst>
                <a:path w="692" h="691" extrusionOk="0">
                  <a:moveTo>
                    <a:pt x="358" y="0"/>
                  </a:moveTo>
                  <a:cubicBezTo>
                    <a:pt x="168" y="0"/>
                    <a:pt x="13" y="155"/>
                    <a:pt x="1" y="345"/>
                  </a:cubicBezTo>
                  <a:cubicBezTo>
                    <a:pt x="1" y="524"/>
                    <a:pt x="156" y="691"/>
                    <a:pt x="346" y="691"/>
                  </a:cubicBezTo>
                  <a:cubicBezTo>
                    <a:pt x="537" y="691"/>
                    <a:pt x="691" y="536"/>
                    <a:pt x="691" y="345"/>
                  </a:cubicBezTo>
                  <a:cubicBezTo>
                    <a:pt x="691" y="167"/>
                    <a:pt x="537" y="0"/>
                    <a:pt x="3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3" name="Google Shape;13383;p78"/>
            <p:cNvSpPr/>
            <p:nvPr/>
          </p:nvSpPr>
          <p:spPr>
            <a:xfrm>
              <a:off x="3080425" y="2065275"/>
              <a:ext cx="25625" cy="15500"/>
            </a:xfrm>
            <a:custGeom>
              <a:avLst/>
              <a:gdLst/>
              <a:ahLst/>
              <a:cxnLst/>
              <a:rect l="l" t="t" r="r" b="b"/>
              <a:pathLst>
                <a:path w="1025" h="620" extrusionOk="0">
                  <a:moveTo>
                    <a:pt x="525" y="0"/>
                  </a:moveTo>
                  <a:cubicBezTo>
                    <a:pt x="239" y="0"/>
                    <a:pt x="13" y="131"/>
                    <a:pt x="1" y="310"/>
                  </a:cubicBezTo>
                  <a:cubicBezTo>
                    <a:pt x="1" y="476"/>
                    <a:pt x="227" y="619"/>
                    <a:pt x="513" y="619"/>
                  </a:cubicBezTo>
                  <a:cubicBezTo>
                    <a:pt x="524" y="620"/>
                    <a:pt x="535" y="620"/>
                    <a:pt x="546" y="620"/>
                  </a:cubicBezTo>
                  <a:cubicBezTo>
                    <a:pt x="816" y="620"/>
                    <a:pt x="1025" y="482"/>
                    <a:pt x="1025" y="322"/>
                  </a:cubicBezTo>
                  <a:cubicBezTo>
                    <a:pt x="1025" y="155"/>
                    <a:pt x="799" y="12"/>
                    <a:pt x="52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4" name="Google Shape;13384;p78"/>
            <p:cNvSpPr/>
            <p:nvPr/>
          </p:nvSpPr>
          <p:spPr>
            <a:xfrm>
              <a:off x="3172400" y="2041150"/>
              <a:ext cx="17300" cy="17300"/>
            </a:xfrm>
            <a:custGeom>
              <a:avLst/>
              <a:gdLst/>
              <a:ahLst/>
              <a:cxnLst/>
              <a:rect l="l" t="t" r="r" b="b"/>
              <a:pathLst>
                <a:path w="692" h="692" extrusionOk="0">
                  <a:moveTo>
                    <a:pt x="346" y="1"/>
                  </a:moveTo>
                  <a:cubicBezTo>
                    <a:pt x="156" y="1"/>
                    <a:pt x="1" y="155"/>
                    <a:pt x="1" y="346"/>
                  </a:cubicBezTo>
                  <a:cubicBezTo>
                    <a:pt x="1" y="536"/>
                    <a:pt x="156" y="691"/>
                    <a:pt x="334" y="691"/>
                  </a:cubicBezTo>
                  <a:cubicBezTo>
                    <a:pt x="525" y="691"/>
                    <a:pt x="679" y="548"/>
                    <a:pt x="691" y="358"/>
                  </a:cubicBezTo>
                  <a:cubicBezTo>
                    <a:pt x="691" y="167"/>
                    <a:pt x="537" y="13"/>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5" name="Google Shape;13385;p78"/>
            <p:cNvSpPr/>
            <p:nvPr/>
          </p:nvSpPr>
          <p:spPr>
            <a:xfrm>
              <a:off x="3169125" y="2066450"/>
              <a:ext cx="25625" cy="15800"/>
            </a:xfrm>
            <a:custGeom>
              <a:avLst/>
              <a:gdLst/>
              <a:ahLst/>
              <a:cxnLst/>
              <a:rect l="l" t="t" r="r" b="b"/>
              <a:pathLst>
                <a:path w="1025" h="632" extrusionOk="0">
                  <a:moveTo>
                    <a:pt x="525" y="1"/>
                  </a:moveTo>
                  <a:cubicBezTo>
                    <a:pt x="239" y="1"/>
                    <a:pt x="13" y="132"/>
                    <a:pt x="1" y="310"/>
                  </a:cubicBezTo>
                  <a:cubicBezTo>
                    <a:pt x="1" y="477"/>
                    <a:pt x="227" y="620"/>
                    <a:pt x="513" y="632"/>
                  </a:cubicBezTo>
                  <a:cubicBezTo>
                    <a:pt x="799" y="632"/>
                    <a:pt x="1025" y="501"/>
                    <a:pt x="1025" y="322"/>
                  </a:cubicBezTo>
                  <a:cubicBezTo>
                    <a:pt x="1025" y="155"/>
                    <a:pt x="799" y="13"/>
                    <a:pt x="52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6" name="Google Shape;13386;p78"/>
            <p:cNvSpPr/>
            <p:nvPr/>
          </p:nvSpPr>
          <p:spPr>
            <a:xfrm>
              <a:off x="3112275" y="2051575"/>
              <a:ext cx="50625" cy="27700"/>
            </a:xfrm>
            <a:custGeom>
              <a:avLst/>
              <a:gdLst/>
              <a:ahLst/>
              <a:cxnLst/>
              <a:rect l="l" t="t" r="r" b="b"/>
              <a:pathLst>
                <a:path w="2025" h="1108" extrusionOk="0">
                  <a:moveTo>
                    <a:pt x="36" y="0"/>
                  </a:moveTo>
                  <a:lnTo>
                    <a:pt x="36" y="48"/>
                  </a:lnTo>
                  <a:cubicBezTo>
                    <a:pt x="1" y="608"/>
                    <a:pt x="441" y="1096"/>
                    <a:pt x="1001" y="1108"/>
                  </a:cubicBezTo>
                  <a:cubicBezTo>
                    <a:pt x="1008" y="1108"/>
                    <a:pt x="1015" y="1108"/>
                    <a:pt x="1022" y="1108"/>
                  </a:cubicBezTo>
                  <a:cubicBezTo>
                    <a:pt x="1572" y="1108"/>
                    <a:pt x="2025" y="648"/>
                    <a:pt x="2013" y="96"/>
                  </a:cubicBezTo>
                  <a:lnTo>
                    <a:pt x="2013" y="60"/>
                  </a:lnTo>
                  <a:lnTo>
                    <a:pt x="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7" name="Google Shape;13387;p78"/>
            <p:cNvSpPr/>
            <p:nvPr/>
          </p:nvSpPr>
          <p:spPr>
            <a:xfrm>
              <a:off x="3120325" y="2065825"/>
              <a:ext cx="35150" cy="13825"/>
            </a:xfrm>
            <a:custGeom>
              <a:avLst/>
              <a:gdLst/>
              <a:ahLst/>
              <a:cxnLst/>
              <a:rect l="l" t="t" r="r" b="b"/>
              <a:pathLst>
                <a:path w="1406" h="553" extrusionOk="0">
                  <a:moveTo>
                    <a:pt x="694" y="1"/>
                  </a:moveTo>
                  <a:cubicBezTo>
                    <a:pt x="451" y="1"/>
                    <a:pt x="212" y="72"/>
                    <a:pt x="24" y="216"/>
                  </a:cubicBezTo>
                  <a:lnTo>
                    <a:pt x="0" y="240"/>
                  </a:lnTo>
                  <a:cubicBezTo>
                    <a:pt x="191" y="448"/>
                    <a:pt x="447" y="553"/>
                    <a:pt x="703" y="553"/>
                  </a:cubicBezTo>
                  <a:cubicBezTo>
                    <a:pt x="959" y="553"/>
                    <a:pt x="1215" y="448"/>
                    <a:pt x="1405" y="240"/>
                  </a:cubicBezTo>
                  <a:lnTo>
                    <a:pt x="1405" y="228"/>
                  </a:lnTo>
                  <a:cubicBezTo>
                    <a:pt x="1238" y="83"/>
                    <a:pt x="1018" y="1"/>
                    <a:pt x="795" y="1"/>
                  </a:cubicBezTo>
                  <a:cubicBezTo>
                    <a:pt x="780" y="1"/>
                    <a:pt x="765" y="1"/>
                    <a:pt x="750" y="2"/>
                  </a:cubicBezTo>
                  <a:cubicBezTo>
                    <a:pt x="732" y="1"/>
                    <a:pt x="713" y="1"/>
                    <a:pt x="69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8" name="Google Shape;13388;p78"/>
            <p:cNvSpPr/>
            <p:nvPr/>
          </p:nvSpPr>
          <p:spPr>
            <a:xfrm>
              <a:off x="2764625" y="2039650"/>
              <a:ext cx="17575" cy="17325"/>
            </a:xfrm>
            <a:custGeom>
              <a:avLst/>
              <a:gdLst/>
              <a:ahLst/>
              <a:cxnLst/>
              <a:rect l="l" t="t" r="r" b="b"/>
              <a:pathLst>
                <a:path w="703" h="693" extrusionOk="0">
                  <a:moveTo>
                    <a:pt x="349" y="1"/>
                  </a:moveTo>
                  <a:cubicBezTo>
                    <a:pt x="168" y="1"/>
                    <a:pt x="24" y="151"/>
                    <a:pt x="12" y="335"/>
                  </a:cubicBezTo>
                  <a:cubicBezTo>
                    <a:pt x="0" y="525"/>
                    <a:pt x="143" y="680"/>
                    <a:pt x="334" y="692"/>
                  </a:cubicBezTo>
                  <a:cubicBezTo>
                    <a:pt x="341" y="692"/>
                    <a:pt x="347" y="692"/>
                    <a:pt x="354" y="692"/>
                  </a:cubicBezTo>
                  <a:cubicBezTo>
                    <a:pt x="536" y="692"/>
                    <a:pt x="691" y="542"/>
                    <a:pt x="691" y="358"/>
                  </a:cubicBezTo>
                  <a:cubicBezTo>
                    <a:pt x="703" y="180"/>
                    <a:pt x="560" y="13"/>
                    <a:pt x="369" y="1"/>
                  </a:cubicBezTo>
                  <a:cubicBezTo>
                    <a:pt x="362" y="1"/>
                    <a:pt x="356" y="1"/>
                    <a:pt x="3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9" name="Google Shape;13389;p78"/>
            <p:cNvSpPr/>
            <p:nvPr/>
          </p:nvSpPr>
          <p:spPr>
            <a:xfrm>
              <a:off x="2757775" y="2064950"/>
              <a:ext cx="25925" cy="15600"/>
            </a:xfrm>
            <a:custGeom>
              <a:avLst/>
              <a:gdLst/>
              <a:ahLst/>
              <a:cxnLst/>
              <a:rect l="l" t="t" r="r" b="b"/>
              <a:pathLst>
                <a:path w="1037" h="624" extrusionOk="0">
                  <a:moveTo>
                    <a:pt x="500" y="0"/>
                  </a:moveTo>
                  <a:cubicBezTo>
                    <a:pt x="231" y="0"/>
                    <a:pt x="12" y="127"/>
                    <a:pt x="12" y="287"/>
                  </a:cubicBezTo>
                  <a:cubicBezTo>
                    <a:pt x="0" y="466"/>
                    <a:pt x="227" y="608"/>
                    <a:pt x="500" y="620"/>
                  </a:cubicBezTo>
                  <a:cubicBezTo>
                    <a:pt x="523" y="622"/>
                    <a:pt x="545" y="623"/>
                    <a:pt x="567" y="623"/>
                  </a:cubicBezTo>
                  <a:cubicBezTo>
                    <a:pt x="822" y="623"/>
                    <a:pt x="1025" y="499"/>
                    <a:pt x="1036" y="335"/>
                  </a:cubicBezTo>
                  <a:cubicBezTo>
                    <a:pt x="1036" y="168"/>
                    <a:pt x="822" y="13"/>
                    <a:pt x="536" y="1"/>
                  </a:cubicBezTo>
                  <a:cubicBezTo>
                    <a:pt x="524" y="1"/>
                    <a:pt x="512" y="0"/>
                    <a:pt x="50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0" name="Google Shape;13390;p78"/>
            <p:cNvSpPr/>
            <p:nvPr/>
          </p:nvSpPr>
          <p:spPr>
            <a:xfrm>
              <a:off x="2843800" y="2041125"/>
              <a:ext cx="17575" cy="17325"/>
            </a:xfrm>
            <a:custGeom>
              <a:avLst/>
              <a:gdLst/>
              <a:ahLst/>
              <a:cxnLst/>
              <a:rect l="l" t="t" r="r" b="b"/>
              <a:pathLst>
                <a:path w="703" h="693" extrusionOk="0">
                  <a:moveTo>
                    <a:pt x="347" y="1"/>
                  </a:moveTo>
                  <a:cubicBezTo>
                    <a:pt x="166" y="1"/>
                    <a:pt x="12" y="140"/>
                    <a:pt x="12" y="323"/>
                  </a:cubicBezTo>
                  <a:cubicBezTo>
                    <a:pt x="0" y="514"/>
                    <a:pt x="143" y="680"/>
                    <a:pt x="334" y="692"/>
                  </a:cubicBezTo>
                  <a:cubicBezTo>
                    <a:pt x="524" y="692"/>
                    <a:pt x="679" y="549"/>
                    <a:pt x="691" y="359"/>
                  </a:cubicBezTo>
                  <a:cubicBezTo>
                    <a:pt x="703" y="168"/>
                    <a:pt x="560" y="14"/>
                    <a:pt x="369" y="2"/>
                  </a:cubicBezTo>
                  <a:cubicBezTo>
                    <a:pt x="362" y="1"/>
                    <a:pt x="355" y="1"/>
                    <a:pt x="3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1" name="Google Shape;13391;p78"/>
            <p:cNvSpPr/>
            <p:nvPr/>
          </p:nvSpPr>
          <p:spPr>
            <a:xfrm>
              <a:off x="2839625" y="2066425"/>
              <a:ext cx="26225" cy="15850"/>
            </a:xfrm>
            <a:custGeom>
              <a:avLst/>
              <a:gdLst/>
              <a:ahLst/>
              <a:cxnLst/>
              <a:rect l="l" t="t" r="r" b="b"/>
              <a:pathLst>
                <a:path w="1049" h="634" extrusionOk="0">
                  <a:moveTo>
                    <a:pt x="502" y="1"/>
                  </a:moveTo>
                  <a:cubicBezTo>
                    <a:pt x="243" y="1"/>
                    <a:pt x="24" y="128"/>
                    <a:pt x="13" y="287"/>
                  </a:cubicBezTo>
                  <a:cubicBezTo>
                    <a:pt x="1" y="466"/>
                    <a:pt x="227" y="621"/>
                    <a:pt x="513" y="633"/>
                  </a:cubicBezTo>
                  <a:cubicBezTo>
                    <a:pt x="524" y="633"/>
                    <a:pt x="536" y="633"/>
                    <a:pt x="547" y="633"/>
                  </a:cubicBezTo>
                  <a:cubicBezTo>
                    <a:pt x="806" y="633"/>
                    <a:pt x="1025" y="507"/>
                    <a:pt x="1036" y="347"/>
                  </a:cubicBezTo>
                  <a:cubicBezTo>
                    <a:pt x="1048" y="168"/>
                    <a:pt x="822" y="14"/>
                    <a:pt x="536" y="2"/>
                  </a:cubicBezTo>
                  <a:cubicBezTo>
                    <a:pt x="525" y="1"/>
                    <a:pt x="513" y="1"/>
                    <a:pt x="50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2" name="Google Shape;13392;p78"/>
            <p:cNvSpPr/>
            <p:nvPr/>
          </p:nvSpPr>
          <p:spPr>
            <a:xfrm>
              <a:off x="2797200" y="2046575"/>
              <a:ext cx="38575" cy="22375"/>
            </a:xfrm>
            <a:custGeom>
              <a:avLst/>
              <a:gdLst/>
              <a:ahLst/>
              <a:cxnLst/>
              <a:rect l="l" t="t" r="r" b="b"/>
              <a:pathLst>
                <a:path w="1543" h="895" extrusionOk="0">
                  <a:moveTo>
                    <a:pt x="122" y="1"/>
                  </a:moveTo>
                  <a:cubicBezTo>
                    <a:pt x="61" y="1"/>
                    <a:pt x="1" y="40"/>
                    <a:pt x="7" y="117"/>
                  </a:cubicBezTo>
                  <a:lnTo>
                    <a:pt x="7" y="105"/>
                  </a:lnTo>
                  <a:cubicBezTo>
                    <a:pt x="7" y="510"/>
                    <a:pt x="317" y="855"/>
                    <a:pt x="721" y="891"/>
                  </a:cubicBezTo>
                  <a:cubicBezTo>
                    <a:pt x="746" y="894"/>
                    <a:pt x="771" y="895"/>
                    <a:pt x="796" y="895"/>
                  </a:cubicBezTo>
                  <a:cubicBezTo>
                    <a:pt x="1210" y="895"/>
                    <a:pt x="1509" y="523"/>
                    <a:pt x="1543" y="129"/>
                  </a:cubicBezTo>
                  <a:cubicBezTo>
                    <a:pt x="1543" y="58"/>
                    <a:pt x="1486" y="22"/>
                    <a:pt x="1428" y="22"/>
                  </a:cubicBezTo>
                  <a:cubicBezTo>
                    <a:pt x="1370" y="22"/>
                    <a:pt x="1311" y="58"/>
                    <a:pt x="1305" y="129"/>
                  </a:cubicBezTo>
                  <a:cubicBezTo>
                    <a:pt x="1281" y="465"/>
                    <a:pt x="1026" y="632"/>
                    <a:pt x="773" y="632"/>
                  </a:cubicBezTo>
                  <a:cubicBezTo>
                    <a:pt x="514" y="632"/>
                    <a:pt x="257" y="459"/>
                    <a:pt x="245" y="117"/>
                  </a:cubicBezTo>
                  <a:cubicBezTo>
                    <a:pt x="245" y="40"/>
                    <a:pt x="183" y="1"/>
                    <a:pt x="1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93" name="Google Shape;13393;p78"/>
          <p:cNvGrpSpPr/>
          <p:nvPr/>
        </p:nvGrpSpPr>
        <p:grpSpPr>
          <a:xfrm>
            <a:off x="7119835" y="1525129"/>
            <a:ext cx="992278" cy="1305433"/>
            <a:chOff x="7609399" y="2361563"/>
            <a:chExt cx="814612" cy="1071696"/>
          </a:xfrm>
        </p:grpSpPr>
        <p:sp>
          <p:nvSpPr>
            <p:cNvPr id="13394" name="Google Shape;13394;p78"/>
            <p:cNvSpPr/>
            <p:nvPr/>
          </p:nvSpPr>
          <p:spPr>
            <a:xfrm>
              <a:off x="7639835" y="2500356"/>
              <a:ext cx="208107" cy="261434"/>
            </a:xfrm>
            <a:custGeom>
              <a:avLst/>
              <a:gdLst/>
              <a:ahLst/>
              <a:cxnLst/>
              <a:rect l="l" t="t" r="r" b="b"/>
              <a:pathLst>
                <a:path w="4882" h="6133" extrusionOk="0">
                  <a:moveTo>
                    <a:pt x="1334" y="1"/>
                  </a:moveTo>
                  <a:cubicBezTo>
                    <a:pt x="596" y="1"/>
                    <a:pt x="0" y="596"/>
                    <a:pt x="0" y="1334"/>
                  </a:cubicBezTo>
                  <a:lnTo>
                    <a:pt x="0" y="4799"/>
                  </a:lnTo>
                  <a:cubicBezTo>
                    <a:pt x="0" y="5537"/>
                    <a:pt x="596" y="6132"/>
                    <a:pt x="1334" y="6132"/>
                  </a:cubicBezTo>
                  <a:lnTo>
                    <a:pt x="3548" y="6132"/>
                  </a:lnTo>
                  <a:cubicBezTo>
                    <a:pt x="4287" y="6132"/>
                    <a:pt x="4882" y="5537"/>
                    <a:pt x="4882" y="4799"/>
                  </a:cubicBezTo>
                  <a:lnTo>
                    <a:pt x="4882" y="1334"/>
                  </a:lnTo>
                  <a:cubicBezTo>
                    <a:pt x="4882" y="596"/>
                    <a:pt x="4287" y="1"/>
                    <a:pt x="35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5" name="Google Shape;13395;p78"/>
            <p:cNvSpPr/>
            <p:nvPr/>
          </p:nvSpPr>
          <p:spPr>
            <a:xfrm>
              <a:off x="8185417" y="2500356"/>
              <a:ext cx="208150" cy="261434"/>
            </a:xfrm>
            <a:custGeom>
              <a:avLst/>
              <a:gdLst/>
              <a:ahLst/>
              <a:cxnLst/>
              <a:rect l="l" t="t" r="r" b="b"/>
              <a:pathLst>
                <a:path w="4883" h="6133" extrusionOk="0">
                  <a:moveTo>
                    <a:pt x="1334" y="1"/>
                  </a:moveTo>
                  <a:cubicBezTo>
                    <a:pt x="596" y="1"/>
                    <a:pt x="1" y="596"/>
                    <a:pt x="1" y="1334"/>
                  </a:cubicBezTo>
                  <a:lnTo>
                    <a:pt x="1" y="4799"/>
                  </a:lnTo>
                  <a:cubicBezTo>
                    <a:pt x="1" y="5537"/>
                    <a:pt x="596" y="6132"/>
                    <a:pt x="1334" y="6132"/>
                  </a:cubicBezTo>
                  <a:lnTo>
                    <a:pt x="3549" y="6132"/>
                  </a:lnTo>
                  <a:cubicBezTo>
                    <a:pt x="4287" y="6132"/>
                    <a:pt x="4882" y="5537"/>
                    <a:pt x="4882" y="4799"/>
                  </a:cubicBezTo>
                  <a:lnTo>
                    <a:pt x="4882" y="1334"/>
                  </a:lnTo>
                  <a:cubicBezTo>
                    <a:pt x="4882" y="596"/>
                    <a:pt x="4287" y="1"/>
                    <a:pt x="354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6" name="Google Shape;13396;p78"/>
            <p:cNvSpPr/>
            <p:nvPr/>
          </p:nvSpPr>
          <p:spPr>
            <a:xfrm>
              <a:off x="7809831" y="2361563"/>
              <a:ext cx="398482" cy="383477"/>
            </a:xfrm>
            <a:custGeom>
              <a:avLst/>
              <a:gdLst/>
              <a:ahLst/>
              <a:cxnLst/>
              <a:rect l="l" t="t" r="r" b="b"/>
              <a:pathLst>
                <a:path w="9348" h="8996" extrusionOk="0">
                  <a:moveTo>
                    <a:pt x="4859" y="1637"/>
                  </a:moveTo>
                  <a:cubicBezTo>
                    <a:pt x="6430" y="1637"/>
                    <a:pt x="7716" y="2923"/>
                    <a:pt x="7716" y="4495"/>
                  </a:cubicBezTo>
                  <a:cubicBezTo>
                    <a:pt x="7716" y="6219"/>
                    <a:pt x="6304" y="7360"/>
                    <a:pt x="4833" y="7360"/>
                  </a:cubicBezTo>
                  <a:cubicBezTo>
                    <a:pt x="4131" y="7360"/>
                    <a:pt x="3416" y="7100"/>
                    <a:pt x="2835" y="6519"/>
                  </a:cubicBezTo>
                  <a:cubicBezTo>
                    <a:pt x="1025" y="4721"/>
                    <a:pt x="2311" y="1637"/>
                    <a:pt x="4859" y="1637"/>
                  </a:cubicBezTo>
                  <a:close/>
                  <a:moveTo>
                    <a:pt x="4858" y="0"/>
                  </a:moveTo>
                  <a:cubicBezTo>
                    <a:pt x="3689" y="0"/>
                    <a:pt x="2540" y="455"/>
                    <a:pt x="1680" y="1316"/>
                  </a:cubicBezTo>
                  <a:cubicBezTo>
                    <a:pt x="394" y="2602"/>
                    <a:pt x="1" y="4542"/>
                    <a:pt x="703" y="6221"/>
                  </a:cubicBezTo>
                  <a:cubicBezTo>
                    <a:pt x="1394" y="7900"/>
                    <a:pt x="3037" y="8995"/>
                    <a:pt x="4859" y="8995"/>
                  </a:cubicBezTo>
                  <a:cubicBezTo>
                    <a:pt x="7335" y="8984"/>
                    <a:pt x="9347" y="6971"/>
                    <a:pt x="9347" y="4495"/>
                  </a:cubicBezTo>
                  <a:cubicBezTo>
                    <a:pt x="9347" y="2673"/>
                    <a:pt x="8252" y="1042"/>
                    <a:pt x="6573" y="340"/>
                  </a:cubicBezTo>
                  <a:cubicBezTo>
                    <a:pt x="6018" y="111"/>
                    <a:pt x="5435" y="0"/>
                    <a:pt x="485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7" name="Google Shape;13397;p78"/>
            <p:cNvSpPr/>
            <p:nvPr/>
          </p:nvSpPr>
          <p:spPr>
            <a:xfrm>
              <a:off x="7609399" y="2524227"/>
              <a:ext cx="814612" cy="909031"/>
            </a:xfrm>
            <a:custGeom>
              <a:avLst/>
              <a:gdLst/>
              <a:ahLst/>
              <a:cxnLst/>
              <a:rect l="l" t="t" r="r" b="b"/>
              <a:pathLst>
                <a:path w="19110" h="21325" extrusionOk="0">
                  <a:moveTo>
                    <a:pt x="3691" y="0"/>
                  </a:moveTo>
                  <a:cubicBezTo>
                    <a:pt x="1643" y="0"/>
                    <a:pt x="0" y="1643"/>
                    <a:pt x="0" y="3691"/>
                  </a:cubicBezTo>
                  <a:lnTo>
                    <a:pt x="0" y="19538"/>
                  </a:lnTo>
                  <a:cubicBezTo>
                    <a:pt x="0" y="20515"/>
                    <a:pt x="798" y="21324"/>
                    <a:pt x="1786" y="21324"/>
                  </a:cubicBezTo>
                  <a:lnTo>
                    <a:pt x="17324" y="21324"/>
                  </a:lnTo>
                  <a:cubicBezTo>
                    <a:pt x="18312" y="21324"/>
                    <a:pt x="19110" y="20515"/>
                    <a:pt x="19110" y="19538"/>
                  </a:cubicBezTo>
                  <a:lnTo>
                    <a:pt x="19110" y="3691"/>
                  </a:lnTo>
                  <a:cubicBezTo>
                    <a:pt x="19110" y="1643"/>
                    <a:pt x="17466" y="0"/>
                    <a:pt x="1541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8" name="Google Shape;13398;p78"/>
            <p:cNvSpPr/>
            <p:nvPr/>
          </p:nvSpPr>
          <p:spPr>
            <a:xfrm>
              <a:off x="7726623" y="3053057"/>
              <a:ext cx="580160" cy="321326"/>
            </a:xfrm>
            <a:custGeom>
              <a:avLst/>
              <a:gdLst/>
              <a:ahLst/>
              <a:cxnLst/>
              <a:rect l="l" t="t" r="r" b="b"/>
              <a:pathLst>
                <a:path w="13610" h="7538" extrusionOk="0">
                  <a:moveTo>
                    <a:pt x="1191" y="0"/>
                  </a:moveTo>
                  <a:cubicBezTo>
                    <a:pt x="536" y="0"/>
                    <a:pt x="0" y="536"/>
                    <a:pt x="0" y="1191"/>
                  </a:cubicBezTo>
                  <a:lnTo>
                    <a:pt x="0" y="6347"/>
                  </a:lnTo>
                  <a:cubicBezTo>
                    <a:pt x="0" y="7013"/>
                    <a:pt x="536" y="7537"/>
                    <a:pt x="1191" y="7537"/>
                  </a:cubicBezTo>
                  <a:lnTo>
                    <a:pt x="12419" y="7537"/>
                  </a:lnTo>
                  <a:cubicBezTo>
                    <a:pt x="13085" y="7537"/>
                    <a:pt x="13609" y="7013"/>
                    <a:pt x="13609" y="6347"/>
                  </a:cubicBezTo>
                  <a:lnTo>
                    <a:pt x="13609" y="1191"/>
                  </a:lnTo>
                  <a:cubicBezTo>
                    <a:pt x="13609" y="536"/>
                    <a:pt x="13085" y="0"/>
                    <a:pt x="1241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9" name="Google Shape;13399;p78"/>
            <p:cNvSpPr/>
            <p:nvPr/>
          </p:nvSpPr>
          <p:spPr>
            <a:xfrm>
              <a:off x="7726623" y="3053057"/>
              <a:ext cx="580160" cy="70080"/>
            </a:xfrm>
            <a:custGeom>
              <a:avLst/>
              <a:gdLst/>
              <a:ahLst/>
              <a:cxnLst/>
              <a:rect l="l" t="t" r="r" b="b"/>
              <a:pathLst>
                <a:path w="13610" h="1644" extrusionOk="0">
                  <a:moveTo>
                    <a:pt x="1632" y="0"/>
                  </a:moveTo>
                  <a:cubicBezTo>
                    <a:pt x="727" y="0"/>
                    <a:pt x="0" y="739"/>
                    <a:pt x="0" y="1644"/>
                  </a:cubicBezTo>
                  <a:lnTo>
                    <a:pt x="13609" y="1644"/>
                  </a:lnTo>
                  <a:cubicBezTo>
                    <a:pt x="13609" y="739"/>
                    <a:pt x="12883" y="0"/>
                    <a:pt x="1197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0" name="Google Shape;13400;p78"/>
            <p:cNvSpPr/>
            <p:nvPr/>
          </p:nvSpPr>
          <p:spPr>
            <a:xfrm>
              <a:off x="8234140" y="3118532"/>
              <a:ext cx="46251" cy="80225"/>
            </a:xfrm>
            <a:custGeom>
              <a:avLst/>
              <a:gdLst/>
              <a:ahLst/>
              <a:cxnLst/>
              <a:rect l="l" t="t" r="r" b="b"/>
              <a:pathLst>
                <a:path w="1085" h="1882" extrusionOk="0">
                  <a:moveTo>
                    <a:pt x="394" y="0"/>
                  </a:moveTo>
                  <a:cubicBezTo>
                    <a:pt x="179" y="0"/>
                    <a:pt x="1" y="179"/>
                    <a:pt x="1" y="393"/>
                  </a:cubicBezTo>
                  <a:lnTo>
                    <a:pt x="1" y="1489"/>
                  </a:lnTo>
                  <a:cubicBezTo>
                    <a:pt x="1" y="1715"/>
                    <a:pt x="179" y="1882"/>
                    <a:pt x="394" y="1882"/>
                  </a:cubicBezTo>
                  <a:lnTo>
                    <a:pt x="691" y="1882"/>
                  </a:lnTo>
                  <a:cubicBezTo>
                    <a:pt x="917" y="1882"/>
                    <a:pt x="1084" y="1715"/>
                    <a:pt x="1084" y="1489"/>
                  </a:cubicBezTo>
                  <a:lnTo>
                    <a:pt x="1084" y="393"/>
                  </a:lnTo>
                  <a:cubicBezTo>
                    <a:pt x="1084" y="179"/>
                    <a:pt x="917" y="0"/>
                    <a:pt x="6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1" name="Google Shape;13401;p78"/>
            <p:cNvSpPr/>
            <p:nvPr/>
          </p:nvSpPr>
          <p:spPr>
            <a:xfrm>
              <a:off x="7682462" y="2584118"/>
              <a:ext cx="668953" cy="400997"/>
            </a:xfrm>
            <a:custGeom>
              <a:avLst/>
              <a:gdLst/>
              <a:ahLst/>
              <a:cxnLst/>
              <a:rect l="l" t="t" r="r" b="b"/>
              <a:pathLst>
                <a:path w="15693" h="9407" extrusionOk="0">
                  <a:moveTo>
                    <a:pt x="7847" y="0"/>
                  </a:moveTo>
                  <a:cubicBezTo>
                    <a:pt x="3513" y="0"/>
                    <a:pt x="1" y="3512"/>
                    <a:pt x="1" y="7846"/>
                  </a:cubicBezTo>
                  <a:lnTo>
                    <a:pt x="1" y="9406"/>
                  </a:lnTo>
                  <a:lnTo>
                    <a:pt x="15693" y="9406"/>
                  </a:lnTo>
                  <a:lnTo>
                    <a:pt x="15693" y="7846"/>
                  </a:lnTo>
                  <a:cubicBezTo>
                    <a:pt x="15693" y="3512"/>
                    <a:pt x="12169" y="0"/>
                    <a:pt x="78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2" name="Google Shape;13402;p78"/>
            <p:cNvSpPr/>
            <p:nvPr/>
          </p:nvSpPr>
          <p:spPr>
            <a:xfrm>
              <a:off x="7815927" y="2784550"/>
              <a:ext cx="64027" cy="62492"/>
            </a:xfrm>
            <a:custGeom>
              <a:avLst/>
              <a:gdLst/>
              <a:ahLst/>
              <a:cxnLst/>
              <a:rect l="l" t="t" r="r" b="b"/>
              <a:pathLst>
                <a:path w="1502" h="1466" extrusionOk="0">
                  <a:moveTo>
                    <a:pt x="753" y="1"/>
                  </a:moveTo>
                  <a:cubicBezTo>
                    <a:pt x="358" y="1"/>
                    <a:pt x="24" y="318"/>
                    <a:pt x="13" y="715"/>
                  </a:cubicBezTo>
                  <a:cubicBezTo>
                    <a:pt x="1" y="1120"/>
                    <a:pt x="322" y="1466"/>
                    <a:pt x="727" y="1466"/>
                  </a:cubicBezTo>
                  <a:cubicBezTo>
                    <a:pt x="735" y="1466"/>
                    <a:pt x="742" y="1466"/>
                    <a:pt x="750" y="1466"/>
                  </a:cubicBezTo>
                  <a:cubicBezTo>
                    <a:pt x="1156" y="1466"/>
                    <a:pt x="1477" y="1149"/>
                    <a:pt x="1489" y="751"/>
                  </a:cubicBezTo>
                  <a:cubicBezTo>
                    <a:pt x="1501" y="346"/>
                    <a:pt x="1180" y="13"/>
                    <a:pt x="775" y="1"/>
                  </a:cubicBezTo>
                  <a:cubicBezTo>
                    <a:pt x="767" y="1"/>
                    <a:pt x="760" y="1"/>
                    <a:pt x="7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3" name="Google Shape;13403;p78"/>
            <p:cNvSpPr/>
            <p:nvPr/>
          </p:nvSpPr>
          <p:spPr>
            <a:xfrm>
              <a:off x="8194070" y="2796230"/>
              <a:ext cx="63984" cy="63003"/>
            </a:xfrm>
            <a:custGeom>
              <a:avLst/>
              <a:gdLst/>
              <a:ahLst/>
              <a:cxnLst/>
              <a:rect l="l" t="t" r="r" b="b"/>
              <a:pathLst>
                <a:path w="1501" h="1478" extrusionOk="0">
                  <a:moveTo>
                    <a:pt x="752" y="1"/>
                  </a:moveTo>
                  <a:cubicBezTo>
                    <a:pt x="357" y="1"/>
                    <a:pt x="24" y="318"/>
                    <a:pt x="12" y="715"/>
                  </a:cubicBezTo>
                  <a:cubicBezTo>
                    <a:pt x="0" y="1120"/>
                    <a:pt x="321" y="1465"/>
                    <a:pt x="726" y="1477"/>
                  </a:cubicBezTo>
                  <a:cubicBezTo>
                    <a:pt x="734" y="1478"/>
                    <a:pt x="741" y="1478"/>
                    <a:pt x="748" y="1478"/>
                  </a:cubicBezTo>
                  <a:cubicBezTo>
                    <a:pt x="1143" y="1478"/>
                    <a:pt x="1477" y="1160"/>
                    <a:pt x="1488" y="763"/>
                  </a:cubicBezTo>
                  <a:cubicBezTo>
                    <a:pt x="1500" y="358"/>
                    <a:pt x="1179" y="25"/>
                    <a:pt x="774" y="1"/>
                  </a:cubicBezTo>
                  <a:cubicBezTo>
                    <a:pt x="767" y="1"/>
                    <a:pt x="759" y="1"/>
                    <a:pt x="7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4" name="Google Shape;13404;p78"/>
            <p:cNvSpPr/>
            <p:nvPr/>
          </p:nvSpPr>
          <p:spPr>
            <a:xfrm>
              <a:off x="7909322" y="2848533"/>
              <a:ext cx="214246" cy="68033"/>
            </a:xfrm>
            <a:custGeom>
              <a:avLst/>
              <a:gdLst/>
              <a:ahLst/>
              <a:cxnLst/>
              <a:rect l="l" t="t" r="r" b="b"/>
              <a:pathLst>
                <a:path w="5026" h="1596" fill="none" extrusionOk="0">
                  <a:moveTo>
                    <a:pt x="1" y="0"/>
                  </a:moveTo>
                  <a:cubicBezTo>
                    <a:pt x="1" y="0"/>
                    <a:pt x="1072" y="1596"/>
                    <a:pt x="2513" y="1596"/>
                  </a:cubicBezTo>
                  <a:cubicBezTo>
                    <a:pt x="3953" y="1596"/>
                    <a:pt x="5025" y="0"/>
                    <a:pt x="5025" y="0"/>
                  </a:cubicBezTo>
                </a:path>
              </a:pathLst>
            </a:custGeom>
            <a:noFill/>
            <a:ln w="10425"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5" name="Google Shape;13405;p78"/>
            <p:cNvSpPr/>
            <p:nvPr/>
          </p:nvSpPr>
          <p:spPr>
            <a:xfrm>
              <a:off x="7988481" y="2793715"/>
              <a:ext cx="56396" cy="42670"/>
            </a:xfrm>
            <a:custGeom>
              <a:avLst/>
              <a:gdLst/>
              <a:ahLst/>
              <a:cxnLst/>
              <a:rect l="l" t="t" r="r" b="b"/>
              <a:pathLst>
                <a:path w="1323" h="1001" extrusionOk="0">
                  <a:moveTo>
                    <a:pt x="370" y="0"/>
                  </a:moveTo>
                  <a:cubicBezTo>
                    <a:pt x="168" y="0"/>
                    <a:pt x="1" y="167"/>
                    <a:pt x="1" y="358"/>
                  </a:cubicBezTo>
                  <a:lnTo>
                    <a:pt x="1" y="631"/>
                  </a:lnTo>
                  <a:cubicBezTo>
                    <a:pt x="1" y="834"/>
                    <a:pt x="168" y="1001"/>
                    <a:pt x="370" y="1001"/>
                  </a:cubicBezTo>
                  <a:lnTo>
                    <a:pt x="953" y="1001"/>
                  </a:lnTo>
                  <a:cubicBezTo>
                    <a:pt x="1156" y="1001"/>
                    <a:pt x="1323" y="834"/>
                    <a:pt x="1323" y="631"/>
                  </a:cubicBezTo>
                  <a:lnTo>
                    <a:pt x="1323" y="358"/>
                  </a:lnTo>
                  <a:cubicBezTo>
                    <a:pt x="1323" y="167"/>
                    <a:pt x="1156" y="0"/>
                    <a:pt x="95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06" name="Google Shape;13406;p78"/>
          <p:cNvGrpSpPr/>
          <p:nvPr/>
        </p:nvGrpSpPr>
        <p:grpSpPr>
          <a:xfrm>
            <a:off x="5949626" y="3030097"/>
            <a:ext cx="1457609" cy="1509278"/>
            <a:chOff x="4235475" y="3813000"/>
            <a:chExt cx="1196625" cy="1239043"/>
          </a:xfrm>
        </p:grpSpPr>
        <p:sp>
          <p:nvSpPr>
            <p:cNvPr id="13407" name="Google Shape;13407;p78"/>
            <p:cNvSpPr/>
            <p:nvPr/>
          </p:nvSpPr>
          <p:spPr>
            <a:xfrm>
              <a:off x="4409638" y="4886148"/>
              <a:ext cx="410539" cy="165895"/>
            </a:xfrm>
            <a:custGeom>
              <a:avLst/>
              <a:gdLst/>
              <a:ahLst/>
              <a:cxnLst/>
              <a:rect l="l" t="t" r="r" b="b"/>
              <a:pathLst>
                <a:path w="6454" h="2608" extrusionOk="0">
                  <a:moveTo>
                    <a:pt x="5168" y="0"/>
                  </a:moveTo>
                  <a:cubicBezTo>
                    <a:pt x="3334" y="72"/>
                    <a:pt x="1549" y="643"/>
                    <a:pt x="1" y="1643"/>
                  </a:cubicBezTo>
                  <a:cubicBezTo>
                    <a:pt x="290" y="1584"/>
                    <a:pt x="631" y="1540"/>
                    <a:pt x="927" y="1540"/>
                  </a:cubicBezTo>
                  <a:cubicBezTo>
                    <a:pt x="1168" y="1540"/>
                    <a:pt x="1380" y="1569"/>
                    <a:pt x="1513" y="1643"/>
                  </a:cubicBezTo>
                  <a:cubicBezTo>
                    <a:pt x="1822" y="1810"/>
                    <a:pt x="1846" y="2001"/>
                    <a:pt x="1715" y="2143"/>
                  </a:cubicBezTo>
                  <a:cubicBezTo>
                    <a:pt x="1943" y="2068"/>
                    <a:pt x="2182" y="2027"/>
                    <a:pt x="2421" y="2027"/>
                  </a:cubicBezTo>
                  <a:cubicBezTo>
                    <a:pt x="2520" y="2027"/>
                    <a:pt x="2618" y="2034"/>
                    <a:pt x="2715" y="2048"/>
                  </a:cubicBezTo>
                  <a:cubicBezTo>
                    <a:pt x="2846" y="2072"/>
                    <a:pt x="2977" y="2120"/>
                    <a:pt x="3096" y="2191"/>
                  </a:cubicBezTo>
                  <a:cubicBezTo>
                    <a:pt x="3203" y="2263"/>
                    <a:pt x="3299" y="2370"/>
                    <a:pt x="3358" y="2477"/>
                  </a:cubicBezTo>
                  <a:cubicBezTo>
                    <a:pt x="3566" y="2360"/>
                    <a:pt x="3797" y="2300"/>
                    <a:pt x="4029" y="2300"/>
                  </a:cubicBezTo>
                  <a:cubicBezTo>
                    <a:pt x="4223" y="2300"/>
                    <a:pt x="4417" y="2342"/>
                    <a:pt x="4597" y="2429"/>
                  </a:cubicBezTo>
                  <a:cubicBezTo>
                    <a:pt x="4680" y="2477"/>
                    <a:pt x="4763" y="2536"/>
                    <a:pt x="4823" y="2608"/>
                  </a:cubicBezTo>
                  <a:cubicBezTo>
                    <a:pt x="5061" y="1584"/>
                    <a:pt x="5632" y="667"/>
                    <a:pt x="645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8" name="Google Shape;13408;p78"/>
            <p:cNvSpPr/>
            <p:nvPr/>
          </p:nvSpPr>
          <p:spPr>
            <a:xfrm>
              <a:off x="4820110" y="4886148"/>
              <a:ext cx="409839" cy="165895"/>
            </a:xfrm>
            <a:custGeom>
              <a:avLst/>
              <a:gdLst/>
              <a:ahLst/>
              <a:cxnLst/>
              <a:rect l="l" t="t" r="r" b="b"/>
              <a:pathLst>
                <a:path w="6443" h="2608" extrusionOk="0">
                  <a:moveTo>
                    <a:pt x="1275" y="0"/>
                  </a:moveTo>
                  <a:lnTo>
                    <a:pt x="1" y="12"/>
                  </a:lnTo>
                  <a:cubicBezTo>
                    <a:pt x="822" y="667"/>
                    <a:pt x="1394" y="1584"/>
                    <a:pt x="1620" y="2608"/>
                  </a:cubicBezTo>
                  <a:cubicBezTo>
                    <a:pt x="1692" y="2548"/>
                    <a:pt x="1763" y="2489"/>
                    <a:pt x="1858" y="2441"/>
                  </a:cubicBezTo>
                  <a:cubicBezTo>
                    <a:pt x="2041" y="2353"/>
                    <a:pt x="2238" y="2308"/>
                    <a:pt x="2435" y="2308"/>
                  </a:cubicBezTo>
                  <a:cubicBezTo>
                    <a:pt x="2662" y="2308"/>
                    <a:pt x="2887" y="2368"/>
                    <a:pt x="3085" y="2489"/>
                  </a:cubicBezTo>
                  <a:cubicBezTo>
                    <a:pt x="3156" y="2370"/>
                    <a:pt x="3239" y="2274"/>
                    <a:pt x="3358" y="2203"/>
                  </a:cubicBezTo>
                  <a:cubicBezTo>
                    <a:pt x="3466" y="2132"/>
                    <a:pt x="3597" y="2084"/>
                    <a:pt x="3739" y="2060"/>
                  </a:cubicBezTo>
                  <a:cubicBezTo>
                    <a:pt x="3846" y="2041"/>
                    <a:pt x="3953" y="2032"/>
                    <a:pt x="4061" y="2032"/>
                  </a:cubicBezTo>
                  <a:cubicBezTo>
                    <a:pt x="4291" y="2032"/>
                    <a:pt x="4521" y="2074"/>
                    <a:pt x="4740" y="2155"/>
                  </a:cubicBezTo>
                  <a:cubicBezTo>
                    <a:pt x="4609" y="2001"/>
                    <a:pt x="4632" y="1822"/>
                    <a:pt x="4930" y="1655"/>
                  </a:cubicBezTo>
                  <a:cubicBezTo>
                    <a:pt x="5069" y="1581"/>
                    <a:pt x="5281" y="1551"/>
                    <a:pt x="5520" y="1551"/>
                  </a:cubicBezTo>
                  <a:cubicBezTo>
                    <a:pt x="5816" y="1551"/>
                    <a:pt x="6153" y="1596"/>
                    <a:pt x="6442" y="1655"/>
                  </a:cubicBezTo>
                  <a:cubicBezTo>
                    <a:pt x="4894" y="643"/>
                    <a:pt x="3108" y="72"/>
                    <a:pt x="12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9" name="Google Shape;13409;p78"/>
            <p:cNvSpPr/>
            <p:nvPr/>
          </p:nvSpPr>
          <p:spPr>
            <a:xfrm>
              <a:off x="4415681" y="3813000"/>
              <a:ext cx="808165" cy="1171696"/>
            </a:xfrm>
            <a:custGeom>
              <a:avLst/>
              <a:gdLst/>
              <a:ahLst/>
              <a:cxnLst/>
              <a:rect l="l" t="t" r="r" b="b"/>
              <a:pathLst>
                <a:path w="12705" h="18420" extrusionOk="0">
                  <a:moveTo>
                    <a:pt x="6359" y="0"/>
                  </a:moveTo>
                  <a:cubicBezTo>
                    <a:pt x="2811" y="0"/>
                    <a:pt x="1" y="6382"/>
                    <a:pt x="1" y="11775"/>
                  </a:cubicBezTo>
                  <a:cubicBezTo>
                    <a:pt x="1" y="16633"/>
                    <a:pt x="2811" y="18419"/>
                    <a:pt x="6359" y="18419"/>
                  </a:cubicBezTo>
                  <a:cubicBezTo>
                    <a:pt x="9895" y="18419"/>
                    <a:pt x="12705" y="16633"/>
                    <a:pt x="12705" y="11775"/>
                  </a:cubicBezTo>
                  <a:cubicBezTo>
                    <a:pt x="12705" y="6382"/>
                    <a:pt x="9895" y="0"/>
                    <a:pt x="63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0" name="Google Shape;13410;p78"/>
            <p:cNvSpPr/>
            <p:nvPr/>
          </p:nvSpPr>
          <p:spPr>
            <a:xfrm>
              <a:off x="4520255" y="4223469"/>
              <a:ext cx="599842" cy="718793"/>
            </a:xfrm>
            <a:custGeom>
              <a:avLst/>
              <a:gdLst/>
              <a:ahLst/>
              <a:cxnLst/>
              <a:rect l="l" t="t" r="r" b="b"/>
              <a:pathLst>
                <a:path w="9430" h="11300" extrusionOk="0">
                  <a:moveTo>
                    <a:pt x="4715" y="0"/>
                  </a:moveTo>
                  <a:cubicBezTo>
                    <a:pt x="2084" y="0"/>
                    <a:pt x="0" y="3537"/>
                    <a:pt x="0" y="6846"/>
                  </a:cubicBezTo>
                  <a:cubicBezTo>
                    <a:pt x="0" y="9823"/>
                    <a:pt x="2084" y="11299"/>
                    <a:pt x="4715" y="11299"/>
                  </a:cubicBezTo>
                  <a:cubicBezTo>
                    <a:pt x="7334" y="11299"/>
                    <a:pt x="9430" y="9823"/>
                    <a:pt x="9430" y="6846"/>
                  </a:cubicBezTo>
                  <a:cubicBezTo>
                    <a:pt x="9430" y="3537"/>
                    <a:pt x="7346" y="0"/>
                    <a:pt x="471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1" name="Google Shape;13411;p78"/>
            <p:cNvSpPr/>
            <p:nvPr/>
          </p:nvSpPr>
          <p:spPr>
            <a:xfrm>
              <a:off x="4590670" y="3887232"/>
              <a:ext cx="453730" cy="480955"/>
            </a:xfrm>
            <a:custGeom>
              <a:avLst/>
              <a:gdLst/>
              <a:ahLst/>
              <a:cxnLst/>
              <a:rect l="l" t="t" r="r" b="b"/>
              <a:pathLst>
                <a:path w="7133" h="7561" extrusionOk="0">
                  <a:moveTo>
                    <a:pt x="3560" y="0"/>
                  </a:moveTo>
                  <a:cubicBezTo>
                    <a:pt x="1572" y="0"/>
                    <a:pt x="0" y="2369"/>
                    <a:pt x="0" y="4584"/>
                  </a:cubicBezTo>
                  <a:cubicBezTo>
                    <a:pt x="0" y="6572"/>
                    <a:pt x="1572" y="7560"/>
                    <a:pt x="3560" y="7560"/>
                  </a:cubicBezTo>
                  <a:cubicBezTo>
                    <a:pt x="5549" y="7560"/>
                    <a:pt x="7120" y="6572"/>
                    <a:pt x="7120" y="4584"/>
                  </a:cubicBezTo>
                  <a:cubicBezTo>
                    <a:pt x="7132" y="2369"/>
                    <a:pt x="5549" y="0"/>
                    <a:pt x="356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2" name="Google Shape;13412;p78"/>
            <p:cNvSpPr/>
            <p:nvPr/>
          </p:nvSpPr>
          <p:spPr>
            <a:xfrm>
              <a:off x="4272559" y="4096251"/>
              <a:ext cx="271233" cy="465689"/>
            </a:xfrm>
            <a:custGeom>
              <a:avLst/>
              <a:gdLst/>
              <a:ahLst/>
              <a:cxnLst/>
              <a:rect l="l" t="t" r="r" b="b"/>
              <a:pathLst>
                <a:path w="4264" h="7321" extrusionOk="0">
                  <a:moveTo>
                    <a:pt x="4263" y="0"/>
                  </a:moveTo>
                  <a:cubicBezTo>
                    <a:pt x="3418" y="2060"/>
                    <a:pt x="2108" y="3893"/>
                    <a:pt x="453" y="5358"/>
                  </a:cubicBezTo>
                  <a:cubicBezTo>
                    <a:pt x="298" y="5477"/>
                    <a:pt x="179" y="5620"/>
                    <a:pt x="96" y="5787"/>
                  </a:cubicBezTo>
                  <a:cubicBezTo>
                    <a:pt x="1" y="6048"/>
                    <a:pt x="36" y="6358"/>
                    <a:pt x="191" y="6596"/>
                  </a:cubicBezTo>
                  <a:cubicBezTo>
                    <a:pt x="346" y="6810"/>
                    <a:pt x="560" y="6977"/>
                    <a:pt x="798" y="7084"/>
                  </a:cubicBezTo>
                  <a:cubicBezTo>
                    <a:pt x="1141" y="7242"/>
                    <a:pt x="1507" y="7321"/>
                    <a:pt x="1874" y="7321"/>
                  </a:cubicBezTo>
                  <a:cubicBezTo>
                    <a:pt x="2145" y="7321"/>
                    <a:pt x="2416" y="7278"/>
                    <a:pt x="2680" y="7191"/>
                  </a:cubicBezTo>
                  <a:lnTo>
                    <a:pt x="426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3" name="Google Shape;13413;p78"/>
            <p:cNvSpPr/>
            <p:nvPr/>
          </p:nvSpPr>
          <p:spPr>
            <a:xfrm>
              <a:off x="4235475" y="4070998"/>
              <a:ext cx="343367" cy="517531"/>
            </a:xfrm>
            <a:custGeom>
              <a:avLst/>
              <a:gdLst/>
              <a:ahLst/>
              <a:cxnLst/>
              <a:rect l="l" t="t" r="r" b="b"/>
              <a:pathLst>
                <a:path w="5398" h="8136" extrusionOk="0">
                  <a:moveTo>
                    <a:pt x="4873" y="1"/>
                  </a:moveTo>
                  <a:cubicBezTo>
                    <a:pt x="4699" y="1"/>
                    <a:pt x="4521" y="88"/>
                    <a:pt x="4441" y="290"/>
                  </a:cubicBezTo>
                  <a:lnTo>
                    <a:pt x="4429" y="290"/>
                  </a:lnTo>
                  <a:cubicBezTo>
                    <a:pt x="3953" y="1445"/>
                    <a:pt x="3322" y="2540"/>
                    <a:pt x="2536" y="3528"/>
                  </a:cubicBezTo>
                  <a:cubicBezTo>
                    <a:pt x="1917" y="4326"/>
                    <a:pt x="1084" y="4933"/>
                    <a:pt x="465" y="5707"/>
                  </a:cubicBezTo>
                  <a:cubicBezTo>
                    <a:pt x="0" y="6303"/>
                    <a:pt x="191" y="7112"/>
                    <a:pt x="750" y="7588"/>
                  </a:cubicBezTo>
                  <a:cubicBezTo>
                    <a:pt x="1214" y="7975"/>
                    <a:pt x="1818" y="8136"/>
                    <a:pt x="2420" y="8136"/>
                  </a:cubicBezTo>
                  <a:cubicBezTo>
                    <a:pt x="2745" y="8136"/>
                    <a:pt x="3069" y="8089"/>
                    <a:pt x="3370" y="8005"/>
                  </a:cubicBezTo>
                  <a:cubicBezTo>
                    <a:pt x="3863" y="7874"/>
                    <a:pt x="3710" y="7155"/>
                    <a:pt x="3264" y="7155"/>
                  </a:cubicBezTo>
                  <a:cubicBezTo>
                    <a:pt x="3226" y="7155"/>
                    <a:pt x="3186" y="7161"/>
                    <a:pt x="3144" y="7172"/>
                  </a:cubicBezTo>
                  <a:cubicBezTo>
                    <a:pt x="2920" y="7240"/>
                    <a:pt x="2689" y="7276"/>
                    <a:pt x="2458" y="7276"/>
                  </a:cubicBezTo>
                  <a:cubicBezTo>
                    <a:pt x="2209" y="7276"/>
                    <a:pt x="1962" y="7235"/>
                    <a:pt x="1727" y="7148"/>
                  </a:cubicBezTo>
                  <a:cubicBezTo>
                    <a:pt x="1179" y="6957"/>
                    <a:pt x="953" y="6410"/>
                    <a:pt x="1429" y="5981"/>
                  </a:cubicBezTo>
                  <a:cubicBezTo>
                    <a:pt x="1989" y="5469"/>
                    <a:pt x="2512" y="4910"/>
                    <a:pt x="3001" y="4326"/>
                  </a:cubicBezTo>
                  <a:cubicBezTo>
                    <a:pt x="3941" y="3171"/>
                    <a:pt x="4703" y="1885"/>
                    <a:pt x="5275" y="516"/>
                  </a:cubicBezTo>
                  <a:cubicBezTo>
                    <a:pt x="5397" y="206"/>
                    <a:pt x="5140" y="1"/>
                    <a:pt x="48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4" name="Google Shape;13414;p78"/>
            <p:cNvSpPr/>
            <p:nvPr/>
          </p:nvSpPr>
          <p:spPr>
            <a:xfrm>
              <a:off x="5083708" y="4075006"/>
              <a:ext cx="312071" cy="486298"/>
            </a:xfrm>
            <a:custGeom>
              <a:avLst/>
              <a:gdLst/>
              <a:ahLst/>
              <a:cxnLst/>
              <a:rect l="l" t="t" r="r" b="b"/>
              <a:pathLst>
                <a:path w="4906" h="7645" extrusionOk="0">
                  <a:moveTo>
                    <a:pt x="0" y="1"/>
                  </a:moveTo>
                  <a:lnTo>
                    <a:pt x="1822" y="6502"/>
                  </a:lnTo>
                  <a:cubicBezTo>
                    <a:pt x="2251" y="7383"/>
                    <a:pt x="3263" y="7561"/>
                    <a:pt x="4144" y="7633"/>
                  </a:cubicBezTo>
                  <a:cubicBezTo>
                    <a:pt x="4187" y="7641"/>
                    <a:pt x="4231" y="7645"/>
                    <a:pt x="4275" y="7645"/>
                  </a:cubicBezTo>
                  <a:cubicBezTo>
                    <a:pt x="4362" y="7645"/>
                    <a:pt x="4449" y="7629"/>
                    <a:pt x="4537" y="7597"/>
                  </a:cubicBezTo>
                  <a:cubicBezTo>
                    <a:pt x="4810" y="7466"/>
                    <a:pt x="4906" y="7049"/>
                    <a:pt x="4846" y="6704"/>
                  </a:cubicBezTo>
                  <a:cubicBezTo>
                    <a:pt x="4727" y="5847"/>
                    <a:pt x="4048" y="5287"/>
                    <a:pt x="3453" y="4763"/>
                  </a:cubicBezTo>
                  <a:cubicBezTo>
                    <a:pt x="2060" y="3501"/>
                    <a:pt x="774" y="1846"/>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5" name="Google Shape;13415;p78"/>
            <p:cNvSpPr/>
            <p:nvPr/>
          </p:nvSpPr>
          <p:spPr>
            <a:xfrm>
              <a:off x="5050885" y="4046509"/>
              <a:ext cx="381215" cy="540876"/>
            </a:xfrm>
            <a:custGeom>
              <a:avLst/>
              <a:gdLst/>
              <a:ahLst/>
              <a:cxnLst/>
              <a:rect l="l" t="t" r="r" b="b"/>
              <a:pathLst>
                <a:path w="5993" h="8503" extrusionOk="0">
                  <a:moveTo>
                    <a:pt x="574" y="0"/>
                  </a:moveTo>
                  <a:cubicBezTo>
                    <a:pt x="301" y="0"/>
                    <a:pt x="0" y="312"/>
                    <a:pt x="147" y="663"/>
                  </a:cubicBezTo>
                  <a:cubicBezTo>
                    <a:pt x="909" y="2401"/>
                    <a:pt x="2016" y="3973"/>
                    <a:pt x="3409" y="5271"/>
                  </a:cubicBezTo>
                  <a:cubicBezTo>
                    <a:pt x="3898" y="5747"/>
                    <a:pt x="5076" y="6533"/>
                    <a:pt x="4945" y="7342"/>
                  </a:cubicBezTo>
                  <a:cubicBezTo>
                    <a:pt x="4911" y="7585"/>
                    <a:pt x="4733" y="7660"/>
                    <a:pt x="4515" y="7660"/>
                  </a:cubicBezTo>
                  <a:cubicBezTo>
                    <a:pt x="4285" y="7660"/>
                    <a:pt x="4010" y="7576"/>
                    <a:pt x="3814" y="7521"/>
                  </a:cubicBezTo>
                  <a:cubicBezTo>
                    <a:pt x="3326" y="7390"/>
                    <a:pt x="2969" y="7176"/>
                    <a:pt x="2707" y="6723"/>
                  </a:cubicBezTo>
                  <a:cubicBezTo>
                    <a:pt x="2623" y="6577"/>
                    <a:pt x="2494" y="6516"/>
                    <a:pt x="2363" y="6516"/>
                  </a:cubicBezTo>
                  <a:cubicBezTo>
                    <a:pt x="2069" y="6516"/>
                    <a:pt x="1767" y="6826"/>
                    <a:pt x="1957" y="7164"/>
                  </a:cubicBezTo>
                  <a:cubicBezTo>
                    <a:pt x="2505" y="8104"/>
                    <a:pt x="3517" y="8438"/>
                    <a:pt x="4564" y="8497"/>
                  </a:cubicBezTo>
                  <a:cubicBezTo>
                    <a:pt x="4607" y="8501"/>
                    <a:pt x="4649" y="8502"/>
                    <a:pt x="4690" y="8502"/>
                  </a:cubicBezTo>
                  <a:cubicBezTo>
                    <a:pt x="5697" y="8502"/>
                    <a:pt x="5992" y="7533"/>
                    <a:pt x="5672" y="6640"/>
                  </a:cubicBezTo>
                  <a:cubicBezTo>
                    <a:pt x="5291" y="5557"/>
                    <a:pt x="4171" y="4866"/>
                    <a:pt x="3421" y="4068"/>
                  </a:cubicBezTo>
                  <a:cubicBezTo>
                    <a:pt x="2362" y="2937"/>
                    <a:pt x="1504" y="1639"/>
                    <a:pt x="885" y="223"/>
                  </a:cubicBezTo>
                  <a:cubicBezTo>
                    <a:pt x="818" y="65"/>
                    <a:pt x="699" y="0"/>
                    <a:pt x="5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6" name="Google Shape;13416;p78"/>
            <p:cNvSpPr/>
            <p:nvPr/>
          </p:nvSpPr>
          <p:spPr>
            <a:xfrm>
              <a:off x="4630554" y="3846331"/>
              <a:ext cx="384459" cy="161951"/>
            </a:xfrm>
            <a:custGeom>
              <a:avLst/>
              <a:gdLst/>
              <a:ahLst/>
              <a:cxnLst/>
              <a:rect l="l" t="t" r="r" b="b"/>
              <a:pathLst>
                <a:path w="6044" h="2546" extrusionOk="0">
                  <a:moveTo>
                    <a:pt x="3390" y="1"/>
                  </a:moveTo>
                  <a:cubicBezTo>
                    <a:pt x="2800" y="1"/>
                    <a:pt x="2206" y="170"/>
                    <a:pt x="1684" y="517"/>
                  </a:cubicBezTo>
                  <a:lnTo>
                    <a:pt x="1684" y="517"/>
                  </a:lnTo>
                  <a:cubicBezTo>
                    <a:pt x="1606" y="504"/>
                    <a:pt x="1528" y="498"/>
                    <a:pt x="1448" y="498"/>
                  </a:cubicBezTo>
                  <a:cubicBezTo>
                    <a:pt x="1105" y="498"/>
                    <a:pt x="741" y="619"/>
                    <a:pt x="373" y="893"/>
                  </a:cubicBezTo>
                  <a:cubicBezTo>
                    <a:pt x="0" y="1158"/>
                    <a:pt x="235" y="1715"/>
                    <a:pt x="575" y="1715"/>
                  </a:cubicBezTo>
                  <a:cubicBezTo>
                    <a:pt x="648" y="1715"/>
                    <a:pt x="725" y="1690"/>
                    <a:pt x="802" y="1631"/>
                  </a:cubicBezTo>
                  <a:cubicBezTo>
                    <a:pt x="1044" y="1454"/>
                    <a:pt x="1260" y="1377"/>
                    <a:pt x="1455" y="1377"/>
                  </a:cubicBezTo>
                  <a:cubicBezTo>
                    <a:pt x="1903" y="1377"/>
                    <a:pt x="2235" y="1786"/>
                    <a:pt x="2493" y="2334"/>
                  </a:cubicBezTo>
                  <a:cubicBezTo>
                    <a:pt x="2563" y="2480"/>
                    <a:pt x="2701" y="2545"/>
                    <a:pt x="2841" y="2545"/>
                  </a:cubicBezTo>
                  <a:cubicBezTo>
                    <a:pt x="3033" y="2545"/>
                    <a:pt x="3231" y="2425"/>
                    <a:pt x="3279" y="2227"/>
                  </a:cubicBezTo>
                  <a:cubicBezTo>
                    <a:pt x="3424" y="1672"/>
                    <a:pt x="3856" y="1364"/>
                    <a:pt x="4319" y="1364"/>
                  </a:cubicBezTo>
                  <a:cubicBezTo>
                    <a:pt x="4612" y="1364"/>
                    <a:pt x="4918" y="1487"/>
                    <a:pt x="5172" y="1750"/>
                  </a:cubicBezTo>
                  <a:cubicBezTo>
                    <a:pt x="5264" y="1845"/>
                    <a:pt x="5365" y="1885"/>
                    <a:pt x="5462" y="1885"/>
                  </a:cubicBezTo>
                  <a:cubicBezTo>
                    <a:pt x="5777" y="1885"/>
                    <a:pt x="6043" y="1459"/>
                    <a:pt x="5779" y="1131"/>
                  </a:cubicBezTo>
                  <a:cubicBezTo>
                    <a:pt x="5170" y="389"/>
                    <a:pt x="4285" y="1"/>
                    <a:pt x="33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7" name="Google Shape;13417;p78"/>
            <p:cNvSpPr/>
            <p:nvPr/>
          </p:nvSpPr>
          <p:spPr>
            <a:xfrm>
              <a:off x="4747404" y="4131808"/>
              <a:ext cx="140196" cy="271233"/>
            </a:xfrm>
            <a:custGeom>
              <a:avLst/>
              <a:gdLst/>
              <a:ahLst/>
              <a:cxnLst/>
              <a:rect l="l" t="t" r="r" b="b"/>
              <a:pathLst>
                <a:path w="2204" h="4264" extrusionOk="0">
                  <a:moveTo>
                    <a:pt x="1096" y="1"/>
                  </a:moveTo>
                  <a:cubicBezTo>
                    <a:pt x="691" y="1"/>
                    <a:pt x="191" y="48"/>
                    <a:pt x="96" y="751"/>
                  </a:cubicBezTo>
                  <a:cubicBezTo>
                    <a:pt x="1" y="1453"/>
                    <a:pt x="1108" y="4263"/>
                    <a:pt x="1108" y="4263"/>
                  </a:cubicBezTo>
                  <a:cubicBezTo>
                    <a:pt x="1108" y="4263"/>
                    <a:pt x="2204" y="1453"/>
                    <a:pt x="2108" y="751"/>
                  </a:cubicBezTo>
                  <a:cubicBezTo>
                    <a:pt x="2013" y="48"/>
                    <a:pt x="1501" y="1"/>
                    <a:pt x="109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8" name="Google Shape;13418;p78"/>
            <p:cNvSpPr/>
            <p:nvPr/>
          </p:nvSpPr>
          <p:spPr>
            <a:xfrm>
              <a:off x="4667892" y="4087155"/>
              <a:ext cx="67490" cy="67427"/>
            </a:xfrm>
            <a:custGeom>
              <a:avLst/>
              <a:gdLst/>
              <a:ahLst/>
              <a:cxnLst/>
              <a:rect l="l" t="t" r="r" b="b"/>
              <a:pathLst>
                <a:path w="1061" h="1060" extrusionOk="0">
                  <a:moveTo>
                    <a:pt x="525" y="0"/>
                  </a:moveTo>
                  <a:cubicBezTo>
                    <a:pt x="239" y="0"/>
                    <a:pt x="1" y="238"/>
                    <a:pt x="1" y="536"/>
                  </a:cubicBezTo>
                  <a:cubicBezTo>
                    <a:pt x="1" y="822"/>
                    <a:pt x="239" y="1060"/>
                    <a:pt x="525" y="1060"/>
                  </a:cubicBezTo>
                  <a:cubicBezTo>
                    <a:pt x="822" y="1060"/>
                    <a:pt x="1060" y="822"/>
                    <a:pt x="1060" y="536"/>
                  </a:cubicBezTo>
                  <a:cubicBezTo>
                    <a:pt x="1060" y="238"/>
                    <a:pt x="822" y="0"/>
                    <a:pt x="525" y="0"/>
                  </a:cubicBezTo>
                  <a:close/>
                </a:path>
              </a:pathLst>
            </a:custGeom>
            <a:solidFill>
              <a:srgbClr val="222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9" name="Google Shape;13419;p78"/>
            <p:cNvSpPr/>
            <p:nvPr/>
          </p:nvSpPr>
          <p:spPr>
            <a:xfrm>
              <a:off x="4624002" y="4181042"/>
              <a:ext cx="115134" cy="67490"/>
            </a:xfrm>
            <a:custGeom>
              <a:avLst/>
              <a:gdLst/>
              <a:ahLst/>
              <a:cxnLst/>
              <a:rect l="l" t="t" r="r" b="b"/>
              <a:pathLst>
                <a:path w="1810" h="1061" extrusionOk="0">
                  <a:moveTo>
                    <a:pt x="905" y="1"/>
                  </a:moveTo>
                  <a:cubicBezTo>
                    <a:pt x="405" y="1"/>
                    <a:pt x="0" y="239"/>
                    <a:pt x="0" y="536"/>
                  </a:cubicBezTo>
                  <a:cubicBezTo>
                    <a:pt x="0" y="822"/>
                    <a:pt x="405" y="1060"/>
                    <a:pt x="905" y="1060"/>
                  </a:cubicBezTo>
                  <a:cubicBezTo>
                    <a:pt x="1405" y="1060"/>
                    <a:pt x="1810" y="822"/>
                    <a:pt x="1810" y="536"/>
                  </a:cubicBezTo>
                  <a:cubicBezTo>
                    <a:pt x="1810" y="239"/>
                    <a:pt x="1405" y="1"/>
                    <a:pt x="90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0" name="Google Shape;13420;p78"/>
            <p:cNvSpPr/>
            <p:nvPr/>
          </p:nvSpPr>
          <p:spPr>
            <a:xfrm>
              <a:off x="4899685" y="4087155"/>
              <a:ext cx="66663" cy="67427"/>
            </a:xfrm>
            <a:custGeom>
              <a:avLst/>
              <a:gdLst/>
              <a:ahLst/>
              <a:cxnLst/>
              <a:rect l="l" t="t" r="r" b="b"/>
              <a:pathLst>
                <a:path w="1048" h="1060" extrusionOk="0">
                  <a:moveTo>
                    <a:pt x="524" y="0"/>
                  </a:moveTo>
                  <a:cubicBezTo>
                    <a:pt x="226" y="0"/>
                    <a:pt x="0" y="238"/>
                    <a:pt x="0" y="536"/>
                  </a:cubicBezTo>
                  <a:cubicBezTo>
                    <a:pt x="0" y="822"/>
                    <a:pt x="226" y="1060"/>
                    <a:pt x="524" y="1060"/>
                  </a:cubicBezTo>
                  <a:cubicBezTo>
                    <a:pt x="822" y="1060"/>
                    <a:pt x="1048" y="822"/>
                    <a:pt x="1048" y="536"/>
                  </a:cubicBezTo>
                  <a:cubicBezTo>
                    <a:pt x="1048" y="238"/>
                    <a:pt x="822" y="0"/>
                    <a:pt x="524" y="0"/>
                  </a:cubicBezTo>
                  <a:close/>
                </a:path>
              </a:pathLst>
            </a:custGeom>
            <a:solidFill>
              <a:srgbClr val="2222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1" name="Google Shape;13421;p78"/>
            <p:cNvSpPr/>
            <p:nvPr/>
          </p:nvSpPr>
          <p:spPr>
            <a:xfrm>
              <a:off x="4895869" y="4181042"/>
              <a:ext cx="114434" cy="67490"/>
            </a:xfrm>
            <a:custGeom>
              <a:avLst/>
              <a:gdLst/>
              <a:ahLst/>
              <a:cxnLst/>
              <a:rect l="l" t="t" r="r" b="b"/>
              <a:pathLst>
                <a:path w="1799" h="1061" extrusionOk="0">
                  <a:moveTo>
                    <a:pt x="905" y="1"/>
                  </a:moveTo>
                  <a:cubicBezTo>
                    <a:pt x="405" y="1"/>
                    <a:pt x="1" y="239"/>
                    <a:pt x="1" y="536"/>
                  </a:cubicBezTo>
                  <a:cubicBezTo>
                    <a:pt x="1" y="822"/>
                    <a:pt x="405" y="1060"/>
                    <a:pt x="905" y="1060"/>
                  </a:cubicBezTo>
                  <a:cubicBezTo>
                    <a:pt x="1394" y="1060"/>
                    <a:pt x="1798" y="822"/>
                    <a:pt x="1798" y="536"/>
                  </a:cubicBezTo>
                  <a:cubicBezTo>
                    <a:pt x="1798" y="239"/>
                    <a:pt x="1394" y="1"/>
                    <a:pt x="90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22" name="Google Shape;13422;p78"/>
          <p:cNvGrpSpPr/>
          <p:nvPr/>
        </p:nvGrpSpPr>
        <p:grpSpPr>
          <a:xfrm>
            <a:off x="3768265" y="3428979"/>
            <a:ext cx="1223050" cy="853522"/>
            <a:chOff x="4830476" y="2662206"/>
            <a:chExt cx="1004064" cy="700699"/>
          </a:xfrm>
        </p:grpSpPr>
        <p:sp>
          <p:nvSpPr>
            <p:cNvPr id="13423" name="Google Shape;13423;p78"/>
            <p:cNvSpPr/>
            <p:nvPr/>
          </p:nvSpPr>
          <p:spPr>
            <a:xfrm>
              <a:off x="4888160" y="3117623"/>
              <a:ext cx="232269" cy="213333"/>
            </a:xfrm>
            <a:custGeom>
              <a:avLst/>
              <a:gdLst/>
              <a:ahLst/>
              <a:cxnLst/>
              <a:rect l="l" t="t" r="r" b="b"/>
              <a:pathLst>
                <a:path w="4894" h="4495" extrusionOk="0">
                  <a:moveTo>
                    <a:pt x="1750" y="1"/>
                  </a:moveTo>
                  <a:cubicBezTo>
                    <a:pt x="536" y="1358"/>
                    <a:pt x="0" y="2834"/>
                    <a:pt x="1655" y="4001"/>
                  </a:cubicBezTo>
                  <a:cubicBezTo>
                    <a:pt x="2141" y="4347"/>
                    <a:pt x="2642" y="4494"/>
                    <a:pt x="3150" y="4494"/>
                  </a:cubicBezTo>
                  <a:cubicBezTo>
                    <a:pt x="3726" y="4494"/>
                    <a:pt x="4312" y="4305"/>
                    <a:pt x="4894" y="4001"/>
                  </a:cubicBezTo>
                  <a:cubicBezTo>
                    <a:pt x="4882" y="4001"/>
                    <a:pt x="4870" y="3989"/>
                    <a:pt x="4858" y="3977"/>
                  </a:cubicBezTo>
                  <a:cubicBezTo>
                    <a:pt x="3846" y="2632"/>
                    <a:pt x="2786" y="1322"/>
                    <a:pt x="175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4" name="Google Shape;13424;p78"/>
            <p:cNvSpPr/>
            <p:nvPr/>
          </p:nvSpPr>
          <p:spPr>
            <a:xfrm>
              <a:off x="4979711" y="3073580"/>
              <a:ext cx="195535" cy="224913"/>
            </a:xfrm>
            <a:custGeom>
              <a:avLst/>
              <a:gdLst/>
              <a:ahLst/>
              <a:cxnLst/>
              <a:rect l="l" t="t" r="r" b="b"/>
              <a:pathLst>
                <a:path w="4120" h="4739" extrusionOk="0">
                  <a:moveTo>
                    <a:pt x="750" y="0"/>
                  </a:moveTo>
                  <a:cubicBezTo>
                    <a:pt x="488" y="238"/>
                    <a:pt x="226" y="476"/>
                    <a:pt x="0" y="726"/>
                  </a:cubicBezTo>
                  <a:cubicBezTo>
                    <a:pt x="1238" y="1929"/>
                    <a:pt x="2346" y="3250"/>
                    <a:pt x="3298" y="4691"/>
                  </a:cubicBezTo>
                  <a:cubicBezTo>
                    <a:pt x="3310" y="4703"/>
                    <a:pt x="3310" y="4715"/>
                    <a:pt x="3322" y="4739"/>
                  </a:cubicBezTo>
                  <a:cubicBezTo>
                    <a:pt x="3596" y="4572"/>
                    <a:pt x="3858" y="4393"/>
                    <a:pt x="4120" y="4191"/>
                  </a:cubicBezTo>
                  <a:cubicBezTo>
                    <a:pt x="3000" y="2786"/>
                    <a:pt x="1905" y="1381"/>
                    <a:pt x="750" y="0"/>
                  </a:cubicBezTo>
                  <a:close/>
                </a:path>
              </a:pathLst>
            </a:custGeom>
            <a:solidFill>
              <a:srgbClr val="9A9A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5" name="Google Shape;13425;p78"/>
            <p:cNvSpPr/>
            <p:nvPr/>
          </p:nvSpPr>
          <p:spPr>
            <a:xfrm>
              <a:off x="5026032" y="3035137"/>
              <a:ext cx="196674" cy="224960"/>
            </a:xfrm>
            <a:custGeom>
              <a:avLst/>
              <a:gdLst/>
              <a:ahLst/>
              <a:cxnLst/>
              <a:rect l="l" t="t" r="r" b="b"/>
              <a:pathLst>
                <a:path w="4144" h="4740" extrusionOk="0">
                  <a:moveTo>
                    <a:pt x="739" y="0"/>
                  </a:moveTo>
                  <a:cubicBezTo>
                    <a:pt x="488" y="203"/>
                    <a:pt x="238" y="405"/>
                    <a:pt x="0" y="608"/>
                  </a:cubicBezTo>
                  <a:cubicBezTo>
                    <a:pt x="1239" y="1917"/>
                    <a:pt x="2393" y="3298"/>
                    <a:pt x="3477" y="4739"/>
                  </a:cubicBezTo>
                  <a:cubicBezTo>
                    <a:pt x="3703" y="4560"/>
                    <a:pt x="3929" y="4370"/>
                    <a:pt x="4144" y="4179"/>
                  </a:cubicBezTo>
                  <a:cubicBezTo>
                    <a:pt x="3001" y="2798"/>
                    <a:pt x="1858" y="1417"/>
                    <a:pt x="739" y="0"/>
                  </a:cubicBezTo>
                  <a:close/>
                </a:path>
              </a:pathLst>
            </a:custGeom>
            <a:solidFill>
              <a:srgbClr val="9A9A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6" name="Google Shape;13426;p78"/>
            <p:cNvSpPr/>
            <p:nvPr/>
          </p:nvSpPr>
          <p:spPr>
            <a:xfrm>
              <a:off x="5498405" y="2709085"/>
              <a:ext cx="227808" cy="211387"/>
            </a:xfrm>
            <a:custGeom>
              <a:avLst/>
              <a:gdLst/>
              <a:ahLst/>
              <a:cxnLst/>
              <a:rect l="l" t="t" r="r" b="b"/>
              <a:pathLst>
                <a:path w="4800" h="4454" extrusionOk="0">
                  <a:moveTo>
                    <a:pt x="3585" y="0"/>
                  </a:moveTo>
                  <a:cubicBezTo>
                    <a:pt x="2406" y="179"/>
                    <a:pt x="1227" y="334"/>
                    <a:pt x="37" y="465"/>
                  </a:cubicBezTo>
                  <a:cubicBezTo>
                    <a:pt x="25" y="477"/>
                    <a:pt x="13" y="489"/>
                    <a:pt x="1" y="501"/>
                  </a:cubicBezTo>
                  <a:cubicBezTo>
                    <a:pt x="334" y="2108"/>
                    <a:pt x="1073" y="3453"/>
                    <a:pt x="2442" y="4430"/>
                  </a:cubicBezTo>
                  <a:cubicBezTo>
                    <a:pt x="2454" y="4442"/>
                    <a:pt x="2454" y="4453"/>
                    <a:pt x="2466" y="4453"/>
                  </a:cubicBezTo>
                  <a:cubicBezTo>
                    <a:pt x="3239" y="3489"/>
                    <a:pt x="4013" y="2537"/>
                    <a:pt x="4799" y="1572"/>
                  </a:cubicBezTo>
                  <a:lnTo>
                    <a:pt x="4799" y="1572"/>
                  </a:lnTo>
                  <a:cubicBezTo>
                    <a:pt x="4766" y="1599"/>
                    <a:pt x="4725" y="1614"/>
                    <a:pt x="4685" y="1614"/>
                  </a:cubicBezTo>
                  <a:cubicBezTo>
                    <a:pt x="4654" y="1614"/>
                    <a:pt x="4623" y="1605"/>
                    <a:pt x="4597" y="1584"/>
                  </a:cubicBezTo>
                  <a:cubicBezTo>
                    <a:pt x="4573" y="1572"/>
                    <a:pt x="4561" y="1560"/>
                    <a:pt x="4549" y="1548"/>
                  </a:cubicBezTo>
                  <a:cubicBezTo>
                    <a:pt x="4287" y="1346"/>
                    <a:pt x="4085" y="1084"/>
                    <a:pt x="3966" y="786"/>
                  </a:cubicBezTo>
                  <a:cubicBezTo>
                    <a:pt x="3811" y="536"/>
                    <a:pt x="3680" y="274"/>
                    <a:pt x="358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7" name="Google Shape;13427;p78"/>
            <p:cNvSpPr/>
            <p:nvPr/>
          </p:nvSpPr>
          <p:spPr>
            <a:xfrm>
              <a:off x="5069553" y="2744681"/>
              <a:ext cx="526094" cy="474125"/>
            </a:xfrm>
            <a:custGeom>
              <a:avLst/>
              <a:gdLst/>
              <a:ahLst/>
              <a:cxnLst/>
              <a:rect l="l" t="t" r="r" b="b"/>
              <a:pathLst>
                <a:path w="11085" h="9990" extrusionOk="0">
                  <a:moveTo>
                    <a:pt x="3296" y="4572"/>
                  </a:moveTo>
                  <a:cubicBezTo>
                    <a:pt x="3456" y="4572"/>
                    <a:pt x="3570" y="4787"/>
                    <a:pt x="3429" y="4918"/>
                  </a:cubicBezTo>
                  <a:cubicBezTo>
                    <a:pt x="3251" y="5085"/>
                    <a:pt x="3060" y="5216"/>
                    <a:pt x="2846" y="5346"/>
                  </a:cubicBezTo>
                  <a:cubicBezTo>
                    <a:pt x="2631" y="5477"/>
                    <a:pt x="2429" y="5632"/>
                    <a:pt x="2203" y="5751"/>
                  </a:cubicBezTo>
                  <a:cubicBezTo>
                    <a:pt x="2183" y="5760"/>
                    <a:pt x="2163" y="5765"/>
                    <a:pt x="2145" y="5765"/>
                  </a:cubicBezTo>
                  <a:cubicBezTo>
                    <a:pt x="2044" y="5765"/>
                    <a:pt x="1979" y="5640"/>
                    <a:pt x="2060" y="5549"/>
                  </a:cubicBezTo>
                  <a:cubicBezTo>
                    <a:pt x="2238" y="5370"/>
                    <a:pt x="2441" y="5216"/>
                    <a:pt x="2631" y="5049"/>
                  </a:cubicBezTo>
                  <a:cubicBezTo>
                    <a:pt x="2798" y="4882"/>
                    <a:pt x="2989" y="4727"/>
                    <a:pt x="3203" y="4596"/>
                  </a:cubicBezTo>
                  <a:cubicBezTo>
                    <a:pt x="3235" y="4580"/>
                    <a:pt x="3266" y="4572"/>
                    <a:pt x="3296" y="4572"/>
                  </a:cubicBezTo>
                  <a:close/>
                  <a:moveTo>
                    <a:pt x="2807" y="6565"/>
                  </a:moveTo>
                  <a:cubicBezTo>
                    <a:pt x="2917" y="6565"/>
                    <a:pt x="2997" y="6712"/>
                    <a:pt x="2881" y="6775"/>
                  </a:cubicBezTo>
                  <a:cubicBezTo>
                    <a:pt x="2631" y="6906"/>
                    <a:pt x="2548" y="7216"/>
                    <a:pt x="2691" y="7454"/>
                  </a:cubicBezTo>
                  <a:cubicBezTo>
                    <a:pt x="2770" y="7568"/>
                    <a:pt x="2887" y="7616"/>
                    <a:pt x="3007" y="7616"/>
                  </a:cubicBezTo>
                  <a:cubicBezTo>
                    <a:pt x="3175" y="7616"/>
                    <a:pt x="3351" y="7521"/>
                    <a:pt x="3441" y="7382"/>
                  </a:cubicBezTo>
                  <a:cubicBezTo>
                    <a:pt x="3473" y="7343"/>
                    <a:pt x="3514" y="7326"/>
                    <a:pt x="3554" y="7326"/>
                  </a:cubicBezTo>
                  <a:cubicBezTo>
                    <a:pt x="3646" y="7326"/>
                    <a:pt x="3733" y="7417"/>
                    <a:pt x="3691" y="7525"/>
                  </a:cubicBezTo>
                  <a:cubicBezTo>
                    <a:pt x="3548" y="7777"/>
                    <a:pt x="3293" y="7908"/>
                    <a:pt x="3036" y="7908"/>
                  </a:cubicBezTo>
                  <a:cubicBezTo>
                    <a:pt x="2843" y="7908"/>
                    <a:pt x="2649" y="7834"/>
                    <a:pt x="2500" y="7680"/>
                  </a:cubicBezTo>
                  <a:cubicBezTo>
                    <a:pt x="2215" y="7311"/>
                    <a:pt x="2346" y="6775"/>
                    <a:pt x="2762" y="6573"/>
                  </a:cubicBezTo>
                  <a:cubicBezTo>
                    <a:pt x="2777" y="6567"/>
                    <a:pt x="2792" y="6565"/>
                    <a:pt x="2807" y="6565"/>
                  </a:cubicBezTo>
                  <a:close/>
                  <a:moveTo>
                    <a:pt x="5436" y="6940"/>
                  </a:moveTo>
                  <a:cubicBezTo>
                    <a:pt x="5650" y="6940"/>
                    <a:pt x="5712" y="7285"/>
                    <a:pt x="5477" y="7371"/>
                  </a:cubicBezTo>
                  <a:cubicBezTo>
                    <a:pt x="5263" y="7442"/>
                    <a:pt x="5060" y="7537"/>
                    <a:pt x="4870" y="7644"/>
                  </a:cubicBezTo>
                  <a:cubicBezTo>
                    <a:pt x="4763" y="7704"/>
                    <a:pt x="4679" y="7775"/>
                    <a:pt x="4572" y="7835"/>
                  </a:cubicBezTo>
                  <a:cubicBezTo>
                    <a:pt x="4524" y="7871"/>
                    <a:pt x="4429" y="7883"/>
                    <a:pt x="4370" y="7918"/>
                  </a:cubicBezTo>
                  <a:cubicBezTo>
                    <a:pt x="4352" y="7932"/>
                    <a:pt x="4334" y="7938"/>
                    <a:pt x="4317" y="7938"/>
                  </a:cubicBezTo>
                  <a:cubicBezTo>
                    <a:pt x="4248" y="7938"/>
                    <a:pt x="4202" y="7833"/>
                    <a:pt x="4251" y="7775"/>
                  </a:cubicBezTo>
                  <a:cubicBezTo>
                    <a:pt x="4310" y="7692"/>
                    <a:pt x="4310" y="7609"/>
                    <a:pt x="4394" y="7525"/>
                  </a:cubicBezTo>
                  <a:cubicBezTo>
                    <a:pt x="4477" y="7442"/>
                    <a:pt x="4572" y="7371"/>
                    <a:pt x="4667" y="7299"/>
                  </a:cubicBezTo>
                  <a:cubicBezTo>
                    <a:pt x="4882" y="7144"/>
                    <a:pt x="5108" y="7025"/>
                    <a:pt x="5358" y="6954"/>
                  </a:cubicBezTo>
                  <a:cubicBezTo>
                    <a:pt x="5386" y="6944"/>
                    <a:pt x="5412" y="6940"/>
                    <a:pt x="5436" y="6940"/>
                  </a:cubicBezTo>
                  <a:close/>
                  <a:moveTo>
                    <a:pt x="8656" y="1"/>
                  </a:moveTo>
                  <a:cubicBezTo>
                    <a:pt x="6501" y="1465"/>
                    <a:pt x="4322" y="2894"/>
                    <a:pt x="2203" y="4418"/>
                  </a:cubicBezTo>
                  <a:cubicBezTo>
                    <a:pt x="1703" y="4775"/>
                    <a:pt x="869" y="5335"/>
                    <a:pt x="0" y="5989"/>
                  </a:cubicBezTo>
                  <a:cubicBezTo>
                    <a:pt x="1203" y="7311"/>
                    <a:pt x="2381" y="8645"/>
                    <a:pt x="3560" y="9990"/>
                  </a:cubicBezTo>
                  <a:cubicBezTo>
                    <a:pt x="4263" y="9359"/>
                    <a:pt x="4905" y="8728"/>
                    <a:pt x="5441" y="8275"/>
                  </a:cubicBezTo>
                  <a:cubicBezTo>
                    <a:pt x="7260" y="6777"/>
                    <a:pt x="9139" y="5351"/>
                    <a:pt x="11076" y="4007"/>
                  </a:cubicBezTo>
                  <a:lnTo>
                    <a:pt x="11076" y="4007"/>
                  </a:lnTo>
                  <a:cubicBezTo>
                    <a:pt x="11079" y="4009"/>
                    <a:pt x="11082" y="4011"/>
                    <a:pt x="11085" y="4013"/>
                  </a:cubicBezTo>
                  <a:lnTo>
                    <a:pt x="11085" y="4001"/>
                  </a:lnTo>
                  <a:cubicBezTo>
                    <a:pt x="11082" y="4003"/>
                    <a:pt x="11079" y="4005"/>
                    <a:pt x="11076" y="4007"/>
                  </a:cubicBezTo>
                  <a:lnTo>
                    <a:pt x="11076" y="4007"/>
                  </a:lnTo>
                  <a:cubicBezTo>
                    <a:pt x="9771" y="3066"/>
                    <a:pt x="8834" y="1604"/>
                    <a:pt x="865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428" name="Google Shape;13428;p78"/>
            <p:cNvGrpSpPr/>
            <p:nvPr/>
          </p:nvGrpSpPr>
          <p:grpSpPr>
            <a:xfrm>
              <a:off x="4830476" y="2662206"/>
              <a:ext cx="1004064" cy="700699"/>
              <a:chOff x="4939875" y="1769150"/>
              <a:chExt cx="528900" cy="369100"/>
            </a:xfrm>
          </p:grpSpPr>
          <p:sp>
            <p:nvSpPr>
              <p:cNvPr id="13429" name="Google Shape;13429;p78"/>
              <p:cNvSpPr/>
              <p:nvPr/>
            </p:nvSpPr>
            <p:spPr>
              <a:xfrm>
                <a:off x="5165475" y="1986050"/>
                <a:ext cx="37825" cy="24900"/>
              </a:xfrm>
              <a:custGeom>
                <a:avLst/>
                <a:gdLst/>
                <a:ahLst/>
                <a:cxnLst/>
                <a:rect l="l" t="t" r="r" b="b"/>
                <a:pathLst>
                  <a:path w="1513" h="996" extrusionOk="0">
                    <a:moveTo>
                      <a:pt x="1236" y="1"/>
                    </a:moveTo>
                    <a:cubicBezTo>
                      <a:pt x="1215" y="1"/>
                      <a:pt x="1192" y="4"/>
                      <a:pt x="1168" y="12"/>
                    </a:cubicBezTo>
                    <a:cubicBezTo>
                      <a:pt x="918" y="83"/>
                      <a:pt x="680" y="202"/>
                      <a:pt x="465" y="357"/>
                    </a:cubicBezTo>
                    <a:cubicBezTo>
                      <a:pt x="370" y="429"/>
                      <a:pt x="275" y="500"/>
                      <a:pt x="192" y="583"/>
                    </a:cubicBezTo>
                    <a:cubicBezTo>
                      <a:pt x="108" y="667"/>
                      <a:pt x="108" y="750"/>
                      <a:pt x="49" y="821"/>
                    </a:cubicBezTo>
                    <a:cubicBezTo>
                      <a:pt x="0" y="889"/>
                      <a:pt x="38" y="996"/>
                      <a:pt x="111" y="996"/>
                    </a:cubicBezTo>
                    <a:cubicBezTo>
                      <a:pt x="128" y="996"/>
                      <a:pt x="147" y="990"/>
                      <a:pt x="168" y="976"/>
                    </a:cubicBezTo>
                    <a:cubicBezTo>
                      <a:pt x="215" y="929"/>
                      <a:pt x="311" y="929"/>
                      <a:pt x="370" y="881"/>
                    </a:cubicBezTo>
                    <a:cubicBezTo>
                      <a:pt x="465" y="821"/>
                      <a:pt x="561" y="762"/>
                      <a:pt x="656" y="702"/>
                    </a:cubicBezTo>
                    <a:cubicBezTo>
                      <a:pt x="858" y="583"/>
                      <a:pt x="1061" y="500"/>
                      <a:pt x="1275" y="429"/>
                    </a:cubicBezTo>
                    <a:cubicBezTo>
                      <a:pt x="1513" y="342"/>
                      <a:pt x="1446" y="1"/>
                      <a:pt x="12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0" name="Google Shape;13430;p78"/>
              <p:cNvSpPr/>
              <p:nvPr/>
            </p:nvSpPr>
            <p:spPr>
              <a:xfrm>
                <a:off x="5116075" y="1976600"/>
                <a:ext cx="37075" cy="33550"/>
              </a:xfrm>
              <a:custGeom>
                <a:avLst/>
                <a:gdLst/>
                <a:ahLst/>
                <a:cxnLst/>
                <a:rect l="l" t="t" r="r" b="b"/>
                <a:pathLst>
                  <a:path w="1483" h="1342" extrusionOk="0">
                    <a:moveTo>
                      <a:pt x="593" y="1"/>
                    </a:moveTo>
                    <a:cubicBezTo>
                      <a:pt x="578" y="1"/>
                      <a:pt x="563" y="3"/>
                      <a:pt x="548" y="9"/>
                    </a:cubicBezTo>
                    <a:cubicBezTo>
                      <a:pt x="132" y="211"/>
                      <a:pt x="1" y="735"/>
                      <a:pt x="274" y="1104"/>
                    </a:cubicBezTo>
                    <a:cubicBezTo>
                      <a:pt x="424" y="1264"/>
                      <a:pt x="621" y="1342"/>
                      <a:pt x="817" y="1342"/>
                    </a:cubicBezTo>
                    <a:cubicBezTo>
                      <a:pt x="1072" y="1342"/>
                      <a:pt x="1324" y="1211"/>
                      <a:pt x="1465" y="961"/>
                    </a:cubicBezTo>
                    <a:cubicBezTo>
                      <a:pt x="1483" y="855"/>
                      <a:pt x="1402" y="775"/>
                      <a:pt x="1315" y="775"/>
                    </a:cubicBezTo>
                    <a:cubicBezTo>
                      <a:pt x="1285" y="775"/>
                      <a:pt x="1255" y="785"/>
                      <a:pt x="1227" y="807"/>
                    </a:cubicBezTo>
                    <a:cubicBezTo>
                      <a:pt x="1143" y="953"/>
                      <a:pt x="965" y="1051"/>
                      <a:pt x="795" y="1051"/>
                    </a:cubicBezTo>
                    <a:cubicBezTo>
                      <a:pt x="677" y="1051"/>
                      <a:pt x="562" y="1003"/>
                      <a:pt x="489" y="890"/>
                    </a:cubicBezTo>
                    <a:cubicBezTo>
                      <a:pt x="346" y="652"/>
                      <a:pt x="429" y="342"/>
                      <a:pt x="667" y="211"/>
                    </a:cubicBezTo>
                    <a:cubicBezTo>
                      <a:pt x="783" y="148"/>
                      <a:pt x="703"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1" name="Google Shape;13431;p78"/>
              <p:cNvSpPr/>
              <p:nvPr/>
            </p:nvSpPr>
            <p:spPr>
              <a:xfrm>
                <a:off x="5109900" y="1926675"/>
                <a:ext cx="39975" cy="29650"/>
              </a:xfrm>
              <a:custGeom>
                <a:avLst/>
                <a:gdLst/>
                <a:ahLst/>
                <a:cxnLst/>
                <a:rect l="l" t="t" r="r" b="b"/>
                <a:pathLst>
                  <a:path w="1599" h="1186" extrusionOk="0">
                    <a:moveTo>
                      <a:pt x="1325" y="0"/>
                    </a:moveTo>
                    <a:cubicBezTo>
                      <a:pt x="1293" y="0"/>
                      <a:pt x="1258" y="9"/>
                      <a:pt x="1224" y="29"/>
                    </a:cubicBezTo>
                    <a:cubicBezTo>
                      <a:pt x="1021" y="148"/>
                      <a:pt x="831" y="303"/>
                      <a:pt x="652" y="470"/>
                    </a:cubicBezTo>
                    <a:cubicBezTo>
                      <a:pt x="462" y="637"/>
                      <a:pt x="259" y="791"/>
                      <a:pt x="81" y="970"/>
                    </a:cubicBezTo>
                    <a:cubicBezTo>
                      <a:pt x="0" y="1061"/>
                      <a:pt x="73" y="1186"/>
                      <a:pt x="177" y="1186"/>
                    </a:cubicBezTo>
                    <a:cubicBezTo>
                      <a:pt x="196" y="1186"/>
                      <a:pt x="216" y="1182"/>
                      <a:pt x="236" y="1172"/>
                    </a:cubicBezTo>
                    <a:cubicBezTo>
                      <a:pt x="450" y="1053"/>
                      <a:pt x="664" y="910"/>
                      <a:pt x="879" y="768"/>
                    </a:cubicBezTo>
                    <a:cubicBezTo>
                      <a:pt x="1081" y="649"/>
                      <a:pt x="1272" y="506"/>
                      <a:pt x="1450" y="339"/>
                    </a:cubicBezTo>
                    <a:cubicBezTo>
                      <a:pt x="1598" y="211"/>
                      <a:pt x="1484" y="0"/>
                      <a:pt x="1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2" name="Google Shape;13432;p78"/>
              <p:cNvSpPr/>
              <p:nvPr/>
            </p:nvSpPr>
            <p:spPr>
              <a:xfrm>
                <a:off x="4939875" y="1769150"/>
                <a:ext cx="528900" cy="369100"/>
              </a:xfrm>
              <a:custGeom>
                <a:avLst/>
                <a:gdLst/>
                <a:ahLst/>
                <a:cxnLst/>
                <a:rect l="l" t="t" r="r" b="b"/>
                <a:pathLst>
                  <a:path w="21156" h="14764" extrusionOk="0">
                    <a:moveTo>
                      <a:pt x="18086" y="1377"/>
                    </a:moveTo>
                    <a:cubicBezTo>
                      <a:pt x="18098" y="1377"/>
                      <a:pt x="18109" y="1389"/>
                      <a:pt x="18121" y="1401"/>
                    </a:cubicBezTo>
                    <a:cubicBezTo>
                      <a:pt x="18121" y="1425"/>
                      <a:pt x="18133" y="1437"/>
                      <a:pt x="18145" y="1449"/>
                    </a:cubicBezTo>
                    <a:cubicBezTo>
                      <a:pt x="18229" y="1592"/>
                      <a:pt x="18324" y="1723"/>
                      <a:pt x="18443" y="1854"/>
                    </a:cubicBezTo>
                    <a:lnTo>
                      <a:pt x="18824" y="2342"/>
                    </a:lnTo>
                    <a:cubicBezTo>
                      <a:pt x="18780" y="2394"/>
                      <a:pt x="18743" y="2447"/>
                      <a:pt x="18702" y="2495"/>
                    </a:cubicBezTo>
                    <a:lnTo>
                      <a:pt x="18702" y="2495"/>
                    </a:lnTo>
                    <a:cubicBezTo>
                      <a:pt x="18742" y="2428"/>
                      <a:pt x="18736" y="2335"/>
                      <a:pt x="18681" y="2270"/>
                    </a:cubicBezTo>
                    <a:cubicBezTo>
                      <a:pt x="18538" y="2139"/>
                      <a:pt x="18395" y="1997"/>
                      <a:pt x="18276" y="1842"/>
                    </a:cubicBezTo>
                    <a:cubicBezTo>
                      <a:pt x="18181" y="1699"/>
                      <a:pt x="18121" y="1544"/>
                      <a:pt x="18086" y="1377"/>
                    </a:cubicBezTo>
                    <a:close/>
                    <a:moveTo>
                      <a:pt x="17443" y="984"/>
                    </a:moveTo>
                    <a:cubicBezTo>
                      <a:pt x="17538" y="1258"/>
                      <a:pt x="17669" y="1520"/>
                      <a:pt x="17824" y="1770"/>
                    </a:cubicBezTo>
                    <a:cubicBezTo>
                      <a:pt x="17943" y="2068"/>
                      <a:pt x="18145" y="2330"/>
                      <a:pt x="18407" y="2520"/>
                    </a:cubicBezTo>
                    <a:cubicBezTo>
                      <a:pt x="18419" y="2520"/>
                      <a:pt x="18395" y="2520"/>
                      <a:pt x="18419" y="2532"/>
                    </a:cubicBezTo>
                    <a:cubicBezTo>
                      <a:pt x="18431" y="2544"/>
                      <a:pt x="18431" y="2556"/>
                      <a:pt x="18455" y="2568"/>
                    </a:cubicBezTo>
                    <a:cubicBezTo>
                      <a:pt x="18480" y="2588"/>
                      <a:pt x="18509" y="2597"/>
                      <a:pt x="18538" y="2597"/>
                    </a:cubicBezTo>
                    <a:cubicBezTo>
                      <a:pt x="18580" y="2597"/>
                      <a:pt x="18622" y="2579"/>
                      <a:pt x="18657" y="2544"/>
                    </a:cubicBezTo>
                    <a:lnTo>
                      <a:pt x="18657" y="2544"/>
                    </a:lnTo>
                    <a:cubicBezTo>
                      <a:pt x="17871" y="3509"/>
                      <a:pt x="17097" y="4473"/>
                      <a:pt x="16324" y="5437"/>
                    </a:cubicBezTo>
                    <a:cubicBezTo>
                      <a:pt x="16312" y="5426"/>
                      <a:pt x="16312" y="5414"/>
                      <a:pt x="16300" y="5414"/>
                    </a:cubicBezTo>
                    <a:cubicBezTo>
                      <a:pt x="14931" y="4437"/>
                      <a:pt x="14192" y="3092"/>
                      <a:pt x="13859" y="1485"/>
                    </a:cubicBezTo>
                    <a:cubicBezTo>
                      <a:pt x="13871" y="1473"/>
                      <a:pt x="13883" y="1461"/>
                      <a:pt x="13895" y="1437"/>
                    </a:cubicBezTo>
                    <a:cubicBezTo>
                      <a:pt x="15073" y="1318"/>
                      <a:pt x="16264" y="1163"/>
                      <a:pt x="17443" y="984"/>
                    </a:cubicBezTo>
                    <a:close/>
                    <a:moveTo>
                      <a:pt x="13490" y="1735"/>
                    </a:moveTo>
                    <a:cubicBezTo>
                      <a:pt x="13657" y="3342"/>
                      <a:pt x="14597" y="4806"/>
                      <a:pt x="15907" y="5747"/>
                    </a:cubicBezTo>
                    <a:cubicBezTo>
                      <a:pt x="13966" y="7092"/>
                      <a:pt x="12085" y="8521"/>
                      <a:pt x="10263" y="10021"/>
                    </a:cubicBezTo>
                    <a:cubicBezTo>
                      <a:pt x="9727" y="10462"/>
                      <a:pt x="9085" y="11093"/>
                      <a:pt x="8382" y="11736"/>
                    </a:cubicBezTo>
                    <a:cubicBezTo>
                      <a:pt x="7215" y="10379"/>
                      <a:pt x="6037" y="9045"/>
                      <a:pt x="4822" y="7735"/>
                    </a:cubicBezTo>
                    <a:cubicBezTo>
                      <a:pt x="5691" y="7069"/>
                      <a:pt x="6525" y="6509"/>
                      <a:pt x="7037" y="6152"/>
                    </a:cubicBezTo>
                    <a:cubicBezTo>
                      <a:pt x="9156" y="4640"/>
                      <a:pt x="11335" y="3199"/>
                      <a:pt x="13490" y="1735"/>
                    </a:cubicBezTo>
                    <a:close/>
                    <a:moveTo>
                      <a:pt x="4655" y="7866"/>
                    </a:moveTo>
                    <a:cubicBezTo>
                      <a:pt x="5763" y="9271"/>
                      <a:pt x="6906" y="10652"/>
                      <a:pt x="8049" y="12033"/>
                    </a:cubicBezTo>
                    <a:cubicBezTo>
                      <a:pt x="7822" y="12224"/>
                      <a:pt x="7608" y="12414"/>
                      <a:pt x="7382" y="12593"/>
                    </a:cubicBezTo>
                    <a:cubicBezTo>
                      <a:pt x="6310" y="11152"/>
                      <a:pt x="5144" y="9771"/>
                      <a:pt x="3905" y="8474"/>
                    </a:cubicBezTo>
                    <a:cubicBezTo>
                      <a:pt x="4155" y="8259"/>
                      <a:pt x="4405" y="8057"/>
                      <a:pt x="4655" y="7866"/>
                    </a:cubicBezTo>
                    <a:close/>
                    <a:moveTo>
                      <a:pt x="3679" y="8664"/>
                    </a:moveTo>
                    <a:cubicBezTo>
                      <a:pt x="4834" y="10033"/>
                      <a:pt x="5941" y="11450"/>
                      <a:pt x="7049" y="12855"/>
                    </a:cubicBezTo>
                    <a:cubicBezTo>
                      <a:pt x="6787" y="13057"/>
                      <a:pt x="6525" y="13236"/>
                      <a:pt x="6251" y="13403"/>
                    </a:cubicBezTo>
                    <a:cubicBezTo>
                      <a:pt x="6239" y="13379"/>
                      <a:pt x="6239" y="13367"/>
                      <a:pt x="6227" y="13355"/>
                    </a:cubicBezTo>
                    <a:cubicBezTo>
                      <a:pt x="5275" y="11914"/>
                      <a:pt x="4167" y="10581"/>
                      <a:pt x="2941" y="9390"/>
                    </a:cubicBezTo>
                    <a:cubicBezTo>
                      <a:pt x="3167" y="9140"/>
                      <a:pt x="3417" y="8902"/>
                      <a:pt x="3679" y="8664"/>
                    </a:cubicBezTo>
                    <a:close/>
                    <a:moveTo>
                      <a:pt x="2750" y="9593"/>
                    </a:moveTo>
                    <a:cubicBezTo>
                      <a:pt x="3798" y="10914"/>
                      <a:pt x="4846" y="12212"/>
                      <a:pt x="5858" y="13569"/>
                    </a:cubicBezTo>
                    <a:cubicBezTo>
                      <a:pt x="5870" y="13581"/>
                      <a:pt x="5882" y="13593"/>
                      <a:pt x="5894" y="13593"/>
                    </a:cubicBezTo>
                    <a:cubicBezTo>
                      <a:pt x="5312" y="13897"/>
                      <a:pt x="4726" y="14086"/>
                      <a:pt x="4150" y="14086"/>
                    </a:cubicBezTo>
                    <a:cubicBezTo>
                      <a:pt x="3642" y="14086"/>
                      <a:pt x="3141" y="13939"/>
                      <a:pt x="2655" y="13593"/>
                    </a:cubicBezTo>
                    <a:cubicBezTo>
                      <a:pt x="1000" y="12414"/>
                      <a:pt x="1536" y="10938"/>
                      <a:pt x="2750" y="9593"/>
                    </a:cubicBezTo>
                    <a:close/>
                    <a:moveTo>
                      <a:pt x="20840" y="0"/>
                    </a:moveTo>
                    <a:cubicBezTo>
                      <a:pt x="20820" y="0"/>
                      <a:pt x="20798" y="3"/>
                      <a:pt x="20776" y="8"/>
                    </a:cubicBezTo>
                    <a:cubicBezTo>
                      <a:pt x="18467" y="353"/>
                      <a:pt x="16145" y="675"/>
                      <a:pt x="13859" y="1127"/>
                    </a:cubicBezTo>
                    <a:cubicBezTo>
                      <a:pt x="13823" y="1104"/>
                      <a:pt x="13785" y="1092"/>
                      <a:pt x="13747" y="1092"/>
                    </a:cubicBezTo>
                    <a:cubicBezTo>
                      <a:pt x="13710" y="1092"/>
                      <a:pt x="13674" y="1104"/>
                      <a:pt x="13645" y="1127"/>
                    </a:cubicBezTo>
                    <a:cubicBezTo>
                      <a:pt x="10263" y="3104"/>
                      <a:pt x="7025" y="5295"/>
                      <a:pt x="3941" y="7688"/>
                    </a:cubicBezTo>
                    <a:cubicBezTo>
                      <a:pt x="2250" y="8985"/>
                      <a:pt x="0" y="11355"/>
                      <a:pt x="1572" y="13605"/>
                    </a:cubicBezTo>
                    <a:cubicBezTo>
                      <a:pt x="2153" y="14444"/>
                      <a:pt x="2961" y="14764"/>
                      <a:pt x="3819" y="14764"/>
                    </a:cubicBezTo>
                    <a:cubicBezTo>
                      <a:pt x="5018" y="14764"/>
                      <a:pt x="6313" y="14139"/>
                      <a:pt x="7215" y="13438"/>
                    </a:cubicBezTo>
                    <a:cubicBezTo>
                      <a:pt x="7644" y="13105"/>
                      <a:pt x="8073" y="12784"/>
                      <a:pt x="8489" y="12438"/>
                    </a:cubicBezTo>
                    <a:cubicBezTo>
                      <a:pt x="8584" y="12426"/>
                      <a:pt x="8668" y="12367"/>
                      <a:pt x="8692" y="12272"/>
                    </a:cubicBezTo>
                    <a:cubicBezTo>
                      <a:pt x="11287" y="10188"/>
                      <a:pt x="13776" y="8021"/>
                      <a:pt x="16502" y="6092"/>
                    </a:cubicBezTo>
                    <a:cubicBezTo>
                      <a:pt x="16574" y="6045"/>
                      <a:pt x="16621" y="5961"/>
                      <a:pt x="16633" y="5878"/>
                    </a:cubicBezTo>
                    <a:cubicBezTo>
                      <a:pt x="18098" y="4056"/>
                      <a:pt x="19550" y="2223"/>
                      <a:pt x="21015" y="401"/>
                    </a:cubicBezTo>
                    <a:cubicBezTo>
                      <a:pt x="21155" y="250"/>
                      <a:pt x="21040" y="0"/>
                      <a:pt x="208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3433" name="Google Shape;13433;p78"/>
          <p:cNvGrpSpPr/>
          <p:nvPr/>
        </p:nvGrpSpPr>
        <p:grpSpPr>
          <a:xfrm>
            <a:off x="5418323" y="1519467"/>
            <a:ext cx="936044" cy="1012113"/>
            <a:chOff x="5032175" y="3706741"/>
            <a:chExt cx="768446" cy="830895"/>
          </a:xfrm>
        </p:grpSpPr>
        <p:sp>
          <p:nvSpPr>
            <p:cNvPr id="13434" name="Google Shape;13434;p78"/>
            <p:cNvSpPr/>
            <p:nvPr/>
          </p:nvSpPr>
          <p:spPr>
            <a:xfrm>
              <a:off x="5032175" y="3706741"/>
              <a:ext cx="768446" cy="830895"/>
            </a:xfrm>
            <a:custGeom>
              <a:avLst/>
              <a:gdLst/>
              <a:ahLst/>
              <a:cxnLst/>
              <a:rect l="l" t="t" r="r" b="b"/>
              <a:pathLst>
                <a:path w="18027" h="19492" extrusionOk="0">
                  <a:moveTo>
                    <a:pt x="834" y="1"/>
                  </a:moveTo>
                  <a:cubicBezTo>
                    <a:pt x="369" y="1"/>
                    <a:pt x="0" y="370"/>
                    <a:pt x="0" y="822"/>
                  </a:cubicBezTo>
                  <a:lnTo>
                    <a:pt x="0" y="18658"/>
                  </a:lnTo>
                  <a:cubicBezTo>
                    <a:pt x="0" y="19122"/>
                    <a:pt x="369" y="19491"/>
                    <a:pt x="834" y="19491"/>
                  </a:cubicBezTo>
                  <a:lnTo>
                    <a:pt x="17205" y="19491"/>
                  </a:lnTo>
                  <a:cubicBezTo>
                    <a:pt x="17657" y="19491"/>
                    <a:pt x="18026" y="19122"/>
                    <a:pt x="18026" y="18658"/>
                  </a:cubicBezTo>
                  <a:lnTo>
                    <a:pt x="18026" y="822"/>
                  </a:lnTo>
                  <a:cubicBezTo>
                    <a:pt x="18026" y="370"/>
                    <a:pt x="17657" y="1"/>
                    <a:pt x="1720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5" name="Google Shape;13435;p78"/>
            <p:cNvSpPr/>
            <p:nvPr/>
          </p:nvSpPr>
          <p:spPr>
            <a:xfrm>
              <a:off x="5032175" y="3706741"/>
              <a:ext cx="768446" cy="81760"/>
            </a:xfrm>
            <a:custGeom>
              <a:avLst/>
              <a:gdLst/>
              <a:ahLst/>
              <a:cxnLst/>
              <a:rect l="l" t="t" r="r" b="b"/>
              <a:pathLst>
                <a:path w="18027" h="1918" extrusionOk="0">
                  <a:moveTo>
                    <a:pt x="0" y="1"/>
                  </a:moveTo>
                  <a:lnTo>
                    <a:pt x="0" y="1918"/>
                  </a:lnTo>
                  <a:lnTo>
                    <a:pt x="18026" y="1918"/>
                  </a:lnTo>
                  <a:lnTo>
                    <a:pt x="1802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6" name="Google Shape;13436;p78"/>
            <p:cNvSpPr/>
            <p:nvPr/>
          </p:nvSpPr>
          <p:spPr>
            <a:xfrm>
              <a:off x="5160780" y="4267924"/>
              <a:ext cx="92630" cy="76218"/>
            </a:xfrm>
            <a:custGeom>
              <a:avLst/>
              <a:gdLst/>
              <a:ahLst/>
              <a:cxnLst/>
              <a:rect l="l" t="t" r="r" b="b"/>
              <a:pathLst>
                <a:path w="2173" h="1788" extrusionOk="0">
                  <a:moveTo>
                    <a:pt x="1204" y="0"/>
                  </a:moveTo>
                  <a:cubicBezTo>
                    <a:pt x="448" y="0"/>
                    <a:pt x="1" y="928"/>
                    <a:pt x="555" y="1504"/>
                  </a:cubicBezTo>
                  <a:cubicBezTo>
                    <a:pt x="741" y="1701"/>
                    <a:pt x="972" y="1788"/>
                    <a:pt x="1199" y="1788"/>
                  </a:cubicBezTo>
                  <a:cubicBezTo>
                    <a:pt x="1697" y="1788"/>
                    <a:pt x="2173" y="1367"/>
                    <a:pt x="2091" y="778"/>
                  </a:cubicBezTo>
                  <a:cubicBezTo>
                    <a:pt x="2043" y="397"/>
                    <a:pt x="1746" y="87"/>
                    <a:pt x="1376" y="16"/>
                  </a:cubicBezTo>
                  <a:cubicBezTo>
                    <a:pt x="1317" y="5"/>
                    <a:pt x="1260" y="0"/>
                    <a:pt x="1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7" name="Google Shape;13437;p78"/>
            <p:cNvSpPr/>
            <p:nvPr/>
          </p:nvSpPr>
          <p:spPr>
            <a:xfrm>
              <a:off x="5569871" y="4267924"/>
              <a:ext cx="92118" cy="76218"/>
            </a:xfrm>
            <a:custGeom>
              <a:avLst/>
              <a:gdLst/>
              <a:ahLst/>
              <a:cxnLst/>
              <a:rect l="l" t="t" r="r" b="b"/>
              <a:pathLst>
                <a:path w="2161" h="1788" extrusionOk="0">
                  <a:moveTo>
                    <a:pt x="1192" y="0"/>
                  </a:moveTo>
                  <a:cubicBezTo>
                    <a:pt x="437" y="0"/>
                    <a:pt x="0" y="928"/>
                    <a:pt x="554" y="1504"/>
                  </a:cubicBezTo>
                  <a:cubicBezTo>
                    <a:pt x="740" y="1701"/>
                    <a:pt x="970" y="1788"/>
                    <a:pt x="1195" y="1788"/>
                  </a:cubicBezTo>
                  <a:cubicBezTo>
                    <a:pt x="1690" y="1788"/>
                    <a:pt x="2160" y="1367"/>
                    <a:pt x="2078" y="778"/>
                  </a:cubicBezTo>
                  <a:cubicBezTo>
                    <a:pt x="2031" y="397"/>
                    <a:pt x="1745" y="87"/>
                    <a:pt x="1364" y="16"/>
                  </a:cubicBezTo>
                  <a:cubicBezTo>
                    <a:pt x="1305" y="5"/>
                    <a:pt x="1247" y="0"/>
                    <a:pt x="11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8" name="Google Shape;13438;p78"/>
            <p:cNvSpPr/>
            <p:nvPr/>
          </p:nvSpPr>
          <p:spPr>
            <a:xfrm>
              <a:off x="5321441" y="4345719"/>
              <a:ext cx="190374" cy="82271"/>
            </a:xfrm>
            <a:custGeom>
              <a:avLst/>
              <a:gdLst/>
              <a:ahLst/>
              <a:cxnLst/>
              <a:rect l="l" t="t" r="r" b="b"/>
              <a:pathLst>
                <a:path w="4466" h="1930" fill="none" extrusionOk="0">
                  <a:moveTo>
                    <a:pt x="1" y="1"/>
                  </a:moveTo>
                  <a:cubicBezTo>
                    <a:pt x="1" y="1"/>
                    <a:pt x="953" y="1929"/>
                    <a:pt x="2227" y="1929"/>
                  </a:cubicBezTo>
                  <a:cubicBezTo>
                    <a:pt x="3513" y="1929"/>
                    <a:pt x="4465" y="1"/>
                    <a:pt x="4465" y="1"/>
                  </a:cubicBezTo>
                </a:path>
              </a:pathLst>
            </a:custGeom>
            <a:noFill/>
            <a:ln w="11300"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9" name="Google Shape;13439;p78"/>
            <p:cNvSpPr/>
            <p:nvPr/>
          </p:nvSpPr>
          <p:spPr>
            <a:xfrm>
              <a:off x="5388962" y="4268052"/>
              <a:ext cx="54862" cy="54862"/>
            </a:xfrm>
            <a:custGeom>
              <a:avLst/>
              <a:gdLst/>
              <a:ahLst/>
              <a:cxnLst/>
              <a:rect l="l" t="t" r="r" b="b"/>
              <a:pathLst>
                <a:path w="1287" h="1287" extrusionOk="0">
                  <a:moveTo>
                    <a:pt x="643" y="1"/>
                  </a:moveTo>
                  <a:cubicBezTo>
                    <a:pt x="298" y="1"/>
                    <a:pt x="0" y="287"/>
                    <a:pt x="0" y="644"/>
                  </a:cubicBezTo>
                  <a:cubicBezTo>
                    <a:pt x="0" y="1001"/>
                    <a:pt x="298" y="1287"/>
                    <a:pt x="643" y="1287"/>
                  </a:cubicBezTo>
                  <a:cubicBezTo>
                    <a:pt x="1000" y="1287"/>
                    <a:pt x="1286" y="1001"/>
                    <a:pt x="1286" y="644"/>
                  </a:cubicBezTo>
                  <a:cubicBezTo>
                    <a:pt x="1286" y="287"/>
                    <a:pt x="1000" y="1"/>
                    <a:pt x="64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0" name="Google Shape;13440;p78"/>
            <p:cNvSpPr/>
            <p:nvPr/>
          </p:nvSpPr>
          <p:spPr>
            <a:xfrm>
              <a:off x="5694470" y="3881852"/>
              <a:ext cx="72126" cy="65476"/>
            </a:xfrm>
            <a:custGeom>
              <a:avLst/>
              <a:gdLst/>
              <a:ahLst/>
              <a:cxnLst/>
              <a:rect l="l" t="t" r="r" b="b"/>
              <a:pathLst>
                <a:path w="1692" h="1536" extrusionOk="0">
                  <a:moveTo>
                    <a:pt x="851" y="0"/>
                  </a:moveTo>
                  <a:cubicBezTo>
                    <a:pt x="790" y="0"/>
                    <a:pt x="727" y="36"/>
                    <a:pt x="703" y="108"/>
                  </a:cubicBezTo>
                  <a:lnTo>
                    <a:pt x="584" y="358"/>
                  </a:lnTo>
                  <a:cubicBezTo>
                    <a:pt x="560" y="393"/>
                    <a:pt x="513" y="429"/>
                    <a:pt x="465" y="441"/>
                  </a:cubicBezTo>
                  <a:lnTo>
                    <a:pt x="191" y="477"/>
                  </a:lnTo>
                  <a:cubicBezTo>
                    <a:pt x="60" y="489"/>
                    <a:pt x="1" y="655"/>
                    <a:pt x="108" y="739"/>
                  </a:cubicBezTo>
                  <a:lnTo>
                    <a:pt x="310" y="941"/>
                  </a:lnTo>
                  <a:cubicBezTo>
                    <a:pt x="346" y="965"/>
                    <a:pt x="358" y="1024"/>
                    <a:pt x="346" y="1072"/>
                  </a:cubicBezTo>
                  <a:lnTo>
                    <a:pt x="298" y="1346"/>
                  </a:lnTo>
                  <a:cubicBezTo>
                    <a:pt x="280" y="1448"/>
                    <a:pt x="362" y="1535"/>
                    <a:pt x="450" y="1535"/>
                  </a:cubicBezTo>
                  <a:cubicBezTo>
                    <a:pt x="475" y="1535"/>
                    <a:pt x="501" y="1528"/>
                    <a:pt x="525" y="1512"/>
                  </a:cubicBezTo>
                  <a:lnTo>
                    <a:pt x="775" y="1381"/>
                  </a:lnTo>
                  <a:cubicBezTo>
                    <a:pt x="798" y="1370"/>
                    <a:pt x="825" y="1364"/>
                    <a:pt x="851" y="1364"/>
                  </a:cubicBezTo>
                  <a:cubicBezTo>
                    <a:pt x="876" y="1364"/>
                    <a:pt x="900" y="1370"/>
                    <a:pt x="918" y="1381"/>
                  </a:cubicBezTo>
                  <a:lnTo>
                    <a:pt x="1168" y="1512"/>
                  </a:lnTo>
                  <a:cubicBezTo>
                    <a:pt x="1194" y="1528"/>
                    <a:pt x="1221" y="1535"/>
                    <a:pt x="1248" y="1535"/>
                  </a:cubicBezTo>
                  <a:cubicBezTo>
                    <a:pt x="1341" y="1535"/>
                    <a:pt x="1422" y="1448"/>
                    <a:pt x="1394" y="1346"/>
                  </a:cubicBezTo>
                  <a:lnTo>
                    <a:pt x="1346" y="1072"/>
                  </a:lnTo>
                  <a:cubicBezTo>
                    <a:pt x="1334" y="1024"/>
                    <a:pt x="1358" y="965"/>
                    <a:pt x="1394" y="941"/>
                  </a:cubicBezTo>
                  <a:lnTo>
                    <a:pt x="1596" y="739"/>
                  </a:lnTo>
                  <a:cubicBezTo>
                    <a:pt x="1691" y="655"/>
                    <a:pt x="1644" y="489"/>
                    <a:pt x="1513" y="477"/>
                  </a:cubicBezTo>
                  <a:lnTo>
                    <a:pt x="1227" y="441"/>
                  </a:lnTo>
                  <a:cubicBezTo>
                    <a:pt x="1179" y="429"/>
                    <a:pt x="1132" y="393"/>
                    <a:pt x="1120" y="358"/>
                  </a:cubicBezTo>
                  <a:lnTo>
                    <a:pt x="989" y="108"/>
                  </a:lnTo>
                  <a:cubicBezTo>
                    <a:pt x="971" y="36"/>
                    <a:pt x="912" y="0"/>
                    <a:pt x="85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1" name="Google Shape;13441;p78"/>
            <p:cNvSpPr/>
            <p:nvPr/>
          </p:nvSpPr>
          <p:spPr>
            <a:xfrm>
              <a:off x="5618338" y="3810282"/>
              <a:ext cx="72126" cy="65987"/>
            </a:xfrm>
            <a:custGeom>
              <a:avLst/>
              <a:gdLst/>
              <a:ahLst/>
              <a:cxnLst/>
              <a:rect l="l" t="t" r="r" b="b"/>
              <a:pathLst>
                <a:path w="1692" h="1548" extrusionOk="0">
                  <a:moveTo>
                    <a:pt x="842" y="1"/>
                  </a:moveTo>
                  <a:cubicBezTo>
                    <a:pt x="781" y="1"/>
                    <a:pt x="721" y="36"/>
                    <a:pt x="703" y="108"/>
                  </a:cubicBezTo>
                  <a:lnTo>
                    <a:pt x="572" y="370"/>
                  </a:lnTo>
                  <a:cubicBezTo>
                    <a:pt x="548" y="405"/>
                    <a:pt x="513" y="441"/>
                    <a:pt x="453" y="453"/>
                  </a:cubicBezTo>
                  <a:lnTo>
                    <a:pt x="179" y="489"/>
                  </a:lnTo>
                  <a:cubicBezTo>
                    <a:pt x="48" y="501"/>
                    <a:pt x="1" y="667"/>
                    <a:pt x="96" y="751"/>
                  </a:cubicBezTo>
                  <a:lnTo>
                    <a:pt x="298" y="941"/>
                  </a:lnTo>
                  <a:cubicBezTo>
                    <a:pt x="334" y="977"/>
                    <a:pt x="358" y="1036"/>
                    <a:pt x="346" y="1084"/>
                  </a:cubicBezTo>
                  <a:lnTo>
                    <a:pt x="298" y="1358"/>
                  </a:lnTo>
                  <a:cubicBezTo>
                    <a:pt x="271" y="1460"/>
                    <a:pt x="351" y="1547"/>
                    <a:pt x="439" y="1547"/>
                  </a:cubicBezTo>
                  <a:cubicBezTo>
                    <a:pt x="464" y="1547"/>
                    <a:pt x="489" y="1540"/>
                    <a:pt x="513" y="1525"/>
                  </a:cubicBezTo>
                  <a:lnTo>
                    <a:pt x="763" y="1394"/>
                  </a:lnTo>
                  <a:cubicBezTo>
                    <a:pt x="787" y="1376"/>
                    <a:pt x="813" y="1367"/>
                    <a:pt x="840" y="1367"/>
                  </a:cubicBezTo>
                  <a:cubicBezTo>
                    <a:pt x="867" y="1367"/>
                    <a:pt x="894" y="1376"/>
                    <a:pt x="918" y="1394"/>
                  </a:cubicBezTo>
                  <a:lnTo>
                    <a:pt x="1168" y="1525"/>
                  </a:lnTo>
                  <a:cubicBezTo>
                    <a:pt x="1191" y="1540"/>
                    <a:pt x="1217" y="1547"/>
                    <a:pt x="1242" y="1547"/>
                  </a:cubicBezTo>
                  <a:cubicBezTo>
                    <a:pt x="1329" y="1547"/>
                    <a:pt x="1410" y="1460"/>
                    <a:pt x="1382" y="1358"/>
                  </a:cubicBezTo>
                  <a:lnTo>
                    <a:pt x="1346" y="1084"/>
                  </a:lnTo>
                  <a:cubicBezTo>
                    <a:pt x="1334" y="1036"/>
                    <a:pt x="1346" y="977"/>
                    <a:pt x="1382" y="941"/>
                  </a:cubicBezTo>
                  <a:lnTo>
                    <a:pt x="1584" y="751"/>
                  </a:lnTo>
                  <a:cubicBezTo>
                    <a:pt x="1691" y="667"/>
                    <a:pt x="1632" y="501"/>
                    <a:pt x="1501" y="489"/>
                  </a:cubicBezTo>
                  <a:lnTo>
                    <a:pt x="1227" y="453"/>
                  </a:lnTo>
                  <a:cubicBezTo>
                    <a:pt x="1180" y="441"/>
                    <a:pt x="1132" y="405"/>
                    <a:pt x="1108" y="370"/>
                  </a:cubicBezTo>
                  <a:lnTo>
                    <a:pt x="989" y="108"/>
                  </a:lnTo>
                  <a:cubicBezTo>
                    <a:pt x="965" y="36"/>
                    <a:pt x="903" y="1"/>
                    <a:pt x="84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2" name="Google Shape;13442;p78"/>
            <p:cNvSpPr/>
            <p:nvPr/>
          </p:nvSpPr>
          <p:spPr>
            <a:xfrm>
              <a:off x="5718852" y="3818423"/>
              <a:ext cx="48766" cy="48254"/>
            </a:xfrm>
            <a:custGeom>
              <a:avLst/>
              <a:gdLst/>
              <a:ahLst/>
              <a:cxnLst/>
              <a:rect l="l" t="t" r="r" b="b"/>
              <a:pathLst>
                <a:path w="1144" h="1132" extrusionOk="0">
                  <a:moveTo>
                    <a:pt x="572" y="0"/>
                  </a:moveTo>
                  <a:cubicBezTo>
                    <a:pt x="262" y="0"/>
                    <a:pt x="0" y="262"/>
                    <a:pt x="0" y="572"/>
                  </a:cubicBezTo>
                  <a:cubicBezTo>
                    <a:pt x="0" y="881"/>
                    <a:pt x="262" y="1131"/>
                    <a:pt x="572" y="1131"/>
                  </a:cubicBezTo>
                  <a:cubicBezTo>
                    <a:pt x="881" y="1131"/>
                    <a:pt x="1143" y="881"/>
                    <a:pt x="1143" y="572"/>
                  </a:cubicBezTo>
                  <a:cubicBezTo>
                    <a:pt x="1143" y="262"/>
                    <a:pt x="881" y="0"/>
                    <a:pt x="57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Shape 13446"/>
        <p:cNvGrpSpPr/>
        <p:nvPr/>
      </p:nvGrpSpPr>
      <p:grpSpPr>
        <a:xfrm>
          <a:off x="0" y="0"/>
          <a:ext cx="0" cy="0"/>
          <a:chOff x="0" y="0"/>
          <a:chExt cx="0" cy="0"/>
        </a:xfrm>
      </p:grpSpPr>
      <p:sp>
        <p:nvSpPr>
          <p:cNvPr id="13447" name="Google Shape;13447;p79"/>
          <p:cNvSpPr/>
          <p:nvPr/>
        </p:nvSpPr>
        <p:spPr>
          <a:xfrm>
            <a:off x="4497765" y="1066475"/>
            <a:ext cx="4132472" cy="3692498"/>
          </a:xfrm>
          <a:custGeom>
            <a:avLst/>
            <a:gdLst/>
            <a:ahLst/>
            <a:cxnLst/>
            <a:rect l="l" t="t" r="r" b="b"/>
            <a:pathLst>
              <a:path w="79689" h="45797" extrusionOk="0">
                <a:moveTo>
                  <a:pt x="43053" y="45526"/>
                </a:moveTo>
                <a:cubicBezTo>
                  <a:pt x="43056" y="45531"/>
                  <a:pt x="43058" y="45533"/>
                  <a:pt x="43060" y="45533"/>
                </a:cubicBezTo>
                <a:cubicBezTo>
                  <a:pt x="43061" y="45533"/>
                  <a:pt x="43063" y="45531"/>
                  <a:pt x="43063" y="45526"/>
                </a:cubicBezTo>
                <a:lnTo>
                  <a:pt x="43063" y="45526"/>
                </a:lnTo>
                <a:cubicBezTo>
                  <a:pt x="43060" y="45526"/>
                  <a:pt x="43057" y="45526"/>
                  <a:pt x="43053" y="45526"/>
                </a:cubicBezTo>
                <a:close/>
                <a:moveTo>
                  <a:pt x="69758" y="1"/>
                </a:moveTo>
                <a:cubicBezTo>
                  <a:pt x="68509" y="1"/>
                  <a:pt x="67271" y="115"/>
                  <a:pt x="66044" y="282"/>
                </a:cubicBezTo>
                <a:cubicBezTo>
                  <a:pt x="63299" y="664"/>
                  <a:pt x="60549" y="865"/>
                  <a:pt x="57782" y="865"/>
                </a:cubicBezTo>
                <a:cubicBezTo>
                  <a:pt x="56240" y="865"/>
                  <a:pt x="54693" y="803"/>
                  <a:pt x="53138" y="675"/>
                </a:cubicBezTo>
                <a:cubicBezTo>
                  <a:pt x="50126" y="437"/>
                  <a:pt x="47066" y="187"/>
                  <a:pt x="44030" y="163"/>
                </a:cubicBezTo>
                <a:cubicBezTo>
                  <a:pt x="43869" y="163"/>
                  <a:pt x="43708" y="162"/>
                  <a:pt x="43548" y="162"/>
                </a:cubicBezTo>
                <a:cubicBezTo>
                  <a:pt x="38993" y="162"/>
                  <a:pt x="34427" y="322"/>
                  <a:pt x="29861" y="437"/>
                </a:cubicBezTo>
                <a:cubicBezTo>
                  <a:pt x="25777" y="544"/>
                  <a:pt x="21694" y="746"/>
                  <a:pt x="17622" y="842"/>
                </a:cubicBezTo>
                <a:cubicBezTo>
                  <a:pt x="14847" y="901"/>
                  <a:pt x="12109" y="1139"/>
                  <a:pt x="9406" y="1532"/>
                </a:cubicBezTo>
                <a:cubicBezTo>
                  <a:pt x="6608" y="1949"/>
                  <a:pt x="4656" y="3104"/>
                  <a:pt x="3537" y="4961"/>
                </a:cubicBezTo>
                <a:cubicBezTo>
                  <a:pt x="3298" y="5366"/>
                  <a:pt x="3072" y="5771"/>
                  <a:pt x="2882" y="6188"/>
                </a:cubicBezTo>
                <a:cubicBezTo>
                  <a:pt x="1274" y="9605"/>
                  <a:pt x="619" y="13141"/>
                  <a:pt x="381" y="16736"/>
                </a:cubicBezTo>
                <a:cubicBezTo>
                  <a:pt x="0" y="22630"/>
                  <a:pt x="322" y="28535"/>
                  <a:pt x="691" y="34429"/>
                </a:cubicBezTo>
                <a:cubicBezTo>
                  <a:pt x="810" y="36239"/>
                  <a:pt x="1215" y="38060"/>
                  <a:pt x="1643" y="39846"/>
                </a:cubicBezTo>
                <a:cubicBezTo>
                  <a:pt x="2155" y="41882"/>
                  <a:pt x="3989" y="43156"/>
                  <a:pt x="6727" y="43787"/>
                </a:cubicBezTo>
                <a:cubicBezTo>
                  <a:pt x="7227" y="43906"/>
                  <a:pt x="7716" y="44014"/>
                  <a:pt x="8228" y="44097"/>
                </a:cubicBezTo>
                <a:cubicBezTo>
                  <a:pt x="12954" y="44942"/>
                  <a:pt x="17800" y="45097"/>
                  <a:pt x="22646" y="45180"/>
                </a:cubicBezTo>
                <a:cubicBezTo>
                  <a:pt x="29468" y="45276"/>
                  <a:pt x="36267" y="45371"/>
                  <a:pt x="43065" y="45478"/>
                </a:cubicBezTo>
                <a:cubicBezTo>
                  <a:pt x="43065" y="45497"/>
                  <a:pt x="43065" y="45516"/>
                  <a:pt x="43063" y="45526"/>
                </a:cubicBezTo>
                <a:lnTo>
                  <a:pt x="43063" y="45526"/>
                </a:lnTo>
                <a:cubicBezTo>
                  <a:pt x="46632" y="45621"/>
                  <a:pt x="50177" y="45752"/>
                  <a:pt x="53745" y="45788"/>
                </a:cubicBezTo>
                <a:cubicBezTo>
                  <a:pt x="54520" y="45794"/>
                  <a:pt x="55294" y="45797"/>
                  <a:pt x="56070" y="45797"/>
                </a:cubicBezTo>
                <a:cubicBezTo>
                  <a:pt x="59022" y="45797"/>
                  <a:pt x="61979" y="45759"/>
                  <a:pt x="64931" y="45759"/>
                </a:cubicBezTo>
                <a:cubicBezTo>
                  <a:pt x="65481" y="45759"/>
                  <a:pt x="66031" y="45761"/>
                  <a:pt x="66580" y="45764"/>
                </a:cubicBezTo>
                <a:cubicBezTo>
                  <a:pt x="66790" y="45765"/>
                  <a:pt x="67000" y="45766"/>
                  <a:pt x="67209" y="45766"/>
                </a:cubicBezTo>
                <a:cubicBezTo>
                  <a:pt x="69985" y="45766"/>
                  <a:pt x="72739" y="45617"/>
                  <a:pt x="75462" y="45252"/>
                </a:cubicBezTo>
                <a:cubicBezTo>
                  <a:pt x="76427" y="45109"/>
                  <a:pt x="77403" y="44930"/>
                  <a:pt x="78320" y="44692"/>
                </a:cubicBezTo>
                <a:cubicBezTo>
                  <a:pt x="79308" y="44430"/>
                  <a:pt x="79522" y="43942"/>
                  <a:pt x="79165" y="43240"/>
                </a:cubicBezTo>
                <a:cubicBezTo>
                  <a:pt x="79105" y="43121"/>
                  <a:pt x="79082" y="43002"/>
                  <a:pt x="79082" y="42894"/>
                </a:cubicBezTo>
                <a:cubicBezTo>
                  <a:pt x="79201" y="41073"/>
                  <a:pt x="79344" y="39215"/>
                  <a:pt x="79403" y="37394"/>
                </a:cubicBezTo>
                <a:cubicBezTo>
                  <a:pt x="79510" y="33941"/>
                  <a:pt x="79689" y="30464"/>
                  <a:pt x="79629" y="27012"/>
                </a:cubicBezTo>
                <a:cubicBezTo>
                  <a:pt x="79570" y="23642"/>
                  <a:pt x="79236" y="20273"/>
                  <a:pt x="79046" y="16891"/>
                </a:cubicBezTo>
                <a:cubicBezTo>
                  <a:pt x="78891" y="13938"/>
                  <a:pt x="78844" y="10962"/>
                  <a:pt x="78617" y="7985"/>
                </a:cubicBezTo>
                <a:cubicBezTo>
                  <a:pt x="78463" y="5818"/>
                  <a:pt x="77724" y="3759"/>
                  <a:pt x="75903" y="1949"/>
                </a:cubicBezTo>
                <a:cubicBezTo>
                  <a:pt x="74831" y="913"/>
                  <a:pt x="73414" y="282"/>
                  <a:pt x="71616" y="92"/>
                </a:cubicBezTo>
                <a:cubicBezTo>
                  <a:pt x="70994" y="29"/>
                  <a:pt x="70375" y="1"/>
                  <a:pt x="6975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8" name="Google Shape;13448;p79"/>
          <p:cNvSpPr/>
          <p:nvPr/>
        </p:nvSpPr>
        <p:spPr>
          <a:xfrm flipH="1">
            <a:off x="495328" y="1066475"/>
            <a:ext cx="4132472" cy="3692498"/>
          </a:xfrm>
          <a:custGeom>
            <a:avLst/>
            <a:gdLst/>
            <a:ahLst/>
            <a:cxnLst/>
            <a:rect l="l" t="t" r="r" b="b"/>
            <a:pathLst>
              <a:path w="79689" h="45797" extrusionOk="0">
                <a:moveTo>
                  <a:pt x="43053" y="45526"/>
                </a:moveTo>
                <a:cubicBezTo>
                  <a:pt x="43056" y="45531"/>
                  <a:pt x="43058" y="45533"/>
                  <a:pt x="43060" y="45533"/>
                </a:cubicBezTo>
                <a:cubicBezTo>
                  <a:pt x="43061" y="45533"/>
                  <a:pt x="43063" y="45531"/>
                  <a:pt x="43063" y="45526"/>
                </a:cubicBezTo>
                <a:lnTo>
                  <a:pt x="43063" y="45526"/>
                </a:lnTo>
                <a:cubicBezTo>
                  <a:pt x="43060" y="45526"/>
                  <a:pt x="43057" y="45526"/>
                  <a:pt x="43053" y="45526"/>
                </a:cubicBezTo>
                <a:close/>
                <a:moveTo>
                  <a:pt x="69758" y="1"/>
                </a:moveTo>
                <a:cubicBezTo>
                  <a:pt x="68509" y="1"/>
                  <a:pt x="67271" y="115"/>
                  <a:pt x="66044" y="282"/>
                </a:cubicBezTo>
                <a:cubicBezTo>
                  <a:pt x="63299" y="664"/>
                  <a:pt x="60549" y="865"/>
                  <a:pt x="57782" y="865"/>
                </a:cubicBezTo>
                <a:cubicBezTo>
                  <a:pt x="56240" y="865"/>
                  <a:pt x="54693" y="803"/>
                  <a:pt x="53138" y="675"/>
                </a:cubicBezTo>
                <a:cubicBezTo>
                  <a:pt x="50126" y="437"/>
                  <a:pt x="47066" y="187"/>
                  <a:pt x="44030" y="163"/>
                </a:cubicBezTo>
                <a:cubicBezTo>
                  <a:pt x="43869" y="163"/>
                  <a:pt x="43708" y="162"/>
                  <a:pt x="43548" y="162"/>
                </a:cubicBezTo>
                <a:cubicBezTo>
                  <a:pt x="38993" y="162"/>
                  <a:pt x="34427" y="322"/>
                  <a:pt x="29861" y="437"/>
                </a:cubicBezTo>
                <a:cubicBezTo>
                  <a:pt x="25777" y="544"/>
                  <a:pt x="21694" y="746"/>
                  <a:pt x="17622" y="842"/>
                </a:cubicBezTo>
                <a:cubicBezTo>
                  <a:pt x="14847" y="901"/>
                  <a:pt x="12109" y="1139"/>
                  <a:pt x="9406" y="1532"/>
                </a:cubicBezTo>
                <a:cubicBezTo>
                  <a:pt x="6608" y="1949"/>
                  <a:pt x="4656" y="3104"/>
                  <a:pt x="3537" y="4961"/>
                </a:cubicBezTo>
                <a:cubicBezTo>
                  <a:pt x="3298" y="5366"/>
                  <a:pt x="3072" y="5771"/>
                  <a:pt x="2882" y="6188"/>
                </a:cubicBezTo>
                <a:cubicBezTo>
                  <a:pt x="1274" y="9605"/>
                  <a:pt x="619" y="13141"/>
                  <a:pt x="381" y="16736"/>
                </a:cubicBezTo>
                <a:cubicBezTo>
                  <a:pt x="0" y="22630"/>
                  <a:pt x="322" y="28535"/>
                  <a:pt x="691" y="34429"/>
                </a:cubicBezTo>
                <a:cubicBezTo>
                  <a:pt x="810" y="36239"/>
                  <a:pt x="1215" y="38060"/>
                  <a:pt x="1643" y="39846"/>
                </a:cubicBezTo>
                <a:cubicBezTo>
                  <a:pt x="2155" y="41882"/>
                  <a:pt x="3989" y="43156"/>
                  <a:pt x="6727" y="43787"/>
                </a:cubicBezTo>
                <a:cubicBezTo>
                  <a:pt x="7227" y="43906"/>
                  <a:pt x="7716" y="44014"/>
                  <a:pt x="8228" y="44097"/>
                </a:cubicBezTo>
                <a:cubicBezTo>
                  <a:pt x="12954" y="44942"/>
                  <a:pt x="17800" y="45097"/>
                  <a:pt x="22646" y="45180"/>
                </a:cubicBezTo>
                <a:cubicBezTo>
                  <a:pt x="29468" y="45276"/>
                  <a:pt x="36267" y="45371"/>
                  <a:pt x="43065" y="45478"/>
                </a:cubicBezTo>
                <a:cubicBezTo>
                  <a:pt x="43065" y="45497"/>
                  <a:pt x="43065" y="45516"/>
                  <a:pt x="43063" y="45526"/>
                </a:cubicBezTo>
                <a:lnTo>
                  <a:pt x="43063" y="45526"/>
                </a:lnTo>
                <a:cubicBezTo>
                  <a:pt x="46632" y="45621"/>
                  <a:pt x="50177" y="45752"/>
                  <a:pt x="53745" y="45788"/>
                </a:cubicBezTo>
                <a:cubicBezTo>
                  <a:pt x="54520" y="45794"/>
                  <a:pt x="55294" y="45797"/>
                  <a:pt x="56070" y="45797"/>
                </a:cubicBezTo>
                <a:cubicBezTo>
                  <a:pt x="59022" y="45797"/>
                  <a:pt x="61979" y="45759"/>
                  <a:pt x="64931" y="45759"/>
                </a:cubicBezTo>
                <a:cubicBezTo>
                  <a:pt x="65481" y="45759"/>
                  <a:pt x="66031" y="45761"/>
                  <a:pt x="66580" y="45764"/>
                </a:cubicBezTo>
                <a:cubicBezTo>
                  <a:pt x="66790" y="45765"/>
                  <a:pt x="67000" y="45766"/>
                  <a:pt x="67209" y="45766"/>
                </a:cubicBezTo>
                <a:cubicBezTo>
                  <a:pt x="69985" y="45766"/>
                  <a:pt x="72739" y="45617"/>
                  <a:pt x="75462" y="45252"/>
                </a:cubicBezTo>
                <a:cubicBezTo>
                  <a:pt x="76427" y="45109"/>
                  <a:pt x="77403" y="44930"/>
                  <a:pt x="78320" y="44692"/>
                </a:cubicBezTo>
                <a:cubicBezTo>
                  <a:pt x="79308" y="44430"/>
                  <a:pt x="79522" y="43942"/>
                  <a:pt x="79165" y="43240"/>
                </a:cubicBezTo>
                <a:cubicBezTo>
                  <a:pt x="79105" y="43121"/>
                  <a:pt x="79082" y="43002"/>
                  <a:pt x="79082" y="42894"/>
                </a:cubicBezTo>
                <a:cubicBezTo>
                  <a:pt x="79201" y="41073"/>
                  <a:pt x="79344" y="39215"/>
                  <a:pt x="79403" y="37394"/>
                </a:cubicBezTo>
                <a:cubicBezTo>
                  <a:pt x="79510" y="33941"/>
                  <a:pt x="79689" y="30464"/>
                  <a:pt x="79629" y="27012"/>
                </a:cubicBezTo>
                <a:cubicBezTo>
                  <a:pt x="79570" y="23642"/>
                  <a:pt x="79236" y="20273"/>
                  <a:pt x="79046" y="16891"/>
                </a:cubicBezTo>
                <a:cubicBezTo>
                  <a:pt x="78891" y="13938"/>
                  <a:pt x="78844" y="10962"/>
                  <a:pt x="78617" y="7985"/>
                </a:cubicBezTo>
                <a:cubicBezTo>
                  <a:pt x="78463" y="5818"/>
                  <a:pt x="77724" y="3759"/>
                  <a:pt x="75903" y="1949"/>
                </a:cubicBezTo>
                <a:cubicBezTo>
                  <a:pt x="74831" y="913"/>
                  <a:pt x="73414" y="282"/>
                  <a:pt x="71616" y="92"/>
                </a:cubicBezTo>
                <a:cubicBezTo>
                  <a:pt x="70994" y="29"/>
                  <a:pt x="70375" y="1"/>
                  <a:pt x="6975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9" name="Google Shape;13449;p79"/>
          <p:cNvSpPr txBox="1">
            <a:spLocks noGrp="1"/>
          </p:cNvSpPr>
          <p:nvPr>
            <p:ph type="title"/>
          </p:nvPr>
        </p:nvSpPr>
        <p:spPr>
          <a:xfrm>
            <a:off x="720000" y="331200"/>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RESOURCES</a:t>
            </a:r>
            <a:endParaRPr/>
          </a:p>
        </p:txBody>
      </p:sp>
      <p:sp>
        <p:nvSpPr>
          <p:cNvPr id="13450" name="Google Shape;13450;p79"/>
          <p:cNvSpPr txBox="1">
            <a:spLocks noGrp="1"/>
          </p:cNvSpPr>
          <p:nvPr>
            <p:ph type="body" idx="1"/>
          </p:nvPr>
        </p:nvSpPr>
        <p:spPr>
          <a:xfrm>
            <a:off x="720000" y="1152475"/>
            <a:ext cx="3720000" cy="3450900"/>
          </a:xfrm>
          <a:prstGeom prst="rect">
            <a:avLst/>
          </a:prstGeom>
        </p:spPr>
        <p:txBody>
          <a:bodyPr spcFirstLastPara="1" wrap="square" lIns="91425" tIns="91425" rIns="91425" bIns="91425" anchor="t" anchorCtr="0">
            <a:noAutofit/>
          </a:bodyPr>
          <a:lstStyle/>
          <a:p>
            <a:pPr marL="0" marR="0" lvl="0" indent="0" algn="l" rtl="0">
              <a:spcBef>
                <a:spcPts val="0"/>
              </a:spcBef>
              <a:spcAft>
                <a:spcPts val="0"/>
              </a:spcAft>
              <a:buNone/>
            </a:pPr>
            <a:r>
              <a:rPr lang="en"/>
              <a:t>Did you like the resources on this template? Get them for free at our other websites. </a:t>
            </a:r>
            <a:endParaRPr/>
          </a:p>
          <a:p>
            <a:pPr marL="0" marR="0" lvl="0" indent="0" algn="l" rtl="0">
              <a:spcBef>
                <a:spcPts val="0"/>
              </a:spcBef>
              <a:spcAft>
                <a:spcPts val="0"/>
              </a:spcAft>
              <a:buNone/>
            </a:pPr>
            <a:endParaRPr/>
          </a:p>
          <a:p>
            <a:pPr marL="0" lvl="0" indent="0" algn="l" rtl="0">
              <a:spcBef>
                <a:spcPts val="0"/>
              </a:spcBef>
              <a:spcAft>
                <a:spcPts val="0"/>
              </a:spcAft>
              <a:buNone/>
            </a:pPr>
            <a:r>
              <a:rPr lang="en" b="1"/>
              <a:t>VECTORS</a:t>
            </a:r>
            <a:endParaRPr b="1"/>
          </a:p>
          <a:p>
            <a:pPr marL="0" lvl="0" indent="0" algn="l" rtl="0">
              <a:spcBef>
                <a:spcPts val="0"/>
              </a:spcBef>
              <a:spcAft>
                <a:spcPts val="0"/>
              </a:spcAft>
              <a:buNone/>
            </a:pPr>
            <a:endParaRPr/>
          </a:p>
          <a:p>
            <a:pPr marL="457200" marR="0" lvl="0" indent="-304800" algn="l" rtl="0">
              <a:spcBef>
                <a:spcPts val="0"/>
              </a:spcBef>
              <a:spcAft>
                <a:spcPts val="0"/>
              </a:spcAft>
              <a:buClr>
                <a:schemeClr val="accent2"/>
              </a:buClr>
              <a:buSzPts val="1200"/>
              <a:buChar char="●"/>
            </a:pPr>
            <a:r>
              <a:rPr lang="en">
                <a:uFill>
                  <a:noFill/>
                </a:uFill>
                <a:hlinkClick r:id="rId3"/>
              </a:rPr>
              <a:t>Colorful weekly schedule template with flat design</a:t>
            </a:r>
            <a:endParaRPr/>
          </a:p>
          <a:p>
            <a:pPr marL="457200" marR="0" lvl="0" indent="-304800" algn="l" rtl="0">
              <a:spcBef>
                <a:spcPts val="0"/>
              </a:spcBef>
              <a:spcAft>
                <a:spcPts val="0"/>
              </a:spcAft>
              <a:buClr>
                <a:schemeClr val="accent2"/>
              </a:buClr>
              <a:buSzPts val="1200"/>
              <a:buChar char="●"/>
            </a:pPr>
            <a:r>
              <a:rPr lang="en">
                <a:uFill>
                  <a:noFill/>
                </a:uFill>
                <a:hlinkClick r:id="rId4"/>
              </a:rPr>
              <a:t>Flat style school timetable template I</a:t>
            </a:r>
            <a:r>
              <a:rPr lang="en"/>
              <a:t> </a:t>
            </a:r>
            <a:endParaRPr/>
          </a:p>
          <a:p>
            <a:pPr marL="457200" marR="0" lvl="0" indent="-304800" algn="l" rtl="0">
              <a:spcBef>
                <a:spcPts val="0"/>
              </a:spcBef>
              <a:spcAft>
                <a:spcPts val="0"/>
              </a:spcAft>
              <a:buClr>
                <a:schemeClr val="accent2"/>
              </a:buClr>
              <a:buSzPts val="1200"/>
              <a:buChar char="●"/>
            </a:pPr>
            <a:r>
              <a:rPr lang="en">
                <a:uFill>
                  <a:noFill/>
                </a:uFill>
                <a:hlinkClick r:id="rId5"/>
              </a:rPr>
              <a:t>Flat style school timetable template II</a:t>
            </a:r>
            <a:endParaRPr/>
          </a:p>
          <a:p>
            <a:pPr marL="457200" marR="0" lvl="0" indent="-304800" algn="l" rtl="0">
              <a:spcBef>
                <a:spcPts val="0"/>
              </a:spcBef>
              <a:spcAft>
                <a:spcPts val="0"/>
              </a:spcAft>
              <a:buClr>
                <a:schemeClr val="accent2"/>
              </a:buClr>
              <a:buSzPts val="1200"/>
              <a:buChar char="●"/>
            </a:pPr>
            <a:r>
              <a:rPr lang="en">
                <a:uFill>
                  <a:noFill/>
                </a:uFill>
                <a:hlinkClick r:id="rId6"/>
              </a:rPr>
              <a:t>School timetable in flat style I</a:t>
            </a:r>
            <a:r>
              <a:rPr lang="en"/>
              <a:t>  </a:t>
            </a:r>
            <a:endParaRPr/>
          </a:p>
          <a:p>
            <a:pPr marL="457200" marR="0" lvl="0" indent="-304800" algn="l" rtl="0">
              <a:spcBef>
                <a:spcPts val="0"/>
              </a:spcBef>
              <a:spcAft>
                <a:spcPts val="0"/>
              </a:spcAft>
              <a:buClr>
                <a:schemeClr val="accent2"/>
              </a:buClr>
              <a:buSzPts val="1200"/>
              <a:buChar char="●"/>
            </a:pPr>
            <a:r>
              <a:rPr lang="en">
                <a:uFill>
                  <a:noFill/>
                </a:uFill>
                <a:hlinkClick r:id="rId7"/>
              </a:rPr>
              <a:t>Hand drawn school timetable template I</a:t>
            </a:r>
            <a:r>
              <a:rPr lang="en"/>
              <a:t> </a:t>
            </a:r>
            <a:endParaRPr/>
          </a:p>
          <a:p>
            <a:pPr marL="457200" marR="0" lvl="0" indent="-304800" algn="l" rtl="0">
              <a:spcBef>
                <a:spcPts val="0"/>
              </a:spcBef>
              <a:spcAft>
                <a:spcPts val="0"/>
              </a:spcAft>
              <a:buClr>
                <a:schemeClr val="accent2"/>
              </a:buClr>
              <a:buSzPts val="1200"/>
              <a:buChar char="●"/>
            </a:pPr>
            <a:r>
              <a:rPr lang="en">
                <a:uFill>
                  <a:noFill/>
                </a:uFill>
                <a:hlinkClick r:id="rId8"/>
              </a:rPr>
              <a:t>Hand drawn back to school timetable I</a:t>
            </a:r>
            <a:r>
              <a:rPr lang="en"/>
              <a:t> </a:t>
            </a:r>
            <a:endParaRPr/>
          </a:p>
          <a:p>
            <a:pPr marL="457200" marR="0" lvl="0" indent="-304800" algn="l" rtl="0">
              <a:spcBef>
                <a:spcPts val="0"/>
              </a:spcBef>
              <a:spcAft>
                <a:spcPts val="0"/>
              </a:spcAft>
              <a:buClr>
                <a:schemeClr val="accent2"/>
              </a:buClr>
              <a:buSzPts val="1200"/>
              <a:buChar char="●"/>
            </a:pPr>
            <a:r>
              <a:rPr lang="en">
                <a:uFill>
                  <a:noFill/>
                </a:uFill>
                <a:hlinkClick r:id="rId9"/>
              </a:rPr>
              <a:t>Hand drawn kawaii objects collection</a:t>
            </a:r>
            <a:endParaRPr/>
          </a:p>
          <a:p>
            <a:pPr marL="457200" marR="0" lvl="0" indent="-304800" algn="l" rtl="0">
              <a:spcBef>
                <a:spcPts val="0"/>
              </a:spcBef>
              <a:spcAft>
                <a:spcPts val="0"/>
              </a:spcAft>
              <a:buClr>
                <a:schemeClr val="accent2"/>
              </a:buClr>
              <a:buSzPts val="1200"/>
              <a:buChar char="●"/>
            </a:pPr>
            <a:r>
              <a:rPr lang="en">
                <a:uFill>
                  <a:noFill/>
                </a:uFill>
                <a:hlinkClick r:id="rId10"/>
              </a:rPr>
              <a:t>Flat style school timetable template III</a:t>
            </a:r>
            <a:endParaRPr/>
          </a:p>
          <a:p>
            <a:pPr marL="457200" marR="0" lvl="0" indent="-304800" algn="l" rtl="0">
              <a:spcBef>
                <a:spcPts val="0"/>
              </a:spcBef>
              <a:spcAft>
                <a:spcPts val="0"/>
              </a:spcAft>
              <a:buClr>
                <a:schemeClr val="accent2"/>
              </a:buClr>
              <a:buSzPts val="1200"/>
              <a:buChar char="●"/>
            </a:pPr>
            <a:r>
              <a:rPr lang="en">
                <a:uFill>
                  <a:noFill/>
                </a:uFill>
                <a:hlinkClick r:id="rId11"/>
              </a:rPr>
              <a:t>Flat style school timetable template IV</a:t>
            </a:r>
            <a:endParaRPr/>
          </a:p>
          <a:p>
            <a:pPr marL="457200" marR="0" lvl="0" indent="-304800" algn="l" rtl="0">
              <a:spcBef>
                <a:spcPts val="0"/>
              </a:spcBef>
              <a:spcAft>
                <a:spcPts val="0"/>
              </a:spcAft>
              <a:buClr>
                <a:schemeClr val="accent2"/>
              </a:buClr>
              <a:buSzPts val="1200"/>
              <a:buChar char="●"/>
            </a:pPr>
            <a:r>
              <a:rPr lang="en">
                <a:uFill>
                  <a:noFill/>
                </a:uFill>
                <a:hlinkClick r:id="rId12"/>
              </a:rPr>
              <a:t>Hand drawn back to school timetable II</a:t>
            </a:r>
            <a:endParaRPr/>
          </a:p>
          <a:p>
            <a:pPr marL="457200" marR="0" lvl="0" indent="-304800" algn="l" rtl="0">
              <a:spcBef>
                <a:spcPts val="0"/>
              </a:spcBef>
              <a:spcAft>
                <a:spcPts val="0"/>
              </a:spcAft>
              <a:buClr>
                <a:schemeClr val="accent2"/>
              </a:buClr>
              <a:buSzPts val="1200"/>
              <a:buChar char="●"/>
            </a:pPr>
            <a:r>
              <a:rPr lang="en">
                <a:uFill>
                  <a:noFill/>
                </a:uFill>
                <a:hlinkClick r:id="rId13"/>
              </a:rPr>
              <a:t>School timetable in flat style II</a:t>
            </a:r>
            <a:endParaRPr/>
          </a:p>
          <a:p>
            <a:pPr marL="457200" marR="0" lvl="0" indent="-304800" algn="l" rtl="0">
              <a:spcBef>
                <a:spcPts val="0"/>
              </a:spcBef>
              <a:spcAft>
                <a:spcPts val="0"/>
              </a:spcAft>
              <a:buClr>
                <a:schemeClr val="accent2"/>
              </a:buClr>
              <a:buSzPts val="1200"/>
              <a:buChar char="●"/>
            </a:pPr>
            <a:r>
              <a:rPr lang="en">
                <a:uFill>
                  <a:noFill/>
                </a:uFill>
                <a:hlinkClick r:id="rId14"/>
              </a:rPr>
              <a:t>Hand drawn school timetable template II</a:t>
            </a:r>
            <a:endParaRPr/>
          </a:p>
        </p:txBody>
      </p:sp>
      <p:sp>
        <p:nvSpPr>
          <p:cNvPr id="13451" name="Google Shape;13451;p79"/>
          <p:cNvSpPr txBox="1">
            <a:spLocks noGrp="1"/>
          </p:cNvSpPr>
          <p:nvPr>
            <p:ph type="body" idx="2"/>
          </p:nvPr>
        </p:nvSpPr>
        <p:spPr>
          <a:xfrm>
            <a:off x="4704000" y="1152475"/>
            <a:ext cx="3720000" cy="3450900"/>
          </a:xfrm>
          <a:prstGeom prst="rect">
            <a:avLst/>
          </a:prstGeom>
        </p:spPr>
        <p:txBody>
          <a:bodyPr spcFirstLastPara="1" wrap="square" lIns="91425" tIns="91425" rIns="91425" bIns="91425" anchor="t" anchorCtr="0">
            <a:noAutofit/>
          </a:bodyPr>
          <a:lstStyle/>
          <a:p>
            <a:pPr marL="457200" marR="0" lvl="0" indent="-304800" algn="l" rtl="0">
              <a:spcBef>
                <a:spcPts val="0"/>
              </a:spcBef>
              <a:spcAft>
                <a:spcPts val="0"/>
              </a:spcAft>
              <a:buClr>
                <a:schemeClr val="accent2"/>
              </a:buClr>
              <a:buSzPts val="1200"/>
              <a:buChar char="●"/>
            </a:pPr>
            <a:r>
              <a:rPr lang="en">
                <a:uFill>
                  <a:noFill/>
                </a:uFill>
                <a:hlinkClick r:id="rId15"/>
              </a:rPr>
              <a:t>Hand drawn back to school timetable III</a:t>
            </a:r>
            <a:endParaRPr/>
          </a:p>
          <a:p>
            <a:pPr marL="457200" marR="0" lvl="0" indent="-304800" algn="l" rtl="0">
              <a:spcBef>
                <a:spcPts val="0"/>
              </a:spcBef>
              <a:spcAft>
                <a:spcPts val="0"/>
              </a:spcAft>
              <a:buClr>
                <a:schemeClr val="accent2"/>
              </a:buClr>
              <a:buSzPts val="1200"/>
              <a:buChar char="●"/>
            </a:pPr>
            <a:r>
              <a:rPr lang="en">
                <a:uFill>
                  <a:noFill/>
                </a:uFill>
                <a:hlinkClick r:id="rId16"/>
              </a:rPr>
              <a:t>Flat style school timetable template V</a:t>
            </a:r>
            <a:endParaRPr/>
          </a:p>
          <a:p>
            <a:pPr marL="457200" marR="0" lvl="0" indent="-304800" algn="l" rtl="0">
              <a:spcBef>
                <a:spcPts val="0"/>
              </a:spcBef>
              <a:spcAft>
                <a:spcPts val="0"/>
              </a:spcAft>
              <a:buClr>
                <a:schemeClr val="accent2"/>
              </a:buClr>
              <a:buSzPts val="1200"/>
              <a:buChar char="●"/>
            </a:pPr>
            <a:r>
              <a:rPr lang="en">
                <a:uFill>
                  <a:noFill/>
                </a:uFill>
                <a:hlinkClick r:id="rId17"/>
              </a:rPr>
              <a:t>Hand drawn back to school timetable IV</a:t>
            </a:r>
            <a:endParaRPr/>
          </a:p>
          <a:p>
            <a:pPr marL="457200" marR="0" lvl="0" indent="-304800" algn="l" rtl="0">
              <a:spcBef>
                <a:spcPts val="0"/>
              </a:spcBef>
              <a:spcAft>
                <a:spcPts val="0"/>
              </a:spcAft>
              <a:buClr>
                <a:schemeClr val="accent2"/>
              </a:buClr>
              <a:buSzPts val="1200"/>
              <a:buChar char="●"/>
            </a:pPr>
            <a:r>
              <a:rPr lang="en">
                <a:uFill>
                  <a:noFill/>
                </a:uFill>
                <a:hlinkClick r:id="rId18"/>
              </a:rPr>
              <a:t>Hand drawn design back to school timetable</a:t>
            </a:r>
            <a:endParaRPr/>
          </a:p>
          <a:p>
            <a:pPr marL="457200" marR="0" lvl="0" indent="-304800" algn="l" rtl="0">
              <a:spcBef>
                <a:spcPts val="0"/>
              </a:spcBef>
              <a:spcAft>
                <a:spcPts val="0"/>
              </a:spcAft>
              <a:buClr>
                <a:schemeClr val="accent2"/>
              </a:buClr>
              <a:buSzPts val="1200"/>
              <a:buChar char="●"/>
            </a:pPr>
            <a:r>
              <a:rPr lang="en">
                <a:uFill>
                  <a:noFill/>
                </a:uFill>
                <a:hlinkClick r:id="rId19"/>
              </a:rPr>
              <a:t>Hand drawn style back to school timetable</a:t>
            </a:r>
            <a:endParaRPr/>
          </a:p>
          <a:p>
            <a:pPr marL="457200" marR="0" lvl="0" indent="-304800" algn="l" rtl="0">
              <a:spcBef>
                <a:spcPts val="0"/>
              </a:spcBef>
              <a:spcAft>
                <a:spcPts val="0"/>
              </a:spcAft>
              <a:buClr>
                <a:schemeClr val="accent2"/>
              </a:buClr>
              <a:buSzPts val="1200"/>
              <a:buChar char="●"/>
            </a:pPr>
            <a:r>
              <a:rPr lang="en">
                <a:uFill>
                  <a:noFill/>
                </a:uFill>
                <a:hlinkClick r:id="rId20"/>
              </a:rPr>
              <a:t>Flat design back to school timetable with butterflies</a:t>
            </a:r>
            <a:endParaRPr/>
          </a:p>
          <a:p>
            <a:pPr marL="457200" marR="0" lvl="0" indent="-304800" algn="l" rtl="0">
              <a:spcBef>
                <a:spcPts val="0"/>
              </a:spcBef>
              <a:spcAft>
                <a:spcPts val="0"/>
              </a:spcAft>
              <a:buClr>
                <a:schemeClr val="accent2"/>
              </a:buClr>
              <a:buSzPts val="1200"/>
              <a:buChar char="●"/>
            </a:pPr>
            <a:r>
              <a:rPr lang="en">
                <a:uFill>
                  <a:noFill/>
                </a:uFill>
                <a:hlinkClick r:id="rId21"/>
              </a:rPr>
              <a:t>Flat design back to school timetable template</a:t>
            </a:r>
            <a:endParaRPr/>
          </a:p>
          <a:p>
            <a:pPr marL="457200" marR="0" lvl="0" indent="-304800" algn="l" rtl="0">
              <a:spcBef>
                <a:spcPts val="0"/>
              </a:spcBef>
              <a:spcAft>
                <a:spcPts val="0"/>
              </a:spcAft>
              <a:buClr>
                <a:schemeClr val="accent2"/>
              </a:buClr>
              <a:buSzPts val="1200"/>
              <a:buChar char="●"/>
            </a:pPr>
            <a:r>
              <a:rPr lang="en">
                <a:uFill>
                  <a:noFill/>
                </a:uFill>
                <a:hlinkClick r:id="rId22"/>
              </a:rPr>
              <a:t>Flat back to school timetable I</a:t>
            </a:r>
            <a:endParaRPr/>
          </a:p>
          <a:p>
            <a:pPr marL="457200" marR="0" lvl="0" indent="-304800" algn="l" rtl="0">
              <a:spcBef>
                <a:spcPts val="0"/>
              </a:spcBef>
              <a:spcAft>
                <a:spcPts val="0"/>
              </a:spcAft>
              <a:buClr>
                <a:schemeClr val="accent2"/>
              </a:buClr>
              <a:buSzPts val="1200"/>
              <a:buChar char="●"/>
            </a:pPr>
            <a:r>
              <a:rPr lang="en">
                <a:uFill>
                  <a:noFill/>
                </a:uFill>
                <a:hlinkClick r:id="rId23"/>
              </a:rPr>
              <a:t>Flat design school timetable template</a:t>
            </a:r>
            <a:endParaRPr/>
          </a:p>
          <a:p>
            <a:pPr marL="457200" marR="0" lvl="0" indent="-304800" algn="l" rtl="0">
              <a:spcBef>
                <a:spcPts val="0"/>
              </a:spcBef>
              <a:spcAft>
                <a:spcPts val="0"/>
              </a:spcAft>
              <a:buClr>
                <a:schemeClr val="accent2"/>
              </a:buClr>
              <a:buSzPts val="1200"/>
              <a:buChar char="●"/>
            </a:pPr>
            <a:r>
              <a:rPr lang="en">
                <a:uFill>
                  <a:noFill/>
                </a:uFill>
                <a:hlinkClick r:id="rId24"/>
              </a:rPr>
              <a:t>Flat back to school timetable II</a:t>
            </a:r>
            <a:endParaRPr/>
          </a:p>
          <a:p>
            <a:pPr marL="457200" marR="0" lvl="0" indent="-304800" algn="l" rtl="0">
              <a:spcBef>
                <a:spcPts val="0"/>
              </a:spcBef>
              <a:spcAft>
                <a:spcPts val="0"/>
              </a:spcAft>
              <a:buClr>
                <a:schemeClr val="accent2"/>
              </a:buClr>
              <a:buSzPts val="1200"/>
              <a:buChar char="●"/>
            </a:pPr>
            <a:r>
              <a:rPr lang="en">
                <a:uFill>
                  <a:noFill/>
                </a:uFill>
                <a:hlinkClick r:id="rId25"/>
              </a:rPr>
              <a:t>Flat back to school timetable III</a:t>
            </a:r>
            <a:endParaRPr/>
          </a:p>
          <a:p>
            <a:pPr marL="457200" marR="0" lvl="0" indent="-304800" algn="l" rtl="0">
              <a:spcBef>
                <a:spcPts val="0"/>
              </a:spcBef>
              <a:spcAft>
                <a:spcPts val="0"/>
              </a:spcAft>
              <a:buClr>
                <a:schemeClr val="accent2"/>
              </a:buClr>
              <a:buSzPts val="1200"/>
              <a:buChar char="●"/>
            </a:pPr>
            <a:r>
              <a:rPr lang="en">
                <a:uFill>
                  <a:noFill/>
                </a:uFill>
                <a:hlinkClick r:id="rId26"/>
              </a:rPr>
              <a:t>Flat back to school timetable IV</a:t>
            </a:r>
            <a:endParaRPr/>
          </a:p>
          <a:p>
            <a:pPr marL="457200" marR="0" lvl="0" indent="-304800" algn="l" rtl="0">
              <a:spcBef>
                <a:spcPts val="0"/>
              </a:spcBef>
              <a:spcAft>
                <a:spcPts val="0"/>
              </a:spcAft>
              <a:buClr>
                <a:schemeClr val="accent2"/>
              </a:buClr>
              <a:buSzPts val="1200"/>
              <a:buChar char="●"/>
            </a:pPr>
            <a:r>
              <a:rPr lang="en">
                <a:uFill>
                  <a:noFill/>
                </a:uFill>
                <a:hlinkClick r:id="rId27"/>
              </a:rPr>
              <a:t>Back to school timetable template I</a:t>
            </a:r>
            <a:endParaRPr/>
          </a:p>
          <a:p>
            <a:pPr marL="457200" marR="0" lvl="0" indent="-304800" algn="l" rtl="0">
              <a:spcBef>
                <a:spcPts val="0"/>
              </a:spcBef>
              <a:spcAft>
                <a:spcPts val="0"/>
              </a:spcAft>
              <a:buClr>
                <a:schemeClr val="accent2"/>
              </a:buClr>
              <a:buSzPts val="1200"/>
              <a:buChar char="●"/>
            </a:pPr>
            <a:r>
              <a:rPr lang="en">
                <a:uFill>
                  <a:noFill/>
                </a:uFill>
                <a:hlinkClick r:id="rId28"/>
              </a:rPr>
              <a:t>School timetable flat design</a:t>
            </a:r>
            <a:endParaRPr/>
          </a:p>
          <a:p>
            <a:pPr marL="457200" marR="0" lvl="0" indent="-304800" algn="l" rtl="0">
              <a:spcBef>
                <a:spcPts val="0"/>
              </a:spcBef>
              <a:spcAft>
                <a:spcPts val="0"/>
              </a:spcAft>
              <a:buClr>
                <a:schemeClr val="accent2"/>
              </a:buClr>
              <a:buSzPts val="1200"/>
              <a:buChar char="●"/>
            </a:pPr>
            <a:r>
              <a:rPr lang="en">
                <a:uFill>
                  <a:noFill/>
                </a:uFill>
                <a:hlinkClick r:id="rId29"/>
              </a:rPr>
              <a:t>School timetable in flat style</a:t>
            </a:r>
            <a:endParaRPr/>
          </a:p>
          <a:p>
            <a:pPr marL="457200" marR="0" lvl="0" indent="-304800" algn="l" rtl="0">
              <a:spcBef>
                <a:spcPts val="0"/>
              </a:spcBef>
              <a:spcAft>
                <a:spcPts val="0"/>
              </a:spcAft>
              <a:buClr>
                <a:schemeClr val="accent2"/>
              </a:buClr>
              <a:buSzPts val="1200"/>
              <a:buChar char="●"/>
            </a:pPr>
            <a:r>
              <a:rPr lang="en">
                <a:uFill>
                  <a:noFill/>
                </a:uFill>
                <a:hlinkClick r:id="rId30"/>
              </a:rPr>
              <a:t>Back to school timetable template II</a:t>
            </a:r>
            <a:endParaRPr/>
          </a:p>
          <a:p>
            <a:pPr marL="457200" marR="0" lvl="0" indent="-304800" algn="l" rtl="0">
              <a:spcBef>
                <a:spcPts val="0"/>
              </a:spcBef>
              <a:spcAft>
                <a:spcPts val="0"/>
              </a:spcAft>
              <a:buClr>
                <a:schemeClr val="accent2"/>
              </a:buClr>
              <a:buSzPts val="1200"/>
              <a:buChar char="●"/>
            </a:pPr>
            <a:r>
              <a:rPr lang="en">
                <a:uFill>
                  <a:noFill/>
                </a:uFill>
                <a:hlinkClick r:id="rId31"/>
              </a:rPr>
              <a:t>Flat design back to school timetable</a:t>
            </a:r>
            <a:endParaRPr/>
          </a:p>
        </p:txBody>
      </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3469"/>
        <p:cNvGrpSpPr/>
        <p:nvPr/>
      </p:nvGrpSpPr>
      <p:grpSpPr>
        <a:xfrm>
          <a:off x="0" y="0"/>
          <a:ext cx="0" cy="0"/>
          <a:chOff x="0" y="0"/>
          <a:chExt cx="0" cy="0"/>
        </a:xfrm>
      </p:grpSpPr>
      <p:sp>
        <p:nvSpPr>
          <p:cNvPr id="13470" name="Google Shape;13470;p82"/>
          <p:cNvSpPr txBox="1">
            <a:spLocks noGrp="1"/>
          </p:cNvSpPr>
          <p:nvPr>
            <p:ph type="title" idx="4294967295"/>
          </p:nvPr>
        </p:nvSpPr>
        <p:spPr>
          <a:xfrm>
            <a:off x="1048350" y="95440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Fonts &amp; colors used</a:t>
            </a:r>
            <a:endParaRPr>
              <a:solidFill>
                <a:srgbClr val="FFFFFF"/>
              </a:solidFill>
              <a:latin typeface="Arial"/>
              <a:ea typeface="Arial"/>
              <a:cs typeface="Arial"/>
              <a:sym typeface="Arial"/>
            </a:endParaRPr>
          </a:p>
        </p:txBody>
      </p:sp>
      <p:sp>
        <p:nvSpPr>
          <p:cNvPr id="13471" name="Google Shape;13471;p82"/>
          <p:cNvSpPr txBox="1">
            <a:spLocks noGrp="1"/>
          </p:cNvSpPr>
          <p:nvPr>
            <p:ph type="body" idx="4294967295"/>
          </p:nvPr>
        </p:nvSpPr>
        <p:spPr>
          <a:xfrm>
            <a:off x="1068100" y="1457875"/>
            <a:ext cx="7047300" cy="4401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rgbClr val="FFFFFF"/>
                </a:solidFill>
                <a:latin typeface="Arial"/>
                <a:ea typeface="Arial"/>
                <a:cs typeface="Arial"/>
                <a:sym typeface="Arial"/>
              </a:rPr>
              <a:t>This presentation has been made using the following fonts:</a:t>
            </a:r>
            <a:endParaRPr sz="1200">
              <a:solidFill>
                <a:srgbClr val="FFFFFF"/>
              </a:solidFill>
              <a:latin typeface="Arial"/>
              <a:ea typeface="Arial"/>
              <a:cs typeface="Arial"/>
              <a:sym typeface="Arial"/>
            </a:endParaRPr>
          </a:p>
          <a:p>
            <a:pPr marL="0" lvl="0" indent="0" algn="l" rtl="0">
              <a:spcBef>
                <a:spcPts val="0"/>
              </a:spcBef>
              <a:spcAft>
                <a:spcPts val="0"/>
              </a:spcAft>
              <a:buNone/>
            </a:pPr>
            <a:endParaRPr sz="1400">
              <a:solidFill>
                <a:srgbClr val="435D74"/>
              </a:solidFill>
              <a:latin typeface="Arial"/>
              <a:ea typeface="Arial"/>
              <a:cs typeface="Arial"/>
              <a:sym typeface="Arial"/>
            </a:endParaRPr>
          </a:p>
        </p:txBody>
      </p:sp>
      <p:sp>
        <p:nvSpPr>
          <p:cNvPr id="13472" name="Google Shape;13472;p82"/>
          <p:cNvSpPr txBox="1">
            <a:spLocks noGrp="1"/>
          </p:cNvSpPr>
          <p:nvPr>
            <p:ph type="body" idx="4294967295"/>
          </p:nvPr>
        </p:nvSpPr>
        <p:spPr>
          <a:xfrm>
            <a:off x="1068100" y="1919049"/>
            <a:ext cx="7047300" cy="1254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b="1">
                <a:solidFill>
                  <a:schemeClr val="lt1"/>
                </a:solidFill>
                <a:latin typeface="Arial"/>
                <a:ea typeface="Arial"/>
                <a:cs typeface="Arial"/>
                <a:sym typeface="Arial"/>
              </a:rPr>
              <a:t>Gochi Hand</a:t>
            </a:r>
            <a:endParaRPr b="1">
              <a:solidFill>
                <a:schemeClr val="lt1"/>
              </a:solidFill>
              <a:latin typeface="Arial"/>
              <a:ea typeface="Arial"/>
              <a:cs typeface="Arial"/>
              <a:sym typeface="Arial"/>
            </a:endParaRPr>
          </a:p>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a:t>
            </a:r>
            <a:r>
              <a:rPr lang="en">
                <a:solidFill>
                  <a:schemeClr val="lt1"/>
                </a:solidFill>
                <a:uFill>
                  <a:noFill/>
                </a:uFill>
                <a:latin typeface="Arial"/>
                <a:ea typeface="Arial"/>
                <a:cs typeface="Arial"/>
                <a:sym typeface="Arial"/>
                <a:hlinkClick r:id="rId3">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https://fonts.google.com/specimen/Gochi+Hand</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a:p>
            <a:pPr marL="0" lvl="0" indent="0" algn="ctr" rtl="0">
              <a:spcBef>
                <a:spcPts val="0"/>
              </a:spcBef>
              <a:spcAft>
                <a:spcPts val="0"/>
              </a:spcAft>
              <a:buNone/>
            </a:pPr>
            <a:endParaRPr sz="800">
              <a:solidFill>
                <a:schemeClr val="lt1"/>
              </a:solidFill>
              <a:latin typeface="Arial"/>
              <a:ea typeface="Arial"/>
              <a:cs typeface="Arial"/>
              <a:sym typeface="Arial"/>
            </a:endParaRPr>
          </a:p>
          <a:p>
            <a:pPr marL="0" lvl="0" indent="0" algn="ctr" rtl="0">
              <a:spcBef>
                <a:spcPts val="0"/>
              </a:spcBef>
              <a:spcAft>
                <a:spcPts val="0"/>
              </a:spcAft>
              <a:buNone/>
            </a:pPr>
            <a:r>
              <a:rPr lang="en" b="1">
                <a:solidFill>
                  <a:schemeClr val="lt1"/>
                </a:solidFill>
                <a:latin typeface="Arial"/>
                <a:ea typeface="Arial"/>
                <a:cs typeface="Arial"/>
                <a:sym typeface="Arial"/>
              </a:rPr>
              <a:t>Chilanka</a:t>
            </a:r>
            <a:endParaRPr b="1">
              <a:solidFill>
                <a:schemeClr val="lt1"/>
              </a:solidFill>
              <a:latin typeface="Arial"/>
              <a:ea typeface="Arial"/>
              <a:cs typeface="Arial"/>
              <a:sym typeface="Arial"/>
            </a:endParaRPr>
          </a:p>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a:t>
            </a:r>
            <a:r>
              <a:rPr lang="en">
                <a:solidFill>
                  <a:schemeClr val="lt1"/>
                </a:solidFill>
                <a:uFill>
                  <a:noFill/>
                </a:uFill>
                <a:latin typeface="Arial"/>
                <a:ea typeface="Arial"/>
                <a:cs typeface="Arial"/>
                <a:sym typeface="Arial"/>
                <a:hlinkClick r:id="rId4">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https://fonts.google.com/specimen/Chilanka</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p:txBody>
      </p:sp>
      <p:sp>
        <p:nvSpPr>
          <p:cNvPr id="13473" name="Google Shape;13473;p82"/>
          <p:cNvSpPr/>
          <p:nvPr/>
        </p:nvSpPr>
        <p:spPr>
          <a:xfrm>
            <a:off x="2559538" y="3498875"/>
            <a:ext cx="791400" cy="754200"/>
          </a:xfrm>
          <a:prstGeom prst="roundRect">
            <a:avLst>
              <a:gd name="adj" fmla="val 16667"/>
            </a:avLst>
          </a:prstGeom>
          <a:solidFill>
            <a:srgbClr val="BCDEEA"/>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4" name="Google Shape;13474;p82"/>
          <p:cNvSpPr/>
          <p:nvPr/>
        </p:nvSpPr>
        <p:spPr>
          <a:xfrm>
            <a:off x="3621357" y="3498875"/>
            <a:ext cx="791400" cy="754200"/>
          </a:xfrm>
          <a:prstGeom prst="roundRect">
            <a:avLst>
              <a:gd name="adj" fmla="val 16667"/>
            </a:avLst>
          </a:prstGeom>
          <a:solidFill>
            <a:srgbClr val="E25D5D"/>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5" name="Google Shape;13475;p82"/>
          <p:cNvSpPr/>
          <p:nvPr/>
        </p:nvSpPr>
        <p:spPr>
          <a:xfrm>
            <a:off x="4683177" y="3498875"/>
            <a:ext cx="791400" cy="754200"/>
          </a:xfrm>
          <a:prstGeom prst="roundRect">
            <a:avLst>
              <a:gd name="adj" fmla="val 16667"/>
            </a:avLst>
          </a:prstGeom>
          <a:solidFill>
            <a:srgbClr val="4164A9"/>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6" name="Google Shape;13476;p82"/>
          <p:cNvSpPr/>
          <p:nvPr/>
        </p:nvSpPr>
        <p:spPr>
          <a:xfrm>
            <a:off x="1497713" y="3498875"/>
            <a:ext cx="791400" cy="754200"/>
          </a:xfrm>
          <a:prstGeom prst="roundRect">
            <a:avLst>
              <a:gd name="adj" fmla="val 16667"/>
            </a:avLst>
          </a:prstGeom>
          <a:solidFill>
            <a:srgbClr val="EDCFD4"/>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7" name="Google Shape;13477;p82"/>
          <p:cNvSpPr txBox="1"/>
          <p:nvPr/>
        </p:nvSpPr>
        <p:spPr>
          <a:xfrm>
            <a:off x="2559538" y="36559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sz="1000">
                <a:solidFill>
                  <a:srgbClr val="325D79"/>
                </a:solidFill>
              </a:rPr>
              <a:t>#bcdeea</a:t>
            </a:r>
            <a:endParaRPr sz="1000">
              <a:solidFill>
                <a:srgbClr val="325D79"/>
              </a:solidFill>
            </a:endParaRPr>
          </a:p>
        </p:txBody>
      </p:sp>
      <p:sp>
        <p:nvSpPr>
          <p:cNvPr id="13478" name="Google Shape;13478;p82"/>
          <p:cNvSpPr txBox="1"/>
          <p:nvPr/>
        </p:nvSpPr>
        <p:spPr>
          <a:xfrm>
            <a:off x="3621363" y="36559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#e25d5d</a:t>
            </a:r>
            <a:endParaRPr sz="1000">
              <a:solidFill>
                <a:srgbClr val="FFFFFF"/>
              </a:solidFill>
            </a:endParaRPr>
          </a:p>
        </p:txBody>
      </p:sp>
      <p:sp>
        <p:nvSpPr>
          <p:cNvPr id="13479" name="Google Shape;13479;p82"/>
          <p:cNvSpPr txBox="1"/>
          <p:nvPr/>
        </p:nvSpPr>
        <p:spPr>
          <a:xfrm>
            <a:off x="4683188" y="36559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#4164a9</a:t>
            </a:r>
            <a:endParaRPr sz="1000">
              <a:solidFill>
                <a:srgbClr val="FFFFFF"/>
              </a:solidFill>
            </a:endParaRPr>
          </a:p>
        </p:txBody>
      </p:sp>
      <p:sp>
        <p:nvSpPr>
          <p:cNvPr id="13480" name="Google Shape;13480;p82"/>
          <p:cNvSpPr txBox="1"/>
          <p:nvPr/>
        </p:nvSpPr>
        <p:spPr>
          <a:xfrm>
            <a:off x="1497713" y="36559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325D79"/>
                </a:solidFill>
              </a:rPr>
              <a:t>#7dc6fd</a:t>
            </a:r>
            <a:endParaRPr sz="1000">
              <a:solidFill>
                <a:srgbClr val="325D79"/>
              </a:solidFill>
            </a:endParaRPr>
          </a:p>
        </p:txBody>
      </p:sp>
      <p:sp>
        <p:nvSpPr>
          <p:cNvPr id="13481" name="Google Shape;13481;p82"/>
          <p:cNvSpPr/>
          <p:nvPr/>
        </p:nvSpPr>
        <p:spPr>
          <a:xfrm>
            <a:off x="5745007" y="3498875"/>
            <a:ext cx="791400" cy="754200"/>
          </a:xfrm>
          <a:prstGeom prst="roundRect">
            <a:avLst>
              <a:gd name="adj" fmla="val 16667"/>
            </a:avLst>
          </a:prstGeom>
          <a:solidFill>
            <a:srgbClr val="6D9EEB"/>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2" name="Google Shape;13482;p82"/>
          <p:cNvSpPr/>
          <p:nvPr/>
        </p:nvSpPr>
        <p:spPr>
          <a:xfrm>
            <a:off x="6806827" y="3498875"/>
            <a:ext cx="791400" cy="754200"/>
          </a:xfrm>
          <a:prstGeom prst="roundRect">
            <a:avLst>
              <a:gd name="adj" fmla="val 16667"/>
            </a:avLst>
          </a:prstGeom>
          <a:solidFill>
            <a:srgbClr val="F6D81A"/>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374957"/>
              </a:solidFill>
            </a:endParaRPr>
          </a:p>
        </p:txBody>
      </p:sp>
      <p:sp>
        <p:nvSpPr>
          <p:cNvPr id="13483" name="Google Shape;13483;p82"/>
          <p:cNvSpPr txBox="1"/>
          <p:nvPr/>
        </p:nvSpPr>
        <p:spPr>
          <a:xfrm>
            <a:off x="5745013" y="36559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lt1"/>
                </a:solidFill>
              </a:rPr>
              <a:t>#6d9eeb</a:t>
            </a:r>
            <a:endParaRPr sz="1000">
              <a:solidFill>
                <a:schemeClr val="lt1"/>
              </a:solidFill>
            </a:endParaRPr>
          </a:p>
        </p:txBody>
      </p:sp>
      <p:sp>
        <p:nvSpPr>
          <p:cNvPr id="13484" name="Google Shape;13484;p82"/>
          <p:cNvSpPr txBox="1"/>
          <p:nvPr/>
        </p:nvSpPr>
        <p:spPr>
          <a:xfrm>
            <a:off x="6806838" y="36559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374957"/>
                </a:solidFill>
              </a:rPr>
              <a:t>#f6d81a</a:t>
            </a:r>
            <a:endParaRPr sz="1000">
              <a:solidFill>
                <a:srgbClr val="374957"/>
              </a:solidFill>
            </a:endParaRPr>
          </a:p>
        </p:txBody>
      </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3488"/>
        <p:cNvGrpSpPr/>
        <p:nvPr/>
      </p:nvGrpSpPr>
      <p:grpSpPr>
        <a:xfrm>
          <a:off x="0" y="0"/>
          <a:ext cx="0" cy="0"/>
          <a:chOff x="0" y="0"/>
          <a:chExt cx="0" cy="0"/>
        </a:xfrm>
      </p:grpSpPr>
      <p:sp>
        <p:nvSpPr>
          <p:cNvPr id="13489" name="Google Shape;13489;p83"/>
          <p:cNvSpPr txBox="1">
            <a:spLocks noGrp="1"/>
          </p:cNvSpPr>
          <p:nvPr>
            <p:ph type="title" idx="4294967295"/>
          </p:nvPr>
        </p:nvSpPr>
        <p:spPr>
          <a:xfrm>
            <a:off x="1068100" y="666402"/>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latin typeface="Arial"/>
                <a:ea typeface="Arial"/>
                <a:cs typeface="Arial"/>
                <a:sym typeface="Arial"/>
              </a:rPr>
              <a:t>Stories by Freepik</a:t>
            </a:r>
            <a:endParaRPr>
              <a:solidFill>
                <a:srgbClr val="FFFFFF"/>
              </a:solidFill>
              <a:latin typeface="Arial"/>
              <a:ea typeface="Arial"/>
              <a:cs typeface="Arial"/>
              <a:sym typeface="Arial"/>
            </a:endParaRPr>
          </a:p>
        </p:txBody>
      </p:sp>
      <p:sp>
        <p:nvSpPr>
          <p:cNvPr id="13490" name="Google Shape;13490;p83"/>
          <p:cNvSpPr txBox="1">
            <a:spLocks noGrp="1"/>
          </p:cNvSpPr>
          <p:nvPr>
            <p:ph type="body" idx="4294967295"/>
          </p:nvPr>
        </p:nvSpPr>
        <p:spPr>
          <a:xfrm>
            <a:off x="1252436" y="1169999"/>
            <a:ext cx="6630900" cy="318300"/>
          </a:xfrm>
          <a:prstGeom prst="rect">
            <a:avLst/>
          </a:prstGeom>
        </p:spPr>
        <p:txBody>
          <a:bodyPr spcFirstLastPara="1" wrap="square" lIns="91425" tIns="91425" rIns="91425" bIns="91425" anchor="t" anchorCtr="0">
            <a:noAutofit/>
          </a:bodyPr>
          <a:lstStyle/>
          <a:p>
            <a:pPr marL="0" marR="0" lvl="0" indent="0" algn="ctr" rtl="0">
              <a:lnSpc>
                <a:spcPct val="115000"/>
              </a:lnSpc>
              <a:spcBef>
                <a:spcPts val="0"/>
              </a:spcBef>
              <a:spcAft>
                <a:spcPts val="0"/>
              </a:spcAft>
              <a:buNone/>
            </a:pPr>
            <a:r>
              <a:rPr lang="en">
                <a:solidFill>
                  <a:srgbClr val="FFFFFF"/>
                </a:solidFill>
                <a:latin typeface="Arial"/>
                <a:ea typeface="Arial"/>
                <a:cs typeface="Arial"/>
                <a:sym typeface="Arial"/>
              </a:rPr>
              <a:t>Create your Story with our illustrated concepts. Choose the style you like the most, edit its colors, pick the background and layers you want to show and bring them to life with the animator panel! It will boost your presentation. Check out</a:t>
            </a:r>
            <a:r>
              <a:rPr lang="en">
                <a:solidFill>
                  <a:srgbClr val="869FB2"/>
                </a:solidFill>
                <a:latin typeface="Arial"/>
                <a:ea typeface="Arial"/>
                <a:cs typeface="Arial"/>
                <a:sym typeface="Arial"/>
              </a:rPr>
              <a:t> </a:t>
            </a:r>
            <a:r>
              <a:rPr lang="en">
                <a:solidFill>
                  <a:srgbClr val="869FB2"/>
                </a:solidFill>
                <a:uFill>
                  <a:noFill/>
                </a:uFill>
                <a:latin typeface="Arial"/>
                <a:ea typeface="Arial"/>
                <a:cs typeface="Arial"/>
                <a:sym typeface="Arial"/>
                <a:hlinkClick r:id="rId3">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How it Works.</a:t>
            </a:r>
            <a:endParaRPr>
              <a:solidFill>
                <a:srgbClr val="869FB2"/>
              </a:solidFill>
              <a:latin typeface="Arial"/>
              <a:ea typeface="Arial"/>
              <a:cs typeface="Arial"/>
              <a:sym typeface="Arial"/>
            </a:endParaRPr>
          </a:p>
        </p:txBody>
      </p:sp>
      <p:pic>
        <p:nvPicPr>
          <p:cNvPr id="13491" name="Google Shape;13491;p83"/>
          <p:cNvPicPr preferRelativeResize="0"/>
          <p:nvPr/>
        </p:nvPicPr>
        <p:blipFill rotWithShape="1">
          <a:blip r:embed="rId4">
            <a:alphaModFix/>
          </a:blip>
          <a:srcRect t="16540" b="16547"/>
          <a:stretch/>
        </p:blipFill>
        <p:spPr>
          <a:xfrm>
            <a:off x="510820" y="2688639"/>
            <a:ext cx="1606719" cy="1075073"/>
          </a:xfrm>
          <a:prstGeom prst="rect">
            <a:avLst/>
          </a:prstGeom>
          <a:noFill/>
          <a:ln>
            <a:noFill/>
          </a:ln>
        </p:spPr>
      </p:pic>
      <p:sp>
        <p:nvSpPr>
          <p:cNvPr id="13492" name="Google Shape;13492;p83"/>
          <p:cNvSpPr txBox="1"/>
          <p:nvPr/>
        </p:nvSpPr>
        <p:spPr>
          <a:xfrm>
            <a:off x="678041"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5">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Pana</a:t>
            </a:r>
            <a:endParaRPr>
              <a:solidFill>
                <a:srgbClr val="869FB2"/>
              </a:solidFill>
            </a:endParaRPr>
          </a:p>
        </p:txBody>
      </p:sp>
      <p:sp>
        <p:nvSpPr>
          <p:cNvPr id="13493" name="Google Shape;13493;p83"/>
          <p:cNvSpPr txBox="1"/>
          <p:nvPr/>
        </p:nvSpPr>
        <p:spPr>
          <a:xfrm>
            <a:off x="2289219"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6">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Amico</a:t>
            </a:r>
            <a:endParaRPr>
              <a:solidFill>
                <a:srgbClr val="869FB2"/>
              </a:solidFill>
            </a:endParaRPr>
          </a:p>
        </p:txBody>
      </p:sp>
      <p:sp>
        <p:nvSpPr>
          <p:cNvPr id="13494" name="Google Shape;13494;p83"/>
          <p:cNvSpPr txBox="1"/>
          <p:nvPr/>
        </p:nvSpPr>
        <p:spPr>
          <a:xfrm>
            <a:off x="3900404"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7">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Bro</a:t>
            </a:r>
            <a:endParaRPr>
              <a:solidFill>
                <a:srgbClr val="869FB2"/>
              </a:solidFill>
            </a:endParaRPr>
          </a:p>
        </p:txBody>
      </p:sp>
      <p:sp>
        <p:nvSpPr>
          <p:cNvPr id="13495" name="Google Shape;13495;p83"/>
          <p:cNvSpPr txBox="1"/>
          <p:nvPr/>
        </p:nvSpPr>
        <p:spPr>
          <a:xfrm>
            <a:off x="5511563"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8">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Rafiki</a:t>
            </a:r>
            <a:endParaRPr>
              <a:solidFill>
                <a:srgbClr val="869FB2"/>
              </a:solidFill>
            </a:endParaRPr>
          </a:p>
        </p:txBody>
      </p:sp>
      <p:pic>
        <p:nvPicPr>
          <p:cNvPr id="13496" name="Google Shape;13496;p83"/>
          <p:cNvPicPr preferRelativeResize="0"/>
          <p:nvPr/>
        </p:nvPicPr>
        <p:blipFill rotWithShape="1">
          <a:blip r:embed="rId9">
            <a:alphaModFix/>
          </a:blip>
          <a:srcRect/>
          <a:stretch/>
        </p:blipFill>
        <p:spPr>
          <a:xfrm>
            <a:off x="2255077" y="2410850"/>
            <a:ext cx="1340595" cy="1340603"/>
          </a:xfrm>
          <a:prstGeom prst="rect">
            <a:avLst/>
          </a:prstGeom>
          <a:noFill/>
          <a:ln>
            <a:noFill/>
          </a:ln>
        </p:spPr>
      </p:pic>
      <p:pic>
        <p:nvPicPr>
          <p:cNvPr id="13497" name="Google Shape;13497;p83"/>
          <p:cNvPicPr preferRelativeResize="0"/>
          <p:nvPr/>
        </p:nvPicPr>
        <p:blipFill rotWithShape="1">
          <a:blip r:embed="rId10">
            <a:alphaModFix/>
          </a:blip>
          <a:srcRect l="4194" t="11228" r="4213" b="8854"/>
          <a:stretch/>
        </p:blipFill>
        <p:spPr>
          <a:xfrm>
            <a:off x="3774275" y="2532512"/>
            <a:ext cx="1448304" cy="1263588"/>
          </a:xfrm>
          <a:prstGeom prst="rect">
            <a:avLst/>
          </a:prstGeom>
          <a:noFill/>
          <a:ln>
            <a:noFill/>
          </a:ln>
        </p:spPr>
      </p:pic>
      <p:pic>
        <p:nvPicPr>
          <p:cNvPr id="13498" name="Google Shape;13498;p83"/>
          <p:cNvPicPr preferRelativeResize="0"/>
          <p:nvPr/>
        </p:nvPicPr>
        <p:blipFill rotWithShape="1">
          <a:blip r:embed="rId11">
            <a:alphaModFix/>
          </a:blip>
          <a:srcRect t="6567" b="11945"/>
          <a:stretch/>
        </p:blipFill>
        <p:spPr>
          <a:xfrm>
            <a:off x="5347337" y="2581527"/>
            <a:ext cx="1448284" cy="1180164"/>
          </a:xfrm>
          <a:prstGeom prst="rect">
            <a:avLst/>
          </a:prstGeom>
          <a:noFill/>
          <a:ln>
            <a:noFill/>
          </a:ln>
        </p:spPr>
      </p:pic>
      <p:pic>
        <p:nvPicPr>
          <p:cNvPr id="13499" name="Google Shape;13499;p83"/>
          <p:cNvPicPr preferRelativeResize="0"/>
          <p:nvPr/>
        </p:nvPicPr>
        <p:blipFill rotWithShape="1">
          <a:blip r:embed="rId12">
            <a:alphaModFix/>
          </a:blip>
          <a:srcRect t="11708" b="17967"/>
          <a:stretch/>
        </p:blipFill>
        <p:spPr>
          <a:xfrm>
            <a:off x="6836257" y="2523903"/>
            <a:ext cx="1796923" cy="1263600"/>
          </a:xfrm>
          <a:prstGeom prst="rect">
            <a:avLst/>
          </a:prstGeom>
          <a:noFill/>
          <a:ln>
            <a:noFill/>
          </a:ln>
        </p:spPr>
      </p:pic>
      <p:sp>
        <p:nvSpPr>
          <p:cNvPr id="13500" name="Google Shape;13500;p83"/>
          <p:cNvSpPr txBox="1"/>
          <p:nvPr/>
        </p:nvSpPr>
        <p:spPr>
          <a:xfrm>
            <a:off x="7122738"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13">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Cuate</a:t>
            </a:r>
            <a:endParaRPr>
              <a:solidFill>
                <a:srgbClr val="869FB2"/>
              </a:solidFill>
            </a:endParaRPr>
          </a:p>
        </p:txBody>
      </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3504"/>
        <p:cNvGrpSpPr/>
        <p:nvPr/>
      </p:nvGrpSpPr>
      <p:grpSpPr>
        <a:xfrm>
          <a:off x="0" y="0"/>
          <a:ext cx="0" cy="0"/>
          <a:chOff x="0" y="0"/>
          <a:chExt cx="0" cy="0"/>
        </a:xfrm>
      </p:grpSpPr>
      <p:sp>
        <p:nvSpPr>
          <p:cNvPr id="13505" name="Google Shape;13505;p84"/>
          <p:cNvSpPr txBox="1"/>
          <p:nvPr/>
        </p:nvSpPr>
        <p:spPr>
          <a:xfrm>
            <a:off x="1068100" y="1534076"/>
            <a:ext cx="7047300" cy="4824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1100" dirty="0">
                <a:solidFill>
                  <a:srgbClr val="FFFFFF"/>
                </a:solidFill>
              </a:rPr>
              <a:t>You can easily</a:t>
            </a:r>
            <a:r>
              <a:rPr lang="en" sz="1100" dirty="0">
                <a:solidFill>
                  <a:srgbClr val="435D74"/>
                </a:solidFill>
              </a:rPr>
              <a:t> </a:t>
            </a:r>
            <a:r>
              <a:rPr lang="en" sz="1100" dirty="0">
                <a:solidFill>
                  <a:srgbClr val="869FB2"/>
                </a:solidFill>
              </a:rPr>
              <a:t>resize</a:t>
            </a:r>
            <a:r>
              <a:rPr lang="en" sz="1100" dirty="0">
                <a:solidFill>
                  <a:srgbClr val="435D74"/>
                </a:solidFill>
              </a:rPr>
              <a:t> </a:t>
            </a:r>
            <a:r>
              <a:rPr lang="en" sz="1100" dirty="0">
                <a:solidFill>
                  <a:srgbClr val="FFFFFF"/>
                </a:solidFill>
              </a:rPr>
              <a:t>these resources without losing quality. To</a:t>
            </a:r>
            <a:r>
              <a:rPr lang="en" sz="1100" dirty="0">
                <a:solidFill>
                  <a:srgbClr val="435D74"/>
                </a:solidFill>
              </a:rPr>
              <a:t> </a:t>
            </a:r>
            <a:r>
              <a:rPr lang="en" sz="1100" dirty="0">
                <a:solidFill>
                  <a:srgbClr val="869FB2"/>
                </a:solidFill>
              </a:rPr>
              <a:t>change the color</a:t>
            </a:r>
            <a:r>
              <a:rPr lang="en" sz="1100" dirty="0">
                <a:solidFill>
                  <a:srgbClr val="FFFFFF"/>
                </a:solidFill>
              </a:rPr>
              <a:t>, just ungroup the resource and click on the object you want to change. Then, click on the paint bucket and select the color you want. Group the resource again when you’re done. </a:t>
            </a:r>
            <a:endParaRPr sz="1100" dirty="0">
              <a:solidFill>
                <a:srgbClr val="FFFFFF"/>
              </a:solidFill>
            </a:endParaRPr>
          </a:p>
        </p:txBody>
      </p:sp>
      <p:grpSp>
        <p:nvGrpSpPr>
          <p:cNvPr id="13506" name="Google Shape;13506;p84"/>
          <p:cNvGrpSpPr/>
          <p:nvPr/>
        </p:nvGrpSpPr>
        <p:grpSpPr>
          <a:xfrm>
            <a:off x="5156078" y="3085736"/>
            <a:ext cx="474294" cy="551291"/>
            <a:chOff x="4727025" y="1332775"/>
            <a:chExt cx="59900" cy="69625"/>
          </a:xfrm>
        </p:grpSpPr>
        <p:sp>
          <p:nvSpPr>
            <p:cNvPr id="13507" name="Google Shape;13507;p84"/>
            <p:cNvSpPr/>
            <p:nvPr/>
          </p:nvSpPr>
          <p:spPr>
            <a:xfrm>
              <a:off x="4727025" y="1332775"/>
              <a:ext cx="36450" cy="33200"/>
            </a:xfrm>
            <a:custGeom>
              <a:avLst/>
              <a:gdLst/>
              <a:ahLst/>
              <a:cxnLst/>
              <a:rect l="l" t="t" r="r" b="b"/>
              <a:pathLst>
                <a:path w="1458" h="1328" extrusionOk="0">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8" name="Google Shape;13508;p84"/>
            <p:cNvSpPr/>
            <p:nvPr/>
          </p:nvSpPr>
          <p:spPr>
            <a:xfrm>
              <a:off x="4750475" y="1369025"/>
              <a:ext cx="36450" cy="33375"/>
            </a:xfrm>
            <a:custGeom>
              <a:avLst/>
              <a:gdLst/>
              <a:ahLst/>
              <a:cxnLst/>
              <a:rect l="l" t="t" r="r" b="b"/>
              <a:pathLst>
                <a:path w="1458" h="1335" extrusionOk="0">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09" name="Google Shape;13509;p84"/>
          <p:cNvGrpSpPr/>
          <p:nvPr/>
        </p:nvGrpSpPr>
        <p:grpSpPr>
          <a:xfrm>
            <a:off x="5769734" y="2314340"/>
            <a:ext cx="555653" cy="557031"/>
            <a:chOff x="4820425" y="1329900"/>
            <a:chExt cx="70175" cy="70350"/>
          </a:xfrm>
        </p:grpSpPr>
        <p:sp>
          <p:nvSpPr>
            <p:cNvPr id="13510" name="Google Shape;13510;p84"/>
            <p:cNvSpPr/>
            <p:nvPr/>
          </p:nvSpPr>
          <p:spPr>
            <a:xfrm>
              <a:off x="4862975" y="1335475"/>
              <a:ext cx="27625" cy="34650"/>
            </a:xfrm>
            <a:custGeom>
              <a:avLst/>
              <a:gdLst/>
              <a:ahLst/>
              <a:cxnLst/>
              <a:rect l="l" t="t" r="r" b="b"/>
              <a:pathLst>
                <a:path w="1105" h="1386" extrusionOk="0">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1" name="Google Shape;13511;p84"/>
            <p:cNvSpPr/>
            <p:nvPr/>
          </p:nvSpPr>
          <p:spPr>
            <a:xfrm>
              <a:off x="4820425" y="1360000"/>
              <a:ext cx="27625" cy="34650"/>
            </a:xfrm>
            <a:custGeom>
              <a:avLst/>
              <a:gdLst/>
              <a:ahLst/>
              <a:cxnLst/>
              <a:rect l="l" t="t" r="r" b="b"/>
              <a:pathLst>
                <a:path w="1105" h="1386" extrusionOk="0">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2" name="Google Shape;13512;p84"/>
            <p:cNvSpPr/>
            <p:nvPr/>
          </p:nvSpPr>
          <p:spPr>
            <a:xfrm>
              <a:off x="4850375" y="1372800"/>
              <a:ext cx="34625" cy="27450"/>
            </a:xfrm>
            <a:custGeom>
              <a:avLst/>
              <a:gdLst/>
              <a:ahLst/>
              <a:cxnLst/>
              <a:rect l="l" t="t" r="r" b="b"/>
              <a:pathLst>
                <a:path w="1385" h="1098" extrusionOk="0">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3" name="Google Shape;13513;p84"/>
            <p:cNvSpPr/>
            <p:nvPr/>
          </p:nvSpPr>
          <p:spPr>
            <a:xfrm>
              <a:off x="4825850" y="1329900"/>
              <a:ext cx="34625" cy="27975"/>
            </a:xfrm>
            <a:custGeom>
              <a:avLst/>
              <a:gdLst/>
              <a:ahLst/>
              <a:cxnLst/>
              <a:rect l="l" t="t" r="r" b="b"/>
              <a:pathLst>
                <a:path w="1385" h="1119" extrusionOk="0">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14" name="Google Shape;13514;p84"/>
          <p:cNvGrpSpPr/>
          <p:nvPr/>
        </p:nvGrpSpPr>
        <p:grpSpPr>
          <a:xfrm>
            <a:off x="6396103" y="2318845"/>
            <a:ext cx="582574" cy="533871"/>
            <a:chOff x="4903200" y="1331525"/>
            <a:chExt cx="73575" cy="67425"/>
          </a:xfrm>
        </p:grpSpPr>
        <p:sp>
          <p:nvSpPr>
            <p:cNvPr id="13515" name="Google Shape;13515;p84"/>
            <p:cNvSpPr/>
            <p:nvPr/>
          </p:nvSpPr>
          <p:spPr>
            <a:xfrm>
              <a:off x="4903200" y="1331525"/>
              <a:ext cx="73575" cy="67425"/>
            </a:xfrm>
            <a:custGeom>
              <a:avLst/>
              <a:gdLst/>
              <a:ahLst/>
              <a:cxnLst/>
              <a:rect l="l" t="t" r="r" b="b"/>
              <a:pathLst>
                <a:path w="2943" h="2697" extrusionOk="0">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6" name="Google Shape;13516;p84"/>
            <p:cNvSpPr/>
            <p:nvPr/>
          </p:nvSpPr>
          <p:spPr>
            <a:xfrm>
              <a:off x="4930250" y="1353150"/>
              <a:ext cx="29775" cy="32475"/>
            </a:xfrm>
            <a:custGeom>
              <a:avLst/>
              <a:gdLst/>
              <a:ahLst/>
              <a:cxnLst/>
              <a:rect l="l" t="t" r="r" b="b"/>
              <a:pathLst>
                <a:path w="1191" h="1299" extrusionOk="0">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17" name="Google Shape;13517;p84"/>
          <p:cNvGrpSpPr/>
          <p:nvPr/>
        </p:nvGrpSpPr>
        <p:grpSpPr>
          <a:xfrm>
            <a:off x="5755581" y="3078709"/>
            <a:ext cx="583960" cy="565345"/>
            <a:chOff x="4815575" y="1416800"/>
            <a:chExt cx="73750" cy="71400"/>
          </a:xfrm>
        </p:grpSpPr>
        <p:sp>
          <p:nvSpPr>
            <p:cNvPr id="13518" name="Google Shape;13518;p84"/>
            <p:cNvSpPr/>
            <p:nvPr/>
          </p:nvSpPr>
          <p:spPr>
            <a:xfrm>
              <a:off x="4815575" y="1416800"/>
              <a:ext cx="43100" cy="52150"/>
            </a:xfrm>
            <a:custGeom>
              <a:avLst/>
              <a:gdLst/>
              <a:ahLst/>
              <a:cxnLst/>
              <a:rect l="l" t="t" r="r" b="b"/>
              <a:pathLst>
                <a:path w="1724" h="2086" extrusionOk="0">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9" name="Google Shape;13519;p84"/>
            <p:cNvSpPr/>
            <p:nvPr/>
          </p:nvSpPr>
          <p:spPr>
            <a:xfrm>
              <a:off x="4861725" y="1421125"/>
              <a:ext cx="27600" cy="51250"/>
            </a:xfrm>
            <a:custGeom>
              <a:avLst/>
              <a:gdLst/>
              <a:ahLst/>
              <a:cxnLst/>
              <a:rect l="l" t="t" r="r" b="b"/>
              <a:pathLst>
                <a:path w="1104" h="2050" extrusionOk="0">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0" name="Google Shape;13520;p84"/>
            <p:cNvSpPr/>
            <p:nvPr/>
          </p:nvSpPr>
          <p:spPr>
            <a:xfrm>
              <a:off x="4829450" y="1467825"/>
              <a:ext cx="49250" cy="20375"/>
            </a:xfrm>
            <a:custGeom>
              <a:avLst/>
              <a:gdLst/>
              <a:ahLst/>
              <a:cxnLst/>
              <a:rect l="l" t="t" r="r" b="b"/>
              <a:pathLst>
                <a:path w="1970" h="815" extrusionOk="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21" name="Google Shape;13521;p84"/>
          <p:cNvGrpSpPr/>
          <p:nvPr/>
        </p:nvGrpSpPr>
        <p:grpSpPr>
          <a:xfrm>
            <a:off x="6390362" y="3108896"/>
            <a:ext cx="589898" cy="504970"/>
            <a:chOff x="4902475" y="1418875"/>
            <a:chExt cx="74500" cy="63775"/>
          </a:xfrm>
        </p:grpSpPr>
        <p:sp>
          <p:nvSpPr>
            <p:cNvPr id="13522" name="Google Shape;13522;p84"/>
            <p:cNvSpPr/>
            <p:nvPr/>
          </p:nvSpPr>
          <p:spPr>
            <a:xfrm>
              <a:off x="4902475" y="1418875"/>
              <a:ext cx="74500" cy="63775"/>
            </a:xfrm>
            <a:custGeom>
              <a:avLst/>
              <a:gdLst/>
              <a:ahLst/>
              <a:cxnLst/>
              <a:rect l="l" t="t" r="r" b="b"/>
              <a:pathLst>
                <a:path w="2980" h="2551" extrusionOk="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3" name="Google Shape;13523;p84"/>
            <p:cNvSpPr/>
            <p:nvPr/>
          </p:nvSpPr>
          <p:spPr>
            <a:xfrm>
              <a:off x="4916350" y="1418975"/>
              <a:ext cx="59725" cy="63675"/>
            </a:xfrm>
            <a:custGeom>
              <a:avLst/>
              <a:gdLst/>
              <a:ahLst/>
              <a:cxnLst/>
              <a:rect l="l" t="t" r="r" b="b"/>
              <a:pathLst>
                <a:path w="2389" h="2547" extrusionOk="0">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24" name="Google Shape;13524;p84"/>
          <p:cNvGrpSpPr/>
          <p:nvPr/>
        </p:nvGrpSpPr>
        <p:grpSpPr>
          <a:xfrm>
            <a:off x="5765577" y="3826000"/>
            <a:ext cx="563967" cy="567127"/>
            <a:chOff x="4818100" y="1507675"/>
            <a:chExt cx="71225" cy="71625"/>
          </a:xfrm>
        </p:grpSpPr>
        <p:sp>
          <p:nvSpPr>
            <p:cNvPr id="13525" name="Google Shape;13525;p84"/>
            <p:cNvSpPr/>
            <p:nvPr/>
          </p:nvSpPr>
          <p:spPr>
            <a:xfrm>
              <a:off x="4818100" y="1507675"/>
              <a:ext cx="46000" cy="56300"/>
            </a:xfrm>
            <a:custGeom>
              <a:avLst/>
              <a:gdLst/>
              <a:ahLst/>
              <a:cxnLst/>
              <a:rect l="l" t="t" r="r" b="b"/>
              <a:pathLst>
                <a:path w="1840" h="2252" extrusionOk="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6" name="Google Shape;13526;p84"/>
            <p:cNvSpPr/>
            <p:nvPr/>
          </p:nvSpPr>
          <p:spPr>
            <a:xfrm>
              <a:off x="4869825" y="1519575"/>
              <a:ext cx="19500" cy="23825"/>
            </a:xfrm>
            <a:custGeom>
              <a:avLst/>
              <a:gdLst/>
              <a:ahLst/>
              <a:cxnLst/>
              <a:rect l="l" t="t" r="r" b="b"/>
              <a:pathLst>
                <a:path w="780" h="953" extrusionOk="0">
                  <a:moveTo>
                    <a:pt x="304" y="1"/>
                  </a:moveTo>
                  <a:lnTo>
                    <a:pt x="1" y="354"/>
                  </a:lnTo>
                  <a:cubicBezTo>
                    <a:pt x="181" y="506"/>
                    <a:pt x="289" y="722"/>
                    <a:pt x="311" y="953"/>
                  </a:cubicBezTo>
                  <a:lnTo>
                    <a:pt x="780" y="953"/>
                  </a:lnTo>
                  <a:cubicBezTo>
                    <a:pt x="751" y="585"/>
                    <a:pt x="585" y="239"/>
                    <a:pt x="304"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7" name="Google Shape;13527;p84"/>
            <p:cNvSpPr/>
            <p:nvPr/>
          </p:nvSpPr>
          <p:spPr>
            <a:xfrm>
              <a:off x="4857575" y="1547700"/>
              <a:ext cx="31575" cy="31600"/>
            </a:xfrm>
            <a:custGeom>
              <a:avLst/>
              <a:gdLst/>
              <a:ahLst/>
              <a:cxnLst/>
              <a:rect l="l" t="t" r="r" b="b"/>
              <a:pathLst>
                <a:path w="1263" h="1264" extrusionOk="0">
                  <a:moveTo>
                    <a:pt x="801" y="1"/>
                  </a:moveTo>
                  <a:cubicBezTo>
                    <a:pt x="758" y="419"/>
                    <a:pt x="426" y="751"/>
                    <a:pt x="1" y="794"/>
                  </a:cubicBezTo>
                  <a:lnTo>
                    <a:pt x="1" y="1263"/>
                  </a:lnTo>
                  <a:cubicBezTo>
                    <a:pt x="679" y="1213"/>
                    <a:pt x="1219" y="679"/>
                    <a:pt x="126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8" name="Google Shape;13528;p84"/>
            <p:cNvSpPr/>
            <p:nvPr/>
          </p:nvSpPr>
          <p:spPr>
            <a:xfrm>
              <a:off x="4829800" y="1560150"/>
              <a:ext cx="23650" cy="18950"/>
            </a:xfrm>
            <a:custGeom>
              <a:avLst/>
              <a:gdLst/>
              <a:ahLst/>
              <a:cxnLst/>
              <a:rect l="l" t="t" r="r" b="b"/>
              <a:pathLst>
                <a:path w="946" h="758" extrusionOk="0">
                  <a:moveTo>
                    <a:pt x="376" y="1"/>
                  </a:moveTo>
                  <a:lnTo>
                    <a:pt x="1" y="282"/>
                  </a:lnTo>
                  <a:cubicBezTo>
                    <a:pt x="239" y="563"/>
                    <a:pt x="578" y="736"/>
                    <a:pt x="946" y="758"/>
                  </a:cubicBezTo>
                  <a:lnTo>
                    <a:pt x="946" y="289"/>
                  </a:lnTo>
                  <a:cubicBezTo>
                    <a:pt x="722" y="267"/>
                    <a:pt x="520" y="166"/>
                    <a:pt x="37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29" name="Google Shape;13529;p84"/>
          <p:cNvGrpSpPr/>
          <p:nvPr/>
        </p:nvGrpSpPr>
        <p:grpSpPr>
          <a:xfrm>
            <a:off x="5079075" y="3829461"/>
            <a:ext cx="628301" cy="588505"/>
            <a:chOff x="4721450" y="1509475"/>
            <a:chExt cx="79350" cy="74325"/>
          </a:xfrm>
        </p:grpSpPr>
        <p:sp>
          <p:nvSpPr>
            <p:cNvPr id="13530" name="Google Shape;13530;p84"/>
            <p:cNvSpPr/>
            <p:nvPr/>
          </p:nvSpPr>
          <p:spPr>
            <a:xfrm>
              <a:off x="4729025" y="1509475"/>
              <a:ext cx="27050" cy="26725"/>
            </a:xfrm>
            <a:custGeom>
              <a:avLst/>
              <a:gdLst/>
              <a:ahLst/>
              <a:cxnLst/>
              <a:rect l="l" t="t" r="r" b="b"/>
              <a:pathLst>
                <a:path w="1082" h="1069" extrusionOk="0">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1" name="Google Shape;13531;p84"/>
            <p:cNvSpPr/>
            <p:nvPr/>
          </p:nvSpPr>
          <p:spPr>
            <a:xfrm>
              <a:off x="4721450" y="1533275"/>
              <a:ext cx="32300" cy="42600"/>
            </a:xfrm>
            <a:custGeom>
              <a:avLst/>
              <a:gdLst/>
              <a:ahLst/>
              <a:cxnLst/>
              <a:rect l="l" t="t" r="r" b="b"/>
              <a:pathLst>
                <a:path w="1292" h="1704" extrusionOk="0">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2" name="Google Shape;13532;p84"/>
            <p:cNvSpPr/>
            <p:nvPr/>
          </p:nvSpPr>
          <p:spPr>
            <a:xfrm>
              <a:off x="4750650" y="1551675"/>
              <a:ext cx="42950" cy="32125"/>
            </a:xfrm>
            <a:custGeom>
              <a:avLst/>
              <a:gdLst/>
              <a:ahLst/>
              <a:cxnLst/>
              <a:rect l="l" t="t" r="r" b="b"/>
              <a:pathLst>
                <a:path w="1718" h="1285" extrusionOk="0">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3" name="Google Shape;13533;p84"/>
            <p:cNvSpPr/>
            <p:nvPr/>
          </p:nvSpPr>
          <p:spPr>
            <a:xfrm>
              <a:off x="4761300" y="1510025"/>
              <a:ext cx="39500" cy="44375"/>
            </a:xfrm>
            <a:custGeom>
              <a:avLst/>
              <a:gdLst/>
              <a:ahLst/>
              <a:cxnLst/>
              <a:rect l="l" t="t" r="r" b="b"/>
              <a:pathLst>
                <a:path w="1580" h="1775" extrusionOk="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34" name="Google Shape;13534;p84"/>
          <p:cNvGrpSpPr/>
          <p:nvPr/>
        </p:nvGrpSpPr>
        <p:grpSpPr>
          <a:xfrm>
            <a:off x="6424608" y="3814027"/>
            <a:ext cx="557038" cy="562772"/>
            <a:chOff x="4906800" y="1507500"/>
            <a:chExt cx="70350" cy="71075"/>
          </a:xfrm>
        </p:grpSpPr>
        <p:sp>
          <p:nvSpPr>
            <p:cNvPr id="13535" name="Google Shape;13535;p84"/>
            <p:cNvSpPr/>
            <p:nvPr/>
          </p:nvSpPr>
          <p:spPr>
            <a:xfrm>
              <a:off x="4916000" y="1507500"/>
              <a:ext cx="30850" cy="24000"/>
            </a:xfrm>
            <a:custGeom>
              <a:avLst/>
              <a:gdLst/>
              <a:ahLst/>
              <a:cxnLst/>
              <a:rect l="l" t="t" r="r" b="b"/>
              <a:pathLst>
                <a:path w="1234" h="960" extrusionOk="0">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6" name="Google Shape;13536;p84"/>
            <p:cNvSpPr/>
            <p:nvPr/>
          </p:nvSpPr>
          <p:spPr>
            <a:xfrm>
              <a:off x="4906800" y="1533825"/>
              <a:ext cx="19675" cy="32475"/>
            </a:xfrm>
            <a:custGeom>
              <a:avLst/>
              <a:gdLst/>
              <a:ahLst/>
              <a:cxnLst/>
              <a:rect l="l" t="t" r="r" b="b"/>
              <a:pathLst>
                <a:path w="787" h="1299" extrusionOk="0">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7" name="Google Shape;13537;p84"/>
            <p:cNvSpPr/>
            <p:nvPr/>
          </p:nvSpPr>
          <p:spPr>
            <a:xfrm>
              <a:off x="4926625" y="1561950"/>
              <a:ext cx="30675" cy="16625"/>
            </a:xfrm>
            <a:custGeom>
              <a:avLst/>
              <a:gdLst/>
              <a:ahLst/>
              <a:cxnLst/>
              <a:rect l="l" t="t" r="r" b="b"/>
              <a:pathLst>
                <a:path w="1227" h="665" extrusionOk="0">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8" name="Google Shape;13538;p84"/>
            <p:cNvSpPr/>
            <p:nvPr/>
          </p:nvSpPr>
          <p:spPr>
            <a:xfrm>
              <a:off x="4957475" y="1541400"/>
              <a:ext cx="19675" cy="27800"/>
            </a:xfrm>
            <a:custGeom>
              <a:avLst/>
              <a:gdLst/>
              <a:ahLst/>
              <a:cxnLst/>
              <a:rect l="l" t="t" r="r" b="b"/>
              <a:pathLst>
                <a:path w="787" h="1112" extrusionOk="0">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9" name="Google Shape;13539;p84"/>
            <p:cNvSpPr/>
            <p:nvPr/>
          </p:nvSpPr>
          <p:spPr>
            <a:xfrm>
              <a:off x="4951325" y="1512550"/>
              <a:ext cx="24925" cy="26350"/>
            </a:xfrm>
            <a:custGeom>
              <a:avLst/>
              <a:gdLst/>
              <a:ahLst/>
              <a:cxnLst/>
              <a:rect l="l" t="t" r="r" b="b"/>
              <a:pathLst>
                <a:path w="997" h="1054" extrusionOk="0">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40" name="Google Shape;13540;p84"/>
          <p:cNvGrpSpPr/>
          <p:nvPr/>
        </p:nvGrpSpPr>
        <p:grpSpPr>
          <a:xfrm>
            <a:off x="4462216" y="2340963"/>
            <a:ext cx="517934" cy="517934"/>
            <a:chOff x="3736598" y="2170606"/>
            <a:chExt cx="404889" cy="404889"/>
          </a:xfrm>
        </p:grpSpPr>
        <p:sp>
          <p:nvSpPr>
            <p:cNvPr id="13541" name="Google Shape;13541;p84"/>
            <p:cNvSpPr/>
            <p:nvPr/>
          </p:nvSpPr>
          <p:spPr>
            <a:xfrm>
              <a:off x="3950281" y="2170846"/>
              <a:ext cx="191206" cy="231947"/>
            </a:xfrm>
            <a:custGeom>
              <a:avLst/>
              <a:gdLst/>
              <a:ahLst/>
              <a:cxnLst/>
              <a:rect l="l" t="t" r="r" b="b"/>
              <a:pathLst>
                <a:path w="8781" h="10652" extrusionOk="0">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2" name="Google Shape;13542;p84"/>
            <p:cNvSpPr/>
            <p:nvPr/>
          </p:nvSpPr>
          <p:spPr>
            <a:xfrm>
              <a:off x="3737099" y="2170606"/>
              <a:ext cx="231947" cy="191446"/>
            </a:xfrm>
            <a:custGeom>
              <a:avLst/>
              <a:gdLst/>
              <a:ahLst/>
              <a:cxnLst/>
              <a:rect l="l" t="t" r="r" b="b"/>
              <a:pathLst>
                <a:path w="10652" h="8792" extrusionOk="0">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3" name="Google Shape;13543;p84"/>
            <p:cNvSpPr/>
            <p:nvPr/>
          </p:nvSpPr>
          <p:spPr>
            <a:xfrm>
              <a:off x="3909539" y="2384027"/>
              <a:ext cx="231686" cy="191468"/>
            </a:xfrm>
            <a:custGeom>
              <a:avLst/>
              <a:gdLst/>
              <a:ahLst/>
              <a:cxnLst/>
              <a:rect l="l" t="t" r="r" b="b"/>
              <a:pathLst>
                <a:path w="10640" h="8793" extrusionOk="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4" name="Google Shape;13544;p84"/>
            <p:cNvSpPr/>
            <p:nvPr/>
          </p:nvSpPr>
          <p:spPr>
            <a:xfrm>
              <a:off x="3736598" y="2343307"/>
              <a:ext cx="191707" cy="231686"/>
            </a:xfrm>
            <a:custGeom>
              <a:avLst/>
              <a:gdLst/>
              <a:ahLst/>
              <a:cxnLst/>
              <a:rect l="l" t="t" r="r" b="b"/>
              <a:pathLst>
                <a:path w="8804" h="10640" extrusionOk="0">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45" name="Google Shape;13545;p84"/>
          <p:cNvGrpSpPr/>
          <p:nvPr/>
        </p:nvGrpSpPr>
        <p:grpSpPr>
          <a:xfrm>
            <a:off x="3729277" y="2341061"/>
            <a:ext cx="586986" cy="517740"/>
            <a:chOff x="3161917" y="2170682"/>
            <a:chExt cx="458870" cy="404737"/>
          </a:xfrm>
        </p:grpSpPr>
        <p:sp>
          <p:nvSpPr>
            <p:cNvPr id="13546" name="Google Shape;13546;p84"/>
            <p:cNvSpPr/>
            <p:nvPr/>
          </p:nvSpPr>
          <p:spPr>
            <a:xfrm>
              <a:off x="3161917" y="2170682"/>
              <a:ext cx="277174" cy="291676"/>
            </a:xfrm>
            <a:custGeom>
              <a:avLst/>
              <a:gdLst/>
              <a:ahLst/>
              <a:cxnLst/>
              <a:rect l="l" t="t" r="r" b="b"/>
              <a:pathLst>
                <a:path w="12729" h="13395" extrusionOk="0">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7" name="Google Shape;13547;p84"/>
            <p:cNvSpPr/>
            <p:nvPr/>
          </p:nvSpPr>
          <p:spPr>
            <a:xfrm>
              <a:off x="3420326" y="2170922"/>
              <a:ext cx="200461" cy="302934"/>
            </a:xfrm>
            <a:custGeom>
              <a:avLst/>
              <a:gdLst/>
              <a:ahLst/>
              <a:cxnLst/>
              <a:rect l="l" t="t" r="r" b="b"/>
              <a:pathLst>
                <a:path w="9206" h="13912" extrusionOk="0">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8" name="Google Shape;13548;p84"/>
            <p:cNvSpPr/>
            <p:nvPr/>
          </p:nvSpPr>
          <p:spPr>
            <a:xfrm>
              <a:off x="3233645" y="2417594"/>
              <a:ext cx="344393" cy="157825"/>
            </a:xfrm>
            <a:custGeom>
              <a:avLst/>
              <a:gdLst/>
              <a:ahLst/>
              <a:cxnLst/>
              <a:rect l="l" t="t" r="r" b="b"/>
              <a:pathLst>
                <a:path w="15816" h="7248" extrusionOk="0">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49" name="Google Shape;13549;p84"/>
          <p:cNvGrpSpPr/>
          <p:nvPr/>
        </p:nvGrpSpPr>
        <p:grpSpPr>
          <a:xfrm>
            <a:off x="3752299" y="3102400"/>
            <a:ext cx="540943" cy="517963"/>
            <a:chOff x="3179914" y="2889488"/>
            <a:chExt cx="422876" cy="404911"/>
          </a:xfrm>
        </p:grpSpPr>
        <p:sp>
          <p:nvSpPr>
            <p:cNvPr id="13550" name="Google Shape;13550;p84"/>
            <p:cNvSpPr/>
            <p:nvPr/>
          </p:nvSpPr>
          <p:spPr>
            <a:xfrm>
              <a:off x="3402328" y="2889749"/>
              <a:ext cx="163726" cy="157477"/>
            </a:xfrm>
            <a:custGeom>
              <a:avLst/>
              <a:gdLst/>
              <a:ahLst/>
              <a:cxnLst/>
              <a:rect l="l" t="t" r="r" b="b"/>
              <a:pathLst>
                <a:path w="7519" h="7232" extrusionOk="0">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1" name="Google Shape;13551;p84"/>
            <p:cNvSpPr/>
            <p:nvPr/>
          </p:nvSpPr>
          <p:spPr>
            <a:xfrm>
              <a:off x="3467807" y="3000956"/>
              <a:ext cx="134983" cy="191707"/>
            </a:xfrm>
            <a:custGeom>
              <a:avLst/>
              <a:gdLst/>
              <a:ahLst/>
              <a:cxnLst/>
              <a:rect l="l" t="t" r="r" b="b"/>
              <a:pathLst>
                <a:path w="6199" h="8804" extrusionOk="0">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2" name="Google Shape;13552;p84"/>
            <p:cNvSpPr/>
            <p:nvPr/>
          </p:nvSpPr>
          <p:spPr>
            <a:xfrm>
              <a:off x="3222637" y="2889488"/>
              <a:ext cx="198457" cy="149224"/>
            </a:xfrm>
            <a:custGeom>
              <a:avLst/>
              <a:gdLst/>
              <a:ahLst/>
              <a:cxnLst/>
              <a:rect l="l" t="t" r="r" b="b"/>
              <a:pathLst>
                <a:path w="9114" h="6853" extrusionOk="0">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3" name="Google Shape;13553;p84"/>
            <p:cNvSpPr/>
            <p:nvPr/>
          </p:nvSpPr>
          <p:spPr>
            <a:xfrm>
              <a:off x="3179914" y="2991462"/>
              <a:ext cx="133960" cy="190205"/>
            </a:xfrm>
            <a:custGeom>
              <a:avLst/>
              <a:gdLst/>
              <a:ahLst/>
              <a:cxnLst/>
              <a:rect l="l" t="t" r="r" b="b"/>
              <a:pathLst>
                <a:path w="6152" h="8735" extrusionOk="0">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4" name="Google Shape;13554;p84"/>
            <p:cNvSpPr/>
            <p:nvPr/>
          </p:nvSpPr>
          <p:spPr>
            <a:xfrm>
              <a:off x="3215887" y="3136661"/>
              <a:ext cx="162725" cy="157477"/>
            </a:xfrm>
            <a:custGeom>
              <a:avLst/>
              <a:gdLst/>
              <a:ahLst/>
              <a:cxnLst/>
              <a:rect l="l" t="t" r="r" b="b"/>
              <a:pathLst>
                <a:path w="7473" h="7232" extrusionOk="0">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5" name="Google Shape;13555;p84"/>
            <p:cNvSpPr/>
            <p:nvPr/>
          </p:nvSpPr>
          <p:spPr>
            <a:xfrm>
              <a:off x="3359605" y="3146677"/>
              <a:ext cx="200439" cy="147722"/>
            </a:xfrm>
            <a:custGeom>
              <a:avLst/>
              <a:gdLst/>
              <a:ahLst/>
              <a:cxnLst/>
              <a:rect l="l" t="t" r="r" b="b"/>
              <a:pathLst>
                <a:path w="9205" h="6784" extrusionOk="0">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56" name="Google Shape;13556;p84"/>
          <p:cNvGrpSpPr/>
          <p:nvPr/>
        </p:nvGrpSpPr>
        <p:grpSpPr>
          <a:xfrm>
            <a:off x="4453093" y="3102358"/>
            <a:ext cx="536180" cy="518047"/>
            <a:chOff x="3729467" y="2889422"/>
            <a:chExt cx="419153" cy="404977"/>
          </a:xfrm>
        </p:grpSpPr>
        <p:sp>
          <p:nvSpPr>
            <p:cNvPr id="13557" name="Google Shape;13557;p84"/>
            <p:cNvSpPr/>
            <p:nvPr/>
          </p:nvSpPr>
          <p:spPr>
            <a:xfrm>
              <a:off x="4014137" y="2974913"/>
              <a:ext cx="134482" cy="178707"/>
            </a:xfrm>
            <a:custGeom>
              <a:avLst/>
              <a:gdLst/>
              <a:ahLst/>
              <a:cxnLst/>
              <a:rect l="l" t="t" r="r" b="b"/>
              <a:pathLst>
                <a:path w="6176" h="8207" extrusionOk="0">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8" name="Google Shape;13558;p84"/>
            <p:cNvSpPr/>
            <p:nvPr/>
          </p:nvSpPr>
          <p:spPr>
            <a:xfrm>
              <a:off x="3741225" y="3095375"/>
              <a:ext cx="148963" cy="173460"/>
            </a:xfrm>
            <a:custGeom>
              <a:avLst/>
              <a:gdLst/>
              <a:ahLst/>
              <a:cxnLst/>
              <a:rect l="l" t="t" r="r" b="b"/>
              <a:pathLst>
                <a:path w="6841" h="7966" extrusionOk="0">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9" name="Google Shape;13559;p84"/>
            <p:cNvSpPr/>
            <p:nvPr/>
          </p:nvSpPr>
          <p:spPr>
            <a:xfrm>
              <a:off x="3949660" y="2889684"/>
              <a:ext cx="146219" cy="145980"/>
            </a:xfrm>
            <a:custGeom>
              <a:avLst/>
              <a:gdLst/>
              <a:ahLst/>
              <a:cxnLst/>
              <a:rect l="l" t="t" r="r" b="b"/>
              <a:pathLst>
                <a:path w="6715" h="6704" extrusionOk="0">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0" name="Google Shape;13560;p84"/>
            <p:cNvSpPr/>
            <p:nvPr/>
          </p:nvSpPr>
          <p:spPr>
            <a:xfrm>
              <a:off x="3847947" y="3172089"/>
              <a:ext cx="167210" cy="122310"/>
            </a:xfrm>
            <a:custGeom>
              <a:avLst/>
              <a:gdLst/>
              <a:ahLst/>
              <a:cxnLst/>
              <a:rect l="l" t="t" r="r" b="b"/>
              <a:pathLst>
                <a:path w="7679" h="5617" extrusionOk="0">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1" name="Google Shape;13561;p84"/>
            <p:cNvSpPr/>
            <p:nvPr/>
          </p:nvSpPr>
          <p:spPr>
            <a:xfrm>
              <a:off x="3974658" y="3122616"/>
              <a:ext cx="158457" cy="151206"/>
            </a:xfrm>
            <a:custGeom>
              <a:avLst/>
              <a:gdLst/>
              <a:ahLst/>
              <a:cxnLst/>
              <a:rect l="l" t="t" r="r" b="b"/>
              <a:pathLst>
                <a:path w="7277" h="6944" extrusionOk="0">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2" name="Google Shape;13562;p84"/>
            <p:cNvSpPr/>
            <p:nvPr/>
          </p:nvSpPr>
          <p:spPr>
            <a:xfrm>
              <a:off x="3729467" y="2966660"/>
              <a:ext cx="138990" cy="158718"/>
            </a:xfrm>
            <a:custGeom>
              <a:avLst/>
              <a:gdLst/>
              <a:ahLst/>
              <a:cxnLst/>
              <a:rect l="l" t="t" r="r" b="b"/>
              <a:pathLst>
                <a:path w="6383" h="7289" extrusionOk="0">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3" name="Google Shape;13563;p84"/>
            <p:cNvSpPr/>
            <p:nvPr/>
          </p:nvSpPr>
          <p:spPr>
            <a:xfrm>
              <a:off x="3787716" y="2889422"/>
              <a:ext cx="180449" cy="139229"/>
            </a:xfrm>
            <a:custGeom>
              <a:avLst/>
              <a:gdLst/>
              <a:ahLst/>
              <a:cxnLst/>
              <a:rect l="l" t="t" r="r" b="b"/>
              <a:pathLst>
                <a:path w="8287" h="6394" extrusionOk="0">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64" name="Google Shape;13564;p84"/>
          <p:cNvGrpSpPr/>
          <p:nvPr/>
        </p:nvGrpSpPr>
        <p:grpSpPr>
          <a:xfrm>
            <a:off x="1990126" y="3445787"/>
            <a:ext cx="965351" cy="134611"/>
            <a:chOff x="4411970" y="2962952"/>
            <a:chExt cx="706544" cy="104212"/>
          </a:xfrm>
        </p:grpSpPr>
        <p:sp>
          <p:nvSpPr>
            <p:cNvPr id="13565" name="Google Shape;13565;p84"/>
            <p:cNvSpPr/>
            <p:nvPr/>
          </p:nvSpPr>
          <p:spPr>
            <a:xfrm>
              <a:off x="4583864" y="2962952"/>
              <a:ext cx="534651" cy="104077"/>
            </a:xfrm>
            <a:custGeom>
              <a:avLst/>
              <a:gdLst/>
              <a:ahLst/>
              <a:cxnLst/>
              <a:rect l="l" t="t" r="r" b="b"/>
              <a:pathLst>
                <a:path w="11841" h="2305" extrusionOk="0">
                  <a:moveTo>
                    <a:pt x="1155" y="0"/>
                  </a:moveTo>
                  <a:lnTo>
                    <a:pt x="0" y="2304"/>
                  </a:lnTo>
                  <a:lnTo>
                    <a:pt x="11410" y="2304"/>
                  </a:lnTo>
                  <a:lnTo>
                    <a:pt x="11840" y="1153"/>
                  </a:lnTo>
                  <a:lnTo>
                    <a:pt x="11410"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6" name="Google Shape;13566;p84"/>
            <p:cNvSpPr/>
            <p:nvPr/>
          </p:nvSpPr>
          <p:spPr>
            <a:xfrm>
              <a:off x="4411970" y="2963088"/>
              <a:ext cx="124124" cy="104077"/>
            </a:xfrm>
            <a:custGeom>
              <a:avLst/>
              <a:gdLst/>
              <a:ahLst/>
              <a:cxnLst/>
              <a:rect l="l" t="t" r="r" b="b"/>
              <a:pathLst>
                <a:path w="2749" h="2305" extrusionOk="0">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7" name="Google Shape;13567;p84"/>
            <p:cNvSpPr/>
            <p:nvPr/>
          </p:nvSpPr>
          <p:spPr>
            <a:xfrm>
              <a:off x="4496946" y="2963133"/>
              <a:ext cx="79920" cy="104031"/>
            </a:xfrm>
            <a:custGeom>
              <a:avLst/>
              <a:gdLst/>
              <a:ahLst/>
              <a:cxnLst/>
              <a:rect l="l" t="t" r="r" b="b"/>
              <a:pathLst>
                <a:path w="1770" h="2304" extrusionOk="0">
                  <a:moveTo>
                    <a:pt x="1227" y="1"/>
                  </a:moveTo>
                  <a:lnTo>
                    <a:pt x="0" y="2304"/>
                  </a:lnTo>
                  <a:lnTo>
                    <a:pt x="542"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8" name="Google Shape;13568;p84"/>
            <p:cNvSpPr/>
            <p:nvPr/>
          </p:nvSpPr>
          <p:spPr>
            <a:xfrm>
              <a:off x="4537628" y="2963133"/>
              <a:ext cx="79965" cy="104031"/>
            </a:xfrm>
            <a:custGeom>
              <a:avLst/>
              <a:gdLst/>
              <a:ahLst/>
              <a:cxnLst/>
              <a:rect l="l" t="t" r="r" b="b"/>
              <a:pathLst>
                <a:path w="1771" h="2304" extrusionOk="0">
                  <a:moveTo>
                    <a:pt x="1229" y="1"/>
                  </a:moveTo>
                  <a:lnTo>
                    <a:pt x="1" y="2304"/>
                  </a:lnTo>
                  <a:lnTo>
                    <a:pt x="544"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69" name="Google Shape;13569;p84"/>
          <p:cNvGrpSpPr/>
          <p:nvPr/>
        </p:nvGrpSpPr>
        <p:grpSpPr>
          <a:xfrm>
            <a:off x="1990126" y="3041077"/>
            <a:ext cx="960158" cy="289172"/>
            <a:chOff x="4411970" y="2726085"/>
            <a:chExt cx="643107" cy="193659"/>
          </a:xfrm>
        </p:grpSpPr>
        <p:sp>
          <p:nvSpPr>
            <p:cNvPr id="13570" name="Google Shape;13570;p84"/>
            <p:cNvSpPr/>
            <p:nvPr/>
          </p:nvSpPr>
          <p:spPr>
            <a:xfrm>
              <a:off x="4411970" y="2726085"/>
              <a:ext cx="118796" cy="193659"/>
            </a:xfrm>
            <a:custGeom>
              <a:avLst/>
              <a:gdLst/>
              <a:ahLst/>
              <a:cxnLst/>
              <a:rect l="l" t="t" r="r" b="b"/>
              <a:pathLst>
                <a:path w="2631" h="4289" extrusionOk="0">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1" name="Google Shape;13571;p84"/>
            <p:cNvSpPr/>
            <p:nvPr/>
          </p:nvSpPr>
          <p:spPr>
            <a:xfrm>
              <a:off x="4426058" y="2791601"/>
              <a:ext cx="36167" cy="62627"/>
            </a:xfrm>
            <a:custGeom>
              <a:avLst/>
              <a:gdLst/>
              <a:ahLst/>
              <a:cxnLst/>
              <a:rect l="l" t="t" r="r" b="b"/>
              <a:pathLst>
                <a:path w="801" h="1387" extrusionOk="0">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2" name="Google Shape;13572;p84"/>
            <p:cNvSpPr/>
            <p:nvPr/>
          </p:nvSpPr>
          <p:spPr>
            <a:xfrm>
              <a:off x="4456806" y="2743875"/>
              <a:ext cx="598271" cy="157989"/>
            </a:xfrm>
            <a:custGeom>
              <a:avLst/>
              <a:gdLst/>
              <a:ahLst/>
              <a:cxnLst/>
              <a:rect l="l" t="t" r="r" b="b"/>
              <a:pathLst>
                <a:path w="13250" h="3499" extrusionOk="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73" name="Google Shape;13573;p84"/>
          <p:cNvGrpSpPr/>
          <p:nvPr/>
        </p:nvGrpSpPr>
        <p:grpSpPr>
          <a:xfrm>
            <a:off x="998624" y="3295400"/>
            <a:ext cx="811503" cy="252584"/>
            <a:chOff x="4411970" y="4340222"/>
            <a:chExt cx="779467" cy="242683"/>
          </a:xfrm>
        </p:grpSpPr>
        <p:sp>
          <p:nvSpPr>
            <p:cNvPr id="13574" name="Google Shape;13574;p84"/>
            <p:cNvSpPr/>
            <p:nvPr/>
          </p:nvSpPr>
          <p:spPr>
            <a:xfrm>
              <a:off x="4411970" y="4340222"/>
              <a:ext cx="121370" cy="121370"/>
            </a:xfrm>
            <a:custGeom>
              <a:avLst/>
              <a:gdLst/>
              <a:ahLst/>
              <a:cxnLst/>
              <a:rect l="l" t="t" r="r" b="b"/>
              <a:pathLst>
                <a:path w="2688" h="2688" extrusionOk="0">
                  <a:moveTo>
                    <a:pt x="2688" y="1"/>
                  </a:moveTo>
                  <a:cubicBezTo>
                    <a:pt x="1205" y="1"/>
                    <a:pt x="1" y="1203"/>
                    <a:pt x="1" y="2688"/>
                  </a:cubicBezTo>
                  <a:lnTo>
                    <a:pt x="379" y="2688"/>
                  </a:lnTo>
                  <a:cubicBezTo>
                    <a:pt x="379" y="1411"/>
                    <a:pt x="1413" y="379"/>
                    <a:pt x="2688" y="379"/>
                  </a:cubicBezTo>
                  <a:lnTo>
                    <a:pt x="2688" y="1"/>
                  </a:ln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5" name="Google Shape;13575;p84"/>
            <p:cNvSpPr/>
            <p:nvPr/>
          </p:nvSpPr>
          <p:spPr>
            <a:xfrm>
              <a:off x="4457032" y="4385284"/>
              <a:ext cx="152661" cy="152615"/>
            </a:xfrm>
            <a:custGeom>
              <a:avLst/>
              <a:gdLst/>
              <a:ahLst/>
              <a:cxnLst/>
              <a:rect l="l" t="t" r="r" b="b"/>
              <a:pathLst>
                <a:path w="3381" h="3380" extrusionOk="0">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6" name="Google Shape;13576;p84"/>
            <p:cNvSpPr/>
            <p:nvPr/>
          </p:nvSpPr>
          <p:spPr>
            <a:xfrm>
              <a:off x="4533392" y="4383749"/>
              <a:ext cx="658046" cy="199155"/>
            </a:xfrm>
            <a:custGeom>
              <a:avLst/>
              <a:gdLst/>
              <a:ahLst/>
              <a:cxnLst/>
              <a:rect l="l" t="t" r="r" b="b"/>
              <a:pathLst>
                <a:path w="16511" h="4997" extrusionOk="0">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77" name="Google Shape;13577;p84"/>
          <p:cNvGrpSpPr/>
          <p:nvPr/>
        </p:nvGrpSpPr>
        <p:grpSpPr>
          <a:xfrm>
            <a:off x="1990126" y="2709308"/>
            <a:ext cx="965160" cy="216230"/>
            <a:chOff x="4411970" y="2468674"/>
            <a:chExt cx="747317" cy="167425"/>
          </a:xfrm>
        </p:grpSpPr>
        <p:sp>
          <p:nvSpPr>
            <p:cNvPr id="13578" name="Google Shape;13578;p84"/>
            <p:cNvSpPr/>
            <p:nvPr/>
          </p:nvSpPr>
          <p:spPr>
            <a:xfrm>
              <a:off x="4411970" y="2468674"/>
              <a:ext cx="216235" cy="167425"/>
            </a:xfrm>
            <a:custGeom>
              <a:avLst/>
              <a:gdLst/>
              <a:ahLst/>
              <a:cxnLst/>
              <a:rect l="l" t="t" r="r" b="b"/>
              <a:pathLst>
                <a:path w="4789" h="3708" extrusionOk="0">
                  <a:moveTo>
                    <a:pt x="1" y="0"/>
                  </a:moveTo>
                  <a:lnTo>
                    <a:pt x="1" y="3707"/>
                  </a:lnTo>
                  <a:lnTo>
                    <a:pt x="3381" y="3707"/>
                  </a:lnTo>
                  <a:lnTo>
                    <a:pt x="4789" y="1853"/>
                  </a:lnTo>
                  <a:lnTo>
                    <a:pt x="3381"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9" name="Google Shape;13579;p84"/>
            <p:cNvSpPr/>
            <p:nvPr/>
          </p:nvSpPr>
          <p:spPr>
            <a:xfrm>
              <a:off x="4564629" y="2468674"/>
              <a:ext cx="594658" cy="167425"/>
            </a:xfrm>
            <a:custGeom>
              <a:avLst/>
              <a:gdLst/>
              <a:ahLst/>
              <a:cxnLst/>
              <a:rect l="l" t="t" r="r" b="b"/>
              <a:pathLst>
                <a:path w="13170" h="3708" extrusionOk="0">
                  <a:moveTo>
                    <a:pt x="0" y="0"/>
                  </a:moveTo>
                  <a:lnTo>
                    <a:pt x="1408" y="1853"/>
                  </a:lnTo>
                  <a:lnTo>
                    <a:pt x="0" y="3707"/>
                  </a:lnTo>
                  <a:lnTo>
                    <a:pt x="13169" y="3707"/>
                  </a:lnTo>
                  <a:lnTo>
                    <a:pt x="13169"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580" name="Google Shape;13580;p84"/>
          <p:cNvSpPr/>
          <p:nvPr/>
        </p:nvSpPr>
        <p:spPr>
          <a:xfrm>
            <a:off x="996874" y="3014089"/>
            <a:ext cx="810618" cy="192983"/>
          </a:xfrm>
          <a:custGeom>
            <a:avLst/>
            <a:gdLst/>
            <a:ahLst/>
            <a:cxnLst/>
            <a:rect l="l" t="t" r="r" b="b"/>
            <a:pathLst>
              <a:path w="17936" h="4270" extrusionOk="0">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581" name="Google Shape;13581;p84"/>
          <p:cNvGrpSpPr/>
          <p:nvPr/>
        </p:nvGrpSpPr>
        <p:grpSpPr>
          <a:xfrm>
            <a:off x="997692" y="2334687"/>
            <a:ext cx="1959041" cy="208784"/>
            <a:chOff x="6336019" y="3733725"/>
            <a:chExt cx="2566206" cy="351310"/>
          </a:xfrm>
        </p:grpSpPr>
        <p:sp>
          <p:nvSpPr>
            <p:cNvPr id="13582" name="Google Shape;13582;p84"/>
            <p:cNvSpPr/>
            <p:nvPr/>
          </p:nvSpPr>
          <p:spPr>
            <a:xfrm>
              <a:off x="6336019" y="3733735"/>
              <a:ext cx="1881300" cy="351300"/>
            </a:xfrm>
            <a:prstGeom prst="homePlate">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3" name="Google Shape;13583;p84"/>
            <p:cNvSpPr/>
            <p:nvPr/>
          </p:nvSpPr>
          <p:spPr>
            <a:xfrm>
              <a:off x="80985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4" name="Google Shape;13584;p84"/>
            <p:cNvSpPr/>
            <p:nvPr/>
          </p:nvSpPr>
          <p:spPr>
            <a:xfrm>
              <a:off x="83271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5" name="Google Shape;13585;p84"/>
            <p:cNvSpPr/>
            <p:nvPr/>
          </p:nvSpPr>
          <p:spPr>
            <a:xfrm>
              <a:off x="85557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86" name="Google Shape;13586;p84"/>
          <p:cNvGrpSpPr/>
          <p:nvPr/>
        </p:nvGrpSpPr>
        <p:grpSpPr>
          <a:xfrm>
            <a:off x="1990126" y="3950602"/>
            <a:ext cx="946551" cy="153200"/>
            <a:chOff x="4404545" y="3301592"/>
            <a:chExt cx="782403" cy="129272"/>
          </a:xfrm>
        </p:grpSpPr>
        <p:sp>
          <p:nvSpPr>
            <p:cNvPr id="13587" name="Google Shape;13587;p84"/>
            <p:cNvSpPr/>
            <p:nvPr/>
          </p:nvSpPr>
          <p:spPr>
            <a:xfrm>
              <a:off x="4404545" y="3301592"/>
              <a:ext cx="782403" cy="129272"/>
            </a:xfrm>
            <a:custGeom>
              <a:avLst/>
              <a:gdLst/>
              <a:ahLst/>
              <a:cxnLst/>
              <a:rect l="l" t="t" r="r" b="b"/>
              <a:pathLst>
                <a:path w="17328" h="2863" extrusionOk="0">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8" name="Google Shape;13588;p84"/>
            <p:cNvSpPr/>
            <p:nvPr/>
          </p:nvSpPr>
          <p:spPr>
            <a:xfrm>
              <a:off x="4420869" y="3318308"/>
              <a:ext cx="92621" cy="95856"/>
            </a:xfrm>
            <a:custGeom>
              <a:avLst/>
              <a:gdLst/>
              <a:ahLst/>
              <a:cxnLst/>
              <a:rect l="l" t="t" r="r" b="b"/>
              <a:pathLst>
                <a:path w="2664" h="2563" extrusionOk="0">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89" name="Google Shape;13589;p84"/>
          <p:cNvGrpSpPr/>
          <p:nvPr/>
        </p:nvGrpSpPr>
        <p:grpSpPr>
          <a:xfrm>
            <a:off x="1990126" y="3695937"/>
            <a:ext cx="962257" cy="139127"/>
            <a:chOff x="4411970" y="3131459"/>
            <a:chExt cx="710520" cy="117397"/>
          </a:xfrm>
        </p:grpSpPr>
        <p:sp>
          <p:nvSpPr>
            <p:cNvPr id="13590" name="Google Shape;13590;p84"/>
            <p:cNvSpPr/>
            <p:nvPr/>
          </p:nvSpPr>
          <p:spPr>
            <a:xfrm>
              <a:off x="4411970" y="3131459"/>
              <a:ext cx="710520" cy="117397"/>
            </a:xfrm>
            <a:custGeom>
              <a:avLst/>
              <a:gdLst/>
              <a:ahLst/>
              <a:cxnLst/>
              <a:rect l="l" t="t" r="r" b="b"/>
              <a:pathLst>
                <a:path w="15736" h="2600" extrusionOk="0">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1" name="Google Shape;13591;p84"/>
            <p:cNvSpPr/>
            <p:nvPr/>
          </p:nvSpPr>
          <p:spPr>
            <a:xfrm>
              <a:off x="4411970" y="3131459"/>
              <a:ext cx="168012" cy="117397"/>
            </a:xfrm>
            <a:custGeom>
              <a:avLst/>
              <a:gdLst/>
              <a:ahLst/>
              <a:cxnLst/>
              <a:rect l="l" t="t" r="r" b="b"/>
              <a:pathLst>
                <a:path w="3721" h="2600" extrusionOk="0">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592" name="Google Shape;13592;p84" descr="Timeline background shape"/>
          <p:cNvSpPr/>
          <p:nvPr/>
        </p:nvSpPr>
        <p:spPr>
          <a:xfrm>
            <a:off x="1990126" y="4219341"/>
            <a:ext cx="960300" cy="153000"/>
          </a:xfrm>
          <a:prstGeom prst="homePlate">
            <a:avLst>
              <a:gd name="adj" fmla="val 50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593" name="Google Shape;13593;p84"/>
          <p:cNvGrpSpPr/>
          <p:nvPr/>
        </p:nvGrpSpPr>
        <p:grpSpPr>
          <a:xfrm>
            <a:off x="990271" y="3621603"/>
            <a:ext cx="823838" cy="458988"/>
            <a:chOff x="4411970" y="1801825"/>
            <a:chExt cx="734586" cy="409262"/>
          </a:xfrm>
        </p:grpSpPr>
        <p:sp>
          <p:nvSpPr>
            <p:cNvPr id="13594" name="Google Shape;13594;p84"/>
            <p:cNvSpPr/>
            <p:nvPr/>
          </p:nvSpPr>
          <p:spPr>
            <a:xfrm>
              <a:off x="4411970" y="1801825"/>
              <a:ext cx="734586" cy="409262"/>
            </a:xfrm>
            <a:custGeom>
              <a:avLst/>
              <a:gdLst/>
              <a:ahLst/>
              <a:cxnLst/>
              <a:rect l="l" t="t" r="r" b="b"/>
              <a:pathLst>
                <a:path w="16269" h="9064" extrusionOk="0">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w="9525" cap="flat" cmpd="sng">
              <a:solidFill>
                <a:srgbClr val="B3C3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5" name="Google Shape;13595;p84"/>
            <p:cNvSpPr/>
            <p:nvPr/>
          </p:nvSpPr>
          <p:spPr>
            <a:xfrm>
              <a:off x="4411970" y="1801825"/>
              <a:ext cx="184087" cy="330923"/>
            </a:xfrm>
            <a:custGeom>
              <a:avLst/>
              <a:gdLst/>
              <a:ahLst/>
              <a:cxnLst/>
              <a:rect l="l" t="t" r="r" b="b"/>
              <a:pathLst>
                <a:path w="4077" h="7329" extrusionOk="0">
                  <a:moveTo>
                    <a:pt x="428" y="0"/>
                  </a:moveTo>
                  <a:cubicBezTo>
                    <a:pt x="193" y="0"/>
                    <a:pt x="2" y="191"/>
                    <a:pt x="2" y="428"/>
                  </a:cubicBezTo>
                  <a:lnTo>
                    <a:pt x="2" y="6900"/>
                  </a:lnTo>
                  <a:cubicBezTo>
                    <a:pt x="1" y="7136"/>
                    <a:pt x="193" y="7328"/>
                    <a:pt x="428" y="7328"/>
                  </a:cubicBezTo>
                  <a:lnTo>
                    <a:pt x="4076" y="7328"/>
                  </a:lnTo>
                  <a:lnTo>
                    <a:pt x="407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96" name="Google Shape;13596;p84"/>
          <p:cNvGrpSpPr/>
          <p:nvPr/>
        </p:nvGrpSpPr>
        <p:grpSpPr>
          <a:xfrm>
            <a:off x="3095243" y="2339173"/>
            <a:ext cx="521514" cy="521514"/>
            <a:chOff x="5681300" y="2527788"/>
            <a:chExt cx="805800" cy="805800"/>
          </a:xfrm>
        </p:grpSpPr>
        <p:sp>
          <p:nvSpPr>
            <p:cNvPr id="13597" name="Google Shape;13597;p84"/>
            <p:cNvSpPr/>
            <p:nvPr/>
          </p:nvSpPr>
          <p:spPr>
            <a:xfrm>
              <a:off x="5681300" y="2527788"/>
              <a:ext cx="805800" cy="805800"/>
            </a:xfrm>
            <a:prstGeom prst="ellipse">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8" name="Google Shape;13598;p84"/>
            <p:cNvSpPr/>
            <p:nvPr/>
          </p:nvSpPr>
          <p:spPr>
            <a:xfrm>
              <a:off x="5681300" y="2527788"/>
              <a:ext cx="805800" cy="805800"/>
            </a:xfrm>
            <a:prstGeom prst="pie">
              <a:avLst>
                <a:gd name="adj1" fmla="val 0"/>
                <a:gd name="adj2" fmla="val 1620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99" name="Google Shape;13599;p84"/>
          <p:cNvGrpSpPr/>
          <p:nvPr/>
        </p:nvGrpSpPr>
        <p:grpSpPr>
          <a:xfrm>
            <a:off x="3089483" y="3094865"/>
            <a:ext cx="533033" cy="533033"/>
            <a:chOff x="4049800" y="640400"/>
            <a:chExt cx="858900" cy="858900"/>
          </a:xfrm>
        </p:grpSpPr>
        <p:sp>
          <p:nvSpPr>
            <p:cNvPr id="13600" name="Google Shape;13600;p84"/>
            <p:cNvSpPr/>
            <p:nvPr/>
          </p:nvSpPr>
          <p:spPr>
            <a:xfrm>
              <a:off x="4049800" y="640400"/>
              <a:ext cx="858900" cy="858900"/>
            </a:xfrm>
            <a:prstGeom prst="donut">
              <a:avLst>
                <a:gd name="adj" fmla="val 25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1" name="Google Shape;13601;p84"/>
            <p:cNvSpPr/>
            <p:nvPr/>
          </p:nvSpPr>
          <p:spPr>
            <a:xfrm>
              <a:off x="4049800" y="640400"/>
              <a:ext cx="858900" cy="858900"/>
            </a:xfrm>
            <a:prstGeom prst="blockArc">
              <a:avLst>
                <a:gd name="adj1" fmla="val 7914150"/>
                <a:gd name="adj2" fmla="val 0"/>
                <a:gd name="adj3" fmla="val 25000"/>
              </a:avLst>
            </a:prstGeom>
            <a:solidFill>
              <a:srgbClr val="667E92"/>
            </a:solid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02" name="Google Shape;13602;p84"/>
          <p:cNvGrpSpPr/>
          <p:nvPr/>
        </p:nvGrpSpPr>
        <p:grpSpPr>
          <a:xfrm>
            <a:off x="3014966" y="3772543"/>
            <a:ext cx="682068" cy="682068"/>
            <a:chOff x="5080188" y="927900"/>
            <a:chExt cx="961200" cy="961200"/>
          </a:xfrm>
        </p:grpSpPr>
        <p:sp>
          <p:nvSpPr>
            <p:cNvPr id="13603" name="Google Shape;13603;p84"/>
            <p:cNvSpPr/>
            <p:nvPr/>
          </p:nvSpPr>
          <p:spPr>
            <a:xfrm>
              <a:off x="5201900" y="1050116"/>
              <a:ext cx="716700" cy="716700"/>
            </a:xfrm>
            <a:prstGeom prst="donut">
              <a:avLst>
                <a:gd name="adj" fmla="val 4716"/>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4" name="Google Shape;13604;p84"/>
            <p:cNvSpPr/>
            <p:nvPr/>
          </p:nvSpPr>
          <p:spPr>
            <a:xfrm>
              <a:off x="5269594" y="1117818"/>
              <a:ext cx="581100" cy="581100"/>
            </a:xfrm>
            <a:prstGeom prst="donut">
              <a:avLst>
                <a:gd name="adj" fmla="val 5814"/>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5" name="Google Shape;13605;p84"/>
            <p:cNvSpPr/>
            <p:nvPr/>
          </p:nvSpPr>
          <p:spPr>
            <a:xfrm>
              <a:off x="5339279" y="1187526"/>
              <a:ext cx="441900" cy="441600"/>
            </a:xfrm>
            <a:prstGeom prst="donut">
              <a:avLst>
                <a:gd name="adj" fmla="val 7648"/>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6" name="Google Shape;13606;p84"/>
            <p:cNvSpPr/>
            <p:nvPr/>
          </p:nvSpPr>
          <p:spPr>
            <a:xfrm>
              <a:off x="5414892" y="1263155"/>
              <a:ext cx="290700" cy="290700"/>
            </a:xfrm>
            <a:prstGeom prst="donut">
              <a:avLst>
                <a:gd name="adj" fmla="val 10182"/>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7" name="Google Shape;13607;p84"/>
            <p:cNvSpPr/>
            <p:nvPr/>
          </p:nvSpPr>
          <p:spPr>
            <a:xfrm rot="-3809958">
              <a:off x="5202435" y="1050148"/>
              <a:ext cx="716705" cy="716705"/>
            </a:xfrm>
            <a:prstGeom prst="blockArc">
              <a:avLst>
                <a:gd name="adj1" fmla="val 5266439"/>
                <a:gd name="adj2" fmla="val 19995741"/>
                <a:gd name="adj3" fmla="val 4692"/>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8" name="Google Shape;13608;p84"/>
            <p:cNvSpPr/>
            <p:nvPr/>
          </p:nvSpPr>
          <p:spPr>
            <a:xfrm rot="-3906059">
              <a:off x="5269616" y="1117617"/>
              <a:ext cx="581445" cy="581445"/>
            </a:xfrm>
            <a:prstGeom prst="blockArc">
              <a:avLst>
                <a:gd name="adj1" fmla="val 3085776"/>
                <a:gd name="adj2" fmla="val 20100839"/>
                <a:gd name="adj3" fmla="val 5564"/>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9" name="Google Shape;13609;p84"/>
            <p:cNvSpPr/>
            <p:nvPr/>
          </p:nvSpPr>
          <p:spPr>
            <a:xfrm rot="-4222340">
              <a:off x="5339825" y="1187386"/>
              <a:ext cx="442087" cy="442087"/>
            </a:xfrm>
            <a:prstGeom prst="blockArc">
              <a:avLst>
                <a:gd name="adj1" fmla="val 8884448"/>
                <a:gd name="adj2" fmla="val 20414899"/>
                <a:gd name="adj3" fmla="val 7688"/>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0" name="Google Shape;13610;p84"/>
            <p:cNvSpPr/>
            <p:nvPr/>
          </p:nvSpPr>
          <p:spPr>
            <a:xfrm rot="-4538880">
              <a:off x="5414922" y="1262925"/>
              <a:ext cx="290465" cy="290465"/>
            </a:xfrm>
            <a:prstGeom prst="blockArc">
              <a:avLst>
                <a:gd name="adj1" fmla="val 6490304"/>
                <a:gd name="adj2" fmla="val 20700625"/>
                <a:gd name="adj3" fmla="val 10156"/>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11" name="Google Shape;13611;p84"/>
          <p:cNvGrpSpPr/>
          <p:nvPr/>
        </p:nvGrpSpPr>
        <p:grpSpPr>
          <a:xfrm>
            <a:off x="4478465" y="3869234"/>
            <a:ext cx="505650" cy="504006"/>
            <a:chOff x="6039282" y="1042577"/>
            <a:chExt cx="734315" cy="731929"/>
          </a:xfrm>
        </p:grpSpPr>
        <p:sp>
          <p:nvSpPr>
            <p:cNvPr id="13612" name="Google Shape;13612;p84"/>
            <p:cNvSpPr/>
            <p:nvPr/>
          </p:nvSpPr>
          <p:spPr>
            <a:xfrm>
              <a:off x="6045348" y="1300071"/>
              <a:ext cx="131951" cy="65352"/>
            </a:xfrm>
            <a:custGeom>
              <a:avLst/>
              <a:gdLst/>
              <a:ahLst/>
              <a:cxnLst/>
              <a:rect l="l" t="t" r="r" b="b"/>
              <a:pathLst>
                <a:path w="1414" h="701" extrusionOk="0">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3" name="Google Shape;13613;p84"/>
            <p:cNvSpPr/>
            <p:nvPr/>
          </p:nvSpPr>
          <p:spPr>
            <a:xfrm>
              <a:off x="6080342" y="1201250"/>
              <a:ext cx="127938" cy="96863"/>
            </a:xfrm>
            <a:custGeom>
              <a:avLst/>
              <a:gdLst/>
              <a:ahLst/>
              <a:cxnLst/>
              <a:rect l="l" t="t" r="r" b="b"/>
              <a:pathLst>
                <a:path w="1371" h="1039" extrusionOk="0">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4" name="Google Shape;13614;p84"/>
            <p:cNvSpPr/>
            <p:nvPr/>
          </p:nvSpPr>
          <p:spPr>
            <a:xfrm>
              <a:off x="6144918" y="1121167"/>
              <a:ext cx="112541" cy="119145"/>
            </a:xfrm>
            <a:custGeom>
              <a:avLst/>
              <a:gdLst/>
              <a:ahLst/>
              <a:cxnLst/>
              <a:rect l="l" t="t" r="r" b="b"/>
              <a:pathLst>
                <a:path w="1206" h="1278" extrusionOk="0">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5" name="Google Shape;13615;p84"/>
            <p:cNvSpPr/>
            <p:nvPr/>
          </p:nvSpPr>
          <p:spPr>
            <a:xfrm>
              <a:off x="6232449" y="1066723"/>
              <a:ext cx="86879" cy="130518"/>
            </a:xfrm>
            <a:custGeom>
              <a:avLst/>
              <a:gdLst/>
              <a:ahLst/>
              <a:cxnLst/>
              <a:rect l="l" t="t" r="r" b="b"/>
              <a:pathLst>
                <a:path w="931" h="1400" extrusionOk="0">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6" name="Google Shape;13616;p84"/>
            <p:cNvSpPr/>
            <p:nvPr/>
          </p:nvSpPr>
          <p:spPr>
            <a:xfrm>
              <a:off x="6335379" y="1042577"/>
              <a:ext cx="53284" cy="130518"/>
            </a:xfrm>
            <a:custGeom>
              <a:avLst/>
              <a:gdLst/>
              <a:ahLst/>
              <a:cxnLst/>
              <a:rect l="l" t="t" r="r" b="b"/>
              <a:pathLst>
                <a:path w="571" h="1400" extrusionOk="0">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7" name="Google Shape;13617;p84"/>
            <p:cNvSpPr/>
            <p:nvPr/>
          </p:nvSpPr>
          <p:spPr>
            <a:xfrm>
              <a:off x="6431682" y="1043229"/>
              <a:ext cx="56550" cy="131824"/>
            </a:xfrm>
            <a:custGeom>
              <a:avLst/>
              <a:gdLst/>
              <a:ahLst/>
              <a:cxnLst/>
              <a:rect l="l" t="t" r="r" b="b"/>
              <a:pathLst>
                <a:path w="606" h="1414" extrusionOk="0">
                  <a:moveTo>
                    <a:pt x="144" y="0"/>
                  </a:moveTo>
                  <a:lnTo>
                    <a:pt x="0" y="1356"/>
                  </a:lnTo>
                  <a:cubicBezTo>
                    <a:pt x="101" y="1378"/>
                    <a:pt x="202" y="1385"/>
                    <a:pt x="303" y="1414"/>
                  </a:cubicBezTo>
                  <a:lnTo>
                    <a:pt x="606" y="80"/>
                  </a:lnTo>
                  <a:cubicBezTo>
                    <a:pt x="454" y="36"/>
                    <a:pt x="296" y="22"/>
                    <a:pt x="14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8" name="Google Shape;13618;p84"/>
            <p:cNvSpPr/>
            <p:nvPr/>
          </p:nvSpPr>
          <p:spPr>
            <a:xfrm>
              <a:off x="6500924" y="1070731"/>
              <a:ext cx="89678" cy="130612"/>
            </a:xfrm>
            <a:custGeom>
              <a:avLst/>
              <a:gdLst/>
              <a:ahLst/>
              <a:cxnLst/>
              <a:rect l="l" t="t" r="r" b="b"/>
              <a:pathLst>
                <a:path w="961" h="1401" extrusionOk="0">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9" name="Google Shape;13619;p84"/>
            <p:cNvSpPr/>
            <p:nvPr/>
          </p:nvSpPr>
          <p:spPr>
            <a:xfrm>
              <a:off x="6561580" y="1127973"/>
              <a:ext cx="114501" cy="117746"/>
            </a:xfrm>
            <a:custGeom>
              <a:avLst/>
              <a:gdLst/>
              <a:ahLst/>
              <a:cxnLst/>
              <a:rect l="l" t="t" r="r" b="b"/>
              <a:pathLst>
                <a:path w="1227" h="1263" extrusionOk="0">
                  <a:moveTo>
                    <a:pt x="887" y="0"/>
                  </a:moveTo>
                  <a:lnTo>
                    <a:pt x="0" y="1046"/>
                  </a:lnTo>
                  <a:cubicBezTo>
                    <a:pt x="79" y="1111"/>
                    <a:pt x="152" y="1183"/>
                    <a:pt x="224" y="1262"/>
                  </a:cubicBezTo>
                  <a:lnTo>
                    <a:pt x="1226" y="332"/>
                  </a:lnTo>
                  <a:cubicBezTo>
                    <a:pt x="1118" y="209"/>
                    <a:pt x="1003" y="101"/>
                    <a:pt x="88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0" name="Google Shape;13620;p84"/>
            <p:cNvSpPr/>
            <p:nvPr/>
          </p:nvSpPr>
          <p:spPr>
            <a:xfrm>
              <a:off x="6636887" y="1310792"/>
              <a:ext cx="132697" cy="61996"/>
            </a:xfrm>
            <a:custGeom>
              <a:avLst/>
              <a:gdLst/>
              <a:ahLst/>
              <a:cxnLst/>
              <a:rect l="l" t="t" r="r" b="b"/>
              <a:pathLst>
                <a:path w="1422" h="665" extrusionOk="0">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1" name="Google Shape;13621;p84"/>
            <p:cNvSpPr/>
            <p:nvPr/>
          </p:nvSpPr>
          <p:spPr>
            <a:xfrm>
              <a:off x="6642953" y="1415020"/>
              <a:ext cx="130645" cy="47826"/>
            </a:xfrm>
            <a:custGeom>
              <a:avLst/>
              <a:gdLst/>
              <a:ahLst/>
              <a:cxnLst/>
              <a:rect l="l" t="t" r="r" b="b"/>
              <a:pathLst>
                <a:path w="1400" h="513" extrusionOk="0">
                  <a:moveTo>
                    <a:pt x="30" y="1"/>
                  </a:moveTo>
                  <a:cubicBezTo>
                    <a:pt x="30" y="109"/>
                    <a:pt x="15" y="210"/>
                    <a:pt x="1" y="311"/>
                  </a:cubicBezTo>
                  <a:lnTo>
                    <a:pt x="1357" y="513"/>
                  </a:lnTo>
                  <a:cubicBezTo>
                    <a:pt x="1378" y="354"/>
                    <a:pt x="1393" y="203"/>
                    <a:pt x="1400" y="44"/>
                  </a:cubicBezTo>
                  <a:lnTo>
                    <a:pt x="30"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2" name="Google Shape;13622;p84"/>
            <p:cNvSpPr/>
            <p:nvPr/>
          </p:nvSpPr>
          <p:spPr>
            <a:xfrm>
              <a:off x="6622143" y="1485687"/>
              <a:ext cx="131951" cy="81388"/>
            </a:xfrm>
            <a:custGeom>
              <a:avLst/>
              <a:gdLst/>
              <a:ahLst/>
              <a:cxnLst/>
              <a:rect l="l" t="t" r="r" b="b"/>
              <a:pathLst>
                <a:path w="1414" h="873" extrusionOk="0">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3" name="Google Shape;13623;p84"/>
            <p:cNvSpPr/>
            <p:nvPr/>
          </p:nvSpPr>
          <p:spPr>
            <a:xfrm>
              <a:off x="6582390" y="1548895"/>
              <a:ext cx="121219" cy="108983"/>
            </a:xfrm>
            <a:custGeom>
              <a:avLst/>
              <a:gdLst/>
              <a:ahLst/>
              <a:cxnLst/>
              <a:rect l="l" t="t" r="r" b="b"/>
              <a:pathLst>
                <a:path w="1299" h="1169" extrusionOk="0">
                  <a:moveTo>
                    <a:pt x="195" y="0"/>
                  </a:moveTo>
                  <a:lnTo>
                    <a:pt x="102" y="123"/>
                  </a:lnTo>
                  <a:lnTo>
                    <a:pt x="1" y="238"/>
                  </a:lnTo>
                  <a:lnTo>
                    <a:pt x="1003" y="1168"/>
                  </a:lnTo>
                  <a:lnTo>
                    <a:pt x="1155" y="988"/>
                  </a:lnTo>
                  <a:lnTo>
                    <a:pt x="1299" y="801"/>
                  </a:lnTo>
                  <a:lnTo>
                    <a:pt x="19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4" name="Google Shape;13624;p84"/>
            <p:cNvSpPr/>
            <p:nvPr/>
          </p:nvSpPr>
          <p:spPr>
            <a:xfrm>
              <a:off x="6526586" y="1599238"/>
              <a:ext cx="100316" cy="126510"/>
            </a:xfrm>
            <a:custGeom>
              <a:avLst/>
              <a:gdLst/>
              <a:ahLst/>
              <a:cxnLst/>
              <a:rect l="l" t="t" r="r" b="b"/>
              <a:pathLst>
                <a:path w="1075" h="1357" extrusionOk="0">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5" name="Google Shape;13625;p84"/>
            <p:cNvSpPr/>
            <p:nvPr/>
          </p:nvSpPr>
          <p:spPr>
            <a:xfrm>
              <a:off x="6459957" y="1632893"/>
              <a:ext cx="70735" cy="132570"/>
            </a:xfrm>
            <a:custGeom>
              <a:avLst/>
              <a:gdLst/>
              <a:ahLst/>
              <a:cxnLst/>
              <a:rect l="l" t="t" r="r" b="b"/>
              <a:pathLst>
                <a:path w="758" h="1422" extrusionOk="0">
                  <a:moveTo>
                    <a:pt x="296" y="1"/>
                  </a:moveTo>
                  <a:cubicBezTo>
                    <a:pt x="195" y="37"/>
                    <a:pt x="101" y="73"/>
                    <a:pt x="0" y="94"/>
                  </a:cubicBezTo>
                  <a:lnTo>
                    <a:pt x="303" y="1421"/>
                  </a:lnTo>
                  <a:cubicBezTo>
                    <a:pt x="454" y="1393"/>
                    <a:pt x="606" y="1342"/>
                    <a:pt x="757" y="1292"/>
                  </a:cubicBezTo>
                  <a:lnTo>
                    <a:pt x="296"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6" name="Google Shape;13626;p84"/>
            <p:cNvSpPr/>
            <p:nvPr/>
          </p:nvSpPr>
          <p:spPr>
            <a:xfrm>
              <a:off x="6379145" y="1646318"/>
              <a:ext cx="43859" cy="128188"/>
            </a:xfrm>
            <a:custGeom>
              <a:avLst/>
              <a:gdLst/>
              <a:ahLst/>
              <a:cxnLst/>
              <a:rect l="l" t="t" r="r" b="b"/>
              <a:pathLst>
                <a:path w="470" h="1375" extrusionOk="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7" name="Google Shape;13627;p84"/>
            <p:cNvSpPr/>
            <p:nvPr/>
          </p:nvSpPr>
          <p:spPr>
            <a:xfrm>
              <a:off x="6272109" y="1630842"/>
              <a:ext cx="74187" cy="131917"/>
            </a:xfrm>
            <a:custGeom>
              <a:avLst/>
              <a:gdLst/>
              <a:ahLst/>
              <a:cxnLst/>
              <a:rect l="l" t="t" r="r" b="b"/>
              <a:pathLst>
                <a:path w="795" h="1415" extrusionOk="0">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8" name="Google Shape;13628;p84"/>
            <p:cNvSpPr/>
            <p:nvPr/>
          </p:nvSpPr>
          <p:spPr>
            <a:xfrm>
              <a:off x="6177205" y="1595229"/>
              <a:ext cx="103769" cy="125205"/>
            </a:xfrm>
            <a:custGeom>
              <a:avLst/>
              <a:gdLst/>
              <a:ahLst/>
              <a:cxnLst/>
              <a:rect l="l" t="t" r="r" b="b"/>
              <a:pathLst>
                <a:path w="1112" h="1343" extrusionOk="0">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9" name="Google Shape;13629;p84"/>
            <p:cNvSpPr/>
            <p:nvPr/>
          </p:nvSpPr>
          <p:spPr>
            <a:xfrm>
              <a:off x="6103205" y="1542835"/>
              <a:ext cx="123272" cy="106932"/>
            </a:xfrm>
            <a:custGeom>
              <a:avLst/>
              <a:gdLst/>
              <a:ahLst/>
              <a:cxnLst/>
              <a:rect l="l" t="t" r="r" b="b"/>
              <a:pathLst>
                <a:path w="1321" h="1147" extrusionOk="0">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0" name="Google Shape;13630;p84"/>
            <p:cNvSpPr/>
            <p:nvPr/>
          </p:nvSpPr>
          <p:spPr>
            <a:xfrm>
              <a:off x="6055426" y="1478881"/>
              <a:ext cx="131951" cy="78777"/>
            </a:xfrm>
            <a:custGeom>
              <a:avLst/>
              <a:gdLst/>
              <a:ahLst/>
              <a:cxnLst/>
              <a:rect l="l" t="t" r="r" b="b"/>
              <a:pathLst>
                <a:path w="1414" h="845" extrusionOk="0">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1" name="Google Shape;13631;p84"/>
            <p:cNvSpPr/>
            <p:nvPr/>
          </p:nvSpPr>
          <p:spPr>
            <a:xfrm>
              <a:off x="6039282" y="1408308"/>
              <a:ext cx="129338" cy="43817"/>
            </a:xfrm>
            <a:custGeom>
              <a:avLst/>
              <a:gdLst/>
              <a:ahLst/>
              <a:cxnLst/>
              <a:rect l="l" t="t" r="r" b="b"/>
              <a:pathLst>
                <a:path w="1386" h="470" extrusionOk="0">
                  <a:moveTo>
                    <a:pt x="0" y="1"/>
                  </a:moveTo>
                  <a:cubicBezTo>
                    <a:pt x="7" y="152"/>
                    <a:pt x="7" y="311"/>
                    <a:pt x="29" y="469"/>
                  </a:cubicBezTo>
                  <a:lnTo>
                    <a:pt x="1385" y="304"/>
                  </a:lnTo>
                  <a:cubicBezTo>
                    <a:pt x="1371" y="203"/>
                    <a:pt x="1378" y="102"/>
                    <a:pt x="1363"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2" name="Google Shape;13632;p84"/>
            <p:cNvSpPr/>
            <p:nvPr/>
          </p:nvSpPr>
          <p:spPr>
            <a:xfrm>
              <a:off x="6608612" y="1210666"/>
              <a:ext cx="128685" cy="93507"/>
            </a:xfrm>
            <a:custGeom>
              <a:avLst/>
              <a:gdLst/>
              <a:ahLst/>
              <a:cxnLst/>
              <a:rect l="l" t="t" r="r" b="b"/>
              <a:pathLst>
                <a:path w="1379" h="1003" extrusionOk="0">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33" name="Google Shape;13633;p84"/>
          <p:cNvGrpSpPr/>
          <p:nvPr/>
        </p:nvGrpSpPr>
        <p:grpSpPr>
          <a:xfrm>
            <a:off x="5091067" y="2298862"/>
            <a:ext cx="567744" cy="602136"/>
            <a:chOff x="1825800" y="1651625"/>
            <a:chExt cx="539989" cy="571775"/>
          </a:xfrm>
        </p:grpSpPr>
        <p:sp>
          <p:nvSpPr>
            <p:cNvPr id="13634" name="Google Shape;13634;p84"/>
            <p:cNvSpPr/>
            <p:nvPr/>
          </p:nvSpPr>
          <p:spPr>
            <a:xfrm>
              <a:off x="2093189" y="1651625"/>
              <a:ext cx="272600" cy="287950"/>
            </a:xfrm>
            <a:custGeom>
              <a:avLst/>
              <a:gdLst/>
              <a:ahLst/>
              <a:cxnLst/>
              <a:rect l="l" t="t" r="r" b="b"/>
              <a:pathLst>
                <a:path w="10904" h="11518" extrusionOk="0">
                  <a:moveTo>
                    <a:pt x="2" y="1"/>
                  </a:moveTo>
                  <a:lnTo>
                    <a:pt x="0" y="11518"/>
                  </a:lnTo>
                  <a:lnTo>
                    <a:pt x="10904" y="11518"/>
                  </a:lnTo>
                  <a:cubicBezTo>
                    <a:pt x="10391" y="5596"/>
                    <a:pt x="5836" y="826"/>
                    <a:pt x="2"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5" name="Google Shape;13635;p84"/>
            <p:cNvSpPr/>
            <p:nvPr/>
          </p:nvSpPr>
          <p:spPr>
            <a:xfrm>
              <a:off x="1825800" y="1967150"/>
              <a:ext cx="231900" cy="233575"/>
            </a:xfrm>
            <a:custGeom>
              <a:avLst/>
              <a:gdLst/>
              <a:ahLst/>
              <a:cxnLst/>
              <a:rect l="l" t="t" r="r" b="b"/>
              <a:pathLst>
                <a:path w="9276" h="9343" extrusionOk="0">
                  <a:moveTo>
                    <a:pt x="0" y="1"/>
                  </a:moveTo>
                  <a:cubicBezTo>
                    <a:pt x="465" y="4930"/>
                    <a:pt x="4350" y="8842"/>
                    <a:pt x="9275" y="9343"/>
                  </a:cubicBezTo>
                  <a:lnTo>
                    <a:pt x="9275" y="1"/>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6" name="Google Shape;13636;p84"/>
            <p:cNvSpPr/>
            <p:nvPr/>
          </p:nvSpPr>
          <p:spPr>
            <a:xfrm>
              <a:off x="2093189" y="1967150"/>
              <a:ext cx="244350" cy="256250"/>
            </a:xfrm>
            <a:custGeom>
              <a:avLst/>
              <a:gdLst/>
              <a:ahLst/>
              <a:cxnLst/>
              <a:rect l="l" t="t" r="r" b="b"/>
              <a:pathLst>
                <a:path w="9774" h="10250" extrusionOk="0">
                  <a:moveTo>
                    <a:pt x="0" y="1"/>
                  </a:moveTo>
                  <a:lnTo>
                    <a:pt x="0" y="10249"/>
                  </a:lnTo>
                  <a:cubicBezTo>
                    <a:pt x="5200" y="9514"/>
                    <a:pt x="9280" y="5280"/>
                    <a:pt x="977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7" name="Google Shape;13637;p84"/>
            <p:cNvSpPr/>
            <p:nvPr/>
          </p:nvSpPr>
          <p:spPr>
            <a:xfrm>
              <a:off x="1851375" y="1730300"/>
              <a:ext cx="206325" cy="209275"/>
            </a:xfrm>
            <a:custGeom>
              <a:avLst/>
              <a:gdLst/>
              <a:ahLst/>
              <a:cxnLst/>
              <a:rect l="l" t="t" r="r" b="b"/>
              <a:pathLst>
                <a:path w="8253" h="8371" extrusionOk="0">
                  <a:moveTo>
                    <a:pt x="8252" y="1"/>
                  </a:moveTo>
                  <a:cubicBezTo>
                    <a:pt x="3865" y="441"/>
                    <a:pt x="383" y="3959"/>
                    <a:pt x="1" y="8371"/>
                  </a:cubicBezTo>
                  <a:lnTo>
                    <a:pt x="8252" y="8371"/>
                  </a:lnTo>
                  <a:lnTo>
                    <a:pt x="8252"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38" name="Google Shape;13638;p84"/>
          <p:cNvGrpSpPr/>
          <p:nvPr/>
        </p:nvGrpSpPr>
        <p:grpSpPr>
          <a:xfrm>
            <a:off x="3765995" y="3855579"/>
            <a:ext cx="508123" cy="507955"/>
            <a:chOff x="1897577" y="2802432"/>
            <a:chExt cx="492176" cy="492014"/>
          </a:xfrm>
        </p:grpSpPr>
        <p:sp>
          <p:nvSpPr>
            <p:cNvPr id="13639" name="Google Shape;13639;p84"/>
            <p:cNvSpPr/>
            <p:nvPr/>
          </p:nvSpPr>
          <p:spPr>
            <a:xfrm>
              <a:off x="2067309" y="2802432"/>
              <a:ext cx="152163" cy="136326"/>
            </a:xfrm>
            <a:custGeom>
              <a:avLst/>
              <a:gdLst/>
              <a:ahLst/>
              <a:cxnLst/>
              <a:rect l="l" t="t" r="r" b="b"/>
              <a:pathLst>
                <a:path w="9435" h="8453" extrusionOk="0">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0" name="Google Shape;13640;p84"/>
            <p:cNvSpPr/>
            <p:nvPr/>
          </p:nvSpPr>
          <p:spPr>
            <a:xfrm>
              <a:off x="2179099" y="2814350"/>
              <a:ext cx="163452" cy="166049"/>
            </a:xfrm>
            <a:custGeom>
              <a:avLst/>
              <a:gdLst/>
              <a:ahLst/>
              <a:cxnLst/>
              <a:rect l="l" t="t" r="r" b="b"/>
              <a:pathLst>
                <a:path w="10135" h="10296" extrusionOk="0">
                  <a:moveTo>
                    <a:pt x="2491" y="1"/>
                  </a:moveTo>
                  <a:lnTo>
                    <a:pt x="0" y="7702"/>
                  </a:lnTo>
                  <a:cubicBezTo>
                    <a:pt x="1435" y="8161"/>
                    <a:pt x="2686" y="9079"/>
                    <a:pt x="3581" y="10296"/>
                  </a:cubicBezTo>
                  <a:lnTo>
                    <a:pt x="10135" y="5533"/>
                  </a:lnTo>
                  <a:cubicBezTo>
                    <a:pt x="8230" y="2927"/>
                    <a:pt x="5555" y="988"/>
                    <a:pt x="249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1" name="Google Shape;13641;p84"/>
            <p:cNvSpPr/>
            <p:nvPr/>
          </p:nvSpPr>
          <p:spPr>
            <a:xfrm>
              <a:off x="2236848" y="3048492"/>
              <a:ext cx="152905" cy="144760"/>
            </a:xfrm>
            <a:custGeom>
              <a:avLst/>
              <a:gdLst/>
              <a:ahLst/>
              <a:cxnLst/>
              <a:rect l="l" t="t" r="r" b="b"/>
              <a:pathLst>
                <a:path w="9481" h="8976" extrusionOk="0">
                  <a:moveTo>
                    <a:pt x="1377" y="0"/>
                  </a:moveTo>
                  <a:cubicBezTo>
                    <a:pt x="1377" y="1515"/>
                    <a:pt x="895" y="2996"/>
                    <a:pt x="0" y="4212"/>
                  </a:cubicBezTo>
                  <a:lnTo>
                    <a:pt x="6554" y="8976"/>
                  </a:lnTo>
                  <a:cubicBezTo>
                    <a:pt x="8459" y="6370"/>
                    <a:pt x="9480" y="3225"/>
                    <a:pt x="9480"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2" name="Google Shape;13642;p84"/>
            <p:cNvSpPr/>
            <p:nvPr/>
          </p:nvSpPr>
          <p:spPr>
            <a:xfrm>
              <a:off x="1944586" y="2814543"/>
              <a:ext cx="163097" cy="166226"/>
            </a:xfrm>
            <a:custGeom>
              <a:avLst/>
              <a:gdLst/>
              <a:ahLst/>
              <a:cxnLst/>
              <a:rect l="l" t="t" r="r" b="b"/>
              <a:pathLst>
                <a:path w="10113" h="10307" extrusionOk="0">
                  <a:moveTo>
                    <a:pt x="7610" y="0"/>
                  </a:moveTo>
                  <a:cubicBezTo>
                    <a:pt x="4557" y="999"/>
                    <a:pt x="1883" y="2938"/>
                    <a:pt x="1" y="5544"/>
                  </a:cubicBezTo>
                  <a:lnTo>
                    <a:pt x="6554" y="10307"/>
                  </a:lnTo>
                  <a:cubicBezTo>
                    <a:pt x="7438" y="9090"/>
                    <a:pt x="8677" y="8172"/>
                    <a:pt x="10112" y="7701"/>
                  </a:cubicBezTo>
                  <a:lnTo>
                    <a:pt x="761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3" name="Google Shape;13643;p84"/>
            <p:cNvSpPr/>
            <p:nvPr/>
          </p:nvSpPr>
          <p:spPr>
            <a:xfrm>
              <a:off x="2236848" y="2903562"/>
              <a:ext cx="152905" cy="144954"/>
            </a:xfrm>
            <a:custGeom>
              <a:avLst/>
              <a:gdLst/>
              <a:ahLst/>
              <a:cxnLst/>
              <a:rect l="l" t="t" r="r" b="b"/>
              <a:pathLst>
                <a:path w="9481" h="8988" extrusionOk="0">
                  <a:moveTo>
                    <a:pt x="6554" y="1"/>
                  </a:moveTo>
                  <a:lnTo>
                    <a:pt x="0" y="4764"/>
                  </a:lnTo>
                  <a:cubicBezTo>
                    <a:pt x="895" y="5992"/>
                    <a:pt x="1377" y="7472"/>
                    <a:pt x="1377" y="8987"/>
                  </a:cubicBezTo>
                  <a:lnTo>
                    <a:pt x="9469" y="8987"/>
                  </a:lnTo>
                  <a:cubicBezTo>
                    <a:pt x="9480" y="5751"/>
                    <a:pt x="8459" y="2606"/>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4" name="Google Shape;13644;p84"/>
            <p:cNvSpPr/>
            <p:nvPr/>
          </p:nvSpPr>
          <p:spPr>
            <a:xfrm>
              <a:off x="2179099" y="3116417"/>
              <a:ext cx="163452" cy="166242"/>
            </a:xfrm>
            <a:custGeom>
              <a:avLst/>
              <a:gdLst/>
              <a:ahLst/>
              <a:cxnLst/>
              <a:rect l="l" t="t" r="r" b="b"/>
              <a:pathLst>
                <a:path w="10135" h="10308" extrusionOk="0">
                  <a:moveTo>
                    <a:pt x="3581" y="0"/>
                  </a:moveTo>
                  <a:cubicBezTo>
                    <a:pt x="2686" y="1229"/>
                    <a:pt x="1435" y="2135"/>
                    <a:pt x="0" y="2594"/>
                  </a:cubicBezTo>
                  <a:lnTo>
                    <a:pt x="2502" y="10307"/>
                  </a:lnTo>
                  <a:cubicBezTo>
                    <a:pt x="5567" y="9309"/>
                    <a:pt x="8241" y="7369"/>
                    <a:pt x="10135" y="4764"/>
                  </a:cubicBezTo>
                  <a:lnTo>
                    <a:pt x="3581"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5" name="Google Shape;13645;p84"/>
            <p:cNvSpPr/>
            <p:nvPr/>
          </p:nvSpPr>
          <p:spPr>
            <a:xfrm>
              <a:off x="1897577" y="2903933"/>
              <a:ext cx="152727" cy="144583"/>
            </a:xfrm>
            <a:custGeom>
              <a:avLst/>
              <a:gdLst/>
              <a:ahLst/>
              <a:cxnLst/>
              <a:rect l="l" t="t" r="r" b="b"/>
              <a:pathLst>
                <a:path w="9470" h="8965" extrusionOk="0">
                  <a:moveTo>
                    <a:pt x="2916" y="1"/>
                  </a:moveTo>
                  <a:cubicBezTo>
                    <a:pt x="1022" y="2606"/>
                    <a:pt x="0" y="5739"/>
                    <a:pt x="12" y="8964"/>
                  </a:cubicBezTo>
                  <a:lnTo>
                    <a:pt x="8103" y="8964"/>
                  </a:lnTo>
                  <a:cubicBezTo>
                    <a:pt x="8103" y="7449"/>
                    <a:pt x="8574" y="5980"/>
                    <a:pt x="9469" y="4764"/>
                  </a:cubicBezTo>
                  <a:lnTo>
                    <a:pt x="2916"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6" name="Google Shape;13646;p84"/>
            <p:cNvSpPr/>
            <p:nvPr/>
          </p:nvSpPr>
          <p:spPr>
            <a:xfrm>
              <a:off x="2067309" y="3158056"/>
              <a:ext cx="152163" cy="136390"/>
            </a:xfrm>
            <a:custGeom>
              <a:avLst/>
              <a:gdLst/>
              <a:ahLst/>
              <a:cxnLst/>
              <a:rect l="l" t="t" r="r" b="b"/>
              <a:pathLst>
                <a:path w="9435" h="8457" extrusionOk="0">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7" name="Google Shape;13647;p84"/>
            <p:cNvSpPr/>
            <p:nvPr/>
          </p:nvSpPr>
          <p:spPr>
            <a:xfrm>
              <a:off x="1944586" y="3116046"/>
              <a:ext cx="163097" cy="166242"/>
            </a:xfrm>
            <a:custGeom>
              <a:avLst/>
              <a:gdLst/>
              <a:ahLst/>
              <a:cxnLst/>
              <a:rect l="l" t="t" r="r" b="b"/>
              <a:pathLst>
                <a:path w="10113" h="10308" extrusionOk="0">
                  <a:moveTo>
                    <a:pt x="6554" y="1"/>
                  </a:moveTo>
                  <a:lnTo>
                    <a:pt x="1" y="4764"/>
                  </a:lnTo>
                  <a:cubicBezTo>
                    <a:pt x="1883" y="7369"/>
                    <a:pt x="4557" y="9309"/>
                    <a:pt x="7610" y="10307"/>
                  </a:cubicBezTo>
                  <a:lnTo>
                    <a:pt x="10112" y="2606"/>
                  </a:lnTo>
                  <a:cubicBezTo>
                    <a:pt x="8677" y="2135"/>
                    <a:pt x="7438" y="1229"/>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8" name="Google Shape;13648;p84"/>
            <p:cNvSpPr/>
            <p:nvPr/>
          </p:nvSpPr>
          <p:spPr>
            <a:xfrm>
              <a:off x="1897577" y="3048492"/>
              <a:ext cx="152727" cy="144390"/>
            </a:xfrm>
            <a:custGeom>
              <a:avLst/>
              <a:gdLst/>
              <a:ahLst/>
              <a:cxnLst/>
              <a:rect l="l" t="t" r="r" b="b"/>
              <a:pathLst>
                <a:path w="9470" h="8953" extrusionOk="0">
                  <a:moveTo>
                    <a:pt x="12" y="0"/>
                  </a:moveTo>
                  <a:cubicBezTo>
                    <a:pt x="0" y="3214"/>
                    <a:pt x="1022" y="6347"/>
                    <a:pt x="2916" y="8953"/>
                  </a:cubicBezTo>
                  <a:lnTo>
                    <a:pt x="9469" y="4190"/>
                  </a:lnTo>
                  <a:cubicBezTo>
                    <a:pt x="8574" y="2973"/>
                    <a:pt x="8103" y="1504"/>
                    <a:pt x="810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9" name="Google Shape;13649;p84"/>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0" name="Google Shape;13650;p84"/>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51" name="Google Shape;13651;p84"/>
          <p:cNvGrpSpPr/>
          <p:nvPr/>
        </p:nvGrpSpPr>
        <p:grpSpPr>
          <a:xfrm>
            <a:off x="997525" y="4169123"/>
            <a:ext cx="809227" cy="200842"/>
            <a:chOff x="2013045" y="4813233"/>
            <a:chExt cx="921986" cy="228854"/>
          </a:xfrm>
        </p:grpSpPr>
        <p:sp>
          <p:nvSpPr>
            <p:cNvPr id="13652" name="Google Shape;13652;p84"/>
            <p:cNvSpPr/>
            <p:nvPr/>
          </p:nvSpPr>
          <p:spPr>
            <a:xfrm>
              <a:off x="2013045" y="4867370"/>
              <a:ext cx="921986" cy="174718"/>
            </a:xfrm>
            <a:custGeom>
              <a:avLst/>
              <a:gdLst/>
              <a:ahLst/>
              <a:cxnLst/>
              <a:rect l="l" t="t" r="r" b="b"/>
              <a:pathLst>
                <a:path w="138801" h="26303" fill="none" extrusionOk="0">
                  <a:moveTo>
                    <a:pt x="0" y="18153"/>
                  </a:moveTo>
                  <a:lnTo>
                    <a:pt x="0" y="26303"/>
                  </a:lnTo>
                  <a:lnTo>
                    <a:pt x="138800" y="26303"/>
                  </a:lnTo>
                  <a:lnTo>
                    <a:pt x="138800" y="0"/>
                  </a:lnTo>
                  <a:lnTo>
                    <a:pt x="38405" y="0"/>
                  </a:lnTo>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3" name="Google Shape;13653;p84"/>
            <p:cNvSpPr/>
            <p:nvPr/>
          </p:nvSpPr>
          <p:spPr>
            <a:xfrm>
              <a:off x="2013045" y="4813233"/>
              <a:ext cx="316628" cy="174718"/>
            </a:xfrm>
            <a:custGeom>
              <a:avLst/>
              <a:gdLst/>
              <a:ahLst/>
              <a:cxnLst/>
              <a:rect l="l" t="t" r="r" b="b"/>
              <a:pathLst>
                <a:path w="47667" h="26303" fill="none" extrusionOk="0">
                  <a:moveTo>
                    <a:pt x="0" y="0"/>
                  </a:moveTo>
                  <a:lnTo>
                    <a:pt x="0" y="26303"/>
                  </a:lnTo>
                  <a:lnTo>
                    <a:pt x="47666" y="26303"/>
                  </a:lnTo>
                  <a:lnTo>
                    <a:pt x="34453"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54" name="Google Shape;13654;p84"/>
          <p:cNvGrpSpPr/>
          <p:nvPr/>
        </p:nvGrpSpPr>
        <p:grpSpPr>
          <a:xfrm>
            <a:off x="1005985" y="2656004"/>
            <a:ext cx="792421" cy="269941"/>
            <a:chOff x="1046767" y="4756633"/>
            <a:chExt cx="859646" cy="292841"/>
          </a:xfrm>
        </p:grpSpPr>
        <p:sp>
          <p:nvSpPr>
            <p:cNvPr id="13655" name="Google Shape;13655;p84"/>
            <p:cNvSpPr/>
            <p:nvPr/>
          </p:nvSpPr>
          <p:spPr>
            <a:xfrm>
              <a:off x="1046767" y="4811593"/>
              <a:ext cx="859646" cy="237881"/>
            </a:xfrm>
            <a:custGeom>
              <a:avLst/>
              <a:gdLst/>
              <a:ahLst/>
              <a:cxnLst/>
              <a:rect l="l" t="t" r="r" b="b"/>
              <a:pathLst>
                <a:path w="129416" h="35812" fill="none" extrusionOk="0">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6" name="Google Shape;13656;p84"/>
            <p:cNvSpPr/>
            <p:nvPr/>
          </p:nvSpPr>
          <p:spPr>
            <a:xfrm>
              <a:off x="1046767" y="4983846"/>
              <a:ext cx="65628" cy="65628"/>
            </a:xfrm>
            <a:custGeom>
              <a:avLst/>
              <a:gdLst/>
              <a:ahLst/>
              <a:cxnLst/>
              <a:rect l="l" t="t" r="r" b="b"/>
              <a:pathLst>
                <a:path w="9880" h="9880" fill="none" extrusionOk="0">
                  <a:moveTo>
                    <a:pt x="1" y="0"/>
                  </a:moveTo>
                  <a:lnTo>
                    <a:pt x="1" y="9879"/>
                  </a:lnTo>
                  <a:lnTo>
                    <a:pt x="9880" y="9879"/>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7" name="Google Shape;13657;p84"/>
            <p:cNvSpPr/>
            <p:nvPr/>
          </p:nvSpPr>
          <p:spPr>
            <a:xfrm>
              <a:off x="1067279" y="4756633"/>
              <a:ext cx="179640" cy="179646"/>
            </a:xfrm>
            <a:custGeom>
              <a:avLst/>
              <a:gdLst/>
              <a:ahLst/>
              <a:cxnLst/>
              <a:rect l="l" t="t" r="r" b="b"/>
              <a:pathLst>
                <a:path w="27044" h="27045" fill="none" extrusionOk="0">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w="9525" cap="flat" cmpd="sng">
              <a:solidFill>
                <a:srgbClr val="A5B7C5"/>
              </a:solidFill>
              <a:prstDash val="solid"/>
              <a:miter lim="12348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658" name="Google Shape;13658;p84"/>
          <p:cNvSpPr/>
          <p:nvPr/>
        </p:nvSpPr>
        <p:spPr>
          <a:xfrm>
            <a:off x="7439738" y="2350672"/>
            <a:ext cx="185410" cy="94006"/>
          </a:xfrm>
          <a:custGeom>
            <a:avLst/>
            <a:gdLst/>
            <a:ahLst/>
            <a:cxnLst/>
            <a:rect l="l" t="t" r="r" b="b"/>
            <a:pathLst>
              <a:path w="3045" h="1544" extrusionOk="0">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9" name="Google Shape;13659;p84"/>
          <p:cNvSpPr/>
          <p:nvPr/>
        </p:nvSpPr>
        <p:spPr>
          <a:xfrm>
            <a:off x="7139193" y="2333075"/>
            <a:ext cx="171771" cy="129198"/>
          </a:xfrm>
          <a:custGeom>
            <a:avLst/>
            <a:gdLst/>
            <a:ahLst/>
            <a:cxnLst/>
            <a:rect l="l" t="t" r="r" b="b"/>
            <a:pathLst>
              <a:path w="2821" h="2122" extrusionOk="0">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0" name="Google Shape;13660;p84"/>
          <p:cNvSpPr/>
          <p:nvPr/>
        </p:nvSpPr>
        <p:spPr>
          <a:xfrm>
            <a:off x="7761482" y="2339529"/>
            <a:ext cx="167813" cy="116777"/>
          </a:xfrm>
          <a:custGeom>
            <a:avLst/>
            <a:gdLst/>
            <a:ahLst/>
            <a:cxnLst/>
            <a:rect l="l" t="t" r="r" b="b"/>
            <a:pathLst>
              <a:path w="2756" h="1918" extrusionOk="0">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1" name="Google Shape;13661;p84"/>
          <p:cNvSpPr/>
          <p:nvPr/>
        </p:nvSpPr>
        <p:spPr>
          <a:xfrm>
            <a:off x="8056187" y="2333075"/>
            <a:ext cx="163855" cy="129198"/>
          </a:xfrm>
          <a:custGeom>
            <a:avLst/>
            <a:gdLst/>
            <a:ahLst/>
            <a:cxnLst/>
            <a:rect l="l" t="t" r="r" b="b"/>
            <a:pathLst>
              <a:path w="2691" h="2122" extrusionOk="0">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662" name="Google Shape;13662;p84"/>
          <p:cNvGrpSpPr/>
          <p:nvPr/>
        </p:nvGrpSpPr>
        <p:grpSpPr>
          <a:xfrm>
            <a:off x="7141841" y="2550562"/>
            <a:ext cx="166473" cy="141497"/>
            <a:chOff x="4660325" y="1866850"/>
            <a:chExt cx="68350" cy="58100"/>
          </a:xfrm>
        </p:grpSpPr>
        <p:sp>
          <p:nvSpPr>
            <p:cNvPr id="13663" name="Google Shape;13663;p84"/>
            <p:cNvSpPr/>
            <p:nvPr/>
          </p:nvSpPr>
          <p:spPr>
            <a:xfrm>
              <a:off x="4660325" y="1866850"/>
              <a:ext cx="37700" cy="58100"/>
            </a:xfrm>
            <a:custGeom>
              <a:avLst/>
              <a:gdLst/>
              <a:ahLst/>
              <a:cxnLst/>
              <a:rect l="l" t="t" r="r" b="b"/>
              <a:pathLst>
                <a:path w="1508" h="2324" extrusionOk="0">
                  <a:moveTo>
                    <a:pt x="346" y="1"/>
                  </a:moveTo>
                  <a:lnTo>
                    <a:pt x="0" y="354"/>
                  </a:lnTo>
                  <a:lnTo>
                    <a:pt x="815"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4" name="Google Shape;13664;p84"/>
            <p:cNvSpPr/>
            <p:nvPr/>
          </p:nvSpPr>
          <p:spPr>
            <a:xfrm>
              <a:off x="4690975" y="1866850"/>
              <a:ext cx="37700" cy="58100"/>
            </a:xfrm>
            <a:custGeom>
              <a:avLst/>
              <a:gdLst/>
              <a:ahLst/>
              <a:cxnLst/>
              <a:rect l="l" t="t" r="r" b="b"/>
              <a:pathLst>
                <a:path w="1508" h="2324" extrusionOk="0">
                  <a:moveTo>
                    <a:pt x="346" y="1"/>
                  </a:moveTo>
                  <a:lnTo>
                    <a:pt x="0" y="354"/>
                  </a:lnTo>
                  <a:lnTo>
                    <a:pt x="808"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65" name="Google Shape;13665;p84"/>
          <p:cNvGrpSpPr/>
          <p:nvPr/>
        </p:nvGrpSpPr>
        <p:grpSpPr>
          <a:xfrm>
            <a:off x="7451186" y="2576286"/>
            <a:ext cx="162515" cy="90049"/>
            <a:chOff x="4791775" y="1877500"/>
            <a:chExt cx="66725" cy="36975"/>
          </a:xfrm>
        </p:grpSpPr>
        <p:sp>
          <p:nvSpPr>
            <p:cNvPr id="13666" name="Google Shape;13666;p84"/>
            <p:cNvSpPr/>
            <p:nvPr/>
          </p:nvSpPr>
          <p:spPr>
            <a:xfrm>
              <a:off x="4791775" y="1877500"/>
              <a:ext cx="36075" cy="36975"/>
            </a:xfrm>
            <a:custGeom>
              <a:avLst/>
              <a:gdLst/>
              <a:ahLst/>
              <a:cxnLst/>
              <a:rect l="l" t="t" r="r" b="b"/>
              <a:pathLst>
                <a:path w="1443" h="1479" extrusionOk="0">
                  <a:moveTo>
                    <a:pt x="0" y="0"/>
                  </a:moveTo>
                  <a:lnTo>
                    <a:pt x="743" y="736"/>
                  </a:lnTo>
                  <a:lnTo>
                    <a:pt x="0" y="1479"/>
                  </a:lnTo>
                  <a:lnTo>
                    <a:pt x="700" y="1479"/>
                  </a:lnTo>
                  <a:lnTo>
                    <a:pt x="1442"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7" name="Google Shape;13667;p84"/>
            <p:cNvSpPr/>
            <p:nvPr/>
          </p:nvSpPr>
          <p:spPr>
            <a:xfrm>
              <a:off x="4822425" y="1877500"/>
              <a:ext cx="36075" cy="36975"/>
            </a:xfrm>
            <a:custGeom>
              <a:avLst/>
              <a:gdLst/>
              <a:ahLst/>
              <a:cxnLst/>
              <a:rect l="l" t="t" r="r" b="b"/>
              <a:pathLst>
                <a:path w="1443" h="1479" extrusionOk="0">
                  <a:moveTo>
                    <a:pt x="0" y="0"/>
                  </a:moveTo>
                  <a:lnTo>
                    <a:pt x="743" y="736"/>
                  </a:lnTo>
                  <a:lnTo>
                    <a:pt x="0" y="1479"/>
                  </a:lnTo>
                  <a:lnTo>
                    <a:pt x="700" y="1479"/>
                  </a:lnTo>
                  <a:lnTo>
                    <a:pt x="1443"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68" name="Google Shape;13668;p84"/>
          <p:cNvGrpSpPr/>
          <p:nvPr/>
        </p:nvGrpSpPr>
        <p:grpSpPr>
          <a:xfrm>
            <a:off x="7772899" y="2576286"/>
            <a:ext cx="144979" cy="90049"/>
            <a:chOff x="4923925" y="1877500"/>
            <a:chExt cx="59525" cy="36975"/>
          </a:xfrm>
        </p:grpSpPr>
        <p:sp>
          <p:nvSpPr>
            <p:cNvPr id="13669" name="Google Shape;13669;p84"/>
            <p:cNvSpPr/>
            <p:nvPr/>
          </p:nvSpPr>
          <p:spPr>
            <a:xfrm>
              <a:off x="4923925" y="1877500"/>
              <a:ext cx="28875" cy="36975"/>
            </a:xfrm>
            <a:custGeom>
              <a:avLst/>
              <a:gdLst/>
              <a:ahLst/>
              <a:cxnLst/>
              <a:rect l="l" t="t" r="r" b="b"/>
              <a:pathLst>
                <a:path w="1155" h="1479" extrusionOk="0">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0" name="Google Shape;13670;p84"/>
            <p:cNvSpPr/>
            <p:nvPr/>
          </p:nvSpPr>
          <p:spPr>
            <a:xfrm>
              <a:off x="4954575" y="1877500"/>
              <a:ext cx="28875" cy="36975"/>
            </a:xfrm>
            <a:custGeom>
              <a:avLst/>
              <a:gdLst/>
              <a:ahLst/>
              <a:cxnLst/>
              <a:rect l="l" t="t" r="r" b="b"/>
              <a:pathLst>
                <a:path w="1155" h="1479" extrusionOk="0">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71" name="Google Shape;13671;p84"/>
          <p:cNvGrpSpPr/>
          <p:nvPr/>
        </p:nvGrpSpPr>
        <p:grpSpPr>
          <a:xfrm>
            <a:off x="8067390" y="2558477"/>
            <a:ext cx="141447" cy="125667"/>
            <a:chOff x="5058450" y="1870100"/>
            <a:chExt cx="58075" cy="51600"/>
          </a:xfrm>
        </p:grpSpPr>
        <p:sp>
          <p:nvSpPr>
            <p:cNvPr id="13672" name="Google Shape;13672;p84"/>
            <p:cNvSpPr/>
            <p:nvPr/>
          </p:nvSpPr>
          <p:spPr>
            <a:xfrm>
              <a:off x="5058450"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3" name="Google Shape;13673;p84"/>
            <p:cNvSpPr/>
            <p:nvPr/>
          </p:nvSpPr>
          <p:spPr>
            <a:xfrm>
              <a:off x="5090725"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74" name="Google Shape;13674;p84"/>
          <p:cNvGrpSpPr/>
          <p:nvPr/>
        </p:nvGrpSpPr>
        <p:grpSpPr>
          <a:xfrm>
            <a:off x="7481905" y="2980885"/>
            <a:ext cx="101077" cy="107645"/>
            <a:chOff x="4811425" y="2065025"/>
            <a:chExt cx="41500" cy="44200"/>
          </a:xfrm>
        </p:grpSpPr>
        <p:sp>
          <p:nvSpPr>
            <p:cNvPr id="13675" name="Google Shape;13675;p84"/>
            <p:cNvSpPr/>
            <p:nvPr/>
          </p:nvSpPr>
          <p:spPr>
            <a:xfrm>
              <a:off x="4825300" y="2065025"/>
              <a:ext cx="27625" cy="44200"/>
            </a:xfrm>
            <a:custGeom>
              <a:avLst/>
              <a:gdLst/>
              <a:ahLst/>
              <a:cxnLst/>
              <a:rect l="l" t="t" r="r" b="b"/>
              <a:pathLst>
                <a:path w="1105" h="1768" extrusionOk="0">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6" name="Google Shape;13676;p84"/>
            <p:cNvSpPr/>
            <p:nvPr/>
          </p:nvSpPr>
          <p:spPr>
            <a:xfrm>
              <a:off x="4811425" y="2072950"/>
              <a:ext cx="19850" cy="28350"/>
            </a:xfrm>
            <a:custGeom>
              <a:avLst/>
              <a:gdLst/>
              <a:ahLst/>
              <a:cxnLst/>
              <a:rect l="l" t="t" r="r" b="b"/>
              <a:pathLst>
                <a:path w="794" h="1134" extrusionOk="0">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77" name="Google Shape;13677;p84"/>
          <p:cNvGrpSpPr/>
          <p:nvPr/>
        </p:nvGrpSpPr>
        <p:grpSpPr>
          <a:xfrm>
            <a:off x="7774342" y="2981098"/>
            <a:ext cx="120867" cy="107218"/>
            <a:chOff x="4929875" y="2065025"/>
            <a:chExt cx="49625" cy="44025"/>
          </a:xfrm>
        </p:grpSpPr>
        <p:sp>
          <p:nvSpPr>
            <p:cNvPr id="13678" name="Google Shape;13678;p84"/>
            <p:cNvSpPr/>
            <p:nvPr/>
          </p:nvSpPr>
          <p:spPr>
            <a:xfrm>
              <a:off x="4950075" y="2065025"/>
              <a:ext cx="29425" cy="44025"/>
            </a:xfrm>
            <a:custGeom>
              <a:avLst/>
              <a:gdLst/>
              <a:ahLst/>
              <a:cxnLst/>
              <a:rect l="l" t="t" r="r" b="b"/>
              <a:pathLst>
                <a:path w="1177" h="1761" extrusionOk="0">
                  <a:moveTo>
                    <a:pt x="1" y="0"/>
                  </a:moveTo>
                  <a:lnTo>
                    <a:pt x="729" y="88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9" name="Google Shape;13679;p84"/>
            <p:cNvSpPr/>
            <p:nvPr/>
          </p:nvSpPr>
          <p:spPr>
            <a:xfrm>
              <a:off x="4929875" y="2065025"/>
              <a:ext cx="29425" cy="44025"/>
            </a:xfrm>
            <a:custGeom>
              <a:avLst/>
              <a:gdLst/>
              <a:ahLst/>
              <a:cxnLst/>
              <a:rect l="l" t="t" r="r" b="b"/>
              <a:pathLst>
                <a:path w="1177" h="1761" extrusionOk="0">
                  <a:moveTo>
                    <a:pt x="1" y="0"/>
                  </a:moveTo>
                  <a:lnTo>
                    <a:pt x="736" y="880"/>
                  </a:lnTo>
                  <a:lnTo>
                    <a:pt x="1" y="176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80" name="Google Shape;13680;p84"/>
          <p:cNvGrpSpPr/>
          <p:nvPr/>
        </p:nvGrpSpPr>
        <p:grpSpPr>
          <a:xfrm>
            <a:off x="8103011" y="2984112"/>
            <a:ext cx="70206" cy="101191"/>
            <a:chOff x="5083925" y="2066350"/>
            <a:chExt cx="28825" cy="41550"/>
          </a:xfrm>
        </p:grpSpPr>
        <p:sp>
          <p:nvSpPr>
            <p:cNvPr id="13681" name="Google Shape;13681;p84"/>
            <p:cNvSpPr/>
            <p:nvPr/>
          </p:nvSpPr>
          <p:spPr>
            <a:xfrm>
              <a:off x="5084050" y="2066350"/>
              <a:ext cx="28700" cy="41550"/>
            </a:xfrm>
            <a:custGeom>
              <a:avLst/>
              <a:gdLst/>
              <a:ahLst/>
              <a:cxnLst/>
              <a:rect l="l" t="t" r="r" b="b"/>
              <a:pathLst>
                <a:path w="1148" h="1662" extrusionOk="0">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2" name="Google Shape;13682;p84"/>
            <p:cNvSpPr/>
            <p:nvPr/>
          </p:nvSpPr>
          <p:spPr>
            <a:xfrm>
              <a:off x="5083925" y="2081325"/>
              <a:ext cx="8800" cy="11600"/>
            </a:xfrm>
            <a:custGeom>
              <a:avLst/>
              <a:gdLst/>
              <a:ahLst/>
              <a:cxnLst/>
              <a:rect l="l" t="t" r="r" b="b"/>
              <a:pathLst>
                <a:path w="352" h="464" extrusionOk="0">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83" name="Google Shape;13683;p84"/>
          <p:cNvGrpSpPr/>
          <p:nvPr/>
        </p:nvGrpSpPr>
        <p:grpSpPr>
          <a:xfrm>
            <a:off x="7134565" y="2999759"/>
            <a:ext cx="181026" cy="69896"/>
            <a:chOff x="4659775" y="2072775"/>
            <a:chExt cx="74325" cy="28700"/>
          </a:xfrm>
        </p:grpSpPr>
        <p:sp>
          <p:nvSpPr>
            <p:cNvPr id="13684" name="Google Shape;13684;p84"/>
            <p:cNvSpPr/>
            <p:nvPr/>
          </p:nvSpPr>
          <p:spPr>
            <a:xfrm>
              <a:off x="4659775" y="2072775"/>
              <a:ext cx="38075" cy="28700"/>
            </a:xfrm>
            <a:custGeom>
              <a:avLst/>
              <a:gdLst/>
              <a:ahLst/>
              <a:cxnLst/>
              <a:rect l="l" t="t" r="r" b="b"/>
              <a:pathLst>
                <a:path w="1523" h="1148" extrusionOk="0">
                  <a:moveTo>
                    <a:pt x="1" y="0"/>
                  </a:moveTo>
                  <a:lnTo>
                    <a:pt x="578" y="570"/>
                  </a:lnTo>
                  <a:lnTo>
                    <a:pt x="1" y="1147"/>
                  </a:lnTo>
                  <a:lnTo>
                    <a:pt x="945" y="1147"/>
                  </a:lnTo>
                  <a:lnTo>
                    <a:pt x="1522" y="570"/>
                  </a:lnTo>
                  <a:lnTo>
                    <a:pt x="945"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5" name="Google Shape;13685;p84"/>
            <p:cNvSpPr/>
            <p:nvPr/>
          </p:nvSpPr>
          <p:spPr>
            <a:xfrm>
              <a:off x="4691875" y="2072775"/>
              <a:ext cx="24550" cy="28700"/>
            </a:xfrm>
            <a:custGeom>
              <a:avLst/>
              <a:gdLst/>
              <a:ahLst/>
              <a:cxnLst/>
              <a:rect l="l" t="t" r="r" b="b"/>
              <a:pathLst>
                <a:path w="982" h="1148" extrusionOk="0">
                  <a:moveTo>
                    <a:pt x="0" y="0"/>
                  </a:moveTo>
                  <a:lnTo>
                    <a:pt x="570" y="570"/>
                  </a:lnTo>
                  <a:lnTo>
                    <a:pt x="0" y="1147"/>
                  </a:lnTo>
                  <a:lnTo>
                    <a:pt x="411" y="1147"/>
                  </a:lnTo>
                  <a:lnTo>
                    <a:pt x="981" y="570"/>
                  </a:lnTo>
                  <a:lnTo>
                    <a:pt x="41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6" name="Google Shape;13686;p84"/>
            <p:cNvSpPr/>
            <p:nvPr/>
          </p:nvSpPr>
          <p:spPr>
            <a:xfrm>
              <a:off x="4709350" y="2072775"/>
              <a:ext cx="24750" cy="28700"/>
            </a:xfrm>
            <a:custGeom>
              <a:avLst/>
              <a:gdLst/>
              <a:ahLst/>
              <a:cxnLst/>
              <a:rect l="l" t="t" r="r" b="b"/>
              <a:pathLst>
                <a:path w="990" h="1148" extrusionOk="0">
                  <a:moveTo>
                    <a:pt x="1" y="0"/>
                  </a:moveTo>
                  <a:lnTo>
                    <a:pt x="578" y="570"/>
                  </a:lnTo>
                  <a:lnTo>
                    <a:pt x="1" y="1147"/>
                  </a:lnTo>
                  <a:lnTo>
                    <a:pt x="412" y="1147"/>
                  </a:lnTo>
                  <a:lnTo>
                    <a:pt x="989" y="570"/>
                  </a:lnTo>
                  <a:lnTo>
                    <a:pt x="41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87" name="Google Shape;13687;p84"/>
          <p:cNvGrpSpPr/>
          <p:nvPr/>
        </p:nvGrpSpPr>
        <p:grpSpPr>
          <a:xfrm>
            <a:off x="8054421" y="2790324"/>
            <a:ext cx="167387" cy="89197"/>
            <a:chOff x="4662475" y="1976500"/>
            <a:chExt cx="68725" cy="36625"/>
          </a:xfrm>
        </p:grpSpPr>
        <p:sp>
          <p:nvSpPr>
            <p:cNvPr id="13688" name="Google Shape;13688;p84"/>
            <p:cNvSpPr/>
            <p:nvPr/>
          </p:nvSpPr>
          <p:spPr>
            <a:xfrm>
              <a:off x="4690800" y="1976500"/>
              <a:ext cx="40400" cy="36625"/>
            </a:xfrm>
            <a:custGeom>
              <a:avLst/>
              <a:gdLst/>
              <a:ahLst/>
              <a:cxnLst/>
              <a:rect l="l" t="t" r="r" b="b"/>
              <a:pathLst>
                <a:path w="1616" h="1465" extrusionOk="0">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9" name="Google Shape;13689;p84"/>
            <p:cNvSpPr/>
            <p:nvPr/>
          </p:nvSpPr>
          <p:spPr>
            <a:xfrm>
              <a:off x="4674375" y="1991450"/>
              <a:ext cx="10675" cy="6700"/>
            </a:xfrm>
            <a:custGeom>
              <a:avLst/>
              <a:gdLst/>
              <a:ahLst/>
              <a:cxnLst/>
              <a:rect l="l" t="t" r="r" b="b"/>
              <a:pathLst>
                <a:path w="427" h="268" extrusionOk="0">
                  <a:moveTo>
                    <a:pt x="1" y="1"/>
                  </a:moveTo>
                  <a:lnTo>
                    <a:pt x="1" y="268"/>
                  </a:lnTo>
                  <a:lnTo>
                    <a:pt x="426" y="268"/>
                  </a:lnTo>
                  <a:lnTo>
                    <a:pt x="42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0" name="Google Shape;13690;p84"/>
            <p:cNvSpPr/>
            <p:nvPr/>
          </p:nvSpPr>
          <p:spPr>
            <a:xfrm>
              <a:off x="4662475" y="1991450"/>
              <a:ext cx="5625" cy="6700"/>
            </a:xfrm>
            <a:custGeom>
              <a:avLst/>
              <a:gdLst/>
              <a:ahLst/>
              <a:cxnLst/>
              <a:rect l="l" t="t" r="r" b="b"/>
              <a:pathLst>
                <a:path w="225" h="268" extrusionOk="0">
                  <a:moveTo>
                    <a:pt x="1" y="1"/>
                  </a:moveTo>
                  <a:lnTo>
                    <a:pt x="1" y="268"/>
                  </a:lnTo>
                  <a:lnTo>
                    <a:pt x="224" y="268"/>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91" name="Google Shape;13691;p84"/>
          <p:cNvGrpSpPr/>
          <p:nvPr/>
        </p:nvGrpSpPr>
        <p:grpSpPr>
          <a:xfrm>
            <a:off x="7751326" y="2793764"/>
            <a:ext cx="166899" cy="82317"/>
            <a:chOff x="4920150" y="1977875"/>
            <a:chExt cx="68525" cy="33800"/>
          </a:xfrm>
        </p:grpSpPr>
        <p:sp>
          <p:nvSpPr>
            <p:cNvPr id="13692" name="Google Shape;13692;p84"/>
            <p:cNvSpPr/>
            <p:nvPr/>
          </p:nvSpPr>
          <p:spPr>
            <a:xfrm>
              <a:off x="4949175" y="1977875"/>
              <a:ext cx="39500" cy="33800"/>
            </a:xfrm>
            <a:custGeom>
              <a:avLst/>
              <a:gdLst/>
              <a:ahLst/>
              <a:cxnLst/>
              <a:rect l="l" t="t" r="r" b="b"/>
              <a:pathLst>
                <a:path w="1580" h="1352" extrusionOk="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3" name="Google Shape;13693;p84"/>
            <p:cNvSpPr/>
            <p:nvPr/>
          </p:nvSpPr>
          <p:spPr>
            <a:xfrm>
              <a:off x="4931875" y="1991450"/>
              <a:ext cx="12825" cy="6700"/>
            </a:xfrm>
            <a:custGeom>
              <a:avLst/>
              <a:gdLst/>
              <a:ahLst/>
              <a:cxnLst/>
              <a:rect l="l" t="t" r="r" b="b"/>
              <a:pathLst>
                <a:path w="513" h="268" extrusionOk="0">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4" name="Google Shape;13694;p84"/>
            <p:cNvSpPr/>
            <p:nvPr/>
          </p:nvSpPr>
          <p:spPr>
            <a:xfrm>
              <a:off x="4920150" y="1991450"/>
              <a:ext cx="9225" cy="6700"/>
            </a:xfrm>
            <a:custGeom>
              <a:avLst/>
              <a:gdLst/>
              <a:ahLst/>
              <a:cxnLst/>
              <a:rect l="l" t="t" r="r" b="b"/>
              <a:pathLst>
                <a:path w="369" h="268" extrusionOk="0">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95" name="Google Shape;13695;p84"/>
          <p:cNvGrpSpPr/>
          <p:nvPr/>
        </p:nvGrpSpPr>
        <p:grpSpPr>
          <a:xfrm>
            <a:off x="7162483" y="3197682"/>
            <a:ext cx="125190" cy="127859"/>
            <a:chOff x="4676550" y="2160575"/>
            <a:chExt cx="51400" cy="52500"/>
          </a:xfrm>
        </p:grpSpPr>
        <p:sp>
          <p:nvSpPr>
            <p:cNvPr id="13696" name="Google Shape;13696;p84"/>
            <p:cNvSpPr/>
            <p:nvPr/>
          </p:nvSpPr>
          <p:spPr>
            <a:xfrm>
              <a:off x="4676550" y="2160575"/>
              <a:ext cx="27775" cy="52500"/>
            </a:xfrm>
            <a:custGeom>
              <a:avLst/>
              <a:gdLst/>
              <a:ahLst/>
              <a:cxnLst/>
              <a:rect l="l" t="t" r="r" b="b"/>
              <a:pathLst>
                <a:path w="1111" h="2100" extrusionOk="0">
                  <a:moveTo>
                    <a:pt x="0" y="1"/>
                  </a:moveTo>
                  <a:lnTo>
                    <a:pt x="823"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7" name="Google Shape;13697;p84"/>
            <p:cNvSpPr/>
            <p:nvPr/>
          </p:nvSpPr>
          <p:spPr>
            <a:xfrm>
              <a:off x="4688275" y="2160575"/>
              <a:ext cx="27975" cy="52500"/>
            </a:xfrm>
            <a:custGeom>
              <a:avLst/>
              <a:gdLst/>
              <a:ahLst/>
              <a:cxnLst/>
              <a:rect l="l" t="t" r="r" b="b"/>
              <a:pathLst>
                <a:path w="1119" h="2100" extrusionOk="0">
                  <a:moveTo>
                    <a:pt x="0" y="1"/>
                  </a:moveTo>
                  <a:lnTo>
                    <a:pt x="822" y="1047"/>
                  </a:lnTo>
                  <a:lnTo>
                    <a:pt x="0" y="2100"/>
                  </a:lnTo>
                  <a:lnTo>
                    <a:pt x="296" y="2100"/>
                  </a:lnTo>
                  <a:lnTo>
                    <a:pt x="1118" y="1047"/>
                  </a:lnTo>
                  <a:lnTo>
                    <a:pt x="29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8" name="Google Shape;13698;p84"/>
            <p:cNvSpPr/>
            <p:nvPr/>
          </p:nvSpPr>
          <p:spPr>
            <a:xfrm>
              <a:off x="4700175" y="2160575"/>
              <a:ext cx="27775" cy="52500"/>
            </a:xfrm>
            <a:custGeom>
              <a:avLst/>
              <a:gdLst/>
              <a:ahLst/>
              <a:cxnLst/>
              <a:rect l="l" t="t" r="r" b="b"/>
              <a:pathLst>
                <a:path w="1111" h="2100" extrusionOk="0">
                  <a:moveTo>
                    <a:pt x="0" y="1"/>
                  </a:moveTo>
                  <a:lnTo>
                    <a:pt x="822"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99" name="Google Shape;13699;p84"/>
          <p:cNvGrpSpPr/>
          <p:nvPr/>
        </p:nvGrpSpPr>
        <p:grpSpPr>
          <a:xfrm>
            <a:off x="7459741" y="3204714"/>
            <a:ext cx="145405" cy="113794"/>
            <a:chOff x="4768325" y="2163475"/>
            <a:chExt cx="59700" cy="46725"/>
          </a:xfrm>
        </p:grpSpPr>
        <p:sp>
          <p:nvSpPr>
            <p:cNvPr id="13700" name="Google Shape;13700;p84"/>
            <p:cNvSpPr/>
            <p:nvPr/>
          </p:nvSpPr>
          <p:spPr>
            <a:xfrm>
              <a:off x="4768325" y="2163475"/>
              <a:ext cx="35375" cy="46725"/>
            </a:xfrm>
            <a:custGeom>
              <a:avLst/>
              <a:gdLst/>
              <a:ahLst/>
              <a:cxnLst/>
              <a:rect l="l" t="t" r="r" b="b"/>
              <a:pathLst>
                <a:path w="1415" h="1869" extrusionOk="0">
                  <a:moveTo>
                    <a:pt x="0" y="0"/>
                  </a:moveTo>
                  <a:lnTo>
                    <a:pt x="895" y="931"/>
                  </a:lnTo>
                  <a:lnTo>
                    <a:pt x="0" y="1868"/>
                  </a:lnTo>
                  <a:lnTo>
                    <a:pt x="520" y="1868"/>
                  </a:lnTo>
                  <a:lnTo>
                    <a:pt x="1414" y="931"/>
                  </a:lnTo>
                  <a:lnTo>
                    <a:pt x="52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1" name="Google Shape;13701;p84"/>
            <p:cNvSpPr/>
            <p:nvPr/>
          </p:nvSpPr>
          <p:spPr>
            <a:xfrm>
              <a:off x="4792475" y="2163475"/>
              <a:ext cx="35550" cy="46725"/>
            </a:xfrm>
            <a:custGeom>
              <a:avLst/>
              <a:gdLst/>
              <a:ahLst/>
              <a:cxnLst/>
              <a:rect l="l" t="t" r="r" b="b"/>
              <a:pathLst>
                <a:path w="1422" h="1869" extrusionOk="0">
                  <a:moveTo>
                    <a:pt x="1" y="0"/>
                  </a:moveTo>
                  <a:lnTo>
                    <a:pt x="895" y="931"/>
                  </a:lnTo>
                  <a:lnTo>
                    <a:pt x="1" y="1868"/>
                  </a:lnTo>
                  <a:lnTo>
                    <a:pt x="527" y="1868"/>
                  </a:lnTo>
                  <a:lnTo>
                    <a:pt x="1422" y="931"/>
                  </a:lnTo>
                  <a:lnTo>
                    <a:pt x="527"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702" name="Google Shape;13702;p84"/>
          <p:cNvSpPr/>
          <p:nvPr/>
        </p:nvSpPr>
        <p:spPr>
          <a:xfrm>
            <a:off x="7791696" y="3196221"/>
            <a:ext cx="86159" cy="130781"/>
          </a:xfrm>
          <a:custGeom>
            <a:avLst/>
            <a:gdLst/>
            <a:ahLst/>
            <a:cxnLst/>
            <a:rect l="l" t="t" r="r" b="b"/>
            <a:pathLst>
              <a:path w="1415" h="2148" extrusionOk="0">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3" name="Google Shape;13703;p84"/>
          <p:cNvSpPr/>
          <p:nvPr/>
        </p:nvSpPr>
        <p:spPr>
          <a:xfrm>
            <a:off x="8064072" y="4203306"/>
            <a:ext cx="148084" cy="162989"/>
          </a:xfrm>
          <a:custGeom>
            <a:avLst/>
            <a:gdLst/>
            <a:ahLst/>
            <a:cxnLst/>
            <a:rect l="l" t="t" r="r" b="b"/>
            <a:pathLst>
              <a:path w="2432" h="2677" extrusionOk="0">
                <a:moveTo>
                  <a:pt x="801" y="1"/>
                </a:moveTo>
                <a:lnTo>
                  <a:pt x="1205" y="751"/>
                </a:lnTo>
                <a:lnTo>
                  <a:pt x="1" y="751"/>
                </a:lnTo>
                <a:lnTo>
                  <a:pt x="1" y="1927"/>
                </a:lnTo>
                <a:lnTo>
                  <a:pt x="1205" y="1927"/>
                </a:lnTo>
                <a:lnTo>
                  <a:pt x="801" y="2677"/>
                </a:lnTo>
                <a:lnTo>
                  <a:pt x="2431" y="1335"/>
                </a:lnTo>
                <a:lnTo>
                  <a:pt x="80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4" name="Google Shape;13704;p84"/>
          <p:cNvSpPr/>
          <p:nvPr/>
        </p:nvSpPr>
        <p:spPr>
          <a:xfrm>
            <a:off x="7165528" y="3431527"/>
            <a:ext cx="119101" cy="163415"/>
          </a:xfrm>
          <a:custGeom>
            <a:avLst/>
            <a:gdLst/>
            <a:ahLst/>
            <a:cxnLst/>
            <a:rect l="l" t="t" r="r" b="b"/>
            <a:pathLst>
              <a:path w="1956" h="2684" extrusionOk="0">
                <a:moveTo>
                  <a:pt x="1" y="0"/>
                </a:moveTo>
                <a:lnTo>
                  <a:pt x="787" y="1342"/>
                </a:lnTo>
                <a:lnTo>
                  <a:pt x="1" y="2683"/>
                </a:lnTo>
                <a:lnTo>
                  <a:pt x="1955" y="1342"/>
                </a:lnTo>
                <a:lnTo>
                  <a:pt x="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5" name="Google Shape;13705;p84"/>
          <p:cNvSpPr/>
          <p:nvPr/>
        </p:nvSpPr>
        <p:spPr>
          <a:xfrm>
            <a:off x="7133499" y="4219136"/>
            <a:ext cx="183157" cy="131329"/>
          </a:xfrm>
          <a:custGeom>
            <a:avLst/>
            <a:gdLst/>
            <a:ahLst/>
            <a:cxnLst/>
            <a:rect l="l" t="t" r="r" b="b"/>
            <a:pathLst>
              <a:path w="3008" h="2157" extrusionOk="0">
                <a:moveTo>
                  <a:pt x="0" y="0"/>
                </a:moveTo>
                <a:lnTo>
                  <a:pt x="729" y="1075"/>
                </a:lnTo>
                <a:lnTo>
                  <a:pt x="0" y="2157"/>
                </a:lnTo>
                <a:lnTo>
                  <a:pt x="0" y="2157"/>
                </a:lnTo>
                <a:lnTo>
                  <a:pt x="3008" y="1075"/>
                </a:lnTo>
                <a:lnTo>
                  <a:pt x="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6" name="Google Shape;13706;p84"/>
          <p:cNvSpPr/>
          <p:nvPr/>
        </p:nvSpPr>
        <p:spPr>
          <a:xfrm>
            <a:off x="7150823" y="3700780"/>
            <a:ext cx="148511" cy="112515"/>
          </a:xfrm>
          <a:custGeom>
            <a:avLst/>
            <a:gdLst/>
            <a:ahLst/>
            <a:cxnLst/>
            <a:rect l="l" t="t" r="r" b="b"/>
            <a:pathLst>
              <a:path w="2439" h="1848" extrusionOk="0">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7" name="Google Shape;13707;p84"/>
          <p:cNvSpPr/>
          <p:nvPr/>
        </p:nvSpPr>
        <p:spPr>
          <a:xfrm>
            <a:off x="7784572" y="3682697"/>
            <a:ext cx="100408" cy="148681"/>
          </a:xfrm>
          <a:custGeom>
            <a:avLst/>
            <a:gdLst/>
            <a:ahLst/>
            <a:cxnLst/>
            <a:rect l="l" t="t" r="r" b="b"/>
            <a:pathLst>
              <a:path w="1649" h="2442" extrusionOk="0">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708" name="Google Shape;13708;p84"/>
          <p:cNvGrpSpPr/>
          <p:nvPr/>
        </p:nvGrpSpPr>
        <p:grpSpPr>
          <a:xfrm>
            <a:off x="7476059" y="3459808"/>
            <a:ext cx="112768" cy="106853"/>
            <a:chOff x="4768575" y="2253950"/>
            <a:chExt cx="46300" cy="43875"/>
          </a:xfrm>
        </p:grpSpPr>
        <p:sp>
          <p:nvSpPr>
            <p:cNvPr id="13709" name="Google Shape;13709;p84"/>
            <p:cNvSpPr/>
            <p:nvPr/>
          </p:nvSpPr>
          <p:spPr>
            <a:xfrm>
              <a:off x="4785700" y="2253950"/>
              <a:ext cx="29175" cy="43875"/>
            </a:xfrm>
            <a:custGeom>
              <a:avLst/>
              <a:gdLst/>
              <a:ahLst/>
              <a:cxnLst/>
              <a:rect l="l" t="t" r="r" b="b"/>
              <a:pathLst>
                <a:path w="1167" h="1755" extrusionOk="0">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0" name="Google Shape;13710;p84"/>
            <p:cNvSpPr/>
            <p:nvPr/>
          </p:nvSpPr>
          <p:spPr>
            <a:xfrm>
              <a:off x="4768575" y="2253950"/>
              <a:ext cx="29175" cy="43875"/>
            </a:xfrm>
            <a:custGeom>
              <a:avLst/>
              <a:gdLst/>
              <a:ahLst/>
              <a:cxnLst/>
              <a:rect l="l" t="t" r="r" b="b"/>
              <a:pathLst>
                <a:path w="1167" h="1755" extrusionOk="0">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11" name="Google Shape;13711;p84"/>
          <p:cNvGrpSpPr/>
          <p:nvPr/>
        </p:nvGrpSpPr>
        <p:grpSpPr>
          <a:xfrm>
            <a:off x="7775682" y="3948834"/>
            <a:ext cx="118187" cy="146246"/>
            <a:chOff x="4960900" y="2433225"/>
            <a:chExt cx="48525" cy="60050"/>
          </a:xfrm>
        </p:grpSpPr>
        <p:sp>
          <p:nvSpPr>
            <p:cNvPr id="13712" name="Google Shape;13712;p84"/>
            <p:cNvSpPr/>
            <p:nvPr/>
          </p:nvSpPr>
          <p:spPr>
            <a:xfrm>
              <a:off x="4974225" y="2433225"/>
              <a:ext cx="35200" cy="60050"/>
            </a:xfrm>
            <a:custGeom>
              <a:avLst/>
              <a:gdLst/>
              <a:ahLst/>
              <a:cxnLst/>
              <a:rect l="l" t="t" r="r" b="b"/>
              <a:pathLst>
                <a:path w="1408" h="2402" extrusionOk="0">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3" name="Google Shape;13713;p84"/>
            <p:cNvSpPr/>
            <p:nvPr/>
          </p:nvSpPr>
          <p:spPr>
            <a:xfrm>
              <a:off x="4960900" y="2433225"/>
              <a:ext cx="35175" cy="60050"/>
            </a:xfrm>
            <a:custGeom>
              <a:avLst/>
              <a:gdLst/>
              <a:ahLst/>
              <a:cxnLst/>
              <a:rect l="l" t="t" r="r" b="b"/>
              <a:pathLst>
                <a:path w="1407" h="2402" extrusionOk="0">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14" name="Google Shape;13714;p84"/>
          <p:cNvGrpSpPr/>
          <p:nvPr/>
        </p:nvGrpSpPr>
        <p:grpSpPr>
          <a:xfrm>
            <a:off x="7464247" y="4212895"/>
            <a:ext cx="136394" cy="143810"/>
            <a:chOff x="4854075" y="2527625"/>
            <a:chExt cx="56000" cy="59050"/>
          </a:xfrm>
        </p:grpSpPr>
        <p:sp>
          <p:nvSpPr>
            <p:cNvPr id="13715" name="Google Shape;13715;p84"/>
            <p:cNvSpPr/>
            <p:nvPr/>
          </p:nvSpPr>
          <p:spPr>
            <a:xfrm>
              <a:off x="4872325" y="2527625"/>
              <a:ext cx="37750" cy="59050"/>
            </a:xfrm>
            <a:custGeom>
              <a:avLst/>
              <a:gdLst/>
              <a:ahLst/>
              <a:cxnLst/>
              <a:rect l="l" t="t" r="r" b="b"/>
              <a:pathLst>
                <a:path w="1510" h="2362" extrusionOk="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6" name="Google Shape;13716;p84"/>
            <p:cNvSpPr/>
            <p:nvPr/>
          </p:nvSpPr>
          <p:spPr>
            <a:xfrm>
              <a:off x="4854075" y="2539100"/>
              <a:ext cx="26075" cy="35875"/>
            </a:xfrm>
            <a:custGeom>
              <a:avLst/>
              <a:gdLst/>
              <a:ahLst/>
              <a:cxnLst/>
              <a:rect l="l" t="t" r="r" b="b"/>
              <a:pathLst>
                <a:path w="1043" h="1435" extrusionOk="0">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717" name="Google Shape;13717;p84"/>
          <p:cNvSpPr/>
          <p:nvPr/>
        </p:nvSpPr>
        <p:spPr>
          <a:xfrm>
            <a:off x="7479500" y="3955623"/>
            <a:ext cx="105888" cy="132668"/>
          </a:xfrm>
          <a:custGeom>
            <a:avLst/>
            <a:gdLst/>
            <a:ahLst/>
            <a:cxnLst/>
            <a:rect l="l" t="t" r="r" b="b"/>
            <a:pathLst>
              <a:path w="1739" h="2179" extrusionOk="0">
                <a:moveTo>
                  <a:pt x="1" y="1"/>
                </a:moveTo>
                <a:lnTo>
                  <a:pt x="1" y="2179"/>
                </a:lnTo>
                <a:lnTo>
                  <a:pt x="758" y="2179"/>
                </a:lnTo>
                <a:lnTo>
                  <a:pt x="1739" y="1090"/>
                </a:lnTo>
                <a:lnTo>
                  <a:pt x="75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8" name="Google Shape;13718;p84"/>
          <p:cNvSpPr/>
          <p:nvPr/>
        </p:nvSpPr>
        <p:spPr>
          <a:xfrm>
            <a:off x="8058166" y="3195277"/>
            <a:ext cx="159897" cy="132668"/>
          </a:xfrm>
          <a:custGeom>
            <a:avLst/>
            <a:gdLst/>
            <a:ahLst/>
            <a:cxnLst/>
            <a:rect l="l" t="t" r="r" b="b"/>
            <a:pathLst>
              <a:path w="2626" h="2179" extrusionOk="0">
                <a:moveTo>
                  <a:pt x="0" y="1"/>
                </a:moveTo>
                <a:lnTo>
                  <a:pt x="887" y="1090"/>
                </a:lnTo>
                <a:lnTo>
                  <a:pt x="0" y="2179"/>
                </a:lnTo>
                <a:lnTo>
                  <a:pt x="1644" y="2179"/>
                </a:lnTo>
                <a:lnTo>
                  <a:pt x="2625" y="1090"/>
                </a:lnTo>
                <a:lnTo>
                  <a:pt x="164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9" name="Google Shape;13719;p84"/>
          <p:cNvSpPr/>
          <p:nvPr/>
        </p:nvSpPr>
        <p:spPr>
          <a:xfrm>
            <a:off x="7157429" y="3955623"/>
            <a:ext cx="135298" cy="132668"/>
          </a:xfrm>
          <a:custGeom>
            <a:avLst/>
            <a:gdLst/>
            <a:ahLst/>
            <a:cxnLst/>
            <a:rect l="l" t="t" r="r" b="b"/>
            <a:pathLst>
              <a:path w="2222" h="2179" extrusionOk="0">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720" name="Google Shape;13720;p84"/>
          <p:cNvGrpSpPr/>
          <p:nvPr/>
        </p:nvGrpSpPr>
        <p:grpSpPr>
          <a:xfrm>
            <a:off x="8088458" y="3676639"/>
            <a:ext cx="99312" cy="160797"/>
            <a:chOff x="5059700" y="2334775"/>
            <a:chExt cx="40775" cy="66025"/>
          </a:xfrm>
        </p:grpSpPr>
        <p:sp>
          <p:nvSpPr>
            <p:cNvPr id="13721" name="Google Shape;13721;p84"/>
            <p:cNvSpPr/>
            <p:nvPr/>
          </p:nvSpPr>
          <p:spPr>
            <a:xfrm>
              <a:off x="5059700" y="2334775"/>
              <a:ext cx="12475" cy="10525"/>
            </a:xfrm>
            <a:custGeom>
              <a:avLst/>
              <a:gdLst/>
              <a:ahLst/>
              <a:cxnLst/>
              <a:rect l="l" t="t" r="r" b="b"/>
              <a:pathLst>
                <a:path w="499" h="421" extrusionOk="0">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2" name="Google Shape;13722;p84"/>
            <p:cNvSpPr/>
            <p:nvPr/>
          </p:nvSpPr>
          <p:spPr>
            <a:xfrm>
              <a:off x="5059700" y="2348650"/>
              <a:ext cx="12475" cy="10550"/>
            </a:xfrm>
            <a:custGeom>
              <a:avLst/>
              <a:gdLst/>
              <a:ahLst/>
              <a:cxnLst/>
              <a:rect l="l" t="t" r="r" b="b"/>
              <a:pathLst>
                <a:path w="499" h="422" extrusionOk="0">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3" name="Google Shape;13723;p84"/>
            <p:cNvSpPr/>
            <p:nvPr/>
          </p:nvSpPr>
          <p:spPr>
            <a:xfrm>
              <a:off x="5059700" y="2362525"/>
              <a:ext cx="12475" cy="10550"/>
            </a:xfrm>
            <a:custGeom>
              <a:avLst/>
              <a:gdLst/>
              <a:ahLst/>
              <a:cxnLst/>
              <a:rect l="l" t="t" r="r" b="b"/>
              <a:pathLst>
                <a:path w="499" h="422" extrusionOk="0">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4" name="Google Shape;13724;p84"/>
            <p:cNvSpPr/>
            <p:nvPr/>
          </p:nvSpPr>
          <p:spPr>
            <a:xfrm>
              <a:off x="5059700" y="2376400"/>
              <a:ext cx="12475" cy="10500"/>
            </a:xfrm>
            <a:custGeom>
              <a:avLst/>
              <a:gdLst/>
              <a:ahLst/>
              <a:cxnLst/>
              <a:rect l="l" t="t" r="r" b="b"/>
              <a:pathLst>
                <a:path w="499" h="420" extrusionOk="0">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5" name="Google Shape;13725;p84"/>
            <p:cNvSpPr/>
            <p:nvPr/>
          </p:nvSpPr>
          <p:spPr>
            <a:xfrm>
              <a:off x="5059700" y="2390125"/>
              <a:ext cx="12475" cy="10675"/>
            </a:xfrm>
            <a:custGeom>
              <a:avLst/>
              <a:gdLst/>
              <a:ahLst/>
              <a:cxnLst/>
              <a:rect l="l" t="t" r="r" b="b"/>
              <a:pathLst>
                <a:path w="499" h="427" extrusionOk="0">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6" name="Google Shape;13726;p84"/>
            <p:cNvSpPr/>
            <p:nvPr/>
          </p:nvSpPr>
          <p:spPr>
            <a:xfrm>
              <a:off x="5073950" y="2348650"/>
              <a:ext cx="12275" cy="10550"/>
            </a:xfrm>
            <a:custGeom>
              <a:avLst/>
              <a:gdLst/>
              <a:ahLst/>
              <a:cxnLst/>
              <a:rect l="l" t="t" r="r" b="b"/>
              <a:pathLst>
                <a:path w="491" h="422" extrusionOk="0">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7" name="Google Shape;13727;p84"/>
            <p:cNvSpPr/>
            <p:nvPr/>
          </p:nvSpPr>
          <p:spPr>
            <a:xfrm>
              <a:off x="5073950" y="2362525"/>
              <a:ext cx="12275" cy="10550"/>
            </a:xfrm>
            <a:custGeom>
              <a:avLst/>
              <a:gdLst/>
              <a:ahLst/>
              <a:cxnLst/>
              <a:rect l="l" t="t" r="r" b="b"/>
              <a:pathLst>
                <a:path w="491" h="422" extrusionOk="0">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8" name="Google Shape;13728;p84"/>
            <p:cNvSpPr/>
            <p:nvPr/>
          </p:nvSpPr>
          <p:spPr>
            <a:xfrm>
              <a:off x="5074000" y="2376400"/>
              <a:ext cx="12225" cy="10500"/>
            </a:xfrm>
            <a:custGeom>
              <a:avLst/>
              <a:gdLst/>
              <a:ahLst/>
              <a:cxnLst/>
              <a:rect l="l" t="t" r="r" b="b"/>
              <a:pathLst>
                <a:path w="489" h="420" extrusionOk="0">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9" name="Google Shape;13729;p84"/>
            <p:cNvSpPr/>
            <p:nvPr/>
          </p:nvSpPr>
          <p:spPr>
            <a:xfrm>
              <a:off x="5088000" y="2362525"/>
              <a:ext cx="12475" cy="10550"/>
            </a:xfrm>
            <a:custGeom>
              <a:avLst/>
              <a:gdLst/>
              <a:ahLst/>
              <a:cxnLst/>
              <a:rect l="l" t="t" r="r" b="b"/>
              <a:pathLst>
                <a:path w="499" h="422" extrusionOk="0">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30" name="Google Shape;13730;p84"/>
          <p:cNvGrpSpPr/>
          <p:nvPr/>
        </p:nvGrpSpPr>
        <p:grpSpPr>
          <a:xfrm>
            <a:off x="8045622" y="3941771"/>
            <a:ext cx="184984" cy="160371"/>
            <a:chOff x="5037700" y="2430325"/>
            <a:chExt cx="75950" cy="65850"/>
          </a:xfrm>
        </p:grpSpPr>
        <p:sp>
          <p:nvSpPr>
            <p:cNvPr id="13731" name="Google Shape;13731;p84"/>
            <p:cNvSpPr/>
            <p:nvPr/>
          </p:nvSpPr>
          <p:spPr>
            <a:xfrm>
              <a:off x="5059700" y="2430325"/>
              <a:ext cx="53950" cy="65850"/>
            </a:xfrm>
            <a:custGeom>
              <a:avLst/>
              <a:gdLst/>
              <a:ahLst/>
              <a:cxnLst/>
              <a:rect l="l" t="t" r="r" b="b"/>
              <a:pathLst>
                <a:path w="2158" h="2634" extrusionOk="0">
                  <a:moveTo>
                    <a:pt x="1" y="1"/>
                  </a:moveTo>
                  <a:lnTo>
                    <a:pt x="866" y="1321"/>
                  </a:lnTo>
                  <a:lnTo>
                    <a:pt x="1" y="2633"/>
                  </a:lnTo>
                  <a:lnTo>
                    <a:pt x="1292" y="2633"/>
                  </a:lnTo>
                  <a:lnTo>
                    <a:pt x="2157" y="1321"/>
                  </a:lnTo>
                  <a:lnTo>
                    <a:pt x="1292"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2" name="Google Shape;13732;p84"/>
            <p:cNvSpPr/>
            <p:nvPr/>
          </p:nvSpPr>
          <p:spPr>
            <a:xfrm>
              <a:off x="5037700" y="2430325"/>
              <a:ext cx="34100" cy="65850"/>
            </a:xfrm>
            <a:custGeom>
              <a:avLst/>
              <a:gdLst/>
              <a:ahLst/>
              <a:cxnLst/>
              <a:rect l="l" t="t" r="r" b="b"/>
              <a:pathLst>
                <a:path w="1364" h="2634" extrusionOk="0">
                  <a:moveTo>
                    <a:pt x="1" y="1"/>
                  </a:moveTo>
                  <a:lnTo>
                    <a:pt x="866" y="1321"/>
                  </a:lnTo>
                  <a:lnTo>
                    <a:pt x="1" y="2633"/>
                  </a:lnTo>
                  <a:lnTo>
                    <a:pt x="498" y="2633"/>
                  </a:lnTo>
                  <a:lnTo>
                    <a:pt x="1364" y="1321"/>
                  </a:lnTo>
                  <a:lnTo>
                    <a:pt x="49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33" name="Google Shape;13733;p84"/>
          <p:cNvGrpSpPr/>
          <p:nvPr/>
        </p:nvGrpSpPr>
        <p:grpSpPr>
          <a:xfrm>
            <a:off x="7465128" y="3708223"/>
            <a:ext cx="173014" cy="97629"/>
            <a:chOff x="4756975" y="2341800"/>
            <a:chExt cx="91975" cy="51925"/>
          </a:xfrm>
        </p:grpSpPr>
        <p:sp>
          <p:nvSpPr>
            <p:cNvPr id="13734" name="Google Shape;13734;p84"/>
            <p:cNvSpPr/>
            <p:nvPr/>
          </p:nvSpPr>
          <p:spPr>
            <a:xfrm>
              <a:off x="4756975"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5" name="Google Shape;13735;p84"/>
            <p:cNvSpPr/>
            <p:nvPr/>
          </p:nvSpPr>
          <p:spPr>
            <a:xfrm>
              <a:off x="4777350"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6" name="Google Shape;13736;p84"/>
            <p:cNvSpPr/>
            <p:nvPr/>
          </p:nvSpPr>
          <p:spPr>
            <a:xfrm>
              <a:off x="4797725"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7" name="Google Shape;13737;p84"/>
            <p:cNvSpPr/>
            <p:nvPr/>
          </p:nvSpPr>
          <p:spPr>
            <a:xfrm>
              <a:off x="4818100"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8" name="Google Shape;13738;p84"/>
            <p:cNvSpPr/>
            <p:nvPr/>
          </p:nvSpPr>
          <p:spPr>
            <a:xfrm>
              <a:off x="4768675" y="2352625"/>
              <a:ext cx="8875" cy="9025"/>
            </a:xfrm>
            <a:custGeom>
              <a:avLst/>
              <a:gdLst/>
              <a:ahLst/>
              <a:cxnLst/>
              <a:rect l="l" t="t" r="r" b="b"/>
              <a:pathLst>
                <a:path w="355" h="361" extrusionOk="0">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9" name="Google Shape;13739;p84"/>
            <p:cNvSpPr/>
            <p:nvPr/>
          </p:nvSpPr>
          <p:spPr>
            <a:xfrm>
              <a:off x="4787425" y="2352625"/>
              <a:ext cx="10500" cy="9125"/>
            </a:xfrm>
            <a:custGeom>
              <a:avLst/>
              <a:gdLst/>
              <a:ahLst/>
              <a:cxnLst/>
              <a:rect l="l" t="t" r="r" b="b"/>
              <a:pathLst>
                <a:path w="420" h="365" extrusionOk="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0" name="Google Shape;13740;p84"/>
            <p:cNvSpPr/>
            <p:nvPr/>
          </p:nvSpPr>
          <p:spPr>
            <a:xfrm>
              <a:off x="4809250"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1" name="Google Shape;13741;p84"/>
            <p:cNvSpPr/>
            <p:nvPr/>
          </p:nvSpPr>
          <p:spPr>
            <a:xfrm>
              <a:off x="4829625"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2" name="Google Shape;13742;p84"/>
            <p:cNvSpPr/>
            <p:nvPr/>
          </p:nvSpPr>
          <p:spPr>
            <a:xfrm>
              <a:off x="4777350" y="2363250"/>
              <a:ext cx="10650" cy="9025"/>
            </a:xfrm>
            <a:custGeom>
              <a:avLst/>
              <a:gdLst/>
              <a:ahLst/>
              <a:cxnLst/>
              <a:rect l="l" t="t" r="r" b="b"/>
              <a:pathLst>
                <a:path w="426" h="361" extrusionOk="0">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3" name="Google Shape;13743;p84"/>
            <p:cNvSpPr/>
            <p:nvPr/>
          </p:nvSpPr>
          <p:spPr>
            <a:xfrm>
              <a:off x="4797725"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4" name="Google Shape;13744;p84"/>
            <p:cNvSpPr/>
            <p:nvPr/>
          </p:nvSpPr>
          <p:spPr>
            <a:xfrm>
              <a:off x="4818100"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5" name="Google Shape;13745;p84"/>
            <p:cNvSpPr/>
            <p:nvPr/>
          </p:nvSpPr>
          <p:spPr>
            <a:xfrm>
              <a:off x="4838475" y="2363250"/>
              <a:ext cx="10475" cy="9025"/>
            </a:xfrm>
            <a:custGeom>
              <a:avLst/>
              <a:gdLst/>
              <a:ahLst/>
              <a:cxnLst/>
              <a:rect l="l" t="t" r="r" b="b"/>
              <a:pathLst>
                <a:path w="419" h="361" extrusionOk="0">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6" name="Google Shape;13746;p84"/>
            <p:cNvSpPr/>
            <p:nvPr/>
          </p:nvSpPr>
          <p:spPr>
            <a:xfrm>
              <a:off x="4768675" y="2374075"/>
              <a:ext cx="8875" cy="9050"/>
            </a:xfrm>
            <a:custGeom>
              <a:avLst/>
              <a:gdLst/>
              <a:ahLst/>
              <a:cxnLst/>
              <a:rect l="l" t="t" r="r" b="b"/>
              <a:pathLst>
                <a:path w="355" h="362" extrusionOk="0">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7" name="Google Shape;13747;p84"/>
            <p:cNvSpPr/>
            <p:nvPr/>
          </p:nvSpPr>
          <p:spPr>
            <a:xfrm>
              <a:off x="4787425" y="2374075"/>
              <a:ext cx="10500" cy="9150"/>
            </a:xfrm>
            <a:custGeom>
              <a:avLst/>
              <a:gdLst/>
              <a:ahLst/>
              <a:cxnLst/>
              <a:rect l="l" t="t" r="r" b="b"/>
              <a:pathLst>
                <a:path w="420" h="366" extrusionOk="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8" name="Google Shape;13748;p84"/>
            <p:cNvSpPr/>
            <p:nvPr/>
          </p:nvSpPr>
          <p:spPr>
            <a:xfrm>
              <a:off x="4809250"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9" name="Google Shape;13749;p84"/>
            <p:cNvSpPr/>
            <p:nvPr/>
          </p:nvSpPr>
          <p:spPr>
            <a:xfrm>
              <a:off x="4829625"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0" name="Google Shape;13750;p84"/>
            <p:cNvSpPr/>
            <p:nvPr/>
          </p:nvSpPr>
          <p:spPr>
            <a:xfrm>
              <a:off x="4756975"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1" name="Google Shape;13751;p84"/>
            <p:cNvSpPr/>
            <p:nvPr/>
          </p:nvSpPr>
          <p:spPr>
            <a:xfrm>
              <a:off x="4777350"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2" name="Google Shape;13752;p84"/>
            <p:cNvSpPr/>
            <p:nvPr/>
          </p:nvSpPr>
          <p:spPr>
            <a:xfrm>
              <a:off x="4797725"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3" name="Google Shape;13753;p84"/>
            <p:cNvSpPr/>
            <p:nvPr/>
          </p:nvSpPr>
          <p:spPr>
            <a:xfrm>
              <a:off x="4818100"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54" name="Google Shape;13754;p84"/>
          <p:cNvGrpSpPr/>
          <p:nvPr/>
        </p:nvGrpSpPr>
        <p:grpSpPr>
          <a:xfrm>
            <a:off x="7732065" y="4196920"/>
            <a:ext cx="212497" cy="175761"/>
            <a:chOff x="4943575" y="2516350"/>
            <a:chExt cx="98675" cy="81700"/>
          </a:xfrm>
        </p:grpSpPr>
        <p:sp>
          <p:nvSpPr>
            <p:cNvPr id="13755" name="Google Shape;13755;p84"/>
            <p:cNvSpPr/>
            <p:nvPr/>
          </p:nvSpPr>
          <p:spPr>
            <a:xfrm>
              <a:off x="5036450" y="2554750"/>
              <a:ext cx="5800" cy="4825"/>
            </a:xfrm>
            <a:custGeom>
              <a:avLst/>
              <a:gdLst/>
              <a:ahLst/>
              <a:cxnLst/>
              <a:rect l="l" t="t" r="r" b="b"/>
              <a:pathLst>
                <a:path w="232" h="193" extrusionOk="0">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6" name="Google Shape;13756;p84"/>
            <p:cNvSpPr/>
            <p:nvPr/>
          </p:nvSpPr>
          <p:spPr>
            <a:xfrm>
              <a:off x="5028150" y="2547175"/>
              <a:ext cx="5625" cy="4725"/>
            </a:xfrm>
            <a:custGeom>
              <a:avLst/>
              <a:gdLst/>
              <a:ahLst/>
              <a:cxnLst/>
              <a:rect l="l" t="t" r="r" b="b"/>
              <a:pathLst>
                <a:path w="225" h="189" extrusionOk="0">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7" name="Google Shape;13757;p84"/>
            <p:cNvSpPr/>
            <p:nvPr/>
          </p:nvSpPr>
          <p:spPr>
            <a:xfrm>
              <a:off x="5028150" y="2554750"/>
              <a:ext cx="5625" cy="4825"/>
            </a:xfrm>
            <a:custGeom>
              <a:avLst/>
              <a:gdLst/>
              <a:ahLst/>
              <a:cxnLst/>
              <a:rect l="l" t="t" r="r" b="b"/>
              <a:pathLst>
                <a:path w="225" h="193" extrusionOk="0">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8" name="Google Shape;13758;p84"/>
            <p:cNvSpPr/>
            <p:nvPr/>
          </p:nvSpPr>
          <p:spPr>
            <a:xfrm>
              <a:off x="5028150" y="2562500"/>
              <a:ext cx="5625" cy="4800"/>
            </a:xfrm>
            <a:custGeom>
              <a:avLst/>
              <a:gdLst/>
              <a:ahLst/>
              <a:cxnLst/>
              <a:rect l="l" t="t" r="r" b="b"/>
              <a:pathLst>
                <a:path w="225" h="192" extrusionOk="0">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9" name="Google Shape;13759;p84"/>
            <p:cNvSpPr/>
            <p:nvPr/>
          </p:nvSpPr>
          <p:spPr>
            <a:xfrm>
              <a:off x="501972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0" name="Google Shape;13760;p84"/>
            <p:cNvSpPr/>
            <p:nvPr/>
          </p:nvSpPr>
          <p:spPr>
            <a:xfrm>
              <a:off x="5019675" y="2547175"/>
              <a:ext cx="5625" cy="4725"/>
            </a:xfrm>
            <a:custGeom>
              <a:avLst/>
              <a:gdLst/>
              <a:ahLst/>
              <a:cxnLst/>
              <a:rect l="l" t="t" r="r" b="b"/>
              <a:pathLst>
                <a:path w="225" h="189" extrusionOk="0">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1" name="Google Shape;13761;p84"/>
            <p:cNvSpPr/>
            <p:nvPr/>
          </p:nvSpPr>
          <p:spPr>
            <a:xfrm>
              <a:off x="5019675" y="2554750"/>
              <a:ext cx="5625" cy="4825"/>
            </a:xfrm>
            <a:custGeom>
              <a:avLst/>
              <a:gdLst/>
              <a:ahLst/>
              <a:cxnLst/>
              <a:rect l="l" t="t" r="r" b="b"/>
              <a:pathLst>
                <a:path w="225" h="193" extrusionOk="0">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2" name="Google Shape;13762;p84"/>
            <p:cNvSpPr/>
            <p:nvPr/>
          </p:nvSpPr>
          <p:spPr>
            <a:xfrm>
              <a:off x="5019675" y="2562500"/>
              <a:ext cx="5625" cy="4800"/>
            </a:xfrm>
            <a:custGeom>
              <a:avLst/>
              <a:gdLst/>
              <a:ahLst/>
              <a:cxnLst/>
              <a:rect l="l" t="t" r="r" b="b"/>
              <a:pathLst>
                <a:path w="225" h="192" extrusionOk="0">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3" name="Google Shape;13763;p84"/>
            <p:cNvSpPr/>
            <p:nvPr/>
          </p:nvSpPr>
          <p:spPr>
            <a:xfrm>
              <a:off x="5019725" y="2570225"/>
              <a:ext cx="5575" cy="4750"/>
            </a:xfrm>
            <a:custGeom>
              <a:avLst/>
              <a:gdLst/>
              <a:ahLst/>
              <a:cxnLst/>
              <a:rect l="l" t="t" r="r" b="b"/>
              <a:pathLst>
                <a:path w="223" h="190" extrusionOk="0">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4" name="Google Shape;13764;p84"/>
            <p:cNvSpPr/>
            <p:nvPr/>
          </p:nvSpPr>
          <p:spPr>
            <a:xfrm>
              <a:off x="501120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5" name="Google Shape;13765;p84"/>
            <p:cNvSpPr/>
            <p:nvPr/>
          </p:nvSpPr>
          <p:spPr>
            <a:xfrm>
              <a:off x="5011250"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6" name="Google Shape;13766;p84"/>
            <p:cNvSpPr/>
            <p:nvPr/>
          </p:nvSpPr>
          <p:spPr>
            <a:xfrm>
              <a:off x="501120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7" name="Google Shape;13767;p84"/>
            <p:cNvSpPr/>
            <p:nvPr/>
          </p:nvSpPr>
          <p:spPr>
            <a:xfrm>
              <a:off x="5011200"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8" name="Google Shape;13768;p84"/>
            <p:cNvSpPr/>
            <p:nvPr/>
          </p:nvSpPr>
          <p:spPr>
            <a:xfrm>
              <a:off x="5011200" y="2562500"/>
              <a:ext cx="5750" cy="4800"/>
            </a:xfrm>
            <a:custGeom>
              <a:avLst/>
              <a:gdLst/>
              <a:ahLst/>
              <a:cxnLst/>
              <a:rect l="l" t="t" r="r" b="b"/>
              <a:pathLst>
                <a:path w="230" h="192" extrusionOk="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9" name="Google Shape;13769;p84"/>
            <p:cNvSpPr/>
            <p:nvPr/>
          </p:nvSpPr>
          <p:spPr>
            <a:xfrm>
              <a:off x="50112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0" name="Google Shape;13770;p84"/>
            <p:cNvSpPr/>
            <p:nvPr/>
          </p:nvSpPr>
          <p:spPr>
            <a:xfrm>
              <a:off x="5011200"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1" name="Google Shape;13771;p84"/>
            <p:cNvSpPr/>
            <p:nvPr/>
          </p:nvSpPr>
          <p:spPr>
            <a:xfrm>
              <a:off x="5002725"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2" name="Google Shape;13772;p84"/>
            <p:cNvSpPr/>
            <p:nvPr/>
          </p:nvSpPr>
          <p:spPr>
            <a:xfrm>
              <a:off x="5002725"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3" name="Google Shape;13773;p84"/>
            <p:cNvSpPr/>
            <p:nvPr/>
          </p:nvSpPr>
          <p:spPr>
            <a:xfrm>
              <a:off x="500277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4" name="Google Shape;13774;p84"/>
            <p:cNvSpPr/>
            <p:nvPr/>
          </p:nvSpPr>
          <p:spPr>
            <a:xfrm>
              <a:off x="5002725"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5" name="Google Shape;13775;p84"/>
            <p:cNvSpPr/>
            <p:nvPr/>
          </p:nvSpPr>
          <p:spPr>
            <a:xfrm>
              <a:off x="5002725"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6" name="Google Shape;13776;p84"/>
            <p:cNvSpPr/>
            <p:nvPr/>
          </p:nvSpPr>
          <p:spPr>
            <a:xfrm>
              <a:off x="5002725"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7" name="Google Shape;13777;p84"/>
            <p:cNvSpPr/>
            <p:nvPr/>
          </p:nvSpPr>
          <p:spPr>
            <a:xfrm>
              <a:off x="50027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8" name="Google Shape;13778;p84"/>
            <p:cNvSpPr/>
            <p:nvPr/>
          </p:nvSpPr>
          <p:spPr>
            <a:xfrm>
              <a:off x="5002725"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9" name="Google Shape;13779;p84"/>
            <p:cNvSpPr/>
            <p:nvPr/>
          </p:nvSpPr>
          <p:spPr>
            <a:xfrm>
              <a:off x="5002725"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0" name="Google Shape;13780;p84"/>
            <p:cNvSpPr/>
            <p:nvPr/>
          </p:nvSpPr>
          <p:spPr>
            <a:xfrm>
              <a:off x="4994250" y="25163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1" name="Google Shape;13781;p84"/>
            <p:cNvSpPr/>
            <p:nvPr/>
          </p:nvSpPr>
          <p:spPr>
            <a:xfrm>
              <a:off x="4994250"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2" name="Google Shape;13782;p84"/>
            <p:cNvSpPr/>
            <p:nvPr/>
          </p:nvSpPr>
          <p:spPr>
            <a:xfrm>
              <a:off x="499425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3" name="Google Shape;13783;p84"/>
            <p:cNvSpPr/>
            <p:nvPr/>
          </p:nvSpPr>
          <p:spPr>
            <a:xfrm>
              <a:off x="499430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4" name="Google Shape;13784;p84"/>
            <p:cNvSpPr/>
            <p:nvPr/>
          </p:nvSpPr>
          <p:spPr>
            <a:xfrm>
              <a:off x="499425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5" name="Google Shape;13785;p84"/>
            <p:cNvSpPr/>
            <p:nvPr/>
          </p:nvSpPr>
          <p:spPr>
            <a:xfrm>
              <a:off x="499425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6" name="Google Shape;13786;p84"/>
            <p:cNvSpPr/>
            <p:nvPr/>
          </p:nvSpPr>
          <p:spPr>
            <a:xfrm>
              <a:off x="4994250"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7" name="Google Shape;13787;p84"/>
            <p:cNvSpPr/>
            <p:nvPr/>
          </p:nvSpPr>
          <p:spPr>
            <a:xfrm>
              <a:off x="499430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8" name="Google Shape;13788;p84"/>
            <p:cNvSpPr/>
            <p:nvPr/>
          </p:nvSpPr>
          <p:spPr>
            <a:xfrm>
              <a:off x="499425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9" name="Google Shape;13789;p84"/>
            <p:cNvSpPr/>
            <p:nvPr/>
          </p:nvSpPr>
          <p:spPr>
            <a:xfrm>
              <a:off x="4994250"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0" name="Google Shape;13790;p84"/>
            <p:cNvSpPr/>
            <p:nvPr/>
          </p:nvSpPr>
          <p:spPr>
            <a:xfrm>
              <a:off x="4994250" y="2593150"/>
              <a:ext cx="5750" cy="4900"/>
            </a:xfrm>
            <a:custGeom>
              <a:avLst/>
              <a:gdLst/>
              <a:ahLst/>
              <a:cxnLst/>
              <a:rect l="l" t="t" r="r" b="b"/>
              <a:pathLst>
                <a:path w="230" h="196" extrusionOk="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1" name="Google Shape;13791;p84"/>
            <p:cNvSpPr/>
            <p:nvPr/>
          </p:nvSpPr>
          <p:spPr>
            <a:xfrm>
              <a:off x="4985775"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2" name="Google Shape;13792;p84"/>
            <p:cNvSpPr/>
            <p:nvPr/>
          </p:nvSpPr>
          <p:spPr>
            <a:xfrm>
              <a:off x="4985825"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3" name="Google Shape;13793;p84"/>
            <p:cNvSpPr/>
            <p:nvPr/>
          </p:nvSpPr>
          <p:spPr>
            <a:xfrm>
              <a:off x="4985775"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4" name="Google Shape;13794;p84"/>
            <p:cNvSpPr/>
            <p:nvPr/>
          </p:nvSpPr>
          <p:spPr>
            <a:xfrm>
              <a:off x="4985775"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5" name="Google Shape;13795;p84"/>
            <p:cNvSpPr/>
            <p:nvPr/>
          </p:nvSpPr>
          <p:spPr>
            <a:xfrm>
              <a:off x="4985775"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6" name="Google Shape;13796;p84"/>
            <p:cNvSpPr/>
            <p:nvPr/>
          </p:nvSpPr>
          <p:spPr>
            <a:xfrm>
              <a:off x="498582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7" name="Google Shape;13797;p84"/>
            <p:cNvSpPr/>
            <p:nvPr/>
          </p:nvSpPr>
          <p:spPr>
            <a:xfrm>
              <a:off x="4985775"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8" name="Google Shape;13798;p84"/>
            <p:cNvSpPr/>
            <p:nvPr/>
          </p:nvSpPr>
          <p:spPr>
            <a:xfrm>
              <a:off x="4977300"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9" name="Google Shape;13799;p84"/>
            <p:cNvSpPr/>
            <p:nvPr/>
          </p:nvSpPr>
          <p:spPr>
            <a:xfrm>
              <a:off x="497735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0" name="Google Shape;13800;p84"/>
            <p:cNvSpPr/>
            <p:nvPr/>
          </p:nvSpPr>
          <p:spPr>
            <a:xfrm>
              <a:off x="4977300"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1" name="Google Shape;13801;p84"/>
            <p:cNvSpPr/>
            <p:nvPr/>
          </p:nvSpPr>
          <p:spPr>
            <a:xfrm>
              <a:off x="497730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2" name="Google Shape;13802;p84"/>
            <p:cNvSpPr/>
            <p:nvPr/>
          </p:nvSpPr>
          <p:spPr>
            <a:xfrm>
              <a:off x="4977300"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3" name="Google Shape;13803;p84"/>
            <p:cNvSpPr/>
            <p:nvPr/>
          </p:nvSpPr>
          <p:spPr>
            <a:xfrm>
              <a:off x="49773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4" name="Google Shape;13804;p84"/>
            <p:cNvSpPr/>
            <p:nvPr/>
          </p:nvSpPr>
          <p:spPr>
            <a:xfrm>
              <a:off x="497730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5" name="Google Shape;13805;p84"/>
            <p:cNvSpPr/>
            <p:nvPr/>
          </p:nvSpPr>
          <p:spPr>
            <a:xfrm>
              <a:off x="4968825" y="2531675"/>
              <a:ext cx="5750" cy="4900"/>
            </a:xfrm>
            <a:custGeom>
              <a:avLst/>
              <a:gdLst/>
              <a:ahLst/>
              <a:cxnLst/>
              <a:rect l="l" t="t" r="r" b="b"/>
              <a:pathLst>
                <a:path w="230" h="196" extrusionOk="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6" name="Google Shape;13806;p84"/>
            <p:cNvSpPr/>
            <p:nvPr/>
          </p:nvSpPr>
          <p:spPr>
            <a:xfrm>
              <a:off x="4968875" y="2539400"/>
              <a:ext cx="5700" cy="4750"/>
            </a:xfrm>
            <a:custGeom>
              <a:avLst/>
              <a:gdLst/>
              <a:ahLst/>
              <a:cxnLst/>
              <a:rect l="l" t="t" r="r" b="b"/>
              <a:pathLst>
                <a:path w="228" h="190" extrusionOk="0">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7" name="Google Shape;13807;p84"/>
            <p:cNvSpPr/>
            <p:nvPr/>
          </p:nvSpPr>
          <p:spPr>
            <a:xfrm>
              <a:off x="4968825" y="2547175"/>
              <a:ext cx="5750" cy="4725"/>
            </a:xfrm>
            <a:custGeom>
              <a:avLst/>
              <a:gdLst/>
              <a:ahLst/>
              <a:cxnLst/>
              <a:rect l="l" t="t" r="r" b="b"/>
              <a:pathLst>
                <a:path w="230" h="189" extrusionOk="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8" name="Google Shape;13808;p84"/>
            <p:cNvSpPr/>
            <p:nvPr/>
          </p:nvSpPr>
          <p:spPr>
            <a:xfrm>
              <a:off x="4968825" y="2554750"/>
              <a:ext cx="5800" cy="4825"/>
            </a:xfrm>
            <a:custGeom>
              <a:avLst/>
              <a:gdLst/>
              <a:ahLst/>
              <a:cxnLst/>
              <a:rect l="l" t="t" r="r" b="b"/>
              <a:pathLst>
                <a:path w="232" h="193" extrusionOk="0">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9" name="Google Shape;13809;p84"/>
            <p:cNvSpPr/>
            <p:nvPr/>
          </p:nvSpPr>
          <p:spPr>
            <a:xfrm>
              <a:off x="4968825" y="2562500"/>
              <a:ext cx="5750" cy="4800"/>
            </a:xfrm>
            <a:custGeom>
              <a:avLst/>
              <a:gdLst/>
              <a:ahLst/>
              <a:cxnLst/>
              <a:rect l="l" t="t" r="r" b="b"/>
              <a:pathLst>
                <a:path w="230" h="192" extrusionOk="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0" name="Google Shape;13810;p84"/>
            <p:cNvSpPr/>
            <p:nvPr/>
          </p:nvSpPr>
          <p:spPr>
            <a:xfrm>
              <a:off x="49688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1" name="Google Shape;13811;p84"/>
            <p:cNvSpPr/>
            <p:nvPr/>
          </p:nvSpPr>
          <p:spPr>
            <a:xfrm>
              <a:off x="4968825" y="2577825"/>
              <a:ext cx="5800" cy="4825"/>
            </a:xfrm>
            <a:custGeom>
              <a:avLst/>
              <a:gdLst/>
              <a:ahLst/>
              <a:cxnLst/>
              <a:rect l="l" t="t" r="r" b="b"/>
              <a:pathLst>
                <a:path w="232" h="193" extrusionOk="0">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2" name="Google Shape;13812;p84"/>
            <p:cNvSpPr/>
            <p:nvPr/>
          </p:nvSpPr>
          <p:spPr>
            <a:xfrm>
              <a:off x="4960525" y="2531675"/>
              <a:ext cx="5625" cy="4900"/>
            </a:xfrm>
            <a:custGeom>
              <a:avLst/>
              <a:gdLst/>
              <a:ahLst/>
              <a:cxnLst/>
              <a:rect l="l" t="t" r="r" b="b"/>
              <a:pathLst>
                <a:path w="225" h="196" extrusionOk="0">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3" name="Google Shape;13813;p84"/>
            <p:cNvSpPr/>
            <p:nvPr/>
          </p:nvSpPr>
          <p:spPr>
            <a:xfrm>
              <a:off x="4960575" y="2539400"/>
              <a:ext cx="5575" cy="4750"/>
            </a:xfrm>
            <a:custGeom>
              <a:avLst/>
              <a:gdLst/>
              <a:ahLst/>
              <a:cxnLst/>
              <a:rect l="l" t="t" r="r" b="b"/>
              <a:pathLst>
                <a:path w="223" h="190" extrusionOk="0">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4" name="Google Shape;13814;p84"/>
            <p:cNvSpPr/>
            <p:nvPr/>
          </p:nvSpPr>
          <p:spPr>
            <a:xfrm>
              <a:off x="4960525" y="2547175"/>
              <a:ext cx="5625" cy="4725"/>
            </a:xfrm>
            <a:custGeom>
              <a:avLst/>
              <a:gdLst/>
              <a:ahLst/>
              <a:cxnLst/>
              <a:rect l="l" t="t" r="r" b="b"/>
              <a:pathLst>
                <a:path w="225" h="189" extrusionOk="0">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5" name="Google Shape;13815;p84"/>
            <p:cNvSpPr/>
            <p:nvPr/>
          </p:nvSpPr>
          <p:spPr>
            <a:xfrm>
              <a:off x="4960525" y="2554750"/>
              <a:ext cx="5625" cy="4825"/>
            </a:xfrm>
            <a:custGeom>
              <a:avLst/>
              <a:gdLst/>
              <a:ahLst/>
              <a:cxnLst/>
              <a:rect l="l" t="t" r="r" b="b"/>
              <a:pathLst>
                <a:path w="225" h="193" extrusionOk="0">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6" name="Google Shape;13816;p84"/>
            <p:cNvSpPr/>
            <p:nvPr/>
          </p:nvSpPr>
          <p:spPr>
            <a:xfrm>
              <a:off x="4960525" y="2562500"/>
              <a:ext cx="5625" cy="4800"/>
            </a:xfrm>
            <a:custGeom>
              <a:avLst/>
              <a:gdLst/>
              <a:ahLst/>
              <a:cxnLst/>
              <a:rect l="l" t="t" r="r" b="b"/>
              <a:pathLst>
                <a:path w="225" h="192" extrusionOk="0">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7" name="Google Shape;13817;p84"/>
            <p:cNvSpPr/>
            <p:nvPr/>
          </p:nvSpPr>
          <p:spPr>
            <a:xfrm>
              <a:off x="4960575" y="2570225"/>
              <a:ext cx="5575" cy="4750"/>
            </a:xfrm>
            <a:custGeom>
              <a:avLst/>
              <a:gdLst/>
              <a:ahLst/>
              <a:cxnLst/>
              <a:rect l="l" t="t" r="r" b="b"/>
              <a:pathLst>
                <a:path w="223" h="190" extrusionOk="0">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8" name="Google Shape;13818;p84"/>
            <p:cNvSpPr/>
            <p:nvPr/>
          </p:nvSpPr>
          <p:spPr>
            <a:xfrm>
              <a:off x="4960525" y="2577825"/>
              <a:ext cx="5625" cy="4825"/>
            </a:xfrm>
            <a:custGeom>
              <a:avLst/>
              <a:gdLst/>
              <a:ahLst/>
              <a:cxnLst/>
              <a:rect l="l" t="t" r="r" b="b"/>
              <a:pathLst>
                <a:path w="225" h="193" extrusionOk="0">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9" name="Google Shape;13819;p84"/>
            <p:cNvSpPr/>
            <p:nvPr/>
          </p:nvSpPr>
          <p:spPr>
            <a:xfrm>
              <a:off x="4952050" y="2531675"/>
              <a:ext cx="5625" cy="4900"/>
            </a:xfrm>
            <a:custGeom>
              <a:avLst/>
              <a:gdLst/>
              <a:ahLst/>
              <a:cxnLst/>
              <a:rect l="l" t="t" r="r" b="b"/>
              <a:pathLst>
                <a:path w="225" h="196" extrusionOk="0">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0" name="Google Shape;13820;p84"/>
            <p:cNvSpPr/>
            <p:nvPr/>
          </p:nvSpPr>
          <p:spPr>
            <a:xfrm>
              <a:off x="4952100" y="2539400"/>
              <a:ext cx="5575" cy="4750"/>
            </a:xfrm>
            <a:custGeom>
              <a:avLst/>
              <a:gdLst/>
              <a:ahLst/>
              <a:cxnLst/>
              <a:rect l="l" t="t" r="r" b="b"/>
              <a:pathLst>
                <a:path w="223" h="190" extrusionOk="0">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1" name="Google Shape;13821;p84"/>
            <p:cNvSpPr/>
            <p:nvPr/>
          </p:nvSpPr>
          <p:spPr>
            <a:xfrm>
              <a:off x="4952050" y="2547175"/>
              <a:ext cx="5625" cy="4725"/>
            </a:xfrm>
            <a:custGeom>
              <a:avLst/>
              <a:gdLst/>
              <a:ahLst/>
              <a:cxnLst/>
              <a:rect l="l" t="t" r="r" b="b"/>
              <a:pathLst>
                <a:path w="225" h="189" extrusionOk="0">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2" name="Google Shape;13822;p84"/>
            <p:cNvSpPr/>
            <p:nvPr/>
          </p:nvSpPr>
          <p:spPr>
            <a:xfrm>
              <a:off x="4952050"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3" name="Google Shape;13823;p84"/>
            <p:cNvSpPr/>
            <p:nvPr/>
          </p:nvSpPr>
          <p:spPr>
            <a:xfrm>
              <a:off x="4952050" y="2562500"/>
              <a:ext cx="5625" cy="4800"/>
            </a:xfrm>
            <a:custGeom>
              <a:avLst/>
              <a:gdLst/>
              <a:ahLst/>
              <a:cxnLst/>
              <a:rect l="l" t="t" r="r" b="b"/>
              <a:pathLst>
                <a:path w="225" h="192" extrusionOk="0">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4" name="Google Shape;13824;p84"/>
            <p:cNvSpPr/>
            <p:nvPr/>
          </p:nvSpPr>
          <p:spPr>
            <a:xfrm>
              <a:off x="4952100" y="2570225"/>
              <a:ext cx="5575" cy="4750"/>
            </a:xfrm>
            <a:custGeom>
              <a:avLst/>
              <a:gdLst/>
              <a:ahLst/>
              <a:cxnLst/>
              <a:rect l="l" t="t" r="r" b="b"/>
              <a:pathLst>
                <a:path w="223" h="190" extrusionOk="0">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5" name="Google Shape;13825;p84"/>
            <p:cNvSpPr/>
            <p:nvPr/>
          </p:nvSpPr>
          <p:spPr>
            <a:xfrm>
              <a:off x="4952050"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6" name="Google Shape;13826;p84"/>
            <p:cNvSpPr/>
            <p:nvPr/>
          </p:nvSpPr>
          <p:spPr>
            <a:xfrm>
              <a:off x="4943575" y="2531675"/>
              <a:ext cx="5750" cy="4900"/>
            </a:xfrm>
            <a:custGeom>
              <a:avLst/>
              <a:gdLst/>
              <a:ahLst/>
              <a:cxnLst/>
              <a:rect l="l" t="t" r="r" b="b"/>
              <a:pathLst>
                <a:path w="230" h="196" extrusionOk="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7" name="Google Shape;13827;p84"/>
            <p:cNvSpPr/>
            <p:nvPr/>
          </p:nvSpPr>
          <p:spPr>
            <a:xfrm>
              <a:off x="4943625" y="2539400"/>
              <a:ext cx="5575" cy="4750"/>
            </a:xfrm>
            <a:custGeom>
              <a:avLst/>
              <a:gdLst/>
              <a:ahLst/>
              <a:cxnLst/>
              <a:rect l="l" t="t" r="r" b="b"/>
              <a:pathLst>
                <a:path w="223" h="190" extrusionOk="0">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8" name="Google Shape;13828;p84"/>
            <p:cNvSpPr/>
            <p:nvPr/>
          </p:nvSpPr>
          <p:spPr>
            <a:xfrm>
              <a:off x="4943575" y="2547175"/>
              <a:ext cx="5750" cy="4725"/>
            </a:xfrm>
            <a:custGeom>
              <a:avLst/>
              <a:gdLst/>
              <a:ahLst/>
              <a:cxnLst/>
              <a:rect l="l" t="t" r="r" b="b"/>
              <a:pathLst>
                <a:path w="230" h="189" extrusionOk="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9" name="Google Shape;13829;p84"/>
            <p:cNvSpPr/>
            <p:nvPr/>
          </p:nvSpPr>
          <p:spPr>
            <a:xfrm>
              <a:off x="4943575"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0" name="Google Shape;13830;p84"/>
            <p:cNvSpPr/>
            <p:nvPr/>
          </p:nvSpPr>
          <p:spPr>
            <a:xfrm>
              <a:off x="4943575" y="2562500"/>
              <a:ext cx="5750" cy="4800"/>
            </a:xfrm>
            <a:custGeom>
              <a:avLst/>
              <a:gdLst/>
              <a:ahLst/>
              <a:cxnLst/>
              <a:rect l="l" t="t" r="r" b="b"/>
              <a:pathLst>
                <a:path w="230" h="192" extrusionOk="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1" name="Google Shape;13831;p84"/>
            <p:cNvSpPr/>
            <p:nvPr/>
          </p:nvSpPr>
          <p:spPr>
            <a:xfrm>
              <a:off x="4943625" y="2570225"/>
              <a:ext cx="5700" cy="4750"/>
            </a:xfrm>
            <a:custGeom>
              <a:avLst/>
              <a:gdLst/>
              <a:ahLst/>
              <a:cxnLst/>
              <a:rect l="l" t="t" r="r" b="b"/>
              <a:pathLst>
                <a:path w="228" h="190" extrusionOk="0">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2" name="Google Shape;13832;p84"/>
            <p:cNvSpPr/>
            <p:nvPr/>
          </p:nvSpPr>
          <p:spPr>
            <a:xfrm>
              <a:off x="4943575"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833" name="Google Shape;13833;p84"/>
          <p:cNvSpPr/>
          <p:nvPr/>
        </p:nvSpPr>
        <p:spPr>
          <a:xfrm>
            <a:off x="7747607" y="3426066"/>
            <a:ext cx="174337" cy="174337"/>
          </a:xfrm>
          <a:custGeom>
            <a:avLst/>
            <a:gdLst/>
            <a:ahLst/>
            <a:cxnLst/>
            <a:rect l="l" t="t" r="r" b="b"/>
            <a:pathLst>
              <a:path w="208163" h="208163" extrusionOk="0">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4" name="Google Shape;13834;p84"/>
          <p:cNvSpPr/>
          <p:nvPr/>
        </p:nvSpPr>
        <p:spPr>
          <a:xfrm>
            <a:off x="8063864" y="3454885"/>
            <a:ext cx="148500" cy="116700"/>
          </a:xfrm>
          <a:prstGeom prst="stripedRightArrow">
            <a:avLst>
              <a:gd name="adj1" fmla="val 50000"/>
              <a:gd name="adj2"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5" name="Google Shape;13835;p84"/>
          <p:cNvSpPr/>
          <p:nvPr/>
        </p:nvSpPr>
        <p:spPr>
          <a:xfrm>
            <a:off x="7165978" y="2775822"/>
            <a:ext cx="118200" cy="1182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6" name="Google Shape;13836;p84"/>
          <p:cNvSpPr/>
          <p:nvPr/>
        </p:nvSpPr>
        <p:spPr>
          <a:xfrm flipH="1">
            <a:off x="7473344" y="2775822"/>
            <a:ext cx="118200" cy="1182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7" name="Google Shape;13837;p84"/>
          <p:cNvSpPr txBox="1">
            <a:spLocks noGrp="1"/>
          </p:cNvSpPr>
          <p:nvPr>
            <p:ph type="title" idx="4294967295"/>
          </p:nvPr>
        </p:nvSpPr>
        <p:spPr>
          <a:xfrm>
            <a:off x="1068100" y="9334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Use our editable graphic resources...</a:t>
            </a:r>
            <a:endParaRPr>
              <a:solidFill>
                <a:schemeClr val="lt1"/>
              </a:solidFill>
              <a:latin typeface="Arial"/>
              <a:ea typeface="Arial"/>
              <a:cs typeface="Arial"/>
              <a:sym typeface="Arial"/>
            </a:endParaRPr>
          </a:p>
          <a:p>
            <a:pPr marL="0" lvl="0" indent="0" algn="ctr" rtl="0">
              <a:spcBef>
                <a:spcPts val="0"/>
              </a:spcBef>
              <a:spcAft>
                <a:spcPts val="0"/>
              </a:spcAft>
              <a:buClr>
                <a:srgbClr val="000000"/>
              </a:buClr>
              <a:buSzPts val="1100"/>
              <a:buFont typeface="Arial"/>
              <a:buNone/>
            </a:pPr>
            <a:endParaRPr>
              <a:latin typeface="Arial"/>
              <a:ea typeface="Arial"/>
              <a:cs typeface="Arial"/>
              <a:sym typeface="Arial"/>
            </a:endParaRPr>
          </a:p>
        </p:txBody>
      </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bg>
      <p:bgPr>
        <a:noFill/>
        <a:effectLst/>
      </p:bgPr>
    </p:bg>
    <p:spTree>
      <p:nvGrpSpPr>
        <p:cNvPr id="1" name="Shape 5729"/>
        <p:cNvGrpSpPr/>
        <p:nvPr/>
      </p:nvGrpSpPr>
      <p:grpSpPr>
        <a:xfrm>
          <a:off x="0" y="0"/>
          <a:ext cx="0" cy="0"/>
          <a:chOff x="0" y="0"/>
          <a:chExt cx="0" cy="0"/>
        </a:xfrm>
      </p:grpSpPr>
      <p:sp>
        <p:nvSpPr>
          <p:cNvPr id="5730" name="Google Shape;5730;p47"/>
          <p:cNvSpPr txBox="1">
            <a:spLocks noGrp="1"/>
          </p:cNvSpPr>
          <p:nvPr>
            <p:ph type="title"/>
          </p:nvPr>
        </p:nvSpPr>
        <p:spPr>
          <a:xfrm>
            <a:off x="720000" y="331200"/>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SCHOOL TIMETABLE</a:t>
            </a:r>
            <a:endParaRPr/>
          </a:p>
        </p:txBody>
      </p:sp>
      <p:grpSp>
        <p:nvGrpSpPr>
          <p:cNvPr id="5731" name="Google Shape;5731;p47"/>
          <p:cNvGrpSpPr/>
          <p:nvPr/>
        </p:nvGrpSpPr>
        <p:grpSpPr>
          <a:xfrm>
            <a:off x="324752" y="656788"/>
            <a:ext cx="8559591" cy="3377674"/>
            <a:chOff x="324752" y="656788"/>
            <a:chExt cx="8559591" cy="3377674"/>
          </a:xfrm>
        </p:grpSpPr>
        <p:sp>
          <p:nvSpPr>
            <p:cNvPr id="5732" name="Google Shape;5732;p47"/>
            <p:cNvSpPr/>
            <p:nvPr/>
          </p:nvSpPr>
          <p:spPr>
            <a:xfrm>
              <a:off x="1917994" y="1076688"/>
              <a:ext cx="1169937" cy="2905300"/>
            </a:xfrm>
            <a:custGeom>
              <a:avLst/>
              <a:gdLst/>
              <a:ahLst/>
              <a:cxnLst/>
              <a:rect l="l" t="t" r="r" b="b"/>
              <a:pathLst>
                <a:path w="36458" h="90536" extrusionOk="0">
                  <a:moveTo>
                    <a:pt x="739" y="0"/>
                  </a:moveTo>
                  <a:lnTo>
                    <a:pt x="0" y="27396"/>
                  </a:lnTo>
                  <a:lnTo>
                    <a:pt x="750" y="90535"/>
                  </a:lnTo>
                  <a:lnTo>
                    <a:pt x="36457" y="89523"/>
                  </a:lnTo>
                  <a:lnTo>
                    <a:pt x="35814" y="357"/>
                  </a:lnTo>
                  <a:lnTo>
                    <a:pt x="739"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3" name="Google Shape;5733;p47"/>
            <p:cNvSpPr/>
            <p:nvPr/>
          </p:nvSpPr>
          <p:spPr>
            <a:xfrm>
              <a:off x="324752" y="656788"/>
              <a:ext cx="1489329" cy="3310276"/>
            </a:xfrm>
            <a:custGeom>
              <a:avLst/>
              <a:gdLst/>
              <a:ahLst/>
              <a:cxnLst/>
              <a:rect l="l" t="t" r="r" b="b"/>
              <a:pathLst>
                <a:path w="46411" h="103156" extrusionOk="0">
                  <a:moveTo>
                    <a:pt x="941" y="0"/>
                  </a:moveTo>
                  <a:lnTo>
                    <a:pt x="0" y="31397"/>
                  </a:lnTo>
                  <a:lnTo>
                    <a:pt x="941" y="102608"/>
                  </a:lnTo>
                  <a:lnTo>
                    <a:pt x="46411" y="103156"/>
                  </a:lnTo>
                  <a:lnTo>
                    <a:pt x="45101" y="405"/>
                  </a:lnTo>
                  <a:lnTo>
                    <a:pt x="94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4" name="Google Shape;5734;p47"/>
            <p:cNvSpPr/>
            <p:nvPr/>
          </p:nvSpPr>
          <p:spPr>
            <a:xfrm>
              <a:off x="4121783" y="1104959"/>
              <a:ext cx="1169937" cy="2919805"/>
            </a:xfrm>
            <a:custGeom>
              <a:avLst/>
              <a:gdLst/>
              <a:ahLst/>
              <a:cxnLst/>
              <a:rect l="l" t="t" r="r" b="b"/>
              <a:pathLst>
                <a:path w="36458" h="90988" extrusionOk="0">
                  <a:moveTo>
                    <a:pt x="35815" y="0"/>
                  </a:moveTo>
                  <a:lnTo>
                    <a:pt x="703" y="846"/>
                  </a:lnTo>
                  <a:lnTo>
                    <a:pt x="1" y="27385"/>
                  </a:lnTo>
                  <a:lnTo>
                    <a:pt x="739" y="90321"/>
                  </a:lnTo>
                  <a:cubicBezTo>
                    <a:pt x="739" y="90321"/>
                    <a:pt x="14086" y="90988"/>
                    <a:pt x="19253" y="90988"/>
                  </a:cubicBezTo>
                  <a:cubicBezTo>
                    <a:pt x="23015" y="90988"/>
                    <a:pt x="36458" y="90321"/>
                    <a:pt x="36458" y="90321"/>
                  </a:cubicBezTo>
                  <a:lnTo>
                    <a:pt x="3581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5" name="Google Shape;5735;p47"/>
            <p:cNvSpPr/>
            <p:nvPr/>
          </p:nvSpPr>
          <p:spPr>
            <a:xfrm>
              <a:off x="6447825" y="781725"/>
              <a:ext cx="1153122" cy="3252738"/>
            </a:xfrm>
            <a:custGeom>
              <a:avLst/>
              <a:gdLst/>
              <a:ahLst/>
              <a:cxnLst/>
              <a:rect l="l" t="t" r="r" b="b"/>
              <a:pathLst>
                <a:path w="35934" h="98144" extrusionOk="0">
                  <a:moveTo>
                    <a:pt x="322" y="1"/>
                  </a:moveTo>
                  <a:lnTo>
                    <a:pt x="1" y="28968"/>
                  </a:lnTo>
                  <a:lnTo>
                    <a:pt x="1334" y="98144"/>
                  </a:lnTo>
                  <a:lnTo>
                    <a:pt x="35315" y="96441"/>
                  </a:lnTo>
                  <a:lnTo>
                    <a:pt x="35934" y="1584"/>
                  </a:lnTo>
                  <a:lnTo>
                    <a:pt x="32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6" name="Google Shape;5736;p47"/>
            <p:cNvSpPr/>
            <p:nvPr/>
          </p:nvSpPr>
          <p:spPr>
            <a:xfrm>
              <a:off x="387777" y="2174362"/>
              <a:ext cx="8496566" cy="9434"/>
            </a:xfrm>
            <a:custGeom>
              <a:avLst/>
              <a:gdLst/>
              <a:ahLst/>
              <a:cxnLst/>
              <a:rect l="l" t="t" r="r" b="b"/>
              <a:pathLst>
                <a:path w="264773" h="294" extrusionOk="0">
                  <a:moveTo>
                    <a:pt x="4008" y="1"/>
                  </a:moveTo>
                  <a:cubicBezTo>
                    <a:pt x="2865" y="1"/>
                    <a:pt x="1723" y="13"/>
                    <a:pt x="584" y="48"/>
                  </a:cubicBezTo>
                  <a:lnTo>
                    <a:pt x="132" y="48"/>
                  </a:lnTo>
                  <a:cubicBezTo>
                    <a:pt x="1" y="48"/>
                    <a:pt x="1" y="251"/>
                    <a:pt x="132" y="251"/>
                  </a:cubicBezTo>
                  <a:lnTo>
                    <a:pt x="253902" y="251"/>
                  </a:lnTo>
                  <a:cubicBezTo>
                    <a:pt x="256188" y="251"/>
                    <a:pt x="258479" y="293"/>
                    <a:pt x="260765" y="293"/>
                  </a:cubicBezTo>
                  <a:cubicBezTo>
                    <a:pt x="261908" y="293"/>
                    <a:pt x="263050" y="283"/>
                    <a:pt x="264189" y="251"/>
                  </a:cubicBezTo>
                  <a:lnTo>
                    <a:pt x="264641" y="251"/>
                  </a:lnTo>
                  <a:cubicBezTo>
                    <a:pt x="264772" y="251"/>
                    <a:pt x="264772" y="48"/>
                    <a:pt x="264641" y="48"/>
                  </a:cubicBezTo>
                  <a:lnTo>
                    <a:pt x="10871" y="48"/>
                  </a:lnTo>
                  <a:cubicBezTo>
                    <a:pt x="8585" y="48"/>
                    <a:pt x="6294" y="1"/>
                    <a:pt x="40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7" name="Google Shape;5737;p47"/>
            <p:cNvSpPr/>
            <p:nvPr/>
          </p:nvSpPr>
          <p:spPr>
            <a:xfrm>
              <a:off x="387777" y="3113126"/>
              <a:ext cx="8496566" cy="9402"/>
            </a:xfrm>
            <a:custGeom>
              <a:avLst/>
              <a:gdLst/>
              <a:ahLst/>
              <a:cxnLst/>
              <a:rect l="l" t="t" r="r" b="b"/>
              <a:pathLst>
                <a:path w="264773" h="293" extrusionOk="0">
                  <a:moveTo>
                    <a:pt x="4008" y="0"/>
                  </a:moveTo>
                  <a:cubicBezTo>
                    <a:pt x="2865" y="0"/>
                    <a:pt x="1723" y="12"/>
                    <a:pt x="584" y="48"/>
                  </a:cubicBezTo>
                  <a:lnTo>
                    <a:pt x="132" y="48"/>
                  </a:lnTo>
                  <a:cubicBezTo>
                    <a:pt x="1" y="48"/>
                    <a:pt x="1" y="250"/>
                    <a:pt x="132" y="250"/>
                  </a:cubicBezTo>
                  <a:lnTo>
                    <a:pt x="253902" y="250"/>
                  </a:lnTo>
                  <a:cubicBezTo>
                    <a:pt x="256188" y="250"/>
                    <a:pt x="258479" y="293"/>
                    <a:pt x="260765" y="293"/>
                  </a:cubicBezTo>
                  <a:cubicBezTo>
                    <a:pt x="261908" y="293"/>
                    <a:pt x="263050" y="282"/>
                    <a:pt x="264189" y="250"/>
                  </a:cubicBezTo>
                  <a:lnTo>
                    <a:pt x="264641" y="250"/>
                  </a:lnTo>
                  <a:cubicBezTo>
                    <a:pt x="264772" y="250"/>
                    <a:pt x="264772" y="48"/>
                    <a:pt x="264641" y="48"/>
                  </a:cubicBezTo>
                  <a:lnTo>
                    <a:pt x="10871" y="48"/>
                  </a:lnTo>
                  <a:cubicBezTo>
                    <a:pt x="8585" y="48"/>
                    <a:pt x="6294" y="0"/>
                    <a:pt x="40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8" name="Google Shape;5738;p47"/>
            <p:cNvSpPr/>
            <p:nvPr/>
          </p:nvSpPr>
          <p:spPr>
            <a:xfrm>
              <a:off x="387777" y="2643712"/>
              <a:ext cx="8496566" cy="9627"/>
            </a:xfrm>
            <a:custGeom>
              <a:avLst/>
              <a:gdLst/>
              <a:ahLst/>
              <a:cxnLst/>
              <a:rect l="l" t="t" r="r" b="b"/>
              <a:pathLst>
                <a:path w="264773" h="300" extrusionOk="0">
                  <a:moveTo>
                    <a:pt x="4008" y="1"/>
                  </a:moveTo>
                  <a:cubicBezTo>
                    <a:pt x="2865" y="1"/>
                    <a:pt x="1723" y="11"/>
                    <a:pt x="584" y="43"/>
                  </a:cubicBezTo>
                  <a:lnTo>
                    <a:pt x="132" y="43"/>
                  </a:lnTo>
                  <a:cubicBezTo>
                    <a:pt x="1" y="43"/>
                    <a:pt x="1" y="246"/>
                    <a:pt x="132" y="258"/>
                  </a:cubicBezTo>
                  <a:lnTo>
                    <a:pt x="253902" y="258"/>
                  </a:lnTo>
                  <a:cubicBezTo>
                    <a:pt x="256188" y="258"/>
                    <a:pt x="258479" y="300"/>
                    <a:pt x="260765" y="300"/>
                  </a:cubicBezTo>
                  <a:cubicBezTo>
                    <a:pt x="261908" y="300"/>
                    <a:pt x="263050" y="289"/>
                    <a:pt x="264189" y="258"/>
                  </a:cubicBezTo>
                  <a:lnTo>
                    <a:pt x="264641" y="258"/>
                  </a:lnTo>
                  <a:cubicBezTo>
                    <a:pt x="264772" y="258"/>
                    <a:pt x="264772" y="43"/>
                    <a:pt x="264641" y="43"/>
                  </a:cubicBezTo>
                  <a:lnTo>
                    <a:pt x="10871" y="43"/>
                  </a:lnTo>
                  <a:cubicBezTo>
                    <a:pt x="8585" y="43"/>
                    <a:pt x="6294" y="1"/>
                    <a:pt x="40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9" name="Google Shape;5739;p47"/>
            <p:cNvSpPr/>
            <p:nvPr/>
          </p:nvSpPr>
          <p:spPr>
            <a:xfrm>
              <a:off x="387777" y="3582476"/>
              <a:ext cx="8496566" cy="9627"/>
            </a:xfrm>
            <a:custGeom>
              <a:avLst/>
              <a:gdLst/>
              <a:ahLst/>
              <a:cxnLst/>
              <a:rect l="l" t="t" r="r" b="b"/>
              <a:pathLst>
                <a:path w="264773" h="300" extrusionOk="0">
                  <a:moveTo>
                    <a:pt x="4008" y="0"/>
                  </a:moveTo>
                  <a:cubicBezTo>
                    <a:pt x="2865" y="0"/>
                    <a:pt x="1723" y="11"/>
                    <a:pt x="584" y="43"/>
                  </a:cubicBezTo>
                  <a:lnTo>
                    <a:pt x="132" y="43"/>
                  </a:lnTo>
                  <a:cubicBezTo>
                    <a:pt x="1" y="43"/>
                    <a:pt x="1" y="257"/>
                    <a:pt x="132" y="257"/>
                  </a:cubicBezTo>
                  <a:lnTo>
                    <a:pt x="253902" y="257"/>
                  </a:lnTo>
                  <a:cubicBezTo>
                    <a:pt x="256188" y="257"/>
                    <a:pt x="258479" y="299"/>
                    <a:pt x="260765" y="299"/>
                  </a:cubicBezTo>
                  <a:cubicBezTo>
                    <a:pt x="261908" y="299"/>
                    <a:pt x="263050" y="289"/>
                    <a:pt x="264189" y="257"/>
                  </a:cubicBezTo>
                  <a:lnTo>
                    <a:pt x="264641" y="257"/>
                  </a:lnTo>
                  <a:cubicBezTo>
                    <a:pt x="264772" y="257"/>
                    <a:pt x="264772" y="43"/>
                    <a:pt x="264641" y="43"/>
                  </a:cubicBezTo>
                  <a:lnTo>
                    <a:pt x="10871" y="43"/>
                  </a:lnTo>
                  <a:cubicBezTo>
                    <a:pt x="8585" y="43"/>
                    <a:pt x="6294" y="0"/>
                    <a:pt x="40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0" name="Google Shape;5740;p47"/>
            <p:cNvSpPr/>
            <p:nvPr/>
          </p:nvSpPr>
          <p:spPr>
            <a:xfrm>
              <a:off x="5385299" y="1139713"/>
              <a:ext cx="1957" cy="2654677"/>
            </a:xfrm>
            <a:custGeom>
              <a:avLst/>
              <a:gdLst/>
              <a:ahLst/>
              <a:cxnLst/>
              <a:rect l="l" t="t" r="r" b="b"/>
              <a:pathLst>
                <a:path w="61" h="82726" fill="none" extrusionOk="0">
                  <a:moveTo>
                    <a:pt x="60" y="1"/>
                  </a:moveTo>
                  <a:lnTo>
                    <a:pt x="1" y="82725"/>
                  </a:lnTo>
                </a:path>
              </a:pathLst>
            </a:custGeom>
            <a:solidFill>
              <a:schemeClr val="dk1"/>
            </a:solidFill>
            <a:ln w="4775" cap="flat" cmpd="sng">
              <a:solidFill>
                <a:schemeClr val="dk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41" name="Google Shape;5741;p47"/>
          <p:cNvGrpSpPr/>
          <p:nvPr/>
        </p:nvGrpSpPr>
        <p:grpSpPr>
          <a:xfrm>
            <a:off x="177458" y="4034498"/>
            <a:ext cx="4003582" cy="673794"/>
            <a:chOff x="177458" y="4034498"/>
            <a:chExt cx="4003582" cy="673794"/>
          </a:xfrm>
        </p:grpSpPr>
        <p:sp>
          <p:nvSpPr>
            <p:cNvPr id="5742" name="Google Shape;5742;p47"/>
            <p:cNvSpPr/>
            <p:nvPr/>
          </p:nvSpPr>
          <p:spPr>
            <a:xfrm>
              <a:off x="495921" y="4142417"/>
              <a:ext cx="3685119" cy="565875"/>
            </a:xfrm>
            <a:custGeom>
              <a:avLst/>
              <a:gdLst/>
              <a:ahLst/>
              <a:cxnLst/>
              <a:rect l="l" t="t" r="r" b="b"/>
              <a:pathLst>
                <a:path w="114837" h="17634" extrusionOk="0">
                  <a:moveTo>
                    <a:pt x="2334" y="1"/>
                  </a:moveTo>
                  <a:lnTo>
                    <a:pt x="0" y="5347"/>
                  </a:lnTo>
                  <a:lnTo>
                    <a:pt x="2370" y="17634"/>
                  </a:lnTo>
                  <a:lnTo>
                    <a:pt x="114836" y="17443"/>
                  </a:lnTo>
                  <a:lnTo>
                    <a:pt x="114836" y="1370"/>
                  </a:lnTo>
                  <a:lnTo>
                    <a:pt x="233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3" name="Google Shape;5743;p47"/>
            <p:cNvSpPr/>
            <p:nvPr/>
          </p:nvSpPr>
          <p:spPr>
            <a:xfrm>
              <a:off x="570145" y="4040210"/>
              <a:ext cx="393905" cy="198541"/>
            </a:xfrm>
            <a:custGeom>
              <a:avLst/>
              <a:gdLst/>
              <a:ahLst/>
              <a:cxnLst/>
              <a:rect l="l" t="t" r="r" b="b"/>
              <a:pathLst>
                <a:path w="12275" h="6187" extrusionOk="0">
                  <a:moveTo>
                    <a:pt x="12002" y="1"/>
                  </a:moveTo>
                  <a:cubicBezTo>
                    <a:pt x="11971" y="1"/>
                    <a:pt x="11938" y="10"/>
                    <a:pt x="11903" y="31"/>
                  </a:cubicBezTo>
                  <a:lnTo>
                    <a:pt x="6296" y="3638"/>
                  </a:lnTo>
                  <a:cubicBezTo>
                    <a:pt x="5510" y="4150"/>
                    <a:pt x="4664" y="4591"/>
                    <a:pt x="3795" y="4936"/>
                  </a:cubicBezTo>
                  <a:cubicBezTo>
                    <a:pt x="3291" y="5140"/>
                    <a:pt x="2874" y="5373"/>
                    <a:pt x="2526" y="5765"/>
                  </a:cubicBezTo>
                  <a:lnTo>
                    <a:pt x="2526" y="5765"/>
                  </a:lnTo>
                  <a:cubicBezTo>
                    <a:pt x="1740" y="5422"/>
                    <a:pt x="1029" y="4934"/>
                    <a:pt x="402" y="4341"/>
                  </a:cubicBezTo>
                  <a:cubicBezTo>
                    <a:pt x="363" y="4304"/>
                    <a:pt x="320" y="4289"/>
                    <a:pt x="278" y="4289"/>
                  </a:cubicBezTo>
                  <a:cubicBezTo>
                    <a:pt x="130" y="4289"/>
                    <a:pt x="1" y="4484"/>
                    <a:pt x="140" y="4614"/>
                  </a:cubicBezTo>
                  <a:cubicBezTo>
                    <a:pt x="819" y="5269"/>
                    <a:pt x="1616" y="5793"/>
                    <a:pt x="2486" y="6162"/>
                  </a:cubicBezTo>
                  <a:cubicBezTo>
                    <a:pt x="2517" y="6178"/>
                    <a:pt x="2550" y="6186"/>
                    <a:pt x="2583" y="6186"/>
                  </a:cubicBezTo>
                  <a:cubicBezTo>
                    <a:pt x="2647" y="6186"/>
                    <a:pt x="2708" y="6154"/>
                    <a:pt x="2747" y="6091"/>
                  </a:cubicBezTo>
                  <a:cubicBezTo>
                    <a:pt x="3295" y="5376"/>
                    <a:pt x="4212" y="5246"/>
                    <a:pt x="4986" y="4876"/>
                  </a:cubicBezTo>
                  <a:cubicBezTo>
                    <a:pt x="5748" y="4507"/>
                    <a:pt x="6427" y="4019"/>
                    <a:pt x="7129" y="3567"/>
                  </a:cubicBezTo>
                  <a:lnTo>
                    <a:pt x="12094" y="364"/>
                  </a:lnTo>
                  <a:cubicBezTo>
                    <a:pt x="12274" y="254"/>
                    <a:pt x="12168" y="1"/>
                    <a:pt x="120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4" name="Google Shape;5744;p47"/>
            <p:cNvSpPr/>
            <p:nvPr/>
          </p:nvSpPr>
          <p:spPr>
            <a:xfrm>
              <a:off x="571942" y="4034498"/>
              <a:ext cx="391530" cy="329532"/>
            </a:xfrm>
            <a:custGeom>
              <a:avLst/>
              <a:gdLst/>
              <a:ahLst/>
              <a:cxnLst/>
              <a:rect l="l" t="t" r="r" b="b"/>
              <a:pathLst>
                <a:path w="12201" h="10269" extrusionOk="0">
                  <a:moveTo>
                    <a:pt x="11979" y="0"/>
                  </a:moveTo>
                  <a:cubicBezTo>
                    <a:pt x="11963" y="0"/>
                    <a:pt x="11947" y="2"/>
                    <a:pt x="11931" y="6"/>
                  </a:cubicBezTo>
                  <a:cubicBezTo>
                    <a:pt x="9990" y="554"/>
                    <a:pt x="8097" y="1280"/>
                    <a:pt x="6287" y="2161"/>
                  </a:cubicBezTo>
                  <a:cubicBezTo>
                    <a:pt x="4335" y="3090"/>
                    <a:pt x="2299" y="3745"/>
                    <a:pt x="227" y="4352"/>
                  </a:cubicBezTo>
                  <a:cubicBezTo>
                    <a:pt x="108" y="4388"/>
                    <a:pt x="1" y="4554"/>
                    <a:pt x="24" y="4650"/>
                  </a:cubicBezTo>
                  <a:cubicBezTo>
                    <a:pt x="41" y="4722"/>
                    <a:pt x="122" y="4751"/>
                    <a:pt x="210" y="4751"/>
                  </a:cubicBezTo>
                  <a:cubicBezTo>
                    <a:pt x="252" y="4751"/>
                    <a:pt x="296" y="4744"/>
                    <a:pt x="334" y="4733"/>
                  </a:cubicBezTo>
                  <a:cubicBezTo>
                    <a:pt x="2203" y="4173"/>
                    <a:pt x="4073" y="3602"/>
                    <a:pt x="5847" y="2792"/>
                  </a:cubicBezTo>
                  <a:cubicBezTo>
                    <a:pt x="7788" y="1918"/>
                    <a:pt x="9675" y="1055"/>
                    <a:pt x="11725" y="460"/>
                  </a:cubicBezTo>
                  <a:lnTo>
                    <a:pt x="11725" y="460"/>
                  </a:lnTo>
                  <a:cubicBezTo>
                    <a:pt x="11507" y="1396"/>
                    <a:pt x="11008" y="2220"/>
                    <a:pt x="10538" y="3054"/>
                  </a:cubicBezTo>
                  <a:cubicBezTo>
                    <a:pt x="9990" y="4019"/>
                    <a:pt x="9371" y="4959"/>
                    <a:pt x="8692" y="5840"/>
                  </a:cubicBezTo>
                  <a:cubicBezTo>
                    <a:pt x="7679" y="7088"/>
                    <a:pt x="6582" y="8241"/>
                    <a:pt x="5928" y="9720"/>
                  </a:cubicBezTo>
                  <a:lnTo>
                    <a:pt x="5928" y="9720"/>
                  </a:lnTo>
                  <a:cubicBezTo>
                    <a:pt x="5527" y="9162"/>
                    <a:pt x="5415" y="8434"/>
                    <a:pt x="4811" y="8007"/>
                  </a:cubicBezTo>
                  <a:cubicBezTo>
                    <a:pt x="4573" y="7840"/>
                    <a:pt x="3739" y="7638"/>
                    <a:pt x="3751" y="7245"/>
                  </a:cubicBezTo>
                  <a:cubicBezTo>
                    <a:pt x="3763" y="6983"/>
                    <a:pt x="5108" y="6316"/>
                    <a:pt x="5347" y="6162"/>
                  </a:cubicBezTo>
                  <a:cubicBezTo>
                    <a:pt x="7073" y="5019"/>
                    <a:pt x="8145" y="2971"/>
                    <a:pt x="9907" y="1899"/>
                  </a:cubicBezTo>
                  <a:cubicBezTo>
                    <a:pt x="10064" y="1803"/>
                    <a:pt x="10003" y="1700"/>
                    <a:pt x="9874" y="1700"/>
                  </a:cubicBezTo>
                  <a:cubicBezTo>
                    <a:pt x="9827" y="1700"/>
                    <a:pt x="9773" y="1713"/>
                    <a:pt x="9716" y="1744"/>
                  </a:cubicBezTo>
                  <a:cubicBezTo>
                    <a:pt x="8537" y="2471"/>
                    <a:pt x="7668" y="3519"/>
                    <a:pt x="6716" y="4495"/>
                  </a:cubicBezTo>
                  <a:cubicBezTo>
                    <a:pt x="5680" y="5566"/>
                    <a:pt x="4335" y="6174"/>
                    <a:pt x="3263" y="7174"/>
                  </a:cubicBezTo>
                  <a:cubicBezTo>
                    <a:pt x="3203" y="7245"/>
                    <a:pt x="3192" y="7340"/>
                    <a:pt x="3227" y="7412"/>
                  </a:cubicBezTo>
                  <a:cubicBezTo>
                    <a:pt x="3596" y="7900"/>
                    <a:pt x="4120" y="7983"/>
                    <a:pt x="4596" y="8341"/>
                  </a:cubicBezTo>
                  <a:cubicBezTo>
                    <a:pt x="5216" y="8805"/>
                    <a:pt x="5299" y="9662"/>
                    <a:pt x="5847" y="10210"/>
                  </a:cubicBezTo>
                  <a:cubicBezTo>
                    <a:pt x="5887" y="10250"/>
                    <a:pt x="5935" y="10268"/>
                    <a:pt x="5982" y="10268"/>
                  </a:cubicBezTo>
                  <a:cubicBezTo>
                    <a:pt x="6062" y="10268"/>
                    <a:pt x="6138" y="10216"/>
                    <a:pt x="6168" y="10126"/>
                  </a:cubicBezTo>
                  <a:cubicBezTo>
                    <a:pt x="6906" y="8257"/>
                    <a:pt x="8430" y="6900"/>
                    <a:pt x="9585" y="5293"/>
                  </a:cubicBezTo>
                  <a:cubicBezTo>
                    <a:pt x="10621" y="3840"/>
                    <a:pt x="11895" y="2042"/>
                    <a:pt x="12169" y="244"/>
                  </a:cubicBezTo>
                  <a:cubicBezTo>
                    <a:pt x="12201" y="118"/>
                    <a:pt x="12101" y="0"/>
                    <a:pt x="119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5" name="Google Shape;5745;p47"/>
            <p:cNvSpPr/>
            <p:nvPr/>
          </p:nvSpPr>
          <p:spPr>
            <a:xfrm>
              <a:off x="640326" y="4226044"/>
              <a:ext cx="49740" cy="107919"/>
            </a:xfrm>
            <a:custGeom>
              <a:avLst/>
              <a:gdLst/>
              <a:ahLst/>
              <a:cxnLst/>
              <a:rect l="l" t="t" r="r" b="b"/>
              <a:pathLst>
                <a:path w="1550" h="3363" extrusionOk="0">
                  <a:moveTo>
                    <a:pt x="233" y="0"/>
                  </a:moveTo>
                  <a:cubicBezTo>
                    <a:pt x="122" y="0"/>
                    <a:pt x="16" y="48"/>
                    <a:pt x="1" y="157"/>
                  </a:cubicBezTo>
                  <a:lnTo>
                    <a:pt x="108" y="217"/>
                  </a:lnTo>
                  <a:cubicBezTo>
                    <a:pt x="49" y="657"/>
                    <a:pt x="144" y="1038"/>
                    <a:pt x="215" y="1479"/>
                  </a:cubicBezTo>
                  <a:cubicBezTo>
                    <a:pt x="310" y="2038"/>
                    <a:pt x="334" y="2610"/>
                    <a:pt x="287" y="3181"/>
                  </a:cubicBezTo>
                  <a:cubicBezTo>
                    <a:pt x="280" y="3301"/>
                    <a:pt x="373" y="3363"/>
                    <a:pt x="471" y="3363"/>
                  </a:cubicBezTo>
                  <a:cubicBezTo>
                    <a:pt x="537" y="3363"/>
                    <a:pt x="605" y="3334"/>
                    <a:pt x="644" y="3276"/>
                  </a:cubicBezTo>
                  <a:cubicBezTo>
                    <a:pt x="989" y="2753"/>
                    <a:pt x="1263" y="2205"/>
                    <a:pt x="1477" y="1621"/>
                  </a:cubicBezTo>
                  <a:cubicBezTo>
                    <a:pt x="1549" y="1451"/>
                    <a:pt x="1337" y="1233"/>
                    <a:pt x="1187" y="1233"/>
                  </a:cubicBezTo>
                  <a:cubicBezTo>
                    <a:pt x="1138" y="1233"/>
                    <a:pt x="1096" y="1256"/>
                    <a:pt x="1072" y="1312"/>
                  </a:cubicBezTo>
                  <a:cubicBezTo>
                    <a:pt x="957" y="1630"/>
                    <a:pt x="831" y="1998"/>
                    <a:pt x="684" y="2346"/>
                  </a:cubicBezTo>
                  <a:lnTo>
                    <a:pt x="684" y="2346"/>
                  </a:lnTo>
                  <a:cubicBezTo>
                    <a:pt x="677" y="2111"/>
                    <a:pt x="659" y="1877"/>
                    <a:pt x="632" y="1645"/>
                  </a:cubicBezTo>
                  <a:cubicBezTo>
                    <a:pt x="560" y="1157"/>
                    <a:pt x="453" y="705"/>
                    <a:pt x="513" y="217"/>
                  </a:cubicBezTo>
                  <a:cubicBezTo>
                    <a:pt x="533" y="82"/>
                    <a:pt x="378" y="0"/>
                    <a:pt x="2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6" name="Google Shape;5746;p47"/>
            <p:cNvSpPr/>
            <p:nvPr/>
          </p:nvSpPr>
          <p:spPr>
            <a:xfrm>
              <a:off x="647482" y="4299626"/>
              <a:ext cx="94313" cy="33855"/>
            </a:xfrm>
            <a:custGeom>
              <a:avLst/>
              <a:gdLst/>
              <a:ahLst/>
              <a:cxnLst/>
              <a:rect l="l" t="t" r="r" b="b"/>
              <a:pathLst>
                <a:path w="2939" h="1055" extrusionOk="0">
                  <a:moveTo>
                    <a:pt x="2598" y="0"/>
                  </a:moveTo>
                  <a:cubicBezTo>
                    <a:pt x="2579" y="0"/>
                    <a:pt x="2560" y="2"/>
                    <a:pt x="2540" y="7"/>
                  </a:cubicBezTo>
                  <a:lnTo>
                    <a:pt x="421" y="555"/>
                  </a:lnTo>
                  <a:cubicBezTo>
                    <a:pt x="200" y="621"/>
                    <a:pt x="0" y="942"/>
                    <a:pt x="170" y="942"/>
                  </a:cubicBezTo>
                  <a:cubicBezTo>
                    <a:pt x="184" y="942"/>
                    <a:pt x="200" y="940"/>
                    <a:pt x="218" y="936"/>
                  </a:cubicBezTo>
                  <a:lnTo>
                    <a:pt x="314" y="1055"/>
                  </a:lnTo>
                  <a:cubicBezTo>
                    <a:pt x="1040" y="864"/>
                    <a:pt x="1992" y="555"/>
                    <a:pt x="2719" y="352"/>
                  </a:cubicBezTo>
                  <a:cubicBezTo>
                    <a:pt x="2938" y="298"/>
                    <a:pt x="2814" y="0"/>
                    <a:pt x="25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7" name="Google Shape;5747;p47"/>
            <p:cNvSpPr/>
            <p:nvPr/>
          </p:nvSpPr>
          <p:spPr>
            <a:xfrm>
              <a:off x="177458" y="4358094"/>
              <a:ext cx="444992" cy="204445"/>
            </a:xfrm>
            <a:custGeom>
              <a:avLst/>
              <a:gdLst/>
              <a:ahLst/>
              <a:cxnLst/>
              <a:rect l="l" t="t" r="r" b="b"/>
              <a:pathLst>
                <a:path w="13867" h="6371" extrusionOk="0">
                  <a:moveTo>
                    <a:pt x="9639" y="456"/>
                  </a:moveTo>
                  <a:cubicBezTo>
                    <a:pt x="10004" y="456"/>
                    <a:pt x="10350" y="648"/>
                    <a:pt x="10389" y="1043"/>
                  </a:cubicBezTo>
                  <a:cubicBezTo>
                    <a:pt x="10628" y="1534"/>
                    <a:pt x="10547" y="2122"/>
                    <a:pt x="10319" y="2663"/>
                  </a:cubicBezTo>
                  <a:lnTo>
                    <a:pt x="10319" y="2663"/>
                  </a:lnTo>
                  <a:cubicBezTo>
                    <a:pt x="10257" y="2668"/>
                    <a:pt x="10194" y="2671"/>
                    <a:pt x="10132" y="2671"/>
                  </a:cubicBezTo>
                  <a:cubicBezTo>
                    <a:pt x="9738" y="2671"/>
                    <a:pt x="9368" y="2549"/>
                    <a:pt x="9127" y="2221"/>
                  </a:cubicBezTo>
                  <a:cubicBezTo>
                    <a:pt x="8281" y="1063"/>
                    <a:pt x="8991" y="456"/>
                    <a:pt x="9639" y="456"/>
                  </a:cubicBezTo>
                  <a:close/>
                  <a:moveTo>
                    <a:pt x="5274" y="1827"/>
                  </a:moveTo>
                  <a:cubicBezTo>
                    <a:pt x="5526" y="1827"/>
                    <a:pt x="5823" y="1912"/>
                    <a:pt x="6162" y="2114"/>
                  </a:cubicBezTo>
                  <a:cubicBezTo>
                    <a:pt x="6412" y="2352"/>
                    <a:pt x="6579" y="2674"/>
                    <a:pt x="6626" y="3031"/>
                  </a:cubicBezTo>
                  <a:cubicBezTo>
                    <a:pt x="6710" y="3591"/>
                    <a:pt x="6602" y="4174"/>
                    <a:pt x="6293" y="4662"/>
                  </a:cubicBezTo>
                  <a:cubicBezTo>
                    <a:pt x="6286" y="4674"/>
                    <a:pt x="6279" y="4686"/>
                    <a:pt x="6272" y="4697"/>
                  </a:cubicBezTo>
                  <a:lnTo>
                    <a:pt x="6272" y="4697"/>
                  </a:lnTo>
                  <a:cubicBezTo>
                    <a:pt x="5940" y="4594"/>
                    <a:pt x="5622" y="4431"/>
                    <a:pt x="5305" y="4281"/>
                  </a:cubicBezTo>
                  <a:cubicBezTo>
                    <a:pt x="3942" y="3683"/>
                    <a:pt x="4105" y="1827"/>
                    <a:pt x="5274" y="1827"/>
                  </a:cubicBezTo>
                  <a:close/>
                  <a:moveTo>
                    <a:pt x="13610" y="0"/>
                  </a:moveTo>
                  <a:cubicBezTo>
                    <a:pt x="13551" y="0"/>
                    <a:pt x="13494" y="30"/>
                    <a:pt x="13460" y="102"/>
                  </a:cubicBezTo>
                  <a:cubicBezTo>
                    <a:pt x="13020" y="1126"/>
                    <a:pt x="12222" y="1947"/>
                    <a:pt x="11210" y="2424"/>
                  </a:cubicBezTo>
                  <a:cubicBezTo>
                    <a:pt x="11066" y="2487"/>
                    <a:pt x="10911" y="2542"/>
                    <a:pt x="10751" y="2585"/>
                  </a:cubicBezTo>
                  <a:lnTo>
                    <a:pt x="10751" y="2585"/>
                  </a:lnTo>
                  <a:cubicBezTo>
                    <a:pt x="10963" y="1943"/>
                    <a:pt x="10987" y="1247"/>
                    <a:pt x="10651" y="650"/>
                  </a:cubicBezTo>
                  <a:cubicBezTo>
                    <a:pt x="10420" y="226"/>
                    <a:pt x="9998" y="11"/>
                    <a:pt x="9573" y="11"/>
                  </a:cubicBezTo>
                  <a:cubicBezTo>
                    <a:pt x="9184" y="11"/>
                    <a:pt x="8793" y="191"/>
                    <a:pt x="8543" y="554"/>
                  </a:cubicBezTo>
                  <a:cubicBezTo>
                    <a:pt x="7805" y="1578"/>
                    <a:pt x="8769" y="2829"/>
                    <a:pt x="9829" y="3007"/>
                  </a:cubicBezTo>
                  <a:cubicBezTo>
                    <a:pt x="9931" y="3025"/>
                    <a:pt x="10032" y="3036"/>
                    <a:pt x="10133" y="3041"/>
                  </a:cubicBezTo>
                  <a:lnTo>
                    <a:pt x="10133" y="3041"/>
                  </a:lnTo>
                  <a:cubicBezTo>
                    <a:pt x="9945" y="3371"/>
                    <a:pt x="9713" y="3667"/>
                    <a:pt x="9484" y="3888"/>
                  </a:cubicBezTo>
                  <a:cubicBezTo>
                    <a:pt x="8861" y="4491"/>
                    <a:pt x="8025" y="4823"/>
                    <a:pt x="7159" y="4823"/>
                  </a:cubicBezTo>
                  <a:cubicBezTo>
                    <a:pt x="6997" y="4823"/>
                    <a:pt x="6833" y="4812"/>
                    <a:pt x="6669" y="4788"/>
                  </a:cubicBezTo>
                  <a:lnTo>
                    <a:pt x="6669" y="4788"/>
                  </a:lnTo>
                  <a:cubicBezTo>
                    <a:pt x="6773" y="4609"/>
                    <a:pt x="6859" y="4416"/>
                    <a:pt x="6924" y="4210"/>
                  </a:cubicBezTo>
                  <a:cubicBezTo>
                    <a:pt x="7234" y="3210"/>
                    <a:pt x="6960" y="1781"/>
                    <a:pt x="5840" y="1388"/>
                  </a:cubicBezTo>
                  <a:cubicBezTo>
                    <a:pt x="5676" y="1332"/>
                    <a:pt x="5511" y="1306"/>
                    <a:pt x="5351" y="1306"/>
                  </a:cubicBezTo>
                  <a:cubicBezTo>
                    <a:pt x="4483" y="1306"/>
                    <a:pt x="3753" y="2070"/>
                    <a:pt x="3864" y="2995"/>
                  </a:cubicBezTo>
                  <a:cubicBezTo>
                    <a:pt x="4005" y="4021"/>
                    <a:pt x="5055" y="4733"/>
                    <a:pt x="6030" y="5036"/>
                  </a:cubicBezTo>
                  <a:lnTo>
                    <a:pt x="6030" y="5036"/>
                  </a:lnTo>
                  <a:cubicBezTo>
                    <a:pt x="5478" y="5706"/>
                    <a:pt x="4730" y="5972"/>
                    <a:pt x="3939" y="5972"/>
                  </a:cubicBezTo>
                  <a:cubicBezTo>
                    <a:pt x="2677" y="5972"/>
                    <a:pt x="1302" y="5297"/>
                    <a:pt x="423" y="4507"/>
                  </a:cubicBezTo>
                  <a:cubicBezTo>
                    <a:pt x="381" y="4471"/>
                    <a:pt x="336" y="4455"/>
                    <a:pt x="292" y="4455"/>
                  </a:cubicBezTo>
                  <a:cubicBezTo>
                    <a:pt x="135" y="4455"/>
                    <a:pt x="1" y="4651"/>
                    <a:pt x="149" y="4781"/>
                  </a:cubicBezTo>
                  <a:lnTo>
                    <a:pt x="149" y="4793"/>
                  </a:lnTo>
                  <a:cubicBezTo>
                    <a:pt x="1150" y="5677"/>
                    <a:pt x="2371" y="6371"/>
                    <a:pt x="3717" y="6371"/>
                  </a:cubicBezTo>
                  <a:cubicBezTo>
                    <a:pt x="3875" y="6371"/>
                    <a:pt x="4035" y="6361"/>
                    <a:pt x="4197" y="6341"/>
                  </a:cubicBezTo>
                  <a:cubicBezTo>
                    <a:pt x="5072" y="6230"/>
                    <a:pt x="5892" y="5811"/>
                    <a:pt x="6429" y="5139"/>
                  </a:cubicBezTo>
                  <a:lnTo>
                    <a:pt x="6429" y="5139"/>
                  </a:lnTo>
                  <a:cubicBezTo>
                    <a:pt x="6471" y="5148"/>
                    <a:pt x="6513" y="5155"/>
                    <a:pt x="6555" y="5162"/>
                  </a:cubicBezTo>
                  <a:cubicBezTo>
                    <a:pt x="6755" y="5195"/>
                    <a:pt x="6956" y="5211"/>
                    <a:pt x="7156" y="5211"/>
                  </a:cubicBezTo>
                  <a:cubicBezTo>
                    <a:pt x="8261" y="5211"/>
                    <a:pt x="9327" y="4720"/>
                    <a:pt x="10043" y="3852"/>
                  </a:cubicBezTo>
                  <a:cubicBezTo>
                    <a:pt x="10243" y="3611"/>
                    <a:pt x="10427" y="3328"/>
                    <a:pt x="10573" y="3023"/>
                  </a:cubicBezTo>
                  <a:lnTo>
                    <a:pt x="10573" y="3023"/>
                  </a:lnTo>
                  <a:cubicBezTo>
                    <a:pt x="11990" y="2842"/>
                    <a:pt x="13256" y="1511"/>
                    <a:pt x="13794" y="292"/>
                  </a:cubicBezTo>
                  <a:cubicBezTo>
                    <a:pt x="13867" y="138"/>
                    <a:pt x="13735" y="0"/>
                    <a:pt x="136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8" name="Google Shape;5748;p47"/>
            <p:cNvSpPr/>
            <p:nvPr/>
          </p:nvSpPr>
          <p:spPr>
            <a:xfrm>
              <a:off x="2092211" y="4287600"/>
              <a:ext cx="1895107" cy="8215"/>
            </a:xfrm>
            <a:custGeom>
              <a:avLst/>
              <a:gdLst/>
              <a:ahLst/>
              <a:cxnLst/>
              <a:rect l="l" t="t" r="r" b="b"/>
              <a:pathLst>
                <a:path w="59056" h="256" extrusionOk="0">
                  <a:moveTo>
                    <a:pt x="498" y="0"/>
                  </a:moveTo>
                  <a:cubicBezTo>
                    <a:pt x="407" y="0"/>
                    <a:pt x="318" y="7"/>
                    <a:pt x="239" y="27"/>
                  </a:cubicBezTo>
                  <a:lnTo>
                    <a:pt x="132" y="27"/>
                  </a:lnTo>
                  <a:cubicBezTo>
                    <a:pt x="1" y="27"/>
                    <a:pt x="1" y="229"/>
                    <a:pt x="132" y="229"/>
                  </a:cubicBezTo>
                  <a:lnTo>
                    <a:pt x="58008" y="229"/>
                  </a:lnTo>
                  <a:cubicBezTo>
                    <a:pt x="58167" y="229"/>
                    <a:pt x="58368" y="256"/>
                    <a:pt x="58551" y="256"/>
                  </a:cubicBezTo>
                  <a:cubicBezTo>
                    <a:pt x="58643" y="256"/>
                    <a:pt x="58730" y="249"/>
                    <a:pt x="58806" y="229"/>
                  </a:cubicBezTo>
                  <a:lnTo>
                    <a:pt x="58913" y="229"/>
                  </a:lnTo>
                  <a:cubicBezTo>
                    <a:pt x="59056" y="229"/>
                    <a:pt x="59056" y="27"/>
                    <a:pt x="58913" y="27"/>
                  </a:cubicBezTo>
                  <a:lnTo>
                    <a:pt x="1036" y="27"/>
                  </a:lnTo>
                  <a:cubicBezTo>
                    <a:pt x="878" y="27"/>
                    <a:pt x="682" y="0"/>
                    <a:pt x="4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9" name="Google Shape;5749;p47"/>
            <p:cNvSpPr/>
            <p:nvPr/>
          </p:nvSpPr>
          <p:spPr>
            <a:xfrm>
              <a:off x="2159857" y="4444000"/>
              <a:ext cx="1895107" cy="8215"/>
            </a:xfrm>
            <a:custGeom>
              <a:avLst/>
              <a:gdLst/>
              <a:ahLst/>
              <a:cxnLst/>
              <a:rect l="l" t="t" r="r" b="b"/>
              <a:pathLst>
                <a:path w="59056" h="256" extrusionOk="0">
                  <a:moveTo>
                    <a:pt x="505" y="0"/>
                  </a:moveTo>
                  <a:cubicBezTo>
                    <a:pt x="413" y="0"/>
                    <a:pt x="325" y="7"/>
                    <a:pt x="250" y="27"/>
                  </a:cubicBezTo>
                  <a:lnTo>
                    <a:pt x="143" y="27"/>
                  </a:lnTo>
                  <a:cubicBezTo>
                    <a:pt x="0" y="27"/>
                    <a:pt x="0" y="229"/>
                    <a:pt x="143" y="229"/>
                  </a:cubicBezTo>
                  <a:lnTo>
                    <a:pt x="58019" y="229"/>
                  </a:lnTo>
                  <a:cubicBezTo>
                    <a:pt x="58178" y="229"/>
                    <a:pt x="58374" y="255"/>
                    <a:pt x="58557" y="255"/>
                  </a:cubicBezTo>
                  <a:cubicBezTo>
                    <a:pt x="58649" y="255"/>
                    <a:pt x="58738" y="249"/>
                    <a:pt x="58817" y="229"/>
                  </a:cubicBezTo>
                  <a:lnTo>
                    <a:pt x="58924" y="229"/>
                  </a:lnTo>
                  <a:cubicBezTo>
                    <a:pt x="59055" y="229"/>
                    <a:pt x="59055" y="27"/>
                    <a:pt x="58924" y="27"/>
                  </a:cubicBezTo>
                  <a:lnTo>
                    <a:pt x="1048" y="27"/>
                  </a:lnTo>
                  <a:cubicBezTo>
                    <a:pt x="889" y="27"/>
                    <a:pt x="688" y="0"/>
                    <a:pt x="5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0" name="Google Shape;5750;p47"/>
            <p:cNvSpPr/>
            <p:nvPr/>
          </p:nvSpPr>
          <p:spPr>
            <a:xfrm>
              <a:off x="2092211" y="4608000"/>
              <a:ext cx="1895107" cy="8215"/>
            </a:xfrm>
            <a:custGeom>
              <a:avLst/>
              <a:gdLst/>
              <a:ahLst/>
              <a:cxnLst/>
              <a:rect l="l" t="t" r="r" b="b"/>
              <a:pathLst>
                <a:path w="59056" h="256" extrusionOk="0">
                  <a:moveTo>
                    <a:pt x="498" y="1"/>
                  </a:moveTo>
                  <a:cubicBezTo>
                    <a:pt x="407" y="1"/>
                    <a:pt x="318" y="7"/>
                    <a:pt x="239" y="27"/>
                  </a:cubicBezTo>
                  <a:lnTo>
                    <a:pt x="132" y="27"/>
                  </a:lnTo>
                  <a:cubicBezTo>
                    <a:pt x="1" y="27"/>
                    <a:pt x="1" y="229"/>
                    <a:pt x="132" y="229"/>
                  </a:cubicBezTo>
                  <a:lnTo>
                    <a:pt x="58008" y="229"/>
                  </a:lnTo>
                  <a:cubicBezTo>
                    <a:pt x="58167" y="229"/>
                    <a:pt x="58368" y="256"/>
                    <a:pt x="58551" y="256"/>
                  </a:cubicBezTo>
                  <a:cubicBezTo>
                    <a:pt x="58643" y="256"/>
                    <a:pt x="58730" y="249"/>
                    <a:pt x="58806" y="229"/>
                  </a:cubicBezTo>
                  <a:lnTo>
                    <a:pt x="58913" y="229"/>
                  </a:lnTo>
                  <a:cubicBezTo>
                    <a:pt x="59056" y="229"/>
                    <a:pt x="59056" y="27"/>
                    <a:pt x="58913" y="27"/>
                  </a:cubicBezTo>
                  <a:lnTo>
                    <a:pt x="1036" y="27"/>
                  </a:lnTo>
                  <a:cubicBezTo>
                    <a:pt x="878" y="27"/>
                    <a:pt x="682" y="1"/>
                    <a:pt x="4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751" name="Google Shape;5751;p47"/>
          <p:cNvSpPr/>
          <p:nvPr/>
        </p:nvSpPr>
        <p:spPr>
          <a:xfrm>
            <a:off x="387777" y="1704980"/>
            <a:ext cx="8496566" cy="9627"/>
          </a:xfrm>
          <a:custGeom>
            <a:avLst/>
            <a:gdLst/>
            <a:ahLst/>
            <a:cxnLst/>
            <a:rect l="l" t="t" r="r" b="b"/>
            <a:pathLst>
              <a:path w="264773" h="300" extrusionOk="0">
                <a:moveTo>
                  <a:pt x="4008" y="0"/>
                </a:moveTo>
                <a:cubicBezTo>
                  <a:pt x="2865" y="0"/>
                  <a:pt x="1723" y="11"/>
                  <a:pt x="584" y="43"/>
                </a:cubicBezTo>
                <a:lnTo>
                  <a:pt x="132" y="43"/>
                </a:lnTo>
                <a:cubicBezTo>
                  <a:pt x="1" y="43"/>
                  <a:pt x="1" y="245"/>
                  <a:pt x="132" y="257"/>
                </a:cubicBezTo>
                <a:lnTo>
                  <a:pt x="253902" y="257"/>
                </a:lnTo>
                <a:cubicBezTo>
                  <a:pt x="256188" y="257"/>
                  <a:pt x="258479" y="299"/>
                  <a:pt x="260765" y="299"/>
                </a:cubicBezTo>
                <a:cubicBezTo>
                  <a:pt x="261908" y="299"/>
                  <a:pt x="263050" y="289"/>
                  <a:pt x="264189" y="257"/>
                </a:cubicBezTo>
                <a:lnTo>
                  <a:pt x="264641" y="257"/>
                </a:lnTo>
                <a:cubicBezTo>
                  <a:pt x="264772" y="257"/>
                  <a:pt x="264772" y="43"/>
                  <a:pt x="264641" y="43"/>
                </a:cubicBezTo>
                <a:lnTo>
                  <a:pt x="10871" y="43"/>
                </a:lnTo>
                <a:cubicBezTo>
                  <a:pt x="8585" y="43"/>
                  <a:pt x="6294" y="0"/>
                  <a:pt x="40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2" name="Google Shape;5752;p47"/>
          <p:cNvSpPr txBox="1"/>
          <p:nvPr/>
        </p:nvSpPr>
        <p:spPr>
          <a:xfrm>
            <a:off x="1942300" y="1134125"/>
            <a:ext cx="1105800" cy="565800"/>
          </a:xfrm>
          <a:prstGeom prst="rect">
            <a:avLst/>
          </a:prstGeom>
          <a:noFill/>
          <a:ln>
            <a:noFill/>
          </a:ln>
        </p:spPr>
        <p:txBody>
          <a:bodyPr spcFirstLastPara="1" wrap="square" lIns="0" tIns="91425" rIns="0" bIns="91425" anchor="ctr" anchorCtr="0">
            <a:noAutofit/>
          </a:bodyPr>
          <a:lstStyle/>
          <a:p>
            <a:pPr marL="0" lvl="0" indent="0" algn="ctr" rtl="0">
              <a:lnSpc>
                <a:spcPct val="50000"/>
              </a:lnSpc>
              <a:spcBef>
                <a:spcPts val="0"/>
              </a:spcBef>
              <a:spcAft>
                <a:spcPts val="0"/>
              </a:spcAft>
              <a:buNone/>
            </a:pPr>
            <a:r>
              <a:rPr lang="en" sz="1600">
                <a:solidFill>
                  <a:schemeClr val="dk1"/>
                </a:solidFill>
                <a:latin typeface="Gochi Hand"/>
                <a:ea typeface="Gochi Hand"/>
                <a:cs typeface="Gochi Hand"/>
                <a:sym typeface="Gochi Hand"/>
              </a:rPr>
              <a:t>8:00</a:t>
            </a:r>
            <a:endParaRPr sz="1600">
              <a:solidFill>
                <a:schemeClr val="dk1"/>
              </a:solidFill>
              <a:latin typeface="Gochi Hand"/>
              <a:ea typeface="Gochi Hand"/>
              <a:cs typeface="Gochi Hand"/>
              <a:sym typeface="Gochi Hand"/>
            </a:endParaRPr>
          </a:p>
          <a:p>
            <a:pPr marL="0" lvl="0" indent="0" algn="ctr" rtl="0">
              <a:lnSpc>
                <a:spcPct val="50000"/>
              </a:lnSpc>
              <a:spcBef>
                <a:spcPts val="0"/>
              </a:spcBef>
              <a:spcAft>
                <a:spcPts val="0"/>
              </a:spcAft>
              <a:buNone/>
            </a:pPr>
            <a:r>
              <a:rPr lang="en" sz="1600">
                <a:solidFill>
                  <a:schemeClr val="dk1"/>
                </a:solidFill>
                <a:latin typeface="Gochi Hand"/>
                <a:ea typeface="Gochi Hand"/>
                <a:cs typeface="Gochi Hand"/>
                <a:sym typeface="Gochi Hand"/>
              </a:rPr>
              <a:t>-</a:t>
            </a:r>
            <a:endParaRPr sz="1600">
              <a:solidFill>
                <a:schemeClr val="dk1"/>
              </a:solidFill>
              <a:latin typeface="Gochi Hand"/>
              <a:ea typeface="Gochi Hand"/>
              <a:cs typeface="Gochi Hand"/>
              <a:sym typeface="Gochi Hand"/>
            </a:endParaRPr>
          </a:p>
          <a:p>
            <a:pPr marL="0" lvl="0" indent="0" algn="ctr" rtl="0">
              <a:lnSpc>
                <a:spcPct val="50000"/>
              </a:lnSpc>
              <a:spcBef>
                <a:spcPts val="0"/>
              </a:spcBef>
              <a:spcAft>
                <a:spcPts val="0"/>
              </a:spcAft>
              <a:buNone/>
            </a:pPr>
            <a:r>
              <a:rPr lang="en" sz="1600">
                <a:solidFill>
                  <a:schemeClr val="dk1"/>
                </a:solidFill>
                <a:latin typeface="Gochi Hand"/>
                <a:ea typeface="Gochi Hand"/>
                <a:cs typeface="Gochi Hand"/>
                <a:sym typeface="Gochi Hand"/>
              </a:rPr>
              <a:t>8:55</a:t>
            </a:r>
            <a:endParaRPr sz="1600">
              <a:solidFill>
                <a:schemeClr val="dk1"/>
              </a:solidFill>
              <a:latin typeface="Gochi Hand"/>
              <a:ea typeface="Gochi Hand"/>
              <a:cs typeface="Gochi Hand"/>
              <a:sym typeface="Gochi Hand"/>
            </a:endParaRPr>
          </a:p>
        </p:txBody>
      </p:sp>
      <p:sp>
        <p:nvSpPr>
          <p:cNvPr id="5753" name="Google Shape;5753;p47"/>
          <p:cNvSpPr txBox="1"/>
          <p:nvPr/>
        </p:nvSpPr>
        <p:spPr>
          <a:xfrm>
            <a:off x="382888" y="2215275"/>
            <a:ext cx="1428900" cy="3693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sz="1800">
                <a:solidFill>
                  <a:schemeClr val="dk1"/>
                </a:solidFill>
                <a:latin typeface="Gochi Hand"/>
                <a:ea typeface="Gochi Hand"/>
                <a:cs typeface="Gochi Hand"/>
                <a:sym typeface="Gochi Hand"/>
              </a:rPr>
              <a:t>Tuesday</a:t>
            </a:r>
            <a:endParaRPr sz="1800">
              <a:solidFill>
                <a:schemeClr val="dk1"/>
              </a:solidFill>
              <a:latin typeface="Open Sans"/>
              <a:ea typeface="Open Sans"/>
              <a:cs typeface="Open Sans"/>
              <a:sym typeface="Open Sans"/>
            </a:endParaRPr>
          </a:p>
        </p:txBody>
      </p:sp>
      <p:sp>
        <p:nvSpPr>
          <p:cNvPr id="5754" name="Google Shape;5754;p47"/>
          <p:cNvSpPr txBox="1"/>
          <p:nvPr/>
        </p:nvSpPr>
        <p:spPr>
          <a:xfrm>
            <a:off x="382888" y="2684754"/>
            <a:ext cx="1428900" cy="3693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sz="1800">
                <a:solidFill>
                  <a:schemeClr val="dk1"/>
                </a:solidFill>
                <a:latin typeface="Gochi Hand"/>
                <a:ea typeface="Gochi Hand"/>
                <a:cs typeface="Gochi Hand"/>
                <a:sym typeface="Gochi Hand"/>
              </a:rPr>
              <a:t>Wednesday</a:t>
            </a:r>
            <a:endParaRPr sz="1800">
              <a:solidFill>
                <a:schemeClr val="dk1"/>
              </a:solidFill>
              <a:latin typeface="Open Sans"/>
              <a:ea typeface="Open Sans"/>
              <a:cs typeface="Open Sans"/>
              <a:sym typeface="Open Sans"/>
            </a:endParaRPr>
          </a:p>
        </p:txBody>
      </p:sp>
      <p:sp>
        <p:nvSpPr>
          <p:cNvPr id="5755" name="Google Shape;5755;p47"/>
          <p:cNvSpPr txBox="1"/>
          <p:nvPr/>
        </p:nvSpPr>
        <p:spPr>
          <a:xfrm>
            <a:off x="382888" y="3136483"/>
            <a:ext cx="1428900" cy="3693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sz="1800">
                <a:solidFill>
                  <a:schemeClr val="dk1"/>
                </a:solidFill>
                <a:latin typeface="Gochi Hand"/>
                <a:ea typeface="Gochi Hand"/>
                <a:cs typeface="Gochi Hand"/>
                <a:sym typeface="Gochi Hand"/>
              </a:rPr>
              <a:t>Thursday</a:t>
            </a:r>
            <a:endParaRPr sz="1800">
              <a:solidFill>
                <a:schemeClr val="dk1"/>
              </a:solidFill>
              <a:latin typeface="Open Sans"/>
              <a:ea typeface="Open Sans"/>
              <a:cs typeface="Open Sans"/>
              <a:sym typeface="Open Sans"/>
            </a:endParaRPr>
          </a:p>
        </p:txBody>
      </p:sp>
      <p:sp>
        <p:nvSpPr>
          <p:cNvPr id="5756" name="Google Shape;5756;p47"/>
          <p:cNvSpPr txBox="1"/>
          <p:nvPr/>
        </p:nvSpPr>
        <p:spPr>
          <a:xfrm>
            <a:off x="382888" y="3555713"/>
            <a:ext cx="1428900" cy="3693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sz="1800">
                <a:solidFill>
                  <a:schemeClr val="dk1"/>
                </a:solidFill>
                <a:latin typeface="Gochi Hand"/>
                <a:ea typeface="Gochi Hand"/>
                <a:cs typeface="Gochi Hand"/>
                <a:sym typeface="Gochi Hand"/>
              </a:rPr>
              <a:t>Friday</a:t>
            </a:r>
            <a:endParaRPr sz="1800">
              <a:solidFill>
                <a:schemeClr val="dk1"/>
              </a:solidFill>
              <a:latin typeface="Open Sans"/>
              <a:ea typeface="Open Sans"/>
              <a:cs typeface="Open Sans"/>
              <a:sym typeface="Open Sans"/>
            </a:endParaRPr>
          </a:p>
        </p:txBody>
      </p:sp>
      <p:sp>
        <p:nvSpPr>
          <p:cNvPr id="5757" name="Google Shape;5757;p47"/>
          <p:cNvSpPr txBox="1"/>
          <p:nvPr/>
        </p:nvSpPr>
        <p:spPr>
          <a:xfrm>
            <a:off x="354975" y="1179250"/>
            <a:ext cx="1428900" cy="4152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sz="4000">
                <a:solidFill>
                  <a:schemeClr val="lt1"/>
                </a:solidFill>
                <a:latin typeface="Gochi Hand"/>
                <a:ea typeface="Gochi Hand"/>
                <a:cs typeface="Gochi Hand"/>
                <a:sym typeface="Gochi Hand"/>
              </a:rPr>
              <a:t>TIME</a:t>
            </a:r>
            <a:endParaRPr sz="4000">
              <a:solidFill>
                <a:schemeClr val="lt1"/>
              </a:solidFill>
              <a:latin typeface="Open Sans"/>
              <a:ea typeface="Open Sans"/>
              <a:cs typeface="Open Sans"/>
              <a:sym typeface="Open Sans"/>
            </a:endParaRPr>
          </a:p>
        </p:txBody>
      </p:sp>
      <p:sp>
        <p:nvSpPr>
          <p:cNvPr id="5758" name="Google Shape;5758;p47"/>
          <p:cNvSpPr txBox="1"/>
          <p:nvPr/>
        </p:nvSpPr>
        <p:spPr>
          <a:xfrm>
            <a:off x="3046788" y="1134125"/>
            <a:ext cx="1105800" cy="565800"/>
          </a:xfrm>
          <a:prstGeom prst="rect">
            <a:avLst/>
          </a:prstGeom>
          <a:noFill/>
          <a:ln>
            <a:noFill/>
          </a:ln>
        </p:spPr>
        <p:txBody>
          <a:bodyPr spcFirstLastPara="1" wrap="square" lIns="0" tIns="91425" rIns="0" bIns="91425" anchor="ctr" anchorCtr="0">
            <a:noAutofit/>
          </a:bodyPr>
          <a:lstStyle/>
          <a:p>
            <a:pPr marL="0" lvl="0" indent="0" algn="ctr" rtl="0">
              <a:lnSpc>
                <a:spcPct val="50000"/>
              </a:lnSpc>
              <a:spcBef>
                <a:spcPts val="0"/>
              </a:spcBef>
              <a:spcAft>
                <a:spcPts val="0"/>
              </a:spcAft>
              <a:buNone/>
            </a:pPr>
            <a:r>
              <a:rPr lang="en" sz="1600">
                <a:solidFill>
                  <a:schemeClr val="dk1"/>
                </a:solidFill>
                <a:latin typeface="Gochi Hand"/>
                <a:ea typeface="Gochi Hand"/>
                <a:cs typeface="Gochi Hand"/>
                <a:sym typeface="Gochi Hand"/>
              </a:rPr>
              <a:t>9:00</a:t>
            </a:r>
            <a:endParaRPr sz="1600">
              <a:solidFill>
                <a:schemeClr val="dk1"/>
              </a:solidFill>
              <a:latin typeface="Gochi Hand"/>
              <a:ea typeface="Gochi Hand"/>
              <a:cs typeface="Gochi Hand"/>
              <a:sym typeface="Gochi Hand"/>
            </a:endParaRPr>
          </a:p>
          <a:p>
            <a:pPr marL="0" lvl="0" indent="0" algn="ctr" rtl="0">
              <a:lnSpc>
                <a:spcPct val="50000"/>
              </a:lnSpc>
              <a:spcBef>
                <a:spcPts val="0"/>
              </a:spcBef>
              <a:spcAft>
                <a:spcPts val="0"/>
              </a:spcAft>
              <a:buNone/>
            </a:pPr>
            <a:r>
              <a:rPr lang="en" sz="1600">
                <a:solidFill>
                  <a:schemeClr val="dk1"/>
                </a:solidFill>
                <a:latin typeface="Gochi Hand"/>
                <a:ea typeface="Gochi Hand"/>
                <a:cs typeface="Gochi Hand"/>
                <a:sym typeface="Gochi Hand"/>
              </a:rPr>
              <a:t>-</a:t>
            </a:r>
            <a:endParaRPr sz="1600">
              <a:solidFill>
                <a:schemeClr val="dk1"/>
              </a:solidFill>
              <a:latin typeface="Gochi Hand"/>
              <a:ea typeface="Gochi Hand"/>
              <a:cs typeface="Gochi Hand"/>
              <a:sym typeface="Gochi Hand"/>
            </a:endParaRPr>
          </a:p>
          <a:p>
            <a:pPr marL="0" lvl="0" indent="0" algn="ctr" rtl="0">
              <a:lnSpc>
                <a:spcPct val="50000"/>
              </a:lnSpc>
              <a:spcBef>
                <a:spcPts val="0"/>
              </a:spcBef>
              <a:spcAft>
                <a:spcPts val="0"/>
              </a:spcAft>
              <a:buNone/>
            </a:pPr>
            <a:r>
              <a:rPr lang="en" sz="1600">
                <a:solidFill>
                  <a:schemeClr val="dk1"/>
                </a:solidFill>
                <a:latin typeface="Gochi Hand"/>
                <a:ea typeface="Gochi Hand"/>
                <a:cs typeface="Gochi Hand"/>
                <a:sym typeface="Gochi Hand"/>
              </a:rPr>
              <a:t>9:55</a:t>
            </a:r>
            <a:endParaRPr sz="1600">
              <a:solidFill>
                <a:schemeClr val="dk1"/>
              </a:solidFill>
              <a:latin typeface="Gochi Hand"/>
              <a:ea typeface="Gochi Hand"/>
              <a:cs typeface="Gochi Hand"/>
              <a:sym typeface="Gochi Hand"/>
            </a:endParaRPr>
          </a:p>
        </p:txBody>
      </p:sp>
      <p:sp>
        <p:nvSpPr>
          <p:cNvPr id="5759" name="Google Shape;5759;p47"/>
          <p:cNvSpPr txBox="1"/>
          <p:nvPr/>
        </p:nvSpPr>
        <p:spPr>
          <a:xfrm>
            <a:off x="4153838" y="1134125"/>
            <a:ext cx="1105800" cy="565800"/>
          </a:xfrm>
          <a:prstGeom prst="rect">
            <a:avLst/>
          </a:prstGeom>
          <a:noFill/>
          <a:ln>
            <a:noFill/>
          </a:ln>
        </p:spPr>
        <p:txBody>
          <a:bodyPr spcFirstLastPara="1" wrap="square" lIns="0" tIns="91425" rIns="0" bIns="91425" anchor="ctr" anchorCtr="0">
            <a:noAutofit/>
          </a:bodyPr>
          <a:lstStyle/>
          <a:p>
            <a:pPr marL="0" lvl="0" indent="0" algn="ctr" rtl="0">
              <a:lnSpc>
                <a:spcPct val="50000"/>
              </a:lnSpc>
              <a:spcBef>
                <a:spcPts val="0"/>
              </a:spcBef>
              <a:spcAft>
                <a:spcPts val="0"/>
              </a:spcAft>
              <a:buNone/>
            </a:pPr>
            <a:r>
              <a:rPr lang="en" sz="1600">
                <a:solidFill>
                  <a:schemeClr val="dk1"/>
                </a:solidFill>
                <a:latin typeface="Gochi Hand"/>
                <a:ea typeface="Gochi Hand"/>
                <a:cs typeface="Gochi Hand"/>
                <a:sym typeface="Gochi Hand"/>
              </a:rPr>
              <a:t>10:00</a:t>
            </a:r>
            <a:endParaRPr sz="1600">
              <a:solidFill>
                <a:schemeClr val="dk1"/>
              </a:solidFill>
              <a:latin typeface="Gochi Hand"/>
              <a:ea typeface="Gochi Hand"/>
              <a:cs typeface="Gochi Hand"/>
              <a:sym typeface="Gochi Hand"/>
            </a:endParaRPr>
          </a:p>
          <a:p>
            <a:pPr marL="0" lvl="0" indent="0" algn="ctr" rtl="0">
              <a:lnSpc>
                <a:spcPct val="50000"/>
              </a:lnSpc>
              <a:spcBef>
                <a:spcPts val="0"/>
              </a:spcBef>
              <a:spcAft>
                <a:spcPts val="0"/>
              </a:spcAft>
              <a:buNone/>
            </a:pPr>
            <a:r>
              <a:rPr lang="en" sz="1600">
                <a:solidFill>
                  <a:schemeClr val="dk1"/>
                </a:solidFill>
                <a:latin typeface="Gochi Hand"/>
                <a:ea typeface="Gochi Hand"/>
                <a:cs typeface="Gochi Hand"/>
                <a:sym typeface="Gochi Hand"/>
              </a:rPr>
              <a:t>-</a:t>
            </a:r>
            <a:endParaRPr sz="1600">
              <a:solidFill>
                <a:schemeClr val="dk1"/>
              </a:solidFill>
              <a:latin typeface="Gochi Hand"/>
              <a:ea typeface="Gochi Hand"/>
              <a:cs typeface="Gochi Hand"/>
              <a:sym typeface="Gochi Hand"/>
            </a:endParaRPr>
          </a:p>
          <a:p>
            <a:pPr marL="0" lvl="0" indent="0" algn="ctr" rtl="0">
              <a:lnSpc>
                <a:spcPct val="50000"/>
              </a:lnSpc>
              <a:spcBef>
                <a:spcPts val="0"/>
              </a:spcBef>
              <a:spcAft>
                <a:spcPts val="0"/>
              </a:spcAft>
              <a:buNone/>
            </a:pPr>
            <a:r>
              <a:rPr lang="en" sz="1600">
                <a:solidFill>
                  <a:schemeClr val="dk1"/>
                </a:solidFill>
                <a:latin typeface="Gochi Hand"/>
                <a:ea typeface="Gochi Hand"/>
                <a:cs typeface="Gochi Hand"/>
                <a:sym typeface="Gochi Hand"/>
              </a:rPr>
              <a:t>10:55</a:t>
            </a:r>
            <a:endParaRPr sz="1600">
              <a:solidFill>
                <a:schemeClr val="dk1"/>
              </a:solidFill>
              <a:latin typeface="Gochi Hand"/>
              <a:ea typeface="Gochi Hand"/>
              <a:cs typeface="Gochi Hand"/>
              <a:sym typeface="Gochi Hand"/>
            </a:endParaRPr>
          </a:p>
        </p:txBody>
      </p:sp>
      <p:sp>
        <p:nvSpPr>
          <p:cNvPr id="5760" name="Google Shape;5760;p47"/>
          <p:cNvSpPr txBox="1"/>
          <p:nvPr/>
        </p:nvSpPr>
        <p:spPr>
          <a:xfrm>
            <a:off x="5385324" y="1134125"/>
            <a:ext cx="1062600" cy="565800"/>
          </a:xfrm>
          <a:prstGeom prst="rect">
            <a:avLst/>
          </a:prstGeom>
          <a:noFill/>
          <a:ln>
            <a:noFill/>
          </a:ln>
        </p:spPr>
        <p:txBody>
          <a:bodyPr spcFirstLastPara="1" wrap="square" lIns="0" tIns="91425" rIns="0" bIns="91425" anchor="ctr" anchorCtr="0">
            <a:noAutofit/>
          </a:bodyPr>
          <a:lstStyle/>
          <a:p>
            <a:pPr marL="0" lvl="0" indent="0" algn="ctr" rtl="0">
              <a:lnSpc>
                <a:spcPct val="50000"/>
              </a:lnSpc>
              <a:spcBef>
                <a:spcPts val="0"/>
              </a:spcBef>
              <a:spcAft>
                <a:spcPts val="0"/>
              </a:spcAft>
              <a:buNone/>
            </a:pPr>
            <a:r>
              <a:rPr lang="en" sz="1600">
                <a:solidFill>
                  <a:schemeClr val="dk1"/>
                </a:solidFill>
                <a:latin typeface="Gochi Hand"/>
                <a:ea typeface="Gochi Hand"/>
                <a:cs typeface="Gochi Hand"/>
                <a:sym typeface="Gochi Hand"/>
              </a:rPr>
              <a:t>11:00</a:t>
            </a:r>
            <a:endParaRPr sz="1600">
              <a:solidFill>
                <a:schemeClr val="dk1"/>
              </a:solidFill>
              <a:latin typeface="Gochi Hand"/>
              <a:ea typeface="Gochi Hand"/>
              <a:cs typeface="Gochi Hand"/>
              <a:sym typeface="Gochi Hand"/>
            </a:endParaRPr>
          </a:p>
          <a:p>
            <a:pPr marL="0" lvl="0" indent="0" algn="ctr" rtl="0">
              <a:lnSpc>
                <a:spcPct val="50000"/>
              </a:lnSpc>
              <a:spcBef>
                <a:spcPts val="0"/>
              </a:spcBef>
              <a:spcAft>
                <a:spcPts val="0"/>
              </a:spcAft>
              <a:buNone/>
            </a:pPr>
            <a:r>
              <a:rPr lang="en" sz="1600">
                <a:solidFill>
                  <a:schemeClr val="dk1"/>
                </a:solidFill>
                <a:latin typeface="Gochi Hand"/>
                <a:ea typeface="Gochi Hand"/>
                <a:cs typeface="Gochi Hand"/>
                <a:sym typeface="Gochi Hand"/>
              </a:rPr>
              <a:t>-</a:t>
            </a:r>
            <a:endParaRPr sz="1600">
              <a:solidFill>
                <a:schemeClr val="dk1"/>
              </a:solidFill>
              <a:latin typeface="Gochi Hand"/>
              <a:ea typeface="Gochi Hand"/>
              <a:cs typeface="Gochi Hand"/>
              <a:sym typeface="Gochi Hand"/>
            </a:endParaRPr>
          </a:p>
          <a:p>
            <a:pPr marL="0" lvl="0" indent="0" algn="ctr" rtl="0">
              <a:lnSpc>
                <a:spcPct val="50000"/>
              </a:lnSpc>
              <a:spcBef>
                <a:spcPts val="0"/>
              </a:spcBef>
              <a:spcAft>
                <a:spcPts val="0"/>
              </a:spcAft>
              <a:buNone/>
            </a:pPr>
            <a:r>
              <a:rPr lang="en" sz="1600">
                <a:solidFill>
                  <a:schemeClr val="dk1"/>
                </a:solidFill>
                <a:latin typeface="Gochi Hand"/>
                <a:ea typeface="Gochi Hand"/>
                <a:cs typeface="Gochi Hand"/>
                <a:sym typeface="Gochi Hand"/>
              </a:rPr>
              <a:t>11:55</a:t>
            </a:r>
            <a:endParaRPr sz="1600">
              <a:solidFill>
                <a:schemeClr val="dk1"/>
              </a:solidFill>
              <a:latin typeface="Gochi Hand"/>
              <a:ea typeface="Gochi Hand"/>
              <a:cs typeface="Gochi Hand"/>
              <a:sym typeface="Gochi Hand"/>
            </a:endParaRPr>
          </a:p>
        </p:txBody>
      </p:sp>
      <p:sp>
        <p:nvSpPr>
          <p:cNvPr id="5761" name="Google Shape;5761;p47"/>
          <p:cNvSpPr txBox="1"/>
          <p:nvPr/>
        </p:nvSpPr>
        <p:spPr>
          <a:xfrm>
            <a:off x="6490474" y="1134125"/>
            <a:ext cx="1062600" cy="565800"/>
          </a:xfrm>
          <a:prstGeom prst="rect">
            <a:avLst/>
          </a:prstGeom>
          <a:noFill/>
          <a:ln>
            <a:noFill/>
          </a:ln>
        </p:spPr>
        <p:txBody>
          <a:bodyPr spcFirstLastPara="1" wrap="square" lIns="0" tIns="91425" rIns="0" bIns="91425" anchor="ctr" anchorCtr="0">
            <a:noAutofit/>
          </a:bodyPr>
          <a:lstStyle/>
          <a:p>
            <a:pPr marL="0" lvl="0" indent="0" algn="ctr" rtl="0">
              <a:lnSpc>
                <a:spcPct val="50000"/>
              </a:lnSpc>
              <a:spcBef>
                <a:spcPts val="0"/>
              </a:spcBef>
              <a:spcAft>
                <a:spcPts val="0"/>
              </a:spcAft>
              <a:buNone/>
            </a:pPr>
            <a:r>
              <a:rPr lang="en" sz="1600">
                <a:solidFill>
                  <a:schemeClr val="dk1"/>
                </a:solidFill>
                <a:latin typeface="Gochi Hand"/>
                <a:ea typeface="Gochi Hand"/>
                <a:cs typeface="Gochi Hand"/>
                <a:sym typeface="Gochi Hand"/>
              </a:rPr>
              <a:t>13:00</a:t>
            </a:r>
            <a:endParaRPr sz="1600">
              <a:solidFill>
                <a:schemeClr val="dk1"/>
              </a:solidFill>
              <a:latin typeface="Gochi Hand"/>
              <a:ea typeface="Gochi Hand"/>
              <a:cs typeface="Gochi Hand"/>
              <a:sym typeface="Gochi Hand"/>
            </a:endParaRPr>
          </a:p>
          <a:p>
            <a:pPr marL="0" lvl="0" indent="0" algn="ctr" rtl="0">
              <a:lnSpc>
                <a:spcPct val="50000"/>
              </a:lnSpc>
              <a:spcBef>
                <a:spcPts val="0"/>
              </a:spcBef>
              <a:spcAft>
                <a:spcPts val="0"/>
              </a:spcAft>
              <a:buNone/>
            </a:pPr>
            <a:r>
              <a:rPr lang="en" sz="1600">
                <a:solidFill>
                  <a:schemeClr val="dk1"/>
                </a:solidFill>
                <a:latin typeface="Gochi Hand"/>
                <a:ea typeface="Gochi Hand"/>
                <a:cs typeface="Gochi Hand"/>
                <a:sym typeface="Gochi Hand"/>
              </a:rPr>
              <a:t>-</a:t>
            </a:r>
            <a:endParaRPr sz="1600">
              <a:solidFill>
                <a:schemeClr val="dk1"/>
              </a:solidFill>
              <a:latin typeface="Gochi Hand"/>
              <a:ea typeface="Gochi Hand"/>
              <a:cs typeface="Gochi Hand"/>
              <a:sym typeface="Gochi Hand"/>
            </a:endParaRPr>
          </a:p>
          <a:p>
            <a:pPr marL="0" lvl="0" indent="0" algn="ctr" rtl="0">
              <a:lnSpc>
                <a:spcPct val="50000"/>
              </a:lnSpc>
              <a:spcBef>
                <a:spcPts val="0"/>
              </a:spcBef>
              <a:spcAft>
                <a:spcPts val="0"/>
              </a:spcAft>
              <a:buNone/>
            </a:pPr>
            <a:r>
              <a:rPr lang="en" sz="1600">
                <a:solidFill>
                  <a:schemeClr val="dk1"/>
                </a:solidFill>
                <a:latin typeface="Gochi Hand"/>
                <a:ea typeface="Gochi Hand"/>
                <a:cs typeface="Gochi Hand"/>
                <a:sym typeface="Gochi Hand"/>
              </a:rPr>
              <a:t>13:55</a:t>
            </a:r>
            <a:endParaRPr sz="1600">
              <a:solidFill>
                <a:schemeClr val="dk1"/>
              </a:solidFill>
              <a:latin typeface="Gochi Hand"/>
              <a:ea typeface="Gochi Hand"/>
              <a:cs typeface="Gochi Hand"/>
              <a:sym typeface="Gochi Hand"/>
            </a:endParaRPr>
          </a:p>
        </p:txBody>
      </p:sp>
      <p:sp>
        <p:nvSpPr>
          <p:cNvPr id="5762" name="Google Shape;5762;p47"/>
          <p:cNvSpPr txBox="1"/>
          <p:nvPr/>
        </p:nvSpPr>
        <p:spPr>
          <a:xfrm>
            <a:off x="7671824" y="1134125"/>
            <a:ext cx="1062600" cy="565800"/>
          </a:xfrm>
          <a:prstGeom prst="rect">
            <a:avLst/>
          </a:prstGeom>
          <a:noFill/>
          <a:ln>
            <a:noFill/>
          </a:ln>
        </p:spPr>
        <p:txBody>
          <a:bodyPr spcFirstLastPara="1" wrap="square" lIns="0" tIns="91425" rIns="0" bIns="91425" anchor="ctr" anchorCtr="0">
            <a:noAutofit/>
          </a:bodyPr>
          <a:lstStyle/>
          <a:p>
            <a:pPr marL="0" lvl="0" indent="0" algn="ctr" rtl="0">
              <a:lnSpc>
                <a:spcPct val="50000"/>
              </a:lnSpc>
              <a:spcBef>
                <a:spcPts val="0"/>
              </a:spcBef>
              <a:spcAft>
                <a:spcPts val="0"/>
              </a:spcAft>
              <a:buNone/>
            </a:pPr>
            <a:r>
              <a:rPr lang="en" sz="1600">
                <a:solidFill>
                  <a:schemeClr val="dk1"/>
                </a:solidFill>
                <a:latin typeface="Gochi Hand"/>
                <a:ea typeface="Gochi Hand"/>
                <a:cs typeface="Gochi Hand"/>
                <a:sym typeface="Gochi Hand"/>
              </a:rPr>
              <a:t>14:00</a:t>
            </a:r>
            <a:endParaRPr sz="1600">
              <a:solidFill>
                <a:schemeClr val="dk1"/>
              </a:solidFill>
              <a:latin typeface="Gochi Hand"/>
              <a:ea typeface="Gochi Hand"/>
              <a:cs typeface="Gochi Hand"/>
              <a:sym typeface="Gochi Hand"/>
            </a:endParaRPr>
          </a:p>
          <a:p>
            <a:pPr marL="0" lvl="0" indent="0" algn="ctr" rtl="0">
              <a:lnSpc>
                <a:spcPct val="50000"/>
              </a:lnSpc>
              <a:spcBef>
                <a:spcPts val="0"/>
              </a:spcBef>
              <a:spcAft>
                <a:spcPts val="0"/>
              </a:spcAft>
              <a:buNone/>
            </a:pPr>
            <a:r>
              <a:rPr lang="en" sz="1600">
                <a:solidFill>
                  <a:schemeClr val="dk1"/>
                </a:solidFill>
                <a:latin typeface="Gochi Hand"/>
                <a:ea typeface="Gochi Hand"/>
                <a:cs typeface="Gochi Hand"/>
                <a:sym typeface="Gochi Hand"/>
              </a:rPr>
              <a:t>-</a:t>
            </a:r>
            <a:endParaRPr sz="1600">
              <a:solidFill>
                <a:schemeClr val="dk1"/>
              </a:solidFill>
              <a:latin typeface="Gochi Hand"/>
              <a:ea typeface="Gochi Hand"/>
              <a:cs typeface="Gochi Hand"/>
              <a:sym typeface="Gochi Hand"/>
            </a:endParaRPr>
          </a:p>
          <a:p>
            <a:pPr marL="0" lvl="0" indent="0" algn="ctr" rtl="0">
              <a:lnSpc>
                <a:spcPct val="50000"/>
              </a:lnSpc>
              <a:spcBef>
                <a:spcPts val="0"/>
              </a:spcBef>
              <a:spcAft>
                <a:spcPts val="0"/>
              </a:spcAft>
              <a:buNone/>
            </a:pPr>
            <a:r>
              <a:rPr lang="en" sz="1600">
                <a:solidFill>
                  <a:schemeClr val="dk1"/>
                </a:solidFill>
                <a:latin typeface="Gochi Hand"/>
                <a:ea typeface="Gochi Hand"/>
                <a:cs typeface="Gochi Hand"/>
                <a:sym typeface="Gochi Hand"/>
              </a:rPr>
              <a:t>14:55</a:t>
            </a:r>
            <a:endParaRPr sz="1600">
              <a:solidFill>
                <a:schemeClr val="dk1"/>
              </a:solidFill>
              <a:latin typeface="Gochi Hand"/>
              <a:ea typeface="Gochi Hand"/>
              <a:cs typeface="Gochi Hand"/>
              <a:sym typeface="Gochi Hand"/>
            </a:endParaRPr>
          </a:p>
        </p:txBody>
      </p:sp>
      <p:sp>
        <p:nvSpPr>
          <p:cNvPr id="5763" name="Google Shape;5763;p47"/>
          <p:cNvSpPr txBox="1"/>
          <p:nvPr/>
        </p:nvSpPr>
        <p:spPr>
          <a:xfrm>
            <a:off x="382888" y="1759825"/>
            <a:ext cx="1428900" cy="3693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sz="1800">
                <a:solidFill>
                  <a:schemeClr val="dk1"/>
                </a:solidFill>
                <a:latin typeface="Gochi Hand"/>
                <a:ea typeface="Gochi Hand"/>
                <a:cs typeface="Gochi Hand"/>
                <a:sym typeface="Gochi Hand"/>
              </a:rPr>
              <a:t>Monday</a:t>
            </a:r>
            <a:endParaRPr sz="1800">
              <a:solidFill>
                <a:schemeClr val="dk1"/>
              </a:solidFill>
              <a:latin typeface="Open Sans"/>
              <a:ea typeface="Open Sans"/>
              <a:cs typeface="Open Sans"/>
              <a:sym typeface="Open Sans"/>
            </a:endParaRPr>
          </a:p>
        </p:txBody>
      </p:sp>
      <p:sp>
        <p:nvSpPr>
          <p:cNvPr id="5764" name="Google Shape;5764;p47"/>
          <p:cNvSpPr txBox="1"/>
          <p:nvPr/>
        </p:nvSpPr>
        <p:spPr>
          <a:xfrm>
            <a:off x="810924" y="4248000"/>
            <a:ext cx="1281300" cy="369300"/>
          </a:xfrm>
          <a:prstGeom prst="rect">
            <a:avLst/>
          </a:prstGeom>
          <a:noFill/>
          <a:ln>
            <a:noFill/>
          </a:ln>
        </p:spPr>
        <p:txBody>
          <a:bodyPr spcFirstLastPara="1" wrap="square" lIns="0" tIns="91425" rIns="0" bIns="91425" anchor="ctr" anchorCtr="0">
            <a:noAutofit/>
          </a:bodyPr>
          <a:lstStyle/>
          <a:p>
            <a:pPr marL="0" lvl="0" indent="0" algn="l" rtl="0">
              <a:spcBef>
                <a:spcPts val="0"/>
              </a:spcBef>
              <a:spcAft>
                <a:spcPts val="0"/>
              </a:spcAft>
              <a:buNone/>
            </a:pPr>
            <a:r>
              <a:rPr lang="en" sz="1800">
                <a:solidFill>
                  <a:schemeClr val="dk1"/>
                </a:solidFill>
                <a:latin typeface="Gochi Hand"/>
                <a:ea typeface="Gochi Hand"/>
                <a:cs typeface="Gochi Hand"/>
                <a:sym typeface="Gochi Hand"/>
              </a:rPr>
              <a:t>REMEMBER!</a:t>
            </a:r>
            <a:endParaRPr sz="1800">
              <a:solidFill>
                <a:schemeClr val="dk1"/>
              </a:solidFill>
              <a:latin typeface="Open Sans"/>
              <a:ea typeface="Open Sans"/>
              <a:cs typeface="Open Sans"/>
              <a:sym typeface="Open Sans"/>
            </a:endParaRPr>
          </a:p>
        </p:txBody>
      </p:sp>
      <p:sp>
        <p:nvSpPr>
          <p:cNvPr id="5765" name="Google Shape;5765;p47"/>
          <p:cNvSpPr txBox="1"/>
          <p:nvPr/>
        </p:nvSpPr>
        <p:spPr>
          <a:xfrm>
            <a:off x="5414296" y="4248000"/>
            <a:ext cx="959100" cy="369300"/>
          </a:xfrm>
          <a:prstGeom prst="rect">
            <a:avLst/>
          </a:prstGeom>
          <a:noFill/>
          <a:ln>
            <a:noFill/>
          </a:ln>
        </p:spPr>
        <p:txBody>
          <a:bodyPr spcFirstLastPara="1" wrap="square" lIns="0" tIns="91425" rIns="0" bIns="91425" anchor="ctr" anchorCtr="0">
            <a:noAutofit/>
          </a:bodyPr>
          <a:lstStyle/>
          <a:p>
            <a:pPr marL="0" lvl="0" indent="0" algn="l" rtl="0">
              <a:spcBef>
                <a:spcPts val="0"/>
              </a:spcBef>
              <a:spcAft>
                <a:spcPts val="0"/>
              </a:spcAft>
              <a:buNone/>
            </a:pPr>
            <a:r>
              <a:rPr lang="en" sz="1800">
                <a:solidFill>
                  <a:schemeClr val="dk1"/>
                </a:solidFill>
                <a:latin typeface="Gochi Hand"/>
                <a:ea typeface="Gochi Hand"/>
                <a:cs typeface="Gochi Hand"/>
                <a:sym typeface="Gochi Hand"/>
              </a:rPr>
              <a:t>NOTES</a:t>
            </a:r>
            <a:endParaRPr sz="1800">
              <a:solidFill>
                <a:schemeClr val="dk1"/>
              </a:solidFill>
              <a:latin typeface="Open Sans"/>
              <a:ea typeface="Open Sans"/>
              <a:cs typeface="Open Sans"/>
              <a:sym typeface="Open Sans"/>
            </a:endParaRPr>
          </a:p>
        </p:txBody>
      </p:sp>
      <p:sp>
        <p:nvSpPr>
          <p:cNvPr id="5766" name="Google Shape;5766;p47"/>
          <p:cNvSpPr txBox="1"/>
          <p:nvPr/>
        </p:nvSpPr>
        <p:spPr>
          <a:xfrm>
            <a:off x="1951858" y="1728736"/>
            <a:ext cx="1098000" cy="4440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Mercury</a:t>
            </a:r>
            <a:endParaRPr sz="1800">
              <a:solidFill>
                <a:schemeClr val="dk1"/>
              </a:solidFill>
              <a:latin typeface="Open Sans"/>
              <a:ea typeface="Open Sans"/>
              <a:cs typeface="Open Sans"/>
              <a:sym typeface="Open Sans"/>
            </a:endParaRPr>
          </a:p>
        </p:txBody>
      </p:sp>
      <p:sp>
        <p:nvSpPr>
          <p:cNvPr id="5767" name="Google Shape;5767;p47"/>
          <p:cNvSpPr txBox="1"/>
          <p:nvPr/>
        </p:nvSpPr>
        <p:spPr>
          <a:xfrm>
            <a:off x="3054853" y="2192400"/>
            <a:ext cx="1098000" cy="4440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Jupiter</a:t>
            </a:r>
            <a:endParaRPr sz="1800">
              <a:solidFill>
                <a:schemeClr val="dk1"/>
              </a:solidFill>
              <a:latin typeface="Open Sans"/>
              <a:ea typeface="Open Sans"/>
              <a:cs typeface="Open Sans"/>
              <a:sym typeface="Open Sans"/>
            </a:endParaRPr>
          </a:p>
        </p:txBody>
      </p:sp>
      <p:sp>
        <p:nvSpPr>
          <p:cNvPr id="5768" name="Google Shape;5768;p47"/>
          <p:cNvSpPr txBox="1"/>
          <p:nvPr/>
        </p:nvSpPr>
        <p:spPr>
          <a:xfrm>
            <a:off x="5385600" y="1720800"/>
            <a:ext cx="1098000" cy="4440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Mars</a:t>
            </a:r>
            <a:endParaRPr sz="1800">
              <a:solidFill>
                <a:schemeClr val="dk1"/>
              </a:solidFill>
              <a:latin typeface="Open Sans"/>
              <a:ea typeface="Open Sans"/>
              <a:cs typeface="Open Sans"/>
              <a:sym typeface="Open Sans"/>
            </a:endParaRPr>
          </a:p>
        </p:txBody>
      </p:sp>
      <p:sp>
        <p:nvSpPr>
          <p:cNvPr id="5769" name="Google Shape;5769;p47"/>
          <p:cNvSpPr txBox="1"/>
          <p:nvPr/>
        </p:nvSpPr>
        <p:spPr>
          <a:xfrm>
            <a:off x="6472775" y="3592800"/>
            <a:ext cx="1098000" cy="4440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Saturn</a:t>
            </a:r>
            <a:endParaRPr sz="1800">
              <a:solidFill>
                <a:schemeClr val="dk1"/>
              </a:solidFill>
              <a:latin typeface="Open Sans"/>
              <a:ea typeface="Open Sans"/>
              <a:cs typeface="Open Sans"/>
              <a:sym typeface="Open Sans"/>
            </a:endParaRPr>
          </a:p>
        </p:txBody>
      </p:sp>
      <p:sp>
        <p:nvSpPr>
          <p:cNvPr id="5770" name="Google Shape;5770;p47"/>
          <p:cNvSpPr txBox="1"/>
          <p:nvPr/>
        </p:nvSpPr>
        <p:spPr>
          <a:xfrm>
            <a:off x="5394696" y="2664000"/>
            <a:ext cx="1098000" cy="4440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Saturn</a:t>
            </a:r>
            <a:endParaRPr sz="1800">
              <a:solidFill>
                <a:schemeClr val="dk1"/>
              </a:solidFill>
              <a:latin typeface="Open Sans"/>
              <a:ea typeface="Open Sans"/>
              <a:cs typeface="Open Sans"/>
              <a:sym typeface="Open Sans"/>
            </a:endParaRPr>
          </a:p>
        </p:txBody>
      </p:sp>
      <p:sp>
        <p:nvSpPr>
          <p:cNvPr id="5771" name="Google Shape;5771;p47"/>
          <p:cNvSpPr txBox="1"/>
          <p:nvPr/>
        </p:nvSpPr>
        <p:spPr>
          <a:xfrm>
            <a:off x="4160087" y="2192400"/>
            <a:ext cx="1098000" cy="4440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Mercury</a:t>
            </a:r>
            <a:endParaRPr sz="1800">
              <a:solidFill>
                <a:schemeClr val="dk1"/>
              </a:solidFill>
              <a:latin typeface="Open Sans"/>
              <a:ea typeface="Open Sans"/>
              <a:cs typeface="Open Sans"/>
              <a:sym typeface="Open Sans"/>
            </a:endParaRPr>
          </a:p>
        </p:txBody>
      </p:sp>
      <p:sp>
        <p:nvSpPr>
          <p:cNvPr id="5772" name="Google Shape;5772;p47"/>
          <p:cNvSpPr txBox="1"/>
          <p:nvPr/>
        </p:nvSpPr>
        <p:spPr>
          <a:xfrm>
            <a:off x="2168425" y="4240800"/>
            <a:ext cx="1841700" cy="400200"/>
          </a:xfrm>
          <a:prstGeom prst="rect">
            <a:avLst/>
          </a:prstGeom>
          <a:noFill/>
          <a:ln>
            <a:noFill/>
          </a:ln>
        </p:spPr>
        <p:txBody>
          <a:bodyPr spcFirstLastPara="1" wrap="square" lIns="0" tIns="91425" rIns="0" bIns="91425" anchor="ctr" anchorCtr="0">
            <a:noAutofit/>
          </a:bodyPr>
          <a:lstStyle/>
          <a:p>
            <a:pPr marL="0" lvl="0" indent="0" algn="l" rtl="0">
              <a:lnSpc>
                <a:spcPct val="89000"/>
              </a:lnSpc>
              <a:spcBef>
                <a:spcPts val="0"/>
              </a:spcBef>
              <a:spcAft>
                <a:spcPts val="0"/>
              </a:spcAft>
              <a:buNone/>
            </a:pPr>
            <a:r>
              <a:rPr lang="en" sz="1200">
                <a:solidFill>
                  <a:schemeClr val="dk2"/>
                </a:solidFill>
                <a:latin typeface="Chilanka"/>
                <a:ea typeface="Chilanka"/>
                <a:cs typeface="Chilanka"/>
                <a:sym typeface="Chilanka"/>
              </a:rPr>
              <a:t>Despite being red, Mars is a cold place                                                                                                                                                                                                                                                                                                                                           </a:t>
            </a:r>
            <a:endParaRPr sz="1200">
              <a:solidFill>
                <a:schemeClr val="dk2"/>
              </a:solidFill>
              <a:latin typeface="Chilanka"/>
              <a:ea typeface="Chilanka"/>
              <a:cs typeface="Chilanka"/>
              <a:sym typeface="Chilanka"/>
            </a:endParaRPr>
          </a:p>
        </p:txBody>
      </p:sp>
      <p:sp>
        <p:nvSpPr>
          <p:cNvPr id="5773" name="Google Shape;5773;p47"/>
          <p:cNvSpPr txBox="1"/>
          <p:nvPr/>
        </p:nvSpPr>
        <p:spPr>
          <a:xfrm>
            <a:off x="6472775" y="2192400"/>
            <a:ext cx="1098000" cy="4440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Jupiter</a:t>
            </a:r>
            <a:endParaRPr sz="1800">
              <a:solidFill>
                <a:schemeClr val="dk1"/>
              </a:solidFill>
              <a:latin typeface="Open Sans"/>
              <a:ea typeface="Open Sans"/>
              <a:cs typeface="Open Sans"/>
              <a:sym typeface="Open Sans"/>
            </a:endParaRPr>
          </a:p>
        </p:txBody>
      </p:sp>
      <p:sp>
        <p:nvSpPr>
          <p:cNvPr id="5774" name="Google Shape;5774;p47"/>
          <p:cNvSpPr txBox="1"/>
          <p:nvPr/>
        </p:nvSpPr>
        <p:spPr>
          <a:xfrm>
            <a:off x="5367621" y="3132001"/>
            <a:ext cx="1098000" cy="4440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Venus</a:t>
            </a:r>
            <a:endParaRPr sz="1800">
              <a:solidFill>
                <a:schemeClr val="dk1"/>
              </a:solidFill>
              <a:latin typeface="Open Sans"/>
              <a:ea typeface="Open Sans"/>
              <a:cs typeface="Open Sans"/>
              <a:sym typeface="Open Sans"/>
            </a:endParaRPr>
          </a:p>
        </p:txBody>
      </p:sp>
      <p:sp>
        <p:nvSpPr>
          <p:cNvPr id="5775" name="Google Shape;5775;p47"/>
          <p:cNvSpPr txBox="1"/>
          <p:nvPr/>
        </p:nvSpPr>
        <p:spPr>
          <a:xfrm>
            <a:off x="1942300" y="3132000"/>
            <a:ext cx="1098000" cy="4440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Saturn</a:t>
            </a:r>
            <a:endParaRPr sz="1800">
              <a:solidFill>
                <a:schemeClr val="dk1"/>
              </a:solidFill>
              <a:latin typeface="Open Sans"/>
              <a:ea typeface="Open Sans"/>
              <a:cs typeface="Open Sans"/>
              <a:sym typeface="Open Sans"/>
            </a:endParaRPr>
          </a:p>
        </p:txBody>
      </p:sp>
      <p:sp>
        <p:nvSpPr>
          <p:cNvPr id="5776" name="Google Shape;5776;p47"/>
          <p:cNvSpPr txBox="1"/>
          <p:nvPr/>
        </p:nvSpPr>
        <p:spPr>
          <a:xfrm>
            <a:off x="3049712" y="1720800"/>
            <a:ext cx="1098000" cy="4440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Mars</a:t>
            </a:r>
            <a:endParaRPr sz="1800">
              <a:solidFill>
                <a:schemeClr val="dk1"/>
              </a:solidFill>
              <a:latin typeface="Open Sans"/>
              <a:ea typeface="Open Sans"/>
              <a:cs typeface="Open Sans"/>
              <a:sym typeface="Open Sans"/>
            </a:endParaRPr>
          </a:p>
        </p:txBody>
      </p:sp>
      <p:sp>
        <p:nvSpPr>
          <p:cNvPr id="5777" name="Google Shape;5777;p47"/>
          <p:cNvSpPr txBox="1"/>
          <p:nvPr/>
        </p:nvSpPr>
        <p:spPr>
          <a:xfrm>
            <a:off x="1942296" y="2664000"/>
            <a:ext cx="1098000" cy="4440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Mars</a:t>
            </a:r>
            <a:endParaRPr sz="1800">
              <a:solidFill>
                <a:schemeClr val="dk1"/>
              </a:solidFill>
              <a:latin typeface="Open Sans"/>
              <a:ea typeface="Open Sans"/>
              <a:cs typeface="Open Sans"/>
              <a:sym typeface="Open Sans"/>
            </a:endParaRPr>
          </a:p>
        </p:txBody>
      </p:sp>
      <p:sp>
        <p:nvSpPr>
          <p:cNvPr id="5778" name="Google Shape;5778;p47"/>
          <p:cNvSpPr txBox="1"/>
          <p:nvPr/>
        </p:nvSpPr>
        <p:spPr>
          <a:xfrm>
            <a:off x="7656703" y="2192400"/>
            <a:ext cx="1098000" cy="4440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Jupiter</a:t>
            </a:r>
            <a:endParaRPr sz="1800">
              <a:solidFill>
                <a:schemeClr val="dk1"/>
              </a:solidFill>
              <a:latin typeface="Open Sans"/>
              <a:ea typeface="Open Sans"/>
              <a:cs typeface="Open Sans"/>
              <a:sym typeface="Open Sans"/>
            </a:endParaRPr>
          </a:p>
        </p:txBody>
      </p:sp>
      <p:sp>
        <p:nvSpPr>
          <p:cNvPr id="5779" name="Google Shape;5779;p47"/>
          <p:cNvSpPr txBox="1"/>
          <p:nvPr/>
        </p:nvSpPr>
        <p:spPr>
          <a:xfrm>
            <a:off x="7651562" y="1720800"/>
            <a:ext cx="1098000" cy="4440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Mars</a:t>
            </a:r>
            <a:endParaRPr sz="1800">
              <a:solidFill>
                <a:schemeClr val="dk1"/>
              </a:solidFill>
              <a:latin typeface="Open Sans"/>
              <a:ea typeface="Open Sans"/>
              <a:cs typeface="Open Sans"/>
              <a:sym typeface="Open Sans"/>
            </a:endParaRPr>
          </a:p>
        </p:txBody>
      </p:sp>
      <p:sp>
        <p:nvSpPr>
          <p:cNvPr id="5780" name="Google Shape;5780;p47"/>
          <p:cNvSpPr txBox="1"/>
          <p:nvPr/>
        </p:nvSpPr>
        <p:spPr>
          <a:xfrm>
            <a:off x="7651550" y="3132000"/>
            <a:ext cx="1098000" cy="4440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Saturn</a:t>
            </a:r>
            <a:endParaRPr sz="1800">
              <a:solidFill>
                <a:schemeClr val="dk1"/>
              </a:solidFill>
              <a:latin typeface="Open Sans"/>
              <a:ea typeface="Open Sans"/>
              <a:cs typeface="Open Sans"/>
              <a:sym typeface="Open Sans"/>
            </a:endParaRPr>
          </a:p>
        </p:txBody>
      </p:sp>
      <p:grpSp>
        <p:nvGrpSpPr>
          <p:cNvPr id="5781" name="Google Shape;5781;p47"/>
          <p:cNvGrpSpPr/>
          <p:nvPr/>
        </p:nvGrpSpPr>
        <p:grpSpPr>
          <a:xfrm>
            <a:off x="4674271" y="4057732"/>
            <a:ext cx="3983116" cy="734746"/>
            <a:chOff x="4674271" y="4057732"/>
            <a:chExt cx="3983116" cy="734746"/>
          </a:xfrm>
        </p:grpSpPr>
        <p:sp>
          <p:nvSpPr>
            <p:cNvPr id="5782" name="Google Shape;5782;p47"/>
            <p:cNvSpPr/>
            <p:nvPr/>
          </p:nvSpPr>
          <p:spPr>
            <a:xfrm>
              <a:off x="5042962" y="4142417"/>
              <a:ext cx="3614425" cy="565875"/>
            </a:xfrm>
            <a:custGeom>
              <a:avLst/>
              <a:gdLst/>
              <a:ahLst/>
              <a:cxnLst/>
              <a:rect l="l" t="t" r="r" b="b"/>
              <a:pathLst>
                <a:path w="112634" h="17634" extrusionOk="0">
                  <a:moveTo>
                    <a:pt x="2251" y="1"/>
                  </a:moveTo>
                  <a:lnTo>
                    <a:pt x="1" y="5347"/>
                  </a:lnTo>
                  <a:lnTo>
                    <a:pt x="2287" y="17634"/>
                  </a:lnTo>
                  <a:lnTo>
                    <a:pt x="110693" y="17443"/>
                  </a:lnTo>
                  <a:lnTo>
                    <a:pt x="112634" y="11895"/>
                  </a:lnTo>
                  <a:lnTo>
                    <a:pt x="110324" y="72"/>
                  </a:lnTo>
                  <a:lnTo>
                    <a:pt x="2251"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3" name="Google Shape;5783;p47"/>
            <p:cNvSpPr/>
            <p:nvPr/>
          </p:nvSpPr>
          <p:spPr>
            <a:xfrm>
              <a:off x="6373354" y="4287600"/>
              <a:ext cx="1838564" cy="5712"/>
            </a:xfrm>
            <a:custGeom>
              <a:avLst/>
              <a:gdLst/>
              <a:ahLst/>
              <a:cxnLst/>
              <a:rect l="l" t="t" r="r" b="b"/>
              <a:pathLst>
                <a:path w="57294" h="178" extrusionOk="0">
                  <a:moveTo>
                    <a:pt x="424" y="0"/>
                  </a:moveTo>
                  <a:cubicBezTo>
                    <a:pt x="335" y="0"/>
                    <a:pt x="250" y="7"/>
                    <a:pt x="179" y="27"/>
                  </a:cubicBezTo>
                  <a:cubicBezTo>
                    <a:pt x="161" y="33"/>
                    <a:pt x="143" y="36"/>
                    <a:pt x="125" y="36"/>
                  </a:cubicBezTo>
                  <a:cubicBezTo>
                    <a:pt x="107" y="36"/>
                    <a:pt x="89" y="33"/>
                    <a:pt x="72" y="27"/>
                  </a:cubicBezTo>
                  <a:cubicBezTo>
                    <a:pt x="0" y="27"/>
                    <a:pt x="0" y="146"/>
                    <a:pt x="84" y="146"/>
                  </a:cubicBezTo>
                  <a:lnTo>
                    <a:pt x="56352" y="146"/>
                  </a:lnTo>
                  <a:cubicBezTo>
                    <a:pt x="56495" y="146"/>
                    <a:pt x="56691" y="178"/>
                    <a:pt x="56869" y="178"/>
                  </a:cubicBezTo>
                  <a:cubicBezTo>
                    <a:pt x="56958" y="178"/>
                    <a:pt x="57043" y="170"/>
                    <a:pt x="57114" y="146"/>
                  </a:cubicBezTo>
                  <a:lnTo>
                    <a:pt x="57222" y="146"/>
                  </a:lnTo>
                  <a:cubicBezTo>
                    <a:pt x="57293" y="146"/>
                    <a:pt x="57293" y="27"/>
                    <a:pt x="57222" y="27"/>
                  </a:cubicBezTo>
                  <a:lnTo>
                    <a:pt x="941" y="27"/>
                  </a:lnTo>
                  <a:cubicBezTo>
                    <a:pt x="798" y="27"/>
                    <a:pt x="602" y="0"/>
                    <a:pt x="4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4" name="Google Shape;5784;p47"/>
            <p:cNvSpPr/>
            <p:nvPr/>
          </p:nvSpPr>
          <p:spPr>
            <a:xfrm>
              <a:off x="6439074" y="4445235"/>
              <a:ext cx="1838917" cy="5744"/>
            </a:xfrm>
            <a:custGeom>
              <a:avLst/>
              <a:gdLst/>
              <a:ahLst/>
              <a:cxnLst/>
              <a:rect l="l" t="t" r="r" b="b"/>
              <a:pathLst>
                <a:path w="57305" h="179" extrusionOk="0">
                  <a:moveTo>
                    <a:pt x="424" y="1"/>
                  </a:moveTo>
                  <a:cubicBezTo>
                    <a:pt x="335" y="1"/>
                    <a:pt x="250" y="9"/>
                    <a:pt x="179" y="33"/>
                  </a:cubicBezTo>
                  <a:lnTo>
                    <a:pt x="83" y="33"/>
                  </a:lnTo>
                  <a:cubicBezTo>
                    <a:pt x="0" y="33"/>
                    <a:pt x="0" y="152"/>
                    <a:pt x="83" y="152"/>
                  </a:cubicBezTo>
                  <a:lnTo>
                    <a:pt x="56352" y="152"/>
                  </a:lnTo>
                  <a:cubicBezTo>
                    <a:pt x="56495" y="152"/>
                    <a:pt x="56696" y="178"/>
                    <a:pt x="56878" y="178"/>
                  </a:cubicBezTo>
                  <a:cubicBezTo>
                    <a:pt x="56969" y="178"/>
                    <a:pt x="57055" y="172"/>
                    <a:pt x="57126" y="152"/>
                  </a:cubicBezTo>
                  <a:cubicBezTo>
                    <a:pt x="57138" y="146"/>
                    <a:pt x="57153" y="143"/>
                    <a:pt x="57169" y="143"/>
                  </a:cubicBezTo>
                  <a:cubicBezTo>
                    <a:pt x="57186" y="143"/>
                    <a:pt x="57204" y="146"/>
                    <a:pt x="57221" y="152"/>
                  </a:cubicBezTo>
                  <a:cubicBezTo>
                    <a:pt x="57305" y="152"/>
                    <a:pt x="57305" y="33"/>
                    <a:pt x="57221" y="33"/>
                  </a:cubicBezTo>
                  <a:lnTo>
                    <a:pt x="953" y="33"/>
                  </a:lnTo>
                  <a:cubicBezTo>
                    <a:pt x="802" y="33"/>
                    <a:pt x="603" y="1"/>
                    <a:pt x="4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5" name="Google Shape;5785;p47"/>
            <p:cNvSpPr/>
            <p:nvPr/>
          </p:nvSpPr>
          <p:spPr>
            <a:xfrm>
              <a:off x="6373354" y="4608000"/>
              <a:ext cx="1838564" cy="5744"/>
            </a:xfrm>
            <a:custGeom>
              <a:avLst/>
              <a:gdLst/>
              <a:ahLst/>
              <a:cxnLst/>
              <a:rect l="l" t="t" r="r" b="b"/>
              <a:pathLst>
                <a:path w="57294" h="179" extrusionOk="0">
                  <a:moveTo>
                    <a:pt x="424" y="1"/>
                  </a:moveTo>
                  <a:cubicBezTo>
                    <a:pt x="335" y="1"/>
                    <a:pt x="250" y="7"/>
                    <a:pt x="179" y="27"/>
                  </a:cubicBezTo>
                  <a:cubicBezTo>
                    <a:pt x="161" y="33"/>
                    <a:pt x="143" y="36"/>
                    <a:pt x="125" y="36"/>
                  </a:cubicBezTo>
                  <a:cubicBezTo>
                    <a:pt x="107" y="36"/>
                    <a:pt x="89" y="33"/>
                    <a:pt x="72" y="27"/>
                  </a:cubicBezTo>
                  <a:cubicBezTo>
                    <a:pt x="0" y="27"/>
                    <a:pt x="0" y="146"/>
                    <a:pt x="84" y="146"/>
                  </a:cubicBezTo>
                  <a:lnTo>
                    <a:pt x="56352" y="146"/>
                  </a:lnTo>
                  <a:cubicBezTo>
                    <a:pt x="56495" y="146"/>
                    <a:pt x="56691" y="178"/>
                    <a:pt x="56869" y="178"/>
                  </a:cubicBezTo>
                  <a:cubicBezTo>
                    <a:pt x="56958" y="178"/>
                    <a:pt x="57043" y="170"/>
                    <a:pt x="57114" y="146"/>
                  </a:cubicBezTo>
                  <a:lnTo>
                    <a:pt x="57222" y="146"/>
                  </a:lnTo>
                  <a:cubicBezTo>
                    <a:pt x="57293" y="146"/>
                    <a:pt x="57293" y="27"/>
                    <a:pt x="57222" y="27"/>
                  </a:cubicBezTo>
                  <a:lnTo>
                    <a:pt x="941" y="27"/>
                  </a:lnTo>
                  <a:cubicBezTo>
                    <a:pt x="798" y="27"/>
                    <a:pt x="602" y="1"/>
                    <a:pt x="4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6" name="Google Shape;5786;p47"/>
            <p:cNvSpPr/>
            <p:nvPr/>
          </p:nvSpPr>
          <p:spPr>
            <a:xfrm>
              <a:off x="8337237" y="4248000"/>
              <a:ext cx="127590" cy="72170"/>
            </a:xfrm>
            <a:custGeom>
              <a:avLst/>
              <a:gdLst/>
              <a:ahLst/>
              <a:cxnLst/>
              <a:rect l="l" t="t" r="r" b="b"/>
              <a:pathLst>
                <a:path w="3976" h="2249" extrusionOk="0">
                  <a:moveTo>
                    <a:pt x="643" y="121"/>
                  </a:moveTo>
                  <a:lnTo>
                    <a:pt x="2154" y="180"/>
                  </a:lnTo>
                  <a:cubicBezTo>
                    <a:pt x="2195" y="183"/>
                    <a:pt x="2240" y="184"/>
                    <a:pt x="2289" y="184"/>
                  </a:cubicBezTo>
                  <a:cubicBezTo>
                    <a:pt x="2456" y="184"/>
                    <a:pt x="2663" y="171"/>
                    <a:pt x="2861" y="171"/>
                  </a:cubicBezTo>
                  <a:cubicBezTo>
                    <a:pt x="3076" y="171"/>
                    <a:pt x="3281" y="186"/>
                    <a:pt x="3416" y="252"/>
                  </a:cubicBezTo>
                  <a:cubicBezTo>
                    <a:pt x="3845" y="442"/>
                    <a:pt x="3702" y="871"/>
                    <a:pt x="3655" y="1240"/>
                  </a:cubicBezTo>
                  <a:cubicBezTo>
                    <a:pt x="3607" y="1597"/>
                    <a:pt x="3678" y="2014"/>
                    <a:pt x="3238" y="2073"/>
                  </a:cubicBezTo>
                  <a:cubicBezTo>
                    <a:pt x="3124" y="2089"/>
                    <a:pt x="3009" y="2094"/>
                    <a:pt x="2892" y="2094"/>
                  </a:cubicBezTo>
                  <a:cubicBezTo>
                    <a:pt x="2559" y="2094"/>
                    <a:pt x="2219" y="2046"/>
                    <a:pt x="1892" y="2037"/>
                  </a:cubicBezTo>
                  <a:cubicBezTo>
                    <a:pt x="1667" y="2037"/>
                    <a:pt x="1403" y="2066"/>
                    <a:pt x="1150" y="2066"/>
                  </a:cubicBezTo>
                  <a:cubicBezTo>
                    <a:pt x="1002" y="2066"/>
                    <a:pt x="857" y="2056"/>
                    <a:pt x="726" y="2026"/>
                  </a:cubicBezTo>
                  <a:cubicBezTo>
                    <a:pt x="280" y="1932"/>
                    <a:pt x="169" y="397"/>
                    <a:pt x="643" y="121"/>
                  </a:cubicBezTo>
                  <a:close/>
                  <a:moveTo>
                    <a:pt x="622" y="1"/>
                  </a:moveTo>
                  <a:cubicBezTo>
                    <a:pt x="609" y="1"/>
                    <a:pt x="599" y="6"/>
                    <a:pt x="592" y="15"/>
                  </a:cubicBezTo>
                  <a:lnTo>
                    <a:pt x="592" y="15"/>
                  </a:lnTo>
                  <a:cubicBezTo>
                    <a:pt x="0" y="304"/>
                    <a:pt x="238" y="1693"/>
                    <a:pt x="404" y="2133"/>
                  </a:cubicBezTo>
                  <a:cubicBezTo>
                    <a:pt x="413" y="2159"/>
                    <a:pt x="435" y="2173"/>
                    <a:pt x="461" y="2173"/>
                  </a:cubicBezTo>
                  <a:cubicBezTo>
                    <a:pt x="470" y="2173"/>
                    <a:pt x="479" y="2171"/>
                    <a:pt x="487" y="2168"/>
                  </a:cubicBezTo>
                  <a:cubicBezTo>
                    <a:pt x="685" y="2132"/>
                    <a:pt x="893" y="2120"/>
                    <a:pt x="1103" y="2120"/>
                  </a:cubicBezTo>
                  <a:cubicBezTo>
                    <a:pt x="1450" y="2120"/>
                    <a:pt x="1804" y="2154"/>
                    <a:pt x="2131" y="2168"/>
                  </a:cubicBezTo>
                  <a:cubicBezTo>
                    <a:pt x="2378" y="2176"/>
                    <a:pt x="2749" y="2249"/>
                    <a:pt x="3067" y="2249"/>
                  </a:cubicBezTo>
                  <a:cubicBezTo>
                    <a:pt x="3223" y="2249"/>
                    <a:pt x="3366" y="2231"/>
                    <a:pt x="3476" y="2180"/>
                  </a:cubicBezTo>
                  <a:cubicBezTo>
                    <a:pt x="3809" y="2037"/>
                    <a:pt x="3797" y="1359"/>
                    <a:pt x="3821" y="1037"/>
                  </a:cubicBezTo>
                  <a:cubicBezTo>
                    <a:pt x="3845" y="704"/>
                    <a:pt x="3976" y="347"/>
                    <a:pt x="3690" y="156"/>
                  </a:cubicBezTo>
                  <a:cubicBezTo>
                    <a:pt x="3586" y="85"/>
                    <a:pt x="3367" y="67"/>
                    <a:pt x="3132" y="67"/>
                  </a:cubicBezTo>
                  <a:cubicBezTo>
                    <a:pt x="2891" y="67"/>
                    <a:pt x="2632" y="86"/>
                    <a:pt x="2465" y="86"/>
                  </a:cubicBezTo>
                  <a:cubicBezTo>
                    <a:pt x="2443" y="86"/>
                    <a:pt x="2423" y="86"/>
                    <a:pt x="2404" y="85"/>
                  </a:cubicBezTo>
                  <a:cubicBezTo>
                    <a:pt x="1809" y="49"/>
                    <a:pt x="1214" y="25"/>
                    <a:pt x="630" y="1"/>
                  </a:cubicBezTo>
                  <a:cubicBezTo>
                    <a:pt x="627" y="1"/>
                    <a:pt x="625" y="1"/>
                    <a:pt x="6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7" name="Google Shape;5787;p47"/>
            <p:cNvSpPr/>
            <p:nvPr/>
          </p:nvSpPr>
          <p:spPr>
            <a:xfrm>
              <a:off x="8350201" y="4410000"/>
              <a:ext cx="121525" cy="72973"/>
            </a:xfrm>
            <a:custGeom>
              <a:avLst/>
              <a:gdLst/>
              <a:ahLst/>
              <a:cxnLst/>
              <a:rect l="l" t="t" r="r" b="b"/>
              <a:pathLst>
                <a:path w="3787" h="2274" extrusionOk="0">
                  <a:moveTo>
                    <a:pt x="278" y="29"/>
                  </a:moveTo>
                  <a:cubicBezTo>
                    <a:pt x="269" y="29"/>
                    <a:pt x="259" y="31"/>
                    <a:pt x="250" y="36"/>
                  </a:cubicBezTo>
                  <a:cubicBezTo>
                    <a:pt x="48" y="144"/>
                    <a:pt x="95" y="417"/>
                    <a:pt x="95" y="620"/>
                  </a:cubicBezTo>
                  <a:cubicBezTo>
                    <a:pt x="95" y="1096"/>
                    <a:pt x="83" y="1703"/>
                    <a:pt x="262" y="2168"/>
                  </a:cubicBezTo>
                  <a:cubicBezTo>
                    <a:pt x="272" y="2187"/>
                    <a:pt x="289" y="2207"/>
                    <a:pt x="315" y="2207"/>
                  </a:cubicBezTo>
                  <a:cubicBezTo>
                    <a:pt x="321" y="2207"/>
                    <a:pt x="327" y="2206"/>
                    <a:pt x="333" y="2203"/>
                  </a:cubicBezTo>
                  <a:cubicBezTo>
                    <a:pt x="559" y="2164"/>
                    <a:pt x="795" y="2150"/>
                    <a:pt x="1034" y="2150"/>
                  </a:cubicBezTo>
                  <a:cubicBezTo>
                    <a:pt x="1436" y="2150"/>
                    <a:pt x="1845" y="2188"/>
                    <a:pt x="2227" y="2203"/>
                  </a:cubicBezTo>
                  <a:cubicBezTo>
                    <a:pt x="2398" y="2211"/>
                    <a:pt x="2750" y="2274"/>
                    <a:pt x="3039" y="2274"/>
                  </a:cubicBezTo>
                  <a:cubicBezTo>
                    <a:pt x="3213" y="2274"/>
                    <a:pt x="3365" y="2251"/>
                    <a:pt x="3441" y="2180"/>
                  </a:cubicBezTo>
                  <a:cubicBezTo>
                    <a:pt x="3524" y="2108"/>
                    <a:pt x="3524" y="2037"/>
                    <a:pt x="3548" y="1918"/>
                  </a:cubicBezTo>
                  <a:cubicBezTo>
                    <a:pt x="3620" y="1644"/>
                    <a:pt x="3560" y="1358"/>
                    <a:pt x="3584" y="1084"/>
                  </a:cubicBezTo>
                  <a:cubicBezTo>
                    <a:pt x="3608" y="775"/>
                    <a:pt x="3715" y="560"/>
                    <a:pt x="3774" y="275"/>
                  </a:cubicBezTo>
                  <a:cubicBezTo>
                    <a:pt x="3786" y="239"/>
                    <a:pt x="3762" y="203"/>
                    <a:pt x="3739" y="203"/>
                  </a:cubicBezTo>
                  <a:cubicBezTo>
                    <a:pt x="2691" y="1"/>
                    <a:pt x="1536" y="84"/>
                    <a:pt x="476" y="36"/>
                  </a:cubicBezTo>
                  <a:cubicBezTo>
                    <a:pt x="474" y="36"/>
                    <a:pt x="472" y="36"/>
                    <a:pt x="469" y="36"/>
                  </a:cubicBezTo>
                  <a:cubicBezTo>
                    <a:pt x="419" y="36"/>
                    <a:pt x="419" y="156"/>
                    <a:pt x="469" y="156"/>
                  </a:cubicBezTo>
                  <a:cubicBezTo>
                    <a:pt x="472" y="156"/>
                    <a:pt x="474" y="156"/>
                    <a:pt x="476" y="156"/>
                  </a:cubicBezTo>
                  <a:lnTo>
                    <a:pt x="488" y="167"/>
                  </a:lnTo>
                  <a:cubicBezTo>
                    <a:pt x="1036" y="191"/>
                    <a:pt x="1596" y="203"/>
                    <a:pt x="2143" y="239"/>
                  </a:cubicBezTo>
                  <a:cubicBezTo>
                    <a:pt x="2242" y="239"/>
                    <a:pt x="2483" y="227"/>
                    <a:pt x="2740" y="227"/>
                  </a:cubicBezTo>
                  <a:cubicBezTo>
                    <a:pt x="3103" y="227"/>
                    <a:pt x="3497" y="251"/>
                    <a:pt x="3560" y="370"/>
                  </a:cubicBezTo>
                  <a:cubicBezTo>
                    <a:pt x="3632" y="501"/>
                    <a:pt x="3465" y="918"/>
                    <a:pt x="3453" y="1096"/>
                  </a:cubicBezTo>
                  <a:cubicBezTo>
                    <a:pt x="3441" y="1322"/>
                    <a:pt x="3501" y="1620"/>
                    <a:pt x="3441" y="1834"/>
                  </a:cubicBezTo>
                  <a:cubicBezTo>
                    <a:pt x="3346" y="2132"/>
                    <a:pt x="3298" y="2096"/>
                    <a:pt x="2965" y="2108"/>
                  </a:cubicBezTo>
                  <a:cubicBezTo>
                    <a:pt x="2865" y="2116"/>
                    <a:pt x="2765" y="2119"/>
                    <a:pt x="2665" y="2119"/>
                  </a:cubicBezTo>
                  <a:cubicBezTo>
                    <a:pt x="2321" y="2119"/>
                    <a:pt x="1972" y="2082"/>
                    <a:pt x="1631" y="2072"/>
                  </a:cubicBezTo>
                  <a:cubicBezTo>
                    <a:pt x="1441" y="2072"/>
                    <a:pt x="1107" y="2120"/>
                    <a:pt x="832" y="2120"/>
                  </a:cubicBezTo>
                  <a:cubicBezTo>
                    <a:pt x="695" y="2120"/>
                    <a:pt x="572" y="2108"/>
                    <a:pt x="488" y="2072"/>
                  </a:cubicBezTo>
                  <a:cubicBezTo>
                    <a:pt x="298" y="1989"/>
                    <a:pt x="0" y="322"/>
                    <a:pt x="310" y="132"/>
                  </a:cubicBezTo>
                  <a:cubicBezTo>
                    <a:pt x="370" y="101"/>
                    <a:pt x="328" y="29"/>
                    <a:pt x="278" y="2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8" name="Google Shape;5788;p47"/>
            <p:cNvSpPr/>
            <p:nvPr/>
          </p:nvSpPr>
          <p:spPr>
            <a:xfrm>
              <a:off x="8353635" y="4568400"/>
              <a:ext cx="121525" cy="72973"/>
            </a:xfrm>
            <a:custGeom>
              <a:avLst/>
              <a:gdLst/>
              <a:ahLst/>
              <a:cxnLst/>
              <a:rect l="l" t="t" r="r" b="b"/>
              <a:pathLst>
                <a:path w="3787" h="2274" extrusionOk="0">
                  <a:moveTo>
                    <a:pt x="739" y="0"/>
                  </a:moveTo>
                  <a:cubicBezTo>
                    <a:pt x="563" y="0"/>
                    <a:pt x="410" y="23"/>
                    <a:pt x="334" y="95"/>
                  </a:cubicBezTo>
                  <a:cubicBezTo>
                    <a:pt x="262" y="166"/>
                    <a:pt x="262" y="237"/>
                    <a:pt x="226" y="356"/>
                  </a:cubicBezTo>
                  <a:cubicBezTo>
                    <a:pt x="155" y="618"/>
                    <a:pt x="226" y="916"/>
                    <a:pt x="203" y="1190"/>
                  </a:cubicBezTo>
                  <a:cubicBezTo>
                    <a:pt x="179" y="1499"/>
                    <a:pt x="72" y="1714"/>
                    <a:pt x="0" y="2000"/>
                  </a:cubicBezTo>
                  <a:cubicBezTo>
                    <a:pt x="0" y="2035"/>
                    <a:pt x="12" y="2059"/>
                    <a:pt x="48" y="2071"/>
                  </a:cubicBezTo>
                  <a:cubicBezTo>
                    <a:pt x="1084" y="2273"/>
                    <a:pt x="2251" y="2190"/>
                    <a:pt x="3298" y="2238"/>
                  </a:cubicBezTo>
                  <a:cubicBezTo>
                    <a:pt x="3301" y="2238"/>
                    <a:pt x="3304" y="2238"/>
                    <a:pt x="3307" y="2238"/>
                  </a:cubicBezTo>
                  <a:cubicBezTo>
                    <a:pt x="3367" y="2238"/>
                    <a:pt x="3367" y="2118"/>
                    <a:pt x="3307" y="2118"/>
                  </a:cubicBezTo>
                  <a:cubicBezTo>
                    <a:pt x="3304" y="2118"/>
                    <a:pt x="3301" y="2118"/>
                    <a:pt x="3298" y="2119"/>
                  </a:cubicBezTo>
                  <a:lnTo>
                    <a:pt x="3298" y="2107"/>
                  </a:lnTo>
                  <a:cubicBezTo>
                    <a:pt x="2739" y="2083"/>
                    <a:pt x="2191" y="2059"/>
                    <a:pt x="1631" y="2035"/>
                  </a:cubicBezTo>
                  <a:cubicBezTo>
                    <a:pt x="1615" y="2034"/>
                    <a:pt x="1594" y="2034"/>
                    <a:pt x="1569" y="2034"/>
                  </a:cubicBezTo>
                  <a:cubicBezTo>
                    <a:pt x="1448" y="2034"/>
                    <a:pt x="1239" y="2042"/>
                    <a:pt x="1020" y="2042"/>
                  </a:cubicBezTo>
                  <a:cubicBezTo>
                    <a:pt x="664" y="2042"/>
                    <a:pt x="283" y="2020"/>
                    <a:pt x="215" y="1904"/>
                  </a:cubicBezTo>
                  <a:cubicBezTo>
                    <a:pt x="143" y="1773"/>
                    <a:pt x="310" y="1357"/>
                    <a:pt x="322" y="1178"/>
                  </a:cubicBezTo>
                  <a:cubicBezTo>
                    <a:pt x="346" y="952"/>
                    <a:pt x="274" y="642"/>
                    <a:pt x="346" y="428"/>
                  </a:cubicBezTo>
                  <a:cubicBezTo>
                    <a:pt x="429" y="130"/>
                    <a:pt x="477" y="178"/>
                    <a:pt x="810" y="154"/>
                  </a:cubicBezTo>
                  <a:cubicBezTo>
                    <a:pt x="898" y="149"/>
                    <a:pt x="986" y="147"/>
                    <a:pt x="1074" y="147"/>
                  </a:cubicBezTo>
                  <a:cubicBezTo>
                    <a:pt x="1435" y="147"/>
                    <a:pt x="1791" y="180"/>
                    <a:pt x="2155" y="190"/>
                  </a:cubicBezTo>
                  <a:cubicBezTo>
                    <a:pt x="2331" y="190"/>
                    <a:pt x="2647" y="151"/>
                    <a:pt x="2918" y="151"/>
                  </a:cubicBezTo>
                  <a:cubicBezTo>
                    <a:pt x="3070" y="151"/>
                    <a:pt x="3208" y="163"/>
                    <a:pt x="3298" y="202"/>
                  </a:cubicBezTo>
                  <a:cubicBezTo>
                    <a:pt x="3477" y="285"/>
                    <a:pt x="3786" y="1952"/>
                    <a:pt x="3465" y="2142"/>
                  </a:cubicBezTo>
                  <a:cubicBezTo>
                    <a:pt x="3405" y="2173"/>
                    <a:pt x="3446" y="2246"/>
                    <a:pt x="3504" y="2246"/>
                  </a:cubicBezTo>
                  <a:cubicBezTo>
                    <a:pt x="3514" y="2246"/>
                    <a:pt x="3525" y="2243"/>
                    <a:pt x="3536" y="2238"/>
                  </a:cubicBezTo>
                  <a:cubicBezTo>
                    <a:pt x="3727" y="2130"/>
                    <a:pt x="3679" y="1857"/>
                    <a:pt x="3679" y="1654"/>
                  </a:cubicBezTo>
                  <a:cubicBezTo>
                    <a:pt x="3679" y="1178"/>
                    <a:pt x="3703" y="559"/>
                    <a:pt x="3525" y="106"/>
                  </a:cubicBezTo>
                  <a:cubicBezTo>
                    <a:pt x="3516" y="80"/>
                    <a:pt x="3493" y="66"/>
                    <a:pt x="3468" y="66"/>
                  </a:cubicBezTo>
                  <a:cubicBezTo>
                    <a:pt x="3459" y="66"/>
                    <a:pt x="3450" y="68"/>
                    <a:pt x="3441" y="71"/>
                  </a:cubicBezTo>
                  <a:cubicBezTo>
                    <a:pt x="3220" y="111"/>
                    <a:pt x="2987" y="124"/>
                    <a:pt x="2749" y="124"/>
                  </a:cubicBezTo>
                  <a:cubicBezTo>
                    <a:pt x="2349" y="124"/>
                    <a:pt x="1937" y="86"/>
                    <a:pt x="1548" y="71"/>
                  </a:cubicBezTo>
                  <a:cubicBezTo>
                    <a:pt x="1385" y="63"/>
                    <a:pt x="1031" y="0"/>
                    <a:pt x="7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789" name="Google Shape;5789;p47"/>
            <p:cNvGrpSpPr/>
            <p:nvPr/>
          </p:nvGrpSpPr>
          <p:grpSpPr>
            <a:xfrm rot="1814372">
              <a:off x="4762516" y="4170700"/>
              <a:ext cx="586106" cy="508809"/>
              <a:chOff x="5007400" y="1050775"/>
              <a:chExt cx="586125" cy="508825"/>
            </a:xfrm>
          </p:grpSpPr>
          <p:sp>
            <p:nvSpPr>
              <p:cNvPr id="5790" name="Google Shape;5790;p47"/>
              <p:cNvSpPr/>
              <p:nvPr/>
            </p:nvSpPr>
            <p:spPr>
              <a:xfrm>
                <a:off x="5425550" y="1261725"/>
                <a:ext cx="50025" cy="38050"/>
              </a:xfrm>
              <a:custGeom>
                <a:avLst/>
                <a:gdLst/>
                <a:ahLst/>
                <a:cxnLst/>
                <a:rect l="l" t="t" r="r" b="b"/>
                <a:pathLst>
                  <a:path w="2001" h="1522" extrusionOk="0">
                    <a:moveTo>
                      <a:pt x="268" y="1"/>
                    </a:moveTo>
                    <a:cubicBezTo>
                      <a:pt x="24" y="1"/>
                      <a:pt x="1" y="387"/>
                      <a:pt x="229" y="467"/>
                    </a:cubicBezTo>
                    <a:cubicBezTo>
                      <a:pt x="503" y="538"/>
                      <a:pt x="741" y="658"/>
                      <a:pt x="956" y="824"/>
                    </a:cubicBezTo>
                    <a:cubicBezTo>
                      <a:pt x="1146" y="1015"/>
                      <a:pt x="1313" y="1217"/>
                      <a:pt x="1467" y="1431"/>
                    </a:cubicBezTo>
                    <a:cubicBezTo>
                      <a:pt x="1518" y="1495"/>
                      <a:pt x="1584" y="1522"/>
                      <a:pt x="1651" y="1522"/>
                    </a:cubicBezTo>
                    <a:cubicBezTo>
                      <a:pt x="1823" y="1522"/>
                      <a:pt x="2000" y="1346"/>
                      <a:pt x="1932" y="1158"/>
                    </a:cubicBezTo>
                    <a:cubicBezTo>
                      <a:pt x="1729" y="491"/>
                      <a:pt x="956" y="62"/>
                      <a:pt x="301" y="3"/>
                    </a:cubicBezTo>
                    <a:cubicBezTo>
                      <a:pt x="289" y="1"/>
                      <a:pt x="279" y="1"/>
                      <a:pt x="268" y="1"/>
                    </a:cubicBezTo>
                    <a:close/>
                  </a:path>
                </a:pathLst>
              </a:custGeom>
              <a:solidFill>
                <a:srgbClr val="2121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1" name="Google Shape;5791;p47"/>
              <p:cNvSpPr/>
              <p:nvPr/>
            </p:nvSpPr>
            <p:spPr>
              <a:xfrm>
                <a:off x="5370700" y="1317475"/>
                <a:ext cx="79950" cy="72225"/>
              </a:xfrm>
              <a:custGeom>
                <a:avLst/>
                <a:gdLst/>
                <a:ahLst/>
                <a:cxnLst/>
                <a:rect l="l" t="t" r="r" b="b"/>
                <a:pathLst>
                  <a:path w="3198" h="2889" extrusionOk="0">
                    <a:moveTo>
                      <a:pt x="2092" y="0"/>
                    </a:moveTo>
                    <a:cubicBezTo>
                      <a:pt x="1880" y="0"/>
                      <a:pt x="1754" y="330"/>
                      <a:pt x="1971" y="487"/>
                    </a:cubicBezTo>
                    <a:cubicBezTo>
                      <a:pt x="2530" y="904"/>
                      <a:pt x="2626" y="1857"/>
                      <a:pt x="2018" y="2261"/>
                    </a:cubicBezTo>
                    <a:cubicBezTo>
                      <a:pt x="1848" y="2371"/>
                      <a:pt x="1660" y="2420"/>
                      <a:pt x="1471" y="2420"/>
                    </a:cubicBezTo>
                    <a:cubicBezTo>
                      <a:pt x="1025" y="2420"/>
                      <a:pt x="574" y="2149"/>
                      <a:pt x="340" y="1773"/>
                    </a:cubicBezTo>
                    <a:cubicBezTo>
                      <a:pt x="310" y="1705"/>
                      <a:pt x="254" y="1677"/>
                      <a:pt x="199" y="1677"/>
                    </a:cubicBezTo>
                    <a:cubicBezTo>
                      <a:pt x="99" y="1677"/>
                      <a:pt x="0" y="1770"/>
                      <a:pt x="54" y="1892"/>
                    </a:cubicBezTo>
                    <a:cubicBezTo>
                      <a:pt x="228" y="2524"/>
                      <a:pt x="857" y="2889"/>
                      <a:pt x="1484" y="2889"/>
                    </a:cubicBezTo>
                    <a:cubicBezTo>
                      <a:pt x="1802" y="2889"/>
                      <a:pt x="2119" y="2795"/>
                      <a:pt x="2376" y="2595"/>
                    </a:cubicBezTo>
                    <a:cubicBezTo>
                      <a:pt x="3197" y="1964"/>
                      <a:pt x="3102" y="583"/>
                      <a:pt x="2233" y="47"/>
                    </a:cubicBezTo>
                    <a:cubicBezTo>
                      <a:pt x="2184" y="14"/>
                      <a:pt x="2136" y="0"/>
                      <a:pt x="2092" y="0"/>
                    </a:cubicBezTo>
                    <a:close/>
                  </a:path>
                </a:pathLst>
              </a:custGeom>
              <a:solidFill>
                <a:srgbClr val="2121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2" name="Google Shape;5792;p47"/>
              <p:cNvSpPr/>
              <p:nvPr/>
            </p:nvSpPr>
            <p:spPr>
              <a:xfrm>
                <a:off x="5290175" y="1357775"/>
                <a:ext cx="36950" cy="40900"/>
              </a:xfrm>
              <a:custGeom>
                <a:avLst/>
                <a:gdLst/>
                <a:ahLst/>
                <a:cxnLst/>
                <a:rect l="l" t="t" r="r" b="b"/>
                <a:pathLst>
                  <a:path w="1478" h="1636" extrusionOk="0">
                    <a:moveTo>
                      <a:pt x="330" y="0"/>
                    </a:moveTo>
                    <a:cubicBezTo>
                      <a:pt x="209" y="0"/>
                      <a:pt x="90" y="66"/>
                      <a:pt x="72" y="197"/>
                    </a:cubicBezTo>
                    <a:cubicBezTo>
                      <a:pt x="1" y="542"/>
                      <a:pt x="96" y="899"/>
                      <a:pt x="322" y="1185"/>
                    </a:cubicBezTo>
                    <a:cubicBezTo>
                      <a:pt x="524" y="1429"/>
                      <a:pt x="791" y="1635"/>
                      <a:pt x="1100" y="1635"/>
                    </a:cubicBezTo>
                    <a:cubicBezTo>
                      <a:pt x="1138" y="1635"/>
                      <a:pt x="1176" y="1632"/>
                      <a:pt x="1215" y="1626"/>
                    </a:cubicBezTo>
                    <a:cubicBezTo>
                      <a:pt x="1418" y="1566"/>
                      <a:pt x="1477" y="1316"/>
                      <a:pt x="1334" y="1173"/>
                    </a:cubicBezTo>
                    <a:cubicBezTo>
                      <a:pt x="1179" y="1018"/>
                      <a:pt x="977" y="947"/>
                      <a:pt x="822" y="768"/>
                    </a:cubicBezTo>
                    <a:cubicBezTo>
                      <a:pt x="703" y="602"/>
                      <a:pt x="620" y="399"/>
                      <a:pt x="596" y="197"/>
                    </a:cubicBezTo>
                    <a:cubicBezTo>
                      <a:pt x="572" y="66"/>
                      <a:pt x="450" y="0"/>
                      <a:pt x="330" y="0"/>
                    </a:cubicBezTo>
                    <a:close/>
                  </a:path>
                </a:pathLst>
              </a:custGeom>
              <a:solidFill>
                <a:srgbClr val="2121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3" name="Google Shape;5793;p47"/>
              <p:cNvSpPr/>
              <p:nvPr/>
            </p:nvSpPr>
            <p:spPr>
              <a:xfrm>
                <a:off x="5007400" y="1050775"/>
                <a:ext cx="586125" cy="508825"/>
              </a:xfrm>
              <a:custGeom>
                <a:avLst/>
                <a:gdLst/>
                <a:ahLst/>
                <a:cxnLst/>
                <a:rect l="l" t="t" r="r" b="b"/>
                <a:pathLst>
                  <a:path w="23445" h="20353" extrusionOk="0">
                    <a:moveTo>
                      <a:pt x="8697" y="700"/>
                    </a:moveTo>
                    <a:cubicBezTo>
                      <a:pt x="8871" y="700"/>
                      <a:pt x="9046" y="724"/>
                      <a:pt x="9216" y="773"/>
                    </a:cubicBezTo>
                    <a:cubicBezTo>
                      <a:pt x="9466" y="845"/>
                      <a:pt x="9704" y="999"/>
                      <a:pt x="9883" y="1202"/>
                    </a:cubicBezTo>
                    <a:cubicBezTo>
                      <a:pt x="9430" y="1630"/>
                      <a:pt x="8966" y="2047"/>
                      <a:pt x="8478" y="2440"/>
                    </a:cubicBezTo>
                    <a:cubicBezTo>
                      <a:pt x="8299" y="2083"/>
                      <a:pt x="8014" y="1797"/>
                      <a:pt x="7656" y="1630"/>
                    </a:cubicBezTo>
                    <a:cubicBezTo>
                      <a:pt x="7549" y="1583"/>
                      <a:pt x="7430" y="1547"/>
                      <a:pt x="7311" y="1523"/>
                    </a:cubicBezTo>
                    <a:cubicBezTo>
                      <a:pt x="7394" y="1381"/>
                      <a:pt x="7324" y="1192"/>
                      <a:pt x="7171" y="1143"/>
                    </a:cubicBezTo>
                    <a:lnTo>
                      <a:pt x="7171" y="1143"/>
                    </a:lnTo>
                    <a:cubicBezTo>
                      <a:pt x="7197" y="1151"/>
                      <a:pt x="7225" y="1155"/>
                      <a:pt x="7254" y="1155"/>
                    </a:cubicBezTo>
                    <a:cubicBezTo>
                      <a:pt x="7515" y="1155"/>
                      <a:pt x="7873" y="861"/>
                      <a:pt x="8097" y="797"/>
                    </a:cubicBezTo>
                    <a:cubicBezTo>
                      <a:pt x="8290" y="733"/>
                      <a:pt x="8493" y="700"/>
                      <a:pt x="8697" y="700"/>
                    </a:cubicBezTo>
                    <a:close/>
                    <a:moveTo>
                      <a:pt x="6980" y="2060"/>
                    </a:moveTo>
                    <a:cubicBezTo>
                      <a:pt x="7160" y="2060"/>
                      <a:pt x="7344" y="2104"/>
                      <a:pt x="7525" y="2202"/>
                    </a:cubicBezTo>
                    <a:cubicBezTo>
                      <a:pt x="7764" y="2321"/>
                      <a:pt x="7954" y="2523"/>
                      <a:pt x="8061" y="2761"/>
                    </a:cubicBezTo>
                    <a:cubicBezTo>
                      <a:pt x="7668" y="3071"/>
                      <a:pt x="7264" y="3357"/>
                      <a:pt x="6847" y="3631"/>
                    </a:cubicBezTo>
                    <a:cubicBezTo>
                      <a:pt x="6680" y="3202"/>
                      <a:pt x="6382" y="2833"/>
                      <a:pt x="5978" y="2583"/>
                    </a:cubicBezTo>
                    <a:cubicBezTo>
                      <a:pt x="6230" y="2266"/>
                      <a:pt x="6593" y="2060"/>
                      <a:pt x="6980" y="2060"/>
                    </a:cubicBezTo>
                    <a:close/>
                    <a:moveTo>
                      <a:pt x="4996" y="2893"/>
                    </a:moveTo>
                    <a:cubicBezTo>
                      <a:pt x="5105" y="2893"/>
                      <a:pt x="5215" y="2908"/>
                      <a:pt x="5323" y="2940"/>
                    </a:cubicBezTo>
                    <a:cubicBezTo>
                      <a:pt x="5835" y="3047"/>
                      <a:pt x="6240" y="3452"/>
                      <a:pt x="6347" y="3964"/>
                    </a:cubicBezTo>
                    <a:cubicBezTo>
                      <a:pt x="5728" y="4357"/>
                      <a:pt x="5085" y="4726"/>
                      <a:pt x="4430" y="5071"/>
                    </a:cubicBezTo>
                    <a:cubicBezTo>
                      <a:pt x="4275" y="4905"/>
                      <a:pt x="4085" y="4750"/>
                      <a:pt x="3894" y="4631"/>
                    </a:cubicBezTo>
                    <a:cubicBezTo>
                      <a:pt x="3894" y="4619"/>
                      <a:pt x="3894" y="4607"/>
                      <a:pt x="3894" y="4595"/>
                    </a:cubicBezTo>
                    <a:cubicBezTo>
                      <a:pt x="3858" y="4154"/>
                      <a:pt x="3775" y="3809"/>
                      <a:pt x="4025" y="3416"/>
                    </a:cubicBezTo>
                    <a:cubicBezTo>
                      <a:pt x="4248" y="3083"/>
                      <a:pt x="4614" y="2893"/>
                      <a:pt x="4996" y="2893"/>
                    </a:cubicBezTo>
                    <a:close/>
                    <a:moveTo>
                      <a:pt x="2622" y="4884"/>
                    </a:moveTo>
                    <a:cubicBezTo>
                      <a:pt x="3070" y="4884"/>
                      <a:pt x="3513" y="5053"/>
                      <a:pt x="3846" y="5369"/>
                    </a:cubicBezTo>
                    <a:cubicBezTo>
                      <a:pt x="3430" y="5571"/>
                      <a:pt x="3025" y="5762"/>
                      <a:pt x="2596" y="5940"/>
                    </a:cubicBezTo>
                    <a:cubicBezTo>
                      <a:pt x="2572" y="5952"/>
                      <a:pt x="2561" y="5964"/>
                      <a:pt x="2537" y="5976"/>
                    </a:cubicBezTo>
                    <a:cubicBezTo>
                      <a:pt x="2523" y="5973"/>
                      <a:pt x="2508" y="5971"/>
                      <a:pt x="2494" y="5971"/>
                    </a:cubicBezTo>
                    <a:cubicBezTo>
                      <a:pt x="2412" y="5971"/>
                      <a:pt x="2331" y="6028"/>
                      <a:pt x="2311" y="6119"/>
                    </a:cubicBezTo>
                    <a:cubicBezTo>
                      <a:pt x="2180" y="6631"/>
                      <a:pt x="2049" y="7143"/>
                      <a:pt x="1930" y="7655"/>
                    </a:cubicBezTo>
                    <a:cubicBezTo>
                      <a:pt x="1918" y="7619"/>
                      <a:pt x="1882" y="7595"/>
                      <a:pt x="1858" y="7572"/>
                    </a:cubicBezTo>
                    <a:cubicBezTo>
                      <a:pt x="787" y="6893"/>
                      <a:pt x="763" y="5381"/>
                      <a:pt x="2096" y="4964"/>
                    </a:cubicBezTo>
                    <a:cubicBezTo>
                      <a:pt x="2268" y="4910"/>
                      <a:pt x="2445" y="4884"/>
                      <a:pt x="2622" y="4884"/>
                    </a:cubicBezTo>
                    <a:close/>
                    <a:moveTo>
                      <a:pt x="2596" y="6655"/>
                    </a:moveTo>
                    <a:cubicBezTo>
                      <a:pt x="5728" y="10917"/>
                      <a:pt x="10443" y="14096"/>
                      <a:pt x="14479" y="17430"/>
                    </a:cubicBezTo>
                    <a:cubicBezTo>
                      <a:pt x="14431" y="17882"/>
                      <a:pt x="14395" y="18347"/>
                      <a:pt x="14360" y="18787"/>
                    </a:cubicBezTo>
                    <a:cubicBezTo>
                      <a:pt x="14324" y="19013"/>
                      <a:pt x="14312" y="19240"/>
                      <a:pt x="14312" y="19454"/>
                    </a:cubicBezTo>
                    <a:cubicBezTo>
                      <a:pt x="13681" y="18728"/>
                      <a:pt x="12800" y="18144"/>
                      <a:pt x="12086" y="17525"/>
                    </a:cubicBezTo>
                    <a:cubicBezTo>
                      <a:pt x="11014" y="16608"/>
                      <a:pt x="9942" y="15680"/>
                      <a:pt x="8871" y="14763"/>
                    </a:cubicBezTo>
                    <a:cubicBezTo>
                      <a:pt x="6656" y="12834"/>
                      <a:pt x="4466" y="10881"/>
                      <a:pt x="2299" y="8917"/>
                    </a:cubicBezTo>
                    <a:cubicBezTo>
                      <a:pt x="2240" y="8859"/>
                      <a:pt x="2170" y="8829"/>
                      <a:pt x="2097" y="8829"/>
                    </a:cubicBezTo>
                    <a:cubicBezTo>
                      <a:pt x="2065" y="8829"/>
                      <a:pt x="2033" y="8835"/>
                      <a:pt x="2001" y="8846"/>
                    </a:cubicBezTo>
                    <a:cubicBezTo>
                      <a:pt x="2227" y="8119"/>
                      <a:pt x="2418" y="7381"/>
                      <a:pt x="2596" y="6655"/>
                    </a:cubicBezTo>
                    <a:close/>
                    <a:moveTo>
                      <a:pt x="11300" y="499"/>
                    </a:moveTo>
                    <a:cubicBezTo>
                      <a:pt x="14491" y="4666"/>
                      <a:pt x="18158" y="8441"/>
                      <a:pt x="22218" y="11751"/>
                    </a:cubicBezTo>
                    <a:cubicBezTo>
                      <a:pt x="22254" y="11774"/>
                      <a:pt x="22277" y="11798"/>
                      <a:pt x="22301" y="11810"/>
                    </a:cubicBezTo>
                    <a:cubicBezTo>
                      <a:pt x="22337" y="11846"/>
                      <a:pt x="22373" y="11858"/>
                      <a:pt x="22420" y="11870"/>
                    </a:cubicBezTo>
                    <a:cubicBezTo>
                      <a:pt x="22706" y="12298"/>
                      <a:pt x="22754" y="12846"/>
                      <a:pt x="22563" y="13334"/>
                    </a:cubicBezTo>
                    <a:cubicBezTo>
                      <a:pt x="22563" y="13346"/>
                      <a:pt x="22551" y="13370"/>
                      <a:pt x="22551" y="13382"/>
                    </a:cubicBezTo>
                    <a:cubicBezTo>
                      <a:pt x="19694" y="15144"/>
                      <a:pt x="17050" y="17644"/>
                      <a:pt x="14788" y="20073"/>
                    </a:cubicBezTo>
                    <a:lnTo>
                      <a:pt x="14788" y="20085"/>
                    </a:lnTo>
                    <a:cubicBezTo>
                      <a:pt x="14729" y="19978"/>
                      <a:pt x="14657" y="19871"/>
                      <a:pt x="14574" y="19775"/>
                    </a:cubicBezTo>
                    <a:cubicBezTo>
                      <a:pt x="14753" y="19514"/>
                      <a:pt x="14741" y="19192"/>
                      <a:pt x="14776" y="18882"/>
                    </a:cubicBezTo>
                    <a:cubicBezTo>
                      <a:pt x="14824" y="18418"/>
                      <a:pt x="14872" y="17942"/>
                      <a:pt x="14907" y="17478"/>
                    </a:cubicBezTo>
                    <a:cubicBezTo>
                      <a:pt x="14931" y="17454"/>
                      <a:pt x="14955" y="17418"/>
                      <a:pt x="14967" y="17394"/>
                    </a:cubicBezTo>
                    <a:cubicBezTo>
                      <a:pt x="17503" y="15882"/>
                      <a:pt x="20027" y="14144"/>
                      <a:pt x="22230" y="12179"/>
                    </a:cubicBezTo>
                    <a:cubicBezTo>
                      <a:pt x="22325" y="12072"/>
                      <a:pt x="22313" y="11905"/>
                      <a:pt x="22194" y="11810"/>
                    </a:cubicBezTo>
                    <a:cubicBezTo>
                      <a:pt x="22158" y="11780"/>
                      <a:pt x="22114" y="11766"/>
                      <a:pt x="22069" y="11766"/>
                    </a:cubicBezTo>
                    <a:cubicBezTo>
                      <a:pt x="22024" y="11766"/>
                      <a:pt x="21980" y="11780"/>
                      <a:pt x="21944" y="11810"/>
                    </a:cubicBezTo>
                    <a:cubicBezTo>
                      <a:pt x="19551" y="13560"/>
                      <a:pt x="17205" y="15370"/>
                      <a:pt x="14800" y="17097"/>
                    </a:cubicBezTo>
                    <a:cubicBezTo>
                      <a:pt x="10740" y="13739"/>
                      <a:pt x="5978" y="10572"/>
                      <a:pt x="2846" y="6286"/>
                    </a:cubicBezTo>
                    <a:cubicBezTo>
                      <a:pt x="3299" y="6119"/>
                      <a:pt x="3739" y="5940"/>
                      <a:pt x="4192" y="5750"/>
                    </a:cubicBezTo>
                    <a:cubicBezTo>
                      <a:pt x="4418" y="6048"/>
                      <a:pt x="4597" y="6369"/>
                      <a:pt x="4716" y="6726"/>
                    </a:cubicBezTo>
                    <a:cubicBezTo>
                      <a:pt x="4753" y="6840"/>
                      <a:pt x="4846" y="6889"/>
                      <a:pt x="4939" y="6889"/>
                    </a:cubicBezTo>
                    <a:cubicBezTo>
                      <a:pt x="5080" y="6889"/>
                      <a:pt x="5223" y="6775"/>
                      <a:pt x="5180" y="6595"/>
                    </a:cubicBezTo>
                    <a:cubicBezTo>
                      <a:pt x="5120" y="6202"/>
                      <a:pt x="4978" y="5821"/>
                      <a:pt x="4751" y="5488"/>
                    </a:cubicBezTo>
                    <a:cubicBezTo>
                      <a:pt x="5311" y="5214"/>
                      <a:pt x="5859" y="4916"/>
                      <a:pt x="6382" y="4595"/>
                    </a:cubicBezTo>
                    <a:lnTo>
                      <a:pt x="6382" y="4595"/>
                    </a:lnTo>
                    <a:cubicBezTo>
                      <a:pt x="6371" y="4857"/>
                      <a:pt x="6323" y="5131"/>
                      <a:pt x="6240" y="5393"/>
                    </a:cubicBezTo>
                    <a:cubicBezTo>
                      <a:pt x="6186" y="5537"/>
                      <a:pt x="6298" y="5623"/>
                      <a:pt x="6420" y="5623"/>
                    </a:cubicBezTo>
                    <a:cubicBezTo>
                      <a:pt x="6489" y="5623"/>
                      <a:pt x="6561" y="5596"/>
                      <a:pt x="6609" y="5536"/>
                    </a:cubicBezTo>
                    <a:cubicBezTo>
                      <a:pt x="6883" y="5155"/>
                      <a:pt x="7014" y="4690"/>
                      <a:pt x="6978" y="4214"/>
                    </a:cubicBezTo>
                    <a:cubicBezTo>
                      <a:pt x="7395" y="3940"/>
                      <a:pt x="7811" y="3654"/>
                      <a:pt x="8216" y="3345"/>
                    </a:cubicBezTo>
                    <a:lnTo>
                      <a:pt x="8216" y="3345"/>
                    </a:lnTo>
                    <a:cubicBezTo>
                      <a:pt x="8228" y="3583"/>
                      <a:pt x="8204" y="3821"/>
                      <a:pt x="8133" y="4047"/>
                    </a:cubicBezTo>
                    <a:cubicBezTo>
                      <a:pt x="8083" y="4225"/>
                      <a:pt x="8216" y="4331"/>
                      <a:pt x="8354" y="4331"/>
                    </a:cubicBezTo>
                    <a:cubicBezTo>
                      <a:pt x="8447" y="4331"/>
                      <a:pt x="8542" y="4283"/>
                      <a:pt x="8585" y="4178"/>
                    </a:cubicBezTo>
                    <a:cubicBezTo>
                      <a:pt x="8716" y="3797"/>
                      <a:pt x="8752" y="3392"/>
                      <a:pt x="8668" y="3000"/>
                    </a:cubicBezTo>
                    <a:cubicBezTo>
                      <a:pt x="9180" y="2583"/>
                      <a:pt x="9681" y="2142"/>
                      <a:pt x="10157" y="1690"/>
                    </a:cubicBezTo>
                    <a:cubicBezTo>
                      <a:pt x="10228" y="1904"/>
                      <a:pt x="10240" y="2142"/>
                      <a:pt x="10181" y="2357"/>
                    </a:cubicBezTo>
                    <a:cubicBezTo>
                      <a:pt x="10137" y="2536"/>
                      <a:pt x="10281" y="2651"/>
                      <a:pt x="10419" y="2651"/>
                    </a:cubicBezTo>
                    <a:cubicBezTo>
                      <a:pt x="10511" y="2651"/>
                      <a:pt x="10600" y="2601"/>
                      <a:pt x="10633" y="2488"/>
                    </a:cubicBezTo>
                    <a:cubicBezTo>
                      <a:pt x="10764" y="2083"/>
                      <a:pt x="10752" y="1654"/>
                      <a:pt x="10573" y="1273"/>
                    </a:cubicBezTo>
                    <a:cubicBezTo>
                      <a:pt x="10824" y="1023"/>
                      <a:pt x="11062" y="761"/>
                      <a:pt x="11300" y="499"/>
                    </a:cubicBezTo>
                    <a:close/>
                    <a:moveTo>
                      <a:pt x="11132" y="1"/>
                    </a:moveTo>
                    <a:cubicBezTo>
                      <a:pt x="11067" y="1"/>
                      <a:pt x="11007" y="28"/>
                      <a:pt x="10966" y="83"/>
                    </a:cubicBezTo>
                    <a:cubicBezTo>
                      <a:pt x="10740" y="333"/>
                      <a:pt x="10502" y="571"/>
                      <a:pt x="10276" y="809"/>
                    </a:cubicBezTo>
                    <a:cubicBezTo>
                      <a:pt x="9954" y="440"/>
                      <a:pt x="9526" y="202"/>
                      <a:pt x="9038" y="142"/>
                    </a:cubicBezTo>
                    <a:cubicBezTo>
                      <a:pt x="8985" y="135"/>
                      <a:pt x="8923" y="132"/>
                      <a:pt x="8852" y="132"/>
                    </a:cubicBezTo>
                    <a:cubicBezTo>
                      <a:pt x="8069" y="132"/>
                      <a:pt x="6293" y="560"/>
                      <a:pt x="6752" y="1499"/>
                    </a:cubicBezTo>
                    <a:cubicBezTo>
                      <a:pt x="6192" y="1559"/>
                      <a:pt x="5704" y="1880"/>
                      <a:pt x="5442" y="2357"/>
                    </a:cubicBezTo>
                    <a:cubicBezTo>
                      <a:pt x="5382" y="2345"/>
                      <a:pt x="5323" y="2333"/>
                      <a:pt x="5263" y="2321"/>
                    </a:cubicBezTo>
                    <a:cubicBezTo>
                      <a:pt x="5167" y="2306"/>
                      <a:pt x="5073" y="2298"/>
                      <a:pt x="4979" y="2298"/>
                    </a:cubicBezTo>
                    <a:cubicBezTo>
                      <a:pt x="3916" y="2298"/>
                      <a:pt x="3065" y="3261"/>
                      <a:pt x="3251" y="4345"/>
                    </a:cubicBezTo>
                    <a:cubicBezTo>
                      <a:pt x="3030" y="4274"/>
                      <a:pt x="2802" y="4240"/>
                      <a:pt x="2575" y="4240"/>
                    </a:cubicBezTo>
                    <a:cubicBezTo>
                      <a:pt x="2152" y="4240"/>
                      <a:pt x="1730" y="4359"/>
                      <a:pt x="1358" y="4583"/>
                    </a:cubicBezTo>
                    <a:cubicBezTo>
                      <a:pt x="120" y="5345"/>
                      <a:pt x="1" y="7679"/>
                      <a:pt x="1656" y="8024"/>
                    </a:cubicBezTo>
                    <a:cubicBezTo>
                      <a:pt x="1673" y="8027"/>
                      <a:pt x="1689" y="8028"/>
                      <a:pt x="1706" y="8028"/>
                    </a:cubicBezTo>
                    <a:cubicBezTo>
                      <a:pt x="1760" y="8028"/>
                      <a:pt x="1813" y="8013"/>
                      <a:pt x="1858" y="7976"/>
                    </a:cubicBezTo>
                    <a:lnTo>
                      <a:pt x="1858" y="7976"/>
                    </a:lnTo>
                    <a:cubicBezTo>
                      <a:pt x="1799" y="8250"/>
                      <a:pt x="1751" y="8524"/>
                      <a:pt x="1691" y="8798"/>
                    </a:cubicBezTo>
                    <a:cubicBezTo>
                      <a:pt x="1680" y="8869"/>
                      <a:pt x="1727" y="8953"/>
                      <a:pt x="1799" y="8976"/>
                    </a:cubicBezTo>
                    <a:cubicBezTo>
                      <a:pt x="1691" y="9096"/>
                      <a:pt x="1715" y="9274"/>
                      <a:pt x="1834" y="9369"/>
                    </a:cubicBezTo>
                    <a:cubicBezTo>
                      <a:pt x="4085" y="11417"/>
                      <a:pt x="6359" y="13441"/>
                      <a:pt x="8657" y="15442"/>
                    </a:cubicBezTo>
                    <a:cubicBezTo>
                      <a:pt x="9800" y="16442"/>
                      <a:pt x="10954" y="17418"/>
                      <a:pt x="12121" y="18406"/>
                    </a:cubicBezTo>
                    <a:lnTo>
                      <a:pt x="12133" y="18406"/>
                    </a:lnTo>
                    <a:cubicBezTo>
                      <a:pt x="12955" y="19097"/>
                      <a:pt x="13741" y="19906"/>
                      <a:pt x="14764" y="20264"/>
                    </a:cubicBezTo>
                    <a:cubicBezTo>
                      <a:pt x="14793" y="20321"/>
                      <a:pt x="14853" y="20353"/>
                      <a:pt x="14914" y="20353"/>
                    </a:cubicBezTo>
                    <a:cubicBezTo>
                      <a:pt x="14953" y="20353"/>
                      <a:pt x="14994" y="20339"/>
                      <a:pt x="15026" y="20311"/>
                    </a:cubicBezTo>
                    <a:cubicBezTo>
                      <a:pt x="17682" y="17870"/>
                      <a:pt x="20551" y="15763"/>
                      <a:pt x="23277" y="13441"/>
                    </a:cubicBezTo>
                    <a:cubicBezTo>
                      <a:pt x="23444" y="13310"/>
                      <a:pt x="23289" y="13084"/>
                      <a:pt x="23123" y="13084"/>
                    </a:cubicBezTo>
                    <a:cubicBezTo>
                      <a:pt x="23194" y="12584"/>
                      <a:pt x="23063" y="12072"/>
                      <a:pt x="22742" y="11679"/>
                    </a:cubicBezTo>
                    <a:cubicBezTo>
                      <a:pt x="22754" y="11596"/>
                      <a:pt x="22730" y="11513"/>
                      <a:pt x="22670" y="11453"/>
                    </a:cubicBezTo>
                    <a:cubicBezTo>
                      <a:pt x="18789" y="7762"/>
                      <a:pt x="15122" y="4000"/>
                      <a:pt x="11478" y="83"/>
                    </a:cubicBezTo>
                    <a:cubicBezTo>
                      <a:pt x="11439" y="51"/>
                      <a:pt x="11394" y="30"/>
                      <a:pt x="11347" y="30"/>
                    </a:cubicBezTo>
                    <a:cubicBezTo>
                      <a:pt x="11324" y="30"/>
                      <a:pt x="11300" y="35"/>
                      <a:pt x="11276" y="47"/>
                    </a:cubicBezTo>
                    <a:cubicBezTo>
                      <a:pt x="11230" y="16"/>
                      <a:pt x="11180" y="1"/>
                      <a:pt x="11132" y="1"/>
                    </a:cubicBezTo>
                    <a:close/>
                  </a:path>
                </a:pathLst>
              </a:custGeom>
              <a:solidFill>
                <a:srgbClr val="2121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794" name="Google Shape;5794;p47"/>
          <p:cNvGrpSpPr/>
          <p:nvPr/>
        </p:nvGrpSpPr>
        <p:grpSpPr>
          <a:xfrm>
            <a:off x="364447" y="453465"/>
            <a:ext cx="1616217" cy="721770"/>
            <a:chOff x="364447" y="453465"/>
            <a:chExt cx="1616217" cy="721770"/>
          </a:xfrm>
        </p:grpSpPr>
        <p:grpSp>
          <p:nvGrpSpPr>
            <p:cNvPr id="5795" name="Google Shape;5795;p47"/>
            <p:cNvGrpSpPr/>
            <p:nvPr/>
          </p:nvGrpSpPr>
          <p:grpSpPr>
            <a:xfrm>
              <a:off x="364447" y="453465"/>
              <a:ext cx="1616217" cy="721770"/>
              <a:chOff x="364447" y="453465"/>
              <a:chExt cx="1616217" cy="721770"/>
            </a:xfrm>
          </p:grpSpPr>
          <p:sp>
            <p:nvSpPr>
              <p:cNvPr id="5796" name="Google Shape;5796;p47"/>
              <p:cNvSpPr/>
              <p:nvPr/>
            </p:nvSpPr>
            <p:spPr>
              <a:xfrm>
                <a:off x="435559" y="747924"/>
                <a:ext cx="274722" cy="339769"/>
              </a:xfrm>
              <a:custGeom>
                <a:avLst/>
                <a:gdLst/>
                <a:ahLst/>
                <a:cxnLst/>
                <a:rect l="l" t="t" r="r" b="b"/>
                <a:pathLst>
                  <a:path w="8561" h="10588" extrusionOk="0">
                    <a:moveTo>
                      <a:pt x="7436" y="410"/>
                    </a:moveTo>
                    <a:cubicBezTo>
                      <a:pt x="7792" y="410"/>
                      <a:pt x="8041" y="671"/>
                      <a:pt x="8037" y="1399"/>
                    </a:cubicBezTo>
                    <a:cubicBezTo>
                      <a:pt x="8025" y="2423"/>
                      <a:pt x="7477" y="3435"/>
                      <a:pt x="7037" y="4340"/>
                    </a:cubicBezTo>
                    <a:cubicBezTo>
                      <a:pt x="6632" y="5161"/>
                      <a:pt x="6168" y="5959"/>
                      <a:pt x="5644" y="6721"/>
                    </a:cubicBezTo>
                    <a:cubicBezTo>
                      <a:pt x="4927" y="7748"/>
                      <a:pt x="3005" y="10247"/>
                      <a:pt x="1377" y="10247"/>
                    </a:cubicBezTo>
                    <a:cubicBezTo>
                      <a:pt x="1045" y="10247"/>
                      <a:pt x="724" y="10143"/>
                      <a:pt x="429" y="9900"/>
                    </a:cubicBezTo>
                    <a:lnTo>
                      <a:pt x="429" y="9900"/>
                    </a:lnTo>
                    <a:cubicBezTo>
                      <a:pt x="461" y="8708"/>
                      <a:pt x="1087" y="7679"/>
                      <a:pt x="1667" y="6673"/>
                    </a:cubicBezTo>
                    <a:cubicBezTo>
                      <a:pt x="2155" y="5840"/>
                      <a:pt x="2679" y="5018"/>
                      <a:pt x="3239" y="4221"/>
                    </a:cubicBezTo>
                    <a:cubicBezTo>
                      <a:pt x="3822" y="3411"/>
                      <a:pt x="4453" y="2637"/>
                      <a:pt x="5144" y="1911"/>
                    </a:cubicBezTo>
                    <a:cubicBezTo>
                      <a:pt x="5565" y="1466"/>
                      <a:pt x="6719" y="410"/>
                      <a:pt x="7436" y="410"/>
                    </a:cubicBezTo>
                    <a:close/>
                    <a:moveTo>
                      <a:pt x="7499" y="0"/>
                    </a:moveTo>
                    <a:cubicBezTo>
                      <a:pt x="6298" y="0"/>
                      <a:pt x="4295" y="2331"/>
                      <a:pt x="3858" y="2875"/>
                    </a:cubicBezTo>
                    <a:cubicBezTo>
                      <a:pt x="3001" y="3947"/>
                      <a:pt x="2215" y="5078"/>
                      <a:pt x="1536" y="6269"/>
                    </a:cubicBezTo>
                    <a:cubicBezTo>
                      <a:pt x="879" y="7364"/>
                      <a:pt x="166" y="8492"/>
                      <a:pt x="100" y="9806"/>
                    </a:cubicBezTo>
                    <a:lnTo>
                      <a:pt x="100" y="9806"/>
                    </a:lnTo>
                    <a:cubicBezTo>
                      <a:pt x="30" y="9865"/>
                      <a:pt x="1" y="9972"/>
                      <a:pt x="83" y="10055"/>
                    </a:cubicBezTo>
                    <a:cubicBezTo>
                      <a:pt x="481" y="10431"/>
                      <a:pt x="912" y="10587"/>
                      <a:pt x="1354" y="10587"/>
                    </a:cubicBezTo>
                    <a:cubicBezTo>
                      <a:pt x="2921" y="10587"/>
                      <a:pt x="4621" y="8621"/>
                      <a:pt x="5429" y="7590"/>
                    </a:cubicBezTo>
                    <a:cubicBezTo>
                      <a:pt x="6227" y="6566"/>
                      <a:pt x="6906" y="5447"/>
                      <a:pt x="7453" y="4268"/>
                    </a:cubicBezTo>
                    <a:cubicBezTo>
                      <a:pt x="7918" y="3280"/>
                      <a:pt x="8561" y="2066"/>
                      <a:pt x="8346" y="935"/>
                    </a:cubicBezTo>
                    <a:cubicBezTo>
                      <a:pt x="8212" y="261"/>
                      <a:pt x="7900" y="0"/>
                      <a:pt x="74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7" name="Google Shape;5797;p47"/>
              <p:cNvSpPr/>
              <p:nvPr/>
            </p:nvSpPr>
            <p:spPr>
              <a:xfrm>
                <a:off x="415310" y="753540"/>
                <a:ext cx="283130" cy="321349"/>
              </a:xfrm>
              <a:custGeom>
                <a:avLst/>
                <a:gdLst/>
                <a:ahLst/>
                <a:cxnLst/>
                <a:rect l="l" t="t" r="r" b="b"/>
                <a:pathLst>
                  <a:path w="8823" h="10014" extrusionOk="0">
                    <a:moveTo>
                      <a:pt x="1913" y="1"/>
                    </a:moveTo>
                    <a:cubicBezTo>
                      <a:pt x="1556" y="1"/>
                      <a:pt x="1200" y="119"/>
                      <a:pt x="893" y="379"/>
                    </a:cubicBezTo>
                    <a:cubicBezTo>
                      <a:pt x="0" y="1141"/>
                      <a:pt x="262" y="2260"/>
                      <a:pt x="619" y="3212"/>
                    </a:cubicBezTo>
                    <a:cubicBezTo>
                      <a:pt x="1512" y="5558"/>
                      <a:pt x="3096" y="7582"/>
                      <a:pt x="5156" y="9011"/>
                    </a:cubicBezTo>
                    <a:cubicBezTo>
                      <a:pt x="5723" y="9407"/>
                      <a:pt x="6562" y="10014"/>
                      <a:pt x="7344" y="10014"/>
                    </a:cubicBezTo>
                    <a:cubicBezTo>
                      <a:pt x="7596" y="10014"/>
                      <a:pt x="7843" y="9950"/>
                      <a:pt x="8073" y="9796"/>
                    </a:cubicBezTo>
                    <a:cubicBezTo>
                      <a:pt x="8775" y="9332"/>
                      <a:pt x="8823" y="8213"/>
                      <a:pt x="8477" y="7534"/>
                    </a:cubicBezTo>
                    <a:cubicBezTo>
                      <a:pt x="7763" y="6177"/>
                      <a:pt x="7191" y="4748"/>
                      <a:pt x="6299" y="3486"/>
                    </a:cubicBezTo>
                    <a:cubicBezTo>
                      <a:pt x="5429" y="2295"/>
                      <a:pt x="4405" y="1224"/>
                      <a:pt x="3381" y="164"/>
                    </a:cubicBezTo>
                    <a:cubicBezTo>
                      <a:pt x="3348" y="125"/>
                      <a:pt x="3309" y="109"/>
                      <a:pt x="3270" y="109"/>
                    </a:cubicBezTo>
                    <a:cubicBezTo>
                      <a:pt x="3144" y="109"/>
                      <a:pt x="3025" y="284"/>
                      <a:pt x="3143" y="402"/>
                    </a:cubicBezTo>
                    <a:cubicBezTo>
                      <a:pt x="4513" y="1819"/>
                      <a:pt x="5894" y="3260"/>
                      <a:pt x="6846" y="4998"/>
                    </a:cubicBezTo>
                    <a:cubicBezTo>
                      <a:pt x="7299" y="5808"/>
                      <a:pt x="7620" y="6677"/>
                      <a:pt x="8037" y="7498"/>
                    </a:cubicBezTo>
                    <a:cubicBezTo>
                      <a:pt x="8239" y="7808"/>
                      <a:pt x="8334" y="8177"/>
                      <a:pt x="8323" y="8546"/>
                    </a:cubicBezTo>
                    <a:cubicBezTo>
                      <a:pt x="8239" y="9070"/>
                      <a:pt x="7870" y="9511"/>
                      <a:pt x="7358" y="9665"/>
                    </a:cubicBezTo>
                    <a:cubicBezTo>
                      <a:pt x="7311" y="9675"/>
                      <a:pt x="7262" y="9680"/>
                      <a:pt x="7212" y="9680"/>
                    </a:cubicBezTo>
                    <a:cubicBezTo>
                      <a:pt x="6732" y="9680"/>
                      <a:pt x="6140" y="9248"/>
                      <a:pt x="5763" y="9011"/>
                    </a:cubicBezTo>
                    <a:cubicBezTo>
                      <a:pt x="4239" y="8034"/>
                      <a:pt x="2941" y="6725"/>
                      <a:pt x="1977" y="5189"/>
                    </a:cubicBezTo>
                    <a:cubicBezTo>
                      <a:pt x="1476" y="4379"/>
                      <a:pt x="1072" y="3522"/>
                      <a:pt x="774" y="2617"/>
                    </a:cubicBezTo>
                    <a:cubicBezTo>
                      <a:pt x="595" y="2057"/>
                      <a:pt x="512" y="1545"/>
                      <a:pt x="822" y="1021"/>
                    </a:cubicBezTo>
                    <a:cubicBezTo>
                      <a:pt x="1073" y="573"/>
                      <a:pt x="1502" y="346"/>
                      <a:pt x="1949" y="346"/>
                    </a:cubicBezTo>
                    <a:cubicBezTo>
                      <a:pt x="2285" y="346"/>
                      <a:pt x="2631" y="475"/>
                      <a:pt x="2917" y="736"/>
                    </a:cubicBezTo>
                    <a:cubicBezTo>
                      <a:pt x="2951" y="767"/>
                      <a:pt x="2989" y="780"/>
                      <a:pt x="3026" y="780"/>
                    </a:cubicBezTo>
                    <a:cubicBezTo>
                      <a:pt x="3161" y="780"/>
                      <a:pt x="3286" y="609"/>
                      <a:pt x="3155" y="498"/>
                    </a:cubicBezTo>
                    <a:lnTo>
                      <a:pt x="3155" y="498"/>
                    </a:lnTo>
                    <a:lnTo>
                      <a:pt x="3155" y="509"/>
                    </a:lnTo>
                    <a:cubicBezTo>
                      <a:pt x="2805" y="185"/>
                      <a:pt x="2359" y="1"/>
                      <a:pt x="19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8" name="Google Shape;5798;p47"/>
              <p:cNvSpPr/>
              <p:nvPr/>
            </p:nvSpPr>
            <p:spPr>
              <a:xfrm>
                <a:off x="483309" y="750203"/>
                <a:ext cx="55387" cy="49226"/>
              </a:xfrm>
              <a:custGeom>
                <a:avLst/>
                <a:gdLst/>
                <a:ahLst/>
                <a:cxnLst/>
                <a:rect l="l" t="t" r="r" b="b"/>
                <a:pathLst>
                  <a:path w="1726" h="1534" extrusionOk="0">
                    <a:moveTo>
                      <a:pt x="630" y="1"/>
                    </a:moveTo>
                    <a:cubicBezTo>
                      <a:pt x="607" y="1"/>
                      <a:pt x="584" y="3"/>
                      <a:pt x="560" y="6"/>
                    </a:cubicBezTo>
                    <a:cubicBezTo>
                      <a:pt x="298" y="66"/>
                      <a:pt x="119" y="304"/>
                      <a:pt x="131" y="566"/>
                    </a:cubicBezTo>
                    <a:cubicBezTo>
                      <a:pt x="131" y="593"/>
                      <a:pt x="134" y="621"/>
                      <a:pt x="138" y="650"/>
                    </a:cubicBezTo>
                    <a:lnTo>
                      <a:pt x="138" y="650"/>
                    </a:lnTo>
                    <a:cubicBezTo>
                      <a:pt x="1" y="1064"/>
                      <a:pt x="371" y="1534"/>
                      <a:pt x="825" y="1534"/>
                    </a:cubicBezTo>
                    <a:cubicBezTo>
                      <a:pt x="848" y="1534"/>
                      <a:pt x="870" y="1533"/>
                      <a:pt x="893" y="1530"/>
                    </a:cubicBezTo>
                    <a:cubicBezTo>
                      <a:pt x="919" y="1527"/>
                      <a:pt x="945" y="1523"/>
                      <a:pt x="970" y="1518"/>
                    </a:cubicBezTo>
                    <a:lnTo>
                      <a:pt x="970" y="1518"/>
                    </a:lnTo>
                    <a:cubicBezTo>
                      <a:pt x="1016" y="1528"/>
                      <a:pt x="1063" y="1534"/>
                      <a:pt x="1108" y="1534"/>
                    </a:cubicBezTo>
                    <a:cubicBezTo>
                      <a:pt x="1226" y="1534"/>
                      <a:pt x="1341" y="1497"/>
                      <a:pt x="1441" y="1411"/>
                    </a:cubicBezTo>
                    <a:cubicBezTo>
                      <a:pt x="1611" y="1270"/>
                      <a:pt x="1682" y="1043"/>
                      <a:pt x="1671" y="816"/>
                    </a:cubicBezTo>
                    <a:lnTo>
                      <a:pt x="1671" y="816"/>
                    </a:lnTo>
                    <a:cubicBezTo>
                      <a:pt x="1725" y="589"/>
                      <a:pt x="1720" y="326"/>
                      <a:pt x="1596" y="149"/>
                    </a:cubicBezTo>
                    <a:cubicBezTo>
                      <a:pt x="1522" y="44"/>
                      <a:pt x="1413" y="6"/>
                      <a:pt x="1295" y="6"/>
                    </a:cubicBezTo>
                    <a:cubicBezTo>
                      <a:pt x="1208" y="6"/>
                      <a:pt x="1115" y="27"/>
                      <a:pt x="1028" y="56"/>
                    </a:cubicBezTo>
                    <a:lnTo>
                      <a:pt x="1028" y="56"/>
                    </a:lnTo>
                    <a:cubicBezTo>
                      <a:pt x="1014" y="55"/>
                      <a:pt x="999" y="54"/>
                      <a:pt x="985" y="54"/>
                    </a:cubicBezTo>
                    <a:cubicBezTo>
                      <a:pt x="943" y="54"/>
                      <a:pt x="904" y="59"/>
                      <a:pt x="866" y="67"/>
                    </a:cubicBezTo>
                    <a:lnTo>
                      <a:pt x="866" y="67"/>
                    </a:lnTo>
                    <a:cubicBezTo>
                      <a:pt x="795" y="26"/>
                      <a:pt x="717" y="1"/>
                      <a:pt x="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9" name="Google Shape;5799;p47"/>
              <p:cNvSpPr/>
              <p:nvPr/>
            </p:nvSpPr>
            <p:spPr>
              <a:xfrm>
                <a:off x="476057" y="746352"/>
                <a:ext cx="86868" cy="68127"/>
              </a:xfrm>
              <a:custGeom>
                <a:avLst/>
                <a:gdLst/>
                <a:ahLst/>
                <a:cxnLst/>
                <a:rect l="l" t="t" r="r" b="b"/>
                <a:pathLst>
                  <a:path w="2707" h="2123" extrusionOk="0">
                    <a:moveTo>
                      <a:pt x="1685" y="487"/>
                    </a:moveTo>
                    <a:cubicBezTo>
                      <a:pt x="1735" y="516"/>
                      <a:pt x="1782" y="548"/>
                      <a:pt x="1825" y="584"/>
                    </a:cubicBezTo>
                    <a:lnTo>
                      <a:pt x="1825" y="584"/>
                    </a:lnTo>
                    <a:cubicBezTo>
                      <a:pt x="1807" y="592"/>
                      <a:pt x="1789" y="605"/>
                      <a:pt x="1774" y="623"/>
                    </a:cubicBezTo>
                    <a:lnTo>
                      <a:pt x="1774" y="623"/>
                    </a:lnTo>
                    <a:cubicBezTo>
                      <a:pt x="1773" y="623"/>
                      <a:pt x="1773" y="623"/>
                      <a:pt x="1772" y="623"/>
                    </a:cubicBezTo>
                    <a:cubicBezTo>
                      <a:pt x="1757" y="623"/>
                      <a:pt x="1742" y="624"/>
                      <a:pt x="1727" y="626"/>
                    </a:cubicBezTo>
                    <a:cubicBezTo>
                      <a:pt x="1672" y="634"/>
                      <a:pt x="1617" y="649"/>
                      <a:pt x="1565" y="673"/>
                    </a:cubicBezTo>
                    <a:lnTo>
                      <a:pt x="1565" y="673"/>
                    </a:lnTo>
                    <a:cubicBezTo>
                      <a:pt x="1556" y="672"/>
                      <a:pt x="1548" y="672"/>
                      <a:pt x="1540" y="672"/>
                    </a:cubicBezTo>
                    <a:cubicBezTo>
                      <a:pt x="1413" y="672"/>
                      <a:pt x="1290" y="722"/>
                      <a:pt x="1203" y="817"/>
                    </a:cubicBezTo>
                    <a:cubicBezTo>
                      <a:pt x="1143" y="888"/>
                      <a:pt x="1096" y="972"/>
                      <a:pt x="1084" y="1067"/>
                    </a:cubicBezTo>
                    <a:cubicBezTo>
                      <a:pt x="1077" y="1091"/>
                      <a:pt x="1074" y="1122"/>
                      <a:pt x="1074" y="1155"/>
                    </a:cubicBezTo>
                    <a:lnTo>
                      <a:pt x="1074" y="1155"/>
                    </a:lnTo>
                    <a:cubicBezTo>
                      <a:pt x="1046" y="1226"/>
                      <a:pt x="1035" y="1301"/>
                      <a:pt x="1039" y="1375"/>
                    </a:cubicBezTo>
                    <a:lnTo>
                      <a:pt x="1039" y="1375"/>
                    </a:lnTo>
                    <a:cubicBezTo>
                      <a:pt x="1028" y="1450"/>
                      <a:pt x="1028" y="1524"/>
                      <a:pt x="1042" y="1595"/>
                    </a:cubicBezTo>
                    <a:lnTo>
                      <a:pt x="1042" y="1595"/>
                    </a:lnTo>
                    <a:cubicBezTo>
                      <a:pt x="1040" y="1593"/>
                      <a:pt x="1038" y="1592"/>
                      <a:pt x="1036" y="1591"/>
                    </a:cubicBezTo>
                    <a:cubicBezTo>
                      <a:pt x="846" y="1472"/>
                      <a:pt x="631" y="1281"/>
                      <a:pt x="643" y="1019"/>
                    </a:cubicBezTo>
                    <a:cubicBezTo>
                      <a:pt x="652" y="706"/>
                      <a:pt x="904" y="534"/>
                      <a:pt x="1175" y="534"/>
                    </a:cubicBezTo>
                    <a:cubicBezTo>
                      <a:pt x="1264" y="534"/>
                      <a:pt x="1355" y="552"/>
                      <a:pt x="1441" y="591"/>
                    </a:cubicBezTo>
                    <a:cubicBezTo>
                      <a:pt x="1465" y="601"/>
                      <a:pt x="1489" y="605"/>
                      <a:pt x="1512" y="605"/>
                    </a:cubicBezTo>
                    <a:cubicBezTo>
                      <a:pt x="1591" y="605"/>
                      <a:pt x="1657" y="551"/>
                      <a:pt x="1685" y="487"/>
                    </a:cubicBezTo>
                    <a:close/>
                    <a:moveTo>
                      <a:pt x="1164" y="1"/>
                    </a:moveTo>
                    <a:cubicBezTo>
                      <a:pt x="1121" y="1"/>
                      <a:pt x="1079" y="3"/>
                      <a:pt x="1036" y="7"/>
                    </a:cubicBezTo>
                    <a:cubicBezTo>
                      <a:pt x="143" y="102"/>
                      <a:pt x="0" y="1162"/>
                      <a:pt x="596" y="1722"/>
                    </a:cubicBezTo>
                    <a:cubicBezTo>
                      <a:pt x="707" y="1826"/>
                      <a:pt x="891" y="1971"/>
                      <a:pt x="1061" y="2005"/>
                    </a:cubicBezTo>
                    <a:lnTo>
                      <a:pt x="1061" y="2005"/>
                    </a:lnTo>
                    <a:cubicBezTo>
                      <a:pt x="1173" y="2056"/>
                      <a:pt x="1292" y="2093"/>
                      <a:pt x="1417" y="2115"/>
                    </a:cubicBezTo>
                    <a:cubicBezTo>
                      <a:pt x="1455" y="2120"/>
                      <a:pt x="1492" y="2122"/>
                      <a:pt x="1529" y="2122"/>
                    </a:cubicBezTo>
                    <a:cubicBezTo>
                      <a:pt x="1898" y="2122"/>
                      <a:pt x="2159" y="1855"/>
                      <a:pt x="2322" y="1519"/>
                    </a:cubicBezTo>
                    <a:cubicBezTo>
                      <a:pt x="2706" y="717"/>
                      <a:pt x="1954" y="1"/>
                      <a:pt x="1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0" name="Google Shape;5800;p47"/>
              <p:cNvSpPr/>
              <p:nvPr/>
            </p:nvSpPr>
            <p:spPr>
              <a:xfrm>
                <a:off x="555512" y="897914"/>
                <a:ext cx="42840" cy="39118"/>
              </a:xfrm>
              <a:custGeom>
                <a:avLst/>
                <a:gdLst/>
                <a:ahLst/>
                <a:cxnLst/>
                <a:rect l="l" t="t" r="r" b="b"/>
                <a:pathLst>
                  <a:path w="1335" h="1219" extrusionOk="0">
                    <a:moveTo>
                      <a:pt x="741" y="0"/>
                    </a:moveTo>
                    <a:cubicBezTo>
                      <a:pt x="663" y="0"/>
                      <a:pt x="589" y="21"/>
                      <a:pt x="522" y="57"/>
                    </a:cubicBezTo>
                    <a:lnTo>
                      <a:pt x="522" y="57"/>
                    </a:lnTo>
                    <a:cubicBezTo>
                      <a:pt x="501" y="52"/>
                      <a:pt x="479" y="50"/>
                      <a:pt x="457" y="50"/>
                    </a:cubicBezTo>
                    <a:lnTo>
                      <a:pt x="457" y="50"/>
                    </a:lnTo>
                    <a:cubicBezTo>
                      <a:pt x="424" y="22"/>
                      <a:pt x="381" y="5"/>
                      <a:pt x="337" y="5"/>
                    </a:cubicBezTo>
                    <a:cubicBezTo>
                      <a:pt x="283" y="5"/>
                      <a:pt x="228" y="31"/>
                      <a:pt x="191" y="94"/>
                    </a:cubicBezTo>
                    <a:cubicBezTo>
                      <a:pt x="165" y="136"/>
                      <a:pt x="143" y="180"/>
                      <a:pt x="127" y="226"/>
                    </a:cubicBezTo>
                    <a:lnTo>
                      <a:pt x="127" y="226"/>
                    </a:lnTo>
                    <a:cubicBezTo>
                      <a:pt x="124" y="230"/>
                      <a:pt x="122" y="233"/>
                      <a:pt x="120" y="237"/>
                    </a:cubicBezTo>
                    <a:cubicBezTo>
                      <a:pt x="1" y="416"/>
                      <a:pt x="13" y="654"/>
                      <a:pt x="144" y="833"/>
                    </a:cubicBezTo>
                    <a:cubicBezTo>
                      <a:pt x="274" y="1040"/>
                      <a:pt x="525" y="1218"/>
                      <a:pt x="763" y="1218"/>
                    </a:cubicBezTo>
                    <a:cubicBezTo>
                      <a:pt x="893" y="1218"/>
                      <a:pt x="1019" y="1165"/>
                      <a:pt x="1120" y="1035"/>
                    </a:cubicBezTo>
                    <a:cubicBezTo>
                      <a:pt x="1334" y="761"/>
                      <a:pt x="1298" y="237"/>
                      <a:pt x="965" y="59"/>
                    </a:cubicBezTo>
                    <a:cubicBezTo>
                      <a:pt x="889" y="18"/>
                      <a:pt x="813" y="0"/>
                      <a:pt x="7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1" name="Google Shape;5801;p47"/>
              <p:cNvSpPr/>
              <p:nvPr/>
            </p:nvSpPr>
            <p:spPr>
              <a:xfrm>
                <a:off x="364447" y="822181"/>
                <a:ext cx="420347" cy="155412"/>
              </a:xfrm>
              <a:custGeom>
                <a:avLst/>
                <a:gdLst/>
                <a:ahLst/>
                <a:cxnLst/>
                <a:rect l="l" t="t" r="r" b="b"/>
                <a:pathLst>
                  <a:path w="13099" h="4843" extrusionOk="0">
                    <a:moveTo>
                      <a:pt x="10630" y="380"/>
                    </a:moveTo>
                    <a:cubicBezTo>
                      <a:pt x="10924" y="380"/>
                      <a:pt x="11222" y="416"/>
                      <a:pt x="11503" y="478"/>
                    </a:cubicBezTo>
                    <a:cubicBezTo>
                      <a:pt x="12122" y="645"/>
                      <a:pt x="12170" y="668"/>
                      <a:pt x="12205" y="1395"/>
                    </a:cubicBezTo>
                    <a:cubicBezTo>
                      <a:pt x="12241" y="2121"/>
                      <a:pt x="12313" y="2026"/>
                      <a:pt x="11860" y="2359"/>
                    </a:cubicBezTo>
                    <a:cubicBezTo>
                      <a:pt x="11658" y="2502"/>
                      <a:pt x="11455" y="2633"/>
                      <a:pt x="11229" y="2752"/>
                    </a:cubicBezTo>
                    <a:cubicBezTo>
                      <a:pt x="10812" y="2966"/>
                      <a:pt x="10384" y="3133"/>
                      <a:pt x="9943" y="3264"/>
                    </a:cubicBezTo>
                    <a:cubicBezTo>
                      <a:pt x="9098" y="3490"/>
                      <a:pt x="8253" y="3681"/>
                      <a:pt x="7395" y="3824"/>
                    </a:cubicBezTo>
                    <a:cubicBezTo>
                      <a:pt x="6348" y="4014"/>
                      <a:pt x="5300" y="4205"/>
                      <a:pt x="4240" y="4324"/>
                    </a:cubicBezTo>
                    <a:cubicBezTo>
                      <a:pt x="3693" y="4383"/>
                      <a:pt x="3145" y="4419"/>
                      <a:pt x="2585" y="4431"/>
                    </a:cubicBezTo>
                    <a:cubicBezTo>
                      <a:pt x="2371" y="4431"/>
                      <a:pt x="2145" y="4431"/>
                      <a:pt x="1930" y="4419"/>
                    </a:cubicBezTo>
                    <a:cubicBezTo>
                      <a:pt x="1752" y="4407"/>
                      <a:pt x="1573" y="4395"/>
                      <a:pt x="1395" y="4359"/>
                    </a:cubicBezTo>
                    <a:cubicBezTo>
                      <a:pt x="954" y="4359"/>
                      <a:pt x="740" y="4038"/>
                      <a:pt x="764" y="3407"/>
                    </a:cubicBezTo>
                    <a:cubicBezTo>
                      <a:pt x="799" y="3383"/>
                      <a:pt x="821" y="3352"/>
                      <a:pt x="832" y="3319"/>
                    </a:cubicBezTo>
                    <a:lnTo>
                      <a:pt x="832" y="3319"/>
                    </a:lnTo>
                    <a:cubicBezTo>
                      <a:pt x="2230" y="2048"/>
                      <a:pt x="4074" y="1544"/>
                      <a:pt x="5871" y="1121"/>
                    </a:cubicBezTo>
                    <a:cubicBezTo>
                      <a:pt x="6860" y="895"/>
                      <a:pt x="7860" y="692"/>
                      <a:pt x="8872" y="549"/>
                    </a:cubicBezTo>
                    <a:cubicBezTo>
                      <a:pt x="9408" y="454"/>
                      <a:pt x="9955" y="395"/>
                      <a:pt x="10503" y="383"/>
                    </a:cubicBezTo>
                    <a:cubicBezTo>
                      <a:pt x="10545" y="381"/>
                      <a:pt x="10588" y="380"/>
                      <a:pt x="10630" y="380"/>
                    </a:cubicBezTo>
                    <a:close/>
                    <a:moveTo>
                      <a:pt x="10612" y="1"/>
                    </a:moveTo>
                    <a:cubicBezTo>
                      <a:pt x="9877" y="1"/>
                      <a:pt x="9116" y="149"/>
                      <a:pt x="8467" y="252"/>
                    </a:cubicBezTo>
                    <a:cubicBezTo>
                      <a:pt x="5776" y="680"/>
                      <a:pt x="2609" y="1180"/>
                      <a:pt x="537" y="3109"/>
                    </a:cubicBezTo>
                    <a:cubicBezTo>
                      <a:pt x="512" y="3134"/>
                      <a:pt x="497" y="3162"/>
                      <a:pt x="491" y="3190"/>
                    </a:cubicBezTo>
                    <a:lnTo>
                      <a:pt x="491" y="3190"/>
                    </a:lnTo>
                    <a:cubicBezTo>
                      <a:pt x="1" y="3619"/>
                      <a:pt x="277" y="4317"/>
                      <a:pt x="847" y="4574"/>
                    </a:cubicBezTo>
                    <a:cubicBezTo>
                      <a:pt x="1289" y="4774"/>
                      <a:pt x="1826" y="4843"/>
                      <a:pt x="2386" y="4843"/>
                    </a:cubicBezTo>
                    <a:cubicBezTo>
                      <a:pt x="3257" y="4843"/>
                      <a:pt x="4184" y="4675"/>
                      <a:pt x="4895" y="4574"/>
                    </a:cubicBezTo>
                    <a:cubicBezTo>
                      <a:pt x="6407" y="4383"/>
                      <a:pt x="7907" y="4097"/>
                      <a:pt x="9396" y="3752"/>
                    </a:cubicBezTo>
                    <a:cubicBezTo>
                      <a:pt x="10491" y="3490"/>
                      <a:pt x="11670" y="3097"/>
                      <a:pt x="12491" y="2276"/>
                    </a:cubicBezTo>
                    <a:cubicBezTo>
                      <a:pt x="13098" y="1669"/>
                      <a:pt x="13087" y="930"/>
                      <a:pt x="12348" y="442"/>
                    </a:cubicBezTo>
                    <a:cubicBezTo>
                      <a:pt x="11845" y="108"/>
                      <a:pt x="11237" y="1"/>
                      <a:pt x="106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2" name="Google Shape;5802;p47"/>
              <p:cNvSpPr/>
              <p:nvPr/>
            </p:nvSpPr>
            <p:spPr>
              <a:xfrm>
                <a:off x="733580" y="821635"/>
                <a:ext cx="45086" cy="38636"/>
              </a:xfrm>
              <a:custGeom>
                <a:avLst/>
                <a:gdLst/>
                <a:ahLst/>
                <a:cxnLst/>
                <a:rect l="l" t="t" r="r" b="b"/>
                <a:pathLst>
                  <a:path w="1405" h="1204" extrusionOk="0">
                    <a:moveTo>
                      <a:pt x="691" y="582"/>
                    </a:moveTo>
                    <a:cubicBezTo>
                      <a:pt x="716" y="582"/>
                      <a:pt x="744" y="598"/>
                      <a:pt x="774" y="638"/>
                    </a:cubicBezTo>
                    <a:cubicBezTo>
                      <a:pt x="777" y="642"/>
                      <a:pt x="779" y="646"/>
                      <a:pt x="782" y="650"/>
                    </a:cubicBezTo>
                    <a:lnTo>
                      <a:pt x="782" y="650"/>
                    </a:lnTo>
                    <a:cubicBezTo>
                      <a:pt x="733" y="676"/>
                      <a:pt x="680" y="695"/>
                      <a:pt x="633" y="695"/>
                    </a:cubicBezTo>
                    <a:cubicBezTo>
                      <a:pt x="626" y="695"/>
                      <a:pt x="619" y="694"/>
                      <a:pt x="613" y="693"/>
                    </a:cubicBezTo>
                    <a:lnTo>
                      <a:pt x="613" y="693"/>
                    </a:lnTo>
                    <a:cubicBezTo>
                      <a:pt x="606" y="643"/>
                      <a:pt x="641" y="582"/>
                      <a:pt x="691" y="582"/>
                    </a:cubicBezTo>
                    <a:close/>
                    <a:moveTo>
                      <a:pt x="765" y="0"/>
                    </a:moveTo>
                    <a:cubicBezTo>
                      <a:pt x="557" y="0"/>
                      <a:pt x="354" y="88"/>
                      <a:pt x="214" y="257"/>
                    </a:cubicBezTo>
                    <a:cubicBezTo>
                      <a:pt x="0" y="519"/>
                      <a:pt x="48" y="912"/>
                      <a:pt x="321" y="1126"/>
                    </a:cubicBezTo>
                    <a:cubicBezTo>
                      <a:pt x="414" y="1178"/>
                      <a:pt x="514" y="1203"/>
                      <a:pt x="612" y="1203"/>
                    </a:cubicBezTo>
                    <a:cubicBezTo>
                      <a:pt x="806" y="1203"/>
                      <a:pt x="993" y="1105"/>
                      <a:pt x="1095" y="924"/>
                    </a:cubicBezTo>
                    <a:cubicBezTo>
                      <a:pt x="1103" y="908"/>
                      <a:pt x="1109" y="892"/>
                      <a:pt x="1115" y="876"/>
                    </a:cubicBezTo>
                    <a:lnTo>
                      <a:pt x="1115" y="876"/>
                    </a:lnTo>
                    <a:cubicBezTo>
                      <a:pt x="1142" y="843"/>
                      <a:pt x="1165" y="809"/>
                      <a:pt x="1185" y="772"/>
                    </a:cubicBezTo>
                    <a:lnTo>
                      <a:pt x="1185" y="772"/>
                    </a:lnTo>
                    <a:cubicBezTo>
                      <a:pt x="1247" y="707"/>
                      <a:pt x="1298" y="632"/>
                      <a:pt x="1334" y="554"/>
                    </a:cubicBezTo>
                    <a:cubicBezTo>
                      <a:pt x="1405" y="376"/>
                      <a:pt x="1310" y="173"/>
                      <a:pt x="1143" y="102"/>
                    </a:cubicBezTo>
                    <a:cubicBezTo>
                      <a:pt x="1109" y="82"/>
                      <a:pt x="1074" y="66"/>
                      <a:pt x="1039" y="52"/>
                    </a:cubicBezTo>
                    <a:lnTo>
                      <a:pt x="1039" y="52"/>
                    </a:lnTo>
                    <a:cubicBezTo>
                      <a:pt x="1013" y="33"/>
                      <a:pt x="980" y="21"/>
                      <a:pt x="941" y="19"/>
                    </a:cubicBezTo>
                    <a:cubicBezTo>
                      <a:pt x="937" y="18"/>
                      <a:pt x="933" y="18"/>
                      <a:pt x="929" y="18"/>
                    </a:cubicBezTo>
                    <a:lnTo>
                      <a:pt x="929" y="18"/>
                    </a:lnTo>
                    <a:cubicBezTo>
                      <a:pt x="875" y="6"/>
                      <a:pt x="820" y="0"/>
                      <a:pt x="7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3" name="Google Shape;5803;p47"/>
              <p:cNvSpPr/>
              <p:nvPr/>
            </p:nvSpPr>
            <p:spPr>
              <a:xfrm>
                <a:off x="422691" y="1049218"/>
                <a:ext cx="43578" cy="44092"/>
              </a:xfrm>
              <a:custGeom>
                <a:avLst/>
                <a:gdLst/>
                <a:ahLst/>
                <a:cxnLst/>
                <a:rect l="l" t="t" r="r" b="b"/>
                <a:pathLst>
                  <a:path w="1358" h="1374" extrusionOk="0">
                    <a:moveTo>
                      <a:pt x="800" y="612"/>
                    </a:moveTo>
                    <a:cubicBezTo>
                      <a:pt x="818" y="637"/>
                      <a:pt x="819" y="673"/>
                      <a:pt x="792" y="722"/>
                    </a:cubicBezTo>
                    <a:lnTo>
                      <a:pt x="792" y="722"/>
                    </a:lnTo>
                    <a:cubicBezTo>
                      <a:pt x="794" y="704"/>
                      <a:pt x="794" y="685"/>
                      <a:pt x="794" y="667"/>
                    </a:cubicBezTo>
                    <a:lnTo>
                      <a:pt x="794" y="667"/>
                    </a:lnTo>
                    <a:cubicBezTo>
                      <a:pt x="798" y="649"/>
                      <a:pt x="800" y="631"/>
                      <a:pt x="800" y="612"/>
                    </a:cubicBezTo>
                    <a:close/>
                    <a:moveTo>
                      <a:pt x="786" y="1"/>
                    </a:moveTo>
                    <a:cubicBezTo>
                      <a:pt x="619" y="1"/>
                      <a:pt x="451" y="104"/>
                      <a:pt x="319" y="242"/>
                    </a:cubicBezTo>
                    <a:lnTo>
                      <a:pt x="319" y="242"/>
                    </a:lnTo>
                    <a:cubicBezTo>
                      <a:pt x="208" y="257"/>
                      <a:pt x="105" y="326"/>
                      <a:pt x="44" y="463"/>
                    </a:cubicBezTo>
                    <a:cubicBezTo>
                      <a:pt x="13" y="536"/>
                      <a:pt x="5" y="608"/>
                      <a:pt x="15" y="677"/>
                    </a:cubicBezTo>
                    <a:lnTo>
                      <a:pt x="15" y="677"/>
                    </a:lnTo>
                    <a:cubicBezTo>
                      <a:pt x="0" y="743"/>
                      <a:pt x="0" y="814"/>
                      <a:pt x="20" y="892"/>
                    </a:cubicBezTo>
                    <a:cubicBezTo>
                      <a:pt x="25" y="910"/>
                      <a:pt x="30" y="927"/>
                      <a:pt x="38" y="943"/>
                    </a:cubicBezTo>
                    <a:lnTo>
                      <a:pt x="38" y="943"/>
                    </a:lnTo>
                    <a:cubicBezTo>
                      <a:pt x="55" y="1060"/>
                      <a:pt x="109" y="1171"/>
                      <a:pt x="199" y="1261"/>
                    </a:cubicBezTo>
                    <a:cubicBezTo>
                      <a:pt x="285" y="1342"/>
                      <a:pt x="385" y="1374"/>
                      <a:pt x="489" y="1374"/>
                    </a:cubicBezTo>
                    <a:cubicBezTo>
                      <a:pt x="616" y="1374"/>
                      <a:pt x="748" y="1326"/>
                      <a:pt x="865" y="1261"/>
                    </a:cubicBezTo>
                    <a:cubicBezTo>
                      <a:pt x="1092" y="1154"/>
                      <a:pt x="1246" y="951"/>
                      <a:pt x="1306" y="701"/>
                    </a:cubicBezTo>
                    <a:cubicBezTo>
                      <a:pt x="1358" y="494"/>
                      <a:pt x="1274" y="287"/>
                      <a:pt x="1111" y="158"/>
                    </a:cubicBezTo>
                    <a:lnTo>
                      <a:pt x="1111" y="158"/>
                    </a:lnTo>
                    <a:cubicBezTo>
                      <a:pt x="1010" y="47"/>
                      <a:pt x="898" y="1"/>
                      <a:pt x="7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4" name="Google Shape;5804;p47"/>
              <p:cNvSpPr/>
              <p:nvPr/>
            </p:nvSpPr>
            <p:spPr>
              <a:xfrm>
                <a:off x="1826537" y="453465"/>
                <a:ext cx="70085" cy="60393"/>
              </a:xfrm>
              <a:custGeom>
                <a:avLst/>
                <a:gdLst/>
                <a:ahLst/>
                <a:cxnLst/>
                <a:rect l="l" t="t" r="r" b="b"/>
                <a:pathLst>
                  <a:path w="2184" h="1882" extrusionOk="0">
                    <a:moveTo>
                      <a:pt x="912" y="0"/>
                    </a:moveTo>
                    <a:cubicBezTo>
                      <a:pt x="636" y="0"/>
                      <a:pt x="390" y="141"/>
                      <a:pt x="271" y="369"/>
                    </a:cubicBezTo>
                    <a:lnTo>
                      <a:pt x="271" y="369"/>
                    </a:lnTo>
                    <a:cubicBezTo>
                      <a:pt x="43" y="635"/>
                      <a:pt x="1" y="1050"/>
                      <a:pt x="207" y="1359"/>
                    </a:cubicBezTo>
                    <a:cubicBezTo>
                      <a:pt x="291" y="1484"/>
                      <a:pt x="400" y="1578"/>
                      <a:pt x="522" y="1641"/>
                    </a:cubicBezTo>
                    <a:lnTo>
                      <a:pt x="522" y="1641"/>
                    </a:lnTo>
                    <a:cubicBezTo>
                      <a:pt x="535" y="1664"/>
                      <a:pt x="549" y="1685"/>
                      <a:pt x="564" y="1705"/>
                    </a:cubicBezTo>
                    <a:cubicBezTo>
                      <a:pt x="655" y="1830"/>
                      <a:pt x="756" y="1881"/>
                      <a:pt x="859" y="1881"/>
                    </a:cubicBezTo>
                    <a:cubicBezTo>
                      <a:pt x="990" y="1881"/>
                      <a:pt x="1124" y="1797"/>
                      <a:pt x="1242" y="1676"/>
                    </a:cubicBezTo>
                    <a:lnTo>
                      <a:pt x="1242" y="1676"/>
                    </a:lnTo>
                    <a:cubicBezTo>
                      <a:pt x="1254" y="1671"/>
                      <a:pt x="1266" y="1666"/>
                      <a:pt x="1278" y="1661"/>
                    </a:cubicBezTo>
                    <a:lnTo>
                      <a:pt x="1278" y="1661"/>
                    </a:lnTo>
                    <a:cubicBezTo>
                      <a:pt x="1358" y="1649"/>
                      <a:pt x="1442" y="1621"/>
                      <a:pt x="1529" y="1574"/>
                    </a:cubicBezTo>
                    <a:cubicBezTo>
                      <a:pt x="1981" y="1324"/>
                      <a:pt x="2184" y="443"/>
                      <a:pt x="1648" y="193"/>
                    </a:cubicBezTo>
                    <a:cubicBezTo>
                      <a:pt x="1589" y="164"/>
                      <a:pt x="1531" y="146"/>
                      <a:pt x="1473" y="137"/>
                    </a:cubicBezTo>
                    <a:lnTo>
                      <a:pt x="1473" y="137"/>
                    </a:lnTo>
                    <a:cubicBezTo>
                      <a:pt x="1462" y="132"/>
                      <a:pt x="1451" y="127"/>
                      <a:pt x="1440" y="123"/>
                    </a:cubicBezTo>
                    <a:lnTo>
                      <a:pt x="1440" y="123"/>
                    </a:lnTo>
                    <a:cubicBezTo>
                      <a:pt x="1336" y="63"/>
                      <a:pt x="1235" y="35"/>
                      <a:pt x="1138" y="32"/>
                    </a:cubicBezTo>
                    <a:lnTo>
                      <a:pt x="1138" y="32"/>
                    </a:lnTo>
                    <a:cubicBezTo>
                      <a:pt x="1062" y="10"/>
                      <a:pt x="986" y="0"/>
                      <a:pt x="9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5" name="Google Shape;5805;p47"/>
              <p:cNvSpPr/>
              <p:nvPr/>
            </p:nvSpPr>
            <p:spPr>
              <a:xfrm>
                <a:off x="1540871" y="467296"/>
                <a:ext cx="439793" cy="415309"/>
              </a:xfrm>
              <a:custGeom>
                <a:avLst/>
                <a:gdLst/>
                <a:ahLst/>
                <a:cxnLst/>
                <a:rect l="l" t="t" r="r" b="b"/>
                <a:pathLst>
                  <a:path w="13705" h="12942" extrusionOk="0">
                    <a:moveTo>
                      <a:pt x="6647" y="0"/>
                    </a:moveTo>
                    <a:cubicBezTo>
                      <a:pt x="5125" y="0"/>
                      <a:pt x="3697" y="472"/>
                      <a:pt x="2608" y="1845"/>
                    </a:cubicBezTo>
                    <a:cubicBezTo>
                      <a:pt x="989" y="3881"/>
                      <a:pt x="1" y="6786"/>
                      <a:pt x="1180" y="9263"/>
                    </a:cubicBezTo>
                    <a:cubicBezTo>
                      <a:pt x="1715" y="10418"/>
                      <a:pt x="2704" y="11215"/>
                      <a:pt x="3823" y="11763"/>
                    </a:cubicBezTo>
                    <a:cubicBezTo>
                      <a:pt x="5013" y="12347"/>
                      <a:pt x="6490" y="12942"/>
                      <a:pt x="7847" y="12942"/>
                    </a:cubicBezTo>
                    <a:cubicBezTo>
                      <a:pt x="9145" y="12942"/>
                      <a:pt x="10169" y="12168"/>
                      <a:pt x="11086" y="11323"/>
                    </a:cubicBezTo>
                    <a:cubicBezTo>
                      <a:pt x="12110" y="10382"/>
                      <a:pt x="12967" y="9310"/>
                      <a:pt x="13324" y="7941"/>
                    </a:cubicBezTo>
                    <a:cubicBezTo>
                      <a:pt x="13705" y="6489"/>
                      <a:pt x="13538" y="4917"/>
                      <a:pt x="13134" y="3476"/>
                    </a:cubicBezTo>
                    <a:cubicBezTo>
                      <a:pt x="12955" y="2845"/>
                      <a:pt x="12788" y="2107"/>
                      <a:pt x="12312" y="1619"/>
                    </a:cubicBezTo>
                    <a:cubicBezTo>
                      <a:pt x="11740" y="1036"/>
                      <a:pt x="10859" y="655"/>
                      <a:pt x="10169" y="226"/>
                    </a:cubicBezTo>
                    <a:cubicBezTo>
                      <a:pt x="10139" y="206"/>
                      <a:pt x="10108" y="197"/>
                      <a:pt x="10079" y="197"/>
                    </a:cubicBezTo>
                    <a:cubicBezTo>
                      <a:pt x="9934" y="197"/>
                      <a:pt x="9820" y="411"/>
                      <a:pt x="9978" y="500"/>
                    </a:cubicBezTo>
                    <a:cubicBezTo>
                      <a:pt x="10657" y="917"/>
                      <a:pt x="11633" y="1321"/>
                      <a:pt x="12145" y="1929"/>
                    </a:cubicBezTo>
                    <a:cubicBezTo>
                      <a:pt x="12633" y="2512"/>
                      <a:pt x="12824" y="3524"/>
                      <a:pt x="12979" y="4238"/>
                    </a:cubicBezTo>
                    <a:cubicBezTo>
                      <a:pt x="13312" y="5774"/>
                      <a:pt x="13312" y="7441"/>
                      <a:pt x="12610" y="8882"/>
                    </a:cubicBezTo>
                    <a:cubicBezTo>
                      <a:pt x="11883" y="10287"/>
                      <a:pt x="10740" y="11454"/>
                      <a:pt x="9335" y="12216"/>
                    </a:cubicBezTo>
                    <a:cubicBezTo>
                      <a:pt x="8839" y="12472"/>
                      <a:pt x="8324" y="12573"/>
                      <a:pt x="7803" y="12573"/>
                    </a:cubicBezTo>
                    <a:cubicBezTo>
                      <a:pt x="6777" y="12573"/>
                      <a:pt x="5732" y="12178"/>
                      <a:pt x="4775" y="11799"/>
                    </a:cubicBezTo>
                    <a:cubicBezTo>
                      <a:pt x="3239" y="11192"/>
                      <a:pt x="1870" y="10275"/>
                      <a:pt x="1299" y="8667"/>
                    </a:cubicBezTo>
                    <a:cubicBezTo>
                      <a:pt x="799" y="7239"/>
                      <a:pt x="977" y="5691"/>
                      <a:pt x="1549" y="4310"/>
                    </a:cubicBezTo>
                    <a:cubicBezTo>
                      <a:pt x="2156" y="2833"/>
                      <a:pt x="3192" y="1214"/>
                      <a:pt x="4740" y="619"/>
                    </a:cubicBezTo>
                    <a:cubicBezTo>
                      <a:pt x="5342" y="385"/>
                      <a:pt x="5967" y="292"/>
                      <a:pt x="6596" y="292"/>
                    </a:cubicBezTo>
                    <a:cubicBezTo>
                      <a:pt x="7633" y="292"/>
                      <a:pt x="8683" y="544"/>
                      <a:pt x="9669" y="833"/>
                    </a:cubicBezTo>
                    <a:cubicBezTo>
                      <a:pt x="9686" y="838"/>
                      <a:pt x="9702" y="841"/>
                      <a:pt x="9718" y="841"/>
                    </a:cubicBezTo>
                    <a:cubicBezTo>
                      <a:pt x="9889" y="841"/>
                      <a:pt x="9973" y="566"/>
                      <a:pt x="9788" y="512"/>
                    </a:cubicBezTo>
                    <a:lnTo>
                      <a:pt x="9776" y="512"/>
                    </a:lnTo>
                    <a:cubicBezTo>
                      <a:pt x="8741" y="215"/>
                      <a:pt x="7673" y="0"/>
                      <a:pt x="66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6" name="Google Shape;5806;p47"/>
              <p:cNvSpPr/>
              <p:nvPr/>
            </p:nvSpPr>
            <p:spPr>
              <a:xfrm>
                <a:off x="1575657" y="493995"/>
                <a:ext cx="284157" cy="299271"/>
              </a:xfrm>
              <a:custGeom>
                <a:avLst/>
                <a:gdLst/>
                <a:ahLst/>
                <a:cxnLst/>
                <a:rect l="l" t="t" r="r" b="b"/>
                <a:pathLst>
                  <a:path w="8855" h="9326" extrusionOk="0">
                    <a:moveTo>
                      <a:pt x="8585" y="1"/>
                    </a:moveTo>
                    <a:cubicBezTo>
                      <a:pt x="8581" y="1"/>
                      <a:pt x="8577" y="1"/>
                      <a:pt x="8573" y="1"/>
                    </a:cubicBezTo>
                    <a:cubicBezTo>
                      <a:pt x="6192" y="144"/>
                      <a:pt x="3918" y="525"/>
                      <a:pt x="2334" y="2490"/>
                    </a:cubicBezTo>
                    <a:cubicBezTo>
                      <a:pt x="1501" y="3525"/>
                      <a:pt x="989" y="4776"/>
                      <a:pt x="643" y="6061"/>
                    </a:cubicBezTo>
                    <a:cubicBezTo>
                      <a:pt x="358" y="7073"/>
                      <a:pt x="0" y="8205"/>
                      <a:pt x="429" y="9229"/>
                    </a:cubicBezTo>
                    <a:cubicBezTo>
                      <a:pt x="457" y="9297"/>
                      <a:pt x="511" y="9326"/>
                      <a:pt x="567" y="9326"/>
                    </a:cubicBezTo>
                    <a:cubicBezTo>
                      <a:pt x="677" y="9326"/>
                      <a:pt x="794" y="9215"/>
                      <a:pt x="739" y="9074"/>
                    </a:cubicBezTo>
                    <a:cubicBezTo>
                      <a:pt x="274" y="7955"/>
                      <a:pt x="834" y="6478"/>
                      <a:pt x="1191" y="5395"/>
                    </a:cubicBezTo>
                    <a:cubicBezTo>
                      <a:pt x="1560" y="4323"/>
                      <a:pt x="2084" y="3252"/>
                      <a:pt x="2870" y="2394"/>
                    </a:cubicBezTo>
                    <a:cubicBezTo>
                      <a:pt x="4382" y="751"/>
                      <a:pt x="6525" y="477"/>
                      <a:pt x="8644" y="335"/>
                    </a:cubicBezTo>
                    <a:cubicBezTo>
                      <a:pt x="8855" y="323"/>
                      <a:pt x="8801" y="1"/>
                      <a:pt x="85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7" name="Google Shape;5807;p47"/>
              <p:cNvSpPr/>
              <p:nvPr/>
            </p:nvSpPr>
            <p:spPr>
              <a:xfrm>
                <a:off x="1756517" y="504617"/>
                <a:ext cx="130542" cy="375646"/>
              </a:xfrm>
              <a:custGeom>
                <a:avLst/>
                <a:gdLst/>
                <a:ahLst/>
                <a:cxnLst/>
                <a:rect l="l" t="t" r="r" b="b"/>
                <a:pathLst>
                  <a:path w="4068" h="11706" extrusionOk="0">
                    <a:moveTo>
                      <a:pt x="3059" y="1"/>
                    </a:moveTo>
                    <a:cubicBezTo>
                      <a:pt x="2950" y="1"/>
                      <a:pt x="2834" y="108"/>
                      <a:pt x="2889" y="242"/>
                    </a:cubicBezTo>
                    <a:cubicBezTo>
                      <a:pt x="3627" y="2099"/>
                      <a:pt x="3711" y="4123"/>
                      <a:pt x="3270" y="6076"/>
                    </a:cubicBezTo>
                    <a:cubicBezTo>
                      <a:pt x="2842" y="7921"/>
                      <a:pt x="1949" y="10445"/>
                      <a:pt x="175" y="11374"/>
                    </a:cubicBezTo>
                    <a:cubicBezTo>
                      <a:pt x="1" y="11456"/>
                      <a:pt x="82" y="11705"/>
                      <a:pt x="237" y="11705"/>
                    </a:cubicBezTo>
                    <a:cubicBezTo>
                      <a:pt x="262" y="11705"/>
                      <a:pt x="289" y="11699"/>
                      <a:pt x="318" y="11684"/>
                    </a:cubicBezTo>
                    <a:cubicBezTo>
                      <a:pt x="2163" y="10719"/>
                      <a:pt x="3104" y="8207"/>
                      <a:pt x="3568" y="6302"/>
                    </a:cubicBezTo>
                    <a:cubicBezTo>
                      <a:pt x="4068" y="4230"/>
                      <a:pt x="3997" y="2087"/>
                      <a:pt x="3199" y="99"/>
                    </a:cubicBezTo>
                    <a:cubicBezTo>
                      <a:pt x="3170" y="30"/>
                      <a:pt x="3116" y="1"/>
                      <a:pt x="30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8" name="Google Shape;5808;p47"/>
              <p:cNvSpPr/>
              <p:nvPr/>
            </p:nvSpPr>
            <p:spPr>
              <a:xfrm>
                <a:off x="1636403" y="501954"/>
                <a:ext cx="215003" cy="338742"/>
              </a:xfrm>
              <a:custGeom>
                <a:avLst/>
                <a:gdLst/>
                <a:ahLst/>
                <a:cxnLst/>
                <a:rect l="l" t="t" r="r" b="b"/>
                <a:pathLst>
                  <a:path w="6700" h="10556" extrusionOk="0">
                    <a:moveTo>
                      <a:pt x="6483" y="0"/>
                    </a:moveTo>
                    <a:cubicBezTo>
                      <a:pt x="6456" y="0"/>
                      <a:pt x="6426" y="8"/>
                      <a:pt x="6394" y="27"/>
                    </a:cubicBezTo>
                    <a:lnTo>
                      <a:pt x="6406" y="27"/>
                    </a:lnTo>
                    <a:cubicBezTo>
                      <a:pt x="4596" y="1087"/>
                      <a:pt x="3275" y="2706"/>
                      <a:pt x="2286" y="4528"/>
                    </a:cubicBezTo>
                    <a:cubicBezTo>
                      <a:pt x="1739" y="5563"/>
                      <a:pt x="1251" y="6635"/>
                      <a:pt x="822" y="7718"/>
                    </a:cubicBezTo>
                    <a:cubicBezTo>
                      <a:pt x="477" y="8576"/>
                      <a:pt x="0" y="9469"/>
                      <a:pt x="179" y="10421"/>
                    </a:cubicBezTo>
                    <a:cubicBezTo>
                      <a:pt x="200" y="10514"/>
                      <a:pt x="269" y="10555"/>
                      <a:pt x="339" y="10555"/>
                    </a:cubicBezTo>
                    <a:cubicBezTo>
                      <a:pt x="432" y="10555"/>
                      <a:pt x="526" y="10483"/>
                      <a:pt x="512" y="10362"/>
                    </a:cubicBezTo>
                    <a:cubicBezTo>
                      <a:pt x="334" y="9409"/>
                      <a:pt x="917" y="8397"/>
                      <a:pt x="1274" y="7540"/>
                    </a:cubicBezTo>
                    <a:cubicBezTo>
                      <a:pt x="1679" y="6480"/>
                      <a:pt x="2167" y="5444"/>
                      <a:pt x="2715" y="4444"/>
                    </a:cubicBezTo>
                    <a:cubicBezTo>
                      <a:pt x="3656" y="2789"/>
                      <a:pt x="4894" y="1313"/>
                      <a:pt x="6549" y="337"/>
                    </a:cubicBezTo>
                    <a:cubicBezTo>
                      <a:pt x="6700" y="236"/>
                      <a:pt x="6630" y="0"/>
                      <a:pt x="6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9" name="Google Shape;5809;p47"/>
              <p:cNvSpPr/>
              <p:nvPr/>
            </p:nvSpPr>
            <p:spPr>
              <a:xfrm>
                <a:off x="1689480" y="494958"/>
                <a:ext cx="161124" cy="367751"/>
              </a:xfrm>
              <a:custGeom>
                <a:avLst/>
                <a:gdLst/>
                <a:ahLst/>
                <a:cxnLst/>
                <a:rect l="l" t="t" r="r" b="b"/>
                <a:pathLst>
                  <a:path w="5021" h="11460" extrusionOk="0">
                    <a:moveTo>
                      <a:pt x="4847" y="0"/>
                    </a:moveTo>
                    <a:cubicBezTo>
                      <a:pt x="4766" y="0"/>
                      <a:pt x="4679" y="49"/>
                      <a:pt x="4657" y="150"/>
                    </a:cubicBezTo>
                    <a:cubicBezTo>
                      <a:pt x="4240" y="2221"/>
                      <a:pt x="3669" y="4269"/>
                      <a:pt x="2954" y="6270"/>
                    </a:cubicBezTo>
                    <a:cubicBezTo>
                      <a:pt x="2311" y="8056"/>
                      <a:pt x="1514" y="9806"/>
                      <a:pt x="132" y="11151"/>
                    </a:cubicBezTo>
                    <a:cubicBezTo>
                      <a:pt x="1" y="11264"/>
                      <a:pt x="115" y="11459"/>
                      <a:pt x="245" y="11459"/>
                    </a:cubicBezTo>
                    <a:cubicBezTo>
                      <a:pt x="279" y="11459"/>
                      <a:pt x="314" y="11445"/>
                      <a:pt x="347" y="11413"/>
                    </a:cubicBezTo>
                    <a:cubicBezTo>
                      <a:pt x="1704" y="10091"/>
                      <a:pt x="2526" y="8413"/>
                      <a:pt x="3180" y="6662"/>
                    </a:cubicBezTo>
                    <a:cubicBezTo>
                      <a:pt x="3954" y="4543"/>
                      <a:pt x="4562" y="2376"/>
                      <a:pt x="5002" y="174"/>
                    </a:cubicBezTo>
                    <a:cubicBezTo>
                      <a:pt x="5021" y="61"/>
                      <a:pt x="4937" y="0"/>
                      <a:pt x="48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0" name="Google Shape;5810;p47"/>
              <p:cNvSpPr/>
              <p:nvPr/>
            </p:nvSpPr>
            <p:spPr>
              <a:xfrm>
                <a:off x="1663134" y="469382"/>
                <a:ext cx="292982" cy="121717"/>
              </a:xfrm>
              <a:custGeom>
                <a:avLst/>
                <a:gdLst/>
                <a:ahLst/>
                <a:cxnLst/>
                <a:rect l="l" t="t" r="r" b="b"/>
                <a:pathLst>
                  <a:path w="9130" h="3793" extrusionOk="0">
                    <a:moveTo>
                      <a:pt x="1176" y="1"/>
                    </a:moveTo>
                    <a:cubicBezTo>
                      <a:pt x="1142" y="1"/>
                      <a:pt x="1106" y="13"/>
                      <a:pt x="1072" y="42"/>
                    </a:cubicBezTo>
                    <a:lnTo>
                      <a:pt x="1061" y="42"/>
                    </a:lnTo>
                    <a:cubicBezTo>
                      <a:pt x="1" y="1006"/>
                      <a:pt x="2442" y="1959"/>
                      <a:pt x="3001" y="2197"/>
                    </a:cubicBezTo>
                    <a:cubicBezTo>
                      <a:pt x="4894" y="2995"/>
                      <a:pt x="6811" y="3709"/>
                      <a:pt x="8883" y="3792"/>
                    </a:cubicBezTo>
                    <a:cubicBezTo>
                      <a:pt x="8887" y="3793"/>
                      <a:pt x="8891" y="3793"/>
                      <a:pt x="8894" y="3793"/>
                    </a:cubicBezTo>
                    <a:cubicBezTo>
                      <a:pt x="9110" y="3793"/>
                      <a:pt x="9129" y="3459"/>
                      <a:pt x="8919" y="3447"/>
                    </a:cubicBezTo>
                    <a:cubicBezTo>
                      <a:pt x="7514" y="3388"/>
                      <a:pt x="6180" y="3054"/>
                      <a:pt x="4871" y="2578"/>
                    </a:cubicBezTo>
                    <a:cubicBezTo>
                      <a:pt x="4275" y="2352"/>
                      <a:pt x="3692" y="2114"/>
                      <a:pt x="3120" y="1875"/>
                    </a:cubicBezTo>
                    <a:cubicBezTo>
                      <a:pt x="2763" y="1721"/>
                      <a:pt x="632" y="899"/>
                      <a:pt x="1287" y="316"/>
                    </a:cubicBezTo>
                    <a:cubicBezTo>
                      <a:pt x="1420" y="192"/>
                      <a:pt x="1310" y="1"/>
                      <a:pt x="11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1" name="Google Shape;5811;p47"/>
              <p:cNvSpPr/>
              <p:nvPr/>
            </p:nvSpPr>
            <p:spPr>
              <a:xfrm>
                <a:off x="1611213" y="544441"/>
                <a:ext cx="356616" cy="140458"/>
              </a:xfrm>
              <a:custGeom>
                <a:avLst/>
                <a:gdLst/>
                <a:ahLst/>
                <a:cxnLst/>
                <a:rect l="l" t="t" r="r" b="b"/>
                <a:pathLst>
                  <a:path w="11113" h="4377" extrusionOk="0">
                    <a:moveTo>
                      <a:pt x="250" y="0"/>
                    </a:moveTo>
                    <a:cubicBezTo>
                      <a:pt x="118" y="0"/>
                      <a:pt x="0" y="151"/>
                      <a:pt x="107" y="275"/>
                    </a:cubicBezTo>
                    <a:cubicBezTo>
                      <a:pt x="1428" y="1751"/>
                      <a:pt x="3393" y="2358"/>
                      <a:pt x="5203" y="3013"/>
                    </a:cubicBezTo>
                    <a:cubicBezTo>
                      <a:pt x="6705" y="3548"/>
                      <a:pt x="8456" y="4377"/>
                      <a:pt x="10126" y="4377"/>
                    </a:cubicBezTo>
                    <a:cubicBezTo>
                      <a:pt x="10388" y="4377"/>
                      <a:pt x="10649" y="4356"/>
                      <a:pt x="10906" y="4311"/>
                    </a:cubicBezTo>
                    <a:cubicBezTo>
                      <a:pt x="11112" y="4254"/>
                      <a:pt x="11065" y="3964"/>
                      <a:pt x="10869" y="3964"/>
                    </a:cubicBezTo>
                    <a:cubicBezTo>
                      <a:pt x="10862" y="3964"/>
                      <a:pt x="10854" y="3965"/>
                      <a:pt x="10846" y="3966"/>
                    </a:cubicBezTo>
                    <a:cubicBezTo>
                      <a:pt x="10602" y="4011"/>
                      <a:pt x="10352" y="4031"/>
                      <a:pt x="10100" y="4031"/>
                    </a:cubicBezTo>
                    <a:cubicBezTo>
                      <a:pt x="8495" y="4031"/>
                      <a:pt x="6762" y="3206"/>
                      <a:pt x="5322" y="2692"/>
                    </a:cubicBezTo>
                    <a:cubicBezTo>
                      <a:pt x="3572" y="2061"/>
                      <a:pt x="1643" y="1477"/>
                      <a:pt x="381" y="60"/>
                    </a:cubicBezTo>
                    <a:cubicBezTo>
                      <a:pt x="341" y="18"/>
                      <a:pt x="295" y="0"/>
                      <a:pt x="2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2" name="Google Shape;5812;p47"/>
              <p:cNvSpPr/>
              <p:nvPr/>
            </p:nvSpPr>
            <p:spPr>
              <a:xfrm>
                <a:off x="1564586" y="639941"/>
                <a:ext cx="387583" cy="132756"/>
              </a:xfrm>
              <a:custGeom>
                <a:avLst/>
                <a:gdLst/>
                <a:ahLst/>
                <a:cxnLst/>
                <a:rect l="l" t="t" r="r" b="b"/>
                <a:pathLst>
                  <a:path w="12078" h="4137" extrusionOk="0">
                    <a:moveTo>
                      <a:pt x="240" y="1"/>
                    </a:moveTo>
                    <a:cubicBezTo>
                      <a:pt x="112" y="1"/>
                      <a:pt x="1" y="151"/>
                      <a:pt x="107" y="275"/>
                    </a:cubicBezTo>
                    <a:cubicBezTo>
                      <a:pt x="1429" y="1799"/>
                      <a:pt x="3870" y="2311"/>
                      <a:pt x="5715" y="2883"/>
                    </a:cubicBezTo>
                    <a:cubicBezTo>
                      <a:pt x="7356" y="3392"/>
                      <a:pt x="9287" y="4136"/>
                      <a:pt x="11089" y="4136"/>
                    </a:cubicBezTo>
                    <a:cubicBezTo>
                      <a:pt x="11353" y="4136"/>
                      <a:pt x="11614" y="4120"/>
                      <a:pt x="11871" y="4085"/>
                    </a:cubicBezTo>
                    <a:cubicBezTo>
                      <a:pt x="12078" y="4051"/>
                      <a:pt x="12029" y="3739"/>
                      <a:pt x="11833" y="3739"/>
                    </a:cubicBezTo>
                    <a:cubicBezTo>
                      <a:pt x="11826" y="3739"/>
                      <a:pt x="11818" y="3739"/>
                      <a:pt x="11811" y="3740"/>
                    </a:cubicBezTo>
                    <a:cubicBezTo>
                      <a:pt x="11561" y="3775"/>
                      <a:pt x="11306" y="3791"/>
                      <a:pt x="11048" y="3791"/>
                    </a:cubicBezTo>
                    <a:cubicBezTo>
                      <a:pt x="9305" y="3791"/>
                      <a:pt x="7419" y="3057"/>
                      <a:pt x="5822" y="2549"/>
                    </a:cubicBezTo>
                    <a:cubicBezTo>
                      <a:pt x="4905" y="2275"/>
                      <a:pt x="4001" y="1966"/>
                      <a:pt x="3108" y="1633"/>
                    </a:cubicBezTo>
                    <a:cubicBezTo>
                      <a:pt x="2108" y="1252"/>
                      <a:pt x="1084" y="882"/>
                      <a:pt x="369" y="61"/>
                    </a:cubicBezTo>
                    <a:cubicBezTo>
                      <a:pt x="330" y="18"/>
                      <a:pt x="284" y="1"/>
                      <a:pt x="2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3" name="Google Shape;5813;p47"/>
              <p:cNvSpPr/>
              <p:nvPr/>
            </p:nvSpPr>
            <p:spPr>
              <a:xfrm>
                <a:off x="1569399" y="758001"/>
                <a:ext cx="269267" cy="116455"/>
              </a:xfrm>
              <a:custGeom>
                <a:avLst/>
                <a:gdLst/>
                <a:ahLst/>
                <a:cxnLst/>
                <a:rect l="l" t="t" r="r" b="b"/>
                <a:pathLst>
                  <a:path w="8391" h="3629" extrusionOk="0">
                    <a:moveTo>
                      <a:pt x="222" y="0"/>
                    </a:moveTo>
                    <a:cubicBezTo>
                      <a:pt x="27" y="0"/>
                      <a:pt x="1" y="324"/>
                      <a:pt x="219" y="347"/>
                    </a:cubicBezTo>
                    <a:cubicBezTo>
                      <a:pt x="1743" y="525"/>
                      <a:pt x="3243" y="859"/>
                      <a:pt x="4696" y="1347"/>
                    </a:cubicBezTo>
                    <a:cubicBezTo>
                      <a:pt x="6006" y="1799"/>
                      <a:pt x="7268" y="2371"/>
                      <a:pt x="8042" y="3561"/>
                    </a:cubicBezTo>
                    <a:cubicBezTo>
                      <a:pt x="8073" y="3609"/>
                      <a:pt x="8115" y="3629"/>
                      <a:pt x="8157" y="3629"/>
                    </a:cubicBezTo>
                    <a:cubicBezTo>
                      <a:pt x="8273" y="3629"/>
                      <a:pt x="8391" y="3478"/>
                      <a:pt x="8304" y="3347"/>
                    </a:cubicBezTo>
                    <a:cubicBezTo>
                      <a:pt x="7565" y="2192"/>
                      <a:pt x="6351" y="1573"/>
                      <a:pt x="5089" y="1132"/>
                    </a:cubicBezTo>
                    <a:cubicBezTo>
                      <a:pt x="3517" y="573"/>
                      <a:pt x="1898" y="204"/>
                      <a:pt x="243" y="1"/>
                    </a:cubicBezTo>
                    <a:cubicBezTo>
                      <a:pt x="236" y="1"/>
                      <a:pt x="229" y="0"/>
                      <a:pt x="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4" name="Google Shape;5814;p47"/>
              <p:cNvSpPr/>
              <p:nvPr/>
            </p:nvSpPr>
            <p:spPr>
              <a:xfrm>
                <a:off x="1355519" y="842173"/>
                <a:ext cx="317145" cy="209484"/>
              </a:xfrm>
              <a:custGeom>
                <a:avLst/>
                <a:gdLst/>
                <a:ahLst/>
                <a:cxnLst/>
                <a:rect l="l" t="t" r="r" b="b"/>
                <a:pathLst>
                  <a:path w="9883" h="6528" extrusionOk="0">
                    <a:moveTo>
                      <a:pt x="9662" y="0"/>
                    </a:moveTo>
                    <a:cubicBezTo>
                      <a:pt x="9601" y="0"/>
                      <a:pt x="9541" y="31"/>
                      <a:pt x="9515" y="105"/>
                    </a:cubicBezTo>
                    <a:cubicBezTo>
                      <a:pt x="9146" y="1248"/>
                      <a:pt x="8658" y="2391"/>
                      <a:pt x="7777" y="3248"/>
                    </a:cubicBezTo>
                    <a:cubicBezTo>
                      <a:pt x="6884" y="4093"/>
                      <a:pt x="5825" y="4391"/>
                      <a:pt x="4610" y="4439"/>
                    </a:cubicBezTo>
                    <a:cubicBezTo>
                      <a:pt x="3824" y="4463"/>
                      <a:pt x="3027" y="4463"/>
                      <a:pt x="2288" y="4748"/>
                    </a:cubicBezTo>
                    <a:cubicBezTo>
                      <a:pt x="1467" y="5058"/>
                      <a:pt x="788" y="5653"/>
                      <a:pt x="133" y="6213"/>
                    </a:cubicBezTo>
                    <a:cubicBezTo>
                      <a:pt x="0" y="6336"/>
                      <a:pt x="110" y="6528"/>
                      <a:pt x="244" y="6528"/>
                    </a:cubicBezTo>
                    <a:cubicBezTo>
                      <a:pt x="278" y="6528"/>
                      <a:pt x="314" y="6516"/>
                      <a:pt x="348" y="6487"/>
                    </a:cubicBezTo>
                    <a:cubicBezTo>
                      <a:pt x="1264" y="5689"/>
                      <a:pt x="2169" y="4975"/>
                      <a:pt x="3419" y="4832"/>
                    </a:cubicBezTo>
                    <a:cubicBezTo>
                      <a:pt x="4408" y="4713"/>
                      <a:pt x="5408" y="4855"/>
                      <a:pt x="6372" y="4522"/>
                    </a:cubicBezTo>
                    <a:cubicBezTo>
                      <a:pt x="8265" y="3879"/>
                      <a:pt x="9265" y="2022"/>
                      <a:pt x="9837" y="224"/>
                    </a:cubicBezTo>
                    <a:cubicBezTo>
                      <a:pt x="9882" y="95"/>
                      <a:pt x="9769" y="0"/>
                      <a:pt x="96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5" name="Google Shape;5815;p47"/>
              <p:cNvSpPr/>
              <p:nvPr/>
            </p:nvSpPr>
            <p:spPr>
              <a:xfrm>
                <a:off x="1660471" y="850677"/>
                <a:ext cx="84846" cy="311819"/>
              </a:xfrm>
              <a:custGeom>
                <a:avLst/>
                <a:gdLst/>
                <a:ahLst/>
                <a:cxnLst/>
                <a:rect l="l" t="t" r="r" b="b"/>
                <a:pathLst>
                  <a:path w="2644" h="9717" extrusionOk="0">
                    <a:moveTo>
                      <a:pt x="1179" y="0"/>
                    </a:moveTo>
                    <a:cubicBezTo>
                      <a:pt x="1118" y="0"/>
                      <a:pt x="1059" y="34"/>
                      <a:pt x="1036" y="114"/>
                    </a:cubicBezTo>
                    <a:cubicBezTo>
                      <a:pt x="798" y="1031"/>
                      <a:pt x="536" y="1947"/>
                      <a:pt x="310" y="2876"/>
                    </a:cubicBezTo>
                    <a:cubicBezTo>
                      <a:pt x="143" y="3543"/>
                      <a:pt x="1" y="4245"/>
                      <a:pt x="179" y="4936"/>
                    </a:cubicBezTo>
                    <a:cubicBezTo>
                      <a:pt x="358" y="5579"/>
                      <a:pt x="786" y="6103"/>
                      <a:pt x="1191" y="6626"/>
                    </a:cubicBezTo>
                    <a:cubicBezTo>
                      <a:pt x="1894" y="7508"/>
                      <a:pt x="2298" y="8400"/>
                      <a:pt x="2275" y="9543"/>
                    </a:cubicBezTo>
                    <a:cubicBezTo>
                      <a:pt x="2275" y="9657"/>
                      <a:pt x="2367" y="9717"/>
                      <a:pt x="2455" y="9717"/>
                    </a:cubicBezTo>
                    <a:cubicBezTo>
                      <a:pt x="2534" y="9717"/>
                      <a:pt x="2608" y="9669"/>
                      <a:pt x="2608" y="9567"/>
                    </a:cubicBezTo>
                    <a:cubicBezTo>
                      <a:pt x="2644" y="8103"/>
                      <a:pt x="1989" y="7127"/>
                      <a:pt x="1144" y="5995"/>
                    </a:cubicBezTo>
                    <a:cubicBezTo>
                      <a:pt x="417" y="5043"/>
                      <a:pt x="346" y="4126"/>
                      <a:pt x="632" y="2983"/>
                    </a:cubicBezTo>
                    <a:cubicBezTo>
                      <a:pt x="858" y="2066"/>
                      <a:pt x="1120" y="1150"/>
                      <a:pt x="1358" y="221"/>
                    </a:cubicBezTo>
                    <a:cubicBezTo>
                      <a:pt x="1395" y="94"/>
                      <a:pt x="1283" y="0"/>
                      <a:pt x="1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6" name="Google Shape;5816;p47"/>
              <p:cNvSpPr/>
              <p:nvPr/>
            </p:nvSpPr>
            <p:spPr>
              <a:xfrm>
                <a:off x="1355775" y="1045496"/>
                <a:ext cx="388129" cy="129740"/>
              </a:xfrm>
              <a:custGeom>
                <a:avLst/>
                <a:gdLst/>
                <a:ahLst/>
                <a:cxnLst/>
                <a:rect l="l" t="t" r="r" b="b"/>
                <a:pathLst>
                  <a:path w="12095" h="4043" extrusionOk="0">
                    <a:moveTo>
                      <a:pt x="264" y="0"/>
                    </a:moveTo>
                    <a:cubicBezTo>
                      <a:pt x="84" y="0"/>
                      <a:pt x="0" y="275"/>
                      <a:pt x="197" y="329"/>
                    </a:cubicBezTo>
                    <a:cubicBezTo>
                      <a:pt x="4126" y="1353"/>
                      <a:pt x="7995" y="2591"/>
                      <a:pt x="11793" y="4032"/>
                    </a:cubicBezTo>
                    <a:cubicBezTo>
                      <a:pt x="11815" y="4039"/>
                      <a:pt x="11835" y="4042"/>
                      <a:pt x="11854" y="4042"/>
                    </a:cubicBezTo>
                    <a:cubicBezTo>
                      <a:pt x="12026" y="4042"/>
                      <a:pt x="12095" y="3775"/>
                      <a:pt x="11913" y="3711"/>
                    </a:cubicBezTo>
                    <a:cubicBezTo>
                      <a:pt x="8114" y="2270"/>
                      <a:pt x="4245" y="1044"/>
                      <a:pt x="316" y="8"/>
                    </a:cubicBezTo>
                    <a:cubicBezTo>
                      <a:pt x="298" y="3"/>
                      <a:pt x="280" y="0"/>
                      <a:pt x="2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7" name="Google Shape;5817;p47"/>
              <p:cNvSpPr/>
              <p:nvPr/>
            </p:nvSpPr>
            <p:spPr>
              <a:xfrm>
                <a:off x="1378078" y="1020434"/>
                <a:ext cx="354659" cy="118155"/>
              </a:xfrm>
              <a:custGeom>
                <a:avLst/>
                <a:gdLst/>
                <a:ahLst/>
                <a:cxnLst/>
                <a:rect l="l" t="t" r="r" b="b"/>
                <a:pathLst>
                  <a:path w="11052" h="3682" extrusionOk="0">
                    <a:moveTo>
                      <a:pt x="209" y="0"/>
                    </a:moveTo>
                    <a:cubicBezTo>
                      <a:pt x="23" y="0"/>
                      <a:pt x="1" y="303"/>
                      <a:pt x="204" y="348"/>
                    </a:cubicBezTo>
                    <a:lnTo>
                      <a:pt x="216" y="348"/>
                    </a:lnTo>
                    <a:cubicBezTo>
                      <a:pt x="2062" y="670"/>
                      <a:pt x="3883" y="1098"/>
                      <a:pt x="5681" y="1622"/>
                    </a:cubicBezTo>
                    <a:cubicBezTo>
                      <a:pt x="6538" y="1872"/>
                      <a:pt x="7372" y="2134"/>
                      <a:pt x="8217" y="2432"/>
                    </a:cubicBezTo>
                    <a:cubicBezTo>
                      <a:pt x="9039" y="2718"/>
                      <a:pt x="10063" y="2956"/>
                      <a:pt x="10670" y="3622"/>
                    </a:cubicBezTo>
                    <a:cubicBezTo>
                      <a:pt x="10708" y="3664"/>
                      <a:pt x="10753" y="3681"/>
                      <a:pt x="10797" y="3681"/>
                    </a:cubicBezTo>
                    <a:cubicBezTo>
                      <a:pt x="10930" y="3681"/>
                      <a:pt x="11051" y="3524"/>
                      <a:pt x="10944" y="3408"/>
                    </a:cubicBezTo>
                    <a:cubicBezTo>
                      <a:pt x="10444" y="2872"/>
                      <a:pt x="9789" y="2646"/>
                      <a:pt x="9110" y="2396"/>
                    </a:cubicBezTo>
                    <a:cubicBezTo>
                      <a:pt x="8122" y="2039"/>
                      <a:pt x="7122" y="1706"/>
                      <a:pt x="6110" y="1396"/>
                    </a:cubicBezTo>
                    <a:cubicBezTo>
                      <a:pt x="4181" y="824"/>
                      <a:pt x="2216" y="360"/>
                      <a:pt x="240" y="3"/>
                    </a:cubicBezTo>
                    <a:cubicBezTo>
                      <a:pt x="229" y="1"/>
                      <a:pt x="219" y="0"/>
                      <a:pt x="2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18" name="Google Shape;5818;p47"/>
            <p:cNvGrpSpPr/>
            <p:nvPr/>
          </p:nvGrpSpPr>
          <p:grpSpPr>
            <a:xfrm>
              <a:off x="832900" y="776963"/>
              <a:ext cx="528900" cy="369100"/>
              <a:chOff x="4939875" y="1769150"/>
              <a:chExt cx="528900" cy="369100"/>
            </a:xfrm>
          </p:grpSpPr>
          <p:sp>
            <p:nvSpPr>
              <p:cNvPr id="5819" name="Google Shape;5819;p47"/>
              <p:cNvSpPr/>
              <p:nvPr/>
            </p:nvSpPr>
            <p:spPr>
              <a:xfrm>
                <a:off x="5165475" y="1986050"/>
                <a:ext cx="37825" cy="24900"/>
              </a:xfrm>
              <a:custGeom>
                <a:avLst/>
                <a:gdLst/>
                <a:ahLst/>
                <a:cxnLst/>
                <a:rect l="l" t="t" r="r" b="b"/>
                <a:pathLst>
                  <a:path w="1513" h="996" extrusionOk="0">
                    <a:moveTo>
                      <a:pt x="1236" y="1"/>
                    </a:moveTo>
                    <a:cubicBezTo>
                      <a:pt x="1215" y="1"/>
                      <a:pt x="1192" y="4"/>
                      <a:pt x="1168" y="12"/>
                    </a:cubicBezTo>
                    <a:cubicBezTo>
                      <a:pt x="918" y="83"/>
                      <a:pt x="680" y="202"/>
                      <a:pt x="465" y="357"/>
                    </a:cubicBezTo>
                    <a:cubicBezTo>
                      <a:pt x="370" y="429"/>
                      <a:pt x="275" y="500"/>
                      <a:pt x="192" y="583"/>
                    </a:cubicBezTo>
                    <a:cubicBezTo>
                      <a:pt x="108" y="667"/>
                      <a:pt x="108" y="750"/>
                      <a:pt x="49" y="821"/>
                    </a:cubicBezTo>
                    <a:cubicBezTo>
                      <a:pt x="0" y="889"/>
                      <a:pt x="38" y="996"/>
                      <a:pt x="111" y="996"/>
                    </a:cubicBezTo>
                    <a:cubicBezTo>
                      <a:pt x="128" y="996"/>
                      <a:pt x="147" y="990"/>
                      <a:pt x="168" y="976"/>
                    </a:cubicBezTo>
                    <a:cubicBezTo>
                      <a:pt x="215" y="929"/>
                      <a:pt x="311" y="929"/>
                      <a:pt x="370" y="881"/>
                    </a:cubicBezTo>
                    <a:cubicBezTo>
                      <a:pt x="465" y="821"/>
                      <a:pt x="561" y="762"/>
                      <a:pt x="656" y="702"/>
                    </a:cubicBezTo>
                    <a:cubicBezTo>
                      <a:pt x="858" y="583"/>
                      <a:pt x="1061" y="500"/>
                      <a:pt x="1275" y="429"/>
                    </a:cubicBezTo>
                    <a:cubicBezTo>
                      <a:pt x="1513" y="342"/>
                      <a:pt x="1446" y="1"/>
                      <a:pt x="12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0" name="Google Shape;5820;p47"/>
              <p:cNvSpPr/>
              <p:nvPr/>
            </p:nvSpPr>
            <p:spPr>
              <a:xfrm>
                <a:off x="5116075" y="1976600"/>
                <a:ext cx="37075" cy="33550"/>
              </a:xfrm>
              <a:custGeom>
                <a:avLst/>
                <a:gdLst/>
                <a:ahLst/>
                <a:cxnLst/>
                <a:rect l="l" t="t" r="r" b="b"/>
                <a:pathLst>
                  <a:path w="1483" h="1342" extrusionOk="0">
                    <a:moveTo>
                      <a:pt x="593" y="1"/>
                    </a:moveTo>
                    <a:cubicBezTo>
                      <a:pt x="578" y="1"/>
                      <a:pt x="563" y="3"/>
                      <a:pt x="548" y="9"/>
                    </a:cubicBezTo>
                    <a:cubicBezTo>
                      <a:pt x="132" y="211"/>
                      <a:pt x="1" y="735"/>
                      <a:pt x="274" y="1104"/>
                    </a:cubicBezTo>
                    <a:cubicBezTo>
                      <a:pt x="424" y="1264"/>
                      <a:pt x="621" y="1342"/>
                      <a:pt x="817" y="1342"/>
                    </a:cubicBezTo>
                    <a:cubicBezTo>
                      <a:pt x="1072" y="1342"/>
                      <a:pt x="1324" y="1211"/>
                      <a:pt x="1465" y="961"/>
                    </a:cubicBezTo>
                    <a:cubicBezTo>
                      <a:pt x="1483" y="855"/>
                      <a:pt x="1402" y="775"/>
                      <a:pt x="1315" y="775"/>
                    </a:cubicBezTo>
                    <a:cubicBezTo>
                      <a:pt x="1285" y="775"/>
                      <a:pt x="1255" y="785"/>
                      <a:pt x="1227" y="807"/>
                    </a:cubicBezTo>
                    <a:cubicBezTo>
                      <a:pt x="1143" y="953"/>
                      <a:pt x="965" y="1051"/>
                      <a:pt x="795" y="1051"/>
                    </a:cubicBezTo>
                    <a:cubicBezTo>
                      <a:pt x="677" y="1051"/>
                      <a:pt x="562" y="1003"/>
                      <a:pt x="489" y="890"/>
                    </a:cubicBezTo>
                    <a:cubicBezTo>
                      <a:pt x="346" y="652"/>
                      <a:pt x="429" y="342"/>
                      <a:pt x="667" y="211"/>
                    </a:cubicBezTo>
                    <a:cubicBezTo>
                      <a:pt x="783" y="148"/>
                      <a:pt x="703"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1" name="Google Shape;5821;p47"/>
              <p:cNvSpPr/>
              <p:nvPr/>
            </p:nvSpPr>
            <p:spPr>
              <a:xfrm>
                <a:off x="5109900" y="1926675"/>
                <a:ext cx="39975" cy="29650"/>
              </a:xfrm>
              <a:custGeom>
                <a:avLst/>
                <a:gdLst/>
                <a:ahLst/>
                <a:cxnLst/>
                <a:rect l="l" t="t" r="r" b="b"/>
                <a:pathLst>
                  <a:path w="1599" h="1186" extrusionOk="0">
                    <a:moveTo>
                      <a:pt x="1325" y="0"/>
                    </a:moveTo>
                    <a:cubicBezTo>
                      <a:pt x="1293" y="0"/>
                      <a:pt x="1258" y="9"/>
                      <a:pt x="1224" y="29"/>
                    </a:cubicBezTo>
                    <a:cubicBezTo>
                      <a:pt x="1021" y="148"/>
                      <a:pt x="831" y="303"/>
                      <a:pt x="652" y="470"/>
                    </a:cubicBezTo>
                    <a:cubicBezTo>
                      <a:pt x="462" y="637"/>
                      <a:pt x="259" y="791"/>
                      <a:pt x="81" y="970"/>
                    </a:cubicBezTo>
                    <a:cubicBezTo>
                      <a:pt x="0" y="1061"/>
                      <a:pt x="73" y="1186"/>
                      <a:pt x="177" y="1186"/>
                    </a:cubicBezTo>
                    <a:cubicBezTo>
                      <a:pt x="196" y="1186"/>
                      <a:pt x="216" y="1182"/>
                      <a:pt x="236" y="1172"/>
                    </a:cubicBezTo>
                    <a:cubicBezTo>
                      <a:pt x="450" y="1053"/>
                      <a:pt x="664" y="910"/>
                      <a:pt x="879" y="768"/>
                    </a:cubicBezTo>
                    <a:cubicBezTo>
                      <a:pt x="1081" y="649"/>
                      <a:pt x="1272" y="506"/>
                      <a:pt x="1450" y="339"/>
                    </a:cubicBezTo>
                    <a:cubicBezTo>
                      <a:pt x="1598" y="211"/>
                      <a:pt x="1484" y="0"/>
                      <a:pt x="1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2" name="Google Shape;5822;p47"/>
              <p:cNvSpPr/>
              <p:nvPr/>
            </p:nvSpPr>
            <p:spPr>
              <a:xfrm>
                <a:off x="4939875" y="1769150"/>
                <a:ext cx="528900" cy="369100"/>
              </a:xfrm>
              <a:custGeom>
                <a:avLst/>
                <a:gdLst/>
                <a:ahLst/>
                <a:cxnLst/>
                <a:rect l="l" t="t" r="r" b="b"/>
                <a:pathLst>
                  <a:path w="21156" h="14764" extrusionOk="0">
                    <a:moveTo>
                      <a:pt x="18086" y="1377"/>
                    </a:moveTo>
                    <a:cubicBezTo>
                      <a:pt x="18098" y="1377"/>
                      <a:pt x="18109" y="1389"/>
                      <a:pt x="18121" y="1401"/>
                    </a:cubicBezTo>
                    <a:cubicBezTo>
                      <a:pt x="18121" y="1425"/>
                      <a:pt x="18133" y="1437"/>
                      <a:pt x="18145" y="1449"/>
                    </a:cubicBezTo>
                    <a:cubicBezTo>
                      <a:pt x="18229" y="1592"/>
                      <a:pt x="18324" y="1723"/>
                      <a:pt x="18443" y="1854"/>
                    </a:cubicBezTo>
                    <a:lnTo>
                      <a:pt x="18824" y="2342"/>
                    </a:lnTo>
                    <a:cubicBezTo>
                      <a:pt x="18780" y="2394"/>
                      <a:pt x="18743" y="2447"/>
                      <a:pt x="18702" y="2495"/>
                    </a:cubicBezTo>
                    <a:lnTo>
                      <a:pt x="18702" y="2495"/>
                    </a:lnTo>
                    <a:cubicBezTo>
                      <a:pt x="18742" y="2428"/>
                      <a:pt x="18736" y="2335"/>
                      <a:pt x="18681" y="2270"/>
                    </a:cubicBezTo>
                    <a:cubicBezTo>
                      <a:pt x="18538" y="2139"/>
                      <a:pt x="18395" y="1997"/>
                      <a:pt x="18276" y="1842"/>
                    </a:cubicBezTo>
                    <a:cubicBezTo>
                      <a:pt x="18181" y="1699"/>
                      <a:pt x="18121" y="1544"/>
                      <a:pt x="18086" y="1377"/>
                    </a:cubicBezTo>
                    <a:close/>
                    <a:moveTo>
                      <a:pt x="17443" y="984"/>
                    </a:moveTo>
                    <a:cubicBezTo>
                      <a:pt x="17538" y="1258"/>
                      <a:pt x="17669" y="1520"/>
                      <a:pt x="17824" y="1770"/>
                    </a:cubicBezTo>
                    <a:cubicBezTo>
                      <a:pt x="17943" y="2068"/>
                      <a:pt x="18145" y="2330"/>
                      <a:pt x="18407" y="2520"/>
                    </a:cubicBezTo>
                    <a:cubicBezTo>
                      <a:pt x="18419" y="2520"/>
                      <a:pt x="18395" y="2520"/>
                      <a:pt x="18419" y="2532"/>
                    </a:cubicBezTo>
                    <a:cubicBezTo>
                      <a:pt x="18431" y="2544"/>
                      <a:pt x="18431" y="2556"/>
                      <a:pt x="18455" y="2568"/>
                    </a:cubicBezTo>
                    <a:cubicBezTo>
                      <a:pt x="18480" y="2588"/>
                      <a:pt x="18509" y="2597"/>
                      <a:pt x="18538" y="2597"/>
                    </a:cubicBezTo>
                    <a:cubicBezTo>
                      <a:pt x="18580" y="2597"/>
                      <a:pt x="18622" y="2579"/>
                      <a:pt x="18657" y="2544"/>
                    </a:cubicBezTo>
                    <a:lnTo>
                      <a:pt x="18657" y="2544"/>
                    </a:lnTo>
                    <a:cubicBezTo>
                      <a:pt x="17871" y="3509"/>
                      <a:pt x="17097" y="4473"/>
                      <a:pt x="16324" y="5437"/>
                    </a:cubicBezTo>
                    <a:cubicBezTo>
                      <a:pt x="16312" y="5426"/>
                      <a:pt x="16312" y="5414"/>
                      <a:pt x="16300" y="5414"/>
                    </a:cubicBezTo>
                    <a:cubicBezTo>
                      <a:pt x="14931" y="4437"/>
                      <a:pt x="14192" y="3092"/>
                      <a:pt x="13859" y="1485"/>
                    </a:cubicBezTo>
                    <a:cubicBezTo>
                      <a:pt x="13871" y="1473"/>
                      <a:pt x="13883" y="1461"/>
                      <a:pt x="13895" y="1437"/>
                    </a:cubicBezTo>
                    <a:cubicBezTo>
                      <a:pt x="15073" y="1318"/>
                      <a:pt x="16264" y="1163"/>
                      <a:pt x="17443" y="984"/>
                    </a:cubicBezTo>
                    <a:close/>
                    <a:moveTo>
                      <a:pt x="13490" y="1735"/>
                    </a:moveTo>
                    <a:cubicBezTo>
                      <a:pt x="13657" y="3342"/>
                      <a:pt x="14597" y="4806"/>
                      <a:pt x="15907" y="5747"/>
                    </a:cubicBezTo>
                    <a:cubicBezTo>
                      <a:pt x="13966" y="7092"/>
                      <a:pt x="12085" y="8521"/>
                      <a:pt x="10263" y="10021"/>
                    </a:cubicBezTo>
                    <a:cubicBezTo>
                      <a:pt x="9727" y="10462"/>
                      <a:pt x="9085" y="11093"/>
                      <a:pt x="8382" y="11736"/>
                    </a:cubicBezTo>
                    <a:cubicBezTo>
                      <a:pt x="7215" y="10379"/>
                      <a:pt x="6037" y="9045"/>
                      <a:pt x="4822" y="7735"/>
                    </a:cubicBezTo>
                    <a:cubicBezTo>
                      <a:pt x="5691" y="7069"/>
                      <a:pt x="6525" y="6509"/>
                      <a:pt x="7037" y="6152"/>
                    </a:cubicBezTo>
                    <a:cubicBezTo>
                      <a:pt x="9156" y="4640"/>
                      <a:pt x="11335" y="3199"/>
                      <a:pt x="13490" y="1735"/>
                    </a:cubicBezTo>
                    <a:close/>
                    <a:moveTo>
                      <a:pt x="4655" y="7866"/>
                    </a:moveTo>
                    <a:cubicBezTo>
                      <a:pt x="5763" y="9271"/>
                      <a:pt x="6906" y="10652"/>
                      <a:pt x="8049" y="12033"/>
                    </a:cubicBezTo>
                    <a:cubicBezTo>
                      <a:pt x="7822" y="12224"/>
                      <a:pt x="7608" y="12414"/>
                      <a:pt x="7382" y="12593"/>
                    </a:cubicBezTo>
                    <a:cubicBezTo>
                      <a:pt x="6310" y="11152"/>
                      <a:pt x="5144" y="9771"/>
                      <a:pt x="3905" y="8474"/>
                    </a:cubicBezTo>
                    <a:cubicBezTo>
                      <a:pt x="4155" y="8259"/>
                      <a:pt x="4405" y="8057"/>
                      <a:pt x="4655" y="7866"/>
                    </a:cubicBezTo>
                    <a:close/>
                    <a:moveTo>
                      <a:pt x="3679" y="8664"/>
                    </a:moveTo>
                    <a:cubicBezTo>
                      <a:pt x="4834" y="10033"/>
                      <a:pt x="5941" y="11450"/>
                      <a:pt x="7049" y="12855"/>
                    </a:cubicBezTo>
                    <a:cubicBezTo>
                      <a:pt x="6787" y="13057"/>
                      <a:pt x="6525" y="13236"/>
                      <a:pt x="6251" y="13403"/>
                    </a:cubicBezTo>
                    <a:cubicBezTo>
                      <a:pt x="6239" y="13379"/>
                      <a:pt x="6239" y="13367"/>
                      <a:pt x="6227" y="13355"/>
                    </a:cubicBezTo>
                    <a:cubicBezTo>
                      <a:pt x="5275" y="11914"/>
                      <a:pt x="4167" y="10581"/>
                      <a:pt x="2941" y="9390"/>
                    </a:cubicBezTo>
                    <a:cubicBezTo>
                      <a:pt x="3167" y="9140"/>
                      <a:pt x="3417" y="8902"/>
                      <a:pt x="3679" y="8664"/>
                    </a:cubicBezTo>
                    <a:close/>
                    <a:moveTo>
                      <a:pt x="2750" y="9593"/>
                    </a:moveTo>
                    <a:cubicBezTo>
                      <a:pt x="3798" y="10914"/>
                      <a:pt x="4846" y="12212"/>
                      <a:pt x="5858" y="13569"/>
                    </a:cubicBezTo>
                    <a:cubicBezTo>
                      <a:pt x="5870" y="13581"/>
                      <a:pt x="5882" y="13593"/>
                      <a:pt x="5894" y="13593"/>
                    </a:cubicBezTo>
                    <a:cubicBezTo>
                      <a:pt x="5312" y="13897"/>
                      <a:pt x="4726" y="14086"/>
                      <a:pt x="4150" y="14086"/>
                    </a:cubicBezTo>
                    <a:cubicBezTo>
                      <a:pt x="3642" y="14086"/>
                      <a:pt x="3141" y="13939"/>
                      <a:pt x="2655" y="13593"/>
                    </a:cubicBezTo>
                    <a:cubicBezTo>
                      <a:pt x="1000" y="12414"/>
                      <a:pt x="1536" y="10938"/>
                      <a:pt x="2750" y="9593"/>
                    </a:cubicBezTo>
                    <a:close/>
                    <a:moveTo>
                      <a:pt x="20840" y="0"/>
                    </a:moveTo>
                    <a:cubicBezTo>
                      <a:pt x="20820" y="0"/>
                      <a:pt x="20798" y="3"/>
                      <a:pt x="20776" y="8"/>
                    </a:cubicBezTo>
                    <a:cubicBezTo>
                      <a:pt x="18467" y="353"/>
                      <a:pt x="16145" y="675"/>
                      <a:pt x="13859" y="1127"/>
                    </a:cubicBezTo>
                    <a:cubicBezTo>
                      <a:pt x="13823" y="1104"/>
                      <a:pt x="13785" y="1092"/>
                      <a:pt x="13747" y="1092"/>
                    </a:cubicBezTo>
                    <a:cubicBezTo>
                      <a:pt x="13710" y="1092"/>
                      <a:pt x="13674" y="1104"/>
                      <a:pt x="13645" y="1127"/>
                    </a:cubicBezTo>
                    <a:cubicBezTo>
                      <a:pt x="10263" y="3104"/>
                      <a:pt x="7025" y="5295"/>
                      <a:pt x="3941" y="7688"/>
                    </a:cubicBezTo>
                    <a:cubicBezTo>
                      <a:pt x="2250" y="8985"/>
                      <a:pt x="0" y="11355"/>
                      <a:pt x="1572" y="13605"/>
                    </a:cubicBezTo>
                    <a:cubicBezTo>
                      <a:pt x="2153" y="14444"/>
                      <a:pt x="2961" y="14764"/>
                      <a:pt x="3819" y="14764"/>
                    </a:cubicBezTo>
                    <a:cubicBezTo>
                      <a:pt x="5018" y="14764"/>
                      <a:pt x="6313" y="14139"/>
                      <a:pt x="7215" y="13438"/>
                    </a:cubicBezTo>
                    <a:cubicBezTo>
                      <a:pt x="7644" y="13105"/>
                      <a:pt x="8073" y="12784"/>
                      <a:pt x="8489" y="12438"/>
                    </a:cubicBezTo>
                    <a:cubicBezTo>
                      <a:pt x="8584" y="12426"/>
                      <a:pt x="8668" y="12367"/>
                      <a:pt x="8692" y="12272"/>
                    </a:cubicBezTo>
                    <a:cubicBezTo>
                      <a:pt x="11287" y="10188"/>
                      <a:pt x="13776" y="8021"/>
                      <a:pt x="16502" y="6092"/>
                    </a:cubicBezTo>
                    <a:cubicBezTo>
                      <a:pt x="16574" y="6045"/>
                      <a:pt x="16621" y="5961"/>
                      <a:pt x="16633" y="5878"/>
                    </a:cubicBezTo>
                    <a:cubicBezTo>
                      <a:pt x="18098" y="4056"/>
                      <a:pt x="19550" y="2223"/>
                      <a:pt x="21015" y="401"/>
                    </a:cubicBezTo>
                    <a:cubicBezTo>
                      <a:pt x="21155" y="250"/>
                      <a:pt x="21040" y="0"/>
                      <a:pt x="208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823" name="Google Shape;5823;p47"/>
          <p:cNvGrpSpPr/>
          <p:nvPr/>
        </p:nvGrpSpPr>
        <p:grpSpPr>
          <a:xfrm>
            <a:off x="6496002" y="542513"/>
            <a:ext cx="2169420" cy="543675"/>
            <a:chOff x="6496002" y="542513"/>
            <a:chExt cx="2169420" cy="543675"/>
          </a:xfrm>
        </p:grpSpPr>
        <p:grpSp>
          <p:nvGrpSpPr>
            <p:cNvPr id="5824" name="Google Shape;5824;p47"/>
            <p:cNvGrpSpPr/>
            <p:nvPr/>
          </p:nvGrpSpPr>
          <p:grpSpPr>
            <a:xfrm>
              <a:off x="6496002" y="644209"/>
              <a:ext cx="2169420" cy="429109"/>
              <a:chOff x="6496002" y="644209"/>
              <a:chExt cx="2169420" cy="429109"/>
            </a:xfrm>
          </p:grpSpPr>
          <p:sp>
            <p:nvSpPr>
              <p:cNvPr id="5825" name="Google Shape;5825;p47"/>
              <p:cNvSpPr/>
              <p:nvPr/>
            </p:nvSpPr>
            <p:spPr>
              <a:xfrm>
                <a:off x="8352479" y="780753"/>
                <a:ext cx="146748" cy="179897"/>
              </a:xfrm>
              <a:custGeom>
                <a:avLst/>
                <a:gdLst/>
                <a:ahLst/>
                <a:cxnLst/>
                <a:rect l="l" t="t" r="r" b="b"/>
                <a:pathLst>
                  <a:path w="4573" h="5606" extrusionOk="0">
                    <a:moveTo>
                      <a:pt x="1062" y="378"/>
                    </a:moveTo>
                    <a:cubicBezTo>
                      <a:pt x="1230" y="378"/>
                      <a:pt x="1430" y="447"/>
                      <a:pt x="1656" y="602"/>
                    </a:cubicBezTo>
                    <a:cubicBezTo>
                      <a:pt x="1910" y="793"/>
                      <a:pt x="2085" y="1069"/>
                      <a:pt x="2152" y="1373"/>
                    </a:cubicBezTo>
                    <a:lnTo>
                      <a:pt x="2152" y="1373"/>
                    </a:lnTo>
                    <a:cubicBezTo>
                      <a:pt x="2086" y="1506"/>
                      <a:pt x="2029" y="1638"/>
                      <a:pt x="1977" y="1757"/>
                    </a:cubicBezTo>
                    <a:cubicBezTo>
                      <a:pt x="1913" y="1918"/>
                      <a:pt x="2076" y="2057"/>
                      <a:pt x="2223" y="2057"/>
                    </a:cubicBezTo>
                    <a:cubicBezTo>
                      <a:pt x="2249" y="2057"/>
                      <a:pt x="2276" y="2052"/>
                      <a:pt x="2300" y="2042"/>
                    </a:cubicBezTo>
                    <a:lnTo>
                      <a:pt x="2300" y="2042"/>
                    </a:lnTo>
                    <a:cubicBezTo>
                      <a:pt x="2340" y="2062"/>
                      <a:pt x="2386" y="2072"/>
                      <a:pt x="2430" y="2072"/>
                    </a:cubicBezTo>
                    <a:cubicBezTo>
                      <a:pt x="2524" y="2072"/>
                      <a:pt x="2610" y="2023"/>
                      <a:pt x="2620" y="1912"/>
                    </a:cubicBezTo>
                    <a:cubicBezTo>
                      <a:pt x="2631" y="1766"/>
                      <a:pt x="2601" y="1587"/>
                      <a:pt x="2537" y="1398"/>
                    </a:cubicBezTo>
                    <a:lnTo>
                      <a:pt x="2537" y="1398"/>
                    </a:lnTo>
                    <a:cubicBezTo>
                      <a:pt x="2643" y="1107"/>
                      <a:pt x="2940" y="939"/>
                      <a:pt x="3236" y="939"/>
                    </a:cubicBezTo>
                    <a:cubicBezTo>
                      <a:pt x="3640" y="939"/>
                      <a:pt x="4043" y="1253"/>
                      <a:pt x="3953" y="1995"/>
                    </a:cubicBezTo>
                    <a:cubicBezTo>
                      <a:pt x="3965" y="2281"/>
                      <a:pt x="3644" y="2876"/>
                      <a:pt x="3501" y="3138"/>
                    </a:cubicBezTo>
                    <a:cubicBezTo>
                      <a:pt x="3086" y="3879"/>
                      <a:pt x="2597" y="4556"/>
                      <a:pt x="2023" y="5169"/>
                    </a:cubicBezTo>
                    <a:lnTo>
                      <a:pt x="2023" y="5169"/>
                    </a:lnTo>
                    <a:cubicBezTo>
                      <a:pt x="1622" y="4402"/>
                      <a:pt x="1260" y="3659"/>
                      <a:pt x="929" y="2876"/>
                    </a:cubicBezTo>
                    <a:cubicBezTo>
                      <a:pt x="751" y="2424"/>
                      <a:pt x="489" y="1924"/>
                      <a:pt x="489" y="1447"/>
                    </a:cubicBezTo>
                    <a:cubicBezTo>
                      <a:pt x="412" y="824"/>
                      <a:pt x="635" y="378"/>
                      <a:pt x="1062" y="378"/>
                    </a:cubicBezTo>
                    <a:close/>
                    <a:moveTo>
                      <a:pt x="1080" y="0"/>
                    </a:moveTo>
                    <a:cubicBezTo>
                      <a:pt x="889" y="0"/>
                      <a:pt x="693" y="66"/>
                      <a:pt x="501" y="221"/>
                    </a:cubicBezTo>
                    <a:cubicBezTo>
                      <a:pt x="1" y="626"/>
                      <a:pt x="179" y="1650"/>
                      <a:pt x="310" y="2162"/>
                    </a:cubicBezTo>
                    <a:cubicBezTo>
                      <a:pt x="620" y="3305"/>
                      <a:pt x="1251" y="4412"/>
                      <a:pt x="1810" y="5472"/>
                    </a:cubicBezTo>
                    <a:cubicBezTo>
                      <a:pt x="1854" y="5558"/>
                      <a:pt x="1940" y="5605"/>
                      <a:pt x="2029" y="5605"/>
                    </a:cubicBezTo>
                    <a:cubicBezTo>
                      <a:pt x="2086" y="5605"/>
                      <a:pt x="2144" y="5585"/>
                      <a:pt x="2191" y="5543"/>
                    </a:cubicBezTo>
                    <a:cubicBezTo>
                      <a:pt x="2906" y="4769"/>
                      <a:pt x="3501" y="3912"/>
                      <a:pt x="3965" y="2971"/>
                    </a:cubicBezTo>
                    <a:cubicBezTo>
                      <a:pt x="4239" y="2424"/>
                      <a:pt x="4573" y="1733"/>
                      <a:pt x="4251" y="1126"/>
                    </a:cubicBezTo>
                    <a:cubicBezTo>
                      <a:pt x="4062" y="747"/>
                      <a:pt x="3674" y="503"/>
                      <a:pt x="3253" y="503"/>
                    </a:cubicBezTo>
                    <a:cubicBezTo>
                      <a:pt x="3225" y="503"/>
                      <a:pt x="3196" y="505"/>
                      <a:pt x="3168" y="507"/>
                    </a:cubicBezTo>
                    <a:cubicBezTo>
                      <a:pt x="2805" y="538"/>
                      <a:pt x="2554" y="747"/>
                      <a:pt x="2366" y="1009"/>
                    </a:cubicBezTo>
                    <a:lnTo>
                      <a:pt x="2366" y="1009"/>
                    </a:lnTo>
                    <a:cubicBezTo>
                      <a:pt x="2083" y="486"/>
                      <a:pt x="1599" y="0"/>
                      <a:pt x="10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6" name="Google Shape;5826;p47"/>
              <p:cNvSpPr/>
              <p:nvPr/>
            </p:nvSpPr>
            <p:spPr>
              <a:xfrm>
                <a:off x="8551534" y="889506"/>
                <a:ext cx="113887" cy="130285"/>
              </a:xfrm>
              <a:custGeom>
                <a:avLst/>
                <a:gdLst/>
                <a:ahLst/>
                <a:cxnLst/>
                <a:rect l="l" t="t" r="r" b="b"/>
                <a:pathLst>
                  <a:path w="3549" h="4060" extrusionOk="0">
                    <a:moveTo>
                      <a:pt x="2663" y="410"/>
                    </a:moveTo>
                    <a:cubicBezTo>
                      <a:pt x="3067" y="410"/>
                      <a:pt x="3169" y="652"/>
                      <a:pt x="2977" y="1142"/>
                    </a:cubicBezTo>
                    <a:cubicBezTo>
                      <a:pt x="2882" y="1487"/>
                      <a:pt x="2727" y="1821"/>
                      <a:pt x="2513" y="2118"/>
                    </a:cubicBezTo>
                    <a:cubicBezTo>
                      <a:pt x="2181" y="2637"/>
                      <a:pt x="1813" y="3138"/>
                      <a:pt x="1440" y="3621"/>
                    </a:cubicBezTo>
                    <a:lnTo>
                      <a:pt x="1440" y="3621"/>
                    </a:lnTo>
                    <a:cubicBezTo>
                      <a:pt x="1131" y="3112"/>
                      <a:pt x="879" y="2575"/>
                      <a:pt x="691" y="2011"/>
                    </a:cubicBezTo>
                    <a:cubicBezTo>
                      <a:pt x="620" y="1785"/>
                      <a:pt x="441" y="1321"/>
                      <a:pt x="477" y="1118"/>
                    </a:cubicBezTo>
                    <a:cubicBezTo>
                      <a:pt x="800" y="749"/>
                      <a:pt x="1050" y="562"/>
                      <a:pt x="1227" y="562"/>
                    </a:cubicBezTo>
                    <a:cubicBezTo>
                      <a:pt x="1370" y="562"/>
                      <a:pt x="1465" y="683"/>
                      <a:pt x="1513" y="928"/>
                    </a:cubicBezTo>
                    <a:cubicBezTo>
                      <a:pt x="1514" y="933"/>
                      <a:pt x="1516" y="938"/>
                      <a:pt x="1517" y="943"/>
                    </a:cubicBezTo>
                    <a:lnTo>
                      <a:pt x="1517" y="943"/>
                    </a:lnTo>
                    <a:cubicBezTo>
                      <a:pt x="1469" y="1048"/>
                      <a:pt x="1438" y="1148"/>
                      <a:pt x="1429" y="1237"/>
                    </a:cubicBezTo>
                    <a:cubicBezTo>
                      <a:pt x="1424" y="1333"/>
                      <a:pt x="1507" y="1380"/>
                      <a:pt x="1593" y="1380"/>
                    </a:cubicBezTo>
                    <a:cubicBezTo>
                      <a:pt x="1615" y="1380"/>
                      <a:pt x="1638" y="1377"/>
                      <a:pt x="1659" y="1371"/>
                    </a:cubicBezTo>
                    <a:lnTo>
                      <a:pt x="1659" y="1371"/>
                    </a:lnTo>
                    <a:cubicBezTo>
                      <a:pt x="1684" y="1386"/>
                      <a:pt x="1714" y="1393"/>
                      <a:pt x="1745" y="1393"/>
                    </a:cubicBezTo>
                    <a:cubicBezTo>
                      <a:pt x="1848" y="1393"/>
                      <a:pt x="1958" y="1317"/>
                      <a:pt x="1930" y="1202"/>
                    </a:cubicBezTo>
                    <a:cubicBezTo>
                      <a:pt x="1908" y="1112"/>
                      <a:pt x="1885" y="1014"/>
                      <a:pt x="1856" y="914"/>
                    </a:cubicBezTo>
                    <a:lnTo>
                      <a:pt x="1856" y="914"/>
                    </a:lnTo>
                    <a:cubicBezTo>
                      <a:pt x="1950" y="708"/>
                      <a:pt x="2115" y="540"/>
                      <a:pt x="2322" y="452"/>
                    </a:cubicBezTo>
                    <a:cubicBezTo>
                      <a:pt x="2453" y="424"/>
                      <a:pt x="2567" y="410"/>
                      <a:pt x="2663" y="410"/>
                    </a:cubicBezTo>
                    <a:close/>
                    <a:moveTo>
                      <a:pt x="2715" y="1"/>
                    </a:moveTo>
                    <a:cubicBezTo>
                      <a:pt x="2362" y="1"/>
                      <a:pt x="1992" y="272"/>
                      <a:pt x="1739" y="591"/>
                    </a:cubicBezTo>
                    <a:lnTo>
                      <a:pt x="1739" y="591"/>
                    </a:lnTo>
                    <a:cubicBezTo>
                      <a:pt x="1635" y="371"/>
                      <a:pt x="1477" y="181"/>
                      <a:pt x="1215" y="106"/>
                    </a:cubicBezTo>
                    <a:cubicBezTo>
                      <a:pt x="1148" y="90"/>
                      <a:pt x="1080" y="81"/>
                      <a:pt x="1012" y="81"/>
                    </a:cubicBezTo>
                    <a:cubicBezTo>
                      <a:pt x="744" y="81"/>
                      <a:pt x="484" y="209"/>
                      <a:pt x="322" y="428"/>
                    </a:cubicBezTo>
                    <a:cubicBezTo>
                      <a:pt x="1" y="844"/>
                      <a:pt x="155" y="1392"/>
                      <a:pt x="286" y="1845"/>
                    </a:cubicBezTo>
                    <a:cubicBezTo>
                      <a:pt x="513" y="2595"/>
                      <a:pt x="846" y="3321"/>
                      <a:pt x="1263" y="3988"/>
                    </a:cubicBezTo>
                    <a:cubicBezTo>
                      <a:pt x="1304" y="4035"/>
                      <a:pt x="1361" y="4059"/>
                      <a:pt x="1416" y="4059"/>
                    </a:cubicBezTo>
                    <a:cubicBezTo>
                      <a:pt x="1471" y="4059"/>
                      <a:pt x="1525" y="4035"/>
                      <a:pt x="1560" y="3988"/>
                    </a:cubicBezTo>
                    <a:cubicBezTo>
                      <a:pt x="2120" y="3273"/>
                      <a:pt x="2739" y="2523"/>
                      <a:pt x="3120" y="1726"/>
                    </a:cubicBezTo>
                    <a:cubicBezTo>
                      <a:pt x="3287" y="1356"/>
                      <a:pt x="3549" y="618"/>
                      <a:pt x="3227" y="249"/>
                    </a:cubicBezTo>
                    <a:cubicBezTo>
                      <a:pt x="3074" y="73"/>
                      <a:pt x="2897" y="1"/>
                      <a:pt x="27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7" name="Google Shape;5827;p47"/>
              <p:cNvSpPr/>
              <p:nvPr/>
            </p:nvSpPr>
            <p:spPr>
              <a:xfrm>
                <a:off x="8552144" y="903529"/>
                <a:ext cx="104678" cy="102752"/>
              </a:xfrm>
              <a:custGeom>
                <a:avLst/>
                <a:gdLst/>
                <a:ahLst/>
                <a:cxnLst/>
                <a:rect l="l" t="t" r="r" b="b"/>
                <a:pathLst>
                  <a:path w="3262" h="3202" extrusionOk="0">
                    <a:moveTo>
                      <a:pt x="2537" y="1177"/>
                    </a:moveTo>
                    <a:cubicBezTo>
                      <a:pt x="2416" y="1353"/>
                      <a:pt x="2290" y="1522"/>
                      <a:pt x="2196" y="1670"/>
                    </a:cubicBezTo>
                    <a:lnTo>
                      <a:pt x="1633" y="2588"/>
                    </a:lnTo>
                    <a:lnTo>
                      <a:pt x="1633" y="2588"/>
                    </a:lnTo>
                    <a:cubicBezTo>
                      <a:pt x="1624" y="2586"/>
                      <a:pt x="1614" y="2586"/>
                      <a:pt x="1604" y="2586"/>
                    </a:cubicBezTo>
                    <a:cubicBezTo>
                      <a:pt x="1595" y="2586"/>
                      <a:pt x="1587" y="2586"/>
                      <a:pt x="1579" y="2587"/>
                    </a:cubicBezTo>
                    <a:lnTo>
                      <a:pt x="1579" y="2587"/>
                    </a:lnTo>
                    <a:cubicBezTo>
                      <a:pt x="1745" y="2300"/>
                      <a:pt x="1909" y="2012"/>
                      <a:pt x="2069" y="1723"/>
                    </a:cubicBezTo>
                    <a:lnTo>
                      <a:pt x="2069" y="1723"/>
                    </a:lnTo>
                    <a:cubicBezTo>
                      <a:pt x="2215" y="1533"/>
                      <a:pt x="2371" y="1351"/>
                      <a:pt x="2537" y="1177"/>
                    </a:cubicBezTo>
                    <a:close/>
                    <a:moveTo>
                      <a:pt x="878" y="0"/>
                    </a:moveTo>
                    <a:cubicBezTo>
                      <a:pt x="832" y="0"/>
                      <a:pt x="785" y="16"/>
                      <a:pt x="749" y="53"/>
                    </a:cubicBezTo>
                    <a:lnTo>
                      <a:pt x="749" y="53"/>
                    </a:lnTo>
                    <a:lnTo>
                      <a:pt x="744" y="50"/>
                    </a:lnTo>
                    <a:cubicBezTo>
                      <a:pt x="729" y="73"/>
                      <a:pt x="714" y="96"/>
                      <a:pt x="699" y="120"/>
                    </a:cubicBezTo>
                    <a:lnTo>
                      <a:pt x="699" y="120"/>
                    </a:lnTo>
                    <a:cubicBezTo>
                      <a:pt x="482" y="423"/>
                      <a:pt x="283" y="736"/>
                      <a:pt x="111" y="1058"/>
                    </a:cubicBezTo>
                    <a:lnTo>
                      <a:pt x="111" y="1058"/>
                    </a:lnTo>
                    <a:cubicBezTo>
                      <a:pt x="95" y="1075"/>
                      <a:pt x="80" y="1093"/>
                      <a:pt x="65" y="1110"/>
                    </a:cubicBezTo>
                    <a:lnTo>
                      <a:pt x="80" y="1118"/>
                    </a:lnTo>
                    <a:lnTo>
                      <a:pt x="80" y="1118"/>
                    </a:lnTo>
                    <a:cubicBezTo>
                      <a:pt x="75" y="1127"/>
                      <a:pt x="70" y="1136"/>
                      <a:pt x="65" y="1146"/>
                    </a:cubicBezTo>
                    <a:cubicBezTo>
                      <a:pt x="1" y="1266"/>
                      <a:pt x="94" y="1360"/>
                      <a:pt x="206" y="1360"/>
                    </a:cubicBezTo>
                    <a:cubicBezTo>
                      <a:pt x="259" y="1360"/>
                      <a:pt x="316" y="1339"/>
                      <a:pt x="363" y="1289"/>
                    </a:cubicBezTo>
                    <a:cubicBezTo>
                      <a:pt x="381" y="1268"/>
                      <a:pt x="399" y="1247"/>
                      <a:pt x="417" y="1227"/>
                    </a:cubicBezTo>
                    <a:lnTo>
                      <a:pt x="417" y="1227"/>
                    </a:lnTo>
                    <a:cubicBezTo>
                      <a:pt x="450" y="1223"/>
                      <a:pt x="481" y="1208"/>
                      <a:pt x="506" y="1181"/>
                    </a:cubicBezTo>
                    <a:cubicBezTo>
                      <a:pt x="578" y="1098"/>
                      <a:pt x="649" y="1013"/>
                      <a:pt x="718" y="927"/>
                    </a:cubicBezTo>
                    <a:lnTo>
                      <a:pt x="718" y="927"/>
                    </a:lnTo>
                    <a:cubicBezTo>
                      <a:pt x="747" y="900"/>
                      <a:pt x="777" y="874"/>
                      <a:pt x="808" y="848"/>
                    </a:cubicBezTo>
                    <a:lnTo>
                      <a:pt x="808" y="848"/>
                    </a:lnTo>
                    <a:cubicBezTo>
                      <a:pt x="776" y="1004"/>
                      <a:pt x="726" y="1155"/>
                      <a:pt x="659" y="1300"/>
                    </a:cubicBezTo>
                    <a:lnTo>
                      <a:pt x="659" y="1300"/>
                    </a:lnTo>
                    <a:cubicBezTo>
                      <a:pt x="625" y="1362"/>
                      <a:pt x="592" y="1424"/>
                      <a:pt x="560" y="1488"/>
                    </a:cubicBezTo>
                    <a:lnTo>
                      <a:pt x="560" y="1488"/>
                    </a:lnTo>
                    <a:cubicBezTo>
                      <a:pt x="550" y="1505"/>
                      <a:pt x="540" y="1522"/>
                      <a:pt x="529" y="1539"/>
                    </a:cubicBezTo>
                    <a:lnTo>
                      <a:pt x="535" y="1542"/>
                    </a:lnTo>
                    <a:lnTo>
                      <a:pt x="535" y="1542"/>
                    </a:lnTo>
                    <a:cubicBezTo>
                      <a:pt x="505" y="1631"/>
                      <a:pt x="552" y="1708"/>
                      <a:pt x="620" y="1742"/>
                    </a:cubicBezTo>
                    <a:lnTo>
                      <a:pt x="620" y="1742"/>
                    </a:lnTo>
                    <a:cubicBezTo>
                      <a:pt x="642" y="1806"/>
                      <a:pt x="716" y="1851"/>
                      <a:pt x="791" y="1851"/>
                    </a:cubicBezTo>
                    <a:cubicBezTo>
                      <a:pt x="844" y="1851"/>
                      <a:pt x="897" y="1829"/>
                      <a:pt x="934" y="1777"/>
                    </a:cubicBezTo>
                    <a:cubicBezTo>
                      <a:pt x="937" y="1772"/>
                      <a:pt x="940" y="1768"/>
                      <a:pt x="943" y="1763"/>
                    </a:cubicBezTo>
                    <a:lnTo>
                      <a:pt x="943" y="1763"/>
                    </a:lnTo>
                    <a:lnTo>
                      <a:pt x="946" y="1765"/>
                    </a:lnTo>
                    <a:cubicBezTo>
                      <a:pt x="967" y="1731"/>
                      <a:pt x="987" y="1697"/>
                      <a:pt x="1007" y="1663"/>
                    </a:cubicBezTo>
                    <a:lnTo>
                      <a:pt x="1007" y="1663"/>
                    </a:lnTo>
                    <a:cubicBezTo>
                      <a:pt x="1095" y="1530"/>
                      <a:pt x="1189" y="1403"/>
                      <a:pt x="1288" y="1280"/>
                    </a:cubicBezTo>
                    <a:lnTo>
                      <a:pt x="1288" y="1280"/>
                    </a:lnTo>
                    <a:cubicBezTo>
                      <a:pt x="1116" y="1516"/>
                      <a:pt x="963" y="1767"/>
                      <a:pt x="833" y="2026"/>
                    </a:cubicBezTo>
                    <a:lnTo>
                      <a:pt x="833" y="2026"/>
                    </a:lnTo>
                    <a:cubicBezTo>
                      <a:pt x="815" y="2051"/>
                      <a:pt x="797" y="2074"/>
                      <a:pt x="779" y="2098"/>
                    </a:cubicBezTo>
                    <a:lnTo>
                      <a:pt x="794" y="2105"/>
                    </a:lnTo>
                    <a:lnTo>
                      <a:pt x="794" y="2105"/>
                    </a:lnTo>
                    <a:cubicBezTo>
                      <a:pt x="793" y="2107"/>
                      <a:pt x="792" y="2108"/>
                      <a:pt x="791" y="2110"/>
                    </a:cubicBezTo>
                    <a:cubicBezTo>
                      <a:pt x="727" y="2231"/>
                      <a:pt x="826" y="2335"/>
                      <a:pt x="937" y="2335"/>
                    </a:cubicBezTo>
                    <a:cubicBezTo>
                      <a:pt x="955" y="2335"/>
                      <a:pt x="973" y="2332"/>
                      <a:pt x="991" y="2326"/>
                    </a:cubicBezTo>
                    <a:lnTo>
                      <a:pt x="991" y="2326"/>
                    </a:lnTo>
                    <a:cubicBezTo>
                      <a:pt x="980" y="2353"/>
                      <a:pt x="969" y="2381"/>
                      <a:pt x="958" y="2408"/>
                    </a:cubicBezTo>
                    <a:cubicBezTo>
                      <a:pt x="919" y="2518"/>
                      <a:pt x="1030" y="2602"/>
                      <a:pt x="1137" y="2602"/>
                    </a:cubicBezTo>
                    <a:cubicBezTo>
                      <a:pt x="1138" y="2602"/>
                      <a:pt x="1138" y="2602"/>
                      <a:pt x="1138" y="2602"/>
                    </a:cubicBezTo>
                    <a:lnTo>
                      <a:pt x="1138" y="2602"/>
                    </a:lnTo>
                    <a:cubicBezTo>
                      <a:pt x="1086" y="2706"/>
                      <a:pt x="1036" y="2811"/>
                      <a:pt x="988" y="2918"/>
                    </a:cubicBezTo>
                    <a:lnTo>
                      <a:pt x="988" y="2918"/>
                    </a:lnTo>
                    <a:cubicBezTo>
                      <a:pt x="978" y="2934"/>
                      <a:pt x="968" y="2951"/>
                      <a:pt x="958" y="2967"/>
                    </a:cubicBezTo>
                    <a:lnTo>
                      <a:pt x="965" y="2970"/>
                    </a:lnTo>
                    <a:lnTo>
                      <a:pt x="965" y="2970"/>
                    </a:lnTo>
                    <a:cubicBezTo>
                      <a:pt x="959" y="2985"/>
                      <a:pt x="953" y="3000"/>
                      <a:pt x="946" y="3015"/>
                    </a:cubicBezTo>
                    <a:cubicBezTo>
                      <a:pt x="890" y="3119"/>
                      <a:pt x="1006" y="3201"/>
                      <a:pt x="1116" y="3201"/>
                    </a:cubicBezTo>
                    <a:cubicBezTo>
                      <a:pt x="1171" y="3201"/>
                      <a:pt x="1224" y="3181"/>
                      <a:pt x="1256" y="3134"/>
                    </a:cubicBezTo>
                    <a:cubicBezTo>
                      <a:pt x="1307" y="3048"/>
                      <a:pt x="1358" y="2963"/>
                      <a:pt x="1409" y="2877"/>
                    </a:cubicBezTo>
                    <a:lnTo>
                      <a:pt x="1409" y="2877"/>
                    </a:lnTo>
                    <a:cubicBezTo>
                      <a:pt x="1402" y="2918"/>
                      <a:pt x="1399" y="2960"/>
                      <a:pt x="1399" y="3003"/>
                    </a:cubicBezTo>
                    <a:cubicBezTo>
                      <a:pt x="1384" y="3099"/>
                      <a:pt x="1479" y="3158"/>
                      <a:pt x="1570" y="3158"/>
                    </a:cubicBezTo>
                    <a:cubicBezTo>
                      <a:pt x="1626" y="3158"/>
                      <a:pt x="1681" y="3136"/>
                      <a:pt x="1708" y="3086"/>
                    </a:cubicBezTo>
                    <a:lnTo>
                      <a:pt x="2613" y="1622"/>
                    </a:lnTo>
                    <a:cubicBezTo>
                      <a:pt x="2827" y="1277"/>
                      <a:pt x="3173" y="896"/>
                      <a:pt x="3244" y="503"/>
                    </a:cubicBezTo>
                    <a:cubicBezTo>
                      <a:pt x="3261" y="391"/>
                      <a:pt x="3167" y="305"/>
                      <a:pt x="3069" y="305"/>
                    </a:cubicBezTo>
                    <a:cubicBezTo>
                      <a:pt x="3031" y="305"/>
                      <a:pt x="2992" y="318"/>
                      <a:pt x="2958" y="348"/>
                    </a:cubicBezTo>
                    <a:cubicBezTo>
                      <a:pt x="2864" y="424"/>
                      <a:pt x="2772" y="503"/>
                      <a:pt x="2682" y="584"/>
                    </a:cubicBezTo>
                    <a:lnTo>
                      <a:pt x="2682" y="584"/>
                    </a:lnTo>
                    <a:cubicBezTo>
                      <a:pt x="2710" y="529"/>
                      <a:pt x="2739" y="474"/>
                      <a:pt x="2768" y="419"/>
                    </a:cubicBezTo>
                    <a:cubicBezTo>
                      <a:pt x="2812" y="296"/>
                      <a:pt x="2712" y="185"/>
                      <a:pt x="2604" y="185"/>
                    </a:cubicBezTo>
                    <a:cubicBezTo>
                      <a:pt x="2566" y="185"/>
                      <a:pt x="2528" y="198"/>
                      <a:pt x="2494" y="229"/>
                    </a:cubicBezTo>
                    <a:cubicBezTo>
                      <a:pt x="2449" y="268"/>
                      <a:pt x="2404" y="309"/>
                      <a:pt x="2361" y="349"/>
                    </a:cubicBezTo>
                    <a:lnTo>
                      <a:pt x="2361" y="349"/>
                    </a:lnTo>
                    <a:cubicBezTo>
                      <a:pt x="2331" y="324"/>
                      <a:pt x="2293" y="309"/>
                      <a:pt x="2253" y="309"/>
                    </a:cubicBezTo>
                    <a:cubicBezTo>
                      <a:pt x="2214" y="309"/>
                      <a:pt x="2173" y="324"/>
                      <a:pt x="2137" y="360"/>
                    </a:cubicBezTo>
                    <a:cubicBezTo>
                      <a:pt x="2131" y="365"/>
                      <a:pt x="2124" y="370"/>
                      <a:pt x="2118" y="376"/>
                    </a:cubicBezTo>
                    <a:lnTo>
                      <a:pt x="2118" y="376"/>
                    </a:lnTo>
                    <a:lnTo>
                      <a:pt x="2113" y="372"/>
                    </a:lnTo>
                    <a:cubicBezTo>
                      <a:pt x="2110" y="377"/>
                      <a:pt x="2108" y="382"/>
                      <a:pt x="2105" y="387"/>
                    </a:cubicBezTo>
                    <a:lnTo>
                      <a:pt x="2105" y="387"/>
                    </a:lnTo>
                    <a:cubicBezTo>
                      <a:pt x="2102" y="389"/>
                      <a:pt x="2099" y="392"/>
                      <a:pt x="2097" y="394"/>
                    </a:cubicBezTo>
                    <a:lnTo>
                      <a:pt x="2097" y="394"/>
                    </a:lnTo>
                    <a:cubicBezTo>
                      <a:pt x="2082" y="326"/>
                      <a:pt x="2005" y="284"/>
                      <a:pt x="1925" y="284"/>
                    </a:cubicBezTo>
                    <a:cubicBezTo>
                      <a:pt x="1882" y="284"/>
                      <a:pt x="1838" y="296"/>
                      <a:pt x="1803" y="324"/>
                    </a:cubicBezTo>
                    <a:cubicBezTo>
                      <a:pt x="1736" y="372"/>
                      <a:pt x="1672" y="422"/>
                      <a:pt x="1610" y="473"/>
                    </a:cubicBezTo>
                    <a:lnTo>
                      <a:pt x="1610" y="473"/>
                    </a:lnTo>
                    <a:cubicBezTo>
                      <a:pt x="1592" y="405"/>
                      <a:pt x="1505" y="354"/>
                      <a:pt x="1424" y="354"/>
                    </a:cubicBezTo>
                    <a:cubicBezTo>
                      <a:pt x="1383" y="354"/>
                      <a:pt x="1344" y="367"/>
                      <a:pt x="1315" y="396"/>
                    </a:cubicBezTo>
                    <a:cubicBezTo>
                      <a:pt x="1278" y="435"/>
                      <a:pt x="1242" y="476"/>
                      <a:pt x="1206" y="517"/>
                    </a:cubicBezTo>
                    <a:lnTo>
                      <a:pt x="1206" y="517"/>
                    </a:lnTo>
                    <a:cubicBezTo>
                      <a:pt x="1207" y="501"/>
                      <a:pt x="1208" y="484"/>
                      <a:pt x="1208" y="467"/>
                    </a:cubicBezTo>
                    <a:cubicBezTo>
                      <a:pt x="1208" y="406"/>
                      <a:pt x="1179" y="364"/>
                      <a:pt x="1136" y="340"/>
                    </a:cubicBezTo>
                    <a:lnTo>
                      <a:pt x="1136" y="340"/>
                    </a:lnTo>
                    <a:cubicBezTo>
                      <a:pt x="1152" y="315"/>
                      <a:pt x="1168" y="290"/>
                      <a:pt x="1184" y="265"/>
                    </a:cubicBezTo>
                    <a:cubicBezTo>
                      <a:pt x="1250" y="142"/>
                      <a:pt x="1135" y="31"/>
                      <a:pt x="1023" y="31"/>
                    </a:cubicBezTo>
                    <a:cubicBezTo>
                      <a:pt x="1012" y="31"/>
                      <a:pt x="1001" y="32"/>
                      <a:pt x="990" y="34"/>
                    </a:cubicBezTo>
                    <a:lnTo>
                      <a:pt x="990" y="34"/>
                    </a:lnTo>
                    <a:cubicBezTo>
                      <a:pt x="958" y="13"/>
                      <a:pt x="918"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8" name="Google Shape;5828;p47"/>
              <p:cNvSpPr/>
              <p:nvPr/>
            </p:nvSpPr>
            <p:spPr>
              <a:xfrm>
                <a:off x="6496002" y="660222"/>
                <a:ext cx="320964" cy="337394"/>
              </a:xfrm>
              <a:custGeom>
                <a:avLst/>
                <a:gdLst/>
                <a:ahLst/>
                <a:cxnLst/>
                <a:rect l="l" t="t" r="r" b="b"/>
                <a:pathLst>
                  <a:path w="10002" h="10514" extrusionOk="0">
                    <a:moveTo>
                      <a:pt x="4609" y="368"/>
                    </a:moveTo>
                    <a:cubicBezTo>
                      <a:pt x="5441" y="368"/>
                      <a:pt x="6257" y="649"/>
                      <a:pt x="7060" y="1072"/>
                    </a:cubicBezTo>
                    <a:cubicBezTo>
                      <a:pt x="8442" y="1786"/>
                      <a:pt x="9263" y="2667"/>
                      <a:pt x="9358" y="4275"/>
                    </a:cubicBezTo>
                    <a:cubicBezTo>
                      <a:pt x="9430" y="5632"/>
                      <a:pt x="9132" y="6977"/>
                      <a:pt x="8477" y="8156"/>
                    </a:cubicBezTo>
                    <a:cubicBezTo>
                      <a:pt x="7997" y="9020"/>
                      <a:pt x="6937" y="10222"/>
                      <a:pt x="5866" y="10222"/>
                    </a:cubicBezTo>
                    <a:cubicBezTo>
                      <a:pt x="5504" y="10222"/>
                      <a:pt x="5141" y="10085"/>
                      <a:pt x="4798" y="9752"/>
                    </a:cubicBezTo>
                    <a:cubicBezTo>
                      <a:pt x="4043" y="9018"/>
                      <a:pt x="4687" y="7850"/>
                      <a:pt x="4080" y="7039"/>
                    </a:cubicBezTo>
                    <a:lnTo>
                      <a:pt x="4080" y="7039"/>
                    </a:lnTo>
                    <a:cubicBezTo>
                      <a:pt x="4093" y="6989"/>
                      <a:pt x="4083" y="6932"/>
                      <a:pt x="4036" y="6882"/>
                    </a:cubicBezTo>
                    <a:cubicBezTo>
                      <a:pt x="3863" y="6701"/>
                      <a:pt x="3695" y="6631"/>
                      <a:pt x="3532" y="6631"/>
                    </a:cubicBezTo>
                    <a:cubicBezTo>
                      <a:pt x="3180" y="6631"/>
                      <a:pt x="2850" y="6956"/>
                      <a:pt x="2524" y="7192"/>
                    </a:cubicBezTo>
                    <a:cubicBezTo>
                      <a:pt x="2193" y="7437"/>
                      <a:pt x="1913" y="7543"/>
                      <a:pt x="1676" y="7543"/>
                    </a:cubicBezTo>
                    <a:cubicBezTo>
                      <a:pt x="465" y="7543"/>
                      <a:pt x="402" y="4778"/>
                      <a:pt x="631" y="3822"/>
                    </a:cubicBezTo>
                    <a:cubicBezTo>
                      <a:pt x="929" y="2525"/>
                      <a:pt x="1738" y="1382"/>
                      <a:pt x="2941" y="774"/>
                    </a:cubicBezTo>
                    <a:cubicBezTo>
                      <a:pt x="3504" y="490"/>
                      <a:pt x="4060" y="368"/>
                      <a:pt x="4609" y="368"/>
                    </a:cubicBezTo>
                    <a:close/>
                    <a:moveTo>
                      <a:pt x="4707" y="0"/>
                    </a:moveTo>
                    <a:cubicBezTo>
                      <a:pt x="2418" y="0"/>
                      <a:pt x="640" y="1848"/>
                      <a:pt x="238" y="4025"/>
                    </a:cubicBezTo>
                    <a:cubicBezTo>
                      <a:pt x="48" y="5049"/>
                      <a:pt x="0" y="6561"/>
                      <a:pt x="762" y="7394"/>
                    </a:cubicBezTo>
                    <a:cubicBezTo>
                      <a:pt x="1036" y="7704"/>
                      <a:pt x="1429" y="7882"/>
                      <a:pt x="1846" y="7894"/>
                    </a:cubicBezTo>
                    <a:cubicBezTo>
                      <a:pt x="2284" y="7884"/>
                      <a:pt x="3132" y="7054"/>
                      <a:pt x="3599" y="7054"/>
                    </a:cubicBezTo>
                    <a:cubicBezTo>
                      <a:pt x="3616" y="7054"/>
                      <a:pt x="3633" y="7055"/>
                      <a:pt x="3650" y="7057"/>
                    </a:cubicBezTo>
                    <a:lnTo>
                      <a:pt x="3650" y="7057"/>
                    </a:lnTo>
                    <a:cubicBezTo>
                      <a:pt x="3658" y="7079"/>
                      <a:pt x="3671" y="7100"/>
                      <a:pt x="3691" y="7120"/>
                    </a:cubicBezTo>
                    <a:lnTo>
                      <a:pt x="3703" y="7120"/>
                    </a:lnTo>
                    <a:cubicBezTo>
                      <a:pt x="4572" y="7942"/>
                      <a:pt x="3655" y="9382"/>
                      <a:pt x="4774" y="10168"/>
                    </a:cubicBezTo>
                    <a:cubicBezTo>
                      <a:pt x="5120" y="10407"/>
                      <a:pt x="5508" y="10514"/>
                      <a:pt x="5898" y="10514"/>
                    </a:cubicBezTo>
                    <a:cubicBezTo>
                      <a:pt x="6383" y="10514"/>
                      <a:pt x="6871" y="10350"/>
                      <a:pt x="7287" y="10073"/>
                    </a:cubicBezTo>
                    <a:cubicBezTo>
                      <a:pt x="9251" y="8775"/>
                      <a:pt x="10001" y="5775"/>
                      <a:pt x="9620" y="3572"/>
                    </a:cubicBezTo>
                    <a:cubicBezTo>
                      <a:pt x="9454" y="2536"/>
                      <a:pt x="8882" y="1798"/>
                      <a:pt x="8025" y="1227"/>
                    </a:cubicBezTo>
                    <a:cubicBezTo>
                      <a:pt x="7084" y="608"/>
                      <a:pt x="5906" y="12"/>
                      <a:pt x="4751" y="0"/>
                    </a:cubicBezTo>
                    <a:cubicBezTo>
                      <a:pt x="4736" y="0"/>
                      <a:pt x="4721" y="0"/>
                      <a:pt x="47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9" name="Google Shape;5829;p47"/>
              <p:cNvSpPr/>
              <p:nvPr/>
            </p:nvSpPr>
            <p:spPr>
              <a:xfrm>
                <a:off x="6660271" y="872081"/>
                <a:ext cx="68801" cy="69924"/>
              </a:xfrm>
              <a:custGeom>
                <a:avLst/>
                <a:gdLst/>
                <a:ahLst/>
                <a:cxnLst/>
                <a:rect l="l" t="t" r="r" b="b"/>
                <a:pathLst>
                  <a:path w="2144" h="2179" extrusionOk="0">
                    <a:moveTo>
                      <a:pt x="1133" y="372"/>
                    </a:moveTo>
                    <a:cubicBezTo>
                      <a:pt x="1356" y="372"/>
                      <a:pt x="1687" y="422"/>
                      <a:pt x="1724" y="694"/>
                    </a:cubicBezTo>
                    <a:lnTo>
                      <a:pt x="1724" y="694"/>
                    </a:lnTo>
                    <a:cubicBezTo>
                      <a:pt x="1721" y="713"/>
                      <a:pt x="1722" y="734"/>
                      <a:pt x="1727" y="756"/>
                    </a:cubicBezTo>
                    <a:cubicBezTo>
                      <a:pt x="1727" y="756"/>
                      <a:pt x="1727" y="756"/>
                      <a:pt x="1727" y="756"/>
                    </a:cubicBezTo>
                    <a:lnTo>
                      <a:pt x="1727" y="756"/>
                    </a:lnTo>
                    <a:cubicBezTo>
                      <a:pt x="1725" y="809"/>
                      <a:pt x="1728" y="853"/>
                      <a:pt x="1733" y="890"/>
                    </a:cubicBezTo>
                    <a:lnTo>
                      <a:pt x="1733" y="890"/>
                    </a:lnTo>
                    <a:cubicBezTo>
                      <a:pt x="1705" y="1290"/>
                      <a:pt x="1306" y="1808"/>
                      <a:pt x="937" y="1808"/>
                    </a:cubicBezTo>
                    <a:cubicBezTo>
                      <a:pt x="796" y="1808"/>
                      <a:pt x="658" y="1731"/>
                      <a:pt x="548" y="1542"/>
                    </a:cubicBezTo>
                    <a:cubicBezTo>
                      <a:pt x="406" y="1280"/>
                      <a:pt x="382" y="971"/>
                      <a:pt x="501" y="685"/>
                    </a:cubicBezTo>
                    <a:cubicBezTo>
                      <a:pt x="596" y="530"/>
                      <a:pt x="751" y="423"/>
                      <a:pt x="929" y="387"/>
                    </a:cubicBezTo>
                    <a:cubicBezTo>
                      <a:pt x="941" y="384"/>
                      <a:pt x="1024" y="372"/>
                      <a:pt x="1133" y="372"/>
                    </a:cubicBezTo>
                    <a:close/>
                    <a:moveTo>
                      <a:pt x="1353" y="1"/>
                    </a:moveTo>
                    <a:cubicBezTo>
                      <a:pt x="1253" y="1"/>
                      <a:pt x="1153" y="13"/>
                      <a:pt x="1060" y="30"/>
                    </a:cubicBezTo>
                    <a:cubicBezTo>
                      <a:pt x="370" y="137"/>
                      <a:pt x="1" y="578"/>
                      <a:pt x="108" y="1280"/>
                    </a:cubicBezTo>
                    <a:cubicBezTo>
                      <a:pt x="178" y="1730"/>
                      <a:pt x="532" y="2179"/>
                      <a:pt x="982" y="2179"/>
                    </a:cubicBezTo>
                    <a:cubicBezTo>
                      <a:pt x="1069" y="2179"/>
                      <a:pt x="1159" y="2162"/>
                      <a:pt x="1251" y="2126"/>
                    </a:cubicBezTo>
                    <a:cubicBezTo>
                      <a:pt x="1739" y="1923"/>
                      <a:pt x="2144" y="1173"/>
                      <a:pt x="2049" y="673"/>
                    </a:cubicBezTo>
                    <a:cubicBezTo>
                      <a:pt x="2047" y="660"/>
                      <a:pt x="2043" y="648"/>
                      <a:pt x="2039" y="636"/>
                    </a:cubicBezTo>
                    <a:lnTo>
                      <a:pt x="2039" y="636"/>
                    </a:lnTo>
                    <a:cubicBezTo>
                      <a:pt x="2024" y="463"/>
                      <a:pt x="1949" y="275"/>
                      <a:pt x="1846" y="173"/>
                    </a:cubicBezTo>
                    <a:cubicBezTo>
                      <a:pt x="1715" y="42"/>
                      <a:pt x="1535" y="1"/>
                      <a:pt x="13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0" name="Google Shape;5830;p47"/>
              <p:cNvSpPr/>
              <p:nvPr/>
            </p:nvSpPr>
            <p:spPr>
              <a:xfrm>
                <a:off x="6572248" y="740800"/>
                <a:ext cx="72010" cy="57473"/>
              </a:xfrm>
              <a:custGeom>
                <a:avLst/>
                <a:gdLst/>
                <a:ahLst/>
                <a:cxnLst/>
                <a:rect l="l" t="t" r="r" b="b"/>
                <a:pathLst>
                  <a:path w="2244" h="1791" extrusionOk="0">
                    <a:moveTo>
                      <a:pt x="1054" y="291"/>
                    </a:moveTo>
                    <a:cubicBezTo>
                      <a:pt x="1235" y="291"/>
                      <a:pt x="1416" y="338"/>
                      <a:pt x="1577" y="430"/>
                    </a:cubicBezTo>
                    <a:cubicBezTo>
                      <a:pt x="1708" y="537"/>
                      <a:pt x="1803" y="692"/>
                      <a:pt x="1839" y="859"/>
                    </a:cubicBezTo>
                    <a:cubicBezTo>
                      <a:pt x="1850" y="892"/>
                      <a:pt x="1924" y="1499"/>
                      <a:pt x="1563" y="1499"/>
                    </a:cubicBezTo>
                    <a:cubicBezTo>
                      <a:pt x="1555" y="1499"/>
                      <a:pt x="1547" y="1499"/>
                      <a:pt x="1538" y="1498"/>
                    </a:cubicBezTo>
                    <a:lnTo>
                      <a:pt x="1538" y="1498"/>
                    </a:lnTo>
                    <a:cubicBezTo>
                      <a:pt x="1521" y="1493"/>
                      <a:pt x="1502" y="1490"/>
                      <a:pt x="1482" y="1490"/>
                    </a:cubicBezTo>
                    <a:cubicBezTo>
                      <a:pt x="1429" y="1478"/>
                      <a:pt x="1386" y="1472"/>
                      <a:pt x="1350" y="1470"/>
                    </a:cubicBezTo>
                    <a:lnTo>
                      <a:pt x="1350" y="1470"/>
                    </a:lnTo>
                    <a:cubicBezTo>
                      <a:pt x="831" y="1335"/>
                      <a:pt x="110" y="554"/>
                      <a:pt x="755" y="335"/>
                    </a:cubicBezTo>
                    <a:cubicBezTo>
                      <a:pt x="853" y="305"/>
                      <a:pt x="954" y="291"/>
                      <a:pt x="1054" y="291"/>
                    </a:cubicBezTo>
                    <a:close/>
                    <a:moveTo>
                      <a:pt x="953" y="0"/>
                    </a:moveTo>
                    <a:cubicBezTo>
                      <a:pt x="471" y="0"/>
                      <a:pt x="1" y="318"/>
                      <a:pt x="208" y="847"/>
                    </a:cubicBezTo>
                    <a:cubicBezTo>
                      <a:pt x="386" y="1299"/>
                      <a:pt x="1089" y="1776"/>
                      <a:pt x="1565" y="1788"/>
                    </a:cubicBezTo>
                    <a:cubicBezTo>
                      <a:pt x="1577" y="1788"/>
                      <a:pt x="1587" y="1787"/>
                      <a:pt x="1597" y="1785"/>
                    </a:cubicBezTo>
                    <a:lnTo>
                      <a:pt x="1597" y="1785"/>
                    </a:lnTo>
                    <a:cubicBezTo>
                      <a:pt x="1626" y="1789"/>
                      <a:pt x="1655" y="1791"/>
                      <a:pt x="1684" y="1791"/>
                    </a:cubicBezTo>
                    <a:cubicBezTo>
                      <a:pt x="1806" y="1791"/>
                      <a:pt x="1928" y="1758"/>
                      <a:pt x="2041" y="1692"/>
                    </a:cubicBezTo>
                    <a:cubicBezTo>
                      <a:pt x="2244" y="1549"/>
                      <a:pt x="2232" y="1276"/>
                      <a:pt x="2196" y="1037"/>
                    </a:cubicBezTo>
                    <a:cubicBezTo>
                      <a:pt x="2089" y="418"/>
                      <a:pt x="1684" y="25"/>
                      <a:pt x="1005" y="2"/>
                    </a:cubicBezTo>
                    <a:cubicBezTo>
                      <a:pt x="988" y="1"/>
                      <a:pt x="971" y="0"/>
                      <a:pt x="9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1" name="Google Shape;5831;p47"/>
              <p:cNvSpPr/>
              <p:nvPr/>
            </p:nvSpPr>
            <p:spPr>
              <a:xfrm>
                <a:off x="6732956" y="790123"/>
                <a:ext cx="40209" cy="51408"/>
              </a:xfrm>
              <a:custGeom>
                <a:avLst/>
                <a:gdLst/>
                <a:ahLst/>
                <a:cxnLst/>
                <a:rect l="l" t="t" r="r" b="b"/>
                <a:pathLst>
                  <a:path w="1253" h="1602" extrusionOk="0">
                    <a:moveTo>
                      <a:pt x="629" y="1"/>
                    </a:moveTo>
                    <a:cubicBezTo>
                      <a:pt x="602" y="2"/>
                      <a:pt x="575" y="5"/>
                      <a:pt x="549" y="11"/>
                    </a:cubicBezTo>
                    <a:lnTo>
                      <a:pt x="549" y="11"/>
                    </a:lnTo>
                    <a:cubicBezTo>
                      <a:pt x="508" y="14"/>
                      <a:pt x="467" y="22"/>
                      <a:pt x="427" y="36"/>
                    </a:cubicBezTo>
                    <a:cubicBezTo>
                      <a:pt x="0" y="187"/>
                      <a:pt x="31" y="769"/>
                      <a:pt x="312" y="1050"/>
                    </a:cubicBezTo>
                    <a:lnTo>
                      <a:pt x="312" y="1050"/>
                    </a:lnTo>
                    <a:cubicBezTo>
                      <a:pt x="355" y="1317"/>
                      <a:pt x="499" y="1557"/>
                      <a:pt x="736" y="1596"/>
                    </a:cubicBezTo>
                    <a:cubicBezTo>
                      <a:pt x="761" y="1600"/>
                      <a:pt x="784" y="1602"/>
                      <a:pt x="806" y="1602"/>
                    </a:cubicBezTo>
                    <a:cubicBezTo>
                      <a:pt x="1109" y="1602"/>
                      <a:pt x="1214" y="1244"/>
                      <a:pt x="1236" y="989"/>
                    </a:cubicBezTo>
                    <a:cubicBezTo>
                      <a:pt x="1252" y="795"/>
                      <a:pt x="1241" y="519"/>
                      <a:pt x="1106" y="380"/>
                    </a:cubicBezTo>
                    <a:lnTo>
                      <a:pt x="1106" y="380"/>
                    </a:lnTo>
                    <a:cubicBezTo>
                      <a:pt x="1064" y="199"/>
                      <a:pt x="961" y="35"/>
                      <a:pt x="757" y="24"/>
                    </a:cubicBezTo>
                    <a:lnTo>
                      <a:pt x="757" y="24"/>
                    </a:lnTo>
                    <a:cubicBezTo>
                      <a:pt x="718" y="10"/>
                      <a:pt x="675" y="2"/>
                      <a:pt x="6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2" name="Google Shape;5832;p47"/>
              <p:cNvSpPr/>
              <p:nvPr/>
            </p:nvSpPr>
            <p:spPr>
              <a:xfrm>
                <a:off x="6665245" y="718209"/>
                <a:ext cx="42840" cy="48488"/>
              </a:xfrm>
              <a:custGeom>
                <a:avLst/>
                <a:gdLst/>
                <a:ahLst/>
                <a:cxnLst/>
                <a:rect l="l" t="t" r="r" b="b"/>
                <a:pathLst>
                  <a:path w="1335" h="1511" extrusionOk="0">
                    <a:moveTo>
                      <a:pt x="707" y="0"/>
                    </a:moveTo>
                    <a:cubicBezTo>
                      <a:pt x="580" y="0"/>
                      <a:pt x="451" y="54"/>
                      <a:pt x="346" y="182"/>
                    </a:cubicBezTo>
                    <a:cubicBezTo>
                      <a:pt x="342" y="186"/>
                      <a:pt x="338" y="190"/>
                      <a:pt x="334" y="195"/>
                    </a:cubicBezTo>
                    <a:lnTo>
                      <a:pt x="334" y="195"/>
                    </a:lnTo>
                    <a:cubicBezTo>
                      <a:pt x="132" y="340"/>
                      <a:pt x="0" y="594"/>
                      <a:pt x="96" y="813"/>
                    </a:cubicBezTo>
                    <a:cubicBezTo>
                      <a:pt x="104" y="831"/>
                      <a:pt x="114" y="849"/>
                      <a:pt x="125" y="866"/>
                    </a:cubicBezTo>
                    <a:lnTo>
                      <a:pt x="125" y="866"/>
                    </a:lnTo>
                    <a:cubicBezTo>
                      <a:pt x="118" y="981"/>
                      <a:pt x="140" y="1097"/>
                      <a:pt x="191" y="1206"/>
                    </a:cubicBezTo>
                    <a:cubicBezTo>
                      <a:pt x="305" y="1410"/>
                      <a:pt x="507" y="1511"/>
                      <a:pt x="709" y="1511"/>
                    </a:cubicBezTo>
                    <a:cubicBezTo>
                      <a:pt x="908" y="1511"/>
                      <a:pt x="1109" y="1413"/>
                      <a:pt x="1227" y="1218"/>
                    </a:cubicBezTo>
                    <a:cubicBezTo>
                      <a:pt x="1334" y="1028"/>
                      <a:pt x="1327" y="851"/>
                      <a:pt x="1253" y="696"/>
                    </a:cubicBezTo>
                    <a:lnTo>
                      <a:pt x="1253" y="696"/>
                    </a:lnTo>
                    <a:cubicBezTo>
                      <a:pt x="1258" y="668"/>
                      <a:pt x="1261" y="640"/>
                      <a:pt x="1263" y="610"/>
                    </a:cubicBezTo>
                    <a:cubicBezTo>
                      <a:pt x="1279" y="280"/>
                      <a:pt x="997" y="0"/>
                      <a:pt x="7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3" name="Google Shape;5833;p47"/>
              <p:cNvSpPr/>
              <p:nvPr/>
            </p:nvSpPr>
            <p:spPr>
              <a:xfrm>
                <a:off x="6532489" y="794006"/>
                <a:ext cx="62094" cy="75411"/>
              </a:xfrm>
              <a:custGeom>
                <a:avLst/>
                <a:gdLst/>
                <a:ahLst/>
                <a:cxnLst/>
                <a:rect l="l" t="t" r="r" b="b"/>
                <a:pathLst>
                  <a:path w="1935" h="2350" extrusionOk="0">
                    <a:moveTo>
                      <a:pt x="573" y="484"/>
                    </a:moveTo>
                    <a:cubicBezTo>
                      <a:pt x="589" y="484"/>
                      <a:pt x="607" y="485"/>
                      <a:pt x="625" y="487"/>
                    </a:cubicBezTo>
                    <a:cubicBezTo>
                      <a:pt x="732" y="487"/>
                      <a:pt x="875" y="784"/>
                      <a:pt x="947" y="880"/>
                    </a:cubicBezTo>
                    <a:cubicBezTo>
                      <a:pt x="1113" y="1130"/>
                      <a:pt x="1411" y="1511"/>
                      <a:pt x="1566" y="1773"/>
                    </a:cubicBezTo>
                    <a:cubicBezTo>
                      <a:pt x="1568" y="1776"/>
                      <a:pt x="1570" y="1778"/>
                      <a:pt x="1572" y="1781"/>
                    </a:cubicBezTo>
                    <a:lnTo>
                      <a:pt x="1572" y="1781"/>
                    </a:lnTo>
                    <a:cubicBezTo>
                      <a:pt x="1513" y="1957"/>
                      <a:pt x="1378" y="2024"/>
                      <a:pt x="1223" y="2024"/>
                    </a:cubicBezTo>
                    <a:cubicBezTo>
                      <a:pt x="978" y="2024"/>
                      <a:pt x="684" y="1857"/>
                      <a:pt x="566" y="1689"/>
                    </a:cubicBezTo>
                    <a:cubicBezTo>
                      <a:pt x="435" y="1487"/>
                      <a:pt x="470" y="1165"/>
                      <a:pt x="435" y="915"/>
                    </a:cubicBezTo>
                    <a:cubicBezTo>
                      <a:pt x="401" y="769"/>
                      <a:pt x="292" y="484"/>
                      <a:pt x="573" y="484"/>
                    </a:cubicBezTo>
                    <a:close/>
                    <a:moveTo>
                      <a:pt x="437" y="1"/>
                    </a:moveTo>
                    <a:cubicBezTo>
                      <a:pt x="0" y="1"/>
                      <a:pt x="45" y="720"/>
                      <a:pt x="101" y="1011"/>
                    </a:cubicBezTo>
                    <a:cubicBezTo>
                      <a:pt x="149" y="1284"/>
                      <a:pt x="66" y="1606"/>
                      <a:pt x="208" y="1844"/>
                    </a:cubicBezTo>
                    <a:cubicBezTo>
                      <a:pt x="351" y="2046"/>
                      <a:pt x="554" y="2201"/>
                      <a:pt x="792" y="2273"/>
                    </a:cubicBezTo>
                    <a:cubicBezTo>
                      <a:pt x="920" y="2323"/>
                      <a:pt x="1057" y="2350"/>
                      <a:pt x="1191" y="2350"/>
                    </a:cubicBezTo>
                    <a:cubicBezTo>
                      <a:pt x="1530" y="2350"/>
                      <a:pt x="1846" y="2177"/>
                      <a:pt x="1923" y="1785"/>
                    </a:cubicBezTo>
                    <a:cubicBezTo>
                      <a:pt x="1934" y="1718"/>
                      <a:pt x="1909" y="1664"/>
                      <a:pt x="1869" y="1628"/>
                    </a:cubicBezTo>
                    <a:lnTo>
                      <a:pt x="1869" y="1628"/>
                    </a:lnTo>
                    <a:cubicBezTo>
                      <a:pt x="1683" y="1325"/>
                      <a:pt x="1353" y="852"/>
                      <a:pt x="1161" y="582"/>
                    </a:cubicBezTo>
                    <a:cubicBezTo>
                      <a:pt x="1006" y="391"/>
                      <a:pt x="780" y="70"/>
                      <a:pt x="530" y="10"/>
                    </a:cubicBezTo>
                    <a:cubicBezTo>
                      <a:pt x="497" y="4"/>
                      <a:pt x="466" y="1"/>
                      <a:pt x="4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4" name="Google Shape;5834;p47"/>
              <p:cNvSpPr/>
              <p:nvPr/>
            </p:nvSpPr>
            <p:spPr>
              <a:xfrm>
                <a:off x="7101414" y="749786"/>
                <a:ext cx="356873" cy="307262"/>
              </a:xfrm>
              <a:custGeom>
                <a:avLst/>
                <a:gdLst/>
                <a:ahLst/>
                <a:cxnLst/>
                <a:rect l="l" t="t" r="r" b="b"/>
                <a:pathLst>
                  <a:path w="11121" h="9575" extrusionOk="0">
                    <a:moveTo>
                      <a:pt x="228" y="0"/>
                    </a:moveTo>
                    <a:cubicBezTo>
                      <a:pt x="116" y="0"/>
                      <a:pt x="1" y="138"/>
                      <a:pt x="77" y="281"/>
                    </a:cubicBezTo>
                    <a:cubicBezTo>
                      <a:pt x="2482" y="4496"/>
                      <a:pt x="6066" y="8235"/>
                      <a:pt x="10864" y="9568"/>
                    </a:cubicBezTo>
                    <a:cubicBezTo>
                      <a:pt x="10880" y="9573"/>
                      <a:pt x="10895" y="9575"/>
                      <a:pt x="10909" y="9575"/>
                    </a:cubicBezTo>
                    <a:cubicBezTo>
                      <a:pt x="11076" y="9575"/>
                      <a:pt x="11121" y="9279"/>
                      <a:pt x="10924" y="9235"/>
                    </a:cubicBezTo>
                    <a:cubicBezTo>
                      <a:pt x="6209" y="7925"/>
                      <a:pt x="2720" y="4210"/>
                      <a:pt x="351" y="79"/>
                    </a:cubicBezTo>
                    <a:cubicBezTo>
                      <a:pt x="320" y="23"/>
                      <a:pt x="274" y="0"/>
                      <a:pt x="2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5" name="Google Shape;5835;p47"/>
              <p:cNvSpPr/>
              <p:nvPr/>
            </p:nvSpPr>
            <p:spPr>
              <a:xfrm>
                <a:off x="7104880" y="644209"/>
                <a:ext cx="465145" cy="414795"/>
              </a:xfrm>
              <a:custGeom>
                <a:avLst/>
                <a:gdLst/>
                <a:ahLst/>
                <a:cxnLst/>
                <a:rect l="l" t="t" r="r" b="b"/>
                <a:pathLst>
                  <a:path w="14495" h="12926" extrusionOk="0">
                    <a:moveTo>
                      <a:pt x="5489" y="0"/>
                    </a:moveTo>
                    <a:cubicBezTo>
                      <a:pt x="3312" y="0"/>
                      <a:pt x="1663" y="1893"/>
                      <a:pt x="124" y="3250"/>
                    </a:cubicBezTo>
                    <a:cubicBezTo>
                      <a:pt x="0" y="3364"/>
                      <a:pt x="96" y="3568"/>
                      <a:pt x="225" y="3568"/>
                    </a:cubicBezTo>
                    <a:cubicBezTo>
                      <a:pt x="257" y="3568"/>
                      <a:pt x="292" y="3555"/>
                      <a:pt x="326" y="3524"/>
                    </a:cubicBezTo>
                    <a:cubicBezTo>
                      <a:pt x="1726" y="2288"/>
                      <a:pt x="3440" y="332"/>
                      <a:pt x="5445" y="332"/>
                    </a:cubicBezTo>
                    <a:cubicBezTo>
                      <a:pt x="5469" y="332"/>
                      <a:pt x="5493" y="332"/>
                      <a:pt x="5517" y="333"/>
                    </a:cubicBezTo>
                    <a:cubicBezTo>
                      <a:pt x="7410" y="380"/>
                      <a:pt x="9280" y="1285"/>
                      <a:pt x="10744" y="2440"/>
                    </a:cubicBezTo>
                    <a:cubicBezTo>
                      <a:pt x="12197" y="3595"/>
                      <a:pt x="14090" y="5381"/>
                      <a:pt x="13840" y="7369"/>
                    </a:cubicBezTo>
                    <a:cubicBezTo>
                      <a:pt x="13590" y="9334"/>
                      <a:pt x="12649" y="11656"/>
                      <a:pt x="10839" y="12620"/>
                    </a:cubicBezTo>
                    <a:cubicBezTo>
                      <a:pt x="10666" y="12712"/>
                      <a:pt x="10789" y="12925"/>
                      <a:pt x="10948" y="12925"/>
                    </a:cubicBezTo>
                    <a:cubicBezTo>
                      <a:pt x="10975" y="12925"/>
                      <a:pt x="11002" y="12919"/>
                      <a:pt x="11030" y="12906"/>
                    </a:cubicBezTo>
                    <a:cubicBezTo>
                      <a:pt x="12923" y="11894"/>
                      <a:pt x="13816" y="9596"/>
                      <a:pt x="14149" y="7572"/>
                    </a:cubicBezTo>
                    <a:cubicBezTo>
                      <a:pt x="14495" y="5500"/>
                      <a:pt x="12828" y="3774"/>
                      <a:pt x="11375" y="2523"/>
                    </a:cubicBezTo>
                    <a:cubicBezTo>
                      <a:pt x="9815" y="1178"/>
                      <a:pt x="7851" y="154"/>
                      <a:pt x="5779" y="11"/>
                    </a:cubicBezTo>
                    <a:cubicBezTo>
                      <a:pt x="5681" y="4"/>
                      <a:pt x="5585" y="0"/>
                      <a:pt x="54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6" name="Google Shape;5836;p47"/>
              <p:cNvSpPr/>
              <p:nvPr/>
            </p:nvSpPr>
            <p:spPr>
              <a:xfrm>
                <a:off x="7453411" y="702966"/>
                <a:ext cx="75347" cy="62351"/>
              </a:xfrm>
              <a:custGeom>
                <a:avLst/>
                <a:gdLst/>
                <a:ahLst/>
                <a:cxnLst/>
                <a:rect l="l" t="t" r="r" b="b"/>
                <a:pathLst>
                  <a:path w="2348" h="1943" extrusionOk="0">
                    <a:moveTo>
                      <a:pt x="1033" y="0"/>
                    </a:moveTo>
                    <a:cubicBezTo>
                      <a:pt x="698" y="0"/>
                      <a:pt x="404" y="211"/>
                      <a:pt x="121" y="347"/>
                    </a:cubicBezTo>
                    <a:cubicBezTo>
                      <a:pt x="0" y="418"/>
                      <a:pt x="84" y="565"/>
                      <a:pt x="192" y="565"/>
                    </a:cubicBezTo>
                    <a:cubicBezTo>
                      <a:pt x="212" y="565"/>
                      <a:pt x="232" y="560"/>
                      <a:pt x="252" y="550"/>
                    </a:cubicBezTo>
                    <a:lnTo>
                      <a:pt x="252" y="561"/>
                    </a:lnTo>
                    <a:cubicBezTo>
                      <a:pt x="487" y="455"/>
                      <a:pt x="760" y="243"/>
                      <a:pt x="1028" y="243"/>
                    </a:cubicBezTo>
                    <a:cubicBezTo>
                      <a:pt x="1059" y="243"/>
                      <a:pt x="1090" y="246"/>
                      <a:pt x="1121" y="252"/>
                    </a:cubicBezTo>
                    <a:cubicBezTo>
                      <a:pt x="1395" y="335"/>
                      <a:pt x="1645" y="490"/>
                      <a:pt x="1824" y="704"/>
                    </a:cubicBezTo>
                    <a:cubicBezTo>
                      <a:pt x="1919" y="835"/>
                      <a:pt x="2038" y="1097"/>
                      <a:pt x="1967" y="1252"/>
                    </a:cubicBezTo>
                    <a:cubicBezTo>
                      <a:pt x="1931" y="1335"/>
                      <a:pt x="1800" y="1419"/>
                      <a:pt x="1740" y="1466"/>
                    </a:cubicBezTo>
                    <a:cubicBezTo>
                      <a:pt x="1633" y="1562"/>
                      <a:pt x="1526" y="1657"/>
                      <a:pt x="1443" y="1764"/>
                    </a:cubicBezTo>
                    <a:cubicBezTo>
                      <a:pt x="1378" y="1861"/>
                      <a:pt x="1468" y="1942"/>
                      <a:pt x="1558" y="1942"/>
                    </a:cubicBezTo>
                    <a:cubicBezTo>
                      <a:pt x="1600" y="1942"/>
                      <a:pt x="1643" y="1925"/>
                      <a:pt x="1669" y="1883"/>
                    </a:cubicBezTo>
                    <a:cubicBezTo>
                      <a:pt x="1836" y="1669"/>
                      <a:pt x="2145" y="1538"/>
                      <a:pt x="2241" y="1288"/>
                    </a:cubicBezTo>
                    <a:cubicBezTo>
                      <a:pt x="2348" y="1026"/>
                      <a:pt x="2145" y="669"/>
                      <a:pt x="1979" y="490"/>
                    </a:cubicBezTo>
                    <a:cubicBezTo>
                      <a:pt x="1740" y="228"/>
                      <a:pt x="1431" y="61"/>
                      <a:pt x="1086" y="2"/>
                    </a:cubicBezTo>
                    <a:cubicBezTo>
                      <a:pt x="1068" y="1"/>
                      <a:pt x="1051" y="0"/>
                      <a:pt x="1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7" name="Google Shape;5837;p47"/>
              <p:cNvSpPr/>
              <p:nvPr/>
            </p:nvSpPr>
            <p:spPr>
              <a:xfrm>
                <a:off x="7226437" y="712689"/>
                <a:ext cx="245649" cy="208906"/>
              </a:xfrm>
              <a:custGeom>
                <a:avLst/>
                <a:gdLst/>
                <a:ahLst/>
                <a:cxnLst/>
                <a:rect l="l" t="t" r="r" b="b"/>
                <a:pathLst>
                  <a:path w="7655" h="6510" extrusionOk="0">
                    <a:moveTo>
                      <a:pt x="7383" y="1"/>
                    </a:moveTo>
                    <a:cubicBezTo>
                      <a:pt x="7356" y="1"/>
                      <a:pt x="7329" y="7"/>
                      <a:pt x="7301" y="20"/>
                    </a:cubicBezTo>
                    <a:lnTo>
                      <a:pt x="7301" y="32"/>
                    </a:lnTo>
                    <a:cubicBezTo>
                      <a:pt x="5885" y="794"/>
                      <a:pt x="4503" y="1568"/>
                      <a:pt x="3301" y="2652"/>
                    </a:cubicBezTo>
                    <a:cubicBezTo>
                      <a:pt x="2098" y="3735"/>
                      <a:pt x="1098" y="4985"/>
                      <a:pt x="98" y="6224"/>
                    </a:cubicBezTo>
                    <a:cubicBezTo>
                      <a:pt x="0" y="6357"/>
                      <a:pt x="115" y="6510"/>
                      <a:pt x="238" y="6510"/>
                    </a:cubicBezTo>
                    <a:cubicBezTo>
                      <a:pt x="280" y="6510"/>
                      <a:pt x="324" y="6492"/>
                      <a:pt x="360" y="6450"/>
                    </a:cubicBezTo>
                    <a:cubicBezTo>
                      <a:pt x="1348" y="5211"/>
                      <a:pt x="2348" y="3973"/>
                      <a:pt x="3527" y="2902"/>
                    </a:cubicBezTo>
                    <a:cubicBezTo>
                      <a:pt x="4706" y="1842"/>
                      <a:pt x="6087" y="1056"/>
                      <a:pt x="7492" y="306"/>
                    </a:cubicBezTo>
                    <a:cubicBezTo>
                      <a:pt x="7655" y="214"/>
                      <a:pt x="7539" y="1"/>
                      <a:pt x="738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8" name="Google Shape;5838;p47"/>
              <p:cNvSpPr/>
              <p:nvPr/>
            </p:nvSpPr>
            <p:spPr>
              <a:xfrm>
                <a:off x="7328003" y="752385"/>
                <a:ext cx="186443" cy="256688"/>
              </a:xfrm>
              <a:custGeom>
                <a:avLst/>
                <a:gdLst/>
                <a:ahLst/>
                <a:cxnLst/>
                <a:rect l="l" t="t" r="r" b="b"/>
                <a:pathLst>
                  <a:path w="5810" h="7999" extrusionOk="0">
                    <a:moveTo>
                      <a:pt x="5597" y="0"/>
                    </a:moveTo>
                    <a:cubicBezTo>
                      <a:pt x="5572" y="0"/>
                      <a:pt x="5546" y="7"/>
                      <a:pt x="5517" y="22"/>
                    </a:cubicBezTo>
                    <a:cubicBezTo>
                      <a:pt x="4982" y="284"/>
                      <a:pt x="5065" y="915"/>
                      <a:pt x="4815" y="1403"/>
                    </a:cubicBezTo>
                    <a:cubicBezTo>
                      <a:pt x="4422" y="2165"/>
                      <a:pt x="3767" y="2748"/>
                      <a:pt x="3255" y="3439"/>
                    </a:cubicBezTo>
                    <a:cubicBezTo>
                      <a:pt x="2755" y="4129"/>
                      <a:pt x="2422" y="4939"/>
                      <a:pt x="1815" y="5558"/>
                    </a:cubicBezTo>
                    <a:cubicBezTo>
                      <a:pt x="1136" y="6260"/>
                      <a:pt x="505" y="6856"/>
                      <a:pt x="64" y="7749"/>
                    </a:cubicBezTo>
                    <a:cubicBezTo>
                      <a:pt x="1" y="7884"/>
                      <a:pt x="118" y="7998"/>
                      <a:pt x="232" y="7998"/>
                    </a:cubicBezTo>
                    <a:cubicBezTo>
                      <a:pt x="288" y="7998"/>
                      <a:pt x="342" y="7970"/>
                      <a:pt x="374" y="7904"/>
                    </a:cubicBezTo>
                    <a:cubicBezTo>
                      <a:pt x="826" y="6963"/>
                      <a:pt x="1505" y="6415"/>
                      <a:pt x="2184" y="5665"/>
                    </a:cubicBezTo>
                    <a:cubicBezTo>
                      <a:pt x="2731" y="5070"/>
                      <a:pt x="3041" y="4308"/>
                      <a:pt x="3517" y="3653"/>
                    </a:cubicBezTo>
                    <a:cubicBezTo>
                      <a:pt x="3910" y="3117"/>
                      <a:pt x="4398" y="2653"/>
                      <a:pt x="4779" y="2105"/>
                    </a:cubicBezTo>
                    <a:cubicBezTo>
                      <a:pt x="4958" y="1867"/>
                      <a:pt x="5113" y="1605"/>
                      <a:pt x="5232" y="1331"/>
                    </a:cubicBezTo>
                    <a:cubicBezTo>
                      <a:pt x="5327" y="1105"/>
                      <a:pt x="5422" y="438"/>
                      <a:pt x="5625" y="343"/>
                    </a:cubicBezTo>
                    <a:cubicBezTo>
                      <a:pt x="5809" y="251"/>
                      <a:pt x="5747" y="0"/>
                      <a:pt x="55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9" name="Google Shape;5839;p47"/>
              <p:cNvSpPr/>
              <p:nvPr/>
            </p:nvSpPr>
            <p:spPr>
              <a:xfrm>
                <a:off x="7417117" y="748149"/>
                <a:ext cx="33374" cy="23201"/>
              </a:xfrm>
              <a:custGeom>
                <a:avLst/>
                <a:gdLst/>
                <a:ahLst/>
                <a:cxnLst/>
                <a:rect l="l" t="t" r="r" b="b"/>
                <a:pathLst>
                  <a:path w="1040" h="723" extrusionOk="0">
                    <a:moveTo>
                      <a:pt x="793" y="1"/>
                    </a:moveTo>
                    <a:cubicBezTo>
                      <a:pt x="761" y="1"/>
                      <a:pt x="727" y="11"/>
                      <a:pt x="693" y="35"/>
                    </a:cubicBezTo>
                    <a:lnTo>
                      <a:pt x="157" y="404"/>
                    </a:lnTo>
                    <a:cubicBezTo>
                      <a:pt x="0" y="511"/>
                      <a:pt x="101" y="723"/>
                      <a:pt x="247" y="723"/>
                    </a:cubicBezTo>
                    <a:cubicBezTo>
                      <a:pt x="279" y="723"/>
                      <a:pt x="313" y="713"/>
                      <a:pt x="347" y="689"/>
                    </a:cubicBezTo>
                    <a:lnTo>
                      <a:pt x="883" y="320"/>
                    </a:lnTo>
                    <a:cubicBezTo>
                      <a:pt x="1039" y="213"/>
                      <a:pt x="939" y="1"/>
                      <a:pt x="7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0" name="Google Shape;5840;p47"/>
              <p:cNvSpPr/>
              <p:nvPr/>
            </p:nvSpPr>
            <p:spPr>
              <a:xfrm>
                <a:off x="7379218" y="784090"/>
                <a:ext cx="30004" cy="20891"/>
              </a:xfrm>
              <a:custGeom>
                <a:avLst/>
                <a:gdLst/>
                <a:ahLst/>
                <a:cxnLst/>
                <a:rect l="l" t="t" r="r" b="b"/>
                <a:pathLst>
                  <a:path w="935" h="651" extrusionOk="0">
                    <a:moveTo>
                      <a:pt x="684" y="0"/>
                    </a:moveTo>
                    <a:cubicBezTo>
                      <a:pt x="652" y="0"/>
                      <a:pt x="620" y="10"/>
                      <a:pt x="588" y="34"/>
                    </a:cubicBezTo>
                    <a:lnTo>
                      <a:pt x="147" y="331"/>
                    </a:lnTo>
                    <a:cubicBezTo>
                      <a:pt x="1" y="439"/>
                      <a:pt x="103" y="651"/>
                      <a:pt x="249" y="651"/>
                    </a:cubicBezTo>
                    <a:cubicBezTo>
                      <a:pt x="281" y="651"/>
                      <a:pt x="315" y="641"/>
                      <a:pt x="350" y="617"/>
                    </a:cubicBezTo>
                    <a:lnTo>
                      <a:pt x="778" y="319"/>
                    </a:lnTo>
                    <a:cubicBezTo>
                      <a:pt x="935" y="212"/>
                      <a:pt x="826"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1" name="Google Shape;5841;p47"/>
              <p:cNvSpPr/>
              <p:nvPr/>
            </p:nvSpPr>
            <p:spPr>
              <a:xfrm>
                <a:off x="7341127" y="818009"/>
                <a:ext cx="30389" cy="25832"/>
              </a:xfrm>
              <a:custGeom>
                <a:avLst/>
                <a:gdLst/>
                <a:ahLst/>
                <a:cxnLst/>
                <a:rect l="l" t="t" r="r" b="b"/>
                <a:pathLst>
                  <a:path w="947" h="805" extrusionOk="0">
                    <a:moveTo>
                      <a:pt x="685" y="0"/>
                    </a:moveTo>
                    <a:cubicBezTo>
                      <a:pt x="656" y="0"/>
                      <a:pt x="626" y="8"/>
                      <a:pt x="596" y="24"/>
                    </a:cubicBezTo>
                    <a:cubicBezTo>
                      <a:pt x="370" y="155"/>
                      <a:pt x="191" y="346"/>
                      <a:pt x="72" y="572"/>
                    </a:cubicBezTo>
                    <a:cubicBezTo>
                      <a:pt x="1" y="699"/>
                      <a:pt x="114" y="805"/>
                      <a:pt x="230" y="805"/>
                    </a:cubicBezTo>
                    <a:cubicBezTo>
                      <a:pt x="288" y="805"/>
                      <a:pt x="346" y="779"/>
                      <a:pt x="382" y="715"/>
                    </a:cubicBezTo>
                    <a:cubicBezTo>
                      <a:pt x="477" y="548"/>
                      <a:pt x="620" y="405"/>
                      <a:pt x="787" y="310"/>
                    </a:cubicBezTo>
                    <a:cubicBezTo>
                      <a:pt x="947" y="210"/>
                      <a:pt x="837" y="0"/>
                      <a:pt x="6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2" name="Google Shape;5842;p47"/>
              <p:cNvSpPr/>
              <p:nvPr/>
            </p:nvSpPr>
            <p:spPr>
              <a:xfrm>
                <a:off x="7292896" y="862197"/>
                <a:ext cx="27052" cy="22848"/>
              </a:xfrm>
              <a:custGeom>
                <a:avLst/>
                <a:gdLst/>
                <a:ahLst/>
                <a:cxnLst/>
                <a:rect l="l" t="t" r="r" b="b"/>
                <a:pathLst>
                  <a:path w="843" h="712" extrusionOk="0">
                    <a:moveTo>
                      <a:pt x="624" y="0"/>
                    </a:moveTo>
                    <a:cubicBezTo>
                      <a:pt x="593" y="0"/>
                      <a:pt x="560" y="12"/>
                      <a:pt x="527" y="41"/>
                    </a:cubicBezTo>
                    <a:lnTo>
                      <a:pt x="134" y="386"/>
                    </a:lnTo>
                    <a:cubicBezTo>
                      <a:pt x="0" y="510"/>
                      <a:pt x="97" y="712"/>
                      <a:pt x="227" y="712"/>
                    </a:cubicBezTo>
                    <a:cubicBezTo>
                      <a:pt x="259" y="712"/>
                      <a:pt x="292" y="700"/>
                      <a:pt x="325" y="672"/>
                    </a:cubicBezTo>
                    <a:lnTo>
                      <a:pt x="718" y="326"/>
                    </a:lnTo>
                    <a:cubicBezTo>
                      <a:pt x="842" y="202"/>
                      <a:pt x="751" y="0"/>
                      <a:pt x="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3" name="Google Shape;5843;p47"/>
              <p:cNvSpPr/>
              <p:nvPr/>
            </p:nvSpPr>
            <p:spPr>
              <a:xfrm>
                <a:off x="7255896" y="914119"/>
                <a:ext cx="18484" cy="16494"/>
              </a:xfrm>
              <a:custGeom>
                <a:avLst/>
                <a:gdLst/>
                <a:ahLst/>
                <a:cxnLst/>
                <a:rect l="l" t="t" r="r" b="b"/>
                <a:pathLst>
                  <a:path w="576" h="514" extrusionOk="0">
                    <a:moveTo>
                      <a:pt x="334" y="0"/>
                    </a:moveTo>
                    <a:cubicBezTo>
                      <a:pt x="292" y="0"/>
                      <a:pt x="250" y="20"/>
                      <a:pt x="216" y="66"/>
                    </a:cubicBezTo>
                    <a:lnTo>
                      <a:pt x="97" y="232"/>
                    </a:lnTo>
                    <a:cubicBezTo>
                      <a:pt x="1" y="363"/>
                      <a:pt x="116" y="514"/>
                      <a:pt x="236" y="514"/>
                    </a:cubicBezTo>
                    <a:cubicBezTo>
                      <a:pt x="280" y="514"/>
                      <a:pt x="324" y="494"/>
                      <a:pt x="359" y="447"/>
                    </a:cubicBezTo>
                    <a:lnTo>
                      <a:pt x="478" y="292"/>
                    </a:lnTo>
                    <a:cubicBezTo>
                      <a:pt x="575" y="159"/>
                      <a:pt x="456" y="0"/>
                      <a:pt x="3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4" name="Google Shape;5844;p47"/>
              <p:cNvSpPr/>
              <p:nvPr/>
            </p:nvSpPr>
            <p:spPr>
              <a:xfrm>
                <a:off x="6904413" y="736019"/>
                <a:ext cx="339448" cy="206307"/>
              </a:xfrm>
              <a:custGeom>
                <a:avLst/>
                <a:gdLst/>
                <a:ahLst/>
                <a:cxnLst/>
                <a:rect l="l" t="t" r="r" b="b"/>
                <a:pathLst>
                  <a:path w="10578" h="6429" extrusionOk="0">
                    <a:moveTo>
                      <a:pt x="1546" y="1"/>
                    </a:moveTo>
                    <a:cubicBezTo>
                      <a:pt x="1436" y="1"/>
                      <a:pt x="1330" y="14"/>
                      <a:pt x="1227" y="43"/>
                    </a:cubicBezTo>
                    <a:cubicBezTo>
                      <a:pt x="1" y="401"/>
                      <a:pt x="906" y="2758"/>
                      <a:pt x="1346" y="3401"/>
                    </a:cubicBezTo>
                    <a:cubicBezTo>
                      <a:pt x="2180" y="4663"/>
                      <a:pt x="3858" y="5413"/>
                      <a:pt x="5240" y="5866"/>
                    </a:cubicBezTo>
                    <a:cubicBezTo>
                      <a:pt x="6382" y="6244"/>
                      <a:pt x="7571" y="6429"/>
                      <a:pt x="8761" y="6429"/>
                    </a:cubicBezTo>
                    <a:cubicBezTo>
                      <a:pt x="9295" y="6429"/>
                      <a:pt x="9829" y="6392"/>
                      <a:pt x="10359" y="6318"/>
                    </a:cubicBezTo>
                    <a:cubicBezTo>
                      <a:pt x="10578" y="6284"/>
                      <a:pt x="10563" y="5972"/>
                      <a:pt x="10358" y="5972"/>
                    </a:cubicBezTo>
                    <a:cubicBezTo>
                      <a:pt x="10351" y="5972"/>
                      <a:pt x="10343" y="5972"/>
                      <a:pt x="10335" y="5973"/>
                    </a:cubicBezTo>
                    <a:cubicBezTo>
                      <a:pt x="9804" y="6049"/>
                      <a:pt x="9263" y="6088"/>
                      <a:pt x="8720" y="6088"/>
                    </a:cubicBezTo>
                    <a:cubicBezTo>
                      <a:pt x="6547" y="6088"/>
                      <a:pt x="4337" y="5470"/>
                      <a:pt x="2585" y="4175"/>
                    </a:cubicBezTo>
                    <a:cubicBezTo>
                      <a:pt x="1882" y="3651"/>
                      <a:pt x="1418" y="3044"/>
                      <a:pt x="1191" y="2187"/>
                    </a:cubicBezTo>
                    <a:cubicBezTo>
                      <a:pt x="1062" y="1691"/>
                      <a:pt x="651" y="400"/>
                      <a:pt x="1745" y="400"/>
                    </a:cubicBezTo>
                    <a:cubicBezTo>
                      <a:pt x="1755" y="400"/>
                      <a:pt x="1765" y="400"/>
                      <a:pt x="1775" y="401"/>
                    </a:cubicBezTo>
                    <a:cubicBezTo>
                      <a:pt x="1977" y="401"/>
                      <a:pt x="2275" y="555"/>
                      <a:pt x="2465" y="615"/>
                    </a:cubicBezTo>
                    <a:cubicBezTo>
                      <a:pt x="3325" y="885"/>
                      <a:pt x="4218" y="1020"/>
                      <a:pt x="5114" y="1020"/>
                    </a:cubicBezTo>
                    <a:cubicBezTo>
                      <a:pt x="5522" y="1020"/>
                      <a:pt x="5929" y="992"/>
                      <a:pt x="6335" y="936"/>
                    </a:cubicBezTo>
                    <a:cubicBezTo>
                      <a:pt x="6539" y="914"/>
                      <a:pt x="6527" y="600"/>
                      <a:pt x="6341" y="600"/>
                    </a:cubicBezTo>
                    <a:cubicBezTo>
                      <a:pt x="6332" y="600"/>
                      <a:pt x="6322" y="601"/>
                      <a:pt x="6311" y="603"/>
                    </a:cubicBezTo>
                    <a:lnTo>
                      <a:pt x="6299" y="591"/>
                    </a:lnTo>
                    <a:cubicBezTo>
                      <a:pt x="5899" y="649"/>
                      <a:pt x="5494" y="678"/>
                      <a:pt x="5089" y="678"/>
                    </a:cubicBezTo>
                    <a:cubicBezTo>
                      <a:pt x="4496" y="678"/>
                      <a:pt x="3903" y="616"/>
                      <a:pt x="3323" y="496"/>
                    </a:cubicBezTo>
                    <a:cubicBezTo>
                      <a:pt x="2800" y="375"/>
                      <a:pt x="2134" y="1"/>
                      <a:pt x="15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5" name="Google Shape;5845;p47"/>
              <p:cNvSpPr/>
              <p:nvPr/>
            </p:nvSpPr>
            <p:spPr>
              <a:xfrm>
                <a:off x="7446255" y="1022648"/>
                <a:ext cx="72941" cy="50670"/>
              </a:xfrm>
              <a:custGeom>
                <a:avLst/>
                <a:gdLst/>
                <a:ahLst/>
                <a:cxnLst/>
                <a:rect l="l" t="t" r="r" b="b"/>
                <a:pathLst>
                  <a:path w="2273" h="1579" extrusionOk="0">
                    <a:moveTo>
                      <a:pt x="1727" y="0"/>
                    </a:moveTo>
                    <a:cubicBezTo>
                      <a:pt x="1607" y="0"/>
                      <a:pt x="1485" y="140"/>
                      <a:pt x="1571" y="267"/>
                    </a:cubicBezTo>
                    <a:lnTo>
                      <a:pt x="1865" y="718"/>
                    </a:lnTo>
                    <a:lnTo>
                      <a:pt x="1865" y="718"/>
                    </a:lnTo>
                    <a:cubicBezTo>
                      <a:pt x="1603" y="958"/>
                      <a:pt x="1215" y="1251"/>
                      <a:pt x="859" y="1251"/>
                    </a:cubicBezTo>
                    <a:cubicBezTo>
                      <a:pt x="686" y="1251"/>
                      <a:pt x="520" y="1182"/>
                      <a:pt x="380" y="1006"/>
                    </a:cubicBezTo>
                    <a:cubicBezTo>
                      <a:pt x="343" y="955"/>
                      <a:pt x="293" y="934"/>
                      <a:pt x="244" y="934"/>
                    </a:cubicBezTo>
                    <a:cubicBezTo>
                      <a:pt x="120" y="934"/>
                      <a:pt x="0" y="1068"/>
                      <a:pt x="94" y="1196"/>
                    </a:cubicBezTo>
                    <a:cubicBezTo>
                      <a:pt x="312" y="1472"/>
                      <a:pt x="568" y="1578"/>
                      <a:pt x="831" y="1578"/>
                    </a:cubicBezTo>
                    <a:cubicBezTo>
                      <a:pt x="1329" y="1578"/>
                      <a:pt x="1855" y="1198"/>
                      <a:pt x="2213" y="863"/>
                    </a:cubicBezTo>
                    <a:cubicBezTo>
                      <a:pt x="2273" y="803"/>
                      <a:pt x="2273" y="720"/>
                      <a:pt x="2225" y="648"/>
                    </a:cubicBezTo>
                    <a:lnTo>
                      <a:pt x="1856" y="77"/>
                    </a:lnTo>
                    <a:cubicBezTo>
                      <a:pt x="1822" y="22"/>
                      <a:pt x="1775" y="0"/>
                      <a:pt x="17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46" name="Google Shape;5846;p47"/>
            <p:cNvGrpSpPr/>
            <p:nvPr/>
          </p:nvGrpSpPr>
          <p:grpSpPr>
            <a:xfrm>
              <a:off x="7646975" y="542513"/>
              <a:ext cx="531950" cy="543675"/>
              <a:chOff x="4343675" y="1801075"/>
              <a:chExt cx="531950" cy="543675"/>
            </a:xfrm>
          </p:grpSpPr>
          <p:sp>
            <p:nvSpPr>
              <p:cNvPr id="5847" name="Google Shape;5847;p47"/>
              <p:cNvSpPr/>
              <p:nvPr/>
            </p:nvSpPr>
            <p:spPr>
              <a:xfrm>
                <a:off x="4730050" y="2102350"/>
                <a:ext cx="81700" cy="84050"/>
              </a:xfrm>
              <a:custGeom>
                <a:avLst/>
                <a:gdLst/>
                <a:ahLst/>
                <a:cxnLst/>
                <a:rect l="l" t="t" r="r" b="b"/>
                <a:pathLst>
                  <a:path w="3268" h="3362" extrusionOk="0">
                    <a:moveTo>
                      <a:pt x="2846" y="0"/>
                    </a:moveTo>
                    <a:cubicBezTo>
                      <a:pt x="2812" y="0"/>
                      <a:pt x="2775" y="9"/>
                      <a:pt x="2739" y="29"/>
                    </a:cubicBezTo>
                    <a:cubicBezTo>
                      <a:pt x="1846" y="517"/>
                      <a:pt x="1000" y="1125"/>
                      <a:pt x="155" y="1684"/>
                    </a:cubicBezTo>
                    <a:cubicBezTo>
                      <a:pt x="0" y="1779"/>
                      <a:pt x="12" y="1994"/>
                      <a:pt x="167" y="2077"/>
                    </a:cubicBezTo>
                    <a:cubicBezTo>
                      <a:pt x="274" y="2148"/>
                      <a:pt x="393" y="2208"/>
                      <a:pt x="500" y="2268"/>
                    </a:cubicBezTo>
                    <a:cubicBezTo>
                      <a:pt x="522" y="2321"/>
                      <a:pt x="572" y="2365"/>
                      <a:pt x="625" y="2365"/>
                    </a:cubicBezTo>
                    <a:cubicBezTo>
                      <a:pt x="631" y="2365"/>
                      <a:pt x="637" y="2364"/>
                      <a:pt x="643" y="2363"/>
                    </a:cubicBezTo>
                    <a:lnTo>
                      <a:pt x="655" y="2363"/>
                    </a:lnTo>
                    <a:cubicBezTo>
                      <a:pt x="1227" y="2684"/>
                      <a:pt x="1798" y="3018"/>
                      <a:pt x="2381" y="3339"/>
                    </a:cubicBezTo>
                    <a:cubicBezTo>
                      <a:pt x="2411" y="3355"/>
                      <a:pt x="2440" y="3362"/>
                      <a:pt x="2467" y="3362"/>
                    </a:cubicBezTo>
                    <a:cubicBezTo>
                      <a:pt x="2622" y="3362"/>
                      <a:pt x="2710" y="3131"/>
                      <a:pt x="2548" y="3030"/>
                    </a:cubicBezTo>
                    <a:cubicBezTo>
                      <a:pt x="2131" y="2768"/>
                      <a:pt x="1715" y="2506"/>
                      <a:pt x="1298" y="2244"/>
                    </a:cubicBezTo>
                    <a:cubicBezTo>
                      <a:pt x="1881" y="2137"/>
                      <a:pt x="2453" y="2041"/>
                      <a:pt x="3036" y="1946"/>
                    </a:cubicBezTo>
                    <a:cubicBezTo>
                      <a:pt x="3267" y="1913"/>
                      <a:pt x="3204" y="1545"/>
                      <a:pt x="2986" y="1545"/>
                    </a:cubicBezTo>
                    <a:cubicBezTo>
                      <a:pt x="2968" y="1545"/>
                      <a:pt x="2949" y="1548"/>
                      <a:pt x="2929" y="1553"/>
                    </a:cubicBezTo>
                    <a:cubicBezTo>
                      <a:pt x="2274" y="1732"/>
                      <a:pt x="1619" y="1887"/>
                      <a:pt x="977" y="2041"/>
                    </a:cubicBezTo>
                    <a:cubicBezTo>
                      <a:pt x="881" y="1982"/>
                      <a:pt x="798" y="1934"/>
                      <a:pt x="703" y="1875"/>
                    </a:cubicBezTo>
                    <a:cubicBezTo>
                      <a:pt x="1477" y="1398"/>
                      <a:pt x="2239" y="934"/>
                      <a:pt x="2965" y="398"/>
                    </a:cubicBezTo>
                    <a:cubicBezTo>
                      <a:pt x="3156" y="267"/>
                      <a:pt x="3032"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8" name="Google Shape;5848;p47"/>
              <p:cNvSpPr/>
              <p:nvPr/>
            </p:nvSpPr>
            <p:spPr>
              <a:xfrm>
                <a:off x="4623100" y="2181250"/>
                <a:ext cx="77800" cy="58050"/>
              </a:xfrm>
              <a:custGeom>
                <a:avLst/>
                <a:gdLst/>
                <a:ahLst/>
                <a:cxnLst/>
                <a:rect l="l" t="t" r="r" b="b"/>
                <a:pathLst>
                  <a:path w="3112" h="2322" extrusionOk="0">
                    <a:moveTo>
                      <a:pt x="2490" y="0"/>
                    </a:moveTo>
                    <a:cubicBezTo>
                      <a:pt x="2378" y="0"/>
                      <a:pt x="2270" y="98"/>
                      <a:pt x="2302" y="231"/>
                    </a:cubicBezTo>
                    <a:cubicBezTo>
                      <a:pt x="2504" y="814"/>
                      <a:pt x="2528" y="1540"/>
                      <a:pt x="1873" y="1838"/>
                    </a:cubicBezTo>
                    <a:cubicBezTo>
                      <a:pt x="1752" y="1902"/>
                      <a:pt x="1630" y="1930"/>
                      <a:pt x="1512" y="1930"/>
                    </a:cubicBezTo>
                    <a:cubicBezTo>
                      <a:pt x="971" y="1930"/>
                      <a:pt x="536" y="1326"/>
                      <a:pt x="849" y="778"/>
                    </a:cubicBezTo>
                    <a:cubicBezTo>
                      <a:pt x="893" y="682"/>
                      <a:pt x="821" y="599"/>
                      <a:pt x="742" y="599"/>
                    </a:cubicBezTo>
                    <a:cubicBezTo>
                      <a:pt x="714" y="599"/>
                      <a:pt x="684" y="610"/>
                      <a:pt x="659" y="636"/>
                    </a:cubicBezTo>
                    <a:cubicBezTo>
                      <a:pt x="1" y="1316"/>
                      <a:pt x="684" y="2322"/>
                      <a:pt x="1522" y="2322"/>
                    </a:cubicBezTo>
                    <a:cubicBezTo>
                      <a:pt x="1563" y="2322"/>
                      <a:pt x="1605" y="2319"/>
                      <a:pt x="1647" y="2314"/>
                    </a:cubicBezTo>
                    <a:cubicBezTo>
                      <a:pt x="2695" y="2183"/>
                      <a:pt x="3111" y="957"/>
                      <a:pt x="2647" y="88"/>
                    </a:cubicBezTo>
                    <a:cubicBezTo>
                      <a:pt x="2606" y="27"/>
                      <a:pt x="2547" y="0"/>
                      <a:pt x="24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9" name="Google Shape;5849;p47"/>
              <p:cNvSpPr/>
              <p:nvPr/>
            </p:nvSpPr>
            <p:spPr>
              <a:xfrm>
                <a:off x="4520575" y="2147625"/>
                <a:ext cx="77625" cy="70575"/>
              </a:xfrm>
              <a:custGeom>
                <a:avLst/>
                <a:gdLst/>
                <a:ahLst/>
                <a:cxnLst/>
                <a:rect l="l" t="t" r="r" b="b"/>
                <a:pathLst>
                  <a:path w="3105" h="2823" extrusionOk="0">
                    <a:moveTo>
                      <a:pt x="311" y="0"/>
                    </a:moveTo>
                    <a:cubicBezTo>
                      <a:pt x="71" y="0"/>
                      <a:pt x="0" y="365"/>
                      <a:pt x="259" y="433"/>
                    </a:cubicBezTo>
                    <a:cubicBezTo>
                      <a:pt x="962" y="647"/>
                      <a:pt x="1664" y="826"/>
                      <a:pt x="2355" y="1076"/>
                    </a:cubicBezTo>
                    <a:cubicBezTo>
                      <a:pt x="2057" y="1099"/>
                      <a:pt x="1747" y="1147"/>
                      <a:pt x="1438" y="1183"/>
                    </a:cubicBezTo>
                    <a:cubicBezTo>
                      <a:pt x="1128" y="1207"/>
                      <a:pt x="819" y="1254"/>
                      <a:pt x="509" y="1326"/>
                    </a:cubicBezTo>
                    <a:cubicBezTo>
                      <a:pt x="307" y="1385"/>
                      <a:pt x="354" y="1683"/>
                      <a:pt x="569" y="1683"/>
                    </a:cubicBezTo>
                    <a:cubicBezTo>
                      <a:pt x="878" y="1659"/>
                      <a:pt x="1188" y="1623"/>
                      <a:pt x="1497" y="1552"/>
                    </a:cubicBezTo>
                    <a:cubicBezTo>
                      <a:pt x="1676" y="1516"/>
                      <a:pt x="1843" y="1480"/>
                      <a:pt x="2021" y="1457"/>
                    </a:cubicBezTo>
                    <a:lnTo>
                      <a:pt x="2021" y="1457"/>
                    </a:lnTo>
                    <a:cubicBezTo>
                      <a:pt x="1605" y="1814"/>
                      <a:pt x="1176" y="2159"/>
                      <a:pt x="724" y="2493"/>
                    </a:cubicBezTo>
                    <a:cubicBezTo>
                      <a:pt x="576" y="2601"/>
                      <a:pt x="664" y="2823"/>
                      <a:pt x="807" y="2823"/>
                    </a:cubicBezTo>
                    <a:cubicBezTo>
                      <a:pt x="837" y="2823"/>
                      <a:pt x="869" y="2813"/>
                      <a:pt x="902" y="2790"/>
                    </a:cubicBezTo>
                    <a:cubicBezTo>
                      <a:pt x="1652" y="2302"/>
                      <a:pt x="2355" y="1754"/>
                      <a:pt x="3021" y="1159"/>
                    </a:cubicBezTo>
                    <a:cubicBezTo>
                      <a:pt x="3105" y="1052"/>
                      <a:pt x="3081" y="885"/>
                      <a:pt x="2962" y="814"/>
                    </a:cubicBezTo>
                    <a:cubicBezTo>
                      <a:pt x="2140" y="457"/>
                      <a:pt x="1247" y="111"/>
                      <a:pt x="354" y="4"/>
                    </a:cubicBezTo>
                    <a:cubicBezTo>
                      <a:pt x="339" y="1"/>
                      <a:pt x="325" y="0"/>
                      <a:pt x="3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0" name="Google Shape;5850;p47"/>
              <p:cNvSpPr/>
              <p:nvPr/>
            </p:nvSpPr>
            <p:spPr>
              <a:xfrm>
                <a:off x="4343675" y="1801075"/>
                <a:ext cx="531950" cy="543675"/>
              </a:xfrm>
              <a:custGeom>
                <a:avLst/>
                <a:gdLst/>
                <a:ahLst/>
                <a:cxnLst/>
                <a:rect l="l" t="t" r="r" b="b"/>
                <a:pathLst>
                  <a:path w="21278" h="21747" extrusionOk="0">
                    <a:moveTo>
                      <a:pt x="14872" y="614"/>
                    </a:moveTo>
                    <a:cubicBezTo>
                      <a:pt x="16717" y="3579"/>
                      <a:pt x="18289" y="6437"/>
                      <a:pt x="19039" y="9901"/>
                    </a:cubicBezTo>
                    <a:cubicBezTo>
                      <a:pt x="19813" y="13485"/>
                      <a:pt x="19706" y="17140"/>
                      <a:pt x="18956" y="20712"/>
                    </a:cubicBezTo>
                    <a:cubicBezTo>
                      <a:pt x="18956" y="20736"/>
                      <a:pt x="18956" y="20760"/>
                      <a:pt x="18956" y="20796"/>
                    </a:cubicBezTo>
                    <a:cubicBezTo>
                      <a:pt x="14812" y="20962"/>
                      <a:pt x="10657" y="20938"/>
                      <a:pt x="6514" y="21093"/>
                    </a:cubicBezTo>
                    <a:cubicBezTo>
                      <a:pt x="6459" y="21022"/>
                      <a:pt x="6381" y="20988"/>
                      <a:pt x="6302" y="20988"/>
                    </a:cubicBezTo>
                    <a:cubicBezTo>
                      <a:pt x="6211" y="20988"/>
                      <a:pt x="6119" y="21034"/>
                      <a:pt x="6061" y="21117"/>
                    </a:cubicBezTo>
                    <a:cubicBezTo>
                      <a:pt x="6168" y="20796"/>
                      <a:pt x="6454" y="20486"/>
                      <a:pt x="6537" y="20093"/>
                    </a:cubicBezTo>
                    <a:cubicBezTo>
                      <a:pt x="6585" y="19736"/>
                      <a:pt x="6609" y="19379"/>
                      <a:pt x="6609" y="19010"/>
                    </a:cubicBezTo>
                    <a:cubicBezTo>
                      <a:pt x="6645" y="18152"/>
                      <a:pt x="6621" y="17283"/>
                      <a:pt x="6549" y="16426"/>
                    </a:cubicBezTo>
                    <a:cubicBezTo>
                      <a:pt x="6418" y="14842"/>
                      <a:pt x="6109" y="13283"/>
                      <a:pt x="5609" y="11771"/>
                    </a:cubicBezTo>
                    <a:cubicBezTo>
                      <a:pt x="4656" y="8973"/>
                      <a:pt x="3061" y="6413"/>
                      <a:pt x="775" y="4532"/>
                    </a:cubicBezTo>
                    <a:cubicBezTo>
                      <a:pt x="5502" y="4234"/>
                      <a:pt x="10133" y="2841"/>
                      <a:pt x="14407" y="829"/>
                    </a:cubicBezTo>
                    <a:cubicBezTo>
                      <a:pt x="14447" y="845"/>
                      <a:pt x="14488" y="853"/>
                      <a:pt x="14529" y="853"/>
                    </a:cubicBezTo>
                    <a:cubicBezTo>
                      <a:pt x="14610" y="853"/>
                      <a:pt x="14689" y="821"/>
                      <a:pt x="14753" y="757"/>
                    </a:cubicBezTo>
                    <a:lnTo>
                      <a:pt x="14872" y="614"/>
                    </a:lnTo>
                    <a:close/>
                    <a:moveTo>
                      <a:pt x="15026" y="0"/>
                    </a:moveTo>
                    <a:cubicBezTo>
                      <a:pt x="14972" y="0"/>
                      <a:pt x="14919" y="18"/>
                      <a:pt x="14872" y="55"/>
                    </a:cubicBezTo>
                    <a:cubicBezTo>
                      <a:pt x="14815" y="23"/>
                      <a:pt x="14755" y="9"/>
                      <a:pt x="14696" y="9"/>
                    </a:cubicBezTo>
                    <a:cubicBezTo>
                      <a:pt x="14642" y="9"/>
                      <a:pt x="14589" y="20"/>
                      <a:pt x="14538" y="43"/>
                    </a:cubicBezTo>
                    <a:cubicBezTo>
                      <a:pt x="9978" y="2234"/>
                      <a:pt x="5216" y="3424"/>
                      <a:pt x="227" y="4127"/>
                    </a:cubicBezTo>
                    <a:cubicBezTo>
                      <a:pt x="168" y="4127"/>
                      <a:pt x="120" y="4151"/>
                      <a:pt x="84" y="4198"/>
                    </a:cubicBezTo>
                    <a:cubicBezTo>
                      <a:pt x="25" y="4246"/>
                      <a:pt x="1" y="4329"/>
                      <a:pt x="25" y="4401"/>
                    </a:cubicBezTo>
                    <a:cubicBezTo>
                      <a:pt x="37" y="4472"/>
                      <a:pt x="96" y="4532"/>
                      <a:pt x="168" y="4544"/>
                    </a:cubicBezTo>
                    <a:cubicBezTo>
                      <a:pt x="2692" y="6865"/>
                      <a:pt x="4490" y="9866"/>
                      <a:pt x="5335" y="13187"/>
                    </a:cubicBezTo>
                    <a:cubicBezTo>
                      <a:pt x="5764" y="14842"/>
                      <a:pt x="5966" y="16545"/>
                      <a:pt x="5966" y="18248"/>
                    </a:cubicBezTo>
                    <a:cubicBezTo>
                      <a:pt x="5954" y="19236"/>
                      <a:pt x="5383" y="20724"/>
                      <a:pt x="5883" y="21581"/>
                    </a:cubicBezTo>
                    <a:cubicBezTo>
                      <a:pt x="5940" y="21687"/>
                      <a:pt x="6052" y="21746"/>
                      <a:pt x="6169" y="21746"/>
                    </a:cubicBezTo>
                    <a:cubicBezTo>
                      <a:pt x="6196" y="21746"/>
                      <a:pt x="6224" y="21743"/>
                      <a:pt x="6252" y="21736"/>
                    </a:cubicBezTo>
                    <a:lnTo>
                      <a:pt x="6395" y="21689"/>
                    </a:lnTo>
                    <a:cubicBezTo>
                      <a:pt x="6466" y="21665"/>
                      <a:pt x="6526" y="21617"/>
                      <a:pt x="6573" y="21558"/>
                    </a:cubicBezTo>
                    <a:cubicBezTo>
                      <a:pt x="8038" y="21642"/>
                      <a:pt x="9510" y="21675"/>
                      <a:pt x="10983" y="21675"/>
                    </a:cubicBezTo>
                    <a:cubicBezTo>
                      <a:pt x="13687" y="21675"/>
                      <a:pt x="16397" y="21562"/>
                      <a:pt x="19087" y="21438"/>
                    </a:cubicBezTo>
                    <a:cubicBezTo>
                      <a:pt x="19325" y="21427"/>
                      <a:pt x="19468" y="21165"/>
                      <a:pt x="19360" y="20950"/>
                    </a:cubicBezTo>
                    <a:cubicBezTo>
                      <a:pt x="19396" y="20927"/>
                      <a:pt x="19432" y="20879"/>
                      <a:pt x="19444" y="20819"/>
                    </a:cubicBezTo>
                    <a:cubicBezTo>
                      <a:pt x="21277" y="14080"/>
                      <a:pt x="19932" y="5460"/>
                      <a:pt x="15217" y="91"/>
                    </a:cubicBezTo>
                    <a:cubicBezTo>
                      <a:pt x="15164" y="30"/>
                      <a:pt x="15095" y="0"/>
                      <a:pt x="150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Shape 13841"/>
        <p:cNvGrpSpPr/>
        <p:nvPr/>
      </p:nvGrpSpPr>
      <p:grpSpPr>
        <a:xfrm>
          <a:off x="0" y="0"/>
          <a:ext cx="0" cy="0"/>
          <a:chOff x="0" y="0"/>
          <a:chExt cx="0" cy="0"/>
        </a:xfrm>
      </p:grpSpPr>
      <p:grpSp>
        <p:nvGrpSpPr>
          <p:cNvPr id="13842" name="Google Shape;13842;p85"/>
          <p:cNvGrpSpPr/>
          <p:nvPr/>
        </p:nvGrpSpPr>
        <p:grpSpPr>
          <a:xfrm>
            <a:off x="745571" y="1168666"/>
            <a:ext cx="2492868" cy="1379876"/>
            <a:chOff x="2654821" y="2311071"/>
            <a:chExt cx="2279715" cy="1262120"/>
          </a:xfrm>
        </p:grpSpPr>
        <p:grpSp>
          <p:nvGrpSpPr>
            <p:cNvPr id="13843" name="Google Shape;13843;p85"/>
            <p:cNvGrpSpPr/>
            <p:nvPr/>
          </p:nvGrpSpPr>
          <p:grpSpPr>
            <a:xfrm>
              <a:off x="4034269" y="2840745"/>
              <a:ext cx="40212" cy="36437"/>
              <a:chOff x="4293400" y="2574725"/>
              <a:chExt cx="84425" cy="80100"/>
            </a:xfrm>
          </p:grpSpPr>
          <p:sp>
            <p:nvSpPr>
              <p:cNvPr id="13844" name="Google Shape;13844;p85"/>
              <p:cNvSpPr/>
              <p:nvPr/>
            </p:nvSpPr>
            <p:spPr>
              <a:xfrm>
                <a:off x="4293400" y="2574725"/>
                <a:ext cx="57150" cy="45250"/>
              </a:xfrm>
              <a:custGeom>
                <a:avLst/>
                <a:gdLst/>
                <a:ahLst/>
                <a:cxnLst/>
                <a:rect l="l" t="t" r="r" b="b"/>
                <a:pathLst>
                  <a:path w="2286" h="1810" extrusionOk="0">
                    <a:moveTo>
                      <a:pt x="2286" y="905"/>
                    </a:moveTo>
                    <a:lnTo>
                      <a:pt x="1857" y="476"/>
                    </a:lnTo>
                    <a:lnTo>
                      <a:pt x="0" y="0"/>
                    </a:lnTo>
                    <a:lnTo>
                      <a:pt x="95" y="834"/>
                    </a:lnTo>
                    <a:lnTo>
                      <a:pt x="952" y="1476"/>
                    </a:lnTo>
                    <a:lnTo>
                      <a:pt x="1952" y="1810"/>
                    </a:lnTo>
                    <a:close/>
                  </a:path>
                </a:pathLst>
              </a:custGeom>
              <a:solidFill>
                <a:srgbClr val="5F7D95"/>
              </a:solidFill>
              <a:ln>
                <a:noFill/>
              </a:ln>
            </p:spPr>
          </p:sp>
          <p:sp>
            <p:nvSpPr>
              <p:cNvPr id="13845" name="Google Shape;13845;p85"/>
              <p:cNvSpPr/>
              <p:nvPr/>
            </p:nvSpPr>
            <p:spPr>
              <a:xfrm>
                <a:off x="4299350" y="2589925"/>
                <a:ext cx="78475" cy="64900"/>
              </a:xfrm>
              <a:custGeom>
                <a:avLst/>
                <a:gdLst/>
                <a:ahLst/>
                <a:cxnLst/>
                <a:rect l="l" t="t" r="r" b="b"/>
                <a:pathLst>
                  <a:path w="3139" h="2596" extrusionOk="0">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46" name="Google Shape;13846;p85"/>
            <p:cNvGrpSpPr/>
            <p:nvPr/>
          </p:nvGrpSpPr>
          <p:grpSpPr>
            <a:xfrm>
              <a:off x="3894606" y="2334874"/>
              <a:ext cx="913198" cy="518984"/>
              <a:chOff x="4000175" y="1462675"/>
              <a:chExt cx="1917275" cy="1140875"/>
            </a:xfrm>
          </p:grpSpPr>
          <p:sp>
            <p:nvSpPr>
              <p:cNvPr id="13847" name="Google Shape;13847;p85"/>
              <p:cNvSpPr/>
              <p:nvPr/>
            </p:nvSpPr>
            <p:spPr>
              <a:xfrm>
                <a:off x="4178050" y="2433300"/>
                <a:ext cx="60250" cy="65175"/>
              </a:xfrm>
              <a:custGeom>
                <a:avLst/>
                <a:gdLst/>
                <a:ahLst/>
                <a:cxnLst/>
                <a:rect l="l" t="t" r="r" b="b"/>
                <a:pathLst>
                  <a:path w="2410" h="2607" extrusionOk="0">
                    <a:moveTo>
                      <a:pt x="639" y="2410"/>
                    </a:moveTo>
                    <a:lnTo>
                      <a:pt x="1180" y="2607"/>
                    </a:lnTo>
                    <a:lnTo>
                      <a:pt x="2410" y="2017"/>
                    </a:lnTo>
                    <a:lnTo>
                      <a:pt x="2262" y="0"/>
                    </a:lnTo>
                    <a:lnTo>
                      <a:pt x="541" y="0"/>
                    </a:lnTo>
                    <a:lnTo>
                      <a:pt x="0" y="1771"/>
                    </a:lnTo>
                    <a:close/>
                  </a:path>
                </a:pathLst>
              </a:custGeom>
              <a:solidFill>
                <a:srgbClr val="5F7D95"/>
              </a:solidFill>
              <a:ln>
                <a:noFill/>
              </a:ln>
            </p:spPr>
          </p:sp>
          <p:grpSp>
            <p:nvGrpSpPr>
              <p:cNvPr id="13848" name="Google Shape;13848;p85"/>
              <p:cNvGrpSpPr/>
              <p:nvPr/>
            </p:nvGrpSpPr>
            <p:grpSpPr>
              <a:xfrm>
                <a:off x="4000175" y="1462675"/>
                <a:ext cx="1917275" cy="1140875"/>
                <a:chOff x="4000175" y="1462675"/>
                <a:chExt cx="1917275" cy="1140875"/>
              </a:xfrm>
            </p:grpSpPr>
            <p:sp>
              <p:nvSpPr>
                <p:cNvPr id="13849" name="Google Shape;13849;p85"/>
                <p:cNvSpPr/>
                <p:nvPr/>
              </p:nvSpPr>
              <p:spPr>
                <a:xfrm>
                  <a:off x="4000175" y="2000075"/>
                  <a:ext cx="1545875" cy="510000"/>
                </a:xfrm>
                <a:custGeom>
                  <a:avLst/>
                  <a:gdLst/>
                  <a:ahLst/>
                  <a:cxnLst/>
                  <a:rect l="l" t="t" r="r" b="b"/>
                  <a:pathLst>
                    <a:path w="61835" h="20400" extrusionOk="0">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sp>
            <p:sp>
              <p:nvSpPr>
                <p:cNvPr id="13850" name="Google Shape;13850;p85"/>
                <p:cNvSpPr/>
                <p:nvPr/>
              </p:nvSpPr>
              <p:spPr>
                <a:xfrm>
                  <a:off x="4624175" y="1521775"/>
                  <a:ext cx="58100" cy="73775"/>
                </a:xfrm>
                <a:custGeom>
                  <a:avLst/>
                  <a:gdLst/>
                  <a:ahLst/>
                  <a:cxnLst/>
                  <a:rect l="l" t="t" r="r" b="b"/>
                  <a:pathLst>
                    <a:path w="2324" h="2951" extrusionOk="0">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1" name="Google Shape;13851;p85"/>
                <p:cNvSpPr/>
                <p:nvPr/>
              </p:nvSpPr>
              <p:spPr>
                <a:xfrm>
                  <a:off x="4499150" y="1462675"/>
                  <a:ext cx="117200" cy="104100"/>
                </a:xfrm>
                <a:custGeom>
                  <a:avLst/>
                  <a:gdLst/>
                  <a:ahLst/>
                  <a:cxnLst/>
                  <a:rect l="l" t="t" r="r" b="b"/>
                  <a:pathLst>
                    <a:path w="4688" h="4164" extrusionOk="0">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2" name="Google Shape;13852;p85"/>
                <p:cNvSpPr/>
                <p:nvPr/>
              </p:nvSpPr>
              <p:spPr>
                <a:xfrm>
                  <a:off x="4241800" y="1706950"/>
                  <a:ext cx="130800" cy="246400"/>
                </a:xfrm>
                <a:custGeom>
                  <a:avLst/>
                  <a:gdLst/>
                  <a:ahLst/>
                  <a:cxnLst/>
                  <a:rect l="l" t="t" r="r" b="b"/>
                  <a:pathLst>
                    <a:path w="5232" h="9856" extrusionOk="0">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3" name="Google Shape;13853;p85"/>
                <p:cNvSpPr/>
                <p:nvPr/>
              </p:nvSpPr>
              <p:spPr>
                <a:xfrm>
                  <a:off x="4015475" y="1586100"/>
                  <a:ext cx="1901975" cy="1017450"/>
                </a:xfrm>
                <a:custGeom>
                  <a:avLst/>
                  <a:gdLst/>
                  <a:ahLst/>
                  <a:cxnLst/>
                  <a:rect l="l" t="t" r="r" b="b"/>
                  <a:pathLst>
                    <a:path w="76079" h="40698" extrusionOk="0">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13854" name="Google Shape;13854;p85"/>
                <p:cNvSpPr/>
                <p:nvPr/>
              </p:nvSpPr>
              <p:spPr>
                <a:xfrm>
                  <a:off x="5538025" y="2213300"/>
                  <a:ext cx="94175" cy="208750"/>
                </a:xfrm>
                <a:custGeom>
                  <a:avLst/>
                  <a:gdLst/>
                  <a:ahLst/>
                  <a:cxnLst/>
                  <a:rect l="l" t="t" r="r" b="b"/>
                  <a:pathLst>
                    <a:path w="3767" h="8350" extrusionOk="0">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3855" name="Google Shape;13855;p85"/>
            <p:cNvGrpSpPr/>
            <p:nvPr/>
          </p:nvGrpSpPr>
          <p:grpSpPr>
            <a:xfrm>
              <a:off x="3875768" y="2846704"/>
              <a:ext cx="44796" cy="47366"/>
              <a:chOff x="3960625" y="2587825"/>
              <a:chExt cx="94050" cy="104125"/>
            </a:xfrm>
          </p:grpSpPr>
          <p:sp>
            <p:nvSpPr>
              <p:cNvPr id="13856" name="Google Shape;13856;p85"/>
              <p:cNvSpPr/>
              <p:nvPr/>
            </p:nvSpPr>
            <p:spPr>
              <a:xfrm>
                <a:off x="3960625" y="2587825"/>
                <a:ext cx="94050" cy="51200"/>
              </a:xfrm>
              <a:custGeom>
                <a:avLst/>
                <a:gdLst/>
                <a:ahLst/>
                <a:cxnLst/>
                <a:rect l="l" t="t" r="r" b="b"/>
                <a:pathLst>
                  <a:path w="3762" h="2048" extrusionOk="0">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sp>
          <p:sp>
            <p:nvSpPr>
              <p:cNvPr id="13857" name="Google Shape;13857;p85"/>
              <p:cNvSpPr/>
              <p:nvPr/>
            </p:nvSpPr>
            <p:spPr>
              <a:xfrm>
                <a:off x="3963000" y="2596725"/>
                <a:ext cx="86850" cy="95225"/>
              </a:xfrm>
              <a:custGeom>
                <a:avLst/>
                <a:gdLst/>
                <a:ahLst/>
                <a:cxnLst/>
                <a:rect l="l" t="t" r="r" b="b"/>
                <a:pathLst>
                  <a:path w="3474" h="3809" extrusionOk="0">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58" name="Google Shape;13858;p85"/>
            <p:cNvGrpSpPr/>
            <p:nvPr/>
          </p:nvGrpSpPr>
          <p:grpSpPr>
            <a:xfrm>
              <a:off x="3782759" y="2807162"/>
              <a:ext cx="82686" cy="85487"/>
              <a:chOff x="3765350" y="2500900"/>
              <a:chExt cx="173600" cy="187925"/>
            </a:xfrm>
          </p:grpSpPr>
          <p:sp>
            <p:nvSpPr>
              <p:cNvPr id="13859" name="Google Shape;13859;p85"/>
              <p:cNvSpPr/>
              <p:nvPr/>
            </p:nvSpPr>
            <p:spPr>
              <a:xfrm>
                <a:off x="3765350" y="2500900"/>
                <a:ext cx="108950" cy="64300"/>
              </a:xfrm>
              <a:custGeom>
                <a:avLst/>
                <a:gdLst/>
                <a:ahLst/>
                <a:cxnLst/>
                <a:rect l="l" t="t" r="r" b="b"/>
                <a:pathLst>
                  <a:path w="4358" h="2572" extrusionOk="0">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sp>
          <p:sp>
            <p:nvSpPr>
              <p:cNvPr id="13860" name="Google Shape;13860;p85"/>
              <p:cNvSpPr/>
              <p:nvPr/>
            </p:nvSpPr>
            <p:spPr>
              <a:xfrm>
                <a:off x="3797175" y="2609800"/>
                <a:ext cx="2625" cy="3700"/>
              </a:xfrm>
              <a:custGeom>
                <a:avLst/>
                <a:gdLst/>
                <a:ahLst/>
                <a:cxnLst/>
                <a:rect l="l" t="t" r="r" b="b"/>
                <a:pathLst>
                  <a:path w="105" h="148" extrusionOk="0">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1" name="Google Shape;13861;p85"/>
              <p:cNvSpPr/>
              <p:nvPr/>
            </p:nvSpPr>
            <p:spPr>
              <a:xfrm>
                <a:off x="3796125" y="2610325"/>
                <a:ext cx="22525" cy="41875"/>
              </a:xfrm>
              <a:custGeom>
                <a:avLst/>
                <a:gdLst/>
                <a:ahLst/>
                <a:cxnLst/>
                <a:rect l="l" t="t" r="r" b="b"/>
                <a:pathLst>
                  <a:path w="901" h="1675" extrusionOk="0">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2" name="Google Shape;13862;p85"/>
              <p:cNvSpPr/>
              <p:nvPr/>
            </p:nvSpPr>
            <p:spPr>
              <a:xfrm>
                <a:off x="3821225" y="2579475"/>
                <a:ext cx="6300" cy="4200"/>
              </a:xfrm>
              <a:custGeom>
                <a:avLst/>
                <a:gdLst/>
                <a:ahLst/>
                <a:cxnLst/>
                <a:rect l="l" t="t" r="r" b="b"/>
                <a:pathLst>
                  <a:path w="252" h="168" extrusionOk="0">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3" name="Google Shape;13863;p85"/>
              <p:cNvSpPr/>
              <p:nvPr/>
            </p:nvSpPr>
            <p:spPr>
              <a:xfrm>
                <a:off x="3833800" y="2589400"/>
                <a:ext cx="1575" cy="1600"/>
              </a:xfrm>
              <a:custGeom>
                <a:avLst/>
                <a:gdLst/>
                <a:ahLst/>
                <a:cxnLst/>
                <a:rect l="l" t="t" r="r" b="b"/>
                <a:pathLst>
                  <a:path w="63" h="64" extrusionOk="0">
                    <a:moveTo>
                      <a:pt x="42" y="1"/>
                    </a:moveTo>
                    <a:lnTo>
                      <a:pt x="0" y="22"/>
                    </a:lnTo>
                    <a:lnTo>
                      <a:pt x="63" y="63"/>
                    </a:lnTo>
                    <a:lnTo>
                      <a:pt x="4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4" name="Google Shape;13864;p85"/>
              <p:cNvSpPr/>
              <p:nvPr/>
            </p:nvSpPr>
            <p:spPr>
              <a:xfrm>
                <a:off x="3774675" y="2506225"/>
                <a:ext cx="164275" cy="182600"/>
              </a:xfrm>
              <a:custGeom>
                <a:avLst/>
                <a:gdLst/>
                <a:ahLst/>
                <a:cxnLst/>
                <a:rect l="l" t="t" r="r" b="b"/>
                <a:pathLst>
                  <a:path w="6571" h="7304" extrusionOk="0">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65" name="Google Shape;13865;p85"/>
            <p:cNvGrpSpPr/>
            <p:nvPr/>
          </p:nvGrpSpPr>
          <p:grpSpPr>
            <a:xfrm>
              <a:off x="3775674" y="2798496"/>
              <a:ext cx="40545" cy="23564"/>
              <a:chOff x="3750475" y="2481850"/>
              <a:chExt cx="85125" cy="51800"/>
            </a:xfrm>
          </p:grpSpPr>
          <p:sp>
            <p:nvSpPr>
              <p:cNvPr id="13866" name="Google Shape;13866;p85"/>
              <p:cNvSpPr/>
              <p:nvPr/>
            </p:nvSpPr>
            <p:spPr>
              <a:xfrm>
                <a:off x="3762125" y="2492625"/>
                <a:ext cx="64900" cy="36650"/>
              </a:xfrm>
              <a:custGeom>
                <a:avLst/>
                <a:gdLst/>
                <a:ahLst/>
                <a:cxnLst/>
                <a:rect l="l" t="t" r="r" b="b"/>
                <a:pathLst>
                  <a:path w="2596" h="1466" extrusionOk="0">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7" name="Google Shape;13867;p85"/>
              <p:cNvSpPr/>
              <p:nvPr/>
            </p:nvSpPr>
            <p:spPr>
              <a:xfrm>
                <a:off x="3750475" y="2481850"/>
                <a:ext cx="85125" cy="51800"/>
              </a:xfrm>
              <a:custGeom>
                <a:avLst/>
                <a:gdLst/>
                <a:ahLst/>
                <a:cxnLst/>
                <a:rect l="l" t="t" r="r" b="b"/>
                <a:pathLst>
                  <a:path w="3405" h="2072" extrusionOk="0">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sp>
        </p:grpSp>
        <p:grpSp>
          <p:nvGrpSpPr>
            <p:cNvPr id="13868" name="Google Shape;13868;p85"/>
            <p:cNvGrpSpPr/>
            <p:nvPr/>
          </p:nvGrpSpPr>
          <p:grpSpPr>
            <a:xfrm>
              <a:off x="3716946" y="2776024"/>
              <a:ext cx="81971" cy="76912"/>
              <a:chOff x="3627175" y="2432450"/>
              <a:chExt cx="172100" cy="169075"/>
            </a:xfrm>
          </p:grpSpPr>
          <p:sp>
            <p:nvSpPr>
              <p:cNvPr id="13869" name="Google Shape;13869;p85"/>
              <p:cNvSpPr/>
              <p:nvPr/>
            </p:nvSpPr>
            <p:spPr>
              <a:xfrm>
                <a:off x="3627175" y="2433000"/>
                <a:ext cx="164800" cy="156950"/>
              </a:xfrm>
              <a:custGeom>
                <a:avLst/>
                <a:gdLst/>
                <a:ahLst/>
                <a:cxnLst/>
                <a:rect l="l" t="t" r="r" b="b"/>
                <a:pathLst>
                  <a:path w="6592" h="6278" extrusionOk="0">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0" name="Google Shape;13870;p85"/>
              <p:cNvSpPr/>
              <p:nvPr/>
            </p:nvSpPr>
            <p:spPr>
              <a:xfrm>
                <a:off x="3658200" y="2557475"/>
                <a:ext cx="70850" cy="44050"/>
              </a:xfrm>
              <a:custGeom>
                <a:avLst/>
                <a:gdLst/>
                <a:ahLst/>
                <a:cxnLst/>
                <a:rect l="l" t="t" r="r" b="b"/>
                <a:pathLst>
                  <a:path w="2834" h="1762" extrusionOk="0">
                    <a:moveTo>
                      <a:pt x="571" y="595"/>
                    </a:moveTo>
                    <a:lnTo>
                      <a:pt x="0" y="1119"/>
                    </a:lnTo>
                    <a:lnTo>
                      <a:pt x="1833" y="1762"/>
                    </a:lnTo>
                    <a:lnTo>
                      <a:pt x="2714" y="1476"/>
                    </a:lnTo>
                    <a:lnTo>
                      <a:pt x="2834" y="1071"/>
                    </a:lnTo>
                    <a:lnTo>
                      <a:pt x="1833" y="0"/>
                    </a:lnTo>
                    <a:close/>
                  </a:path>
                </a:pathLst>
              </a:custGeom>
              <a:solidFill>
                <a:srgbClr val="5F7D95"/>
              </a:solidFill>
              <a:ln>
                <a:noFill/>
              </a:ln>
            </p:spPr>
          </p:sp>
          <p:sp>
            <p:nvSpPr>
              <p:cNvPr id="13871" name="Google Shape;13871;p85"/>
              <p:cNvSpPr/>
              <p:nvPr/>
            </p:nvSpPr>
            <p:spPr>
              <a:xfrm>
                <a:off x="3719525" y="2432450"/>
                <a:ext cx="79750" cy="89900"/>
              </a:xfrm>
              <a:custGeom>
                <a:avLst/>
                <a:gdLst/>
                <a:ahLst/>
                <a:cxnLst/>
                <a:rect l="l" t="t" r="r" b="b"/>
                <a:pathLst>
                  <a:path w="3190" h="3596" extrusionOk="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sp>
        </p:grpSp>
        <p:grpSp>
          <p:nvGrpSpPr>
            <p:cNvPr id="13872" name="Google Shape;13872;p85"/>
            <p:cNvGrpSpPr/>
            <p:nvPr/>
          </p:nvGrpSpPr>
          <p:grpSpPr>
            <a:xfrm>
              <a:off x="3685682" y="2845624"/>
              <a:ext cx="29311" cy="45055"/>
              <a:chOff x="3561536" y="2585450"/>
              <a:chExt cx="61539" cy="99045"/>
            </a:xfrm>
          </p:grpSpPr>
          <p:sp>
            <p:nvSpPr>
              <p:cNvPr id="13873" name="Google Shape;13873;p85"/>
              <p:cNvSpPr/>
              <p:nvPr/>
            </p:nvSpPr>
            <p:spPr>
              <a:xfrm rot="192277">
                <a:off x="3564002" y="2593849"/>
                <a:ext cx="44498" cy="89472"/>
              </a:xfrm>
              <a:custGeom>
                <a:avLst/>
                <a:gdLst/>
                <a:ahLst/>
                <a:cxnLst/>
                <a:rect l="l" t="t" r="r" b="b"/>
                <a:pathLst>
                  <a:path w="1780" h="3579" extrusionOk="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4" name="Google Shape;13874;p85"/>
              <p:cNvSpPr/>
              <p:nvPr/>
            </p:nvSpPr>
            <p:spPr>
              <a:xfrm>
                <a:off x="3580800" y="2585450"/>
                <a:ext cx="42275" cy="93450"/>
              </a:xfrm>
              <a:custGeom>
                <a:avLst/>
                <a:gdLst/>
                <a:ahLst/>
                <a:cxnLst/>
                <a:rect l="l" t="t" r="r" b="b"/>
                <a:pathLst>
                  <a:path w="1691" h="3738" extrusionOk="0">
                    <a:moveTo>
                      <a:pt x="453" y="0"/>
                    </a:moveTo>
                    <a:lnTo>
                      <a:pt x="0" y="547"/>
                    </a:lnTo>
                    <a:lnTo>
                      <a:pt x="0" y="3429"/>
                    </a:lnTo>
                    <a:lnTo>
                      <a:pt x="429" y="3738"/>
                    </a:lnTo>
                    <a:lnTo>
                      <a:pt x="1691" y="2714"/>
                    </a:lnTo>
                    <a:lnTo>
                      <a:pt x="1691" y="500"/>
                    </a:lnTo>
                    <a:close/>
                  </a:path>
                </a:pathLst>
              </a:custGeom>
              <a:solidFill>
                <a:srgbClr val="5F7D95"/>
              </a:solidFill>
              <a:ln>
                <a:noFill/>
              </a:ln>
            </p:spPr>
          </p:sp>
        </p:grpSp>
        <p:grpSp>
          <p:nvGrpSpPr>
            <p:cNvPr id="13875" name="Google Shape;13875;p85"/>
            <p:cNvGrpSpPr/>
            <p:nvPr/>
          </p:nvGrpSpPr>
          <p:grpSpPr>
            <a:xfrm>
              <a:off x="3849905" y="2572252"/>
              <a:ext cx="74339" cy="119559"/>
              <a:chOff x="3906325" y="1984500"/>
              <a:chExt cx="156075" cy="262825"/>
            </a:xfrm>
          </p:grpSpPr>
          <p:sp>
            <p:nvSpPr>
              <p:cNvPr id="13876" name="Google Shape;13876;p85"/>
              <p:cNvSpPr/>
              <p:nvPr/>
            </p:nvSpPr>
            <p:spPr>
              <a:xfrm>
                <a:off x="3906325" y="1984500"/>
                <a:ext cx="100825" cy="124200"/>
              </a:xfrm>
              <a:custGeom>
                <a:avLst/>
                <a:gdLst/>
                <a:ahLst/>
                <a:cxnLst/>
                <a:rect l="l" t="t" r="r" b="b"/>
                <a:pathLst>
                  <a:path w="4033" h="4968" extrusionOk="0">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sp>
          <p:sp>
            <p:nvSpPr>
              <p:cNvPr id="13877" name="Google Shape;13877;p85"/>
              <p:cNvSpPr/>
              <p:nvPr/>
            </p:nvSpPr>
            <p:spPr>
              <a:xfrm>
                <a:off x="3919575" y="1989950"/>
                <a:ext cx="142825" cy="257375"/>
              </a:xfrm>
              <a:custGeom>
                <a:avLst/>
                <a:gdLst/>
                <a:ahLst/>
                <a:cxnLst/>
                <a:rect l="l" t="t" r="r" b="b"/>
                <a:pathLst>
                  <a:path w="5713" h="10295" extrusionOk="0">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78" name="Google Shape;13878;p85"/>
            <p:cNvGrpSpPr/>
            <p:nvPr/>
          </p:nvGrpSpPr>
          <p:grpSpPr>
            <a:xfrm>
              <a:off x="2654821" y="2414345"/>
              <a:ext cx="667570" cy="558731"/>
              <a:chOff x="1397225" y="1637375"/>
              <a:chExt cx="1401575" cy="1228250"/>
            </a:xfrm>
          </p:grpSpPr>
          <p:sp>
            <p:nvSpPr>
              <p:cNvPr id="13879" name="Google Shape;13879;p85"/>
              <p:cNvSpPr/>
              <p:nvPr/>
            </p:nvSpPr>
            <p:spPr>
              <a:xfrm>
                <a:off x="2050925" y="2362200"/>
                <a:ext cx="747875" cy="497225"/>
              </a:xfrm>
              <a:custGeom>
                <a:avLst/>
                <a:gdLst/>
                <a:ahLst/>
                <a:cxnLst/>
                <a:rect l="l" t="t" r="r" b="b"/>
                <a:pathLst>
                  <a:path w="29915" h="19889" extrusionOk="0">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sp>
          <p:grpSp>
            <p:nvGrpSpPr>
              <p:cNvPr id="13880" name="Google Shape;13880;p85"/>
              <p:cNvGrpSpPr/>
              <p:nvPr/>
            </p:nvGrpSpPr>
            <p:grpSpPr>
              <a:xfrm>
                <a:off x="1397225" y="1637375"/>
                <a:ext cx="1398775" cy="1228250"/>
                <a:chOff x="1397225" y="1637375"/>
                <a:chExt cx="1398775" cy="1228250"/>
              </a:xfrm>
            </p:grpSpPr>
            <p:sp>
              <p:nvSpPr>
                <p:cNvPr id="13881" name="Google Shape;13881;p85"/>
                <p:cNvSpPr/>
                <p:nvPr/>
              </p:nvSpPr>
              <p:spPr>
                <a:xfrm>
                  <a:off x="1397225" y="1637375"/>
                  <a:ext cx="692600" cy="594250"/>
                </a:xfrm>
                <a:custGeom>
                  <a:avLst/>
                  <a:gdLst/>
                  <a:ahLst/>
                  <a:cxnLst/>
                  <a:rect l="l" t="t" r="r" b="b"/>
                  <a:pathLst>
                    <a:path w="27704" h="23770" extrusionOk="0">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2" name="Google Shape;13882;p85"/>
                <p:cNvSpPr/>
                <p:nvPr/>
              </p:nvSpPr>
              <p:spPr>
                <a:xfrm>
                  <a:off x="1979950" y="2384350"/>
                  <a:ext cx="816050" cy="481275"/>
                </a:xfrm>
                <a:custGeom>
                  <a:avLst/>
                  <a:gdLst/>
                  <a:ahLst/>
                  <a:cxnLst/>
                  <a:rect l="l" t="t" r="r" b="b"/>
                  <a:pathLst>
                    <a:path w="32642" h="19251" extrusionOk="0">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3883" name="Google Shape;13883;p85"/>
            <p:cNvGrpSpPr/>
            <p:nvPr/>
          </p:nvGrpSpPr>
          <p:grpSpPr>
            <a:xfrm>
              <a:off x="3230417" y="3103734"/>
              <a:ext cx="282982" cy="280332"/>
              <a:chOff x="2605700" y="3152850"/>
              <a:chExt cx="594125" cy="616250"/>
            </a:xfrm>
          </p:grpSpPr>
          <p:sp>
            <p:nvSpPr>
              <p:cNvPr id="13884" name="Google Shape;13884;p85"/>
              <p:cNvSpPr/>
              <p:nvPr/>
            </p:nvSpPr>
            <p:spPr>
              <a:xfrm>
                <a:off x="2605700" y="3152850"/>
                <a:ext cx="379825" cy="616250"/>
              </a:xfrm>
              <a:custGeom>
                <a:avLst/>
                <a:gdLst/>
                <a:ahLst/>
                <a:cxnLst/>
                <a:rect l="l" t="t" r="r" b="b"/>
                <a:pathLst>
                  <a:path w="15193" h="24650" extrusionOk="0">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sp>
          <p:sp>
            <p:nvSpPr>
              <p:cNvPr id="13885" name="Google Shape;13885;p85"/>
              <p:cNvSpPr/>
              <p:nvPr/>
            </p:nvSpPr>
            <p:spPr>
              <a:xfrm>
                <a:off x="2632775" y="3168475"/>
                <a:ext cx="567050" cy="590050"/>
              </a:xfrm>
              <a:custGeom>
                <a:avLst/>
                <a:gdLst/>
                <a:ahLst/>
                <a:cxnLst/>
                <a:rect l="l" t="t" r="r" b="b"/>
                <a:pathLst>
                  <a:path w="22682" h="23602" extrusionOk="0">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grpSp>
        <p:grpSp>
          <p:nvGrpSpPr>
            <p:cNvPr id="13886" name="Google Shape;13886;p85"/>
            <p:cNvGrpSpPr/>
            <p:nvPr/>
          </p:nvGrpSpPr>
          <p:grpSpPr>
            <a:xfrm>
              <a:off x="3265985" y="3226989"/>
              <a:ext cx="87151" cy="346202"/>
              <a:chOff x="2680375" y="3423800"/>
              <a:chExt cx="182975" cy="761050"/>
            </a:xfrm>
          </p:grpSpPr>
          <p:sp>
            <p:nvSpPr>
              <p:cNvPr id="13887" name="Google Shape;13887;p85"/>
              <p:cNvSpPr/>
              <p:nvPr/>
            </p:nvSpPr>
            <p:spPr>
              <a:xfrm>
                <a:off x="2698650" y="3423800"/>
                <a:ext cx="164700" cy="703875"/>
              </a:xfrm>
              <a:custGeom>
                <a:avLst/>
                <a:gdLst/>
                <a:ahLst/>
                <a:cxnLst/>
                <a:rect l="l" t="t" r="r" b="b"/>
                <a:pathLst>
                  <a:path w="6588" h="28155" extrusionOk="0">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sp>
          <p:sp>
            <p:nvSpPr>
              <p:cNvPr id="13888" name="Google Shape;13888;p85"/>
              <p:cNvSpPr/>
              <p:nvPr/>
            </p:nvSpPr>
            <p:spPr>
              <a:xfrm>
                <a:off x="2680375" y="3510050"/>
                <a:ext cx="137075" cy="674800"/>
              </a:xfrm>
              <a:custGeom>
                <a:avLst/>
                <a:gdLst/>
                <a:ahLst/>
                <a:cxnLst/>
                <a:rect l="l" t="t" r="r" b="b"/>
                <a:pathLst>
                  <a:path w="5483" h="26992" extrusionOk="0">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89" name="Google Shape;13889;p85"/>
            <p:cNvGrpSpPr/>
            <p:nvPr/>
          </p:nvGrpSpPr>
          <p:grpSpPr>
            <a:xfrm>
              <a:off x="3855466" y="3289811"/>
              <a:ext cx="112514" cy="94210"/>
              <a:chOff x="3918000" y="3561900"/>
              <a:chExt cx="236225" cy="207100"/>
            </a:xfrm>
          </p:grpSpPr>
          <p:sp>
            <p:nvSpPr>
              <p:cNvPr id="13890" name="Google Shape;13890;p85"/>
              <p:cNvSpPr/>
              <p:nvPr/>
            </p:nvSpPr>
            <p:spPr>
              <a:xfrm>
                <a:off x="3925800" y="3561900"/>
                <a:ext cx="228425" cy="170000"/>
              </a:xfrm>
              <a:custGeom>
                <a:avLst/>
                <a:gdLst/>
                <a:ahLst/>
                <a:cxnLst/>
                <a:rect l="l" t="t" r="r" b="b"/>
                <a:pathLst>
                  <a:path w="9137" h="6800" extrusionOk="0">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sp>
          <p:sp>
            <p:nvSpPr>
              <p:cNvPr id="13891" name="Google Shape;13891;p85"/>
              <p:cNvSpPr/>
              <p:nvPr/>
            </p:nvSpPr>
            <p:spPr>
              <a:xfrm>
                <a:off x="3918000" y="3569675"/>
                <a:ext cx="229150" cy="199325"/>
              </a:xfrm>
              <a:custGeom>
                <a:avLst/>
                <a:gdLst/>
                <a:ahLst/>
                <a:cxnLst/>
                <a:rect l="l" t="t" r="r" b="b"/>
                <a:pathLst>
                  <a:path w="9166" h="7973" extrusionOk="0">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892" name="Google Shape;13892;p85"/>
            <p:cNvSpPr/>
            <p:nvPr/>
          </p:nvSpPr>
          <p:spPr>
            <a:xfrm>
              <a:off x="3292646" y="3020419"/>
              <a:ext cx="18695" cy="5482"/>
            </a:xfrm>
            <a:custGeom>
              <a:avLst/>
              <a:gdLst/>
              <a:ahLst/>
              <a:cxnLst/>
              <a:rect l="l" t="t" r="r" b="b"/>
              <a:pathLst>
                <a:path w="1570" h="482" extrusionOk="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3" name="Google Shape;13893;p85"/>
            <p:cNvSpPr/>
            <p:nvPr/>
          </p:nvSpPr>
          <p:spPr>
            <a:xfrm>
              <a:off x="3260258" y="3010662"/>
              <a:ext cx="26423" cy="16661"/>
            </a:xfrm>
            <a:custGeom>
              <a:avLst/>
              <a:gdLst/>
              <a:ahLst/>
              <a:cxnLst/>
              <a:rect l="l" t="t" r="r" b="b"/>
              <a:pathLst>
                <a:path w="2219" h="1465" extrusionOk="0">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4" name="Google Shape;13894;p85"/>
            <p:cNvSpPr/>
            <p:nvPr/>
          </p:nvSpPr>
          <p:spPr>
            <a:xfrm>
              <a:off x="3408744" y="2329870"/>
              <a:ext cx="289769" cy="354333"/>
            </a:xfrm>
            <a:custGeom>
              <a:avLst/>
              <a:gdLst/>
              <a:ahLst/>
              <a:cxnLst/>
              <a:rect l="l" t="t" r="r" b="b"/>
              <a:pathLst>
                <a:path w="24335" h="31157" extrusionOk="0">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grpSp>
          <p:nvGrpSpPr>
            <p:cNvPr id="13895" name="Google Shape;13895;p85"/>
            <p:cNvGrpSpPr/>
            <p:nvPr/>
          </p:nvGrpSpPr>
          <p:grpSpPr>
            <a:xfrm>
              <a:off x="2905224" y="2311071"/>
              <a:ext cx="596721" cy="528992"/>
              <a:chOff x="1922950" y="1410350"/>
              <a:chExt cx="1252825" cy="1162875"/>
            </a:xfrm>
          </p:grpSpPr>
          <p:sp>
            <p:nvSpPr>
              <p:cNvPr id="13896" name="Google Shape;13896;p85"/>
              <p:cNvSpPr/>
              <p:nvPr/>
            </p:nvSpPr>
            <p:spPr>
              <a:xfrm>
                <a:off x="1988325" y="2333100"/>
                <a:ext cx="52325" cy="65925"/>
              </a:xfrm>
              <a:custGeom>
                <a:avLst/>
                <a:gdLst/>
                <a:ahLst/>
                <a:cxnLst/>
                <a:rect l="l" t="t" r="r" b="b"/>
                <a:pathLst>
                  <a:path w="2093" h="2637" extrusionOk="0">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7" name="Google Shape;13897;p85"/>
              <p:cNvSpPr/>
              <p:nvPr/>
            </p:nvSpPr>
            <p:spPr>
              <a:xfrm>
                <a:off x="1953800" y="2242075"/>
                <a:ext cx="23050" cy="54425"/>
              </a:xfrm>
              <a:custGeom>
                <a:avLst/>
                <a:gdLst/>
                <a:ahLst/>
                <a:cxnLst/>
                <a:rect l="l" t="t" r="r" b="b"/>
                <a:pathLst>
                  <a:path w="922" h="2177" extrusionOk="0">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8" name="Google Shape;13898;p85"/>
              <p:cNvSpPr/>
              <p:nvPr/>
            </p:nvSpPr>
            <p:spPr>
              <a:xfrm>
                <a:off x="2552225" y="1885325"/>
                <a:ext cx="48150" cy="48675"/>
              </a:xfrm>
              <a:custGeom>
                <a:avLst/>
                <a:gdLst/>
                <a:ahLst/>
                <a:cxnLst/>
                <a:rect l="l" t="t" r="r" b="b"/>
                <a:pathLst>
                  <a:path w="1926" h="1947" extrusionOk="0">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9" name="Google Shape;13899;p85"/>
              <p:cNvSpPr/>
              <p:nvPr/>
            </p:nvSpPr>
            <p:spPr>
              <a:xfrm>
                <a:off x="2722750" y="1634775"/>
                <a:ext cx="145950" cy="133925"/>
              </a:xfrm>
              <a:custGeom>
                <a:avLst/>
                <a:gdLst/>
                <a:ahLst/>
                <a:cxnLst/>
                <a:rect l="l" t="t" r="r" b="b"/>
                <a:pathLst>
                  <a:path w="5838" h="5357" extrusionOk="0">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0" name="Google Shape;13900;p85"/>
              <p:cNvSpPr/>
              <p:nvPr/>
            </p:nvSpPr>
            <p:spPr>
              <a:xfrm>
                <a:off x="2687175" y="1694400"/>
                <a:ext cx="33500" cy="37675"/>
              </a:xfrm>
              <a:custGeom>
                <a:avLst/>
                <a:gdLst/>
                <a:ahLst/>
                <a:cxnLst/>
                <a:rect l="l" t="t" r="r" b="b"/>
                <a:pathLst>
                  <a:path w="1340" h="1507" extrusionOk="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1" name="Google Shape;13901;p85"/>
              <p:cNvSpPr/>
              <p:nvPr/>
            </p:nvSpPr>
            <p:spPr>
              <a:xfrm>
                <a:off x="2605050" y="1520200"/>
                <a:ext cx="42400" cy="26175"/>
              </a:xfrm>
              <a:custGeom>
                <a:avLst/>
                <a:gdLst/>
                <a:ahLst/>
                <a:cxnLst/>
                <a:rect l="l" t="t" r="r" b="b"/>
                <a:pathLst>
                  <a:path w="1696" h="1047" extrusionOk="0">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2" name="Google Shape;13902;p85"/>
              <p:cNvSpPr/>
              <p:nvPr/>
            </p:nvSpPr>
            <p:spPr>
              <a:xfrm>
                <a:off x="2443425" y="1547400"/>
                <a:ext cx="109875" cy="60700"/>
              </a:xfrm>
              <a:custGeom>
                <a:avLst/>
                <a:gdLst/>
                <a:ahLst/>
                <a:cxnLst/>
                <a:rect l="l" t="t" r="r" b="b"/>
                <a:pathLst>
                  <a:path w="4395" h="2428" extrusionOk="0">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3" name="Google Shape;13903;p85"/>
              <p:cNvSpPr/>
              <p:nvPr/>
            </p:nvSpPr>
            <p:spPr>
              <a:xfrm>
                <a:off x="2580975" y="1547400"/>
                <a:ext cx="48150" cy="32475"/>
              </a:xfrm>
              <a:custGeom>
                <a:avLst/>
                <a:gdLst/>
                <a:ahLst/>
                <a:cxnLst/>
                <a:rect l="l" t="t" r="r" b="b"/>
                <a:pathLst>
                  <a:path w="1926" h="1299" extrusionOk="0">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4" name="Google Shape;13904;p85"/>
              <p:cNvSpPr/>
              <p:nvPr/>
            </p:nvSpPr>
            <p:spPr>
              <a:xfrm>
                <a:off x="2474800" y="1600250"/>
                <a:ext cx="142825" cy="88425"/>
              </a:xfrm>
              <a:custGeom>
                <a:avLst/>
                <a:gdLst/>
                <a:ahLst/>
                <a:cxnLst/>
                <a:rect l="l" t="t" r="r" b="b"/>
                <a:pathLst>
                  <a:path w="5713" h="3537" extrusionOk="0">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5" name="Google Shape;13905;p85"/>
              <p:cNvSpPr/>
              <p:nvPr/>
            </p:nvSpPr>
            <p:spPr>
              <a:xfrm>
                <a:off x="2638000" y="1637900"/>
                <a:ext cx="69075" cy="67500"/>
              </a:xfrm>
              <a:custGeom>
                <a:avLst/>
                <a:gdLst/>
                <a:ahLst/>
                <a:cxnLst/>
                <a:rect l="l" t="t" r="r" b="b"/>
                <a:pathLst>
                  <a:path w="2763" h="2700" extrusionOk="0">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6" name="Google Shape;13906;p85"/>
              <p:cNvSpPr/>
              <p:nvPr/>
            </p:nvSpPr>
            <p:spPr>
              <a:xfrm>
                <a:off x="2686125" y="1510800"/>
                <a:ext cx="62275" cy="87900"/>
              </a:xfrm>
              <a:custGeom>
                <a:avLst/>
                <a:gdLst/>
                <a:ahLst/>
                <a:cxnLst/>
                <a:rect l="l" t="t" r="r" b="b"/>
                <a:pathLst>
                  <a:path w="2491" h="3516" extrusionOk="0">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7" name="Google Shape;13907;p85"/>
              <p:cNvSpPr/>
              <p:nvPr/>
            </p:nvSpPr>
            <p:spPr>
              <a:xfrm>
                <a:off x="2799125" y="1455875"/>
                <a:ext cx="96775" cy="158525"/>
              </a:xfrm>
              <a:custGeom>
                <a:avLst/>
                <a:gdLst/>
                <a:ahLst/>
                <a:cxnLst/>
                <a:rect l="l" t="t" r="r" b="b"/>
                <a:pathLst>
                  <a:path w="3871" h="6341" extrusionOk="0">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8" name="Google Shape;13908;p85"/>
              <p:cNvSpPr/>
              <p:nvPr/>
            </p:nvSpPr>
            <p:spPr>
              <a:xfrm>
                <a:off x="2744725" y="1557875"/>
                <a:ext cx="36625" cy="48150"/>
              </a:xfrm>
              <a:custGeom>
                <a:avLst/>
                <a:gdLst/>
                <a:ahLst/>
                <a:cxnLst/>
                <a:rect l="l" t="t" r="r" b="b"/>
                <a:pathLst>
                  <a:path w="1465" h="1926" extrusionOk="0">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9" name="Google Shape;13909;p85"/>
              <p:cNvSpPr/>
              <p:nvPr/>
            </p:nvSpPr>
            <p:spPr>
              <a:xfrm>
                <a:off x="2789175" y="1410350"/>
                <a:ext cx="386600" cy="302375"/>
              </a:xfrm>
              <a:custGeom>
                <a:avLst/>
                <a:gdLst/>
                <a:ahLst/>
                <a:cxnLst/>
                <a:rect l="l" t="t" r="r" b="b"/>
                <a:pathLst>
                  <a:path w="15464" h="12095" extrusionOk="0">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0" name="Google Shape;13910;p85"/>
              <p:cNvSpPr/>
              <p:nvPr/>
            </p:nvSpPr>
            <p:spPr>
              <a:xfrm>
                <a:off x="2905300" y="2401625"/>
                <a:ext cx="91575" cy="98875"/>
              </a:xfrm>
              <a:custGeom>
                <a:avLst/>
                <a:gdLst/>
                <a:ahLst/>
                <a:cxnLst/>
                <a:rect l="l" t="t" r="r" b="b"/>
                <a:pathLst>
                  <a:path w="3663" h="3955" extrusionOk="0">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1" name="Google Shape;13911;p85"/>
              <p:cNvSpPr/>
              <p:nvPr/>
            </p:nvSpPr>
            <p:spPr>
              <a:xfrm>
                <a:off x="1922950" y="1659350"/>
                <a:ext cx="1050900" cy="913875"/>
              </a:xfrm>
              <a:custGeom>
                <a:avLst/>
                <a:gdLst/>
                <a:ahLst/>
                <a:cxnLst/>
                <a:rect l="l" t="t" r="r" b="b"/>
                <a:pathLst>
                  <a:path w="42036" h="36555" extrusionOk="0">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grpSp>
        <p:sp>
          <p:nvSpPr>
            <p:cNvPr id="13912" name="Google Shape;13912;p85"/>
            <p:cNvSpPr/>
            <p:nvPr/>
          </p:nvSpPr>
          <p:spPr>
            <a:xfrm>
              <a:off x="3216902" y="3020658"/>
              <a:ext cx="15456" cy="5959"/>
            </a:xfrm>
            <a:custGeom>
              <a:avLst/>
              <a:gdLst/>
              <a:ahLst/>
              <a:cxnLst/>
              <a:rect l="l" t="t" r="r" b="b"/>
              <a:pathLst>
                <a:path w="1298" h="524" extrusionOk="0">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3" name="Google Shape;13913;p85"/>
            <p:cNvSpPr/>
            <p:nvPr/>
          </p:nvSpPr>
          <p:spPr>
            <a:xfrm>
              <a:off x="3243063" y="3010423"/>
              <a:ext cx="19695" cy="13340"/>
            </a:xfrm>
            <a:custGeom>
              <a:avLst/>
              <a:gdLst/>
              <a:ahLst/>
              <a:cxnLst/>
              <a:rect l="l" t="t" r="r" b="b"/>
              <a:pathLst>
                <a:path w="1654" h="1173" extrusionOk="0">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4" name="Google Shape;13914;p85"/>
            <p:cNvSpPr/>
            <p:nvPr/>
          </p:nvSpPr>
          <p:spPr>
            <a:xfrm>
              <a:off x="3173297" y="2986859"/>
              <a:ext cx="73267" cy="24997"/>
            </a:xfrm>
            <a:custGeom>
              <a:avLst/>
              <a:gdLst/>
              <a:ahLst/>
              <a:cxnLst/>
              <a:rect l="l" t="t" r="r" b="b"/>
              <a:pathLst>
                <a:path w="6153" h="2198" extrusionOk="0">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5" name="Google Shape;13915;p85"/>
            <p:cNvSpPr/>
            <p:nvPr/>
          </p:nvSpPr>
          <p:spPr>
            <a:xfrm>
              <a:off x="3371128" y="3527019"/>
              <a:ext cx="18695" cy="10247"/>
            </a:xfrm>
            <a:custGeom>
              <a:avLst/>
              <a:gdLst/>
              <a:ahLst/>
              <a:cxnLst/>
              <a:rect l="l" t="t" r="r" b="b"/>
              <a:pathLst>
                <a:path w="1570" h="901" extrusionOk="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6" name="Google Shape;13916;p85"/>
            <p:cNvSpPr/>
            <p:nvPr/>
          </p:nvSpPr>
          <p:spPr>
            <a:xfrm>
              <a:off x="3183264" y="3080853"/>
              <a:ext cx="38140" cy="16672"/>
            </a:xfrm>
            <a:custGeom>
              <a:avLst/>
              <a:gdLst/>
              <a:ahLst/>
              <a:cxnLst/>
              <a:rect l="l" t="t" r="r" b="b"/>
              <a:pathLst>
                <a:path w="3203" h="1466" extrusionOk="0">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7" name="Google Shape;13917;p85"/>
            <p:cNvSpPr/>
            <p:nvPr/>
          </p:nvSpPr>
          <p:spPr>
            <a:xfrm>
              <a:off x="3163092" y="3070629"/>
              <a:ext cx="23172" cy="20709"/>
            </a:xfrm>
            <a:custGeom>
              <a:avLst/>
              <a:gdLst/>
              <a:ahLst/>
              <a:cxnLst/>
              <a:rect l="l" t="t" r="r" b="b"/>
              <a:pathLst>
                <a:path w="1946" h="1821" extrusionOk="0">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8" name="Google Shape;13918;p85"/>
            <p:cNvSpPr/>
            <p:nvPr/>
          </p:nvSpPr>
          <p:spPr>
            <a:xfrm>
              <a:off x="3150875" y="3043494"/>
              <a:ext cx="32150" cy="30467"/>
            </a:xfrm>
            <a:custGeom>
              <a:avLst/>
              <a:gdLst/>
              <a:ahLst/>
              <a:cxnLst/>
              <a:rect l="l" t="t" r="r" b="b"/>
              <a:pathLst>
                <a:path w="2700" h="2679" extrusionOk="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9" name="Google Shape;13919;p85"/>
            <p:cNvSpPr/>
            <p:nvPr/>
          </p:nvSpPr>
          <p:spPr>
            <a:xfrm>
              <a:off x="3140409" y="3037308"/>
              <a:ext cx="43617" cy="20948"/>
            </a:xfrm>
            <a:custGeom>
              <a:avLst/>
              <a:gdLst/>
              <a:ahLst/>
              <a:cxnLst/>
              <a:rect l="l" t="t" r="r" b="b"/>
              <a:pathLst>
                <a:path w="3663" h="1842" extrusionOk="0">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0" name="Google Shape;13920;p85"/>
            <p:cNvSpPr/>
            <p:nvPr/>
          </p:nvSpPr>
          <p:spPr>
            <a:xfrm>
              <a:off x="3134431" y="3048737"/>
              <a:ext cx="17206" cy="9519"/>
            </a:xfrm>
            <a:custGeom>
              <a:avLst/>
              <a:gdLst/>
              <a:ahLst/>
              <a:cxnLst/>
              <a:rect l="l" t="t" r="r" b="b"/>
              <a:pathLst>
                <a:path w="1445" h="837" extrusionOk="0">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1" name="Google Shape;13921;p85"/>
            <p:cNvSpPr/>
            <p:nvPr/>
          </p:nvSpPr>
          <p:spPr>
            <a:xfrm>
              <a:off x="3142159" y="3021841"/>
              <a:ext cx="7978" cy="16672"/>
            </a:xfrm>
            <a:custGeom>
              <a:avLst/>
              <a:gdLst/>
              <a:ahLst/>
              <a:cxnLst/>
              <a:rect l="l" t="t" r="r" b="b"/>
              <a:pathLst>
                <a:path w="670" h="1466" extrusionOk="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2" name="Google Shape;13922;p85"/>
            <p:cNvSpPr/>
            <p:nvPr/>
          </p:nvSpPr>
          <p:spPr>
            <a:xfrm>
              <a:off x="3120487" y="3025651"/>
              <a:ext cx="28411" cy="28568"/>
            </a:xfrm>
            <a:custGeom>
              <a:avLst/>
              <a:gdLst/>
              <a:ahLst/>
              <a:cxnLst/>
              <a:rect l="l" t="t" r="r" b="b"/>
              <a:pathLst>
                <a:path w="2386" h="2512" extrusionOk="0">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3" name="Google Shape;13923;p85"/>
            <p:cNvSpPr/>
            <p:nvPr/>
          </p:nvSpPr>
          <p:spPr>
            <a:xfrm>
              <a:off x="2965761" y="2909287"/>
              <a:ext cx="196343" cy="138983"/>
            </a:xfrm>
            <a:custGeom>
              <a:avLst/>
              <a:gdLst/>
              <a:ahLst/>
              <a:cxnLst/>
              <a:rect l="l" t="t" r="r" b="b"/>
              <a:pathLst>
                <a:path w="16489" h="12221" extrusionOk="0">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4" name="Google Shape;13924;p85"/>
            <p:cNvSpPr/>
            <p:nvPr/>
          </p:nvSpPr>
          <p:spPr>
            <a:xfrm>
              <a:off x="3378594" y="3107749"/>
              <a:ext cx="19445" cy="26657"/>
            </a:xfrm>
            <a:custGeom>
              <a:avLst/>
              <a:gdLst/>
              <a:ahLst/>
              <a:cxnLst/>
              <a:rect l="l" t="t" r="r" b="b"/>
              <a:pathLst>
                <a:path w="1633" h="2344" extrusionOk="0">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5" name="Google Shape;13925;p85"/>
            <p:cNvSpPr/>
            <p:nvPr/>
          </p:nvSpPr>
          <p:spPr>
            <a:xfrm>
              <a:off x="3354434" y="3105122"/>
              <a:ext cx="27661" cy="28807"/>
            </a:xfrm>
            <a:custGeom>
              <a:avLst/>
              <a:gdLst/>
              <a:ahLst/>
              <a:cxnLst/>
              <a:rect l="l" t="t" r="r" b="b"/>
              <a:pathLst>
                <a:path w="2323" h="2533" extrusionOk="0">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6" name="Google Shape;13926;p85"/>
            <p:cNvSpPr/>
            <p:nvPr/>
          </p:nvSpPr>
          <p:spPr>
            <a:xfrm>
              <a:off x="3331012" y="3088711"/>
              <a:ext cx="34639" cy="49743"/>
            </a:xfrm>
            <a:custGeom>
              <a:avLst/>
              <a:gdLst/>
              <a:ahLst/>
              <a:cxnLst/>
              <a:rect l="l" t="t" r="r" b="b"/>
              <a:pathLst>
                <a:path w="2909" h="4374" extrusionOk="0">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7" name="Google Shape;13927;p85"/>
            <p:cNvSpPr/>
            <p:nvPr/>
          </p:nvSpPr>
          <p:spPr>
            <a:xfrm>
              <a:off x="3250041" y="3063487"/>
              <a:ext cx="91450" cy="78538"/>
            </a:xfrm>
            <a:custGeom>
              <a:avLst/>
              <a:gdLst/>
              <a:ahLst/>
              <a:cxnLst/>
              <a:rect l="l" t="t" r="r" b="b"/>
              <a:pathLst>
                <a:path w="7680" h="6906" extrusionOk="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8" name="Google Shape;13928;p85"/>
            <p:cNvSpPr/>
            <p:nvPr/>
          </p:nvSpPr>
          <p:spPr>
            <a:xfrm>
              <a:off x="3209425" y="3061815"/>
              <a:ext cx="82733" cy="112565"/>
            </a:xfrm>
            <a:custGeom>
              <a:avLst/>
              <a:gdLst/>
              <a:ahLst/>
              <a:cxnLst/>
              <a:rect l="l" t="t" r="r" b="b"/>
              <a:pathLst>
                <a:path w="6948" h="9898" extrusionOk="0">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9" name="Google Shape;13929;p85"/>
            <p:cNvSpPr/>
            <p:nvPr/>
          </p:nvSpPr>
          <p:spPr>
            <a:xfrm>
              <a:off x="3195231" y="3136533"/>
              <a:ext cx="40867" cy="42852"/>
            </a:xfrm>
            <a:custGeom>
              <a:avLst/>
              <a:gdLst/>
              <a:ahLst/>
              <a:cxnLst/>
              <a:rect l="l" t="t" r="r" b="b"/>
              <a:pathLst>
                <a:path w="3432" h="3768" extrusionOk="0">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0" name="Google Shape;13930;p85"/>
            <p:cNvSpPr/>
            <p:nvPr/>
          </p:nvSpPr>
          <p:spPr>
            <a:xfrm>
              <a:off x="3192980" y="3146290"/>
              <a:ext cx="88711" cy="124938"/>
            </a:xfrm>
            <a:custGeom>
              <a:avLst/>
              <a:gdLst/>
              <a:ahLst/>
              <a:cxnLst/>
              <a:rect l="l" t="t" r="r" b="b"/>
              <a:pathLst>
                <a:path w="7450" h="10986" extrusionOk="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1" name="Google Shape;13931;p85"/>
            <p:cNvSpPr/>
            <p:nvPr/>
          </p:nvSpPr>
          <p:spPr>
            <a:xfrm>
              <a:off x="3275452" y="3211250"/>
              <a:ext cx="85722" cy="91389"/>
            </a:xfrm>
            <a:custGeom>
              <a:avLst/>
              <a:gdLst/>
              <a:ahLst/>
              <a:cxnLst/>
              <a:rect l="l" t="t" r="r" b="b"/>
              <a:pathLst>
                <a:path w="7199" h="8036" extrusionOk="0">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13932" name="Google Shape;13932;p85"/>
            <p:cNvSpPr/>
            <p:nvPr/>
          </p:nvSpPr>
          <p:spPr>
            <a:xfrm>
              <a:off x="3327273" y="3275982"/>
              <a:ext cx="58811" cy="59262"/>
            </a:xfrm>
            <a:custGeom>
              <a:avLst/>
              <a:gdLst/>
              <a:ahLst/>
              <a:cxnLst/>
              <a:rect l="l" t="t" r="r" b="b"/>
              <a:pathLst>
                <a:path w="4939" h="5211" extrusionOk="0">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13933" name="Google Shape;13933;p85"/>
            <p:cNvSpPr/>
            <p:nvPr/>
          </p:nvSpPr>
          <p:spPr>
            <a:xfrm>
              <a:off x="3363150" y="3352838"/>
              <a:ext cx="34889" cy="37848"/>
            </a:xfrm>
            <a:custGeom>
              <a:avLst/>
              <a:gdLst/>
              <a:ahLst/>
              <a:cxnLst/>
              <a:rect l="l" t="t" r="r" b="b"/>
              <a:pathLst>
                <a:path w="2930" h="3328" extrusionOk="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934" name="Google Shape;13934;p85"/>
            <p:cNvGrpSpPr/>
            <p:nvPr/>
          </p:nvGrpSpPr>
          <p:grpSpPr>
            <a:xfrm>
              <a:off x="3280929" y="3294542"/>
              <a:ext cx="109894" cy="272224"/>
              <a:chOff x="2711750" y="3572300"/>
              <a:chExt cx="230725" cy="598425"/>
            </a:xfrm>
          </p:grpSpPr>
          <p:sp>
            <p:nvSpPr>
              <p:cNvPr id="13935" name="Google Shape;13935;p85"/>
              <p:cNvSpPr/>
              <p:nvPr/>
            </p:nvSpPr>
            <p:spPr>
              <a:xfrm>
                <a:off x="2711750" y="3572300"/>
                <a:ext cx="230725" cy="538800"/>
              </a:xfrm>
              <a:custGeom>
                <a:avLst/>
                <a:gdLst/>
                <a:ahLst/>
                <a:cxnLst/>
                <a:rect l="l" t="t" r="r" b="b"/>
                <a:pathLst>
                  <a:path w="9229" h="21552" extrusionOk="0">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6" name="Google Shape;13936;p85"/>
              <p:cNvSpPr/>
              <p:nvPr/>
            </p:nvSpPr>
            <p:spPr>
              <a:xfrm>
                <a:off x="2804875" y="4134625"/>
                <a:ext cx="51800" cy="36100"/>
              </a:xfrm>
              <a:custGeom>
                <a:avLst/>
                <a:gdLst/>
                <a:ahLst/>
                <a:cxnLst/>
                <a:rect l="l" t="t" r="r" b="b"/>
                <a:pathLst>
                  <a:path w="2072" h="1444" extrusionOk="0">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937" name="Google Shape;13937;p85"/>
            <p:cNvSpPr/>
            <p:nvPr/>
          </p:nvSpPr>
          <p:spPr>
            <a:xfrm>
              <a:off x="4563295" y="2964728"/>
              <a:ext cx="12467" cy="27863"/>
            </a:xfrm>
            <a:custGeom>
              <a:avLst/>
              <a:gdLst/>
              <a:ahLst/>
              <a:cxnLst/>
              <a:rect l="l" t="t" r="r" b="b"/>
              <a:pathLst>
                <a:path w="1047" h="2450" extrusionOk="0">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938" name="Google Shape;13938;p85"/>
            <p:cNvGrpSpPr/>
            <p:nvPr/>
          </p:nvGrpSpPr>
          <p:grpSpPr>
            <a:xfrm>
              <a:off x="3790439" y="2408636"/>
              <a:ext cx="73017" cy="75684"/>
              <a:chOff x="3781475" y="1624825"/>
              <a:chExt cx="153300" cy="166375"/>
            </a:xfrm>
          </p:grpSpPr>
          <p:sp>
            <p:nvSpPr>
              <p:cNvPr id="13939" name="Google Shape;13939;p85"/>
              <p:cNvSpPr/>
              <p:nvPr/>
            </p:nvSpPr>
            <p:spPr>
              <a:xfrm>
                <a:off x="3845300" y="1624825"/>
                <a:ext cx="89475" cy="60700"/>
              </a:xfrm>
              <a:custGeom>
                <a:avLst/>
                <a:gdLst/>
                <a:ahLst/>
                <a:cxnLst/>
                <a:rect l="l" t="t" r="r" b="b"/>
                <a:pathLst>
                  <a:path w="3579" h="2428" extrusionOk="0">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0" name="Google Shape;13940;p85"/>
              <p:cNvSpPr/>
              <p:nvPr/>
            </p:nvSpPr>
            <p:spPr>
              <a:xfrm>
                <a:off x="3875625" y="1704850"/>
                <a:ext cx="21475" cy="18350"/>
              </a:xfrm>
              <a:custGeom>
                <a:avLst/>
                <a:gdLst/>
                <a:ahLst/>
                <a:cxnLst/>
                <a:rect l="l" t="t" r="r" b="b"/>
                <a:pathLst>
                  <a:path w="859" h="734" extrusionOk="0">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1" name="Google Shape;13941;p85"/>
              <p:cNvSpPr/>
              <p:nvPr/>
            </p:nvSpPr>
            <p:spPr>
              <a:xfrm>
                <a:off x="3883475" y="1716375"/>
                <a:ext cx="39275" cy="43425"/>
              </a:xfrm>
              <a:custGeom>
                <a:avLst/>
                <a:gdLst/>
                <a:ahLst/>
                <a:cxnLst/>
                <a:rect l="l" t="t" r="r" b="b"/>
                <a:pathLst>
                  <a:path w="1571" h="1737" extrusionOk="0">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2" name="Google Shape;13942;p85"/>
              <p:cNvSpPr/>
              <p:nvPr/>
            </p:nvSpPr>
            <p:spPr>
              <a:xfrm>
                <a:off x="3781475" y="1649925"/>
                <a:ext cx="102550" cy="141275"/>
              </a:xfrm>
              <a:custGeom>
                <a:avLst/>
                <a:gdLst/>
                <a:ahLst/>
                <a:cxnLst/>
                <a:rect l="l" t="t" r="r" b="b"/>
                <a:pathLst>
                  <a:path w="4102" h="5651" extrusionOk="0">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943" name="Google Shape;13943;p85"/>
            <p:cNvSpPr/>
            <p:nvPr/>
          </p:nvSpPr>
          <p:spPr>
            <a:xfrm>
              <a:off x="4614379" y="2777935"/>
              <a:ext cx="83472" cy="139700"/>
            </a:xfrm>
            <a:custGeom>
              <a:avLst/>
              <a:gdLst/>
              <a:ahLst/>
              <a:cxnLst/>
              <a:rect l="l" t="t" r="r" b="b"/>
              <a:pathLst>
                <a:path w="7010" h="12284" extrusionOk="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4" name="Google Shape;13944;p85"/>
            <p:cNvSpPr/>
            <p:nvPr/>
          </p:nvSpPr>
          <p:spPr>
            <a:xfrm>
              <a:off x="4580490" y="2850992"/>
              <a:ext cx="28661" cy="38087"/>
            </a:xfrm>
            <a:custGeom>
              <a:avLst/>
              <a:gdLst/>
              <a:ahLst/>
              <a:cxnLst/>
              <a:rect l="l" t="t" r="r" b="b"/>
              <a:pathLst>
                <a:path w="2407" h="3349" extrusionOk="0">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5" name="Google Shape;13945;p85"/>
            <p:cNvSpPr/>
            <p:nvPr/>
          </p:nvSpPr>
          <p:spPr>
            <a:xfrm>
              <a:off x="4566534" y="2807208"/>
              <a:ext cx="32650" cy="53553"/>
            </a:xfrm>
            <a:custGeom>
              <a:avLst/>
              <a:gdLst/>
              <a:ahLst/>
              <a:cxnLst/>
              <a:rect l="l" t="t" r="r" b="b"/>
              <a:pathLst>
                <a:path w="2742" h="4709" extrusionOk="0">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6" name="Google Shape;13946;p85"/>
            <p:cNvSpPr/>
            <p:nvPr/>
          </p:nvSpPr>
          <p:spPr>
            <a:xfrm>
              <a:off x="4301938" y="2737722"/>
              <a:ext cx="211787" cy="95438"/>
            </a:xfrm>
            <a:custGeom>
              <a:avLst/>
              <a:gdLst/>
              <a:ahLst/>
              <a:cxnLst/>
              <a:rect l="l" t="t" r="r" b="b"/>
              <a:pathLst>
                <a:path w="17786" h="8392" extrusionOk="0">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7" name="Google Shape;13947;p85"/>
            <p:cNvSpPr/>
            <p:nvPr/>
          </p:nvSpPr>
          <p:spPr>
            <a:xfrm>
              <a:off x="4718522" y="3165089"/>
              <a:ext cx="67277" cy="54986"/>
            </a:xfrm>
            <a:custGeom>
              <a:avLst/>
              <a:gdLst/>
              <a:ahLst/>
              <a:cxnLst/>
              <a:rect l="l" t="t" r="r" b="b"/>
              <a:pathLst>
                <a:path w="5650" h="4835" extrusionOk="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8" name="Google Shape;13948;p85"/>
            <p:cNvSpPr/>
            <p:nvPr/>
          </p:nvSpPr>
          <p:spPr>
            <a:xfrm>
              <a:off x="4567785" y="3016610"/>
              <a:ext cx="54822" cy="91389"/>
            </a:xfrm>
            <a:custGeom>
              <a:avLst/>
              <a:gdLst/>
              <a:ahLst/>
              <a:cxnLst/>
              <a:rect l="l" t="t" r="r" b="b"/>
              <a:pathLst>
                <a:path w="4604" h="8036" extrusionOk="0">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9" name="Google Shape;13949;p85"/>
            <p:cNvSpPr/>
            <p:nvPr/>
          </p:nvSpPr>
          <p:spPr>
            <a:xfrm>
              <a:off x="4595934" y="3205063"/>
              <a:ext cx="26673" cy="13340"/>
            </a:xfrm>
            <a:custGeom>
              <a:avLst/>
              <a:gdLst/>
              <a:ahLst/>
              <a:cxnLst/>
              <a:rect l="l" t="t" r="r" b="b"/>
              <a:pathLst>
                <a:path w="2240" h="1173" extrusionOk="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950" name="Google Shape;13950;p85"/>
            <p:cNvGrpSpPr/>
            <p:nvPr/>
          </p:nvGrpSpPr>
          <p:grpSpPr>
            <a:xfrm>
              <a:off x="4403342" y="3107749"/>
              <a:ext cx="316680" cy="101374"/>
              <a:chOff x="5068275" y="3161675"/>
              <a:chExt cx="664875" cy="222850"/>
            </a:xfrm>
          </p:grpSpPr>
          <p:sp>
            <p:nvSpPr>
              <p:cNvPr id="13951" name="Google Shape;13951;p85"/>
              <p:cNvSpPr/>
              <p:nvPr/>
            </p:nvSpPr>
            <p:spPr>
              <a:xfrm>
                <a:off x="5408300" y="3224425"/>
                <a:ext cx="96775" cy="107800"/>
              </a:xfrm>
              <a:custGeom>
                <a:avLst/>
                <a:gdLst/>
                <a:ahLst/>
                <a:cxnLst/>
                <a:rect l="l" t="t" r="r" b="b"/>
                <a:pathLst>
                  <a:path w="3871" h="4312" extrusionOk="0">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2" name="Google Shape;13952;p85"/>
              <p:cNvSpPr/>
              <p:nvPr/>
            </p:nvSpPr>
            <p:spPr>
              <a:xfrm>
                <a:off x="5587700" y="3253200"/>
                <a:ext cx="145450" cy="131325"/>
              </a:xfrm>
              <a:custGeom>
                <a:avLst/>
                <a:gdLst/>
                <a:ahLst/>
                <a:cxnLst/>
                <a:rect l="l" t="t" r="r" b="b"/>
                <a:pathLst>
                  <a:path w="5818" h="5253" extrusionOk="0">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3" name="Google Shape;13953;p85"/>
              <p:cNvSpPr/>
              <p:nvPr/>
            </p:nvSpPr>
            <p:spPr>
              <a:xfrm>
                <a:off x="5268100" y="3181025"/>
                <a:ext cx="143350" cy="129750"/>
              </a:xfrm>
              <a:custGeom>
                <a:avLst/>
                <a:gdLst/>
                <a:ahLst/>
                <a:cxnLst/>
                <a:rect l="l" t="t" r="r" b="b"/>
                <a:pathLst>
                  <a:path w="5734" h="5190" extrusionOk="0">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4" name="Google Shape;13954;p85"/>
              <p:cNvSpPr/>
              <p:nvPr/>
            </p:nvSpPr>
            <p:spPr>
              <a:xfrm>
                <a:off x="5068275" y="3161675"/>
                <a:ext cx="431050" cy="221800"/>
              </a:xfrm>
              <a:custGeom>
                <a:avLst/>
                <a:gdLst/>
                <a:ahLst/>
                <a:cxnLst/>
                <a:rect l="l" t="t" r="r" b="b"/>
                <a:pathLst>
                  <a:path w="17242" h="8872" extrusionOk="0">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955" name="Google Shape;13955;p85"/>
            <p:cNvSpPr/>
            <p:nvPr/>
          </p:nvSpPr>
          <p:spPr>
            <a:xfrm>
              <a:off x="4437231" y="3100607"/>
              <a:ext cx="29912" cy="37370"/>
            </a:xfrm>
            <a:custGeom>
              <a:avLst/>
              <a:gdLst/>
              <a:ahLst/>
              <a:cxnLst/>
              <a:rect l="l" t="t" r="r" b="b"/>
              <a:pathLst>
                <a:path w="2512" h="3286" extrusionOk="0">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6" name="Google Shape;13956;p85"/>
            <p:cNvSpPr/>
            <p:nvPr/>
          </p:nvSpPr>
          <p:spPr>
            <a:xfrm>
              <a:off x="4503746" y="3099174"/>
              <a:ext cx="65289" cy="42135"/>
            </a:xfrm>
            <a:custGeom>
              <a:avLst/>
              <a:gdLst/>
              <a:ahLst/>
              <a:cxnLst/>
              <a:rect l="l" t="t" r="r" b="b"/>
              <a:pathLst>
                <a:path w="5483" h="3705" extrusionOk="0">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7" name="Google Shape;13957;p85"/>
            <p:cNvSpPr/>
            <p:nvPr/>
          </p:nvSpPr>
          <p:spPr>
            <a:xfrm>
              <a:off x="4442708" y="2983061"/>
              <a:ext cx="56823" cy="104945"/>
            </a:xfrm>
            <a:custGeom>
              <a:avLst/>
              <a:gdLst/>
              <a:ahLst/>
              <a:cxnLst/>
              <a:rect l="l" t="t" r="r" b="b"/>
              <a:pathLst>
                <a:path w="4772" h="9228" extrusionOk="0">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8" name="Google Shape;13958;p85"/>
            <p:cNvSpPr/>
            <p:nvPr/>
          </p:nvSpPr>
          <p:spPr>
            <a:xfrm>
              <a:off x="4450186" y="3045644"/>
              <a:ext cx="36139" cy="29750"/>
            </a:xfrm>
            <a:custGeom>
              <a:avLst/>
              <a:gdLst/>
              <a:ahLst/>
              <a:cxnLst/>
              <a:rect l="l" t="t" r="r" b="b"/>
              <a:pathLst>
                <a:path w="3035" h="2616" extrusionOk="0">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9" name="Google Shape;13959;p85"/>
            <p:cNvSpPr/>
            <p:nvPr/>
          </p:nvSpPr>
          <p:spPr>
            <a:xfrm>
              <a:off x="4429753" y="2990191"/>
              <a:ext cx="55822" cy="61650"/>
            </a:xfrm>
            <a:custGeom>
              <a:avLst/>
              <a:gdLst/>
              <a:ahLst/>
              <a:cxnLst/>
              <a:rect l="l" t="t" r="r" b="b"/>
              <a:pathLst>
                <a:path w="4688" h="5421" extrusionOk="0">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0" name="Google Shape;13960;p85"/>
            <p:cNvSpPr/>
            <p:nvPr/>
          </p:nvSpPr>
          <p:spPr>
            <a:xfrm>
              <a:off x="4413309" y="3004475"/>
              <a:ext cx="58061" cy="103285"/>
            </a:xfrm>
            <a:custGeom>
              <a:avLst/>
              <a:gdLst/>
              <a:ahLst/>
              <a:cxnLst/>
              <a:rect l="l" t="t" r="r" b="b"/>
              <a:pathLst>
                <a:path w="4876" h="9082" extrusionOk="0">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1" name="Google Shape;13961;p85"/>
            <p:cNvSpPr/>
            <p:nvPr/>
          </p:nvSpPr>
          <p:spPr>
            <a:xfrm>
              <a:off x="4375443" y="2948079"/>
              <a:ext cx="61050" cy="131125"/>
            </a:xfrm>
            <a:custGeom>
              <a:avLst/>
              <a:gdLst/>
              <a:ahLst/>
              <a:cxnLst/>
              <a:rect l="l" t="t" r="r" b="b"/>
              <a:pathLst>
                <a:path w="5127" h="11530" extrusionOk="0">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2" name="Google Shape;13962;p85"/>
            <p:cNvSpPr/>
            <p:nvPr/>
          </p:nvSpPr>
          <p:spPr>
            <a:xfrm>
              <a:off x="4343054" y="2959975"/>
              <a:ext cx="35389" cy="43557"/>
            </a:xfrm>
            <a:custGeom>
              <a:avLst/>
              <a:gdLst/>
              <a:ahLst/>
              <a:cxnLst/>
              <a:rect l="l" t="t" r="r" b="b"/>
              <a:pathLst>
                <a:path w="2972" h="3830" extrusionOk="0">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3" name="Google Shape;13963;p85"/>
            <p:cNvSpPr/>
            <p:nvPr/>
          </p:nvSpPr>
          <p:spPr>
            <a:xfrm>
              <a:off x="3793178" y="2712975"/>
              <a:ext cx="26423" cy="30945"/>
            </a:xfrm>
            <a:custGeom>
              <a:avLst/>
              <a:gdLst/>
              <a:ahLst/>
              <a:cxnLst/>
              <a:rect l="l" t="t" r="r" b="b"/>
              <a:pathLst>
                <a:path w="2219" h="2721" extrusionOk="0">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4" name="Google Shape;13964;p85"/>
            <p:cNvSpPr/>
            <p:nvPr/>
          </p:nvSpPr>
          <p:spPr>
            <a:xfrm>
              <a:off x="3772256" y="2560208"/>
              <a:ext cx="138282" cy="153495"/>
            </a:xfrm>
            <a:custGeom>
              <a:avLst/>
              <a:gdLst/>
              <a:ahLst/>
              <a:cxnLst/>
              <a:rect l="l" t="t" r="r" b="b"/>
              <a:pathLst>
                <a:path w="11613" h="13497" extrusionOk="0">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5" name="Google Shape;13965;p85"/>
            <p:cNvSpPr/>
            <p:nvPr/>
          </p:nvSpPr>
          <p:spPr>
            <a:xfrm>
              <a:off x="3810372" y="2589242"/>
              <a:ext cx="68528" cy="147786"/>
            </a:xfrm>
            <a:custGeom>
              <a:avLst/>
              <a:gdLst/>
              <a:ahLst/>
              <a:cxnLst/>
              <a:rect l="l" t="t" r="r" b="b"/>
              <a:pathLst>
                <a:path w="5755" h="12995" extrusionOk="0">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6" name="Google Shape;13966;p85"/>
            <p:cNvSpPr/>
            <p:nvPr/>
          </p:nvSpPr>
          <p:spPr>
            <a:xfrm>
              <a:off x="3883127" y="2693471"/>
              <a:ext cx="27411" cy="23803"/>
            </a:xfrm>
            <a:custGeom>
              <a:avLst/>
              <a:gdLst/>
              <a:ahLst/>
              <a:cxnLst/>
              <a:rect l="l" t="t" r="r" b="b"/>
              <a:pathLst>
                <a:path w="2302" h="2093" extrusionOk="0">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7" name="Google Shape;13967;p85"/>
            <p:cNvSpPr/>
            <p:nvPr/>
          </p:nvSpPr>
          <p:spPr>
            <a:xfrm>
              <a:off x="3870422" y="2710598"/>
              <a:ext cx="43605" cy="22620"/>
            </a:xfrm>
            <a:custGeom>
              <a:avLst/>
              <a:gdLst/>
              <a:ahLst/>
              <a:cxnLst/>
              <a:rect l="l" t="t" r="r" b="b"/>
              <a:pathLst>
                <a:path w="3662" h="1989" extrusionOk="0">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8" name="Google Shape;13968;p85"/>
            <p:cNvSpPr/>
            <p:nvPr/>
          </p:nvSpPr>
          <p:spPr>
            <a:xfrm>
              <a:off x="3871910" y="2726065"/>
              <a:ext cx="33901" cy="23803"/>
            </a:xfrm>
            <a:custGeom>
              <a:avLst/>
              <a:gdLst/>
              <a:ahLst/>
              <a:cxnLst/>
              <a:rect l="l" t="t" r="r" b="b"/>
              <a:pathLst>
                <a:path w="2847" h="2093" extrusionOk="0">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9" name="Google Shape;13969;p85"/>
            <p:cNvSpPr/>
            <p:nvPr/>
          </p:nvSpPr>
          <p:spPr>
            <a:xfrm>
              <a:off x="3888104" y="2727737"/>
              <a:ext cx="57573" cy="42601"/>
            </a:xfrm>
            <a:custGeom>
              <a:avLst/>
              <a:gdLst/>
              <a:ahLst/>
              <a:cxnLst/>
              <a:rect l="l" t="t" r="r" b="b"/>
              <a:pathLst>
                <a:path w="4835" h="3746" extrusionOk="0">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0" name="Google Shape;13970;p85"/>
            <p:cNvSpPr/>
            <p:nvPr/>
          </p:nvSpPr>
          <p:spPr>
            <a:xfrm>
              <a:off x="3848488" y="2796972"/>
              <a:ext cx="39628" cy="24519"/>
            </a:xfrm>
            <a:custGeom>
              <a:avLst/>
              <a:gdLst/>
              <a:ahLst/>
              <a:cxnLst/>
              <a:rect l="l" t="t" r="r" b="b"/>
              <a:pathLst>
                <a:path w="3328" h="2156" extrusionOk="0">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1" name="Google Shape;13971;p85"/>
            <p:cNvSpPr/>
            <p:nvPr/>
          </p:nvSpPr>
          <p:spPr>
            <a:xfrm>
              <a:off x="3851727" y="2789842"/>
              <a:ext cx="34151" cy="14284"/>
            </a:xfrm>
            <a:custGeom>
              <a:avLst/>
              <a:gdLst/>
              <a:ahLst/>
              <a:cxnLst/>
              <a:rect l="l" t="t" r="r" b="b"/>
              <a:pathLst>
                <a:path w="2868" h="1256" extrusionOk="0">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2" name="Google Shape;13972;p85"/>
            <p:cNvSpPr/>
            <p:nvPr/>
          </p:nvSpPr>
          <p:spPr>
            <a:xfrm>
              <a:off x="3869672" y="2845760"/>
              <a:ext cx="12967" cy="23803"/>
            </a:xfrm>
            <a:custGeom>
              <a:avLst/>
              <a:gdLst/>
              <a:ahLst/>
              <a:cxnLst/>
              <a:rect l="l" t="t" r="r" b="b"/>
              <a:pathLst>
                <a:path w="1089" h="2093" extrusionOk="0">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3" name="Google Shape;13973;p85"/>
            <p:cNvSpPr/>
            <p:nvPr/>
          </p:nvSpPr>
          <p:spPr>
            <a:xfrm>
              <a:off x="3863444" y="2836958"/>
              <a:ext cx="12467" cy="15000"/>
            </a:xfrm>
            <a:custGeom>
              <a:avLst/>
              <a:gdLst/>
              <a:ahLst/>
              <a:cxnLst/>
              <a:rect l="l" t="t" r="r" b="b"/>
              <a:pathLst>
                <a:path w="1047" h="1319" extrusionOk="0">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4" name="Google Shape;13974;p85"/>
            <p:cNvSpPr/>
            <p:nvPr/>
          </p:nvSpPr>
          <p:spPr>
            <a:xfrm>
              <a:off x="3844761" y="2824346"/>
              <a:ext cx="25923" cy="21665"/>
            </a:xfrm>
            <a:custGeom>
              <a:avLst/>
              <a:gdLst/>
              <a:ahLst/>
              <a:cxnLst/>
              <a:rect l="l" t="t" r="r" b="b"/>
              <a:pathLst>
                <a:path w="2177" h="1905" extrusionOk="0">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5" name="Google Shape;13975;p85"/>
            <p:cNvSpPr/>
            <p:nvPr/>
          </p:nvSpPr>
          <p:spPr>
            <a:xfrm>
              <a:off x="3830555" y="2811734"/>
              <a:ext cx="20195" cy="12146"/>
            </a:xfrm>
            <a:custGeom>
              <a:avLst/>
              <a:gdLst/>
              <a:ahLst/>
              <a:cxnLst/>
              <a:rect l="l" t="t" r="r" b="b"/>
              <a:pathLst>
                <a:path w="1696" h="1068" extrusionOk="0">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6" name="Google Shape;13976;p85"/>
            <p:cNvSpPr/>
            <p:nvPr/>
          </p:nvSpPr>
          <p:spPr>
            <a:xfrm>
              <a:off x="3804645" y="2793401"/>
              <a:ext cx="47594" cy="21903"/>
            </a:xfrm>
            <a:custGeom>
              <a:avLst/>
              <a:gdLst/>
              <a:ahLst/>
              <a:cxnLst/>
              <a:rect l="l" t="t" r="r" b="b"/>
              <a:pathLst>
                <a:path w="3997" h="1926" extrusionOk="0">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7" name="Google Shape;13977;p85"/>
            <p:cNvSpPr/>
            <p:nvPr/>
          </p:nvSpPr>
          <p:spPr>
            <a:xfrm>
              <a:off x="3831556" y="2741054"/>
              <a:ext cx="63038" cy="50699"/>
            </a:xfrm>
            <a:custGeom>
              <a:avLst/>
              <a:gdLst/>
              <a:ahLst/>
              <a:cxnLst/>
              <a:rect l="l" t="t" r="r" b="b"/>
              <a:pathLst>
                <a:path w="5294" h="4458" extrusionOk="0">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8" name="Google Shape;13978;p85"/>
            <p:cNvSpPr/>
            <p:nvPr/>
          </p:nvSpPr>
          <p:spPr>
            <a:xfrm>
              <a:off x="3819089" y="2776036"/>
              <a:ext cx="50345" cy="20948"/>
            </a:xfrm>
            <a:custGeom>
              <a:avLst/>
              <a:gdLst/>
              <a:ahLst/>
              <a:cxnLst/>
              <a:rect l="l" t="t" r="r" b="b"/>
              <a:pathLst>
                <a:path w="4228" h="1842" extrusionOk="0">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9" name="Google Shape;13979;p85"/>
            <p:cNvSpPr/>
            <p:nvPr/>
          </p:nvSpPr>
          <p:spPr>
            <a:xfrm>
              <a:off x="3779972" y="2741293"/>
              <a:ext cx="57323" cy="65449"/>
            </a:xfrm>
            <a:custGeom>
              <a:avLst/>
              <a:gdLst/>
              <a:ahLst/>
              <a:cxnLst/>
              <a:rect l="l" t="t" r="r" b="b"/>
              <a:pathLst>
                <a:path w="4814" h="5755" extrusionOk="0">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0" name="Google Shape;13980;p85"/>
            <p:cNvSpPr/>
            <p:nvPr/>
          </p:nvSpPr>
          <p:spPr>
            <a:xfrm>
              <a:off x="3764778" y="2755577"/>
              <a:ext cx="24672" cy="21426"/>
            </a:xfrm>
            <a:custGeom>
              <a:avLst/>
              <a:gdLst/>
              <a:ahLst/>
              <a:cxnLst/>
              <a:rect l="l" t="t" r="r" b="b"/>
              <a:pathLst>
                <a:path w="2072" h="1884" extrusionOk="0">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1" name="Google Shape;13981;p85"/>
            <p:cNvSpPr/>
            <p:nvPr/>
          </p:nvSpPr>
          <p:spPr>
            <a:xfrm>
              <a:off x="3762540" y="2773181"/>
              <a:ext cx="19445" cy="15956"/>
            </a:xfrm>
            <a:custGeom>
              <a:avLst/>
              <a:gdLst/>
              <a:ahLst/>
              <a:cxnLst/>
              <a:rect l="l" t="t" r="r" b="b"/>
              <a:pathLst>
                <a:path w="1633" h="1403" extrusionOk="0">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2" name="Google Shape;13982;p85"/>
            <p:cNvSpPr/>
            <p:nvPr/>
          </p:nvSpPr>
          <p:spPr>
            <a:xfrm>
              <a:off x="3779484" y="2783894"/>
              <a:ext cx="4739" cy="6425"/>
            </a:xfrm>
            <a:custGeom>
              <a:avLst/>
              <a:gdLst/>
              <a:ahLst/>
              <a:cxnLst/>
              <a:rect l="l" t="t" r="r" b="b"/>
              <a:pathLst>
                <a:path w="398" h="565" extrusionOk="0">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3" name="Google Shape;13983;p85"/>
            <p:cNvSpPr/>
            <p:nvPr/>
          </p:nvSpPr>
          <p:spPr>
            <a:xfrm>
              <a:off x="3681319" y="2737017"/>
              <a:ext cx="27661" cy="34982"/>
            </a:xfrm>
            <a:custGeom>
              <a:avLst/>
              <a:gdLst/>
              <a:ahLst/>
              <a:cxnLst/>
              <a:rect l="l" t="t" r="r" b="b"/>
              <a:pathLst>
                <a:path w="2323" h="3076" extrusionOk="0">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984" name="Google Shape;13984;p85"/>
            <p:cNvGrpSpPr/>
            <p:nvPr/>
          </p:nvGrpSpPr>
          <p:grpSpPr>
            <a:xfrm>
              <a:off x="3697513" y="2707266"/>
              <a:ext cx="59549" cy="79733"/>
              <a:chOff x="3586375" y="2281300"/>
              <a:chExt cx="125025" cy="175275"/>
            </a:xfrm>
          </p:grpSpPr>
          <p:sp>
            <p:nvSpPr>
              <p:cNvPr id="13985" name="Google Shape;13985;p85"/>
              <p:cNvSpPr/>
              <p:nvPr/>
            </p:nvSpPr>
            <p:spPr>
              <a:xfrm>
                <a:off x="3609900" y="2281300"/>
                <a:ext cx="101500" cy="175275"/>
              </a:xfrm>
              <a:custGeom>
                <a:avLst/>
                <a:gdLst/>
                <a:ahLst/>
                <a:cxnLst/>
                <a:rect l="l" t="t" r="r" b="b"/>
                <a:pathLst>
                  <a:path w="4060" h="7011" extrusionOk="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6" name="Google Shape;13986;p85"/>
              <p:cNvSpPr/>
              <p:nvPr/>
            </p:nvSpPr>
            <p:spPr>
              <a:xfrm>
                <a:off x="3586375" y="2350350"/>
                <a:ext cx="31925" cy="25125"/>
              </a:xfrm>
              <a:custGeom>
                <a:avLst/>
                <a:gdLst/>
                <a:ahLst/>
                <a:cxnLst/>
                <a:rect l="l" t="t" r="r" b="b"/>
                <a:pathLst>
                  <a:path w="1277" h="1005" extrusionOk="0">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987" name="Google Shape;13987;p85"/>
            <p:cNvSpPr/>
            <p:nvPr/>
          </p:nvSpPr>
          <p:spPr>
            <a:xfrm>
              <a:off x="4037841" y="3224817"/>
              <a:ext cx="52333" cy="93527"/>
            </a:xfrm>
            <a:custGeom>
              <a:avLst/>
              <a:gdLst/>
              <a:ahLst/>
              <a:cxnLst/>
              <a:rect l="l" t="t" r="r" b="b"/>
              <a:pathLst>
                <a:path w="4395" h="8224" extrusionOk="0">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988" name="Google Shape;13988;p85"/>
            <p:cNvGrpSpPr/>
            <p:nvPr/>
          </p:nvGrpSpPr>
          <p:grpSpPr>
            <a:xfrm>
              <a:off x="4513224" y="3221724"/>
              <a:ext cx="274563" cy="280321"/>
              <a:chOff x="5298975" y="3412225"/>
              <a:chExt cx="576450" cy="616225"/>
            </a:xfrm>
          </p:grpSpPr>
          <p:sp>
            <p:nvSpPr>
              <p:cNvPr id="13989" name="Google Shape;13989;p85"/>
              <p:cNvSpPr/>
              <p:nvPr/>
            </p:nvSpPr>
            <p:spPr>
              <a:xfrm>
                <a:off x="5298975" y="3412225"/>
                <a:ext cx="576450" cy="515275"/>
              </a:xfrm>
              <a:custGeom>
                <a:avLst/>
                <a:gdLst/>
                <a:ahLst/>
                <a:cxnLst/>
                <a:rect l="l" t="t" r="r" b="b"/>
                <a:pathLst>
                  <a:path w="23058" h="20611" extrusionOk="0">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13990" name="Google Shape;13990;p85"/>
              <p:cNvSpPr/>
              <p:nvPr/>
            </p:nvSpPr>
            <p:spPr>
              <a:xfrm>
                <a:off x="5683950" y="3957275"/>
                <a:ext cx="54950" cy="71175"/>
              </a:xfrm>
              <a:custGeom>
                <a:avLst/>
                <a:gdLst/>
                <a:ahLst/>
                <a:cxnLst/>
                <a:rect l="l" t="t" r="r" b="b"/>
                <a:pathLst>
                  <a:path w="2198" h="2847" extrusionOk="0">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91" name="Google Shape;13991;p85"/>
            <p:cNvGrpSpPr/>
            <p:nvPr/>
          </p:nvGrpSpPr>
          <p:grpSpPr>
            <a:xfrm>
              <a:off x="4824403" y="3421846"/>
              <a:ext cx="110132" cy="130647"/>
              <a:chOff x="5952300" y="3852150"/>
              <a:chExt cx="231225" cy="287200"/>
            </a:xfrm>
          </p:grpSpPr>
          <p:sp>
            <p:nvSpPr>
              <p:cNvPr id="13992" name="Google Shape;13992;p85"/>
              <p:cNvSpPr/>
              <p:nvPr/>
            </p:nvSpPr>
            <p:spPr>
              <a:xfrm>
                <a:off x="5952300" y="3996525"/>
                <a:ext cx="145450" cy="142825"/>
              </a:xfrm>
              <a:custGeom>
                <a:avLst/>
                <a:gdLst/>
                <a:ahLst/>
                <a:cxnLst/>
                <a:rect l="l" t="t" r="r" b="b"/>
                <a:pathLst>
                  <a:path w="5818" h="5713" extrusionOk="0">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3" name="Google Shape;13993;p85"/>
              <p:cNvSpPr/>
              <p:nvPr/>
            </p:nvSpPr>
            <p:spPr>
              <a:xfrm>
                <a:off x="6101375" y="3852150"/>
                <a:ext cx="82150" cy="171075"/>
              </a:xfrm>
              <a:custGeom>
                <a:avLst/>
                <a:gdLst/>
                <a:ahLst/>
                <a:cxnLst/>
                <a:rect l="l" t="t" r="r" b="b"/>
                <a:pathLst>
                  <a:path w="3286" h="6843" extrusionOk="0">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994" name="Google Shape;13994;p85"/>
            <p:cNvSpPr/>
            <p:nvPr/>
          </p:nvSpPr>
          <p:spPr>
            <a:xfrm>
              <a:off x="3608564" y="2619698"/>
              <a:ext cx="60550" cy="35232"/>
            </a:xfrm>
            <a:custGeom>
              <a:avLst/>
              <a:gdLst/>
              <a:ahLst/>
              <a:cxnLst/>
              <a:rect l="l" t="t" r="r" b="b"/>
              <a:pathLst>
                <a:path w="5085" h="3098" extrusionOk="0">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5" name="Google Shape;13995;p85"/>
            <p:cNvSpPr/>
            <p:nvPr/>
          </p:nvSpPr>
          <p:spPr>
            <a:xfrm>
              <a:off x="4188328" y="2704412"/>
              <a:ext cx="421823" cy="300791"/>
            </a:xfrm>
            <a:custGeom>
              <a:avLst/>
              <a:gdLst/>
              <a:ahLst/>
              <a:cxnLst/>
              <a:rect l="l" t="t" r="r" b="b"/>
              <a:pathLst>
                <a:path w="35425" h="26449" extrusionOk="0">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6" name="Google Shape;13996;p85"/>
            <p:cNvSpPr/>
            <p:nvPr/>
          </p:nvSpPr>
          <p:spPr>
            <a:xfrm>
              <a:off x="4442708" y="2990191"/>
              <a:ext cx="762" cy="967"/>
            </a:xfrm>
            <a:custGeom>
              <a:avLst/>
              <a:gdLst/>
              <a:ahLst/>
              <a:cxnLst/>
              <a:rect l="l" t="t" r="r" b="b"/>
              <a:pathLst>
                <a:path w="64" h="85" extrusionOk="0">
                  <a:moveTo>
                    <a:pt x="63" y="85"/>
                  </a:moveTo>
                  <a:lnTo>
                    <a:pt x="1" y="1"/>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7" name="Google Shape;13997;p85"/>
            <p:cNvSpPr/>
            <p:nvPr/>
          </p:nvSpPr>
          <p:spPr>
            <a:xfrm>
              <a:off x="4434742" y="2997094"/>
              <a:ext cx="1250" cy="1205"/>
            </a:xfrm>
            <a:custGeom>
              <a:avLst/>
              <a:gdLst/>
              <a:ahLst/>
              <a:cxnLst/>
              <a:rect l="l" t="t" r="r" b="b"/>
              <a:pathLst>
                <a:path w="105" h="106" extrusionOk="0">
                  <a:moveTo>
                    <a:pt x="0" y="105"/>
                  </a:moveTo>
                  <a:lnTo>
                    <a:pt x="105" y="1"/>
                  </a:lnTo>
                  <a:lnTo>
                    <a:pt x="10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8" name="Google Shape;13998;p85"/>
            <p:cNvSpPr/>
            <p:nvPr/>
          </p:nvSpPr>
          <p:spPr>
            <a:xfrm>
              <a:off x="4184339" y="2879787"/>
              <a:ext cx="2512" cy="728"/>
            </a:xfrm>
            <a:custGeom>
              <a:avLst/>
              <a:gdLst/>
              <a:ahLst/>
              <a:cxnLst/>
              <a:rect l="l" t="t" r="r" b="b"/>
              <a:pathLst>
                <a:path w="211" h="64" extrusionOk="0">
                  <a:moveTo>
                    <a:pt x="210" y="0"/>
                  </a:moveTo>
                  <a:lnTo>
                    <a:pt x="1" y="63"/>
                  </a:lnTo>
                  <a:lnTo>
                    <a:pt x="22" y="63"/>
                  </a:lnTo>
                  <a:lnTo>
                    <a:pt x="2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9" name="Google Shape;13999;p85"/>
            <p:cNvSpPr/>
            <p:nvPr/>
          </p:nvSpPr>
          <p:spPr>
            <a:xfrm>
              <a:off x="4038591" y="2720356"/>
              <a:ext cx="260870" cy="130886"/>
            </a:xfrm>
            <a:custGeom>
              <a:avLst/>
              <a:gdLst/>
              <a:ahLst/>
              <a:cxnLst/>
              <a:rect l="l" t="t" r="r" b="b"/>
              <a:pathLst>
                <a:path w="21908" h="11509" extrusionOk="0">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0" name="Google Shape;14000;p85"/>
            <p:cNvSpPr/>
            <p:nvPr/>
          </p:nvSpPr>
          <p:spPr>
            <a:xfrm>
              <a:off x="4105619" y="2816249"/>
              <a:ext cx="110383" cy="65688"/>
            </a:xfrm>
            <a:custGeom>
              <a:avLst/>
              <a:gdLst/>
              <a:ahLst/>
              <a:cxnLst/>
              <a:rect l="l" t="t" r="r" b="b"/>
              <a:pathLst>
                <a:path w="9270" h="5776" extrusionOk="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1" name="Google Shape;14001;p85"/>
            <p:cNvSpPr/>
            <p:nvPr/>
          </p:nvSpPr>
          <p:spPr>
            <a:xfrm>
              <a:off x="4085936" y="2839096"/>
              <a:ext cx="98666" cy="59262"/>
            </a:xfrm>
            <a:custGeom>
              <a:avLst/>
              <a:gdLst/>
              <a:ahLst/>
              <a:cxnLst/>
              <a:rect l="l" t="t" r="r" b="b"/>
              <a:pathLst>
                <a:path w="8286" h="5211" extrusionOk="0">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002" name="Google Shape;14002;p85"/>
            <p:cNvGrpSpPr/>
            <p:nvPr/>
          </p:nvGrpSpPr>
          <p:grpSpPr>
            <a:xfrm>
              <a:off x="4295710" y="3079670"/>
              <a:ext cx="14968" cy="27135"/>
              <a:chOff x="4842300" y="3099950"/>
              <a:chExt cx="31425" cy="59650"/>
            </a:xfrm>
          </p:grpSpPr>
          <p:sp>
            <p:nvSpPr>
              <p:cNvPr id="14003" name="Google Shape;14003;p85"/>
              <p:cNvSpPr/>
              <p:nvPr/>
            </p:nvSpPr>
            <p:spPr>
              <a:xfrm>
                <a:off x="4842300" y="3122950"/>
                <a:ext cx="2125" cy="6825"/>
              </a:xfrm>
              <a:custGeom>
                <a:avLst/>
                <a:gdLst/>
                <a:ahLst/>
                <a:cxnLst/>
                <a:rect l="l" t="t" r="r" b="b"/>
                <a:pathLst>
                  <a:path w="85" h="273" extrusionOk="0">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4" name="Google Shape;14004;p85"/>
              <p:cNvSpPr/>
              <p:nvPr/>
            </p:nvSpPr>
            <p:spPr>
              <a:xfrm>
                <a:off x="4842300" y="3106225"/>
                <a:ext cx="31425" cy="53375"/>
              </a:xfrm>
              <a:custGeom>
                <a:avLst/>
                <a:gdLst/>
                <a:ahLst/>
                <a:cxnLst/>
                <a:rect l="l" t="t" r="r" b="b"/>
                <a:pathLst>
                  <a:path w="1257" h="2135" extrusionOk="0">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5" name="Google Shape;14005;p85"/>
              <p:cNvSpPr/>
              <p:nvPr/>
            </p:nvSpPr>
            <p:spPr>
              <a:xfrm>
                <a:off x="4844400" y="3099950"/>
                <a:ext cx="5250" cy="4725"/>
              </a:xfrm>
              <a:custGeom>
                <a:avLst/>
                <a:gdLst/>
                <a:ahLst/>
                <a:cxnLst/>
                <a:rect l="l" t="t" r="r" b="b"/>
                <a:pathLst>
                  <a:path w="210" h="189" extrusionOk="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6" name="Google Shape;14006;p85"/>
              <p:cNvSpPr/>
              <p:nvPr/>
            </p:nvSpPr>
            <p:spPr>
              <a:xfrm>
                <a:off x="4849625" y="3101500"/>
                <a:ext cx="7875" cy="6300"/>
              </a:xfrm>
              <a:custGeom>
                <a:avLst/>
                <a:gdLst/>
                <a:ahLst/>
                <a:cxnLst/>
                <a:rect l="l" t="t" r="r" b="b"/>
                <a:pathLst>
                  <a:path w="315" h="252" extrusionOk="0">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007" name="Google Shape;14007;p85"/>
            <p:cNvSpPr/>
            <p:nvPr/>
          </p:nvSpPr>
          <p:spPr>
            <a:xfrm>
              <a:off x="4210500" y="2911903"/>
              <a:ext cx="193104" cy="180152"/>
            </a:xfrm>
            <a:custGeom>
              <a:avLst/>
              <a:gdLst/>
              <a:ahLst/>
              <a:cxnLst/>
              <a:rect l="l" t="t" r="r" b="b"/>
              <a:pathLst>
                <a:path w="16217" h="15841" extrusionOk="0">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8" name="Google Shape;14008;p85"/>
            <p:cNvSpPr/>
            <p:nvPr/>
          </p:nvSpPr>
          <p:spPr>
            <a:xfrm>
              <a:off x="4286244" y="2933329"/>
              <a:ext cx="56823" cy="29034"/>
            </a:xfrm>
            <a:custGeom>
              <a:avLst/>
              <a:gdLst/>
              <a:ahLst/>
              <a:cxnLst/>
              <a:rect l="l" t="t" r="r" b="b"/>
              <a:pathLst>
                <a:path w="4772" h="2553" extrusionOk="0">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9" name="Google Shape;14009;p85"/>
            <p:cNvSpPr/>
            <p:nvPr/>
          </p:nvSpPr>
          <p:spPr>
            <a:xfrm>
              <a:off x="4155440" y="2884541"/>
              <a:ext cx="95439" cy="100431"/>
            </a:xfrm>
            <a:custGeom>
              <a:avLst/>
              <a:gdLst/>
              <a:ahLst/>
              <a:cxnLst/>
              <a:rect l="l" t="t" r="r" b="b"/>
              <a:pathLst>
                <a:path w="8015" h="8831" extrusionOk="0">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0" name="Google Shape;14010;p85"/>
            <p:cNvSpPr/>
            <p:nvPr/>
          </p:nvSpPr>
          <p:spPr>
            <a:xfrm>
              <a:off x="4148462" y="2870746"/>
              <a:ext cx="91200" cy="72579"/>
            </a:xfrm>
            <a:custGeom>
              <a:avLst/>
              <a:gdLst/>
              <a:ahLst/>
              <a:cxnLst/>
              <a:rect l="l" t="t" r="r" b="b"/>
              <a:pathLst>
                <a:path w="7659" h="6382" extrusionOk="0">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1" name="Google Shape;14011;p85"/>
            <p:cNvSpPr/>
            <p:nvPr/>
          </p:nvSpPr>
          <p:spPr>
            <a:xfrm>
              <a:off x="3884115" y="2761763"/>
              <a:ext cx="113133" cy="67348"/>
            </a:xfrm>
            <a:custGeom>
              <a:avLst/>
              <a:gdLst/>
              <a:ahLst/>
              <a:cxnLst/>
              <a:rect l="l" t="t" r="r" b="b"/>
              <a:pathLst>
                <a:path w="9501" h="5922" extrusionOk="0">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2" name="Google Shape;14012;p85"/>
            <p:cNvSpPr/>
            <p:nvPr/>
          </p:nvSpPr>
          <p:spPr>
            <a:xfrm>
              <a:off x="3912027" y="2795073"/>
              <a:ext cx="23684" cy="25236"/>
            </a:xfrm>
            <a:custGeom>
              <a:avLst/>
              <a:gdLst/>
              <a:ahLst/>
              <a:cxnLst/>
              <a:rect l="l" t="t" r="r" b="b"/>
              <a:pathLst>
                <a:path w="1989" h="2219" extrusionOk="0">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3" name="Google Shape;14013;p85"/>
            <p:cNvSpPr/>
            <p:nvPr/>
          </p:nvSpPr>
          <p:spPr>
            <a:xfrm>
              <a:off x="3874161" y="2799361"/>
              <a:ext cx="60800" cy="37131"/>
            </a:xfrm>
            <a:custGeom>
              <a:avLst/>
              <a:gdLst/>
              <a:ahLst/>
              <a:cxnLst/>
              <a:rect l="l" t="t" r="r" b="b"/>
              <a:pathLst>
                <a:path w="5106" h="3265" extrusionOk="0">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4" name="Google Shape;14014;p85"/>
            <p:cNvSpPr/>
            <p:nvPr/>
          </p:nvSpPr>
          <p:spPr>
            <a:xfrm>
              <a:off x="3889355" y="2831954"/>
              <a:ext cx="39878" cy="24041"/>
            </a:xfrm>
            <a:custGeom>
              <a:avLst/>
              <a:gdLst/>
              <a:ahLst/>
              <a:cxnLst/>
              <a:rect l="l" t="t" r="r" b="b"/>
              <a:pathLst>
                <a:path w="3349" h="2114" extrusionOk="0">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015" name="Google Shape;14015;p85"/>
            <p:cNvGrpSpPr/>
            <p:nvPr/>
          </p:nvGrpSpPr>
          <p:grpSpPr>
            <a:xfrm>
              <a:off x="3831056" y="2816010"/>
              <a:ext cx="37378" cy="27612"/>
              <a:chOff x="3866750" y="2520350"/>
              <a:chExt cx="78475" cy="60700"/>
            </a:xfrm>
          </p:grpSpPr>
          <p:sp>
            <p:nvSpPr>
              <p:cNvPr id="14016" name="Google Shape;14016;p85"/>
              <p:cNvSpPr/>
              <p:nvPr/>
            </p:nvSpPr>
            <p:spPr>
              <a:xfrm>
                <a:off x="3877200" y="2546500"/>
                <a:ext cx="4725" cy="6300"/>
              </a:xfrm>
              <a:custGeom>
                <a:avLst/>
                <a:gdLst/>
                <a:ahLst/>
                <a:cxnLst/>
                <a:rect l="l" t="t" r="r" b="b"/>
                <a:pathLst>
                  <a:path w="189" h="252" extrusionOk="0">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7" name="Google Shape;14017;p85"/>
              <p:cNvSpPr/>
              <p:nvPr/>
            </p:nvSpPr>
            <p:spPr>
              <a:xfrm>
                <a:off x="3882425" y="2554350"/>
                <a:ext cx="2650" cy="3175"/>
              </a:xfrm>
              <a:custGeom>
                <a:avLst/>
                <a:gdLst/>
                <a:ahLst/>
                <a:cxnLst/>
                <a:rect l="l" t="t" r="r" b="b"/>
                <a:pathLst>
                  <a:path w="106" h="127" extrusionOk="0">
                    <a:moveTo>
                      <a:pt x="1" y="1"/>
                    </a:moveTo>
                    <a:lnTo>
                      <a:pt x="106" y="126"/>
                    </a:lnTo>
                    <a:lnTo>
                      <a:pt x="85" y="43"/>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8" name="Google Shape;14018;p85"/>
              <p:cNvSpPr/>
              <p:nvPr/>
            </p:nvSpPr>
            <p:spPr>
              <a:xfrm>
                <a:off x="3866750" y="2520350"/>
                <a:ext cx="78475" cy="60700"/>
              </a:xfrm>
              <a:custGeom>
                <a:avLst/>
                <a:gdLst/>
                <a:ahLst/>
                <a:cxnLst/>
                <a:rect l="l" t="t" r="r" b="b"/>
                <a:pathLst>
                  <a:path w="3139" h="2428" extrusionOk="0">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9" name="Google Shape;14019;p85"/>
              <p:cNvSpPr/>
              <p:nvPr/>
            </p:nvSpPr>
            <p:spPr>
              <a:xfrm>
                <a:off x="3886100" y="2558550"/>
                <a:ext cx="3675" cy="5250"/>
              </a:xfrm>
              <a:custGeom>
                <a:avLst/>
                <a:gdLst/>
                <a:ahLst/>
                <a:cxnLst/>
                <a:rect l="l" t="t" r="r" b="b"/>
                <a:pathLst>
                  <a:path w="147" h="210" extrusionOk="0">
                    <a:moveTo>
                      <a:pt x="0" y="0"/>
                    </a:moveTo>
                    <a:lnTo>
                      <a:pt x="147" y="209"/>
                    </a:lnTo>
                    <a:lnTo>
                      <a:pt x="126" y="105"/>
                    </a:ln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020" name="Google Shape;14020;p85"/>
            <p:cNvSpPr/>
            <p:nvPr/>
          </p:nvSpPr>
          <p:spPr>
            <a:xfrm>
              <a:off x="3799155" y="2842190"/>
              <a:ext cx="6990" cy="13340"/>
            </a:xfrm>
            <a:custGeom>
              <a:avLst/>
              <a:gdLst/>
              <a:ahLst/>
              <a:cxnLst/>
              <a:rect l="l" t="t" r="r" b="b"/>
              <a:pathLst>
                <a:path w="587" h="1173" extrusionOk="0">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1" name="Google Shape;14021;p85"/>
            <p:cNvSpPr/>
            <p:nvPr/>
          </p:nvSpPr>
          <p:spPr>
            <a:xfrm>
              <a:off x="3688535" y="2836242"/>
              <a:ext cx="76506" cy="61161"/>
            </a:xfrm>
            <a:custGeom>
              <a:avLst/>
              <a:gdLst/>
              <a:ahLst/>
              <a:cxnLst/>
              <a:rect l="l" t="t" r="r" b="b"/>
              <a:pathLst>
                <a:path w="6425" h="5378" extrusionOk="0">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2" name="Google Shape;14022;p85"/>
            <p:cNvSpPr/>
            <p:nvPr/>
          </p:nvSpPr>
          <p:spPr>
            <a:xfrm>
              <a:off x="4036603" y="2865264"/>
              <a:ext cx="11967" cy="9064"/>
            </a:xfrm>
            <a:custGeom>
              <a:avLst/>
              <a:gdLst/>
              <a:ahLst/>
              <a:cxnLst/>
              <a:rect l="l" t="t" r="r" b="b"/>
              <a:pathLst>
                <a:path w="1005" h="797" extrusionOk="0">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3" name="Google Shape;14023;p85"/>
            <p:cNvSpPr/>
            <p:nvPr/>
          </p:nvSpPr>
          <p:spPr>
            <a:xfrm>
              <a:off x="4033614" y="2866458"/>
              <a:ext cx="140532" cy="108039"/>
            </a:xfrm>
            <a:custGeom>
              <a:avLst/>
              <a:gdLst/>
              <a:ahLst/>
              <a:cxnLst/>
              <a:rect l="l" t="t" r="r" b="b"/>
              <a:pathLst>
                <a:path w="11802" h="9500" extrusionOk="0">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4" name="Google Shape;14024;p85"/>
            <p:cNvSpPr/>
            <p:nvPr/>
          </p:nvSpPr>
          <p:spPr>
            <a:xfrm>
              <a:off x="4026636" y="2853369"/>
              <a:ext cx="24672" cy="20004"/>
            </a:xfrm>
            <a:custGeom>
              <a:avLst/>
              <a:gdLst/>
              <a:ahLst/>
              <a:cxnLst/>
              <a:rect l="l" t="t" r="r" b="b"/>
              <a:pathLst>
                <a:path w="2072" h="1759" extrusionOk="0">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5" name="Google Shape;14025;p85"/>
            <p:cNvSpPr/>
            <p:nvPr/>
          </p:nvSpPr>
          <p:spPr>
            <a:xfrm>
              <a:off x="3915766" y="2848615"/>
              <a:ext cx="124088" cy="48788"/>
            </a:xfrm>
            <a:custGeom>
              <a:avLst/>
              <a:gdLst/>
              <a:ahLst/>
              <a:cxnLst/>
              <a:rect l="l" t="t" r="r" b="b"/>
              <a:pathLst>
                <a:path w="10421" h="4290" extrusionOk="0">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6" name="Google Shape;14026;p85"/>
            <p:cNvSpPr/>
            <p:nvPr/>
          </p:nvSpPr>
          <p:spPr>
            <a:xfrm>
              <a:off x="3914265" y="2848854"/>
              <a:ext cx="18945" cy="15956"/>
            </a:xfrm>
            <a:custGeom>
              <a:avLst/>
              <a:gdLst/>
              <a:ahLst/>
              <a:cxnLst/>
              <a:rect l="l" t="t" r="r" b="b"/>
              <a:pathLst>
                <a:path w="1591" h="1403" extrusionOk="0">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7" name="Google Shape;14027;p85"/>
            <p:cNvSpPr/>
            <p:nvPr/>
          </p:nvSpPr>
          <p:spPr>
            <a:xfrm>
              <a:off x="4004703" y="2885735"/>
              <a:ext cx="66539" cy="61161"/>
            </a:xfrm>
            <a:custGeom>
              <a:avLst/>
              <a:gdLst/>
              <a:ahLst/>
              <a:cxnLst/>
              <a:rect l="l" t="t" r="r" b="b"/>
              <a:pathLst>
                <a:path w="5588" h="5378" extrusionOk="0">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8" name="Google Shape;14028;p85"/>
            <p:cNvSpPr/>
            <p:nvPr/>
          </p:nvSpPr>
          <p:spPr>
            <a:xfrm>
              <a:off x="4059025" y="2939277"/>
              <a:ext cx="11967" cy="11668"/>
            </a:xfrm>
            <a:custGeom>
              <a:avLst/>
              <a:gdLst/>
              <a:ahLst/>
              <a:cxnLst/>
              <a:rect l="l" t="t" r="r" b="b"/>
              <a:pathLst>
                <a:path w="1005" h="1026" extrusionOk="0">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9" name="Google Shape;14029;p85"/>
            <p:cNvSpPr/>
            <p:nvPr/>
          </p:nvSpPr>
          <p:spPr>
            <a:xfrm>
              <a:off x="3959359" y="2899768"/>
              <a:ext cx="15468" cy="8347"/>
            </a:xfrm>
            <a:custGeom>
              <a:avLst/>
              <a:gdLst/>
              <a:ahLst/>
              <a:cxnLst/>
              <a:rect l="l" t="t" r="r" b="b"/>
              <a:pathLst>
                <a:path w="1299" h="734" extrusionOk="0">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0" name="Google Shape;14030;p85"/>
            <p:cNvSpPr/>
            <p:nvPr/>
          </p:nvSpPr>
          <p:spPr>
            <a:xfrm>
              <a:off x="3982281" y="2887395"/>
              <a:ext cx="42867" cy="36426"/>
            </a:xfrm>
            <a:custGeom>
              <a:avLst/>
              <a:gdLst/>
              <a:ahLst/>
              <a:cxnLst/>
              <a:rect l="l" t="t" r="r" b="b"/>
              <a:pathLst>
                <a:path w="3600" h="3203" extrusionOk="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1" name="Google Shape;14031;p85"/>
            <p:cNvSpPr/>
            <p:nvPr/>
          </p:nvSpPr>
          <p:spPr>
            <a:xfrm>
              <a:off x="3973565" y="2916668"/>
              <a:ext cx="10479" cy="29045"/>
            </a:xfrm>
            <a:custGeom>
              <a:avLst/>
              <a:gdLst/>
              <a:ahLst/>
              <a:cxnLst/>
              <a:rect l="l" t="t" r="r" b="b"/>
              <a:pathLst>
                <a:path w="880" h="2554" extrusionOk="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2" name="Google Shape;14032;p85"/>
            <p:cNvSpPr/>
            <p:nvPr/>
          </p:nvSpPr>
          <p:spPr>
            <a:xfrm>
              <a:off x="3982781" y="2916668"/>
              <a:ext cx="2751" cy="5959"/>
            </a:xfrm>
            <a:custGeom>
              <a:avLst/>
              <a:gdLst/>
              <a:ahLst/>
              <a:cxnLst/>
              <a:rect l="l" t="t" r="r" b="b"/>
              <a:pathLst>
                <a:path w="231" h="524" extrusionOk="0">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3" name="Google Shape;14033;p85"/>
            <p:cNvSpPr/>
            <p:nvPr/>
          </p:nvSpPr>
          <p:spPr>
            <a:xfrm>
              <a:off x="3979792" y="2923093"/>
              <a:ext cx="3751" cy="8336"/>
            </a:xfrm>
            <a:custGeom>
              <a:avLst/>
              <a:gdLst/>
              <a:ahLst/>
              <a:cxnLst/>
              <a:rect l="l" t="t" r="r" b="b"/>
              <a:pathLst>
                <a:path w="315" h="733" extrusionOk="0">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4" name="Google Shape;14034;p85"/>
            <p:cNvSpPr/>
            <p:nvPr/>
          </p:nvSpPr>
          <p:spPr>
            <a:xfrm>
              <a:off x="3979792" y="2907627"/>
              <a:ext cx="8978" cy="10713"/>
            </a:xfrm>
            <a:custGeom>
              <a:avLst/>
              <a:gdLst/>
              <a:ahLst/>
              <a:cxnLst/>
              <a:rect l="l" t="t" r="r" b="b"/>
              <a:pathLst>
                <a:path w="754" h="942" extrusionOk="0">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5" name="Google Shape;14035;p85"/>
            <p:cNvSpPr/>
            <p:nvPr/>
          </p:nvSpPr>
          <p:spPr>
            <a:xfrm>
              <a:off x="3980292" y="2915952"/>
              <a:ext cx="27661" cy="32616"/>
            </a:xfrm>
            <a:custGeom>
              <a:avLst/>
              <a:gdLst/>
              <a:ahLst/>
              <a:cxnLst/>
              <a:rect l="l" t="t" r="r" b="b"/>
              <a:pathLst>
                <a:path w="2323" h="2868" extrusionOk="0">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6" name="Google Shape;14036;p85"/>
            <p:cNvSpPr/>
            <p:nvPr/>
          </p:nvSpPr>
          <p:spPr>
            <a:xfrm>
              <a:off x="3979792" y="2924515"/>
              <a:ext cx="142521" cy="114714"/>
            </a:xfrm>
            <a:custGeom>
              <a:avLst/>
              <a:gdLst/>
              <a:ahLst/>
              <a:cxnLst/>
              <a:rect l="l" t="t" r="r" b="b"/>
              <a:pathLst>
                <a:path w="11969" h="10087" extrusionOk="0">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14037" name="Google Shape;14037;p85"/>
            <p:cNvSpPr/>
            <p:nvPr/>
          </p:nvSpPr>
          <p:spPr>
            <a:xfrm>
              <a:off x="4089663" y="2967116"/>
              <a:ext cx="5251" cy="10952"/>
            </a:xfrm>
            <a:custGeom>
              <a:avLst/>
              <a:gdLst/>
              <a:ahLst/>
              <a:cxnLst/>
              <a:rect l="l" t="t" r="r" b="b"/>
              <a:pathLst>
                <a:path w="441" h="963" extrusionOk="0">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8" name="Google Shape;14038;p85"/>
            <p:cNvSpPr/>
            <p:nvPr/>
          </p:nvSpPr>
          <p:spPr>
            <a:xfrm>
              <a:off x="4095152" y="2967833"/>
              <a:ext cx="32900" cy="24758"/>
            </a:xfrm>
            <a:custGeom>
              <a:avLst/>
              <a:gdLst/>
              <a:ahLst/>
              <a:cxnLst/>
              <a:rect l="l" t="t" r="r" b="b"/>
              <a:pathLst>
                <a:path w="2763" h="2177" extrusionOk="0">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9" name="Google Shape;14039;p85"/>
            <p:cNvSpPr/>
            <p:nvPr/>
          </p:nvSpPr>
          <p:spPr>
            <a:xfrm>
              <a:off x="4101380" y="2973303"/>
              <a:ext cx="51583" cy="60684"/>
            </a:xfrm>
            <a:custGeom>
              <a:avLst/>
              <a:gdLst/>
              <a:ahLst/>
              <a:cxnLst/>
              <a:rect l="l" t="t" r="r" b="b"/>
              <a:pathLst>
                <a:path w="4332" h="5336" extrusionOk="0">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0" name="Google Shape;14040;p85"/>
            <p:cNvSpPr/>
            <p:nvPr/>
          </p:nvSpPr>
          <p:spPr>
            <a:xfrm>
              <a:off x="4124802" y="2964728"/>
              <a:ext cx="2751" cy="5971"/>
            </a:xfrm>
            <a:custGeom>
              <a:avLst/>
              <a:gdLst/>
              <a:ahLst/>
              <a:cxnLst/>
              <a:rect l="l" t="t" r="r" b="b"/>
              <a:pathLst>
                <a:path w="231" h="525" extrusionOk="0">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1" name="Google Shape;14041;p85"/>
            <p:cNvSpPr/>
            <p:nvPr/>
          </p:nvSpPr>
          <p:spPr>
            <a:xfrm>
              <a:off x="4037591" y="3015893"/>
              <a:ext cx="73267" cy="45456"/>
            </a:xfrm>
            <a:custGeom>
              <a:avLst/>
              <a:gdLst/>
              <a:ahLst/>
              <a:cxnLst/>
              <a:rect l="l" t="t" r="r" b="b"/>
              <a:pathLst>
                <a:path w="6153" h="3997" extrusionOk="0">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2" name="Google Shape;14042;p85"/>
            <p:cNvSpPr/>
            <p:nvPr/>
          </p:nvSpPr>
          <p:spPr>
            <a:xfrm>
              <a:off x="3911526" y="2929280"/>
              <a:ext cx="85972" cy="69020"/>
            </a:xfrm>
            <a:custGeom>
              <a:avLst/>
              <a:gdLst/>
              <a:ahLst/>
              <a:cxnLst/>
              <a:rect l="l" t="t" r="r" b="b"/>
              <a:pathLst>
                <a:path w="7220" h="6069" extrusionOk="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3" name="Google Shape;14043;p85"/>
            <p:cNvSpPr/>
            <p:nvPr/>
          </p:nvSpPr>
          <p:spPr>
            <a:xfrm>
              <a:off x="3896332" y="2997572"/>
              <a:ext cx="113621" cy="124461"/>
            </a:xfrm>
            <a:custGeom>
              <a:avLst/>
              <a:gdLst/>
              <a:ahLst/>
              <a:cxnLst/>
              <a:rect l="l" t="t" r="r" b="b"/>
              <a:pathLst>
                <a:path w="9542" h="10944" extrusionOk="0">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4" name="Google Shape;14044;p85"/>
            <p:cNvSpPr/>
            <p:nvPr/>
          </p:nvSpPr>
          <p:spPr>
            <a:xfrm>
              <a:off x="3973815" y="3045871"/>
              <a:ext cx="104655" cy="75923"/>
            </a:xfrm>
            <a:custGeom>
              <a:avLst/>
              <a:gdLst/>
              <a:ahLst/>
              <a:cxnLst/>
              <a:rect l="l" t="t" r="r" b="b"/>
              <a:pathLst>
                <a:path w="8789" h="6676" extrusionOk="0">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5" name="Google Shape;14045;p85"/>
            <p:cNvSpPr/>
            <p:nvPr/>
          </p:nvSpPr>
          <p:spPr>
            <a:xfrm>
              <a:off x="3996236" y="3024695"/>
              <a:ext cx="46106" cy="39042"/>
            </a:xfrm>
            <a:custGeom>
              <a:avLst/>
              <a:gdLst/>
              <a:ahLst/>
              <a:cxnLst/>
              <a:rect l="l" t="t" r="r" b="b"/>
              <a:pathLst>
                <a:path w="3872" h="3433" extrusionOk="0">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6" name="Google Shape;14046;p85"/>
            <p:cNvSpPr/>
            <p:nvPr/>
          </p:nvSpPr>
          <p:spPr>
            <a:xfrm>
              <a:off x="4033614" y="3061110"/>
              <a:ext cx="10467" cy="11907"/>
            </a:xfrm>
            <a:custGeom>
              <a:avLst/>
              <a:gdLst/>
              <a:ahLst/>
              <a:cxnLst/>
              <a:rect l="l" t="t" r="r" b="b"/>
              <a:pathLst>
                <a:path w="879" h="1047" extrusionOk="0">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7" name="Google Shape;14047;p85"/>
            <p:cNvSpPr/>
            <p:nvPr/>
          </p:nvSpPr>
          <p:spPr>
            <a:xfrm>
              <a:off x="4029125" y="3065864"/>
              <a:ext cx="70516" cy="89240"/>
            </a:xfrm>
            <a:custGeom>
              <a:avLst/>
              <a:gdLst/>
              <a:ahLst/>
              <a:cxnLst/>
              <a:rect l="l" t="t" r="r" b="b"/>
              <a:pathLst>
                <a:path w="5922" h="7847" extrusionOk="0">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8" name="Google Shape;14048;p85"/>
            <p:cNvSpPr/>
            <p:nvPr/>
          </p:nvSpPr>
          <p:spPr>
            <a:xfrm>
              <a:off x="3978054" y="3108693"/>
              <a:ext cx="57811" cy="66882"/>
            </a:xfrm>
            <a:custGeom>
              <a:avLst/>
              <a:gdLst/>
              <a:ahLst/>
              <a:cxnLst/>
              <a:rect l="l" t="t" r="r" b="b"/>
              <a:pathLst>
                <a:path w="4855" h="5881" extrusionOk="0">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14049" name="Google Shape;14049;p85"/>
            <p:cNvSpPr/>
            <p:nvPr/>
          </p:nvSpPr>
          <p:spPr>
            <a:xfrm>
              <a:off x="3963598" y="3151999"/>
              <a:ext cx="5239" cy="11"/>
            </a:xfrm>
            <a:custGeom>
              <a:avLst/>
              <a:gdLst/>
              <a:ahLst/>
              <a:cxnLst/>
              <a:rect l="l" t="t" r="r" b="b"/>
              <a:pathLst>
                <a:path w="440" h="1" extrusionOk="0">
                  <a:moveTo>
                    <a:pt x="1" y="1"/>
                  </a:moveTo>
                  <a:lnTo>
                    <a:pt x="210" y="1"/>
                  </a:lnTo>
                  <a:lnTo>
                    <a:pt x="440" y="1"/>
                  </a:lnTo>
                  <a:lnTo>
                    <a:pt x="2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0" name="Google Shape;14050;p85"/>
            <p:cNvSpPr/>
            <p:nvPr/>
          </p:nvSpPr>
          <p:spPr>
            <a:xfrm>
              <a:off x="3949392" y="3117029"/>
              <a:ext cx="39878" cy="37609"/>
            </a:xfrm>
            <a:custGeom>
              <a:avLst/>
              <a:gdLst/>
              <a:ahLst/>
              <a:cxnLst/>
              <a:rect l="l" t="t" r="r" b="b"/>
              <a:pathLst>
                <a:path w="3349" h="3307" extrusionOk="0">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1" name="Google Shape;14051;p85"/>
            <p:cNvSpPr/>
            <p:nvPr/>
          </p:nvSpPr>
          <p:spPr>
            <a:xfrm>
              <a:off x="3845999" y="3071334"/>
              <a:ext cx="89711" cy="57841"/>
            </a:xfrm>
            <a:custGeom>
              <a:avLst/>
              <a:gdLst/>
              <a:ahLst/>
              <a:cxnLst/>
              <a:rect l="l" t="t" r="r" b="b"/>
              <a:pathLst>
                <a:path w="7534" h="5086" extrusionOk="0">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2" name="Google Shape;14052;p85"/>
            <p:cNvSpPr/>
            <p:nvPr/>
          </p:nvSpPr>
          <p:spPr>
            <a:xfrm>
              <a:off x="3809372" y="2919523"/>
              <a:ext cx="106405" cy="94483"/>
            </a:xfrm>
            <a:custGeom>
              <a:avLst/>
              <a:gdLst/>
              <a:ahLst/>
              <a:cxnLst/>
              <a:rect l="l" t="t" r="r" b="b"/>
              <a:pathLst>
                <a:path w="8936" h="8308" extrusionOk="0">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3" name="Google Shape;14053;p85"/>
            <p:cNvSpPr/>
            <p:nvPr/>
          </p:nvSpPr>
          <p:spPr>
            <a:xfrm>
              <a:off x="3795917" y="2888589"/>
              <a:ext cx="27173" cy="50699"/>
            </a:xfrm>
            <a:custGeom>
              <a:avLst/>
              <a:gdLst/>
              <a:ahLst/>
              <a:cxnLst/>
              <a:rect l="l" t="t" r="r" b="b"/>
              <a:pathLst>
                <a:path w="2282" h="4458" extrusionOk="0">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4" name="Google Shape;14054;p85"/>
            <p:cNvSpPr/>
            <p:nvPr/>
          </p:nvSpPr>
          <p:spPr>
            <a:xfrm>
              <a:off x="3689035" y="2890250"/>
              <a:ext cx="138044" cy="127554"/>
            </a:xfrm>
            <a:custGeom>
              <a:avLst/>
              <a:gdLst/>
              <a:ahLst/>
              <a:cxnLst/>
              <a:rect l="l" t="t" r="r" b="b"/>
              <a:pathLst>
                <a:path w="11593" h="11216" extrusionOk="0">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5" name="Google Shape;14055;p85"/>
            <p:cNvSpPr/>
            <p:nvPr/>
          </p:nvSpPr>
          <p:spPr>
            <a:xfrm>
              <a:off x="3661636" y="2898825"/>
              <a:ext cx="79733" cy="60206"/>
            </a:xfrm>
            <a:custGeom>
              <a:avLst/>
              <a:gdLst/>
              <a:ahLst/>
              <a:cxnLst/>
              <a:rect l="l" t="t" r="r" b="b"/>
              <a:pathLst>
                <a:path w="6696" h="5294" extrusionOk="0">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6" name="Google Shape;14056;p85"/>
            <p:cNvSpPr/>
            <p:nvPr/>
          </p:nvSpPr>
          <p:spPr>
            <a:xfrm>
              <a:off x="3632974" y="2958780"/>
              <a:ext cx="56573" cy="43318"/>
            </a:xfrm>
            <a:custGeom>
              <a:avLst/>
              <a:gdLst/>
              <a:ahLst/>
              <a:cxnLst/>
              <a:rect l="l" t="t" r="r" b="b"/>
              <a:pathLst>
                <a:path w="4751" h="3809" extrusionOk="0">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7" name="Google Shape;14057;p85"/>
            <p:cNvSpPr/>
            <p:nvPr/>
          </p:nvSpPr>
          <p:spPr>
            <a:xfrm>
              <a:off x="3632736" y="2960691"/>
              <a:ext cx="81233" cy="85430"/>
            </a:xfrm>
            <a:custGeom>
              <a:avLst/>
              <a:gdLst/>
              <a:ahLst/>
              <a:cxnLst/>
              <a:rect l="l" t="t" r="r" b="b"/>
              <a:pathLst>
                <a:path w="6822" h="7512" extrusionOk="0">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8" name="Google Shape;14058;p85"/>
            <p:cNvSpPr/>
            <p:nvPr/>
          </p:nvSpPr>
          <p:spPr>
            <a:xfrm>
              <a:off x="3665125" y="2976874"/>
              <a:ext cx="112121" cy="99236"/>
            </a:xfrm>
            <a:custGeom>
              <a:avLst/>
              <a:gdLst/>
              <a:ahLst/>
              <a:cxnLst/>
              <a:rect l="l" t="t" r="r" b="b"/>
              <a:pathLst>
                <a:path w="9416" h="8726" extrusionOk="0">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9" name="Google Shape;14059;p85"/>
            <p:cNvSpPr/>
            <p:nvPr/>
          </p:nvSpPr>
          <p:spPr>
            <a:xfrm>
              <a:off x="3712457" y="3043733"/>
              <a:ext cx="51833" cy="35948"/>
            </a:xfrm>
            <a:custGeom>
              <a:avLst/>
              <a:gdLst/>
              <a:ahLst/>
              <a:cxnLst/>
              <a:rect l="l" t="t" r="r" b="b"/>
              <a:pathLst>
                <a:path w="4353" h="3161" extrusionOk="0">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0" name="Google Shape;14060;p85"/>
            <p:cNvSpPr/>
            <p:nvPr/>
          </p:nvSpPr>
          <p:spPr>
            <a:xfrm>
              <a:off x="3628997" y="3033259"/>
              <a:ext cx="44355" cy="30956"/>
            </a:xfrm>
            <a:custGeom>
              <a:avLst/>
              <a:gdLst/>
              <a:ahLst/>
              <a:cxnLst/>
              <a:rect l="l" t="t" r="r" b="b"/>
              <a:pathLst>
                <a:path w="3725" h="2722" extrusionOk="0">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1" name="Google Shape;14061;p85"/>
            <p:cNvSpPr/>
            <p:nvPr/>
          </p:nvSpPr>
          <p:spPr>
            <a:xfrm>
              <a:off x="3633975" y="3059916"/>
              <a:ext cx="21195" cy="12146"/>
            </a:xfrm>
            <a:custGeom>
              <a:avLst/>
              <a:gdLst/>
              <a:ahLst/>
              <a:cxnLst/>
              <a:rect l="l" t="t" r="r" b="b"/>
              <a:pathLst>
                <a:path w="1780" h="1068" extrusionOk="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062" name="Google Shape;14062;p85"/>
            <p:cNvGrpSpPr/>
            <p:nvPr/>
          </p:nvGrpSpPr>
          <p:grpSpPr>
            <a:xfrm>
              <a:off x="3632736" y="3051591"/>
              <a:ext cx="63288" cy="45217"/>
              <a:chOff x="3450375" y="3038225"/>
              <a:chExt cx="132875" cy="99400"/>
            </a:xfrm>
          </p:grpSpPr>
          <p:sp>
            <p:nvSpPr>
              <p:cNvPr id="14063" name="Google Shape;14063;p85"/>
              <p:cNvSpPr/>
              <p:nvPr/>
            </p:nvSpPr>
            <p:spPr>
              <a:xfrm>
                <a:off x="3450375" y="3038225"/>
                <a:ext cx="46050" cy="13625"/>
              </a:xfrm>
              <a:custGeom>
                <a:avLst/>
                <a:gdLst/>
                <a:ahLst/>
                <a:cxnLst/>
                <a:rect l="l" t="t" r="r" b="b"/>
                <a:pathLst>
                  <a:path w="1842" h="545" extrusionOk="0">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4" name="Google Shape;14064;p85"/>
              <p:cNvSpPr/>
              <p:nvPr/>
            </p:nvSpPr>
            <p:spPr>
              <a:xfrm>
                <a:off x="3481225" y="3056525"/>
                <a:ext cx="102025" cy="81100"/>
              </a:xfrm>
              <a:custGeom>
                <a:avLst/>
                <a:gdLst/>
                <a:ahLst/>
                <a:cxnLst/>
                <a:rect l="l" t="t" r="r" b="b"/>
                <a:pathLst>
                  <a:path w="4081" h="3244" extrusionOk="0">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065" name="Google Shape;14065;p85"/>
            <p:cNvSpPr/>
            <p:nvPr/>
          </p:nvSpPr>
          <p:spPr>
            <a:xfrm>
              <a:off x="3657897" y="3077759"/>
              <a:ext cx="19195" cy="21903"/>
            </a:xfrm>
            <a:custGeom>
              <a:avLst/>
              <a:gdLst/>
              <a:ahLst/>
              <a:cxnLst/>
              <a:rect l="l" t="t" r="r" b="b"/>
              <a:pathLst>
                <a:path w="1612" h="1926" extrusionOk="0">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6" name="Google Shape;14066;p85"/>
            <p:cNvSpPr/>
            <p:nvPr/>
          </p:nvSpPr>
          <p:spPr>
            <a:xfrm>
              <a:off x="3670352" y="3087756"/>
              <a:ext cx="27911" cy="28568"/>
            </a:xfrm>
            <a:custGeom>
              <a:avLst/>
              <a:gdLst/>
              <a:ahLst/>
              <a:cxnLst/>
              <a:rect l="l" t="t" r="r" b="b"/>
              <a:pathLst>
                <a:path w="2344" h="2512" extrusionOk="0">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7" name="Google Shape;14067;p85"/>
            <p:cNvSpPr/>
            <p:nvPr/>
          </p:nvSpPr>
          <p:spPr>
            <a:xfrm>
              <a:off x="3689785" y="3073722"/>
              <a:ext cx="42617" cy="42840"/>
            </a:xfrm>
            <a:custGeom>
              <a:avLst/>
              <a:gdLst/>
              <a:ahLst/>
              <a:cxnLst/>
              <a:rect l="l" t="t" r="r" b="b"/>
              <a:pathLst>
                <a:path w="3579" h="3767" extrusionOk="0">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8" name="Google Shape;14068;p85"/>
            <p:cNvSpPr/>
            <p:nvPr/>
          </p:nvSpPr>
          <p:spPr>
            <a:xfrm>
              <a:off x="3726412" y="3070151"/>
              <a:ext cx="29161" cy="43557"/>
            </a:xfrm>
            <a:custGeom>
              <a:avLst/>
              <a:gdLst/>
              <a:ahLst/>
              <a:cxnLst/>
              <a:rect l="l" t="t" r="r" b="b"/>
              <a:pathLst>
                <a:path w="2449" h="3830" extrusionOk="0">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9" name="Google Shape;14069;p85"/>
            <p:cNvSpPr/>
            <p:nvPr/>
          </p:nvSpPr>
          <p:spPr>
            <a:xfrm>
              <a:off x="3746846" y="3070151"/>
              <a:ext cx="13956" cy="35459"/>
            </a:xfrm>
            <a:custGeom>
              <a:avLst/>
              <a:gdLst/>
              <a:ahLst/>
              <a:cxnLst/>
              <a:rect l="l" t="t" r="r" b="b"/>
              <a:pathLst>
                <a:path w="1172" h="3118" extrusionOk="0">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0" name="Google Shape;14070;p85"/>
            <p:cNvSpPr/>
            <p:nvPr/>
          </p:nvSpPr>
          <p:spPr>
            <a:xfrm>
              <a:off x="3754312" y="3061110"/>
              <a:ext cx="21445" cy="42840"/>
            </a:xfrm>
            <a:custGeom>
              <a:avLst/>
              <a:gdLst/>
              <a:ahLst/>
              <a:cxnLst/>
              <a:rect l="l" t="t" r="r" b="b"/>
              <a:pathLst>
                <a:path w="1801" h="3767" extrusionOk="0">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1" name="Google Shape;14071;p85"/>
            <p:cNvSpPr/>
            <p:nvPr/>
          </p:nvSpPr>
          <p:spPr>
            <a:xfrm>
              <a:off x="3838283" y="2987337"/>
              <a:ext cx="71755" cy="108994"/>
            </a:xfrm>
            <a:custGeom>
              <a:avLst/>
              <a:gdLst/>
              <a:ahLst/>
              <a:cxnLst/>
              <a:rect l="l" t="t" r="r" b="b"/>
              <a:pathLst>
                <a:path w="6026" h="9584" extrusionOk="0">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2" name="Google Shape;14072;p85"/>
            <p:cNvSpPr/>
            <p:nvPr/>
          </p:nvSpPr>
          <p:spPr>
            <a:xfrm>
              <a:off x="3829555" y="3057778"/>
              <a:ext cx="2251" cy="1194"/>
            </a:xfrm>
            <a:custGeom>
              <a:avLst/>
              <a:gdLst/>
              <a:ahLst/>
              <a:cxnLst/>
              <a:rect l="l" t="t" r="r" b="b"/>
              <a:pathLst>
                <a:path w="189" h="105" extrusionOk="0">
                  <a:moveTo>
                    <a:pt x="189" y="0"/>
                  </a:moveTo>
                  <a:lnTo>
                    <a:pt x="1" y="42"/>
                  </a:lnTo>
                  <a:lnTo>
                    <a:pt x="63" y="105"/>
                  </a:lnTo>
                  <a:lnTo>
                    <a:pt x="168" y="84"/>
                  </a:lnTo>
                  <a:lnTo>
                    <a:pt x="1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3" name="Google Shape;14073;p85"/>
            <p:cNvSpPr/>
            <p:nvPr/>
          </p:nvSpPr>
          <p:spPr>
            <a:xfrm>
              <a:off x="3749584" y="2988770"/>
              <a:ext cx="104905" cy="77822"/>
            </a:xfrm>
            <a:custGeom>
              <a:avLst/>
              <a:gdLst/>
              <a:ahLst/>
              <a:cxnLst/>
              <a:rect l="l" t="t" r="r" b="b"/>
              <a:pathLst>
                <a:path w="8810" h="6843" extrusionOk="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14074" name="Google Shape;14074;p85"/>
            <p:cNvSpPr/>
            <p:nvPr/>
          </p:nvSpPr>
          <p:spPr>
            <a:xfrm>
              <a:off x="3767267" y="3053013"/>
              <a:ext cx="78744" cy="64493"/>
            </a:xfrm>
            <a:custGeom>
              <a:avLst/>
              <a:gdLst/>
              <a:ahLst/>
              <a:cxnLst/>
              <a:rect l="l" t="t" r="r" b="b"/>
              <a:pathLst>
                <a:path w="6613" h="5671" extrusionOk="0">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5" name="Google Shape;14075;p85"/>
            <p:cNvSpPr/>
            <p:nvPr/>
          </p:nvSpPr>
          <p:spPr>
            <a:xfrm>
              <a:off x="3805645" y="3058722"/>
              <a:ext cx="52322" cy="74968"/>
            </a:xfrm>
            <a:custGeom>
              <a:avLst/>
              <a:gdLst/>
              <a:ahLst/>
              <a:cxnLst/>
              <a:rect l="l" t="t" r="r" b="b"/>
              <a:pathLst>
                <a:path w="4394" h="6592" extrusionOk="0">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6" name="Google Shape;14076;p85"/>
            <p:cNvSpPr/>
            <p:nvPr/>
          </p:nvSpPr>
          <p:spPr>
            <a:xfrm>
              <a:off x="3805883" y="3130585"/>
              <a:ext cx="39378" cy="40702"/>
            </a:xfrm>
            <a:custGeom>
              <a:avLst/>
              <a:gdLst/>
              <a:ahLst/>
              <a:cxnLst/>
              <a:rect l="l" t="t" r="r" b="b"/>
              <a:pathLst>
                <a:path w="3307" h="3579" extrusionOk="0">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7" name="Google Shape;14077;p85"/>
            <p:cNvSpPr/>
            <p:nvPr/>
          </p:nvSpPr>
          <p:spPr>
            <a:xfrm>
              <a:off x="3809622" y="3131301"/>
              <a:ext cx="13967" cy="8575"/>
            </a:xfrm>
            <a:custGeom>
              <a:avLst/>
              <a:gdLst/>
              <a:ahLst/>
              <a:cxnLst/>
              <a:rect l="l" t="t" r="r" b="b"/>
              <a:pathLst>
                <a:path w="1173" h="754" extrusionOk="0">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8" name="Google Shape;14078;p85"/>
            <p:cNvSpPr/>
            <p:nvPr/>
          </p:nvSpPr>
          <p:spPr>
            <a:xfrm>
              <a:off x="3822327" y="3120122"/>
              <a:ext cx="52834" cy="59023"/>
            </a:xfrm>
            <a:custGeom>
              <a:avLst/>
              <a:gdLst/>
              <a:ahLst/>
              <a:cxnLst/>
              <a:rect l="l" t="t" r="r" b="b"/>
              <a:pathLst>
                <a:path w="4437" h="5190" extrusionOk="0">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9" name="Google Shape;14079;p85"/>
            <p:cNvSpPr/>
            <p:nvPr/>
          </p:nvSpPr>
          <p:spPr>
            <a:xfrm>
              <a:off x="3828067" y="3174369"/>
              <a:ext cx="7478" cy="9769"/>
            </a:xfrm>
            <a:custGeom>
              <a:avLst/>
              <a:gdLst/>
              <a:ahLst/>
              <a:cxnLst/>
              <a:rect l="l" t="t" r="r" b="b"/>
              <a:pathLst>
                <a:path w="628" h="859" extrusionOk="0">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0" name="Google Shape;14080;p85"/>
            <p:cNvSpPr/>
            <p:nvPr/>
          </p:nvSpPr>
          <p:spPr>
            <a:xfrm>
              <a:off x="3947654" y="3151533"/>
              <a:ext cx="76994" cy="74956"/>
            </a:xfrm>
            <a:custGeom>
              <a:avLst/>
              <a:gdLst/>
              <a:ahLst/>
              <a:cxnLst/>
              <a:rect l="l" t="t" r="r" b="b"/>
              <a:pathLst>
                <a:path w="6466" h="6591" extrusionOk="0">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1" name="Google Shape;14081;p85"/>
            <p:cNvSpPr/>
            <p:nvPr/>
          </p:nvSpPr>
          <p:spPr>
            <a:xfrm>
              <a:off x="3945415" y="3152954"/>
              <a:ext cx="13956" cy="10963"/>
            </a:xfrm>
            <a:custGeom>
              <a:avLst/>
              <a:gdLst/>
              <a:ahLst/>
              <a:cxnLst/>
              <a:rect l="l" t="t" r="r" b="b"/>
              <a:pathLst>
                <a:path w="1172" h="964" extrusionOk="0">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2" name="Google Shape;14082;p85"/>
            <p:cNvSpPr/>
            <p:nvPr/>
          </p:nvSpPr>
          <p:spPr>
            <a:xfrm>
              <a:off x="3945415" y="3159380"/>
              <a:ext cx="13706" cy="15956"/>
            </a:xfrm>
            <a:custGeom>
              <a:avLst/>
              <a:gdLst/>
              <a:ahLst/>
              <a:cxnLst/>
              <a:rect l="l" t="t" r="r" b="b"/>
              <a:pathLst>
                <a:path w="1151" h="1403" extrusionOk="0">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3" name="Google Shape;14083;p85"/>
            <p:cNvSpPr/>
            <p:nvPr/>
          </p:nvSpPr>
          <p:spPr>
            <a:xfrm>
              <a:off x="3829055" y="3110126"/>
              <a:ext cx="131316" cy="124222"/>
            </a:xfrm>
            <a:custGeom>
              <a:avLst/>
              <a:gdLst/>
              <a:ahLst/>
              <a:cxnLst/>
              <a:rect l="l" t="t" r="r" b="b"/>
              <a:pathLst>
                <a:path w="11028" h="10923" extrusionOk="0">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14084" name="Google Shape;14084;p85"/>
            <p:cNvSpPr/>
            <p:nvPr/>
          </p:nvSpPr>
          <p:spPr>
            <a:xfrm>
              <a:off x="3970326" y="3207451"/>
              <a:ext cx="21934" cy="52837"/>
            </a:xfrm>
            <a:custGeom>
              <a:avLst/>
              <a:gdLst/>
              <a:ahLst/>
              <a:cxnLst/>
              <a:rect l="l" t="t" r="r" b="b"/>
              <a:pathLst>
                <a:path w="1842" h="4646" extrusionOk="0">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5" name="Google Shape;14085;p85"/>
            <p:cNvSpPr/>
            <p:nvPr/>
          </p:nvSpPr>
          <p:spPr>
            <a:xfrm>
              <a:off x="3895082" y="3199593"/>
              <a:ext cx="81233" cy="66165"/>
            </a:xfrm>
            <a:custGeom>
              <a:avLst/>
              <a:gdLst/>
              <a:ahLst/>
              <a:cxnLst/>
              <a:rect l="l" t="t" r="r" b="b"/>
              <a:pathLst>
                <a:path w="6822" h="5818" extrusionOk="0">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6" name="Google Shape;14086;p85"/>
            <p:cNvSpPr/>
            <p:nvPr/>
          </p:nvSpPr>
          <p:spPr>
            <a:xfrm>
              <a:off x="3824328" y="3184365"/>
              <a:ext cx="86210" cy="81393"/>
            </a:xfrm>
            <a:custGeom>
              <a:avLst/>
              <a:gdLst/>
              <a:ahLst/>
              <a:cxnLst/>
              <a:rect l="l" t="t" r="r" b="b"/>
              <a:pathLst>
                <a:path w="7240" h="7157" extrusionOk="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7" name="Google Shape;14087;p85"/>
            <p:cNvSpPr/>
            <p:nvPr/>
          </p:nvSpPr>
          <p:spPr>
            <a:xfrm>
              <a:off x="3916754" y="3249086"/>
              <a:ext cx="53834" cy="46889"/>
            </a:xfrm>
            <a:custGeom>
              <a:avLst/>
              <a:gdLst/>
              <a:ahLst/>
              <a:cxnLst/>
              <a:rect l="l" t="t" r="r" b="b"/>
              <a:pathLst>
                <a:path w="4521" h="4123" extrusionOk="0">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8" name="Google Shape;14088;p85"/>
            <p:cNvSpPr/>
            <p:nvPr/>
          </p:nvSpPr>
          <p:spPr>
            <a:xfrm>
              <a:off x="3879638" y="3263609"/>
              <a:ext cx="64539" cy="61639"/>
            </a:xfrm>
            <a:custGeom>
              <a:avLst/>
              <a:gdLst/>
              <a:ahLst/>
              <a:cxnLst/>
              <a:rect l="l" t="t" r="r" b="b"/>
              <a:pathLst>
                <a:path w="5420" h="5420" extrusionOk="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9" name="Google Shape;14089;p85"/>
            <p:cNvSpPr/>
            <p:nvPr/>
          </p:nvSpPr>
          <p:spPr>
            <a:xfrm>
              <a:off x="3824578" y="3257889"/>
              <a:ext cx="92188" cy="82826"/>
            </a:xfrm>
            <a:custGeom>
              <a:avLst/>
              <a:gdLst/>
              <a:ahLst/>
              <a:cxnLst/>
              <a:rect l="l" t="t" r="r" b="b"/>
              <a:pathLst>
                <a:path w="7742" h="7283" extrusionOk="0">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14090" name="Google Shape;14090;p85"/>
            <p:cNvSpPr/>
            <p:nvPr/>
          </p:nvSpPr>
          <p:spPr>
            <a:xfrm>
              <a:off x="3953131" y="3215060"/>
              <a:ext cx="71767" cy="110427"/>
            </a:xfrm>
            <a:custGeom>
              <a:avLst/>
              <a:gdLst/>
              <a:ahLst/>
              <a:cxnLst/>
              <a:rect l="l" t="t" r="r" b="b"/>
              <a:pathLst>
                <a:path w="6027" h="9710" extrusionOk="0">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1" name="Google Shape;14091;p85"/>
            <p:cNvSpPr/>
            <p:nvPr/>
          </p:nvSpPr>
          <p:spPr>
            <a:xfrm>
              <a:off x="3951893" y="3317378"/>
              <a:ext cx="9978" cy="10724"/>
            </a:xfrm>
            <a:custGeom>
              <a:avLst/>
              <a:gdLst/>
              <a:ahLst/>
              <a:cxnLst/>
              <a:rect l="l" t="t" r="r" b="b"/>
              <a:pathLst>
                <a:path w="838" h="943" extrusionOk="0">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2" name="Google Shape;14092;p85"/>
            <p:cNvSpPr/>
            <p:nvPr/>
          </p:nvSpPr>
          <p:spPr>
            <a:xfrm>
              <a:off x="3925232" y="3338554"/>
              <a:ext cx="15956" cy="14295"/>
            </a:xfrm>
            <a:custGeom>
              <a:avLst/>
              <a:gdLst/>
              <a:ahLst/>
              <a:cxnLst/>
              <a:rect l="l" t="t" r="r" b="b"/>
              <a:pathLst>
                <a:path w="1340" h="1257" extrusionOk="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3" name="Google Shape;14093;p85"/>
            <p:cNvSpPr/>
            <p:nvPr/>
          </p:nvSpPr>
          <p:spPr>
            <a:xfrm>
              <a:off x="4226694" y="2879548"/>
              <a:ext cx="50095" cy="39508"/>
            </a:xfrm>
            <a:custGeom>
              <a:avLst/>
              <a:gdLst/>
              <a:ahLst/>
              <a:cxnLst/>
              <a:rect l="l" t="t" r="r" b="b"/>
              <a:pathLst>
                <a:path w="4207" h="3474" extrusionOk="0">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4" name="Google Shape;14094;p85"/>
            <p:cNvSpPr/>
            <p:nvPr/>
          </p:nvSpPr>
          <p:spPr>
            <a:xfrm>
              <a:off x="4226694" y="2879548"/>
              <a:ext cx="50095" cy="39508"/>
            </a:xfrm>
            <a:custGeom>
              <a:avLst/>
              <a:gdLst/>
              <a:ahLst/>
              <a:cxnLst/>
              <a:rect l="l" t="t" r="r" b="b"/>
              <a:pathLst>
                <a:path w="4207" h="3474" extrusionOk="0">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5" name="Google Shape;14095;p85"/>
            <p:cNvSpPr/>
            <p:nvPr/>
          </p:nvSpPr>
          <p:spPr>
            <a:xfrm>
              <a:off x="4014919" y="2846238"/>
              <a:ext cx="33651" cy="9053"/>
            </a:xfrm>
            <a:custGeom>
              <a:avLst/>
              <a:gdLst/>
              <a:ahLst/>
              <a:cxnLst/>
              <a:rect l="l" t="t" r="r" b="b"/>
              <a:pathLst>
                <a:path w="2826" h="796" extrusionOk="0">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6" name="Google Shape;14096;p85"/>
            <p:cNvSpPr/>
            <p:nvPr/>
          </p:nvSpPr>
          <p:spPr>
            <a:xfrm>
              <a:off x="4036853" y="2853608"/>
              <a:ext cx="1250" cy="1205"/>
            </a:xfrm>
            <a:custGeom>
              <a:avLst/>
              <a:gdLst/>
              <a:ahLst/>
              <a:cxnLst/>
              <a:rect l="l" t="t" r="r" b="b"/>
              <a:pathLst>
                <a:path w="105" h="106" fill="none" extrusionOk="0">
                  <a:moveTo>
                    <a:pt x="105" y="105"/>
                  </a:moveTo>
                  <a:lnTo>
                    <a:pt x="0" y="1"/>
                  </a:lnTo>
                </a:path>
              </a:pathLst>
            </a:custGeom>
            <a:solidFill>
              <a:srgbClr val="5F7D95"/>
            </a:solidFill>
            <a:ln w="25"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7" name="Google Shape;14097;p85"/>
            <p:cNvSpPr/>
            <p:nvPr/>
          </p:nvSpPr>
          <p:spPr>
            <a:xfrm>
              <a:off x="4346543" y="2948318"/>
              <a:ext cx="21183" cy="11907"/>
            </a:xfrm>
            <a:custGeom>
              <a:avLst/>
              <a:gdLst/>
              <a:ahLst/>
              <a:cxnLst/>
              <a:rect l="l" t="t" r="r" b="b"/>
              <a:pathLst>
                <a:path w="1779" h="1047" extrusionOk="0">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8" name="Google Shape;14098;p85"/>
            <p:cNvSpPr/>
            <p:nvPr/>
          </p:nvSpPr>
          <p:spPr>
            <a:xfrm>
              <a:off x="3878888" y="2847660"/>
              <a:ext cx="16706" cy="13579"/>
            </a:xfrm>
            <a:custGeom>
              <a:avLst/>
              <a:gdLst/>
              <a:ahLst/>
              <a:cxnLst/>
              <a:rect l="l" t="t" r="r" b="b"/>
              <a:pathLst>
                <a:path w="1403" h="1194" extrusionOk="0">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9" name="Google Shape;14099;p85"/>
            <p:cNvSpPr/>
            <p:nvPr/>
          </p:nvSpPr>
          <p:spPr>
            <a:xfrm>
              <a:off x="3865182" y="2817204"/>
              <a:ext cx="27923" cy="34993"/>
            </a:xfrm>
            <a:custGeom>
              <a:avLst/>
              <a:gdLst/>
              <a:ahLst/>
              <a:cxnLst/>
              <a:rect l="l" t="t" r="r" b="b"/>
              <a:pathLst>
                <a:path w="2345" h="3077" extrusionOk="0">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00" name="Google Shape;14100;p85"/>
          <p:cNvGrpSpPr/>
          <p:nvPr/>
        </p:nvGrpSpPr>
        <p:grpSpPr>
          <a:xfrm>
            <a:off x="3554131" y="1233340"/>
            <a:ext cx="2078182" cy="1366558"/>
            <a:chOff x="235800" y="830650"/>
            <a:chExt cx="6978450" cy="4588844"/>
          </a:xfrm>
        </p:grpSpPr>
        <p:sp>
          <p:nvSpPr>
            <p:cNvPr id="14101" name="Google Shape;14101;p85"/>
            <p:cNvSpPr/>
            <p:nvPr/>
          </p:nvSpPr>
          <p:spPr>
            <a:xfrm>
              <a:off x="235800" y="1224769"/>
              <a:ext cx="2592225" cy="4194725"/>
            </a:xfrm>
            <a:custGeom>
              <a:avLst/>
              <a:gdLst/>
              <a:ahLst/>
              <a:cxnLst/>
              <a:rect l="l" t="t" r="r" b="b"/>
              <a:pathLst>
                <a:path w="103689" h="167789" extrusionOk="0">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2" name="Google Shape;14102;p85"/>
            <p:cNvSpPr/>
            <p:nvPr/>
          </p:nvSpPr>
          <p:spPr>
            <a:xfrm>
              <a:off x="2370225" y="830650"/>
              <a:ext cx="1016975" cy="1158500"/>
            </a:xfrm>
            <a:custGeom>
              <a:avLst/>
              <a:gdLst/>
              <a:ahLst/>
              <a:cxnLst/>
              <a:rect l="l" t="t" r="r" b="b"/>
              <a:pathLst>
                <a:path w="40679" h="46340" extrusionOk="0">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3" name="Google Shape;14103;p85"/>
            <p:cNvSpPr/>
            <p:nvPr/>
          </p:nvSpPr>
          <p:spPr>
            <a:xfrm>
              <a:off x="3143325" y="1089650"/>
              <a:ext cx="4064350" cy="3503975"/>
            </a:xfrm>
            <a:custGeom>
              <a:avLst/>
              <a:gdLst/>
              <a:ahLst/>
              <a:cxnLst/>
              <a:rect l="l" t="t" r="r" b="b"/>
              <a:pathLst>
                <a:path w="162574" h="140159" extrusionOk="0">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4" name="Google Shape;14104;p85"/>
            <p:cNvSpPr/>
            <p:nvPr/>
          </p:nvSpPr>
          <p:spPr>
            <a:xfrm>
              <a:off x="6146600" y="3671525"/>
              <a:ext cx="342925" cy="189500"/>
            </a:xfrm>
            <a:custGeom>
              <a:avLst/>
              <a:gdLst/>
              <a:ahLst/>
              <a:cxnLst/>
              <a:rect l="l" t="t" r="r" b="b"/>
              <a:pathLst>
                <a:path w="13717" h="7580" extrusionOk="0">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5" name="Google Shape;14105;p85"/>
            <p:cNvSpPr/>
            <p:nvPr/>
          </p:nvSpPr>
          <p:spPr>
            <a:xfrm>
              <a:off x="5901600" y="3652500"/>
              <a:ext cx="558700" cy="402875"/>
            </a:xfrm>
            <a:custGeom>
              <a:avLst/>
              <a:gdLst/>
              <a:ahLst/>
              <a:cxnLst/>
              <a:rect l="l" t="t" r="r" b="b"/>
              <a:pathLst>
                <a:path w="22348" h="16115" extrusionOk="0">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6" name="Google Shape;14106;p85"/>
            <p:cNvSpPr/>
            <p:nvPr/>
          </p:nvSpPr>
          <p:spPr>
            <a:xfrm>
              <a:off x="6249675" y="4061675"/>
              <a:ext cx="964575" cy="811125"/>
            </a:xfrm>
            <a:custGeom>
              <a:avLst/>
              <a:gdLst/>
              <a:ahLst/>
              <a:cxnLst/>
              <a:rect l="l" t="t" r="r" b="b"/>
              <a:pathLst>
                <a:path w="38583" h="32445" extrusionOk="0">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07" name="Google Shape;14107;p85"/>
          <p:cNvGrpSpPr/>
          <p:nvPr/>
        </p:nvGrpSpPr>
        <p:grpSpPr>
          <a:xfrm>
            <a:off x="742628" y="3064442"/>
            <a:ext cx="2622876" cy="1333540"/>
            <a:chOff x="238125" y="1038125"/>
            <a:chExt cx="7146800" cy="3633625"/>
          </a:xfrm>
        </p:grpSpPr>
        <p:sp>
          <p:nvSpPr>
            <p:cNvPr id="14108" name="Google Shape;14108;p85"/>
            <p:cNvSpPr/>
            <p:nvPr/>
          </p:nvSpPr>
          <p:spPr>
            <a:xfrm>
              <a:off x="6256150" y="3780375"/>
              <a:ext cx="62400" cy="53425"/>
            </a:xfrm>
            <a:custGeom>
              <a:avLst/>
              <a:gdLst/>
              <a:ahLst/>
              <a:cxnLst/>
              <a:rect l="l" t="t" r="r" b="b"/>
              <a:pathLst>
                <a:path w="2496" h="2137" extrusionOk="0">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9" name="Google Shape;14109;p85"/>
            <p:cNvSpPr/>
            <p:nvPr/>
          </p:nvSpPr>
          <p:spPr>
            <a:xfrm>
              <a:off x="6256150" y="3856775"/>
              <a:ext cx="62200" cy="53250"/>
            </a:xfrm>
            <a:custGeom>
              <a:avLst/>
              <a:gdLst/>
              <a:ahLst/>
              <a:cxnLst/>
              <a:rect l="l" t="t" r="r" b="b"/>
              <a:pathLst>
                <a:path w="2488" h="2130" extrusionOk="0">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0" name="Google Shape;14110;p85"/>
            <p:cNvSpPr/>
            <p:nvPr/>
          </p:nvSpPr>
          <p:spPr>
            <a:xfrm>
              <a:off x="6256150" y="3932800"/>
              <a:ext cx="62200" cy="53425"/>
            </a:xfrm>
            <a:custGeom>
              <a:avLst/>
              <a:gdLst/>
              <a:ahLst/>
              <a:cxnLst/>
              <a:rect l="l" t="t" r="r" b="b"/>
              <a:pathLst>
                <a:path w="2488" h="2137" extrusionOk="0">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1" name="Google Shape;14111;p85"/>
            <p:cNvSpPr/>
            <p:nvPr/>
          </p:nvSpPr>
          <p:spPr>
            <a:xfrm>
              <a:off x="6332350"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2" name="Google Shape;14112;p85"/>
            <p:cNvSpPr/>
            <p:nvPr/>
          </p:nvSpPr>
          <p:spPr>
            <a:xfrm>
              <a:off x="6332350"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3" name="Google Shape;14113;p85"/>
            <p:cNvSpPr/>
            <p:nvPr/>
          </p:nvSpPr>
          <p:spPr>
            <a:xfrm>
              <a:off x="6408350" y="385677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4" name="Google Shape;14114;p85"/>
            <p:cNvSpPr/>
            <p:nvPr/>
          </p:nvSpPr>
          <p:spPr>
            <a:xfrm>
              <a:off x="6408350" y="3932800"/>
              <a:ext cx="62425" cy="53425"/>
            </a:xfrm>
            <a:custGeom>
              <a:avLst/>
              <a:gdLst/>
              <a:ahLst/>
              <a:cxnLst/>
              <a:rect l="l" t="t" r="r" b="b"/>
              <a:pathLst>
                <a:path w="2497" h="2137" extrusionOk="0">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5" name="Google Shape;14115;p85"/>
            <p:cNvSpPr/>
            <p:nvPr/>
          </p:nvSpPr>
          <p:spPr>
            <a:xfrm>
              <a:off x="6408350" y="4085225"/>
              <a:ext cx="62425" cy="53350"/>
            </a:xfrm>
            <a:custGeom>
              <a:avLst/>
              <a:gdLst/>
              <a:ahLst/>
              <a:cxnLst/>
              <a:rect l="l" t="t" r="r" b="b"/>
              <a:pathLst>
                <a:path w="2497" h="2134" extrusionOk="0">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6" name="Google Shape;14116;p85"/>
            <p:cNvSpPr/>
            <p:nvPr/>
          </p:nvSpPr>
          <p:spPr>
            <a:xfrm>
              <a:off x="6484575" y="385677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7" name="Google Shape;14117;p85"/>
            <p:cNvSpPr/>
            <p:nvPr/>
          </p:nvSpPr>
          <p:spPr>
            <a:xfrm>
              <a:off x="648457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8" name="Google Shape;14118;p85"/>
            <p:cNvSpPr/>
            <p:nvPr/>
          </p:nvSpPr>
          <p:spPr>
            <a:xfrm>
              <a:off x="6484575" y="4161425"/>
              <a:ext cx="62425" cy="53300"/>
            </a:xfrm>
            <a:custGeom>
              <a:avLst/>
              <a:gdLst/>
              <a:ahLst/>
              <a:cxnLst/>
              <a:rect l="l" t="t" r="r" b="b"/>
              <a:pathLst>
                <a:path w="2497" h="2132" extrusionOk="0">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9" name="Google Shape;14119;p85"/>
            <p:cNvSpPr/>
            <p:nvPr/>
          </p:nvSpPr>
          <p:spPr>
            <a:xfrm>
              <a:off x="6484575" y="40852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0" name="Google Shape;14120;p85"/>
            <p:cNvSpPr/>
            <p:nvPr/>
          </p:nvSpPr>
          <p:spPr>
            <a:xfrm>
              <a:off x="6484575" y="4009000"/>
              <a:ext cx="62425" cy="53350"/>
            </a:xfrm>
            <a:custGeom>
              <a:avLst/>
              <a:gdLst/>
              <a:ahLst/>
              <a:cxnLst/>
              <a:rect l="l" t="t" r="r" b="b"/>
              <a:pathLst>
                <a:path w="2497" h="2134" extrusionOk="0">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1" name="Google Shape;14121;p85"/>
            <p:cNvSpPr/>
            <p:nvPr/>
          </p:nvSpPr>
          <p:spPr>
            <a:xfrm>
              <a:off x="6638425" y="3856775"/>
              <a:ext cx="62425" cy="53250"/>
            </a:xfrm>
            <a:custGeom>
              <a:avLst/>
              <a:gdLst/>
              <a:ahLst/>
              <a:cxnLst/>
              <a:rect l="l" t="t" r="r" b="b"/>
              <a:pathLst>
                <a:path w="2497" h="2130" extrusionOk="0">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2" name="Google Shape;14122;p85"/>
            <p:cNvSpPr/>
            <p:nvPr/>
          </p:nvSpPr>
          <p:spPr>
            <a:xfrm>
              <a:off x="663842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3" name="Google Shape;14123;p85"/>
            <p:cNvSpPr/>
            <p:nvPr/>
          </p:nvSpPr>
          <p:spPr>
            <a:xfrm>
              <a:off x="6638425" y="4161425"/>
              <a:ext cx="62425" cy="53300"/>
            </a:xfrm>
            <a:custGeom>
              <a:avLst/>
              <a:gdLst/>
              <a:ahLst/>
              <a:cxnLst/>
              <a:rect l="l" t="t" r="r" b="b"/>
              <a:pathLst>
                <a:path w="2497" h="2132" extrusionOk="0">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4" name="Google Shape;14124;p85"/>
            <p:cNvSpPr/>
            <p:nvPr/>
          </p:nvSpPr>
          <p:spPr>
            <a:xfrm>
              <a:off x="6638425" y="4085225"/>
              <a:ext cx="62425" cy="53350"/>
            </a:xfrm>
            <a:custGeom>
              <a:avLst/>
              <a:gdLst/>
              <a:ahLst/>
              <a:cxnLst/>
              <a:rect l="l" t="t" r="r" b="b"/>
              <a:pathLst>
                <a:path w="2497" h="2134" extrusionOk="0">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5" name="Google Shape;14125;p85"/>
            <p:cNvSpPr/>
            <p:nvPr/>
          </p:nvSpPr>
          <p:spPr>
            <a:xfrm>
              <a:off x="6638425" y="4009000"/>
              <a:ext cx="62425" cy="53350"/>
            </a:xfrm>
            <a:custGeom>
              <a:avLst/>
              <a:gdLst/>
              <a:ahLst/>
              <a:cxnLst/>
              <a:rect l="l" t="t" r="r" b="b"/>
              <a:pathLst>
                <a:path w="2497" h="2134" extrusionOk="0">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6" name="Google Shape;14126;p85"/>
            <p:cNvSpPr/>
            <p:nvPr/>
          </p:nvSpPr>
          <p:spPr>
            <a:xfrm>
              <a:off x="6715450" y="393280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7" name="Google Shape;14127;p85"/>
            <p:cNvSpPr/>
            <p:nvPr/>
          </p:nvSpPr>
          <p:spPr>
            <a:xfrm>
              <a:off x="6715450" y="40852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8" name="Google Shape;14128;p85"/>
            <p:cNvSpPr/>
            <p:nvPr/>
          </p:nvSpPr>
          <p:spPr>
            <a:xfrm>
              <a:off x="6715450" y="4009000"/>
              <a:ext cx="62225" cy="53350"/>
            </a:xfrm>
            <a:custGeom>
              <a:avLst/>
              <a:gdLst/>
              <a:ahLst/>
              <a:cxnLst/>
              <a:rect l="l" t="t" r="r" b="b"/>
              <a:pathLst>
                <a:path w="2489" h="2134" extrusionOk="0">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9" name="Google Shape;14129;p85"/>
            <p:cNvSpPr/>
            <p:nvPr/>
          </p:nvSpPr>
          <p:spPr>
            <a:xfrm>
              <a:off x="6408350" y="4009000"/>
              <a:ext cx="62425" cy="53350"/>
            </a:xfrm>
            <a:custGeom>
              <a:avLst/>
              <a:gdLst/>
              <a:ahLst/>
              <a:cxnLst/>
              <a:rect l="l" t="t" r="r" b="b"/>
              <a:pathLst>
                <a:path w="2497" h="2134" extrusionOk="0">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0" name="Google Shape;14130;p85"/>
            <p:cNvSpPr/>
            <p:nvPr/>
          </p:nvSpPr>
          <p:spPr>
            <a:xfrm>
              <a:off x="6332350"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1" name="Google Shape;14131;p85"/>
            <p:cNvSpPr/>
            <p:nvPr/>
          </p:nvSpPr>
          <p:spPr>
            <a:xfrm>
              <a:off x="6256150" y="4009000"/>
              <a:ext cx="62200" cy="53350"/>
            </a:xfrm>
            <a:custGeom>
              <a:avLst/>
              <a:gdLst/>
              <a:ahLst/>
              <a:cxnLst/>
              <a:rect l="l" t="t" r="r" b="b"/>
              <a:pathLst>
                <a:path w="2488" h="2134" extrusionOk="0">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2" name="Google Shape;14132;p85"/>
            <p:cNvSpPr/>
            <p:nvPr/>
          </p:nvSpPr>
          <p:spPr>
            <a:xfrm>
              <a:off x="5951475"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3" name="Google Shape;14133;p85"/>
            <p:cNvSpPr/>
            <p:nvPr/>
          </p:nvSpPr>
          <p:spPr>
            <a:xfrm>
              <a:off x="5951475" y="4009000"/>
              <a:ext cx="62225" cy="53350"/>
            </a:xfrm>
            <a:custGeom>
              <a:avLst/>
              <a:gdLst/>
              <a:ahLst/>
              <a:cxnLst/>
              <a:rect l="l" t="t" r="r" b="b"/>
              <a:pathLst>
                <a:path w="2489" h="2134" extrusionOk="0">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4" name="Google Shape;14134;p85"/>
            <p:cNvSpPr/>
            <p:nvPr/>
          </p:nvSpPr>
          <p:spPr>
            <a:xfrm>
              <a:off x="6027500" y="385677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5" name="Google Shape;14135;p85"/>
            <p:cNvSpPr/>
            <p:nvPr/>
          </p:nvSpPr>
          <p:spPr>
            <a:xfrm>
              <a:off x="6027500" y="39328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6" name="Google Shape;14136;p85"/>
            <p:cNvSpPr/>
            <p:nvPr/>
          </p:nvSpPr>
          <p:spPr>
            <a:xfrm>
              <a:off x="6027500" y="4009000"/>
              <a:ext cx="62425" cy="53350"/>
            </a:xfrm>
            <a:custGeom>
              <a:avLst/>
              <a:gdLst/>
              <a:ahLst/>
              <a:cxnLst/>
              <a:rect l="l" t="t" r="r" b="b"/>
              <a:pathLst>
                <a:path w="2497" h="2134" extrusionOk="0">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7" name="Google Shape;14137;p85"/>
            <p:cNvSpPr/>
            <p:nvPr/>
          </p:nvSpPr>
          <p:spPr>
            <a:xfrm>
              <a:off x="6103700" y="3780375"/>
              <a:ext cx="62425" cy="53475"/>
            </a:xfrm>
            <a:custGeom>
              <a:avLst/>
              <a:gdLst/>
              <a:ahLst/>
              <a:cxnLst/>
              <a:rect l="l" t="t" r="r" b="b"/>
              <a:pathLst>
                <a:path w="2497" h="2139" extrusionOk="0">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8" name="Google Shape;14138;p85"/>
            <p:cNvSpPr/>
            <p:nvPr/>
          </p:nvSpPr>
          <p:spPr>
            <a:xfrm>
              <a:off x="6103700" y="3856775"/>
              <a:ext cx="62425" cy="53300"/>
            </a:xfrm>
            <a:custGeom>
              <a:avLst/>
              <a:gdLst/>
              <a:ahLst/>
              <a:cxnLst/>
              <a:rect l="l" t="t" r="r" b="b"/>
              <a:pathLst>
                <a:path w="2497" h="2132" extrusionOk="0">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9" name="Google Shape;14139;p85"/>
            <p:cNvSpPr/>
            <p:nvPr/>
          </p:nvSpPr>
          <p:spPr>
            <a:xfrm>
              <a:off x="6103700" y="3932800"/>
              <a:ext cx="62425" cy="53475"/>
            </a:xfrm>
            <a:custGeom>
              <a:avLst/>
              <a:gdLst/>
              <a:ahLst/>
              <a:cxnLst/>
              <a:rect l="l" t="t" r="r" b="b"/>
              <a:pathLst>
                <a:path w="2497" h="2139" extrusionOk="0">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0" name="Google Shape;14140;p85"/>
            <p:cNvSpPr/>
            <p:nvPr/>
          </p:nvSpPr>
          <p:spPr>
            <a:xfrm>
              <a:off x="6103700" y="4009000"/>
              <a:ext cx="62425" cy="53350"/>
            </a:xfrm>
            <a:custGeom>
              <a:avLst/>
              <a:gdLst/>
              <a:ahLst/>
              <a:cxnLst/>
              <a:rect l="l" t="t" r="r" b="b"/>
              <a:pathLst>
                <a:path w="2497" h="2134" extrusionOk="0">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1" name="Google Shape;14141;p85"/>
            <p:cNvSpPr/>
            <p:nvPr/>
          </p:nvSpPr>
          <p:spPr>
            <a:xfrm>
              <a:off x="61799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2" name="Google Shape;14142;p85"/>
            <p:cNvSpPr/>
            <p:nvPr/>
          </p:nvSpPr>
          <p:spPr>
            <a:xfrm>
              <a:off x="61799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3" name="Google Shape;14143;p85"/>
            <p:cNvSpPr/>
            <p:nvPr/>
          </p:nvSpPr>
          <p:spPr>
            <a:xfrm>
              <a:off x="61799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4" name="Google Shape;14144;p85"/>
            <p:cNvSpPr/>
            <p:nvPr/>
          </p:nvSpPr>
          <p:spPr>
            <a:xfrm>
              <a:off x="61799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5" name="Google Shape;14145;p85"/>
            <p:cNvSpPr/>
            <p:nvPr/>
          </p:nvSpPr>
          <p:spPr>
            <a:xfrm>
              <a:off x="61799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6" name="Google Shape;14146;p85"/>
            <p:cNvSpPr/>
            <p:nvPr/>
          </p:nvSpPr>
          <p:spPr>
            <a:xfrm>
              <a:off x="717030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7" name="Google Shape;14147;p85"/>
            <p:cNvSpPr/>
            <p:nvPr/>
          </p:nvSpPr>
          <p:spPr>
            <a:xfrm>
              <a:off x="68656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8" name="Google Shape;14148;p85"/>
            <p:cNvSpPr/>
            <p:nvPr/>
          </p:nvSpPr>
          <p:spPr>
            <a:xfrm>
              <a:off x="686565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9" name="Google Shape;14149;p85"/>
            <p:cNvSpPr/>
            <p:nvPr/>
          </p:nvSpPr>
          <p:spPr>
            <a:xfrm>
              <a:off x="69418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0" name="Google Shape;14150;p85"/>
            <p:cNvSpPr/>
            <p:nvPr/>
          </p:nvSpPr>
          <p:spPr>
            <a:xfrm>
              <a:off x="6789225" y="3627950"/>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1" name="Google Shape;14151;p85"/>
            <p:cNvSpPr/>
            <p:nvPr/>
          </p:nvSpPr>
          <p:spPr>
            <a:xfrm>
              <a:off x="6637000" y="3475725"/>
              <a:ext cx="62225" cy="53350"/>
            </a:xfrm>
            <a:custGeom>
              <a:avLst/>
              <a:gdLst/>
              <a:ahLst/>
              <a:cxnLst/>
              <a:rect l="l" t="t" r="r" b="b"/>
              <a:pathLst>
                <a:path w="2489" h="2134" extrusionOk="0">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2" name="Google Shape;14152;p85"/>
            <p:cNvSpPr/>
            <p:nvPr/>
          </p:nvSpPr>
          <p:spPr>
            <a:xfrm>
              <a:off x="6256150" y="3399500"/>
              <a:ext cx="62200" cy="53350"/>
            </a:xfrm>
            <a:custGeom>
              <a:avLst/>
              <a:gdLst/>
              <a:ahLst/>
              <a:cxnLst/>
              <a:rect l="l" t="t" r="r" b="b"/>
              <a:pathLst>
                <a:path w="2488" h="2134" extrusionOk="0">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3" name="Google Shape;14153;p85"/>
            <p:cNvSpPr/>
            <p:nvPr/>
          </p:nvSpPr>
          <p:spPr>
            <a:xfrm>
              <a:off x="6484575" y="355192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4" name="Google Shape;14154;p85"/>
            <p:cNvSpPr/>
            <p:nvPr/>
          </p:nvSpPr>
          <p:spPr>
            <a:xfrm>
              <a:off x="6484575" y="34757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5" name="Google Shape;14155;p85"/>
            <p:cNvSpPr/>
            <p:nvPr/>
          </p:nvSpPr>
          <p:spPr>
            <a:xfrm>
              <a:off x="6408350" y="355192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6" name="Google Shape;14156;p85"/>
            <p:cNvSpPr/>
            <p:nvPr/>
          </p:nvSpPr>
          <p:spPr>
            <a:xfrm>
              <a:off x="6408350" y="3475725"/>
              <a:ext cx="62425" cy="53350"/>
            </a:xfrm>
            <a:custGeom>
              <a:avLst/>
              <a:gdLst/>
              <a:ahLst/>
              <a:cxnLst/>
              <a:rect l="l" t="t" r="r" b="b"/>
              <a:pathLst>
                <a:path w="2497" h="2134" extrusionOk="0">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7" name="Google Shape;14157;p85"/>
            <p:cNvSpPr/>
            <p:nvPr/>
          </p:nvSpPr>
          <p:spPr>
            <a:xfrm>
              <a:off x="6332350"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8" name="Google Shape;14158;p85"/>
            <p:cNvSpPr/>
            <p:nvPr/>
          </p:nvSpPr>
          <p:spPr>
            <a:xfrm>
              <a:off x="6332350" y="33995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9" name="Google Shape;14159;p85"/>
            <p:cNvSpPr/>
            <p:nvPr/>
          </p:nvSpPr>
          <p:spPr>
            <a:xfrm>
              <a:off x="7094075" y="4237450"/>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0" name="Google Shape;14160;p85"/>
            <p:cNvSpPr/>
            <p:nvPr/>
          </p:nvSpPr>
          <p:spPr>
            <a:xfrm>
              <a:off x="7017875" y="4389875"/>
              <a:ext cx="62400" cy="53350"/>
            </a:xfrm>
            <a:custGeom>
              <a:avLst/>
              <a:gdLst/>
              <a:ahLst/>
              <a:cxnLst/>
              <a:rect l="l" t="t" r="r" b="b"/>
              <a:pathLst>
                <a:path w="2496" h="2134" extrusionOk="0">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1" name="Google Shape;14161;p85"/>
            <p:cNvSpPr/>
            <p:nvPr/>
          </p:nvSpPr>
          <p:spPr>
            <a:xfrm>
              <a:off x="7017875" y="4313650"/>
              <a:ext cx="62400" cy="53450"/>
            </a:xfrm>
            <a:custGeom>
              <a:avLst/>
              <a:gdLst/>
              <a:ahLst/>
              <a:cxnLst/>
              <a:rect l="l" t="t" r="r" b="b"/>
              <a:pathLst>
                <a:path w="2496" h="2138" extrusionOk="0">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2" name="Google Shape;14162;p85"/>
            <p:cNvSpPr/>
            <p:nvPr/>
          </p:nvSpPr>
          <p:spPr>
            <a:xfrm>
              <a:off x="6941850" y="438987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3" name="Google Shape;14163;p85"/>
            <p:cNvSpPr/>
            <p:nvPr/>
          </p:nvSpPr>
          <p:spPr>
            <a:xfrm>
              <a:off x="6484575" y="438987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4" name="Google Shape;14164;p85"/>
            <p:cNvSpPr/>
            <p:nvPr/>
          </p:nvSpPr>
          <p:spPr>
            <a:xfrm>
              <a:off x="6560800" y="42374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5" name="Google Shape;14165;p85"/>
            <p:cNvSpPr/>
            <p:nvPr/>
          </p:nvSpPr>
          <p:spPr>
            <a:xfrm>
              <a:off x="6560800" y="4161425"/>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6" name="Google Shape;14166;p85"/>
            <p:cNvSpPr/>
            <p:nvPr/>
          </p:nvSpPr>
          <p:spPr>
            <a:xfrm>
              <a:off x="6560800" y="40852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7" name="Google Shape;14167;p85"/>
            <p:cNvSpPr/>
            <p:nvPr/>
          </p:nvSpPr>
          <p:spPr>
            <a:xfrm>
              <a:off x="6560800" y="4009000"/>
              <a:ext cx="62200" cy="53350"/>
            </a:xfrm>
            <a:custGeom>
              <a:avLst/>
              <a:gdLst/>
              <a:ahLst/>
              <a:cxnLst/>
              <a:rect l="l" t="t" r="r" b="b"/>
              <a:pathLst>
                <a:path w="2488" h="2134" extrusionOk="0">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8" name="Google Shape;14168;p85"/>
            <p:cNvSpPr/>
            <p:nvPr/>
          </p:nvSpPr>
          <p:spPr>
            <a:xfrm>
              <a:off x="6560800" y="39328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9" name="Google Shape;14169;p85"/>
            <p:cNvSpPr/>
            <p:nvPr/>
          </p:nvSpPr>
          <p:spPr>
            <a:xfrm>
              <a:off x="65608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0" name="Google Shape;14170;p85"/>
            <p:cNvSpPr/>
            <p:nvPr/>
          </p:nvSpPr>
          <p:spPr>
            <a:xfrm>
              <a:off x="65608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1" name="Google Shape;14171;p85"/>
            <p:cNvSpPr/>
            <p:nvPr/>
          </p:nvSpPr>
          <p:spPr>
            <a:xfrm>
              <a:off x="6484575" y="4237450"/>
              <a:ext cx="62425" cy="53425"/>
            </a:xfrm>
            <a:custGeom>
              <a:avLst/>
              <a:gdLst/>
              <a:ahLst/>
              <a:cxnLst/>
              <a:rect l="l" t="t" r="r" b="b"/>
              <a:pathLst>
                <a:path w="2497" h="2137" extrusionOk="0">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2" name="Google Shape;14172;p85"/>
            <p:cNvSpPr/>
            <p:nvPr/>
          </p:nvSpPr>
          <p:spPr>
            <a:xfrm>
              <a:off x="6484575" y="3780375"/>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3" name="Google Shape;14173;p85"/>
            <p:cNvSpPr/>
            <p:nvPr/>
          </p:nvSpPr>
          <p:spPr>
            <a:xfrm>
              <a:off x="6484575" y="3704150"/>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4" name="Google Shape;14174;p85"/>
            <p:cNvSpPr/>
            <p:nvPr/>
          </p:nvSpPr>
          <p:spPr>
            <a:xfrm>
              <a:off x="6408350" y="4237450"/>
              <a:ext cx="62425" cy="53425"/>
            </a:xfrm>
            <a:custGeom>
              <a:avLst/>
              <a:gdLst/>
              <a:ahLst/>
              <a:cxnLst/>
              <a:rect l="l" t="t" r="r" b="b"/>
              <a:pathLst>
                <a:path w="2497" h="2137" extrusionOk="0">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5" name="Google Shape;14175;p85"/>
            <p:cNvSpPr/>
            <p:nvPr/>
          </p:nvSpPr>
          <p:spPr>
            <a:xfrm>
              <a:off x="6408350" y="4161425"/>
              <a:ext cx="62425" cy="53300"/>
            </a:xfrm>
            <a:custGeom>
              <a:avLst/>
              <a:gdLst/>
              <a:ahLst/>
              <a:cxnLst/>
              <a:rect l="l" t="t" r="r" b="b"/>
              <a:pathLst>
                <a:path w="2497" h="2132" extrusionOk="0">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6" name="Google Shape;14176;p85"/>
            <p:cNvSpPr/>
            <p:nvPr/>
          </p:nvSpPr>
          <p:spPr>
            <a:xfrm>
              <a:off x="6408350" y="3780375"/>
              <a:ext cx="62425" cy="53425"/>
            </a:xfrm>
            <a:custGeom>
              <a:avLst/>
              <a:gdLst/>
              <a:ahLst/>
              <a:cxnLst/>
              <a:rect l="l" t="t" r="r" b="b"/>
              <a:pathLst>
                <a:path w="2497" h="2137" extrusionOk="0">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7" name="Google Shape;14177;p85"/>
            <p:cNvSpPr/>
            <p:nvPr/>
          </p:nvSpPr>
          <p:spPr>
            <a:xfrm>
              <a:off x="6408350" y="3704150"/>
              <a:ext cx="62425" cy="53450"/>
            </a:xfrm>
            <a:custGeom>
              <a:avLst/>
              <a:gdLst/>
              <a:ahLst/>
              <a:cxnLst/>
              <a:rect l="l" t="t" r="r" b="b"/>
              <a:pathLst>
                <a:path w="2497" h="2138" extrusionOk="0">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8" name="Google Shape;14178;p85"/>
            <p:cNvSpPr/>
            <p:nvPr/>
          </p:nvSpPr>
          <p:spPr>
            <a:xfrm>
              <a:off x="6332350"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9" name="Google Shape;14179;p85"/>
            <p:cNvSpPr/>
            <p:nvPr/>
          </p:nvSpPr>
          <p:spPr>
            <a:xfrm>
              <a:off x="6332350"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0" name="Google Shape;14180;p85"/>
            <p:cNvSpPr/>
            <p:nvPr/>
          </p:nvSpPr>
          <p:spPr>
            <a:xfrm>
              <a:off x="633235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1" name="Google Shape;14181;p85"/>
            <p:cNvSpPr/>
            <p:nvPr/>
          </p:nvSpPr>
          <p:spPr>
            <a:xfrm>
              <a:off x="63323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2" name="Google Shape;14182;p85"/>
            <p:cNvSpPr/>
            <p:nvPr/>
          </p:nvSpPr>
          <p:spPr>
            <a:xfrm>
              <a:off x="6256150" y="4085225"/>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3" name="Google Shape;14183;p85"/>
            <p:cNvSpPr/>
            <p:nvPr/>
          </p:nvSpPr>
          <p:spPr>
            <a:xfrm>
              <a:off x="6256150" y="3704150"/>
              <a:ext cx="62200" cy="53450"/>
            </a:xfrm>
            <a:custGeom>
              <a:avLst/>
              <a:gdLst/>
              <a:ahLst/>
              <a:cxnLst/>
              <a:rect l="l" t="t" r="r" b="b"/>
              <a:pathLst>
                <a:path w="2488" h="2138" extrusionOk="0">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4" name="Google Shape;14184;p85"/>
            <p:cNvSpPr/>
            <p:nvPr/>
          </p:nvSpPr>
          <p:spPr>
            <a:xfrm>
              <a:off x="6256150" y="3627950"/>
              <a:ext cx="62200" cy="53425"/>
            </a:xfrm>
            <a:custGeom>
              <a:avLst/>
              <a:gdLst/>
              <a:ahLst/>
              <a:cxnLst/>
              <a:rect l="l" t="t" r="r" b="b"/>
              <a:pathLst>
                <a:path w="2488" h="2137" extrusionOk="0">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5" name="Google Shape;14185;p85"/>
            <p:cNvSpPr/>
            <p:nvPr/>
          </p:nvSpPr>
          <p:spPr>
            <a:xfrm>
              <a:off x="617992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6" name="Google Shape;14186;p85"/>
            <p:cNvSpPr/>
            <p:nvPr/>
          </p:nvSpPr>
          <p:spPr>
            <a:xfrm>
              <a:off x="61799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7" name="Google Shape;14187;p85"/>
            <p:cNvSpPr/>
            <p:nvPr/>
          </p:nvSpPr>
          <p:spPr>
            <a:xfrm>
              <a:off x="6103700" y="4085225"/>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8" name="Google Shape;14188;p85"/>
            <p:cNvSpPr/>
            <p:nvPr/>
          </p:nvSpPr>
          <p:spPr>
            <a:xfrm>
              <a:off x="6103700" y="3704150"/>
              <a:ext cx="62425" cy="53450"/>
            </a:xfrm>
            <a:custGeom>
              <a:avLst/>
              <a:gdLst/>
              <a:ahLst/>
              <a:cxnLst/>
              <a:rect l="l" t="t" r="r" b="b"/>
              <a:pathLst>
                <a:path w="2497" h="2138" extrusionOk="0">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9" name="Google Shape;14189;p85"/>
            <p:cNvSpPr/>
            <p:nvPr/>
          </p:nvSpPr>
          <p:spPr>
            <a:xfrm>
              <a:off x="6027500" y="4085225"/>
              <a:ext cx="62425" cy="53350"/>
            </a:xfrm>
            <a:custGeom>
              <a:avLst/>
              <a:gdLst/>
              <a:ahLst/>
              <a:cxnLst/>
              <a:rect l="l" t="t" r="r" b="b"/>
              <a:pathLst>
                <a:path w="2497" h="2134" extrusionOk="0">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0" name="Google Shape;14190;p85"/>
            <p:cNvSpPr/>
            <p:nvPr/>
          </p:nvSpPr>
          <p:spPr>
            <a:xfrm>
              <a:off x="6027500" y="3780375"/>
              <a:ext cx="62425" cy="53425"/>
            </a:xfrm>
            <a:custGeom>
              <a:avLst/>
              <a:gdLst/>
              <a:ahLst/>
              <a:cxnLst/>
              <a:rect l="l" t="t" r="r" b="b"/>
              <a:pathLst>
                <a:path w="2497" h="2137" extrusionOk="0">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1" name="Google Shape;14191;p85"/>
            <p:cNvSpPr/>
            <p:nvPr/>
          </p:nvSpPr>
          <p:spPr>
            <a:xfrm>
              <a:off x="6027500" y="3704150"/>
              <a:ext cx="62425" cy="53450"/>
            </a:xfrm>
            <a:custGeom>
              <a:avLst/>
              <a:gdLst/>
              <a:ahLst/>
              <a:cxnLst/>
              <a:rect l="l" t="t" r="r" b="b"/>
              <a:pathLst>
                <a:path w="2497" h="2138" extrusionOk="0">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2" name="Google Shape;14192;p85"/>
            <p:cNvSpPr/>
            <p:nvPr/>
          </p:nvSpPr>
          <p:spPr>
            <a:xfrm>
              <a:off x="59514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3" name="Google Shape;14193;p85"/>
            <p:cNvSpPr/>
            <p:nvPr/>
          </p:nvSpPr>
          <p:spPr>
            <a:xfrm>
              <a:off x="5951475"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4" name="Google Shape;14194;p85"/>
            <p:cNvSpPr/>
            <p:nvPr/>
          </p:nvSpPr>
          <p:spPr>
            <a:xfrm>
              <a:off x="5951475" y="3780375"/>
              <a:ext cx="62425" cy="53425"/>
            </a:xfrm>
            <a:custGeom>
              <a:avLst/>
              <a:gdLst/>
              <a:ahLst/>
              <a:cxnLst/>
              <a:rect l="l" t="t" r="r" b="b"/>
              <a:pathLst>
                <a:path w="2497" h="2137" extrusionOk="0">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5" name="Google Shape;14195;p85"/>
            <p:cNvSpPr/>
            <p:nvPr/>
          </p:nvSpPr>
          <p:spPr>
            <a:xfrm>
              <a:off x="587527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6" name="Google Shape;14196;p85"/>
            <p:cNvSpPr/>
            <p:nvPr/>
          </p:nvSpPr>
          <p:spPr>
            <a:xfrm>
              <a:off x="587527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7" name="Google Shape;14197;p85"/>
            <p:cNvSpPr/>
            <p:nvPr/>
          </p:nvSpPr>
          <p:spPr>
            <a:xfrm>
              <a:off x="587527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8" name="Google Shape;14198;p85"/>
            <p:cNvSpPr/>
            <p:nvPr/>
          </p:nvSpPr>
          <p:spPr>
            <a:xfrm>
              <a:off x="587527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9" name="Google Shape;14199;p85"/>
            <p:cNvSpPr/>
            <p:nvPr/>
          </p:nvSpPr>
          <p:spPr>
            <a:xfrm>
              <a:off x="45040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0" name="Google Shape;14200;p85"/>
            <p:cNvSpPr/>
            <p:nvPr/>
          </p:nvSpPr>
          <p:spPr>
            <a:xfrm>
              <a:off x="450405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1" name="Google Shape;14201;p85"/>
            <p:cNvSpPr/>
            <p:nvPr/>
          </p:nvSpPr>
          <p:spPr>
            <a:xfrm>
              <a:off x="450405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2" name="Google Shape;14202;p85"/>
            <p:cNvSpPr/>
            <p:nvPr/>
          </p:nvSpPr>
          <p:spPr>
            <a:xfrm>
              <a:off x="4427825" y="39328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3" name="Google Shape;14203;p85"/>
            <p:cNvSpPr/>
            <p:nvPr/>
          </p:nvSpPr>
          <p:spPr>
            <a:xfrm>
              <a:off x="4427825" y="3856775"/>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4" name="Google Shape;14204;p85"/>
            <p:cNvSpPr/>
            <p:nvPr/>
          </p:nvSpPr>
          <p:spPr>
            <a:xfrm>
              <a:off x="4427825" y="3780375"/>
              <a:ext cx="62425" cy="53425"/>
            </a:xfrm>
            <a:custGeom>
              <a:avLst/>
              <a:gdLst/>
              <a:ahLst/>
              <a:cxnLst/>
              <a:rect l="l" t="t" r="r" b="b"/>
              <a:pathLst>
                <a:path w="2497" h="2137" extrusionOk="0">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5" name="Google Shape;14205;p85"/>
            <p:cNvSpPr/>
            <p:nvPr/>
          </p:nvSpPr>
          <p:spPr>
            <a:xfrm>
              <a:off x="4351600" y="3171075"/>
              <a:ext cx="62425" cy="53350"/>
            </a:xfrm>
            <a:custGeom>
              <a:avLst/>
              <a:gdLst/>
              <a:ahLst/>
              <a:cxnLst/>
              <a:rect l="l" t="t" r="r" b="b"/>
              <a:pathLst>
                <a:path w="2497" h="2134" extrusionOk="0">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6" name="Google Shape;14206;p85"/>
            <p:cNvSpPr/>
            <p:nvPr/>
          </p:nvSpPr>
          <p:spPr>
            <a:xfrm>
              <a:off x="435160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7" name="Google Shape;14207;p85"/>
            <p:cNvSpPr/>
            <p:nvPr/>
          </p:nvSpPr>
          <p:spPr>
            <a:xfrm>
              <a:off x="3970950" y="27902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8" name="Google Shape;14208;p85"/>
            <p:cNvSpPr/>
            <p:nvPr/>
          </p:nvSpPr>
          <p:spPr>
            <a:xfrm>
              <a:off x="3970950" y="2866425"/>
              <a:ext cx="62225" cy="53275"/>
            </a:xfrm>
            <a:custGeom>
              <a:avLst/>
              <a:gdLst/>
              <a:ahLst/>
              <a:cxnLst/>
              <a:rect l="l" t="t" r="r" b="b"/>
              <a:pathLst>
                <a:path w="2489" h="2131" extrusionOk="0">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9" name="Google Shape;14209;p85"/>
            <p:cNvSpPr/>
            <p:nvPr/>
          </p:nvSpPr>
          <p:spPr>
            <a:xfrm>
              <a:off x="3970950" y="2942425"/>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0" name="Google Shape;14210;p85"/>
            <p:cNvSpPr/>
            <p:nvPr/>
          </p:nvSpPr>
          <p:spPr>
            <a:xfrm>
              <a:off x="3970950" y="301865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1" name="Google Shape;14211;p85"/>
            <p:cNvSpPr/>
            <p:nvPr/>
          </p:nvSpPr>
          <p:spPr>
            <a:xfrm>
              <a:off x="3970950" y="309485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2" name="Google Shape;14212;p85"/>
            <p:cNvSpPr/>
            <p:nvPr/>
          </p:nvSpPr>
          <p:spPr>
            <a:xfrm>
              <a:off x="3970950" y="317107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3" name="Google Shape;14213;p85"/>
            <p:cNvSpPr/>
            <p:nvPr/>
          </p:nvSpPr>
          <p:spPr>
            <a:xfrm>
              <a:off x="3970950" y="3247075"/>
              <a:ext cx="62225" cy="53450"/>
            </a:xfrm>
            <a:custGeom>
              <a:avLst/>
              <a:gdLst/>
              <a:ahLst/>
              <a:cxnLst/>
              <a:rect l="l" t="t" r="r" b="b"/>
              <a:pathLst>
                <a:path w="2489" h="2138" extrusionOk="0">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4" name="Google Shape;14214;p85"/>
            <p:cNvSpPr/>
            <p:nvPr/>
          </p:nvSpPr>
          <p:spPr>
            <a:xfrm>
              <a:off x="3970950" y="33233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5" name="Google Shape;14215;p85"/>
            <p:cNvSpPr/>
            <p:nvPr/>
          </p:nvSpPr>
          <p:spPr>
            <a:xfrm>
              <a:off x="3970950" y="33995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6" name="Google Shape;14216;p85"/>
            <p:cNvSpPr/>
            <p:nvPr/>
          </p:nvSpPr>
          <p:spPr>
            <a:xfrm>
              <a:off x="3970950" y="347572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7" name="Google Shape;14217;p85"/>
            <p:cNvSpPr/>
            <p:nvPr/>
          </p:nvSpPr>
          <p:spPr>
            <a:xfrm>
              <a:off x="3970950" y="355192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8" name="Google Shape;14218;p85"/>
            <p:cNvSpPr/>
            <p:nvPr/>
          </p:nvSpPr>
          <p:spPr>
            <a:xfrm>
              <a:off x="3970950" y="3627950"/>
              <a:ext cx="62225" cy="53425"/>
            </a:xfrm>
            <a:custGeom>
              <a:avLst/>
              <a:gdLst/>
              <a:ahLst/>
              <a:cxnLst/>
              <a:rect l="l" t="t" r="r" b="b"/>
              <a:pathLst>
                <a:path w="2489" h="2137" extrusionOk="0">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9" name="Google Shape;14219;p85"/>
            <p:cNvSpPr/>
            <p:nvPr/>
          </p:nvSpPr>
          <p:spPr>
            <a:xfrm>
              <a:off x="3970950" y="3704150"/>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0" name="Google Shape;14220;p85"/>
            <p:cNvSpPr/>
            <p:nvPr/>
          </p:nvSpPr>
          <p:spPr>
            <a:xfrm>
              <a:off x="3970950" y="3780375"/>
              <a:ext cx="62425" cy="53425"/>
            </a:xfrm>
            <a:custGeom>
              <a:avLst/>
              <a:gdLst/>
              <a:ahLst/>
              <a:cxnLst/>
              <a:rect l="l" t="t" r="r" b="b"/>
              <a:pathLst>
                <a:path w="2497" h="2137" extrusionOk="0">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1" name="Google Shape;14221;p85"/>
            <p:cNvSpPr/>
            <p:nvPr/>
          </p:nvSpPr>
          <p:spPr>
            <a:xfrm>
              <a:off x="3970950" y="385677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2" name="Google Shape;14222;p85"/>
            <p:cNvSpPr/>
            <p:nvPr/>
          </p:nvSpPr>
          <p:spPr>
            <a:xfrm>
              <a:off x="3970950" y="4009000"/>
              <a:ext cx="62225" cy="53350"/>
            </a:xfrm>
            <a:custGeom>
              <a:avLst/>
              <a:gdLst/>
              <a:ahLst/>
              <a:cxnLst/>
              <a:rect l="l" t="t" r="r" b="b"/>
              <a:pathLst>
                <a:path w="2489" h="2134" extrusionOk="0">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3" name="Google Shape;14223;p85"/>
            <p:cNvSpPr/>
            <p:nvPr/>
          </p:nvSpPr>
          <p:spPr>
            <a:xfrm>
              <a:off x="404695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4" name="Google Shape;14224;p85"/>
            <p:cNvSpPr/>
            <p:nvPr/>
          </p:nvSpPr>
          <p:spPr>
            <a:xfrm>
              <a:off x="4046950" y="286642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5" name="Google Shape;14225;p85"/>
            <p:cNvSpPr/>
            <p:nvPr/>
          </p:nvSpPr>
          <p:spPr>
            <a:xfrm>
              <a:off x="4046950" y="2942425"/>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6" name="Google Shape;14226;p85"/>
            <p:cNvSpPr/>
            <p:nvPr/>
          </p:nvSpPr>
          <p:spPr>
            <a:xfrm>
              <a:off x="404695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7" name="Google Shape;14227;p85"/>
            <p:cNvSpPr/>
            <p:nvPr/>
          </p:nvSpPr>
          <p:spPr>
            <a:xfrm>
              <a:off x="404695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8" name="Google Shape;14228;p85"/>
            <p:cNvSpPr/>
            <p:nvPr/>
          </p:nvSpPr>
          <p:spPr>
            <a:xfrm>
              <a:off x="4046950"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9" name="Google Shape;14229;p85"/>
            <p:cNvSpPr/>
            <p:nvPr/>
          </p:nvSpPr>
          <p:spPr>
            <a:xfrm>
              <a:off x="404695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0" name="Google Shape;14230;p85"/>
            <p:cNvSpPr/>
            <p:nvPr/>
          </p:nvSpPr>
          <p:spPr>
            <a:xfrm>
              <a:off x="4046950" y="3323300"/>
              <a:ext cx="62425" cy="53425"/>
            </a:xfrm>
            <a:custGeom>
              <a:avLst/>
              <a:gdLst/>
              <a:ahLst/>
              <a:cxnLst/>
              <a:rect l="l" t="t" r="r" b="b"/>
              <a:pathLst>
                <a:path w="2497" h="2137" extrusionOk="0">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1" name="Google Shape;14231;p85"/>
            <p:cNvSpPr/>
            <p:nvPr/>
          </p:nvSpPr>
          <p:spPr>
            <a:xfrm>
              <a:off x="404695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2" name="Google Shape;14232;p85"/>
            <p:cNvSpPr/>
            <p:nvPr/>
          </p:nvSpPr>
          <p:spPr>
            <a:xfrm>
              <a:off x="4046950" y="34757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3" name="Google Shape;14233;p85"/>
            <p:cNvSpPr/>
            <p:nvPr/>
          </p:nvSpPr>
          <p:spPr>
            <a:xfrm>
              <a:off x="4046950" y="355192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4" name="Google Shape;14234;p85"/>
            <p:cNvSpPr/>
            <p:nvPr/>
          </p:nvSpPr>
          <p:spPr>
            <a:xfrm>
              <a:off x="4046950"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5" name="Google Shape;14235;p85"/>
            <p:cNvSpPr/>
            <p:nvPr/>
          </p:nvSpPr>
          <p:spPr>
            <a:xfrm>
              <a:off x="4046950"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6" name="Google Shape;14236;p85"/>
            <p:cNvSpPr/>
            <p:nvPr/>
          </p:nvSpPr>
          <p:spPr>
            <a:xfrm>
              <a:off x="41231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7" name="Google Shape;14237;p85"/>
            <p:cNvSpPr/>
            <p:nvPr/>
          </p:nvSpPr>
          <p:spPr>
            <a:xfrm>
              <a:off x="4123175" y="2866425"/>
              <a:ext cx="62425" cy="53275"/>
            </a:xfrm>
            <a:custGeom>
              <a:avLst/>
              <a:gdLst/>
              <a:ahLst/>
              <a:cxnLst/>
              <a:rect l="l" t="t" r="r" b="b"/>
              <a:pathLst>
                <a:path w="2497" h="2131" extrusionOk="0">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8" name="Google Shape;14238;p85"/>
            <p:cNvSpPr/>
            <p:nvPr/>
          </p:nvSpPr>
          <p:spPr>
            <a:xfrm>
              <a:off x="4123175" y="29424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9" name="Google Shape;14239;p85"/>
            <p:cNvSpPr/>
            <p:nvPr/>
          </p:nvSpPr>
          <p:spPr>
            <a:xfrm>
              <a:off x="4123175" y="301865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0" name="Google Shape;14240;p85"/>
            <p:cNvSpPr/>
            <p:nvPr/>
          </p:nvSpPr>
          <p:spPr>
            <a:xfrm>
              <a:off x="41231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1" name="Google Shape;14241;p85"/>
            <p:cNvSpPr/>
            <p:nvPr/>
          </p:nvSpPr>
          <p:spPr>
            <a:xfrm>
              <a:off x="4123175" y="317107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2" name="Google Shape;14242;p85"/>
            <p:cNvSpPr/>
            <p:nvPr/>
          </p:nvSpPr>
          <p:spPr>
            <a:xfrm>
              <a:off x="41231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3" name="Google Shape;14243;p85"/>
            <p:cNvSpPr/>
            <p:nvPr/>
          </p:nvSpPr>
          <p:spPr>
            <a:xfrm>
              <a:off x="4123175" y="33233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4" name="Google Shape;14244;p85"/>
            <p:cNvSpPr/>
            <p:nvPr/>
          </p:nvSpPr>
          <p:spPr>
            <a:xfrm>
              <a:off x="4123175" y="33995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5" name="Google Shape;14245;p85"/>
            <p:cNvSpPr/>
            <p:nvPr/>
          </p:nvSpPr>
          <p:spPr>
            <a:xfrm>
              <a:off x="4123175" y="347572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6" name="Google Shape;14246;p85"/>
            <p:cNvSpPr/>
            <p:nvPr/>
          </p:nvSpPr>
          <p:spPr>
            <a:xfrm>
              <a:off x="4123175" y="355192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7" name="Google Shape;14247;p85"/>
            <p:cNvSpPr/>
            <p:nvPr/>
          </p:nvSpPr>
          <p:spPr>
            <a:xfrm>
              <a:off x="4123175" y="3627950"/>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8" name="Google Shape;14248;p85"/>
            <p:cNvSpPr/>
            <p:nvPr/>
          </p:nvSpPr>
          <p:spPr>
            <a:xfrm>
              <a:off x="4199400"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9" name="Google Shape;14249;p85"/>
            <p:cNvSpPr/>
            <p:nvPr/>
          </p:nvSpPr>
          <p:spPr>
            <a:xfrm>
              <a:off x="419940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0" name="Google Shape;14250;p85"/>
            <p:cNvSpPr/>
            <p:nvPr/>
          </p:nvSpPr>
          <p:spPr>
            <a:xfrm>
              <a:off x="4199400" y="317107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1" name="Google Shape;14251;p85"/>
            <p:cNvSpPr/>
            <p:nvPr/>
          </p:nvSpPr>
          <p:spPr>
            <a:xfrm>
              <a:off x="4199400" y="3247075"/>
              <a:ext cx="62200" cy="53450"/>
            </a:xfrm>
            <a:custGeom>
              <a:avLst/>
              <a:gdLst/>
              <a:ahLst/>
              <a:cxnLst/>
              <a:rect l="l" t="t" r="r" b="b"/>
              <a:pathLst>
                <a:path w="2488" h="2138" extrusionOk="0">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2" name="Google Shape;14252;p85"/>
            <p:cNvSpPr/>
            <p:nvPr/>
          </p:nvSpPr>
          <p:spPr>
            <a:xfrm>
              <a:off x="4275600" y="3018650"/>
              <a:ext cx="62225" cy="53425"/>
            </a:xfrm>
            <a:custGeom>
              <a:avLst/>
              <a:gdLst/>
              <a:ahLst/>
              <a:cxnLst/>
              <a:rect l="l" t="t" r="r" b="b"/>
              <a:pathLst>
                <a:path w="2489" h="2137" extrusionOk="0">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3" name="Google Shape;14253;p85"/>
            <p:cNvSpPr/>
            <p:nvPr/>
          </p:nvSpPr>
          <p:spPr>
            <a:xfrm>
              <a:off x="4275600"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4" name="Google Shape;14254;p85"/>
            <p:cNvSpPr/>
            <p:nvPr/>
          </p:nvSpPr>
          <p:spPr>
            <a:xfrm>
              <a:off x="4275600" y="317107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5" name="Google Shape;14255;p85"/>
            <p:cNvSpPr/>
            <p:nvPr/>
          </p:nvSpPr>
          <p:spPr>
            <a:xfrm>
              <a:off x="4275600" y="32470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6" name="Google Shape;14256;p85"/>
            <p:cNvSpPr/>
            <p:nvPr/>
          </p:nvSpPr>
          <p:spPr>
            <a:xfrm>
              <a:off x="4275475" y="3323300"/>
              <a:ext cx="62350" cy="53425"/>
            </a:xfrm>
            <a:custGeom>
              <a:avLst/>
              <a:gdLst/>
              <a:ahLst/>
              <a:cxnLst/>
              <a:rect l="l" t="t" r="r" b="b"/>
              <a:pathLst>
                <a:path w="2494" h="2137" extrusionOk="0">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7" name="Google Shape;14257;p85"/>
            <p:cNvSpPr/>
            <p:nvPr/>
          </p:nvSpPr>
          <p:spPr>
            <a:xfrm>
              <a:off x="4199400" y="33233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8" name="Google Shape;14258;p85"/>
            <p:cNvSpPr/>
            <p:nvPr/>
          </p:nvSpPr>
          <p:spPr>
            <a:xfrm>
              <a:off x="4199400" y="33995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9" name="Google Shape;14259;p85"/>
            <p:cNvSpPr/>
            <p:nvPr/>
          </p:nvSpPr>
          <p:spPr>
            <a:xfrm>
              <a:off x="4199400" y="34757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0" name="Google Shape;14260;p85"/>
            <p:cNvSpPr/>
            <p:nvPr/>
          </p:nvSpPr>
          <p:spPr>
            <a:xfrm>
              <a:off x="4199400" y="355192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1" name="Google Shape;14261;p85"/>
            <p:cNvSpPr/>
            <p:nvPr/>
          </p:nvSpPr>
          <p:spPr>
            <a:xfrm>
              <a:off x="4199400" y="36279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2" name="Google Shape;14262;p85"/>
            <p:cNvSpPr/>
            <p:nvPr/>
          </p:nvSpPr>
          <p:spPr>
            <a:xfrm>
              <a:off x="419940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3" name="Google Shape;14263;p85"/>
            <p:cNvSpPr/>
            <p:nvPr/>
          </p:nvSpPr>
          <p:spPr>
            <a:xfrm>
              <a:off x="4123175" y="3704150"/>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4" name="Google Shape;14264;p85"/>
            <p:cNvSpPr/>
            <p:nvPr/>
          </p:nvSpPr>
          <p:spPr>
            <a:xfrm>
              <a:off x="412317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5" name="Google Shape;14265;p85"/>
            <p:cNvSpPr/>
            <p:nvPr/>
          </p:nvSpPr>
          <p:spPr>
            <a:xfrm>
              <a:off x="4046950" y="3780375"/>
              <a:ext cx="62425" cy="53425"/>
            </a:xfrm>
            <a:custGeom>
              <a:avLst/>
              <a:gdLst/>
              <a:ahLst/>
              <a:cxnLst/>
              <a:rect l="l" t="t" r="r" b="b"/>
              <a:pathLst>
                <a:path w="2497" h="2137" extrusionOk="0">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6" name="Google Shape;14266;p85"/>
            <p:cNvSpPr/>
            <p:nvPr/>
          </p:nvSpPr>
          <p:spPr>
            <a:xfrm>
              <a:off x="4046950" y="385677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7" name="Google Shape;14267;p85"/>
            <p:cNvSpPr/>
            <p:nvPr/>
          </p:nvSpPr>
          <p:spPr>
            <a:xfrm>
              <a:off x="4046950"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8" name="Google Shape;14268;p85"/>
            <p:cNvSpPr/>
            <p:nvPr/>
          </p:nvSpPr>
          <p:spPr>
            <a:xfrm>
              <a:off x="4046950" y="3932800"/>
              <a:ext cx="62425" cy="53425"/>
            </a:xfrm>
            <a:custGeom>
              <a:avLst/>
              <a:gdLst/>
              <a:ahLst/>
              <a:cxnLst/>
              <a:rect l="l" t="t" r="r" b="b"/>
              <a:pathLst>
                <a:path w="2497" h="2137" extrusionOk="0">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9" name="Google Shape;14269;p85"/>
            <p:cNvSpPr/>
            <p:nvPr/>
          </p:nvSpPr>
          <p:spPr>
            <a:xfrm>
              <a:off x="3970950" y="39328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0" name="Google Shape;14270;p85"/>
            <p:cNvSpPr/>
            <p:nvPr/>
          </p:nvSpPr>
          <p:spPr>
            <a:xfrm>
              <a:off x="35898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1" name="Google Shape;14271;p85"/>
            <p:cNvSpPr/>
            <p:nvPr/>
          </p:nvSpPr>
          <p:spPr>
            <a:xfrm>
              <a:off x="35898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2" name="Google Shape;14272;p85"/>
            <p:cNvSpPr/>
            <p:nvPr/>
          </p:nvSpPr>
          <p:spPr>
            <a:xfrm>
              <a:off x="358987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3" name="Google Shape;14273;p85"/>
            <p:cNvSpPr/>
            <p:nvPr/>
          </p:nvSpPr>
          <p:spPr>
            <a:xfrm>
              <a:off x="358987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4" name="Google Shape;14274;p85"/>
            <p:cNvSpPr/>
            <p:nvPr/>
          </p:nvSpPr>
          <p:spPr>
            <a:xfrm>
              <a:off x="358987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5" name="Google Shape;14275;p85"/>
            <p:cNvSpPr/>
            <p:nvPr/>
          </p:nvSpPr>
          <p:spPr>
            <a:xfrm>
              <a:off x="358987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6" name="Google Shape;14276;p85"/>
            <p:cNvSpPr/>
            <p:nvPr/>
          </p:nvSpPr>
          <p:spPr>
            <a:xfrm>
              <a:off x="358987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7" name="Google Shape;14277;p85"/>
            <p:cNvSpPr/>
            <p:nvPr/>
          </p:nvSpPr>
          <p:spPr>
            <a:xfrm>
              <a:off x="328522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8" name="Google Shape;14278;p85"/>
            <p:cNvSpPr/>
            <p:nvPr/>
          </p:nvSpPr>
          <p:spPr>
            <a:xfrm>
              <a:off x="328522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9" name="Google Shape;14279;p85"/>
            <p:cNvSpPr/>
            <p:nvPr/>
          </p:nvSpPr>
          <p:spPr>
            <a:xfrm>
              <a:off x="328522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0" name="Google Shape;14280;p85"/>
            <p:cNvSpPr/>
            <p:nvPr/>
          </p:nvSpPr>
          <p:spPr>
            <a:xfrm>
              <a:off x="3361450" y="279020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1" name="Google Shape;14281;p85"/>
            <p:cNvSpPr/>
            <p:nvPr/>
          </p:nvSpPr>
          <p:spPr>
            <a:xfrm>
              <a:off x="3361450" y="2866425"/>
              <a:ext cx="62200" cy="53275"/>
            </a:xfrm>
            <a:custGeom>
              <a:avLst/>
              <a:gdLst/>
              <a:ahLst/>
              <a:cxnLst/>
              <a:rect l="l" t="t" r="r" b="b"/>
              <a:pathLst>
                <a:path w="2488" h="2131" extrusionOk="0">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2" name="Google Shape;14282;p85"/>
            <p:cNvSpPr/>
            <p:nvPr/>
          </p:nvSpPr>
          <p:spPr>
            <a:xfrm>
              <a:off x="3361450" y="2942425"/>
              <a:ext cx="62200" cy="53450"/>
            </a:xfrm>
            <a:custGeom>
              <a:avLst/>
              <a:gdLst/>
              <a:ahLst/>
              <a:cxnLst/>
              <a:rect l="l" t="t" r="r" b="b"/>
              <a:pathLst>
                <a:path w="2488" h="2138" extrusionOk="0">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3" name="Google Shape;14283;p85"/>
            <p:cNvSpPr/>
            <p:nvPr/>
          </p:nvSpPr>
          <p:spPr>
            <a:xfrm>
              <a:off x="3361450" y="3018650"/>
              <a:ext cx="62200" cy="53425"/>
            </a:xfrm>
            <a:custGeom>
              <a:avLst/>
              <a:gdLst/>
              <a:ahLst/>
              <a:cxnLst/>
              <a:rect l="l" t="t" r="r" b="b"/>
              <a:pathLst>
                <a:path w="2488" h="2137" extrusionOk="0">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4" name="Google Shape;14284;p85"/>
            <p:cNvSpPr/>
            <p:nvPr/>
          </p:nvSpPr>
          <p:spPr>
            <a:xfrm>
              <a:off x="3361450" y="309485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5" name="Google Shape;14285;p85"/>
            <p:cNvSpPr/>
            <p:nvPr/>
          </p:nvSpPr>
          <p:spPr>
            <a:xfrm>
              <a:off x="3437450"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6" name="Google Shape;14286;p85"/>
            <p:cNvSpPr/>
            <p:nvPr/>
          </p:nvSpPr>
          <p:spPr>
            <a:xfrm>
              <a:off x="3437450"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7" name="Google Shape;14287;p85"/>
            <p:cNvSpPr/>
            <p:nvPr/>
          </p:nvSpPr>
          <p:spPr>
            <a:xfrm>
              <a:off x="3437450" y="279020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8" name="Google Shape;14288;p85"/>
            <p:cNvSpPr/>
            <p:nvPr/>
          </p:nvSpPr>
          <p:spPr>
            <a:xfrm>
              <a:off x="3437450" y="286642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9" name="Google Shape;14289;p85"/>
            <p:cNvSpPr/>
            <p:nvPr/>
          </p:nvSpPr>
          <p:spPr>
            <a:xfrm>
              <a:off x="3437450" y="2942425"/>
              <a:ext cx="62425" cy="53450"/>
            </a:xfrm>
            <a:custGeom>
              <a:avLst/>
              <a:gdLst/>
              <a:ahLst/>
              <a:cxnLst/>
              <a:rect l="l" t="t" r="r" b="b"/>
              <a:pathLst>
                <a:path w="2497" h="2138" extrusionOk="0">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0" name="Google Shape;14290;p85"/>
            <p:cNvSpPr/>
            <p:nvPr/>
          </p:nvSpPr>
          <p:spPr>
            <a:xfrm>
              <a:off x="3437450" y="3018650"/>
              <a:ext cx="62425" cy="53425"/>
            </a:xfrm>
            <a:custGeom>
              <a:avLst/>
              <a:gdLst/>
              <a:ahLst/>
              <a:cxnLst/>
              <a:rect l="l" t="t" r="r" b="b"/>
              <a:pathLst>
                <a:path w="2497" h="2137" extrusionOk="0">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1" name="Google Shape;14291;p85"/>
            <p:cNvSpPr/>
            <p:nvPr/>
          </p:nvSpPr>
          <p:spPr>
            <a:xfrm>
              <a:off x="3437450" y="309485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2" name="Google Shape;14292;p85"/>
            <p:cNvSpPr/>
            <p:nvPr/>
          </p:nvSpPr>
          <p:spPr>
            <a:xfrm>
              <a:off x="3513675" y="26377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3" name="Google Shape;14293;p85"/>
            <p:cNvSpPr/>
            <p:nvPr/>
          </p:nvSpPr>
          <p:spPr>
            <a:xfrm>
              <a:off x="35136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4" name="Google Shape;14294;p85"/>
            <p:cNvSpPr/>
            <p:nvPr/>
          </p:nvSpPr>
          <p:spPr>
            <a:xfrm>
              <a:off x="35136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5" name="Google Shape;14295;p85"/>
            <p:cNvSpPr/>
            <p:nvPr/>
          </p:nvSpPr>
          <p:spPr>
            <a:xfrm>
              <a:off x="3513675" y="286642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6" name="Google Shape;14296;p85"/>
            <p:cNvSpPr/>
            <p:nvPr/>
          </p:nvSpPr>
          <p:spPr>
            <a:xfrm>
              <a:off x="3513675" y="2942425"/>
              <a:ext cx="62425" cy="53450"/>
            </a:xfrm>
            <a:custGeom>
              <a:avLst/>
              <a:gdLst/>
              <a:ahLst/>
              <a:cxnLst/>
              <a:rect l="l" t="t" r="r" b="b"/>
              <a:pathLst>
                <a:path w="2497" h="2138" extrusionOk="0">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7" name="Google Shape;14297;p85"/>
            <p:cNvSpPr/>
            <p:nvPr/>
          </p:nvSpPr>
          <p:spPr>
            <a:xfrm>
              <a:off x="3513675" y="3018650"/>
              <a:ext cx="62425" cy="53425"/>
            </a:xfrm>
            <a:custGeom>
              <a:avLst/>
              <a:gdLst/>
              <a:ahLst/>
              <a:cxnLst/>
              <a:rect l="l" t="t" r="r" b="b"/>
              <a:pathLst>
                <a:path w="2497"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8" name="Google Shape;14298;p85"/>
            <p:cNvSpPr/>
            <p:nvPr/>
          </p:nvSpPr>
          <p:spPr>
            <a:xfrm>
              <a:off x="35136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9" name="Google Shape;14299;p85"/>
            <p:cNvSpPr/>
            <p:nvPr/>
          </p:nvSpPr>
          <p:spPr>
            <a:xfrm>
              <a:off x="3513675" y="317107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0" name="Google Shape;14300;p85"/>
            <p:cNvSpPr/>
            <p:nvPr/>
          </p:nvSpPr>
          <p:spPr>
            <a:xfrm>
              <a:off x="358987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1" name="Google Shape;14301;p85"/>
            <p:cNvSpPr/>
            <p:nvPr/>
          </p:nvSpPr>
          <p:spPr>
            <a:xfrm>
              <a:off x="3666100"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2" name="Google Shape;14302;p85"/>
            <p:cNvSpPr/>
            <p:nvPr/>
          </p:nvSpPr>
          <p:spPr>
            <a:xfrm>
              <a:off x="3666100" y="271400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3" name="Google Shape;14303;p85"/>
            <p:cNvSpPr/>
            <p:nvPr/>
          </p:nvSpPr>
          <p:spPr>
            <a:xfrm>
              <a:off x="3666100"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4" name="Google Shape;14304;p85"/>
            <p:cNvSpPr/>
            <p:nvPr/>
          </p:nvSpPr>
          <p:spPr>
            <a:xfrm>
              <a:off x="366610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5" name="Google Shape;14305;p85"/>
            <p:cNvSpPr/>
            <p:nvPr/>
          </p:nvSpPr>
          <p:spPr>
            <a:xfrm>
              <a:off x="3666100" y="3018650"/>
              <a:ext cx="62200" cy="53425"/>
            </a:xfrm>
            <a:custGeom>
              <a:avLst/>
              <a:gdLst/>
              <a:ahLst/>
              <a:cxnLst/>
              <a:rect l="l" t="t" r="r" b="b"/>
              <a:pathLst>
                <a:path w="2488"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6" name="Google Shape;14306;p85"/>
            <p:cNvSpPr/>
            <p:nvPr/>
          </p:nvSpPr>
          <p:spPr>
            <a:xfrm>
              <a:off x="3666100"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7" name="Google Shape;14307;p85"/>
            <p:cNvSpPr/>
            <p:nvPr/>
          </p:nvSpPr>
          <p:spPr>
            <a:xfrm>
              <a:off x="3666100" y="317107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8" name="Google Shape;14308;p85"/>
            <p:cNvSpPr/>
            <p:nvPr/>
          </p:nvSpPr>
          <p:spPr>
            <a:xfrm>
              <a:off x="3742300" y="2637775"/>
              <a:ext cx="62225" cy="53450"/>
            </a:xfrm>
            <a:custGeom>
              <a:avLst/>
              <a:gdLst/>
              <a:ahLst/>
              <a:cxnLst/>
              <a:rect l="l" t="t" r="r" b="b"/>
              <a:pathLst>
                <a:path w="2489" h="2138" extrusionOk="0">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9" name="Google Shape;14309;p85"/>
            <p:cNvSpPr/>
            <p:nvPr/>
          </p:nvSpPr>
          <p:spPr>
            <a:xfrm>
              <a:off x="3742300" y="271400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0" name="Google Shape;14310;p85"/>
            <p:cNvSpPr/>
            <p:nvPr/>
          </p:nvSpPr>
          <p:spPr>
            <a:xfrm>
              <a:off x="3742300" y="2790200"/>
              <a:ext cx="62225" cy="53350"/>
            </a:xfrm>
            <a:custGeom>
              <a:avLst/>
              <a:gdLst/>
              <a:ahLst/>
              <a:cxnLst/>
              <a:rect l="l" t="t" r="r" b="b"/>
              <a:pathLst>
                <a:path w="2489" h="2134" extrusionOk="0">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1" name="Google Shape;14311;p85"/>
            <p:cNvSpPr/>
            <p:nvPr/>
          </p:nvSpPr>
          <p:spPr>
            <a:xfrm>
              <a:off x="3742300" y="2942425"/>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2" name="Google Shape;14312;p85"/>
            <p:cNvSpPr/>
            <p:nvPr/>
          </p:nvSpPr>
          <p:spPr>
            <a:xfrm>
              <a:off x="3742300" y="301865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3" name="Google Shape;14313;p85"/>
            <p:cNvSpPr/>
            <p:nvPr/>
          </p:nvSpPr>
          <p:spPr>
            <a:xfrm>
              <a:off x="3742300" y="309485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4" name="Google Shape;14314;p85"/>
            <p:cNvSpPr/>
            <p:nvPr/>
          </p:nvSpPr>
          <p:spPr>
            <a:xfrm>
              <a:off x="3742300" y="3171075"/>
              <a:ext cx="62225" cy="53300"/>
            </a:xfrm>
            <a:custGeom>
              <a:avLst/>
              <a:gdLst/>
              <a:ahLst/>
              <a:cxnLst/>
              <a:rect l="l" t="t" r="r" b="b"/>
              <a:pathLst>
                <a:path w="2489" h="2132" extrusionOk="0">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5" name="Google Shape;14315;p85"/>
            <p:cNvSpPr/>
            <p:nvPr/>
          </p:nvSpPr>
          <p:spPr>
            <a:xfrm>
              <a:off x="3742300" y="3247075"/>
              <a:ext cx="62225" cy="53450"/>
            </a:xfrm>
            <a:custGeom>
              <a:avLst/>
              <a:gdLst/>
              <a:ahLst/>
              <a:cxnLst/>
              <a:rect l="l" t="t" r="r" b="b"/>
              <a:pathLst>
                <a:path w="2489" h="2138" extrusionOk="0">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6" name="Google Shape;14316;p85"/>
            <p:cNvSpPr/>
            <p:nvPr/>
          </p:nvSpPr>
          <p:spPr>
            <a:xfrm>
              <a:off x="381852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7" name="Google Shape;14317;p85"/>
            <p:cNvSpPr/>
            <p:nvPr/>
          </p:nvSpPr>
          <p:spPr>
            <a:xfrm>
              <a:off x="3818525" y="27902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8" name="Google Shape;14318;p85"/>
            <p:cNvSpPr/>
            <p:nvPr/>
          </p:nvSpPr>
          <p:spPr>
            <a:xfrm>
              <a:off x="3818525" y="29424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9" name="Google Shape;14319;p85"/>
            <p:cNvSpPr/>
            <p:nvPr/>
          </p:nvSpPr>
          <p:spPr>
            <a:xfrm>
              <a:off x="3818525" y="301865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0" name="Google Shape;14320;p85"/>
            <p:cNvSpPr/>
            <p:nvPr/>
          </p:nvSpPr>
          <p:spPr>
            <a:xfrm>
              <a:off x="3818525" y="309485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1" name="Google Shape;14321;p85"/>
            <p:cNvSpPr/>
            <p:nvPr/>
          </p:nvSpPr>
          <p:spPr>
            <a:xfrm>
              <a:off x="3818525"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2" name="Google Shape;14322;p85"/>
            <p:cNvSpPr/>
            <p:nvPr/>
          </p:nvSpPr>
          <p:spPr>
            <a:xfrm>
              <a:off x="381852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3" name="Google Shape;14323;p85"/>
            <p:cNvSpPr/>
            <p:nvPr/>
          </p:nvSpPr>
          <p:spPr>
            <a:xfrm>
              <a:off x="381852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4" name="Google Shape;14324;p85"/>
            <p:cNvSpPr/>
            <p:nvPr/>
          </p:nvSpPr>
          <p:spPr>
            <a:xfrm>
              <a:off x="381852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5" name="Google Shape;14325;p85"/>
            <p:cNvSpPr/>
            <p:nvPr/>
          </p:nvSpPr>
          <p:spPr>
            <a:xfrm>
              <a:off x="38185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6" name="Google Shape;14326;p85"/>
            <p:cNvSpPr/>
            <p:nvPr/>
          </p:nvSpPr>
          <p:spPr>
            <a:xfrm>
              <a:off x="3894725" y="27902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7" name="Google Shape;14327;p85"/>
            <p:cNvSpPr/>
            <p:nvPr/>
          </p:nvSpPr>
          <p:spPr>
            <a:xfrm>
              <a:off x="3894725" y="393280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8" name="Google Shape;14328;p85"/>
            <p:cNvSpPr/>
            <p:nvPr/>
          </p:nvSpPr>
          <p:spPr>
            <a:xfrm>
              <a:off x="3894725" y="385677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9" name="Google Shape;14329;p85"/>
            <p:cNvSpPr/>
            <p:nvPr/>
          </p:nvSpPr>
          <p:spPr>
            <a:xfrm>
              <a:off x="3894725" y="3780375"/>
              <a:ext cx="62425" cy="53425"/>
            </a:xfrm>
            <a:custGeom>
              <a:avLst/>
              <a:gdLst/>
              <a:ahLst/>
              <a:cxnLst/>
              <a:rect l="l" t="t" r="r" b="b"/>
              <a:pathLst>
                <a:path w="2497" h="2137" extrusionOk="0">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0" name="Google Shape;14330;p85"/>
            <p:cNvSpPr/>
            <p:nvPr/>
          </p:nvSpPr>
          <p:spPr>
            <a:xfrm>
              <a:off x="3894725" y="3704150"/>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1" name="Google Shape;14331;p85"/>
            <p:cNvSpPr/>
            <p:nvPr/>
          </p:nvSpPr>
          <p:spPr>
            <a:xfrm>
              <a:off x="3894725"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2" name="Google Shape;14332;p85"/>
            <p:cNvSpPr/>
            <p:nvPr/>
          </p:nvSpPr>
          <p:spPr>
            <a:xfrm>
              <a:off x="3894725" y="355192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3" name="Google Shape;14333;p85"/>
            <p:cNvSpPr/>
            <p:nvPr/>
          </p:nvSpPr>
          <p:spPr>
            <a:xfrm>
              <a:off x="3894725"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4" name="Google Shape;14334;p85"/>
            <p:cNvSpPr/>
            <p:nvPr/>
          </p:nvSpPr>
          <p:spPr>
            <a:xfrm>
              <a:off x="3894725"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5" name="Google Shape;14335;p85"/>
            <p:cNvSpPr/>
            <p:nvPr/>
          </p:nvSpPr>
          <p:spPr>
            <a:xfrm>
              <a:off x="3894600" y="3323300"/>
              <a:ext cx="62350" cy="53425"/>
            </a:xfrm>
            <a:custGeom>
              <a:avLst/>
              <a:gdLst/>
              <a:ahLst/>
              <a:cxnLst/>
              <a:rect l="l" t="t" r="r" b="b"/>
              <a:pathLst>
                <a:path w="2494" h="2137" extrusionOk="0">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6" name="Google Shape;14336;p85"/>
            <p:cNvSpPr/>
            <p:nvPr/>
          </p:nvSpPr>
          <p:spPr>
            <a:xfrm>
              <a:off x="3894725" y="32470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7" name="Google Shape;14337;p85"/>
            <p:cNvSpPr/>
            <p:nvPr/>
          </p:nvSpPr>
          <p:spPr>
            <a:xfrm>
              <a:off x="3894725"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8" name="Google Shape;14338;p85"/>
            <p:cNvSpPr/>
            <p:nvPr/>
          </p:nvSpPr>
          <p:spPr>
            <a:xfrm>
              <a:off x="3894725" y="309485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9" name="Google Shape;14339;p85"/>
            <p:cNvSpPr/>
            <p:nvPr/>
          </p:nvSpPr>
          <p:spPr>
            <a:xfrm>
              <a:off x="3894725" y="301865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0" name="Google Shape;14340;p85"/>
            <p:cNvSpPr/>
            <p:nvPr/>
          </p:nvSpPr>
          <p:spPr>
            <a:xfrm>
              <a:off x="3894725"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1" name="Google Shape;14341;p85"/>
            <p:cNvSpPr/>
            <p:nvPr/>
          </p:nvSpPr>
          <p:spPr>
            <a:xfrm>
              <a:off x="3894725"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2" name="Google Shape;14342;p85"/>
            <p:cNvSpPr/>
            <p:nvPr/>
          </p:nvSpPr>
          <p:spPr>
            <a:xfrm>
              <a:off x="3818525"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3" name="Google Shape;14343;p85"/>
            <p:cNvSpPr/>
            <p:nvPr/>
          </p:nvSpPr>
          <p:spPr>
            <a:xfrm>
              <a:off x="3742300" y="2866425"/>
              <a:ext cx="62225" cy="53225"/>
            </a:xfrm>
            <a:custGeom>
              <a:avLst/>
              <a:gdLst/>
              <a:ahLst/>
              <a:cxnLst/>
              <a:rect l="l" t="t" r="r" b="b"/>
              <a:pathLst>
                <a:path w="2489" h="2129" extrusionOk="0">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4" name="Google Shape;14344;p85"/>
            <p:cNvSpPr/>
            <p:nvPr/>
          </p:nvSpPr>
          <p:spPr>
            <a:xfrm>
              <a:off x="366610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5" name="Google Shape;14345;p85"/>
            <p:cNvSpPr/>
            <p:nvPr/>
          </p:nvSpPr>
          <p:spPr>
            <a:xfrm>
              <a:off x="450405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6" name="Google Shape;14346;p85"/>
            <p:cNvSpPr/>
            <p:nvPr/>
          </p:nvSpPr>
          <p:spPr>
            <a:xfrm>
              <a:off x="4504050" y="3171075"/>
              <a:ext cx="62200" cy="53350"/>
            </a:xfrm>
            <a:custGeom>
              <a:avLst/>
              <a:gdLst/>
              <a:ahLst/>
              <a:cxnLst/>
              <a:rect l="l" t="t" r="r" b="b"/>
              <a:pathLst>
                <a:path w="2488" h="2134" extrusionOk="0">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7" name="Google Shape;14347;p85"/>
            <p:cNvSpPr/>
            <p:nvPr/>
          </p:nvSpPr>
          <p:spPr>
            <a:xfrm>
              <a:off x="450405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8" name="Google Shape;14348;p85"/>
            <p:cNvSpPr/>
            <p:nvPr/>
          </p:nvSpPr>
          <p:spPr>
            <a:xfrm>
              <a:off x="4427825" y="33233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9" name="Google Shape;14349;p85"/>
            <p:cNvSpPr/>
            <p:nvPr/>
          </p:nvSpPr>
          <p:spPr>
            <a:xfrm>
              <a:off x="4427825" y="32470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0" name="Google Shape;14350;p85"/>
            <p:cNvSpPr/>
            <p:nvPr/>
          </p:nvSpPr>
          <p:spPr>
            <a:xfrm>
              <a:off x="4427825" y="3171075"/>
              <a:ext cx="62425" cy="53275"/>
            </a:xfrm>
            <a:custGeom>
              <a:avLst/>
              <a:gdLst/>
              <a:ahLst/>
              <a:cxnLst/>
              <a:rect l="l" t="t" r="r" b="b"/>
              <a:pathLst>
                <a:path w="2497" h="2131" extrusionOk="0">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1" name="Google Shape;14351;p85"/>
            <p:cNvSpPr/>
            <p:nvPr/>
          </p:nvSpPr>
          <p:spPr>
            <a:xfrm>
              <a:off x="4427825" y="3094850"/>
              <a:ext cx="62425" cy="53350"/>
            </a:xfrm>
            <a:custGeom>
              <a:avLst/>
              <a:gdLst/>
              <a:ahLst/>
              <a:cxnLst/>
              <a:rect l="l" t="t" r="r" b="b"/>
              <a:pathLst>
                <a:path w="2497" h="2134" extrusionOk="0">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2" name="Google Shape;14352;p85"/>
            <p:cNvSpPr/>
            <p:nvPr/>
          </p:nvSpPr>
          <p:spPr>
            <a:xfrm>
              <a:off x="4427825" y="3018650"/>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3" name="Google Shape;14353;p85"/>
            <p:cNvSpPr/>
            <p:nvPr/>
          </p:nvSpPr>
          <p:spPr>
            <a:xfrm>
              <a:off x="435160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4" name="Google Shape;14354;p85"/>
            <p:cNvSpPr/>
            <p:nvPr/>
          </p:nvSpPr>
          <p:spPr>
            <a:xfrm>
              <a:off x="4351600" y="332330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5" name="Google Shape;14355;p85"/>
            <p:cNvSpPr/>
            <p:nvPr/>
          </p:nvSpPr>
          <p:spPr>
            <a:xfrm>
              <a:off x="435160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6" name="Google Shape;14356;p85"/>
            <p:cNvSpPr/>
            <p:nvPr/>
          </p:nvSpPr>
          <p:spPr>
            <a:xfrm>
              <a:off x="435160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7" name="Google Shape;14357;p85"/>
            <p:cNvSpPr/>
            <p:nvPr/>
          </p:nvSpPr>
          <p:spPr>
            <a:xfrm>
              <a:off x="4351600" y="29424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8" name="Google Shape;14358;p85"/>
            <p:cNvSpPr/>
            <p:nvPr/>
          </p:nvSpPr>
          <p:spPr>
            <a:xfrm>
              <a:off x="427560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9" name="Google Shape;14359;p85"/>
            <p:cNvSpPr/>
            <p:nvPr/>
          </p:nvSpPr>
          <p:spPr>
            <a:xfrm>
              <a:off x="427560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0" name="Google Shape;14360;p85"/>
            <p:cNvSpPr/>
            <p:nvPr/>
          </p:nvSpPr>
          <p:spPr>
            <a:xfrm>
              <a:off x="4275600"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1" name="Google Shape;14361;p85"/>
            <p:cNvSpPr/>
            <p:nvPr/>
          </p:nvSpPr>
          <p:spPr>
            <a:xfrm>
              <a:off x="4275600"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2" name="Google Shape;14362;p85"/>
            <p:cNvSpPr/>
            <p:nvPr/>
          </p:nvSpPr>
          <p:spPr>
            <a:xfrm>
              <a:off x="42756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3" name="Google Shape;14363;p85"/>
            <p:cNvSpPr/>
            <p:nvPr/>
          </p:nvSpPr>
          <p:spPr>
            <a:xfrm>
              <a:off x="4275600" y="3399500"/>
              <a:ext cx="62225" cy="53350"/>
            </a:xfrm>
            <a:custGeom>
              <a:avLst/>
              <a:gdLst/>
              <a:ahLst/>
              <a:cxnLst/>
              <a:rect l="l" t="t" r="r" b="b"/>
              <a:pathLst>
                <a:path w="2489" h="2134" extrusionOk="0">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4" name="Google Shape;14364;p85"/>
            <p:cNvSpPr/>
            <p:nvPr/>
          </p:nvSpPr>
          <p:spPr>
            <a:xfrm>
              <a:off x="427560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5" name="Google Shape;14365;p85"/>
            <p:cNvSpPr/>
            <p:nvPr/>
          </p:nvSpPr>
          <p:spPr>
            <a:xfrm>
              <a:off x="427560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6" name="Google Shape;14366;p85"/>
            <p:cNvSpPr/>
            <p:nvPr/>
          </p:nvSpPr>
          <p:spPr>
            <a:xfrm>
              <a:off x="41994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7" name="Google Shape;14367;p85"/>
            <p:cNvSpPr/>
            <p:nvPr/>
          </p:nvSpPr>
          <p:spPr>
            <a:xfrm>
              <a:off x="41994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8" name="Google Shape;14368;p85"/>
            <p:cNvSpPr/>
            <p:nvPr/>
          </p:nvSpPr>
          <p:spPr>
            <a:xfrm>
              <a:off x="419940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9" name="Google Shape;14369;p85"/>
            <p:cNvSpPr/>
            <p:nvPr/>
          </p:nvSpPr>
          <p:spPr>
            <a:xfrm>
              <a:off x="419940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0" name="Google Shape;14370;p85"/>
            <p:cNvSpPr/>
            <p:nvPr/>
          </p:nvSpPr>
          <p:spPr>
            <a:xfrm>
              <a:off x="4123175" y="4085225"/>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1" name="Google Shape;14371;p85"/>
            <p:cNvSpPr/>
            <p:nvPr/>
          </p:nvSpPr>
          <p:spPr>
            <a:xfrm>
              <a:off x="4123175" y="4009000"/>
              <a:ext cx="62425" cy="53350"/>
            </a:xfrm>
            <a:custGeom>
              <a:avLst/>
              <a:gdLst/>
              <a:ahLst/>
              <a:cxnLst/>
              <a:rect l="l" t="t" r="r" b="b"/>
              <a:pathLst>
                <a:path w="2497" h="2134" extrusionOk="0">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2" name="Google Shape;14372;p85"/>
            <p:cNvSpPr/>
            <p:nvPr/>
          </p:nvSpPr>
          <p:spPr>
            <a:xfrm>
              <a:off x="4123175" y="39328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3" name="Google Shape;14373;p85"/>
            <p:cNvSpPr/>
            <p:nvPr/>
          </p:nvSpPr>
          <p:spPr>
            <a:xfrm>
              <a:off x="4123175" y="385677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4" name="Google Shape;14374;p85"/>
            <p:cNvSpPr/>
            <p:nvPr/>
          </p:nvSpPr>
          <p:spPr>
            <a:xfrm>
              <a:off x="41231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5" name="Google Shape;14375;p85"/>
            <p:cNvSpPr/>
            <p:nvPr/>
          </p:nvSpPr>
          <p:spPr>
            <a:xfrm>
              <a:off x="4046950"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6" name="Google Shape;14376;p85"/>
            <p:cNvSpPr/>
            <p:nvPr/>
          </p:nvSpPr>
          <p:spPr>
            <a:xfrm>
              <a:off x="404695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7" name="Google Shape;14377;p85"/>
            <p:cNvSpPr/>
            <p:nvPr/>
          </p:nvSpPr>
          <p:spPr>
            <a:xfrm>
              <a:off x="4046950" y="26377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8" name="Google Shape;14378;p85"/>
            <p:cNvSpPr/>
            <p:nvPr/>
          </p:nvSpPr>
          <p:spPr>
            <a:xfrm>
              <a:off x="3970950" y="4085225"/>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9" name="Google Shape;14379;p85"/>
            <p:cNvSpPr/>
            <p:nvPr/>
          </p:nvSpPr>
          <p:spPr>
            <a:xfrm>
              <a:off x="3970950" y="2714000"/>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0" name="Google Shape;14380;p85"/>
            <p:cNvSpPr/>
            <p:nvPr/>
          </p:nvSpPr>
          <p:spPr>
            <a:xfrm>
              <a:off x="3970950" y="2637775"/>
              <a:ext cx="62225" cy="53450"/>
            </a:xfrm>
            <a:custGeom>
              <a:avLst/>
              <a:gdLst/>
              <a:ahLst/>
              <a:cxnLst/>
              <a:rect l="l" t="t" r="r" b="b"/>
              <a:pathLst>
                <a:path w="2489" h="2138" extrusionOk="0">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1" name="Google Shape;14381;p85"/>
            <p:cNvSpPr/>
            <p:nvPr/>
          </p:nvSpPr>
          <p:spPr>
            <a:xfrm>
              <a:off x="3894725" y="408522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2" name="Google Shape;14382;p85"/>
            <p:cNvSpPr/>
            <p:nvPr/>
          </p:nvSpPr>
          <p:spPr>
            <a:xfrm>
              <a:off x="3894725" y="4009000"/>
              <a:ext cx="62225" cy="53350"/>
            </a:xfrm>
            <a:custGeom>
              <a:avLst/>
              <a:gdLst/>
              <a:ahLst/>
              <a:cxnLst/>
              <a:rect l="l" t="t" r="r" b="b"/>
              <a:pathLst>
                <a:path w="2489" h="2134" extrusionOk="0">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3" name="Google Shape;14383;p85"/>
            <p:cNvSpPr/>
            <p:nvPr/>
          </p:nvSpPr>
          <p:spPr>
            <a:xfrm>
              <a:off x="3894725" y="2714000"/>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4" name="Google Shape;14384;p85"/>
            <p:cNvSpPr/>
            <p:nvPr/>
          </p:nvSpPr>
          <p:spPr>
            <a:xfrm>
              <a:off x="3894725" y="26377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5" name="Google Shape;14385;p85"/>
            <p:cNvSpPr/>
            <p:nvPr/>
          </p:nvSpPr>
          <p:spPr>
            <a:xfrm>
              <a:off x="38185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6" name="Google Shape;14386;p85"/>
            <p:cNvSpPr/>
            <p:nvPr/>
          </p:nvSpPr>
          <p:spPr>
            <a:xfrm>
              <a:off x="38185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7" name="Google Shape;14387;p85"/>
            <p:cNvSpPr/>
            <p:nvPr/>
          </p:nvSpPr>
          <p:spPr>
            <a:xfrm>
              <a:off x="38185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8" name="Google Shape;14388;p85"/>
            <p:cNvSpPr/>
            <p:nvPr/>
          </p:nvSpPr>
          <p:spPr>
            <a:xfrm>
              <a:off x="38185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9" name="Google Shape;14389;p85"/>
            <p:cNvSpPr/>
            <p:nvPr/>
          </p:nvSpPr>
          <p:spPr>
            <a:xfrm>
              <a:off x="38185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0" name="Google Shape;14390;p85"/>
            <p:cNvSpPr/>
            <p:nvPr/>
          </p:nvSpPr>
          <p:spPr>
            <a:xfrm>
              <a:off x="381852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1" name="Google Shape;14391;p85"/>
            <p:cNvSpPr/>
            <p:nvPr/>
          </p:nvSpPr>
          <p:spPr>
            <a:xfrm>
              <a:off x="3818525"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2" name="Google Shape;14392;p85"/>
            <p:cNvSpPr/>
            <p:nvPr/>
          </p:nvSpPr>
          <p:spPr>
            <a:xfrm>
              <a:off x="3818525" y="26377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3" name="Google Shape;14393;p85"/>
            <p:cNvSpPr/>
            <p:nvPr/>
          </p:nvSpPr>
          <p:spPr>
            <a:xfrm>
              <a:off x="3742300" y="3780375"/>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4" name="Google Shape;14394;p85"/>
            <p:cNvSpPr/>
            <p:nvPr/>
          </p:nvSpPr>
          <p:spPr>
            <a:xfrm>
              <a:off x="3742300" y="3704150"/>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5" name="Google Shape;14395;p85"/>
            <p:cNvSpPr/>
            <p:nvPr/>
          </p:nvSpPr>
          <p:spPr>
            <a:xfrm>
              <a:off x="3742300" y="3475725"/>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6" name="Google Shape;14396;p85"/>
            <p:cNvSpPr/>
            <p:nvPr/>
          </p:nvSpPr>
          <p:spPr>
            <a:xfrm>
              <a:off x="3742300" y="339950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7" name="Google Shape;14397;p85"/>
            <p:cNvSpPr/>
            <p:nvPr/>
          </p:nvSpPr>
          <p:spPr>
            <a:xfrm>
              <a:off x="3742175" y="332330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8" name="Google Shape;14398;p85"/>
            <p:cNvSpPr/>
            <p:nvPr/>
          </p:nvSpPr>
          <p:spPr>
            <a:xfrm>
              <a:off x="3742300" y="2561575"/>
              <a:ext cx="62225" cy="53425"/>
            </a:xfrm>
            <a:custGeom>
              <a:avLst/>
              <a:gdLst/>
              <a:ahLst/>
              <a:cxnLst/>
              <a:rect l="l" t="t" r="r" b="b"/>
              <a:pathLst>
                <a:path w="2489" h="2137" extrusionOk="0">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9" name="Google Shape;14399;p85"/>
            <p:cNvSpPr/>
            <p:nvPr/>
          </p:nvSpPr>
          <p:spPr>
            <a:xfrm>
              <a:off x="3665950"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0" name="Google Shape;14400;p85"/>
            <p:cNvSpPr/>
            <p:nvPr/>
          </p:nvSpPr>
          <p:spPr>
            <a:xfrm>
              <a:off x="366610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1" name="Google Shape;14401;p85"/>
            <p:cNvSpPr/>
            <p:nvPr/>
          </p:nvSpPr>
          <p:spPr>
            <a:xfrm>
              <a:off x="36661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2" name="Google Shape;14402;p85"/>
            <p:cNvSpPr/>
            <p:nvPr/>
          </p:nvSpPr>
          <p:spPr>
            <a:xfrm>
              <a:off x="3589875" y="32470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3" name="Google Shape;14403;p85"/>
            <p:cNvSpPr/>
            <p:nvPr/>
          </p:nvSpPr>
          <p:spPr>
            <a:xfrm>
              <a:off x="35898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4" name="Google Shape;14404;p85"/>
            <p:cNvSpPr/>
            <p:nvPr/>
          </p:nvSpPr>
          <p:spPr>
            <a:xfrm>
              <a:off x="35898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5" name="Google Shape;14405;p85"/>
            <p:cNvSpPr/>
            <p:nvPr/>
          </p:nvSpPr>
          <p:spPr>
            <a:xfrm>
              <a:off x="35136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6" name="Google Shape;14406;p85"/>
            <p:cNvSpPr/>
            <p:nvPr/>
          </p:nvSpPr>
          <p:spPr>
            <a:xfrm>
              <a:off x="3513675"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7" name="Google Shape;14407;p85"/>
            <p:cNvSpPr/>
            <p:nvPr/>
          </p:nvSpPr>
          <p:spPr>
            <a:xfrm>
              <a:off x="3513675" y="2485550"/>
              <a:ext cx="62425" cy="53300"/>
            </a:xfrm>
            <a:custGeom>
              <a:avLst/>
              <a:gdLst/>
              <a:ahLst/>
              <a:cxnLst/>
              <a:rect l="l" t="t" r="r" b="b"/>
              <a:pathLst>
                <a:path w="2497"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8" name="Google Shape;14408;p85"/>
            <p:cNvSpPr/>
            <p:nvPr/>
          </p:nvSpPr>
          <p:spPr>
            <a:xfrm>
              <a:off x="3437450" y="32470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9" name="Google Shape;14409;p85"/>
            <p:cNvSpPr/>
            <p:nvPr/>
          </p:nvSpPr>
          <p:spPr>
            <a:xfrm>
              <a:off x="3437450" y="317107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0" name="Google Shape;14410;p85"/>
            <p:cNvSpPr/>
            <p:nvPr/>
          </p:nvSpPr>
          <p:spPr>
            <a:xfrm>
              <a:off x="3437450"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1" name="Google Shape;14411;p85"/>
            <p:cNvSpPr/>
            <p:nvPr/>
          </p:nvSpPr>
          <p:spPr>
            <a:xfrm>
              <a:off x="3437450" y="2485550"/>
              <a:ext cx="62425" cy="53300"/>
            </a:xfrm>
            <a:custGeom>
              <a:avLst/>
              <a:gdLst/>
              <a:ahLst/>
              <a:cxnLst/>
              <a:rect l="l" t="t" r="r" b="b"/>
              <a:pathLst>
                <a:path w="2497" h="2132" extrusionOk="0">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2" name="Google Shape;14412;p85"/>
            <p:cNvSpPr/>
            <p:nvPr/>
          </p:nvSpPr>
          <p:spPr>
            <a:xfrm>
              <a:off x="3361450" y="3171075"/>
              <a:ext cx="62200" cy="53275"/>
            </a:xfrm>
            <a:custGeom>
              <a:avLst/>
              <a:gdLst/>
              <a:ahLst/>
              <a:cxnLst/>
              <a:rect l="l" t="t" r="r" b="b"/>
              <a:pathLst>
                <a:path w="2488"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3" name="Google Shape;14413;p85"/>
            <p:cNvSpPr/>
            <p:nvPr/>
          </p:nvSpPr>
          <p:spPr>
            <a:xfrm>
              <a:off x="3361450"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4" name="Google Shape;14414;p85"/>
            <p:cNvSpPr/>
            <p:nvPr/>
          </p:nvSpPr>
          <p:spPr>
            <a:xfrm>
              <a:off x="3361450" y="2637775"/>
              <a:ext cx="62200" cy="53450"/>
            </a:xfrm>
            <a:custGeom>
              <a:avLst/>
              <a:gdLst/>
              <a:ahLst/>
              <a:cxnLst/>
              <a:rect l="l" t="t" r="r" b="b"/>
              <a:pathLst>
                <a:path w="2488" h="2138" extrusionOk="0">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5" name="Google Shape;14415;p85"/>
            <p:cNvSpPr/>
            <p:nvPr/>
          </p:nvSpPr>
          <p:spPr>
            <a:xfrm>
              <a:off x="3361450" y="2561575"/>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6" name="Google Shape;14416;p85"/>
            <p:cNvSpPr/>
            <p:nvPr/>
          </p:nvSpPr>
          <p:spPr>
            <a:xfrm>
              <a:off x="328522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7" name="Google Shape;14417;p85"/>
            <p:cNvSpPr/>
            <p:nvPr/>
          </p:nvSpPr>
          <p:spPr>
            <a:xfrm>
              <a:off x="328522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8" name="Google Shape;14418;p85"/>
            <p:cNvSpPr/>
            <p:nvPr/>
          </p:nvSpPr>
          <p:spPr>
            <a:xfrm>
              <a:off x="328522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9" name="Google Shape;14419;p85"/>
            <p:cNvSpPr/>
            <p:nvPr/>
          </p:nvSpPr>
          <p:spPr>
            <a:xfrm>
              <a:off x="328522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0" name="Google Shape;14420;p85"/>
            <p:cNvSpPr/>
            <p:nvPr/>
          </p:nvSpPr>
          <p:spPr>
            <a:xfrm>
              <a:off x="3209025"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1" name="Google Shape;14421;p85"/>
            <p:cNvSpPr/>
            <p:nvPr/>
          </p:nvSpPr>
          <p:spPr>
            <a:xfrm>
              <a:off x="3209025"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2" name="Google Shape;14422;p85"/>
            <p:cNvSpPr/>
            <p:nvPr/>
          </p:nvSpPr>
          <p:spPr>
            <a:xfrm>
              <a:off x="3209025" y="2942425"/>
              <a:ext cx="62200" cy="53450"/>
            </a:xfrm>
            <a:custGeom>
              <a:avLst/>
              <a:gdLst/>
              <a:ahLst/>
              <a:cxnLst/>
              <a:rect l="l" t="t" r="r" b="b"/>
              <a:pathLst>
                <a:path w="2488" h="2138" extrusionOk="0">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3" name="Google Shape;14423;p85"/>
            <p:cNvSpPr/>
            <p:nvPr/>
          </p:nvSpPr>
          <p:spPr>
            <a:xfrm>
              <a:off x="3209025"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4" name="Google Shape;14424;p85"/>
            <p:cNvSpPr/>
            <p:nvPr/>
          </p:nvSpPr>
          <p:spPr>
            <a:xfrm>
              <a:off x="3209025"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5" name="Google Shape;14425;p85"/>
            <p:cNvSpPr/>
            <p:nvPr/>
          </p:nvSpPr>
          <p:spPr>
            <a:xfrm>
              <a:off x="419940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6" name="Google Shape;14426;p85"/>
            <p:cNvSpPr/>
            <p:nvPr/>
          </p:nvSpPr>
          <p:spPr>
            <a:xfrm>
              <a:off x="3132800" y="11143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7" name="Google Shape;14427;p85"/>
            <p:cNvSpPr/>
            <p:nvPr/>
          </p:nvSpPr>
          <p:spPr>
            <a:xfrm>
              <a:off x="305680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8" name="Google Shape;14428;p85"/>
            <p:cNvSpPr/>
            <p:nvPr/>
          </p:nvSpPr>
          <p:spPr>
            <a:xfrm>
              <a:off x="4351600" y="164740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9" name="Google Shape;14429;p85"/>
            <p:cNvSpPr/>
            <p:nvPr/>
          </p:nvSpPr>
          <p:spPr>
            <a:xfrm>
              <a:off x="435160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0" name="Google Shape;14430;p85"/>
            <p:cNvSpPr/>
            <p:nvPr/>
          </p:nvSpPr>
          <p:spPr>
            <a:xfrm>
              <a:off x="435160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1" name="Google Shape;14431;p85"/>
            <p:cNvSpPr/>
            <p:nvPr/>
          </p:nvSpPr>
          <p:spPr>
            <a:xfrm>
              <a:off x="4351600" y="1876050"/>
              <a:ext cx="62425" cy="53350"/>
            </a:xfrm>
            <a:custGeom>
              <a:avLst/>
              <a:gdLst/>
              <a:ahLst/>
              <a:cxnLst/>
              <a:rect l="l" t="t" r="r" b="b"/>
              <a:pathLst>
                <a:path w="2497" h="2134" extrusionOk="0">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2" name="Google Shape;14432;p85"/>
            <p:cNvSpPr/>
            <p:nvPr/>
          </p:nvSpPr>
          <p:spPr>
            <a:xfrm>
              <a:off x="435160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3" name="Google Shape;14433;p85"/>
            <p:cNvSpPr/>
            <p:nvPr/>
          </p:nvSpPr>
          <p:spPr>
            <a:xfrm>
              <a:off x="435160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4" name="Google Shape;14434;p85"/>
            <p:cNvSpPr/>
            <p:nvPr/>
          </p:nvSpPr>
          <p:spPr>
            <a:xfrm>
              <a:off x="435160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5" name="Google Shape;14435;p85"/>
            <p:cNvSpPr/>
            <p:nvPr/>
          </p:nvSpPr>
          <p:spPr>
            <a:xfrm>
              <a:off x="3970950" y="1876050"/>
              <a:ext cx="62225" cy="53350"/>
            </a:xfrm>
            <a:custGeom>
              <a:avLst/>
              <a:gdLst/>
              <a:ahLst/>
              <a:cxnLst/>
              <a:rect l="l" t="t" r="r" b="b"/>
              <a:pathLst>
                <a:path w="2489" h="2134" extrusionOk="0">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6" name="Google Shape;14436;p85"/>
            <p:cNvSpPr/>
            <p:nvPr/>
          </p:nvSpPr>
          <p:spPr>
            <a:xfrm>
              <a:off x="3970950" y="1952050"/>
              <a:ext cx="62225" cy="53450"/>
            </a:xfrm>
            <a:custGeom>
              <a:avLst/>
              <a:gdLst/>
              <a:ahLst/>
              <a:cxnLst/>
              <a:rect l="l" t="t" r="r" b="b"/>
              <a:pathLst>
                <a:path w="2489" h="2138" extrusionOk="0">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7" name="Google Shape;14437;p85"/>
            <p:cNvSpPr/>
            <p:nvPr/>
          </p:nvSpPr>
          <p:spPr>
            <a:xfrm>
              <a:off x="36661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8" name="Google Shape;14438;p85"/>
            <p:cNvSpPr/>
            <p:nvPr/>
          </p:nvSpPr>
          <p:spPr>
            <a:xfrm>
              <a:off x="3742300" y="2028275"/>
              <a:ext cx="62225" cy="53450"/>
            </a:xfrm>
            <a:custGeom>
              <a:avLst/>
              <a:gdLst/>
              <a:ahLst/>
              <a:cxnLst/>
              <a:rect l="l" t="t" r="r" b="b"/>
              <a:pathLst>
                <a:path w="2489" h="2138" extrusionOk="0">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9" name="Google Shape;14439;p85"/>
            <p:cNvSpPr/>
            <p:nvPr/>
          </p:nvSpPr>
          <p:spPr>
            <a:xfrm>
              <a:off x="3742300" y="1952050"/>
              <a:ext cx="62225" cy="53450"/>
            </a:xfrm>
            <a:custGeom>
              <a:avLst/>
              <a:gdLst/>
              <a:ahLst/>
              <a:cxnLst/>
              <a:rect l="l" t="t" r="r" b="b"/>
              <a:pathLst>
                <a:path w="2489" h="2138" extrusionOk="0">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0" name="Google Shape;14440;p85"/>
            <p:cNvSpPr/>
            <p:nvPr/>
          </p:nvSpPr>
          <p:spPr>
            <a:xfrm>
              <a:off x="38185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1" name="Google Shape;14441;p85"/>
            <p:cNvSpPr/>
            <p:nvPr/>
          </p:nvSpPr>
          <p:spPr>
            <a:xfrm>
              <a:off x="3894725"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2" name="Google Shape;14442;p85"/>
            <p:cNvSpPr/>
            <p:nvPr/>
          </p:nvSpPr>
          <p:spPr>
            <a:xfrm>
              <a:off x="3894725"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3" name="Google Shape;14443;p85"/>
            <p:cNvSpPr/>
            <p:nvPr/>
          </p:nvSpPr>
          <p:spPr>
            <a:xfrm>
              <a:off x="3970950" y="2028275"/>
              <a:ext cx="62225" cy="53450"/>
            </a:xfrm>
            <a:custGeom>
              <a:avLst/>
              <a:gdLst/>
              <a:ahLst/>
              <a:cxnLst/>
              <a:rect l="l" t="t" r="r" b="b"/>
              <a:pathLst>
                <a:path w="2489" h="2138" extrusionOk="0">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4" name="Google Shape;14444;p85"/>
            <p:cNvSpPr/>
            <p:nvPr/>
          </p:nvSpPr>
          <p:spPr>
            <a:xfrm>
              <a:off x="3970950" y="21045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5" name="Google Shape;14445;p85"/>
            <p:cNvSpPr/>
            <p:nvPr/>
          </p:nvSpPr>
          <p:spPr>
            <a:xfrm>
              <a:off x="4046950"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6" name="Google Shape;14446;p85"/>
            <p:cNvSpPr/>
            <p:nvPr/>
          </p:nvSpPr>
          <p:spPr>
            <a:xfrm>
              <a:off x="404695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7" name="Google Shape;14447;p85"/>
            <p:cNvSpPr/>
            <p:nvPr/>
          </p:nvSpPr>
          <p:spPr>
            <a:xfrm>
              <a:off x="404695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8" name="Google Shape;14448;p85"/>
            <p:cNvSpPr/>
            <p:nvPr/>
          </p:nvSpPr>
          <p:spPr>
            <a:xfrm>
              <a:off x="404695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9" name="Google Shape;14449;p85"/>
            <p:cNvSpPr/>
            <p:nvPr/>
          </p:nvSpPr>
          <p:spPr>
            <a:xfrm>
              <a:off x="412317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0" name="Google Shape;14450;p85"/>
            <p:cNvSpPr/>
            <p:nvPr/>
          </p:nvSpPr>
          <p:spPr>
            <a:xfrm>
              <a:off x="41231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1" name="Google Shape;14451;p85"/>
            <p:cNvSpPr/>
            <p:nvPr/>
          </p:nvSpPr>
          <p:spPr>
            <a:xfrm>
              <a:off x="4123175" y="1876050"/>
              <a:ext cx="62425" cy="53350"/>
            </a:xfrm>
            <a:custGeom>
              <a:avLst/>
              <a:gdLst/>
              <a:ahLst/>
              <a:cxnLst/>
              <a:rect l="l" t="t" r="r" b="b"/>
              <a:pathLst>
                <a:path w="2497" h="2134" extrusionOk="0">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2" name="Google Shape;14452;p85"/>
            <p:cNvSpPr/>
            <p:nvPr/>
          </p:nvSpPr>
          <p:spPr>
            <a:xfrm>
              <a:off x="41231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3" name="Google Shape;14453;p85"/>
            <p:cNvSpPr/>
            <p:nvPr/>
          </p:nvSpPr>
          <p:spPr>
            <a:xfrm>
              <a:off x="4123175" y="2028275"/>
              <a:ext cx="62425" cy="53450"/>
            </a:xfrm>
            <a:custGeom>
              <a:avLst/>
              <a:gdLst/>
              <a:ahLst/>
              <a:cxnLst/>
              <a:rect l="l" t="t" r="r" b="b"/>
              <a:pathLst>
                <a:path w="2497" h="2138" extrusionOk="0">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4" name="Google Shape;14454;p85"/>
            <p:cNvSpPr/>
            <p:nvPr/>
          </p:nvSpPr>
          <p:spPr>
            <a:xfrm>
              <a:off x="41231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5" name="Google Shape;14455;p85"/>
            <p:cNvSpPr/>
            <p:nvPr/>
          </p:nvSpPr>
          <p:spPr>
            <a:xfrm>
              <a:off x="419940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6" name="Google Shape;14456;p85"/>
            <p:cNvSpPr/>
            <p:nvPr/>
          </p:nvSpPr>
          <p:spPr>
            <a:xfrm>
              <a:off x="419940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7" name="Google Shape;14457;p85"/>
            <p:cNvSpPr/>
            <p:nvPr/>
          </p:nvSpPr>
          <p:spPr>
            <a:xfrm>
              <a:off x="4199400"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8" name="Google Shape;14458;p85"/>
            <p:cNvSpPr/>
            <p:nvPr/>
          </p:nvSpPr>
          <p:spPr>
            <a:xfrm>
              <a:off x="4199400"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9" name="Google Shape;14459;p85"/>
            <p:cNvSpPr/>
            <p:nvPr/>
          </p:nvSpPr>
          <p:spPr>
            <a:xfrm>
              <a:off x="41994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0" name="Google Shape;14460;p85"/>
            <p:cNvSpPr/>
            <p:nvPr/>
          </p:nvSpPr>
          <p:spPr>
            <a:xfrm>
              <a:off x="419940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1" name="Google Shape;14461;p85"/>
            <p:cNvSpPr/>
            <p:nvPr/>
          </p:nvSpPr>
          <p:spPr>
            <a:xfrm>
              <a:off x="419940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2" name="Google Shape;14462;p85"/>
            <p:cNvSpPr/>
            <p:nvPr/>
          </p:nvSpPr>
          <p:spPr>
            <a:xfrm>
              <a:off x="427560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3" name="Google Shape;14463;p85"/>
            <p:cNvSpPr/>
            <p:nvPr/>
          </p:nvSpPr>
          <p:spPr>
            <a:xfrm>
              <a:off x="42756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4" name="Google Shape;14464;p85"/>
            <p:cNvSpPr/>
            <p:nvPr/>
          </p:nvSpPr>
          <p:spPr>
            <a:xfrm>
              <a:off x="42756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5" name="Google Shape;14465;p85"/>
            <p:cNvSpPr/>
            <p:nvPr/>
          </p:nvSpPr>
          <p:spPr>
            <a:xfrm>
              <a:off x="42756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6" name="Google Shape;14466;p85"/>
            <p:cNvSpPr/>
            <p:nvPr/>
          </p:nvSpPr>
          <p:spPr>
            <a:xfrm>
              <a:off x="42756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7" name="Google Shape;14467;p85"/>
            <p:cNvSpPr/>
            <p:nvPr/>
          </p:nvSpPr>
          <p:spPr>
            <a:xfrm>
              <a:off x="42756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8" name="Google Shape;14468;p85"/>
            <p:cNvSpPr/>
            <p:nvPr/>
          </p:nvSpPr>
          <p:spPr>
            <a:xfrm>
              <a:off x="42756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9" name="Google Shape;14469;p85"/>
            <p:cNvSpPr/>
            <p:nvPr/>
          </p:nvSpPr>
          <p:spPr>
            <a:xfrm>
              <a:off x="42756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0" name="Google Shape;14470;p85"/>
            <p:cNvSpPr/>
            <p:nvPr/>
          </p:nvSpPr>
          <p:spPr>
            <a:xfrm>
              <a:off x="435160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1" name="Google Shape;14471;p85"/>
            <p:cNvSpPr/>
            <p:nvPr/>
          </p:nvSpPr>
          <p:spPr>
            <a:xfrm>
              <a:off x="4427825" y="1647400"/>
              <a:ext cx="62425" cy="53450"/>
            </a:xfrm>
            <a:custGeom>
              <a:avLst/>
              <a:gdLst/>
              <a:ahLst/>
              <a:cxnLst/>
              <a:rect l="l" t="t" r="r" b="b"/>
              <a:pathLst>
                <a:path w="2497" h="2138" extrusionOk="0">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2" name="Google Shape;14472;p85"/>
            <p:cNvSpPr/>
            <p:nvPr/>
          </p:nvSpPr>
          <p:spPr>
            <a:xfrm>
              <a:off x="4427825" y="1723625"/>
              <a:ext cx="62425" cy="53350"/>
            </a:xfrm>
            <a:custGeom>
              <a:avLst/>
              <a:gdLst/>
              <a:ahLst/>
              <a:cxnLst/>
              <a:rect l="l" t="t" r="r" b="b"/>
              <a:pathLst>
                <a:path w="2497" h="2134" extrusionOk="0">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3" name="Google Shape;14473;p85"/>
            <p:cNvSpPr/>
            <p:nvPr/>
          </p:nvSpPr>
          <p:spPr>
            <a:xfrm>
              <a:off x="4427825" y="179985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4" name="Google Shape;14474;p85"/>
            <p:cNvSpPr/>
            <p:nvPr/>
          </p:nvSpPr>
          <p:spPr>
            <a:xfrm>
              <a:off x="4427825" y="1876050"/>
              <a:ext cx="62425" cy="53275"/>
            </a:xfrm>
            <a:custGeom>
              <a:avLst/>
              <a:gdLst/>
              <a:ahLst/>
              <a:cxnLst/>
              <a:rect l="l" t="t" r="r" b="b"/>
              <a:pathLst>
                <a:path w="2497" h="2131" extrusionOk="0">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5" name="Google Shape;14475;p85"/>
            <p:cNvSpPr/>
            <p:nvPr/>
          </p:nvSpPr>
          <p:spPr>
            <a:xfrm>
              <a:off x="4427825" y="1952050"/>
              <a:ext cx="62425" cy="53450"/>
            </a:xfrm>
            <a:custGeom>
              <a:avLst/>
              <a:gdLst/>
              <a:ahLst/>
              <a:cxnLst/>
              <a:rect l="l" t="t" r="r" b="b"/>
              <a:pathLst>
                <a:path w="2497" h="2138" extrusionOk="0">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6" name="Google Shape;14476;p85"/>
            <p:cNvSpPr/>
            <p:nvPr/>
          </p:nvSpPr>
          <p:spPr>
            <a:xfrm>
              <a:off x="4427825" y="2028275"/>
              <a:ext cx="62425" cy="53450"/>
            </a:xfrm>
            <a:custGeom>
              <a:avLst/>
              <a:gdLst/>
              <a:ahLst/>
              <a:cxnLst/>
              <a:rect l="l" t="t" r="r" b="b"/>
              <a:pathLst>
                <a:path w="2497" h="2138" extrusionOk="0">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7" name="Google Shape;14477;p85"/>
            <p:cNvSpPr/>
            <p:nvPr/>
          </p:nvSpPr>
          <p:spPr>
            <a:xfrm>
              <a:off x="4427825" y="210450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8" name="Google Shape;14478;p85"/>
            <p:cNvSpPr/>
            <p:nvPr/>
          </p:nvSpPr>
          <p:spPr>
            <a:xfrm>
              <a:off x="4427825" y="2180700"/>
              <a:ext cx="62425" cy="53350"/>
            </a:xfrm>
            <a:custGeom>
              <a:avLst/>
              <a:gdLst/>
              <a:ahLst/>
              <a:cxnLst/>
              <a:rect l="l" t="t" r="r" b="b"/>
              <a:pathLst>
                <a:path w="2497" h="2134" extrusionOk="0">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9" name="Google Shape;14479;p85"/>
            <p:cNvSpPr/>
            <p:nvPr/>
          </p:nvSpPr>
          <p:spPr>
            <a:xfrm>
              <a:off x="4427825" y="1571400"/>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0" name="Google Shape;14480;p85"/>
            <p:cNvSpPr/>
            <p:nvPr/>
          </p:nvSpPr>
          <p:spPr>
            <a:xfrm>
              <a:off x="435160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1" name="Google Shape;14481;p85"/>
            <p:cNvSpPr/>
            <p:nvPr/>
          </p:nvSpPr>
          <p:spPr>
            <a:xfrm>
              <a:off x="42756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2" name="Google Shape;14482;p85"/>
            <p:cNvSpPr/>
            <p:nvPr/>
          </p:nvSpPr>
          <p:spPr>
            <a:xfrm>
              <a:off x="42756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3" name="Google Shape;14483;p85"/>
            <p:cNvSpPr/>
            <p:nvPr/>
          </p:nvSpPr>
          <p:spPr>
            <a:xfrm>
              <a:off x="41994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4" name="Google Shape;14484;p85"/>
            <p:cNvSpPr/>
            <p:nvPr/>
          </p:nvSpPr>
          <p:spPr>
            <a:xfrm>
              <a:off x="41994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5" name="Google Shape;14485;p85"/>
            <p:cNvSpPr/>
            <p:nvPr/>
          </p:nvSpPr>
          <p:spPr>
            <a:xfrm>
              <a:off x="41994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6" name="Google Shape;14486;p85"/>
            <p:cNvSpPr/>
            <p:nvPr/>
          </p:nvSpPr>
          <p:spPr>
            <a:xfrm>
              <a:off x="41994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7" name="Google Shape;14487;p85"/>
            <p:cNvSpPr/>
            <p:nvPr/>
          </p:nvSpPr>
          <p:spPr>
            <a:xfrm>
              <a:off x="41231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8" name="Google Shape;14488;p85"/>
            <p:cNvSpPr/>
            <p:nvPr/>
          </p:nvSpPr>
          <p:spPr>
            <a:xfrm>
              <a:off x="4123175" y="164740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9" name="Google Shape;14489;p85"/>
            <p:cNvSpPr/>
            <p:nvPr/>
          </p:nvSpPr>
          <p:spPr>
            <a:xfrm>
              <a:off x="4123175"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0" name="Google Shape;14490;p85"/>
            <p:cNvSpPr/>
            <p:nvPr/>
          </p:nvSpPr>
          <p:spPr>
            <a:xfrm>
              <a:off x="4123175"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1" name="Google Shape;14491;p85"/>
            <p:cNvSpPr/>
            <p:nvPr/>
          </p:nvSpPr>
          <p:spPr>
            <a:xfrm>
              <a:off x="4123175"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2" name="Google Shape;14492;p85"/>
            <p:cNvSpPr/>
            <p:nvPr/>
          </p:nvSpPr>
          <p:spPr>
            <a:xfrm>
              <a:off x="4123175" y="134275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3" name="Google Shape;14493;p85"/>
            <p:cNvSpPr/>
            <p:nvPr/>
          </p:nvSpPr>
          <p:spPr>
            <a:xfrm>
              <a:off x="404695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4" name="Google Shape;14494;p85"/>
            <p:cNvSpPr/>
            <p:nvPr/>
          </p:nvSpPr>
          <p:spPr>
            <a:xfrm>
              <a:off x="404695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5" name="Google Shape;14495;p85"/>
            <p:cNvSpPr/>
            <p:nvPr/>
          </p:nvSpPr>
          <p:spPr>
            <a:xfrm>
              <a:off x="404695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6" name="Google Shape;14496;p85"/>
            <p:cNvSpPr/>
            <p:nvPr/>
          </p:nvSpPr>
          <p:spPr>
            <a:xfrm>
              <a:off x="4046950" y="1647400"/>
              <a:ext cx="62425" cy="53450"/>
            </a:xfrm>
            <a:custGeom>
              <a:avLst/>
              <a:gdLst/>
              <a:ahLst/>
              <a:cxnLst/>
              <a:rect l="l" t="t" r="r" b="b"/>
              <a:pathLst>
                <a:path w="2497" h="2138" extrusionOk="0">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7" name="Google Shape;14497;p85"/>
            <p:cNvSpPr/>
            <p:nvPr/>
          </p:nvSpPr>
          <p:spPr>
            <a:xfrm>
              <a:off x="404695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8" name="Google Shape;14498;p85"/>
            <p:cNvSpPr/>
            <p:nvPr/>
          </p:nvSpPr>
          <p:spPr>
            <a:xfrm>
              <a:off x="4046950"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9" name="Google Shape;14499;p85"/>
            <p:cNvSpPr/>
            <p:nvPr/>
          </p:nvSpPr>
          <p:spPr>
            <a:xfrm>
              <a:off x="4046950" y="141897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0" name="Google Shape;14500;p85"/>
            <p:cNvSpPr/>
            <p:nvPr/>
          </p:nvSpPr>
          <p:spPr>
            <a:xfrm>
              <a:off x="4046950" y="134275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1" name="Google Shape;14501;p85"/>
            <p:cNvSpPr/>
            <p:nvPr/>
          </p:nvSpPr>
          <p:spPr>
            <a:xfrm>
              <a:off x="3970950" y="2256925"/>
              <a:ext cx="62350" cy="53425"/>
            </a:xfrm>
            <a:custGeom>
              <a:avLst/>
              <a:gdLst/>
              <a:ahLst/>
              <a:cxnLst/>
              <a:rect l="l" t="t" r="r" b="b"/>
              <a:pathLst>
                <a:path w="2494" h="2137" extrusionOk="0">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2" name="Google Shape;14502;p85"/>
            <p:cNvSpPr/>
            <p:nvPr/>
          </p:nvSpPr>
          <p:spPr>
            <a:xfrm>
              <a:off x="3970950" y="2180700"/>
              <a:ext cx="62225" cy="53350"/>
            </a:xfrm>
            <a:custGeom>
              <a:avLst/>
              <a:gdLst/>
              <a:ahLst/>
              <a:cxnLst/>
              <a:rect l="l" t="t" r="r" b="b"/>
              <a:pathLst>
                <a:path w="2489" h="2134" extrusionOk="0">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3" name="Google Shape;14503;p85"/>
            <p:cNvSpPr/>
            <p:nvPr/>
          </p:nvSpPr>
          <p:spPr>
            <a:xfrm>
              <a:off x="3970950" y="179985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4" name="Google Shape;14504;p85"/>
            <p:cNvSpPr/>
            <p:nvPr/>
          </p:nvSpPr>
          <p:spPr>
            <a:xfrm>
              <a:off x="3970950" y="164740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5" name="Google Shape;14505;p85"/>
            <p:cNvSpPr/>
            <p:nvPr/>
          </p:nvSpPr>
          <p:spPr>
            <a:xfrm>
              <a:off x="3970950" y="1571400"/>
              <a:ext cx="62225" cy="53250"/>
            </a:xfrm>
            <a:custGeom>
              <a:avLst/>
              <a:gdLst/>
              <a:ahLst/>
              <a:cxnLst/>
              <a:rect l="l" t="t" r="r" b="b"/>
              <a:pathLst>
                <a:path w="2489" h="2130" extrusionOk="0">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6" name="Google Shape;14506;p85"/>
            <p:cNvSpPr/>
            <p:nvPr/>
          </p:nvSpPr>
          <p:spPr>
            <a:xfrm>
              <a:off x="3970950" y="14952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7" name="Google Shape;14507;p85"/>
            <p:cNvSpPr/>
            <p:nvPr/>
          </p:nvSpPr>
          <p:spPr>
            <a:xfrm>
              <a:off x="3970950" y="141897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8" name="Google Shape;14508;p85"/>
            <p:cNvSpPr/>
            <p:nvPr/>
          </p:nvSpPr>
          <p:spPr>
            <a:xfrm>
              <a:off x="3970950" y="134275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9" name="Google Shape;14509;p85"/>
            <p:cNvSpPr/>
            <p:nvPr/>
          </p:nvSpPr>
          <p:spPr>
            <a:xfrm>
              <a:off x="3970950" y="111432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0" name="Google Shape;14510;p85"/>
            <p:cNvSpPr/>
            <p:nvPr/>
          </p:nvSpPr>
          <p:spPr>
            <a:xfrm>
              <a:off x="3894725"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1" name="Google Shape;14511;p85"/>
            <p:cNvSpPr/>
            <p:nvPr/>
          </p:nvSpPr>
          <p:spPr>
            <a:xfrm>
              <a:off x="3894725"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2" name="Google Shape;14512;p85"/>
            <p:cNvSpPr/>
            <p:nvPr/>
          </p:nvSpPr>
          <p:spPr>
            <a:xfrm>
              <a:off x="3894725"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3" name="Google Shape;14513;p85"/>
            <p:cNvSpPr/>
            <p:nvPr/>
          </p:nvSpPr>
          <p:spPr>
            <a:xfrm>
              <a:off x="3894725" y="17236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4" name="Google Shape;14514;p85"/>
            <p:cNvSpPr/>
            <p:nvPr/>
          </p:nvSpPr>
          <p:spPr>
            <a:xfrm>
              <a:off x="3894725"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5" name="Google Shape;14515;p85"/>
            <p:cNvSpPr/>
            <p:nvPr/>
          </p:nvSpPr>
          <p:spPr>
            <a:xfrm>
              <a:off x="3894725" y="1571400"/>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6" name="Google Shape;14516;p85"/>
            <p:cNvSpPr/>
            <p:nvPr/>
          </p:nvSpPr>
          <p:spPr>
            <a:xfrm>
              <a:off x="3894725"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7" name="Google Shape;14517;p85"/>
            <p:cNvSpPr/>
            <p:nvPr/>
          </p:nvSpPr>
          <p:spPr>
            <a:xfrm>
              <a:off x="3894725"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8" name="Google Shape;14518;p85"/>
            <p:cNvSpPr/>
            <p:nvPr/>
          </p:nvSpPr>
          <p:spPr>
            <a:xfrm>
              <a:off x="3894725" y="1342750"/>
              <a:ext cx="62225" cy="53450"/>
            </a:xfrm>
            <a:custGeom>
              <a:avLst/>
              <a:gdLst/>
              <a:ahLst/>
              <a:cxnLst/>
              <a:rect l="l" t="t" r="r" b="b"/>
              <a:pathLst>
                <a:path w="2489" h="2138" extrusionOk="0">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9" name="Google Shape;14519;p85"/>
            <p:cNvSpPr/>
            <p:nvPr/>
          </p:nvSpPr>
          <p:spPr>
            <a:xfrm>
              <a:off x="3894725"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0" name="Google Shape;14520;p85"/>
            <p:cNvSpPr/>
            <p:nvPr/>
          </p:nvSpPr>
          <p:spPr>
            <a:xfrm>
              <a:off x="381852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1" name="Google Shape;14521;p85"/>
            <p:cNvSpPr/>
            <p:nvPr/>
          </p:nvSpPr>
          <p:spPr>
            <a:xfrm>
              <a:off x="381852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2" name="Google Shape;14522;p85"/>
            <p:cNvSpPr/>
            <p:nvPr/>
          </p:nvSpPr>
          <p:spPr>
            <a:xfrm>
              <a:off x="38185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3" name="Google Shape;14523;p85"/>
            <p:cNvSpPr/>
            <p:nvPr/>
          </p:nvSpPr>
          <p:spPr>
            <a:xfrm>
              <a:off x="38185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4" name="Google Shape;14524;p85"/>
            <p:cNvSpPr/>
            <p:nvPr/>
          </p:nvSpPr>
          <p:spPr>
            <a:xfrm>
              <a:off x="38185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5" name="Google Shape;14525;p85"/>
            <p:cNvSpPr/>
            <p:nvPr/>
          </p:nvSpPr>
          <p:spPr>
            <a:xfrm>
              <a:off x="38185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6" name="Google Shape;14526;p85"/>
            <p:cNvSpPr/>
            <p:nvPr/>
          </p:nvSpPr>
          <p:spPr>
            <a:xfrm>
              <a:off x="38185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7" name="Google Shape;14527;p85"/>
            <p:cNvSpPr/>
            <p:nvPr/>
          </p:nvSpPr>
          <p:spPr>
            <a:xfrm>
              <a:off x="38185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8" name="Google Shape;14528;p85"/>
            <p:cNvSpPr/>
            <p:nvPr/>
          </p:nvSpPr>
          <p:spPr>
            <a:xfrm>
              <a:off x="38185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9" name="Google Shape;14529;p85"/>
            <p:cNvSpPr/>
            <p:nvPr/>
          </p:nvSpPr>
          <p:spPr>
            <a:xfrm>
              <a:off x="3818525"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0" name="Google Shape;14530;p85"/>
            <p:cNvSpPr/>
            <p:nvPr/>
          </p:nvSpPr>
          <p:spPr>
            <a:xfrm>
              <a:off x="3818525"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1" name="Google Shape;14531;p85"/>
            <p:cNvSpPr/>
            <p:nvPr/>
          </p:nvSpPr>
          <p:spPr>
            <a:xfrm>
              <a:off x="3742300" y="2180700"/>
              <a:ext cx="62225" cy="53350"/>
            </a:xfrm>
            <a:custGeom>
              <a:avLst/>
              <a:gdLst/>
              <a:ahLst/>
              <a:cxnLst/>
              <a:rect l="l" t="t" r="r" b="b"/>
              <a:pathLst>
                <a:path w="2489" h="2134" extrusionOk="0">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2" name="Google Shape;14532;p85"/>
            <p:cNvSpPr/>
            <p:nvPr/>
          </p:nvSpPr>
          <p:spPr>
            <a:xfrm>
              <a:off x="3742300" y="2104500"/>
              <a:ext cx="62225" cy="53325"/>
            </a:xfrm>
            <a:custGeom>
              <a:avLst/>
              <a:gdLst/>
              <a:ahLst/>
              <a:cxnLst/>
              <a:rect l="l" t="t" r="r" b="b"/>
              <a:pathLst>
                <a:path w="2489" h="2133" extrusionOk="0">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3" name="Google Shape;14533;p85"/>
            <p:cNvSpPr/>
            <p:nvPr/>
          </p:nvSpPr>
          <p:spPr>
            <a:xfrm>
              <a:off x="3742300" y="1876050"/>
              <a:ext cx="62225" cy="53300"/>
            </a:xfrm>
            <a:custGeom>
              <a:avLst/>
              <a:gdLst/>
              <a:ahLst/>
              <a:cxnLst/>
              <a:rect l="l" t="t" r="r" b="b"/>
              <a:pathLst>
                <a:path w="2489" h="2132" extrusionOk="0">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4" name="Google Shape;14534;p85"/>
            <p:cNvSpPr/>
            <p:nvPr/>
          </p:nvSpPr>
          <p:spPr>
            <a:xfrm>
              <a:off x="3742300" y="179985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5" name="Google Shape;14535;p85"/>
            <p:cNvSpPr/>
            <p:nvPr/>
          </p:nvSpPr>
          <p:spPr>
            <a:xfrm>
              <a:off x="3742300" y="17236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6" name="Google Shape;14536;p85"/>
            <p:cNvSpPr/>
            <p:nvPr/>
          </p:nvSpPr>
          <p:spPr>
            <a:xfrm>
              <a:off x="3742300" y="1647400"/>
              <a:ext cx="62225" cy="53450"/>
            </a:xfrm>
            <a:custGeom>
              <a:avLst/>
              <a:gdLst/>
              <a:ahLst/>
              <a:cxnLst/>
              <a:rect l="l" t="t" r="r" b="b"/>
              <a:pathLst>
                <a:path w="2489" h="2138" extrusionOk="0">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7" name="Google Shape;14537;p85"/>
            <p:cNvSpPr/>
            <p:nvPr/>
          </p:nvSpPr>
          <p:spPr>
            <a:xfrm>
              <a:off x="3742300" y="1571400"/>
              <a:ext cx="62225" cy="53250"/>
            </a:xfrm>
            <a:custGeom>
              <a:avLst/>
              <a:gdLst/>
              <a:ahLst/>
              <a:cxnLst/>
              <a:rect l="l" t="t" r="r" b="b"/>
              <a:pathLst>
                <a:path w="2489" h="2130" extrusionOk="0">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8" name="Google Shape;14538;p85"/>
            <p:cNvSpPr/>
            <p:nvPr/>
          </p:nvSpPr>
          <p:spPr>
            <a:xfrm>
              <a:off x="3742300" y="149520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9" name="Google Shape;14539;p85"/>
            <p:cNvSpPr/>
            <p:nvPr/>
          </p:nvSpPr>
          <p:spPr>
            <a:xfrm>
              <a:off x="3742300" y="11143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0" name="Google Shape;14540;p85"/>
            <p:cNvSpPr/>
            <p:nvPr/>
          </p:nvSpPr>
          <p:spPr>
            <a:xfrm>
              <a:off x="36661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1" name="Google Shape;14541;p85"/>
            <p:cNvSpPr/>
            <p:nvPr/>
          </p:nvSpPr>
          <p:spPr>
            <a:xfrm>
              <a:off x="366610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2" name="Google Shape;14542;p85"/>
            <p:cNvSpPr/>
            <p:nvPr/>
          </p:nvSpPr>
          <p:spPr>
            <a:xfrm>
              <a:off x="36661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3" name="Google Shape;14543;p85"/>
            <p:cNvSpPr/>
            <p:nvPr/>
          </p:nvSpPr>
          <p:spPr>
            <a:xfrm>
              <a:off x="3666100" y="1647400"/>
              <a:ext cx="62200" cy="53450"/>
            </a:xfrm>
            <a:custGeom>
              <a:avLst/>
              <a:gdLst/>
              <a:ahLst/>
              <a:cxnLst/>
              <a:rect l="l" t="t" r="r" b="b"/>
              <a:pathLst>
                <a:path w="2488"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4" name="Google Shape;14544;p85"/>
            <p:cNvSpPr/>
            <p:nvPr/>
          </p:nvSpPr>
          <p:spPr>
            <a:xfrm>
              <a:off x="3666100" y="1571400"/>
              <a:ext cx="62150" cy="53250"/>
            </a:xfrm>
            <a:custGeom>
              <a:avLst/>
              <a:gdLst/>
              <a:ahLst/>
              <a:cxnLst/>
              <a:rect l="l" t="t" r="r" b="b"/>
              <a:pathLst>
                <a:path w="2486" h="2130" extrusionOk="0">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5" name="Google Shape;14545;p85"/>
            <p:cNvSpPr/>
            <p:nvPr/>
          </p:nvSpPr>
          <p:spPr>
            <a:xfrm>
              <a:off x="35898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6" name="Google Shape;14546;p85"/>
            <p:cNvSpPr/>
            <p:nvPr/>
          </p:nvSpPr>
          <p:spPr>
            <a:xfrm>
              <a:off x="35898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7" name="Google Shape;14547;p85"/>
            <p:cNvSpPr/>
            <p:nvPr/>
          </p:nvSpPr>
          <p:spPr>
            <a:xfrm>
              <a:off x="35898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8" name="Google Shape;14548;p85"/>
            <p:cNvSpPr/>
            <p:nvPr/>
          </p:nvSpPr>
          <p:spPr>
            <a:xfrm>
              <a:off x="35898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9" name="Google Shape;14549;p85"/>
            <p:cNvSpPr/>
            <p:nvPr/>
          </p:nvSpPr>
          <p:spPr>
            <a:xfrm>
              <a:off x="35898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0" name="Google Shape;14550;p85"/>
            <p:cNvSpPr/>
            <p:nvPr/>
          </p:nvSpPr>
          <p:spPr>
            <a:xfrm>
              <a:off x="35136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1" name="Google Shape;14551;p85"/>
            <p:cNvSpPr/>
            <p:nvPr/>
          </p:nvSpPr>
          <p:spPr>
            <a:xfrm>
              <a:off x="35136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2" name="Google Shape;14552;p85"/>
            <p:cNvSpPr/>
            <p:nvPr/>
          </p:nvSpPr>
          <p:spPr>
            <a:xfrm>
              <a:off x="35136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3" name="Google Shape;14553;p85"/>
            <p:cNvSpPr/>
            <p:nvPr/>
          </p:nvSpPr>
          <p:spPr>
            <a:xfrm>
              <a:off x="3513675"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4" name="Google Shape;14554;p85"/>
            <p:cNvSpPr/>
            <p:nvPr/>
          </p:nvSpPr>
          <p:spPr>
            <a:xfrm>
              <a:off x="35136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5" name="Google Shape;14555;p85"/>
            <p:cNvSpPr/>
            <p:nvPr/>
          </p:nvSpPr>
          <p:spPr>
            <a:xfrm>
              <a:off x="351367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6" name="Google Shape;14556;p85"/>
            <p:cNvSpPr/>
            <p:nvPr/>
          </p:nvSpPr>
          <p:spPr>
            <a:xfrm>
              <a:off x="35136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7" name="Google Shape;14557;p85"/>
            <p:cNvSpPr/>
            <p:nvPr/>
          </p:nvSpPr>
          <p:spPr>
            <a:xfrm>
              <a:off x="34374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8" name="Google Shape;14558;p85"/>
            <p:cNvSpPr/>
            <p:nvPr/>
          </p:nvSpPr>
          <p:spPr>
            <a:xfrm>
              <a:off x="34374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9" name="Google Shape;14559;p85"/>
            <p:cNvSpPr/>
            <p:nvPr/>
          </p:nvSpPr>
          <p:spPr>
            <a:xfrm>
              <a:off x="34374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0" name="Google Shape;14560;p85"/>
            <p:cNvSpPr/>
            <p:nvPr/>
          </p:nvSpPr>
          <p:spPr>
            <a:xfrm>
              <a:off x="34374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1" name="Google Shape;14561;p85"/>
            <p:cNvSpPr/>
            <p:nvPr/>
          </p:nvSpPr>
          <p:spPr>
            <a:xfrm>
              <a:off x="34374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2" name="Google Shape;14562;p85"/>
            <p:cNvSpPr/>
            <p:nvPr/>
          </p:nvSpPr>
          <p:spPr>
            <a:xfrm>
              <a:off x="34374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3" name="Google Shape;14563;p85"/>
            <p:cNvSpPr/>
            <p:nvPr/>
          </p:nvSpPr>
          <p:spPr>
            <a:xfrm>
              <a:off x="34374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4" name="Google Shape;14564;p85"/>
            <p:cNvSpPr/>
            <p:nvPr/>
          </p:nvSpPr>
          <p:spPr>
            <a:xfrm>
              <a:off x="3361450" y="2333125"/>
              <a:ext cx="62200" cy="53450"/>
            </a:xfrm>
            <a:custGeom>
              <a:avLst/>
              <a:gdLst/>
              <a:ahLst/>
              <a:cxnLst/>
              <a:rect l="l" t="t" r="r" b="b"/>
              <a:pathLst>
                <a:path w="2488" h="2138" extrusionOk="0">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5" name="Google Shape;14565;p85"/>
            <p:cNvSpPr/>
            <p:nvPr/>
          </p:nvSpPr>
          <p:spPr>
            <a:xfrm>
              <a:off x="33614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6" name="Google Shape;14566;p85"/>
            <p:cNvSpPr/>
            <p:nvPr/>
          </p:nvSpPr>
          <p:spPr>
            <a:xfrm>
              <a:off x="3361450" y="2180700"/>
              <a:ext cx="62200" cy="53350"/>
            </a:xfrm>
            <a:custGeom>
              <a:avLst/>
              <a:gdLst/>
              <a:ahLst/>
              <a:cxnLst/>
              <a:rect l="l" t="t" r="r" b="b"/>
              <a:pathLst>
                <a:path w="2488" h="2134" extrusionOk="0">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7" name="Google Shape;14567;p85"/>
            <p:cNvSpPr/>
            <p:nvPr/>
          </p:nvSpPr>
          <p:spPr>
            <a:xfrm>
              <a:off x="33614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8" name="Google Shape;14568;p85"/>
            <p:cNvSpPr/>
            <p:nvPr/>
          </p:nvSpPr>
          <p:spPr>
            <a:xfrm>
              <a:off x="328522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9" name="Google Shape;14569;p85"/>
            <p:cNvSpPr/>
            <p:nvPr/>
          </p:nvSpPr>
          <p:spPr>
            <a:xfrm>
              <a:off x="31328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0" name="Google Shape;14570;p85"/>
            <p:cNvSpPr/>
            <p:nvPr/>
          </p:nvSpPr>
          <p:spPr>
            <a:xfrm>
              <a:off x="30568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1" name="Google Shape;14571;p85"/>
            <p:cNvSpPr/>
            <p:nvPr/>
          </p:nvSpPr>
          <p:spPr>
            <a:xfrm>
              <a:off x="3056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2" name="Google Shape;14572;p85"/>
            <p:cNvSpPr/>
            <p:nvPr/>
          </p:nvSpPr>
          <p:spPr>
            <a:xfrm>
              <a:off x="29805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3" name="Google Shape;14573;p85"/>
            <p:cNvSpPr/>
            <p:nvPr/>
          </p:nvSpPr>
          <p:spPr>
            <a:xfrm>
              <a:off x="29805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4" name="Google Shape;14574;p85"/>
            <p:cNvSpPr/>
            <p:nvPr/>
          </p:nvSpPr>
          <p:spPr>
            <a:xfrm>
              <a:off x="2980575"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5" name="Google Shape;14575;p85"/>
            <p:cNvSpPr/>
            <p:nvPr/>
          </p:nvSpPr>
          <p:spPr>
            <a:xfrm>
              <a:off x="29805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6" name="Google Shape;14576;p85"/>
            <p:cNvSpPr/>
            <p:nvPr/>
          </p:nvSpPr>
          <p:spPr>
            <a:xfrm>
              <a:off x="2980575"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7" name="Google Shape;14577;p85"/>
            <p:cNvSpPr/>
            <p:nvPr/>
          </p:nvSpPr>
          <p:spPr>
            <a:xfrm>
              <a:off x="2980575"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8" name="Google Shape;14578;p85"/>
            <p:cNvSpPr/>
            <p:nvPr/>
          </p:nvSpPr>
          <p:spPr>
            <a:xfrm>
              <a:off x="290437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9" name="Google Shape;14579;p85"/>
            <p:cNvSpPr/>
            <p:nvPr/>
          </p:nvSpPr>
          <p:spPr>
            <a:xfrm>
              <a:off x="290437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0" name="Google Shape;14580;p85"/>
            <p:cNvSpPr/>
            <p:nvPr/>
          </p:nvSpPr>
          <p:spPr>
            <a:xfrm>
              <a:off x="290437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1" name="Google Shape;14581;p85"/>
            <p:cNvSpPr/>
            <p:nvPr/>
          </p:nvSpPr>
          <p:spPr>
            <a:xfrm>
              <a:off x="290437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2" name="Google Shape;14582;p85"/>
            <p:cNvSpPr/>
            <p:nvPr/>
          </p:nvSpPr>
          <p:spPr>
            <a:xfrm>
              <a:off x="290437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3" name="Google Shape;14583;p85"/>
            <p:cNvSpPr/>
            <p:nvPr/>
          </p:nvSpPr>
          <p:spPr>
            <a:xfrm>
              <a:off x="290437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4" name="Google Shape;14584;p85"/>
            <p:cNvSpPr/>
            <p:nvPr/>
          </p:nvSpPr>
          <p:spPr>
            <a:xfrm>
              <a:off x="290437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5" name="Google Shape;14585;p85"/>
            <p:cNvSpPr/>
            <p:nvPr/>
          </p:nvSpPr>
          <p:spPr>
            <a:xfrm>
              <a:off x="2828150" y="1571400"/>
              <a:ext cx="62150" cy="53250"/>
            </a:xfrm>
            <a:custGeom>
              <a:avLst/>
              <a:gdLst/>
              <a:ahLst/>
              <a:cxnLst/>
              <a:rect l="l" t="t" r="r" b="b"/>
              <a:pathLst>
                <a:path w="2486" h="2130" extrusionOk="0">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6" name="Google Shape;14586;p85"/>
            <p:cNvSpPr/>
            <p:nvPr/>
          </p:nvSpPr>
          <p:spPr>
            <a:xfrm>
              <a:off x="28281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7" name="Google Shape;14587;p85"/>
            <p:cNvSpPr/>
            <p:nvPr/>
          </p:nvSpPr>
          <p:spPr>
            <a:xfrm>
              <a:off x="282815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8" name="Google Shape;14588;p85"/>
            <p:cNvSpPr/>
            <p:nvPr/>
          </p:nvSpPr>
          <p:spPr>
            <a:xfrm>
              <a:off x="28281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9" name="Google Shape;14589;p85"/>
            <p:cNvSpPr/>
            <p:nvPr/>
          </p:nvSpPr>
          <p:spPr>
            <a:xfrm>
              <a:off x="28281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0" name="Google Shape;14590;p85"/>
            <p:cNvSpPr/>
            <p:nvPr/>
          </p:nvSpPr>
          <p:spPr>
            <a:xfrm>
              <a:off x="282815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1" name="Google Shape;14591;p85"/>
            <p:cNvSpPr/>
            <p:nvPr/>
          </p:nvSpPr>
          <p:spPr>
            <a:xfrm>
              <a:off x="282815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2" name="Google Shape;14592;p85"/>
            <p:cNvSpPr/>
            <p:nvPr/>
          </p:nvSpPr>
          <p:spPr>
            <a:xfrm>
              <a:off x="282815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3" name="Google Shape;14593;p85"/>
            <p:cNvSpPr/>
            <p:nvPr/>
          </p:nvSpPr>
          <p:spPr>
            <a:xfrm>
              <a:off x="27519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4" name="Google Shape;14594;p85"/>
            <p:cNvSpPr/>
            <p:nvPr/>
          </p:nvSpPr>
          <p:spPr>
            <a:xfrm>
              <a:off x="27519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5" name="Google Shape;14595;p85"/>
            <p:cNvSpPr/>
            <p:nvPr/>
          </p:nvSpPr>
          <p:spPr>
            <a:xfrm>
              <a:off x="275195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6" name="Google Shape;14596;p85"/>
            <p:cNvSpPr/>
            <p:nvPr/>
          </p:nvSpPr>
          <p:spPr>
            <a:xfrm>
              <a:off x="27519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7" name="Google Shape;14597;p85"/>
            <p:cNvSpPr/>
            <p:nvPr/>
          </p:nvSpPr>
          <p:spPr>
            <a:xfrm>
              <a:off x="27519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8" name="Google Shape;14598;p85"/>
            <p:cNvSpPr/>
            <p:nvPr/>
          </p:nvSpPr>
          <p:spPr>
            <a:xfrm>
              <a:off x="2751950"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9" name="Google Shape;14599;p85"/>
            <p:cNvSpPr/>
            <p:nvPr/>
          </p:nvSpPr>
          <p:spPr>
            <a:xfrm>
              <a:off x="27519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0" name="Google Shape;14600;p85"/>
            <p:cNvSpPr/>
            <p:nvPr/>
          </p:nvSpPr>
          <p:spPr>
            <a:xfrm>
              <a:off x="2751950"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1" name="Google Shape;14601;p85"/>
            <p:cNvSpPr/>
            <p:nvPr/>
          </p:nvSpPr>
          <p:spPr>
            <a:xfrm>
              <a:off x="26759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2" name="Google Shape;14602;p85"/>
            <p:cNvSpPr/>
            <p:nvPr/>
          </p:nvSpPr>
          <p:spPr>
            <a:xfrm>
              <a:off x="26759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3" name="Google Shape;14603;p85"/>
            <p:cNvSpPr/>
            <p:nvPr/>
          </p:nvSpPr>
          <p:spPr>
            <a:xfrm>
              <a:off x="26759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4" name="Google Shape;14604;p85"/>
            <p:cNvSpPr/>
            <p:nvPr/>
          </p:nvSpPr>
          <p:spPr>
            <a:xfrm>
              <a:off x="26759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5" name="Google Shape;14605;p85"/>
            <p:cNvSpPr/>
            <p:nvPr/>
          </p:nvSpPr>
          <p:spPr>
            <a:xfrm>
              <a:off x="26759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6" name="Google Shape;14606;p85"/>
            <p:cNvSpPr/>
            <p:nvPr/>
          </p:nvSpPr>
          <p:spPr>
            <a:xfrm>
              <a:off x="267592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7" name="Google Shape;14607;p85"/>
            <p:cNvSpPr/>
            <p:nvPr/>
          </p:nvSpPr>
          <p:spPr>
            <a:xfrm>
              <a:off x="267592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8" name="Google Shape;14608;p85"/>
            <p:cNvSpPr/>
            <p:nvPr/>
          </p:nvSpPr>
          <p:spPr>
            <a:xfrm>
              <a:off x="267592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9" name="Google Shape;14609;p85"/>
            <p:cNvSpPr/>
            <p:nvPr/>
          </p:nvSpPr>
          <p:spPr>
            <a:xfrm>
              <a:off x="25997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0" name="Google Shape;14610;p85"/>
            <p:cNvSpPr/>
            <p:nvPr/>
          </p:nvSpPr>
          <p:spPr>
            <a:xfrm>
              <a:off x="25997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1" name="Google Shape;14611;p85"/>
            <p:cNvSpPr/>
            <p:nvPr/>
          </p:nvSpPr>
          <p:spPr>
            <a:xfrm>
              <a:off x="25997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2" name="Google Shape;14612;p85"/>
            <p:cNvSpPr/>
            <p:nvPr/>
          </p:nvSpPr>
          <p:spPr>
            <a:xfrm>
              <a:off x="25997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3" name="Google Shape;14613;p85"/>
            <p:cNvSpPr/>
            <p:nvPr/>
          </p:nvSpPr>
          <p:spPr>
            <a:xfrm>
              <a:off x="25997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4" name="Google Shape;14614;p85"/>
            <p:cNvSpPr/>
            <p:nvPr/>
          </p:nvSpPr>
          <p:spPr>
            <a:xfrm>
              <a:off x="25997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5" name="Google Shape;14615;p85"/>
            <p:cNvSpPr/>
            <p:nvPr/>
          </p:nvSpPr>
          <p:spPr>
            <a:xfrm>
              <a:off x="259972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6" name="Google Shape;14616;p85"/>
            <p:cNvSpPr/>
            <p:nvPr/>
          </p:nvSpPr>
          <p:spPr>
            <a:xfrm>
              <a:off x="259972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7" name="Google Shape;14617;p85"/>
            <p:cNvSpPr/>
            <p:nvPr/>
          </p:nvSpPr>
          <p:spPr>
            <a:xfrm>
              <a:off x="259972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8" name="Google Shape;14618;p85"/>
            <p:cNvSpPr/>
            <p:nvPr/>
          </p:nvSpPr>
          <p:spPr>
            <a:xfrm>
              <a:off x="25235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9" name="Google Shape;14619;p85"/>
            <p:cNvSpPr/>
            <p:nvPr/>
          </p:nvSpPr>
          <p:spPr>
            <a:xfrm>
              <a:off x="25235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0" name="Google Shape;14620;p85"/>
            <p:cNvSpPr/>
            <p:nvPr/>
          </p:nvSpPr>
          <p:spPr>
            <a:xfrm>
              <a:off x="25235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1" name="Google Shape;14621;p85"/>
            <p:cNvSpPr/>
            <p:nvPr/>
          </p:nvSpPr>
          <p:spPr>
            <a:xfrm>
              <a:off x="25235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2" name="Google Shape;14622;p85"/>
            <p:cNvSpPr/>
            <p:nvPr/>
          </p:nvSpPr>
          <p:spPr>
            <a:xfrm>
              <a:off x="25235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3" name="Google Shape;14623;p85"/>
            <p:cNvSpPr/>
            <p:nvPr/>
          </p:nvSpPr>
          <p:spPr>
            <a:xfrm>
              <a:off x="25235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4" name="Google Shape;14624;p85"/>
            <p:cNvSpPr/>
            <p:nvPr/>
          </p:nvSpPr>
          <p:spPr>
            <a:xfrm>
              <a:off x="252350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5" name="Google Shape;14625;p85"/>
            <p:cNvSpPr/>
            <p:nvPr/>
          </p:nvSpPr>
          <p:spPr>
            <a:xfrm>
              <a:off x="2523500" y="119055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6" name="Google Shape;14626;p85"/>
            <p:cNvSpPr/>
            <p:nvPr/>
          </p:nvSpPr>
          <p:spPr>
            <a:xfrm>
              <a:off x="252350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7" name="Google Shape;14627;p85"/>
            <p:cNvSpPr/>
            <p:nvPr/>
          </p:nvSpPr>
          <p:spPr>
            <a:xfrm>
              <a:off x="252350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8" name="Google Shape;14628;p85"/>
            <p:cNvSpPr/>
            <p:nvPr/>
          </p:nvSpPr>
          <p:spPr>
            <a:xfrm>
              <a:off x="24473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9" name="Google Shape;14629;p85"/>
            <p:cNvSpPr/>
            <p:nvPr/>
          </p:nvSpPr>
          <p:spPr>
            <a:xfrm>
              <a:off x="2447300" y="1647400"/>
              <a:ext cx="62400" cy="53450"/>
            </a:xfrm>
            <a:custGeom>
              <a:avLst/>
              <a:gdLst/>
              <a:ahLst/>
              <a:cxnLst/>
              <a:rect l="l" t="t" r="r" b="b"/>
              <a:pathLst>
                <a:path w="2496"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0" name="Google Shape;14630;p85"/>
            <p:cNvSpPr/>
            <p:nvPr/>
          </p:nvSpPr>
          <p:spPr>
            <a:xfrm>
              <a:off x="2447300" y="1571400"/>
              <a:ext cx="62400" cy="53250"/>
            </a:xfrm>
            <a:custGeom>
              <a:avLst/>
              <a:gdLst/>
              <a:ahLst/>
              <a:cxnLst/>
              <a:rect l="l" t="t" r="r" b="b"/>
              <a:pathLst>
                <a:path w="2496"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1" name="Google Shape;14631;p85"/>
            <p:cNvSpPr/>
            <p:nvPr/>
          </p:nvSpPr>
          <p:spPr>
            <a:xfrm>
              <a:off x="24473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2" name="Google Shape;14632;p85"/>
            <p:cNvSpPr/>
            <p:nvPr/>
          </p:nvSpPr>
          <p:spPr>
            <a:xfrm>
              <a:off x="2447300" y="1418975"/>
              <a:ext cx="62400" cy="53350"/>
            </a:xfrm>
            <a:custGeom>
              <a:avLst/>
              <a:gdLst/>
              <a:ahLst/>
              <a:cxnLst/>
              <a:rect l="l" t="t" r="r" b="b"/>
              <a:pathLst>
                <a:path w="2496" h="2134" extrusionOk="0">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3" name="Google Shape;14633;p85"/>
            <p:cNvSpPr/>
            <p:nvPr/>
          </p:nvSpPr>
          <p:spPr>
            <a:xfrm>
              <a:off x="24473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4" name="Google Shape;14634;p85"/>
            <p:cNvSpPr/>
            <p:nvPr/>
          </p:nvSpPr>
          <p:spPr>
            <a:xfrm>
              <a:off x="2447300" y="1266550"/>
              <a:ext cx="62400" cy="53450"/>
            </a:xfrm>
            <a:custGeom>
              <a:avLst/>
              <a:gdLst/>
              <a:ahLst/>
              <a:cxnLst/>
              <a:rect l="l" t="t" r="r" b="b"/>
              <a:pathLst>
                <a:path w="2496"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5" name="Google Shape;14635;p85"/>
            <p:cNvSpPr/>
            <p:nvPr/>
          </p:nvSpPr>
          <p:spPr>
            <a:xfrm>
              <a:off x="2447300" y="1190550"/>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6" name="Google Shape;14636;p85"/>
            <p:cNvSpPr/>
            <p:nvPr/>
          </p:nvSpPr>
          <p:spPr>
            <a:xfrm>
              <a:off x="2447300" y="11143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7" name="Google Shape;14637;p85"/>
            <p:cNvSpPr/>
            <p:nvPr/>
          </p:nvSpPr>
          <p:spPr>
            <a:xfrm>
              <a:off x="2447300" y="1038125"/>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8" name="Google Shape;14638;p85"/>
            <p:cNvSpPr/>
            <p:nvPr/>
          </p:nvSpPr>
          <p:spPr>
            <a:xfrm>
              <a:off x="237127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9" name="Google Shape;14639;p85"/>
            <p:cNvSpPr/>
            <p:nvPr/>
          </p:nvSpPr>
          <p:spPr>
            <a:xfrm>
              <a:off x="23712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0" name="Google Shape;14640;p85"/>
            <p:cNvSpPr/>
            <p:nvPr/>
          </p:nvSpPr>
          <p:spPr>
            <a:xfrm>
              <a:off x="23712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1" name="Google Shape;14641;p85"/>
            <p:cNvSpPr/>
            <p:nvPr/>
          </p:nvSpPr>
          <p:spPr>
            <a:xfrm>
              <a:off x="23712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2" name="Google Shape;14642;p85"/>
            <p:cNvSpPr/>
            <p:nvPr/>
          </p:nvSpPr>
          <p:spPr>
            <a:xfrm>
              <a:off x="23712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3" name="Google Shape;14643;p85"/>
            <p:cNvSpPr/>
            <p:nvPr/>
          </p:nvSpPr>
          <p:spPr>
            <a:xfrm>
              <a:off x="237127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4" name="Google Shape;14644;p85"/>
            <p:cNvSpPr/>
            <p:nvPr/>
          </p:nvSpPr>
          <p:spPr>
            <a:xfrm>
              <a:off x="237127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5" name="Google Shape;14645;p85"/>
            <p:cNvSpPr/>
            <p:nvPr/>
          </p:nvSpPr>
          <p:spPr>
            <a:xfrm>
              <a:off x="237127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6" name="Google Shape;14646;p85"/>
            <p:cNvSpPr/>
            <p:nvPr/>
          </p:nvSpPr>
          <p:spPr>
            <a:xfrm>
              <a:off x="237127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7" name="Google Shape;14647;p85"/>
            <p:cNvSpPr/>
            <p:nvPr/>
          </p:nvSpPr>
          <p:spPr>
            <a:xfrm>
              <a:off x="229507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8" name="Google Shape;14648;p85"/>
            <p:cNvSpPr/>
            <p:nvPr/>
          </p:nvSpPr>
          <p:spPr>
            <a:xfrm>
              <a:off x="22950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9" name="Google Shape;14649;p85"/>
            <p:cNvSpPr/>
            <p:nvPr/>
          </p:nvSpPr>
          <p:spPr>
            <a:xfrm>
              <a:off x="2295075" y="11905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0" name="Google Shape;14650;p85"/>
            <p:cNvSpPr/>
            <p:nvPr/>
          </p:nvSpPr>
          <p:spPr>
            <a:xfrm>
              <a:off x="2295075" y="11143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1" name="Google Shape;14651;p85"/>
            <p:cNvSpPr/>
            <p:nvPr/>
          </p:nvSpPr>
          <p:spPr>
            <a:xfrm>
              <a:off x="2218650" y="1266550"/>
              <a:ext cx="62225" cy="53450"/>
            </a:xfrm>
            <a:custGeom>
              <a:avLst/>
              <a:gdLst/>
              <a:ahLst/>
              <a:cxnLst/>
              <a:rect l="l" t="t" r="r" b="b"/>
              <a:pathLst>
                <a:path w="2489" h="2138" extrusionOk="0">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2" name="Google Shape;14652;p85"/>
            <p:cNvSpPr/>
            <p:nvPr/>
          </p:nvSpPr>
          <p:spPr>
            <a:xfrm>
              <a:off x="2218650" y="1190550"/>
              <a:ext cx="62225" cy="53325"/>
            </a:xfrm>
            <a:custGeom>
              <a:avLst/>
              <a:gdLst/>
              <a:ahLst/>
              <a:cxnLst/>
              <a:rect l="l" t="t" r="r" b="b"/>
              <a:pathLst>
                <a:path w="2489" h="2133" extrusionOk="0">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3" name="Google Shape;14653;p85"/>
            <p:cNvSpPr/>
            <p:nvPr/>
          </p:nvSpPr>
          <p:spPr>
            <a:xfrm>
              <a:off x="2218650" y="1114325"/>
              <a:ext cx="62225" cy="53350"/>
            </a:xfrm>
            <a:custGeom>
              <a:avLst/>
              <a:gdLst/>
              <a:ahLst/>
              <a:cxnLst/>
              <a:rect l="l" t="t" r="r" b="b"/>
              <a:pathLst>
                <a:path w="2489" h="2134" extrusionOk="0">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4" name="Google Shape;14654;p85"/>
            <p:cNvSpPr/>
            <p:nvPr/>
          </p:nvSpPr>
          <p:spPr>
            <a:xfrm>
              <a:off x="2142425" y="1266550"/>
              <a:ext cx="62425" cy="53450"/>
            </a:xfrm>
            <a:custGeom>
              <a:avLst/>
              <a:gdLst/>
              <a:ahLst/>
              <a:cxnLst/>
              <a:rect l="l" t="t" r="r" b="b"/>
              <a:pathLst>
                <a:path w="2497" h="2138" extrusionOk="0">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5" name="Google Shape;14655;p85"/>
            <p:cNvSpPr/>
            <p:nvPr/>
          </p:nvSpPr>
          <p:spPr>
            <a:xfrm>
              <a:off x="2142425" y="11905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6" name="Google Shape;14656;p85"/>
            <p:cNvSpPr/>
            <p:nvPr/>
          </p:nvSpPr>
          <p:spPr>
            <a:xfrm>
              <a:off x="2751950"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7" name="Google Shape;14657;p85"/>
            <p:cNvSpPr/>
            <p:nvPr/>
          </p:nvSpPr>
          <p:spPr>
            <a:xfrm>
              <a:off x="2751950" y="3551925"/>
              <a:ext cx="62350" cy="53300"/>
            </a:xfrm>
            <a:custGeom>
              <a:avLst/>
              <a:gdLst/>
              <a:ahLst/>
              <a:cxnLst/>
              <a:rect l="l" t="t" r="r" b="b"/>
              <a:pathLst>
                <a:path w="2494" h="2132" extrusionOk="0">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8" name="Google Shape;14658;p85"/>
            <p:cNvSpPr/>
            <p:nvPr/>
          </p:nvSpPr>
          <p:spPr>
            <a:xfrm>
              <a:off x="2751950" y="3475725"/>
              <a:ext cx="62350" cy="53275"/>
            </a:xfrm>
            <a:custGeom>
              <a:avLst/>
              <a:gdLst/>
              <a:ahLst/>
              <a:cxnLst/>
              <a:rect l="l" t="t" r="r" b="b"/>
              <a:pathLst>
                <a:path w="2494" h="2131" extrusionOk="0">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9" name="Google Shape;14659;p85"/>
            <p:cNvSpPr/>
            <p:nvPr/>
          </p:nvSpPr>
          <p:spPr>
            <a:xfrm>
              <a:off x="2675925" y="385677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0" name="Google Shape;14660;p85"/>
            <p:cNvSpPr/>
            <p:nvPr/>
          </p:nvSpPr>
          <p:spPr>
            <a:xfrm>
              <a:off x="2675725" y="3780375"/>
              <a:ext cx="62425" cy="53475"/>
            </a:xfrm>
            <a:custGeom>
              <a:avLst/>
              <a:gdLst/>
              <a:ahLst/>
              <a:cxnLst/>
              <a:rect l="l" t="t" r="r" b="b"/>
              <a:pathLst>
                <a:path w="2497" h="2139" extrusionOk="0">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1" name="Google Shape;14661;p85"/>
            <p:cNvSpPr/>
            <p:nvPr/>
          </p:nvSpPr>
          <p:spPr>
            <a:xfrm>
              <a:off x="267592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2" name="Google Shape;14662;p85"/>
            <p:cNvSpPr/>
            <p:nvPr/>
          </p:nvSpPr>
          <p:spPr>
            <a:xfrm>
              <a:off x="2675925"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3" name="Google Shape;14663;p85"/>
            <p:cNvSpPr/>
            <p:nvPr/>
          </p:nvSpPr>
          <p:spPr>
            <a:xfrm>
              <a:off x="2675925" y="355192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4" name="Google Shape;14664;p85"/>
            <p:cNvSpPr/>
            <p:nvPr/>
          </p:nvSpPr>
          <p:spPr>
            <a:xfrm>
              <a:off x="26759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5" name="Google Shape;14665;p85"/>
            <p:cNvSpPr/>
            <p:nvPr/>
          </p:nvSpPr>
          <p:spPr>
            <a:xfrm>
              <a:off x="259972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6" name="Google Shape;14666;p85"/>
            <p:cNvSpPr/>
            <p:nvPr/>
          </p:nvSpPr>
          <p:spPr>
            <a:xfrm>
              <a:off x="2599725" y="3780375"/>
              <a:ext cx="62400" cy="53475"/>
            </a:xfrm>
            <a:custGeom>
              <a:avLst/>
              <a:gdLst/>
              <a:ahLst/>
              <a:cxnLst/>
              <a:rect l="l" t="t" r="r" b="b"/>
              <a:pathLst>
                <a:path w="2496" h="2139" extrusionOk="0">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7" name="Google Shape;14667;p85"/>
            <p:cNvSpPr/>
            <p:nvPr/>
          </p:nvSpPr>
          <p:spPr>
            <a:xfrm>
              <a:off x="2599725"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8" name="Google Shape;14668;p85"/>
            <p:cNvSpPr/>
            <p:nvPr/>
          </p:nvSpPr>
          <p:spPr>
            <a:xfrm>
              <a:off x="2599725"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9" name="Google Shape;14669;p85"/>
            <p:cNvSpPr/>
            <p:nvPr/>
          </p:nvSpPr>
          <p:spPr>
            <a:xfrm>
              <a:off x="259972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0" name="Google Shape;14670;p85"/>
            <p:cNvSpPr/>
            <p:nvPr/>
          </p:nvSpPr>
          <p:spPr>
            <a:xfrm>
              <a:off x="259972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1" name="Google Shape;14671;p85"/>
            <p:cNvSpPr/>
            <p:nvPr/>
          </p:nvSpPr>
          <p:spPr>
            <a:xfrm>
              <a:off x="2523500" y="3932800"/>
              <a:ext cx="62225" cy="53475"/>
            </a:xfrm>
            <a:custGeom>
              <a:avLst/>
              <a:gdLst/>
              <a:ahLst/>
              <a:cxnLst/>
              <a:rect l="l" t="t" r="r" b="b"/>
              <a:pathLst>
                <a:path w="2489" h="2139" extrusionOk="0">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2" name="Google Shape;14672;p85"/>
            <p:cNvSpPr/>
            <p:nvPr/>
          </p:nvSpPr>
          <p:spPr>
            <a:xfrm>
              <a:off x="2523500" y="385677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3" name="Google Shape;14673;p85"/>
            <p:cNvSpPr/>
            <p:nvPr/>
          </p:nvSpPr>
          <p:spPr>
            <a:xfrm>
              <a:off x="2523500" y="3780375"/>
              <a:ext cx="62425" cy="53475"/>
            </a:xfrm>
            <a:custGeom>
              <a:avLst/>
              <a:gdLst/>
              <a:ahLst/>
              <a:cxnLst/>
              <a:rect l="l" t="t" r="r" b="b"/>
              <a:pathLst>
                <a:path w="2497" h="2139" extrusionOk="0">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4" name="Google Shape;14674;p85"/>
            <p:cNvSpPr/>
            <p:nvPr/>
          </p:nvSpPr>
          <p:spPr>
            <a:xfrm>
              <a:off x="2523500" y="3704150"/>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5" name="Google Shape;14675;p85"/>
            <p:cNvSpPr/>
            <p:nvPr/>
          </p:nvSpPr>
          <p:spPr>
            <a:xfrm>
              <a:off x="2523500" y="3627950"/>
              <a:ext cx="62225" cy="53475"/>
            </a:xfrm>
            <a:custGeom>
              <a:avLst/>
              <a:gdLst/>
              <a:ahLst/>
              <a:cxnLst/>
              <a:rect l="l" t="t" r="r" b="b"/>
              <a:pathLst>
                <a:path w="2489" h="2139" extrusionOk="0">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6" name="Google Shape;14676;p85"/>
            <p:cNvSpPr/>
            <p:nvPr/>
          </p:nvSpPr>
          <p:spPr>
            <a:xfrm>
              <a:off x="2523500" y="355192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7" name="Google Shape;14677;p85"/>
            <p:cNvSpPr/>
            <p:nvPr/>
          </p:nvSpPr>
          <p:spPr>
            <a:xfrm>
              <a:off x="2523500" y="34757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8" name="Google Shape;14678;p85"/>
            <p:cNvSpPr/>
            <p:nvPr/>
          </p:nvSpPr>
          <p:spPr>
            <a:xfrm>
              <a:off x="2523500" y="33995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9" name="Google Shape;14679;p85"/>
            <p:cNvSpPr/>
            <p:nvPr/>
          </p:nvSpPr>
          <p:spPr>
            <a:xfrm>
              <a:off x="2447300" y="4085225"/>
              <a:ext cx="62400" cy="53350"/>
            </a:xfrm>
            <a:custGeom>
              <a:avLst/>
              <a:gdLst/>
              <a:ahLst/>
              <a:cxnLst/>
              <a:rect l="l" t="t" r="r" b="b"/>
              <a:pathLst>
                <a:path w="2496" h="2134" extrusionOk="0">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0" name="Google Shape;14680;p85"/>
            <p:cNvSpPr/>
            <p:nvPr/>
          </p:nvSpPr>
          <p:spPr>
            <a:xfrm>
              <a:off x="2447300" y="4009000"/>
              <a:ext cx="62400" cy="53350"/>
            </a:xfrm>
            <a:custGeom>
              <a:avLst/>
              <a:gdLst/>
              <a:ahLst/>
              <a:cxnLst/>
              <a:rect l="l" t="t" r="r" b="b"/>
              <a:pathLst>
                <a:path w="2496" h="2134" extrusionOk="0">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1" name="Google Shape;14681;p85"/>
            <p:cNvSpPr/>
            <p:nvPr/>
          </p:nvSpPr>
          <p:spPr>
            <a:xfrm>
              <a:off x="2447300" y="3932800"/>
              <a:ext cx="62200" cy="53475"/>
            </a:xfrm>
            <a:custGeom>
              <a:avLst/>
              <a:gdLst/>
              <a:ahLst/>
              <a:cxnLst/>
              <a:rect l="l" t="t" r="r" b="b"/>
              <a:pathLst>
                <a:path w="2488" h="2139" extrusionOk="0">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2" name="Google Shape;14682;p85"/>
            <p:cNvSpPr/>
            <p:nvPr/>
          </p:nvSpPr>
          <p:spPr>
            <a:xfrm>
              <a:off x="2447300" y="385677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3" name="Google Shape;14683;p85"/>
            <p:cNvSpPr/>
            <p:nvPr/>
          </p:nvSpPr>
          <p:spPr>
            <a:xfrm>
              <a:off x="2447300" y="3780375"/>
              <a:ext cx="62400" cy="53475"/>
            </a:xfrm>
            <a:custGeom>
              <a:avLst/>
              <a:gdLst/>
              <a:ahLst/>
              <a:cxnLst/>
              <a:rect l="l" t="t" r="r" b="b"/>
              <a:pathLst>
                <a:path w="2496" h="2139" extrusionOk="0">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4" name="Google Shape;14684;p85"/>
            <p:cNvSpPr/>
            <p:nvPr/>
          </p:nvSpPr>
          <p:spPr>
            <a:xfrm>
              <a:off x="2447300" y="3704150"/>
              <a:ext cx="62400" cy="53450"/>
            </a:xfrm>
            <a:custGeom>
              <a:avLst/>
              <a:gdLst/>
              <a:ahLst/>
              <a:cxnLst/>
              <a:rect l="l" t="t" r="r" b="b"/>
              <a:pathLst>
                <a:path w="2496" h="2138" extrusionOk="0">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5" name="Google Shape;14685;p85"/>
            <p:cNvSpPr/>
            <p:nvPr/>
          </p:nvSpPr>
          <p:spPr>
            <a:xfrm>
              <a:off x="2447300" y="3627950"/>
              <a:ext cx="62400" cy="53425"/>
            </a:xfrm>
            <a:custGeom>
              <a:avLst/>
              <a:gdLst/>
              <a:ahLst/>
              <a:cxnLst/>
              <a:rect l="l" t="t" r="r" b="b"/>
              <a:pathLst>
                <a:path w="2496" h="2137" extrusionOk="0">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6" name="Google Shape;14686;p85"/>
            <p:cNvSpPr/>
            <p:nvPr/>
          </p:nvSpPr>
          <p:spPr>
            <a:xfrm>
              <a:off x="2447300" y="355192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7" name="Google Shape;14687;p85"/>
            <p:cNvSpPr/>
            <p:nvPr/>
          </p:nvSpPr>
          <p:spPr>
            <a:xfrm>
              <a:off x="2447300" y="3475725"/>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8" name="Google Shape;14688;p85"/>
            <p:cNvSpPr/>
            <p:nvPr/>
          </p:nvSpPr>
          <p:spPr>
            <a:xfrm>
              <a:off x="2447300" y="3399500"/>
              <a:ext cx="62400" cy="53350"/>
            </a:xfrm>
            <a:custGeom>
              <a:avLst/>
              <a:gdLst/>
              <a:ahLst/>
              <a:cxnLst/>
              <a:rect l="l" t="t" r="r" b="b"/>
              <a:pathLst>
                <a:path w="2496" h="2134" extrusionOk="0">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9" name="Google Shape;14689;p85"/>
            <p:cNvSpPr/>
            <p:nvPr/>
          </p:nvSpPr>
          <p:spPr>
            <a:xfrm>
              <a:off x="2447300" y="3323300"/>
              <a:ext cx="62400" cy="53425"/>
            </a:xfrm>
            <a:custGeom>
              <a:avLst/>
              <a:gdLst/>
              <a:ahLst/>
              <a:cxnLst/>
              <a:rect l="l" t="t" r="r" b="b"/>
              <a:pathLst>
                <a:path w="2496" h="2137" extrusionOk="0">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0" name="Google Shape;14690;p85"/>
            <p:cNvSpPr/>
            <p:nvPr/>
          </p:nvSpPr>
          <p:spPr>
            <a:xfrm>
              <a:off x="2371275" y="42374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1" name="Google Shape;14691;p85"/>
            <p:cNvSpPr/>
            <p:nvPr/>
          </p:nvSpPr>
          <p:spPr>
            <a:xfrm>
              <a:off x="2371275"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2" name="Google Shape;14692;p85"/>
            <p:cNvSpPr/>
            <p:nvPr/>
          </p:nvSpPr>
          <p:spPr>
            <a:xfrm>
              <a:off x="23712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3" name="Google Shape;14693;p85"/>
            <p:cNvSpPr/>
            <p:nvPr/>
          </p:nvSpPr>
          <p:spPr>
            <a:xfrm>
              <a:off x="2371275"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4" name="Google Shape;14694;p85"/>
            <p:cNvSpPr/>
            <p:nvPr/>
          </p:nvSpPr>
          <p:spPr>
            <a:xfrm>
              <a:off x="2371075" y="3932800"/>
              <a:ext cx="62425" cy="53475"/>
            </a:xfrm>
            <a:custGeom>
              <a:avLst/>
              <a:gdLst/>
              <a:ahLst/>
              <a:cxnLst/>
              <a:rect l="l" t="t" r="r" b="b"/>
              <a:pathLst>
                <a:path w="2497" h="2139" extrusionOk="0">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5" name="Google Shape;14695;p85"/>
            <p:cNvSpPr/>
            <p:nvPr/>
          </p:nvSpPr>
          <p:spPr>
            <a:xfrm>
              <a:off x="2371075" y="385677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6" name="Google Shape;14696;p85"/>
            <p:cNvSpPr/>
            <p:nvPr/>
          </p:nvSpPr>
          <p:spPr>
            <a:xfrm>
              <a:off x="2371075" y="3780375"/>
              <a:ext cx="62425" cy="53475"/>
            </a:xfrm>
            <a:custGeom>
              <a:avLst/>
              <a:gdLst/>
              <a:ahLst/>
              <a:cxnLst/>
              <a:rect l="l" t="t" r="r" b="b"/>
              <a:pathLst>
                <a:path w="2497" h="2139" extrusionOk="0">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7" name="Google Shape;14697;p85"/>
            <p:cNvSpPr/>
            <p:nvPr/>
          </p:nvSpPr>
          <p:spPr>
            <a:xfrm>
              <a:off x="237127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8" name="Google Shape;14698;p85"/>
            <p:cNvSpPr/>
            <p:nvPr/>
          </p:nvSpPr>
          <p:spPr>
            <a:xfrm>
              <a:off x="2371275" y="36279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9" name="Google Shape;14699;p85"/>
            <p:cNvSpPr/>
            <p:nvPr/>
          </p:nvSpPr>
          <p:spPr>
            <a:xfrm>
              <a:off x="2371075" y="355192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0" name="Google Shape;14700;p85"/>
            <p:cNvSpPr/>
            <p:nvPr/>
          </p:nvSpPr>
          <p:spPr>
            <a:xfrm>
              <a:off x="2371075" y="3475725"/>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1" name="Google Shape;14701;p85"/>
            <p:cNvSpPr/>
            <p:nvPr/>
          </p:nvSpPr>
          <p:spPr>
            <a:xfrm>
              <a:off x="2371075" y="33995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2" name="Google Shape;14702;p85"/>
            <p:cNvSpPr/>
            <p:nvPr/>
          </p:nvSpPr>
          <p:spPr>
            <a:xfrm>
              <a:off x="2371075" y="3323300"/>
              <a:ext cx="62425" cy="53425"/>
            </a:xfrm>
            <a:custGeom>
              <a:avLst/>
              <a:gdLst/>
              <a:ahLst/>
              <a:cxnLst/>
              <a:rect l="l" t="t" r="r" b="b"/>
              <a:pathLst>
                <a:path w="2497" h="2137" extrusionOk="0">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3" name="Google Shape;14703;p85"/>
            <p:cNvSpPr/>
            <p:nvPr/>
          </p:nvSpPr>
          <p:spPr>
            <a:xfrm>
              <a:off x="2371075" y="3247075"/>
              <a:ext cx="62425" cy="53450"/>
            </a:xfrm>
            <a:custGeom>
              <a:avLst/>
              <a:gdLst/>
              <a:ahLst/>
              <a:cxnLst/>
              <a:rect l="l" t="t" r="r" b="b"/>
              <a:pathLst>
                <a:path w="2497" h="2138" extrusionOk="0">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4" name="Google Shape;14704;p85"/>
            <p:cNvSpPr/>
            <p:nvPr/>
          </p:nvSpPr>
          <p:spPr>
            <a:xfrm>
              <a:off x="2295075" y="43136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5" name="Google Shape;14705;p85"/>
            <p:cNvSpPr/>
            <p:nvPr/>
          </p:nvSpPr>
          <p:spPr>
            <a:xfrm>
              <a:off x="2295075" y="4237450"/>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6" name="Google Shape;14706;p85"/>
            <p:cNvSpPr/>
            <p:nvPr/>
          </p:nvSpPr>
          <p:spPr>
            <a:xfrm>
              <a:off x="2295075" y="4161425"/>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7" name="Google Shape;14707;p85"/>
            <p:cNvSpPr/>
            <p:nvPr/>
          </p:nvSpPr>
          <p:spPr>
            <a:xfrm>
              <a:off x="2295075" y="4085225"/>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8" name="Google Shape;14708;p85"/>
            <p:cNvSpPr/>
            <p:nvPr/>
          </p:nvSpPr>
          <p:spPr>
            <a:xfrm>
              <a:off x="2295075" y="4009000"/>
              <a:ext cx="62200" cy="53350"/>
            </a:xfrm>
            <a:custGeom>
              <a:avLst/>
              <a:gdLst/>
              <a:ahLst/>
              <a:cxnLst/>
              <a:rect l="l" t="t" r="r" b="b"/>
              <a:pathLst>
                <a:path w="2488" h="2134" extrusionOk="0">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9" name="Google Shape;14709;p85"/>
            <p:cNvSpPr/>
            <p:nvPr/>
          </p:nvSpPr>
          <p:spPr>
            <a:xfrm>
              <a:off x="2294850" y="3932800"/>
              <a:ext cx="62425" cy="53475"/>
            </a:xfrm>
            <a:custGeom>
              <a:avLst/>
              <a:gdLst/>
              <a:ahLst/>
              <a:cxnLst/>
              <a:rect l="l" t="t" r="r" b="b"/>
              <a:pathLst>
                <a:path w="2497" h="2139" extrusionOk="0">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0" name="Google Shape;14710;p85"/>
            <p:cNvSpPr/>
            <p:nvPr/>
          </p:nvSpPr>
          <p:spPr>
            <a:xfrm>
              <a:off x="229507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1" name="Google Shape;14711;p85"/>
            <p:cNvSpPr/>
            <p:nvPr/>
          </p:nvSpPr>
          <p:spPr>
            <a:xfrm>
              <a:off x="2294850" y="3780375"/>
              <a:ext cx="62625" cy="53475"/>
            </a:xfrm>
            <a:custGeom>
              <a:avLst/>
              <a:gdLst/>
              <a:ahLst/>
              <a:cxnLst/>
              <a:rect l="l" t="t" r="r" b="b"/>
              <a:pathLst>
                <a:path w="2505" h="2139" extrusionOk="0">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2" name="Google Shape;14712;p85"/>
            <p:cNvSpPr/>
            <p:nvPr/>
          </p:nvSpPr>
          <p:spPr>
            <a:xfrm>
              <a:off x="2295075" y="37041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3" name="Google Shape;14713;p85"/>
            <p:cNvSpPr/>
            <p:nvPr/>
          </p:nvSpPr>
          <p:spPr>
            <a:xfrm>
              <a:off x="2295075" y="3627950"/>
              <a:ext cx="62200" cy="53425"/>
            </a:xfrm>
            <a:custGeom>
              <a:avLst/>
              <a:gdLst/>
              <a:ahLst/>
              <a:cxnLst/>
              <a:rect l="l" t="t" r="r" b="b"/>
              <a:pathLst>
                <a:path w="2488" h="2137" extrusionOk="0">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4" name="Google Shape;14714;p85"/>
            <p:cNvSpPr/>
            <p:nvPr/>
          </p:nvSpPr>
          <p:spPr>
            <a:xfrm>
              <a:off x="229507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5" name="Google Shape;14715;p85"/>
            <p:cNvSpPr/>
            <p:nvPr/>
          </p:nvSpPr>
          <p:spPr>
            <a:xfrm>
              <a:off x="229507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6" name="Google Shape;14716;p85"/>
            <p:cNvSpPr/>
            <p:nvPr/>
          </p:nvSpPr>
          <p:spPr>
            <a:xfrm>
              <a:off x="2295075" y="33995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7" name="Google Shape;14717;p85"/>
            <p:cNvSpPr/>
            <p:nvPr/>
          </p:nvSpPr>
          <p:spPr>
            <a:xfrm>
              <a:off x="2294925" y="3323300"/>
              <a:ext cx="62350" cy="53425"/>
            </a:xfrm>
            <a:custGeom>
              <a:avLst/>
              <a:gdLst/>
              <a:ahLst/>
              <a:cxnLst/>
              <a:rect l="l" t="t" r="r" b="b"/>
              <a:pathLst>
                <a:path w="2494" h="2137" extrusionOk="0">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8" name="Google Shape;14718;p85"/>
            <p:cNvSpPr/>
            <p:nvPr/>
          </p:nvSpPr>
          <p:spPr>
            <a:xfrm>
              <a:off x="2294925" y="3247075"/>
              <a:ext cx="62350" cy="53450"/>
            </a:xfrm>
            <a:custGeom>
              <a:avLst/>
              <a:gdLst/>
              <a:ahLst/>
              <a:cxnLst/>
              <a:rect l="l" t="t" r="r" b="b"/>
              <a:pathLst>
                <a:path w="2494"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9" name="Google Shape;14719;p85"/>
            <p:cNvSpPr/>
            <p:nvPr/>
          </p:nvSpPr>
          <p:spPr>
            <a:xfrm>
              <a:off x="2295075" y="3171075"/>
              <a:ext cx="62200" cy="53275"/>
            </a:xfrm>
            <a:custGeom>
              <a:avLst/>
              <a:gdLst/>
              <a:ahLst/>
              <a:cxnLst/>
              <a:rect l="l" t="t" r="r" b="b"/>
              <a:pathLst>
                <a:path w="2488" h="2131" extrusionOk="0">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0" name="Google Shape;14720;p85"/>
            <p:cNvSpPr/>
            <p:nvPr/>
          </p:nvSpPr>
          <p:spPr>
            <a:xfrm>
              <a:off x="22950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1" name="Google Shape;14721;p85"/>
            <p:cNvSpPr/>
            <p:nvPr/>
          </p:nvSpPr>
          <p:spPr>
            <a:xfrm>
              <a:off x="2218650" y="438987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2" name="Google Shape;14722;p85"/>
            <p:cNvSpPr/>
            <p:nvPr/>
          </p:nvSpPr>
          <p:spPr>
            <a:xfrm>
              <a:off x="2218650" y="43136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3" name="Google Shape;14723;p85"/>
            <p:cNvSpPr/>
            <p:nvPr/>
          </p:nvSpPr>
          <p:spPr>
            <a:xfrm>
              <a:off x="2218650" y="42374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4" name="Google Shape;14724;p85"/>
            <p:cNvSpPr/>
            <p:nvPr/>
          </p:nvSpPr>
          <p:spPr>
            <a:xfrm>
              <a:off x="2218650" y="4161425"/>
              <a:ext cx="62225" cy="53250"/>
            </a:xfrm>
            <a:custGeom>
              <a:avLst/>
              <a:gdLst/>
              <a:ahLst/>
              <a:cxnLst/>
              <a:rect l="l" t="t" r="r" b="b"/>
              <a:pathLst>
                <a:path w="2489" h="2130" extrusionOk="0">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5" name="Google Shape;14725;p85"/>
            <p:cNvSpPr/>
            <p:nvPr/>
          </p:nvSpPr>
          <p:spPr>
            <a:xfrm>
              <a:off x="2218650" y="4085225"/>
              <a:ext cx="62225" cy="53350"/>
            </a:xfrm>
            <a:custGeom>
              <a:avLst/>
              <a:gdLst/>
              <a:ahLst/>
              <a:cxnLst/>
              <a:rect l="l" t="t" r="r" b="b"/>
              <a:pathLst>
                <a:path w="2489" h="2134" extrusionOk="0">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6" name="Google Shape;14726;p85"/>
            <p:cNvSpPr/>
            <p:nvPr/>
          </p:nvSpPr>
          <p:spPr>
            <a:xfrm>
              <a:off x="2218650" y="4009000"/>
              <a:ext cx="62225" cy="53350"/>
            </a:xfrm>
            <a:custGeom>
              <a:avLst/>
              <a:gdLst/>
              <a:ahLst/>
              <a:cxnLst/>
              <a:rect l="l" t="t" r="r" b="b"/>
              <a:pathLst>
                <a:path w="2489" h="2134" extrusionOk="0">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7" name="Google Shape;14727;p85"/>
            <p:cNvSpPr/>
            <p:nvPr/>
          </p:nvSpPr>
          <p:spPr>
            <a:xfrm>
              <a:off x="2218650" y="3932800"/>
              <a:ext cx="62225" cy="53475"/>
            </a:xfrm>
            <a:custGeom>
              <a:avLst/>
              <a:gdLst/>
              <a:ahLst/>
              <a:cxnLst/>
              <a:rect l="l" t="t" r="r" b="b"/>
              <a:pathLst>
                <a:path w="2489" h="2139" extrusionOk="0">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8" name="Google Shape;14728;p85"/>
            <p:cNvSpPr/>
            <p:nvPr/>
          </p:nvSpPr>
          <p:spPr>
            <a:xfrm>
              <a:off x="2218650" y="385677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9" name="Google Shape;14729;p85"/>
            <p:cNvSpPr/>
            <p:nvPr/>
          </p:nvSpPr>
          <p:spPr>
            <a:xfrm>
              <a:off x="2218650" y="3780375"/>
              <a:ext cx="62425" cy="53475"/>
            </a:xfrm>
            <a:custGeom>
              <a:avLst/>
              <a:gdLst/>
              <a:ahLst/>
              <a:cxnLst/>
              <a:rect l="l" t="t" r="r" b="b"/>
              <a:pathLst>
                <a:path w="2497" h="2139" extrusionOk="0">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0" name="Google Shape;14730;p85"/>
            <p:cNvSpPr/>
            <p:nvPr/>
          </p:nvSpPr>
          <p:spPr>
            <a:xfrm>
              <a:off x="2218650" y="37041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1" name="Google Shape;14731;p85"/>
            <p:cNvSpPr/>
            <p:nvPr/>
          </p:nvSpPr>
          <p:spPr>
            <a:xfrm>
              <a:off x="2218650" y="36279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2" name="Google Shape;14732;p85"/>
            <p:cNvSpPr/>
            <p:nvPr/>
          </p:nvSpPr>
          <p:spPr>
            <a:xfrm>
              <a:off x="2218650" y="355192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3" name="Google Shape;14733;p85"/>
            <p:cNvSpPr/>
            <p:nvPr/>
          </p:nvSpPr>
          <p:spPr>
            <a:xfrm>
              <a:off x="2218650" y="347572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4" name="Google Shape;14734;p85"/>
            <p:cNvSpPr/>
            <p:nvPr/>
          </p:nvSpPr>
          <p:spPr>
            <a:xfrm>
              <a:off x="2218650" y="3399500"/>
              <a:ext cx="62425" cy="53350"/>
            </a:xfrm>
            <a:custGeom>
              <a:avLst/>
              <a:gdLst/>
              <a:ahLst/>
              <a:cxnLst/>
              <a:rect l="l" t="t" r="r" b="b"/>
              <a:pathLst>
                <a:path w="2497" h="2134" extrusionOk="0">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5" name="Google Shape;14735;p85"/>
            <p:cNvSpPr/>
            <p:nvPr/>
          </p:nvSpPr>
          <p:spPr>
            <a:xfrm>
              <a:off x="2218650" y="3323300"/>
              <a:ext cx="62425" cy="53425"/>
            </a:xfrm>
            <a:custGeom>
              <a:avLst/>
              <a:gdLst/>
              <a:ahLst/>
              <a:cxnLst/>
              <a:rect l="l" t="t" r="r" b="b"/>
              <a:pathLst>
                <a:path w="2497" h="2137" extrusionOk="0">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6" name="Google Shape;14736;p85"/>
            <p:cNvSpPr/>
            <p:nvPr/>
          </p:nvSpPr>
          <p:spPr>
            <a:xfrm>
              <a:off x="2218650" y="3247075"/>
              <a:ext cx="62425" cy="53500"/>
            </a:xfrm>
            <a:custGeom>
              <a:avLst/>
              <a:gdLst/>
              <a:ahLst/>
              <a:cxnLst/>
              <a:rect l="l" t="t" r="r" b="b"/>
              <a:pathLst>
                <a:path w="2497" h="2140" extrusionOk="0">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7" name="Google Shape;14737;p85"/>
            <p:cNvSpPr/>
            <p:nvPr/>
          </p:nvSpPr>
          <p:spPr>
            <a:xfrm>
              <a:off x="2218650" y="3171075"/>
              <a:ext cx="62225" cy="53300"/>
            </a:xfrm>
            <a:custGeom>
              <a:avLst/>
              <a:gdLst/>
              <a:ahLst/>
              <a:cxnLst/>
              <a:rect l="l" t="t" r="r" b="b"/>
              <a:pathLst>
                <a:path w="2489" h="2132" extrusionOk="0">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8" name="Google Shape;14738;p85"/>
            <p:cNvSpPr/>
            <p:nvPr/>
          </p:nvSpPr>
          <p:spPr>
            <a:xfrm>
              <a:off x="2218650" y="2180700"/>
              <a:ext cx="62225" cy="53350"/>
            </a:xfrm>
            <a:custGeom>
              <a:avLst/>
              <a:gdLst/>
              <a:ahLst/>
              <a:cxnLst/>
              <a:rect l="l" t="t" r="r" b="b"/>
              <a:pathLst>
                <a:path w="2489" h="2134" extrusionOk="0">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9" name="Google Shape;14739;p85"/>
            <p:cNvSpPr/>
            <p:nvPr/>
          </p:nvSpPr>
          <p:spPr>
            <a:xfrm>
              <a:off x="2218650" y="2028275"/>
              <a:ext cx="62225" cy="53450"/>
            </a:xfrm>
            <a:custGeom>
              <a:avLst/>
              <a:gdLst/>
              <a:ahLst/>
              <a:cxnLst/>
              <a:rect l="l" t="t" r="r" b="b"/>
              <a:pathLst>
                <a:path w="2489" h="2138" extrusionOk="0">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0" name="Google Shape;14740;p85"/>
            <p:cNvSpPr/>
            <p:nvPr/>
          </p:nvSpPr>
          <p:spPr>
            <a:xfrm>
              <a:off x="2218650" y="1952050"/>
              <a:ext cx="62225" cy="53450"/>
            </a:xfrm>
            <a:custGeom>
              <a:avLst/>
              <a:gdLst/>
              <a:ahLst/>
              <a:cxnLst/>
              <a:rect l="l" t="t" r="r" b="b"/>
              <a:pathLst>
                <a:path w="2489" h="2138" extrusionOk="0">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1" name="Google Shape;14741;p85"/>
            <p:cNvSpPr/>
            <p:nvPr/>
          </p:nvSpPr>
          <p:spPr>
            <a:xfrm>
              <a:off x="2142425" y="4618300"/>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2" name="Google Shape;14742;p85"/>
            <p:cNvSpPr/>
            <p:nvPr/>
          </p:nvSpPr>
          <p:spPr>
            <a:xfrm>
              <a:off x="2142425" y="438987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3" name="Google Shape;14743;p85"/>
            <p:cNvSpPr/>
            <p:nvPr/>
          </p:nvSpPr>
          <p:spPr>
            <a:xfrm>
              <a:off x="2142425" y="43136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4" name="Google Shape;14744;p85"/>
            <p:cNvSpPr/>
            <p:nvPr/>
          </p:nvSpPr>
          <p:spPr>
            <a:xfrm>
              <a:off x="2142425" y="42374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5" name="Google Shape;14745;p85"/>
            <p:cNvSpPr/>
            <p:nvPr/>
          </p:nvSpPr>
          <p:spPr>
            <a:xfrm>
              <a:off x="2142425" y="4161425"/>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6" name="Google Shape;14746;p85"/>
            <p:cNvSpPr/>
            <p:nvPr/>
          </p:nvSpPr>
          <p:spPr>
            <a:xfrm>
              <a:off x="2142425"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7" name="Google Shape;14747;p85"/>
            <p:cNvSpPr/>
            <p:nvPr/>
          </p:nvSpPr>
          <p:spPr>
            <a:xfrm>
              <a:off x="2142425"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8" name="Google Shape;14748;p85"/>
            <p:cNvSpPr/>
            <p:nvPr/>
          </p:nvSpPr>
          <p:spPr>
            <a:xfrm>
              <a:off x="2142425" y="3932800"/>
              <a:ext cx="62425" cy="53475"/>
            </a:xfrm>
            <a:custGeom>
              <a:avLst/>
              <a:gdLst/>
              <a:ahLst/>
              <a:cxnLst/>
              <a:rect l="l" t="t" r="r" b="b"/>
              <a:pathLst>
                <a:path w="2497" h="2139" extrusionOk="0">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9" name="Google Shape;14749;p85"/>
            <p:cNvSpPr/>
            <p:nvPr/>
          </p:nvSpPr>
          <p:spPr>
            <a:xfrm>
              <a:off x="2142425" y="385677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0" name="Google Shape;14750;p85"/>
            <p:cNvSpPr/>
            <p:nvPr/>
          </p:nvSpPr>
          <p:spPr>
            <a:xfrm>
              <a:off x="2142425" y="3780375"/>
              <a:ext cx="62425" cy="53475"/>
            </a:xfrm>
            <a:custGeom>
              <a:avLst/>
              <a:gdLst/>
              <a:ahLst/>
              <a:cxnLst/>
              <a:rect l="l" t="t" r="r" b="b"/>
              <a:pathLst>
                <a:path w="2497" h="2139" extrusionOk="0">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1" name="Google Shape;14751;p85"/>
            <p:cNvSpPr/>
            <p:nvPr/>
          </p:nvSpPr>
          <p:spPr>
            <a:xfrm>
              <a:off x="2142425"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2" name="Google Shape;14752;p85"/>
            <p:cNvSpPr/>
            <p:nvPr/>
          </p:nvSpPr>
          <p:spPr>
            <a:xfrm>
              <a:off x="2142425"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3" name="Google Shape;14753;p85"/>
            <p:cNvSpPr/>
            <p:nvPr/>
          </p:nvSpPr>
          <p:spPr>
            <a:xfrm>
              <a:off x="2142425" y="355192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4" name="Google Shape;14754;p85"/>
            <p:cNvSpPr/>
            <p:nvPr/>
          </p:nvSpPr>
          <p:spPr>
            <a:xfrm>
              <a:off x="2142425" y="3475725"/>
              <a:ext cx="62425" cy="53350"/>
            </a:xfrm>
            <a:custGeom>
              <a:avLst/>
              <a:gdLst/>
              <a:ahLst/>
              <a:cxnLst/>
              <a:rect l="l" t="t" r="r" b="b"/>
              <a:pathLst>
                <a:path w="2497" h="2134" extrusionOk="0">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5" name="Google Shape;14755;p85"/>
            <p:cNvSpPr/>
            <p:nvPr/>
          </p:nvSpPr>
          <p:spPr>
            <a:xfrm>
              <a:off x="2142425" y="3399500"/>
              <a:ext cx="62425" cy="53350"/>
            </a:xfrm>
            <a:custGeom>
              <a:avLst/>
              <a:gdLst/>
              <a:ahLst/>
              <a:cxnLst/>
              <a:rect l="l" t="t" r="r" b="b"/>
              <a:pathLst>
                <a:path w="2497" h="2134" extrusionOk="0">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6" name="Google Shape;14756;p85"/>
            <p:cNvSpPr/>
            <p:nvPr/>
          </p:nvSpPr>
          <p:spPr>
            <a:xfrm>
              <a:off x="2142425" y="3323300"/>
              <a:ext cx="62425" cy="53425"/>
            </a:xfrm>
            <a:custGeom>
              <a:avLst/>
              <a:gdLst/>
              <a:ahLst/>
              <a:cxnLst/>
              <a:rect l="l" t="t" r="r" b="b"/>
              <a:pathLst>
                <a:path w="2497" h="2137" extrusionOk="0">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7" name="Google Shape;14757;p85"/>
            <p:cNvSpPr/>
            <p:nvPr/>
          </p:nvSpPr>
          <p:spPr>
            <a:xfrm>
              <a:off x="2142425" y="3247075"/>
              <a:ext cx="62425" cy="53450"/>
            </a:xfrm>
            <a:custGeom>
              <a:avLst/>
              <a:gdLst/>
              <a:ahLst/>
              <a:cxnLst/>
              <a:rect l="l" t="t" r="r" b="b"/>
              <a:pathLst>
                <a:path w="2497" h="2138" extrusionOk="0">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8" name="Google Shape;14758;p85"/>
            <p:cNvSpPr/>
            <p:nvPr/>
          </p:nvSpPr>
          <p:spPr>
            <a:xfrm>
              <a:off x="2142425"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9" name="Google Shape;14759;p85"/>
            <p:cNvSpPr/>
            <p:nvPr/>
          </p:nvSpPr>
          <p:spPr>
            <a:xfrm>
              <a:off x="2142425"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0" name="Google Shape;14760;p85"/>
            <p:cNvSpPr/>
            <p:nvPr/>
          </p:nvSpPr>
          <p:spPr>
            <a:xfrm>
              <a:off x="2142425"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1" name="Google Shape;14761;p85"/>
            <p:cNvSpPr/>
            <p:nvPr/>
          </p:nvSpPr>
          <p:spPr>
            <a:xfrm>
              <a:off x="2142425"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2" name="Google Shape;14762;p85"/>
            <p:cNvSpPr/>
            <p:nvPr/>
          </p:nvSpPr>
          <p:spPr>
            <a:xfrm>
              <a:off x="2142425"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3" name="Google Shape;14763;p85"/>
            <p:cNvSpPr/>
            <p:nvPr/>
          </p:nvSpPr>
          <p:spPr>
            <a:xfrm>
              <a:off x="2142425"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4" name="Google Shape;14764;p85"/>
            <p:cNvSpPr/>
            <p:nvPr/>
          </p:nvSpPr>
          <p:spPr>
            <a:xfrm>
              <a:off x="2142425"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5" name="Google Shape;14765;p85"/>
            <p:cNvSpPr/>
            <p:nvPr/>
          </p:nvSpPr>
          <p:spPr>
            <a:xfrm>
              <a:off x="2142425"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6" name="Google Shape;14766;p85"/>
            <p:cNvSpPr/>
            <p:nvPr/>
          </p:nvSpPr>
          <p:spPr>
            <a:xfrm>
              <a:off x="2142425" y="1038125"/>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7" name="Google Shape;14767;p85"/>
            <p:cNvSpPr/>
            <p:nvPr/>
          </p:nvSpPr>
          <p:spPr>
            <a:xfrm>
              <a:off x="2066425" y="4618300"/>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8" name="Google Shape;14768;p85"/>
            <p:cNvSpPr/>
            <p:nvPr/>
          </p:nvSpPr>
          <p:spPr>
            <a:xfrm>
              <a:off x="2066425" y="4542300"/>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9" name="Google Shape;14769;p85"/>
            <p:cNvSpPr/>
            <p:nvPr/>
          </p:nvSpPr>
          <p:spPr>
            <a:xfrm>
              <a:off x="2066425" y="446607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0" name="Google Shape;14770;p85"/>
            <p:cNvSpPr/>
            <p:nvPr/>
          </p:nvSpPr>
          <p:spPr>
            <a:xfrm>
              <a:off x="2066425" y="438987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1" name="Google Shape;14771;p85"/>
            <p:cNvSpPr/>
            <p:nvPr/>
          </p:nvSpPr>
          <p:spPr>
            <a:xfrm>
              <a:off x="2066425" y="43136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2" name="Google Shape;14772;p85"/>
            <p:cNvSpPr/>
            <p:nvPr/>
          </p:nvSpPr>
          <p:spPr>
            <a:xfrm>
              <a:off x="2066425" y="42374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3" name="Google Shape;14773;p85"/>
            <p:cNvSpPr/>
            <p:nvPr/>
          </p:nvSpPr>
          <p:spPr>
            <a:xfrm>
              <a:off x="2066425" y="416142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4" name="Google Shape;14774;p85"/>
            <p:cNvSpPr/>
            <p:nvPr/>
          </p:nvSpPr>
          <p:spPr>
            <a:xfrm>
              <a:off x="2066425" y="37041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5" name="Google Shape;14775;p85"/>
            <p:cNvSpPr/>
            <p:nvPr/>
          </p:nvSpPr>
          <p:spPr>
            <a:xfrm>
              <a:off x="2066425" y="36279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6" name="Google Shape;14776;p85"/>
            <p:cNvSpPr/>
            <p:nvPr/>
          </p:nvSpPr>
          <p:spPr>
            <a:xfrm>
              <a:off x="2066425" y="3551925"/>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7" name="Google Shape;14777;p85"/>
            <p:cNvSpPr/>
            <p:nvPr/>
          </p:nvSpPr>
          <p:spPr>
            <a:xfrm>
              <a:off x="2066425"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8" name="Google Shape;14778;p85"/>
            <p:cNvSpPr/>
            <p:nvPr/>
          </p:nvSpPr>
          <p:spPr>
            <a:xfrm>
              <a:off x="2066275" y="3399500"/>
              <a:ext cx="62375" cy="53350"/>
            </a:xfrm>
            <a:custGeom>
              <a:avLst/>
              <a:gdLst/>
              <a:ahLst/>
              <a:cxnLst/>
              <a:rect l="l" t="t" r="r" b="b"/>
              <a:pathLst>
                <a:path w="2495" h="2134" extrusionOk="0">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9" name="Google Shape;14779;p85"/>
            <p:cNvSpPr/>
            <p:nvPr/>
          </p:nvSpPr>
          <p:spPr>
            <a:xfrm>
              <a:off x="2066275" y="3323300"/>
              <a:ext cx="62375" cy="53425"/>
            </a:xfrm>
            <a:custGeom>
              <a:avLst/>
              <a:gdLst/>
              <a:ahLst/>
              <a:cxnLst/>
              <a:rect l="l" t="t" r="r" b="b"/>
              <a:pathLst>
                <a:path w="2495" h="2137" extrusionOk="0">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0" name="Google Shape;14780;p85"/>
            <p:cNvSpPr/>
            <p:nvPr/>
          </p:nvSpPr>
          <p:spPr>
            <a:xfrm>
              <a:off x="2066275" y="3247075"/>
              <a:ext cx="62375" cy="53450"/>
            </a:xfrm>
            <a:custGeom>
              <a:avLst/>
              <a:gdLst/>
              <a:ahLst/>
              <a:cxnLst/>
              <a:rect l="l" t="t" r="r" b="b"/>
              <a:pathLst>
                <a:path w="2495"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1" name="Google Shape;14781;p85"/>
            <p:cNvSpPr/>
            <p:nvPr/>
          </p:nvSpPr>
          <p:spPr>
            <a:xfrm>
              <a:off x="206642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2" name="Google Shape;14782;p85"/>
            <p:cNvSpPr/>
            <p:nvPr/>
          </p:nvSpPr>
          <p:spPr>
            <a:xfrm>
              <a:off x="206642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3" name="Google Shape;14783;p85"/>
            <p:cNvSpPr/>
            <p:nvPr/>
          </p:nvSpPr>
          <p:spPr>
            <a:xfrm>
              <a:off x="2066425" y="2942425"/>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4" name="Google Shape;14784;p85"/>
            <p:cNvSpPr/>
            <p:nvPr/>
          </p:nvSpPr>
          <p:spPr>
            <a:xfrm>
              <a:off x="206642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5" name="Google Shape;14785;p85"/>
            <p:cNvSpPr/>
            <p:nvPr/>
          </p:nvSpPr>
          <p:spPr>
            <a:xfrm>
              <a:off x="206642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6" name="Google Shape;14786;p85"/>
            <p:cNvSpPr/>
            <p:nvPr/>
          </p:nvSpPr>
          <p:spPr>
            <a:xfrm>
              <a:off x="206642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7" name="Google Shape;14787;p85"/>
            <p:cNvSpPr/>
            <p:nvPr/>
          </p:nvSpPr>
          <p:spPr>
            <a:xfrm>
              <a:off x="206642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8" name="Google Shape;14788;p85"/>
            <p:cNvSpPr/>
            <p:nvPr/>
          </p:nvSpPr>
          <p:spPr>
            <a:xfrm>
              <a:off x="2066425"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9" name="Google Shape;14789;p85"/>
            <p:cNvSpPr/>
            <p:nvPr/>
          </p:nvSpPr>
          <p:spPr>
            <a:xfrm>
              <a:off x="2066425"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0" name="Google Shape;14790;p85"/>
            <p:cNvSpPr/>
            <p:nvPr/>
          </p:nvSpPr>
          <p:spPr>
            <a:xfrm>
              <a:off x="2066425" y="1571400"/>
              <a:ext cx="62225" cy="53250"/>
            </a:xfrm>
            <a:custGeom>
              <a:avLst/>
              <a:gdLst/>
              <a:ahLst/>
              <a:cxnLst/>
              <a:rect l="l" t="t" r="r" b="b"/>
              <a:pathLst>
                <a:path w="2489"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1" name="Google Shape;14791;p85"/>
            <p:cNvSpPr/>
            <p:nvPr/>
          </p:nvSpPr>
          <p:spPr>
            <a:xfrm>
              <a:off x="2066425"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2" name="Google Shape;14792;p85"/>
            <p:cNvSpPr/>
            <p:nvPr/>
          </p:nvSpPr>
          <p:spPr>
            <a:xfrm>
              <a:off x="206642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3" name="Google Shape;14793;p85"/>
            <p:cNvSpPr/>
            <p:nvPr/>
          </p:nvSpPr>
          <p:spPr>
            <a:xfrm>
              <a:off x="206642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4" name="Google Shape;14794;p85"/>
            <p:cNvSpPr/>
            <p:nvPr/>
          </p:nvSpPr>
          <p:spPr>
            <a:xfrm>
              <a:off x="2066425" y="1038125"/>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5" name="Google Shape;14795;p85"/>
            <p:cNvSpPr/>
            <p:nvPr/>
          </p:nvSpPr>
          <p:spPr>
            <a:xfrm>
              <a:off x="1990200" y="4542300"/>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6" name="Google Shape;14796;p85"/>
            <p:cNvSpPr/>
            <p:nvPr/>
          </p:nvSpPr>
          <p:spPr>
            <a:xfrm>
              <a:off x="1990200" y="4466075"/>
              <a:ext cx="62225" cy="53300"/>
            </a:xfrm>
            <a:custGeom>
              <a:avLst/>
              <a:gdLst/>
              <a:ahLst/>
              <a:cxnLst/>
              <a:rect l="l" t="t" r="r" b="b"/>
              <a:pathLst>
                <a:path w="2489" h="2132" extrusionOk="0">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7" name="Google Shape;14797;p85"/>
            <p:cNvSpPr/>
            <p:nvPr/>
          </p:nvSpPr>
          <p:spPr>
            <a:xfrm>
              <a:off x="1990200" y="438987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8" name="Google Shape;14798;p85"/>
            <p:cNvSpPr/>
            <p:nvPr/>
          </p:nvSpPr>
          <p:spPr>
            <a:xfrm>
              <a:off x="1990200"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9" name="Google Shape;14799;p85"/>
            <p:cNvSpPr/>
            <p:nvPr/>
          </p:nvSpPr>
          <p:spPr>
            <a:xfrm>
              <a:off x="1990200" y="3551925"/>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0" name="Google Shape;14800;p85"/>
            <p:cNvSpPr/>
            <p:nvPr/>
          </p:nvSpPr>
          <p:spPr>
            <a:xfrm>
              <a:off x="19902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1" name="Google Shape;14801;p85"/>
            <p:cNvSpPr/>
            <p:nvPr/>
          </p:nvSpPr>
          <p:spPr>
            <a:xfrm>
              <a:off x="1990200"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2" name="Google Shape;14802;p85"/>
            <p:cNvSpPr/>
            <p:nvPr/>
          </p:nvSpPr>
          <p:spPr>
            <a:xfrm>
              <a:off x="1990075" y="3323300"/>
              <a:ext cx="62350" cy="53425"/>
            </a:xfrm>
            <a:custGeom>
              <a:avLst/>
              <a:gdLst/>
              <a:ahLst/>
              <a:cxnLst/>
              <a:rect l="l" t="t" r="r" b="b"/>
              <a:pathLst>
                <a:path w="2494" h="2137" extrusionOk="0">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3" name="Google Shape;14803;p85"/>
            <p:cNvSpPr/>
            <p:nvPr/>
          </p:nvSpPr>
          <p:spPr>
            <a:xfrm>
              <a:off x="1990075" y="3247075"/>
              <a:ext cx="62350" cy="53450"/>
            </a:xfrm>
            <a:custGeom>
              <a:avLst/>
              <a:gdLst/>
              <a:ahLst/>
              <a:cxnLst/>
              <a:rect l="l" t="t" r="r" b="b"/>
              <a:pathLst>
                <a:path w="2494" h="2138" extrusionOk="0">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4" name="Google Shape;14804;p85"/>
            <p:cNvSpPr/>
            <p:nvPr/>
          </p:nvSpPr>
          <p:spPr>
            <a:xfrm>
              <a:off x="1990200"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5" name="Google Shape;14805;p85"/>
            <p:cNvSpPr/>
            <p:nvPr/>
          </p:nvSpPr>
          <p:spPr>
            <a:xfrm>
              <a:off x="1990200"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6" name="Google Shape;14806;p85"/>
            <p:cNvSpPr/>
            <p:nvPr/>
          </p:nvSpPr>
          <p:spPr>
            <a:xfrm>
              <a:off x="1990200"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7" name="Google Shape;14807;p85"/>
            <p:cNvSpPr/>
            <p:nvPr/>
          </p:nvSpPr>
          <p:spPr>
            <a:xfrm>
              <a:off x="1990200" y="2333125"/>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8" name="Google Shape;14808;p85"/>
            <p:cNvSpPr/>
            <p:nvPr/>
          </p:nvSpPr>
          <p:spPr>
            <a:xfrm>
              <a:off x="199020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9" name="Google Shape;14809;p85"/>
            <p:cNvSpPr/>
            <p:nvPr/>
          </p:nvSpPr>
          <p:spPr>
            <a:xfrm>
              <a:off x="1990200" y="2180700"/>
              <a:ext cx="62225" cy="53350"/>
            </a:xfrm>
            <a:custGeom>
              <a:avLst/>
              <a:gdLst/>
              <a:ahLst/>
              <a:cxnLst/>
              <a:rect l="l" t="t" r="r" b="b"/>
              <a:pathLst>
                <a:path w="2489" h="2134" extrusionOk="0">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0" name="Google Shape;14810;p85"/>
            <p:cNvSpPr/>
            <p:nvPr/>
          </p:nvSpPr>
          <p:spPr>
            <a:xfrm>
              <a:off x="1990200"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1" name="Google Shape;14811;p85"/>
            <p:cNvSpPr/>
            <p:nvPr/>
          </p:nvSpPr>
          <p:spPr>
            <a:xfrm>
              <a:off x="1990200"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2" name="Google Shape;14812;p85"/>
            <p:cNvSpPr/>
            <p:nvPr/>
          </p:nvSpPr>
          <p:spPr>
            <a:xfrm>
              <a:off x="1990200"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3" name="Google Shape;14813;p85"/>
            <p:cNvSpPr/>
            <p:nvPr/>
          </p:nvSpPr>
          <p:spPr>
            <a:xfrm>
              <a:off x="1990200"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4" name="Google Shape;14814;p85"/>
            <p:cNvSpPr/>
            <p:nvPr/>
          </p:nvSpPr>
          <p:spPr>
            <a:xfrm>
              <a:off x="1990200"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5" name="Google Shape;14815;p85"/>
            <p:cNvSpPr/>
            <p:nvPr/>
          </p:nvSpPr>
          <p:spPr>
            <a:xfrm>
              <a:off x="1990200"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6" name="Google Shape;14816;p85"/>
            <p:cNvSpPr/>
            <p:nvPr/>
          </p:nvSpPr>
          <p:spPr>
            <a:xfrm>
              <a:off x="1990200" y="1571400"/>
              <a:ext cx="62225" cy="53250"/>
            </a:xfrm>
            <a:custGeom>
              <a:avLst/>
              <a:gdLst/>
              <a:ahLst/>
              <a:cxnLst/>
              <a:rect l="l" t="t" r="r" b="b"/>
              <a:pathLst>
                <a:path w="2489" h="2130" extrusionOk="0">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7" name="Google Shape;14817;p85"/>
            <p:cNvSpPr/>
            <p:nvPr/>
          </p:nvSpPr>
          <p:spPr>
            <a:xfrm>
              <a:off x="1990200"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8" name="Google Shape;14818;p85"/>
            <p:cNvSpPr/>
            <p:nvPr/>
          </p:nvSpPr>
          <p:spPr>
            <a:xfrm>
              <a:off x="1990200"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9" name="Google Shape;14819;p85"/>
            <p:cNvSpPr/>
            <p:nvPr/>
          </p:nvSpPr>
          <p:spPr>
            <a:xfrm>
              <a:off x="1990200"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0" name="Google Shape;14820;p85"/>
            <p:cNvSpPr/>
            <p:nvPr/>
          </p:nvSpPr>
          <p:spPr>
            <a:xfrm>
              <a:off x="1990200" y="1038125"/>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1" name="Google Shape;14821;p85"/>
            <p:cNvSpPr/>
            <p:nvPr/>
          </p:nvSpPr>
          <p:spPr>
            <a:xfrm>
              <a:off x="1914000" y="3551925"/>
              <a:ext cx="62225" cy="53300"/>
            </a:xfrm>
            <a:custGeom>
              <a:avLst/>
              <a:gdLst/>
              <a:ahLst/>
              <a:cxnLst/>
              <a:rect l="l" t="t" r="r" b="b"/>
              <a:pathLst>
                <a:path w="2489" h="2132" extrusionOk="0">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2" name="Google Shape;14822;p85"/>
            <p:cNvSpPr/>
            <p:nvPr/>
          </p:nvSpPr>
          <p:spPr>
            <a:xfrm>
              <a:off x="1914000"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3" name="Google Shape;14823;p85"/>
            <p:cNvSpPr/>
            <p:nvPr/>
          </p:nvSpPr>
          <p:spPr>
            <a:xfrm>
              <a:off x="1914000"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4" name="Google Shape;14824;p85"/>
            <p:cNvSpPr/>
            <p:nvPr/>
          </p:nvSpPr>
          <p:spPr>
            <a:xfrm>
              <a:off x="1914000" y="3323300"/>
              <a:ext cx="62225" cy="53425"/>
            </a:xfrm>
            <a:custGeom>
              <a:avLst/>
              <a:gdLst/>
              <a:ahLst/>
              <a:cxnLst/>
              <a:rect l="l" t="t" r="r" b="b"/>
              <a:pathLst>
                <a:path w="2489" h="2137" extrusionOk="0">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5" name="Google Shape;14825;p85"/>
            <p:cNvSpPr/>
            <p:nvPr/>
          </p:nvSpPr>
          <p:spPr>
            <a:xfrm>
              <a:off x="1914000" y="3247075"/>
              <a:ext cx="62425" cy="53450"/>
            </a:xfrm>
            <a:custGeom>
              <a:avLst/>
              <a:gdLst/>
              <a:ahLst/>
              <a:cxnLst/>
              <a:rect l="l" t="t" r="r" b="b"/>
              <a:pathLst>
                <a:path w="2497" h="2138" extrusionOk="0">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6" name="Google Shape;14826;p85"/>
            <p:cNvSpPr/>
            <p:nvPr/>
          </p:nvSpPr>
          <p:spPr>
            <a:xfrm>
              <a:off x="1914000"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7" name="Google Shape;14827;p85"/>
            <p:cNvSpPr/>
            <p:nvPr/>
          </p:nvSpPr>
          <p:spPr>
            <a:xfrm>
              <a:off x="1914000"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8" name="Google Shape;14828;p85"/>
            <p:cNvSpPr/>
            <p:nvPr/>
          </p:nvSpPr>
          <p:spPr>
            <a:xfrm>
              <a:off x="1914000"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9" name="Google Shape;14829;p85"/>
            <p:cNvSpPr/>
            <p:nvPr/>
          </p:nvSpPr>
          <p:spPr>
            <a:xfrm>
              <a:off x="1914000"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0" name="Google Shape;14830;p85"/>
            <p:cNvSpPr/>
            <p:nvPr/>
          </p:nvSpPr>
          <p:spPr>
            <a:xfrm>
              <a:off x="1914000"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1" name="Google Shape;14831;p85"/>
            <p:cNvSpPr/>
            <p:nvPr/>
          </p:nvSpPr>
          <p:spPr>
            <a:xfrm>
              <a:off x="191400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2" name="Google Shape;14832;p85"/>
            <p:cNvSpPr/>
            <p:nvPr/>
          </p:nvSpPr>
          <p:spPr>
            <a:xfrm>
              <a:off x="1914000"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3" name="Google Shape;14833;p85"/>
            <p:cNvSpPr/>
            <p:nvPr/>
          </p:nvSpPr>
          <p:spPr>
            <a:xfrm>
              <a:off x="1914000"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4" name="Google Shape;14834;p85"/>
            <p:cNvSpPr/>
            <p:nvPr/>
          </p:nvSpPr>
          <p:spPr>
            <a:xfrm>
              <a:off x="1914000"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5" name="Google Shape;14835;p85"/>
            <p:cNvSpPr/>
            <p:nvPr/>
          </p:nvSpPr>
          <p:spPr>
            <a:xfrm>
              <a:off x="1914000"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6" name="Google Shape;14836;p85"/>
            <p:cNvSpPr/>
            <p:nvPr/>
          </p:nvSpPr>
          <p:spPr>
            <a:xfrm>
              <a:off x="1914000"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7" name="Google Shape;14837;p85"/>
            <p:cNvSpPr/>
            <p:nvPr/>
          </p:nvSpPr>
          <p:spPr>
            <a:xfrm>
              <a:off x="1914000"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8" name="Google Shape;14838;p85"/>
            <p:cNvSpPr/>
            <p:nvPr/>
          </p:nvSpPr>
          <p:spPr>
            <a:xfrm>
              <a:off x="1914000"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9" name="Google Shape;14839;p85"/>
            <p:cNvSpPr/>
            <p:nvPr/>
          </p:nvSpPr>
          <p:spPr>
            <a:xfrm>
              <a:off x="1837775"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0" name="Google Shape;14840;p85"/>
            <p:cNvSpPr/>
            <p:nvPr/>
          </p:nvSpPr>
          <p:spPr>
            <a:xfrm>
              <a:off x="1837775" y="2866425"/>
              <a:ext cx="62425" cy="53275"/>
            </a:xfrm>
            <a:custGeom>
              <a:avLst/>
              <a:gdLst/>
              <a:ahLst/>
              <a:cxnLst/>
              <a:rect l="l" t="t" r="r" b="b"/>
              <a:pathLst>
                <a:path w="2497" h="2131" extrusionOk="0">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1" name="Google Shape;14841;p85"/>
            <p:cNvSpPr/>
            <p:nvPr/>
          </p:nvSpPr>
          <p:spPr>
            <a:xfrm>
              <a:off x="1837775" y="2714000"/>
              <a:ext cx="62425" cy="53350"/>
            </a:xfrm>
            <a:custGeom>
              <a:avLst/>
              <a:gdLst/>
              <a:ahLst/>
              <a:cxnLst/>
              <a:rect l="l" t="t" r="r" b="b"/>
              <a:pathLst>
                <a:path w="2497" h="2134"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2" name="Google Shape;14842;p85"/>
            <p:cNvSpPr/>
            <p:nvPr/>
          </p:nvSpPr>
          <p:spPr>
            <a:xfrm>
              <a:off x="1837775" y="2637775"/>
              <a:ext cx="62425" cy="53450"/>
            </a:xfrm>
            <a:custGeom>
              <a:avLst/>
              <a:gdLst/>
              <a:ahLst/>
              <a:cxnLst/>
              <a:rect l="l" t="t" r="r" b="b"/>
              <a:pathLst>
                <a:path w="2497" h="2138" extrusionOk="0">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3" name="Google Shape;14843;p85"/>
            <p:cNvSpPr/>
            <p:nvPr/>
          </p:nvSpPr>
          <p:spPr>
            <a:xfrm>
              <a:off x="1837775" y="2561575"/>
              <a:ext cx="62425" cy="53425"/>
            </a:xfrm>
            <a:custGeom>
              <a:avLst/>
              <a:gdLst/>
              <a:ahLst/>
              <a:cxnLst/>
              <a:rect l="l" t="t" r="r" b="b"/>
              <a:pathLst>
                <a:path w="2497" h="2137" extrusionOk="0">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4" name="Google Shape;14844;p85"/>
            <p:cNvSpPr/>
            <p:nvPr/>
          </p:nvSpPr>
          <p:spPr>
            <a:xfrm>
              <a:off x="1837775" y="2485550"/>
              <a:ext cx="62425" cy="53300"/>
            </a:xfrm>
            <a:custGeom>
              <a:avLst/>
              <a:gdLst/>
              <a:ahLst/>
              <a:cxnLst/>
              <a:rect l="l" t="t" r="r" b="b"/>
              <a:pathLst>
                <a:path w="2497" h="2132" extrusionOk="0">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5" name="Google Shape;14845;p85"/>
            <p:cNvSpPr/>
            <p:nvPr/>
          </p:nvSpPr>
          <p:spPr>
            <a:xfrm>
              <a:off x="1837775" y="2409350"/>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6" name="Google Shape;14846;p85"/>
            <p:cNvSpPr/>
            <p:nvPr/>
          </p:nvSpPr>
          <p:spPr>
            <a:xfrm>
              <a:off x="1837775"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7" name="Google Shape;14847;p85"/>
            <p:cNvSpPr/>
            <p:nvPr/>
          </p:nvSpPr>
          <p:spPr>
            <a:xfrm>
              <a:off x="1837775"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8" name="Google Shape;14848;p85"/>
            <p:cNvSpPr/>
            <p:nvPr/>
          </p:nvSpPr>
          <p:spPr>
            <a:xfrm>
              <a:off x="1837775"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9" name="Google Shape;14849;p85"/>
            <p:cNvSpPr/>
            <p:nvPr/>
          </p:nvSpPr>
          <p:spPr>
            <a:xfrm>
              <a:off x="1837775" y="2104500"/>
              <a:ext cx="62425" cy="53325"/>
            </a:xfrm>
            <a:custGeom>
              <a:avLst/>
              <a:gdLst/>
              <a:ahLst/>
              <a:cxnLst/>
              <a:rect l="l" t="t" r="r" b="b"/>
              <a:pathLst>
                <a:path w="2497" h="2133"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0" name="Google Shape;14850;p85"/>
            <p:cNvSpPr/>
            <p:nvPr/>
          </p:nvSpPr>
          <p:spPr>
            <a:xfrm>
              <a:off x="1837775"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1" name="Google Shape;14851;p85"/>
            <p:cNvSpPr/>
            <p:nvPr/>
          </p:nvSpPr>
          <p:spPr>
            <a:xfrm>
              <a:off x="1837775"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2" name="Google Shape;14852;p85"/>
            <p:cNvSpPr/>
            <p:nvPr/>
          </p:nvSpPr>
          <p:spPr>
            <a:xfrm>
              <a:off x="1837775"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3" name="Google Shape;14853;p85"/>
            <p:cNvSpPr/>
            <p:nvPr/>
          </p:nvSpPr>
          <p:spPr>
            <a:xfrm>
              <a:off x="1837775"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4" name="Google Shape;14854;p85"/>
            <p:cNvSpPr/>
            <p:nvPr/>
          </p:nvSpPr>
          <p:spPr>
            <a:xfrm>
              <a:off x="1837775"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5" name="Google Shape;14855;p85"/>
            <p:cNvSpPr/>
            <p:nvPr/>
          </p:nvSpPr>
          <p:spPr>
            <a:xfrm>
              <a:off x="1837775" y="11905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6" name="Google Shape;14856;p85"/>
            <p:cNvSpPr/>
            <p:nvPr/>
          </p:nvSpPr>
          <p:spPr>
            <a:xfrm>
              <a:off x="1837775" y="1114325"/>
              <a:ext cx="62425" cy="53350"/>
            </a:xfrm>
            <a:custGeom>
              <a:avLst/>
              <a:gdLst/>
              <a:ahLst/>
              <a:cxnLst/>
              <a:rect l="l" t="t" r="r" b="b"/>
              <a:pathLst>
                <a:path w="2497" h="2134" extrusionOk="0">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7" name="Google Shape;14857;p85"/>
            <p:cNvSpPr/>
            <p:nvPr/>
          </p:nvSpPr>
          <p:spPr>
            <a:xfrm>
              <a:off x="176177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8" name="Google Shape;14858;p85"/>
            <p:cNvSpPr/>
            <p:nvPr/>
          </p:nvSpPr>
          <p:spPr>
            <a:xfrm>
              <a:off x="176177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9" name="Google Shape;14859;p85"/>
            <p:cNvSpPr/>
            <p:nvPr/>
          </p:nvSpPr>
          <p:spPr>
            <a:xfrm>
              <a:off x="1761775"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0" name="Google Shape;14860;p85"/>
            <p:cNvSpPr/>
            <p:nvPr/>
          </p:nvSpPr>
          <p:spPr>
            <a:xfrm>
              <a:off x="1761775"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1" name="Google Shape;14861;p85"/>
            <p:cNvSpPr/>
            <p:nvPr/>
          </p:nvSpPr>
          <p:spPr>
            <a:xfrm>
              <a:off x="1761775" y="2485550"/>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2" name="Google Shape;14862;p85"/>
            <p:cNvSpPr/>
            <p:nvPr/>
          </p:nvSpPr>
          <p:spPr>
            <a:xfrm>
              <a:off x="1761775"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3" name="Google Shape;14863;p85"/>
            <p:cNvSpPr/>
            <p:nvPr/>
          </p:nvSpPr>
          <p:spPr>
            <a:xfrm>
              <a:off x="1761775"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4" name="Google Shape;14864;p85"/>
            <p:cNvSpPr/>
            <p:nvPr/>
          </p:nvSpPr>
          <p:spPr>
            <a:xfrm>
              <a:off x="176177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5" name="Google Shape;14865;p85"/>
            <p:cNvSpPr/>
            <p:nvPr/>
          </p:nvSpPr>
          <p:spPr>
            <a:xfrm>
              <a:off x="176177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6" name="Google Shape;14866;p85"/>
            <p:cNvSpPr/>
            <p:nvPr/>
          </p:nvSpPr>
          <p:spPr>
            <a:xfrm>
              <a:off x="176177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7" name="Google Shape;14867;p85"/>
            <p:cNvSpPr/>
            <p:nvPr/>
          </p:nvSpPr>
          <p:spPr>
            <a:xfrm>
              <a:off x="176177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8" name="Google Shape;14868;p85"/>
            <p:cNvSpPr/>
            <p:nvPr/>
          </p:nvSpPr>
          <p:spPr>
            <a:xfrm>
              <a:off x="1761775"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9" name="Google Shape;14869;p85"/>
            <p:cNvSpPr/>
            <p:nvPr/>
          </p:nvSpPr>
          <p:spPr>
            <a:xfrm>
              <a:off x="1761775" y="164740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0" name="Google Shape;14870;p85"/>
            <p:cNvSpPr/>
            <p:nvPr/>
          </p:nvSpPr>
          <p:spPr>
            <a:xfrm>
              <a:off x="176177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1" name="Google Shape;14871;p85"/>
            <p:cNvSpPr/>
            <p:nvPr/>
          </p:nvSpPr>
          <p:spPr>
            <a:xfrm>
              <a:off x="1761775" y="11905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2" name="Google Shape;14872;p85"/>
            <p:cNvSpPr/>
            <p:nvPr/>
          </p:nvSpPr>
          <p:spPr>
            <a:xfrm>
              <a:off x="176177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3" name="Google Shape;14873;p85"/>
            <p:cNvSpPr/>
            <p:nvPr/>
          </p:nvSpPr>
          <p:spPr>
            <a:xfrm>
              <a:off x="1685550" y="3018650"/>
              <a:ext cx="62225" cy="53425"/>
            </a:xfrm>
            <a:custGeom>
              <a:avLst/>
              <a:gdLst/>
              <a:ahLst/>
              <a:cxnLst/>
              <a:rect l="l" t="t" r="r" b="b"/>
              <a:pathLst>
                <a:path w="2489" h="2137" extrusionOk="0">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4" name="Google Shape;14874;p85"/>
            <p:cNvSpPr/>
            <p:nvPr/>
          </p:nvSpPr>
          <p:spPr>
            <a:xfrm>
              <a:off x="168555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5" name="Google Shape;14875;p85"/>
            <p:cNvSpPr/>
            <p:nvPr/>
          </p:nvSpPr>
          <p:spPr>
            <a:xfrm>
              <a:off x="168555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6" name="Google Shape;14876;p85"/>
            <p:cNvSpPr/>
            <p:nvPr/>
          </p:nvSpPr>
          <p:spPr>
            <a:xfrm>
              <a:off x="168555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7" name="Google Shape;14877;p85"/>
            <p:cNvSpPr/>
            <p:nvPr/>
          </p:nvSpPr>
          <p:spPr>
            <a:xfrm>
              <a:off x="168555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8" name="Google Shape;14878;p85"/>
            <p:cNvSpPr/>
            <p:nvPr/>
          </p:nvSpPr>
          <p:spPr>
            <a:xfrm>
              <a:off x="16855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9" name="Google Shape;14879;p85"/>
            <p:cNvSpPr/>
            <p:nvPr/>
          </p:nvSpPr>
          <p:spPr>
            <a:xfrm>
              <a:off x="16855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0" name="Google Shape;14880;p85"/>
            <p:cNvSpPr/>
            <p:nvPr/>
          </p:nvSpPr>
          <p:spPr>
            <a:xfrm>
              <a:off x="168555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1" name="Google Shape;14881;p85"/>
            <p:cNvSpPr/>
            <p:nvPr/>
          </p:nvSpPr>
          <p:spPr>
            <a:xfrm>
              <a:off x="168555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2" name="Google Shape;14882;p85"/>
            <p:cNvSpPr/>
            <p:nvPr/>
          </p:nvSpPr>
          <p:spPr>
            <a:xfrm>
              <a:off x="168555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3" name="Google Shape;14883;p85"/>
            <p:cNvSpPr/>
            <p:nvPr/>
          </p:nvSpPr>
          <p:spPr>
            <a:xfrm>
              <a:off x="168555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4" name="Google Shape;14884;p85"/>
            <p:cNvSpPr/>
            <p:nvPr/>
          </p:nvSpPr>
          <p:spPr>
            <a:xfrm>
              <a:off x="16855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5" name="Google Shape;14885;p85"/>
            <p:cNvSpPr/>
            <p:nvPr/>
          </p:nvSpPr>
          <p:spPr>
            <a:xfrm>
              <a:off x="1685550"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6" name="Google Shape;14886;p85"/>
            <p:cNvSpPr/>
            <p:nvPr/>
          </p:nvSpPr>
          <p:spPr>
            <a:xfrm>
              <a:off x="16855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7" name="Google Shape;14887;p85"/>
            <p:cNvSpPr/>
            <p:nvPr/>
          </p:nvSpPr>
          <p:spPr>
            <a:xfrm>
              <a:off x="16855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8" name="Google Shape;14888;p85"/>
            <p:cNvSpPr/>
            <p:nvPr/>
          </p:nvSpPr>
          <p:spPr>
            <a:xfrm>
              <a:off x="1685550"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9" name="Google Shape;14889;p85"/>
            <p:cNvSpPr/>
            <p:nvPr/>
          </p:nvSpPr>
          <p:spPr>
            <a:xfrm>
              <a:off x="160935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0" name="Google Shape;14890;p85"/>
            <p:cNvSpPr/>
            <p:nvPr/>
          </p:nvSpPr>
          <p:spPr>
            <a:xfrm>
              <a:off x="160935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1" name="Google Shape;14891;p85"/>
            <p:cNvSpPr/>
            <p:nvPr/>
          </p:nvSpPr>
          <p:spPr>
            <a:xfrm>
              <a:off x="16093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2" name="Google Shape;14892;p85"/>
            <p:cNvSpPr/>
            <p:nvPr/>
          </p:nvSpPr>
          <p:spPr>
            <a:xfrm>
              <a:off x="160935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3" name="Google Shape;14893;p85"/>
            <p:cNvSpPr/>
            <p:nvPr/>
          </p:nvSpPr>
          <p:spPr>
            <a:xfrm>
              <a:off x="160935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4" name="Google Shape;14894;p85"/>
            <p:cNvSpPr/>
            <p:nvPr/>
          </p:nvSpPr>
          <p:spPr>
            <a:xfrm>
              <a:off x="1609350" y="2333125"/>
              <a:ext cx="62200" cy="53450"/>
            </a:xfrm>
            <a:custGeom>
              <a:avLst/>
              <a:gdLst/>
              <a:ahLst/>
              <a:cxnLst/>
              <a:rect l="l" t="t" r="r" b="b"/>
              <a:pathLst>
                <a:path w="2488"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5" name="Google Shape;14895;p85"/>
            <p:cNvSpPr/>
            <p:nvPr/>
          </p:nvSpPr>
          <p:spPr>
            <a:xfrm>
              <a:off x="160935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6" name="Google Shape;14896;p85"/>
            <p:cNvSpPr/>
            <p:nvPr/>
          </p:nvSpPr>
          <p:spPr>
            <a:xfrm>
              <a:off x="160935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7" name="Google Shape;14897;p85"/>
            <p:cNvSpPr/>
            <p:nvPr/>
          </p:nvSpPr>
          <p:spPr>
            <a:xfrm>
              <a:off x="160935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8" name="Google Shape;14898;p85"/>
            <p:cNvSpPr/>
            <p:nvPr/>
          </p:nvSpPr>
          <p:spPr>
            <a:xfrm>
              <a:off x="160935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9" name="Google Shape;14899;p85"/>
            <p:cNvSpPr/>
            <p:nvPr/>
          </p:nvSpPr>
          <p:spPr>
            <a:xfrm>
              <a:off x="16093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0" name="Google Shape;14900;p85"/>
            <p:cNvSpPr/>
            <p:nvPr/>
          </p:nvSpPr>
          <p:spPr>
            <a:xfrm>
              <a:off x="160935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1" name="Google Shape;14901;p85"/>
            <p:cNvSpPr/>
            <p:nvPr/>
          </p:nvSpPr>
          <p:spPr>
            <a:xfrm>
              <a:off x="16093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2" name="Google Shape;14902;p85"/>
            <p:cNvSpPr/>
            <p:nvPr/>
          </p:nvSpPr>
          <p:spPr>
            <a:xfrm>
              <a:off x="1609350" y="1647400"/>
              <a:ext cx="62200" cy="53450"/>
            </a:xfrm>
            <a:custGeom>
              <a:avLst/>
              <a:gdLst/>
              <a:ahLst/>
              <a:cxnLst/>
              <a:rect l="l" t="t" r="r" b="b"/>
              <a:pathLst>
                <a:path w="2488" h="2138" extrusionOk="0">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3" name="Google Shape;14903;p85"/>
            <p:cNvSpPr/>
            <p:nvPr/>
          </p:nvSpPr>
          <p:spPr>
            <a:xfrm>
              <a:off x="16093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4" name="Google Shape;14904;p85"/>
            <p:cNvSpPr/>
            <p:nvPr/>
          </p:nvSpPr>
          <p:spPr>
            <a:xfrm>
              <a:off x="16093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5" name="Google Shape;14905;p85"/>
            <p:cNvSpPr/>
            <p:nvPr/>
          </p:nvSpPr>
          <p:spPr>
            <a:xfrm>
              <a:off x="16093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6" name="Google Shape;14906;p85"/>
            <p:cNvSpPr/>
            <p:nvPr/>
          </p:nvSpPr>
          <p:spPr>
            <a:xfrm>
              <a:off x="160935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7" name="Google Shape;14907;p85"/>
            <p:cNvSpPr/>
            <p:nvPr/>
          </p:nvSpPr>
          <p:spPr>
            <a:xfrm>
              <a:off x="1533125" y="2942425"/>
              <a:ext cx="62425" cy="53450"/>
            </a:xfrm>
            <a:custGeom>
              <a:avLst/>
              <a:gdLst/>
              <a:ahLst/>
              <a:cxnLst/>
              <a:rect l="l" t="t" r="r" b="b"/>
              <a:pathLst>
                <a:path w="2497" h="2138" extrusionOk="0">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8" name="Google Shape;14908;p85"/>
            <p:cNvSpPr/>
            <p:nvPr/>
          </p:nvSpPr>
          <p:spPr>
            <a:xfrm>
              <a:off x="1533125"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9" name="Google Shape;14909;p85"/>
            <p:cNvSpPr/>
            <p:nvPr/>
          </p:nvSpPr>
          <p:spPr>
            <a:xfrm>
              <a:off x="1533125" y="2561575"/>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0" name="Google Shape;14910;p85"/>
            <p:cNvSpPr/>
            <p:nvPr/>
          </p:nvSpPr>
          <p:spPr>
            <a:xfrm>
              <a:off x="1533125"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1" name="Google Shape;14911;p85"/>
            <p:cNvSpPr/>
            <p:nvPr/>
          </p:nvSpPr>
          <p:spPr>
            <a:xfrm>
              <a:off x="1533125" y="2409350"/>
              <a:ext cx="62425" cy="53350"/>
            </a:xfrm>
            <a:custGeom>
              <a:avLst/>
              <a:gdLst/>
              <a:ahLst/>
              <a:cxnLst/>
              <a:rect l="l" t="t" r="r" b="b"/>
              <a:pathLst>
                <a:path w="2497" h="2134"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2" name="Google Shape;14912;p85"/>
            <p:cNvSpPr/>
            <p:nvPr/>
          </p:nvSpPr>
          <p:spPr>
            <a:xfrm>
              <a:off x="1533125" y="2333125"/>
              <a:ext cx="62425" cy="53450"/>
            </a:xfrm>
            <a:custGeom>
              <a:avLst/>
              <a:gdLst/>
              <a:ahLst/>
              <a:cxnLst/>
              <a:rect l="l" t="t" r="r" b="b"/>
              <a:pathLst>
                <a:path w="2497" h="2138" extrusionOk="0">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3" name="Google Shape;14913;p85"/>
            <p:cNvSpPr/>
            <p:nvPr/>
          </p:nvSpPr>
          <p:spPr>
            <a:xfrm>
              <a:off x="1533125" y="2256925"/>
              <a:ext cx="62575" cy="53425"/>
            </a:xfrm>
            <a:custGeom>
              <a:avLst/>
              <a:gdLst/>
              <a:ahLst/>
              <a:cxnLst/>
              <a:rect l="l" t="t" r="r" b="b"/>
              <a:pathLst>
                <a:path w="2503" h="2137" extrusionOk="0">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4" name="Google Shape;14914;p85"/>
            <p:cNvSpPr/>
            <p:nvPr/>
          </p:nvSpPr>
          <p:spPr>
            <a:xfrm>
              <a:off x="1533125" y="2180700"/>
              <a:ext cx="62425" cy="53350"/>
            </a:xfrm>
            <a:custGeom>
              <a:avLst/>
              <a:gdLst/>
              <a:ahLst/>
              <a:cxnLst/>
              <a:rect l="l" t="t" r="r" b="b"/>
              <a:pathLst>
                <a:path w="2497" h="2134" extrusionOk="0">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5" name="Google Shape;14915;p85"/>
            <p:cNvSpPr/>
            <p:nvPr/>
          </p:nvSpPr>
          <p:spPr>
            <a:xfrm>
              <a:off x="1533125" y="21045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6" name="Google Shape;14916;p85"/>
            <p:cNvSpPr/>
            <p:nvPr/>
          </p:nvSpPr>
          <p:spPr>
            <a:xfrm>
              <a:off x="1533125" y="2028275"/>
              <a:ext cx="62425" cy="53450"/>
            </a:xfrm>
            <a:custGeom>
              <a:avLst/>
              <a:gdLst/>
              <a:ahLst/>
              <a:cxnLst/>
              <a:rect l="l" t="t" r="r" b="b"/>
              <a:pathLst>
                <a:path w="2497" h="2138" extrusionOk="0">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7" name="Google Shape;14917;p85"/>
            <p:cNvSpPr/>
            <p:nvPr/>
          </p:nvSpPr>
          <p:spPr>
            <a:xfrm>
              <a:off x="1533125" y="1952050"/>
              <a:ext cx="62425" cy="53450"/>
            </a:xfrm>
            <a:custGeom>
              <a:avLst/>
              <a:gdLst/>
              <a:ahLst/>
              <a:cxnLst/>
              <a:rect l="l" t="t" r="r" b="b"/>
              <a:pathLst>
                <a:path w="2497" h="2138" extrusionOk="0">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8" name="Google Shape;14918;p85"/>
            <p:cNvSpPr/>
            <p:nvPr/>
          </p:nvSpPr>
          <p:spPr>
            <a:xfrm>
              <a:off x="1533125" y="1876050"/>
              <a:ext cx="62425" cy="53275"/>
            </a:xfrm>
            <a:custGeom>
              <a:avLst/>
              <a:gdLst/>
              <a:ahLst/>
              <a:cxnLst/>
              <a:rect l="l" t="t" r="r" b="b"/>
              <a:pathLst>
                <a:path w="2497" h="2131" extrusionOk="0">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9" name="Google Shape;14919;p85"/>
            <p:cNvSpPr/>
            <p:nvPr/>
          </p:nvSpPr>
          <p:spPr>
            <a:xfrm>
              <a:off x="1533125"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0" name="Google Shape;14920;p85"/>
            <p:cNvSpPr/>
            <p:nvPr/>
          </p:nvSpPr>
          <p:spPr>
            <a:xfrm>
              <a:off x="1533125"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1" name="Google Shape;14921;p85"/>
            <p:cNvSpPr/>
            <p:nvPr/>
          </p:nvSpPr>
          <p:spPr>
            <a:xfrm>
              <a:off x="1533125" y="164740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2" name="Google Shape;14922;p85"/>
            <p:cNvSpPr/>
            <p:nvPr/>
          </p:nvSpPr>
          <p:spPr>
            <a:xfrm>
              <a:off x="1533125" y="134275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3" name="Google Shape;14923;p85"/>
            <p:cNvSpPr/>
            <p:nvPr/>
          </p:nvSpPr>
          <p:spPr>
            <a:xfrm>
              <a:off x="1456925"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4" name="Google Shape;14924;p85"/>
            <p:cNvSpPr/>
            <p:nvPr/>
          </p:nvSpPr>
          <p:spPr>
            <a:xfrm>
              <a:off x="1456925" y="2790200"/>
              <a:ext cx="62425" cy="53350"/>
            </a:xfrm>
            <a:custGeom>
              <a:avLst/>
              <a:gdLst/>
              <a:ahLst/>
              <a:cxnLst/>
              <a:rect l="l" t="t" r="r" b="b"/>
              <a:pathLst>
                <a:path w="2497" h="2134" extrusionOk="0">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5" name="Google Shape;14925;p85"/>
            <p:cNvSpPr/>
            <p:nvPr/>
          </p:nvSpPr>
          <p:spPr>
            <a:xfrm>
              <a:off x="145692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6" name="Google Shape;14926;p85"/>
            <p:cNvSpPr/>
            <p:nvPr/>
          </p:nvSpPr>
          <p:spPr>
            <a:xfrm>
              <a:off x="1456925"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7" name="Google Shape;14927;p85"/>
            <p:cNvSpPr/>
            <p:nvPr/>
          </p:nvSpPr>
          <p:spPr>
            <a:xfrm>
              <a:off x="1456925" y="2561575"/>
              <a:ext cx="62425" cy="53425"/>
            </a:xfrm>
            <a:custGeom>
              <a:avLst/>
              <a:gdLst/>
              <a:ahLst/>
              <a:cxnLst/>
              <a:rect l="l" t="t" r="r" b="b"/>
              <a:pathLst>
                <a:path w="2497"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8" name="Google Shape;14928;p85"/>
            <p:cNvSpPr/>
            <p:nvPr/>
          </p:nvSpPr>
          <p:spPr>
            <a:xfrm>
              <a:off x="1456925" y="2485550"/>
              <a:ext cx="62425" cy="53300"/>
            </a:xfrm>
            <a:custGeom>
              <a:avLst/>
              <a:gdLst/>
              <a:ahLst/>
              <a:cxnLst/>
              <a:rect l="l" t="t" r="r" b="b"/>
              <a:pathLst>
                <a:path w="2497"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9" name="Google Shape;14929;p85"/>
            <p:cNvSpPr/>
            <p:nvPr/>
          </p:nvSpPr>
          <p:spPr>
            <a:xfrm>
              <a:off x="1456925" y="2409350"/>
              <a:ext cx="62425" cy="53350"/>
            </a:xfrm>
            <a:custGeom>
              <a:avLst/>
              <a:gdLst/>
              <a:ahLst/>
              <a:cxnLst/>
              <a:rect l="l" t="t" r="r" b="b"/>
              <a:pathLst>
                <a:path w="2497"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0" name="Google Shape;14930;p85"/>
            <p:cNvSpPr/>
            <p:nvPr/>
          </p:nvSpPr>
          <p:spPr>
            <a:xfrm>
              <a:off x="1456925"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1" name="Google Shape;14931;p85"/>
            <p:cNvSpPr/>
            <p:nvPr/>
          </p:nvSpPr>
          <p:spPr>
            <a:xfrm>
              <a:off x="145692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2" name="Google Shape;14932;p85"/>
            <p:cNvSpPr/>
            <p:nvPr/>
          </p:nvSpPr>
          <p:spPr>
            <a:xfrm>
              <a:off x="1456925" y="2180700"/>
              <a:ext cx="62425" cy="53350"/>
            </a:xfrm>
            <a:custGeom>
              <a:avLst/>
              <a:gdLst/>
              <a:ahLst/>
              <a:cxnLst/>
              <a:rect l="l" t="t" r="r" b="b"/>
              <a:pathLst>
                <a:path w="2497" h="2134" extrusionOk="0">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3" name="Google Shape;14933;p85"/>
            <p:cNvSpPr/>
            <p:nvPr/>
          </p:nvSpPr>
          <p:spPr>
            <a:xfrm>
              <a:off x="145692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4" name="Google Shape;14934;p85"/>
            <p:cNvSpPr/>
            <p:nvPr/>
          </p:nvSpPr>
          <p:spPr>
            <a:xfrm>
              <a:off x="1456925" y="2028275"/>
              <a:ext cx="62425" cy="53450"/>
            </a:xfrm>
            <a:custGeom>
              <a:avLst/>
              <a:gdLst/>
              <a:ahLst/>
              <a:cxnLst/>
              <a:rect l="l" t="t" r="r" b="b"/>
              <a:pathLst>
                <a:path w="2497" h="2138" extrusionOk="0">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5" name="Google Shape;14935;p85"/>
            <p:cNvSpPr/>
            <p:nvPr/>
          </p:nvSpPr>
          <p:spPr>
            <a:xfrm>
              <a:off x="1456925" y="1952050"/>
              <a:ext cx="62425" cy="53450"/>
            </a:xfrm>
            <a:custGeom>
              <a:avLst/>
              <a:gdLst/>
              <a:ahLst/>
              <a:cxnLst/>
              <a:rect l="l" t="t" r="r" b="b"/>
              <a:pathLst>
                <a:path w="2497" h="2138" extrusionOk="0">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6" name="Google Shape;14936;p85"/>
            <p:cNvSpPr/>
            <p:nvPr/>
          </p:nvSpPr>
          <p:spPr>
            <a:xfrm>
              <a:off x="145692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7" name="Google Shape;14937;p85"/>
            <p:cNvSpPr/>
            <p:nvPr/>
          </p:nvSpPr>
          <p:spPr>
            <a:xfrm>
              <a:off x="1456925" y="1799850"/>
              <a:ext cx="62425" cy="53325"/>
            </a:xfrm>
            <a:custGeom>
              <a:avLst/>
              <a:gdLst/>
              <a:ahLst/>
              <a:cxnLst/>
              <a:rect l="l" t="t" r="r" b="b"/>
              <a:pathLst>
                <a:path w="2497" h="2133"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8" name="Google Shape;14938;p85"/>
            <p:cNvSpPr/>
            <p:nvPr/>
          </p:nvSpPr>
          <p:spPr>
            <a:xfrm>
              <a:off x="145692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9" name="Google Shape;14939;p85"/>
            <p:cNvSpPr/>
            <p:nvPr/>
          </p:nvSpPr>
          <p:spPr>
            <a:xfrm>
              <a:off x="1456925" y="1647400"/>
              <a:ext cx="62425" cy="53450"/>
            </a:xfrm>
            <a:custGeom>
              <a:avLst/>
              <a:gdLst/>
              <a:ahLst/>
              <a:cxnLst/>
              <a:rect l="l" t="t" r="r" b="b"/>
              <a:pathLst>
                <a:path w="2497"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0" name="Google Shape;14940;p85"/>
            <p:cNvSpPr/>
            <p:nvPr/>
          </p:nvSpPr>
          <p:spPr>
            <a:xfrm>
              <a:off x="1456925" y="1571400"/>
              <a:ext cx="62425" cy="53250"/>
            </a:xfrm>
            <a:custGeom>
              <a:avLst/>
              <a:gdLst/>
              <a:ahLst/>
              <a:cxnLst/>
              <a:rect l="l" t="t" r="r" b="b"/>
              <a:pathLst>
                <a:path w="2497"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1" name="Google Shape;14941;p85"/>
            <p:cNvSpPr/>
            <p:nvPr/>
          </p:nvSpPr>
          <p:spPr>
            <a:xfrm>
              <a:off x="1456925" y="1266550"/>
              <a:ext cx="62425" cy="53450"/>
            </a:xfrm>
            <a:custGeom>
              <a:avLst/>
              <a:gdLst/>
              <a:ahLst/>
              <a:cxnLst/>
              <a:rect l="l" t="t" r="r" b="b"/>
              <a:pathLst>
                <a:path w="2497"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2" name="Google Shape;14942;p85"/>
            <p:cNvSpPr/>
            <p:nvPr/>
          </p:nvSpPr>
          <p:spPr>
            <a:xfrm>
              <a:off x="1380900"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3" name="Google Shape;14943;p85"/>
            <p:cNvSpPr/>
            <p:nvPr/>
          </p:nvSpPr>
          <p:spPr>
            <a:xfrm>
              <a:off x="1380900"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4" name="Google Shape;14944;p85"/>
            <p:cNvSpPr/>
            <p:nvPr/>
          </p:nvSpPr>
          <p:spPr>
            <a:xfrm>
              <a:off x="1380900"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5" name="Google Shape;14945;p85"/>
            <p:cNvSpPr/>
            <p:nvPr/>
          </p:nvSpPr>
          <p:spPr>
            <a:xfrm>
              <a:off x="13809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6" name="Google Shape;14946;p85"/>
            <p:cNvSpPr/>
            <p:nvPr/>
          </p:nvSpPr>
          <p:spPr>
            <a:xfrm>
              <a:off x="1380900"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7" name="Google Shape;14947;p85"/>
            <p:cNvSpPr/>
            <p:nvPr/>
          </p:nvSpPr>
          <p:spPr>
            <a:xfrm>
              <a:off x="13809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8" name="Google Shape;14948;p85"/>
            <p:cNvSpPr/>
            <p:nvPr/>
          </p:nvSpPr>
          <p:spPr>
            <a:xfrm>
              <a:off x="13809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9" name="Google Shape;14949;p85"/>
            <p:cNvSpPr/>
            <p:nvPr/>
          </p:nvSpPr>
          <p:spPr>
            <a:xfrm>
              <a:off x="1380900"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0" name="Google Shape;14950;p85"/>
            <p:cNvSpPr/>
            <p:nvPr/>
          </p:nvSpPr>
          <p:spPr>
            <a:xfrm>
              <a:off x="13809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1" name="Google Shape;14951;p85"/>
            <p:cNvSpPr/>
            <p:nvPr/>
          </p:nvSpPr>
          <p:spPr>
            <a:xfrm>
              <a:off x="13809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2" name="Google Shape;14952;p85"/>
            <p:cNvSpPr/>
            <p:nvPr/>
          </p:nvSpPr>
          <p:spPr>
            <a:xfrm>
              <a:off x="13809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3" name="Google Shape;14953;p85"/>
            <p:cNvSpPr/>
            <p:nvPr/>
          </p:nvSpPr>
          <p:spPr>
            <a:xfrm>
              <a:off x="13809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4" name="Google Shape;14954;p85"/>
            <p:cNvSpPr/>
            <p:nvPr/>
          </p:nvSpPr>
          <p:spPr>
            <a:xfrm>
              <a:off x="13809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5" name="Google Shape;14955;p85"/>
            <p:cNvSpPr/>
            <p:nvPr/>
          </p:nvSpPr>
          <p:spPr>
            <a:xfrm>
              <a:off x="13809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6" name="Google Shape;14956;p85"/>
            <p:cNvSpPr/>
            <p:nvPr/>
          </p:nvSpPr>
          <p:spPr>
            <a:xfrm>
              <a:off x="13809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7" name="Google Shape;14957;p85"/>
            <p:cNvSpPr/>
            <p:nvPr/>
          </p:nvSpPr>
          <p:spPr>
            <a:xfrm>
              <a:off x="138090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8" name="Google Shape;14958;p85"/>
            <p:cNvSpPr/>
            <p:nvPr/>
          </p:nvSpPr>
          <p:spPr>
            <a:xfrm>
              <a:off x="13809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9" name="Google Shape;14959;p85"/>
            <p:cNvSpPr/>
            <p:nvPr/>
          </p:nvSpPr>
          <p:spPr>
            <a:xfrm>
              <a:off x="13809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0" name="Google Shape;14960;p85"/>
            <p:cNvSpPr/>
            <p:nvPr/>
          </p:nvSpPr>
          <p:spPr>
            <a:xfrm>
              <a:off x="13047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1" name="Google Shape;14961;p85"/>
            <p:cNvSpPr/>
            <p:nvPr/>
          </p:nvSpPr>
          <p:spPr>
            <a:xfrm>
              <a:off x="130470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2" name="Google Shape;14962;p85"/>
            <p:cNvSpPr/>
            <p:nvPr/>
          </p:nvSpPr>
          <p:spPr>
            <a:xfrm>
              <a:off x="130470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3" name="Google Shape;14963;p85"/>
            <p:cNvSpPr/>
            <p:nvPr/>
          </p:nvSpPr>
          <p:spPr>
            <a:xfrm>
              <a:off x="13047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4" name="Google Shape;14964;p85"/>
            <p:cNvSpPr/>
            <p:nvPr/>
          </p:nvSpPr>
          <p:spPr>
            <a:xfrm>
              <a:off x="130470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5" name="Google Shape;14965;p85"/>
            <p:cNvSpPr/>
            <p:nvPr/>
          </p:nvSpPr>
          <p:spPr>
            <a:xfrm>
              <a:off x="130470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6" name="Google Shape;14966;p85"/>
            <p:cNvSpPr/>
            <p:nvPr/>
          </p:nvSpPr>
          <p:spPr>
            <a:xfrm>
              <a:off x="13047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7" name="Google Shape;14967;p85"/>
            <p:cNvSpPr/>
            <p:nvPr/>
          </p:nvSpPr>
          <p:spPr>
            <a:xfrm>
              <a:off x="13047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8" name="Google Shape;14968;p85"/>
            <p:cNvSpPr/>
            <p:nvPr/>
          </p:nvSpPr>
          <p:spPr>
            <a:xfrm>
              <a:off x="13047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9" name="Google Shape;14969;p85"/>
            <p:cNvSpPr/>
            <p:nvPr/>
          </p:nvSpPr>
          <p:spPr>
            <a:xfrm>
              <a:off x="13047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0" name="Google Shape;14970;p85"/>
            <p:cNvSpPr/>
            <p:nvPr/>
          </p:nvSpPr>
          <p:spPr>
            <a:xfrm>
              <a:off x="1304700" y="17998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1" name="Google Shape;14971;p85"/>
            <p:cNvSpPr/>
            <p:nvPr/>
          </p:nvSpPr>
          <p:spPr>
            <a:xfrm>
              <a:off x="13047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2" name="Google Shape;14972;p85"/>
            <p:cNvSpPr/>
            <p:nvPr/>
          </p:nvSpPr>
          <p:spPr>
            <a:xfrm>
              <a:off x="130470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3" name="Google Shape;14973;p85"/>
            <p:cNvSpPr/>
            <p:nvPr/>
          </p:nvSpPr>
          <p:spPr>
            <a:xfrm>
              <a:off x="130470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4" name="Google Shape;14974;p85"/>
            <p:cNvSpPr/>
            <p:nvPr/>
          </p:nvSpPr>
          <p:spPr>
            <a:xfrm>
              <a:off x="13047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5" name="Google Shape;14975;p85"/>
            <p:cNvSpPr/>
            <p:nvPr/>
          </p:nvSpPr>
          <p:spPr>
            <a:xfrm>
              <a:off x="13047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6" name="Google Shape;14976;p85"/>
            <p:cNvSpPr/>
            <p:nvPr/>
          </p:nvSpPr>
          <p:spPr>
            <a:xfrm>
              <a:off x="1304700" y="11905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7" name="Google Shape;14977;p85"/>
            <p:cNvSpPr/>
            <p:nvPr/>
          </p:nvSpPr>
          <p:spPr>
            <a:xfrm>
              <a:off x="12284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8" name="Google Shape;14978;p85"/>
            <p:cNvSpPr/>
            <p:nvPr/>
          </p:nvSpPr>
          <p:spPr>
            <a:xfrm>
              <a:off x="12284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9" name="Google Shape;14979;p85"/>
            <p:cNvSpPr/>
            <p:nvPr/>
          </p:nvSpPr>
          <p:spPr>
            <a:xfrm>
              <a:off x="12284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0" name="Google Shape;14980;p85"/>
            <p:cNvSpPr/>
            <p:nvPr/>
          </p:nvSpPr>
          <p:spPr>
            <a:xfrm>
              <a:off x="12284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1" name="Google Shape;14981;p85"/>
            <p:cNvSpPr/>
            <p:nvPr/>
          </p:nvSpPr>
          <p:spPr>
            <a:xfrm>
              <a:off x="1228475"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2" name="Google Shape;14982;p85"/>
            <p:cNvSpPr/>
            <p:nvPr/>
          </p:nvSpPr>
          <p:spPr>
            <a:xfrm>
              <a:off x="1228475"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3" name="Google Shape;14983;p85"/>
            <p:cNvSpPr/>
            <p:nvPr/>
          </p:nvSpPr>
          <p:spPr>
            <a:xfrm>
              <a:off x="1228475"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4" name="Google Shape;14984;p85"/>
            <p:cNvSpPr/>
            <p:nvPr/>
          </p:nvSpPr>
          <p:spPr>
            <a:xfrm>
              <a:off x="12284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5" name="Google Shape;14985;p85"/>
            <p:cNvSpPr/>
            <p:nvPr/>
          </p:nvSpPr>
          <p:spPr>
            <a:xfrm>
              <a:off x="12284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6" name="Google Shape;14986;p85"/>
            <p:cNvSpPr/>
            <p:nvPr/>
          </p:nvSpPr>
          <p:spPr>
            <a:xfrm>
              <a:off x="12284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7" name="Google Shape;14987;p85"/>
            <p:cNvSpPr/>
            <p:nvPr/>
          </p:nvSpPr>
          <p:spPr>
            <a:xfrm>
              <a:off x="12284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8" name="Google Shape;14988;p85"/>
            <p:cNvSpPr/>
            <p:nvPr/>
          </p:nvSpPr>
          <p:spPr>
            <a:xfrm>
              <a:off x="122847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9" name="Google Shape;14989;p85"/>
            <p:cNvSpPr/>
            <p:nvPr/>
          </p:nvSpPr>
          <p:spPr>
            <a:xfrm>
              <a:off x="12284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0" name="Google Shape;14990;p85"/>
            <p:cNvSpPr/>
            <p:nvPr/>
          </p:nvSpPr>
          <p:spPr>
            <a:xfrm>
              <a:off x="12284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1" name="Google Shape;14991;p85"/>
            <p:cNvSpPr/>
            <p:nvPr/>
          </p:nvSpPr>
          <p:spPr>
            <a:xfrm>
              <a:off x="12284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2" name="Google Shape;14992;p85"/>
            <p:cNvSpPr/>
            <p:nvPr/>
          </p:nvSpPr>
          <p:spPr>
            <a:xfrm>
              <a:off x="12284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3" name="Google Shape;14993;p85"/>
            <p:cNvSpPr/>
            <p:nvPr/>
          </p:nvSpPr>
          <p:spPr>
            <a:xfrm>
              <a:off x="1228475"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4" name="Google Shape;14994;p85"/>
            <p:cNvSpPr/>
            <p:nvPr/>
          </p:nvSpPr>
          <p:spPr>
            <a:xfrm>
              <a:off x="12284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5" name="Google Shape;14995;p85"/>
            <p:cNvSpPr/>
            <p:nvPr/>
          </p:nvSpPr>
          <p:spPr>
            <a:xfrm>
              <a:off x="1152275" y="2561575"/>
              <a:ext cx="62400" cy="53425"/>
            </a:xfrm>
            <a:custGeom>
              <a:avLst/>
              <a:gdLst/>
              <a:ahLst/>
              <a:cxnLst/>
              <a:rect l="l" t="t" r="r" b="b"/>
              <a:pathLst>
                <a:path w="2496"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6" name="Google Shape;14996;p85"/>
            <p:cNvSpPr/>
            <p:nvPr/>
          </p:nvSpPr>
          <p:spPr>
            <a:xfrm>
              <a:off x="1152275" y="2485550"/>
              <a:ext cx="62400" cy="53300"/>
            </a:xfrm>
            <a:custGeom>
              <a:avLst/>
              <a:gdLst/>
              <a:ahLst/>
              <a:cxnLst/>
              <a:rect l="l" t="t" r="r" b="b"/>
              <a:pathLst>
                <a:path w="2496"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7" name="Google Shape;14997;p85"/>
            <p:cNvSpPr/>
            <p:nvPr/>
          </p:nvSpPr>
          <p:spPr>
            <a:xfrm>
              <a:off x="1152275" y="2409350"/>
              <a:ext cx="62400" cy="53350"/>
            </a:xfrm>
            <a:custGeom>
              <a:avLst/>
              <a:gdLst/>
              <a:ahLst/>
              <a:cxnLst/>
              <a:rect l="l" t="t" r="r" b="b"/>
              <a:pathLst>
                <a:path w="2496"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8" name="Google Shape;14998;p85"/>
            <p:cNvSpPr/>
            <p:nvPr/>
          </p:nvSpPr>
          <p:spPr>
            <a:xfrm>
              <a:off x="1152275"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9" name="Google Shape;14999;p85"/>
            <p:cNvSpPr/>
            <p:nvPr/>
          </p:nvSpPr>
          <p:spPr>
            <a:xfrm>
              <a:off x="11522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0" name="Google Shape;15000;p85"/>
            <p:cNvSpPr/>
            <p:nvPr/>
          </p:nvSpPr>
          <p:spPr>
            <a:xfrm>
              <a:off x="1152275" y="2180700"/>
              <a:ext cx="62400" cy="53350"/>
            </a:xfrm>
            <a:custGeom>
              <a:avLst/>
              <a:gdLst/>
              <a:ahLst/>
              <a:cxnLst/>
              <a:rect l="l" t="t" r="r" b="b"/>
              <a:pathLst>
                <a:path w="2496"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1" name="Google Shape;15001;p85"/>
            <p:cNvSpPr/>
            <p:nvPr/>
          </p:nvSpPr>
          <p:spPr>
            <a:xfrm>
              <a:off x="1152275" y="210450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2" name="Google Shape;15002;p85"/>
            <p:cNvSpPr/>
            <p:nvPr/>
          </p:nvSpPr>
          <p:spPr>
            <a:xfrm>
              <a:off x="1152275"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3" name="Google Shape;15003;p85"/>
            <p:cNvSpPr/>
            <p:nvPr/>
          </p:nvSpPr>
          <p:spPr>
            <a:xfrm>
              <a:off x="1152275"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4" name="Google Shape;15004;p85"/>
            <p:cNvSpPr/>
            <p:nvPr/>
          </p:nvSpPr>
          <p:spPr>
            <a:xfrm>
              <a:off x="1152275"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5" name="Google Shape;15005;p85"/>
            <p:cNvSpPr/>
            <p:nvPr/>
          </p:nvSpPr>
          <p:spPr>
            <a:xfrm>
              <a:off x="1152275" y="179985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6" name="Google Shape;15006;p85"/>
            <p:cNvSpPr/>
            <p:nvPr/>
          </p:nvSpPr>
          <p:spPr>
            <a:xfrm>
              <a:off x="1152275" y="1723625"/>
              <a:ext cx="62400" cy="53350"/>
            </a:xfrm>
            <a:custGeom>
              <a:avLst/>
              <a:gdLst/>
              <a:ahLst/>
              <a:cxnLst/>
              <a:rect l="l" t="t" r="r" b="b"/>
              <a:pathLst>
                <a:path w="2496"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7" name="Google Shape;15007;p85"/>
            <p:cNvSpPr/>
            <p:nvPr/>
          </p:nvSpPr>
          <p:spPr>
            <a:xfrm>
              <a:off x="11522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8" name="Google Shape;15008;p85"/>
            <p:cNvSpPr/>
            <p:nvPr/>
          </p:nvSpPr>
          <p:spPr>
            <a:xfrm>
              <a:off x="1152275"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9" name="Google Shape;15009;p85"/>
            <p:cNvSpPr/>
            <p:nvPr/>
          </p:nvSpPr>
          <p:spPr>
            <a:xfrm>
              <a:off x="1152275"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0" name="Google Shape;15010;p85"/>
            <p:cNvSpPr/>
            <p:nvPr/>
          </p:nvSpPr>
          <p:spPr>
            <a:xfrm>
              <a:off x="1076050"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1" name="Google Shape;15011;p85"/>
            <p:cNvSpPr/>
            <p:nvPr/>
          </p:nvSpPr>
          <p:spPr>
            <a:xfrm>
              <a:off x="10760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2" name="Google Shape;15012;p85"/>
            <p:cNvSpPr/>
            <p:nvPr/>
          </p:nvSpPr>
          <p:spPr>
            <a:xfrm>
              <a:off x="10760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3" name="Google Shape;15013;p85"/>
            <p:cNvSpPr/>
            <p:nvPr/>
          </p:nvSpPr>
          <p:spPr>
            <a:xfrm>
              <a:off x="10760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4" name="Google Shape;15014;p85"/>
            <p:cNvSpPr/>
            <p:nvPr/>
          </p:nvSpPr>
          <p:spPr>
            <a:xfrm>
              <a:off x="1076050"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5" name="Google Shape;15015;p85"/>
            <p:cNvSpPr/>
            <p:nvPr/>
          </p:nvSpPr>
          <p:spPr>
            <a:xfrm>
              <a:off x="10760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6" name="Google Shape;15016;p85"/>
            <p:cNvSpPr/>
            <p:nvPr/>
          </p:nvSpPr>
          <p:spPr>
            <a:xfrm>
              <a:off x="1076050"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7" name="Google Shape;15017;p85"/>
            <p:cNvSpPr/>
            <p:nvPr/>
          </p:nvSpPr>
          <p:spPr>
            <a:xfrm>
              <a:off x="10760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8" name="Google Shape;15018;p85"/>
            <p:cNvSpPr/>
            <p:nvPr/>
          </p:nvSpPr>
          <p:spPr>
            <a:xfrm>
              <a:off x="10760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9" name="Google Shape;15019;p85"/>
            <p:cNvSpPr/>
            <p:nvPr/>
          </p:nvSpPr>
          <p:spPr>
            <a:xfrm>
              <a:off x="10760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0" name="Google Shape;15020;p85"/>
            <p:cNvSpPr/>
            <p:nvPr/>
          </p:nvSpPr>
          <p:spPr>
            <a:xfrm>
              <a:off x="1076050"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1" name="Google Shape;15021;p85"/>
            <p:cNvSpPr/>
            <p:nvPr/>
          </p:nvSpPr>
          <p:spPr>
            <a:xfrm>
              <a:off x="1076050" y="1571400"/>
              <a:ext cx="62425" cy="53250"/>
            </a:xfrm>
            <a:custGeom>
              <a:avLst/>
              <a:gdLst/>
              <a:ahLst/>
              <a:cxnLst/>
              <a:rect l="l" t="t" r="r" b="b"/>
              <a:pathLst>
                <a:path w="2497" h="2130" extrusionOk="0">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2" name="Google Shape;15022;p85"/>
            <p:cNvSpPr/>
            <p:nvPr/>
          </p:nvSpPr>
          <p:spPr>
            <a:xfrm>
              <a:off x="1076050"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3" name="Google Shape;15023;p85"/>
            <p:cNvSpPr/>
            <p:nvPr/>
          </p:nvSpPr>
          <p:spPr>
            <a:xfrm>
              <a:off x="1076050"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4" name="Google Shape;15024;p85"/>
            <p:cNvSpPr/>
            <p:nvPr/>
          </p:nvSpPr>
          <p:spPr>
            <a:xfrm>
              <a:off x="1076050"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5" name="Google Shape;15025;p85"/>
            <p:cNvSpPr/>
            <p:nvPr/>
          </p:nvSpPr>
          <p:spPr>
            <a:xfrm>
              <a:off x="1000050"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6" name="Google Shape;15026;p85"/>
            <p:cNvSpPr/>
            <p:nvPr/>
          </p:nvSpPr>
          <p:spPr>
            <a:xfrm>
              <a:off x="1000050" y="2028275"/>
              <a:ext cx="62200" cy="53450"/>
            </a:xfrm>
            <a:custGeom>
              <a:avLst/>
              <a:gdLst/>
              <a:ahLst/>
              <a:cxnLst/>
              <a:rect l="l" t="t" r="r" b="b"/>
              <a:pathLst>
                <a:path w="2488" h="2138" extrusionOk="0">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7" name="Google Shape;15027;p85"/>
            <p:cNvSpPr/>
            <p:nvPr/>
          </p:nvSpPr>
          <p:spPr>
            <a:xfrm>
              <a:off x="1000050"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8" name="Google Shape;15028;p85"/>
            <p:cNvSpPr/>
            <p:nvPr/>
          </p:nvSpPr>
          <p:spPr>
            <a:xfrm>
              <a:off x="1000050"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9" name="Google Shape;15029;p85"/>
            <p:cNvSpPr/>
            <p:nvPr/>
          </p:nvSpPr>
          <p:spPr>
            <a:xfrm>
              <a:off x="10000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0" name="Google Shape;15030;p85"/>
            <p:cNvSpPr/>
            <p:nvPr/>
          </p:nvSpPr>
          <p:spPr>
            <a:xfrm>
              <a:off x="1000050"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1" name="Google Shape;15031;p85"/>
            <p:cNvSpPr/>
            <p:nvPr/>
          </p:nvSpPr>
          <p:spPr>
            <a:xfrm>
              <a:off x="1000050" y="164740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2" name="Google Shape;15032;p85"/>
            <p:cNvSpPr/>
            <p:nvPr/>
          </p:nvSpPr>
          <p:spPr>
            <a:xfrm>
              <a:off x="1000050"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3" name="Google Shape;15033;p85"/>
            <p:cNvSpPr/>
            <p:nvPr/>
          </p:nvSpPr>
          <p:spPr>
            <a:xfrm>
              <a:off x="1000050" y="134275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4" name="Google Shape;15034;p85"/>
            <p:cNvSpPr/>
            <p:nvPr/>
          </p:nvSpPr>
          <p:spPr>
            <a:xfrm>
              <a:off x="92382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5" name="Google Shape;15035;p85"/>
            <p:cNvSpPr/>
            <p:nvPr/>
          </p:nvSpPr>
          <p:spPr>
            <a:xfrm>
              <a:off x="92382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6" name="Google Shape;15036;p85"/>
            <p:cNvSpPr/>
            <p:nvPr/>
          </p:nvSpPr>
          <p:spPr>
            <a:xfrm>
              <a:off x="923825"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7" name="Google Shape;15037;p85"/>
            <p:cNvSpPr/>
            <p:nvPr/>
          </p:nvSpPr>
          <p:spPr>
            <a:xfrm>
              <a:off x="92382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8" name="Google Shape;15038;p85"/>
            <p:cNvSpPr/>
            <p:nvPr/>
          </p:nvSpPr>
          <p:spPr>
            <a:xfrm>
              <a:off x="92382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9" name="Google Shape;15039;p85"/>
            <p:cNvSpPr/>
            <p:nvPr/>
          </p:nvSpPr>
          <p:spPr>
            <a:xfrm>
              <a:off x="92382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0" name="Google Shape;15040;p85"/>
            <p:cNvSpPr/>
            <p:nvPr/>
          </p:nvSpPr>
          <p:spPr>
            <a:xfrm>
              <a:off x="92382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1" name="Google Shape;15041;p85"/>
            <p:cNvSpPr/>
            <p:nvPr/>
          </p:nvSpPr>
          <p:spPr>
            <a:xfrm>
              <a:off x="8476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2" name="Google Shape;15042;p85"/>
            <p:cNvSpPr/>
            <p:nvPr/>
          </p:nvSpPr>
          <p:spPr>
            <a:xfrm>
              <a:off x="8476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3" name="Google Shape;15043;p85"/>
            <p:cNvSpPr/>
            <p:nvPr/>
          </p:nvSpPr>
          <p:spPr>
            <a:xfrm>
              <a:off x="8476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4" name="Google Shape;15044;p85"/>
            <p:cNvSpPr/>
            <p:nvPr/>
          </p:nvSpPr>
          <p:spPr>
            <a:xfrm>
              <a:off x="8476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5" name="Google Shape;15045;p85"/>
            <p:cNvSpPr/>
            <p:nvPr/>
          </p:nvSpPr>
          <p:spPr>
            <a:xfrm>
              <a:off x="8476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6" name="Google Shape;15046;p85"/>
            <p:cNvSpPr/>
            <p:nvPr/>
          </p:nvSpPr>
          <p:spPr>
            <a:xfrm>
              <a:off x="8476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7" name="Google Shape;15047;p85"/>
            <p:cNvSpPr/>
            <p:nvPr/>
          </p:nvSpPr>
          <p:spPr>
            <a:xfrm>
              <a:off x="771400"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8" name="Google Shape;15048;p85"/>
            <p:cNvSpPr/>
            <p:nvPr/>
          </p:nvSpPr>
          <p:spPr>
            <a:xfrm>
              <a:off x="771400"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9" name="Google Shape;15049;p85"/>
            <p:cNvSpPr/>
            <p:nvPr/>
          </p:nvSpPr>
          <p:spPr>
            <a:xfrm>
              <a:off x="7714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0" name="Google Shape;15050;p85"/>
            <p:cNvSpPr/>
            <p:nvPr/>
          </p:nvSpPr>
          <p:spPr>
            <a:xfrm>
              <a:off x="771400"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1" name="Google Shape;15051;p85"/>
            <p:cNvSpPr/>
            <p:nvPr/>
          </p:nvSpPr>
          <p:spPr>
            <a:xfrm>
              <a:off x="695200" y="1799850"/>
              <a:ext cx="62200" cy="53325"/>
            </a:xfrm>
            <a:custGeom>
              <a:avLst/>
              <a:gdLst/>
              <a:ahLst/>
              <a:cxnLst/>
              <a:rect l="l" t="t" r="r" b="b"/>
              <a:pathLst>
                <a:path w="2488" h="2133" extrusionOk="0">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2" name="Google Shape;15052;p85"/>
            <p:cNvSpPr/>
            <p:nvPr/>
          </p:nvSpPr>
          <p:spPr>
            <a:xfrm>
              <a:off x="695200" y="1723625"/>
              <a:ext cx="62200" cy="53350"/>
            </a:xfrm>
            <a:custGeom>
              <a:avLst/>
              <a:gdLst/>
              <a:ahLst/>
              <a:cxnLst/>
              <a:rect l="l" t="t" r="r" b="b"/>
              <a:pathLst>
                <a:path w="2488" h="2134" extrusionOk="0">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3" name="Google Shape;15053;p85"/>
            <p:cNvSpPr/>
            <p:nvPr/>
          </p:nvSpPr>
          <p:spPr>
            <a:xfrm>
              <a:off x="69520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4" name="Google Shape;15054;p85"/>
            <p:cNvSpPr/>
            <p:nvPr/>
          </p:nvSpPr>
          <p:spPr>
            <a:xfrm>
              <a:off x="695200" y="1571400"/>
              <a:ext cx="62200" cy="53250"/>
            </a:xfrm>
            <a:custGeom>
              <a:avLst/>
              <a:gdLst/>
              <a:ahLst/>
              <a:cxnLst/>
              <a:rect l="l" t="t" r="r" b="b"/>
              <a:pathLst>
                <a:path w="2488" h="2130" extrusionOk="0">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5" name="Google Shape;15055;p85"/>
            <p:cNvSpPr/>
            <p:nvPr/>
          </p:nvSpPr>
          <p:spPr>
            <a:xfrm>
              <a:off x="6189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6" name="Google Shape;15056;p85"/>
            <p:cNvSpPr/>
            <p:nvPr/>
          </p:nvSpPr>
          <p:spPr>
            <a:xfrm>
              <a:off x="6189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7" name="Google Shape;15057;p85"/>
            <p:cNvSpPr/>
            <p:nvPr/>
          </p:nvSpPr>
          <p:spPr>
            <a:xfrm>
              <a:off x="618975" y="1647400"/>
              <a:ext cx="62225" cy="53450"/>
            </a:xfrm>
            <a:custGeom>
              <a:avLst/>
              <a:gdLst/>
              <a:ahLst/>
              <a:cxnLst/>
              <a:rect l="l" t="t" r="r" b="b"/>
              <a:pathLst>
                <a:path w="2489" h="2138" extrusionOk="0">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8" name="Google Shape;15058;p85"/>
            <p:cNvSpPr/>
            <p:nvPr/>
          </p:nvSpPr>
          <p:spPr>
            <a:xfrm>
              <a:off x="6189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9" name="Google Shape;15059;p85"/>
            <p:cNvSpPr/>
            <p:nvPr/>
          </p:nvSpPr>
          <p:spPr>
            <a:xfrm>
              <a:off x="542775"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0" name="Google Shape;15060;p85"/>
            <p:cNvSpPr/>
            <p:nvPr/>
          </p:nvSpPr>
          <p:spPr>
            <a:xfrm>
              <a:off x="542775"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1" name="Google Shape;15061;p85"/>
            <p:cNvSpPr/>
            <p:nvPr/>
          </p:nvSpPr>
          <p:spPr>
            <a:xfrm>
              <a:off x="5427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2" name="Google Shape;15062;p85"/>
            <p:cNvSpPr/>
            <p:nvPr/>
          </p:nvSpPr>
          <p:spPr>
            <a:xfrm>
              <a:off x="542775" y="1571400"/>
              <a:ext cx="62400" cy="53250"/>
            </a:xfrm>
            <a:custGeom>
              <a:avLst/>
              <a:gdLst/>
              <a:ahLst/>
              <a:cxnLst/>
              <a:rect l="l" t="t" r="r" b="b"/>
              <a:pathLst>
                <a:path w="2496" h="2130" extrusionOk="0">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3" name="Google Shape;15063;p85"/>
            <p:cNvSpPr/>
            <p:nvPr/>
          </p:nvSpPr>
          <p:spPr>
            <a:xfrm>
              <a:off x="466550" y="1799850"/>
              <a:ext cx="62425" cy="53325"/>
            </a:xfrm>
            <a:custGeom>
              <a:avLst/>
              <a:gdLst/>
              <a:ahLst/>
              <a:cxnLst/>
              <a:rect l="l" t="t" r="r" b="b"/>
              <a:pathLst>
                <a:path w="2497" h="2133" extrusionOk="0">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4" name="Google Shape;15064;p85"/>
            <p:cNvSpPr/>
            <p:nvPr/>
          </p:nvSpPr>
          <p:spPr>
            <a:xfrm>
              <a:off x="466550" y="1723625"/>
              <a:ext cx="62425" cy="53350"/>
            </a:xfrm>
            <a:custGeom>
              <a:avLst/>
              <a:gdLst/>
              <a:ahLst/>
              <a:cxnLst/>
              <a:rect l="l" t="t" r="r" b="b"/>
              <a:pathLst>
                <a:path w="2497" h="2134" extrusionOk="0">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5" name="Google Shape;15065;p85"/>
            <p:cNvSpPr/>
            <p:nvPr/>
          </p:nvSpPr>
          <p:spPr>
            <a:xfrm>
              <a:off x="466550" y="1647400"/>
              <a:ext cx="62425" cy="53450"/>
            </a:xfrm>
            <a:custGeom>
              <a:avLst/>
              <a:gdLst/>
              <a:ahLst/>
              <a:cxnLst/>
              <a:rect l="l" t="t" r="r" b="b"/>
              <a:pathLst>
                <a:path w="2497" h="2138" extrusionOk="0">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6" name="Google Shape;15066;p85"/>
            <p:cNvSpPr/>
            <p:nvPr/>
          </p:nvSpPr>
          <p:spPr>
            <a:xfrm>
              <a:off x="466550" y="1571400"/>
              <a:ext cx="62425" cy="53250"/>
            </a:xfrm>
            <a:custGeom>
              <a:avLst/>
              <a:gdLst/>
              <a:ahLst/>
              <a:cxnLst/>
              <a:rect l="l" t="t" r="r" b="b"/>
              <a:pathLst>
                <a:path w="2497" h="2130" extrusionOk="0">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7" name="Google Shape;15067;p85"/>
            <p:cNvSpPr/>
            <p:nvPr/>
          </p:nvSpPr>
          <p:spPr>
            <a:xfrm>
              <a:off x="390550" y="1876050"/>
              <a:ext cx="62350" cy="53275"/>
            </a:xfrm>
            <a:custGeom>
              <a:avLst/>
              <a:gdLst/>
              <a:ahLst/>
              <a:cxnLst/>
              <a:rect l="l" t="t" r="r" b="b"/>
              <a:pathLst>
                <a:path w="2494" h="2131" extrusionOk="0">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8" name="Google Shape;15068;p85"/>
            <p:cNvSpPr/>
            <p:nvPr/>
          </p:nvSpPr>
          <p:spPr>
            <a:xfrm>
              <a:off x="390550" y="1799825"/>
              <a:ext cx="62350" cy="53300"/>
            </a:xfrm>
            <a:custGeom>
              <a:avLst/>
              <a:gdLst/>
              <a:ahLst/>
              <a:cxnLst/>
              <a:rect l="l" t="t" r="r" b="b"/>
              <a:pathLst>
                <a:path w="2494" h="2132" extrusionOk="0">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9" name="Google Shape;15069;p85"/>
            <p:cNvSpPr/>
            <p:nvPr/>
          </p:nvSpPr>
          <p:spPr>
            <a:xfrm>
              <a:off x="390550" y="1723625"/>
              <a:ext cx="62400" cy="53350"/>
            </a:xfrm>
            <a:custGeom>
              <a:avLst/>
              <a:gdLst/>
              <a:ahLst/>
              <a:cxnLst/>
              <a:rect l="l" t="t" r="r" b="b"/>
              <a:pathLst>
                <a:path w="2496" h="2134" extrusionOk="0">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0" name="Google Shape;15070;p85"/>
            <p:cNvSpPr/>
            <p:nvPr/>
          </p:nvSpPr>
          <p:spPr>
            <a:xfrm>
              <a:off x="39055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1" name="Google Shape;15071;p85"/>
            <p:cNvSpPr/>
            <p:nvPr/>
          </p:nvSpPr>
          <p:spPr>
            <a:xfrm>
              <a:off x="390550" y="1571400"/>
              <a:ext cx="62350" cy="53275"/>
            </a:xfrm>
            <a:custGeom>
              <a:avLst/>
              <a:gdLst/>
              <a:ahLst/>
              <a:cxnLst/>
              <a:rect l="l" t="t" r="r" b="b"/>
              <a:pathLst>
                <a:path w="2494" h="2131" extrusionOk="0">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2" name="Google Shape;15072;p85"/>
            <p:cNvSpPr/>
            <p:nvPr/>
          </p:nvSpPr>
          <p:spPr>
            <a:xfrm>
              <a:off x="314325" y="1952050"/>
              <a:ext cx="62225" cy="53450"/>
            </a:xfrm>
            <a:custGeom>
              <a:avLst/>
              <a:gdLst/>
              <a:ahLst/>
              <a:cxnLst/>
              <a:rect l="l" t="t" r="r" b="b"/>
              <a:pathLst>
                <a:path w="2489" h="2138" extrusionOk="0">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3" name="Google Shape;15073;p85"/>
            <p:cNvSpPr/>
            <p:nvPr/>
          </p:nvSpPr>
          <p:spPr>
            <a:xfrm>
              <a:off x="314325" y="1876050"/>
              <a:ext cx="62225" cy="53275"/>
            </a:xfrm>
            <a:custGeom>
              <a:avLst/>
              <a:gdLst/>
              <a:ahLst/>
              <a:cxnLst/>
              <a:rect l="l" t="t" r="r" b="b"/>
              <a:pathLst>
                <a:path w="2489" h="2131" extrusionOk="0">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4" name="Google Shape;15074;p85"/>
            <p:cNvSpPr/>
            <p:nvPr/>
          </p:nvSpPr>
          <p:spPr>
            <a:xfrm>
              <a:off x="314325" y="1799850"/>
              <a:ext cx="62225" cy="53325"/>
            </a:xfrm>
            <a:custGeom>
              <a:avLst/>
              <a:gdLst/>
              <a:ahLst/>
              <a:cxnLst/>
              <a:rect l="l" t="t" r="r" b="b"/>
              <a:pathLst>
                <a:path w="2489" h="2133" extrusionOk="0">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5" name="Google Shape;15075;p85"/>
            <p:cNvSpPr/>
            <p:nvPr/>
          </p:nvSpPr>
          <p:spPr>
            <a:xfrm>
              <a:off x="314325" y="1723625"/>
              <a:ext cx="62225" cy="53350"/>
            </a:xfrm>
            <a:custGeom>
              <a:avLst/>
              <a:gdLst/>
              <a:ahLst/>
              <a:cxnLst/>
              <a:rect l="l" t="t" r="r" b="b"/>
              <a:pathLst>
                <a:path w="2489" h="2134" extrusionOk="0">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6" name="Google Shape;15076;p85"/>
            <p:cNvSpPr/>
            <p:nvPr/>
          </p:nvSpPr>
          <p:spPr>
            <a:xfrm>
              <a:off x="314325" y="1647400"/>
              <a:ext cx="62225" cy="53450"/>
            </a:xfrm>
            <a:custGeom>
              <a:avLst/>
              <a:gdLst/>
              <a:ahLst/>
              <a:cxnLst/>
              <a:rect l="l" t="t" r="r" b="b"/>
              <a:pathLst>
                <a:path w="2489" h="2138" extrusionOk="0">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7" name="Google Shape;15077;p85"/>
            <p:cNvSpPr/>
            <p:nvPr/>
          </p:nvSpPr>
          <p:spPr>
            <a:xfrm>
              <a:off x="314325" y="1571400"/>
              <a:ext cx="62150" cy="53250"/>
            </a:xfrm>
            <a:custGeom>
              <a:avLst/>
              <a:gdLst/>
              <a:ahLst/>
              <a:cxnLst/>
              <a:rect l="l" t="t" r="r" b="b"/>
              <a:pathLst>
                <a:path w="2486" h="2130" extrusionOk="0">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8" name="Google Shape;15078;p85"/>
            <p:cNvSpPr/>
            <p:nvPr/>
          </p:nvSpPr>
          <p:spPr>
            <a:xfrm>
              <a:off x="238125"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9" name="Google Shape;15079;p85"/>
            <p:cNvSpPr/>
            <p:nvPr/>
          </p:nvSpPr>
          <p:spPr>
            <a:xfrm>
              <a:off x="238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0" name="Google Shape;15080;p85"/>
            <p:cNvSpPr/>
            <p:nvPr/>
          </p:nvSpPr>
          <p:spPr>
            <a:xfrm>
              <a:off x="238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1" name="Google Shape;15081;p85"/>
            <p:cNvSpPr/>
            <p:nvPr/>
          </p:nvSpPr>
          <p:spPr>
            <a:xfrm>
              <a:off x="2381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2" name="Google Shape;15082;p85"/>
            <p:cNvSpPr/>
            <p:nvPr/>
          </p:nvSpPr>
          <p:spPr>
            <a:xfrm>
              <a:off x="4427825" y="26377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3" name="Google Shape;15083;p85"/>
            <p:cNvSpPr/>
            <p:nvPr/>
          </p:nvSpPr>
          <p:spPr>
            <a:xfrm>
              <a:off x="4427825" y="2714000"/>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4" name="Google Shape;15084;p85"/>
            <p:cNvSpPr/>
            <p:nvPr/>
          </p:nvSpPr>
          <p:spPr>
            <a:xfrm>
              <a:off x="4504050"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5" name="Google Shape;15085;p85"/>
            <p:cNvSpPr/>
            <p:nvPr/>
          </p:nvSpPr>
          <p:spPr>
            <a:xfrm>
              <a:off x="450405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6" name="Google Shape;15086;p85"/>
            <p:cNvSpPr/>
            <p:nvPr/>
          </p:nvSpPr>
          <p:spPr>
            <a:xfrm>
              <a:off x="458025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7" name="Google Shape;15087;p85"/>
            <p:cNvSpPr/>
            <p:nvPr/>
          </p:nvSpPr>
          <p:spPr>
            <a:xfrm>
              <a:off x="450405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8" name="Google Shape;15088;p85"/>
            <p:cNvSpPr/>
            <p:nvPr/>
          </p:nvSpPr>
          <p:spPr>
            <a:xfrm>
              <a:off x="5113350" y="14952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9" name="Google Shape;15089;p85"/>
            <p:cNvSpPr/>
            <p:nvPr/>
          </p:nvSpPr>
          <p:spPr>
            <a:xfrm>
              <a:off x="5113350" y="1571400"/>
              <a:ext cx="62400" cy="53250"/>
            </a:xfrm>
            <a:custGeom>
              <a:avLst/>
              <a:gdLst/>
              <a:ahLst/>
              <a:cxnLst/>
              <a:rect l="l" t="t" r="r" b="b"/>
              <a:pathLst>
                <a:path w="2496" h="2130" extrusionOk="0">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0" name="Google Shape;15090;p85"/>
            <p:cNvSpPr/>
            <p:nvPr/>
          </p:nvSpPr>
          <p:spPr>
            <a:xfrm>
              <a:off x="5113350" y="164740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1" name="Google Shape;15091;p85"/>
            <p:cNvSpPr/>
            <p:nvPr/>
          </p:nvSpPr>
          <p:spPr>
            <a:xfrm>
              <a:off x="5113350" y="172362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2" name="Google Shape;15092;p85"/>
            <p:cNvSpPr/>
            <p:nvPr/>
          </p:nvSpPr>
          <p:spPr>
            <a:xfrm>
              <a:off x="5113350" y="179985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3" name="Google Shape;15093;p85"/>
            <p:cNvSpPr/>
            <p:nvPr/>
          </p:nvSpPr>
          <p:spPr>
            <a:xfrm>
              <a:off x="5113350" y="1876050"/>
              <a:ext cx="62400" cy="53350"/>
            </a:xfrm>
            <a:custGeom>
              <a:avLst/>
              <a:gdLst/>
              <a:ahLst/>
              <a:cxnLst/>
              <a:rect l="l" t="t" r="r" b="b"/>
              <a:pathLst>
                <a:path w="2496" h="2134" extrusionOk="0">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4" name="Google Shape;15094;p85"/>
            <p:cNvSpPr/>
            <p:nvPr/>
          </p:nvSpPr>
          <p:spPr>
            <a:xfrm>
              <a:off x="5113350" y="1952050"/>
              <a:ext cx="62400" cy="53450"/>
            </a:xfrm>
            <a:custGeom>
              <a:avLst/>
              <a:gdLst/>
              <a:ahLst/>
              <a:cxnLst/>
              <a:rect l="l" t="t" r="r" b="b"/>
              <a:pathLst>
                <a:path w="2496" h="2138" extrusionOk="0">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5" name="Google Shape;15095;p85"/>
            <p:cNvSpPr/>
            <p:nvPr/>
          </p:nvSpPr>
          <p:spPr>
            <a:xfrm>
              <a:off x="5113350" y="2028275"/>
              <a:ext cx="62400" cy="53450"/>
            </a:xfrm>
            <a:custGeom>
              <a:avLst/>
              <a:gdLst/>
              <a:ahLst/>
              <a:cxnLst/>
              <a:rect l="l" t="t" r="r" b="b"/>
              <a:pathLst>
                <a:path w="2496" h="2138" extrusionOk="0">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6" name="Google Shape;15096;p85"/>
            <p:cNvSpPr/>
            <p:nvPr/>
          </p:nvSpPr>
          <p:spPr>
            <a:xfrm>
              <a:off x="5113350" y="21045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7" name="Google Shape;15097;p85"/>
            <p:cNvSpPr/>
            <p:nvPr/>
          </p:nvSpPr>
          <p:spPr>
            <a:xfrm>
              <a:off x="5113350" y="2180700"/>
              <a:ext cx="62400" cy="53350"/>
            </a:xfrm>
            <a:custGeom>
              <a:avLst/>
              <a:gdLst/>
              <a:ahLst/>
              <a:cxnLst/>
              <a:rect l="l" t="t" r="r" b="b"/>
              <a:pathLst>
                <a:path w="2496" h="2134" extrusionOk="0">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8" name="Google Shape;15098;p85"/>
            <p:cNvSpPr/>
            <p:nvPr/>
          </p:nvSpPr>
          <p:spPr>
            <a:xfrm>
              <a:off x="5113350" y="2256925"/>
              <a:ext cx="62550" cy="53425"/>
            </a:xfrm>
            <a:custGeom>
              <a:avLst/>
              <a:gdLst/>
              <a:ahLst/>
              <a:cxnLst/>
              <a:rect l="l" t="t" r="r" b="b"/>
              <a:pathLst>
                <a:path w="2502" h="2137" extrusionOk="0">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9" name="Google Shape;15099;p85"/>
            <p:cNvSpPr/>
            <p:nvPr/>
          </p:nvSpPr>
          <p:spPr>
            <a:xfrm>
              <a:off x="5113350" y="2333125"/>
              <a:ext cx="62400" cy="53450"/>
            </a:xfrm>
            <a:custGeom>
              <a:avLst/>
              <a:gdLst/>
              <a:ahLst/>
              <a:cxnLst/>
              <a:rect l="l" t="t" r="r" b="b"/>
              <a:pathLst>
                <a:path w="2496" h="2138" extrusionOk="0">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0" name="Google Shape;15100;p85"/>
            <p:cNvSpPr/>
            <p:nvPr/>
          </p:nvSpPr>
          <p:spPr>
            <a:xfrm>
              <a:off x="5113350" y="2409350"/>
              <a:ext cx="62400" cy="53350"/>
            </a:xfrm>
            <a:custGeom>
              <a:avLst/>
              <a:gdLst/>
              <a:ahLst/>
              <a:cxnLst/>
              <a:rect l="l" t="t" r="r" b="b"/>
              <a:pathLst>
                <a:path w="2496" h="2134"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1" name="Google Shape;15101;p85"/>
            <p:cNvSpPr/>
            <p:nvPr/>
          </p:nvSpPr>
          <p:spPr>
            <a:xfrm>
              <a:off x="5113350" y="2485550"/>
              <a:ext cx="62400" cy="53300"/>
            </a:xfrm>
            <a:custGeom>
              <a:avLst/>
              <a:gdLst/>
              <a:ahLst/>
              <a:cxnLst/>
              <a:rect l="l" t="t" r="r" b="b"/>
              <a:pathLst>
                <a:path w="2496" h="2132" extrusionOk="0">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2" name="Google Shape;15102;p85"/>
            <p:cNvSpPr/>
            <p:nvPr/>
          </p:nvSpPr>
          <p:spPr>
            <a:xfrm>
              <a:off x="473247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3" name="Google Shape;15103;p85"/>
            <p:cNvSpPr/>
            <p:nvPr/>
          </p:nvSpPr>
          <p:spPr>
            <a:xfrm>
              <a:off x="473247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4" name="Google Shape;15104;p85"/>
            <p:cNvSpPr/>
            <p:nvPr/>
          </p:nvSpPr>
          <p:spPr>
            <a:xfrm>
              <a:off x="4732475" y="164740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5" name="Google Shape;15105;p85"/>
            <p:cNvSpPr/>
            <p:nvPr/>
          </p:nvSpPr>
          <p:spPr>
            <a:xfrm>
              <a:off x="473247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6" name="Google Shape;15106;p85"/>
            <p:cNvSpPr/>
            <p:nvPr/>
          </p:nvSpPr>
          <p:spPr>
            <a:xfrm>
              <a:off x="473247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7" name="Google Shape;15107;p85"/>
            <p:cNvSpPr/>
            <p:nvPr/>
          </p:nvSpPr>
          <p:spPr>
            <a:xfrm>
              <a:off x="4732475" y="1876050"/>
              <a:ext cx="62425" cy="53350"/>
            </a:xfrm>
            <a:custGeom>
              <a:avLst/>
              <a:gdLst/>
              <a:ahLst/>
              <a:cxnLst/>
              <a:rect l="l" t="t" r="r" b="b"/>
              <a:pathLst>
                <a:path w="2497" h="2134" extrusionOk="0">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8" name="Google Shape;15108;p85"/>
            <p:cNvSpPr/>
            <p:nvPr/>
          </p:nvSpPr>
          <p:spPr>
            <a:xfrm>
              <a:off x="4732475" y="1952050"/>
              <a:ext cx="62425" cy="53450"/>
            </a:xfrm>
            <a:custGeom>
              <a:avLst/>
              <a:gdLst/>
              <a:ahLst/>
              <a:cxnLst/>
              <a:rect l="l" t="t" r="r" b="b"/>
              <a:pathLst>
                <a:path w="2497" h="2138" extrusionOk="0">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9" name="Google Shape;15109;p85"/>
            <p:cNvSpPr/>
            <p:nvPr/>
          </p:nvSpPr>
          <p:spPr>
            <a:xfrm>
              <a:off x="4732475" y="2028275"/>
              <a:ext cx="62425" cy="53450"/>
            </a:xfrm>
            <a:custGeom>
              <a:avLst/>
              <a:gdLst/>
              <a:ahLst/>
              <a:cxnLst/>
              <a:rect l="l" t="t" r="r" b="b"/>
              <a:pathLst>
                <a:path w="2497" h="2138" extrusionOk="0">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0" name="Google Shape;15110;p85"/>
            <p:cNvSpPr/>
            <p:nvPr/>
          </p:nvSpPr>
          <p:spPr>
            <a:xfrm>
              <a:off x="4732475" y="21045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1" name="Google Shape;15111;p85"/>
            <p:cNvSpPr/>
            <p:nvPr/>
          </p:nvSpPr>
          <p:spPr>
            <a:xfrm>
              <a:off x="4732475" y="2180700"/>
              <a:ext cx="62425" cy="53350"/>
            </a:xfrm>
            <a:custGeom>
              <a:avLst/>
              <a:gdLst/>
              <a:ahLst/>
              <a:cxnLst/>
              <a:rect l="l" t="t" r="r" b="b"/>
              <a:pathLst>
                <a:path w="2497" h="2134" extrusionOk="0">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2" name="Google Shape;15112;p85"/>
            <p:cNvSpPr/>
            <p:nvPr/>
          </p:nvSpPr>
          <p:spPr>
            <a:xfrm>
              <a:off x="4732475" y="2256925"/>
              <a:ext cx="62575" cy="53425"/>
            </a:xfrm>
            <a:custGeom>
              <a:avLst/>
              <a:gdLst/>
              <a:ahLst/>
              <a:cxnLst/>
              <a:rect l="l" t="t" r="r" b="b"/>
              <a:pathLst>
                <a:path w="2503" h="2137" extrusionOk="0">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3" name="Google Shape;15113;p85"/>
            <p:cNvSpPr/>
            <p:nvPr/>
          </p:nvSpPr>
          <p:spPr>
            <a:xfrm>
              <a:off x="4732475" y="2333125"/>
              <a:ext cx="62425" cy="53450"/>
            </a:xfrm>
            <a:custGeom>
              <a:avLst/>
              <a:gdLst/>
              <a:ahLst/>
              <a:cxnLst/>
              <a:rect l="l" t="t" r="r" b="b"/>
              <a:pathLst>
                <a:path w="2497" h="2138" extrusionOk="0">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4" name="Google Shape;15114;p85"/>
            <p:cNvSpPr/>
            <p:nvPr/>
          </p:nvSpPr>
          <p:spPr>
            <a:xfrm>
              <a:off x="4351600" y="2256925"/>
              <a:ext cx="62575" cy="53425"/>
            </a:xfrm>
            <a:custGeom>
              <a:avLst/>
              <a:gdLst/>
              <a:ahLst/>
              <a:cxnLst/>
              <a:rect l="l" t="t" r="r" b="b"/>
              <a:pathLst>
                <a:path w="2503" h="2137" extrusionOk="0">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5" name="Google Shape;15115;p85"/>
            <p:cNvSpPr/>
            <p:nvPr/>
          </p:nvSpPr>
          <p:spPr>
            <a:xfrm>
              <a:off x="4351600" y="2485550"/>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6" name="Google Shape;15116;p85"/>
            <p:cNvSpPr/>
            <p:nvPr/>
          </p:nvSpPr>
          <p:spPr>
            <a:xfrm>
              <a:off x="4351600" y="240935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7" name="Google Shape;15117;p85"/>
            <p:cNvSpPr/>
            <p:nvPr/>
          </p:nvSpPr>
          <p:spPr>
            <a:xfrm>
              <a:off x="4351600" y="23331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8" name="Google Shape;15118;p85"/>
            <p:cNvSpPr/>
            <p:nvPr/>
          </p:nvSpPr>
          <p:spPr>
            <a:xfrm>
              <a:off x="4427825" y="2256925"/>
              <a:ext cx="62575" cy="53425"/>
            </a:xfrm>
            <a:custGeom>
              <a:avLst/>
              <a:gdLst/>
              <a:ahLst/>
              <a:cxnLst/>
              <a:rect l="l" t="t" r="r" b="b"/>
              <a:pathLst>
                <a:path w="2503" h="2137" extrusionOk="0">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9" name="Google Shape;15119;p85"/>
            <p:cNvSpPr/>
            <p:nvPr/>
          </p:nvSpPr>
          <p:spPr>
            <a:xfrm>
              <a:off x="4427825" y="2333125"/>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0" name="Google Shape;15120;p85"/>
            <p:cNvSpPr/>
            <p:nvPr/>
          </p:nvSpPr>
          <p:spPr>
            <a:xfrm>
              <a:off x="45040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1" name="Google Shape;15121;p85"/>
            <p:cNvSpPr/>
            <p:nvPr/>
          </p:nvSpPr>
          <p:spPr>
            <a:xfrm>
              <a:off x="450405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2" name="Google Shape;15122;p85"/>
            <p:cNvSpPr/>
            <p:nvPr/>
          </p:nvSpPr>
          <p:spPr>
            <a:xfrm>
              <a:off x="450405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3" name="Google Shape;15123;p85"/>
            <p:cNvSpPr/>
            <p:nvPr/>
          </p:nvSpPr>
          <p:spPr>
            <a:xfrm>
              <a:off x="450405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4" name="Google Shape;15124;p85"/>
            <p:cNvSpPr/>
            <p:nvPr/>
          </p:nvSpPr>
          <p:spPr>
            <a:xfrm>
              <a:off x="4504050" y="1876050"/>
              <a:ext cx="62200" cy="53350"/>
            </a:xfrm>
            <a:custGeom>
              <a:avLst/>
              <a:gdLst/>
              <a:ahLst/>
              <a:cxnLst/>
              <a:rect l="l" t="t" r="r" b="b"/>
              <a:pathLst>
                <a:path w="2488" h="2134" extrusionOk="0">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5" name="Google Shape;15125;p85"/>
            <p:cNvSpPr/>
            <p:nvPr/>
          </p:nvSpPr>
          <p:spPr>
            <a:xfrm>
              <a:off x="45040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6" name="Google Shape;15126;p85"/>
            <p:cNvSpPr/>
            <p:nvPr/>
          </p:nvSpPr>
          <p:spPr>
            <a:xfrm>
              <a:off x="450405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7" name="Google Shape;15127;p85"/>
            <p:cNvSpPr/>
            <p:nvPr/>
          </p:nvSpPr>
          <p:spPr>
            <a:xfrm>
              <a:off x="450405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8" name="Google Shape;15128;p85"/>
            <p:cNvSpPr/>
            <p:nvPr/>
          </p:nvSpPr>
          <p:spPr>
            <a:xfrm>
              <a:off x="450405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9" name="Google Shape;15129;p85"/>
            <p:cNvSpPr/>
            <p:nvPr/>
          </p:nvSpPr>
          <p:spPr>
            <a:xfrm>
              <a:off x="450405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0" name="Google Shape;15130;p85"/>
            <p:cNvSpPr/>
            <p:nvPr/>
          </p:nvSpPr>
          <p:spPr>
            <a:xfrm>
              <a:off x="450405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1" name="Google Shape;15131;p85"/>
            <p:cNvSpPr/>
            <p:nvPr/>
          </p:nvSpPr>
          <p:spPr>
            <a:xfrm>
              <a:off x="4504050"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2" name="Google Shape;15132;p85"/>
            <p:cNvSpPr/>
            <p:nvPr/>
          </p:nvSpPr>
          <p:spPr>
            <a:xfrm>
              <a:off x="458025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3" name="Google Shape;15133;p85"/>
            <p:cNvSpPr/>
            <p:nvPr/>
          </p:nvSpPr>
          <p:spPr>
            <a:xfrm>
              <a:off x="458025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4" name="Google Shape;15134;p85"/>
            <p:cNvSpPr/>
            <p:nvPr/>
          </p:nvSpPr>
          <p:spPr>
            <a:xfrm>
              <a:off x="458025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5" name="Google Shape;15135;p85"/>
            <p:cNvSpPr/>
            <p:nvPr/>
          </p:nvSpPr>
          <p:spPr>
            <a:xfrm>
              <a:off x="458025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6" name="Google Shape;15136;p85"/>
            <p:cNvSpPr/>
            <p:nvPr/>
          </p:nvSpPr>
          <p:spPr>
            <a:xfrm>
              <a:off x="4580250"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7" name="Google Shape;15137;p85"/>
            <p:cNvSpPr/>
            <p:nvPr/>
          </p:nvSpPr>
          <p:spPr>
            <a:xfrm>
              <a:off x="458025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8" name="Google Shape;15138;p85"/>
            <p:cNvSpPr/>
            <p:nvPr/>
          </p:nvSpPr>
          <p:spPr>
            <a:xfrm>
              <a:off x="458025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9" name="Google Shape;15139;p85"/>
            <p:cNvSpPr/>
            <p:nvPr/>
          </p:nvSpPr>
          <p:spPr>
            <a:xfrm>
              <a:off x="458025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0" name="Google Shape;15140;p85"/>
            <p:cNvSpPr/>
            <p:nvPr/>
          </p:nvSpPr>
          <p:spPr>
            <a:xfrm>
              <a:off x="458025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1" name="Google Shape;15141;p85"/>
            <p:cNvSpPr/>
            <p:nvPr/>
          </p:nvSpPr>
          <p:spPr>
            <a:xfrm>
              <a:off x="4580250" y="2256925"/>
              <a:ext cx="62350" cy="53425"/>
            </a:xfrm>
            <a:custGeom>
              <a:avLst/>
              <a:gdLst/>
              <a:ahLst/>
              <a:cxnLst/>
              <a:rect l="l" t="t" r="r" b="b"/>
              <a:pathLst>
                <a:path w="2494" h="2137" extrusionOk="0">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2" name="Google Shape;15142;p85"/>
            <p:cNvSpPr/>
            <p:nvPr/>
          </p:nvSpPr>
          <p:spPr>
            <a:xfrm>
              <a:off x="458025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3" name="Google Shape;15143;p85"/>
            <p:cNvSpPr/>
            <p:nvPr/>
          </p:nvSpPr>
          <p:spPr>
            <a:xfrm>
              <a:off x="458025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4" name="Google Shape;15144;p85"/>
            <p:cNvSpPr/>
            <p:nvPr/>
          </p:nvSpPr>
          <p:spPr>
            <a:xfrm>
              <a:off x="465647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5" name="Google Shape;15145;p85"/>
            <p:cNvSpPr/>
            <p:nvPr/>
          </p:nvSpPr>
          <p:spPr>
            <a:xfrm>
              <a:off x="465647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6" name="Google Shape;15146;p85"/>
            <p:cNvSpPr/>
            <p:nvPr/>
          </p:nvSpPr>
          <p:spPr>
            <a:xfrm>
              <a:off x="4656475" y="17236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7" name="Google Shape;15147;p85"/>
            <p:cNvSpPr/>
            <p:nvPr/>
          </p:nvSpPr>
          <p:spPr>
            <a:xfrm>
              <a:off x="465647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8" name="Google Shape;15148;p85"/>
            <p:cNvSpPr/>
            <p:nvPr/>
          </p:nvSpPr>
          <p:spPr>
            <a:xfrm>
              <a:off x="465647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9" name="Google Shape;15149;p85"/>
            <p:cNvSpPr/>
            <p:nvPr/>
          </p:nvSpPr>
          <p:spPr>
            <a:xfrm>
              <a:off x="4656475"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0" name="Google Shape;15150;p85"/>
            <p:cNvSpPr/>
            <p:nvPr/>
          </p:nvSpPr>
          <p:spPr>
            <a:xfrm>
              <a:off x="46564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1" name="Google Shape;15151;p85"/>
            <p:cNvSpPr/>
            <p:nvPr/>
          </p:nvSpPr>
          <p:spPr>
            <a:xfrm>
              <a:off x="4656475" y="21045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2" name="Google Shape;15152;p85"/>
            <p:cNvSpPr/>
            <p:nvPr/>
          </p:nvSpPr>
          <p:spPr>
            <a:xfrm>
              <a:off x="4656475" y="2180700"/>
              <a:ext cx="62200" cy="53350"/>
            </a:xfrm>
            <a:custGeom>
              <a:avLst/>
              <a:gdLst/>
              <a:ahLst/>
              <a:cxnLst/>
              <a:rect l="l" t="t" r="r" b="b"/>
              <a:pathLst>
                <a:path w="2488" h="2134" extrusionOk="0">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3" name="Google Shape;15153;p85"/>
            <p:cNvSpPr/>
            <p:nvPr/>
          </p:nvSpPr>
          <p:spPr>
            <a:xfrm>
              <a:off x="465647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4" name="Google Shape;15154;p85"/>
            <p:cNvSpPr/>
            <p:nvPr/>
          </p:nvSpPr>
          <p:spPr>
            <a:xfrm>
              <a:off x="4656475" y="2333125"/>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5" name="Google Shape;15155;p85"/>
            <p:cNvSpPr/>
            <p:nvPr/>
          </p:nvSpPr>
          <p:spPr>
            <a:xfrm>
              <a:off x="4656475" y="240935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6" name="Google Shape;15156;p85"/>
            <p:cNvSpPr/>
            <p:nvPr/>
          </p:nvSpPr>
          <p:spPr>
            <a:xfrm>
              <a:off x="4732475" y="2409350"/>
              <a:ext cx="62425" cy="53350"/>
            </a:xfrm>
            <a:custGeom>
              <a:avLst/>
              <a:gdLst/>
              <a:ahLst/>
              <a:cxnLst/>
              <a:rect l="l" t="t" r="r" b="b"/>
              <a:pathLst>
                <a:path w="2497" h="2134"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7" name="Google Shape;15157;p85"/>
            <p:cNvSpPr/>
            <p:nvPr/>
          </p:nvSpPr>
          <p:spPr>
            <a:xfrm>
              <a:off x="4732475" y="2485550"/>
              <a:ext cx="62425" cy="53300"/>
            </a:xfrm>
            <a:custGeom>
              <a:avLst/>
              <a:gdLst/>
              <a:ahLst/>
              <a:cxnLst/>
              <a:rect l="l" t="t" r="r" b="b"/>
              <a:pathLst>
                <a:path w="2497" h="2132" extrusionOk="0">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8" name="Google Shape;15158;p85"/>
            <p:cNvSpPr/>
            <p:nvPr/>
          </p:nvSpPr>
          <p:spPr>
            <a:xfrm>
              <a:off x="48087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9" name="Google Shape;15159;p85"/>
            <p:cNvSpPr/>
            <p:nvPr/>
          </p:nvSpPr>
          <p:spPr>
            <a:xfrm>
              <a:off x="4808700"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0" name="Google Shape;15160;p85"/>
            <p:cNvSpPr/>
            <p:nvPr/>
          </p:nvSpPr>
          <p:spPr>
            <a:xfrm>
              <a:off x="480870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1" name="Google Shape;15161;p85"/>
            <p:cNvSpPr/>
            <p:nvPr/>
          </p:nvSpPr>
          <p:spPr>
            <a:xfrm>
              <a:off x="48087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2" name="Google Shape;15162;p85"/>
            <p:cNvSpPr/>
            <p:nvPr/>
          </p:nvSpPr>
          <p:spPr>
            <a:xfrm>
              <a:off x="4808700"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3" name="Google Shape;15163;p85"/>
            <p:cNvSpPr/>
            <p:nvPr/>
          </p:nvSpPr>
          <p:spPr>
            <a:xfrm>
              <a:off x="4808700"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4" name="Google Shape;15164;p85"/>
            <p:cNvSpPr/>
            <p:nvPr/>
          </p:nvSpPr>
          <p:spPr>
            <a:xfrm>
              <a:off x="4808700"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5" name="Google Shape;15165;p85"/>
            <p:cNvSpPr/>
            <p:nvPr/>
          </p:nvSpPr>
          <p:spPr>
            <a:xfrm>
              <a:off x="4808700"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6" name="Google Shape;15166;p85"/>
            <p:cNvSpPr/>
            <p:nvPr/>
          </p:nvSpPr>
          <p:spPr>
            <a:xfrm>
              <a:off x="4808700" y="21045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7" name="Google Shape;15167;p85"/>
            <p:cNvSpPr/>
            <p:nvPr/>
          </p:nvSpPr>
          <p:spPr>
            <a:xfrm>
              <a:off x="4808700" y="2180700"/>
              <a:ext cx="62400" cy="53350"/>
            </a:xfrm>
            <a:custGeom>
              <a:avLst/>
              <a:gdLst/>
              <a:ahLst/>
              <a:cxnLst/>
              <a:rect l="l" t="t" r="r" b="b"/>
              <a:pathLst>
                <a:path w="2496" h="2134" extrusionOk="0">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8" name="Google Shape;15168;p85"/>
            <p:cNvSpPr/>
            <p:nvPr/>
          </p:nvSpPr>
          <p:spPr>
            <a:xfrm>
              <a:off x="4808700" y="2256925"/>
              <a:ext cx="62550" cy="53425"/>
            </a:xfrm>
            <a:custGeom>
              <a:avLst/>
              <a:gdLst/>
              <a:ahLst/>
              <a:cxnLst/>
              <a:rect l="l" t="t" r="r" b="b"/>
              <a:pathLst>
                <a:path w="2502"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9" name="Google Shape;15169;p85"/>
            <p:cNvSpPr/>
            <p:nvPr/>
          </p:nvSpPr>
          <p:spPr>
            <a:xfrm>
              <a:off x="4808700"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0" name="Google Shape;15170;p85"/>
            <p:cNvSpPr/>
            <p:nvPr/>
          </p:nvSpPr>
          <p:spPr>
            <a:xfrm>
              <a:off x="4808700" y="2409350"/>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1" name="Google Shape;15171;p85"/>
            <p:cNvSpPr/>
            <p:nvPr/>
          </p:nvSpPr>
          <p:spPr>
            <a:xfrm>
              <a:off x="4808700" y="2485550"/>
              <a:ext cx="62400" cy="53300"/>
            </a:xfrm>
            <a:custGeom>
              <a:avLst/>
              <a:gdLst/>
              <a:ahLst/>
              <a:cxnLst/>
              <a:rect l="l" t="t" r="r" b="b"/>
              <a:pathLst>
                <a:path w="2496"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2" name="Google Shape;15172;p85"/>
            <p:cNvSpPr/>
            <p:nvPr/>
          </p:nvSpPr>
          <p:spPr>
            <a:xfrm>
              <a:off x="48849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3" name="Google Shape;15173;p85"/>
            <p:cNvSpPr/>
            <p:nvPr/>
          </p:nvSpPr>
          <p:spPr>
            <a:xfrm>
              <a:off x="48849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4" name="Google Shape;15174;p85"/>
            <p:cNvSpPr/>
            <p:nvPr/>
          </p:nvSpPr>
          <p:spPr>
            <a:xfrm>
              <a:off x="48849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5" name="Google Shape;15175;p85"/>
            <p:cNvSpPr/>
            <p:nvPr/>
          </p:nvSpPr>
          <p:spPr>
            <a:xfrm>
              <a:off x="48849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6" name="Google Shape;15176;p85"/>
            <p:cNvSpPr/>
            <p:nvPr/>
          </p:nvSpPr>
          <p:spPr>
            <a:xfrm>
              <a:off x="48849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7" name="Google Shape;15177;p85"/>
            <p:cNvSpPr/>
            <p:nvPr/>
          </p:nvSpPr>
          <p:spPr>
            <a:xfrm>
              <a:off x="4884900"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8" name="Google Shape;15178;p85"/>
            <p:cNvSpPr/>
            <p:nvPr/>
          </p:nvSpPr>
          <p:spPr>
            <a:xfrm>
              <a:off x="488490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9" name="Google Shape;15179;p85"/>
            <p:cNvSpPr/>
            <p:nvPr/>
          </p:nvSpPr>
          <p:spPr>
            <a:xfrm>
              <a:off x="488490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0" name="Google Shape;15180;p85"/>
            <p:cNvSpPr/>
            <p:nvPr/>
          </p:nvSpPr>
          <p:spPr>
            <a:xfrm>
              <a:off x="48849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1" name="Google Shape;15181;p85"/>
            <p:cNvSpPr/>
            <p:nvPr/>
          </p:nvSpPr>
          <p:spPr>
            <a:xfrm>
              <a:off x="48849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2" name="Google Shape;15182;p85"/>
            <p:cNvSpPr/>
            <p:nvPr/>
          </p:nvSpPr>
          <p:spPr>
            <a:xfrm>
              <a:off x="48849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3" name="Google Shape;15183;p85"/>
            <p:cNvSpPr/>
            <p:nvPr/>
          </p:nvSpPr>
          <p:spPr>
            <a:xfrm>
              <a:off x="488490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4" name="Google Shape;15184;p85"/>
            <p:cNvSpPr/>
            <p:nvPr/>
          </p:nvSpPr>
          <p:spPr>
            <a:xfrm>
              <a:off x="48849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5" name="Google Shape;15185;p85"/>
            <p:cNvSpPr/>
            <p:nvPr/>
          </p:nvSpPr>
          <p:spPr>
            <a:xfrm>
              <a:off x="48849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6" name="Google Shape;15186;p85"/>
            <p:cNvSpPr/>
            <p:nvPr/>
          </p:nvSpPr>
          <p:spPr>
            <a:xfrm>
              <a:off x="4884900"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7" name="Google Shape;15187;p85"/>
            <p:cNvSpPr/>
            <p:nvPr/>
          </p:nvSpPr>
          <p:spPr>
            <a:xfrm>
              <a:off x="49611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8" name="Google Shape;15188;p85"/>
            <p:cNvSpPr/>
            <p:nvPr/>
          </p:nvSpPr>
          <p:spPr>
            <a:xfrm>
              <a:off x="4961125"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9" name="Google Shape;15189;p85"/>
            <p:cNvSpPr/>
            <p:nvPr/>
          </p:nvSpPr>
          <p:spPr>
            <a:xfrm>
              <a:off x="4961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0" name="Google Shape;15190;p85"/>
            <p:cNvSpPr/>
            <p:nvPr/>
          </p:nvSpPr>
          <p:spPr>
            <a:xfrm>
              <a:off x="4961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1" name="Google Shape;15191;p85"/>
            <p:cNvSpPr/>
            <p:nvPr/>
          </p:nvSpPr>
          <p:spPr>
            <a:xfrm>
              <a:off x="49611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2" name="Google Shape;15192;p85"/>
            <p:cNvSpPr/>
            <p:nvPr/>
          </p:nvSpPr>
          <p:spPr>
            <a:xfrm>
              <a:off x="49611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3" name="Google Shape;15193;p85"/>
            <p:cNvSpPr/>
            <p:nvPr/>
          </p:nvSpPr>
          <p:spPr>
            <a:xfrm>
              <a:off x="4961125"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4" name="Google Shape;15194;p85"/>
            <p:cNvSpPr/>
            <p:nvPr/>
          </p:nvSpPr>
          <p:spPr>
            <a:xfrm>
              <a:off x="4961125"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5" name="Google Shape;15195;p85"/>
            <p:cNvSpPr/>
            <p:nvPr/>
          </p:nvSpPr>
          <p:spPr>
            <a:xfrm>
              <a:off x="4961125"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6" name="Google Shape;15196;p85"/>
            <p:cNvSpPr/>
            <p:nvPr/>
          </p:nvSpPr>
          <p:spPr>
            <a:xfrm>
              <a:off x="496112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7" name="Google Shape;15197;p85"/>
            <p:cNvSpPr/>
            <p:nvPr/>
          </p:nvSpPr>
          <p:spPr>
            <a:xfrm>
              <a:off x="4961125"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8" name="Google Shape;15198;p85"/>
            <p:cNvSpPr/>
            <p:nvPr/>
          </p:nvSpPr>
          <p:spPr>
            <a:xfrm>
              <a:off x="4961125"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9" name="Google Shape;15199;p85"/>
            <p:cNvSpPr/>
            <p:nvPr/>
          </p:nvSpPr>
          <p:spPr>
            <a:xfrm>
              <a:off x="4961125" y="2485550"/>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0" name="Google Shape;15200;p85"/>
            <p:cNvSpPr/>
            <p:nvPr/>
          </p:nvSpPr>
          <p:spPr>
            <a:xfrm>
              <a:off x="4961125"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1" name="Google Shape;15201;p85"/>
            <p:cNvSpPr/>
            <p:nvPr/>
          </p:nvSpPr>
          <p:spPr>
            <a:xfrm>
              <a:off x="50373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2" name="Google Shape;15202;p85"/>
            <p:cNvSpPr/>
            <p:nvPr/>
          </p:nvSpPr>
          <p:spPr>
            <a:xfrm>
              <a:off x="503732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3" name="Google Shape;15203;p85"/>
            <p:cNvSpPr/>
            <p:nvPr/>
          </p:nvSpPr>
          <p:spPr>
            <a:xfrm>
              <a:off x="50373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4" name="Google Shape;15204;p85"/>
            <p:cNvSpPr/>
            <p:nvPr/>
          </p:nvSpPr>
          <p:spPr>
            <a:xfrm>
              <a:off x="50373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5" name="Google Shape;15205;p85"/>
            <p:cNvSpPr/>
            <p:nvPr/>
          </p:nvSpPr>
          <p:spPr>
            <a:xfrm>
              <a:off x="5037325"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6" name="Google Shape;15206;p85"/>
            <p:cNvSpPr/>
            <p:nvPr/>
          </p:nvSpPr>
          <p:spPr>
            <a:xfrm>
              <a:off x="50373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7" name="Google Shape;15207;p85"/>
            <p:cNvSpPr/>
            <p:nvPr/>
          </p:nvSpPr>
          <p:spPr>
            <a:xfrm>
              <a:off x="50373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8" name="Google Shape;15208;p85"/>
            <p:cNvSpPr/>
            <p:nvPr/>
          </p:nvSpPr>
          <p:spPr>
            <a:xfrm>
              <a:off x="50373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9" name="Google Shape;15209;p85"/>
            <p:cNvSpPr/>
            <p:nvPr/>
          </p:nvSpPr>
          <p:spPr>
            <a:xfrm>
              <a:off x="50373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0" name="Google Shape;15210;p85"/>
            <p:cNvSpPr/>
            <p:nvPr/>
          </p:nvSpPr>
          <p:spPr>
            <a:xfrm>
              <a:off x="5037325"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1" name="Google Shape;15211;p85"/>
            <p:cNvSpPr/>
            <p:nvPr/>
          </p:nvSpPr>
          <p:spPr>
            <a:xfrm>
              <a:off x="50373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2" name="Google Shape;15212;p85"/>
            <p:cNvSpPr/>
            <p:nvPr/>
          </p:nvSpPr>
          <p:spPr>
            <a:xfrm>
              <a:off x="50373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3" name="Google Shape;15213;p85"/>
            <p:cNvSpPr/>
            <p:nvPr/>
          </p:nvSpPr>
          <p:spPr>
            <a:xfrm>
              <a:off x="5037325"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4" name="Google Shape;15214;p85"/>
            <p:cNvSpPr/>
            <p:nvPr/>
          </p:nvSpPr>
          <p:spPr>
            <a:xfrm>
              <a:off x="50373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5" name="Google Shape;15215;p85"/>
            <p:cNvSpPr/>
            <p:nvPr/>
          </p:nvSpPr>
          <p:spPr>
            <a:xfrm>
              <a:off x="5113350" y="2561575"/>
              <a:ext cx="62400" cy="53425"/>
            </a:xfrm>
            <a:custGeom>
              <a:avLst/>
              <a:gdLst/>
              <a:ahLst/>
              <a:cxnLst/>
              <a:rect l="l" t="t" r="r" b="b"/>
              <a:pathLst>
                <a:path w="2496" h="2137" extrusionOk="0">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6" name="Google Shape;15216;p85"/>
            <p:cNvSpPr/>
            <p:nvPr/>
          </p:nvSpPr>
          <p:spPr>
            <a:xfrm>
              <a:off x="5113350" y="2637775"/>
              <a:ext cx="62400" cy="53450"/>
            </a:xfrm>
            <a:custGeom>
              <a:avLst/>
              <a:gdLst/>
              <a:ahLst/>
              <a:cxnLst/>
              <a:rect l="l" t="t" r="r" b="b"/>
              <a:pathLst>
                <a:path w="2496" h="2138" extrusionOk="0">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7" name="Google Shape;15217;p85"/>
            <p:cNvSpPr/>
            <p:nvPr/>
          </p:nvSpPr>
          <p:spPr>
            <a:xfrm>
              <a:off x="518955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8" name="Google Shape;15218;p85"/>
            <p:cNvSpPr/>
            <p:nvPr/>
          </p:nvSpPr>
          <p:spPr>
            <a:xfrm>
              <a:off x="5189550" y="1495200"/>
              <a:ext cx="62225" cy="53325"/>
            </a:xfrm>
            <a:custGeom>
              <a:avLst/>
              <a:gdLst/>
              <a:ahLst/>
              <a:cxnLst/>
              <a:rect l="l" t="t" r="r" b="b"/>
              <a:pathLst>
                <a:path w="2489" h="2133" extrusionOk="0">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9" name="Google Shape;15219;p85"/>
            <p:cNvSpPr/>
            <p:nvPr/>
          </p:nvSpPr>
          <p:spPr>
            <a:xfrm>
              <a:off x="5189550" y="1571400"/>
              <a:ext cx="62225" cy="53300"/>
            </a:xfrm>
            <a:custGeom>
              <a:avLst/>
              <a:gdLst/>
              <a:ahLst/>
              <a:cxnLst/>
              <a:rect l="l" t="t" r="r" b="b"/>
              <a:pathLst>
                <a:path w="2489" h="2132" extrusionOk="0">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0" name="Google Shape;15220;p85"/>
            <p:cNvSpPr/>
            <p:nvPr/>
          </p:nvSpPr>
          <p:spPr>
            <a:xfrm>
              <a:off x="5189550" y="1647400"/>
              <a:ext cx="62225" cy="53450"/>
            </a:xfrm>
            <a:custGeom>
              <a:avLst/>
              <a:gdLst/>
              <a:ahLst/>
              <a:cxnLst/>
              <a:rect l="l" t="t" r="r" b="b"/>
              <a:pathLst>
                <a:path w="2489" h="2138" extrusionOk="0">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1" name="Google Shape;15221;p85"/>
            <p:cNvSpPr/>
            <p:nvPr/>
          </p:nvSpPr>
          <p:spPr>
            <a:xfrm>
              <a:off x="5189550" y="172362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2" name="Google Shape;15222;p85"/>
            <p:cNvSpPr/>
            <p:nvPr/>
          </p:nvSpPr>
          <p:spPr>
            <a:xfrm>
              <a:off x="5189550" y="1799850"/>
              <a:ext cx="62225" cy="53325"/>
            </a:xfrm>
            <a:custGeom>
              <a:avLst/>
              <a:gdLst/>
              <a:ahLst/>
              <a:cxnLst/>
              <a:rect l="l" t="t" r="r" b="b"/>
              <a:pathLst>
                <a:path w="2489" h="2133"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3" name="Google Shape;15223;p85"/>
            <p:cNvSpPr/>
            <p:nvPr/>
          </p:nvSpPr>
          <p:spPr>
            <a:xfrm>
              <a:off x="5189550" y="1876050"/>
              <a:ext cx="62225" cy="53300"/>
            </a:xfrm>
            <a:custGeom>
              <a:avLst/>
              <a:gdLst/>
              <a:ahLst/>
              <a:cxnLst/>
              <a:rect l="l" t="t" r="r" b="b"/>
              <a:pathLst>
                <a:path w="2489" h="2132" extrusionOk="0">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4" name="Google Shape;15224;p85"/>
            <p:cNvSpPr/>
            <p:nvPr/>
          </p:nvSpPr>
          <p:spPr>
            <a:xfrm>
              <a:off x="5189550" y="1952050"/>
              <a:ext cx="62225" cy="53450"/>
            </a:xfrm>
            <a:custGeom>
              <a:avLst/>
              <a:gdLst/>
              <a:ahLst/>
              <a:cxnLst/>
              <a:rect l="l" t="t" r="r" b="b"/>
              <a:pathLst>
                <a:path w="2489" h="2138" extrusionOk="0">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5" name="Google Shape;15225;p85"/>
            <p:cNvSpPr/>
            <p:nvPr/>
          </p:nvSpPr>
          <p:spPr>
            <a:xfrm>
              <a:off x="5189550" y="20282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6" name="Google Shape;15226;p85"/>
            <p:cNvSpPr/>
            <p:nvPr/>
          </p:nvSpPr>
          <p:spPr>
            <a:xfrm>
              <a:off x="5189550" y="2104500"/>
              <a:ext cx="62225" cy="53325"/>
            </a:xfrm>
            <a:custGeom>
              <a:avLst/>
              <a:gdLst/>
              <a:ahLst/>
              <a:cxnLst/>
              <a:rect l="l" t="t" r="r" b="b"/>
              <a:pathLst>
                <a:path w="2489" h="2133" extrusionOk="0">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7" name="Google Shape;15227;p85"/>
            <p:cNvSpPr/>
            <p:nvPr/>
          </p:nvSpPr>
          <p:spPr>
            <a:xfrm>
              <a:off x="5189550" y="2180700"/>
              <a:ext cx="62225" cy="53350"/>
            </a:xfrm>
            <a:custGeom>
              <a:avLst/>
              <a:gdLst/>
              <a:ahLst/>
              <a:cxnLst/>
              <a:rect l="l" t="t" r="r" b="b"/>
              <a:pathLst>
                <a:path w="2489" h="2134" extrusionOk="0">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8" name="Google Shape;15228;p85"/>
            <p:cNvSpPr/>
            <p:nvPr/>
          </p:nvSpPr>
          <p:spPr>
            <a:xfrm>
              <a:off x="5189550" y="2256925"/>
              <a:ext cx="62425" cy="53425"/>
            </a:xfrm>
            <a:custGeom>
              <a:avLst/>
              <a:gdLst/>
              <a:ahLst/>
              <a:cxnLst/>
              <a:rect l="l" t="t" r="r" b="b"/>
              <a:pathLst>
                <a:path w="2497" h="2137" extrusionOk="0">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9" name="Google Shape;15229;p85"/>
            <p:cNvSpPr/>
            <p:nvPr/>
          </p:nvSpPr>
          <p:spPr>
            <a:xfrm>
              <a:off x="5189550" y="2333125"/>
              <a:ext cx="62225" cy="53350"/>
            </a:xfrm>
            <a:custGeom>
              <a:avLst/>
              <a:gdLst/>
              <a:ahLst/>
              <a:cxnLst/>
              <a:rect l="l" t="t" r="r" b="b"/>
              <a:pathLst>
                <a:path w="2489" h="2134" extrusionOk="0">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0" name="Google Shape;15230;p85"/>
            <p:cNvSpPr/>
            <p:nvPr/>
          </p:nvSpPr>
          <p:spPr>
            <a:xfrm>
              <a:off x="5189550" y="2409350"/>
              <a:ext cx="62225" cy="53350"/>
            </a:xfrm>
            <a:custGeom>
              <a:avLst/>
              <a:gdLst/>
              <a:ahLst/>
              <a:cxnLst/>
              <a:rect l="l" t="t" r="r" b="b"/>
              <a:pathLst>
                <a:path w="2489" h="2134"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1" name="Google Shape;15231;p85"/>
            <p:cNvSpPr/>
            <p:nvPr/>
          </p:nvSpPr>
          <p:spPr>
            <a:xfrm>
              <a:off x="5189550"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2" name="Google Shape;15232;p85"/>
            <p:cNvSpPr/>
            <p:nvPr/>
          </p:nvSpPr>
          <p:spPr>
            <a:xfrm>
              <a:off x="5189550" y="2561575"/>
              <a:ext cx="62225" cy="53425"/>
            </a:xfrm>
            <a:custGeom>
              <a:avLst/>
              <a:gdLst/>
              <a:ahLst/>
              <a:cxnLst/>
              <a:rect l="l" t="t" r="r" b="b"/>
              <a:pathLst>
                <a:path w="2489" h="2137" extrusionOk="0">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3" name="Google Shape;15233;p85"/>
            <p:cNvSpPr/>
            <p:nvPr/>
          </p:nvSpPr>
          <p:spPr>
            <a:xfrm>
              <a:off x="5189550" y="2714000"/>
              <a:ext cx="62225" cy="53350"/>
            </a:xfrm>
            <a:custGeom>
              <a:avLst/>
              <a:gdLst/>
              <a:ahLst/>
              <a:cxnLst/>
              <a:rect l="l" t="t" r="r" b="b"/>
              <a:pathLst>
                <a:path w="2489" h="2134" extrusionOk="0">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4" name="Google Shape;15234;p85"/>
            <p:cNvSpPr/>
            <p:nvPr/>
          </p:nvSpPr>
          <p:spPr>
            <a:xfrm>
              <a:off x="5189550" y="2637775"/>
              <a:ext cx="62425" cy="53450"/>
            </a:xfrm>
            <a:custGeom>
              <a:avLst/>
              <a:gdLst/>
              <a:ahLst/>
              <a:cxnLst/>
              <a:rect l="l" t="t" r="r" b="b"/>
              <a:pathLst>
                <a:path w="2497" h="2138" extrusionOk="0">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5" name="Google Shape;15235;p85"/>
            <p:cNvSpPr/>
            <p:nvPr/>
          </p:nvSpPr>
          <p:spPr>
            <a:xfrm>
              <a:off x="5265775" y="1342750"/>
              <a:ext cx="62200" cy="53350"/>
            </a:xfrm>
            <a:custGeom>
              <a:avLst/>
              <a:gdLst/>
              <a:ahLst/>
              <a:cxnLst/>
              <a:rect l="l" t="t" r="r" b="b"/>
              <a:pathLst>
                <a:path w="2488" h="2134" extrusionOk="0">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6" name="Google Shape;15236;p85"/>
            <p:cNvSpPr/>
            <p:nvPr/>
          </p:nvSpPr>
          <p:spPr>
            <a:xfrm>
              <a:off x="5265775" y="14189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7" name="Google Shape;15237;p85"/>
            <p:cNvSpPr/>
            <p:nvPr/>
          </p:nvSpPr>
          <p:spPr>
            <a:xfrm>
              <a:off x="5265775" y="149520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8" name="Google Shape;15238;p85"/>
            <p:cNvSpPr/>
            <p:nvPr/>
          </p:nvSpPr>
          <p:spPr>
            <a:xfrm>
              <a:off x="5265775" y="1571400"/>
              <a:ext cx="62200" cy="53300"/>
            </a:xfrm>
            <a:custGeom>
              <a:avLst/>
              <a:gdLst/>
              <a:ahLst/>
              <a:cxnLst/>
              <a:rect l="l" t="t" r="r" b="b"/>
              <a:pathLst>
                <a:path w="2488" h="2132" extrusionOk="0">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9" name="Google Shape;15239;p85"/>
            <p:cNvSpPr/>
            <p:nvPr/>
          </p:nvSpPr>
          <p:spPr>
            <a:xfrm>
              <a:off x="5265775" y="1647400"/>
              <a:ext cx="62200" cy="53450"/>
            </a:xfrm>
            <a:custGeom>
              <a:avLst/>
              <a:gdLst/>
              <a:ahLst/>
              <a:cxnLst/>
              <a:rect l="l" t="t" r="r" b="b"/>
              <a:pathLst>
                <a:path w="2488" h="2138" extrusionOk="0">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0" name="Google Shape;15240;p85"/>
            <p:cNvSpPr/>
            <p:nvPr/>
          </p:nvSpPr>
          <p:spPr>
            <a:xfrm>
              <a:off x="5265775" y="172362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1" name="Google Shape;15241;p85"/>
            <p:cNvSpPr/>
            <p:nvPr/>
          </p:nvSpPr>
          <p:spPr>
            <a:xfrm>
              <a:off x="5265775" y="179985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2" name="Google Shape;15242;p85"/>
            <p:cNvSpPr/>
            <p:nvPr/>
          </p:nvSpPr>
          <p:spPr>
            <a:xfrm>
              <a:off x="5265775" y="1876050"/>
              <a:ext cx="62200" cy="53300"/>
            </a:xfrm>
            <a:custGeom>
              <a:avLst/>
              <a:gdLst/>
              <a:ahLst/>
              <a:cxnLst/>
              <a:rect l="l" t="t" r="r" b="b"/>
              <a:pathLst>
                <a:path w="2488" h="2132" extrusionOk="0">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3" name="Google Shape;15243;p85"/>
            <p:cNvSpPr/>
            <p:nvPr/>
          </p:nvSpPr>
          <p:spPr>
            <a:xfrm>
              <a:off x="5265775" y="1952050"/>
              <a:ext cx="62200" cy="53450"/>
            </a:xfrm>
            <a:custGeom>
              <a:avLst/>
              <a:gdLst/>
              <a:ahLst/>
              <a:cxnLst/>
              <a:rect l="l" t="t" r="r" b="b"/>
              <a:pathLst>
                <a:path w="2488" h="2138" extrusionOk="0">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4" name="Google Shape;15244;p85"/>
            <p:cNvSpPr/>
            <p:nvPr/>
          </p:nvSpPr>
          <p:spPr>
            <a:xfrm>
              <a:off x="5265775" y="20282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5" name="Google Shape;15245;p85"/>
            <p:cNvSpPr/>
            <p:nvPr/>
          </p:nvSpPr>
          <p:spPr>
            <a:xfrm>
              <a:off x="5265775" y="2104500"/>
              <a:ext cx="62200" cy="53325"/>
            </a:xfrm>
            <a:custGeom>
              <a:avLst/>
              <a:gdLst/>
              <a:ahLst/>
              <a:cxnLst/>
              <a:rect l="l" t="t" r="r" b="b"/>
              <a:pathLst>
                <a:path w="2488" h="2133" extrusionOk="0">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6" name="Google Shape;15246;p85"/>
            <p:cNvSpPr/>
            <p:nvPr/>
          </p:nvSpPr>
          <p:spPr>
            <a:xfrm>
              <a:off x="5265775" y="2180700"/>
              <a:ext cx="62200" cy="53350"/>
            </a:xfrm>
            <a:custGeom>
              <a:avLst/>
              <a:gdLst/>
              <a:ahLst/>
              <a:cxnLst/>
              <a:rect l="l" t="t" r="r" b="b"/>
              <a:pathLst>
                <a:path w="2488" h="2134" extrusionOk="0">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7" name="Google Shape;15247;p85"/>
            <p:cNvSpPr/>
            <p:nvPr/>
          </p:nvSpPr>
          <p:spPr>
            <a:xfrm>
              <a:off x="5265775" y="2256925"/>
              <a:ext cx="62400" cy="53425"/>
            </a:xfrm>
            <a:custGeom>
              <a:avLst/>
              <a:gdLst/>
              <a:ahLst/>
              <a:cxnLst/>
              <a:rect l="l" t="t" r="r" b="b"/>
              <a:pathLst>
                <a:path w="2496" h="2137" extrusionOk="0">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8" name="Google Shape;15248;p85"/>
            <p:cNvSpPr/>
            <p:nvPr/>
          </p:nvSpPr>
          <p:spPr>
            <a:xfrm>
              <a:off x="5265775" y="2333125"/>
              <a:ext cx="62200" cy="53350"/>
            </a:xfrm>
            <a:custGeom>
              <a:avLst/>
              <a:gdLst/>
              <a:ahLst/>
              <a:cxnLst/>
              <a:rect l="l" t="t" r="r" b="b"/>
              <a:pathLst>
                <a:path w="2488" h="2134" extrusionOk="0">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9" name="Google Shape;15249;p85"/>
            <p:cNvSpPr/>
            <p:nvPr/>
          </p:nvSpPr>
          <p:spPr>
            <a:xfrm>
              <a:off x="5265775" y="2409350"/>
              <a:ext cx="62200" cy="53350"/>
            </a:xfrm>
            <a:custGeom>
              <a:avLst/>
              <a:gdLst/>
              <a:ahLst/>
              <a:cxnLst/>
              <a:rect l="l" t="t" r="r" b="b"/>
              <a:pathLst>
                <a:path w="2488" h="2134" extrusionOk="0">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0" name="Google Shape;15250;p85"/>
            <p:cNvSpPr/>
            <p:nvPr/>
          </p:nvSpPr>
          <p:spPr>
            <a:xfrm>
              <a:off x="5265775" y="2485550"/>
              <a:ext cx="62200" cy="53350"/>
            </a:xfrm>
            <a:custGeom>
              <a:avLst/>
              <a:gdLst/>
              <a:ahLst/>
              <a:cxnLst/>
              <a:rect l="l" t="t" r="r" b="b"/>
              <a:pathLst>
                <a:path w="2488" h="2134" extrusionOk="0">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1" name="Google Shape;15251;p85"/>
            <p:cNvSpPr/>
            <p:nvPr/>
          </p:nvSpPr>
          <p:spPr>
            <a:xfrm>
              <a:off x="5265775" y="2561575"/>
              <a:ext cx="62200" cy="53425"/>
            </a:xfrm>
            <a:custGeom>
              <a:avLst/>
              <a:gdLst/>
              <a:ahLst/>
              <a:cxnLst/>
              <a:rect l="l" t="t" r="r" b="b"/>
              <a:pathLst>
                <a:path w="2488" h="2137" extrusionOk="0">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2" name="Google Shape;15252;p85"/>
            <p:cNvSpPr/>
            <p:nvPr/>
          </p:nvSpPr>
          <p:spPr>
            <a:xfrm>
              <a:off x="5265775"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3" name="Google Shape;15253;p85"/>
            <p:cNvSpPr/>
            <p:nvPr/>
          </p:nvSpPr>
          <p:spPr>
            <a:xfrm>
              <a:off x="5341975"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4" name="Google Shape;15254;p85"/>
            <p:cNvSpPr/>
            <p:nvPr/>
          </p:nvSpPr>
          <p:spPr>
            <a:xfrm>
              <a:off x="5341975"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5" name="Google Shape;15255;p85"/>
            <p:cNvSpPr/>
            <p:nvPr/>
          </p:nvSpPr>
          <p:spPr>
            <a:xfrm>
              <a:off x="5341975" y="14952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6" name="Google Shape;15256;p85"/>
            <p:cNvSpPr/>
            <p:nvPr/>
          </p:nvSpPr>
          <p:spPr>
            <a:xfrm>
              <a:off x="5341975" y="1571400"/>
              <a:ext cx="62375" cy="53250"/>
            </a:xfrm>
            <a:custGeom>
              <a:avLst/>
              <a:gdLst/>
              <a:ahLst/>
              <a:cxnLst/>
              <a:rect l="l" t="t" r="r" b="b"/>
              <a:pathLst>
                <a:path w="2495" h="2130" extrusionOk="0">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7" name="Google Shape;15257;p85"/>
            <p:cNvSpPr/>
            <p:nvPr/>
          </p:nvSpPr>
          <p:spPr>
            <a:xfrm>
              <a:off x="5341975"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8" name="Google Shape;15258;p85"/>
            <p:cNvSpPr/>
            <p:nvPr/>
          </p:nvSpPr>
          <p:spPr>
            <a:xfrm>
              <a:off x="5341975"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9" name="Google Shape;15259;p85"/>
            <p:cNvSpPr/>
            <p:nvPr/>
          </p:nvSpPr>
          <p:spPr>
            <a:xfrm>
              <a:off x="5341975"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0" name="Google Shape;15260;p85"/>
            <p:cNvSpPr/>
            <p:nvPr/>
          </p:nvSpPr>
          <p:spPr>
            <a:xfrm>
              <a:off x="5341975" y="1876050"/>
              <a:ext cx="62425" cy="53275"/>
            </a:xfrm>
            <a:custGeom>
              <a:avLst/>
              <a:gdLst/>
              <a:ahLst/>
              <a:cxnLst/>
              <a:rect l="l" t="t" r="r" b="b"/>
              <a:pathLst>
                <a:path w="2497" h="2131" extrusionOk="0">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1" name="Google Shape;15261;p85"/>
            <p:cNvSpPr/>
            <p:nvPr/>
          </p:nvSpPr>
          <p:spPr>
            <a:xfrm>
              <a:off x="5341975"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2" name="Google Shape;15262;p85"/>
            <p:cNvSpPr/>
            <p:nvPr/>
          </p:nvSpPr>
          <p:spPr>
            <a:xfrm>
              <a:off x="5341975"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3" name="Google Shape;15263;p85"/>
            <p:cNvSpPr/>
            <p:nvPr/>
          </p:nvSpPr>
          <p:spPr>
            <a:xfrm>
              <a:off x="5341975"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4" name="Google Shape;15264;p85"/>
            <p:cNvSpPr/>
            <p:nvPr/>
          </p:nvSpPr>
          <p:spPr>
            <a:xfrm>
              <a:off x="5341975"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5" name="Google Shape;15265;p85"/>
            <p:cNvSpPr/>
            <p:nvPr/>
          </p:nvSpPr>
          <p:spPr>
            <a:xfrm>
              <a:off x="5341975" y="2256925"/>
              <a:ext cx="62575" cy="53425"/>
            </a:xfrm>
            <a:custGeom>
              <a:avLst/>
              <a:gdLst/>
              <a:ahLst/>
              <a:cxnLst/>
              <a:rect l="l" t="t" r="r" b="b"/>
              <a:pathLst>
                <a:path w="2503" h="2137" extrusionOk="0">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6" name="Google Shape;15266;p85"/>
            <p:cNvSpPr/>
            <p:nvPr/>
          </p:nvSpPr>
          <p:spPr>
            <a:xfrm>
              <a:off x="5341975"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7" name="Google Shape;15267;p85"/>
            <p:cNvSpPr/>
            <p:nvPr/>
          </p:nvSpPr>
          <p:spPr>
            <a:xfrm>
              <a:off x="5341975" y="2485550"/>
              <a:ext cx="62425" cy="53300"/>
            </a:xfrm>
            <a:custGeom>
              <a:avLst/>
              <a:gdLst/>
              <a:ahLst/>
              <a:cxnLst/>
              <a:rect l="l" t="t" r="r" b="b"/>
              <a:pathLst>
                <a:path w="2497" h="2132" extrusionOk="0">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8" name="Google Shape;15268;p85"/>
            <p:cNvSpPr/>
            <p:nvPr/>
          </p:nvSpPr>
          <p:spPr>
            <a:xfrm>
              <a:off x="5341975"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9" name="Google Shape;15269;p85"/>
            <p:cNvSpPr/>
            <p:nvPr/>
          </p:nvSpPr>
          <p:spPr>
            <a:xfrm>
              <a:off x="5341975"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0" name="Google Shape;15270;p85"/>
            <p:cNvSpPr/>
            <p:nvPr/>
          </p:nvSpPr>
          <p:spPr>
            <a:xfrm>
              <a:off x="5418200" y="134275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1" name="Google Shape;15271;p85"/>
            <p:cNvSpPr/>
            <p:nvPr/>
          </p:nvSpPr>
          <p:spPr>
            <a:xfrm>
              <a:off x="5418200"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2" name="Google Shape;15272;p85"/>
            <p:cNvSpPr/>
            <p:nvPr/>
          </p:nvSpPr>
          <p:spPr>
            <a:xfrm>
              <a:off x="5418200"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3" name="Google Shape;15273;p85"/>
            <p:cNvSpPr/>
            <p:nvPr/>
          </p:nvSpPr>
          <p:spPr>
            <a:xfrm>
              <a:off x="5418200"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4" name="Google Shape;15274;p85"/>
            <p:cNvSpPr/>
            <p:nvPr/>
          </p:nvSpPr>
          <p:spPr>
            <a:xfrm>
              <a:off x="5418200" y="164740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5" name="Google Shape;15275;p85"/>
            <p:cNvSpPr/>
            <p:nvPr/>
          </p:nvSpPr>
          <p:spPr>
            <a:xfrm>
              <a:off x="5418200"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6" name="Google Shape;15276;p85"/>
            <p:cNvSpPr/>
            <p:nvPr/>
          </p:nvSpPr>
          <p:spPr>
            <a:xfrm>
              <a:off x="5418200"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7" name="Google Shape;15277;p85"/>
            <p:cNvSpPr/>
            <p:nvPr/>
          </p:nvSpPr>
          <p:spPr>
            <a:xfrm>
              <a:off x="5418200"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8" name="Google Shape;15278;p85"/>
            <p:cNvSpPr/>
            <p:nvPr/>
          </p:nvSpPr>
          <p:spPr>
            <a:xfrm>
              <a:off x="5418200"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9" name="Google Shape;15279;p85"/>
            <p:cNvSpPr/>
            <p:nvPr/>
          </p:nvSpPr>
          <p:spPr>
            <a:xfrm>
              <a:off x="5418200"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0" name="Google Shape;15280;p85"/>
            <p:cNvSpPr/>
            <p:nvPr/>
          </p:nvSpPr>
          <p:spPr>
            <a:xfrm>
              <a:off x="5418200"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1" name="Google Shape;15281;p85"/>
            <p:cNvSpPr/>
            <p:nvPr/>
          </p:nvSpPr>
          <p:spPr>
            <a:xfrm>
              <a:off x="5418200"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2" name="Google Shape;15282;p85"/>
            <p:cNvSpPr/>
            <p:nvPr/>
          </p:nvSpPr>
          <p:spPr>
            <a:xfrm>
              <a:off x="5418200"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3" name="Google Shape;15283;p85"/>
            <p:cNvSpPr/>
            <p:nvPr/>
          </p:nvSpPr>
          <p:spPr>
            <a:xfrm>
              <a:off x="5418200"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4" name="Google Shape;15284;p85"/>
            <p:cNvSpPr/>
            <p:nvPr/>
          </p:nvSpPr>
          <p:spPr>
            <a:xfrm>
              <a:off x="5418200" y="2485550"/>
              <a:ext cx="62425" cy="53300"/>
            </a:xfrm>
            <a:custGeom>
              <a:avLst/>
              <a:gdLst/>
              <a:ahLst/>
              <a:cxnLst/>
              <a:rect l="l" t="t" r="r" b="b"/>
              <a:pathLst>
                <a:path w="2497" h="2132" extrusionOk="0">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5" name="Google Shape;15285;p85"/>
            <p:cNvSpPr/>
            <p:nvPr/>
          </p:nvSpPr>
          <p:spPr>
            <a:xfrm>
              <a:off x="5418200"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6" name="Google Shape;15286;p85"/>
            <p:cNvSpPr/>
            <p:nvPr/>
          </p:nvSpPr>
          <p:spPr>
            <a:xfrm>
              <a:off x="5418200"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7" name="Google Shape;15287;p85"/>
            <p:cNvSpPr/>
            <p:nvPr/>
          </p:nvSpPr>
          <p:spPr>
            <a:xfrm>
              <a:off x="5418200"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8" name="Google Shape;15288;p85"/>
            <p:cNvSpPr/>
            <p:nvPr/>
          </p:nvSpPr>
          <p:spPr>
            <a:xfrm>
              <a:off x="5494400" y="1266550"/>
              <a:ext cx="62225" cy="53450"/>
            </a:xfrm>
            <a:custGeom>
              <a:avLst/>
              <a:gdLst/>
              <a:ahLst/>
              <a:cxnLst/>
              <a:rect l="l" t="t" r="r" b="b"/>
              <a:pathLst>
                <a:path w="2489" h="2138" extrusionOk="0">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9" name="Google Shape;15289;p85"/>
            <p:cNvSpPr/>
            <p:nvPr/>
          </p:nvSpPr>
          <p:spPr>
            <a:xfrm>
              <a:off x="5494400"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0" name="Google Shape;15290;p85"/>
            <p:cNvSpPr/>
            <p:nvPr/>
          </p:nvSpPr>
          <p:spPr>
            <a:xfrm>
              <a:off x="54944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1" name="Google Shape;15291;p85"/>
            <p:cNvSpPr/>
            <p:nvPr/>
          </p:nvSpPr>
          <p:spPr>
            <a:xfrm>
              <a:off x="54944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2" name="Google Shape;15292;p85"/>
            <p:cNvSpPr/>
            <p:nvPr/>
          </p:nvSpPr>
          <p:spPr>
            <a:xfrm>
              <a:off x="5494400" y="1571400"/>
              <a:ext cx="62225" cy="53250"/>
            </a:xfrm>
            <a:custGeom>
              <a:avLst/>
              <a:gdLst/>
              <a:ahLst/>
              <a:cxnLst/>
              <a:rect l="l" t="t" r="r" b="b"/>
              <a:pathLst>
                <a:path w="2489" h="2130" extrusionOk="0">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3" name="Google Shape;15293;p85"/>
            <p:cNvSpPr/>
            <p:nvPr/>
          </p:nvSpPr>
          <p:spPr>
            <a:xfrm>
              <a:off x="63323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4" name="Google Shape;15294;p85"/>
            <p:cNvSpPr/>
            <p:nvPr/>
          </p:nvSpPr>
          <p:spPr>
            <a:xfrm>
              <a:off x="63323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5" name="Google Shape;15295;p85"/>
            <p:cNvSpPr/>
            <p:nvPr/>
          </p:nvSpPr>
          <p:spPr>
            <a:xfrm>
              <a:off x="6408350" y="1418975"/>
              <a:ext cx="62425" cy="53350"/>
            </a:xfrm>
            <a:custGeom>
              <a:avLst/>
              <a:gdLst/>
              <a:ahLst/>
              <a:cxnLst/>
              <a:rect l="l" t="t" r="r" b="b"/>
              <a:pathLst>
                <a:path w="2497" h="2134" extrusionOk="0">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6" name="Google Shape;15296;p85"/>
            <p:cNvSpPr/>
            <p:nvPr/>
          </p:nvSpPr>
          <p:spPr>
            <a:xfrm>
              <a:off x="6408350" y="14952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7" name="Google Shape;15297;p85"/>
            <p:cNvSpPr/>
            <p:nvPr/>
          </p:nvSpPr>
          <p:spPr>
            <a:xfrm>
              <a:off x="6484575" y="1342750"/>
              <a:ext cx="62425" cy="53450"/>
            </a:xfrm>
            <a:custGeom>
              <a:avLst/>
              <a:gdLst/>
              <a:ahLst/>
              <a:cxnLst/>
              <a:rect l="l" t="t" r="r" b="b"/>
              <a:pathLst>
                <a:path w="2497" h="2138" extrusionOk="0">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8" name="Google Shape;15298;p85"/>
            <p:cNvSpPr/>
            <p:nvPr/>
          </p:nvSpPr>
          <p:spPr>
            <a:xfrm>
              <a:off x="6484575" y="1418975"/>
              <a:ext cx="62425" cy="53350"/>
            </a:xfrm>
            <a:custGeom>
              <a:avLst/>
              <a:gdLst/>
              <a:ahLst/>
              <a:cxnLst/>
              <a:rect l="l" t="t" r="r" b="b"/>
              <a:pathLst>
                <a:path w="2497" h="2134" extrusionOk="0">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9" name="Google Shape;15299;p85"/>
            <p:cNvSpPr/>
            <p:nvPr/>
          </p:nvSpPr>
          <p:spPr>
            <a:xfrm>
              <a:off x="6484575" y="1495200"/>
              <a:ext cx="62425" cy="53325"/>
            </a:xfrm>
            <a:custGeom>
              <a:avLst/>
              <a:gdLst/>
              <a:ahLst/>
              <a:cxnLst/>
              <a:rect l="l" t="t" r="r" b="b"/>
              <a:pathLst>
                <a:path w="2497" h="2133"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0" name="Google Shape;15300;p85"/>
            <p:cNvSpPr/>
            <p:nvPr/>
          </p:nvSpPr>
          <p:spPr>
            <a:xfrm>
              <a:off x="65608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1" name="Google Shape;15301;p85"/>
            <p:cNvSpPr/>
            <p:nvPr/>
          </p:nvSpPr>
          <p:spPr>
            <a:xfrm>
              <a:off x="65608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2" name="Google Shape;15302;p85"/>
            <p:cNvSpPr/>
            <p:nvPr/>
          </p:nvSpPr>
          <p:spPr>
            <a:xfrm>
              <a:off x="663700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3" name="Google Shape;15303;p85"/>
            <p:cNvSpPr/>
            <p:nvPr/>
          </p:nvSpPr>
          <p:spPr>
            <a:xfrm>
              <a:off x="7094075" y="14952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4" name="Google Shape;15304;p85"/>
            <p:cNvSpPr/>
            <p:nvPr/>
          </p:nvSpPr>
          <p:spPr>
            <a:xfrm>
              <a:off x="671322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5" name="Google Shape;15305;p85"/>
            <p:cNvSpPr/>
            <p:nvPr/>
          </p:nvSpPr>
          <p:spPr>
            <a:xfrm>
              <a:off x="678922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6" name="Google Shape;15306;p85"/>
            <p:cNvSpPr/>
            <p:nvPr/>
          </p:nvSpPr>
          <p:spPr>
            <a:xfrm>
              <a:off x="686565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7" name="Google Shape;15307;p85"/>
            <p:cNvSpPr/>
            <p:nvPr/>
          </p:nvSpPr>
          <p:spPr>
            <a:xfrm>
              <a:off x="701787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8" name="Google Shape;15308;p85"/>
            <p:cNvSpPr/>
            <p:nvPr/>
          </p:nvSpPr>
          <p:spPr>
            <a:xfrm>
              <a:off x="69418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9" name="Google Shape;15309;p85"/>
            <p:cNvSpPr/>
            <p:nvPr/>
          </p:nvSpPr>
          <p:spPr>
            <a:xfrm>
              <a:off x="68656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0" name="Google Shape;15310;p85"/>
            <p:cNvSpPr/>
            <p:nvPr/>
          </p:nvSpPr>
          <p:spPr>
            <a:xfrm>
              <a:off x="678922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1" name="Google Shape;15311;p85"/>
            <p:cNvSpPr/>
            <p:nvPr/>
          </p:nvSpPr>
          <p:spPr>
            <a:xfrm>
              <a:off x="671322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2" name="Google Shape;15312;p85"/>
            <p:cNvSpPr/>
            <p:nvPr/>
          </p:nvSpPr>
          <p:spPr>
            <a:xfrm>
              <a:off x="6637000" y="1495200"/>
              <a:ext cx="62225" cy="53325"/>
            </a:xfrm>
            <a:custGeom>
              <a:avLst/>
              <a:gdLst/>
              <a:ahLst/>
              <a:cxnLst/>
              <a:rect l="l" t="t" r="r" b="b"/>
              <a:pathLst>
                <a:path w="2489" h="2133" extrusionOk="0">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3" name="Google Shape;15313;p85"/>
            <p:cNvSpPr/>
            <p:nvPr/>
          </p:nvSpPr>
          <p:spPr>
            <a:xfrm>
              <a:off x="6637000" y="1571400"/>
              <a:ext cx="62225" cy="53250"/>
            </a:xfrm>
            <a:custGeom>
              <a:avLst/>
              <a:gdLst/>
              <a:ahLst/>
              <a:cxnLst/>
              <a:rect l="l" t="t" r="r" b="b"/>
              <a:pathLst>
                <a:path w="2489" h="2130" extrusionOk="0">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4" name="Google Shape;15314;p85"/>
            <p:cNvSpPr/>
            <p:nvPr/>
          </p:nvSpPr>
          <p:spPr>
            <a:xfrm>
              <a:off x="65608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5" name="Google Shape;15315;p85"/>
            <p:cNvSpPr/>
            <p:nvPr/>
          </p:nvSpPr>
          <p:spPr>
            <a:xfrm>
              <a:off x="6484575" y="1571400"/>
              <a:ext cx="62425" cy="53250"/>
            </a:xfrm>
            <a:custGeom>
              <a:avLst/>
              <a:gdLst/>
              <a:ahLst/>
              <a:cxnLst/>
              <a:rect l="l" t="t" r="r" b="b"/>
              <a:pathLst>
                <a:path w="2497" h="2130" extrusionOk="0">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6" name="Google Shape;15316;p85"/>
            <p:cNvSpPr/>
            <p:nvPr/>
          </p:nvSpPr>
          <p:spPr>
            <a:xfrm>
              <a:off x="6408350" y="1571400"/>
              <a:ext cx="62425" cy="53250"/>
            </a:xfrm>
            <a:custGeom>
              <a:avLst/>
              <a:gdLst/>
              <a:ahLst/>
              <a:cxnLst/>
              <a:rect l="l" t="t" r="r" b="b"/>
              <a:pathLst>
                <a:path w="2497" h="2130" extrusionOk="0">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7" name="Google Shape;15317;p85"/>
            <p:cNvSpPr/>
            <p:nvPr/>
          </p:nvSpPr>
          <p:spPr>
            <a:xfrm>
              <a:off x="63323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8" name="Google Shape;15318;p85"/>
            <p:cNvSpPr/>
            <p:nvPr/>
          </p:nvSpPr>
          <p:spPr>
            <a:xfrm>
              <a:off x="587527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9" name="Google Shape;15319;p85"/>
            <p:cNvSpPr/>
            <p:nvPr/>
          </p:nvSpPr>
          <p:spPr>
            <a:xfrm>
              <a:off x="587527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0" name="Google Shape;15320;p85"/>
            <p:cNvSpPr/>
            <p:nvPr/>
          </p:nvSpPr>
          <p:spPr>
            <a:xfrm>
              <a:off x="59514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1" name="Google Shape;15321;p85"/>
            <p:cNvSpPr/>
            <p:nvPr/>
          </p:nvSpPr>
          <p:spPr>
            <a:xfrm>
              <a:off x="59514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2" name="Google Shape;15322;p85"/>
            <p:cNvSpPr/>
            <p:nvPr/>
          </p:nvSpPr>
          <p:spPr>
            <a:xfrm>
              <a:off x="59514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3" name="Google Shape;15323;p85"/>
            <p:cNvSpPr/>
            <p:nvPr/>
          </p:nvSpPr>
          <p:spPr>
            <a:xfrm>
              <a:off x="595147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4" name="Google Shape;15324;p85"/>
            <p:cNvSpPr/>
            <p:nvPr/>
          </p:nvSpPr>
          <p:spPr>
            <a:xfrm>
              <a:off x="595147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5" name="Google Shape;15325;p85"/>
            <p:cNvSpPr/>
            <p:nvPr/>
          </p:nvSpPr>
          <p:spPr>
            <a:xfrm>
              <a:off x="595147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6" name="Google Shape;15326;p85"/>
            <p:cNvSpPr/>
            <p:nvPr/>
          </p:nvSpPr>
          <p:spPr>
            <a:xfrm>
              <a:off x="5951475"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7" name="Google Shape;15327;p85"/>
            <p:cNvSpPr/>
            <p:nvPr/>
          </p:nvSpPr>
          <p:spPr>
            <a:xfrm>
              <a:off x="595147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8" name="Google Shape;15328;p85"/>
            <p:cNvSpPr/>
            <p:nvPr/>
          </p:nvSpPr>
          <p:spPr>
            <a:xfrm>
              <a:off x="595147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9" name="Google Shape;15329;p85"/>
            <p:cNvSpPr/>
            <p:nvPr/>
          </p:nvSpPr>
          <p:spPr>
            <a:xfrm>
              <a:off x="6027500" y="141897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0" name="Google Shape;15330;p85"/>
            <p:cNvSpPr/>
            <p:nvPr/>
          </p:nvSpPr>
          <p:spPr>
            <a:xfrm>
              <a:off x="6027500" y="14952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1" name="Google Shape;15331;p85"/>
            <p:cNvSpPr/>
            <p:nvPr/>
          </p:nvSpPr>
          <p:spPr>
            <a:xfrm>
              <a:off x="6027500" y="1571400"/>
              <a:ext cx="62425" cy="53250"/>
            </a:xfrm>
            <a:custGeom>
              <a:avLst/>
              <a:gdLst/>
              <a:ahLst/>
              <a:cxnLst/>
              <a:rect l="l" t="t" r="r" b="b"/>
              <a:pathLst>
                <a:path w="2497" h="2130" extrusionOk="0">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2" name="Google Shape;15332;p85"/>
            <p:cNvSpPr/>
            <p:nvPr/>
          </p:nvSpPr>
          <p:spPr>
            <a:xfrm>
              <a:off x="6027500" y="164740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3" name="Google Shape;15333;p85"/>
            <p:cNvSpPr/>
            <p:nvPr/>
          </p:nvSpPr>
          <p:spPr>
            <a:xfrm>
              <a:off x="6027500" y="172362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4" name="Google Shape;15334;p85"/>
            <p:cNvSpPr/>
            <p:nvPr/>
          </p:nvSpPr>
          <p:spPr>
            <a:xfrm>
              <a:off x="6027500" y="179985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5" name="Google Shape;15335;p85"/>
            <p:cNvSpPr/>
            <p:nvPr/>
          </p:nvSpPr>
          <p:spPr>
            <a:xfrm>
              <a:off x="6027500" y="1876050"/>
              <a:ext cx="62425" cy="53350"/>
            </a:xfrm>
            <a:custGeom>
              <a:avLst/>
              <a:gdLst/>
              <a:ahLst/>
              <a:cxnLst/>
              <a:rect l="l" t="t" r="r" b="b"/>
              <a:pathLst>
                <a:path w="2497" h="2134" extrusionOk="0">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6" name="Google Shape;15336;p85"/>
            <p:cNvSpPr/>
            <p:nvPr/>
          </p:nvSpPr>
          <p:spPr>
            <a:xfrm>
              <a:off x="6027500" y="1952050"/>
              <a:ext cx="62425" cy="53450"/>
            </a:xfrm>
            <a:custGeom>
              <a:avLst/>
              <a:gdLst/>
              <a:ahLst/>
              <a:cxnLst/>
              <a:rect l="l" t="t" r="r" b="b"/>
              <a:pathLst>
                <a:path w="2497" h="2138" extrusionOk="0">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7" name="Google Shape;15337;p85"/>
            <p:cNvSpPr/>
            <p:nvPr/>
          </p:nvSpPr>
          <p:spPr>
            <a:xfrm>
              <a:off x="6103700"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8" name="Google Shape;15338;p85"/>
            <p:cNvSpPr/>
            <p:nvPr/>
          </p:nvSpPr>
          <p:spPr>
            <a:xfrm>
              <a:off x="6103700" y="14952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9" name="Google Shape;15339;p85"/>
            <p:cNvSpPr/>
            <p:nvPr/>
          </p:nvSpPr>
          <p:spPr>
            <a:xfrm>
              <a:off x="6103700"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0" name="Google Shape;15340;p85"/>
            <p:cNvSpPr/>
            <p:nvPr/>
          </p:nvSpPr>
          <p:spPr>
            <a:xfrm>
              <a:off x="6103700"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1" name="Google Shape;15341;p85"/>
            <p:cNvSpPr/>
            <p:nvPr/>
          </p:nvSpPr>
          <p:spPr>
            <a:xfrm>
              <a:off x="6103700" y="172362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2" name="Google Shape;15342;p85"/>
            <p:cNvSpPr/>
            <p:nvPr/>
          </p:nvSpPr>
          <p:spPr>
            <a:xfrm>
              <a:off x="6103700" y="17998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3" name="Google Shape;15343;p85"/>
            <p:cNvSpPr/>
            <p:nvPr/>
          </p:nvSpPr>
          <p:spPr>
            <a:xfrm>
              <a:off x="6103700" y="1876050"/>
              <a:ext cx="62425" cy="53275"/>
            </a:xfrm>
            <a:custGeom>
              <a:avLst/>
              <a:gdLst/>
              <a:ahLst/>
              <a:cxnLst/>
              <a:rect l="l" t="t" r="r" b="b"/>
              <a:pathLst>
                <a:path w="2497" h="2131" extrusionOk="0">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4" name="Google Shape;15344;p85"/>
            <p:cNvSpPr/>
            <p:nvPr/>
          </p:nvSpPr>
          <p:spPr>
            <a:xfrm>
              <a:off x="6103700"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5" name="Google Shape;15345;p85"/>
            <p:cNvSpPr/>
            <p:nvPr/>
          </p:nvSpPr>
          <p:spPr>
            <a:xfrm>
              <a:off x="61799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6" name="Google Shape;15346;p85"/>
            <p:cNvSpPr/>
            <p:nvPr/>
          </p:nvSpPr>
          <p:spPr>
            <a:xfrm>
              <a:off x="61799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7" name="Google Shape;15347;p85"/>
            <p:cNvSpPr/>
            <p:nvPr/>
          </p:nvSpPr>
          <p:spPr>
            <a:xfrm>
              <a:off x="61799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8" name="Google Shape;15348;p85"/>
            <p:cNvSpPr/>
            <p:nvPr/>
          </p:nvSpPr>
          <p:spPr>
            <a:xfrm>
              <a:off x="6256150" y="141897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9" name="Google Shape;15349;p85"/>
            <p:cNvSpPr/>
            <p:nvPr/>
          </p:nvSpPr>
          <p:spPr>
            <a:xfrm>
              <a:off x="6256150" y="149520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0" name="Google Shape;15350;p85"/>
            <p:cNvSpPr/>
            <p:nvPr/>
          </p:nvSpPr>
          <p:spPr>
            <a:xfrm>
              <a:off x="6256150" y="1571400"/>
              <a:ext cx="62200" cy="53250"/>
            </a:xfrm>
            <a:custGeom>
              <a:avLst/>
              <a:gdLst/>
              <a:ahLst/>
              <a:cxnLst/>
              <a:rect l="l" t="t" r="r" b="b"/>
              <a:pathLst>
                <a:path w="2488" h="2130" extrusionOk="0">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1" name="Google Shape;15351;p85"/>
            <p:cNvSpPr/>
            <p:nvPr/>
          </p:nvSpPr>
          <p:spPr>
            <a:xfrm>
              <a:off x="625615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2" name="Google Shape;15352;p85"/>
            <p:cNvSpPr/>
            <p:nvPr/>
          </p:nvSpPr>
          <p:spPr>
            <a:xfrm>
              <a:off x="61799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3" name="Google Shape;15353;p85"/>
            <p:cNvSpPr/>
            <p:nvPr/>
          </p:nvSpPr>
          <p:spPr>
            <a:xfrm>
              <a:off x="61799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4" name="Google Shape;15354;p85"/>
            <p:cNvSpPr/>
            <p:nvPr/>
          </p:nvSpPr>
          <p:spPr>
            <a:xfrm>
              <a:off x="617992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5" name="Google Shape;15355;p85"/>
            <p:cNvSpPr/>
            <p:nvPr/>
          </p:nvSpPr>
          <p:spPr>
            <a:xfrm>
              <a:off x="61799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6" name="Google Shape;15356;p85"/>
            <p:cNvSpPr/>
            <p:nvPr/>
          </p:nvSpPr>
          <p:spPr>
            <a:xfrm>
              <a:off x="61799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7" name="Google Shape;15357;p85"/>
            <p:cNvSpPr/>
            <p:nvPr/>
          </p:nvSpPr>
          <p:spPr>
            <a:xfrm>
              <a:off x="61799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8" name="Google Shape;15358;p85"/>
            <p:cNvSpPr/>
            <p:nvPr/>
          </p:nvSpPr>
          <p:spPr>
            <a:xfrm>
              <a:off x="6103700"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9" name="Google Shape;15359;p85"/>
            <p:cNvSpPr/>
            <p:nvPr/>
          </p:nvSpPr>
          <p:spPr>
            <a:xfrm>
              <a:off x="6027500" y="2028275"/>
              <a:ext cx="62425" cy="53450"/>
            </a:xfrm>
            <a:custGeom>
              <a:avLst/>
              <a:gdLst/>
              <a:ahLst/>
              <a:cxnLst/>
              <a:rect l="l" t="t" r="r" b="b"/>
              <a:pathLst>
                <a:path w="2497" h="2138" extrusionOk="0">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0" name="Google Shape;15360;p85"/>
            <p:cNvSpPr/>
            <p:nvPr/>
          </p:nvSpPr>
          <p:spPr>
            <a:xfrm>
              <a:off x="6027500" y="21045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1" name="Google Shape;15361;p85"/>
            <p:cNvSpPr/>
            <p:nvPr/>
          </p:nvSpPr>
          <p:spPr>
            <a:xfrm>
              <a:off x="595147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2" name="Google Shape;15362;p85"/>
            <p:cNvSpPr/>
            <p:nvPr/>
          </p:nvSpPr>
          <p:spPr>
            <a:xfrm>
              <a:off x="5494400" y="164740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3" name="Google Shape;15363;p85"/>
            <p:cNvSpPr/>
            <p:nvPr/>
          </p:nvSpPr>
          <p:spPr>
            <a:xfrm>
              <a:off x="54944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4" name="Google Shape;15364;p85"/>
            <p:cNvSpPr/>
            <p:nvPr/>
          </p:nvSpPr>
          <p:spPr>
            <a:xfrm>
              <a:off x="54944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5" name="Google Shape;15365;p85"/>
            <p:cNvSpPr/>
            <p:nvPr/>
          </p:nvSpPr>
          <p:spPr>
            <a:xfrm>
              <a:off x="5494400" y="1876050"/>
              <a:ext cx="62225" cy="53300"/>
            </a:xfrm>
            <a:custGeom>
              <a:avLst/>
              <a:gdLst/>
              <a:ahLst/>
              <a:cxnLst/>
              <a:rect l="l" t="t" r="r" b="b"/>
              <a:pathLst>
                <a:path w="2489" h="2132" extrusionOk="0">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6" name="Google Shape;15366;p85"/>
            <p:cNvSpPr/>
            <p:nvPr/>
          </p:nvSpPr>
          <p:spPr>
            <a:xfrm>
              <a:off x="5494400" y="1952050"/>
              <a:ext cx="62225" cy="53450"/>
            </a:xfrm>
            <a:custGeom>
              <a:avLst/>
              <a:gdLst/>
              <a:ahLst/>
              <a:cxnLst/>
              <a:rect l="l" t="t" r="r" b="b"/>
              <a:pathLst>
                <a:path w="2489" h="2138" extrusionOk="0">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7" name="Google Shape;15367;p85"/>
            <p:cNvSpPr/>
            <p:nvPr/>
          </p:nvSpPr>
          <p:spPr>
            <a:xfrm>
              <a:off x="5494400"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8" name="Google Shape;15368;p85"/>
            <p:cNvSpPr/>
            <p:nvPr/>
          </p:nvSpPr>
          <p:spPr>
            <a:xfrm>
              <a:off x="54944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9" name="Google Shape;15369;p85"/>
            <p:cNvSpPr/>
            <p:nvPr/>
          </p:nvSpPr>
          <p:spPr>
            <a:xfrm>
              <a:off x="54944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0" name="Google Shape;15370;p85"/>
            <p:cNvSpPr/>
            <p:nvPr/>
          </p:nvSpPr>
          <p:spPr>
            <a:xfrm>
              <a:off x="54944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1" name="Google Shape;15371;p85"/>
            <p:cNvSpPr/>
            <p:nvPr/>
          </p:nvSpPr>
          <p:spPr>
            <a:xfrm>
              <a:off x="5494400"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2" name="Google Shape;15372;p85"/>
            <p:cNvSpPr/>
            <p:nvPr/>
          </p:nvSpPr>
          <p:spPr>
            <a:xfrm>
              <a:off x="54944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3" name="Google Shape;15373;p85"/>
            <p:cNvSpPr/>
            <p:nvPr/>
          </p:nvSpPr>
          <p:spPr>
            <a:xfrm>
              <a:off x="5494400" y="2561575"/>
              <a:ext cx="62225" cy="53425"/>
            </a:xfrm>
            <a:custGeom>
              <a:avLst/>
              <a:gdLst/>
              <a:ahLst/>
              <a:cxnLst/>
              <a:rect l="l" t="t" r="r" b="b"/>
              <a:pathLst>
                <a:path w="2489" h="2137" extrusionOk="0">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4" name="Google Shape;15374;p85"/>
            <p:cNvSpPr/>
            <p:nvPr/>
          </p:nvSpPr>
          <p:spPr>
            <a:xfrm>
              <a:off x="5494400" y="2637775"/>
              <a:ext cx="62225" cy="53450"/>
            </a:xfrm>
            <a:custGeom>
              <a:avLst/>
              <a:gdLst/>
              <a:ahLst/>
              <a:cxnLst/>
              <a:rect l="l" t="t" r="r" b="b"/>
              <a:pathLst>
                <a:path w="2489" h="2138" extrusionOk="0">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5" name="Google Shape;15375;p85"/>
            <p:cNvSpPr/>
            <p:nvPr/>
          </p:nvSpPr>
          <p:spPr>
            <a:xfrm>
              <a:off x="549440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6" name="Google Shape;15376;p85"/>
            <p:cNvSpPr/>
            <p:nvPr/>
          </p:nvSpPr>
          <p:spPr>
            <a:xfrm>
              <a:off x="549440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7" name="Google Shape;15377;p85"/>
            <p:cNvSpPr/>
            <p:nvPr/>
          </p:nvSpPr>
          <p:spPr>
            <a:xfrm>
              <a:off x="5570625" y="1266550"/>
              <a:ext cx="62200" cy="53450"/>
            </a:xfrm>
            <a:custGeom>
              <a:avLst/>
              <a:gdLst/>
              <a:ahLst/>
              <a:cxnLst/>
              <a:rect l="l" t="t" r="r" b="b"/>
              <a:pathLst>
                <a:path w="2488" h="2138" extrusionOk="0">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8" name="Google Shape;15378;p85"/>
            <p:cNvSpPr/>
            <p:nvPr/>
          </p:nvSpPr>
          <p:spPr>
            <a:xfrm>
              <a:off x="5570625" y="134275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9" name="Google Shape;15379;p85"/>
            <p:cNvSpPr/>
            <p:nvPr/>
          </p:nvSpPr>
          <p:spPr>
            <a:xfrm>
              <a:off x="5570625" y="141897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0" name="Google Shape;15380;p85"/>
            <p:cNvSpPr/>
            <p:nvPr/>
          </p:nvSpPr>
          <p:spPr>
            <a:xfrm>
              <a:off x="5570625" y="1495200"/>
              <a:ext cx="62200" cy="53325"/>
            </a:xfrm>
            <a:custGeom>
              <a:avLst/>
              <a:gdLst/>
              <a:ahLst/>
              <a:cxnLst/>
              <a:rect l="l" t="t" r="r" b="b"/>
              <a:pathLst>
                <a:path w="2488" h="2133" extrusionOk="0">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1" name="Google Shape;15381;p85"/>
            <p:cNvSpPr/>
            <p:nvPr/>
          </p:nvSpPr>
          <p:spPr>
            <a:xfrm>
              <a:off x="5570625" y="1571400"/>
              <a:ext cx="62200" cy="53250"/>
            </a:xfrm>
            <a:custGeom>
              <a:avLst/>
              <a:gdLst/>
              <a:ahLst/>
              <a:cxnLst/>
              <a:rect l="l" t="t" r="r" b="b"/>
              <a:pathLst>
                <a:path w="2488"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2" name="Google Shape;15382;p85"/>
            <p:cNvSpPr/>
            <p:nvPr/>
          </p:nvSpPr>
          <p:spPr>
            <a:xfrm>
              <a:off x="5570625" y="164740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3" name="Google Shape;15383;p85"/>
            <p:cNvSpPr/>
            <p:nvPr/>
          </p:nvSpPr>
          <p:spPr>
            <a:xfrm>
              <a:off x="5570625"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4" name="Google Shape;15384;p85"/>
            <p:cNvSpPr/>
            <p:nvPr/>
          </p:nvSpPr>
          <p:spPr>
            <a:xfrm>
              <a:off x="5570625"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5" name="Google Shape;15385;p85"/>
            <p:cNvSpPr/>
            <p:nvPr/>
          </p:nvSpPr>
          <p:spPr>
            <a:xfrm>
              <a:off x="5570625" y="187605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6" name="Google Shape;15386;p85"/>
            <p:cNvSpPr/>
            <p:nvPr/>
          </p:nvSpPr>
          <p:spPr>
            <a:xfrm>
              <a:off x="5570625" y="1952050"/>
              <a:ext cx="62200" cy="53450"/>
            </a:xfrm>
            <a:custGeom>
              <a:avLst/>
              <a:gdLst/>
              <a:ahLst/>
              <a:cxnLst/>
              <a:rect l="l" t="t" r="r" b="b"/>
              <a:pathLst>
                <a:path w="2488"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7" name="Google Shape;15387;p85"/>
            <p:cNvSpPr/>
            <p:nvPr/>
          </p:nvSpPr>
          <p:spPr>
            <a:xfrm>
              <a:off x="5570625" y="2028275"/>
              <a:ext cx="62200" cy="53450"/>
            </a:xfrm>
            <a:custGeom>
              <a:avLst/>
              <a:gdLst/>
              <a:ahLst/>
              <a:cxnLst/>
              <a:rect l="l" t="t" r="r" b="b"/>
              <a:pathLst>
                <a:path w="2488" h="2138" extrusionOk="0">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8" name="Google Shape;15388;p85"/>
            <p:cNvSpPr/>
            <p:nvPr/>
          </p:nvSpPr>
          <p:spPr>
            <a:xfrm>
              <a:off x="5570625"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9" name="Google Shape;15389;p85"/>
            <p:cNvSpPr/>
            <p:nvPr/>
          </p:nvSpPr>
          <p:spPr>
            <a:xfrm>
              <a:off x="5570625" y="218070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0" name="Google Shape;15390;p85"/>
            <p:cNvSpPr/>
            <p:nvPr/>
          </p:nvSpPr>
          <p:spPr>
            <a:xfrm>
              <a:off x="5570625" y="2256925"/>
              <a:ext cx="62425" cy="53425"/>
            </a:xfrm>
            <a:custGeom>
              <a:avLst/>
              <a:gdLst/>
              <a:ahLst/>
              <a:cxnLst/>
              <a:rect l="l" t="t" r="r" b="b"/>
              <a:pathLst>
                <a:path w="2497" h="2137" extrusionOk="0">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1" name="Google Shape;15391;p85"/>
            <p:cNvSpPr/>
            <p:nvPr/>
          </p:nvSpPr>
          <p:spPr>
            <a:xfrm>
              <a:off x="5570625" y="2333125"/>
              <a:ext cx="62200" cy="53450"/>
            </a:xfrm>
            <a:custGeom>
              <a:avLst/>
              <a:gdLst/>
              <a:ahLst/>
              <a:cxnLst/>
              <a:rect l="l" t="t" r="r" b="b"/>
              <a:pathLst>
                <a:path w="2488" h="2138" extrusionOk="0">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2" name="Google Shape;15392;p85"/>
            <p:cNvSpPr/>
            <p:nvPr/>
          </p:nvSpPr>
          <p:spPr>
            <a:xfrm>
              <a:off x="5570625" y="2485550"/>
              <a:ext cx="62200" cy="53300"/>
            </a:xfrm>
            <a:custGeom>
              <a:avLst/>
              <a:gdLst/>
              <a:ahLst/>
              <a:cxnLst/>
              <a:rect l="l" t="t" r="r" b="b"/>
              <a:pathLst>
                <a:path w="2488" h="2132" extrusionOk="0">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3" name="Google Shape;15393;p85"/>
            <p:cNvSpPr/>
            <p:nvPr/>
          </p:nvSpPr>
          <p:spPr>
            <a:xfrm>
              <a:off x="5570625" y="2561575"/>
              <a:ext cx="62200" cy="53425"/>
            </a:xfrm>
            <a:custGeom>
              <a:avLst/>
              <a:gdLst/>
              <a:ahLst/>
              <a:cxnLst/>
              <a:rect l="l" t="t" r="r" b="b"/>
              <a:pathLst>
                <a:path w="2488"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4" name="Google Shape;15394;p85"/>
            <p:cNvSpPr/>
            <p:nvPr/>
          </p:nvSpPr>
          <p:spPr>
            <a:xfrm>
              <a:off x="55706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5" name="Google Shape;15395;p85"/>
            <p:cNvSpPr/>
            <p:nvPr/>
          </p:nvSpPr>
          <p:spPr>
            <a:xfrm>
              <a:off x="5570625" y="2866425"/>
              <a:ext cx="62200" cy="53275"/>
            </a:xfrm>
            <a:custGeom>
              <a:avLst/>
              <a:gdLst/>
              <a:ahLst/>
              <a:cxnLst/>
              <a:rect l="l" t="t" r="r" b="b"/>
              <a:pathLst>
                <a:path w="2488"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6" name="Google Shape;15396;p85"/>
            <p:cNvSpPr/>
            <p:nvPr/>
          </p:nvSpPr>
          <p:spPr>
            <a:xfrm>
              <a:off x="5570625" y="2790200"/>
              <a:ext cx="62200" cy="53350"/>
            </a:xfrm>
            <a:custGeom>
              <a:avLst/>
              <a:gdLst/>
              <a:ahLst/>
              <a:cxnLst/>
              <a:rect l="l" t="t" r="r" b="b"/>
              <a:pathLst>
                <a:path w="2488" h="2134" extrusionOk="0">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7" name="Google Shape;15397;p85"/>
            <p:cNvSpPr/>
            <p:nvPr/>
          </p:nvSpPr>
          <p:spPr>
            <a:xfrm>
              <a:off x="5570625"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8" name="Google Shape;15398;p85"/>
            <p:cNvSpPr/>
            <p:nvPr/>
          </p:nvSpPr>
          <p:spPr>
            <a:xfrm>
              <a:off x="56468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9" name="Google Shape;15399;p85"/>
            <p:cNvSpPr/>
            <p:nvPr/>
          </p:nvSpPr>
          <p:spPr>
            <a:xfrm>
              <a:off x="56468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0" name="Google Shape;15400;p85"/>
            <p:cNvSpPr/>
            <p:nvPr/>
          </p:nvSpPr>
          <p:spPr>
            <a:xfrm>
              <a:off x="56468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1" name="Google Shape;15401;p85"/>
            <p:cNvSpPr/>
            <p:nvPr/>
          </p:nvSpPr>
          <p:spPr>
            <a:xfrm>
              <a:off x="564682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2" name="Google Shape;15402;p85"/>
            <p:cNvSpPr/>
            <p:nvPr/>
          </p:nvSpPr>
          <p:spPr>
            <a:xfrm>
              <a:off x="56468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3" name="Google Shape;15403;p85"/>
            <p:cNvSpPr/>
            <p:nvPr/>
          </p:nvSpPr>
          <p:spPr>
            <a:xfrm>
              <a:off x="56468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4" name="Google Shape;15404;p85"/>
            <p:cNvSpPr/>
            <p:nvPr/>
          </p:nvSpPr>
          <p:spPr>
            <a:xfrm>
              <a:off x="5646825" y="1876050"/>
              <a:ext cx="62225" cy="53350"/>
            </a:xfrm>
            <a:custGeom>
              <a:avLst/>
              <a:gdLst/>
              <a:ahLst/>
              <a:cxnLst/>
              <a:rect l="l" t="t" r="r" b="b"/>
              <a:pathLst>
                <a:path w="2489" h="2134" extrusionOk="0">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5" name="Google Shape;15405;p85"/>
            <p:cNvSpPr/>
            <p:nvPr/>
          </p:nvSpPr>
          <p:spPr>
            <a:xfrm>
              <a:off x="56468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6" name="Google Shape;15406;p85"/>
            <p:cNvSpPr/>
            <p:nvPr/>
          </p:nvSpPr>
          <p:spPr>
            <a:xfrm>
              <a:off x="56468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7" name="Google Shape;15407;p85"/>
            <p:cNvSpPr/>
            <p:nvPr/>
          </p:nvSpPr>
          <p:spPr>
            <a:xfrm>
              <a:off x="56468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8" name="Google Shape;15408;p85"/>
            <p:cNvSpPr/>
            <p:nvPr/>
          </p:nvSpPr>
          <p:spPr>
            <a:xfrm>
              <a:off x="56468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9" name="Google Shape;15409;p85"/>
            <p:cNvSpPr/>
            <p:nvPr/>
          </p:nvSpPr>
          <p:spPr>
            <a:xfrm>
              <a:off x="5646825"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0" name="Google Shape;15410;p85"/>
            <p:cNvSpPr/>
            <p:nvPr/>
          </p:nvSpPr>
          <p:spPr>
            <a:xfrm>
              <a:off x="56468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1" name="Google Shape;15411;p85"/>
            <p:cNvSpPr/>
            <p:nvPr/>
          </p:nvSpPr>
          <p:spPr>
            <a:xfrm>
              <a:off x="5646825" y="2485550"/>
              <a:ext cx="62225" cy="53300"/>
            </a:xfrm>
            <a:custGeom>
              <a:avLst/>
              <a:gdLst/>
              <a:ahLst/>
              <a:cxnLst/>
              <a:rect l="l" t="t" r="r" b="b"/>
              <a:pathLst>
                <a:path w="2489" h="2132" extrusionOk="0">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2" name="Google Shape;15412;p85"/>
            <p:cNvSpPr/>
            <p:nvPr/>
          </p:nvSpPr>
          <p:spPr>
            <a:xfrm>
              <a:off x="56468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3" name="Google Shape;15413;p85"/>
            <p:cNvSpPr/>
            <p:nvPr/>
          </p:nvSpPr>
          <p:spPr>
            <a:xfrm>
              <a:off x="56468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4" name="Google Shape;15414;p85"/>
            <p:cNvSpPr/>
            <p:nvPr/>
          </p:nvSpPr>
          <p:spPr>
            <a:xfrm>
              <a:off x="5646825" y="2637775"/>
              <a:ext cx="62225" cy="53450"/>
            </a:xfrm>
            <a:custGeom>
              <a:avLst/>
              <a:gdLst/>
              <a:ahLst/>
              <a:cxnLst/>
              <a:rect l="l" t="t" r="r" b="b"/>
              <a:pathLst>
                <a:path w="2489" h="2138" extrusionOk="0">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5" name="Google Shape;15415;p85"/>
            <p:cNvSpPr/>
            <p:nvPr/>
          </p:nvSpPr>
          <p:spPr>
            <a:xfrm>
              <a:off x="5723050"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6" name="Google Shape;15416;p85"/>
            <p:cNvSpPr/>
            <p:nvPr/>
          </p:nvSpPr>
          <p:spPr>
            <a:xfrm>
              <a:off x="5723050"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7" name="Google Shape;15417;p85"/>
            <p:cNvSpPr/>
            <p:nvPr/>
          </p:nvSpPr>
          <p:spPr>
            <a:xfrm>
              <a:off x="5723050" y="1571400"/>
              <a:ext cx="62150" cy="53250"/>
            </a:xfrm>
            <a:custGeom>
              <a:avLst/>
              <a:gdLst/>
              <a:ahLst/>
              <a:cxnLst/>
              <a:rect l="l" t="t" r="r" b="b"/>
              <a:pathLst>
                <a:path w="2486" h="2130" extrusionOk="0">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8" name="Google Shape;15418;p85"/>
            <p:cNvSpPr/>
            <p:nvPr/>
          </p:nvSpPr>
          <p:spPr>
            <a:xfrm>
              <a:off x="5723050"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9" name="Google Shape;15419;p85"/>
            <p:cNvSpPr/>
            <p:nvPr/>
          </p:nvSpPr>
          <p:spPr>
            <a:xfrm>
              <a:off x="5723050" y="17236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0" name="Google Shape;15420;p85"/>
            <p:cNvSpPr/>
            <p:nvPr/>
          </p:nvSpPr>
          <p:spPr>
            <a:xfrm>
              <a:off x="5723050" y="17998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1" name="Google Shape;15421;p85"/>
            <p:cNvSpPr/>
            <p:nvPr/>
          </p:nvSpPr>
          <p:spPr>
            <a:xfrm>
              <a:off x="5723050"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2" name="Google Shape;15422;p85"/>
            <p:cNvSpPr/>
            <p:nvPr/>
          </p:nvSpPr>
          <p:spPr>
            <a:xfrm>
              <a:off x="5723050"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3" name="Google Shape;15423;p85"/>
            <p:cNvSpPr/>
            <p:nvPr/>
          </p:nvSpPr>
          <p:spPr>
            <a:xfrm>
              <a:off x="5723050"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4" name="Google Shape;15424;p85"/>
            <p:cNvSpPr/>
            <p:nvPr/>
          </p:nvSpPr>
          <p:spPr>
            <a:xfrm>
              <a:off x="5723050"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5" name="Google Shape;15425;p85"/>
            <p:cNvSpPr/>
            <p:nvPr/>
          </p:nvSpPr>
          <p:spPr>
            <a:xfrm>
              <a:off x="5723050"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6" name="Google Shape;15426;p85"/>
            <p:cNvSpPr/>
            <p:nvPr/>
          </p:nvSpPr>
          <p:spPr>
            <a:xfrm>
              <a:off x="57230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7" name="Google Shape;15427;p85"/>
            <p:cNvSpPr/>
            <p:nvPr/>
          </p:nvSpPr>
          <p:spPr>
            <a:xfrm>
              <a:off x="5723050"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8" name="Google Shape;15428;p85"/>
            <p:cNvSpPr/>
            <p:nvPr/>
          </p:nvSpPr>
          <p:spPr>
            <a:xfrm>
              <a:off x="5722850" y="2485550"/>
              <a:ext cx="62425" cy="53300"/>
            </a:xfrm>
            <a:custGeom>
              <a:avLst/>
              <a:gdLst/>
              <a:ahLst/>
              <a:cxnLst/>
              <a:rect l="l" t="t" r="r" b="b"/>
              <a:pathLst>
                <a:path w="2497" h="2132" extrusionOk="0">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9" name="Google Shape;15429;p85"/>
            <p:cNvSpPr/>
            <p:nvPr/>
          </p:nvSpPr>
          <p:spPr>
            <a:xfrm>
              <a:off x="5723050"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0" name="Google Shape;15430;p85"/>
            <p:cNvSpPr/>
            <p:nvPr/>
          </p:nvSpPr>
          <p:spPr>
            <a:xfrm>
              <a:off x="5722850" y="2637775"/>
              <a:ext cx="62425" cy="53450"/>
            </a:xfrm>
            <a:custGeom>
              <a:avLst/>
              <a:gdLst/>
              <a:ahLst/>
              <a:cxnLst/>
              <a:rect l="l" t="t" r="r" b="b"/>
              <a:pathLst>
                <a:path w="2497" h="2138" extrusionOk="0">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1" name="Google Shape;15431;p85"/>
            <p:cNvSpPr/>
            <p:nvPr/>
          </p:nvSpPr>
          <p:spPr>
            <a:xfrm>
              <a:off x="5799275" y="141897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2" name="Google Shape;15432;p85"/>
            <p:cNvSpPr/>
            <p:nvPr/>
          </p:nvSpPr>
          <p:spPr>
            <a:xfrm>
              <a:off x="5799275" y="149520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3" name="Google Shape;15433;p85"/>
            <p:cNvSpPr/>
            <p:nvPr/>
          </p:nvSpPr>
          <p:spPr>
            <a:xfrm>
              <a:off x="5799275" y="1571400"/>
              <a:ext cx="62150" cy="53275"/>
            </a:xfrm>
            <a:custGeom>
              <a:avLst/>
              <a:gdLst/>
              <a:ahLst/>
              <a:cxnLst/>
              <a:rect l="l" t="t" r="r" b="b"/>
              <a:pathLst>
                <a:path w="2486" h="2131" extrusionOk="0">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4" name="Google Shape;15434;p85"/>
            <p:cNvSpPr/>
            <p:nvPr/>
          </p:nvSpPr>
          <p:spPr>
            <a:xfrm>
              <a:off x="5799275" y="164740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5" name="Google Shape;15435;p85"/>
            <p:cNvSpPr/>
            <p:nvPr/>
          </p:nvSpPr>
          <p:spPr>
            <a:xfrm>
              <a:off x="5799275" y="172362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6" name="Google Shape;15436;p85"/>
            <p:cNvSpPr/>
            <p:nvPr/>
          </p:nvSpPr>
          <p:spPr>
            <a:xfrm>
              <a:off x="5799275" y="1799825"/>
              <a:ext cx="62150" cy="53300"/>
            </a:xfrm>
            <a:custGeom>
              <a:avLst/>
              <a:gdLst/>
              <a:ahLst/>
              <a:cxnLst/>
              <a:rect l="l" t="t" r="r" b="b"/>
              <a:pathLst>
                <a:path w="2486" h="2132" extrusionOk="0">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7" name="Google Shape;15437;p85"/>
            <p:cNvSpPr/>
            <p:nvPr/>
          </p:nvSpPr>
          <p:spPr>
            <a:xfrm>
              <a:off x="5799275" y="187605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8" name="Google Shape;15438;p85"/>
            <p:cNvSpPr/>
            <p:nvPr/>
          </p:nvSpPr>
          <p:spPr>
            <a:xfrm>
              <a:off x="5799275" y="1952050"/>
              <a:ext cx="62200" cy="53500"/>
            </a:xfrm>
            <a:custGeom>
              <a:avLst/>
              <a:gdLst/>
              <a:ahLst/>
              <a:cxnLst/>
              <a:rect l="l" t="t" r="r" b="b"/>
              <a:pathLst>
                <a:path w="2488" h="2140" extrusionOk="0">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9" name="Google Shape;15439;p85"/>
            <p:cNvSpPr/>
            <p:nvPr/>
          </p:nvSpPr>
          <p:spPr>
            <a:xfrm>
              <a:off x="5799275" y="2028275"/>
              <a:ext cx="62200" cy="53450"/>
            </a:xfrm>
            <a:custGeom>
              <a:avLst/>
              <a:gdLst/>
              <a:ahLst/>
              <a:cxnLst/>
              <a:rect l="l" t="t" r="r" b="b"/>
              <a:pathLst>
                <a:path w="2488" h="2138" extrusionOk="0">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0" name="Google Shape;15440;p85"/>
            <p:cNvSpPr/>
            <p:nvPr/>
          </p:nvSpPr>
          <p:spPr>
            <a:xfrm>
              <a:off x="587527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1" name="Google Shape;15441;p85"/>
            <p:cNvSpPr/>
            <p:nvPr/>
          </p:nvSpPr>
          <p:spPr>
            <a:xfrm>
              <a:off x="587527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2" name="Google Shape;15442;p85"/>
            <p:cNvSpPr/>
            <p:nvPr/>
          </p:nvSpPr>
          <p:spPr>
            <a:xfrm>
              <a:off x="587527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3" name="Google Shape;15443;p85"/>
            <p:cNvSpPr/>
            <p:nvPr/>
          </p:nvSpPr>
          <p:spPr>
            <a:xfrm>
              <a:off x="587527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4" name="Google Shape;15444;p85"/>
            <p:cNvSpPr/>
            <p:nvPr/>
          </p:nvSpPr>
          <p:spPr>
            <a:xfrm>
              <a:off x="587527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5" name="Google Shape;15445;p85"/>
            <p:cNvSpPr/>
            <p:nvPr/>
          </p:nvSpPr>
          <p:spPr>
            <a:xfrm>
              <a:off x="587527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6" name="Google Shape;15446;p85"/>
            <p:cNvSpPr/>
            <p:nvPr/>
          </p:nvSpPr>
          <p:spPr>
            <a:xfrm>
              <a:off x="5875275" y="1876050"/>
              <a:ext cx="62225" cy="53350"/>
            </a:xfrm>
            <a:custGeom>
              <a:avLst/>
              <a:gdLst/>
              <a:ahLst/>
              <a:cxnLst/>
              <a:rect l="l" t="t" r="r" b="b"/>
              <a:pathLst>
                <a:path w="2489" h="2134" extrusionOk="0">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7" name="Google Shape;15447;p85"/>
            <p:cNvSpPr/>
            <p:nvPr/>
          </p:nvSpPr>
          <p:spPr>
            <a:xfrm>
              <a:off x="587527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8" name="Google Shape;15448;p85"/>
            <p:cNvSpPr/>
            <p:nvPr/>
          </p:nvSpPr>
          <p:spPr>
            <a:xfrm>
              <a:off x="587527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9" name="Google Shape;15449;p85"/>
            <p:cNvSpPr/>
            <p:nvPr/>
          </p:nvSpPr>
          <p:spPr>
            <a:xfrm>
              <a:off x="587527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0" name="Google Shape;15450;p85"/>
            <p:cNvSpPr/>
            <p:nvPr/>
          </p:nvSpPr>
          <p:spPr>
            <a:xfrm>
              <a:off x="5799275" y="2104500"/>
              <a:ext cx="62200" cy="53325"/>
            </a:xfrm>
            <a:custGeom>
              <a:avLst/>
              <a:gdLst/>
              <a:ahLst/>
              <a:cxnLst/>
              <a:rect l="l" t="t" r="r" b="b"/>
              <a:pathLst>
                <a:path w="2488" h="2133"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1" name="Google Shape;15451;p85"/>
            <p:cNvSpPr/>
            <p:nvPr/>
          </p:nvSpPr>
          <p:spPr>
            <a:xfrm>
              <a:off x="5799275" y="218070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2" name="Google Shape;15452;p85"/>
            <p:cNvSpPr/>
            <p:nvPr/>
          </p:nvSpPr>
          <p:spPr>
            <a:xfrm>
              <a:off x="5799275" y="2256925"/>
              <a:ext cx="62350" cy="53425"/>
            </a:xfrm>
            <a:custGeom>
              <a:avLst/>
              <a:gdLst/>
              <a:ahLst/>
              <a:cxnLst/>
              <a:rect l="l" t="t" r="r" b="b"/>
              <a:pathLst>
                <a:path w="2494" h="2137" extrusionOk="0">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3" name="Google Shape;15453;p85"/>
            <p:cNvSpPr/>
            <p:nvPr/>
          </p:nvSpPr>
          <p:spPr>
            <a:xfrm>
              <a:off x="5799275" y="2333125"/>
              <a:ext cx="62200" cy="53450"/>
            </a:xfrm>
            <a:custGeom>
              <a:avLst/>
              <a:gdLst/>
              <a:ahLst/>
              <a:cxnLst/>
              <a:rect l="l" t="t" r="r" b="b"/>
              <a:pathLst>
                <a:path w="2488" h="2138" extrusionOk="0">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4" name="Google Shape;15454;p85"/>
            <p:cNvSpPr/>
            <p:nvPr/>
          </p:nvSpPr>
          <p:spPr>
            <a:xfrm>
              <a:off x="5799050" y="2637775"/>
              <a:ext cx="62425" cy="53450"/>
            </a:xfrm>
            <a:custGeom>
              <a:avLst/>
              <a:gdLst/>
              <a:ahLst/>
              <a:cxnLst/>
              <a:rect l="l" t="t" r="r" b="b"/>
              <a:pathLst>
                <a:path w="2497" h="2138" extrusionOk="0">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5" name="Google Shape;15455;p85"/>
            <p:cNvSpPr/>
            <p:nvPr/>
          </p:nvSpPr>
          <p:spPr>
            <a:xfrm>
              <a:off x="5799275" y="2561575"/>
              <a:ext cx="62200" cy="53425"/>
            </a:xfrm>
            <a:custGeom>
              <a:avLst/>
              <a:gdLst/>
              <a:ahLst/>
              <a:cxnLst/>
              <a:rect l="l" t="t" r="r" b="b"/>
              <a:pathLst>
                <a:path w="2488" h="2137" extrusionOk="0">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6" name="Google Shape;15456;p85"/>
            <p:cNvSpPr/>
            <p:nvPr/>
          </p:nvSpPr>
          <p:spPr>
            <a:xfrm>
              <a:off x="5799050" y="2485550"/>
              <a:ext cx="62425" cy="53300"/>
            </a:xfrm>
            <a:custGeom>
              <a:avLst/>
              <a:gdLst/>
              <a:ahLst/>
              <a:cxnLst/>
              <a:rect l="l" t="t" r="r" b="b"/>
              <a:pathLst>
                <a:path w="2497" h="2132" extrusionOk="0">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7" name="Google Shape;15457;p85"/>
            <p:cNvSpPr/>
            <p:nvPr/>
          </p:nvSpPr>
          <p:spPr>
            <a:xfrm>
              <a:off x="5799275" y="240935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8" name="Google Shape;15458;p85"/>
            <p:cNvSpPr/>
            <p:nvPr/>
          </p:nvSpPr>
          <p:spPr>
            <a:xfrm>
              <a:off x="5723050"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9" name="Google Shape;15459;p85"/>
            <p:cNvSpPr/>
            <p:nvPr/>
          </p:nvSpPr>
          <p:spPr>
            <a:xfrm>
              <a:off x="56468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0" name="Google Shape;15460;p85"/>
            <p:cNvSpPr/>
            <p:nvPr/>
          </p:nvSpPr>
          <p:spPr>
            <a:xfrm>
              <a:off x="5570625" y="240935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1" name="Google Shape;15461;p85"/>
            <p:cNvSpPr/>
            <p:nvPr/>
          </p:nvSpPr>
          <p:spPr>
            <a:xfrm>
              <a:off x="54944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2" name="Google Shape;15462;p85"/>
            <p:cNvSpPr/>
            <p:nvPr/>
          </p:nvSpPr>
          <p:spPr>
            <a:xfrm>
              <a:off x="5418200" y="240935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3" name="Google Shape;15463;p85"/>
            <p:cNvSpPr/>
            <p:nvPr/>
          </p:nvSpPr>
          <p:spPr>
            <a:xfrm>
              <a:off x="5341975"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4" name="Google Shape;15464;p85"/>
            <p:cNvSpPr/>
            <p:nvPr/>
          </p:nvSpPr>
          <p:spPr>
            <a:xfrm>
              <a:off x="6027500" y="3399500"/>
              <a:ext cx="62425" cy="53350"/>
            </a:xfrm>
            <a:custGeom>
              <a:avLst/>
              <a:gdLst/>
              <a:ahLst/>
              <a:cxnLst/>
              <a:rect l="l" t="t" r="r" b="b"/>
              <a:pathLst>
                <a:path w="2497" h="2134" extrusionOk="0">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5" name="Google Shape;15465;p85"/>
            <p:cNvSpPr/>
            <p:nvPr/>
          </p:nvSpPr>
          <p:spPr>
            <a:xfrm>
              <a:off x="6027500" y="33233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6" name="Google Shape;15466;p85"/>
            <p:cNvSpPr/>
            <p:nvPr/>
          </p:nvSpPr>
          <p:spPr>
            <a:xfrm>
              <a:off x="6103700"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7" name="Google Shape;15467;p85"/>
            <p:cNvSpPr/>
            <p:nvPr/>
          </p:nvSpPr>
          <p:spPr>
            <a:xfrm>
              <a:off x="6103700" y="3094850"/>
              <a:ext cx="62425" cy="53350"/>
            </a:xfrm>
            <a:custGeom>
              <a:avLst/>
              <a:gdLst/>
              <a:ahLst/>
              <a:cxnLst/>
              <a:rect l="l" t="t" r="r" b="b"/>
              <a:pathLst>
                <a:path w="2497" h="2134" extrusionOk="0">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8" name="Google Shape;15468;p85"/>
            <p:cNvSpPr/>
            <p:nvPr/>
          </p:nvSpPr>
          <p:spPr>
            <a:xfrm>
              <a:off x="5951475"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9" name="Google Shape;15469;p85"/>
            <p:cNvSpPr/>
            <p:nvPr/>
          </p:nvSpPr>
          <p:spPr>
            <a:xfrm>
              <a:off x="595147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0" name="Google Shape;15470;p85"/>
            <p:cNvSpPr/>
            <p:nvPr/>
          </p:nvSpPr>
          <p:spPr>
            <a:xfrm>
              <a:off x="587527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1" name="Google Shape;15471;p85"/>
            <p:cNvSpPr/>
            <p:nvPr/>
          </p:nvSpPr>
          <p:spPr>
            <a:xfrm>
              <a:off x="587527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2" name="Google Shape;15472;p85"/>
            <p:cNvSpPr/>
            <p:nvPr/>
          </p:nvSpPr>
          <p:spPr>
            <a:xfrm>
              <a:off x="587527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3" name="Google Shape;15473;p85"/>
            <p:cNvSpPr/>
            <p:nvPr/>
          </p:nvSpPr>
          <p:spPr>
            <a:xfrm>
              <a:off x="5799125" y="3399500"/>
              <a:ext cx="62350" cy="53450"/>
            </a:xfrm>
            <a:custGeom>
              <a:avLst/>
              <a:gdLst/>
              <a:ahLst/>
              <a:cxnLst/>
              <a:rect l="l" t="t" r="r" b="b"/>
              <a:pathLst>
                <a:path w="2494" h="2138" extrusionOk="0">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4" name="Google Shape;15474;p85"/>
            <p:cNvSpPr/>
            <p:nvPr/>
          </p:nvSpPr>
          <p:spPr>
            <a:xfrm>
              <a:off x="5799125" y="3323300"/>
              <a:ext cx="62350" cy="53425"/>
            </a:xfrm>
            <a:custGeom>
              <a:avLst/>
              <a:gdLst/>
              <a:ahLst/>
              <a:cxnLst/>
              <a:rect l="l" t="t" r="r" b="b"/>
              <a:pathLst>
                <a:path w="2494" h="2137" extrusionOk="0">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5" name="Google Shape;15475;p85"/>
            <p:cNvSpPr/>
            <p:nvPr/>
          </p:nvSpPr>
          <p:spPr>
            <a:xfrm>
              <a:off x="6027500" y="355192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6" name="Google Shape;15476;p85"/>
            <p:cNvSpPr/>
            <p:nvPr/>
          </p:nvSpPr>
          <p:spPr>
            <a:xfrm>
              <a:off x="5951475"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7" name="Google Shape;15477;p85"/>
            <p:cNvSpPr/>
            <p:nvPr/>
          </p:nvSpPr>
          <p:spPr>
            <a:xfrm>
              <a:off x="587527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8" name="Google Shape;15478;p85"/>
            <p:cNvSpPr/>
            <p:nvPr/>
          </p:nvSpPr>
          <p:spPr>
            <a:xfrm>
              <a:off x="5799050" y="3551925"/>
              <a:ext cx="62375" cy="53300"/>
            </a:xfrm>
            <a:custGeom>
              <a:avLst/>
              <a:gdLst/>
              <a:ahLst/>
              <a:cxnLst/>
              <a:rect l="l" t="t" r="r" b="b"/>
              <a:pathLst>
                <a:path w="2495" h="2132" extrusionOk="0">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9" name="Google Shape;15479;p85"/>
            <p:cNvSpPr/>
            <p:nvPr/>
          </p:nvSpPr>
          <p:spPr>
            <a:xfrm>
              <a:off x="5723050" y="3551925"/>
              <a:ext cx="62150" cy="53300"/>
            </a:xfrm>
            <a:custGeom>
              <a:avLst/>
              <a:gdLst/>
              <a:ahLst/>
              <a:cxnLst/>
              <a:rect l="l" t="t" r="r" b="b"/>
              <a:pathLst>
                <a:path w="2486" h="2132" extrusionOk="0">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0" name="Google Shape;15480;p85"/>
            <p:cNvSpPr/>
            <p:nvPr/>
          </p:nvSpPr>
          <p:spPr>
            <a:xfrm>
              <a:off x="5723050"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1" name="Google Shape;15481;p85"/>
            <p:cNvSpPr/>
            <p:nvPr/>
          </p:nvSpPr>
          <p:spPr>
            <a:xfrm>
              <a:off x="56468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2" name="Google Shape;15482;p85"/>
            <p:cNvSpPr/>
            <p:nvPr/>
          </p:nvSpPr>
          <p:spPr>
            <a:xfrm>
              <a:off x="5646700" y="3399500"/>
              <a:ext cx="62350" cy="53350"/>
            </a:xfrm>
            <a:custGeom>
              <a:avLst/>
              <a:gdLst/>
              <a:ahLst/>
              <a:cxnLst/>
              <a:rect l="l" t="t" r="r" b="b"/>
              <a:pathLst>
                <a:path w="2494" h="2134" extrusionOk="0">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3" name="Google Shape;15483;p85"/>
            <p:cNvSpPr/>
            <p:nvPr/>
          </p:nvSpPr>
          <p:spPr>
            <a:xfrm>
              <a:off x="5570475" y="3399500"/>
              <a:ext cx="62350" cy="53350"/>
            </a:xfrm>
            <a:custGeom>
              <a:avLst/>
              <a:gdLst/>
              <a:ahLst/>
              <a:cxnLst/>
              <a:rect l="l" t="t" r="r" b="b"/>
              <a:pathLst>
                <a:path w="2494" h="2134" extrusionOk="0">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4" name="Google Shape;15484;p85"/>
            <p:cNvSpPr/>
            <p:nvPr/>
          </p:nvSpPr>
          <p:spPr>
            <a:xfrm>
              <a:off x="5570475"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5" name="Google Shape;15485;p85"/>
            <p:cNvSpPr/>
            <p:nvPr/>
          </p:nvSpPr>
          <p:spPr>
            <a:xfrm>
              <a:off x="5494275" y="3323300"/>
              <a:ext cx="62350" cy="53425"/>
            </a:xfrm>
            <a:custGeom>
              <a:avLst/>
              <a:gdLst/>
              <a:ahLst/>
              <a:cxnLst/>
              <a:rect l="l" t="t" r="r" b="b"/>
              <a:pathLst>
                <a:path w="2494" h="2137" extrusionOk="0">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6" name="Google Shape;15486;p85"/>
            <p:cNvSpPr/>
            <p:nvPr/>
          </p:nvSpPr>
          <p:spPr>
            <a:xfrm>
              <a:off x="5494275" y="3247075"/>
              <a:ext cx="62350" cy="53500"/>
            </a:xfrm>
            <a:custGeom>
              <a:avLst/>
              <a:gdLst/>
              <a:ahLst/>
              <a:cxnLst/>
              <a:rect l="l" t="t" r="r" b="b"/>
              <a:pathLst>
                <a:path w="2494" h="2140" extrusionOk="0">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7" name="Google Shape;15487;p85"/>
            <p:cNvSpPr/>
            <p:nvPr/>
          </p:nvSpPr>
          <p:spPr>
            <a:xfrm>
              <a:off x="5646700" y="3247075"/>
              <a:ext cx="62350" cy="53450"/>
            </a:xfrm>
            <a:custGeom>
              <a:avLst/>
              <a:gdLst/>
              <a:ahLst/>
              <a:cxnLst/>
              <a:rect l="l" t="t" r="r" b="b"/>
              <a:pathLst>
                <a:path w="2494" h="2138" extrusionOk="0">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8" name="Google Shape;15488;p85"/>
            <p:cNvSpPr/>
            <p:nvPr/>
          </p:nvSpPr>
          <p:spPr>
            <a:xfrm>
              <a:off x="5570625" y="3171075"/>
              <a:ext cx="62200" cy="53350"/>
            </a:xfrm>
            <a:custGeom>
              <a:avLst/>
              <a:gdLst/>
              <a:ahLst/>
              <a:cxnLst/>
              <a:rect l="l" t="t" r="r" b="b"/>
              <a:pathLst>
                <a:path w="2488" h="2134" extrusionOk="0">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9" name="Google Shape;15489;p85"/>
            <p:cNvSpPr/>
            <p:nvPr/>
          </p:nvSpPr>
          <p:spPr>
            <a:xfrm>
              <a:off x="5494400"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0" name="Google Shape;15490;p85"/>
            <p:cNvSpPr/>
            <p:nvPr/>
          </p:nvSpPr>
          <p:spPr>
            <a:xfrm>
              <a:off x="732252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1" name="Google Shape;15491;p85"/>
            <p:cNvSpPr/>
            <p:nvPr/>
          </p:nvSpPr>
          <p:spPr>
            <a:xfrm>
              <a:off x="72465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2" name="Google Shape;15492;p85"/>
            <p:cNvSpPr/>
            <p:nvPr/>
          </p:nvSpPr>
          <p:spPr>
            <a:xfrm>
              <a:off x="72465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3" name="Google Shape;15493;p85"/>
            <p:cNvSpPr/>
            <p:nvPr/>
          </p:nvSpPr>
          <p:spPr>
            <a:xfrm>
              <a:off x="71703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4" name="Google Shape;15494;p85"/>
            <p:cNvSpPr/>
            <p:nvPr/>
          </p:nvSpPr>
          <p:spPr>
            <a:xfrm>
              <a:off x="71703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5" name="Google Shape;15495;p85"/>
            <p:cNvSpPr/>
            <p:nvPr/>
          </p:nvSpPr>
          <p:spPr>
            <a:xfrm>
              <a:off x="7094075"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6" name="Google Shape;15496;p85"/>
            <p:cNvSpPr/>
            <p:nvPr/>
          </p:nvSpPr>
          <p:spPr>
            <a:xfrm>
              <a:off x="7094075" y="141897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7" name="Google Shape;15497;p85"/>
            <p:cNvSpPr/>
            <p:nvPr/>
          </p:nvSpPr>
          <p:spPr>
            <a:xfrm>
              <a:off x="7017875" y="1571400"/>
              <a:ext cx="62400" cy="53250"/>
            </a:xfrm>
            <a:custGeom>
              <a:avLst/>
              <a:gdLst/>
              <a:ahLst/>
              <a:cxnLst/>
              <a:rect l="l" t="t" r="r" b="b"/>
              <a:pathLst>
                <a:path w="2496" h="2130" extrusionOk="0">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8" name="Google Shape;15498;p85"/>
            <p:cNvSpPr/>
            <p:nvPr/>
          </p:nvSpPr>
          <p:spPr>
            <a:xfrm>
              <a:off x="7017875" y="1418975"/>
              <a:ext cx="62400" cy="53350"/>
            </a:xfrm>
            <a:custGeom>
              <a:avLst/>
              <a:gdLst/>
              <a:ahLst/>
              <a:cxnLst/>
              <a:rect l="l" t="t" r="r" b="b"/>
              <a:pathLst>
                <a:path w="2496" h="2134" extrusionOk="0">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9" name="Google Shape;15499;p85"/>
            <p:cNvSpPr/>
            <p:nvPr/>
          </p:nvSpPr>
          <p:spPr>
            <a:xfrm>
              <a:off x="694185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0" name="Google Shape;15500;p85"/>
            <p:cNvSpPr/>
            <p:nvPr/>
          </p:nvSpPr>
          <p:spPr>
            <a:xfrm>
              <a:off x="69418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1" name="Google Shape;15501;p85"/>
            <p:cNvSpPr/>
            <p:nvPr/>
          </p:nvSpPr>
          <p:spPr>
            <a:xfrm>
              <a:off x="69418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2" name="Google Shape;15502;p85"/>
            <p:cNvSpPr/>
            <p:nvPr/>
          </p:nvSpPr>
          <p:spPr>
            <a:xfrm>
              <a:off x="69418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3" name="Google Shape;15503;p85"/>
            <p:cNvSpPr/>
            <p:nvPr/>
          </p:nvSpPr>
          <p:spPr>
            <a:xfrm>
              <a:off x="68656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4" name="Google Shape;15504;p85"/>
            <p:cNvSpPr/>
            <p:nvPr/>
          </p:nvSpPr>
          <p:spPr>
            <a:xfrm>
              <a:off x="686565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5" name="Google Shape;15505;p85"/>
            <p:cNvSpPr/>
            <p:nvPr/>
          </p:nvSpPr>
          <p:spPr>
            <a:xfrm>
              <a:off x="68656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6" name="Google Shape;15506;p85"/>
            <p:cNvSpPr/>
            <p:nvPr/>
          </p:nvSpPr>
          <p:spPr>
            <a:xfrm>
              <a:off x="68656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7" name="Google Shape;15507;p85"/>
            <p:cNvSpPr/>
            <p:nvPr/>
          </p:nvSpPr>
          <p:spPr>
            <a:xfrm>
              <a:off x="678922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8" name="Google Shape;15508;p85"/>
            <p:cNvSpPr/>
            <p:nvPr/>
          </p:nvSpPr>
          <p:spPr>
            <a:xfrm>
              <a:off x="678922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9" name="Google Shape;15509;p85"/>
            <p:cNvSpPr/>
            <p:nvPr/>
          </p:nvSpPr>
          <p:spPr>
            <a:xfrm>
              <a:off x="678922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0" name="Google Shape;15510;p85"/>
            <p:cNvSpPr/>
            <p:nvPr/>
          </p:nvSpPr>
          <p:spPr>
            <a:xfrm>
              <a:off x="6789225" y="134275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1" name="Google Shape;15511;p85"/>
            <p:cNvSpPr/>
            <p:nvPr/>
          </p:nvSpPr>
          <p:spPr>
            <a:xfrm>
              <a:off x="671322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2" name="Google Shape;15512;p85"/>
            <p:cNvSpPr/>
            <p:nvPr/>
          </p:nvSpPr>
          <p:spPr>
            <a:xfrm>
              <a:off x="671322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3" name="Google Shape;15513;p85"/>
            <p:cNvSpPr/>
            <p:nvPr/>
          </p:nvSpPr>
          <p:spPr>
            <a:xfrm>
              <a:off x="671322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4" name="Google Shape;15514;p85"/>
            <p:cNvSpPr/>
            <p:nvPr/>
          </p:nvSpPr>
          <p:spPr>
            <a:xfrm>
              <a:off x="671322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5" name="Google Shape;15515;p85"/>
            <p:cNvSpPr/>
            <p:nvPr/>
          </p:nvSpPr>
          <p:spPr>
            <a:xfrm>
              <a:off x="671322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6" name="Google Shape;15516;p85"/>
            <p:cNvSpPr/>
            <p:nvPr/>
          </p:nvSpPr>
          <p:spPr>
            <a:xfrm>
              <a:off x="6637000" y="164740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7" name="Google Shape;15517;p85"/>
            <p:cNvSpPr/>
            <p:nvPr/>
          </p:nvSpPr>
          <p:spPr>
            <a:xfrm>
              <a:off x="6637000" y="134275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8" name="Google Shape;15518;p85"/>
            <p:cNvSpPr/>
            <p:nvPr/>
          </p:nvSpPr>
          <p:spPr>
            <a:xfrm>
              <a:off x="6560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9" name="Google Shape;15519;p85"/>
            <p:cNvSpPr/>
            <p:nvPr/>
          </p:nvSpPr>
          <p:spPr>
            <a:xfrm>
              <a:off x="656080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0" name="Google Shape;15520;p85"/>
            <p:cNvSpPr/>
            <p:nvPr/>
          </p:nvSpPr>
          <p:spPr>
            <a:xfrm>
              <a:off x="6560800" y="1266550"/>
              <a:ext cx="62200" cy="53450"/>
            </a:xfrm>
            <a:custGeom>
              <a:avLst/>
              <a:gdLst/>
              <a:ahLst/>
              <a:cxnLst/>
              <a:rect l="l" t="t" r="r" b="b"/>
              <a:pathLst>
                <a:path w="2488" h="2138" extrusionOk="0">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1" name="Google Shape;15521;p85"/>
            <p:cNvSpPr/>
            <p:nvPr/>
          </p:nvSpPr>
          <p:spPr>
            <a:xfrm>
              <a:off x="6484575" y="1647400"/>
              <a:ext cx="62425" cy="53450"/>
            </a:xfrm>
            <a:custGeom>
              <a:avLst/>
              <a:gdLst/>
              <a:ahLst/>
              <a:cxnLst/>
              <a:rect l="l" t="t" r="r" b="b"/>
              <a:pathLst>
                <a:path w="2497" h="2138" extrusionOk="0">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2" name="Google Shape;15522;p85"/>
            <p:cNvSpPr/>
            <p:nvPr/>
          </p:nvSpPr>
          <p:spPr>
            <a:xfrm>
              <a:off x="6484575" y="1266550"/>
              <a:ext cx="62425" cy="53450"/>
            </a:xfrm>
            <a:custGeom>
              <a:avLst/>
              <a:gdLst/>
              <a:ahLst/>
              <a:cxnLst/>
              <a:rect l="l" t="t" r="r" b="b"/>
              <a:pathLst>
                <a:path w="2497" h="2138" extrusionOk="0">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3" name="Google Shape;15523;p85"/>
            <p:cNvSpPr/>
            <p:nvPr/>
          </p:nvSpPr>
          <p:spPr>
            <a:xfrm>
              <a:off x="6408350" y="2333125"/>
              <a:ext cx="62425" cy="53450"/>
            </a:xfrm>
            <a:custGeom>
              <a:avLst/>
              <a:gdLst/>
              <a:ahLst/>
              <a:cxnLst/>
              <a:rect l="l" t="t" r="r" b="b"/>
              <a:pathLst>
                <a:path w="2497" h="2138" extrusionOk="0">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4" name="Google Shape;15524;p85"/>
            <p:cNvSpPr/>
            <p:nvPr/>
          </p:nvSpPr>
          <p:spPr>
            <a:xfrm>
              <a:off x="6408350" y="2256925"/>
              <a:ext cx="62575" cy="53425"/>
            </a:xfrm>
            <a:custGeom>
              <a:avLst/>
              <a:gdLst/>
              <a:ahLst/>
              <a:cxnLst/>
              <a:rect l="l" t="t" r="r" b="b"/>
              <a:pathLst>
                <a:path w="2503" h="2137" extrusionOk="0">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5" name="Google Shape;15525;p85"/>
            <p:cNvSpPr/>
            <p:nvPr/>
          </p:nvSpPr>
          <p:spPr>
            <a:xfrm>
              <a:off x="6408350" y="21045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6" name="Google Shape;15526;p85"/>
            <p:cNvSpPr/>
            <p:nvPr/>
          </p:nvSpPr>
          <p:spPr>
            <a:xfrm>
              <a:off x="6408350" y="179985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7" name="Google Shape;15527;p85"/>
            <p:cNvSpPr/>
            <p:nvPr/>
          </p:nvSpPr>
          <p:spPr>
            <a:xfrm>
              <a:off x="6408350" y="164740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8" name="Google Shape;15528;p85"/>
            <p:cNvSpPr/>
            <p:nvPr/>
          </p:nvSpPr>
          <p:spPr>
            <a:xfrm>
              <a:off x="6408350" y="134275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9" name="Google Shape;15529;p85"/>
            <p:cNvSpPr/>
            <p:nvPr/>
          </p:nvSpPr>
          <p:spPr>
            <a:xfrm>
              <a:off x="6408350" y="1266550"/>
              <a:ext cx="62425" cy="53450"/>
            </a:xfrm>
            <a:custGeom>
              <a:avLst/>
              <a:gdLst/>
              <a:ahLst/>
              <a:cxnLst/>
              <a:rect l="l" t="t" r="r" b="b"/>
              <a:pathLst>
                <a:path w="2497" h="2138" extrusionOk="0">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0" name="Google Shape;15530;p85"/>
            <p:cNvSpPr/>
            <p:nvPr/>
          </p:nvSpPr>
          <p:spPr>
            <a:xfrm>
              <a:off x="63323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1" name="Google Shape;15531;p85"/>
            <p:cNvSpPr/>
            <p:nvPr/>
          </p:nvSpPr>
          <p:spPr>
            <a:xfrm>
              <a:off x="63323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2" name="Google Shape;15532;p85"/>
            <p:cNvSpPr/>
            <p:nvPr/>
          </p:nvSpPr>
          <p:spPr>
            <a:xfrm>
              <a:off x="63323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3" name="Google Shape;15533;p85"/>
            <p:cNvSpPr/>
            <p:nvPr/>
          </p:nvSpPr>
          <p:spPr>
            <a:xfrm>
              <a:off x="633235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4" name="Google Shape;15534;p85"/>
            <p:cNvSpPr/>
            <p:nvPr/>
          </p:nvSpPr>
          <p:spPr>
            <a:xfrm>
              <a:off x="633235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5" name="Google Shape;15535;p85"/>
            <p:cNvSpPr/>
            <p:nvPr/>
          </p:nvSpPr>
          <p:spPr>
            <a:xfrm>
              <a:off x="63323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6" name="Google Shape;15536;p85"/>
            <p:cNvSpPr/>
            <p:nvPr/>
          </p:nvSpPr>
          <p:spPr>
            <a:xfrm>
              <a:off x="63323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7" name="Google Shape;15537;p85"/>
            <p:cNvSpPr/>
            <p:nvPr/>
          </p:nvSpPr>
          <p:spPr>
            <a:xfrm>
              <a:off x="6256150" y="2485550"/>
              <a:ext cx="62200" cy="53300"/>
            </a:xfrm>
            <a:custGeom>
              <a:avLst/>
              <a:gdLst/>
              <a:ahLst/>
              <a:cxnLst/>
              <a:rect l="l" t="t" r="r" b="b"/>
              <a:pathLst>
                <a:path w="2488" h="2132" extrusionOk="0">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8" name="Google Shape;15538;p85"/>
            <p:cNvSpPr/>
            <p:nvPr/>
          </p:nvSpPr>
          <p:spPr>
            <a:xfrm>
              <a:off x="6256150" y="2409350"/>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9" name="Google Shape;15539;p85"/>
            <p:cNvSpPr/>
            <p:nvPr/>
          </p:nvSpPr>
          <p:spPr>
            <a:xfrm>
              <a:off x="6256150" y="2028275"/>
              <a:ext cx="62200" cy="53450"/>
            </a:xfrm>
            <a:custGeom>
              <a:avLst/>
              <a:gdLst/>
              <a:ahLst/>
              <a:cxnLst/>
              <a:rect l="l" t="t" r="r" b="b"/>
              <a:pathLst>
                <a:path w="2488" h="2138" extrusionOk="0">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0" name="Google Shape;15540;p85"/>
            <p:cNvSpPr/>
            <p:nvPr/>
          </p:nvSpPr>
          <p:spPr>
            <a:xfrm>
              <a:off x="6256150" y="1952050"/>
              <a:ext cx="62200" cy="53450"/>
            </a:xfrm>
            <a:custGeom>
              <a:avLst/>
              <a:gdLst/>
              <a:ahLst/>
              <a:cxnLst/>
              <a:rect l="l" t="t" r="r" b="b"/>
              <a:pathLst>
                <a:path w="2488" h="2138" extrusionOk="0">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1" name="Google Shape;15541;p85"/>
            <p:cNvSpPr/>
            <p:nvPr/>
          </p:nvSpPr>
          <p:spPr>
            <a:xfrm>
              <a:off x="6256150" y="1876050"/>
              <a:ext cx="62200" cy="53350"/>
            </a:xfrm>
            <a:custGeom>
              <a:avLst/>
              <a:gdLst/>
              <a:ahLst/>
              <a:cxnLst/>
              <a:rect l="l" t="t" r="r" b="b"/>
              <a:pathLst>
                <a:path w="2488" h="2134" extrusionOk="0">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2" name="Google Shape;15542;p85"/>
            <p:cNvSpPr/>
            <p:nvPr/>
          </p:nvSpPr>
          <p:spPr>
            <a:xfrm>
              <a:off x="6256150" y="179985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3" name="Google Shape;15543;p85"/>
            <p:cNvSpPr/>
            <p:nvPr/>
          </p:nvSpPr>
          <p:spPr>
            <a:xfrm>
              <a:off x="6256150" y="172362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4" name="Google Shape;15544;p85"/>
            <p:cNvSpPr/>
            <p:nvPr/>
          </p:nvSpPr>
          <p:spPr>
            <a:xfrm>
              <a:off x="6256150" y="134275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5" name="Google Shape;15545;p85"/>
            <p:cNvSpPr/>
            <p:nvPr/>
          </p:nvSpPr>
          <p:spPr>
            <a:xfrm>
              <a:off x="617992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6" name="Google Shape;15546;p85"/>
            <p:cNvSpPr/>
            <p:nvPr/>
          </p:nvSpPr>
          <p:spPr>
            <a:xfrm>
              <a:off x="617992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7" name="Google Shape;15547;p85"/>
            <p:cNvSpPr/>
            <p:nvPr/>
          </p:nvSpPr>
          <p:spPr>
            <a:xfrm>
              <a:off x="617992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8" name="Google Shape;15548;p85"/>
            <p:cNvSpPr/>
            <p:nvPr/>
          </p:nvSpPr>
          <p:spPr>
            <a:xfrm>
              <a:off x="617992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9" name="Google Shape;15549;p85"/>
            <p:cNvSpPr/>
            <p:nvPr/>
          </p:nvSpPr>
          <p:spPr>
            <a:xfrm>
              <a:off x="6103700"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0" name="Google Shape;15550;p85"/>
            <p:cNvSpPr/>
            <p:nvPr/>
          </p:nvSpPr>
          <p:spPr>
            <a:xfrm>
              <a:off x="6103700"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1" name="Google Shape;15551;p85"/>
            <p:cNvSpPr/>
            <p:nvPr/>
          </p:nvSpPr>
          <p:spPr>
            <a:xfrm>
              <a:off x="6103700"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2" name="Google Shape;15552;p85"/>
            <p:cNvSpPr/>
            <p:nvPr/>
          </p:nvSpPr>
          <p:spPr>
            <a:xfrm>
              <a:off x="6103700" y="21045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3" name="Google Shape;15553;p85"/>
            <p:cNvSpPr/>
            <p:nvPr/>
          </p:nvSpPr>
          <p:spPr>
            <a:xfrm>
              <a:off x="6103700" y="1342750"/>
              <a:ext cx="62425" cy="53450"/>
            </a:xfrm>
            <a:custGeom>
              <a:avLst/>
              <a:gdLst/>
              <a:ahLst/>
              <a:cxnLst/>
              <a:rect l="l" t="t" r="r" b="b"/>
              <a:pathLst>
                <a:path w="2497" h="2138" extrusionOk="0">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4" name="Google Shape;15554;p85"/>
            <p:cNvSpPr/>
            <p:nvPr/>
          </p:nvSpPr>
          <p:spPr>
            <a:xfrm>
              <a:off x="6027500" y="2180700"/>
              <a:ext cx="62425" cy="53350"/>
            </a:xfrm>
            <a:custGeom>
              <a:avLst/>
              <a:gdLst/>
              <a:ahLst/>
              <a:cxnLst/>
              <a:rect l="l" t="t" r="r" b="b"/>
              <a:pathLst>
                <a:path w="2497" h="2134" extrusionOk="0">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5" name="Google Shape;15555;p85"/>
            <p:cNvSpPr/>
            <p:nvPr/>
          </p:nvSpPr>
          <p:spPr>
            <a:xfrm>
              <a:off x="6027500" y="134275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6" name="Google Shape;15556;p85"/>
            <p:cNvSpPr/>
            <p:nvPr/>
          </p:nvSpPr>
          <p:spPr>
            <a:xfrm>
              <a:off x="5951475"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7" name="Google Shape;15557;p85"/>
            <p:cNvSpPr/>
            <p:nvPr/>
          </p:nvSpPr>
          <p:spPr>
            <a:xfrm>
              <a:off x="595147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8" name="Google Shape;15558;p85"/>
            <p:cNvSpPr/>
            <p:nvPr/>
          </p:nvSpPr>
          <p:spPr>
            <a:xfrm>
              <a:off x="595147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9" name="Google Shape;15559;p85"/>
            <p:cNvSpPr/>
            <p:nvPr/>
          </p:nvSpPr>
          <p:spPr>
            <a:xfrm>
              <a:off x="595147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0" name="Google Shape;15560;p85"/>
            <p:cNvSpPr/>
            <p:nvPr/>
          </p:nvSpPr>
          <p:spPr>
            <a:xfrm>
              <a:off x="59514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1" name="Google Shape;15561;p85"/>
            <p:cNvSpPr/>
            <p:nvPr/>
          </p:nvSpPr>
          <p:spPr>
            <a:xfrm>
              <a:off x="587527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2" name="Google Shape;15562;p85"/>
            <p:cNvSpPr/>
            <p:nvPr/>
          </p:nvSpPr>
          <p:spPr>
            <a:xfrm>
              <a:off x="5875275" y="2637775"/>
              <a:ext cx="62225" cy="53450"/>
            </a:xfrm>
            <a:custGeom>
              <a:avLst/>
              <a:gdLst/>
              <a:ahLst/>
              <a:cxnLst/>
              <a:rect l="l" t="t" r="r" b="b"/>
              <a:pathLst>
                <a:path w="2489"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3" name="Google Shape;15563;p85"/>
            <p:cNvSpPr/>
            <p:nvPr/>
          </p:nvSpPr>
          <p:spPr>
            <a:xfrm>
              <a:off x="5875275" y="2561575"/>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4" name="Google Shape;15564;p85"/>
            <p:cNvSpPr/>
            <p:nvPr/>
          </p:nvSpPr>
          <p:spPr>
            <a:xfrm>
              <a:off x="587527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5" name="Google Shape;15565;p85"/>
            <p:cNvSpPr/>
            <p:nvPr/>
          </p:nvSpPr>
          <p:spPr>
            <a:xfrm>
              <a:off x="5875275"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6" name="Google Shape;15566;p85"/>
            <p:cNvSpPr/>
            <p:nvPr/>
          </p:nvSpPr>
          <p:spPr>
            <a:xfrm>
              <a:off x="587527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7" name="Google Shape;15567;p85"/>
            <p:cNvSpPr/>
            <p:nvPr/>
          </p:nvSpPr>
          <p:spPr>
            <a:xfrm>
              <a:off x="587527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8" name="Google Shape;15568;p85"/>
            <p:cNvSpPr/>
            <p:nvPr/>
          </p:nvSpPr>
          <p:spPr>
            <a:xfrm>
              <a:off x="5799275" y="2714000"/>
              <a:ext cx="62200" cy="53350"/>
            </a:xfrm>
            <a:custGeom>
              <a:avLst/>
              <a:gdLst/>
              <a:ahLst/>
              <a:cxnLst/>
              <a:rect l="l" t="t" r="r" b="b"/>
              <a:pathLst>
                <a:path w="2488" h="2134"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9" name="Google Shape;15569;p85"/>
            <p:cNvSpPr/>
            <p:nvPr/>
          </p:nvSpPr>
          <p:spPr>
            <a:xfrm>
              <a:off x="5799275" y="134275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0" name="Google Shape;15570;p85"/>
            <p:cNvSpPr/>
            <p:nvPr/>
          </p:nvSpPr>
          <p:spPr>
            <a:xfrm>
              <a:off x="5799125" y="1190550"/>
              <a:ext cx="62350" cy="53425"/>
            </a:xfrm>
            <a:custGeom>
              <a:avLst/>
              <a:gdLst/>
              <a:ahLst/>
              <a:cxnLst/>
              <a:rect l="l" t="t" r="r" b="b"/>
              <a:pathLst>
                <a:path w="2494" h="2137" extrusionOk="0">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1" name="Google Shape;15571;p85"/>
            <p:cNvSpPr/>
            <p:nvPr/>
          </p:nvSpPr>
          <p:spPr>
            <a:xfrm>
              <a:off x="5723050"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2" name="Google Shape;15572;p85"/>
            <p:cNvSpPr/>
            <p:nvPr/>
          </p:nvSpPr>
          <p:spPr>
            <a:xfrm>
              <a:off x="5723050"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3" name="Google Shape;15573;p85"/>
            <p:cNvSpPr/>
            <p:nvPr/>
          </p:nvSpPr>
          <p:spPr>
            <a:xfrm>
              <a:off x="5723050" y="2942425"/>
              <a:ext cx="62225" cy="53450"/>
            </a:xfrm>
            <a:custGeom>
              <a:avLst/>
              <a:gdLst/>
              <a:ahLst/>
              <a:cxnLst/>
              <a:rect l="l" t="t" r="r" b="b"/>
              <a:pathLst>
                <a:path w="2489" h="2138" extrusionOk="0">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4" name="Google Shape;15574;p85"/>
            <p:cNvSpPr/>
            <p:nvPr/>
          </p:nvSpPr>
          <p:spPr>
            <a:xfrm>
              <a:off x="5723050" y="271400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5" name="Google Shape;15575;p85"/>
            <p:cNvSpPr/>
            <p:nvPr/>
          </p:nvSpPr>
          <p:spPr>
            <a:xfrm>
              <a:off x="5723050" y="134275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6" name="Google Shape;15576;p85"/>
            <p:cNvSpPr/>
            <p:nvPr/>
          </p:nvSpPr>
          <p:spPr>
            <a:xfrm>
              <a:off x="5722900" y="1190550"/>
              <a:ext cx="62375" cy="53425"/>
            </a:xfrm>
            <a:custGeom>
              <a:avLst/>
              <a:gdLst/>
              <a:ahLst/>
              <a:cxnLst/>
              <a:rect l="l" t="t" r="r" b="b"/>
              <a:pathLst>
                <a:path w="2495" h="2137" extrusionOk="0">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7" name="Google Shape;15577;p85"/>
            <p:cNvSpPr/>
            <p:nvPr/>
          </p:nvSpPr>
          <p:spPr>
            <a:xfrm>
              <a:off x="56468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8" name="Google Shape;15578;p85"/>
            <p:cNvSpPr/>
            <p:nvPr/>
          </p:nvSpPr>
          <p:spPr>
            <a:xfrm>
              <a:off x="5646825" y="2866425"/>
              <a:ext cx="62225" cy="53275"/>
            </a:xfrm>
            <a:custGeom>
              <a:avLst/>
              <a:gdLst/>
              <a:ahLst/>
              <a:cxnLst/>
              <a:rect l="l" t="t" r="r" b="b"/>
              <a:pathLst>
                <a:path w="2489" h="2131" extrusionOk="0">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9" name="Google Shape;15579;p85"/>
            <p:cNvSpPr/>
            <p:nvPr/>
          </p:nvSpPr>
          <p:spPr>
            <a:xfrm>
              <a:off x="56468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0" name="Google Shape;15580;p85"/>
            <p:cNvSpPr/>
            <p:nvPr/>
          </p:nvSpPr>
          <p:spPr>
            <a:xfrm>
              <a:off x="56468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1" name="Google Shape;15581;p85"/>
            <p:cNvSpPr/>
            <p:nvPr/>
          </p:nvSpPr>
          <p:spPr>
            <a:xfrm>
              <a:off x="56468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2" name="Google Shape;15582;p85"/>
            <p:cNvSpPr/>
            <p:nvPr/>
          </p:nvSpPr>
          <p:spPr>
            <a:xfrm>
              <a:off x="5646700" y="119055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3" name="Google Shape;15583;p85"/>
            <p:cNvSpPr/>
            <p:nvPr/>
          </p:nvSpPr>
          <p:spPr>
            <a:xfrm>
              <a:off x="5570625" y="3018650"/>
              <a:ext cx="62200" cy="53425"/>
            </a:xfrm>
            <a:custGeom>
              <a:avLst/>
              <a:gdLst/>
              <a:ahLst/>
              <a:cxnLst/>
              <a:rect l="l" t="t" r="r" b="b"/>
              <a:pathLst>
                <a:path w="2488" h="2137" extrusionOk="0">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4" name="Google Shape;15584;p85"/>
            <p:cNvSpPr/>
            <p:nvPr/>
          </p:nvSpPr>
          <p:spPr>
            <a:xfrm>
              <a:off x="5570625" y="2942425"/>
              <a:ext cx="62200" cy="53450"/>
            </a:xfrm>
            <a:custGeom>
              <a:avLst/>
              <a:gdLst/>
              <a:ahLst/>
              <a:cxnLst/>
              <a:rect l="l" t="t" r="r" b="b"/>
              <a:pathLst>
                <a:path w="2488" h="2138" extrusionOk="0">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5" name="Google Shape;15585;p85"/>
            <p:cNvSpPr/>
            <p:nvPr/>
          </p:nvSpPr>
          <p:spPr>
            <a:xfrm>
              <a:off x="5570475" y="1190550"/>
              <a:ext cx="62350" cy="53325"/>
            </a:xfrm>
            <a:custGeom>
              <a:avLst/>
              <a:gdLst/>
              <a:ahLst/>
              <a:cxnLst/>
              <a:rect l="l" t="t" r="r" b="b"/>
              <a:pathLst>
                <a:path w="2494" h="2133" extrusionOk="0">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6" name="Google Shape;15586;p85"/>
            <p:cNvSpPr/>
            <p:nvPr/>
          </p:nvSpPr>
          <p:spPr>
            <a:xfrm>
              <a:off x="5494400" y="29424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7" name="Google Shape;15587;p85"/>
            <p:cNvSpPr/>
            <p:nvPr/>
          </p:nvSpPr>
          <p:spPr>
            <a:xfrm>
              <a:off x="549440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8" name="Google Shape;15588;p85"/>
            <p:cNvSpPr/>
            <p:nvPr/>
          </p:nvSpPr>
          <p:spPr>
            <a:xfrm>
              <a:off x="5494275" y="1190550"/>
              <a:ext cx="62350" cy="53325"/>
            </a:xfrm>
            <a:custGeom>
              <a:avLst/>
              <a:gdLst/>
              <a:ahLst/>
              <a:cxnLst/>
              <a:rect l="l" t="t" r="r" b="b"/>
              <a:pathLst>
                <a:path w="2494" h="2133" extrusionOk="0">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9" name="Google Shape;15589;p85"/>
            <p:cNvSpPr/>
            <p:nvPr/>
          </p:nvSpPr>
          <p:spPr>
            <a:xfrm>
              <a:off x="5418200"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0" name="Google Shape;15590;p85"/>
            <p:cNvSpPr/>
            <p:nvPr/>
          </p:nvSpPr>
          <p:spPr>
            <a:xfrm>
              <a:off x="5418200"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1" name="Google Shape;15591;p85"/>
            <p:cNvSpPr/>
            <p:nvPr/>
          </p:nvSpPr>
          <p:spPr>
            <a:xfrm>
              <a:off x="5418200" y="1266550"/>
              <a:ext cx="62425" cy="53450"/>
            </a:xfrm>
            <a:custGeom>
              <a:avLst/>
              <a:gdLst/>
              <a:ahLst/>
              <a:cxnLst/>
              <a:rect l="l" t="t" r="r" b="b"/>
              <a:pathLst>
                <a:path w="2497" h="2138" extrusionOk="0">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2" name="Google Shape;15592;p85"/>
            <p:cNvSpPr/>
            <p:nvPr/>
          </p:nvSpPr>
          <p:spPr>
            <a:xfrm>
              <a:off x="5418200" y="11905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3" name="Google Shape;15593;p85"/>
            <p:cNvSpPr/>
            <p:nvPr/>
          </p:nvSpPr>
          <p:spPr>
            <a:xfrm>
              <a:off x="5341975"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4" name="Google Shape;15594;p85"/>
            <p:cNvSpPr/>
            <p:nvPr/>
          </p:nvSpPr>
          <p:spPr>
            <a:xfrm>
              <a:off x="5341975"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5" name="Google Shape;15595;p85"/>
            <p:cNvSpPr/>
            <p:nvPr/>
          </p:nvSpPr>
          <p:spPr>
            <a:xfrm>
              <a:off x="5265775" y="2790200"/>
              <a:ext cx="62200" cy="53350"/>
            </a:xfrm>
            <a:custGeom>
              <a:avLst/>
              <a:gdLst/>
              <a:ahLst/>
              <a:cxnLst/>
              <a:rect l="l" t="t" r="r" b="b"/>
              <a:pathLst>
                <a:path w="2488" h="2134" extrusionOk="0">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6" name="Google Shape;15596;p85"/>
            <p:cNvSpPr/>
            <p:nvPr/>
          </p:nvSpPr>
          <p:spPr>
            <a:xfrm>
              <a:off x="5265775" y="2714000"/>
              <a:ext cx="62200" cy="53350"/>
            </a:xfrm>
            <a:custGeom>
              <a:avLst/>
              <a:gdLst/>
              <a:ahLst/>
              <a:cxnLst/>
              <a:rect l="l" t="t" r="r" b="b"/>
              <a:pathLst>
                <a:path w="2488" h="2134" extrusionOk="0">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7" name="Google Shape;15597;p85"/>
            <p:cNvSpPr/>
            <p:nvPr/>
          </p:nvSpPr>
          <p:spPr>
            <a:xfrm>
              <a:off x="5265775" y="1266550"/>
              <a:ext cx="62200" cy="53450"/>
            </a:xfrm>
            <a:custGeom>
              <a:avLst/>
              <a:gdLst/>
              <a:ahLst/>
              <a:cxnLst/>
              <a:rect l="l" t="t" r="r" b="b"/>
              <a:pathLst>
                <a:path w="2488" h="2138" extrusionOk="0">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8" name="Google Shape;15598;p85"/>
            <p:cNvSpPr/>
            <p:nvPr/>
          </p:nvSpPr>
          <p:spPr>
            <a:xfrm>
              <a:off x="5189550"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9" name="Google Shape;15599;p85"/>
            <p:cNvSpPr/>
            <p:nvPr/>
          </p:nvSpPr>
          <p:spPr>
            <a:xfrm>
              <a:off x="5189550" y="2790200"/>
              <a:ext cx="62225" cy="53350"/>
            </a:xfrm>
            <a:custGeom>
              <a:avLst/>
              <a:gdLst/>
              <a:ahLst/>
              <a:cxnLst/>
              <a:rect l="l" t="t" r="r" b="b"/>
              <a:pathLst>
                <a:path w="2489" h="2134" extrusionOk="0">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0" name="Google Shape;15600;p85"/>
            <p:cNvSpPr/>
            <p:nvPr/>
          </p:nvSpPr>
          <p:spPr>
            <a:xfrm>
              <a:off x="5189550" y="1342750"/>
              <a:ext cx="62225" cy="53350"/>
            </a:xfrm>
            <a:custGeom>
              <a:avLst/>
              <a:gdLst/>
              <a:ahLst/>
              <a:cxnLst/>
              <a:rect l="l" t="t" r="r" b="b"/>
              <a:pathLst>
                <a:path w="2489" h="2134" extrusionOk="0">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1" name="Google Shape;15601;p85"/>
            <p:cNvSpPr/>
            <p:nvPr/>
          </p:nvSpPr>
          <p:spPr>
            <a:xfrm>
              <a:off x="5113350" y="3094850"/>
              <a:ext cx="62400" cy="53350"/>
            </a:xfrm>
            <a:custGeom>
              <a:avLst/>
              <a:gdLst/>
              <a:ahLst/>
              <a:cxnLst/>
              <a:rect l="l" t="t" r="r" b="b"/>
              <a:pathLst>
                <a:path w="2496" h="2134" extrusionOk="0">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2" name="Google Shape;15602;p85"/>
            <p:cNvSpPr/>
            <p:nvPr/>
          </p:nvSpPr>
          <p:spPr>
            <a:xfrm>
              <a:off x="5113350" y="3018650"/>
              <a:ext cx="62400" cy="53425"/>
            </a:xfrm>
            <a:custGeom>
              <a:avLst/>
              <a:gdLst/>
              <a:ahLst/>
              <a:cxnLst/>
              <a:rect l="l" t="t" r="r" b="b"/>
              <a:pathLst>
                <a:path w="2496" h="2137" extrusionOk="0">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3" name="Google Shape;15603;p85"/>
            <p:cNvSpPr/>
            <p:nvPr/>
          </p:nvSpPr>
          <p:spPr>
            <a:xfrm>
              <a:off x="5113350" y="2942425"/>
              <a:ext cx="62400" cy="53450"/>
            </a:xfrm>
            <a:custGeom>
              <a:avLst/>
              <a:gdLst/>
              <a:ahLst/>
              <a:cxnLst/>
              <a:rect l="l" t="t" r="r" b="b"/>
              <a:pathLst>
                <a:path w="2496" h="2138" extrusionOk="0">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4" name="Google Shape;15604;p85"/>
            <p:cNvSpPr/>
            <p:nvPr/>
          </p:nvSpPr>
          <p:spPr>
            <a:xfrm>
              <a:off x="5113350" y="2866425"/>
              <a:ext cx="62400" cy="53275"/>
            </a:xfrm>
            <a:custGeom>
              <a:avLst/>
              <a:gdLst/>
              <a:ahLst/>
              <a:cxnLst/>
              <a:rect l="l" t="t" r="r" b="b"/>
              <a:pathLst>
                <a:path w="2496" h="2131" extrusionOk="0">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5" name="Google Shape;15605;p85"/>
            <p:cNvSpPr/>
            <p:nvPr/>
          </p:nvSpPr>
          <p:spPr>
            <a:xfrm>
              <a:off x="5113350" y="2790200"/>
              <a:ext cx="62400" cy="53350"/>
            </a:xfrm>
            <a:custGeom>
              <a:avLst/>
              <a:gdLst/>
              <a:ahLst/>
              <a:cxnLst/>
              <a:rect l="l" t="t" r="r" b="b"/>
              <a:pathLst>
                <a:path w="2496" h="2134" extrusionOk="0">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6" name="Google Shape;15606;p85"/>
            <p:cNvSpPr/>
            <p:nvPr/>
          </p:nvSpPr>
          <p:spPr>
            <a:xfrm>
              <a:off x="5113350" y="2714000"/>
              <a:ext cx="62400" cy="53350"/>
            </a:xfrm>
            <a:custGeom>
              <a:avLst/>
              <a:gdLst/>
              <a:ahLst/>
              <a:cxnLst/>
              <a:rect l="l" t="t" r="r" b="b"/>
              <a:pathLst>
                <a:path w="2496" h="2134" extrusionOk="0">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7" name="Google Shape;15607;p85"/>
            <p:cNvSpPr/>
            <p:nvPr/>
          </p:nvSpPr>
          <p:spPr>
            <a:xfrm>
              <a:off x="5113350" y="141897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8" name="Google Shape;15608;p85"/>
            <p:cNvSpPr/>
            <p:nvPr/>
          </p:nvSpPr>
          <p:spPr>
            <a:xfrm>
              <a:off x="5113350" y="134275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9" name="Google Shape;15609;p85"/>
            <p:cNvSpPr/>
            <p:nvPr/>
          </p:nvSpPr>
          <p:spPr>
            <a:xfrm>
              <a:off x="50373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0" name="Google Shape;15610;p85"/>
            <p:cNvSpPr/>
            <p:nvPr/>
          </p:nvSpPr>
          <p:spPr>
            <a:xfrm>
              <a:off x="503732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1" name="Google Shape;15611;p85"/>
            <p:cNvSpPr/>
            <p:nvPr/>
          </p:nvSpPr>
          <p:spPr>
            <a:xfrm>
              <a:off x="5037325" y="286642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2" name="Google Shape;15612;p85"/>
            <p:cNvSpPr/>
            <p:nvPr/>
          </p:nvSpPr>
          <p:spPr>
            <a:xfrm>
              <a:off x="50373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3" name="Google Shape;15613;p85"/>
            <p:cNvSpPr/>
            <p:nvPr/>
          </p:nvSpPr>
          <p:spPr>
            <a:xfrm>
              <a:off x="50373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4" name="Google Shape;15614;p85"/>
            <p:cNvSpPr/>
            <p:nvPr/>
          </p:nvSpPr>
          <p:spPr>
            <a:xfrm>
              <a:off x="5037325"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5" name="Google Shape;15615;p85"/>
            <p:cNvSpPr/>
            <p:nvPr/>
          </p:nvSpPr>
          <p:spPr>
            <a:xfrm>
              <a:off x="50373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6" name="Google Shape;15616;p85"/>
            <p:cNvSpPr/>
            <p:nvPr/>
          </p:nvSpPr>
          <p:spPr>
            <a:xfrm>
              <a:off x="4961125"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7" name="Google Shape;15617;p85"/>
            <p:cNvSpPr/>
            <p:nvPr/>
          </p:nvSpPr>
          <p:spPr>
            <a:xfrm>
              <a:off x="49611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8" name="Google Shape;15618;p85"/>
            <p:cNvSpPr/>
            <p:nvPr/>
          </p:nvSpPr>
          <p:spPr>
            <a:xfrm>
              <a:off x="49611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9" name="Google Shape;15619;p85"/>
            <p:cNvSpPr/>
            <p:nvPr/>
          </p:nvSpPr>
          <p:spPr>
            <a:xfrm>
              <a:off x="49611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0" name="Google Shape;15620;p85"/>
            <p:cNvSpPr/>
            <p:nvPr/>
          </p:nvSpPr>
          <p:spPr>
            <a:xfrm>
              <a:off x="49611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1" name="Google Shape;15621;p85"/>
            <p:cNvSpPr/>
            <p:nvPr/>
          </p:nvSpPr>
          <p:spPr>
            <a:xfrm>
              <a:off x="49611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2" name="Google Shape;15622;p85"/>
            <p:cNvSpPr/>
            <p:nvPr/>
          </p:nvSpPr>
          <p:spPr>
            <a:xfrm>
              <a:off x="4884900" y="2637775"/>
              <a:ext cx="62225" cy="53450"/>
            </a:xfrm>
            <a:custGeom>
              <a:avLst/>
              <a:gdLst/>
              <a:ahLst/>
              <a:cxnLst/>
              <a:rect l="l" t="t" r="r" b="b"/>
              <a:pathLst>
                <a:path w="2489" h="2138" extrusionOk="0">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3" name="Google Shape;15623;p85"/>
            <p:cNvSpPr/>
            <p:nvPr/>
          </p:nvSpPr>
          <p:spPr>
            <a:xfrm>
              <a:off x="48849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4" name="Google Shape;15624;p85"/>
            <p:cNvSpPr/>
            <p:nvPr/>
          </p:nvSpPr>
          <p:spPr>
            <a:xfrm>
              <a:off x="48849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5" name="Google Shape;15625;p85"/>
            <p:cNvSpPr/>
            <p:nvPr/>
          </p:nvSpPr>
          <p:spPr>
            <a:xfrm>
              <a:off x="488490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6" name="Google Shape;15626;p85"/>
            <p:cNvSpPr/>
            <p:nvPr/>
          </p:nvSpPr>
          <p:spPr>
            <a:xfrm>
              <a:off x="4808700" y="2637775"/>
              <a:ext cx="62400" cy="53450"/>
            </a:xfrm>
            <a:custGeom>
              <a:avLst/>
              <a:gdLst/>
              <a:ahLst/>
              <a:cxnLst/>
              <a:rect l="l" t="t" r="r" b="b"/>
              <a:pathLst>
                <a:path w="2496"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7" name="Google Shape;15627;p85"/>
            <p:cNvSpPr/>
            <p:nvPr/>
          </p:nvSpPr>
          <p:spPr>
            <a:xfrm>
              <a:off x="4808700" y="2561575"/>
              <a:ext cx="62400" cy="53425"/>
            </a:xfrm>
            <a:custGeom>
              <a:avLst/>
              <a:gdLst/>
              <a:ahLst/>
              <a:cxnLst/>
              <a:rect l="l" t="t" r="r" b="b"/>
              <a:pathLst>
                <a:path w="2496"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8" name="Google Shape;15628;p85"/>
            <p:cNvSpPr/>
            <p:nvPr/>
          </p:nvSpPr>
          <p:spPr>
            <a:xfrm>
              <a:off x="4808700" y="141897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9" name="Google Shape;15629;p85"/>
            <p:cNvSpPr/>
            <p:nvPr/>
          </p:nvSpPr>
          <p:spPr>
            <a:xfrm>
              <a:off x="48087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0" name="Google Shape;15630;p85"/>
            <p:cNvSpPr/>
            <p:nvPr/>
          </p:nvSpPr>
          <p:spPr>
            <a:xfrm>
              <a:off x="4808700" y="11905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1" name="Google Shape;15631;p85"/>
            <p:cNvSpPr/>
            <p:nvPr/>
          </p:nvSpPr>
          <p:spPr>
            <a:xfrm>
              <a:off x="4808700" y="1038125"/>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2" name="Google Shape;15632;p85"/>
            <p:cNvSpPr/>
            <p:nvPr/>
          </p:nvSpPr>
          <p:spPr>
            <a:xfrm>
              <a:off x="4732475" y="27902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3" name="Google Shape;15633;p85"/>
            <p:cNvSpPr/>
            <p:nvPr/>
          </p:nvSpPr>
          <p:spPr>
            <a:xfrm>
              <a:off x="4732475" y="2714000"/>
              <a:ext cx="62425" cy="53350"/>
            </a:xfrm>
            <a:custGeom>
              <a:avLst/>
              <a:gdLst/>
              <a:ahLst/>
              <a:cxnLst/>
              <a:rect l="l" t="t" r="r" b="b"/>
              <a:pathLst>
                <a:path w="2497" h="2134" extrusionOk="0">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4" name="Google Shape;15634;p85"/>
            <p:cNvSpPr/>
            <p:nvPr/>
          </p:nvSpPr>
          <p:spPr>
            <a:xfrm>
              <a:off x="4732475" y="2561575"/>
              <a:ext cx="62425" cy="53425"/>
            </a:xfrm>
            <a:custGeom>
              <a:avLst/>
              <a:gdLst/>
              <a:ahLst/>
              <a:cxnLst/>
              <a:rect l="l" t="t" r="r" b="b"/>
              <a:pathLst>
                <a:path w="2497" h="2137" extrusionOk="0">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5" name="Google Shape;15635;p85"/>
            <p:cNvSpPr/>
            <p:nvPr/>
          </p:nvSpPr>
          <p:spPr>
            <a:xfrm>
              <a:off x="473247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6" name="Google Shape;15636;p85"/>
            <p:cNvSpPr/>
            <p:nvPr/>
          </p:nvSpPr>
          <p:spPr>
            <a:xfrm>
              <a:off x="4732475" y="11905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7" name="Google Shape;15637;p85"/>
            <p:cNvSpPr/>
            <p:nvPr/>
          </p:nvSpPr>
          <p:spPr>
            <a:xfrm>
              <a:off x="4656475" y="2866425"/>
              <a:ext cx="62200" cy="53275"/>
            </a:xfrm>
            <a:custGeom>
              <a:avLst/>
              <a:gdLst/>
              <a:ahLst/>
              <a:cxnLst/>
              <a:rect l="l" t="t" r="r" b="b"/>
              <a:pathLst>
                <a:path w="2488" h="2131" extrusionOk="0">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8" name="Google Shape;15638;p85"/>
            <p:cNvSpPr/>
            <p:nvPr/>
          </p:nvSpPr>
          <p:spPr>
            <a:xfrm>
              <a:off x="4656475" y="27902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9" name="Google Shape;15639;p85"/>
            <p:cNvSpPr/>
            <p:nvPr/>
          </p:nvSpPr>
          <p:spPr>
            <a:xfrm>
              <a:off x="4656475" y="271400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0" name="Google Shape;15640;p85"/>
            <p:cNvSpPr/>
            <p:nvPr/>
          </p:nvSpPr>
          <p:spPr>
            <a:xfrm>
              <a:off x="4656475" y="2485550"/>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1" name="Google Shape;15641;p85"/>
            <p:cNvSpPr/>
            <p:nvPr/>
          </p:nvSpPr>
          <p:spPr>
            <a:xfrm>
              <a:off x="465647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2" name="Google Shape;15642;p85"/>
            <p:cNvSpPr/>
            <p:nvPr/>
          </p:nvSpPr>
          <p:spPr>
            <a:xfrm>
              <a:off x="465647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3" name="Google Shape;15643;p85"/>
            <p:cNvSpPr/>
            <p:nvPr/>
          </p:nvSpPr>
          <p:spPr>
            <a:xfrm>
              <a:off x="46564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4" name="Google Shape;15644;p85"/>
            <p:cNvSpPr/>
            <p:nvPr/>
          </p:nvSpPr>
          <p:spPr>
            <a:xfrm>
              <a:off x="4656475" y="1038125"/>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5" name="Google Shape;15645;p85"/>
            <p:cNvSpPr/>
            <p:nvPr/>
          </p:nvSpPr>
          <p:spPr>
            <a:xfrm>
              <a:off x="4580250" y="29424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6" name="Google Shape;15646;p85"/>
            <p:cNvSpPr/>
            <p:nvPr/>
          </p:nvSpPr>
          <p:spPr>
            <a:xfrm>
              <a:off x="458025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7" name="Google Shape;15647;p85"/>
            <p:cNvSpPr/>
            <p:nvPr/>
          </p:nvSpPr>
          <p:spPr>
            <a:xfrm>
              <a:off x="458025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8" name="Google Shape;15648;p85"/>
            <p:cNvSpPr/>
            <p:nvPr/>
          </p:nvSpPr>
          <p:spPr>
            <a:xfrm>
              <a:off x="4580250"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9" name="Google Shape;15649;p85"/>
            <p:cNvSpPr/>
            <p:nvPr/>
          </p:nvSpPr>
          <p:spPr>
            <a:xfrm>
              <a:off x="458025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0" name="Google Shape;15650;p85"/>
            <p:cNvSpPr/>
            <p:nvPr/>
          </p:nvSpPr>
          <p:spPr>
            <a:xfrm>
              <a:off x="45802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1" name="Google Shape;15651;p85"/>
            <p:cNvSpPr/>
            <p:nvPr/>
          </p:nvSpPr>
          <p:spPr>
            <a:xfrm>
              <a:off x="45802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2" name="Google Shape;15652;p85"/>
            <p:cNvSpPr/>
            <p:nvPr/>
          </p:nvSpPr>
          <p:spPr>
            <a:xfrm>
              <a:off x="45802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3" name="Google Shape;15653;p85"/>
            <p:cNvSpPr/>
            <p:nvPr/>
          </p:nvSpPr>
          <p:spPr>
            <a:xfrm>
              <a:off x="450405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4" name="Google Shape;15654;p85"/>
            <p:cNvSpPr/>
            <p:nvPr/>
          </p:nvSpPr>
          <p:spPr>
            <a:xfrm>
              <a:off x="4504050"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5" name="Google Shape;15655;p85"/>
            <p:cNvSpPr/>
            <p:nvPr/>
          </p:nvSpPr>
          <p:spPr>
            <a:xfrm>
              <a:off x="45040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6" name="Google Shape;15656;p85"/>
            <p:cNvSpPr/>
            <p:nvPr/>
          </p:nvSpPr>
          <p:spPr>
            <a:xfrm>
              <a:off x="450405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7" name="Google Shape;15657;p85"/>
            <p:cNvSpPr/>
            <p:nvPr/>
          </p:nvSpPr>
          <p:spPr>
            <a:xfrm>
              <a:off x="45040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8" name="Google Shape;15658;p85"/>
            <p:cNvSpPr/>
            <p:nvPr/>
          </p:nvSpPr>
          <p:spPr>
            <a:xfrm>
              <a:off x="45040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9" name="Google Shape;15659;p85"/>
            <p:cNvSpPr/>
            <p:nvPr/>
          </p:nvSpPr>
          <p:spPr>
            <a:xfrm>
              <a:off x="4427825" y="2942425"/>
              <a:ext cx="62425" cy="53450"/>
            </a:xfrm>
            <a:custGeom>
              <a:avLst/>
              <a:gdLst/>
              <a:ahLst/>
              <a:cxnLst/>
              <a:rect l="l" t="t" r="r" b="b"/>
              <a:pathLst>
                <a:path w="2497" h="2138" extrusionOk="0">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0" name="Google Shape;15660;p85"/>
            <p:cNvSpPr/>
            <p:nvPr/>
          </p:nvSpPr>
          <p:spPr>
            <a:xfrm>
              <a:off x="4427825" y="2866425"/>
              <a:ext cx="62425" cy="53275"/>
            </a:xfrm>
            <a:custGeom>
              <a:avLst/>
              <a:gdLst/>
              <a:ahLst/>
              <a:cxnLst/>
              <a:rect l="l" t="t" r="r" b="b"/>
              <a:pathLst>
                <a:path w="2497" h="2131" extrusionOk="0">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1" name="Google Shape;15661;p85"/>
            <p:cNvSpPr/>
            <p:nvPr/>
          </p:nvSpPr>
          <p:spPr>
            <a:xfrm>
              <a:off x="4427825" y="2790200"/>
              <a:ext cx="62425" cy="53350"/>
            </a:xfrm>
            <a:custGeom>
              <a:avLst/>
              <a:gdLst/>
              <a:ahLst/>
              <a:cxnLst/>
              <a:rect l="l" t="t" r="r" b="b"/>
              <a:pathLst>
                <a:path w="2497" h="2134" extrusionOk="0">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2" name="Google Shape;15662;p85"/>
            <p:cNvSpPr/>
            <p:nvPr/>
          </p:nvSpPr>
          <p:spPr>
            <a:xfrm>
              <a:off x="4427825" y="2561575"/>
              <a:ext cx="62425" cy="53425"/>
            </a:xfrm>
            <a:custGeom>
              <a:avLst/>
              <a:gdLst/>
              <a:ahLst/>
              <a:cxnLst/>
              <a:rect l="l" t="t" r="r" b="b"/>
              <a:pathLst>
                <a:path w="2497" h="2137" extrusionOk="0">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3" name="Google Shape;15663;p85"/>
            <p:cNvSpPr/>
            <p:nvPr/>
          </p:nvSpPr>
          <p:spPr>
            <a:xfrm>
              <a:off x="4427825" y="2485550"/>
              <a:ext cx="62425" cy="53300"/>
            </a:xfrm>
            <a:custGeom>
              <a:avLst/>
              <a:gdLst/>
              <a:ahLst/>
              <a:cxnLst/>
              <a:rect l="l" t="t" r="r" b="b"/>
              <a:pathLst>
                <a:path w="2497" h="2132" extrusionOk="0">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4" name="Google Shape;15664;p85"/>
            <p:cNvSpPr/>
            <p:nvPr/>
          </p:nvSpPr>
          <p:spPr>
            <a:xfrm>
              <a:off x="4427825" y="2409350"/>
              <a:ext cx="62425" cy="53350"/>
            </a:xfrm>
            <a:custGeom>
              <a:avLst/>
              <a:gdLst/>
              <a:ahLst/>
              <a:cxnLst/>
              <a:rect l="l" t="t" r="r" b="b"/>
              <a:pathLst>
                <a:path w="2497" h="2134"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5" name="Google Shape;15665;p85"/>
            <p:cNvSpPr/>
            <p:nvPr/>
          </p:nvSpPr>
          <p:spPr>
            <a:xfrm>
              <a:off x="435160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6" name="Google Shape;15666;p85"/>
            <p:cNvSpPr/>
            <p:nvPr/>
          </p:nvSpPr>
          <p:spPr>
            <a:xfrm>
              <a:off x="435160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7" name="Google Shape;15667;p85"/>
            <p:cNvSpPr/>
            <p:nvPr/>
          </p:nvSpPr>
          <p:spPr>
            <a:xfrm>
              <a:off x="4351600" y="2637775"/>
              <a:ext cx="62425" cy="53450"/>
            </a:xfrm>
            <a:custGeom>
              <a:avLst/>
              <a:gdLst/>
              <a:ahLst/>
              <a:cxnLst/>
              <a:rect l="l" t="t" r="r" b="b"/>
              <a:pathLst>
                <a:path w="2497" h="2138" extrusionOk="0">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8" name="Google Shape;15668;p85"/>
            <p:cNvSpPr/>
            <p:nvPr/>
          </p:nvSpPr>
          <p:spPr>
            <a:xfrm>
              <a:off x="4351600" y="2561575"/>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9" name="Google Shape;15669;p85"/>
            <p:cNvSpPr/>
            <p:nvPr/>
          </p:nvSpPr>
          <p:spPr>
            <a:xfrm>
              <a:off x="4275600" y="26377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0" name="Google Shape;15670;p85"/>
            <p:cNvSpPr/>
            <p:nvPr/>
          </p:nvSpPr>
          <p:spPr>
            <a:xfrm>
              <a:off x="42756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1" name="Google Shape;15671;p85"/>
            <p:cNvSpPr/>
            <p:nvPr/>
          </p:nvSpPr>
          <p:spPr>
            <a:xfrm>
              <a:off x="427560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2" name="Google Shape;15672;p85"/>
            <p:cNvSpPr/>
            <p:nvPr/>
          </p:nvSpPr>
          <p:spPr>
            <a:xfrm>
              <a:off x="42756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3" name="Google Shape;15673;p85"/>
            <p:cNvSpPr/>
            <p:nvPr/>
          </p:nvSpPr>
          <p:spPr>
            <a:xfrm>
              <a:off x="42756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4" name="Google Shape;15674;p85"/>
            <p:cNvSpPr/>
            <p:nvPr/>
          </p:nvSpPr>
          <p:spPr>
            <a:xfrm>
              <a:off x="4275600" y="2256925"/>
              <a:ext cx="62350" cy="53425"/>
            </a:xfrm>
            <a:custGeom>
              <a:avLst/>
              <a:gdLst/>
              <a:ahLst/>
              <a:cxnLst/>
              <a:rect l="l" t="t" r="r" b="b"/>
              <a:pathLst>
                <a:path w="2494" h="2137" extrusionOk="0">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5" name="Google Shape;15675;p85"/>
            <p:cNvSpPr/>
            <p:nvPr/>
          </p:nvSpPr>
          <p:spPr>
            <a:xfrm>
              <a:off x="419940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6" name="Google Shape;15676;p85"/>
            <p:cNvSpPr/>
            <p:nvPr/>
          </p:nvSpPr>
          <p:spPr>
            <a:xfrm>
              <a:off x="41994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7" name="Google Shape;15677;p85"/>
            <p:cNvSpPr/>
            <p:nvPr/>
          </p:nvSpPr>
          <p:spPr>
            <a:xfrm>
              <a:off x="419940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8" name="Google Shape;15678;p85"/>
            <p:cNvSpPr/>
            <p:nvPr/>
          </p:nvSpPr>
          <p:spPr>
            <a:xfrm>
              <a:off x="4123175" y="23331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9" name="Google Shape;15679;p85"/>
            <p:cNvSpPr/>
            <p:nvPr/>
          </p:nvSpPr>
          <p:spPr>
            <a:xfrm>
              <a:off x="4123175" y="2256925"/>
              <a:ext cx="62350" cy="53425"/>
            </a:xfrm>
            <a:custGeom>
              <a:avLst/>
              <a:gdLst/>
              <a:ahLst/>
              <a:cxnLst/>
              <a:rect l="l" t="t" r="r" b="b"/>
              <a:pathLst>
                <a:path w="2494" h="2137" extrusionOk="0">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80" name="Google Shape;15680;p85"/>
          <p:cNvGrpSpPr/>
          <p:nvPr/>
        </p:nvGrpSpPr>
        <p:grpSpPr>
          <a:xfrm>
            <a:off x="5857556" y="1206552"/>
            <a:ext cx="2590840" cy="1380235"/>
            <a:chOff x="233350" y="949250"/>
            <a:chExt cx="7137300" cy="3802300"/>
          </a:xfrm>
        </p:grpSpPr>
        <p:sp>
          <p:nvSpPr>
            <p:cNvPr id="15681" name="Google Shape;15681;p85"/>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2" name="Google Shape;15682;p85"/>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3" name="Google Shape;15683;p85"/>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4" name="Google Shape;15684;p85"/>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5" name="Google Shape;15685;p85"/>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6" name="Google Shape;15686;p85"/>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7" name="Google Shape;15687;p85"/>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8" name="Google Shape;15688;p85"/>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9" name="Google Shape;15689;p85"/>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0" name="Google Shape;15690;p85"/>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1" name="Google Shape;15691;p85"/>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2" name="Google Shape;15692;p85"/>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3" name="Google Shape;15693;p85"/>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4" name="Google Shape;15694;p85"/>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5" name="Google Shape;15695;p85"/>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6" name="Google Shape;15696;p85"/>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7" name="Google Shape;15697;p85"/>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8" name="Google Shape;15698;p85"/>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9" name="Google Shape;15699;p85"/>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0" name="Google Shape;15700;p85"/>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1" name="Google Shape;15701;p85"/>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2" name="Google Shape;15702;p85"/>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3" name="Google Shape;15703;p85"/>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4" name="Google Shape;15704;p85"/>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5" name="Google Shape;15705;p85"/>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6" name="Google Shape;15706;p85"/>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7" name="Google Shape;15707;p85"/>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8" name="Google Shape;15708;p85"/>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9" name="Google Shape;15709;p85"/>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0" name="Google Shape;15710;p85"/>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1" name="Google Shape;15711;p85"/>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2" name="Google Shape;15712;p85"/>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3" name="Google Shape;15713;p85"/>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4" name="Google Shape;15714;p85"/>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5" name="Google Shape;15715;p85"/>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6" name="Google Shape;15716;p85"/>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7" name="Google Shape;15717;p85"/>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8" name="Google Shape;15718;p85"/>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9" name="Google Shape;15719;p85"/>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0" name="Google Shape;15720;p85"/>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1" name="Google Shape;15721;p85"/>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2" name="Google Shape;15722;p85"/>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3" name="Google Shape;15723;p85"/>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4" name="Google Shape;15724;p85"/>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5" name="Google Shape;15725;p85"/>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6" name="Google Shape;15726;p85"/>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7" name="Google Shape;15727;p85"/>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8" name="Google Shape;15728;p85"/>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9" name="Google Shape;15729;p85"/>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0" name="Google Shape;15730;p85"/>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1" name="Google Shape;15731;p85"/>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32" name="Google Shape;15732;p85"/>
          <p:cNvGrpSpPr/>
          <p:nvPr/>
        </p:nvGrpSpPr>
        <p:grpSpPr>
          <a:xfrm>
            <a:off x="7671985" y="3251325"/>
            <a:ext cx="104231" cy="320340"/>
            <a:chOff x="7564426" y="3224343"/>
            <a:chExt cx="119985" cy="368801"/>
          </a:xfrm>
        </p:grpSpPr>
        <p:sp>
          <p:nvSpPr>
            <p:cNvPr id="15733" name="Google Shape;15733;p85"/>
            <p:cNvSpPr/>
            <p:nvPr/>
          </p:nvSpPr>
          <p:spPr>
            <a:xfrm>
              <a:off x="7564426" y="3224379"/>
              <a:ext cx="119985" cy="368765"/>
            </a:xfrm>
            <a:custGeom>
              <a:avLst/>
              <a:gdLst/>
              <a:ahLst/>
              <a:cxnLst/>
              <a:rect l="l" t="t" r="r" b="b"/>
              <a:pathLst>
                <a:path w="13196" h="40557" extrusionOk="0">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4" name="Google Shape;15734;p85"/>
            <p:cNvSpPr/>
            <p:nvPr/>
          </p:nvSpPr>
          <p:spPr>
            <a:xfrm>
              <a:off x="7564426" y="3224343"/>
              <a:ext cx="119985" cy="368801"/>
            </a:xfrm>
            <a:custGeom>
              <a:avLst/>
              <a:gdLst/>
              <a:ahLst/>
              <a:cxnLst/>
              <a:rect l="l" t="t" r="r" b="b"/>
              <a:pathLst>
                <a:path w="13196" h="40561" extrusionOk="0">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35" name="Google Shape;15735;p85"/>
          <p:cNvGrpSpPr/>
          <p:nvPr/>
        </p:nvGrpSpPr>
        <p:grpSpPr>
          <a:xfrm>
            <a:off x="7371473" y="3245427"/>
            <a:ext cx="189489" cy="332132"/>
            <a:chOff x="8370831" y="3202002"/>
            <a:chExt cx="218129" cy="382376"/>
          </a:xfrm>
        </p:grpSpPr>
        <p:sp>
          <p:nvSpPr>
            <p:cNvPr id="15736" name="Google Shape;15736;p85"/>
            <p:cNvSpPr/>
            <p:nvPr/>
          </p:nvSpPr>
          <p:spPr>
            <a:xfrm>
              <a:off x="8370831" y="3202002"/>
              <a:ext cx="218129" cy="382376"/>
            </a:xfrm>
            <a:custGeom>
              <a:avLst/>
              <a:gdLst/>
              <a:ahLst/>
              <a:cxnLst/>
              <a:rect l="l" t="t" r="r" b="b"/>
              <a:pathLst>
                <a:path w="23990" h="42054" extrusionOk="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7" name="Google Shape;15737;p85"/>
            <p:cNvSpPr/>
            <p:nvPr/>
          </p:nvSpPr>
          <p:spPr>
            <a:xfrm>
              <a:off x="8397745" y="3226607"/>
              <a:ext cx="164347" cy="152181"/>
            </a:xfrm>
            <a:custGeom>
              <a:avLst/>
              <a:gdLst/>
              <a:ahLst/>
              <a:cxnLst/>
              <a:rect l="l" t="t" r="r" b="b"/>
              <a:pathLst>
                <a:path w="18075" h="16737" extrusionOk="0">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38" name="Google Shape;15738;p85"/>
          <p:cNvGrpSpPr/>
          <p:nvPr/>
        </p:nvGrpSpPr>
        <p:grpSpPr>
          <a:xfrm>
            <a:off x="8094863" y="3656559"/>
            <a:ext cx="309429" cy="267000"/>
            <a:chOff x="6742064" y="3750480"/>
            <a:chExt cx="399315" cy="344560"/>
          </a:xfrm>
        </p:grpSpPr>
        <p:sp>
          <p:nvSpPr>
            <p:cNvPr id="15739" name="Google Shape;15739;p85"/>
            <p:cNvSpPr/>
            <p:nvPr/>
          </p:nvSpPr>
          <p:spPr>
            <a:xfrm>
              <a:off x="6742064" y="3750480"/>
              <a:ext cx="399315" cy="344560"/>
            </a:xfrm>
            <a:custGeom>
              <a:avLst/>
              <a:gdLst/>
              <a:ahLst/>
              <a:cxnLst/>
              <a:rect l="l" t="t" r="r" b="b"/>
              <a:pathLst>
                <a:path w="43917" h="37895" extrusionOk="0">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0" name="Google Shape;15740;p85"/>
            <p:cNvSpPr/>
            <p:nvPr/>
          </p:nvSpPr>
          <p:spPr>
            <a:xfrm>
              <a:off x="6764168" y="3772584"/>
              <a:ext cx="355108" cy="176549"/>
            </a:xfrm>
            <a:custGeom>
              <a:avLst/>
              <a:gdLst/>
              <a:ahLst/>
              <a:cxnLst/>
              <a:rect l="l" t="t" r="r" b="b"/>
              <a:pathLst>
                <a:path w="39055" h="19417" extrusionOk="0">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41" name="Google Shape;15741;p85"/>
          <p:cNvGrpSpPr/>
          <p:nvPr/>
        </p:nvGrpSpPr>
        <p:grpSpPr>
          <a:xfrm>
            <a:off x="7633882" y="4007606"/>
            <a:ext cx="180437" cy="281608"/>
            <a:chOff x="7248525" y="3739696"/>
            <a:chExt cx="230531" cy="359790"/>
          </a:xfrm>
        </p:grpSpPr>
        <p:sp>
          <p:nvSpPr>
            <p:cNvPr id="15742" name="Google Shape;15742;p85"/>
            <p:cNvSpPr/>
            <p:nvPr/>
          </p:nvSpPr>
          <p:spPr>
            <a:xfrm>
              <a:off x="7248525" y="3739696"/>
              <a:ext cx="230531" cy="359790"/>
            </a:xfrm>
            <a:custGeom>
              <a:avLst/>
              <a:gdLst/>
              <a:ahLst/>
              <a:cxnLst/>
              <a:rect l="l" t="t" r="r" b="b"/>
              <a:pathLst>
                <a:path w="25354" h="39570" extrusionOk="0">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3" name="Google Shape;15743;p85"/>
            <p:cNvSpPr/>
            <p:nvPr/>
          </p:nvSpPr>
          <p:spPr>
            <a:xfrm>
              <a:off x="7271639" y="3762810"/>
              <a:ext cx="184350" cy="184387"/>
            </a:xfrm>
            <a:custGeom>
              <a:avLst/>
              <a:gdLst/>
              <a:ahLst/>
              <a:cxnLst/>
              <a:rect l="l" t="t" r="r" b="b"/>
              <a:pathLst>
                <a:path w="20275" h="20279" extrusionOk="0">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44" name="Google Shape;15744;p85"/>
          <p:cNvGrpSpPr/>
          <p:nvPr/>
        </p:nvGrpSpPr>
        <p:grpSpPr>
          <a:xfrm>
            <a:off x="7879801" y="3650830"/>
            <a:ext cx="162896" cy="278710"/>
            <a:chOff x="7601242" y="3729267"/>
            <a:chExt cx="222566" cy="380803"/>
          </a:xfrm>
        </p:grpSpPr>
        <p:sp>
          <p:nvSpPr>
            <p:cNvPr id="15745" name="Google Shape;15745;p85"/>
            <p:cNvSpPr/>
            <p:nvPr/>
          </p:nvSpPr>
          <p:spPr>
            <a:xfrm>
              <a:off x="7601242" y="3729267"/>
              <a:ext cx="222566" cy="380803"/>
            </a:xfrm>
            <a:custGeom>
              <a:avLst/>
              <a:gdLst/>
              <a:ahLst/>
              <a:cxnLst/>
              <a:rect l="l" t="t" r="r" b="b"/>
              <a:pathLst>
                <a:path w="24478" h="41881" extrusionOk="0">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6" name="Google Shape;15746;p85"/>
            <p:cNvSpPr/>
            <p:nvPr/>
          </p:nvSpPr>
          <p:spPr>
            <a:xfrm>
              <a:off x="7621200" y="3748625"/>
              <a:ext cx="182696" cy="177276"/>
            </a:xfrm>
            <a:custGeom>
              <a:avLst/>
              <a:gdLst/>
              <a:ahLst/>
              <a:cxnLst/>
              <a:rect l="l" t="t" r="r" b="b"/>
              <a:pathLst>
                <a:path w="20093" h="19497" extrusionOk="0">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747" name="Google Shape;15747;p85"/>
          <p:cNvSpPr/>
          <p:nvPr/>
        </p:nvSpPr>
        <p:spPr>
          <a:xfrm>
            <a:off x="7845827" y="3263187"/>
            <a:ext cx="230844" cy="296575"/>
          </a:xfrm>
          <a:custGeom>
            <a:avLst/>
            <a:gdLst/>
            <a:ahLst/>
            <a:cxnLst/>
            <a:rect l="l" t="t" r="r" b="b"/>
            <a:pathLst>
              <a:path w="29230" h="37553" extrusionOk="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748" name="Google Shape;15748;p85"/>
          <p:cNvGrpSpPr/>
          <p:nvPr/>
        </p:nvGrpSpPr>
        <p:grpSpPr>
          <a:xfrm>
            <a:off x="7369446" y="3651971"/>
            <a:ext cx="193543" cy="275990"/>
            <a:chOff x="8304647" y="3738687"/>
            <a:chExt cx="225076" cy="320956"/>
          </a:xfrm>
        </p:grpSpPr>
        <p:sp>
          <p:nvSpPr>
            <p:cNvPr id="15749" name="Google Shape;15749;p85"/>
            <p:cNvSpPr/>
            <p:nvPr/>
          </p:nvSpPr>
          <p:spPr>
            <a:xfrm>
              <a:off x="8335725" y="3738687"/>
              <a:ext cx="12248" cy="309245"/>
            </a:xfrm>
            <a:custGeom>
              <a:avLst/>
              <a:gdLst/>
              <a:ahLst/>
              <a:cxnLst/>
              <a:rect l="l" t="t" r="r" b="b"/>
              <a:pathLst>
                <a:path w="1347" h="34011" extrusionOk="0">
                  <a:moveTo>
                    <a:pt x="0" y="0"/>
                  </a:moveTo>
                  <a:lnTo>
                    <a:pt x="0" y="34010"/>
                  </a:lnTo>
                  <a:lnTo>
                    <a:pt x="1347" y="34010"/>
                  </a:lnTo>
                  <a:lnTo>
                    <a:pt x="1347" y="0"/>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0" name="Google Shape;15750;p85"/>
            <p:cNvSpPr/>
            <p:nvPr/>
          </p:nvSpPr>
          <p:spPr>
            <a:xfrm>
              <a:off x="8337943" y="3738687"/>
              <a:ext cx="191779" cy="86151"/>
            </a:xfrm>
            <a:custGeom>
              <a:avLst/>
              <a:gdLst/>
              <a:ahLst/>
              <a:cxnLst/>
              <a:rect l="l" t="t" r="r" b="b"/>
              <a:pathLst>
                <a:path w="21092" h="9475" extrusionOk="0">
                  <a:moveTo>
                    <a:pt x="1" y="0"/>
                  </a:moveTo>
                  <a:lnTo>
                    <a:pt x="432" y="9475"/>
                  </a:lnTo>
                  <a:lnTo>
                    <a:pt x="21092" y="9475"/>
                  </a:lnTo>
                  <a:lnTo>
                    <a:pt x="17648" y="4524"/>
                  </a:lnTo>
                  <a:lnTo>
                    <a:pt x="21092" y="0"/>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1" name="Google Shape;15751;p85"/>
            <p:cNvSpPr/>
            <p:nvPr/>
          </p:nvSpPr>
          <p:spPr>
            <a:xfrm>
              <a:off x="8304647" y="4044004"/>
              <a:ext cx="76341" cy="15639"/>
            </a:xfrm>
            <a:custGeom>
              <a:avLst/>
              <a:gdLst/>
              <a:ahLst/>
              <a:cxnLst/>
              <a:rect l="l" t="t" r="r" b="b"/>
              <a:pathLst>
                <a:path w="8396" h="1720" extrusionOk="0">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52" name="Google Shape;15752;p85"/>
          <p:cNvGrpSpPr/>
          <p:nvPr/>
        </p:nvGrpSpPr>
        <p:grpSpPr>
          <a:xfrm>
            <a:off x="7641939" y="3651971"/>
            <a:ext cx="178492" cy="275990"/>
            <a:chOff x="8615101" y="3738687"/>
            <a:chExt cx="207573" cy="320956"/>
          </a:xfrm>
        </p:grpSpPr>
        <p:sp>
          <p:nvSpPr>
            <p:cNvPr id="15753" name="Google Shape;15753;p85"/>
            <p:cNvSpPr/>
            <p:nvPr/>
          </p:nvSpPr>
          <p:spPr>
            <a:xfrm>
              <a:off x="8646134" y="3738687"/>
              <a:ext cx="12248" cy="309245"/>
            </a:xfrm>
            <a:custGeom>
              <a:avLst/>
              <a:gdLst/>
              <a:ahLst/>
              <a:cxnLst/>
              <a:rect l="l" t="t" r="r" b="b"/>
              <a:pathLst>
                <a:path w="1347" h="34011" extrusionOk="0">
                  <a:moveTo>
                    <a:pt x="0" y="0"/>
                  </a:moveTo>
                  <a:lnTo>
                    <a:pt x="0" y="34010"/>
                  </a:lnTo>
                  <a:lnTo>
                    <a:pt x="1347" y="34010"/>
                  </a:lnTo>
                  <a:lnTo>
                    <a:pt x="1347"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4" name="Google Shape;15754;p85"/>
            <p:cNvSpPr/>
            <p:nvPr/>
          </p:nvSpPr>
          <p:spPr>
            <a:xfrm>
              <a:off x="8615101" y="4044004"/>
              <a:ext cx="76332" cy="15639"/>
            </a:xfrm>
            <a:custGeom>
              <a:avLst/>
              <a:gdLst/>
              <a:ahLst/>
              <a:cxnLst/>
              <a:rect l="l" t="t" r="r" b="b"/>
              <a:pathLst>
                <a:path w="8395" h="1720" extrusionOk="0">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5" name="Google Shape;15755;p85"/>
            <p:cNvSpPr/>
            <p:nvPr/>
          </p:nvSpPr>
          <p:spPr>
            <a:xfrm>
              <a:off x="8651953" y="3738687"/>
              <a:ext cx="170721" cy="99808"/>
            </a:xfrm>
            <a:custGeom>
              <a:avLst/>
              <a:gdLst/>
              <a:ahLst/>
              <a:cxnLst/>
              <a:rect l="l" t="t" r="r" b="b"/>
              <a:pathLst>
                <a:path w="18776" h="10977" extrusionOk="0">
                  <a:moveTo>
                    <a:pt x="707" y="0"/>
                  </a:moveTo>
                  <a:lnTo>
                    <a:pt x="0" y="10977"/>
                  </a:lnTo>
                  <a:lnTo>
                    <a:pt x="18776" y="4360"/>
                  </a:lnTo>
                  <a:lnTo>
                    <a:pt x="707"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756" name="Google Shape;15756;p85"/>
          <p:cNvSpPr/>
          <p:nvPr/>
        </p:nvSpPr>
        <p:spPr>
          <a:xfrm>
            <a:off x="8138379" y="3241854"/>
            <a:ext cx="222397" cy="288694"/>
          </a:xfrm>
          <a:custGeom>
            <a:avLst/>
            <a:gdLst/>
            <a:ahLst/>
            <a:cxnLst/>
            <a:rect l="l" t="t" r="r" b="b"/>
            <a:pathLst>
              <a:path w="2810" h="3648" extrusionOk="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757" name="Google Shape;15757;p85"/>
          <p:cNvGrpSpPr/>
          <p:nvPr/>
        </p:nvGrpSpPr>
        <p:grpSpPr>
          <a:xfrm>
            <a:off x="6036644" y="3773459"/>
            <a:ext cx="557670" cy="511283"/>
            <a:chOff x="6015419" y="3716859"/>
            <a:chExt cx="557671" cy="511283"/>
          </a:xfrm>
        </p:grpSpPr>
        <p:sp>
          <p:nvSpPr>
            <p:cNvPr id="15758" name="Google Shape;15758;p85"/>
            <p:cNvSpPr/>
            <p:nvPr/>
          </p:nvSpPr>
          <p:spPr>
            <a:xfrm>
              <a:off x="6015419" y="3716859"/>
              <a:ext cx="557671" cy="511283"/>
            </a:xfrm>
            <a:custGeom>
              <a:avLst/>
              <a:gdLst/>
              <a:ahLst/>
              <a:cxnLst/>
              <a:rect l="l" t="t" r="r" b="b"/>
              <a:pathLst>
                <a:path w="96650" h="88649" extrusionOk="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759" name="Google Shape;15759;p85"/>
            <p:cNvGrpSpPr/>
            <p:nvPr/>
          </p:nvGrpSpPr>
          <p:grpSpPr>
            <a:xfrm>
              <a:off x="6036094" y="3716980"/>
              <a:ext cx="529860" cy="510468"/>
              <a:chOff x="6036094" y="3716980"/>
              <a:chExt cx="529860" cy="510468"/>
            </a:xfrm>
          </p:grpSpPr>
          <p:sp>
            <p:nvSpPr>
              <p:cNvPr id="15760" name="Google Shape;15760;p85"/>
              <p:cNvSpPr/>
              <p:nvPr/>
            </p:nvSpPr>
            <p:spPr>
              <a:xfrm>
                <a:off x="6220140" y="3716980"/>
                <a:ext cx="80065" cy="64273"/>
              </a:xfrm>
              <a:custGeom>
                <a:avLst/>
                <a:gdLst/>
                <a:ahLst/>
                <a:cxnLst/>
                <a:rect l="l" t="t" r="r" b="b"/>
                <a:pathLst>
                  <a:path w="13876" h="11144" extrusionOk="0">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1" name="Google Shape;15761;p85"/>
              <p:cNvSpPr/>
              <p:nvPr/>
            </p:nvSpPr>
            <p:spPr>
              <a:xfrm>
                <a:off x="6368562" y="3771936"/>
                <a:ext cx="39115" cy="36745"/>
              </a:xfrm>
              <a:custGeom>
                <a:avLst/>
                <a:gdLst/>
                <a:ahLst/>
                <a:cxnLst/>
                <a:rect l="l" t="t" r="r" b="b"/>
                <a:pathLst>
                  <a:path w="6779" h="6371" extrusionOk="0">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2" name="Google Shape;15762;p85"/>
              <p:cNvSpPr/>
              <p:nvPr/>
            </p:nvSpPr>
            <p:spPr>
              <a:xfrm>
                <a:off x="6304793" y="3747169"/>
                <a:ext cx="25088" cy="13311"/>
              </a:xfrm>
              <a:custGeom>
                <a:avLst/>
                <a:gdLst/>
                <a:ahLst/>
                <a:cxnLst/>
                <a:rect l="l" t="t" r="r" b="b"/>
                <a:pathLst>
                  <a:path w="4348" h="2308" extrusionOk="0">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3" name="Google Shape;15763;p85"/>
              <p:cNvSpPr/>
              <p:nvPr/>
            </p:nvSpPr>
            <p:spPr>
              <a:xfrm>
                <a:off x="6365182" y="3787492"/>
                <a:ext cx="18025" cy="16582"/>
              </a:xfrm>
              <a:custGeom>
                <a:avLst/>
                <a:gdLst/>
                <a:ahLst/>
                <a:cxnLst/>
                <a:rect l="l" t="t" r="r" b="b"/>
                <a:pathLst>
                  <a:path w="3124" h="2875" extrusionOk="0">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4" name="Google Shape;15764;p85"/>
              <p:cNvSpPr/>
              <p:nvPr/>
            </p:nvSpPr>
            <p:spPr>
              <a:xfrm>
                <a:off x="6367131" y="3727108"/>
                <a:ext cx="198823" cy="438001"/>
              </a:xfrm>
              <a:custGeom>
                <a:avLst/>
                <a:gdLst/>
                <a:ahLst/>
                <a:cxnLst/>
                <a:rect l="l" t="t" r="r" b="b"/>
                <a:pathLst>
                  <a:path w="34458" h="75943" extrusionOk="0">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5" name="Google Shape;15765;p85"/>
              <p:cNvSpPr/>
              <p:nvPr/>
            </p:nvSpPr>
            <p:spPr>
              <a:xfrm>
                <a:off x="6036094" y="3734681"/>
                <a:ext cx="181628" cy="303024"/>
              </a:xfrm>
              <a:custGeom>
                <a:avLst/>
                <a:gdLst/>
                <a:ahLst/>
                <a:cxnLst/>
                <a:rect l="l" t="t" r="r" b="b"/>
                <a:pathLst>
                  <a:path w="31478" h="52540" extrusionOk="0">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6" name="Google Shape;15766;p85"/>
              <p:cNvSpPr/>
              <p:nvPr/>
            </p:nvSpPr>
            <p:spPr>
              <a:xfrm>
                <a:off x="6143575" y="4010833"/>
                <a:ext cx="186233" cy="216616"/>
              </a:xfrm>
              <a:custGeom>
                <a:avLst/>
                <a:gdLst/>
                <a:ahLst/>
                <a:cxnLst/>
                <a:rect l="l" t="t" r="r" b="b"/>
                <a:pathLst>
                  <a:path w="32276" h="37558" extrusionOk="0">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7" name="Google Shape;15767;p85"/>
              <p:cNvSpPr/>
              <p:nvPr/>
            </p:nvSpPr>
            <p:spPr>
              <a:xfrm>
                <a:off x="6110513" y="3969114"/>
                <a:ext cx="33997" cy="13957"/>
              </a:xfrm>
              <a:custGeom>
                <a:avLst/>
                <a:gdLst/>
                <a:ahLst/>
                <a:cxnLst/>
                <a:rect l="l" t="t" r="r" b="b"/>
                <a:pathLst>
                  <a:path w="5892" h="2420" extrusionOk="0">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8" name="Google Shape;15768;p85"/>
              <p:cNvSpPr/>
              <p:nvPr/>
            </p:nvSpPr>
            <p:spPr>
              <a:xfrm>
                <a:off x="6151865" y="3979381"/>
                <a:ext cx="35739" cy="11875"/>
              </a:xfrm>
              <a:custGeom>
                <a:avLst/>
                <a:gdLst/>
                <a:ahLst/>
                <a:cxnLst/>
                <a:rect l="l" t="t" r="r" b="b"/>
                <a:pathLst>
                  <a:path w="6194" h="2059" extrusionOk="0">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9" name="Google Shape;15769;p85"/>
              <p:cNvSpPr/>
              <p:nvPr/>
            </p:nvSpPr>
            <p:spPr>
              <a:xfrm>
                <a:off x="6203762" y="3831292"/>
                <a:ext cx="19768" cy="12285"/>
              </a:xfrm>
              <a:custGeom>
                <a:avLst/>
                <a:gdLst/>
                <a:ahLst/>
                <a:cxnLst/>
                <a:rect l="l" t="t" r="r" b="b"/>
                <a:pathLst>
                  <a:path w="3426" h="2130" extrusionOk="0">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5770" name="Google Shape;15770;p85"/>
          <p:cNvGrpSpPr/>
          <p:nvPr/>
        </p:nvGrpSpPr>
        <p:grpSpPr>
          <a:xfrm>
            <a:off x="6665529" y="3130228"/>
            <a:ext cx="576302" cy="511871"/>
            <a:chOff x="6644304" y="3073628"/>
            <a:chExt cx="576302" cy="511871"/>
          </a:xfrm>
        </p:grpSpPr>
        <p:sp>
          <p:nvSpPr>
            <p:cNvPr id="15771" name="Google Shape;15771;p85"/>
            <p:cNvSpPr/>
            <p:nvPr/>
          </p:nvSpPr>
          <p:spPr>
            <a:xfrm>
              <a:off x="6644304" y="3073628"/>
              <a:ext cx="576302" cy="511871"/>
            </a:xfrm>
            <a:custGeom>
              <a:avLst/>
              <a:gdLst/>
              <a:ahLst/>
              <a:cxnLst/>
              <a:rect l="l" t="t" r="r" b="b"/>
              <a:pathLst>
                <a:path w="99879" h="88751" extrusionOk="0">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772" name="Google Shape;15772;p85"/>
            <p:cNvGrpSpPr/>
            <p:nvPr/>
          </p:nvGrpSpPr>
          <p:grpSpPr>
            <a:xfrm>
              <a:off x="6712169" y="3085440"/>
              <a:ext cx="481622" cy="494913"/>
              <a:chOff x="6712169" y="3085440"/>
              <a:chExt cx="481622" cy="494913"/>
            </a:xfrm>
          </p:grpSpPr>
          <p:sp>
            <p:nvSpPr>
              <p:cNvPr id="15773" name="Google Shape;15773;p85"/>
              <p:cNvSpPr/>
              <p:nvPr/>
            </p:nvSpPr>
            <p:spPr>
              <a:xfrm>
                <a:off x="6712169" y="3085440"/>
                <a:ext cx="238757" cy="315615"/>
              </a:xfrm>
              <a:custGeom>
                <a:avLst/>
                <a:gdLst/>
                <a:ahLst/>
                <a:cxnLst/>
                <a:rect l="l" t="t" r="r" b="b"/>
                <a:pathLst>
                  <a:path w="41379" h="54723" extrusionOk="0">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4" name="Google Shape;15774;p85"/>
              <p:cNvSpPr/>
              <p:nvPr/>
            </p:nvSpPr>
            <p:spPr>
              <a:xfrm>
                <a:off x="6913100" y="3367694"/>
                <a:ext cx="190537" cy="212659"/>
              </a:xfrm>
              <a:custGeom>
                <a:avLst/>
                <a:gdLst/>
                <a:ahLst/>
                <a:cxnLst/>
                <a:rect l="l" t="t" r="r" b="b"/>
                <a:pathLst>
                  <a:path w="33022" h="36872" extrusionOk="0">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5" name="Google Shape;15775;p85"/>
              <p:cNvSpPr/>
              <p:nvPr/>
            </p:nvSpPr>
            <p:spPr>
              <a:xfrm>
                <a:off x="7135734" y="3186037"/>
                <a:ext cx="58058" cy="152383"/>
              </a:xfrm>
              <a:custGeom>
                <a:avLst/>
                <a:gdLst/>
                <a:ahLst/>
                <a:cxnLst/>
                <a:rect l="l" t="t" r="r" b="b"/>
                <a:pathLst>
                  <a:path w="10062" h="26421" extrusionOk="0">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6" name="Google Shape;15776;p85"/>
              <p:cNvSpPr/>
              <p:nvPr/>
            </p:nvSpPr>
            <p:spPr>
              <a:xfrm>
                <a:off x="6870416" y="3332822"/>
                <a:ext cx="47510" cy="11685"/>
              </a:xfrm>
              <a:custGeom>
                <a:avLst/>
                <a:gdLst/>
                <a:ahLst/>
                <a:cxnLst/>
                <a:rect l="l" t="t" r="r" b="b"/>
                <a:pathLst>
                  <a:path w="8234" h="2026" extrusionOk="0">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7" name="Google Shape;15777;p85"/>
              <p:cNvSpPr/>
              <p:nvPr/>
            </p:nvSpPr>
            <p:spPr>
              <a:xfrm>
                <a:off x="6925590" y="3336277"/>
                <a:ext cx="38094" cy="14228"/>
              </a:xfrm>
              <a:custGeom>
                <a:avLst/>
                <a:gdLst/>
                <a:ahLst/>
                <a:cxnLst/>
                <a:rect l="l" t="t" r="r" b="b"/>
                <a:pathLst>
                  <a:path w="6602" h="2467" extrusionOk="0">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778" name="Google Shape;15778;p85"/>
            <p:cNvSpPr/>
            <p:nvPr/>
          </p:nvSpPr>
          <p:spPr>
            <a:xfrm>
              <a:off x="6867451" y="3073651"/>
              <a:ext cx="102383" cy="56919"/>
            </a:xfrm>
            <a:custGeom>
              <a:avLst/>
              <a:gdLst/>
              <a:ahLst/>
              <a:cxnLst/>
              <a:rect l="l" t="t" r="r" b="b"/>
              <a:pathLst>
                <a:path w="17744" h="9869" extrusionOk="0">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9" name="Google Shape;15779;p85"/>
            <p:cNvSpPr/>
            <p:nvPr/>
          </p:nvSpPr>
          <p:spPr>
            <a:xfrm>
              <a:off x="7069097" y="3119476"/>
              <a:ext cx="78535" cy="76898"/>
            </a:xfrm>
            <a:custGeom>
              <a:avLst/>
              <a:gdLst/>
              <a:ahLst/>
              <a:cxnLst/>
              <a:rect l="l" t="t" r="r" b="b"/>
              <a:pathLst>
                <a:path w="13611" h="13333" extrusionOk="0">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0" name="Google Shape;15780;p85"/>
            <p:cNvSpPr/>
            <p:nvPr/>
          </p:nvSpPr>
          <p:spPr>
            <a:xfrm>
              <a:off x="6946266" y="3181844"/>
              <a:ext cx="21095" cy="14742"/>
            </a:xfrm>
            <a:custGeom>
              <a:avLst/>
              <a:gdLst/>
              <a:ahLst/>
              <a:cxnLst/>
              <a:rect l="l" t="t" r="r" b="b"/>
              <a:pathLst>
                <a:path w="3656" h="2556" extrusionOk="0">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781" name="Google Shape;15781;p85"/>
          <p:cNvSpPr/>
          <p:nvPr/>
        </p:nvSpPr>
        <p:spPr>
          <a:xfrm>
            <a:off x="7009563" y="3146856"/>
            <a:ext cx="24269" cy="11004"/>
          </a:xfrm>
          <a:custGeom>
            <a:avLst/>
            <a:gdLst/>
            <a:ahLst/>
            <a:cxnLst/>
            <a:rect l="l" t="t" r="r" b="b"/>
            <a:pathLst>
              <a:path w="4206" h="1908" extrusionOk="0">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782" name="Google Shape;15782;p85"/>
          <p:cNvGrpSpPr/>
          <p:nvPr/>
        </p:nvGrpSpPr>
        <p:grpSpPr>
          <a:xfrm>
            <a:off x="6673379" y="3773223"/>
            <a:ext cx="560631" cy="511352"/>
            <a:chOff x="6652154" y="3716623"/>
            <a:chExt cx="560631" cy="511352"/>
          </a:xfrm>
        </p:grpSpPr>
        <p:sp>
          <p:nvSpPr>
            <p:cNvPr id="15783" name="Google Shape;15783;p85"/>
            <p:cNvSpPr/>
            <p:nvPr/>
          </p:nvSpPr>
          <p:spPr>
            <a:xfrm>
              <a:off x="6652154" y="3716623"/>
              <a:ext cx="560631" cy="511352"/>
            </a:xfrm>
            <a:custGeom>
              <a:avLst/>
              <a:gdLst/>
              <a:ahLst/>
              <a:cxnLst/>
              <a:rect l="l" t="t" r="r" b="b"/>
              <a:pathLst>
                <a:path w="97163" h="88661" extrusionOk="0">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784" name="Google Shape;15784;p85"/>
            <p:cNvGrpSpPr/>
            <p:nvPr/>
          </p:nvGrpSpPr>
          <p:grpSpPr>
            <a:xfrm>
              <a:off x="6669657" y="3716715"/>
              <a:ext cx="466779" cy="464290"/>
              <a:chOff x="6669657" y="3716715"/>
              <a:chExt cx="466779" cy="464290"/>
            </a:xfrm>
          </p:grpSpPr>
          <p:sp>
            <p:nvSpPr>
              <p:cNvPr id="15785" name="Google Shape;15785;p85"/>
              <p:cNvSpPr/>
              <p:nvPr/>
            </p:nvSpPr>
            <p:spPr>
              <a:xfrm>
                <a:off x="6669657" y="3716715"/>
                <a:ext cx="386382" cy="464290"/>
              </a:xfrm>
              <a:custGeom>
                <a:avLst/>
                <a:gdLst/>
                <a:ahLst/>
                <a:cxnLst/>
                <a:rect l="l" t="t" r="r" b="b"/>
                <a:pathLst>
                  <a:path w="66964" h="80501" extrusionOk="0">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6" name="Google Shape;15786;p85"/>
              <p:cNvSpPr/>
              <p:nvPr/>
            </p:nvSpPr>
            <p:spPr>
              <a:xfrm>
                <a:off x="7010819" y="4061082"/>
                <a:ext cx="117645" cy="102137"/>
              </a:xfrm>
              <a:custGeom>
                <a:avLst/>
                <a:gdLst/>
                <a:ahLst/>
                <a:cxnLst/>
                <a:rect l="l" t="t" r="r" b="b"/>
                <a:pathLst>
                  <a:path w="20389" h="17709" extrusionOk="0">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7" name="Google Shape;15787;p85"/>
              <p:cNvSpPr/>
              <p:nvPr/>
            </p:nvSpPr>
            <p:spPr>
              <a:xfrm>
                <a:off x="6995058" y="4000087"/>
                <a:ext cx="41059" cy="51071"/>
              </a:xfrm>
              <a:custGeom>
                <a:avLst/>
                <a:gdLst/>
                <a:ahLst/>
                <a:cxnLst/>
                <a:rect l="l" t="t" r="r" b="b"/>
                <a:pathLst>
                  <a:path w="7116" h="8855" extrusionOk="0">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8" name="Google Shape;15788;p85"/>
              <p:cNvSpPr/>
              <p:nvPr/>
            </p:nvSpPr>
            <p:spPr>
              <a:xfrm>
                <a:off x="7078892" y="4018504"/>
                <a:ext cx="57544" cy="36030"/>
              </a:xfrm>
              <a:custGeom>
                <a:avLst/>
                <a:gdLst/>
                <a:ahLst/>
                <a:cxnLst/>
                <a:rect l="l" t="t" r="r" b="b"/>
                <a:pathLst>
                  <a:path w="9973" h="6247" extrusionOk="0">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9" name="Google Shape;15789;p85"/>
              <p:cNvSpPr/>
              <p:nvPr/>
            </p:nvSpPr>
            <p:spPr>
              <a:xfrm>
                <a:off x="7051663" y="3806456"/>
                <a:ext cx="38503" cy="70819"/>
              </a:xfrm>
              <a:custGeom>
                <a:avLst/>
                <a:gdLst/>
                <a:ahLst/>
                <a:cxnLst/>
                <a:rect l="l" t="t" r="r" b="b"/>
                <a:pathLst>
                  <a:path w="6673" h="12279" extrusionOk="0">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0" name="Google Shape;15790;p85"/>
              <p:cNvSpPr/>
              <p:nvPr/>
            </p:nvSpPr>
            <p:spPr>
              <a:xfrm>
                <a:off x="6984824" y="4061618"/>
                <a:ext cx="42081" cy="8893"/>
              </a:xfrm>
              <a:custGeom>
                <a:avLst/>
                <a:gdLst/>
                <a:ahLst/>
                <a:cxnLst/>
                <a:rect l="l" t="t" r="r" b="b"/>
                <a:pathLst>
                  <a:path w="7293" h="1542" extrusionOk="0">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1" name="Google Shape;15791;p85"/>
              <p:cNvSpPr/>
              <p:nvPr/>
            </p:nvSpPr>
            <p:spPr>
              <a:xfrm>
                <a:off x="7035181" y="4030478"/>
                <a:ext cx="15469" cy="21703"/>
              </a:xfrm>
              <a:custGeom>
                <a:avLst/>
                <a:gdLst/>
                <a:ahLst/>
                <a:cxnLst/>
                <a:rect l="l" t="t" r="r" b="b"/>
                <a:pathLst>
                  <a:path w="2681" h="3763" extrusionOk="0">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2" name="Google Shape;15792;p85"/>
              <p:cNvSpPr/>
              <p:nvPr/>
            </p:nvSpPr>
            <p:spPr>
              <a:xfrm>
                <a:off x="7045011" y="3983609"/>
                <a:ext cx="19047" cy="18121"/>
              </a:xfrm>
              <a:custGeom>
                <a:avLst/>
                <a:gdLst/>
                <a:ahLst/>
                <a:cxnLst/>
                <a:rect l="l" t="t" r="r" b="b"/>
                <a:pathLst>
                  <a:path w="3301" h="3142" extrusionOk="0">
                    <a:moveTo>
                      <a:pt x="3301" y="0"/>
                    </a:moveTo>
                    <a:lnTo>
                      <a:pt x="0" y="1455"/>
                    </a:lnTo>
                    <a:lnTo>
                      <a:pt x="550" y="2520"/>
                    </a:lnTo>
                    <a:lnTo>
                      <a:pt x="1154" y="1793"/>
                    </a:lnTo>
                    <a:lnTo>
                      <a:pt x="2804" y="3141"/>
                    </a:lnTo>
                    <a:lnTo>
                      <a:pt x="3301"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3" name="Google Shape;15793;p85"/>
              <p:cNvSpPr/>
              <p:nvPr/>
            </p:nvSpPr>
            <p:spPr>
              <a:xfrm>
                <a:off x="7034362" y="3943182"/>
                <a:ext cx="9734" cy="24570"/>
              </a:xfrm>
              <a:custGeom>
                <a:avLst/>
                <a:gdLst/>
                <a:ahLst/>
                <a:cxnLst/>
                <a:rect l="l" t="t" r="r" b="b"/>
                <a:pathLst>
                  <a:path w="1687" h="4260" extrusionOk="0">
                    <a:moveTo>
                      <a:pt x="249" y="1"/>
                    </a:moveTo>
                    <a:cubicBezTo>
                      <a:pt x="1" y="2627"/>
                      <a:pt x="1" y="2627"/>
                      <a:pt x="977" y="4259"/>
                    </a:cubicBezTo>
                    <a:cubicBezTo>
                      <a:pt x="1687" y="1261"/>
                      <a:pt x="1687" y="1261"/>
                      <a:pt x="249"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4" name="Google Shape;15794;p85"/>
              <p:cNvSpPr/>
              <p:nvPr/>
            </p:nvSpPr>
            <p:spPr>
              <a:xfrm>
                <a:off x="6724214" y="4015234"/>
                <a:ext cx="1131" cy="513"/>
              </a:xfrm>
              <a:custGeom>
                <a:avLst/>
                <a:gdLst/>
                <a:ahLst/>
                <a:cxnLst/>
                <a:rect l="l" t="t" r="r" b="b"/>
                <a:pathLst>
                  <a:path w="196" h="89" extrusionOk="0">
                    <a:moveTo>
                      <a:pt x="196" y="0"/>
                    </a:moveTo>
                    <a:lnTo>
                      <a:pt x="1" y="89"/>
                    </a:lnTo>
                    <a:lnTo>
                      <a:pt x="1" y="89"/>
                    </a:lnTo>
                    <a:lnTo>
                      <a:pt x="196" y="18"/>
                    </a:lnTo>
                    <a:lnTo>
                      <a:pt x="196"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5" name="Google Shape;15795;p85"/>
              <p:cNvSpPr/>
              <p:nvPr/>
            </p:nvSpPr>
            <p:spPr>
              <a:xfrm>
                <a:off x="7071623" y="3755083"/>
                <a:ext cx="16589" cy="16380"/>
              </a:xfrm>
              <a:custGeom>
                <a:avLst/>
                <a:gdLst/>
                <a:ahLst/>
                <a:cxnLst/>
                <a:rect l="l" t="t" r="r" b="b"/>
                <a:pathLst>
                  <a:path w="2875" h="2840" extrusionOk="0">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6" name="Google Shape;15796;p85"/>
              <p:cNvSpPr/>
              <p:nvPr/>
            </p:nvSpPr>
            <p:spPr>
              <a:xfrm>
                <a:off x="6722575" y="4015741"/>
                <a:ext cx="1541" cy="727"/>
              </a:xfrm>
              <a:custGeom>
                <a:avLst/>
                <a:gdLst/>
                <a:ahLst/>
                <a:cxnLst/>
                <a:rect l="l" t="t" r="r" b="b"/>
                <a:pathLst>
                  <a:path w="267" h="126" extrusionOk="0">
                    <a:moveTo>
                      <a:pt x="267" y="1"/>
                    </a:moveTo>
                    <a:cubicBezTo>
                      <a:pt x="178" y="36"/>
                      <a:pt x="89" y="72"/>
                      <a:pt x="1" y="125"/>
                    </a:cubicBezTo>
                    <a:cubicBezTo>
                      <a:pt x="107" y="90"/>
                      <a:pt x="178" y="36"/>
                      <a:pt x="26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7" name="Google Shape;15797;p85"/>
              <p:cNvSpPr/>
              <p:nvPr/>
            </p:nvSpPr>
            <p:spPr>
              <a:xfrm>
                <a:off x="6772321" y="4116142"/>
                <a:ext cx="30927" cy="46769"/>
              </a:xfrm>
              <a:custGeom>
                <a:avLst/>
                <a:gdLst/>
                <a:ahLst/>
                <a:cxnLst/>
                <a:rect l="l" t="t" r="r" b="b"/>
                <a:pathLst>
                  <a:path w="5360" h="8109" extrusionOk="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5798" name="Google Shape;15798;p85"/>
          <p:cNvGrpSpPr/>
          <p:nvPr/>
        </p:nvGrpSpPr>
        <p:grpSpPr>
          <a:xfrm>
            <a:off x="7867470" y="4054631"/>
            <a:ext cx="187557" cy="187557"/>
            <a:chOff x="8565775" y="671075"/>
            <a:chExt cx="441000" cy="441000"/>
          </a:xfrm>
        </p:grpSpPr>
        <p:sp>
          <p:nvSpPr>
            <p:cNvPr id="15799" name="Google Shape;15799;p85"/>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0" name="Google Shape;15800;p85"/>
            <p:cNvSpPr/>
            <p:nvPr/>
          </p:nvSpPr>
          <p:spPr>
            <a:xfrm>
              <a:off x="8706625" y="811925"/>
              <a:ext cx="159300" cy="159300"/>
            </a:xfrm>
            <a:prstGeom prst="ellipse">
              <a:avLst/>
            </a:pr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801" name="Google Shape;15801;p85"/>
          <p:cNvSpPr/>
          <p:nvPr/>
        </p:nvSpPr>
        <p:spPr>
          <a:xfrm>
            <a:off x="8168685" y="4050552"/>
            <a:ext cx="193683" cy="195716"/>
          </a:xfrm>
          <a:custGeom>
            <a:avLst/>
            <a:gdLst/>
            <a:ahLst/>
            <a:cxnLst/>
            <a:rect l="l" t="t" r="r" b="b"/>
            <a:pathLst>
              <a:path w="194168" h="196207" extrusionOk="0">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2" name="Google Shape;15802;p85"/>
          <p:cNvSpPr/>
          <p:nvPr/>
        </p:nvSpPr>
        <p:spPr>
          <a:xfrm flipH="1">
            <a:off x="7376923" y="4017007"/>
            <a:ext cx="178589" cy="262805"/>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803" name="Google Shape;15803;p85"/>
          <p:cNvGrpSpPr/>
          <p:nvPr/>
        </p:nvGrpSpPr>
        <p:grpSpPr>
          <a:xfrm>
            <a:off x="6021325" y="3132850"/>
            <a:ext cx="587871" cy="512373"/>
            <a:chOff x="6000100" y="3076250"/>
            <a:chExt cx="587871" cy="512373"/>
          </a:xfrm>
        </p:grpSpPr>
        <p:sp>
          <p:nvSpPr>
            <p:cNvPr id="15804" name="Google Shape;15804;p85"/>
            <p:cNvSpPr/>
            <p:nvPr/>
          </p:nvSpPr>
          <p:spPr>
            <a:xfrm>
              <a:off x="6000100" y="3076250"/>
              <a:ext cx="587871" cy="512373"/>
            </a:xfrm>
            <a:custGeom>
              <a:avLst/>
              <a:gdLst/>
              <a:ahLst/>
              <a:cxnLst/>
              <a:rect l="l" t="t" r="r" b="b"/>
              <a:pathLst>
                <a:path w="101884" h="88838" extrusionOk="0">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805" name="Google Shape;15805;p85"/>
            <p:cNvGrpSpPr/>
            <p:nvPr/>
          </p:nvGrpSpPr>
          <p:grpSpPr>
            <a:xfrm>
              <a:off x="6031360" y="3076713"/>
              <a:ext cx="539107" cy="480965"/>
              <a:chOff x="6031360" y="3076713"/>
              <a:chExt cx="539107" cy="480965"/>
            </a:xfrm>
          </p:grpSpPr>
          <p:sp>
            <p:nvSpPr>
              <p:cNvPr id="15806" name="Google Shape;15806;p85"/>
              <p:cNvSpPr/>
              <p:nvPr/>
            </p:nvSpPr>
            <p:spPr>
              <a:xfrm>
                <a:off x="6160232" y="3107767"/>
                <a:ext cx="410235" cy="449911"/>
              </a:xfrm>
              <a:custGeom>
                <a:avLst/>
                <a:gdLst/>
                <a:ahLst/>
                <a:cxnLst/>
                <a:rect l="l" t="t" r="r" b="b"/>
                <a:pathLst>
                  <a:path w="71098" h="78008" extrusionOk="0">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7" name="Google Shape;15807;p85"/>
              <p:cNvSpPr/>
              <p:nvPr/>
            </p:nvSpPr>
            <p:spPr>
              <a:xfrm>
                <a:off x="6031360" y="3319580"/>
                <a:ext cx="62149" cy="151155"/>
              </a:xfrm>
              <a:custGeom>
                <a:avLst/>
                <a:gdLst/>
                <a:ahLst/>
                <a:cxnLst/>
                <a:rect l="l" t="t" r="r" b="b"/>
                <a:pathLst>
                  <a:path w="10771" h="26208" extrusionOk="0">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8" name="Google Shape;15808;p85"/>
              <p:cNvSpPr/>
              <p:nvPr/>
            </p:nvSpPr>
            <p:spPr>
              <a:xfrm>
                <a:off x="6189159" y="3076713"/>
                <a:ext cx="117131" cy="35868"/>
              </a:xfrm>
              <a:custGeom>
                <a:avLst/>
                <a:gdLst/>
                <a:ahLst/>
                <a:cxnLst/>
                <a:rect l="l" t="t" r="r" b="b"/>
                <a:pathLst>
                  <a:path w="20300" h="6219" extrusionOk="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9" name="Google Shape;15809;p85"/>
              <p:cNvSpPr/>
              <p:nvPr/>
            </p:nvSpPr>
            <p:spPr>
              <a:xfrm>
                <a:off x="6350006" y="3503923"/>
                <a:ext cx="45156" cy="42581"/>
              </a:xfrm>
              <a:custGeom>
                <a:avLst/>
                <a:gdLst/>
                <a:ahLst/>
                <a:cxnLst/>
                <a:rect l="l" t="t" r="r" b="b"/>
                <a:pathLst>
                  <a:path w="7826" h="7383" extrusionOk="0">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0" name="Google Shape;15810;p85"/>
              <p:cNvSpPr/>
              <p:nvPr/>
            </p:nvSpPr>
            <p:spPr>
              <a:xfrm>
                <a:off x="6262180" y="3141947"/>
                <a:ext cx="28469" cy="38688"/>
              </a:xfrm>
              <a:custGeom>
                <a:avLst/>
                <a:gdLst/>
                <a:ahLst/>
                <a:cxnLst/>
                <a:rect l="l" t="t" r="r" b="b"/>
                <a:pathLst>
                  <a:path w="4934" h="6708" extrusionOk="0">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1" name="Google Shape;15811;p85"/>
              <p:cNvSpPr/>
              <p:nvPr/>
            </p:nvSpPr>
            <p:spPr>
              <a:xfrm>
                <a:off x="6251907" y="3101042"/>
                <a:ext cx="26011" cy="13686"/>
              </a:xfrm>
              <a:custGeom>
                <a:avLst/>
                <a:gdLst/>
                <a:ahLst/>
                <a:cxnLst/>
                <a:rect l="l" t="t" r="r" b="b"/>
                <a:pathLst>
                  <a:path w="4508" h="2373" extrusionOk="0">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2" name="Google Shape;15812;p85"/>
              <p:cNvSpPr/>
              <p:nvPr/>
            </p:nvSpPr>
            <p:spPr>
              <a:xfrm>
                <a:off x="6250613" y="3155645"/>
                <a:ext cx="21609" cy="17008"/>
              </a:xfrm>
              <a:custGeom>
                <a:avLst/>
                <a:gdLst/>
                <a:ahLst/>
                <a:cxnLst/>
                <a:rect l="l" t="t" r="r" b="b"/>
                <a:pathLst>
                  <a:path w="3745" h="2949" extrusionOk="0">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5813" name="Google Shape;15813;p85"/>
          <p:cNvGrpSpPr/>
          <p:nvPr/>
        </p:nvGrpSpPr>
        <p:grpSpPr>
          <a:xfrm>
            <a:off x="3597785" y="3065882"/>
            <a:ext cx="2241344" cy="1330656"/>
            <a:chOff x="3597785" y="3065882"/>
            <a:chExt cx="2241344" cy="1330656"/>
          </a:xfrm>
        </p:grpSpPr>
        <p:grpSp>
          <p:nvGrpSpPr>
            <p:cNvPr id="15814" name="Google Shape;15814;p85"/>
            <p:cNvGrpSpPr/>
            <p:nvPr/>
          </p:nvGrpSpPr>
          <p:grpSpPr>
            <a:xfrm>
              <a:off x="5296908" y="3937355"/>
              <a:ext cx="143198" cy="32380"/>
              <a:chOff x="5296908" y="3937355"/>
              <a:chExt cx="143198" cy="32380"/>
            </a:xfrm>
          </p:grpSpPr>
          <p:sp>
            <p:nvSpPr>
              <p:cNvPr id="15815" name="Google Shape;15815;p85"/>
              <p:cNvSpPr/>
              <p:nvPr/>
            </p:nvSpPr>
            <p:spPr>
              <a:xfrm>
                <a:off x="5319457" y="3952794"/>
                <a:ext cx="111895" cy="8"/>
              </a:xfrm>
              <a:custGeom>
                <a:avLst/>
                <a:gdLst/>
                <a:ahLst/>
                <a:cxnLst/>
                <a:rect l="l" t="t" r="r" b="b"/>
                <a:pathLst>
                  <a:path w="14227" h="1" fill="none" extrusionOk="0">
                    <a:moveTo>
                      <a:pt x="1" y="0"/>
                    </a:moveTo>
                    <a:lnTo>
                      <a:pt x="1422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816" name="Google Shape;15816;p85"/>
              <p:cNvGrpSpPr/>
              <p:nvPr/>
            </p:nvGrpSpPr>
            <p:grpSpPr>
              <a:xfrm>
                <a:off x="5402331" y="3937355"/>
                <a:ext cx="37776" cy="32380"/>
                <a:chOff x="5402331" y="3937355"/>
                <a:chExt cx="37776" cy="32380"/>
              </a:xfrm>
            </p:grpSpPr>
            <p:sp>
              <p:nvSpPr>
                <p:cNvPr id="15817" name="Google Shape;15817;p85"/>
                <p:cNvSpPr/>
                <p:nvPr/>
              </p:nvSpPr>
              <p:spPr>
                <a:xfrm>
                  <a:off x="5402331" y="3937355"/>
                  <a:ext cx="37776" cy="32380"/>
                </a:xfrm>
                <a:custGeom>
                  <a:avLst/>
                  <a:gdLst/>
                  <a:ahLst/>
                  <a:cxnLst/>
                  <a:rect l="l" t="t" r="r" b="b"/>
                  <a:pathLst>
                    <a:path w="4803" h="4117" extrusionOk="0">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8" name="Google Shape;15818;p85"/>
                <p:cNvSpPr/>
                <p:nvPr/>
              </p:nvSpPr>
              <p:spPr>
                <a:xfrm>
                  <a:off x="5415174" y="3946990"/>
                  <a:ext cx="15321" cy="13064"/>
                </a:xfrm>
                <a:custGeom>
                  <a:avLst/>
                  <a:gdLst/>
                  <a:ahLst/>
                  <a:cxnLst/>
                  <a:rect l="l" t="t" r="r" b="b"/>
                  <a:pathLst>
                    <a:path w="1948" h="1661" extrusionOk="0">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19" name="Google Shape;15819;p85"/>
              <p:cNvGrpSpPr/>
              <p:nvPr/>
            </p:nvGrpSpPr>
            <p:grpSpPr>
              <a:xfrm>
                <a:off x="5296908" y="3937355"/>
                <a:ext cx="37783" cy="32380"/>
                <a:chOff x="5296908" y="3937355"/>
                <a:chExt cx="37783" cy="32380"/>
              </a:xfrm>
            </p:grpSpPr>
            <p:sp>
              <p:nvSpPr>
                <p:cNvPr id="15820" name="Google Shape;15820;p85"/>
                <p:cNvSpPr/>
                <p:nvPr/>
              </p:nvSpPr>
              <p:spPr>
                <a:xfrm>
                  <a:off x="5296908" y="3937355"/>
                  <a:ext cx="37783" cy="32380"/>
                </a:xfrm>
                <a:custGeom>
                  <a:avLst/>
                  <a:gdLst/>
                  <a:ahLst/>
                  <a:cxnLst/>
                  <a:rect l="l" t="t" r="r" b="b"/>
                  <a:pathLst>
                    <a:path w="4804" h="4117" extrusionOk="0">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1" name="Google Shape;15821;p85"/>
                <p:cNvSpPr/>
                <p:nvPr/>
              </p:nvSpPr>
              <p:spPr>
                <a:xfrm>
                  <a:off x="5309846" y="3946990"/>
                  <a:ext cx="15235" cy="13064"/>
                </a:xfrm>
                <a:custGeom>
                  <a:avLst/>
                  <a:gdLst/>
                  <a:ahLst/>
                  <a:cxnLst/>
                  <a:rect l="l" t="t" r="r" b="b"/>
                  <a:pathLst>
                    <a:path w="1937" h="1661" extrusionOk="0">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5822" name="Google Shape;15822;p85"/>
            <p:cNvGrpSpPr/>
            <p:nvPr/>
          </p:nvGrpSpPr>
          <p:grpSpPr>
            <a:xfrm>
              <a:off x="4724163" y="3119631"/>
              <a:ext cx="120838" cy="84218"/>
              <a:chOff x="4724163" y="3119631"/>
              <a:chExt cx="120838" cy="84218"/>
            </a:xfrm>
          </p:grpSpPr>
          <p:grpSp>
            <p:nvGrpSpPr>
              <p:cNvPr id="15823" name="Google Shape;15823;p85"/>
              <p:cNvGrpSpPr/>
              <p:nvPr/>
            </p:nvGrpSpPr>
            <p:grpSpPr>
              <a:xfrm>
                <a:off x="4746712" y="3132773"/>
                <a:ext cx="86869" cy="56424"/>
                <a:chOff x="4746712" y="3132773"/>
                <a:chExt cx="86869" cy="56424"/>
              </a:xfrm>
            </p:grpSpPr>
            <p:sp>
              <p:nvSpPr>
                <p:cNvPr id="15824" name="Google Shape;15824;p85"/>
                <p:cNvSpPr/>
                <p:nvPr/>
              </p:nvSpPr>
              <p:spPr>
                <a:xfrm>
                  <a:off x="4746712" y="3132773"/>
                  <a:ext cx="86869" cy="56424"/>
                </a:xfrm>
                <a:custGeom>
                  <a:avLst/>
                  <a:gdLst/>
                  <a:ahLst/>
                  <a:cxnLst/>
                  <a:rect l="l" t="t" r="r" b="b"/>
                  <a:pathLst>
                    <a:path w="11045" h="7174" fill="none" extrusionOk="0">
                      <a:moveTo>
                        <a:pt x="0" y="1597"/>
                      </a:moveTo>
                      <a:cubicBezTo>
                        <a:pt x="242" y="1743"/>
                        <a:pt x="3532" y="7174"/>
                        <a:pt x="3532" y="7174"/>
                      </a:cubicBezTo>
                      <a:lnTo>
                        <a:pt x="6290" y="3315"/>
                      </a:lnTo>
                      <a:lnTo>
                        <a:pt x="11044" y="1"/>
                      </a:ln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5" name="Google Shape;15825;p85"/>
                <p:cNvSpPr/>
                <p:nvPr/>
              </p:nvSpPr>
              <p:spPr>
                <a:xfrm>
                  <a:off x="4746712" y="3145334"/>
                  <a:ext cx="49479" cy="13520"/>
                </a:xfrm>
                <a:custGeom>
                  <a:avLst/>
                  <a:gdLst/>
                  <a:ahLst/>
                  <a:cxnLst/>
                  <a:rect l="l" t="t" r="r" b="b"/>
                  <a:pathLst>
                    <a:path w="6291" h="1719" fill="none" extrusionOk="0">
                      <a:moveTo>
                        <a:pt x="0" y="0"/>
                      </a:moveTo>
                      <a:lnTo>
                        <a:pt x="6290" y="171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26" name="Google Shape;15826;p85"/>
              <p:cNvGrpSpPr/>
              <p:nvPr/>
            </p:nvGrpSpPr>
            <p:grpSpPr>
              <a:xfrm>
                <a:off x="4773634" y="3143336"/>
                <a:ext cx="37776" cy="32451"/>
                <a:chOff x="4773634" y="3143336"/>
                <a:chExt cx="37776" cy="32451"/>
              </a:xfrm>
            </p:grpSpPr>
            <p:sp>
              <p:nvSpPr>
                <p:cNvPr id="15827" name="Google Shape;15827;p85"/>
                <p:cNvSpPr/>
                <p:nvPr/>
              </p:nvSpPr>
              <p:spPr>
                <a:xfrm>
                  <a:off x="4773634" y="3143336"/>
                  <a:ext cx="37776" cy="32451"/>
                </a:xfrm>
                <a:custGeom>
                  <a:avLst/>
                  <a:gdLst/>
                  <a:ahLst/>
                  <a:cxnLst/>
                  <a:rect l="l" t="t" r="r" b="b"/>
                  <a:pathLst>
                    <a:path w="4803" h="4126" extrusionOk="0">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8" name="Google Shape;15828;p85"/>
                <p:cNvSpPr/>
                <p:nvPr/>
              </p:nvSpPr>
              <p:spPr>
                <a:xfrm>
                  <a:off x="4788664" y="3153041"/>
                  <a:ext cx="13048" cy="13040"/>
                </a:xfrm>
                <a:custGeom>
                  <a:avLst/>
                  <a:gdLst/>
                  <a:ahLst/>
                  <a:cxnLst/>
                  <a:rect l="l" t="t" r="r" b="b"/>
                  <a:pathLst>
                    <a:path w="1659" h="1658" extrusionOk="0">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29" name="Google Shape;15829;p85"/>
              <p:cNvGrpSpPr/>
              <p:nvPr/>
            </p:nvGrpSpPr>
            <p:grpSpPr>
              <a:xfrm>
                <a:off x="4724163" y="3131248"/>
                <a:ext cx="37776" cy="32459"/>
                <a:chOff x="4724163" y="3131248"/>
                <a:chExt cx="37776" cy="32459"/>
              </a:xfrm>
            </p:grpSpPr>
            <p:sp>
              <p:nvSpPr>
                <p:cNvPr id="15830" name="Google Shape;15830;p85"/>
                <p:cNvSpPr/>
                <p:nvPr/>
              </p:nvSpPr>
              <p:spPr>
                <a:xfrm>
                  <a:off x="4724163" y="3131248"/>
                  <a:ext cx="37776" cy="32459"/>
                </a:xfrm>
                <a:custGeom>
                  <a:avLst/>
                  <a:gdLst/>
                  <a:ahLst/>
                  <a:cxnLst/>
                  <a:rect l="l" t="t" r="r" b="b"/>
                  <a:pathLst>
                    <a:path w="4803" h="4127" extrusionOk="0">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1" name="Google Shape;15831;p85"/>
                <p:cNvSpPr/>
                <p:nvPr/>
              </p:nvSpPr>
              <p:spPr>
                <a:xfrm>
                  <a:off x="4739288" y="3140953"/>
                  <a:ext cx="13040" cy="13048"/>
                </a:xfrm>
                <a:custGeom>
                  <a:avLst/>
                  <a:gdLst/>
                  <a:ahLst/>
                  <a:cxnLst/>
                  <a:rect l="l" t="t" r="r" b="b"/>
                  <a:pathLst>
                    <a:path w="1658" h="1659" extrusionOk="0">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32" name="Google Shape;15832;p85"/>
              <p:cNvGrpSpPr/>
              <p:nvPr/>
            </p:nvGrpSpPr>
            <p:grpSpPr>
              <a:xfrm>
                <a:off x="4755081" y="3176054"/>
                <a:ext cx="32357" cy="27795"/>
                <a:chOff x="4755081" y="3176054"/>
                <a:chExt cx="32357" cy="27795"/>
              </a:xfrm>
            </p:grpSpPr>
            <p:sp>
              <p:nvSpPr>
                <p:cNvPr id="15833" name="Google Shape;15833;p85"/>
                <p:cNvSpPr/>
                <p:nvPr/>
              </p:nvSpPr>
              <p:spPr>
                <a:xfrm>
                  <a:off x="4755081" y="3176054"/>
                  <a:ext cx="32357" cy="27795"/>
                </a:xfrm>
                <a:custGeom>
                  <a:avLst/>
                  <a:gdLst/>
                  <a:ahLst/>
                  <a:cxnLst/>
                  <a:rect l="l" t="t" r="r" b="b"/>
                  <a:pathLst>
                    <a:path w="4114" h="3534" extrusionOk="0">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4" name="Google Shape;15834;p85"/>
                <p:cNvSpPr/>
                <p:nvPr/>
              </p:nvSpPr>
              <p:spPr>
                <a:xfrm>
                  <a:off x="4767924" y="3185768"/>
                  <a:ext cx="9902" cy="8392"/>
                </a:xfrm>
                <a:custGeom>
                  <a:avLst/>
                  <a:gdLst/>
                  <a:ahLst/>
                  <a:cxnLst/>
                  <a:rect l="l" t="t" r="r" b="b"/>
                  <a:pathLst>
                    <a:path w="1259" h="1067" extrusionOk="0">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35" name="Google Shape;15835;p85"/>
              <p:cNvGrpSpPr/>
              <p:nvPr/>
            </p:nvGrpSpPr>
            <p:grpSpPr>
              <a:xfrm>
                <a:off x="4812550" y="3119631"/>
                <a:ext cx="32451" cy="27803"/>
                <a:chOff x="4812550" y="3119631"/>
                <a:chExt cx="32451" cy="27803"/>
              </a:xfrm>
            </p:grpSpPr>
            <p:sp>
              <p:nvSpPr>
                <p:cNvPr id="15836" name="Google Shape;15836;p85"/>
                <p:cNvSpPr/>
                <p:nvPr/>
              </p:nvSpPr>
              <p:spPr>
                <a:xfrm>
                  <a:off x="4812550" y="3119631"/>
                  <a:ext cx="32451" cy="27803"/>
                </a:xfrm>
                <a:custGeom>
                  <a:avLst/>
                  <a:gdLst/>
                  <a:ahLst/>
                  <a:cxnLst/>
                  <a:rect l="l" t="t" r="r" b="b"/>
                  <a:pathLst>
                    <a:path w="4126" h="3535" extrusionOk="0">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7" name="Google Shape;15837;p85"/>
                <p:cNvSpPr/>
                <p:nvPr/>
              </p:nvSpPr>
              <p:spPr>
                <a:xfrm>
                  <a:off x="4826912" y="3129352"/>
                  <a:ext cx="8478" cy="8376"/>
                </a:xfrm>
                <a:custGeom>
                  <a:avLst/>
                  <a:gdLst/>
                  <a:ahLst/>
                  <a:cxnLst/>
                  <a:rect l="l" t="t" r="r" b="b"/>
                  <a:pathLst>
                    <a:path w="1078" h="1065" extrusionOk="0">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5838" name="Google Shape;15838;p85"/>
            <p:cNvGrpSpPr/>
            <p:nvPr/>
          </p:nvGrpSpPr>
          <p:grpSpPr>
            <a:xfrm>
              <a:off x="5382826" y="4027197"/>
              <a:ext cx="268967" cy="250422"/>
              <a:chOff x="5382826" y="4027197"/>
              <a:chExt cx="268967" cy="250422"/>
            </a:xfrm>
          </p:grpSpPr>
          <p:grpSp>
            <p:nvGrpSpPr>
              <p:cNvPr id="15839" name="Google Shape;15839;p85"/>
              <p:cNvGrpSpPr/>
              <p:nvPr/>
            </p:nvGrpSpPr>
            <p:grpSpPr>
              <a:xfrm>
                <a:off x="5405280" y="4042510"/>
                <a:ext cx="237570" cy="218647"/>
                <a:chOff x="5405280" y="4042510"/>
                <a:chExt cx="237570" cy="218647"/>
              </a:xfrm>
            </p:grpSpPr>
            <p:sp>
              <p:nvSpPr>
                <p:cNvPr id="15840" name="Google Shape;15840;p85"/>
                <p:cNvSpPr/>
                <p:nvPr/>
              </p:nvSpPr>
              <p:spPr>
                <a:xfrm>
                  <a:off x="5405280" y="4042510"/>
                  <a:ext cx="144999" cy="173832"/>
                </a:xfrm>
                <a:custGeom>
                  <a:avLst/>
                  <a:gdLst/>
                  <a:ahLst/>
                  <a:cxnLst/>
                  <a:rect l="l" t="t" r="r" b="b"/>
                  <a:pathLst>
                    <a:path w="18436" h="22102" fill="none" extrusionOk="0">
                      <a:moveTo>
                        <a:pt x="0" y="12037"/>
                      </a:moveTo>
                      <a:cubicBezTo>
                        <a:pt x="702" y="12073"/>
                        <a:pt x="12302" y="22101"/>
                        <a:pt x="12302" y="22101"/>
                      </a:cubicBezTo>
                      <a:lnTo>
                        <a:pt x="11819" y="13005"/>
                      </a:lnTo>
                      <a:lnTo>
                        <a:pt x="18435" y="1"/>
                      </a:lnTo>
                      <a:lnTo>
                        <a:pt x="0" y="1252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1" name="Google Shape;15841;p85"/>
                <p:cNvSpPr/>
                <p:nvPr/>
              </p:nvSpPr>
              <p:spPr>
                <a:xfrm>
                  <a:off x="5502036" y="4125093"/>
                  <a:ext cx="134350" cy="135585"/>
                </a:xfrm>
                <a:custGeom>
                  <a:avLst/>
                  <a:gdLst/>
                  <a:ahLst/>
                  <a:cxnLst/>
                  <a:rect l="l" t="t" r="r" b="b"/>
                  <a:pathLst>
                    <a:path w="17082" h="17239" fill="none" extrusionOk="0">
                      <a:moveTo>
                        <a:pt x="13513" y="17239"/>
                      </a:moveTo>
                      <a:lnTo>
                        <a:pt x="12690" y="8614"/>
                      </a:lnTo>
                      <a:lnTo>
                        <a:pt x="17081" y="1"/>
                      </a:lnTo>
                      <a:lnTo>
                        <a:pt x="0" y="2021"/>
                      </a:ln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2" name="Google Shape;15842;p85"/>
                <p:cNvSpPr/>
                <p:nvPr/>
              </p:nvSpPr>
              <p:spPr>
                <a:xfrm>
                  <a:off x="5543704" y="4042990"/>
                  <a:ext cx="99146" cy="81639"/>
                </a:xfrm>
                <a:custGeom>
                  <a:avLst/>
                  <a:gdLst/>
                  <a:ahLst/>
                  <a:cxnLst/>
                  <a:rect l="l" t="t" r="r" b="b"/>
                  <a:pathLst>
                    <a:path w="12606" h="10380" fill="none" extrusionOk="0">
                      <a:moveTo>
                        <a:pt x="1" y="0"/>
                      </a:moveTo>
                      <a:lnTo>
                        <a:pt x="12606" y="1037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3" name="Google Shape;15843;p85"/>
                <p:cNvSpPr/>
                <p:nvPr/>
              </p:nvSpPr>
              <p:spPr>
                <a:xfrm>
                  <a:off x="5501941" y="4140980"/>
                  <a:ext cx="103708" cy="51862"/>
                </a:xfrm>
                <a:custGeom>
                  <a:avLst/>
                  <a:gdLst/>
                  <a:ahLst/>
                  <a:cxnLst/>
                  <a:rect l="l" t="t" r="r" b="b"/>
                  <a:pathLst>
                    <a:path w="13186" h="6594" fill="none" extrusionOk="0">
                      <a:moveTo>
                        <a:pt x="13186" y="6594"/>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4" name="Google Shape;15844;p85"/>
                <p:cNvSpPr/>
                <p:nvPr/>
              </p:nvSpPr>
              <p:spPr>
                <a:xfrm>
                  <a:off x="5495854" y="4211010"/>
                  <a:ext cx="105989" cy="50147"/>
                </a:xfrm>
                <a:custGeom>
                  <a:avLst/>
                  <a:gdLst/>
                  <a:ahLst/>
                  <a:cxnLst/>
                  <a:rect l="l" t="t" r="r" b="b"/>
                  <a:pathLst>
                    <a:path w="13476" h="6376" fill="none" extrusionOk="0">
                      <a:moveTo>
                        <a:pt x="0" y="0"/>
                      </a:moveTo>
                      <a:lnTo>
                        <a:pt x="13476" y="637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5" name="Google Shape;15845;p85"/>
                <p:cNvSpPr/>
                <p:nvPr/>
              </p:nvSpPr>
              <p:spPr>
                <a:xfrm>
                  <a:off x="5405280" y="4134420"/>
                  <a:ext cx="96669" cy="6567"/>
                </a:xfrm>
                <a:custGeom>
                  <a:avLst/>
                  <a:gdLst/>
                  <a:ahLst/>
                  <a:cxnLst/>
                  <a:rect l="l" t="t" r="r" b="b"/>
                  <a:pathLst>
                    <a:path w="12291" h="835" fill="none" extrusionOk="0">
                      <a:moveTo>
                        <a:pt x="12290" y="835"/>
                      </a:moveTo>
                      <a:lnTo>
                        <a:pt x="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46" name="Google Shape;15846;p85"/>
              <p:cNvGrpSpPr/>
              <p:nvPr/>
            </p:nvGrpSpPr>
            <p:grpSpPr>
              <a:xfrm>
                <a:off x="5382826" y="4125549"/>
                <a:ext cx="37776" cy="32380"/>
                <a:chOff x="5382826" y="4125549"/>
                <a:chExt cx="37776" cy="32380"/>
              </a:xfrm>
            </p:grpSpPr>
            <p:sp>
              <p:nvSpPr>
                <p:cNvPr id="15847" name="Google Shape;15847;p85"/>
                <p:cNvSpPr/>
                <p:nvPr/>
              </p:nvSpPr>
              <p:spPr>
                <a:xfrm>
                  <a:off x="5382826" y="4125549"/>
                  <a:ext cx="37776" cy="32380"/>
                </a:xfrm>
                <a:custGeom>
                  <a:avLst/>
                  <a:gdLst/>
                  <a:ahLst/>
                  <a:cxnLst/>
                  <a:rect l="l" t="t" r="r" b="b"/>
                  <a:pathLst>
                    <a:path w="4803" h="4117" extrusionOk="0">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8" name="Google Shape;15848;p85"/>
                <p:cNvSpPr/>
                <p:nvPr/>
              </p:nvSpPr>
              <p:spPr>
                <a:xfrm>
                  <a:off x="5395669" y="4135176"/>
                  <a:ext cx="15227" cy="13072"/>
                </a:xfrm>
                <a:custGeom>
                  <a:avLst/>
                  <a:gdLst/>
                  <a:ahLst/>
                  <a:cxnLst/>
                  <a:rect l="l" t="t" r="r" b="b"/>
                  <a:pathLst>
                    <a:path w="1936" h="1662" extrusionOk="0">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49" name="Google Shape;15849;p85"/>
              <p:cNvGrpSpPr/>
              <p:nvPr/>
            </p:nvGrpSpPr>
            <p:grpSpPr>
              <a:xfrm>
                <a:off x="5475680" y="4195587"/>
                <a:ext cx="37783" cy="32364"/>
                <a:chOff x="5475680" y="4195587"/>
                <a:chExt cx="37783" cy="32364"/>
              </a:xfrm>
            </p:grpSpPr>
            <p:sp>
              <p:nvSpPr>
                <p:cNvPr id="15850" name="Google Shape;15850;p85"/>
                <p:cNvSpPr/>
                <p:nvPr/>
              </p:nvSpPr>
              <p:spPr>
                <a:xfrm>
                  <a:off x="5475680" y="4195587"/>
                  <a:ext cx="37783" cy="32364"/>
                </a:xfrm>
                <a:custGeom>
                  <a:avLst/>
                  <a:gdLst/>
                  <a:ahLst/>
                  <a:cxnLst/>
                  <a:rect l="l" t="t" r="r" b="b"/>
                  <a:pathLst>
                    <a:path w="4804" h="4115" extrusionOk="0">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1" name="Google Shape;15851;p85"/>
                <p:cNvSpPr/>
                <p:nvPr/>
              </p:nvSpPr>
              <p:spPr>
                <a:xfrm>
                  <a:off x="5488523" y="4205300"/>
                  <a:ext cx="15329" cy="13040"/>
                </a:xfrm>
                <a:custGeom>
                  <a:avLst/>
                  <a:gdLst/>
                  <a:ahLst/>
                  <a:cxnLst/>
                  <a:rect l="l" t="t" r="r" b="b"/>
                  <a:pathLst>
                    <a:path w="1949" h="1658" extrusionOk="0">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52" name="Google Shape;15852;p85"/>
              <p:cNvGrpSpPr/>
              <p:nvPr/>
            </p:nvGrpSpPr>
            <p:grpSpPr>
              <a:xfrm>
                <a:off x="5532575" y="4027197"/>
                <a:ext cx="33308" cy="32262"/>
                <a:chOff x="5532575" y="4027197"/>
                <a:chExt cx="33308" cy="32262"/>
              </a:xfrm>
            </p:grpSpPr>
            <p:sp>
              <p:nvSpPr>
                <p:cNvPr id="15853" name="Google Shape;15853;p85"/>
                <p:cNvSpPr/>
                <p:nvPr/>
              </p:nvSpPr>
              <p:spPr>
                <a:xfrm>
                  <a:off x="5532575" y="4027197"/>
                  <a:ext cx="33308" cy="32262"/>
                </a:xfrm>
                <a:custGeom>
                  <a:avLst/>
                  <a:gdLst/>
                  <a:ahLst/>
                  <a:cxnLst/>
                  <a:rect l="l" t="t" r="r" b="b"/>
                  <a:pathLst>
                    <a:path w="4235" h="4102" extrusionOk="0">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4" name="Google Shape;15854;p85"/>
                <p:cNvSpPr/>
                <p:nvPr/>
              </p:nvSpPr>
              <p:spPr>
                <a:xfrm>
                  <a:off x="5540661" y="4036792"/>
                  <a:ext cx="15502" cy="13064"/>
                </a:xfrm>
                <a:custGeom>
                  <a:avLst/>
                  <a:gdLst/>
                  <a:ahLst/>
                  <a:cxnLst/>
                  <a:rect l="l" t="t" r="r" b="b"/>
                  <a:pathLst>
                    <a:path w="1971" h="1661" extrusionOk="0">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55" name="Google Shape;15855;p85"/>
              <p:cNvGrpSpPr/>
              <p:nvPr/>
            </p:nvGrpSpPr>
            <p:grpSpPr>
              <a:xfrm>
                <a:off x="5590706" y="4245348"/>
                <a:ext cx="33497" cy="32270"/>
                <a:chOff x="5590706" y="4245348"/>
                <a:chExt cx="33497" cy="32270"/>
              </a:xfrm>
            </p:grpSpPr>
            <p:sp>
              <p:nvSpPr>
                <p:cNvPr id="15856" name="Google Shape;15856;p85"/>
                <p:cNvSpPr/>
                <p:nvPr/>
              </p:nvSpPr>
              <p:spPr>
                <a:xfrm>
                  <a:off x="5590706" y="4245348"/>
                  <a:ext cx="33497" cy="32270"/>
                </a:xfrm>
                <a:custGeom>
                  <a:avLst/>
                  <a:gdLst/>
                  <a:ahLst/>
                  <a:cxnLst/>
                  <a:rect l="l" t="t" r="r" b="b"/>
                  <a:pathLst>
                    <a:path w="4259" h="4103" extrusionOk="0">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7" name="Google Shape;15857;p85"/>
                <p:cNvSpPr/>
                <p:nvPr/>
              </p:nvSpPr>
              <p:spPr>
                <a:xfrm>
                  <a:off x="5598791" y="4254944"/>
                  <a:ext cx="15408" cy="13048"/>
                </a:xfrm>
                <a:custGeom>
                  <a:avLst/>
                  <a:gdLst/>
                  <a:ahLst/>
                  <a:cxnLst/>
                  <a:rect l="l" t="t" r="r" b="b"/>
                  <a:pathLst>
                    <a:path w="1959" h="1659" extrusionOk="0">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58" name="Google Shape;15858;p85"/>
              <p:cNvGrpSpPr/>
              <p:nvPr/>
            </p:nvGrpSpPr>
            <p:grpSpPr>
              <a:xfrm>
                <a:off x="5618681" y="4109677"/>
                <a:ext cx="33112" cy="32357"/>
                <a:chOff x="5618681" y="4109677"/>
                <a:chExt cx="33112" cy="32357"/>
              </a:xfrm>
            </p:grpSpPr>
            <p:sp>
              <p:nvSpPr>
                <p:cNvPr id="15859" name="Google Shape;15859;p85"/>
                <p:cNvSpPr/>
                <p:nvPr/>
              </p:nvSpPr>
              <p:spPr>
                <a:xfrm>
                  <a:off x="5618681" y="4109677"/>
                  <a:ext cx="33112" cy="32357"/>
                </a:xfrm>
                <a:custGeom>
                  <a:avLst/>
                  <a:gdLst/>
                  <a:ahLst/>
                  <a:cxnLst/>
                  <a:rect l="l" t="t" r="r" b="b"/>
                  <a:pathLst>
                    <a:path w="4210" h="4114" extrusionOk="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0" name="Google Shape;15860;p85"/>
                <p:cNvSpPr/>
                <p:nvPr/>
              </p:nvSpPr>
              <p:spPr>
                <a:xfrm>
                  <a:off x="5626767" y="4119280"/>
                  <a:ext cx="15494" cy="13056"/>
                </a:xfrm>
                <a:custGeom>
                  <a:avLst/>
                  <a:gdLst/>
                  <a:ahLst/>
                  <a:cxnLst/>
                  <a:rect l="l" t="t" r="r" b="b"/>
                  <a:pathLst>
                    <a:path w="1970" h="1660" extrusionOk="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61" name="Google Shape;15861;p85"/>
              <p:cNvGrpSpPr/>
              <p:nvPr/>
            </p:nvGrpSpPr>
            <p:grpSpPr>
              <a:xfrm>
                <a:off x="5479298" y="4128262"/>
                <a:ext cx="31405" cy="26906"/>
                <a:chOff x="5479298" y="4128262"/>
                <a:chExt cx="31405" cy="26906"/>
              </a:xfrm>
            </p:grpSpPr>
            <p:sp>
              <p:nvSpPr>
                <p:cNvPr id="15862" name="Google Shape;15862;p85"/>
                <p:cNvSpPr/>
                <p:nvPr/>
              </p:nvSpPr>
              <p:spPr>
                <a:xfrm>
                  <a:off x="5479298" y="4128262"/>
                  <a:ext cx="31405" cy="26906"/>
                </a:xfrm>
                <a:custGeom>
                  <a:avLst/>
                  <a:gdLst/>
                  <a:ahLst/>
                  <a:cxnLst/>
                  <a:rect l="l" t="t" r="r" b="b"/>
                  <a:pathLst>
                    <a:path w="3993" h="3421" extrusionOk="0">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3" name="Google Shape;15863;p85"/>
                <p:cNvSpPr/>
                <p:nvPr/>
              </p:nvSpPr>
              <p:spPr>
                <a:xfrm>
                  <a:off x="5493471" y="4137936"/>
                  <a:ext cx="7621" cy="7621"/>
                </a:xfrm>
                <a:custGeom>
                  <a:avLst/>
                  <a:gdLst/>
                  <a:ahLst/>
                  <a:cxnLst/>
                  <a:rect l="l" t="t" r="r" b="b"/>
                  <a:pathLst>
                    <a:path w="969" h="969" extrusionOk="0">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64" name="Google Shape;15864;p85"/>
              <p:cNvGrpSpPr/>
              <p:nvPr/>
            </p:nvGrpSpPr>
            <p:grpSpPr>
              <a:xfrm>
                <a:off x="5582903" y="4180116"/>
                <a:ext cx="31499" cy="26898"/>
                <a:chOff x="5582903" y="4180116"/>
                <a:chExt cx="31499" cy="26898"/>
              </a:xfrm>
            </p:grpSpPr>
            <p:sp>
              <p:nvSpPr>
                <p:cNvPr id="15865" name="Google Shape;15865;p85"/>
                <p:cNvSpPr/>
                <p:nvPr/>
              </p:nvSpPr>
              <p:spPr>
                <a:xfrm>
                  <a:off x="5582903" y="4180116"/>
                  <a:ext cx="31499" cy="26898"/>
                </a:xfrm>
                <a:custGeom>
                  <a:avLst/>
                  <a:gdLst/>
                  <a:ahLst/>
                  <a:cxnLst/>
                  <a:rect l="l" t="t" r="r" b="b"/>
                  <a:pathLst>
                    <a:path w="4005" h="3420" extrusionOk="0">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6" name="Google Shape;15866;p85"/>
                <p:cNvSpPr/>
                <p:nvPr/>
              </p:nvSpPr>
              <p:spPr>
                <a:xfrm>
                  <a:off x="5597084" y="4189790"/>
                  <a:ext cx="7613" cy="7621"/>
                </a:xfrm>
                <a:custGeom>
                  <a:avLst/>
                  <a:gdLst/>
                  <a:ahLst/>
                  <a:cxnLst/>
                  <a:rect l="l" t="t" r="r" b="b"/>
                  <a:pathLst>
                    <a:path w="968"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5867" name="Google Shape;15867;p85"/>
            <p:cNvGrpSpPr/>
            <p:nvPr/>
          </p:nvGrpSpPr>
          <p:grpSpPr>
            <a:xfrm>
              <a:off x="3977681" y="3230323"/>
              <a:ext cx="94584" cy="84085"/>
              <a:chOff x="3977681" y="3230323"/>
              <a:chExt cx="94584" cy="84085"/>
            </a:xfrm>
          </p:grpSpPr>
          <p:grpSp>
            <p:nvGrpSpPr>
              <p:cNvPr id="15868" name="Google Shape;15868;p85"/>
              <p:cNvGrpSpPr/>
              <p:nvPr/>
            </p:nvGrpSpPr>
            <p:grpSpPr>
              <a:xfrm>
                <a:off x="4000135" y="3243041"/>
                <a:ext cx="59570" cy="57186"/>
                <a:chOff x="4000135" y="3243041"/>
                <a:chExt cx="59570" cy="57186"/>
              </a:xfrm>
            </p:grpSpPr>
            <p:sp>
              <p:nvSpPr>
                <p:cNvPr id="15869" name="Google Shape;15869;p85"/>
                <p:cNvSpPr/>
                <p:nvPr/>
              </p:nvSpPr>
              <p:spPr>
                <a:xfrm>
                  <a:off x="4000135" y="3243041"/>
                  <a:ext cx="59570" cy="57092"/>
                </a:xfrm>
                <a:custGeom>
                  <a:avLst/>
                  <a:gdLst/>
                  <a:ahLst/>
                  <a:cxnLst/>
                  <a:rect l="l" t="t" r="r" b="b"/>
                  <a:pathLst>
                    <a:path w="7574" h="7259" fill="none" extrusionOk="0">
                      <a:moveTo>
                        <a:pt x="1" y="2323"/>
                      </a:moveTo>
                      <a:lnTo>
                        <a:pt x="2577" y="7259"/>
                      </a:lnTo>
                      <a:lnTo>
                        <a:pt x="7573" y="4114"/>
                      </a:lnTo>
                      <a:lnTo>
                        <a:pt x="5541" y="1"/>
                      </a:lnTo>
                      <a:lnTo>
                        <a:pt x="352" y="232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0" name="Google Shape;15870;p85"/>
                <p:cNvSpPr/>
                <p:nvPr/>
              </p:nvSpPr>
              <p:spPr>
                <a:xfrm>
                  <a:off x="4024210" y="3246847"/>
                  <a:ext cx="15706" cy="53380"/>
                </a:xfrm>
                <a:custGeom>
                  <a:avLst/>
                  <a:gdLst/>
                  <a:ahLst/>
                  <a:cxnLst/>
                  <a:rect l="l" t="t" r="r" b="b"/>
                  <a:pathLst>
                    <a:path w="1997" h="6787" fill="none" extrusionOk="0">
                      <a:moveTo>
                        <a:pt x="0" y="6787"/>
                      </a:moveTo>
                      <a:lnTo>
                        <a:pt x="199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1" name="Google Shape;15871;p85"/>
                <p:cNvSpPr/>
                <p:nvPr/>
              </p:nvSpPr>
              <p:spPr>
                <a:xfrm>
                  <a:off x="4002896" y="3261311"/>
                  <a:ext cx="56809" cy="14086"/>
                </a:xfrm>
                <a:custGeom>
                  <a:avLst/>
                  <a:gdLst/>
                  <a:ahLst/>
                  <a:cxnLst/>
                  <a:rect l="l" t="t" r="r" b="b"/>
                  <a:pathLst>
                    <a:path w="7223" h="1791" fill="none" extrusionOk="0">
                      <a:moveTo>
                        <a:pt x="7222" y="1791"/>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72" name="Google Shape;15872;p85"/>
              <p:cNvGrpSpPr/>
              <p:nvPr/>
            </p:nvGrpSpPr>
            <p:grpSpPr>
              <a:xfrm>
                <a:off x="3977681" y="3245872"/>
                <a:ext cx="37783" cy="32380"/>
                <a:chOff x="3977681" y="3245872"/>
                <a:chExt cx="37783" cy="32380"/>
              </a:xfrm>
            </p:grpSpPr>
            <p:sp>
              <p:nvSpPr>
                <p:cNvPr id="15873" name="Google Shape;15873;p85"/>
                <p:cNvSpPr/>
                <p:nvPr/>
              </p:nvSpPr>
              <p:spPr>
                <a:xfrm>
                  <a:off x="3977681" y="3245872"/>
                  <a:ext cx="37783" cy="32380"/>
                </a:xfrm>
                <a:custGeom>
                  <a:avLst/>
                  <a:gdLst/>
                  <a:ahLst/>
                  <a:cxnLst/>
                  <a:rect l="l" t="t" r="r" b="b"/>
                  <a:pathLst>
                    <a:path w="4804" h="4117" extrusionOk="0">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4" name="Google Shape;15874;p85"/>
                <p:cNvSpPr/>
                <p:nvPr/>
              </p:nvSpPr>
              <p:spPr>
                <a:xfrm>
                  <a:off x="3992718" y="3255507"/>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75" name="Google Shape;15875;p85"/>
              <p:cNvGrpSpPr/>
              <p:nvPr/>
            </p:nvGrpSpPr>
            <p:grpSpPr>
              <a:xfrm>
                <a:off x="4040860" y="3262672"/>
                <a:ext cx="31405" cy="27001"/>
                <a:chOff x="4040860" y="3262672"/>
                <a:chExt cx="31405" cy="27001"/>
              </a:xfrm>
            </p:grpSpPr>
            <p:sp>
              <p:nvSpPr>
                <p:cNvPr id="15876" name="Google Shape;15876;p85"/>
                <p:cNvSpPr/>
                <p:nvPr/>
              </p:nvSpPr>
              <p:spPr>
                <a:xfrm>
                  <a:off x="4040860" y="3262672"/>
                  <a:ext cx="31405" cy="27001"/>
                </a:xfrm>
                <a:custGeom>
                  <a:avLst/>
                  <a:gdLst/>
                  <a:ahLst/>
                  <a:cxnLst/>
                  <a:rect l="l" t="t" r="r" b="b"/>
                  <a:pathLst>
                    <a:path w="3993" h="3433" extrusionOk="0">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7" name="Google Shape;15877;p85"/>
                <p:cNvSpPr/>
                <p:nvPr/>
              </p:nvSpPr>
              <p:spPr>
                <a:xfrm>
                  <a:off x="4054938" y="3272346"/>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78" name="Google Shape;15878;p85"/>
              <p:cNvGrpSpPr/>
              <p:nvPr/>
            </p:nvGrpSpPr>
            <p:grpSpPr>
              <a:xfrm>
                <a:off x="4021072" y="3230323"/>
                <a:ext cx="31397" cy="26906"/>
                <a:chOff x="4021072" y="3230323"/>
                <a:chExt cx="31397" cy="26906"/>
              </a:xfrm>
            </p:grpSpPr>
            <p:sp>
              <p:nvSpPr>
                <p:cNvPr id="15879" name="Google Shape;15879;p85"/>
                <p:cNvSpPr/>
                <p:nvPr/>
              </p:nvSpPr>
              <p:spPr>
                <a:xfrm>
                  <a:off x="4021072" y="3230323"/>
                  <a:ext cx="31397" cy="26906"/>
                </a:xfrm>
                <a:custGeom>
                  <a:avLst/>
                  <a:gdLst/>
                  <a:ahLst/>
                  <a:cxnLst/>
                  <a:rect l="l" t="t" r="r" b="b"/>
                  <a:pathLst>
                    <a:path w="3992" h="3421" extrusionOk="0">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0" name="Google Shape;15880;p85"/>
                <p:cNvSpPr/>
                <p:nvPr/>
              </p:nvSpPr>
              <p:spPr>
                <a:xfrm>
                  <a:off x="4035245" y="3239997"/>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81" name="Google Shape;15881;p85"/>
              <p:cNvGrpSpPr/>
              <p:nvPr/>
            </p:nvGrpSpPr>
            <p:grpSpPr>
              <a:xfrm>
                <a:off x="4001472" y="3287462"/>
                <a:ext cx="31499" cy="26945"/>
                <a:chOff x="4001472" y="3287462"/>
                <a:chExt cx="31499" cy="26945"/>
              </a:xfrm>
            </p:grpSpPr>
            <p:sp>
              <p:nvSpPr>
                <p:cNvPr id="15882" name="Google Shape;15882;p85"/>
                <p:cNvSpPr/>
                <p:nvPr/>
              </p:nvSpPr>
              <p:spPr>
                <a:xfrm>
                  <a:off x="4001472" y="3287462"/>
                  <a:ext cx="31499" cy="26945"/>
                </a:xfrm>
                <a:custGeom>
                  <a:avLst/>
                  <a:gdLst/>
                  <a:ahLst/>
                  <a:cxnLst/>
                  <a:rect l="l" t="t" r="r" b="b"/>
                  <a:pathLst>
                    <a:path w="4005" h="3426" extrusionOk="0">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3" name="Google Shape;15883;p85"/>
                <p:cNvSpPr/>
                <p:nvPr/>
              </p:nvSpPr>
              <p:spPr>
                <a:xfrm>
                  <a:off x="4014410" y="3297175"/>
                  <a:ext cx="8856" cy="7590"/>
                </a:xfrm>
                <a:custGeom>
                  <a:avLst/>
                  <a:gdLst/>
                  <a:ahLst/>
                  <a:cxnLst/>
                  <a:rect l="l" t="t" r="r" b="b"/>
                  <a:pathLst>
                    <a:path w="1126" h="965" extrusionOk="0">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5884" name="Google Shape;15884;p85"/>
            <p:cNvGrpSpPr/>
            <p:nvPr/>
          </p:nvGrpSpPr>
          <p:grpSpPr>
            <a:xfrm>
              <a:off x="4084715" y="3258865"/>
              <a:ext cx="184961" cy="137268"/>
              <a:chOff x="4084715" y="3258865"/>
              <a:chExt cx="184961" cy="137268"/>
            </a:xfrm>
          </p:grpSpPr>
          <p:grpSp>
            <p:nvGrpSpPr>
              <p:cNvPr id="15885" name="Google Shape;15885;p85"/>
              <p:cNvGrpSpPr/>
              <p:nvPr/>
            </p:nvGrpSpPr>
            <p:grpSpPr>
              <a:xfrm>
                <a:off x="4107453" y="3271583"/>
                <a:ext cx="153470" cy="110275"/>
                <a:chOff x="4107453" y="3271583"/>
                <a:chExt cx="153470" cy="110275"/>
              </a:xfrm>
            </p:grpSpPr>
            <p:sp>
              <p:nvSpPr>
                <p:cNvPr id="15886" name="Google Shape;15886;p85"/>
                <p:cNvSpPr/>
                <p:nvPr/>
              </p:nvSpPr>
              <p:spPr>
                <a:xfrm>
                  <a:off x="4107453" y="3271583"/>
                  <a:ext cx="153470" cy="110275"/>
                </a:xfrm>
                <a:custGeom>
                  <a:avLst/>
                  <a:gdLst/>
                  <a:ahLst/>
                  <a:cxnLst/>
                  <a:rect l="l" t="t" r="r" b="b"/>
                  <a:pathLst>
                    <a:path w="19513" h="14021" fill="none" extrusionOk="0">
                      <a:moveTo>
                        <a:pt x="19513" y="14021"/>
                      </a:moveTo>
                      <a:lnTo>
                        <a:pt x="14844" y="968"/>
                      </a:lnTo>
                      <a:lnTo>
                        <a:pt x="5674" y="1"/>
                      </a:lnTo>
                      <a:lnTo>
                        <a:pt x="1" y="968"/>
                      </a:lnTo>
                      <a:lnTo>
                        <a:pt x="8977" y="2674"/>
                      </a:lnTo>
                      <a:lnTo>
                        <a:pt x="14360" y="10102"/>
                      </a:lnTo>
                      <a:lnTo>
                        <a:pt x="19029" y="1402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7" name="Google Shape;15887;p85"/>
                <p:cNvSpPr/>
                <p:nvPr/>
              </p:nvSpPr>
              <p:spPr>
                <a:xfrm>
                  <a:off x="4155886" y="3271968"/>
                  <a:ext cx="22171" cy="20559"/>
                </a:xfrm>
                <a:custGeom>
                  <a:avLst/>
                  <a:gdLst/>
                  <a:ahLst/>
                  <a:cxnLst/>
                  <a:rect l="l" t="t" r="r" b="b"/>
                  <a:pathLst>
                    <a:path w="2819" h="2614" fill="none" extrusionOk="0">
                      <a:moveTo>
                        <a:pt x="2819" y="2613"/>
                      </a:moveTo>
                      <a:lnTo>
                        <a:pt x="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8" name="Google Shape;15888;p85"/>
                <p:cNvSpPr/>
                <p:nvPr/>
              </p:nvSpPr>
              <p:spPr>
                <a:xfrm>
                  <a:off x="4178049" y="3279196"/>
                  <a:ext cx="42345" cy="13331"/>
                </a:xfrm>
                <a:custGeom>
                  <a:avLst/>
                  <a:gdLst/>
                  <a:ahLst/>
                  <a:cxnLst/>
                  <a:rect l="l" t="t" r="r" b="b"/>
                  <a:pathLst>
                    <a:path w="5384" h="1695" fill="none" extrusionOk="0">
                      <a:moveTo>
                        <a:pt x="1" y="1694"/>
                      </a:moveTo>
                      <a:lnTo>
                        <a:pt x="5384"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9" name="Google Shape;15889;p85"/>
                <p:cNvSpPr/>
                <p:nvPr/>
              </p:nvSpPr>
              <p:spPr>
                <a:xfrm>
                  <a:off x="4220387" y="3279196"/>
                  <a:ext cx="8" cy="71745"/>
                </a:xfrm>
                <a:custGeom>
                  <a:avLst/>
                  <a:gdLst/>
                  <a:ahLst/>
                  <a:cxnLst/>
                  <a:rect l="l" t="t" r="r" b="b"/>
                  <a:pathLst>
                    <a:path w="1" h="9122" fill="none" extrusionOk="0">
                      <a:moveTo>
                        <a:pt x="1" y="0"/>
                      </a:moveTo>
                      <a:lnTo>
                        <a:pt x="1" y="912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90" name="Google Shape;15890;p85"/>
              <p:cNvGrpSpPr/>
              <p:nvPr/>
            </p:nvGrpSpPr>
            <p:grpSpPr>
              <a:xfrm>
                <a:off x="4136947" y="3258865"/>
                <a:ext cx="31499" cy="27001"/>
                <a:chOff x="4136947" y="3258865"/>
                <a:chExt cx="31499" cy="27001"/>
              </a:xfrm>
            </p:grpSpPr>
            <p:sp>
              <p:nvSpPr>
                <p:cNvPr id="15891" name="Google Shape;15891;p85"/>
                <p:cNvSpPr/>
                <p:nvPr/>
              </p:nvSpPr>
              <p:spPr>
                <a:xfrm>
                  <a:off x="4136947" y="3258865"/>
                  <a:ext cx="31499" cy="27001"/>
                </a:xfrm>
                <a:custGeom>
                  <a:avLst/>
                  <a:gdLst/>
                  <a:ahLst/>
                  <a:cxnLst/>
                  <a:rect l="l" t="t" r="r" b="b"/>
                  <a:pathLst>
                    <a:path w="4005" h="3433" extrusionOk="0">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2" name="Google Shape;15892;p85"/>
                <p:cNvSpPr/>
                <p:nvPr/>
              </p:nvSpPr>
              <p:spPr>
                <a:xfrm>
                  <a:off x="4151222" y="3268539"/>
                  <a:ext cx="7621" cy="7621"/>
                </a:xfrm>
                <a:custGeom>
                  <a:avLst/>
                  <a:gdLst/>
                  <a:ahLst/>
                  <a:cxnLst/>
                  <a:rect l="l" t="t" r="r" b="b"/>
                  <a:pathLst>
                    <a:path w="969" h="969" extrusionOk="0">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93" name="Google Shape;15893;p85"/>
              <p:cNvGrpSpPr/>
              <p:nvPr/>
            </p:nvGrpSpPr>
            <p:grpSpPr>
              <a:xfrm>
                <a:off x="4084715" y="3266478"/>
                <a:ext cx="31468" cy="26898"/>
                <a:chOff x="4084715" y="3266478"/>
                <a:chExt cx="31468" cy="26898"/>
              </a:xfrm>
            </p:grpSpPr>
            <p:sp>
              <p:nvSpPr>
                <p:cNvPr id="15894" name="Google Shape;15894;p85"/>
                <p:cNvSpPr/>
                <p:nvPr/>
              </p:nvSpPr>
              <p:spPr>
                <a:xfrm>
                  <a:off x="4084715" y="3266478"/>
                  <a:ext cx="31468" cy="26898"/>
                </a:xfrm>
                <a:custGeom>
                  <a:avLst/>
                  <a:gdLst/>
                  <a:ahLst/>
                  <a:cxnLst/>
                  <a:rect l="l" t="t" r="r" b="b"/>
                  <a:pathLst>
                    <a:path w="4001" h="3420" extrusionOk="0">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5" name="Google Shape;15895;p85"/>
                <p:cNvSpPr/>
                <p:nvPr/>
              </p:nvSpPr>
              <p:spPr>
                <a:xfrm>
                  <a:off x="4098896" y="3276152"/>
                  <a:ext cx="7613" cy="7621"/>
                </a:xfrm>
                <a:custGeom>
                  <a:avLst/>
                  <a:gdLst/>
                  <a:ahLst/>
                  <a:cxnLst/>
                  <a:rect l="l" t="t" r="r" b="b"/>
                  <a:pathLst>
                    <a:path w="968"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96" name="Google Shape;15896;p85"/>
              <p:cNvGrpSpPr/>
              <p:nvPr/>
            </p:nvGrpSpPr>
            <p:grpSpPr>
              <a:xfrm>
                <a:off x="4159213" y="3279849"/>
                <a:ext cx="31405" cy="26945"/>
                <a:chOff x="4159213" y="3279849"/>
                <a:chExt cx="31405" cy="26945"/>
              </a:xfrm>
            </p:grpSpPr>
            <p:sp>
              <p:nvSpPr>
                <p:cNvPr id="15897" name="Google Shape;15897;p85"/>
                <p:cNvSpPr/>
                <p:nvPr/>
              </p:nvSpPr>
              <p:spPr>
                <a:xfrm>
                  <a:off x="4159213" y="3279849"/>
                  <a:ext cx="31405" cy="26945"/>
                </a:xfrm>
                <a:custGeom>
                  <a:avLst/>
                  <a:gdLst/>
                  <a:ahLst/>
                  <a:cxnLst/>
                  <a:rect l="l" t="t" r="r" b="b"/>
                  <a:pathLst>
                    <a:path w="3993" h="3426" extrusionOk="0">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8" name="Google Shape;15898;p85"/>
                <p:cNvSpPr/>
                <p:nvPr/>
              </p:nvSpPr>
              <p:spPr>
                <a:xfrm>
                  <a:off x="4173385" y="3289570"/>
                  <a:ext cx="7621" cy="7613"/>
                </a:xfrm>
                <a:custGeom>
                  <a:avLst/>
                  <a:gdLst/>
                  <a:ahLst/>
                  <a:cxnLst/>
                  <a:rect l="l" t="t" r="r" b="b"/>
                  <a:pathLst>
                    <a:path w="969" h="968"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99" name="Google Shape;15899;p85"/>
              <p:cNvGrpSpPr/>
              <p:nvPr/>
            </p:nvGrpSpPr>
            <p:grpSpPr>
              <a:xfrm>
                <a:off x="4201550" y="3266502"/>
                <a:ext cx="31405" cy="26883"/>
                <a:chOff x="4201550" y="3266502"/>
                <a:chExt cx="31405" cy="26883"/>
              </a:xfrm>
            </p:grpSpPr>
            <p:sp>
              <p:nvSpPr>
                <p:cNvPr id="15900" name="Google Shape;15900;p85"/>
                <p:cNvSpPr/>
                <p:nvPr/>
              </p:nvSpPr>
              <p:spPr>
                <a:xfrm>
                  <a:off x="4201550" y="3266502"/>
                  <a:ext cx="31405" cy="26883"/>
                </a:xfrm>
                <a:custGeom>
                  <a:avLst/>
                  <a:gdLst/>
                  <a:ahLst/>
                  <a:cxnLst/>
                  <a:rect l="l" t="t" r="r" b="b"/>
                  <a:pathLst>
                    <a:path w="3993" h="3418" extrusionOk="0">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1" name="Google Shape;15901;p85"/>
                <p:cNvSpPr/>
                <p:nvPr/>
              </p:nvSpPr>
              <p:spPr>
                <a:xfrm>
                  <a:off x="4214331" y="3276247"/>
                  <a:ext cx="8919" cy="7582"/>
                </a:xfrm>
                <a:custGeom>
                  <a:avLst/>
                  <a:gdLst/>
                  <a:ahLst/>
                  <a:cxnLst/>
                  <a:rect l="l" t="t" r="r" b="b"/>
                  <a:pathLst>
                    <a:path w="1134" h="964" extrusionOk="0">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02" name="Google Shape;15902;p85"/>
              <p:cNvGrpSpPr/>
              <p:nvPr/>
            </p:nvGrpSpPr>
            <p:grpSpPr>
              <a:xfrm>
                <a:off x="4201550" y="3338278"/>
                <a:ext cx="31405" cy="26930"/>
                <a:chOff x="4201550" y="3338278"/>
                <a:chExt cx="31405" cy="26930"/>
              </a:xfrm>
            </p:grpSpPr>
            <p:sp>
              <p:nvSpPr>
                <p:cNvPr id="15903" name="Google Shape;15903;p85"/>
                <p:cNvSpPr/>
                <p:nvPr/>
              </p:nvSpPr>
              <p:spPr>
                <a:xfrm>
                  <a:off x="4201550" y="3338278"/>
                  <a:ext cx="31405" cy="26930"/>
                </a:xfrm>
                <a:custGeom>
                  <a:avLst/>
                  <a:gdLst/>
                  <a:ahLst/>
                  <a:cxnLst/>
                  <a:rect l="l" t="t" r="r" b="b"/>
                  <a:pathLst>
                    <a:path w="3993" h="3424" extrusionOk="0">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4" name="Google Shape;15904;p85"/>
                <p:cNvSpPr/>
                <p:nvPr/>
              </p:nvSpPr>
              <p:spPr>
                <a:xfrm>
                  <a:off x="4214331" y="3347976"/>
                  <a:ext cx="8919" cy="7590"/>
                </a:xfrm>
                <a:custGeom>
                  <a:avLst/>
                  <a:gdLst/>
                  <a:ahLst/>
                  <a:cxnLst/>
                  <a:rect l="l" t="t" r="r" b="b"/>
                  <a:pathLst>
                    <a:path w="1134" h="965" extrusionOk="0">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05" name="Google Shape;15905;p85"/>
              <p:cNvGrpSpPr/>
              <p:nvPr/>
            </p:nvGrpSpPr>
            <p:grpSpPr>
              <a:xfrm>
                <a:off x="4238272" y="3369132"/>
                <a:ext cx="31405" cy="27001"/>
                <a:chOff x="4238272" y="3369132"/>
                <a:chExt cx="31405" cy="27001"/>
              </a:xfrm>
            </p:grpSpPr>
            <p:sp>
              <p:nvSpPr>
                <p:cNvPr id="15906" name="Google Shape;15906;p85"/>
                <p:cNvSpPr/>
                <p:nvPr/>
              </p:nvSpPr>
              <p:spPr>
                <a:xfrm>
                  <a:off x="4238272" y="3369132"/>
                  <a:ext cx="31405" cy="27001"/>
                </a:xfrm>
                <a:custGeom>
                  <a:avLst/>
                  <a:gdLst/>
                  <a:ahLst/>
                  <a:cxnLst/>
                  <a:rect l="l" t="t" r="r" b="b"/>
                  <a:pathLst>
                    <a:path w="3993" h="3433" extrusionOk="0">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7" name="Google Shape;15907;p85"/>
                <p:cNvSpPr/>
                <p:nvPr/>
              </p:nvSpPr>
              <p:spPr>
                <a:xfrm>
                  <a:off x="4251217" y="3378806"/>
                  <a:ext cx="8856" cy="7605"/>
                </a:xfrm>
                <a:custGeom>
                  <a:avLst/>
                  <a:gdLst/>
                  <a:ahLst/>
                  <a:cxnLst/>
                  <a:rect l="l" t="t" r="r" b="b"/>
                  <a:pathLst>
                    <a:path w="1126" h="967" extrusionOk="0">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5908" name="Google Shape;15908;p85"/>
            <p:cNvGrpSpPr/>
            <p:nvPr/>
          </p:nvGrpSpPr>
          <p:grpSpPr>
            <a:xfrm>
              <a:off x="4068639" y="3200169"/>
              <a:ext cx="77643" cy="37272"/>
              <a:chOff x="4068639" y="3200169"/>
              <a:chExt cx="77643" cy="37272"/>
            </a:xfrm>
          </p:grpSpPr>
          <p:sp>
            <p:nvSpPr>
              <p:cNvPr id="15909" name="Google Shape;15909;p85"/>
              <p:cNvSpPr/>
              <p:nvPr/>
            </p:nvSpPr>
            <p:spPr>
              <a:xfrm>
                <a:off x="4087570" y="3212886"/>
                <a:ext cx="49958" cy="10374"/>
              </a:xfrm>
              <a:custGeom>
                <a:avLst/>
                <a:gdLst/>
                <a:ahLst/>
                <a:cxnLst/>
                <a:rect l="l" t="t" r="r" b="b"/>
                <a:pathLst>
                  <a:path w="6352" h="1319" fill="none" extrusionOk="0">
                    <a:moveTo>
                      <a:pt x="1" y="1319"/>
                    </a:moveTo>
                    <a:lnTo>
                      <a:pt x="635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910" name="Google Shape;15910;p85"/>
              <p:cNvGrpSpPr/>
              <p:nvPr/>
            </p:nvGrpSpPr>
            <p:grpSpPr>
              <a:xfrm>
                <a:off x="4114878" y="3200169"/>
                <a:ext cx="31405" cy="26993"/>
                <a:chOff x="4114878" y="3200169"/>
                <a:chExt cx="31405" cy="26993"/>
              </a:xfrm>
            </p:grpSpPr>
            <p:sp>
              <p:nvSpPr>
                <p:cNvPr id="15911" name="Google Shape;15911;p85"/>
                <p:cNvSpPr/>
                <p:nvPr/>
              </p:nvSpPr>
              <p:spPr>
                <a:xfrm>
                  <a:off x="4114878" y="3200169"/>
                  <a:ext cx="31405" cy="26993"/>
                </a:xfrm>
                <a:custGeom>
                  <a:avLst/>
                  <a:gdLst/>
                  <a:ahLst/>
                  <a:cxnLst/>
                  <a:rect l="l" t="t" r="r" b="b"/>
                  <a:pathLst>
                    <a:path w="3993" h="3432" extrusionOk="0">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2" name="Google Shape;15912;p85"/>
                <p:cNvSpPr/>
                <p:nvPr/>
              </p:nvSpPr>
              <p:spPr>
                <a:xfrm>
                  <a:off x="4127721" y="3209835"/>
                  <a:ext cx="8950" cy="7684"/>
                </a:xfrm>
                <a:custGeom>
                  <a:avLst/>
                  <a:gdLst/>
                  <a:ahLst/>
                  <a:cxnLst/>
                  <a:rect l="l" t="t" r="r" b="b"/>
                  <a:pathLst>
                    <a:path w="1138" h="977" extrusionOk="0">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13" name="Google Shape;15913;p85"/>
              <p:cNvGrpSpPr/>
              <p:nvPr/>
            </p:nvGrpSpPr>
            <p:grpSpPr>
              <a:xfrm>
                <a:off x="4068639" y="3210535"/>
                <a:ext cx="31499" cy="26906"/>
                <a:chOff x="4068639" y="3210535"/>
                <a:chExt cx="31499" cy="26906"/>
              </a:xfrm>
            </p:grpSpPr>
            <p:sp>
              <p:nvSpPr>
                <p:cNvPr id="15914" name="Google Shape;15914;p85"/>
                <p:cNvSpPr/>
                <p:nvPr/>
              </p:nvSpPr>
              <p:spPr>
                <a:xfrm>
                  <a:off x="4068639" y="3210535"/>
                  <a:ext cx="31499" cy="26906"/>
                </a:xfrm>
                <a:custGeom>
                  <a:avLst/>
                  <a:gdLst/>
                  <a:ahLst/>
                  <a:cxnLst/>
                  <a:rect l="l" t="t" r="r" b="b"/>
                  <a:pathLst>
                    <a:path w="4005" h="3421" extrusionOk="0">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5" name="Google Shape;15915;p85"/>
                <p:cNvSpPr/>
                <p:nvPr/>
              </p:nvSpPr>
              <p:spPr>
                <a:xfrm>
                  <a:off x="4081577" y="3220209"/>
                  <a:ext cx="8856" cy="7582"/>
                </a:xfrm>
                <a:custGeom>
                  <a:avLst/>
                  <a:gdLst/>
                  <a:ahLst/>
                  <a:cxnLst/>
                  <a:rect l="l" t="t" r="r" b="b"/>
                  <a:pathLst>
                    <a:path w="1126" h="964" extrusionOk="0">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5916" name="Google Shape;15916;p85"/>
            <p:cNvGrpSpPr/>
            <p:nvPr/>
          </p:nvGrpSpPr>
          <p:grpSpPr>
            <a:xfrm>
              <a:off x="3869702" y="3066935"/>
              <a:ext cx="382664" cy="190294"/>
              <a:chOff x="3869702" y="3066935"/>
              <a:chExt cx="382664" cy="190294"/>
            </a:xfrm>
          </p:grpSpPr>
          <p:grpSp>
            <p:nvGrpSpPr>
              <p:cNvPr id="15917" name="Google Shape;15917;p85"/>
              <p:cNvGrpSpPr/>
              <p:nvPr/>
            </p:nvGrpSpPr>
            <p:grpSpPr>
              <a:xfrm>
                <a:off x="3888633" y="3082351"/>
                <a:ext cx="351172" cy="160698"/>
                <a:chOff x="3888633" y="3082351"/>
                <a:chExt cx="351172" cy="160698"/>
              </a:xfrm>
            </p:grpSpPr>
            <p:sp>
              <p:nvSpPr>
                <p:cNvPr id="15918" name="Google Shape;15918;p85"/>
                <p:cNvSpPr/>
                <p:nvPr/>
              </p:nvSpPr>
              <p:spPr>
                <a:xfrm>
                  <a:off x="3892440" y="3082351"/>
                  <a:ext cx="347366" cy="160698"/>
                </a:xfrm>
                <a:custGeom>
                  <a:avLst/>
                  <a:gdLst/>
                  <a:ahLst/>
                  <a:cxnLst/>
                  <a:rect l="l" t="t" r="r" b="b"/>
                  <a:pathLst>
                    <a:path w="44166" h="20432" fill="none" extrusionOk="0">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9" name="Google Shape;15919;p85"/>
                <p:cNvSpPr/>
                <p:nvPr/>
              </p:nvSpPr>
              <p:spPr>
                <a:xfrm>
                  <a:off x="3888633" y="3172924"/>
                  <a:ext cx="72979" cy="70124"/>
                </a:xfrm>
                <a:custGeom>
                  <a:avLst/>
                  <a:gdLst/>
                  <a:ahLst/>
                  <a:cxnLst/>
                  <a:rect l="l" t="t" r="r" b="b"/>
                  <a:pathLst>
                    <a:path w="9279" h="8916" fill="none" extrusionOk="0">
                      <a:moveTo>
                        <a:pt x="0" y="8916"/>
                      </a:moveTo>
                      <a:lnTo>
                        <a:pt x="9279" y="6883"/>
                      </a:lnTo>
                      <a:lnTo>
                        <a:pt x="704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0" name="Google Shape;15920;p85"/>
                <p:cNvSpPr/>
                <p:nvPr/>
              </p:nvSpPr>
              <p:spPr>
                <a:xfrm>
                  <a:off x="3960370" y="3203653"/>
                  <a:ext cx="79547" cy="19607"/>
                </a:xfrm>
                <a:custGeom>
                  <a:avLst/>
                  <a:gdLst/>
                  <a:ahLst/>
                  <a:cxnLst/>
                  <a:rect l="l" t="t" r="r" b="b"/>
                  <a:pathLst>
                    <a:path w="10114" h="2493" fill="none" extrusionOk="0">
                      <a:moveTo>
                        <a:pt x="0" y="2493"/>
                      </a:moveTo>
                      <a:lnTo>
                        <a:pt x="10113"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1" name="Google Shape;15921;p85"/>
                <p:cNvSpPr/>
                <p:nvPr/>
              </p:nvSpPr>
              <p:spPr>
                <a:xfrm>
                  <a:off x="4043613" y="3161504"/>
                  <a:ext cx="108474" cy="42156"/>
                </a:xfrm>
                <a:custGeom>
                  <a:avLst/>
                  <a:gdLst/>
                  <a:ahLst/>
                  <a:cxnLst/>
                  <a:rect l="l" t="t" r="r" b="b"/>
                  <a:pathLst>
                    <a:path w="13792" h="5360" fill="none" extrusionOk="0">
                      <a:moveTo>
                        <a:pt x="1" y="5360"/>
                      </a:moveTo>
                      <a:lnTo>
                        <a:pt x="1379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2" name="Google Shape;15922;p85"/>
                <p:cNvSpPr/>
                <p:nvPr/>
              </p:nvSpPr>
              <p:spPr>
                <a:xfrm>
                  <a:off x="4152079" y="3082351"/>
                  <a:ext cx="17224" cy="82968"/>
                </a:xfrm>
                <a:custGeom>
                  <a:avLst/>
                  <a:gdLst/>
                  <a:ahLst/>
                  <a:cxnLst/>
                  <a:rect l="l" t="t" r="r" b="b"/>
                  <a:pathLst>
                    <a:path w="2190" h="10549" fill="none" extrusionOk="0">
                      <a:moveTo>
                        <a:pt x="0" y="10549"/>
                      </a:moveTo>
                      <a:lnTo>
                        <a:pt x="219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3" name="Google Shape;15923;p85"/>
                <p:cNvSpPr/>
                <p:nvPr/>
              </p:nvSpPr>
              <p:spPr>
                <a:xfrm>
                  <a:off x="4169296" y="3082351"/>
                  <a:ext cx="25797" cy="63557"/>
                </a:xfrm>
                <a:custGeom>
                  <a:avLst/>
                  <a:gdLst/>
                  <a:ahLst/>
                  <a:cxnLst/>
                  <a:rect l="l" t="t" r="r" b="b"/>
                  <a:pathLst>
                    <a:path w="3280" h="8081" fill="none" extrusionOk="0">
                      <a:moveTo>
                        <a:pt x="1" y="0"/>
                      </a:moveTo>
                      <a:lnTo>
                        <a:pt x="3279" y="808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24" name="Google Shape;15924;p85"/>
              <p:cNvGrpSpPr/>
              <p:nvPr/>
            </p:nvGrpSpPr>
            <p:grpSpPr>
              <a:xfrm>
                <a:off x="4143703" y="3066935"/>
                <a:ext cx="37783" cy="32357"/>
                <a:chOff x="4143703" y="3066935"/>
                <a:chExt cx="37783" cy="32357"/>
              </a:xfrm>
            </p:grpSpPr>
            <p:sp>
              <p:nvSpPr>
                <p:cNvPr id="15925" name="Google Shape;15925;p85"/>
                <p:cNvSpPr/>
                <p:nvPr/>
              </p:nvSpPr>
              <p:spPr>
                <a:xfrm>
                  <a:off x="4143703" y="3066935"/>
                  <a:ext cx="37783" cy="32357"/>
                </a:xfrm>
                <a:custGeom>
                  <a:avLst/>
                  <a:gdLst/>
                  <a:ahLst/>
                  <a:cxnLst/>
                  <a:rect l="l" t="t" r="r" b="b"/>
                  <a:pathLst>
                    <a:path w="4804" h="4114" extrusionOk="0">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6" name="Google Shape;15926;p85"/>
                <p:cNvSpPr/>
                <p:nvPr/>
              </p:nvSpPr>
              <p:spPr>
                <a:xfrm>
                  <a:off x="4158741" y="3076641"/>
                  <a:ext cx="13040" cy="13040"/>
                </a:xfrm>
                <a:custGeom>
                  <a:avLst/>
                  <a:gdLst/>
                  <a:ahLst/>
                  <a:cxnLst/>
                  <a:rect l="l" t="t" r="r" b="b"/>
                  <a:pathLst>
                    <a:path w="1658" h="1658" extrusionOk="0">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27" name="Google Shape;15927;p85"/>
              <p:cNvGrpSpPr/>
              <p:nvPr/>
            </p:nvGrpSpPr>
            <p:grpSpPr>
              <a:xfrm>
                <a:off x="4044565" y="3103563"/>
                <a:ext cx="37783" cy="32451"/>
                <a:chOff x="4044565" y="3103563"/>
                <a:chExt cx="37783" cy="32451"/>
              </a:xfrm>
            </p:grpSpPr>
            <p:sp>
              <p:nvSpPr>
                <p:cNvPr id="15928" name="Google Shape;15928;p85"/>
                <p:cNvSpPr/>
                <p:nvPr/>
              </p:nvSpPr>
              <p:spPr>
                <a:xfrm>
                  <a:off x="4044565" y="3103563"/>
                  <a:ext cx="37783" cy="32451"/>
                </a:xfrm>
                <a:custGeom>
                  <a:avLst/>
                  <a:gdLst/>
                  <a:ahLst/>
                  <a:cxnLst/>
                  <a:rect l="l" t="t" r="r" b="b"/>
                  <a:pathLst>
                    <a:path w="4804" h="4126" extrusionOk="0">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9" name="Google Shape;15929;p85"/>
                <p:cNvSpPr/>
                <p:nvPr/>
              </p:nvSpPr>
              <p:spPr>
                <a:xfrm>
                  <a:off x="4059602" y="3113268"/>
                  <a:ext cx="13040" cy="13048"/>
                </a:xfrm>
                <a:custGeom>
                  <a:avLst/>
                  <a:gdLst/>
                  <a:ahLst/>
                  <a:cxnLst/>
                  <a:rect l="l" t="t" r="r" b="b"/>
                  <a:pathLst>
                    <a:path w="1658" h="1659" extrusionOk="0">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30" name="Google Shape;15930;p85"/>
              <p:cNvGrpSpPr/>
              <p:nvPr/>
            </p:nvGrpSpPr>
            <p:grpSpPr>
              <a:xfrm>
                <a:off x="4017454" y="3188237"/>
                <a:ext cx="37776" cy="32357"/>
                <a:chOff x="4017454" y="3188237"/>
                <a:chExt cx="37776" cy="32357"/>
              </a:xfrm>
            </p:grpSpPr>
            <p:sp>
              <p:nvSpPr>
                <p:cNvPr id="15931" name="Google Shape;15931;p85"/>
                <p:cNvSpPr/>
                <p:nvPr/>
              </p:nvSpPr>
              <p:spPr>
                <a:xfrm>
                  <a:off x="4017454" y="3188237"/>
                  <a:ext cx="37776" cy="32357"/>
                </a:xfrm>
                <a:custGeom>
                  <a:avLst/>
                  <a:gdLst/>
                  <a:ahLst/>
                  <a:cxnLst/>
                  <a:rect l="l" t="t" r="r" b="b"/>
                  <a:pathLst>
                    <a:path w="4803" h="4114" extrusionOk="0">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2" name="Google Shape;15932;p85"/>
                <p:cNvSpPr/>
                <p:nvPr/>
              </p:nvSpPr>
              <p:spPr>
                <a:xfrm>
                  <a:off x="4032484" y="3197943"/>
                  <a:ext cx="13040" cy="13048"/>
                </a:xfrm>
                <a:custGeom>
                  <a:avLst/>
                  <a:gdLst/>
                  <a:ahLst/>
                  <a:cxnLst/>
                  <a:rect l="l" t="t" r="r" b="b"/>
                  <a:pathLst>
                    <a:path w="1658" h="1659" extrusionOk="0">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33" name="Google Shape;15933;p85"/>
              <p:cNvGrpSpPr/>
              <p:nvPr/>
            </p:nvGrpSpPr>
            <p:grpSpPr>
              <a:xfrm>
                <a:off x="3921548" y="3157509"/>
                <a:ext cx="37783" cy="32357"/>
                <a:chOff x="3921548" y="3157509"/>
                <a:chExt cx="37783" cy="32357"/>
              </a:xfrm>
            </p:grpSpPr>
            <p:sp>
              <p:nvSpPr>
                <p:cNvPr id="15934" name="Google Shape;15934;p85"/>
                <p:cNvSpPr/>
                <p:nvPr/>
              </p:nvSpPr>
              <p:spPr>
                <a:xfrm>
                  <a:off x="3921548" y="3157509"/>
                  <a:ext cx="37783" cy="32357"/>
                </a:xfrm>
                <a:custGeom>
                  <a:avLst/>
                  <a:gdLst/>
                  <a:ahLst/>
                  <a:cxnLst/>
                  <a:rect l="l" t="t" r="r" b="b"/>
                  <a:pathLst>
                    <a:path w="4804" h="4114" extrusionOk="0">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5" name="Google Shape;15935;p85"/>
                <p:cNvSpPr/>
                <p:nvPr/>
              </p:nvSpPr>
              <p:spPr>
                <a:xfrm>
                  <a:off x="3936586" y="3167214"/>
                  <a:ext cx="13040" cy="13040"/>
                </a:xfrm>
                <a:custGeom>
                  <a:avLst/>
                  <a:gdLst/>
                  <a:ahLst/>
                  <a:cxnLst/>
                  <a:rect l="l" t="t" r="r" b="b"/>
                  <a:pathLst>
                    <a:path w="1658" h="1658" extrusionOk="0">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36" name="Google Shape;15936;p85"/>
              <p:cNvGrpSpPr/>
              <p:nvPr/>
            </p:nvGrpSpPr>
            <p:grpSpPr>
              <a:xfrm>
                <a:off x="3939056" y="3211620"/>
                <a:ext cx="37783" cy="32380"/>
                <a:chOff x="3939056" y="3211620"/>
                <a:chExt cx="37783" cy="32380"/>
              </a:xfrm>
            </p:grpSpPr>
            <p:sp>
              <p:nvSpPr>
                <p:cNvPr id="15937" name="Google Shape;15937;p85"/>
                <p:cNvSpPr/>
                <p:nvPr/>
              </p:nvSpPr>
              <p:spPr>
                <a:xfrm>
                  <a:off x="3939056" y="3211620"/>
                  <a:ext cx="37783" cy="32380"/>
                </a:xfrm>
                <a:custGeom>
                  <a:avLst/>
                  <a:gdLst/>
                  <a:ahLst/>
                  <a:cxnLst/>
                  <a:rect l="l" t="t" r="r" b="b"/>
                  <a:pathLst>
                    <a:path w="4804" h="4117" extrusionOk="0">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8" name="Google Shape;15938;p85"/>
                <p:cNvSpPr/>
                <p:nvPr/>
              </p:nvSpPr>
              <p:spPr>
                <a:xfrm>
                  <a:off x="3954188" y="3221255"/>
                  <a:ext cx="13040" cy="13040"/>
                </a:xfrm>
                <a:custGeom>
                  <a:avLst/>
                  <a:gdLst/>
                  <a:ahLst/>
                  <a:cxnLst/>
                  <a:rect l="l" t="t" r="r" b="b"/>
                  <a:pathLst>
                    <a:path w="1658" h="1658" extrusionOk="0">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39" name="Google Shape;15939;p85"/>
              <p:cNvGrpSpPr/>
              <p:nvPr/>
            </p:nvGrpSpPr>
            <p:grpSpPr>
              <a:xfrm>
                <a:off x="4176240" y="3136965"/>
                <a:ext cx="31405" cy="26930"/>
                <a:chOff x="4176240" y="3136965"/>
                <a:chExt cx="31405" cy="26930"/>
              </a:xfrm>
            </p:grpSpPr>
            <p:sp>
              <p:nvSpPr>
                <p:cNvPr id="15940" name="Google Shape;15940;p85"/>
                <p:cNvSpPr/>
                <p:nvPr/>
              </p:nvSpPr>
              <p:spPr>
                <a:xfrm>
                  <a:off x="4176240" y="3136965"/>
                  <a:ext cx="31405" cy="26930"/>
                </a:xfrm>
                <a:custGeom>
                  <a:avLst/>
                  <a:gdLst/>
                  <a:ahLst/>
                  <a:cxnLst/>
                  <a:rect l="l" t="t" r="r" b="b"/>
                  <a:pathLst>
                    <a:path w="3993" h="3424" extrusionOk="0">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1" name="Google Shape;15941;p85"/>
                <p:cNvSpPr/>
                <p:nvPr/>
              </p:nvSpPr>
              <p:spPr>
                <a:xfrm>
                  <a:off x="4190327" y="3146663"/>
                  <a:ext cx="7613" cy="7621"/>
                </a:xfrm>
                <a:custGeom>
                  <a:avLst/>
                  <a:gdLst/>
                  <a:ahLst/>
                  <a:cxnLst/>
                  <a:rect l="l" t="t" r="r" b="b"/>
                  <a:pathLst>
                    <a:path w="968" h="969" extrusionOk="0">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42" name="Google Shape;15942;p85"/>
              <p:cNvGrpSpPr/>
              <p:nvPr/>
            </p:nvGrpSpPr>
            <p:grpSpPr>
              <a:xfrm>
                <a:off x="4133148" y="3152593"/>
                <a:ext cx="31499" cy="27001"/>
                <a:chOff x="4133148" y="3152593"/>
                <a:chExt cx="31499" cy="27001"/>
              </a:xfrm>
            </p:grpSpPr>
            <p:sp>
              <p:nvSpPr>
                <p:cNvPr id="15943" name="Google Shape;15943;p85"/>
                <p:cNvSpPr/>
                <p:nvPr/>
              </p:nvSpPr>
              <p:spPr>
                <a:xfrm>
                  <a:off x="4133148" y="3152593"/>
                  <a:ext cx="31499" cy="27001"/>
                </a:xfrm>
                <a:custGeom>
                  <a:avLst/>
                  <a:gdLst/>
                  <a:ahLst/>
                  <a:cxnLst/>
                  <a:rect l="l" t="t" r="r" b="b"/>
                  <a:pathLst>
                    <a:path w="4005" h="3433" extrusionOk="0">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4" name="Google Shape;15944;p85"/>
                <p:cNvSpPr/>
                <p:nvPr/>
              </p:nvSpPr>
              <p:spPr>
                <a:xfrm>
                  <a:off x="4147321" y="3162267"/>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45" name="Google Shape;15945;p85"/>
              <p:cNvGrpSpPr/>
              <p:nvPr/>
            </p:nvGrpSpPr>
            <p:grpSpPr>
              <a:xfrm>
                <a:off x="4220866" y="3073534"/>
                <a:ext cx="31499" cy="26898"/>
                <a:chOff x="4220866" y="3073534"/>
                <a:chExt cx="31499" cy="26898"/>
              </a:xfrm>
            </p:grpSpPr>
            <p:sp>
              <p:nvSpPr>
                <p:cNvPr id="15946" name="Google Shape;15946;p85"/>
                <p:cNvSpPr/>
                <p:nvPr/>
              </p:nvSpPr>
              <p:spPr>
                <a:xfrm>
                  <a:off x="4220866" y="3073534"/>
                  <a:ext cx="31499" cy="26898"/>
                </a:xfrm>
                <a:custGeom>
                  <a:avLst/>
                  <a:gdLst/>
                  <a:ahLst/>
                  <a:cxnLst/>
                  <a:rect l="l" t="t" r="r" b="b"/>
                  <a:pathLst>
                    <a:path w="4005" h="3420" extrusionOk="0">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7" name="Google Shape;15947;p85"/>
                <p:cNvSpPr/>
                <p:nvPr/>
              </p:nvSpPr>
              <p:spPr>
                <a:xfrm>
                  <a:off x="4235039" y="3083114"/>
                  <a:ext cx="7621" cy="7613"/>
                </a:xfrm>
                <a:custGeom>
                  <a:avLst/>
                  <a:gdLst/>
                  <a:ahLst/>
                  <a:cxnLst/>
                  <a:rect l="l" t="t" r="r" b="b"/>
                  <a:pathLst>
                    <a:path w="969" h="968" extrusionOk="0">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48" name="Google Shape;15948;p85"/>
              <p:cNvGrpSpPr/>
              <p:nvPr/>
            </p:nvGrpSpPr>
            <p:grpSpPr>
              <a:xfrm>
                <a:off x="3869702" y="3230323"/>
                <a:ext cx="31499" cy="26906"/>
                <a:chOff x="3869702" y="3230323"/>
                <a:chExt cx="31499" cy="26906"/>
              </a:xfrm>
            </p:grpSpPr>
            <p:sp>
              <p:nvSpPr>
                <p:cNvPr id="15949" name="Google Shape;15949;p85"/>
                <p:cNvSpPr/>
                <p:nvPr/>
              </p:nvSpPr>
              <p:spPr>
                <a:xfrm>
                  <a:off x="3869702" y="3230323"/>
                  <a:ext cx="31499" cy="26906"/>
                </a:xfrm>
                <a:custGeom>
                  <a:avLst/>
                  <a:gdLst/>
                  <a:ahLst/>
                  <a:cxnLst/>
                  <a:rect l="l" t="t" r="r" b="b"/>
                  <a:pathLst>
                    <a:path w="4005" h="3421" extrusionOk="0">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0" name="Google Shape;15950;p85"/>
                <p:cNvSpPr/>
                <p:nvPr/>
              </p:nvSpPr>
              <p:spPr>
                <a:xfrm>
                  <a:off x="3883875" y="3239997"/>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5951" name="Google Shape;15951;p85"/>
            <p:cNvGrpSpPr/>
            <p:nvPr/>
          </p:nvGrpSpPr>
          <p:grpSpPr>
            <a:xfrm>
              <a:off x="4271383" y="3065882"/>
              <a:ext cx="304556" cy="341663"/>
              <a:chOff x="4271383" y="3065882"/>
              <a:chExt cx="304556" cy="341663"/>
            </a:xfrm>
          </p:grpSpPr>
          <p:grpSp>
            <p:nvGrpSpPr>
              <p:cNvPr id="15952" name="Google Shape;15952;p85"/>
              <p:cNvGrpSpPr/>
              <p:nvPr/>
            </p:nvGrpSpPr>
            <p:grpSpPr>
              <a:xfrm>
                <a:off x="4293838" y="3078639"/>
                <a:ext cx="269353" cy="311973"/>
                <a:chOff x="4293838" y="3078639"/>
                <a:chExt cx="269353" cy="311973"/>
              </a:xfrm>
            </p:grpSpPr>
            <p:sp>
              <p:nvSpPr>
                <p:cNvPr id="15953" name="Google Shape;15953;p85"/>
                <p:cNvSpPr/>
                <p:nvPr/>
              </p:nvSpPr>
              <p:spPr>
                <a:xfrm>
                  <a:off x="4293838" y="3078639"/>
                  <a:ext cx="269353" cy="311973"/>
                </a:xfrm>
                <a:custGeom>
                  <a:avLst/>
                  <a:gdLst/>
                  <a:ahLst/>
                  <a:cxnLst/>
                  <a:rect l="l" t="t" r="r" b="b"/>
                  <a:pathLst>
                    <a:path w="34247" h="39666" fill="none" extrusionOk="0">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4" name="Google Shape;15954;p85"/>
                <p:cNvSpPr/>
                <p:nvPr/>
              </p:nvSpPr>
              <p:spPr>
                <a:xfrm>
                  <a:off x="4306965" y="3099473"/>
                  <a:ext cx="62519" cy="69652"/>
                </a:xfrm>
                <a:custGeom>
                  <a:avLst/>
                  <a:gdLst/>
                  <a:ahLst/>
                  <a:cxnLst/>
                  <a:rect l="l" t="t" r="r" b="b"/>
                  <a:pathLst>
                    <a:path w="7949" h="8856" fill="none" extrusionOk="0">
                      <a:moveTo>
                        <a:pt x="1" y="1"/>
                      </a:moveTo>
                      <a:lnTo>
                        <a:pt x="7948" y="885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5" name="Google Shape;15955;p85"/>
                <p:cNvSpPr/>
                <p:nvPr/>
              </p:nvSpPr>
              <p:spPr>
                <a:xfrm>
                  <a:off x="4369476" y="3169118"/>
                  <a:ext cx="26072" cy="98666"/>
                </a:xfrm>
                <a:custGeom>
                  <a:avLst/>
                  <a:gdLst/>
                  <a:ahLst/>
                  <a:cxnLst/>
                  <a:rect l="l" t="t" r="r" b="b"/>
                  <a:pathLst>
                    <a:path w="3315" h="12545" fill="none" extrusionOk="0">
                      <a:moveTo>
                        <a:pt x="0" y="1"/>
                      </a:moveTo>
                      <a:lnTo>
                        <a:pt x="3315" y="1254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6" name="Google Shape;15956;p85"/>
                <p:cNvSpPr/>
                <p:nvPr/>
              </p:nvSpPr>
              <p:spPr>
                <a:xfrm>
                  <a:off x="4399347" y="3078639"/>
                  <a:ext cx="60041" cy="110558"/>
                </a:xfrm>
                <a:custGeom>
                  <a:avLst/>
                  <a:gdLst/>
                  <a:ahLst/>
                  <a:cxnLst/>
                  <a:rect l="l" t="t" r="r" b="b"/>
                  <a:pathLst>
                    <a:path w="7634" h="14057" fill="none" extrusionOk="0">
                      <a:moveTo>
                        <a:pt x="7634" y="14057"/>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7" name="Google Shape;15957;p85"/>
                <p:cNvSpPr/>
                <p:nvPr/>
              </p:nvSpPr>
              <p:spPr>
                <a:xfrm>
                  <a:off x="4373282" y="3169118"/>
                  <a:ext cx="82299" cy="20079"/>
                </a:xfrm>
                <a:custGeom>
                  <a:avLst/>
                  <a:gdLst/>
                  <a:ahLst/>
                  <a:cxnLst/>
                  <a:rect l="l" t="t" r="r" b="b"/>
                  <a:pathLst>
                    <a:path w="10464" h="2553" fill="none" extrusionOk="0">
                      <a:moveTo>
                        <a:pt x="0" y="1"/>
                      </a:moveTo>
                      <a:lnTo>
                        <a:pt x="10464" y="255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8" name="Google Shape;15958;p85"/>
                <p:cNvSpPr/>
                <p:nvPr/>
              </p:nvSpPr>
              <p:spPr>
                <a:xfrm>
                  <a:off x="4369476" y="3078639"/>
                  <a:ext cx="29879" cy="90487"/>
                </a:xfrm>
                <a:custGeom>
                  <a:avLst/>
                  <a:gdLst/>
                  <a:ahLst/>
                  <a:cxnLst/>
                  <a:rect l="l" t="t" r="r" b="b"/>
                  <a:pathLst>
                    <a:path w="3799" h="11505" fill="none" extrusionOk="0">
                      <a:moveTo>
                        <a:pt x="0" y="11505"/>
                      </a:moveTo>
                      <a:lnTo>
                        <a:pt x="379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9" name="Google Shape;15959;p85"/>
                <p:cNvSpPr/>
                <p:nvPr/>
              </p:nvSpPr>
              <p:spPr>
                <a:xfrm>
                  <a:off x="4293932" y="3169118"/>
                  <a:ext cx="75551" cy="41110"/>
                </a:xfrm>
                <a:custGeom>
                  <a:avLst/>
                  <a:gdLst/>
                  <a:ahLst/>
                  <a:cxnLst/>
                  <a:rect l="l" t="t" r="r" b="b"/>
                  <a:pathLst>
                    <a:path w="9606" h="5227" fill="none" extrusionOk="0">
                      <a:moveTo>
                        <a:pt x="1" y="5226"/>
                      </a:moveTo>
                      <a:lnTo>
                        <a:pt x="9605"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0" name="Google Shape;15960;p85"/>
                <p:cNvSpPr/>
                <p:nvPr/>
              </p:nvSpPr>
              <p:spPr>
                <a:xfrm>
                  <a:off x="4350159" y="3267776"/>
                  <a:ext cx="45389" cy="27032"/>
                </a:xfrm>
                <a:custGeom>
                  <a:avLst/>
                  <a:gdLst/>
                  <a:ahLst/>
                  <a:cxnLst/>
                  <a:rect l="l" t="t" r="r" b="b"/>
                  <a:pathLst>
                    <a:path w="5771" h="3437" fill="none" extrusionOk="0">
                      <a:moveTo>
                        <a:pt x="1" y="3436"/>
                      </a:moveTo>
                      <a:lnTo>
                        <a:pt x="577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1" name="Google Shape;15961;p85"/>
                <p:cNvSpPr/>
                <p:nvPr/>
              </p:nvSpPr>
              <p:spPr>
                <a:xfrm>
                  <a:off x="4395540" y="3267776"/>
                  <a:ext cx="38830" cy="76031"/>
                </a:xfrm>
                <a:custGeom>
                  <a:avLst/>
                  <a:gdLst/>
                  <a:ahLst/>
                  <a:cxnLst/>
                  <a:rect l="l" t="t" r="r" b="b"/>
                  <a:pathLst>
                    <a:path w="4937" h="9667" fill="none" extrusionOk="0">
                      <a:moveTo>
                        <a:pt x="1" y="1"/>
                      </a:moveTo>
                      <a:lnTo>
                        <a:pt x="4936" y="966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2" name="Google Shape;15962;p85"/>
                <p:cNvSpPr/>
                <p:nvPr/>
              </p:nvSpPr>
              <p:spPr>
                <a:xfrm>
                  <a:off x="4360439" y="3267776"/>
                  <a:ext cx="35109" cy="121978"/>
                </a:xfrm>
                <a:custGeom>
                  <a:avLst/>
                  <a:gdLst/>
                  <a:ahLst/>
                  <a:cxnLst/>
                  <a:rect l="l" t="t" r="r" b="b"/>
                  <a:pathLst>
                    <a:path w="4464" h="15509" fill="none" extrusionOk="0">
                      <a:moveTo>
                        <a:pt x="0" y="15509"/>
                      </a:moveTo>
                      <a:lnTo>
                        <a:pt x="4464"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3" name="Google Shape;15963;p85"/>
                <p:cNvSpPr/>
                <p:nvPr/>
              </p:nvSpPr>
              <p:spPr>
                <a:xfrm>
                  <a:off x="4293932" y="3210220"/>
                  <a:ext cx="101616" cy="57564"/>
                </a:xfrm>
                <a:custGeom>
                  <a:avLst/>
                  <a:gdLst/>
                  <a:ahLst/>
                  <a:cxnLst/>
                  <a:rect l="l" t="t" r="r" b="b"/>
                  <a:pathLst>
                    <a:path w="12920" h="7319" fill="none" extrusionOk="0">
                      <a:moveTo>
                        <a:pt x="1" y="0"/>
                      </a:moveTo>
                      <a:lnTo>
                        <a:pt x="12920" y="731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4" name="Google Shape;15964;p85"/>
                <p:cNvSpPr/>
                <p:nvPr/>
              </p:nvSpPr>
              <p:spPr>
                <a:xfrm>
                  <a:off x="4395540" y="3186436"/>
                  <a:ext cx="66420" cy="79735"/>
                </a:xfrm>
                <a:custGeom>
                  <a:avLst/>
                  <a:gdLst/>
                  <a:ahLst/>
                  <a:cxnLst/>
                  <a:rect l="l" t="t" r="r" b="b"/>
                  <a:pathLst>
                    <a:path w="8445" h="10138" fill="none" extrusionOk="0">
                      <a:moveTo>
                        <a:pt x="8444" y="0"/>
                      </a:moveTo>
                      <a:lnTo>
                        <a:pt x="1" y="1013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5" name="Google Shape;15965;p85"/>
                <p:cNvSpPr/>
                <p:nvPr/>
              </p:nvSpPr>
              <p:spPr>
                <a:xfrm>
                  <a:off x="4459380" y="3189669"/>
                  <a:ext cx="41873" cy="123402"/>
                </a:xfrm>
                <a:custGeom>
                  <a:avLst/>
                  <a:gdLst/>
                  <a:ahLst/>
                  <a:cxnLst/>
                  <a:rect l="l" t="t" r="r" b="b"/>
                  <a:pathLst>
                    <a:path w="5324" h="15690" fill="none" extrusionOk="0">
                      <a:moveTo>
                        <a:pt x="1" y="0"/>
                      </a:moveTo>
                      <a:lnTo>
                        <a:pt x="5323" y="1569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6" name="Google Shape;15966;p85"/>
                <p:cNvSpPr/>
                <p:nvPr/>
              </p:nvSpPr>
              <p:spPr>
                <a:xfrm>
                  <a:off x="4395540" y="3267776"/>
                  <a:ext cx="105713" cy="45295"/>
                </a:xfrm>
                <a:custGeom>
                  <a:avLst/>
                  <a:gdLst/>
                  <a:ahLst/>
                  <a:cxnLst/>
                  <a:rect l="l" t="t" r="r" b="b"/>
                  <a:pathLst>
                    <a:path w="13441" h="5759" fill="none" extrusionOk="0">
                      <a:moveTo>
                        <a:pt x="1" y="1"/>
                      </a:moveTo>
                      <a:lnTo>
                        <a:pt x="13440" y="575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7" name="Google Shape;15967;p85"/>
                <p:cNvSpPr/>
                <p:nvPr/>
              </p:nvSpPr>
              <p:spPr>
                <a:xfrm>
                  <a:off x="4501246" y="3223252"/>
                  <a:ext cx="46435" cy="89818"/>
                </a:xfrm>
                <a:custGeom>
                  <a:avLst/>
                  <a:gdLst/>
                  <a:ahLst/>
                  <a:cxnLst/>
                  <a:rect l="l" t="t" r="r" b="b"/>
                  <a:pathLst>
                    <a:path w="5904" h="11420" fill="none" extrusionOk="0">
                      <a:moveTo>
                        <a:pt x="0" y="11420"/>
                      </a:moveTo>
                      <a:lnTo>
                        <a:pt x="5904"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8" name="Google Shape;15968;p85"/>
                <p:cNvSpPr/>
                <p:nvPr/>
              </p:nvSpPr>
              <p:spPr>
                <a:xfrm>
                  <a:off x="4459671" y="3104231"/>
                  <a:ext cx="58421" cy="84966"/>
                </a:xfrm>
                <a:custGeom>
                  <a:avLst/>
                  <a:gdLst/>
                  <a:ahLst/>
                  <a:cxnLst/>
                  <a:rect l="l" t="t" r="r" b="b"/>
                  <a:pathLst>
                    <a:path w="7428" h="10803" fill="none" extrusionOk="0">
                      <a:moveTo>
                        <a:pt x="0" y="10803"/>
                      </a:moveTo>
                      <a:lnTo>
                        <a:pt x="7428"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9" name="Google Shape;15969;p85"/>
                <p:cNvSpPr/>
                <p:nvPr/>
              </p:nvSpPr>
              <p:spPr>
                <a:xfrm>
                  <a:off x="4459671" y="3189189"/>
                  <a:ext cx="86586" cy="36737"/>
                </a:xfrm>
                <a:custGeom>
                  <a:avLst/>
                  <a:gdLst/>
                  <a:ahLst/>
                  <a:cxnLst/>
                  <a:rect l="l" t="t" r="r" b="b"/>
                  <a:pathLst>
                    <a:path w="11009" h="4671" fill="none" extrusionOk="0">
                      <a:moveTo>
                        <a:pt x="0" y="1"/>
                      </a:moveTo>
                      <a:lnTo>
                        <a:pt x="11008" y="467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70" name="Google Shape;15970;p85"/>
              <p:cNvGrpSpPr/>
              <p:nvPr/>
            </p:nvGrpSpPr>
            <p:grpSpPr>
              <a:xfrm>
                <a:off x="4538164" y="3342061"/>
                <a:ext cx="37776" cy="32380"/>
                <a:chOff x="4538164" y="3342061"/>
                <a:chExt cx="37776" cy="32380"/>
              </a:xfrm>
            </p:grpSpPr>
            <p:sp>
              <p:nvSpPr>
                <p:cNvPr id="15971" name="Google Shape;15971;p85"/>
                <p:cNvSpPr/>
                <p:nvPr/>
              </p:nvSpPr>
              <p:spPr>
                <a:xfrm>
                  <a:off x="4538164" y="3342061"/>
                  <a:ext cx="37776" cy="32380"/>
                </a:xfrm>
                <a:custGeom>
                  <a:avLst/>
                  <a:gdLst/>
                  <a:ahLst/>
                  <a:cxnLst/>
                  <a:rect l="l" t="t" r="r" b="b"/>
                  <a:pathLst>
                    <a:path w="4803" h="4117" extrusionOk="0">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2" name="Google Shape;15972;p85"/>
                <p:cNvSpPr/>
                <p:nvPr/>
              </p:nvSpPr>
              <p:spPr>
                <a:xfrm>
                  <a:off x="4553194" y="3351790"/>
                  <a:ext cx="13040" cy="13040"/>
                </a:xfrm>
                <a:custGeom>
                  <a:avLst/>
                  <a:gdLst/>
                  <a:ahLst/>
                  <a:cxnLst/>
                  <a:rect l="l" t="t" r="r" b="b"/>
                  <a:pathLst>
                    <a:path w="1658" h="1658" extrusionOk="0">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73" name="Google Shape;15973;p85"/>
              <p:cNvGrpSpPr/>
              <p:nvPr/>
            </p:nvGrpSpPr>
            <p:grpSpPr>
              <a:xfrm>
                <a:off x="4271383" y="3194742"/>
                <a:ext cx="37783" cy="32420"/>
                <a:chOff x="4271383" y="3194742"/>
                <a:chExt cx="37783" cy="32420"/>
              </a:xfrm>
            </p:grpSpPr>
            <p:sp>
              <p:nvSpPr>
                <p:cNvPr id="15974" name="Google Shape;15974;p85"/>
                <p:cNvSpPr/>
                <p:nvPr/>
              </p:nvSpPr>
              <p:spPr>
                <a:xfrm>
                  <a:off x="4271383" y="3194742"/>
                  <a:ext cx="37783" cy="32420"/>
                </a:xfrm>
                <a:custGeom>
                  <a:avLst/>
                  <a:gdLst/>
                  <a:ahLst/>
                  <a:cxnLst/>
                  <a:rect l="l" t="t" r="r" b="b"/>
                  <a:pathLst>
                    <a:path w="4804" h="4122" extrusionOk="0">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5" name="Google Shape;15975;p85"/>
                <p:cNvSpPr/>
                <p:nvPr/>
              </p:nvSpPr>
              <p:spPr>
                <a:xfrm>
                  <a:off x="4286516" y="3204416"/>
                  <a:ext cx="13040" cy="13040"/>
                </a:xfrm>
                <a:custGeom>
                  <a:avLst/>
                  <a:gdLst/>
                  <a:ahLst/>
                  <a:cxnLst/>
                  <a:rect l="l" t="t" r="r" b="b"/>
                  <a:pathLst>
                    <a:path w="1658" h="1658" extrusionOk="0">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76" name="Google Shape;15976;p85"/>
              <p:cNvGrpSpPr/>
              <p:nvPr/>
            </p:nvGrpSpPr>
            <p:grpSpPr>
              <a:xfrm>
                <a:off x="4284416" y="3084058"/>
                <a:ext cx="37783" cy="32357"/>
                <a:chOff x="4284416" y="3084058"/>
                <a:chExt cx="37783" cy="32357"/>
              </a:xfrm>
            </p:grpSpPr>
            <p:sp>
              <p:nvSpPr>
                <p:cNvPr id="15977" name="Google Shape;15977;p85"/>
                <p:cNvSpPr/>
                <p:nvPr/>
              </p:nvSpPr>
              <p:spPr>
                <a:xfrm>
                  <a:off x="4284416" y="3084058"/>
                  <a:ext cx="37783" cy="32357"/>
                </a:xfrm>
                <a:custGeom>
                  <a:avLst/>
                  <a:gdLst/>
                  <a:ahLst/>
                  <a:cxnLst/>
                  <a:rect l="l" t="t" r="r" b="b"/>
                  <a:pathLst>
                    <a:path w="4804" h="4114" extrusionOk="0">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8" name="Google Shape;15978;p85"/>
                <p:cNvSpPr/>
                <p:nvPr/>
              </p:nvSpPr>
              <p:spPr>
                <a:xfrm>
                  <a:off x="4299548" y="3093763"/>
                  <a:ext cx="13040" cy="13048"/>
                </a:xfrm>
                <a:custGeom>
                  <a:avLst/>
                  <a:gdLst/>
                  <a:ahLst/>
                  <a:cxnLst/>
                  <a:rect l="l" t="t" r="r" b="b"/>
                  <a:pathLst>
                    <a:path w="1658" h="1659" extrusionOk="0">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79" name="Google Shape;15979;p85"/>
              <p:cNvGrpSpPr/>
              <p:nvPr/>
            </p:nvGrpSpPr>
            <p:grpSpPr>
              <a:xfrm>
                <a:off x="4478697" y="3297561"/>
                <a:ext cx="37776" cy="32451"/>
                <a:chOff x="4478697" y="3297561"/>
                <a:chExt cx="37776" cy="32451"/>
              </a:xfrm>
            </p:grpSpPr>
            <p:sp>
              <p:nvSpPr>
                <p:cNvPr id="15980" name="Google Shape;15980;p85"/>
                <p:cNvSpPr/>
                <p:nvPr/>
              </p:nvSpPr>
              <p:spPr>
                <a:xfrm>
                  <a:off x="4478697" y="3297561"/>
                  <a:ext cx="37776" cy="32451"/>
                </a:xfrm>
                <a:custGeom>
                  <a:avLst/>
                  <a:gdLst/>
                  <a:ahLst/>
                  <a:cxnLst/>
                  <a:rect l="l" t="t" r="r" b="b"/>
                  <a:pathLst>
                    <a:path w="4803" h="4126" extrusionOk="0">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1" name="Google Shape;15981;p85"/>
                <p:cNvSpPr/>
                <p:nvPr/>
              </p:nvSpPr>
              <p:spPr>
                <a:xfrm>
                  <a:off x="4493727" y="3307361"/>
                  <a:ext cx="13048" cy="13040"/>
                </a:xfrm>
                <a:custGeom>
                  <a:avLst/>
                  <a:gdLst/>
                  <a:ahLst/>
                  <a:cxnLst/>
                  <a:rect l="l" t="t" r="r" b="b"/>
                  <a:pathLst>
                    <a:path w="1659" h="1658" extrusionOk="0">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82" name="Google Shape;15982;p85"/>
              <p:cNvGrpSpPr/>
              <p:nvPr/>
            </p:nvGrpSpPr>
            <p:grpSpPr>
              <a:xfrm>
                <a:off x="4411813" y="3331711"/>
                <a:ext cx="37776" cy="32451"/>
                <a:chOff x="4411813" y="3331711"/>
                <a:chExt cx="37776" cy="32451"/>
              </a:xfrm>
            </p:grpSpPr>
            <p:sp>
              <p:nvSpPr>
                <p:cNvPr id="15983" name="Google Shape;15983;p85"/>
                <p:cNvSpPr/>
                <p:nvPr/>
              </p:nvSpPr>
              <p:spPr>
                <a:xfrm>
                  <a:off x="4411813" y="3331711"/>
                  <a:ext cx="37776" cy="32451"/>
                </a:xfrm>
                <a:custGeom>
                  <a:avLst/>
                  <a:gdLst/>
                  <a:ahLst/>
                  <a:cxnLst/>
                  <a:rect l="l" t="t" r="r" b="b"/>
                  <a:pathLst>
                    <a:path w="4803" h="4126" extrusionOk="0">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4" name="Google Shape;15984;p85"/>
                <p:cNvSpPr/>
                <p:nvPr/>
              </p:nvSpPr>
              <p:spPr>
                <a:xfrm>
                  <a:off x="4426937" y="3341416"/>
                  <a:ext cx="13048" cy="13048"/>
                </a:xfrm>
                <a:custGeom>
                  <a:avLst/>
                  <a:gdLst/>
                  <a:ahLst/>
                  <a:cxnLst/>
                  <a:rect l="l" t="t" r="r" b="b"/>
                  <a:pathLst>
                    <a:path w="1659" h="1659" extrusionOk="0">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85" name="Google Shape;15985;p85"/>
              <p:cNvGrpSpPr/>
              <p:nvPr/>
            </p:nvGrpSpPr>
            <p:grpSpPr>
              <a:xfrm>
                <a:off x="4337984" y="3375188"/>
                <a:ext cx="37776" cy="32357"/>
                <a:chOff x="4337984" y="3375188"/>
                <a:chExt cx="37776" cy="32357"/>
              </a:xfrm>
            </p:grpSpPr>
            <p:sp>
              <p:nvSpPr>
                <p:cNvPr id="15986" name="Google Shape;15986;p85"/>
                <p:cNvSpPr/>
                <p:nvPr/>
              </p:nvSpPr>
              <p:spPr>
                <a:xfrm>
                  <a:off x="4337984" y="3375188"/>
                  <a:ext cx="37776" cy="32357"/>
                </a:xfrm>
                <a:custGeom>
                  <a:avLst/>
                  <a:gdLst/>
                  <a:ahLst/>
                  <a:cxnLst/>
                  <a:rect l="l" t="t" r="r" b="b"/>
                  <a:pathLst>
                    <a:path w="4803" h="4114" extrusionOk="0">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7" name="Google Shape;15987;p85"/>
                <p:cNvSpPr/>
                <p:nvPr/>
              </p:nvSpPr>
              <p:spPr>
                <a:xfrm>
                  <a:off x="4353108" y="3384894"/>
                  <a:ext cx="13048" cy="13048"/>
                </a:xfrm>
                <a:custGeom>
                  <a:avLst/>
                  <a:gdLst/>
                  <a:ahLst/>
                  <a:cxnLst/>
                  <a:rect l="l" t="t" r="r" b="b"/>
                  <a:pathLst>
                    <a:path w="1659" h="1659" extrusionOk="0">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88" name="Google Shape;15988;p85"/>
              <p:cNvGrpSpPr/>
              <p:nvPr/>
            </p:nvGrpSpPr>
            <p:grpSpPr>
              <a:xfrm>
                <a:off x="4494867" y="3090530"/>
                <a:ext cx="37878" cy="32451"/>
                <a:chOff x="4494867" y="3090530"/>
                <a:chExt cx="37878" cy="32451"/>
              </a:xfrm>
            </p:grpSpPr>
            <p:sp>
              <p:nvSpPr>
                <p:cNvPr id="15989" name="Google Shape;15989;p85"/>
                <p:cNvSpPr/>
                <p:nvPr/>
              </p:nvSpPr>
              <p:spPr>
                <a:xfrm>
                  <a:off x="4494867" y="3090530"/>
                  <a:ext cx="37878" cy="32451"/>
                </a:xfrm>
                <a:custGeom>
                  <a:avLst/>
                  <a:gdLst/>
                  <a:ahLst/>
                  <a:cxnLst/>
                  <a:rect l="l" t="t" r="r" b="b"/>
                  <a:pathLst>
                    <a:path w="4816" h="4126" extrusionOk="0">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0" name="Google Shape;15990;p85"/>
                <p:cNvSpPr/>
                <p:nvPr/>
              </p:nvSpPr>
              <p:spPr>
                <a:xfrm>
                  <a:off x="4510000" y="3100236"/>
                  <a:ext cx="13040" cy="13040"/>
                </a:xfrm>
                <a:custGeom>
                  <a:avLst/>
                  <a:gdLst/>
                  <a:ahLst/>
                  <a:cxnLst/>
                  <a:rect l="l" t="t" r="r" b="b"/>
                  <a:pathLst>
                    <a:path w="1658" h="1658" extrusionOk="0">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91" name="Google Shape;15991;p85"/>
              <p:cNvGrpSpPr/>
              <p:nvPr/>
            </p:nvGrpSpPr>
            <p:grpSpPr>
              <a:xfrm>
                <a:off x="4525124" y="3207774"/>
                <a:ext cx="37783" cy="32420"/>
                <a:chOff x="4525124" y="3207774"/>
                <a:chExt cx="37783" cy="32420"/>
              </a:xfrm>
            </p:grpSpPr>
            <p:sp>
              <p:nvSpPr>
                <p:cNvPr id="15992" name="Google Shape;15992;p85"/>
                <p:cNvSpPr/>
                <p:nvPr/>
              </p:nvSpPr>
              <p:spPr>
                <a:xfrm>
                  <a:off x="4525124" y="3207774"/>
                  <a:ext cx="37783" cy="32420"/>
                </a:xfrm>
                <a:custGeom>
                  <a:avLst/>
                  <a:gdLst/>
                  <a:ahLst/>
                  <a:cxnLst/>
                  <a:rect l="l" t="t" r="r" b="b"/>
                  <a:pathLst>
                    <a:path w="4804" h="4122" extrusionOk="0">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3" name="Google Shape;15993;p85"/>
                <p:cNvSpPr/>
                <p:nvPr/>
              </p:nvSpPr>
              <p:spPr>
                <a:xfrm>
                  <a:off x="4540256" y="3217448"/>
                  <a:ext cx="13040" cy="13040"/>
                </a:xfrm>
                <a:custGeom>
                  <a:avLst/>
                  <a:gdLst/>
                  <a:ahLst/>
                  <a:cxnLst/>
                  <a:rect l="l" t="t" r="r" b="b"/>
                  <a:pathLst>
                    <a:path w="1658" h="1658" extrusionOk="0">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94" name="Google Shape;15994;p85"/>
              <p:cNvGrpSpPr/>
              <p:nvPr/>
            </p:nvGrpSpPr>
            <p:grpSpPr>
              <a:xfrm>
                <a:off x="4440544" y="3176479"/>
                <a:ext cx="31499" cy="26898"/>
                <a:chOff x="4440544" y="3176479"/>
                <a:chExt cx="31499" cy="26898"/>
              </a:xfrm>
            </p:grpSpPr>
            <p:sp>
              <p:nvSpPr>
                <p:cNvPr id="15995" name="Google Shape;15995;p85"/>
                <p:cNvSpPr/>
                <p:nvPr/>
              </p:nvSpPr>
              <p:spPr>
                <a:xfrm>
                  <a:off x="4440544" y="3176479"/>
                  <a:ext cx="31499" cy="26898"/>
                </a:xfrm>
                <a:custGeom>
                  <a:avLst/>
                  <a:gdLst/>
                  <a:ahLst/>
                  <a:cxnLst/>
                  <a:rect l="l" t="t" r="r" b="b"/>
                  <a:pathLst>
                    <a:path w="4005" h="3420" extrusionOk="0">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6" name="Google Shape;15996;p85"/>
                <p:cNvSpPr/>
                <p:nvPr/>
              </p:nvSpPr>
              <p:spPr>
                <a:xfrm>
                  <a:off x="4454724" y="3186145"/>
                  <a:ext cx="7613" cy="7621"/>
                </a:xfrm>
                <a:custGeom>
                  <a:avLst/>
                  <a:gdLst/>
                  <a:ahLst/>
                  <a:cxnLst/>
                  <a:rect l="l" t="t" r="r" b="b"/>
                  <a:pathLst>
                    <a:path w="968" h="969" extrusionOk="0">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97" name="Google Shape;15997;p85"/>
              <p:cNvGrpSpPr/>
              <p:nvPr/>
            </p:nvGrpSpPr>
            <p:grpSpPr>
              <a:xfrm>
                <a:off x="4350545" y="3156400"/>
                <a:ext cx="31405" cy="27001"/>
                <a:chOff x="4350545" y="3156400"/>
                <a:chExt cx="31405" cy="27001"/>
              </a:xfrm>
            </p:grpSpPr>
            <p:sp>
              <p:nvSpPr>
                <p:cNvPr id="15998" name="Google Shape;15998;p85"/>
                <p:cNvSpPr/>
                <p:nvPr/>
              </p:nvSpPr>
              <p:spPr>
                <a:xfrm>
                  <a:off x="4350545" y="3156400"/>
                  <a:ext cx="31405" cy="27001"/>
                </a:xfrm>
                <a:custGeom>
                  <a:avLst/>
                  <a:gdLst/>
                  <a:ahLst/>
                  <a:cxnLst/>
                  <a:rect l="l" t="t" r="r" b="b"/>
                  <a:pathLst>
                    <a:path w="3993" h="3433" extrusionOk="0">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9" name="Google Shape;15999;p85"/>
                <p:cNvSpPr/>
                <p:nvPr/>
              </p:nvSpPr>
              <p:spPr>
                <a:xfrm>
                  <a:off x="4364717" y="3166074"/>
                  <a:ext cx="7621" cy="7621"/>
                </a:xfrm>
                <a:custGeom>
                  <a:avLst/>
                  <a:gdLst/>
                  <a:ahLst/>
                  <a:cxnLst/>
                  <a:rect l="l" t="t" r="r" b="b"/>
                  <a:pathLst>
                    <a:path w="969" h="969" extrusionOk="0">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00" name="Google Shape;16000;p85"/>
              <p:cNvGrpSpPr/>
              <p:nvPr/>
            </p:nvGrpSpPr>
            <p:grpSpPr>
              <a:xfrm>
                <a:off x="4376703" y="3255058"/>
                <a:ext cx="31405" cy="27001"/>
                <a:chOff x="4376703" y="3255058"/>
                <a:chExt cx="31405" cy="27001"/>
              </a:xfrm>
            </p:grpSpPr>
            <p:sp>
              <p:nvSpPr>
                <p:cNvPr id="16001" name="Google Shape;16001;p85"/>
                <p:cNvSpPr/>
                <p:nvPr/>
              </p:nvSpPr>
              <p:spPr>
                <a:xfrm>
                  <a:off x="4376703" y="3255058"/>
                  <a:ext cx="31405" cy="27001"/>
                </a:xfrm>
                <a:custGeom>
                  <a:avLst/>
                  <a:gdLst/>
                  <a:ahLst/>
                  <a:cxnLst/>
                  <a:rect l="l" t="t" r="r" b="b"/>
                  <a:pathLst>
                    <a:path w="3993" h="3433" extrusionOk="0">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2" name="Google Shape;16002;p85"/>
                <p:cNvSpPr/>
                <p:nvPr/>
              </p:nvSpPr>
              <p:spPr>
                <a:xfrm>
                  <a:off x="4390884" y="3264732"/>
                  <a:ext cx="7613" cy="7621"/>
                </a:xfrm>
                <a:custGeom>
                  <a:avLst/>
                  <a:gdLst/>
                  <a:ahLst/>
                  <a:cxnLst/>
                  <a:rect l="l" t="t" r="r" b="b"/>
                  <a:pathLst>
                    <a:path w="968" h="969" extrusionOk="0">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03" name="Google Shape;16003;p85"/>
              <p:cNvGrpSpPr/>
              <p:nvPr/>
            </p:nvGrpSpPr>
            <p:grpSpPr>
              <a:xfrm>
                <a:off x="4331322" y="3283656"/>
                <a:ext cx="31405" cy="26945"/>
                <a:chOff x="4331322" y="3283656"/>
                <a:chExt cx="31405" cy="26945"/>
              </a:xfrm>
            </p:grpSpPr>
            <p:sp>
              <p:nvSpPr>
                <p:cNvPr id="16004" name="Google Shape;16004;p85"/>
                <p:cNvSpPr/>
                <p:nvPr/>
              </p:nvSpPr>
              <p:spPr>
                <a:xfrm>
                  <a:off x="4331322" y="3283656"/>
                  <a:ext cx="31405" cy="26945"/>
                </a:xfrm>
                <a:custGeom>
                  <a:avLst/>
                  <a:gdLst/>
                  <a:ahLst/>
                  <a:cxnLst/>
                  <a:rect l="l" t="t" r="r" b="b"/>
                  <a:pathLst>
                    <a:path w="3993" h="3426" extrusionOk="0">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5" name="Google Shape;16005;p85"/>
                <p:cNvSpPr/>
                <p:nvPr/>
              </p:nvSpPr>
              <p:spPr>
                <a:xfrm>
                  <a:off x="4345503" y="3293274"/>
                  <a:ext cx="7613" cy="7621"/>
                </a:xfrm>
                <a:custGeom>
                  <a:avLst/>
                  <a:gdLst/>
                  <a:ahLst/>
                  <a:cxnLst/>
                  <a:rect l="l" t="t" r="r" b="b"/>
                  <a:pathLst>
                    <a:path w="968" h="969" extrusionOk="0">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06" name="Google Shape;16006;p85"/>
              <p:cNvGrpSpPr/>
              <p:nvPr/>
            </p:nvGrpSpPr>
            <p:grpSpPr>
              <a:xfrm>
                <a:off x="4380510" y="3065882"/>
                <a:ext cx="31405" cy="26938"/>
                <a:chOff x="4380510" y="3065882"/>
                <a:chExt cx="31405" cy="26938"/>
              </a:xfrm>
            </p:grpSpPr>
            <p:sp>
              <p:nvSpPr>
                <p:cNvPr id="16007" name="Google Shape;16007;p85"/>
                <p:cNvSpPr/>
                <p:nvPr/>
              </p:nvSpPr>
              <p:spPr>
                <a:xfrm>
                  <a:off x="4380510" y="3065882"/>
                  <a:ext cx="31405" cy="26938"/>
                </a:xfrm>
                <a:custGeom>
                  <a:avLst/>
                  <a:gdLst/>
                  <a:ahLst/>
                  <a:cxnLst/>
                  <a:rect l="l" t="t" r="r" b="b"/>
                  <a:pathLst>
                    <a:path w="3993" h="3425" extrusionOk="0">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8" name="Google Shape;16008;p85"/>
                <p:cNvSpPr/>
                <p:nvPr/>
              </p:nvSpPr>
              <p:spPr>
                <a:xfrm>
                  <a:off x="4393354" y="3075500"/>
                  <a:ext cx="8950" cy="7676"/>
                </a:xfrm>
                <a:custGeom>
                  <a:avLst/>
                  <a:gdLst/>
                  <a:ahLst/>
                  <a:cxnLst/>
                  <a:rect l="l" t="t" r="r" b="b"/>
                  <a:pathLst>
                    <a:path w="1138" h="976" extrusionOk="0">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6009" name="Google Shape;16009;p85"/>
            <p:cNvGrpSpPr/>
            <p:nvPr/>
          </p:nvGrpSpPr>
          <p:grpSpPr>
            <a:xfrm>
              <a:off x="4558998" y="3188237"/>
              <a:ext cx="1280131" cy="1052746"/>
              <a:chOff x="4558998" y="3188237"/>
              <a:chExt cx="1280131" cy="1052746"/>
            </a:xfrm>
          </p:grpSpPr>
          <p:sp>
            <p:nvSpPr>
              <p:cNvPr id="16010" name="Google Shape;16010;p85"/>
              <p:cNvSpPr/>
              <p:nvPr/>
            </p:nvSpPr>
            <p:spPr>
              <a:xfrm>
                <a:off x="4916156" y="3750813"/>
                <a:ext cx="8" cy="8"/>
              </a:xfrm>
              <a:custGeom>
                <a:avLst/>
                <a:gdLst/>
                <a:ahLst/>
                <a:cxnLst/>
                <a:rect l="l" t="t" r="r" b="b"/>
                <a:pathLst>
                  <a:path w="1" h="1" fill="none" extrusionOk="0">
                    <a:moveTo>
                      <a:pt x="0" y="0"/>
                    </a:move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011" name="Google Shape;16011;p85"/>
              <p:cNvGrpSpPr/>
              <p:nvPr/>
            </p:nvGrpSpPr>
            <p:grpSpPr>
              <a:xfrm>
                <a:off x="4579164" y="3203653"/>
                <a:ext cx="1244833" cy="1020397"/>
                <a:chOff x="4579164" y="3203653"/>
                <a:chExt cx="1244833" cy="1020397"/>
              </a:xfrm>
            </p:grpSpPr>
            <p:sp>
              <p:nvSpPr>
                <p:cNvPr id="16012" name="Google Shape;16012;p85"/>
                <p:cNvSpPr/>
                <p:nvPr/>
              </p:nvSpPr>
              <p:spPr>
                <a:xfrm>
                  <a:off x="5490144" y="3482892"/>
                  <a:ext cx="58995" cy="4955"/>
                </a:xfrm>
                <a:custGeom>
                  <a:avLst/>
                  <a:gdLst/>
                  <a:ahLst/>
                  <a:cxnLst/>
                  <a:rect l="l" t="t" r="r" b="b"/>
                  <a:pathLst>
                    <a:path w="7501" h="630" fill="none" extrusionOk="0">
                      <a:moveTo>
                        <a:pt x="0" y="630"/>
                      </a:moveTo>
                      <a:lnTo>
                        <a:pt x="750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3" name="Google Shape;16013;p85"/>
                <p:cNvSpPr/>
                <p:nvPr/>
              </p:nvSpPr>
              <p:spPr>
                <a:xfrm>
                  <a:off x="5490616" y="3482892"/>
                  <a:ext cx="66137" cy="77360"/>
                </a:xfrm>
                <a:custGeom>
                  <a:avLst/>
                  <a:gdLst/>
                  <a:ahLst/>
                  <a:cxnLst/>
                  <a:rect l="l" t="t" r="r" b="b"/>
                  <a:pathLst>
                    <a:path w="8409" h="9836" fill="none" extrusionOk="0">
                      <a:moveTo>
                        <a:pt x="1" y="1"/>
                      </a:moveTo>
                      <a:lnTo>
                        <a:pt x="8408" y="983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014" name="Google Shape;16014;p85"/>
                <p:cNvGrpSpPr/>
                <p:nvPr/>
              </p:nvGrpSpPr>
              <p:grpSpPr>
                <a:xfrm>
                  <a:off x="4579164" y="3203653"/>
                  <a:ext cx="1244833" cy="1020397"/>
                  <a:chOff x="4579164" y="3203653"/>
                  <a:chExt cx="1244833" cy="1020397"/>
                </a:xfrm>
              </p:grpSpPr>
              <p:sp>
                <p:nvSpPr>
                  <p:cNvPr id="16015" name="Google Shape;16015;p85"/>
                  <p:cNvSpPr/>
                  <p:nvPr/>
                </p:nvSpPr>
                <p:spPr>
                  <a:xfrm>
                    <a:off x="4787909" y="3833395"/>
                    <a:ext cx="69267" cy="22266"/>
                  </a:xfrm>
                  <a:custGeom>
                    <a:avLst/>
                    <a:gdLst/>
                    <a:ahLst/>
                    <a:cxnLst/>
                    <a:rect l="l" t="t" r="r" b="b"/>
                    <a:pathLst>
                      <a:path w="8807" h="2831" fill="none" extrusionOk="0">
                        <a:moveTo>
                          <a:pt x="8806" y="0"/>
                        </a:moveTo>
                        <a:lnTo>
                          <a:pt x="0" y="283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6" name="Google Shape;16016;p85"/>
                  <p:cNvSpPr/>
                  <p:nvPr/>
                </p:nvSpPr>
                <p:spPr>
                  <a:xfrm>
                    <a:off x="4857263" y="3819695"/>
                    <a:ext cx="69936" cy="14181"/>
                  </a:xfrm>
                  <a:custGeom>
                    <a:avLst/>
                    <a:gdLst/>
                    <a:ahLst/>
                    <a:cxnLst/>
                    <a:rect l="l" t="t" r="r" b="b"/>
                    <a:pathLst>
                      <a:path w="8892" h="1803" fill="none" extrusionOk="0">
                        <a:moveTo>
                          <a:pt x="1" y="1803"/>
                        </a:moveTo>
                        <a:lnTo>
                          <a:pt x="8892"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017" name="Google Shape;16017;p85"/>
                  <p:cNvGrpSpPr/>
                  <p:nvPr/>
                </p:nvGrpSpPr>
                <p:grpSpPr>
                  <a:xfrm>
                    <a:off x="4579164" y="3203653"/>
                    <a:ext cx="1244833" cy="1020397"/>
                    <a:chOff x="4579164" y="3203653"/>
                    <a:chExt cx="1244833" cy="1020397"/>
                  </a:xfrm>
                </p:grpSpPr>
                <p:sp>
                  <p:nvSpPr>
                    <p:cNvPr id="16018" name="Google Shape;16018;p85"/>
                    <p:cNvSpPr/>
                    <p:nvPr/>
                  </p:nvSpPr>
                  <p:spPr>
                    <a:xfrm>
                      <a:off x="4930329" y="3363965"/>
                      <a:ext cx="23894" cy="102764"/>
                    </a:xfrm>
                    <a:custGeom>
                      <a:avLst/>
                      <a:gdLst/>
                      <a:ahLst/>
                      <a:cxnLst/>
                      <a:rect l="l" t="t" r="r" b="b"/>
                      <a:pathLst>
                        <a:path w="3038" h="13066" fill="none" extrusionOk="0">
                          <a:moveTo>
                            <a:pt x="3037" y="13065"/>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9" name="Google Shape;16019;p85"/>
                    <p:cNvSpPr/>
                    <p:nvPr/>
                  </p:nvSpPr>
                  <p:spPr>
                    <a:xfrm>
                      <a:off x="4849846" y="3385948"/>
                      <a:ext cx="104085" cy="79256"/>
                    </a:xfrm>
                    <a:custGeom>
                      <a:avLst/>
                      <a:gdLst/>
                      <a:ahLst/>
                      <a:cxnLst/>
                      <a:rect l="l" t="t" r="r" b="b"/>
                      <a:pathLst>
                        <a:path w="13234" h="10077" fill="none" extrusionOk="0">
                          <a:moveTo>
                            <a:pt x="0" y="0"/>
                          </a:moveTo>
                          <a:lnTo>
                            <a:pt x="13234" y="1007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0" name="Google Shape;16020;p85"/>
                    <p:cNvSpPr/>
                    <p:nvPr/>
                  </p:nvSpPr>
                  <p:spPr>
                    <a:xfrm>
                      <a:off x="4849650" y="3306598"/>
                      <a:ext cx="45869" cy="79358"/>
                    </a:xfrm>
                    <a:custGeom>
                      <a:avLst/>
                      <a:gdLst/>
                      <a:ahLst/>
                      <a:cxnLst/>
                      <a:rect l="l" t="t" r="r" b="b"/>
                      <a:pathLst>
                        <a:path w="5832" h="10090" fill="none" extrusionOk="0">
                          <a:moveTo>
                            <a:pt x="5831" y="0"/>
                          </a:moveTo>
                          <a:lnTo>
                            <a:pt x="1" y="1008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1" name="Google Shape;16021;p85"/>
                    <p:cNvSpPr/>
                    <p:nvPr/>
                  </p:nvSpPr>
                  <p:spPr>
                    <a:xfrm>
                      <a:off x="4849650" y="3361299"/>
                      <a:ext cx="84305" cy="24657"/>
                    </a:xfrm>
                    <a:custGeom>
                      <a:avLst/>
                      <a:gdLst/>
                      <a:ahLst/>
                      <a:cxnLst/>
                      <a:rect l="l" t="t" r="r" b="b"/>
                      <a:pathLst>
                        <a:path w="10719" h="3135" fill="none" extrusionOk="0">
                          <a:moveTo>
                            <a:pt x="1" y="3134"/>
                          </a:moveTo>
                          <a:lnTo>
                            <a:pt x="1071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2" name="Google Shape;16022;p85"/>
                    <p:cNvSpPr/>
                    <p:nvPr/>
                  </p:nvSpPr>
                  <p:spPr>
                    <a:xfrm>
                      <a:off x="4789616" y="3306598"/>
                      <a:ext cx="19702" cy="54709"/>
                    </a:xfrm>
                    <a:custGeom>
                      <a:avLst/>
                      <a:gdLst/>
                      <a:ahLst/>
                      <a:cxnLst/>
                      <a:rect l="l" t="t" r="r" b="b"/>
                      <a:pathLst>
                        <a:path w="2505" h="6956" fill="none" extrusionOk="0">
                          <a:moveTo>
                            <a:pt x="2505" y="6956"/>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3" name="Google Shape;16023;p85"/>
                    <p:cNvSpPr/>
                    <p:nvPr/>
                  </p:nvSpPr>
                  <p:spPr>
                    <a:xfrm>
                      <a:off x="4738242" y="3357500"/>
                      <a:ext cx="74883" cy="10280"/>
                    </a:xfrm>
                    <a:custGeom>
                      <a:avLst/>
                      <a:gdLst/>
                      <a:ahLst/>
                      <a:cxnLst/>
                      <a:rect l="l" t="t" r="r" b="b"/>
                      <a:pathLst>
                        <a:path w="9521" h="1307" fill="none" extrusionOk="0">
                          <a:moveTo>
                            <a:pt x="1" y="1307"/>
                          </a:moveTo>
                          <a:lnTo>
                            <a:pt x="952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4" name="Google Shape;16024;p85"/>
                    <p:cNvSpPr/>
                    <p:nvPr/>
                  </p:nvSpPr>
                  <p:spPr>
                    <a:xfrm>
                      <a:off x="4710274" y="3357500"/>
                      <a:ext cx="99044" cy="63557"/>
                    </a:xfrm>
                    <a:custGeom>
                      <a:avLst/>
                      <a:gdLst/>
                      <a:ahLst/>
                      <a:cxnLst/>
                      <a:rect l="l" t="t" r="r" b="b"/>
                      <a:pathLst>
                        <a:path w="12593" h="8081" fill="none" extrusionOk="0">
                          <a:moveTo>
                            <a:pt x="0" y="8081"/>
                          </a:moveTo>
                          <a:lnTo>
                            <a:pt x="12593"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5" name="Google Shape;16025;p85"/>
                    <p:cNvSpPr/>
                    <p:nvPr/>
                  </p:nvSpPr>
                  <p:spPr>
                    <a:xfrm>
                      <a:off x="4809310" y="3306598"/>
                      <a:ext cx="87443" cy="50910"/>
                    </a:xfrm>
                    <a:custGeom>
                      <a:avLst/>
                      <a:gdLst/>
                      <a:ahLst/>
                      <a:cxnLst/>
                      <a:rect l="l" t="t" r="r" b="b"/>
                      <a:pathLst>
                        <a:path w="11118" h="6473" fill="none" extrusionOk="0">
                          <a:moveTo>
                            <a:pt x="1" y="6472"/>
                          </a:moveTo>
                          <a:lnTo>
                            <a:pt x="11118"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026" name="Google Shape;16026;p85"/>
                    <p:cNvGrpSpPr/>
                    <p:nvPr/>
                  </p:nvGrpSpPr>
                  <p:grpSpPr>
                    <a:xfrm>
                      <a:off x="4579164" y="3203653"/>
                      <a:ext cx="1244833" cy="1020397"/>
                      <a:chOff x="4579164" y="3203653"/>
                      <a:chExt cx="1244833" cy="1020397"/>
                    </a:xfrm>
                  </p:grpSpPr>
                  <p:sp>
                    <p:nvSpPr>
                      <p:cNvPr id="16027" name="Google Shape;16027;p85"/>
                      <p:cNvSpPr/>
                      <p:nvPr/>
                    </p:nvSpPr>
                    <p:spPr>
                      <a:xfrm>
                        <a:off x="4617986" y="3614284"/>
                        <a:ext cx="53002" cy="21031"/>
                      </a:xfrm>
                      <a:custGeom>
                        <a:avLst/>
                        <a:gdLst/>
                        <a:ahLst/>
                        <a:cxnLst/>
                        <a:rect l="l" t="t" r="r" b="b"/>
                        <a:pathLst>
                          <a:path w="6739" h="2674" fill="none" extrusionOk="0">
                            <a:moveTo>
                              <a:pt x="0" y="0"/>
                            </a:moveTo>
                            <a:lnTo>
                              <a:pt x="6738" y="267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8" name="Google Shape;16028;p85"/>
                      <p:cNvSpPr/>
                      <p:nvPr/>
                    </p:nvSpPr>
                    <p:spPr>
                      <a:xfrm>
                        <a:off x="4624545" y="3589069"/>
                        <a:ext cx="43682" cy="63180"/>
                      </a:xfrm>
                      <a:custGeom>
                        <a:avLst/>
                        <a:gdLst/>
                        <a:ahLst/>
                        <a:cxnLst/>
                        <a:rect l="l" t="t" r="r" b="b"/>
                        <a:pathLst>
                          <a:path w="5554" h="8033" fill="none" extrusionOk="0">
                            <a:moveTo>
                              <a:pt x="1" y="8033"/>
                            </a:moveTo>
                            <a:lnTo>
                              <a:pt x="5553"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9" name="Google Shape;16029;p85"/>
                      <p:cNvSpPr/>
                      <p:nvPr/>
                    </p:nvSpPr>
                    <p:spPr>
                      <a:xfrm>
                        <a:off x="4668220" y="3517907"/>
                        <a:ext cx="112178" cy="71170"/>
                      </a:xfrm>
                      <a:custGeom>
                        <a:avLst/>
                        <a:gdLst/>
                        <a:ahLst/>
                        <a:cxnLst/>
                        <a:rect l="l" t="t" r="r" b="b"/>
                        <a:pathLst>
                          <a:path w="14263" h="9049" fill="none" extrusionOk="0">
                            <a:moveTo>
                              <a:pt x="0" y="9049"/>
                            </a:moveTo>
                            <a:lnTo>
                              <a:pt x="14262"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0" name="Google Shape;16030;p85"/>
                      <p:cNvSpPr/>
                      <p:nvPr/>
                    </p:nvSpPr>
                    <p:spPr>
                      <a:xfrm>
                        <a:off x="4706562" y="3516766"/>
                        <a:ext cx="77455" cy="79924"/>
                      </a:xfrm>
                      <a:custGeom>
                        <a:avLst/>
                        <a:gdLst/>
                        <a:ahLst/>
                        <a:cxnLst/>
                        <a:rect l="l" t="t" r="r" b="b"/>
                        <a:pathLst>
                          <a:path w="9848" h="10162" fill="none" extrusionOk="0">
                            <a:moveTo>
                              <a:pt x="0" y="10161"/>
                            </a:moveTo>
                            <a:lnTo>
                              <a:pt x="984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1" name="Google Shape;16031;p85"/>
                      <p:cNvSpPr/>
                      <p:nvPr/>
                    </p:nvSpPr>
                    <p:spPr>
                      <a:xfrm>
                        <a:off x="4763646" y="3516766"/>
                        <a:ext cx="20370" cy="52806"/>
                      </a:xfrm>
                      <a:custGeom>
                        <a:avLst/>
                        <a:gdLst/>
                        <a:ahLst/>
                        <a:cxnLst/>
                        <a:rect l="l" t="t" r="r" b="b"/>
                        <a:pathLst>
                          <a:path w="2590" h="6714" fill="none" extrusionOk="0">
                            <a:moveTo>
                              <a:pt x="0" y="6714"/>
                            </a:moveTo>
                            <a:lnTo>
                              <a:pt x="258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2" name="Google Shape;16032;p85"/>
                      <p:cNvSpPr/>
                      <p:nvPr/>
                    </p:nvSpPr>
                    <p:spPr>
                      <a:xfrm>
                        <a:off x="4783151" y="3520565"/>
                        <a:ext cx="45861" cy="97432"/>
                      </a:xfrm>
                      <a:custGeom>
                        <a:avLst/>
                        <a:gdLst/>
                        <a:ahLst/>
                        <a:cxnLst/>
                        <a:rect l="l" t="t" r="r" b="b"/>
                        <a:pathLst>
                          <a:path w="5831" h="12388" fill="none" extrusionOk="0">
                            <a:moveTo>
                              <a:pt x="5831" y="12388"/>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3" name="Google Shape;16033;p85"/>
                      <p:cNvSpPr/>
                      <p:nvPr/>
                    </p:nvSpPr>
                    <p:spPr>
                      <a:xfrm>
                        <a:off x="4738242" y="3483175"/>
                        <a:ext cx="44917" cy="37398"/>
                      </a:xfrm>
                      <a:custGeom>
                        <a:avLst/>
                        <a:gdLst/>
                        <a:ahLst/>
                        <a:cxnLst/>
                        <a:rect l="l" t="t" r="r" b="b"/>
                        <a:pathLst>
                          <a:path w="5711" h="4755" fill="none" extrusionOk="0">
                            <a:moveTo>
                              <a:pt x="1" y="1"/>
                            </a:moveTo>
                            <a:lnTo>
                              <a:pt x="5710" y="475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4" name="Google Shape;16034;p85"/>
                      <p:cNvSpPr/>
                      <p:nvPr/>
                    </p:nvSpPr>
                    <p:spPr>
                      <a:xfrm>
                        <a:off x="4704941" y="3501823"/>
                        <a:ext cx="78217" cy="18750"/>
                      </a:xfrm>
                      <a:custGeom>
                        <a:avLst/>
                        <a:gdLst/>
                        <a:ahLst/>
                        <a:cxnLst/>
                        <a:rect l="l" t="t" r="r" b="b"/>
                        <a:pathLst>
                          <a:path w="9945" h="2384" fill="none" extrusionOk="0">
                            <a:moveTo>
                              <a:pt x="1" y="1"/>
                            </a:moveTo>
                            <a:lnTo>
                              <a:pt x="9944" y="238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5" name="Google Shape;16035;p85"/>
                      <p:cNvSpPr/>
                      <p:nvPr/>
                    </p:nvSpPr>
                    <p:spPr>
                      <a:xfrm>
                        <a:off x="4668220" y="3520565"/>
                        <a:ext cx="115796" cy="19324"/>
                      </a:xfrm>
                      <a:custGeom>
                        <a:avLst/>
                        <a:gdLst/>
                        <a:ahLst/>
                        <a:cxnLst/>
                        <a:rect l="l" t="t" r="r" b="b"/>
                        <a:pathLst>
                          <a:path w="14723" h="2457" fill="none" extrusionOk="0">
                            <a:moveTo>
                              <a:pt x="0" y="2457"/>
                            </a:moveTo>
                            <a:lnTo>
                              <a:pt x="14722"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6" name="Google Shape;16036;p85"/>
                      <p:cNvSpPr/>
                      <p:nvPr/>
                    </p:nvSpPr>
                    <p:spPr>
                      <a:xfrm>
                        <a:off x="4813117" y="3462915"/>
                        <a:ext cx="40347" cy="51193"/>
                      </a:xfrm>
                      <a:custGeom>
                        <a:avLst/>
                        <a:gdLst/>
                        <a:ahLst/>
                        <a:cxnLst/>
                        <a:rect l="l" t="t" r="r" b="b"/>
                        <a:pathLst>
                          <a:path w="5130" h="6509" fill="none" extrusionOk="0">
                            <a:moveTo>
                              <a:pt x="5130" y="6508"/>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7" name="Google Shape;16037;p85"/>
                      <p:cNvSpPr/>
                      <p:nvPr/>
                    </p:nvSpPr>
                    <p:spPr>
                      <a:xfrm>
                        <a:off x="4787807" y="3462915"/>
                        <a:ext cx="25317" cy="55000"/>
                      </a:xfrm>
                      <a:custGeom>
                        <a:avLst/>
                        <a:gdLst/>
                        <a:ahLst/>
                        <a:cxnLst/>
                        <a:rect l="l" t="t" r="r" b="b"/>
                        <a:pathLst>
                          <a:path w="3219" h="6993" fill="none" extrusionOk="0">
                            <a:moveTo>
                              <a:pt x="1" y="6992"/>
                            </a:moveTo>
                            <a:lnTo>
                              <a:pt x="321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8" name="Google Shape;16038;p85"/>
                      <p:cNvSpPr/>
                      <p:nvPr/>
                    </p:nvSpPr>
                    <p:spPr>
                      <a:xfrm>
                        <a:off x="4781342" y="3514100"/>
                        <a:ext cx="72311" cy="6953"/>
                      </a:xfrm>
                      <a:custGeom>
                        <a:avLst/>
                        <a:gdLst/>
                        <a:ahLst/>
                        <a:cxnLst/>
                        <a:rect l="l" t="t" r="r" b="b"/>
                        <a:pathLst>
                          <a:path w="9194" h="884" fill="none" extrusionOk="0">
                            <a:moveTo>
                              <a:pt x="0" y="883"/>
                            </a:moveTo>
                            <a:lnTo>
                              <a:pt x="9194"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9" name="Google Shape;16039;p85"/>
                      <p:cNvSpPr/>
                      <p:nvPr/>
                    </p:nvSpPr>
                    <p:spPr>
                      <a:xfrm>
                        <a:off x="4853645" y="3514100"/>
                        <a:ext cx="26175" cy="59184"/>
                      </a:xfrm>
                      <a:custGeom>
                        <a:avLst/>
                        <a:gdLst/>
                        <a:ahLst/>
                        <a:cxnLst/>
                        <a:rect l="l" t="t" r="r" b="b"/>
                        <a:pathLst>
                          <a:path w="3328" h="7525" fill="none" extrusionOk="0">
                            <a:moveTo>
                              <a:pt x="1" y="0"/>
                            </a:moveTo>
                            <a:lnTo>
                              <a:pt x="3328" y="752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0" name="Google Shape;16040;p85"/>
                      <p:cNvSpPr/>
                      <p:nvPr/>
                    </p:nvSpPr>
                    <p:spPr>
                      <a:xfrm>
                        <a:off x="4827392" y="3514100"/>
                        <a:ext cx="26261" cy="100381"/>
                      </a:xfrm>
                      <a:custGeom>
                        <a:avLst/>
                        <a:gdLst/>
                        <a:ahLst/>
                        <a:cxnLst/>
                        <a:rect l="l" t="t" r="r" b="b"/>
                        <a:pathLst>
                          <a:path w="3339" h="12763" fill="none" extrusionOk="0">
                            <a:moveTo>
                              <a:pt x="3339" y="0"/>
                            </a:moveTo>
                            <a:lnTo>
                              <a:pt x="0" y="1276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041" name="Google Shape;16041;p85"/>
                      <p:cNvGrpSpPr/>
                      <p:nvPr/>
                    </p:nvGrpSpPr>
                    <p:grpSpPr>
                      <a:xfrm>
                        <a:off x="4579164" y="3203653"/>
                        <a:ext cx="1244833" cy="1020397"/>
                        <a:chOff x="4579164" y="3203653"/>
                        <a:chExt cx="1244833" cy="1020397"/>
                      </a:xfrm>
                    </p:grpSpPr>
                    <p:sp>
                      <p:nvSpPr>
                        <p:cNvPr id="16042" name="Google Shape;16042;p85"/>
                        <p:cNvSpPr/>
                        <p:nvPr/>
                      </p:nvSpPr>
                      <p:spPr>
                        <a:xfrm>
                          <a:off x="4879812" y="3466721"/>
                          <a:ext cx="74411" cy="106563"/>
                        </a:xfrm>
                        <a:custGeom>
                          <a:avLst/>
                          <a:gdLst/>
                          <a:ahLst/>
                          <a:cxnLst/>
                          <a:rect l="l" t="t" r="r" b="b"/>
                          <a:pathLst>
                            <a:path w="9461" h="13549" fill="none" extrusionOk="0">
                              <a:moveTo>
                                <a:pt x="1" y="13549"/>
                              </a:moveTo>
                              <a:lnTo>
                                <a:pt x="946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3" name="Google Shape;16043;p85"/>
                        <p:cNvSpPr/>
                        <p:nvPr/>
                      </p:nvSpPr>
                      <p:spPr>
                        <a:xfrm>
                          <a:off x="4954215" y="3408017"/>
                          <a:ext cx="105989" cy="58712"/>
                        </a:xfrm>
                        <a:custGeom>
                          <a:avLst/>
                          <a:gdLst/>
                          <a:ahLst/>
                          <a:cxnLst/>
                          <a:rect l="l" t="t" r="r" b="b"/>
                          <a:pathLst>
                            <a:path w="13476" h="7465" fill="none" extrusionOk="0">
                              <a:moveTo>
                                <a:pt x="0" y="7464"/>
                              </a:moveTo>
                              <a:lnTo>
                                <a:pt x="13476"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4" name="Google Shape;16044;p85"/>
                        <p:cNvSpPr/>
                        <p:nvPr/>
                      </p:nvSpPr>
                      <p:spPr>
                        <a:xfrm>
                          <a:off x="4953924" y="3465195"/>
                          <a:ext cx="119792" cy="54811"/>
                        </a:xfrm>
                        <a:custGeom>
                          <a:avLst/>
                          <a:gdLst/>
                          <a:ahLst/>
                          <a:cxnLst/>
                          <a:rect l="l" t="t" r="r" b="b"/>
                          <a:pathLst>
                            <a:path w="15231" h="6969" fill="none" extrusionOk="0">
                              <a:moveTo>
                                <a:pt x="1" y="1"/>
                              </a:moveTo>
                              <a:lnTo>
                                <a:pt x="15231" y="696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5" name="Google Shape;16045;p85"/>
                        <p:cNvSpPr/>
                        <p:nvPr/>
                      </p:nvSpPr>
                      <p:spPr>
                        <a:xfrm>
                          <a:off x="5073708" y="3521045"/>
                          <a:ext cx="26938" cy="71839"/>
                        </a:xfrm>
                        <a:custGeom>
                          <a:avLst/>
                          <a:gdLst/>
                          <a:ahLst/>
                          <a:cxnLst/>
                          <a:rect l="l" t="t" r="r" b="b"/>
                          <a:pathLst>
                            <a:path w="3425" h="9134" fill="none" extrusionOk="0">
                              <a:moveTo>
                                <a:pt x="1" y="0"/>
                              </a:moveTo>
                              <a:lnTo>
                                <a:pt x="3424" y="913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6" name="Google Shape;16046;p85"/>
                        <p:cNvSpPr/>
                        <p:nvPr/>
                      </p:nvSpPr>
                      <p:spPr>
                        <a:xfrm>
                          <a:off x="5100637" y="3586309"/>
                          <a:ext cx="26741" cy="81167"/>
                        </a:xfrm>
                        <a:custGeom>
                          <a:avLst/>
                          <a:gdLst/>
                          <a:ahLst/>
                          <a:cxnLst/>
                          <a:rect l="l" t="t" r="r" b="b"/>
                          <a:pathLst>
                            <a:path w="3400" h="10320" fill="none" extrusionOk="0">
                              <a:moveTo>
                                <a:pt x="3399" y="10319"/>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7" name="Google Shape;16047;p85"/>
                        <p:cNvSpPr/>
                        <p:nvPr/>
                      </p:nvSpPr>
                      <p:spPr>
                        <a:xfrm>
                          <a:off x="5088549" y="3252840"/>
                          <a:ext cx="693968" cy="520624"/>
                        </a:xfrm>
                        <a:custGeom>
                          <a:avLst/>
                          <a:gdLst/>
                          <a:ahLst/>
                          <a:cxnLst/>
                          <a:rect l="l" t="t" r="r" b="b"/>
                          <a:pathLst>
                            <a:path w="88235" h="66195" fill="none" extrusionOk="0">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8" name="Google Shape;16048;p85"/>
                        <p:cNvSpPr/>
                        <p:nvPr/>
                      </p:nvSpPr>
                      <p:spPr>
                        <a:xfrm>
                          <a:off x="5060203" y="3203653"/>
                          <a:ext cx="544588" cy="316354"/>
                        </a:xfrm>
                        <a:custGeom>
                          <a:avLst/>
                          <a:gdLst/>
                          <a:ahLst/>
                          <a:cxnLst/>
                          <a:rect l="l" t="t" r="r" b="b"/>
                          <a:pathLst>
                            <a:path w="69242" h="40223" fill="none" extrusionOk="0">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9" name="Google Shape;16049;p85"/>
                        <p:cNvSpPr/>
                        <p:nvPr/>
                      </p:nvSpPr>
                      <p:spPr>
                        <a:xfrm>
                          <a:off x="5127371" y="3507533"/>
                          <a:ext cx="124739" cy="267835"/>
                        </a:xfrm>
                        <a:custGeom>
                          <a:avLst/>
                          <a:gdLst/>
                          <a:ahLst/>
                          <a:cxnLst/>
                          <a:rect l="l" t="t" r="r" b="b"/>
                          <a:pathLst>
                            <a:path w="15860" h="34054" fill="none" extrusionOk="0">
                              <a:moveTo>
                                <a:pt x="9266" y="1"/>
                              </a:moveTo>
                              <a:lnTo>
                                <a:pt x="10101" y="14396"/>
                              </a:lnTo>
                              <a:lnTo>
                                <a:pt x="15859" y="34053"/>
                              </a:lnTo>
                              <a:lnTo>
                                <a:pt x="0" y="19851"/>
                              </a:lnTo>
                              <a:lnTo>
                                <a:pt x="1234" y="3364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0" name="Google Shape;16050;p85"/>
                        <p:cNvSpPr/>
                        <p:nvPr/>
                      </p:nvSpPr>
                      <p:spPr>
                        <a:xfrm>
                          <a:off x="5100637" y="3507533"/>
                          <a:ext cx="99618" cy="78784"/>
                        </a:xfrm>
                        <a:custGeom>
                          <a:avLst/>
                          <a:gdLst/>
                          <a:ahLst/>
                          <a:cxnLst/>
                          <a:rect l="l" t="t" r="r" b="b"/>
                          <a:pathLst>
                            <a:path w="12666" h="10017" fill="none" extrusionOk="0">
                              <a:moveTo>
                                <a:pt x="0" y="10017"/>
                              </a:moveTo>
                              <a:lnTo>
                                <a:pt x="12665"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1" name="Google Shape;16051;p85"/>
                        <p:cNvSpPr/>
                        <p:nvPr/>
                      </p:nvSpPr>
                      <p:spPr>
                        <a:xfrm>
                          <a:off x="5200248" y="3501068"/>
                          <a:ext cx="156514" cy="6473"/>
                        </a:xfrm>
                        <a:custGeom>
                          <a:avLst/>
                          <a:gdLst/>
                          <a:ahLst/>
                          <a:cxnLst/>
                          <a:rect l="l" t="t" r="r" b="b"/>
                          <a:pathLst>
                            <a:path w="19900" h="823" fill="none" extrusionOk="0">
                              <a:moveTo>
                                <a:pt x="0" y="823"/>
                              </a:moveTo>
                              <a:lnTo>
                                <a:pt x="1990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2" name="Google Shape;16052;p85"/>
                        <p:cNvSpPr/>
                        <p:nvPr/>
                      </p:nvSpPr>
                      <p:spPr>
                        <a:xfrm>
                          <a:off x="5127371" y="3507533"/>
                          <a:ext cx="72885" cy="155853"/>
                        </a:xfrm>
                        <a:custGeom>
                          <a:avLst/>
                          <a:gdLst/>
                          <a:ahLst/>
                          <a:cxnLst/>
                          <a:rect l="l" t="t" r="r" b="b"/>
                          <a:pathLst>
                            <a:path w="9267" h="19816" fill="none" extrusionOk="0">
                              <a:moveTo>
                                <a:pt x="9266" y="1"/>
                              </a:moveTo>
                              <a:lnTo>
                                <a:pt x="0" y="1981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3" name="Google Shape;16053;p85"/>
                        <p:cNvSpPr/>
                        <p:nvPr/>
                      </p:nvSpPr>
                      <p:spPr>
                        <a:xfrm>
                          <a:off x="5352947" y="3384139"/>
                          <a:ext cx="126265" cy="117692"/>
                        </a:xfrm>
                        <a:custGeom>
                          <a:avLst/>
                          <a:gdLst/>
                          <a:ahLst/>
                          <a:cxnLst/>
                          <a:rect l="l" t="t" r="r" b="b"/>
                          <a:pathLst>
                            <a:path w="16054" h="14964" fill="none" extrusionOk="0">
                              <a:moveTo>
                                <a:pt x="1" y="14964"/>
                              </a:moveTo>
                              <a:lnTo>
                                <a:pt x="16053"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4" name="Google Shape;16054;p85"/>
                        <p:cNvSpPr/>
                        <p:nvPr/>
                      </p:nvSpPr>
                      <p:spPr>
                        <a:xfrm>
                          <a:off x="5356753" y="3246375"/>
                          <a:ext cx="61567" cy="254700"/>
                        </a:xfrm>
                        <a:custGeom>
                          <a:avLst/>
                          <a:gdLst/>
                          <a:ahLst/>
                          <a:cxnLst/>
                          <a:rect l="l" t="t" r="r" b="b"/>
                          <a:pathLst>
                            <a:path w="7828" h="32384" fill="none" extrusionOk="0">
                              <a:moveTo>
                                <a:pt x="1" y="32383"/>
                              </a:moveTo>
                              <a:lnTo>
                                <a:pt x="782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5" name="Google Shape;16055;p85"/>
                        <p:cNvSpPr/>
                        <p:nvPr/>
                      </p:nvSpPr>
                      <p:spPr>
                        <a:xfrm>
                          <a:off x="5352947" y="3486698"/>
                          <a:ext cx="141483" cy="10571"/>
                        </a:xfrm>
                        <a:custGeom>
                          <a:avLst/>
                          <a:gdLst/>
                          <a:ahLst/>
                          <a:cxnLst/>
                          <a:rect l="l" t="t" r="r" b="b"/>
                          <a:pathLst>
                            <a:path w="17989" h="1344" fill="none" extrusionOk="0">
                              <a:moveTo>
                                <a:pt x="1" y="1343"/>
                              </a:moveTo>
                              <a:lnTo>
                                <a:pt x="1798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6" name="Google Shape;16056;p85"/>
                        <p:cNvSpPr/>
                        <p:nvPr/>
                      </p:nvSpPr>
                      <p:spPr>
                        <a:xfrm>
                          <a:off x="5353898" y="3501068"/>
                          <a:ext cx="18089" cy="136725"/>
                        </a:xfrm>
                        <a:custGeom>
                          <a:avLst/>
                          <a:gdLst/>
                          <a:ahLst/>
                          <a:cxnLst/>
                          <a:rect l="l" t="t" r="r" b="b"/>
                          <a:pathLst>
                            <a:path w="2300" h="17384" fill="none" extrusionOk="0">
                              <a:moveTo>
                                <a:pt x="1" y="0"/>
                              </a:moveTo>
                              <a:lnTo>
                                <a:pt x="2299" y="1738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7" name="Google Shape;16057;p85"/>
                        <p:cNvSpPr/>
                        <p:nvPr/>
                      </p:nvSpPr>
                      <p:spPr>
                        <a:xfrm>
                          <a:off x="5206721" y="3620749"/>
                          <a:ext cx="102379" cy="98863"/>
                        </a:xfrm>
                        <a:custGeom>
                          <a:avLst/>
                          <a:gdLst/>
                          <a:ahLst/>
                          <a:cxnLst/>
                          <a:rect l="l" t="t" r="r" b="b"/>
                          <a:pathLst>
                            <a:path w="13017" h="12570" fill="none" extrusionOk="0">
                              <a:moveTo>
                                <a:pt x="0" y="1"/>
                              </a:moveTo>
                              <a:lnTo>
                                <a:pt x="13016" y="1256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8" name="Google Shape;16058;p85"/>
                        <p:cNvSpPr/>
                        <p:nvPr/>
                      </p:nvSpPr>
                      <p:spPr>
                        <a:xfrm>
                          <a:off x="5293102" y="3715798"/>
                          <a:ext cx="15997" cy="101238"/>
                        </a:xfrm>
                        <a:custGeom>
                          <a:avLst/>
                          <a:gdLst/>
                          <a:ahLst/>
                          <a:cxnLst/>
                          <a:rect l="l" t="t" r="r" b="b"/>
                          <a:pathLst>
                            <a:path w="2034" h="12872" fill="none" extrusionOk="0">
                              <a:moveTo>
                                <a:pt x="2033" y="0"/>
                              </a:moveTo>
                              <a:lnTo>
                                <a:pt x="1" y="1287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9" name="Google Shape;16059;p85"/>
                        <p:cNvSpPr/>
                        <p:nvPr/>
                      </p:nvSpPr>
                      <p:spPr>
                        <a:xfrm>
                          <a:off x="5127371" y="3659854"/>
                          <a:ext cx="92862" cy="134539"/>
                        </a:xfrm>
                        <a:custGeom>
                          <a:avLst/>
                          <a:gdLst/>
                          <a:ahLst/>
                          <a:cxnLst/>
                          <a:rect l="l" t="t" r="r" b="b"/>
                          <a:pathLst>
                            <a:path w="11807" h="17106" fill="none" extrusionOk="0">
                              <a:moveTo>
                                <a:pt x="11807" y="17105"/>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0" name="Google Shape;16060;p85"/>
                        <p:cNvSpPr/>
                        <p:nvPr/>
                      </p:nvSpPr>
                      <p:spPr>
                        <a:xfrm>
                          <a:off x="5479203" y="3327149"/>
                          <a:ext cx="150615" cy="56998"/>
                        </a:xfrm>
                        <a:custGeom>
                          <a:avLst/>
                          <a:gdLst/>
                          <a:ahLst/>
                          <a:cxnLst/>
                          <a:rect l="l" t="t" r="r" b="b"/>
                          <a:pathLst>
                            <a:path w="19150" h="7247" fill="none" extrusionOk="0">
                              <a:moveTo>
                                <a:pt x="19149" y="0"/>
                              </a:moveTo>
                              <a:lnTo>
                                <a:pt x="0" y="724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1" name="Google Shape;16061;p85"/>
                        <p:cNvSpPr/>
                        <p:nvPr/>
                      </p:nvSpPr>
                      <p:spPr>
                        <a:xfrm>
                          <a:off x="5371980" y="3633790"/>
                          <a:ext cx="59373" cy="4003"/>
                        </a:xfrm>
                        <a:custGeom>
                          <a:avLst/>
                          <a:gdLst/>
                          <a:ahLst/>
                          <a:cxnLst/>
                          <a:rect l="l" t="t" r="r" b="b"/>
                          <a:pathLst>
                            <a:path w="7549" h="509" fill="none" extrusionOk="0">
                              <a:moveTo>
                                <a:pt x="0" y="508"/>
                              </a:moveTo>
                              <a:lnTo>
                                <a:pt x="754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2" name="Google Shape;16062;p85"/>
                        <p:cNvSpPr/>
                        <p:nvPr/>
                      </p:nvSpPr>
                      <p:spPr>
                        <a:xfrm>
                          <a:off x="5352947" y="3497261"/>
                          <a:ext cx="78406" cy="136536"/>
                        </a:xfrm>
                        <a:custGeom>
                          <a:avLst/>
                          <a:gdLst/>
                          <a:ahLst/>
                          <a:cxnLst/>
                          <a:rect l="l" t="t" r="r" b="b"/>
                          <a:pathLst>
                            <a:path w="9969" h="17360" fill="none" extrusionOk="0">
                              <a:moveTo>
                                <a:pt x="9969" y="17359"/>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3" name="Google Shape;16063;p85"/>
                        <p:cNvSpPr/>
                        <p:nvPr/>
                      </p:nvSpPr>
                      <p:spPr>
                        <a:xfrm>
                          <a:off x="4917296" y="3466721"/>
                          <a:ext cx="40733" cy="122356"/>
                        </a:xfrm>
                        <a:custGeom>
                          <a:avLst/>
                          <a:gdLst/>
                          <a:ahLst/>
                          <a:cxnLst/>
                          <a:rect l="l" t="t" r="r" b="b"/>
                          <a:pathLst>
                            <a:path w="5179" h="15557" fill="none" extrusionOk="0">
                              <a:moveTo>
                                <a:pt x="1" y="15557"/>
                              </a:moveTo>
                              <a:lnTo>
                                <a:pt x="5178"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4" name="Google Shape;16064;p85"/>
                        <p:cNvSpPr/>
                        <p:nvPr/>
                      </p:nvSpPr>
                      <p:spPr>
                        <a:xfrm>
                          <a:off x="5060203" y="3408017"/>
                          <a:ext cx="111416" cy="19513"/>
                        </a:xfrm>
                        <a:custGeom>
                          <a:avLst/>
                          <a:gdLst/>
                          <a:ahLst/>
                          <a:cxnLst/>
                          <a:rect l="l" t="t" r="r" b="b"/>
                          <a:pathLst>
                            <a:path w="14166" h="2481" fill="none" extrusionOk="0">
                              <a:moveTo>
                                <a:pt x="0" y="0"/>
                              </a:moveTo>
                              <a:lnTo>
                                <a:pt x="14165" y="248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5" name="Google Shape;16065;p85"/>
                        <p:cNvSpPr/>
                        <p:nvPr/>
                      </p:nvSpPr>
                      <p:spPr>
                        <a:xfrm>
                          <a:off x="5127371" y="3620749"/>
                          <a:ext cx="79358" cy="42636"/>
                        </a:xfrm>
                        <a:custGeom>
                          <a:avLst/>
                          <a:gdLst/>
                          <a:ahLst/>
                          <a:cxnLst/>
                          <a:rect l="l" t="t" r="r" b="b"/>
                          <a:pathLst>
                            <a:path w="10090" h="5421" fill="none" extrusionOk="0">
                              <a:moveTo>
                                <a:pt x="0" y="5420"/>
                              </a:moveTo>
                              <a:lnTo>
                                <a:pt x="1008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066" name="Google Shape;16066;p85"/>
                        <p:cNvGrpSpPr/>
                        <p:nvPr/>
                      </p:nvGrpSpPr>
                      <p:grpSpPr>
                        <a:xfrm>
                          <a:off x="4579164" y="3203653"/>
                          <a:ext cx="1244833" cy="1020397"/>
                          <a:chOff x="4579164" y="3203653"/>
                          <a:chExt cx="1244833" cy="1020397"/>
                        </a:xfrm>
                      </p:grpSpPr>
                      <p:sp>
                        <p:nvSpPr>
                          <p:cNvPr id="16067" name="Google Shape;16067;p85"/>
                          <p:cNvSpPr/>
                          <p:nvPr/>
                        </p:nvSpPr>
                        <p:spPr>
                          <a:xfrm>
                            <a:off x="4949551" y="3708185"/>
                            <a:ext cx="37972" cy="3815"/>
                          </a:xfrm>
                          <a:custGeom>
                            <a:avLst/>
                            <a:gdLst/>
                            <a:ahLst/>
                            <a:cxnLst/>
                            <a:rect l="l" t="t" r="r" b="b"/>
                            <a:pathLst>
                              <a:path w="4828" h="485" fill="none" extrusionOk="0">
                                <a:moveTo>
                                  <a:pt x="0" y="1"/>
                                </a:moveTo>
                                <a:lnTo>
                                  <a:pt x="4827" y="48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068" name="Google Shape;16068;p85"/>
                          <p:cNvGrpSpPr/>
                          <p:nvPr/>
                        </p:nvGrpSpPr>
                        <p:grpSpPr>
                          <a:xfrm>
                            <a:off x="4579164" y="3203653"/>
                            <a:ext cx="1244833" cy="1020397"/>
                            <a:chOff x="4579164" y="3203653"/>
                            <a:chExt cx="1244833" cy="1020397"/>
                          </a:xfrm>
                        </p:grpSpPr>
                        <p:sp>
                          <p:nvSpPr>
                            <p:cNvPr id="16069" name="Google Shape;16069;p85"/>
                            <p:cNvSpPr/>
                            <p:nvPr/>
                          </p:nvSpPr>
                          <p:spPr>
                            <a:xfrm>
                              <a:off x="4953357" y="3586309"/>
                              <a:ext cx="147288" cy="121884"/>
                            </a:xfrm>
                            <a:custGeom>
                              <a:avLst/>
                              <a:gdLst/>
                              <a:ahLst/>
                              <a:cxnLst/>
                              <a:rect l="l" t="t" r="r" b="b"/>
                              <a:pathLst>
                                <a:path w="18727" h="15497" fill="none" extrusionOk="0">
                                  <a:moveTo>
                                    <a:pt x="18726" y="1"/>
                                  </a:moveTo>
                                  <a:lnTo>
                                    <a:pt x="0" y="1549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0" name="Google Shape;16070;p85"/>
                            <p:cNvSpPr/>
                            <p:nvPr/>
                          </p:nvSpPr>
                          <p:spPr>
                            <a:xfrm>
                              <a:off x="4987515" y="3592876"/>
                              <a:ext cx="113130" cy="119123"/>
                            </a:xfrm>
                            <a:custGeom>
                              <a:avLst/>
                              <a:gdLst/>
                              <a:ahLst/>
                              <a:cxnLst/>
                              <a:rect l="l" t="t" r="r" b="b"/>
                              <a:pathLst>
                                <a:path w="14384" h="15146" fill="none" extrusionOk="0">
                                  <a:moveTo>
                                    <a:pt x="0" y="15146"/>
                                  </a:moveTo>
                                  <a:lnTo>
                                    <a:pt x="14383"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1" name="Google Shape;16071;p85"/>
                            <p:cNvSpPr/>
                            <p:nvPr/>
                          </p:nvSpPr>
                          <p:spPr>
                            <a:xfrm>
                              <a:off x="4913395" y="3708185"/>
                              <a:ext cx="39970" cy="45389"/>
                            </a:xfrm>
                            <a:custGeom>
                              <a:avLst/>
                              <a:gdLst/>
                              <a:ahLst/>
                              <a:cxnLst/>
                              <a:rect l="l" t="t" r="r" b="b"/>
                              <a:pathLst>
                                <a:path w="5082" h="5771" fill="none" extrusionOk="0">
                                  <a:moveTo>
                                    <a:pt x="1" y="5771"/>
                                  </a:moveTo>
                                  <a:lnTo>
                                    <a:pt x="508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2" name="Google Shape;16072;p85"/>
                            <p:cNvSpPr/>
                            <p:nvPr/>
                          </p:nvSpPr>
                          <p:spPr>
                            <a:xfrm>
                              <a:off x="4888943" y="3704378"/>
                              <a:ext cx="60616" cy="26080"/>
                            </a:xfrm>
                            <a:custGeom>
                              <a:avLst/>
                              <a:gdLst/>
                              <a:ahLst/>
                              <a:cxnLst/>
                              <a:rect l="l" t="t" r="r" b="b"/>
                              <a:pathLst>
                                <a:path w="7707" h="3316" fill="none" extrusionOk="0">
                                  <a:moveTo>
                                    <a:pt x="1" y="3315"/>
                                  </a:moveTo>
                                  <a:lnTo>
                                    <a:pt x="770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3" name="Google Shape;16073;p85"/>
                            <p:cNvSpPr/>
                            <p:nvPr/>
                          </p:nvSpPr>
                          <p:spPr>
                            <a:xfrm>
                              <a:off x="4917296" y="3589069"/>
                              <a:ext cx="32262" cy="119123"/>
                            </a:xfrm>
                            <a:custGeom>
                              <a:avLst/>
                              <a:gdLst/>
                              <a:ahLst/>
                              <a:cxnLst/>
                              <a:rect l="l" t="t" r="r" b="b"/>
                              <a:pathLst>
                                <a:path w="4102" h="15146" fill="none" extrusionOk="0">
                                  <a:moveTo>
                                    <a:pt x="1" y="1"/>
                                  </a:moveTo>
                                  <a:lnTo>
                                    <a:pt x="4101" y="1514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4" name="Google Shape;16074;p85"/>
                            <p:cNvSpPr/>
                            <p:nvPr/>
                          </p:nvSpPr>
                          <p:spPr>
                            <a:xfrm>
                              <a:off x="4949551" y="3708185"/>
                              <a:ext cx="22840" cy="72885"/>
                            </a:xfrm>
                            <a:custGeom>
                              <a:avLst/>
                              <a:gdLst/>
                              <a:ahLst/>
                              <a:cxnLst/>
                              <a:rect l="l" t="t" r="r" b="b"/>
                              <a:pathLst>
                                <a:path w="2904" h="9267" fill="none" extrusionOk="0">
                                  <a:moveTo>
                                    <a:pt x="0" y="1"/>
                                  </a:moveTo>
                                  <a:lnTo>
                                    <a:pt x="2904" y="926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5" name="Google Shape;16075;p85"/>
                            <p:cNvSpPr/>
                            <p:nvPr/>
                          </p:nvSpPr>
                          <p:spPr>
                            <a:xfrm>
                              <a:off x="4912066" y="3752237"/>
                              <a:ext cx="60325" cy="28833"/>
                            </a:xfrm>
                            <a:custGeom>
                              <a:avLst/>
                              <a:gdLst/>
                              <a:ahLst/>
                              <a:cxnLst/>
                              <a:rect l="l" t="t" r="r" b="b"/>
                              <a:pathLst>
                                <a:path w="7670" h="3666" fill="none" extrusionOk="0">
                                  <a:moveTo>
                                    <a:pt x="0" y="1"/>
                                  </a:moveTo>
                                  <a:lnTo>
                                    <a:pt x="7670" y="366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076" name="Google Shape;16076;p85"/>
                            <p:cNvGrpSpPr/>
                            <p:nvPr/>
                          </p:nvGrpSpPr>
                          <p:grpSpPr>
                            <a:xfrm>
                              <a:off x="4579164" y="3203653"/>
                              <a:ext cx="1244833" cy="1020397"/>
                              <a:chOff x="4579164" y="3203653"/>
                              <a:chExt cx="1244833" cy="1020397"/>
                            </a:xfrm>
                          </p:grpSpPr>
                          <p:sp>
                            <p:nvSpPr>
                              <p:cNvPr id="16077" name="Google Shape;16077;p85"/>
                              <p:cNvSpPr/>
                              <p:nvPr/>
                            </p:nvSpPr>
                            <p:spPr>
                              <a:xfrm>
                                <a:off x="4590301" y="3738347"/>
                                <a:ext cx="92956" cy="91722"/>
                              </a:xfrm>
                              <a:custGeom>
                                <a:avLst/>
                                <a:gdLst/>
                                <a:ahLst/>
                                <a:cxnLst/>
                                <a:rect l="l" t="t" r="r" b="b"/>
                                <a:pathLst>
                                  <a:path w="11819" h="11662" fill="none" extrusionOk="0">
                                    <a:moveTo>
                                      <a:pt x="0" y="0"/>
                                    </a:moveTo>
                                    <a:lnTo>
                                      <a:pt x="11819" y="1166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8" name="Google Shape;16078;p85"/>
                              <p:cNvSpPr/>
                              <p:nvPr/>
                            </p:nvSpPr>
                            <p:spPr>
                              <a:xfrm>
                                <a:off x="4683250" y="3652241"/>
                                <a:ext cx="33591" cy="177828"/>
                              </a:xfrm>
                              <a:custGeom>
                                <a:avLst/>
                                <a:gdLst/>
                                <a:ahLst/>
                                <a:cxnLst/>
                                <a:rect l="l" t="t" r="r" b="b"/>
                                <a:pathLst>
                                  <a:path w="4271" h="22610" fill="none" extrusionOk="0">
                                    <a:moveTo>
                                      <a:pt x="1" y="22610"/>
                                    </a:moveTo>
                                    <a:lnTo>
                                      <a:pt x="427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9" name="Google Shape;16079;p85"/>
                              <p:cNvSpPr/>
                              <p:nvPr/>
                            </p:nvSpPr>
                            <p:spPr>
                              <a:xfrm>
                                <a:off x="4716833" y="3652241"/>
                                <a:ext cx="70982" cy="207707"/>
                              </a:xfrm>
                              <a:custGeom>
                                <a:avLst/>
                                <a:gdLst/>
                                <a:ahLst/>
                                <a:cxnLst/>
                                <a:rect l="l" t="t" r="r" b="b"/>
                                <a:pathLst>
                                  <a:path w="9025" h="26409" fill="none" extrusionOk="0">
                                    <a:moveTo>
                                      <a:pt x="1" y="1"/>
                                    </a:moveTo>
                                    <a:lnTo>
                                      <a:pt x="9025" y="2640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0" name="Google Shape;16080;p85"/>
                              <p:cNvSpPr/>
                              <p:nvPr/>
                            </p:nvSpPr>
                            <p:spPr>
                              <a:xfrm>
                                <a:off x="4813117" y="3694578"/>
                                <a:ext cx="44154" cy="139297"/>
                              </a:xfrm>
                              <a:custGeom>
                                <a:avLst/>
                                <a:gdLst/>
                                <a:ahLst/>
                                <a:cxnLst/>
                                <a:rect l="l" t="t" r="r" b="b"/>
                                <a:pathLst>
                                  <a:path w="5614" h="17711" fill="none" extrusionOk="0">
                                    <a:moveTo>
                                      <a:pt x="5614" y="17711"/>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1" name="Google Shape;16081;p85"/>
                              <p:cNvSpPr/>
                              <p:nvPr/>
                            </p:nvSpPr>
                            <p:spPr>
                              <a:xfrm>
                                <a:off x="4787807" y="3694578"/>
                                <a:ext cx="25317" cy="165369"/>
                              </a:xfrm>
                              <a:custGeom>
                                <a:avLst/>
                                <a:gdLst/>
                                <a:ahLst/>
                                <a:cxnLst/>
                                <a:rect l="l" t="t" r="r" b="b"/>
                                <a:pathLst>
                                  <a:path w="3219" h="21026" fill="none" extrusionOk="0">
                                    <a:moveTo>
                                      <a:pt x="3219" y="1"/>
                                    </a:moveTo>
                                    <a:lnTo>
                                      <a:pt x="1" y="2102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2" name="Google Shape;16082;p85"/>
                              <p:cNvSpPr/>
                              <p:nvPr/>
                            </p:nvSpPr>
                            <p:spPr>
                              <a:xfrm>
                                <a:off x="4683250" y="3830061"/>
                                <a:ext cx="106374" cy="25223"/>
                              </a:xfrm>
                              <a:custGeom>
                                <a:avLst/>
                                <a:gdLst/>
                                <a:ahLst/>
                                <a:cxnLst/>
                                <a:rect l="l" t="t" r="r" b="b"/>
                                <a:pathLst>
                                  <a:path w="13525" h="3207" fill="none" extrusionOk="0">
                                    <a:moveTo>
                                      <a:pt x="1" y="1"/>
                                    </a:moveTo>
                                    <a:lnTo>
                                      <a:pt x="13525" y="320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3" name="Google Shape;16083;p85"/>
                              <p:cNvSpPr/>
                              <p:nvPr/>
                            </p:nvSpPr>
                            <p:spPr>
                              <a:xfrm>
                                <a:off x="4670980" y="3830061"/>
                                <a:ext cx="12277" cy="79263"/>
                              </a:xfrm>
                              <a:custGeom>
                                <a:avLst/>
                                <a:gdLst/>
                                <a:ahLst/>
                                <a:cxnLst/>
                                <a:rect l="l" t="t" r="r" b="b"/>
                                <a:pathLst>
                                  <a:path w="1561" h="10078" fill="none" extrusionOk="0">
                                    <a:moveTo>
                                      <a:pt x="1561" y="1"/>
                                    </a:moveTo>
                                    <a:lnTo>
                                      <a:pt x="0" y="1007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4" name="Google Shape;16084;p85"/>
                              <p:cNvSpPr/>
                              <p:nvPr/>
                            </p:nvSpPr>
                            <p:spPr>
                              <a:xfrm>
                                <a:off x="4583828" y="3830061"/>
                                <a:ext cx="99429" cy="34543"/>
                              </a:xfrm>
                              <a:custGeom>
                                <a:avLst/>
                                <a:gdLst/>
                                <a:ahLst/>
                                <a:cxnLst/>
                                <a:rect l="l" t="t" r="r" b="b"/>
                                <a:pathLst>
                                  <a:path w="12642" h="4392" fill="none" extrusionOk="0">
                                    <a:moveTo>
                                      <a:pt x="0" y="4392"/>
                                    </a:moveTo>
                                    <a:lnTo>
                                      <a:pt x="12642"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5" name="Google Shape;16085;p85"/>
                              <p:cNvSpPr/>
                              <p:nvPr/>
                            </p:nvSpPr>
                            <p:spPr>
                              <a:xfrm>
                                <a:off x="4683250" y="3830061"/>
                                <a:ext cx="50336" cy="117983"/>
                              </a:xfrm>
                              <a:custGeom>
                                <a:avLst/>
                                <a:gdLst/>
                                <a:ahLst/>
                                <a:cxnLst/>
                                <a:rect l="l" t="t" r="r" b="b"/>
                                <a:pathLst>
                                  <a:path w="6400" h="15001" fill="none" extrusionOk="0">
                                    <a:moveTo>
                                      <a:pt x="1" y="1"/>
                                    </a:moveTo>
                                    <a:lnTo>
                                      <a:pt x="6400" y="1500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6" name="Google Shape;16086;p85"/>
                              <p:cNvSpPr/>
                              <p:nvPr/>
                            </p:nvSpPr>
                            <p:spPr>
                              <a:xfrm>
                                <a:off x="4733578" y="3855276"/>
                                <a:ext cx="56046" cy="92768"/>
                              </a:xfrm>
                              <a:custGeom>
                                <a:avLst/>
                                <a:gdLst/>
                                <a:ahLst/>
                                <a:cxnLst/>
                                <a:rect l="l" t="t" r="r" b="b"/>
                                <a:pathLst>
                                  <a:path w="7126" h="11795" fill="none" extrusionOk="0">
                                    <a:moveTo>
                                      <a:pt x="1" y="11795"/>
                                    </a:moveTo>
                                    <a:lnTo>
                                      <a:pt x="7126"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7" name="Google Shape;16087;p85"/>
                              <p:cNvSpPr/>
                              <p:nvPr/>
                            </p:nvSpPr>
                            <p:spPr>
                              <a:xfrm>
                                <a:off x="4888943" y="3730450"/>
                                <a:ext cx="34928" cy="89252"/>
                              </a:xfrm>
                              <a:custGeom>
                                <a:avLst/>
                                <a:gdLst/>
                                <a:ahLst/>
                                <a:cxnLst/>
                                <a:rect l="l" t="t" r="r" b="b"/>
                                <a:pathLst>
                                  <a:path w="4441" h="11348" fill="none" extrusionOk="0">
                                    <a:moveTo>
                                      <a:pt x="4440" y="11347"/>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8" name="Google Shape;16088;p85"/>
                              <p:cNvSpPr/>
                              <p:nvPr/>
                            </p:nvSpPr>
                            <p:spPr>
                              <a:xfrm>
                                <a:off x="4590301" y="3667468"/>
                                <a:ext cx="49762" cy="70887"/>
                              </a:xfrm>
                              <a:custGeom>
                                <a:avLst/>
                                <a:gdLst/>
                                <a:ahLst/>
                                <a:cxnLst/>
                                <a:rect l="l" t="t" r="r" b="b"/>
                                <a:pathLst>
                                  <a:path w="6327" h="9013" fill="none" extrusionOk="0">
                                    <a:moveTo>
                                      <a:pt x="0" y="9012"/>
                                    </a:moveTo>
                                    <a:lnTo>
                                      <a:pt x="632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9" name="Google Shape;16089;p85"/>
                              <p:cNvSpPr/>
                              <p:nvPr/>
                            </p:nvSpPr>
                            <p:spPr>
                              <a:xfrm>
                                <a:off x="4640338" y="3648536"/>
                                <a:ext cx="80593" cy="20268"/>
                              </a:xfrm>
                              <a:custGeom>
                                <a:avLst/>
                                <a:gdLst/>
                                <a:ahLst/>
                                <a:cxnLst/>
                                <a:rect l="l" t="t" r="r" b="b"/>
                                <a:pathLst>
                                  <a:path w="10247" h="2577" fill="none" extrusionOk="0">
                                    <a:moveTo>
                                      <a:pt x="1" y="2577"/>
                                    </a:moveTo>
                                    <a:lnTo>
                                      <a:pt x="1024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090" name="Google Shape;16090;p85"/>
                              <p:cNvGrpSpPr/>
                              <p:nvPr/>
                            </p:nvGrpSpPr>
                            <p:grpSpPr>
                              <a:xfrm>
                                <a:off x="4579164" y="3203653"/>
                                <a:ext cx="1244833" cy="1020397"/>
                                <a:chOff x="4579164" y="3203653"/>
                                <a:chExt cx="1244833" cy="1020397"/>
                              </a:xfrm>
                            </p:grpSpPr>
                            <p:sp>
                              <p:nvSpPr>
                                <p:cNvPr id="16091" name="Google Shape;16091;p85"/>
                                <p:cNvSpPr/>
                                <p:nvPr/>
                              </p:nvSpPr>
                              <p:spPr>
                                <a:xfrm>
                                  <a:off x="4753083" y="3966015"/>
                                  <a:ext cx="92964" cy="53765"/>
                                </a:xfrm>
                                <a:custGeom>
                                  <a:avLst/>
                                  <a:gdLst/>
                                  <a:ahLst/>
                                  <a:cxnLst/>
                                  <a:rect l="l" t="t" r="r" b="b"/>
                                  <a:pathLst>
                                    <a:path w="11820" h="6836" fill="none" extrusionOk="0">
                                      <a:moveTo>
                                        <a:pt x="1" y="6836"/>
                                      </a:moveTo>
                                      <a:lnTo>
                                        <a:pt x="1181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2" name="Google Shape;16092;p85"/>
                                <p:cNvSpPr/>
                                <p:nvPr/>
                              </p:nvSpPr>
                              <p:spPr>
                                <a:xfrm>
                                  <a:off x="4846040" y="3952794"/>
                                  <a:ext cx="103519" cy="13135"/>
                                </a:xfrm>
                                <a:custGeom>
                                  <a:avLst/>
                                  <a:gdLst/>
                                  <a:ahLst/>
                                  <a:cxnLst/>
                                  <a:rect l="l" t="t" r="r" b="b"/>
                                  <a:pathLst>
                                    <a:path w="13162" h="1670" fill="none" extrusionOk="0">
                                      <a:moveTo>
                                        <a:pt x="13161" y="0"/>
                                      </a:moveTo>
                                      <a:lnTo>
                                        <a:pt x="0" y="167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3" name="Google Shape;16093;p85"/>
                                <p:cNvSpPr/>
                                <p:nvPr/>
                              </p:nvSpPr>
                              <p:spPr>
                                <a:xfrm>
                                  <a:off x="4846040" y="3962216"/>
                                  <a:ext cx="64800" cy="128066"/>
                                </a:xfrm>
                                <a:custGeom>
                                  <a:avLst/>
                                  <a:gdLst/>
                                  <a:ahLst/>
                                  <a:cxnLst/>
                                  <a:rect l="l" t="t" r="r" b="b"/>
                                  <a:pathLst>
                                    <a:path w="8239" h="16283" fill="none" extrusionOk="0">
                                      <a:moveTo>
                                        <a:pt x="0" y="0"/>
                                      </a:moveTo>
                                      <a:lnTo>
                                        <a:pt x="8238" y="1628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4" name="Google Shape;16094;p85"/>
                                <p:cNvSpPr/>
                                <p:nvPr/>
                              </p:nvSpPr>
                              <p:spPr>
                                <a:xfrm>
                                  <a:off x="4842233" y="3962216"/>
                                  <a:ext cx="3815" cy="164787"/>
                                </a:xfrm>
                                <a:custGeom>
                                  <a:avLst/>
                                  <a:gdLst/>
                                  <a:ahLst/>
                                  <a:cxnLst/>
                                  <a:rect l="l" t="t" r="r" b="b"/>
                                  <a:pathLst>
                                    <a:path w="485" h="20952" fill="none" extrusionOk="0">
                                      <a:moveTo>
                                        <a:pt x="0" y="20952"/>
                                      </a:moveTo>
                                      <a:lnTo>
                                        <a:pt x="484"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5" name="Google Shape;16095;p85"/>
                                <p:cNvSpPr/>
                                <p:nvPr/>
                              </p:nvSpPr>
                              <p:spPr>
                                <a:xfrm>
                                  <a:off x="4842233" y="4123189"/>
                                  <a:ext cx="37587" cy="53002"/>
                                </a:xfrm>
                                <a:custGeom>
                                  <a:avLst/>
                                  <a:gdLst/>
                                  <a:ahLst/>
                                  <a:cxnLst/>
                                  <a:rect l="l" t="t" r="r" b="b"/>
                                  <a:pathLst>
                                    <a:path w="4779" h="6739" fill="none" extrusionOk="0">
                                      <a:moveTo>
                                        <a:pt x="4779" y="6739"/>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6" name="Google Shape;16096;p85"/>
                                <p:cNvSpPr/>
                                <p:nvPr/>
                              </p:nvSpPr>
                              <p:spPr>
                                <a:xfrm>
                                  <a:off x="4770779" y="4118525"/>
                                  <a:ext cx="71461" cy="4672"/>
                                </a:xfrm>
                                <a:custGeom>
                                  <a:avLst/>
                                  <a:gdLst/>
                                  <a:ahLst/>
                                  <a:cxnLst/>
                                  <a:rect l="l" t="t" r="r" b="b"/>
                                  <a:pathLst>
                                    <a:path w="9086" h="594" fill="none" extrusionOk="0">
                                      <a:moveTo>
                                        <a:pt x="9085" y="594"/>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7" name="Google Shape;16097;p85"/>
                                <p:cNvSpPr/>
                                <p:nvPr/>
                              </p:nvSpPr>
                              <p:spPr>
                                <a:xfrm>
                                  <a:off x="4842233" y="4090274"/>
                                  <a:ext cx="68606" cy="32923"/>
                                </a:xfrm>
                                <a:custGeom>
                                  <a:avLst/>
                                  <a:gdLst/>
                                  <a:ahLst/>
                                  <a:cxnLst/>
                                  <a:rect l="l" t="t" r="r" b="b"/>
                                  <a:pathLst>
                                    <a:path w="8723" h="4186" fill="none" extrusionOk="0">
                                      <a:moveTo>
                                        <a:pt x="0" y="4186"/>
                                      </a:moveTo>
                                      <a:lnTo>
                                        <a:pt x="8722"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098" name="Google Shape;16098;p85"/>
                                <p:cNvGrpSpPr/>
                                <p:nvPr/>
                              </p:nvGrpSpPr>
                              <p:grpSpPr>
                                <a:xfrm>
                                  <a:off x="4579164" y="3203653"/>
                                  <a:ext cx="1244833" cy="1020397"/>
                                  <a:chOff x="4579164" y="3203653"/>
                                  <a:chExt cx="1244833" cy="1020397"/>
                                </a:xfrm>
                              </p:grpSpPr>
                              <p:sp>
                                <p:nvSpPr>
                                  <p:cNvPr id="16099" name="Google Shape;16099;p85"/>
                                  <p:cNvSpPr/>
                                  <p:nvPr/>
                                </p:nvSpPr>
                                <p:spPr>
                                  <a:xfrm>
                                    <a:off x="4788476" y="3855276"/>
                                    <a:ext cx="57572" cy="110747"/>
                                  </a:xfrm>
                                  <a:custGeom>
                                    <a:avLst/>
                                    <a:gdLst/>
                                    <a:ahLst/>
                                    <a:cxnLst/>
                                    <a:rect l="l" t="t" r="r" b="b"/>
                                    <a:pathLst>
                                      <a:path w="7320" h="14081" fill="none" extrusionOk="0">
                                        <a:moveTo>
                                          <a:pt x="7319" y="14081"/>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0" name="Google Shape;16100;p85"/>
                                  <p:cNvSpPr/>
                                  <p:nvPr/>
                                </p:nvSpPr>
                                <p:spPr>
                                  <a:xfrm>
                                    <a:off x="4846040" y="3833867"/>
                                    <a:ext cx="11231" cy="132156"/>
                                  </a:xfrm>
                                  <a:custGeom>
                                    <a:avLst/>
                                    <a:gdLst/>
                                    <a:ahLst/>
                                    <a:cxnLst/>
                                    <a:rect l="l" t="t" r="r" b="b"/>
                                    <a:pathLst>
                                      <a:path w="1428" h="16803" fill="none" extrusionOk="0">
                                        <a:moveTo>
                                          <a:pt x="0" y="16803"/>
                                        </a:moveTo>
                                        <a:lnTo>
                                          <a:pt x="1428"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1" name="Google Shape;16101;p85"/>
                                  <p:cNvSpPr/>
                                  <p:nvPr/>
                                </p:nvSpPr>
                                <p:spPr>
                                  <a:xfrm>
                                    <a:off x="4761554" y="3854796"/>
                                    <a:ext cx="26261" cy="164984"/>
                                  </a:xfrm>
                                  <a:custGeom>
                                    <a:avLst/>
                                    <a:gdLst/>
                                    <a:ahLst/>
                                    <a:cxnLst/>
                                    <a:rect l="l" t="t" r="r" b="b"/>
                                    <a:pathLst>
                                      <a:path w="3339" h="20977" fill="none" extrusionOk="0">
                                        <a:moveTo>
                                          <a:pt x="0" y="20977"/>
                                        </a:moveTo>
                                        <a:lnTo>
                                          <a:pt x="333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2" name="Google Shape;16102;p85"/>
                                  <p:cNvSpPr/>
                                  <p:nvPr/>
                                </p:nvSpPr>
                                <p:spPr>
                                  <a:xfrm>
                                    <a:off x="4846991" y="3818263"/>
                                    <a:ext cx="74025" cy="146242"/>
                                  </a:xfrm>
                                  <a:custGeom>
                                    <a:avLst/>
                                    <a:gdLst/>
                                    <a:ahLst/>
                                    <a:cxnLst/>
                                    <a:rect l="l" t="t" r="r" b="b"/>
                                    <a:pathLst>
                                      <a:path w="9412" h="18594" fill="none" extrusionOk="0">
                                        <a:moveTo>
                                          <a:pt x="0" y="18593"/>
                                        </a:moveTo>
                                        <a:lnTo>
                                          <a:pt x="941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3" name="Google Shape;16103;p85"/>
                                  <p:cNvSpPr/>
                                  <p:nvPr/>
                                </p:nvSpPr>
                                <p:spPr>
                                  <a:xfrm>
                                    <a:off x="4927191" y="3823305"/>
                                    <a:ext cx="22368" cy="129497"/>
                                  </a:xfrm>
                                  <a:custGeom>
                                    <a:avLst/>
                                    <a:gdLst/>
                                    <a:ahLst/>
                                    <a:cxnLst/>
                                    <a:rect l="l" t="t" r="r" b="b"/>
                                    <a:pathLst>
                                      <a:path w="2844" h="16465" fill="none" extrusionOk="0">
                                        <a:moveTo>
                                          <a:pt x="1" y="1"/>
                                        </a:moveTo>
                                        <a:lnTo>
                                          <a:pt x="2843" y="1646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104" name="Google Shape;16104;p85"/>
                                  <p:cNvGrpSpPr/>
                                  <p:nvPr/>
                                </p:nvGrpSpPr>
                                <p:grpSpPr>
                                  <a:xfrm>
                                    <a:off x="4579164" y="3203653"/>
                                    <a:ext cx="1244833" cy="1020397"/>
                                    <a:chOff x="4579164" y="3203653"/>
                                    <a:chExt cx="1244833" cy="1020397"/>
                                  </a:xfrm>
                                </p:grpSpPr>
                                <p:sp>
                                  <p:nvSpPr>
                                    <p:cNvPr id="16105" name="Google Shape;16105;p85"/>
                                    <p:cNvSpPr/>
                                    <p:nvPr/>
                                  </p:nvSpPr>
                                  <p:spPr>
                                    <a:xfrm>
                                      <a:off x="4579164" y="3652241"/>
                                      <a:ext cx="422626" cy="571809"/>
                                    </a:xfrm>
                                    <a:custGeom>
                                      <a:avLst/>
                                      <a:gdLst/>
                                      <a:ahLst/>
                                      <a:cxnLst/>
                                      <a:rect l="l" t="t" r="r" b="b"/>
                                      <a:pathLst>
                                        <a:path w="53735" h="72703" fill="none" extrusionOk="0">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6" name="Google Shape;16106;p85"/>
                                    <p:cNvSpPr/>
                                    <p:nvPr/>
                                  </p:nvSpPr>
                                  <p:spPr>
                                    <a:xfrm>
                                      <a:off x="4617986" y="3203653"/>
                                      <a:ext cx="1206011" cy="684357"/>
                                    </a:xfrm>
                                    <a:custGeom>
                                      <a:avLst/>
                                      <a:gdLst/>
                                      <a:ahLst/>
                                      <a:cxnLst/>
                                      <a:rect l="l" t="t" r="r" b="b"/>
                                      <a:pathLst>
                                        <a:path w="153339" h="87013" fill="none" extrusionOk="0">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7" name="Google Shape;16107;p85"/>
                                    <p:cNvSpPr/>
                                    <p:nvPr/>
                                  </p:nvSpPr>
                                  <p:spPr>
                                    <a:xfrm>
                                      <a:off x="4906356" y="3466721"/>
                                      <a:ext cx="194289" cy="358880"/>
                                    </a:xfrm>
                                    <a:custGeom>
                                      <a:avLst/>
                                      <a:gdLst/>
                                      <a:ahLst/>
                                      <a:cxnLst/>
                                      <a:rect l="l" t="t" r="r" b="b"/>
                                      <a:pathLst>
                                        <a:path w="24703" h="45630" fill="none" extrusionOk="0">
                                          <a:moveTo>
                                            <a:pt x="8396" y="39968"/>
                                          </a:moveTo>
                                          <a:lnTo>
                                            <a:pt x="9835" y="45629"/>
                                          </a:lnTo>
                                          <a:lnTo>
                                            <a:pt x="11626" y="36786"/>
                                          </a:lnTo>
                                          <a:lnTo>
                                            <a:pt x="5492" y="30218"/>
                                          </a:lnTo>
                                          <a:lnTo>
                                            <a:pt x="1" y="25016"/>
                                          </a:lnTo>
                                          <a:lnTo>
                                            <a:pt x="1392" y="16040"/>
                                          </a:lnTo>
                                          <a:lnTo>
                                            <a:pt x="24702" y="15206"/>
                                          </a:lnTo>
                                          <a:lnTo>
                                            <a:pt x="6472"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8" name="Google Shape;16108;p85"/>
                                    <p:cNvSpPr/>
                                    <p:nvPr/>
                                  </p:nvSpPr>
                                  <p:spPr>
                                    <a:xfrm>
                                      <a:off x="4972383" y="3756043"/>
                                      <a:ext cx="25412" cy="25026"/>
                                    </a:xfrm>
                                    <a:custGeom>
                                      <a:avLst/>
                                      <a:gdLst/>
                                      <a:ahLst/>
                                      <a:cxnLst/>
                                      <a:rect l="l" t="t" r="r" b="b"/>
                                      <a:pathLst>
                                        <a:path w="3231" h="3182" fill="none" extrusionOk="0">
                                          <a:moveTo>
                                            <a:pt x="1" y="3182"/>
                                          </a:moveTo>
                                          <a:lnTo>
                                            <a:pt x="323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
                          <p:nvSpPr>
                            <p:cNvPr id="16109" name="Google Shape;16109;p85"/>
                            <p:cNvSpPr/>
                            <p:nvPr/>
                          </p:nvSpPr>
                          <p:spPr>
                            <a:xfrm>
                              <a:off x="4890375" y="3688019"/>
                              <a:ext cx="5144" cy="43769"/>
                            </a:xfrm>
                            <a:custGeom>
                              <a:avLst/>
                              <a:gdLst/>
                              <a:ahLst/>
                              <a:cxnLst/>
                              <a:rect l="l" t="t" r="r" b="b"/>
                              <a:pathLst>
                                <a:path w="654" h="5565" fill="none" extrusionOk="0">
                                  <a:moveTo>
                                    <a:pt x="653" y="0"/>
                                  </a:moveTo>
                                  <a:lnTo>
                                    <a:pt x="0" y="556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0" name="Google Shape;16110;p85"/>
                            <p:cNvSpPr/>
                            <p:nvPr/>
                          </p:nvSpPr>
                          <p:spPr>
                            <a:xfrm>
                              <a:off x="4899317" y="3688019"/>
                              <a:ext cx="54048" cy="20174"/>
                            </a:xfrm>
                            <a:custGeom>
                              <a:avLst/>
                              <a:gdLst/>
                              <a:ahLst/>
                              <a:cxnLst/>
                              <a:rect l="l" t="t" r="r" b="b"/>
                              <a:pathLst>
                                <a:path w="6872" h="2565" fill="none" extrusionOk="0">
                                  <a:moveTo>
                                    <a:pt x="0" y="0"/>
                                  </a:moveTo>
                                  <a:lnTo>
                                    <a:pt x="6871" y="256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1" name="Google Shape;16111;p85"/>
                            <p:cNvSpPr/>
                            <p:nvPr/>
                          </p:nvSpPr>
                          <p:spPr>
                            <a:xfrm>
                              <a:off x="4862690" y="3700571"/>
                              <a:ext cx="27693" cy="31216"/>
                            </a:xfrm>
                            <a:custGeom>
                              <a:avLst/>
                              <a:gdLst/>
                              <a:ahLst/>
                              <a:cxnLst/>
                              <a:rect l="l" t="t" r="r" b="b"/>
                              <a:pathLst>
                                <a:path w="3521" h="3969" fill="none" extrusionOk="0">
                                  <a:moveTo>
                                    <a:pt x="0" y="1"/>
                                  </a:moveTo>
                                  <a:lnTo>
                                    <a:pt x="3520" y="396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6112" name="Google Shape;16112;p85"/>
                        <p:cNvSpPr/>
                        <p:nvPr/>
                      </p:nvSpPr>
                      <p:spPr>
                        <a:xfrm>
                          <a:off x="4953924" y="3297081"/>
                          <a:ext cx="146053" cy="168122"/>
                        </a:xfrm>
                        <a:custGeom>
                          <a:avLst/>
                          <a:gdLst/>
                          <a:ahLst/>
                          <a:cxnLst/>
                          <a:rect l="l" t="t" r="r" b="b"/>
                          <a:pathLst>
                            <a:path w="18570" h="21376" fill="none" extrusionOk="0">
                              <a:moveTo>
                                <a:pt x="1" y="21376"/>
                              </a:moveTo>
                              <a:lnTo>
                                <a:pt x="1856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grpSp>
            <p:nvGrpSpPr>
              <p:cNvPr id="16113" name="Google Shape;16113;p85"/>
              <p:cNvGrpSpPr/>
              <p:nvPr/>
            </p:nvGrpSpPr>
            <p:grpSpPr>
              <a:xfrm>
                <a:off x="4595437" y="3598775"/>
                <a:ext cx="37776" cy="32451"/>
                <a:chOff x="4595437" y="3598775"/>
                <a:chExt cx="37776" cy="32451"/>
              </a:xfrm>
            </p:grpSpPr>
            <p:sp>
              <p:nvSpPr>
                <p:cNvPr id="16114" name="Google Shape;16114;p85"/>
                <p:cNvSpPr/>
                <p:nvPr/>
              </p:nvSpPr>
              <p:spPr>
                <a:xfrm>
                  <a:off x="4595437" y="3598775"/>
                  <a:ext cx="37776" cy="32451"/>
                </a:xfrm>
                <a:custGeom>
                  <a:avLst/>
                  <a:gdLst/>
                  <a:ahLst/>
                  <a:cxnLst/>
                  <a:rect l="l" t="t" r="r" b="b"/>
                  <a:pathLst>
                    <a:path w="4803" h="4126" extrusionOk="0">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5" name="Google Shape;16115;p85"/>
                <p:cNvSpPr/>
                <p:nvPr/>
              </p:nvSpPr>
              <p:spPr>
                <a:xfrm>
                  <a:off x="4610561" y="3608480"/>
                  <a:ext cx="13040" cy="13040"/>
                </a:xfrm>
                <a:custGeom>
                  <a:avLst/>
                  <a:gdLst/>
                  <a:ahLst/>
                  <a:cxnLst/>
                  <a:rect l="l" t="t" r="r" b="b"/>
                  <a:pathLst>
                    <a:path w="1658" h="1658" extrusionOk="0">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16" name="Google Shape;16116;p85"/>
              <p:cNvGrpSpPr/>
              <p:nvPr/>
            </p:nvGrpSpPr>
            <p:grpSpPr>
              <a:xfrm>
                <a:off x="4641864" y="3524443"/>
                <a:ext cx="37776" cy="32380"/>
                <a:chOff x="4641864" y="3524443"/>
                <a:chExt cx="37776" cy="32380"/>
              </a:xfrm>
            </p:grpSpPr>
            <p:sp>
              <p:nvSpPr>
                <p:cNvPr id="16117" name="Google Shape;16117;p85"/>
                <p:cNvSpPr/>
                <p:nvPr/>
              </p:nvSpPr>
              <p:spPr>
                <a:xfrm>
                  <a:off x="4641864" y="3524443"/>
                  <a:ext cx="37776" cy="32380"/>
                </a:xfrm>
                <a:custGeom>
                  <a:avLst/>
                  <a:gdLst/>
                  <a:ahLst/>
                  <a:cxnLst/>
                  <a:rect l="l" t="t" r="r" b="b"/>
                  <a:pathLst>
                    <a:path w="4803" h="4117" extrusionOk="0">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8" name="Google Shape;16118;p85"/>
                <p:cNvSpPr/>
                <p:nvPr/>
              </p:nvSpPr>
              <p:spPr>
                <a:xfrm>
                  <a:off x="4656988" y="3534077"/>
                  <a:ext cx="13048" cy="13040"/>
                </a:xfrm>
                <a:custGeom>
                  <a:avLst/>
                  <a:gdLst/>
                  <a:ahLst/>
                  <a:cxnLst/>
                  <a:rect l="l" t="t" r="r" b="b"/>
                  <a:pathLst>
                    <a:path w="1659" h="1658" extrusionOk="0">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19" name="Google Shape;16119;p85"/>
              <p:cNvGrpSpPr/>
              <p:nvPr/>
            </p:nvGrpSpPr>
            <p:grpSpPr>
              <a:xfrm>
                <a:off x="4648431" y="3893901"/>
                <a:ext cx="37776" cy="32357"/>
                <a:chOff x="4648431" y="3893901"/>
                <a:chExt cx="37776" cy="32357"/>
              </a:xfrm>
            </p:grpSpPr>
            <p:sp>
              <p:nvSpPr>
                <p:cNvPr id="16120" name="Google Shape;16120;p85"/>
                <p:cNvSpPr/>
                <p:nvPr/>
              </p:nvSpPr>
              <p:spPr>
                <a:xfrm>
                  <a:off x="4648431" y="3893901"/>
                  <a:ext cx="37776" cy="32357"/>
                </a:xfrm>
                <a:custGeom>
                  <a:avLst/>
                  <a:gdLst/>
                  <a:ahLst/>
                  <a:cxnLst/>
                  <a:rect l="l" t="t" r="r" b="b"/>
                  <a:pathLst>
                    <a:path w="4803" h="4114" extrusionOk="0">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1" name="Google Shape;16121;p85"/>
                <p:cNvSpPr/>
                <p:nvPr/>
              </p:nvSpPr>
              <p:spPr>
                <a:xfrm>
                  <a:off x="4663556" y="3903606"/>
                  <a:ext cx="13040" cy="13040"/>
                </a:xfrm>
                <a:custGeom>
                  <a:avLst/>
                  <a:gdLst/>
                  <a:ahLst/>
                  <a:cxnLst/>
                  <a:rect l="l" t="t" r="r" b="b"/>
                  <a:pathLst>
                    <a:path w="1658" h="1658" extrusionOk="0">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22" name="Google Shape;16122;p85"/>
              <p:cNvGrpSpPr/>
              <p:nvPr/>
            </p:nvGrpSpPr>
            <p:grpSpPr>
              <a:xfrm>
                <a:off x="4567752" y="3722908"/>
                <a:ext cx="37870" cy="32380"/>
                <a:chOff x="4567752" y="3722908"/>
                <a:chExt cx="37870" cy="32380"/>
              </a:xfrm>
            </p:grpSpPr>
            <p:sp>
              <p:nvSpPr>
                <p:cNvPr id="16123" name="Google Shape;16123;p85"/>
                <p:cNvSpPr/>
                <p:nvPr/>
              </p:nvSpPr>
              <p:spPr>
                <a:xfrm>
                  <a:off x="4567752" y="3722908"/>
                  <a:ext cx="37870" cy="32380"/>
                </a:xfrm>
                <a:custGeom>
                  <a:avLst/>
                  <a:gdLst/>
                  <a:ahLst/>
                  <a:cxnLst/>
                  <a:rect l="l" t="t" r="r" b="b"/>
                  <a:pathLst>
                    <a:path w="4815" h="4117" extrusionOk="0">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4" name="Google Shape;16124;p85"/>
                <p:cNvSpPr/>
                <p:nvPr/>
              </p:nvSpPr>
              <p:spPr>
                <a:xfrm>
                  <a:off x="4580690" y="3732543"/>
                  <a:ext cx="15227" cy="13064"/>
                </a:xfrm>
                <a:custGeom>
                  <a:avLst/>
                  <a:gdLst/>
                  <a:ahLst/>
                  <a:cxnLst/>
                  <a:rect l="l" t="t" r="r" b="b"/>
                  <a:pathLst>
                    <a:path w="1936" h="1661" extrusionOk="0">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25" name="Google Shape;16125;p85"/>
              <p:cNvGrpSpPr/>
              <p:nvPr/>
            </p:nvGrpSpPr>
            <p:grpSpPr>
              <a:xfrm>
                <a:off x="4617506" y="3652052"/>
                <a:ext cx="37783" cy="32357"/>
                <a:chOff x="4617506" y="3652052"/>
                <a:chExt cx="37783" cy="32357"/>
              </a:xfrm>
            </p:grpSpPr>
            <p:sp>
              <p:nvSpPr>
                <p:cNvPr id="16126" name="Google Shape;16126;p85"/>
                <p:cNvSpPr/>
                <p:nvPr/>
              </p:nvSpPr>
              <p:spPr>
                <a:xfrm>
                  <a:off x="4617506" y="3652052"/>
                  <a:ext cx="37783" cy="32357"/>
                </a:xfrm>
                <a:custGeom>
                  <a:avLst/>
                  <a:gdLst/>
                  <a:ahLst/>
                  <a:cxnLst/>
                  <a:rect l="l" t="t" r="r" b="b"/>
                  <a:pathLst>
                    <a:path w="4804" h="4114" extrusionOk="0">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7" name="Google Shape;16127;p85"/>
                <p:cNvSpPr/>
                <p:nvPr/>
              </p:nvSpPr>
              <p:spPr>
                <a:xfrm>
                  <a:off x="4632638" y="3661758"/>
                  <a:ext cx="13040" cy="13040"/>
                </a:xfrm>
                <a:custGeom>
                  <a:avLst/>
                  <a:gdLst/>
                  <a:ahLst/>
                  <a:cxnLst/>
                  <a:rect l="l" t="t" r="r" b="b"/>
                  <a:pathLst>
                    <a:path w="1658" h="1658" extrusionOk="0">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28" name="Google Shape;16128;p85"/>
              <p:cNvGrpSpPr/>
              <p:nvPr/>
            </p:nvGrpSpPr>
            <p:grpSpPr>
              <a:xfrm>
                <a:off x="4739005" y="3554149"/>
                <a:ext cx="37870" cy="32357"/>
                <a:chOff x="4739005" y="3554149"/>
                <a:chExt cx="37870" cy="32357"/>
              </a:xfrm>
            </p:grpSpPr>
            <p:sp>
              <p:nvSpPr>
                <p:cNvPr id="16129" name="Google Shape;16129;p85"/>
                <p:cNvSpPr/>
                <p:nvPr/>
              </p:nvSpPr>
              <p:spPr>
                <a:xfrm>
                  <a:off x="4739005" y="3554149"/>
                  <a:ext cx="37870" cy="32357"/>
                </a:xfrm>
                <a:custGeom>
                  <a:avLst/>
                  <a:gdLst/>
                  <a:ahLst/>
                  <a:cxnLst/>
                  <a:rect l="l" t="t" r="r" b="b"/>
                  <a:pathLst>
                    <a:path w="4815" h="4114" extrusionOk="0">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0" name="Google Shape;16130;p85"/>
                <p:cNvSpPr/>
                <p:nvPr/>
              </p:nvSpPr>
              <p:spPr>
                <a:xfrm>
                  <a:off x="4751943" y="3563854"/>
                  <a:ext cx="15227" cy="13048"/>
                </a:xfrm>
                <a:custGeom>
                  <a:avLst/>
                  <a:gdLst/>
                  <a:ahLst/>
                  <a:cxnLst/>
                  <a:rect l="l" t="t" r="r" b="b"/>
                  <a:pathLst>
                    <a:path w="1936" h="1659" extrusionOk="0">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31" name="Google Shape;16131;p85"/>
              <p:cNvGrpSpPr/>
              <p:nvPr/>
            </p:nvGrpSpPr>
            <p:grpSpPr>
              <a:xfrm>
                <a:off x="4806557" y="3630258"/>
                <a:ext cx="37776" cy="32364"/>
                <a:chOff x="4806557" y="3630258"/>
                <a:chExt cx="37776" cy="32364"/>
              </a:xfrm>
            </p:grpSpPr>
            <p:sp>
              <p:nvSpPr>
                <p:cNvPr id="16132" name="Google Shape;16132;p85"/>
                <p:cNvSpPr/>
                <p:nvPr/>
              </p:nvSpPr>
              <p:spPr>
                <a:xfrm>
                  <a:off x="4806557" y="3630258"/>
                  <a:ext cx="37776" cy="32364"/>
                </a:xfrm>
                <a:custGeom>
                  <a:avLst/>
                  <a:gdLst/>
                  <a:ahLst/>
                  <a:cxnLst/>
                  <a:rect l="l" t="t" r="r" b="b"/>
                  <a:pathLst>
                    <a:path w="4803" h="4115" extrusionOk="0">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3" name="Google Shape;16133;p85"/>
                <p:cNvSpPr/>
                <p:nvPr/>
              </p:nvSpPr>
              <p:spPr>
                <a:xfrm>
                  <a:off x="4819495" y="3639972"/>
                  <a:ext cx="15227" cy="13040"/>
                </a:xfrm>
                <a:custGeom>
                  <a:avLst/>
                  <a:gdLst/>
                  <a:ahLst/>
                  <a:cxnLst/>
                  <a:rect l="l" t="t" r="r" b="b"/>
                  <a:pathLst>
                    <a:path w="1936" h="1658" extrusionOk="0">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34" name="Google Shape;16134;p85"/>
              <p:cNvGrpSpPr/>
              <p:nvPr/>
            </p:nvGrpSpPr>
            <p:grpSpPr>
              <a:xfrm>
                <a:off x="4737007" y="4004357"/>
                <a:ext cx="37870" cy="32357"/>
                <a:chOff x="4737007" y="4004357"/>
                <a:chExt cx="37870" cy="32357"/>
              </a:xfrm>
            </p:grpSpPr>
            <p:sp>
              <p:nvSpPr>
                <p:cNvPr id="16135" name="Google Shape;16135;p85"/>
                <p:cNvSpPr/>
                <p:nvPr/>
              </p:nvSpPr>
              <p:spPr>
                <a:xfrm>
                  <a:off x="4737007" y="4004357"/>
                  <a:ext cx="37870" cy="32357"/>
                </a:xfrm>
                <a:custGeom>
                  <a:avLst/>
                  <a:gdLst/>
                  <a:ahLst/>
                  <a:cxnLst/>
                  <a:rect l="l" t="t" r="r" b="b"/>
                  <a:pathLst>
                    <a:path w="4815" h="4114" extrusionOk="0">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6" name="Google Shape;16136;p85"/>
                <p:cNvSpPr/>
                <p:nvPr/>
              </p:nvSpPr>
              <p:spPr>
                <a:xfrm>
                  <a:off x="4752131" y="4014062"/>
                  <a:ext cx="13040" cy="13048"/>
                </a:xfrm>
                <a:custGeom>
                  <a:avLst/>
                  <a:gdLst/>
                  <a:ahLst/>
                  <a:cxnLst/>
                  <a:rect l="l" t="t" r="r" b="b"/>
                  <a:pathLst>
                    <a:path w="1658" h="1659" extrusionOk="0">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37" name="Google Shape;16137;p85"/>
              <p:cNvGrpSpPr/>
              <p:nvPr/>
            </p:nvGrpSpPr>
            <p:grpSpPr>
              <a:xfrm>
                <a:off x="4773634" y="4208627"/>
                <a:ext cx="37776" cy="32357"/>
                <a:chOff x="4773634" y="4208627"/>
                <a:chExt cx="37776" cy="32357"/>
              </a:xfrm>
            </p:grpSpPr>
            <p:sp>
              <p:nvSpPr>
                <p:cNvPr id="16138" name="Google Shape;16138;p85"/>
                <p:cNvSpPr/>
                <p:nvPr/>
              </p:nvSpPr>
              <p:spPr>
                <a:xfrm>
                  <a:off x="4773634" y="4208627"/>
                  <a:ext cx="37776" cy="32357"/>
                </a:xfrm>
                <a:custGeom>
                  <a:avLst/>
                  <a:gdLst/>
                  <a:ahLst/>
                  <a:cxnLst/>
                  <a:rect l="l" t="t" r="r" b="b"/>
                  <a:pathLst>
                    <a:path w="4803" h="4114" extrusionOk="0">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9" name="Google Shape;16139;p85"/>
                <p:cNvSpPr/>
                <p:nvPr/>
              </p:nvSpPr>
              <p:spPr>
                <a:xfrm>
                  <a:off x="4788664" y="4218332"/>
                  <a:ext cx="13048" cy="13040"/>
                </a:xfrm>
                <a:custGeom>
                  <a:avLst/>
                  <a:gdLst/>
                  <a:ahLst/>
                  <a:cxnLst/>
                  <a:rect l="l" t="t" r="r" b="b"/>
                  <a:pathLst>
                    <a:path w="1659" h="1658" extrusionOk="0">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40" name="Google Shape;16140;p85"/>
              <p:cNvGrpSpPr/>
              <p:nvPr/>
            </p:nvGrpSpPr>
            <p:grpSpPr>
              <a:xfrm>
                <a:off x="4888282" y="4074764"/>
                <a:ext cx="37776" cy="32451"/>
                <a:chOff x="4888282" y="4074764"/>
                <a:chExt cx="37776" cy="32451"/>
              </a:xfrm>
            </p:grpSpPr>
            <p:sp>
              <p:nvSpPr>
                <p:cNvPr id="16141" name="Google Shape;16141;p85"/>
                <p:cNvSpPr/>
                <p:nvPr/>
              </p:nvSpPr>
              <p:spPr>
                <a:xfrm>
                  <a:off x="4888282" y="4074764"/>
                  <a:ext cx="37776" cy="32451"/>
                </a:xfrm>
                <a:custGeom>
                  <a:avLst/>
                  <a:gdLst/>
                  <a:ahLst/>
                  <a:cxnLst/>
                  <a:rect l="l" t="t" r="r" b="b"/>
                  <a:pathLst>
                    <a:path w="4803" h="4126" extrusionOk="0">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2" name="Google Shape;16142;p85"/>
                <p:cNvSpPr/>
                <p:nvPr/>
              </p:nvSpPr>
              <p:spPr>
                <a:xfrm>
                  <a:off x="4901220" y="4084470"/>
                  <a:ext cx="15227" cy="13064"/>
                </a:xfrm>
                <a:custGeom>
                  <a:avLst/>
                  <a:gdLst/>
                  <a:ahLst/>
                  <a:cxnLst/>
                  <a:rect l="l" t="t" r="r" b="b"/>
                  <a:pathLst>
                    <a:path w="1936" h="1661" extrusionOk="0">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43" name="Google Shape;16143;p85"/>
              <p:cNvGrpSpPr/>
              <p:nvPr/>
            </p:nvGrpSpPr>
            <p:grpSpPr>
              <a:xfrm>
                <a:off x="4901315" y="3804271"/>
                <a:ext cx="37776" cy="32364"/>
                <a:chOff x="4901315" y="3804271"/>
                <a:chExt cx="37776" cy="32364"/>
              </a:xfrm>
            </p:grpSpPr>
            <p:sp>
              <p:nvSpPr>
                <p:cNvPr id="16144" name="Google Shape;16144;p85"/>
                <p:cNvSpPr/>
                <p:nvPr/>
              </p:nvSpPr>
              <p:spPr>
                <a:xfrm>
                  <a:off x="4901315" y="3804271"/>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5" name="Google Shape;16145;p85"/>
                <p:cNvSpPr/>
                <p:nvPr/>
              </p:nvSpPr>
              <p:spPr>
                <a:xfrm>
                  <a:off x="4914253" y="3813985"/>
                  <a:ext cx="15235" cy="13040"/>
                </a:xfrm>
                <a:custGeom>
                  <a:avLst/>
                  <a:gdLst/>
                  <a:ahLst/>
                  <a:cxnLst/>
                  <a:rect l="l" t="t" r="r" b="b"/>
                  <a:pathLst>
                    <a:path w="1937" h="1658" extrusionOk="0">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46" name="Google Shape;16146;p85"/>
              <p:cNvGrpSpPr/>
              <p:nvPr/>
            </p:nvGrpSpPr>
            <p:grpSpPr>
              <a:xfrm>
                <a:off x="4866394" y="3715035"/>
                <a:ext cx="37846" cy="32357"/>
                <a:chOff x="4866394" y="3715035"/>
                <a:chExt cx="37846" cy="32357"/>
              </a:xfrm>
            </p:grpSpPr>
            <p:sp>
              <p:nvSpPr>
                <p:cNvPr id="16147" name="Google Shape;16147;p85"/>
                <p:cNvSpPr/>
                <p:nvPr/>
              </p:nvSpPr>
              <p:spPr>
                <a:xfrm>
                  <a:off x="4866394" y="3715035"/>
                  <a:ext cx="37846" cy="32357"/>
                </a:xfrm>
                <a:custGeom>
                  <a:avLst/>
                  <a:gdLst/>
                  <a:ahLst/>
                  <a:cxnLst/>
                  <a:rect l="l" t="t" r="r" b="b"/>
                  <a:pathLst>
                    <a:path w="4812" h="4114" extrusionOk="0">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8" name="Google Shape;16148;p85"/>
                <p:cNvSpPr/>
                <p:nvPr/>
              </p:nvSpPr>
              <p:spPr>
                <a:xfrm>
                  <a:off x="4879340" y="3724646"/>
                  <a:ext cx="15227" cy="13103"/>
                </a:xfrm>
                <a:custGeom>
                  <a:avLst/>
                  <a:gdLst/>
                  <a:ahLst/>
                  <a:cxnLst/>
                  <a:rect l="l" t="t" r="r" b="b"/>
                  <a:pathLst>
                    <a:path w="1936" h="1666" extrusionOk="0">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49" name="Google Shape;16149;p85"/>
              <p:cNvGrpSpPr/>
              <p:nvPr/>
            </p:nvGrpSpPr>
            <p:grpSpPr>
              <a:xfrm>
                <a:off x="4979233" y="3839798"/>
                <a:ext cx="37878" cy="32420"/>
                <a:chOff x="4979233" y="3839798"/>
                <a:chExt cx="37878" cy="32420"/>
              </a:xfrm>
            </p:grpSpPr>
            <p:sp>
              <p:nvSpPr>
                <p:cNvPr id="16150" name="Google Shape;16150;p85"/>
                <p:cNvSpPr/>
                <p:nvPr/>
              </p:nvSpPr>
              <p:spPr>
                <a:xfrm>
                  <a:off x="4979233" y="3839798"/>
                  <a:ext cx="37878" cy="32420"/>
                </a:xfrm>
                <a:custGeom>
                  <a:avLst/>
                  <a:gdLst/>
                  <a:ahLst/>
                  <a:cxnLst/>
                  <a:rect l="l" t="t" r="r" b="b"/>
                  <a:pathLst>
                    <a:path w="4816" h="4122" extrusionOk="0">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1" name="Google Shape;16151;p85"/>
                <p:cNvSpPr/>
                <p:nvPr/>
              </p:nvSpPr>
              <p:spPr>
                <a:xfrm>
                  <a:off x="4994366" y="3849472"/>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52" name="Google Shape;16152;p85"/>
              <p:cNvGrpSpPr/>
              <p:nvPr/>
            </p:nvGrpSpPr>
            <p:grpSpPr>
              <a:xfrm>
                <a:off x="4790662" y="3679147"/>
                <a:ext cx="37783" cy="32380"/>
                <a:chOff x="4790662" y="3679147"/>
                <a:chExt cx="37783" cy="32380"/>
              </a:xfrm>
            </p:grpSpPr>
            <p:sp>
              <p:nvSpPr>
                <p:cNvPr id="16153" name="Google Shape;16153;p85"/>
                <p:cNvSpPr/>
                <p:nvPr/>
              </p:nvSpPr>
              <p:spPr>
                <a:xfrm>
                  <a:off x="4790662" y="3679147"/>
                  <a:ext cx="37783" cy="32380"/>
                </a:xfrm>
                <a:custGeom>
                  <a:avLst/>
                  <a:gdLst/>
                  <a:ahLst/>
                  <a:cxnLst/>
                  <a:rect l="l" t="t" r="r" b="b"/>
                  <a:pathLst>
                    <a:path w="4804" h="4117" extrusionOk="0">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4" name="Google Shape;16154;p85"/>
                <p:cNvSpPr/>
                <p:nvPr/>
              </p:nvSpPr>
              <p:spPr>
                <a:xfrm>
                  <a:off x="4803506" y="3688774"/>
                  <a:ext cx="15235" cy="13072"/>
                </a:xfrm>
                <a:custGeom>
                  <a:avLst/>
                  <a:gdLst/>
                  <a:ahLst/>
                  <a:cxnLst/>
                  <a:rect l="l" t="t" r="r" b="b"/>
                  <a:pathLst>
                    <a:path w="1937" h="1662" extrusionOk="0">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55" name="Google Shape;16155;p85"/>
              <p:cNvGrpSpPr/>
              <p:nvPr/>
            </p:nvGrpSpPr>
            <p:grpSpPr>
              <a:xfrm>
                <a:off x="4857263" y="3557861"/>
                <a:ext cx="37776" cy="32357"/>
                <a:chOff x="4857263" y="3557861"/>
                <a:chExt cx="37776" cy="32357"/>
              </a:xfrm>
            </p:grpSpPr>
            <p:sp>
              <p:nvSpPr>
                <p:cNvPr id="16156" name="Google Shape;16156;p85"/>
                <p:cNvSpPr/>
                <p:nvPr/>
              </p:nvSpPr>
              <p:spPr>
                <a:xfrm>
                  <a:off x="4857263" y="3557861"/>
                  <a:ext cx="37776" cy="32357"/>
                </a:xfrm>
                <a:custGeom>
                  <a:avLst/>
                  <a:gdLst/>
                  <a:ahLst/>
                  <a:cxnLst/>
                  <a:rect l="l" t="t" r="r" b="b"/>
                  <a:pathLst>
                    <a:path w="4803" h="4114" extrusionOk="0">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7" name="Google Shape;16157;p85"/>
                <p:cNvSpPr/>
                <p:nvPr/>
              </p:nvSpPr>
              <p:spPr>
                <a:xfrm>
                  <a:off x="4870106" y="3567566"/>
                  <a:ext cx="15329" cy="13040"/>
                </a:xfrm>
                <a:custGeom>
                  <a:avLst/>
                  <a:gdLst/>
                  <a:ahLst/>
                  <a:cxnLst/>
                  <a:rect l="l" t="t" r="r" b="b"/>
                  <a:pathLst>
                    <a:path w="1949" h="1658" extrusionOk="0">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58" name="Google Shape;16158;p85"/>
              <p:cNvGrpSpPr/>
              <p:nvPr/>
            </p:nvGrpSpPr>
            <p:grpSpPr>
              <a:xfrm>
                <a:off x="4883902" y="3648033"/>
                <a:ext cx="37783" cy="32380"/>
                <a:chOff x="4883902" y="3648033"/>
                <a:chExt cx="37783" cy="32380"/>
              </a:xfrm>
            </p:grpSpPr>
            <p:sp>
              <p:nvSpPr>
                <p:cNvPr id="16159" name="Google Shape;16159;p85"/>
                <p:cNvSpPr/>
                <p:nvPr/>
              </p:nvSpPr>
              <p:spPr>
                <a:xfrm>
                  <a:off x="4883902" y="3648033"/>
                  <a:ext cx="37783" cy="32380"/>
                </a:xfrm>
                <a:custGeom>
                  <a:avLst/>
                  <a:gdLst/>
                  <a:ahLst/>
                  <a:cxnLst/>
                  <a:rect l="l" t="t" r="r" b="b"/>
                  <a:pathLst>
                    <a:path w="4804" h="4117" extrusionOk="0">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0" name="Google Shape;16160;p85"/>
                <p:cNvSpPr/>
                <p:nvPr/>
              </p:nvSpPr>
              <p:spPr>
                <a:xfrm>
                  <a:off x="4896745" y="3657668"/>
                  <a:ext cx="15329" cy="13009"/>
                </a:xfrm>
                <a:custGeom>
                  <a:avLst/>
                  <a:gdLst/>
                  <a:ahLst/>
                  <a:cxnLst/>
                  <a:rect l="l" t="t" r="r" b="b"/>
                  <a:pathLst>
                    <a:path w="1949" h="1654" extrusionOk="0">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61" name="Google Shape;16161;p85"/>
              <p:cNvGrpSpPr/>
              <p:nvPr/>
            </p:nvGrpSpPr>
            <p:grpSpPr>
              <a:xfrm>
                <a:off x="4907780" y="3347220"/>
                <a:ext cx="37878" cy="32357"/>
                <a:chOff x="4907780" y="3347220"/>
                <a:chExt cx="37878" cy="32357"/>
              </a:xfrm>
            </p:grpSpPr>
            <p:sp>
              <p:nvSpPr>
                <p:cNvPr id="16162" name="Google Shape;16162;p85"/>
                <p:cNvSpPr/>
                <p:nvPr/>
              </p:nvSpPr>
              <p:spPr>
                <a:xfrm>
                  <a:off x="4907780" y="3347220"/>
                  <a:ext cx="37878" cy="32357"/>
                </a:xfrm>
                <a:custGeom>
                  <a:avLst/>
                  <a:gdLst/>
                  <a:ahLst/>
                  <a:cxnLst/>
                  <a:rect l="l" t="t" r="r" b="b"/>
                  <a:pathLst>
                    <a:path w="4816" h="4114" extrusionOk="0">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3" name="Google Shape;16163;p85"/>
                <p:cNvSpPr/>
                <p:nvPr/>
              </p:nvSpPr>
              <p:spPr>
                <a:xfrm>
                  <a:off x="4922912" y="3356926"/>
                  <a:ext cx="13040" cy="13040"/>
                </a:xfrm>
                <a:custGeom>
                  <a:avLst/>
                  <a:gdLst/>
                  <a:ahLst/>
                  <a:cxnLst/>
                  <a:rect l="l" t="t" r="r" b="b"/>
                  <a:pathLst>
                    <a:path w="1658" h="1658" extrusionOk="0">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64" name="Google Shape;16164;p85"/>
              <p:cNvGrpSpPr/>
              <p:nvPr/>
            </p:nvGrpSpPr>
            <p:grpSpPr>
              <a:xfrm>
                <a:off x="5065048" y="3738150"/>
                <a:ext cx="37783" cy="32364"/>
                <a:chOff x="5065048" y="3738150"/>
                <a:chExt cx="37783" cy="32364"/>
              </a:xfrm>
            </p:grpSpPr>
            <p:sp>
              <p:nvSpPr>
                <p:cNvPr id="16165" name="Google Shape;16165;p85"/>
                <p:cNvSpPr/>
                <p:nvPr/>
              </p:nvSpPr>
              <p:spPr>
                <a:xfrm>
                  <a:off x="5065048" y="3738150"/>
                  <a:ext cx="37783" cy="32364"/>
                </a:xfrm>
                <a:custGeom>
                  <a:avLst/>
                  <a:gdLst/>
                  <a:ahLst/>
                  <a:cxnLst/>
                  <a:rect l="l" t="t" r="r" b="b"/>
                  <a:pathLst>
                    <a:path w="4804" h="4115" extrusionOk="0">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6" name="Google Shape;16166;p85"/>
                <p:cNvSpPr/>
                <p:nvPr/>
              </p:nvSpPr>
              <p:spPr>
                <a:xfrm>
                  <a:off x="5077994" y="3747761"/>
                  <a:ext cx="15227" cy="13072"/>
                </a:xfrm>
                <a:custGeom>
                  <a:avLst/>
                  <a:gdLst/>
                  <a:ahLst/>
                  <a:cxnLst/>
                  <a:rect l="l" t="t" r="r" b="b"/>
                  <a:pathLst>
                    <a:path w="1936" h="1662" extrusionOk="0">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67" name="Google Shape;16167;p85"/>
              <p:cNvGrpSpPr/>
              <p:nvPr/>
            </p:nvGrpSpPr>
            <p:grpSpPr>
              <a:xfrm>
                <a:off x="5071616" y="3284615"/>
                <a:ext cx="37783" cy="32357"/>
                <a:chOff x="5071616" y="3284615"/>
                <a:chExt cx="37783" cy="32357"/>
              </a:xfrm>
            </p:grpSpPr>
            <p:sp>
              <p:nvSpPr>
                <p:cNvPr id="16168" name="Google Shape;16168;p85"/>
                <p:cNvSpPr/>
                <p:nvPr/>
              </p:nvSpPr>
              <p:spPr>
                <a:xfrm>
                  <a:off x="5071616" y="3284615"/>
                  <a:ext cx="37783" cy="32357"/>
                </a:xfrm>
                <a:custGeom>
                  <a:avLst/>
                  <a:gdLst/>
                  <a:ahLst/>
                  <a:cxnLst/>
                  <a:rect l="l" t="t" r="r" b="b"/>
                  <a:pathLst>
                    <a:path w="4804" h="4114" extrusionOk="0">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9" name="Google Shape;16169;p85"/>
                <p:cNvSpPr/>
                <p:nvPr/>
              </p:nvSpPr>
              <p:spPr>
                <a:xfrm>
                  <a:off x="5086646" y="3294320"/>
                  <a:ext cx="13048" cy="13048"/>
                </a:xfrm>
                <a:custGeom>
                  <a:avLst/>
                  <a:gdLst/>
                  <a:ahLst/>
                  <a:cxnLst/>
                  <a:rect l="l" t="t" r="r" b="b"/>
                  <a:pathLst>
                    <a:path w="1659" h="1659" extrusionOk="0">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70" name="Google Shape;16170;p85"/>
              <p:cNvGrpSpPr/>
              <p:nvPr/>
            </p:nvGrpSpPr>
            <p:grpSpPr>
              <a:xfrm>
                <a:off x="5389291" y="3759921"/>
                <a:ext cx="37783" cy="32380"/>
                <a:chOff x="5389291" y="3759921"/>
                <a:chExt cx="37783" cy="32380"/>
              </a:xfrm>
            </p:grpSpPr>
            <p:sp>
              <p:nvSpPr>
                <p:cNvPr id="16171" name="Google Shape;16171;p85"/>
                <p:cNvSpPr/>
                <p:nvPr/>
              </p:nvSpPr>
              <p:spPr>
                <a:xfrm>
                  <a:off x="5389291" y="3759921"/>
                  <a:ext cx="37783" cy="32380"/>
                </a:xfrm>
                <a:custGeom>
                  <a:avLst/>
                  <a:gdLst/>
                  <a:ahLst/>
                  <a:cxnLst/>
                  <a:rect l="l" t="t" r="r" b="b"/>
                  <a:pathLst>
                    <a:path w="4804" h="4117" extrusionOk="0">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2" name="Google Shape;16172;p85"/>
                <p:cNvSpPr/>
                <p:nvPr/>
              </p:nvSpPr>
              <p:spPr>
                <a:xfrm>
                  <a:off x="5402229" y="3769555"/>
                  <a:ext cx="15235" cy="13064"/>
                </a:xfrm>
                <a:custGeom>
                  <a:avLst/>
                  <a:gdLst/>
                  <a:ahLst/>
                  <a:cxnLst/>
                  <a:rect l="l" t="t" r="r" b="b"/>
                  <a:pathLst>
                    <a:path w="1937" h="1661" extrusionOk="0">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73" name="Google Shape;16173;p85"/>
              <p:cNvGrpSpPr/>
              <p:nvPr/>
            </p:nvGrpSpPr>
            <p:grpSpPr>
              <a:xfrm>
                <a:off x="5431534" y="3632932"/>
                <a:ext cx="37878" cy="32451"/>
                <a:chOff x="5431534" y="3632932"/>
                <a:chExt cx="37878" cy="32451"/>
              </a:xfrm>
            </p:grpSpPr>
            <p:sp>
              <p:nvSpPr>
                <p:cNvPr id="16174" name="Google Shape;16174;p85"/>
                <p:cNvSpPr/>
                <p:nvPr/>
              </p:nvSpPr>
              <p:spPr>
                <a:xfrm>
                  <a:off x="5431534" y="3632932"/>
                  <a:ext cx="37878" cy="32451"/>
                </a:xfrm>
                <a:custGeom>
                  <a:avLst/>
                  <a:gdLst/>
                  <a:ahLst/>
                  <a:cxnLst/>
                  <a:rect l="l" t="t" r="r" b="b"/>
                  <a:pathLst>
                    <a:path w="4816" h="4126" extrusionOk="0">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5" name="Google Shape;16175;p85"/>
                <p:cNvSpPr/>
                <p:nvPr/>
              </p:nvSpPr>
              <p:spPr>
                <a:xfrm>
                  <a:off x="5444472" y="3642638"/>
                  <a:ext cx="15235" cy="13064"/>
                </a:xfrm>
                <a:custGeom>
                  <a:avLst/>
                  <a:gdLst/>
                  <a:ahLst/>
                  <a:cxnLst/>
                  <a:rect l="l" t="t" r="r" b="b"/>
                  <a:pathLst>
                    <a:path w="1937" h="1661" extrusionOk="0">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76" name="Google Shape;16176;p85"/>
              <p:cNvGrpSpPr/>
              <p:nvPr/>
            </p:nvGrpSpPr>
            <p:grpSpPr>
              <a:xfrm>
                <a:off x="5540755" y="3544829"/>
                <a:ext cx="37783" cy="32357"/>
                <a:chOff x="5540755" y="3544829"/>
                <a:chExt cx="37783" cy="32357"/>
              </a:xfrm>
            </p:grpSpPr>
            <p:sp>
              <p:nvSpPr>
                <p:cNvPr id="16177" name="Google Shape;16177;p85"/>
                <p:cNvSpPr/>
                <p:nvPr/>
              </p:nvSpPr>
              <p:spPr>
                <a:xfrm>
                  <a:off x="5540755" y="3544829"/>
                  <a:ext cx="37783" cy="32357"/>
                </a:xfrm>
                <a:custGeom>
                  <a:avLst/>
                  <a:gdLst/>
                  <a:ahLst/>
                  <a:cxnLst/>
                  <a:rect l="l" t="t" r="r" b="b"/>
                  <a:pathLst>
                    <a:path w="4804" h="4114" extrusionOk="0">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8" name="Google Shape;16178;p85"/>
                <p:cNvSpPr/>
                <p:nvPr/>
              </p:nvSpPr>
              <p:spPr>
                <a:xfrm>
                  <a:off x="5553693" y="3554534"/>
                  <a:ext cx="15235" cy="13040"/>
                </a:xfrm>
                <a:custGeom>
                  <a:avLst/>
                  <a:gdLst/>
                  <a:ahLst/>
                  <a:cxnLst/>
                  <a:rect l="l" t="t" r="r" b="b"/>
                  <a:pathLst>
                    <a:path w="1937" h="1658" extrusionOk="0">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79" name="Google Shape;16179;p85"/>
              <p:cNvGrpSpPr/>
              <p:nvPr/>
            </p:nvGrpSpPr>
            <p:grpSpPr>
              <a:xfrm>
                <a:off x="5579293" y="3412107"/>
                <a:ext cx="37776" cy="32357"/>
                <a:chOff x="5579293" y="3412107"/>
                <a:chExt cx="37776" cy="32357"/>
              </a:xfrm>
            </p:grpSpPr>
            <p:sp>
              <p:nvSpPr>
                <p:cNvPr id="16180" name="Google Shape;16180;p85"/>
                <p:cNvSpPr/>
                <p:nvPr/>
              </p:nvSpPr>
              <p:spPr>
                <a:xfrm>
                  <a:off x="5579293" y="3412107"/>
                  <a:ext cx="37776" cy="32357"/>
                </a:xfrm>
                <a:custGeom>
                  <a:avLst/>
                  <a:gdLst/>
                  <a:ahLst/>
                  <a:cxnLst/>
                  <a:rect l="l" t="t" r="r" b="b"/>
                  <a:pathLst>
                    <a:path w="4803" h="4114" extrusionOk="0">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1" name="Google Shape;16181;p85"/>
                <p:cNvSpPr/>
                <p:nvPr/>
              </p:nvSpPr>
              <p:spPr>
                <a:xfrm>
                  <a:off x="5594418" y="3421812"/>
                  <a:ext cx="13040" cy="13040"/>
                </a:xfrm>
                <a:custGeom>
                  <a:avLst/>
                  <a:gdLst/>
                  <a:ahLst/>
                  <a:cxnLst/>
                  <a:rect l="l" t="t" r="r" b="b"/>
                  <a:pathLst>
                    <a:path w="1658" h="1658" extrusionOk="0">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82" name="Google Shape;16182;p85"/>
              <p:cNvGrpSpPr/>
              <p:nvPr/>
            </p:nvGrpSpPr>
            <p:grpSpPr>
              <a:xfrm>
                <a:off x="5801346" y="3284615"/>
                <a:ext cx="37783" cy="32357"/>
                <a:chOff x="5801346" y="3284615"/>
                <a:chExt cx="37783" cy="32357"/>
              </a:xfrm>
            </p:grpSpPr>
            <p:sp>
              <p:nvSpPr>
                <p:cNvPr id="16183" name="Google Shape;16183;p85"/>
                <p:cNvSpPr/>
                <p:nvPr/>
              </p:nvSpPr>
              <p:spPr>
                <a:xfrm>
                  <a:off x="5801346" y="3284615"/>
                  <a:ext cx="37783" cy="32357"/>
                </a:xfrm>
                <a:custGeom>
                  <a:avLst/>
                  <a:gdLst/>
                  <a:ahLst/>
                  <a:cxnLst/>
                  <a:rect l="l" t="t" r="r" b="b"/>
                  <a:pathLst>
                    <a:path w="4804" h="4114" extrusionOk="0">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4" name="Google Shape;16184;p85"/>
                <p:cNvSpPr/>
                <p:nvPr/>
              </p:nvSpPr>
              <p:spPr>
                <a:xfrm>
                  <a:off x="5816478" y="3294320"/>
                  <a:ext cx="13040" cy="13048"/>
                </a:xfrm>
                <a:custGeom>
                  <a:avLst/>
                  <a:gdLst/>
                  <a:ahLst/>
                  <a:cxnLst/>
                  <a:rect l="l" t="t" r="r" b="b"/>
                  <a:pathLst>
                    <a:path w="1658" h="1659" extrusionOk="0">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85" name="Google Shape;16185;p85"/>
              <p:cNvGrpSpPr/>
              <p:nvPr/>
            </p:nvGrpSpPr>
            <p:grpSpPr>
              <a:xfrm>
                <a:off x="5763578" y="3399067"/>
                <a:ext cx="37776" cy="32364"/>
                <a:chOff x="5763578" y="3399067"/>
                <a:chExt cx="37776" cy="32364"/>
              </a:xfrm>
            </p:grpSpPr>
            <p:sp>
              <p:nvSpPr>
                <p:cNvPr id="16186" name="Google Shape;16186;p85"/>
                <p:cNvSpPr/>
                <p:nvPr/>
              </p:nvSpPr>
              <p:spPr>
                <a:xfrm>
                  <a:off x="5763578" y="3399067"/>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7" name="Google Shape;16187;p85"/>
                <p:cNvSpPr/>
                <p:nvPr/>
              </p:nvSpPr>
              <p:spPr>
                <a:xfrm>
                  <a:off x="5776516" y="3408780"/>
                  <a:ext cx="15235" cy="13040"/>
                </a:xfrm>
                <a:custGeom>
                  <a:avLst/>
                  <a:gdLst/>
                  <a:ahLst/>
                  <a:cxnLst/>
                  <a:rect l="l" t="t" r="r" b="b"/>
                  <a:pathLst>
                    <a:path w="1937" h="1658" extrusionOk="0">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88" name="Google Shape;16188;p85"/>
              <p:cNvGrpSpPr/>
              <p:nvPr/>
            </p:nvGrpSpPr>
            <p:grpSpPr>
              <a:xfrm>
                <a:off x="5395858" y="3230952"/>
                <a:ext cx="37776" cy="32364"/>
                <a:chOff x="5395858" y="3230952"/>
                <a:chExt cx="37776" cy="32364"/>
              </a:xfrm>
            </p:grpSpPr>
            <p:sp>
              <p:nvSpPr>
                <p:cNvPr id="16189" name="Google Shape;16189;p85"/>
                <p:cNvSpPr/>
                <p:nvPr/>
              </p:nvSpPr>
              <p:spPr>
                <a:xfrm>
                  <a:off x="5395858" y="3230952"/>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0" name="Google Shape;16190;p85"/>
                <p:cNvSpPr/>
                <p:nvPr/>
              </p:nvSpPr>
              <p:spPr>
                <a:xfrm>
                  <a:off x="5408702" y="3240571"/>
                  <a:ext cx="15227" cy="13064"/>
                </a:xfrm>
                <a:custGeom>
                  <a:avLst/>
                  <a:gdLst/>
                  <a:ahLst/>
                  <a:cxnLst/>
                  <a:rect l="l" t="t" r="r" b="b"/>
                  <a:pathLst>
                    <a:path w="1936" h="1661" extrusionOk="0">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91" name="Google Shape;16191;p85"/>
              <p:cNvGrpSpPr/>
              <p:nvPr/>
            </p:nvGrpSpPr>
            <p:grpSpPr>
              <a:xfrm>
                <a:off x="5264088" y="3188237"/>
                <a:ext cx="37776" cy="32357"/>
                <a:chOff x="5264088" y="3188237"/>
                <a:chExt cx="37776" cy="32357"/>
              </a:xfrm>
            </p:grpSpPr>
            <p:sp>
              <p:nvSpPr>
                <p:cNvPr id="16192" name="Google Shape;16192;p85"/>
                <p:cNvSpPr/>
                <p:nvPr/>
              </p:nvSpPr>
              <p:spPr>
                <a:xfrm>
                  <a:off x="5264088" y="3188237"/>
                  <a:ext cx="37776" cy="32357"/>
                </a:xfrm>
                <a:custGeom>
                  <a:avLst/>
                  <a:gdLst/>
                  <a:ahLst/>
                  <a:cxnLst/>
                  <a:rect l="l" t="t" r="r" b="b"/>
                  <a:pathLst>
                    <a:path w="4803" h="4114" extrusionOk="0">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3" name="Google Shape;16193;p85"/>
                <p:cNvSpPr/>
                <p:nvPr/>
              </p:nvSpPr>
              <p:spPr>
                <a:xfrm>
                  <a:off x="5279212" y="3197943"/>
                  <a:ext cx="13048" cy="13048"/>
                </a:xfrm>
                <a:custGeom>
                  <a:avLst/>
                  <a:gdLst/>
                  <a:ahLst/>
                  <a:cxnLst/>
                  <a:rect l="l" t="t" r="r" b="b"/>
                  <a:pathLst>
                    <a:path w="1659" h="1659" extrusionOk="0">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94" name="Google Shape;16194;p85"/>
              <p:cNvGrpSpPr/>
              <p:nvPr/>
            </p:nvGrpSpPr>
            <p:grpSpPr>
              <a:xfrm>
                <a:off x="5585758" y="3237425"/>
                <a:ext cx="37878" cy="32357"/>
                <a:chOff x="5585758" y="3237425"/>
                <a:chExt cx="37878" cy="32357"/>
              </a:xfrm>
            </p:grpSpPr>
            <p:sp>
              <p:nvSpPr>
                <p:cNvPr id="16195" name="Google Shape;16195;p85"/>
                <p:cNvSpPr/>
                <p:nvPr/>
              </p:nvSpPr>
              <p:spPr>
                <a:xfrm>
                  <a:off x="5585758" y="3237425"/>
                  <a:ext cx="37878" cy="32357"/>
                </a:xfrm>
                <a:custGeom>
                  <a:avLst/>
                  <a:gdLst/>
                  <a:ahLst/>
                  <a:cxnLst/>
                  <a:rect l="l" t="t" r="r" b="b"/>
                  <a:pathLst>
                    <a:path w="4816" h="4114" extrusionOk="0">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6" name="Google Shape;16196;p85"/>
                <p:cNvSpPr/>
                <p:nvPr/>
              </p:nvSpPr>
              <p:spPr>
                <a:xfrm>
                  <a:off x="5598696" y="3247130"/>
                  <a:ext cx="15235" cy="13048"/>
                </a:xfrm>
                <a:custGeom>
                  <a:avLst/>
                  <a:gdLst/>
                  <a:ahLst/>
                  <a:cxnLst/>
                  <a:rect l="l" t="t" r="r" b="b"/>
                  <a:pathLst>
                    <a:path w="1937" h="1659" extrusionOk="0">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97" name="Google Shape;16197;p85"/>
              <p:cNvGrpSpPr/>
              <p:nvPr/>
            </p:nvGrpSpPr>
            <p:grpSpPr>
              <a:xfrm>
                <a:off x="4874196" y="3291088"/>
                <a:ext cx="37878" cy="32451"/>
                <a:chOff x="4874196" y="3291088"/>
                <a:chExt cx="37878" cy="32451"/>
              </a:xfrm>
            </p:grpSpPr>
            <p:sp>
              <p:nvSpPr>
                <p:cNvPr id="16198" name="Google Shape;16198;p85"/>
                <p:cNvSpPr/>
                <p:nvPr/>
              </p:nvSpPr>
              <p:spPr>
                <a:xfrm>
                  <a:off x="4874196" y="3291088"/>
                  <a:ext cx="37878" cy="32451"/>
                </a:xfrm>
                <a:custGeom>
                  <a:avLst/>
                  <a:gdLst/>
                  <a:ahLst/>
                  <a:cxnLst/>
                  <a:rect l="l" t="t" r="r" b="b"/>
                  <a:pathLst>
                    <a:path w="4816" h="4126" extrusionOk="0">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9" name="Google Shape;16199;p85"/>
                <p:cNvSpPr/>
                <p:nvPr/>
              </p:nvSpPr>
              <p:spPr>
                <a:xfrm>
                  <a:off x="4889328" y="3300793"/>
                  <a:ext cx="13040" cy="13040"/>
                </a:xfrm>
                <a:custGeom>
                  <a:avLst/>
                  <a:gdLst/>
                  <a:ahLst/>
                  <a:cxnLst/>
                  <a:rect l="l" t="t" r="r" b="b"/>
                  <a:pathLst>
                    <a:path w="1658" h="1658" extrusionOk="0">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00" name="Google Shape;16200;p85"/>
              <p:cNvGrpSpPr/>
              <p:nvPr/>
            </p:nvGrpSpPr>
            <p:grpSpPr>
              <a:xfrm>
                <a:off x="5197770" y="3785466"/>
                <a:ext cx="37783" cy="32427"/>
                <a:chOff x="5197770" y="3785466"/>
                <a:chExt cx="37783" cy="32427"/>
              </a:xfrm>
            </p:grpSpPr>
            <p:sp>
              <p:nvSpPr>
                <p:cNvPr id="16201" name="Google Shape;16201;p85"/>
                <p:cNvSpPr/>
                <p:nvPr/>
              </p:nvSpPr>
              <p:spPr>
                <a:xfrm>
                  <a:off x="5197770" y="3785466"/>
                  <a:ext cx="37783" cy="32427"/>
                </a:xfrm>
                <a:custGeom>
                  <a:avLst/>
                  <a:gdLst/>
                  <a:ahLst/>
                  <a:cxnLst/>
                  <a:rect l="l" t="t" r="r" b="b"/>
                  <a:pathLst>
                    <a:path w="4804" h="4123" extrusionOk="0">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2" name="Google Shape;16202;p85"/>
                <p:cNvSpPr/>
                <p:nvPr/>
              </p:nvSpPr>
              <p:spPr>
                <a:xfrm>
                  <a:off x="5212808" y="3795148"/>
                  <a:ext cx="13040" cy="13040"/>
                </a:xfrm>
                <a:custGeom>
                  <a:avLst/>
                  <a:gdLst/>
                  <a:ahLst/>
                  <a:cxnLst/>
                  <a:rect l="l" t="t" r="r" b="b"/>
                  <a:pathLst>
                    <a:path w="1658" h="1658" extrusionOk="0">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03" name="Google Shape;16203;p85"/>
              <p:cNvGrpSpPr/>
              <p:nvPr/>
            </p:nvGrpSpPr>
            <p:grpSpPr>
              <a:xfrm>
                <a:off x="5177699" y="3492117"/>
                <a:ext cx="37776" cy="32357"/>
                <a:chOff x="5177699" y="3492117"/>
                <a:chExt cx="37776" cy="32357"/>
              </a:xfrm>
            </p:grpSpPr>
            <p:sp>
              <p:nvSpPr>
                <p:cNvPr id="16204" name="Google Shape;16204;p85"/>
                <p:cNvSpPr/>
                <p:nvPr/>
              </p:nvSpPr>
              <p:spPr>
                <a:xfrm>
                  <a:off x="5177699" y="3492117"/>
                  <a:ext cx="37776" cy="32357"/>
                </a:xfrm>
                <a:custGeom>
                  <a:avLst/>
                  <a:gdLst/>
                  <a:ahLst/>
                  <a:cxnLst/>
                  <a:rect l="l" t="t" r="r" b="b"/>
                  <a:pathLst>
                    <a:path w="4803" h="4114" extrusionOk="0">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5" name="Google Shape;16205;p85"/>
                <p:cNvSpPr/>
                <p:nvPr/>
              </p:nvSpPr>
              <p:spPr>
                <a:xfrm>
                  <a:off x="5192823" y="3501823"/>
                  <a:ext cx="13048" cy="13048"/>
                </a:xfrm>
                <a:custGeom>
                  <a:avLst/>
                  <a:gdLst/>
                  <a:ahLst/>
                  <a:cxnLst/>
                  <a:rect l="l" t="t" r="r" b="b"/>
                  <a:pathLst>
                    <a:path w="1659" h="1659" extrusionOk="0">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06" name="Google Shape;16206;p85"/>
              <p:cNvGrpSpPr/>
              <p:nvPr/>
            </p:nvGrpSpPr>
            <p:grpSpPr>
              <a:xfrm>
                <a:off x="5349431" y="3622346"/>
                <a:ext cx="37870" cy="32380"/>
                <a:chOff x="5349431" y="3622346"/>
                <a:chExt cx="37870" cy="32380"/>
              </a:xfrm>
            </p:grpSpPr>
            <p:sp>
              <p:nvSpPr>
                <p:cNvPr id="16207" name="Google Shape;16207;p85"/>
                <p:cNvSpPr/>
                <p:nvPr/>
              </p:nvSpPr>
              <p:spPr>
                <a:xfrm>
                  <a:off x="5349431" y="3622346"/>
                  <a:ext cx="37870" cy="32380"/>
                </a:xfrm>
                <a:custGeom>
                  <a:avLst/>
                  <a:gdLst/>
                  <a:ahLst/>
                  <a:cxnLst/>
                  <a:rect l="l" t="t" r="r" b="b"/>
                  <a:pathLst>
                    <a:path w="4815" h="4117" extrusionOk="0">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8" name="Google Shape;16208;p85"/>
                <p:cNvSpPr/>
                <p:nvPr/>
              </p:nvSpPr>
              <p:spPr>
                <a:xfrm>
                  <a:off x="5362369" y="3632075"/>
                  <a:ext cx="15227" cy="13040"/>
                </a:xfrm>
                <a:custGeom>
                  <a:avLst/>
                  <a:gdLst/>
                  <a:ahLst/>
                  <a:cxnLst/>
                  <a:rect l="l" t="t" r="r" b="b"/>
                  <a:pathLst>
                    <a:path w="1936" h="1658" extrusionOk="0">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09" name="Google Shape;16209;p85"/>
              <p:cNvGrpSpPr/>
              <p:nvPr/>
            </p:nvGrpSpPr>
            <p:grpSpPr>
              <a:xfrm>
                <a:off x="5068855" y="3563980"/>
                <a:ext cx="53954" cy="46223"/>
                <a:chOff x="5068855" y="3563980"/>
                <a:chExt cx="53954" cy="46223"/>
              </a:xfrm>
            </p:grpSpPr>
            <p:sp>
              <p:nvSpPr>
                <p:cNvPr id="16210" name="Google Shape;16210;p85"/>
                <p:cNvSpPr/>
                <p:nvPr/>
              </p:nvSpPr>
              <p:spPr>
                <a:xfrm>
                  <a:off x="5068855" y="3563980"/>
                  <a:ext cx="53954" cy="46223"/>
                </a:xfrm>
                <a:custGeom>
                  <a:avLst/>
                  <a:gdLst/>
                  <a:ahLst/>
                  <a:cxnLst/>
                  <a:rect l="l" t="t" r="r" b="b"/>
                  <a:pathLst>
                    <a:path w="6860" h="5877" extrusionOk="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1" name="Google Shape;16211;p85"/>
                <p:cNvSpPr/>
                <p:nvPr/>
              </p:nvSpPr>
              <p:spPr>
                <a:xfrm>
                  <a:off x="5086268" y="3573654"/>
                  <a:ext cx="26835" cy="26843"/>
                </a:xfrm>
                <a:custGeom>
                  <a:avLst/>
                  <a:gdLst/>
                  <a:ahLst/>
                  <a:cxnLst/>
                  <a:rect l="l" t="t" r="r" b="b"/>
                  <a:pathLst>
                    <a:path w="3412" h="3413" extrusionOk="0">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12" name="Google Shape;16212;p85"/>
              <p:cNvGrpSpPr/>
              <p:nvPr/>
            </p:nvGrpSpPr>
            <p:grpSpPr>
              <a:xfrm>
                <a:off x="5037654" y="3392507"/>
                <a:ext cx="37870" cy="32451"/>
                <a:chOff x="5037654" y="3392507"/>
                <a:chExt cx="37870" cy="32451"/>
              </a:xfrm>
            </p:grpSpPr>
            <p:sp>
              <p:nvSpPr>
                <p:cNvPr id="16213" name="Google Shape;16213;p85"/>
                <p:cNvSpPr/>
                <p:nvPr/>
              </p:nvSpPr>
              <p:spPr>
                <a:xfrm>
                  <a:off x="5037654" y="3392507"/>
                  <a:ext cx="37870" cy="32451"/>
                </a:xfrm>
                <a:custGeom>
                  <a:avLst/>
                  <a:gdLst/>
                  <a:ahLst/>
                  <a:cxnLst/>
                  <a:rect l="l" t="t" r="r" b="b"/>
                  <a:pathLst>
                    <a:path w="4815" h="4126" extrusionOk="0">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4" name="Google Shape;16214;p85"/>
                <p:cNvSpPr/>
                <p:nvPr/>
              </p:nvSpPr>
              <p:spPr>
                <a:xfrm>
                  <a:off x="5050592" y="3402213"/>
                  <a:ext cx="15227" cy="13064"/>
                </a:xfrm>
                <a:custGeom>
                  <a:avLst/>
                  <a:gdLst/>
                  <a:ahLst/>
                  <a:cxnLst/>
                  <a:rect l="l" t="t" r="r" b="b"/>
                  <a:pathLst>
                    <a:path w="1936" h="1661" extrusionOk="0">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15" name="Google Shape;16215;p85"/>
              <p:cNvGrpSpPr/>
              <p:nvPr/>
            </p:nvGrpSpPr>
            <p:grpSpPr>
              <a:xfrm>
                <a:off x="5456560" y="3368629"/>
                <a:ext cx="37870" cy="32451"/>
                <a:chOff x="5456560" y="3368629"/>
                <a:chExt cx="37870" cy="32451"/>
              </a:xfrm>
            </p:grpSpPr>
            <p:sp>
              <p:nvSpPr>
                <p:cNvPr id="16216" name="Google Shape;16216;p85"/>
                <p:cNvSpPr/>
                <p:nvPr/>
              </p:nvSpPr>
              <p:spPr>
                <a:xfrm>
                  <a:off x="5456560" y="3368629"/>
                  <a:ext cx="37870" cy="32451"/>
                </a:xfrm>
                <a:custGeom>
                  <a:avLst/>
                  <a:gdLst/>
                  <a:ahLst/>
                  <a:cxnLst/>
                  <a:rect l="l" t="t" r="r" b="b"/>
                  <a:pathLst>
                    <a:path w="4815" h="4126" extrusionOk="0">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7" name="Google Shape;16217;p85"/>
                <p:cNvSpPr/>
                <p:nvPr/>
              </p:nvSpPr>
              <p:spPr>
                <a:xfrm>
                  <a:off x="5469498" y="3378334"/>
                  <a:ext cx="15227" cy="13064"/>
                </a:xfrm>
                <a:custGeom>
                  <a:avLst/>
                  <a:gdLst/>
                  <a:ahLst/>
                  <a:cxnLst/>
                  <a:rect l="l" t="t" r="r" b="b"/>
                  <a:pathLst>
                    <a:path w="1936" h="1661" extrusionOk="0">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18" name="Google Shape;16218;p85"/>
              <p:cNvGrpSpPr/>
              <p:nvPr/>
            </p:nvGrpSpPr>
            <p:grpSpPr>
              <a:xfrm>
                <a:off x="4755749" y="3501516"/>
                <a:ext cx="46246" cy="39608"/>
                <a:chOff x="4755749" y="3501516"/>
                <a:chExt cx="46246" cy="39608"/>
              </a:xfrm>
            </p:grpSpPr>
            <p:sp>
              <p:nvSpPr>
                <p:cNvPr id="16219" name="Google Shape;16219;p85"/>
                <p:cNvSpPr/>
                <p:nvPr/>
              </p:nvSpPr>
              <p:spPr>
                <a:xfrm>
                  <a:off x="4755749" y="3501516"/>
                  <a:ext cx="46246" cy="39608"/>
                </a:xfrm>
                <a:custGeom>
                  <a:avLst/>
                  <a:gdLst/>
                  <a:ahLst/>
                  <a:cxnLst/>
                  <a:rect l="l" t="t" r="r" b="b"/>
                  <a:pathLst>
                    <a:path w="5880" h="5036" extrusionOk="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0" name="Google Shape;16220;p85"/>
                <p:cNvSpPr/>
                <p:nvPr/>
              </p:nvSpPr>
              <p:spPr>
                <a:xfrm>
                  <a:off x="4768687" y="3511245"/>
                  <a:ext cx="23697" cy="20221"/>
                </a:xfrm>
                <a:custGeom>
                  <a:avLst/>
                  <a:gdLst/>
                  <a:ahLst/>
                  <a:cxnLst/>
                  <a:rect l="l" t="t" r="r" b="b"/>
                  <a:pathLst>
                    <a:path w="3013" h="2571" extrusionOk="0">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21" name="Google Shape;16221;p85"/>
              <p:cNvGrpSpPr/>
              <p:nvPr/>
            </p:nvGrpSpPr>
            <p:grpSpPr>
              <a:xfrm>
                <a:off x="4681346" y="3485582"/>
                <a:ext cx="37783" cy="32427"/>
                <a:chOff x="4681346" y="3485582"/>
                <a:chExt cx="37783" cy="32427"/>
              </a:xfrm>
            </p:grpSpPr>
            <p:sp>
              <p:nvSpPr>
                <p:cNvPr id="16222" name="Google Shape;16222;p85"/>
                <p:cNvSpPr/>
                <p:nvPr/>
              </p:nvSpPr>
              <p:spPr>
                <a:xfrm>
                  <a:off x="4681346" y="3485582"/>
                  <a:ext cx="37783" cy="32427"/>
                </a:xfrm>
                <a:custGeom>
                  <a:avLst/>
                  <a:gdLst/>
                  <a:ahLst/>
                  <a:cxnLst/>
                  <a:rect l="l" t="t" r="r" b="b"/>
                  <a:pathLst>
                    <a:path w="4804" h="4123" extrusionOk="0">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3" name="Google Shape;16223;p85"/>
                <p:cNvSpPr/>
                <p:nvPr/>
              </p:nvSpPr>
              <p:spPr>
                <a:xfrm>
                  <a:off x="4696479" y="3495263"/>
                  <a:ext cx="13040" cy="13040"/>
                </a:xfrm>
                <a:custGeom>
                  <a:avLst/>
                  <a:gdLst/>
                  <a:ahLst/>
                  <a:cxnLst/>
                  <a:rect l="l" t="t" r="r" b="b"/>
                  <a:pathLst>
                    <a:path w="1658" h="1658" extrusionOk="0">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24" name="Google Shape;16224;p85"/>
              <p:cNvGrpSpPr/>
              <p:nvPr/>
            </p:nvGrpSpPr>
            <p:grpSpPr>
              <a:xfrm>
                <a:off x="4767067" y="3291088"/>
                <a:ext cx="37878" cy="32451"/>
                <a:chOff x="4767067" y="3291088"/>
                <a:chExt cx="37878" cy="32451"/>
              </a:xfrm>
            </p:grpSpPr>
            <p:sp>
              <p:nvSpPr>
                <p:cNvPr id="16225" name="Google Shape;16225;p85"/>
                <p:cNvSpPr/>
                <p:nvPr/>
              </p:nvSpPr>
              <p:spPr>
                <a:xfrm>
                  <a:off x="4767067" y="3291088"/>
                  <a:ext cx="37878" cy="32451"/>
                </a:xfrm>
                <a:custGeom>
                  <a:avLst/>
                  <a:gdLst/>
                  <a:ahLst/>
                  <a:cxnLst/>
                  <a:rect l="l" t="t" r="r" b="b"/>
                  <a:pathLst>
                    <a:path w="4816" h="4126" extrusionOk="0">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6" name="Google Shape;16226;p85"/>
                <p:cNvSpPr/>
                <p:nvPr/>
              </p:nvSpPr>
              <p:spPr>
                <a:xfrm>
                  <a:off x="4780036" y="3300888"/>
                  <a:ext cx="15203" cy="13009"/>
                </a:xfrm>
                <a:custGeom>
                  <a:avLst/>
                  <a:gdLst/>
                  <a:ahLst/>
                  <a:cxnLst/>
                  <a:rect l="l" t="t" r="r" b="b"/>
                  <a:pathLst>
                    <a:path w="1933" h="1654" extrusionOk="0">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27" name="Google Shape;16227;p85"/>
              <p:cNvGrpSpPr/>
              <p:nvPr/>
            </p:nvGrpSpPr>
            <p:grpSpPr>
              <a:xfrm>
                <a:off x="4687819" y="3405539"/>
                <a:ext cx="37776" cy="32451"/>
                <a:chOff x="4687819" y="3405539"/>
                <a:chExt cx="37776" cy="32451"/>
              </a:xfrm>
            </p:grpSpPr>
            <p:sp>
              <p:nvSpPr>
                <p:cNvPr id="16228" name="Google Shape;16228;p85"/>
                <p:cNvSpPr/>
                <p:nvPr/>
              </p:nvSpPr>
              <p:spPr>
                <a:xfrm>
                  <a:off x="4687819" y="3405539"/>
                  <a:ext cx="37776" cy="32451"/>
                </a:xfrm>
                <a:custGeom>
                  <a:avLst/>
                  <a:gdLst/>
                  <a:ahLst/>
                  <a:cxnLst/>
                  <a:rect l="l" t="t" r="r" b="b"/>
                  <a:pathLst>
                    <a:path w="4803" h="4126" extrusionOk="0">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9" name="Google Shape;16229;p85"/>
                <p:cNvSpPr/>
                <p:nvPr/>
              </p:nvSpPr>
              <p:spPr>
                <a:xfrm>
                  <a:off x="4702944" y="3415245"/>
                  <a:ext cx="13040" cy="13048"/>
                </a:xfrm>
                <a:custGeom>
                  <a:avLst/>
                  <a:gdLst/>
                  <a:ahLst/>
                  <a:cxnLst/>
                  <a:rect l="l" t="t" r="r" b="b"/>
                  <a:pathLst>
                    <a:path w="1658" h="1659" extrusionOk="0">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30" name="Google Shape;16230;p85"/>
              <p:cNvGrpSpPr/>
              <p:nvPr/>
            </p:nvGrpSpPr>
            <p:grpSpPr>
              <a:xfrm>
                <a:off x="4923101" y="3444809"/>
                <a:ext cx="52813" cy="45318"/>
                <a:chOff x="4923101" y="3444809"/>
                <a:chExt cx="52813" cy="45318"/>
              </a:xfrm>
            </p:grpSpPr>
            <p:sp>
              <p:nvSpPr>
                <p:cNvPr id="16231" name="Google Shape;16231;p85"/>
                <p:cNvSpPr/>
                <p:nvPr/>
              </p:nvSpPr>
              <p:spPr>
                <a:xfrm>
                  <a:off x="4923101" y="3444809"/>
                  <a:ext cx="52813" cy="45318"/>
                </a:xfrm>
                <a:custGeom>
                  <a:avLst/>
                  <a:gdLst/>
                  <a:ahLst/>
                  <a:cxnLst/>
                  <a:rect l="l" t="t" r="r" b="b"/>
                  <a:pathLst>
                    <a:path w="6715" h="5762" extrusionOk="0">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2" name="Google Shape;16232;p85"/>
                <p:cNvSpPr/>
                <p:nvPr/>
              </p:nvSpPr>
              <p:spPr>
                <a:xfrm>
                  <a:off x="4936039" y="3454538"/>
                  <a:ext cx="30265" cy="25915"/>
                </a:xfrm>
                <a:custGeom>
                  <a:avLst/>
                  <a:gdLst/>
                  <a:ahLst/>
                  <a:cxnLst/>
                  <a:rect l="l" t="t" r="r" b="b"/>
                  <a:pathLst>
                    <a:path w="3848" h="3295" extrusionOk="0">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33" name="Google Shape;16233;p85"/>
              <p:cNvGrpSpPr/>
              <p:nvPr/>
            </p:nvGrpSpPr>
            <p:grpSpPr>
              <a:xfrm>
                <a:off x="4846040" y="3654750"/>
                <a:ext cx="31405" cy="26993"/>
                <a:chOff x="4846040" y="3654750"/>
                <a:chExt cx="31405" cy="26993"/>
              </a:xfrm>
            </p:grpSpPr>
            <p:sp>
              <p:nvSpPr>
                <p:cNvPr id="16234" name="Google Shape;16234;p85"/>
                <p:cNvSpPr/>
                <p:nvPr/>
              </p:nvSpPr>
              <p:spPr>
                <a:xfrm>
                  <a:off x="4846040" y="3654750"/>
                  <a:ext cx="31405" cy="26993"/>
                </a:xfrm>
                <a:custGeom>
                  <a:avLst/>
                  <a:gdLst/>
                  <a:ahLst/>
                  <a:cxnLst/>
                  <a:rect l="l" t="t" r="r" b="b"/>
                  <a:pathLst>
                    <a:path w="3993" h="3432" extrusionOk="0">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5" name="Google Shape;16235;p85"/>
                <p:cNvSpPr/>
                <p:nvPr/>
              </p:nvSpPr>
              <p:spPr>
                <a:xfrm>
                  <a:off x="4858883" y="3664424"/>
                  <a:ext cx="8856" cy="7676"/>
                </a:xfrm>
                <a:custGeom>
                  <a:avLst/>
                  <a:gdLst/>
                  <a:ahLst/>
                  <a:cxnLst/>
                  <a:rect l="l" t="t" r="r" b="b"/>
                  <a:pathLst>
                    <a:path w="1126" h="976" extrusionOk="0">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36" name="Google Shape;16236;p85"/>
              <p:cNvGrpSpPr/>
              <p:nvPr/>
            </p:nvGrpSpPr>
            <p:grpSpPr>
              <a:xfrm>
                <a:off x="4925673" y="3691700"/>
                <a:ext cx="40253" cy="34472"/>
                <a:chOff x="4925673" y="3691700"/>
                <a:chExt cx="40253" cy="34472"/>
              </a:xfrm>
            </p:grpSpPr>
            <p:sp>
              <p:nvSpPr>
                <p:cNvPr id="16237" name="Google Shape;16237;p85"/>
                <p:cNvSpPr/>
                <p:nvPr/>
              </p:nvSpPr>
              <p:spPr>
                <a:xfrm>
                  <a:off x="4925673" y="3691700"/>
                  <a:ext cx="40253" cy="34472"/>
                </a:xfrm>
                <a:custGeom>
                  <a:avLst/>
                  <a:gdLst/>
                  <a:ahLst/>
                  <a:cxnLst/>
                  <a:rect l="l" t="t" r="r" b="b"/>
                  <a:pathLst>
                    <a:path w="5118" h="4383" extrusionOk="0">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8" name="Google Shape;16238;p85"/>
                <p:cNvSpPr/>
                <p:nvPr/>
              </p:nvSpPr>
              <p:spPr>
                <a:xfrm>
                  <a:off x="4938516" y="3701334"/>
                  <a:ext cx="17704" cy="15187"/>
                </a:xfrm>
                <a:custGeom>
                  <a:avLst/>
                  <a:gdLst/>
                  <a:ahLst/>
                  <a:cxnLst/>
                  <a:rect l="l" t="t" r="r" b="b"/>
                  <a:pathLst>
                    <a:path w="2251" h="1931" extrusionOk="0">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39" name="Google Shape;16239;p85"/>
              <p:cNvGrpSpPr/>
              <p:nvPr/>
            </p:nvGrpSpPr>
            <p:grpSpPr>
              <a:xfrm>
                <a:off x="4894653" y="3740848"/>
                <a:ext cx="31405" cy="26906"/>
                <a:chOff x="4894653" y="3740848"/>
                <a:chExt cx="31405" cy="26906"/>
              </a:xfrm>
            </p:grpSpPr>
            <p:sp>
              <p:nvSpPr>
                <p:cNvPr id="16240" name="Google Shape;16240;p85"/>
                <p:cNvSpPr/>
                <p:nvPr/>
              </p:nvSpPr>
              <p:spPr>
                <a:xfrm>
                  <a:off x="4894653" y="3740848"/>
                  <a:ext cx="31405" cy="26906"/>
                </a:xfrm>
                <a:custGeom>
                  <a:avLst/>
                  <a:gdLst/>
                  <a:ahLst/>
                  <a:cxnLst/>
                  <a:rect l="l" t="t" r="r" b="b"/>
                  <a:pathLst>
                    <a:path w="3993" h="3421" extrusionOk="0">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1" name="Google Shape;16241;p85"/>
                <p:cNvSpPr/>
                <p:nvPr/>
              </p:nvSpPr>
              <p:spPr>
                <a:xfrm>
                  <a:off x="4907497" y="3750522"/>
                  <a:ext cx="8950" cy="7605"/>
                </a:xfrm>
                <a:custGeom>
                  <a:avLst/>
                  <a:gdLst/>
                  <a:ahLst/>
                  <a:cxnLst/>
                  <a:rect l="l" t="t" r="r" b="b"/>
                  <a:pathLst>
                    <a:path w="1138" h="967" extrusionOk="0">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42" name="Google Shape;16242;p85"/>
              <p:cNvGrpSpPr/>
              <p:nvPr/>
            </p:nvGrpSpPr>
            <p:grpSpPr>
              <a:xfrm>
                <a:off x="4962300" y="3696348"/>
                <a:ext cx="38255" cy="32773"/>
                <a:chOff x="4962300" y="3696348"/>
                <a:chExt cx="38255" cy="32773"/>
              </a:xfrm>
            </p:grpSpPr>
            <p:sp>
              <p:nvSpPr>
                <p:cNvPr id="16243" name="Google Shape;16243;p85"/>
                <p:cNvSpPr/>
                <p:nvPr/>
              </p:nvSpPr>
              <p:spPr>
                <a:xfrm>
                  <a:off x="4962300" y="3696348"/>
                  <a:ext cx="38255" cy="32773"/>
                </a:xfrm>
                <a:custGeom>
                  <a:avLst/>
                  <a:gdLst/>
                  <a:ahLst/>
                  <a:cxnLst/>
                  <a:rect l="l" t="t" r="r" b="b"/>
                  <a:pathLst>
                    <a:path w="4864" h="4167" extrusionOk="0">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4" name="Google Shape;16244;p85"/>
                <p:cNvSpPr/>
                <p:nvPr/>
              </p:nvSpPr>
              <p:spPr>
                <a:xfrm>
                  <a:off x="4975238" y="3706093"/>
                  <a:ext cx="15612" cy="13386"/>
                </a:xfrm>
                <a:custGeom>
                  <a:avLst/>
                  <a:gdLst/>
                  <a:ahLst/>
                  <a:cxnLst/>
                  <a:rect l="l" t="t" r="r" b="b"/>
                  <a:pathLst>
                    <a:path w="1985" h="1702" extrusionOk="0">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45" name="Google Shape;16245;p85"/>
              <p:cNvGrpSpPr/>
              <p:nvPr/>
            </p:nvGrpSpPr>
            <p:grpSpPr>
              <a:xfrm>
                <a:off x="4980185" y="3743349"/>
                <a:ext cx="31499" cy="26969"/>
                <a:chOff x="4980185" y="3743349"/>
                <a:chExt cx="31499" cy="26969"/>
              </a:xfrm>
            </p:grpSpPr>
            <p:sp>
              <p:nvSpPr>
                <p:cNvPr id="16246" name="Google Shape;16246;p85"/>
                <p:cNvSpPr/>
                <p:nvPr/>
              </p:nvSpPr>
              <p:spPr>
                <a:xfrm>
                  <a:off x="4980185" y="3743349"/>
                  <a:ext cx="31499" cy="26969"/>
                </a:xfrm>
                <a:custGeom>
                  <a:avLst/>
                  <a:gdLst/>
                  <a:ahLst/>
                  <a:cxnLst/>
                  <a:rect l="l" t="t" r="r" b="b"/>
                  <a:pathLst>
                    <a:path w="4005" h="3429" extrusionOk="0">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7" name="Google Shape;16247;p85"/>
                <p:cNvSpPr/>
                <p:nvPr/>
              </p:nvSpPr>
              <p:spPr>
                <a:xfrm>
                  <a:off x="4993123" y="3753094"/>
                  <a:ext cx="8856" cy="7605"/>
                </a:xfrm>
                <a:custGeom>
                  <a:avLst/>
                  <a:gdLst/>
                  <a:ahLst/>
                  <a:cxnLst/>
                  <a:rect l="l" t="t" r="r" b="b"/>
                  <a:pathLst>
                    <a:path w="1126" h="967" extrusionOk="0">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48" name="Google Shape;16248;p85"/>
              <p:cNvGrpSpPr/>
              <p:nvPr/>
            </p:nvGrpSpPr>
            <p:grpSpPr>
              <a:xfrm>
                <a:off x="5013768" y="3734312"/>
                <a:ext cx="31499" cy="26969"/>
                <a:chOff x="5013768" y="3734312"/>
                <a:chExt cx="31499" cy="26969"/>
              </a:xfrm>
            </p:grpSpPr>
            <p:sp>
              <p:nvSpPr>
                <p:cNvPr id="16249" name="Google Shape;16249;p85"/>
                <p:cNvSpPr/>
                <p:nvPr/>
              </p:nvSpPr>
              <p:spPr>
                <a:xfrm>
                  <a:off x="5013768" y="3734312"/>
                  <a:ext cx="31499" cy="26969"/>
                </a:xfrm>
                <a:custGeom>
                  <a:avLst/>
                  <a:gdLst/>
                  <a:ahLst/>
                  <a:cxnLst/>
                  <a:rect l="l" t="t" r="r" b="b"/>
                  <a:pathLst>
                    <a:path w="4005" h="3429" extrusionOk="0">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0" name="Google Shape;16250;p85"/>
                <p:cNvSpPr/>
                <p:nvPr/>
              </p:nvSpPr>
              <p:spPr>
                <a:xfrm>
                  <a:off x="5028043" y="3743963"/>
                  <a:ext cx="7621" cy="7613"/>
                </a:xfrm>
                <a:custGeom>
                  <a:avLst/>
                  <a:gdLst/>
                  <a:ahLst/>
                  <a:cxnLst/>
                  <a:rect l="l" t="t" r="r" b="b"/>
                  <a:pathLst>
                    <a:path w="969"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51" name="Google Shape;16251;p85"/>
              <p:cNvGrpSpPr/>
              <p:nvPr/>
            </p:nvGrpSpPr>
            <p:grpSpPr>
              <a:xfrm>
                <a:off x="5036703" y="3764545"/>
                <a:ext cx="31499" cy="26898"/>
                <a:chOff x="5036703" y="3764545"/>
                <a:chExt cx="31499" cy="26898"/>
              </a:xfrm>
            </p:grpSpPr>
            <p:sp>
              <p:nvSpPr>
                <p:cNvPr id="16252" name="Google Shape;16252;p85"/>
                <p:cNvSpPr/>
                <p:nvPr/>
              </p:nvSpPr>
              <p:spPr>
                <a:xfrm>
                  <a:off x="5036703" y="3764545"/>
                  <a:ext cx="31499" cy="26898"/>
                </a:xfrm>
                <a:custGeom>
                  <a:avLst/>
                  <a:gdLst/>
                  <a:ahLst/>
                  <a:cxnLst/>
                  <a:rect l="l" t="t" r="r" b="b"/>
                  <a:pathLst>
                    <a:path w="4005" h="3420" extrusionOk="0">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3" name="Google Shape;16253;p85"/>
                <p:cNvSpPr/>
                <p:nvPr/>
              </p:nvSpPr>
              <p:spPr>
                <a:xfrm>
                  <a:off x="5049641" y="3774211"/>
                  <a:ext cx="8856" cy="7605"/>
                </a:xfrm>
                <a:custGeom>
                  <a:avLst/>
                  <a:gdLst/>
                  <a:ahLst/>
                  <a:cxnLst/>
                  <a:rect l="l" t="t" r="r" b="b"/>
                  <a:pathLst>
                    <a:path w="1126" h="967" extrusionOk="0">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54" name="Google Shape;16254;p85"/>
              <p:cNvGrpSpPr/>
              <p:nvPr/>
            </p:nvGrpSpPr>
            <p:grpSpPr>
              <a:xfrm>
                <a:off x="4953546" y="3768352"/>
                <a:ext cx="31405" cy="26898"/>
                <a:chOff x="4953546" y="3768352"/>
                <a:chExt cx="31405" cy="26898"/>
              </a:xfrm>
            </p:grpSpPr>
            <p:sp>
              <p:nvSpPr>
                <p:cNvPr id="16255" name="Google Shape;16255;p85"/>
                <p:cNvSpPr/>
                <p:nvPr/>
              </p:nvSpPr>
              <p:spPr>
                <a:xfrm>
                  <a:off x="4953546" y="3768352"/>
                  <a:ext cx="31405" cy="26898"/>
                </a:xfrm>
                <a:custGeom>
                  <a:avLst/>
                  <a:gdLst/>
                  <a:ahLst/>
                  <a:cxnLst/>
                  <a:rect l="l" t="t" r="r" b="b"/>
                  <a:pathLst>
                    <a:path w="3993" h="3420" extrusionOk="0">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6" name="Google Shape;16256;p85"/>
                <p:cNvSpPr/>
                <p:nvPr/>
              </p:nvSpPr>
              <p:spPr>
                <a:xfrm>
                  <a:off x="4966390" y="3778018"/>
                  <a:ext cx="8950" cy="7684"/>
                </a:xfrm>
                <a:custGeom>
                  <a:avLst/>
                  <a:gdLst/>
                  <a:ahLst/>
                  <a:cxnLst/>
                  <a:rect l="l" t="t" r="r" b="b"/>
                  <a:pathLst>
                    <a:path w="1138" h="977" extrusionOk="0">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57" name="Google Shape;16257;p85"/>
              <p:cNvGrpSpPr/>
              <p:nvPr/>
            </p:nvGrpSpPr>
            <p:grpSpPr>
              <a:xfrm>
                <a:off x="4964770" y="3814016"/>
                <a:ext cx="31499" cy="26993"/>
                <a:chOff x="4964770" y="3814016"/>
                <a:chExt cx="31499" cy="26993"/>
              </a:xfrm>
            </p:grpSpPr>
            <p:sp>
              <p:nvSpPr>
                <p:cNvPr id="16258" name="Google Shape;16258;p85"/>
                <p:cNvSpPr/>
                <p:nvPr/>
              </p:nvSpPr>
              <p:spPr>
                <a:xfrm>
                  <a:off x="4964770" y="3814016"/>
                  <a:ext cx="31499" cy="26993"/>
                </a:xfrm>
                <a:custGeom>
                  <a:avLst/>
                  <a:gdLst/>
                  <a:ahLst/>
                  <a:cxnLst/>
                  <a:rect l="l" t="t" r="r" b="b"/>
                  <a:pathLst>
                    <a:path w="4005" h="3432" extrusionOk="0">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9" name="Google Shape;16259;p85"/>
                <p:cNvSpPr/>
                <p:nvPr/>
              </p:nvSpPr>
              <p:spPr>
                <a:xfrm>
                  <a:off x="4977715" y="3823690"/>
                  <a:ext cx="8856" cy="7676"/>
                </a:xfrm>
                <a:custGeom>
                  <a:avLst/>
                  <a:gdLst/>
                  <a:ahLst/>
                  <a:cxnLst/>
                  <a:rect l="l" t="t" r="r" b="b"/>
                  <a:pathLst>
                    <a:path w="1126" h="976" extrusionOk="0">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60" name="Google Shape;16260;p85"/>
              <p:cNvGrpSpPr/>
              <p:nvPr/>
            </p:nvGrpSpPr>
            <p:grpSpPr>
              <a:xfrm>
                <a:off x="4923290" y="3800504"/>
                <a:ext cx="31468" cy="26898"/>
                <a:chOff x="4923290" y="3800504"/>
                <a:chExt cx="31468" cy="26898"/>
              </a:xfrm>
            </p:grpSpPr>
            <p:sp>
              <p:nvSpPr>
                <p:cNvPr id="16261" name="Google Shape;16261;p85"/>
                <p:cNvSpPr/>
                <p:nvPr/>
              </p:nvSpPr>
              <p:spPr>
                <a:xfrm>
                  <a:off x="4923290" y="3800504"/>
                  <a:ext cx="31468" cy="26898"/>
                </a:xfrm>
                <a:custGeom>
                  <a:avLst/>
                  <a:gdLst/>
                  <a:ahLst/>
                  <a:cxnLst/>
                  <a:rect l="l" t="t" r="r" b="b"/>
                  <a:pathLst>
                    <a:path w="4001" h="3420" extrusionOk="0">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2" name="Google Shape;16262;p85"/>
                <p:cNvSpPr/>
                <p:nvPr/>
              </p:nvSpPr>
              <p:spPr>
                <a:xfrm>
                  <a:off x="4937470" y="3810178"/>
                  <a:ext cx="7613" cy="7621"/>
                </a:xfrm>
                <a:custGeom>
                  <a:avLst/>
                  <a:gdLst/>
                  <a:ahLst/>
                  <a:cxnLst/>
                  <a:rect l="l" t="t" r="r" b="b"/>
                  <a:pathLst>
                    <a:path w="968"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63" name="Google Shape;16263;p85"/>
              <p:cNvGrpSpPr/>
              <p:nvPr/>
            </p:nvGrpSpPr>
            <p:grpSpPr>
              <a:xfrm>
                <a:off x="5108534" y="3650943"/>
                <a:ext cx="31405" cy="26993"/>
                <a:chOff x="5108534" y="3650943"/>
                <a:chExt cx="31405" cy="26993"/>
              </a:xfrm>
            </p:grpSpPr>
            <p:sp>
              <p:nvSpPr>
                <p:cNvPr id="16264" name="Google Shape;16264;p85"/>
                <p:cNvSpPr/>
                <p:nvPr/>
              </p:nvSpPr>
              <p:spPr>
                <a:xfrm>
                  <a:off x="5108534" y="3650943"/>
                  <a:ext cx="31405" cy="26993"/>
                </a:xfrm>
                <a:custGeom>
                  <a:avLst/>
                  <a:gdLst/>
                  <a:ahLst/>
                  <a:cxnLst/>
                  <a:rect l="l" t="t" r="r" b="b"/>
                  <a:pathLst>
                    <a:path w="3993" h="3432" extrusionOk="0">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5" name="Google Shape;16265;p85"/>
                <p:cNvSpPr/>
                <p:nvPr/>
              </p:nvSpPr>
              <p:spPr>
                <a:xfrm>
                  <a:off x="5122707" y="3660617"/>
                  <a:ext cx="7621" cy="7621"/>
                </a:xfrm>
                <a:custGeom>
                  <a:avLst/>
                  <a:gdLst/>
                  <a:ahLst/>
                  <a:cxnLst/>
                  <a:rect l="l" t="t" r="r" b="b"/>
                  <a:pathLst>
                    <a:path w="969" h="969" extrusionOk="0">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66" name="Google Shape;16266;p85"/>
              <p:cNvGrpSpPr/>
              <p:nvPr/>
            </p:nvGrpSpPr>
            <p:grpSpPr>
              <a:xfrm>
                <a:off x="5119380" y="3760739"/>
                <a:ext cx="31499" cy="26993"/>
                <a:chOff x="5119380" y="3760739"/>
                <a:chExt cx="31499" cy="26993"/>
              </a:xfrm>
            </p:grpSpPr>
            <p:sp>
              <p:nvSpPr>
                <p:cNvPr id="16267" name="Google Shape;16267;p85"/>
                <p:cNvSpPr/>
                <p:nvPr/>
              </p:nvSpPr>
              <p:spPr>
                <a:xfrm>
                  <a:off x="5119380" y="3760739"/>
                  <a:ext cx="31499" cy="26993"/>
                </a:xfrm>
                <a:custGeom>
                  <a:avLst/>
                  <a:gdLst/>
                  <a:ahLst/>
                  <a:cxnLst/>
                  <a:rect l="l" t="t" r="r" b="b"/>
                  <a:pathLst>
                    <a:path w="4005" h="3432" extrusionOk="0">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8" name="Google Shape;16268;p85"/>
                <p:cNvSpPr/>
                <p:nvPr/>
              </p:nvSpPr>
              <p:spPr>
                <a:xfrm>
                  <a:off x="5132318" y="3770405"/>
                  <a:ext cx="8856" cy="7653"/>
                </a:xfrm>
                <a:custGeom>
                  <a:avLst/>
                  <a:gdLst/>
                  <a:ahLst/>
                  <a:cxnLst/>
                  <a:rect l="l" t="t" r="r" b="b"/>
                  <a:pathLst>
                    <a:path w="1126" h="973" extrusionOk="0">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69" name="Google Shape;16269;p85"/>
              <p:cNvGrpSpPr/>
              <p:nvPr/>
            </p:nvGrpSpPr>
            <p:grpSpPr>
              <a:xfrm>
                <a:off x="5119380" y="3788235"/>
                <a:ext cx="31499" cy="26993"/>
                <a:chOff x="5119380" y="3788235"/>
                <a:chExt cx="31499" cy="26993"/>
              </a:xfrm>
            </p:grpSpPr>
            <p:sp>
              <p:nvSpPr>
                <p:cNvPr id="16270" name="Google Shape;16270;p85"/>
                <p:cNvSpPr/>
                <p:nvPr/>
              </p:nvSpPr>
              <p:spPr>
                <a:xfrm>
                  <a:off x="5119380" y="3788235"/>
                  <a:ext cx="31499" cy="26993"/>
                </a:xfrm>
                <a:custGeom>
                  <a:avLst/>
                  <a:gdLst/>
                  <a:ahLst/>
                  <a:cxnLst/>
                  <a:rect l="l" t="t" r="r" b="b"/>
                  <a:pathLst>
                    <a:path w="4005" h="3432" extrusionOk="0">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1" name="Google Shape;16271;p85"/>
                <p:cNvSpPr/>
                <p:nvPr/>
              </p:nvSpPr>
              <p:spPr>
                <a:xfrm>
                  <a:off x="5132318" y="3797901"/>
                  <a:ext cx="8856" cy="7605"/>
                </a:xfrm>
                <a:custGeom>
                  <a:avLst/>
                  <a:gdLst/>
                  <a:ahLst/>
                  <a:cxnLst/>
                  <a:rect l="l" t="t" r="r" b="b"/>
                  <a:pathLst>
                    <a:path w="1126" h="967" extrusionOk="0">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72" name="Google Shape;16272;p85"/>
              <p:cNvGrpSpPr/>
              <p:nvPr/>
            </p:nvGrpSpPr>
            <p:grpSpPr>
              <a:xfrm>
                <a:off x="5158005" y="3875284"/>
                <a:ext cx="31405" cy="27001"/>
                <a:chOff x="5158005" y="3875284"/>
                <a:chExt cx="31405" cy="27001"/>
              </a:xfrm>
            </p:grpSpPr>
            <p:sp>
              <p:nvSpPr>
                <p:cNvPr id="16273" name="Google Shape;16273;p85"/>
                <p:cNvSpPr/>
                <p:nvPr/>
              </p:nvSpPr>
              <p:spPr>
                <a:xfrm>
                  <a:off x="5158005" y="3875284"/>
                  <a:ext cx="31405" cy="27001"/>
                </a:xfrm>
                <a:custGeom>
                  <a:avLst/>
                  <a:gdLst/>
                  <a:ahLst/>
                  <a:cxnLst/>
                  <a:rect l="l" t="t" r="r" b="b"/>
                  <a:pathLst>
                    <a:path w="3993" h="3433" extrusionOk="0">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4" name="Google Shape;16274;p85"/>
                <p:cNvSpPr/>
                <p:nvPr/>
              </p:nvSpPr>
              <p:spPr>
                <a:xfrm>
                  <a:off x="5170848" y="3884958"/>
                  <a:ext cx="8950" cy="7645"/>
                </a:xfrm>
                <a:custGeom>
                  <a:avLst/>
                  <a:gdLst/>
                  <a:ahLst/>
                  <a:cxnLst/>
                  <a:rect l="l" t="t" r="r" b="b"/>
                  <a:pathLst>
                    <a:path w="1138" h="972" extrusionOk="0">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75" name="Google Shape;16275;p85"/>
              <p:cNvGrpSpPr/>
              <p:nvPr/>
            </p:nvGrpSpPr>
            <p:grpSpPr>
              <a:xfrm>
                <a:off x="5233163" y="3764545"/>
                <a:ext cx="31499" cy="26898"/>
                <a:chOff x="5233163" y="3764545"/>
                <a:chExt cx="31499" cy="26898"/>
              </a:xfrm>
            </p:grpSpPr>
            <p:sp>
              <p:nvSpPr>
                <p:cNvPr id="16276" name="Google Shape;16276;p85"/>
                <p:cNvSpPr/>
                <p:nvPr/>
              </p:nvSpPr>
              <p:spPr>
                <a:xfrm>
                  <a:off x="5233163" y="3764545"/>
                  <a:ext cx="31499" cy="26898"/>
                </a:xfrm>
                <a:custGeom>
                  <a:avLst/>
                  <a:gdLst/>
                  <a:ahLst/>
                  <a:cxnLst/>
                  <a:rect l="l" t="t" r="r" b="b"/>
                  <a:pathLst>
                    <a:path w="4005" h="3420" extrusionOk="0">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7" name="Google Shape;16277;p85"/>
                <p:cNvSpPr/>
                <p:nvPr/>
              </p:nvSpPr>
              <p:spPr>
                <a:xfrm>
                  <a:off x="5246108" y="3774211"/>
                  <a:ext cx="8856" cy="7590"/>
                </a:xfrm>
                <a:custGeom>
                  <a:avLst/>
                  <a:gdLst/>
                  <a:ahLst/>
                  <a:cxnLst/>
                  <a:rect l="l" t="t" r="r" b="b"/>
                  <a:pathLst>
                    <a:path w="1126" h="965" extrusionOk="0">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78" name="Google Shape;16278;p85"/>
              <p:cNvGrpSpPr/>
              <p:nvPr/>
            </p:nvGrpSpPr>
            <p:grpSpPr>
              <a:xfrm>
                <a:off x="5276168" y="3805545"/>
                <a:ext cx="31499" cy="26906"/>
                <a:chOff x="5276168" y="3805545"/>
                <a:chExt cx="31499" cy="26906"/>
              </a:xfrm>
            </p:grpSpPr>
            <p:sp>
              <p:nvSpPr>
                <p:cNvPr id="16279" name="Google Shape;16279;p85"/>
                <p:cNvSpPr/>
                <p:nvPr/>
              </p:nvSpPr>
              <p:spPr>
                <a:xfrm>
                  <a:off x="5276168" y="3805545"/>
                  <a:ext cx="31499" cy="26906"/>
                </a:xfrm>
                <a:custGeom>
                  <a:avLst/>
                  <a:gdLst/>
                  <a:ahLst/>
                  <a:cxnLst/>
                  <a:rect l="l" t="t" r="r" b="b"/>
                  <a:pathLst>
                    <a:path w="4005" h="3421" extrusionOk="0">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0" name="Google Shape;16280;p85"/>
                <p:cNvSpPr/>
                <p:nvPr/>
              </p:nvSpPr>
              <p:spPr>
                <a:xfrm>
                  <a:off x="5289106" y="3815219"/>
                  <a:ext cx="8856" cy="7605"/>
                </a:xfrm>
                <a:custGeom>
                  <a:avLst/>
                  <a:gdLst/>
                  <a:ahLst/>
                  <a:cxnLst/>
                  <a:rect l="l" t="t" r="r" b="b"/>
                  <a:pathLst>
                    <a:path w="1126" h="967" extrusionOk="0">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81" name="Google Shape;16281;p85"/>
              <p:cNvGrpSpPr/>
              <p:nvPr/>
            </p:nvGrpSpPr>
            <p:grpSpPr>
              <a:xfrm>
                <a:off x="5294053" y="3851933"/>
                <a:ext cx="31405" cy="26945"/>
                <a:chOff x="5294053" y="3851933"/>
                <a:chExt cx="31405" cy="26945"/>
              </a:xfrm>
            </p:grpSpPr>
            <p:sp>
              <p:nvSpPr>
                <p:cNvPr id="16282" name="Google Shape;16282;p85"/>
                <p:cNvSpPr/>
                <p:nvPr/>
              </p:nvSpPr>
              <p:spPr>
                <a:xfrm>
                  <a:off x="5294053" y="3851933"/>
                  <a:ext cx="31405" cy="26945"/>
                </a:xfrm>
                <a:custGeom>
                  <a:avLst/>
                  <a:gdLst/>
                  <a:ahLst/>
                  <a:cxnLst/>
                  <a:rect l="l" t="t" r="r" b="b"/>
                  <a:pathLst>
                    <a:path w="3993" h="3426" extrusionOk="0">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3" name="Google Shape;16283;p85"/>
                <p:cNvSpPr/>
                <p:nvPr/>
              </p:nvSpPr>
              <p:spPr>
                <a:xfrm>
                  <a:off x="5308234" y="3861552"/>
                  <a:ext cx="7621" cy="7621"/>
                </a:xfrm>
                <a:custGeom>
                  <a:avLst/>
                  <a:gdLst/>
                  <a:ahLst/>
                  <a:cxnLst/>
                  <a:rect l="l" t="t" r="r" b="b"/>
                  <a:pathLst>
                    <a:path w="969" h="969" extrusionOk="0">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84" name="Google Shape;16284;p85"/>
              <p:cNvGrpSpPr/>
              <p:nvPr/>
            </p:nvGrpSpPr>
            <p:grpSpPr>
              <a:xfrm>
                <a:off x="5341723" y="3851902"/>
                <a:ext cx="31405" cy="26977"/>
                <a:chOff x="5341723" y="3851902"/>
                <a:chExt cx="31405" cy="26977"/>
              </a:xfrm>
            </p:grpSpPr>
            <p:sp>
              <p:nvSpPr>
                <p:cNvPr id="16285" name="Google Shape;16285;p85"/>
                <p:cNvSpPr/>
                <p:nvPr/>
              </p:nvSpPr>
              <p:spPr>
                <a:xfrm>
                  <a:off x="5341723" y="3851902"/>
                  <a:ext cx="31405" cy="26977"/>
                </a:xfrm>
                <a:custGeom>
                  <a:avLst/>
                  <a:gdLst/>
                  <a:ahLst/>
                  <a:cxnLst/>
                  <a:rect l="l" t="t" r="r" b="b"/>
                  <a:pathLst>
                    <a:path w="3993" h="3430" extrusionOk="0">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6" name="Google Shape;16286;p85"/>
                <p:cNvSpPr/>
                <p:nvPr/>
              </p:nvSpPr>
              <p:spPr>
                <a:xfrm>
                  <a:off x="5354567" y="3861647"/>
                  <a:ext cx="8950" cy="7590"/>
                </a:xfrm>
                <a:custGeom>
                  <a:avLst/>
                  <a:gdLst/>
                  <a:ahLst/>
                  <a:cxnLst/>
                  <a:rect l="l" t="t" r="r" b="b"/>
                  <a:pathLst>
                    <a:path w="1138" h="965" extrusionOk="0">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87" name="Google Shape;16287;p85"/>
              <p:cNvGrpSpPr/>
              <p:nvPr/>
            </p:nvGrpSpPr>
            <p:grpSpPr>
              <a:xfrm>
                <a:off x="5054871" y="3507855"/>
                <a:ext cx="31405" cy="26993"/>
                <a:chOff x="5054871" y="3507855"/>
                <a:chExt cx="31405" cy="26993"/>
              </a:xfrm>
            </p:grpSpPr>
            <p:sp>
              <p:nvSpPr>
                <p:cNvPr id="16288" name="Google Shape;16288;p85"/>
                <p:cNvSpPr/>
                <p:nvPr/>
              </p:nvSpPr>
              <p:spPr>
                <a:xfrm>
                  <a:off x="5054871" y="3507855"/>
                  <a:ext cx="31405" cy="26993"/>
                </a:xfrm>
                <a:custGeom>
                  <a:avLst/>
                  <a:gdLst/>
                  <a:ahLst/>
                  <a:cxnLst/>
                  <a:rect l="l" t="t" r="r" b="b"/>
                  <a:pathLst>
                    <a:path w="3993" h="3432" extrusionOk="0">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9" name="Google Shape;16289;p85"/>
                <p:cNvSpPr/>
                <p:nvPr/>
              </p:nvSpPr>
              <p:spPr>
                <a:xfrm>
                  <a:off x="5067715" y="3517521"/>
                  <a:ext cx="8950" cy="7605"/>
                </a:xfrm>
                <a:custGeom>
                  <a:avLst/>
                  <a:gdLst/>
                  <a:ahLst/>
                  <a:cxnLst/>
                  <a:rect l="l" t="t" r="r" b="b"/>
                  <a:pathLst>
                    <a:path w="1138" h="967" extrusionOk="0">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90" name="Google Shape;16290;p85"/>
              <p:cNvGrpSpPr/>
              <p:nvPr/>
            </p:nvGrpSpPr>
            <p:grpSpPr>
              <a:xfrm>
                <a:off x="4876579" y="3675325"/>
                <a:ext cx="31405" cy="26969"/>
                <a:chOff x="4876579" y="3675325"/>
                <a:chExt cx="31405" cy="26969"/>
              </a:xfrm>
            </p:grpSpPr>
            <p:sp>
              <p:nvSpPr>
                <p:cNvPr id="16291" name="Google Shape;16291;p85"/>
                <p:cNvSpPr/>
                <p:nvPr/>
              </p:nvSpPr>
              <p:spPr>
                <a:xfrm>
                  <a:off x="4876579" y="3675325"/>
                  <a:ext cx="31405" cy="26969"/>
                </a:xfrm>
                <a:custGeom>
                  <a:avLst/>
                  <a:gdLst/>
                  <a:ahLst/>
                  <a:cxnLst/>
                  <a:rect l="l" t="t" r="r" b="b"/>
                  <a:pathLst>
                    <a:path w="3993" h="3429" extrusionOk="0">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2" name="Google Shape;16292;p85"/>
                <p:cNvSpPr/>
                <p:nvPr/>
              </p:nvSpPr>
              <p:spPr>
                <a:xfrm>
                  <a:off x="4889517" y="3684975"/>
                  <a:ext cx="8856" cy="7676"/>
                </a:xfrm>
                <a:custGeom>
                  <a:avLst/>
                  <a:gdLst/>
                  <a:ahLst/>
                  <a:cxnLst/>
                  <a:rect l="l" t="t" r="r" b="b"/>
                  <a:pathLst>
                    <a:path w="1126" h="976" extrusionOk="0">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93" name="Google Shape;16293;p85"/>
              <p:cNvGrpSpPr/>
              <p:nvPr/>
            </p:nvGrpSpPr>
            <p:grpSpPr>
              <a:xfrm>
                <a:off x="4842233" y="3688333"/>
                <a:ext cx="31405" cy="26993"/>
                <a:chOff x="4842233" y="3688333"/>
                <a:chExt cx="31405" cy="26993"/>
              </a:xfrm>
            </p:grpSpPr>
            <p:sp>
              <p:nvSpPr>
                <p:cNvPr id="16294" name="Google Shape;16294;p85"/>
                <p:cNvSpPr/>
                <p:nvPr/>
              </p:nvSpPr>
              <p:spPr>
                <a:xfrm>
                  <a:off x="4842233" y="3688333"/>
                  <a:ext cx="31405" cy="26993"/>
                </a:xfrm>
                <a:custGeom>
                  <a:avLst/>
                  <a:gdLst/>
                  <a:ahLst/>
                  <a:cxnLst/>
                  <a:rect l="l" t="t" r="r" b="b"/>
                  <a:pathLst>
                    <a:path w="3993" h="3432" extrusionOk="0">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5" name="Google Shape;16295;p85"/>
                <p:cNvSpPr/>
                <p:nvPr/>
              </p:nvSpPr>
              <p:spPr>
                <a:xfrm>
                  <a:off x="4855076" y="3698094"/>
                  <a:ext cx="8856" cy="7590"/>
                </a:xfrm>
                <a:custGeom>
                  <a:avLst/>
                  <a:gdLst/>
                  <a:ahLst/>
                  <a:cxnLst/>
                  <a:rect l="l" t="t" r="r" b="b"/>
                  <a:pathLst>
                    <a:path w="1126" h="965" extrusionOk="0">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96" name="Google Shape;16296;p85"/>
              <p:cNvGrpSpPr/>
              <p:nvPr/>
            </p:nvGrpSpPr>
            <p:grpSpPr>
              <a:xfrm>
                <a:off x="5187876" y="3608032"/>
                <a:ext cx="31405" cy="27001"/>
                <a:chOff x="5187876" y="3608032"/>
                <a:chExt cx="31405" cy="27001"/>
              </a:xfrm>
            </p:grpSpPr>
            <p:sp>
              <p:nvSpPr>
                <p:cNvPr id="16297" name="Google Shape;16297;p85"/>
                <p:cNvSpPr/>
                <p:nvPr/>
              </p:nvSpPr>
              <p:spPr>
                <a:xfrm>
                  <a:off x="5187876" y="3608032"/>
                  <a:ext cx="31405" cy="27001"/>
                </a:xfrm>
                <a:custGeom>
                  <a:avLst/>
                  <a:gdLst/>
                  <a:ahLst/>
                  <a:cxnLst/>
                  <a:rect l="l" t="t" r="r" b="b"/>
                  <a:pathLst>
                    <a:path w="3993" h="3433" extrusionOk="0">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8" name="Google Shape;16298;p85"/>
                <p:cNvSpPr/>
                <p:nvPr/>
              </p:nvSpPr>
              <p:spPr>
                <a:xfrm>
                  <a:off x="5202057" y="3617706"/>
                  <a:ext cx="7621" cy="7621"/>
                </a:xfrm>
                <a:custGeom>
                  <a:avLst/>
                  <a:gdLst/>
                  <a:ahLst/>
                  <a:cxnLst/>
                  <a:rect l="l" t="t" r="r" b="b"/>
                  <a:pathLst>
                    <a:path w="969" h="969" extrusionOk="0">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299" name="Google Shape;16299;p85"/>
              <p:cNvSpPr/>
              <p:nvPr/>
            </p:nvSpPr>
            <p:spPr>
              <a:xfrm>
                <a:off x="5142589" y="3410030"/>
                <a:ext cx="42542" cy="36525"/>
              </a:xfrm>
              <a:custGeom>
                <a:avLst/>
                <a:gdLst/>
                <a:ahLst/>
                <a:cxnLst/>
                <a:rect l="l" t="t" r="r" b="b"/>
                <a:pathLst>
                  <a:path w="5409" h="4644" extrusionOk="0">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0" name="Google Shape;16300;p85"/>
              <p:cNvSpPr/>
              <p:nvPr/>
            </p:nvSpPr>
            <p:spPr>
              <a:xfrm>
                <a:off x="5158382" y="3419720"/>
                <a:ext cx="17138" cy="17130"/>
              </a:xfrm>
              <a:custGeom>
                <a:avLst/>
                <a:gdLst/>
                <a:ahLst/>
                <a:cxnLst/>
                <a:rect l="l" t="t" r="r" b="b"/>
                <a:pathLst>
                  <a:path w="2179" h="2178" extrusionOk="0">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301" name="Google Shape;16301;p85"/>
              <p:cNvGrpSpPr/>
              <p:nvPr/>
            </p:nvGrpSpPr>
            <p:grpSpPr>
              <a:xfrm>
                <a:off x="5269224" y="3304167"/>
                <a:ext cx="40253" cy="34402"/>
                <a:chOff x="5269224" y="3304167"/>
                <a:chExt cx="40253" cy="34402"/>
              </a:xfrm>
            </p:grpSpPr>
            <p:sp>
              <p:nvSpPr>
                <p:cNvPr id="16302" name="Google Shape;16302;p85"/>
                <p:cNvSpPr/>
                <p:nvPr/>
              </p:nvSpPr>
              <p:spPr>
                <a:xfrm>
                  <a:off x="5269224" y="3304167"/>
                  <a:ext cx="40253" cy="34402"/>
                </a:xfrm>
                <a:custGeom>
                  <a:avLst/>
                  <a:gdLst/>
                  <a:ahLst/>
                  <a:cxnLst/>
                  <a:rect l="l" t="t" r="r" b="b"/>
                  <a:pathLst>
                    <a:path w="5118" h="4374" extrusionOk="0">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3" name="Google Shape;16303;p85"/>
                <p:cNvSpPr/>
                <p:nvPr/>
              </p:nvSpPr>
              <p:spPr>
                <a:xfrm>
                  <a:off x="5284639" y="3313826"/>
                  <a:ext cx="15132" cy="15140"/>
                </a:xfrm>
                <a:custGeom>
                  <a:avLst/>
                  <a:gdLst/>
                  <a:ahLst/>
                  <a:cxnLst/>
                  <a:rect l="l" t="t" r="r" b="b"/>
                  <a:pathLst>
                    <a:path w="1924" h="1925" extrusionOk="0">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04" name="Google Shape;16304;p85"/>
              <p:cNvGrpSpPr/>
              <p:nvPr/>
            </p:nvGrpSpPr>
            <p:grpSpPr>
              <a:xfrm>
                <a:off x="5327354" y="3476615"/>
                <a:ext cx="49864" cy="42723"/>
                <a:chOff x="5327354" y="3476615"/>
                <a:chExt cx="49864" cy="42723"/>
              </a:xfrm>
            </p:grpSpPr>
            <p:sp>
              <p:nvSpPr>
                <p:cNvPr id="16305" name="Google Shape;16305;p85"/>
                <p:cNvSpPr/>
                <p:nvPr/>
              </p:nvSpPr>
              <p:spPr>
                <a:xfrm>
                  <a:off x="5327354" y="3476615"/>
                  <a:ext cx="49864" cy="42723"/>
                </a:xfrm>
                <a:custGeom>
                  <a:avLst/>
                  <a:gdLst/>
                  <a:ahLst/>
                  <a:cxnLst/>
                  <a:rect l="l" t="t" r="r" b="b"/>
                  <a:pathLst>
                    <a:path w="6340" h="5432" extrusionOk="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6" name="Google Shape;16306;p85"/>
                <p:cNvSpPr/>
                <p:nvPr/>
              </p:nvSpPr>
              <p:spPr>
                <a:xfrm>
                  <a:off x="5340197" y="3486321"/>
                  <a:ext cx="27315" cy="23406"/>
                </a:xfrm>
                <a:custGeom>
                  <a:avLst/>
                  <a:gdLst/>
                  <a:ahLst/>
                  <a:cxnLst/>
                  <a:rect l="l" t="t" r="r" b="b"/>
                  <a:pathLst>
                    <a:path w="3473" h="2976" extrusionOk="0">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307" name="Google Shape;16307;p85"/>
              <p:cNvSpPr/>
              <p:nvPr/>
            </p:nvSpPr>
            <p:spPr>
              <a:xfrm>
                <a:off x="5290255" y="3703080"/>
                <a:ext cx="31397" cy="26898"/>
              </a:xfrm>
              <a:custGeom>
                <a:avLst/>
                <a:gdLst/>
                <a:ahLst/>
                <a:cxnLst/>
                <a:rect l="l" t="t" r="r" b="b"/>
                <a:pathLst>
                  <a:path w="3992" h="3420" extrusionOk="0">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8" name="Google Shape;16308;p85"/>
              <p:cNvSpPr/>
              <p:nvPr/>
            </p:nvSpPr>
            <p:spPr>
              <a:xfrm>
                <a:off x="5304427" y="3712754"/>
                <a:ext cx="7621" cy="7621"/>
              </a:xfrm>
              <a:custGeom>
                <a:avLst/>
                <a:gdLst/>
                <a:ahLst/>
                <a:cxnLst/>
                <a:rect l="l" t="t" r="r" b="b"/>
                <a:pathLst>
                  <a:path w="969"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309" name="Google Shape;16309;p85"/>
              <p:cNvGrpSpPr/>
              <p:nvPr/>
            </p:nvGrpSpPr>
            <p:grpSpPr>
              <a:xfrm>
                <a:off x="5341723" y="3775957"/>
                <a:ext cx="31405" cy="26898"/>
                <a:chOff x="5341723" y="3775957"/>
                <a:chExt cx="31405" cy="26898"/>
              </a:xfrm>
            </p:grpSpPr>
            <p:sp>
              <p:nvSpPr>
                <p:cNvPr id="16310" name="Google Shape;16310;p85"/>
                <p:cNvSpPr/>
                <p:nvPr/>
              </p:nvSpPr>
              <p:spPr>
                <a:xfrm>
                  <a:off x="5341723" y="3775957"/>
                  <a:ext cx="31405" cy="26898"/>
                </a:xfrm>
                <a:custGeom>
                  <a:avLst/>
                  <a:gdLst/>
                  <a:ahLst/>
                  <a:cxnLst/>
                  <a:rect l="l" t="t" r="r" b="b"/>
                  <a:pathLst>
                    <a:path w="3993" h="3420" extrusionOk="0">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1" name="Google Shape;16311;p85"/>
                <p:cNvSpPr/>
                <p:nvPr/>
              </p:nvSpPr>
              <p:spPr>
                <a:xfrm>
                  <a:off x="5354567" y="3785631"/>
                  <a:ext cx="8950" cy="7605"/>
                </a:xfrm>
                <a:custGeom>
                  <a:avLst/>
                  <a:gdLst/>
                  <a:ahLst/>
                  <a:cxnLst/>
                  <a:rect l="l" t="t" r="r" b="b"/>
                  <a:pathLst>
                    <a:path w="1138" h="967" extrusionOk="0">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12" name="Google Shape;16312;p85"/>
              <p:cNvGrpSpPr/>
              <p:nvPr/>
            </p:nvGrpSpPr>
            <p:grpSpPr>
              <a:xfrm>
                <a:off x="5439053" y="3699274"/>
                <a:ext cx="31405" cy="26898"/>
                <a:chOff x="5439053" y="3699274"/>
                <a:chExt cx="31405" cy="26898"/>
              </a:xfrm>
            </p:grpSpPr>
            <p:sp>
              <p:nvSpPr>
                <p:cNvPr id="16313" name="Google Shape;16313;p85"/>
                <p:cNvSpPr/>
                <p:nvPr/>
              </p:nvSpPr>
              <p:spPr>
                <a:xfrm>
                  <a:off x="5439053" y="3699274"/>
                  <a:ext cx="31405" cy="26898"/>
                </a:xfrm>
                <a:custGeom>
                  <a:avLst/>
                  <a:gdLst/>
                  <a:ahLst/>
                  <a:cxnLst/>
                  <a:rect l="l" t="t" r="r" b="b"/>
                  <a:pathLst>
                    <a:path w="3993" h="3420" extrusionOk="0">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4" name="Google Shape;16314;p85"/>
                <p:cNvSpPr/>
                <p:nvPr/>
              </p:nvSpPr>
              <p:spPr>
                <a:xfrm>
                  <a:off x="5453225" y="3708948"/>
                  <a:ext cx="7621" cy="7621"/>
                </a:xfrm>
                <a:custGeom>
                  <a:avLst/>
                  <a:gdLst/>
                  <a:ahLst/>
                  <a:cxnLst/>
                  <a:rect l="l" t="t" r="r" b="b"/>
                  <a:pathLst>
                    <a:path w="969" h="969"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15" name="Google Shape;16315;p85"/>
              <p:cNvGrpSpPr/>
              <p:nvPr/>
            </p:nvGrpSpPr>
            <p:grpSpPr>
              <a:xfrm>
                <a:off x="5412414" y="3622307"/>
                <a:ext cx="31499" cy="26993"/>
                <a:chOff x="5412414" y="3622307"/>
                <a:chExt cx="31499" cy="26993"/>
              </a:xfrm>
            </p:grpSpPr>
            <p:sp>
              <p:nvSpPr>
                <p:cNvPr id="16316" name="Google Shape;16316;p85"/>
                <p:cNvSpPr/>
                <p:nvPr/>
              </p:nvSpPr>
              <p:spPr>
                <a:xfrm>
                  <a:off x="5412414" y="3622307"/>
                  <a:ext cx="31499" cy="26993"/>
                </a:xfrm>
                <a:custGeom>
                  <a:avLst/>
                  <a:gdLst/>
                  <a:ahLst/>
                  <a:cxnLst/>
                  <a:rect l="l" t="t" r="r" b="b"/>
                  <a:pathLst>
                    <a:path w="4005" h="3432" extrusionOk="0">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7" name="Google Shape;16317;p85"/>
                <p:cNvSpPr/>
                <p:nvPr/>
              </p:nvSpPr>
              <p:spPr>
                <a:xfrm>
                  <a:off x="5426681" y="3632075"/>
                  <a:ext cx="7527" cy="7519"/>
                </a:xfrm>
                <a:custGeom>
                  <a:avLst/>
                  <a:gdLst/>
                  <a:ahLst/>
                  <a:cxnLst/>
                  <a:rect l="l" t="t" r="r" b="b"/>
                  <a:pathLst>
                    <a:path w="957" h="956" extrusionOk="0">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18" name="Google Shape;16318;p85"/>
              <p:cNvGrpSpPr/>
              <p:nvPr/>
            </p:nvGrpSpPr>
            <p:grpSpPr>
              <a:xfrm>
                <a:off x="5476254" y="3473949"/>
                <a:ext cx="26835" cy="26930"/>
                <a:chOff x="5476254" y="3473949"/>
                <a:chExt cx="26835" cy="26930"/>
              </a:xfrm>
            </p:grpSpPr>
            <p:sp>
              <p:nvSpPr>
                <p:cNvPr id="16319" name="Google Shape;16319;p85"/>
                <p:cNvSpPr/>
                <p:nvPr/>
              </p:nvSpPr>
              <p:spPr>
                <a:xfrm>
                  <a:off x="5476254" y="3473949"/>
                  <a:ext cx="26835" cy="26930"/>
                </a:xfrm>
                <a:custGeom>
                  <a:avLst/>
                  <a:gdLst/>
                  <a:ahLst/>
                  <a:cxnLst/>
                  <a:rect l="l" t="t" r="r" b="b"/>
                  <a:pathLst>
                    <a:path w="3412" h="3424" extrusionOk="0">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0" name="Google Shape;16320;p85"/>
                <p:cNvSpPr/>
                <p:nvPr/>
              </p:nvSpPr>
              <p:spPr>
                <a:xfrm>
                  <a:off x="5485857" y="3483655"/>
                  <a:ext cx="7621" cy="7621"/>
                </a:xfrm>
                <a:custGeom>
                  <a:avLst/>
                  <a:gdLst/>
                  <a:ahLst/>
                  <a:cxnLst/>
                  <a:rect l="l" t="t" r="r" b="b"/>
                  <a:pathLst>
                    <a:path w="969" h="969"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21" name="Google Shape;16321;p85"/>
              <p:cNvGrpSpPr/>
              <p:nvPr/>
            </p:nvGrpSpPr>
            <p:grpSpPr>
              <a:xfrm>
                <a:off x="5564547" y="3481594"/>
                <a:ext cx="31397" cy="26898"/>
                <a:chOff x="5564547" y="3481594"/>
                <a:chExt cx="31397" cy="26898"/>
              </a:xfrm>
            </p:grpSpPr>
            <p:sp>
              <p:nvSpPr>
                <p:cNvPr id="16322" name="Google Shape;16322;p85"/>
                <p:cNvSpPr/>
                <p:nvPr/>
              </p:nvSpPr>
              <p:spPr>
                <a:xfrm>
                  <a:off x="5564547" y="3481594"/>
                  <a:ext cx="31397" cy="26898"/>
                </a:xfrm>
                <a:custGeom>
                  <a:avLst/>
                  <a:gdLst/>
                  <a:ahLst/>
                  <a:cxnLst/>
                  <a:rect l="l" t="t" r="r" b="b"/>
                  <a:pathLst>
                    <a:path w="3992" h="3420" extrusionOk="0">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3" name="Google Shape;16323;p85"/>
                <p:cNvSpPr/>
                <p:nvPr/>
              </p:nvSpPr>
              <p:spPr>
                <a:xfrm>
                  <a:off x="5578719" y="3491268"/>
                  <a:ext cx="7621" cy="7613"/>
                </a:xfrm>
                <a:custGeom>
                  <a:avLst/>
                  <a:gdLst/>
                  <a:ahLst/>
                  <a:cxnLst/>
                  <a:rect l="l" t="t" r="r" b="b"/>
                  <a:pathLst>
                    <a:path w="969"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24" name="Google Shape;16324;p85"/>
              <p:cNvGrpSpPr/>
              <p:nvPr/>
            </p:nvGrpSpPr>
            <p:grpSpPr>
              <a:xfrm>
                <a:off x="5534101" y="3470174"/>
                <a:ext cx="31397" cy="26906"/>
                <a:chOff x="5534101" y="3470174"/>
                <a:chExt cx="31397" cy="26906"/>
              </a:xfrm>
            </p:grpSpPr>
            <p:sp>
              <p:nvSpPr>
                <p:cNvPr id="16325" name="Google Shape;16325;p85"/>
                <p:cNvSpPr/>
                <p:nvPr/>
              </p:nvSpPr>
              <p:spPr>
                <a:xfrm>
                  <a:off x="5534101" y="3470174"/>
                  <a:ext cx="31397" cy="26906"/>
                </a:xfrm>
                <a:custGeom>
                  <a:avLst/>
                  <a:gdLst/>
                  <a:ahLst/>
                  <a:cxnLst/>
                  <a:rect l="l" t="t" r="r" b="b"/>
                  <a:pathLst>
                    <a:path w="3992" h="3421" extrusionOk="0">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6" name="Google Shape;16326;p85"/>
                <p:cNvSpPr/>
                <p:nvPr/>
              </p:nvSpPr>
              <p:spPr>
                <a:xfrm>
                  <a:off x="5546945" y="3479848"/>
                  <a:ext cx="8950" cy="7582"/>
                </a:xfrm>
                <a:custGeom>
                  <a:avLst/>
                  <a:gdLst/>
                  <a:ahLst/>
                  <a:cxnLst/>
                  <a:rect l="l" t="t" r="r" b="b"/>
                  <a:pathLst>
                    <a:path w="1138" h="964" extrusionOk="0">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27" name="Google Shape;16327;p85"/>
              <p:cNvGrpSpPr/>
              <p:nvPr/>
            </p:nvGrpSpPr>
            <p:grpSpPr>
              <a:xfrm>
                <a:off x="5610879" y="3314486"/>
                <a:ext cx="31499" cy="26938"/>
                <a:chOff x="5610879" y="3314486"/>
                <a:chExt cx="31499" cy="26938"/>
              </a:xfrm>
            </p:grpSpPr>
            <p:sp>
              <p:nvSpPr>
                <p:cNvPr id="16328" name="Google Shape;16328;p85"/>
                <p:cNvSpPr/>
                <p:nvPr/>
              </p:nvSpPr>
              <p:spPr>
                <a:xfrm>
                  <a:off x="5610879" y="3314486"/>
                  <a:ext cx="31499" cy="26938"/>
                </a:xfrm>
                <a:custGeom>
                  <a:avLst/>
                  <a:gdLst/>
                  <a:ahLst/>
                  <a:cxnLst/>
                  <a:rect l="l" t="t" r="r" b="b"/>
                  <a:pathLst>
                    <a:path w="4005" h="3425" extrusionOk="0">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9" name="Google Shape;16329;p85"/>
                <p:cNvSpPr/>
                <p:nvPr/>
              </p:nvSpPr>
              <p:spPr>
                <a:xfrm>
                  <a:off x="5623817" y="3324192"/>
                  <a:ext cx="8950" cy="7590"/>
                </a:xfrm>
                <a:custGeom>
                  <a:avLst/>
                  <a:gdLst/>
                  <a:ahLst/>
                  <a:cxnLst/>
                  <a:rect l="l" t="t" r="r" b="b"/>
                  <a:pathLst>
                    <a:path w="1138" h="965" extrusionOk="0">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30" name="Google Shape;16330;p85"/>
              <p:cNvGrpSpPr/>
              <p:nvPr/>
            </p:nvGrpSpPr>
            <p:grpSpPr>
              <a:xfrm>
                <a:off x="4834525" y="3501382"/>
                <a:ext cx="31499" cy="26898"/>
                <a:chOff x="4834525" y="3501382"/>
                <a:chExt cx="31499" cy="26898"/>
              </a:xfrm>
            </p:grpSpPr>
            <p:sp>
              <p:nvSpPr>
                <p:cNvPr id="16331" name="Google Shape;16331;p85"/>
                <p:cNvSpPr/>
                <p:nvPr/>
              </p:nvSpPr>
              <p:spPr>
                <a:xfrm>
                  <a:off x="4834525" y="3501382"/>
                  <a:ext cx="31499" cy="26898"/>
                </a:xfrm>
                <a:custGeom>
                  <a:avLst/>
                  <a:gdLst/>
                  <a:ahLst/>
                  <a:cxnLst/>
                  <a:rect l="l" t="t" r="r" b="b"/>
                  <a:pathLst>
                    <a:path w="4005" h="3420" extrusionOk="0">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2" name="Google Shape;16332;p85"/>
                <p:cNvSpPr/>
                <p:nvPr/>
              </p:nvSpPr>
              <p:spPr>
                <a:xfrm>
                  <a:off x="4847463" y="3511056"/>
                  <a:ext cx="8950" cy="7605"/>
                </a:xfrm>
                <a:custGeom>
                  <a:avLst/>
                  <a:gdLst/>
                  <a:ahLst/>
                  <a:cxnLst/>
                  <a:rect l="l" t="t" r="r" b="b"/>
                  <a:pathLst>
                    <a:path w="1138" h="967" extrusionOk="0">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33" name="Google Shape;16333;p85"/>
              <p:cNvGrpSpPr/>
              <p:nvPr/>
            </p:nvGrpSpPr>
            <p:grpSpPr>
              <a:xfrm>
                <a:off x="4898460" y="3580158"/>
                <a:ext cx="31405" cy="26898"/>
                <a:chOff x="4898460" y="3580158"/>
                <a:chExt cx="31405" cy="26898"/>
              </a:xfrm>
            </p:grpSpPr>
            <p:sp>
              <p:nvSpPr>
                <p:cNvPr id="16334" name="Google Shape;16334;p85"/>
                <p:cNvSpPr/>
                <p:nvPr/>
              </p:nvSpPr>
              <p:spPr>
                <a:xfrm>
                  <a:off x="4898460" y="3580158"/>
                  <a:ext cx="31405" cy="26898"/>
                </a:xfrm>
                <a:custGeom>
                  <a:avLst/>
                  <a:gdLst/>
                  <a:ahLst/>
                  <a:cxnLst/>
                  <a:rect l="l" t="t" r="r" b="b"/>
                  <a:pathLst>
                    <a:path w="3993" h="3420" extrusionOk="0">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5" name="Google Shape;16335;p85"/>
                <p:cNvSpPr/>
                <p:nvPr/>
              </p:nvSpPr>
              <p:spPr>
                <a:xfrm>
                  <a:off x="4911303" y="3589832"/>
                  <a:ext cx="8950" cy="7605"/>
                </a:xfrm>
                <a:custGeom>
                  <a:avLst/>
                  <a:gdLst/>
                  <a:ahLst/>
                  <a:cxnLst/>
                  <a:rect l="l" t="t" r="r" b="b"/>
                  <a:pathLst>
                    <a:path w="1138" h="967" extrusionOk="0">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36" name="Google Shape;16336;p85"/>
              <p:cNvGrpSpPr/>
              <p:nvPr/>
            </p:nvGrpSpPr>
            <p:grpSpPr>
              <a:xfrm>
                <a:off x="4882667" y="3608032"/>
                <a:ext cx="31499" cy="27001"/>
                <a:chOff x="4882667" y="3608032"/>
                <a:chExt cx="31499" cy="27001"/>
              </a:xfrm>
            </p:grpSpPr>
            <p:sp>
              <p:nvSpPr>
                <p:cNvPr id="16337" name="Google Shape;16337;p85"/>
                <p:cNvSpPr/>
                <p:nvPr/>
              </p:nvSpPr>
              <p:spPr>
                <a:xfrm>
                  <a:off x="4882667" y="3608032"/>
                  <a:ext cx="31499" cy="27001"/>
                </a:xfrm>
                <a:custGeom>
                  <a:avLst/>
                  <a:gdLst/>
                  <a:ahLst/>
                  <a:cxnLst/>
                  <a:rect l="l" t="t" r="r" b="b"/>
                  <a:pathLst>
                    <a:path w="4005" h="3433" extrusionOk="0">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8" name="Google Shape;16338;p85"/>
                <p:cNvSpPr/>
                <p:nvPr/>
              </p:nvSpPr>
              <p:spPr>
                <a:xfrm>
                  <a:off x="4895605" y="3617706"/>
                  <a:ext cx="8950" cy="7653"/>
                </a:xfrm>
                <a:custGeom>
                  <a:avLst/>
                  <a:gdLst/>
                  <a:ahLst/>
                  <a:cxnLst/>
                  <a:rect l="l" t="t" r="r" b="b"/>
                  <a:pathLst>
                    <a:path w="1138" h="973" extrusionOk="0">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39" name="Google Shape;16339;p85"/>
              <p:cNvGrpSpPr/>
              <p:nvPr/>
            </p:nvGrpSpPr>
            <p:grpSpPr>
              <a:xfrm>
                <a:off x="4843373" y="3631407"/>
                <a:ext cx="16273" cy="16186"/>
                <a:chOff x="4843373" y="3631407"/>
                <a:chExt cx="16273" cy="16186"/>
              </a:xfrm>
            </p:grpSpPr>
            <p:sp>
              <p:nvSpPr>
                <p:cNvPr id="16340" name="Google Shape;16340;p85"/>
                <p:cNvSpPr/>
                <p:nvPr/>
              </p:nvSpPr>
              <p:spPr>
                <a:xfrm>
                  <a:off x="4843373" y="3631407"/>
                  <a:ext cx="16273" cy="16186"/>
                </a:xfrm>
                <a:custGeom>
                  <a:avLst/>
                  <a:gdLst/>
                  <a:ahLst/>
                  <a:cxnLst/>
                  <a:rect l="l" t="t" r="r" b="b"/>
                  <a:pathLst>
                    <a:path w="2069" h="2058" extrusionOk="0">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1" name="Google Shape;16341;p85"/>
                <p:cNvSpPr/>
                <p:nvPr/>
              </p:nvSpPr>
              <p:spPr>
                <a:xfrm>
                  <a:off x="4849178" y="3637211"/>
                  <a:ext cx="4672" cy="4577"/>
                </a:xfrm>
                <a:custGeom>
                  <a:avLst/>
                  <a:gdLst/>
                  <a:ahLst/>
                  <a:cxnLst/>
                  <a:rect l="l" t="t" r="r" b="b"/>
                  <a:pathLst>
                    <a:path w="594" h="582" extrusionOk="0">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42" name="Google Shape;16342;p85"/>
              <p:cNvGrpSpPr/>
              <p:nvPr/>
            </p:nvGrpSpPr>
            <p:grpSpPr>
              <a:xfrm>
                <a:off x="4727773" y="3591578"/>
                <a:ext cx="31499" cy="26898"/>
                <a:chOff x="4727773" y="3591578"/>
                <a:chExt cx="31499" cy="26898"/>
              </a:xfrm>
            </p:grpSpPr>
            <p:sp>
              <p:nvSpPr>
                <p:cNvPr id="16343" name="Google Shape;16343;p85"/>
                <p:cNvSpPr/>
                <p:nvPr/>
              </p:nvSpPr>
              <p:spPr>
                <a:xfrm>
                  <a:off x="4727773" y="3591578"/>
                  <a:ext cx="31499" cy="26898"/>
                </a:xfrm>
                <a:custGeom>
                  <a:avLst/>
                  <a:gdLst/>
                  <a:ahLst/>
                  <a:cxnLst/>
                  <a:rect l="l" t="t" r="r" b="b"/>
                  <a:pathLst>
                    <a:path w="4005" h="3420" extrusionOk="0">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4" name="Google Shape;16344;p85"/>
                <p:cNvSpPr/>
                <p:nvPr/>
              </p:nvSpPr>
              <p:spPr>
                <a:xfrm>
                  <a:off x="4740719" y="3601244"/>
                  <a:ext cx="8856" cy="7590"/>
                </a:xfrm>
                <a:custGeom>
                  <a:avLst/>
                  <a:gdLst/>
                  <a:ahLst/>
                  <a:cxnLst/>
                  <a:rect l="l" t="t" r="r" b="b"/>
                  <a:pathLst>
                    <a:path w="1126" h="965" extrusionOk="0">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345" name="Google Shape;16345;p85"/>
              <p:cNvSpPr/>
              <p:nvPr/>
            </p:nvSpPr>
            <p:spPr>
              <a:xfrm>
                <a:off x="4652041" y="3622590"/>
                <a:ext cx="31405" cy="26906"/>
              </a:xfrm>
              <a:custGeom>
                <a:avLst/>
                <a:gdLst/>
                <a:ahLst/>
                <a:cxnLst/>
                <a:rect l="l" t="t" r="r" b="b"/>
                <a:pathLst>
                  <a:path w="3993" h="3421" extrusionOk="0">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6" name="Google Shape;16346;p85"/>
              <p:cNvSpPr/>
              <p:nvPr/>
            </p:nvSpPr>
            <p:spPr>
              <a:xfrm>
                <a:off x="4666222" y="3632264"/>
                <a:ext cx="7613" cy="7621"/>
              </a:xfrm>
              <a:custGeom>
                <a:avLst/>
                <a:gdLst/>
                <a:ahLst/>
                <a:cxnLst/>
                <a:rect l="l" t="t" r="r" b="b"/>
                <a:pathLst>
                  <a:path w="968" h="969" extrusionOk="0">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347" name="Google Shape;16347;p85"/>
              <p:cNvGrpSpPr/>
              <p:nvPr/>
            </p:nvGrpSpPr>
            <p:grpSpPr>
              <a:xfrm>
                <a:off x="4609421" y="3577398"/>
                <a:ext cx="31499" cy="27001"/>
                <a:chOff x="4609421" y="3577398"/>
                <a:chExt cx="31499" cy="27001"/>
              </a:xfrm>
            </p:grpSpPr>
            <p:sp>
              <p:nvSpPr>
                <p:cNvPr id="16348" name="Google Shape;16348;p85"/>
                <p:cNvSpPr/>
                <p:nvPr/>
              </p:nvSpPr>
              <p:spPr>
                <a:xfrm>
                  <a:off x="4609421" y="3577398"/>
                  <a:ext cx="31499" cy="27001"/>
                </a:xfrm>
                <a:custGeom>
                  <a:avLst/>
                  <a:gdLst/>
                  <a:ahLst/>
                  <a:cxnLst/>
                  <a:rect l="l" t="t" r="r" b="b"/>
                  <a:pathLst>
                    <a:path w="4005" h="3433" extrusionOk="0">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9" name="Google Shape;16349;p85"/>
                <p:cNvSpPr/>
                <p:nvPr/>
              </p:nvSpPr>
              <p:spPr>
                <a:xfrm>
                  <a:off x="4623594" y="3587072"/>
                  <a:ext cx="7621" cy="7621"/>
                </a:xfrm>
                <a:custGeom>
                  <a:avLst/>
                  <a:gdLst/>
                  <a:ahLst/>
                  <a:cxnLst/>
                  <a:rect l="l" t="t" r="r" b="b"/>
                  <a:pathLst>
                    <a:path w="969" h="969" extrusionOk="0">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50" name="Google Shape;16350;p85"/>
              <p:cNvGrpSpPr/>
              <p:nvPr/>
            </p:nvGrpSpPr>
            <p:grpSpPr>
              <a:xfrm>
                <a:off x="4649289" y="3577398"/>
                <a:ext cx="31499" cy="27001"/>
                <a:chOff x="4649289" y="3577398"/>
                <a:chExt cx="31499" cy="27001"/>
              </a:xfrm>
            </p:grpSpPr>
            <p:sp>
              <p:nvSpPr>
                <p:cNvPr id="16351" name="Google Shape;16351;p85"/>
                <p:cNvSpPr/>
                <p:nvPr/>
              </p:nvSpPr>
              <p:spPr>
                <a:xfrm>
                  <a:off x="4649289" y="3577398"/>
                  <a:ext cx="31499" cy="27001"/>
                </a:xfrm>
                <a:custGeom>
                  <a:avLst/>
                  <a:gdLst/>
                  <a:ahLst/>
                  <a:cxnLst/>
                  <a:rect l="l" t="t" r="r" b="b"/>
                  <a:pathLst>
                    <a:path w="4005" h="3433" extrusionOk="0">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2" name="Google Shape;16352;p85"/>
                <p:cNvSpPr/>
                <p:nvPr/>
              </p:nvSpPr>
              <p:spPr>
                <a:xfrm>
                  <a:off x="4662227" y="3587072"/>
                  <a:ext cx="8856" cy="7676"/>
                </a:xfrm>
                <a:custGeom>
                  <a:avLst/>
                  <a:gdLst/>
                  <a:ahLst/>
                  <a:cxnLst/>
                  <a:rect l="l" t="t" r="r" b="b"/>
                  <a:pathLst>
                    <a:path w="1126" h="976" extrusionOk="0">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53" name="Google Shape;16353;p85"/>
              <p:cNvGrpSpPr/>
              <p:nvPr/>
            </p:nvGrpSpPr>
            <p:grpSpPr>
              <a:xfrm>
                <a:off x="4605614" y="3639523"/>
                <a:ext cx="31499" cy="26906"/>
                <a:chOff x="4605614" y="3639523"/>
                <a:chExt cx="31499" cy="26906"/>
              </a:xfrm>
            </p:grpSpPr>
            <p:sp>
              <p:nvSpPr>
                <p:cNvPr id="16354" name="Google Shape;16354;p85"/>
                <p:cNvSpPr/>
                <p:nvPr/>
              </p:nvSpPr>
              <p:spPr>
                <a:xfrm>
                  <a:off x="4605614" y="3639523"/>
                  <a:ext cx="31499" cy="26906"/>
                </a:xfrm>
                <a:custGeom>
                  <a:avLst/>
                  <a:gdLst/>
                  <a:ahLst/>
                  <a:cxnLst/>
                  <a:rect l="l" t="t" r="r" b="b"/>
                  <a:pathLst>
                    <a:path w="4005" h="3421" extrusionOk="0">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5" name="Google Shape;16355;p85"/>
                <p:cNvSpPr/>
                <p:nvPr/>
              </p:nvSpPr>
              <p:spPr>
                <a:xfrm>
                  <a:off x="4619795" y="3649197"/>
                  <a:ext cx="7613" cy="7621"/>
                </a:xfrm>
                <a:custGeom>
                  <a:avLst/>
                  <a:gdLst/>
                  <a:ahLst/>
                  <a:cxnLst/>
                  <a:rect l="l" t="t" r="r" b="b"/>
                  <a:pathLst>
                    <a:path w="968" h="969" extrusionOk="0">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56" name="Google Shape;16356;p85"/>
              <p:cNvGrpSpPr/>
              <p:nvPr/>
            </p:nvGrpSpPr>
            <p:grpSpPr>
              <a:xfrm>
                <a:off x="4785149" y="3618846"/>
                <a:ext cx="26930" cy="26843"/>
                <a:chOff x="4785149" y="3618846"/>
                <a:chExt cx="26930" cy="26843"/>
              </a:xfrm>
            </p:grpSpPr>
            <p:sp>
              <p:nvSpPr>
                <p:cNvPr id="16357" name="Google Shape;16357;p85"/>
                <p:cNvSpPr/>
                <p:nvPr/>
              </p:nvSpPr>
              <p:spPr>
                <a:xfrm>
                  <a:off x="4785149" y="3618846"/>
                  <a:ext cx="26930" cy="26843"/>
                </a:xfrm>
                <a:custGeom>
                  <a:avLst/>
                  <a:gdLst/>
                  <a:ahLst/>
                  <a:cxnLst/>
                  <a:rect l="l" t="t" r="r" b="b"/>
                  <a:pathLst>
                    <a:path w="3424" h="3413" extrusionOk="0">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8" name="Google Shape;16358;p85"/>
                <p:cNvSpPr/>
                <p:nvPr/>
              </p:nvSpPr>
              <p:spPr>
                <a:xfrm>
                  <a:off x="4793611" y="3628457"/>
                  <a:ext cx="8856" cy="7590"/>
                </a:xfrm>
                <a:custGeom>
                  <a:avLst/>
                  <a:gdLst/>
                  <a:ahLst/>
                  <a:cxnLst/>
                  <a:rect l="l" t="t" r="r" b="b"/>
                  <a:pathLst>
                    <a:path w="1126" h="965" extrusionOk="0">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59" name="Google Shape;16359;p85"/>
              <p:cNvGrpSpPr/>
              <p:nvPr/>
            </p:nvGrpSpPr>
            <p:grpSpPr>
              <a:xfrm>
                <a:off x="4810167" y="3601567"/>
                <a:ext cx="31405" cy="26898"/>
                <a:chOff x="4810167" y="3601567"/>
                <a:chExt cx="31405" cy="26898"/>
              </a:xfrm>
            </p:grpSpPr>
            <p:sp>
              <p:nvSpPr>
                <p:cNvPr id="16360" name="Google Shape;16360;p85"/>
                <p:cNvSpPr/>
                <p:nvPr/>
              </p:nvSpPr>
              <p:spPr>
                <a:xfrm>
                  <a:off x="4810167" y="3601567"/>
                  <a:ext cx="31405" cy="26898"/>
                </a:xfrm>
                <a:custGeom>
                  <a:avLst/>
                  <a:gdLst/>
                  <a:ahLst/>
                  <a:cxnLst/>
                  <a:rect l="l" t="t" r="r" b="b"/>
                  <a:pathLst>
                    <a:path w="3993" h="3420" extrusionOk="0">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1" name="Google Shape;16361;p85"/>
                <p:cNvSpPr/>
                <p:nvPr/>
              </p:nvSpPr>
              <p:spPr>
                <a:xfrm>
                  <a:off x="4824348" y="3611241"/>
                  <a:ext cx="7613" cy="7613"/>
                </a:xfrm>
                <a:custGeom>
                  <a:avLst/>
                  <a:gdLst/>
                  <a:ahLst/>
                  <a:cxnLst/>
                  <a:rect l="l" t="t" r="r" b="b"/>
                  <a:pathLst>
                    <a:path w="968"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62" name="Google Shape;16362;p85"/>
              <p:cNvGrpSpPr/>
              <p:nvPr/>
            </p:nvGrpSpPr>
            <p:grpSpPr>
              <a:xfrm>
                <a:off x="4831002" y="3373230"/>
                <a:ext cx="31405" cy="26898"/>
                <a:chOff x="4831002" y="3373230"/>
                <a:chExt cx="31405" cy="26898"/>
              </a:xfrm>
            </p:grpSpPr>
            <p:sp>
              <p:nvSpPr>
                <p:cNvPr id="16363" name="Google Shape;16363;p85"/>
                <p:cNvSpPr/>
                <p:nvPr/>
              </p:nvSpPr>
              <p:spPr>
                <a:xfrm>
                  <a:off x="4831002" y="3373230"/>
                  <a:ext cx="31405" cy="26898"/>
                </a:xfrm>
                <a:custGeom>
                  <a:avLst/>
                  <a:gdLst/>
                  <a:ahLst/>
                  <a:cxnLst/>
                  <a:rect l="l" t="t" r="r" b="b"/>
                  <a:pathLst>
                    <a:path w="3993" h="3420" extrusionOk="0">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4" name="Google Shape;16364;p85"/>
                <p:cNvSpPr/>
                <p:nvPr/>
              </p:nvSpPr>
              <p:spPr>
                <a:xfrm>
                  <a:off x="4845182" y="3382896"/>
                  <a:ext cx="7519" cy="7621"/>
                </a:xfrm>
                <a:custGeom>
                  <a:avLst/>
                  <a:gdLst/>
                  <a:ahLst/>
                  <a:cxnLst/>
                  <a:rect l="l" t="t" r="r" b="b"/>
                  <a:pathLst>
                    <a:path w="956" h="969" extrusionOk="0">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65" name="Google Shape;16365;p85"/>
              <p:cNvGrpSpPr/>
              <p:nvPr/>
            </p:nvGrpSpPr>
            <p:grpSpPr>
              <a:xfrm>
                <a:off x="4719311" y="3355054"/>
                <a:ext cx="31499" cy="27001"/>
                <a:chOff x="4719311" y="3355054"/>
                <a:chExt cx="31499" cy="27001"/>
              </a:xfrm>
            </p:grpSpPr>
            <p:sp>
              <p:nvSpPr>
                <p:cNvPr id="16366" name="Google Shape;16366;p85"/>
                <p:cNvSpPr/>
                <p:nvPr/>
              </p:nvSpPr>
              <p:spPr>
                <a:xfrm>
                  <a:off x="4719311" y="3355054"/>
                  <a:ext cx="31499" cy="27001"/>
                </a:xfrm>
                <a:custGeom>
                  <a:avLst/>
                  <a:gdLst/>
                  <a:ahLst/>
                  <a:cxnLst/>
                  <a:rect l="l" t="t" r="r" b="b"/>
                  <a:pathLst>
                    <a:path w="4005" h="3433" extrusionOk="0">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7" name="Google Shape;16367;p85"/>
                <p:cNvSpPr/>
                <p:nvPr/>
              </p:nvSpPr>
              <p:spPr>
                <a:xfrm>
                  <a:off x="4733578" y="3364822"/>
                  <a:ext cx="7527" cy="7527"/>
                </a:xfrm>
                <a:custGeom>
                  <a:avLst/>
                  <a:gdLst/>
                  <a:ahLst/>
                  <a:cxnLst/>
                  <a:rect l="l" t="t" r="r" b="b"/>
                  <a:pathLst>
                    <a:path w="957" h="957" extrusionOk="0">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68" name="Google Shape;16368;p85"/>
              <p:cNvGrpSpPr/>
              <p:nvPr/>
            </p:nvGrpSpPr>
            <p:grpSpPr>
              <a:xfrm>
                <a:off x="4798755" y="3450260"/>
                <a:ext cx="26930" cy="26930"/>
                <a:chOff x="4798755" y="3450260"/>
                <a:chExt cx="26930" cy="26930"/>
              </a:xfrm>
            </p:grpSpPr>
            <p:sp>
              <p:nvSpPr>
                <p:cNvPr id="16369" name="Google Shape;16369;p85"/>
                <p:cNvSpPr/>
                <p:nvPr/>
              </p:nvSpPr>
              <p:spPr>
                <a:xfrm>
                  <a:off x="4798755" y="3450260"/>
                  <a:ext cx="26930" cy="26930"/>
                </a:xfrm>
                <a:custGeom>
                  <a:avLst/>
                  <a:gdLst/>
                  <a:ahLst/>
                  <a:cxnLst/>
                  <a:rect l="l" t="t" r="r" b="b"/>
                  <a:pathLst>
                    <a:path w="3424" h="3424" extrusionOk="0">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0" name="Google Shape;16370;p85"/>
                <p:cNvSpPr/>
                <p:nvPr/>
              </p:nvSpPr>
              <p:spPr>
                <a:xfrm>
                  <a:off x="4807218" y="3459871"/>
                  <a:ext cx="8856" cy="7605"/>
                </a:xfrm>
                <a:custGeom>
                  <a:avLst/>
                  <a:gdLst/>
                  <a:ahLst/>
                  <a:cxnLst/>
                  <a:rect l="l" t="t" r="r" b="b"/>
                  <a:pathLst>
                    <a:path w="1126" h="967" extrusionOk="0">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71" name="Google Shape;16371;p85"/>
              <p:cNvGrpSpPr/>
              <p:nvPr/>
            </p:nvGrpSpPr>
            <p:grpSpPr>
              <a:xfrm>
                <a:off x="4645576" y="3467555"/>
                <a:ext cx="31405" cy="26953"/>
                <a:chOff x="4645576" y="3467555"/>
                <a:chExt cx="31405" cy="26953"/>
              </a:xfrm>
            </p:grpSpPr>
            <p:sp>
              <p:nvSpPr>
                <p:cNvPr id="16372" name="Google Shape;16372;p85"/>
                <p:cNvSpPr/>
                <p:nvPr/>
              </p:nvSpPr>
              <p:spPr>
                <a:xfrm>
                  <a:off x="4645576" y="3467555"/>
                  <a:ext cx="31405" cy="26953"/>
                </a:xfrm>
                <a:custGeom>
                  <a:avLst/>
                  <a:gdLst/>
                  <a:ahLst/>
                  <a:cxnLst/>
                  <a:rect l="l" t="t" r="r" b="b"/>
                  <a:pathLst>
                    <a:path w="3993" h="3427" extrusionOk="0">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3" name="Google Shape;16373;p85"/>
                <p:cNvSpPr/>
                <p:nvPr/>
              </p:nvSpPr>
              <p:spPr>
                <a:xfrm>
                  <a:off x="4659749" y="3477182"/>
                  <a:ext cx="7527" cy="7621"/>
                </a:xfrm>
                <a:custGeom>
                  <a:avLst/>
                  <a:gdLst/>
                  <a:ahLst/>
                  <a:cxnLst/>
                  <a:rect l="l" t="t" r="r" b="b"/>
                  <a:pathLst>
                    <a:path w="957" h="969" extrusionOk="0">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74" name="Google Shape;16374;p85"/>
              <p:cNvGrpSpPr/>
              <p:nvPr/>
            </p:nvGrpSpPr>
            <p:grpSpPr>
              <a:xfrm>
                <a:off x="4687631" y="3583965"/>
                <a:ext cx="31499" cy="26898"/>
                <a:chOff x="4687631" y="3583965"/>
                <a:chExt cx="31499" cy="26898"/>
              </a:xfrm>
            </p:grpSpPr>
            <p:sp>
              <p:nvSpPr>
                <p:cNvPr id="16375" name="Google Shape;16375;p85"/>
                <p:cNvSpPr/>
                <p:nvPr/>
              </p:nvSpPr>
              <p:spPr>
                <a:xfrm>
                  <a:off x="4687631" y="3583965"/>
                  <a:ext cx="31499" cy="26898"/>
                </a:xfrm>
                <a:custGeom>
                  <a:avLst/>
                  <a:gdLst/>
                  <a:ahLst/>
                  <a:cxnLst/>
                  <a:rect l="l" t="t" r="r" b="b"/>
                  <a:pathLst>
                    <a:path w="4005" h="3420" extrusionOk="0">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6" name="Google Shape;16376;p85"/>
                <p:cNvSpPr/>
                <p:nvPr/>
              </p:nvSpPr>
              <p:spPr>
                <a:xfrm>
                  <a:off x="4700568" y="3593639"/>
                  <a:ext cx="8950" cy="7582"/>
                </a:xfrm>
                <a:custGeom>
                  <a:avLst/>
                  <a:gdLst/>
                  <a:ahLst/>
                  <a:cxnLst/>
                  <a:rect l="l" t="t" r="r" b="b"/>
                  <a:pathLst>
                    <a:path w="1138" h="964" extrusionOk="0">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77" name="Google Shape;16377;p85"/>
              <p:cNvGrpSpPr/>
              <p:nvPr/>
            </p:nvGrpSpPr>
            <p:grpSpPr>
              <a:xfrm>
                <a:off x="4719311" y="3471314"/>
                <a:ext cx="31499" cy="27001"/>
                <a:chOff x="4719311" y="3471314"/>
                <a:chExt cx="31499" cy="27001"/>
              </a:xfrm>
            </p:grpSpPr>
            <p:sp>
              <p:nvSpPr>
                <p:cNvPr id="16378" name="Google Shape;16378;p85"/>
                <p:cNvSpPr/>
                <p:nvPr/>
              </p:nvSpPr>
              <p:spPr>
                <a:xfrm>
                  <a:off x="4719311" y="3471314"/>
                  <a:ext cx="31499" cy="27001"/>
                </a:xfrm>
                <a:custGeom>
                  <a:avLst/>
                  <a:gdLst/>
                  <a:ahLst/>
                  <a:cxnLst/>
                  <a:rect l="l" t="t" r="r" b="b"/>
                  <a:pathLst>
                    <a:path w="4005" h="3433" extrusionOk="0">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9" name="Google Shape;16379;p85"/>
                <p:cNvSpPr/>
                <p:nvPr/>
              </p:nvSpPr>
              <p:spPr>
                <a:xfrm>
                  <a:off x="4732249" y="3480988"/>
                  <a:ext cx="8856" cy="7605"/>
                </a:xfrm>
                <a:custGeom>
                  <a:avLst/>
                  <a:gdLst/>
                  <a:ahLst/>
                  <a:cxnLst/>
                  <a:rect l="l" t="t" r="r" b="b"/>
                  <a:pathLst>
                    <a:path w="1126" h="967" extrusionOk="0">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80" name="Google Shape;16380;p85"/>
              <p:cNvGrpSpPr/>
              <p:nvPr/>
            </p:nvGrpSpPr>
            <p:grpSpPr>
              <a:xfrm>
                <a:off x="4719311" y="3434404"/>
                <a:ext cx="31499" cy="26898"/>
                <a:chOff x="4719311" y="3434404"/>
                <a:chExt cx="31499" cy="26898"/>
              </a:xfrm>
            </p:grpSpPr>
            <p:sp>
              <p:nvSpPr>
                <p:cNvPr id="16381" name="Google Shape;16381;p85"/>
                <p:cNvSpPr/>
                <p:nvPr/>
              </p:nvSpPr>
              <p:spPr>
                <a:xfrm>
                  <a:off x="4719311" y="3434404"/>
                  <a:ext cx="31499" cy="26898"/>
                </a:xfrm>
                <a:custGeom>
                  <a:avLst/>
                  <a:gdLst/>
                  <a:ahLst/>
                  <a:cxnLst/>
                  <a:rect l="l" t="t" r="r" b="b"/>
                  <a:pathLst>
                    <a:path w="4005" h="3420" extrusionOk="0">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2" name="Google Shape;16382;p85"/>
                <p:cNvSpPr/>
                <p:nvPr/>
              </p:nvSpPr>
              <p:spPr>
                <a:xfrm>
                  <a:off x="4732249" y="3444078"/>
                  <a:ext cx="8856" cy="7582"/>
                </a:xfrm>
                <a:custGeom>
                  <a:avLst/>
                  <a:gdLst/>
                  <a:ahLst/>
                  <a:cxnLst/>
                  <a:rect l="l" t="t" r="r" b="b"/>
                  <a:pathLst>
                    <a:path w="1126" h="964" extrusionOk="0">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83" name="Google Shape;16383;p85"/>
              <p:cNvGrpSpPr/>
              <p:nvPr/>
            </p:nvGrpSpPr>
            <p:grpSpPr>
              <a:xfrm>
                <a:off x="4768876" y="3401772"/>
                <a:ext cx="31499" cy="26898"/>
                <a:chOff x="4768876" y="3401772"/>
                <a:chExt cx="31499" cy="26898"/>
              </a:xfrm>
            </p:grpSpPr>
            <p:sp>
              <p:nvSpPr>
                <p:cNvPr id="16384" name="Google Shape;16384;p85"/>
                <p:cNvSpPr/>
                <p:nvPr/>
              </p:nvSpPr>
              <p:spPr>
                <a:xfrm>
                  <a:off x="4768876" y="3401772"/>
                  <a:ext cx="31499" cy="26898"/>
                </a:xfrm>
                <a:custGeom>
                  <a:avLst/>
                  <a:gdLst/>
                  <a:ahLst/>
                  <a:cxnLst/>
                  <a:rect l="l" t="t" r="r" b="b"/>
                  <a:pathLst>
                    <a:path w="4005" h="3420" extrusionOk="0">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5" name="Google Shape;16385;p85"/>
                <p:cNvSpPr/>
                <p:nvPr/>
              </p:nvSpPr>
              <p:spPr>
                <a:xfrm>
                  <a:off x="4783057" y="3411438"/>
                  <a:ext cx="7613" cy="7621"/>
                </a:xfrm>
                <a:custGeom>
                  <a:avLst/>
                  <a:gdLst/>
                  <a:ahLst/>
                  <a:cxnLst/>
                  <a:rect l="l" t="t" r="r" b="b"/>
                  <a:pathLst>
                    <a:path w="968" h="969" extrusionOk="0">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86" name="Google Shape;16386;p85"/>
              <p:cNvGrpSpPr/>
              <p:nvPr/>
            </p:nvGrpSpPr>
            <p:grpSpPr>
              <a:xfrm>
                <a:off x="4762214" y="3471377"/>
                <a:ext cx="26938" cy="26938"/>
                <a:chOff x="4762214" y="3471377"/>
                <a:chExt cx="26938" cy="26938"/>
              </a:xfrm>
            </p:grpSpPr>
            <p:sp>
              <p:nvSpPr>
                <p:cNvPr id="16387" name="Google Shape;16387;p85"/>
                <p:cNvSpPr/>
                <p:nvPr/>
              </p:nvSpPr>
              <p:spPr>
                <a:xfrm>
                  <a:off x="4762214" y="3471377"/>
                  <a:ext cx="26938" cy="26938"/>
                </a:xfrm>
                <a:custGeom>
                  <a:avLst/>
                  <a:gdLst/>
                  <a:ahLst/>
                  <a:cxnLst/>
                  <a:rect l="l" t="t" r="r" b="b"/>
                  <a:pathLst>
                    <a:path w="3425" h="3425" extrusionOk="0">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8" name="Google Shape;16388;p85"/>
                <p:cNvSpPr/>
                <p:nvPr/>
              </p:nvSpPr>
              <p:spPr>
                <a:xfrm>
                  <a:off x="4770591" y="3480988"/>
                  <a:ext cx="8856" cy="7605"/>
                </a:xfrm>
                <a:custGeom>
                  <a:avLst/>
                  <a:gdLst/>
                  <a:ahLst/>
                  <a:cxnLst/>
                  <a:rect l="l" t="t" r="r" b="b"/>
                  <a:pathLst>
                    <a:path w="1126" h="967" extrusionOk="0">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89" name="Google Shape;16389;p85"/>
              <p:cNvGrpSpPr/>
              <p:nvPr/>
            </p:nvGrpSpPr>
            <p:grpSpPr>
              <a:xfrm>
                <a:off x="4790473" y="3344782"/>
                <a:ext cx="31405" cy="26898"/>
                <a:chOff x="4790473" y="3344782"/>
                <a:chExt cx="31405" cy="26898"/>
              </a:xfrm>
            </p:grpSpPr>
            <p:sp>
              <p:nvSpPr>
                <p:cNvPr id="16390" name="Google Shape;16390;p85"/>
                <p:cNvSpPr/>
                <p:nvPr/>
              </p:nvSpPr>
              <p:spPr>
                <a:xfrm>
                  <a:off x="4790473" y="3344782"/>
                  <a:ext cx="31405" cy="26898"/>
                </a:xfrm>
                <a:custGeom>
                  <a:avLst/>
                  <a:gdLst/>
                  <a:ahLst/>
                  <a:cxnLst/>
                  <a:rect l="l" t="t" r="r" b="b"/>
                  <a:pathLst>
                    <a:path w="3993" h="3420" extrusionOk="0">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1" name="Google Shape;16391;p85"/>
                <p:cNvSpPr/>
                <p:nvPr/>
              </p:nvSpPr>
              <p:spPr>
                <a:xfrm>
                  <a:off x="4804654" y="3354456"/>
                  <a:ext cx="7613" cy="7613"/>
                </a:xfrm>
                <a:custGeom>
                  <a:avLst/>
                  <a:gdLst/>
                  <a:ahLst/>
                  <a:cxnLst/>
                  <a:rect l="l" t="t" r="r" b="b"/>
                  <a:pathLst>
                    <a:path w="968"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92" name="Google Shape;16392;p85"/>
              <p:cNvGrpSpPr/>
              <p:nvPr/>
            </p:nvGrpSpPr>
            <p:grpSpPr>
              <a:xfrm>
                <a:off x="4823774" y="3950733"/>
                <a:ext cx="37398" cy="32034"/>
                <a:chOff x="4823774" y="3950733"/>
                <a:chExt cx="37398" cy="32034"/>
              </a:xfrm>
            </p:grpSpPr>
            <p:sp>
              <p:nvSpPr>
                <p:cNvPr id="16393" name="Google Shape;16393;p85"/>
                <p:cNvSpPr/>
                <p:nvPr/>
              </p:nvSpPr>
              <p:spPr>
                <a:xfrm>
                  <a:off x="4823774" y="3950733"/>
                  <a:ext cx="37398" cy="32034"/>
                </a:xfrm>
                <a:custGeom>
                  <a:avLst/>
                  <a:gdLst/>
                  <a:ahLst/>
                  <a:cxnLst/>
                  <a:rect l="l" t="t" r="r" b="b"/>
                  <a:pathLst>
                    <a:path w="4755" h="4073" extrusionOk="0">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4" name="Google Shape;16394;p85"/>
                <p:cNvSpPr/>
                <p:nvPr/>
              </p:nvSpPr>
              <p:spPr>
                <a:xfrm>
                  <a:off x="4836617" y="3960407"/>
                  <a:ext cx="14849" cy="12718"/>
                </a:xfrm>
                <a:custGeom>
                  <a:avLst/>
                  <a:gdLst/>
                  <a:ahLst/>
                  <a:cxnLst/>
                  <a:rect l="l" t="t" r="r" b="b"/>
                  <a:pathLst>
                    <a:path w="1888" h="1617" extrusionOk="0">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95" name="Google Shape;16395;p85"/>
              <p:cNvGrpSpPr/>
              <p:nvPr/>
            </p:nvGrpSpPr>
            <p:grpSpPr>
              <a:xfrm>
                <a:off x="4823396" y="4110566"/>
                <a:ext cx="31405" cy="26906"/>
                <a:chOff x="4823396" y="4110566"/>
                <a:chExt cx="31405" cy="26906"/>
              </a:xfrm>
            </p:grpSpPr>
            <p:sp>
              <p:nvSpPr>
                <p:cNvPr id="16396" name="Google Shape;16396;p85"/>
                <p:cNvSpPr/>
                <p:nvPr/>
              </p:nvSpPr>
              <p:spPr>
                <a:xfrm>
                  <a:off x="4823396" y="4110566"/>
                  <a:ext cx="31405" cy="26906"/>
                </a:xfrm>
                <a:custGeom>
                  <a:avLst/>
                  <a:gdLst/>
                  <a:ahLst/>
                  <a:cxnLst/>
                  <a:rect l="l" t="t" r="r" b="b"/>
                  <a:pathLst>
                    <a:path w="3993" h="3421" extrusionOk="0">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7" name="Google Shape;16397;p85"/>
                <p:cNvSpPr/>
                <p:nvPr/>
              </p:nvSpPr>
              <p:spPr>
                <a:xfrm>
                  <a:off x="4836240" y="4120145"/>
                  <a:ext cx="8950" cy="7684"/>
                </a:xfrm>
                <a:custGeom>
                  <a:avLst/>
                  <a:gdLst/>
                  <a:ahLst/>
                  <a:cxnLst/>
                  <a:rect l="l" t="t" r="r" b="b"/>
                  <a:pathLst>
                    <a:path w="1138" h="977" extrusionOk="0">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98" name="Google Shape;16398;p85"/>
              <p:cNvGrpSpPr/>
              <p:nvPr/>
            </p:nvGrpSpPr>
            <p:grpSpPr>
              <a:xfrm>
                <a:off x="4838332" y="3821150"/>
                <a:ext cx="31499" cy="26898"/>
                <a:chOff x="4838332" y="3821150"/>
                <a:chExt cx="31499" cy="26898"/>
              </a:xfrm>
            </p:grpSpPr>
            <p:sp>
              <p:nvSpPr>
                <p:cNvPr id="16399" name="Google Shape;16399;p85"/>
                <p:cNvSpPr/>
                <p:nvPr/>
              </p:nvSpPr>
              <p:spPr>
                <a:xfrm>
                  <a:off x="4838332" y="3821150"/>
                  <a:ext cx="31499" cy="26898"/>
                </a:xfrm>
                <a:custGeom>
                  <a:avLst/>
                  <a:gdLst/>
                  <a:ahLst/>
                  <a:cxnLst/>
                  <a:rect l="l" t="t" r="r" b="b"/>
                  <a:pathLst>
                    <a:path w="4005" h="3420" extrusionOk="0">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0" name="Google Shape;16400;p85"/>
                <p:cNvSpPr/>
                <p:nvPr/>
              </p:nvSpPr>
              <p:spPr>
                <a:xfrm>
                  <a:off x="4851270" y="3830824"/>
                  <a:ext cx="8950" cy="7582"/>
                </a:xfrm>
                <a:custGeom>
                  <a:avLst/>
                  <a:gdLst/>
                  <a:ahLst/>
                  <a:cxnLst/>
                  <a:rect l="l" t="t" r="r" b="b"/>
                  <a:pathLst>
                    <a:path w="1138" h="964" extrusionOk="0">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01" name="Google Shape;16401;p85"/>
              <p:cNvGrpSpPr/>
              <p:nvPr/>
            </p:nvGrpSpPr>
            <p:grpSpPr>
              <a:xfrm>
                <a:off x="4661275" y="3815007"/>
                <a:ext cx="36824" cy="31523"/>
                <a:chOff x="4661275" y="3815007"/>
                <a:chExt cx="36824" cy="31523"/>
              </a:xfrm>
            </p:grpSpPr>
            <p:sp>
              <p:nvSpPr>
                <p:cNvPr id="16402" name="Google Shape;16402;p85"/>
                <p:cNvSpPr/>
                <p:nvPr/>
              </p:nvSpPr>
              <p:spPr>
                <a:xfrm>
                  <a:off x="4661275" y="3815007"/>
                  <a:ext cx="36824" cy="31523"/>
                </a:xfrm>
                <a:custGeom>
                  <a:avLst/>
                  <a:gdLst/>
                  <a:ahLst/>
                  <a:cxnLst/>
                  <a:rect l="l" t="t" r="r" b="b"/>
                  <a:pathLst>
                    <a:path w="4682" h="4008" extrusionOk="0">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3" name="Google Shape;16403;p85"/>
                <p:cNvSpPr/>
                <p:nvPr/>
              </p:nvSpPr>
              <p:spPr>
                <a:xfrm>
                  <a:off x="4676211" y="3824736"/>
                  <a:ext cx="12183" cy="12183"/>
                </a:xfrm>
                <a:custGeom>
                  <a:avLst/>
                  <a:gdLst/>
                  <a:ahLst/>
                  <a:cxnLst/>
                  <a:rect l="l" t="t" r="r" b="b"/>
                  <a:pathLst>
                    <a:path w="1549" h="1549" extrusionOk="0">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04" name="Google Shape;16404;p85"/>
              <p:cNvGrpSpPr/>
              <p:nvPr/>
            </p:nvGrpSpPr>
            <p:grpSpPr>
              <a:xfrm>
                <a:off x="4558998" y="3851037"/>
                <a:ext cx="33591" cy="28699"/>
                <a:chOff x="4558998" y="3851037"/>
                <a:chExt cx="33591" cy="28699"/>
              </a:xfrm>
            </p:grpSpPr>
            <p:sp>
              <p:nvSpPr>
                <p:cNvPr id="16405" name="Google Shape;16405;p85"/>
                <p:cNvSpPr/>
                <p:nvPr/>
              </p:nvSpPr>
              <p:spPr>
                <a:xfrm>
                  <a:off x="4558998" y="3851037"/>
                  <a:ext cx="33591" cy="28699"/>
                </a:xfrm>
                <a:custGeom>
                  <a:avLst/>
                  <a:gdLst/>
                  <a:ahLst/>
                  <a:cxnLst/>
                  <a:rect l="l" t="t" r="r" b="b"/>
                  <a:pathLst>
                    <a:path w="4271" h="3649" extrusionOk="0">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6" name="Google Shape;16406;p85"/>
                <p:cNvSpPr/>
                <p:nvPr/>
              </p:nvSpPr>
              <p:spPr>
                <a:xfrm>
                  <a:off x="4573557" y="3860695"/>
                  <a:ext cx="9328" cy="9430"/>
                </a:xfrm>
                <a:custGeom>
                  <a:avLst/>
                  <a:gdLst/>
                  <a:ahLst/>
                  <a:cxnLst/>
                  <a:rect l="l" t="t" r="r" b="b"/>
                  <a:pathLst>
                    <a:path w="1186" h="1199" extrusionOk="0">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07" name="Google Shape;16407;p85"/>
              <p:cNvGrpSpPr/>
              <p:nvPr/>
            </p:nvGrpSpPr>
            <p:grpSpPr>
              <a:xfrm>
                <a:off x="4696762" y="3638587"/>
                <a:ext cx="33591" cy="28794"/>
                <a:chOff x="4696762" y="3638587"/>
                <a:chExt cx="33591" cy="28794"/>
              </a:xfrm>
            </p:grpSpPr>
            <p:sp>
              <p:nvSpPr>
                <p:cNvPr id="16408" name="Google Shape;16408;p85"/>
                <p:cNvSpPr/>
                <p:nvPr/>
              </p:nvSpPr>
              <p:spPr>
                <a:xfrm>
                  <a:off x="4696762" y="3638587"/>
                  <a:ext cx="33591" cy="28794"/>
                </a:xfrm>
                <a:custGeom>
                  <a:avLst/>
                  <a:gdLst/>
                  <a:ahLst/>
                  <a:cxnLst/>
                  <a:rect l="l" t="t" r="r" b="b"/>
                  <a:pathLst>
                    <a:path w="4271" h="3661" extrusionOk="0">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9" name="Google Shape;16409;p85"/>
                <p:cNvSpPr/>
                <p:nvPr/>
              </p:nvSpPr>
              <p:spPr>
                <a:xfrm>
                  <a:off x="4711320" y="3648245"/>
                  <a:ext cx="9328" cy="9430"/>
                </a:xfrm>
                <a:custGeom>
                  <a:avLst/>
                  <a:gdLst/>
                  <a:ahLst/>
                  <a:cxnLst/>
                  <a:rect l="l" t="t" r="r" b="b"/>
                  <a:pathLst>
                    <a:path w="1186" h="1199" extrusionOk="0">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10" name="Google Shape;16410;p85"/>
              <p:cNvGrpSpPr/>
              <p:nvPr/>
            </p:nvGrpSpPr>
            <p:grpSpPr>
              <a:xfrm>
                <a:off x="4929479" y="3939140"/>
                <a:ext cx="33497" cy="28692"/>
                <a:chOff x="4929479" y="3939140"/>
                <a:chExt cx="33497" cy="28692"/>
              </a:xfrm>
            </p:grpSpPr>
            <p:sp>
              <p:nvSpPr>
                <p:cNvPr id="16411" name="Google Shape;16411;p85"/>
                <p:cNvSpPr/>
                <p:nvPr/>
              </p:nvSpPr>
              <p:spPr>
                <a:xfrm>
                  <a:off x="4929479" y="3939140"/>
                  <a:ext cx="33497" cy="28692"/>
                </a:xfrm>
                <a:custGeom>
                  <a:avLst/>
                  <a:gdLst/>
                  <a:ahLst/>
                  <a:cxnLst/>
                  <a:rect l="l" t="t" r="r" b="b"/>
                  <a:pathLst>
                    <a:path w="4259" h="3648" extrusionOk="0">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2" name="Google Shape;16412;p85"/>
                <p:cNvSpPr/>
                <p:nvPr/>
              </p:nvSpPr>
              <p:spPr>
                <a:xfrm>
                  <a:off x="4943935" y="3948893"/>
                  <a:ext cx="9430" cy="9328"/>
                </a:xfrm>
                <a:custGeom>
                  <a:avLst/>
                  <a:gdLst/>
                  <a:ahLst/>
                  <a:cxnLst/>
                  <a:rect l="l" t="t" r="r" b="b"/>
                  <a:pathLst>
                    <a:path w="1199" h="1186" extrusionOk="0">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13" name="Google Shape;16413;p85"/>
              <p:cNvGrpSpPr/>
              <p:nvPr/>
            </p:nvGrpSpPr>
            <p:grpSpPr>
              <a:xfrm>
                <a:off x="4907119" y="3986039"/>
                <a:ext cx="33497" cy="28699"/>
                <a:chOff x="4907119" y="3986039"/>
                <a:chExt cx="33497" cy="28699"/>
              </a:xfrm>
            </p:grpSpPr>
            <p:sp>
              <p:nvSpPr>
                <p:cNvPr id="16414" name="Google Shape;16414;p85"/>
                <p:cNvSpPr/>
                <p:nvPr/>
              </p:nvSpPr>
              <p:spPr>
                <a:xfrm>
                  <a:off x="4907119" y="3986039"/>
                  <a:ext cx="33497" cy="28699"/>
                </a:xfrm>
                <a:custGeom>
                  <a:avLst/>
                  <a:gdLst/>
                  <a:ahLst/>
                  <a:cxnLst/>
                  <a:rect l="l" t="t" r="r" b="b"/>
                  <a:pathLst>
                    <a:path w="4259" h="3649" extrusionOk="0">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5" name="Google Shape;16415;p85"/>
                <p:cNvSpPr/>
                <p:nvPr/>
              </p:nvSpPr>
              <p:spPr>
                <a:xfrm>
                  <a:off x="4921583" y="3995705"/>
                  <a:ext cx="9422" cy="9328"/>
                </a:xfrm>
                <a:custGeom>
                  <a:avLst/>
                  <a:gdLst/>
                  <a:ahLst/>
                  <a:cxnLst/>
                  <a:rect l="l" t="t" r="r" b="b"/>
                  <a:pathLst>
                    <a:path w="1198" h="1186" extrusionOk="0">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16" name="Google Shape;16416;p85"/>
              <p:cNvGrpSpPr/>
              <p:nvPr/>
            </p:nvGrpSpPr>
            <p:grpSpPr>
              <a:xfrm>
                <a:off x="4911783" y="4048102"/>
                <a:ext cx="33591" cy="28762"/>
                <a:chOff x="4911783" y="4048102"/>
                <a:chExt cx="33591" cy="28762"/>
              </a:xfrm>
            </p:grpSpPr>
            <p:sp>
              <p:nvSpPr>
                <p:cNvPr id="16417" name="Google Shape;16417;p85"/>
                <p:cNvSpPr/>
                <p:nvPr/>
              </p:nvSpPr>
              <p:spPr>
                <a:xfrm>
                  <a:off x="4911783" y="4048102"/>
                  <a:ext cx="33591" cy="28762"/>
                </a:xfrm>
                <a:custGeom>
                  <a:avLst/>
                  <a:gdLst/>
                  <a:ahLst/>
                  <a:cxnLst/>
                  <a:rect l="l" t="t" r="r" b="b"/>
                  <a:pathLst>
                    <a:path w="4271" h="3657" extrusionOk="0">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8" name="Google Shape;16418;p85"/>
                <p:cNvSpPr/>
                <p:nvPr/>
              </p:nvSpPr>
              <p:spPr>
                <a:xfrm>
                  <a:off x="4926333" y="4057831"/>
                  <a:ext cx="9336" cy="9328"/>
                </a:xfrm>
                <a:custGeom>
                  <a:avLst/>
                  <a:gdLst/>
                  <a:ahLst/>
                  <a:cxnLst/>
                  <a:rect l="l" t="t" r="r" b="b"/>
                  <a:pathLst>
                    <a:path w="1187" h="1186" extrusionOk="0">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419" name="Google Shape;16419;p85"/>
              <p:cNvSpPr/>
              <p:nvPr/>
            </p:nvSpPr>
            <p:spPr>
              <a:xfrm>
                <a:off x="4713506" y="3934476"/>
                <a:ext cx="33497" cy="28692"/>
              </a:xfrm>
              <a:custGeom>
                <a:avLst/>
                <a:gdLst/>
                <a:ahLst/>
                <a:cxnLst/>
                <a:rect l="l" t="t" r="r" b="b"/>
                <a:pathLst>
                  <a:path w="4259" h="3648" extrusionOk="0">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0" name="Google Shape;16420;p85"/>
              <p:cNvSpPr/>
              <p:nvPr/>
            </p:nvSpPr>
            <p:spPr>
              <a:xfrm>
                <a:off x="4727970" y="3944135"/>
                <a:ext cx="9328" cy="9430"/>
              </a:xfrm>
              <a:custGeom>
                <a:avLst/>
                <a:gdLst/>
                <a:ahLst/>
                <a:cxnLst/>
                <a:rect l="l" t="t" r="r" b="b"/>
                <a:pathLst>
                  <a:path w="1186" h="1199" extrusionOk="0">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421" name="Google Shape;16421;p85"/>
              <p:cNvGrpSpPr/>
              <p:nvPr/>
            </p:nvGrpSpPr>
            <p:grpSpPr>
              <a:xfrm>
                <a:off x="4762623" y="3837847"/>
                <a:ext cx="42416" cy="36273"/>
                <a:chOff x="4762623" y="3837847"/>
                <a:chExt cx="42416" cy="36273"/>
              </a:xfrm>
            </p:grpSpPr>
            <p:sp>
              <p:nvSpPr>
                <p:cNvPr id="16422" name="Google Shape;16422;p85"/>
                <p:cNvSpPr/>
                <p:nvPr/>
              </p:nvSpPr>
              <p:spPr>
                <a:xfrm>
                  <a:off x="4762623" y="3837847"/>
                  <a:ext cx="42416" cy="36273"/>
                </a:xfrm>
                <a:custGeom>
                  <a:avLst/>
                  <a:gdLst/>
                  <a:ahLst/>
                  <a:cxnLst/>
                  <a:rect l="l" t="t" r="r" b="b"/>
                  <a:pathLst>
                    <a:path w="5393" h="4612" extrusionOk="0">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3" name="Google Shape;16423;p85"/>
                <p:cNvSpPr/>
                <p:nvPr/>
              </p:nvSpPr>
              <p:spPr>
                <a:xfrm>
                  <a:off x="4775538" y="3847568"/>
                  <a:ext cx="19796" cy="16957"/>
                </a:xfrm>
                <a:custGeom>
                  <a:avLst/>
                  <a:gdLst/>
                  <a:ahLst/>
                  <a:cxnLst/>
                  <a:rect l="l" t="t" r="r" b="b"/>
                  <a:pathLst>
                    <a:path w="2517" h="2156" extrusionOk="0">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24" name="Google Shape;16424;p85"/>
              <p:cNvGrpSpPr/>
              <p:nvPr/>
            </p:nvGrpSpPr>
            <p:grpSpPr>
              <a:xfrm>
                <a:off x="4746044" y="4104966"/>
                <a:ext cx="33497" cy="28699"/>
                <a:chOff x="4746044" y="4104966"/>
                <a:chExt cx="33497" cy="28699"/>
              </a:xfrm>
            </p:grpSpPr>
            <p:sp>
              <p:nvSpPr>
                <p:cNvPr id="16425" name="Google Shape;16425;p85"/>
                <p:cNvSpPr/>
                <p:nvPr/>
              </p:nvSpPr>
              <p:spPr>
                <a:xfrm>
                  <a:off x="4746044" y="4104966"/>
                  <a:ext cx="33497" cy="28699"/>
                </a:xfrm>
                <a:custGeom>
                  <a:avLst/>
                  <a:gdLst/>
                  <a:ahLst/>
                  <a:cxnLst/>
                  <a:rect l="l" t="t" r="r" b="b"/>
                  <a:pathLst>
                    <a:path w="4259" h="3649" extrusionOk="0">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6" name="Google Shape;16426;p85"/>
                <p:cNvSpPr/>
                <p:nvPr/>
              </p:nvSpPr>
              <p:spPr>
                <a:xfrm>
                  <a:off x="4758887" y="4114632"/>
                  <a:ext cx="11042" cy="9375"/>
                </a:xfrm>
                <a:custGeom>
                  <a:avLst/>
                  <a:gdLst/>
                  <a:ahLst/>
                  <a:cxnLst/>
                  <a:rect l="l" t="t" r="r" b="b"/>
                  <a:pathLst>
                    <a:path w="1404" h="1192" extrusionOk="0">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27" name="Google Shape;16427;p85"/>
              <p:cNvGrpSpPr/>
              <p:nvPr/>
            </p:nvGrpSpPr>
            <p:grpSpPr>
              <a:xfrm>
                <a:off x="4859646" y="4162554"/>
                <a:ext cx="33591" cy="28762"/>
                <a:chOff x="4859646" y="4162554"/>
                <a:chExt cx="33591" cy="28762"/>
              </a:xfrm>
            </p:grpSpPr>
            <p:sp>
              <p:nvSpPr>
                <p:cNvPr id="16428" name="Google Shape;16428;p85"/>
                <p:cNvSpPr/>
                <p:nvPr/>
              </p:nvSpPr>
              <p:spPr>
                <a:xfrm>
                  <a:off x="4859646" y="4162554"/>
                  <a:ext cx="33591" cy="28762"/>
                </a:xfrm>
                <a:custGeom>
                  <a:avLst/>
                  <a:gdLst/>
                  <a:ahLst/>
                  <a:cxnLst/>
                  <a:rect l="l" t="t" r="r" b="b"/>
                  <a:pathLst>
                    <a:path w="4271" h="3657" extrusionOk="0">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9" name="Google Shape;16429;p85"/>
                <p:cNvSpPr/>
                <p:nvPr/>
              </p:nvSpPr>
              <p:spPr>
                <a:xfrm>
                  <a:off x="4874196" y="4172283"/>
                  <a:ext cx="9336" cy="9336"/>
                </a:xfrm>
                <a:custGeom>
                  <a:avLst/>
                  <a:gdLst/>
                  <a:ahLst/>
                  <a:cxnLst/>
                  <a:rect l="l" t="t" r="r" b="b"/>
                  <a:pathLst>
                    <a:path w="1187" h="1187" extrusionOk="0">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6430" name="Google Shape;16430;p85"/>
            <p:cNvGrpSpPr/>
            <p:nvPr/>
          </p:nvGrpSpPr>
          <p:grpSpPr>
            <a:xfrm>
              <a:off x="3597785" y="3274438"/>
              <a:ext cx="855610" cy="1122100"/>
              <a:chOff x="3597785" y="3274438"/>
              <a:chExt cx="855610" cy="1122100"/>
            </a:xfrm>
          </p:grpSpPr>
          <p:grpSp>
            <p:nvGrpSpPr>
              <p:cNvPr id="16431" name="Google Shape;16431;p85"/>
              <p:cNvGrpSpPr/>
              <p:nvPr/>
            </p:nvGrpSpPr>
            <p:grpSpPr>
              <a:xfrm>
                <a:off x="3617857" y="3284717"/>
                <a:ext cx="826785" cy="1099165"/>
                <a:chOff x="3617857" y="3284717"/>
                <a:chExt cx="826785" cy="1099165"/>
              </a:xfrm>
            </p:grpSpPr>
            <p:sp>
              <p:nvSpPr>
                <p:cNvPr id="16432" name="Google Shape;16432;p85"/>
                <p:cNvSpPr/>
                <p:nvPr/>
              </p:nvSpPr>
              <p:spPr>
                <a:xfrm>
                  <a:off x="4155028" y="3869354"/>
                  <a:ext cx="289613" cy="514528"/>
                </a:xfrm>
                <a:custGeom>
                  <a:avLst/>
                  <a:gdLst/>
                  <a:ahLst/>
                  <a:cxnLst/>
                  <a:rect l="l" t="t" r="r" b="b"/>
                  <a:pathLst>
                    <a:path w="36823" h="65420" fill="none" extrusionOk="0">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3" name="Google Shape;16433;p85"/>
                <p:cNvSpPr/>
                <p:nvPr/>
              </p:nvSpPr>
              <p:spPr>
                <a:xfrm>
                  <a:off x="3617857" y="3284717"/>
                  <a:ext cx="662957" cy="685970"/>
                </a:xfrm>
                <a:custGeom>
                  <a:avLst/>
                  <a:gdLst/>
                  <a:ahLst/>
                  <a:cxnLst/>
                  <a:rect l="l" t="t" r="r" b="b"/>
                  <a:pathLst>
                    <a:path w="84292" h="87218" fill="none" extrusionOk="0">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4" name="Google Shape;16434;p85"/>
                <p:cNvSpPr/>
                <p:nvPr/>
              </p:nvSpPr>
              <p:spPr>
                <a:xfrm>
                  <a:off x="4230666" y="3943372"/>
                  <a:ext cx="15612" cy="77934"/>
                </a:xfrm>
                <a:custGeom>
                  <a:avLst/>
                  <a:gdLst/>
                  <a:ahLst/>
                  <a:cxnLst/>
                  <a:rect l="l" t="t" r="r" b="b"/>
                  <a:pathLst>
                    <a:path w="1985" h="9909" fill="none" extrusionOk="0">
                      <a:moveTo>
                        <a:pt x="1984" y="9908"/>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5" name="Google Shape;16435;p85"/>
                <p:cNvSpPr/>
                <p:nvPr/>
              </p:nvSpPr>
              <p:spPr>
                <a:xfrm>
                  <a:off x="4230666" y="3902843"/>
                  <a:ext cx="138817" cy="116937"/>
                </a:xfrm>
                <a:custGeom>
                  <a:avLst/>
                  <a:gdLst/>
                  <a:ahLst/>
                  <a:cxnLst/>
                  <a:rect l="l" t="t" r="r" b="b"/>
                  <a:pathLst>
                    <a:path w="17650" h="14868" fill="none" extrusionOk="0">
                      <a:moveTo>
                        <a:pt x="11952" y="14868"/>
                      </a:moveTo>
                      <a:lnTo>
                        <a:pt x="0" y="4670"/>
                      </a:lnTo>
                      <a:lnTo>
                        <a:pt x="9702" y="1"/>
                      </a:lnTo>
                      <a:lnTo>
                        <a:pt x="17649" y="7489"/>
                      </a:ln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6" name="Google Shape;16436;p85"/>
                <p:cNvSpPr/>
                <p:nvPr/>
              </p:nvSpPr>
              <p:spPr>
                <a:xfrm>
                  <a:off x="4234473" y="3939573"/>
                  <a:ext cx="143953" cy="22171"/>
                </a:xfrm>
                <a:custGeom>
                  <a:avLst/>
                  <a:gdLst/>
                  <a:ahLst/>
                  <a:cxnLst/>
                  <a:rect l="l" t="t" r="r" b="b"/>
                  <a:pathLst>
                    <a:path w="18303" h="2819" fill="none" extrusionOk="0">
                      <a:moveTo>
                        <a:pt x="0" y="0"/>
                      </a:moveTo>
                      <a:lnTo>
                        <a:pt x="18303" y="281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7" name="Google Shape;16437;p85"/>
                <p:cNvSpPr/>
                <p:nvPr/>
              </p:nvSpPr>
              <p:spPr>
                <a:xfrm>
                  <a:off x="4300405" y="4023579"/>
                  <a:ext cx="24264" cy="112650"/>
                </a:xfrm>
                <a:custGeom>
                  <a:avLst/>
                  <a:gdLst/>
                  <a:ahLst/>
                  <a:cxnLst/>
                  <a:rect l="l" t="t" r="r" b="b"/>
                  <a:pathLst>
                    <a:path w="3085" h="14323" fill="none" extrusionOk="0">
                      <a:moveTo>
                        <a:pt x="0" y="14323"/>
                      </a:moveTo>
                      <a:lnTo>
                        <a:pt x="3085"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8" name="Google Shape;16438;p85"/>
                <p:cNvSpPr/>
                <p:nvPr/>
              </p:nvSpPr>
              <p:spPr>
                <a:xfrm>
                  <a:off x="4324661" y="4019772"/>
                  <a:ext cx="40544" cy="140154"/>
                </a:xfrm>
                <a:custGeom>
                  <a:avLst/>
                  <a:gdLst/>
                  <a:ahLst/>
                  <a:cxnLst/>
                  <a:rect l="l" t="t" r="r" b="b"/>
                  <a:pathLst>
                    <a:path w="5155" h="17820" fill="none" extrusionOk="0">
                      <a:moveTo>
                        <a:pt x="1" y="1"/>
                      </a:moveTo>
                      <a:lnTo>
                        <a:pt x="5154" y="1781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9" name="Google Shape;16439;p85"/>
                <p:cNvSpPr/>
                <p:nvPr/>
              </p:nvSpPr>
              <p:spPr>
                <a:xfrm>
                  <a:off x="4324661" y="4019772"/>
                  <a:ext cx="104282" cy="52522"/>
                </a:xfrm>
                <a:custGeom>
                  <a:avLst/>
                  <a:gdLst/>
                  <a:ahLst/>
                  <a:cxnLst/>
                  <a:rect l="l" t="t" r="r" b="b"/>
                  <a:pathLst>
                    <a:path w="13259" h="6678" fill="none" extrusionOk="0">
                      <a:moveTo>
                        <a:pt x="1" y="1"/>
                      </a:moveTo>
                      <a:lnTo>
                        <a:pt x="13259" y="667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0" name="Google Shape;16440;p85"/>
                <p:cNvSpPr/>
                <p:nvPr/>
              </p:nvSpPr>
              <p:spPr>
                <a:xfrm>
                  <a:off x="4328467" y="3989901"/>
                  <a:ext cx="113421" cy="29879"/>
                </a:xfrm>
                <a:custGeom>
                  <a:avLst/>
                  <a:gdLst/>
                  <a:ahLst/>
                  <a:cxnLst/>
                  <a:rect l="l" t="t" r="r" b="b"/>
                  <a:pathLst>
                    <a:path w="14421" h="3799" fill="none" extrusionOk="0">
                      <a:moveTo>
                        <a:pt x="14420" y="0"/>
                      </a:moveTo>
                      <a:lnTo>
                        <a:pt x="1" y="379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1" name="Google Shape;16441;p85"/>
                <p:cNvSpPr/>
                <p:nvPr/>
              </p:nvSpPr>
              <p:spPr>
                <a:xfrm>
                  <a:off x="4224193" y="4019772"/>
                  <a:ext cx="23886" cy="76975"/>
                </a:xfrm>
                <a:custGeom>
                  <a:avLst/>
                  <a:gdLst/>
                  <a:ahLst/>
                  <a:cxnLst/>
                  <a:rect l="l" t="t" r="r" b="b"/>
                  <a:pathLst>
                    <a:path w="3037" h="9787" fill="none" extrusionOk="0">
                      <a:moveTo>
                        <a:pt x="1" y="9787"/>
                      </a:moveTo>
                      <a:lnTo>
                        <a:pt x="3037"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2" name="Google Shape;16442;p85"/>
                <p:cNvSpPr/>
                <p:nvPr/>
              </p:nvSpPr>
              <p:spPr>
                <a:xfrm>
                  <a:off x="4248071" y="4019772"/>
                  <a:ext cx="52342" cy="116457"/>
                </a:xfrm>
                <a:custGeom>
                  <a:avLst/>
                  <a:gdLst/>
                  <a:ahLst/>
                  <a:cxnLst/>
                  <a:rect l="l" t="t" r="r" b="b"/>
                  <a:pathLst>
                    <a:path w="6655" h="14807" fill="none" extrusionOk="0">
                      <a:moveTo>
                        <a:pt x="1" y="1"/>
                      </a:moveTo>
                      <a:lnTo>
                        <a:pt x="6654" y="1480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3" name="Google Shape;16443;p85"/>
                <p:cNvSpPr/>
                <p:nvPr/>
              </p:nvSpPr>
              <p:spPr>
                <a:xfrm>
                  <a:off x="4300405" y="4138982"/>
                  <a:ext cx="6567" cy="119029"/>
                </a:xfrm>
                <a:custGeom>
                  <a:avLst/>
                  <a:gdLst/>
                  <a:ahLst/>
                  <a:cxnLst/>
                  <a:rect l="l" t="t" r="r" b="b"/>
                  <a:pathLst>
                    <a:path w="835" h="15134" fill="none" extrusionOk="0">
                      <a:moveTo>
                        <a:pt x="0" y="1"/>
                      </a:moveTo>
                      <a:lnTo>
                        <a:pt x="835" y="1513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4" name="Google Shape;16444;p85"/>
                <p:cNvSpPr/>
                <p:nvPr/>
              </p:nvSpPr>
              <p:spPr>
                <a:xfrm>
                  <a:off x="4219726" y="4200164"/>
                  <a:ext cx="85343" cy="60513"/>
                </a:xfrm>
                <a:custGeom>
                  <a:avLst/>
                  <a:gdLst/>
                  <a:ahLst/>
                  <a:cxnLst/>
                  <a:rect l="l" t="t" r="r" b="b"/>
                  <a:pathLst>
                    <a:path w="10851" h="7694" fill="none" extrusionOk="0">
                      <a:moveTo>
                        <a:pt x="0" y="0"/>
                      </a:moveTo>
                      <a:lnTo>
                        <a:pt x="10851" y="769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5" name="Google Shape;16445;p85"/>
                <p:cNvSpPr/>
                <p:nvPr/>
              </p:nvSpPr>
              <p:spPr>
                <a:xfrm>
                  <a:off x="4223430" y="4137275"/>
                  <a:ext cx="81930" cy="15132"/>
                </a:xfrm>
                <a:custGeom>
                  <a:avLst/>
                  <a:gdLst/>
                  <a:ahLst/>
                  <a:cxnLst/>
                  <a:rect l="l" t="t" r="r" b="b"/>
                  <a:pathLst>
                    <a:path w="10417" h="1924" fill="none" extrusionOk="0">
                      <a:moveTo>
                        <a:pt x="1" y="1923"/>
                      </a:moveTo>
                      <a:lnTo>
                        <a:pt x="10416"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6" name="Google Shape;16446;p85"/>
                <p:cNvSpPr/>
                <p:nvPr/>
              </p:nvSpPr>
              <p:spPr>
                <a:xfrm>
                  <a:off x="4303638" y="4138982"/>
                  <a:ext cx="59947" cy="23894"/>
                </a:xfrm>
                <a:custGeom>
                  <a:avLst/>
                  <a:gdLst/>
                  <a:ahLst/>
                  <a:cxnLst/>
                  <a:rect l="l" t="t" r="r" b="b"/>
                  <a:pathLst>
                    <a:path w="7622" h="3038" fill="none" extrusionOk="0">
                      <a:moveTo>
                        <a:pt x="7621" y="3037"/>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7" name="Google Shape;16447;p85"/>
                <p:cNvSpPr/>
                <p:nvPr/>
              </p:nvSpPr>
              <p:spPr>
                <a:xfrm>
                  <a:off x="4201644" y="4267237"/>
                  <a:ext cx="39970" cy="77164"/>
                </a:xfrm>
                <a:custGeom>
                  <a:avLst/>
                  <a:gdLst/>
                  <a:ahLst/>
                  <a:cxnLst/>
                  <a:rect l="l" t="t" r="r" b="b"/>
                  <a:pathLst>
                    <a:path w="5082" h="9811" fill="none" extrusionOk="0">
                      <a:moveTo>
                        <a:pt x="1" y="0"/>
                      </a:moveTo>
                      <a:lnTo>
                        <a:pt x="5081" y="981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8" name="Google Shape;16448;p85"/>
                <p:cNvSpPr/>
                <p:nvPr/>
              </p:nvSpPr>
              <p:spPr>
                <a:xfrm>
                  <a:off x="4203831" y="4258003"/>
                  <a:ext cx="103142" cy="9241"/>
                </a:xfrm>
                <a:custGeom>
                  <a:avLst/>
                  <a:gdLst/>
                  <a:ahLst/>
                  <a:cxnLst/>
                  <a:rect l="l" t="t" r="r" b="b"/>
                  <a:pathLst>
                    <a:path w="13114" h="1175" fill="none" extrusionOk="0">
                      <a:moveTo>
                        <a:pt x="1" y="1174"/>
                      </a:moveTo>
                      <a:lnTo>
                        <a:pt x="13114"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9" name="Google Shape;16449;p85"/>
                <p:cNvSpPr/>
                <p:nvPr/>
              </p:nvSpPr>
              <p:spPr>
                <a:xfrm>
                  <a:off x="4179001" y="3943372"/>
                  <a:ext cx="51673" cy="104951"/>
                </a:xfrm>
                <a:custGeom>
                  <a:avLst/>
                  <a:gdLst/>
                  <a:ahLst/>
                  <a:cxnLst/>
                  <a:rect l="l" t="t" r="r" b="b"/>
                  <a:pathLst>
                    <a:path w="6570" h="13344" fill="none" extrusionOk="0">
                      <a:moveTo>
                        <a:pt x="1" y="13344"/>
                      </a:moveTo>
                      <a:lnTo>
                        <a:pt x="656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0" name="Google Shape;16450;p85"/>
                <p:cNvSpPr/>
                <p:nvPr/>
              </p:nvSpPr>
              <p:spPr>
                <a:xfrm>
                  <a:off x="4248071" y="4019772"/>
                  <a:ext cx="76597" cy="8"/>
                </a:xfrm>
                <a:custGeom>
                  <a:avLst/>
                  <a:gdLst/>
                  <a:ahLst/>
                  <a:cxnLst/>
                  <a:rect l="l" t="t" r="r" b="b"/>
                  <a:pathLst>
                    <a:path w="9739" h="1" fill="none" extrusionOk="0">
                      <a:moveTo>
                        <a:pt x="1" y="1"/>
                      </a:moveTo>
                      <a:lnTo>
                        <a:pt x="973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1" name="Google Shape;16451;p85"/>
                <p:cNvSpPr/>
                <p:nvPr/>
              </p:nvSpPr>
              <p:spPr>
                <a:xfrm>
                  <a:off x="4219529" y="4138982"/>
                  <a:ext cx="84116" cy="63282"/>
                </a:xfrm>
                <a:custGeom>
                  <a:avLst/>
                  <a:gdLst/>
                  <a:ahLst/>
                  <a:cxnLst/>
                  <a:rect l="l" t="t" r="r" b="b"/>
                  <a:pathLst>
                    <a:path w="10695" h="8046" fill="none" extrusionOk="0">
                      <a:moveTo>
                        <a:pt x="1" y="8045"/>
                      </a:moveTo>
                      <a:lnTo>
                        <a:pt x="10694"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2" name="Google Shape;16452;p85"/>
                <p:cNvSpPr/>
                <p:nvPr/>
              </p:nvSpPr>
              <p:spPr>
                <a:xfrm>
                  <a:off x="3654964" y="3289853"/>
                  <a:ext cx="46820" cy="63848"/>
                </a:xfrm>
                <a:custGeom>
                  <a:avLst/>
                  <a:gdLst/>
                  <a:ahLst/>
                  <a:cxnLst/>
                  <a:rect l="l" t="t" r="r" b="b"/>
                  <a:pathLst>
                    <a:path w="5953" h="8118" fill="none" extrusionOk="0">
                      <a:moveTo>
                        <a:pt x="1" y="0"/>
                      </a:moveTo>
                      <a:lnTo>
                        <a:pt x="5952" y="811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3" name="Google Shape;16453;p85"/>
                <p:cNvSpPr/>
                <p:nvPr/>
              </p:nvSpPr>
              <p:spPr>
                <a:xfrm>
                  <a:off x="3619760" y="3353693"/>
                  <a:ext cx="85736" cy="36730"/>
                </a:xfrm>
                <a:custGeom>
                  <a:avLst/>
                  <a:gdLst/>
                  <a:ahLst/>
                  <a:cxnLst/>
                  <a:rect l="l" t="t" r="r" b="b"/>
                  <a:pathLst>
                    <a:path w="10901" h="4670" fill="none" extrusionOk="0">
                      <a:moveTo>
                        <a:pt x="1" y="4670"/>
                      </a:moveTo>
                      <a:lnTo>
                        <a:pt x="1090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4" name="Google Shape;16454;p85"/>
                <p:cNvSpPr/>
                <p:nvPr/>
              </p:nvSpPr>
              <p:spPr>
                <a:xfrm>
                  <a:off x="3703011" y="3354739"/>
                  <a:ext cx="70415" cy="79350"/>
                </a:xfrm>
                <a:custGeom>
                  <a:avLst/>
                  <a:gdLst/>
                  <a:ahLst/>
                  <a:cxnLst/>
                  <a:rect l="l" t="t" r="r" b="b"/>
                  <a:pathLst>
                    <a:path w="8953" h="10089" fill="none" extrusionOk="0">
                      <a:moveTo>
                        <a:pt x="1" y="0"/>
                      </a:moveTo>
                      <a:lnTo>
                        <a:pt x="8952" y="1008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5" name="Google Shape;16455;p85"/>
                <p:cNvSpPr/>
                <p:nvPr/>
              </p:nvSpPr>
              <p:spPr>
                <a:xfrm>
                  <a:off x="3779884" y="3366443"/>
                  <a:ext cx="34449" cy="67647"/>
                </a:xfrm>
                <a:custGeom>
                  <a:avLst/>
                  <a:gdLst/>
                  <a:ahLst/>
                  <a:cxnLst/>
                  <a:rect l="l" t="t" r="r" b="b"/>
                  <a:pathLst>
                    <a:path w="4380" h="8601" fill="none" extrusionOk="0">
                      <a:moveTo>
                        <a:pt x="1" y="8601"/>
                      </a:moveTo>
                      <a:lnTo>
                        <a:pt x="438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6" name="Google Shape;16456;p85"/>
                <p:cNvSpPr/>
                <p:nvPr/>
              </p:nvSpPr>
              <p:spPr>
                <a:xfrm>
                  <a:off x="3701776" y="3353693"/>
                  <a:ext cx="116363" cy="12757"/>
                </a:xfrm>
                <a:custGeom>
                  <a:avLst/>
                  <a:gdLst/>
                  <a:ahLst/>
                  <a:cxnLst/>
                  <a:rect l="l" t="t" r="r" b="b"/>
                  <a:pathLst>
                    <a:path w="14795" h="1622" fill="none" extrusionOk="0">
                      <a:moveTo>
                        <a:pt x="14795" y="1621"/>
                      </a:moveTo>
                      <a:lnTo>
                        <a:pt x="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7" name="Google Shape;16457;p85"/>
                <p:cNvSpPr/>
                <p:nvPr/>
              </p:nvSpPr>
              <p:spPr>
                <a:xfrm>
                  <a:off x="3701776" y="3313063"/>
                  <a:ext cx="227204" cy="40638"/>
                </a:xfrm>
                <a:custGeom>
                  <a:avLst/>
                  <a:gdLst/>
                  <a:ahLst/>
                  <a:cxnLst/>
                  <a:rect l="l" t="t" r="r" b="b"/>
                  <a:pathLst>
                    <a:path w="28888" h="5167" fill="none" extrusionOk="0">
                      <a:moveTo>
                        <a:pt x="28887" y="1"/>
                      </a:moveTo>
                      <a:lnTo>
                        <a:pt x="0" y="516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8" name="Google Shape;16458;p85"/>
                <p:cNvSpPr/>
                <p:nvPr/>
              </p:nvSpPr>
              <p:spPr>
                <a:xfrm>
                  <a:off x="3888633" y="3313063"/>
                  <a:ext cx="40347" cy="114467"/>
                </a:xfrm>
                <a:custGeom>
                  <a:avLst/>
                  <a:gdLst/>
                  <a:ahLst/>
                  <a:cxnLst/>
                  <a:rect l="l" t="t" r="r" b="b"/>
                  <a:pathLst>
                    <a:path w="5130" h="14554" fill="none" extrusionOk="0">
                      <a:moveTo>
                        <a:pt x="5129" y="1"/>
                      </a:moveTo>
                      <a:lnTo>
                        <a:pt x="0" y="1455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9" name="Google Shape;16459;p85"/>
                <p:cNvSpPr/>
                <p:nvPr/>
              </p:nvSpPr>
              <p:spPr>
                <a:xfrm>
                  <a:off x="3814325" y="3366443"/>
                  <a:ext cx="74316" cy="61087"/>
                </a:xfrm>
                <a:custGeom>
                  <a:avLst/>
                  <a:gdLst/>
                  <a:ahLst/>
                  <a:cxnLst/>
                  <a:rect l="l" t="t" r="r" b="b"/>
                  <a:pathLst>
                    <a:path w="9449" h="7767" fill="none" extrusionOk="0">
                      <a:moveTo>
                        <a:pt x="1" y="0"/>
                      </a:moveTo>
                      <a:lnTo>
                        <a:pt x="9448" y="776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0" name="Google Shape;16460;p85"/>
                <p:cNvSpPr/>
                <p:nvPr/>
              </p:nvSpPr>
              <p:spPr>
                <a:xfrm>
                  <a:off x="3838399" y="3427522"/>
                  <a:ext cx="50242" cy="67749"/>
                </a:xfrm>
                <a:custGeom>
                  <a:avLst/>
                  <a:gdLst/>
                  <a:ahLst/>
                  <a:cxnLst/>
                  <a:rect l="l" t="t" r="r" b="b"/>
                  <a:pathLst>
                    <a:path w="6388" h="8614" fill="none" extrusionOk="0">
                      <a:moveTo>
                        <a:pt x="0" y="8613"/>
                      </a:moveTo>
                      <a:lnTo>
                        <a:pt x="638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1" name="Google Shape;16461;p85"/>
                <p:cNvSpPr/>
                <p:nvPr/>
              </p:nvSpPr>
              <p:spPr>
                <a:xfrm>
                  <a:off x="3814325" y="3313063"/>
                  <a:ext cx="114656" cy="53388"/>
                </a:xfrm>
                <a:custGeom>
                  <a:avLst/>
                  <a:gdLst/>
                  <a:ahLst/>
                  <a:cxnLst/>
                  <a:rect l="l" t="t" r="r" b="b"/>
                  <a:pathLst>
                    <a:path w="14578" h="6788" fill="none" extrusionOk="0">
                      <a:moveTo>
                        <a:pt x="1" y="6787"/>
                      </a:moveTo>
                      <a:lnTo>
                        <a:pt x="14577"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2" name="Google Shape;16462;p85"/>
                <p:cNvSpPr/>
                <p:nvPr/>
              </p:nvSpPr>
              <p:spPr>
                <a:xfrm>
                  <a:off x="3888633" y="3427522"/>
                  <a:ext cx="55377" cy="76212"/>
                </a:xfrm>
                <a:custGeom>
                  <a:avLst/>
                  <a:gdLst/>
                  <a:ahLst/>
                  <a:cxnLst/>
                  <a:rect l="l" t="t" r="r" b="b"/>
                  <a:pathLst>
                    <a:path w="7041" h="9690" fill="none" extrusionOk="0">
                      <a:moveTo>
                        <a:pt x="0" y="0"/>
                      </a:moveTo>
                      <a:lnTo>
                        <a:pt x="7041" y="969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3" name="Google Shape;16463;p85"/>
                <p:cNvSpPr/>
                <p:nvPr/>
              </p:nvSpPr>
              <p:spPr>
                <a:xfrm>
                  <a:off x="3944003" y="3406208"/>
                  <a:ext cx="40631" cy="97526"/>
                </a:xfrm>
                <a:custGeom>
                  <a:avLst/>
                  <a:gdLst/>
                  <a:ahLst/>
                  <a:cxnLst/>
                  <a:rect l="l" t="t" r="r" b="b"/>
                  <a:pathLst>
                    <a:path w="5166" h="12400" fill="none" extrusionOk="0">
                      <a:moveTo>
                        <a:pt x="1" y="12400"/>
                      </a:moveTo>
                      <a:lnTo>
                        <a:pt x="516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4" name="Google Shape;16464;p85"/>
                <p:cNvSpPr/>
                <p:nvPr/>
              </p:nvSpPr>
              <p:spPr>
                <a:xfrm>
                  <a:off x="3984625" y="3357500"/>
                  <a:ext cx="55291" cy="48716"/>
                </a:xfrm>
                <a:custGeom>
                  <a:avLst/>
                  <a:gdLst/>
                  <a:ahLst/>
                  <a:cxnLst/>
                  <a:rect l="l" t="t" r="r" b="b"/>
                  <a:pathLst>
                    <a:path w="7030" h="6194" fill="none" extrusionOk="0">
                      <a:moveTo>
                        <a:pt x="1" y="6194"/>
                      </a:moveTo>
                      <a:lnTo>
                        <a:pt x="702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5" name="Google Shape;16465;p85"/>
                <p:cNvSpPr/>
                <p:nvPr/>
              </p:nvSpPr>
              <p:spPr>
                <a:xfrm>
                  <a:off x="3888633" y="3406208"/>
                  <a:ext cx="96000" cy="21322"/>
                </a:xfrm>
                <a:custGeom>
                  <a:avLst/>
                  <a:gdLst/>
                  <a:ahLst/>
                  <a:cxnLst/>
                  <a:rect l="l" t="t" r="r" b="b"/>
                  <a:pathLst>
                    <a:path w="12206" h="2711" fill="none" extrusionOk="0">
                      <a:moveTo>
                        <a:pt x="0" y="2710"/>
                      </a:moveTo>
                      <a:lnTo>
                        <a:pt x="1220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6" name="Google Shape;16466;p85"/>
                <p:cNvSpPr/>
                <p:nvPr/>
              </p:nvSpPr>
              <p:spPr>
                <a:xfrm>
                  <a:off x="3984625" y="3406208"/>
                  <a:ext cx="42251" cy="136348"/>
                </a:xfrm>
                <a:custGeom>
                  <a:avLst/>
                  <a:gdLst/>
                  <a:ahLst/>
                  <a:cxnLst/>
                  <a:rect l="l" t="t" r="r" b="b"/>
                  <a:pathLst>
                    <a:path w="5372" h="17336" fill="none" extrusionOk="0">
                      <a:moveTo>
                        <a:pt x="1" y="1"/>
                      </a:moveTo>
                      <a:lnTo>
                        <a:pt x="5372" y="1733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7" name="Google Shape;16467;p85"/>
                <p:cNvSpPr/>
                <p:nvPr/>
              </p:nvSpPr>
              <p:spPr>
                <a:xfrm>
                  <a:off x="4026868" y="3427522"/>
                  <a:ext cx="35597" cy="115033"/>
                </a:xfrm>
                <a:custGeom>
                  <a:avLst/>
                  <a:gdLst/>
                  <a:ahLst/>
                  <a:cxnLst/>
                  <a:rect l="l" t="t" r="r" b="b"/>
                  <a:pathLst>
                    <a:path w="4526" h="14626" fill="none" extrusionOk="0">
                      <a:moveTo>
                        <a:pt x="1" y="14625"/>
                      </a:moveTo>
                      <a:lnTo>
                        <a:pt x="4525"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8" name="Google Shape;16468;p85"/>
                <p:cNvSpPr/>
                <p:nvPr/>
              </p:nvSpPr>
              <p:spPr>
                <a:xfrm>
                  <a:off x="3876261" y="3542548"/>
                  <a:ext cx="150615" cy="52051"/>
                </a:xfrm>
                <a:custGeom>
                  <a:avLst/>
                  <a:gdLst/>
                  <a:ahLst/>
                  <a:cxnLst/>
                  <a:rect l="l" t="t" r="r" b="b"/>
                  <a:pathLst>
                    <a:path w="19150" h="6618" fill="none" extrusionOk="0">
                      <a:moveTo>
                        <a:pt x="1" y="6617"/>
                      </a:moveTo>
                      <a:lnTo>
                        <a:pt x="1915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9" name="Google Shape;16469;p85"/>
                <p:cNvSpPr/>
                <p:nvPr/>
              </p:nvSpPr>
              <p:spPr>
                <a:xfrm>
                  <a:off x="4006702" y="3542548"/>
                  <a:ext cx="20174" cy="99044"/>
                </a:xfrm>
                <a:custGeom>
                  <a:avLst/>
                  <a:gdLst/>
                  <a:ahLst/>
                  <a:cxnLst/>
                  <a:rect l="l" t="t" r="r" b="b"/>
                  <a:pathLst>
                    <a:path w="2565" h="12593" fill="none" extrusionOk="0">
                      <a:moveTo>
                        <a:pt x="2565" y="0"/>
                      </a:moveTo>
                      <a:lnTo>
                        <a:pt x="0" y="1259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0" name="Google Shape;16470;p85"/>
                <p:cNvSpPr/>
                <p:nvPr/>
              </p:nvSpPr>
              <p:spPr>
                <a:xfrm>
                  <a:off x="3912700" y="3641584"/>
                  <a:ext cx="97817" cy="41779"/>
                </a:xfrm>
                <a:custGeom>
                  <a:avLst/>
                  <a:gdLst/>
                  <a:ahLst/>
                  <a:cxnLst/>
                  <a:rect l="l" t="t" r="r" b="b"/>
                  <a:pathLst>
                    <a:path w="12437" h="5312" fill="none" extrusionOk="0">
                      <a:moveTo>
                        <a:pt x="1" y="5311"/>
                      </a:moveTo>
                      <a:lnTo>
                        <a:pt x="1243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1" name="Google Shape;16471;p85"/>
                <p:cNvSpPr/>
                <p:nvPr/>
              </p:nvSpPr>
              <p:spPr>
                <a:xfrm>
                  <a:off x="3875601" y="3503726"/>
                  <a:ext cx="68410" cy="89158"/>
                </a:xfrm>
                <a:custGeom>
                  <a:avLst/>
                  <a:gdLst/>
                  <a:ahLst/>
                  <a:cxnLst/>
                  <a:rect l="l" t="t" r="r" b="b"/>
                  <a:pathLst>
                    <a:path w="8698" h="11336" fill="none" extrusionOk="0">
                      <a:moveTo>
                        <a:pt x="8698" y="1"/>
                      </a:moveTo>
                      <a:lnTo>
                        <a:pt x="0" y="1133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2" name="Google Shape;16472;p85"/>
                <p:cNvSpPr/>
                <p:nvPr/>
              </p:nvSpPr>
              <p:spPr>
                <a:xfrm>
                  <a:off x="3944003" y="3503726"/>
                  <a:ext cx="89441" cy="36163"/>
                </a:xfrm>
                <a:custGeom>
                  <a:avLst/>
                  <a:gdLst/>
                  <a:ahLst/>
                  <a:cxnLst/>
                  <a:rect l="l" t="t" r="r" b="b"/>
                  <a:pathLst>
                    <a:path w="11372" h="4598" fill="none" extrusionOk="0">
                      <a:moveTo>
                        <a:pt x="1" y="1"/>
                      </a:moveTo>
                      <a:lnTo>
                        <a:pt x="11372" y="459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3" name="Google Shape;16473;p85"/>
                <p:cNvSpPr/>
                <p:nvPr/>
              </p:nvSpPr>
              <p:spPr>
                <a:xfrm>
                  <a:off x="4033436" y="3490599"/>
                  <a:ext cx="132824" cy="49290"/>
                </a:xfrm>
                <a:custGeom>
                  <a:avLst/>
                  <a:gdLst/>
                  <a:ahLst/>
                  <a:cxnLst/>
                  <a:rect l="l" t="t" r="r" b="b"/>
                  <a:pathLst>
                    <a:path w="16888" h="6267" fill="none" extrusionOk="0">
                      <a:moveTo>
                        <a:pt x="1" y="6267"/>
                      </a:moveTo>
                      <a:lnTo>
                        <a:pt x="16888"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4" name="Google Shape;16474;p85"/>
                <p:cNvSpPr/>
                <p:nvPr/>
              </p:nvSpPr>
              <p:spPr>
                <a:xfrm>
                  <a:off x="4166252" y="3490599"/>
                  <a:ext cx="73459" cy="95528"/>
                </a:xfrm>
                <a:custGeom>
                  <a:avLst/>
                  <a:gdLst/>
                  <a:ahLst/>
                  <a:cxnLst/>
                  <a:rect l="l" t="t" r="r" b="b"/>
                  <a:pathLst>
                    <a:path w="9340" h="12146" fill="none" extrusionOk="0">
                      <a:moveTo>
                        <a:pt x="1" y="0"/>
                      </a:moveTo>
                      <a:lnTo>
                        <a:pt x="9339" y="1214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5" name="Google Shape;16475;p85"/>
                <p:cNvSpPr/>
                <p:nvPr/>
              </p:nvSpPr>
              <p:spPr>
                <a:xfrm>
                  <a:off x="4027726" y="3539882"/>
                  <a:ext cx="211985" cy="39970"/>
                </a:xfrm>
                <a:custGeom>
                  <a:avLst/>
                  <a:gdLst/>
                  <a:ahLst/>
                  <a:cxnLst/>
                  <a:rect l="l" t="t" r="r" b="b"/>
                  <a:pathLst>
                    <a:path w="26953" h="5082" fill="none" extrusionOk="0">
                      <a:moveTo>
                        <a:pt x="26952" y="5081"/>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6" name="Google Shape;16476;p85"/>
                <p:cNvSpPr/>
                <p:nvPr/>
              </p:nvSpPr>
              <p:spPr>
                <a:xfrm>
                  <a:off x="4027726" y="3539882"/>
                  <a:ext cx="99720" cy="174878"/>
                </a:xfrm>
                <a:custGeom>
                  <a:avLst/>
                  <a:gdLst/>
                  <a:ahLst/>
                  <a:cxnLst/>
                  <a:rect l="l" t="t" r="r" b="b"/>
                  <a:pathLst>
                    <a:path w="12679" h="22235" fill="none" extrusionOk="0">
                      <a:moveTo>
                        <a:pt x="1" y="1"/>
                      </a:moveTo>
                      <a:lnTo>
                        <a:pt x="12678" y="2223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7" name="Google Shape;16477;p85"/>
                <p:cNvSpPr/>
                <p:nvPr/>
              </p:nvSpPr>
              <p:spPr>
                <a:xfrm>
                  <a:off x="4027726" y="3539882"/>
                  <a:ext cx="159754" cy="111707"/>
                </a:xfrm>
                <a:custGeom>
                  <a:avLst/>
                  <a:gdLst/>
                  <a:ahLst/>
                  <a:cxnLst/>
                  <a:rect l="l" t="t" r="r" b="b"/>
                  <a:pathLst>
                    <a:path w="20312" h="14203" fill="none" extrusionOk="0">
                      <a:moveTo>
                        <a:pt x="1" y="1"/>
                      </a:moveTo>
                      <a:lnTo>
                        <a:pt x="20311" y="1420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8" name="Google Shape;16478;p85"/>
                <p:cNvSpPr/>
                <p:nvPr/>
              </p:nvSpPr>
              <p:spPr>
                <a:xfrm>
                  <a:off x="4006702" y="3641584"/>
                  <a:ext cx="120743" cy="73176"/>
                </a:xfrm>
                <a:custGeom>
                  <a:avLst/>
                  <a:gdLst/>
                  <a:ahLst/>
                  <a:cxnLst/>
                  <a:rect l="l" t="t" r="r" b="b"/>
                  <a:pathLst>
                    <a:path w="15352" h="9304" fill="none" extrusionOk="0">
                      <a:moveTo>
                        <a:pt x="0" y="1"/>
                      </a:moveTo>
                      <a:lnTo>
                        <a:pt x="15351" y="930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9" name="Google Shape;16479;p85"/>
                <p:cNvSpPr/>
                <p:nvPr/>
              </p:nvSpPr>
              <p:spPr>
                <a:xfrm>
                  <a:off x="4006702" y="3641584"/>
                  <a:ext cx="39773" cy="140249"/>
                </a:xfrm>
                <a:custGeom>
                  <a:avLst/>
                  <a:gdLst/>
                  <a:ahLst/>
                  <a:cxnLst/>
                  <a:rect l="l" t="t" r="r" b="b"/>
                  <a:pathLst>
                    <a:path w="5057" h="17832" fill="none" extrusionOk="0">
                      <a:moveTo>
                        <a:pt x="5057" y="17832"/>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0" name="Google Shape;16480;p85"/>
                <p:cNvSpPr/>
                <p:nvPr/>
              </p:nvSpPr>
              <p:spPr>
                <a:xfrm>
                  <a:off x="3996423" y="3784585"/>
                  <a:ext cx="51862" cy="10280"/>
                </a:xfrm>
                <a:custGeom>
                  <a:avLst/>
                  <a:gdLst/>
                  <a:ahLst/>
                  <a:cxnLst/>
                  <a:rect l="l" t="t" r="r" b="b"/>
                  <a:pathLst>
                    <a:path w="6594" h="1307" fill="none" extrusionOk="0">
                      <a:moveTo>
                        <a:pt x="1" y="1307"/>
                      </a:moveTo>
                      <a:lnTo>
                        <a:pt x="6594"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1" name="Google Shape;16481;p85"/>
                <p:cNvSpPr/>
                <p:nvPr/>
              </p:nvSpPr>
              <p:spPr>
                <a:xfrm>
                  <a:off x="4048277" y="3784585"/>
                  <a:ext cx="47583" cy="68890"/>
                </a:xfrm>
                <a:custGeom>
                  <a:avLst/>
                  <a:gdLst/>
                  <a:ahLst/>
                  <a:cxnLst/>
                  <a:rect l="l" t="t" r="r" b="b"/>
                  <a:pathLst>
                    <a:path w="6050" h="8759" fill="none" extrusionOk="0">
                      <a:moveTo>
                        <a:pt x="1" y="0"/>
                      </a:moveTo>
                      <a:lnTo>
                        <a:pt x="6049" y="875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2" name="Google Shape;16482;p85"/>
                <p:cNvSpPr/>
                <p:nvPr/>
              </p:nvSpPr>
              <p:spPr>
                <a:xfrm>
                  <a:off x="4095947" y="3788392"/>
                  <a:ext cx="10280" cy="64894"/>
                </a:xfrm>
                <a:custGeom>
                  <a:avLst/>
                  <a:gdLst/>
                  <a:ahLst/>
                  <a:cxnLst/>
                  <a:rect l="l" t="t" r="r" b="b"/>
                  <a:pathLst>
                    <a:path w="1307" h="8251" fill="none" extrusionOk="0">
                      <a:moveTo>
                        <a:pt x="0" y="8250"/>
                      </a:moveTo>
                      <a:lnTo>
                        <a:pt x="130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3" name="Google Shape;16483;p85"/>
                <p:cNvSpPr/>
                <p:nvPr/>
              </p:nvSpPr>
              <p:spPr>
                <a:xfrm>
                  <a:off x="4095852" y="3853467"/>
                  <a:ext cx="45672" cy="15895"/>
                </a:xfrm>
                <a:custGeom>
                  <a:avLst/>
                  <a:gdLst/>
                  <a:ahLst/>
                  <a:cxnLst/>
                  <a:rect l="l" t="t" r="r" b="b"/>
                  <a:pathLst>
                    <a:path w="5807" h="2021" fill="none" extrusionOk="0">
                      <a:moveTo>
                        <a:pt x="0" y="0"/>
                      </a:moveTo>
                      <a:lnTo>
                        <a:pt x="5807" y="202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4" name="Google Shape;16484;p85"/>
                <p:cNvSpPr/>
                <p:nvPr/>
              </p:nvSpPr>
              <p:spPr>
                <a:xfrm>
                  <a:off x="4138567" y="3868308"/>
                  <a:ext cx="16469" cy="101710"/>
                </a:xfrm>
                <a:custGeom>
                  <a:avLst/>
                  <a:gdLst/>
                  <a:ahLst/>
                  <a:cxnLst/>
                  <a:rect l="l" t="t" r="r" b="b"/>
                  <a:pathLst>
                    <a:path w="2094" h="12932" fill="none" extrusionOk="0">
                      <a:moveTo>
                        <a:pt x="1" y="1"/>
                      </a:moveTo>
                      <a:lnTo>
                        <a:pt x="2093" y="1293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5" name="Google Shape;16485;p85"/>
                <p:cNvSpPr/>
                <p:nvPr/>
              </p:nvSpPr>
              <p:spPr>
                <a:xfrm>
                  <a:off x="3875601" y="3592876"/>
                  <a:ext cx="131110" cy="48716"/>
                </a:xfrm>
                <a:custGeom>
                  <a:avLst/>
                  <a:gdLst/>
                  <a:ahLst/>
                  <a:cxnLst/>
                  <a:rect l="l" t="t" r="r" b="b"/>
                  <a:pathLst>
                    <a:path w="16670" h="6194" fill="none" extrusionOk="0">
                      <a:moveTo>
                        <a:pt x="0" y="0"/>
                      </a:moveTo>
                      <a:lnTo>
                        <a:pt x="16669" y="619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6" name="Google Shape;16486;p85"/>
                <p:cNvSpPr/>
                <p:nvPr/>
              </p:nvSpPr>
              <p:spPr>
                <a:xfrm>
                  <a:off x="4164828" y="3394410"/>
                  <a:ext cx="26458" cy="93153"/>
                </a:xfrm>
                <a:custGeom>
                  <a:avLst/>
                  <a:gdLst/>
                  <a:ahLst/>
                  <a:cxnLst/>
                  <a:rect l="l" t="t" r="r" b="b"/>
                  <a:pathLst>
                    <a:path w="3364" h="11844" fill="none" extrusionOk="0">
                      <a:moveTo>
                        <a:pt x="0" y="11843"/>
                      </a:moveTo>
                      <a:lnTo>
                        <a:pt x="3363"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7" name="Google Shape;16487;p85"/>
                <p:cNvSpPr/>
                <p:nvPr/>
              </p:nvSpPr>
              <p:spPr>
                <a:xfrm>
                  <a:off x="4191278" y="3394410"/>
                  <a:ext cx="86586" cy="52719"/>
                </a:xfrm>
                <a:custGeom>
                  <a:avLst/>
                  <a:gdLst/>
                  <a:ahLst/>
                  <a:cxnLst/>
                  <a:rect l="l" t="t" r="r" b="b"/>
                  <a:pathLst>
                    <a:path w="11009" h="6703" fill="none" extrusionOk="0">
                      <a:moveTo>
                        <a:pt x="0" y="1"/>
                      </a:moveTo>
                      <a:lnTo>
                        <a:pt x="11008" y="670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88" name="Google Shape;16488;p85"/>
              <p:cNvGrpSpPr/>
              <p:nvPr/>
            </p:nvGrpSpPr>
            <p:grpSpPr>
              <a:xfrm>
                <a:off x="4180904" y="4251758"/>
                <a:ext cx="37783" cy="32420"/>
                <a:chOff x="4180904" y="4251758"/>
                <a:chExt cx="37783" cy="32420"/>
              </a:xfrm>
            </p:grpSpPr>
            <p:sp>
              <p:nvSpPr>
                <p:cNvPr id="16489" name="Google Shape;16489;p85"/>
                <p:cNvSpPr/>
                <p:nvPr/>
              </p:nvSpPr>
              <p:spPr>
                <a:xfrm>
                  <a:off x="4180904" y="4251758"/>
                  <a:ext cx="37783" cy="32420"/>
                </a:xfrm>
                <a:custGeom>
                  <a:avLst/>
                  <a:gdLst/>
                  <a:ahLst/>
                  <a:cxnLst/>
                  <a:rect l="l" t="t" r="r" b="b"/>
                  <a:pathLst>
                    <a:path w="4804" h="4122" extrusionOk="0">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0" name="Google Shape;16490;p85"/>
                <p:cNvSpPr/>
                <p:nvPr/>
              </p:nvSpPr>
              <p:spPr>
                <a:xfrm>
                  <a:off x="4196037" y="4261432"/>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91" name="Google Shape;16491;p85"/>
              <p:cNvGrpSpPr/>
              <p:nvPr/>
            </p:nvGrpSpPr>
            <p:grpSpPr>
              <a:xfrm>
                <a:off x="4201644" y="4081324"/>
                <a:ext cx="37783" cy="32364"/>
                <a:chOff x="4201644" y="4081324"/>
                <a:chExt cx="37783" cy="32364"/>
              </a:xfrm>
            </p:grpSpPr>
            <p:sp>
              <p:nvSpPr>
                <p:cNvPr id="16492" name="Google Shape;16492;p85"/>
                <p:cNvSpPr/>
                <p:nvPr/>
              </p:nvSpPr>
              <p:spPr>
                <a:xfrm>
                  <a:off x="4201644" y="4081324"/>
                  <a:ext cx="37783" cy="32364"/>
                </a:xfrm>
                <a:custGeom>
                  <a:avLst/>
                  <a:gdLst/>
                  <a:ahLst/>
                  <a:cxnLst/>
                  <a:rect l="l" t="t" r="r" b="b"/>
                  <a:pathLst>
                    <a:path w="4804" h="4115" extrusionOk="0">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3" name="Google Shape;16493;p85"/>
                <p:cNvSpPr/>
                <p:nvPr/>
              </p:nvSpPr>
              <p:spPr>
                <a:xfrm>
                  <a:off x="4214582" y="4091037"/>
                  <a:ext cx="15235" cy="13040"/>
                </a:xfrm>
                <a:custGeom>
                  <a:avLst/>
                  <a:gdLst/>
                  <a:ahLst/>
                  <a:cxnLst/>
                  <a:rect l="l" t="t" r="r" b="b"/>
                  <a:pathLst>
                    <a:path w="1937" h="1658" extrusionOk="0">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94" name="Google Shape;16494;p85"/>
              <p:cNvGrpSpPr/>
              <p:nvPr/>
            </p:nvGrpSpPr>
            <p:grpSpPr>
              <a:xfrm>
                <a:off x="4284416" y="3887428"/>
                <a:ext cx="37783" cy="32451"/>
                <a:chOff x="4284416" y="3887428"/>
                <a:chExt cx="37783" cy="32451"/>
              </a:xfrm>
            </p:grpSpPr>
            <p:sp>
              <p:nvSpPr>
                <p:cNvPr id="16495" name="Google Shape;16495;p85"/>
                <p:cNvSpPr/>
                <p:nvPr/>
              </p:nvSpPr>
              <p:spPr>
                <a:xfrm>
                  <a:off x="4284416" y="3887428"/>
                  <a:ext cx="37783" cy="32451"/>
                </a:xfrm>
                <a:custGeom>
                  <a:avLst/>
                  <a:gdLst/>
                  <a:ahLst/>
                  <a:cxnLst/>
                  <a:rect l="l" t="t" r="r" b="b"/>
                  <a:pathLst>
                    <a:path w="4804" h="4126" extrusionOk="0">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6" name="Google Shape;16496;p85"/>
                <p:cNvSpPr/>
                <p:nvPr/>
              </p:nvSpPr>
              <p:spPr>
                <a:xfrm>
                  <a:off x="4299548" y="3897039"/>
                  <a:ext cx="13040" cy="13048"/>
                </a:xfrm>
                <a:custGeom>
                  <a:avLst/>
                  <a:gdLst/>
                  <a:ahLst/>
                  <a:cxnLst/>
                  <a:rect l="l" t="t" r="r" b="b"/>
                  <a:pathLst>
                    <a:path w="1658" h="1659" extrusionOk="0">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97" name="Google Shape;16497;p85"/>
              <p:cNvGrpSpPr/>
              <p:nvPr/>
            </p:nvGrpSpPr>
            <p:grpSpPr>
              <a:xfrm>
                <a:off x="4223721" y="3860404"/>
                <a:ext cx="37870" cy="32364"/>
                <a:chOff x="4223721" y="3860404"/>
                <a:chExt cx="37870" cy="32364"/>
              </a:xfrm>
            </p:grpSpPr>
            <p:sp>
              <p:nvSpPr>
                <p:cNvPr id="16498" name="Google Shape;16498;p85"/>
                <p:cNvSpPr/>
                <p:nvPr/>
              </p:nvSpPr>
              <p:spPr>
                <a:xfrm>
                  <a:off x="4223721" y="3860404"/>
                  <a:ext cx="37870" cy="32364"/>
                </a:xfrm>
                <a:custGeom>
                  <a:avLst/>
                  <a:gdLst/>
                  <a:ahLst/>
                  <a:cxnLst/>
                  <a:rect l="l" t="t" r="r" b="b"/>
                  <a:pathLst>
                    <a:path w="4815" h="4115" extrusionOk="0">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9" name="Google Shape;16499;p85"/>
                <p:cNvSpPr/>
                <p:nvPr/>
              </p:nvSpPr>
              <p:spPr>
                <a:xfrm>
                  <a:off x="4238846" y="3870117"/>
                  <a:ext cx="13040" cy="13040"/>
                </a:xfrm>
                <a:custGeom>
                  <a:avLst/>
                  <a:gdLst/>
                  <a:ahLst/>
                  <a:cxnLst/>
                  <a:rect l="l" t="t" r="r" b="b"/>
                  <a:pathLst>
                    <a:path w="1658" h="1658" extrusionOk="0">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00" name="Google Shape;16500;p85"/>
              <p:cNvGrpSpPr/>
              <p:nvPr/>
            </p:nvGrpSpPr>
            <p:grpSpPr>
              <a:xfrm>
                <a:off x="4104889" y="3699242"/>
                <a:ext cx="37776" cy="32357"/>
                <a:chOff x="4104889" y="3699242"/>
                <a:chExt cx="37776" cy="32357"/>
              </a:xfrm>
            </p:grpSpPr>
            <p:sp>
              <p:nvSpPr>
                <p:cNvPr id="16501" name="Google Shape;16501;p85"/>
                <p:cNvSpPr/>
                <p:nvPr/>
              </p:nvSpPr>
              <p:spPr>
                <a:xfrm>
                  <a:off x="4104889" y="3699242"/>
                  <a:ext cx="37776" cy="32357"/>
                </a:xfrm>
                <a:custGeom>
                  <a:avLst/>
                  <a:gdLst/>
                  <a:ahLst/>
                  <a:cxnLst/>
                  <a:rect l="l" t="t" r="r" b="b"/>
                  <a:pathLst>
                    <a:path w="4803" h="4114" extrusionOk="0">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2" name="Google Shape;16502;p85"/>
                <p:cNvSpPr/>
                <p:nvPr/>
              </p:nvSpPr>
              <p:spPr>
                <a:xfrm>
                  <a:off x="4120013" y="3708948"/>
                  <a:ext cx="13040" cy="13040"/>
                </a:xfrm>
                <a:custGeom>
                  <a:avLst/>
                  <a:gdLst/>
                  <a:ahLst/>
                  <a:cxnLst/>
                  <a:rect l="l" t="t" r="r" b="b"/>
                  <a:pathLst>
                    <a:path w="1658" h="1658" extrusionOk="0">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03" name="Google Shape;16503;p85"/>
              <p:cNvGrpSpPr/>
              <p:nvPr/>
            </p:nvGrpSpPr>
            <p:grpSpPr>
              <a:xfrm>
                <a:off x="4143608" y="3475121"/>
                <a:ext cx="37878" cy="32420"/>
                <a:chOff x="4143608" y="3475121"/>
                <a:chExt cx="37878" cy="32420"/>
              </a:xfrm>
            </p:grpSpPr>
            <p:sp>
              <p:nvSpPr>
                <p:cNvPr id="16504" name="Google Shape;16504;p85"/>
                <p:cNvSpPr/>
                <p:nvPr/>
              </p:nvSpPr>
              <p:spPr>
                <a:xfrm>
                  <a:off x="4143608" y="3475121"/>
                  <a:ext cx="37878" cy="32420"/>
                </a:xfrm>
                <a:custGeom>
                  <a:avLst/>
                  <a:gdLst/>
                  <a:ahLst/>
                  <a:cxnLst/>
                  <a:rect l="l" t="t" r="r" b="b"/>
                  <a:pathLst>
                    <a:path w="4816" h="4122" extrusionOk="0">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5" name="Google Shape;16505;p85"/>
                <p:cNvSpPr/>
                <p:nvPr/>
              </p:nvSpPr>
              <p:spPr>
                <a:xfrm>
                  <a:off x="4158741" y="3484795"/>
                  <a:ext cx="13040" cy="13040"/>
                </a:xfrm>
                <a:custGeom>
                  <a:avLst/>
                  <a:gdLst/>
                  <a:ahLst/>
                  <a:cxnLst/>
                  <a:rect l="l" t="t" r="r" b="b"/>
                  <a:pathLst>
                    <a:path w="1658" h="1658" extrusionOk="0">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06" name="Google Shape;16506;p85"/>
              <p:cNvGrpSpPr/>
              <p:nvPr/>
            </p:nvGrpSpPr>
            <p:grpSpPr>
              <a:xfrm>
                <a:off x="4217248" y="3570893"/>
                <a:ext cx="37776" cy="32364"/>
                <a:chOff x="4217248" y="3570893"/>
                <a:chExt cx="37776" cy="32364"/>
              </a:xfrm>
            </p:grpSpPr>
            <p:sp>
              <p:nvSpPr>
                <p:cNvPr id="16507" name="Google Shape;16507;p85"/>
                <p:cNvSpPr/>
                <p:nvPr/>
              </p:nvSpPr>
              <p:spPr>
                <a:xfrm>
                  <a:off x="4217248" y="3570893"/>
                  <a:ext cx="37776" cy="32364"/>
                </a:xfrm>
                <a:custGeom>
                  <a:avLst/>
                  <a:gdLst/>
                  <a:ahLst/>
                  <a:cxnLst/>
                  <a:rect l="l" t="t" r="r" b="b"/>
                  <a:pathLst>
                    <a:path w="4803" h="4115" extrusionOk="0">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8" name="Google Shape;16508;p85"/>
                <p:cNvSpPr/>
                <p:nvPr/>
              </p:nvSpPr>
              <p:spPr>
                <a:xfrm>
                  <a:off x="4232373" y="3580599"/>
                  <a:ext cx="13048" cy="13048"/>
                </a:xfrm>
                <a:custGeom>
                  <a:avLst/>
                  <a:gdLst/>
                  <a:ahLst/>
                  <a:cxnLst/>
                  <a:rect l="l" t="t" r="r" b="b"/>
                  <a:pathLst>
                    <a:path w="1659" h="1659" extrusionOk="0">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09" name="Google Shape;16509;p85"/>
              <p:cNvGrpSpPr/>
              <p:nvPr/>
            </p:nvGrpSpPr>
            <p:grpSpPr>
              <a:xfrm>
                <a:off x="4255307" y="3431612"/>
                <a:ext cx="37776" cy="32451"/>
                <a:chOff x="4255307" y="3431612"/>
                <a:chExt cx="37776" cy="32451"/>
              </a:xfrm>
            </p:grpSpPr>
            <p:sp>
              <p:nvSpPr>
                <p:cNvPr id="16510" name="Google Shape;16510;p85"/>
                <p:cNvSpPr/>
                <p:nvPr/>
              </p:nvSpPr>
              <p:spPr>
                <a:xfrm>
                  <a:off x="4255307" y="3431612"/>
                  <a:ext cx="37776" cy="32451"/>
                </a:xfrm>
                <a:custGeom>
                  <a:avLst/>
                  <a:gdLst/>
                  <a:ahLst/>
                  <a:cxnLst/>
                  <a:rect l="l" t="t" r="r" b="b"/>
                  <a:pathLst>
                    <a:path w="4803" h="4126" extrusionOk="0">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1" name="Google Shape;16511;p85"/>
                <p:cNvSpPr/>
                <p:nvPr/>
              </p:nvSpPr>
              <p:spPr>
                <a:xfrm>
                  <a:off x="4270432" y="3441317"/>
                  <a:ext cx="13040" cy="13040"/>
                </a:xfrm>
                <a:custGeom>
                  <a:avLst/>
                  <a:gdLst/>
                  <a:ahLst/>
                  <a:cxnLst/>
                  <a:rect l="l" t="t" r="r" b="b"/>
                  <a:pathLst>
                    <a:path w="1658" h="1658" extrusionOk="0">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12" name="Google Shape;16512;p85"/>
              <p:cNvGrpSpPr/>
              <p:nvPr/>
            </p:nvGrpSpPr>
            <p:grpSpPr>
              <a:xfrm>
                <a:off x="3853052" y="3577398"/>
                <a:ext cx="37776" cy="32420"/>
                <a:chOff x="3853052" y="3577398"/>
                <a:chExt cx="37776" cy="32420"/>
              </a:xfrm>
            </p:grpSpPr>
            <p:sp>
              <p:nvSpPr>
                <p:cNvPr id="16513" name="Google Shape;16513;p85"/>
                <p:cNvSpPr/>
                <p:nvPr/>
              </p:nvSpPr>
              <p:spPr>
                <a:xfrm>
                  <a:off x="3853052" y="3577398"/>
                  <a:ext cx="37776" cy="32420"/>
                </a:xfrm>
                <a:custGeom>
                  <a:avLst/>
                  <a:gdLst/>
                  <a:ahLst/>
                  <a:cxnLst/>
                  <a:rect l="l" t="t" r="r" b="b"/>
                  <a:pathLst>
                    <a:path w="4803" h="4122" extrusionOk="0">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4" name="Google Shape;16514;p85"/>
                <p:cNvSpPr/>
                <p:nvPr/>
              </p:nvSpPr>
              <p:spPr>
                <a:xfrm>
                  <a:off x="3868176" y="3587072"/>
                  <a:ext cx="13040" cy="13040"/>
                </a:xfrm>
                <a:custGeom>
                  <a:avLst/>
                  <a:gdLst/>
                  <a:ahLst/>
                  <a:cxnLst/>
                  <a:rect l="l" t="t" r="r" b="b"/>
                  <a:pathLst>
                    <a:path w="1658" h="1658" extrusionOk="0">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15" name="Google Shape;16515;p85"/>
              <p:cNvGrpSpPr/>
              <p:nvPr/>
            </p:nvGrpSpPr>
            <p:grpSpPr>
              <a:xfrm>
                <a:off x="4039908" y="3412107"/>
                <a:ext cx="37776" cy="32357"/>
                <a:chOff x="4039908" y="3412107"/>
                <a:chExt cx="37776" cy="32357"/>
              </a:xfrm>
            </p:grpSpPr>
            <p:sp>
              <p:nvSpPr>
                <p:cNvPr id="16516" name="Google Shape;16516;p85"/>
                <p:cNvSpPr/>
                <p:nvPr/>
              </p:nvSpPr>
              <p:spPr>
                <a:xfrm>
                  <a:off x="4039908" y="3412107"/>
                  <a:ext cx="37776" cy="32357"/>
                </a:xfrm>
                <a:custGeom>
                  <a:avLst/>
                  <a:gdLst/>
                  <a:ahLst/>
                  <a:cxnLst/>
                  <a:rect l="l" t="t" r="r" b="b"/>
                  <a:pathLst>
                    <a:path w="4803" h="4114" extrusionOk="0">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7" name="Google Shape;16517;p85"/>
                <p:cNvSpPr/>
                <p:nvPr/>
              </p:nvSpPr>
              <p:spPr>
                <a:xfrm>
                  <a:off x="4055033" y="3421812"/>
                  <a:ext cx="13040" cy="13040"/>
                </a:xfrm>
                <a:custGeom>
                  <a:avLst/>
                  <a:gdLst/>
                  <a:ahLst/>
                  <a:cxnLst/>
                  <a:rect l="l" t="t" r="r" b="b"/>
                  <a:pathLst>
                    <a:path w="1658" h="1658" extrusionOk="0">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18" name="Google Shape;16518;p85"/>
              <p:cNvGrpSpPr/>
              <p:nvPr/>
            </p:nvGrpSpPr>
            <p:grpSpPr>
              <a:xfrm>
                <a:off x="4017360" y="3342061"/>
                <a:ext cx="37870" cy="32380"/>
                <a:chOff x="4017360" y="3342061"/>
                <a:chExt cx="37870" cy="32380"/>
              </a:xfrm>
            </p:grpSpPr>
            <p:sp>
              <p:nvSpPr>
                <p:cNvPr id="16519" name="Google Shape;16519;p85"/>
                <p:cNvSpPr/>
                <p:nvPr/>
              </p:nvSpPr>
              <p:spPr>
                <a:xfrm>
                  <a:off x="4017360" y="3342061"/>
                  <a:ext cx="37870" cy="32380"/>
                </a:xfrm>
                <a:custGeom>
                  <a:avLst/>
                  <a:gdLst/>
                  <a:ahLst/>
                  <a:cxnLst/>
                  <a:rect l="l" t="t" r="r" b="b"/>
                  <a:pathLst>
                    <a:path w="4815" h="4117" extrusionOk="0">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0" name="Google Shape;16520;p85"/>
                <p:cNvSpPr/>
                <p:nvPr/>
              </p:nvSpPr>
              <p:spPr>
                <a:xfrm>
                  <a:off x="4032484" y="3351790"/>
                  <a:ext cx="13040" cy="13040"/>
                </a:xfrm>
                <a:custGeom>
                  <a:avLst/>
                  <a:gdLst/>
                  <a:ahLst/>
                  <a:cxnLst/>
                  <a:rect l="l" t="t" r="r" b="b"/>
                  <a:pathLst>
                    <a:path w="1658" h="1658" extrusionOk="0">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521" name="Google Shape;16521;p85"/>
              <p:cNvSpPr/>
              <p:nvPr/>
            </p:nvSpPr>
            <p:spPr>
              <a:xfrm>
                <a:off x="3998712" y="3520180"/>
                <a:ext cx="47764" cy="40929"/>
              </a:xfrm>
              <a:custGeom>
                <a:avLst/>
                <a:gdLst/>
                <a:ahLst/>
                <a:cxnLst/>
                <a:rect l="l" t="t" r="r" b="b"/>
                <a:pathLst>
                  <a:path w="6073" h="5204" extrusionOk="0">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2" name="Google Shape;16522;p85"/>
              <p:cNvSpPr/>
              <p:nvPr/>
            </p:nvSpPr>
            <p:spPr>
              <a:xfrm>
                <a:off x="4011744" y="3529893"/>
                <a:ext cx="25026" cy="21448"/>
              </a:xfrm>
              <a:custGeom>
                <a:avLst/>
                <a:gdLst/>
                <a:ahLst/>
                <a:cxnLst/>
                <a:rect l="l" t="t" r="r" b="b"/>
                <a:pathLst>
                  <a:path w="3182" h="2727" extrusionOk="0">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523" name="Google Shape;16523;p85"/>
              <p:cNvGrpSpPr/>
              <p:nvPr/>
            </p:nvGrpSpPr>
            <p:grpSpPr>
              <a:xfrm>
                <a:off x="3750870" y="3418650"/>
                <a:ext cx="37776" cy="32380"/>
                <a:chOff x="3750870" y="3418650"/>
                <a:chExt cx="37776" cy="32380"/>
              </a:xfrm>
            </p:grpSpPr>
            <p:sp>
              <p:nvSpPr>
                <p:cNvPr id="16524" name="Google Shape;16524;p85"/>
                <p:cNvSpPr/>
                <p:nvPr/>
              </p:nvSpPr>
              <p:spPr>
                <a:xfrm>
                  <a:off x="3750870" y="3418650"/>
                  <a:ext cx="37776" cy="32380"/>
                </a:xfrm>
                <a:custGeom>
                  <a:avLst/>
                  <a:gdLst/>
                  <a:ahLst/>
                  <a:cxnLst/>
                  <a:rect l="l" t="t" r="r" b="b"/>
                  <a:pathLst>
                    <a:path w="4803" h="4117" extrusionOk="0">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5" name="Google Shape;16525;p85"/>
                <p:cNvSpPr/>
                <p:nvPr/>
              </p:nvSpPr>
              <p:spPr>
                <a:xfrm>
                  <a:off x="3765994" y="3428285"/>
                  <a:ext cx="13040" cy="13040"/>
                </a:xfrm>
                <a:custGeom>
                  <a:avLst/>
                  <a:gdLst/>
                  <a:ahLst/>
                  <a:cxnLst/>
                  <a:rect l="l" t="t" r="r" b="b"/>
                  <a:pathLst>
                    <a:path w="1658" h="1658" extrusionOk="0">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26" name="Google Shape;16526;p85"/>
              <p:cNvGrpSpPr/>
              <p:nvPr/>
            </p:nvGrpSpPr>
            <p:grpSpPr>
              <a:xfrm>
                <a:off x="3632509" y="3274438"/>
                <a:ext cx="37783" cy="32357"/>
                <a:chOff x="3632509" y="3274438"/>
                <a:chExt cx="37783" cy="32357"/>
              </a:xfrm>
            </p:grpSpPr>
            <p:sp>
              <p:nvSpPr>
                <p:cNvPr id="16527" name="Google Shape;16527;p85"/>
                <p:cNvSpPr/>
                <p:nvPr/>
              </p:nvSpPr>
              <p:spPr>
                <a:xfrm>
                  <a:off x="3632509" y="3274438"/>
                  <a:ext cx="37783" cy="32357"/>
                </a:xfrm>
                <a:custGeom>
                  <a:avLst/>
                  <a:gdLst/>
                  <a:ahLst/>
                  <a:cxnLst/>
                  <a:rect l="l" t="t" r="r" b="b"/>
                  <a:pathLst>
                    <a:path w="4804" h="4114" extrusionOk="0">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8" name="Google Shape;16528;p85"/>
                <p:cNvSpPr/>
                <p:nvPr/>
              </p:nvSpPr>
              <p:spPr>
                <a:xfrm>
                  <a:off x="3647547" y="3284049"/>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29" name="Google Shape;16529;p85"/>
              <p:cNvGrpSpPr/>
              <p:nvPr/>
            </p:nvGrpSpPr>
            <p:grpSpPr>
              <a:xfrm>
                <a:off x="3906424" y="3297561"/>
                <a:ext cx="37776" cy="32451"/>
                <a:chOff x="3906424" y="3297561"/>
                <a:chExt cx="37776" cy="32451"/>
              </a:xfrm>
            </p:grpSpPr>
            <p:sp>
              <p:nvSpPr>
                <p:cNvPr id="16530" name="Google Shape;16530;p85"/>
                <p:cNvSpPr/>
                <p:nvPr/>
              </p:nvSpPr>
              <p:spPr>
                <a:xfrm>
                  <a:off x="3906424" y="3297561"/>
                  <a:ext cx="37776" cy="32451"/>
                </a:xfrm>
                <a:custGeom>
                  <a:avLst/>
                  <a:gdLst/>
                  <a:ahLst/>
                  <a:cxnLst/>
                  <a:rect l="l" t="t" r="r" b="b"/>
                  <a:pathLst>
                    <a:path w="4803" h="4126" extrusionOk="0">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1" name="Google Shape;16531;p85"/>
                <p:cNvSpPr/>
                <p:nvPr/>
              </p:nvSpPr>
              <p:spPr>
                <a:xfrm>
                  <a:off x="3921548" y="3307361"/>
                  <a:ext cx="13048" cy="13040"/>
                </a:xfrm>
                <a:custGeom>
                  <a:avLst/>
                  <a:gdLst/>
                  <a:ahLst/>
                  <a:cxnLst/>
                  <a:rect l="l" t="t" r="r" b="b"/>
                  <a:pathLst>
                    <a:path w="1659" h="1658" extrusionOk="0">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32" name="Google Shape;16532;p85"/>
              <p:cNvGrpSpPr/>
              <p:nvPr/>
            </p:nvGrpSpPr>
            <p:grpSpPr>
              <a:xfrm>
                <a:off x="3866084" y="3412107"/>
                <a:ext cx="37776" cy="32357"/>
                <a:chOff x="3866084" y="3412107"/>
                <a:chExt cx="37776" cy="32357"/>
              </a:xfrm>
            </p:grpSpPr>
            <p:sp>
              <p:nvSpPr>
                <p:cNvPr id="16533" name="Google Shape;16533;p85"/>
                <p:cNvSpPr/>
                <p:nvPr/>
              </p:nvSpPr>
              <p:spPr>
                <a:xfrm>
                  <a:off x="3866084" y="3412107"/>
                  <a:ext cx="37776" cy="32357"/>
                </a:xfrm>
                <a:custGeom>
                  <a:avLst/>
                  <a:gdLst/>
                  <a:ahLst/>
                  <a:cxnLst/>
                  <a:rect l="l" t="t" r="r" b="b"/>
                  <a:pathLst>
                    <a:path w="4803" h="4114" extrusionOk="0">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4" name="Google Shape;16534;p85"/>
                <p:cNvSpPr/>
                <p:nvPr/>
              </p:nvSpPr>
              <p:spPr>
                <a:xfrm>
                  <a:off x="3881208" y="3421812"/>
                  <a:ext cx="13048" cy="13040"/>
                </a:xfrm>
                <a:custGeom>
                  <a:avLst/>
                  <a:gdLst/>
                  <a:ahLst/>
                  <a:cxnLst/>
                  <a:rect l="l" t="t" r="r" b="b"/>
                  <a:pathLst>
                    <a:path w="1659" h="1658" extrusionOk="0">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35" name="Google Shape;16535;p85"/>
              <p:cNvGrpSpPr/>
              <p:nvPr/>
            </p:nvGrpSpPr>
            <p:grpSpPr>
              <a:xfrm>
                <a:off x="4023919" y="3766409"/>
                <a:ext cx="37783" cy="32357"/>
                <a:chOff x="4023919" y="3766409"/>
                <a:chExt cx="37783" cy="32357"/>
              </a:xfrm>
            </p:grpSpPr>
            <p:sp>
              <p:nvSpPr>
                <p:cNvPr id="16536" name="Google Shape;16536;p85"/>
                <p:cNvSpPr/>
                <p:nvPr/>
              </p:nvSpPr>
              <p:spPr>
                <a:xfrm>
                  <a:off x="4023919" y="3766409"/>
                  <a:ext cx="37783" cy="32357"/>
                </a:xfrm>
                <a:custGeom>
                  <a:avLst/>
                  <a:gdLst/>
                  <a:ahLst/>
                  <a:cxnLst/>
                  <a:rect l="l" t="t" r="r" b="b"/>
                  <a:pathLst>
                    <a:path w="4804" h="4114" extrusionOk="0">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7" name="Google Shape;16537;p85"/>
                <p:cNvSpPr/>
                <p:nvPr/>
              </p:nvSpPr>
              <p:spPr>
                <a:xfrm>
                  <a:off x="4039051" y="3776115"/>
                  <a:ext cx="13040" cy="13048"/>
                </a:xfrm>
                <a:custGeom>
                  <a:avLst/>
                  <a:gdLst/>
                  <a:ahLst/>
                  <a:cxnLst/>
                  <a:rect l="l" t="t" r="r" b="b"/>
                  <a:pathLst>
                    <a:path w="1658" h="1659" extrusionOk="0">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38" name="Google Shape;16538;p85"/>
              <p:cNvGrpSpPr/>
              <p:nvPr/>
            </p:nvGrpSpPr>
            <p:grpSpPr>
              <a:xfrm>
                <a:off x="3973882" y="3779449"/>
                <a:ext cx="37776" cy="32357"/>
                <a:chOff x="3973882" y="3779449"/>
                <a:chExt cx="37776" cy="32357"/>
              </a:xfrm>
            </p:grpSpPr>
            <p:sp>
              <p:nvSpPr>
                <p:cNvPr id="16539" name="Google Shape;16539;p85"/>
                <p:cNvSpPr/>
                <p:nvPr/>
              </p:nvSpPr>
              <p:spPr>
                <a:xfrm>
                  <a:off x="3973882" y="3779449"/>
                  <a:ext cx="37776" cy="32357"/>
                </a:xfrm>
                <a:custGeom>
                  <a:avLst/>
                  <a:gdLst/>
                  <a:ahLst/>
                  <a:cxnLst/>
                  <a:rect l="l" t="t" r="r" b="b"/>
                  <a:pathLst>
                    <a:path w="4803" h="4114" extrusionOk="0">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0" name="Google Shape;16540;p85"/>
                <p:cNvSpPr/>
                <p:nvPr/>
              </p:nvSpPr>
              <p:spPr>
                <a:xfrm>
                  <a:off x="3989006" y="3789155"/>
                  <a:ext cx="13040" cy="13040"/>
                </a:xfrm>
                <a:custGeom>
                  <a:avLst/>
                  <a:gdLst/>
                  <a:ahLst/>
                  <a:cxnLst/>
                  <a:rect l="l" t="t" r="r" b="b"/>
                  <a:pathLst>
                    <a:path w="1658" h="1658" extrusionOk="0">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41" name="Google Shape;16541;p85"/>
              <p:cNvGrpSpPr/>
              <p:nvPr/>
            </p:nvGrpSpPr>
            <p:grpSpPr>
              <a:xfrm>
                <a:off x="4073398" y="3838028"/>
                <a:ext cx="37776" cy="32380"/>
                <a:chOff x="4073398" y="3838028"/>
                <a:chExt cx="37776" cy="32380"/>
              </a:xfrm>
            </p:grpSpPr>
            <p:sp>
              <p:nvSpPr>
                <p:cNvPr id="16542" name="Google Shape;16542;p85"/>
                <p:cNvSpPr/>
                <p:nvPr/>
              </p:nvSpPr>
              <p:spPr>
                <a:xfrm>
                  <a:off x="4073398" y="3838028"/>
                  <a:ext cx="37776" cy="32380"/>
                </a:xfrm>
                <a:custGeom>
                  <a:avLst/>
                  <a:gdLst/>
                  <a:ahLst/>
                  <a:cxnLst/>
                  <a:rect l="l" t="t" r="r" b="b"/>
                  <a:pathLst>
                    <a:path w="4803" h="4117" extrusionOk="0">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3" name="Google Shape;16543;p85"/>
                <p:cNvSpPr/>
                <p:nvPr/>
              </p:nvSpPr>
              <p:spPr>
                <a:xfrm>
                  <a:off x="4088428" y="3847663"/>
                  <a:ext cx="13040" cy="13040"/>
                </a:xfrm>
                <a:custGeom>
                  <a:avLst/>
                  <a:gdLst/>
                  <a:ahLst/>
                  <a:cxnLst/>
                  <a:rect l="l" t="t" r="r" b="b"/>
                  <a:pathLst>
                    <a:path w="1658" h="1658" extrusionOk="0">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44" name="Google Shape;16544;p85"/>
              <p:cNvGrpSpPr/>
              <p:nvPr/>
            </p:nvGrpSpPr>
            <p:grpSpPr>
              <a:xfrm>
                <a:off x="4342672" y="4144496"/>
                <a:ext cx="37752" cy="32364"/>
                <a:chOff x="4342672" y="4144496"/>
                <a:chExt cx="37752" cy="32364"/>
              </a:xfrm>
            </p:grpSpPr>
            <p:sp>
              <p:nvSpPr>
                <p:cNvPr id="16545" name="Google Shape;16545;p85"/>
                <p:cNvSpPr/>
                <p:nvPr/>
              </p:nvSpPr>
              <p:spPr>
                <a:xfrm>
                  <a:off x="4342672" y="4144496"/>
                  <a:ext cx="37752" cy="32364"/>
                </a:xfrm>
                <a:custGeom>
                  <a:avLst/>
                  <a:gdLst/>
                  <a:ahLst/>
                  <a:cxnLst/>
                  <a:rect l="l" t="t" r="r" b="b"/>
                  <a:pathLst>
                    <a:path w="4800" h="4115" extrusionOk="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6" name="Google Shape;16546;p85"/>
                <p:cNvSpPr/>
                <p:nvPr/>
              </p:nvSpPr>
              <p:spPr>
                <a:xfrm>
                  <a:off x="4355586" y="4154209"/>
                  <a:ext cx="15227" cy="13040"/>
                </a:xfrm>
                <a:custGeom>
                  <a:avLst/>
                  <a:gdLst/>
                  <a:ahLst/>
                  <a:cxnLst/>
                  <a:rect l="l" t="t" r="r" b="b"/>
                  <a:pathLst>
                    <a:path w="1936" h="1658" extrusionOk="0">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47" name="Google Shape;16547;p85"/>
              <p:cNvGrpSpPr/>
              <p:nvPr/>
            </p:nvGrpSpPr>
            <p:grpSpPr>
              <a:xfrm>
                <a:off x="4406386" y="4056872"/>
                <a:ext cx="37783" cy="32364"/>
                <a:chOff x="4406386" y="4056872"/>
                <a:chExt cx="37783" cy="32364"/>
              </a:xfrm>
            </p:grpSpPr>
            <p:sp>
              <p:nvSpPr>
                <p:cNvPr id="16548" name="Google Shape;16548;p85"/>
                <p:cNvSpPr/>
                <p:nvPr/>
              </p:nvSpPr>
              <p:spPr>
                <a:xfrm>
                  <a:off x="4406386" y="4056872"/>
                  <a:ext cx="37783" cy="32364"/>
                </a:xfrm>
                <a:custGeom>
                  <a:avLst/>
                  <a:gdLst/>
                  <a:ahLst/>
                  <a:cxnLst/>
                  <a:rect l="l" t="t" r="r" b="b"/>
                  <a:pathLst>
                    <a:path w="4804" h="4115" extrusionOk="0">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9" name="Google Shape;16549;p85"/>
                <p:cNvSpPr/>
                <p:nvPr/>
              </p:nvSpPr>
              <p:spPr>
                <a:xfrm>
                  <a:off x="4419332" y="4066577"/>
                  <a:ext cx="15227" cy="13017"/>
                </a:xfrm>
                <a:custGeom>
                  <a:avLst/>
                  <a:gdLst/>
                  <a:ahLst/>
                  <a:cxnLst/>
                  <a:rect l="l" t="t" r="r" b="b"/>
                  <a:pathLst>
                    <a:path w="1936" h="1655" extrusionOk="0">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50" name="Google Shape;16550;p85"/>
              <p:cNvGrpSpPr/>
              <p:nvPr/>
            </p:nvGrpSpPr>
            <p:grpSpPr>
              <a:xfrm>
                <a:off x="4284416" y="4245254"/>
                <a:ext cx="37783" cy="32357"/>
                <a:chOff x="4284416" y="4245254"/>
                <a:chExt cx="37783" cy="32357"/>
              </a:xfrm>
            </p:grpSpPr>
            <p:sp>
              <p:nvSpPr>
                <p:cNvPr id="16551" name="Google Shape;16551;p85"/>
                <p:cNvSpPr/>
                <p:nvPr/>
              </p:nvSpPr>
              <p:spPr>
                <a:xfrm>
                  <a:off x="4284416" y="4245254"/>
                  <a:ext cx="37783" cy="32357"/>
                </a:xfrm>
                <a:custGeom>
                  <a:avLst/>
                  <a:gdLst/>
                  <a:ahLst/>
                  <a:cxnLst/>
                  <a:rect l="l" t="t" r="r" b="b"/>
                  <a:pathLst>
                    <a:path w="4804" h="4114" extrusionOk="0">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2" name="Google Shape;16552;p85"/>
                <p:cNvSpPr/>
                <p:nvPr/>
              </p:nvSpPr>
              <p:spPr>
                <a:xfrm>
                  <a:off x="4299548" y="4254959"/>
                  <a:ext cx="13040" cy="13040"/>
                </a:xfrm>
                <a:custGeom>
                  <a:avLst/>
                  <a:gdLst/>
                  <a:ahLst/>
                  <a:cxnLst/>
                  <a:rect l="l" t="t" r="r" b="b"/>
                  <a:pathLst>
                    <a:path w="1658" h="1658" extrusionOk="0">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53" name="Google Shape;16553;p85"/>
              <p:cNvGrpSpPr/>
              <p:nvPr/>
            </p:nvGrpSpPr>
            <p:grpSpPr>
              <a:xfrm>
                <a:off x="4219057" y="4331258"/>
                <a:ext cx="37776" cy="32364"/>
                <a:chOff x="4219057" y="4331258"/>
                <a:chExt cx="37776" cy="32364"/>
              </a:xfrm>
            </p:grpSpPr>
            <p:sp>
              <p:nvSpPr>
                <p:cNvPr id="16554" name="Google Shape;16554;p85"/>
                <p:cNvSpPr/>
                <p:nvPr/>
              </p:nvSpPr>
              <p:spPr>
                <a:xfrm>
                  <a:off x="4219057" y="4331258"/>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5" name="Google Shape;16555;p85"/>
                <p:cNvSpPr/>
                <p:nvPr/>
              </p:nvSpPr>
              <p:spPr>
                <a:xfrm>
                  <a:off x="4231995" y="4340971"/>
                  <a:ext cx="15235" cy="13040"/>
                </a:xfrm>
                <a:custGeom>
                  <a:avLst/>
                  <a:gdLst/>
                  <a:ahLst/>
                  <a:cxnLst/>
                  <a:rect l="l" t="t" r="r" b="b"/>
                  <a:pathLst>
                    <a:path w="1937" h="1658" extrusionOk="0">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56" name="Google Shape;16556;p85"/>
              <p:cNvGrpSpPr/>
              <p:nvPr/>
            </p:nvGrpSpPr>
            <p:grpSpPr>
              <a:xfrm>
                <a:off x="4204122" y="4141688"/>
                <a:ext cx="33497" cy="28699"/>
                <a:chOff x="4204122" y="4141688"/>
                <a:chExt cx="33497" cy="28699"/>
              </a:xfrm>
            </p:grpSpPr>
            <p:sp>
              <p:nvSpPr>
                <p:cNvPr id="16557" name="Google Shape;16557;p85"/>
                <p:cNvSpPr/>
                <p:nvPr/>
              </p:nvSpPr>
              <p:spPr>
                <a:xfrm>
                  <a:off x="4204122" y="4141688"/>
                  <a:ext cx="33497" cy="28699"/>
                </a:xfrm>
                <a:custGeom>
                  <a:avLst/>
                  <a:gdLst/>
                  <a:ahLst/>
                  <a:cxnLst/>
                  <a:rect l="l" t="t" r="r" b="b"/>
                  <a:pathLst>
                    <a:path w="4259" h="3649" extrusionOk="0">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8" name="Google Shape;16558;p85"/>
                <p:cNvSpPr/>
                <p:nvPr/>
              </p:nvSpPr>
              <p:spPr>
                <a:xfrm>
                  <a:off x="4216965" y="4151259"/>
                  <a:ext cx="11042" cy="9399"/>
                </a:xfrm>
                <a:custGeom>
                  <a:avLst/>
                  <a:gdLst/>
                  <a:ahLst/>
                  <a:cxnLst/>
                  <a:rect l="l" t="t" r="r" b="b"/>
                  <a:pathLst>
                    <a:path w="1404" h="1195" extrusionOk="0">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59" name="Google Shape;16559;p85"/>
              <p:cNvGrpSpPr/>
              <p:nvPr/>
            </p:nvGrpSpPr>
            <p:grpSpPr>
              <a:xfrm>
                <a:off x="4301546" y="4003869"/>
                <a:ext cx="38916" cy="33324"/>
                <a:chOff x="4301546" y="4003869"/>
                <a:chExt cx="38916" cy="33324"/>
              </a:xfrm>
            </p:grpSpPr>
            <p:sp>
              <p:nvSpPr>
                <p:cNvPr id="16560" name="Google Shape;16560;p85"/>
                <p:cNvSpPr/>
                <p:nvPr/>
              </p:nvSpPr>
              <p:spPr>
                <a:xfrm>
                  <a:off x="4301546" y="4003869"/>
                  <a:ext cx="38916" cy="33324"/>
                </a:xfrm>
                <a:custGeom>
                  <a:avLst/>
                  <a:gdLst/>
                  <a:ahLst/>
                  <a:cxnLst/>
                  <a:rect l="l" t="t" r="r" b="b"/>
                  <a:pathLst>
                    <a:path w="4948" h="4237" extrusionOk="0">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1" name="Google Shape;16561;p85"/>
                <p:cNvSpPr/>
                <p:nvPr/>
              </p:nvSpPr>
              <p:spPr>
                <a:xfrm>
                  <a:off x="4314389" y="4013590"/>
                  <a:ext cx="16469" cy="14000"/>
                </a:xfrm>
                <a:custGeom>
                  <a:avLst/>
                  <a:gdLst/>
                  <a:ahLst/>
                  <a:cxnLst/>
                  <a:rect l="l" t="t" r="r" b="b"/>
                  <a:pathLst>
                    <a:path w="2094" h="1780" extrusionOk="0">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62" name="Google Shape;16562;p85"/>
              <p:cNvGrpSpPr/>
              <p:nvPr/>
            </p:nvGrpSpPr>
            <p:grpSpPr>
              <a:xfrm>
                <a:off x="4210681" y="3924669"/>
                <a:ext cx="36549" cy="31366"/>
                <a:chOff x="4210681" y="3924669"/>
                <a:chExt cx="36549" cy="31366"/>
              </a:xfrm>
            </p:grpSpPr>
            <p:sp>
              <p:nvSpPr>
                <p:cNvPr id="16563" name="Google Shape;16563;p85"/>
                <p:cNvSpPr/>
                <p:nvPr/>
              </p:nvSpPr>
              <p:spPr>
                <a:xfrm>
                  <a:off x="4210681" y="3924669"/>
                  <a:ext cx="36549" cy="31366"/>
                </a:xfrm>
                <a:custGeom>
                  <a:avLst/>
                  <a:gdLst/>
                  <a:ahLst/>
                  <a:cxnLst/>
                  <a:rect l="l" t="t" r="r" b="b"/>
                  <a:pathLst>
                    <a:path w="4647" h="3988" extrusionOk="0">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4" name="Google Shape;16564;p85"/>
                <p:cNvSpPr/>
                <p:nvPr/>
              </p:nvSpPr>
              <p:spPr>
                <a:xfrm>
                  <a:off x="4225625" y="3934335"/>
                  <a:ext cx="11994" cy="11994"/>
                </a:xfrm>
                <a:custGeom>
                  <a:avLst/>
                  <a:gdLst/>
                  <a:ahLst/>
                  <a:cxnLst/>
                  <a:rect l="l" t="t" r="r" b="b"/>
                  <a:pathLst>
                    <a:path w="1525" h="1525" extrusionOk="0">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65" name="Google Shape;16565;p85"/>
              <p:cNvGrpSpPr/>
              <p:nvPr/>
            </p:nvGrpSpPr>
            <p:grpSpPr>
              <a:xfrm>
                <a:off x="3987771" y="3628874"/>
                <a:ext cx="31499" cy="26993"/>
                <a:chOff x="3987771" y="3628874"/>
                <a:chExt cx="31499" cy="26993"/>
              </a:xfrm>
            </p:grpSpPr>
            <p:sp>
              <p:nvSpPr>
                <p:cNvPr id="16566" name="Google Shape;16566;p85"/>
                <p:cNvSpPr/>
                <p:nvPr/>
              </p:nvSpPr>
              <p:spPr>
                <a:xfrm>
                  <a:off x="3987771" y="3628874"/>
                  <a:ext cx="31499" cy="26993"/>
                </a:xfrm>
                <a:custGeom>
                  <a:avLst/>
                  <a:gdLst/>
                  <a:ahLst/>
                  <a:cxnLst/>
                  <a:rect l="l" t="t" r="r" b="b"/>
                  <a:pathLst>
                    <a:path w="4005" h="3432" extrusionOk="0">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7" name="Google Shape;16567;p85"/>
                <p:cNvSpPr/>
                <p:nvPr/>
              </p:nvSpPr>
              <p:spPr>
                <a:xfrm>
                  <a:off x="4000709" y="3638540"/>
                  <a:ext cx="8856" cy="7605"/>
                </a:xfrm>
                <a:custGeom>
                  <a:avLst/>
                  <a:gdLst/>
                  <a:ahLst/>
                  <a:cxnLst/>
                  <a:rect l="l" t="t" r="r" b="b"/>
                  <a:pathLst>
                    <a:path w="1126" h="967" extrusionOk="0">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68" name="Google Shape;16568;p85"/>
              <p:cNvGrpSpPr/>
              <p:nvPr/>
            </p:nvGrpSpPr>
            <p:grpSpPr>
              <a:xfrm>
                <a:off x="4087382" y="3775674"/>
                <a:ext cx="31405" cy="26898"/>
                <a:chOff x="4087382" y="3775674"/>
                <a:chExt cx="31405" cy="26898"/>
              </a:xfrm>
            </p:grpSpPr>
            <p:sp>
              <p:nvSpPr>
                <p:cNvPr id="16569" name="Google Shape;16569;p85"/>
                <p:cNvSpPr/>
                <p:nvPr/>
              </p:nvSpPr>
              <p:spPr>
                <a:xfrm>
                  <a:off x="4087382" y="3775674"/>
                  <a:ext cx="31405" cy="26898"/>
                </a:xfrm>
                <a:custGeom>
                  <a:avLst/>
                  <a:gdLst/>
                  <a:ahLst/>
                  <a:cxnLst/>
                  <a:rect l="l" t="t" r="r" b="b"/>
                  <a:pathLst>
                    <a:path w="3993" h="3420" extrusionOk="0">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0" name="Google Shape;16570;p85"/>
                <p:cNvSpPr/>
                <p:nvPr/>
              </p:nvSpPr>
              <p:spPr>
                <a:xfrm>
                  <a:off x="4101460" y="3785348"/>
                  <a:ext cx="7621" cy="7613"/>
                </a:xfrm>
                <a:custGeom>
                  <a:avLst/>
                  <a:gdLst/>
                  <a:ahLst/>
                  <a:cxnLst/>
                  <a:rect l="l" t="t" r="r" b="b"/>
                  <a:pathLst>
                    <a:path w="969" h="968"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71" name="Google Shape;16571;p85"/>
              <p:cNvGrpSpPr/>
              <p:nvPr/>
            </p:nvGrpSpPr>
            <p:grpSpPr>
              <a:xfrm>
                <a:off x="4118873" y="3856637"/>
                <a:ext cx="31405" cy="26906"/>
                <a:chOff x="4118873" y="3856637"/>
                <a:chExt cx="31405" cy="26906"/>
              </a:xfrm>
            </p:grpSpPr>
            <p:sp>
              <p:nvSpPr>
                <p:cNvPr id="16572" name="Google Shape;16572;p85"/>
                <p:cNvSpPr/>
                <p:nvPr/>
              </p:nvSpPr>
              <p:spPr>
                <a:xfrm>
                  <a:off x="4118873" y="3856637"/>
                  <a:ext cx="31405" cy="26906"/>
                </a:xfrm>
                <a:custGeom>
                  <a:avLst/>
                  <a:gdLst/>
                  <a:ahLst/>
                  <a:cxnLst/>
                  <a:rect l="l" t="t" r="r" b="b"/>
                  <a:pathLst>
                    <a:path w="3993" h="3421" extrusionOk="0">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3" name="Google Shape;16573;p85"/>
                <p:cNvSpPr/>
                <p:nvPr/>
              </p:nvSpPr>
              <p:spPr>
                <a:xfrm>
                  <a:off x="4133046" y="3866310"/>
                  <a:ext cx="7621" cy="7621"/>
                </a:xfrm>
                <a:custGeom>
                  <a:avLst/>
                  <a:gdLst/>
                  <a:ahLst/>
                  <a:cxnLst/>
                  <a:rect l="l" t="t" r="r" b="b"/>
                  <a:pathLst>
                    <a:path w="969" h="969" extrusionOk="0">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74" name="Google Shape;16574;p85"/>
              <p:cNvGrpSpPr/>
              <p:nvPr/>
            </p:nvGrpSpPr>
            <p:grpSpPr>
              <a:xfrm>
                <a:off x="4168541" y="3639523"/>
                <a:ext cx="31499" cy="26906"/>
                <a:chOff x="4168541" y="3639523"/>
                <a:chExt cx="31499" cy="26906"/>
              </a:xfrm>
            </p:grpSpPr>
            <p:sp>
              <p:nvSpPr>
                <p:cNvPr id="16575" name="Google Shape;16575;p85"/>
                <p:cNvSpPr/>
                <p:nvPr/>
              </p:nvSpPr>
              <p:spPr>
                <a:xfrm>
                  <a:off x="4168541" y="3639523"/>
                  <a:ext cx="31499" cy="26906"/>
                </a:xfrm>
                <a:custGeom>
                  <a:avLst/>
                  <a:gdLst/>
                  <a:ahLst/>
                  <a:cxnLst/>
                  <a:rect l="l" t="t" r="r" b="b"/>
                  <a:pathLst>
                    <a:path w="4005" h="3421" extrusionOk="0">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6" name="Google Shape;16576;p85"/>
                <p:cNvSpPr/>
                <p:nvPr/>
              </p:nvSpPr>
              <p:spPr>
                <a:xfrm>
                  <a:off x="4182713" y="3649197"/>
                  <a:ext cx="7716" cy="7621"/>
                </a:xfrm>
                <a:custGeom>
                  <a:avLst/>
                  <a:gdLst/>
                  <a:ahLst/>
                  <a:cxnLst/>
                  <a:rect l="l" t="t" r="r" b="b"/>
                  <a:pathLst>
                    <a:path w="981" h="969" extrusionOk="0">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77" name="Google Shape;16577;p85"/>
              <p:cNvGrpSpPr/>
              <p:nvPr/>
            </p:nvGrpSpPr>
            <p:grpSpPr>
              <a:xfrm>
                <a:off x="3965789" y="3393545"/>
                <a:ext cx="31405" cy="26945"/>
                <a:chOff x="3965789" y="3393545"/>
                <a:chExt cx="31405" cy="26945"/>
              </a:xfrm>
            </p:grpSpPr>
            <p:sp>
              <p:nvSpPr>
                <p:cNvPr id="16578" name="Google Shape;16578;p85"/>
                <p:cNvSpPr/>
                <p:nvPr/>
              </p:nvSpPr>
              <p:spPr>
                <a:xfrm>
                  <a:off x="3965789" y="3393545"/>
                  <a:ext cx="31405" cy="26945"/>
                </a:xfrm>
                <a:custGeom>
                  <a:avLst/>
                  <a:gdLst/>
                  <a:ahLst/>
                  <a:cxnLst/>
                  <a:rect l="l" t="t" r="r" b="b"/>
                  <a:pathLst>
                    <a:path w="3993" h="3426" extrusionOk="0">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9" name="Google Shape;16579;p85"/>
                <p:cNvSpPr/>
                <p:nvPr/>
              </p:nvSpPr>
              <p:spPr>
                <a:xfrm>
                  <a:off x="3978632" y="3403259"/>
                  <a:ext cx="8950" cy="7590"/>
                </a:xfrm>
                <a:custGeom>
                  <a:avLst/>
                  <a:gdLst/>
                  <a:ahLst/>
                  <a:cxnLst/>
                  <a:rect l="l" t="t" r="r" b="b"/>
                  <a:pathLst>
                    <a:path w="1138" h="965" extrusionOk="0">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80" name="Google Shape;16580;p85"/>
              <p:cNvGrpSpPr/>
              <p:nvPr/>
            </p:nvGrpSpPr>
            <p:grpSpPr>
              <a:xfrm>
                <a:off x="3925166" y="3491008"/>
                <a:ext cx="31405" cy="27001"/>
                <a:chOff x="3925166" y="3491008"/>
                <a:chExt cx="31405" cy="27001"/>
              </a:xfrm>
            </p:grpSpPr>
            <p:sp>
              <p:nvSpPr>
                <p:cNvPr id="16581" name="Google Shape;16581;p85"/>
                <p:cNvSpPr/>
                <p:nvPr/>
              </p:nvSpPr>
              <p:spPr>
                <a:xfrm>
                  <a:off x="3925166" y="3491008"/>
                  <a:ext cx="31405" cy="27001"/>
                </a:xfrm>
                <a:custGeom>
                  <a:avLst/>
                  <a:gdLst/>
                  <a:ahLst/>
                  <a:cxnLst/>
                  <a:rect l="l" t="t" r="r" b="b"/>
                  <a:pathLst>
                    <a:path w="3993" h="3433" extrusionOk="0">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2" name="Google Shape;16582;p85"/>
                <p:cNvSpPr/>
                <p:nvPr/>
              </p:nvSpPr>
              <p:spPr>
                <a:xfrm>
                  <a:off x="3939339" y="3500682"/>
                  <a:ext cx="7621" cy="7621"/>
                </a:xfrm>
                <a:custGeom>
                  <a:avLst/>
                  <a:gdLst/>
                  <a:ahLst/>
                  <a:cxnLst/>
                  <a:rect l="l" t="t" r="r" b="b"/>
                  <a:pathLst>
                    <a:path w="969" h="969" extrusionOk="0">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83" name="Google Shape;16583;p85"/>
              <p:cNvGrpSpPr/>
              <p:nvPr/>
            </p:nvGrpSpPr>
            <p:grpSpPr>
              <a:xfrm>
                <a:off x="3682845" y="3340976"/>
                <a:ext cx="31397" cy="26898"/>
                <a:chOff x="3682845" y="3340976"/>
                <a:chExt cx="31397" cy="26898"/>
              </a:xfrm>
            </p:grpSpPr>
            <p:sp>
              <p:nvSpPr>
                <p:cNvPr id="16584" name="Google Shape;16584;p85"/>
                <p:cNvSpPr/>
                <p:nvPr/>
              </p:nvSpPr>
              <p:spPr>
                <a:xfrm>
                  <a:off x="3682845" y="3340976"/>
                  <a:ext cx="31397" cy="26898"/>
                </a:xfrm>
                <a:custGeom>
                  <a:avLst/>
                  <a:gdLst/>
                  <a:ahLst/>
                  <a:cxnLst/>
                  <a:rect l="l" t="t" r="r" b="b"/>
                  <a:pathLst>
                    <a:path w="3992" h="3420" extrusionOk="0">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5" name="Google Shape;16585;p85"/>
                <p:cNvSpPr/>
                <p:nvPr/>
              </p:nvSpPr>
              <p:spPr>
                <a:xfrm>
                  <a:off x="3695783" y="3350650"/>
                  <a:ext cx="8856" cy="7645"/>
                </a:xfrm>
                <a:custGeom>
                  <a:avLst/>
                  <a:gdLst/>
                  <a:ahLst/>
                  <a:cxnLst/>
                  <a:rect l="l" t="t" r="r" b="b"/>
                  <a:pathLst>
                    <a:path w="1126" h="972" extrusionOk="0">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86" name="Google Shape;16586;p85"/>
              <p:cNvGrpSpPr/>
              <p:nvPr/>
            </p:nvGrpSpPr>
            <p:grpSpPr>
              <a:xfrm>
                <a:off x="3795393" y="3353725"/>
                <a:ext cx="31499" cy="26993"/>
                <a:chOff x="3795393" y="3353725"/>
                <a:chExt cx="31499" cy="26993"/>
              </a:xfrm>
            </p:grpSpPr>
            <p:sp>
              <p:nvSpPr>
                <p:cNvPr id="16587" name="Google Shape;16587;p85"/>
                <p:cNvSpPr/>
                <p:nvPr/>
              </p:nvSpPr>
              <p:spPr>
                <a:xfrm>
                  <a:off x="3795393" y="3353725"/>
                  <a:ext cx="31499" cy="26993"/>
                </a:xfrm>
                <a:custGeom>
                  <a:avLst/>
                  <a:gdLst/>
                  <a:ahLst/>
                  <a:cxnLst/>
                  <a:rect l="l" t="t" r="r" b="b"/>
                  <a:pathLst>
                    <a:path w="4005" h="3432" extrusionOk="0">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8" name="Google Shape;16588;p85"/>
                <p:cNvSpPr/>
                <p:nvPr/>
              </p:nvSpPr>
              <p:spPr>
                <a:xfrm>
                  <a:off x="3809668" y="3363399"/>
                  <a:ext cx="7613" cy="7613"/>
                </a:xfrm>
                <a:custGeom>
                  <a:avLst/>
                  <a:gdLst/>
                  <a:ahLst/>
                  <a:cxnLst/>
                  <a:rect l="l" t="t" r="r" b="b"/>
                  <a:pathLst>
                    <a:path w="968" h="968" extrusionOk="0">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89" name="Google Shape;16589;p85"/>
              <p:cNvGrpSpPr/>
              <p:nvPr/>
            </p:nvGrpSpPr>
            <p:grpSpPr>
              <a:xfrm>
                <a:off x="4176909" y="4363221"/>
                <a:ext cx="38924" cy="33316"/>
                <a:chOff x="4176909" y="4363221"/>
                <a:chExt cx="38924" cy="33316"/>
              </a:xfrm>
            </p:grpSpPr>
            <p:sp>
              <p:nvSpPr>
                <p:cNvPr id="16590" name="Google Shape;16590;p85"/>
                <p:cNvSpPr/>
                <p:nvPr/>
              </p:nvSpPr>
              <p:spPr>
                <a:xfrm>
                  <a:off x="4176909" y="4363221"/>
                  <a:ext cx="38924" cy="33316"/>
                </a:xfrm>
                <a:custGeom>
                  <a:avLst/>
                  <a:gdLst/>
                  <a:ahLst/>
                  <a:cxnLst/>
                  <a:rect l="l" t="t" r="r" b="b"/>
                  <a:pathLst>
                    <a:path w="4949" h="4236" extrusionOk="0">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1" name="Google Shape;16591;p85"/>
                <p:cNvSpPr/>
                <p:nvPr/>
              </p:nvSpPr>
              <p:spPr>
                <a:xfrm>
                  <a:off x="4192230" y="4372934"/>
                  <a:ext cx="13897" cy="13992"/>
                </a:xfrm>
                <a:custGeom>
                  <a:avLst/>
                  <a:gdLst/>
                  <a:ahLst/>
                  <a:cxnLst/>
                  <a:rect l="l" t="t" r="r" b="b"/>
                  <a:pathLst>
                    <a:path w="1767" h="1779" extrusionOk="0">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92" name="Google Shape;16592;p85"/>
              <p:cNvGrpSpPr/>
              <p:nvPr/>
            </p:nvGrpSpPr>
            <p:grpSpPr>
              <a:xfrm>
                <a:off x="4226191" y="4007660"/>
                <a:ext cx="33560" cy="28770"/>
                <a:chOff x="4226191" y="4007660"/>
                <a:chExt cx="33560" cy="28770"/>
              </a:xfrm>
            </p:grpSpPr>
            <p:sp>
              <p:nvSpPr>
                <p:cNvPr id="16593" name="Google Shape;16593;p85"/>
                <p:cNvSpPr/>
                <p:nvPr/>
              </p:nvSpPr>
              <p:spPr>
                <a:xfrm>
                  <a:off x="4226191" y="4007660"/>
                  <a:ext cx="33560" cy="28770"/>
                </a:xfrm>
                <a:custGeom>
                  <a:avLst/>
                  <a:gdLst/>
                  <a:ahLst/>
                  <a:cxnLst/>
                  <a:rect l="l" t="t" r="r" b="b"/>
                  <a:pathLst>
                    <a:path w="4267" h="3658" extrusionOk="0">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4" name="Google Shape;16594;p85"/>
                <p:cNvSpPr/>
                <p:nvPr/>
              </p:nvSpPr>
              <p:spPr>
                <a:xfrm>
                  <a:off x="4239129" y="4017397"/>
                  <a:ext cx="10948" cy="9383"/>
                </a:xfrm>
                <a:custGeom>
                  <a:avLst/>
                  <a:gdLst/>
                  <a:ahLst/>
                  <a:cxnLst/>
                  <a:rect l="l" t="t" r="r" b="b"/>
                  <a:pathLst>
                    <a:path w="1392" h="1193" extrusionOk="0">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95" name="Google Shape;16595;p85"/>
              <p:cNvGrpSpPr/>
              <p:nvPr/>
            </p:nvGrpSpPr>
            <p:grpSpPr>
              <a:xfrm>
                <a:off x="3597785" y="3377045"/>
                <a:ext cx="33591" cy="28699"/>
                <a:chOff x="3597785" y="3377045"/>
                <a:chExt cx="33591" cy="28699"/>
              </a:xfrm>
            </p:grpSpPr>
            <p:sp>
              <p:nvSpPr>
                <p:cNvPr id="16596" name="Google Shape;16596;p85"/>
                <p:cNvSpPr/>
                <p:nvPr/>
              </p:nvSpPr>
              <p:spPr>
                <a:xfrm>
                  <a:off x="3597785" y="3377045"/>
                  <a:ext cx="33591" cy="28699"/>
                </a:xfrm>
                <a:custGeom>
                  <a:avLst/>
                  <a:gdLst/>
                  <a:ahLst/>
                  <a:cxnLst/>
                  <a:rect l="l" t="t" r="r" b="b"/>
                  <a:pathLst>
                    <a:path w="4271" h="3649" extrusionOk="0">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7" name="Google Shape;16597;p85"/>
                <p:cNvSpPr/>
                <p:nvPr/>
              </p:nvSpPr>
              <p:spPr>
                <a:xfrm>
                  <a:off x="3612343" y="3386703"/>
                  <a:ext cx="9328" cy="9336"/>
                </a:xfrm>
                <a:custGeom>
                  <a:avLst/>
                  <a:gdLst/>
                  <a:ahLst/>
                  <a:cxnLst/>
                  <a:rect l="l" t="t" r="r" b="b"/>
                  <a:pathLst>
                    <a:path w="1186" h="1187" extrusionOk="0">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98" name="Google Shape;16598;p85"/>
              <p:cNvGrpSpPr/>
              <p:nvPr/>
            </p:nvGrpSpPr>
            <p:grpSpPr>
              <a:xfrm>
                <a:off x="3887870" y="3669796"/>
                <a:ext cx="33591" cy="28692"/>
                <a:chOff x="3887870" y="3669796"/>
                <a:chExt cx="33591" cy="28692"/>
              </a:xfrm>
            </p:grpSpPr>
            <p:sp>
              <p:nvSpPr>
                <p:cNvPr id="16599" name="Google Shape;16599;p85"/>
                <p:cNvSpPr/>
                <p:nvPr/>
              </p:nvSpPr>
              <p:spPr>
                <a:xfrm>
                  <a:off x="3887870" y="3669796"/>
                  <a:ext cx="33591" cy="28692"/>
                </a:xfrm>
                <a:custGeom>
                  <a:avLst/>
                  <a:gdLst/>
                  <a:ahLst/>
                  <a:cxnLst/>
                  <a:rect l="l" t="t" r="r" b="b"/>
                  <a:pathLst>
                    <a:path w="4271" h="3648" extrusionOk="0">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0" name="Google Shape;16600;p85"/>
                <p:cNvSpPr/>
                <p:nvPr/>
              </p:nvSpPr>
              <p:spPr>
                <a:xfrm>
                  <a:off x="3902428" y="3679454"/>
                  <a:ext cx="9422" cy="9328"/>
                </a:xfrm>
                <a:custGeom>
                  <a:avLst/>
                  <a:gdLst/>
                  <a:ahLst/>
                  <a:cxnLst/>
                  <a:rect l="l" t="t" r="r" b="b"/>
                  <a:pathLst>
                    <a:path w="1198" h="1186" extrusionOk="0">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01" name="Google Shape;16601;p85"/>
              <p:cNvGrpSpPr/>
              <p:nvPr/>
            </p:nvGrpSpPr>
            <p:grpSpPr>
              <a:xfrm>
                <a:off x="3818320" y="3481625"/>
                <a:ext cx="33497" cy="28770"/>
                <a:chOff x="3818320" y="3481625"/>
                <a:chExt cx="33497" cy="28770"/>
              </a:xfrm>
            </p:grpSpPr>
            <p:sp>
              <p:nvSpPr>
                <p:cNvPr id="16602" name="Google Shape;16602;p85"/>
                <p:cNvSpPr/>
                <p:nvPr/>
              </p:nvSpPr>
              <p:spPr>
                <a:xfrm>
                  <a:off x="3818320" y="3481625"/>
                  <a:ext cx="33497" cy="28770"/>
                </a:xfrm>
                <a:custGeom>
                  <a:avLst/>
                  <a:gdLst/>
                  <a:ahLst/>
                  <a:cxnLst/>
                  <a:rect l="l" t="t" r="r" b="b"/>
                  <a:pathLst>
                    <a:path w="4259" h="3658" extrusionOk="0">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3" name="Google Shape;16603;p85"/>
                <p:cNvSpPr/>
                <p:nvPr/>
              </p:nvSpPr>
              <p:spPr>
                <a:xfrm>
                  <a:off x="3831258" y="3491362"/>
                  <a:ext cx="10956" cy="9375"/>
                </a:xfrm>
                <a:custGeom>
                  <a:avLst/>
                  <a:gdLst/>
                  <a:ahLst/>
                  <a:cxnLst/>
                  <a:rect l="l" t="t" r="r" b="b"/>
                  <a:pathLst>
                    <a:path w="1393" h="1192" extrusionOk="0">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04" name="Google Shape;16604;p85"/>
              <p:cNvGrpSpPr/>
              <p:nvPr/>
            </p:nvGrpSpPr>
            <p:grpSpPr>
              <a:xfrm>
                <a:off x="4278139" y="4120948"/>
                <a:ext cx="37492" cy="32129"/>
                <a:chOff x="4278139" y="4120948"/>
                <a:chExt cx="37492" cy="32129"/>
              </a:xfrm>
            </p:grpSpPr>
            <p:sp>
              <p:nvSpPr>
                <p:cNvPr id="16605" name="Google Shape;16605;p85"/>
                <p:cNvSpPr/>
                <p:nvPr/>
              </p:nvSpPr>
              <p:spPr>
                <a:xfrm>
                  <a:off x="4278139" y="4120948"/>
                  <a:ext cx="37492" cy="32129"/>
                </a:xfrm>
                <a:custGeom>
                  <a:avLst/>
                  <a:gdLst/>
                  <a:ahLst/>
                  <a:cxnLst/>
                  <a:rect l="l" t="t" r="r" b="b"/>
                  <a:pathLst>
                    <a:path w="4767" h="4085" extrusionOk="0">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6" name="Google Shape;16606;p85"/>
                <p:cNvSpPr/>
                <p:nvPr/>
              </p:nvSpPr>
              <p:spPr>
                <a:xfrm>
                  <a:off x="4290983" y="4130614"/>
                  <a:ext cx="14943" cy="12812"/>
                </a:xfrm>
                <a:custGeom>
                  <a:avLst/>
                  <a:gdLst/>
                  <a:ahLst/>
                  <a:cxnLst/>
                  <a:rect l="l" t="t" r="r" b="b"/>
                  <a:pathLst>
                    <a:path w="1900" h="1629" extrusionOk="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07" name="Google Shape;16607;p85"/>
              <p:cNvGrpSpPr/>
              <p:nvPr/>
            </p:nvGrpSpPr>
            <p:grpSpPr>
              <a:xfrm>
                <a:off x="4419898" y="3977388"/>
                <a:ext cx="33497" cy="28692"/>
                <a:chOff x="4419898" y="3977388"/>
                <a:chExt cx="33497" cy="28692"/>
              </a:xfrm>
            </p:grpSpPr>
            <p:sp>
              <p:nvSpPr>
                <p:cNvPr id="16608" name="Google Shape;16608;p85"/>
                <p:cNvSpPr/>
                <p:nvPr/>
              </p:nvSpPr>
              <p:spPr>
                <a:xfrm>
                  <a:off x="4419898" y="3977388"/>
                  <a:ext cx="33497" cy="28692"/>
                </a:xfrm>
                <a:custGeom>
                  <a:avLst/>
                  <a:gdLst/>
                  <a:ahLst/>
                  <a:cxnLst/>
                  <a:rect l="l" t="t" r="r" b="b"/>
                  <a:pathLst>
                    <a:path w="4259" h="3648" extrusionOk="0">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9" name="Google Shape;16609;p85"/>
                <p:cNvSpPr/>
                <p:nvPr/>
              </p:nvSpPr>
              <p:spPr>
                <a:xfrm>
                  <a:off x="4432742" y="3987046"/>
                  <a:ext cx="11042" cy="9399"/>
                </a:xfrm>
                <a:custGeom>
                  <a:avLst/>
                  <a:gdLst/>
                  <a:ahLst/>
                  <a:cxnLst/>
                  <a:rect l="l" t="t" r="r" b="b"/>
                  <a:pathLst>
                    <a:path w="1404" h="1195" extrusionOk="0">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10" name="Google Shape;16610;p85"/>
              <p:cNvGrpSpPr/>
              <p:nvPr/>
            </p:nvGrpSpPr>
            <p:grpSpPr>
              <a:xfrm>
                <a:off x="4158930" y="4034684"/>
                <a:ext cx="33497" cy="28762"/>
                <a:chOff x="4158930" y="4034684"/>
                <a:chExt cx="33497" cy="28762"/>
              </a:xfrm>
            </p:grpSpPr>
            <p:sp>
              <p:nvSpPr>
                <p:cNvPr id="16611" name="Google Shape;16611;p85"/>
                <p:cNvSpPr/>
                <p:nvPr/>
              </p:nvSpPr>
              <p:spPr>
                <a:xfrm>
                  <a:off x="4158930" y="4034684"/>
                  <a:ext cx="33497" cy="28762"/>
                </a:xfrm>
                <a:custGeom>
                  <a:avLst/>
                  <a:gdLst/>
                  <a:ahLst/>
                  <a:cxnLst/>
                  <a:rect l="l" t="t" r="r" b="b"/>
                  <a:pathLst>
                    <a:path w="4259" h="3657" extrusionOk="0">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2" name="Google Shape;16612;p85"/>
                <p:cNvSpPr/>
                <p:nvPr/>
              </p:nvSpPr>
              <p:spPr>
                <a:xfrm>
                  <a:off x="4173385" y="4044319"/>
                  <a:ext cx="9336" cy="9430"/>
                </a:xfrm>
                <a:custGeom>
                  <a:avLst/>
                  <a:gdLst/>
                  <a:ahLst/>
                  <a:cxnLst/>
                  <a:rect l="l" t="t" r="r" b="b"/>
                  <a:pathLst>
                    <a:path w="1187" h="1199" extrusionOk="0">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13" name="Google Shape;16613;p85"/>
              <p:cNvGrpSpPr/>
              <p:nvPr/>
            </p:nvGrpSpPr>
            <p:grpSpPr>
              <a:xfrm>
                <a:off x="4134949" y="3957049"/>
                <a:ext cx="33497" cy="28770"/>
                <a:chOff x="4134949" y="3957049"/>
                <a:chExt cx="33497" cy="28770"/>
              </a:xfrm>
            </p:grpSpPr>
            <p:sp>
              <p:nvSpPr>
                <p:cNvPr id="16614" name="Google Shape;16614;p85"/>
                <p:cNvSpPr/>
                <p:nvPr/>
              </p:nvSpPr>
              <p:spPr>
                <a:xfrm>
                  <a:off x="4134949" y="3957049"/>
                  <a:ext cx="33497" cy="28770"/>
                </a:xfrm>
                <a:custGeom>
                  <a:avLst/>
                  <a:gdLst/>
                  <a:ahLst/>
                  <a:cxnLst/>
                  <a:rect l="l" t="t" r="r" b="b"/>
                  <a:pathLst>
                    <a:path w="4259" h="3658" extrusionOk="0">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5" name="Google Shape;16615;p85"/>
                <p:cNvSpPr/>
                <p:nvPr/>
              </p:nvSpPr>
              <p:spPr>
                <a:xfrm>
                  <a:off x="4147793" y="3966778"/>
                  <a:ext cx="10956" cy="9383"/>
                </a:xfrm>
                <a:custGeom>
                  <a:avLst/>
                  <a:gdLst/>
                  <a:ahLst/>
                  <a:cxnLst/>
                  <a:rect l="l" t="t" r="r" b="b"/>
                  <a:pathLst>
                    <a:path w="1393" h="1193" extrusionOk="0">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16" name="Google Shape;16616;p85"/>
              <p:cNvGrpSpPr/>
              <p:nvPr/>
            </p:nvGrpSpPr>
            <p:grpSpPr>
              <a:xfrm>
                <a:off x="4193653" y="4184403"/>
                <a:ext cx="43580" cy="37264"/>
                <a:chOff x="4193653" y="4184403"/>
                <a:chExt cx="43580" cy="37264"/>
              </a:xfrm>
            </p:grpSpPr>
            <p:sp>
              <p:nvSpPr>
                <p:cNvPr id="16617" name="Google Shape;16617;p85"/>
                <p:cNvSpPr/>
                <p:nvPr/>
              </p:nvSpPr>
              <p:spPr>
                <a:xfrm>
                  <a:off x="4193653" y="4184403"/>
                  <a:ext cx="43580" cy="37264"/>
                </a:xfrm>
                <a:custGeom>
                  <a:avLst/>
                  <a:gdLst/>
                  <a:ahLst/>
                  <a:cxnLst/>
                  <a:rect l="l" t="t" r="r" b="b"/>
                  <a:pathLst>
                    <a:path w="5541" h="4738" extrusionOk="0">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8" name="Google Shape;16618;p85"/>
                <p:cNvSpPr/>
                <p:nvPr/>
              </p:nvSpPr>
              <p:spPr>
                <a:xfrm>
                  <a:off x="4206591" y="4194069"/>
                  <a:ext cx="20944" cy="17948"/>
                </a:xfrm>
                <a:custGeom>
                  <a:avLst/>
                  <a:gdLst/>
                  <a:ahLst/>
                  <a:cxnLst/>
                  <a:rect l="l" t="t" r="r" b="b"/>
                  <a:pathLst>
                    <a:path w="2663" h="2282" extrusionOk="0">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19" name="Google Shape;16619;p85"/>
              <p:cNvGrpSpPr/>
              <p:nvPr/>
            </p:nvGrpSpPr>
            <p:grpSpPr>
              <a:xfrm>
                <a:off x="4343600" y="3943844"/>
                <a:ext cx="43580" cy="37312"/>
                <a:chOff x="4343600" y="3943844"/>
                <a:chExt cx="43580" cy="37312"/>
              </a:xfrm>
            </p:grpSpPr>
            <p:sp>
              <p:nvSpPr>
                <p:cNvPr id="16620" name="Google Shape;16620;p85"/>
                <p:cNvSpPr/>
                <p:nvPr/>
              </p:nvSpPr>
              <p:spPr>
                <a:xfrm>
                  <a:off x="4343600" y="3943844"/>
                  <a:ext cx="43580" cy="37312"/>
                </a:xfrm>
                <a:custGeom>
                  <a:avLst/>
                  <a:gdLst/>
                  <a:ahLst/>
                  <a:cxnLst/>
                  <a:rect l="l" t="t" r="r" b="b"/>
                  <a:pathLst>
                    <a:path w="5541" h="4744" extrusionOk="0">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1" name="Google Shape;16621;p85"/>
                <p:cNvSpPr/>
                <p:nvPr/>
              </p:nvSpPr>
              <p:spPr>
                <a:xfrm>
                  <a:off x="4359581" y="3953557"/>
                  <a:ext cx="17893" cy="17893"/>
                </a:xfrm>
                <a:custGeom>
                  <a:avLst/>
                  <a:gdLst/>
                  <a:ahLst/>
                  <a:cxnLst/>
                  <a:rect l="l" t="t" r="r" b="b"/>
                  <a:pathLst>
                    <a:path w="2275" h="2275" extrusionOk="0">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22" name="Google Shape;16622;p85"/>
              <p:cNvGrpSpPr/>
              <p:nvPr/>
            </p:nvGrpSpPr>
            <p:grpSpPr>
              <a:xfrm>
                <a:off x="4172339" y="3381693"/>
                <a:ext cx="31499" cy="27001"/>
                <a:chOff x="4172339" y="3381693"/>
                <a:chExt cx="31499" cy="27001"/>
              </a:xfrm>
            </p:grpSpPr>
            <p:sp>
              <p:nvSpPr>
                <p:cNvPr id="16623" name="Google Shape;16623;p85"/>
                <p:cNvSpPr/>
                <p:nvPr/>
              </p:nvSpPr>
              <p:spPr>
                <a:xfrm>
                  <a:off x="4172339" y="3381693"/>
                  <a:ext cx="31499" cy="27001"/>
                </a:xfrm>
                <a:custGeom>
                  <a:avLst/>
                  <a:gdLst/>
                  <a:ahLst/>
                  <a:cxnLst/>
                  <a:rect l="l" t="t" r="r" b="b"/>
                  <a:pathLst>
                    <a:path w="4005" h="3433" extrusionOk="0">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4" name="Google Shape;16624;p85"/>
                <p:cNvSpPr/>
                <p:nvPr/>
              </p:nvSpPr>
              <p:spPr>
                <a:xfrm>
                  <a:off x="4185285" y="3391367"/>
                  <a:ext cx="8856" cy="7605"/>
                </a:xfrm>
                <a:custGeom>
                  <a:avLst/>
                  <a:gdLst/>
                  <a:ahLst/>
                  <a:cxnLst/>
                  <a:rect l="l" t="t" r="r" b="b"/>
                  <a:pathLst>
                    <a:path w="1126" h="967" extrusionOk="0">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Shape 16628"/>
        <p:cNvGrpSpPr/>
        <p:nvPr/>
      </p:nvGrpSpPr>
      <p:grpSpPr>
        <a:xfrm>
          <a:off x="0" y="0"/>
          <a:ext cx="0" cy="0"/>
          <a:chOff x="0" y="0"/>
          <a:chExt cx="0" cy="0"/>
        </a:xfrm>
      </p:grpSpPr>
      <p:grpSp>
        <p:nvGrpSpPr>
          <p:cNvPr id="16629" name="Google Shape;16629;p86"/>
          <p:cNvGrpSpPr/>
          <p:nvPr/>
        </p:nvGrpSpPr>
        <p:grpSpPr>
          <a:xfrm>
            <a:off x="729274" y="1175734"/>
            <a:ext cx="2507799" cy="206239"/>
            <a:chOff x="106648" y="895722"/>
            <a:chExt cx="4481413" cy="374300"/>
          </a:xfrm>
        </p:grpSpPr>
        <p:grpSp>
          <p:nvGrpSpPr>
            <p:cNvPr id="16630" name="Google Shape;16630;p86"/>
            <p:cNvGrpSpPr/>
            <p:nvPr/>
          </p:nvGrpSpPr>
          <p:grpSpPr>
            <a:xfrm>
              <a:off x="2233276" y="895722"/>
              <a:ext cx="1082667" cy="223591"/>
              <a:chOff x="4808316" y="2800065"/>
              <a:chExt cx="1999386" cy="412910"/>
            </a:xfrm>
          </p:grpSpPr>
          <p:sp>
            <p:nvSpPr>
              <p:cNvPr id="16631" name="Google Shape;16631;p86"/>
              <p:cNvSpPr/>
              <p:nvPr/>
            </p:nvSpPr>
            <p:spPr>
              <a:xfrm>
                <a:off x="4849302" y="3079475"/>
                <a:ext cx="1958400" cy="1335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632" name="Google Shape;16632;p86"/>
              <p:cNvGrpSpPr/>
              <p:nvPr/>
            </p:nvGrpSpPr>
            <p:grpSpPr>
              <a:xfrm>
                <a:off x="4808316" y="2800065"/>
                <a:ext cx="92400" cy="411825"/>
                <a:chOff x="845575" y="2563700"/>
                <a:chExt cx="92400" cy="411825"/>
              </a:xfrm>
            </p:grpSpPr>
            <p:cxnSp>
              <p:nvCxnSpPr>
                <p:cNvPr id="16633" name="Google Shape;16633;p86"/>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16634" name="Google Shape;16634;p86"/>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6635" name="Google Shape;16635;p86"/>
            <p:cNvGrpSpPr/>
            <p:nvPr/>
          </p:nvGrpSpPr>
          <p:grpSpPr>
            <a:xfrm>
              <a:off x="106648" y="895722"/>
              <a:ext cx="1088401" cy="223591"/>
              <a:chOff x="881025" y="2800065"/>
              <a:chExt cx="2009975" cy="412910"/>
            </a:xfrm>
          </p:grpSpPr>
          <p:sp>
            <p:nvSpPr>
              <p:cNvPr id="16636" name="Google Shape;16636;p86"/>
              <p:cNvSpPr/>
              <p:nvPr/>
            </p:nvSpPr>
            <p:spPr>
              <a:xfrm>
                <a:off x="932600" y="3079475"/>
                <a:ext cx="1958400" cy="1335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637" name="Google Shape;16637;p86"/>
              <p:cNvGrpSpPr/>
              <p:nvPr/>
            </p:nvGrpSpPr>
            <p:grpSpPr>
              <a:xfrm>
                <a:off x="881025" y="2800065"/>
                <a:ext cx="92400" cy="411825"/>
                <a:chOff x="845575" y="2563700"/>
                <a:chExt cx="92400" cy="411825"/>
              </a:xfrm>
            </p:grpSpPr>
            <p:cxnSp>
              <p:nvCxnSpPr>
                <p:cNvPr id="16638" name="Google Shape;16638;p86"/>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16639" name="Google Shape;16639;p86"/>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6640" name="Google Shape;16640;p86"/>
            <p:cNvGrpSpPr/>
            <p:nvPr/>
          </p:nvGrpSpPr>
          <p:grpSpPr>
            <a:xfrm>
              <a:off x="1172346" y="1047018"/>
              <a:ext cx="1083151" cy="223003"/>
              <a:chOff x="2849073" y="3079467"/>
              <a:chExt cx="2000279" cy="411825"/>
            </a:xfrm>
          </p:grpSpPr>
          <p:sp>
            <p:nvSpPr>
              <p:cNvPr id="16641" name="Google Shape;16641;p86"/>
              <p:cNvSpPr/>
              <p:nvPr/>
            </p:nvSpPr>
            <p:spPr>
              <a:xfrm>
                <a:off x="2890952" y="3079475"/>
                <a:ext cx="1958400" cy="1335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642" name="Google Shape;16642;p86"/>
              <p:cNvGrpSpPr/>
              <p:nvPr/>
            </p:nvGrpSpPr>
            <p:grpSpPr>
              <a:xfrm rot="10800000">
                <a:off x="2849073" y="3079467"/>
                <a:ext cx="92400" cy="411825"/>
                <a:chOff x="2070100" y="2563700"/>
                <a:chExt cx="92400" cy="411825"/>
              </a:xfrm>
            </p:grpSpPr>
            <p:cxnSp>
              <p:nvCxnSpPr>
                <p:cNvPr id="16643" name="Google Shape;16643;p86"/>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16644" name="Google Shape;16644;p86"/>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6645" name="Google Shape;16645;p86"/>
            <p:cNvGrpSpPr/>
            <p:nvPr/>
          </p:nvGrpSpPr>
          <p:grpSpPr>
            <a:xfrm>
              <a:off x="3290132" y="1047018"/>
              <a:ext cx="1297929" cy="223003"/>
              <a:chOff x="6760035" y="3079467"/>
              <a:chExt cx="2396914" cy="411825"/>
            </a:xfrm>
          </p:grpSpPr>
          <p:sp>
            <p:nvSpPr>
              <p:cNvPr id="16646" name="Google Shape;16646;p86"/>
              <p:cNvSpPr/>
              <p:nvPr/>
            </p:nvSpPr>
            <p:spPr>
              <a:xfrm>
                <a:off x="6807650" y="3079475"/>
                <a:ext cx="2349300" cy="1335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647" name="Google Shape;16647;p86"/>
              <p:cNvGrpSpPr/>
              <p:nvPr/>
            </p:nvGrpSpPr>
            <p:grpSpPr>
              <a:xfrm rot="10800000">
                <a:off x="6760035" y="3079467"/>
                <a:ext cx="92400" cy="411825"/>
                <a:chOff x="2070100" y="2563700"/>
                <a:chExt cx="92400" cy="411825"/>
              </a:xfrm>
            </p:grpSpPr>
            <p:cxnSp>
              <p:nvCxnSpPr>
                <p:cNvPr id="16648" name="Google Shape;16648;p86"/>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16649" name="Google Shape;16649;p86"/>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6650" name="Google Shape;16650;p86"/>
          <p:cNvGrpSpPr/>
          <p:nvPr/>
        </p:nvGrpSpPr>
        <p:grpSpPr>
          <a:xfrm>
            <a:off x="2147036" y="3575105"/>
            <a:ext cx="1086701" cy="799429"/>
            <a:chOff x="2183288" y="3555572"/>
            <a:chExt cx="1136241" cy="835873"/>
          </a:xfrm>
        </p:grpSpPr>
        <p:sp>
          <p:nvSpPr>
            <p:cNvPr id="16651" name="Google Shape;16651;p86"/>
            <p:cNvSpPr/>
            <p:nvPr/>
          </p:nvSpPr>
          <p:spPr>
            <a:xfrm>
              <a:off x="2673740" y="4350566"/>
              <a:ext cx="270028" cy="11697"/>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652" name="Google Shape;16652;p86"/>
            <p:cNvGrpSpPr/>
            <p:nvPr/>
          </p:nvGrpSpPr>
          <p:grpSpPr>
            <a:xfrm>
              <a:off x="2205895" y="3637269"/>
              <a:ext cx="1089848" cy="724993"/>
              <a:chOff x="2205895" y="3637269"/>
              <a:chExt cx="1089848" cy="724993"/>
            </a:xfrm>
          </p:grpSpPr>
          <p:sp>
            <p:nvSpPr>
              <p:cNvPr id="16653" name="Google Shape;16653;p86"/>
              <p:cNvSpPr/>
              <p:nvPr/>
            </p:nvSpPr>
            <p:spPr>
              <a:xfrm>
                <a:off x="2205895" y="4204394"/>
                <a:ext cx="555376" cy="157849"/>
              </a:xfrm>
              <a:custGeom>
                <a:avLst/>
                <a:gdLst/>
                <a:ahLst/>
                <a:cxnLst/>
                <a:rect l="l" t="t" r="r" b="b"/>
                <a:pathLst>
                  <a:path w="128485" h="36518" extrusionOk="0">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4" name="Google Shape;16654;p86"/>
              <p:cNvSpPr/>
              <p:nvPr/>
            </p:nvSpPr>
            <p:spPr>
              <a:xfrm>
                <a:off x="2206834" y="3993916"/>
                <a:ext cx="218757" cy="153401"/>
              </a:xfrm>
              <a:custGeom>
                <a:avLst/>
                <a:gdLst/>
                <a:ahLst/>
                <a:cxnLst/>
                <a:rect l="l" t="t" r="r" b="b"/>
                <a:pathLst>
                  <a:path w="50609" h="35489" extrusionOk="0">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5" name="Google Shape;16655;p86"/>
              <p:cNvSpPr/>
              <p:nvPr/>
            </p:nvSpPr>
            <p:spPr>
              <a:xfrm>
                <a:off x="2487003" y="3847747"/>
                <a:ext cx="808740" cy="157849"/>
              </a:xfrm>
              <a:custGeom>
                <a:avLst/>
                <a:gdLst/>
                <a:ahLst/>
                <a:cxnLst/>
                <a:rect l="l" t="t" r="r" b="b"/>
                <a:pathLst>
                  <a:path w="187100" h="36518" extrusionOk="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6" name="Google Shape;16656;p86"/>
              <p:cNvSpPr/>
              <p:nvPr/>
            </p:nvSpPr>
            <p:spPr>
              <a:xfrm>
                <a:off x="2919192" y="3637269"/>
                <a:ext cx="375081" cy="148491"/>
              </a:xfrm>
              <a:custGeom>
                <a:avLst/>
                <a:gdLst/>
                <a:ahLst/>
                <a:cxnLst/>
                <a:rect l="l" t="t" r="r" b="b"/>
                <a:pathLst>
                  <a:path w="86774" h="34353" extrusionOk="0">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7" name="Google Shape;16657;p86"/>
              <p:cNvSpPr/>
              <p:nvPr/>
            </p:nvSpPr>
            <p:spPr>
              <a:xfrm>
                <a:off x="2233143" y="3637269"/>
                <a:ext cx="621199" cy="11697"/>
              </a:xfrm>
              <a:custGeom>
                <a:avLst/>
                <a:gdLst/>
                <a:ahLst/>
                <a:cxnLst/>
                <a:rect l="l" t="t" r="r" b="b"/>
                <a:pathLst>
                  <a:path w="143713" h="2706" extrusionOk="0">
                    <a:moveTo>
                      <a:pt x="0" y="0"/>
                    </a:moveTo>
                    <a:lnTo>
                      <a:pt x="0" y="2705"/>
                    </a:lnTo>
                    <a:lnTo>
                      <a:pt x="143712" y="2705"/>
                    </a:lnTo>
                    <a:lnTo>
                      <a:pt x="143712"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8" name="Google Shape;16658;p86"/>
              <p:cNvSpPr/>
              <p:nvPr/>
            </p:nvSpPr>
            <p:spPr>
              <a:xfrm>
                <a:off x="3004568" y="4350566"/>
                <a:ext cx="270028" cy="11697"/>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659" name="Google Shape;16659;p86"/>
            <p:cNvSpPr/>
            <p:nvPr/>
          </p:nvSpPr>
          <p:spPr>
            <a:xfrm rot="5400000">
              <a:off x="2852961" y="3612770"/>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6660" name="Google Shape;16660;p86"/>
            <p:cNvCxnSpPr/>
            <p:nvPr/>
          </p:nvCxnSpPr>
          <p:spPr>
            <a:xfrm>
              <a:off x="2887992" y="3555572"/>
              <a:ext cx="0" cy="52500"/>
            </a:xfrm>
            <a:prstGeom prst="straightConnector1">
              <a:avLst/>
            </a:prstGeom>
            <a:noFill/>
            <a:ln w="9525" cap="flat" cmpd="sng">
              <a:solidFill>
                <a:srgbClr val="BAC8D3"/>
              </a:solidFill>
              <a:prstDash val="solid"/>
              <a:round/>
              <a:headEnd type="diamond" w="med" len="med"/>
              <a:tailEnd type="none" w="med" len="med"/>
            </a:ln>
          </p:spPr>
        </p:cxnSp>
        <p:grpSp>
          <p:nvGrpSpPr>
            <p:cNvPr id="16661" name="Google Shape;16661;p86"/>
            <p:cNvGrpSpPr/>
            <p:nvPr/>
          </p:nvGrpSpPr>
          <p:grpSpPr>
            <a:xfrm>
              <a:off x="3173850" y="3779426"/>
              <a:ext cx="145679" cy="70048"/>
              <a:chOff x="3173850" y="3779426"/>
              <a:chExt cx="145679" cy="70048"/>
            </a:xfrm>
          </p:grpSpPr>
          <p:cxnSp>
            <p:nvCxnSpPr>
              <p:cNvPr id="16662" name="Google Shape;16662;p86"/>
              <p:cNvCxnSpPr/>
              <p:nvPr/>
            </p:nvCxnSpPr>
            <p:spPr>
              <a:xfrm rot="10800000">
                <a:off x="3173850" y="3817250"/>
                <a:ext cx="94500" cy="0"/>
              </a:xfrm>
              <a:prstGeom prst="straightConnector1">
                <a:avLst/>
              </a:prstGeom>
              <a:noFill/>
              <a:ln w="9525" cap="flat" cmpd="sng">
                <a:solidFill>
                  <a:srgbClr val="BAC8D3"/>
                </a:solidFill>
                <a:prstDash val="solid"/>
                <a:round/>
                <a:headEnd type="none" w="med" len="med"/>
                <a:tailEnd type="diamond" w="med" len="med"/>
              </a:ln>
            </p:spPr>
          </p:cxnSp>
          <p:sp>
            <p:nvSpPr>
              <p:cNvPr id="16663" name="Google Shape;16663;p86"/>
              <p:cNvSpPr/>
              <p:nvPr/>
            </p:nvSpPr>
            <p:spPr>
              <a:xfrm rot="5400000">
                <a:off x="3254146" y="3784092"/>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64" name="Google Shape;16664;p86"/>
            <p:cNvGrpSpPr/>
            <p:nvPr/>
          </p:nvGrpSpPr>
          <p:grpSpPr>
            <a:xfrm>
              <a:off x="2183288" y="4139483"/>
              <a:ext cx="145133" cy="70048"/>
              <a:chOff x="2183288" y="4139483"/>
              <a:chExt cx="145133" cy="70048"/>
            </a:xfrm>
          </p:grpSpPr>
          <p:cxnSp>
            <p:nvCxnSpPr>
              <p:cNvPr id="16665" name="Google Shape;16665;p86"/>
              <p:cNvCxnSpPr/>
              <p:nvPr/>
            </p:nvCxnSpPr>
            <p:spPr>
              <a:xfrm rot="10800000">
                <a:off x="2239021" y="4174494"/>
                <a:ext cx="89400" cy="0"/>
              </a:xfrm>
              <a:prstGeom prst="straightConnector1">
                <a:avLst/>
              </a:prstGeom>
              <a:noFill/>
              <a:ln w="9525" cap="flat" cmpd="sng">
                <a:solidFill>
                  <a:srgbClr val="BAC8D3"/>
                </a:solidFill>
                <a:prstDash val="solid"/>
                <a:round/>
                <a:headEnd type="diamond" w="med" len="med"/>
                <a:tailEnd type="none" w="med" len="med"/>
              </a:ln>
            </p:spPr>
          </p:cxnSp>
          <p:sp>
            <p:nvSpPr>
              <p:cNvPr id="16666" name="Google Shape;16666;p86"/>
              <p:cNvSpPr/>
              <p:nvPr/>
            </p:nvSpPr>
            <p:spPr>
              <a:xfrm rot="5400000">
                <a:off x="2178622" y="4144149"/>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667" name="Google Shape;16667;p86"/>
            <p:cNvSpPr/>
            <p:nvPr/>
          </p:nvSpPr>
          <p:spPr>
            <a:xfrm rot="5400000">
              <a:off x="2420934" y="3967554"/>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6668" name="Google Shape;16668;p86"/>
            <p:cNvCxnSpPr/>
            <p:nvPr/>
          </p:nvCxnSpPr>
          <p:spPr>
            <a:xfrm>
              <a:off x="2455973" y="3911736"/>
              <a:ext cx="0" cy="52500"/>
            </a:xfrm>
            <a:prstGeom prst="straightConnector1">
              <a:avLst/>
            </a:prstGeom>
            <a:noFill/>
            <a:ln w="9525" cap="flat" cmpd="sng">
              <a:solidFill>
                <a:srgbClr val="BAC8D3"/>
              </a:solidFill>
              <a:prstDash val="solid"/>
              <a:round/>
              <a:headEnd type="diamond" w="med" len="med"/>
              <a:tailEnd type="none" w="med" len="med"/>
            </a:ln>
          </p:spPr>
        </p:cxnSp>
        <p:grpSp>
          <p:nvGrpSpPr>
            <p:cNvPr id="16669" name="Google Shape;16669;p86"/>
            <p:cNvGrpSpPr/>
            <p:nvPr/>
          </p:nvGrpSpPr>
          <p:grpSpPr>
            <a:xfrm>
              <a:off x="2943836" y="4268886"/>
              <a:ext cx="60717" cy="122559"/>
              <a:chOff x="2943836" y="4268886"/>
              <a:chExt cx="60717" cy="122559"/>
            </a:xfrm>
          </p:grpSpPr>
          <p:sp>
            <p:nvSpPr>
              <p:cNvPr id="16670" name="Google Shape;16670;p86"/>
              <p:cNvSpPr/>
              <p:nvPr/>
            </p:nvSpPr>
            <p:spPr>
              <a:xfrm rot="5400000">
                <a:off x="2939170" y="4326062"/>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6671" name="Google Shape;16671;p86"/>
              <p:cNvCxnSpPr/>
              <p:nvPr/>
            </p:nvCxnSpPr>
            <p:spPr>
              <a:xfrm>
                <a:off x="2974204" y="4268886"/>
                <a:ext cx="0" cy="52500"/>
              </a:xfrm>
              <a:prstGeom prst="straightConnector1">
                <a:avLst/>
              </a:prstGeom>
              <a:noFill/>
              <a:ln w="9525" cap="flat" cmpd="sng">
                <a:solidFill>
                  <a:srgbClr val="BAC8D3"/>
                </a:solidFill>
                <a:prstDash val="solid"/>
                <a:round/>
                <a:headEnd type="diamond" w="med" len="med"/>
                <a:tailEnd type="none" w="med" len="med"/>
              </a:ln>
            </p:spPr>
          </p:cxnSp>
        </p:grpSp>
      </p:grpSp>
      <p:grpSp>
        <p:nvGrpSpPr>
          <p:cNvPr id="16672" name="Google Shape;16672;p86"/>
          <p:cNvGrpSpPr/>
          <p:nvPr/>
        </p:nvGrpSpPr>
        <p:grpSpPr>
          <a:xfrm>
            <a:off x="3409981" y="1496104"/>
            <a:ext cx="1675870" cy="758251"/>
            <a:chOff x="3530532" y="1496185"/>
            <a:chExt cx="1562000" cy="706730"/>
          </a:xfrm>
        </p:grpSpPr>
        <p:cxnSp>
          <p:nvCxnSpPr>
            <p:cNvPr id="16673" name="Google Shape;16673;p86"/>
            <p:cNvCxnSpPr/>
            <p:nvPr/>
          </p:nvCxnSpPr>
          <p:spPr>
            <a:xfrm>
              <a:off x="3583832" y="1857562"/>
              <a:ext cx="1508700" cy="0"/>
            </a:xfrm>
            <a:prstGeom prst="straightConnector1">
              <a:avLst/>
            </a:prstGeom>
            <a:noFill/>
            <a:ln w="28575" cap="flat" cmpd="sng">
              <a:solidFill>
                <a:srgbClr val="A5B7C6"/>
              </a:solidFill>
              <a:prstDash val="solid"/>
              <a:round/>
              <a:headEnd type="none" w="med" len="med"/>
              <a:tailEnd type="triangle" w="med" len="med"/>
            </a:ln>
          </p:spPr>
        </p:cxnSp>
        <p:grpSp>
          <p:nvGrpSpPr>
            <p:cNvPr id="16674" name="Google Shape;16674;p86"/>
            <p:cNvGrpSpPr/>
            <p:nvPr/>
          </p:nvGrpSpPr>
          <p:grpSpPr>
            <a:xfrm>
              <a:off x="3530532" y="1496185"/>
              <a:ext cx="323430" cy="463587"/>
              <a:chOff x="3530532" y="1496185"/>
              <a:chExt cx="323430" cy="463587"/>
            </a:xfrm>
          </p:grpSpPr>
          <p:grpSp>
            <p:nvGrpSpPr>
              <p:cNvPr id="16675" name="Google Shape;16675;p86"/>
              <p:cNvGrpSpPr/>
              <p:nvPr/>
            </p:nvGrpSpPr>
            <p:grpSpPr>
              <a:xfrm>
                <a:off x="3567462" y="1496185"/>
                <a:ext cx="286500" cy="361376"/>
                <a:chOff x="3567462" y="1496185"/>
                <a:chExt cx="286500" cy="361376"/>
              </a:xfrm>
            </p:grpSpPr>
            <p:cxnSp>
              <p:nvCxnSpPr>
                <p:cNvPr id="16676" name="Google Shape;16676;p86"/>
                <p:cNvCxnSpPr/>
                <p:nvPr/>
              </p:nvCxnSpPr>
              <p:spPr>
                <a:xfrm rot="10800000">
                  <a:off x="3626630" y="1565661"/>
                  <a:ext cx="0" cy="291900"/>
                </a:xfrm>
                <a:prstGeom prst="straightConnector1">
                  <a:avLst/>
                </a:prstGeom>
                <a:noFill/>
                <a:ln w="28575" cap="flat" cmpd="sng">
                  <a:solidFill>
                    <a:srgbClr val="A5B7C6"/>
                  </a:solidFill>
                  <a:prstDash val="solid"/>
                  <a:round/>
                  <a:headEnd type="none" w="med" len="med"/>
                  <a:tailEnd type="none" w="med" len="med"/>
                </a:ln>
              </p:spPr>
            </p:cxnSp>
            <p:sp>
              <p:nvSpPr>
                <p:cNvPr id="16677" name="Google Shape;16677;p86"/>
                <p:cNvSpPr/>
                <p:nvPr/>
              </p:nvSpPr>
              <p:spPr>
                <a:xfrm>
                  <a:off x="3567462" y="1496185"/>
                  <a:ext cx="286500" cy="99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678" name="Google Shape;16678;p86"/>
              <p:cNvSpPr/>
              <p:nvPr/>
            </p:nvSpPr>
            <p:spPr>
              <a:xfrm>
                <a:off x="3530532" y="1771972"/>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79" name="Google Shape;16679;p86"/>
            <p:cNvGrpSpPr/>
            <p:nvPr/>
          </p:nvGrpSpPr>
          <p:grpSpPr>
            <a:xfrm>
              <a:off x="3891569" y="1779209"/>
              <a:ext cx="323945" cy="423706"/>
              <a:chOff x="3891569" y="1779209"/>
              <a:chExt cx="323945" cy="423706"/>
            </a:xfrm>
          </p:grpSpPr>
          <p:grpSp>
            <p:nvGrpSpPr>
              <p:cNvPr id="16680" name="Google Shape;16680;p86"/>
              <p:cNvGrpSpPr/>
              <p:nvPr/>
            </p:nvGrpSpPr>
            <p:grpSpPr>
              <a:xfrm>
                <a:off x="3929014" y="1881638"/>
                <a:ext cx="286500" cy="321278"/>
                <a:chOff x="3929014" y="1881638"/>
                <a:chExt cx="286500" cy="321278"/>
              </a:xfrm>
            </p:grpSpPr>
            <p:cxnSp>
              <p:nvCxnSpPr>
                <p:cNvPr id="16681" name="Google Shape;16681;p86"/>
                <p:cNvCxnSpPr/>
                <p:nvPr/>
              </p:nvCxnSpPr>
              <p:spPr>
                <a:xfrm rot="10800000">
                  <a:off x="3988388" y="1881638"/>
                  <a:ext cx="0" cy="291900"/>
                </a:xfrm>
                <a:prstGeom prst="straightConnector1">
                  <a:avLst/>
                </a:prstGeom>
                <a:noFill/>
                <a:ln w="28575" cap="flat" cmpd="sng">
                  <a:solidFill>
                    <a:srgbClr val="A5B7C6"/>
                  </a:solidFill>
                  <a:prstDash val="solid"/>
                  <a:round/>
                  <a:headEnd type="none" w="med" len="med"/>
                  <a:tailEnd type="none" w="med" len="med"/>
                </a:ln>
              </p:spPr>
            </p:cxnSp>
            <p:sp>
              <p:nvSpPr>
                <p:cNvPr id="16682" name="Google Shape;16682;p86"/>
                <p:cNvSpPr/>
                <p:nvPr/>
              </p:nvSpPr>
              <p:spPr>
                <a:xfrm>
                  <a:off x="3929014" y="2103016"/>
                  <a:ext cx="286500" cy="99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683" name="Google Shape;16683;p86"/>
              <p:cNvSpPr/>
              <p:nvPr/>
            </p:nvSpPr>
            <p:spPr>
              <a:xfrm>
                <a:off x="3891569" y="1779209"/>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84" name="Google Shape;16684;p86"/>
            <p:cNvGrpSpPr/>
            <p:nvPr/>
          </p:nvGrpSpPr>
          <p:grpSpPr>
            <a:xfrm>
              <a:off x="4252606" y="1496185"/>
              <a:ext cx="324721" cy="463587"/>
              <a:chOff x="4252606" y="1496185"/>
              <a:chExt cx="324721" cy="463587"/>
            </a:xfrm>
          </p:grpSpPr>
          <p:grpSp>
            <p:nvGrpSpPr>
              <p:cNvPr id="16685" name="Google Shape;16685;p86"/>
              <p:cNvGrpSpPr/>
              <p:nvPr/>
            </p:nvGrpSpPr>
            <p:grpSpPr>
              <a:xfrm>
                <a:off x="4290828" y="1496185"/>
                <a:ext cx="286500" cy="361376"/>
                <a:chOff x="4290828" y="1496185"/>
                <a:chExt cx="286500" cy="361376"/>
              </a:xfrm>
            </p:grpSpPr>
            <p:cxnSp>
              <p:nvCxnSpPr>
                <p:cNvPr id="16686" name="Google Shape;16686;p86"/>
                <p:cNvCxnSpPr/>
                <p:nvPr/>
              </p:nvCxnSpPr>
              <p:spPr>
                <a:xfrm rot="10800000">
                  <a:off x="4349995" y="1565661"/>
                  <a:ext cx="0" cy="291900"/>
                </a:xfrm>
                <a:prstGeom prst="straightConnector1">
                  <a:avLst/>
                </a:prstGeom>
                <a:noFill/>
                <a:ln w="28575" cap="flat" cmpd="sng">
                  <a:solidFill>
                    <a:srgbClr val="A5B7C6"/>
                  </a:solidFill>
                  <a:prstDash val="solid"/>
                  <a:round/>
                  <a:headEnd type="none" w="med" len="med"/>
                  <a:tailEnd type="none" w="med" len="med"/>
                </a:ln>
              </p:spPr>
            </p:cxnSp>
            <p:sp>
              <p:nvSpPr>
                <p:cNvPr id="16687" name="Google Shape;16687;p86"/>
                <p:cNvSpPr/>
                <p:nvPr/>
              </p:nvSpPr>
              <p:spPr>
                <a:xfrm>
                  <a:off x="4290828" y="1496185"/>
                  <a:ext cx="286500" cy="99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688" name="Google Shape;16688;p86"/>
              <p:cNvSpPr/>
              <p:nvPr/>
            </p:nvSpPr>
            <p:spPr>
              <a:xfrm>
                <a:off x="4252606" y="1771972"/>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89" name="Google Shape;16689;p86"/>
            <p:cNvGrpSpPr/>
            <p:nvPr/>
          </p:nvGrpSpPr>
          <p:grpSpPr>
            <a:xfrm>
              <a:off x="4613643" y="1763716"/>
              <a:ext cx="325308" cy="439200"/>
              <a:chOff x="4613643" y="1763716"/>
              <a:chExt cx="325308" cy="439200"/>
            </a:xfrm>
          </p:grpSpPr>
          <p:grpSp>
            <p:nvGrpSpPr>
              <p:cNvPr id="16690" name="Google Shape;16690;p86"/>
              <p:cNvGrpSpPr/>
              <p:nvPr/>
            </p:nvGrpSpPr>
            <p:grpSpPr>
              <a:xfrm>
                <a:off x="4652451" y="1879538"/>
                <a:ext cx="286500" cy="323378"/>
                <a:chOff x="4652451" y="1879538"/>
                <a:chExt cx="286500" cy="323378"/>
              </a:xfrm>
            </p:grpSpPr>
            <p:cxnSp>
              <p:nvCxnSpPr>
                <p:cNvPr id="16691" name="Google Shape;16691;p86"/>
                <p:cNvCxnSpPr/>
                <p:nvPr/>
              </p:nvCxnSpPr>
              <p:spPr>
                <a:xfrm rot="10800000">
                  <a:off x="4707486" y="1879538"/>
                  <a:ext cx="0" cy="294000"/>
                </a:xfrm>
                <a:prstGeom prst="straightConnector1">
                  <a:avLst/>
                </a:prstGeom>
                <a:noFill/>
                <a:ln w="28575" cap="flat" cmpd="sng">
                  <a:solidFill>
                    <a:srgbClr val="A5B7C6"/>
                  </a:solidFill>
                  <a:prstDash val="solid"/>
                  <a:round/>
                  <a:headEnd type="none" w="med" len="med"/>
                  <a:tailEnd type="none" w="med" len="med"/>
                </a:ln>
              </p:spPr>
            </p:cxnSp>
            <p:sp>
              <p:nvSpPr>
                <p:cNvPr id="16692" name="Google Shape;16692;p86"/>
                <p:cNvSpPr/>
                <p:nvPr/>
              </p:nvSpPr>
              <p:spPr>
                <a:xfrm>
                  <a:off x="4652451" y="2103016"/>
                  <a:ext cx="286500" cy="99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693" name="Google Shape;16693;p86"/>
              <p:cNvSpPr/>
              <p:nvPr/>
            </p:nvSpPr>
            <p:spPr>
              <a:xfrm>
                <a:off x="4613643" y="1763716"/>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6694" name="Google Shape;16694;p86"/>
          <p:cNvGrpSpPr/>
          <p:nvPr/>
        </p:nvGrpSpPr>
        <p:grpSpPr>
          <a:xfrm>
            <a:off x="3421841" y="2349730"/>
            <a:ext cx="1652173" cy="391517"/>
            <a:chOff x="3512551" y="2358270"/>
            <a:chExt cx="1597383" cy="378533"/>
          </a:xfrm>
        </p:grpSpPr>
        <p:cxnSp>
          <p:nvCxnSpPr>
            <p:cNvPr id="16695" name="Google Shape;16695;p86"/>
            <p:cNvCxnSpPr>
              <a:stCxn id="16696" idx="6"/>
              <a:endCxn id="16697" idx="2"/>
            </p:cNvCxnSpPr>
            <p:nvPr/>
          </p:nvCxnSpPr>
          <p:spPr>
            <a:xfrm>
              <a:off x="3738198" y="2553118"/>
              <a:ext cx="1146000" cy="0"/>
            </a:xfrm>
            <a:prstGeom prst="straightConnector1">
              <a:avLst/>
            </a:prstGeom>
            <a:noFill/>
            <a:ln w="19050" cap="flat" cmpd="sng">
              <a:solidFill>
                <a:srgbClr val="435D74"/>
              </a:solidFill>
              <a:prstDash val="solid"/>
              <a:round/>
              <a:headEnd type="none" w="med" len="med"/>
              <a:tailEnd type="none" w="med" len="med"/>
            </a:ln>
          </p:spPr>
        </p:cxnSp>
        <p:grpSp>
          <p:nvGrpSpPr>
            <p:cNvPr id="16698" name="Google Shape;16698;p86"/>
            <p:cNvGrpSpPr/>
            <p:nvPr/>
          </p:nvGrpSpPr>
          <p:grpSpPr>
            <a:xfrm>
              <a:off x="3512551" y="2358270"/>
              <a:ext cx="225647" cy="307714"/>
              <a:chOff x="2182679" y="2004714"/>
              <a:chExt cx="792300" cy="1080458"/>
            </a:xfrm>
          </p:grpSpPr>
          <p:cxnSp>
            <p:nvCxnSpPr>
              <p:cNvPr id="16699" name="Google Shape;16699;p86"/>
              <p:cNvCxnSpPr>
                <a:stCxn id="16700" idx="0"/>
              </p:cNvCxnSpPr>
              <p:nvPr/>
            </p:nvCxnSpPr>
            <p:spPr>
              <a:xfrm rot="10800000">
                <a:off x="2578961" y="2004714"/>
                <a:ext cx="0" cy="389100"/>
              </a:xfrm>
              <a:prstGeom prst="straightConnector1">
                <a:avLst/>
              </a:prstGeom>
              <a:noFill/>
              <a:ln w="9525" cap="flat" cmpd="sng">
                <a:solidFill>
                  <a:srgbClr val="435D74"/>
                </a:solidFill>
                <a:prstDash val="solid"/>
                <a:round/>
                <a:headEnd type="none" w="med" len="med"/>
                <a:tailEnd type="none" w="med" len="med"/>
              </a:ln>
            </p:spPr>
          </p:cxnSp>
          <p:sp>
            <p:nvSpPr>
              <p:cNvPr id="16696" name="Google Shape;16696;p86"/>
              <p:cNvSpPr/>
              <p:nvPr/>
            </p:nvSpPr>
            <p:spPr>
              <a:xfrm>
                <a:off x="2182679" y="2292572"/>
                <a:ext cx="792300" cy="7926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0" name="Google Shape;16700;p86"/>
              <p:cNvSpPr/>
              <p:nvPr/>
            </p:nvSpPr>
            <p:spPr>
              <a:xfrm>
                <a:off x="2283911" y="2393814"/>
                <a:ext cx="590100" cy="590100"/>
              </a:xfrm>
              <a:prstGeom prst="ellipse">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01" name="Google Shape;16701;p86"/>
            <p:cNvGrpSpPr/>
            <p:nvPr/>
          </p:nvGrpSpPr>
          <p:grpSpPr>
            <a:xfrm>
              <a:off x="3969644" y="2440153"/>
              <a:ext cx="225853" cy="296651"/>
              <a:chOff x="3775710" y="1729289"/>
              <a:chExt cx="136500" cy="179289"/>
            </a:xfrm>
          </p:grpSpPr>
          <p:cxnSp>
            <p:nvCxnSpPr>
              <p:cNvPr id="16702" name="Google Shape;16702;p86"/>
              <p:cNvCxnSpPr/>
              <p:nvPr/>
            </p:nvCxnSpPr>
            <p:spPr>
              <a:xfrm>
                <a:off x="3843851" y="1848278"/>
                <a:ext cx="0" cy="60300"/>
              </a:xfrm>
              <a:prstGeom prst="straightConnector1">
                <a:avLst/>
              </a:prstGeom>
              <a:noFill/>
              <a:ln w="9525" cap="flat" cmpd="sng">
                <a:solidFill>
                  <a:srgbClr val="435D74"/>
                </a:solidFill>
                <a:prstDash val="solid"/>
                <a:round/>
                <a:headEnd type="none" w="med" len="med"/>
                <a:tailEnd type="none" w="med" len="med"/>
              </a:ln>
            </p:spPr>
          </p:cxnSp>
          <p:sp>
            <p:nvSpPr>
              <p:cNvPr id="16703" name="Google Shape;16703;p86"/>
              <p:cNvSpPr/>
              <p:nvPr/>
            </p:nvSpPr>
            <p:spPr>
              <a:xfrm>
                <a:off x="3775710" y="1729289"/>
                <a:ext cx="136500" cy="1365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4" name="Google Shape;16704;p86"/>
              <p:cNvSpPr/>
              <p:nvPr/>
            </p:nvSpPr>
            <p:spPr>
              <a:xfrm>
                <a:off x="3793133" y="1746713"/>
                <a:ext cx="101700" cy="101700"/>
              </a:xfrm>
              <a:prstGeom prst="ellipse">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05" name="Google Shape;16705;p86"/>
            <p:cNvGrpSpPr/>
            <p:nvPr/>
          </p:nvGrpSpPr>
          <p:grpSpPr>
            <a:xfrm>
              <a:off x="4427051" y="2358270"/>
              <a:ext cx="225647" cy="307714"/>
              <a:chOff x="5393704" y="2004714"/>
              <a:chExt cx="792300" cy="1080458"/>
            </a:xfrm>
          </p:grpSpPr>
          <p:cxnSp>
            <p:nvCxnSpPr>
              <p:cNvPr id="16706" name="Google Shape;16706;p86"/>
              <p:cNvCxnSpPr>
                <a:stCxn id="16707" idx="0"/>
              </p:cNvCxnSpPr>
              <p:nvPr/>
            </p:nvCxnSpPr>
            <p:spPr>
              <a:xfrm rot="10800000">
                <a:off x="5789986" y="2004714"/>
                <a:ext cx="0" cy="389100"/>
              </a:xfrm>
              <a:prstGeom prst="straightConnector1">
                <a:avLst/>
              </a:prstGeom>
              <a:noFill/>
              <a:ln w="9525" cap="flat" cmpd="sng">
                <a:solidFill>
                  <a:srgbClr val="435D74"/>
                </a:solidFill>
                <a:prstDash val="solid"/>
                <a:round/>
                <a:headEnd type="none" w="med" len="med"/>
                <a:tailEnd type="none" w="med" len="med"/>
              </a:ln>
            </p:spPr>
          </p:cxnSp>
          <p:sp>
            <p:nvSpPr>
              <p:cNvPr id="16708" name="Google Shape;16708;p86"/>
              <p:cNvSpPr/>
              <p:nvPr/>
            </p:nvSpPr>
            <p:spPr>
              <a:xfrm>
                <a:off x="5393704" y="2292572"/>
                <a:ext cx="792300" cy="7926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7" name="Google Shape;16707;p86"/>
              <p:cNvSpPr/>
              <p:nvPr/>
            </p:nvSpPr>
            <p:spPr>
              <a:xfrm>
                <a:off x="5494936" y="2393814"/>
                <a:ext cx="590100" cy="590100"/>
              </a:xfrm>
              <a:prstGeom prst="ellipse">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09" name="Google Shape;16709;p86"/>
            <p:cNvGrpSpPr/>
            <p:nvPr/>
          </p:nvGrpSpPr>
          <p:grpSpPr>
            <a:xfrm>
              <a:off x="4884287" y="2440252"/>
              <a:ext cx="225647" cy="296532"/>
              <a:chOff x="6999166" y="2292572"/>
              <a:chExt cx="792300" cy="1041192"/>
            </a:xfrm>
          </p:grpSpPr>
          <p:cxnSp>
            <p:nvCxnSpPr>
              <p:cNvPr id="16710" name="Google Shape;16710;p86"/>
              <p:cNvCxnSpPr/>
              <p:nvPr/>
            </p:nvCxnSpPr>
            <p:spPr>
              <a:xfrm>
                <a:off x="7395553" y="2983964"/>
                <a:ext cx="0" cy="349800"/>
              </a:xfrm>
              <a:prstGeom prst="straightConnector1">
                <a:avLst/>
              </a:prstGeom>
              <a:noFill/>
              <a:ln w="9525" cap="flat" cmpd="sng">
                <a:solidFill>
                  <a:srgbClr val="435D74"/>
                </a:solidFill>
                <a:prstDash val="solid"/>
                <a:round/>
                <a:headEnd type="none" w="med" len="med"/>
                <a:tailEnd type="none" w="med" len="med"/>
              </a:ln>
            </p:spPr>
          </p:cxnSp>
          <p:sp>
            <p:nvSpPr>
              <p:cNvPr id="16697" name="Google Shape;16697;p86"/>
              <p:cNvSpPr/>
              <p:nvPr/>
            </p:nvSpPr>
            <p:spPr>
              <a:xfrm>
                <a:off x="6999166" y="2292572"/>
                <a:ext cx="792300" cy="7926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1" name="Google Shape;16711;p86"/>
              <p:cNvSpPr/>
              <p:nvPr/>
            </p:nvSpPr>
            <p:spPr>
              <a:xfrm>
                <a:off x="7100398" y="2393814"/>
                <a:ext cx="590100" cy="590100"/>
              </a:xfrm>
              <a:prstGeom prst="ellipse">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6712" name="Google Shape;16712;p86"/>
          <p:cNvGrpSpPr/>
          <p:nvPr/>
        </p:nvGrpSpPr>
        <p:grpSpPr>
          <a:xfrm>
            <a:off x="6842649" y="1185930"/>
            <a:ext cx="1581844" cy="732818"/>
            <a:chOff x="634175" y="2986275"/>
            <a:chExt cx="3147949" cy="1458344"/>
          </a:xfrm>
        </p:grpSpPr>
        <p:cxnSp>
          <p:nvCxnSpPr>
            <p:cNvPr id="16713" name="Google Shape;16713;p86"/>
            <p:cNvCxnSpPr>
              <a:stCxn id="16714" idx="4"/>
              <a:endCxn id="16715" idx="0"/>
            </p:cNvCxnSpPr>
            <p:nvPr/>
          </p:nvCxnSpPr>
          <p:spPr>
            <a:xfrm>
              <a:off x="929975" y="3577875"/>
              <a:ext cx="591300" cy="275100"/>
            </a:xfrm>
            <a:prstGeom prst="straightConnector1">
              <a:avLst/>
            </a:prstGeom>
            <a:noFill/>
            <a:ln w="19050" cap="flat" cmpd="sng">
              <a:solidFill>
                <a:srgbClr val="435D74"/>
              </a:solidFill>
              <a:prstDash val="solid"/>
              <a:round/>
              <a:headEnd type="none" w="med" len="med"/>
              <a:tailEnd type="none" w="med" len="med"/>
            </a:ln>
          </p:spPr>
        </p:cxnSp>
        <p:cxnSp>
          <p:nvCxnSpPr>
            <p:cNvPr id="16716" name="Google Shape;16716;p86"/>
            <p:cNvCxnSpPr>
              <a:stCxn id="16715" idx="0"/>
              <a:endCxn id="16717" idx="4"/>
            </p:cNvCxnSpPr>
            <p:nvPr/>
          </p:nvCxnSpPr>
          <p:spPr>
            <a:xfrm rot="10800000" flipH="1">
              <a:off x="1521366" y="3577919"/>
              <a:ext cx="686700" cy="275100"/>
            </a:xfrm>
            <a:prstGeom prst="straightConnector1">
              <a:avLst/>
            </a:prstGeom>
            <a:noFill/>
            <a:ln w="19050" cap="flat" cmpd="sng">
              <a:solidFill>
                <a:srgbClr val="435D74"/>
              </a:solidFill>
              <a:prstDash val="solid"/>
              <a:round/>
              <a:headEnd type="none" w="med" len="med"/>
              <a:tailEnd type="none" w="med" len="med"/>
            </a:ln>
          </p:spPr>
        </p:cxnSp>
        <p:cxnSp>
          <p:nvCxnSpPr>
            <p:cNvPr id="16718" name="Google Shape;16718;p86"/>
            <p:cNvCxnSpPr>
              <a:stCxn id="16717" idx="4"/>
              <a:endCxn id="16719" idx="0"/>
            </p:cNvCxnSpPr>
            <p:nvPr/>
          </p:nvCxnSpPr>
          <p:spPr>
            <a:xfrm>
              <a:off x="2208152" y="3577875"/>
              <a:ext cx="686700" cy="275100"/>
            </a:xfrm>
            <a:prstGeom prst="straightConnector1">
              <a:avLst/>
            </a:prstGeom>
            <a:noFill/>
            <a:ln w="19050" cap="flat" cmpd="sng">
              <a:solidFill>
                <a:srgbClr val="435D74"/>
              </a:solidFill>
              <a:prstDash val="solid"/>
              <a:round/>
              <a:headEnd type="none" w="med" len="med"/>
              <a:tailEnd type="none" w="med" len="med"/>
            </a:ln>
          </p:spPr>
        </p:cxnSp>
        <p:cxnSp>
          <p:nvCxnSpPr>
            <p:cNvPr id="16720" name="Google Shape;16720;p86"/>
            <p:cNvCxnSpPr>
              <a:stCxn id="16719" idx="0"/>
              <a:endCxn id="16721" idx="4"/>
            </p:cNvCxnSpPr>
            <p:nvPr/>
          </p:nvCxnSpPr>
          <p:spPr>
            <a:xfrm rot="10800000" flipH="1">
              <a:off x="2894933" y="3577918"/>
              <a:ext cx="591300" cy="275100"/>
            </a:xfrm>
            <a:prstGeom prst="straightConnector1">
              <a:avLst/>
            </a:prstGeom>
            <a:noFill/>
            <a:ln w="19050" cap="flat" cmpd="sng">
              <a:solidFill>
                <a:srgbClr val="435D74"/>
              </a:solidFill>
              <a:prstDash val="solid"/>
              <a:round/>
              <a:headEnd type="none" w="med" len="med"/>
              <a:tailEnd type="none" w="med" len="med"/>
            </a:ln>
          </p:spPr>
        </p:cxnSp>
        <p:sp>
          <p:nvSpPr>
            <p:cNvPr id="16721" name="Google Shape;16721;p86"/>
            <p:cNvSpPr/>
            <p:nvPr/>
          </p:nvSpPr>
          <p:spPr>
            <a:xfrm>
              <a:off x="3190524" y="2986275"/>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16717" name="Google Shape;16717;p86"/>
            <p:cNvSpPr/>
            <p:nvPr/>
          </p:nvSpPr>
          <p:spPr>
            <a:xfrm>
              <a:off x="1912352" y="2986275"/>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16714" name="Google Shape;16714;p86"/>
            <p:cNvSpPr/>
            <p:nvPr/>
          </p:nvSpPr>
          <p:spPr>
            <a:xfrm>
              <a:off x="634175" y="2986275"/>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16719" name="Google Shape;16719;p86"/>
            <p:cNvSpPr/>
            <p:nvPr/>
          </p:nvSpPr>
          <p:spPr>
            <a:xfrm>
              <a:off x="2599133" y="3853018"/>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16715" name="Google Shape;16715;p86"/>
            <p:cNvSpPr/>
            <p:nvPr/>
          </p:nvSpPr>
          <p:spPr>
            <a:xfrm>
              <a:off x="1225566" y="3853019"/>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grpSp>
      <p:grpSp>
        <p:nvGrpSpPr>
          <p:cNvPr id="16722" name="Google Shape;16722;p86"/>
          <p:cNvGrpSpPr/>
          <p:nvPr/>
        </p:nvGrpSpPr>
        <p:grpSpPr>
          <a:xfrm>
            <a:off x="3410364" y="2880240"/>
            <a:ext cx="1675128" cy="313674"/>
            <a:chOff x="998425" y="1182125"/>
            <a:chExt cx="1065400" cy="199500"/>
          </a:xfrm>
        </p:grpSpPr>
        <p:sp>
          <p:nvSpPr>
            <p:cNvPr id="16723" name="Google Shape;16723;p86"/>
            <p:cNvSpPr/>
            <p:nvPr/>
          </p:nvSpPr>
          <p:spPr>
            <a:xfrm>
              <a:off x="998425" y="1182125"/>
              <a:ext cx="1065400" cy="199500"/>
            </a:xfrm>
            <a:custGeom>
              <a:avLst/>
              <a:gdLst/>
              <a:ahLst/>
              <a:cxnLst/>
              <a:rect l="l" t="t" r="r" b="b"/>
              <a:pathLst>
                <a:path w="42616" h="7980" extrusionOk="0">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4" name="Google Shape;16724;p86"/>
            <p:cNvSpPr/>
            <p:nvPr/>
          </p:nvSpPr>
          <p:spPr>
            <a:xfrm>
              <a:off x="1017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5" name="Google Shape;16725;p86"/>
            <p:cNvSpPr/>
            <p:nvPr/>
          </p:nvSpPr>
          <p:spPr>
            <a:xfrm>
              <a:off x="1303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6" name="Google Shape;16726;p86"/>
            <p:cNvSpPr/>
            <p:nvPr/>
          </p:nvSpPr>
          <p:spPr>
            <a:xfrm>
              <a:off x="1589250" y="1193175"/>
              <a:ext cx="177475" cy="177500"/>
            </a:xfrm>
            <a:custGeom>
              <a:avLst/>
              <a:gdLst/>
              <a:ahLst/>
              <a:cxnLst/>
              <a:rect l="l" t="t" r="r" b="b"/>
              <a:pathLst>
                <a:path w="7099" h="7100" extrusionOk="0">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7" name="Google Shape;16727;p86"/>
            <p:cNvSpPr/>
            <p:nvPr/>
          </p:nvSpPr>
          <p:spPr>
            <a:xfrm>
              <a:off x="1875200" y="1193175"/>
              <a:ext cx="177525" cy="177500"/>
            </a:xfrm>
            <a:custGeom>
              <a:avLst/>
              <a:gdLst/>
              <a:ahLst/>
              <a:cxnLst/>
              <a:rect l="l" t="t" r="r" b="b"/>
              <a:pathLst>
                <a:path w="7101" h="7100" extrusionOk="0">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28" name="Google Shape;16728;p86"/>
          <p:cNvGrpSpPr/>
          <p:nvPr/>
        </p:nvGrpSpPr>
        <p:grpSpPr>
          <a:xfrm>
            <a:off x="3410363" y="3836206"/>
            <a:ext cx="1675129" cy="525345"/>
            <a:chOff x="5194708" y="3484366"/>
            <a:chExt cx="3148148" cy="987304"/>
          </a:xfrm>
        </p:grpSpPr>
        <p:grpSp>
          <p:nvGrpSpPr>
            <p:cNvPr id="16729" name="Google Shape;16729;p86"/>
            <p:cNvGrpSpPr/>
            <p:nvPr/>
          </p:nvGrpSpPr>
          <p:grpSpPr>
            <a:xfrm>
              <a:off x="7531521" y="3484366"/>
              <a:ext cx="811335" cy="987304"/>
              <a:chOff x="3379425" y="1617275"/>
              <a:chExt cx="1090650" cy="1327200"/>
            </a:xfrm>
          </p:grpSpPr>
          <p:sp>
            <p:nvSpPr>
              <p:cNvPr id="16730" name="Google Shape;16730;p86"/>
              <p:cNvSpPr/>
              <p:nvPr/>
            </p:nvSpPr>
            <p:spPr>
              <a:xfrm>
                <a:off x="3554475"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1" name="Google Shape;16731;p86"/>
              <p:cNvSpPr/>
              <p:nvPr/>
            </p:nvSpPr>
            <p:spPr>
              <a:xfrm>
                <a:off x="3379425"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2" name="Google Shape;16732;p86"/>
              <p:cNvSpPr/>
              <p:nvPr/>
            </p:nvSpPr>
            <p:spPr>
              <a:xfrm>
                <a:off x="3775050" y="2771175"/>
                <a:ext cx="300875" cy="173300"/>
              </a:xfrm>
              <a:custGeom>
                <a:avLst/>
                <a:gdLst/>
                <a:ahLst/>
                <a:cxnLst/>
                <a:rect l="l" t="t" r="r" b="b"/>
                <a:pathLst>
                  <a:path w="12035" h="6932" extrusionOk="0">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33" name="Google Shape;16733;p86"/>
            <p:cNvGrpSpPr/>
            <p:nvPr/>
          </p:nvGrpSpPr>
          <p:grpSpPr>
            <a:xfrm>
              <a:off x="6752546" y="3484366"/>
              <a:ext cx="811428" cy="987304"/>
              <a:chOff x="2332275" y="1617275"/>
              <a:chExt cx="1090775" cy="1327200"/>
            </a:xfrm>
          </p:grpSpPr>
          <p:sp>
            <p:nvSpPr>
              <p:cNvPr id="16734" name="Google Shape;16734;p86"/>
              <p:cNvSpPr/>
              <p:nvPr/>
            </p:nvSpPr>
            <p:spPr>
              <a:xfrm>
                <a:off x="2507425"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5" name="Google Shape;16735;p86"/>
              <p:cNvSpPr/>
              <p:nvPr/>
            </p:nvSpPr>
            <p:spPr>
              <a:xfrm>
                <a:off x="2332275" y="1617275"/>
                <a:ext cx="1090775" cy="1273950"/>
              </a:xfrm>
              <a:custGeom>
                <a:avLst/>
                <a:gdLst/>
                <a:ahLst/>
                <a:cxnLst/>
                <a:rect l="l" t="t" r="r" b="b"/>
                <a:pathLst>
                  <a:path w="43631" h="50958" extrusionOk="0">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6" name="Google Shape;16736;p86"/>
              <p:cNvSpPr/>
              <p:nvPr/>
            </p:nvSpPr>
            <p:spPr>
              <a:xfrm>
                <a:off x="2727925"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37" name="Google Shape;16737;p86"/>
            <p:cNvGrpSpPr/>
            <p:nvPr/>
          </p:nvGrpSpPr>
          <p:grpSpPr>
            <a:xfrm>
              <a:off x="5973664" y="3484366"/>
              <a:ext cx="811335" cy="987304"/>
              <a:chOff x="1285250" y="1617275"/>
              <a:chExt cx="1090650" cy="1327200"/>
            </a:xfrm>
          </p:grpSpPr>
          <p:sp>
            <p:nvSpPr>
              <p:cNvPr id="16738" name="Google Shape;16738;p86"/>
              <p:cNvSpPr/>
              <p:nvPr/>
            </p:nvSpPr>
            <p:spPr>
              <a:xfrm>
                <a:off x="1460300"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9" name="Google Shape;16739;p86"/>
              <p:cNvSpPr/>
              <p:nvPr/>
            </p:nvSpPr>
            <p:spPr>
              <a:xfrm>
                <a:off x="1285250"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0" name="Google Shape;16740;p86"/>
              <p:cNvSpPr/>
              <p:nvPr/>
            </p:nvSpPr>
            <p:spPr>
              <a:xfrm>
                <a:off x="1680900" y="2771175"/>
                <a:ext cx="300850" cy="173300"/>
              </a:xfrm>
              <a:custGeom>
                <a:avLst/>
                <a:gdLst/>
                <a:ahLst/>
                <a:cxnLst/>
                <a:rect l="l" t="t" r="r" b="b"/>
                <a:pathLst>
                  <a:path w="12034" h="6932" extrusionOk="0">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41" name="Google Shape;16741;p86"/>
            <p:cNvGrpSpPr/>
            <p:nvPr/>
          </p:nvGrpSpPr>
          <p:grpSpPr>
            <a:xfrm>
              <a:off x="5194708" y="3484366"/>
              <a:ext cx="811409" cy="987304"/>
              <a:chOff x="238125" y="1617275"/>
              <a:chExt cx="1090750" cy="1327200"/>
            </a:xfrm>
          </p:grpSpPr>
          <p:sp>
            <p:nvSpPr>
              <p:cNvPr id="16742" name="Google Shape;16742;p86"/>
              <p:cNvSpPr/>
              <p:nvPr/>
            </p:nvSpPr>
            <p:spPr>
              <a:xfrm>
                <a:off x="413250"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3" name="Google Shape;16743;p86"/>
              <p:cNvSpPr/>
              <p:nvPr/>
            </p:nvSpPr>
            <p:spPr>
              <a:xfrm>
                <a:off x="238125" y="1617275"/>
                <a:ext cx="1090750" cy="1273950"/>
              </a:xfrm>
              <a:custGeom>
                <a:avLst/>
                <a:gdLst/>
                <a:ahLst/>
                <a:cxnLst/>
                <a:rect l="l" t="t" r="r" b="b"/>
                <a:pathLst>
                  <a:path w="43630" h="50958" extrusionOk="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4" name="Google Shape;16744;p86"/>
              <p:cNvSpPr/>
              <p:nvPr/>
            </p:nvSpPr>
            <p:spPr>
              <a:xfrm>
                <a:off x="633750"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6745" name="Google Shape;16745;p86"/>
          <p:cNvGrpSpPr/>
          <p:nvPr/>
        </p:nvGrpSpPr>
        <p:grpSpPr>
          <a:xfrm>
            <a:off x="6844048" y="2482095"/>
            <a:ext cx="1579046" cy="522230"/>
            <a:chOff x="6853641" y="2534077"/>
            <a:chExt cx="1515545" cy="501229"/>
          </a:xfrm>
        </p:grpSpPr>
        <p:grpSp>
          <p:nvGrpSpPr>
            <p:cNvPr id="16746" name="Google Shape;16746;p86"/>
            <p:cNvGrpSpPr/>
            <p:nvPr/>
          </p:nvGrpSpPr>
          <p:grpSpPr>
            <a:xfrm>
              <a:off x="6853641" y="2618923"/>
              <a:ext cx="1515545" cy="324556"/>
              <a:chOff x="6853641" y="2618923"/>
              <a:chExt cx="1515545" cy="324556"/>
            </a:xfrm>
          </p:grpSpPr>
          <p:sp>
            <p:nvSpPr>
              <p:cNvPr id="16747" name="Google Shape;16747;p86"/>
              <p:cNvSpPr/>
              <p:nvPr/>
            </p:nvSpPr>
            <p:spPr>
              <a:xfrm>
                <a:off x="7747010" y="2781222"/>
                <a:ext cx="324578" cy="162258"/>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8" name="Google Shape;16748;p86"/>
              <p:cNvSpPr/>
              <p:nvPr/>
            </p:nvSpPr>
            <p:spPr>
              <a:xfrm>
                <a:off x="7449412" y="2618923"/>
                <a:ext cx="324496" cy="162258"/>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9" name="Google Shape;16749;p86"/>
              <p:cNvSpPr/>
              <p:nvPr/>
            </p:nvSpPr>
            <p:spPr>
              <a:xfrm>
                <a:off x="6853641" y="2618923"/>
                <a:ext cx="324824" cy="16279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0" name="Google Shape;16750;p86"/>
              <p:cNvSpPr/>
              <p:nvPr/>
            </p:nvSpPr>
            <p:spPr>
              <a:xfrm>
                <a:off x="7151691" y="2781222"/>
                <a:ext cx="324578" cy="162258"/>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1" name="Google Shape;16751;p86"/>
              <p:cNvSpPr/>
              <p:nvPr/>
            </p:nvSpPr>
            <p:spPr>
              <a:xfrm>
                <a:off x="8044362" y="2618923"/>
                <a:ext cx="324824" cy="16279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752" name="Google Shape;16752;p86"/>
            <p:cNvSpPr/>
            <p:nvPr/>
          </p:nvSpPr>
          <p:spPr>
            <a:xfrm>
              <a:off x="6899264" y="2673830"/>
              <a:ext cx="225242" cy="361476"/>
            </a:xfrm>
            <a:custGeom>
              <a:avLst/>
              <a:gdLst/>
              <a:ahLst/>
              <a:cxnLst/>
              <a:rect l="l" t="t" r="r" b="b"/>
              <a:pathLst>
                <a:path w="5485" h="8802" extrusionOk="0">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3" name="Google Shape;16753;p86"/>
            <p:cNvSpPr/>
            <p:nvPr/>
          </p:nvSpPr>
          <p:spPr>
            <a:xfrm>
              <a:off x="7198259" y="2534077"/>
              <a:ext cx="235261" cy="360532"/>
            </a:xfrm>
            <a:custGeom>
              <a:avLst/>
              <a:gdLst/>
              <a:ahLst/>
              <a:cxnLst/>
              <a:rect l="l" t="t" r="r" b="b"/>
              <a:pathLst>
                <a:path w="5729" h="8779" extrusionOk="0">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4" name="Google Shape;16754;p86"/>
            <p:cNvSpPr/>
            <p:nvPr/>
          </p:nvSpPr>
          <p:spPr>
            <a:xfrm>
              <a:off x="7493639" y="2673830"/>
              <a:ext cx="225200" cy="361476"/>
            </a:xfrm>
            <a:custGeom>
              <a:avLst/>
              <a:gdLst/>
              <a:ahLst/>
              <a:cxnLst/>
              <a:rect l="l" t="t" r="r" b="b"/>
              <a:pathLst>
                <a:path w="5484" h="8802" extrusionOk="0">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5" name="Google Shape;16755;p86"/>
            <p:cNvSpPr/>
            <p:nvPr/>
          </p:nvSpPr>
          <p:spPr>
            <a:xfrm>
              <a:off x="7792387" y="2534077"/>
              <a:ext cx="235261" cy="360532"/>
            </a:xfrm>
            <a:custGeom>
              <a:avLst/>
              <a:gdLst/>
              <a:ahLst/>
              <a:cxnLst/>
              <a:rect l="l" t="t" r="r" b="b"/>
              <a:pathLst>
                <a:path w="5729" h="8779" extrusionOk="0">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6" name="Google Shape;16756;p86"/>
            <p:cNvSpPr/>
            <p:nvPr/>
          </p:nvSpPr>
          <p:spPr>
            <a:xfrm>
              <a:off x="8090150" y="2673789"/>
              <a:ext cx="225857" cy="361517"/>
            </a:xfrm>
            <a:custGeom>
              <a:avLst/>
              <a:gdLst/>
              <a:ahLst/>
              <a:cxnLst/>
              <a:rect l="l" t="t" r="r" b="b"/>
              <a:pathLst>
                <a:path w="5500" h="8803" extrusionOk="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57" name="Google Shape;16757;p86"/>
          <p:cNvGrpSpPr/>
          <p:nvPr/>
        </p:nvGrpSpPr>
        <p:grpSpPr>
          <a:xfrm>
            <a:off x="3438940" y="3357136"/>
            <a:ext cx="1617976" cy="346616"/>
            <a:chOff x="1808063" y="4294338"/>
            <a:chExt cx="3370782" cy="721817"/>
          </a:xfrm>
        </p:grpSpPr>
        <p:sp>
          <p:nvSpPr>
            <p:cNvPr id="16758" name="Google Shape;16758;p86"/>
            <p:cNvSpPr/>
            <p:nvPr/>
          </p:nvSpPr>
          <p:spPr>
            <a:xfrm>
              <a:off x="1906300"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9" name="Google Shape;16759;p86"/>
            <p:cNvSpPr/>
            <p:nvPr/>
          </p:nvSpPr>
          <p:spPr>
            <a:xfrm>
              <a:off x="3795035" y="4655290"/>
              <a:ext cx="721912" cy="360865"/>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0" name="Google Shape;16760;p86"/>
            <p:cNvSpPr/>
            <p:nvPr/>
          </p:nvSpPr>
          <p:spPr>
            <a:xfrm>
              <a:off x="3133137" y="4294338"/>
              <a:ext cx="721729" cy="360865"/>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1" name="Google Shape;16761;p86"/>
            <p:cNvSpPr/>
            <p:nvPr/>
          </p:nvSpPr>
          <p:spPr>
            <a:xfrm>
              <a:off x="1808063" y="4294338"/>
              <a:ext cx="722460" cy="36205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2" name="Google Shape;16762;p86"/>
            <p:cNvSpPr/>
            <p:nvPr/>
          </p:nvSpPr>
          <p:spPr>
            <a:xfrm>
              <a:off x="2470965" y="4655290"/>
              <a:ext cx="721912" cy="360865"/>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3" name="Google Shape;16763;p86"/>
            <p:cNvSpPr/>
            <p:nvPr/>
          </p:nvSpPr>
          <p:spPr>
            <a:xfrm>
              <a:off x="4456385" y="4294338"/>
              <a:ext cx="722460" cy="36205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4" name="Google Shape;16764;p86"/>
            <p:cNvSpPr/>
            <p:nvPr/>
          </p:nvSpPr>
          <p:spPr>
            <a:xfrm>
              <a:off x="2568813"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5" name="Google Shape;16765;p86"/>
            <p:cNvSpPr/>
            <p:nvPr/>
          </p:nvSpPr>
          <p:spPr>
            <a:xfrm>
              <a:off x="3231883"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6" name="Google Shape;16766;p86"/>
            <p:cNvSpPr/>
            <p:nvPr/>
          </p:nvSpPr>
          <p:spPr>
            <a:xfrm>
              <a:off x="3894395"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7" name="Google Shape;16767;p86"/>
            <p:cNvSpPr/>
            <p:nvPr/>
          </p:nvSpPr>
          <p:spPr>
            <a:xfrm>
              <a:off x="4560958"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68" name="Google Shape;16768;p86"/>
          <p:cNvGrpSpPr/>
          <p:nvPr/>
        </p:nvGrpSpPr>
        <p:grpSpPr>
          <a:xfrm>
            <a:off x="5264936" y="4023886"/>
            <a:ext cx="1417067" cy="350605"/>
            <a:chOff x="4234950" y="2101012"/>
            <a:chExt cx="4219974" cy="1044090"/>
          </a:xfrm>
        </p:grpSpPr>
        <p:sp>
          <p:nvSpPr>
            <p:cNvPr id="16769" name="Google Shape;16769;p86"/>
            <p:cNvSpPr/>
            <p:nvPr/>
          </p:nvSpPr>
          <p:spPr>
            <a:xfrm rot="10800000">
              <a:off x="7528544" y="2218809"/>
              <a:ext cx="826790" cy="826702"/>
            </a:xfrm>
            <a:custGeom>
              <a:avLst/>
              <a:gdLst/>
              <a:ahLst/>
              <a:cxnLst/>
              <a:rect l="l" t="t" r="r" b="b"/>
              <a:pathLst>
                <a:path w="34893" h="34893" extrusionOk="0">
                  <a:moveTo>
                    <a:pt x="1" y="1"/>
                  </a:moveTo>
                  <a:lnTo>
                    <a:pt x="1" y="34892"/>
                  </a:lnTo>
                  <a:lnTo>
                    <a:pt x="34892" y="34892"/>
                  </a:lnTo>
                  <a:lnTo>
                    <a:pt x="34892"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0" name="Google Shape;16770;p86"/>
            <p:cNvSpPr/>
            <p:nvPr/>
          </p:nvSpPr>
          <p:spPr>
            <a:xfrm rot="10800000">
              <a:off x="6487595" y="2218809"/>
              <a:ext cx="827572" cy="826702"/>
            </a:xfrm>
            <a:custGeom>
              <a:avLst/>
              <a:gdLst/>
              <a:ahLst/>
              <a:cxnLst/>
              <a:rect l="l" t="t" r="r" b="b"/>
              <a:pathLst>
                <a:path w="34926" h="34893" extrusionOk="0">
                  <a:moveTo>
                    <a:pt x="1" y="1"/>
                  </a:moveTo>
                  <a:lnTo>
                    <a:pt x="1" y="34892"/>
                  </a:lnTo>
                  <a:lnTo>
                    <a:pt x="34926" y="34892"/>
                  </a:lnTo>
                  <a:lnTo>
                    <a:pt x="3492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1" name="Google Shape;16771;p86"/>
            <p:cNvSpPr/>
            <p:nvPr/>
          </p:nvSpPr>
          <p:spPr>
            <a:xfrm rot="10800000">
              <a:off x="5430819" y="2218809"/>
              <a:ext cx="827572" cy="826702"/>
            </a:xfrm>
            <a:custGeom>
              <a:avLst/>
              <a:gdLst/>
              <a:ahLst/>
              <a:cxnLst/>
              <a:rect l="l" t="t" r="r" b="b"/>
              <a:pathLst>
                <a:path w="34926" h="34893" extrusionOk="0">
                  <a:moveTo>
                    <a:pt x="0" y="1"/>
                  </a:moveTo>
                  <a:lnTo>
                    <a:pt x="0" y="34892"/>
                  </a:lnTo>
                  <a:lnTo>
                    <a:pt x="34925" y="34892"/>
                  </a:lnTo>
                  <a:lnTo>
                    <a:pt x="34925"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2" name="Google Shape;16772;p86"/>
            <p:cNvSpPr/>
            <p:nvPr/>
          </p:nvSpPr>
          <p:spPr>
            <a:xfrm rot="10800000">
              <a:off x="4374848" y="2218809"/>
              <a:ext cx="826790" cy="826702"/>
            </a:xfrm>
            <a:custGeom>
              <a:avLst/>
              <a:gdLst/>
              <a:ahLst/>
              <a:cxnLst/>
              <a:rect l="l" t="t" r="r" b="b"/>
              <a:pathLst>
                <a:path w="34893" h="34893" extrusionOk="0">
                  <a:moveTo>
                    <a:pt x="1" y="1"/>
                  </a:moveTo>
                  <a:lnTo>
                    <a:pt x="1" y="34892"/>
                  </a:lnTo>
                  <a:lnTo>
                    <a:pt x="34892" y="34892"/>
                  </a:lnTo>
                  <a:lnTo>
                    <a:pt x="3489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3" name="Google Shape;16773;p86"/>
            <p:cNvSpPr/>
            <p:nvPr/>
          </p:nvSpPr>
          <p:spPr>
            <a:xfrm rot="10800000">
              <a:off x="7410780" y="2622683"/>
              <a:ext cx="1044144" cy="522420"/>
            </a:xfrm>
            <a:custGeom>
              <a:avLst/>
              <a:gdLst/>
              <a:ahLst/>
              <a:cxnLst/>
              <a:rect l="l" t="t" r="r" b="b"/>
              <a:pathLst>
                <a:path w="44066" h="22050" fill="none" extrusionOk="0">
                  <a:moveTo>
                    <a:pt x="1" y="22050"/>
                  </a:moveTo>
                  <a:cubicBezTo>
                    <a:pt x="1" y="9874"/>
                    <a:pt x="9874" y="1"/>
                    <a:pt x="22050" y="1"/>
                  </a:cubicBezTo>
                  <a:cubicBezTo>
                    <a:pt x="34192" y="1"/>
                    <a:pt x="44065" y="9874"/>
                    <a:pt x="44065" y="22050"/>
                  </a:cubicBezTo>
                </a:path>
              </a:pathLst>
            </a:custGeom>
            <a:noFill/>
            <a:ln w="20850"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4" name="Google Shape;16774;p86"/>
            <p:cNvSpPr/>
            <p:nvPr/>
          </p:nvSpPr>
          <p:spPr>
            <a:xfrm rot="10800000">
              <a:off x="6366656" y="2101012"/>
              <a:ext cx="1044144" cy="521638"/>
            </a:xfrm>
            <a:custGeom>
              <a:avLst/>
              <a:gdLst/>
              <a:ahLst/>
              <a:cxnLst/>
              <a:rect l="l" t="t" r="r" b="b"/>
              <a:pathLst>
                <a:path w="44066" h="22017" fill="none" extrusionOk="0">
                  <a:moveTo>
                    <a:pt x="44065" y="1"/>
                  </a:moveTo>
                  <a:cubicBezTo>
                    <a:pt x="44065" y="12176"/>
                    <a:pt x="34191" y="22016"/>
                    <a:pt x="22049" y="22016"/>
                  </a:cubicBezTo>
                  <a:cubicBezTo>
                    <a:pt x="9874" y="22016"/>
                    <a:pt x="0" y="12176"/>
                    <a:pt x="0" y="1"/>
                  </a:cubicBezTo>
                </a:path>
              </a:pathLst>
            </a:custGeom>
            <a:noFill/>
            <a:ln w="20850"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5" name="Google Shape;16775;p86"/>
            <p:cNvSpPr/>
            <p:nvPr/>
          </p:nvSpPr>
          <p:spPr>
            <a:xfrm rot="10800000">
              <a:off x="5322557" y="2622683"/>
              <a:ext cx="1044120" cy="522420"/>
            </a:xfrm>
            <a:custGeom>
              <a:avLst/>
              <a:gdLst/>
              <a:ahLst/>
              <a:cxnLst/>
              <a:rect l="l" t="t" r="r" b="b"/>
              <a:pathLst>
                <a:path w="44065" h="22050" fill="none" extrusionOk="0">
                  <a:moveTo>
                    <a:pt x="0" y="22050"/>
                  </a:moveTo>
                  <a:cubicBezTo>
                    <a:pt x="0" y="9874"/>
                    <a:pt x="9874" y="1"/>
                    <a:pt x="22049" y="1"/>
                  </a:cubicBezTo>
                  <a:cubicBezTo>
                    <a:pt x="34191" y="1"/>
                    <a:pt x="44065" y="9874"/>
                    <a:pt x="44065" y="22050"/>
                  </a:cubicBezTo>
                </a:path>
              </a:pathLst>
            </a:custGeom>
            <a:noFill/>
            <a:ln w="20850" cap="rnd" cmpd="sng">
              <a:solidFill>
                <a:srgbClr val="869FB2"/>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6" name="Google Shape;16776;p86"/>
            <p:cNvSpPr/>
            <p:nvPr/>
          </p:nvSpPr>
          <p:spPr>
            <a:xfrm rot="10800000">
              <a:off x="4278434" y="2101012"/>
              <a:ext cx="1044144" cy="521638"/>
            </a:xfrm>
            <a:custGeom>
              <a:avLst/>
              <a:gdLst/>
              <a:ahLst/>
              <a:cxnLst/>
              <a:rect l="l" t="t" r="r" b="b"/>
              <a:pathLst>
                <a:path w="44066" h="22017" fill="none" extrusionOk="0">
                  <a:moveTo>
                    <a:pt x="44066" y="1"/>
                  </a:moveTo>
                  <a:cubicBezTo>
                    <a:pt x="44066" y="12176"/>
                    <a:pt x="34192" y="22016"/>
                    <a:pt x="22017" y="22016"/>
                  </a:cubicBezTo>
                  <a:cubicBezTo>
                    <a:pt x="9875" y="22016"/>
                    <a:pt x="1" y="12176"/>
                    <a:pt x="1" y="1"/>
                  </a:cubicBezTo>
                </a:path>
              </a:pathLst>
            </a:custGeom>
            <a:noFill/>
            <a:ln w="20850" cap="rnd" cmpd="sng">
              <a:solidFill>
                <a:srgbClr val="BAC8D3"/>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7" name="Google Shape;16777;p86"/>
            <p:cNvSpPr/>
            <p:nvPr/>
          </p:nvSpPr>
          <p:spPr>
            <a:xfrm rot="10800000">
              <a:off x="7367296" y="2570459"/>
              <a:ext cx="86984" cy="86975"/>
            </a:xfrm>
            <a:custGeom>
              <a:avLst/>
              <a:gdLst/>
              <a:ahLst/>
              <a:cxnLst/>
              <a:rect l="l" t="t" r="r" b="b"/>
              <a:pathLst>
                <a:path w="3671" h="3671" extrusionOk="0">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8" name="Google Shape;16778;p86"/>
            <p:cNvSpPr/>
            <p:nvPr/>
          </p:nvSpPr>
          <p:spPr>
            <a:xfrm rot="10800000">
              <a:off x="6323197" y="2570459"/>
              <a:ext cx="86961" cy="86975"/>
            </a:xfrm>
            <a:custGeom>
              <a:avLst/>
              <a:gdLst/>
              <a:ahLst/>
              <a:cxnLst/>
              <a:rect l="l" t="t" r="r" b="b"/>
              <a:pathLst>
                <a:path w="3670" h="3671" extrusionOk="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9" name="Google Shape;16779;p86"/>
            <p:cNvSpPr/>
            <p:nvPr/>
          </p:nvSpPr>
          <p:spPr>
            <a:xfrm rot="10800000">
              <a:off x="5279073" y="2570459"/>
              <a:ext cx="86961" cy="86975"/>
            </a:xfrm>
            <a:custGeom>
              <a:avLst/>
              <a:gdLst/>
              <a:ahLst/>
              <a:cxnLst/>
              <a:rect l="l" t="t" r="r" b="b"/>
              <a:pathLst>
                <a:path w="3670" h="3671" extrusionOk="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0" name="Google Shape;16780;p86"/>
            <p:cNvSpPr/>
            <p:nvPr/>
          </p:nvSpPr>
          <p:spPr>
            <a:xfrm rot="10800000">
              <a:off x="4234950" y="2570459"/>
              <a:ext cx="86961" cy="86975"/>
            </a:xfrm>
            <a:custGeom>
              <a:avLst/>
              <a:gdLst/>
              <a:ahLst/>
              <a:cxnLst/>
              <a:rect l="l" t="t" r="r" b="b"/>
              <a:pathLst>
                <a:path w="3670" h="3671" extrusionOk="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1" name="Google Shape;16781;p86"/>
            <p:cNvSpPr/>
            <p:nvPr/>
          </p:nvSpPr>
          <p:spPr>
            <a:xfrm rot="10800000">
              <a:off x="7541197" y="2231460"/>
              <a:ext cx="801483" cy="800617"/>
            </a:xfrm>
            <a:custGeom>
              <a:avLst/>
              <a:gdLst/>
              <a:ahLst/>
              <a:cxnLst/>
              <a:rect l="l" t="t" r="r" b="b"/>
              <a:pathLst>
                <a:path w="33825" h="33792" extrusionOk="0">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2" name="Google Shape;16782;p86"/>
            <p:cNvSpPr/>
            <p:nvPr/>
          </p:nvSpPr>
          <p:spPr>
            <a:xfrm rot="10800000">
              <a:off x="6488377" y="2231460"/>
              <a:ext cx="800701" cy="800617"/>
            </a:xfrm>
            <a:custGeom>
              <a:avLst/>
              <a:gdLst/>
              <a:ahLst/>
              <a:cxnLst/>
              <a:rect l="l" t="t" r="r" b="b"/>
              <a:pathLst>
                <a:path w="33792" h="33792" extrusionOk="0">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3" name="Google Shape;16783;p86"/>
            <p:cNvSpPr/>
            <p:nvPr/>
          </p:nvSpPr>
          <p:spPr>
            <a:xfrm rot="10800000">
              <a:off x="5434776" y="2231460"/>
              <a:ext cx="800701" cy="800617"/>
            </a:xfrm>
            <a:custGeom>
              <a:avLst/>
              <a:gdLst/>
              <a:ahLst/>
              <a:cxnLst/>
              <a:rect l="l" t="t" r="r" b="b"/>
              <a:pathLst>
                <a:path w="33792" h="33792" extrusionOk="0">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4" name="Google Shape;16784;p86"/>
            <p:cNvSpPr/>
            <p:nvPr/>
          </p:nvSpPr>
          <p:spPr>
            <a:xfrm rot="10800000">
              <a:off x="4381980" y="2231460"/>
              <a:ext cx="800678" cy="800617"/>
            </a:xfrm>
            <a:custGeom>
              <a:avLst/>
              <a:gdLst/>
              <a:ahLst/>
              <a:cxnLst/>
              <a:rect l="l" t="t" r="r" b="b"/>
              <a:pathLst>
                <a:path w="33791" h="33792" extrusionOk="0">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85" name="Google Shape;16785;p86"/>
          <p:cNvGrpSpPr/>
          <p:nvPr/>
        </p:nvGrpSpPr>
        <p:grpSpPr>
          <a:xfrm>
            <a:off x="6840408" y="2014643"/>
            <a:ext cx="1586327" cy="371557"/>
            <a:chOff x="1247650" y="2075423"/>
            <a:chExt cx="6648477" cy="1557238"/>
          </a:xfrm>
        </p:grpSpPr>
        <p:sp>
          <p:nvSpPr>
            <p:cNvPr id="16786" name="Google Shape;16786;p86"/>
            <p:cNvSpPr/>
            <p:nvPr/>
          </p:nvSpPr>
          <p:spPr>
            <a:xfrm>
              <a:off x="6633862" y="2075423"/>
              <a:ext cx="953444" cy="825696"/>
            </a:xfrm>
            <a:custGeom>
              <a:avLst/>
              <a:gdLst/>
              <a:ahLst/>
              <a:cxnLst/>
              <a:rect l="l" t="t" r="r" b="b"/>
              <a:pathLst>
                <a:path w="57767" h="50027" extrusionOk="0">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7" name="Google Shape;16787;p86"/>
            <p:cNvSpPr/>
            <p:nvPr/>
          </p:nvSpPr>
          <p:spPr>
            <a:xfrm>
              <a:off x="5359252" y="2806965"/>
              <a:ext cx="953461" cy="825696"/>
            </a:xfrm>
            <a:custGeom>
              <a:avLst/>
              <a:gdLst/>
              <a:ahLst/>
              <a:cxnLst/>
              <a:rect l="l" t="t" r="r" b="b"/>
              <a:pathLst>
                <a:path w="57768" h="50027" extrusionOk="0">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8" name="Google Shape;16788;p86"/>
            <p:cNvSpPr/>
            <p:nvPr/>
          </p:nvSpPr>
          <p:spPr>
            <a:xfrm>
              <a:off x="1601478" y="2075425"/>
              <a:ext cx="953316" cy="825696"/>
            </a:xfrm>
            <a:custGeom>
              <a:avLst/>
              <a:gdLst/>
              <a:ahLst/>
              <a:cxnLst/>
              <a:rect l="l" t="t" r="r" b="b"/>
              <a:pathLst>
                <a:path w="57768" h="50027" extrusionOk="0">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9" name="Google Shape;16789;p86"/>
            <p:cNvSpPr/>
            <p:nvPr/>
          </p:nvSpPr>
          <p:spPr>
            <a:xfrm>
              <a:off x="2857827" y="2807112"/>
              <a:ext cx="953370" cy="825320"/>
            </a:xfrm>
            <a:custGeom>
              <a:avLst/>
              <a:gdLst/>
              <a:ahLst/>
              <a:cxnLst/>
              <a:rect l="l" t="t" r="r" b="b"/>
              <a:pathLst>
                <a:path w="57780" h="50027" extrusionOk="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0" name="Google Shape;16790;p86"/>
            <p:cNvSpPr/>
            <p:nvPr/>
          </p:nvSpPr>
          <p:spPr>
            <a:xfrm>
              <a:off x="4097386" y="2075425"/>
              <a:ext cx="953444" cy="825696"/>
            </a:xfrm>
            <a:custGeom>
              <a:avLst/>
              <a:gdLst/>
              <a:ahLst/>
              <a:cxnLst/>
              <a:rect l="l" t="t" r="r" b="b"/>
              <a:pathLst>
                <a:path w="57767" h="50027" extrusionOk="0">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1" name="Google Shape;16791;p86"/>
            <p:cNvSpPr/>
            <p:nvPr/>
          </p:nvSpPr>
          <p:spPr>
            <a:xfrm>
              <a:off x="1247650" y="2490334"/>
              <a:ext cx="6648477" cy="729445"/>
            </a:xfrm>
            <a:custGeom>
              <a:avLst/>
              <a:gdLst/>
              <a:ahLst/>
              <a:cxnLst/>
              <a:rect l="l" t="t" r="r" b="b"/>
              <a:pathLst>
                <a:path w="285373" h="31310" fill="none" extrusionOk="0">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w="19050" cap="flat" cmpd="sng">
              <a:solidFill>
                <a:srgbClr val="869FB2"/>
              </a:solidFill>
              <a:prstDash val="solid"/>
              <a:miter lim="1300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92" name="Google Shape;16792;p86"/>
          <p:cNvGrpSpPr/>
          <p:nvPr/>
        </p:nvGrpSpPr>
        <p:grpSpPr>
          <a:xfrm>
            <a:off x="5271678" y="1167833"/>
            <a:ext cx="1415601" cy="1648533"/>
            <a:chOff x="1839112" y="2209163"/>
            <a:chExt cx="1918159" cy="2233784"/>
          </a:xfrm>
        </p:grpSpPr>
        <p:sp>
          <p:nvSpPr>
            <p:cNvPr id="16793" name="Google Shape;16793;p86"/>
            <p:cNvSpPr/>
            <p:nvPr/>
          </p:nvSpPr>
          <p:spPr>
            <a:xfrm>
              <a:off x="1839112" y="2209163"/>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4" name="Google Shape;16794;p86"/>
            <p:cNvSpPr/>
            <p:nvPr/>
          </p:nvSpPr>
          <p:spPr>
            <a:xfrm>
              <a:off x="3182171" y="2209163"/>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5" name="Google Shape;16795;p86"/>
            <p:cNvSpPr/>
            <p:nvPr/>
          </p:nvSpPr>
          <p:spPr>
            <a:xfrm>
              <a:off x="3182171" y="3040766"/>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6796" name="Google Shape;16796;p86"/>
            <p:cNvCxnSpPr>
              <a:stCxn id="16793" idx="6"/>
              <a:endCxn id="16794" idx="2"/>
            </p:cNvCxnSpPr>
            <p:nvPr/>
          </p:nvCxnSpPr>
          <p:spPr>
            <a:xfrm>
              <a:off x="2414212" y="2496713"/>
              <a:ext cx="768000" cy="600"/>
            </a:xfrm>
            <a:prstGeom prst="bentConnector3">
              <a:avLst>
                <a:gd name="adj1" fmla="val 49997"/>
              </a:avLst>
            </a:prstGeom>
            <a:noFill/>
            <a:ln w="19050" cap="flat" cmpd="sng">
              <a:solidFill>
                <a:srgbClr val="374957"/>
              </a:solidFill>
              <a:prstDash val="solid"/>
              <a:round/>
              <a:headEnd type="none" w="med" len="med"/>
              <a:tailEnd type="none" w="med" len="med"/>
            </a:ln>
          </p:spPr>
        </p:cxnSp>
        <p:cxnSp>
          <p:nvCxnSpPr>
            <p:cNvPr id="16797" name="Google Shape;16797;p86"/>
            <p:cNvCxnSpPr>
              <a:stCxn id="16794" idx="4"/>
              <a:endCxn id="16798" idx="0"/>
            </p:cNvCxnSpPr>
            <p:nvPr/>
          </p:nvCxnSpPr>
          <p:spPr>
            <a:xfrm rot="5400000">
              <a:off x="2669921" y="2240963"/>
              <a:ext cx="256500" cy="1343100"/>
            </a:xfrm>
            <a:prstGeom prst="bentConnector3">
              <a:avLst>
                <a:gd name="adj1" fmla="val 50000"/>
              </a:avLst>
            </a:prstGeom>
            <a:noFill/>
            <a:ln w="19050" cap="flat" cmpd="sng">
              <a:solidFill>
                <a:srgbClr val="374957"/>
              </a:solidFill>
              <a:prstDash val="solid"/>
              <a:round/>
              <a:headEnd type="none" w="med" len="med"/>
              <a:tailEnd type="none" w="med" len="med"/>
            </a:ln>
          </p:spPr>
        </p:cxnSp>
        <p:cxnSp>
          <p:nvCxnSpPr>
            <p:cNvPr id="16799" name="Google Shape;16799;p86"/>
            <p:cNvCxnSpPr>
              <a:stCxn id="16798" idx="6"/>
              <a:endCxn id="16795" idx="2"/>
            </p:cNvCxnSpPr>
            <p:nvPr/>
          </p:nvCxnSpPr>
          <p:spPr>
            <a:xfrm>
              <a:off x="2414212" y="3328316"/>
              <a:ext cx="768000" cy="600"/>
            </a:xfrm>
            <a:prstGeom prst="bentConnector3">
              <a:avLst>
                <a:gd name="adj1" fmla="val 49997"/>
              </a:avLst>
            </a:prstGeom>
            <a:noFill/>
            <a:ln w="19050" cap="flat" cmpd="sng">
              <a:solidFill>
                <a:srgbClr val="374957"/>
              </a:solidFill>
              <a:prstDash val="solid"/>
              <a:round/>
              <a:headEnd type="none" w="med" len="med"/>
              <a:tailEnd type="none" w="med" len="med"/>
            </a:ln>
          </p:spPr>
        </p:cxnSp>
        <p:cxnSp>
          <p:nvCxnSpPr>
            <p:cNvPr id="16800" name="Google Shape;16800;p86"/>
            <p:cNvCxnSpPr>
              <a:stCxn id="16795" idx="4"/>
              <a:endCxn id="16801" idx="0"/>
            </p:cNvCxnSpPr>
            <p:nvPr/>
          </p:nvCxnSpPr>
          <p:spPr>
            <a:xfrm rot="5400000">
              <a:off x="2672171" y="3070316"/>
              <a:ext cx="252000" cy="1343100"/>
            </a:xfrm>
            <a:prstGeom prst="bentConnector3">
              <a:avLst>
                <a:gd name="adj1" fmla="val 49996"/>
              </a:avLst>
            </a:prstGeom>
            <a:noFill/>
            <a:ln w="19050" cap="flat" cmpd="sng">
              <a:solidFill>
                <a:srgbClr val="374957"/>
              </a:solidFill>
              <a:prstDash val="solid"/>
              <a:round/>
              <a:headEnd type="none" w="med" len="med"/>
              <a:tailEnd type="none" w="med" len="med"/>
            </a:ln>
          </p:spPr>
        </p:cxnSp>
        <p:sp>
          <p:nvSpPr>
            <p:cNvPr id="16798" name="Google Shape;16798;p86"/>
            <p:cNvSpPr/>
            <p:nvPr/>
          </p:nvSpPr>
          <p:spPr>
            <a:xfrm>
              <a:off x="1839112" y="3040766"/>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1" name="Google Shape;16801;p86"/>
            <p:cNvSpPr/>
            <p:nvPr/>
          </p:nvSpPr>
          <p:spPr>
            <a:xfrm>
              <a:off x="1839112" y="3867848"/>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2" name="Google Shape;16802;p86"/>
            <p:cNvSpPr/>
            <p:nvPr/>
          </p:nvSpPr>
          <p:spPr>
            <a:xfrm>
              <a:off x="3182171" y="3867848"/>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6803" name="Google Shape;16803;p86"/>
            <p:cNvCxnSpPr>
              <a:endCxn id="16802" idx="2"/>
            </p:cNvCxnSpPr>
            <p:nvPr/>
          </p:nvCxnSpPr>
          <p:spPr>
            <a:xfrm>
              <a:off x="2413871" y="4154498"/>
              <a:ext cx="768300" cy="900"/>
            </a:xfrm>
            <a:prstGeom prst="bentConnector3">
              <a:avLst>
                <a:gd name="adj1" fmla="val 50000"/>
              </a:avLst>
            </a:prstGeom>
            <a:noFill/>
            <a:ln w="19050" cap="flat" cmpd="sng">
              <a:solidFill>
                <a:srgbClr val="374957"/>
              </a:solidFill>
              <a:prstDash val="solid"/>
              <a:round/>
              <a:headEnd type="none" w="med" len="med"/>
              <a:tailEnd type="none" w="med" len="med"/>
            </a:ln>
          </p:spPr>
        </p:cxnSp>
      </p:grpSp>
      <p:grpSp>
        <p:nvGrpSpPr>
          <p:cNvPr id="16804" name="Google Shape;16804;p86"/>
          <p:cNvGrpSpPr/>
          <p:nvPr/>
        </p:nvGrpSpPr>
        <p:grpSpPr>
          <a:xfrm>
            <a:off x="3428944" y="1185917"/>
            <a:ext cx="1637968" cy="154942"/>
            <a:chOff x="238125" y="2506075"/>
            <a:chExt cx="7115411" cy="673075"/>
          </a:xfrm>
        </p:grpSpPr>
        <p:sp>
          <p:nvSpPr>
            <p:cNvPr id="16805" name="Google Shape;16805;p86"/>
            <p:cNvSpPr/>
            <p:nvPr/>
          </p:nvSpPr>
          <p:spPr>
            <a:xfrm>
              <a:off x="238125" y="2506075"/>
              <a:ext cx="1643150" cy="673075"/>
            </a:xfrm>
            <a:custGeom>
              <a:avLst/>
              <a:gdLst/>
              <a:ahLst/>
              <a:cxnLst/>
              <a:rect l="l" t="t" r="r" b="b"/>
              <a:pathLst>
                <a:path w="65726" h="26923" extrusionOk="0">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6" name="Google Shape;16806;p86"/>
            <p:cNvSpPr/>
            <p:nvPr/>
          </p:nvSpPr>
          <p:spPr>
            <a:xfrm>
              <a:off x="1606190"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7" name="Google Shape;16807;p86"/>
            <p:cNvSpPr/>
            <p:nvPr/>
          </p:nvSpPr>
          <p:spPr>
            <a:xfrm>
              <a:off x="297348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8" name="Google Shape;16808;p86"/>
            <p:cNvSpPr/>
            <p:nvPr/>
          </p:nvSpPr>
          <p:spPr>
            <a:xfrm>
              <a:off x="570961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9" name="Google Shape;16809;p86"/>
            <p:cNvSpPr/>
            <p:nvPr/>
          </p:nvSpPr>
          <p:spPr>
            <a:xfrm>
              <a:off x="4342321" y="2506075"/>
              <a:ext cx="1643150" cy="673075"/>
            </a:xfrm>
            <a:custGeom>
              <a:avLst/>
              <a:gdLst/>
              <a:ahLst/>
              <a:cxnLst/>
              <a:rect l="l" t="t" r="r" b="b"/>
              <a:pathLst>
                <a:path w="65726" h="26923" extrusionOk="0">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10" name="Google Shape;16810;p86"/>
          <p:cNvGrpSpPr/>
          <p:nvPr/>
        </p:nvGrpSpPr>
        <p:grpSpPr>
          <a:xfrm>
            <a:off x="1969680" y="1500635"/>
            <a:ext cx="1262932" cy="785408"/>
            <a:chOff x="548861" y="389676"/>
            <a:chExt cx="3843371" cy="2390163"/>
          </a:xfrm>
        </p:grpSpPr>
        <p:cxnSp>
          <p:nvCxnSpPr>
            <p:cNvPr id="16811" name="Google Shape;16811;p86"/>
            <p:cNvCxnSpPr/>
            <p:nvPr/>
          </p:nvCxnSpPr>
          <p:spPr>
            <a:xfrm rot="10800000" flipH="1">
              <a:off x="3486925" y="1918250"/>
              <a:ext cx="742200" cy="690300"/>
            </a:xfrm>
            <a:prstGeom prst="bentConnector3">
              <a:avLst>
                <a:gd name="adj1" fmla="val 50000"/>
              </a:avLst>
            </a:prstGeom>
            <a:noFill/>
            <a:ln w="9525" cap="flat" cmpd="sng">
              <a:solidFill>
                <a:srgbClr val="869FB2"/>
              </a:solidFill>
              <a:prstDash val="solid"/>
              <a:round/>
              <a:headEnd type="none" w="med" len="med"/>
              <a:tailEnd type="none" w="med" len="med"/>
            </a:ln>
          </p:spPr>
        </p:cxnSp>
        <p:cxnSp>
          <p:nvCxnSpPr>
            <p:cNvPr id="16812" name="Google Shape;16812;p86"/>
            <p:cNvCxnSpPr/>
            <p:nvPr/>
          </p:nvCxnSpPr>
          <p:spPr>
            <a:xfrm rot="-5400000" flipH="1">
              <a:off x="3486925" y="577350"/>
              <a:ext cx="650100" cy="650100"/>
            </a:xfrm>
            <a:prstGeom prst="bentConnector3">
              <a:avLst>
                <a:gd name="adj1" fmla="val 50000"/>
              </a:avLst>
            </a:prstGeom>
            <a:noFill/>
            <a:ln w="9525" cap="flat" cmpd="sng">
              <a:solidFill>
                <a:srgbClr val="869FB2"/>
              </a:solidFill>
              <a:prstDash val="solid"/>
              <a:round/>
              <a:headEnd type="none" w="med" len="med"/>
              <a:tailEnd type="none" w="med" len="med"/>
            </a:ln>
          </p:spPr>
        </p:cxnSp>
        <p:cxnSp>
          <p:nvCxnSpPr>
            <p:cNvPr id="16813" name="Google Shape;16813;p86"/>
            <p:cNvCxnSpPr/>
            <p:nvPr/>
          </p:nvCxnSpPr>
          <p:spPr>
            <a:xfrm>
              <a:off x="2725450" y="576000"/>
              <a:ext cx="1410600" cy="1800"/>
            </a:xfrm>
            <a:prstGeom prst="bentConnector3">
              <a:avLst>
                <a:gd name="adj1" fmla="val 50000"/>
              </a:avLst>
            </a:prstGeom>
            <a:noFill/>
            <a:ln w="9525" cap="flat" cmpd="sng">
              <a:solidFill>
                <a:srgbClr val="869FB2"/>
              </a:solidFill>
              <a:prstDash val="solid"/>
              <a:round/>
              <a:headEnd type="none" w="med" len="med"/>
              <a:tailEnd type="none" w="med" len="med"/>
            </a:ln>
          </p:spPr>
        </p:cxnSp>
        <p:cxnSp>
          <p:nvCxnSpPr>
            <p:cNvPr id="16814" name="Google Shape;16814;p86"/>
            <p:cNvCxnSpPr/>
            <p:nvPr/>
          </p:nvCxnSpPr>
          <p:spPr>
            <a:xfrm rot="10800000" flipH="1">
              <a:off x="756500" y="577975"/>
              <a:ext cx="1705500" cy="1049100"/>
            </a:xfrm>
            <a:prstGeom prst="bentConnector3">
              <a:avLst>
                <a:gd name="adj1" fmla="val 50000"/>
              </a:avLst>
            </a:prstGeom>
            <a:noFill/>
            <a:ln w="9525" cap="flat" cmpd="sng">
              <a:solidFill>
                <a:srgbClr val="BAC8D3"/>
              </a:solidFill>
              <a:prstDash val="solid"/>
              <a:round/>
              <a:headEnd type="none" w="med" len="med"/>
              <a:tailEnd type="none" w="med" len="med"/>
            </a:ln>
          </p:spPr>
        </p:cxnSp>
        <p:cxnSp>
          <p:nvCxnSpPr>
            <p:cNvPr id="16815" name="Google Shape;16815;p86"/>
            <p:cNvCxnSpPr/>
            <p:nvPr/>
          </p:nvCxnSpPr>
          <p:spPr>
            <a:xfrm>
              <a:off x="760067" y="1625791"/>
              <a:ext cx="1689000" cy="9741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16816" name="Google Shape;16816;p86"/>
            <p:cNvSpPr/>
            <p:nvPr/>
          </p:nvSpPr>
          <p:spPr>
            <a:xfrm>
              <a:off x="548861" y="1338125"/>
              <a:ext cx="502050" cy="502875"/>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6817" name="Google Shape;16817;p86"/>
            <p:cNvCxnSpPr/>
            <p:nvPr/>
          </p:nvCxnSpPr>
          <p:spPr>
            <a:xfrm>
              <a:off x="2725450" y="2609025"/>
              <a:ext cx="1416000" cy="18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16818" name="Google Shape;16818;p86"/>
            <p:cNvSpPr/>
            <p:nvPr/>
          </p:nvSpPr>
          <p:spPr>
            <a:xfrm>
              <a:off x="4095707" y="1083398"/>
              <a:ext cx="289400" cy="268650"/>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9" name="Google Shape;16819;p86"/>
            <p:cNvSpPr/>
            <p:nvPr/>
          </p:nvSpPr>
          <p:spPr>
            <a:xfrm>
              <a:off x="2421967" y="389676"/>
              <a:ext cx="383625" cy="371825"/>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0" name="Google Shape;16820;p86"/>
            <p:cNvSpPr/>
            <p:nvPr/>
          </p:nvSpPr>
          <p:spPr>
            <a:xfrm>
              <a:off x="4095707" y="426309"/>
              <a:ext cx="289400" cy="268850"/>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1" name="Google Shape;16821;p86"/>
            <p:cNvSpPr/>
            <p:nvPr/>
          </p:nvSpPr>
          <p:spPr>
            <a:xfrm>
              <a:off x="4102832" y="2474633"/>
              <a:ext cx="289400" cy="269425"/>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2" name="Google Shape;16822;p86"/>
            <p:cNvSpPr/>
            <p:nvPr/>
          </p:nvSpPr>
          <p:spPr>
            <a:xfrm>
              <a:off x="4095707" y="1772738"/>
              <a:ext cx="289400" cy="268825"/>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3" name="Google Shape;16823;p86"/>
            <p:cNvSpPr/>
            <p:nvPr/>
          </p:nvSpPr>
          <p:spPr>
            <a:xfrm>
              <a:off x="2422792" y="2408015"/>
              <a:ext cx="383650" cy="371825"/>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24" name="Google Shape;16824;p86"/>
          <p:cNvGrpSpPr/>
          <p:nvPr/>
        </p:nvGrpSpPr>
        <p:grpSpPr>
          <a:xfrm>
            <a:off x="757812" y="2607512"/>
            <a:ext cx="1412054" cy="633562"/>
            <a:chOff x="1187400" y="2529299"/>
            <a:chExt cx="6769193" cy="2241903"/>
          </a:xfrm>
        </p:grpSpPr>
        <p:sp>
          <p:nvSpPr>
            <p:cNvPr id="16825" name="Google Shape;16825;p86"/>
            <p:cNvSpPr/>
            <p:nvPr/>
          </p:nvSpPr>
          <p:spPr>
            <a:xfrm>
              <a:off x="3802943" y="2529299"/>
              <a:ext cx="1538100" cy="442500"/>
            </a:xfrm>
            <a:prstGeom prst="roundRect">
              <a:avLst>
                <a:gd name="adj" fmla="val 5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sp>
          <p:nvSpPr>
            <p:cNvPr id="16826" name="Google Shape;16826;p86"/>
            <p:cNvSpPr/>
            <p:nvPr/>
          </p:nvSpPr>
          <p:spPr>
            <a:xfrm>
              <a:off x="5573240" y="3429000"/>
              <a:ext cx="1538100" cy="442500"/>
            </a:xfrm>
            <a:prstGeom prst="roundRect">
              <a:avLst>
                <a:gd name="adj" fmla="val 50000"/>
              </a:avLst>
            </a:prstGeom>
            <a:solidFill>
              <a:srgbClr val="869FB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6827" name="Google Shape;16827;p86"/>
            <p:cNvSpPr/>
            <p:nvPr/>
          </p:nvSpPr>
          <p:spPr>
            <a:xfrm>
              <a:off x="2032647" y="3429000"/>
              <a:ext cx="1538100" cy="442500"/>
            </a:xfrm>
            <a:prstGeom prst="roundRect">
              <a:avLst>
                <a:gd name="adj" fmla="val 50000"/>
              </a:avLst>
            </a:prstGeom>
            <a:solidFill>
              <a:srgbClr val="869FB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6828" name="Google Shape;16828;p86"/>
            <p:cNvSpPr/>
            <p:nvPr/>
          </p:nvSpPr>
          <p:spPr>
            <a:xfrm>
              <a:off x="1187400"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6829" name="Google Shape;16829;p86"/>
            <p:cNvSpPr/>
            <p:nvPr/>
          </p:nvSpPr>
          <p:spPr>
            <a:xfrm>
              <a:off x="2877893"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6830" name="Google Shape;16830;p86"/>
            <p:cNvSpPr/>
            <p:nvPr/>
          </p:nvSpPr>
          <p:spPr>
            <a:xfrm>
              <a:off x="4728000"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6831" name="Google Shape;16831;p86"/>
            <p:cNvSpPr/>
            <p:nvPr/>
          </p:nvSpPr>
          <p:spPr>
            <a:xfrm>
              <a:off x="6418493"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cxnSp>
          <p:nvCxnSpPr>
            <p:cNvPr id="16832" name="Google Shape;16832;p86"/>
            <p:cNvCxnSpPr>
              <a:stCxn id="16825" idx="2"/>
              <a:endCxn id="16826" idx="0"/>
            </p:cNvCxnSpPr>
            <p:nvPr/>
          </p:nvCxnSpPr>
          <p:spPr>
            <a:xfrm rot="-5400000" flipH="1">
              <a:off x="5228543" y="2315249"/>
              <a:ext cx="457200" cy="17703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16833" name="Google Shape;16833;p86"/>
            <p:cNvCxnSpPr>
              <a:stCxn id="16827" idx="0"/>
              <a:endCxn id="16825" idx="2"/>
            </p:cNvCxnSpPr>
            <p:nvPr/>
          </p:nvCxnSpPr>
          <p:spPr>
            <a:xfrm rot="-5400000">
              <a:off x="3458247" y="2315250"/>
              <a:ext cx="457200" cy="17703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16834" name="Google Shape;16834;p86"/>
            <p:cNvCxnSpPr>
              <a:stCxn id="16827" idx="2"/>
              <a:endCxn id="16829" idx="0"/>
            </p:cNvCxnSpPr>
            <p:nvPr/>
          </p:nvCxnSpPr>
          <p:spPr>
            <a:xfrm rot="-5400000" flipH="1">
              <a:off x="2995647" y="3677550"/>
              <a:ext cx="457200" cy="8451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16835" name="Google Shape;16835;p86"/>
            <p:cNvCxnSpPr>
              <a:stCxn id="16828" idx="0"/>
              <a:endCxn id="16827" idx="2"/>
            </p:cNvCxnSpPr>
            <p:nvPr/>
          </p:nvCxnSpPr>
          <p:spPr>
            <a:xfrm rot="-5400000">
              <a:off x="2150400" y="3677551"/>
              <a:ext cx="457200" cy="8451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16836" name="Google Shape;16836;p86"/>
            <p:cNvCxnSpPr>
              <a:stCxn id="16826" idx="2"/>
              <a:endCxn id="16831" idx="0"/>
            </p:cNvCxnSpPr>
            <p:nvPr/>
          </p:nvCxnSpPr>
          <p:spPr>
            <a:xfrm rot="-5400000" flipH="1">
              <a:off x="6536390" y="3677400"/>
              <a:ext cx="457200" cy="8454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16837" name="Google Shape;16837;p86"/>
            <p:cNvCxnSpPr>
              <a:stCxn id="16830" idx="0"/>
              <a:endCxn id="16826" idx="2"/>
            </p:cNvCxnSpPr>
            <p:nvPr/>
          </p:nvCxnSpPr>
          <p:spPr>
            <a:xfrm rot="-5400000">
              <a:off x="5691000" y="3677551"/>
              <a:ext cx="457200" cy="845100"/>
            </a:xfrm>
            <a:prstGeom prst="bentConnector3">
              <a:avLst>
                <a:gd name="adj1" fmla="val 49967"/>
              </a:avLst>
            </a:prstGeom>
            <a:noFill/>
            <a:ln w="9525" cap="flat" cmpd="sng">
              <a:solidFill>
                <a:srgbClr val="C2C2C2"/>
              </a:solidFill>
              <a:prstDash val="solid"/>
              <a:round/>
              <a:headEnd type="none" w="sm" len="sm"/>
              <a:tailEnd type="none" w="sm" len="sm"/>
            </a:ln>
          </p:spPr>
        </p:cxnSp>
      </p:grpSp>
      <p:grpSp>
        <p:nvGrpSpPr>
          <p:cNvPr id="16838" name="Google Shape;16838;p86"/>
          <p:cNvGrpSpPr/>
          <p:nvPr/>
        </p:nvGrpSpPr>
        <p:grpSpPr>
          <a:xfrm>
            <a:off x="6844058" y="3100221"/>
            <a:ext cx="1579035" cy="540873"/>
            <a:chOff x="6895650" y="3126697"/>
            <a:chExt cx="1436662" cy="492105"/>
          </a:xfrm>
        </p:grpSpPr>
        <p:sp>
          <p:nvSpPr>
            <p:cNvPr id="16839" name="Google Shape;16839;p86"/>
            <p:cNvSpPr/>
            <p:nvPr/>
          </p:nvSpPr>
          <p:spPr>
            <a:xfrm>
              <a:off x="7151820" y="3406364"/>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0" name="Google Shape;16840;p86"/>
            <p:cNvSpPr/>
            <p:nvPr/>
          </p:nvSpPr>
          <p:spPr>
            <a:xfrm>
              <a:off x="7664160" y="3406364"/>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1" name="Google Shape;16841;p86"/>
            <p:cNvSpPr/>
            <p:nvPr/>
          </p:nvSpPr>
          <p:spPr>
            <a:xfrm>
              <a:off x="6895650" y="3127761"/>
              <a:ext cx="420489" cy="212471"/>
            </a:xfrm>
            <a:custGeom>
              <a:avLst/>
              <a:gdLst/>
              <a:ahLst/>
              <a:cxnLst/>
              <a:rect l="l" t="t" r="r" b="b"/>
              <a:pathLst>
                <a:path w="12652" h="6393" extrusionOk="0">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2" name="Google Shape;16842;p86"/>
            <p:cNvSpPr/>
            <p:nvPr/>
          </p:nvSpPr>
          <p:spPr>
            <a:xfrm>
              <a:off x="7399482" y="3126697"/>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3" name="Google Shape;16843;p86"/>
            <p:cNvSpPr/>
            <p:nvPr/>
          </p:nvSpPr>
          <p:spPr>
            <a:xfrm>
              <a:off x="7911823" y="3126697"/>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844" name="Google Shape;16844;p86"/>
            <p:cNvGrpSpPr/>
            <p:nvPr/>
          </p:nvGrpSpPr>
          <p:grpSpPr>
            <a:xfrm>
              <a:off x="6995957" y="3335810"/>
              <a:ext cx="1230393" cy="71754"/>
              <a:chOff x="6995957" y="3287964"/>
              <a:chExt cx="1230393" cy="71754"/>
            </a:xfrm>
          </p:grpSpPr>
          <p:sp>
            <p:nvSpPr>
              <p:cNvPr id="16845" name="Google Shape;16845;p86"/>
              <p:cNvSpPr/>
              <p:nvPr/>
            </p:nvSpPr>
            <p:spPr>
              <a:xfrm>
                <a:off x="8006733" y="3287964"/>
                <a:ext cx="219617" cy="71754"/>
              </a:xfrm>
              <a:custGeom>
                <a:avLst/>
                <a:gdLst/>
                <a:ahLst/>
                <a:cxnLst/>
                <a:rect l="l" t="t" r="r" b="b"/>
                <a:pathLst>
                  <a:path w="6608" h="2159" extrusionOk="0">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6" name="Google Shape;16846;p86"/>
              <p:cNvSpPr/>
              <p:nvPr/>
            </p:nvSpPr>
            <p:spPr>
              <a:xfrm>
                <a:off x="7756540" y="3287964"/>
                <a:ext cx="219617" cy="71754"/>
              </a:xfrm>
              <a:custGeom>
                <a:avLst/>
                <a:gdLst/>
                <a:ahLst/>
                <a:cxnLst/>
                <a:rect l="l" t="t" r="r" b="b"/>
                <a:pathLst>
                  <a:path w="6608" h="2159" extrusionOk="0">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7" name="Google Shape;16847;p86"/>
              <p:cNvSpPr/>
              <p:nvPr/>
            </p:nvSpPr>
            <p:spPr>
              <a:xfrm>
                <a:off x="7496443" y="3287964"/>
                <a:ext cx="219617" cy="71754"/>
              </a:xfrm>
              <a:custGeom>
                <a:avLst/>
                <a:gdLst/>
                <a:ahLst/>
                <a:cxnLst/>
                <a:rect l="l" t="t" r="r" b="b"/>
                <a:pathLst>
                  <a:path w="6608" h="2159" extrusionOk="0">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8" name="Google Shape;16848;p86"/>
              <p:cNvSpPr/>
              <p:nvPr/>
            </p:nvSpPr>
            <p:spPr>
              <a:xfrm>
                <a:off x="7243757" y="3287964"/>
                <a:ext cx="219617" cy="71754"/>
              </a:xfrm>
              <a:custGeom>
                <a:avLst/>
                <a:gdLst/>
                <a:ahLst/>
                <a:cxnLst/>
                <a:rect l="l" t="t" r="r" b="b"/>
                <a:pathLst>
                  <a:path w="6608" h="2159" extrusionOk="0">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9" name="Google Shape;16849;p86"/>
              <p:cNvSpPr/>
              <p:nvPr/>
            </p:nvSpPr>
            <p:spPr>
              <a:xfrm>
                <a:off x="6995957" y="3287964"/>
                <a:ext cx="219617" cy="71754"/>
              </a:xfrm>
              <a:custGeom>
                <a:avLst/>
                <a:gdLst/>
                <a:ahLst/>
                <a:cxnLst/>
                <a:rect l="l" t="t" r="r" b="b"/>
                <a:pathLst>
                  <a:path w="6608" h="2159" extrusionOk="0">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6850" name="Google Shape;16850;p86"/>
          <p:cNvGrpSpPr/>
          <p:nvPr/>
        </p:nvGrpSpPr>
        <p:grpSpPr>
          <a:xfrm>
            <a:off x="6842640" y="3736984"/>
            <a:ext cx="1581862" cy="650625"/>
            <a:chOff x="6777990" y="3710194"/>
            <a:chExt cx="1646915" cy="677382"/>
          </a:xfrm>
        </p:grpSpPr>
        <p:grpSp>
          <p:nvGrpSpPr>
            <p:cNvPr id="16851" name="Google Shape;16851;p86"/>
            <p:cNvGrpSpPr/>
            <p:nvPr/>
          </p:nvGrpSpPr>
          <p:grpSpPr>
            <a:xfrm>
              <a:off x="6777990" y="3874492"/>
              <a:ext cx="411129" cy="513083"/>
              <a:chOff x="6777990" y="3874492"/>
              <a:chExt cx="411129" cy="513083"/>
            </a:xfrm>
          </p:grpSpPr>
          <p:cxnSp>
            <p:nvCxnSpPr>
              <p:cNvPr id="16852" name="Google Shape;16852;p86"/>
              <p:cNvCxnSpPr/>
              <p:nvPr/>
            </p:nvCxnSpPr>
            <p:spPr>
              <a:xfrm>
                <a:off x="6977019" y="4216875"/>
                <a:ext cx="0" cy="170700"/>
              </a:xfrm>
              <a:prstGeom prst="straightConnector1">
                <a:avLst/>
              </a:prstGeom>
              <a:noFill/>
              <a:ln w="19050" cap="flat" cmpd="sng">
                <a:solidFill>
                  <a:srgbClr val="A5B7C6"/>
                </a:solidFill>
                <a:prstDash val="solid"/>
                <a:round/>
                <a:headEnd type="none" w="med" len="med"/>
                <a:tailEnd type="diamond" w="med" len="med"/>
              </a:ln>
            </p:spPr>
          </p:cxnSp>
          <p:sp>
            <p:nvSpPr>
              <p:cNvPr id="16853" name="Google Shape;16853;p86"/>
              <p:cNvSpPr/>
              <p:nvPr/>
            </p:nvSpPr>
            <p:spPr>
              <a:xfrm>
                <a:off x="6777990" y="3874492"/>
                <a:ext cx="411129" cy="356237"/>
              </a:xfrm>
              <a:custGeom>
                <a:avLst/>
                <a:gdLst/>
                <a:ahLst/>
                <a:cxnLst/>
                <a:rect l="l" t="t" r="r" b="b"/>
                <a:pathLst>
                  <a:path w="69272" h="60023" extrusionOk="0">
                    <a:moveTo>
                      <a:pt x="17333" y="0"/>
                    </a:moveTo>
                    <a:lnTo>
                      <a:pt x="0" y="30011"/>
                    </a:lnTo>
                    <a:lnTo>
                      <a:pt x="17333" y="60023"/>
                    </a:lnTo>
                    <a:lnTo>
                      <a:pt x="51939" y="60023"/>
                    </a:lnTo>
                    <a:lnTo>
                      <a:pt x="69271" y="30011"/>
                    </a:lnTo>
                    <a:lnTo>
                      <a:pt x="51939"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54" name="Google Shape;16854;p86"/>
            <p:cNvGrpSpPr/>
            <p:nvPr/>
          </p:nvGrpSpPr>
          <p:grpSpPr>
            <a:xfrm>
              <a:off x="7188425" y="3710194"/>
              <a:ext cx="411123" cy="520535"/>
              <a:chOff x="7188425" y="3710194"/>
              <a:chExt cx="411123" cy="520535"/>
            </a:xfrm>
          </p:grpSpPr>
          <p:cxnSp>
            <p:nvCxnSpPr>
              <p:cNvPr id="16855" name="Google Shape;16855;p86"/>
              <p:cNvCxnSpPr/>
              <p:nvPr/>
            </p:nvCxnSpPr>
            <p:spPr>
              <a:xfrm rot="10800000">
                <a:off x="7393988" y="3710194"/>
                <a:ext cx="0" cy="170700"/>
              </a:xfrm>
              <a:prstGeom prst="straightConnector1">
                <a:avLst/>
              </a:prstGeom>
              <a:noFill/>
              <a:ln w="19050" cap="flat" cmpd="sng">
                <a:solidFill>
                  <a:srgbClr val="A5B7C6"/>
                </a:solidFill>
                <a:prstDash val="solid"/>
                <a:round/>
                <a:headEnd type="none" w="med" len="med"/>
                <a:tailEnd type="diamond" w="med" len="med"/>
              </a:ln>
            </p:spPr>
          </p:cxnSp>
          <p:sp>
            <p:nvSpPr>
              <p:cNvPr id="16856" name="Google Shape;16856;p86"/>
              <p:cNvSpPr/>
              <p:nvPr/>
            </p:nvSpPr>
            <p:spPr>
              <a:xfrm>
                <a:off x="7188425" y="3874492"/>
                <a:ext cx="411123" cy="356237"/>
              </a:xfrm>
              <a:custGeom>
                <a:avLst/>
                <a:gdLst/>
                <a:ahLst/>
                <a:cxnLst/>
                <a:rect l="l" t="t" r="r" b="b"/>
                <a:pathLst>
                  <a:path w="69271" h="60023" extrusionOk="0">
                    <a:moveTo>
                      <a:pt x="17274" y="0"/>
                    </a:moveTo>
                    <a:lnTo>
                      <a:pt x="0" y="30011"/>
                    </a:lnTo>
                    <a:lnTo>
                      <a:pt x="17274" y="60023"/>
                    </a:lnTo>
                    <a:lnTo>
                      <a:pt x="51939" y="60023"/>
                    </a:lnTo>
                    <a:lnTo>
                      <a:pt x="69271" y="30011"/>
                    </a:lnTo>
                    <a:lnTo>
                      <a:pt x="51939"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57" name="Google Shape;16857;p86"/>
            <p:cNvGrpSpPr/>
            <p:nvPr/>
          </p:nvGrpSpPr>
          <p:grpSpPr>
            <a:xfrm>
              <a:off x="7603341" y="3874492"/>
              <a:ext cx="411474" cy="513083"/>
              <a:chOff x="7603341" y="3874492"/>
              <a:chExt cx="411474" cy="513083"/>
            </a:xfrm>
          </p:grpSpPr>
          <p:cxnSp>
            <p:nvCxnSpPr>
              <p:cNvPr id="16858" name="Google Shape;16858;p86"/>
              <p:cNvCxnSpPr/>
              <p:nvPr/>
            </p:nvCxnSpPr>
            <p:spPr>
              <a:xfrm>
                <a:off x="7809095" y="4216875"/>
                <a:ext cx="0" cy="170700"/>
              </a:xfrm>
              <a:prstGeom prst="straightConnector1">
                <a:avLst/>
              </a:prstGeom>
              <a:noFill/>
              <a:ln w="19050" cap="flat" cmpd="sng">
                <a:solidFill>
                  <a:srgbClr val="A5B7C6"/>
                </a:solidFill>
                <a:prstDash val="solid"/>
                <a:round/>
                <a:headEnd type="none" w="med" len="med"/>
                <a:tailEnd type="diamond" w="med" len="med"/>
              </a:ln>
            </p:spPr>
          </p:cxnSp>
          <p:sp>
            <p:nvSpPr>
              <p:cNvPr id="16859" name="Google Shape;16859;p86"/>
              <p:cNvSpPr/>
              <p:nvPr/>
            </p:nvSpPr>
            <p:spPr>
              <a:xfrm>
                <a:off x="7603341" y="3874492"/>
                <a:ext cx="411474" cy="356237"/>
              </a:xfrm>
              <a:custGeom>
                <a:avLst/>
                <a:gdLst/>
                <a:ahLst/>
                <a:cxnLst/>
                <a:rect l="l" t="t" r="r" b="b"/>
                <a:pathLst>
                  <a:path w="69330" h="60023" extrusionOk="0">
                    <a:moveTo>
                      <a:pt x="17333" y="0"/>
                    </a:moveTo>
                    <a:lnTo>
                      <a:pt x="1" y="30011"/>
                    </a:lnTo>
                    <a:lnTo>
                      <a:pt x="17333" y="60023"/>
                    </a:lnTo>
                    <a:lnTo>
                      <a:pt x="51998" y="60023"/>
                    </a:lnTo>
                    <a:lnTo>
                      <a:pt x="69330" y="30011"/>
                    </a:lnTo>
                    <a:lnTo>
                      <a:pt x="51998"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60" name="Google Shape;16860;p86"/>
            <p:cNvGrpSpPr/>
            <p:nvPr/>
          </p:nvGrpSpPr>
          <p:grpSpPr>
            <a:xfrm>
              <a:off x="8013776" y="3722847"/>
              <a:ext cx="411129" cy="507881"/>
              <a:chOff x="8013776" y="3722847"/>
              <a:chExt cx="411129" cy="507881"/>
            </a:xfrm>
          </p:grpSpPr>
          <p:cxnSp>
            <p:nvCxnSpPr>
              <p:cNvPr id="16861" name="Google Shape;16861;p86"/>
              <p:cNvCxnSpPr/>
              <p:nvPr/>
            </p:nvCxnSpPr>
            <p:spPr>
              <a:xfrm rot="10800000">
                <a:off x="8219339" y="3722847"/>
                <a:ext cx="0" cy="169800"/>
              </a:xfrm>
              <a:prstGeom prst="straightConnector1">
                <a:avLst/>
              </a:prstGeom>
              <a:noFill/>
              <a:ln w="19050" cap="flat" cmpd="sng">
                <a:solidFill>
                  <a:srgbClr val="A5B7C6"/>
                </a:solidFill>
                <a:prstDash val="solid"/>
                <a:round/>
                <a:headEnd type="none" w="med" len="med"/>
                <a:tailEnd type="diamond" w="med" len="med"/>
              </a:ln>
            </p:spPr>
          </p:cxnSp>
          <p:sp>
            <p:nvSpPr>
              <p:cNvPr id="16862" name="Google Shape;16862;p86"/>
              <p:cNvSpPr/>
              <p:nvPr/>
            </p:nvSpPr>
            <p:spPr>
              <a:xfrm>
                <a:off x="8013776" y="3874492"/>
                <a:ext cx="411129" cy="356237"/>
              </a:xfrm>
              <a:custGeom>
                <a:avLst/>
                <a:gdLst/>
                <a:ahLst/>
                <a:cxnLst/>
                <a:rect l="l" t="t" r="r" b="b"/>
                <a:pathLst>
                  <a:path w="69272" h="60023" extrusionOk="0">
                    <a:moveTo>
                      <a:pt x="17333" y="0"/>
                    </a:moveTo>
                    <a:lnTo>
                      <a:pt x="0" y="30011"/>
                    </a:lnTo>
                    <a:lnTo>
                      <a:pt x="17333" y="60023"/>
                    </a:lnTo>
                    <a:lnTo>
                      <a:pt x="51939" y="60023"/>
                    </a:lnTo>
                    <a:lnTo>
                      <a:pt x="69271" y="30011"/>
                    </a:lnTo>
                    <a:lnTo>
                      <a:pt x="51939"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6863" name="Google Shape;16863;p86"/>
          <p:cNvGrpSpPr/>
          <p:nvPr/>
        </p:nvGrpSpPr>
        <p:grpSpPr>
          <a:xfrm>
            <a:off x="5262155" y="2909824"/>
            <a:ext cx="1421889" cy="1020603"/>
            <a:chOff x="5190863" y="2824811"/>
            <a:chExt cx="1544860" cy="1108869"/>
          </a:xfrm>
        </p:grpSpPr>
        <p:grpSp>
          <p:nvGrpSpPr>
            <p:cNvPr id="16864" name="Google Shape;16864;p86"/>
            <p:cNvGrpSpPr/>
            <p:nvPr/>
          </p:nvGrpSpPr>
          <p:grpSpPr>
            <a:xfrm>
              <a:off x="5938695" y="3176919"/>
              <a:ext cx="685761" cy="404739"/>
              <a:chOff x="5938695" y="3176919"/>
              <a:chExt cx="685761" cy="404739"/>
            </a:xfrm>
          </p:grpSpPr>
          <p:grpSp>
            <p:nvGrpSpPr>
              <p:cNvPr id="16865" name="Google Shape;16865;p86"/>
              <p:cNvGrpSpPr/>
              <p:nvPr/>
            </p:nvGrpSpPr>
            <p:grpSpPr>
              <a:xfrm>
                <a:off x="5938695" y="3176919"/>
                <a:ext cx="685761" cy="404739"/>
                <a:chOff x="5938695" y="3176919"/>
                <a:chExt cx="685761" cy="404739"/>
              </a:xfrm>
            </p:grpSpPr>
            <p:sp>
              <p:nvSpPr>
                <p:cNvPr id="16866" name="Google Shape;16866;p86"/>
                <p:cNvSpPr/>
                <p:nvPr/>
              </p:nvSpPr>
              <p:spPr>
                <a:xfrm>
                  <a:off x="5938695" y="3176919"/>
                  <a:ext cx="404679" cy="404739"/>
                </a:xfrm>
                <a:custGeom>
                  <a:avLst/>
                  <a:gdLst/>
                  <a:ahLst/>
                  <a:cxnLst/>
                  <a:rect l="l" t="t" r="r" b="b"/>
                  <a:pathLst>
                    <a:path w="9649" h="9651" extrusionOk="0">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7" name="Google Shape;16867;p86"/>
                <p:cNvSpPr/>
                <p:nvPr/>
              </p:nvSpPr>
              <p:spPr>
                <a:xfrm>
                  <a:off x="6256893" y="3285705"/>
                  <a:ext cx="367562" cy="187754"/>
                </a:xfrm>
                <a:custGeom>
                  <a:avLst/>
                  <a:gdLst/>
                  <a:ahLst/>
                  <a:cxnLst/>
                  <a:rect l="l" t="t" r="r" b="b"/>
                  <a:pathLst>
                    <a:path w="8764" h="4477" extrusionOk="0">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868" name="Google Shape;16868;p86"/>
              <p:cNvSpPr/>
              <p:nvPr/>
            </p:nvSpPr>
            <p:spPr>
              <a:xfrm>
                <a:off x="6044300" y="3282475"/>
                <a:ext cx="191959" cy="191990"/>
              </a:xfrm>
              <a:custGeom>
                <a:avLst/>
                <a:gdLst/>
                <a:ahLst/>
                <a:cxnLst/>
                <a:rect l="l" t="t" r="r" b="b"/>
                <a:pathLst>
                  <a:path w="4577" h="4578" extrusionOk="0">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69" name="Google Shape;16869;p86"/>
            <p:cNvGrpSpPr/>
            <p:nvPr/>
          </p:nvGrpSpPr>
          <p:grpSpPr>
            <a:xfrm>
              <a:off x="5305233" y="3176835"/>
              <a:ext cx="685971" cy="404655"/>
              <a:chOff x="5305233" y="3176835"/>
              <a:chExt cx="685971" cy="404655"/>
            </a:xfrm>
          </p:grpSpPr>
          <p:grpSp>
            <p:nvGrpSpPr>
              <p:cNvPr id="16870" name="Google Shape;16870;p86"/>
              <p:cNvGrpSpPr/>
              <p:nvPr/>
            </p:nvGrpSpPr>
            <p:grpSpPr>
              <a:xfrm>
                <a:off x="5305233" y="3176835"/>
                <a:ext cx="685971" cy="404655"/>
                <a:chOff x="5305233" y="3176835"/>
                <a:chExt cx="685971" cy="404655"/>
              </a:xfrm>
            </p:grpSpPr>
            <p:sp>
              <p:nvSpPr>
                <p:cNvPr id="16871" name="Google Shape;16871;p86"/>
                <p:cNvSpPr/>
                <p:nvPr/>
              </p:nvSpPr>
              <p:spPr>
                <a:xfrm>
                  <a:off x="5586650" y="3176835"/>
                  <a:ext cx="404553" cy="404655"/>
                </a:xfrm>
                <a:custGeom>
                  <a:avLst/>
                  <a:gdLst/>
                  <a:ahLst/>
                  <a:cxnLst/>
                  <a:rect l="l" t="t" r="r" b="b"/>
                  <a:pathLst>
                    <a:path w="9646" h="9649" extrusionOk="0">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2" name="Google Shape;16872;p86"/>
                <p:cNvSpPr/>
                <p:nvPr/>
              </p:nvSpPr>
              <p:spPr>
                <a:xfrm>
                  <a:off x="5305233" y="3285914"/>
                  <a:ext cx="367352" cy="187796"/>
                </a:xfrm>
                <a:custGeom>
                  <a:avLst/>
                  <a:gdLst/>
                  <a:ahLst/>
                  <a:cxnLst/>
                  <a:rect l="l" t="t" r="r" b="b"/>
                  <a:pathLst>
                    <a:path w="8759" h="4478" extrusionOk="0">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873" name="Google Shape;16873;p86"/>
              <p:cNvSpPr/>
              <p:nvPr/>
            </p:nvSpPr>
            <p:spPr>
              <a:xfrm>
                <a:off x="5694436" y="3282475"/>
                <a:ext cx="192001" cy="191990"/>
              </a:xfrm>
              <a:custGeom>
                <a:avLst/>
                <a:gdLst/>
                <a:ahLst/>
                <a:cxnLst/>
                <a:rect l="l" t="t" r="r" b="b"/>
                <a:pathLst>
                  <a:path w="4578" h="4578" extrusionOk="0">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874" name="Google Shape;16874;p86"/>
            <p:cNvSpPr/>
            <p:nvPr/>
          </p:nvSpPr>
          <p:spPr>
            <a:xfrm>
              <a:off x="6103938" y="3114683"/>
              <a:ext cx="40933" cy="7549"/>
            </a:xfrm>
            <a:custGeom>
              <a:avLst/>
              <a:gdLst/>
              <a:ahLst/>
              <a:cxnLst/>
              <a:rect l="l" t="t" r="r" b="b"/>
              <a:pathLst>
                <a:path w="976" h="180" extrusionOk="0">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875" name="Google Shape;16875;p86"/>
            <p:cNvGrpSpPr/>
            <p:nvPr/>
          </p:nvGrpSpPr>
          <p:grpSpPr>
            <a:xfrm>
              <a:off x="5657361" y="2824811"/>
              <a:ext cx="1078361" cy="404655"/>
              <a:chOff x="5657361" y="2824811"/>
              <a:chExt cx="1078361" cy="404655"/>
            </a:xfrm>
          </p:grpSpPr>
          <p:grpSp>
            <p:nvGrpSpPr>
              <p:cNvPr id="16876" name="Google Shape;16876;p86"/>
              <p:cNvGrpSpPr/>
              <p:nvPr/>
            </p:nvGrpSpPr>
            <p:grpSpPr>
              <a:xfrm>
                <a:off x="5657361" y="2824811"/>
                <a:ext cx="1078361" cy="404655"/>
                <a:chOff x="5657361" y="2824811"/>
                <a:chExt cx="1078361" cy="404655"/>
              </a:xfrm>
            </p:grpSpPr>
            <p:grpSp>
              <p:nvGrpSpPr>
                <p:cNvPr id="16877" name="Google Shape;16877;p86"/>
                <p:cNvGrpSpPr/>
                <p:nvPr/>
              </p:nvGrpSpPr>
              <p:grpSpPr>
                <a:xfrm>
                  <a:off x="5938485" y="2824811"/>
                  <a:ext cx="797237" cy="404655"/>
                  <a:chOff x="5938485" y="2824811"/>
                  <a:chExt cx="797237" cy="404655"/>
                </a:xfrm>
              </p:grpSpPr>
              <p:sp>
                <p:nvSpPr>
                  <p:cNvPr id="16878" name="Google Shape;16878;p86"/>
                  <p:cNvSpPr/>
                  <p:nvPr/>
                </p:nvSpPr>
                <p:spPr>
                  <a:xfrm>
                    <a:off x="6137952" y="2824811"/>
                    <a:ext cx="597771" cy="301698"/>
                  </a:xfrm>
                  <a:custGeom>
                    <a:avLst/>
                    <a:gdLst/>
                    <a:ahLst/>
                    <a:cxnLst/>
                    <a:rect l="l" t="t" r="r" b="b"/>
                    <a:pathLst>
                      <a:path w="14253" h="7194" extrusionOk="0">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9" name="Google Shape;16879;p86"/>
                  <p:cNvSpPr/>
                  <p:nvPr/>
                </p:nvSpPr>
                <p:spPr>
                  <a:xfrm>
                    <a:off x="5938485" y="2824811"/>
                    <a:ext cx="202151" cy="404655"/>
                  </a:xfrm>
                  <a:custGeom>
                    <a:avLst/>
                    <a:gdLst/>
                    <a:ahLst/>
                    <a:cxnLst/>
                    <a:rect l="l" t="t" r="r" b="b"/>
                    <a:pathLst>
                      <a:path w="4820" h="9649" extrusionOk="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880" name="Google Shape;16880;p86"/>
                <p:cNvSpPr/>
                <p:nvPr/>
              </p:nvSpPr>
              <p:spPr>
                <a:xfrm>
                  <a:off x="5657361" y="2934478"/>
                  <a:ext cx="367688" cy="187838"/>
                </a:xfrm>
                <a:custGeom>
                  <a:avLst/>
                  <a:gdLst/>
                  <a:ahLst/>
                  <a:cxnLst/>
                  <a:rect l="l" t="t" r="r" b="b"/>
                  <a:pathLst>
                    <a:path w="8767" h="4479" extrusionOk="0">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881" name="Google Shape;16881;p86"/>
              <p:cNvSpPr/>
              <p:nvPr/>
            </p:nvSpPr>
            <p:spPr>
              <a:xfrm>
                <a:off x="6047361" y="2932675"/>
                <a:ext cx="192001" cy="191990"/>
              </a:xfrm>
              <a:custGeom>
                <a:avLst/>
                <a:gdLst/>
                <a:ahLst/>
                <a:cxnLst/>
                <a:rect l="l" t="t" r="r" b="b"/>
                <a:pathLst>
                  <a:path w="4578" h="4578" extrusionOk="0">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82" name="Google Shape;16882;p86"/>
            <p:cNvGrpSpPr/>
            <p:nvPr/>
          </p:nvGrpSpPr>
          <p:grpSpPr>
            <a:xfrm>
              <a:off x="5190863" y="3528942"/>
              <a:ext cx="1078026" cy="404739"/>
              <a:chOff x="5190863" y="3528942"/>
              <a:chExt cx="1078026" cy="404739"/>
            </a:xfrm>
          </p:grpSpPr>
          <p:sp>
            <p:nvSpPr>
              <p:cNvPr id="16883" name="Google Shape;16883;p86"/>
              <p:cNvSpPr/>
              <p:nvPr/>
            </p:nvSpPr>
            <p:spPr>
              <a:xfrm>
                <a:off x="5694436" y="3635379"/>
                <a:ext cx="192001" cy="191990"/>
              </a:xfrm>
              <a:custGeom>
                <a:avLst/>
                <a:gdLst/>
                <a:ahLst/>
                <a:cxnLst/>
                <a:rect l="l" t="t" r="r" b="b"/>
                <a:pathLst>
                  <a:path w="4578" h="4578" extrusionOk="0">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884" name="Google Shape;16884;p86"/>
              <p:cNvGrpSpPr/>
              <p:nvPr/>
            </p:nvGrpSpPr>
            <p:grpSpPr>
              <a:xfrm>
                <a:off x="5190863" y="3528942"/>
                <a:ext cx="1078026" cy="404739"/>
                <a:chOff x="5190863" y="3528942"/>
                <a:chExt cx="1078026" cy="404739"/>
              </a:xfrm>
            </p:grpSpPr>
            <p:sp>
              <p:nvSpPr>
                <p:cNvPr id="16885" name="Google Shape;16885;p86"/>
                <p:cNvSpPr/>
                <p:nvPr/>
              </p:nvSpPr>
              <p:spPr>
                <a:xfrm>
                  <a:off x="5190863" y="3528942"/>
                  <a:ext cx="800551" cy="404739"/>
                </a:xfrm>
                <a:custGeom>
                  <a:avLst/>
                  <a:gdLst/>
                  <a:ahLst/>
                  <a:cxnLst/>
                  <a:rect l="l" t="t" r="r" b="b"/>
                  <a:pathLst>
                    <a:path w="19088" h="9651" extrusionOk="0">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6" name="Google Shape;16886;p86"/>
                <p:cNvSpPr/>
                <p:nvPr/>
              </p:nvSpPr>
              <p:spPr>
                <a:xfrm>
                  <a:off x="5905730" y="3637351"/>
                  <a:ext cx="363158" cy="187796"/>
                </a:xfrm>
                <a:custGeom>
                  <a:avLst/>
                  <a:gdLst/>
                  <a:ahLst/>
                  <a:cxnLst/>
                  <a:rect l="l" t="t" r="r" b="b"/>
                  <a:pathLst>
                    <a:path w="8659" h="4478" extrusionOk="0">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6887" name="Google Shape;16887;p86"/>
          <p:cNvGrpSpPr/>
          <p:nvPr/>
        </p:nvGrpSpPr>
        <p:grpSpPr>
          <a:xfrm>
            <a:off x="728162" y="1474292"/>
            <a:ext cx="1086719" cy="879487"/>
            <a:chOff x="803162" y="1474292"/>
            <a:chExt cx="1086719" cy="879487"/>
          </a:xfrm>
        </p:grpSpPr>
        <p:grpSp>
          <p:nvGrpSpPr>
            <p:cNvPr id="16888" name="Google Shape;16888;p86"/>
            <p:cNvGrpSpPr/>
            <p:nvPr/>
          </p:nvGrpSpPr>
          <p:grpSpPr>
            <a:xfrm>
              <a:off x="803162" y="1625948"/>
              <a:ext cx="445856" cy="576579"/>
              <a:chOff x="803162" y="1625948"/>
              <a:chExt cx="445856" cy="576579"/>
            </a:xfrm>
          </p:grpSpPr>
          <p:sp>
            <p:nvSpPr>
              <p:cNvPr id="16889" name="Google Shape;16889;p86"/>
              <p:cNvSpPr/>
              <p:nvPr/>
            </p:nvSpPr>
            <p:spPr>
              <a:xfrm>
                <a:off x="803162" y="1847356"/>
                <a:ext cx="133646" cy="133865"/>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890" name="Google Shape;16890;p86"/>
              <p:cNvGrpSpPr/>
              <p:nvPr/>
            </p:nvGrpSpPr>
            <p:grpSpPr>
              <a:xfrm>
                <a:off x="1056023" y="1625948"/>
                <a:ext cx="192995" cy="576579"/>
                <a:chOff x="1056023" y="1625948"/>
                <a:chExt cx="192995" cy="576579"/>
              </a:xfrm>
            </p:grpSpPr>
            <p:sp>
              <p:nvSpPr>
                <p:cNvPr id="16891" name="Google Shape;16891;p86"/>
                <p:cNvSpPr/>
                <p:nvPr/>
              </p:nvSpPr>
              <p:spPr>
                <a:xfrm>
                  <a:off x="1066902" y="1914079"/>
                  <a:ext cx="167456" cy="269382"/>
                </a:xfrm>
                <a:custGeom>
                  <a:avLst/>
                  <a:gdLst/>
                  <a:ahLst/>
                  <a:cxnLst/>
                  <a:rect l="l" t="t" r="r" b="b"/>
                  <a:pathLst>
                    <a:path w="25153" h="40463" fill="none" extrusionOk="0">
                      <a:moveTo>
                        <a:pt x="25152" y="40463"/>
                      </a:moveTo>
                      <a:cubicBezTo>
                        <a:pt x="19315" y="40463"/>
                        <a:pt x="14378" y="32724"/>
                        <a:pt x="12777" y="22150"/>
                      </a:cubicBezTo>
                      <a:lnTo>
                        <a:pt x="12810" y="22350"/>
                      </a:lnTo>
                      <a:cubicBezTo>
                        <a:pt x="10542" y="7606"/>
                        <a:pt x="6372" y="1"/>
                        <a:pt x="1" y="1"/>
                      </a:cubicBezTo>
                      <a:lnTo>
                        <a:pt x="1" y="1"/>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2" name="Google Shape;16892;p86"/>
                <p:cNvSpPr/>
                <p:nvPr/>
              </p:nvSpPr>
              <p:spPr>
                <a:xfrm>
                  <a:off x="1066902" y="1645136"/>
                  <a:ext cx="167456" cy="269382"/>
                </a:xfrm>
                <a:custGeom>
                  <a:avLst/>
                  <a:gdLst/>
                  <a:ahLst/>
                  <a:cxnLst/>
                  <a:rect l="l" t="t" r="r" b="b"/>
                  <a:pathLst>
                    <a:path w="25153" h="40463" fill="none" extrusionOk="0">
                      <a:moveTo>
                        <a:pt x="25152" y="0"/>
                      </a:moveTo>
                      <a:cubicBezTo>
                        <a:pt x="19315" y="0"/>
                        <a:pt x="14378" y="7706"/>
                        <a:pt x="12777" y="18313"/>
                      </a:cubicBezTo>
                      <a:lnTo>
                        <a:pt x="12810" y="18113"/>
                      </a:lnTo>
                      <a:cubicBezTo>
                        <a:pt x="10542" y="32857"/>
                        <a:pt x="6372" y="40462"/>
                        <a:pt x="1" y="40462"/>
                      </a:cubicBezTo>
                      <a:lnTo>
                        <a:pt x="1" y="40462"/>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3" name="Google Shape;16893;p86"/>
                <p:cNvSpPr/>
                <p:nvPr/>
              </p:nvSpPr>
              <p:spPr>
                <a:xfrm>
                  <a:off x="1056023" y="1893872"/>
                  <a:ext cx="40644" cy="40644"/>
                </a:xfrm>
                <a:custGeom>
                  <a:avLst/>
                  <a:gdLst/>
                  <a:ahLst/>
                  <a:cxnLst/>
                  <a:rect l="l" t="t" r="r" b="b"/>
                  <a:pathLst>
                    <a:path w="6105" h="6105" extrusionOk="0">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4" name="Google Shape;16894;p86"/>
                <p:cNvSpPr/>
                <p:nvPr/>
              </p:nvSpPr>
              <p:spPr>
                <a:xfrm>
                  <a:off x="1220365" y="2164199"/>
                  <a:ext cx="28654" cy="38327"/>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5" name="Google Shape;16895;p86"/>
                <p:cNvSpPr/>
                <p:nvPr/>
              </p:nvSpPr>
              <p:spPr>
                <a:xfrm>
                  <a:off x="1220365" y="1625948"/>
                  <a:ext cx="28654" cy="38467"/>
                </a:xfrm>
                <a:custGeom>
                  <a:avLst/>
                  <a:gdLst/>
                  <a:ahLst/>
                  <a:cxnLst/>
                  <a:rect l="l" t="t" r="r" b="b"/>
                  <a:pathLst>
                    <a:path w="4304" h="5778" extrusionOk="0">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6896" name="Google Shape;16896;p86"/>
            <p:cNvGrpSpPr/>
            <p:nvPr/>
          </p:nvGrpSpPr>
          <p:grpSpPr>
            <a:xfrm>
              <a:off x="1371406" y="1474292"/>
              <a:ext cx="518475" cy="879487"/>
              <a:chOff x="1398231" y="1474292"/>
              <a:chExt cx="518475" cy="879487"/>
            </a:xfrm>
          </p:grpSpPr>
          <p:grpSp>
            <p:nvGrpSpPr>
              <p:cNvPr id="16897" name="Google Shape;16897;p86"/>
              <p:cNvGrpSpPr/>
              <p:nvPr/>
            </p:nvGrpSpPr>
            <p:grpSpPr>
              <a:xfrm>
                <a:off x="1398231" y="1474292"/>
                <a:ext cx="518475" cy="341643"/>
                <a:chOff x="1398231" y="1474292"/>
                <a:chExt cx="518475" cy="341643"/>
              </a:xfrm>
            </p:grpSpPr>
            <p:sp>
              <p:nvSpPr>
                <p:cNvPr id="16898" name="Google Shape;16898;p86"/>
                <p:cNvSpPr/>
                <p:nvPr/>
              </p:nvSpPr>
              <p:spPr>
                <a:xfrm>
                  <a:off x="1398231" y="1595601"/>
                  <a:ext cx="102159" cy="99017"/>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899" name="Google Shape;16899;p86"/>
                <p:cNvGrpSpPr/>
                <p:nvPr/>
              </p:nvGrpSpPr>
              <p:grpSpPr>
                <a:xfrm>
                  <a:off x="1616453" y="1474292"/>
                  <a:ext cx="300253" cy="341643"/>
                  <a:chOff x="1616453" y="1475379"/>
                  <a:chExt cx="300253" cy="341643"/>
                </a:xfrm>
              </p:grpSpPr>
              <p:sp>
                <p:nvSpPr>
                  <p:cNvPr id="16900" name="Google Shape;16900;p86"/>
                  <p:cNvSpPr/>
                  <p:nvPr/>
                </p:nvSpPr>
                <p:spPr>
                  <a:xfrm>
                    <a:off x="1631387" y="1645136"/>
                    <a:ext cx="85283" cy="74624"/>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1" name="Google Shape;16901;p86"/>
                  <p:cNvSpPr/>
                  <p:nvPr/>
                </p:nvSpPr>
                <p:spPr>
                  <a:xfrm>
                    <a:off x="1716447" y="1509882"/>
                    <a:ext cx="82400" cy="61302"/>
                  </a:xfrm>
                  <a:custGeom>
                    <a:avLst/>
                    <a:gdLst/>
                    <a:ahLst/>
                    <a:cxnLst/>
                    <a:rect l="l" t="t" r="r" b="b"/>
                    <a:pathLst>
                      <a:path w="12377" h="9208" fill="none" extrusionOk="0">
                        <a:moveTo>
                          <a:pt x="1" y="9207"/>
                        </a:moveTo>
                        <a:cubicBezTo>
                          <a:pt x="1635" y="3870"/>
                          <a:pt x="6539" y="1"/>
                          <a:pt x="12376"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2" name="Google Shape;16902;p86"/>
                  <p:cNvSpPr/>
                  <p:nvPr/>
                </p:nvSpPr>
                <p:spPr>
                  <a:xfrm>
                    <a:off x="1716447" y="1719091"/>
                    <a:ext cx="82400" cy="61076"/>
                  </a:xfrm>
                  <a:custGeom>
                    <a:avLst/>
                    <a:gdLst/>
                    <a:ahLst/>
                    <a:cxnLst/>
                    <a:rect l="l" t="t" r="r" b="b"/>
                    <a:pathLst>
                      <a:path w="12377" h="9174" fill="none" extrusionOk="0">
                        <a:moveTo>
                          <a:pt x="1" y="0"/>
                        </a:moveTo>
                        <a:cubicBezTo>
                          <a:pt x="1635" y="5304"/>
                          <a:pt x="6539" y="9173"/>
                          <a:pt x="12376" y="9173"/>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3" name="Google Shape;16903;p86"/>
                  <p:cNvSpPr/>
                  <p:nvPr/>
                </p:nvSpPr>
                <p:spPr>
                  <a:xfrm>
                    <a:off x="1631387" y="1570955"/>
                    <a:ext cx="85283" cy="74185"/>
                  </a:xfrm>
                  <a:custGeom>
                    <a:avLst/>
                    <a:gdLst/>
                    <a:ahLst/>
                    <a:cxnLst/>
                    <a:rect l="l" t="t" r="r" b="b"/>
                    <a:pathLst>
                      <a:path w="12810" h="11143" fill="none" extrusionOk="0">
                        <a:moveTo>
                          <a:pt x="1" y="11142"/>
                        </a:moveTo>
                        <a:cubicBezTo>
                          <a:pt x="6539" y="11142"/>
                          <a:pt x="10275" y="7106"/>
                          <a:pt x="12810"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4" name="Google Shape;16904;p86"/>
                  <p:cNvSpPr/>
                  <p:nvPr/>
                </p:nvSpPr>
                <p:spPr>
                  <a:xfrm>
                    <a:off x="1616453" y="1624776"/>
                    <a:ext cx="42868" cy="40717"/>
                  </a:xfrm>
                  <a:custGeom>
                    <a:avLst/>
                    <a:gdLst/>
                    <a:ahLst/>
                    <a:cxnLst/>
                    <a:rect l="l" t="t" r="r" b="b"/>
                    <a:pathLst>
                      <a:path w="6439" h="6116" extrusionOk="0">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5" name="Google Shape;16905;p86"/>
                  <p:cNvSpPr/>
                  <p:nvPr/>
                </p:nvSpPr>
                <p:spPr>
                  <a:xfrm>
                    <a:off x="1784849" y="1760975"/>
                    <a:ext cx="28654" cy="38467"/>
                  </a:xfrm>
                  <a:custGeom>
                    <a:avLst/>
                    <a:gdLst/>
                    <a:ahLst/>
                    <a:cxnLst/>
                    <a:rect l="l" t="t" r="r" b="b"/>
                    <a:pathLst>
                      <a:path w="4304" h="5778" extrusionOk="0">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6" name="Google Shape;16906;p86"/>
                  <p:cNvSpPr/>
                  <p:nvPr/>
                </p:nvSpPr>
                <p:spPr>
                  <a:xfrm>
                    <a:off x="1784849" y="1490834"/>
                    <a:ext cx="28654" cy="38327"/>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907" name="Google Shape;16907;p86"/>
                  <p:cNvGrpSpPr/>
                  <p:nvPr/>
                </p:nvGrpSpPr>
                <p:grpSpPr>
                  <a:xfrm>
                    <a:off x="1839639" y="1475379"/>
                    <a:ext cx="77067" cy="341643"/>
                    <a:chOff x="1839639" y="1475379"/>
                    <a:chExt cx="77067" cy="341643"/>
                  </a:xfrm>
                </p:grpSpPr>
                <p:sp>
                  <p:nvSpPr>
                    <p:cNvPr id="16908" name="Google Shape;16908;p86"/>
                    <p:cNvSpPr/>
                    <p:nvPr/>
                  </p:nvSpPr>
                  <p:spPr>
                    <a:xfrm>
                      <a:off x="1839639" y="1745481"/>
                      <a:ext cx="77067" cy="71541"/>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9" name="Google Shape;16909;p86"/>
                    <p:cNvSpPr/>
                    <p:nvPr/>
                  </p:nvSpPr>
                  <p:spPr>
                    <a:xfrm>
                      <a:off x="1839639" y="1475379"/>
                      <a:ext cx="77067" cy="71595"/>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6910" name="Google Shape;16910;p86"/>
              <p:cNvGrpSpPr/>
              <p:nvPr/>
            </p:nvGrpSpPr>
            <p:grpSpPr>
              <a:xfrm>
                <a:off x="1398451" y="2012951"/>
                <a:ext cx="518255" cy="340828"/>
                <a:chOff x="1398451" y="2012951"/>
                <a:chExt cx="518255" cy="340828"/>
              </a:xfrm>
            </p:grpSpPr>
            <p:sp>
              <p:nvSpPr>
                <p:cNvPr id="16911" name="Google Shape;16911;p86"/>
                <p:cNvSpPr/>
                <p:nvPr/>
              </p:nvSpPr>
              <p:spPr>
                <a:xfrm>
                  <a:off x="1398451" y="2133928"/>
                  <a:ext cx="102166" cy="99017"/>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912" name="Google Shape;16912;p86"/>
                <p:cNvGrpSpPr/>
                <p:nvPr/>
              </p:nvGrpSpPr>
              <p:grpSpPr>
                <a:xfrm>
                  <a:off x="1616453" y="2012951"/>
                  <a:ext cx="300253" cy="340828"/>
                  <a:chOff x="1616453" y="2013538"/>
                  <a:chExt cx="300253" cy="340828"/>
                </a:xfrm>
              </p:grpSpPr>
              <p:sp>
                <p:nvSpPr>
                  <p:cNvPr id="16913" name="Google Shape;16913;p86"/>
                  <p:cNvSpPr/>
                  <p:nvPr/>
                </p:nvSpPr>
                <p:spPr>
                  <a:xfrm>
                    <a:off x="1631387" y="2183474"/>
                    <a:ext cx="85283" cy="74624"/>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4" name="Google Shape;16914;p86"/>
                  <p:cNvSpPr/>
                  <p:nvPr/>
                </p:nvSpPr>
                <p:spPr>
                  <a:xfrm>
                    <a:off x="1716447" y="2048220"/>
                    <a:ext cx="82400" cy="61076"/>
                  </a:xfrm>
                  <a:custGeom>
                    <a:avLst/>
                    <a:gdLst/>
                    <a:ahLst/>
                    <a:cxnLst/>
                    <a:rect l="l" t="t" r="r" b="b"/>
                    <a:pathLst>
                      <a:path w="12377" h="9174" fill="none" extrusionOk="0">
                        <a:moveTo>
                          <a:pt x="1" y="9174"/>
                        </a:moveTo>
                        <a:cubicBezTo>
                          <a:pt x="1635" y="3870"/>
                          <a:pt x="6539" y="0"/>
                          <a:pt x="12376"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5" name="Google Shape;16915;p86"/>
                  <p:cNvSpPr/>
                  <p:nvPr/>
                </p:nvSpPr>
                <p:spPr>
                  <a:xfrm>
                    <a:off x="1716447" y="2257422"/>
                    <a:ext cx="82400" cy="61083"/>
                  </a:xfrm>
                  <a:custGeom>
                    <a:avLst/>
                    <a:gdLst/>
                    <a:ahLst/>
                    <a:cxnLst/>
                    <a:rect l="l" t="t" r="r" b="b"/>
                    <a:pathLst>
                      <a:path w="12377" h="9175" fill="none" extrusionOk="0">
                        <a:moveTo>
                          <a:pt x="1" y="1"/>
                        </a:moveTo>
                        <a:cubicBezTo>
                          <a:pt x="1635" y="5305"/>
                          <a:pt x="6539" y="9174"/>
                          <a:pt x="12376" y="9174"/>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6" name="Google Shape;16916;p86"/>
                  <p:cNvSpPr/>
                  <p:nvPr/>
                </p:nvSpPr>
                <p:spPr>
                  <a:xfrm>
                    <a:off x="1631387" y="2109073"/>
                    <a:ext cx="85283" cy="74398"/>
                  </a:xfrm>
                  <a:custGeom>
                    <a:avLst/>
                    <a:gdLst/>
                    <a:ahLst/>
                    <a:cxnLst/>
                    <a:rect l="l" t="t" r="r" b="b"/>
                    <a:pathLst>
                      <a:path w="12810" h="11175" fill="none" extrusionOk="0">
                        <a:moveTo>
                          <a:pt x="1" y="11175"/>
                        </a:moveTo>
                        <a:cubicBezTo>
                          <a:pt x="6539" y="11175"/>
                          <a:pt x="10275" y="7105"/>
                          <a:pt x="12810"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7" name="Google Shape;16917;p86"/>
                  <p:cNvSpPr/>
                  <p:nvPr/>
                </p:nvSpPr>
                <p:spPr>
                  <a:xfrm>
                    <a:off x="1616453" y="2163114"/>
                    <a:ext cx="42868" cy="40491"/>
                  </a:xfrm>
                  <a:custGeom>
                    <a:avLst/>
                    <a:gdLst/>
                    <a:ahLst/>
                    <a:cxnLst/>
                    <a:rect l="l" t="t" r="r" b="b"/>
                    <a:pathLst>
                      <a:path w="6439" h="6082" extrusionOk="0">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8" name="Google Shape;16918;p86"/>
                  <p:cNvSpPr/>
                  <p:nvPr/>
                </p:nvSpPr>
                <p:spPr>
                  <a:xfrm>
                    <a:off x="1784849" y="2299227"/>
                    <a:ext cx="28654" cy="38514"/>
                  </a:xfrm>
                  <a:custGeom>
                    <a:avLst/>
                    <a:gdLst/>
                    <a:ahLst/>
                    <a:cxnLst/>
                    <a:rect l="l" t="t" r="r" b="b"/>
                    <a:pathLst>
                      <a:path w="4304" h="5785" extrusionOk="0">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9" name="Google Shape;16919;p86"/>
                  <p:cNvSpPr/>
                  <p:nvPr/>
                </p:nvSpPr>
                <p:spPr>
                  <a:xfrm>
                    <a:off x="1784849" y="2028946"/>
                    <a:ext cx="28654" cy="38547"/>
                  </a:xfrm>
                  <a:custGeom>
                    <a:avLst/>
                    <a:gdLst/>
                    <a:ahLst/>
                    <a:cxnLst/>
                    <a:rect l="l" t="t" r="r" b="b"/>
                    <a:pathLst>
                      <a:path w="4304" h="5790" extrusionOk="0">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920" name="Google Shape;16920;p86"/>
                  <p:cNvGrpSpPr/>
                  <p:nvPr/>
                </p:nvGrpSpPr>
                <p:grpSpPr>
                  <a:xfrm>
                    <a:off x="1839639" y="2013538"/>
                    <a:ext cx="77067" cy="340828"/>
                    <a:chOff x="1839639" y="2013538"/>
                    <a:chExt cx="77067" cy="340828"/>
                  </a:xfrm>
                </p:grpSpPr>
                <p:sp>
                  <p:nvSpPr>
                    <p:cNvPr id="16921" name="Google Shape;16921;p86"/>
                    <p:cNvSpPr/>
                    <p:nvPr/>
                  </p:nvSpPr>
                  <p:spPr>
                    <a:xfrm>
                      <a:off x="1839639" y="2282618"/>
                      <a:ext cx="77067" cy="71748"/>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2" name="Google Shape;16922;p86"/>
                    <p:cNvSpPr/>
                    <p:nvPr/>
                  </p:nvSpPr>
                  <p:spPr>
                    <a:xfrm>
                      <a:off x="1839639" y="2013538"/>
                      <a:ext cx="77067" cy="71588"/>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grpSp>
        <p:nvGrpSpPr>
          <p:cNvPr id="16923" name="Google Shape;16923;p86"/>
          <p:cNvGrpSpPr/>
          <p:nvPr/>
        </p:nvGrpSpPr>
        <p:grpSpPr>
          <a:xfrm>
            <a:off x="724986" y="3605478"/>
            <a:ext cx="1368681" cy="682918"/>
            <a:chOff x="724986" y="3605478"/>
            <a:chExt cx="1368681" cy="682918"/>
          </a:xfrm>
        </p:grpSpPr>
        <p:grpSp>
          <p:nvGrpSpPr>
            <p:cNvPr id="16924" name="Google Shape;16924;p86"/>
            <p:cNvGrpSpPr/>
            <p:nvPr/>
          </p:nvGrpSpPr>
          <p:grpSpPr>
            <a:xfrm>
              <a:off x="1289102" y="3823629"/>
              <a:ext cx="240442" cy="250435"/>
              <a:chOff x="-165066" y="3843615"/>
              <a:chExt cx="221259" cy="230455"/>
            </a:xfrm>
          </p:grpSpPr>
          <p:sp>
            <p:nvSpPr>
              <p:cNvPr id="16925" name="Google Shape;16925;p86"/>
              <p:cNvSpPr/>
              <p:nvPr/>
            </p:nvSpPr>
            <p:spPr>
              <a:xfrm>
                <a:off x="-165066" y="3843615"/>
                <a:ext cx="106189" cy="230455"/>
              </a:xfrm>
              <a:custGeom>
                <a:avLst/>
                <a:gdLst/>
                <a:ahLst/>
                <a:cxnLst/>
                <a:rect l="l" t="t" r="r" b="b"/>
                <a:pathLst>
                  <a:path w="9076" h="19697" extrusionOk="0">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6" name="Google Shape;16926;p86"/>
              <p:cNvSpPr/>
              <p:nvPr/>
            </p:nvSpPr>
            <p:spPr>
              <a:xfrm>
                <a:off x="-100985" y="3906105"/>
                <a:ext cx="41804" cy="52708"/>
              </a:xfrm>
              <a:custGeom>
                <a:avLst/>
                <a:gdLst/>
                <a:ahLst/>
                <a:cxnLst/>
                <a:rect l="l" t="t" r="r" b="b"/>
                <a:pathLst>
                  <a:path w="3573" h="4505" fill="none" extrusionOk="0">
                    <a:moveTo>
                      <a:pt x="3573" y="1"/>
                    </a:moveTo>
                    <a:cubicBezTo>
                      <a:pt x="3573" y="1"/>
                      <a:pt x="1" y="221"/>
                      <a:pt x="997" y="4504"/>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7" name="Google Shape;16927;p86"/>
              <p:cNvSpPr/>
              <p:nvPr/>
            </p:nvSpPr>
            <p:spPr>
              <a:xfrm>
                <a:off x="-86594" y="3875146"/>
                <a:ext cx="27296" cy="25717"/>
              </a:xfrm>
              <a:custGeom>
                <a:avLst/>
                <a:gdLst/>
                <a:ahLst/>
                <a:cxnLst/>
                <a:rect l="l" t="t" r="r" b="b"/>
                <a:pathLst>
                  <a:path w="2333" h="2198" fill="none" extrusionOk="0">
                    <a:moveTo>
                      <a:pt x="0" y="696"/>
                    </a:moveTo>
                    <a:cubicBezTo>
                      <a:pt x="0" y="696"/>
                      <a:pt x="2333" y="0"/>
                      <a:pt x="2333" y="219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8" name="Google Shape;16928;p86"/>
              <p:cNvSpPr/>
              <p:nvPr/>
            </p:nvSpPr>
            <p:spPr>
              <a:xfrm>
                <a:off x="-113855" y="3879078"/>
                <a:ext cx="8986" cy="21785"/>
              </a:xfrm>
              <a:custGeom>
                <a:avLst/>
                <a:gdLst/>
                <a:ahLst/>
                <a:cxnLst/>
                <a:rect l="l" t="t" r="r" b="b"/>
                <a:pathLst>
                  <a:path w="768" h="1862" fill="none" extrusionOk="0">
                    <a:moveTo>
                      <a:pt x="1" y="1"/>
                    </a:moveTo>
                    <a:cubicBezTo>
                      <a:pt x="1" y="1"/>
                      <a:pt x="1" y="1056"/>
                      <a:pt x="768" y="1861"/>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9" name="Google Shape;16929;p86"/>
              <p:cNvSpPr/>
              <p:nvPr/>
            </p:nvSpPr>
            <p:spPr>
              <a:xfrm>
                <a:off x="-148861" y="3908679"/>
                <a:ext cx="53340" cy="15538"/>
              </a:xfrm>
              <a:custGeom>
                <a:avLst/>
                <a:gdLst/>
                <a:ahLst/>
                <a:cxnLst/>
                <a:rect l="l" t="t" r="r" b="b"/>
                <a:pathLst>
                  <a:path w="4559" h="1328" fill="none" extrusionOk="0">
                    <a:moveTo>
                      <a:pt x="0" y="1030"/>
                    </a:moveTo>
                    <a:cubicBezTo>
                      <a:pt x="1301" y="1"/>
                      <a:pt x="2559" y="1327"/>
                      <a:pt x="2559" y="1327"/>
                    </a:cubicBezTo>
                    <a:cubicBezTo>
                      <a:pt x="2559" y="1327"/>
                      <a:pt x="2828" y="150"/>
                      <a:pt x="4559" y="642"/>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0" name="Google Shape;16930;p86"/>
              <p:cNvSpPr/>
              <p:nvPr/>
            </p:nvSpPr>
            <p:spPr>
              <a:xfrm>
                <a:off x="-137430" y="3963493"/>
                <a:ext cx="28092" cy="51948"/>
              </a:xfrm>
              <a:custGeom>
                <a:avLst/>
                <a:gdLst/>
                <a:ahLst/>
                <a:cxnLst/>
                <a:rect l="l" t="t" r="r" b="b"/>
                <a:pathLst>
                  <a:path w="2401" h="4440" fill="none" extrusionOk="0">
                    <a:moveTo>
                      <a:pt x="10" y="4439"/>
                    </a:moveTo>
                    <a:cubicBezTo>
                      <a:pt x="10" y="4439"/>
                      <a:pt x="0" y="2220"/>
                      <a:pt x="1718" y="2437"/>
                    </a:cubicBezTo>
                    <a:cubicBezTo>
                      <a:pt x="1718" y="2437"/>
                      <a:pt x="828" y="1217"/>
                      <a:pt x="2401" y="1"/>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1" name="Google Shape;16931;p86"/>
              <p:cNvSpPr/>
              <p:nvPr/>
            </p:nvSpPr>
            <p:spPr>
              <a:xfrm>
                <a:off x="-122021" y="4015429"/>
                <a:ext cx="12461" cy="32374"/>
              </a:xfrm>
              <a:custGeom>
                <a:avLst/>
                <a:gdLst/>
                <a:ahLst/>
                <a:cxnLst/>
                <a:rect l="l" t="t" r="r" b="b"/>
                <a:pathLst>
                  <a:path w="1065" h="2767" fill="none" extrusionOk="0">
                    <a:moveTo>
                      <a:pt x="1064" y="0"/>
                    </a:moveTo>
                    <a:cubicBezTo>
                      <a:pt x="1064" y="0"/>
                      <a:pt x="0" y="1146"/>
                      <a:pt x="702" y="276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2" name="Google Shape;16932;p86"/>
              <p:cNvSpPr/>
              <p:nvPr/>
            </p:nvSpPr>
            <p:spPr>
              <a:xfrm>
                <a:off x="-95533" y="4013124"/>
                <a:ext cx="36235" cy="21739"/>
              </a:xfrm>
              <a:custGeom>
                <a:avLst/>
                <a:gdLst/>
                <a:ahLst/>
                <a:cxnLst/>
                <a:rect l="l" t="t" r="r" b="b"/>
                <a:pathLst>
                  <a:path w="3097" h="1858" fill="none" extrusionOk="0">
                    <a:moveTo>
                      <a:pt x="3097" y="197"/>
                    </a:moveTo>
                    <a:cubicBezTo>
                      <a:pt x="1463" y="0"/>
                      <a:pt x="764" y="1579"/>
                      <a:pt x="764" y="1579"/>
                    </a:cubicBezTo>
                    <a:cubicBezTo>
                      <a:pt x="764" y="1579"/>
                      <a:pt x="334" y="1391"/>
                      <a:pt x="1" y="185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3" name="Google Shape;16933;p86"/>
              <p:cNvSpPr/>
              <p:nvPr/>
            </p:nvSpPr>
            <p:spPr>
              <a:xfrm>
                <a:off x="-123355" y="3941357"/>
                <a:ext cx="32000" cy="17913"/>
              </a:xfrm>
              <a:custGeom>
                <a:avLst/>
                <a:gdLst/>
                <a:ahLst/>
                <a:cxnLst/>
                <a:rect l="l" t="t" r="r" b="b"/>
                <a:pathLst>
                  <a:path w="2735" h="1531" fill="none" extrusionOk="0">
                    <a:moveTo>
                      <a:pt x="2735" y="0"/>
                    </a:moveTo>
                    <a:cubicBezTo>
                      <a:pt x="2735" y="0"/>
                      <a:pt x="1085" y="1530"/>
                      <a:pt x="1" y="0"/>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4" name="Google Shape;16934;p86"/>
              <p:cNvSpPr/>
              <p:nvPr/>
            </p:nvSpPr>
            <p:spPr>
              <a:xfrm>
                <a:off x="-91367" y="3973672"/>
                <a:ext cx="32070" cy="15807"/>
              </a:xfrm>
              <a:custGeom>
                <a:avLst/>
                <a:gdLst/>
                <a:ahLst/>
                <a:cxnLst/>
                <a:rect l="l" t="t" r="r" b="b"/>
                <a:pathLst>
                  <a:path w="2741" h="1351" fill="none" extrusionOk="0">
                    <a:moveTo>
                      <a:pt x="1" y="434"/>
                    </a:moveTo>
                    <a:cubicBezTo>
                      <a:pt x="1" y="434"/>
                      <a:pt x="1709" y="1"/>
                      <a:pt x="2741" y="1350"/>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5" name="Google Shape;16935;p86"/>
              <p:cNvSpPr/>
              <p:nvPr/>
            </p:nvSpPr>
            <p:spPr>
              <a:xfrm>
                <a:off x="-49996" y="3843615"/>
                <a:ext cx="106189" cy="230455"/>
              </a:xfrm>
              <a:custGeom>
                <a:avLst/>
                <a:gdLst/>
                <a:ahLst/>
                <a:cxnLst/>
                <a:rect l="l" t="t" r="r" b="b"/>
                <a:pathLst>
                  <a:path w="9076" h="19697" extrusionOk="0">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6" name="Google Shape;16936;p86"/>
              <p:cNvSpPr/>
              <p:nvPr/>
            </p:nvSpPr>
            <p:spPr>
              <a:xfrm>
                <a:off x="-49692" y="3906105"/>
                <a:ext cx="41804" cy="52708"/>
              </a:xfrm>
              <a:custGeom>
                <a:avLst/>
                <a:gdLst/>
                <a:ahLst/>
                <a:cxnLst/>
                <a:rect l="l" t="t" r="r" b="b"/>
                <a:pathLst>
                  <a:path w="3573" h="4505" fill="none" extrusionOk="0">
                    <a:moveTo>
                      <a:pt x="1" y="1"/>
                    </a:moveTo>
                    <a:cubicBezTo>
                      <a:pt x="1" y="1"/>
                      <a:pt x="3572" y="221"/>
                      <a:pt x="2573" y="4504"/>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7" name="Google Shape;16937;p86"/>
              <p:cNvSpPr/>
              <p:nvPr/>
            </p:nvSpPr>
            <p:spPr>
              <a:xfrm>
                <a:off x="-49575" y="3875146"/>
                <a:ext cx="27261" cy="25717"/>
              </a:xfrm>
              <a:custGeom>
                <a:avLst/>
                <a:gdLst/>
                <a:ahLst/>
                <a:cxnLst/>
                <a:rect l="l" t="t" r="r" b="b"/>
                <a:pathLst>
                  <a:path w="2330" h="2198" fill="none" extrusionOk="0">
                    <a:moveTo>
                      <a:pt x="2330" y="696"/>
                    </a:moveTo>
                    <a:cubicBezTo>
                      <a:pt x="2330" y="696"/>
                      <a:pt x="0" y="0"/>
                      <a:pt x="0" y="219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8" name="Google Shape;16938;p86"/>
              <p:cNvSpPr/>
              <p:nvPr/>
            </p:nvSpPr>
            <p:spPr>
              <a:xfrm>
                <a:off x="-4003" y="3879078"/>
                <a:ext cx="8986" cy="21785"/>
              </a:xfrm>
              <a:custGeom>
                <a:avLst/>
                <a:gdLst/>
                <a:ahLst/>
                <a:cxnLst/>
                <a:rect l="l" t="t" r="r" b="b"/>
                <a:pathLst>
                  <a:path w="768" h="1862" fill="none" extrusionOk="0">
                    <a:moveTo>
                      <a:pt x="767" y="1"/>
                    </a:moveTo>
                    <a:cubicBezTo>
                      <a:pt x="767" y="1"/>
                      <a:pt x="767" y="1056"/>
                      <a:pt x="1" y="1861"/>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9" name="Google Shape;16939;p86"/>
              <p:cNvSpPr/>
              <p:nvPr/>
            </p:nvSpPr>
            <p:spPr>
              <a:xfrm>
                <a:off x="-13352" y="3908679"/>
                <a:ext cx="53352" cy="15538"/>
              </a:xfrm>
              <a:custGeom>
                <a:avLst/>
                <a:gdLst/>
                <a:ahLst/>
                <a:cxnLst/>
                <a:rect l="l" t="t" r="r" b="b"/>
                <a:pathLst>
                  <a:path w="4560" h="1328" fill="none" extrusionOk="0">
                    <a:moveTo>
                      <a:pt x="4559" y="1030"/>
                    </a:moveTo>
                    <a:cubicBezTo>
                      <a:pt x="3258" y="1"/>
                      <a:pt x="1997" y="1327"/>
                      <a:pt x="1997" y="1327"/>
                    </a:cubicBezTo>
                    <a:cubicBezTo>
                      <a:pt x="1997" y="1327"/>
                      <a:pt x="1731" y="150"/>
                      <a:pt x="1" y="642"/>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0" name="Google Shape;16940;p86"/>
              <p:cNvSpPr/>
              <p:nvPr/>
            </p:nvSpPr>
            <p:spPr>
              <a:xfrm>
                <a:off x="466" y="3963493"/>
                <a:ext cx="28092" cy="51948"/>
              </a:xfrm>
              <a:custGeom>
                <a:avLst/>
                <a:gdLst/>
                <a:ahLst/>
                <a:cxnLst/>
                <a:rect l="l" t="t" r="r" b="b"/>
                <a:pathLst>
                  <a:path w="2401" h="4440" fill="none" extrusionOk="0">
                    <a:moveTo>
                      <a:pt x="2391" y="4439"/>
                    </a:moveTo>
                    <a:cubicBezTo>
                      <a:pt x="2391" y="4439"/>
                      <a:pt x="2401" y="2220"/>
                      <a:pt x="683" y="2437"/>
                    </a:cubicBezTo>
                    <a:cubicBezTo>
                      <a:pt x="683" y="2437"/>
                      <a:pt x="1573" y="1217"/>
                      <a:pt x="0" y="1"/>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1" name="Google Shape;16941;p86"/>
              <p:cNvSpPr/>
              <p:nvPr/>
            </p:nvSpPr>
            <p:spPr>
              <a:xfrm>
                <a:off x="688" y="4015429"/>
                <a:ext cx="12472" cy="32374"/>
              </a:xfrm>
              <a:custGeom>
                <a:avLst/>
                <a:gdLst/>
                <a:ahLst/>
                <a:cxnLst/>
                <a:rect l="l" t="t" r="r" b="b"/>
                <a:pathLst>
                  <a:path w="1066" h="2767" fill="none" extrusionOk="0">
                    <a:moveTo>
                      <a:pt x="1" y="0"/>
                    </a:moveTo>
                    <a:cubicBezTo>
                      <a:pt x="1" y="0"/>
                      <a:pt x="1065" y="1146"/>
                      <a:pt x="363" y="276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2" name="Google Shape;16942;p86"/>
              <p:cNvSpPr/>
              <p:nvPr/>
            </p:nvSpPr>
            <p:spPr>
              <a:xfrm>
                <a:off x="-49575" y="4013124"/>
                <a:ext cx="36235" cy="21739"/>
              </a:xfrm>
              <a:custGeom>
                <a:avLst/>
                <a:gdLst/>
                <a:ahLst/>
                <a:cxnLst/>
                <a:rect l="l" t="t" r="r" b="b"/>
                <a:pathLst>
                  <a:path w="3097" h="1858" fill="none" extrusionOk="0">
                    <a:moveTo>
                      <a:pt x="0" y="197"/>
                    </a:moveTo>
                    <a:cubicBezTo>
                      <a:pt x="1631" y="0"/>
                      <a:pt x="2330" y="1579"/>
                      <a:pt x="2330" y="1579"/>
                    </a:cubicBezTo>
                    <a:cubicBezTo>
                      <a:pt x="2330" y="1579"/>
                      <a:pt x="2763" y="1391"/>
                      <a:pt x="3097" y="185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3" name="Google Shape;16943;p86"/>
              <p:cNvSpPr/>
              <p:nvPr/>
            </p:nvSpPr>
            <p:spPr>
              <a:xfrm>
                <a:off x="-17517" y="3941357"/>
                <a:ext cx="32000" cy="17913"/>
              </a:xfrm>
              <a:custGeom>
                <a:avLst/>
                <a:gdLst/>
                <a:ahLst/>
                <a:cxnLst/>
                <a:rect l="l" t="t" r="r" b="b"/>
                <a:pathLst>
                  <a:path w="2735" h="1531" fill="none" extrusionOk="0">
                    <a:moveTo>
                      <a:pt x="1" y="0"/>
                    </a:moveTo>
                    <a:cubicBezTo>
                      <a:pt x="1" y="0"/>
                      <a:pt x="1651" y="1530"/>
                      <a:pt x="2734" y="0"/>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4" name="Google Shape;16944;p86"/>
              <p:cNvSpPr/>
              <p:nvPr/>
            </p:nvSpPr>
            <p:spPr>
              <a:xfrm>
                <a:off x="-49575" y="3973672"/>
                <a:ext cx="32070" cy="15807"/>
              </a:xfrm>
              <a:custGeom>
                <a:avLst/>
                <a:gdLst/>
                <a:ahLst/>
                <a:cxnLst/>
                <a:rect l="l" t="t" r="r" b="b"/>
                <a:pathLst>
                  <a:path w="2741" h="1351" fill="none" extrusionOk="0">
                    <a:moveTo>
                      <a:pt x="2741" y="434"/>
                    </a:moveTo>
                    <a:cubicBezTo>
                      <a:pt x="2741" y="434"/>
                      <a:pt x="1032" y="1"/>
                      <a:pt x="0" y="1350"/>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945" name="Google Shape;16945;p86"/>
            <p:cNvGrpSpPr/>
            <p:nvPr/>
          </p:nvGrpSpPr>
          <p:grpSpPr>
            <a:xfrm>
              <a:off x="724986" y="3605478"/>
              <a:ext cx="1368681" cy="682918"/>
              <a:chOff x="724986" y="3605478"/>
              <a:chExt cx="1368681" cy="682918"/>
            </a:xfrm>
          </p:grpSpPr>
          <p:grpSp>
            <p:nvGrpSpPr>
              <p:cNvPr id="16946" name="Google Shape;16946;p86"/>
              <p:cNvGrpSpPr/>
              <p:nvPr/>
            </p:nvGrpSpPr>
            <p:grpSpPr>
              <a:xfrm>
                <a:off x="1498221" y="4047614"/>
                <a:ext cx="529172" cy="240783"/>
                <a:chOff x="1498221" y="4047614"/>
                <a:chExt cx="529172" cy="240783"/>
              </a:xfrm>
            </p:grpSpPr>
            <p:grpSp>
              <p:nvGrpSpPr>
                <p:cNvPr id="16947" name="Google Shape;16947;p86"/>
                <p:cNvGrpSpPr/>
                <p:nvPr/>
              </p:nvGrpSpPr>
              <p:grpSpPr>
                <a:xfrm>
                  <a:off x="1826655" y="4224370"/>
                  <a:ext cx="200738" cy="25631"/>
                  <a:chOff x="1826655" y="4224370"/>
                  <a:chExt cx="200738" cy="25631"/>
                </a:xfrm>
              </p:grpSpPr>
              <p:sp>
                <p:nvSpPr>
                  <p:cNvPr id="16948" name="Google Shape;16948;p86"/>
                  <p:cNvSpPr/>
                  <p:nvPr/>
                </p:nvSpPr>
                <p:spPr>
                  <a:xfrm>
                    <a:off x="1826655" y="4238011"/>
                    <a:ext cx="175094" cy="5"/>
                  </a:xfrm>
                  <a:custGeom>
                    <a:avLst/>
                    <a:gdLst/>
                    <a:ahLst/>
                    <a:cxnLst/>
                    <a:rect l="l" t="t" r="r" b="b"/>
                    <a:pathLst>
                      <a:path w="36535" h="1" fill="none" extrusionOk="0">
                        <a:moveTo>
                          <a:pt x="1" y="0"/>
                        </a:moveTo>
                        <a:lnTo>
                          <a:pt x="36535"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9" name="Google Shape;16949;p86"/>
                  <p:cNvSpPr/>
                  <p:nvPr/>
                </p:nvSpPr>
                <p:spPr>
                  <a:xfrm>
                    <a:off x="2000728" y="4224370"/>
                    <a:ext cx="26665" cy="25631"/>
                  </a:xfrm>
                  <a:custGeom>
                    <a:avLst/>
                    <a:gdLst/>
                    <a:ahLst/>
                    <a:cxnLst/>
                    <a:rect l="l" t="t" r="r" b="b"/>
                    <a:pathLst>
                      <a:path w="5564" h="5351" extrusionOk="0">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950" name="Google Shape;16950;p86"/>
                <p:cNvGrpSpPr/>
                <p:nvPr/>
              </p:nvGrpSpPr>
              <p:grpSpPr>
                <a:xfrm>
                  <a:off x="1498221" y="4047614"/>
                  <a:ext cx="328444" cy="240783"/>
                  <a:chOff x="1498221" y="4047614"/>
                  <a:chExt cx="328444" cy="240783"/>
                </a:xfrm>
              </p:grpSpPr>
              <p:sp>
                <p:nvSpPr>
                  <p:cNvPr id="16951" name="Google Shape;16951;p86"/>
                  <p:cNvSpPr/>
                  <p:nvPr/>
                </p:nvSpPr>
                <p:spPr>
                  <a:xfrm>
                    <a:off x="1648778" y="4185661"/>
                    <a:ext cx="177888" cy="102736"/>
                  </a:xfrm>
                  <a:custGeom>
                    <a:avLst/>
                    <a:gdLst/>
                    <a:ahLst/>
                    <a:cxnLst/>
                    <a:rect l="l" t="t" r="r" b="b"/>
                    <a:pathLst>
                      <a:path w="37118" h="21448" extrusionOk="0">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952" name="Google Shape;16952;p86"/>
                  <p:cNvGrpSpPr/>
                  <p:nvPr/>
                </p:nvGrpSpPr>
                <p:grpSpPr>
                  <a:xfrm>
                    <a:off x="1498221" y="4047614"/>
                    <a:ext cx="150566" cy="190416"/>
                    <a:chOff x="1498221" y="4047614"/>
                    <a:chExt cx="150566" cy="190416"/>
                  </a:xfrm>
                </p:grpSpPr>
                <p:sp>
                  <p:nvSpPr>
                    <p:cNvPr id="16953" name="Google Shape;16953;p86"/>
                    <p:cNvSpPr/>
                    <p:nvPr/>
                  </p:nvSpPr>
                  <p:spPr>
                    <a:xfrm>
                      <a:off x="1510686" y="4060421"/>
                      <a:ext cx="138101" cy="177608"/>
                    </a:xfrm>
                    <a:custGeom>
                      <a:avLst/>
                      <a:gdLst/>
                      <a:ahLst/>
                      <a:cxnLst/>
                      <a:rect l="l" t="t" r="r" b="b"/>
                      <a:pathLst>
                        <a:path w="28816" h="37079" fill="none" extrusionOk="0">
                          <a:moveTo>
                            <a:pt x="28815" y="37078"/>
                          </a:moveTo>
                          <a:lnTo>
                            <a:pt x="17922" y="37078"/>
                          </a:lnTo>
                          <a:cubicBezTo>
                            <a:pt x="14829" y="37078"/>
                            <a:pt x="14212" y="33613"/>
                            <a:pt x="14212" y="33613"/>
                          </a:cubicBezTo>
                          <a:lnTo>
                            <a:pt x="14212" y="10631"/>
                          </a:lnTo>
                          <a:lnTo>
                            <a:pt x="0" y="10631"/>
                          </a:lnTo>
                          <a:lnTo>
                            <a:pt x="0"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4" name="Google Shape;16954;p86"/>
                    <p:cNvSpPr/>
                    <p:nvPr/>
                  </p:nvSpPr>
                  <p:spPr>
                    <a:xfrm>
                      <a:off x="1498221" y="4047614"/>
                      <a:ext cx="26646" cy="25622"/>
                    </a:xfrm>
                    <a:custGeom>
                      <a:avLst/>
                      <a:gdLst/>
                      <a:ahLst/>
                      <a:cxnLst/>
                      <a:rect l="l" t="t" r="r" b="b"/>
                      <a:pathLst>
                        <a:path w="5560" h="5349" extrusionOk="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6955" name="Google Shape;16955;p86"/>
              <p:cNvGrpSpPr/>
              <p:nvPr/>
            </p:nvGrpSpPr>
            <p:grpSpPr>
              <a:xfrm>
                <a:off x="1560718" y="3800594"/>
                <a:ext cx="532948" cy="302090"/>
                <a:chOff x="1560718" y="3800594"/>
                <a:chExt cx="532948" cy="302090"/>
              </a:xfrm>
            </p:grpSpPr>
            <p:grpSp>
              <p:nvGrpSpPr>
                <p:cNvPr id="16956" name="Google Shape;16956;p86"/>
                <p:cNvGrpSpPr/>
                <p:nvPr/>
              </p:nvGrpSpPr>
              <p:grpSpPr>
                <a:xfrm>
                  <a:off x="1912179" y="3827344"/>
                  <a:ext cx="181487" cy="25631"/>
                  <a:chOff x="1912179" y="3827344"/>
                  <a:chExt cx="181487" cy="25631"/>
                </a:xfrm>
              </p:grpSpPr>
              <p:sp>
                <p:nvSpPr>
                  <p:cNvPr id="16957" name="Google Shape;16957;p86"/>
                  <p:cNvSpPr/>
                  <p:nvPr/>
                </p:nvSpPr>
                <p:spPr>
                  <a:xfrm>
                    <a:off x="2067020" y="3827344"/>
                    <a:ext cx="26646" cy="25631"/>
                  </a:xfrm>
                  <a:custGeom>
                    <a:avLst/>
                    <a:gdLst/>
                    <a:ahLst/>
                    <a:cxnLst/>
                    <a:rect l="l" t="t" r="r" b="b"/>
                    <a:pathLst>
                      <a:path w="5560" h="5351" extrusionOk="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8" name="Google Shape;16958;p86"/>
                  <p:cNvSpPr/>
                  <p:nvPr/>
                </p:nvSpPr>
                <p:spPr>
                  <a:xfrm>
                    <a:off x="1912179" y="3842838"/>
                    <a:ext cx="156825" cy="5"/>
                  </a:xfrm>
                  <a:custGeom>
                    <a:avLst/>
                    <a:gdLst/>
                    <a:ahLst/>
                    <a:cxnLst/>
                    <a:rect l="l" t="t" r="r" b="b"/>
                    <a:pathLst>
                      <a:path w="32723" h="1" fill="none" extrusionOk="0">
                        <a:moveTo>
                          <a:pt x="1" y="1"/>
                        </a:moveTo>
                        <a:lnTo>
                          <a:pt x="327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959" name="Google Shape;16959;p86"/>
                <p:cNvGrpSpPr/>
                <p:nvPr/>
              </p:nvGrpSpPr>
              <p:grpSpPr>
                <a:xfrm>
                  <a:off x="1912179" y="4044505"/>
                  <a:ext cx="181487" cy="25622"/>
                  <a:chOff x="1912179" y="4044506"/>
                  <a:chExt cx="181487" cy="25622"/>
                </a:xfrm>
              </p:grpSpPr>
              <p:sp>
                <p:nvSpPr>
                  <p:cNvPr id="16960" name="Google Shape;16960;p86"/>
                  <p:cNvSpPr/>
                  <p:nvPr/>
                </p:nvSpPr>
                <p:spPr>
                  <a:xfrm>
                    <a:off x="2067020" y="4044505"/>
                    <a:ext cx="26646" cy="25622"/>
                  </a:xfrm>
                  <a:custGeom>
                    <a:avLst/>
                    <a:gdLst/>
                    <a:ahLst/>
                    <a:cxnLst/>
                    <a:rect l="l" t="t" r="r" b="b"/>
                    <a:pathLst>
                      <a:path w="5560" h="5349" extrusionOk="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1" name="Google Shape;16961;p86"/>
                  <p:cNvSpPr/>
                  <p:nvPr/>
                </p:nvSpPr>
                <p:spPr>
                  <a:xfrm>
                    <a:off x="1912179" y="4059966"/>
                    <a:ext cx="156825" cy="5"/>
                  </a:xfrm>
                  <a:custGeom>
                    <a:avLst/>
                    <a:gdLst/>
                    <a:ahLst/>
                    <a:cxnLst/>
                    <a:rect l="l" t="t" r="r" b="b"/>
                    <a:pathLst>
                      <a:path w="32723" h="1" fill="none" extrusionOk="0">
                        <a:moveTo>
                          <a:pt x="32723"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962" name="Google Shape;16962;p86"/>
                <p:cNvGrpSpPr/>
                <p:nvPr/>
              </p:nvGrpSpPr>
              <p:grpSpPr>
                <a:xfrm>
                  <a:off x="1560718" y="3800594"/>
                  <a:ext cx="351472" cy="302090"/>
                  <a:chOff x="1560718" y="3800594"/>
                  <a:chExt cx="351472" cy="302090"/>
                </a:xfrm>
              </p:grpSpPr>
              <p:grpSp>
                <p:nvGrpSpPr>
                  <p:cNvPr id="16963" name="Google Shape;16963;p86"/>
                  <p:cNvGrpSpPr/>
                  <p:nvPr/>
                </p:nvGrpSpPr>
                <p:grpSpPr>
                  <a:xfrm>
                    <a:off x="1560718" y="3842857"/>
                    <a:ext cx="173586" cy="217131"/>
                    <a:chOff x="1560718" y="3842857"/>
                    <a:chExt cx="173586" cy="217131"/>
                  </a:xfrm>
                </p:grpSpPr>
                <p:sp>
                  <p:nvSpPr>
                    <p:cNvPr id="16964" name="Google Shape;16964;p86"/>
                    <p:cNvSpPr/>
                    <p:nvPr/>
                  </p:nvSpPr>
                  <p:spPr>
                    <a:xfrm>
                      <a:off x="1560718" y="3951414"/>
                      <a:ext cx="84343" cy="5"/>
                    </a:xfrm>
                    <a:custGeom>
                      <a:avLst/>
                      <a:gdLst/>
                      <a:ahLst/>
                      <a:cxnLst/>
                      <a:rect l="l" t="t" r="r" b="b"/>
                      <a:pathLst>
                        <a:path w="17599" h="1" fill="none" extrusionOk="0">
                          <a:moveTo>
                            <a:pt x="1" y="0"/>
                          </a:moveTo>
                          <a:lnTo>
                            <a:pt x="17598"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5" name="Google Shape;16965;p86"/>
                    <p:cNvSpPr/>
                    <p:nvPr/>
                  </p:nvSpPr>
                  <p:spPr>
                    <a:xfrm>
                      <a:off x="1631242" y="3936509"/>
                      <a:ext cx="26646" cy="25622"/>
                    </a:xfrm>
                    <a:custGeom>
                      <a:avLst/>
                      <a:gdLst/>
                      <a:ahLst/>
                      <a:cxnLst/>
                      <a:rect l="l" t="t" r="r" b="b"/>
                      <a:pathLst>
                        <a:path w="5560" h="5349" extrusionOk="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6" name="Google Shape;16966;p86"/>
                    <p:cNvSpPr/>
                    <p:nvPr/>
                  </p:nvSpPr>
                  <p:spPr>
                    <a:xfrm>
                      <a:off x="1645054" y="3842857"/>
                      <a:ext cx="89251" cy="217131"/>
                    </a:xfrm>
                    <a:custGeom>
                      <a:avLst/>
                      <a:gdLst/>
                      <a:ahLst/>
                      <a:cxnLst/>
                      <a:rect l="l" t="t" r="r" b="b"/>
                      <a:pathLst>
                        <a:path w="18623" h="45330" fill="none" extrusionOk="0">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967" name="Google Shape;16967;p86"/>
                  <p:cNvSpPr/>
                  <p:nvPr/>
                </p:nvSpPr>
                <p:spPr>
                  <a:xfrm>
                    <a:off x="1733808" y="3800594"/>
                    <a:ext cx="177874" cy="102731"/>
                  </a:xfrm>
                  <a:custGeom>
                    <a:avLst/>
                    <a:gdLst/>
                    <a:ahLst/>
                    <a:cxnLst/>
                    <a:rect l="l" t="t" r="r" b="b"/>
                    <a:pathLst>
                      <a:path w="37115" h="21447" extrusionOk="0">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8" name="Google Shape;16968;p86"/>
                  <p:cNvSpPr/>
                  <p:nvPr/>
                </p:nvSpPr>
                <p:spPr>
                  <a:xfrm>
                    <a:off x="1734297" y="3999967"/>
                    <a:ext cx="177893" cy="102717"/>
                  </a:xfrm>
                  <a:custGeom>
                    <a:avLst/>
                    <a:gdLst/>
                    <a:ahLst/>
                    <a:cxnLst/>
                    <a:rect l="l" t="t" r="r" b="b"/>
                    <a:pathLst>
                      <a:path w="37119" h="21444" extrusionOk="0">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6969" name="Google Shape;16969;p86"/>
              <p:cNvSpPr/>
              <p:nvPr/>
            </p:nvSpPr>
            <p:spPr>
              <a:xfrm>
                <a:off x="1258451" y="3798060"/>
                <a:ext cx="302718" cy="302541"/>
              </a:xfrm>
              <a:custGeom>
                <a:avLst/>
                <a:gdLst/>
                <a:ahLst/>
                <a:cxnLst/>
                <a:rect l="l" t="t" r="r" b="b"/>
                <a:pathLst>
                  <a:path w="63165" h="63161" fill="none" extrusionOk="0">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970" name="Google Shape;16970;p86"/>
              <p:cNvGrpSpPr/>
              <p:nvPr/>
            </p:nvGrpSpPr>
            <p:grpSpPr>
              <a:xfrm>
                <a:off x="785350" y="3605478"/>
                <a:ext cx="535311" cy="249245"/>
                <a:chOff x="785350" y="3605478"/>
                <a:chExt cx="535311" cy="249245"/>
              </a:xfrm>
            </p:grpSpPr>
            <p:grpSp>
              <p:nvGrpSpPr>
                <p:cNvPr id="16971" name="Google Shape;16971;p86"/>
                <p:cNvGrpSpPr/>
                <p:nvPr/>
              </p:nvGrpSpPr>
              <p:grpSpPr>
                <a:xfrm>
                  <a:off x="785350" y="3605478"/>
                  <a:ext cx="376191" cy="102736"/>
                  <a:chOff x="785350" y="3605478"/>
                  <a:chExt cx="376191" cy="102736"/>
                </a:xfrm>
              </p:grpSpPr>
              <p:sp>
                <p:nvSpPr>
                  <p:cNvPr id="16972" name="Google Shape;16972;p86"/>
                  <p:cNvSpPr/>
                  <p:nvPr/>
                </p:nvSpPr>
                <p:spPr>
                  <a:xfrm>
                    <a:off x="808023" y="3655851"/>
                    <a:ext cx="175636" cy="5"/>
                  </a:xfrm>
                  <a:custGeom>
                    <a:avLst/>
                    <a:gdLst/>
                    <a:ahLst/>
                    <a:cxnLst/>
                    <a:rect l="l" t="t" r="r" b="b"/>
                    <a:pathLst>
                      <a:path w="36648" h="1" fill="none" extrusionOk="0">
                        <a:moveTo>
                          <a:pt x="36648"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3" name="Google Shape;16973;p86"/>
                  <p:cNvSpPr/>
                  <p:nvPr/>
                </p:nvSpPr>
                <p:spPr>
                  <a:xfrm>
                    <a:off x="785350" y="3643867"/>
                    <a:ext cx="25635" cy="25622"/>
                  </a:xfrm>
                  <a:custGeom>
                    <a:avLst/>
                    <a:gdLst/>
                    <a:ahLst/>
                    <a:cxnLst/>
                    <a:rect l="l" t="t" r="r" b="b"/>
                    <a:pathLst>
                      <a:path w="5349" h="5349" extrusionOk="0">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4" name="Google Shape;16974;p86"/>
                  <p:cNvSpPr/>
                  <p:nvPr/>
                </p:nvSpPr>
                <p:spPr>
                  <a:xfrm>
                    <a:off x="983648" y="3605478"/>
                    <a:ext cx="177893" cy="102736"/>
                  </a:xfrm>
                  <a:custGeom>
                    <a:avLst/>
                    <a:gdLst/>
                    <a:ahLst/>
                    <a:cxnLst/>
                    <a:rect l="l" t="t" r="r" b="b"/>
                    <a:pathLst>
                      <a:path w="37119" h="21448" extrusionOk="0">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975" name="Google Shape;16975;p86"/>
                <p:cNvGrpSpPr/>
                <p:nvPr/>
              </p:nvGrpSpPr>
              <p:grpSpPr>
                <a:xfrm>
                  <a:off x="1161530" y="3655851"/>
                  <a:ext cx="159131" cy="198872"/>
                  <a:chOff x="1161530" y="3655851"/>
                  <a:chExt cx="159131" cy="198872"/>
                </a:xfrm>
              </p:grpSpPr>
              <p:sp>
                <p:nvSpPr>
                  <p:cNvPr id="16976" name="Google Shape;16976;p86"/>
                  <p:cNvSpPr/>
                  <p:nvPr/>
                </p:nvSpPr>
                <p:spPr>
                  <a:xfrm>
                    <a:off x="1161530" y="3655851"/>
                    <a:ext cx="146440" cy="186082"/>
                  </a:xfrm>
                  <a:custGeom>
                    <a:avLst/>
                    <a:gdLst/>
                    <a:ahLst/>
                    <a:cxnLst/>
                    <a:rect l="l" t="t" r="r" b="b"/>
                    <a:pathLst>
                      <a:path w="30556" h="38848" fill="none" extrusionOk="0">
                        <a:moveTo>
                          <a:pt x="1" y="1"/>
                        </a:moveTo>
                        <a:lnTo>
                          <a:pt x="12633" y="1"/>
                        </a:lnTo>
                        <a:cubicBezTo>
                          <a:pt x="15723" y="1"/>
                          <a:pt x="16343" y="3466"/>
                          <a:pt x="16343" y="3466"/>
                        </a:cubicBezTo>
                        <a:lnTo>
                          <a:pt x="16343" y="26448"/>
                        </a:lnTo>
                        <a:lnTo>
                          <a:pt x="30556" y="26448"/>
                        </a:lnTo>
                        <a:lnTo>
                          <a:pt x="30556"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7" name="Google Shape;16977;p86"/>
                  <p:cNvSpPr/>
                  <p:nvPr/>
                </p:nvSpPr>
                <p:spPr>
                  <a:xfrm>
                    <a:off x="1293991" y="3829092"/>
                    <a:ext cx="26670" cy="25631"/>
                  </a:xfrm>
                  <a:custGeom>
                    <a:avLst/>
                    <a:gdLst/>
                    <a:ahLst/>
                    <a:cxnLst/>
                    <a:rect l="l" t="t" r="r" b="b"/>
                    <a:pathLst>
                      <a:path w="5565" h="5351" extrusionOk="0">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6978" name="Google Shape;16978;p86"/>
              <p:cNvGrpSpPr/>
              <p:nvPr/>
            </p:nvGrpSpPr>
            <p:grpSpPr>
              <a:xfrm>
                <a:off x="785350" y="4047614"/>
                <a:ext cx="535311" cy="240783"/>
                <a:chOff x="785350" y="4047614"/>
                <a:chExt cx="535311" cy="240783"/>
              </a:xfrm>
            </p:grpSpPr>
            <p:grpSp>
              <p:nvGrpSpPr>
                <p:cNvPr id="16979" name="Google Shape;16979;p86"/>
                <p:cNvGrpSpPr/>
                <p:nvPr/>
              </p:nvGrpSpPr>
              <p:grpSpPr>
                <a:xfrm>
                  <a:off x="1161636" y="4047614"/>
                  <a:ext cx="159025" cy="190415"/>
                  <a:chOff x="1161636" y="4047614"/>
                  <a:chExt cx="159025" cy="190415"/>
                </a:xfrm>
              </p:grpSpPr>
              <p:sp>
                <p:nvSpPr>
                  <p:cNvPr id="16980" name="Google Shape;16980;p86"/>
                  <p:cNvSpPr/>
                  <p:nvPr/>
                </p:nvSpPr>
                <p:spPr>
                  <a:xfrm>
                    <a:off x="1293991" y="4047614"/>
                    <a:ext cx="26670" cy="25631"/>
                  </a:xfrm>
                  <a:custGeom>
                    <a:avLst/>
                    <a:gdLst/>
                    <a:ahLst/>
                    <a:cxnLst/>
                    <a:rect l="l" t="t" r="r" b="b"/>
                    <a:pathLst>
                      <a:path w="5565" h="5351" extrusionOk="0">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1" name="Google Shape;16981;p86"/>
                  <p:cNvSpPr/>
                  <p:nvPr/>
                </p:nvSpPr>
                <p:spPr>
                  <a:xfrm>
                    <a:off x="1161636" y="4073229"/>
                    <a:ext cx="146334" cy="164800"/>
                  </a:xfrm>
                  <a:custGeom>
                    <a:avLst/>
                    <a:gdLst/>
                    <a:ahLst/>
                    <a:cxnLst/>
                    <a:rect l="l" t="t" r="r" b="b"/>
                    <a:pathLst>
                      <a:path w="30534" h="34405" fill="none" extrusionOk="0">
                        <a:moveTo>
                          <a:pt x="0" y="34404"/>
                        </a:moveTo>
                        <a:lnTo>
                          <a:pt x="12611" y="34404"/>
                        </a:lnTo>
                        <a:cubicBezTo>
                          <a:pt x="15705" y="34404"/>
                          <a:pt x="16325" y="30939"/>
                          <a:pt x="16325" y="30939"/>
                        </a:cubicBezTo>
                        <a:lnTo>
                          <a:pt x="16325" y="7957"/>
                        </a:lnTo>
                        <a:lnTo>
                          <a:pt x="30534" y="7957"/>
                        </a:lnTo>
                        <a:lnTo>
                          <a:pt x="30534"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982" name="Google Shape;16982;p86"/>
                <p:cNvGrpSpPr/>
                <p:nvPr/>
              </p:nvGrpSpPr>
              <p:grpSpPr>
                <a:xfrm>
                  <a:off x="785350" y="4185661"/>
                  <a:ext cx="376191" cy="102736"/>
                  <a:chOff x="785350" y="4185661"/>
                  <a:chExt cx="376191" cy="102736"/>
                </a:xfrm>
              </p:grpSpPr>
              <p:sp>
                <p:nvSpPr>
                  <p:cNvPr id="16983" name="Google Shape;16983;p86"/>
                  <p:cNvSpPr/>
                  <p:nvPr/>
                </p:nvSpPr>
                <p:spPr>
                  <a:xfrm>
                    <a:off x="808023" y="4238011"/>
                    <a:ext cx="175636" cy="5"/>
                  </a:xfrm>
                  <a:custGeom>
                    <a:avLst/>
                    <a:gdLst/>
                    <a:ahLst/>
                    <a:cxnLst/>
                    <a:rect l="l" t="t" r="r" b="b"/>
                    <a:pathLst>
                      <a:path w="36648" h="1" fill="none" extrusionOk="0">
                        <a:moveTo>
                          <a:pt x="3664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4" name="Google Shape;16984;p86"/>
                  <p:cNvSpPr/>
                  <p:nvPr/>
                </p:nvSpPr>
                <p:spPr>
                  <a:xfrm>
                    <a:off x="983648" y="4185661"/>
                    <a:ext cx="177893" cy="102736"/>
                  </a:xfrm>
                  <a:custGeom>
                    <a:avLst/>
                    <a:gdLst/>
                    <a:ahLst/>
                    <a:cxnLst/>
                    <a:rect l="l" t="t" r="r" b="b"/>
                    <a:pathLst>
                      <a:path w="37119" h="21448" extrusionOk="0">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5" name="Google Shape;16985;p86"/>
                  <p:cNvSpPr/>
                  <p:nvPr/>
                </p:nvSpPr>
                <p:spPr>
                  <a:xfrm>
                    <a:off x="785350" y="4224370"/>
                    <a:ext cx="26646" cy="25631"/>
                  </a:xfrm>
                  <a:custGeom>
                    <a:avLst/>
                    <a:gdLst/>
                    <a:ahLst/>
                    <a:cxnLst/>
                    <a:rect l="l" t="t" r="r" b="b"/>
                    <a:pathLst>
                      <a:path w="5560" h="5351" extrusionOk="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6986" name="Google Shape;16986;p86"/>
              <p:cNvGrpSpPr/>
              <p:nvPr/>
            </p:nvGrpSpPr>
            <p:grpSpPr>
              <a:xfrm>
                <a:off x="1501054" y="3605478"/>
                <a:ext cx="526340" cy="249240"/>
                <a:chOff x="1501054" y="3605478"/>
                <a:chExt cx="526340" cy="249240"/>
              </a:xfrm>
            </p:grpSpPr>
            <p:grpSp>
              <p:nvGrpSpPr>
                <p:cNvPr id="16987" name="Google Shape;16987;p86"/>
                <p:cNvGrpSpPr/>
                <p:nvPr/>
              </p:nvGrpSpPr>
              <p:grpSpPr>
                <a:xfrm>
                  <a:off x="1834208" y="3643867"/>
                  <a:ext cx="193185" cy="25622"/>
                  <a:chOff x="1834208" y="3643867"/>
                  <a:chExt cx="193185" cy="25622"/>
                </a:xfrm>
              </p:grpSpPr>
              <p:sp>
                <p:nvSpPr>
                  <p:cNvPr id="16988" name="Google Shape;16988;p86"/>
                  <p:cNvSpPr/>
                  <p:nvPr/>
                </p:nvSpPr>
                <p:spPr>
                  <a:xfrm>
                    <a:off x="1834208" y="3655851"/>
                    <a:ext cx="167541" cy="5"/>
                  </a:xfrm>
                  <a:custGeom>
                    <a:avLst/>
                    <a:gdLst/>
                    <a:ahLst/>
                    <a:cxnLst/>
                    <a:rect l="l" t="t" r="r" b="b"/>
                    <a:pathLst>
                      <a:path w="34959" h="1" fill="none" extrusionOk="0">
                        <a:moveTo>
                          <a:pt x="1" y="1"/>
                        </a:moveTo>
                        <a:lnTo>
                          <a:pt x="34959"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9" name="Google Shape;16989;p86"/>
                  <p:cNvSpPr/>
                  <p:nvPr/>
                </p:nvSpPr>
                <p:spPr>
                  <a:xfrm>
                    <a:off x="2000728" y="3643867"/>
                    <a:ext cx="26665" cy="25622"/>
                  </a:xfrm>
                  <a:custGeom>
                    <a:avLst/>
                    <a:gdLst/>
                    <a:ahLst/>
                    <a:cxnLst/>
                    <a:rect l="l" t="t" r="r" b="b"/>
                    <a:pathLst>
                      <a:path w="5564" h="5349" extrusionOk="0">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990" name="Google Shape;16990;p86"/>
                <p:cNvGrpSpPr/>
                <p:nvPr/>
              </p:nvGrpSpPr>
              <p:grpSpPr>
                <a:xfrm>
                  <a:off x="1501054" y="3605478"/>
                  <a:ext cx="333165" cy="249240"/>
                  <a:chOff x="1501054" y="3605478"/>
                  <a:chExt cx="333165" cy="249240"/>
                </a:xfrm>
              </p:grpSpPr>
              <p:sp>
                <p:nvSpPr>
                  <p:cNvPr id="16991" name="Google Shape;16991;p86"/>
                  <p:cNvSpPr/>
                  <p:nvPr/>
                </p:nvSpPr>
                <p:spPr>
                  <a:xfrm>
                    <a:off x="1656330" y="3605478"/>
                    <a:ext cx="177888" cy="102736"/>
                  </a:xfrm>
                  <a:custGeom>
                    <a:avLst/>
                    <a:gdLst/>
                    <a:ahLst/>
                    <a:cxnLst/>
                    <a:rect l="l" t="t" r="r" b="b"/>
                    <a:pathLst>
                      <a:path w="37118" h="21448" extrusionOk="0">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992" name="Google Shape;16992;p86"/>
                  <p:cNvGrpSpPr/>
                  <p:nvPr/>
                </p:nvGrpSpPr>
                <p:grpSpPr>
                  <a:xfrm>
                    <a:off x="1501054" y="3655851"/>
                    <a:ext cx="155286" cy="198867"/>
                    <a:chOff x="1501054" y="3655851"/>
                    <a:chExt cx="155286" cy="198867"/>
                  </a:xfrm>
                </p:grpSpPr>
                <p:sp>
                  <p:nvSpPr>
                    <p:cNvPr id="16993" name="Google Shape;16993;p86"/>
                    <p:cNvSpPr/>
                    <p:nvPr/>
                  </p:nvSpPr>
                  <p:spPr>
                    <a:xfrm>
                      <a:off x="1516351" y="3655851"/>
                      <a:ext cx="139989" cy="186082"/>
                    </a:xfrm>
                    <a:custGeom>
                      <a:avLst/>
                      <a:gdLst/>
                      <a:ahLst/>
                      <a:cxnLst/>
                      <a:rect l="l" t="t" r="r" b="b"/>
                      <a:pathLst>
                        <a:path w="29210" h="38848" fill="none" extrusionOk="0">
                          <a:moveTo>
                            <a:pt x="29209" y="1"/>
                          </a:moveTo>
                          <a:lnTo>
                            <a:pt x="17922" y="1"/>
                          </a:lnTo>
                          <a:cubicBezTo>
                            <a:pt x="14829" y="1"/>
                            <a:pt x="14209" y="3466"/>
                            <a:pt x="14209" y="3466"/>
                          </a:cubicBezTo>
                          <a:lnTo>
                            <a:pt x="14209" y="26448"/>
                          </a:lnTo>
                          <a:lnTo>
                            <a:pt x="0" y="26448"/>
                          </a:lnTo>
                          <a:lnTo>
                            <a:pt x="0"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4" name="Google Shape;16994;p86"/>
                    <p:cNvSpPr/>
                    <p:nvPr/>
                  </p:nvSpPr>
                  <p:spPr>
                    <a:xfrm>
                      <a:off x="1501054" y="3829092"/>
                      <a:ext cx="26646" cy="25626"/>
                    </a:xfrm>
                    <a:custGeom>
                      <a:avLst/>
                      <a:gdLst/>
                      <a:ahLst/>
                      <a:cxnLst/>
                      <a:rect l="l" t="t" r="r" b="b"/>
                      <a:pathLst>
                        <a:path w="5560" h="5350" extrusionOk="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6995" name="Google Shape;16995;p86"/>
              <p:cNvGrpSpPr/>
              <p:nvPr/>
            </p:nvGrpSpPr>
            <p:grpSpPr>
              <a:xfrm>
                <a:off x="724986" y="3800594"/>
                <a:ext cx="532950" cy="302090"/>
                <a:chOff x="724986" y="3800594"/>
                <a:chExt cx="532950" cy="302090"/>
              </a:xfrm>
            </p:grpSpPr>
            <p:grpSp>
              <p:nvGrpSpPr>
                <p:cNvPr id="16996" name="Google Shape;16996;p86"/>
                <p:cNvGrpSpPr/>
                <p:nvPr/>
              </p:nvGrpSpPr>
              <p:grpSpPr>
                <a:xfrm>
                  <a:off x="724986" y="4044367"/>
                  <a:ext cx="181314" cy="25626"/>
                  <a:chOff x="724986" y="4044367"/>
                  <a:chExt cx="181314" cy="25626"/>
                </a:xfrm>
              </p:grpSpPr>
              <p:sp>
                <p:nvSpPr>
                  <p:cNvPr id="16997" name="Google Shape;16997;p86"/>
                  <p:cNvSpPr/>
                  <p:nvPr/>
                </p:nvSpPr>
                <p:spPr>
                  <a:xfrm>
                    <a:off x="746695" y="4059966"/>
                    <a:ext cx="159605" cy="5"/>
                  </a:xfrm>
                  <a:custGeom>
                    <a:avLst/>
                    <a:gdLst/>
                    <a:ahLst/>
                    <a:cxnLst/>
                    <a:rect l="l" t="t" r="r" b="b"/>
                    <a:pathLst>
                      <a:path w="33303" h="1" fill="none" extrusionOk="0">
                        <a:moveTo>
                          <a:pt x="1" y="1"/>
                        </a:moveTo>
                        <a:lnTo>
                          <a:pt x="3330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8" name="Google Shape;16998;p86"/>
                  <p:cNvSpPr/>
                  <p:nvPr/>
                </p:nvSpPr>
                <p:spPr>
                  <a:xfrm>
                    <a:off x="724986" y="4044367"/>
                    <a:ext cx="26646" cy="25626"/>
                  </a:xfrm>
                  <a:custGeom>
                    <a:avLst/>
                    <a:gdLst/>
                    <a:ahLst/>
                    <a:cxnLst/>
                    <a:rect l="l" t="t" r="r" b="b"/>
                    <a:pathLst>
                      <a:path w="5560" h="5350" extrusionOk="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999" name="Google Shape;16999;p86"/>
                <p:cNvGrpSpPr/>
                <p:nvPr/>
              </p:nvGrpSpPr>
              <p:grpSpPr>
                <a:xfrm>
                  <a:off x="906290" y="3800594"/>
                  <a:ext cx="351646" cy="302090"/>
                  <a:chOff x="906290" y="3800594"/>
                  <a:chExt cx="351646" cy="302090"/>
                </a:xfrm>
              </p:grpSpPr>
              <p:grpSp>
                <p:nvGrpSpPr>
                  <p:cNvPr id="17000" name="Google Shape;17000;p86"/>
                  <p:cNvGrpSpPr/>
                  <p:nvPr/>
                </p:nvGrpSpPr>
                <p:grpSpPr>
                  <a:xfrm>
                    <a:off x="1084172" y="3842857"/>
                    <a:ext cx="173764" cy="217131"/>
                    <a:chOff x="1084172" y="3842857"/>
                    <a:chExt cx="173764" cy="217131"/>
                  </a:xfrm>
                </p:grpSpPr>
                <p:grpSp>
                  <p:nvGrpSpPr>
                    <p:cNvPr id="17001" name="Google Shape;17001;p86"/>
                    <p:cNvGrpSpPr/>
                    <p:nvPr/>
                  </p:nvGrpSpPr>
                  <p:grpSpPr>
                    <a:xfrm>
                      <a:off x="1156862" y="3936509"/>
                      <a:ext cx="101073" cy="25622"/>
                      <a:chOff x="1156862" y="3936509"/>
                      <a:chExt cx="101073" cy="25622"/>
                    </a:xfrm>
                  </p:grpSpPr>
                  <p:sp>
                    <p:nvSpPr>
                      <p:cNvPr id="17002" name="Google Shape;17002;p86"/>
                      <p:cNvSpPr/>
                      <p:nvPr/>
                    </p:nvSpPr>
                    <p:spPr>
                      <a:xfrm>
                        <a:off x="1156862" y="3936509"/>
                        <a:ext cx="26651" cy="25622"/>
                      </a:xfrm>
                      <a:custGeom>
                        <a:avLst/>
                        <a:gdLst/>
                        <a:ahLst/>
                        <a:cxnLst/>
                        <a:rect l="l" t="t" r="r" b="b"/>
                        <a:pathLst>
                          <a:path w="5561" h="5349" extrusionOk="0">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3" name="Google Shape;17003;p86"/>
                      <p:cNvSpPr/>
                      <p:nvPr/>
                    </p:nvSpPr>
                    <p:spPr>
                      <a:xfrm>
                        <a:off x="1173592" y="3951414"/>
                        <a:ext cx="84343" cy="5"/>
                      </a:xfrm>
                      <a:custGeom>
                        <a:avLst/>
                        <a:gdLst/>
                        <a:ahLst/>
                        <a:cxnLst/>
                        <a:rect l="l" t="t" r="r" b="b"/>
                        <a:pathLst>
                          <a:path w="17599" h="1" fill="none" extrusionOk="0">
                            <a:moveTo>
                              <a:pt x="1759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004" name="Google Shape;17004;p86"/>
                    <p:cNvSpPr/>
                    <p:nvPr/>
                  </p:nvSpPr>
                  <p:spPr>
                    <a:xfrm>
                      <a:off x="1084172" y="3842857"/>
                      <a:ext cx="86476" cy="217131"/>
                    </a:xfrm>
                    <a:custGeom>
                      <a:avLst/>
                      <a:gdLst/>
                      <a:ahLst/>
                      <a:cxnLst/>
                      <a:rect l="l" t="t" r="r" b="b"/>
                      <a:pathLst>
                        <a:path w="18044" h="45330" fill="none" extrusionOk="0">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005" name="Google Shape;17005;p86"/>
                  <p:cNvSpPr/>
                  <p:nvPr/>
                </p:nvSpPr>
                <p:spPr>
                  <a:xfrm>
                    <a:off x="906290" y="3999967"/>
                    <a:ext cx="177893" cy="102717"/>
                  </a:xfrm>
                  <a:custGeom>
                    <a:avLst/>
                    <a:gdLst/>
                    <a:ahLst/>
                    <a:cxnLst/>
                    <a:rect l="l" t="t" r="r" b="b"/>
                    <a:pathLst>
                      <a:path w="37119" h="21444" extrusionOk="0">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6" name="Google Shape;17006;p86"/>
                  <p:cNvSpPr/>
                  <p:nvPr/>
                </p:nvSpPr>
                <p:spPr>
                  <a:xfrm>
                    <a:off x="914509" y="3800594"/>
                    <a:ext cx="177888" cy="102731"/>
                  </a:xfrm>
                  <a:custGeom>
                    <a:avLst/>
                    <a:gdLst/>
                    <a:ahLst/>
                    <a:cxnLst/>
                    <a:rect l="l" t="t" r="r" b="b"/>
                    <a:pathLst>
                      <a:path w="37118" h="21447" extrusionOk="0">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007" name="Google Shape;17007;p86"/>
                <p:cNvGrpSpPr/>
                <p:nvPr/>
              </p:nvGrpSpPr>
              <p:grpSpPr>
                <a:xfrm>
                  <a:off x="724986" y="3830189"/>
                  <a:ext cx="189533" cy="25626"/>
                  <a:chOff x="724986" y="3830189"/>
                  <a:chExt cx="189533" cy="25626"/>
                </a:xfrm>
              </p:grpSpPr>
              <p:sp>
                <p:nvSpPr>
                  <p:cNvPr id="17008" name="Google Shape;17008;p86"/>
                  <p:cNvSpPr/>
                  <p:nvPr/>
                </p:nvSpPr>
                <p:spPr>
                  <a:xfrm>
                    <a:off x="724986" y="3830189"/>
                    <a:ext cx="26646" cy="25626"/>
                  </a:xfrm>
                  <a:custGeom>
                    <a:avLst/>
                    <a:gdLst/>
                    <a:ahLst/>
                    <a:cxnLst/>
                    <a:rect l="l" t="t" r="r" b="b"/>
                    <a:pathLst>
                      <a:path w="5560" h="5350" extrusionOk="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9" name="Google Shape;17009;p86"/>
                  <p:cNvSpPr/>
                  <p:nvPr/>
                </p:nvSpPr>
                <p:spPr>
                  <a:xfrm>
                    <a:off x="746695" y="3842838"/>
                    <a:ext cx="167824" cy="5"/>
                  </a:xfrm>
                  <a:custGeom>
                    <a:avLst/>
                    <a:gdLst/>
                    <a:ahLst/>
                    <a:cxnLst/>
                    <a:rect l="l" t="t" r="r" b="b"/>
                    <a:pathLst>
                      <a:path w="35018" h="1" fill="none" extrusionOk="0">
                        <a:moveTo>
                          <a:pt x="35017"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nvGrpSpPr>
          <p:cNvPr id="17010" name="Google Shape;17010;p86"/>
          <p:cNvGrpSpPr/>
          <p:nvPr/>
        </p:nvGrpSpPr>
        <p:grpSpPr>
          <a:xfrm>
            <a:off x="2253298" y="2455640"/>
            <a:ext cx="948701" cy="935378"/>
            <a:chOff x="2253298" y="2428317"/>
            <a:chExt cx="948701" cy="935378"/>
          </a:xfrm>
        </p:grpSpPr>
        <p:sp>
          <p:nvSpPr>
            <p:cNvPr id="17011" name="Google Shape;17011;p86"/>
            <p:cNvSpPr/>
            <p:nvPr/>
          </p:nvSpPr>
          <p:spPr>
            <a:xfrm>
              <a:off x="2418065" y="2799334"/>
              <a:ext cx="619167" cy="193359"/>
            </a:xfrm>
            <a:custGeom>
              <a:avLst/>
              <a:gdLst/>
              <a:ahLst/>
              <a:cxnLst/>
              <a:rect l="l" t="t" r="r" b="b"/>
              <a:pathLst>
                <a:path w="116549" h="36397" extrusionOk="0">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2" name="Google Shape;17012;p86"/>
            <p:cNvSpPr/>
            <p:nvPr/>
          </p:nvSpPr>
          <p:spPr>
            <a:xfrm>
              <a:off x="2373234" y="2761962"/>
              <a:ext cx="248482" cy="268106"/>
            </a:xfrm>
            <a:custGeom>
              <a:avLst/>
              <a:gdLst/>
              <a:ahLst/>
              <a:cxnLst/>
              <a:rect l="l" t="t" r="r" b="b"/>
              <a:pathLst>
                <a:path w="46773" h="50467" extrusionOk="0">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3" name="Google Shape;17013;p86"/>
            <p:cNvSpPr/>
            <p:nvPr/>
          </p:nvSpPr>
          <p:spPr>
            <a:xfrm>
              <a:off x="2726356" y="3024889"/>
              <a:ext cx="2582" cy="99328"/>
            </a:xfrm>
            <a:custGeom>
              <a:avLst/>
              <a:gdLst/>
              <a:ahLst/>
              <a:cxnLst/>
              <a:rect l="l" t="t" r="r" b="b"/>
              <a:pathLst>
                <a:path w="486" h="18697" extrusionOk="0">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4" name="Google Shape;17014;p86"/>
            <p:cNvSpPr/>
            <p:nvPr/>
          </p:nvSpPr>
          <p:spPr>
            <a:xfrm>
              <a:off x="2785174" y="3024884"/>
              <a:ext cx="287220" cy="99333"/>
            </a:xfrm>
            <a:custGeom>
              <a:avLst/>
              <a:gdLst/>
              <a:ahLst/>
              <a:cxnLst/>
              <a:rect l="l" t="t" r="r" b="b"/>
              <a:pathLst>
                <a:path w="54065" h="18698" extrusionOk="0">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5" name="Google Shape;17015;p86"/>
            <p:cNvSpPr/>
            <p:nvPr/>
          </p:nvSpPr>
          <p:spPr>
            <a:xfrm>
              <a:off x="2382903" y="3024884"/>
              <a:ext cx="287215" cy="99333"/>
            </a:xfrm>
            <a:custGeom>
              <a:avLst/>
              <a:gdLst/>
              <a:ahLst/>
              <a:cxnLst/>
              <a:rect l="l" t="t" r="r" b="b"/>
              <a:pathLst>
                <a:path w="54064" h="18698" extrusionOk="0">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6" name="Google Shape;17016;p86"/>
            <p:cNvSpPr/>
            <p:nvPr/>
          </p:nvSpPr>
          <p:spPr>
            <a:xfrm>
              <a:off x="2596756" y="3151259"/>
              <a:ext cx="261784" cy="212436"/>
            </a:xfrm>
            <a:custGeom>
              <a:avLst/>
              <a:gdLst/>
              <a:ahLst/>
              <a:cxnLst/>
              <a:rect l="l" t="t" r="r" b="b"/>
              <a:pathLst>
                <a:path w="49277" h="39988" extrusionOk="0">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7" name="Google Shape;17017;p86"/>
            <p:cNvSpPr/>
            <p:nvPr/>
          </p:nvSpPr>
          <p:spPr>
            <a:xfrm>
              <a:off x="2940204" y="3151259"/>
              <a:ext cx="261795" cy="212436"/>
            </a:xfrm>
            <a:custGeom>
              <a:avLst/>
              <a:gdLst/>
              <a:ahLst/>
              <a:cxnLst/>
              <a:rect l="l" t="t" r="r" b="b"/>
              <a:pathLst>
                <a:path w="49279" h="39988" extrusionOk="0">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8" name="Google Shape;17018;p86"/>
            <p:cNvSpPr/>
            <p:nvPr/>
          </p:nvSpPr>
          <p:spPr>
            <a:xfrm>
              <a:off x="2253298" y="3151259"/>
              <a:ext cx="261795" cy="212436"/>
            </a:xfrm>
            <a:custGeom>
              <a:avLst/>
              <a:gdLst/>
              <a:ahLst/>
              <a:cxnLst/>
              <a:rect l="l" t="t" r="r" b="b"/>
              <a:pathLst>
                <a:path w="49279" h="39988" extrusionOk="0">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9" name="Google Shape;17019;p86"/>
            <p:cNvSpPr/>
            <p:nvPr/>
          </p:nvSpPr>
          <p:spPr>
            <a:xfrm>
              <a:off x="2718685" y="3113966"/>
              <a:ext cx="17919" cy="17924"/>
            </a:xfrm>
            <a:custGeom>
              <a:avLst/>
              <a:gdLst/>
              <a:ahLst/>
              <a:cxnLst/>
              <a:rect l="l" t="t" r="r" b="b"/>
              <a:pathLst>
                <a:path w="3373" h="3374" extrusionOk="0">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0" name="Google Shape;17020;p86"/>
            <p:cNvSpPr/>
            <p:nvPr/>
          </p:nvSpPr>
          <p:spPr>
            <a:xfrm>
              <a:off x="3062128" y="3113966"/>
              <a:ext cx="17924" cy="17924"/>
            </a:xfrm>
            <a:custGeom>
              <a:avLst/>
              <a:gdLst/>
              <a:ahLst/>
              <a:cxnLst/>
              <a:rect l="l" t="t" r="r" b="b"/>
              <a:pathLst>
                <a:path w="3374" h="3374" extrusionOk="0">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1" name="Google Shape;17021;p86"/>
            <p:cNvSpPr/>
            <p:nvPr/>
          </p:nvSpPr>
          <p:spPr>
            <a:xfrm>
              <a:off x="2375226" y="3113966"/>
              <a:ext cx="17924" cy="17924"/>
            </a:xfrm>
            <a:custGeom>
              <a:avLst/>
              <a:gdLst/>
              <a:ahLst/>
              <a:cxnLst/>
              <a:rect l="l" t="t" r="r" b="b"/>
              <a:pathLst>
                <a:path w="3374" h="3374" extrusionOk="0">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2" name="Google Shape;17022;p86"/>
            <p:cNvSpPr/>
            <p:nvPr/>
          </p:nvSpPr>
          <p:spPr>
            <a:xfrm>
              <a:off x="2718685" y="3017224"/>
              <a:ext cx="17919" cy="17919"/>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3" name="Google Shape;17023;p86"/>
            <p:cNvSpPr/>
            <p:nvPr/>
          </p:nvSpPr>
          <p:spPr>
            <a:xfrm>
              <a:off x="2777509" y="3017224"/>
              <a:ext cx="17914" cy="17919"/>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4" name="Google Shape;17024;p86"/>
            <p:cNvSpPr/>
            <p:nvPr/>
          </p:nvSpPr>
          <p:spPr>
            <a:xfrm>
              <a:off x="2659856" y="3017224"/>
              <a:ext cx="17914" cy="17919"/>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5" name="Google Shape;17025;p86"/>
            <p:cNvSpPr/>
            <p:nvPr/>
          </p:nvSpPr>
          <p:spPr>
            <a:xfrm>
              <a:off x="2726356" y="2667807"/>
              <a:ext cx="2582" cy="99322"/>
            </a:xfrm>
            <a:custGeom>
              <a:avLst/>
              <a:gdLst/>
              <a:ahLst/>
              <a:cxnLst/>
              <a:rect l="l" t="t" r="r" b="b"/>
              <a:pathLst>
                <a:path w="486" h="18696" extrusionOk="0">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6" name="Google Shape;17026;p86"/>
            <p:cNvSpPr/>
            <p:nvPr/>
          </p:nvSpPr>
          <p:spPr>
            <a:xfrm>
              <a:off x="2785174" y="2667796"/>
              <a:ext cx="287210" cy="99333"/>
            </a:xfrm>
            <a:custGeom>
              <a:avLst/>
              <a:gdLst/>
              <a:ahLst/>
              <a:cxnLst/>
              <a:rect l="l" t="t" r="r" b="b"/>
              <a:pathLst>
                <a:path w="54063" h="18698" extrusionOk="0">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7" name="Google Shape;17027;p86"/>
            <p:cNvSpPr/>
            <p:nvPr/>
          </p:nvSpPr>
          <p:spPr>
            <a:xfrm>
              <a:off x="2382892" y="2667796"/>
              <a:ext cx="287226" cy="99333"/>
            </a:xfrm>
            <a:custGeom>
              <a:avLst/>
              <a:gdLst/>
              <a:ahLst/>
              <a:cxnLst/>
              <a:rect l="l" t="t" r="r" b="b"/>
              <a:pathLst>
                <a:path w="54066" h="18698" extrusionOk="0">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8" name="Google Shape;17028;p86"/>
            <p:cNvSpPr/>
            <p:nvPr/>
          </p:nvSpPr>
          <p:spPr>
            <a:xfrm>
              <a:off x="2596756" y="2428317"/>
              <a:ext cx="261784" cy="212447"/>
            </a:xfrm>
            <a:custGeom>
              <a:avLst/>
              <a:gdLst/>
              <a:ahLst/>
              <a:cxnLst/>
              <a:rect l="l" t="t" r="r" b="b"/>
              <a:pathLst>
                <a:path w="49277" h="39990" extrusionOk="0">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9" name="Google Shape;17029;p86"/>
            <p:cNvSpPr/>
            <p:nvPr/>
          </p:nvSpPr>
          <p:spPr>
            <a:xfrm>
              <a:off x="2940204" y="2428317"/>
              <a:ext cx="261795" cy="212447"/>
            </a:xfrm>
            <a:custGeom>
              <a:avLst/>
              <a:gdLst/>
              <a:ahLst/>
              <a:cxnLst/>
              <a:rect l="l" t="t" r="r" b="b"/>
              <a:pathLst>
                <a:path w="49279" h="39990" extrusionOk="0">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0" name="Google Shape;17030;p86"/>
            <p:cNvSpPr/>
            <p:nvPr/>
          </p:nvSpPr>
          <p:spPr>
            <a:xfrm>
              <a:off x="2253298" y="2428317"/>
              <a:ext cx="261795" cy="212447"/>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1" name="Google Shape;17031;p86"/>
            <p:cNvSpPr/>
            <p:nvPr/>
          </p:nvSpPr>
          <p:spPr>
            <a:xfrm>
              <a:off x="2718685" y="2660136"/>
              <a:ext cx="17919" cy="17919"/>
            </a:xfrm>
            <a:custGeom>
              <a:avLst/>
              <a:gdLst/>
              <a:ahLst/>
              <a:cxnLst/>
              <a:rect l="l" t="t" r="r" b="b"/>
              <a:pathLst>
                <a:path w="3373" h="3373" extrusionOk="0">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2" name="Google Shape;17032;p86"/>
            <p:cNvSpPr/>
            <p:nvPr/>
          </p:nvSpPr>
          <p:spPr>
            <a:xfrm>
              <a:off x="3062128" y="2660136"/>
              <a:ext cx="17924" cy="17919"/>
            </a:xfrm>
            <a:custGeom>
              <a:avLst/>
              <a:gdLst/>
              <a:ahLst/>
              <a:cxnLst/>
              <a:rect l="l" t="t" r="r" b="b"/>
              <a:pathLst>
                <a:path w="3374" h="3373" extrusionOk="0">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3" name="Google Shape;17033;p86"/>
            <p:cNvSpPr/>
            <p:nvPr/>
          </p:nvSpPr>
          <p:spPr>
            <a:xfrm>
              <a:off x="2375226" y="2660136"/>
              <a:ext cx="17924" cy="17919"/>
            </a:xfrm>
            <a:custGeom>
              <a:avLst/>
              <a:gdLst/>
              <a:ahLst/>
              <a:cxnLst/>
              <a:rect l="l" t="t" r="r" b="b"/>
              <a:pathLst>
                <a:path w="3374" h="3373" extrusionOk="0">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4" name="Google Shape;17034;p86"/>
            <p:cNvSpPr/>
            <p:nvPr/>
          </p:nvSpPr>
          <p:spPr>
            <a:xfrm>
              <a:off x="2718685" y="2756878"/>
              <a:ext cx="17919" cy="17919"/>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5" name="Google Shape;17035;p86"/>
            <p:cNvSpPr/>
            <p:nvPr/>
          </p:nvSpPr>
          <p:spPr>
            <a:xfrm>
              <a:off x="2777509" y="2756878"/>
              <a:ext cx="17914" cy="17919"/>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6" name="Google Shape;17036;p86"/>
            <p:cNvSpPr/>
            <p:nvPr/>
          </p:nvSpPr>
          <p:spPr>
            <a:xfrm>
              <a:off x="2659856" y="2756878"/>
              <a:ext cx="17914" cy="17919"/>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7" name="Google Shape;17037;p86"/>
            <p:cNvSpPr/>
            <p:nvPr/>
          </p:nvSpPr>
          <p:spPr>
            <a:xfrm>
              <a:off x="2301024" y="2533889"/>
              <a:ext cx="163753" cy="1291"/>
            </a:xfrm>
            <a:custGeom>
              <a:avLst/>
              <a:gdLst/>
              <a:ahLst/>
              <a:cxnLst/>
              <a:rect l="l" t="t" r="r" b="b"/>
              <a:pathLst>
                <a:path w="30824" h="243" extrusionOk="0">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8" name="Google Shape;17038;p86"/>
            <p:cNvSpPr/>
            <p:nvPr/>
          </p:nvSpPr>
          <p:spPr>
            <a:xfrm>
              <a:off x="2644918" y="2533889"/>
              <a:ext cx="163747" cy="1291"/>
            </a:xfrm>
            <a:custGeom>
              <a:avLst/>
              <a:gdLst/>
              <a:ahLst/>
              <a:cxnLst/>
              <a:rect l="l" t="t" r="r" b="b"/>
              <a:pathLst>
                <a:path w="30823" h="243" extrusionOk="0">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9" name="Google Shape;17039;p86"/>
            <p:cNvSpPr/>
            <p:nvPr/>
          </p:nvSpPr>
          <p:spPr>
            <a:xfrm>
              <a:off x="2990071" y="2533889"/>
              <a:ext cx="163753" cy="1291"/>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0" name="Google Shape;17040;p86"/>
            <p:cNvSpPr/>
            <p:nvPr/>
          </p:nvSpPr>
          <p:spPr>
            <a:xfrm>
              <a:off x="2644918" y="3256825"/>
              <a:ext cx="163758" cy="1291"/>
            </a:xfrm>
            <a:custGeom>
              <a:avLst/>
              <a:gdLst/>
              <a:ahLst/>
              <a:cxnLst/>
              <a:rect l="l" t="t" r="r" b="b"/>
              <a:pathLst>
                <a:path w="30825" h="243" extrusionOk="0">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1" name="Google Shape;17041;p86"/>
            <p:cNvSpPr/>
            <p:nvPr/>
          </p:nvSpPr>
          <p:spPr>
            <a:xfrm>
              <a:off x="2301427" y="3256825"/>
              <a:ext cx="163758" cy="1291"/>
            </a:xfrm>
            <a:custGeom>
              <a:avLst/>
              <a:gdLst/>
              <a:ahLst/>
              <a:cxnLst/>
              <a:rect l="l" t="t" r="r" b="b"/>
              <a:pathLst>
                <a:path w="30825" h="243" extrusionOk="0">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2" name="Google Shape;17042;p86"/>
            <p:cNvSpPr/>
            <p:nvPr/>
          </p:nvSpPr>
          <p:spPr>
            <a:xfrm>
              <a:off x="2990102" y="3256847"/>
              <a:ext cx="163753" cy="1291"/>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3" name="Google Shape;17043;p86"/>
            <p:cNvSpPr/>
            <p:nvPr/>
          </p:nvSpPr>
          <p:spPr>
            <a:xfrm>
              <a:off x="2833559" y="2761962"/>
              <a:ext cx="248503" cy="268106"/>
            </a:xfrm>
            <a:custGeom>
              <a:avLst/>
              <a:gdLst/>
              <a:ahLst/>
              <a:cxnLst/>
              <a:rect l="l" t="t" r="r" b="b"/>
              <a:pathLst>
                <a:path w="46777" h="50467" extrusionOk="0">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Shape 17047"/>
        <p:cNvGrpSpPr/>
        <p:nvPr/>
      </p:nvGrpSpPr>
      <p:grpSpPr>
        <a:xfrm>
          <a:off x="0" y="0"/>
          <a:ext cx="0" cy="0"/>
          <a:chOff x="0" y="0"/>
          <a:chExt cx="0" cy="0"/>
        </a:xfrm>
      </p:grpSpPr>
      <p:grpSp>
        <p:nvGrpSpPr>
          <p:cNvPr id="17048" name="Google Shape;17048;p87"/>
          <p:cNvGrpSpPr/>
          <p:nvPr/>
        </p:nvGrpSpPr>
        <p:grpSpPr>
          <a:xfrm>
            <a:off x="3353582" y="1145627"/>
            <a:ext cx="2363393" cy="1017867"/>
            <a:chOff x="3292400" y="1219146"/>
            <a:chExt cx="2615240" cy="1110239"/>
          </a:xfrm>
        </p:grpSpPr>
        <p:sp>
          <p:nvSpPr>
            <p:cNvPr id="17049" name="Google Shape;17049;p87"/>
            <p:cNvSpPr/>
            <p:nvPr/>
          </p:nvSpPr>
          <p:spPr>
            <a:xfrm>
              <a:off x="3292400" y="1845763"/>
              <a:ext cx="370500" cy="478500"/>
            </a:xfrm>
            <a:prstGeom prst="round2DiagRect">
              <a:avLst>
                <a:gd name="adj1" fmla="val 16667"/>
                <a:gd name="adj2" fmla="val 0"/>
              </a:avLst>
            </a:prstGeom>
            <a:solidFill>
              <a:srgbClr val="ABBCC9"/>
            </a:solidFill>
            <a:ln>
              <a:noFill/>
            </a:ln>
          </p:spPr>
          <p:txBody>
            <a:bodyPr spcFirstLastPara="1" wrap="square" lIns="0" tIns="0" rIns="0" bIns="0" anchor="ctr" anchorCtr="0">
              <a:noAutofit/>
            </a:bodyPr>
            <a:lstStyle/>
            <a:p>
              <a:pPr marL="0" lvl="0" indent="0" algn="l" rtl="0">
                <a:spcBef>
                  <a:spcPts val="0"/>
                </a:spcBef>
                <a:spcAft>
                  <a:spcPts val="0"/>
                </a:spcAft>
                <a:buNone/>
              </a:pPr>
              <a:endParaRPr sz="200">
                <a:solidFill>
                  <a:srgbClr val="FFFFFF"/>
                </a:solidFill>
              </a:endParaRPr>
            </a:p>
          </p:txBody>
        </p:sp>
        <p:sp>
          <p:nvSpPr>
            <p:cNvPr id="17050" name="Google Shape;17050;p87"/>
            <p:cNvSpPr/>
            <p:nvPr/>
          </p:nvSpPr>
          <p:spPr>
            <a:xfrm>
              <a:off x="3292400" y="1314860"/>
              <a:ext cx="370500" cy="478500"/>
            </a:xfrm>
            <a:prstGeom prst="round2DiagRect">
              <a:avLst>
                <a:gd name="adj1" fmla="val 16667"/>
                <a:gd name="adj2" fmla="val 0"/>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7051" name="Google Shape;17051;p87"/>
            <p:cNvSpPr txBox="1"/>
            <p:nvPr/>
          </p:nvSpPr>
          <p:spPr>
            <a:xfrm flipH="1">
              <a:off x="3678794" y="1219157"/>
              <a:ext cx="3705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JANUARY</a:t>
              </a:r>
              <a:endParaRPr sz="200">
                <a:solidFill>
                  <a:srgbClr val="FFFFFF"/>
                </a:solidFill>
              </a:endParaRPr>
            </a:p>
          </p:txBody>
        </p:sp>
        <p:sp>
          <p:nvSpPr>
            <p:cNvPr id="17052" name="Google Shape;17052;p87"/>
            <p:cNvSpPr txBox="1"/>
            <p:nvPr/>
          </p:nvSpPr>
          <p:spPr>
            <a:xfrm flipH="1">
              <a:off x="4051671" y="1219146"/>
              <a:ext cx="4014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FEBRUARY</a:t>
              </a:r>
              <a:endParaRPr sz="200">
                <a:solidFill>
                  <a:srgbClr val="FFFFFF"/>
                </a:solidFill>
              </a:endParaRPr>
            </a:p>
          </p:txBody>
        </p:sp>
        <p:sp>
          <p:nvSpPr>
            <p:cNvPr id="17053" name="Google Shape;17053;p87"/>
            <p:cNvSpPr txBox="1"/>
            <p:nvPr/>
          </p:nvSpPr>
          <p:spPr>
            <a:xfrm flipH="1">
              <a:off x="4453057" y="1219146"/>
              <a:ext cx="3480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MARCH</a:t>
              </a:r>
              <a:endParaRPr sz="200">
                <a:solidFill>
                  <a:srgbClr val="FFFFFF"/>
                </a:solidFill>
              </a:endParaRPr>
            </a:p>
          </p:txBody>
        </p:sp>
        <p:sp>
          <p:nvSpPr>
            <p:cNvPr id="17054" name="Google Shape;17054;p87"/>
            <p:cNvSpPr txBox="1"/>
            <p:nvPr/>
          </p:nvSpPr>
          <p:spPr>
            <a:xfrm flipH="1">
              <a:off x="4831790" y="1219155"/>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APRIL</a:t>
              </a:r>
              <a:endParaRPr sz="200">
                <a:solidFill>
                  <a:srgbClr val="FFFFFF"/>
                </a:solidFill>
              </a:endParaRPr>
            </a:p>
          </p:txBody>
        </p:sp>
        <p:sp>
          <p:nvSpPr>
            <p:cNvPr id="17055" name="Google Shape;17055;p87"/>
            <p:cNvSpPr txBox="1"/>
            <p:nvPr/>
          </p:nvSpPr>
          <p:spPr>
            <a:xfrm flipH="1">
              <a:off x="5186134" y="1219155"/>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MAY</a:t>
              </a:r>
              <a:endParaRPr sz="200">
                <a:solidFill>
                  <a:srgbClr val="FFFFFF"/>
                </a:solidFill>
              </a:endParaRPr>
            </a:p>
          </p:txBody>
        </p:sp>
        <p:sp>
          <p:nvSpPr>
            <p:cNvPr id="17056" name="Google Shape;17056;p87"/>
            <p:cNvSpPr txBox="1"/>
            <p:nvPr/>
          </p:nvSpPr>
          <p:spPr>
            <a:xfrm flipH="1">
              <a:off x="5562148" y="1219155"/>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JUNE</a:t>
              </a:r>
              <a:endParaRPr sz="200">
                <a:solidFill>
                  <a:srgbClr val="FFFFFF"/>
                </a:solidFill>
              </a:endParaRPr>
            </a:p>
          </p:txBody>
        </p:sp>
        <p:sp>
          <p:nvSpPr>
            <p:cNvPr id="17057" name="Google Shape;17057;p87"/>
            <p:cNvSpPr txBox="1"/>
            <p:nvPr/>
          </p:nvSpPr>
          <p:spPr>
            <a:xfrm flipH="1">
              <a:off x="3338153" y="1379250"/>
              <a:ext cx="2790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200">
                  <a:solidFill>
                    <a:srgbClr val="FFFFFF"/>
                  </a:solidFill>
                </a:rPr>
                <a:t>PHASE 1</a:t>
              </a:r>
              <a:endParaRPr sz="200">
                <a:solidFill>
                  <a:srgbClr val="FFFFFF"/>
                </a:solidFill>
              </a:endParaRPr>
            </a:p>
          </p:txBody>
        </p:sp>
        <p:sp>
          <p:nvSpPr>
            <p:cNvPr id="17058" name="Google Shape;17058;p87"/>
            <p:cNvSpPr txBox="1"/>
            <p:nvPr/>
          </p:nvSpPr>
          <p:spPr>
            <a:xfrm flipH="1">
              <a:off x="3338156" y="1902299"/>
              <a:ext cx="2790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200">
                  <a:solidFill>
                    <a:srgbClr val="FFFFFF"/>
                  </a:solidFill>
                </a:rPr>
                <a:t>PHASE 2</a:t>
              </a:r>
              <a:endParaRPr sz="200">
                <a:solidFill>
                  <a:srgbClr val="FFFFFF"/>
                </a:solidFill>
              </a:endParaRPr>
            </a:p>
          </p:txBody>
        </p:sp>
        <p:sp>
          <p:nvSpPr>
            <p:cNvPr id="17059" name="Google Shape;17059;p87"/>
            <p:cNvSpPr txBox="1"/>
            <p:nvPr/>
          </p:nvSpPr>
          <p:spPr>
            <a:xfrm flipH="1">
              <a:off x="3344522" y="1537172"/>
              <a:ext cx="262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17060" name="Google Shape;17060;p87"/>
            <p:cNvSpPr txBox="1"/>
            <p:nvPr/>
          </p:nvSpPr>
          <p:spPr>
            <a:xfrm flipH="1">
              <a:off x="3344522" y="1713877"/>
              <a:ext cx="262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17061" name="Google Shape;17061;p87"/>
            <p:cNvSpPr txBox="1"/>
            <p:nvPr/>
          </p:nvSpPr>
          <p:spPr>
            <a:xfrm flipH="1">
              <a:off x="3344522" y="2079003"/>
              <a:ext cx="262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17062" name="Google Shape;17062;p87"/>
            <p:cNvSpPr txBox="1"/>
            <p:nvPr/>
          </p:nvSpPr>
          <p:spPr>
            <a:xfrm flipH="1">
              <a:off x="3344527" y="2246885"/>
              <a:ext cx="262200" cy="825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17063" name="Google Shape;17063;p87"/>
            <p:cNvGrpSpPr/>
            <p:nvPr/>
          </p:nvGrpSpPr>
          <p:grpSpPr>
            <a:xfrm>
              <a:off x="3748438" y="1378608"/>
              <a:ext cx="2159202" cy="903971"/>
              <a:chOff x="1683525" y="2179850"/>
              <a:chExt cx="4519050" cy="2134525"/>
            </a:xfrm>
          </p:grpSpPr>
          <p:sp>
            <p:nvSpPr>
              <p:cNvPr id="17064" name="Google Shape;17064;p87"/>
              <p:cNvSpPr/>
              <p:nvPr/>
            </p:nvSpPr>
            <p:spPr>
              <a:xfrm>
                <a:off x="1683525" y="2179850"/>
                <a:ext cx="4519050" cy="53925"/>
              </a:xfrm>
              <a:custGeom>
                <a:avLst/>
                <a:gdLst/>
                <a:ahLst/>
                <a:cxnLst/>
                <a:rect l="l" t="t" r="r" b="b"/>
                <a:pathLst>
                  <a:path w="180762" h="2157" extrusionOk="0">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7065" name="Google Shape;17065;p87"/>
              <p:cNvSpPr/>
              <p:nvPr/>
            </p:nvSpPr>
            <p:spPr>
              <a:xfrm>
                <a:off x="1683525" y="2595975"/>
                <a:ext cx="4519050" cy="53900"/>
              </a:xfrm>
              <a:custGeom>
                <a:avLst/>
                <a:gdLst/>
                <a:ahLst/>
                <a:cxnLst/>
                <a:rect l="l" t="t" r="r" b="b"/>
                <a:pathLst>
                  <a:path w="180762" h="2156" extrusionOk="0">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7066" name="Google Shape;17066;p87"/>
              <p:cNvSpPr/>
              <p:nvPr/>
            </p:nvSpPr>
            <p:spPr>
              <a:xfrm>
                <a:off x="1683525" y="3012100"/>
                <a:ext cx="4519050" cy="53900"/>
              </a:xfrm>
              <a:custGeom>
                <a:avLst/>
                <a:gdLst/>
                <a:ahLst/>
                <a:cxnLst/>
                <a:rect l="l" t="t" r="r" b="b"/>
                <a:pathLst>
                  <a:path w="180762" h="2156" extrusionOk="0">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7067" name="Google Shape;17067;p87"/>
              <p:cNvSpPr/>
              <p:nvPr/>
            </p:nvSpPr>
            <p:spPr>
              <a:xfrm>
                <a:off x="1683525" y="3428225"/>
                <a:ext cx="4519050" cy="53900"/>
              </a:xfrm>
              <a:custGeom>
                <a:avLst/>
                <a:gdLst/>
                <a:ahLst/>
                <a:cxnLst/>
                <a:rect l="l" t="t" r="r" b="b"/>
                <a:pathLst>
                  <a:path w="180762" h="2156" extrusionOk="0">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7068" name="Google Shape;17068;p87"/>
              <p:cNvSpPr/>
              <p:nvPr/>
            </p:nvSpPr>
            <p:spPr>
              <a:xfrm>
                <a:off x="1683525" y="3844350"/>
                <a:ext cx="4519050" cy="53900"/>
              </a:xfrm>
              <a:custGeom>
                <a:avLst/>
                <a:gdLst/>
                <a:ahLst/>
                <a:cxnLst/>
                <a:rect l="l" t="t" r="r" b="b"/>
                <a:pathLst>
                  <a:path w="180762" h="2156" extrusionOk="0">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7069" name="Google Shape;17069;p87"/>
              <p:cNvSpPr/>
              <p:nvPr/>
            </p:nvSpPr>
            <p:spPr>
              <a:xfrm>
                <a:off x="1683525" y="4260475"/>
                <a:ext cx="4519050" cy="53900"/>
              </a:xfrm>
              <a:custGeom>
                <a:avLst/>
                <a:gdLst/>
                <a:ahLst/>
                <a:cxnLst/>
                <a:rect l="l" t="t" r="r" b="b"/>
                <a:pathLst>
                  <a:path w="180762" h="2156" extrusionOk="0">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7070" name="Google Shape;17070;p87"/>
              <p:cNvSpPr/>
              <p:nvPr/>
            </p:nvSpPr>
            <p:spPr>
              <a:xfrm>
                <a:off x="1683525" y="2179850"/>
                <a:ext cx="921275" cy="53925"/>
              </a:xfrm>
              <a:custGeom>
                <a:avLst/>
                <a:gdLst/>
                <a:ahLst/>
                <a:cxnLst/>
                <a:rect l="l" t="t" r="r" b="b"/>
                <a:pathLst>
                  <a:path w="36851" h="2157" extrusionOk="0">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7071" name="Google Shape;17071;p87"/>
              <p:cNvSpPr/>
              <p:nvPr/>
            </p:nvSpPr>
            <p:spPr>
              <a:xfrm>
                <a:off x="2166625" y="2595975"/>
                <a:ext cx="2036900" cy="53900"/>
              </a:xfrm>
              <a:custGeom>
                <a:avLst/>
                <a:gdLst/>
                <a:ahLst/>
                <a:cxnLst/>
                <a:rect l="l" t="t" r="r" b="b"/>
                <a:pathLst>
                  <a:path w="81476" h="2156" extrusionOk="0">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7072" name="Google Shape;17072;p87"/>
              <p:cNvSpPr/>
              <p:nvPr/>
            </p:nvSpPr>
            <p:spPr>
              <a:xfrm>
                <a:off x="2808675" y="3012100"/>
                <a:ext cx="1082000" cy="53900"/>
              </a:xfrm>
              <a:custGeom>
                <a:avLst/>
                <a:gdLst/>
                <a:ahLst/>
                <a:cxnLst/>
                <a:rect l="l" t="t" r="r" b="b"/>
                <a:pathLst>
                  <a:path w="43280" h="2156" extrusionOk="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7073" name="Google Shape;17073;p87"/>
              <p:cNvSpPr/>
              <p:nvPr/>
            </p:nvSpPr>
            <p:spPr>
              <a:xfrm>
                <a:off x="2942925" y="3428225"/>
                <a:ext cx="2044925" cy="53900"/>
              </a:xfrm>
              <a:custGeom>
                <a:avLst/>
                <a:gdLst/>
                <a:ahLst/>
                <a:cxnLst/>
                <a:rect l="l" t="t" r="r" b="b"/>
                <a:pathLst>
                  <a:path w="81797" h="2156" extrusionOk="0">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7074" name="Google Shape;17074;p87"/>
              <p:cNvSpPr/>
              <p:nvPr/>
            </p:nvSpPr>
            <p:spPr>
              <a:xfrm>
                <a:off x="3933825" y="3844350"/>
                <a:ext cx="1650825" cy="53900"/>
              </a:xfrm>
              <a:custGeom>
                <a:avLst/>
                <a:gdLst/>
                <a:ahLst/>
                <a:cxnLst/>
                <a:rect l="l" t="t" r="r" b="b"/>
                <a:pathLst>
                  <a:path w="66033" h="2156" extrusionOk="0">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7075" name="Google Shape;17075;p87"/>
              <p:cNvSpPr/>
              <p:nvPr/>
            </p:nvSpPr>
            <p:spPr>
              <a:xfrm>
                <a:off x="5058950" y="4260775"/>
                <a:ext cx="1143625" cy="53600"/>
              </a:xfrm>
              <a:custGeom>
                <a:avLst/>
                <a:gdLst/>
                <a:ahLst/>
                <a:cxnLst/>
                <a:rect l="l" t="t" r="r" b="b"/>
                <a:pathLst>
                  <a:path w="45745" h="2144" extrusionOk="0">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grpSp>
      </p:grpSp>
      <p:graphicFrame>
        <p:nvGraphicFramePr>
          <p:cNvPr id="17076" name="Google Shape;17076;p87"/>
          <p:cNvGraphicFramePr/>
          <p:nvPr/>
        </p:nvGraphicFramePr>
        <p:xfrm>
          <a:off x="5949675" y="2323100"/>
          <a:ext cx="3000000" cy="3000000"/>
        </p:xfrm>
        <a:graphic>
          <a:graphicData uri="http://schemas.openxmlformats.org/drawingml/2006/table">
            <a:tbl>
              <a:tblPr>
                <a:noFill/>
                <a:tableStyleId>{57701B39-652D-412B-9600-8992131343DF}</a:tableStyleId>
              </a:tblPr>
              <a:tblGrid>
                <a:gridCol w="622825">
                  <a:extLst>
                    <a:ext uri="{9D8B030D-6E8A-4147-A177-3AD203B41FA5}">
                      <a16:colId xmlns:a16="http://schemas.microsoft.com/office/drawing/2014/main" val="20000"/>
                    </a:ext>
                  </a:extLst>
                </a:gridCol>
                <a:gridCol w="622825">
                  <a:extLst>
                    <a:ext uri="{9D8B030D-6E8A-4147-A177-3AD203B41FA5}">
                      <a16:colId xmlns:a16="http://schemas.microsoft.com/office/drawing/2014/main" val="20001"/>
                    </a:ext>
                  </a:extLst>
                </a:gridCol>
                <a:gridCol w="622825">
                  <a:extLst>
                    <a:ext uri="{9D8B030D-6E8A-4147-A177-3AD203B41FA5}">
                      <a16:colId xmlns:a16="http://schemas.microsoft.com/office/drawing/2014/main" val="20002"/>
                    </a:ext>
                  </a:extLst>
                </a:gridCol>
                <a:gridCol w="622825">
                  <a:extLst>
                    <a:ext uri="{9D8B030D-6E8A-4147-A177-3AD203B41FA5}">
                      <a16:colId xmlns:a16="http://schemas.microsoft.com/office/drawing/2014/main" val="20003"/>
                    </a:ext>
                  </a:extLst>
                </a:gridCol>
              </a:tblGrid>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tcPr>
                </a:tc>
                <a:extLst>
                  <a:ext uri="{0D108BD9-81ED-4DB2-BD59-A6C34878D82A}">
                    <a16:rowId xmlns:a16="http://schemas.microsoft.com/office/drawing/2014/main" val="10000"/>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extLst>
                  <a:ext uri="{0D108BD9-81ED-4DB2-BD59-A6C34878D82A}">
                    <a16:rowId xmlns:a16="http://schemas.microsoft.com/office/drawing/2014/main" val="10001"/>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E3E9ED"/>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869FB2"/>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extLst>
                  <a:ext uri="{0D108BD9-81ED-4DB2-BD59-A6C34878D82A}">
                    <a16:rowId xmlns:a16="http://schemas.microsoft.com/office/drawing/2014/main" val="10002"/>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7994A9">
                        <a:alpha val="64709"/>
                      </a:srgbClr>
                    </a:solidFill>
                  </a:tcPr>
                </a:tc>
                <a:extLst>
                  <a:ext uri="{0D108BD9-81ED-4DB2-BD59-A6C34878D82A}">
                    <a16:rowId xmlns:a16="http://schemas.microsoft.com/office/drawing/2014/main" val="10003"/>
                  </a:ext>
                </a:extLst>
              </a:tr>
            </a:tbl>
          </a:graphicData>
        </a:graphic>
      </p:graphicFrame>
      <p:grpSp>
        <p:nvGrpSpPr>
          <p:cNvPr id="17077" name="Google Shape;17077;p87"/>
          <p:cNvGrpSpPr/>
          <p:nvPr/>
        </p:nvGrpSpPr>
        <p:grpSpPr>
          <a:xfrm>
            <a:off x="5926924" y="3381697"/>
            <a:ext cx="2519825" cy="1001454"/>
            <a:chOff x="1906114" y="789980"/>
            <a:chExt cx="1487676" cy="606868"/>
          </a:xfrm>
        </p:grpSpPr>
        <p:cxnSp>
          <p:nvCxnSpPr>
            <p:cNvPr id="17078" name="Google Shape;17078;p87"/>
            <p:cNvCxnSpPr/>
            <p:nvPr/>
          </p:nvCxnSpPr>
          <p:spPr>
            <a:xfrm rot="10800000">
              <a:off x="2109981" y="1180903"/>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17079" name="Google Shape;17079;p87"/>
            <p:cNvCxnSpPr/>
            <p:nvPr/>
          </p:nvCxnSpPr>
          <p:spPr>
            <a:xfrm rot="10800000">
              <a:off x="2109981" y="985080"/>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17080" name="Google Shape;17080;p87"/>
            <p:cNvCxnSpPr/>
            <p:nvPr/>
          </p:nvCxnSpPr>
          <p:spPr>
            <a:xfrm rot="10800000">
              <a:off x="2109981" y="1376729"/>
              <a:ext cx="1280400" cy="0"/>
            </a:xfrm>
            <a:prstGeom prst="straightConnector1">
              <a:avLst/>
            </a:prstGeom>
            <a:noFill/>
            <a:ln w="9525" cap="flat" cmpd="sng">
              <a:solidFill>
                <a:srgbClr val="B3C3CE"/>
              </a:solidFill>
              <a:prstDash val="solid"/>
              <a:round/>
              <a:headEnd type="none" w="med" len="med"/>
              <a:tailEnd type="none" w="med" len="med"/>
            </a:ln>
          </p:spPr>
        </p:cxnSp>
        <p:sp>
          <p:nvSpPr>
            <p:cNvPr id="17081" name="Google Shape;17081;p87"/>
            <p:cNvSpPr txBox="1"/>
            <p:nvPr/>
          </p:nvSpPr>
          <p:spPr>
            <a:xfrm flipH="1">
              <a:off x="2109710"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JANUARY</a:t>
              </a:r>
              <a:endParaRPr sz="300">
                <a:solidFill>
                  <a:srgbClr val="E3E9ED"/>
                </a:solidFill>
              </a:endParaRPr>
            </a:p>
          </p:txBody>
        </p:sp>
        <p:sp>
          <p:nvSpPr>
            <p:cNvPr id="17082" name="Google Shape;17082;p87"/>
            <p:cNvSpPr txBox="1"/>
            <p:nvPr/>
          </p:nvSpPr>
          <p:spPr>
            <a:xfrm flipH="1">
              <a:off x="2434275" y="789980"/>
              <a:ext cx="2892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FEBRUARY</a:t>
              </a:r>
              <a:endParaRPr sz="300">
                <a:solidFill>
                  <a:srgbClr val="E3E9ED"/>
                </a:solidFill>
              </a:endParaRPr>
            </a:p>
          </p:txBody>
        </p:sp>
        <p:sp>
          <p:nvSpPr>
            <p:cNvPr id="17083" name="Google Shape;17083;p87"/>
            <p:cNvSpPr txBox="1"/>
            <p:nvPr/>
          </p:nvSpPr>
          <p:spPr>
            <a:xfrm flipH="1">
              <a:off x="2781049"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MARCH</a:t>
              </a:r>
              <a:endParaRPr sz="300">
                <a:solidFill>
                  <a:srgbClr val="E3E9ED"/>
                </a:solidFill>
              </a:endParaRPr>
            </a:p>
          </p:txBody>
        </p:sp>
        <p:sp>
          <p:nvSpPr>
            <p:cNvPr id="17084" name="Google Shape;17084;p87"/>
            <p:cNvSpPr txBox="1"/>
            <p:nvPr/>
          </p:nvSpPr>
          <p:spPr>
            <a:xfrm flipH="1">
              <a:off x="3112690"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APRIL</a:t>
              </a:r>
              <a:endParaRPr sz="300">
                <a:solidFill>
                  <a:srgbClr val="E3E9ED"/>
                </a:solidFill>
              </a:endParaRPr>
            </a:p>
          </p:txBody>
        </p:sp>
        <p:sp>
          <p:nvSpPr>
            <p:cNvPr id="17085" name="Google Shape;17085;p87"/>
            <p:cNvSpPr/>
            <p:nvPr/>
          </p:nvSpPr>
          <p:spPr>
            <a:xfrm>
              <a:off x="2105681" y="964326"/>
              <a:ext cx="2892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6" name="Google Shape;17086;p87"/>
            <p:cNvSpPr/>
            <p:nvPr/>
          </p:nvSpPr>
          <p:spPr>
            <a:xfrm>
              <a:off x="2109515" y="1159286"/>
              <a:ext cx="280200" cy="42600"/>
            </a:xfrm>
            <a:prstGeom prst="rect">
              <a:avLst/>
            </a:prstGeom>
            <a:solidFill>
              <a:srgbClr val="EEEE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7" name="Google Shape;17087;p87"/>
            <p:cNvSpPr/>
            <p:nvPr/>
          </p:nvSpPr>
          <p:spPr>
            <a:xfrm>
              <a:off x="2753389" y="1353677"/>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8" name="Google Shape;17088;p87"/>
            <p:cNvSpPr/>
            <p:nvPr/>
          </p:nvSpPr>
          <p:spPr>
            <a:xfrm>
              <a:off x="2105681" y="1159287"/>
              <a:ext cx="2892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9" name="Google Shape;17089;p87"/>
            <p:cNvSpPr/>
            <p:nvPr/>
          </p:nvSpPr>
          <p:spPr>
            <a:xfrm>
              <a:off x="2412005" y="1354248"/>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0" name="Google Shape;17090;p87"/>
            <p:cNvSpPr/>
            <p:nvPr/>
          </p:nvSpPr>
          <p:spPr>
            <a:xfrm>
              <a:off x="2410087"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1" name="Google Shape;17091;p87"/>
            <p:cNvSpPr txBox="1"/>
            <p:nvPr/>
          </p:nvSpPr>
          <p:spPr>
            <a:xfrm flipH="1">
              <a:off x="1906114" y="918164"/>
              <a:ext cx="203400" cy="1065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1600"/>
                </a:spcAft>
                <a:buNone/>
              </a:pPr>
              <a:r>
                <a:rPr lang="en" sz="300">
                  <a:solidFill>
                    <a:srgbClr val="E3E9ED"/>
                  </a:solidFill>
                </a:rPr>
                <a:t>PHASE 1</a:t>
              </a:r>
              <a:endParaRPr sz="300">
                <a:solidFill>
                  <a:srgbClr val="E3E9ED"/>
                </a:solidFill>
              </a:endParaRPr>
            </a:p>
          </p:txBody>
        </p:sp>
        <p:sp>
          <p:nvSpPr>
            <p:cNvPr id="17092" name="Google Shape;17092;p87"/>
            <p:cNvSpPr txBox="1"/>
            <p:nvPr/>
          </p:nvSpPr>
          <p:spPr>
            <a:xfrm flipH="1">
              <a:off x="1919618" y="1113390"/>
              <a:ext cx="189900" cy="912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17093" name="Google Shape;17093;p87"/>
            <p:cNvSpPr txBox="1"/>
            <p:nvPr/>
          </p:nvSpPr>
          <p:spPr>
            <a:xfrm flipH="1">
              <a:off x="1906118" y="1304527"/>
              <a:ext cx="203400" cy="912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17094" name="Google Shape;17094;p87"/>
            <p:cNvSpPr/>
            <p:nvPr/>
          </p:nvSpPr>
          <p:spPr>
            <a:xfrm>
              <a:off x="2750975"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095" name="Google Shape;17095;p87"/>
          <p:cNvGrpSpPr/>
          <p:nvPr/>
        </p:nvGrpSpPr>
        <p:grpSpPr>
          <a:xfrm>
            <a:off x="726399" y="1190655"/>
            <a:ext cx="2394370" cy="976502"/>
            <a:chOff x="749309" y="1112739"/>
            <a:chExt cx="2371603" cy="976502"/>
          </a:xfrm>
        </p:grpSpPr>
        <p:sp>
          <p:nvSpPr>
            <p:cNvPr id="17096" name="Google Shape;17096;p87"/>
            <p:cNvSpPr/>
            <p:nvPr/>
          </p:nvSpPr>
          <p:spPr>
            <a:xfrm>
              <a:off x="1092126"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7" name="Google Shape;17097;p87"/>
            <p:cNvSpPr/>
            <p:nvPr/>
          </p:nvSpPr>
          <p:spPr>
            <a:xfrm>
              <a:off x="1434943"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8" name="Google Shape;17098;p87"/>
            <p:cNvSpPr/>
            <p:nvPr/>
          </p:nvSpPr>
          <p:spPr>
            <a:xfrm>
              <a:off x="1777760"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9" name="Google Shape;17099;p87"/>
            <p:cNvSpPr/>
            <p:nvPr/>
          </p:nvSpPr>
          <p:spPr>
            <a:xfrm>
              <a:off x="2120578"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0" name="Google Shape;17100;p87"/>
            <p:cNvSpPr/>
            <p:nvPr/>
          </p:nvSpPr>
          <p:spPr>
            <a:xfrm>
              <a:off x="2463395"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1" name="Google Shape;17101;p87"/>
            <p:cNvSpPr/>
            <p:nvPr/>
          </p:nvSpPr>
          <p:spPr>
            <a:xfrm>
              <a:off x="2806212"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2" name="Google Shape;17102;p87"/>
            <p:cNvSpPr/>
            <p:nvPr/>
          </p:nvSpPr>
          <p:spPr>
            <a:xfrm>
              <a:off x="749309" y="1362294"/>
              <a:ext cx="314700" cy="2268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3" name="Google Shape;17103;p87"/>
            <p:cNvSpPr/>
            <p:nvPr/>
          </p:nvSpPr>
          <p:spPr>
            <a:xfrm>
              <a:off x="1092126"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4" name="Google Shape;17104;p87"/>
            <p:cNvSpPr/>
            <p:nvPr/>
          </p:nvSpPr>
          <p:spPr>
            <a:xfrm>
              <a:off x="1434943"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5" name="Google Shape;17105;p87"/>
            <p:cNvSpPr/>
            <p:nvPr/>
          </p:nvSpPr>
          <p:spPr>
            <a:xfrm>
              <a:off x="1777760"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6" name="Google Shape;17106;p87"/>
            <p:cNvSpPr/>
            <p:nvPr/>
          </p:nvSpPr>
          <p:spPr>
            <a:xfrm>
              <a:off x="2120578"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7" name="Google Shape;17107;p87"/>
            <p:cNvSpPr/>
            <p:nvPr/>
          </p:nvSpPr>
          <p:spPr>
            <a:xfrm>
              <a:off x="2463395"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8" name="Google Shape;17108;p87"/>
            <p:cNvSpPr/>
            <p:nvPr/>
          </p:nvSpPr>
          <p:spPr>
            <a:xfrm>
              <a:off x="2806212"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9" name="Google Shape;17109;p87"/>
            <p:cNvSpPr/>
            <p:nvPr/>
          </p:nvSpPr>
          <p:spPr>
            <a:xfrm>
              <a:off x="749309" y="1611849"/>
              <a:ext cx="314700" cy="2268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0" name="Google Shape;17110;p87"/>
            <p:cNvSpPr/>
            <p:nvPr/>
          </p:nvSpPr>
          <p:spPr>
            <a:xfrm>
              <a:off x="1092126"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1" name="Google Shape;17111;p87"/>
            <p:cNvSpPr/>
            <p:nvPr/>
          </p:nvSpPr>
          <p:spPr>
            <a:xfrm>
              <a:off x="1434943"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2" name="Google Shape;17112;p87"/>
            <p:cNvSpPr/>
            <p:nvPr/>
          </p:nvSpPr>
          <p:spPr>
            <a:xfrm>
              <a:off x="1777760"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3" name="Google Shape;17113;p87"/>
            <p:cNvSpPr/>
            <p:nvPr/>
          </p:nvSpPr>
          <p:spPr>
            <a:xfrm>
              <a:off x="2120578"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4" name="Google Shape;17114;p87"/>
            <p:cNvSpPr/>
            <p:nvPr/>
          </p:nvSpPr>
          <p:spPr>
            <a:xfrm>
              <a:off x="2463395"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5" name="Google Shape;17115;p87"/>
            <p:cNvSpPr/>
            <p:nvPr/>
          </p:nvSpPr>
          <p:spPr>
            <a:xfrm>
              <a:off x="2806212"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6" name="Google Shape;17116;p87"/>
            <p:cNvSpPr/>
            <p:nvPr/>
          </p:nvSpPr>
          <p:spPr>
            <a:xfrm>
              <a:off x="749309" y="1861404"/>
              <a:ext cx="314700" cy="2268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7" name="Google Shape;17117;p87"/>
            <p:cNvSpPr/>
            <p:nvPr/>
          </p:nvSpPr>
          <p:spPr>
            <a:xfrm>
              <a:off x="1092126"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8" name="Google Shape;17118;p87"/>
            <p:cNvSpPr/>
            <p:nvPr/>
          </p:nvSpPr>
          <p:spPr>
            <a:xfrm>
              <a:off x="1434943"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9" name="Google Shape;17119;p87"/>
            <p:cNvSpPr/>
            <p:nvPr/>
          </p:nvSpPr>
          <p:spPr>
            <a:xfrm>
              <a:off x="1777760"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0" name="Google Shape;17120;p87"/>
            <p:cNvSpPr/>
            <p:nvPr/>
          </p:nvSpPr>
          <p:spPr>
            <a:xfrm>
              <a:off x="2120578"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1" name="Google Shape;17121;p87"/>
            <p:cNvSpPr/>
            <p:nvPr/>
          </p:nvSpPr>
          <p:spPr>
            <a:xfrm>
              <a:off x="2463395"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2" name="Google Shape;17122;p87"/>
            <p:cNvSpPr/>
            <p:nvPr/>
          </p:nvSpPr>
          <p:spPr>
            <a:xfrm>
              <a:off x="2806212"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3" name="Google Shape;17123;p87"/>
            <p:cNvSpPr/>
            <p:nvPr/>
          </p:nvSpPr>
          <p:spPr>
            <a:xfrm>
              <a:off x="749309" y="1112739"/>
              <a:ext cx="314700" cy="2268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4" name="Google Shape;17124;p87"/>
            <p:cNvSpPr/>
            <p:nvPr/>
          </p:nvSpPr>
          <p:spPr>
            <a:xfrm>
              <a:off x="1434877" y="1258345"/>
              <a:ext cx="16857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5" name="Google Shape;17125;p87"/>
            <p:cNvSpPr/>
            <p:nvPr/>
          </p:nvSpPr>
          <p:spPr>
            <a:xfrm>
              <a:off x="1777683" y="2010641"/>
              <a:ext cx="10002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6" name="Google Shape;17126;p87"/>
            <p:cNvSpPr/>
            <p:nvPr/>
          </p:nvSpPr>
          <p:spPr>
            <a:xfrm>
              <a:off x="1092070"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7" name="Google Shape;17127;p87"/>
            <p:cNvSpPr/>
            <p:nvPr/>
          </p:nvSpPr>
          <p:spPr>
            <a:xfrm>
              <a:off x="2463277"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aphicFrame>
        <p:nvGraphicFramePr>
          <p:cNvPr id="17128" name="Google Shape;17128;p87"/>
          <p:cNvGraphicFramePr/>
          <p:nvPr/>
        </p:nvGraphicFramePr>
        <p:xfrm>
          <a:off x="5949700" y="1188950"/>
          <a:ext cx="3000000" cy="3000000"/>
        </p:xfrm>
        <a:graphic>
          <a:graphicData uri="http://schemas.openxmlformats.org/drawingml/2006/table">
            <a:tbl>
              <a:tblPr>
                <a:noFill/>
                <a:tableStyleId>{57701B39-652D-412B-9600-8992131343DF}</a:tableStyleId>
              </a:tblPr>
              <a:tblGrid>
                <a:gridCol w="622825">
                  <a:extLst>
                    <a:ext uri="{9D8B030D-6E8A-4147-A177-3AD203B41FA5}">
                      <a16:colId xmlns:a16="http://schemas.microsoft.com/office/drawing/2014/main" val="20000"/>
                    </a:ext>
                  </a:extLst>
                </a:gridCol>
                <a:gridCol w="622825">
                  <a:extLst>
                    <a:ext uri="{9D8B030D-6E8A-4147-A177-3AD203B41FA5}">
                      <a16:colId xmlns:a16="http://schemas.microsoft.com/office/drawing/2014/main" val="20001"/>
                    </a:ext>
                  </a:extLst>
                </a:gridCol>
                <a:gridCol w="622825">
                  <a:extLst>
                    <a:ext uri="{9D8B030D-6E8A-4147-A177-3AD203B41FA5}">
                      <a16:colId xmlns:a16="http://schemas.microsoft.com/office/drawing/2014/main" val="20002"/>
                    </a:ext>
                  </a:extLst>
                </a:gridCol>
                <a:gridCol w="622825">
                  <a:extLst>
                    <a:ext uri="{9D8B030D-6E8A-4147-A177-3AD203B41FA5}">
                      <a16:colId xmlns:a16="http://schemas.microsoft.com/office/drawing/2014/main" val="20003"/>
                    </a:ext>
                  </a:extLst>
                </a:gridCol>
              </a:tblGrid>
              <a:tr h="32547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extLst>
                  <a:ext uri="{0D108BD9-81ED-4DB2-BD59-A6C34878D82A}">
                    <a16:rowId xmlns:a16="http://schemas.microsoft.com/office/drawing/2014/main" val="10000"/>
                  </a:ext>
                </a:extLst>
              </a:tr>
              <a:tr h="32547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extLst>
                  <a:ext uri="{0D108BD9-81ED-4DB2-BD59-A6C34878D82A}">
                    <a16:rowId xmlns:a16="http://schemas.microsoft.com/office/drawing/2014/main" val="10001"/>
                  </a:ext>
                </a:extLst>
              </a:tr>
              <a:tr h="32547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extLst>
                  <a:ext uri="{0D108BD9-81ED-4DB2-BD59-A6C34878D82A}">
                    <a16:rowId xmlns:a16="http://schemas.microsoft.com/office/drawing/2014/main" val="10002"/>
                  </a:ext>
                </a:extLst>
              </a:tr>
            </a:tbl>
          </a:graphicData>
        </a:graphic>
      </p:graphicFrame>
      <p:graphicFrame>
        <p:nvGraphicFramePr>
          <p:cNvPr id="17129" name="Google Shape;17129;p87"/>
          <p:cNvGraphicFramePr/>
          <p:nvPr/>
        </p:nvGraphicFramePr>
        <p:xfrm>
          <a:off x="3356413" y="2323100"/>
          <a:ext cx="3000000" cy="3000000"/>
        </p:xfrm>
        <a:graphic>
          <a:graphicData uri="http://schemas.openxmlformats.org/drawingml/2006/table">
            <a:tbl>
              <a:tblPr>
                <a:noFill/>
                <a:tableStyleId>{57701B39-652D-412B-9600-8992131343DF}</a:tableStyleId>
              </a:tblPr>
              <a:tblGrid>
                <a:gridCol w="590850">
                  <a:extLst>
                    <a:ext uri="{9D8B030D-6E8A-4147-A177-3AD203B41FA5}">
                      <a16:colId xmlns:a16="http://schemas.microsoft.com/office/drawing/2014/main" val="20000"/>
                    </a:ext>
                  </a:extLst>
                </a:gridCol>
                <a:gridCol w="590850">
                  <a:extLst>
                    <a:ext uri="{9D8B030D-6E8A-4147-A177-3AD203B41FA5}">
                      <a16:colId xmlns:a16="http://schemas.microsoft.com/office/drawing/2014/main" val="20001"/>
                    </a:ext>
                  </a:extLst>
                </a:gridCol>
                <a:gridCol w="590850">
                  <a:extLst>
                    <a:ext uri="{9D8B030D-6E8A-4147-A177-3AD203B41FA5}">
                      <a16:colId xmlns:a16="http://schemas.microsoft.com/office/drawing/2014/main" val="20002"/>
                    </a:ext>
                  </a:extLst>
                </a:gridCol>
                <a:gridCol w="590850">
                  <a:extLst>
                    <a:ext uri="{9D8B030D-6E8A-4147-A177-3AD203B41FA5}">
                      <a16:colId xmlns:a16="http://schemas.microsoft.com/office/drawing/2014/main" val="20003"/>
                    </a:ext>
                  </a:extLst>
                </a:gridCol>
              </a:tblGrid>
              <a:tr h="289525">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0E2A47"/>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9525" cap="flat" cmpd="sng">
                      <a:solidFill>
                        <a:srgbClr val="0E2A47"/>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19050"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19050"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19050" cap="flat" cmpd="sng">
                      <a:solidFill>
                        <a:srgbClr val="0E2A47"/>
                      </a:solidFill>
                      <a:prstDash val="solid"/>
                      <a:round/>
                      <a:headEnd type="none" w="sm" len="sm"/>
                      <a:tailEnd type="none" w="sm" len="sm"/>
                    </a:lnR>
                    <a:lnT w="19050"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5F8195"/>
                    </a:solidFill>
                  </a:tcPr>
                </a:tc>
                <a:extLst>
                  <a:ext uri="{0D108BD9-81ED-4DB2-BD59-A6C34878D82A}">
                    <a16:rowId xmlns:a16="http://schemas.microsoft.com/office/drawing/2014/main" val="10000"/>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0E2A47"/>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0E2A47"/>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0E2A47"/>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extLst>
                  <a:ext uri="{0D108BD9-81ED-4DB2-BD59-A6C34878D82A}">
                    <a16:rowId xmlns:a16="http://schemas.microsoft.com/office/drawing/2014/main" val="10001"/>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7994A9"/>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extLst>
                  <a:ext uri="{0D108BD9-81ED-4DB2-BD59-A6C34878D82A}">
                    <a16:rowId xmlns:a16="http://schemas.microsoft.com/office/drawing/2014/main" val="10002"/>
                  </a:ext>
                </a:extLst>
              </a:tr>
            </a:tbl>
          </a:graphicData>
        </a:graphic>
      </p:graphicFrame>
      <p:grpSp>
        <p:nvGrpSpPr>
          <p:cNvPr id="17130" name="Google Shape;17130;p87"/>
          <p:cNvGrpSpPr/>
          <p:nvPr/>
        </p:nvGrpSpPr>
        <p:grpSpPr>
          <a:xfrm>
            <a:off x="4100342" y="2709743"/>
            <a:ext cx="1517436" cy="74460"/>
            <a:chOff x="3980086" y="2804397"/>
            <a:chExt cx="1227600" cy="66900"/>
          </a:xfrm>
        </p:grpSpPr>
        <p:sp>
          <p:nvSpPr>
            <p:cNvPr id="17131" name="Google Shape;17131;p87"/>
            <p:cNvSpPr/>
            <p:nvPr/>
          </p:nvSpPr>
          <p:spPr>
            <a:xfrm rot="5400000" flipH="1">
              <a:off x="4560736" y="2223904"/>
              <a:ext cx="66300" cy="1227600"/>
            </a:xfrm>
            <a:prstGeom prst="round2SameRect">
              <a:avLst>
                <a:gd name="adj1" fmla="val 50000"/>
                <a:gd name="adj2" fmla="val 50000"/>
              </a:avLst>
            </a:pr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2" name="Google Shape;17132;p87"/>
            <p:cNvSpPr/>
            <p:nvPr/>
          </p:nvSpPr>
          <p:spPr>
            <a:xfrm rot="5400000" flipH="1">
              <a:off x="4086125" y="2698647"/>
              <a:ext cx="66900" cy="278400"/>
            </a:xfrm>
            <a:prstGeom prst="round2SameRect">
              <a:avLst>
                <a:gd name="adj1" fmla="val 50000"/>
                <a:gd name="adj2" fmla="val 50000"/>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133" name="Google Shape;17133;p87"/>
          <p:cNvGrpSpPr/>
          <p:nvPr/>
        </p:nvGrpSpPr>
        <p:grpSpPr>
          <a:xfrm>
            <a:off x="4725406" y="3002330"/>
            <a:ext cx="892956" cy="74460"/>
            <a:chOff x="3980086" y="2804397"/>
            <a:chExt cx="1227600" cy="66900"/>
          </a:xfrm>
        </p:grpSpPr>
        <p:sp>
          <p:nvSpPr>
            <p:cNvPr id="17134" name="Google Shape;17134;p87"/>
            <p:cNvSpPr/>
            <p:nvPr/>
          </p:nvSpPr>
          <p:spPr>
            <a:xfrm rot="5400000" flipH="1">
              <a:off x="4560736" y="2223904"/>
              <a:ext cx="66300" cy="1227600"/>
            </a:xfrm>
            <a:prstGeom prst="round2SameRect">
              <a:avLst>
                <a:gd name="adj1" fmla="val 50000"/>
                <a:gd name="adj2" fmla="val 50000"/>
              </a:avLst>
            </a:pr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5" name="Google Shape;17135;p87"/>
            <p:cNvSpPr/>
            <p:nvPr/>
          </p:nvSpPr>
          <p:spPr>
            <a:xfrm rot="5400000" flipH="1">
              <a:off x="4086125" y="2698647"/>
              <a:ext cx="66900" cy="278400"/>
            </a:xfrm>
            <a:prstGeom prst="round2SameRect">
              <a:avLst>
                <a:gd name="adj1" fmla="val 50000"/>
                <a:gd name="adj2" fmla="val 50000"/>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136" name="Google Shape;17136;p87"/>
          <p:cNvGrpSpPr/>
          <p:nvPr/>
        </p:nvGrpSpPr>
        <p:grpSpPr>
          <a:xfrm>
            <a:off x="3358498" y="3361213"/>
            <a:ext cx="2363244" cy="1005943"/>
            <a:chOff x="3358415" y="3361302"/>
            <a:chExt cx="2363244" cy="1024695"/>
          </a:xfrm>
        </p:grpSpPr>
        <p:grpSp>
          <p:nvGrpSpPr>
            <p:cNvPr id="17137" name="Google Shape;17137;p87"/>
            <p:cNvGrpSpPr/>
            <p:nvPr/>
          </p:nvGrpSpPr>
          <p:grpSpPr>
            <a:xfrm>
              <a:off x="3358415" y="3361302"/>
              <a:ext cx="441300" cy="1024695"/>
              <a:chOff x="3358415" y="3361302"/>
              <a:chExt cx="441300" cy="1024695"/>
            </a:xfrm>
          </p:grpSpPr>
          <p:sp>
            <p:nvSpPr>
              <p:cNvPr id="17138" name="Google Shape;17138;p87"/>
              <p:cNvSpPr/>
              <p:nvPr/>
            </p:nvSpPr>
            <p:spPr>
              <a:xfrm>
                <a:off x="3358415"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9" name="Google Shape;17139;p87"/>
              <p:cNvSpPr/>
              <p:nvPr/>
            </p:nvSpPr>
            <p:spPr>
              <a:xfrm>
                <a:off x="3358415"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0" name="Google Shape;17140;p87"/>
              <p:cNvSpPr/>
              <p:nvPr/>
            </p:nvSpPr>
            <p:spPr>
              <a:xfrm>
                <a:off x="3358415"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1" name="Google Shape;17141;p87"/>
              <p:cNvSpPr/>
              <p:nvPr/>
            </p:nvSpPr>
            <p:spPr>
              <a:xfrm>
                <a:off x="3358415"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2" name="Google Shape;17142;p87"/>
              <p:cNvSpPr/>
              <p:nvPr/>
            </p:nvSpPr>
            <p:spPr>
              <a:xfrm>
                <a:off x="3358415"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3" name="Google Shape;17143;p87"/>
              <p:cNvSpPr/>
              <p:nvPr/>
            </p:nvSpPr>
            <p:spPr>
              <a:xfrm>
                <a:off x="3358415"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144" name="Google Shape;17144;p87"/>
            <p:cNvGrpSpPr/>
            <p:nvPr/>
          </p:nvGrpSpPr>
          <p:grpSpPr>
            <a:xfrm>
              <a:off x="3838901" y="3361302"/>
              <a:ext cx="441300" cy="1024695"/>
              <a:chOff x="3838901" y="3361302"/>
              <a:chExt cx="441300" cy="1024695"/>
            </a:xfrm>
          </p:grpSpPr>
          <p:sp>
            <p:nvSpPr>
              <p:cNvPr id="17145" name="Google Shape;17145;p87"/>
              <p:cNvSpPr/>
              <p:nvPr/>
            </p:nvSpPr>
            <p:spPr>
              <a:xfrm>
                <a:off x="3838901"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6" name="Google Shape;17146;p87"/>
              <p:cNvSpPr/>
              <p:nvPr/>
            </p:nvSpPr>
            <p:spPr>
              <a:xfrm>
                <a:off x="3838901"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7" name="Google Shape;17147;p87"/>
              <p:cNvSpPr/>
              <p:nvPr/>
            </p:nvSpPr>
            <p:spPr>
              <a:xfrm>
                <a:off x="3838901"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8" name="Google Shape;17148;p87"/>
              <p:cNvSpPr/>
              <p:nvPr/>
            </p:nvSpPr>
            <p:spPr>
              <a:xfrm>
                <a:off x="3838901"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9" name="Google Shape;17149;p87"/>
              <p:cNvSpPr/>
              <p:nvPr/>
            </p:nvSpPr>
            <p:spPr>
              <a:xfrm>
                <a:off x="3838901"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0" name="Google Shape;17150;p87"/>
              <p:cNvSpPr/>
              <p:nvPr/>
            </p:nvSpPr>
            <p:spPr>
              <a:xfrm>
                <a:off x="3838901"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151" name="Google Shape;17151;p87"/>
            <p:cNvGrpSpPr/>
            <p:nvPr/>
          </p:nvGrpSpPr>
          <p:grpSpPr>
            <a:xfrm>
              <a:off x="4319387" y="3361302"/>
              <a:ext cx="441300" cy="1024695"/>
              <a:chOff x="4319387" y="3361302"/>
              <a:chExt cx="441300" cy="1024695"/>
            </a:xfrm>
          </p:grpSpPr>
          <p:sp>
            <p:nvSpPr>
              <p:cNvPr id="17152" name="Google Shape;17152;p87"/>
              <p:cNvSpPr/>
              <p:nvPr/>
            </p:nvSpPr>
            <p:spPr>
              <a:xfrm>
                <a:off x="4319387"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3" name="Google Shape;17153;p87"/>
              <p:cNvSpPr/>
              <p:nvPr/>
            </p:nvSpPr>
            <p:spPr>
              <a:xfrm>
                <a:off x="4319387"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4" name="Google Shape;17154;p87"/>
              <p:cNvSpPr/>
              <p:nvPr/>
            </p:nvSpPr>
            <p:spPr>
              <a:xfrm>
                <a:off x="4319387"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5" name="Google Shape;17155;p87"/>
              <p:cNvSpPr/>
              <p:nvPr/>
            </p:nvSpPr>
            <p:spPr>
              <a:xfrm>
                <a:off x="4319387"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6" name="Google Shape;17156;p87"/>
              <p:cNvSpPr/>
              <p:nvPr/>
            </p:nvSpPr>
            <p:spPr>
              <a:xfrm>
                <a:off x="4319387"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7" name="Google Shape;17157;p87"/>
              <p:cNvSpPr/>
              <p:nvPr/>
            </p:nvSpPr>
            <p:spPr>
              <a:xfrm>
                <a:off x="4319387"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158" name="Google Shape;17158;p87"/>
            <p:cNvGrpSpPr/>
            <p:nvPr/>
          </p:nvGrpSpPr>
          <p:grpSpPr>
            <a:xfrm>
              <a:off x="4799873" y="3361302"/>
              <a:ext cx="441300" cy="1024695"/>
              <a:chOff x="4799873" y="3361302"/>
              <a:chExt cx="441300" cy="1024695"/>
            </a:xfrm>
          </p:grpSpPr>
          <p:sp>
            <p:nvSpPr>
              <p:cNvPr id="17159" name="Google Shape;17159;p87"/>
              <p:cNvSpPr/>
              <p:nvPr/>
            </p:nvSpPr>
            <p:spPr>
              <a:xfrm>
                <a:off x="4799873"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0" name="Google Shape;17160;p87"/>
              <p:cNvSpPr/>
              <p:nvPr/>
            </p:nvSpPr>
            <p:spPr>
              <a:xfrm>
                <a:off x="4799873"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1" name="Google Shape;17161;p87"/>
              <p:cNvSpPr/>
              <p:nvPr/>
            </p:nvSpPr>
            <p:spPr>
              <a:xfrm>
                <a:off x="4799873"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2" name="Google Shape;17162;p87"/>
              <p:cNvSpPr/>
              <p:nvPr/>
            </p:nvSpPr>
            <p:spPr>
              <a:xfrm>
                <a:off x="4799873"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3" name="Google Shape;17163;p87"/>
              <p:cNvSpPr/>
              <p:nvPr/>
            </p:nvSpPr>
            <p:spPr>
              <a:xfrm>
                <a:off x="4799873"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4" name="Google Shape;17164;p87"/>
              <p:cNvSpPr/>
              <p:nvPr/>
            </p:nvSpPr>
            <p:spPr>
              <a:xfrm>
                <a:off x="4799873"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165" name="Google Shape;17165;p87"/>
            <p:cNvGrpSpPr/>
            <p:nvPr/>
          </p:nvGrpSpPr>
          <p:grpSpPr>
            <a:xfrm>
              <a:off x="5280360" y="3361302"/>
              <a:ext cx="441300" cy="1024695"/>
              <a:chOff x="5280360" y="3361302"/>
              <a:chExt cx="441300" cy="1024695"/>
            </a:xfrm>
          </p:grpSpPr>
          <p:sp>
            <p:nvSpPr>
              <p:cNvPr id="17166" name="Google Shape;17166;p87"/>
              <p:cNvSpPr/>
              <p:nvPr/>
            </p:nvSpPr>
            <p:spPr>
              <a:xfrm>
                <a:off x="5280360"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7" name="Google Shape;17167;p87"/>
              <p:cNvSpPr/>
              <p:nvPr/>
            </p:nvSpPr>
            <p:spPr>
              <a:xfrm>
                <a:off x="5280360"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8" name="Google Shape;17168;p87"/>
              <p:cNvSpPr/>
              <p:nvPr/>
            </p:nvSpPr>
            <p:spPr>
              <a:xfrm>
                <a:off x="5280360"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9" name="Google Shape;17169;p87"/>
              <p:cNvSpPr/>
              <p:nvPr/>
            </p:nvSpPr>
            <p:spPr>
              <a:xfrm>
                <a:off x="5280360"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0" name="Google Shape;17170;p87"/>
              <p:cNvSpPr/>
              <p:nvPr/>
            </p:nvSpPr>
            <p:spPr>
              <a:xfrm>
                <a:off x="5280360"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1" name="Google Shape;17171;p87"/>
              <p:cNvSpPr/>
              <p:nvPr/>
            </p:nvSpPr>
            <p:spPr>
              <a:xfrm>
                <a:off x="5280360"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aphicFrame>
        <p:nvGraphicFramePr>
          <p:cNvPr id="17172" name="Google Shape;17172;p87"/>
          <p:cNvGraphicFramePr/>
          <p:nvPr/>
        </p:nvGraphicFramePr>
        <p:xfrm>
          <a:off x="724925" y="2323100"/>
          <a:ext cx="3000000" cy="3000000"/>
        </p:xfrm>
        <a:graphic>
          <a:graphicData uri="http://schemas.openxmlformats.org/drawingml/2006/table">
            <a:tbl>
              <a:tblPr>
                <a:noFill/>
                <a:tableStyleId>{57701B39-652D-412B-9600-8992131343DF}</a:tableStyleId>
              </a:tblPr>
              <a:tblGrid>
                <a:gridCol w="600900">
                  <a:extLst>
                    <a:ext uri="{9D8B030D-6E8A-4147-A177-3AD203B41FA5}">
                      <a16:colId xmlns:a16="http://schemas.microsoft.com/office/drawing/2014/main" val="20000"/>
                    </a:ext>
                  </a:extLst>
                </a:gridCol>
                <a:gridCol w="600900">
                  <a:extLst>
                    <a:ext uri="{9D8B030D-6E8A-4147-A177-3AD203B41FA5}">
                      <a16:colId xmlns:a16="http://schemas.microsoft.com/office/drawing/2014/main" val="20001"/>
                    </a:ext>
                  </a:extLst>
                </a:gridCol>
                <a:gridCol w="600900">
                  <a:extLst>
                    <a:ext uri="{9D8B030D-6E8A-4147-A177-3AD203B41FA5}">
                      <a16:colId xmlns:a16="http://schemas.microsoft.com/office/drawing/2014/main" val="20002"/>
                    </a:ext>
                  </a:extLst>
                </a:gridCol>
                <a:gridCol w="600900">
                  <a:extLst>
                    <a:ext uri="{9D8B030D-6E8A-4147-A177-3AD203B41FA5}">
                      <a16:colId xmlns:a16="http://schemas.microsoft.com/office/drawing/2014/main" val="20003"/>
                    </a:ext>
                  </a:extLst>
                </a:gridCol>
              </a:tblGrid>
              <a:tr h="293800">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5F8195"/>
                    </a:solidFill>
                  </a:tcPr>
                </a:tc>
                <a:extLst>
                  <a:ext uri="{0D108BD9-81ED-4DB2-BD59-A6C34878D82A}">
                    <a16:rowId xmlns:a16="http://schemas.microsoft.com/office/drawing/2014/main" val="10000"/>
                  </a:ext>
                </a:extLst>
              </a:tr>
              <a:tr h="293800">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extLst>
                  <a:ext uri="{0D108BD9-81ED-4DB2-BD59-A6C34878D82A}">
                    <a16:rowId xmlns:a16="http://schemas.microsoft.com/office/drawing/2014/main" val="10001"/>
                  </a:ext>
                </a:extLst>
              </a:tr>
              <a:tr h="293800">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7994A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extLst>
                  <a:ext uri="{0D108BD9-81ED-4DB2-BD59-A6C34878D82A}">
                    <a16:rowId xmlns:a16="http://schemas.microsoft.com/office/drawing/2014/main" val="10002"/>
                  </a:ext>
                </a:extLst>
              </a:tr>
            </a:tbl>
          </a:graphicData>
        </a:graphic>
      </p:graphicFrame>
      <p:grpSp>
        <p:nvGrpSpPr>
          <p:cNvPr id="17173" name="Google Shape;17173;p87"/>
          <p:cNvGrpSpPr/>
          <p:nvPr/>
        </p:nvGrpSpPr>
        <p:grpSpPr>
          <a:xfrm>
            <a:off x="726450" y="3372825"/>
            <a:ext cx="2403614" cy="1005900"/>
            <a:chOff x="726450" y="3372825"/>
            <a:chExt cx="2403614" cy="1005900"/>
          </a:xfrm>
        </p:grpSpPr>
        <p:grpSp>
          <p:nvGrpSpPr>
            <p:cNvPr id="17174" name="Google Shape;17174;p87"/>
            <p:cNvGrpSpPr/>
            <p:nvPr/>
          </p:nvGrpSpPr>
          <p:grpSpPr>
            <a:xfrm>
              <a:off x="726450" y="3696000"/>
              <a:ext cx="2403614" cy="500898"/>
              <a:chOff x="726450" y="3696000"/>
              <a:chExt cx="2403614" cy="500898"/>
            </a:xfrm>
          </p:grpSpPr>
          <p:sp>
            <p:nvSpPr>
              <p:cNvPr id="17175" name="Google Shape;17175;p87"/>
              <p:cNvSpPr/>
              <p:nvPr/>
            </p:nvSpPr>
            <p:spPr>
              <a:xfrm>
                <a:off x="726450" y="3696000"/>
                <a:ext cx="2403600" cy="167100"/>
              </a:xfrm>
              <a:prstGeom prst="rec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17176" name="Google Shape;17176;p87"/>
              <p:cNvSpPr/>
              <p:nvPr/>
            </p:nvSpPr>
            <p:spPr>
              <a:xfrm>
                <a:off x="726464" y="4029798"/>
                <a:ext cx="2403600" cy="167100"/>
              </a:xfrm>
              <a:prstGeom prst="rec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17177" name="Google Shape;17177;p87"/>
            <p:cNvGrpSpPr/>
            <p:nvPr/>
          </p:nvGrpSpPr>
          <p:grpSpPr>
            <a:xfrm>
              <a:off x="1348050" y="3372825"/>
              <a:ext cx="1720425" cy="1005900"/>
              <a:chOff x="1348050" y="3372825"/>
              <a:chExt cx="1720425" cy="1005900"/>
            </a:xfrm>
          </p:grpSpPr>
          <p:sp>
            <p:nvSpPr>
              <p:cNvPr id="17178" name="Google Shape;17178;p87"/>
              <p:cNvSpPr/>
              <p:nvPr/>
            </p:nvSpPr>
            <p:spPr>
              <a:xfrm>
                <a:off x="1348050"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17179" name="Google Shape;17179;p87"/>
              <p:cNvSpPr/>
              <p:nvPr/>
            </p:nvSpPr>
            <p:spPr>
              <a:xfrm>
                <a:off x="1701356"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17180" name="Google Shape;17180;p87"/>
              <p:cNvSpPr/>
              <p:nvPr/>
            </p:nvSpPr>
            <p:spPr>
              <a:xfrm>
                <a:off x="2054663"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17181" name="Google Shape;17181;p87"/>
              <p:cNvSpPr/>
              <p:nvPr/>
            </p:nvSpPr>
            <p:spPr>
              <a:xfrm>
                <a:off x="2407969"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17182" name="Google Shape;17182;p87"/>
              <p:cNvSpPr/>
              <p:nvPr/>
            </p:nvSpPr>
            <p:spPr>
              <a:xfrm>
                <a:off x="2761275"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17183" name="Google Shape;17183;p87"/>
            <p:cNvGrpSpPr/>
            <p:nvPr/>
          </p:nvGrpSpPr>
          <p:grpSpPr>
            <a:xfrm>
              <a:off x="1455707" y="3731058"/>
              <a:ext cx="1491150" cy="417657"/>
              <a:chOff x="1455707" y="3731058"/>
              <a:chExt cx="1491150" cy="417657"/>
            </a:xfrm>
          </p:grpSpPr>
          <p:grpSp>
            <p:nvGrpSpPr>
              <p:cNvPr id="17184" name="Google Shape;17184;p87"/>
              <p:cNvGrpSpPr/>
              <p:nvPr/>
            </p:nvGrpSpPr>
            <p:grpSpPr>
              <a:xfrm>
                <a:off x="1472938" y="3745828"/>
                <a:ext cx="72126" cy="53788"/>
                <a:chOff x="1472938" y="3745828"/>
                <a:chExt cx="72126" cy="53788"/>
              </a:xfrm>
            </p:grpSpPr>
            <p:sp>
              <p:nvSpPr>
                <p:cNvPr id="17185" name="Google Shape;17185;p87"/>
                <p:cNvSpPr/>
                <p:nvPr/>
              </p:nvSpPr>
              <p:spPr>
                <a:xfrm>
                  <a:off x="1472938" y="37638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6" name="Google Shape;17186;p87"/>
                <p:cNvSpPr/>
                <p:nvPr/>
              </p:nvSpPr>
              <p:spPr>
                <a:xfrm>
                  <a:off x="1490853" y="37458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187" name="Google Shape;17187;p87"/>
              <p:cNvGrpSpPr/>
              <p:nvPr/>
            </p:nvGrpSpPr>
            <p:grpSpPr>
              <a:xfrm>
                <a:off x="1819181" y="4089633"/>
                <a:ext cx="72126" cy="53788"/>
                <a:chOff x="1819181" y="4089633"/>
                <a:chExt cx="72126" cy="53788"/>
              </a:xfrm>
            </p:grpSpPr>
            <p:sp>
              <p:nvSpPr>
                <p:cNvPr id="17188" name="Google Shape;17188;p87"/>
                <p:cNvSpPr/>
                <p:nvPr/>
              </p:nvSpPr>
              <p:spPr>
                <a:xfrm>
                  <a:off x="1819181" y="41076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9" name="Google Shape;17189;p87"/>
                <p:cNvSpPr/>
                <p:nvPr/>
              </p:nvSpPr>
              <p:spPr>
                <a:xfrm>
                  <a:off x="1837096" y="40896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190" name="Google Shape;17190;p87"/>
              <p:cNvGrpSpPr/>
              <p:nvPr/>
            </p:nvGrpSpPr>
            <p:grpSpPr>
              <a:xfrm>
                <a:off x="1455707" y="4084171"/>
                <a:ext cx="64321" cy="64544"/>
                <a:chOff x="1455707" y="4084171"/>
                <a:chExt cx="64321" cy="64544"/>
              </a:xfrm>
            </p:grpSpPr>
            <p:sp>
              <p:nvSpPr>
                <p:cNvPr id="17191" name="Google Shape;17191;p87"/>
                <p:cNvSpPr/>
                <p:nvPr/>
              </p:nvSpPr>
              <p:spPr>
                <a:xfrm>
                  <a:off x="1478676" y="408440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2" name="Google Shape;17192;p87"/>
                <p:cNvSpPr/>
                <p:nvPr/>
              </p:nvSpPr>
              <p:spPr>
                <a:xfrm>
                  <a:off x="1455707" y="408417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193" name="Google Shape;17193;p87"/>
              <p:cNvGrpSpPr/>
              <p:nvPr/>
            </p:nvGrpSpPr>
            <p:grpSpPr>
              <a:xfrm>
                <a:off x="1818610" y="3731058"/>
                <a:ext cx="64321" cy="64544"/>
                <a:chOff x="1818610" y="3731058"/>
                <a:chExt cx="64321" cy="64544"/>
              </a:xfrm>
            </p:grpSpPr>
            <p:sp>
              <p:nvSpPr>
                <p:cNvPr id="17194" name="Google Shape;17194;p87"/>
                <p:cNvSpPr/>
                <p:nvPr/>
              </p:nvSpPr>
              <p:spPr>
                <a:xfrm>
                  <a:off x="1841579" y="37312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5" name="Google Shape;17195;p87"/>
                <p:cNvSpPr/>
                <p:nvPr/>
              </p:nvSpPr>
              <p:spPr>
                <a:xfrm>
                  <a:off x="1818610" y="37310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196" name="Google Shape;17196;p87"/>
              <p:cNvGrpSpPr/>
              <p:nvPr/>
            </p:nvGrpSpPr>
            <p:grpSpPr>
              <a:xfrm>
                <a:off x="2172491" y="4089633"/>
                <a:ext cx="72126" cy="53788"/>
                <a:chOff x="2172491" y="4089633"/>
                <a:chExt cx="72126" cy="53788"/>
              </a:xfrm>
            </p:grpSpPr>
            <p:sp>
              <p:nvSpPr>
                <p:cNvPr id="17197" name="Google Shape;17197;p87"/>
                <p:cNvSpPr/>
                <p:nvPr/>
              </p:nvSpPr>
              <p:spPr>
                <a:xfrm>
                  <a:off x="2172491" y="41076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8" name="Google Shape;17198;p87"/>
                <p:cNvSpPr/>
                <p:nvPr/>
              </p:nvSpPr>
              <p:spPr>
                <a:xfrm>
                  <a:off x="2190406" y="40896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199" name="Google Shape;17199;p87"/>
              <p:cNvGrpSpPr/>
              <p:nvPr/>
            </p:nvGrpSpPr>
            <p:grpSpPr>
              <a:xfrm>
                <a:off x="2171920" y="3731058"/>
                <a:ext cx="64321" cy="64544"/>
                <a:chOff x="2171920" y="3731058"/>
                <a:chExt cx="64321" cy="64544"/>
              </a:xfrm>
            </p:grpSpPr>
            <p:sp>
              <p:nvSpPr>
                <p:cNvPr id="17200" name="Google Shape;17200;p87"/>
                <p:cNvSpPr/>
                <p:nvPr/>
              </p:nvSpPr>
              <p:spPr>
                <a:xfrm>
                  <a:off x="2194889" y="37312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1" name="Google Shape;17201;p87"/>
                <p:cNvSpPr/>
                <p:nvPr/>
              </p:nvSpPr>
              <p:spPr>
                <a:xfrm>
                  <a:off x="2171920" y="37310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202" name="Google Shape;17202;p87"/>
              <p:cNvGrpSpPr/>
              <p:nvPr/>
            </p:nvGrpSpPr>
            <p:grpSpPr>
              <a:xfrm>
                <a:off x="2874730" y="3745828"/>
                <a:ext cx="72126" cy="53788"/>
                <a:chOff x="2874730" y="3745828"/>
                <a:chExt cx="72126" cy="53788"/>
              </a:xfrm>
            </p:grpSpPr>
            <p:sp>
              <p:nvSpPr>
                <p:cNvPr id="17203" name="Google Shape;17203;p87"/>
                <p:cNvSpPr/>
                <p:nvPr/>
              </p:nvSpPr>
              <p:spPr>
                <a:xfrm>
                  <a:off x="2874730" y="37638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4" name="Google Shape;17204;p87"/>
                <p:cNvSpPr/>
                <p:nvPr/>
              </p:nvSpPr>
              <p:spPr>
                <a:xfrm>
                  <a:off x="2892645" y="37458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205" name="Google Shape;17205;p87"/>
              <p:cNvGrpSpPr/>
              <p:nvPr/>
            </p:nvGrpSpPr>
            <p:grpSpPr>
              <a:xfrm>
                <a:off x="2878589" y="4081481"/>
                <a:ext cx="64321" cy="64544"/>
                <a:chOff x="2878589" y="4081481"/>
                <a:chExt cx="64321" cy="64544"/>
              </a:xfrm>
            </p:grpSpPr>
            <p:sp>
              <p:nvSpPr>
                <p:cNvPr id="17206" name="Google Shape;17206;p87"/>
                <p:cNvSpPr/>
                <p:nvPr/>
              </p:nvSpPr>
              <p:spPr>
                <a:xfrm>
                  <a:off x="2901559" y="408171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7" name="Google Shape;17207;p87"/>
                <p:cNvSpPr/>
                <p:nvPr/>
              </p:nvSpPr>
              <p:spPr>
                <a:xfrm>
                  <a:off x="2878589" y="408148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208" name="Google Shape;17208;p87"/>
              <p:cNvGrpSpPr/>
              <p:nvPr/>
            </p:nvGrpSpPr>
            <p:grpSpPr>
              <a:xfrm>
                <a:off x="2525796" y="4089633"/>
                <a:ext cx="72126" cy="53788"/>
                <a:chOff x="2525796" y="4089633"/>
                <a:chExt cx="72126" cy="53788"/>
              </a:xfrm>
            </p:grpSpPr>
            <p:sp>
              <p:nvSpPr>
                <p:cNvPr id="17209" name="Google Shape;17209;p87"/>
                <p:cNvSpPr/>
                <p:nvPr/>
              </p:nvSpPr>
              <p:spPr>
                <a:xfrm>
                  <a:off x="2525796" y="41076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0" name="Google Shape;17210;p87"/>
                <p:cNvSpPr/>
                <p:nvPr/>
              </p:nvSpPr>
              <p:spPr>
                <a:xfrm>
                  <a:off x="2543711" y="40896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211" name="Google Shape;17211;p87"/>
              <p:cNvGrpSpPr/>
              <p:nvPr/>
            </p:nvGrpSpPr>
            <p:grpSpPr>
              <a:xfrm>
                <a:off x="2525225" y="3731058"/>
                <a:ext cx="64321" cy="64544"/>
                <a:chOff x="2525225" y="3731058"/>
                <a:chExt cx="64321" cy="64544"/>
              </a:xfrm>
            </p:grpSpPr>
            <p:sp>
              <p:nvSpPr>
                <p:cNvPr id="17212" name="Google Shape;17212;p87"/>
                <p:cNvSpPr/>
                <p:nvPr/>
              </p:nvSpPr>
              <p:spPr>
                <a:xfrm>
                  <a:off x="2548194" y="37312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3" name="Google Shape;17213;p87"/>
                <p:cNvSpPr/>
                <p:nvPr/>
              </p:nvSpPr>
              <p:spPr>
                <a:xfrm>
                  <a:off x="2525225" y="37310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Shape 17217"/>
        <p:cNvGrpSpPr/>
        <p:nvPr/>
      </p:nvGrpSpPr>
      <p:grpSpPr>
        <a:xfrm>
          <a:off x="0" y="0"/>
          <a:ext cx="0" cy="0"/>
          <a:chOff x="0" y="0"/>
          <a:chExt cx="0" cy="0"/>
        </a:xfrm>
      </p:grpSpPr>
      <p:grpSp>
        <p:nvGrpSpPr>
          <p:cNvPr id="17218" name="Google Shape;17218;p88"/>
          <p:cNvGrpSpPr/>
          <p:nvPr/>
        </p:nvGrpSpPr>
        <p:grpSpPr>
          <a:xfrm>
            <a:off x="732428" y="1171356"/>
            <a:ext cx="845921" cy="690752"/>
            <a:chOff x="732428" y="1198513"/>
            <a:chExt cx="845921" cy="690752"/>
          </a:xfrm>
        </p:grpSpPr>
        <p:grpSp>
          <p:nvGrpSpPr>
            <p:cNvPr id="17219" name="Google Shape;17219;p88"/>
            <p:cNvGrpSpPr/>
            <p:nvPr/>
          </p:nvGrpSpPr>
          <p:grpSpPr>
            <a:xfrm>
              <a:off x="823030" y="1198513"/>
              <a:ext cx="755319" cy="690752"/>
              <a:chOff x="823030" y="1198513"/>
              <a:chExt cx="755319" cy="690752"/>
            </a:xfrm>
          </p:grpSpPr>
          <p:sp>
            <p:nvSpPr>
              <p:cNvPr id="17220" name="Google Shape;17220;p88"/>
              <p:cNvSpPr/>
              <p:nvPr/>
            </p:nvSpPr>
            <p:spPr>
              <a:xfrm>
                <a:off x="823030" y="1198513"/>
                <a:ext cx="755319" cy="690752"/>
              </a:xfrm>
              <a:custGeom>
                <a:avLst/>
                <a:gdLst/>
                <a:ahLst/>
                <a:cxnLst/>
                <a:rect l="l" t="t" r="r" b="b"/>
                <a:pathLst>
                  <a:path w="46769" h="42771" extrusionOk="0">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1" name="Google Shape;17221;p88"/>
              <p:cNvSpPr/>
              <p:nvPr/>
            </p:nvSpPr>
            <p:spPr>
              <a:xfrm>
                <a:off x="1470047" y="1217877"/>
                <a:ext cx="88760" cy="88744"/>
              </a:xfrm>
              <a:custGeom>
                <a:avLst/>
                <a:gdLst/>
                <a:ahLst/>
                <a:cxnLst/>
                <a:rect l="l" t="t" r="r" b="b"/>
                <a:pathLst>
                  <a:path w="5496" h="5495" extrusionOk="0">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222" name="Google Shape;17222;p88"/>
            <p:cNvGrpSpPr/>
            <p:nvPr/>
          </p:nvGrpSpPr>
          <p:grpSpPr>
            <a:xfrm>
              <a:off x="732428" y="1239937"/>
              <a:ext cx="739912" cy="607886"/>
              <a:chOff x="732428" y="1239937"/>
              <a:chExt cx="739912" cy="607886"/>
            </a:xfrm>
          </p:grpSpPr>
          <p:sp>
            <p:nvSpPr>
              <p:cNvPr id="17223" name="Google Shape;17223;p88"/>
              <p:cNvSpPr/>
              <p:nvPr/>
            </p:nvSpPr>
            <p:spPr>
              <a:xfrm>
                <a:off x="732428" y="1239937"/>
                <a:ext cx="739912" cy="607886"/>
              </a:xfrm>
              <a:custGeom>
                <a:avLst/>
                <a:gdLst/>
                <a:ahLst/>
                <a:cxnLst/>
                <a:rect l="l" t="t" r="r" b="b"/>
                <a:pathLst>
                  <a:path w="45815" h="37640" extrusionOk="0">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4" name="Google Shape;17224;p88"/>
              <p:cNvSpPr/>
              <p:nvPr/>
            </p:nvSpPr>
            <p:spPr>
              <a:xfrm>
                <a:off x="751614" y="1735807"/>
                <a:ext cx="88760" cy="88744"/>
              </a:xfrm>
              <a:custGeom>
                <a:avLst/>
                <a:gdLst/>
                <a:ahLst/>
                <a:cxnLst/>
                <a:rect l="l" t="t" r="r" b="b"/>
                <a:pathLst>
                  <a:path w="5496" h="5495" extrusionOk="0">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225" name="Google Shape;17225;p88"/>
            <p:cNvGrpSpPr/>
            <p:nvPr/>
          </p:nvGrpSpPr>
          <p:grpSpPr>
            <a:xfrm>
              <a:off x="732428" y="1277018"/>
              <a:ext cx="702832" cy="533758"/>
              <a:chOff x="732428" y="1277018"/>
              <a:chExt cx="702832" cy="533758"/>
            </a:xfrm>
          </p:grpSpPr>
          <p:sp>
            <p:nvSpPr>
              <p:cNvPr id="17226" name="Google Shape;17226;p88"/>
              <p:cNvSpPr/>
              <p:nvPr/>
            </p:nvSpPr>
            <p:spPr>
              <a:xfrm>
                <a:off x="732428" y="1277018"/>
                <a:ext cx="702832" cy="533758"/>
              </a:xfrm>
              <a:custGeom>
                <a:avLst/>
                <a:gdLst/>
                <a:ahLst/>
                <a:cxnLst/>
                <a:rect l="l" t="t" r="r" b="b"/>
                <a:pathLst>
                  <a:path w="43519" h="33050" extrusionOk="0">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7" name="Google Shape;17227;p88"/>
              <p:cNvSpPr/>
              <p:nvPr/>
            </p:nvSpPr>
            <p:spPr>
              <a:xfrm>
                <a:off x="751695" y="1390407"/>
                <a:ext cx="88728" cy="88744"/>
              </a:xfrm>
              <a:custGeom>
                <a:avLst/>
                <a:gdLst/>
                <a:ahLst/>
                <a:cxnLst/>
                <a:rect l="l" t="t" r="r" b="b"/>
                <a:pathLst>
                  <a:path w="5494" h="5495" extrusionOk="0">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228" name="Google Shape;17228;p88"/>
            <p:cNvGrpSpPr/>
            <p:nvPr/>
          </p:nvGrpSpPr>
          <p:grpSpPr>
            <a:xfrm>
              <a:off x="931170" y="1306653"/>
              <a:ext cx="647179" cy="474455"/>
              <a:chOff x="931170" y="1306653"/>
              <a:chExt cx="647179" cy="474455"/>
            </a:xfrm>
          </p:grpSpPr>
          <p:sp>
            <p:nvSpPr>
              <p:cNvPr id="17229" name="Google Shape;17229;p88"/>
              <p:cNvSpPr/>
              <p:nvPr/>
            </p:nvSpPr>
            <p:spPr>
              <a:xfrm>
                <a:off x="931170" y="1306653"/>
                <a:ext cx="647179" cy="474455"/>
              </a:xfrm>
              <a:custGeom>
                <a:avLst/>
                <a:gdLst/>
                <a:ahLst/>
                <a:cxnLst/>
                <a:rect l="l" t="t" r="r" b="b"/>
                <a:pathLst>
                  <a:path w="40073" h="29378" extrusionOk="0">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0" name="Google Shape;17230;p88"/>
              <p:cNvSpPr/>
              <p:nvPr/>
            </p:nvSpPr>
            <p:spPr>
              <a:xfrm>
                <a:off x="1470047" y="1560806"/>
                <a:ext cx="88760" cy="88744"/>
              </a:xfrm>
              <a:custGeom>
                <a:avLst/>
                <a:gdLst/>
                <a:ahLst/>
                <a:cxnLst/>
                <a:rect l="l" t="t" r="r" b="b"/>
                <a:pathLst>
                  <a:path w="5496" h="5495" extrusionOk="0">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231" name="Google Shape;17231;p88"/>
            <p:cNvSpPr/>
            <p:nvPr/>
          </p:nvSpPr>
          <p:spPr>
            <a:xfrm>
              <a:off x="986565" y="1362064"/>
              <a:ext cx="363666" cy="363650"/>
            </a:xfrm>
            <a:custGeom>
              <a:avLst/>
              <a:gdLst/>
              <a:ahLst/>
              <a:cxnLst/>
              <a:rect l="l" t="t" r="r" b="b"/>
              <a:pathLst>
                <a:path w="22518" h="22517" extrusionOk="0">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232" name="Google Shape;17232;p88"/>
          <p:cNvGrpSpPr/>
          <p:nvPr/>
        </p:nvGrpSpPr>
        <p:grpSpPr>
          <a:xfrm>
            <a:off x="3964037" y="1171363"/>
            <a:ext cx="634656" cy="699982"/>
            <a:chOff x="5985650" y="2860025"/>
            <a:chExt cx="1396075" cy="1539775"/>
          </a:xfrm>
        </p:grpSpPr>
        <p:sp>
          <p:nvSpPr>
            <p:cNvPr id="17233" name="Google Shape;17233;p88"/>
            <p:cNvSpPr/>
            <p:nvPr/>
          </p:nvSpPr>
          <p:spPr>
            <a:xfrm>
              <a:off x="6655300" y="3128850"/>
              <a:ext cx="637150" cy="631950"/>
            </a:xfrm>
            <a:custGeom>
              <a:avLst/>
              <a:gdLst/>
              <a:ahLst/>
              <a:cxnLst/>
              <a:rect l="l" t="t" r="r" b="b"/>
              <a:pathLst>
                <a:path w="25486" h="25278" extrusionOk="0">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4" name="Google Shape;17234;p88"/>
            <p:cNvSpPr/>
            <p:nvPr/>
          </p:nvSpPr>
          <p:spPr>
            <a:xfrm>
              <a:off x="6673425" y="3771400"/>
              <a:ext cx="600850" cy="600800"/>
            </a:xfrm>
            <a:custGeom>
              <a:avLst/>
              <a:gdLst/>
              <a:ahLst/>
              <a:cxnLst/>
              <a:rect l="l" t="t" r="r" b="b"/>
              <a:pathLst>
                <a:path w="24034" h="24032" extrusionOk="0">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5" name="Google Shape;17235;p88"/>
            <p:cNvSpPr/>
            <p:nvPr/>
          </p:nvSpPr>
          <p:spPr>
            <a:xfrm>
              <a:off x="6073050" y="3509700"/>
              <a:ext cx="641725" cy="636800"/>
            </a:xfrm>
            <a:custGeom>
              <a:avLst/>
              <a:gdLst/>
              <a:ahLst/>
              <a:cxnLst/>
              <a:rect l="l" t="t" r="r" b="b"/>
              <a:pathLst>
                <a:path w="25669" h="25472" extrusionOk="0">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6" name="Google Shape;17236;p88"/>
            <p:cNvSpPr/>
            <p:nvPr/>
          </p:nvSpPr>
          <p:spPr>
            <a:xfrm>
              <a:off x="6124575" y="2917775"/>
              <a:ext cx="572575" cy="572525"/>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7" name="Google Shape;17237;p88"/>
            <p:cNvSpPr/>
            <p:nvPr/>
          </p:nvSpPr>
          <p:spPr>
            <a:xfrm>
              <a:off x="6459975" y="2867300"/>
              <a:ext cx="101300" cy="50500"/>
            </a:xfrm>
            <a:custGeom>
              <a:avLst/>
              <a:gdLst/>
              <a:ahLst/>
              <a:cxnLst/>
              <a:rect l="l" t="t" r="r" b="b"/>
              <a:pathLst>
                <a:path w="4052" h="2020" extrusionOk="0">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8" name="Google Shape;17238;p88"/>
            <p:cNvSpPr/>
            <p:nvPr/>
          </p:nvSpPr>
          <p:spPr>
            <a:xfrm>
              <a:off x="6389025" y="2860025"/>
              <a:ext cx="63100" cy="15700"/>
            </a:xfrm>
            <a:custGeom>
              <a:avLst/>
              <a:gdLst/>
              <a:ahLst/>
              <a:cxnLst/>
              <a:rect l="l" t="t" r="r" b="b"/>
              <a:pathLst>
                <a:path w="2524" h="628" extrusionOk="0">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9" name="Google Shape;17239;p88"/>
            <p:cNvSpPr/>
            <p:nvPr/>
          </p:nvSpPr>
          <p:spPr>
            <a:xfrm>
              <a:off x="6279750" y="2879875"/>
              <a:ext cx="39600" cy="26000"/>
            </a:xfrm>
            <a:custGeom>
              <a:avLst/>
              <a:gdLst/>
              <a:ahLst/>
              <a:cxnLst/>
              <a:rect l="l" t="t" r="r" b="b"/>
              <a:pathLst>
                <a:path w="1584" h="1040" extrusionOk="0">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0" name="Google Shape;17240;p88"/>
            <p:cNvSpPr/>
            <p:nvPr/>
          </p:nvSpPr>
          <p:spPr>
            <a:xfrm>
              <a:off x="6325825" y="2862750"/>
              <a:ext cx="54425" cy="22400"/>
            </a:xfrm>
            <a:custGeom>
              <a:avLst/>
              <a:gdLst/>
              <a:ahLst/>
              <a:cxnLst/>
              <a:rect l="l" t="t" r="r" b="b"/>
              <a:pathLst>
                <a:path w="2177" h="896" extrusionOk="0">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1" name="Google Shape;17241;p88"/>
            <p:cNvSpPr/>
            <p:nvPr/>
          </p:nvSpPr>
          <p:spPr>
            <a:xfrm>
              <a:off x="7023725" y="3061400"/>
              <a:ext cx="101300" cy="50475"/>
            </a:xfrm>
            <a:custGeom>
              <a:avLst/>
              <a:gdLst/>
              <a:ahLst/>
              <a:cxnLst/>
              <a:rect l="l" t="t" r="r" b="b"/>
              <a:pathLst>
                <a:path w="4052" h="2019" extrusionOk="0">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2" name="Google Shape;17242;p88"/>
            <p:cNvSpPr/>
            <p:nvPr/>
          </p:nvSpPr>
          <p:spPr>
            <a:xfrm>
              <a:off x="6952750" y="3054150"/>
              <a:ext cx="63100" cy="15650"/>
            </a:xfrm>
            <a:custGeom>
              <a:avLst/>
              <a:gdLst/>
              <a:ahLst/>
              <a:cxnLst/>
              <a:rect l="l" t="t" r="r" b="b"/>
              <a:pathLst>
                <a:path w="2524" h="626" extrusionOk="0">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3" name="Google Shape;17243;p88"/>
            <p:cNvSpPr/>
            <p:nvPr/>
          </p:nvSpPr>
          <p:spPr>
            <a:xfrm>
              <a:off x="6843450" y="3073975"/>
              <a:ext cx="39625" cy="26025"/>
            </a:xfrm>
            <a:custGeom>
              <a:avLst/>
              <a:gdLst/>
              <a:ahLst/>
              <a:cxnLst/>
              <a:rect l="l" t="t" r="r" b="b"/>
              <a:pathLst>
                <a:path w="1585" h="1041" extrusionOk="0">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4" name="Google Shape;17244;p88"/>
            <p:cNvSpPr/>
            <p:nvPr/>
          </p:nvSpPr>
          <p:spPr>
            <a:xfrm>
              <a:off x="6889575" y="3056825"/>
              <a:ext cx="54425" cy="22400"/>
            </a:xfrm>
            <a:custGeom>
              <a:avLst/>
              <a:gdLst/>
              <a:ahLst/>
              <a:cxnLst/>
              <a:rect l="l" t="t" r="r" b="b"/>
              <a:pathLst>
                <a:path w="2177" h="896" extrusionOk="0">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5" name="Google Shape;17245;p88"/>
            <p:cNvSpPr/>
            <p:nvPr/>
          </p:nvSpPr>
          <p:spPr>
            <a:xfrm>
              <a:off x="6245350" y="4177200"/>
              <a:ext cx="101275" cy="50475"/>
            </a:xfrm>
            <a:custGeom>
              <a:avLst/>
              <a:gdLst/>
              <a:ahLst/>
              <a:cxnLst/>
              <a:rect l="l" t="t" r="r" b="b"/>
              <a:pathLst>
                <a:path w="4051" h="2019" extrusionOk="0">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6" name="Google Shape;17246;p88"/>
            <p:cNvSpPr/>
            <p:nvPr/>
          </p:nvSpPr>
          <p:spPr>
            <a:xfrm>
              <a:off x="6354525" y="4219275"/>
              <a:ext cx="63075" cy="15675"/>
            </a:xfrm>
            <a:custGeom>
              <a:avLst/>
              <a:gdLst/>
              <a:ahLst/>
              <a:cxnLst/>
              <a:rect l="l" t="t" r="r" b="b"/>
              <a:pathLst>
                <a:path w="2523" h="627" extrusionOk="0">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7" name="Google Shape;17247;p88"/>
            <p:cNvSpPr/>
            <p:nvPr/>
          </p:nvSpPr>
          <p:spPr>
            <a:xfrm>
              <a:off x="6487275" y="4189125"/>
              <a:ext cx="39625" cy="25975"/>
            </a:xfrm>
            <a:custGeom>
              <a:avLst/>
              <a:gdLst/>
              <a:ahLst/>
              <a:cxnLst/>
              <a:rect l="l" t="t" r="r" b="b"/>
              <a:pathLst>
                <a:path w="1585" h="1039" extrusionOk="0">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8" name="Google Shape;17248;p88"/>
            <p:cNvSpPr/>
            <p:nvPr/>
          </p:nvSpPr>
          <p:spPr>
            <a:xfrm>
              <a:off x="6426350" y="4209850"/>
              <a:ext cx="54475" cy="22400"/>
            </a:xfrm>
            <a:custGeom>
              <a:avLst/>
              <a:gdLst/>
              <a:ahLst/>
              <a:cxnLst/>
              <a:rect l="l" t="t" r="r" b="b"/>
              <a:pathLst>
                <a:path w="2179" h="896" extrusionOk="0">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9" name="Google Shape;17249;p88"/>
            <p:cNvSpPr/>
            <p:nvPr/>
          </p:nvSpPr>
          <p:spPr>
            <a:xfrm>
              <a:off x="5992275" y="3674825"/>
              <a:ext cx="51250" cy="99900"/>
            </a:xfrm>
            <a:custGeom>
              <a:avLst/>
              <a:gdLst/>
              <a:ahLst/>
              <a:cxnLst/>
              <a:rect l="l" t="t" r="r" b="b"/>
              <a:pathLst>
                <a:path w="2050" h="3996" extrusionOk="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0" name="Google Shape;17250;p88"/>
            <p:cNvSpPr/>
            <p:nvPr/>
          </p:nvSpPr>
          <p:spPr>
            <a:xfrm>
              <a:off x="5985650" y="3783750"/>
              <a:ext cx="16125" cy="62275"/>
            </a:xfrm>
            <a:custGeom>
              <a:avLst/>
              <a:gdLst/>
              <a:ahLst/>
              <a:cxnLst/>
              <a:rect l="l" t="t" r="r" b="b"/>
              <a:pathLst>
                <a:path w="645" h="2491" extrusionOk="0">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1" name="Google Shape;17251;p88"/>
            <p:cNvSpPr/>
            <p:nvPr/>
          </p:nvSpPr>
          <p:spPr>
            <a:xfrm>
              <a:off x="6004725" y="3916700"/>
              <a:ext cx="27875" cy="38100"/>
            </a:xfrm>
            <a:custGeom>
              <a:avLst/>
              <a:gdLst/>
              <a:ahLst/>
              <a:cxnLst/>
              <a:rect l="l" t="t" r="r" b="b"/>
              <a:pathLst>
                <a:path w="1115" h="1524" extrusionOk="0">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2" name="Google Shape;17252;p88"/>
            <p:cNvSpPr/>
            <p:nvPr/>
          </p:nvSpPr>
          <p:spPr>
            <a:xfrm>
              <a:off x="5987900" y="3855450"/>
              <a:ext cx="23600" cy="53200"/>
            </a:xfrm>
            <a:custGeom>
              <a:avLst/>
              <a:gdLst/>
              <a:ahLst/>
              <a:cxnLst/>
              <a:rect l="l" t="t" r="r" b="b"/>
              <a:pathLst>
                <a:path w="944" h="2128" extrusionOk="0">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3" name="Google Shape;17253;p88"/>
            <p:cNvSpPr/>
            <p:nvPr/>
          </p:nvSpPr>
          <p:spPr>
            <a:xfrm>
              <a:off x="6071975" y="3300325"/>
              <a:ext cx="52475" cy="102475"/>
            </a:xfrm>
            <a:custGeom>
              <a:avLst/>
              <a:gdLst/>
              <a:ahLst/>
              <a:cxnLst/>
              <a:rect l="l" t="t" r="r" b="b"/>
              <a:pathLst>
                <a:path w="2099" h="4099" extrusionOk="0">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4" name="Google Shape;17254;p88"/>
            <p:cNvSpPr/>
            <p:nvPr/>
          </p:nvSpPr>
          <p:spPr>
            <a:xfrm>
              <a:off x="6122225" y="3408475"/>
              <a:ext cx="47725" cy="49550"/>
            </a:xfrm>
            <a:custGeom>
              <a:avLst/>
              <a:gdLst/>
              <a:ahLst/>
              <a:cxnLst/>
              <a:rect l="l" t="t" r="r" b="b"/>
              <a:pathLst>
                <a:path w="1909" h="1982" extrusionOk="0">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5" name="Google Shape;17255;p88"/>
            <p:cNvSpPr/>
            <p:nvPr/>
          </p:nvSpPr>
          <p:spPr>
            <a:xfrm>
              <a:off x="6228150" y="3490275"/>
              <a:ext cx="42050" cy="21525"/>
            </a:xfrm>
            <a:custGeom>
              <a:avLst/>
              <a:gdLst/>
              <a:ahLst/>
              <a:cxnLst/>
              <a:rect l="l" t="t" r="r" b="b"/>
              <a:pathLst>
                <a:path w="1682" h="861" extrusionOk="0">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6" name="Google Shape;17256;p88"/>
            <p:cNvSpPr/>
            <p:nvPr/>
          </p:nvSpPr>
          <p:spPr>
            <a:xfrm>
              <a:off x="6172850" y="3459275"/>
              <a:ext cx="49900" cy="34575"/>
            </a:xfrm>
            <a:custGeom>
              <a:avLst/>
              <a:gdLst/>
              <a:ahLst/>
              <a:cxnLst/>
              <a:rect l="l" t="t" r="r" b="b"/>
              <a:pathLst>
                <a:path w="1996" h="1383" extrusionOk="0">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7" name="Google Shape;17257;p88"/>
            <p:cNvSpPr/>
            <p:nvPr/>
          </p:nvSpPr>
          <p:spPr>
            <a:xfrm>
              <a:off x="7323825" y="3495225"/>
              <a:ext cx="51250" cy="99900"/>
            </a:xfrm>
            <a:custGeom>
              <a:avLst/>
              <a:gdLst/>
              <a:ahLst/>
              <a:cxnLst/>
              <a:rect l="l" t="t" r="r" b="b"/>
              <a:pathLst>
                <a:path w="2050" h="3996" extrusionOk="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8" name="Google Shape;17258;p88"/>
            <p:cNvSpPr/>
            <p:nvPr/>
          </p:nvSpPr>
          <p:spPr>
            <a:xfrm>
              <a:off x="7365575" y="3423925"/>
              <a:ext cx="16150" cy="62275"/>
            </a:xfrm>
            <a:custGeom>
              <a:avLst/>
              <a:gdLst/>
              <a:ahLst/>
              <a:cxnLst/>
              <a:rect l="l" t="t" r="r" b="b"/>
              <a:pathLst>
                <a:path w="646" h="2491" extrusionOk="0">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9" name="Google Shape;17259;p88"/>
            <p:cNvSpPr/>
            <p:nvPr/>
          </p:nvSpPr>
          <p:spPr>
            <a:xfrm>
              <a:off x="7334775" y="3315150"/>
              <a:ext cx="27850" cy="38100"/>
            </a:xfrm>
            <a:custGeom>
              <a:avLst/>
              <a:gdLst/>
              <a:ahLst/>
              <a:cxnLst/>
              <a:rect l="l" t="t" r="r" b="b"/>
              <a:pathLst>
                <a:path w="1114" h="1524" extrusionOk="0">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0" name="Google Shape;17260;p88"/>
            <p:cNvSpPr/>
            <p:nvPr/>
          </p:nvSpPr>
          <p:spPr>
            <a:xfrm>
              <a:off x="7355800" y="3361300"/>
              <a:ext cx="23650" cy="53200"/>
            </a:xfrm>
            <a:custGeom>
              <a:avLst/>
              <a:gdLst/>
              <a:ahLst/>
              <a:cxnLst/>
              <a:rect l="l" t="t" r="r" b="b"/>
              <a:pathLst>
                <a:path w="946" h="2128" extrusionOk="0">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1" name="Google Shape;17261;p88"/>
            <p:cNvSpPr/>
            <p:nvPr/>
          </p:nvSpPr>
          <p:spPr>
            <a:xfrm>
              <a:off x="7093025" y="4348600"/>
              <a:ext cx="104200" cy="51200"/>
            </a:xfrm>
            <a:custGeom>
              <a:avLst/>
              <a:gdLst/>
              <a:ahLst/>
              <a:cxnLst/>
              <a:rect l="l" t="t" r="r" b="b"/>
              <a:pathLst>
                <a:path w="4168" h="2048" extrusionOk="0">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2" name="Google Shape;17262;p88"/>
            <p:cNvSpPr/>
            <p:nvPr/>
          </p:nvSpPr>
          <p:spPr>
            <a:xfrm>
              <a:off x="7201150" y="4302925"/>
              <a:ext cx="51100" cy="46100"/>
            </a:xfrm>
            <a:custGeom>
              <a:avLst/>
              <a:gdLst/>
              <a:ahLst/>
              <a:cxnLst/>
              <a:rect l="l" t="t" r="r" b="b"/>
              <a:pathLst>
                <a:path w="2044" h="1844" extrusionOk="0">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3" name="Google Shape;17263;p88"/>
            <p:cNvSpPr/>
            <p:nvPr/>
          </p:nvSpPr>
          <p:spPr>
            <a:xfrm>
              <a:off x="7282950" y="4203000"/>
              <a:ext cx="22950" cy="40225"/>
            </a:xfrm>
            <a:custGeom>
              <a:avLst/>
              <a:gdLst/>
              <a:ahLst/>
              <a:cxnLst/>
              <a:rect l="l" t="t" r="r" b="b"/>
              <a:pathLst>
                <a:path w="918" h="1609" extrusionOk="0">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4" name="Google Shape;17264;p88"/>
            <p:cNvSpPr/>
            <p:nvPr/>
          </p:nvSpPr>
          <p:spPr>
            <a:xfrm>
              <a:off x="7252000" y="4250300"/>
              <a:ext cx="36300" cy="48175"/>
            </a:xfrm>
            <a:custGeom>
              <a:avLst/>
              <a:gdLst/>
              <a:ahLst/>
              <a:cxnLst/>
              <a:rect l="l" t="t" r="r" b="b"/>
              <a:pathLst>
                <a:path w="1452" h="1927" extrusionOk="0">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265" name="Google Shape;17265;p88"/>
          <p:cNvGrpSpPr/>
          <p:nvPr/>
        </p:nvGrpSpPr>
        <p:grpSpPr>
          <a:xfrm>
            <a:off x="4719687" y="1171356"/>
            <a:ext cx="725845" cy="699975"/>
            <a:chOff x="4249973" y="1201875"/>
            <a:chExt cx="1958568" cy="1888762"/>
          </a:xfrm>
        </p:grpSpPr>
        <p:sp>
          <p:nvSpPr>
            <p:cNvPr id="17266" name="Google Shape;17266;p88"/>
            <p:cNvSpPr/>
            <p:nvPr/>
          </p:nvSpPr>
          <p:spPr>
            <a:xfrm>
              <a:off x="4468527" y="1411932"/>
              <a:ext cx="1528500" cy="1452600"/>
            </a:xfrm>
            <a:prstGeom prst="pentagon">
              <a:avLst>
                <a:gd name="hf" fmla="val 105146"/>
                <a:gd name="vf" fmla="val 110557"/>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267" name="Google Shape;17267;p88"/>
            <p:cNvGrpSpPr/>
            <p:nvPr/>
          </p:nvGrpSpPr>
          <p:grpSpPr>
            <a:xfrm>
              <a:off x="5853086" y="1789142"/>
              <a:ext cx="355454" cy="1048099"/>
              <a:chOff x="5576108" y="2016725"/>
              <a:chExt cx="565200" cy="1666560"/>
            </a:xfrm>
          </p:grpSpPr>
          <p:sp>
            <p:nvSpPr>
              <p:cNvPr id="17268" name="Google Shape;17268;p88"/>
              <p:cNvSpPr/>
              <p:nvPr/>
            </p:nvSpPr>
            <p:spPr>
              <a:xfrm>
                <a:off x="5576108" y="20167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7269" name="Google Shape;17269;p88"/>
              <p:cNvSpPr/>
              <p:nvPr/>
            </p:nvSpPr>
            <p:spPr>
              <a:xfrm rot="6479001">
                <a:off x="5275897" y="3050667"/>
                <a:ext cx="1119386" cy="152834"/>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270" name="Google Shape;17270;p88"/>
            <p:cNvGrpSpPr/>
            <p:nvPr/>
          </p:nvGrpSpPr>
          <p:grpSpPr>
            <a:xfrm>
              <a:off x="4869455" y="2691676"/>
              <a:ext cx="1013897" cy="398961"/>
              <a:chOff x="4012057" y="3451825"/>
              <a:chExt cx="1612175" cy="634379"/>
            </a:xfrm>
          </p:grpSpPr>
          <p:sp>
            <p:nvSpPr>
              <p:cNvPr id="17271" name="Google Shape;17271;p88"/>
              <p:cNvSpPr/>
              <p:nvPr/>
            </p:nvSpPr>
            <p:spPr>
              <a:xfrm>
                <a:off x="5059033" y="34518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7272" name="Google Shape;17272;p88"/>
              <p:cNvSpPr/>
              <p:nvPr/>
            </p:nvSpPr>
            <p:spPr>
              <a:xfrm rot="10799079">
                <a:off x="4012507" y="3933353"/>
                <a:ext cx="1119600" cy="15270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273" name="Google Shape;17273;p88"/>
            <p:cNvGrpSpPr/>
            <p:nvPr/>
          </p:nvGrpSpPr>
          <p:grpSpPr>
            <a:xfrm>
              <a:off x="4276937" y="2155961"/>
              <a:ext cx="651965" cy="891358"/>
              <a:chOff x="3069908" y="2599997"/>
              <a:chExt cx="1036675" cy="1417328"/>
            </a:xfrm>
          </p:grpSpPr>
          <p:sp>
            <p:nvSpPr>
              <p:cNvPr id="17274" name="Google Shape;17274;p88"/>
              <p:cNvSpPr/>
              <p:nvPr/>
            </p:nvSpPr>
            <p:spPr>
              <a:xfrm>
                <a:off x="3541383" y="34518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7275" name="Google Shape;17275;p88"/>
              <p:cNvSpPr/>
              <p:nvPr/>
            </p:nvSpPr>
            <p:spPr>
              <a:xfrm rot="-6478717">
                <a:off x="2755922" y="3079191"/>
                <a:ext cx="1119672" cy="15341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276" name="Google Shape;17276;p88"/>
            <p:cNvGrpSpPr/>
            <p:nvPr/>
          </p:nvGrpSpPr>
          <p:grpSpPr>
            <a:xfrm>
              <a:off x="5054918" y="1201875"/>
              <a:ext cx="999548" cy="602711"/>
              <a:chOff x="4306958" y="1082925"/>
              <a:chExt cx="1589359" cy="958358"/>
            </a:xfrm>
          </p:grpSpPr>
          <p:sp>
            <p:nvSpPr>
              <p:cNvPr id="17277" name="Google Shape;17277;p88"/>
              <p:cNvSpPr/>
              <p:nvPr/>
            </p:nvSpPr>
            <p:spPr>
              <a:xfrm>
                <a:off x="4306958" y="1082925"/>
                <a:ext cx="565200" cy="565500"/>
              </a:xfrm>
              <a:prstGeom prst="ellipse">
                <a:avLst/>
              </a:prstGeom>
              <a:solidFill>
                <a:srgbClr val="5F7D95"/>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7278" name="Google Shape;17278;p88"/>
              <p:cNvSpPr/>
              <p:nvPr/>
            </p:nvSpPr>
            <p:spPr>
              <a:xfrm rot="2159678">
                <a:off x="4838902" y="1574444"/>
                <a:ext cx="1119431" cy="152476"/>
              </a:xfrm>
              <a:prstGeom prst="rightArrow">
                <a:avLst>
                  <a:gd name="adj1" fmla="val 25514"/>
                  <a:gd name="adj2" fmla="val 64322"/>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279" name="Google Shape;17279;p88"/>
            <p:cNvGrpSpPr/>
            <p:nvPr/>
          </p:nvGrpSpPr>
          <p:grpSpPr>
            <a:xfrm>
              <a:off x="4249973" y="1303451"/>
              <a:ext cx="799317" cy="841334"/>
              <a:chOff x="3027033" y="1244439"/>
              <a:chExt cx="1270977" cy="1337786"/>
            </a:xfrm>
          </p:grpSpPr>
          <p:sp>
            <p:nvSpPr>
              <p:cNvPr id="17280" name="Google Shape;17280;p88"/>
              <p:cNvSpPr/>
              <p:nvPr/>
            </p:nvSpPr>
            <p:spPr>
              <a:xfrm>
                <a:off x="3027033" y="20167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7281" name="Google Shape;17281;p88"/>
              <p:cNvSpPr/>
              <p:nvPr/>
            </p:nvSpPr>
            <p:spPr>
              <a:xfrm rot="-2159137">
                <a:off x="3240473" y="1559002"/>
                <a:ext cx="1119673" cy="15327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7282" name="Google Shape;17282;p88"/>
          <p:cNvGrpSpPr/>
          <p:nvPr/>
        </p:nvGrpSpPr>
        <p:grpSpPr>
          <a:xfrm>
            <a:off x="4072551" y="2058137"/>
            <a:ext cx="750769" cy="683784"/>
            <a:chOff x="4204684" y="2104422"/>
            <a:chExt cx="699822" cy="637382"/>
          </a:xfrm>
        </p:grpSpPr>
        <p:grpSp>
          <p:nvGrpSpPr>
            <p:cNvPr id="17283" name="Google Shape;17283;p88"/>
            <p:cNvGrpSpPr/>
            <p:nvPr/>
          </p:nvGrpSpPr>
          <p:grpSpPr>
            <a:xfrm>
              <a:off x="4204684" y="2430067"/>
              <a:ext cx="342957" cy="311738"/>
              <a:chOff x="4204684" y="2430067"/>
              <a:chExt cx="342957" cy="311738"/>
            </a:xfrm>
          </p:grpSpPr>
          <p:sp>
            <p:nvSpPr>
              <p:cNvPr id="17284" name="Google Shape;17284;p88"/>
              <p:cNvSpPr/>
              <p:nvPr/>
            </p:nvSpPr>
            <p:spPr>
              <a:xfrm>
                <a:off x="4235882" y="2430067"/>
                <a:ext cx="311759" cy="311738"/>
              </a:xfrm>
              <a:custGeom>
                <a:avLst/>
                <a:gdLst/>
                <a:ahLst/>
                <a:cxnLst/>
                <a:rect l="l" t="t" r="r" b="b"/>
                <a:pathLst>
                  <a:path w="8384" h="8384" extrusionOk="0">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5" name="Google Shape;17285;p88"/>
              <p:cNvSpPr/>
              <p:nvPr/>
            </p:nvSpPr>
            <p:spPr>
              <a:xfrm>
                <a:off x="4204684" y="2558309"/>
                <a:ext cx="117839" cy="117794"/>
              </a:xfrm>
              <a:custGeom>
                <a:avLst/>
                <a:gdLst/>
                <a:ahLst/>
                <a:cxnLst/>
                <a:rect l="l" t="t" r="r" b="b"/>
                <a:pathLst>
                  <a:path w="3169" h="3168" extrusionOk="0">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286" name="Google Shape;17286;p88"/>
            <p:cNvGrpSpPr/>
            <p:nvPr/>
          </p:nvGrpSpPr>
          <p:grpSpPr>
            <a:xfrm>
              <a:off x="4561586" y="2430067"/>
              <a:ext cx="342920" cy="311738"/>
              <a:chOff x="4561586" y="2430067"/>
              <a:chExt cx="342920" cy="311738"/>
            </a:xfrm>
          </p:grpSpPr>
          <p:sp>
            <p:nvSpPr>
              <p:cNvPr id="17287" name="Google Shape;17287;p88"/>
              <p:cNvSpPr/>
              <p:nvPr/>
            </p:nvSpPr>
            <p:spPr>
              <a:xfrm>
                <a:off x="4561586" y="2430067"/>
                <a:ext cx="311759" cy="311738"/>
              </a:xfrm>
              <a:custGeom>
                <a:avLst/>
                <a:gdLst/>
                <a:ahLst/>
                <a:cxnLst/>
                <a:rect l="l" t="t" r="r" b="b"/>
                <a:pathLst>
                  <a:path w="8384" h="8384" extrusionOk="0">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8" name="Google Shape;17288;p88"/>
              <p:cNvSpPr/>
              <p:nvPr/>
            </p:nvSpPr>
            <p:spPr>
              <a:xfrm>
                <a:off x="4786741" y="2558309"/>
                <a:ext cx="117765" cy="117794"/>
              </a:xfrm>
              <a:custGeom>
                <a:avLst/>
                <a:gdLst/>
                <a:ahLst/>
                <a:cxnLst/>
                <a:rect l="l" t="t" r="r" b="b"/>
                <a:pathLst>
                  <a:path w="3167" h="3168" extrusionOk="0">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289" name="Google Shape;17289;p88"/>
            <p:cNvGrpSpPr/>
            <p:nvPr/>
          </p:nvGrpSpPr>
          <p:grpSpPr>
            <a:xfrm>
              <a:off x="4561586" y="2104422"/>
              <a:ext cx="342920" cy="311738"/>
              <a:chOff x="4561586" y="2104422"/>
              <a:chExt cx="342920" cy="311738"/>
            </a:xfrm>
          </p:grpSpPr>
          <p:sp>
            <p:nvSpPr>
              <p:cNvPr id="17290" name="Google Shape;17290;p88"/>
              <p:cNvSpPr/>
              <p:nvPr/>
            </p:nvSpPr>
            <p:spPr>
              <a:xfrm>
                <a:off x="4561586" y="2104422"/>
                <a:ext cx="311722" cy="311738"/>
              </a:xfrm>
              <a:custGeom>
                <a:avLst/>
                <a:gdLst/>
                <a:ahLst/>
                <a:cxnLst/>
                <a:rect l="l" t="t" r="r" b="b"/>
                <a:pathLst>
                  <a:path w="8383" h="8384" extrusionOk="0">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1" name="Google Shape;17291;p88"/>
              <p:cNvSpPr/>
              <p:nvPr/>
            </p:nvSpPr>
            <p:spPr>
              <a:xfrm>
                <a:off x="4786741" y="2170087"/>
                <a:ext cx="117765" cy="117757"/>
              </a:xfrm>
              <a:custGeom>
                <a:avLst/>
                <a:gdLst/>
                <a:ahLst/>
                <a:cxnLst/>
                <a:rect l="l" t="t" r="r" b="b"/>
                <a:pathLst>
                  <a:path w="3167" h="3167" extrusionOk="0">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292" name="Google Shape;17292;p88"/>
            <p:cNvGrpSpPr/>
            <p:nvPr/>
          </p:nvGrpSpPr>
          <p:grpSpPr>
            <a:xfrm>
              <a:off x="4204684" y="2104422"/>
              <a:ext cx="342957" cy="311664"/>
              <a:chOff x="4204684" y="2104422"/>
              <a:chExt cx="342957" cy="311664"/>
            </a:xfrm>
          </p:grpSpPr>
          <p:sp>
            <p:nvSpPr>
              <p:cNvPr id="17293" name="Google Shape;17293;p88"/>
              <p:cNvSpPr/>
              <p:nvPr/>
            </p:nvSpPr>
            <p:spPr>
              <a:xfrm>
                <a:off x="4235882" y="2104422"/>
                <a:ext cx="311759" cy="311664"/>
              </a:xfrm>
              <a:custGeom>
                <a:avLst/>
                <a:gdLst/>
                <a:ahLst/>
                <a:cxnLst/>
                <a:rect l="l" t="t" r="r" b="b"/>
                <a:pathLst>
                  <a:path w="8384" h="8382" extrusionOk="0">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4" name="Google Shape;17294;p88"/>
              <p:cNvSpPr/>
              <p:nvPr/>
            </p:nvSpPr>
            <p:spPr>
              <a:xfrm>
                <a:off x="4204684" y="2170087"/>
                <a:ext cx="117839" cy="117757"/>
              </a:xfrm>
              <a:custGeom>
                <a:avLst/>
                <a:gdLst/>
                <a:ahLst/>
                <a:cxnLst/>
                <a:rect l="l" t="t" r="r" b="b"/>
                <a:pathLst>
                  <a:path w="3169" h="3167" extrusionOk="0">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7295" name="Google Shape;17295;p88"/>
          <p:cNvGrpSpPr/>
          <p:nvPr/>
        </p:nvGrpSpPr>
        <p:grpSpPr>
          <a:xfrm>
            <a:off x="5536984" y="1171351"/>
            <a:ext cx="660591" cy="688867"/>
            <a:chOff x="5830645" y="1267368"/>
            <a:chExt cx="530340" cy="553040"/>
          </a:xfrm>
        </p:grpSpPr>
        <p:sp>
          <p:nvSpPr>
            <p:cNvPr id="17296" name="Google Shape;17296;p88"/>
            <p:cNvSpPr/>
            <p:nvPr/>
          </p:nvSpPr>
          <p:spPr>
            <a:xfrm>
              <a:off x="5994669" y="1442730"/>
              <a:ext cx="202317" cy="202342"/>
            </a:xfrm>
            <a:custGeom>
              <a:avLst/>
              <a:gdLst/>
              <a:ahLst/>
              <a:cxnLst/>
              <a:rect l="l" t="t" r="r" b="b"/>
              <a:pathLst>
                <a:path w="7941" h="7942" extrusionOk="0">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297" name="Google Shape;17297;p88"/>
            <p:cNvGrpSpPr/>
            <p:nvPr/>
          </p:nvGrpSpPr>
          <p:grpSpPr>
            <a:xfrm>
              <a:off x="5830645" y="1267368"/>
              <a:ext cx="259743" cy="269909"/>
              <a:chOff x="5830645" y="1267368"/>
              <a:chExt cx="259743" cy="269909"/>
            </a:xfrm>
          </p:grpSpPr>
          <p:sp>
            <p:nvSpPr>
              <p:cNvPr id="17298" name="Google Shape;17298;p88"/>
              <p:cNvSpPr/>
              <p:nvPr/>
            </p:nvSpPr>
            <p:spPr>
              <a:xfrm>
                <a:off x="5830645" y="1304897"/>
                <a:ext cx="259743" cy="232380"/>
              </a:xfrm>
              <a:custGeom>
                <a:avLst/>
                <a:gdLst/>
                <a:ahLst/>
                <a:cxnLst/>
                <a:rect l="l" t="t" r="r" b="b"/>
                <a:pathLst>
                  <a:path w="10195" h="9121" extrusionOk="0">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9" name="Google Shape;17299;p88"/>
              <p:cNvSpPr/>
              <p:nvPr/>
            </p:nvSpPr>
            <p:spPr>
              <a:xfrm>
                <a:off x="5922950" y="1267368"/>
                <a:ext cx="75057" cy="75057"/>
              </a:xfrm>
              <a:custGeom>
                <a:avLst/>
                <a:gdLst/>
                <a:ahLst/>
                <a:cxnLst/>
                <a:rect l="l" t="t" r="r" b="b"/>
                <a:pathLst>
                  <a:path w="2946" h="2946" extrusionOk="0">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300" name="Google Shape;17300;p88"/>
            <p:cNvGrpSpPr/>
            <p:nvPr/>
          </p:nvGrpSpPr>
          <p:grpSpPr>
            <a:xfrm>
              <a:off x="6101293" y="1267368"/>
              <a:ext cx="259692" cy="269909"/>
              <a:chOff x="6101293" y="1267368"/>
              <a:chExt cx="259692" cy="269909"/>
            </a:xfrm>
          </p:grpSpPr>
          <p:sp>
            <p:nvSpPr>
              <p:cNvPr id="17301" name="Google Shape;17301;p88"/>
              <p:cNvSpPr/>
              <p:nvPr/>
            </p:nvSpPr>
            <p:spPr>
              <a:xfrm>
                <a:off x="6101293" y="1304897"/>
                <a:ext cx="259692" cy="232380"/>
              </a:xfrm>
              <a:custGeom>
                <a:avLst/>
                <a:gdLst/>
                <a:ahLst/>
                <a:cxnLst/>
                <a:rect l="l" t="t" r="r" b="b"/>
                <a:pathLst>
                  <a:path w="10193" h="9121" extrusionOk="0">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2" name="Google Shape;17302;p88"/>
              <p:cNvSpPr/>
              <p:nvPr/>
            </p:nvSpPr>
            <p:spPr>
              <a:xfrm>
                <a:off x="6193623" y="1267368"/>
                <a:ext cx="75031" cy="75057"/>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303" name="Google Shape;17303;p88"/>
            <p:cNvGrpSpPr/>
            <p:nvPr/>
          </p:nvGrpSpPr>
          <p:grpSpPr>
            <a:xfrm>
              <a:off x="5830645" y="1550500"/>
              <a:ext cx="259692" cy="269909"/>
              <a:chOff x="5830645" y="1550500"/>
              <a:chExt cx="259692" cy="269909"/>
            </a:xfrm>
          </p:grpSpPr>
          <p:sp>
            <p:nvSpPr>
              <p:cNvPr id="17304" name="Google Shape;17304;p88"/>
              <p:cNvSpPr/>
              <p:nvPr/>
            </p:nvSpPr>
            <p:spPr>
              <a:xfrm>
                <a:off x="5830645" y="1550500"/>
                <a:ext cx="259692" cy="232406"/>
              </a:xfrm>
              <a:custGeom>
                <a:avLst/>
                <a:gdLst/>
                <a:ahLst/>
                <a:cxnLst/>
                <a:rect l="l" t="t" r="r" b="b"/>
                <a:pathLst>
                  <a:path w="10193" h="9122" extrusionOk="0">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5" name="Google Shape;17305;p88"/>
              <p:cNvSpPr/>
              <p:nvPr/>
            </p:nvSpPr>
            <p:spPr>
              <a:xfrm>
                <a:off x="5922950" y="1745352"/>
                <a:ext cx="75057" cy="75057"/>
              </a:xfrm>
              <a:custGeom>
                <a:avLst/>
                <a:gdLst/>
                <a:ahLst/>
                <a:cxnLst/>
                <a:rect l="l" t="t" r="r" b="b"/>
                <a:pathLst>
                  <a:path w="2946" h="2946" extrusionOk="0">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306" name="Google Shape;17306;p88"/>
            <p:cNvGrpSpPr/>
            <p:nvPr/>
          </p:nvGrpSpPr>
          <p:grpSpPr>
            <a:xfrm>
              <a:off x="6101293" y="1550500"/>
              <a:ext cx="259692" cy="269909"/>
              <a:chOff x="6101293" y="1550500"/>
              <a:chExt cx="259692" cy="269909"/>
            </a:xfrm>
          </p:grpSpPr>
          <p:sp>
            <p:nvSpPr>
              <p:cNvPr id="17307" name="Google Shape;17307;p88"/>
              <p:cNvSpPr/>
              <p:nvPr/>
            </p:nvSpPr>
            <p:spPr>
              <a:xfrm>
                <a:off x="6101293" y="1550500"/>
                <a:ext cx="259692" cy="232406"/>
              </a:xfrm>
              <a:custGeom>
                <a:avLst/>
                <a:gdLst/>
                <a:ahLst/>
                <a:cxnLst/>
                <a:rect l="l" t="t" r="r" b="b"/>
                <a:pathLst>
                  <a:path w="10193" h="9122" extrusionOk="0">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8" name="Google Shape;17308;p88"/>
              <p:cNvSpPr/>
              <p:nvPr/>
            </p:nvSpPr>
            <p:spPr>
              <a:xfrm>
                <a:off x="6193623" y="1745352"/>
                <a:ext cx="75031" cy="75057"/>
              </a:xfrm>
              <a:custGeom>
                <a:avLst/>
                <a:gdLst/>
                <a:ahLst/>
                <a:cxnLst/>
                <a:rect l="l" t="t" r="r" b="b"/>
                <a:pathLst>
                  <a:path w="2945" h="2946" extrusionOk="0">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7309" name="Google Shape;17309;p88"/>
          <p:cNvGrpSpPr/>
          <p:nvPr/>
        </p:nvGrpSpPr>
        <p:grpSpPr>
          <a:xfrm>
            <a:off x="739138" y="2061810"/>
            <a:ext cx="697154" cy="679574"/>
            <a:chOff x="2679875" y="2361475"/>
            <a:chExt cx="780425" cy="760575"/>
          </a:xfrm>
        </p:grpSpPr>
        <p:sp>
          <p:nvSpPr>
            <p:cNvPr id="17310" name="Google Shape;17310;p88"/>
            <p:cNvSpPr/>
            <p:nvPr/>
          </p:nvSpPr>
          <p:spPr>
            <a:xfrm>
              <a:off x="2812050" y="2361475"/>
              <a:ext cx="516050" cy="266400"/>
            </a:xfrm>
            <a:custGeom>
              <a:avLst/>
              <a:gdLst/>
              <a:ahLst/>
              <a:cxnLst/>
              <a:rect l="l" t="t" r="r" b="b"/>
              <a:pathLst>
                <a:path w="20642" h="10656" extrusionOk="0">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1" name="Google Shape;17311;p88"/>
            <p:cNvSpPr/>
            <p:nvPr/>
          </p:nvSpPr>
          <p:spPr>
            <a:xfrm>
              <a:off x="3082750" y="2645625"/>
              <a:ext cx="377550" cy="476425"/>
            </a:xfrm>
            <a:custGeom>
              <a:avLst/>
              <a:gdLst/>
              <a:ahLst/>
              <a:cxnLst/>
              <a:rect l="l" t="t" r="r" b="b"/>
              <a:pathLst>
                <a:path w="15102" h="19057" extrusionOk="0">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2" name="Google Shape;17312;p88"/>
            <p:cNvSpPr/>
            <p:nvPr/>
          </p:nvSpPr>
          <p:spPr>
            <a:xfrm>
              <a:off x="3082750" y="2605975"/>
              <a:ext cx="244675" cy="231900"/>
            </a:xfrm>
            <a:custGeom>
              <a:avLst/>
              <a:gdLst/>
              <a:ahLst/>
              <a:cxnLst/>
              <a:rect l="l" t="t" r="r" b="b"/>
              <a:pathLst>
                <a:path w="9787" h="9276" extrusionOk="0">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3" name="Google Shape;17313;p88"/>
            <p:cNvSpPr/>
            <p:nvPr/>
          </p:nvSpPr>
          <p:spPr>
            <a:xfrm>
              <a:off x="2679875" y="2645625"/>
              <a:ext cx="377575" cy="476425"/>
            </a:xfrm>
            <a:custGeom>
              <a:avLst/>
              <a:gdLst/>
              <a:ahLst/>
              <a:cxnLst/>
              <a:rect l="l" t="t" r="r" b="b"/>
              <a:pathLst>
                <a:path w="15103" h="19057" extrusionOk="0">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4" name="Google Shape;17314;p88"/>
            <p:cNvSpPr/>
            <p:nvPr/>
          </p:nvSpPr>
          <p:spPr>
            <a:xfrm>
              <a:off x="2812775" y="2605975"/>
              <a:ext cx="244675" cy="231900"/>
            </a:xfrm>
            <a:custGeom>
              <a:avLst/>
              <a:gdLst/>
              <a:ahLst/>
              <a:cxnLst/>
              <a:rect l="l" t="t" r="r" b="b"/>
              <a:pathLst>
                <a:path w="9787" h="9276" extrusionOk="0">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5" name="Google Shape;17315;p88"/>
            <p:cNvSpPr/>
            <p:nvPr/>
          </p:nvSpPr>
          <p:spPr>
            <a:xfrm>
              <a:off x="2944250" y="2859150"/>
              <a:ext cx="251675" cy="226375"/>
            </a:xfrm>
            <a:custGeom>
              <a:avLst/>
              <a:gdLst/>
              <a:ahLst/>
              <a:cxnLst/>
              <a:rect l="l" t="t" r="r" b="b"/>
              <a:pathLst>
                <a:path w="10067" h="9055" extrusionOk="0">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316" name="Google Shape;17316;p88"/>
          <p:cNvGrpSpPr/>
          <p:nvPr/>
        </p:nvGrpSpPr>
        <p:grpSpPr>
          <a:xfrm>
            <a:off x="3138297" y="1171402"/>
            <a:ext cx="735829" cy="684547"/>
            <a:chOff x="3351965" y="1148808"/>
            <a:chExt cx="750770" cy="698375"/>
          </a:xfrm>
        </p:grpSpPr>
        <p:grpSp>
          <p:nvGrpSpPr>
            <p:cNvPr id="17317" name="Google Shape;17317;p88"/>
            <p:cNvGrpSpPr/>
            <p:nvPr/>
          </p:nvGrpSpPr>
          <p:grpSpPr>
            <a:xfrm>
              <a:off x="3586796" y="1148808"/>
              <a:ext cx="294857" cy="286830"/>
              <a:chOff x="3750225" y="1774000"/>
              <a:chExt cx="149575" cy="145525"/>
            </a:xfrm>
          </p:grpSpPr>
          <p:sp>
            <p:nvSpPr>
              <p:cNvPr id="17318" name="Google Shape;17318;p88"/>
              <p:cNvSpPr/>
              <p:nvPr/>
            </p:nvSpPr>
            <p:spPr>
              <a:xfrm>
                <a:off x="3750225" y="1774000"/>
                <a:ext cx="149575" cy="145525"/>
              </a:xfrm>
              <a:custGeom>
                <a:avLst/>
                <a:gdLst/>
                <a:ahLst/>
                <a:cxnLst/>
                <a:rect l="l" t="t" r="r" b="b"/>
                <a:pathLst>
                  <a:path w="5983" h="5821" extrusionOk="0">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9" name="Google Shape;17319;p88"/>
              <p:cNvSpPr/>
              <p:nvPr/>
            </p:nvSpPr>
            <p:spPr>
              <a:xfrm>
                <a:off x="3776075" y="1794931"/>
                <a:ext cx="82600" cy="78800"/>
              </a:xfrm>
              <a:custGeom>
                <a:avLst/>
                <a:gdLst/>
                <a:ahLst/>
                <a:cxnLst/>
                <a:rect l="l" t="t" r="r" b="b"/>
                <a:pathLst>
                  <a:path w="3304" h="3152" extrusionOk="0">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320" name="Google Shape;17320;p88"/>
            <p:cNvGrpSpPr/>
            <p:nvPr/>
          </p:nvGrpSpPr>
          <p:grpSpPr>
            <a:xfrm>
              <a:off x="3779245" y="1375768"/>
              <a:ext cx="323490" cy="286978"/>
              <a:chOff x="3847850" y="1889150"/>
              <a:chExt cx="164100" cy="145600"/>
            </a:xfrm>
          </p:grpSpPr>
          <p:sp>
            <p:nvSpPr>
              <p:cNvPr id="17321" name="Google Shape;17321;p88"/>
              <p:cNvSpPr/>
              <p:nvPr/>
            </p:nvSpPr>
            <p:spPr>
              <a:xfrm>
                <a:off x="3847850" y="1889150"/>
                <a:ext cx="164100" cy="145600"/>
              </a:xfrm>
              <a:custGeom>
                <a:avLst/>
                <a:gdLst/>
                <a:ahLst/>
                <a:cxnLst/>
                <a:rect l="l" t="t" r="r" b="b"/>
                <a:pathLst>
                  <a:path w="6564" h="5824" extrusionOk="0">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2" name="Google Shape;17322;p88"/>
              <p:cNvSpPr/>
              <p:nvPr/>
            </p:nvSpPr>
            <p:spPr>
              <a:xfrm>
                <a:off x="3887875" y="1912456"/>
                <a:ext cx="89450" cy="78700"/>
              </a:xfrm>
              <a:custGeom>
                <a:avLst/>
                <a:gdLst/>
                <a:ahLst/>
                <a:cxnLst/>
                <a:rect l="l" t="t" r="r" b="b"/>
                <a:pathLst>
                  <a:path w="3578" h="3148" extrusionOk="0">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323" name="Google Shape;17323;p88"/>
            <p:cNvGrpSpPr/>
            <p:nvPr/>
          </p:nvGrpSpPr>
          <p:grpSpPr>
            <a:xfrm>
              <a:off x="3351965" y="1330435"/>
              <a:ext cx="295449" cy="285401"/>
              <a:chOff x="3631100" y="1866150"/>
              <a:chExt cx="149875" cy="144800"/>
            </a:xfrm>
          </p:grpSpPr>
          <p:sp>
            <p:nvSpPr>
              <p:cNvPr id="17324" name="Google Shape;17324;p88"/>
              <p:cNvSpPr/>
              <p:nvPr/>
            </p:nvSpPr>
            <p:spPr>
              <a:xfrm>
                <a:off x="3631100" y="1866150"/>
                <a:ext cx="149875" cy="144800"/>
              </a:xfrm>
              <a:custGeom>
                <a:avLst/>
                <a:gdLst/>
                <a:ahLst/>
                <a:cxnLst/>
                <a:rect l="l" t="t" r="r" b="b"/>
                <a:pathLst>
                  <a:path w="5995" h="5792" extrusionOk="0">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5" name="Google Shape;17325;p88"/>
              <p:cNvSpPr/>
              <p:nvPr/>
            </p:nvSpPr>
            <p:spPr>
              <a:xfrm>
                <a:off x="3654725" y="1907806"/>
                <a:ext cx="86575" cy="78800"/>
              </a:xfrm>
              <a:custGeom>
                <a:avLst/>
                <a:gdLst/>
                <a:ahLst/>
                <a:cxnLst/>
                <a:rect l="l" t="t" r="r" b="b"/>
                <a:pathLst>
                  <a:path w="3463" h="3152" extrusionOk="0">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326" name="Google Shape;17326;p88"/>
            <p:cNvGrpSpPr/>
            <p:nvPr/>
          </p:nvGrpSpPr>
          <p:grpSpPr>
            <a:xfrm>
              <a:off x="3548208" y="1560352"/>
              <a:ext cx="294808" cy="286830"/>
              <a:chOff x="3730650" y="1982800"/>
              <a:chExt cx="149550" cy="145525"/>
            </a:xfrm>
          </p:grpSpPr>
          <p:sp>
            <p:nvSpPr>
              <p:cNvPr id="17327" name="Google Shape;17327;p88"/>
              <p:cNvSpPr/>
              <p:nvPr/>
            </p:nvSpPr>
            <p:spPr>
              <a:xfrm>
                <a:off x="3730650" y="1982800"/>
                <a:ext cx="149550" cy="145525"/>
              </a:xfrm>
              <a:custGeom>
                <a:avLst/>
                <a:gdLst/>
                <a:ahLst/>
                <a:cxnLst/>
                <a:rect l="l" t="t" r="r" b="b"/>
                <a:pathLst>
                  <a:path w="5982" h="5821" extrusionOk="0">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8" name="Google Shape;17328;p88"/>
              <p:cNvSpPr/>
              <p:nvPr/>
            </p:nvSpPr>
            <p:spPr>
              <a:xfrm>
                <a:off x="3771925" y="2027231"/>
                <a:ext cx="86575" cy="78750"/>
              </a:xfrm>
              <a:custGeom>
                <a:avLst/>
                <a:gdLst/>
                <a:ahLst/>
                <a:cxnLst/>
                <a:rect l="l" t="t" r="r" b="b"/>
                <a:pathLst>
                  <a:path w="3463" h="3150" extrusionOk="0">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7329" name="Google Shape;17329;p88"/>
          <p:cNvGrpSpPr/>
          <p:nvPr/>
        </p:nvGrpSpPr>
        <p:grpSpPr>
          <a:xfrm>
            <a:off x="7639949" y="1171356"/>
            <a:ext cx="804565" cy="677795"/>
            <a:chOff x="7636443" y="1204988"/>
            <a:chExt cx="804565" cy="677795"/>
          </a:xfrm>
        </p:grpSpPr>
        <p:grpSp>
          <p:nvGrpSpPr>
            <p:cNvPr id="17330" name="Google Shape;17330;p88"/>
            <p:cNvGrpSpPr/>
            <p:nvPr/>
          </p:nvGrpSpPr>
          <p:grpSpPr>
            <a:xfrm>
              <a:off x="7636443" y="1509705"/>
              <a:ext cx="804565" cy="373078"/>
              <a:chOff x="7636443" y="1509705"/>
              <a:chExt cx="804565" cy="373078"/>
            </a:xfrm>
          </p:grpSpPr>
          <p:sp>
            <p:nvSpPr>
              <p:cNvPr id="17331" name="Google Shape;17331;p88"/>
              <p:cNvSpPr/>
              <p:nvPr/>
            </p:nvSpPr>
            <p:spPr>
              <a:xfrm>
                <a:off x="7636443" y="1509705"/>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2" name="Google Shape;17332;p88"/>
              <p:cNvSpPr/>
              <p:nvPr/>
            </p:nvSpPr>
            <p:spPr>
              <a:xfrm>
                <a:off x="8398251" y="1667375"/>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333" name="Google Shape;17333;p88"/>
            <p:cNvGrpSpPr/>
            <p:nvPr/>
          </p:nvGrpSpPr>
          <p:grpSpPr>
            <a:xfrm>
              <a:off x="7636443" y="1408133"/>
              <a:ext cx="804565" cy="373078"/>
              <a:chOff x="7636443" y="1408133"/>
              <a:chExt cx="804565" cy="373078"/>
            </a:xfrm>
          </p:grpSpPr>
          <p:sp>
            <p:nvSpPr>
              <p:cNvPr id="17334" name="Google Shape;17334;p88"/>
              <p:cNvSpPr/>
              <p:nvPr/>
            </p:nvSpPr>
            <p:spPr>
              <a:xfrm>
                <a:off x="7636443" y="1408133"/>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5" name="Google Shape;17335;p88"/>
              <p:cNvSpPr/>
              <p:nvPr/>
            </p:nvSpPr>
            <p:spPr>
              <a:xfrm>
                <a:off x="8398251" y="1565802"/>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336" name="Google Shape;17336;p88"/>
            <p:cNvGrpSpPr/>
            <p:nvPr/>
          </p:nvGrpSpPr>
          <p:grpSpPr>
            <a:xfrm>
              <a:off x="7636443" y="1306560"/>
              <a:ext cx="804565" cy="373078"/>
              <a:chOff x="7636443" y="1306560"/>
              <a:chExt cx="804565" cy="373078"/>
            </a:xfrm>
          </p:grpSpPr>
          <p:sp>
            <p:nvSpPr>
              <p:cNvPr id="17337" name="Google Shape;17337;p88"/>
              <p:cNvSpPr/>
              <p:nvPr/>
            </p:nvSpPr>
            <p:spPr>
              <a:xfrm>
                <a:off x="7636443" y="1306560"/>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8" name="Google Shape;17338;p88"/>
              <p:cNvSpPr/>
              <p:nvPr/>
            </p:nvSpPr>
            <p:spPr>
              <a:xfrm>
                <a:off x="8398251" y="1464230"/>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339" name="Google Shape;17339;p88"/>
            <p:cNvGrpSpPr/>
            <p:nvPr/>
          </p:nvGrpSpPr>
          <p:grpSpPr>
            <a:xfrm>
              <a:off x="7636443" y="1204988"/>
              <a:ext cx="804565" cy="373078"/>
              <a:chOff x="7636443" y="1204988"/>
              <a:chExt cx="804565" cy="373078"/>
            </a:xfrm>
          </p:grpSpPr>
          <p:sp>
            <p:nvSpPr>
              <p:cNvPr id="17340" name="Google Shape;17340;p88"/>
              <p:cNvSpPr/>
              <p:nvPr/>
            </p:nvSpPr>
            <p:spPr>
              <a:xfrm>
                <a:off x="7636443" y="1204988"/>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1" name="Google Shape;17341;p88"/>
              <p:cNvSpPr/>
              <p:nvPr/>
            </p:nvSpPr>
            <p:spPr>
              <a:xfrm>
                <a:off x="8398251" y="1362658"/>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7342" name="Google Shape;17342;p88"/>
          <p:cNvGrpSpPr/>
          <p:nvPr/>
        </p:nvGrpSpPr>
        <p:grpSpPr>
          <a:xfrm>
            <a:off x="4978796" y="2078771"/>
            <a:ext cx="661339" cy="661188"/>
            <a:chOff x="3990000" y="975400"/>
            <a:chExt cx="3934200" cy="3933300"/>
          </a:xfrm>
        </p:grpSpPr>
        <p:sp>
          <p:nvSpPr>
            <p:cNvPr id="17343" name="Google Shape;17343;p88"/>
            <p:cNvSpPr/>
            <p:nvPr/>
          </p:nvSpPr>
          <p:spPr>
            <a:xfrm>
              <a:off x="3990000" y="975400"/>
              <a:ext cx="3934200" cy="39333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4" name="Google Shape;17344;p88"/>
            <p:cNvSpPr/>
            <p:nvPr/>
          </p:nvSpPr>
          <p:spPr>
            <a:xfrm>
              <a:off x="4346550" y="1331800"/>
              <a:ext cx="3221100" cy="32205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5" name="Google Shape;17345;p88"/>
            <p:cNvSpPr/>
            <p:nvPr/>
          </p:nvSpPr>
          <p:spPr>
            <a:xfrm>
              <a:off x="4786800" y="1771750"/>
              <a:ext cx="2340600" cy="2340600"/>
            </a:xfrm>
            <a:prstGeom prst="ellipse">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6" name="Google Shape;17346;p88"/>
            <p:cNvSpPr/>
            <p:nvPr/>
          </p:nvSpPr>
          <p:spPr>
            <a:xfrm>
              <a:off x="5218650" y="2203450"/>
              <a:ext cx="1476900" cy="14772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347" name="Google Shape;17347;p88"/>
          <p:cNvGrpSpPr/>
          <p:nvPr/>
        </p:nvGrpSpPr>
        <p:grpSpPr>
          <a:xfrm>
            <a:off x="6622444" y="2057409"/>
            <a:ext cx="868881" cy="684241"/>
            <a:chOff x="6598259" y="2078634"/>
            <a:chExt cx="868881" cy="684241"/>
          </a:xfrm>
        </p:grpSpPr>
        <p:sp>
          <p:nvSpPr>
            <p:cNvPr id="17348" name="Google Shape;17348;p88"/>
            <p:cNvSpPr/>
            <p:nvPr/>
          </p:nvSpPr>
          <p:spPr>
            <a:xfrm>
              <a:off x="7165957" y="2159753"/>
              <a:ext cx="286185" cy="107120"/>
            </a:xfrm>
            <a:custGeom>
              <a:avLst/>
              <a:gdLst/>
              <a:ahLst/>
              <a:cxnLst/>
              <a:rect l="l" t="t" r="r" b="b"/>
              <a:pathLst>
                <a:path w="48506" h="18156" extrusionOk="0">
                  <a:moveTo>
                    <a:pt x="1" y="1"/>
                  </a:moveTo>
                  <a:lnTo>
                    <a:pt x="1" y="18156"/>
                  </a:lnTo>
                  <a:lnTo>
                    <a:pt x="48506" y="18156"/>
                  </a:lnTo>
                  <a:lnTo>
                    <a:pt x="48506" y="1"/>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9" name="Google Shape;17349;p88"/>
            <p:cNvSpPr/>
            <p:nvPr/>
          </p:nvSpPr>
          <p:spPr>
            <a:xfrm>
              <a:off x="7085764" y="2536793"/>
              <a:ext cx="349475" cy="107120"/>
            </a:xfrm>
            <a:custGeom>
              <a:avLst/>
              <a:gdLst/>
              <a:ahLst/>
              <a:cxnLst/>
              <a:rect l="l" t="t" r="r" b="b"/>
              <a:pathLst>
                <a:path w="59233" h="18156" extrusionOk="0">
                  <a:moveTo>
                    <a:pt x="1" y="1"/>
                  </a:moveTo>
                  <a:lnTo>
                    <a:pt x="1" y="18156"/>
                  </a:lnTo>
                  <a:lnTo>
                    <a:pt x="59233" y="18156"/>
                  </a:lnTo>
                  <a:lnTo>
                    <a:pt x="59233" y="1"/>
                  </a:lnTo>
                  <a:close/>
                </a:path>
              </a:pathLst>
            </a:custGeom>
            <a:solidFill>
              <a:srgbClr val="374F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0" name="Google Shape;17350;p88"/>
            <p:cNvSpPr/>
            <p:nvPr/>
          </p:nvSpPr>
          <p:spPr>
            <a:xfrm>
              <a:off x="6598259" y="2195183"/>
              <a:ext cx="271241" cy="107120"/>
            </a:xfrm>
            <a:custGeom>
              <a:avLst/>
              <a:gdLst/>
              <a:ahLst/>
              <a:cxnLst/>
              <a:rect l="l" t="t" r="r" b="b"/>
              <a:pathLst>
                <a:path w="45973" h="18156" extrusionOk="0">
                  <a:moveTo>
                    <a:pt x="1" y="0"/>
                  </a:moveTo>
                  <a:lnTo>
                    <a:pt x="1" y="18156"/>
                  </a:lnTo>
                  <a:lnTo>
                    <a:pt x="45972" y="18156"/>
                  </a:lnTo>
                  <a:lnTo>
                    <a:pt x="45972" y="0"/>
                  </a:lnTo>
                  <a:close/>
                </a:path>
              </a:pathLst>
            </a:custGeom>
            <a:solidFill>
              <a:srgbClr val="8FA1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1" name="Google Shape;17351;p88"/>
            <p:cNvSpPr/>
            <p:nvPr/>
          </p:nvSpPr>
          <p:spPr>
            <a:xfrm>
              <a:off x="6604064" y="2370778"/>
              <a:ext cx="358696" cy="107126"/>
            </a:xfrm>
            <a:custGeom>
              <a:avLst/>
              <a:gdLst/>
              <a:ahLst/>
              <a:cxnLst/>
              <a:rect l="l" t="t" r="r" b="b"/>
              <a:pathLst>
                <a:path w="60796" h="18157" extrusionOk="0">
                  <a:moveTo>
                    <a:pt x="0" y="1"/>
                  </a:moveTo>
                  <a:lnTo>
                    <a:pt x="0" y="18156"/>
                  </a:lnTo>
                  <a:lnTo>
                    <a:pt x="60796" y="18156"/>
                  </a:lnTo>
                  <a:lnTo>
                    <a:pt x="60796" y="1"/>
                  </a:ln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2" name="Google Shape;17352;p88"/>
            <p:cNvSpPr/>
            <p:nvPr/>
          </p:nvSpPr>
          <p:spPr>
            <a:xfrm>
              <a:off x="6645158" y="2545743"/>
              <a:ext cx="358696" cy="109044"/>
            </a:xfrm>
            <a:custGeom>
              <a:avLst/>
              <a:gdLst/>
              <a:ahLst/>
              <a:cxnLst/>
              <a:rect l="l" t="t" r="r" b="b"/>
              <a:pathLst>
                <a:path w="60796" h="18482" extrusionOk="0">
                  <a:moveTo>
                    <a:pt x="1" y="0"/>
                  </a:moveTo>
                  <a:lnTo>
                    <a:pt x="1" y="18482"/>
                  </a:lnTo>
                  <a:lnTo>
                    <a:pt x="60796" y="18482"/>
                  </a:lnTo>
                  <a:lnTo>
                    <a:pt x="60796" y="0"/>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3" name="Google Shape;17353;p88"/>
            <p:cNvSpPr/>
            <p:nvPr/>
          </p:nvSpPr>
          <p:spPr>
            <a:xfrm>
              <a:off x="7155838" y="2352960"/>
              <a:ext cx="311302" cy="107120"/>
            </a:xfrm>
            <a:custGeom>
              <a:avLst/>
              <a:gdLst/>
              <a:ahLst/>
              <a:cxnLst/>
              <a:rect l="l" t="t" r="r" b="b"/>
              <a:pathLst>
                <a:path w="52763" h="18156" extrusionOk="0">
                  <a:moveTo>
                    <a:pt x="0" y="0"/>
                  </a:moveTo>
                  <a:lnTo>
                    <a:pt x="0" y="18155"/>
                  </a:lnTo>
                  <a:lnTo>
                    <a:pt x="52763" y="18155"/>
                  </a:lnTo>
                  <a:lnTo>
                    <a:pt x="52763" y="0"/>
                  </a:lnTo>
                  <a:close/>
                </a:path>
              </a:pathLst>
            </a:custGeom>
            <a:solidFill>
              <a:srgbClr val="4F67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354" name="Google Shape;17354;p88"/>
            <p:cNvGrpSpPr/>
            <p:nvPr/>
          </p:nvGrpSpPr>
          <p:grpSpPr>
            <a:xfrm>
              <a:off x="6808175" y="2078634"/>
              <a:ext cx="452229" cy="684241"/>
              <a:chOff x="6808175" y="2078634"/>
              <a:chExt cx="452229" cy="684241"/>
            </a:xfrm>
          </p:grpSpPr>
          <p:sp>
            <p:nvSpPr>
              <p:cNvPr id="17355" name="Google Shape;17355;p88"/>
              <p:cNvSpPr/>
              <p:nvPr/>
            </p:nvSpPr>
            <p:spPr>
              <a:xfrm>
                <a:off x="7165957" y="2159753"/>
                <a:ext cx="94447" cy="107120"/>
              </a:xfrm>
              <a:custGeom>
                <a:avLst/>
                <a:gdLst/>
                <a:ahLst/>
                <a:cxnLst/>
                <a:rect l="l" t="t" r="r" b="b"/>
                <a:pathLst>
                  <a:path w="16008" h="18156" extrusionOk="0">
                    <a:moveTo>
                      <a:pt x="1" y="1"/>
                    </a:moveTo>
                    <a:lnTo>
                      <a:pt x="1" y="18156"/>
                    </a:lnTo>
                    <a:lnTo>
                      <a:pt x="16007" y="18156"/>
                    </a:lnTo>
                    <a:cubicBezTo>
                      <a:pt x="15291" y="11568"/>
                      <a:pt x="12904" y="5350"/>
                      <a:pt x="90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6" name="Google Shape;17356;p88"/>
              <p:cNvSpPr/>
              <p:nvPr/>
            </p:nvSpPr>
            <p:spPr>
              <a:xfrm>
                <a:off x="7085764" y="2536793"/>
                <a:ext cx="61100" cy="107120"/>
              </a:xfrm>
              <a:custGeom>
                <a:avLst/>
                <a:gdLst/>
                <a:ahLst/>
                <a:cxnLst/>
                <a:rect l="l" t="t" r="r" b="b"/>
                <a:pathLst>
                  <a:path w="10356" h="18156" extrusionOk="0">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7" name="Google Shape;17357;p88"/>
              <p:cNvSpPr/>
              <p:nvPr/>
            </p:nvSpPr>
            <p:spPr>
              <a:xfrm>
                <a:off x="6808175" y="2195183"/>
                <a:ext cx="61325" cy="107120"/>
              </a:xfrm>
              <a:custGeom>
                <a:avLst/>
                <a:gdLst/>
                <a:ahLst/>
                <a:cxnLst/>
                <a:rect l="l" t="t" r="r" b="b"/>
                <a:pathLst>
                  <a:path w="10394" h="18156" extrusionOk="0">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8" name="Google Shape;17358;p88"/>
              <p:cNvSpPr/>
              <p:nvPr/>
            </p:nvSpPr>
            <p:spPr>
              <a:xfrm>
                <a:off x="6820441" y="2370778"/>
                <a:ext cx="142320" cy="107126"/>
              </a:xfrm>
              <a:custGeom>
                <a:avLst/>
                <a:gdLst/>
                <a:ahLst/>
                <a:cxnLst/>
                <a:rect l="l" t="t" r="r" b="b"/>
                <a:pathLst>
                  <a:path w="24122" h="18157" extrusionOk="0">
                    <a:moveTo>
                      <a:pt x="0" y="1"/>
                    </a:moveTo>
                    <a:cubicBezTo>
                      <a:pt x="1532" y="5312"/>
                      <a:pt x="4200" y="11690"/>
                      <a:pt x="8823" y="18156"/>
                    </a:cubicBezTo>
                    <a:lnTo>
                      <a:pt x="24122" y="18156"/>
                    </a:lnTo>
                    <a:lnTo>
                      <a:pt x="24122" y="1"/>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9" name="Google Shape;17359;p88"/>
              <p:cNvSpPr/>
              <p:nvPr/>
            </p:nvSpPr>
            <p:spPr>
              <a:xfrm>
                <a:off x="6929774" y="2545743"/>
                <a:ext cx="74092" cy="109044"/>
              </a:xfrm>
              <a:custGeom>
                <a:avLst/>
                <a:gdLst/>
                <a:ahLst/>
                <a:cxnLst/>
                <a:rect l="l" t="t" r="r" b="b"/>
                <a:pathLst>
                  <a:path w="12558" h="18482" extrusionOk="0">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0" name="Google Shape;17360;p88"/>
              <p:cNvSpPr/>
              <p:nvPr/>
            </p:nvSpPr>
            <p:spPr>
              <a:xfrm>
                <a:off x="7155838" y="2352960"/>
                <a:ext cx="98377" cy="107120"/>
              </a:xfrm>
              <a:custGeom>
                <a:avLst/>
                <a:gdLst/>
                <a:ahLst/>
                <a:cxnLst/>
                <a:rect l="l" t="t" r="r" b="b"/>
                <a:pathLst>
                  <a:path w="16674" h="18156" extrusionOk="0">
                    <a:moveTo>
                      <a:pt x="0" y="0"/>
                    </a:moveTo>
                    <a:lnTo>
                      <a:pt x="0" y="18155"/>
                    </a:lnTo>
                    <a:lnTo>
                      <a:pt x="9101" y="18155"/>
                    </a:lnTo>
                    <a:cubicBezTo>
                      <a:pt x="13299" y="11475"/>
                      <a:pt x="15509" y="5056"/>
                      <a:pt x="1667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361" name="Google Shape;17361;p88"/>
              <p:cNvGrpSpPr/>
              <p:nvPr/>
            </p:nvGrpSpPr>
            <p:grpSpPr>
              <a:xfrm>
                <a:off x="6821586" y="2078634"/>
                <a:ext cx="426871" cy="684241"/>
                <a:chOff x="6821586" y="2078634"/>
                <a:chExt cx="426871" cy="684241"/>
              </a:xfrm>
            </p:grpSpPr>
            <p:grpSp>
              <p:nvGrpSpPr>
                <p:cNvPr id="17362" name="Google Shape;17362;p88"/>
                <p:cNvGrpSpPr/>
                <p:nvPr/>
              </p:nvGrpSpPr>
              <p:grpSpPr>
                <a:xfrm>
                  <a:off x="6821586" y="2078634"/>
                  <a:ext cx="426871" cy="684241"/>
                  <a:chOff x="6821586" y="2078634"/>
                  <a:chExt cx="426871" cy="684241"/>
                </a:xfrm>
              </p:grpSpPr>
              <p:sp>
                <p:nvSpPr>
                  <p:cNvPr id="17363" name="Google Shape;17363;p88"/>
                  <p:cNvSpPr/>
                  <p:nvPr/>
                </p:nvSpPr>
                <p:spPr>
                  <a:xfrm>
                    <a:off x="6990036" y="2693797"/>
                    <a:ext cx="89963" cy="69077"/>
                  </a:xfrm>
                  <a:custGeom>
                    <a:avLst/>
                    <a:gdLst/>
                    <a:ahLst/>
                    <a:cxnLst/>
                    <a:rect l="l" t="t" r="r" b="b"/>
                    <a:pathLst>
                      <a:path w="15248" h="11708" extrusionOk="0">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4" name="Google Shape;17364;p88"/>
                  <p:cNvSpPr/>
                  <p:nvPr/>
                </p:nvSpPr>
                <p:spPr>
                  <a:xfrm>
                    <a:off x="6968649" y="2671926"/>
                    <a:ext cx="132738" cy="72712"/>
                  </a:xfrm>
                  <a:custGeom>
                    <a:avLst/>
                    <a:gdLst/>
                    <a:ahLst/>
                    <a:cxnLst/>
                    <a:rect l="l" t="t" r="r" b="b"/>
                    <a:pathLst>
                      <a:path w="22498" h="12324" extrusionOk="0">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5" name="Google Shape;17365;p88"/>
                  <p:cNvSpPr/>
                  <p:nvPr/>
                </p:nvSpPr>
                <p:spPr>
                  <a:xfrm>
                    <a:off x="6968649" y="2679891"/>
                    <a:ext cx="132738" cy="64747"/>
                  </a:xfrm>
                  <a:custGeom>
                    <a:avLst/>
                    <a:gdLst/>
                    <a:ahLst/>
                    <a:cxnLst/>
                    <a:rect l="l" t="t" r="r" b="b"/>
                    <a:pathLst>
                      <a:path w="22498" h="10974" extrusionOk="0">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6" name="Google Shape;17366;p88"/>
                  <p:cNvSpPr/>
                  <p:nvPr/>
                </p:nvSpPr>
                <p:spPr>
                  <a:xfrm>
                    <a:off x="6969091" y="2693467"/>
                    <a:ext cx="131729" cy="11765"/>
                  </a:xfrm>
                  <a:custGeom>
                    <a:avLst/>
                    <a:gdLst/>
                    <a:ahLst/>
                    <a:cxnLst/>
                    <a:rect l="l" t="t" r="r" b="b"/>
                    <a:pathLst>
                      <a:path w="22327" h="1994" extrusionOk="0">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7" name="Google Shape;17367;p88"/>
                  <p:cNvSpPr/>
                  <p:nvPr/>
                </p:nvSpPr>
                <p:spPr>
                  <a:xfrm>
                    <a:off x="6821586" y="2078634"/>
                    <a:ext cx="426871" cy="544694"/>
                  </a:xfrm>
                  <a:custGeom>
                    <a:avLst/>
                    <a:gdLst/>
                    <a:ahLst/>
                    <a:cxnLst/>
                    <a:rect l="l" t="t" r="r" b="b"/>
                    <a:pathLst>
                      <a:path w="72351" h="92321" extrusionOk="0">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8" name="Google Shape;17368;p88"/>
                  <p:cNvSpPr/>
                  <p:nvPr/>
                </p:nvSpPr>
                <p:spPr>
                  <a:xfrm>
                    <a:off x="6984514" y="2448953"/>
                    <a:ext cx="101008" cy="164409"/>
                  </a:xfrm>
                  <a:custGeom>
                    <a:avLst/>
                    <a:gdLst/>
                    <a:ahLst/>
                    <a:cxnLst/>
                    <a:rect l="l" t="t" r="r" b="b"/>
                    <a:pathLst>
                      <a:path w="17120" h="27866" extrusionOk="0">
                        <a:moveTo>
                          <a:pt x="1" y="0"/>
                        </a:moveTo>
                        <a:lnTo>
                          <a:pt x="4920" y="27866"/>
                        </a:lnTo>
                        <a:lnTo>
                          <a:pt x="12200" y="27866"/>
                        </a:lnTo>
                        <a:lnTo>
                          <a:pt x="17120" y="0"/>
                        </a:ln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9" name="Google Shape;17369;p88"/>
                  <p:cNvSpPr/>
                  <p:nvPr/>
                </p:nvSpPr>
                <p:spPr>
                  <a:xfrm>
                    <a:off x="6984514" y="2448953"/>
                    <a:ext cx="101008" cy="140963"/>
                  </a:xfrm>
                  <a:custGeom>
                    <a:avLst/>
                    <a:gdLst/>
                    <a:ahLst/>
                    <a:cxnLst/>
                    <a:rect l="l" t="t" r="r" b="b"/>
                    <a:pathLst>
                      <a:path w="17120" h="23892" extrusionOk="0">
                        <a:moveTo>
                          <a:pt x="1" y="0"/>
                        </a:moveTo>
                        <a:lnTo>
                          <a:pt x="4218" y="23891"/>
                        </a:lnTo>
                        <a:lnTo>
                          <a:pt x="12902" y="23891"/>
                        </a:lnTo>
                        <a:lnTo>
                          <a:pt x="1712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0" name="Google Shape;17370;p88"/>
                  <p:cNvSpPr/>
                  <p:nvPr/>
                </p:nvSpPr>
                <p:spPr>
                  <a:xfrm>
                    <a:off x="7012451" y="2607162"/>
                    <a:ext cx="45141" cy="6201"/>
                  </a:xfrm>
                  <a:custGeom>
                    <a:avLst/>
                    <a:gdLst/>
                    <a:ahLst/>
                    <a:cxnLst/>
                    <a:rect l="l" t="t" r="r" b="b"/>
                    <a:pathLst>
                      <a:path w="7651" h="1051" extrusionOk="0">
                        <a:moveTo>
                          <a:pt x="0" y="1"/>
                        </a:moveTo>
                        <a:lnTo>
                          <a:pt x="185" y="1051"/>
                        </a:lnTo>
                        <a:lnTo>
                          <a:pt x="7465" y="1051"/>
                        </a:lnTo>
                        <a:lnTo>
                          <a:pt x="765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1" name="Google Shape;17371;p88"/>
                  <p:cNvSpPr/>
                  <p:nvPr/>
                </p:nvSpPr>
                <p:spPr>
                  <a:xfrm>
                    <a:off x="6968649" y="2664244"/>
                    <a:ext cx="132738" cy="25199"/>
                  </a:xfrm>
                  <a:custGeom>
                    <a:avLst/>
                    <a:gdLst/>
                    <a:ahLst/>
                    <a:cxnLst/>
                    <a:rect l="l" t="t" r="r" b="b"/>
                    <a:pathLst>
                      <a:path w="22498" h="4271" extrusionOk="0">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2" name="Google Shape;17372;p88"/>
                  <p:cNvSpPr/>
                  <p:nvPr/>
                </p:nvSpPr>
                <p:spPr>
                  <a:xfrm>
                    <a:off x="6968649" y="2667389"/>
                    <a:ext cx="132738" cy="11776"/>
                  </a:xfrm>
                  <a:custGeom>
                    <a:avLst/>
                    <a:gdLst/>
                    <a:ahLst/>
                    <a:cxnLst/>
                    <a:rect l="l" t="t" r="r" b="b"/>
                    <a:pathLst>
                      <a:path w="22498" h="1996" extrusionOk="0">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3" name="Google Shape;17373;p88"/>
                  <p:cNvSpPr/>
                  <p:nvPr/>
                </p:nvSpPr>
                <p:spPr>
                  <a:xfrm>
                    <a:off x="6963510" y="2683549"/>
                    <a:ext cx="143022" cy="11776"/>
                  </a:xfrm>
                  <a:custGeom>
                    <a:avLst/>
                    <a:gdLst/>
                    <a:ahLst/>
                    <a:cxnLst/>
                    <a:rect l="l" t="t" r="r" b="b"/>
                    <a:pathLst>
                      <a:path w="24241" h="1996" extrusionOk="0">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4" name="Google Shape;17374;p88"/>
                  <p:cNvSpPr/>
                  <p:nvPr/>
                </p:nvSpPr>
                <p:spPr>
                  <a:xfrm>
                    <a:off x="6968649" y="2642639"/>
                    <a:ext cx="132738" cy="25199"/>
                  </a:xfrm>
                  <a:custGeom>
                    <a:avLst/>
                    <a:gdLst/>
                    <a:ahLst/>
                    <a:cxnLst/>
                    <a:rect l="l" t="t" r="r" b="b"/>
                    <a:pathLst>
                      <a:path w="22498" h="4271" extrusionOk="0">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5" name="Google Shape;17375;p88"/>
                  <p:cNvSpPr/>
                  <p:nvPr/>
                </p:nvSpPr>
                <p:spPr>
                  <a:xfrm>
                    <a:off x="6968649" y="2643990"/>
                    <a:ext cx="132738" cy="11776"/>
                  </a:xfrm>
                  <a:custGeom>
                    <a:avLst/>
                    <a:gdLst/>
                    <a:ahLst/>
                    <a:cxnLst/>
                    <a:rect l="l" t="t" r="r" b="b"/>
                    <a:pathLst>
                      <a:path w="22498" h="1996" extrusionOk="0">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6" name="Google Shape;17376;p88"/>
                  <p:cNvSpPr/>
                  <p:nvPr/>
                </p:nvSpPr>
                <p:spPr>
                  <a:xfrm>
                    <a:off x="6963510" y="2660156"/>
                    <a:ext cx="143022" cy="11776"/>
                  </a:xfrm>
                  <a:custGeom>
                    <a:avLst/>
                    <a:gdLst/>
                    <a:ahLst/>
                    <a:cxnLst/>
                    <a:rect l="l" t="t" r="r" b="b"/>
                    <a:pathLst>
                      <a:path w="24241" h="1996" extrusionOk="0">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7" name="Google Shape;17377;p88"/>
                  <p:cNvSpPr/>
                  <p:nvPr/>
                </p:nvSpPr>
                <p:spPr>
                  <a:xfrm>
                    <a:off x="6968649" y="2617451"/>
                    <a:ext cx="132738" cy="25193"/>
                  </a:xfrm>
                  <a:custGeom>
                    <a:avLst/>
                    <a:gdLst/>
                    <a:ahLst/>
                    <a:cxnLst/>
                    <a:rect l="l" t="t" r="r" b="b"/>
                    <a:pathLst>
                      <a:path w="22498" h="4270" extrusionOk="0">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8" name="Google Shape;17378;p88"/>
                  <p:cNvSpPr/>
                  <p:nvPr/>
                </p:nvSpPr>
                <p:spPr>
                  <a:xfrm>
                    <a:off x="6968649" y="2620590"/>
                    <a:ext cx="132738" cy="11782"/>
                  </a:xfrm>
                  <a:custGeom>
                    <a:avLst/>
                    <a:gdLst/>
                    <a:ahLst/>
                    <a:cxnLst/>
                    <a:rect l="l" t="t" r="r" b="b"/>
                    <a:pathLst>
                      <a:path w="22498" h="1997" extrusionOk="0">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9" name="Google Shape;17379;p88"/>
                  <p:cNvSpPr/>
                  <p:nvPr/>
                </p:nvSpPr>
                <p:spPr>
                  <a:xfrm>
                    <a:off x="6963510" y="2613357"/>
                    <a:ext cx="143022" cy="11765"/>
                  </a:xfrm>
                  <a:custGeom>
                    <a:avLst/>
                    <a:gdLst/>
                    <a:ahLst/>
                    <a:cxnLst/>
                    <a:rect l="l" t="t" r="r" b="b"/>
                    <a:pathLst>
                      <a:path w="24241" h="1994" extrusionOk="0">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0" name="Google Shape;17380;p88"/>
                  <p:cNvSpPr/>
                  <p:nvPr/>
                </p:nvSpPr>
                <p:spPr>
                  <a:xfrm>
                    <a:off x="6850372" y="2107302"/>
                    <a:ext cx="369293" cy="477399"/>
                  </a:xfrm>
                  <a:custGeom>
                    <a:avLst/>
                    <a:gdLst/>
                    <a:ahLst/>
                    <a:cxnLst/>
                    <a:rect l="l" t="t" r="r" b="b"/>
                    <a:pathLst>
                      <a:path w="62592" h="80915" extrusionOk="0">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1" name="Google Shape;17381;p88"/>
                  <p:cNvSpPr/>
                  <p:nvPr/>
                </p:nvSpPr>
                <p:spPr>
                  <a:xfrm>
                    <a:off x="6963510" y="2636756"/>
                    <a:ext cx="143022" cy="11776"/>
                  </a:xfrm>
                  <a:custGeom>
                    <a:avLst/>
                    <a:gdLst/>
                    <a:ahLst/>
                    <a:cxnLst/>
                    <a:rect l="l" t="t" r="r" b="b"/>
                    <a:pathLst>
                      <a:path w="24241" h="1996" extrusionOk="0">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382" name="Google Shape;17382;p88"/>
                <p:cNvSpPr/>
                <p:nvPr/>
              </p:nvSpPr>
              <p:spPr>
                <a:xfrm>
                  <a:off x="7046588" y="2275942"/>
                  <a:ext cx="173076" cy="113894"/>
                </a:xfrm>
                <a:custGeom>
                  <a:avLst/>
                  <a:gdLst/>
                  <a:ahLst/>
                  <a:cxnLst/>
                  <a:rect l="l" t="t" r="r" b="b"/>
                  <a:pathLst>
                    <a:path w="29335" h="19304" extrusionOk="0">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3" name="Google Shape;17383;p88"/>
                <p:cNvSpPr/>
                <p:nvPr/>
              </p:nvSpPr>
              <p:spPr>
                <a:xfrm>
                  <a:off x="7046588" y="2107680"/>
                  <a:ext cx="168811" cy="145128"/>
                </a:xfrm>
                <a:custGeom>
                  <a:avLst/>
                  <a:gdLst/>
                  <a:ahLst/>
                  <a:cxnLst/>
                  <a:rect l="l" t="t" r="r" b="b"/>
                  <a:pathLst>
                    <a:path w="28612" h="24598" extrusionOk="0">
                      <a:moveTo>
                        <a:pt x="0" y="1"/>
                      </a:moveTo>
                      <a:lnTo>
                        <a:pt x="0" y="24597"/>
                      </a:lnTo>
                      <a:lnTo>
                        <a:pt x="28612" y="24597"/>
                      </a:lnTo>
                      <a:cubicBezTo>
                        <a:pt x="25701" y="11138"/>
                        <a:pt x="14102" y="876"/>
                        <a:pt x="0"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4" name="Google Shape;17384;p88"/>
                <p:cNvSpPr/>
                <p:nvPr/>
              </p:nvSpPr>
              <p:spPr>
                <a:xfrm>
                  <a:off x="6850372" y="2275942"/>
                  <a:ext cx="173082" cy="113894"/>
                </a:xfrm>
                <a:custGeom>
                  <a:avLst/>
                  <a:gdLst/>
                  <a:ahLst/>
                  <a:cxnLst/>
                  <a:rect l="l" t="t" r="r" b="b"/>
                  <a:pathLst>
                    <a:path w="29336" h="19304" extrusionOk="0">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5" name="Google Shape;17385;p88"/>
                <p:cNvSpPr/>
                <p:nvPr/>
              </p:nvSpPr>
              <p:spPr>
                <a:xfrm>
                  <a:off x="6882243" y="2412957"/>
                  <a:ext cx="141211" cy="171743"/>
                </a:xfrm>
                <a:custGeom>
                  <a:avLst/>
                  <a:gdLst/>
                  <a:ahLst/>
                  <a:cxnLst/>
                  <a:rect l="l" t="t" r="r" b="b"/>
                  <a:pathLst>
                    <a:path w="23934" h="29109" extrusionOk="0">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6" name="Google Shape;17386;p88"/>
                <p:cNvSpPr/>
                <p:nvPr/>
              </p:nvSpPr>
              <p:spPr>
                <a:xfrm>
                  <a:off x="6854637" y="2107680"/>
                  <a:ext cx="168817" cy="145128"/>
                </a:xfrm>
                <a:custGeom>
                  <a:avLst/>
                  <a:gdLst/>
                  <a:ahLst/>
                  <a:cxnLst/>
                  <a:rect l="l" t="t" r="r" b="b"/>
                  <a:pathLst>
                    <a:path w="28613" h="24598" extrusionOk="0">
                      <a:moveTo>
                        <a:pt x="28612" y="1"/>
                      </a:moveTo>
                      <a:cubicBezTo>
                        <a:pt x="14512" y="876"/>
                        <a:pt x="2911" y="11138"/>
                        <a:pt x="1" y="24597"/>
                      </a:cubicBezTo>
                      <a:lnTo>
                        <a:pt x="28612" y="24597"/>
                      </a:lnTo>
                      <a:lnTo>
                        <a:pt x="28612" y="1"/>
                      </a:lnTo>
                      <a:close/>
                    </a:path>
                  </a:pathLst>
                </a:custGeom>
                <a:solidFill>
                  <a:srgbClr val="8FA1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7" name="Google Shape;17387;p88"/>
                <p:cNvSpPr/>
                <p:nvPr/>
              </p:nvSpPr>
              <p:spPr>
                <a:xfrm>
                  <a:off x="7046588" y="2412957"/>
                  <a:ext cx="141205" cy="171743"/>
                </a:xfrm>
                <a:custGeom>
                  <a:avLst/>
                  <a:gdLst/>
                  <a:ahLst/>
                  <a:cxnLst/>
                  <a:rect l="l" t="t" r="r" b="b"/>
                  <a:pathLst>
                    <a:path w="23933" h="29109" extrusionOk="0">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7388" name="Google Shape;17388;p88"/>
          <p:cNvGrpSpPr/>
          <p:nvPr/>
        </p:nvGrpSpPr>
        <p:grpSpPr>
          <a:xfrm>
            <a:off x="5795610" y="2063018"/>
            <a:ext cx="671358" cy="671358"/>
            <a:chOff x="6535625" y="760425"/>
            <a:chExt cx="1665900" cy="1665900"/>
          </a:xfrm>
        </p:grpSpPr>
        <p:sp>
          <p:nvSpPr>
            <p:cNvPr id="17389" name="Google Shape;17389;p88"/>
            <p:cNvSpPr/>
            <p:nvPr/>
          </p:nvSpPr>
          <p:spPr>
            <a:xfrm>
              <a:off x="6535625" y="760425"/>
              <a:ext cx="1665900" cy="16659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0" name="Google Shape;17390;p88"/>
            <p:cNvSpPr/>
            <p:nvPr/>
          </p:nvSpPr>
          <p:spPr>
            <a:xfrm>
              <a:off x="6713675" y="1116525"/>
              <a:ext cx="1309800" cy="13098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1" name="Google Shape;17391;p88"/>
            <p:cNvSpPr/>
            <p:nvPr/>
          </p:nvSpPr>
          <p:spPr>
            <a:xfrm>
              <a:off x="6831275" y="1351725"/>
              <a:ext cx="1074600" cy="1074600"/>
            </a:xfrm>
            <a:prstGeom prst="ellipse">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2" name="Google Shape;17392;p88"/>
            <p:cNvSpPr/>
            <p:nvPr/>
          </p:nvSpPr>
          <p:spPr>
            <a:xfrm>
              <a:off x="6942425" y="1574025"/>
              <a:ext cx="852300" cy="852300"/>
            </a:xfrm>
            <a:prstGeom prst="ellipse">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393" name="Google Shape;17393;p88"/>
          <p:cNvGrpSpPr/>
          <p:nvPr/>
        </p:nvGrpSpPr>
        <p:grpSpPr>
          <a:xfrm>
            <a:off x="732427" y="3731418"/>
            <a:ext cx="1340789" cy="640830"/>
            <a:chOff x="238125" y="1151100"/>
            <a:chExt cx="7139450" cy="3412300"/>
          </a:xfrm>
        </p:grpSpPr>
        <p:sp>
          <p:nvSpPr>
            <p:cNvPr id="17394" name="Google Shape;17394;p88"/>
            <p:cNvSpPr/>
            <p:nvPr/>
          </p:nvSpPr>
          <p:spPr>
            <a:xfrm>
              <a:off x="3468350" y="4223875"/>
              <a:ext cx="679000" cy="339525"/>
            </a:xfrm>
            <a:custGeom>
              <a:avLst/>
              <a:gdLst/>
              <a:ahLst/>
              <a:cxnLst/>
              <a:rect l="l" t="t" r="r" b="b"/>
              <a:pathLst>
                <a:path w="27160" h="13581" extrusionOk="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5" name="Google Shape;17395;p88"/>
            <p:cNvSpPr/>
            <p:nvPr/>
          </p:nvSpPr>
          <p:spPr>
            <a:xfrm>
              <a:off x="3730250" y="3276125"/>
              <a:ext cx="147275" cy="956575"/>
            </a:xfrm>
            <a:custGeom>
              <a:avLst/>
              <a:gdLst/>
              <a:ahLst/>
              <a:cxnLst/>
              <a:rect l="l" t="t" r="r" b="b"/>
              <a:pathLst>
                <a:path w="5891" h="38263" extrusionOk="0">
                  <a:moveTo>
                    <a:pt x="3276" y="0"/>
                  </a:moveTo>
                  <a:lnTo>
                    <a:pt x="0" y="38263"/>
                  </a:lnTo>
                  <a:lnTo>
                    <a:pt x="5890" y="38194"/>
                  </a:lnTo>
                  <a:lnTo>
                    <a:pt x="327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6" name="Google Shape;17396;p88"/>
            <p:cNvSpPr/>
            <p:nvPr/>
          </p:nvSpPr>
          <p:spPr>
            <a:xfrm>
              <a:off x="3796275" y="3875600"/>
              <a:ext cx="839350" cy="630550"/>
            </a:xfrm>
            <a:custGeom>
              <a:avLst/>
              <a:gdLst/>
              <a:ahLst/>
              <a:cxnLst/>
              <a:rect l="l" t="t" r="r" b="b"/>
              <a:pathLst>
                <a:path w="33574" h="25222" extrusionOk="0">
                  <a:moveTo>
                    <a:pt x="32291" y="1"/>
                  </a:moveTo>
                  <a:lnTo>
                    <a:pt x="1" y="23463"/>
                  </a:lnTo>
                  <a:lnTo>
                    <a:pt x="1277" y="25222"/>
                  </a:lnTo>
                  <a:lnTo>
                    <a:pt x="33574" y="1759"/>
                  </a:lnTo>
                  <a:lnTo>
                    <a:pt x="3229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7" name="Google Shape;17397;p88"/>
            <p:cNvSpPr/>
            <p:nvPr/>
          </p:nvSpPr>
          <p:spPr>
            <a:xfrm>
              <a:off x="6240475" y="3130600"/>
              <a:ext cx="1137100" cy="1432800"/>
            </a:xfrm>
            <a:custGeom>
              <a:avLst/>
              <a:gdLst/>
              <a:ahLst/>
              <a:cxnLst/>
              <a:rect l="l" t="t" r="r" b="b"/>
              <a:pathLst>
                <a:path w="45484" h="57312" extrusionOk="0">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8" name="Google Shape;17398;p88"/>
            <p:cNvSpPr/>
            <p:nvPr/>
          </p:nvSpPr>
          <p:spPr>
            <a:xfrm>
              <a:off x="5243900" y="1696775"/>
              <a:ext cx="1764175" cy="1777475"/>
            </a:xfrm>
            <a:custGeom>
              <a:avLst/>
              <a:gdLst/>
              <a:ahLst/>
              <a:cxnLst/>
              <a:rect l="l" t="t" r="r" b="b"/>
              <a:pathLst>
                <a:path w="70567" h="71099" extrusionOk="0">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9" name="Google Shape;17399;p88"/>
            <p:cNvSpPr/>
            <p:nvPr/>
          </p:nvSpPr>
          <p:spPr>
            <a:xfrm>
              <a:off x="3812150" y="1151100"/>
              <a:ext cx="1896075" cy="1245900"/>
            </a:xfrm>
            <a:custGeom>
              <a:avLst/>
              <a:gdLst/>
              <a:ahLst/>
              <a:cxnLst/>
              <a:rect l="l" t="t" r="r" b="b"/>
              <a:pathLst>
                <a:path w="75843" h="49836" extrusionOk="0">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0" name="Google Shape;17400;p88"/>
            <p:cNvSpPr/>
            <p:nvPr/>
          </p:nvSpPr>
          <p:spPr>
            <a:xfrm>
              <a:off x="1910550" y="1151100"/>
              <a:ext cx="1901625" cy="1244175"/>
            </a:xfrm>
            <a:custGeom>
              <a:avLst/>
              <a:gdLst/>
              <a:ahLst/>
              <a:cxnLst/>
              <a:rect l="l" t="t" r="r" b="b"/>
              <a:pathLst>
                <a:path w="76065" h="49767" extrusionOk="0">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1" name="Google Shape;17401;p88"/>
            <p:cNvSpPr/>
            <p:nvPr/>
          </p:nvSpPr>
          <p:spPr>
            <a:xfrm>
              <a:off x="608475" y="1694725"/>
              <a:ext cx="1766425" cy="1778150"/>
            </a:xfrm>
            <a:custGeom>
              <a:avLst/>
              <a:gdLst/>
              <a:ahLst/>
              <a:cxnLst/>
              <a:rect l="l" t="t" r="r" b="b"/>
              <a:pathLst>
                <a:path w="70657" h="71126" extrusionOk="0">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2" name="Google Shape;17402;p88"/>
            <p:cNvSpPr/>
            <p:nvPr/>
          </p:nvSpPr>
          <p:spPr>
            <a:xfrm>
              <a:off x="238125" y="3129050"/>
              <a:ext cx="1137975" cy="1434175"/>
            </a:xfrm>
            <a:custGeom>
              <a:avLst/>
              <a:gdLst/>
              <a:ahLst/>
              <a:cxnLst/>
              <a:rect l="l" t="t" r="r" b="b"/>
              <a:pathLst>
                <a:path w="45519" h="57367" extrusionOk="0">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3" name="Google Shape;17403;p88"/>
            <p:cNvSpPr/>
            <p:nvPr/>
          </p:nvSpPr>
          <p:spPr>
            <a:xfrm>
              <a:off x="1924656" y="1941325"/>
              <a:ext cx="3773110" cy="1646329"/>
            </a:xfrm>
            <a:custGeom>
              <a:avLst/>
              <a:gdLst/>
              <a:ahLst/>
              <a:cxnLst/>
              <a:rect l="l" t="t" r="r" b="b"/>
              <a:pathLst>
                <a:path w="148183" h="64657" extrusionOk="0">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4" name="Google Shape;17404;p88"/>
            <p:cNvSpPr/>
            <p:nvPr/>
          </p:nvSpPr>
          <p:spPr>
            <a:xfrm>
              <a:off x="1028863" y="2678027"/>
              <a:ext cx="1805597" cy="1885320"/>
            </a:xfrm>
            <a:custGeom>
              <a:avLst/>
              <a:gdLst/>
              <a:ahLst/>
              <a:cxnLst/>
              <a:rect l="l" t="t" r="r" b="b"/>
              <a:pathLst>
                <a:path w="70912" h="74043" extrusionOk="0">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5" name="Google Shape;17405;p88"/>
            <p:cNvSpPr/>
            <p:nvPr/>
          </p:nvSpPr>
          <p:spPr>
            <a:xfrm>
              <a:off x="4792190" y="2679937"/>
              <a:ext cx="1798951" cy="1883410"/>
            </a:xfrm>
            <a:custGeom>
              <a:avLst/>
              <a:gdLst/>
              <a:ahLst/>
              <a:cxnLst/>
              <a:rect l="l" t="t" r="r" b="b"/>
              <a:pathLst>
                <a:path w="70651" h="73968" extrusionOk="0">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406" name="Google Shape;17406;p88"/>
          <p:cNvGrpSpPr/>
          <p:nvPr/>
        </p:nvGrpSpPr>
        <p:grpSpPr>
          <a:xfrm>
            <a:off x="5599650" y="2934699"/>
            <a:ext cx="985357" cy="585764"/>
            <a:chOff x="5145061" y="2881789"/>
            <a:chExt cx="1107641" cy="658458"/>
          </a:xfrm>
        </p:grpSpPr>
        <p:grpSp>
          <p:nvGrpSpPr>
            <p:cNvPr id="17407" name="Google Shape;17407;p88"/>
            <p:cNvGrpSpPr/>
            <p:nvPr/>
          </p:nvGrpSpPr>
          <p:grpSpPr>
            <a:xfrm>
              <a:off x="5722989" y="3244587"/>
              <a:ext cx="529713" cy="295659"/>
              <a:chOff x="5722989" y="3244587"/>
              <a:chExt cx="529713" cy="295659"/>
            </a:xfrm>
          </p:grpSpPr>
          <p:sp>
            <p:nvSpPr>
              <p:cNvPr id="17408" name="Google Shape;17408;p88"/>
              <p:cNvSpPr/>
              <p:nvPr/>
            </p:nvSpPr>
            <p:spPr>
              <a:xfrm>
                <a:off x="5722989" y="3244587"/>
                <a:ext cx="341346" cy="295659"/>
              </a:xfrm>
              <a:custGeom>
                <a:avLst/>
                <a:gdLst/>
                <a:ahLst/>
                <a:cxnLst/>
                <a:rect l="l" t="t" r="r" b="b"/>
                <a:pathLst>
                  <a:path w="2576195" h="2231390" extrusionOk="0">
                    <a:moveTo>
                      <a:pt x="1288021" y="0"/>
                    </a:moveTo>
                    <a:lnTo>
                      <a:pt x="0" y="2230932"/>
                    </a:lnTo>
                    <a:lnTo>
                      <a:pt x="2576042" y="2230932"/>
                    </a:lnTo>
                    <a:lnTo>
                      <a:pt x="1288021" y="0"/>
                    </a:lnTo>
                    <a:close/>
                  </a:path>
                </a:pathLst>
              </a:custGeom>
              <a:solidFill>
                <a:srgbClr val="869FB2"/>
              </a:solidFill>
              <a:ln>
                <a:noFill/>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7409" name="Google Shape;17409;p88"/>
              <p:cNvSpPr/>
              <p:nvPr/>
            </p:nvSpPr>
            <p:spPr>
              <a:xfrm>
                <a:off x="6035543" y="3298113"/>
                <a:ext cx="217159" cy="224928"/>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17410" name="Google Shape;17410;p88"/>
            <p:cNvGrpSpPr/>
            <p:nvPr/>
          </p:nvGrpSpPr>
          <p:grpSpPr>
            <a:xfrm>
              <a:off x="5145061" y="3244587"/>
              <a:ext cx="536807" cy="295659"/>
              <a:chOff x="5145061" y="3244587"/>
              <a:chExt cx="536807" cy="295659"/>
            </a:xfrm>
          </p:grpSpPr>
          <p:sp>
            <p:nvSpPr>
              <p:cNvPr id="17411" name="Google Shape;17411;p88"/>
              <p:cNvSpPr/>
              <p:nvPr/>
            </p:nvSpPr>
            <p:spPr>
              <a:xfrm>
                <a:off x="5340522" y="3244587"/>
                <a:ext cx="341346" cy="295659"/>
              </a:xfrm>
              <a:custGeom>
                <a:avLst/>
                <a:gdLst/>
                <a:ahLst/>
                <a:cxnLst/>
                <a:rect l="l" t="t" r="r" b="b"/>
                <a:pathLst>
                  <a:path w="2576195" h="2231390" extrusionOk="0">
                    <a:moveTo>
                      <a:pt x="1288034" y="0"/>
                    </a:moveTo>
                    <a:lnTo>
                      <a:pt x="0" y="2230920"/>
                    </a:lnTo>
                    <a:lnTo>
                      <a:pt x="2576055" y="2230920"/>
                    </a:lnTo>
                    <a:lnTo>
                      <a:pt x="1288034" y="0"/>
                    </a:lnTo>
                    <a:close/>
                  </a:path>
                </a:pathLst>
              </a:custGeom>
              <a:solidFill>
                <a:srgbClr val="5F7D95"/>
              </a:solidFill>
              <a:ln>
                <a:noFill/>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7412" name="Google Shape;17412;p88"/>
              <p:cNvSpPr/>
              <p:nvPr/>
            </p:nvSpPr>
            <p:spPr>
              <a:xfrm flipH="1">
                <a:off x="5145061" y="3298599"/>
                <a:ext cx="217159" cy="224928"/>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17413" name="Google Shape;17413;p88"/>
            <p:cNvGrpSpPr/>
            <p:nvPr/>
          </p:nvGrpSpPr>
          <p:grpSpPr>
            <a:xfrm>
              <a:off x="5341327" y="2898245"/>
              <a:ext cx="532309" cy="614891"/>
              <a:chOff x="5341327" y="2898245"/>
              <a:chExt cx="532309" cy="614891"/>
            </a:xfrm>
          </p:grpSpPr>
          <p:sp>
            <p:nvSpPr>
              <p:cNvPr id="17414" name="Google Shape;17414;p88"/>
              <p:cNvSpPr/>
              <p:nvPr/>
            </p:nvSpPr>
            <p:spPr>
              <a:xfrm>
                <a:off x="5532290" y="3217476"/>
                <a:ext cx="341346" cy="295659"/>
              </a:xfrm>
              <a:custGeom>
                <a:avLst/>
                <a:gdLst/>
                <a:ahLst/>
                <a:cxnLst/>
                <a:rect l="l" t="t" r="r" b="b"/>
                <a:pathLst>
                  <a:path w="2576195" h="2231390" extrusionOk="0">
                    <a:moveTo>
                      <a:pt x="2576042" y="0"/>
                    </a:moveTo>
                    <a:lnTo>
                      <a:pt x="0" y="0"/>
                    </a:lnTo>
                    <a:lnTo>
                      <a:pt x="1288021" y="2230920"/>
                    </a:lnTo>
                    <a:lnTo>
                      <a:pt x="2576042" y="0"/>
                    </a:lnTo>
                    <a:close/>
                  </a:path>
                </a:pathLst>
              </a:custGeom>
              <a:solidFill>
                <a:srgbClr val="E3E9ED"/>
              </a:solidFill>
              <a:ln>
                <a:noFill/>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7415" name="Google Shape;17415;p88"/>
              <p:cNvSpPr/>
              <p:nvPr/>
            </p:nvSpPr>
            <p:spPr>
              <a:xfrm flipH="1">
                <a:off x="5341327" y="2898245"/>
                <a:ext cx="217159" cy="334508"/>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17416" name="Google Shape;17416;p88"/>
            <p:cNvGrpSpPr/>
            <p:nvPr/>
          </p:nvGrpSpPr>
          <p:grpSpPr>
            <a:xfrm>
              <a:off x="5532290" y="2881789"/>
              <a:ext cx="620516" cy="305456"/>
              <a:chOff x="5532290" y="2881789"/>
              <a:chExt cx="620516" cy="305456"/>
            </a:xfrm>
          </p:grpSpPr>
          <p:sp>
            <p:nvSpPr>
              <p:cNvPr id="17417" name="Google Shape;17417;p88"/>
              <p:cNvSpPr/>
              <p:nvPr/>
            </p:nvSpPr>
            <p:spPr>
              <a:xfrm>
                <a:off x="5532290" y="2891586"/>
                <a:ext cx="341346" cy="295659"/>
              </a:xfrm>
              <a:custGeom>
                <a:avLst/>
                <a:gdLst/>
                <a:ahLst/>
                <a:cxnLst/>
                <a:rect l="l" t="t" r="r" b="b"/>
                <a:pathLst>
                  <a:path w="2576195" h="2231390" extrusionOk="0">
                    <a:moveTo>
                      <a:pt x="1288021" y="0"/>
                    </a:moveTo>
                    <a:lnTo>
                      <a:pt x="0" y="2230920"/>
                    </a:lnTo>
                    <a:lnTo>
                      <a:pt x="2576042" y="2230920"/>
                    </a:lnTo>
                    <a:lnTo>
                      <a:pt x="1288021" y="0"/>
                    </a:lnTo>
                    <a:close/>
                  </a:path>
                </a:pathLst>
              </a:custGeom>
              <a:solidFill>
                <a:srgbClr val="435D74"/>
              </a:solidFill>
              <a:ln>
                <a:noFill/>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7418" name="Google Shape;17418;p88"/>
              <p:cNvSpPr/>
              <p:nvPr/>
            </p:nvSpPr>
            <p:spPr>
              <a:xfrm>
                <a:off x="5837311" y="2881789"/>
                <a:ext cx="315495" cy="288369"/>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grpSp>
        <p:nvGrpSpPr>
          <p:cNvPr id="17419" name="Google Shape;17419;p88"/>
          <p:cNvGrpSpPr/>
          <p:nvPr/>
        </p:nvGrpSpPr>
        <p:grpSpPr>
          <a:xfrm>
            <a:off x="8178573" y="3726757"/>
            <a:ext cx="269068" cy="645491"/>
            <a:chOff x="7026852" y="3311869"/>
            <a:chExt cx="434331" cy="1041954"/>
          </a:xfrm>
        </p:grpSpPr>
        <p:sp>
          <p:nvSpPr>
            <p:cNvPr id="17420" name="Google Shape;17420;p88"/>
            <p:cNvSpPr/>
            <p:nvPr/>
          </p:nvSpPr>
          <p:spPr>
            <a:xfrm>
              <a:off x="7026852" y="3311869"/>
              <a:ext cx="434331" cy="847405"/>
            </a:xfrm>
            <a:custGeom>
              <a:avLst/>
              <a:gdLst/>
              <a:ahLst/>
              <a:cxnLst/>
              <a:rect l="l" t="t" r="r" b="b"/>
              <a:pathLst>
                <a:path w="16734" h="32649" extrusionOk="0">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1" name="Google Shape;17421;p88"/>
            <p:cNvSpPr/>
            <p:nvPr/>
          </p:nvSpPr>
          <p:spPr>
            <a:xfrm>
              <a:off x="7082395" y="3359392"/>
              <a:ext cx="323321" cy="323321"/>
            </a:xfrm>
            <a:custGeom>
              <a:avLst/>
              <a:gdLst/>
              <a:ahLst/>
              <a:cxnLst/>
              <a:rect l="l" t="t" r="r" b="b"/>
              <a:pathLst>
                <a:path w="12457" h="12457" extrusionOk="0">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2" name="Google Shape;17422;p88"/>
            <p:cNvSpPr/>
            <p:nvPr/>
          </p:nvSpPr>
          <p:spPr>
            <a:xfrm>
              <a:off x="7026852" y="4159239"/>
              <a:ext cx="434331" cy="194585"/>
            </a:xfrm>
            <a:custGeom>
              <a:avLst/>
              <a:gdLst/>
              <a:ahLst/>
              <a:cxnLst/>
              <a:rect l="l" t="t" r="r" b="b"/>
              <a:pathLst>
                <a:path w="16734" h="7497" extrusionOk="0">
                  <a:moveTo>
                    <a:pt x="1" y="1"/>
                  </a:moveTo>
                  <a:lnTo>
                    <a:pt x="8369" y="7496"/>
                  </a:lnTo>
                  <a:lnTo>
                    <a:pt x="1673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423" name="Google Shape;17423;p88"/>
          <p:cNvGrpSpPr/>
          <p:nvPr/>
        </p:nvGrpSpPr>
        <p:grpSpPr>
          <a:xfrm>
            <a:off x="6195154" y="3765995"/>
            <a:ext cx="293882" cy="293836"/>
            <a:chOff x="4873519" y="3311869"/>
            <a:chExt cx="499374" cy="499296"/>
          </a:xfrm>
        </p:grpSpPr>
        <p:sp>
          <p:nvSpPr>
            <p:cNvPr id="17424" name="Google Shape;17424;p88"/>
            <p:cNvSpPr/>
            <p:nvPr/>
          </p:nvSpPr>
          <p:spPr>
            <a:xfrm>
              <a:off x="4873519" y="3311869"/>
              <a:ext cx="499374" cy="499296"/>
            </a:xfrm>
            <a:custGeom>
              <a:avLst/>
              <a:gdLst/>
              <a:ahLst/>
              <a:cxnLst/>
              <a:rect l="l" t="t" r="r" b="b"/>
              <a:pathLst>
                <a:path w="19240" h="19237" extrusionOk="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5" name="Google Shape;17425;p88"/>
            <p:cNvSpPr/>
            <p:nvPr/>
          </p:nvSpPr>
          <p:spPr>
            <a:xfrm>
              <a:off x="4894620" y="3329830"/>
              <a:ext cx="202112" cy="182386"/>
            </a:xfrm>
            <a:custGeom>
              <a:avLst/>
              <a:gdLst/>
              <a:ahLst/>
              <a:cxnLst/>
              <a:rect l="l" t="t" r="r" b="b"/>
              <a:pathLst>
                <a:path w="7787" h="7027" extrusionOk="0">
                  <a:moveTo>
                    <a:pt x="0" y="1"/>
                  </a:moveTo>
                  <a:lnTo>
                    <a:pt x="0" y="7026"/>
                  </a:lnTo>
                  <a:lnTo>
                    <a:pt x="7787" y="1"/>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426" name="Google Shape;17426;p88"/>
          <p:cNvGrpSpPr/>
          <p:nvPr/>
        </p:nvGrpSpPr>
        <p:grpSpPr>
          <a:xfrm>
            <a:off x="6195154" y="4078366"/>
            <a:ext cx="293882" cy="293882"/>
            <a:chOff x="4873519" y="3875839"/>
            <a:chExt cx="499374" cy="499374"/>
          </a:xfrm>
        </p:grpSpPr>
        <p:sp>
          <p:nvSpPr>
            <p:cNvPr id="17427" name="Google Shape;17427;p88"/>
            <p:cNvSpPr/>
            <p:nvPr/>
          </p:nvSpPr>
          <p:spPr>
            <a:xfrm>
              <a:off x="4873519" y="3875839"/>
              <a:ext cx="499374" cy="499374"/>
            </a:xfrm>
            <a:custGeom>
              <a:avLst/>
              <a:gdLst/>
              <a:ahLst/>
              <a:cxnLst/>
              <a:rect l="l" t="t" r="r" b="b"/>
              <a:pathLst>
                <a:path w="19240" h="19240" extrusionOk="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8" name="Google Shape;17428;p88"/>
            <p:cNvSpPr/>
            <p:nvPr/>
          </p:nvSpPr>
          <p:spPr>
            <a:xfrm>
              <a:off x="4894620" y="3893826"/>
              <a:ext cx="202112" cy="182360"/>
            </a:xfrm>
            <a:custGeom>
              <a:avLst/>
              <a:gdLst/>
              <a:ahLst/>
              <a:cxnLst/>
              <a:rect l="l" t="t" r="r" b="b"/>
              <a:pathLst>
                <a:path w="7787" h="7026" extrusionOk="0">
                  <a:moveTo>
                    <a:pt x="0" y="0"/>
                  </a:moveTo>
                  <a:lnTo>
                    <a:pt x="0" y="7026"/>
                  </a:lnTo>
                  <a:lnTo>
                    <a:pt x="7787"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429" name="Google Shape;17429;p88"/>
          <p:cNvGrpSpPr/>
          <p:nvPr/>
        </p:nvGrpSpPr>
        <p:grpSpPr>
          <a:xfrm>
            <a:off x="2425681" y="2050319"/>
            <a:ext cx="698104" cy="698208"/>
            <a:chOff x="2565073" y="2075876"/>
            <a:chExt cx="672482" cy="672518"/>
          </a:xfrm>
        </p:grpSpPr>
        <p:sp>
          <p:nvSpPr>
            <p:cNvPr id="17430" name="Google Shape;17430;p88"/>
            <p:cNvSpPr/>
            <p:nvPr/>
          </p:nvSpPr>
          <p:spPr>
            <a:xfrm>
              <a:off x="2642193" y="2530650"/>
              <a:ext cx="419588" cy="217743"/>
            </a:xfrm>
            <a:custGeom>
              <a:avLst/>
              <a:gdLst/>
              <a:ahLst/>
              <a:cxnLst/>
              <a:rect l="l" t="t" r="r" b="b"/>
              <a:pathLst>
                <a:path w="130611" h="67780" extrusionOk="0">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1" name="Google Shape;17431;p88"/>
            <p:cNvSpPr/>
            <p:nvPr/>
          </p:nvSpPr>
          <p:spPr>
            <a:xfrm>
              <a:off x="2910083" y="2420918"/>
              <a:ext cx="327379" cy="312727"/>
            </a:xfrm>
            <a:custGeom>
              <a:avLst/>
              <a:gdLst/>
              <a:ahLst/>
              <a:cxnLst/>
              <a:rect l="l" t="t" r="r" b="b"/>
              <a:pathLst>
                <a:path w="101908" h="97347" extrusionOk="0">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2" name="Google Shape;17432;p88"/>
            <p:cNvSpPr/>
            <p:nvPr/>
          </p:nvSpPr>
          <p:spPr>
            <a:xfrm>
              <a:off x="2999034" y="2125384"/>
              <a:ext cx="238522" cy="411351"/>
            </a:xfrm>
            <a:custGeom>
              <a:avLst/>
              <a:gdLst/>
              <a:ahLst/>
              <a:cxnLst/>
              <a:rect l="l" t="t" r="r" b="b"/>
              <a:pathLst>
                <a:path w="74248" h="128047" extrusionOk="0">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3" name="Google Shape;17433;p88"/>
            <p:cNvSpPr/>
            <p:nvPr/>
          </p:nvSpPr>
          <p:spPr>
            <a:xfrm>
              <a:off x="2740849" y="2075876"/>
              <a:ext cx="419604" cy="217734"/>
            </a:xfrm>
            <a:custGeom>
              <a:avLst/>
              <a:gdLst/>
              <a:ahLst/>
              <a:cxnLst/>
              <a:rect l="l" t="t" r="r" b="b"/>
              <a:pathLst>
                <a:path w="130616" h="67777" extrusionOk="0">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4" name="Google Shape;17434;p88"/>
            <p:cNvSpPr/>
            <p:nvPr/>
          </p:nvSpPr>
          <p:spPr>
            <a:xfrm>
              <a:off x="2565167" y="2090625"/>
              <a:ext cx="327379" cy="312740"/>
            </a:xfrm>
            <a:custGeom>
              <a:avLst/>
              <a:gdLst/>
              <a:ahLst/>
              <a:cxnLst/>
              <a:rect l="l" t="t" r="r" b="b"/>
              <a:pathLst>
                <a:path w="101908" h="97351" extrusionOk="0">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5" name="Google Shape;17435;p88"/>
            <p:cNvSpPr/>
            <p:nvPr/>
          </p:nvSpPr>
          <p:spPr>
            <a:xfrm>
              <a:off x="2565073" y="2287538"/>
              <a:ext cx="218572" cy="409555"/>
            </a:xfrm>
            <a:custGeom>
              <a:avLst/>
              <a:gdLst/>
              <a:ahLst/>
              <a:cxnLst/>
              <a:rect l="l" t="t" r="r" b="b"/>
              <a:pathLst>
                <a:path w="68038" h="127488" extrusionOk="0">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436" name="Google Shape;17436;p88"/>
          <p:cNvGrpSpPr/>
          <p:nvPr/>
        </p:nvGrpSpPr>
        <p:grpSpPr>
          <a:xfrm>
            <a:off x="5649092" y="3734919"/>
            <a:ext cx="438354" cy="637329"/>
            <a:chOff x="1697726" y="3244179"/>
            <a:chExt cx="788124" cy="1146069"/>
          </a:xfrm>
        </p:grpSpPr>
        <p:sp>
          <p:nvSpPr>
            <p:cNvPr id="17437" name="Google Shape;17437;p88"/>
            <p:cNvSpPr/>
            <p:nvPr/>
          </p:nvSpPr>
          <p:spPr>
            <a:xfrm>
              <a:off x="1697726" y="3244179"/>
              <a:ext cx="788124" cy="1146069"/>
            </a:xfrm>
            <a:custGeom>
              <a:avLst/>
              <a:gdLst/>
              <a:ahLst/>
              <a:cxnLst/>
              <a:rect l="l" t="t" r="r" b="b"/>
              <a:pathLst>
                <a:path w="30365" h="44156" extrusionOk="0">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8" name="Google Shape;17438;p88"/>
            <p:cNvSpPr/>
            <p:nvPr/>
          </p:nvSpPr>
          <p:spPr>
            <a:xfrm>
              <a:off x="1743302" y="4053603"/>
              <a:ext cx="291293" cy="291267"/>
            </a:xfrm>
            <a:custGeom>
              <a:avLst/>
              <a:gdLst/>
              <a:ahLst/>
              <a:cxnLst/>
              <a:rect l="l" t="t" r="r" b="b"/>
              <a:pathLst>
                <a:path w="11223" h="11222" extrusionOk="0">
                  <a:moveTo>
                    <a:pt x="1" y="0"/>
                  </a:moveTo>
                  <a:lnTo>
                    <a:pt x="1" y="11222"/>
                  </a:lnTo>
                  <a:lnTo>
                    <a:pt x="11222" y="11222"/>
                  </a:lnTo>
                  <a:lnTo>
                    <a:pt x="11222"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439" name="Google Shape;17439;p88"/>
          <p:cNvSpPr/>
          <p:nvPr/>
        </p:nvSpPr>
        <p:spPr>
          <a:xfrm>
            <a:off x="8146351" y="3622703"/>
            <a:ext cx="204" cy="4"/>
          </a:xfrm>
          <a:custGeom>
            <a:avLst/>
            <a:gdLst/>
            <a:ahLst/>
            <a:cxnLst/>
            <a:rect l="l" t="t" r="r" b="b"/>
            <a:pathLst>
              <a:path w="48" h="1" extrusionOk="0">
                <a:moveTo>
                  <a:pt x="48" y="0"/>
                </a:moveTo>
                <a:lnTo>
                  <a:pt x="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440" name="Google Shape;17440;p88"/>
          <p:cNvGrpSpPr/>
          <p:nvPr/>
        </p:nvGrpSpPr>
        <p:grpSpPr>
          <a:xfrm>
            <a:off x="7650306" y="2063282"/>
            <a:ext cx="799565" cy="670282"/>
            <a:chOff x="7617850" y="2063282"/>
            <a:chExt cx="799565" cy="670282"/>
          </a:xfrm>
        </p:grpSpPr>
        <p:cxnSp>
          <p:nvCxnSpPr>
            <p:cNvPr id="17441" name="Google Shape;17441;p88"/>
            <p:cNvCxnSpPr/>
            <p:nvPr/>
          </p:nvCxnSpPr>
          <p:spPr>
            <a:xfrm rot="5400000" flipH="1">
              <a:off x="7629118" y="210471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7442" name="Google Shape;17442;p88"/>
            <p:cNvCxnSpPr/>
            <p:nvPr/>
          </p:nvCxnSpPr>
          <p:spPr>
            <a:xfrm rot="-5400000">
              <a:off x="8276270" y="210471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7443" name="Google Shape;17443;p88"/>
            <p:cNvCxnSpPr/>
            <p:nvPr/>
          </p:nvCxnSpPr>
          <p:spPr>
            <a:xfrm rot="5400000">
              <a:off x="7629118" y="261296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7444" name="Google Shape;17444;p88"/>
            <p:cNvCxnSpPr/>
            <p:nvPr/>
          </p:nvCxnSpPr>
          <p:spPr>
            <a:xfrm rot="-5400000" flipH="1">
              <a:off x="8276270" y="261296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7445" name="Google Shape;17445;p88"/>
            <p:cNvCxnSpPr/>
            <p:nvPr/>
          </p:nvCxnSpPr>
          <p:spPr>
            <a:xfrm rot="10800000">
              <a:off x="7617850" y="2393356"/>
              <a:ext cx="83400" cy="0"/>
            </a:xfrm>
            <a:prstGeom prst="straightConnector1">
              <a:avLst/>
            </a:prstGeom>
            <a:noFill/>
            <a:ln w="9525" cap="flat" cmpd="sng">
              <a:solidFill>
                <a:srgbClr val="667E92"/>
              </a:solidFill>
              <a:prstDash val="solid"/>
              <a:round/>
              <a:headEnd type="none" w="med" len="med"/>
              <a:tailEnd type="none" w="med" len="med"/>
            </a:ln>
          </p:spPr>
        </p:cxnSp>
        <p:cxnSp>
          <p:nvCxnSpPr>
            <p:cNvPr id="17446" name="Google Shape;17446;p88"/>
            <p:cNvCxnSpPr/>
            <p:nvPr/>
          </p:nvCxnSpPr>
          <p:spPr>
            <a:xfrm rot="10800000">
              <a:off x="8334015" y="2393356"/>
              <a:ext cx="83400" cy="0"/>
            </a:xfrm>
            <a:prstGeom prst="straightConnector1">
              <a:avLst/>
            </a:prstGeom>
            <a:noFill/>
            <a:ln w="9525" cap="flat" cmpd="sng">
              <a:solidFill>
                <a:srgbClr val="667E92"/>
              </a:solidFill>
              <a:prstDash val="solid"/>
              <a:round/>
              <a:headEnd type="none" w="med" len="med"/>
              <a:tailEnd type="none" w="med" len="med"/>
            </a:ln>
          </p:spPr>
        </p:cxnSp>
        <p:grpSp>
          <p:nvGrpSpPr>
            <p:cNvPr id="17447" name="Google Shape;17447;p88"/>
            <p:cNvGrpSpPr/>
            <p:nvPr/>
          </p:nvGrpSpPr>
          <p:grpSpPr>
            <a:xfrm>
              <a:off x="7734309" y="2063282"/>
              <a:ext cx="570957" cy="620095"/>
              <a:chOff x="7734309" y="2063282"/>
              <a:chExt cx="570957" cy="620095"/>
            </a:xfrm>
          </p:grpSpPr>
          <p:grpSp>
            <p:nvGrpSpPr>
              <p:cNvPr id="17448" name="Google Shape;17448;p88"/>
              <p:cNvGrpSpPr/>
              <p:nvPr/>
            </p:nvGrpSpPr>
            <p:grpSpPr>
              <a:xfrm>
                <a:off x="8031573" y="2063282"/>
                <a:ext cx="273693" cy="620095"/>
                <a:chOff x="8031573" y="2063282"/>
                <a:chExt cx="273693" cy="620095"/>
              </a:xfrm>
            </p:grpSpPr>
            <p:sp>
              <p:nvSpPr>
                <p:cNvPr id="17449" name="Google Shape;17449;p88"/>
                <p:cNvSpPr/>
                <p:nvPr/>
              </p:nvSpPr>
              <p:spPr>
                <a:xfrm>
                  <a:off x="8031573" y="2481676"/>
                  <a:ext cx="246012" cy="201702"/>
                </a:xfrm>
                <a:custGeom>
                  <a:avLst/>
                  <a:gdLst/>
                  <a:ahLst/>
                  <a:cxnLst/>
                  <a:rect l="l" t="t" r="r" b="b"/>
                  <a:pathLst>
                    <a:path w="17944" h="14712" extrusionOk="0">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0" name="Google Shape;17450;p88"/>
                <p:cNvSpPr/>
                <p:nvPr/>
              </p:nvSpPr>
              <p:spPr>
                <a:xfrm>
                  <a:off x="8031573" y="2298026"/>
                  <a:ext cx="273693" cy="250112"/>
                </a:xfrm>
                <a:custGeom>
                  <a:avLst/>
                  <a:gdLst/>
                  <a:ahLst/>
                  <a:cxnLst/>
                  <a:rect l="l" t="t" r="r" b="b"/>
                  <a:pathLst>
                    <a:path w="19963" h="18243" extrusionOk="0">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1" name="Google Shape;17451;p88"/>
                <p:cNvSpPr/>
                <p:nvPr/>
              </p:nvSpPr>
              <p:spPr>
                <a:xfrm>
                  <a:off x="8031573" y="2063282"/>
                  <a:ext cx="177311" cy="142529"/>
                </a:xfrm>
                <a:custGeom>
                  <a:avLst/>
                  <a:gdLst/>
                  <a:ahLst/>
                  <a:cxnLst/>
                  <a:rect l="l" t="t" r="r" b="b"/>
                  <a:pathLst>
                    <a:path w="12933" h="10396" extrusionOk="0">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2" name="Google Shape;17452;p88"/>
                <p:cNvSpPr/>
                <p:nvPr/>
              </p:nvSpPr>
              <p:spPr>
                <a:xfrm>
                  <a:off x="8031573" y="2177659"/>
                  <a:ext cx="221307" cy="176914"/>
                </a:xfrm>
                <a:custGeom>
                  <a:avLst/>
                  <a:gdLst/>
                  <a:ahLst/>
                  <a:cxnLst/>
                  <a:rect l="l" t="t" r="r" b="b"/>
                  <a:pathLst>
                    <a:path w="16142" h="12904" extrusionOk="0">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453" name="Google Shape;17453;p88"/>
              <p:cNvGrpSpPr/>
              <p:nvPr/>
            </p:nvGrpSpPr>
            <p:grpSpPr>
              <a:xfrm flipH="1">
                <a:off x="7734309" y="2063282"/>
                <a:ext cx="273693" cy="620095"/>
                <a:chOff x="8031573" y="2063282"/>
                <a:chExt cx="273693" cy="620095"/>
              </a:xfrm>
            </p:grpSpPr>
            <p:sp>
              <p:nvSpPr>
                <p:cNvPr id="17454" name="Google Shape;17454;p88"/>
                <p:cNvSpPr/>
                <p:nvPr/>
              </p:nvSpPr>
              <p:spPr>
                <a:xfrm>
                  <a:off x="8031573" y="2481676"/>
                  <a:ext cx="246012" cy="201702"/>
                </a:xfrm>
                <a:custGeom>
                  <a:avLst/>
                  <a:gdLst/>
                  <a:ahLst/>
                  <a:cxnLst/>
                  <a:rect l="l" t="t" r="r" b="b"/>
                  <a:pathLst>
                    <a:path w="17944" h="14712" extrusionOk="0">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5" name="Google Shape;17455;p88"/>
                <p:cNvSpPr/>
                <p:nvPr/>
              </p:nvSpPr>
              <p:spPr>
                <a:xfrm>
                  <a:off x="8031573" y="2298026"/>
                  <a:ext cx="273693" cy="250112"/>
                </a:xfrm>
                <a:custGeom>
                  <a:avLst/>
                  <a:gdLst/>
                  <a:ahLst/>
                  <a:cxnLst/>
                  <a:rect l="l" t="t" r="r" b="b"/>
                  <a:pathLst>
                    <a:path w="19963" h="18243" extrusionOk="0">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6" name="Google Shape;17456;p88"/>
                <p:cNvSpPr/>
                <p:nvPr/>
              </p:nvSpPr>
              <p:spPr>
                <a:xfrm>
                  <a:off x="8031573" y="2063282"/>
                  <a:ext cx="177311" cy="142529"/>
                </a:xfrm>
                <a:custGeom>
                  <a:avLst/>
                  <a:gdLst/>
                  <a:ahLst/>
                  <a:cxnLst/>
                  <a:rect l="l" t="t" r="r" b="b"/>
                  <a:pathLst>
                    <a:path w="12933" h="10396" extrusionOk="0">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7" name="Google Shape;17457;p88"/>
                <p:cNvSpPr/>
                <p:nvPr/>
              </p:nvSpPr>
              <p:spPr>
                <a:xfrm>
                  <a:off x="8031573" y="2177659"/>
                  <a:ext cx="221307" cy="176914"/>
                </a:xfrm>
                <a:custGeom>
                  <a:avLst/>
                  <a:gdLst/>
                  <a:ahLst/>
                  <a:cxnLst/>
                  <a:rect l="l" t="t" r="r" b="b"/>
                  <a:pathLst>
                    <a:path w="16142" h="12904" extrusionOk="0">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
        <p:nvSpPr>
          <p:cNvPr id="17458" name="Google Shape;17458;p88"/>
          <p:cNvSpPr/>
          <p:nvPr/>
        </p:nvSpPr>
        <p:spPr>
          <a:xfrm>
            <a:off x="7110561" y="3755372"/>
            <a:ext cx="558742" cy="616877"/>
          </a:xfrm>
          <a:custGeom>
            <a:avLst/>
            <a:gdLst/>
            <a:ahLst/>
            <a:cxnLst/>
            <a:rect l="l" t="t" r="r" b="b"/>
            <a:pathLst>
              <a:path w="4733" h="5225" extrusionOk="0">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9" name="Google Shape;17459;p88"/>
          <p:cNvSpPr/>
          <p:nvPr/>
        </p:nvSpPr>
        <p:spPr>
          <a:xfrm rot="10800000">
            <a:off x="6596743" y="3752786"/>
            <a:ext cx="406111" cy="619462"/>
          </a:xfrm>
          <a:custGeom>
            <a:avLst/>
            <a:gdLst/>
            <a:ahLst/>
            <a:cxnLst/>
            <a:rect l="l" t="t" r="r" b="b"/>
            <a:pathLst>
              <a:path w="14910" h="22743" extrusionOk="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460" name="Google Shape;17460;p88"/>
          <p:cNvGrpSpPr/>
          <p:nvPr/>
        </p:nvGrpSpPr>
        <p:grpSpPr>
          <a:xfrm>
            <a:off x="7836913" y="2916765"/>
            <a:ext cx="602567" cy="601884"/>
            <a:chOff x="1186975" y="238125"/>
            <a:chExt cx="5244275" cy="5238325"/>
          </a:xfrm>
        </p:grpSpPr>
        <p:sp>
          <p:nvSpPr>
            <p:cNvPr id="17461" name="Google Shape;17461;p88"/>
            <p:cNvSpPr/>
            <p:nvPr/>
          </p:nvSpPr>
          <p:spPr>
            <a:xfrm>
              <a:off x="1188450" y="238125"/>
              <a:ext cx="3198750" cy="2628625"/>
            </a:xfrm>
            <a:custGeom>
              <a:avLst/>
              <a:gdLst/>
              <a:ahLst/>
              <a:cxnLst/>
              <a:rect l="l" t="t" r="r" b="b"/>
              <a:pathLst>
                <a:path w="127950" h="105145" extrusionOk="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2" name="Google Shape;17462;p88"/>
            <p:cNvSpPr/>
            <p:nvPr/>
          </p:nvSpPr>
          <p:spPr>
            <a:xfrm>
              <a:off x="1186975" y="2279750"/>
              <a:ext cx="2628625" cy="3196700"/>
            </a:xfrm>
            <a:custGeom>
              <a:avLst/>
              <a:gdLst/>
              <a:ahLst/>
              <a:cxnLst/>
              <a:rect l="l" t="t" r="r" b="b"/>
              <a:pathLst>
                <a:path w="105145" h="127868" extrusionOk="0">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3" name="Google Shape;17463;p88"/>
            <p:cNvSpPr/>
            <p:nvPr/>
          </p:nvSpPr>
          <p:spPr>
            <a:xfrm>
              <a:off x="3802600" y="239450"/>
              <a:ext cx="2628650" cy="3196825"/>
            </a:xfrm>
            <a:custGeom>
              <a:avLst/>
              <a:gdLst/>
              <a:ahLst/>
              <a:cxnLst/>
              <a:rect l="l" t="t" r="r" b="b"/>
              <a:pathLst>
                <a:path w="105146" h="127873" extrusionOk="0">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4" name="Google Shape;17464;p88"/>
            <p:cNvSpPr/>
            <p:nvPr/>
          </p:nvSpPr>
          <p:spPr>
            <a:xfrm>
              <a:off x="3232500" y="2847950"/>
              <a:ext cx="3198600" cy="2628500"/>
            </a:xfrm>
            <a:custGeom>
              <a:avLst/>
              <a:gdLst/>
              <a:ahLst/>
              <a:cxnLst/>
              <a:rect l="l" t="t" r="r" b="b"/>
              <a:pathLst>
                <a:path w="127944" h="105140" extrusionOk="0">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465" name="Google Shape;17465;p88"/>
          <p:cNvGrpSpPr/>
          <p:nvPr/>
        </p:nvGrpSpPr>
        <p:grpSpPr>
          <a:xfrm>
            <a:off x="3279650" y="2056249"/>
            <a:ext cx="651848" cy="687338"/>
            <a:chOff x="3400515" y="2056248"/>
            <a:chExt cx="698134" cy="735987"/>
          </a:xfrm>
        </p:grpSpPr>
        <p:grpSp>
          <p:nvGrpSpPr>
            <p:cNvPr id="17466" name="Google Shape;17466;p88"/>
            <p:cNvGrpSpPr/>
            <p:nvPr/>
          </p:nvGrpSpPr>
          <p:grpSpPr>
            <a:xfrm>
              <a:off x="3400515" y="2283913"/>
              <a:ext cx="312919" cy="219900"/>
              <a:chOff x="3400515" y="2283913"/>
              <a:chExt cx="312919" cy="219900"/>
            </a:xfrm>
          </p:grpSpPr>
          <p:sp>
            <p:nvSpPr>
              <p:cNvPr id="17467" name="Google Shape;17467;p88"/>
              <p:cNvSpPr/>
              <p:nvPr/>
            </p:nvSpPr>
            <p:spPr>
              <a:xfrm>
                <a:off x="3493534" y="2283913"/>
                <a:ext cx="219900" cy="219900"/>
              </a:xfrm>
              <a:prstGeom prst="ellipse">
                <a:avLst/>
              </a:prstGeom>
              <a:solidFill>
                <a:srgbClr val="435D74"/>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17468" name="Google Shape;17468;p88"/>
              <p:cNvCxnSpPr/>
              <p:nvPr/>
            </p:nvCxnSpPr>
            <p:spPr>
              <a:xfrm rot="10800000">
                <a:off x="3400515" y="2393804"/>
                <a:ext cx="95400" cy="0"/>
              </a:xfrm>
              <a:prstGeom prst="straightConnector1">
                <a:avLst/>
              </a:prstGeom>
              <a:noFill/>
              <a:ln w="28575" cap="flat" cmpd="sng">
                <a:solidFill>
                  <a:srgbClr val="435D74"/>
                </a:solidFill>
                <a:prstDash val="solid"/>
                <a:round/>
                <a:headEnd type="none" w="med" len="med"/>
                <a:tailEnd type="none" w="med" len="med"/>
              </a:ln>
            </p:spPr>
          </p:cxnSp>
        </p:grpSp>
        <p:grpSp>
          <p:nvGrpSpPr>
            <p:cNvPr id="17469" name="Google Shape;17469;p88"/>
            <p:cNvGrpSpPr/>
            <p:nvPr/>
          </p:nvGrpSpPr>
          <p:grpSpPr>
            <a:xfrm>
              <a:off x="3547823" y="2461089"/>
              <a:ext cx="219900" cy="331146"/>
              <a:chOff x="3547823" y="2461089"/>
              <a:chExt cx="219900" cy="331146"/>
            </a:xfrm>
          </p:grpSpPr>
          <p:sp>
            <p:nvSpPr>
              <p:cNvPr id="17470" name="Google Shape;17470;p88"/>
              <p:cNvSpPr/>
              <p:nvPr/>
            </p:nvSpPr>
            <p:spPr>
              <a:xfrm>
                <a:off x="3547823" y="2461089"/>
                <a:ext cx="219900" cy="219900"/>
              </a:xfrm>
              <a:prstGeom prst="ellipse">
                <a:avLst/>
              </a:prstGeom>
              <a:solidFill>
                <a:srgbClr val="5F7D95"/>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17471" name="Google Shape;17471;p88"/>
              <p:cNvCxnSpPr/>
              <p:nvPr/>
            </p:nvCxnSpPr>
            <p:spPr>
              <a:xfrm rot="10800000">
                <a:off x="3657701" y="2678535"/>
                <a:ext cx="0" cy="113700"/>
              </a:xfrm>
              <a:prstGeom prst="straightConnector1">
                <a:avLst/>
              </a:prstGeom>
              <a:noFill/>
              <a:ln w="28575" cap="flat" cmpd="sng">
                <a:solidFill>
                  <a:srgbClr val="5F7D95"/>
                </a:solidFill>
                <a:prstDash val="solid"/>
                <a:round/>
                <a:headEnd type="none" w="med" len="med"/>
                <a:tailEnd type="none" w="med" len="med"/>
              </a:ln>
            </p:spPr>
          </p:cxnSp>
        </p:grpSp>
        <p:grpSp>
          <p:nvGrpSpPr>
            <p:cNvPr id="17472" name="Google Shape;17472;p88"/>
            <p:cNvGrpSpPr/>
            <p:nvPr/>
          </p:nvGrpSpPr>
          <p:grpSpPr>
            <a:xfrm>
              <a:off x="3734138" y="2461089"/>
              <a:ext cx="219900" cy="331146"/>
              <a:chOff x="3734138" y="2461089"/>
              <a:chExt cx="219900" cy="331146"/>
            </a:xfrm>
          </p:grpSpPr>
          <p:sp>
            <p:nvSpPr>
              <p:cNvPr id="17473" name="Google Shape;17473;p88"/>
              <p:cNvSpPr/>
              <p:nvPr/>
            </p:nvSpPr>
            <p:spPr>
              <a:xfrm>
                <a:off x="3734138" y="2461089"/>
                <a:ext cx="219900" cy="219900"/>
              </a:xfrm>
              <a:prstGeom prst="ellipse">
                <a:avLst/>
              </a:prstGeom>
              <a:solidFill>
                <a:srgbClr val="869FB2"/>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17474" name="Google Shape;17474;p88"/>
              <p:cNvCxnSpPr/>
              <p:nvPr/>
            </p:nvCxnSpPr>
            <p:spPr>
              <a:xfrm rot="10800000">
                <a:off x="3844020" y="2678535"/>
                <a:ext cx="0" cy="113700"/>
              </a:xfrm>
              <a:prstGeom prst="straightConnector1">
                <a:avLst/>
              </a:prstGeom>
              <a:noFill/>
              <a:ln w="28575" cap="flat" cmpd="sng">
                <a:solidFill>
                  <a:srgbClr val="869FB2"/>
                </a:solidFill>
                <a:prstDash val="solid"/>
                <a:round/>
                <a:headEnd type="none" w="med" len="med"/>
                <a:tailEnd type="none" w="med" len="med"/>
              </a:ln>
            </p:spPr>
          </p:cxnSp>
        </p:grpSp>
        <p:grpSp>
          <p:nvGrpSpPr>
            <p:cNvPr id="17475" name="Google Shape;17475;p88"/>
            <p:cNvGrpSpPr/>
            <p:nvPr/>
          </p:nvGrpSpPr>
          <p:grpSpPr>
            <a:xfrm>
              <a:off x="3787560" y="2281742"/>
              <a:ext cx="311089" cy="219900"/>
              <a:chOff x="3787560" y="2281742"/>
              <a:chExt cx="311089" cy="219900"/>
            </a:xfrm>
          </p:grpSpPr>
          <p:sp>
            <p:nvSpPr>
              <p:cNvPr id="17476" name="Google Shape;17476;p88"/>
              <p:cNvSpPr/>
              <p:nvPr/>
            </p:nvSpPr>
            <p:spPr>
              <a:xfrm>
                <a:off x="3787560" y="2281742"/>
                <a:ext cx="219900" cy="219900"/>
              </a:xfrm>
              <a:prstGeom prst="ellipse">
                <a:avLst/>
              </a:prstGeom>
              <a:solidFill>
                <a:srgbClr val="A5B7C6"/>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17477" name="Google Shape;17477;p88"/>
              <p:cNvCxnSpPr/>
              <p:nvPr/>
            </p:nvCxnSpPr>
            <p:spPr>
              <a:xfrm rot="10800000">
                <a:off x="4003849" y="2393795"/>
                <a:ext cx="94800" cy="0"/>
              </a:xfrm>
              <a:prstGeom prst="straightConnector1">
                <a:avLst/>
              </a:prstGeom>
              <a:noFill/>
              <a:ln w="28575" cap="flat" cmpd="sng">
                <a:solidFill>
                  <a:srgbClr val="A5B7C6"/>
                </a:solidFill>
                <a:prstDash val="solid"/>
                <a:round/>
                <a:headEnd type="none" w="med" len="med"/>
                <a:tailEnd type="none" w="med" len="med"/>
              </a:ln>
            </p:spPr>
          </p:cxnSp>
        </p:grpSp>
        <p:grpSp>
          <p:nvGrpSpPr>
            <p:cNvPr id="17478" name="Google Shape;17478;p88"/>
            <p:cNvGrpSpPr/>
            <p:nvPr/>
          </p:nvGrpSpPr>
          <p:grpSpPr>
            <a:xfrm>
              <a:off x="3637290" y="2056248"/>
              <a:ext cx="219900" cy="330736"/>
              <a:chOff x="3637290" y="2056248"/>
              <a:chExt cx="219900" cy="330736"/>
            </a:xfrm>
          </p:grpSpPr>
          <p:sp>
            <p:nvSpPr>
              <p:cNvPr id="17479" name="Google Shape;17479;p88"/>
              <p:cNvSpPr/>
              <p:nvPr/>
            </p:nvSpPr>
            <p:spPr>
              <a:xfrm>
                <a:off x="3637290" y="2167085"/>
                <a:ext cx="219900" cy="219900"/>
              </a:xfrm>
              <a:prstGeom prst="ellipse">
                <a:avLst/>
              </a:prstGeom>
              <a:solidFill>
                <a:srgbClr val="BAC8D3"/>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cxnSp>
            <p:nvCxnSpPr>
              <p:cNvPr id="17480" name="Google Shape;17480;p88"/>
              <p:cNvCxnSpPr/>
              <p:nvPr/>
            </p:nvCxnSpPr>
            <p:spPr>
              <a:xfrm rot="10800000">
                <a:off x="3747169" y="2056248"/>
                <a:ext cx="0" cy="113700"/>
              </a:xfrm>
              <a:prstGeom prst="straightConnector1">
                <a:avLst/>
              </a:prstGeom>
              <a:noFill/>
              <a:ln w="28575" cap="flat" cmpd="sng">
                <a:solidFill>
                  <a:srgbClr val="BAC8D3"/>
                </a:solidFill>
                <a:prstDash val="solid"/>
                <a:round/>
                <a:headEnd type="none" w="med" len="med"/>
                <a:tailEnd type="none" w="med" len="med"/>
              </a:ln>
            </p:spPr>
          </p:cxnSp>
        </p:grpSp>
      </p:grpSp>
      <p:grpSp>
        <p:nvGrpSpPr>
          <p:cNvPr id="17481" name="Google Shape;17481;p88"/>
          <p:cNvGrpSpPr/>
          <p:nvPr/>
        </p:nvGrpSpPr>
        <p:grpSpPr>
          <a:xfrm>
            <a:off x="2571356" y="2926255"/>
            <a:ext cx="1268144" cy="592394"/>
            <a:chOff x="238125" y="1188750"/>
            <a:chExt cx="7140450" cy="3335550"/>
          </a:xfrm>
        </p:grpSpPr>
        <p:sp>
          <p:nvSpPr>
            <p:cNvPr id="17482" name="Google Shape;17482;p88"/>
            <p:cNvSpPr/>
            <p:nvPr/>
          </p:nvSpPr>
          <p:spPr>
            <a:xfrm>
              <a:off x="238125" y="1188750"/>
              <a:ext cx="3507025" cy="1584000"/>
            </a:xfrm>
            <a:custGeom>
              <a:avLst/>
              <a:gdLst/>
              <a:ahLst/>
              <a:cxnLst/>
              <a:rect l="l" t="t" r="r" b="b"/>
              <a:pathLst>
                <a:path w="140281" h="63360" extrusionOk="0">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3" name="Google Shape;17483;p88"/>
            <p:cNvSpPr/>
            <p:nvPr/>
          </p:nvSpPr>
          <p:spPr>
            <a:xfrm>
              <a:off x="238125" y="2940300"/>
              <a:ext cx="3507025" cy="1584000"/>
            </a:xfrm>
            <a:custGeom>
              <a:avLst/>
              <a:gdLst/>
              <a:ahLst/>
              <a:cxnLst/>
              <a:rect l="l" t="t" r="r" b="b"/>
              <a:pathLst>
                <a:path w="140281" h="63360" extrusionOk="0">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4" name="Google Shape;17484;p88"/>
            <p:cNvSpPr/>
            <p:nvPr/>
          </p:nvSpPr>
          <p:spPr>
            <a:xfrm>
              <a:off x="3871550" y="1188750"/>
              <a:ext cx="3507025" cy="1584000"/>
            </a:xfrm>
            <a:custGeom>
              <a:avLst/>
              <a:gdLst/>
              <a:ahLst/>
              <a:cxnLst/>
              <a:rect l="l" t="t" r="r" b="b"/>
              <a:pathLst>
                <a:path w="140281" h="63360" extrusionOk="0">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5" name="Google Shape;17485;p88"/>
            <p:cNvSpPr/>
            <p:nvPr/>
          </p:nvSpPr>
          <p:spPr>
            <a:xfrm>
              <a:off x="3871550" y="2940300"/>
              <a:ext cx="3507025" cy="1584000"/>
            </a:xfrm>
            <a:custGeom>
              <a:avLst/>
              <a:gdLst/>
              <a:ahLst/>
              <a:cxnLst/>
              <a:rect l="l" t="t" r="r" b="b"/>
              <a:pathLst>
                <a:path w="140281" h="63360" extrusionOk="0">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6" name="Google Shape;17486;p88"/>
            <p:cNvSpPr/>
            <p:nvPr/>
          </p:nvSpPr>
          <p:spPr>
            <a:xfrm>
              <a:off x="2842425" y="1934600"/>
              <a:ext cx="1843850" cy="1843850"/>
            </a:xfrm>
            <a:custGeom>
              <a:avLst/>
              <a:gdLst/>
              <a:ahLst/>
              <a:cxnLst/>
              <a:rect l="l" t="t" r="r" b="b"/>
              <a:pathLst>
                <a:path w="73754" h="73754" extrusionOk="0">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487" name="Google Shape;17487;p88"/>
          <p:cNvGrpSpPr/>
          <p:nvPr/>
        </p:nvGrpSpPr>
        <p:grpSpPr>
          <a:xfrm>
            <a:off x="6679257" y="2928410"/>
            <a:ext cx="1053944" cy="590147"/>
            <a:chOff x="238125" y="1335475"/>
            <a:chExt cx="5418735" cy="3034175"/>
          </a:xfrm>
        </p:grpSpPr>
        <p:sp>
          <p:nvSpPr>
            <p:cNvPr id="17488" name="Google Shape;17488;p88"/>
            <p:cNvSpPr/>
            <p:nvPr/>
          </p:nvSpPr>
          <p:spPr>
            <a:xfrm>
              <a:off x="3669985" y="1335475"/>
              <a:ext cx="1986875" cy="3034175"/>
            </a:xfrm>
            <a:custGeom>
              <a:avLst/>
              <a:gdLst/>
              <a:ahLst/>
              <a:cxnLst/>
              <a:rect l="l" t="t" r="r" b="b"/>
              <a:pathLst>
                <a:path w="79475" h="121367" extrusionOk="0">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9" name="Google Shape;17489;p88"/>
            <p:cNvSpPr/>
            <p:nvPr/>
          </p:nvSpPr>
          <p:spPr>
            <a:xfrm>
              <a:off x="1956350" y="1335475"/>
              <a:ext cx="1984950" cy="3034175"/>
            </a:xfrm>
            <a:custGeom>
              <a:avLst/>
              <a:gdLst/>
              <a:ahLst/>
              <a:cxnLst/>
              <a:rect l="l" t="t" r="r" b="b"/>
              <a:pathLst>
                <a:path w="79398" h="121367" extrusionOk="0">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0" name="Google Shape;17490;p88"/>
            <p:cNvSpPr/>
            <p:nvPr/>
          </p:nvSpPr>
          <p:spPr>
            <a:xfrm>
              <a:off x="238125" y="1335475"/>
              <a:ext cx="1986850" cy="3034175"/>
            </a:xfrm>
            <a:custGeom>
              <a:avLst/>
              <a:gdLst/>
              <a:ahLst/>
              <a:cxnLst/>
              <a:rect l="l" t="t" r="r" b="b"/>
              <a:pathLst>
                <a:path w="79474" h="121367" extrusionOk="0">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491" name="Google Shape;17491;p88"/>
          <p:cNvGrpSpPr/>
          <p:nvPr/>
        </p:nvGrpSpPr>
        <p:grpSpPr>
          <a:xfrm>
            <a:off x="4110066" y="3733309"/>
            <a:ext cx="1268207" cy="638939"/>
            <a:chOff x="3967651" y="3645904"/>
            <a:chExt cx="1479304" cy="745292"/>
          </a:xfrm>
        </p:grpSpPr>
        <p:grpSp>
          <p:nvGrpSpPr>
            <p:cNvPr id="17492" name="Google Shape;17492;p88"/>
            <p:cNvGrpSpPr/>
            <p:nvPr/>
          </p:nvGrpSpPr>
          <p:grpSpPr>
            <a:xfrm>
              <a:off x="3967651" y="4009026"/>
              <a:ext cx="1479304" cy="382170"/>
              <a:chOff x="3967651" y="4009026"/>
              <a:chExt cx="1479304" cy="382170"/>
            </a:xfrm>
          </p:grpSpPr>
          <p:grpSp>
            <p:nvGrpSpPr>
              <p:cNvPr id="17493" name="Google Shape;17493;p88"/>
              <p:cNvGrpSpPr/>
              <p:nvPr/>
            </p:nvGrpSpPr>
            <p:grpSpPr>
              <a:xfrm>
                <a:off x="4892216" y="4195630"/>
                <a:ext cx="554739" cy="195566"/>
                <a:chOff x="3604375" y="4892160"/>
                <a:chExt cx="1651500" cy="582215"/>
              </a:xfrm>
            </p:grpSpPr>
            <p:sp>
              <p:nvSpPr>
                <p:cNvPr id="17494" name="Google Shape;17494;p88"/>
                <p:cNvSpPr/>
                <p:nvPr/>
              </p:nvSpPr>
              <p:spPr>
                <a:xfrm>
                  <a:off x="3604375" y="4892160"/>
                  <a:ext cx="1651500" cy="146825"/>
                </a:xfrm>
                <a:custGeom>
                  <a:avLst/>
                  <a:gdLst/>
                  <a:ahLst/>
                  <a:cxnLst/>
                  <a:rect l="l" t="t" r="r" b="b"/>
                  <a:pathLst>
                    <a:path w="66060" h="5873" extrusionOk="0">
                      <a:moveTo>
                        <a:pt x="1" y="0"/>
                      </a:moveTo>
                      <a:lnTo>
                        <a:pt x="7340" y="5872"/>
                      </a:lnTo>
                      <a:lnTo>
                        <a:pt x="66060" y="5872"/>
                      </a:lnTo>
                      <a:lnTo>
                        <a:pt x="51382"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5" name="Google Shape;17495;p88"/>
                <p:cNvSpPr/>
                <p:nvPr/>
              </p:nvSpPr>
              <p:spPr>
                <a:xfrm>
                  <a:off x="3787875" y="5033975"/>
                  <a:ext cx="1468000" cy="440400"/>
                </a:xfrm>
                <a:custGeom>
                  <a:avLst/>
                  <a:gdLst/>
                  <a:ahLst/>
                  <a:cxnLst/>
                  <a:rect l="l" t="t" r="r" b="b"/>
                  <a:pathLst>
                    <a:path w="58720" h="17616" extrusionOk="0">
                      <a:moveTo>
                        <a:pt x="0" y="0"/>
                      </a:moveTo>
                      <a:lnTo>
                        <a:pt x="0" y="17615"/>
                      </a:lnTo>
                      <a:lnTo>
                        <a:pt x="58720" y="17615"/>
                      </a:lnTo>
                      <a:lnTo>
                        <a:pt x="58720"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496" name="Google Shape;17496;p88"/>
              <p:cNvGrpSpPr/>
              <p:nvPr/>
            </p:nvGrpSpPr>
            <p:grpSpPr>
              <a:xfrm>
                <a:off x="3967651" y="4146303"/>
                <a:ext cx="579402" cy="244893"/>
                <a:chOff x="851875" y="4745310"/>
                <a:chExt cx="1724925" cy="729065"/>
              </a:xfrm>
            </p:grpSpPr>
            <p:sp>
              <p:nvSpPr>
                <p:cNvPr id="17497" name="Google Shape;17497;p88"/>
                <p:cNvSpPr/>
                <p:nvPr/>
              </p:nvSpPr>
              <p:spPr>
                <a:xfrm>
                  <a:off x="851925" y="4745310"/>
                  <a:ext cx="1724875" cy="146875"/>
                </a:xfrm>
                <a:custGeom>
                  <a:avLst/>
                  <a:gdLst/>
                  <a:ahLst/>
                  <a:cxnLst/>
                  <a:rect l="l" t="t" r="r" b="b"/>
                  <a:pathLst>
                    <a:path w="68995" h="5875" extrusionOk="0">
                      <a:moveTo>
                        <a:pt x="14679" y="0"/>
                      </a:moveTo>
                      <a:lnTo>
                        <a:pt x="1" y="5874"/>
                      </a:lnTo>
                      <a:lnTo>
                        <a:pt x="58718" y="5874"/>
                      </a:lnTo>
                      <a:lnTo>
                        <a:pt x="68994"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8" name="Google Shape;17498;p88"/>
                <p:cNvSpPr/>
                <p:nvPr/>
              </p:nvSpPr>
              <p:spPr>
                <a:xfrm>
                  <a:off x="851875" y="4887175"/>
                  <a:ext cx="1468025" cy="587200"/>
                </a:xfrm>
                <a:custGeom>
                  <a:avLst/>
                  <a:gdLst/>
                  <a:ahLst/>
                  <a:cxnLst/>
                  <a:rect l="l" t="t" r="r" b="b"/>
                  <a:pathLst>
                    <a:path w="58721" h="23488" extrusionOk="0">
                      <a:moveTo>
                        <a:pt x="0" y="0"/>
                      </a:moveTo>
                      <a:lnTo>
                        <a:pt x="0" y="23487"/>
                      </a:lnTo>
                      <a:lnTo>
                        <a:pt x="58720" y="23487"/>
                      </a:lnTo>
                      <a:lnTo>
                        <a:pt x="58720"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499" name="Google Shape;17499;p88"/>
              <p:cNvGrpSpPr/>
              <p:nvPr/>
            </p:nvGrpSpPr>
            <p:grpSpPr>
              <a:xfrm>
                <a:off x="4460753" y="4009026"/>
                <a:ext cx="493110" cy="382170"/>
                <a:chOff x="2319875" y="4336625"/>
                <a:chExt cx="1468025" cy="1137750"/>
              </a:xfrm>
            </p:grpSpPr>
            <p:sp>
              <p:nvSpPr>
                <p:cNvPr id="17500" name="Google Shape;17500;p88"/>
                <p:cNvSpPr/>
                <p:nvPr/>
              </p:nvSpPr>
              <p:spPr>
                <a:xfrm>
                  <a:off x="2319875" y="4336625"/>
                  <a:ext cx="1468025" cy="146875"/>
                </a:xfrm>
                <a:custGeom>
                  <a:avLst/>
                  <a:gdLst/>
                  <a:ahLst/>
                  <a:cxnLst/>
                  <a:rect l="l" t="t" r="r" b="b"/>
                  <a:pathLst>
                    <a:path w="58721" h="5875" extrusionOk="0">
                      <a:moveTo>
                        <a:pt x="14681" y="0"/>
                      </a:moveTo>
                      <a:lnTo>
                        <a:pt x="0" y="5874"/>
                      </a:lnTo>
                      <a:lnTo>
                        <a:pt x="58720" y="5874"/>
                      </a:lnTo>
                      <a:lnTo>
                        <a:pt x="44042"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1" name="Google Shape;17501;p88"/>
                <p:cNvSpPr/>
                <p:nvPr/>
              </p:nvSpPr>
              <p:spPr>
                <a:xfrm>
                  <a:off x="2319875" y="4483425"/>
                  <a:ext cx="1468025" cy="990950"/>
                </a:xfrm>
                <a:custGeom>
                  <a:avLst/>
                  <a:gdLst/>
                  <a:ahLst/>
                  <a:cxnLst/>
                  <a:rect l="l" t="t" r="r" b="b"/>
                  <a:pathLst>
                    <a:path w="58721" h="39638" extrusionOk="0">
                      <a:moveTo>
                        <a:pt x="0" y="0"/>
                      </a:moveTo>
                      <a:lnTo>
                        <a:pt x="0" y="39637"/>
                      </a:lnTo>
                      <a:lnTo>
                        <a:pt x="58720" y="39637"/>
                      </a:lnTo>
                      <a:lnTo>
                        <a:pt x="58720" y="0"/>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7502" name="Google Shape;17502;p88"/>
            <p:cNvGrpSpPr/>
            <p:nvPr/>
          </p:nvGrpSpPr>
          <p:grpSpPr>
            <a:xfrm>
              <a:off x="4479443" y="3645904"/>
              <a:ext cx="455965" cy="388789"/>
              <a:chOff x="2957425" y="238100"/>
              <a:chExt cx="1910200" cy="1628775"/>
            </a:xfrm>
          </p:grpSpPr>
          <p:sp>
            <p:nvSpPr>
              <p:cNvPr id="17503" name="Google Shape;17503;p88"/>
              <p:cNvSpPr/>
              <p:nvPr/>
            </p:nvSpPr>
            <p:spPr>
              <a:xfrm>
                <a:off x="4035900" y="239600"/>
                <a:ext cx="831725" cy="906350"/>
              </a:xfrm>
              <a:custGeom>
                <a:avLst/>
                <a:gdLst/>
                <a:ahLst/>
                <a:cxnLst/>
                <a:rect l="l" t="t" r="r" b="b"/>
                <a:pathLst>
                  <a:path w="33269" h="36254" extrusionOk="0">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4" name="Google Shape;17504;p88"/>
              <p:cNvSpPr/>
              <p:nvPr/>
            </p:nvSpPr>
            <p:spPr>
              <a:xfrm>
                <a:off x="4062725" y="270525"/>
                <a:ext cx="775400" cy="855625"/>
              </a:xfrm>
              <a:custGeom>
                <a:avLst/>
                <a:gdLst/>
                <a:ahLst/>
                <a:cxnLst/>
                <a:rect l="l" t="t" r="r" b="b"/>
                <a:pathLst>
                  <a:path w="31016" h="34225" extrusionOk="0">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5" name="Google Shape;17505;p88"/>
              <p:cNvSpPr/>
              <p:nvPr/>
            </p:nvSpPr>
            <p:spPr>
              <a:xfrm>
                <a:off x="2957425" y="254350"/>
                <a:ext cx="842900" cy="896500"/>
              </a:xfrm>
              <a:custGeom>
                <a:avLst/>
                <a:gdLst/>
                <a:ahLst/>
                <a:cxnLst/>
                <a:rect l="l" t="t" r="r" b="b"/>
                <a:pathLst>
                  <a:path w="33716" h="35860" extrusionOk="0">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6" name="Google Shape;17506;p88"/>
              <p:cNvSpPr/>
              <p:nvPr/>
            </p:nvSpPr>
            <p:spPr>
              <a:xfrm>
                <a:off x="2987525" y="285250"/>
                <a:ext cx="786050" cy="845950"/>
              </a:xfrm>
              <a:custGeom>
                <a:avLst/>
                <a:gdLst/>
                <a:ahLst/>
                <a:cxnLst/>
                <a:rect l="l" t="t" r="r" b="b"/>
                <a:pathLst>
                  <a:path w="31442" h="33838" extrusionOk="0">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7" name="Google Shape;17507;p88"/>
              <p:cNvSpPr/>
              <p:nvPr/>
            </p:nvSpPr>
            <p:spPr>
              <a:xfrm>
                <a:off x="3368550" y="238100"/>
                <a:ext cx="1089150" cy="1354050"/>
              </a:xfrm>
              <a:custGeom>
                <a:avLst/>
                <a:gdLst/>
                <a:ahLst/>
                <a:cxnLst/>
                <a:rect l="l" t="t" r="r" b="b"/>
                <a:pathLst>
                  <a:path w="43566" h="54162" extrusionOk="0">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8" name="Google Shape;17508;p88"/>
              <p:cNvSpPr/>
              <p:nvPr/>
            </p:nvSpPr>
            <p:spPr>
              <a:xfrm>
                <a:off x="3588225" y="1559325"/>
                <a:ext cx="673800" cy="265125"/>
              </a:xfrm>
              <a:custGeom>
                <a:avLst/>
                <a:gdLst/>
                <a:ahLst/>
                <a:cxnLst/>
                <a:rect l="l" t="t" r="r" b="b"/>
                <a:pathLst>
                  <a:path w="26952" h="10605" extrusionOk="0">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9" name="Google Shape;17509;p88"/>
              <p:cNvSpPr/>
              <p:nvPr/>
            </p:nvSpPr>
            <p:spPr>
              <a:xfrm>
                <a:off x="3513850" y="1774875"/>
                <a:ext cx="825300" cy="92000"/>
              </a:xfrm>
              <a:custGeom>
                <a:avLst/>
                <a:gdLst/>
                <a:ahLst/>
                <a:cxnLst/>
                <a:rect l="l" t="t" r="r" b="b"/>
                <a:pathLst>
                  <a:path w="33012" h="3680" extrusionOk="0">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0" name="Google Shape;17510;p88"/>
              <p:cNvSpPr/>
              <p:nvPr/>
            </p:nvSpPr>
            <p:spPr>
              <a:xfrm>
                <a:off x="3466550" y="322000"/>
                <a:ext cx="893500" cy="458025"/>
              </a:xfrm>
              <a:custGeom>
                <a:avLst/>
                <a:gdLst/>
                <a:ahLst/>
                <a:cxnLst/>
                <a:rect l="l" t="t" r="r" b="b"/>
                <a:pathLst>
                  <a:path w="35740" h="18321" extrusionOk="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1" name="Google Shape;17511;p88"/>
              <p:cNvSpPr/>
              <p:nvPr/>
            </p:nvSpPr>
            <p:spPr>
              <a:xfrm>
                <a:off x="3472850" y="260850"/>
                <a:ext cx="874375" cy="56650"/>
              </a:xfrm>
              <a:custGeom>
                <a:avLst/>
                <a:gdLst/>
                <a:ahLst/>
                <a:cxnLst/>
                <a:rect l="l" t="t" r="r" b="b"/>
                <a:pathLst>
                  <a:path w="34975" h="2266" extrusionOk="0">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2" name="Google Shape;17512;p88"/>
              <p:cNvSpPr/>
              <p:nvPr/>
            </p:nvSpPr>
            <p:spPr>
              <a:xfrm>
                <a:off x="3746150" y="421050"/>
                <a:ext cx="332625" cy="316350"/>
              </a:xfrm>
              <a:custGeom>
                <a:avLst/>
                <a:gdLst/>
                <a:ahLst/>
                <a:cxnLst/>
                <a:rect l="l" t="t" r="r" b="b"/>
                <a:pathLst>
                  <a:path w="13305" h="12654" extrusionOk="0">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7513" name="Google Shape;17513;p88"/>
          <p:cNvGrpSpPr/>
          <p:nvPr/>
        </p:nvGrpSpPr>
        <p:grpSpPr>
          <a:xfrm>
            <a:off x="2496179" y="3734510"/>
            <a:ext cx="1243128" cy="637739"/>
            <a:chOff x="2496310" y="3693351"/>
            <a:chExt cx="1342906" cy="688926"/>
          </a:xfrm>
        </p:grpSpPr>
        <p:grpSp>
          <p:nvGrpSpPr>
            <p:cNvPr id="17514" name="Google Shape;17514;p88"/>
            <p:cNvGrpSpPr/>
            <p:nvPr/>
          </p:nvGrpSpPr>
          <p:grpSpPr>
            <a:xfrm>
              <a:off x="2496310" y="3693351"/>
              <a:ext cx="1342906" cy="688875"/>
              <a:chOff x="2496310" y="3693351"/>
              <a:chExt cx="1342906" cy="688875"/>
            </a:xfrm>
          </p:grpSpPr>
          <p:sp>
            <p:nvSpPr>
              <p:cNvPr id="17515" name="Google Shape;17515;p88"/>
              <p:cNvSpPr/>
              <p:nvPr/>
            </p:nvSpPr>
            <p:spPr>
              <a:xfrm>
                <a:off x="2567815" y="3809577"/>
                <a:ext cx="1200140" cy="572649"/>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6" name="Google Shape;17516;p88"/>
              <p:cNvSpPr/>
              <p:nvPr/>
            </p:nvSpPr>
            <p:spPr>
              <a:xfrm>
                <a:off x="3420688" y="3858516"/>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7" name="Google Shape;17517;p88"/>
              <p:cNvSpPr/>
              <p:nvPr/>
            </p:nvSpPr>
            <p:spPr>
              <a:xfrm>
                <a:off x="3135700" y="3791751"/>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8" name="Google Shape;17518;p88"/>
              <p:cNvSpPr/>
              <p:nvPr/>
            </p:nvSpPr>
            <p:spPr>
              <a:xfrm>
                <a:off x="3620515" y="4032917"/>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9" name="Google Shape;17519;p88"/>
              <p:cNvSpPr/>
              <p:nvPr/>
            </p:nvSpPr>
            <p:spPr>
              <a:xfrm>
                <a:off x="2843808" y="3858516"/>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0" name="Google Shape;17520;p88"/>
              <p:cNvSpPr/>
              <p:nvPr/>
            </p:nvSpPr>
            <p:spPr>
              <a:xfrm>
                <a:off x="2652010" y="4032917"/>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7521" name="Google Shape;17521;p88"/>
              <p:cNvCxnSpPr>
                <a:stCxn id="17519" idx="0"/>
              </p:cNvCxnSpPr>
              <p:nvPr/>
            </p:nvCxnSpPr>
            <p:spPr>
              <a:xfrm rot="5400000" flipH="1">
                <a:off x="2741958" y="3724116"/>
                <a:ext cx="68700" cy="200100"/>
              </a:xfrm>
              <a:prstGeom prst="bentConnector2">
                <a:avLst/>
              </a:prstGeom>
              <a:noFill/>
              <a:ln w="19050" cap="flat" cmpd="sng">
                <a:solidFill>
                  <a:srgbClr val="869FB2"/>
                </a:solidFill>
                <a:prstDash val="solid"/>
                <a:round/>
                <a:headEnd type="none" w="med" len="med"/>
                <a:tailEnd type="none" w="med" len="med"/>
              </a:ln>
            </p:spPr>
          </p:cxnSp>
          <p:cxnSp>
            <p:nvCxnSpPr>
              <p:cNvPr id="17522" name="Google Shape;17522;p88"/>
              <p:cNvCxnSpPr>
                <a:stCxn id="17516" idx="0"/>
              </p:cNvCxnSpPr>
              <p:nvPr/>
            </p:nvCxnSpPr>
            <p:spPr>
              <a:xfrm rot="-5400000">
                <a:off x="3512338" y="3723516"/>
                <a:ext cx="75900" cy="194100"/>
              </a:xfrm>
              <a:prstGeom prst="bentConnector2">
                <a:avLst/>
              </a:prstGeom>
              <a:noFill/>
              <a:ln w="19050" cap="flat" cmpd="sng">
                <a:solidFill>
                  <a:srgbClr val="869FB2"/>
                </a:solidFill>
                <a:prstDash val="solid"/>
                <a:round/>
                <a:headEnd type="none" w="med" len="med"/>
                <a:tailEnd type="none" w="med" len="med"/>
              </a:ln>
            </p:spPr>
          </p:cxnSp>
          <p:cxnSp>
            <p:nvCxnSpPr>
              <p:cNvPr id="17523" name="Google Shape;17523;p88"/>
              <p:cNvCxnSpPr>
                <a:stCxn id="17517" idx="0"/>
              </p:cNvCxnSpPr>
              <p:nvPr/>
            </p:nvCxnSpPr>
            <p:spPr>
              <a:xfrm rot="-5400000">
                <a:off x="3119350" y="3742251"/>
                <a:ext cx="98400" cy="600"/>
              </a:xfrm>
              <a:prstGeom prst="bentConnector3">
                <a:avLst>
                  <a:gd name="adj1" fmla="val 50000"/>
                </a:avLst>
              </a:prstGeom>
              <a:noFill/>
              <a:ln w="19050" cap="flat" cmpd="sng">
                <a:solidFill>
                  <a:srgbClr val="869FB2"/>
                </a:solidFill>
                <a:prstDash val="solid"/>
                <a:round/>
                <a:headEnd type="none" w="med" len="med"/>
                <a:tailEnd type="none" w="med" len="med"/>
              </a:ln>
            </p:spPr>
          </p:cxnSp>
          <p:cxnSp>
            <p:nvCxnSpPr>
              <p:cNvPr id="17524" name="Google Shape;17524;p88"/>
              <p:cNvCxnSpPr>
                <a:stCxn id="17520" idx="2"/>
              </p:cNvCxnSpPr>
              <p:nvPr/>
            </p:nvCxnSpPr>
            <p:spPr>
              <a:xfrm flipH="1">
                <a:off x="2496310" y="4065467"/>
                <a:ext cx="155700" cy="600"/>
              </a:xfrm>
              <a:prstGeom prst="bentConnector3">
                <a:avLst>
                  <a:gd name="adj1" fmla="val 50000"/>
                </a:avLst>
              </a:prstGeom>
              <a:noFill/>
              <a:ln w="19050" cap="flat" cmpd="sng">
                <a:solidFill>
                  <a:srgbClr val="869FB2"/>
                </a:solidFill>
                <a:prstDash val="solid"/>
                <a:round/>
                <a:headEnd type="none" w="med" len="med"/>
                <a:tailEnd type="none" w="med" len="med"/>
              </a:ln>
            </p:spPr>
          </p:cxnSp>
          <p:cxnSp>
            <p:nvCxnSpPr>
              <p:cNvPr id="17525" name="Google Shape;17525;p88"/>
              <p:cNvCxnSpPr>
                <a:stCxn id="17518" idx="6"/>
              </p:cNvCxnSpPr>
              <p:nvPr/>
            </p:nvCxnSpPr>
            <p:spPr>
              <a:xfrm>
                <a:off x="3685615" y="4065467"/>
                <a:ext cx="1536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7526" name="Google Shape;17526;p88"/>
            <p:cNvGrpSpPr/>
            <p:nvPr/>
          </p:nvGrpSpPr>
          <p:grpSpPr>
            <a:xfrm>
              <a:off x="2675275" y="3930557"/>
              <a:ext cx="1003306" cy="451719"/>
              <a:chOff x="2675275" y="4174282"/>
              <a:chExt cx="1003306" cy="451719"/>
            </a:xfrm>
          </p:grpSpPr>
          <p:sp>
            <p:nvSpPr>
              <p:cNvPr id="17527" name="Google Shape;17527;p88"/>
              <p:cNvSpPr/>
              <p:nvPr/>
            </p:nvSpPr>
            <p:spPr>
              <a:xfrm>
                <a:off x="2675275" y="4174282"/>
                <a:ext cx="1003306" cy="451719"/>
              </a:xfrm>
              <a:custGeom>
                <a:avLst/>
                <a:gdLst/>
                <a:ahLst/>
                <a:cxnLst/>
                <a:rect l="l" t="t" r="r" b="b"/>
                <a:pathLst>
                  <a:path w="27286" h="12285" extrusionOk="0">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8" name="Google Shape;17528;p88"/>
              <p:cNvSpPr/>
              <p:nvPr/>
            </p:nvSpPr>
            <p:spPr>
              <a:xfrm>
                <a:off x="2716046" y="4210984"/>
                <a:ext cx="921789" cy="415018"/>
              </a:xfrm>
              <a:custGeom>
                <a:avLst/>
                <a:gdLst/>
                <a:ahLst/>
                <a:cxnLst/>
                <a:rect l="l" t="t" r="r" b="b"/>
                <a:pathLst>
                  <a:path w="27286" h="12285" extrusionOk="0">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9" name="Google Shape;17529;p88"/>
              <p:cNvSpPr/>
              <p:nvPr/>
            </p:nvSpPr>
            <p:spPr>
              <a:xfrm>
                <a:off x="2762606" y="4252906"/>
                <a:ext cx="828676" cy="373095"/>
              </a:xfrm>
              <a:custGeom>
                <a:avLst/>
                <a:gdLst/>
                <a:ahLst/>
                <a:cxnLst/>
                <a:rect l="l" t="t" r="r" b="b"/>
                <a:pathLst>
                  <a:path w="27286" h="12285" extrusionOk="0">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7530" name="Google Shape;17530;p88"/>
          <p:cNvGrpSpPr/>
          <p:nvPr/>
        </p:nvGrpSpPr>
        <p:grpSpPr>
          <a:xfrm>
            <a:off x="1669850" y="1171356"/>
            <a:ext cx="574511" cy="874709"/>
            <a:chOff x="1715404" y="1112080"/>
            <a:chExt cx="642270" cy="977984"/>
          </a:xfrm>
        </p:grpSpPr>
        <p:grpSp>
          <p:nvGrpSpPr>
            <p:cNvPr id="17531" name="Google Shape;17531;p88"/>
            <p:cNvGrpSpPr/>
            <p:nvPr/>
          </p:nvGrpSpPr>
          <p:grpSpPr>
            <a:xfrm>
              <a:off x="1715404" y="1112080"/>
              <a:ext cx="642270" cy="977984"/>
              <a:chOff x="1715404" y="1112080"/>
              <a:chExt cx="642270" cy="977984"/>
            </a:xfrm>
          </p:grpSpPr>
          <p:sp>
            <p:nvSpPr>
              <p:cNvPr id="17532" name="Google Shape;17532;p88"/>
              <p:cNvSpPr/>
              <p:nvPr/>
            </p:nvSpPr>
            <p:spPr>
              <a:xfrm>
                <a:off x="1715404" y="1112080"/>
                <a:ext cx="642270" cy="642270"/>
              </a:xfrm>
              <a:custGeom>
                <a:avLst/>
                <a:gdLst/>
                <a:ahLst/>
                <a:cxnLst/>
                <a:rect l="l" t="t" r="r" b="b"/>
                <a:pathLst>
                  <a:path w="41544" h="41544" extrusionOk="0">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3" name="Google Shape;17533;p88"/>
              <p:cNvSpPr/>
              <p:nvPr/>
            </p:nvSpPr>
            <p:spPr>
              <a:xfrm>
                <a:off x="1956781" y="1714402"/>
                <a:ext cx="9121" cy="375663"/>
              </a:xfrm>
              <a:custGeom>
                <a:avLst/>
                <a:gdLst/>
                <a:ahLst/>
                <a:cxnLst/>
                <a:rect l="l" t="t" r="r" b="b"/>
                <a:pathLst>
                  <a:path w="590" h="24299" extrusionOk="0">
                    <a:moveTo>
                      <a:pt x="0" y="0"/>
                    </a:moveTo>
                    <a:lnTo>
                      <a:pt x="0" y="24299"/>
                    </a:lnTo>
                    <a:lnTo>
                      <a:pt x="589" y="24299"/>
                    </a:lnTo>
                    <a:lnTo>
                      <a:pt x="589"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534" name="Google Shape;17534;p88"/>
            <p:cNvGrpSpPr/>
            <p:nvPr/>
          </p:nvGrpSpPr>
          <p:grpSpPr>
            <a:xfrm>
              <a:off x="1768927" y="1165603"/>
              <a:ext cx="535225" cy="851367"/>
              <a:chOff x="1768927" y="1165603"/>
              <a:chExt cx="535225" cy="851367"/>
            </a:xfrm>
          </p:grpSpPr>
          <p:sp>
            <p:nvSpPr>
              <p:cNvPr id="17535" name="Google Shape;17535;p88"/>
              <p:cNvSpPr/>
              <p:nvPr/>
            </p:nvSpPr>
            <p:spPr>
              <a:xfrm>
                <a:off x="1768927" y="1165603"/>
                <a:ext cx="535225" cy="535225"/>
              </a:xfrm>
              <a:custGeom>
                <a:avLst/>
                <a:gdLst/>
                <a:ahLst/>
                <a:cxnLst/>
                <a:rect l="l" t="t" r="r" b="b"/>
                <a:pathLst>
                  <a:path w="34620" h="34620" extrusionOk="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6" name="Google Shape;17536;p88"/>
              <p:cNvSpPr/>
              <p:nvPr/>
            </p:nvSpPr>
            <p:spPr>
              <a:xfrm>
                <a:off x="2006902" y="1668949"/>
                <a:ext cx="9137" cy="348020"/>
              </a:xfrm>
              <a:custGeom>
                <a:avLst/>
                <a:gdLst/>
                <a:ahLst/>
                <a:cxnLst/>
                <a:rect l="l" t="t" r="r" b="b"/>
                <a:pathLst>
                  <a:path w="591" h="22511" extrusionOk="0">
                    <a:moveTo>
                      <a:pt x="1" y="0"/>
                    </a:moveTo>
                    <a:lnTo>
                      <a:pt x="1" y="22510"/>
                    </a:lnTo>
                    <a:lnTo>
                      <a:pt x="590" y="22510"/>
                    </a:lnTo>
                    <a:lnTo>
                      <a:pt x="590"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537" name="Google Shape;17537;p88"/>
            <p:cNvGrpSpPr/>
            <p:nvPr/>
          </p:nvGrpSpPr>
          <p:grpSpPr>
            <a:xfrm>
              <a:off x="1822449" y="1219125"/>
              <a:ext cx="428180" cy="718859"/>
              <a:chOff x="1822449" y="1219125"/>
              <a:chExt cx="428180" cy="718859"/>
            </a:xfrm>
          </p:grpSpPr>
          <p:sp>
            <p:nvSpPr>
              <p:cNvPr id="17538" name="Google Shape;17538;p88"/>
              <p:cNvSpPr/>
              <p:nvPr/>
            </p:nvSpPr>
            <p:spPr>
              <a:xfrm>
                <a:off x="1822449" y="1219125"/>
                <a:ext cx="428180" cy="428180"/>
              </a:xfrm>
              <a:custGeom>
                <a:avLst/>
                <a:gdLst/>
                <a:ahLst/>
                <a:cxnLst/>
                <a:rect l="l" t="t" r="r" b="b"/>
                <a:pathLst>
                  <a:path w="27696" h="27696" extrusionOk="0">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9" name="Google Shape;17539;p88"/>
              <p:cNvSpPr/>
              <p:nvPr/>
            </p:nvSpPr>
            <p:spPr>
              <a:xfrm>
                <a:off x="2057039" y="1605996"/>
                <a:ext cx="9121" cy="331988"/>
              </a:xfrm>
              <a:custGeom>
                <a:avLst/>
                <a:gdLst/>
                <a:ahLst/>
                <a:cxnLst/>
                <a:rect l="l" t="t" r="r" b="b"/>
                <a:pathLst>
                  <a:path w="590" h="21474" extrusionOk="0">
                    <a:moveTo>
                      <a:pt x="0" y="0"/>
                    </a:moveTo>
                    <a:lnTo>
                      <a:pt x="0" y="21474"/>
                    </a:lnTo>
                    <a:lnTo>
                      <a:pt x="590" y="21474"/>
                    </a:lnTo>
                    <a:lnTo>
                      <a:pt x="59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540" name="Google Shape;17540;p88"/>
            <p:cNvGrpSpPr/>
            <p:nvPr/>
          </p:nvGrpSpPr>
          <p:grpSpPr>
            <a:xfrm>
              <a:off x="1875972" y="1272648"/>
              <a:ext cx="321135" cy="586939"/>
              <a:chOff x="1875972" y="1272648"/>
              <a:chExt cx="321135" cy="586939"/>
            </a:xfrm>
          </p:grpSpPr>
          <p:sp>
            <p:nvSpPr>
              <p:cNvPr id="17541" name="Google Shape;17541;p88"/>
              <p:cNvSpPr/>
              <p:nvPr/>
            </p:nvSpPr>
            <p:spPr>
              <a:xfrm>
                <a:off x="1875972" y="1272648"/>
                <a:ext cx="321135" cy="321120"/>
              </a:xfrm>
              <a:custGeom>
                <a:avLst/>
                <a:gdLst/>
                <a:ahLst/>
                <a:cxnLst/>
                <a:rect l="l" t="t" r="r" b="b"/>
                <a:pathLst>
                  <a:path w="20772" h="20771" extrusionOk="0">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2" name="Google Shape;17542;p88"/>
              <p:cNvSpPr/>
              <p:nvPr/>
            </p:nvSpPr>
            <p:spPr>
              <a:xfrm>
                <a:off x="2107176" y="1533705"/>
                <a:ext cx="9121" cy="325881"/>
              </a:xfrm>
              <a:custGeom>
                <a:avLst/>
                <a:gdLst/>
                <a:ahLst/>
                <a:cxnLst/>
                <a:rect l="l" t="t" r="r" b="b"/>
                <a:pathLst>
                  <a:path w="590" h="21079" extrusionOk="0">
                    <a:moveTo>
                      <a:pt x="0" y="0"/>
                    </a:moveTo>
                    <a:lnTo>
                      <a:pt x="0" y="21078"/>
                    </a:lnTo>
                    <a:lnTo>
                      <a:pt x="589" y="21078"/>
                    </a:lnTo>
                    <a:lnTo>
                      <a:pt x="589"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7543" name="Google Shape;17543;p88"/>
          <p:cNvGrpSpPr/>
          <p:nvPr/>
        </p:nvGrpSpPr>
        <p:grpSpPr>
          <a:xfrm>
            <a:off x="7777011" y="3728078"/>
            <a:ext cx="293855" cy="644170"/>
            <a:chOff x="241025" y="3151575"/>
            <a:chExt cx="293855" cy="644170"/>
          </a:xfrm>
        </p:grpSpPr>
        <p:sp>
          <p:nvSpPr>
            <p:cNvPr id="17544" name="Google Shape;17544;p88"/>
            <p:cNvSpPr/>
            <p:nvPr/>
          </p:nvSpPr>
          <p:spPr>
            <a:xfrm>
              <a:off x="241025" y="3151575"/>
              <a:ext cx="293303" cy="644170"/>
            </a:xfrm>
            <a:custGeom>
              <a:avLst/>
              <a:gdLst/>
              <a:ahLst/>
              <a:cxnLst/>
              <a:rect l="l" t="t" r="r" b="b"/>
              <a:pathLst>
                <a:path w="19117" h="41986" extrusionOk="0">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5" name="Google Shape;17545;p88"/>
            <p:cNvSpPr/>
            <p:nvPr/>
          </p:nvSpPr>
          <p:spPr>
            <a:xfrm>
              <a:off x="241347" y="3252796"/>
              <a:ext cx="293533" cy="164134"/>
            </a:xfrm>
            <a:custGeom>
              <a:avLst/>
              <a:gdLst/>
              <a:ahLst/>
              <a:cxnLst/>
              <a:rect l="l" t="t" r="r" b="b"/>
              <a:pathLst>
                <a:path w="19132" h="10698" extrusionOk="0">
                  <a:moveTo>
                    <a:pt x="1" y="1"/>
                  </a:moveTo>
                  <a:lnTo>
                    <a:pt x="1" y="10698"/>
                  </a:lnTo>
                  <a:lnTo>
                    <a:pt x="19132" y="10698"/>
                  </a:lnTo>
                  <a:lnTo>
                    <a:pt x="19132"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546" name="Google Shape;17546;p88"/>
          <p:cNvGrpSpPr/>
          <p:nvPr/>
        </p:nvGrpSpPr>
        <p:grpSpPr>
          <a:xfrm>
            <a:off x="724994" y="2928078"/>
            <a:ext cx="1779649" cy="591620"/>
            <a:chOff x="246070" y="1983375"/>
            <a:chExt cx="1855347" cy="616849"/>
          </a:xfrm>
        </p:grpSpPr>
        <p:sp>
          <p:nvSpPr>
            <p:cNvPr id="17547" name="Google Shape;17547;p88"/>
            <p:cNvSpPr/>
            <p:nvPr/>
          </p:nvSpPr>
          <p:spPr>
            <a:xfrm>
              <a:off x="1072131" y="1983872"/>
              <a:ext cx="408910" cy="407494"/>
            </a:xfrm>
            <a:custGeom>
              <a:avLst/>
              <a:gdLst/>
              <a:ahLst/>
              <a:cxnLst/>
              <a:rect l="l" t="t" r="r" b="b"/>
              <a:pathLst>
                <a:path w="34090" h="33972" extrusionOk="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8" name="Google Shape;17548;p88"/>
            <p:cNvSpPr/>
            <p:nvPr/>
          </p:nvSpPr>
          <p:spPr>
            <a:xfrm>
              <a:off x="1430530" y="2193486"/>
              <a:ext cx="46960" cy="46948"/>
            </a:xfrm>
            <a:custGeom>
              <a:avLst/>
              <a:gdLst/>
              <a:ahLst/>
              <a:cxnLst/>
              <a:rect l="l" t="t" r="r" b="b"/>
              <a:pathLst>
                <a:path w="3915" h="3914" extrusionOk="0">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9" name="Google Shape;17549;p88"/>
            <p:cNvSpPr/>
            <p:nvPr/>
          </p:nvSpPr>
          <p:spPr>
            <a:xfrm>
              <a:off x="1277847" y="2191554"/>
              <a:ext cx="408898" cy="407518"/>
            </a:xfrm>
            <a:custGeom>
              <a:avLst/>
              <a:gdLst/>
              <a:ahLst/>
              <a:cxnLst/>
              <a:rect l="l" t="t" r="r" b="b"/>
              <a:pathLst>
                <a:path w="34089" h="33974" extrusionOk="0">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0" name="Google Shape;17550;p88"/>
            <p:cNvSpPr/>
            <p:nvPr/>
          </p:nvSpPr>
          <p:spPr>
            <a:xfrm>
              <a:off x="1690156" y="2190379"/>
              <a:ext cx="411261" cy="409845"/>
            </a:xfrm>
            <a:custGeom>
              <a:avLst/>
              <a:gdLst/>
              <a:ahLst/>
              <a:cxnLst/>
              <a:rect l="l" t="t" r="r" b="b"/>
              <a:pathLst>
                <a:path w="34286" h="34168" extrusionOk="0">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1" name="Google Shape;17551;p88"/>
            <p:cNvSpPr/>
            <p:nvPr/>
          </p:nvSpPr>
          <p:spPr>
            <a:xfrm>
              <a:off x="1484068" y="1984268"/>
              <a:ext cx="408862" cy="407494"/>
            </a:xfrm>
            <a:custGeom>
              <a:avLst/>
              <a:gdLst/>
              <a:ahLst/>
              <a:cxnLst/>
              <a:rect l="l" t="t" r="r" b="b"/>
              <a:pathLst>
                <a:path w="34086" h="33972" extrusionOk="0">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2" name="Google Shape;17552;p88"/>
            <p:cNvSpPr/>
            <p:nvPr/>
          </p:nvSpPr>
          <p:spPr>
            <a:xfrm flipH="1">
              <a:off x="865779" y="2190662"/>
              <a:ext cx="408898" cy="407518"/>
            </a:xfrm>
            <a:custGeom>
              <a:avLst/>
              <a:gdLst/>
              <a:ahLst/>
              <a:cxnLst/>
              <a:rect l="l" t="t" r="r" b="b"/>
              <a:pathLst>
                <a:path w="34089" h="33974" extrusionOk="0">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3" name="Google Shape;17553;p88"/>
            <p:cNvSpPr/>
            <p:nvPr/>
          </p:nvSpPr>
          <p:spPr>
            <a:xfrm>
              <a:off x="246070" y="1983826"/>
              <a:ext cx="408910" cy="407494"/>
            </a:xfrm>
            <a:custGeom>
              <a:avLst/>
              <a:gdLst/>
              <a:ahLst/>
              <a:cxnLst/>
              <a:rect l="l" t="t" r="r" b="b"/>
              <a:pathLst>
                <a:path w="34090" h="33972" extrusionOk="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4" name="Google Shape;17554;p88"/>
            <p:cNvSpPr/>
            <p:nvPr/>
          </p:nvSpPr>
          <p:spPr>
            <a:xfrm flipH="1">
              <a:off x="659595" y="1983375"/>
              <a:ext cx="408862" cy="407494"/>
            </a:xfrm>
            <a:custGeom>
              <a:avLst/>
              <a:gdLst/>
              <a:ahLst/>
              <a:cxnLst/>
              <a:rect l="l" t="t" r="r" b="b"/>
              <a:pathLst>
                <a:path w="34086" h="33972" extrusionOk="0">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5" name="Google Shape;17555;p88"/>
            <p:cNvSpPr/>
            <p:nvPr/>
          </p:nvSpPr>
          <p:spPr>
            <a:xfrm flipH="1">
              <a:off x="451107" y="2189486"/>
              <a:ext cx="411261" cy="409845"/>
            </a:xfrm>
            <a:custGeom>
              <a:avLst/>
              <a:gdLst/>
              <a:ahLst/>
              <a:cxnLst/>
              <a:rect l="l" t="t" r="r" b="b"/>
              <a:pathLst>
                <a:path w="34286" h="34168" extrusionOk="0">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556" name="Google Shape;17556;p88"/>
          <p:cNvGrpSpPr/>
          <p:nvPr/>
        </p:nvGrpSpPr>
        <p:grpSpPr>
          <a:xfrm>
            <a:off x="2335861" y="1171356"/>
            <a:ext cx="711055" cy="745993"/>
            <a:chOff x="2496269" y="1171698"/>
            <a:chExt cx="761953" cy="799392"/>
          </a:xfrm>
        </p:grpSpPr>
        <p:grpSp>
          <p:nvGrpSpPr>
            <p:cNvPr id="17557" name="Google Shape;17557;p88"/>
            <p:cNvGrpSpPr/>
            <p:nvPr/>
          </p:nvGrpSpPr>
          <p:grpSpPr>
            <a:xfrm>
              <a:off x="2496269" y="1171698"/>
              <a:ext cx="761953" cy="723022"/>
              <a:chOff x="2496269" y="1171698"/>
              <a:chExt cx="761953" cy="723022"/>
            </a:xfrm>
          </p:grpSpPr>
          <p:sp>
            <p:nvSpPr>
              <p:cNvPr id="17558" name="Google Shape;17558;p88"/>
              <p:cNvSpPr/>
              <p:nvPr/>
            </p:nvSpPr>
            <p:spPr>
              <a:xfrm>
                <a:off x="2727495" y="1360642"/>
                <a:ext cx="175877" cy="207414"/>
              </a:xfrm>
              <a:custGeom>
                <a:avLst/>
                <a:gdLst/>
                <a:ahLst/>
                <a:cxnLst/>
                <a:rect l="l" t="t" r="r" b="b"/>
                <a:pathLst>
                  <a:path w="27928" h="32936" extrusionOk="0">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9" name="Google Shape;17559;p88"/>
              <p:cNvSpPr/>
              <p:nvPr/>
            </p:nvSpPr>
            <p:spPr>
              <a:xfrm>
                <a:off x="2730750" y="1408371"/>
                <a:ext cx="108720" cy="144761"/>
              </a:xfrm>
              <a:custGeom>
                <a:avLst/>
                <a:gdLst/>
                <a:ahLst/>
                <a:cxnLst/>
                <a:rect l="l" t="t" r="r" b="b"/>
                <a:pathLst>
                  <a:path w="17264" h="22987" extrusionOk="0">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560" name="Google Shape;17560;p88"/>
              <p:cNvGrpSpPr/>
              <p:nvPr/>
            </p:nvGrpSpPr>
            <p:grpSpPr>
              <a:xfrm>
                <a:off x="2496269" y="1171698"/>
                <a:ext cx="761953" cy="723022"/>
                <a:chOff x="2496269" y="1120652"/>
                <a:chExt cx="761953" cy="723022"/>
              </a:xfrm>
            </p:grpSpPr>
            <p:grpSp>
              <p:nvGrpSpPr>
                <p:cNvPr id="17561" name="Google Shape;17561;p88"/>
                <p:cNvGrpSpPr/>
                <p:nvPr/>
              </p:nvGrpSpPr>
              <p:grpSpPr>
                <a:xfrm>
                  <a:off x="2496269" y="1120652"/>
                  <a:ext cx="761953" cy="723022"/>
                  <a:chOff x="2496269" y="1120652"/>
                  <a:chExt cx="761953" cy="723022"/>
                </a:xfrm>
              </p:grpSpPr>
              <p:grpSp>
                <p:nvGrpSpPr>
                  <p:cNvPr id="17562" name="Google Shape;17562;p88"/>
                  <p:cNvGrpSpPr/>
                  <p:nvPr/>
                </p:nvGrpSpPr>
                <p:grpSpPr>
                  <a:xfrm>
                    <a:off x="2496269" y="1304589"/>
                    <a:ext cx="407089" cy="305057"/>
                    <a:chOff x="2496269" y="1304589"/>
                    <a:chExt cx="407089" cy="305057"/>
                  </a:xfrm>
                </p:grpSpPr>
                <p:sp>
                  <p:nvSpPr>
                    <p:cNvPr id="17563" name="Google Shape;17563;p88"/>
                    <p:cNvSpPr/>
                    <p:nvPr/>
                  </p:nvSpPr>
                  <p:spPr>
                    <a:xfrm>
                      <a:off x="2496269" y="1304589"/>
                      <a:ext cx="407089" cy="305057"/>
                    </a:xfrm>
                    <a:custGeom>
                      <a:avLst/>
                      <a:gdLst/>
                      <a:ahLst/>
                      <a:cxnLst/>
                      <a:rect l="l" t="t" r="r" b="b"/>
                      <a:pathLst>
                        <a:path w="64643" h="48441" extrusionOk="0">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4" name="Google Shape;17564;p88"/>
                    <p:cNvSpPr/>
                    <p:nvPr/>
                  </p:nvSpPr>
                  <p:spPr>
                    <a:xfrm>
                      <a:off x="2553035" y="1348798"/>
                      <a:ext cx="287349" cy="215318"/>
                    </a:xfrm>
                    <a:custGeom>
                      <a:avLst/>
                      <a:gdLst/>
                      <a:ahLst/>
                      <a:cxnLst/>
                      <a:rect l="l" t="t" r="r" b="b"/>
                      <a:pathLst>
                        <a:path w="45629" h="34191" extrusionOk="0">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565" name="Google Shape;17565;p88"/>
                  <p:cNvGrpSpPr/>
                  <p:nvPr/>
                </p:nvGrpSpPr>
                <p:grpSpPr>
                  <a:xfrm>
                    <a:off x="2586468" y="1493376"/>
                    <a:ext cx="358850" cy="349656"/>
                    <a:chOff x="2586468" y="1493376"/>
                    <a:chExt cx="358850" cy="349656"/>
                  </a:xfrm>
                </p:grpSpPr>
                <p:sp>
                  <p:nvSpPr>
                    <p:cNvPr id="17566" name="Google Shape;17566;p88"/>
                    <p:cNvSpPr/>
                    <p:nvPr/>
                  </p:nvSpPr>
                  <p:spPr>
                    <a:xfrm>
                      <a:off x="2586468" y="1493376"/>
                      <a:ext cx="358850" cy="349656"/>
                    </a:xfrm>
                    <a:custGeom>
                      <a:avLst/>
                      <a:gdLst/>
                      <a:ahLst/>
                      <a:cxnLst/>
                      <a:rect l="l" t="t" r="r" b="b"/>
                      <a:pathLst>
                        <a:path w="56983" h="55523" extrusionOk="0">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7" name="Google Shape;17567;p88"/>
                    <p:cNvSpPr/>
                    <p:nvPr/>
                  </p:nvSpPr>
                  <p:spPr>
                    <a:xfrm>
                      <a:off x="2637642" y="1547125"/>
                      <a:ext cx="253304" cy="246805"/>
                    </a:xfrm>
                    <a:custGeom>
                      <a:avLst/>
                      <a:gdLst/>
                      <a:ahLst/>
                      <a:cxnLst/>
                      <a:rect l="l" t="t" r="r" b="b"/>
                      <a:pathLst>
                        <a:path w="40223" h="39191" extrusionOk="0">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568" name="Google Shape;17568;p88"/>
                  <p:cNvGrpSpPr/>
                  <p:nvPr/>
                </p:nvGrpSpPr>
                <p:grpSpPr>
                  <a:xfrm>
                    <a:off x="2807939" y="1494024"/>
                    <a:ext cx="358857" cy="349650"/>
                    <a:chOff x="2807939" y="1494024"/>
                    <a:chExt cx="358857" cy="349650"/>
                  </a:xfrm>
                </p:grpSpPr>
                <p:sp>
                  <p:nvSpPr>
                    <p:cNvPr id="17569" name="Google Shape;17569;p88"/>
                    <p:cNvSpPr/>
                    <p:nvPr/>
                  </p:nvSpPr>
                  <p:spPr>
                    <a:xfrm>
                      <a:off x="2807939" y="1494024"/>
                      <a:ext cx="358857" cy="349650"/>
                    </a:xfrm>
                    <a:custGeom>
                      <a:avLst/>
                      <a:gdLst/>
                      <a:ahLst/>
                      <a:cxnLst/>
                      <a:rect l="l" t="t" r="r" b="b"/>
                      <a:pathLst>
                        <a:path w="56984" h="55522" extrusionOk="0">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0" name="Google Shape;17570;p88"/>
                    <p:cNvSpPr/>
                    <p:nvPr/>
                  </p:nvSpPr>
                  <p:spPr>
                    <a:xfrm>
                      <a:off x="2862324" y="1547767"/>
                      <a:ext cx="253292" cy="246805"/>
                    </a:xfrm>
                    <a:custGeom>
                      <a:avLst/>
                      <a:gdLst/>
                      <a:ahLst/>
                      <a:cxnLst/>
                      <a:rect l="l" t="t" r="r" b="b"/>
                      <a:pathLst>
                        <a:path w="40221" h="39191" extrusionOk="0">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571" name="Google Shape;17571;p88"/>
                  <p:cNvGrpSpPr/>
                  <p:nvPr/>
                </p:nvGrpSpPr>
                <p:grpSpPr>
                  <a:xfrm>
                    <a:off x="2851133" y="1305635"/>
                    <a:ext cx="407089" cy="305057"/>
                    <a:chOff x="2851133" y="1305635"/>
                    <a:chExt cx="407089" cy="305057"/>
                  </a:xfrm>
                </p:grpSpPr>
                <p:sp>
                  <p:nvSpPr>
                    <p:cNvPr id="17572" name="Google Shape;17572;p88"/>
                    <p:cNvSpPr/>
                    <p:nvPr/>
                  </p:nvSpPr>
                  <p:spPr>
                    <a:xfrm>
                      <a:off x="2851133" y="1305635"/>
                      <a:ext cx="407089" cy="305057"/>
                    </a:xfrm>
                    <a:custGeom>
                      <a:avLst/>
                      <a:gdLst/>
                      <a:ahLst/>
                      <a:cxnLst/>
                      <a:rect l="l" t="t" r="r" b="b"/>
                      <a:pathLst>
                        <a:path w="64643" h="48441" extrusionOk="0">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3" name="Google Shape;17573;p88"/>
                    <p:cNvSpPr/>
                    <p:nvPr/>
                  </p:nvSpPr>
                  <p:spPr>
                    <a:xfrm>
                      <a:off x="2914108" y="1349849"/>
                      <a:ext cx="287349" cy="215324"/>
                    </a:xfrm>
                    <a:custGeom>
                      <a:avLst/>
                      <a:gdLst/>
                      <a:ahLst/>
                      <a:cxnLst/>
                      <a:rect l="l" t="t" r="r" b="b"/>
                      <a:pathLst>
                        <a:path w="45629" h="34192" extrusionOk="0">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574" name="Google Shape;17574;p88"/>
                  <p:cNvGrpSpPr/>
                  <p:nvPr/>
                </p:nvGrpSpPr>
                <p:grpSpPr>
                  <a:xfrm>
                    <a:off x="2727495" y="1120652"/>
                    <a:ext cx="300271" cy="396358"/>
                    <a:chOff x="2727495" y="1120652"/>
                    <a:chExt cx="300271" cy="396358"/>
                  </a:xfrm>
                </p:grpSpPr>
                <p:sp>
                  <p:nvSpPr>
                    <p:cNvPr id="17575" name="Google Shape;17575;p88"/>
                    <p:cNvSpPr/>
                    <p:nvPr/>
                  </p:nvSpPr>
                  <p:spPr>
                    <a:xfrm>
                      <a:off x="2727495" y="1120652"/>
                      <a:ext cx="300271" cy="396358"/>
                    </a:xfrm>
                    <a:custGeom>
                      <a:avLst/>
                      <a:gdLst/>
                      <a:ahLst/>
                      <a:cxnLst/>
                      <a:rect l="l" t="t" r="r" b="b"/>
                      <a:pathLst>
                        <a:path w="47681" h="62939" extrusionOk="0">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6" name="Google Shape;17576;p88"/>
                    <p:cNvSpPr/>
                    <p:nvPr/>
                  </p:nvSpPr>
                  <p:spPr>
                    <a:xfrm>
                      <a:off x="2771659" y="1178948"/>
                      <a:ext cx="211942" cy="279766"/>
                    </a:xfrm>
                    <a:custGeom>
                      <a:avLst/>
                      <a:gdLst/>
                      <a:ahLst/>
                      <a:cxnLst/>
                      <a:rect l="l" t="t" r="r" b="b"/>
                      <a:pathLst>
                        <a:path w="33655" h="44425" extrusionOk="0">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7577" name="Google Shape;17577;p88"/>
                <p:cNvGrpSpPr/>
                <p:nvPr/>
              </p:nvGrpSpPr>
              <p:grpSpPr>
                <a:xfrm>
                  <a:off x="2722305" y="1350460"/>
                  <a:ext cx="308357" cy="308344"/>
                  <a:chOff x="2722305" y="1350460"/>
                  <a:chExt cx="308357" cy="308344"/>
                </a:xfrm>
              </p:grpSpPr>
              <p:sp>
                <p:nvSpPr>
                  <p:cNvPr id="17578" name="Google Shape;17578;p88"/>
                  <p:cNvSpPr/>
                  <p:nvPr/>
                </p:nvSpPr>
                <p:spPr>
                  <a:xfrm>
                    <a:off x="2722305" y="1350460"/>
                    <a:ext cx="308357" cy="308344"/>
                  </a:xfrm>
                  <a:custGeom>
                    <a:avLst/>
                    <a:gdLst/>
                    <a:ahLst/>
                    <a:cxnLst/>
                    <a:rect l="l" t="t" r="r" b="b"/>
                    <a:pathLst>
                      <a:path w="48965" h="48963" extrusionOk="0">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579" name="Google Shape;17579;p88"/>
                  <p:cNvGrpSpPr/>
                  <p:nvPr/>
                </p:nvGrpSpPr>
                <p:grpSpPr>
                  <a:xfrm>
                    <a:off x="2725064" y="1364529"/>
                    <a:ext cx="297954" cy="280182"/>
                    <a:chOff x="2725064" y="1364529"/>
                    <a:chExt cx="297954" cy="280182"/>
                  </a:xfrm>
                </p:grpSpPr>
                <p:sp>
                  <p:nvSpPr>
                    <p:cNvPr id="17580" name="Google Shape;17580;p88"/>
                    <p:cNvSpPr/>
                    <p:nvPr/>
                  </p:nvSpPr>
                  <p:spPr>
                    <a:xfrm>
                      <a:off x="2743100" y="1541306"/>
                      <a:ext cx="133551" cy="103405"/>
                    </a:xfrm>
                    <a:custGeom>
                      <a:avLst/>
                      <a:gdLst/>
                      <a:ahLst/>
                      <a:cxnLst/>
                      <a:rect l="l" t="t" r="r" b="b"/>
                      <a:pathLst>
                        <a:path w="21207" h="16420" extrusionOk="0">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1" name="Google Shape;17581;p88"/>
                    <p:cNvSpPr/>
                    <p:nvPr/>
                  </p:nvSpPr>
                  <p:spPr>
                    <a:xfrm>
                      <a:off x="2946887" y="1391180"/>
                      <a:ext cx="76130" cy="156241"/>
                    </a:xfrm>
                    <a:custGeom>
                      <a:avLst/>
                      <a:gdLst/>
                      <a:ahLst/>
                      <a:cxnLst/>
                      <a:rect l="l" t="t" r="r" b="b"/>
                      <a:pathLst>
                        <a:path w="12089" h="24810" extrusionOk="0">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2" name="Google Shape;17582;p88"/>
                    <p:cNvSpPr/>
                    <p:nvPr/>
                  </p:nvSpPr>
                  <p:spPr>
                    <a:xfrm>
                      <a:off x="2794481" y="1364529"/>
                      <a:ext cx="164226" cy="42924"/>
                    </a:xfrm>
                    <a:custGeom>
                      <a:avLst/>
                      <a:gdLst/>
                      <a:ahLst/>
                      <a:cxnLst/>
                      <a:rect l="l" t="t" r="r" b="b"/>
                      <a:pathLst>
                        <a:path w="26078" h="6816" extrusionOk="0">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3" name="Google Shape;17583;p88"/>
                    <p:cNvSpPr/>
                    <p:nvPr/>
                  </p:nvSpPr>
                  <p:spPr>
                    <a:xfrm>
                      <a:off x="2876645" y="1541193"/>
                      <a:ext cx="133243" cy="103518"/>
                    </a:xfrm>
                    <a:custGeom>
                      <a:avLst/>
                      <a:gdLst/>
                      <a:ahLst/>
                      <a:cxnLst/>
                      <a:rect l="l" t="t" r="r" b="b"/>
                      <a:pathLst>
                        <a:path w="21158" h="16438" extrusionOk="0">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4" name="Google Shape;17584;p88"/>
                    <p:cNvSpPr/>
                    <p:nvPr/>
                  </p:nvSpPr>
                  <p:spPr>
                    <a:xfrm>
                      <a:off x="2725064" y="1391035"/>
                      <a:ext cx="81238" cy="156487"/>
                    </a:xfrm>
                    <a:custGeom>
                      <a:avLst/>
                      <a:gdLst/>
                      <a:ahLst/>
                      <a:cxnLst/>
                      <a:rect l="l" t="t" r="r" b="b"/>
                      <a:pathLst>
                        <a:path w="12900" h="24849" extrusionOk="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
          <p:nvSpPr>
            <p:cNvPr id="17585" name="Google Shape;17585;p88"/>
            <p:cNvSpPr/>
            <p:nvPr/>
          </p:nvSpPr>
          <p:spPr>
            <a:xfrm>
              <a:off x="2621966" y="1245876"/>
              <a:ext cx="114832" cy="86149"/>
            </a:xfrm>
            <a:custGeom>
              <a:avLst/>
              <a:gdLst/>
              <a:ahLst/>
              <a:cxnLst/>
              <a:rect l="l" t="t" r="r" b="b"/>
              <a:pathLst>
                <a:path w="10285" h="7716" extrusionOk="0">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6" name="Google Shape;17586;p88"/>
            <p:cNvSpPr/>
            <p:nvPr/>
          </p:nvSpPr>
          <p:spPr>
            <a:xfrm>
              <a:off x="2517909" y="1600456"/>
              <a:ext cx="54396" cy="134951"/>
            </a:xfrm>
            <a:custGeom>
              <a:avLst/>
              <a:gdLst/>
              <a:ahLst/>
              <a:cxnLst/>
              <a:rect l="l" t="t" r="r" b="b"/>
              <a:pathLst>
                <a:path w="4872" h="12087" extrusionOk="0">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7" name="Google Shape;17587;p88"/>
            <p:cNvSpPr/>
            <p:nvPr/>
          </p:nvSpPr>
          <p:spPr>
            <a:xfrm>
              <a:off x="3174265" y="1614044"/>
              <a:ext cx="46346" cy="135275"/>
            </a:xfrm>
            <a:custGeom>
              <a:avLst/>
              <a:gdLst/>
              <a:ahLst/>
              <a:cxnLst/>
              <a:rect l="l" t="t" r="r" b="b"/>
              <a:pathLst>
                <a:path w="4151" h="12116" extrusionOk="0">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8" name="Google Shape;17588;p88"/>
            <p:cNvSpPr/>
            <p:nvPr/>
          </p:nvSpPr>
          <p:spPr>
            <a:xfrm>
              <a:off x="3023194" y="1254350"/>
              <a:ext cx="116417" cy="83525"/>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9" name="Google Shape;17589;p88"/>
            <p:cNvSpPr/>
            <p:nvPr/>
          </p:nvSpPr>
          <p:spPr>
            <a:xfrm rot="8660313">
              <a:off x="2818264" y="1861446"/>
              <a:ext cx="116433" cy="83536"/>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590" name="Google Shape;17590;p88"/>
          <p:cNvGrpSpPr/>
          <p:nvPr/>
        </p:nvGrpSpPr>
        <p:grpSpPr>
          <a:xfrm>
            <a:off x="3924561" y="2927462"/>
            <a:ext cx="1569144" cy="591015"/>
            <a:chOff x="3820100" y="3023049"/>
            <a:chExt cx="1303926" cy="491162"/>
          </a:xfrm>
        </p:grpSpPr>
        <p:grpSp>
          <p:nvGrpSpPr>
            <p:cNvPr id="17591" name="Google Shape;17591;p88"/>
            <p:cNvGrpSpPr/>
            <p:nvPr/>
          </p:nvGrpSpPr>
          <p:grpSpPr>
            <a:xfrm>
              <a:off x="3820100" y="3023072"/>
              <a:ext cx="1303926" cy="491139"/>
              <a:chOff x="3820100" y="3023072"/>
              <a:chExt cx="1303926" cy="491139"/>
            </a:xfrm>
          </p:grpSpPr>
          <p:sp>
            <p:nvSpPr>
              <p:cNvPr id="17592" name="Google Shape;17592;p88"/>
              <p:cNvSpPr/>
              <p:nvPr/>
            </p:nvSpPr>
            <p:spPr>
              <a:xfrm>
                <a:off x="3820100" y="3023072"/>
                <a:ext cx="505424" cy="491139"/>
              </a:xfrm>
              <a:custGeom>
                <a:avLst/>
                <a:gdLst/>
                <a:ahLst/>
                <a:cxnLst/>
                <a:rect l="l" t="t" r="r" b="b"/>
                <a:pathLst>
                  <a:path w="45218" h="43940" extrusionOk="0">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3" name="Google Shape;17593;p88"/>
              <p:cNvSpPr/>
              <p:nvPr/>
            </p:nvSpPr>
            <p:spPr>
              <a:xfrm>
                <a:off x="4323828" y="3411976"/>
                <a:ext cx="800197" cy="102229"/>
              </a:xfrm>
              <a:custGeom>
                <a:avLst/>
                <a:gdLst/>
                <a:ahLst/>
                <a:cxnLst/>
                <a:rect l="l" t="t" r="r" b="b"/>
                <a:pathLst>
                  <a:path w="71590" h="9146" extrusionOk="0">
                    <a:moveTo>
                      <a:pt x="1" y="1"/>
                    </a:moveTo>
                    <a:lnTo>
                      <a:pt x="1" y="9145"/>
                    </a:lnTo>
                    <a:lnTo>
                      <a:pt x="71589" y="9145"/>
                    </a:lnTo>
                    <a:lnTo>
                      <a:pt x="7158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594" name="Google Shape;17594;p88"/>
            <p:cNvGrpSpPr/>
            <p:nvPr/>
          </p:nvGrpSpPr>
          <p:grpSpPr>
            <a:xfrm>
              <a:off x="4132439" y="3023645"/>
              <a:ext cx="393633" cy="177096"/>
              <a:chOff x="4132439" y="3023645"/>
              <a:chExt cx="393633" cy="177096"/>
            </a:xfrm>
          </p:grpSpPr>
          <p:sp>
            <p:nvSpPr>
              <p:cNvPr id="17595" name="Google Shape;17595;p88"/>
              <p:cNvSpPr/>
              <p:nvPr/>
            </p:nvSpPr>
            <p:spPr>
              <a:xfrm>
                <a:off x="4132439" y="3023645"/>
                <a:ext cx="190085" cy="177096"/>
              </a:xfrm>
              <a:custGeom>
                <a:avLst/>
                <a:gdLst/>
                <a:ahLst/>
                <a:cxnLst/>
                <a:rect l="l" t="t" r="r" b="b"/>
                <a:pathLst>
                  <a:path w="17006" h="15844" extrusionOk="0">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6" name="Google Shape;17596;p88"/>
              <p:cNvSpPr/>
              <p:nvPr/>
            </p:nvSpPr>
            <p:spPr>
              <a:xfrm>
                <a:off x="4318649" y="3101461"/>
                <a:ext cx="207423" cy="99267"/>
              </a:xfrm>
              <a:custGeom>
                <a:avLst/>
                <a:gdLst/>
                <a:ahLst/>
                <a:cxnLst/>
                <a:rect l="l" t="t" r="r" b="b"/>
                <a:pathLst>
                  <a:path w="18211" h="8881" extrusionOk="0">
                    <a:moveTo>
                      <a:pt x="0" y="0"/>
                    </a:moveTo>
                    <a:lnTo>
                      <a:pt x="0" y="8880"/>
                    </a:lnTo>
                    <a:lnTo>
                      <a:pt x="18210" y="8880"/>
                    </a:lnTo>
                    <a:lnTo>
                      <a:pt x="1821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597" name="Google Shape;17597;p88"/>
            <p:cNvGrpSpPr/>
            <p:nvPr/>
          </p:nvGrpSpPr>
          <p:grpSpPr>
            <a:xfrm>
              <a:off x="3921811" y="3023049"/>
              <a:ext cx="1002397" cy="388943"/>
              <a:chOff x="3921811" y="3023049"/>
              <a:chExt cx="1002397" cy="388943"/>
            </a:xfrm>
          </p:grpSpPr>
          <p:sp>
            <p:nvSpPr>
              <p:cNvPr id="17598" name="Google Shape;17598;p88"/>
              <p:cNvSpPr/>
              <p:nvPr/>
            </p:nvSpPr>
            <p:spPr>
              <a:xfrm>
                <a:off x="3921811" y="3023049"/>
                <a:ext cx="403709" cy="388943"/>
              </a:xfrm>
              <a:custGeom>
                <a:avLst/>
                <a:gdLst/>
                <a:ahLst/>
                <a:cxnLst/>
                <a:rect l="l" t="t" r="r" b="b"/>
                <a:pathLst>
                  <a:path w="36118" h="34797" extrusionOk="0">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9" name="Google Shape;17599;p88"/>
              <p:cNvSpPr/>
              <p:nvPr/>
            </p:nvSpPr>
            <p:spPr>
              <a:xfrm>
                <a:off x="4322109" y="3309770"/>
                <a:ext cx="602098" cy="102218"/>
              </a:xfrm>
              <a:custGeom>
                <a:avLst/>
                <a:gdLst/>
                <a:ahLst/>
                <a:cxnLst/>
                <a:rect l="l" t="t" r="r" b="b"/>
                <a:pathLst>
                  <a:path w="53867" h="9145" extrusionOk="0">
                    <a:moveTo>
                      <a:pt x="1" y="0"/>
                    </a:moveTo>
                    <a:lnTo>
                      <a:pt x="1" y="9145"/>
                    </a:lnTo>
                    <a:lnTo>
                      <a:pt x="53867" y="9145"/>
                    </a:lnTo>
                    <a:lnTo>
                      <a:pt x="53867"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600" name="Google Shape;17600;p88"/>
            <p:cNvGrpSpPr/>
            <p:nvPr/>
          </p:nvGrpSpPr>
          <p:grpSpPr>
            <a:xfrm>
              <a:off x="4023645" y="3023049"/>
              <a:ext cx="683032" cy="286722"/>
              <a:chOff x="4023645" y="3023049"/>
              <a:chExt cx="683032" cy="286722"/>
            </a:xfrm>
          </p:grpSpPr>
          <p:sp>
            <p:nvSpPr>
              <p:cNvPr id="17601" name="Google Shape;17601;p88"/>
              <p:cNvSpPr/>
              <p:nvPr/>
            </p:nvSpPr>
            <p:spPr>
              <a:xfrm>
                <a:off x="4023645" y="3023049"/>
                <a:ext cx="300664" cy="286524"/>
              </a:xfrm>
              <a:custGeom>
                <a:avLst/>
                <a:gdLst/>
                <a:ahLst/>
                <a:cxnLst/>
                <a:rect l="l" t="t" r="r" b="b"/>
                <a:pathLst>
                  <a:path w="26899" h="25634" extrusionOk="0">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2" name="Google Shape;17602;p88"/>
              <p:cNvSpPr/>
              <p:nvPr/>
            </p:nvSpPr>
            <p:spPr>
              <a:xfrm>
                <a:off x="4314850" y="3200125"/>
                <a:ext cx="391827" cy="109646"/>
              </a:xfrm>
              <a:custGeom>
                <a:avLst/>
                <a:gdLst/>
                <a:ahLst/>
                <a:cxnLst/>
                <a:rect l="l" t="t" r="r" b="b"/>
                <a:pathLst>
                  <a:path w="35055" h="9792" extrusionOk="0">
                    <a:moveTo>
                      <a:pt x="1" y="0"/>
                    </a:moveTo>
                    <a:lnTo>
                      <a:pt x="1" y="88"/>
                    </a:lnTo>
                    <a:lnTo>
                      <a:pt x="1" y="9792"/>
                    </a:lnTo>
                    <a:lnTo>
                      <a:pt x="35054" y="9792"/>
                    </a:lnTo>
                    <a:lnTo>
                      <a:pt x="3505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7603" name="Google Shape;17603;p88"/>
          <p:cNvGrpSpPr/>
          <p:nvPr/>
        </p:nvGrpSpPr>
        <p:grpSpPr>
          <a:xfrm>
            <a:off x="1556683" y="2054307"/>
            <a:ext cx="713522" cy="688025"/>
            <a:chOff x="1706078" y="2092648"/>
            <a:chExt cx="660913" cy="637296"/>
          </a:xfrm>
        </p:grpSpPr>
        <p:sp>
          <p:nvSpPr>
            <p:cNvPr id="17604" name="Google Shape;17604;p88"/>
            <p:cNvSpPr/>
            <p:nvPr/>
          </p:nvSpPr>
          <p:spPr>
            <a:xfrm>
              <a:off x="1745332" y="2158066"/>
              <a:ext cx="571867" cy="571878"/>
            </a:xfrm>
            <a:custGeom>
              <a:avLst/>
              <a:gdLst/>
              <a:ahLst/>
              <a:cxnLst/>
              <a:rect l="l" t="t" r="r" b="b"/>
              <a:pathLst>
                <a:path w="107747" h="107749" extrusionOk="0">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605" name="Google Shape;17605;p88"/>
            <p:cNvGrpSpPr/>
            <p:nvPr/>
          </p:nvGrpSpPr>
          <p:grpSpPr>
            <a:xfrm>
              <a:off x="1706078" y="2092648"/>
              <a:ext cx="660913" cy="575241"/>
              <a:chOff x="1706078" y="2092648"/>
              <a:chExt cx="660913" cy="575241"/>
            </a:xfrm>
          </p:grpSpPr>
          <p:sp>
            <p:nvSpPr>
              <p:cNvPr id="17606" name="Google Shape;17606;p88"/>
              <p:cNvSpPr/>
              <p:nvPr/>
            </p:nvSpPr>
            <p:spPr>
              <a:xfrm>
                <a:off x="1938891" y="2092648"/>
                <a:ext cx="192041" cy="353676"/>
              </a:xfrm>
              <a:custGeom>
                <a:avLst/>
                <a:gdLst/>
                <a:ahLst/>
                <a:cxnLst/>
                <a:rect l="l" t="t" r="r" b="b"/>
                <a:pathLst>
                  <a:path w="36183" h="66637" extrusionOk="0">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7" name="Google Shape;17607;p88"/>
              <p:cNvSpPr/>
              <p:nvPr/>
            </p:nvSpPr>
            <p:spPr>
              <a:xfrm>
                <a:off x="1706078" y="2390779"/>
                <a:ext cx="329208" cy="277004"/>
              </a:xfrm>
              <a:custGeom>
                <a:avLst/>
                <a:gdLst/>
                <a:ahLst/>
                <a:cxnLst/>
                <a:rect l="l" t="t" r="r" b="b"/>
                <a:pathLst>
                  <a:path w="62027" h="52191" extrusionOk="0">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8" name="Google Shape;17608;p88"/>
              <p:cNvSpPr/>
              <p:nvPr/>
            </p:nvSpPr>
            <p:spPr>
              <a:xfrm>
                <a:off x="2035235" y="2390779"/>
                <a:ext cx="331756" cy="277110"/>
              </a:xfrm>
              <a:custGeom>
                <a:avLst/>
                <a:gdLst/>
                <a:ahLst/>
                <a:cxnLst/>
                <a:rect l="l" t="t" r="r" b="b"/>
                <a:pathLst>
                  <a:path w="62507" h="52211" extrusionOk="0">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7609" name="Google Shape;17609;p88"/>
          <p:cNvGrpSpPr/>
          <p:nvPr/>
        </p:nvGrpSpPr>
        <p:grpSpPr>
          <a:xfrm>
            <a:off x="6318542" y="1171856"/>
            <a:ext cx="1317459" cy="684168"/>
            <a:chOff x="238125" y="999450"/>
            <a:chExt cx="7140700" cy="3708225"/>
          </a:xfrm>
        </p:grpSpPr>
        <p:sp>
          <p:nvSpPr>
            <p:cNvPr id="17610" name="Google Shape;17610;p88"/>
            <p:cNvSpPr/>
            <p:nvPr/>
          </p:nvSpPr>
          <p:spPr>
            <a:xfrm>
              <a:off x="2171975" y="3872925"/>
              <a:ext cx="7900" cy="25"/>
            </a:xfrm>
            <a:custGeom>
              <a:avLst/>
              <a:gdLst/>
              <a:ahLst/>
              <a:cxnLst/>
              <a:rect l="l" t="t" r="r" b="b"/>
              <a:pathLst>
                <a:path w="316" h="1" extrusionOk="0">
                  <a:moveTo>
                    <a:pt x="316" y="0"/>
                  </a:moveTo>
                  <a:lnTo>
                    <a:pt x="1"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1" name="Google Shape;17611;p88"/>
            <p:cNvSpPr/>
            <p:nvPr/>
          </p:nvSpPr>
          <p:spPr>
            <a:xfrm>
              <a:off x="2180300" y="999450"/>
              <a:ext cx="3256350" cy="3708225"/>
            </a:xfrm>
            <a:custGeom>
              <a:avLst/>
              <a:gdLst/>
              <a:ahLst/>
              <a:cxnLst/>
              <a:rect l="l" t="t" r="r" b="b"/>
              <a:pathLst>
                <a:path w="130254" h="148329" extrusionOk="0">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2" name="Google Shape;17612;p88"/>
            <p:cNvSpPr/>
            <p:nvPr/>
          </p:nvSpPr>
          <p:spPr>
            <a:xfrm>
              <a:off x="238125" y="2853750"/>
              <a:ext cx="2358675" cy="1853475"/>
            </a:xfrm>
            <a:custGeom>
              <a:avLst/>
              <a:gdLst/>
              <a:ahLst/>
              <a:cxnLst/>
              <a:rect l="l" t="t" r="r" b="b"/>
              <a:pathLst>
                <a:path w="94347" h="74139" extrusionOk="0">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3" name="Google Shape;17613;p88"/>
            <p:cNvSpPr/>
            <p:nvPr/>
          </p:nvSpPr>
          <p:spPr>
            <a:xfrm>
              <a:off x="238125" y="999450"/>
              <a:ext cx="1942200" cy="2270400"/>
            </a:xfrm>
            <a:custGeom>
              <a:avLst/>
              <a:gdLst/>
              <a:ahLst/>
              <a:cxnLst/>
              <a:rect l="l" t="t" r="r" b="b"/>
              <a:pathLst>
                <a:path w="77688" h="90816" extrusionOk="0">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4" name="Google Shape;17614;p88"/>
            <p:cNvSpPr/>
            <p:nvPr/>
          </p:nvSpPr>
          <p:spPr>
            <a:xfrm>
              <a:off x="3808250" y="2852875"/>
              <a:ext cx="25" cy="25"/>
            </a:xfrm>
            <a:custGeom>
              <a:avLst/>
              <a:gdLst/>
              <a:ahLst/>
              <a:cxnLst/>
              <a:rect l="l" t="t" r="r" b="b"/>
              <a:pathLst>
                <a:path w="1" h="1" extrusionOk="0">
                  <a:moveTo>
                    <a:pt x="0" y="1"/>
                  </a:moveTo>
                  <a:close/>
                </a:path>
              </a:pathLst>
            </a:custGeom>
            <a:solidFill>
              <a:srgbClr val="DB63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5" name="Google Shape;17615;p88"/>
            <p:cNvSpPr/>
            <p:nvPr/>
          </p:nvSpPr>
          <p:spPr>
            <a:xfrm>
              <a:off x="1762475" y="999450"/>
              <a:ext cx="2386250" cy="2044875"/>
            </a:xfrm>
            <a:custGeom>
              <a:avLst/>
              <a:gdLst/>
              <a:ahLst/>
              <a:cxnLst/>
              <a:rect l="l" t="t" r="r" b="b"/>
              <a:pathLst>
                <a:path w="95450" h="81795" extrusionOk="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6" name="Google Shape;17616;p88"/>
            <p:cNvSpPr/>
            <p:nvPr/>
          </p:nvSpPr>
          <p:spPr>
            <a:xfrm>
              <a:off x="3338000" y="2435975"/>
              <a:ext cx="2101275" cy="2271250"/>
            </a:xfrm>
            <a:custGeom>
              <a:avLst/>
              <a:gdLst/>
              <a:ahLst/>
              <a:cxnLst/>
              <a:rect l="l" t="t" r="r" b="b"/>
              <a:pathLst>
                <a:path w="84051" h="90850" extrusionOk="0">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7" name="Google Shape;17617;p88"/>
            <p:cNvSpPr/>
            <p:nvPr/>
          </p:nvSpPr>
          <p:spPr>
            <a:xfrm>
              <a:off x="5019250" y="2852875"/>
              <a:ext cx="2359150" cy="1854350"/>
            </a:xfrm>
            <a:custGeom>
              <a:avLst/>
              <a:gdLst/>
              <a:ahLst/>
              <a:cxnLst/>
              <a:rect l="l" t="t" r="r" b="b"/>
              <a:pathLst>
                <a:path w="94366" h="74174" extrusionOk="0">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8" name="Google Shape;17618;p88"/>
            <p:cNvSpPr/>
            <p:nvPr/>
          </p:nvSpPr>
          <p:spPr>
            <a:xfrm>
              <a:off x="5025375" y="999450"/>
              <a:ext cx="2353450" cy="2270825"/>
            </a:xfrm>
            <a:custGeom>
              <a:avLst/>
              <a:gdLst/>
              <a:ahLst/>
              <a:cxnLst/>
              <a:rect l="l" t="t" r="r" b="b"/>
              <a:pathLst>
                <a:path w="94138" h="90833" extrusionOk="0">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Shape 17622"/>
        <p:cNvGrpSpPr/>
        <p:nvPr/>
      </p:nvGrpSpPr>
      <p:grpSpPr>
        <a:xfrm>
          <a:off x="0" y="0"/>
          <a:ext cx="0" cy="0"/>
          <a:chOff x="0" y="0"/>
          <a:chExt cx="0" cy="0"/>
        </a:xfrm>
      </p:grpSpPr>
      <p:grpSp>
        <p:nvGrpSpPr>
          <p:cNvPr id="17623" name="Google Shape;17623;p89"/>
          <p:cNvGrpSpPr/>
          <p:nvPr/>
        </p:nvGrpSpPr>
        <p:grpSpPr>
          <a:xfrm>
            <a:off x="729238" y="1179665"/>
            <a:ext cx="1636117" cy="1526144"/>
            <a:chOff x="729238" y="1179665"/>
            <a:chExt cx="1636117" cy="1526144"/>
          </a:xfrm>
        </p:grpSpPr>
        <p:grpSp>
          <p:nvGrpSpPr>
            <p:cNvPr id="17624" name="Google Shape;17624;p89"/>
            <p:cNvGrpSpPr/>
            <p:nvPr/>
          </p:nvGrpSpPr>
          <p:grpSpPr>
            <a:xfrm>
              <a:off x="729238" y="1179665"/>
              <a:ext cx="80700" cy="1526144"/>
              <a:chOff x="729238" y="1179665"/>
              <a:chExt cx="80700" cy="1526144"/>
            </a:xfrm>
          </p:grpSpPr>
          <p:sp>
            <p:nvSpPr>
              <p:cNvPr id="17625" name="Google Shape;17625;p89"/>
              <p:cNvSpPr/>
              <p:nvPr/>
            </p:nvSpPr>
            <p:spPr>
              <a:xfrm>
                <a:off x="729238"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6" name="Google Shape;17626;p89"/>
              <p:cNvSpPr/>
              <p:nvPr/>
            </p:nvSpPr>
            <p:spPr>
              <a:xfrm>
                <a:off x="729238"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7" name="Google Shape;17627;p89"/>
              <p:cNvSpPr/>
              <p:nvPr/>
            </p:nvSpPr>
            <p:spPr>
              <a:xfrm>
                <a:off x="729238"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8" name="Google Shape;17628;p89"/>
              <p:cNvSpPr/>
              <p:nvPr/>
            </p:nvSpPr>
            <p:spPr>
              <a:xfrm>
                <a:off x="729238"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9" name="Google Shape;17629;p89"/>
              <p:cNvSpPr/>
              <p:nvPr/>
            </p:nvSpPr>
            <p:spPr>
              <a:xfrm>
                <a:off x="729238"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0" name="Google Shape;17630;p89"/>
              <p:cNvSpPr/>
              <p:nvPr/>
            </p:nvSpPr>
            <p:spPr>
              <a:xfrm>
                <a:off x="729238"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1" name="Google Shape;17631;p89"/>
              <p:cNvSpPr/>
              <p:nvPr/>
            </p:nvSpPr>
            <p:spPr>
              <a:xfrm>
                <a:off x="72923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2" name="Google Shape;17632;p89"/>
              <p:cNvSpPr/>
              <p:nvPr/>
            </p:nvSpPr>
            <p:spPr>
              <a:xfrm>
                <a:off x="72923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3" name="Google Shape;17633;p89"/>
              <p:cNvSpPr/>
              <p:nvPr/>
            </p:nvSpPr>
            <p:spPr>
              <a:xfrm>
                <a:off x="72923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4" name="Google Shape;17634;p89"/>
              <p:cNvSpPr/>
              <p:nvPr/>
            </p:nvSpPr>
            <p:spPr>
              <a:xfrm>
                <a:off x="72923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635" name="Google Shape;17635;p89"/>
            <p:cNvGrpSpPr/>
            <p:nvPr/>
          </p:nvGrpSpPr>
          <p:grpSpPr>
            <a:xfrm>
              <a:off x="903098" y="1179665"/>
              <a:ext cx="80700" cy="1526144"/>
              <a:chOff x="903098" y="1179665"/>
              <a:chExt cx="80700" cy="1526144"/>
            </a:xfrm>
          </p:grpSpPr>
          <p:sp>
            <p:nvSpPr>
              <p:cNvPr id="17636" name="Google Shape;17636;p89"/>
              <p:cNvSpPr/>
              <p:nvPr/>
            </p:nvSpPr>
            <p:spPr>
              <a:xfrm>
                <a:off x="903098"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7" name="Google Shape;17637;p89"/>
              <p:cNvSpPr/>
              <p:nvPr/>
            </p:nvSpPr>
            <p:spPr>
              <a:xfrm>
                <a:off x="903098"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8" name="Google Shape;17638;p89"/>
              <p:cNvSpPr/>
              <p:nvPr/>
            </p:nvSpPr>
            <p:spPr>
              <a:xfrm>
                <a:off x="903098"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9" name="Google Shape;17639;p89"/>
              <p:cNvSpPr/>
              <p:nvPr/>
            </p:nvSpPr>
            <p:spPr>
              <a:xfrm>
                <a:off x="903098"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0" name="Google Shape;17640;p89"/>
              <p:cNvSpPr/>
              <p:nvPr/>
            </p:nvSpPr>
            <p:spPr>
              <a:xfrm>
                <a:off x="903098"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1" name="Google Shape;17641;p89"/>
              <p:cNvSpPr/>
              <p:nvPr/>
            </p:nvSpPr>
            <p:spPr>
              <a:xfrm>
                <a:off x="903098"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2" name="Google Shape;17642;p89"/>
              <p:cNvSpPr/>
              <p:nvPr/>
            </p:nvSpPr>
            <p:spPr>
              <a:xfrm>
                <a:off x="90309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3" name="Google Shape;17643;p89"/>
              <p:cNvSpPr/>
              <p:nvPr/>
            </p:nvSpPr>
            <p:spPr>
              <a:xfrm>
                <a:off x="90309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4" name="Google Shape;17644;p89"/>
              <p:cNvSpPr/>
              <p:nvPr/>
            </p:nvSpPr>
            <p:spPr>
              <a:xfrm>
                <a:off x="90309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5" name="Google Shape;17645;p89"/>
              <p:cNvSpPr/>
              <p:nvPr/>
            </p:nvSpPr>
            <p:spPr>
              <a:xfrm>
                <a:off x="90309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646" name="Google Shape;17646;p89"/>
            <p:cNvGrpSpPr/>
            <p:nvPr/>
          </p:nvGrpSpPr>
          <p:grpSpPr>
            <a:xfrm>
              <a:off x="1076958" y="1179665"/>
              <a:ext cx="80700" cy="1526144"/>
              <a:chOff x="1076958" y="1179665"/>
              <a:chExt cx="80700" cy="1526144"/>
            </a:xfrm>
          </p:grpSpPr>
          <p:sp>
            <p:nvSpPr>
              <p:cNvPr id="17647" name="Google Shape;17647;p89"/>
              <p:cNvSpPr/>
              <p:nvPr/>
            </p:nvSpPr>
            <p:spPr>
              <a:xfrm>
                <a:off x="1076958"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8" name="Google Shape;17648;p89"/>
              <p:cNvSpPr/>
              <p:nvPr/>
            </p:nvSpPr>
            <p:spPr>
              <a:xfrm>
                <a:off x="1076958"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9" name="Google Shape;17649;p89"/>
              <p:cNvSpPr/>
              <p:nvPr/>
            </p:nvSpPr>
            <p:spPr>
              <a:xfrm>
                <a:off x="1076958"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0" name="Google Shape;17650;p89"/>
              <p:cNvSpPr/>
              <p:nvPr/>
            </p:nvSpPr>
            <p:spPr>
              <a:xfrm>
                <a:off x="1076958"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1" name="Google Shape;17651;p89"/>
              <p:cNvSpPr/>
              <p:nvPr/>
            </p:nvSpPr>
            <p:spPr>
              <a:xfrm>
                <a:off x="1076958"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2" name="Google Shape;17652;p89"/>
              <p:cNvSpPr/>
              <p:nvPr/>
            </p:nvSpPr>
            <p:spPr>
              <a:xfrm>
                <a:off x="1076958"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3" name="Google Shape;17653;p89"/>
              <p:cNvSpPr/>
              <p:nvPr/>
            </p:nvSpPr>
            <p:spPr>
              <a:xfrm>
                <a:off x="1076958" y="214302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4" name="Google Shape;17654;p89"/>
              <p:cNvSpPr/>
              <p:nvPr/>
            </p:nvSpPr>
            <p:spPr>
              <a:xfrm>
                <a:off x="107695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5" name="Google Shape;17655;p89"/>
              <p:cNvSpPr/>
              <p:nvPr/>
            </p:nvSpPr>
            <p:spPr>
              <a:xfrm>
                <a:off x="107695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6" name="Google Shape;17656;p89"/>
              <p:cNvSpPr/>
              <p:nvPr/>
            </p:nvSpPr>
            <p:spPr>
              <a:xfrm>
                <a:off x="107695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657" name="Google Shape;17657;p89"/>
            <p:cNvGrpSpPr/>
            <p:nvPr/>
          </p:nvGrpSpPr>
          <p:grpSpPr>
            <a:xfrm>
              <a:off x="1247707" y="1179665"/>
              <a:ext cx="80700" cy="1526144"/>
              <a:chOff x="1247707" y="1179665"/>
              <a:chExt cx="80700" cy="1526144"/>
            </a:xfrm>
          </p:grpSpPr>
          <p:sp>
            <p:nvSpPr>
              <p:cNvPr id="17658" name="Google Shape;17658;p89"/>
              <p:cNvSpPr/>
              <p:nvPr/>
            </p:nvSpPr>
            <p:spPr>
              <a:xfrm>
                <a:off x="124770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9" name="Google Shape;17659;p89"/>
              <p:cNvSpPr/>
              <p:nvPr/>
            </p:nvSpPr>
            <p:spPr>
              <a:xfrm>
                <a:off x="124770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0" name="Google Shape;17660;p89"/>
              <p:cNvSpPr/>
              <p:nvPr/>
            </p:nvSpPr>
            <p:spPr>
              <a:xfrm>
                <a:off x="124770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1" name="Google Shape;17661;p89"/>
              <p:cNvSpPr/>
              <p:nvPr/>
            </p:nvSpPr>
            <p:spPr>
              <a:xfrm>
                <a:off x="1247707" y="166175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2" name="Google Shape;17662;p89"/>
              <p:cNvSpPr/>
              <p:nvPr/>
            </p:nvSpPr>
            <p:spPr>
              <a:xfrm>
                <a:off x="1247707"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3" name="Google Shape;17663;p89"/>
              <p:cNvSpPr/>
              <p:nvPr/>
            </p:nvSpPr>
            <p:spPr>
              <a:xfrm>
                <a:off x="1247707"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4" name="Google Shape;17664;p89"/>
              <p:cNvSpPr/>
              <p:nvPr/>
            </p:nvSpPr>
            <p:spPr>
              <a:xfrm>
                <a:off x="124770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5" name="Google Shape;17665;p89"/>
              <p:cNvSpPr/>
              <p:nvPr/>
            </p:nvSpPr>
            <p:spPr>
              <a:xfrm>
                <a:off x="124770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6" name="Google Shape;17666;p89"/>
              <p:cNvSpPr/>
              <p:nvPr/>
            </p:nvSpPr>
            <p:spPr>
              <a:xfrm>
                <a:off x="124770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7" name="Google Shape;17667;p89"/>
              <p:cNvSpPr/>
              <p:nvPr/>
            </p:nvSpPr>
            <p:spPr>
              <a:xfrm>
                <a:off x="124770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668" name="Google Shape;17668;p89"/>
            <p:cNvGrpSpPr/>
            <p:nvPr/>
          </p:nvGrpSpPr>
          <p:grpSpPr>
            <a:xfrm>
              <a:off x="1421567" y="1179665"/>
              <a:ext cx="80700" cy="1526144"/>
              <a:chOff x="1421567" y="1179665"/>
              <a:chExt cx="80700" cy="1526144"/>
            </a:xfrm>
          </p:grpSpPr>
          <p:sp>
            <p:nvSpPr>
              <p:cNvPr id="17669" name="Google Shape;17669;p89"/>
              <p:cNvSpPr/>
              <p:nvPr/>
            </p:nvSpPr>
            <p:spPr>
              <a:xfrm>
                <a:off x="142156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0" name="Google Shape;17670;p89"/>
              <p:cNvSpPr/>
              <p:nvPr/>
            </p:nvSpPr>
            <p:spPr>
              <a:xfrm>
                <a:off x="142156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1" name="Google Shape;17671;p89"/>
              <p:cNvSpPr/>
              <p:nvPr/>
            </p:nvSpPr>
            <p:spPr>
              <a:xfrm>
                <a:off x="142156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2" name="Google Shape;17672;p89"/>
              <p:cNvSpPr/>
              <p:nvPr/>
            </p:nvSpPr>
            <p:spPr>
              <a:xfrm>
                <a:off x="1421567"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3" name="Google Shape;17673;p89"/>
              <p:cNvSpPr/>
              <p:nvPr/>
            </p:nvSpPr>
            <p:spPr>
              <a:xfrm>
                <a:off x="1421567"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4" name="Google Shape;17674;p89"/>
              <p:cNvSpPr/>
              <p:nvPr/>
            </p:nvSpPr>
            <p:spPr>
              <a:xfrm>
                <a:off x="1421567"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5" name="Google Shape;17675;p89"/>
              <p:cNvSpPr/>
              <p:nvPr/>
            </p:nvSpPr>
            <p:spPr>
              <a:xfrm>
                <a:off x="1421567" y="214302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6" name="Google Shape;17676;p89"/>
              <p:cNvSpPr/>
              <p:nvPr/>
            </p:nvSpPr>
            <p:spPr>
              <a:xfrm>
                <a:off x="1421567" y="2303717"/>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7" name="Google Shape;17677;p89"/>
              <p:cNvSpPr/>
              <p:nvPr/>
            </p:nvSpPr>
            <p:spPr>
              <a:xfrm>
                <a:off x="142156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8" name="Google Shape;17678;p89"/>
              <p:cNvSpPr/>
              <p:nvPr/>
            </p:nvSpPr>
            <p:spPr>
              <a:xfrm>
                <a:off x="142156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679" name="Google Shape;17679;p89"/>
            <p:cNvGrpSpPr/>
            <p:nvPr/>
          </p:nvGrpSpPr>
          <p:grpSpPr>
            <a:xfrm>
              <a:off x="1592327" y="1179665"/>
              <a:ext cx="80700" cy="1526144"/>
              <a:chOff x="1592327" y="1179665"/>
              <a:chExt cx="80700" cy="1526144"/>
            </a:xfrm>
          </p:grpSpPr>
          <p:sp>
            <p:nvSpPr>
              <p:cNvPr id="17680" name="Google Shape;17680;p89"/>
              <p:cNvSpPr/>
              <p:nvPr/>
            </p:nvSpPr>
            <p:spPr>
              <a:xfrm>
                <a:off x="159232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1" name="Google Shape;17681;p89"/>
              <p:cNvSpPr/>
              <p:nvPr/>
            </p:nvSpPr>
            <p:spPr>
              <a:xfrm>
                <a:off x="159232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2" name="Google Shape;17682;p89"/>
              <p:cNvSpPr/>
              <p:nvPr/>
            </p:nvSpPr>
            <p:spPr>
              <a:xfrm>
                <a:off x="159232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3" name="Google Shape;17683;p89"/>
              <p:cNvSpPr/>
              <p:nvPr/>
            </p:nvSpPr>
            <p:spPr>
              <a:xfrm>
                <a:off x="1592327"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4" name="Google Shape;17684;p89"/>
              <p:cNvSpPr/>
              <p:nvPr/>
            </p:nvSpPr>
            <p:spPr>
              <a:xfrm>
                <a:off x="1592327"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5" name="Google Shape;17685;p89"/>
              <p:cNvSpPr/>
              <p:nvPr/>
            </p:nvSpPr>
            <p:spPr>
              <a:xfrm>
                <a:off x="1592327"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6" name="Google Shape;17686;p89"/>
              <p:cNvSpPr/>
              <p:nvPr/>
            </p:nvSpPr>
            <p:spPr>
              <a:xfrm>
                <a:off x="159232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7" name="Google Shape;17687;p89"/>
              <p:cNvSpPr/>
              <p:nvPr/>
            </p:nvSpPr>
            <p:spPr>
              <a:xfrm>
                <a:off x="159232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8" name="Google Shape;17688;p89"/>
              <p:cNvSpPr/>
              <p:nvPr/>
            </p:nvSpPr>
            <p:spPr>
              <a:xfrm>
                <a:off x="159232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9" name="Google Shape;17689;p89"/>
              <p:cNvSpPr/>
              <p:nvPr/>
            </p:nvSpPr>
            <p:spPr>
              <a:xfrm>
                <a:off x="159232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690" name="Google Shape;17690;p89"/>
            <p:cNvGrpSpPr/>
            <p:nvPr/>
          </p:nvGrpSpPr>
          <p:grpSpPr>
            <a:xfrm>
              <a:off x="1766187" y="1179665"/>
              <a:ext cx="80700" cy="1526144"/>
              <a:chOff x="1766187" y="1179665"/>
              <a:chExt cx="80700" cy="1526144"/>
            </a:xfrm>
          </p:grpSpPr>
          <p:sp>
            <p:nvSpPr>
              <p:cNvPr id="17691" name="Google Shape;17691;p89"/>
              <p:cNvSpPr/>
              <p:nvPr/>
            </p:nvSpPr>
            <p:spPr>
              <a:xfrm>
                <a:off x="176618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2" name="Google Shape;17692;p89"/>
              <p:cNvSpPr/>
              <p:nvPr/>
            </p:nvSpPr>
            <p:spPr>
              <a:xfrm>
                <a:off x="176618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3" name="Google Shape;17693;p89"/>
              <p:cNvSpPr/>
              <p:nvPr/>
            </p:nvSpPr>
            <p:spPr>
              <a:xfrm>
                <a:off x="176618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4" name="Google Shape;17694;p89"/>
              <p:cNvSpPr/>
              <p:nvPr/>
            </p:nvSpPr>
            <p:spPr>
              <a:xfrm>
                <a:off x="1766187"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5" name="Google Shape;17695;p89"/>
              <p:cNvSpPr/>
              <p:nvPr/>
            </p:nvSpPr>
            <p:spPr>
              <a:xfrm>
                <a:off x="1766187"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6" name="Google Shape;17696;p89"/>
              <p:cNvSpPr/>
              <p:nvPr/>
            </p:nvSpPr>
            <p:spPr>
              <a:xfrm>
                <a:off x="1766187"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7" name="Google Shape;17697;p89"/>
              <p:cNvSpPr/>
              <p:nvPr/>
            </p:nvSpPr>
            <p:spPr>
              <a:xfrm>
                <a:off x="1766187" y="214302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8" name="Google Shape;17698;p89"/>
              <p:cNvSpPr/>
              <p:nvPr/>
            </p:nvSpPr>
            <p:spPr>
              <a:xfrm>
                <a:off x="1766187" y="2303717"/>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9" name="Google Shape;17699;p89"/>
              <p:cNvSpPr/>
              <p:nvPr/>
            </p:nvSpPr>
            <p:spPr>
              <a:xfrm>
                <a:off x="1766187" y="2464413"/>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0" name="Google Shape;17700;p89"/>
              <p:cNvSpPr/>
              <p:nvPr/>
            </p:nvSpPr>
            <p:spPr>
              <a:xfrm>
                <a:off x="176618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701" name="Google Shape;17701;p89"/>
            <p:cNvGrpSpPr/>
            <p:nvPr/>
          </p:nvGrpSpPr>
          <p:grpSpPr>
            <a:xfrm>
              <a:off x="1936935" y="1179665"/>
              <a:ext cx="80700" cy="1526144"/>
              <a:chOff x="1936935" y="1179665"/>
              <a:chExt cx="80700" cy="1526144"/>
            </a:xfrm>
          </p:grpSpPr>
          <p:sp>
            <p:nvSpPr>
              <p:cNvPr id="17702" name="Google Shape;17702;p89"/>
              <p:cNvSpPr/>
              <p:nvPr/>
            </p:nvSpPr>
            <p:spPr>
              <a:xfrm>
                <a:off x="1936935"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3" name="Google Shape;17703;p89"/>
              <p:cNvSpPr/>
              <p:nvPr/>
            </p:nvSpPr>
            <p:spPr>
              <a:xfrm>
                <a:off x="1936935"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4" name="Google Shape;17704;p89"/>
              <p:cNvSpPr/>
              <p:nvPr/>
            </p:nvSpPr>
            <p:spPr>
              <a:xfrm>
                <a:off x="1936935"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5" name="Google Shape;17705;p89"/>
              <p:cNvSpPr/>
              <p:nvPr/>
            </p:nvSpPr>
            <p:spPr>
              <a:xfrm>
                <a:off x="1936935"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6" name="Google Shape;17706;p89"/>
              <p:cNvSpPr/>
              <p:nvPr/>
            </p:nvSpPr>
            <p:spPr>
              <a:xfrm>
                <a:off x="1936935"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7" name="Google Shape;17707;p89"/>
              <p:cNvSpPr/>
              <p:nvPr/>
            </p:nvSpPr>
            <p:spPr>
              <a:xfrm>
                <a:off x="193693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8" name="Google Shape;17708;p89"/>
              <p:cNvSpPr/>
              <p:nvPr/>
            </p:nvSpPr>
            <p:spPr>
              <a:xfrm>
                <a:off x="193693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9" name="Google Shape;17709;p89"/>
              <p:cNvSpPr/>
              <p:nvPr/>
            </p:nvSpPr>
            <p:spPr>
              <a:xfrm>
                <a:off x="193693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0" name="Google Shape;17710;p89"/>
              <p:cNvSpPr/>
              <p:nvPr/>
            </p:nvSpPr>
            <p:spPr>
              <a:xfrm>
                <a:off x="193693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1" name="Google Shape;17711;p89"/>
              <p:cNvSpPr/>
              <p:nvPr/>
            </p:nvSpPr>
            <p:spPr>
              <a:xfrm>
                <a:off x="193693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712" name="Google Shape;17712;p89"/>
            <p:cNvGrpSpPr/>
            <p:nvPr/>
          </p:nvGrpSpPr>
          <p:grpSpPr>
            <a:xfrm>
              <a:off x="2110795" y="1179665"/>
              <a:ext cx="80700" cy="1526144"/>
              <a:chOff x="2110795" y="1179665"/>
              <a:chExt cx="80700" cy="1526144"/>
            </a:xfrm>
          </p:grpSpPr>
          <p:sp>
            <p:nvSpPr>
              <p:cNvPr id="17713" name="Google Shape;17713;p89"/>
              <p:cNvSpPr/>
              <p:nvPr/>
            </p:nvSpPr>
            <p:spPr>
              <a:xfrm>
                <a:off x="2110795"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4" name="Google Shape;17714;p89"/>
              <p:cNvSpPr/>
              <p:nvPr/>
            </p:nvSpPr>
            <p:spPr>
              <a:xfrm>
                <a:off x="2110795"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5" name="Google Shape;17715;p89"/>
              <p:cNvSpPr/>
              <p:nvPr/>
            </p:nvSpPr>
            <p:spPr>
              <a:xfrm>
                <a:off x="2110795"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6" name="Google Shape;17716;p89"/>
              <p:cNvSpPr/>
              <p:nvPr/>
            </p:nvSpPr>
            <p:spPr>
              <a:xfrm>
                <a:off x="2110795"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7" name="Google Shape;17717;p89"/>
              <p:cNvSpPr/>
              <p:nvPr/>
            </p:nvSpPr>
            <p:spPr>
              <a:xfrm>
                <a:off x="2110795"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8" name="Google Shape;17718;p89"/>
              <p:cNvSpPr/>
              <p:nvPr/>
            </p:nvSpPr>
            <p:spPr>
              <a:xfrm>
                <a:off x="211079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9" name="Google Shape;17719;p89"/>
              <p:cNvSpPr/>
              <p:nvPr/>
            </p:nvSpPr>
            <p:spPr>
              <a:xfrm>
                <a:off x="211079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0" name="Google Shape;17720;p89"/>
              <p:cNvSpPr/>
              <p:nvPr/>
            </p:nvSpPr>
            <p:spPr>
              <a:xfrm>
                <a:off x="211079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1" name="Google Shape;17721;p89"/>
              <p:cNvSpPr/>
              <p:nvPr/>
            </p:nvSpPr>
            <p:spPr>
              <a:xfrm>
                <a:off x="211079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2" name="Google Shape;17722;p89"/>
              <p:cNvSpPr/>
              <p:nvPr/>
            </p:nvSpPr>
            <p:spPr>
              <a:xfrm>
                <a:off x="211079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723" name="Google Shape;17723;p89"/>
            <p:cNvGrpSpPr/>
            <p:nvPr/>
          </p:nvGrpSpPr>
          <p:grpSpPr>
            <a:xfrm>
              <a:off x="2284655" y="1179665"/>
              <a:ext cx="80700" cy="1526144"/>
              <a:chOff x="2284655" y="1179665"/>
              <a:chExt cx="80700" cy="1526144"/>
            </a:xfrm>
          </p:grpSpPr>
          <p:sp>
            <p:nvSpPr>
              <p:cNvPr id="17724" name="Google Shape;17724;p89"/>
              <p:cNvSpPr/>
              <p:nvPr/>
            </p:nvSpPr>
            <p:spPr>
              <a:xfrm>
                <a:off x="2284655"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5" name="Google Shape;17725;p89"/>
              <p:cNvSpPr/>
              <p:nvPr/>
            </p:nvSpPr>
            <p:spPr>
              <a:xfrm>
                <a:off x="2284655"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6" name="Google Shape;17726;p89"/>
              <p:cNvSpPr/>
              <p:nvPr/>
            </p:nvSpPr>
            <p:spPr>
              <a:xfrm>
                <a:off x="2284655"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7" name="Google Shape;17727;p89"/>
              <p:cNvSpPr/>
              <p:nvPr/>
            </p:nvSpPr>
            <p:spPr>
              <a:xfrm>
                <a:off x="2284655"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8" name="Google Shape;17728;p89"/>
              <p:cNvSpPr/>
              <p:nvPr/>
            </p:nvSpPr>
            <p:spPr>
              <a:xfrm>
                <a:off x="2284655"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9" name="Google Shape;17729;p89"/>
              <p:cNvSpPr/>
              <p:nvPr/>
            </p:nvSpPr>
            <p:spPr>
              <a:xfrm>
                <a:off x="2284655"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0" name="Google Shape;17730;p89"/>
              <p:cNvSpPr/>
              <p:nvPr/>
            </p:nvSpPr>
            <p:spPr>
              <a:xfrm>
                <a:off x="228465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1" name="Google Shape;17731;p89"/>
              <p:cNvSpPr/>
              <p:nvPr/>
            </p:nvSpPr>
            <p:spPr>
              <a:xfrm>
                <a:off x="228465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2" name="Google Shape;17732;p89"/>
              <p:cNvSpPr/>
              <p:nvPr/>
            </p:nvSpPr>
            <p:spPr>
              <a:xfrm>
                <a:off x="228465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3" name="Google Shape;17733;p89"/>
              <p:cNvSpPr/>
              <p:nvPr/>
            </p:nvSpPr>
            <p:spPr>
              <a:xfrm>
                <a:off x="228465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7734" name="Google Shape;17734;p89"/>
          <p:cNvGrpSpPr/>
          <p:nvPr/>
        </p:nvGrpSpPr>
        <p:grpSpPr>
          <a:xfrm>
            <a:off x="2623904" y="1198803"/>
            <a:ext cx="1364248" cy="1102133"/>
            <a:chOff x="2623904" y="1198803"/>
            <a:chExt cx="1364248" cy="1102133"/>
          </a:xfrm>
        </p:grpSpPr>
        <p:grpSp>
          <p:nvGrpSpPr>
            <p:cNvPr id="17735" name="Google Shape;17735;p89"/>
            <p:cNvGrpSpPr/>
            <p:nvPr/>
          </p:nvGrpSpPr>
          <p:grpSpPr>
            <a:xfrm>
              <a:off x="2623907" y="1198803"/>
              <a:ext cx="1364245" cy="273000"/>
              <a:chOff x="2623907" y="1198803"/>
              <a:chExt cx="1364245" cy="273000"/>
            </a:xfrm>
          </p:grpSpPr>
          <p:sp>
            <p:nvSpPr>
              <p:cNvPr id="17736" name="Google Shape;17736;p89"/>
              <p:cNvSpPr/>
              <p:nvPr/>
            </p:nvSpPr>
            <p:spPr>
              <a:xfrm>
                <a:off x="2623907"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7" name="Google Shape;17737;p89"/>
              <p:cNvSpPr/>
              <p:nvPr/>
            </p:nvSpPr>
            <p:spPr>
              <a:xfrm>
                <a:off x="2896718"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8" name="Google Shape;17738;p89"/>
              <p:cNvSpPr/>
              <p:nvPr/>
            </p:nvSpPr>
            <p:spPr>
              <a:xfrm>
                <a:off x="3169529"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9" name="Google Shape;17739;p89"/>
              <p:cNvSpPr/>
              <p:nvPr/>
            </p:nvSpPr>
            <p:spPr>
              <a:xfrm>
                <a:off x="3442341"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0" name="Google Shape;17740;p89"/>
              <p:cNvSpPr/>
              <p:nvPr/>
            </p:nvSpPr>
            <p:spPr>
              <a:xfrm>
                <a:off x="3715152" y="1198803"/>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741" name="Google Shape;17741;p89"/>
            <p:cNvGrpSpPr/>
            <p:nvPr/>
          </p:nvGrpSpPr>
          <p:grpSpPr>
            <a:xfrm>
              <a:off x="2623904" y="1476964"/>
              <a:ext cx="1364245" cy="273000"/>
              <a:chOff x="2623904" y="1476964"/>
              <a:chExt cx="1364245" cy="273000"/>
            </a:xfrm>
          </p:grpSpPr>
          <p:sp>
            <p:nvSpPr>
              <p:cNvPr id="17742" name="Google Shape;17742;p89"/>
              <p:cNvSpPr/>
              <p:nvPr/>
            </p:nvSpPr>
            <p:spPr>
              <a:xfrm>
                <a:off x="2623904"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3" name="Google Shape;17743;p89"/>
              <p:cNvSpPr/>
              <p:nvPr/>
            </p:nvSpPr>
            <p:spPr>
              <a:xfrm>
                <a:off x="2896716"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4" name="Google Shape;17744;p89"/>
              <p:cNvSpPr/>
              <p:nvPr/>
            </p:nvSpPr>
            <p:spPr>
              <a:xfrm>
                <a:off x="3169527" y="1476964"/>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5" name="Google Shape;17745;p89"/>
              <p:cNvSpPr/>
              <p:nvPr/>
            </p:nvSpPr>
            <p:spPr>
              <a:xfrm>
                <a:off x="3442338" y="1476964"/>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6" name="Google Shape;17746;p89"/>
              <p:cNvSpPr/>
              <p:nvPr/>
            </p:nvSpPr>
            <p:spPr>
              <a:xfrm>
                <a:off x="3715149" y="1476964"/>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747" name="Google Shape;17747;p89"/>
            <p:cNvGrpSpPr/>
            <p:nvPr/>
          </p:nvGrpSpPr>
          <p:grpSpPr>
            <a:xfrm>
              <a:off x="2623907" y="1749775"/>
              <a:ext cx="1364245" cy="273000"/>
              <a:chOff x="2623907" y="1749775"/>
              <a:chExt cx="1364245" cy="273000"/>
            </a:xfrm>
          </p:grpSpPr>
          <p:sp>
            <p:nvSpPr>
              <p:cNvPr id="17748" name="Google Shape;17748;p89"/>
              <p:cNvSpPr/>
              <p:nvPr/>
            </p:nvSpPr>
            <p:spPr>
              <a:xfrm>
                <a:off x="2623907"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9" name="Google Shape;17749;p89"/>
              <p:cNvSpPr/>
              <p:nvPr/>
            </p:nvSpPr>
            <p:spPr>
              <a:xfrm>
                <a:off x="2896718"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0" name="Google Shape;17750;p89"/>
              <p:cNvSpPr/>
              <p:nvPr/>
            </p:nvSpPr>
            <p:spPr>
              <a:xfrm>
                <a:off x="3169529"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1" name="Google Shape;17751;p89"/>
              <p:cNvSpPr/>
              <p:nvPr/>
            </p:nvSpPr>
            <p:spPr>
              <a:xfrm>
                <a:off x="3442341" y="1749775"/>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2" name="Google Shape;17752;p89"/>
              <p:cNvSpPr/>
              <p:nvPr/>
            </p:nvSpPr>
            <p:spPr>
              <a:xfrm>
                <a:off x="3715152" y="1749775"/>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753" name="Google Shape;17753;p89"/>
            <p:cNvGrpSpPr/>
            <p:nvPr/>
          </p:nvGrpSpPr>
          <p:grpSpPr>
            <a:xfrm>
              <a:off x="2623904" y="2027936"/>
              <a:ext cx="1364245" cy="273000"/>
              <a:chOff x="2623904" y="2027936"/>
              <a:chExt cx="1364245" cy="273000"/>
            </a:xfrm>
          </p:grpSpPr>
          <p:sp>
            <p:nvSpPr>
              <p:cNvPr id="17754" name="Google Shape;17754;p89"/>
              <p:cNvSpPr/>
              <p:nvPr/>
            </p:nvSpPr>
            <p:spPr>
              <a:xfrm>
                <a:off x="2623904"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5" name="Google Shape;17755;p89"/>
              <p:cNvSpPr/>
              <p:nvPr/>
            </p:nvSpPr>
            <p:spPr>
              <a:xfrm>
                <a:off x="2896716"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6" name="Google Shape;17756;p89"/>
              <p:cNvSpPr/>
              <p:nvPr/>
            </p:nvSpPr>
            <p:spPr>
              <a:xfrm>
                <a:off x="3169527"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7" name="Google Shape;17757;p89"/>
              <p:cNvSpPr/>
              <p:nvPr/>
            </p:nvSpPr>
            <p:spPr>
              <a:xfrm>
                <a:off x="3442338"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8" name="Google Shape;17758;p89"/>
              <p:cNvSpPr/>
              <p:nvPr/>
            </p:nvSpPr>
            <p:spPr>
              <a:xfrm>
                <a:off x="3715149"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7759" name="Google Shape;17759;p89"/>
          <p:cNvGrpSpPr/>
          <p:nvPr/>
        </p:nvGrpSpPr>
        <p:grpSpPr>
          <a:xfrm>
            <a:off x="2613365" y="2657876"/>
            <a:ext cx="1387541" cy="159124"/>
            <a:chOff x="3200660" y="2180272"/>
            <a:chExt cx="2563824" cy="378237"/>
          </a:xfrm>
        </p:grpSpPr>
        <p:sp>
          <p:nvSpPr>
            <p:cNvPr id="17760" name="Google Shape;17760;p89"/>
            <p:cNvSpPr/>
            <p:nvPr/>
          </p:nvSpPr>
          <p:spPr>
            <a:xfrm>
              <a:off x="3200660" y="2180272"/>
              <a:ext cx="108240" cy="378237"/>
            </a:xfrm>
            <a:custGeom>
              <a:avLst/>
              <a:gdLst/>
              <a:ahLst/>
              <a:cxnLst/>
              <a:rect l="l" t="t" r="r" b="b"/>
              <a:pathLst>
                <a:path w="8543" h="37890" extrusionOk="0">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1" name="Google Shape;17761;p89"/>
            <p:cNvSpPr/>
            <p:nvPr/>
          </p:nvSpPr>
          <p:spPr>
            <a:xfrm>
              <a:off x="3345104" y="2180272"/>
              <a:ext cx="108240" cy="378237"/>
            </a:xfrm>
            <a:custGeom>
              <a:avLst/>
              <a:gdLst/>
              <a:ahLst/>
              <a:cxnLst/>
              <a:rect l="l" t="t" r="r" b="b"/>
              <a:pathLst>
                <a:path w="8543" h="37890" extrusionOk="0">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2" name="Google Shape;17762;p89"/>
            <p:cNvSpPr/>
            <p:nvPr/>
          </p:nvSpPr>
          <p:spPr>
            <a:xfrm>
              <a:off x="3489548" y="2180272"/>
              <a:ext cx="108240" cy="378237"/>
            </a:xfrm>
            <a:custGeom>
              <a:avLst/>
              <a:gdLst/>
              <a:ahLst/>
              <a:cxnLst/>
              <a:rect l="l" t="t" r="r" b="b"/>
              <a:pathLst>
                <a:path w="8543" h="37890" extrusionOk="0">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3" name="Google Shape;17763;p89"/>
            <p:cNvSpPr/>
            <p:nvPr/>
          </p:nvSpPr>
          <p:spPr>
            <a:xfrm>
              <a:off x="3633992" y="2180272"/>
              <a:ext cx="108252" cy="378237"/>
            </a:xfrm>
            <a:custGeom>
              <a:avLst/>
              <a:gdLst/>
              <a:ahLst/>
              <a:cxnLst/>
              <a:rect l="l" t="t" r="r" b="b"/>
              <a:pathLst>
                <a:path w="8544" h="37890" extrusionOk="0">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4" name="Google Shape;17764;p89"/>
            <p:cNvSpPr/>
            <p:nvPr/>
          </p:nvSpPr>
          <p:spPr>
            <a:xfrm>
              <a:off x="3778448" y="2180272"/>
              <a:ext cx="108240" cy="378097"/>
            </a:xfrm>
            <a:custGeom>
              <a:avLst/>
              <a:gdLst/>
              <a:ahLst/>
              <a:cxnLst/>
              <a:rect l="l" t="t" r="r" b="b"/>
              <a:pathLst>
                <a:path w="8543" h="37876" extrusionOk="0">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5" name="Google Shape;17765;p89"/>
            <p:cNvSpPr/>
            <p:nvPr/>
          </p:nvSpPr>
          <p:spPr>
            <a:xfrm>
              <a:off x="3922892" y="2180272"/>
              <a:ext cx="108240" cy="378237"/>
            </a:xfrm>
            <a:custGeom>
              <a:avLst/>
              <a:gdLst/>
              <a:ahLst/>
              <a:cxnLst/>
              <a:rect l="l" t="t" r="r" b="b"/>
              <a:pathLst>
                <a:path w="8543" h="37890" extrusionOk="0">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6" name="Google Shape;17766;p89"/>
            <p:cNvSpPr/>
            <p:nvPr/>
          </p:nvSpPr>
          <p:spPr>
            <a:xfrm>
              <a:off x="4067336" y="2180272"/>
              <a:ext cx="108240" cy="378237"/>
            </a:xfrm>
            <a:custGeom>
              <a:avLst/>
              <a:gdLst/>
              <a:ahLst/>
              <a:cxnLst/>
              <a:rect l="l" t="t" r="r" b="b"/>
              <a:pathLst>
                <a:path w="8543" h="37890" extrusionOk="0">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7" name="Google Shape;17767;p89"/>
            <p:cNvSpPr/>
            <p:nvPr/>
          </p:nvSpPr>
          <p:spPr>
            <a:xfrm>
              <a:off x="4211780" y="2180272"/>
              <a:ext cx="108252" cy="378237"/>
            </a:xfrm>
            <a:custGeom>
              <a:avLst/>
              <a:gdLst/>
              <a:ahLst/>
              <a:cxnLst/>
              <a:rect l="l" t="t" r="r" b="b"/>
              <a:pathLst>
                <a:path w="8544" h="37890" extrusionOk="0">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8" name="Google Shape;17768;p89"/>
            <p:cNvSpPr/>
            <p:nvPr/>
          </p:nvSpPr>
          <p:spPr>
            <a:xfrm>
              <a:off x="4356236" y="2180272"/>
              <a:ext cx="108240" cy="378097"/>
            </a:xfrm>
            <a:custGeom>
              <a:avLst/>
              <a:gdLst/>
              <a:ahLst/>
              <a:cxnLst/>
              <a:rect l="l" t="t" r="r" b="b"/>
              <a:pathLst>
                <a:path w="8543" h="37876" extrusionOk="0">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9" name="Google Shape;17769;p89"/>
            <p:cNvSpPr/>
            <p:nvPr/>
          </p:nvSpPr>
          <p:spPr>
            <a:xfrm>
              <a:off x="4500680" y="2180272"/>
              <a:ext cx="108240" cy="378237"/>
            </a:xfrm>
            <a:custGeom>
              <a:avLst/>
              <a:gdLst/>
              <a:ahLst/>
              <a:cxnLst/>
              <a:rect l="l" t="t" r="r" b="b"/>
              <a:pathLst>
                <a:path w="8543" h="37890" extrusionOk="0">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0" name="Google Shape;17770;p89"/>
            <p:cNvSpPr/>
            <p:nvPr/>
          </p:nvSpPr>
          <p:spPr>
            <a:xfrm>
              <a:off x="4645124" y="2180272"/>
              <a:ext cx="108240" cy="378097"/>
            </a:xfrm>
            <a:custGeom>
              <a:avLst/>
              <a:gdLst/>
              <a:ahLst/>
              <a:cxnLst/>
              <a:rect l="l" t="t" r="r" b="b"/>
              <a:pathLst>
                <a:path w="8543" h="37876" extrusionOk="0">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1" name="Google Shape;17771;p89"/>
            <p:cNvSpPr/>
            <p:nvPr/>
          </p:nvSpPr>
          <p:spPr>
            <a:xfrm>
              <a:off x="4789568" y="2180272"/>
              <a:ext cx="108240" cy="378237"/>
            </a:xfrm>
            <a:custGeom>
              <a:avLst/>
              <a:gdLst/>
              <a:ahLst/>
              <a:cxnLst/>
              <a:rect l="l" t="t" r="r" b="b"/>
              <a:pathLst>
                <a:path w="8543" h="37890" extrusionOk="0">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2" name="Google Shape;17772;p89"/>
            <p:cNvSpPr/>
            <p:nvPr/>
          </p:nvSpPr>
          <p:spPr>
            <a:xfrm>
              <a:off x="4934012" y="2180272"/>
              <a:ext cx="108240" cy="378237"/>
            </a:xfrm>
            <a:custGeom>
              <a:avLst/>
              <a:gdLst/>
              <a:ahLst/>
              <a:cxnLst/>
              <a:rect l="l" t="t" r="r" b="b"/>
              <a:pathLst>
                <a:path w="8543" h="37890" extrusionOk="0">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3" name="Google Shape;17773;p89"/>
            <p:cNvSpPr/>
            <p:nvPr/>
          </p:nvSpPr>
          <p:spPr>
            <a:xfrm>
              <a:off x="5078456" y="2180272"/>
              <a:ext cx="108240" cy="378237"/>
            </a:xfrm>
            <a:custGeom>
              <a:avLst/>
              <a:gdLst/>
              <a:ahLst/>
              <a:cxnLst/>
              <a:rect l="l" t="t" r="r" b="b"/>
              <a:pathLst>
                <a:path w="8543" h="37890" extrusionOk="0">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4" name="Google Shape;17774;p89"/>
            <p:cNvSpPr/>
            <p:nvPr/>
          </p:nvSpPr>
          <p:spPr>
            <a:xfrm>
              <a:off x="5222900" y="2180272"/>
              <a:ext cx="108240" cy="378237"/>
            </a:xfrm>
            <a:custGeom>
              <a:avLst/>
              <a:gdLst/>
              <a:ahLst/>
              <a:cxnLst/>
              <a:rect l="l" t="t" r="r" b="b"/>
              <a:pathLst>
                <a:path w="8543" h="37890" extrusionOk="0">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5" name="Google Shape;17775;p89"/>
            <p:cNvSpPr/>
            <p:nvPr/>
          </p:nvSpPr>
          <p:spPr>
            <a:xfrm>
              <a:off x="5367343" y="2180272"/>
              <a:ext cx="108240" cy="378237"/>
            </a:xfrm>
            <a:custGeom>
              <a:avLst/>
              <a:gdLst/>
              <a:ahLst/>
              <a:cxnLst/>
              <a:rect l="l" t="t" r="r" b="b"/>
              <a:pathLst>
                <a:path w="8543" h="37890" extrusionOk="0">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6" name="Google Shape;17776;p89"/>
            <p:cNvSpPr/>
            <p:nvPr/>
          </p:nvSpPr>
          <p:spPr>
            <a:xfrm>
              <a:off x="5511787" y="2180272"/>
              <a:ext cx="108240" cy="378097"/>
            </a:xfrm>
            <a:custGeom>
              <a:avLst/>
              <a:gdLst/>
              <a:ahLst/>
              <a:cxnLst/>
              <a:rect l="l" t="t" r="r" b="b"/>
              <a:pathLst>
                <a:path w="8543" h="37876" extrusionOk="0">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7" name="Google Shape;17777;p89"/>
            <p:cNvSpPr/>
            <p:nvPr/>
          </p:nvSpPr>
          <p:spPr>
            <a:xfrm>
              <a:off x="5656231" y="2180272"/>
              <a:ext cx="108252" cy="378237"/>
            </a:xfrm>
            <a:custGeom>
              <a:avLst/>
              <a:gdLst/>
              <a:ahLst/>
              <a:cxnLst/>
              <a:rect l="l" t="t" r="r" b="b"/>
              <a:pathLst>
                <a:path w="8544" h="37890" extrusionOk="0">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778" name="Google Shape;17778;p89"/>
          <p:cNvGrpSpPr/>
          <p:nvPr/>
        </p:nvGrpSpPr>
        <p:grpSpPr>
          <a:xfrm>
            <a:off x="2609890" y="2935640"/>
            <a:ext cx="1390502" cy="159625"/>
            <a:chOff x="3530150" y="2790075"/>
            <a:chExt cx="1962600" cy="225300"/>
          </a:xfrm>
        </p:grpSpPr>
        <p:sp>
          <p:nvSpPr>
            <p:cNvPr id="17779" name="Google Shape;17779;p89"/>
            <p:cNvSpPr/>
            <p:nvPr/>
          </p:nvSpPr>
          <p:spPr>
            <a:xfrm>
              <a:off x="3530150" y="2790075"/>
              <a:ext cx="1962600" cy="2253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0" name="Google Shape;17780;p89"/>
            <p:cNvSpPr/>
            <p:nvPr/>
          </p:nvSpPr>
          <p:spPr>
            <a:xfrm>
              <a:off x="3530150" y="2790075"/>
              <a:ext cx="1110000" cy="2253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781" name="Google Shape;17781;p89"/>
          <p:cNvGrpSpPr/>
          <p:nvPr/>
        </p:nvGrpSpPr>
        <p:grpSpPr>
          <a:xfrm>
            <a:off x="2609948" y="3213905"/>
            <a:ext cx="1411629" cy="154175"/>
            <a:chOff x="3558802" y="4011244"/>
            <a:chExt cx="1866000" cy="111600"/>
          </a:xfrm>
        </p:grpSpPr>
        <p:sp>
          <p:nvSpPr>
            <p:cNvPr id="17782" name="Google Shape;17782;p89"/>
            <p:cNvSpPr/>
            <p:nvPr/>
          </p:nvSpPr>
          <p:spPr>
            <a:xfrm rot="5400000" flipH="1">
              <a:off x="4436152" y="3134077"/>
              <a:ext cx="111300" cy="1866000"/>
            </a:xfrm>
            <a:prstGeom prst="round2SameRect">
              <a:avLst>
                <a:gd name="adj1" fmla="val 50000"/>
                <a:gd name="adj2" fmla="val 50000"/>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3" name="Google Shape;17783;p89"/>
            <p:cNvSpPr/>
            <p:nvPr/>
          </p:nvSpPr>
          <p:spPr>
            <a:xfrm rot="5400000" flipH="1">
              <a:off x="4157232" y="3412894"/>
              <a:ext cx="111600" cy="13083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784" name="Google Shape;17784;p89"/>
          <p:cNvGrpSpPr/>
          <p:nvPr/>
        </p:nvGrpSpPr>
        <p:grpSpPr>
          <a:xfrm>
            <a:off x="2610235" y="2419475"/>
            <a:ext cx="1383503" cy="119761"/>
            <a:chOff x="3465975" y="2270258"/>
            <a:chExt cx="1986364" cy="171947"/>
          </a:xfrm>
        </p:grpSpPr>
        <p:sp>
          <p:nvSpPr>
            <p:cNvPr id="17785" name="Google Shape;17785;p89"/>
            <p:cNvSpPr/>
            <p:nvPr/>
          </p:nvSpPr>
          <p:spPr>
            <a:xfrm rot="-5400000">
              <a:off x="372518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6" name="Google Shape;17786;p89"/>
            <p:cNvSpPr/>
            <p:nvPr/>
          </p:nvSpPr>
          <p:spPr>
            <a:xfrm rot="-5400000">
              <a:off x="398439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7" name="Google Shape;17787;p89"/>
            <p:cNvSpPr/>
            <p:nvPr/>
          </p:nvSpPr>
          <p:spPr>
            <a:xfrm rot="-5400000">
              <a:off x="4243603" y="2270305"/>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8" name="Google Shape;17788;p89"/>
            <p:cNvSpPr/>
            <p:nvPr/>
          </p:nvSpPr>
          <p:spPr>
            <a:xfrm rot="-5400000">
              <a:off x="4502812" y="2270305"/>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9" name="Google Shape;17789;p89"/>
            <p:cNvSpPr/>
            <p:nvPr/>
          </p:nvSpPr>
          <p:spPr>
            <a:xfrm rot="-5400000">
              <a:off x="4762021" y="2270305"/>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0" name="Google Shape;17790;p89"/>
            <p:cNvSpPr/>
            <p:nvPr/>
          </p:nvSpPr>
          <p:spPr>
            <a:xfrm rot="-5400000">
              <a:off x="3465975"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1" name="Google Shape;17791;p89"/>
            <p:cNvSpPr/>
            <p:nvPr/>
          </p:nvSpPr>
          <p:spPr>
            <a:xfrm rot="-5400000">
              <a:off x="5021230" y="2270258"/>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2" name="Google Shape;17792;p89"/>
            <p:cNvSpPr/>
            <p:nvPr/>
          </p:nvSpPr>
          <p:spPr>
            <a:xfrm rot="-5400000">
              <a:off x="5280440" y="2270258"/>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793" name="Google Shape;17793;p89"/>
          <p:cNvGrpSpPr/>
          <p:nvPr/>
        </p:nvGrpSpPr>
        <p:grpSpPr>
          <a:xfrm>
            <a:off x="2621243" y="3783248"/>
            <a:ext cx="1369531" cy="195460"/>
            <a:chOff x="723300" y="4253549"/>
            <a:chExt cx="2276482" cy="324900"/>
          </a:xfrm>
        </p:grpSpPr>
        <p:sp>
          <p:nvSpPr>
            <p:cNvPr id="17794" name="Google Shape;17794;p89"/>
            <p:cNvSpPr/>
            <p:nvPr/>
          </p:nvSpPr>
          <p:spPr>
            <a:xfrm>
              <a:off x="723300"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5" name="Google Shape;17795;p89"/>
            <p:cNvSpPr/>
            <p:nvPr/>
          </p:nvSpPr>
          <p:spPr>
            <a:xfrm>
              <a:off x="1206995"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6" name="Google Shape;17796;p89"/>
            <p:cNvSpPr/>
            <p:nvPr/>
          </p:nvSpPr>
          <p:spPr>
            <a:xfrm>
              <a:off x="1690691"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7" name="Google Shape;17797;p89"/>
            <p:cNvSpPr/>
            <p:nvPr/>
          </p:nvSpPr>
          <p:spPr>
            <a:xfrm>
              <a:off x="2174386"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8" name="Google Shape;17798;p89"/>
            <p:cNvSpPr/>
            <p:nvPr/>
          </p:nvSpPr>
          <p:spPr>
            <a:xfrm>
              <a:off x="2658082" y="4253549"/>
              <a:ext cx="341700" cy="324900"/>
            </a:xfrm>
            <a:prstGeom prst="star5">
              <a:avLst>
                <a:gd name="adj" fmla="val 19098"/>
                <a:gd name="hf" fmla="val 105146"/>
                <a:gd name="vf" fmla="val 110557"/>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799" name="Google Shape;17799;p89"/>
          <p:cNvGrpSpPr/>
          <p:nvPr/>
        </p:nvGrpSpPr>
        <p:grpSpPr>
          <a:xfrm>
            <a:off x="2610803" y="3484489"/>
            <a:ext cx="1389066" cy="180119"/>
            <a:chOff x="705948" y="3788465"/>
            <a:chExt cx="2308953" cy="299400"/>
          </a:xfrm>
        </p:grpSpPr>
        <p:sp>
          <p:nvSpPr>
            <p:cNvPr id="17800" name="Google Shape;17800;p89"/>
            <p:cNvSpPr/>
            <p:nvPr/>
          </p:nvSpPr>
          <p:spPr>
            <a:xfrm>
              <a:off x="705948"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1" name="Google Shape;17801;p89"/>
            <p:cNvSpPr/>
            <p:nvPr/>
          </p:nvSpPr>
          <p:spPr>
            <a:xfrm>
              <a:off x="1209923"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2" name="Google Shape;17802;p89"/>
            <p:cNvSpPr/>
            <p:nvPr/>
          </p:nvSpPr>
          <p:spPr>
            <a:xfrm>
              <a:off x="1713905"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3" name="Google Shape;17803;p89"/>
            <p:cNvSpPr/>
            <p:nvPr/>
          </p:nvSpPr>
          <p:spPr>
            <a:xfrm>
              <a:off x="2189639" y="3788465"/>
              <a:ext cx="335400" cy="299400"/>
            </a:xfrm>
            <a:prstGeom prst="hear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4" name="Google Shape;17804;p89"/>
            <p:cNvSpPr/>
            <p:nvPr/>
          </p:nvSpPr>
          <p:spPr>
            <a:xfrm>
              <a:off x="2679500" y="3788465"/>
              <a:ext cx="335400" cy="299400"/>
            </a:xfrm>
            <a:prstGeom prst="hear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805" name="Google Shape;17805;p89"/>
          <p:cNvGrpSpPr/>
          <p:nvPr/>
        </p:nvGrpSpPr>
        <p:grpSpPr>
          <a:xfrm>
            <a:off x="4207794" y="2088443"/>
            <a:ext cx="1433821" cy="191501"/>
            <a:chOff x="4273350" y="2088443"/>
            <a:chExt cx="1433821" cy="191501"/>
          </a:xfrm>
        </p:grpSpPr>
        <p:grpSp>
          <p:nvGrpSpPr>
            <p:cNvPr id="17806" name="Google Shape;17806;p89"/>
            <p:cNvGrpSpPr/>
            <p:nvPr/>
          </p:nvGrpSpPr>
          <p:grpSpPr>
            <a:xfrm>
              <a:off x="4273350" y="2088443"/>
              <a:ext cx="1433821" cy="0"/>
              <a:chOff x="5224975" y="2962250"/>
              <a:chExt cx="1544400" cy="0"/>
            </a:xfrm>
          </p:grpSpPr>
          <p:cxnSp>
            <p:nvCxnSpPr>
              <p:cNvPr id="17807" name="Google Shape;17807;p89"/>
              <p:cNvCxnSpPr/>
              <p:nvPr/>
            </p:nvCxnSpPr>
            <p:spPr>
              <a:xfrm>
                <a:off x="5224975" y="2962250"/>
                <a:ext cx="1544400" cy="0"/>
              </a:xfrm>
              <a:prstGeom prst="straightConnector1">
                <a:avLst/>
              </a:prstGeom>
              <a:noFill/>
              <a:ln w="19050" cap="flat" cmpd="sng">
                <a:solidFill>
                  <a:srgbClr val="E3E9ED"/>
                </a:solidFill>
                <a:prstDash val="solid"/>
                <a:round/>
                <a:headEnd type="none" w="med" len="med"/>
                <a:tailEnd type="none" w="med" len="med"/>
              </a:ln>
            </p:spPr>
          </p:cxnSp>
          <p:cxnSp>
            <p:nvCxnSpPr>
              <p:cNvPr id="17808" name="Google Shape;17808;p89"/>
              <p:cNvCxnSpPr/>
              <p:nvPr/>
            </p:nvCxnSpPr>
            <p:spPr>
              <a:xfrm>
                <a:off x="5225150" y="2962250"/>
                <a:ext cx="453300" cy="0"/>
              </a:xfrm>
              <a:prstGeom prst="straightConnector1">
                <a:avLst/>
              </a:prstGeom>
              <a:noFill/>
              <a:ln w="19050" cap="flat" cmpd="sng">
                <a:solidFill>
                  <a:srgbClr val="7994A9"/>
                </a:solidFill>
                <a:prstDash val="solid"/>
                <a:round/>
                <a:headEnd type="none" w="med" len="med"/>
                <a:tailEnd type="oval" w="med" len="med"/>
              </a:ln>
            </p:spPr>
          </p:cxnSp>
        </p:grpSp>
        <p:grpSp>
          <p:nvGrpSpPr>
            <p:cNvPr id="17809" name="Google Shape;17809;p89"/>
            <p:cNvGrpSpPr/>
            <p:nvPr/>
          </p:nvGrpSpPr>
          <p:grpSpPr>
            <a:xfrm>
              <a:off x="4273350" y="2279944"/>
              <a:ext cx="1433821" cy="0"/>
              <a:chOff x="5224975" y="2962250"/>
              <a:chExt cx="1544400" cy="0"/>
            </a:xfrm>
          </p:grpSpPr>
          <p:cxnSp>
            <p:nvCxnSpPr>
              <p:cNvPr id="17810" name="Google Shape;17810;p89"/>
              <p:cNvCxnSpPr/>
              <p:nvPr/>
            </p:nvCxnSpPr>
            <p:spPr>
              <a:xfrm>
                <a:off x="5224975" y="2962250"/>
                <a:ext cx="1544400" cy="0"/>
              </a:xfrm>
              <a:prstGeom prst="straightConnector1">
                <a:avLst/>
              </a:prstGeom>
              <a:noFill/>
              <a:ln w="19050" cap="flat" cmpd="sng">
                <a:solidFill>
                  <a:srgbClr val="E3E9ED"/>
                </a:solidFill>
                <a:prstDash val="solid"/>
                <a:round/>
                <a:headEnd type="none" w="med" len="med"/>
                <a:tailEnd type="none" w="med" len="med"/>
              </a:ln>
            </p:spPr>
          </p:cxnSp>
          <p:cxnSp>
            <p:nvCxnSpPr>
              <p:cNvPr id="17811" name="Google Shape;17811;p89"/>
              <p:cNvCxnSpPr/>
              <p:nvPr/>
            </p:nvCxnSpPr>
            <p:spPr>
              <a:xfrm>
                <a:off x="5225150" y="2962250"/>
                <a:ext cx="998700" cy="0"/>
              </a:xfrm>
              <a:prstGeom prst="straightConnector1">
                <a:avLst/>
              </a:prstGeom>
              <a:noFill/>
              <a:ln w="19050" cap="flat" cmpd="sng">
                <a:solidFill>
                  <a:srgbClr val="7994A9"/>
                </a:solidFill>
                <a:prstDash val="solid"/>
                <a:round/>
                <a:headEnd type="none" w="med" len="med"/>
                <a:tailEnd type="oval" w="med" len="med"/>
              </a:ln>
            </p:spPr>
          </p:cxnSp>
        </p:grpSp>
      </p:grpSp>
      <p:grpSp>
        <p:nvGrpSpPr>
          <p:cNvPr id="17812" name="Google Shape;17812;p89"/>
          <p:cNvGrpSpPr/>
          <p:nvPr/>
        </p:nvGrpSpPr>
        <p:grpSpPr>
          <a:xfrm>
            <a:off x="2658741" y="4097347"/>
            <a:ext cx="1304609" cy="294074"/>
            <a:chOff x="2658741" y="4097347"/>
            <a:chExt cx="1304609" cy="294074"/>
          </a:xfrm>
        </p:grpSpPr>
        <p:grpSp>
          <p:nvGrpSpPr>
            <p:cNvPr id="17813" name="Google Shape;17813;p89"/>
            <p:cNvGrpSpPr/>
            <p:nvPr/>
          </p:nvGrpSpPr>
          <p:grpSpPr>
            <a:xfrm>
              <a:off x="2658741" y="4097347"/>
              <a:ext cx="118572" cy="294074"/>
              <a:chOff x="3343310" y="4475555"/>
              <a:chExt cx="127717" cy="316753"/>
            </a:xfrm>
          </p:grpSpPr>
          <p:sp>
            <p:nvSpPr>
              <p:cNvPr id="17814" name="Google Shape;17814;p89"/>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5" name="Google Shape;17815;p89"/>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816" name="Google Shape;17816;p89"/>
            <p:cNvGrpSpPr/>
            <p:nvPr/>
          </p:nvGrpSpPr>
          <p:grpSpPr>
            <a:xfrm>
              <a:off x="3815519" y="4098388"/>
              <a:ext cx="147831" cy="291991"/>
              <a:chOff x="3527539" y="4476677"/>
              <a:chExt cx="159232" cy="314510"/>
            </a:xfrm>
          </p:grpSpPr>
          <p:sp>
            <p:nvSpPr>
              <p:cNvPr id="17817" name="Google Shape;17817;p89"/>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8" name="Google Shape;17818;p89"/>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819" name="Google Shape;17819;p89"/>
            <p:cNvGrpSpPr/>
            <p:nvPr/>
          </p:nvGrpSpPr>
          <p:grpSpPr>
            <a:xfrm>
              <a:off x="3511696" y="4098388"/>
              <a:ext cx="147831" cy="291991"/>
              <a:chOff x="3527539" y="4476677"/>
              <a:chExt cx="159232" cy="314510"/>
            </a:xfrm>
          </p:grpSpPr>
          <p:sp>
            <p:nvSpPr>
              <p:cNvPr id="17820" name="Google Shape;17820;p89"/>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1" name="Google Shape;17821;p89"/>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822" name="Google Shape;17822;p89"/>
            <p:cNvGrpSpPr/>
            <p:nvPr/>
          </p:nvGrpSpPr>
          <p:grpSpPr>
            <a:xfrm>
              <a:off x="3207874" y="4098388"/>
              <a:ext cx="147831" cy="291991"/>
              <a:chOff x="3527539" y="4476677"/>
              <a:chExt cx="159232" cy="314510"/>
            </a:xfrm>
          </p:grpSpPr>
          <p:sp>
            <p:nvSpPr>
              <p:cNvPr id="17823" name="Google Shape;17823;p89"/>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4" name="Google Shape;17824;p89"/>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825" name="Google Shape;17825;p89"/>
            <p:cNvGrpSpPr/>
            <p:nvPr/>
          </p:nvGrpSpPr>
          <p:grpSpPr>
            <a:xfrm>
              <a:off x="2933305" y="4097347"/>
              <a:ext cx="118572" cy="294074"/>
              <a:chOff x="3343310" y="4475555"/>
              <a:chExt cx="127717" cy="316753"/>
            </a:xfrm>
          </p:grpSpPr>
          <p:sp>
            <p:nvSpPr>
              <p:cNvPr id="17826" name="Google Shape;17826;p89"/>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7" name="Google Shape;17827;p89"/>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7828" name="Google Shape;17828;p89"/>
          <p:cNvGrpSpPr/>
          <p:nvPr/>
        </p:nvGrpSpPr>
        <p:grpSpPr>
          <a:xfrm>
            <a:off x="4209349" y="1176041"/>
            <a:ext cx="1430711" cy="751237"/>
            <a:chOff x="5159450" y="1919950"/>
            <a:chExt cx="1541050" cy="862500"/>
          </a:xfrm>
        </p:grpSpPr>
        <p:sp>
          <p:nvSpPr>
            <p:cNvPr id="17829" name="Google Shape;17829;p89"/>
            <p:cNvSpPr/>
            <p:nvPr/>
          </p:nvSpPr>
          <p:spPr>
            <a:xfrm>
              <a:off x="5216414" y="2060033"/>
              <a:ext cx="1436820" cy="600250"/>
            </a:xfrm>
            <a:custGeom>
              <a:avLst/>
              <a:gdLst/>
              <a:ahLst/>
              <a:cxnLst/>
              <a:rect l="l" t="t" r="r" b="b"/>
              <a:pathLst>
                <a:path w="165771" h="69253" extrusionOk="0">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w="19050" cap="flat" cmpd="sng">
              <a:solidFill>
                <a:srgbClr val="5F7D95"/>
              </a:solidFill>
              <a:prstDash val="solid"/>
              <a:round/>
              <a:headEnd type="oval" w="med" len="med"/>
              <a:tailEnd type="oval" w="med" len="med"/>
            </a:ln>
          </p:spPr>
        </p:sp>
        <p:grpSp>
          <p:nvGrpSpPr>
            <p:cNvPr id="17830" name="Google Shape;17830;p89"/>
            <p:cNvGrpSpPr/>
            <p:nvPr/>
          </p:nvGrpSpPr>
          <p:grpSpPr>
            <a:xfrm>
              <a:off x="5159450" y="1919950"/>
              <a:ext cx="1541050" cy="862500"/>
              <a:chOff x="5159450" y="1919950"/>
              <a:chExt cx="1541050" cy="862500"/>
            </a:xfrm>
          </p:grpSpPr>
          <p:cxnSp>
            <p:nvCxnSpPr>
              <p:cNvPr id="17831" name="Google Shape;17831;p89"/>
              <p:cNvCxnSpPr/>
              <p:nvPr/>
            </p:nvCxnSpPr>
            <p:spPr>
              <a:xfrm>
                <a:off x="5159450" y="1919950"/>
                <a:ext cx="0" cy="862500"/>
              </a:xfrm>
              <a:prstGeom prst="straightConnector1">
                <a:avLst/>
              </a:prstGeom>
              <a:noFill/>
              <a:ln w="9525" cap="flat" cmpd="sng">
                <a:solidFill>
                  <a:srgbClr val="E3E9ED"/>
                </a:solidFill>
                <a:prstDash val="solid"/>
                <a:round/>
                <a:headEnd type="none" w="med" len="med"/>
                <a:tailEnd type="none" w="med" len="med"/>
              </a:ln>
            </p:spPr>
          </p:cxnSp>
          <p:cxnSp>
            <p:nvCxnSpPr>
              <p:cNvPr id="17832" name="Google Shape;17832;p89"/>
              <p:cNvCxnSpPr/>
              <p:nvPr/>
            </p:nvCxnSpPr>
            <p:spPr>
              <a:xfrm>
                <a:off x="5161200" y="2778975"/>
                <a:ext cx="1539300" cy="0"/>
              </a:xfrm>
              <a:prstGeom prst="straightConnector1">
                <a:avLst/>
              </a:prstGeom>
              <a:noFill/>
              <a:ln w="9525" cap="flat" cmpd="sng">
                <a:solidFill>
                  <a:srgbClr val="E3E9ED"/>
                </a:solidFill>
                <a:prstDash val="solid"/>
                <a:round/>
                <a:headEnd type="none" w="med" len="med"/>
                <a:tailEnd type="none" w="med" len="med"/>
              </a:ln>
            </p:spPr>
          </p:cxnSp>
        </p:grpSp>
      </p:grpSp>
      <p:grpSp>
        <p:nvGrpSpPr>
          <p:cNvPr id="17833" name="Google Shape;17833;p89"/>
          <p:cNvGrpSpPr/>
          <p:nvPr/>
        </p:nvGrpSpPr>
        <p:grpSpPr>
          <a:xfrm>
            <a:off x="4257486" y="2439811"/>
            <a:ext cx="1334436" cy="967914"/>
            <a:chOff x="4294923" y="2439811"/>
            <a:chExt cx="1334436" cy="967914"/>
          </a:xfrm>
        </p:grpSpPr>
        <p:grpSp>
          <p:nvGrpSpPr>
            <p:cNvPr id="17834" name="Google Shape;17834;p89"/>
            <p:cNvGrpSpPr/>
            <p:nvPr/>
          </p:nvGrpSpPr>
          <p:grpSpPr>
            <a:xfrm>
              <a:off x="4960455" y="2469658"/>
              <a:ext cx="668904" cy="885524"/>
              <a:chOff x="4960455" y="2469658"/>
              <a:chExt cx="668904" cy="885524"/>
            </a:xfrm>
          </p:grpSpPr>
          <p:sp>
            <p:nvSpPr>
              <p:cNvPr id="17835" name="Google Shape;17835;p89"/>
              <p:cNvSpPr/>
              <p:nvPr/>
            </p:nvSpPr>
            <p:spPr>
              <a:xfrm>
                <a:off x="4960455" y="3257057"/>
                <a:ext cx="668904" cy="98124"/>
              </a:xfrm>
              <a:custGeom>
                <a:avLst/>
                <a:gdLst/>
                <a:ahLst/>
                <a:cxnLst/>
                <a:rect l="l" t="t" r="r" b="b"/>
                <a:pathLst>
                  <a:path w="42851" h="6286" extrusionOk="0">
                    <a:moveTo>
                      <a:pt x="0" y="1"/>
                    </a:moveTo>
                    <a:lnTo>
                      <a:pt x="0" y="6286"/>
                    </a:lnTo>
                    <a:lnTo>
                      <a:pt x="42851" y="6286"/>
                    </a:lnTo>
                    <a:lnTo>
                      <a:pt x="42851"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6" name="Google Shape;17836;p89"/>
              <p:cNvSpPr/>
              <p:nvPr/>
            </p:nvSpPr>
            <p:spPr>
              <a:xfrm>
                <a:off x="4960455" y="3099584"/>
                <a:ext cx="668904" cy="98124"/>
              </a:xfrm>
              <a:custGeom>
                <a:avLst/>
                <a:gdLst/>
                <a:ahLst/>
                <a:cxnLst/>
                <a:rect l="l" t="t" r="r" b="b"/>
                <a:pathLst>
                  <a:path w="42851" h="6286" extrusionOk="0">
                    <a:moveTo>
                      <a:pt x="0" y="0"/>
                    </a:moveTo>
                    <a:lnTo>
                      <a:pt x="0" y="6285"/>
                    </a:lnTo>
                    <a:lnTo>
                      <a:pt x="42851" y="6285"/>
                    </a:lnTo>
                    <a:lnTo>
                      <a:pt x="42851"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7" name="Google Shape;17837;p89"/>
              <p:cNvSpPr/>
              <p:nvPr/>
            </p:nvSpPr>
            <p:spPr>
              <a:xfrm>
                <a:off x="4960455" y="2942094"/>
                <a:ext cx="668904" cy="98124"/>
              </a:xfrm>
              <a:custGeom>
                <a:avLst/>
                <a:gdLst/>
                <a:ahLst/>
                <a:cxnLst/>
                <a:rect l="l" t="t" r="r" b="b"/>
                <a:pathLst>
                  <a:path w="42851" h="6286" extrusionOk="0">
                    <a:moveTo>
                      <a:pt x="0" y="1"/>
                    </a:moveTo>
                    <a:lnTo>
                      <a:pt x="0" y="6286"/>
                    </a:lnTo>
                    <a:lnTo>
                      <a:pt x="42851" y="6286"/>
                    </a:lnTo>
                    <a:lnTo>
                      <a:pt x="42851"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8" name="Google Shape;17838;p89"/>
              <p:cNvSpPr/>
              <p:nvPr/>
            </p:nvSpPr>
            <p:spPr>
              <a:xfrm>
                <a:off x="4960455" y="2784621"/>
                <a:ext cx="618094" cy="98124"/>
              </a:xfrm>
              <a:custGeom>
                <a:avLst/>
                <a:gdLst/>
                <a:ahLst/>
                <a:cxnLst/>
                <a:rect l="l" t="t" r="r" b="b"/>
                <a:pathLst>
                  <a:path w="39596" h="6286" extrusionOk="0">
                    <a:moveTo>
                      <a:pt x="0" y="0"/>
                    </a:moveTo>
                    <a:lnTo>
                      <a:pt x="0" y="6285"/>
                    </a:lnTo>
                    <a:lnTo>
                      <a:pt x="39596" y="6285"/>
                    </a:lnTo>
                    <a:lnTo>
                      <a:pt x="39596"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9" name="Google Shape;17839;p89"/>
              <p:cNvSpPr/>
              <p:nvPr/>
            </p:nvSpPr>
            <p:spPr>
              <a:xfrm>
                <a:off x="4960455" y="2627131"/>
                <a:ext cx="516519" cy="98140"/>
              </a:xfrm>
              <a:custGeom>
                <a:avLst/>
                <a:gdLst/>
                <a:ahLst/>
                <a:cxnLst/>
                <a:rect l="l" t="t" r="r" b="b"/>
                <a:pathLst>
                  <a:path w="33089" h="6287" extrusionOk="0">
                    <a:moveTo>
                      <a:pt x="0" y="1"/>
                    </a:moveTo>
                    <a:lnTo>
                      <a:pt x="0" y="6286"/>
                    </a:lnTo>
                    <a:lnTo>
                      <a:pt x="33089" y="6286"/>
                    </a:lnTo>
                    <a:lnTo>
                      <a:pt x="33089"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0" name="Google Shape;17840;p89"/>
              <p:cNvSpPr/>
              <p:nvPr/>
            </p:nvSpPr>
            <p:spPr>
              <a:xfrm>
                <a:off x="4960455" y="2469658"/>
                <a:ext cx="313293" cy="98078"/>
              </a:xfrm>
              <a:custGeom>
                <a:avLst/>
                <a:gdLst/>
                <a:ahLst/>
                <a:cxnLst/>
                <a:rect l="l" t="t" r="r" b="b"/>
                <a:pathLst>
                  <a:path w="20070" h="6283" extrusionOk="0">
                    <a:moveTo>
                      <a:pt x="0" y="1"/>
                    </a:moveTo>
                    <a:lnTo>
                      <a:pt x="0" y="6283"/>
                    </a:lnTo>
                    <a:lnTo>
                      <a:pt x="20069" y="6283"/>
                    </a:lnTo>
                    <a:lnTo>
                      <a:pt x="20069"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841" name="Google Shape;17841;p89"/>
            <p:cNvGrpSpPr/>
            <p:nvPr/>
          </p:nvGrpSpPr>
          <p:grpSpPr>
            <a:xfrm>
              <a:off x="4294923" y="2469658"/>
              <a:ext cx="668951" cy="885524"/>
              <a:chOff x="4294923" y="2469658"/>
              <a:chExt cx="668951" cy="885524"/>
            </a:xfrm>
          </p:grpSpPr>
          <p:sp>
            <p:nvSpPr>
              <p:cNvPr id="17842" name="Google Shape;17842;p89"/>
              <p:cNvSpPr/>
              <p:nvPr/>
            </p:nvSpPr>
            <p:spPr>
              <a:xfrm>
                <a:off x="4294923" y="3257057"/>
                <a:ext cx="668951" cy="98124"/>
              </a:xfrm>
              <a:custGeom>
                <a:avLst/>
                <a:gdLst/>
                <a:ahLst/>
                <a:cxnLst/>
                <a:rect l="l" t="t" r="r" b="b"/>
                <a:pathLst>
                  <a:path w="42854" h="6286" extrusionOk="0">
                    <a:moveTo>
                      <a:pt x="0" y="1"/>
                    </a:moveTo>
                    <a:lnTo>
                      <a:pt x="0" y="6286"/>
                    </a:lnTo>
                    <a:lnTo>
                      <a:pt x="42854" y="6286"/>
                    </a:lnTo>
                    <a:lnTo>
                      <a:pt x="4285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3" name="Google Shape;17843;p89"/>
              <p:cNvSpPr/>
              <p:nvPr/>
            </p:nvSpPr>
            <p:spPr>
              <a:xfrm>
                <a:off x="4294923" y="3099584"/>
                <a:ext cx="668951" cy="98124"/>
              </a:xfrm>
              <a:custGeom>
                <a:avLst/>
                <a:gdLst/>
                <a:ahLst/>
                <a:cxnLst/>
                <a:rect l="l" t="t" r="r" b="b"/>
                <a:pathLst>
                  <a:path w="42854" h="6286" extrusionOk="0">
                    <a:moveTo>
                      <a:pt x="0" y="0"/>
                    </a:moveTo>
                    <a:lnTo>
                      <a:pt x="0" y="6285"/>
                    </a:lnTo>
                    <a:lnTo>
                      <a:pt x="42854" y="6285"/>
                    </a:lnTo>
                    <a:lnTo>
                      <a:pt x="4285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4" name="Google Shape;17844;p89"/>
              <p:cNvSpPr/>
              <p:nvPr/>
            </p:nvSpPr>
            <p:spPr>
              <a:xfrm>
                <a:off x="4294923" y="2942094"/>
                <a:ext cx="668951" cy="98124"/>
              </a:xfrm>
              <a:custGeom>
                <a:avLst/>
                <a:gdLst/>
                <a:ahLst/>
                <a:cxnLst/>
                <a:rect l="l" t="t" r="r" b="b"/>
                <a:pathLst>
                  <a:path w="42854" h="6286" extrusionOk="0">
                    <a:moveTo>
                      <a:pt x="0" y="1"/>
                    </a:moveTo>
                    <a:lnTo>
                      <a:pt x="0" y="6286"/>
                    </a:lnTo>
                    <a:lnTo>
                      <a:pt x="42854" y="6286"/>
                    </a:lnTo>
                    <a:lnTo>
                      <a:pt x="4285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5" name="Google Shape;17845;p89"/>
              <p:cNvSpPr/>
              <p:nvPr/>
            </p:nvSpPr>
            <p:spPr>
              <a:xfrm>
                <a:off x="4447355" y="2784621"/>
                <a:ext cx="516519" cy="98124"/>
              </a:xfrm>
              <a:custGeom>
                <a:avLst/>
                <a:gdLst/>
                <a:ahLst/>
                <a:cxnLst/>
                <a:rect l="l" t="t" r="r" b="b"/>
                <a:pathLst>
                  <a:path w="33089" h="6286" extrusionOk="0">
                    <a:moveTo>
                      <a:pt x="0" y="0"/>
                    </a:moveTo>
                    <a:lnTo>
                      <a:pt x="0" y="6285"/>
                    </a:lnTo>
                    <a:lnTo>
                      <a:pt x="33089" y="6285"/>
                    </a:lnTo>
                    <a:lnTo>
                      <a:pt x="3308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6" name="Google Shape;17846;p89"/>
              <p:cNvSpPr/>
              <p:nvPr/>
            </p:nvSpPr>
            <p:spPr>
              <a:xfrm>
                <a:off x="4548960" y="2627131"/>
                <a:ext cx="414914" cy="98140"/>
              </a:xfrm>
              <a:custGeom>
                <a:avLst/>
                <a:gdLst/>
                <a:ahLst/>
                <a:cxnLst/>
                <a:rect l="l" t="t" r="r" b="b"/>
                <a:pathLst>
                  <a:path w="26580" h="6287" extrusionOk="0">
                    <a:moveTo>
                      <a:pt x="1" y="1"/>
                    </a:moveTo>
                    <a:lnTo>
                      <a:pt x="1" y="6286"/>
                    </a:lnTo>
                    <a:lnTo>
                      <a:pt x="26580" y="6286"/>
                    </a:lnTo>
                    <a:lnTo>
                      <a:pt x="265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7" name="Google Shape;17847;p89"/>
              <p:cNvSpPr/>
              <p:nvPr/>
            </p:nvSpPr>
            <p:spPr>
              <a:xfrm>
                <a:off x="4650534" y="2469658"/>
                <a:ext cx="313340" cy="98078"/>
              </a:xfrm>
              <a:custGeom>
                <a:avLst/>
                <a:gdLst/>
                <a:ahLst/>
                <a:cxnLst/>
                <a:rect l="l" t="t" r="r" b="b"/>
                <a:pathLst>
                  <a:path w="20073" h="6283" extrusionOk="0">
                    <a:moveTo>
                      <a:pt x="1" y="1"/>
                    </a:moveTo>
                    <a:lnTo>
                      <a:pt x="1" y="6283"/>
                    </a:lnTo>
                    <a:lnTo>
                      <a:pt x="20073" y="6283"/>
                    </a:lnTo>
                    <a:lnTo>
                      <a:pt x="2007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848" name="Google Shape;17848;p89"/>
            <p:cNvSpPr/>
            <p:nvPr/>
          </p:nvSpPr>
          <p:spPr>
            <a:xfrm>
              <a:off x="4963437" y="2439811"/>
              <a:ext cx="16" cy="967914"/>
            </a:xfrm>
            <a:custGeom>
              <a:avLst/>
              <a:gdLst/>
              <a:ahLst/>
              <a:cxnLst/>
              <a:rect l="l" t="t" r="r" b="b"/>
              <a:pathLst>
                <a:path w="1" h="62006" fill="none" extrusionOk="0">
                  <a:moveTo>
                    <a:pt x="1" y="0"/>
                  </a:moveTo>
                  <a:lnTo>
                    <a:pt x="1" y="62006"/>
                  </a:lnTo>
                </a:path>
              </a:pathLst>
            </a:custGeom>
            <a:noFill/>
            <a:ln w="9525" cap="flat" cmpd="sng">
              <a:solidFill>
                <a:srgbClr val="F2F2F2"/>
              </a:solidFill>
              <a:prstDash val="solid"/>
              <a:miter lim="299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849" name="Google Shape;17849;p89"/>
          <p:cNvGrpSpPr/>
          <p:nvPr/>
        </p:nvGrpSpPr>
        <p:grpSpPr>
          <a:xfrm>
            <a:off x="4243690" y="3494256"/>
            <a:ext cx="1430949" cy="897289"/>
            <a:chOff x="4351371" y="3547942"/>
            <a:chExt cx="1345130" cy="843475"/>
          </a:xfrm>
        </p:grpSpPr>
        <p:grpSp>
          <p:nvGrpSpPr>
            <p:cNvPr id="17850" name="Google Shape;17850;p89"/>
            <p:cNvGrpSpPr/>
            <p:nvPr/>
          </p:nvGrpSpPr>
          <p:grpSpPr>
            <a:xfrm>
              <a:off x="4351371" y="4209917"/>
              <a:ext cx="1345130" cy="181500"/>
              <a:chOff x="4351371" y="4209917"/>
              <a:chExt cx="1345130" cy="181500"/>
            </a:xfrm>
          </p:grpSpPr>
          <p:sp>
            <p:nvSpPr>
              <p:cNvPr id="17851" name="Google Shape;17851;p89"/>
              <p:cNvSpPr/>
              <p:nvPr/>
            </p:nvSpPr>
            <p:spPr>
              <a:xfrm rot="10800000">
                <a:off x="4351371" y="4209917"/>
                <a:ext cx="1281600" cy="181500"/>
              </a:xfrm>
              <a:prstGeom prst="rect">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7852" name="Google Shape;17852;p89"/>
              <p:cNvCxnSpPr/>
              <p:nvPr/>
            </p:nvCxnSpPr>
            <p:spPr>
              <a:xfrm>
                <a:off x="5551000" y="4298797"/>
                <a:ext cx="145500" cy="0"/>
              </a:xfrm>
              <a:prstGeom prst="straightConnector1">
                <a:avLst/>
              </a:prstGeom>
              <a:noFill/>
              <a:ln w="28575" cap="flat" cmpd="sng">
                <a:solidFill>
                  <a:srgbClr val="435D74"/>
                </a:solidFill>
                <a:prstDash val="solid"/>
                <a:round/>
                <a:headEnd type="none" w="med" len="med"/>
                <a:tailEnd type="none" w="med" len="med"/>
              </a:ln>
            </p:spPr>
          </p:cxnSp>
        </p:grpSp>
        <p:grpSp>
          <p:nvGrpSpPr>
            <p:cNvPr id="17853" name="Google Shape;17853;p89"/>
            <p:cNvGrpSpPr/>
            <p:nvPr/>
          </p:nvGrpSpPr>
          <p:grpSpPr>
            <a:xfrm>
              <a:off x="4403010" y="3985221"/>
              <a:ext cx="1109518" cy="181500"/>
              <a:chOff x="4403010" y="3985221"/>
              <a:chExt cx="1109518" cy="181500"/>
            </a:xfrm>
          </p:grpSpPr>
          <p:sp>
            <p:nvSpPr>
              <p:cNvPr id="17854" name="Google Shape;17854;p89"/>
              <p:cNvSpPr/>
              <p:nvPr/>
            </p:nvSpPr>
            <p:spPr>
              <a:xfrm rot="10800000">
                <a:off x="4471829" y="3985221"/>
                <a:ext cx="1040700" cy="1815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7855" name="Google Shape;17855;p89"/>
              <p:cNvCxnSpPr/>
              <p:nvPr/>
            </p:nvCxnSpPr>
            <p:spPr>
              <a:xfrm>
                <a:off x="4403010" y="4075993"/>
                <a:ext cx="145500" cy="0"/>
              </a:xfrm>
              <a:prstGeom prst="straightConnector1">
                <a:avLst/>
              </a:prstGeom>
              <a:noFill/>
              <a:ln w="28575" cap="flat" cmpd="sng">
                <a:solidFill>
                  <a:srgbClr val="5F7D95"/>
                </a:solidFill>
                <a:prstDash val="solid"/>
                <a:round/>
                <a:headEnd type="none" w="med" len="med"/>
                <a:tailEnd type="none" w="med" len="med"/>
              </a:ln>
            </p:spPr>
          </p:cxnSp>
        </p:grpSp>
        <p:grpSp>
          <p:nvGrpSpPr>
            <p:cNvPr id="17856" name="Google Shape;17856;p89"/>
            <p:cNvGrpSpPr/>
            <p:nvPr/>
          </p:nvGrpSpPr>
          <p:grpSpPr>
            <a:xfrm>
              <a:off x="4618704" y="3766582"/>
              <a:ext cx="807858" cy="181500"/>
              <a:chOff x="4618704" y="3766582"/>
              <a:chExt cx="807858" cy="181500"/>
            </a:xfrm>
          </p:grpSpPr>
          <p:sp>
            <p:nvSpPr>
              <p:cNvPr id="17857" name="Google Shape;17857;p89"/>
              <p:cNvSpPr/>
              <p:nvPr/>
            </p:nvSpPr>
            <p:spPr>
              <a:xfrm rot="10800000">
                <a:off x="4618704" y="3766582"/>
                <a:ext cx="747000" cy="1815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7858" name="Google Shape;17858;p89"/>
              <p:cNvCxnSpPr/>
              <p:nvPr/>
            </p:nvCxnSpPr>
            <p:spPr>
              <a:xfrm>
                <a:off x="5281062" y="3855291"/>
                <a:ext cx="145500" cy="0"/>
              </a:xfrm>
              <a:prstGeom prst="straightConnector1">
                <a:avLst/>
              </a:prstGeom>
              <a:noFill/>
              <a:ln w="28575" cap="flat" cmpd="sng">
                <a:solidFill>
                  <a:srgbClr val="869FB2"/>
                </a:solidFill>
                <a:prstDash val="solid"/>
                <a:round/>
                <a:headEnd type="none" w="med" len="med"/>
                <a:tailEnd type="none" w="med" len="med"/>
              </a:ln>
            </p:spPr>
          </p:cxnSp>
        </p:grpSp>
        <p:grpSp>
          <p:nvGrpSpPr>
            <p:cNvPr id="17859" name="Google Shape;17859;p89"/>
            <p:cNvGrpSpPr/>
            <p:nvPr/>
          </p:nvGrpSpPr>
          <p:grpSpPr>
            <a:xfrm>
              <a:off x="4735238" y="3547942"/>
              <a:ext cx="462839" cy="181500"/>
              <a:chOff x="4735238" y="3547942"/>
              <a:chExt cx="462839" cy="181500"/>
            </a:xfrm>
          </p:grpSpPr>
          <p:sp>
            <p:nvSpPr>
              <p:cNvPr id="17860" name="Google Shape;17860;p89"/>
              <p:cNvSpPr/>
              <p:nvPr/>
            </p:nvSpPr>
            <p:spPr>
              <a:xfrm rot="10800000">
                <a:off x="4786477" y="3547942"/>
                <a:ext cx="411600" cy="1815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7861" name="Google Shape;17861;p89"/>
              <p:cNvCxnSpPr/>
              <p:nvPr/>
            </p:nvCxnSpPr>
            <p:spPr>
              <a:xfrm>
                <a:off x="4735238" y="3636872"/>
                <a:ext cx="145500" cy="0"/>
              </a:xfrm>
              <a:prstGeom prst="straightConnector1">
                <a:avLst/>
              </a:prstGeom>
              <a:noFill/>
              <a:ln w="28575" cap="flat" cmpd="sng">
                <a:solidFill>
                  <a:srgbClr val="BAC8D3"/>
                </a:solidFill>
                <a:prstDash val="solid"/>
                <a:round/>
                <a:headEnd type="none" w="med" len="med"/>
                <a:tailEnd type="none" w="med" len="med"/>
              </a:ln>
            </p:spPr>
          </p:cxnSp>
        </p:grpSp>
      </p:grpSp>
      <p:grpSp>
        <p:nvGrpSpPr>
          <p:cNvPr id="17862" name="Google Shape;17862;p89"/>
          <p:cNvGrpSpPr/>
          <p:nvPr/>
        </p:nvGrpSpPr>
        <p:grpSpPr>
          <a:xfrm>
            <a:off x="7420047" y="2429580"/>
            <a:ext cx="1020955" cy="928853"/>
            <a:chOff x="926675" y="238125"/>
            <a:chExt cx="5755100" cy="5232975"/>
          </a:xfrm>
        </p:grpSpPr>
        <p:sp>
          <p:nvSpPr>
            <p:cNvPr id="17863" name="Google Shape;17863;p89"/>
            <p:cNvSpPr/>
            <p:nvPr/>
          </p:nvSpPr>
          <p:spPr>
            <a:xfrm>
              <a:off x="2235475" y="2161100"/>
              <a:ext cx="3138650" cy="1012350"/>
            </a:xfrm>
            <a:custGeom>
              <a:avLst/>
              <a:gdLst/>
              <a:ahLst/>
              <a:cxnLst/>
              <a:rect l="l" t="t" r="r" b="b"/>
              <a:pathLst>
                <a:path w="125546" h="40494" extrusionOk="0">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4" name="Google Shape;17864;p89"/>
            <p:cNvSpPr/>
            <p:nvPr/>
          </p:nvSpPr>
          <p:spPr>
            <a:xfrm>
              <a:off x="2825775" y="238125"/>
              <a:ext cx="1961900" cy="1850225"/>
            </a:xfrm>
            <a:custGeom>
              <a:avLst/>
              <a:gdLst/>
              <a:ahLst/>
              <a:cxnLst/>
              <a:rect l="l" t="t" r="r" b="b"/>
              <a:pathLst>
                <a:path w="78476" h="74009" extrusionOk="0">
                  <a:moveTo>
                    <a:pt x="39246" y="0"/>
                  </a:moveTo>
                  <a:lnTo>
                    <a:pt x="1" y="74009"/>
                  </a:lnTo>
                  <a:lnTo>
                    <a:pt x="78476" y="74009"/>
                  </a:lnTo>
                  <a:lnTo>
                    <a:pt x="39246"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5" name="Google Shape;17865;p89"/>
            <p:cNvSpPr/>
            <p:nvPr/>
          </p:nvSpPr>
          <p:spPr>
            <a:xfrm>
              <a:off x="926675" y="4357100"/>
              <a:ext cx="5755100" cy="1114000"/>
            </a:xfrm>
            <a:custGeom>
              <a:avLst/>
              <a:gdLst/>
              <a:ahLst/>
              <a:cxnLst/>
              <a:rect l="l" t="t" r="r" b="b"/>
              <a:pathLst>
                <a:path w="230204" h="44560" extrusionOk="0">
                  <a:moveTo>
                    <a:pt x="25737" y="1"/>
                  </a:moveTo>
                  <a:lnTo>
                    <a:pt x="0" y="44560"/>
                  </a:lnTo>
                  <a:lnTo>
                    <a:pt x="230204" y="44560"/>
                  </a:lnTo>
                  <a:lnTo>
                    <a:pt x="20446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6" name="Google Shape;17866;p89"/>
            <p:cNvSpPr/>
            <p:nvPr/>
          </p:nvSpPr>
          <p:spPr>
            <a:xfrm>
              <a:off x="1621700" y="3256600"/>
              <a:ext cx="4370050" cy="1006950"/>
            </a:xfrm>
            <a:custGeom>
              <a:avLst/>
              <a:gdLst/>
              <a:ahLst/>
              <a:cxnLst/>
              <a:rect l="l" t="t" r="r" b="b"/>
              <a:pathLst>
                <a:path w="174802" h="40278" extrusionOk="0">
                  <a:moveTo>
                    <a:pt x="22750" y="1"/>
                  </a:moveTo>
                  <a:lnTo>
                    <a:pt x="0" y="40278"/>
                  </a:lnTo>
                  <a:lnTo>
                    <a:pt x="174802" y="40278"/>
                  </a:lnTo>
                  <a:lnTo>
                    <a:pt x="152053"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867" name="Google Shape;17867;p89"/>
          <p:cNvGrpSpPr/>
          <p:nvPr/>
        </p:nvGrpSpPr>
        <p:grpSpPr>
          <a:xfrm>
            <a:off x="727421" y="2828315"/>
            <a:ext cx="1695374" cy="1560837"/>
            <a:chOff x="727421" y="2828315"/>
            <a:chExt cx="1695374" cy="1560837"/>
          </a:xfrm>
        </p:grpSpPr>
        <p:grpSp>
          <p:nvGrpSpPr>
            <p:cNvPr id="17868" name="Google Shape;17868;p89"/>
            <p:cNvGrpSpPr/>
            <p:nvPr/>
          </p:nvGrpSpPr>
          <p:grpSpPr>
            <a:xfrm>
              <a:off x="727421" y="2828315"/>
              <a:ext cx="1695374" cy="1560837"/>
              <a:chOff x="734799" y="2782450"/>
              <a:chExt cx="1571100" cy="1577400"/>
            </a:xfrm>
          </p:grpSpPr>
          <p:cxnSp>
            <p:nvCxnSpPr>
              <p:cNvPr id="17869" name="Google Shape;17869;p89"/>
              <p:cNvCxnSpPr/>
              <p:nvPr/>
            </p:nvCxnSpPr>
            <p:spPr>
              <a:xfrm>
                <a:off x="743025" y="2782450"/>
                <a:ext cx="0" cy="1577400"/>
              </a:xfrm>
              <a:prstGeom prst="straightConnector1">
                <a:avLst/>
              </a:prstGeom>
              <a:noFill/>
              <a:ln w="19050" cap="flat" cmpd="sng">
                <a:solidFill>
                  <a:srgbClr val="E3E7EA"/>
                </a:solidFill>
                <a:prstDash val="solid"/>
                <a:round/>
                <a:headEnd type="none" w="med" len="med"/>
                <a:tailEnd type="none" w="med" len="med"/>
              </a:ln>
            </p:spPr>
          </p:cxnSp>
          <p:cxnSp>
            <p:nvCxnSpPr>
              <p:cNvPr id="17870" name="Google Shape;17870;p89"/>
              <p:cNvCxnSpPr/>
              <p:nvPr/>
            </p:nvCxnSpPr>
            <p:spPr>
              <a:xfrm rot="10800000">
                <a:off x="734799" y="4359850"/>
                <a:ext cx="1571100" cy="0"/>
              </a:xfrm>
              <a:prstGeom prst="straightConnector1">
                <a:avLst/>
              </a:prstGeom>
              <a:noFill/>
              <a:ln w="19050" cap="flat" cmpd="sng">
                <a:solidFill>
                  <a:srgbClr val="E3E7EA"/>
                </a:solidFill>
                <a:prstDash val="solid"/>
                <a:round/>
                <a:headEnd type="none" w="med" len="med"/>
                <a:tailEnd type="none" w="med" len="med"/>
              </a:ln>
            </p:spPr>
          </p:cxnSp>
        </p:grpSp>
        <p:grpSp>
          <p:nvGrpSpPr>
            <p:cNvPr id="17871" name="Google Shape;17871;p89"/>
            <p:cNvGrpSpPr/>
            <p:nvPr/>
          </p:nvGrpSpPr>
          <p:grpSpPr>
            <a:xfrm>
              <a:off x="819108" y="2882501"/>
              <a:ext cx="1556791" cy="1426186"/>
              <a:chOff x="819108" y="2882501"/>
              <a:chExt cx="1556791" cy="1426186"/>
            </a:xfrm>
          </p:grpSpPr>
          <p:grpSp>
            <p:nvGrpSpPr>
              <p:cNvPr id="17872" name="Google Shape;17872;p89"/>
              <p:cNvGrpSpPr/>
              <p:nvPr/>
            </p:nvGrpSpPr>
            <p:grpSpPr>
              <a:xfrm>
                <a:off x="819108" y="2882501"/>
                <a:ext cx="103104" cy="1426186"/>
                <a:chOff x="4674013" y="3100904"/>
                <a:chExt cx="122758" cy="1698043"/>
              </a:xfrm>
            </p:grpSpPr>
            <p:sp>
              <p:nvSpPr>
                <p:cNvPr id="17873" name="Google Shape;17873;p89"/>
                <p:cNvSpPr/>
                <p:nvPr/>
              </p:nvSpPr>
              <p:spPr>
                <a:xfrm>
                  <a:off x="46740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4" name="Google Shape;17874;p89"/>
                <p:cNvSpPr/>
                <p:nvPr/>
              </p:nvSpPr>
              <p:spPr>
                <a:xfrm>
                  <a:off x="46740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5" name="Google Shape;17875;p89"/>
                <p:cNvSpPr/>
                <p:nvPr/>
              </p:nvSpPr>
              <p:spPr>
                <a:xfrm>
                  <a:off x="46740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6" name="Google Shape;17876;p89"/>
                <p:cNvSpPr/>
                <p:nvPr/>
              </p:nvSpPr>
              <p:spPr>
                <a:xfrm>
                  <a:off x="46740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7" name="Google Shape;17877;p89"/>
                <p:cNvSpPr/>
                <p:nvPr/>
              </p:nvSpPr>
              <p:spPr>
                <a:xfrm>
                  <a:off x="46740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8" name="Google Shape;17878;p89"/>
                <p:cNvSpPr/>
                <p:nvPr/>
              </p:nvSpPr>
              <p:spPr>
                <a:xfrm>
                  <a:off x="46740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9" name="Google Shape;17879;p89"/>
                <p:cNvSpPr/>
                <p:nvPr/>
              </p:nvSpPr>
              <p:spPr>
                <a:xfrm>
                  <a:off x="46740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880" name="Google Shape;17880;p89"/>
              <p:cNvGrpSpPr/>
              <p:nvPr/>
            </p:nvGrpSpPr>
            <p:grpSpPr>
              <a:xfrm>
                <a:off x="1062475" y="2882501"/>
                <a:ext cx="103104" cy="1426186"/>
                <a:chOff x="4940438" y="3100904"/>
                <a:chExt cx="122758" cy="1698043"/>
              </a:xfrm>
            </p:grpSpPr>
            <p:sp>
              <p:nvSpPr>
                <p:cNvPr id="17881" name="Google Shape;17881;p89"/>
                <p:cNvSpPr/>
                <p:nvPr/>
              </p:nvSpPr>
              <p:spPr>
                <a:xfrm>
                  <a:off x="4940438"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2" name="Google Shape;17882;p89"/>
                <p:cNvSpPr/>
                <p:nvPr/>
              </p:nvSpPr>
              <p:spPr>
                <a:xfrm>
                  <a:off x="4940438"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3" name="Google Shape;17883;p89"/>
                <p:cNvSpPr/>
                <p:nvPr/>
              </p:nvSpPr>
              <p:spPr>
                <a:xfrm>
                  <a:off x="4940438"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4" name="Google Shape;17884;p89"/>
                <p:cNvSpPr/>
                <p:nvPr/>
              </p:nvSpPr>
              <p:spPr>
                <a:xfrm>
                  <a:off x="4940438"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5" name="Google Shape;17885;p89"/>
                <p:cNvSpPr/>
                <p:nvPr/>
              </p:nvSpPr>
              <p:spPr>
                <a:xfrm>
                  <a:off x="4940438"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6" name="Google Shape;17886;p89"/>
                <p:cNvSpPr/>
                <p:nvPr/>
              </p:nvSpPr>
              <p:spPr>
                <a:xfrm>
                  <a:off x="4940438"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7" name="Google Shape;17887;p89"/>
                <p:cNvSpPr/>
                <p:nvPr/>
              </p:nvSpPr>
              <p:spPr>
                <a:xfrm>
                  <a:off x="4940438"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888" name="Google Shape;17888;p89"/>
              <p:cNvGrpSpPr/>
              <p:nvPr/>
            </p:nvGrpSpPr>
            <p:grpSpPr>
              <a:xfrm>
                <a:off x="1299324" y="2882501"/>
                <a:ext cx="103104" cy="1426186"/>
                <a:chOff x="5206863" y="3100904"/>
                <a:chExt cx="122758" cy="1698043"/>
              </a:xfrm>
            </p:grpSpPr>
            <p:sp>
              <p:nvSpPr>
                <p:cNvPr id="17889" name="Google Shape;17889;p89"/>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0" name="Google Shape;17890;p89"/>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1" name="Google Shape;17891;p89"/>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2" name="Google Shape;17892;p89"/>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3" name="Google Shape;17893;p89"/>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4" name="Google Shape;17894;p89"/>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5" name="Google Shape;17895;p89"/>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896" name="Google Shape;17896;p89"/>
              <p:cNvGrpSpPr/>
              <p:nvPr/>
            </p:nvGrpSpPr>
            <p:grpSpPr>
              <a:xfrm>
                <a:off x="1786057" y="2882501"/>
                <a:ext cx="103104" cy="1426186"/>
                <a:chOff x="6006138" y="3143629"/>
                <a:chExt cx="122758" cy="1698043"/>
              </a:xfrm>
            </p:grpSpPr>
            <p:sp>
              <p:nvSpPr>
                <p:cNvPr id="17897" name="Google Shape;17897;p89"/>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8" name="Google Shape;17898;p89"/>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9" name="Google Shape;17899;p89"/>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0" name="Google Shape;17900;p89"/>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1" name="Google Shape;17901;p89"/>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2" name="Google Shape;17902;p89"/>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3" name="Google Shape;17903;p89"/>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904" name="Google Shape;17904;p89"/>
              <p:cNvGrpSpPr/>
              <p:nvPr/>
            </p:nvGrpSpPr>
            <p:grpSpPr>
              <a:xfrm>
                <a:off x="2029422" y="2882501"/>
                <a:ext cx="103104" cy="1426186"/>
                <a:chOff x="6805413" y="3100904"/>
                <a:chExt cx="122758" cy="1698043"/>
              </a:xfrm>
            </p:grpSpPr>
            <p:sp>
              <p:nvSpPr>
                <p:cNvPr id="17905" name="Google Shape;17905;p89"/>
                <p:cNvSpPr/>
                <p:nvPr/>
              </p:nvSpPr>
              <p:spPr>
                <a:xfrm>
                  <a:off x="68054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6" name="Google Shape;17906;p89"/>
                <p:cNvSpPr/>
                <p:nvPr/>
              </p:nvSpPr>
              <p:spPr>
                <a:xfrm>
                  <a:off x="68054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7" name="Google Shape;17907;p89"/>
                <p:cNvSpPr/>
                <p:nvPr/>
              </p:nvSpPr>
              <p:spPr>
                <a:xfrm>
                  <a:off x="68054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8" name="Google Shape;17908;p89"/>
                <p:cNvSpPr/>
                <p:nvPr/>
              </p:nvSpPr>
              <p:spPr>
                <a:xfrm>
                  <a:off x="68054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9" name="Google Shape;17909;p89"/>
                <p:cNvSpPr/>
                <p:nvPr/>
              </p:nvSpPr>
              <p:spPr>
                <a:xfrm>
                  <a:off x="68054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0" name="Google Shape;17910;p89"/>
                <p:cNvSpPr/>
                <p:nvPr/>
              </p:nvSpPr>
              <p:spPr>
                <a:xfrm>
                  <a:off x="68054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1" name="Google Shape;17911;p89"/>
                <p:cNvSpPr/>
                <p:nvPr/>
              </p:nvSpPr>
              <p:spPr>
                <a:xfrm>
                  <a:off x="68054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912" name="Google Shape;17912;p89"/>
              <p:cNvGrpSpPr/>
              <p:nvPr/>
            </p:nvGrpSpPr>
            <p:grpSpPr>
              <a:xfrm>
                <a:off x="2272795" y="2882501"/>
                <a:ext cx="103104" cy="1426186"/>
                <a:chOff x="5206863" y="3100904"/>
                <a:chExt cx="122758" cy="1698043"/>
              </a:xfrm>
            </p:grpSpPr>
            <p:sp>
              <p:nvSpPr>
                <p:cNvPr id="17913" name="Google Shape;17913;p89"/>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4" name="Google Shape;17914;p89"/>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5" name="Google Shape;17915;p89"/>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6" name="Google Shape;17916;p89"/>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7" name="Google Shape;17917;p89"/>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8" name="Google Shape;17918;p89"/>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9" name="Google Shape;17919;p89"/>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920" name="Google Shape;17920;p89"/>
              <p:cNvGrpSpPr/>
              <p:nvPr/>
            </p:nvGrpSpPr>
            <p:grpSpPr>
              <a:xfrm>
                <a:off x="1542694" y="2882501"/>
                <a:ext cx="103104" cy="1426186"/>
                <a:chOff x="6006138" y="3143629"/>
                <a:chExt cx="122758" cy="1698043"/>
              </a:xfrm>
            </p:grpSpPr>
            <p:sp>
              <p:nvSpPr>
                <p:cNvPr id="17921" name="Google Shape;17921;p89"/>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2" name="Google Shape;17922;p89"/>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3" name="Google Shape;17923;p89"/>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4" name="Google Shape;17924;p89"/>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5" name="Google Shape;17925;p89"/>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6" name="Google Shape;17926;p89"/>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7" name="Google Shape;17927;p89"/>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7928" name="Google Shape;17928;p89"/>
          <p:cNvGrpSpPr/>
          <p:nvPr/>
        </p:nvGrpSpPr>
        <p:grpSpPr>
          <a:xfrm>
            <a:off x="5683472" y="3518037"/>
            <a:ext cx="2749952" cy="870677"/>
            <a:chOff x="238125" y="1725700"/>
            <a:chExt cx="7139025" cy="2260325"/>
          </a:xfrm>
        </p:grpSpPr>
        <p:sp>
          <p:nvSpPr>
            <p:cNvPr id="17929" name="Google Shape;17929;p89"/>
            <p:cNvSpPr/>
            <p:nvPr/>
          </p:nvSpPr>
          <p:spPr>
            <a:xfrm>
              <a:off x="238125" y="1741950"/>
              <a:ext cx="6506150" cy="2228050"/>
            </a:xfrm>
            <a:custGeom>
              <a:avLst/>
              <a:gdLst/>
              <a:ahLst/>
              <a:cxnLst/>
              <a:rect l="l" t="t" r="r" b="b"/>
              <a:pathLst>
                <a:path w="260246" h="89122" extrusionOk="0">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0" name="Google Shape;17930;p89"/>
            <p:cNvSpPr/>
            <p:nvPr/>
          </p:nvSpPr>
          <p:spPr>
            <a:xfrm>
              <a:off x="2480475" y="2435950"/>
              <a:ext cx="438500" cy="841400"/>
            </a:xfrm>
            <a:custGeom>
              <a:avLst/>
              <a:gdLst/>
              <a:ahLst/>
              <a:cxnLst/>
              <a:rect l="l" t="t" r="r" b="b"/>
              <a:pathLst>
                <a:path w="17540" h="33656" extrusionOk="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1" name="Google Shape;17931;p89"/>
            <p:cNvSpPr/>
            <p:nvPr/>
          </p:nvSpPr>
          <p:spPr>
            <a:xfrm>
              <a:off x="3663250" y="2219875"/>
              <a:ext cx="607450" cy="1272525"/>
            </a:xfrm>
            <a:custGeom>
              <a:avLst/>
              <a:gdLst/>
              <a:ahLst/>
              <a:cxnLst/>
              <a:rect l="l" t="t" r="r" b="b"/>
              <a:pathLst>
                <a:path w="24298" h="50901" extrusionOk="0">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2" name="Google Shape;17932;p89"/>
            <p:cNvSpPr/>
            <p:nvPr/>
          </p:nvSpPr>
          <p:spPr>
            <a:xfrm>
              <a:off x="4999700" y="1973525"/>
              <a:ext cx="820500" cy="1764350"/>
            </a:xfrm>
            <a:custGeom>
              <a:avLst/>
              <a:gdLst/>
              <a:ahLst/>
              <a:cxnLst/>
              <a:rect l="l" t="t" r="r" b="b"/>
              <a:pathLst>
                <a:path w="32820" h="70574" extrusionOk="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3" name="Google Shape;17933;p89"/>
            <p:cNvSpPr/>
            <p:nvPr/>
          </p:nvSpPr>
          <p:spPr>
            <a:xfrm>
              <a:off x="6838275" y="1725700"/>
              <a:ext cx="150" cy="0"/>
            </a:xfrm>
            <a:custGeom>
              <a:avLst/>
              <a:gdLst/>
              <a:ahLst/>
              <a:cxnLst/>
              <a:rect l="l" t="t" r="r" b="b"/>
              <a:pathLst>
                <a:path w="6" extrusionOk="0">
                  <a:moveTo>
                    <a:pt x="5" y="0"/>
                  </a:moveTo>
                  <a:lnTo>
                    <a:pt x="1"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4" name="Google Shape;17934;p89"/>
            <p:cNvSpPr/>
            <p:nvPr/>
          </p:nvSpPr>
          <p:spPr>
            <a:xfrm>
              <a:off x="6838400" y="3986000"/>
              <a:ext cx="25" cy="25"/>
            </a:xfrm>
            <a:custGeom>
              <a:avLst/>
              <a:gdLst/>
              <a:ahLst/>
              <a:cxnLst/>
              <a:rect l="l" t="t" r="r" b="b"/>
              <a:pathLst>
                <a:path w="1" h="1" extrusionOk="0">
                  <a:moveTo>
                    <a:pt x="0" y="1"/>
                  </a:moveTo>
                  <a:lnTo>
                    <a:pt x="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5" name="Google Shape;17935;p89"/>
            <p:cNvSpPr/>
            <p:nvPr/>
          </p:nvSpPr>
          <p:spPr>
            <a:xfrm>
              <a:off x="6744250" y="3969975"/>
              <a:ext cx="94175" cy="16050"/>
            </a:xfrm>
            <a:custGeom>
              <a:avLst/>
              <a:gdLst/>
              <a:ahLst/>
              <a:cxnLst/>
              <a:rect l="l" t="t" r="r" b="b"/>
              <a:pathLst>
                <a:path w="3767" h="642" extrusionOk="0">
                  <a:moveTo>
                    <a:pt x="1" y="0"/>
                  </a:moveTo>
                  <a:lnTo>
                    <a:pt x="1" y="0"/>
                  </a:lnTo>
                  <a:cubicBezTo>
                    <a:pt x="1190" y="425"/>
                    <a:pt x="2415" y="642"/>
                    <a:pt x="3662" y="642"/>
                  </a:cubicBezTo>
                  <a:lnTo>
                    <a:pt x="3766" y="642"/>
                  </a:lnTo>
                  <a:lnTo>
                    <a:pt x="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6" name="Google Shape;17936;p89"/>
            <p:cNvSpPr/>
            <p:nvPr/>
          </p:nvSpPr>
          <p:spPr>
            <a:xfrm>
              <a:off x="6744250" y="1725700"/>
              <a:ext cx="94050" cy="16175"/>
            </a:xfrm>
            <a:custGeom>
              <a:avLst/>
              <a:gdLst/>
              <a:ahLst/>
              <a:cxnLst/>
              <a:rect l="l" t="t" r="r" b="b"/>
              <a:pathLst>
                <a:path w="3762" h="647" extrusionOk="0">
                  <a:moveTo>
                    <a:pt x="3662" y="0"/>
                  </a:moveTo>
                  <a:cubicBezTo>
                    <a:pt x="2415" y="0"/>
                    <a:pt x="1194" y="222"/>
                    <a:pt x="1" y="646"/>
                  </a:cubicBezTo>
                  <a:lnTo>
                    <a:pt x="376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7" name="Google Shape;17937;p89"/>
            <p:cNvSpPr/>
            <p:nvPr/>
          </p:nvSpPr>
          <p:spPr>
            <a:xfrm>
              <a:off x="6294575" y="1725700"/>
              <a:ext cx="1082575" cy="2260225"/>
            </a:xfrm>
            <a:custGeom>
              <a:avLst/>
              <a:gdLst/>
              <a:ahLst/>
              <a:cxnLst/>
              <a:rect l="l" t="t" r="r" b="b"/>
              <a:pathLst>
                <a:path w="43303" h="90409" extrusionOk="0">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8" name="Google Shape;17938;p89"/>
            <p:cNvSpPr/>
            <p:nvPr/>
          </p:nvSpPr>
          <p:spPr>
            <a:xfrm>
              <a:off x="1511625" y="2613375"/>
              <a:ext cx="292400" cy="484275"/>
            </a:xfrm>
            <a:custGeom>
              <a:avLst/>
              <a:gdLst/>
              <a:ahLst/>
              <a:cxnLst/>
              <a:rect l="l" t="t" r="r" b="b"/>
              <a:pathLst>
                <a:path w="11696" h="19371" extrusionOk="0">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939" name="Google Shape;17939;p89"/>
          <p:cNvGrpSpPr/>
          <p:nvPr/>
        </p:nvGrpSpPr>
        <p:grpSpPr>
          <a:xfrm>
            <a:off x="5953636" y="2459783"/>
            <a:ext cx="1105452" cy="916747"/>
            <a:chOff x="5249100" y="1210600"/>
            <a:chExt cx="3502700" cy="2904775"/>
          </a:xfrm>
        </p:grpSpPr>
        <p:sp>
          <p:nvSpPr>
            <p:cNvPr id="17940" name="Google Shape;17940;p89"/>
            <p:cNvSpPr/>
            <p:nvPr/>
          </p:nvSpPr>
          <p:spPr>
            <a:xfrm>
              <a:off x="5479658" y="1210600"/>
              <a:ext cx="3108190" cy="632425"/>
            </a:xfrm>
            <a:custGeom>
              <a:avLst/>
              <a:gdLst/>
              <a:ahLst/>
              <a:cxnLst/>
              <a:rect l="l" t="t" r="r" b="b"/>
              <a:pathLst>
                <a:path w="117257" h="25297" extrusionOk="0">
                  <a:moveTo>
                    <a:pt x="1" y="0"/>
                  </a:moveTo>
                  <a:lnTo>
                    <a:pt x="14647" y="25297"/>
                  </a:lnTo>
                  <a:lnTo>
                    <a:pt x="102066" y="25297"/>
                  </a:lnTo>
                  <a:lnTo>
                    <a:pt x="11725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1" name="Google Shape;17941;p89"/>
            <p:cNvSpPr/>
            <p:nvPr/>
          </p:nvSpPr>
          <p:spPr>
            <a:xfrm>
              <a:off x="5769162" y="1842998"/>
              <a:ext cx="2424880" cy="631925"/>
            </a:xfrm>
            <a:custGeom>
              <a:avLst/>
              <a:gdLst/>
              <a:ahLst/>
              <a:cxnLst/>
              <a:rect l="l" t="t" r="r" b="b"/>
              <a:pathLst>
                <a:path w="91479" h="25277" extrusionOk="0">
                  <a:moveTo>
                    <a:pt x="1" y="1"/>
                  </a:moveTo>
                  <a:lnTo>
                    <a:pt x="14647" y="25276"/>
                  </a:lnTo>
                  <a:lnTo>
                    <a:pt x="76602" y="25276"/>
                  </a:lnTo>
                  <a:lnTo>
                    <a:pt x="9147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2" name="Google Shape;17942;p89"/>
            <p:cNvSpPr/>
            <p:nvPr/>
          </p:nvSpPr>
          <p:spPr>
            <a:xfrm>
              <a:off x="6065319" y="2474896"/>
              <a:ext cx="1739369" cy="632450"/>
            </a:xfrm>
            <a:custGeom>
              <a:avLst/>
              <a:gdLst/>
              <a:ahLst/>
              <a:cxnLst/>
              <a:rect l="l" t="t" r="r" b="b"/>
              <a:pathLst>
                <a:path w="65618" h="25298" extrusionOk="0">
                  <a:moveTo>
                    <a:pt x="1" y="0"/>
                  </a:moveTo>
                  <a:lnTo>
                    <a:pt x="14417" y="25297"/>
                  </a:lnTo>
                  <a:lnTo>
                    <a:pt x="50887" y="25297"/>
                  </a:lnTo>
                  <a:lnTo>
                    <a:pt x="6561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3" name="Google Shape;17943;p89"/>
            <p:cNvSpPr/>
            <p:nvPr/>
          </p:nvSpPr>
          <p:spPr>
            <a:xfrm>
              <a:off x="6354293" y="3107319"/>
              <a:ext cx="1061572" cy="632425"/>
            </a:xfrm>
            <a:custGeom>
              <a:avLst/>
              <a:gdLst/>
              <a:ahLst/>
              <a:cxnLst/>
              <a:rect l="l" t="t" r="r" b="b"/>
              <a:pathLst>
                <a:path w="40048" h="25297" extrusionOk="0">
                  <a:moveTo>
                    <a:pt x="0" y="0"/>
                  </a:moveTo>
                  <a:lnTo>
                    <a:pt x="14668" y="25297"/>
                  </a:lnTo>
                  <a:lnTo>
                    <a:pt x="25360" y="25297"/>
                  </a:lnTo>
                  <a:lnTo>
                    <a:pt x="40048"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7944" name="Google Shape;17944;p89"/>
            <p:cNvCxnSpPr/>
            <p:nvPr/>
          </p:nvCxnSpPr>
          <p:spPr>
            <a:xfrm>
              <a:off x="5249100" y="2382654"/>
              <a:ext cx="922800" cy="0"/>
            </a:xfrm>
            <a:prstGeom prst="straightConnector1">
              <a:avLst/>
            </a:prstGeom>
            <a:noFill/>
            <a:ln w="19050" cap="flat" cmpd="sng">
              <a:solidFill>
                <a:srgbClr val="869FB2"/>
              </a:solidFill>
              <a:prstDash val="solid"/>
              <a:round/>
              <a:headEnd type="oval" w="med" len="med"/>
              <a:tailEnd type="none" w="med" len="med"/>
            </a:ln>
          </p:spPr>
        </p:cxnSp>
        <p:cxnSp>
          <p:nvCxnSpPr>
            <p:cNvPr id="17945" name="Google Shape;17945;p89"/>
            <p:cNvCxnSpPr/>
            <p:nvPr/>
          </p:nvCxnSpPr>
          <p:spPr>
            <a:xfrm rot="10800000">
              <a:off x="8178522" y="1765431"/>
              <a:ext cx="559200" cy="0"/>
            </a:xfrm>
            <a:prstGeom prst="straightConnector1">
              <a:avLst/>
            </a:prstGeom>
            <a:noFill/>
            <a:ln w="19050" cap="flat" cmpd="sng">
              <a:solidFill>
                <a:srgbClr val="BAC8D3"/>
              </a:solidFill>
              <a:prstDash val="solid"/>
              <a:round/>
              <a:headEnd type="oval" w="med" len="med"/>
              <a:tailEnd type="none" w="med" len="med"/>
            </a:ln>
          </p:spPr>
        </p:cxnSp>
        <p:cxnSp>
          <p:nvCxnSpPr>
            <p:cNvPr id="17946" name="Google Shape;17946;p89"/>
            <p:cNvCxnSpPr/>
            <p:nvPr/>
          </p:nvCxnSpPr>
          <p:spPr>
            <a:xfrm rot="10800000">
              <a:off x="7467500" y="2943528"/>
              <a:ext cx="1284300" cy="0"/>
            </a:xfrm>
            <a:prstGeom prst="straightConnector1">
              <a:avLst/>
            </a:prstGeom>
            <a:noFill/>
            <a:ln w="19050" cap="flat" cmpd="sng">
              <a:solidFill>
                <a:srgbClr val="5F7D95"/>
              </a:solidFill>
              <a:prstDash val="solid"/>
              <a:round/>
              <a:headEnd type="oval" w="med" len="med"/>
              <a:tailEnd type="none" w="med" len="med"/>
            </a:ln>
          </p:spPr>
        </p:cxnSp>
        <p:cxnSp>
          <p:nvCxnSpPr>
            <p:cNvPr id="17947" name="Google Shape;17947;p89"/>
            <p:cNvCxnSpPr/>
            <p:nvPr/>
          </p:nvCxnSpPr>
          <p:spPr>
            <a:xfrm>
              <a:off x="5787288" y="3630350"/>
              <a:ext cx="922800" cy="0"/>
            </a:xfrm>
            <a:prstGeom prst="straightConnector1">
              <a:avLst/>
            </a:prstGeom>
            <a:noFill/>
            <a:ln w="19050" cap="flat" cmpd="sng">
              <a:solidFill>
                <a:srgbClr val="435D74"/>
              </a:solidFill>
              <a:prstDash val="solid"/>
              <a:round/>
              <a:headEnd type="oval" w="med" len="med"/>
              <a:tailEnd type="none" w="med" len="med"/>
            </a:ln>
          </p:spPr>
        </p:cxnSp>
        <p:sp>
          <p:nvSpPr>
            <p:cNvPr id="17948" name="Google Shape;17948;p89"/>
            <p:cNvSpPr/>
            <p:nvPr/>
          </p:nvSpPr>
          <p:spPr>
            <a:xfrm>
              <a:off x="6601902" y="3690575"/>
              <a:ext cx="566400" cy="424800"/>
            </a:xfrm>
            <a:prstGeom prst="downArrow">
              <a:avLst>
                <a:gd name="adj1" fmla="val 50000"/>
                <a:gd name="adj2" fmla="val 50000"/>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949" name="Google Shape;17949;p89"/>
          <p:cNvGrpSpPr/>
          <p:nvPr/>
        </p:nvGrpSpPr>
        <p:grpSpPr>
          <a:xfrm>
            <a:off x="7136183" y="1179201"/>
            <a:ext cx="1304650" cy="1124856"/>
            <a:chOff x="7287122" y="1165658"/>
            <a:chExt cx="1219413" cy="1051365"/>
          </a:xfrm>
        </p:grpSpPr>
        <p:grpSp>
          <p:nvGrpSpPr>
            <p:cNvPr id="17950" name="Google Shape;17950;p89"/>
            <p:cNvGrpSpPr/>
            <p:nvPr/>
          </p:nvGrpSpPr>
          <p:grpSpPr>
            <a:xfrm>
              <a:off x="7287122" y="1969723"/>
              <a:ext cx="1219413" cy="247300"/>
              <a:chOff x="7287122" y="1969723"/>
              <a:chExt cx="1219413" cy="247300"/>
            </a:xfrm>
          </p:grpSpPr>
          <p:sp>
            <p:nvSpPr>
              <p:cNvPr id="17951" name="Google Shape;17951;p89"/>
              <p:cNvSpPr/>
              <p:nvPr/>
            </p:nvSpPr>
            <p:spPr>
              <a:xfrm flipH="1">
                <a:off x="8366247" y="1969723"/>
                <a:ext cx="140288" cy="247300"/>
              </a:xfrm>
              <a:custGeom>
                <a:avLst/>
                <a:gdLst/>
                <a:ahLst/>
                <a:cxnLst/>
                <a:rect l="l" t="t" r="r" b="b"/>
                <a:pathLst>
                  <a:path w="14992" h="26428" extrusionOk="0">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952" name="Google Shape;17952;p89"/>
              <p:cNvGrpSpPr/>
              <p:nvPr/>
            </p:nvGrpSpPr>
            <p:grpSpPr>
              <a:xfrm>
                <a:off x="7287122" y="2063892"/>
                <a:ext cx="1151753" cy="73428"/>
                <a:chOff x="7287122" y="2063892"/>
                <a:chExt cx="1151753" cy="73428"/>
              </a:xfrm>
            </p:grpSpPr>
            <p:sp>
              <p:nvSpPr>
                <p:cNvPr id="17953" name="Google Shape;17953;p89"/>
                <p:cNvSpPr/>
                <p:nvPr/>
              </p:nvSpPr>
              <p:spPr>
                <a:xfrm flipH="1">
                  <a:off x="7287122" y="2063892"/>
                  <a:ext cx="507103" cy="73428"/>
                </a:xfrm>
                <a:custGeom>
                  <a:avLst/>
                  <a:gdLst/>
                  <a:ahLst/>
                  <a:cxnLst/>
                  <a:rect l="l" t="t" r="r" b="b"/>
                  <a:pathLst>
                    <a:path w="35124" h="7847" extrusionOk="0">
                      <a:moveTo>
                        <a:pt x="0" y="1"/>
                      </a:moveTo>
                      <a:lnTo>
                        <a:pt x="0" y="7847"/>
                      </a:lnTo>
                      <a:lnTo>
                        <a:pt x="35123" y="7847"/>
                      </a:lnTo>
                      <a:lnTo>
                        <a:pt x="3512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7954" name="Google Shape;17954;p89"/>
                <p:cNvCxnSpPr/>
                <p:nvPr/>
              </p:nvCxnSpPr>
              <p:spPr>
                <a:xfrm rot="10800000">
                  <a:off x="7818475" y="2100600"/>
                  <a:ext cx="620400" cy="0"/>
                </a:xfrm>
                <a:prstGeom prst="straightConnector1">
                  <a:avLst/>
                </a:prstGeom>
                <a:noFill/>
                <a:ln w="9525" cap="flat" cmpd="sng">
                  <a:solidFill>
                    <a:srgbClr val="CFD9E0"/>
                  </a:solidFill>
                  <a:prstDash val="solid"/>
                  <a:round/>
                  <a:headEnd type="none" w="med" len="med"/>
                  <a:tailEnd type="oval" w="med" len="med"/>
                </a:ln>
              </p:spPr>
            </p:cxnSp>
          </p:grpSp>
        </p:grpSp>
        <p:grpSp>
          <p:nvGrpSpPr>
            <p:cNvPr id="17955" name="Google Shape;17955;p89"/>
            <p:cNvGrpSpPr/>
            <p:nvPr/>
          </p:nvGrpSpPr>
          <p:grpSpPr>
            <a:xfrm>
              <a:off x="7287122" y="1712201"/>
              <a:ext cx="1219403" cy="246767"/>
              <a:chOff x="7287122" y="1712201"/>
              <a:chExt cx="1219403" cy="246767"/>
            </a:xfrm>
          </p:grpSpPr>
          <p:sp>
            <p:nvSpPr>
              <p:cNvPr id="17956" name="Google Shape;17956;p89"/>
              <p:cNvSpPr/>
              <p:nvPr/>
            </p:nvSpPr>
            <p:spPr>
              <a:xfrm flipH="1">
                <a:off x="8226249" y="1712201"/>
                <a:ext cx="280276" cy="246767"/>
              </a:xfrm>
              <a:custGeom>
                <a:avLst/>
                <a:gdLst/>
                <a:ahLst/>
                <a:cxnLst/>
                <a:rect l="l" t="t" r="r" b="b"/>
                <a:pathLst>
                  <a:path w="29952" h="26371" extrusionOk="0">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957" name="Google Shape;17957;p89"/>
              <p:cNvGrpSpPr/>
              <p:nvPr/>
            </p:nvGrpSpPr>
            <p:grpSpPr>
              <a:xfrm>
                <a:off x="7287122" y="1842861"/>
                <a:ext cx="1005303" cy="73419"/>
                <a:chOff x="7287122" y="1842861"/>
                <a:chExt cx="1005303" cy="73419"/>
              </a:xfrm>
            </p:grpSpPr>
            <p:sp>
              <p:nvSpPr>
                <p:cNvPr id="17958" name="Google Shape;17958;p89"/>
                <p:cNvSpPr/>
                <p:nvPr/>
              </p:nvSpPr>
              <p:spPr>
                <a:xfrm flipH="1">
                  <a:off x="7287122" y="1842861"/>
                  <a:ext cx="507103" cy="73419"/>
                </a:xfrm>
                <a:custGeom>
                  <a:avLst/>
                  <a:gdLst/>
                  <a:ahLst/>
                  <a:cxnLst/>
                  <a:rect l="l" t="t" r="r" b="b"/>
                  <a:pathLst>
                    <a:path w="35124" h="7846" extrusionOk="0">
                      <a:moveTo>
                        <a:pt x="0" y="1"/>
                      </a:moveTo>
                      <a:lnTo>
                        <a:pt x="0" y="7845"/>
                      </a:lnTo>
                      <a:lnTo>
                        <a:pt x="35123" y="7845"/>
                      </a:lnTo>
                      <a:lnTo>
                        <a:pt x="35123"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7959" name="Google Shape;17959;p89"/>
                <p:cNvCxnSpPr/>
                <p:nvPr/>
              </p:nvCxnSpPr>
              <p:spPr>
                <a:xfrm rot="10800000">
                  <a:off x="7818425" y="1879575"/>
                  <a:ext cx="474000" cy="0"/>
                </a:xfrm>
                <a:prstGeom prst="straightConnector1">
                  <a:avLst/>
                </a:prstGeom>
                <a:noFill/>
                <a:ln w="9525" cap="flat" cmpd="sng">
                  <a:solidFill>
                    <a:srgbClr val="A5B7C6"/>
                  </a:solidFill>
                  <a:prstDash val="solid"/>
                  <a:round/>
                  <a:headEnd type="none" w="med" len="med"/>
                  <a:tailEnd type="oval" w="med" len="med"/>
                </a:ln>
              </p:spPr>
            </p:cxnSp>
          </p:grpSp>
        </p:grpSp>
        <p:grpSp>
          <p:nvGrpSpPr>
            <p:cNvPr id="17960" name="Google Shape;17960;p89"/>
            <p:cNvGrpSpPr/>
            <p:nvPr/>
          </p:nvGrpSpPr>
          <p:grpSpPr>
            <a:xfrm>
              <a:off x="7287122" y="1447520"/>
              <a:ext cx="1219403" cy="286667"/>
              <a:chOff x="7287122" y="1447520"/>
              <a:chExt cx="1219403" cy="286667"/>
            </a:xfrm>
          </p:grpSpPr>
          <p:sp>
            <p:nvSpPr>
              <p:cNvPr id="17961" name="Google Shape;17961;p89"/>
              <p:cNvSpPr/>
              <p:nvPr/>
            </p:nvSpPr>
            <p:spPr>
              <a:xfrm flipH="1">
                <a:off x="8087665" y="1447520"/>
                <a:ext cx="418860" cy="286667"/>
              </a:xfrm>
              <a:custGeom>
                <a:avLst/>
                <a:gdLst/>
                <a:ahLst/>
                <a:cxnLst/>
                <a:rect l="l" t="t" r="r" b="b"/>
                <a:pathLst>
                  <a:path w="44762" h="30635" extrusionOk="0">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962" name="Google Shape;17962;p89"/>
              <p:cNvGrpSpPr/>
              <p:nvPr/>
            </p:nvGrpSpPr>
            <p:grpSpPr>
              <a:xfrm>
                <a:off x="7287122" y="1581977"/>
                <a:ext cx="852803" cy="73428"/>
                <a:chOff x="7287122" y="1581977"/>
                <a:chExt cx="852803" cy="73428"/>
              </a:xfrm>
            </p:grpSpPr>
            <p:sp>
              <p:nvSpPr>
                <p:cNvPr id="17963" name="Google Shape;17963;p89"/>
                <p:cNvSpPr/>
                <p:nvPr/>
              </p:nvSpPr>
              <p:spPr>
                <a:xfrm flipH="1">
                  <a:off x="7287122" y="1581977"/>
                  <a:ext cx="507103" cy="73428"/>
                </a:xfrm>
                <a:custGeom>
                  <a:avLst/>
                  <a:gdLst/>
                  <a:ahLst/>
                  <a:cxnLst/>
                  <a:rect l="l" t="t" r="r" b="b"/>
                  <a:pathLst>
                    <a:path w="35124" h="7847" extrusionOk="0">
                      <a:moveTo>
                        <a:pt x="0" y="1"/>
                      </a:moveTo>
                      <a:lnTo>
                        <a:pt x="0" y="7847"/>
                      </a:lnTo>
                      <a:lnTo>
                        <a:pt x="35123" y="7847"/>
                      </a:lnTo>
                      <a:lnTo>
                        <a:pt x="35123"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7964" name="Google Shape;17964;p89"/>
                <p:cNvCxnSpPr/>
                <p:nvPr/>
              </p:nvCxnSpPr>
              <p:spPr>
                <a:xfrm rot="10800000">
                  <a:off x="7818325" y="1618700"/>
                  <a:ext cx="321600" cy="0"/>
                </a:xfrm>
                <a:prstGeom prst="straightConnector1">
                  <a:avLst/>
                </a:prstGeom>
                <a:noFill/>
                <a:ln w="9525" cap="flat" cmpd="sng">
                  <a:solidFill>
                    <a:srgbClr val="869FB2"/>
                  </a:solidFill>
                  <a:prstDash val="solid"/>
                  <a:round/>
                  <a:headEnd type="none" w="med" len="med"/>
                  <a:tailEnd type="oval" w="med" len="med"/>
                </a:ln>
              </p:spPr>
            </p:cxnSp>
          </p:grpSp>
        </p:grpSp>
        <p:grpSp>
          <p:nvGrpSpPr>
            <p:cNvPr id="17965" name="Google Shape;17965;p89"/>
            <p:cNvGrpSpPr/>
            <p:nvPr/>
          </p:nvGrpSpPr>
          <p:grpSpPr>
            <a:xfrm>
              <a:off x="7287122" y="1165658"/>
              <a:ext cx="1219403" cy="344253"/>
              <a:chOff x="7287122" y="1165658"/>
              <a:chExt cx="1219403" cy="344253"/>
            </a:xfrm>
          </p:grpSpPr>
          <p:sp>
            <p:nvSpPr>
              <p:cNvPr id="17966" name="Google Shape;17966;p89"/>
              <p:cNvSpPr/>
              <p:nvPr/>
            </p:nvSpPr>
            <p:spPr>
              <a:xfrm flipH="1">
                <a:off x="7919557" y="1165658"/>
                <a:ext cx="586968" cy="344253"/>
              </a:xfrm>
              <a:custGeom>
                <a:avLst/>
                <a:gdLst/>
                <a:ahLst/>
                <a:cxnLst/>
                <a:rect l="l" t="t" r="r" b="b"/>
                <a:pathLst>
                  <a:path w="62727" h="36789" extrusionOk="0">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967" name="Google Shape;17967;p89"/>
              <p:cNvGrpSpPr/>
              <p:nvPr/>
            </p:nvGrpSpPr>
            <p:grpSpPr>
              <a:xfrm>
                <a:off x="7287122" y="1341025"/>
                <a:ext cx="695703" cy="73419"/>
                <a:chOff x="7287122" y="1341025"/>
                <a:chExt cx="695703" cy="73419"/>
              </a:xfrm>
            </p:grpSpPr>
            <p:sp>
              <p:nvSpPr>
                <p:cNvPr id="17968" name="Google Shape;17968;p89"/>
                <p:cNvSpPr/>
                <p:nvPr/>
              </p:nvSpPr>
              <p:spPr>
                <a:xfrm flipH="1">
                  <a:off x="7287122" y="1341025"/>
                  <a:ext cx="507103" cy="73419"/>
                </a:xfrm>
                <a:custGeom>
                  <a:avLst/>
                  <a:gdLst/>
                  <a:ahLst/>
                  <a:cxnLst/>
                  <a:rect l="l" t="t" r="r" b="b"/>
                  <a:pathLst>
                    <a:path w="35124" h="7846" extrusionOk="0">
                      <a:moveTo>
                        <a:pt x="0" y="1"/>
                      </a:moveTo>
                      <a:lnTo>
                        <a:pt x="0" y="7845"/>
                      </a:lnTo>
                      <a:lnTo>
                        <a:pt x="35123" y="7845"/>
                      </a:lnTo>
                      <a:lnTo>
                        <a:pt x="35123"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7969" name="Google Shape;17969;p89"/>
                <p:cNvCxnSpPr/>
                <p:nvPr/>
              </p:nvCxnSpPr>
              <p:spPr>
                <a:xfrm rot="10800000">
                  <a:off x="7818425" y="1377750"/>
                  <a:ext cx="164400" cy="0"/>
                </a:xfrm>
                <a:prstGeom prst="straightConnector1">
                  <a:avLst/>
                </a:prstGeom>
                <a:noFill/>
                <a:ln w="9525" cap="flat" cmpd="sng">
                  <a:solidFill>
                    <a:srgbClr val="869FB1"/>
                  </a:solidFill>
                  <a:prstDash val="solid"/>
                  <a:round/>
                  <a:headEnd type="none" w="med" len="med"/>
                  <a:tailEnd type="oval" w="med" len="med"/>
                </a:ln>
              </p:spPr>
            </p:cxnSp>
          </p:grpSp>
        </p:grpSp>
      </p:grpSp>
      <p:grpSp>
        <p:nvGrpSpPr>
          <p:cNvPr id="17970" name="Google Shape;17970;p89"/>
          <p:cNvGrpSpPr/>
          <p:nvPr/>
        </p:nvGrpSpPr>
        <p:grpSpPr>
          <a:xfrm>
            <a:off x="5802676" y="1185224"/>
            <a:ext cx="1397729" cy="1098540"/>
            <a:chOff x="5900602" y="1193063"/>
            <a:chExt cx="1299851" cy="1021707"/>
          </a:xfrm>
        </p:grpSpPr>
        <p:grpSp>
          <p:nvGrpSpPr>
            <p:cNvPr id="17971" name="Google Shape;17971;p89"/>
            <p:cNvGrpSpPr/>
            <p:nvPr/>
          </p:nvGrpSpPr>
          <p:grpSpPr>
            <a:xfrm>
              <a:off x="6520337" y="1193063"/>
              <a:ext cx="341815" cy="799959"/>
              <a:chOff x="6520337" y="1193063"/>
              <a:chExt cx="341815" cy="799959"/>
            </a:xfrm>
          </p:grpSpPr>
          <p:grpSp>
            <p:nvGrpSpPr>
              <p:cNvPr id="17972" name="Google Shape;17972;p89"/>
              <p:cNvGrpSpPr/>
              <p:nvPr/>
            </p:nvGrpSpPr>
            <p:grpSpPr>
              <a:xfrm>
                <a:off x="6520337" y="1589527"/>
                <a:ext cx="213950" cy="403494"/>
                <a:chOff x="6520337" y="1589527"/>
                <a:chExt cx="213950" cy="403494"/>
              </a:xfrm>
            </p:grpSpPr>
            <p:sp>
              <p:nvSpPr>
                <p:cNvPr id="17973" name="Google Shape;17973;p89"/>
                <p:cNvSpPr/>
                <p:nvPr/>
              </p:nvSpPr>
              <p:spPr>
                <a:xfrm rot="-5400000">
                  <a:off x="6522864" y="1587001"/>
                  <a:ext cx="208853" cy="213906"/>
                </a:xfrm>
                <a:custGeom>
                  <a:avLst/>
                  <a:gdLst/>
                  <a:ahLst/>
                  <a:cxnLst/>
                  <a:rect l="l" t="t" r="r" b="b"/>
                  <a:pathLst>
                    <a:path w="24013" h="24594" extrusionOk="0">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4" name="Google Shape;17974;p89"/>
                <p:cNvSpPr/>
                <p:nvPr/>
              </p:nvSpPr>
              <p:spPr>
                <a:xfrm rot="-5400000">
                  <a:off x="6529204" y="1787939"/>
                  <a:ext cx="196250" cy="213915"/>
                </a:xfrm>
                <a:custGeom>
                  <a:avLst/>
                  <a:gdLst/>
                  <a:ahLst/>
                  <a:cxnLst/>
                  <a:rect l="l" t="t" r="r" b="b"/>
                  <a:pathLst>
                    <a:path w="22564" h="24595" extrusionOk="0">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975" name="Google Shape;17975;p89"/>
              <p:cNvGrpSpPr/>
              <p:nvPr/>
            </p:nvGrpSpPr>
            <p:grpSpPr>
              <a:xfrm>
                <a:off x="6577204" y="1193063"/>
                <a:ext cx="284947" cy="464512"/>
                <a:chOff x="6577204" y="1193063"/>
                <a:chExt cx="284947" cy="464512"/>
              </a:xfrm>
            </p:grpSpPr>
            <p:sp>
              <p:nvSpPr>
                <p:cNvPr id="17976" name="Google Shape;17976;p89"/>
                <p:cNvSpPr/>
                <p:nvPr/>
              </p:nvSpPr>
              <p:spPr>
                <a:xfrm>
                  <a:off x="6577204" y="1193063"/>
                  <a:ext cx="284947" cy="63648"/>
                </a:xfrm>
                <a:custGeom>
                  <a:avLst/>
                  <a:gdLst/>
                  <a:ahLst/>
                  <a:cxnLst/>
                  <a:rect l="l" t="t" r="r" b="b"/>
                  <a:pathLst>
                    <a:path w="32762" h="7318" extrusionOk="0">
                      <a:moveTo>
                        <a:pt x="0" y="1"/>
                      </a:moveTo>
                      <a:lnTo>
                        <a:pt x="0" y="7318"/>
                      </a:lnTo>
                      <a:lnTo>
                        <a:pt x="32762" y="7318"/>
                      </a:lnTo>
                      <a:lnTo>
                        <a:pt x="32762"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7977" name="Google Shape;17977;p89"/>
                <p:cNvCxnSpPr/>
                <p:nvPr/>
              </p:nvCxnSpPr>
              <p:spPr>
                <a:xfrm rot="10800000">
                  <a:off x="6677825" y="1279575"/>
                  <a:ext cx="0" cy="378000"/>
                </a:xfrm>
                <a:prstGeom prst="straightConnector1">
                  <a:avLst/>
                </a:prstGeom>
                <a:noFill/>
                <a:ln w="9525" cap="flat" cmpd="sng">
                  <a:solidFill>
                    <a:srgbClr val="A5B7C6"/>
                  </a:solidFill>
                  <a:prstDash val="solid"/>
                  <a:round/>
                  <a:headEnd type="none" w="med" len="med"/>
                  <a:tailEnd type="oval" w="med" len="med"/>
                </a:ln>
              </p:spPr>
            </p:cxnSp>
          </p:grpSp>
        </p:grpSp>
        <p:grpSp>
          <p:nvGrpSpPr>
            <p:cNvPr id="17978" name="Google Shape;17978;p89"/>
            <p:cNvGrpSpPr/>
            <p:nvPr/>
          </p:nvGrpSpPr>
          <p:grpSpPr>
            <a:xfrm>
              <a:off x="6238903" y="1193063"/>
              <a:ext cx="300475" cy="900152"/>
              <a:chOff x="6238903" y="1193063"/>
              <a:chExt cx="300475" cy="900152"/>
            </a:xfrm>
          </p:grpSpPr>
          <p:grpSp>
            <p:nvGrpSpPr>
              <p:cNvPr id="17979" name="Google Shape;17979;p89"/>
              <p:cNvGrpSpPr/>
              <p:nvPr/>
            </p:nvGrpSpPr>
            <p:grpSpPr>
              <a:xfrm>
                <a:off x="6290865" y="1489315"/>
                <a:ext cx="248514" cy="603900"/>
                <a:chOff x="6290865" y="1489315"/>
                <a:chExt cx="248514" cy="603900"/>
              </a:xfrm>
            </p:grpSpPr>
            <p:sp>
              <p:nvSpPr>
                <p:cNvPr id="17980" name="Google Shape;17980;p89"/>
                <p:cNvSpPr/>
                <p:nvPr/>
              </p:nvSpPr>
              <p:spPr>
                <a:xfrm rot="-5400000">
                  <a:off x="6260589" y="1519591"/>
                  <a:ext cx="309066" cy="248514"/>
                </a:xfrm>
                <a:custGeom>
                  <a:avLst/>
                  <a:gdLst/>
                  <a:ahLst/>
                  <a:cxnLst/>
                  <a:rect l="l" t="t" r="r" b="b"/>
                  <a:pathLst>
                    <a:path w="35535" h="28573" extrusionOk="0">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1" name="Google Shape;17981;p89"/>
                <p:cNvSpPr/>
                <p:nvPr/>
              </p:nvSpPr>
              <p:spPr>
                <a:xfrm rot="-5400000">
                  <a:off x="6266916" y="1820752"/>
                  <a:ext cx="296437" cy="248488"/>
                </a:xfrm>
                <a:custGeom>
                  <a:avLst/>
                  <a:gdLst/>
                  <a:ahLst/>
                  <a:cxnLst/>
                  <a:rect l="l" t="t" r="r" b="b"/>
                  <a:pathLst>
                    <a:path w="34083" h="28570" extrusionOk="0">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982" name="Google Shape;17982;p89"/>
              <p:cNvGrpSpPr/>
              <p:nvPr/>
            </p:nvGrpSpPr>
            <p:grpSpPr>
              <a:xfrm>
                <a:off x="6238903" y="1193063"/>
                <a:ext cx="284947" cy="333087"/>
                <a:chOff x="6238903" y="1193063"/>
                <a:chExt cx="284947" cy="333087"/>
              </a:xfrm>
            </p:grpSpPr>
            <p:sp>
              <p:nvSpPr>
                <p:cNvPr id="17983" name="Google Shape;17983;p89"/>
                <p:cNvSpPr/>
                <p:nvPr/>
              </p:nvSpPr>
              <p:spPr>
                <a:xfrm>
                  <a:off x="6238903" y="1193063"/>
                  <a:ext cx="284947" cy="63648"/>
                </a:xfrm>
                <a:custGeom>
                  <a:avLst/>
                  <a:gdLst/>
                  <a:ahLst/>
                  <a:cxnLst/>
                  <a:rect l="l" t="t" r="r" b="b"/>
                  <a:pathLst>
                    <a:path w="32762" h="7318" extrusionOk="0">
                      <a:moveTo>
                        <a:pt x="0" y="0"/>
                      </a:moveTo>
                      <a:lnTo>
                        <a:pt x="0" y="7317"/>
                      </a:lnTo>
                      <a:lnTo>
                        <a:pt x="32762" y="7317"/>
                      </a:lnTo>
                      <a:lnTo>
                        <a:pt x="32762"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7984" name="Google Shape;17984;p89"/>
                <p:cNvCxnSpPr/>
                <p:nvPr/>
              </p:nvCxnSpPr>
              <p:spPr>
                <a:xfrm rot="10800000">
                  <a:off x="6431250" y="1279250"/>
                  <a:ext cx="0" cy="246900"/>
                </a:xfrm>
                <a:prstGeom prst="straightConnector1">
                  <a:avLst/>
                </a:prstGeom>
                <a:noFill/>
                <a:ln w="9525" cap="flat" cmpd="sng">
                  <a:solidFill>
                    <a:srgbClr val="869FB2"/>
                  </a:solidFill>
                  <a:prstDash val="solid"/>
                  <a:round/>
                  <a:headEnd type="none" w="med" len="med"/>
                  <a:tailEnd type="oval" w="med" len="med"/>
                </a:ln>
              </p:spPr>
            </p:cxnSp>
          </p:grpSp>
        </p:grpSp>
        <p:grpSp>
          <p:nvGrpSpPr>
            <p:cNvPr id="17985" name="Google Shape;17985;p89"/>
            <p:cNvGrpSpPr/>
            <p:nvPr/>
          </p:nvGrpSpPr>
          <p:grpSpPr>
            <a:xfrm>
              <a:off x="5900602" y="1193063"/>
              <a:ext cx="444345" cy="1021707"/>
              <a:chOff x="5900602" y="1193063"/>
              <a:chExt cx="444345" cy="1021707"/>
            </a:xfrm>
          </p:grpSpPr>
          <p:grpSp>
            <p:nvGrpSpPr>
              <p:cNvPr id="17986" name="Google Shape;17986;p89"/>
              <p:cNvGrpSpPr/>
              <p:nvPr/>
            </p:nvGrpSpPr>
            <p:grpSpPr>
              <a:xfrm>
                <a:off x="6046501" y="1367785"/>
                <a:ext cx="298446" cy="846986"/>
                <a:chOff x="6046501" y="1367785"/>
                <a:chExt cx="298446" cy="846986"/>
              </a:xfrm>
            </p:grpSpPr>
            <p:sp>
              <p:nvSpPr>
                <p:cNvPr id="17987" name="Google Shape;17987;p89"/>
                <p:cNvSpPr/>
                <p:nvPr/>
              </p:nvSpPr>
              <p:spPr>
                <a:xfrm rot="-5400000">
                  <a:off x="5980418" y="1433868"/>
                  <a:ext cx="430613" cy="298446"/>
                </a:xfrm>
                <a:custGeom>
                  <a:avLst/>
                  <a:gdLst/>
                  <a:ahLst/>
                  <a:cxnLst/>
                  <a:rect l="l" t="t" r="r" b="b"/>
                  <a:pathLst>
                    <a:path w="49510" h="34314" extrusionOk="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8" name="Google Shape;17988;p89"/>
                <p:cNvSpPr/>
                <p:nvPr/>
              </p:nvSpPr>
              <p:spPr>
                <a:xfrm rot="-5400000">
                  <a:off x="5986745" y="1856568"/>
                  <a:ext cx="417984" cy="298420"/>
                </a:xfrm>
                <a:custGeom>
                  <a:avLst/>
                  <a:gdLst/>
                  <a:ahLst/>
                  <a:cxnLst/>
                  <a:rect l="l" t="t" r="r" b="b"/>
                  <a:pathLst>
                    <a:path w="48058" h="34311" extrusionOk="0">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989" name="Google Shape;17989;p89"/>
              <p:cNvGrpSpPr/>
              <p:nvPr/>
            </p:nvGrpSpPr>
            <p:grpSpPr>
              <a:xfrm>
                <a:off x="5900602" y="1193063"/>
                <a:ext cx="284947" cy="182312"/>
                <a:chOff x="5900602" y="1193063"/>
                <a:chExt cx="284947" cy="182312"/>
              </a:xfrm>
            </p:grpSpPr>
            <p:sp>
              <p:nvSpPr>
                <p:cNvPr id="17990" name="Google Shape;17990;p89"/>
                <p:cNvSpPr/>
                <p:nvPr/>
              </p:nvSpPr>
              <p:spPr>
                <a:xfrm>
                  <a:off x="5900602" y="1193063"/>
                  <a:ext cx="284947" cy="63648"/>
                </a:xfrm>
                <a:custGeom>
                  <a:avLst/>
                  <a:gdLst/>
                  <a:ahLst/>
                  <a:cxnLst/>
                  <a:rect l="l" t="t" r="r" b="b"/>
                  <a:pathLst>
                    <a:path w="32762" h="7318" extrusionOk="0">
                      <a:moveTo>
                        <a:pt x="0" y="0"/>
                      </a:moveTo>
                      <a:lnTo>
                        <a:pt x="0" y="7318"/>
                      </a:lnTo>
                      <a:lnTo>
                        <a:pt x="32762" y="7318"/>
                      </a:lnTo>
                      <a:lnTo>
                        <a:pt x="32762"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7991" name="Google Shape;17991;p89"/>
                <p:cNvCxnSpPr/>
                <p:nvPr/>
              </p:nvCxnSpPr>
              <p:spPr>
                <a:xfrm rot="10800000">
                  <a:off x="6156950" y="1279675"/>
                  <a:ext cx="0" cy="95700"/>
                </a:xfrm>
                <a:prstGeom prst="straightConnector1">
                  <a:avLst/>
                </a:prstGeom>
                <a:noFill/>
                <a:ln w="9525" cap="flat" cmpd="sng">
                  <a:solidFill>
                    <a:srgbClr val="657E93"/>
                  </a:solidFill>
                  <a:prstDash val="solid"/>
                  <a:round/>
                  <a:headEnd type="none" w="med" len="med"/>
                  <a:tailEnd type="oval" w="med" len="med"/>
                </a:ln>
              </p:spPr>
            </p:cxnSp>
          </p:grpSp>
        </p:grpSp>
        <p:grpSp>
          <p:nvGrpSpPr>
            <p:cNvPr id="17992" name="Google Shape;17992;p89"/>
            <p:cNvGrpSpPr/>
            <p:nvPr/>
          </p:nvGrpSpPr>
          <p:grpSpPr>
            <a:xfrm>
              <a:off x="6738300" y="1193063"/>
              <a:ext cx="462153" cy="707634"/>
              <a:chOff x="6738300" y="1193063"/>
              <a:chExt cx="462153" cy="707634"/>
            </a:xfrm>
          </p:grpSpPr>
          <p:grpSp>
            <p:nvGrpSpPr>
              <p:cNvPr id="17993" name="Google Shape;17993;p89"/>
              <p:cNvGrpSpPr/>
              <p:nvPr/>
            </p:nvGrpSpPr>
            <p:grpSpPr>
              <a:xfrm>
                <a:off x="6915505" y="1193063"/>
                <a:ext cx="284947" cy="597387"/>
                <a:chOff x="6915505" y="1193063"/>
                <a:chExt cx="284947" cy="597387"/>
              </a:xfrm>
            </p:grpSpPr>
            <p:sp>
              <p:nvSpPr>
                <p:cNvPr id="17994" name="Google Shape;17994;p89"/>
                <p:cNvSpPr/>
                <p:nvPr/>
              </p:nvSpPr>
              <p:spPr>
                <a:xfrm>
                  <a:off x="6915505" y="1193063"/>
                  <a:ext cx="284947" cy="63648"/>
                </a:xfrm>
                <a:custGeom>
                  <a:avLst/>
                  <a:gdLst/>
                  <a:ahLst/>
                  <a:cxnLst/>
                  <a:rect l="l" t="t" r="r" b="b"/>
                  <a:pathLst>
                    <a:path w="32762" h="7318" extrusionOk="0">
                      <a:moveTo>
                        <a:pt x="0" y="1"/>
                      </a:moveTo>
                      <a:lnTo>
                        <a:pt x="0" y="7318"/>
                      </a:lnTo>
                      <a:lnTo>
                        <a:pt x="32762" y="7318"/>
                      </a:lnTo>
                      <a:lnTo>
                        <a:pt x="32762" y="1"/>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7995" name="Google Shape;17995;p89"/>
                <p:cNvCxnSpPr/>
                <p:nvPr/>
              </p:nvCxnSpPr>
              <p:spPr>
                <a:xfrm rot="10800000">
                  <a:off x="6938275" y="1279850"/>
                  <a:ext cx="0" cy="510600"/>
                </a:xfrm>
                <a:prstGeom prst="straightConnector1">
                  <a:avLst/>
                </a:prstGeom>
                <a:noFill/>
                <a:ln w="9525" cap="flat" cmpd="sng">
                  <a:solidFill>
                    <a:srgbClr val="E3E7EA"/>
                  </a:solidFill>
                  <a:prstDash val="solid"/>
                  <a:round/>
                  <a:headEnd type="none" w="med" len="med"/>
                  <a:tailEnd type="oval" w="med" len="med"/>
                </a:ln>
              </p:spPr>
            </p:cxnSp>
          </p:grpSp>
          <p:grpSp>
            <p:nvGrpSpPr>
              <p:cNvPr id="17996" name="Google Shape;17996;p89"/>
              <p:cNvGrpSpPr/>
              <p:nvPr/>
            </p:nvGrpSpPr>
            <p:grpSpPr>
              <a:xfrm>
                <a:off x="6738300" y="1684725"/>
                <a:ext cx="230066" cy="215971"/>
                <a:chOff x="6738300" y="1684725"/>
                <a:chExt cx="230066" cy="215971"/>
              </a:xfrm>
            </p:grpSpPr>
            <p:sp>
              <p:nvSpPr>
                <p:cNvPr id="17997" name="Google Shape;17997;p89"/>
                <p:cNvSpPr/>
                <p:nvPr/>
              </p:nvSpPr>
              <p:spPr>
                <a:xfrm rot="-5400000">
                  <a:off x="6799187" y="1731518"/>
                  <a:ext cx="108296" cy="230061"/>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8" name="Google Shape;17998;p89"/>
                <p:cNvSpPr/>
                <p:nvPr/>
              </p:nvSpPr>
              <p:spPr>
                <a:xfrm rot="-5400000" flipH="1">
                  <a:off x="6799182" y="1623843"/>
                  <a:ext cx="108296" cy="230061"/>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8002"/>
        <p:cNvGrpSpPr/>
        <p:nvPr/>
      </p:nvGrpSpPr>
      <p:grpSpPr>
        <a:xfrm>
          <a:off x="0" y="0"/>
          <a:ext cx="0" cy="0"/>
          <a:chOff x="0" y="0"/>
          <a:chExt cx="0" cy="0"/>
        </a:xfrm>
      </p:grpSpPr>
      <p:sp>
        <p:nvSpPr>
          <p:cNvPr id="18003" name="Google Shape;18003;p90"/>
          <p:cNvSpPr txBox="1">
            <a:spLocks noGrp="1"/>
          </p:cNvSpPr>
          <p:nvPr>
            <p:ph type="title" idx="4294967295"/>
          </p:nvPr>
        </p:nvSpPr>
        <p:spPr>
          <a:xfrm>
            <a:off x="1068100" y="9334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...and our </a:t>
            </a:r>
            <a:r>
              <a:rPr lang="en">
                <a:latin typeface="Arial"/>
                <a:ea typeface="Arial"/>
                <a:cs typeface="Arial"/>
                <a:sym typeface="Arial"/>
              </a:rPr>
              <a:t>sets </a:t>
            </a:r>
            <a:r>
              <a:rPr lang="en">
                <a:solidFill>
                  <a:srgbClr val="FFFFFF"/>
                </a:solidFill>
                <a:latin typeface="Arial"/>
                <a:ea typeface="Arial"/>
                <a:cs typeface="Arial"/>
                <a:sym typeface="Arial"/>
              </a:rPr>
              <a:t>of editable icons</a:t>
            </a:r>
            <a:endParaRPr>
              <a:solidFill>
                <a:srgbClr val="FFFFFF"/>
              </a:solidFill>
              <a:latin typeface="Arial"/>
              <a:ea typeface="Arial"/>
              <a:cs typeface="Arial"/>
              <a:sym typeface="Arial"/>
            </a:endParaRPr>
          </a:p>
        </p:txBody>
      </p:sp>
      <p:sp>
        <p:nvSpPr>
          <p:cNvPr id="18004" name="Google Shape;18004;p90"/>
          <p:cNvSpPr txBox="1">
            <a:spLocks noGrp="1"/>
          </p:cNvSpPr>
          <p:nvPr>
            <p:ph type="body" idx="4294967295"/>
          </p:nvPr>
        </p:nvSpPr>
        <p:spPr>
          <a:xfrm>
            <a:off x="828875" y="1610275"/>
            <a:ext cx="7525800" cy="482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rgbClr val="FFFFFF"/>
                </a:solidFill>
                <a:latin typeface="Arial"/>
                <a:ea typeface="Arial"/>
                <a:cs typeface="Arial"/>
                <a:sym typeface="Arial"/>
              </a:rPr>
              <a:t>You can</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resize</a:t>
            </a:r>
            <a:r>
              <a:rPr lang="en">
                <a:solidFill>
                  <a:srgbClr val="435D74"/>
                </a:solidFill>
                <a:latin typeface="Arial"/>
                <a:ea typeface="Arial"/>
                <a:cs typeface="Arial"/>
                <a:sym typeface="Arial"/>
              </a:rPr>
              <a:t> </a:t>
            </a:r>
            <a:r>
              <a:rPr lang="en">
                <a:solidFill>
                  <a:srgbClr val="FFFFFF"/>
                </a:solidFill>
                <a:latin typeface="Arial"/>
                <a:ea typeface="Arial"/>
                <a:cs typeface="Arial"/>
                <a:sym typeface="Arial"/>
              </a:rPr>
              <a:t>these icons without losing quality.</a:t>
            </a:r>
            <a:endParaRPr>
              <a:solidFill>
                <a:srgbClr val="FFFFFF"/>
              </a:solidFill>
              <a:latin typeface="Arial"/>
              <a:ea typeface="Arial"/>
              <a:cs typeface="Arial"/>
              <a:sym typeface="Arial"/>
            </a:endParaRPr>
          </a:p>
          <a:p>
            <a:pPr marL="0" lvl="0" indent="0" algn="ctr" rtl="0">
              <a:spcBef>
                <a:spcPts val="0"/>
              </a:spcBef>
              <a:spcAft>
                <a:spcPts val="0"/>
              </a:spcAft>
              <a:buNone/>
            </a:pPr>
            <a:r>
              <a:rPr lang="en">
                <a:solidFill>
                  <a:srgbClr val="FFFFFF"/>
                </a:solidFill>
                <a:latin typeface="Arial"/>
                <a:ea typeface="Arial"/>
                <a:cs typeface="Arial"/>
                <a:sym typeface="Arial"/>
              </a:rPr>
              <a:t>You can </a:t>
            </a:r>
            <a:r>
              <a:rPr lang="en">
                <a:solidFill>
                  <a:srgbClr val="869FB2"/>
                </a:solidFill>
                <a:latin typeface="Arial"/>
                <a:ea typeface="Arial"/>
                <a:cs typeface="Arial"/>
                <a:sym typeface="Arial"/>
              </a:rPr>
              <a:t>change the stroke and fill color</a:t>
            </a:r>
            <a:r>
              <a:rPr lang="en">
                <a:solidFill>
                  <a:srgbClr val="FFFFFF"/>
                </a:solidFill>
                <a:latin typeface="Arial"/>
                <a:ea typeface="Arial"/>
                <a:cs typeface="Arial"/>
                <a:sym typeface="Arial"/>
              </a:rPr>
              <a:t>; just select the icon and click on the</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paint bucket/pen</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marL="0" lvl="0" indent="0" algn="ctr" rtl="0">
              <a:spcBef>
                <a:spcPts val="0"/>
              </a:spcBef>
              <a:spcAft>
                <a:spcPts val="0"/>
              </a:spcAft>
              <a:buNone/>
            </a:pPr>
            <a:r>
              <a:rPr lang="en">
                <a:solidFill>
                  <a:srgbClr val="FFFFFF"/>
                </a:solidFill>
                <a:latin typeface="Arial"/>
                <a:ea typeface="Arial"/>
                <a:cs typeface="Arial"/>
                <a:sym typeface="Arial"/>
              </a:rPr>
              <a:t>In Google Slides, you can also use </a:t>
            </a:r>
            <a:r>
              <a:rPr lang="en">
                <a:solidFill>
                  <a:srgbClr val="869FB2"/>
                </a:solidFill>
                <a:uFill>
                  <a:noFill/>
                </a:uFill>
                <a:latin typeface="Arial"/>
                <a:ea typeface="Arial"/>
                <a:cs typeface="Arial"/>
                <a:sym typeface="Arial"/>
                <a:hlinkClick r:id="rId3">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Flaticon’s extension</a:t>
            </a:r>
            <a:r>
              <a:rPr lang="en">
                <a:solidFill>
                  <a:srgbClr val="FFFFFF"/>
                </a:solidFill>
                <a:latin typeface="Arial"/>
                <a:ea typeface="Arial"/>
                <a:cs typeface="Arial"/>
                <a:sym typeface="Arial"/>
              </a:rPr>
              <a:t>, allowing you to customize and add even more icons.</a:t>
            </a:r>
            <a:r>
              <a:rPr lang="en">
                <a:solidFill>
                  <a:srgbClr val="435D74"/>
                </a:solidFill>
                <a:latin typeface="Arial"/>
                <a:ea typeface="Arial"/>
                <a:cs typeface="Arial"/>
                <a:sym typeface="Arial"/>
              </a:rPr>
              <a:t/>
            </a:r>
            <a:br>
              <a:rPr lang="en">
                <a:solidFill>
                  <a:srgbClr val="435D74"/>
                </a:solidFill>
                <a:latin typeface="Arial"/>
                <a:ea typeface="Arial"/>
                <a:cs typeface="Arial"/>
                <a:sym typeface="Arial"/>
              </a:rPr>
            </a:br>
            <a:endParaRPr>
              <a:solidFill>
                <a:srgbClr val="435D74"/>
              </a:solidFill>
              <a:latin typeface="Arial"/>
              <a:ea typeface="Arial"/>
              <a:cs typeface="Arial"/>
              <a:sym typeface="Arial"/>
            </a:endParaRPr>
          </a:p>
        </p:txBody>
      </p:sp>
      <p:grpSp>
        <p:nvGrpSpPr>
          <p:cNvPr id="18005" name="Google Shape;18005;p90"/>
          <p:cNvGrpSpPr/>
          <p:nvPr/>
        </p:nvGrpSpPr>
        <p:grpSpPr>
          <a:xfrm>
            <a:off x="829359" y="2307635"/>
            <a:ext cx="339235" cy="298186"/>
            <a:chOff x="898875" y="244725"/>
            <a:chExt cx="481800" cy="423500"/>
          </a:xfrm>
        </p:grpSpPr>
        <p:sp>
          <p:nvSpPr>
            <p:cNvPr id="18006" name="Google Shape;18006;p90"/>
            <p:cNvSpPr/>
            <p:nvPr/>
          </p:nvSpPr>
          <p:spPr>
            <a:xfrm>
              <a:off x="1125675" y="470575"/>
              <a:ext cx="28275" cy="28250"/>
            </a:xfrm>
            <a:custGeom>
              <a:avLst/>
              <a:gdLst/>
              <a:ahLst/>
              <a:cxnLst/>
              <a:rect l="l" t="t" r="r" b="b"/>
              <a:pathLst>
                <a:path w="1131" h="1130" extrusionOk="0">
                  <a:moveTo>
                    <a:pt x="564" y="1"/>
                  </a:moveTo>
                  <a:cubicBezTo>
                    <a:pt x="251" y="1"/>
                    <a:pt x="1" y="251"/>
                    <a:pt x="1" y="564"/>
                  </a:cubicBezTo>
                  <a:cubicBezTo>
                    <a:pt x="1" y="877"/>
                    <a:pt x="251" y="1130"/>
                    <a:pt x="564" y="1130"/>
                  </a:cubicBezTo>
                  <a:cubicBezTo>
                    <a:pt x="877" y="1130"/>
                    <a:pt x="1130" y="877"/>
                    <a:pt x="1130" y="564"/>
                  </a:cubicBezTo>
                  <a:cubicBezTo>
                    <a:pt x="1130" y="251"/>
                    <a:pt x="877" y="1"/>
                    <a:pt x="5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007" name="Google Shape;18007;p90"/>
            <p:cNvSpPr/>
            <p:nvPr/>
          </p:nvSpPr>
          <p:spPr>
            <a:xfrm>
              <a:off x="898875" y="244725"/>
              <a:ext cx="481800" cy="225875"/>
            </a:xfrm>
            <a:custGeom>
              <a:avLst/>
              <a:gdLst/>
              <a:ahLst/>
              <a:cxnLst/>
              <a:rect l="l" t="t" r="r" b="b"/>
              <a:pathLst>
                <a:path w="19272" h="9035" extrusionOk="0">
                  <a:moveTo>
                    <a:pt x="2825" y="1130"/>
                  </a:moveTo>
                  <a:cubicBezTo>
                    <a:pt x="3135" y="1130"/>
                    <a:pt x="3388" y="1380"/>
                    <a:pt x="3388" y="1693"/>
                  </a:cubicBezTo>
                  <a:lnTo>
                    <a:pt x="3388" y="2259"/>
                  </a:lnTo>
                  <a:lnTo>
                    <a:pt x="2258" y="2259"/>
                  </a:lnTo>
                  <a:lnTo>
                    <a:pt x="2258" y="1693"/>
                  </a:lnTo>
                  <a:cubicBezTo>
                    <a:pt x="2258" y="1380"/>
                    <a:pt x="2511" y="1130"/>
                    <a:pt x="2825" y="1130"/>
                  </a:cubicBezTo>
                  <a:close/>
                  <a:moveTo>
                    <a:pt x="11894" y="1130"/>
                  </a:moveTo>
                  <a:cubicBezTo>
                    <a:pt x="12208" y="1130"/>
                    <a:pt x="12461" y="1380"/>
                    <a:pt x="12461" y="1693"/>
                  </a:cubicBezTo>
                  <a:lnTo>
                    <a:pt x="12461" y="2259"/>
                  </a:lnTo>
                  <a:lnTo>
                    <a:pt x="6814" y="2259"/>
                  </a:lnTo>
                  <a:lnTo>
                    <a:pt x="6814" y="1693"/>
                  </a:lnTo>
                  <a:cubicBezTo>
                    <a:pt x="6814" y="1380"/>
                    <a:pt x="7064" y="1130"/>
                    <a:pt x="7378" y="1130"/>
                  </a:cubicBezTo>
                  <a:close/>
                  <a:moveTo>
                    <a:pt x="5083" y="4518"/>
                  </a:moveTo>
                  <a:cubicBezTo>
                    <a:pt x="5586" y="4518"/>
                    <a:pt x="5836" y="5123"/>
                    <a:pt x="5480" y="5481"/>
                  </a:cubicBezTo>
                  <a:cubicBezTo>
                    <a:pt x="5366" y="5596"/>
                    <a:pt x="5225" y="5647"/>
                    <a:pt x="5086" y="5647"/>
                  </a:cubicBezTo>
                  <a:cubicBezTo>
                    <a:pt x="4796" y="5647"/>
                    <a:pt x="4517" y="5422"/>
                    <a:pt x="4517" y="5081"/>
                  </a:cubicBezTo>
                  <a:cubicBezTo>
                    <a:pt x="4517" y="4768"/>
                    <a:pt x="4770" y="4518"/>
                    <a:pt x="5083" y="4518"/>
                  </a:cubicBezTo>
                  <a:close/>
                  <a:moveTo>
                    <a:pt x="2825" y="1"/>
                  </a:moveTo>
                  <a:cubicBezTo>
                    <a:pt x="1888" y="1"/>
                    <a:pt x="1129" y="757"/>
                    <a:pt x="1129" y="1693"/>
                  </a:cubicBezTo>
                  <a:lnTo>
                    <a:pt x="1129" y="2362"/>
                  </a:lnTo>
                  <a:cubicBezTo>
                    <a:pt x="455" y="2600"/>
                    <a:pt x="3" y="3235"/>
                    <a:pt x="0" y="3952"/>
                  </a:cubicBezTo>
                  <a:lnTo>
                    <a:pt x="0" y="4518"/>
                  </a:lnTo>
                  <a:lnTo>
                    <a:pt x="1695" y="4518"/>
                  </a:lnTo>
                  <a:cubicBezTo>
                    <a:pt x="2629" y="4518"/>
                    <a:pt x="3388" y="5274"/>
                    <a:pt x="3388" y="6210"/>
                  </a:cubicBezTo>
                  <a:lnTo>
                    <a:pt x="3388" y="9035"/>
                  </a:lnTo>
                  <a:lnTo>
                    <a:pt x="5742" y="9035"/>
                  </a:lnTo>
                  <a:cubicBezTo>
                    <a:pt x="6016" y="7123"/>
                    <a:pt x="7652" y="5647"/>
                    <a:pt x="9636" y="5647"/>
                  </a:cubicBezTo>
                  <a:cubicBezTo>
                    <a:pt x="11620" y="5647"/>
                    <a:pt x="13256" y="7123"/>
                    <a:pt x="13533" y="9035"/>
                  </a:cubicBezTo>
                  <a:lnTo>
                    <a:pt x="15884" y="9035"/>
                  </a:lnTo>
                  <a:lnTo>
                    <a:pt x="15884" y="6210"/>
                  </a:lnTo>
                  <a:cubicBezTo>
                    <a:pt x="15884" y="5274"/>
                    <a:pt x="16643" y="4518"/>
                    <a:pt x="17580" y="4518"/>
                  </a:cubicBezTo>
                  <a:lnTo>
                    <a:pt x="19272" y="4518"/>
                  </a:lnTo>
                  <a:lnTo>
                    <a:pt x="19272" y="3952"/>
                  </a:lnTo>
                  <a:cubicBezTo>
                    <a:pt x="19272" y="3015"/>
                    <a:pt x="18513" y="2259"/>
                    <a:pt x="17580" y="2259"/>
                  </a:cubicBezTo>
                  <a:lnTo>
                    <a:pt x="13590" y="2259"/>
                  </a:lnTo>
                  <a:lnTo>
                    <a:pt x="13590" y="1693"/>
                  </a:lnTo>
                  <a:cubicBezTo>
                    <a:pt x="13587" y="757"/>
                    <a:pt x="12831" y="1"/>
                    <a:pt x="11894" y="1"/>
                  </a:cubicBezTo>
                  <a:lnTo>
                    <a:pt x="7378" y="1"/>
                  </a:lnTo>
                  <a:cubicBezTo>
                    <a:pt x="6441" y="1"/>
                    <a:pt x="5685" y="757"/>
                    <a:pt x="5685" y="1693"/>
                  </a:cubicBezTo>
                  <a:lnTo>
                    <a:pt x="5685" y="2259"/>
                  </a:lnTo>
                  <a:lnTo>
                    <a:pt x="4517" y="2259"/>
                  </a:lnTo>
                  <a:lnTo>
                    <a:pt x="4517" y="1693"/>
                  </a:lnTo>
                  <a:cubicBezTo>
                    <a:pt x="4517" y="757"/>
                    <a:pt x="3758" y="1"/>
                    <a:pt x="28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008" name="Google Shape;18008;p90"/>
            <p:cNvSpPr/>
            <p:nvPr/>
          </p:nvSpPr>
          <p:spPr>
            <a:xfrm>
              <a:off x="1324200" y="385900"/>
              <a:ext cx="56475" cy="197625"/>
            </a:xfrm>
            <a:custGeom>
              <a:avLst/>
              <a:gdLst/>
              <a:ahLst/>
              <a:cxnLst/>
              <a:rect l="l" t="t" r="r" b="b"/>
              <a:pathLst>
                <a:path w="2259" h="7905" extrusionOk="0">
                  <a:moveTo>
                    <a:pt x="567" y="0"/>
                  </a:moveTo>
                  <a:cubicBezTo>
                    <a:pt x="254" y="0"/>
                    <a:pt x="1" y="250"/>
                    <a:pt x="1" y="563"/>
                  </a:cubicBezTo>
                  <a:lnTo>
                    <a:pt x="1" y="7339"/>
                  </a:lnTo>
                  <a:cubicBezTo>
                    <a:pt x="1" y="7652"/>
                    <a:pt x="254" y="7905"/>
                    <a:pt x="567" y="7905"/>
                  </a:cubicBezTo>
                  <a:lnTo>
                    <a:pt x="2259" y="7905"/>
                  </a:lnTo>
                  <a:lnTo>
                    <a:pt x="225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009" name="Google Shape;18009;p90"/>
            <p:cNvSpPr/>
            <p:nvPr/>
          </p:nvSpPr>
          <p:spPr>
            <a:xfrm>
              <a:off x="898875" y="385900"/>
              <a:ext cx="56475" cy="197625"/>
            </a:xfrm>
            <a:custGeom>
              <a:avLst/>
              <a:gdLst/>
              <a:ahLst/>
              <a:cxnLst/>
              <a:rect l="l" t="t" r="r" b="b"/>
              <a:pathLst>
                <a:path w="2259" h="7905" extrusionOk="0">
                  <a:moveTo>
                    <a:pt x="0" y="0"/>
                  </a:moveTo>
                  <a:lnTo>
                    <a:pt x="0" y="7905"/>
                  </a:lnTo>
                  <a:lnTo>
                    <a:pt x="1695" y="7905"/>
                  </a:lnTo>
                  <a:cubicBezTo>
                    <a:pt x="2005" y="7905"/>
                    <a:pt x="2258" y="7652"/>
                    <a:pt x="2258" y="7339"/>
                  </a:cubicBezTo>
                  <a:lnTo>
                    <a:pt x="2258" y="563"/>
                  </a:lnTo>
                  <a:cubicBezTo>
                    <a:pt x="2258" y="250"/>
                    <a:pt x="2005" y="0"/>
                    <a:pt x="16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010" name="Google Shape;18010;p90"/>
            <p:cNvSpPr/>
            <p:nvPr/>
          </p:nvSpPr>
          <p:spPr>
            <a:xfrm>
              <a:off x="1063650" y="414125"/>
              <a:ext cx="146750" cy="141125"/>
            </a:xfrm>
            <a:custGeom>
              <a:avLst/>
              <a:gdLst/>
              <a:ahLst/>
              <a:cxnLst/>
              <a:rect l="l" t="t" r="r" b="b"/>
              <a:pathLst>
                <a:path w="5870" h="5645" extrusionOk="0">
                  <a:moveTo>
                    <a:pt x="3045" y="1127"/>
                  </a:moveTo>
                  <a:cubicBezTo>
                    <a:pt x="3263" y="1127"/>
                    <a:pt x="3483" y="1169"/>
                    <a:pt x="3692" y="1256"/>
                  </a:cubicBezTo>
                  <a:cubicBezTo>
                    <a:pt x="4325" y="1518"/>
                    <a:pt x="4740" y="2135"/>
                    <a:pt x="4740" y="2822"/>
                  </a:cubicBezTo>
                  <a:cubicBezTo>
                    <a:pt x="4737" y="3758"/>
                    <a:pt x="3981" y="4514"/>
                    <a:pt x="3045" y="4517"/>
                  </a:cubicBezTo>
                  <a:cubicBezTo>
                    <a:pt x="2358" y="4517"/>
                    <a:pt x="1741" y="4102"/>
                    <a:pt x="1479" y="3469"/>
                  </a:cubicBezTo>
                  <a:cubicBezTo>
                    <a:pt x="1217" y="2837"/>
                    <a:pt x="1362" y="2108"/>
                    <a:pt x="1847" y="1623"/>
                  </a:cubicBezTo>
                  <a:cubicBezTo>
                    <a:pt x="2171" y="1299"/>
                    <a:pt x="2604" y="1127"/>
                    <a:pt x="3045" y="1127"/>
                  </a:cubicBezTo>
                  <a:close/>
                  <a:moveTo>
                    <a:pt x="3045" y="0"/>
                  </a:moveTo>
                  <a:cubicBezTo>
                    <a:pt x="1904" y="0"/>
                    <a:pt x="874" y="687"/>
                    <a:pt x="437" y="1741"/>
                  </a:cubicBezTo>
                  <a:cubicBezTo>
                    <a:pt x="1" y="2798"/>
                    <a:pt x="242" y="4011"/>
                    <a:pt x="1049" y="4818"/>
                  </a:cubicBezTo>
                  <a:cubicBezTo>
                    <a:pt x="1588" y="5358"/>
                    <a:pt x="2310" y="5645"/>
                    <a:pt x="3045" y="5645"/>
                  </a:cubicBezTo>
                  <a:cubicBezTo>
                    <a:pt x="3409" y="5645"/>
                    <a:pt x="3776" y="5574"/>
                    <a:pt x="4126" y="5430"/>
                  </a:cubicBezTo>
                  <a:cubicBezTo>
                    <a:pt x="5180" y="4993"/>
                    <a:pt x="5870" y="3963"/>
                    <a:pt x="5870" y="2822"/>
                  </a:cubicBezTo>
                  <a:cubicBezTo>
                    <a:pt x="5867" y="1262"/>
                    <a:pt x="4605" y="0"/>
                    <a:pt x="304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011" name="Google Shape;18011;p90"/>
            <p:cNvSpPr/>
            <p:nvPr/>
          </p:nvSpPr>
          <p:spPr>
            <a:xfrm>
              <a:off x="898875" y="498800"/>
              <a:ext cx="481800" cy="169425"/>
            </a:xfrm>
            <a:custGeom>
              <a:avLst/>
              <a:gdLst/>
              <a:ahLst/>
              <a:cxnLst/>
              <a:rect l="l" t="t" r="r" b="b"/>
              <a:pathLst>
                <a:path w="19272" h="6777" extrusionOk="0">
                  <a:moveTo>
                    <a:pt x="3388" y="1"/>
                  </a:moveTo>
                  <a:lnTo>
                    <a:pt x="3388" y="2823"/>
                  </a:lnTo>
                  <a:cubicBezTo>
                    <a:pt x="3388" y="3759"/>
                    <a:pt x="2629" y="4515"/>
                    <a:pt x="1695" y="4518"/>
                  </a:cubicBezTo>
                  <a:lnTo>
                    <a:pt x="0" y="4518"/>
                  </a:lnTo>
                  <a:lnTo>
                    <a:pt x="0" y="5081"/>
                  </a:lnTo>
                  <a:cubicBezTo>
                    <a:pt x="0" y="6017"/>
                    <a:pt x="759" y="6773"/>
                    <a:pt x="1695" y="6776"/>
                  </a:cubicBezTo>
                  <a:lnTo>
                    <a:pt x="17580" y="6776"/>
                  </a:lnTo>
                  <a:cubicBezTo>
                    <a:pt x="18513" y="6773"/>
                    <a:pt x="19272" y="6017"/>
                    <a:pt x="19272" y="5081"/>
                  </a:cubicBezTo>
                  <a:lnTo>
                    <a:pt x="19272" y="4518"/>
                  </a:lnTo>
                  <a:lnTo>
                    <a:pt x="17580" y="4518"/>
                  </a:lnTo>
                  <a:cubicBezTo>
                    <a:pt x="16643" y="4515"/>
                    <a:pt x="15884" y="3759"/>
                    <a:pt x="15884" y="2823"/>
                  </a:cubicBezTo>
                  <a:lnTo>
                    <a:pt x="15884" y="1"/>
                  </a:lnTo>
                  <a:lnTo>
                    <a:pt x="13533" y="1"/>
                  </a:lnTo>
                  <a:cubicBezTo>
                    <a:pt x="13256" y="1910"/>
                    <a:pt x="11620" y="3389"/>
                    <a:pt x="9636" y="3389"/>
                  </a:cubicBezTo>
                  <a:cubicBezTo>
                    <a:pt x="7652" y="3389"/>
                    <a:pt x="6016" y="1910"/>
                    <a:pt x="57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8012" name="Google Shape;18012;p90"/>
          <p:cNvGrpSpPr/>
          <p:nvPr/>
        </p:nvGrpSpPr>
        <p:grpSpPr>
          <a:xfrm>
            <a:off x="1267741" y="2287103"/>
            <a:ext cx="298169" cy="339253"/>
            <a:chOff x="1529350" y="258825"/>
            <a:chExt cx="423475" cy="481825"/>
          </a:xfrm>
        </p:grpSpPr>
        <p:sp>
          <p:nvSpPr>
            <p:cNvPr id="18013" name="Google Shape;18013;p90"/>
            <p:cNvSpPr/>
            <p:nvPr/>
          </p:nvSpPr>
          <p:spPr>
            <a:xfrm>
              <a:off x="1585800" y="258825"/>
              <a:ext cx="310650" cy="430550"/>
            </a:xfrm>
            <a:custGeom>
              <a:avLst/>
              <a:gdLst/>
              <a:ahLst/>
              <a:cxnLst/>
              <a:rect l="l" t="t" r="r" b="b"/>
              <a:pathLst>
                <a:path w="12426" h="17222" extrusionOk="0">
                  <a:moveTo>
                    <a:pt x="6213" y="3388"/>
                  </a:moveTo>
                  <a:cubicBezTo>
                    <a:pt x="7354" y="3388"/>
                    <a:pt x="8384" y="4074"/>
                    <a:pt x="8821" y="5131"/>
                  </a:cubicBezTo>
                  <a:cubicBezTo>
                    <a:pt x="9257" y="6185"/>
                    <a:pt x="9016" y="7399"/>
                    <a:pt x="8206" y="8206"/>
                  </a:cubicBezTo>
                  <a:cubicBezTo>
                    <a:pt x="7666" y="8748"/>
                    <a:pt x="6945" y="9035"/>
                    <a:pt x="6210" y="9035"/>
                  </a:cubicBezTo>
                  <a:cubicBezTo>
                    <a:pt x="5847" y="9035"/>
                    <a:pt x="5481" y="8965"/>
                    <a:pt x="5132" y="8820"/>
                  </a:cubicBezTo>
                  <a:cubicBezTo>
                    <a:pt x="4075" y="8383"/>
                    <a:pt x="3388" y="7354"/>
                    <a:pt x="3388" y="6212"/>
                  </a:cubicBezTo>
                  <a:cubicBezTo>
                    <a:pt x="3391" y="4652"/>
                    <a:pt x="4653" y="3391"/>
                    <a:pt x="6213" y="3388"/>
                  </a:cubicBezTo>
                  <a:close/>
                  <a:moveTo>
                    <a:pt x="6213" y="0"/>
                  </a:moveTo>
                  <a:cubicBezTo>
                    <a:pt x="2825" y="0"/>
                    <a:pt x="1" y="2728"/>
                    <a:pt x="1" y="6212"/>
                  </a:cubicBezTo>
                  <a:cubicBezTo>
                    <a:pt x="1" y="7537"/>
                    <a:pt x="398" y="8718"/>
                    <a:pt x="1163" y="9826"/>
                  </a:cubicBezTo>
                  <a:lnTo>
                    <a:pt x="5737" y="16959"/>
                  </a:lnTo>
                  <a:cubicBezTo>
                    <a:pt x="5847" y="17134"/>
                    <a:pt x="6029" y="17221"/>
                    <a:pt x="6211" y="17221"/>
                  </a:cubicBezTo>
                  <a:cubicBezTo>
                    <a:pt x="6394" y="17221"/>
                    <a:pt x="6576" y="17134"/>
                    <a:pt x="6686" y="16959"/>
                  </a:cubicBezTo>
                  <a:lnTo>
                    <a:pt x="11278" y="9802"/>
                  </a:lnTo>
                  <a:cubicBezTo>
                    <a:pt x="12025" y="8751"/>
                    <a:pt x="12425" y="7498"/>
                    <a:pt x="12422" y="6212"/>
                  </a:cubicBezTo>
                  <a:cubicBezTo>
                    <a:pt x="12422" y="2786"/>
                    <a:pt x="9637" y="0"/>
                    <a:pt x="62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014" name="Google Shape;18014;p90"/>
            <p:cNvSpPr/>
            <p:nvPr/>
          </p:nvSpPr>
          <p:spPr>
            <a:xfrm>
              <a:off x="1529350" y="583200"/>
              <a:ext cx="423475" cy="157450"/>
            </a:xfrm>
            <a:custGeom>
              <a:avLst/>
              <a:gdLst/>
              <a:ahLst/>
              <a:cxnLst/>
              <a:rect l="l" t="t" r="r" b="b"/>
              <a:pathLst>
                <a:path w="16939" h="6298" extrusionOk="0">
                  <a:moveTo>
                    <a:pt x="4050" y="1"/>
                  </a:moveTo>
                  <a:cubicBezTo>
                    <a:pt x="1545" y="582"/>
                    <a:pt x="0" y="1642"/>
                    <a:pt x="0" y="2909"/>
                  </a:cubicBezTo>
                  <a:cubicBezTo>
                    <a:pt x="0" y="5111"/>
                    <a:pt x="4364" y="6297"/>
                    <a:pt x="8471" y="6297"/>
                  </a:cubicBezTo>
                  <a:cubicBezTo>
                    <a:pt x="12575" y="6297"/>
                    <a:pt x="16938" y="5111"/>
                    <a:pt x="16938" y="2909"/>
                  </a:cubicBezTo>
                  <a:cubicBezTo>
                    <a:pt x="16938" y="1642"/>
                    <a:pt x="15391" y="579"/>
                    <a:pt x="12882" y="1"/>
                  </a:cubicBezTo>
                  <a:lnTo>
                    <a:pt x="10040" y="4445"/>
                  </a:lnTo>
                  <a:cubicBezTo>
                    <a:pt x="9673" y="5018"/>
                    <a:pt x="9071" y="5305"/>
                    <a:pt x="8469" y="5305"/>
                  </a:cubicBezTo>
                  <a:cubicBezTo>
                    <a:pt x="7867" y="5305"/>
                    <a:pt x="7265" y="5018"/>
                    <a:pt x="6899" y="4445"/>
                  </a:cubicBezTo>
                  <a:lnTo>
                    <a:pt x="405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8015" name="Google Shape;18015;p90"/>
          <p:cNvGrpSpPr/>
          <p:nvPr/>
        </p:nvGrpSpPr>
        <p:grpSpPr>
          <a:xfrm>
            <a:off x="1660716" y="2367273"/>
            <a:ext cx="340890" cy="178912"/>
            <a:chOff x="2084325" y="363300"/>
            <a:chExt cx="484150" cy="254100"/>
          </a:xfrm>
        </p:grpSpPr>
        <p:sp>
          <p:nvSpPr>
            <p:cNvPr id="18016" name="Google Shape;18016;p90"/>
            <p:cNvSpPr/>
            <p:nvPr/>
          </p:nvSpPr>
          <p:spPr>
            <a:xfrm>
              <a:off x="2084325" y="363300"/>
              <a:ext cx="484150" cy="254100"/>
            </a:xfrm>
            <a:custGeom>
              <a:avLst/>
              <a:gdLst/>
              <a:ahLst/>
              <a:cxnLst/>
              <a:rect l="l" t="t" r="r" b="b"/>
              <a:pathLst>
                <a:path w="19366" h="10164" extrusionOk="0">
                  <a:moveTo>
                    <a:pt x="9686" y="1128"/>
                  </a:moveTo>
                  <a:cubicBezTo>
                    <a:pt x="10195" y="1128"/>
                    <a:pt x="10707" y="1226"/>
                    <a:pt x="11196" y="1428"/>
                  </a:cubicBezTo>
                  <a:cubicBezTo>
                    <a:pt x="12671" y="2042"/>
                    <a:pt x="13635" y="3482"/>
                    <a:pt x="13635" y="5081"/>
                  </a:cubicBezTo>
                  <a:cubicBezTo>
                    <a:pt x="13632" y="7264"/>
                    <a:pt x="11864" y="9031"/>
                    <a:pt x="9684" y="9034"/>
                  </a:cubicBezTo>
                  <a:cubicBezTo>
                    <a:pt x="8085" y="9034"/>
                    <a:pt x="6643" y="8071"/>
                    <a:pt x="6032" y="6592"/>
                  </a:cubicBezTo>
                  <a:cubicBezTo>
                    <a:pt x="5420" y="5117"/>
                    <a:pt x="5758" y="3415"/>
                    <a:pt x="6887" y="2286"/>
                  </a:cubicBezTo>
                  <a:cubicBezTo>
                    <a:pt x="7645" y="1530"/>
                    <a:pt x="8657" y="1128"/>
                    <a:pt x="9686" y="1128"/>
                  </a:cubicBezTo>
                  <a:close/>
                  <a:moveTo>
                    <a:pt x="9684" y="1"/>
                  </a:moveTo>
                  <a:cubicBezTo>
                    <a:pt x="4502" y="1"/>
                    <a:pt x="361" y="4512"/>
                    <a:pt x="190" y="4704"/>
                  </a:cubicBezTo>
                  <a:cubicBezTo>
                    <a:pt x="0" y="4918"/>
                    <a:pt x="0" y="5243"/>
                    <a:pt x="190" y="5457"/>
                  </a:cubicBezTo>
                  <a:cubicBezTo>
                    <a:pt x="361" y="5650"/>
                    <a:pt x="4502" y="10164"/>
                    <a:pt x="9684" y="10164"/>
                  </a:cubicBezTo>
                  <a:cubicBezTo>
                    <a:pt x="14867" y="10164"/>
                    <a:pt x="19004" y="5650"/>
                    <a:pt x="19176" y="5457"/>
                  </a:cubicBezTo>
                  <a:cubicBezTo>
                    <a:pt x="19365" y="5243"/>
                    <a:pt x="19365" y="4918"/>
                    <a:pt x="19176" y="4704"/>
                  </a:cubicBezTo>
                  <a:cubicBezTo>
                    <a:pt x="19004" y="4512"/>
                    <a:pt x="14867" y="1"/>
                    <a:pt x="968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017" name="Google Shape;18017;p90"/>
            <p:cNvSpPr/>
            <p:nvPr/>
          </p:nvSpPr>
          <p:spPr>
            <a:xfrm>
              <a:off x="2250600" y="419775"/>
              <a:ext cx="145175" cy="141125"/>
            </a:xfrm>
            <a:custGeom>
              <a:avLst/>
              <a:gdLst/>
              <a:ahLst/>
              <a:cxnLst/>
              <a:rect l="l" t="t" r="r" b="b"/>
              <a:pathLst>
                <a:path w="5807" h="5645" extrusionOk="0">
                  <a:moveTo>
                    <a:pt x="3018" y="0"/>
                  </a:moveTo>
                  <a:cubicBezTo>
                    <a:pt x="1922" y="0"/>
                    <a:pt x="929" y="634"/>
                    <a:pt x="468" y="1626"/>
                  </a:cubicBezTo>
                  <a:cubicBezTo>
                    <a:pt x="1" y="2623"/>
                    <a:pt x="158" y="3797"/>
                    <a:pt x="862" y="4637"/>
                  </a:cubicBezTo>
                  <a:cubicBezTo>
                    <a:pt x="1407" y="5287"/>
                    <a:pt x="2203" y="5645"/>
                    <a:pt x="3025" y="5645"/>
                  </a:cubicBezTo>
                  <a:cubicBezTo>
                    <a:pt x="3270" y="5645"/>
                    <a:pt x="3518" y="5613"/>
                    <a:pt x="3762" y="5547"/>
                  </a:cubicBezTo>
                  <a:cubicBezTo>
                    <a:pt x="4825" y="5258"/>
                    <a:pt x="5620" y="4382"/>
                    <a:pt x="5807" y="3297"/>
                  </a:cubicBezTo>
                  <a:lnTo>
                    <a:pt x="5807" y="3297"/>
                  </a:lnTo>
                  <a:cubicBezTo>
                    <a:pt x="5625" y="3356"/>
                    <a:pt x="5446" y="3383"/>
                    <a:pt x="5272" y="3383"/>
                  </a:cubicBezTo>
                  <a:cubicBezTo>
                    <a:pt x="4356" y="3383"/>
                    <a:pt x="3596" y="2626"/>
                    <a:pt x="3596" y="1692"/>
                  </a:cubicBezTo>
                  <a:cubicBezTo>
                    <a:pt x="3596" y="1147"/>
                    <a:pt x="3861" y="633"/>
                    <a:pt x="4307" y="316"/>
                  </a:cubicBezTo>
                  <a:cubicBezTo>
                    <a:pt x="3913" y="112"/>
                    <a:pt x="3476" y="3"/>
                    <a:pt x="3033" y="0"/>
                  </a:cubicBezTo>
                  <a:cubicBezTo>
                    <a:pt x="3028" y="0"/>
                    <a:pt x="3023" y="0"/>
                    <a:pt x="30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8018" name="Google Shape;18018;p90"/>
          <p:cNvGrpSpPr/>
          <p:nvPr/>
        </p:nvGrpSpPr>
        <p:grpSpPr>
          <a:xfrm>
            <a:off x="2110011" y="2287102"/>
            <a:ext cx="298169" cy="339253"/>
            <a:chOff x="2707500" y="249400"/>
            <a:chExt cx="423475" cy="481825"/>
          </a:xfrm>
        </p:grpSpPr>
        <p:sp>
          <p:nvSpPr>
            <p:cNvPr id="18019" name="Google Shape;18019;p90"/>
            <p:cNvSpPr/>
            <p:nvPr/>
          </p:nvSpPr>
          <p:spPr>
            <a:xfrm>
              <a:off x="2739175" y="420675"/>
              <a:ext cx="360100" cy="310550"/>
            </a:xfrm>
            <a:custGeom>
              <a:avLst/>
              <a:gdLst/>
              <a:ahLst/>
              <a:cxnLst/>
              <a:rect l="l" t="t" r="r" b="b"/>
              <a:pathLst>
                <a:path w="14404" h="12422" extrusionOk="0">
                  <a:moveTo>
                    <a:pt x="3816" y="1130"/>
                  </a:moveTo>
                  <a:cubicBezTo>
                    <a:pt x="4126" y="1130"/>
                    <a:pt x="4379" y="1382"/>
                    <a:pt x="4379" y="1696"/>
                  </a:cubicBezTo>
                  <a:lnTo>
                    <a:pt x="4379" y="8471"/>
                  </a:lnTo>
                  <a:cubicBezTo>
                    <a:pt x="4379" y="8781"/>
                    <a:pt x="4126" y="9034"/>
                    <a:pt x="3816" y="9034"/>
                  </a:cubicBezTo>
                  <a:cubicBezTo>
                    <a:pt x="3503" y="9034"/>
                    <a:pt x="3250" y="8781"/>
                    <a:pt x="3250" y="8471"/>
                  </a:cubicBezTo>
                  <a:lnTo>
                    <a:pt x="3250" y="1696"/>
                  </a:lnTo>
                  <a:cubicBezTo>
                    <a:pt x="3250" y="1382"/>
                    <a:pt x="3503" y="1130"/>
                    <a:pt x="3816" y="1130"/>
                  </a:cubicBezTo>
                  <a:close/>
                  <a:moveTo>
                    <a:pt x="7204" y="1130"/>
                  </a:moveTo>
                  <a:cubicBezTo>
                    <a:pt x="7514" y="1130"/>
                    <a:pt x="7767" y="1382"/>
                    <a:pt x="7767" y="1696"/>
                  </a:cubicBezTo>
                  <a:lnTo>
                    <a:pt x="7767" y="8471"/>
                  </a:lnTo>
                  <a:cubicBezTo>
                    <a:pt x="7767" y="8781"/>
                    <a:pt x="7514" y="9034"/>
                    <a:pt x="7204" y="9034"/>
                  </a:cubicBezTo>
                  <a:cubicBezTo>
                    <a:pt x="6891" y="9034"/>
                    <a:pt x="6638" y="8781"/>
                    <a:pt x="6638" y="8471"/>
                  </a:cubicBezTo>
                  <a:lnTo>
                    <a:pt x="6638" y="1696"/>
                  </a:lnTo>
                  <a:cubicBezTo>
                    <a:pt x="6638" y="1382"/>
                    <a:pt x="6891" y="1130"/>
                    <a:pt x="7204" y="1130"/>
                  </a:cubicBezTo>
                  <a:close/>
                  <a:moveTo>
                    <a:pt x="10592" y="1130"/>
                  </a:moveTo>
                  <a:cubicBezTo>
                    <a:pt x="10902" y="1130"/>
                    <a:pt x="11155" y="1382"/>
                    <a:pt x="11155" y="1696"/>
                  </a:cubicBezTo>
                  <a:lnTo>
                    <a:pt x="11155" y="8471"/>
                  </a:lnTo>
                  <a:cubicBezTo>
                    <a:pt x="11155" y="8781"/>
                    <a:pt x="10902" y="9034"/>
                    <a:pt x="10592" y="9034"/>
                  </a:cubicBezTo>
                  <a:cubicBezTo>
                    <a:pt x="10278" y="9034"/>
                    <a:pt x="10025" y="8781"/>
                    <a:pt x="10025" y="8471"/>
                  </a:cubicBezTo>
                  <a:lnTo>
                    <a:pt x="10025" y="1696"/>
                  </a:lnTo>
                  <a:cubicBezTo>
                    <a:pt x="10025" y="1382"/>
                    <a:pt x="10278" y="1130"/>
                    <a:pt x="10592" y="1130"/>
                  </a:cubicBezTo>
                  <a:close/>
                  <a:moveTo>
                    <a:pt x="1" y="0"/>
                  </a:moveTo>
                  <a:lnTo>
                    <a:pt x="901" y="10880"/>
                  </a:lnTo>
                  <a:cubicBezTo>
                    <a:pt x="976" y="11754"/>
                    <a:pt x="1705" y="12422"/>
                    <a:pt x="2582" y="12422"/>
                  </a:cubicBezTo>
                  <a:cubicBezTo>
                    <a:pt x="2584" y="12422"/>
                    <a:pt x="2586" y="12422"/>
                    <a:pt x="2588" y="12422"/>
                  </a:cubicBezTo>
                  <a:lnTo>
                    <a:pt x="11817" y="12422"/>
                  </a:lnTo>
                  <a:cubicBezTo>
                    <a:pt x="11819" y="12422"/>
                    <a:pt x="11821" y="12422"/>
                    <a:pt x="11823" y="12422"/>
                  </a:cubicBezTo>
                  <a:cubicBezTo>
                    <a:pt x="12700" y="12422"/>
                    <a:pt x="13431" y="11751"/>
                    <a:pt x="13503" y="10877"/>
                  </a:cubicBezTo>
                  <a:lnTo>
                    <a:pt x="1440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020" name="Google Shape;18020;p90"/>
            <p:cNvSpPr/>
            <p:nvPr/>
          </p:nvSpPr>
          <p:spPr>
            <a:xfrm>
              <a:off x="2707500" y="249400"/>
              <a:ext cx="423475" cy="141175"/>
            </a:xfrm>
            <a:custGeom>
              <a:avLst/>
              <a:gdLst/>
              <a:ahLst/>
              <a:cxnLst/>
              <a:rect l="l" t="t" r="r" b="b"/>
              <a:pathLst>
                <a:path w="16939" h="5647" extrusionOk="0">
                  <a:moveTo>
                    <a:pt x="9600" y="1130"/>
                  </a:moveTo>
                  <a:cubicBezTo>
                    <a:pt x="9910" y="1130"/>
                    <a:pt x="10163" y="1383"/>
                    <a:pt x="10163" y="1696"/>
                  </a:cubicBezTo>
                  <a:lnTo>
                    <a:pt x="10163" y="2259"/>
                  </a:lnTo>
                  <a:lnTo>
                    <a:pt x="6776" y="2259"/>
                  </a:lnTo>
                  <a:lnTo>
                    <a:pt x="6776" y="1696"/>
                  </a:lnTo>
                  <a:cubicBezTo>
                    <a:pt x="6776" y="1383"/>
                    <a:pt x="7029" y="1130"/>
                    <a:pt x="7342" y="1130"/>
                  </a:cubicBezTo>
                  <a:close/>
                  <a:moveTo>
                    <a:pt x="7342" y="1"/>
                  </a:moveTo>
                  <a:cubicBezTo>
                    <a:pt x="6405" y="1"/>
                    <a:pt x="5646" y="760"/>
                    <a:pt x="5646" y="1696"/>
                  </a:cubicBezTo>
                  <a:lnTo>
                    <a:pt x="5646" y="2259"/>
                  </a:lnTo>
                  <a:lnTo>
                    <a:pt x="1696" y="2259"/>
                  </a:lnTo>
                  <a:cubicBezTo>
                    <a:pt x="759" y="2259"/>
                    <a:pt x="0" y="3018"/>
                    <a:pt x="0" y="3954"/>
                  </a:cubicBezTo>
                  <a:lnTo>
                    <a:pt x="0" y="5084"/>
                  </a:lnTo>
                  <a:cubicBezTo>
                    <a:pt x="0" y="5394"/>
                    <a:pt x="253" y="5647"/>
                    <a:pt x="566" y="5647"/>
                  </a:cubicBezTo>
                  <a:lnTo>
                    <a:pt x="16375" y="5647"/>
                  </a:lnTo>
                  <a:cubicBezTo>
                    <a:pt x="16686" y="5647"/>
                    <a:pt x="16939" y="5394"/>
                    <a:pt x="16939" y="5084"/>
                  </a:cubicBezTo>
                  <a:lnTo>
                    <a:pt x="16939" y="3954"/>
                  </a:lnTo>
                  <a:cubicBezTo>
                    <a:pt x="16939" y="3018"/>
                    <a:pt x="16180" y="2259"/>
                    <a:pt x="15246" y="2259"/>
                  </a:cubicBezTo>
                  <a:lnTo>
                    <a:pt x="11292" y="2259"/>
                  </a:lnTo>
                  <a:lnTo>
                    <a:pt x="11292" y="1696"/>
                  </a:lnTo>
                  <a:cubicBezTo>
                    <a:pt x="11292" y="760"/>
                    <a:pt x="10534" y="1"/>
                    <a:pt x="960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8021" name="Google Shape;18021;p90"/>
          <p:cNvGrpSpPr/>
          <p:nvPr/>
        </p:nvGrpSpPr>
        <p:grpSpPr>
          <a:xfrm>
            <a:off x="2523626" y="2287428"/>
            <a:ext cx="305386" cy="338602"/>
            <a:chOff x="3300325" y="249875"/>
            <a:chExt cx="433725" cy="480900"/>
          </a:xfrm>
        </p:grpSpPr>
        <p:sp>
          <p:nvSpPr>
            <p:cNvPr id="18022" name="Google Shape;18022;p90"/>
            <p:cNvSpPr/>
            <p:nvPr/>
          </p:nvSpPr>
          <p:spPr>
            <a:xfrm>
              <a:off x="3610875" y="334550"/>
              <a:ext cx="56475" cy="28250"/>
            </a:xfrm>
            <a:custGeom>
              <a:avLst/>
              <a:gdLst/>
              <a:ahLst/>
              <a:cxnLst/>
              <a:rect l="l" t="t" r="r" b="b"/>
              <a:pathLst>
                <a:path w="2259" h="1130" extrusionOk="0">
                  <a:moveTo>
                    <a:pt x="566" y="0"/>
                  </a:moveTo>
                  <a:cubicBezTo>
                    <a:pt x="253" y="0"/>
                    <a:pt x="0" y="253"/>
                    <a:pt x="0" y="567"/>
                  </a:cubicBezTo>
                  <a:cubicBezTo>
                    <a:pt x="0" y="877"/>
                    <a:pt x="253" y="1130"/>
                    <a:pt x="566" y="1130"/>
                  </a:cubicBezTo>
                  <a:lnTo>
                    <a:pt x="1696" y="1130"/>
                  </a:lnTo>
                  <a:cubicBezTo>
                    <a:pt x="2006" y="1130"/>
                    <a:pt x="2259" y="877"/>
                    <a:pt x="2259" y="567"/>
                  </a:cubicBezTo>
                  <a:cubicBezTo>
                    <a:pt x="2259" y="253"/>
                    <a:pt x="2006" y="0"/>
                    <a:pt x="16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023" name="Google Shape;18023;p90"/>
            <p:cNvSpPr/>
            <p:nvPr/>
          </p:nvSpPr>
          <p:spPr>
            <a:xfrm>
              <a:off x="3467675" y="249875"/>
              <a:ext cx="46400" cy="56475"/>
            </a:xfrm>
            <a:custGeom>
              <a:avLst/>
              <a:gdLst/>
              <a:ahLst/>
              <a:cxnLst/>
              <a:rect l="l" t="t" r="r" b="b"/>
              <a:pathLst>
                <a:path w="1856" h="2259" extrusionOk="0">
                  <a:moveTo>
                    <a:pt x="647" y="1"/>
                  </a:moveTo>
                  <a:cubicBezTo>
                    <a:pt x="562" y="1"/>
                    <a:pt x="476" y="20"/>
                    <a:pt x="395" y="60"/>
                  </a:cubicBezTo>
                  <a:cubicBezTo>
                    <a:pt x="115" y="198"/>
                    <a:pt x="1" y="539"/>
                    <a:pt x="142" y="819"/>
                  </a:cubicBezTo>
                  <a:lnTo>
                    <a:pt x="705" y="1948"/>
                  </a:lnTo>
                  <a:cubicBezTo>
                    <a:pt x="806" y="2144"/>
                    <a:pt x="1004" y="2259"/>
                    <a:pt x="1211" y="2259"/>
                  </a:cubicBezTo>
                  <a:cubicBezTo>
                    <a:pt x="1296" y="2259"/>
                    <a:pt x="1383" y="2239"/>
                    <a:pt x="1464" y="2198"/>
                  </a:cubicBezTo>
                  <a:cubicBezTo>
                    <a:pt x="1744" y="2059"/>
                    <a:pt x="1856" y="1722"/>
                    <a:pt x="1717" y="1442"/>
                  </a:cubicBezTo>
                  <a:lnTo>
                    <a:pt x="1151" y="313"/>
                  </a:lnTo>
                  <a:cubicBezTo>
                    <a:pt x="1053" y="114"/>
                    <a:pt x="853" y="1"/>
                    <a:pt x="6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024" name="Google Shape;18024;p90"/>
            <p:cNvSpPr/>
            <p:nvPr/>
          </p:nvSpPr>
          <p:spPr>
            <a:xfrm>
              <a:off x="3566525" y="249875"/>
              <a:ext cx="46400" cy="56475"/>
            </a:xfrm>
            <a:custGeom>
              <a:avLst/>
              <a:gdLst/>
              <a:ahLst/>
              <a:cxnLst/>
              <a:rect l="l" t="t" r="r" b="b"/>
              <a:pathLst>
                <a:path w="1856" h="2259" extrusionOk="0">
                  <a:moveTo>
                    <a:pt x="1210" y="1"/>
                  </a:moveTo>
                  <a:cubicBezTo>
                    <a:pt x="1003" y="1"/>
                    <a:pt x="803" y="114"/>
                    <a:pt x="705" y="313"/>
                  </a:cubicBezTo>
                  <a:lnTo>
                    <a:pt x="139" y="1442"/>
                  </a:lnTo>
                  <a:cubicBezTo>
                    <a:pt x="1" y="1719"/>
                    <a:pt x="115" y="2059"/>
                    <a:pt x="392" y="2198"/>
                  </a:cubicBezTo>
                  <a:cubicBezTo>
                    <a:pt x="474" y="2239"/>
                    <a:pt x="561" y="2259"/>
                    <a:pt x="646" y="2259"/>
                  </a:cubicBezTo>
                  <a:cubicBezTo>
                    <a:pt x="852" y="2259"/>
                    <a:pt x="1051" y="2144"/>
                    <a:pt x="1151" y="1948"/>
                  </a:cubicBezTo>
                  <a:lnTo>
                    <a:pt x="1714" y="819"/>
                  </a:lnTo>
                  <a:cubicBezTo>
                    <a:pt x="1856" y="539"/>
                    <a:pt x="1741" y="198"/>
                    <a:pt x="1461" y="60"/>
                  </a:cubicBezTo>
                  <a:cubicBezTo>
                    <a:pt x="1381" y="20"/>
                    <a:pt x="1295" y="1"/>
                    <a:pt x="12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025" name="Google Shape;18025;p90"/>
            <p:cNvSpPr/>
            <p:nvPr/>
          </p:nvSpPr>
          <p:spPr>
            <a:xfrm>
              <a:off x="3413250" y="334550"/>
              <a:ext cx="56500" cy="28250"/>
            </a:xfrm>
            <a:custGeom>
              <a:avLst/>
              <a:gdLst/>
              <a:ahLst/>
              <a:cxnLst/>
              <a:rect l="l" t="t" r="r" b="b"/>
              <a:pathLst>
                <a:path w="2260" h="1130" extrusionOk="0">
                  <a:moveTo>
                    <a:pt x="567" y="0"/>
                  </a:moveTo>
                  <a:cubicBezTo>
                    <a:pt x="254" y="0"/>
                    <a:pt x="1" y="253"/>
                    <a:pt x="1" y="567"/>
                  </a:cubicBezTo>
                  <a:cubicBezTo>
                    <a:pt x="1" y="877"/>
                    <a:pt x="254" y="1130"/>
                    <a:pt x="567" y="1130"/>
                  </a:cubicBezTo>
                  <a:lnTo>
                    <a:pt x="1696" y="1130"/>
                  </a:lnTo>
                  <a:cubicBezTo>
                    <a:pt x="2006" y="1130"/>
                    <a:pt x="2259" y="877"/>
                    <a:pt x="2259" y="567"/>
                  </a:cubicBezTo>
                  <a:cubicBezTo>
                    <a:pt x="2259" y="253"/>
                    <a:pt x="2006" y="0"/>
                    <a:pt x="16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026" name="Google Shape;18026;p90"/>
            <p:cNvSpPr/>
            <p:nvPr/>
          </p:nvSpPr>
          <p:spPr>
            <a:xfrm>
              <a:off x="3300325" y="476675"/>
              <a:ext cx="84725" cy="254100"/>
            </a:xfrm>
            <a:custGeom>
              <a:avLst/>
              <a:gdLst/>
              <a:ahLst/>
              <a:cxnLst/>
              <a:rect l="l" t="t" r="r" b="b"/>
              <a:pathLst>
                <a:path w="3389" h="10164" extrusionOk="0">
                  <a:moveTo>
                    <a:pt x="567" y="1"/>
                  </a:moveTo>
                  <a:cubicBezTo>
                    <a:pt x="254" y="1"/>
                    <a:pt x="1" y="251"/>
                    <a:pt x="1" y="564"/>
                  </a:cubicBezTo>
                  <a:lnTo>
                    <a:pt x="1" y="9598"/>
                  </a:lnTo>
                  <a:cubicBezTo>
                    <a:pt x="1" y="9911"/>
                    <a:pt x="254" y="10164"/>
                    <a:pt x="567" y="10164"/>
                  </a:cubicBezTo>
                  <a:lnTo>
                    <a:pt x="2825" y="10164"/>
                  </a:lnTo>
                  <a:cubicBezTo>
                    <a:pt x="3136" y="10164"/>
                    <a:pt x="3389" y="9911"/>
                    <a:pt x="3389" y="9598"/>
                  </a:cubicBezTo>
                  <a:lnTo>
                    <a:pt x="3389" y="564"/>
                  </a:lnTo>
                  <a:cubicBezTo>
                    <a:pt x="3389" y="251"/>
                    <a:pt x="3136" y="1"/>
                    <a:pt x="28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027" name="Google Shape;18027;p90"/>
            <p:cNvSpPr/>
            <p:nvPr/>
          </p:nvSpPr>
          <p:spPr>
            <a:xfrm>
              <a:off x="3413250" y="335525"/>
              <a:ext cx="320800" cy="395250"/>
            </a:xfrm>
            <a:custGeom>
              <a:avLst/>
              <a:gdLst/>
              <a:ahLst/>
              <a:cxnLst/>
              <a:rect l="l" t="t" r="r" b="b"/>
              <a:pathLst>
                <a:path w="12832" h="15810" extrusionOk="0">
                  <a:moveTo>
                    <a:pt x="3954" y="1"/>
                  </a:moveTo>
                  <a:cubicBezTo>
                    <a:pt x="3641" y="1"/>
                    <a:pt x="3388" y="254"/>
                    <a:pt x="3388" y="564"/>
                  </a:cubicBezTo>
                  <a:cubicBezTo>
                    <a:pt x="3388" y="1871"/>
                    <a:pt x="2879" y="4225"/>
                    <a:pt x="1922" y="5186"/>
                  </a:cubicBezTo>
                  <a:cubicBezTo>
                    <a:pt x="1274" y="5830"/>
                    <a:pt x="723" y="6065"/>
                    <a:pt x="1" y="6427"/>
                  </a:cubicBezTo>
                  <a:lnTo>
                    <a:pt x="1" y="14897"/>
                  </a:lnTo>
                  <a:cubicBezTo>
                    <a:pt x="1109" y="15268"/>
                    <a:pt x="2515" y="15810"/>
                    <a:pt x="4659" y="15810"/>
                  </a:cubicBezTo>
                  <a:lnTo>
                    <a:pt x="8351" y="15810"/>
                  </a:lnTo>
                  <a:cubicBezTo>
                    <a:pt x="9567" y="15810"/>
                    <a:pt x="10516" y="14680"/>
                    <a:pt x="10046" y="13491"/>
                  </a:cubicBezTo>
                  <a:cubicBezTo>
                    <a:pt x="11019" y="13226"/>
                    <a:pt x="11546" y="12172"/>
                    <a:pt x="11175" y="11233"/>
                  </a:cubicBezTo>
                  <a:cubicBezTo>
                    <a:pt x="12386" y="10901"/>
                    <a:pt x="12832" y="9408"/>
                    <a:pt x="11992" y="8468"/>
                  </a:cubicBezTo>
                  <a:cubicBezTo>
                    <a:pt x="12314" y="8107"/>
                    <a:pt x="12467" y="7625"/>
                    <a:pt x="12410" y="7143"/>
                  </a:cubicBezTo>
                  <a:cubicBezTo>
                    <a:pt x="12311" y="6267"/>
                    <a:pt x="11495" y="5647"/>
                    <a:pt x="10612" y="5647"/>
                  </a:cubicBezTo>
                  <a:lnTo>
                    <a:pt x="6213" y="5647"/>
                  </a:lnTo>
                  <a:cubicBezTo>
                    <a:pt x="6586" y="4975"/>
                    <a:pt x="6785" y="3081"/>
                    <a:pt x="6776" y="2307"/>
                  </a:cubicBezTo>
                  <a:cubicBezTo>
                    <a:pt x="6761" y="1027"/>
                    <a:pt x="5701" y="1"/>
                    <a:pt x="4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8028" name="Google Shape;18028;p90"/>
          <p:cNvGrpSpPr/>
          <p:nvPr/>
        </p:nvGrpSpPr>
        <p:grpSpPr>
          <a:xfrm>
            <a:off x="2912712" y="2287349"/>
            <a:ext cx="352349" cy="338760"/>
            <a:chOff x="3854700" y="249750"/>
            <a:chExt cx="500425" cy="481125"/>
          </a:xfrm>
        </p:grpSpPr>
        <p:sp>
          <p:nvSpPr>
            <p:cNvPr id="18029" name="Google Shape;18029;p90"/>
            <p:cNvSpPr/>
            <p:nvPr/>
          </p:nvSpPr>
          <p:spPr>
            <a:xfrm>
              <a:off x="4206725" y="598350"/>
              <a:ext cx="70775" cy="68025"/>
            </a:xfrm>
            <a:custGeom>
              <a:avLst/>
              <a:gdLst/>
              <a:ahLst/>
              <a:cxnLst/>
              <a:rect l="l" t="t" r="r" b="b"/>
              <a:pathLst>
                <a:path w="2831" h="2721" extrusionOk="0">
                  <a:moveTo>
                    <a:pt x="622" y="1"/>
                  </a:moveTo>
                  <a:cubicBezTo>
                    <a:pt x="478" y="1"/>
                    <a:pt x="333" y="56"/>
                    <a:pt x="223" y="165"/>
                  </a:cubicBezTo>
                  <a:cubicBezTo>
                    <a:pt x="0" y="388"/>
                    <a:pt x="0" y="744"/>
                    <a:pt x="223" y="966"/>
                  </a:cubicBezTo>
                  <a:lnTo>
                    <a:pt x="1819" y="2562"/>
                  </a:lnTo>
                  <a:cubicBezTo>
                    <a:pt x="1929" y="2668"/>
                    <a:pt x="2070" y="2721"/>
                    <a:pt x="2211" y="2721"/>
                  </a:cubicBezTo>
                  <a:cubicBezTo>
                    <a:pt x="2356" y="2721"/>
                    <a:pt x="2501" y="2665"/>
                    <a:pt x="2611" y="2553"/>
                  </a:cubicBezTo>
                  <a:cubicBezTo>
                    <a:pt x="2828" y="2337"/>
                    <a:pt x="2831" y="1984"/>
                    <a:pt x="2617" y="1764"/>
                  </a:cubicBezTo>
                  <a:lnTo>
                    <a:pt x="1021" y="165"/>
                  </a:lnTo>
                  <a:cubicBezTo>
                    <a:pt x="911" y="56"/>
                    <a:pt x="767" y="1"/>
                    <a:pt x="62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030" name="Google Shape;18030;p90"/>
            <p:cNvSpPr/>
            <p:nvPr/>
          </p:nvSpPr>
          <p:spPr>
            <a:xfrm>
              <a:off x="4226750" y="538600"/>
              <a:ext cx="91250" cy="48150"/>
            </a:xfrm>
            <a:custGeom>
              <a:avLst/>
              <a:gdLst/>
              <a:ahLst/>
              <a:cxnLst/>
              <a:rect l="l" t="t" r="r" b="b"/>
              <a:pathLst>
                <a:path w="3650" h="1926" extrusionOk="0">
                  <a:moveTo>
                    <a:pt x="631" y="1"/>
                  </a:moveTo>
                  <a:cubicBezTo>
                    <a:pt x="393" y="1"/>
                    <a:pt x="175" y="151"/>
                    <a:pt x="97" y="387"/>
                  </a:cubicBezTo>
                  <a:cubicBezTo>
                    <a:pt x="0" y="676"/>
                    <a:pt x="151" y="993"/>
                    <a:pt x="440" y="1098"/>
                  </a:cubicBezTo>
                  <a:lnTo>
                    <a:pt x="2837" y="1896"/>
                  </a:lnTo>
                  <a:cubicBezTo>
                    <a:pt x="2896" y="1916"/>
                    <a:pt x="2956" y="1925"/>
                    <a:pt x="3014" y="1925"/>
                  </a:cubicBezTo>
                  <a:cubicBezTo>
                    <a:pt x="3251" y="1925"/>
                    <a:pt x="3471" y="1774"/>
                    <a:pt x="3551" y="1538"/>
                  </a:cubicBezTo>
                  <a:cubicBezTo>
                    <a:pt x="3650" y="1243"/>
                    <a:pt x="3490" y="920"/>
                    <a:pt x="3192" y="824"/>
                  </a:cubicBezTo>
                  <a:lnTo>
                    <a:pt x="798" y="26"/>
                  </a:lnTo>
                  <a:cubicBezTo>
                    <a:pt x="742" y="9"/>
                    <a:pt x="686" y="1"/>
                    <a:pt x="6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031" name="Google Shape;18031;p90"/>
            <p:cNvSpPr/>
            <p:nvPr/>
          </p:nvSpPr>
          <p:spPr>
            <a:xfrm>
              <a:off x="4146500" y="618325"/>
              <a:ext cx="52050" cy="88650"/>
            </a:xfrm>
            <a:custGeom>
              <a:avLst/>
              <a:gdLst/>
              <a:ahLst/>
              <a:cxnLst/>
              <a:rect l="l" t="t" r="r" b="b"/>
              <a:pathLst>
                <a:path w="2082" h="3546" extrusionOk="0">
                  <a:moveTo>
                    <a:pt x="632" y="1"/>
                  </a:moveTo>
                  <a:cubicBezTo>
                    <a:pt x="574" y="1"/>
                    <a:pt x="514" y="10"/>
                    <a:pt x="455" y="29"/>
                  </a:cubicBezTo>
                  <a:cubicBezTo>
                    <a:pt x="160" y="128"/>
                    <a:pt x="0" y="447"/>
                    <a:pt x="100" y="746"/>
                  </a:cubicBezTo>
                  <a:lnTo>
                    <a:pt x="898" y="3140"/>
                  </a:lnTo>
                  <a:cubicBezTo>
                    <a:pt x="970" y="3386"/>
                    <a:pt x="1196" y="3546"/>
                    <a:pt x="1439" y="3546"/>
                  </a:cubicBezTo>
                  <a:cubicBezTo>
                    <a:pt x="1498" y="3546"/>
                    <a:pt x="1558" y="3536"/>
                    <a:pt x="1617" y="3516"/>
                  </a:cubicBezTo>
                  <a:cubicBezTo>
                    <a:pt x="1921" y="3417"/>
                    <a:pt x="2081" y="3082"/>
                    <a:pt x="1970" y="2784"/>
                  </a:cubicBezTo>
                  <a:lnTo>
                    <a:pt x="1172" y="387"/>
                  </a:lnTo>
                  <a:cubicBezTo>
                    <a:pt x="1092" y="150"/>
                    <a:pt x="871" y="1"/>
                    <a:pt x="6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032" name="Google Shape;18032;p90"/>
            <p:cNvSpPr/>
            <p:nvPr/>
          </p:nvSpPr>
          <p:spPr>
            <a:xfrm>
              <a:off x="3927425" y="319075"/>
              <a:ext cx="70650" cy="67850"/>
            </a:xfrm>
            <a:custGeom>
              <a:avLst/>
              <a:gdLst/>
              <a:ahLst/>
              <a:cxnLst/>
              <a:rect l="l" t="t" r="r" b="b"/>
              <a:pathLst>
                <a:path w="2826" h="2714" extrusionOk="0">
                  <a:moveTo>
                    <a:pt x="621" y="0"/>
                  </a:moveTo>
                  <a:cubicBezTo>
                    <a:pt x="477" y="0"/>
                    <a:pt x="333" y="55"/>
                    <a:pt x="223" y="165"/>
                  </a:cubicBezTo>
                  <a:cubicBezTo>
                    <a:pt x="4" y="385"/>
                    <a:pt x="1" y="737"/>
                    <a:pt x="214" y="957"/>
                  </a:cubicBezTo>
                  <a:lnTo>
                    <a:pt x="1813" y="2556"/>
                  </a:lnTo>
                  <a:cubicBezTo>
                    <a:pt x="1922" y="2661"/>
                    <a:pt x="2062" y="2714"/>
                    <a:pt x="2203" y="2714"/>
                  </a:cubicBezTo>
                  <a:cubicBezTo>
                    <a:pt x="2348" y="2714"/>
                    <a:pt x="2494" y="2658"/>
                    <a:pt x="2605" y="2547"/>
                  </a:cubicBezTo>
                  <a:cubicBezTo>
                    <a:pt x="2822" y="2330"/>
                    <a:pt x="2825" y="1977"/>
                    <a:pt x="2611" y="1755"/>
                  </a:cubicBezTo>
                  <a:lnTo>
                    <a:pt x="1012" y="159"/>
                  </a:lnTo>
                  <a:cubicBezTo>
                    <a:pt x="904" y="53"/>
                    <a:pt x="762" y="0"/>
                    <a:pt x="6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033" name="Google Shape;18033;p90"/>
            <p:cNvSpPr/>
            <p:nvPr/>
          </p:nvSpPr>
          <p:spPr>
            <a:xfrm>
              <a:off x="4007000" y="279300"/>
              <a:ext cx="51675" cy="88150"/>
            </a:xfrm>
            <a:custGeom>
              <a:avLst/>
              <a:gdLst/>
              <a:ahLst/>
              <a:cxnLst/>
              <a:rect l="l" t="t" r="r" b="b"/>
              <a:pathLst>
                <a:path w="2067" h="3526" extrusionOk="0">
                  <a:moveTo>
                    <a:pt x="632" y="0"/>
                  </a:moveTo>
                  <a:cubicBezTo>
                    <a:pt x="573" y="0"/>
                    <a:pt x="512" y="10"/>
                    <a:pt x="452" y="30"/>
                  </a:cubicBezTo>
                  <a:cubicBezTo>
                    <a:pt x="160" y="127"/>
                    <a:pt x="0" y="437"/>
                    <a:pt x="91" y="732"/>
                  </a:cubicBezTo>
                  <a:lnTo>
                    <a:pt x="889" y="3126"/>
                  </a:lnTo>
                  <a:cubicBezTo>
                    <a:pt x="964" y="3370"/>
                    <a:pt x="1188" y="3525"/>
                    <a:pt x="1428" y="3525"/>
                  </a:cubicBezTo>
                  <a:cubicBezTo>
                    <a:pt x="1487" y="3525"/>
                    <a:pt x="1547" y="3516"/>
                    <a:pt x="1605" y="3496"/>
                  </a:cubicBezTo>
                  <a:cubicBezTo>
                    <a:pt x="1907" y="3397"/>
                    <a:pt x="2066" y="3069"/>
                    <a:pt x="1961" y="2771"/>
                  </a:cubicBezTo>
                  <a:lnTo>
                    <a:pt x="1160" y="374"/>
                  </a:lnTo>
                  <a:cubicBezTo>
                    <a:pt x="1079" y="144"/>
                    <a:pt x="863" y="0"/>
                    <a:pt x="6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034" name="Google Shape;18034;p90"/>
            <p:cNvSpPr/>
            <p:nvPr/>
          </p:nvSpPr>
          <p:spPr>
            <a:xfrm>
              <a:off x="3887300" y="398850"/>
              <a:ext cx="91800" cy="48250"/>
            </a:xfrm>
            <a:custGeom>
              <a:avLst/>
              <a:gdLst/>
              <a:ahLst/>
              <a:cxnLst/>
              <a:rect l="l" t="t" r="r" b="b"/>
              <a:pathLst>
                <a:path w="3672" h="1930" extrusionOk="0">
                  <a:moveTo>
                    <a:pt x="638" y="0"/>
                  </a:moveTo>
                  <a:cubicBezTo>
                    <a:pt x="399" y="0"/>
                    <a:pt x="178" y="150"/>
                    <a:pt x="100" y="385"/>
                  </a:cubicBezTo>
                  <a:cubicBezTo>
                    <a:pt x="1" y="678"/>
                    <a:pt x="154" y="991"/>
                    <a:pt x="443" y="1096"/>
                  </a:cubicBezTo>
                  <a:lnTo>
                    <a:pt x="2840" y="1894"/>
                  </a:lnTo>
                  <a:cubicBezTo>
                    <a:pt x="2905" y="1918"/>
                    <a:pt x="2971" y="1930"/>
                    <a:pt x="3036" y="1930"/>
                  </a:cubicBezTo>
                  <a:cubicBezTo>
                    <a:pt x="3271" y="1930"/>
                    <a:pt x="3492" y="1781"/>
                    <a:pt x="3572" y="1545"/>
                  </a:cubicBezTo>
                  <a:cubicBezTo>
                    <a:pt x="3671" y="1241"/>
                    <a:pt x="3503" y="915"/>
                    <a:pt x="3195" y="825"/>
                  </a:cubicBezTo>
                  <a:lnTo>
                    <a:pt x="802" y="24"/>
                  </a:lnTo>
                  <a:cubicBezTo>
                    <a:pt x="747" y="8"/>
                    <a:pt x="692" y="0"/>
                    <a:pt x="6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035" name="Google Shape;18035;p90"/>
            <p:cNvSpPr/>
            <p:nvPr/>
          </p:nvSpPr>
          <p:spPr>
            <a:xfrm>
              <a:off x="3854700" y="413675"/>
              <a:ext cx="353475" cy="317200"/>
            </a:xfrm>
            <a:custGeom>
              <a:avLst/>
              <a:gdLst/>
              <a:ahLst/>
              <a:cxnLst/>
              <a:rect l="l" t="t" r="r" b="b"/>
              <a:pathLst>
                <a:path w="14139" h="12688" extrusionOk="0">
                  <a:moveTo>
                    <a:pt x="12278" y="0"/>
                  </a:moveTo>
                  <a:lnTo>
                    <a:pt x="10639" y="1635"/>
                  </a:lnTo>
                  <a:cubicBezTo>
                    <a:pt x="10811" y="1720"/>
                    <a:pt x="10971" y="1831"/>
                    <a:pt x="11109" y="1964"/>
                  </a:cubicBezTo>
                  <a:cubicBezTo>
                    <a:pt x="11772" y="2623"/>
                    <a:pt x="11772" y="3698"/>
                    <a:pt x="11109" y="4358"/>
                  </a:cubicBezTo>
                  <a:lnTo>
                    <a:pt x="5520" y="9949"/>
                  </a:lnTo>
                  <a:cubicBezTo>
                    <a:pt x="5189" y="10281"/>
                    <a:pt x="4755" y="10446"/>
                    <a:pt x="4322" y="10446"/>
                  </a:cubicBezTo>
                  <a:cubicBezTo>
                    <a:pt x="3889" y="10446"/>
                    <a:pt x="3456" y="10281"/>
                    <a:pt x="3126" y="9949"/>
                  </a:cubicBezTo>
                  <a:cubicBezTo>
                    <a:pt x="2464" y="9287"/>
                    <a:pt x="2464" y="8215"/>
                    <a:pt x="3126" y="7552"/>
                  </a:cubicBezTo>
                  <a:lnTo>
                    <a:pt x="5331" y="5351"/>
                  </a:lnTo>
                  <a:cubicBezTo>
                    <a:pt x="4924" y="4499"/>
                    <a:pt x="4764" y="3554"/>
                    <a:pt x="4867" y="2620"/>
                  </a:cubicBezTo>
                  <a:lnTo>
                    <a:pt x="4867" y="2620"/>
                  </a:lnTo>
                  <a:lnTo>
                    <a:pt x="1527" y="5956"/>
                  </a:lnTo>
                  <a:cubicBezTo>
                    <a:pt x="1" y="7501"/>
                    <a:pt x="7" y="9992"/>
                    <a:pt x="1545" y="11530"/>
                  </a:cubicBezTo>
                  <a:cubicBezTo>
                    <a:pt x="2316" y="12301"/>
                    <a:pt x="3328" y="12687"/>
                    <a:pt x="4340" y="12687"/>
                  </a:cubicBezTo>
                  <a:cubicBezTo>
                    <a:pt x="5344" y="12687"/>
                    <a:pt x="6348" y="12307"/>
                    <a:pt x="7119" y="11545"/>
                  </a:cubicBezTo>
                  <a:lnTo>
                    <a:pt x="12708" y="5956"/>
                  </a:lnTo>
                  <a:cubicBezTo>
                    <a:pt x="13783" y="4878"/>
                    <a:pt x="14139" y="3276"/>
                    <a:pt x="13627" y="1843"/>
                  </a:cubicBezTo>
                  <a:cubicBezTo>
                    <a:pt x="13500" y="1467"/>
                    <a:pt x="13316" y="1114"/>
                    <a:pt x="13076" y="798"/>
                  </a:cubicBezTo>
                  <a:lnTo>
                    <a:pt x="13066" y="807"/>
                  </a:lnTo>
                  <a:cubicBezTo>
                    <a:pt x="12955" y="663"/>
                    <a:pt x="12844" y="503"/>
                    <a:pt x="12708" y="368"/>
                  </a:cubicBezTo>
                  <a:cubicBezTo>
                    <a:pt x="12570" y="235"/>
                    <a:pt x="12428" y="115"/>
                    <a:pt x="122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036" name="Google Shape;18036;p90"/>
            <p:cNvSpPr/>
            <p:nvPr/>
          </p:nvSpPr>
          <p:spPr>
            <a:xfrm>
              <a:off x="3996825" y="249750"/>
              <a:ext cx="358300" cy="322025"/>
            </a:xfrm>
            <a:custGeom>
              <a:avLst/>
              <a:gdLst/>
              <a:ahLst/>
              <a:cxnLst/>
              <a:rect l="l" t="t" r="r" b="b"/>
              <a:pathLst>
                <a:path w="14332" h="12881" extrusionOk="0">
                  <a:moveTo>
                    <a:pt x="9993" y="1"/>
                  </a:moveTo>
                  <a:cubicBezTo>
                    <a:pt x="8989" y="1"/>
                    <a:pt x="7985" y="381"/>
                    <a:pt x="7216" y="1143"/>
                  </a:cubicBezTo>
                  <a:lnTo>
                    <a:pt x="1434" y="6925"/>
                  </a:lnTo>
                  <a:cubicBezTo>
                    <a:pt x="359" y="8003"/>
                    <a:pt x="1" y="9605"/>
                    <a:pt x="516" y="11038"/>
                  </a:cubicBezTo>
                  <a:cubicBezTo>
                    <a:pt x="639" y="11414"/>
                    <a:pt x="826" y="11767"/>
                    <a:pt x="1067" y="12083"/>
                  </a:cubicBezTo>
                  <a:lnTo>
                    <a:pt x="1073" y="12074"/>
                  </a:lnTo>
                  <a:cubicBezTo>
                    <a:pt x="1187" y="12218"/>
                    <a:pt x="1296" y="12378"/>
                    <a:pt x="1434" y="12513"/>
                  </a:cubicBezTo>
                  <a:cubicBezTo>
                    <a:pt x="1570" y="12646"/>
                    <a:pt x="1711" y="12766"/>
                    <a:pt x="1865" y="12881"/>
                  </a:cubicBezTo>
                  <a:lnTo>
                    <a:pt x="3500" y="11243"/>
                  </a:lnTo>
                  <a:cubicBezTo>
                    <a:pt x="3328" y="11158"/>
                    <a:pt x="3169" y="11050"/>
                    <a:pt x="3030" y="10918"/>
                  </a:cubicBezTo>
                  <a:cubicBezTo>
                    <a:pt x="2368" y="10255"/>
                    <a:pt x="2368" y="9183"/>
                    <a:pt x="3030" y="8521"/>
                  </a:cubicBezTo>
                  <a:lnTo>
                    <a:pt x="8812" y="2739"/>
                  </a:lnTo>
                  <a:cubicBezTo>
                    <a:pt x="9143" y="2408"/>
                    <a:pt x="9577" y="2242"/>
                    <a:pt x="10010" y="2242"/>
                  </a:cubicBezTo>
                  <a:cubicBezTo>
                    <a:pt x="10443" y="2242"/>
                    <a:pt x="10876" y="2408"/>
                    <a:pt x="11206" y="2739"/>
                  </a:cubicBezTo>
                  <a:cubicBezTo>
                    <a:pt x="11868" y="3401"/>
                    <a:pt x="11868" y="4473"/>
                    <a:pt x="11206" y="5136"/>
                  </a:cubicBezTo>
                  <a:lnTo>
                    <a:pt x="8812" y="7530"/>
                  </a:lnTo>
                  <a:cubicBezTo>
                    <a:pt x="9215" y="8382"/>
                    <a:pt x="9375" y="9328"/>
                    <a:pt x="9273" y="10261"/>
                  </a:cubicBezTo>
                  <a:lnTo>
                    <a:pt x="12805" y="6732"/>
                  </a:lnTo>
                  <a:cubicBezTo>
                    <a:pt x="14331" y="5187"/>
                    <a:pt x="14325" y="2697"/>
                    <a:pt x="12787" y="1158"/>
                  </a:cubicBezTo>
                  <a:cubicBezTo>
                    <a:pt x="12016" y="387"/>
                    <a:pt x="11004" y="1"/>
                    <a:pt x="99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8037" name="Google Shape;18037;p90"/>
          <p:cNvGrpSpPr/>
          <p:nvPr/>
        </p:nvGrpSpPr>
        <p:grpSpPr>
          <a:xfrm>
            <a:off x="3330701" y="2287349"/>
            <a:ext cx="352349" cy="338760"/>
            <a:chOff x="4447550" y="249750"/>
            <a:chExt cx="500425" cy="481125"/>
          </a:xfrm>
        </p:grpSpPr>
        <p:sp>
          <p:nvSpPr>
            <p:cNvPr id="18038" name="Google Shape;18038;p90"/>
            <p:cNvSpPr/>
            <p:nvPr/>
          </p:nvSpPr>
          <p:spPr>
            <a:xfrm>
              <a:off x="4447550" y="413675"/>
              <a:ext cx="353475" cy="317200"/>
            </a:xfrm>
            <a:custGeom>
              <a:avLst/>
              <a:gdLst/>
              <a:ahLst/>
              <a:cxnLst/>
              <a:rect l="l" t="t" r="r" b="b"/>
              <a:pathLst>
                <a:path w="14139" h="12688" extrusionOk="0">
                  <a:moveTo>
                    <a:pt x="12274" y="0"/>
                  </a:moveTo>
                  <a:lnTo>
                    <a:pt x="10639" y="1635"/>
                  </a:lnTo>
                  <a:cubicBezTo>
                    <a:pt x="10811" y="1720"/>
                    <a:pt x="10970" y="1831"/>
                    <a:pt x="11109" y="1964"/>
                  </a:cubicBezTo>
                  <a:cubicBezTo>
                    <a:pt x="11771" y="2623"/>
                    <a:pt x="11771" y="3698"/>
                    <a:pt x="11109" y="4358"/>
                  </a:cubicBezTo>
                  <a:lnTo>
                    <a:pt x="5520" y="9949"/>
                  </a:lnTo>
                  <a:cubicBezTo>
                    <a:pt x="5189" y="10281"/>
                    <a:pt x="4755" y="10446"/>
                    <a:pt x="4322" y="10446"/>
                  </a:cubicBezTo>
                  <a:cubicBezTo>
                    <a:pt x="3889" y="10446"/>
                    <a:pt x="3456" y="10281"/>
                    <a:pt x="3126" y="9949"/>
                  </a:cubicBezTo>
                  <a:cubicBezTo>
                    <a:pt x="2463" y="9287"/>
                    <a:pt x="2463" y="8215"/>
                    <a:pt x="3126" y="7552"/>
                  </a:cubicBezTo>
                  <a:lnTo>
                    <a:pt x="5330" y="5351"/>
                  </a:lnTo>
                  <a:cubicBezTo>
                    <a:pt x="4924" y="4499"/>
                    <a:pt x="4764" y="3554"/>
                    <a:pt x="4866" y="2620"/>
                  </a:cubicBezTo>
                  <a:lnTo>
                    <a:pt x="4866" y="2620"/>
                  </a:lnTo>
                  <a:lnTo>
                    <a:pt x="1527" y="5956"/>
                  </a:lnTo>
                  <a:cubicBezTo>
                    <a:pt x="0" y="7501"/>
                    <a:pt x="6" y="9992"/>
                    <a:pt x="1545" y="11530"/>
                  </a:cubicBezTo>
                  <a:cubicBezTo>
                    <a:pt x="2316" y="12301"/>
                    <a:pt x="3327" y="12687"/>
                    <a:pt x="4339" y="12687"/>
                  </a:cubicBezTo>
                  <a:cubicBezTo>
                    <a:pt x="5343" y="12687"/>
                    <a:pt x="6348" y="12307"/>
                    <a:pt x="7119" y="11545"/>
                  </a:cubicBezTo>
                  <a:lnTo>
                    <a:pt x="12708" y="5956"/>
                  </a:lnTo>
                  <a:cubicBezTo>
                    <a:pt x="13783" y="4878"/>
                    <a:pt x="14138" y="3276"/>
                    <a:pt x="13626" y="1843"/>
                  </a:cubicBezTo>
                  <a:cubicBezTo>
                    <a:pt x="13500" y="1467"/>
                    <a:pt x="13316" y="1114"/>
                    <a:pt x="13075" y="798"/>
                  </a:cubicBezTo>
                  <a:lnTo>
                    <a:pt x="13066" y="807"/>
                  </a:lnTo>
                  <a:cubicBezTo>
                    <a:pt x="12952" y="663"/>
                    <a:pt x="12843" y="503"/>
                    <a:pt x="12708" y="368"/>
                  </a:cubicBezTo>
                  <a:cubicBezTo>
                    <a:pt x="12569" y="235"/>
                    <a:pt x="12428" y="115"/>
                    <a:pt x="122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039" name="Google Shape;18039;p90"/>
            <p:cNvSpPr/>
            <p:nvPr/>
          </p:nvSpPr>
          <p:spPr>
            <a:xfrm>
              <a:off x="4589675" y="249750"/>
              <a:ext cx="358300" cy="322025"/>
            </a:xfrm>
            <a:custGeom>
              <a:avLst/>
              <a:gdLst/>
              <a:ahLst/>
              <a:cxnLst/>
              <a:rect l="l" t="t" r="r" b="b"/>
              <a:pathLst>
                <a:path w="14332" h="12881" extrusionOk="0">
                  <a:moveTo>
                    <a:pt x="9992" y="1"/>
                  </a:moveTo>
                  <a:cubicBezTo>
                    <a:pt x="8989" y="1"/>
                    <a:pt x="7985" y="381"/>
                    <a:pt x="7215" y="1143"/>
                  </a:cubicBezTo>
                  <a:lnTo>
                    <a:pt x="1434" y="6925"/>
                  </a:lnTo>
                  <a:cubicBezTo>
                    <a:pt x="359" y="8003"/>
                    <a:pt x="1" y="9605"/>
                    <a:pt x="515" y="11038"/>
                  </a:cubicBezTo>
                  <a:cubicBezTo>
                    <a:pt x="639" y="11414"/>
                    <a:pt x="826" y="11767"/>
                    <a:pt x="1066" y="12083"/>
                  </a:cubicBezTo>
                  <a:lnTo>
                    <a:pt x="1073" y="12074"/>
                  </a:lnTo>
                  <a:cubicBezTo>
                    <a:pt x="1187" y="12218"/>
                    <a:pt x="1295" y="12378"/>
                    <a:pt x="1434" y="12513"/>
                  </a:cubicBezTo>
                  <a:cubicBezTo>
                    <a:pt x="1569" y="12646"/>
                    <a:pt x="1711" y="12766"/>
                    <a:pt x="1864" y="12881"/>
                  </a:cubicBezTo>
                  <a:lnTo>
                    <a:pt x="3500" y="11243"/>
                  </a:lnTo>
                  <a:cubicBezTo>
                    <a:pt x="3328" y="11158"/>
                    <a:pt x="3168" y="11050"/>
                    <a:pt x="3030" y="10918"/>
                  </a:cubicBezTo>
                  <a:cubicBezTo>
                    <a:pt x="2367" y="10255"/>
                    <a:pt x="2367" y="9183"/>
                    <a:pt x="3030" y="8521"/>
                  </a:cubicBezTo>
                  <a:lnTo>
                    <a:pt x="8811" y="2739"/>
                  </a:lnTo>
                  <a:cubicBezTo>
                    <a:pt x="9143" y="2408"/>
                    <a:pt x="9576" y="2242"/>
                    <a:pt x="10010" y="2242"/>
                  </a:cubicBezTo>
                  <a:cubicBezTo>
                    <a:pt x="10443" y="2242"/>
                    <a:pt x="10876" y="2408"/>
                    <a:pt x="11205" y="2739"/>
                  </a:cubicBezTo>
                  <a:cubicBezTo>
                    <a:pt x="11868" y="3401"/>
                    <a:pt x="11868" y="4473"/>
                    <a:pt x="11205" y="5136"/>
                  </a:cubicBezTo>
                  <a:lnTo>
                    <a:pt x="8811" y="7530"/>
                  </a:lnTo>
                  <a:cubicBezTo>
                    <a:pt x="9215" y="8382"/>
                    <a:pt x="9375" y="9328"/>
                    <a:pt x="9272" y="10261"/>
                  </a:cubicBezTo>
                  <a:lnTo>
                    <a:pt x="12804" y="6732"/>
                  </a:lnTo>
                  <a:cubicBezTo>
                    <a:pt x="14331" y="5187"/>
                    <a:pt x="14325" y="2697"/>
                    <a:pt x="12786" y="1158"/>
                  </a:cubicBezTo>
                  <a:cubicBezTo>
                    <a:pt x="12015" y="387"/>
                    <a:pt x="11004" y="1"/>
                    <a:pt x="99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8040" name="Google Shape;18040;p90"/>
          <p:cNvGrpSpPr/>
          <p:nvPr/>
        </p:nvGrpSpPr>
        <p:grpSpPr>
          <a:xfrm>
            <a:off x="3759902" y="2287102"/>
            <a:ext cx="339253" cy="339253"/>
            <a:chOff x="5049725" y="249400"/>
            <a:chExt cx="481825" cy="481825"/>
          </a:xfrm>
        </p:grpSpPr>
        <p:sp>
          <p:nvSpPr>
            <p:cNvPr id="18041" name="Google Shape;18041;p90"/>
            <p:cNvSpPr/>
            <p:nvPr/>
          </p:nvSpPr>
          <p:spPr>
            <a:xfrm>
              <a:off x="5191775" y="560925"/>
              <a:ext cx="197625" cy="170300"/>
            </a:xfrm>
            <a:custGeom>
              <a:avLst/>
              <a:gdLst/>
              <a:ahLst/>
              <a:cxnLst/>
              <a:rect l="l" t="t" r="r" b="b"/>
              <a:pathLst>
                <a:path w="7905" h="6812" extrusionOk="0">
                  <a:moveTo>
                    <a:pt x="6213" y="1129"/>
                  </a:moveTo>
                  <a:cubicBezTo>
                    <a:pt x="6523" y="1129"/>
                    <a:pt x="6776" y="1379"/>
                    <a:pt x="6776" y="1693"/>
                  </a:cubicBezTo>
                  <a:cubicBezTo>
                    <a:pt x="6776" y="2006"/>
                    <a:pt x="6523" y="2259"/>
                    <a:pt x="6213" y="2259"/>
                  </a:cubicBezTo>
                  <a:lnTo>
                    <a:pt x="1696" y="2259"/>
                  </a:lnTo>
                  <a:cubicBezTo>
                    <a:pt x="1383" y="2259"/>
                    <a:pt x="1130" y="2006"/>
                    <a:pt x="1130" y="1693"/>
                  </a:cubicBezTo>
                  <a:cubicBezTo>
                    <a:pt x="1130" y="1379"/>
                    <a:pt x="1383" y="1129"/>
                    <a:pt x="1696" y="1129"/>
                  </a:cubicBezTo>
                  <a:close/>
                  <a:moveTo>
                    <a:pt x="6213" y="3388"/>
                  </a:moveTo>
                  <a:cubicBezTo>
                    <a:pt x="6523" y="3388"/>
                    <a:pt x="6776" y="3638"/>
                    <a:pt x="6776" y="3951"/>
                  </a:cubicBezTo>
                  <a:cubicBezTo>
                    <a:pt x="6776" y="4264"/>
                    <a:pt x="6523" y="4517"/>
                    <a:pt x="6213" y="4517"/>
                  </a:cubicBezTo>
                  <a:lnTo>
                    <a:pt x="1696" y="4517"/>
                  </a:lnTo>
                  <a:cubicBezTo>
                    <a:pt x="1383" y="4517"/>
                    <a:pt x="1130" y="4264"/>
                    <a:pt x="1130" y="3951"/>
                  </a:cubicBezTo>
                  <a:cubicBezTo>
                    <a:pt x="1130" y="3638"/>
                    <a:pt x="1383" y="3388"/>
                    <a:pt x="1696" y="3388"/>
                  </a:cubicBezTo>
                  <a:close/>
                  <a:moveTo>
                    <a:pt x="0" y="0"/>
                  </a:moveTo>
                  <a:lnTo>
                    <a:pt x="0" y="6249"/>
                  </a:lnTo>
                  <a:cubicBezTo>
                    <a:pt x="0" y="6559"/>
                    <a:pt x="253" y="6812"/>
                    <a:pt x="567" y="6812"/>
                  </a:cubicBezTo>
                  <a:lnTo>
                    <a:pt x="7342" y="6812"/>
                  </a:lnTo>
                  <a:cubicBezTo>
                    <a:pt x="7652" y="6812"/>
                    <a:pt x="7905" y="6559"/>
                    <a:pt x="7905" y="6249"/>
                  </a:cubicBezTo>
                  <a:lnTo>
                    <a:pt x="790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042" name="Google Shape;18042;p90"/>
            <p:cNvSpPr/>
            <p:nvPr/>
          </p:nvSpPr>
          <p:spPr>
            <a:xfrm>
              <a:off x="5049725" y="249400"/>
              <a:ext cx="481825" cy="396225"/>
            </a:xfrm>
            <a:custGeom>
              <a:avLst/>
              <a:gdLst/>
              <a:ahLst/>
              <a:cxnLst/>
              <a:rect l="l" t="t" r="r" b="b"/>
              <a:pathLst>
                <a:path w="19273" h="15849" extrusionOk="0">
                  <a:moveTo>
                    <a:pt x="4553" y="4518"/>
                  </a:moveTo>
                  <a:lnTo>
                    <a:pt x="4553" y="5686"/>
                  </a:lnTo>
                  <a:lnTo>
                    <a:pt x="3424" y="5686"/>
                  </a:lnTo>
                  <a:lnTo>
                    <a:pt x="3424" y="4948"/>
                  </a:lnTo>
                  <a:cubicBezTo>
                    <a:pt x="3424" y="4710"/>
                    <a:pt x="3617" y="4518"/>
                    <a:pt x="3852" y="4518"/>
                  </a:cubicBezTo>
                  <a:close/>
                  <a:moveTo>
                    <a:pt x="15418" y="4518"/>
                  </a:moveTo>
                  <a:cubicBezTo>
                    <a:pt x="15653" y="4518"/>
                    <a:pt x="15845" y="4710"/>
                    <a:pt x="15845" y="4948"/>
                  </a:cubicBezTo>
                  <a:lnTo>
                    <a:pt x="15845" y="5686"/>
                  </a:lnTo>
                  <a:lnTo>
                    <a:pt x="14716" y="5686"/>
                  </a:lnTo>
                  <a:lnTo>
                    <a:pt x="14716" y="4518"/>
                  </a:lnTo>
                  <a:close/>
                  <a:moveTo>
                    <a:pt x="10199" y="1130"/>
                  </a:moveTo>
                  <a:lnTo>
                    <a:pt x="10199" y="3954"/>
                  </a:lnTo>
                  <a:cubicBezTo>
                    <a:pt x="10199" y="4265"/>
                    <a:pt x="10452" y="4518"/>
                    <a:pt x="10765" y="4518"/>
                  </a:cubicBezTo>
                  <a:lnTo>
                    <a:pt x="13587" y="4518"/>
                  </a:lnTo>
                  <a:lnTo>
                    <a:pt x="13587" y="6815"/>
                  </a:lnTo>
                  <a:lnTo>
                    <a:pt x="5682" y="6815"/>
                  </a:lnTo>
                  <a:lnTo>
                    <a:pt x="5682" y="1130"/>
                  </a:lnTo>
                  <a:close/>
                  <a:moveTo>
                    <a:pt x="16412" y="9074"/>
                  </a:moveTo>
                  <a:cubicBezTo>
                    <a:pt x="16722" y="9074"/>
                    <a:pt x="16975" y="9324"/>
                    <a:pt x="16975" y="9637"/>
                  </a:cubicBezTo>
                  <a:cubicBezTo>
                    <a:pt x="16975" y="9950"/>
                    <a:pt x="16722" y="10203"/>
                    <a:pt x="16412" y="10203"/>
                  </a:cubicBezTo>
                  <a:lnTo>
                    <a:pt x="15282" y="10203"/>
                  </a:lnTo>
                  <a:cubicBezTo>
                    <a:pt x="14969" y="10203"/>
                    <a:pt x="14716" y="9950"/>
                    <a:pt x="14716" y="9637"/>
                  </a:cubicBezTo>
                  <a:cubicBezTo>
                    <a:pt x="14716" y="9324"/>
                    <a:pt x="14969" y="9074"/>
                    <a:pt x="15282" y="9074"/>
                  </a:cubicBezTo>
                  <a:close/>
                  <a:moveTo>
                    <a:pt x="10782" y="1"/>
                  </a:moveTo>
                  <a:cubicBezTo>
                    <a:pt x="10776" y="1"/>
                    <a:pt x="10771" y="1"/>
                    <a:pt x="10765" y="1"/>
                  </a:cubicBezTo>
                  <a:lnTo>
                    <a:pt x="5119" y="1"/>
                  </a:lnTo>
                  <a:cubicBezTo>
                    <a:pt x="4806" y="1"/>
                    <a:pt x="4553" y="254"/>
                    <a:pt x="4553" y="567"/>
                  </a:cubicBezTo>
                  <a:lnTo>
                    <a:pt x="4553" y="3388"/>
                  </a:lnTo>
                  <a:lnTo>
                    <a:pt x="3852" y="3388"/>
                  </a:lnTo>
                  <a:cubicBezTo>
                    <a:pt x="2993" y="3388"/>
                    <a:pt x="2295" y="4087"/>
                    <a:pt x="2295" y="4948"/>
                  </a:cubicBezTo>
                  <a:lnTo>
                    <a:pt x="2295" y="5686"/>
                  </a:lnTo>
                  <a:lnTo>
                    <a:pt x="1693" y="5686"/>
                  </a:lnTo>
                  <a:cubicBezTo>
                    <a:pt x="756" y="5686"/>
                    <a:pt x="0" y="6442"/>
                    <a:pt x="0" y="7378"/>
                  </a:cubicBezTo>
                  <a:lnTo>
                    <a:pt x="0" y="14154"/>
                  </a:lnTo>
                  <a:cubicBezTo>
                    <a:pt x="0" y="15090"/>
                    <a:pt x="756" y="15846"/>
                    <a:pt x="1693" y="15849"/>
                  </a:cubicBezTo>
                  <a:lnTo>
                    <a:pt x="4553" y="15849"/>
                  </a:lnTo>
                  <a:lnTo>
                    <a:pt x="4553" y="12461"/>
                  </a:lnTo>
                  <a:lnTo>
                    <a:pt x="3990" y="12461"/>
                  </a:lnTo>
                  <a:cubicBezTo>
                    <a:pt x="3677" y="12461"/>
                    <a:pt x="3424" y="12208"/>
                    <a:pt x="3424" y="11895"/>
                  </a:cubicBezTo>
                  <a:cubicBezTo>
                    <a:pt x="3424" y="11582"/>
                    <a:pt x="3677" y="11332"/>
                    <a:pt x="3990" y="11332"/>
                  </a:cubicBezTo>
                  <a:lnTo>
                    <a:pt x="15282" y="11332"/>
                  </a:lnTo>
                  <a:cubicBezTo>
                    <a:pt x="15593" y="11332"/>
                    <a:pt x="15845" y="11582"/>
                    <a:pt x="15845" y="11895"/>
                  </a:cubicBezTo>
                  <a:cubicBezTo>
                    <a:pt x="15845" y="12208"/>
                    <a:pt x="15593" y="12461"/>
                    <a:pt x="15282" y="12461"/>
                  </a:cubicBezTo>
                  <a:lnTo>
                    <a:pt x="14716" y="12461"/>
                  </a:lnTo>
                  <a:lnTo>
                    <a:pt x="14716" y="15849"/>
                  </a:lnTo>
                  <a:lnTo>
                    <a:pt x="17541" y="15849"/>
                  </a:lnTo>
                  <a:cubicBezTo>
                    <a:pt x="18474" y="15849"/>
                    <a:pt x="19272" y="15087"/>
                    <a:pt x="19272" y="14154"/>
                  </a:cubicBezTo>
                  <a:lnTo>
                    <a:pt x="19272" y="7378"/>
                  </a:lnTo>
                  <a:cubicBezTo>
                    <a:pt x="19272" y="6445"/>
                    <a:pt x="18474" y="5686"/>
                    <a:pt x="17541" y="5686"/>
                  </a:cubicBezTo>
                  <a:lnTo>
                    <a:pt x="16975" y="5686"/>
                  </a:lnTo>
                  <a:lnTo>
                    <a:pt x="16975" y="4948"/>
                  </a:lnTo>
                  <a:cubicBezTo>
                    <a:pt x="16975" y="4087"/>
                    <a:pt x="16276" y="3388"/>
                    <a:pt x="15418" y="3388"/>
                  </a:cubicBezTo>
                  <a:lnTo>
                    <a:pt x="14385" y="3388"/>
                  </a:lnTo>
                  <a:cubicBezTo>
                    <a:pt x="11026" y="30"/>
                    <a:pt x="11079" y="1"/>
                    <a:pt x="107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8043" name="Google Shape;18043;p90"/>
          <p:cNvGrpSpPr/>
          <p:nvPr/>
        </p:nvGrpSpPr>
        <p:grpSpPr>
          <a:xfrm>
            <a:off x="4173843" y="2287102"/>
            <a:ext cx="339253" cy="339253"/>
            <a:chOff x="5660400" y="238125"/>
            <a:chExt cx="481825" cy="481825"/>
          </a:xfrm>
        </p:grpSpPr>
        <p:sp>
          <p:nvSpPr>
            <p:cNvPr id="18044" name="Google Shape;18044;p90"/>
            <p:cNvSpPr/>
            <p:nvPr/>
          </p:nvSpPr>
          <p:spPr>
            <a:xfrm>
              <a:off x="5660400" y="436700"/>
              <a:ext cx="481825" cy="283250"/>
            </a:xfrm>
            <a:custGeom>
              <a:avLst/>
              <a:gdLst/>
              <a:ahLst/>
              <a:cxnLst/>
              <a:rect l="l" t="t" r="r" b="b"/>
              <a:pathLst>
                <a:path w="19273" h="11330" extrusionOk="0">
                  <a:moveTo>
                    <a:pt x="5120" y="1130"/>
                  </a:moveTo>
                  <a:cubicBezTo>
                    <a:pt x="5433" y="1130"/>
                    <a:pt x="5683" y="1380"/>
                    <a:pt x="5683" y="1693"/>
                  </a:cubicBezTo>
                  <a:cubicBezTo>
                    <a:pt x="5683" y="2006"/>
                    <a:pt x="5433" y="2259"/>
                    <a:pt x="5120" y="2259"/>
                  </a:cubicBezTo>
                  <a:lnTo>
                    <a:pt x="2861" y="2259"/>
                  </a:lnTo>
                  <a:cubicBezTo>
                    <a:pt x="2548" y="2259"/>
                    <a:pt x="2298" y="2006"/>
                    <a:pt x="2298" y="1693"/>
                  </a:cubicBezTo>
                  <a:cubicBezTo>
                    <a:pt x="2298" y="1380"/>
                    <a:pt x="2548" y="1130"/>
                    <a:pt x="2861" y="1130"/>
                  </a:cubicBezTo>
                  <a:close/>
                  <a:moveTo>
                    <a:pt x="10766" y="1130"/>
                  </a:moveTo>
                  <a:cubicBezTo>
                    <a:pt x="11079" y="1130"/>
                    <a:pt x="11329" y="1380"/>
                    <a:pt x="11329" y="1693"/>
                  </a:cubicBezTo>
                  <a:cubicBezTo>
                    <a:pt x="11329" y="2006"/>
                    <a:pt x="11079" y="2259"/>
                    <a:pt x="10766" y="2259"/>
                  </a:cubicBezTo>
                  <a:lnTo>
                    <a:pt x="8507" y="2259"/>
                  </a:lnTo>
                  <a:cubicBezTo>
                    <a:pt x="8194" y="2259"/>
                    <a:pt x="7944" y="2006"/>
                    <a:pt x="7944" y="1693"/>
                  </a:cubicBezTo>
                  <a:cubicBezTo>
                    <a:pt x="7944" y="1380"/>
                    <a:pt x="8194" y="1130"/>
                    <a:pt x="8507" y="1130"/>
                  </a:cubicBezTo>
                  <a:close/>
                  <a:moveTo>
                    <a:pt x="16412" y="1130"/>
                  </a:moveTo>
                  <a:cubicBezTo>
                    <a:pt x="16725" y="1130"/>
                    <a:pt x="16975" y="1380"/>
                    <a:pt x="16975" y="1693"/>
                  </a:cubicBezTo>
                  <a:cubicBezTo>
                    <a:pt x="16975" y="2006"/>
                    <a:pt x="16725" y="2259"/>
                    <a:pt x="16412" y="2259"/>
                  </a:cubicBezTo>
                  <a:lnTo>
                    <a:pt x="14153" y="2259"/>
                  </a:lnTo>
                  <a:cubicBezTo>
                    <a:pt x="13840" y="2259"/>
                    <a:pt x="13590" y="2006"/>
                    <a:pt x="13590" y="1693"/>
                  </a:cubicBezTo>
                  <a:cubicBezTo>
                    <a:pt x="13590" y="1380"/>
                    <a:pt x="13840" y="1130"/>
                    <a:pt x="14153" y="1130"/>
                  </a:cubicBezTo>
                  <a:close/>
                  <a:moveTo>
                    <a:pt x="5120" y="4518"/>
                  </a:moveTo>
                  <a:cubicBezTo>
                    <a:pt x="5433" y="4518"/>
                    <a:pt x="5683" y="4767"/>
                    <a:pt x="5683" y="5081"/>
                  </a:cubicBezTo>
                  <a:cubicBezTo>
                    <a:pt x="5683" y="5394"/>
                    <a:pt x="5433" y="5647"/>
                    <a:pt x="5120" y="5647"/>
                  </a:cubicBezTo>
                  <a:lnTo>
                    <a:pt x="2861" y="5647"/>
                  </a:lnTo>
                  <a:cubicBezTo>
                    <a:pt x="2548" y="5647"/>
                    <a:pt x="2298" y="5394"/>
                    <a:pt x="2298" y="5081"/>
                  </a:cubicBezTo>
                  <a:cubicBezTo>
                    <a:pt x="2298" y="4767"/>
                    <a:pt x="2548" y="4518"/>
                    <a:pt x="2861" y="4518"/>
                  </a:cubicBezTo>
                  <a:close/>
                  <a:moveTo>
                    <a:pt x="10766" y="4518"/>
                  </a:moveTo>
                  <a:cubicBezTo>
                    <a:pt x="11079" y="4518"/>
                    <a:pt x="11329" y="4767"/>
                    <a:pt x="11329" y="5081"/>
                  </a:cubicBezTo>
                  <a:cubicBezTo>
                    <a:pt x="11329" y="5394"/>
                    <a:pt x="11079" y="5647"/>
                    <a:pt x="10766" y="5647"/>
                  </a:cubicBezTo>
                  <a:lnTo>
                    <a:pt x="8507" y="5647"/>
                  </a:lnTo>
                  <a:cubicBezTo>
                    <a:pt x="8194" y="5647"/>
                    <a:pt x="7944" y="5394"/>
                    <a:pt x="7944" y="5081"/>
                  </a:cubicBezTo>
                  <a:cubicBezTo>
                    <a:pt x="7944" y="4767"/>
                    <a:pt x="8194" y="4518"/>
                    <a:pt x="8507" y="4518"/>
                  </a:cubicBezTo>
                  <a:close/>
                  <a:moveTo>
                    <a:pt x="16412" y="4518"/>
                  </a:moveTo>
                  <a:cubicBezTo>
                    <a:pt x="16725" y="4518"/>
                    <a:pt x="16975" y="4767"/>
                    <a:pt x="16975" y="5081"/>
                  </a:cubicBezTo>
                  <a:cubicBezTo>
                    <a:pt x="16975" y="5394"/>
                    <a:pt x="16725" y="5647"/>
                    <a:pt x="16412" y="5647"/>
                  </a:cubicBezTo>
                  <a:lnTo>
                    <a:pt x="14153" y="5647"/>
                  </a:lnTo>
                  <a:cubicBezTo>
                    <a:pt x="13840" y="5647"/>
                    <a:pt x="13590" y="5394"/>
                    <a:pt x="13590" y="5081"/>
                  </a:cubicBezTo>
                  <a:cubicBezTo>
                    <a:pt x="13590" y="4767"/>
                    <a:pt x="13840" y="4518"/>
                    <a:pt x="14153" y="4518"/>
                  </a:cubicBezTo>
                  <a:close/>
                  <a:moveTo>
                    <a:pt x="5120" y="7941"/>
                  </a:moveTo>
                  <a:cubicBezTo>
                    <a:pt x="5433" y="7941"/>
                    <a:pt x="5683" y="8194"/>
                    <a:pt x="5683" y="8507"/>
                  </a:cubicBezTo>
                  <a:cubicBezTo>
                    <a:pt x="5683" y="8818"/>
                    <a:pt x="5433" y="9071"/>
                    <a:pt x="5120" y="9071"/>
                  </a:cubicBezTo>
                  <a:lnTo>
                    <a:pt x="2861" y="9071"/>
                  </a:lnTo>
                  <a:cubicBezTo>
                    <a:pt x="2548" y="9071"/>
                    <a:pt x="2298" y="8818"/>
                    <a:pt x="2298" y="8507"/>
                  </a:cubicBezTo>
                  <a:cubicBezTo>
                    <a:pt x="2298" y="8194"/>
                    <a:pt x="2548" y="7941"/>
                    <a:pt x="2861" y="7941"/>
                  </a:cubicBezTo>
                  <a:close/>
                  <a:moveTo>
                    <a:pt x="10766" y="7941"/>
                  </a:moveTo>
                  <a:cubicBezTo>
                    <a:pt x="11079" y="7941"/>
                    <a:pt x="11329" y="8194"/>
                    <a:pt x="11329" y="8507"/>
                  </a:cubicBezTo>
                  <a:cubicBezTo>
                    <a:pt x="11329" y="8818"/>
                    <a:pt x="11079" y="9071"/>
                    <a:pt x="10766" y="9071"/>
                  </a:cubicBezTo>
                  <a:lnTo>
                    <a:pt x="8507" y="9071"/>
                  </a:lnTo>
                  <a:cubicBezTo>
                    <a:pt x="8194" y="9071"/>
                    <a:pt x="7944" y="8818"/>
                    <a:pt x="7944" y="8507"/>
                  </a:cubicBezTo>
                  <a:cubicBezTo>
                    <a:pt x="7944" y="8194"/>
                    <a:pt x="8194" y="7941"/>
                    <a:pt x="8507" y="7941"/>
                  </a:cubicBezTo>
                  <a:close/>
                  <a:moveTo>
                    <a:pt x="16412" y="7941"/>
                  </a:moveTo>
                  <a:cubicBezTo>
                    <a:pt x="16725" y="7941"/>
                    <a:pt x="16975" y="8194"/>
                    <a:pt x="16975" y="8507"/>
                  </a:cubicBezTo>
                  <a:cubicBezTo>
                    <a:pt x="16975" y="8818"/>
                    <a:pt x="16725" y="9071"/>
                    <a:pt x="16412" y="9071"/>
                  </a:cubicBezTo>
                  <a:lnTo>
                    <a:pt x="14153" y="9071"/>
                  </a:lnTo>
                  <a:cubicBezTo>
                    <a:pt x="13840" y="9071"/>
                    <a:pt x="13590" y="8818"/>
                    <a:pt x="13590" y="8507"/>
                  </a:cubicBezTo>
                  <a:cubicBezTo>
                    <a:pt x="13590" y="8194"/>
                    <a:pt x="13840" y="7941"/>
                    <a:pt x="14153" y="7941"/>
                  </a:cubicBezTo>
                  <a:close/>
                  <a:moveTo>
                    <a:pt x="1" y="1"/>
                  </a:moveTo>
                  <a:lnTo>
                    <a:pt x="1" y="9637"/>
                  </a:lnTo>
                  <a:cubicBezTo>
                    <a:pt x="1" y="10570"/>
                    <a:pt x="759" y="11329"/>
                    <a:pt x="1696" y="11329"/>
                  </a:cubicBezTo>
                  <a:lnTo>
                    <a:pt x="17580" y="11329"/>
                  </a:lnTo>
                  <a:cubicBezTo>
                    <a:pt x="18514" y="11329"/>
                    <a:pt x="19273" y="10570"/>
                    <a:pt x="19273" y="9637"/>
                  </a:cubicBezTo>
                  <a:lnTo>
                    <a:pt x="1927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045" name="Google Shape;18045;p90"/>
            <p:cNvSpPr/>
            <p:nvPr/>
          </p:nvSpPr>
          <p:spPr>
            <a:xfrm>
              <a:off x="5660400" y="238125"/>
              <a:ext cx="481825" cy="170375"/>
            </a:xfrm>
            <a:custGeom>
              <a:avLst/>
              <a:gdLst/>
              <a:ahLst/>
              <a:cxnLst/>
              <a:rect l="l" t="t" r="r" b="b"/>
              <a:pathLst>
                <a:path w="19273" h="6815" extrusionOk="0">
                  <a:moveTo>
                    <a:pt x="3990" y="1129"/>
                  </a:moveTo>
                  <a:cubicBezTo>
                    <a:pt x="4304" y="1129"/>
                    <a:pt x="4557" y="1382"/>
                    <a:pt x="4557" y="1695"/>
                  </a:cubicBezTo>
                  <a:lnTo>
                    <a:pt x="4557" y="3954"/>
                  </a:lnTo>
                  <a:cubicBezTo>
                    <a:pt x="4557" y="4264"/>
                    <a:pt x="4304" y="4517"/>
                    <a:pt x="3990" y="4517"/>
                  </a:cubicBezTo>
                  <a:cubicBezTo>
                    <a:pt x="3677" y="4517"/>
                    <a:pt x="3427" y="4264"/>
                    <a:pt x="3427" y="3954"/>
                  </a:cubicBezTo>
                  <a:lnTo>
                    <a:pt x="3427" y="1695"/>
                  </a:lnTo>
                  <a:cubicBezTo>
                    <a:pt x="3427" y="1382"/>
                    <a:pt x="3677" y="1129"/>
                    <a:pt x="3990" y="1129"/>
                  </a:cubicBezTo>
                  <a:close/>
                  <a:moveTo>
                    <a:pt x="9637" y="1129"/>
                  </a:moveTo>
                  <a:cubicBezTo>
                    <a:pt x="9950" y="1129"/>
                    <a:pt x="10203" y="1382"/>
                    <a:pt x="10203" y="1695"/>
                  </a:cubicBezTo>
                  <a:lnTo>
                    <a:pt x="10203" y="3954"/>
                  </a:lnTo>
                  <a:cubicBezTo>
                    <a:pt x="10203" y="4264"/>
                    <a:pt x="9950" y="4517"/>
                    <a:pt x="9637" y="4517"/>
                  </a:cubicBezTo>
                  <a:cubicBezTo>
                    <a:pt x="9323" y="4517"/>
                    <a:pt x="9073" y="4264"/>
                    <a:pt x="9073" y="3954"/>
                  </a:cubicBezTo>
                  <a:lnTo>
                    <a:pt x="9073" y="1695"/>
                  </a:lnTo>
                  <a:cubicBezTo>
                    <a:pt x="9073" y="1382"/>
                    <a:pt x="9323" y="1129"/>
                    <a:pt x="9637" y="1129"/>
                  </a:cubicBezTo>
                  <a:close/>
                  <a:moveTo>
                    <a:pt x="15283" y="1129"/>
                  </a:moveTo>
                  <a:cubicBezTo>
                    <a:pt x="15596" y="1129"/>
                    <a:pt x="15849" y="1382"/>
                    <a:pt x="15849" y="1695"/>
                  </a:cubicBezTo>
                  <a:lnTo>
                    <a:pt x="15849" y="3954"/>
                  </a:lnTo>
                  <a:cubicBezTo>
                    <a:pt x="15849" y="4264"/>
                    <a:pt x="15596" y="4517"/>
                    <a:pt x="15283" y="4517"/>
                  </a:cubicBezTo>
                  <a:cubicBezTo>
                    <a:pt x="14969" y="4517"/>
                    <a:pt x="14719" y="4264"/>
                    <a:pt x="14719" y="3954"/>
                  </a:cubicBezTo>
                  <a:lnTo>
                    <a:pt x="14719" y="1695"/>
                  </a:lnTo>
                  <a:cubicBezTo>
                    <a:pt x="14719" y="1382"/>
                    <a:pt x="14969" y="1129"/>
                    <a:pt x="15283" y="1129"/>
                  </a:cubicBezTo>
                  <a:close/>
                  <a:moveTo>
                    <a:pt x="3990" y="0"/>
                  </a:moveTo>
                  <a:cubicBezTo>
                    <a:pt x="3054" y="0"/>
                    <a:pt x="2298" y="759"/>
                    <a:pt x="2298" y="1695"/>
                  </a:cubicBezTo>
                  <a:lnTo>
                    <a:pt x="2298" y="2258"/>
                  </a:lnTo>
                  <a:lnTo>
                    <a:pt x="1696" y="2258"/>
                  </a:lnTo>
                  <a:cubicBezTo>
                    <a:pt x="759" y="2258"/>
                    <a:pt x="1" y="3017"/>
                    <a:pt x="1" y="3954"/>
                  </a:cubicBezTo>
                  <a:lnTo>
                    <a:pt x="1" y="6814"/>
                  </a:lnTo>
                  <a:lnTo>
                    <a:pt x="19273" y="6814"/>
                  </a:lnTo>
                  <a:lnTo>
                    <a:pt x="19273" y="3954"/>
                  </a:lnTo>
                  <a:cubicBezTo>
                    <a:pt x="19273" y="3017"/>
                    <a:pt x="18514" y="2258"/>
                    <a:pt x="17580" y="2258"/>
                  </a:cubicBezTo>
                  <a:lnTo>
                    <a:pt x="16978" y="2258"/>
                  </a:lnTo>
                  <a:lnTo>
                    <a:pt x="16978" y="1695"/>
                  </a:lnTo>
                  <a:cubicBezTo>
                    <a:pt x="16978" y="759"/>
                    <a:pt x="16219" y="0"/>
                    <a:pt x="15283" y="0"/>
                  </a:cubicBezTo>
                  <a:cubicBezTo>
                    <a:pt x="14346" y="0"/>
                    <a:pt x="13590" y="759"/>
                    <a:pt x="13590" y="1695"/>
                  </a:cubicBezTo>
                  <a:lnTo>
                    <a:pt x="13590" y="2258"/>
                  </a:lnTo>
                  <a:lnTo>
                    <a:pt x="11332" y="2258"/>
                  </a:lnTo>
                  <a:lnTo>
                    <a:pt x="11332" y="1695"/>
                  </a:lnTo>
                  <a:cubicBezTo>
                    <a:pt x="11332" y="759"/>
                    <a:pt x="10573" y="0"/>
                    <a:pt x="9637" y="0"/>
                  </a:cubicBezTo>
                  <a:cubicBezTo>
                    <a:pt x="8700" y="0"/>
                    <a:pt x="7944" y="759"/>
                    <a:pt x="7944" y="1695"/>
                  </a:cubicBezTo>
                  <a:lnTo>
                    <a:pt x="7944" y="2258"/>
                  </a:lnTo>
                  <a:lnTo>
                    <a:pt x="5686" y="2258"/>
                  </a:lnTo>
                  <a:lnTo>
                    <a:pt x="5686" y="1695"/>
                  </a:lnTo>
                  <a:cubicBezTo>
                    <a:pt x="5686" y="759"/>
                    <a:pt x="4927" y="0"/>
                    <a:pt x="399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8046" name="Google Shape;18046;p90"/>
          <p:cNvGrpSpPr/>
          <p:nvPr/>
        </p:nvGrpSpPr>
        <p:grpSpPr>
          <a:xfrm>
            <a:off x="4590529" y="2287102"/>
            <a:ext cx="339253" cy="339253"/>
            <a:chOff x="6235400" y="249400"/>
            <a:chExt cx="481825" cy="481825"/>
          </a:xfrm>
        </p:grpSpPr>
        <p:sp>
          <p:nvSpPr>
            <p:cNvPr id="18047" name="Google Shape;18047;p90"/>
            <p:cNvSpPr/>
            <p:nvPr/>
          </p:nvSpPr>
          <p:spPr>
            <a:xfrm>
              <a:off x="6425625" y="482025"/>
              <a:ext cx="177700" cy="135375"/>
            </a:xfrm>
            <a:custGeom>
              <a:avLst/>
              <a:gdLst/>
              <a:ahLst/>
              <a:cxnLst/>
              <a:rect l="l" t="t" r="r" b="b"/>
              <a:pathLst>
                <a:path w="7108" h="5415" extrusionOk="0">
                  <a:moveTo>
                    <a:pt x="5415" y="0"/>
                  </a:moveTo>
                  <a:lnTo>
                    <a:pt x="1" y="5415"/>
                  </a:lnTo>
                  <a:lnTo>
                    <a:pt x="7107" y="5415"/>
                  </a:lnTo>
                  <a:lnTo>
                    <a:pt x="7107" y="1696"/>
                  </a:lnTo>
                  <a:lnTo>
                    <a:pt x="541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048" name="Google Shape;18048;p90"/>
            <p:cNvSpPr/>
            <p:nvPr/>
          </p:nvSpPr>
          <p:spPr>
            <a:xfrm>
              <a:off x="6462150" y="419775"/>
              <a:ext cx="28250" cy="28250"/>
            </a:xfrm>
            <a:custGeom>
              <a:avLst/>
              <a:gdLst/>
              <a:ahLst/>
              <a:cxnLst/>
              <a:rect l="l" t="t" r="r" b="b"/>
              <a:pathLst>
                <a:path w="1130" h="1130" extrusionOk="0">
                  <a:moveTo>
                    <a:pt x="566" y="0"/>
                  </a:moveTo>
                  <a:cubicBezTo>
                    <a:pt x="253" y="0"/>
                    <a:pt x="0" y="250"/>
                    <a:pt x="0" y="563"/>
                  </a:cubicBezTo>
                  <a:cubicBezTo>
                    <a:pt x="0" y="876"/>
                    <a:pt x="253" y="1129"/>
                    <a:pt x="566" y="1129"/>
                  </a:cubicBezTo>
                  <a:cubicBezTo>
                    <a:pt x="877" y="1129"/>
                    <a:pt x="1130" y="876"/>
                    <a:pt x="1130" y="563"/>
                  </a:cubicBezTo>
                  <a:cubicBezTo>
                    <a:pt x="1130" y="250"/>
                    <a:pt x="877" y="0"/>
                    <a:pt x="56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049" name="Google Shape;18049;p90"/>
            <p:cNvSpPr/>
            <p:nvPr/>
          </p:nvSpPr>
          <p:spPr>
            <a:xfrm>
              <a:off x="6349225" y="508600"/>
              <a:ext cx="113625" cy="108800"/>
            </a:xfrm>
            <a:custGeom>
              <a:avLst/>
              <a:gdLst/>
              <a:ahLst/>
              <a:cxnLst/>
              <a:rect l="l" t="t" r="r" b="b"/>
              <a:pathLst>
                <a:path w="4545" h="4352" extrusionOk="0">
                  <a:moveTo>
                    <a:pt x="2858" y="0"/>
                  </a:moveTo>
                  <a:lnTo>
                    <a:pt x="0" y="2623"/>
                  </a:lnTo>
                  <a:lnTo>
                    <a:pt x="0" y="4352"/>
                  </a:lnTo>
                  <a:lnTo>
                    <a:pt x="1461" y="4352"/>
                  </a:lnTo>
                  <a:lnTo>
                    <a:pt x="4544" y="1265"/>
                  </a:lnTo>
                  <a:lnTo>
                    <a:pt x="285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050" name="Google Shape;18050;p90"/>
            <p:cNvSpPr/>
            <p:nvPr/>
          </p:nvSpPr>
          <p:spPr>
            <a:xfrm>
              <a:off x="6349225" y="363300"/>
              <a:ext cx="254100" cy="172575"/>
            </a:xfrm>
            <a:custGeom>
              <a:avLst/>
              <a:gdLst/>
              <a:ahLst/>
              <a:cxnLst/>
              <a:rect l="l" t="t" r="r" b="b"/>
              <a:pathLst>
                <a:path w="10164" h="6903" extrusionOk="0">
                  <a:moveTo>
                    <a:pt x="5083" y="1130"/>
                  </a:moveTo>
                  <a:cubicBezTo>
                    <a:pt x="5767" y="1130"/>
                    <a:pt x="6384" y="1542"/>
                    <a:pt x="6646" y="2175"/>
                  </a:cubicBezTo>
                  <a:cubicBezTo>
                    <a:pt x="6908" y="2807"/>
                    <a:pt x="6764" y="3536"/>
                    <a:pt x="6279" y="4021"/>
                  </a:cubicBezTo>
                  <a:cubicBezTo>
                    <a:pt x="5955" y="4345"/>
                    <a:pt x="5521" y="4517"/>
                    <a:pt x="5081" y="4517"/>
                  </a:cubicBezTo>
                  <a:cubicBezTo>
                    <a:pt x="4862" y="4517"/>
                    <a:pt x="4642" y="4475"/>
                    <a:pt x="4433" y="4388"/>
                  </a:cubicBezTo>
                  <a:cubicBezTo>
                    <a:pt x="3801" y="4126"/>
                    <a:pt x="3388" y="3509"/>
                    <a:pt x="3388" y="2822"/>
                  </a:cubicBezTo>
                  <a:cubicBezTo>
                    <a:pt x="3388" y="1886"/>
                    <a:pt x="4147" y="1130"/>
                    <a:pt x="5083" y="1130"/>
                  </a:cubicBezTo>
                  <a:close/>
                  <a:moveTo>
                    <a:pt x="0" y="1"/>
                  </a:moveTo>
                  <a:lnTo>
                    <a:pt x="0" y="6903"/>
                  </a:lnTo>
                  <a:lnTo>
                    <a:pt x="2443" y="4665"/>
                  </a:lnTo>
                  <a:cubicBezTo>
                    <a:pt x="2549" y="4567"/>
                    <a:pt x="2686" y="4517"/>
                    <a:pt x="2824" y="4517"/>
                  </a:cubicBezTo>
                  <a:cubicBezTo>
                    <a:pt x="2943" y="4517"/>
                    <a:pt x="3062" y="4554"/>
                    <a:pt x="3162" y="4629"/>
                  </a:cubicBezTo>
                  <a:lnTo>
                    <a:pt x="5351" y="6270"/>
                  </a:lnTo>
                  <a:lnTo>
                    <a:pt x="8071" y="3551"/>
                  </a:lnTo>
                  <a:cubicBezTo>
                    <a:pt x="8181" y="3441"/>
                    <a:pt x="8325" y="3386"/>
                    <a:pt x="8470" y="3386"/>
                  </a:cubicBezTo>
                  <a:cubicBezTo>
                    <a:pt x="8614" y="3386"/>
                    <a:pt x="8759" y="3441"/>
                    <a:pt x="8869" y="3551"/>
                  </a:cubicBezTo>
                  <a:lnTo>
                    <a:pt x="10163" y="4846"/>
                  </a:lnTo>
                  <a:lnTo>
                    <a:pt x="1016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051" name="Google Shape;18051;p90"/>
            <p:cNvSpPr/>
            <p:nvPr/>
          </p:nvSpPr>
          <p:spPr>
            <a:xfrm>
              <a:off x="6235400" y="249400"/>
              <a:ext cx="481825" cy="481825"/>
            </a:xfrm>
            <a:custGeom>
              <a:avLst/>
              <a:gdLst/>
              <a:ahLst/>
              <a:cxnLst/>
              <a:rect l="l" t="t" r="r" b="b"/>
              <a:pathLst>
                <a:path w="19273" h="19273" extrusionOk="0">
                  <a:moveTo>
                    <a:pt x="15283" y="3427"/>
                  </a:moveTo>
                  <a:cubicBezTo>
                    <a:pt x="15593" y="3427"/>
                    <a:pt x="15846" y="3677"/>
                    <a:pt x="15846" y="3991"/>
                  </a:cubicBezTo>
                  <a:lnTo>
                    <a:pt x="15846" y="15283"/>
                  </a:lnTo>
                  <a:cubicBezTo>
                    <a:pt x="15846" y="15596"/>
                    <a:pt x="15593" y="15849"/>
                    <a:pt x="15283" y="15849"/>
                  </a:cubicBezTo>
                  <a:lnTo>
                    <a:pt x="3990" y="15849"/>
                  </a:lnTo>
                  <a:cubicBezTo>
                    <a:pt x="3677" y="15849"/>
                    <a:pt x="3424" y="15596"/>
                    <a:pt x="3424" y="15283"/>
                  </a:cubicBezTo>
                  <a:lnTo>
                    <a:pt x="3424" y="3991"/>
                  </a:lnTo>
                  <a:cubicBezTo>
                    <a:pt x="3424" y="3677"/>
                    <a:pt x="3677" y="3427"/>
                    <a:pt x="3990" y="3427"/>
                  </a:cubicBezTo>
                  <a:close/>
                  <a:moveTo>
                    <a:pt x="564" y="1"/>
                  </a:moveTo>
                  <a:cubicBezTo>
                    <a:pt x="250" y="1"/>
                    <a:pt x="0" y="254"/>
                    <a:pt x="0" y="567"/>
                  </a:cubicBezTo>
                  <a:lnTo>
                    <a:pt x="0" y="2861"/>
                  </a:lnTo>
                  <a:cubicBezTo>
                    <a:pt x="0" y="3175"/>
                    <a:pt x="250" y="3427"/>
                    <a:pt x="564" y="3427"/>
                  </a:cubicBezTo>
                  <a:cubicBezTo>
                    <a:pt x="877" y="3427"/>
                    <a:pt x="1127" y="3677"/>
                    <a:pt x="1127" y="3991"/>
                  </a:cubicBezTo>
                  <a:cubicBezTo>
                    <a:pt x="1127" y="4304"/>
                    <a:pt x="877" y="4557"/>
                    <a:pt x="564" y="4557"/>
                  </a:cubicBezTo>
                  <a:cubicBezTo>
                    <a:pt x="250" y="4557"/>
                    <a:pt x="0" y="4807"/>
                    <a:pt x="0" y="5120"/>
                  </a:cubicBezTo>
                  <a:lnTo>
                    <a:pt x="0" y="8507"/>
                  </a:lnTo>
                  <a:cubicBezTo>
                    <a:pt x="0" y="8821"/>
                    <a:pt x="250" y="9074"/>
                    <a:pt x="564" y="9074"/>
                  </a:cubicBezTo>
                  <a:cubicBezTo>
                    <a:pt x="877" y="9074"/>
                    <a:pt x="1127" y="9324"/>
                    <a:pt x="1127" y="9637"/>
                  </a:cubicBezTo>
                  <a:cubicBezTo>
                    <a:pt x="1127" y="9950"/>
                    <a:pt x="877" y="10203"/>
                    <a:pt x="564" y="10203"/>
                  </a:cubicBezTo>
                  <a:cubicBezTo>
                    <a:pt x="250" y="10203"/>
                    <a:pt x="0" y="10453"/>
                    <a:pt x="0" y="10766"/>
                  </a:cubicBezTo>
                  <a:lnTo>
                    <a:pt x="0" y="14154"/>
                  </a:lnTo>
                  <a:cubicBezTo>
                    <a:pt x="0" y="14467"/>
                    <a:pt x="250" y="14720"/>
                    <a:pt x="564" y="14720"/>
                  </a:cubicBezTo>
                  <a:cubicBezTo>
                    <a:pt x="877" y="14720"/>
                    <a:pt x="1127" y="14970"/>
                    <a:pt x="1127" y="15283"/>
                  </a:cubicBezTo>
                  <a:cubicBezTo>
                    <a:pt x="1127" y="15596"/>
                    <a:pt x="877" y="15849"/>
                    <a:pt x="564" y="15849"/>
                  </a:cubicBezTo>
                  <a:cubicBezTo>
                    <a:pt x="250" y="15849"/>
                    <a:pt x="0" y="16099"/>
                    <a:pt x="0" y="16412"/>
                  </a:cubicBezTo>
                  <a:lnTo>
                    <a:pt x="0" y="18710"/>
                  </a:lnTo>
                  <a:cubicBezTo>
                    <a:pt x="0" y="19020"/>
                    <a:pt x="250" y="19273"/>
                    <a:pt x="564" y="19273"/>
                  </a:cubicBezTo>
                  <a:lnTo>
                    <a:pt x="2861" y="19273"/>
                  </a:lnTo>
                  <a:cubicBezTo>
                    <a:pt x="3171" y="19273"/>
                    <a:pt x="3424" y="19020"/>
                    <a:pt x="3424" y="18710"/>
                  </a:cubicBezTo>
                  <a:cubicBezTo>
                    <a:pt x="3424" y="18396"/>
                    <a:pt x="3677" y="18143"/>
                    <a:pt x="3990" y="18143"/>
                  </a:cubicBezTo>
                  <a:cubicBezTo>
                    <a:pt x="4300" y="18143"/>
                    <a:pt x="4553" y="18396"/>
                    <a:pt x="4553" y="18710"/>
                  </a:cubicBezTo>
                  <a:cubicBezTo>
                    <a:pt x="4553" y="19020"/>
                    <a:pt x="4806" y="19273"/>
                    <a:pt x="5120" y="19273"/>
                  </a:cubicBezTo>
                  <a:lnTo>
                    <a:pt x="8507" y="19273"/>
                  </a:lnTo>
                  <a:cubicBezTo>
                    <a:pt x="8817" y="19273"/>
                    <a:pt x="9070" y="19020"/>
                    <a:pt x="9070" y="18710"/>
                  </a:cubicBezTo>
                  <a:cubicBezTo>
                    <a:pt x="9070" y="18396"/>
                    <a:pt x="9323" y="18143"/>
                    <a:pt x="9636" y="18143"/>
                  </a:cubicBezTo>
                  <a:cubicBezTo>
                    <a:pt x="9947" y="18143"/>
                    <a:pt x="10200" y="18396"/>
                    <a:pt x="10200" y="18710"/>
                  </a:cubicBezTo>
                  <a:cubicBezTo>
                    <a:pt x="10200" y="19020"/>
                    <a:pt x="10452" y="19273"/>
                    <a:pt x="10766" y="19273"/>
                  </a:cubicBezTo>
                  <a:lnTo>
                    <a:pt x="14153" y="19273"/>
                  </a:lnTo>
                  <a:cubicBezTo>
                    <a:pt x="14463" y="19273"/>
                    <a:pt x="14716" y="19020"/>
                    <a:pt x="14716" y="18710"/>
                  </a:cubicBezTo>
                  <a:cubicBezTo>
                    <a:pt x="14716" y="18396"/>
                    <a:pt x="14969" y="18143"/>
                    <a:pt x="15283" y="18143"/>
                  </a:cubicBezTo>
                  <a:cubicBezTo>
                    <a:pt x="15593" y="18143"/>
                    <a:pt x="15846" y="18396"/>
                    <a:pt x="15846" y="18710"/>
                  </a:cubicBezTo>
                  <a:cubicBezTo>
                    <a:pt x="15846" y="19020"/>
                    <a:pt x="16099" y="19273"/>
                    <a:pt x="16412" y="19273"/>
                  </a:cubicBezTo>
                  <a:lnTo>
                    <a:pt x="18706" y="19273"/>
                  </a:lnTo>
                  <a:cubicBezTo>
                    <a:pt x="19019" y="19273"/>
                    <a:pt x="19272" y="19020"/>
                    <a:pt x="19272" y="18710"/>
                  </a:cubicBezTo>
                  <a:lnTo>
                    <a:pt x="19272" y="16412"/>
                  </a:lnTo>
                  <a:cubicBezTo>
                    <a:pt x="19272" y="16099"/>
                    <a:pt x="19019" y="15849"/>
                    <a:pt x="18706" y="15849"/>
                  </a:cubicBezTo>
                  <a:cubicBezTo>
                    <a:pt x="18393" y="15849"/>
                    <a:pt x="18143" y="15596"/>
                    <a:pt x="18143" y="15283"/>
                  </a:cubicBezTo>
                  <a:cubicBezTo>
                    <a:pt x="18143" y="14970"/>
                    <a:pt x="18393" y="14720"/>
                    <a:pt x="18706" y="14720"/>
                  </a:cubicBezTo>
                  <a:cubicBezTo>
                    <a:pt x="19019" y="14720"/>
                    <a:pt x="19272" y="14467"/>
                    <a:pt x="19272" y="14154"/>
                  </a:cubicBezTo>
                  <a:lnTo>
                    <a:pt x="19272" y="10766"/>
                  </a:lnTo>
                  <a:cubicBezTo>
                    <a:pt x="19272" y="10453"/>
                    <a:pt x="19019" y="10203"/>
                    <a:pt x="18706" y="10203"/>
                  </a:cubicBezTo>
                  <a:cubicBezTo>
                    <a:pt x="18393" y="10203"/>
                    <a:pt x="18143" y="9950"/>
                    <a:pt x="18143" y="9637"/>
                  </a:cubicBezTo>
                  <a:cubicBezTo>
                    <a:pt x="18143" y="9324"/>
                    <a:pt x="18393" y="9074"/>
                    <a:pt x="18706" y="9074"/>
                  </a:cubicBezTo>
                  <a:cubicBezTo>
                    <a:pt x="19019" y="9074"/>
                    <a:pt x="19272" y="8821"/>
                    <a:pt x="19272" y="8507"/>
                  </a:cubicBezTo>
                  <a:lnTo>
                    <a:pt x="19272" y="5120"/>
                  </a:lnTo>
                  <a:cubicBezTo>
                    <a:pt x="19272" y="4807"/>
                    <a:pt x="19019" y="4557"/>
                    <a:pt x="18706" y="4557"/>
                  </a:cubicBezTo>
                  <a:cubicBezTo>
                    <a:pt x="18393" y="4557"/>
                    <a:pt x="18143" y="4304"/>
                    <a:pt x="18143" y="3991"/>
                  </a:cubicBezTo>
                  <a:cubicBezTo>
                    <a:pt x="18143" y="3677"/>
                    <a:pt x="18393" y="3427"/>
                    <a:pt x="18706" y="3427"/>
                  </a:cubicBezTo>
                  <a:cubicBezTo>
                    <a:pt x="19019" y="3427"/>
                    <a:pt x="19272" y="3175"/>
                    <a:pt x="19272" y="2861"/>
                  </a:cubicBezTo>
                  <a:lnTo>
                    <a:pt x="19272" y="567"/>
                  </a:lnTo>
                  <a:cubicBezTo>
                    <a:pt x="19272" y="254"/>
                    <a:pt x="19019" y="1"/>
                    <a:pt x="18706" y="1"/>
                  </a:cubicBezTo>
                  <a:lnTo>
                    <a:pt x="16412" y="1"/>
                  </a:lnTo>
                  <a:cubicBezTo>
                    <a:pt x="16099" y="1"/>
                    <a:pt x="15846" y="254"/>
                    <a:pt x="15846" y="567"/>
                  </a:cubicBezTo>
                  <a:cubicBezTo>
                    <a:pt x="15846" y="877"/>
                    <a:pt x="15593" y="1130"/>
                    <a:pt x="15283" y="1130"/>
                  </a:cubicBezTo>
                  <a:cubicBezTo>
                    <a:pt x="14969" y="1130"/>
                    <a:pt x="14716" y="877"/>
                    <a:pt x="14716" y="567"/>
                  </a:cubicBezTo>
                  <a:cubicBezTo>
                    <a:pt x="14716" y="254"/>
                    <a:pt x="14463" y="1"/>
                    <a:pt x="14153" y="1"/>
                  </a:cubicBezTo>
                  <a:lnTo>
                    <a:pt x="10766" y="1"/>
                  </a:lnTo>
                  <a:cubicBezTo>
                    <a:pt x="10452" y="1"/>
                    <a:pt x="10200" y="254"/>
                    <a:pt x="10200" y="567"/>
                  </a:cubicBezTo>
                  <a:cubicBezTo>
                    <a:pt x="10200" y="877"/>
                    <a:pt x="9947" y="1130"/>
                    <a:pt x="9636" y="1130"/>
                  </a:cubicBezTo>
                  <a:cubicBezTo>
                    <a:pt x="9323" y="1130"/>
                    <a:pt x="9070" y="877"/>
                    <a:pt x="9070" y="567"/>
                  </a:cubicBezTo>
                  <a:cubicBezTo>
                    <a:pt x="9070" y="254"/>
                    <a:pt x="8817" y="1"/>
                    <a:pt x="8507" y="1"/>
                  </a:cubicBezTo>
                  <a:lnTo>
                    <a:pt x="5120" y="1"/>
                  </a:lnTo>
                  <a:cubicBezTo>
                    <a:pt x="4806" y="1"/>
                    <a:pt x="4553" y="254"/>
                    <a:pt x="4553" y="567"/>
                  </a:cubicBezTo>
                  <a:cubicBezTo>
                    <a:pt x="4553" y="877"/>
                    <a:pt x="4300" y="1130"/>
                    <a:pt x="3990" y="1130"/>
                  </a:cubicBezTo>
                  <a:cubicBezTo>
                    <a:pt x="3677" y="1130"/>
                    <a:pt x="3424" y="877"/>
                    <a:pt x="3424" y="567"/>
                  </a:cubicBezTo>
                  <a:cubicBezTo>
                    <a:pt x="3424" y="254"/>
                    <a:pt x="3171" y="1"/>
                    <a:pt x="28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8052" name="Google Shape;18052;p90"/>
          <p:cNvGrpSpPr/>
          <p:nvPr/>
        </p:nvGrpSpPr>
        <p:grpSpPr>
          <a:xfrm>
            <a:off x="828875" y="2731810"/>
            <a:ext cx="340204" cy="298116"/>
            <a:chOff x="899850" y="871450"/>
            <a:chExt cx="483175" cy="423400"/>
          </a:xfrm>
        </p:grpSpPr>
        <p:sp>
          <p:nvSpPr>
            <p:cNvPr id="18053" name="Google Shape;18053;p90"/>
            <p:cNvSpPr/>
            <p:nvPr/>
          </p:nvSpPr>
          <p:spPr>
            <a:xfrm>
              <a:off x="1325175" y="1040825"/>
              <a:ext cx="56425" cy="28275"/>
            </a:xfrm>
            <a:custGeom>
              <a:avLst/>
              <a:gdLst/>
              <a:ahLst/>
              <a:cxnLst/>
              <a:rect l="l" t="t" r="r" b="b"/>
              <a:pathLst>
                <a:path w="2257" h="1131" extrusionOk="0">
                  <a:moveTo>
                    <a:pt x="564" y="1"/>
                  </a:moveTo>
                  <a:cubicBezTo>
                    <a:pt x="251" y="1"/>
                    <a:pt x="1" y="251"/>
                    <a:pt x="1" y="564"/>
                  </a:cubicBezTo>
                  <a:cubicBezTo>
                    <a:pt x="1" y="877"/>
                    <a:pt x="251" y="1130"/>
                    <a:pt x="564" y="1130"/>
                  </a:cubicBezTo>
                  <a:lnTo>
                    <a:pt x="1693" y="1130"/>
                  </a:lnTo>
                  <a:cubicBezTo>
                    <a:pt x="2006" y="1130"/>
                    <a:pt x="2256" y="877"/>
                    <a:pt x="2256" y="564"/>
                  </a:cubicBezTo>
                  <a:cubicBezTo>
                    <a:pt x="2256" y="251"/>
                    <a:pt x="2006" y="1"/>
                    <a:pt x="16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054" name="Google Shape;18054;p90"/>
            <p:cNvSpPr/>
            <p:nvPr/>
          </p:nvSpPr>
          <p:spPr>
            <a:xfrm>
              <a:off x="1323750" y="956100"/>
              <a:ext cx="59275" cy="56525"/>
            </a:xfrm>
            <a:custGeom>
              <a:avLst/>
              <a:gdLst/>
              <a:ahLst/>
              <a:cxnLst/>
              <a:rect l="l" t="t" r="r" b="b"/>
              <a:pathLst>
                <a:path w="2371" h="2261" extrusionOk="0">
                  <a:moveTo>
                    <a:pt x="1750" y="0"/>
                  </a:moveTo>
                  <a:cubicBezTo>
                    <a:pt x="1605" y="0"/>
                    <a:pt x="1461" y="55"/>
                    <a:pt x="1350" y="165"/>
                  </a:cubicBezTo>
                  <a:lnTo>
                    <a:pt x="220" y="1294"/>
                  </a:lnTo>
                  <a:cubicBezTo>
                    <a:pt x="0" y="1517"/>
                    <a:pt x="0" y="1872"/>
                    <a:pt x="220" y="2095"/>
                  </a:cubicBezTo>
                  <a:cubicBezTo>
                    <a:pt x="332" y="2205"/>
                    <a:pt x="476" y="2260"/>
                    <a:pt x="621" y="2260"/>
                  </a:cubicBezTo>
                  <a:cubicBezTo>
                    <a:pt x="765" y="2260"/>
                    <a:pt x="910" y="2205"/>
                    <a:pt x="1021" y="2095"/>
                  </a:cubicBezTo>
                  <a:lnTo>
                    <a:pt x="2151" y="966"/>
                  </a:lnTo>
                  <a:cubicBezTo>
                    <a:pt x="2370" y="743"/>
                    <a:pt x="2370" y="388"/>
                    <a:pt x="2151" y="165"/>
                  </a:cubicBezTo>
                  <a:cubicBezTo>
                    <a:pt x="2039" y="55"/>
                    <a:pt x="1895" y="0"/>
                    <a:pt x="17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055" name="Google Shape;18055;p90"/>
            <p:cNvSpPr/>
            <p:nvPr/>
          </p:nvSpPr>
          <p:spPr>
            <a:xfrm>
              <a:off x="1323750" y="1097250"/>
              <a:ext cx="59275" cy="56525"/>
            </a:xfrm>
            <a:custGeom>
              <a:avLst/>
              <a:gdLst/>
              <a:ahLst/>
              <a:cxnLst/>
              <a:rect l="l" t="t" r="r" b="b"/>
              <a:pathLst>
                <a:path w="2371" h="2261" extrusionOk="0">
                  <a:moveTo>
                    <a:pt x="621" y="0"/>
                  </a:moveTo>
                  <a:cubicBezTo>
                    <a:pt x="476" y="0"/>
                    <a:pt x="332" y="55"/>
                    <a:pt x="220" y="165"/>
                  </a:cubicBezTo>
                  <a:cubicBezTo>
                    <a:pt x="0" y="388"/>
                    <a:pt x="0" y="743"/>
                    <a:pt x="220" y="966"/>
                  </a:cubicBezTo>
                  <a:lnTo>
                    <a:pt x="1350" y="2095"/>
                  </a:lnTo>
                  <a:cubicBezTo>
                    <a:pt x="1461" y="2205"/>
                    <a:pt x="1605" y="2260"/>
                    <a:pt x="1750" y="2260"/>
                  </a:cubicBezTo>
                  <a:cubicBezTo>
                    <a:pt x="1895" y="2260"/>
                    <a:pt x="2039" y="2205"/>
                    <a:pt x="2151" y="2095"/>
                  </a:cubicBezTo>
                  <a:cubicBezTo>
                    <a:pt x="2370" y="1872"/>
                    <a:pt x="2370" y="1517"/>
                    <a:pt x="2151" y="1294"/>
                  </a:cubicBezTo>
                  <a:lnTo>
                    <a:pt x="1021" y="165"/>
                  </a:lnTo>
                  <a:cubicBezTo>
                    <a:pt x="910" y="55"/>
                    <a:pt x="765" y="0"/>
                    <a:pt x="6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056" name="Google Shape;18056;p90"/>
            <p:cNvSpPr/>
            <p:nvPr/>
          </p:nvSpPr>
          <p:spPr>
            <a:xfrm>
              <a:off x="899850" y="871450"/>
              <a:ext cx="396150" cy="423400"/>
            </a:xfrm>
            <a:custGeom>
              <a:avLst/>
              <a:gdLst/>
              <a:ahLst/>
              <a:cxnLst/>
              <a:rect l="l" t="t" r="r" b="b"/>
              <a:pathLst>
                <a:path w="15846" h="16936" extrusionOk="0">
                  <a:moveTo>
                    <a:pt x="6812" y="4518"/>
                  </a:moveTo>
                  <a:lnTo>
                    <a:pt x="6812" y="10164"/>
                  </a:lnTo>
                  <a:lnTo>
                    <a:pt x="5682" y="10164"/>
                  </a:lnTo>
                  <a:lnTo>
                    <a:pt x="5682" y="4518"/>
                  </a:lnTo>
                  <a:close/>
                  <a:moveTo>
                    <a:pt x="14153" y="1130"/>
                  </a:moveTo>
                  <a:cubicBezTo>
                    <a:pt x="14463" y="1130"/>
                    <a:pt x="14716" y="1380"/>
                    <a:pt x="14716" y="1693"/>
                  </a:cubicBezTo>
                  <a:lnTo>
                    <a:pt x="14716" y="12985"/>
                  </a:lnTo>
                  <a:cubicBezTo>
                    <a:pt x="14716" y="13298"/>
                    <a:pt x="14463" y="13551"/>
                    <a:pt x="14153" y="13551"/>
                  </a:cubicBezTo>
                  <a:lnTo>
                    <a:pt x="13587" y="13551"/>
                  </a:lnTo>
                  <a:lnTo>
                    <a:pt x="13587" y="1130"/>
                  </a:lnTo>
                  <a:close/>
                  <a:moveTo>
                    <a:pt x="13018" y="1"/>
                  </a:moveTo>
                  <a:cubicBezTo>
                    <a:pt x="13012" y="1"/>
                    <a:pt x="13006" y="4"/>
                    <a:pt x="13000" y="4"/>
                  </a:cubicBezTo>
                  <a:cubicBezTo>
                    <a:pt x="12992" y="4"/>
                    <a:pt x="12985" y="4"/>
                    <a:pt x="12978" y="4"/>
                  </a:cubicBezTo>
                  <a:cubicBezTo>
                    <a:pt x="12972" y="4"/>
                    <a:pt x="12967" y="4"/>
                    <a:pt x="12961" y="4"/>
                  </a:cubicBezTo>
                  <a:cubicBezTo>
                    <a:pt x="12797" y="4"/>
                    <a:pt x="12768" y="58"/>
                    <a:pt x="7221" y="3385"/>
                  </a:cubicBezTo>
                  <a:lnTo>
                    <a:pt x="3990" y="3385"/>
                  </a:lnTo>
                  <a:cubicBezTo>
                    <a:pt x="1810" y="3388"/>
                    <a:pt x="0" y="5159"/>
                    <a:pt x="0" y="7339"/>
                  </a:cubicBezTo>
                  <a:cubicBezTo>
                    <a:pt x="0" y="9323"/>
                    <a:pt x="1515" y="10959"/>
                    <a:pt x="3424" y="11236"/>
                  </a:cubicBezTo>
                  <a:lnTo>
                    <a:pt x="3424" y="15244"/>
                  </a:lnTo>
                  <a:cubicBezTo>
                    <a:pt x="3424" y="16180"/>
                    <a:pt x="4183" y="16936"/>
                    <a:pt x="5119" y="16936"/>
                  </a:cubicBezTo>
                  <a:cubicBezTo>
                    <a:pt x="6053" y="16936"/>
                    <a:pt x="6812" y="16180"/>
                    <a:pt x="6812" y="15244"/>
                  </a:cubicBezTo>
                  <a:lnTo>
                    <a:pt x="6812" y="11293"/>
                  </a:lnTo>
                  <a:lnTo>
                    <a:pt x="7221" y="11293"/>
                  </a:lnTo>
                  <a:cubicBezTo>
                    <a:pt x="12690" y="14573"/>
                    <a:pt x="12811" y="14681"/>
                    <a:pt x="12984" y="14681"/>
                  </a:cubicBezTo>
                  <a:cubicBezTo>
                    <a:pt x="12997" y="14681"/>
                    <a:pt x="13009" y="14681"/>
                    <a:pt x="13024" y="14681"/>
                  </a:cubicBezTo>
                  <a:lnTo>
                    <a:pt x="14153" y="14681"/>
                  </a:lnTo>
                  <a:cubicBezTo>
                    <a:pt x="15087" y="14678"/>
                    <a:pt x="15845" y="13922"/>
                    <a:pt x="15845" y="12985"/>
                  </a:cubicBezTo>
                  <a:lnTo>
                    <a:pt x="15845" y="1693"/>
                  </a:lnTo>
                  <a:cubicBezTo>
                    <a:pt x="15845" y="756"/>
                    <a:pt x="15087" y="1"/>
                    <a:pt x="1415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8057" name="Google Shape;18057;p90"/>
          <p:cNvSpPr/>
          <p:nvPr/>
        </p:nvSpPr>
        <p:spPr>
          <a:xfrm>
            <a:off x="1265674" y="2711214"/>
            <a:ext cx="302200" cy="339253"/>
          </a:xfrm>
          <a:custGeom>
            <a:avLst/>
            <a:gdLst/>
            <a:ahLst/>
            <a:cxnLst/>
            <a:rect l="l" t="t" r="r" b="b"/>
            <a:pathLst>
              <a:path w="17168" h="19273" extrusionOk="0">
                <a:moveTo>
                  <a:pt x="15361" y="1130"/>
                </a:moveTo>
                <a:cubicBezTo>
                  <a:pt x="15671" y="1130"/>
                  <a:pt x="15924" y="1382"/>
                  <a:pt x="15924" y="1696"/>
                </a:cubicBezTo>
                <a:cubicBezTo>
                  <a:pt x="15924" y="2006"/>
                  <a:pt x="15671" y="2259"/>
                  <a:pt x="15361" y="2259"/>
                </a:cubicBezTo>
                <a:lnTo>
                  <a:pt x="1810" y="2259"/>
                </a:lnTo>
                <a:cubicBezTo>
                  <a:pt x="1497" y="2259"/>
                  <a:pt x="1244" y="2006"/>
                  <a:pt x="1244" y="1696"/>
                </a:cubicBezTo>
                <a:cubicBezTo>
                  <a:pt x="1244" y="1382"/>
                  <a:pt x="1497" y="1130"/>
                  <a:pt x="1810" y="1130"/>
                </a:cubicBezTo>
                <a:close/>
                <a:moveTo>
                  <a:pt x="15361" y="11332"/>
                </a:moveTo>
                <a:cubicBezTo>
                  <a:pt x="15671" y="11332"/>
                  <a:pt x="15924" y="11582"/>
                  <a:pt x="15924" y="11895"/>
                </a:cubicBezTo>
                <a:cubicBezTo>
                  <a:pt x="15924" y="12208"/>
                  <a:pt x="15671" y="12461"/>
                  <a:pt x="15361" y="12461"/>
                </a:cubicBezTo>
                <a:lnTo>
                  <a:pt x="1810" y="12461"/>
                </a:lnTo>
                <a:cubicBezTo>
                  <a:pt x="1497" y="12461"/>
                  <a:pt x="1244" y="12208"/>
                  <a:pt x="1244" y="11895"/>
                </a:cubicBezTo>
                <a:cubicBezTo>
                  <a:pt x="1244" y="11582"/>
                  <a:pt x="1497" y="11332"/>
                  <a:pt x="1810" y="11332"/>
                </a:cubicBezTo>
                <a:close/>
                <a:moveTo>
                  <a:pt x="1804" y="0"/>
                </a:moveTo>
                <a:cubicBezTo>
                  <a:pt x="982" y="0"/>
                  <a:pt x="277" y="593"/>
                  <a:pt x="139" y="1404"/>
                </a:cubicBezTo>
                <a:cubicBezTo>
                  <a:pt x="1" y="2217"/>
                  <a:pt x="467" y="3012"/>
                  <a:pt x="1244" y="3286"/>
                </a:cubicBezTo>
                <a:lnTo>
                  <a:pt x="1244" y="10305"/>
                </a:lnTo>
                <a:cubicBezTo>
                  <a:pt x="570" y="10543"/>
                  <a:pt x="118" y="11178"/>
                  <a:pt x="115" y="11895"/>
                </a:cubicBezTo>
                <a:cubicBezTo>
                  <a:pt x="115" y="12831"/>
                  <a:pt x="874" y="13587"/>
                  <a:pt x="1810" y="13590"/>
                </a:cubicBezTo>
                <a:lnTo>
                  <a:pt x="6752" y="13590"/>
                </a:lnTo>
                <a:lnTo>
                  <a:pt x="2518" y="18333"/>
                </a:lnTo>
                <a:cubicBezTo>
                  <a:pt x="2316" y="18565"/>
                  <a:pt x="2337" y="18914"/>
                  <a:pt x="2566" y="19122"/>
                </a:cubicBezTo>
                <a:cubicBezTo>
                  <a:pt x="2674" y="19218"/>
                  <a:pt x="2809" y="19266"/>
                  <a:pt x="2943" y="19266"/>
                </a:cubicBezTo>
                <a:cubicBezTo>
                  <a:pt x="3095" y="19266"/>
                  <a:pt x="3247" y="19205"/>
                  <a:pt x="3358" y="19086"/>
                </a:cubicBezTo>
                <a:lnTo>
                  <a:pt x="8020" y="13867"/>
                </a:lnTo>
                <a:lnTo>
                  <a:pt x="8020" y="18709"/>
                </a:lnTo>
                <a:cubicBezTo>
                  <a:pt x="8020" y="19019"/>
                  <a:pt x="8273" y="19272"/>
                  <a:pt x="8586" y="19272"/>
                </a:cubicBezTo>
                <a:cubicBezTo>
                  <a:pt x="8896" y="19272"/>
                  <a:pt x="9149" y="19019"/>
                  <a:pt x="9149" y="18709"/>
                </a:cubicBezTo>
                <a:lnTo>
                  <a:pt x="9149" y="13867"/>
                </a:lnTo>
                <a:lnTo>
                  <a:pt x="13810" y="19086"/>
                </a:lnTo>
                <a:cubicBezTo>
                  <a:pt x="13922" y="19203"/>
                  <a:pt x="14072" y="19263"/>
                  <a:pt x="14224" y="19263"/>
                </a:cubicBezTo>
                <a:cubicBezTo>
                  <a:pt x="14359" y="19263"/>
                  <a:pt x="14494" y="19215"/>
                  <a:pt x="14602" y="19119"/>
                </a:cubicBezTo>
                <a:cubicBezTo>
                  <a:pt x="14831" y="18914"/>
                  <a:pt x="14852" y="18562"/>
                  <a:pt x="14650" y="18330"/>
                </a:cubicBezTo>
                <a:lnTo>
                  <a:pt x="10417" y="13590"/>
                </a:lnTo>
                <a:lnTo>
                  <a:pt x="15361" y="13590"/>
                </a:lnTo>
                <a:cubicBezTo>
                  <a:pt x="16183" y="13590"/>
                  <a:pt x="16891" y="12997"/>
                  <a:pt x="17029" y="12184"/>
                </a:cubicBezTo>
                <a:cubicBezTo>
                  <a:pt x="17168" y="11374"/>
                  <a:pt x="16701" y="10579"/>
                  <a:pt x="15924" y="10305"/>
                </a:cubicBezTo>
                <a:lnTo>
                  <a:pt x="15924" y="3286"/>
                </a:lnTo>
                <a:cubicBezTo>
                  <a:pt x="16701" y="3012"/>
                  <a:pt x="17168" y="2217"/>
                  <a:pt x="17029" y="1404"/>
                </a:cubicBezTo>
                <a:cubicBezTo>
                  <a:pt x="16891" y="593"/>
                  <a:pt x="16187" y="0"/>
                  <a:pt x="15367" y="0"/>
                </a:cubicBezTo>
                <a:cubicBezTo>
                  <a:pt x="15365" y="0"/>
                  <a:pt x="15363" y="0"/>
                  <a:pt x="15361" y="0"/>
                </a:cubicBezTo>
                <a:lnTo>
                  <a:pt x="1810" y="0"/>
                </a:lnTo>
                <a:cubicBezTo>
                  <a:pt x="1808" y="0"/>
                  <a:pt x="1806" y="0"/>
                  <a:pt x="18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8058" name="Google Shape;18058;p90"/>
          <p:cNvGrpSpPr/>
          <p:nvPr/>
        </p:nvGrpSpPr>
        <p:grpSpPr>
          <a:xfrm>
            <a:off x="1660875" y="2711232"/>
            <a:ext cx="340573" cy="339271"/>
            <a:chOff x="2085450" y="842250"/>
            <a:chExt cx="483700" cy="481850"/>
          </a:xfrm>
        </p:grpSpPr>
        <p:sp>
          <p:nvSpPr>
            <p:cNvPr id="18059" name="Google Shape;18059;p90"/>
            <p:cNvSpPr/>
            <p:nvPr/>
          </p:nvSpPr>
          <p:spPr>
            <a:xfrm>
              <a:off x="2085525" y="926925"/>
              <a:ext cx="483625" cy="397175"/>
            </a:xfrm>
            <a:custGeom>
              <a:avLst/>
              <a:gdLst/>
              <a:ahLst/>
              <a:cxnLst/>
              <a:rect l="l" t="t" r="r" b="b"/>
              <a:pathLst>
                <a:path w="19345" h="15887" extrusionOk="0">
                  <a:moveTo>
                    <a:pt x="1693" y="1"/>
                  </a:moveTo>
                  <a:cubicBezTo>
                    <a:pt x="756" y="1"/>
                    <a:pt x="0" y="760"/>
                    <a:pt x="0" y="1696"/>
                  </a:cubicBezTo>
                  <a:cubicBezTo>
                    <a:pt x="0" y="2630"/>
                    <a:pt x="756" y="3389"/>
                    <a:pt x="1693" y="3389"/>
                  </a:cubicBezTo>
                  <a:lnTo>
                    <a:pt x="3990" y="3389"/>
                  </a:lnTo>
                  <a:cubicBezTo>
                    <a:pt x="4924" y="3389"/>
                    <a:pt x="5683" y="4147"/>
                    <a:pt x="5683" y="5084"/>
                  </a:cubicBezTo>
                  <a:lnTo>
                    <a:pt x="5683" y="8547"/>
                  </a:lnTo>
                  <a:cubicBezTo>
                    <a:pt x="5683" y="11347"/>
                    <a:pt x="7962" y="13627"/>
                    <a:pt x="10766" y="13627"/>
                  </a:cubicBezTo>
                  <a:lnTo>
                    <a:pt x="13626" y="13627"/>
                  </a:lnTo>
                  <a:lnTo>
                    <a:pt x="13626" y="15322"/>
                  </a:lnTo>
                  <a:cubicBezTo>
                    <a:pt x="13626" y="15656"/>
                    <a:pt x="13901" y="15887"/>
                    <a:pt x="14194" y="15887"/>
                  </a:cubicBezTo>
                  <a:cubicBezTo>
                    <a:pt x="14308" y="15887"/>
                    <a:pt x="14425" y="15852"/>
                    <a:pt x="14530" y="15774"/>
                  </a:cubicBezTo>
                  <a:lnTo>
                    <a:pt x="19046" y="12386"/>
                  </a:lnTo>
                  <a:cubicBezTo>
                    <a:pt x="19345" y="12160"/>
                    <a:pt x="19345" y="11706"/>
                    <a:pt x="19046" y="11483"/>
                  </a:cubicBezTo>
                  <a:lnTo>
                    <a:pt x="14530" y="8095"/>
                  </a:lnTo>
                  <a:cubicBezTo>
                    <a:pt x="14424" y="8016"/>
                    <a:pt x="14307" y="7981"/>
                    <a:pt x="14192" y="7981"/>
                  </a:cubicBezTo>
                  <a:cubicBezTo>
                    <a:pt x="13899" y="7981"/>
                    <a:pt x="13626" y="8212"/>
                    <a:pt x="13626" y="8547"/>
                  </a:cubicBezTo>
                  <a:lnTo>
                    <a:pt x="13626" y="10239"/>
                  </a:lnTo>
                  <a:lnTo>
                    <a:pt x="10766" y="10239"/>
                  </a:lnTo>
                  <a:cubicBezTo>
                    <a:pt x="9829" y="10239"/>
                    <a:pt x="9070" y="9480"/>
                    <a:pt x="9070" y="8547"/>
                  </a:cubicBezTo>
                  <a:lnTo>
                    <a:pt x="9070" y="5084"/>
                  </a:lnTo>
                  <a:cubicBezTo>
                    <a:pt x="9070" y="2280"/>
                    <a:pt x="6791" y="1"/>
                    <a:pt x="39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060" name="Google Shape;18060;p90"/>
            <p:cNvSpPr/>
            <p:nvPr/>
          </p:nvSpPr>
          <p:spPr>
            <a:xfrm>
              <a:off x="2085450" y="1151875"/>
              <a:ext cx="143650" cy="87575"/>
            </a:xfrm>
            <a:custGeom>
              <a:avLst/>
              <a:gdLst/>
              <a:ahLst/>
              <a:cxnLst/>
              <a:rect l="l" t="t" r="r" b="b"/>
              <a:pathLst>
                <a:path w="5746" h="3503" extrusionOk="0">
                  <a:moveTo>
                    <a:pt x="4577" y="1"/>
                  </a:moveTo>
                  <a:cubicBezTo>
                    <a:pt x="4391" y="73"/>
                    <a:pt x="4192" y="112"/>
                    <a:pt x="3990" y="115"/>
                  </a:cubicBezTo>
                  <a:lnTo>
                    <a:pt x="1693" y="115"/>
                  </a:lnTo>
                  <a:cubicBezTo>
                    <a:pt x="759" y="115"/>
                    <a:pt x="0" y="871"/>
                    <a:pt x="0" y="1807"/>
                  </a:cubicBezTo>
                  <a:cubicBezTo>
                    <a:pt x="0" y="2744"/>
                    <a:pt x="759" y="3503"/>
                    <a:pt x="1693" y="3503"/>
                  </a:cubicBezTo>
                  <a:lnTo>
                    <a:pt x="1696" y="3500"/>
                  </a:lnTo>
                  <a:lnTo>
                    <a:pt x="3993" y="3500"/>
                  </a:lnTo>
                  <a:cubicBezTo>
                    <a:pt x="4589" y="3500"/>
                    <a:pt x="5183" y="3391"/>
                    <a:pt x="5746" y="3186"/>
                  </a:cubicBezTo>
                  <a:cubicBezTo>
                    <a:pt x="5065" y="2253"/>
                    <a:pt x="4662" y="1151"/>
                    <a:pt x="45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061" name="Google Shape;18061;p90"/>
            <p:cNvSpPr/>
            <p:nvPr/>
          </p:nvSpPr>
          <p:spPr>
            <a:xfrm>
              <a:off x="2274775" y="842250"/>
              <a:ext cx="294375" cy="197650"/>
            </a:xfrm>
            <a:custGeom>
              <a:avLst/>
              <a:gdLst/>
              <a:ahLst/>
              <a:cxnLst/>
              <a:rect l="l" t="t" r="r" b="b"/>
              <a:pathLst>
                <a:path w="11775" h="7906" extrusionOk="0">
                  <a:moveTo>
                    <a:pt x="6622" y="0"/>
                  </a:moveTo>
                  <a:cubicBezTo>
                    <a:pt x="6329" y="0"/>
                    <a:pt x="6056" y="231"/>
                    <a:pt x="6056" y="566"/>
                  </a:cubicBezTo>
                  <a:lnTo>
                    <a:pt x="6056" y="2259"/>
                  </a:lnTo>
                  <a:lnTo>
                    <a:pt x="3196" y="2259"/>
                  </a:lnTo>
                  <a:cubicBezTo>
                    <a:pt x="2030" y="2265"/>
                    <a:pt x="904" y="2668"/>
                    <a:pt x="1" y="3406"/>
                  </a:cubicBezTo>
                  <a:cubicBezTo>
                    <a:pt x="940" y="4068"/>
                    <a:pt x="1675" y="4978"/>
                    <a:pt x="2130" y="6032"/>
                  </a:cubicBezTo>
                  <a:cubicBezTo>
                    <a:pt x="2431" y="5785"/>
                    <a:pt x="2804" y="5649"/>
                    <a:pt x="3196" y="5646"/>
                  </a:cubicBezTo>
                  <a:lnTo>
                    <a:pt x="6056" y="5646"/>
                  </a:lnTo>
                  <a:lnTo>
                    <a:pt x="6056" y="7342"/>
                  </a:lnTo>
                  <a:cubicBezTo>
                    <a:pt x="6056" y="7679"/>
                    <a:pt x="6334" y="7906"/>
                    <a:pt x="6625" y="7906"/>
                  </a:cubicBezTo>
                  <a:cubicBezTo>
                    <a:pt x="6740" y="7906"/>
                    <a:pt x="6857" y="7871"/>
                    <a:pt x="6960" y="7793"/>
                  </a:cubicBezTo>
                  <a:lnTo>
                    <a:pt x="11476" y="4406"/>
                  </a:lnTo>
                  <a:cubicBezTo>
                    <a:pt x="11775" y="4180"/>
                    <a:pt x="11775" y="3725"/>
                    <a:pt x="11476" y="3502"/>
                  </a:cubicBezTo>
                  <a:lnTo>
                    <a:pt x="6960" y="115"/>
                  </a:lnTo>
                  <a:cubicBezTo>
                    <a:pt x="6854" y="36"/>
                    <a:pt x="6737" y="0"/>
                    <a:pt x="66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8062" name="Google Shape;18062;p90"/>
          <p:cNvGrpSpPr/>
          <p:nvPr/>
        </p:nvGrpSpPr>
        <p:grpSpPr>
          <a:xfrm>
            <a:off x="2089443" y="2711241"/>
            <a:ext cx="339306" cy="339253"/>
            <a:chOff x="2685825" y="840375"/>
            <a:chExt cx="481900" cy="481825"/>
          </a:xfrm>
        </p:grpSpPr>
        <p:sp>
          <p:nvSpPr>
            <p:cNvPr id="18063" name="Google Shape;18063;p90"/>
            <p:cNvSpPr/>
            <p:nvPr/>
          </p:nvSpPr>
          <p:spPr>
            <a:xfrm>
              <a:off x="2685825" y="840375"/>
              <a:ext cx="481900" cy="481825"/>
            </a:xfrm>
            <a:custGeom>
              <a:avLst/>
              <a:gdLst/>
              <a:ahLst/>
              <a:cxnLst/>
              <a:rect l="l" t="t" r="r" b="b"/>
              <a:pathLst>
                <a:path w="19276" h="19273" extrusionOk="0">
                  <a:moveTo>
                    <a:pt x="9600" y="4592"/>
                  </a:moveTo>
                  <a:cubicBezTo>
                    <a:pt x="12403" y="4592"/>
                    <a:pt x="14683" y="6872"/>
                    <a:pt x="14683" y="9675"/>
                  </a:cubicBezTo>
                  <a:cubicBezTo>
                    <a:pt x="14683" y="12476"/>
                    <a:pt x="12403" y="14755"/>
                    <a:pt x="9600" y="14755"/>
                  </a:cubicBezTo>
                  <a:cubicBezTo>
                    <a:pt x="6799" y="14755"/>
                    <a:pt x="4520" y="12476"/>
                    <a:pt x="4520" y="9675"/>
                  </a:cubicBezTo>
                  <a:cubicBezTo>
                    <a:pt x="4520" y="6872"/>
                    <a:pt x="6799" y="4592"/>
                    <a:pt x="9600" y="4592"/>
                  </a:cubicBezTo>
                  <a:close/>
                  <a:moveTo>
                    <a:pt x="8471" y="0"/>
                  </a:moveTo>
                  <a:cubicBezTo>
                    <a:pt x="8212" y="0"/>
                    <a:pt x="7986" y="175"/>
                    <a:pt x="7923" y="428"/>
                  </a:cubicBezTo>
                  <a:lnTo>
                    <a:pt x="7691" y="1427"/>
                  </a:lnTo>
                  <a:cubicBezTo>
                    <a:pt x="6778" y="1635"/>
                    <a:pt x="5908" y="1993"/>
                    <a:pt x="5116" y="2490"/>
                  </a:cubicBezTo>
                  <a:lnTo>
                    <a:pt x="4300" y="2002"/>
                  </a:lnTo>
                  <a:cubicBezTo>
                    <a:pt x="4210" y="1949"/>
                    <a:pt x="4110" y="1922"/>
                    <a:pt x="4010" y="1922"/>
                  </a:cubicBezTo>
                  <a:cubicBezTo>
                    <a:pt x="3864" y="1922"/>
                    <a:pt x="3719" y="1978"/>
                    <a:pt x="3611" y="2087"/>
                  </a:cubicBezTo>
                  <a:lnTo>
                    <a:pt x="2015" y="3683"/>
                  </a:lnTo>
                  <a:cubicBezTo>
                    <a:pt x="1831" y="3866"/>
                    <a:pt x="1798" y="4153"/>
                    <a:pt x="1930" y="4372"/>
                  </a:cubicBezTo>
                  <a:lnTo>
                    <a:pt x="2418" y="5188"/>
                  </a:lnTo>
                  <a:cubicBezTo>
                    <a:pt x="1921" y="5980"/>
                    <a:pt x="1563" y="6851"/>
                    <a:pt x="1355" y="7766"/>
                  </a:cubicBezTo>
                  <a:lnTo>
                    <a:pt x="431" y="7995"/>
                  </a:lnTo>
                  <a:cubicBezTo>
                    <a:pt x="178" y="8058"/>
                    <a:pt x="0" y="8284"/>
                    <a:pt x="3" y="8546"/>
                  </a:cubicBezTo>
                  <a:lnTo>
                    <a:pt x="3" y="10804"/>
                  </a:lnTo>
                  <a:cubicBezTo>
                    <a:pt x="0" y="11060"/>
                    <a:pt x="178" y="11286"/>
                    <a:pt x="428" y="11349"/>
                  </a:cubicBezTo>
                  <a:lnTo>
                    <a:pt x="1352" y="11581"/>
                  </a:lnTo>
                  <a:cubicBezTo>
                    <a:pt x="1560" y="12494"/>
                    <a:pt x="1921" y="13364"/>
                    <a:pt x="2418" y="14159"/>
                  </a:cubicBezTo>
                  <a:lnTo>
                    <a:pt x="1927" y="14972"/>
                  </a:lnTo>
                  <a:cubicBezTo>
                    <a:pt x="1795" y="15195"/>
                    <a:pt x="1831" y="15478"/>
                    <a:pt x="2012" y="15662"/>
                  </a:cubicBezTo>
                  <a:lnTo>
                    <a:pt x="3611" y="17261"/>
                  </a:lnTo>
                  <a:cubicBezTo>
                    <a:pt x="3720" y="17368"/>
                    <a:pt x="3864" y="17424"/>
                    <a:pt x="4011" y="17424"/>
                  </a:cubicBezTo>
                  <a:cubicBezTo>
                    <a:pt x="4110" y="17424"/>
                    <a:pt x="4210" y="17398"/>
                    <a:pt x="4300" y="17345"/>
                  </a:cubicBezTo>
                  <a:lnTo>
                    <a:pt x="5113" y="16854"/>
                  </a:lnTo>
                  <a:cubicBezTo>
                    <a:pt x="5908" y="17351"/>
                    <a:pt x="6778" y="17712"/>
                    <a:pt x="7691" y="17920"/>
                  </a:cubicBezTo>
                  <a:lnTo>
                    <a:pt x="7923" y="18844"/>
                  </a:lnTo>
                  <a:cubicBezTo>
                    <a:pt x="7983" y="19094"/>
                    <a:pt x="8212" y="19272"/>
                    <a:pt x="8471" y="19272"/>
                  </a:cubicBezTo>
                  <a:lnTo>
                    <a:pt x="10729" y="19272"/>
                  </a:lnTo>
                  <a:cubicBezTo>
                    <a:pt x="10988" y="19272"/>
                    <a:pt x="11214" y="19097"/>
                    <a:pt x="11277" y="18844"/>
                  </a:cubicBezTo>
                  <a:lnTo>
                    <a:pt x="11509" y="17920"/>
                  </a:lnTo>
                  <a:cubicBezTo>
                    <a:pt x="12421" y="17712"/>
                    <a:pt x="13292" y="17354"/>
                    <a:pt x="14084" y="16857"/>
                  </a:cubicBezTo>
                  <a:lnTo>
                    <a:pt x="14900" y="17345"/>
                  </a:lnTo>
                  <a:cubicBezTo>
                    <a:pt x="14989" y="17399"/>
                    <a:pt x="15090" y="17425"/>
                    <a:pt x="15190" y="17425"/>
                  </a:cubicBezTo>
                  <a:cubicBezTo>
                    <a:pt x="15336" y="17425"/>
                    <a:pt x="15480" y="17369"/>
                    <a:pt x="15589" y="17261"/>
                  </a:cubicBezTo>
                  <a:lnTo>
                    <a:pt x="17185" y="15665"/>
                  </a:lnTo>
                  <a:cubicBezTo>
                    <a:pt x="17369" y="15481"/>
                    <a:pt x="17402" y="15195"/>
                    <a:pt x="17270" y="14975"/>
                  </a:cubicBezTo>
                  <a:lnTo>
                    <a:pt x="16782" y="14159"/>
                  </a:lnTo>
                  <a:cubicBezTo>
                    <a:pt x="17279" y="13367"/>
                    <a:pt x="17637" y="12497"/>
                    <a:pt x="17845" y="11584"/>
                  </a:cubicBezTo>
                  <a:lnTo>
                    <a:pt x="18844" y="11352"/>
                  </a:lnTo>
                  <a:cubicBezTo>
                    <a:pt x="19097" y="11289"/>
                    <a:pt x="19275" y="11063"/>
                    <a:pt x="19275" y="10804"/>
                  </a:cubicBezTo>
                  <a:lnTo>
                    <a:pt x="19275" y="8546"/>
                  </a:lnTo>
                  <a:cubicBezTo>
                    <a:pt x="19275" y="8287"/>
                    <a:pt x="19097" y="8061"/>
                    <a:pt x="18847" y="7998"/>
                  </a:cubicBezTo>
                  <a:lnTo>
                    <a:pt x="17848" y="7766"/>
                  </a:lnTo>
                  <a:cubicBezTo>
                    <a:pt x="17640" y="6854"/>
                    <a:pt x="17279" y="5983"/>
                    <a:pt x="16782" y="5188"/>
                  </a:cubicBezTo>
                  <a:lnTo>
                    <a:pt x="17273" y="4375"/>
                  </a:lnTo>
                  <a:cubicBezTo>
                    <a:pt x="17405" y="4153"/>
                    <a:pt x="17369" y="3869"/>
                    <a:pt x="17188" y="3686"/>
                  </a:cubicBezTo>
                  <a:lnTo>
                    <a:pt x="15589" y="2090"/>
                  </a:lnTo>
                  <a:cubicBezTo>
                    <a:pt x="15480" y="1980"/>
                    <a:pt x="15335" y="1923"/>
                    <a:pt x="15188" y="1923"/>
                  </a:cubicBezTo>
                  <a:cubicBezTo>
                    <a:pt x="15089" y="1923"/>
                    <a:pt x="14989" y="1949"/>
                    <a:pt x="14900" y="2002"/>
                  </a:cubicBezTo>
                  <a:lnTo>
                    <a:pt x="14087" y="2493"/>
                  </a:lnTo>
                  <a:cubicBezTo>
                    <a:pt x="13292" y="1996"/>
                    <a:pt x="12421" y="1635"/>
                    <a:pt x="11509" y="1427"/>
                  </a:cubicBezTo>
                  <a:lnTo>
                    <a:pt x="11277" y="428"/>
                  </a:lnTo>
                  <a:cubicBezTo>
                    <a:pt x="11217" y="178"/>
                    <a:pt x="10988" y="0"/>
                    <a:pt x="107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064" name="Google Shape;18064;p90"/>
            <p:cNvSpPr/>
            <p:nvPr/>
          </p:nvSpPr>
          <p:spPr>
            <a:xfrm>
              <a:off x="2819200" y="983400"/>
              <a:ext cx="205475" cy="197625"/>
            </a:xfrm>
            <a:custGeom>
              <a:avLst/>
              <a:gdLst/>
              <a:ahLst/>
              <a:cxnLst/>
              <a:rect l="l" t="t" r="r" b="b"/>
              <a:pathLst>
                <a:path w="8219" h="7905" extrusionOk="0">
                  <a:moveTo>
                    <a:pt x="4265" y="1129"/>
                  </a:moveTo>
                  <a:cubicBezTo>
                    <a:pt x="4629" y="1129"/>
                    <a:pt x="4996" y="1199"/>
                    <a:pt x="5346" y="1343"/>
                  </a:cubicBezTo>
                  <a:cubicBezTo>
                    <a:pt x="6400" y="1780"/>
                    <a:pt x="7089" y="2810"/>
                    <a:pt x="7089" y="3954"/>
                  </a:cubicBezTo>
                  <a:cubicBezTo>
                    <a:pt x="7086" y="5511"/>
                    <a:pt x="5825" y="6773"/>
                    <a:pt x="4265" y="6776"/>
                  </a:cubicBezTo>
                  <a:cubicBezTo>
                    <a:pt x="3124" y="6776"/>
                    <a:pt x="2094" y="6089"/>
                    <a:pt x="1657" y="5032"/>
                  </a:cubicBezTo>
                  <a:cubicBezTo>
                    <a:pt x="1221" y="3978"/>
                    <a:pt x="1461" y="2765"/>
                    <a:pt x="2268" y="1958"/>
                  </a:cubicBezTo>
                  <a:cubicBezTo>
                    <a:pt x="2808" y="1416"/>
                    <a:pt x="3530" y="1129"/>
                    <a:pt x="4265" y="1129"/>
                  </a:cubicBezTo>
                  <a:close/>
                  <a:moveTo>
                    <a:pt x="4265" y="0"/>
                  </a:moveTo>
                  <a:cubicBezTo>
                    <a:pt x="2666" y="0"/>
                    <a:pt x="1227" y="964"/>
                    <a:pt x="612" y="2440"/>
                  </a:cubicBezTo>
                  <a:cubicBezTo>
                    <a:pt x="1" y="3918"/>
                    <a:pt x="341" y="5616"/>
                    <a:pt x="1470" y="6749"/>
                  </a:cubicBezTo>
                  <a:cubicBezTo>
                    <a:pt x="2226" y="7504"/>
                    <a:pt x="3237" y="7905"/>
                    <a:pt x="4265" y="7905"/>
                  </a:cubicBezTo>
                  <a:cubicBezTo>
                    <a:pt x="4774" y="7905"/>
                    <a:pt x="5288" y="7806"/>
                    <a:pt x="5777" y="7604"/>
                  </a:cubicBezTo>
                  <a:cubicBezTo>
                    <a:pt x="7255" y="6993"/>
                    <a:pt x="8219" y="5550"/>
                    <a:pt x="8219" y="3954"/>
                  </a:cubicBezTo>
                  <a:cubicBezTo>
                    <a:pt x="8216" y="1771"/>
                    <a:pt x="6448" y="3"/>
                    <a:pt x="42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8065" name="Google Shape;18065;p90"/>
          <p:cNvGrpSpPr/>
          <p:nvPr/>
        </p:nvGrpSpPr>
        <p:grpSpPr>
          <a:xfrm>
            <a:off x="2501104" y="2710924"/>
            <a:ext cx="350431" cy="339887"/>
            <a:chOff x="3270675" y="841800"/>
            <a:chExt cx="497700" cy="482725"/>
          </a:xfrm>
        </p:grpSpPr>
        <p:sp>
          <p:nvSpPr>
            <p:cNvPr id="18066" name="Google Shape;18066;p90"/>
            <p:cNvSpPr/>
            <p:nvPr/>
          </p:nvSpPr>
          <p:spPr>
            <a:xfrm>
              <a:off x="3270675" y="902000"/>
              <a:ext cx="447125" cy="422525"/>
            </a:xfrm>
            <a:custGeom>
              <a:avLst/>
              <a:gdLst/>
              <a:ahLst/>
              <a:cxnLst/>
              <a:rect l="l" t="t" r="r" b="b"/>
              <a:pathLst>
                <a:path w="17885" h="16901" extrusionOk="0">
                  <a:moveTo>
                    <a:pt x="3454" y="0"/>
                  </a:moveTo>
                  <a:cubicBezTo>
                    <a:pt x="3343" y="0"/>
                    <a:pt x="3231" y="40"/>
                    <a:pt x="3141" y="122"/>
                  </a:cubicBezTo>
                  <a:cubicBezTo>
                    <a:pt x="1160" y="1940"/>
                    <a:pt x="0" y="4548"/>
                    <a:pt x="0" y="7246"/>
                  </a:cubicBezTo>
                  <a:cubicBezTo>
                    <a:pt x="0" y="12579"/>
                    <a:pt x="4325" y="16900"/>
                    <a:pt x="9657" y="16900"/>
                  </a:cubicBezTo>
                  <a:cubicBezTo>
                    <a:pt x="10907" y="16900"/>
                    <a:pt x="12175" y="16662"/>
                    <a:pt x="13331" y="16178"/>
                  </a:cubicBezTo>
                  <a:cubicBezTo>
                    <a:pt x="15126" y="15434"/>
                    <a:pt x="16659" y="14169"/>
                    <a:pt x="17728" y="12546"/>
                  </a:cubicBezTo>
                  <a:cubicBezTo>
                    <a:pt x="17884" y="12305"/>
                    <a:pt x="17788" y="11983"/>
                    <a:pt x="17526" y="11866"/>
                  </a:cubicBezTo>
                  <a:lnTo>
                    <a:pt x="9158" y="8171"/>
                  </a:lnTo>
                  <a:cubicBezTo>
                    <a:pt x="9016" y="8108"/>
                    <a:pt x="8896" y="8005"/>
                    <a:pt x="8811" y="7876"/>
                  </a:cubicBezTo>
                  <a:lnTo>
                    <a:pt x="8405" y="7246"/>
                  </a:lnTo>
                  <a:lnTo>
                    <a:pt x="3846" y="212"/>
                  </a:lnTo>
                  <a:cubicBezTo>
                    <a:pt x="3756" y="73"/>
                    <a:pt x="3606" y="0"/>
                    <a:pt x="34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067" name="Google Shape;18067;p90"/>
            <p:cNvSpPr/>
            <p:nvPr/>
          </p:nvSpPr>
          <p:spPr>
            <a:xfrm>
              <a:off x="3385250" y="841800"/>
              <a:ext cx="279700" cy="220925"/>
            </a:xfrm>
            <a:custGeom>
              <a:avLst/>
              <a:gdLst/>
              <a:ahLst/>
              <a:cxnLst/>
              <a:rect l="l" t="t" r="r" b="b"/>
              <a:pathLst>
                <a:path w="11188" h="8837" extrusionOk="0">
                  <a:moveTo>
                    <a:pt x="5070" y="0"/>
                  </a:moveTo>
                  <a:cubicBezTo>
                    <a:pt x="3434" y="0"/>
                    <a:pt x="1792" y="415"/>
                    <a:pt x="308" y="1256"/>
                  </a:cubicBezTo>
                  <a:cubicBezTo>
                    <a:pt x="76" y="1388"/>
                    <a:pt x="1" y="1690"/>
                    <a:pt x="148" y="1912"/>
                  </a:cubicBezTo>
                  <a:lnTo>
                    <a:pt x="4532" y="8676"/>
                  </a:lnTo>
                  <a:cubicBezTo>
                    <a:pt x="4601" y="8781"/>
                    <a:pt x="4714" y="8837"/>
                    <a:pt x="4828" y="8837"/>
                  </a:cubicBezTo>
                  <a:cubicBezTo>
                    <a:pt x="4919" y="8837"/>
                    <a:pt x="5010" y="8802"/>
                    <a:pt x="5081" y="8730"/>
                  </a:cubicBezTo>
                  <a:lnTo>
                    <a:pt x="10992" y="2683"/>
                  </a:lnTo>
                  <a:cubicBezTo>
                    <a:pt x="11187" y="2482"/>
                    <a:pt x="11163" y="2156"/>
                    <a:pt x="10940" y="1988"/>
                  </a:cubicBezTo>
                  <a:cubicBezTo>
                    <a:pt x="9218" y="670"/>
                    <a:pt x="7149" y="0"/>
                    <a:pt x="50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068" name="Google Shape;18068;p90"/>
            <p:cNvSpPr/>
            <p:nvPr/>
          </p:nvSpPr>
          <p:spPr>
            <a:xfrm>
              <a:off x="3530100" y="924750"/>
              <a:ext cx="238275" cy="250200"/>
            </a:xfrm>
            <a:custGeom>
              <a:avLst/>
              <a:gdLst/>
              <a:ahLst/>
              <a:cxnLst/>
              <a:rect l="l" t="t" r="r" b="b"/>
              <a:pathLst>
                <a:path w="9531" h="10008" extrusionOk="0">
                  <a:moveTo>
                    <a:pt x="6350" y="1"/>
                  </a:moveTo>
                  <a:cubicBezTo>
                    <a:pt x="6230" y="1"/>
                    <a:pt x="6108" y="47"/>
                    <a:pt x="6017" y="142"/>
                  </a:cubicBezTo>
                  <a:lnTo>
                    <a:pt x="172" y="6123"/>
                  </a:lnTo>
                  <a:cubicBezTo>
                    <a:pt x="0" y="6297"/>
                    <a:pt x="57" y="6589"/>
                    <a:pt x="283" y="6689"/>
                  </a:cubicBezTo>
                  <a:lnTo>
                    <a:pt x="7706" y="9968"/>
                  </a:lnTo>
                  <a:cubicBezTo>
                    <a:pt x="7767" y="9995"/>
                    <a:pt x="7830" y="10007"/>
                    <a:pt x="7893" y="10007"/>
                  </a:cubicBezTo>
                  <a:cubicBezTo>
                    <a:pt x="8082" y="10007"/>
                    <a:pt x="8261" y="9890"/>
                    <a:pt x="8329" y="9700"/>
                  </a:cubicBezTo>
                  <a:cubicBezTo>
                    <a:pt x="9531" y="6463"/>
                    <a:pt x="8913" y="2828"/>
                    <a:pt x="6706" y="169"/>
                  </a:cubicBezTo>
                  <a:cubicBezTo>
                    <a:pt x="6615" y="57"/>
                    <a:pt x="6483" y="1"/>
                    <a:pt x="63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8069" name="Google Shape;18069;p90"/>
          <p:cNvSpPr/>
          <p:nvPr/>
        </p:nvSpPr>
        <p:spPr>
          <a:xfrm>
            <a:off x="2919129" y="2721811"/>
            <a:ext cx="339253" cy="318060"/>
          </a:xfrm>
          <a:custGeom>
            <a:avLst/>
            <a:gdLst/>
            <a:ahLst/>
            <a:cxnLst/>
            <a:rect l="l" t="t" r="r" b="b"/>
            <a:pathLst>
              <a:path w="19273" h="18069" extrusionOk="0">
                <a:moveTo>
                  <a:pt x="5456" y="7679"/>
                </a:moveTo>
                <a:cubicBezTo>
                  <a:pt x="6294" y="7679"/>
                  <a:pt x="6715" y="8694"/>
                  <a:pt x="6122" y="9284"/>
                </a:cubicBezTo>
                <a:cubicBezTo>
                  <a:pt x="5930" y="9476"/>
                  <a:pt x="5694" y="9562"/>
                  <a:pt x="5462" y="9562"/>
                </a:cubicBezTo>
                <a:cubicBezTo>
                  <a:pt x="4979" y="9562"/>
                  <a:pt x="4517" y="9188"/>
                  <a:pt x="4517" y="8622"/>
                </a:cubicBezTo>
                <a:cubicBezTo>
                  <a:pt x="4517" y="8101"/>
                  <a:pt x="4936" y="7679"/>
                  <a:pt x="5456" y="7679"/>
                </a:cubicBezTo>
                <a:close/>
                <a:moveTo>
                  <a:pt x="9636" y="7679"/>
                </a:moveTo>
                <a:cubicBezTo>
                  <a:pt x="10473" y="7679"/>
                  <a:pt x="10892" y="8694"/>
                  <a:pt x="10299" y="9284"/>
                </a:cubicBezTo>
                <a:cubicBezTo>
                  <a:pt x="10107" y="9476"/>
                  <a:pt x="9872" y="9562"/>
                  <a:pt x="9640" y="9562"/>
                </a:cubicBezTo>
                <a:cubicBezTo>
                  <a:pt x="9157" y="9562"/>
                  <a:pt x="8694" y="9188"/>
                  <a:pt x="8694" y="8622"/>
                </a:cubicBezTo>
                <a:cubicBezTo>
                  <a:pt x="8694" y="8101"/>
                  <a:pt x="9115" y="7679"/>
                  <a:pt x="9636" y="7679"/>
                </a:cubicBezTo>
                <a:close/>
                <a:moveTo>
                  <a:pt x="13813" y="7679"/>
                </a:moveTo>
                <a:cubicBezTo>
                  <a:pt x="14650" y="7679"/>
                  <a:pt x="15071" y="8694"/>
                  <a:pt x="14478" y="9284"/>
                </a:cubicBezTo>
                <a:cubicBezTo>
                  <a:pt x="14286" y="9476"/>
                  <a:pt x="14050" y="9562"/>
                  <a:pt x="13819" y="9562"/>
                </a:cubicBezTo>
                <a:cubicBezTo>
                  <a:pt x="13336" y="9562"/>
                  <a:pt x="12873" y="9188"/>
                  <a:pt x="12873" y="8622"/>
                </a:cubicBezTo>
                <a:cubicBezTo>
                  <a:pt x="12873" y="8101"/>
                  <a:pt x="13292" y="7679"/>
                  <a:pt x="13813" y="7679"/>
                </a:cubicBezTo>
                <a:close/>
                <a:moveTo>
                  <a:pt x="9597" y="1"/>
                </a:moveTo>
                <a:cubicBezTo>
                  <a:pt x="4303" y="1"/>
                  <a:pt x="0" y="3801"/>
                  <a:pt x="0" y="8471"/>
                </a:cubicBezTo>
                <a:cubicBezTo>
                  <a:pt x="0" y="10444"/>
                  <a:pt x="780" y="12356"/>
                  <a:pt x="2201" y="13870"/>
                </a:cubicBezTo>
                <a:cubicBezTo>
                  <a:pt x="2481" y="15033"/>
                  <a:pt x="2138" y="16258"/>
                  <a:pt x="1292" y="17104"/>
                </a:cubicBezTo>
                <a:cubicBezTo>
                  <a:pt x="940" y="17460"/>
                  <a:pt x="1190" y="18068"/>
                  <a:pt x="1692" y="18068"/>
                </a:cubicBezTo>
                <a:cubicBezTo>
                  <a:pt x="3300" y="18065"/>
                  <a:pt x="4845" y="17442"/>
                  <a:pt x="6005" y="16328"/>
                </a:cubicBezTo>
                <a:cubicBezTo>
                  <a:pt x="7150" y="16731"/>
                  <a:pt x="8357" y="16939"/>
                  <a:pt x="9571" y="16939"/>
                </a:cubicBezTo>
                <a:cubicBezTo>
                  <a:pt x="9579" y="16939"/>
                  <a:pt x="9588" y="16939"/>
                  <a:pt x="9597" y="16939"/>
                </a:cubicBezTo>
                <a:cubicBezTo>
                  <a:pt x="14891" y="16939"/>
                  <a:pt x="19272" y="13139"/>
                  <a:pt x="19272" y="8471"/>
                </a:cubicBezTo>
                <a:cubicBezTo>
                  <a:pt x="19272" y="3801"/>
                  <a:pt x="14891" y="1"/>
                  <a:pt x="95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8070" name="Google Shape;18070;p90"/>
          <p:cNvGrpSpPr/>
          <p:nvPr/>
        </p:nvGrpSpPr>
        <p:grpSpPr>
          <a:xfrm>
            <a:off x="3337249" y="2731783"/>
            <a:ext cx="339253" cy="298169"/>
            <a:chOff x="4467200" y="877100"/>
            <a:chExt cx="481825" cy="423475"/>
          </a:xfrm>
        </p:grpSpPr>
        <p:sp>
          <p:nvSpPr>
            <p:cNvPr id="18071" name="Google Shape;18071;p90"/>
            <p:cNvSpPr/>
            <p:nvPr/>
          </p:nvSpPr>
          <p:spPr>
            <a:xfrm>
              <a:off x="4467200" y="1018225"/>
              <a:ext cx="481825" cy="282350"/>
            </a:xfrm>
            <a:custGeom>
              <a:avLst/>
              <a:gdLst/>
              <a:ahLst/>
              <a:cxnLst/>
              <a:rect l="l" t="t" r="r" b="b"/>
              <a:pathLst>
                <a:path w="19273" h="11294" extrusionOk="0">
                  <a:moveTo>
                    <a:pt x="10723" y="2257"/>
                  </a:moveTo>
                  <a:cubicBezTo>
                    <a:pt x="11013" y="2257"/>
                    <a:pt x="11292" y="2483"/>
                    <a:pt x="11292" y="2823"/>
                  </a:cubicBezTo>
                  <a:cubicBezTo>
                    <a:pt x="11292" y="3136"/>
                    <a:pt x="11039" y="3389"/>
                    <a:pt x="10729" y="3389"/>
                  </a:cubicBezTo>
                  <a:cubicBezTo>
                    <a:pt x="10223" y="3389"/>
                    <a:pt x="9973" y="2781"/>
                    <a:pt x="10329" y="2423"/>
                  </a:cubicBezTo>
                  <a:cubicBezTo>
                    <a:pt x="10443" y="2308"/>
                    <a:pt x="10585" y="2257"/>
                    <a:pt x="10723" y="2257"/>
                  </a:cubicBezTo>
                  <a:close/>
                  <a:moveTo>
                    <a:pt x="14755" y="3389"/>
                  </a:moveTo>
                  <a:lnTo>
                    <a:pt x="14755" y="7906"/>
                  </a:lnTo>
                  <a:lnTo>
                    <a:pt x="13551" y="7906"/>
                  </a:lnTo>
                  <a:lnTo>
                    <a:pt x="13551" y="3389"/>
                  </a:lnTo>
                  <a:close/>
                  <a:moveTo>
                    <a:pt x="5083" y="2822"/>
                  </a:moveTo>
                  <a:cubicBezTo>
                    <a:pt x="5189" y="2822"/>
                    <a:pt x="5297" y="2853"/>
                    <a:pt x="5396" y="2920"/>
                  </a:cubicBezTo>
                  <a:lnTo>
                    <a:pt x="8784" y="5178"/>
                  </a:lnTo>
                  <a:cubicBezTo>
                    <a:pt x="9118" y="5401"/>
                    <a:pt x="9118" y="5892"/>
                    <a:pt x="8784" y="6117"/>
                  </a:cubicBezTo>
                  <a:lnTo>
                    <a:pt x="5396" y="8376"/>
                  </a:lnTo>
                  <a:cubicBezTo>
                    <a:pt x="5297" y="8442"/>
                    <a:pt x="5189" y="8472"/>
                    <a:pt x="5084" y="8472"/>
                  </a:cubicBezTo>
                  <a:cubicBezTo>
                    <a:pt x="4790" y="8472"/>
                    <a:pt x="4517" y="8239"/>
                    <a:pt x="4517" y="7906"/>
                  </a:cubicBezTo>
                  <a:lnTo>
                    <a:pt x="4517" y="3389"/>
                  </a:lnTo>
                  <a:cubicBezTo>
                    <a:pt x="4517" y="3057"/>
                    <a:pt x="4789" y="2822"/>
                    <a:pt x="5083" y="2822"/>
                  </a:cubicBezTo>
                  <a:close/>
                  <a:moveTo>
                    <a:pt x="18711" y="1"/>
                  </a:moveTo>
                  <a:cubicBezTo>
                    <a:pt x="18601" y="1"/>
                    <a:pt x="18491" y="33"/>
                    <a:pt x="18396" y="95"/>
                  </a:cubicBezTo>
                  <a:lnTo>
                    <a:pt x="15150" y="2260"/>
                  </a:lnTo>
                  <a:lnTo>
                    <a:pt x="13551" y="2260"/>
                  </a:lnTo>
                  <a:lnTo>
                    <a:pt x="13551" y="1694"/>
                  </a:lnTo>
                  <a:cubicBezTo>
                    <a:pt x="13548" y="926"/>
                    <a:pt x="13027" y="255"/>
                    <a:pt x="12283" y="62"/>
                  </a:cubicBezTo>
                  <a:cubicBezTo>
                    <a:pt x="11527" y="774"/>
                    <a:pt x="10560" y="1128"/>
                    <a:pt x="9594" y="1128"/>
                  </a:cubicBezTo>
                  <a:cubicBezTo>
                    <a:pt x="8599" y="1128"/>
                    <a:pt x="7604" y="752"/>
                    <a:pt x="6842" y="2"/>
                  </a:cubicBezTo>
                  <a:lnTo>
                    <a:pt x="6712" y="2"/>
                  </a:lnTo>
                  <a:cubicBezTo>
                    <a:pt x="5950" y="753"/>
                    <a:pt x="4955" y="1131"/>
                    <a:pt x="3959" y="1131"/>
                  </a:cubicBezTo>
                  <a:cubicBezTo>
                    <a:pt x="2993" y="1131"/>
                    <a:pt x="2026" y="775"/>
                    <a:pt x="1271" y="62"/>
                  </a:cubicBezTo>
                  <a:cubicBezTo>
                    <a:pt x="524" y="255"/>
                    <a:pt x="3" y="923"/>
                    <a:pt x="0" y="1694"/>
                  </a:cubicBezTo>
                  <a:lnTo>
                    <a:pt x="0" y="9598"/>
                  </a:lnTo>
                  <a:cubicBezTo>
                    <a:pt x="0" y="10535"/>
                    <a:pt x="759" y="11291"/>
                    <a:pt x="1696" y="11294"/>
                  </a:cubicBezTo>
                  <a:lnTo>
                    <a:pt x="11859" y="11294"/>
                  </a:lnTo>
                  <a:cubicBezTo>
                    <a:pt x="12792" y="11294"/>
                    <a:pt x="13551" y="10535"/>
                    <a:pt x="13551" y="9598"/>
                  </a:cubicBezTo>
                  <a:lnTo>
                    <a:pt x="13551" y="9035"/>
                  </a:lnTo>
                  <a:lnTo>
                    <a:pt x="15150" y="9035"/>
                  </a:lnTo>
                  <a:lnTo>
                    <a:pt x="18396" y="11197"/>
                  </a:lnTo>
                  <a:cubicBezTo>
                    <a:pt x="18494" y="11263"/>
                    <a:pt x="18602" y="11293"/>
                    <a:pt x="18707" y="11293"/>
                  </a:cubicBezTo>
                  <a:cubicBezTo>
                    <a:pt x="19000" y="11293"/>
                    <a:pt x="19272" y="11060"/>
                    <a:pt x="19272" y="10728"/>
                  </a:cubicBezTo>
                  <a:lnTo>
                    <a:pt x="19272" y="565"/>
                  </a:lnTo>
                  <a:cubicBezTo>
                    <a:pt x="19272" y="357"/>
                    <a:pt x="19158" y="164"/>
                    <a:pt x="18977" y="68"/>
                  </a:cubicBezTo>
                  <a:cubicBezTo>
                    <a:pt x="18894" y="23"/>
                    <a:pt x="18802" y="1"/>
                    <a:pt x="187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072" name="Google Shape;18072;p90"/>
            <p:cNvSpPr/>
            <p:nvPr/>
          </p:nvSpPr>
          <p:spPr>
            <a:xfrm>
              <a:off x="4608425" y="1129300"/>
              <a:ext cx="45125" cy="60175"/>
            </a:xfrm>
            <a:custGeom>
              <a:avLst/>
              <a:gdLst/>
              <a:ahLst/>
              <a:cxnLst/>
              <a:rect l="l" t="t" r="r" b="b"/>
              <a:pathLst>
                <a:path w="1805" h="2407" extrusionOk="0">
                  <a:moveTo>
                    <a:pt x="0" y="0"/>
                  </a:moveTo>
                  <a:lnTo>
                    <a:pt x="0" y="2406"/>
                  </a:lnTo>
                  <a:lnTo>
                    <a:pt x="1804" y="1205"/>
                  </a:ln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073" name="Google Shape;18073;p90"/>
            <p:cNvSpPr/>
            <p:nvPr/>
          </p:nvSpPr>
          <p:spPr>
            <a:xfrm>
              <a:off x="4495500" y="877100"/>
              <a:ext cx="141175" cy="141175"/>
            </a:xfrm>
            <a:custGeom>
              <a:avLst/>
              <a:gdLst/>
              <a:ahLst/>
              <a:cxnLst/>
              <a:rect l="l" t="t" r="r" b="b"/>
              <a:pathLst>
                <a:path w="5647" h="5647" extrusionOk="0">
                  <a:moveTo>
                    <a:pt x="2822" y="1"/>
                  </a:moveTo>
                  <a:cubicBezTo>
                    <a:pt x="1262" y="1"/>
                    <a:pt x="0" y="1262"/>
                    <a:pt x="0" y="2822"/>
                  </a:cubicBezTo>
                  <a:cubicBezTo>
                    <a:pt x="0" y="4382"/>
                    <a:pt x="1262" y="5647"/>
                    <a:pt x="2822" y="5647"/>
                  </a:cubicBezTo>
                  <a:cubicBezTo>
                    <a:pt x="4382" y="5647"/>
                    <a:pt x="5647" y="4382"/>
                    <a:pt x="5647" y="2822"/>
                  </a:cubicBezTo>
                  <a:cubicBezTo>
                    <a:pt x="5647" y="1262"/>
                    <a:pt x="4382" y="1"/>
                    <a:pt x="282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074" name="Google Shape;18074;p90"/>
            <p:cNvSpPr/>
            <p:nvPr/>
          </p:nvSpPr>
          <p:spPr>
            <a:xfrm>
              <a:off x="4636650" y="877100"/>
              <a:ext cx="141175" cy="141175"/>
            </a:xfrm>
            <a:custGeom>
              <a:avLst/>
              <a:gdLst/>
              <a:ahLst/>
              <a:cxnLst/>
              <a:rect l="l" t="t" r="r" b="b"/>
              <a:pathLst>
                <a:path w="5647" h="5647" extrusionOk="0">
                  <a:moveTo>
                    <a:pt x="2822" y="1"/>
                  </a:moveTo>
                  <a:cubicBezTo>
                    <a:pt x="1262" y="1"/>
                    <a:pt x="1" y="1262"/>
                    <a:pt x="1" y="2822"/>
                  </a:cubicBezTo>
                  <a:cubicBezTo>
                    <a:pt x="1" y="4382"/>
                    <a:pt x="1262" y="5647"/>
                    <a:pt x="2822" y="5647"/>
                  </a:cubicBezTo>
                  <a:cubicBezTo>
                    <a:pt x="4382" y="5647"/>
                    <a:pt x="5647" y="4382"/>
                    <a:pt x="5647" y="2822"/>
                  </a:cubicBezTo>
                  <a:cubicBezTo>
                    <a:pt x="5647" y="1262"/>
                    <a:pt x="4382" y="1"/>
                    <a:pt x="282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8075" name="Google Shape;18075;p90"/>
          <p:cNvGrpSpPr/>
          <p:nvPr/>
        </p:nvGrpSpPr>
        <p:grpSpPr>
          <a:xfrm>
            <a:off x="3752140" y="2711232"/>
            <a:ext cx="354778" cy="339271"/>
            <a:chOff x="5045500" y="842250"/>
            <a:chExt cx="503875" cy="481850"/>
          </a:xfrm>
        </p:grpSpPr>
        <p:sp>
          <p:nvSpPr>
            <p:cNvPr id="18076" name="Google Shape;18076;p90"/>
            <p:cNvSpPr/>
            <p:nvPr/>
          </p:nvSpPr>
          <p:spPr>
            <a:xfrm>
              <a:off x="5045500" y="842250"/>
              <a:ext cx="503875" cy="481850"/>
            </a:xfrm>
            <a:custGeom>
              <a:avLst/>
              <a:gdLst/>
              <a:ahLst/>
              <a:cxnLst/>
              <a:rect l="l" t="t" r="r" b="b"/>
              <a:pathLst>
                <a:path w="20155" h="19274" extrusionOk="0">
                  <a:moveTo>
                    <a:pt x="12103" y="1130"/>
                  </a:moveTo>
                  <a:cubicBezTo>
                    <a:pt x="13694" y="1130"/>
                    <a:pt x="15284" y="1735"/>
                    <a:pt x="16496" y="2945"/>
                  </a:cubicBezTo>
                  <a:cubicBezTo>
                    <a:pt x="18917" y="5366"/>
                    <a:pt x="18917" y="9305"/>
                    <a:pt x="16496" y="11729"/>
                  </a:cubicBezTo>
                  <a:cubicBezTo>
                    <a:pt x="15286" y="12940"/>
                    <a:pt x="13695" y="13545"/>
                    <a:pt x="12104" y="13545"/>
                  </a:cubicBezTo>
                  <a:cubicBezTo>
                    <a:pt x="10514" y="13545"/>
                    <a:pt x="8923" y="12940"/>
                    <a:pt x="7712" y="11729"/>
                  </a:cubicBezTo>
                  <a:cubicBezTo>
                    <a:pt x="5288" y="9305"/>
                    <a:pt x="5288" y="5369"/>
                    <a:pt x="7712" y="2945"/>
                  </a:cubicBezTo>
                  <a:cubicBezTo>
                    <a:pt x="8923" y="1735"/>
                    <a:pt x="10513" y="1130"/>
                    <a:pt x="12103" y="1130"/>
                  </a:cubicBezTo>
                  <a:close/>
                  <a:moveTo>
                    <a:pt x="4918" y="13726"/>
                  </a:moveTo>
                  <a:lnTo>
                    <a:pt x="5716" y="14524"/>
                  </a:lnTo>
                  <a:lnTo>
                    <a:pt x="4918" y="15322"/>
                  </a:lnTo>
                  <a:lnTo>
                    <a:pt x="4120" y="14524"/>
                  </a:lnTo>
                  <a:lnTo>
                    <a:pt x="4918" y="13726"/>
                  </a:lnTo>
                  <a:close/>
                  <a:moveTo>
                    <a:pt x="12106" y="1"/>
                  </a:moveTo>
                  <a:cubicBezTo>
                    <a:pt x="10226" y="1"/>
                    <a:pt x="8345" y="717"/>
                    <a:pt x="6914" y="2147"/>
                  </a:cubicBezTo>
                  <a:cubicBezTo>
                    <a:pt x="4725" y="4333"/>
                    <a:pt x="4240" y="7516"/>
                    <a:pt x="5315" y="10133"/>
                  </a:cubicBezTo>
                  <a:lnTo>
                    <a:pt x="4518" y="10931"/>
                  </a:lnTo>
                  <a:cubicBezTo>
                    <a:pt x="4009" y="11434"/>
                    <a:pt x="3876" y="12208"/>
                    <a:pt x="4192" y="12852"/>
                  </a:cubicBezTo>
                  <a:lnTo>
                    <a:pt x="663" y="16382"/>
                  </a:lnTo>
                  <a:cubicBezTo>
                    <a:pt x="1" y="17044"/>
                    <a:pt x="1" y="18116"/>
                    <a:pt x="663" y="18778"/>
                  </a:cubicBezTo>
                  <a:cubicBezTo>
                    <a:pt x="994" y="19108"/>
                    <a:pt x="1428" y="19273"/>
                    <a:pt x="1862" y="19273"/>
                  </a:cubicBezTo>
                  <a:cubicBezTo>
                    <a:pt x="2295" y="19273"/>
                    <a:pt x="2729" y="19108"/>
                    <a:pt x="3060" y="18778"/>
                  </a:cubicBezTo>
                  <a:lnTo>
                    <a:pt x="6586" y="15249"/>
                  </a:lnTo>
                  <a:cubicBezTo>
                    <a:pt x="6820" y="15363"/>
                    <a:pt x="7071" y="15418"/>
                    <a:pt x="7320" y="15418"/>
                  </a:cubicBezTo>
                  <a:cubicBezTo>
                    <a:pt x="7757" y="15418"/>
                    <a:pt x="8188" y="15247"/>
                    <a:pt x="8510" y="14921"/>
                  </a:cubicBezTo>
                  <a:lnTo>
                    <a:pt x="9308" y="14126"/>
                  </a:lnTo>
                  <a:cubicBezTo>
                    <a:pt x="10192" y="14489"/>
                    <a:pt x="11145" y="14675"/>
                    <a:pt x="12104" y="14675"/>
                  </a:cubicBezTo>
                  <a:cubicBezTo>
                    <a:pt x="13962" y="14675"/>
                    <a:pt x="15843" y="13979"/>
                    <a:pt x="17294" y="12527"/>
                  </a:cubicBezTo>
                  <a:cubicBezTo>
                    <a:pt x="20155" y="9666"/>
                    <a:pt x="20155" y="5008"/>
                    <a:pt x="17294" y="2147"/>
                  </a:cubicBezTo>
                  <a:cubicBezTo>
                    <a:pt x="15864" y="716"/>
                    <a:pt x="13985" y="1"/>
                    <a:pt x="1210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077" name="Google Shape;18077;p90"/>
            <p:cNvSpPr/>
            <p:nvPr/>
          </p:nvSpPr>
          <p:spPr>
            <a:xfrm>
              <a:off x="5221050" y="898625"/>
              <a:ext cx="254100" cy="254100"/>
            </a:xfrm>
            <a:custGeom>
              <a:avLst/>
              <a:gdLst/>
              <a:ahLst/>
              <a:cxnLst/>
              <a:rect l="l" t="t" r="r" b="b"/>
              <a:pathLst>
                <a:path w="10164" h="10164" extrusionOk="0">
                  <a:moveTo>
                    <a:pt x="5081" y="1"/>
                  </a:moveTo>
                  <a:cubicBezTo>
                    <a:pt x="2274" y="1"/>
                    <a:pt x="1" y="2274"/>
                    <a:pt x="1" y="5081"/>
                  </a:cubicBezTo>
                  <a:cubicBezTo>
                    <a:pt x="1" y="7887"/>
                    <a:pt x="2274" y="10164"/>
                    <a:pt x="5081" y="10164"/>
                  </a:cubicBezTo>
                  <a:cubicBezTo>
                    <a:pt x="7887" y="10164"/>
                    <a:pt x="10164" y="7887"/>
                    <a:pt x="10164" y="5081"/>
                  </a:cubicBezTo>
                  <a:cubicBezTo>
                    <a:pt x="10164" y="2274"/>
                    <a:pt x="7887" y="1"/>
                    <a:pt x="508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8078" name="Google Shape;18078;p90"/>
          <p:cNvGrpSpPr/>
          <p:nvPr/>
        </p:nvGrpSpPr>
        <p:grpSpPr>
          <a:xfrm>
            <a:off x="4174987" y="2737451"/>
            <a:ext cx="336965" cy="286833"/>
            <a:chOff x="5645200" y="879425"/>
            <a:chExt cx="478575" cy="407375"/>
          </a:xfrm>
        </p:grpSpPr>
        <p:sp>
          <p:nvSpPr>
            <p:cNvPr id="18079" name="Google Shape;18079;p90"/>
            <p:cNvSpPr/>
            <p:nvPr/>
          </p:nvSpPr>
          <p:spPr>
            <a:xfrm>
              <a:off x="6004200" y="1075025"/>
              <a:ext cx="86075" cy="93450"/>
            </a:xfrm>
            <a:custGeom>
              <a:avLst/>
              <a:gdLst/>
              <a:ahLst/>
              <a:cxnLst/>
              <a:rect l="l" t="t" r="r" b="b"/>
              <a:pathLst>
                <a:path w="3443" h="3738" extrusionOk="0">
                  <a:moveTo>
                    <a:pt x="1" y="0"/>
                  </a:moveTo>
                  <a:lnTo>
                    <a:pt x="1" y="3737"/>
                  </a:lnTo>
                  <a:lnTo>
                    <a:pt x="1907" y="3737"/>
                  </a:lnTo>
                  <a:cubicBezTo>
                    <a:pt x="2157" y="3737"/>
                    <a:pt x="2377" y="3574"/>
                    <a:pt x="2449" y="3334"/>
                  </a:cubicBezTo>
                  <a:lnTo>
                    <a:pt x="344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080" name="Google Shape;18080;p90"/>
            <p:cNvSpPr/>
            <p:nvPr/>
          </p:nvSpPr>
          <p:spPr>
            <a:xfrm>
              <a:off x="5880900" y="953275"/>
              <a:ext cx="95100" cy="93525"/>
            </a:xfrm>
            <a:custGeom>
              <a:avLst/>
              <a:gdLst/>
              <a:ahLst/>
              <a:cxnLst/>
              <a:rect l="l" t="t" r="r" b="b"/>
              <a:pathLst>
                <a:path w="3804" h="3741" extrusionOk="0">
                  <a:moveTo>
                    <a:pt x="0" y="1"/>
                  </a:moveTo>
                  <a:lnTo>
                    <a:pt x="0" y="3741"/>
                  </a:lnTo>
                  <a:lnTo>
                    <a:pt x="3804" y="3741"/>
                  </a:lnTo>
                  <a:lnTo>
                    <a:pt x="380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081" name="Google Shape;18081;p90"/>
            <p:cNvSpPr/>
            <p:nvPr/>
          </p:nvSpPr>
          <p:spPr>
            <a:xfrm>
              <a:off x="6004200" y="953275"/>
              <a:ext cx="119575" cy="93525"/>
            </a:xfrm>
            <a:custGeom>
              <a:avLst/>
              <a:gdLst/>
              <a:ahLst/>
              <a:cxnLst/>
              <a:rect l="l" t="t" r="r" b="b"/>
              <a:pathLst>
                <a:path w="4783" h="3741" extrusionOk="0">
                  <a:moveTo>
                    <a:pt x="1" y="1"/>
                  </a:moveTo>
                  <a:lnTo>
                    <a:pt x="1" y="3741"/>
                  </a:lnTo>
                  <a:lnTo>
                    <a:pt x="3777" y="3741"/>
                  </a:lnTo>
                  <a:lnTo>
                    <a:pt x="4674" y="727"/>
                  </a:lnTo>
                  <a:cubicBezTo>
                    <a:pt x="4783" y="365"/>
                    <a:pt x="4512" y="1"/>
                    <a:pt x="41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082" name="Google Shape;18082;p90"/>
            <p:cNvSpPr/>
            <p:nvPr/>
          </p:nvSpPr>
          <p:spPr>
            <a:xfrm>
              <a:off x="5880900" y="1075025"/>
              <a:ext cx="95100" cy="93450"/>
            </a:xfrm>
            <a:custGeom>
              <a:avLst/>
              <a:gdLst/>
              <a:ahLst/>
              <a:cxnLst/>
              <a:rect l="l" t="t" r="r" b="b"/>
              <a:pathLst>
                <a:path w="3804" h="3738" extrusionOk="0">
                  <a:moveTo>
                    <a:pt x="0" y="0"/>
                  </a:moveTo>
                  <a:lnTo>
                    <a:pt x="0" y="3737"/>
                  </a:lnTo>
                  <a:lnTo>
                    <a:pt x="3804" y="3737"/>
                  </a:lnTo>
                  <a:lnTo>
                    <a:pt x="380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083" name="Google Shape;18083;p90"/>
            <p:cNvSpPr/>
            <p:nvPr/>
          </p:nvSpPr>
          <p:spPr>
            <a:xfrm>
              <a:off x="5645200" y="879425"/>
              <a:ext cx="207500" cy="167375"/>
            </a:xfrm>
            <a:custGeom>
              <a:avLst/>
              <a:gdLst/>
              <a:ahLst/>
              <a:cxnLst/>
              <a:rect l="l" t="t" r="r" b="b"/>
              <a:pathLst>
                <a:path w="8300" h="6695" extrusionOk="0">
                  <a:moveTo>
                    <a:pt x="563" y="1"/>
                  </a:moveTo>
                  <a:cubicBezTo>
                    <a:pt x="253" y="1"/>
                    <a:pt x="0" y="254"/>
                    <a:pt x="0" y="564"/>
                  </a:cubicBezTo>
                  <a:cubicBezTo>
                    <a:pt x="0" y="877"/>
                    <a:pt x="253" y="1130"/>
                    <a:pt x="563" y="1130"/>
                  </a:cubicBezTo>
                  <a:lnTo>
                    <a:pt x="2403" y="1130"/>
                  </a:lnTo>
                  <a:lnTo>
                    <a:pt x="3159" y="3672"/>
                  </a:lnTo>
                  <a:cubicBezTo>
                    <a:pt x="3162" y="3678"/>
                    <a:pt x="3162" y="3687"/>
                    <a:pt x="3165" y="3696"/>
                  </a:cubicBezTo>
                  <a:lnTo>
                    <a:pt x="4059" y="6695"/>
                  </a:lnTo>
                  <a:lnTo>
                    <a:pt x="8299" y="6695"/>
                  </a:lnTo>
                  <a:lnTo>
                    <a:pt x="8299" y="2955"/>
                  </a:lnTo>
                  <a:lnTo>
                    <a:pt x="4123" y="2955"/>
                  </a:lnTo>
                  <a:lnTo>
                    <a:pt x="3364" y="404"/>
                  </a:lnTo>
                  <a:cubicBezTo>
                    <a:pt x="3295" y="163"/>
                    <a:pt x="3072" y="1"/>
                    <a:pt x="282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084" name="Google Shape;18084;p90"/>
            <p:cNvSpPr/>
            <p:nvPr/>
          </p:nvSpPr>
          <p:spPr>
            <a:xfrm>
              <a:off x="5722500" y="1075025"/>
              <a:ext cx="370875" cy="211775"/>
            </a:xfrm>
            <a:custGeom>
              <a:avLst/>
              <a:gdLst/>
              <a:ahLst/>
              <a:cxnLst/>
              <a:rect l="l" t="t" r="r" b="b"/>
              <a:pathLst>
                <a:path w="14835" h="8471" extrusionOk="0">
                  <a:moveTo>
                    <a:pt x="1305" y="0"/>
                  </a:moveTo>
                  <a:lnTo>
                    <a:pt x="2082" y="2614"/>
                  </a:lnTo>
                  <a:cubicBezTo>
                    <a:pt x="901" y="2701"/>
                    <a:pt x="1" y="3704"/>
                    <a:pt x="40" y="4887"/>
                  </a:cubicBezTo>
                  <a:cubicBezTo>
                    <a:pt x="82" y="6071"/>
                    <a:pt x="1049" y="7010"/>
                    <a:pt x="2232" y="7019"/>
                  </a:cubicBezTo>
                  <a:lnTo>
                    <a:pt x="2795" y="7019"/>
                  </a:lnTo>
                  <a:cubicBezTo>
                    <a:pt x="3045" y="7878"/>
                    <a:pt x="3834" y="8471"/>
                    <a:pt x="4731" y="8471"/>
                  </a:cubicBezTo>
                  <a:cubicBezTo>
                    <a:pt x="5629" y="8471"/>
                    <a:pt x="6418" y="7878"/>
                    <a:pt x="6671" y="7019"/>
                  </a:cubicBezTo>
                  <a:lnTo>
                    <a:pt x="9667" y="7019"/>
                  </a:lnTo>
                  <a:cubicBezTo>
                    <a:pt x="9917" y="7878"/>
                    <a:pt x="10709" y="8471"/>
                    <a:pt x="11606" y="8471"/>
                  </a:cubicBezTo>
                  <a:cubicBezTo>
                    <a:pt x="12500" y="8471"/>
                    <a:pt x="13292" y="7878"/>
                    <a:pt x="13542" y="7019"/>
                  </a:cubicBezTo>
                  <a:lnTo>
                    <a:pt x="14271" y="7019"/>
                  </a:lnTo>
                  <a:cubicBezTo>
                    <a:pt x="14581" y="7019"/>
                    <a:pt x="14834" y="6766"/>
                    <a:pt x="14834" y="6453"/>
                  </a:cubicBezTo>
                  <a:cubicBezTo>
                    <a:pt x="14834" y="6140"/>
                    <a:pt x="14581" y="5890"/>
                    <a:pt x="14271" y="5890"/>
                  </a:cubicBezTo>
                  <a:lnTo>
                    <a:pt x="13542" y="5890"/>
                  </a:lnTo>
                  <a:cubicBezTo>
                    <a:pt x="13292" y="5029"/>
                    <a:pt x="12500" y="4436"/>
                    <a:pt x="11606" y="4436"/>
                  </a:cubicBezTo>
                  <a:cubicBezTo>
                    <a:pt x="10709" y="4436"/>
                    <a:pt x="9917" y="5029"/>
                    <a:pt x="9667" y="5890"/>
                  </a:cubicBezTo>
                  <a:lnTo>
                    <a:pt x="6671" y="5890"/>
                  </a:lnTo>
                  <a:cubicBezTo>
                    <a:pt x="6418" y="5029"/>
                    <a:pt x="5629" y="4436"/>
                    <a:pt x="4731" y="4436"/>
                  </a:cubicBezTo>
                  <a:cubicBezTo>
                    <a:pt x="3834" y="4436"/>
                    <a:pt x="3045" y="5029"/>
                    <a:pt x="2792" y="5890"/>
                  </a:cubicBezTo>
                  <a:lnTo>
                    <a:pt x="2232" y="5890"/>
                  </a:lnTo>
                  <a:cubicBezTo>
                    <a:pt x="1639" y="5890"/>
                    <a:pt x="1157" y="5408"/>
                    <a:pt x="1157" y="4815"/>
                  </a:cubicBezTo>
                  <a:cubicBezTo>
                    <a:pt x="1157" y="4219"/>
                    <a:pt x="1639" y="3737"/>
                    <a:pt x="2232" y="3737"/>
                  </a:cubicBezTo>
                  <a:lnTo>
                    <a:pt x="5207" y="3737"/>
                  </a:lnTo>
                  <a:lnTo>
                    <a:pt x="52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8085" name="Google Shape;18085;p90"/>
          <p:cNvGrpSpPr/>
          <p:nvPr/>
        </p:nvGrpSpPr>
        <p:grpSpPr>
          <a:xfrm>
            <a:off x="4611062" y="2711241"/>
            <a:ext cx="298186" cy="339253"/>
            <a:chOff x="6264525" y="842250"/>
            <a:chExt cx="423500" cy="481825"/>
          </a:xfrm>
        </p:grpSpPr>
        <p:sp>
          <p:nvSpPr>
            <p:cNvPr id="18086" name="Google Shape;18086;p90"/>
            <p:cNvSpPr/>
            <p:nvPr/>
          </p:nvSpPr>
          <p:spPr>
            <a:xfrm>
              <a:off x="6264525" y="1033450"/>
              <a:ext cx="135300" cy="266450"/>
            </a:xfrm>
            <a:custGeom>
              <a:avLst/>
              <a:gdLst/>
              <a:ahLst/>
              <a:cxnLst/>
              <a:rect l="l" t="t" r="r" b="b"/>
              <a:pathLst>
                <a:path w="5412" h="10658" extrusionOk="0">
                  <a:moveTo>
                    <a:pt x="1" y="1"/>
                  </a:moveTo>
                  <a:lnTo>
                    <a:pt x="1" y="9932"/>
                  </a:lnTo>
                  <a:cubicBezTo>
                    <a:pt x="1" y="10182"/>
                    <a:pt x="61" y="10429"/>
                    <a:pt x="169" y="10658"/>
                  </a:cubicBezTo>
                  <a:lnTo>
                    <a:pt x="5412" y="5415"/>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087" name="Google Shape;18087;p90"/>
            <p:cNvSpPr/>
            <p:nvPr/>
          </p:nvSpPr>
          <p:spPr>
            <a:xfrm>
              <a:off x="6552700" y="1033450"/>
              <a:ext cx="135325" cy="266450"/>
            </a:xfrm>
            <a:custGeom>
              <a:avLst/>
              <a:gdLst/>
              <a:ahLst/>
              <a:cxnLst/>
              <a:rect l="l" t="t" r="r" b="b"/>
              <a:pathLst>
                <a:path w="5413" h="10658" extrusionOk="0">
                  <a:moveTo>
                    <a:pt x="5412" y="1"/>
                  </a:moveTo>
                  <a:lnTo>
                    <a:pt x="1" y="5415"/>
                  </a:lnTo>
                  <a:lnTo>
                    <a:pt x="5243" y="10658"/>
                  </a:lnTo>
                  <a:cubicBezTo>
                    <a:pt x="5352" y="10429"/>
                    <a:pt x="5412" y="10182"/>
                    <a:pt x="5412" y="9932"/>
                  </a:cubicBezTo>
                  <a:lnTo>
                    <a:pt x="541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088" name="Google Shape;18088;p90"/>
            <p:cNvSpPr/>
            <p:nvPr/>
          </p:nvSpPr>
          <p:spPr>
            <a:xfrm>
              <a:off x="6462150" y="985275"/>
              <a:ext cx="28025" cy="28250"/>
            </a:xfrm>
            <a:custGeom>
              <a:avLst/>
              <a:gdLst/>
              <a:ahLst/>
              <a:cxnLst/>
              <a:rect l="l" t="t" r="r" b="b"/>
              <a:pathLst>
                <a:path w="1121" h="1130" extrusionOk="0">
                  <a:moveTo>
                    <a:pt x="566" y="1"/>
                  </a:moveTo>
                  <a:cubicBezTo>
                    <a:pt x="253" y="1"/>
                    <a:pt x="0" y="254"/>
                    <a:pt x="0" y="567"/>
                  </a:cubicBezTo>
                  <a:cubicBezTo>
                    <a:pt x="0" y="877"/>
                    <a:pt x="253" y="1130"/>
                    <a:pt x="566" y="1130"/>
                  </a:cubicBezTo>
                  <a:cubicBezTo>
                    <a:pt x="955" y="1130"/>
                    <a:pt x="1060" y="862"/>
                    <a:pt x="1120" y="528"/>
                  </a:cubicBezTo>
                  <a:cubicBezTo>
                    <a:pt x="1102" y="233"/>
                    <a:pt x="862" y="4"/>
                    <a:pt x="5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089" name="Google Shape;18089;p90"/>
            <p:cNvSpPr/>
            <p:nvPr/>
          </p:nvSpPr>
          <p:spPr>
            <a:xfrm>
              <a:off x="6288775" y="1182900"/>
              <a:ext cx="375075" cy="141175"/>
            </a:xfrm>
            <a:custGeom>
              <a:avLst/>
              <a:gdLst/>
              <a:ahLst/>
              <a:cxnLst/>
              <a:rect l="l" t="t" r="r" b="b"/>
              <a:pathLst>
                <a:path w="15003" h="5647" extrusionOk="0">
                  <a:moveTo>
                    <a:pt x="5475" y="0"/>
                  </a:moveTo>
                  <a:lnTo>
                    <a:pt x="0" y="5478"/>
                  </a:lnTo>
                  <a:cubicBezTo>
                    <a:pt x="226" y="5586"/>
                    <a:pt x="473" y="5646"/>
                    <a:pt x="726" y="5646"/>
                  </a:cubicBezTo>
                  <a:lnTo>
                    <a:pt x="14277" y="5646"/>
                  </a:lnTo>
                  <a:cubicBezTo>
                    <a:pt x="14527" y="5646"/>
                    <a:pt x="14774" y="5586"/>
                    <a:pt x="15002" y="5478"/>
                  </a:cubicBezTo>
                  <a:lnTo>
                    <a:pt x="95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090" name="Google Shape;18090;p90"/>
            <p:cNvSpPr/>
            <p:nvPr/>
          </p:nvSpPr>
          <p:spPr>
            <a:xfrm>
              <a:off x="6278675" y="965325"/>
              <a:ext cx="42350" cy="84725"/>
            </a:xfrm>
            <a:custGeom>
              <a:avLst/>
              <a:gdLst/>
              <a:ahLst/>
              <a:cxnLst/>
              <a:rect l="l" t="t" r="r" b="b"/>
              <a:pathLst>
                <a:path w="1694" h="3389" extrusionOk="0">
                  <a:moveTo>
                    <a:pt x="1693" y="1"/>
                  </a:moveTo>
                  <a:lnTo>
                    <a:pt x="1" y="1693"/>
                  </a:lnTo>
                  <a:lnTo>
                    <a:pt x="1693" y="3388"/>
                  </a:lnTo>
                  <a:lnTo>
                    <a:pt x="16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091" name="Google Shape;18091;p90"/>
            <p:cNvSpPr/>
            <p:nvPr/>
          </p:nvSpPr>
          <p:spPr>
            <a:xfrm>
              <a:off x="6631525" y="965325"/>
              <a:ext cx="42400" cy="84725"/>
            </a:xfrm>
            <a:custGeom>
              <a:avLst/>
              <a:gdLst/>
              <a:ahLst/>
              <a:cxnLst/>
              <a:rect l="l" t="t" r="r" b="b"/>
              <a:pathLst>
                <a:path w="1696" h="3389" extrusionOk="0">
                  <a:moveTo>
                    <a:pt x="1" y="1"/>
                  </a:moveTo>
                  <a:lnTo>
                    <a:pt x="1" y="3388"/>
                  </a:lnTo>
                  <a:lnTo>
                    <a:pt x="1696" y="1693"/>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092" name="Google Shape;18092;p90"/>
            <p:cNvSpPr/>
            <p:nvPr/>
          </p:nvSpPr>
          <p:spPr>
            <a:xfrm>
              <a:off x="6349225" y="842250"/>
              <a:ext cx="254100" cy="312425"/>
            </a:xfrm>
            <a:custGeom>
              <a:avLst/>
              <a:gdLst/>
              <a:ahLst/>
              <a:cxnLst/>
              <a:rect l="l" t="t" r="r" b="b"/>
              <a:pathLst>
                <a:path w="10164" h="12497" extrusionOk="0">
                  <a:moveTo>
                    <a:pt x="5081" y="2333"/>
                  </a:moveTo>
                  <a:cubicBezTo>
                    <a:pt x="5779" y="2333"/>
                    <a:pt x="6477" y="2518"/>
                    <a:pt x="7098" y="2885"/>
                  </a:cubicBezTo>
                  <a:cubicBezTo>
                    <a:pt x="8299" y="3596"/>
                    <a:pt x="9034" y="4891"/>
                    <a:pt x="9034" y="6288"/>
                  </a:cubicBezTo>
                  <a:cubicBezTo>
                    <a:pt x="9034" y="7293"/>
                    <a:pt x="8207" y="7981"/>
                    <a:pt x="7335" y="7981"/>
                  </a:cubicBezTo>
                  <a:cubicBezTo>
                    <a:pt x="6947" y="7981"/>
                    <a:pt x="6550" y="7845"/>
                    <a:pt x="6213" y="7540"/>
                  </a:cubicBezTo>
                  <a:cubicBezTo>
                    <a:pt x="5894" y="7824"/>
                    <a:pt x="5492" y="7968"/>
                    <a:pt x="5089" y="7968"/>
                  </a:cubicBezTo>
                  <a:cubicBezTo>
                    <a:pt x="4739" y="7968"/>
                    <a:pt x="4388" y="7860"/>
                    <a:pt x="4090" y="7640"/>
                  </a:cubicBezTo>
                  <a:cubicBezTo>
                    <a:pt x="3448" y="7170"/>
                    <a:pt x="3222" y="6315"/>
                    <a:pt x="3551" y="5589"/>
                  </a:cubicBezTo>
                  <a:cubicBezTo>
                    <a:pt x="3826" y="4973"/>
                    <a:pt x="4435" y="4593"/>
                    <a:pt x="5087" y="4593"/>
                  </a:cubicBezTo>
                  <a:cubicBezTo>
                    <a:pt x="5205" y="4593"/>
                    <a:pt x="5325" y="4606"/>
                    <a:pt x="5445" y="4632"/>
                  </a:cubicBezTo>
                  <a:cubicBezTo>
                    <a:pt x="6225" y="4800"/>
                    <a:pt x="6779" y="5490"/>
                    <a:pt x="6776" y="6288"/>
                  </a:cubicBezTo>
                  <a:cubicBezTo>
                    <a:pt x="6776" y="6660"/>
                    <a:pt x="7058" y="6846"/>
                    <a:pt x="7340" y="6846"/>
                  </a:cubicBezTo>
                  <a:cubicBezTo>
                    <a:pt x="7623" y="6846"/>
                    <a:pt x="7905" y="6660"/>
                    <a:pt x="7905" y="6288"/>
                  </a:cubicBezTo>
                  <a:cubicBezTo>
                    <a:pt x="7905" y="5288"/>
                    <a:pt x="7378" y="4367"/>
                    <a:pt x="6520" y="3858"/>
                  </a:cubicBezTo>
                  <a:cubicBezTo>
                    <a:pt x="6076" y="3595"/>
                    <a:pt x="5578" y="3463"/>
                    <a:pt x="5080" y="3463"/>
                  </a:cubicBezTo>
                  <a:cubicBezTo>
                    <a:pt x="4614" y="3463"/>
                    <a:pt x="4147" y="3578"/>
                    <a:pt x="3725" y="3810"/>
                  </a:cubicBezTo>
                  <a:cubicBezTo>
                    <a:pt x="2849" y="4288"/>
                    <a:pt x="2295" y="5195"/>
                    <a:pt x="2262" y="6191"/>
                  </a:cubicBezTo>
                  <a:cubicBezTo>
                    <a:pt x="2226" y="7188"/>
                    <a:pt x="2723" y="8128"/>
                    <a:pt x="3563" y="8667"/>
                  </a:cubicBezTo>
                  <a:cubicBezTo>
                    <a:pt x="4023" y="8960"/>
                    <a:pt x="4541" y="9107"/>
                    <a:pt x="5077" y="9107"/>
                  </a:cubicBezTo>
                  <a:cubicBezTo>
                    <a:pt x="5519" y="9107"/>
                    <a:pt x="5973" y="9007"/>
                    <a:pt x="6414" y="8805"/>
                  </a:cubicBezTo>
                  <a:cubicBezTo>
                    <a:pt x="6502" y="8765"/>
                    <a:pt x="6585" y="8746"/>
                    <a:pt x="6664" y="8746"/>
                  </a:cubicBezTo>
                  <a:cubicBezTo>
                    <a:pt x="7191" y="8746"/>
                    <a:pt x="7476" y="9559"/>
                    <a:pt x="6884" y="9832"/>
                  </a:cubicBezTo>
                  <a:cubicBezTo>
                    <a:pt x="6300" y="10100"/>
                    <a:pt x="5685" y="10239"/>
                    <a:pt x="5077" y="10239"/>
                  </a:cubicBezTo>
                  <a:cubicBezTo>
                    <a:pt x="4340" y="10239"/>
                    <a:pt x="3611" y="10036"/>
                    <a:pt x="2954" y="9615"/>
                  </a:cubicBezTo>
                  <a:cubicBezTo>
                    <a:pt x="1777" y="8865"/>
                    <a:pt x="1084" y="7546"/>
                    <a:pt x="1133" y="6152"/>
                  </a:cubicBezTo>
                  <a:cubicBezTo>
                    <a:pt x="1178" y="4755"/>
                    <a:pt x="1958" y="3490"/>
                    <a:pt x="3183" y="2819"/>
                  </a:cubicBezTo>
                  <a:cubicBezTo>
                    <a:pt x="3775" y="2494"/>
                    <a:pt x="4429" y="2333"/>
                    <a:pt x="5081" y="2333"/>
                  </a:cubicBezTo>
                  <a:close/>
                  <a:moveTo>
                    <a:pt x="618" y="0"/>
                  </a:moveTo>
                  <a:cubicBezTo>
                    <a:pt x="277" y="0"/>
                    <a:pt x="0" y="277"/>
                    <a:pt x="0" y="618"/>
                  </a:cubicBezTo>
                  <a:lnTo>
                    <a:pt x="0" y="9441"/>
                  </a:lnTo>
                  <a:lnTo>
                    <a:pt x="3057" y="12497"/>
                  </a:lnTo>
                  <a:lnTo>
                    <a:pt x="7107" y="12497"/>
                  </a:lnTo>
                  <a:lnTo>
                    <a:pt x="10163" y="9441"/>
                  </a:lnTo>
                  <a:lnTo>
                    <a:pt x="10163" y="723"/>
                  </a:lnTo>
                  <a:cubicBezTo>
                    <a:pt x="10163" y="326"/>
                    <a:pt x="9838" y="0"/>
                    <a:pt x="94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8093" name="Google Shape;18093;p90"/>
          <p:cNvGrpSpPr/>
          <p:nvPr/>
        </p:nvGrpSpPr>
        <p:grpSpPr>
          <a:xfrm>
            <a:off x="829350" y="3125895"/>
            <a:ext cx="339253" cy="339253"/>
            <a:chOff x="900750" y="1436075"/>
            <a:chExt cx="481825" cy="481825"/>
          </a:xfrm>
        </p:grpSpPr>
        <p:sp>
          <p:nvSpPr>
            <p:cNvPr id="18094" name="Google Shape;18094;p90"/>
            <p:cNvSpPr/>
            <p:nvPr/>
          </p:nvSpPr>
          <p:spPr>
            <a:xfrm>
              <a:off x="900750" y="1627500"/>
              <a:ext cx="481825" cy="290400"/>
            </a:xfrm>
            <a:custGeom>
              <a:avLst/>
              <a:gdLst/>
              <a:ahLst/>
              <a:cxnLst/>
              <a:rect l="l" t="t" r="r" b="b"/>
              <a:pathLst>
                <a:path w="19273" h="11616" extrusionOk="0">
                  <a:moveTo>
                    <a:pt x="0" y="1"/>
                  </a:moveTo>
                  <a:lnTo>
                    <a:pt x="0" y="9920"/>
                  </a:lnTo>
                  <a:cubicBezTo>
                    <a:pt x="0" y="10856"/>
                    <a:pt x="759" y="11612"/>
                    <a:pt x="1696" y="11615"/>
                  </a:cubicBezTo>
                  <a:lnTo>
                    <a:pt x="17580" y="11615"/>
                  </a:lnTo>
                  <a:cubicBezTo>
                    <a:pt x="18513" y="11612"/>
                    <a:pt x="19272" y="10856"/>
                    <a:pt x="19272" y="9920"/>
                  </a:cubicBezTo>
                  <a:lnTo>
                    <a:pt x="19272" y="1"/>
                  </a:lnTo>
                  <a:lnTo>
                    <a:pt x="9977" y="6948"/>
                  </a:lnTo>
                  <a:cubicBezTo>
                    <a:pt x="9877" y="7020"/>
                    <a:pt x="9760" y="7059"/>
                    <a:pt x="9636" y="7059"/>
                  </a:cubicBezTo>
                  <a:cubicBezTo>
                    <a:pt x="9513" y="7059"/>
                    <a:pt x="9395" y="7020"/>
                    <a:pt x="9299" y="6948"/>
                  </a:cubicBezTo>
                  <a:lnTo>
                    <a:pt x="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095" name="Google Shape;18095;p90"/>
            <p:cNvSpPr/>
            <p:nvPr/>
          </p:nvSpPr>
          <p:spPr>
            <a:xfrm>
              <a:off x="1296950" y="1549900"/>
              <a:ext cx="71550" cy="105850"/>
            </a:xfrm>
            <a:custGeom>
              <a:avLst/>
              <a:gdLst/>
              <a:ahLst/>
              <a:cxnLst/>
              <a:rect l="l" t="t" r="r" b="b"/>
              <a:pathLst>
                <a:path w="2862" h="4234" extrusionOk="0">
                  <a:moveTo>
                    <a:pt x="0" y="0"/>
                  </a:moveTo>
                  <a:lnTo>
                    <a:pt x="0" y="4234"/>
                  </a:lnTo>
                  <a:lnTo>
                    <a:pt x="2861" y="2117"/>
                  </a:ln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096" name="Google Shape;18096;p90"/>
            <p:cNvSpPr/>
            <p:nvPr/>
          </p:nvSpPr>
          <p:spPr>
            <a:xfrm>
              <a:off x="914900" y="1549900"/>
              <a:ext cx="71550" cy="105850"/>
            </a:xfrm>
            <a:custGeom>
              <a:avLst/>
              <a:gdLst/>
              <a:ahLst/>
              <a:cxnLst/>
              <a:rect l="l" t="t" r="r" b="b"/>
              <a:pathLst>
                <a:path w="2862" h="4234" extrusionOk="0">
                  <a:moveTo>
                    <a:pt x="2861" y="0"/>
                  </a:moveTo>
                  <a:lnTo>
                    <a:pt x="0" y="2117"/>
                  </a:lnTo>
                  <a:lnTo>
                    <a:pt x="2861" y="4234"/>
                  </a:lnTo>
                  <a:lnTo>
                    <a:pt x="286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097" name="Google Shape;18097;p90"/>
            <p:cNvSpPr/>
            <p:nvPr/>
          </p:nvSpPr>
          <p:spPr>
            <a:xfrm>
              <a:off x="1014650" y="1436075"/>
              <a:ext cx="254100" cy="336150"/>
            </a:xfrm>
            <a:custGeom>
              <a:avLst/>
              <a:gdLst/>
              <a:ahLst/>
              <a:cxnLst/>
              <a:rect l="l" t="t" r="r" b="b"/>
              <a:pathLst>
                <a:path w="10164" h="13446" extrusionOk="0">
                  <a:moveTo>
                    <a:pt x="8468" y="3424"/>
                  </a:moveTo>
                  <a:cubicBezTo>
                    <a:pt x="8781" y="3424"/>
                    <a:pt x="9031" y="3677"/>
                    <a:pt x="9031" y="3990"/>
                  </a:cubicBezTo>
                  <a:cubicBezTo>
                    <a:pt x="9031" y="4300"/>
                    <a:pt x="8781" y="4553"/>
                    <a:pt x="8468" y="4553"/>
                  </a:cubicBezTo>
                  <a:lnTo>
                    <a:pt x="1693" y="4553"/>
                  </a:lnTo>
                  <a:cubicBezTo>
                    <a:pt x="1379" y="4553"/>
                    <a:pt x="1130" y="4300"/>
                    <a:pt x="1130" y="3990"/>
                  </a:cubicBezTo>
                  <a:cubicBezTo>
                    <a:pt x="1130" y="3677"/>
                    <a:pt x="1379" y="3424"/>
                    <a:pt x="1693" y="3424"/>
                  </a:cubicBezTo>
                  <a:close/>
                  <a:moveTo>
                    <a:pt x="8468" y="5682"/>
                  </a:moveTo>
                  <a:cubicBezTo>
                    <a:pt x="8781" y="5682"/>
                    <a:pt x="9031" y="5935"/>
                    <a:pt x="9031" y="6248"/>
                  </a:cubicBezTo>
                  <a:cubicBezTo>
                    <a:pt x="9031" y="6559"/>
                    <a:pt x="8781" y="6812"/>
                    <a:pt x="8468" y="6812"/>
                  </a:cubicBezTo>
                  <a:lnTo>
                    <a:pt x="1693" y="6812"/>
                  </a:lnTo>
                  <a:cubicBezTo>
                    <a:pt x="1379" y="6812"/>
                    <a:pt x="1130" y="6559"/>
                    <a:pt x="1130" y="6248"/>
                  </a:cubicBezTo>
                  <a:cubicBezTo>
                    <a:pt x="1130" y="5935"/>
                    <a:pt x="1379" y="5682"/>
                    <a:pt x="1693" y="5682"/>
                  </a:cubicBezTo>
                  <a:close/>
                  <a:moveTo>
                    <a:pt x="5080" y="7941"/>
                  </a:moveTo>
                  <a:cubicBezTo>
                    <a:pt x="5393" y="7941"/>
                    <a:pt x="5643" y="8194"/>
                    <a:pt x="5643" y="8507"/>
                  </a:cubicBezTo>
                  <a:cubicBezTo>
                    <a:pt x="5643" y="8817"/>
                    <a:pt x="5393" y="9070"/>
                    <a:pt x="5080" y="9070"/>
                  </a:cubicBezTo>
                  <a:lnTo>
                    <a:pt x="1693" y="9070"/>
                  </a:lnTo>
                  <a:cubicBezTo>
                    <a:pt x="1379" y="9070"/>
                    <a:pt x="1130" y="8817"/>
                    <a:pt x="1130" y="8507"/>
                  </a:cubicBezTo>
                  <a:cubicBezTo>
                    <a:pt x="1130" y="8194"/>
                    <a:pt x="1379" y="7941"/>
                    <a:pt x="1693" y="7941"/>
                  </a:cubicBezTo>
                  <a:close/>
                  <a:moveTo>
                    <a:pt x="563" y="0"/>
                  </a:moveTo>
                  <a:cubicBezTo>
                    <a:pt x="250" y="0"/>
                    <a:pt x="0" y="250"/>
                    <a:pt x="0" y="563"/>
                  </a:cubicBezTo>
                  <a:lnTo>
                    <a:pt x="0" y="9636"/>
                  </a:lnTo>
                  <a:lnTo>
                    <a:pt x="5080" y="13445"/>
                  </a:lnTo>
                  <a:lnTo>
                    <a:pt x="10163" y="9636"/>
                  </a:lnTo>
                  <a:lnTo>
                    <a:pt x="10163" y="563"/>
                  </a:lnTo>
                  <a:cubicBezTo>
                    <a:pt x="10163" y="250"/>
                    <a:pt x="9910" y="0"/>
                    <a:pt x="95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8098" name="Google Shape;18098;p90"/>
          <p:cNvGrpSpPr/>
          <p:nvPr/>
        </p:nvGrpSpPr>
        <p:grpSpPr>
          <a:xfrm>
            <a:off x="1247198" y="3186183"/>
            <a:ext cx="339253" cy="218676"/>
            <a:chOff x="1492675" y="1520750"/>
            <a:chExt cx="481825" cy="310575"/>
          </a:xfrm>
        </p:grpSpPr>
        <p:sp>
          <p:nvSpPr>
            <p:cNvPr id="18099" name="Google Shape;18099;p90"/>
            <p:cNvSpPr/>
            <p:nvPr/>
          </p:nvSpPr>
          <p:spPr>
            <a:xfrm>
              <a:off x="1492675" y="1540400"/>
              <a:ext cx="481825" cy="290925"/>
            </a:xfrm>
            <a:custGeom>
              <a:avLst/>
              <a:gdLst/>
              <a:ahLst/>
              <a:cxnLst/>
              <a:rect l="l" t="t" r="r" b="b"/>
              <a:pathLst>
                <a:path w="19273" h="11637" extrusionOk="0">
                  <a:moveTo>
                    <a:pt x="266" y="1"/>
                  </a:moveTo>
                  <a:cubicBezTo>
                    <a:pt x="91" y="272"/>
                    <a:pt x="1" y="585"/>
                    <a:pt x="1" y="907"/>
                  </a:cubicBezTo>
                  <a:lnTo>
                    <a:pt x="1" y="9941"/>
                  </a:lnTo>
                  <a:cubicBezTo>
                    <a:pt x="1" y="10877"/>
                    <a:pt x="757" y="11633"/>
                    <a:pt x="1693" y="11636"/>
                  </a:cubicBezTo>
                  <a:lnTo>
                    <a:pt x="17577" y="11636"/>
                  </a:lnTo>
                  <a:cubicBezTo>
                    <a:pt x="18514" y="11633"/>
                    <a:pt x="19270" y="10877"/>
                    <a:pt x="19273" y="9941"/>
                  </a:cubicBezTo>
                  <a:lnTo>
                    <a:pt x="19273" y="907"/>
                  </a:lnTo>
                  <a:cubicBezTo>
                    <a:pt x="19270" y="585"/>
                    <a:pt x="19176" y="272"/>
                    <a:pt x="19005" y="1"/>
                  </a:cubicBezTo>
                  <a:lnTo>
                    <a:pt x="9974" y="7005"/>
                  </a:lnTo>
                  <a:cubicBezTo>
                    <a:pt x="9873" y="7080"/>
                    <a:pt x="9754" y="7118"/>
                    <a:pt x="9635" y="7118"/>
                  </a:cubicBezTo>
                  <a:cubicBezTo>
                    <a:pt x="9516" y="7118"/>
                    <a:pt x="9397" y="7080"/>
                    <a:pt x="9296" y="7005"/>
                  </a:cubicBezTo>
                  <a:lnTo>
                    <a:pt x="26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100" name="Google Shape;18100;p90"/>
            <p:cNvSpPr/>
            <p:nvPr/>
          </p:nvSpPr>
          <p:spPr>
            <a:xfrm>
              <a:off x="1522575" y="1520750"/>
              <a:ext cx="421975" cy="165800"/>
            </a:xfrm>
            <a:custGeom>
              <a:avLst/>
              <a:gdLst/>
              <a:ahLst/>
              <a:cxnLst/>
              <a:rect l="l" t="t" r="r" b="b"/>
              <a:pathLst>
                <a:path w="16879" h="6632" extrusionOk="0">
                  <a:moveTo>
                    <a:pt x="497" y="1"/>
                  </a:moveTo>
                  <a:cubicBezTo>
                    <a:pt x="328" y="1"/>
                    <a:pt x="160" y="31"/>
                    <a:pt x="0" y="82"/>
                  </a:cubicBezTo>
                  <a:lnTo>
                    <a:pt x="8441" y="6631"/>
                  </a:lnTo>
                  <a:lnTo>
                    <a:pt x="16878" y="82"/>
                  </a:lnTo>
                  <a:cubicBezTo>
                    <a:pt x="16719" y="31"/>
                    <a:pt x="16550" y="1"/>
                    <a:pt x="1638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8101" name="Google Shape;18101;p90"/>
          <p:cNvGrpSpPr/>
          <p:nvPr/>
        </p:nvGrpSpPr>
        <p:grpSpPr>
          <a:xfrm>
            <a:off x="1654995" y="3125877"/>
            <a:ext cx="352332" cy="339288"/>
            <a:chOff x="2071000" y="1435025"/>
            <a:chExt cx="500400" cy="481875"/>
          </a:xfrm>
        </p:grpSpPr>
        <p:sp>
          <p:nvSpPr>
            <p:cNvPr id="18102" name="Google Shape;18102;p90"/>
            <p:cNvSpPr/>
            <p:nvPr/>
          </p:nvSpPr>
          <p:spPr>
            <a:xfrm>
              <a:off x="2425125" y="1718700"/>
              <a:ext cx="146275" cy="141750"/>
            </a:xfrm>
            <a:custGeom>
              <a:avLst/>
              <a:gdLst/>
              <a:ahLst/>
              <a:cxnLst/>
              <a:rect l="l" t="t" r="r" b="b"/>
              <a:pathLst>
                <a:path w="5851" h="5670" extrusionOk="0">
                  <a:moveTo>
                    <a:pt x="1598" y="0"/>
                  </a:moveTo>
                  <a:cubicBezTo>
                    <a:pt x="1159" y="0"/>
                    <a:pt x="720" y="160"/>
                    <a:pt x="401" y="481"/>
                  </a:cubicBezTo>
                  <a:lnTo>
                    <a:pt x="0" y="879"/>
                  </a:lnTo>
                  <a:lnTo>
                    <a:pt x="4791" y="5669"/>
                  </a:lnTo>
                  <a:lnTo>
                    <a:pt x="5191" y="5272"/>
                  </a:lnTo>
                  <a:cubicBezTo>
                    <a:pt x="5851" y="4610"/>
                    <a:pt x="5851" y="3538"/>
                    <a:pt x="5191" y="2875"/>
                  </a:cubicBezTo>
                  <a:lnTo>
                    <a:pt x="2795" y="481"/>
                  </a:lnTo>
                  <a:cubicBezTo>
                    <a:pt x="2475" y="160"/>
                    <a:pt x="2036" y="0"/>
                    <a:pt x="15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103" name="Google Shape;18103;p90"/>
            <p:cNvSpPr/>
            <p:nvPr/>
          </p:nvSpPr>
          <p:spPr>
            <a:xfrm>
              <a:off x="2071000" y="1477850"/>
              <a:ext cx="453125" cy="439050"/>
            </a:xfrm>
            <a:custGeom>
              <a:avLst/>
              <a:gdLst/>
              <a:ahLst/>
              <a:cxnLst/>
              <a:rect l="l" t="t" r="r" b="b"/>
              <a:pathLst>
                <a:path w="18125" h="17562" extrusionOk="0">
                  <a:moveTo>
                    <a:pt x="2057" y="0"/>
                  </a:moveTo>
                  <a:cubicBezTo>
                    <a:pt x="0" y="2397"/>
                    <a:pt x="81" y="6008"/>
                    <a:pt x="2352" y="8278"/>
                  </a:cubicBezTo>
                  <a:lnTo>
                    <a:pt x="9847" y="15776"/>
                  </a:lnTo>
                  <a:cubicBezTo>
                    <a:pt x="11008" y="16937"/>
                    <a:pt x="12564" y="17561"/>
                    <a:pt x="14149" y="17561"/>
                  </a:cubicBezTo>
                  <a:cubicBezTo>
                    <a:pt x="15535" y="17561"/>
                    <a:pt x="16943" y="17083"/>
                    <a:pt x="18125" y="16068"/>
                  </a:cubicBezTo>
                  <a:lnTo>
                    <a:pt x="13346" y="11289"/>
                  </a:lnTo>
                  <a:cubicBezTo>
                    <a:pt x="13108" y="11473"/>
                    <a:pt x="12823" y="11568"/>
                    <a:pt x="12540" y="11568"/>
                  </a:cubicBezTo>
                  <a:cubicBezTo>
                    <a:pt x="12221" y="11568"/>
                    <a:pt x="11904" y="11448"/>
                    <a:pt x="11660" y="11202"/>
                  </a:cubicBezTo>
                  <a:lnTo>
                    <a:pt x="6926" y="6465"/>
                  </a:lnTo>
                  <a:cubicBezTo>
                    <a:pt x="6462" y="6002"/>
                    <a:pt x="6447" y="5282"/>
                    <a:pt x="6839" y="4779"/>
                  </a:cubicBezTo>
                  <a:lnTo>
                    <a:pt x="205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104" name="Google Shape;18104;p90"/>
            <p:cNvSpPr/>
            <p:nvPr/>
          </p:nvSpPr>
          <p:spPr>
            <a:xfrm>
              <a:off x="2141600" y="1435025"/>
              <a:ext cx="146300" cy="141850"/>
            </a:xfrm>
            <a:custGeom>
              <a:avLst/>
              <a:gdLst/>
              <a:ahLst/>
              <a:cxnLst/>
              <a:rect l="l" t="t" r="r" b="b"/>
              <a:pathLst>
                <a:path w="5852" h="5674" extrusionOk="0">
                  <a:moveTo>
                    <a:pt x="1597" y="1"/>
                  </a:moveTo>
                  <a:cubicBezTo>
                    <a:pt x="1158" y="1"/>
                    <a:pt x="719" y="161"/>
                    <a:pt x="398" y="482"/>
                  </a:cubicBezTo>
                  <a:lnTo>
                    <a:pt x="1" y="882"/>
                  </a:lnTo>
                  <a:lnTo>
                    <a:pt x="4792" y="5673"/>
                  </a:lnTo>
                  <a:lnTo>
                    <a:pt x="5189" y="5273"/>
                  </a:lnTo>
                  <a:cubicBezTo>
                    <a:pt x="5852" y="4610"/>
                    <a:pt x="5852" y="3538"/>
                    <a:pt x="5189" y="2879"/>
                  </a:cubicBezTo>
                  <a:lnTo>
                    <a:pt x="2795" y="482"/>
                  </a:lnTo>
                  <a:cubicBezTo>
                    <a:pt x="2474" y="161"/>
                    <a:pt x="2036" y="1"/>
                    <a:pt x="15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8105" name="Google Shape;18105;p90"/>
          <p:cNvGrpSpPr/>
          <p:nvPr/>
        </p:nvGrpSpPr>
        <p:grpSpPr>
          <a:xfrm>
            <a:off x="2083159" y="3146709"/>
            <a:ext cx="351874" cy="297623"/>
            <a:chOff x="2678350" y="1464650"/>
            <a:chExt cx="499750" cy="422700"/>
          </a:xfrm>
        </p:grpSpPr>
        <p:sp>
          <p:nvSpPr>
            <p:cNvPr id="18106" name="Google Shape;18106;p90"/>
            <p:cNvSpPr/>
            <p:nvPr/>
          </p:nvSpPr>
          <p:spPr>
            <a:xfrm>
              <a:off x="3081050" y="1542700"/>
              <a:ext cx="97050" cy="267350"/>
            </a:xfrm>
            <a:custGeom>
              <a:avLst/>
              <a:gdLst/>
              <a:ahLst/>
              <a:cxnLst/>
              <a:rect l="l" t="t" r="r" b="b"/>
              <a:pathLst>
                <a:path w="3882" h="10694" extrusionOk="0">
                  <a:moveTo>
                    <a:pt x="618" y="0"/>
                  </a:moveTo>
                  <a:cubicBezTo>
                    <a:pt x="474" y="0"/>
                    <a:pt x="329" y="55"/>
                    <a:pt x="220" y="165"/>
                  </a:cubicBezTo>
                  <a:cubicBezTo>
                    <a:pt x="3" y="384"/>
                    <a:pt x="0" y="737"/>
                    <a:pt x="214" y="957"/>
                  </a:cubicBezTo>
                  <a:cubicBezTo>
                    <a:pt x="2650" y="3375"/>
                    <a:pt x="2650" y="7316"/>
                    <a:pt x="214" y="9737"/>
                  </a:cubicBezTo>
                  <a:cubicBezTo>
                    <a:pt x="0" y="9957"/>
                    <a:pt x="3" y="10310"/>
                    <a:pt x="220" y="10526"/>
                  </a:cubicBezTo>
                  <a:cubicBezTo>
                    <a:pt x="330" y="10638"/>
                    <a:pt x="475" y="10693"/>
                    <a:pt x="620" y="10693"/>
                  </a:cubicBezTo>
                  <a:cubicBezTo>
                    <a:pt x="761" y="10693"/>
                    <a:pt x="902" y="10641"/>
                    <a:pt x="1012" y="10535"/>
                  </a:cubicBezTo>
                  <a:cubicBezTo>
                    <a:pt x="3882" y="7672"/>
                    <a:pt x="3882" y="3022"/>
                    <a:pt x="1012" y="159"/>
                  </a:cubicBezTo>
                  <a:cubicBezTo>
                    <a:pt x="902" y="53"/>
                    <a:pt x="760" y="0"/>
                    <a:pt x="6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107" name="Google Shape;18107;p90"/>
            <p:cNvSpPr/>
            <p:nvPr/>
          </p:nvSpPr>
          <p:spPr>
            <a:xfrm>
              <a:off x="3041000" y="1582600"/>
              <a:ext cx="75075" cy="187725"/>
            </a:xfrm>
            <a:custGeom>
              <a:avLst/>
              <a:gdLst/>
              <a:ahLst/>
              <a:cxnLst/>
              <a:rect l="l" t="t" r="r" b="b"/>
              <a:pathLst>
                <a:path w="3003" h="7509" extrusionOk="0">
                  <a:moveTo>
                    <a:pt x="626" y="0"/>
                  </a:moveTo>
                  <a:cubicBezTo>
                    <a:pt x="482" y="0"/>
                    <a:pt x="337" y="55"/>
                    <a:pt x="226" y="165"/>
                  </a:cubicBezTo>
                  <a:cubicBezTo>
                    <a:pt x="9" y="381"/>
                    <a:pt x="6" y="734"/>
                    <a:pt x="220" y="957"/>
                  </a:cubicBezTo>
                  <a:cubicBezTo>
                    <a:pt x="1774" y="2495"/>
                    <a:pt x="1774" y="5007"/>
                    <a:pt x="220" y="6545"/>
                  </a:cubicBezTo>
                  <a:cubicBezTo>
                    <a:pt x="0" y="6765"/>
                    <a:pt x="0" y="7124"/>
                    <a:pt x="220" y="7343"/>
                  </a:cubicBezTo>
                  <a:cubicBezTo>
                    <a:pt x="330" y="7453"/>
                    <a:pt x="474" y="7508"/>
                    <a:pt x="619" y="7508"/>
                  </a:cubicBezTo>
                  <a:cubicBezTo>
                    <a:pt x="763" y="7508"/>
                    <a:pt x="908" y="7453"/>
                    <a:pt x="1018" y="7343"/>
                  </a:cubicBezTo>
                  <a:cubicBezTo>
                    <a:pt x="3002" y="5359"/>
                    <a:pt x="3002" y="2143"/>
                    <a:pt x="1018" y="159"/>
                  </a:cubicBezTo>
                  <a:cubicBezTo>
                    <a:pt x="909" y="53"/>
                    <a:pt x="768" y="0"/>
                    <a:pt x="6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108" name="Google Shape;18108;p90"/>
            <p:cNvSpPr/>
            <p:nvPr/>
          </p:nvSpPr>
          <p:spPr>
            <a:xfrm>
              <a:off x="2678350" y="1464650"/>
              <a:ext cx="339700" cy="422700"/>
            </a:xfrm>
            <a:custGeom>
              <a:avLst/>
              <a:gdLst/>
              <a:ahLst/>
              <a:cxnLst/>
              <a:rect l="l" t="t" r="r" b="b"/>
              <a:pathLst>
                <a:path w="13588" h="16908" extrusionOk="0">
                  <a:moveTo>
                    <a:pt x="5683" y="5632"/>
                  </a:moveTo>
                  <a:lnTo>
                    <a:pt x="5683" y="11278"/>
                  </a:lnTo>
                  <a:lnTo>
                    <a:pt x="3952" y="11278"/>
                  </a:lnTo>
                  <a:cubicBezTo>
                    <a:pt x="3638" y="11278"/>
                    <a:pt x="3389" y="11026"/>
                    <a:pt x="3389" y="10712"/>
                  </a:cubicBezTo>
                  <a:lnTo>
                    <a:pt x="3389" y="6195"/>
                  </a:lnTo>
                  <a:cubicBezTo>
                    <a:pt x="3389" y="5882"/>
                    <a:pt x="3638" y="5632"/>
                    <a:pt x="3952" y="5632"/>
                  </a:cubicBezTo>
                  <a:close/>
                  <a:moveTo>
                    <a:pt x="11895" y="1115"/>
                  </a:moveTo>
                  <a:cubicBezTo>
                    <a:pt x="12206" y="1115"/>
                    <a:pt x="12458" y="1365"/>
                    <a:pt x="12458" y="1679"/>
                  </a:cubicBezTo>
                  <a:lnTo>
                    <a:pt x="12458" y="15229"/>
                  </a:lnTo>
                  <a:cubicBezTo>
                    <a:pt x="12458" y="15542"/>
                    <a:pt x="12206" y="15792"/>
                    <a:pt x="11895" y="15792"/>
                  </a:cubicBezTo>
                  <a:cubicBezTo>
                    <a:pt x="11582" y="15792"/>
                    <a:pt x="11329" y="15542"/>
                    <a:pt x="11329" y="15229"/>
                  </a:cubicBezTo>
                  <a:lnTo>
                    <a:pt x="11329" y="1679"/>
                  </a:lnTo>
                  <a:cubicBezTo>
                    <a:pt x="11329" y="1365"/>
                    <a:pt x="11582" y="1115"/>
                    <a:pt x="11895" y="1115"/>
                  </a:cubicBezTo>
                  <a:close/>
                  <a:moveTo>
                    <a:pt x="11892" y="0"/>
                  </a:moveTo>
                  <a:cubicBezTo>
                    <a:pt x="11090" y="0"/>
                    <a:pt x="10386" y="570"/>
                    <a:pt x="10230" y="1374"/>
                  </a:cubicBezTo>
                  <a:lnTo>
                    <a:pt x="6060" y="4503"/>
                  </a:lnTo>
                  <a:lnTo>
                    <a:pt x="3952" y="4503"/>
                  </a:lnTo>
                  <a:cubicBezTo>
                    <a:pt x="3235" y="4503"/>
                    <a:pt x="2600" y="4955"/>
                    <a:pt x="2362" y="5632"/>
                  </a:cubicBezTo>
                  <a:lnTo>
                    <a:pt x="1693" y="5632"/>
                  </a:lnTo>
                  <a:cubicBezTo>
                    <a:pt x="757" y="5632"/>
                    <a:pt x="1" y="6388"/>
                    <a:pt x="1" y="7325"/>
                  </a:cubicBezTo>
                  <a:lnTo>
                    <a:pt x="1" y="9583"/>
                  </a:lnTo>
                  <a:cubicBezTo>
                    <a:pt x="1" y="10520"/>
                    <a:pt x="757" y="11275"/>
                    <a:pt x="1693" y="11278"/>
                  </a:cubicBezTo>
                  <a:lnTo>
                    <a:pt x="2362" y="11278"/>
                  </a:lnTo>
                  <a:cubicBezTo>
                    <a:pt x="2600" y="11953"/>
                    <a:pt x="3235" y="12405"/>
                    <a:pt x="3952" y="12408"/>
                  </a:cubicBezTo>
                  <a:lnTo>
                    <a:pt x="6060" y="12408"/>
                  </a:lnTo>
                  <a:lnTo>
                    <a:pt x="10230" y="15533"/>
                  </a:lnTo>
                  <a:cubicBezTo>
                    <a:pt x="10386" y="16336"/>
                    <a:pt x="11087" y="16908"/>
                    <a:pt x="11888" y="16908"/>
                  </a:cubicBezTo>
                  <a:cubicBezTo>
                    <a:pt x="11940" y="16908"/>
                    <a:pt x="11993" y="16905"/>
                    <a:pt x="12046" y="16900"/>
                  </a:cubicBezTo>
                  <a:cubicBezTo>
                    <a:pt x="12913" y="16822"/>
                    <a:pt x="13582" y="16099"/>
                    <a:pt x="13588" y="15229"/>
                  </a:cubicBezTo>
                  <a:lnTo>
                    <a:pt x="13588" y="1679"/>
                  </a:lnTo>
                  <a:cubicBezTo>
                    <a:pt x="13579" y="808"/>
                    <a:pt x="12913" y="86"/>
                    <a:pt x="12046" y="7"/>
                  </a:cubicBezTo>
                  <a:cubicBezTo>
                    <a:pt x="11994" y="3"/>
                    <a:pt x="11943" y="0"/>
                    <a:pt x="118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8109" name="Google Shape;18109;p90"/>
          <p:cNvGrpSpPr/>
          <p:nvPr/>
        </p:nvGrpSpPr>
        <p:grpSpPr>
          <a:xfrm>
            <a:off x="2506692" y="3125895"/>
            <a:ext cx="339253" cy="339253"/>
            <a:chOff x="3271200" y="1435075"/>
            <a:chExt cx="481825" cy="481825"/>
          </a:xfrm>
        </p:grpSpPr>
        <p:sp>
          <p:nvSpPr>
            <p:cNvPr id="18110" name="Google Shape;18110;p90"/>
            <p:cNvSpPr/>
            <p:nvPr/>
          </p:nvSpPr>
          <p:spPr>
            <a:xfrm>
              <a:off x="3271200" y="1435075"/>
              <a:ext cx="481825" cy="481825"/>
            </a:xfrm>
            <a:custGeom>
              <a:avLst/>
              <a:gdLst/>
              <a:ahLst/>
              <a:cxnLst/>
              <a:rect l="l" t="t" r="r" b="b"/>
              <a:pathLst>
                <a:path w="19273" h="19273" extrusionOk="0">
                  <a:moveTo>
                    <a:pt x="9597" y="2259"/>
                  </a:moveTo>
                  <a:cubicBezTo>
                    <a:pt x="13635" y="2259"/>
                    <a:pt x="17014" y="5545"/>
                    <a:pt x="17014" y="9601"/>
                  </a:cubicBezTo>
                  <a:cubicBezTo>
                    <a:pt x="17014" y="13636"/>
                    <a:pt x="13654" y="17014"/>
                    <a:pt x="9597" y="17014"/>
                  </a:cubicBezTo>
                  <a:cubicBezTo>
                    <a:pt x="5562" y="17014"/>
                    <a:pt x="2259" y="13654"/>
                    <a:pt x="2259" y="9601"/>
                  </a:cubicBezTo>
                  <a:cubicBezTo>
                    <a:pt x="2259" y="5563"/>
                    <a:pt x="5541" y="2259"/>
                    <a:pt x="9597" y="2259"/>
                  </a:cubicBezTo>
                  <a:close/>
                  <a:moveTo>
                    <a:pt x="9597" y="1"/>
                  </a:moveTo>
                  <a:cubicBezTo>
                    <a:pt x="4304" y="1"/>
                    <a:pt x="0" y="4307"/>
                    <a:pt x="0" y="9601"/>
                  </a:cubicBezTo>
                  <a:cubicBezTo>
                    <a:pt x="0" y="14892"/>
                    <a:pt x="4304" y="19273"/>
                    <a:pt x="9597" y="19273"/>
                  </a:cubicBezTo>
                  <a:cubicBezTo>
                    <a:pt x="14891" y="19273"/>
                    <a:pt x="19272" y="14892"/>
                    <a:pt x="19272" y="9601"/>
                  </a:cubicBezTo>
                  <a:cubicBezTo>
                    <a:pt x="19272" y="4307"/>
                    <a:pt x="14891" y="1"/>
                    <a:pt x="95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111" name="Google Shape;18111;p90"/>
            <p:cNvSpPr/>
            <p:nvPr/>
          </p:nvSpPr>
          <p:spPr>
            <a:xfrm>
              <a:off x="3356575" y="1520525"/>
              <a:ext cx="311000" cy="311025"/>
            </a:xfrm>
            <a:custGeom>
              <a:avLst/>
              <a:gdLst/>
              <a:ahLst/>
              <a:cxnLst/>
              <a:rect l="l" t="t" r="r" b="b"/>
              <a:pathLst>
                <a:path w="12440" h="12441" extrusionOk="0">
                  <a:moveTo>
                    <a:pt x="8516" y="3359"/>
                  </a:moveTo>
                  <a:cubicBezTo>
                    <a:pt x="8661" y="3359"/>
                    <a:pt x="8805" y="3414"/>
                    <a:pt x="8917" y="3524"/>
                  </a:cubicBezTo>
                  <a:cubicBezTo>
                    <a:pt x="9136" y="3744"/>
                    <a:pt x="9136" y="4102"/>
                    <a:pt x="8917" y="4322"/>
                  </a:cubicBezTo>
                  <a:lnTo>
                    <a:pt x="7056" y="6183"/>
                  </a:lnTo>
                  <a:lnTo>
                    <a:pt x="8917" y="8041"/>
                  </a:lnTo>
                  <a:cubicBezTo>
                    <a:pt x="9326" y="8453"/>
                    <a:pt x="8939" y="9009"/>
                    <a:pt x="8502" y="9009"/>
                  </a:cubicBezTo>
                  <a:cubicBezTo>
                    <a:pt x="8371" y="9009"/>
                    <a:pt x="8235" y="8959"/>
                    <a:pt x="8116" y="8839"/>
                  </a:cubicBezTo>
                  <a:lnTo>
                    <a:pt x="5857" y="6580"/>
                  </a:lnTo>
                  <a:cubicBezTo>
                    <a:pt x="5637" y="6360"/>
                    <a:pt x="5637" y="6002"/>
                    <a:pt x="5857" y="5782"/>
                  </a:cubicBezTo>
                  <a:lnTo>
                    <a:pt x="8116" y="3524"/>
                  </a:lnTo>
                  <a:cubicBezTo>
                    <a:pt x="8227" y="3414"/>
                    <a:pt x="8372" y="3359"/>
                    <a:pt x="8516" y="3359"/>
                  </a:cubicBezTo>
                  <a:close/>
                  <a:moveTo>
                    <a:pt x="5619" y="1"/>
                  </a:moveTo>
                  <a:cubicBezTo>
                    <a:pt x="4367" y="112"/>
                    <a:pt x="3177" y="606"/>
                    <a:pt x="2214" y="1413"/>
                  </a:cubicBezTo>
                  <a:lnTo>
                    <a:pt x="2590" y="1789"/>
                  </a:lnTo>
                  <a:cubicBezTo>
                    <a:pt x="3002" y="2199"/>
                    <a:pt x="2615" y="2757"/>
                    <a:pt x="2178" y="2757"/>
                  </a:cubicBezTo>
                  <a:cubicBezTo>
                    <a:pt x="2047" y="2757"/>
                    <a:pt x="1912" y="2707"/>
                    <a:pt x="1792" y="2587"/>
                  </a:cubicBezTo>
                  <a:lnTo>
                    <a:pt x="1416" y="2211"/>
                  </a:lnTo>
                  <a:cubicBezTo>
                    <a:pt x="609" y="3175"/>
                    <a:pt x="118" y="4364"/>
                    <a:pt x="3" y="5617"/>
                  </a:cubicBezTo>
                  <a:lnTo>
                    <a:pt x="536" y="5617"/>
                  </a:lnTo>
                  <a:cubicBezTo>
                    <a:pt x="1280" y="5617"/>
                    <a:pt x="1283" y="6746"/>
                    <a:pt x="536" y="6746"/>
                  </a:cubicBezTo>
                  <a:lnTo>
                    <a:pt x="0" y="6746"/>
                  </a:lnTo>
                  <a:cubicBezTo>
                    <a:pt x="118" y="8035"/>
                    <a:pt x="627" y="9287"/>
                    <a:pt x="1413" y="10227"/>
                  </a:cubicBezTo>
                  <a:lnTo>
                    <a:pt x="1789" y="9850"/>
                  </a:lnTo>
                  <a:cubicBezTo>
                    <a:pt x="1910" y="9730"/>
                    <a:pt x="2045" y="9679"/>
                    <a:pt x="2176" y="9679"/>
                  </a:cubicBezTo>
                  <a:cubicBezTo>
                    <a:pt x="2613" y="9679"/>
                    <a:pt x="2995" y="10244"/>
                    <a:pt x="2587" y="10651"/>
                  </a:cubicBezTo>
                  <a:lnTo>
                    <a:pt x="2211" y="11028"/>
                  </a:lnTo>
                  <a:cubicBezTo>
                    <a:pt x="3174" y="11832"/>
                    <a:pt x="4364" y="12326"/>
                    <a:pt x="5616" y="12440"/>
                  </a:cubicBezTo>
                  <a:lnTo>
                    <a:pt x="5616" y="11904"/>
                  </a:lnTo>
                  <a:cubicBezTo>
                    <a:pt x="5616" y="11530"/>
                    <a:pt x="5899" y="11343"/>
                    <a:pt x="6182" y="11343"/>
                  </a:cubicBezTo>
                  <a:cubicBezTo>
                    <a:pt x="6464" y="11343"/>
                    <a:pt x="6745" y="11530"/>
                    <a:pt x="6745" y="11904"/>
                  </a:cubicBezTo>
                  <a:lnTo>
                    <a:pt x="6745" y="12440"/>
                  </a:lnTo>
                  <a:cubicBezTo>
                    <a:pt x="8034" y="12323"/>
                    <a:pt x="9287" y="11811"/>
                    <a:pt x="10226" y="11028"/>
                  </a:cubicBezTo>
                  <a:lnTo>
                    <a:pt x="9850" y="10651"/>
                  </a:lnTo>
                  <a:cubicBezTo>
                    <a:pt x="9445" y="10246"/>
                    <a:pt x="9822" y="9678"/>
                    <a:pt x="10259" y="9678"/>
                  </a:cubicBezTo>
                  <a:cubicBezTo>
                    <a:pt x="10390" y="9678"/>
                    <a:pt x="10526" y="9729"/>
                    <a:pt x="10648" y="9850"/>
                  </a:cubicBezTo>
                  <a:lnTo>
                    <a:pt x="11024" y="10227"/>
                  </a:lnTo>
                  <a:cubicBezTo>
                    <a:pt x="11810" y="9287"/>
                    <a:pt x="12319" y="8035"/>
                    <a:pt x="12437" y="6746"/>
                  </a:cubicBezTo>
                  <a:lnTo>
                    <a:pt x="11904" y="6746"/>
                  </a:lnTo>
                  <a:cubicBezTo>
                    <a:pt x="11160" y="6746"/>
                    <a:pt x="11157" y="5617"/>
                    <a:pt x="11904" y="5617"/>
                  </a:cubicBezTo>
                  <a:lnTo>
                    <a:pt x="12440" y="5617"/>
                  </a:lnTo>
                  <a:cubicBezTo>
                    <a:pt x="12325" y="4364"/>
                    <a:pt x="11834" y="3175"/>
                    <a:pt x="11027" y="2211"/>
                  </a:cubicBezTo>
                  <a:lnTo>
                    <a:pt x="10651" y="2587"/>
                  </a:lnTo>
                  <a:cubicBezTo>
                    <a:pt x="10529" y="2709"/>
                    <a:pt x="10392" y="2760"/>
                    <a:pt x="10261" y="2760"/>
                  </a:cubicBezTo>
                  <a:cubicBezTo>
                    <a:pt x="9823" y="2760"/>
                    <a:pt x="9443" y="2197"/>
                    <a:pt x="9853" y="1789"/>
                  </a:cubicBezTo>
                  <a:lnTo>
                    <a:pt x="10232" y="1413"/>
                  </a:lnTo>
                  <a:cubicBezTo>
                    <a:pt x="9290" y="627"/>
                    <a:pt x="8037" y="115"/>
                    <a:pt x="6748" y="1"/>
                  </a:cubicBezTo>
                  <a:lnTo>
                    <a:pt x="6748" y="537"/>
                  </a:lnTo>
                  <a:cubicBezTo>
                    <a:pt x="6748" y="909"/>
                    <a:pt x="6466" y="1096"/>
                    <a:pt x="6183" y="1096"/>
                  </a:cubicBezTo>
                  <a:cubicBezTo>
                    <a:pt x="5901" y="1096"/>
                    <a:pt x="5619" y="910"/>
                    <a:pt x="5619" y="537"/>
                  </a:cubicBezTo>
                  <a:lnTo>
                    <a:pt x="561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8112" name="Google Shape;18112;p90"/>
          <p:cNvGrpSpPr/>
          <p:nvPr/>
        </p:nvGrpSpPr>
        <p:grpSpPr>
          <a:xfrm>
            <a:off x="2917165" y="3125877"/>
            <a:ext cx="343442" cy="339288"/>
            <a:chOff x="3858100" y="1435075"/>
            <a:chExt cx="487775" cy="481875"/>
          </a:xfrm>
        </p:grpSpPr>
        <p:sp>
          <p:nvSpPr>
            <p:cNvPr id="18113" name="Google Shape;18113;p90"/>
            <p:cNvSpPr/>
            <p:nvPr/>
          </p:nvSpPr>
          <p:spPr>
            <a:xfrm>
              <a:off x="3858100" y="1868750"/>
              <a:ext cx="55575" cy="48200"/>
            </a:xfrm>
            <a:custGeom>
              <a:avLst/>
              <a:gdLst/>
              <a:ahLst/>
              <a:cxnLst/>
              <a:rect l="l" t="t" r="r" b="b"/>
              <a:pathLst>
                <a:path w="2223" h="1928" extrusionOk="0">
                  <a:moveTo>
                    <a:pt x="1600" y="0"/>
                  </a:moveTo>
                  <a:cubicBezTo>
                    <a:pt x="1460" y="0"/>
                    <a:pt x="1319" y="53"/>
                    <a:pt x="1211" y="158"/>
                  </a:cubicBezTo>
                  <a:lnTo>
                    <a:pt x="413" y="959"/>
                  </a:lnTo>
                  <a:cubicBezTo>
                    <a:pt x="0" y="1369"/>
                    <a:pt x="388" y="1927"/>
                    <a:pt x="825" y="1927"/>
                  </a:cubicBezTo>
                  <a:cubicBezTo>
                    <a:pt x="956" y="1927"/>
                    <a:pt x="1091" y="1877"/>
                    <a:pt x="1211" y="1757"/>
                  </a:cubicBezTo>
                  <a:lnTo>
                    <a:pt x="2009" y="959"/>
                  </a:lnTo>
                  <a:cubicBezTo>
                    <a:pt x="2222" y="736"/>
                    <a:pt x="2219" y="384"/>
                    <a:pt x="2000" y="167"/>
                  </a:cubicBezTo>
                  <a:cubicBezTo>
                    <a:pt x="1890" y="56"/>
                    <a:pt x="1745" y="0"/>
                    <a:pt x="16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114" name="Google Shape;18114;p90"/>
            <p:cNvSpPr/>
            <p:nvPr/>
          </p:nvSpPr>
          <p:spPr>
            <a:xfrm>
              <a:off x="3917950" y="1808500"/>
              <a:ext cx="60350" cy="48525"/>
            </a:xfrm>
            <a:custGeom>
              <a:avLst/>
              <a:gdLst/>
              <a:ahLst/>
              <a:cxnLst/>
              <a:rect l="l" t="t" r="r" b="b"/>
              <a:pathLst>
                <a:path w="2414" h="1941" extrusionOk="0">
                  <a:moveTo>
                    <a:pt x="1601" y="1"/>
                  </a:moveTo>
                  <a:cubicBezTo>
                    <a:pt x="1470" y="1"/>
                    <a:pt x="1333" y="52"/>
                    <a:pt x="1211" y="174"/>
                  </a:cubicBezTo>
                  <a:lnTo>
                    <a:pt x="413" y="972"/>
                  </a:lnTo>
                  <a:cubicBezTo>
                    <a:pt x="1" y="1384"/>
                    <a:pt x="388" y="1941"/>
                    <a:pt x="824" y="1941"/>
                  </a:cubicBezTo>
                  <a:cubicBezTo>
                    <a:pt x="955" y="1941"/>
                    <a:pt x="1091" y="1890"/>
                    <a:pt x="1211" y="1770"/>
                  </a:cubicBezTo>
                  <a:lnTo>
                    <a:pt x="2009" y="972"/>
                  </a:lnTo>
                  <a:cubicBezTo>
                    <a:pt x="2414" y="569"/>
                    <a:pt x="2037" y="1"/>
                    <a:pt x="16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115" name="Google Shape;18115;p90"/>
            <p:cNvSpPr/>
            <p:nvPr/>
          </p:nvSpPr>
          <p:spPr>
            <a:xfrm>
              <a:off x="3876450" y="1435075"/>
              <a:ext cx="450375" cy="251250"/>
            </a:xfrm>
            <a:custGeom>
              <a:avLst/>
              <a:gdLst/>
              <a:ahLst/>
              <a:cxnLst/>
              <a:rect l="l" t="t" r="r" b="b"/>
              <a:pathLst>
                <a:path w="18015" h="10050" extrusionOk="0">
                  <a:moveTo>
                    <a:pt x="18014" y="1"/>
                  </a:moveTo>
                  <a:lnTo>
                    <a:pt x="561" y="4762"/>
                  </a:lnTo>
                  <a:cubicBezTo>
                    <a:pt x="121" y="4882"/>
                    <a:pt x="1" y="5448"/>
                    <a:pt x="350" y="5740"/>
                  </a:cubicBezTo>
                  <a:lnTo>
                    <a:pt x="5584" y="10049"/>
                  </a:lnTo>
                  <a:lnTo>
                    <a:pt x="180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116" name="Google Shape;18116;p90"/>
            <p:cNvSpPr/>
            <p:nvPr/>
          </p:nvSpPr>
          <p:spPr>
            <a:xfrm>
              <a:off x="4094925" y="1456025"/>
              <a:ext cx="250950" cy="445250"/>
            </a:xfrm>
            <a:custGeom>
              <a:avLst/>
              <a:gdLst/>
              <a:ahLst/>
              <a:cxnLst/>
              <a:rect l="l" t="t" r="r" b="b"/>
              <a:pathLst>
                <a:path w="10038" h="17810" extrusionOk="0">
                  <a:moveTo>
                    <a:pt x="10037" y="0"/>
                  </a:moveTo>
                  <a:cubicBezTo>
                    <a:pt x="9890" y="120"/>
                    <a:pt x="118" y="12226"/>
                    <a:pt x="1" y="12370"/>
                  </a:cubicBezTo>
                  <a:lnTo>
                    <a:pt x="4313" y="17604"/>
                  </a:lnTo>
                  <a:cubicBezTo>
                    <a:pt x="4428" y="17744"/>
                    <a:pt x="4587" y="17809"/>
                    <a:pt x="4745" y="17809"/>
                  </a:cubicBezTo>
                  <a:cubicBezTo>
                    <a:pt x="4985" y="17809"/>
                    <a:pt x="5222" y="17659"/>
                    <a:pt x="5294" y="17390"/>
                  </a:cubicBezTo>
                  <a:lnTo>
                    <a:pt x="1003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117" name="Google Shape;18117;p90"/>
            <p:cNvSpPr/>
            <p:nvPr/>
          </p:nvSpPr>
          <p:spPr>
            <a:xfrm>
              <a:off x="3993575" y="1542825"/>
              <a:ext cx="245025" cy="242525"/>
            </a:xfrm>
            <a:custGeom>
              <a:avLst/>
              <a:gdLst/>
              <a:ahLst/>
              <a:cxnLst/>
              <a:rect l="l" t="t" r="r" b="b"/>
              <a:pathLst>
                <a:path w="9801" h="9701" extrusionOk="0">
                  <a:moveTo>
                    <a:pt x="9800" y="0"/>
                  </a:moveTo>
                  <a:lnTo>
                    <a:pt x="646" y="7399"/>
                  </a:lnTo>
                  <a:lnTo>
                    <a:pt x="125" y="8955"/>
                  </a:lnTo>
                  <a:cubicBezTo>
                    <a:pt x="1" y="9338"/>
                    <a:pt x="298" y="9700"/>
                    <a:pt x="659" y="9700"/>
                  </a:cubicBezTo>
                  <a:cubicBezTo>
                    <a:pt x="719" y="9700"/>
                    <a:pt x="780" y="9690"/>
                    <a:pt x="842" y="9669"/>
                  </a:cubicBezTo>
                  <a:lnTo>
                    <a:pt x="2398" y="9151"/>
                  </a:lnTo>
                  <a:lnTo>
                    <a:pt x="980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8118" name="Google Shape;18118;p90"/>
          <p:cNvGrpSpPr/>
          <p:nvPr/>
        </p:nvGrpSpPr>
        <p:grpSpPr>
          <a:xfrm>
            <a:off x="3337249" y="3125895"/>
            <a:ext cx="339253" cy="339253"/>
            <a:chOff x="4456875" y="1435075"/>
            <a:chExt cx="481825" cy="481825"/>
          </a:xfrm>
        </p:grpSpPr>
        <p:sp>
          <p:nvSpPr>
            <p:cNvPr id="18119" name="Google Shape;18119;p90"/>
            <p:cNvSpPr/>
            <p:nvPr/>
          </p:nvSpPr>
          <p:spPr>
            <a:xfrm>
              <a:off x="4624975" y="1465275"/>
              <a:ext cx="56650" cy="86000"/>
            </a:xfrm>
            <a:custGeom>
              <a:avLst/>
              <a:gdLst/>
              <a:ahLst/>
              <a:cxnLst/>
              <a:rect l="l" t="t" r="r" b="b"/>
              <a:pathLst>
                <a:path w="2266" h="3440" extrusionOk="0">
                  <a:moveTo>
                    <a:pt x="2265" y="0"/>
                  </a:moveTo>
                  <a:cubicBezTo>
                    <a:pt x="1413" y="283"/>
                    <a:pt x="618" y="1196"/>
                    <a:pt x="1" y="2575"/>
                  </a:cubicBezTo>
                  <a:cubicBezTo>
                    <a:pt x="263" y="2801"/>
                    <a:pt x="449" y="3105"/>
                    <a:pt x="534" y="3439"/>
                  </a:cubicBezTo>
                  <a:cubicBezTo>
                    <a:pt x="1106" y="3364"/>
                    <a:pt x="1672" y="3322"/>
                    <a:pt x="2265" y="3304"/>
                  </a:cubicBezTo>
                  <a:lnTo>
                    <a:pt x="226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120" name="Google Shape;18120;p90"/>
            <p:cNvSpPr/>
            <p:nvPr/>
          </p:nvSpPr>
          <p:spPr>
            <a:xfrm>
              <a:off x="4615275" y="1797425"/>
              <a:ext cx="66350" cy="89375"/>
            </a:xfrm>
            <a:custGeom>
              <a:avLst/>
              <a:gdLst/>
              <a:ahLst/>
              <a:cxnLst/>
              <a:rect l="l" t="t" r="r" b="b"/>
              <a:pathLst>
                <a:path w="2654" h="3575" extrusionOk="0">
                  <a:moveTo>
                    <a:pt x="0" y="0"/>
                  </a:moveTo>
                  <a:lnTo>
                    <a:pt x="0" y="0"/>
                  </a:lnTo>
                  <a:cubicBezTo>
                    <a:pt x="618" y="1882"/>
                    <a:pt x="1563" y="3225"/>
                    <a:pt x="2653" y="3574"/>
                  </a:cubicBezTo>
                  <a:lnTo>
                    <a:pt x="2653" y="1316"/>
                  </a:lnTo>
                  <a:cubicBezTo>
                    <a:pt x="2153" y="1135"/>
                    <a:pt x="1768" y="726"/>
                    <a:pt x="1620" y="217"/>
                  </a:cubicBezTo>
                  <a:cubicBezTo>
                    <a:pt x="1057" y="169"/>
                    <a:pt x="518" y="96"/>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121" name="Google Shape;18121;p90"/>
            <p:cNvSpPr/>
            <p:nvPr/>
          </p:nvSpPr>
          <p:spPr>
            <a:xfrm>
              <a:off x="4583125" y="1547250"/>
              <a:ext cx="28250" cy="28250"/>
            </a:xfrm>
            <a:custGeom>
              <a:avLst/>
              <a:gdLst/>
              <a:ahLst/>
              <a:cxnLst/>
              <a:rect l="l" t="t" r="r" b="b"/>
              <a:pathLst>
                <a:path w="1130" h="1130" extrusionOk="0">
                  <a:moveTo>
                    <a:pt x="567" y="1"/>
                  </a:moveTo>
                  <a:cubicBezTo>
                    <a:pt x="253" y="1"/>
                    <a:pt x="1" y="254"/>
                    <a:pt x="1" y="567"/>
                  </a:cubicBezTo>
                  <a:cubicBezTo>
                    <a:pt x="1" y="880"/>
                    <a:pt x="253" y="1130"/>
                    <a:pt x="567" y="1130"/>
                  </a:cubicBezTo>
                  <a:cubicBezTo>
                    <a:pt x="880" y="1130"/>
                    <a:pt x="1130" y="880"/>
                    <a:pt x="1130" y="567"/>
                  </a:cubicBezTo>
                  <a:cubicBezTo>
                    <a:pt x="1130" y="254"/>
                    <a:pt x="880" y="1"/>
                    <a:pt x="5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122" name="Google Shape;18122;p90"/>
            <p:cNvSpPr/>
            <p:nvPr/>
          </p:nvSpPr>
          <p:spPr>
            <a:xfrm>
              <a:off x="4597950" y="1576075"/>
              <a:ext cx="83675" cy="87525"/>
            </a:xfrm>
            <a:custGeom>
              <a:avLst/>
              <a:gdLst/>
              <a:ahLst/>
              <a:cxnLst/>
              <a:rect l="l" t="t" r="r" b="b"/>
              <a:pathLst>
                <a:path w="3347" h="3501" extrusionOk="0">
                  <a:moveTo>
                    <a:pt x="3346" y="1"/>
                  </a:moveTo>
                  <a:cubicBezTo>
                    <a:pt x="2723" y="19"/>
                    <a:pt x="2103" y="73"/>
                    <a:pt x="1485" y="161"/>
                  </a:cubicBezTo>
                  <a:cubicBezTo>
                    <a:pt x="1241" y="654"/>
                    <a:pt x="772" y="998"/>
                    <a:pt x="230" y="1082"/>
                  </a:cubicBezTo>
                  <a:cubicBezTo>
                    <a:pt x="100" y="1817"/>
                    <a:pt x="25" y="2714"/>
                    <a:pt x="1" y="3500"/>
                  </a:cubicBezTo>
                  <a:lnTo>
                    <a:pt x="3346" y="3500"/>
                  </a:lnTo>
                  <a:lnTo>
                    <a:pt x="334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123" name="Google Shape;18123;p90"/>
            <p:cNvSpPr/>
            <p:nvPr/>
          </p:nvSpPr>
          <p:spPr>
            <a:xfrm>
              <a:off x="4597650" y="1692175"/>
              <a:ext cx="83975" cy="82450"/>
            </a:xfrm>
            <a:custGeom>
              <a:avLst/>
              <a:gdLst/>
              <a:ahLst/>
              <a:cxnLst/>
              <a:rect l="l" t="t" r="r" b="b"/>
              <a:pathLst>
                <a:path w="3359" h="3298" extrusionOk="0">
                  <a:moveTo>
                    <a:pt x="1" y="0"/>
                  </a:moveTo>
                  <a:cubicBezTo>
                    <a:pt x="31" y="1003"/>
                    <a:pt x="154" y="2006"/>
                    <a:pt x="371" y="2987"/>
                  </a:cubicBezTo>
                  <a:cubicBezTo>
                    <a:pt x="1031" y="3135"/>
                    <a:pt x="1699" y="3237"/>
                    <a:pt x="2371" y="3298"/>
                  </a:cubicBezTo>
                  <a:cubicBezTo>
                    <a:pt x="2548" y="2855"/>
                    <a:pt x="2910" y="2509"/>
                    <a:pt x="3358" y="2346"/>
                  </a:cubicBezTo>
                  <a:lnTo>
                    <a:pt x="335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124" name="Google Shape;18124;p90"/>
            <p:cNvSpPr/>
            <p:nvPr/>
          </p:nvSpPr>
          <p:spPr>
            <a:xfrm>
              <a:off x="4798050" y="1663575"/>
              <a:ext cx="28475" cy="28250"/>
            </a:xfrm>
            <a:custGeom>
              <a:avLst/>
              <a:gdLst/>
              <a:ahLst/>
              <a:cxnLst/>
              <a:rect l="l" t="t" r="r" b="b"/>
              <a:pathLst>
                <a:path w="1139" h="1130" extrusionOk="0">
                  <a:moveTo>
                    <a:pt x="564" y="0"/>
                  </a:moveTo>
                  <a:cubicBezTo>
                    <a:pt x="254" y="0"/>
                    <a:pt x="1" y="253"/>
                    <a:pt x="1" y="566"/>
                  </a:cubicBezTo>
                  <a:cubicBezTo>
                    <a:pt x="4" y="876"/>
                    <a:pt x="257" y="1129"/>
                    <a:pt x="567" y="1129"/>
                  </a:cubicBezTo>
                  <a:lnTo>
                    <a:pt x="573" y="1129"/>
                  </a:lnTo>
                  <a:cubicBezTo>
                    <a:pt x="886" y="1129"/>
                    <a:pt x="1139" y="876"/>
                    <a:pt x="1139" y="563"/>
                  </a:cubicBezTo>
                  <a:cubicBezTo>
                    <a:pt x="1139" y="253"/>
                    <a:pt x="886" y="0"/>
                    <a:pt x="5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125" name="Google Shape;18125;p90"/>
            <p:cNvSpPr/>
            <p:nvPr/>
          </p:nvSpPr>
          <p:spPr>
            <a:xfrm>
              <a:off x="4710200" y="1435075"/>
              <a:ext cx="228500" cy="228525"/>
            </a:xfrm>
            <a:custGeom>
              <a:avLst/>
              <a:gdLst/>
              <a:ahLst/>
              <a:cxnLst/>
              <a:rect l="l" t="t" r="r" b="b"/>
              <a:pathLst>
                <a:path w="9140" h="9141" extrusionOk="0">
                  <a:moveTo>
                    <a:pt x="1" y="1"/>
                  </a:moveTo>
                  <a:lnTo>
                    <a:pt x="1" y="34"/>
                  </a:lnTo>
                  <a:cubicBezTo>
                    <a:pt x="1729" y="377"/>
                    <a:pt x="3313" y="2283"/>
                    <a:pt x="4075" y="5069"/>
                  </a:cubicBezTo>
                  <a:cubicBezTo>
                    <a:pt x="6833" y="5828"/>
                    <a:pt x="8763" y="7406"/>
                    <a:pt x="9107" y="9140"/>
                  </a:cubicBezTo>
                  <a:lnTo>
                    <a:pt x="9140" y="9140"/>
                  </a:lnTo>
                  <a:cubicBezTo>
                    <a:pt x="8854" y="4298"/>
                    <a:pt x="4843" y="284"/>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126" name="Google Shape;18126;p90"/>
            <p:cNvSpPr/>
            <p:nvPr/>
          </p:nvSpPr>
          <p:spPr>
            <a:xfrm>
              <a:off x="4819200" y="1593475"/>
              <a:ext cx="89400" cy="70125"/>
            </a:xfrm>
            <a:custGeom>
              <a:avLst/>
              <a:gdLst/>
              <a:ahLst/>
              <a:cxnLst/>
              <a:rect l="l" t="t" r="r" b="b"/>
              <a:pathLst>
                <a:path w="3576" h="2805" extrusionOk="0">
                  <a:moveTo>
                    <a:pt x="1" y="1"/>
                  </a:moveTo>
                  <a:cubicBezTo>
                    <a:pt x="94" y="519"/>
                    <a:pt x="166" y="1061"/>
                    <a:pt x="215" y="1621"/>
                  </a:cubicBezTo>
                  <a:cubicBezTo>
                    <a:pt x="727" y="1777"/>
                    <a:pt x="1136" y="2301"/>
                    <a:pt x="1317" y="2804"/>
                  </a:cubicBezTo>
                  <a:lnTo>
                    <a:pt x="3575" y="2804"/>
                  </a:lnTo>
                  <a:cubicBezTo>
                    <a:pt x="3223" y="1711"/>
                    <a:pt x="1883" y="621"/>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127" name="Google Shape;18127;p90"/>
            <p:cNvSpPr/>
            <p:nvPr/>
          </p:nvSpPr>
          <p:spPr>
            <a:xfrm>
              <a:off x="4819200" y="1692175"/>
              <a:ext cx="89475" cy="66275"/>
            </a:xfrm>
            <a:custGeom>
              <a:avLst/>
              <a:gdLst/>
              <a:ahLst/>
              <a:cxnLst/>
              <a:rect l="l" t="t" r="r" b="b"/>
              <a:pathLst>
                <a:path w="3579" h="2651" extrusionOk="0">
                  <a:moveTo>
                    <a:pt x="1317" y="0"/>
                  </a:moveTo>
                  <a:cubicBezTo>
                    <a:pt x="1133" y="500"/>
                    <a:pt x="727" y="883"/>
                    <a:pt x="215" y="1033"/>
                  </a:cubicBezTo>
                  <a:cubicBezTo>
                    <a:pt x="166" y="1593"/>
                    <a:pt x="94" y="2132"/>
                    <a:pt x="1" y="2650"/>
                  </a:cubicBezTo>
                  <a:cubicBezTo>
                    <a:pt x="1889" y="2030"/>
                    <a:pt x="3223" y="1078"/>
                    <a:pt x="35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128" name="Google Shape;18128;p90"/>
            <p:cNvSpPr/>
            <p:nvPr/>
          </p:nvSpPr>
          <p:spPr>
            <a:xfrm>
              <a:off x="4456875" y="1691800"/>
              <a:ext cx="225125" cy="225100"/>
            </a:xfrm>
            <a:custGeom>
              <a:avLst/>
              <a:gdLst/>
              <a:ahLst/>
              <a:cxnLst/>
              <a:rect l="l" t="t" r="r" b="b"/>
              <a:pathLst>
                <a:path w="9005" h="9004" extrusionOk="0">
                  <a:moveTo>
                    <a:pt x="1" y="0"/>
                  </a:moveTo>
                  <a:cubicBezTo>
                    <a:pt x="284" y="4839"/>
                    <a:pt x="4162" y="8721"/>
                    <a:pt x="9004" y="9004"/>
                  </a:cubicBezTo>
                  <a:lnTo>
                    <a:pt x="9004" y="8974"/>
                  </a:lnTo>
                  <a:cubicBezTo>
                    <a:pt x="7273" y="8628"/>
                    <a:pt x="5827" y="6697"/>
                    <a:pt x="5066" y="3942"/>
                  </a:cubicBezTo>
                  <a:cubicBezTo>
                    <a:pt x="2283" y="3180"/>
                    <a:pt x="377" y="1726"/>
                    <a:pt x="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129" name="Google Shape;18129;p90"/>
            <p:cNvSpPr/>
            <p:nvPr/>
          </p:nvSpPr>
          <p:spPr>
            <a:xfrm>
              <a:off x="4487000" y="1595125"/>
              <a:ext cx="88925" cy="68475"/>
            </a:xfrm>
            <a:custGeom>
              <a:avLst/>
              <a:gdLst/>
              <a:ahLst/>
              <a:cxnLst/>
              <a:rect l="l" t="t" r="r" b="b"/>
              <a:pathLst>
                <a:path w="3557" h="2739" extrusionOk="0">
                  <a:moveTo>
                    <a:pt x="3397" y="1"/>
                  </a:moveTo>
                  <a:cubicBezTo>
                    <a:pt x="1569" y="636"/>
                    <a:pt x="337" y="1720"/>
                    <a:pt x="0" y="2738"/>
                  </a:cubicBezTo>
                  <a:lnTo>
                    <a:pt x="3313" y="2738"/>
                  </a:lnTo>
                  <a:cubicBezTo>
                    <a:pt x="3337" y="1880"/>
                    <a:pt x="3418" y="913"/>
                    <a:pt x="3556" y="106"/>
                  </a:cubicBezTo>
                  <a:cubicBezTo>
                    <a:pt x="3502" y="73"/>
                    <a:pt x="3448" y="37"/>
                    <a:pt x="33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130" name="Google Shape;18130;p90"/>
            <p:cNvSpPr/>
            <p:nvPr/>
          </p:nvSpPr>
          <p:spPr>
            <a:xfrm>
              <a:off x="4486925" y="1692175"/>
              <a:ext cx="89450" cy="66350"/>
            </a:xfrm>
            <a:custGeom>
              <a:avLst/>
              <a:gdLst/>
              <a:ahLst/>
              <a:cxnLst/>
              <a:rect l="l" t="t" r="r" b="b"/>
              <a:pathLst>
                <a:path w="3578" h="2654" extrusionOk="0">
                  <a:moveTo>
                    <a:pt x="0" y="0"/>
                  </a:moveTo>
                  <a:cubicBezTo>
                    <a:pt x="352" y="1078"/>
                    <a:pt x="1689" y="2030"/>
                    <a:pt x="3578" y="2653"/>
                  </a:cubicBezTo>
                  <a:cubicBezTo>
                    <a:pt x="3418" y="1777"/>
                    <a:pt x="3325" y="889"/>
                    <a:pt x="33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131" name="Google Shape;18131;p90"/>
            <p:cNvSpPr/>
            <p:nvPr/>
          </p:nvSpPr>
          <p:spPr>
            <a:xfrm>
              <a:off x="4456875" y="1435075"/>
              <a:ext cx="225125" cy="228525"/>
            </a:xfrm>
            <a:custGeom>
              <a:avLst/>
              <a:gdLst/>
              <a:ahLst/>
              <a:cxnLst/>
              <a:rect l="l" t="t" r="r" b="b"/>
              <a:pathLst>
                <a:path w="9005" h="9141" extrusionOk="0">
                  <a:moveTo>
                    <a:pt x="9004" y="1"/>
                  </a:moveTo>
                  <a:cubicBezTo>
                    <a:pt x="4162" y="284"/>
                    <a:pt x="284" y="4298"/>
                    <a:pt x="1" y="9140"/>
                  </a:cubicBezTo>
                  <a:lnTo>
                    <a:pt x="37" y="9140"/>
                  </a:lnTo>
                  <a:cubicBezTo>
                    <a:pt x="329" y="7686"/>
                    <a:pt x="1747" y="6267"/>
                    <a:pt x="3969" y="5433"/>
                  </a:cubicBezTo>
                  <a:cubicBezTo>
                    <a:pt x="3715" y="4375"/>
                    <a:pt x="4516" y="3361"/>
                    <a:pt x="5602" y="3361"/>
                  </a:cubicBezTo>
                  <a:cubicBezTo>
                    <a:pt x="5607" y="3361"/>
                    <a:pt x="5612" y="3361"/>
                    <a:pt x="5617" y="3361"/>
                  </a:cubicBezTo>
                  <a:cubicBezTo>
                    <a:pt x="5638" y="3361"/>
                    <a:pt x="5656" y="3364"/>
                    <a:pt x="5677" y="3367"/>
                  </a:cubicBezTo>
                  <a:cubicBezTo>
                    <a:pt x="6511" y="1476"/>
                    <a:pt x="7688" y="293"/>
                    <a:pt x="9004" y="31"/>
                  </a:cubicBezTo>
                  <a:lnTo>
                    <a:pt x="900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132" name="Google Shape;18132;p90"/>
            <p:cNvSpPr/>
            <p:nvPr/>
          </p:nvSpPr>
          <p:spPr>
            <a:xfrm>
              <a:off x="4710200" y="1691800"/>
              <a:ext cx="228500" cy="225100"/>
            </a:xfrm>
            <a:custGeom>
              <a:avLst/>
              <a:gdLst/>
              <a:ahLst/>
              <a:cxnLst/>
              <a:rect l="l" t="t" r="r" b="b"/>
              <a:pathLst>
                <a:path w="9140" h="9004" extrusionOk="0">
                  <a:moveTo>
                    <a:pt x="9107" y="0"/>
                  </a:moveTo>
                  <a:cubicBezTo>
                    <a:pt x="8760" y="1726"/>
                    <a:pt x="6857" y="3177"/>
                    <a:pt x="4075" y="3942"/>
                  </a:cubicBezTo>
                  <a:cubicBezTo>
                    <a:pt x="3313" y="6721"/>
                    <a:pt x="1729" y="8628"/>
                    <a:pt x="1" y="8971"/>
                  </a:cubicBezTo>
                  <a:lnTo>
                    <a:pt x="1" y="9004"/>
                  </a:lnTo>
                  <a:cubicBezTo>
                    <a:pt x="4843" y="8721"/>
                    <a:pt x="8854" y="4839"/>
                    <a:pt x="91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133" name="Google Shape;18133;p90"/>
            <p:cNvSpPr/>
            <p:nvPr/>
          </p:nvSpPr>
          <p:spPr>
            <a:xfrm>
              <a:off x="4710200" y="1465200"/>
              <a:ext cx="70025" cy="89375"/>
            </a:xfrm>
            <a:custGeom>
              <a:avLst/>
              <a:gdLst/>
              <a:ahLst/>
              <a:cxnLst/>
              <a:rect l="l" t="t" r="r" b="b"/>
              <a:pathLst>
                <a:path w="2801" h="3575" extrusionOk="0">
                  <a:moveTo>
                    <a:pt x="1" y="0"/>
                  </a:moveTo>
                  <a:lnTo>
                    <a:pt x="1" y="3298"/>
                  </a:lnTo>
                  <a:cubicBezTo>
                    <a:pt x="937" y="3328"/>
                    <a:pt x="1961" y="3421"/>
                    <a:pt x="2801" y="3575"/>
                  </a:cubicBezTo>
                  <a:cubicBezTo>
                    <a:pt x="2181" y="1687"/>
                    <a:pt x="1082" y="350"/>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134" name="Google Shape;18134;p90"/>
            <p:cNvSpPr/>
            <p:nvPr/>
          </p:nvSpPr>
          <p:spPr>
            <a:xfrm>
              <a:off x="4710200" y="1575850"/>
              <a:ext cx="86150" cy="87750"/>
            </a:xfrm>
            <a:custGeom>
              <a:avLst/>
              <a:gdLst/>
              <a:ahLst/>
              <a:cxnLst/>
              <a:rect l="l" t="t" r="r" b="b"/>
              <a:pathLst>
                <a:path w="3446" h="3510" extrusionOk="0">
                  <a:moveTo>
                    <a:pt x="1" y="1"/>
                  </a:moveTo>
                  <a:lnTo>
                    <a:pt x="1" y="3509"/>
                  </a:lnTo>
                  <a:lnTo>
                    <a:pt x="2494" y="3509"/>
                  </a:lnTo>
                  <a:cubicBezTo>
                    <a:pt x="2656" y="3054"/>
                    <a:pt x="3003" y="2554"/>
                    <a:pt x="3445" y="2374"/>
                  </a:cubicBezTo>
                  <a:cubicBezTo>
                    <a:pt x="3385" y="1702"/>
                    <a:pt x="3283" y="1034"/>
                    <a:pt x="3135" y="374"/>
                  </a:cubicBezTo>
                  <a:cubicBezTo>
                    <a:pt x="2208" y="167"/>
                    <a:pt x="1063" y="37"/>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135" name="Google Shape;18135;p90"/>
            <p:cNvSpPr/>
            <p:nvPr/>
          </p:nvSpPr>
          <p:spPr>
            <a:xfrm>
              <a:off x="4710200" y="1797500"/>
              <a:ext cx="70025" cy="89375"/>
            </a:xfrm>
            <a:custGeom>
              <a:avLst/>
              <a:gdLst/>
              <a:ahLst/>
              <a:cxnLst/>
              <a:rect l="l" t="t" r="r" b="b"/>
              <a:pathLst>
                <a:path w="2801" h="3575" extrusionOk="0">
                  <a:moveTo>
                    <a:pt x="2801" y="0"/>
                  </a:moveTo>
                  <a:lnTo>
                    <a:pt x="2801" y="0"/>
                  </a:lnTo>
                  <a:cubicBezTo>
                    <a:pt x="2283" y="93"/>
                    <a:pt x="1609" y="166"/>
                    <a:pt x="1048" y="214"/>
                  </a:cubicBezTo>
                  <a:cubicBezTo>
                    <a:pt x="892" y="726"/>
                    <a:pt x="503" y="1135"/>
                    <a:pt x="1" y="1316"/>
                  </a:cubicBezTo>
                  <a:lnTo>
                    <a:pt x="1" y="3574"/>
                  </a:lnTo>
                  <a:cubicBezTo>
                    <a:pt x="1082" y="3222"/>
                    <a:pt x="2181" y="1885"/>
                    <a:pt x="28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136" name="Google Shape;18136;p90"/>
            <p:cNvSpPr/>
            <p:nvPr/>
          </p:nvSpPr>
          <p:spPr>
            <a:xfrm>
              <a:off x="4681975" y="1776400"/>
              <a:ext cx="28250" cy="28350"/>
            </a:xfrm>
            <a:custGeom>
              <a:avLst/>
              <a:gdLst/>
              <a:ahLst/>
              <a:cxnLst/>
              <a:rect l="l" t="t" r="r" b="b"/>
              <a:pathLst>
                <a:path w="1130" h="1134" extrusionOk="0">
                  <a:moveTo>
                    <a:pt x="566" y="1"/>
                  </a:moveTo>
                  <a:cubicBezTo>
                    <a:pt x="253" y="1"/>
                    <a:pt x="0" y="251"/>
                    <a:pt x="0" y="564"/>
                  </a:cubicBezTo>
                  <a:lnTo>
                    <a:pt x="0" y="567"/>
                  </a:lnTo>
                  <a:cubicBezTo>
                    <a:pt x="0" y="567"/>
                    <a:pt x="0" y="570"/>
                    <a:pt x="0" y="570"/>
                  </a:cubicBezTo>
                  <a:cubicBezTo>
                    <a:pt x="0" y="880"/>
                    <a:pt x="253" y="1133"/>
                    <a:pt x="566" y="1133"/>
                  </a:cubicBezTo>
                  <a:cubicBezTo>
                    <a:pt x="877" y="1133"/>
                    <a:pt x="1130" y="880"/>
                    <a:pt x="1130" y="570"/>
                  </a:cubicBezTo>
                  <a:cubicBezTo>
                    <a:pt x="1130" y="570"/>
                    <a:pt x="1130" y="567"/>
                    <a:pt x="1130" y="567"/>
                  </a:cubicBezTo>
                  <a:lnTo>
                    <a:pt x="1130" y="564"/>
                  </a:lnTo>
                  <a:cubicBezTo>
                    <a:pt x="1130" y="251"/>
                    <a:pt x="877" y="1"/>
                    <a:pt x="5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137" name="Google Shape;18137;p90"/>
            <p:cNvSpPr/>
            <p:nvPr/>
          </p:nvSpPr>
          <p:spPr>
            <a:xfrm>
              <a:off x="4710200" y="1692175"/>
              <a:ext cx="86150" cy="82450"/>
            </a:xfrm>
            <a:custGeom>
              <a:avLst/>
              <a:gdLst/>
              <a:ahLst/>
              <a:cxnLst/>
              <a:rect l="l" t="t" r="r" b="b"/>
              <a:pathLst>
                <a:path w="3446" h="3298" extrusionOk="0">
                  <a:moveTo>
                    <a:pt x="1" y="0"/>
                  </a:moveTo>
                  <a:lnTo>
                    <a:pt x="1" y="2346"/>
                  </a:lnTo>
                  <a:cubicBezTo>
                    <a:pt x="455" y="2506"/>
                    <a:pt x="820" y="2852"/>
                    <a:pt x="1003" y="3298"/>
                  </a:cubicBezTo>
                  <a:cubicBezTo>
                    <a:pt x="1702" y="3234"/>
                    <a:pt x="2506" y="3129"/>
                    <a:pt x="3135" y="2987"/>
                  </a:cubicBezTo>
                  <a:cubicBezTo>
                    <a:pt x="3283" y="2328"/>
                    <a:pt x="3385" y="1660"/>
                    <a:pt x="3445" y="985"/>
                  </a:cubicBezTo>
                  <a:cubicBezTo>
                    <a:pt x="3003" y="807"/>
                    <a:pt x="2656" y="449"/>
                    <a:pt x="24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8138" name="Google Shape;18138;p90"/>
          <p:cNvGrpSpPr/>
          <p:nvPr/>
        </p:nvGrpSpPr>
        <p:grpSpPr>
          <a:xfrm>
            <a:off x="3758239" y="3125886"/>
            <a:ext cx="342580" cy="339271"/>
            <a:chOff x="5049725" y="1435050"/>
            <a:chExt cx="486550" cy="481850"/>
          </a:xfrm>
        </p:grpSpPr>
        <p:sp>
          <p:nvSpPr>
            <p:cNvPr id="18139" name="Google Shape;18139;p90"/>
            <p:cNvSpPr/>
            <p:nvPr/>
          </p:nvSpPr>
          <p:spPr>
            <a:xfrm>
              <a:off x="5136300" y="1519775"/>
              <a:ext cx="310550" cy="310550"/>
            </a:xfrm>
            <a:custGeom>
              <a:avLst/>
              <a:gdLst/>
              <a:ahLst/>
              <a:cxnLst/>
              <a:rect l="l" t="t" r="r" b="b"/>
              <a:pathLst>
                <a:path w="12422" h="12422" extrusionOk="0">
                  <a:moveTo>
                    <a:pt x="6209" y="1"/>
                  </a:moveTo>
                  <a:cubicBezTo>
                    <a:pt x="2786" y="1"/>
                    <a:pt x="0" y="2786"/>
                    <a:pt x="0" y="6213"/>
                  </a:cubicBezTo>
                  <a:cubicBezTo>
                    <a:pt x="0" y="9637"/>
                    <a:pt x="2786" y="12422"/>
                    <a:pt x="6209" y="12422"/>
                  </a:cubicBezTo>
                  <a:cubicBezTo>
                    <a:pt x="9636" y="12422"/>
                    <a:pt x="12422" y="9637"/>
                    <a:pt x="12422" y="6213"/>
                  </a:cubicBezTo>
                  <a:cubicBezTo>
                    <a:pt x="12422" y="5219"/>
                    <a:pt x="12160" y="4258"/>
                    <a:pt x="11711" y="3388"/>
                  </a:cubicBezTo>
                  <a:lnTo>
                    <a:pt x="11428" y="3388"/>
                  </a:lnTo>
                  <a:lnTo>
                    <a:pt x="10780" y="4036"/>
                  </a:lnTo>
                  <a:cubicBezTo>
                    <a:pt x="11112" y="4713"/>
                    <a:pt x="11286" y="5457"/>
                    <a:pt x="11292" y="6213"/>
                  </a:cubicBezTo>
                  <a:cubicBezTo>
                    <a:pt x="11292" y="9013"/>
                    <a:pt x="9010" y="11293"/>
                    <a:pt x="6209" y="11293"/>
                  </a:cubicBezTo>
                  <a:cubicBezTo>
                    <a:pt x="3409" y="11293"/>
                    <a:pt x="1129" y="9013"/>
                    <a:pt x="1129" y="6213"/>
                  </a:cubicBezTo>
                  <a:cubicBezTo>
                    <a:pt x="1129" y="3409"/>
                    <a:pt x="3409" y="1130"/>
                    <a:pt x="6209" y="1130"/>
                  </a:cubicBezTo>
                  <a:cubicBezTo>
                    <a:pt x="6965" y="1133"/>
                    <a:pt x="7709" y="1307"/>
                    <a:pt x="8387" y="1639"/>
                  </a:cubicBezTo>
                  <a:lnTo>
                    <a:pt x="9034" y="994"/>
                  </a:lnTo>
                  <a:lnTo>
                    <a:pt x="9034" y="708"/>
                  </a:lnTo>
                  <a:cubicBezTo>
                    <a:pt x="8164" y="260"/>
                    <a:pt x="7203" y="1"/>
                    <a:pt x="62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140" name="Google Shape;18140;p90"/>
            <p:cNvSpPr/>
            <p:nvPr/>
          </p:nvSpPr>
          <p:spPr>
            <a:xfrm>
              <a:off x="5184925" y="1576250"/>
              <a:ext cx="205475" cy="197625"/>
            </a:xfrm>
            <a:custGeom>
              <a:avLst/>
              <a:gdLst/>
              <a:ahLst/>
              <a:cxnLst/>
              <a:rect l="l" t="t" r="r" b="b"/>
              <a:pathLst>
                <a:path w="8219" h="7905" extrusionOk="0">
                  <a:moveTo>
                    <a:pt x="4264" y="0"/>
                  </a:moveTo>
                  <a:cubicBezTo>
                    <a:pt x="2665" y="0"/>
                    <a:pt x="1226" y="964"/>
                    <a:pt x="612" y="2439"/>
                  </a:cubicBezTo>
                  <a:cubicBezTo>
                    <a:pt x="0" y="3918"/>
                    <a:pt x="341" y="5616"/>
                    <a:pt x="1470" y="6748"/>
                  </a:cubicBezTo>
                  <a:cubicBezTo>
                    <a:pt x="2225" y="7503"/>
                    <a:pt x="3236" y="7904"/>
                    <a:pt x="4264" y="7904"/>
                  </a:cubicBezTo>
                  <a:cubicBezTo>
                    <a:pt x="4774" y="7904"/>
                    <a:pt x="5287" y="7806"/>
                    <a:pt x="5776" y="7603"/>
                  </a:cubicBezTo>
                  <a:cubicBezTo>
                    <a:pt x="7255" y="6992"/>
                    <a:pt x="8218" y="5550"/>
                    <a:pt x="8218" y="3954"/>
                  </a:cubicBezTo>
                  <a:cubicBezTo>
                    <a:pt x="8212" y="3502"/>
                    <a:pt x="8131" y="3059"/>
                    <a:pt x="7974" y="2638"/>
                  </a:cubicBezTo>
                  <a:lnTo>
                    <a:pt x="7050" y="3565"/>
                  </a:lnTo>
                  <a:cubicBezTo>
                    <a:pt x="7071" y="3692"/>
                    <a:pt x="7083" y="3821"/>
                    <a:pt x="7089" y="3954"/>
                  </a:cubicBezTo>
                  <a:cubicBezTo>
                    <a:pt x="7089" y="5095"/>
                    <a:pt x="6399" y="6125"/>
                    <a:pt x="5345" y="6562"/>
                  </a:cubicBezTo>
                  <a:cubicBezTo>
                    <a:pt x="4996" y="6706"/>
                    <a:pt x="4629" y="6776"/>
                    <a:pt x="4265" y="6776"/>
                  </a:cubicBezTo>
                  <a:cubicBezTo>
                    <a:pt x="3530" y="6776"/>
                    <a:pt x="2808" y="6489"/>
                    <a:pt x="2268" y="5947"/>
                  </a:cubicBezTo>
                  <a:cubicBezTo>
                    <a:pt x="1461" y="5140"/>
                    <a:pt x="1220" y="3927"/>
                    <a:pt x="1657" y="2873"/>
                  </a:cubicBezTo>
                  <a:cubicBezTo>
                    <a:pt x="2093" y="1816"/>
                    <a:pt x="3123" y="1129"/>
                    <a:pt x="4264" y="1129"/>
                  </a:cubicBezTo>
                  <a:cubicBezTo>
                    <a:pt x="4394" y="1132"/>
                    <a:pt x="4523" y="1144"/>
                    <a:pt x="4653" y="1168"/>
                  </a:cubicBezTo>
                  <a:lnTo>
                    <a:pt x="5580" y="241"/>
                  </a:lnTo>
                  <a:cubicBezTo>
                    <a:pt x="5159" y="84"/>
                    <a:pt x="4713" y="3"/>
                    <a:pt x="42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141" name="Google Shape;18141;p90"/>
            <p:cNvSpPr/>
            <p:nvPr/>
          </p:nvSpPr>
          <p:spPr>
            <a:xfrm>
              <a:off x="5049725" y="1435075"/>
              <a:ext cx="481825" cy="481825"/>
            </a:xfrm>
            <a:custGeom>
              <a:avLst/>
              <a:gdLst/>
              <a:ahLst/>
              <a:cxnLst/>
              <a:rect l="l" t="t" r="r" b="b"/>
              <a:pathLst>
                <a:path w="19273" h="19273" extrusionOk="0">
                  <a:moveTo>
                    <a:pt x="9672" y="1"/>
                  </a:moveTo>
                  <a:cubicBezTo>
                    <a:pt x="4379" y="1"/>
                    <a:pt x="0" y="4307"/>
                    <a:pt x="0" y="9601"/>
                  </a:cubicBezTo>
                  <a:cubicBezTo>
                    <a:pt x="0" y="14892"/>
                    <a:pt x="4379" y="19273"/>
                    <a:pt x="9672" y="19273"/>
                  </a:cubicBezTo>
                  <a:cubicBezTo>
                    <a:pt x="14966" y="19273"/>
                    <a:pt x="19272" y="14892"/>
                    <a:pt x="19272" y="9601"/>
                  </a:cubicBezTo>
                  <a:cubicBezTo>
                    <a:pt x="19269" y="8204"/>
                    <a:pt x="18962" y="6821"/>
                    <a:pt x="18369" y="5557"/>
                  </a:cubicBezTo>
                  <a:lnTo>
                    <a:pt x="17646" y="6279"/>
                  </a:lnTo>
                  <a:cubicBezTo>
                    <a:pt x="17327" y="6599"/>
                    <a:pt x="16896" y="6776"/>
                    <a:pt x="16448" y="6776"/>
                  </a:cubicBezTo>
                  <a:lnTo>
                    <a:pt x="16430" y="6776"/>
                  </a:lnTo>
                  <a:cubicBezTo>
                    <a:pt x="16809" y="7671"/>
                    <a:pt x="17008" y="8628"/>
                    <a:pt x="17014" y="9601"/>
                  </a:cubicBezTo>
                  <a:cubicBezTo>
                    <a:pt x="17014" y="13648"/>
                    <a:pt x="13720" y="16939"/>
                    <a:pt x="9672" y="16939"/>
                  </a:cubicBezTo>
                  <a:cubicBezTo>
                    <a:pt x="5625" y="16939"/>
                    <a:pt x="2334" y="13648"/>
                    <a:pt x="2334" y="9601"/>
                  </a:cubicBezTo>
                  <a:cubicBezTo>
                    <a:pt x="2334" y="5554"/>
                    <a:pt x="5625" y="2259"/>
                    <a:pt x="9672" y="2259"/>
                  </a:cubicBezTo>
                  <a:cubicBezTo>
                    <a:pt x="10642" y="2265"/>
                    <a:pt x="11603" y="2464"/>
                    <a:pt x="12497" y="2844"/>
                  </a:cubicBezTo>
                  <a:lnTo>
                    <a:pt x="12497" y="2825"/>
                  </a:lnTo>
                  <a:cubicBezTo>
                    <a:pt x="12494" y="2374"/>
                    <a:pt x="12672" y="1943"/>
                    <a:pt x="12991" y="1627"/>
                  </a:cubicBezTo>
                  <a:lnTo>
                    <a:pt x="13713" y="904"/>
                  </a:lnTo>
                  <a:cubicBezTo>
                    <a:pt x="12449" y="311"/>
                    <a:pt x="11070" y="4"/>
                    <a:pt x="96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142" name="Google Shape;18142;p90"/>
            <p:cNvSpPr/>
            <p:nvPr/>
          </p:nvSpPr>
          <p:spPr>
            <a:xfrm>
              <a:off x="5245825" y="1435050"/>
              <a:ext cx="290450" cy="282350"/>
            </a:xfrm>
            <a:custGeom>
              <a:avLst/>
              <a:gdLst/>
              <a:ahLst/>
              <a:cxnLst/>
              <a:rect l="l" t="t" r="r" b="b"/>
              <a:pathLst>
                <a:path w="11618" h="11294" extrusionOk="0">
                  <a:moveTo>
                    <a:pt x="8601" y="1"/>
                  </a:moveTo>
                  <a:cubicBezTo>
                    <a:pt x="8461" y="1"/>
                    <a:pt x="8319" y="52"/>
                    <a:pt x="8203" y="168"/>
                  </a:cubicBezTo>
                  <a:lnTo>
                    <a:pt x="5945" y="2426"/>
                  </a:lnTo>
                  <a:cubicBezTo>
                    <a:pt x="5839" y="2531"/>
                    <a:pt x="5779" y="2676"/>
                    <a:pt x="5782" y="2826"/>
                  </a:cubicBezTo>
                  <a:lnTo>
                    <a:pt x="5782" y="4850"/>
                  </a:lnTo>
                  <a:lnTo>
                    <a:pt x="2554" y="8075"/>
                  </a:lnTo>
                  <a:cubicBezTo>
                    <a:pt x="2328" y="7967"/>
                    <a:pt x="2081" y="7906"/>
                    <a:pt x="1828" y="7906"/>
                  </a:cubicBezTo>
                  <a:cubicBezTo>
                    <a:pt x="1142" y="7906"/>
                    <a:pt x="525" y="8319"/>
                    <a:pt x="263" y="8951"/>
                  </a:cubicBezTo>
                  <a:cubicBezTo>
                    <a:pt x="1" y="9584"/>
                    <a:pt x="145" y="10312"/>
                    <a:pt x="630" y="10797"/>
                  </a:cubicBezTo>
                  <a:cubicBezTo>
                    <a:pt x="954" y="11122"/>
                    <a:pt x="1388" y="11294"/>
                    <a:pt x="1828" y="11294"/>
                  </a:cubicBezTo>
                  <a:cubicBezTo>
                    <a:pt x="2046" y="11294"/>
                    <a:pt x="2266" y="11251"/>
                    <a:pt x="2476" y="11165"/>
                  </a:cubicBezTo>
                  <a:cubicBezTo>
                    <a:pt x="3108" y="10903"/>
                    <a:pt x="3524" y="10285"/>
                    <a:pt x="3524" y="9602"/>
                  </a:cubicBezTo>
                  <a:cubicBezTo>
                    <a:pt x="3521" y="9349"/>
                    <a:pt x="3463" y="9102"/>
                    <a:pt x="3352" y="8876"/>
                  </a:cubicBezTo>
                  <a:lnTo>
                    <a:pt x="6580" y="5648"/>
                  </a:lnTo>
                  <a:lnTo>
                    <a:pt x="8604" y="5648"/>
                  </a:lnTo>
                  <a:cubicBezTo>
                    <a:pt x="8754" y="5648"/>
                    <a:pt x="8896" y="5588"/>
                    <a:pt x="9004" y="5482"/>
                  </a:cubicBezTo>
                  <a:lnTo>
                    <a:pt x="11263" y="3224"/>
                  </a:lnTo>
                  <a:cubicBezTo>
                    <a:pt x="11618" y="2869"/>
                    <a:pt x="11365" y="2260"/>
                    <a:pt x="10862" y="2260"/>
                  </a:cubicBezTo>
                  <a:lnTo>
                    <a:pt x="9170" y="2260"/>
                  </a:lnTo>
                  <a:lnTo>
                    <a:pt x="9170" y="568"/>
                  </a:lnTo>
                  <a:cubicBezTo>
                    <a:pt x="9170" y="226"/>
                    <a:pt x="8892" y="1"/>
                    <a:pt x="86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8143" name="Google Shape;18143;p90"/>
          <p:cNvGrpSpPr/>
          <p:nvPr/>
        </p:nvGrpSpPr>
        <p:grpSpPr>
          <a:xfrm>
            <a:off x="4173790" y="3125895"/>
            <a:ext cx="339359" cy="339253"/>
            <a:chOff x="5642475" y="1435075"/>
            <a:chExt cx="481975" cy="481825"/>
          </a:xfrm>
        </p:grpSpPr>
        <p:sp>
          <p:nvSpPr>
            <p:cNvPr id="18144" name="Google Shape;18144;p90"/>
            <p:cNvSpPr/>
            <p:nvPr/>
          </p:nvSpPr>
          <p:spPr>
            <a:xfrm>
              <a:off x="5642475" y="1435075"/>
              <a:ext cx="481975" cy="340675"/>
            </a:xfrm>
            <a:custGeom>
              <a:avLst/>
              <a:gdLst/>
              <a:ahLst/>
              <a:cxnLst/>
              <a:rect l="l" t="t" r="r" b="b"/>
              <a:pathLst>
                <a:path w="19279" h="13627" extrusionOk="0">
                  <a:moveTo>
                    <a:pt x="2262" y="2259"/>
                  </a:moveTo>
                  <a:cubicBezTo>
                    <a:pt x="2883" y="2259"/>
                    <a:pt x="3428" y="2765"/>
                    <a:pt x="3428" y="3389"/>
                  </a:cubicBezTo>
                  <a:lnTo>
                    <a:pt x="3428" y="7342"/>
                  </a:lnTo>
                  <a:cubicBezTo>
                    <a:pt x="3428" y="7366"/>
                    <a:pt x="3434" y="7394"/>
                    <a:pt x="3434" y="7418"/>
                  </a:cubicBezTo>
                  <a:lnTo>
                    <a:pt x="1636" y="6246"/>
                  </a:lnTo>
                  <a:cubicBezTo>
                    <a:pt x="1320" y="6035"/>
                    <a:pt x="1130" y="5683"/>
                    <a:pt x="1133" y="5304"/>
                  </a:cubicBezTo>
                  <a:lnTo>
                    <a:pt x="1133" y="3389"/>
                  </a:lnTo>
                  <a:cubicBezTo>
                    <a:pt x="1133" y="2765"/>
                    <a:pt x="1636" y="2259"/>
                    <a:pt x="2262" y="2259"/>
                  </a:cubicBezTo>
                  <a:close/>
                  <a:moveTo>
                    <a:pt x="17017" y="2259"/>
                  </a:moveTo>
                  <a:cubicBezTo>
                    <a:pt x="17641" y="2259"/>
                    <a:pt x="18147" y="2765"/>
                    <a:pt x="18147" y="3389"/>
                  </a:cubicBezTo>
                  <a:lnTo>
                    <a:pt x="18147" y="5307"/>
                  </a:lnTo>
                  <a:cubicBezTo>
                    <a:pt x="18147" y="5683"/>
                    <a:pt x="17957" y="6035"/>
                    <a:pt x="17644" y="6246"/>
                  </a:cubicBezTo>
                  <a:lnTo>
                    <a:pt x="15843" y="7421"/>
                  </a:lnTo>
                  <a:cubicBezTo>
                    <a:pt x="15843" y="7394"/>
                    <a:pt x="15849" y="7369"/>
                    <a:pt x="15849" y="7342"/>
                  </a:cubicBezTo>
                  <a:lnTo>
                    <a:pt x="15849" y="3389"/>
                  </a:lnTo>
                  <a:cubicBezTo>
                    <a:pt x="15849" y="2765"/>
                    <a:pt x="16394" y="2259"/>
                    <a:pt x="17017" y="2259"/>
                  </a:cubicBezTo>
                  <a:close/>
                  <a:moveTo>
                    <a:pt x="9638" y="2284"/>
                  </a:moveTo>
                  <a:cubicBezTo>
                    <a:pt x="9845" y="2284"/>
                    <a:pt x="10051" y="2381"/>
                    <a:pt x="10146" y="2576"/>
                  </a:cubicBezTo>
                  <a:lnTo>
                    <a:pt x="10883" y="4069"/>
                  </a:lnTo>
                  <a:lnTo>
                    <a:pt x="12534" y="4310"/>
                  </a:lnTo>
                  <a:cubicBezTo>
                    <a:pt x="12994" y="4376"/>
                    <a:pt x="13181" y="4945"/>
                    <a:pt x="12847" y="5274"/>
                  </a:cubicBezTo>
                  <a:lnTo>
                    <a:pt x="11651" y="6439"/>
                  </a:lnTo>
                  <a:lnTo>
                    <a:pt x="11934" y="8080"/>
                  </a:lnTo>
                  <a:cubicBezTo>
                    <a:pt x="11996" y="8445"/>
                    <a:pt x="11705" y="8742"/>
                    <a:pt x="11376" y="8742"/>
                  </a:cubicBezTo>
                  <a:cubicBezTo>
                    <a:pt x="11290" y="8742"/>
                    <a:pt x="11201" y="8721"/>
                    <a:pt x="11115" y="8676"/>
                  </a:cubicBezTo>
                  <a:lnTo>
                    <a:pt x="9637" y="7899"/>
                  </a:lnTo>
                  <a:lnTo>
                    <a:pt x="8161" y="8676"/>
                  </a:lnTo>
                  <a:cubicBezTo>
                    <a:pt x="8076" y="8721"/>
                    <a:pt x="7987" y="8742"/>
                    <a:pt x="7900" y="8742"/>
                  </a:cubicBezTo>
                  <a:cubicBezTo>
                    <a:pt x="7571" y="8742"/>
                    <a:pt x="7280" y="8445"/>
                    <a:pt x="7342" y="8080"/>
                  </a:cubicBezTo>
                  <a:lnTo>
                    <a:pt x="7625" y="6439"/>
                  </a:lnTo>
                  <a:lnTo>
                    <a:pt x="6430" y="5271"/>
                  </a:lnTo>
                  <a:cubicBezTo>
                    <a:pt x="6279" y="5120"/>
                    <a:pt x="6222" y="4897"/>
                    <a:pt x="6288" y="4692"/>
                  </a:cubicBezTo>
                  <a:cubicBezTo>
                    <a:pt x="6355" y="4488"/>
                    <a:pt x="6532" y="4340"/>
                    <a:pt x="6743" y="4310"/>
                  </a:cubicBezTo>
                  <a:lnTo>
                    <a:pt x="8393" y="4069"/>
                  </a:lnTo>
                  <a:lnTo>
                    <a:pt x="9131" y="2576"/>
                  </a:lnTo>
                  <a:cubicBezTo>
                    <a:pt x="9226" y="2381"/>
                    <a:pt x="9432" y="2284"/>
                    <a:pt x="9638" y="2284"/>
                  </a:cubicBezTo>
                  <a:close/>
                  <a:moveTo>
                    <a:pt x="3994" y="1"/>
                  </a:moveTo>
                  <a:cubicBezTo>
                    <a:pt x="3681" y="1"/>
                    <a:pt x="3428" y="254"/>
                    <a:pt x="3428" y="567"/>
                  </a:cubicBezTo>
                  <a:lnTo>
                    <a:pt x="3428" y="1443"/>
                  </a:lnTo>
                  <a:cubicBezTo>
                    <a:pt x="3072" y="1242"/>
                    <a:pt x="2669" y="1133"/>
                    <a:pt x="2262" y="1130"/>
                  </a:cubicBezTo>
                  <a:cubicBezTo>
                    <a:pt x="1013" y="1130"/>
                    <a:pt x="4" y="2142"/>
                    <a:pt x="4" y="3389"/>
                  </a:cubicBezTo>
                  <a:lnTo>
                    <a:pt x="4" y="5307"/>
                  </a:lnTo>
                  <a:cubicBezTo>
                    <a:pt x="1" y="6060"/>
                    <a:pt x="380" y="6767"/>
                    <a:pt x="1010" y="7186"/>
                  </a:cubicBezTo>
                  <a:lnTo>
                    <a:pt x="3681" y="8941"/>
                  </a:lnTo>
                  <a:cubicBezTo>
                    <a:pt x="3690" y="8947"/>
                    <a:pt x="3702" y="8944"/>
                    <a:pt x="3714" y="8950"/>
                  </a:cubicBezTo>
                  <a:cubicBezTo>
                    <a:pt x="4129" y="10107"/>
                    <a:pt x="5006" y="11037"/>
                    <a:pt x="6297" y="11642"/>
                  </a:cubicBezTo>
                  <a:cubicBezTo>
                    <a:pt x="7137" y="12034"/>
                    <a:pt x="7692" y="12817"/>
                    <a:pt x="7866" y="13627"/>
                  </a:cubicBezTo>
                  <a:lnTo>
                    <a:pt x="11386" y="13627"/>
                  </a:lnTo>
                  <a:cubicBezTo>
                    <a:pt x="11504" y="12844"/>
                    <a:pt x="11949" y="12067"/>
                    <a:pt x="12648" y="11676"/>
                  </a:cubicBezTo>
                  <a:cubicBezTo>
                    <a:pt x="14003" y="10908"/>
                    <a:pt x="15027" y="10101"/>
                    <a:pt x="15521" y="8965"/>
                  </a:cubicBezTo>
                  <a:cubicBezTo>
                    <a:pt x="15545" y="8953"/>
                    <a:pt x="15575" y="8956"/>
                    <a:pt x="15599" y="8941"/>
                  </a:cubicBezTo>
                  <a:lnTo>
                    <a:pt x="18273" y="7186"/>
                  </a:lnTo>
                  <a:cubicBezTo>
                    <a:pt x="18899" y="6767"/>
                    <a:pt x="19279" y="6063"/>
                    <a:pt x="19279" y="5307"/>
                  </a:cubicBezTo>
                  <a:lnTo>
                    <a:pt x="19279" y="3389"/>
                  </a:lnTo>
                  <a:cubicBezTo>
                    <a:pt x="19276" y="2142"/>
                    <a:pt x="18267" y="1130"/>
                    <a:pt x="17020" y="1130"/>
                  </a:cubicBezTo>
                  <a:cubicBezTo>
                    <a:pt x="16611" y="1133"/>
                    <a:pt x="16207" y="1242"/>
                    <a:pt x="15852" y="1443"/>
                  </a:cubicBezTo>
                  <a:lnTo>
                    <a:pt x="15852" y="567"/>
                  </a:lnTo>
                  <a:cubicBezTo>
                    <a:pt x="15852" y="254"/>
                    <a:pt x="15599" y="1"/>
                    <a:pt x="152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145" name="Google Shape;18145;p90"/>
            <p:cNvSpPr/>
            <p:nvPr/>
          </p:nvSpPr>
          <p:spPr>
            <a:xfrm>
              <a:off x="5756375" y="1803975"/>
              <a:ext cx="254100" cy="112925"/>
            </a:xfrm>
            <a:custGeom>
              <a:avLst/>
              <a:gdLst/>
              <a:ahLst/>
              <a:cxnLst/>
              <a:rect l="l" t="t" r="r" b="b"/>
              <a:pathLst>
                <a:path w="10164" h="4517" extrusionOk="0">
                  <a:moveTo>
                    <a:pt x="2259" y="0"/>
                  </a:moveTo>
                  <a:cubicBezTo>
                    <a:pt x="1636" y="0"/>
                    <a:pt x="1130" y="506"/>
                    <a:pt x="1130" y="1129"/>
                  </a:cubicBezTo>
                  <a:lnTo>
                    <a:pt x="1130" y="1695"/>
                  </a:lnTo>
                  <a:lnTo>
                    <a:pt x="2825" y="1695"/>
                  </a:lnTo>
                  <a:cubicBezTo>
                    <a:pt x="3136" y="1695"/>
                    <a:pt x="3389" y="1945"/>
                    <a:pt x="3389" y="2258"/>
                  </a:cubicBezTo>
                  <a:cubicBezTo>
                    <a:pt x="3389" y="2572"/>
                    <a:pt x="3136" y="2825"/>
                    <a:pt x="2825" y="2825"/>
                  </a:cubicBezTo>
                  <a:lnTo>
                    <a:pt x="567" y="2825"/>
                  </a:lnTo>
                  <a:cubicBezTo>
                    <a:pt x="254" y="2825"/>
                    <a:pt x="1" y="3075"/>
                    <a:pt x="1" y="3388"/>
                  </a:cubicBezTo>
                  <a:lnTo>
                    <a:pt x="1" y="3954"/>
                  </a:lnTo>
                  <a:cubicBezTo>
                    <a:pt x="1" y="4264"/>
                    <a:pt x="254" y="4517"/>
                    <a:pt x="567" y="4517"/>
                  </a:cubicBezTo>
                  <a:lnTo>
                    <a:pt x="9601" y="4517"/>
                  </a:lnTo>
                  <a:cubicBezTo>
                    <a:pt x="9911" y="4517"/>
                    <a:pt x="10164" y="4264"/>
                    <a:pt x="10164" y="3954"/>
                  </a:cubicBezTo>
                  <a:lnTo>
                    <a:pt x="10164" y="3388"/>
                  </a:lnTo>
                  <a:cubicBezTo>
                    <a:pt x="10164" y="3075"/>
                    <a:pt x="9911" y="2825"/>
                    <a:pt x="9601" y="2825"/>
                  </a:cubicBezTo>
                  <a:lnTo>
                    <a:pt x="7342" y="2825"/>
                  </a:lnTo>
                  <a:cubicBezTo>
                    <a:pt x="7029" y="2825"/>
                    <a:pt x="6776" y="2572"/>
                    <a:pt x="6776" y="2258"/>
                  </a:cubicBezTo>
                  <a:cubicBezTo>
                    <a:pt x="6776" y="1945"/>
                    <a:pt x="7029" y="1695"/>
                    <a:pt x="7342" y="1695"/>
                  </a:cubicBezTo>
                  <a:lnTo>
                    <a:pt x="9035" y="1695"/>
                  </a:lnTo>
                  <a:lnTo>
                    <a:pt x="9035" y="1129"/>
                  </a:lnTo>
                  <a:cubicBezTo>
                    <a:pt x="9035" y="506"/>
                    <a:pt x="8529" y="0"/>
                    <a:pt x="79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146" name="Google Shape;18146;p90"/>
            <p:cNvSpPr/>
            <p:nvPr/>
          </p:nvSpPr>
          <p:spPr>
            <a:xfrm>
              <a:off x="5843400" y="1537550"/>
              <a:ext cx="79975" cy="76125"/>
            </a:xfrm>
            <a:custGeom>
              <a:avLst/>
              <a:gdLst/>
              <a:ahLst/>
              <a:cxnLst/>
              <a:rect l="l" t="t" r="r" b="b"/>
              <a:pathLst>
                <a:path w="3199" h="3045" extrusionOk="0">
                  <a:moveTo>
                    <a:pt x="1603" y="0"/>
                  </a:moveTo>
                  <a:lnTo>
                    <a:pt x="1238" y="738"/>
                  </a:lnTo>
                  <a:cubicBezTo>
                    <a:pt x="1157" y="904"/>
                    <a:pt x="998" y="1018"/>
                    <a:pt x="814" y="1045"/>
                  </a:cubicBezTo>
                  <a:lnTo>
                    <a:pt x="1" y="1163"/>
                  </a:lnTo>
                  <a:lnTo>
                    <a:pt x="588" y="1735"/>
                  </a:lnTo>
                  <a:cubicBezTo>
                    <a:pt x="721" y="1864"/>
                    <a:pt x="784" y="2051"/>
                    <a:pt x="751" y="2235"/>
                  </a:cubicBezTo>
                  <a:lnTo>
                    <a:pt x="612" y="3045"/>
                  </a:lnTo>
                  <a:lnTo>
                    <a:pt x="1338" y="2662"/>
                  </a:lnTo>
                  <a:cubicBezTo>
                    <a:pt x="1421" y="2619"/>
                    <a:pt x="1511" y="2597"/>
                    <a:pt x="1601" y="2597"/>
                  </a:cubicBezTo>
                  <a:cubicBezTo>
                    <a:pt x="1691" y="2597"/>
                    <a:pt x="1781" y="2619"/>
                    <a:pt x="1862" y="2662"/>
                  </a:cubicBezTo>
                  <a:lnTo>
                    <a:pt x="2588" y="3045"/>
                  </a:lnTo>
                  <a:lnTo>
                    <a:pt x="2452" y="2235"/>
                  </a:lnTo>
                  <a:cubicBezTo>
                    <a:pt x="2419" y="2051"/>
                    <a:pt x="2479" y="1864"/>
                    <a:pt x="2612" y="1735"/>
                  </a:cubicBezTo>
                  <a:lnTo>
                    <a:pt x="3199" y="1163"/>
                  </a:lnTo>
                  <a:lnTo>
                    <a:pt x="2389" y="1045"/>
                  </a:lnTo>
                  <a:cubicBezTo>
                    <a:pt x="2205" y="1018"/>
                    <a:pt x="2045" y="904"/>
                    <a:pt x="1964" y="735"/>
                  </a:cubicBezTo>
                  <a:lnTo>
                    <a:pt x="160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8147" name="Google Shape;18147;p90"/>
          <p:cNvGrpSpPr/>
          <p:nvPr/>
        </p:nvGrpSpPr>
        <p:grpSpPr>
          <a:xfrm>
            <a:off x="4588276" y="3125886"/>
            <a:ext cx="343759" cy="339271"/>
            <a:chOff x="6232000" y="1435050"/>
            <a:chExt cx="488225" cy="481850"/>
          </a:xfrm>
        </p:grpSpPr>
        <p:sp>
          <p:nvSpPr>
            <p:cNvPr id="18148" name="Google Shape;18148;p90"/>
            <p:cNvSpPr/>
            <p:nvPr/>
          </p:nvSpPr>
          <p:spPr>
            <a:xfrm>
              <a:off x="6578000" y="1463375"/>
              <a:ext cx="83150" cy="78250"/>
            </a:xfrm>
            <a:custGeom>
              <a:avLst/>
              <a:gdLst/>
              <a:ahLst/>
              <a:cxnLst/>
              <a:rect l="l" t="t" r="r" b="b"/>
              <a:pathLst>
                <a:path w="3326" h="3130" extrusionOk="0">
                  <a:moveTo>
                    <a:pt x="482" y="1"/>
                  </a:moveTo>
                  <a:cubicBezTo>
                    <a:pt x="280" y="1"/>
                    <a:pt x="95" y="114"/>
                    <a:pt x="1" y="293"/>
                  </a:cubicBezTo>
                  <a:lnTo>
                    <a:pt x="3322" y="3130"/>
                  </a:lnTo>
                  <a:lnTo>
                    <a:pt x="3322" y="564"/>
                  </a:lnTo>
                  <a:cubicBezTo>
                    <a:pt x="3325" y="253"/>
                    <a:pt x="3072" y="1"/>
                    <a:pt x="2761" y="1"/>
                  </a:cubicBezTo>
                  <a:cubicBezTo>
                    <a:pt x="2760" y="1"/>
                    <a:pt x="2758" y="1"/>
                    <a:pt x="2756" y="1"/>
                  </a:cubicBezTo>
                  <a:lnTo>
                    <a:pt x="497" y="1"/>
                  </a:lnTo>
                  <a:cubicBezTo>
                    <a:pt x="492" y="1"/>
                    <a:pt x="487" y="1"/>
                    <a:pt x="4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149" name="Google Shape;18149;p90"/>
            <p:cNvSpPr/>
            <p:nvPr/>
          </p:nvSpPr>
          <p:spPr>
            <a:xfrm>
              <a:off x="6421725" y="1773850"/>
              <a:ext cx="112950" cy="143050"/>
            </a:xfrm>
            <a:custGeom>
              <a:avLst/>
              <a:gdLst/>
              <a:ahLst/>
              <a:cxnLst/>
              <a:rect l="l" t="t" r="r" b="b"/>
              <a:pathLst>
                <a:path w="4518" h="5722" extrusionOk="0">
                  <a:moveTo>
                    <a:pt x="2822" y="1130"/>
                  </a:moveTo>
                  <a:cubicBezTo>
                    <a:pt x="3325" y="1130"/>
                    <a:pt x="3578" y="1738"/>
                    <a:pt x="3222" y="2093"/>
                  </a:cubicBezTo>
                  <a:cubicBezTo>
                    <a:pt x="3106" y="2209"/>
                    <a:pt x="2964" y="2260"/>
                    <a:pt x="2825" y="2260"/>
                  </a:cubicBezTo>
                  <a:cubicBezTo>
                    <a:pt x="2535" y="2260"/>
                    <a:pt x="2259" y="2036"/>
                    <a:pt x="2259" y="1696"/>
                  </a:cubicBezTo>
                  <a:cubicBezTo>
                    <a:pt x="2259" y="1383"/>
                    <a:pt x="2509" y="1130"/>
                    <a:pt x="2822" y="1130"/>
                  </a:cubicBezTo>
                  <a:close/>
                  <a:moveTo>
                    <a:pt x="0" y="1"/>
                  </a:moveTo>
                  <a:lnTo>
                    <a:pt x="0" y="5722"/>
                  </a:lnTo>
                  <a:lnTo>
                    <a:pt x="4517" y="5722"/>
                  </a:lnTo>
                  <a:lnTo>
                    <a:pt x="451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150" name="Google Shape;18150;p90"/>
            <p:cNvSpPr/>
            <p:nvPr/>
          </p:nvSpPr>
          <p:spPr>
            <a:xfrm>
              <a:off x="6448975" y="1632700"/>
              <a:ext cx="56475" cy="56475"/>
            </a:xfrm>
            <a:custGeom>
              <a:avLst/>
              <a:gdLst/>
              <a:ahLst/>
              <a:cxnLst/>
              <a:rect l="l" t="t" r="r" b="b"/>
              <a:pathLst>
                <a:path w="2259" h="2259" extrusionOk="0">
                  <a:moveTo>
                    <a:pt x="0" y="0"/>
                  </a:moveTo>
                  <a:lnTo>
                    <a:pt x="0" y="2259"/>
                  </a:lnTo>
                  <a:lnTo>
                    <a:pt x="2259" y="2259"/>
                  </a:lnTo>
                  <a:lnTo>
                    <a:pt x="225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151" name="Google Shape;18151;p90"/>
            <p:cNvSpPr/>
            <p:nvPr/>
          </p:nvSpPr>
          <p:spPr>
            <a:xfrm>
              <a:off x="6232000" y="1435050"/>
              <a:ext cx="488225" cy="237825"/>
            </a:xfrm>
            <a:custGeom>
              <a:avLst/>
              <a:gdLst/>
              <a:ahLst/>
              <a:cxnLst/>
              <a:rect l="l" t="t" r="r" b="b"/>
              <a:pathLst>
                <a:path w="19529" h="9513" extrusionOk="0">
                  <a:moveTo>
                    <a:pt x="9821" y="0"/>
                  </a:moveTo>
                  <a:cubicBezTo>
                    <a:pt x="9559" y="0"/>
                    <a:pt x="9297" y="92"/>
                    <a:pt x="9086" y="276"/>
                  </a:cubicBezTo>
                  <a:lnTo>
                    <a:pt x="531" y="7521"/>
                  </a:lnTo>
                  <a:cubicBezTo>
                    <a:pt x="61" y="7921"/>
                    <a:pt x="1" y="8626"/>
                    <a:pt x="395" y="9099"/>
                  </a:cubicBezTo>
                  <a:cubicBezTo>
                    <a:pt x="620" y="9369"/>
                    <a:pt x="942" y="9508"/>
                    <a:pt x="1266" y="9508"/>
                  </a:cubicBezTo>
                  <a:cubicBezTo>
                    <a:pt x="1525" y="9508"/>
                    <a:pt x="1785" y="9419"/>
                    <a:pt x="1997" y="9237"/>
                  </a:cubicBezTo>
                  <a:lnTo>
                    <a:pt x="9821" y="2622"/>
                  </a:lnTo>
                  <a:lnTo>
                    <a:pt x="17544" y="9240"/>
                  </a:lnTo>
                  <a:cubicBezTo>
                    <a:pt x="17759" y="9425"/>
                    <a:pt x="18019" y="9513"/>
                    <a:pt x="18278" y="9513"/>
                  </a:cubicBezTo>
                  <a:cubicBezTo>
                    <a:pt x="18661" y="9513"/>
                    <a:pt x="19039" y="9318"/>
                    <a:pt x="19252" y="8954"/>
                  </a:cubicBezTo>
                  <a:cubicBezTo>
                    <a:pt x="19529" y="8482"/>
                    <a:pt x="19430" y="7879"/>
                    <a:pt x="19014" y="7524"/>
                  </a:cubicBezTo>
                  <a:lnTo>
                    <a:pt x="10555" y="276"/>
                  </a:lnTo>
                  <a:cubicBezTo>
                    <a:pt x="10345" y="92"/>
                    <a:pt x="10083" y="0"/>
                    <a:pt x="98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152" name="Google Shape;18152;p90"/>
            <p:cNvSpPr/>
            <p:nvPr/>
          </p:nvSpPr>
          <p:spPr>
            <a:xfrm>
              <a:off x="6291025" y="1537700"/>
              <a:ext cx="369800" cy="379200"/>
            </a:xfrm>
            <a:custGeom>
              <a:avLst/>
              <a:gdLst/>
              <a:ahLst/>
              <a:cxnLst/>
              <a:rect l="l" t="t" r="r" b="b"/>
              <a:pathLst>
                <a:path w="14792" h="15168" extrusionOk="0">
                  <a:moveTo>
                    <a:pt x="9143" y="2671"/>
                  </a:moveTo>
                  <a:cubicBezTo>
                    <a:pt x="9453" y="2671"/>
                    <a:pt x="9706" y="2924"/>
                    <a:pt x="9706" y="3237"/>
                  </a:cubicBezTo>
                  <a:lnTo>
                    <a:pt x="9706" y="6625"/>
                  </a:lnTo>
                  <a:cubicBezTo>
                    <a:pt x="9706" y="6935"/>
                    <a:pt x="9453" y="7188"/>
                    <a:pt x="9143" y="7188"/>
                  </a:cubicBezTo>
                  <a:lnTo>
                    <a:pt x="5755" y="7188"/>
                  </a:lnTo>
                  <a:cubicBezTo>
                    <a:pt x="5442" y="7188"/>
                    <a:pt x="5189" y="6935"/>
                    <a:pt x="5189" y="6625"/>
                  </a:cubicBezTo>
                  <a:lnTo>
                    <a:pt x="5189" y="3237"/>
                  </a:lnTo>
                  <a:cubicBezTo>
                    <a:pt x="5189" y="2924"/>
                    <a:pt x="5442" y="2671"/>
                    <a:pt x="5755" y="2671"/>
                  </a:cubicBezTo>
                  <a:close/>
                  <a:moveTo>
                    <a:pt x="7448" y="0"/>
                  </a:moveTo>
                  <a:lnTo>
                    <a:pt x="4" y="6291"/>
                  </a:lnTo>
                  <a:lnTo>
                    <a:pt x="4" y="14605"/>
                  </a:lnTo>
                  <a:cubicBezTo>
                    <a:pt x="1" y="14913"/>
                    <a:pt x="254" y="15168"/>
                    <a:pt x="564" y="15168"/>
                  </a:cubicBezTo>
                  <a:cubicBezTo>
                    <a:pt x="566" y="15168"/>
                    <a:pt x="568" y="15168"/>
                    <a:pt x="570" y="15168"/>
                  </a:cubicBezTo>
                  <a:lnTo>
                    <a:pt x="4060" y="15168"/>
                  </a:lnTo>
                  <a:lnTo>
                    <a:pt x="4060" y="8883"/>
                  </a:lnTo>
                  <a:cubicBezTo>
                    <a:pt x="4060" y="8570"/>
                    <a:pt x="4313" y="8317"/>
                    <a:pt x="4626" y="8317"/>
                  </a:cubicBezTo>
                  <a:lnTo>
                    <a:pt x="10272" y="8317"/>
                  </a:lnTo>
                  <a:cubicBezTo>
                    <a:pt x="10582" y="8317"/>
                    <a:pt x="10835" y="8570"/>
                    <a:pt x="10835" y="8883"/>
                  </a:cubicBezTo>
                  <a:lnTo>
                    <a:pt x="10835" y="15168"/>
                  </a:lnTo>
                  <a:lnTo>
                    <a:pt x="14223" y="15168"/>
                  </a:lnTo>
                  <a:cubicBezTo>
                    <a:pt x="14225" y="15168"/>
                    <a:pt x="14227" y="15168"/>
                    <a:pt x="14228" y="15168"/>
                  </a:cubicBezTo>
                  <a:cubicBezTo>
                    <a:pt x="14539" y="15168"/>
                    <a:pt x="14792" y="14913"/>
                    <a:pt x="14789" y="14605"/>
                  </a:cubicBezTo>
                  <a:lnTo>
                    <a:pt x="14789" y="6291"/>
                  </a:lnTo>
                  <a:lnTo>
                    <a:pt x="744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8153" name="Google Shape;18153;p90"/>
          <p:cNvGrpSpPr/>
          <p:nvPr/>
        </p:nvGrpSpPr>
        <p:grpSpPr>
          <a:xfrm>
            <a:off x="849012" y="3539545"/>
            <a:ext cx="299929" cy="337792"/>
            <a:chOff x="924450" y="2028975"/>
            <a:chExt cx="425975" cy="479750"/>
          </a:xfrm>
        </p:grpSpPr>
        <p:sp>
          <p:nvSpPr>
            <p:cNvPr id="18154" name="Google Shape;18154;p90"/>
            <p:cNvSpPr/>
            <p:nvPr/>
          </p:nvSpPr>
          <p:spPr>
            <a:xfrm>
              <a:off x="1035500" y="2028975"/>
              <a:ext cx="314925" cy="153075"/>
            </a:xfrm>
            <a:custGeom>
              <a:avLst/>
              <a:gdLst/>
              <a:ahLst/>
              <a:cxnLst/>
              <a:rect l="l" t="t" r="r" b="b"/>
              <a:pathLst>
                <a:path w="12597" h="6123" extrusionOk="0">
                  <a:moveTo>
                    <a:pt x="12036" y="0"/>
                  </a:moveTo>
                  <a:cubicBezTo>
                    <a:pt x="11993" y="0"/>
                    <a:pt x="11948" y="5"/>
                    <a:pt x="11904" y="16"/>
                  </a:cubicBezTo>
                  <a:lnTo>
                    <a:pt x="437" y="2696"/>
                  </a:lnTo>
                  <a:cubicBezTo>
                    <a:pt x="181" y="2753"/>
                    <a:pt x="0" y="2982"/>
                    <a:pt x="0" y="3244"/>
                  </a:cubicBezTo>
                  <a:lnTo>
                    <a:pt x="0" y="6123"/>
                  </a:lnTo>
                  <a:lnTo>
                    <a:pt x="12596" y="3181"/>
                  </a:lnTo>
                  <a:lnTo>
                    <a:pt x="12596" y="564"/>
                  </a:lnTo>
                  <a:cubicBezTo>
                    <a:pt x="12596" y="245"/>
                    <a:pt x="12338" y="0"/>
                    <a:pt x="120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155" name="Google Shape;18155;p90"/>
            <p:cNvSpPr/>
            <p:nvPr/>
          </p:nvSpPr>
          <p:spPr>
            <a:xfrm>
              <a:off x="1212475" y="2137450"/>
              <a:ext cx="137950" cy="304275"/>
            </a:xfrm>
            <a:custGeom>
              <a:avLst/>
              <a:gdLst/>
              <a:ahLst/>
              <a:cxnLst/>
              <a:rect l="l" t="t" r="r" b="b"/>
              <a:pathLst>
                <a:path w="5518" h="12171" extrusionOk="0">
                  <a:moveTo>
                    <a:pt x="5517" y="1"/>
                  </a:moveTo>
                  <a:lnTo>
                    <a:pt x="4388" y="266"/>
                  </a:lnTo>
                  <a:lnTo>
                    <a:pt x="4388" y="7345"/>
                  </a:lnTo>
                  <a:cubicBezTo>
                    <a:pt x="3943" y="7029"/>
                    <a:pt x="3410" y="6861"/>
                    <a:pt x="2865" y="6861"/>
                  </a:cubicBezTo>
                  <a:cubicBezTo>
                    <a:pt x="1790" y="6861"/>
                    <a:pt x="823" y="7508"/>
                    <a:pt x="410" y="8499"/>
                  </a:cubicBezTo>
                  <a:cubicBezTo>
                    <a:pt x="1" y="9492"/>
                    <a:pt x="227" y="10634"/>
                    <a:pt x="986" y="11392"/>
                  </a:cubicBezTo>
                  <a:cubicBezTo>
                    <a:pt x="1495" y="11900"/>
                    <a:pt x="2174" y="12170"/>
                    <a:pt x="2865" y="12170"/>
                  </a:cubicBezTo>
                  <a:cubicBezTo>
                    <a:pt x="3207" y="12170"/>
                    <a:pt x="3551" y="12104"/>
                    <a:pt x="3879" y="11968"/>
                  </a:cubicBezTo>
                  <a:cubicBezTo>
                    <a:pt x="4873" y="11558"/>
                    <a:pt x="5517" y="10588"/>
                    <a:pt x="5517" y="9516"/>
                  </a:cubicBezTo>
                  <a:lnTo>
                    <a:pt x="551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156" name="Google Shape;18156;p90"/>
            <p:cNvSpPr/>
            <p:nvPr/>
          </p:nvSpPr>
          <p:spPr>
            <a:xfrm>
              <a:off x="924450" y="2204450"/>
              <a:ext cx="139300" cy="304275"/>
            </a:xfrm>
            <a:custGeom>
              <a:avLst/>
              <a:gdLst/>
              <a:ahLst/>
              <a:cxnLst/>
              <a:rect l="l" t="t" r="r" b="b"/>
              <a:pathLst>
                <a:path w="5572" h="12171" extrusionOk="0">
                  <a:moveTo>
                    <a:pt x="5572" y="1"/>
                  </a:moveTo>
                  <a:lnTo>
                    <a:pt x="4442" y="263"/>
                  </a:lnTo>
                  <a:lnTo>
                    <a:pt x="4442" y="7345"/>
                  </a:lnTo>
                  <a:cubicBezTo>
                    <a:pt x="3982" y="7023"/>
                    <a:pt x="3449" y="6864"/>
                    <a:pt x="2917" y="6864"/>
                  </a:cubicBezTo>
                  <a:cubicBezTo>
                    <a:pt x="2291" y="6864"/>
                    <a:pt x="1668" y="7085"/>
                    <a:pt x="1169" y="7520"/>
                  </a:cubicBezTo>
                  <a:cubicBezTo>
                    <a:pt x="251" y="8327"/>
                    <a:pt x="1" y="9655"/>
                    <a:pt x="564" y="10742"/>
                  </a:cubicBezTo>
                  <a:cubicBezTo>
                    <a:pt x="1030" y="11634"/>
                    <a:pt x="1946" y="12171"/>
                    <a:pt x="2916" y="12171"/>
                  </a:cubicBezTo>
                  <a:cubicBezTo>
                    <a:pt x="3126" y="12171"/>
                    <a:pt x="3338" y="12146"/>
                    <a:pt x="3548" y="12094"/>
                  </a:cubicBezTo>
                  <a:cubicBezTo>
                    <a:pt x="4738" y="11802"/>
                    <a:pt x="5572" y="10739"/>
                    <a:pt x="5572" y="9516"/>
                  </a:cubicBezTo>
                  <a:lnTo>
                    <a:pt x="557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8157" name="Google Shape;18157;p90"/>
          <p:cNvGrpSpPr/>
          <p:nvPr/>
        </p:nvGrpSpPr>
        <p:grpSpPr>
          <a:xfrm>
            <a:off x="1661509" y="3559347"/>
            <a:ext cx="339306" cy="298186"/>
            <a:chOff x="2085450" y="2057100"/>
            <a:chExt cx="481900" cy="423500"/>
          </a:xfrm>
        </p:grpSpPr>
        <p:sp>
          <p:nvSpPr>
            <p:cNvPr id="18158" name="Google Shape;18158;p90"/>
            <p:cNvSpPr/>
            <p:nvPr/>
          </p:nvSpPr>
          <p:spPr>
            <a:xfrm>
              <a:off x="2085450" y="2061650"/>
              <a:ext cx="141250" cy="418950"/>
            </a:xfrm>
            <a:custGeom>
              <a:avLst/>
              <a:gdLst/>
              <a:ahLst/>
              <a:cxnLst/>
              <a:rect l="l" t="t" r="r" b="b"/>
              <a:pathLst>
                <a:path w="5650" h="16758" extrusionOk="0">
                  <a:moveTo>
                    <a:pt x="4305" y="6452"/>
                  </a:moveTo>
                  <a:cubicBezTo>
                    <a:pt x="4736" y="6452"/>
                    <a:pt x="5115" y="6999"/>
                    <a:pt x="4728" y="7411"/>
                  </a:cubicBezTo>
                  <a:cubicBezTo>
                    <a:pt x="4520" y="7631"/>
                    <a:pt x="4352" y="7887"/>
                    <a:pt x="4228" y="8164"/>
                  </a:cubicBezTo>
                  <a:cubicBezTo>
                    <a:pt x="4120" y="8402"/>
                    <a:pt x="3927" y="8502"/>
                    <a:pt x="3732" y="8502"/>
                  </a:cubicBezTo>
                  <a:cubicBezTo>
                    <a:pt x="3367" y="8502"/>
                    <a:pt x="2999" y="8150"/>
                    <a:pt x="3195" y="7703"/>
                  </a:cubicBezTo>
                  <a:cubicBezTo>
                    <a:pt x="3373" y="7312"/>
                    <a:pt x="3611" y="6951"/>
                    <a:pt x="3903" y="6637"/>
                  </a:cubicBezTo>
                  <a:cubicBezTo>
                    <a:pt x="4027" y="6506"/>
                    <a:pt x="4169" y="6452"/>
                    <a:pt x="4305" y="6452"/>
                  </a:cubicBezTo>
                  <a:close/>
                  <a:moveTo>
                    <a:pt x="2983" y="9449"/>
                  </a:moveTo>
                  <a:cubicBezTo>
                    <a:pt x="3331" y="9449"/>
                    <a:pt x="3684" y="9752"/>
                    <a:pt x="3539" y="10191"/>
                  </a:cubicBezTo>
                  <a:lnTo>
                    <a:pt x="3361" y="10727"/>
                  </a:lnTo>
                  <a:cubicBezTo>
                    <a:pt x="3270" y="10997"/>
                    <a:pt x="3059" y="11113"/>
                    <a:pt x="2845" y="11113"/>
                  </a:cubicBezTo>
                  <a:cubicBezTo>
                    <a:pt x="2498" y="11113"/>
                    <a:pt x="2143" y="10808"/>
                    <a:pt x="2289" y="10368"/>
                  </a:cubicBezTo>
                  <a:lnTo>
                    <a:pt x="2467" y="9832"/>
                  </a:lnTo>
                  <a:cubicBezTo>
                    <a:pt x="2558" y="9564"/>
                    <a:pt x="2770" y="9449"/>
                    <a:pt x="2983" y="9449"/>
                  </a:cubicBezTo>
                  <a:close/>
                  <a:moveTo>
                    <a:pt x="5649" y="1"/>
                  </a:moveTo>
                  <a:lnTo>
                    <a:pt x="356" y="2117"/>
                  </a:lnTo>
                  <a:cubicBezTo>
                    <a:pt x="142" y="2202"/>
                    <a:pt x="3" y="2410"/>
                    <a:pt x="3" y="2641"/>
                  </a:cubicBezTo>
                  <a:lnTo>
                    <a:pt x="3" y="16192"/>
                  </a:lnTo>
                  <a:cubicBezTo>
                    <a:pt x="1" y="16516"/>
                    <a:pt x="265" y="16758"/>
                    <a:pt x="564" y="16758"/>
                  </a:cubicBezTo>
                  <a:cubicBezTo>
                    <a:pt x="634" y="16758"/>
                    <a:pt x="706" y="16745"/>
                    <a:pt x="777" y="16716"/>
                  </a:cubicBezTo>
                  <a:lnTo>
                    <a:pt x="5649" y="14768"/>
                  </a:lnTo>
                  <a:lnTo>
                    <a:pt x="564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159" name="Google Shape;18159;p90"/>
            <p:cNvSpPr/>
            <p:nvPr/>
          </p:nvSpPr>
          <p:spPr>
            <a:xfrm>
              <a:off x="2254900" y="2061050"/>
              <a:ext cx="143050" cy="415650"/>
            </a:xfrm>
            <a:custGeom>
              <a:avLst/>
              <a:gdLst/>
              <a:ahLst/>
              <a:cxnLst/>
              <a:rect l="l" t="t" r="r" b="b"/>
              <a:pathLst>
                <a:path w="5722" h="16626" extrusionOk="0">
                  <a:moveTo>
                    <a:pt x="2504" y="6585"/>
                  </a:moveTo>
                  <a:cubicBezTo>
                    <a:pt x="2647" y="6585"/>
                    <a:pt x="2794" y="6645"/>
                    <a:pt x="2916" y="6788"/>
                  </a:cubicBezTo>
                  <a:cubicBezTo>
                    <a:pt x="3153" y="7068"/>
                    <a:pt x="3349" y="7378"/>
                    <a:pt x="3500" y="7709"/>
                  </a:cubicBezTo>
                  <a:cubicBezTo>
                    <a:pt x="3766" y="8258"/>
                    <a:pt x="3464" y="8654"/>
                    <a:pt x="3096" y="8654"/>
                  </a:cubicBezTo>
                  <a:cubicBezTo>
                    <a:pt x="2878" y="8654"/>
                    <a:pt x="2636" y="8515"/>
                    <a:pt x="2476" y="8185"/>
                  </a:cubicBezTo>
                  <a:cubicBezTo>
                    <a:pt x="2367" y="7947"/>
                    <a:pt x="2226" y="7724"/>
                    <a:pt x="2057" y="7523"/>
                  </a:cubicBezTo>
                  <a:cubicBezTo>
                    <a:pt x="1694" y="7098"/>
                    <a:pt x="2083" y="6585"/>
                    <a:pt x="2504" y="6585"/>
                  </a:cubicBezTo>
                  <a:close/>
                  <a:moveTo>
                    <a:pt x="1" y="0"/>
                  </a:moveTo>
                  <a:lnTo>
                    <a:pt x="1" y="5475"/>
                  </a:lnTo>
                  <a:cubicBezTo>
                    <a:pt x="217" y="5475"/>
                    <a:pt x="434" y="5496"/>
                    <a:pt x="648" y="5532"/>
                  </a:cubicBezTo>
                  <a:cubicBezTo>
                    <a:pt x="1334" y="5657"/>
                    <a:pt x="1201" y="6655"/>
                    <a:pt x="564" y="6655"/>
                  </a:cubicBezTo>
                  <a:cubicBezTo>
                    <a:pt x="525" y="6655"/>
                    <a:pt x="483" y="6651"/>
                    <a:pt x="440" y="6643"/>
                  </a:cubicBezTo>
                  <a:cubicBezTo>
                    <a:pt x="296" y="6622"/>
                    <a:pt x="148" y="6610"/>
                    <a:pt x="1" y="6604"/>
                  </a:cubicBezTo>
                  <a:lnTo>
                    <a:pt x="1" y="14744"/>
                  </a:lnTo>
                  <a:lnTo>
                    <a:pt x="5722" y="16626"/>
                  </a:lnTo>
                  <a:lnTo>
                    <a:pt x="5722" y="10395"/>
                  </a:lnTo>
                  <a:cubicBezTo>
                    <a:pt x="5704" y="10397"/>
                    <a:pt x="5684" y="10397"/>
                    <a:pt x="5661" y="10397"/>
                  </a:cubicBezTo>
                  <a:cubicBezTo>
                    <a:pt x="5400" y="10397"/>
                    <a:pt x="4871" y="10299"/>
                    <a:pt x="4388" y="10085"/>
                  </a:cubicBezTo>
                  <a:cubicBezTo>
                    <a:pt x="3793" y="9819"/>
                    <a:pt x="4068" y="8997"/>
                    <a:pt x="4603" y="8997"/>
                  </a:cubicBezTo>
                  <a:cubicBezTo>
                    <a:pt x="4680" y="8997"/>
                    <a:pt x="4763" y="9014"/>
                    <a:pt x="4849" y="9052"/>
                  </a:cubicBezTo>
                  <a:cubicBezTo>
                    <a:pt x="5123" y="9176"/>
                    <a:pt x="5418" y="9251"/>
                    <a:pt x="5722" y="9275"/>
                  </a:cubicBezTo>
                  <a:lnTo>
                    <a:pt x="5722" y="1882"/>
                  </a:lnTo>
                  <a:lnTo>
                    <a:pt x="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160" name="Google Shape;18160;p90"/>
            <p:cNvSpPr/>
            <p:nvPr/>
          </p:nvSpPr>
          <p:spPr>
            <a:xfrm>
              <a:off x="2426175" y="2057100"/>
              <a:ext cx="141175" cy="418925"/>
            </a:xfrm>
            <a:custGeom>
              <a:avLst/>
              <a:gdLst/>
              <a:ahLst/>
              <a:cxnLst/>
              <a:rect l="l" t="t" r="r" b="b"/>
              <a:pathLst>
                <a:path w="5647" h="16757" extrusionOk="0">
                  <a:moveTo>
                    <a:pt x="2800" y="5647"/>
                  </a:moveTo>
                  <a:cubicBezTo>
                    <a:pt x="3154" y="5647"/>
                    <a:pt x="3516" y="5968"/>
                    <a:pt x="3349" y="6410"/>
                  </a:cubicBezTo>
                  <a:lnTo>
                    <a:pt x="3153" y="6937"/>
                  </a:lnTo>
                  <a:cubicBezTo>
                    <a:pt x="3055" y="7196"/>
                    <a:pt x="2850" y="7305"/>
                    <a:pt x="2643" y="7305"/>
                  </a:cubicBezTo>
                  <a:cubicBezTo>
                    <a:pt x="2288" y="7305"/>
                    <a:pt x="1929" y="6984"/>
                    <a:pt x="2096" y="6539"/>
                  </a:cubicBezTo>
                  <a:lnTo>
                    <a:pt x="2295" y="6012"/>
                  </a:lnTo>
                  <a:cubicBezTo>
                    <a:pt x="2390" y="5755"/>
                    <a:pt x="2594" y="5647"/>
                    <a:pt x="2800" y="5647"/>
                  </a:cubicBezTo>
                  <a:close/>
                  <a:moveTo>
                    <a:pt x="1700" y="8178"/>
                  </a:moveTo>
                  <a:cubicBezTo>
                    <a:pt x="2108" y="8178"/>
                    <a:pt x="2500" y="8655"/>
                    <a:pt x="2168" y="9090"/>
                  </a:cubicBezTo>
                  <a:cubicBezTo>
                    <a:pt x="1906" y="9433"/>
                    <a:pt x="1587" y="9725"/>
                    <a:pt x="1226" y="9960"/>
                  </a:cubicBezTo>
                  <a:cubicBezTo>
                    <a:pt x="1118" y="10030"/>
                    <a:pt x="1011" y="10060"/>
                    <a:pt x="911" y="10060"/>
                  </a:cubicBezTo>
                  <a:cubicBezTo>
                    <a:pt x="424" y="10060"/>
                    <a:pt x="97" y="9344"/>
                    <a:pt x="612" y="9012"/>
                  </a:cubicBezTo>
                  <a:cubicBezTo>
                    <a:pt x="867" y="8849"/>
                    <a:pt x="1090" y="8641"/>
                    <a:pt x="1274" y="8403"/>
                  </a:cubicBezTo>
                  <a:cubicBezTo>
                    <a:pt x="1394" y="8244"/>
                    <a:pt x="1548" y="8178"/>
                    <a:pt x="1700" y="8178"/>
                  </a:cubicBezTo>
                  <a:close/>
                  <a:moveTo>
                    <a:pt x="5080" y="0"/>
                  </a:moveTo>
                  <a:cubicBezTo>
                    <a:pt x="5010" y="0"/>
                    <a:pt x="4939" y="13"/>
                    <a:pt x="4869" y="41"/>
                  </a:cubicBezTo>
                  <a:lnTo>
                    <a:pt x="0" y="1989"/>
                  </a:lnTo>
                  <a:lnTo>
                    <a:pt x="0" y="16756"/>
                  </a:lnTo>
                  <a:lnTo>
                    <a:pt x="5291" y="14640"/>
                  </a:lnTo>
                  <a:cubicBezTo>
                    <a:pt x="5505" y="14555"/>
                    <a:pt x="5646" y="14347"/>
                    <a:pt x="5646" y="14116"/>
                  </a:cubicBezTo>
                  <a:lnTo>
                    <a:pt x="5646" y="565"/>
                  </a:lnTo>
                  <a:cubicBezTo>
                    <a:pt x="5644" y="240"/>
                    <a:pt x="5378" y="0"/>
                    <a:pt x="5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8161" name="Google Shape;18161;p90"/>
          <p:cNvGrpSpPr/>
          <p:nvPr/>
        </p:nvGrpSpPr>
        <p:grpSpPr>
          <a:xfrm>
            <a:off x="2089442" y="3582592"/>
            <a:ext cx="339306" cy="251698"/>
            <a:chOff x="2678275" y="2090100"/>
            <a:chExt cx="481900" cy="357475"/>
          </a:xfrm>
        </p:grpSpPr>
        <p:sp>
          <p:nvSpPr>
            <p:cNvPr id="18162" name="Google Shape;18162;p90"/>
            <p:cNvSpPr/>
            <p:nvPr/>
          </p:nvSpPr>
          <p:spPr>
            <a:xfrm>
              <a:off x="2899450" y="2249100"/>
              <a:ext cx="39550" cy="39550"/>
            </a:xfrm>
            <a:custGeom>
              <a:avLst/>
              <a:gdLst/>
              <a:ahLst/>
              <a:cxnLst/>
              <a:rect l="l" t="t" r="r" b="b"/>
              <a:pathLst>
                <a:path w="1582" h="1582" extrusionOk="0">
                  <a:moveTo>
                    <a:pt x="793" y="1"/>
                  </a:moveTo>
                  <a:cubicBezTo>
                    <a:pt x="356" y="1"/>
                    <a:pt x="1" y="353"/>
                    <a:pt x="1" y="790"/>
                  </a:cubicBezTo>
                  <a:cubicBezTo>
                    <a:pt x="1" y="1226"/>
                    <a:pt x="356" y="1581"/>
                    <a:pt x="793" y="1581"/>
                  </a:cubicBezTo>
                  <a:cubicBezTo>
                    <a:pt x="1227" y="1581"/>
                    <a:pt x="1582" y="1226"/>
                    <a:pt x="1582" y="790"/>
                  </a:cubicBezTo>
                  <a:cubicBezTo>
                    <a:pt x="1582" y="353"/>
                    <a:pt x="1227" y="1"/>
                    <a:pt x="7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163" name="Google Shape;18163;p90"/>
            <p:cNvSpPr/>
            <p:nvPr/>
          </p:nvSpPr>
          <p:spPr>
            <a:xfrm>
              <a:off x="3092400" y="2249100"/>
              <a:ext cx="39550" cy="39550"/>
            </a:xfrm>
            <a:custGeom>
              <a:avLst/>
              <a:gdLst/>
              <a:ahLst/>
              <a:cxnLst/>
              <a:rect l="l" t="t" r="r" b="b"/>
              <a:pathLst>
                <a:path w="1582" h="1582" extrusionOk="0">
                  <a:moveTo>
                    <a:pt x="790" y="1"/>
                  </a:moveTo>
                  <a:cubicBezTo>
                    <a:pt x="353" y="1"/>
                    <a:pt x="1" y="353"/>
                    <a:pt x="1" y="790"/>
                  </a:cubicBezTo>
                  <a:cubicBezTo>
                    <a:pt x="1" y="1226"/>
                    <a:pt x="353" y="1581"/>
                    <a:pt x="790" y="1581"/>
                  </a:cubicBezTo>
                  <a:cubicBezTo>
                    <a:pt x="1226" y="1581"/>
                    <a:pt x="1582" y="1226"/>
                    <a:pt x="1582" y="790"/>
                  </a:cubicBezTo>
                  <a:cubicBezTo>
                    <a:pt x="1582" y="353"/>
                    <a:pt x="1226" y="1"/>
                    <a:pt x="7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164" name="Google Shape;18164;p90"/>
            <p:cNvSpPr/>
            <p:nvPr/>
          </p:nvSpPr>
          <p:spPr>
            <a:xfrm>
              <a:off x="2678350" y="2389425"/>
              <a:ext cx="481825" cy="58150"/>
            </a:xfrm>
            <a:custGeom>
              <a:avLst/>
              <a:gdLst/>
              <a:ahLst/>
              <a:cxnLst/>
              <a:rect l="l" t="t" r="r" b="b"/>
              <a:pathLst>
                <a:path w="19273" h="2326" extrusionOk="0">
                  <a:moveTo>
                    <a:pt x="1" y="1"/>
                  </a:moveTo>
                  <a:lnTo>
                    <a:pt x="1" y="1759"/>
                  </a:lnTo>
                  <a:cubicBezTo>
                    <a:pt x="1" y="2072"/>
                    <a:pt x="251" y="2325"/>
                    <a:pt x="564" y="2325"/>
                  </a:cubicBezTo>
                  <a:lnTo>
                    <a:pt x="18707" y="2325"/>
                  </a:lnTo>
                  <a:cubicBezTo>
                    <a:pt x="19020" y="2325"/>
                    <a:pt x="19273" y="2072"/>
                    <a:pt x="19273" y="1759"/>
                  </a:cubicBezTo>
                  <a:lnTo>
                    <a:pt x="1927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165" name="Google Shape;18165;p90"/>
            <p:cNvSpPr/>
            <p:nvPr/>
          </p:nvSpPr>
          <p:spPr>
            <a:xfrm>
              <a:off x="2706600" y="2249100"/>
              <a:ext cx="39550" cy="39550"/>
            </a:xfrm>
            <a:custGeom>
              <a:avLst/>
              <a:gdLst/>
              <a:ahLst/>
              <a:cxnLst/>
              <a:rect l="l" t="t" r="r" b="b"/>
              <a:pathLst>
                <a:path w="1582" h="1582" extrusionOk="0">
                  <a:moveTo>
                    <a:pt x="789" y="1"/>
                  </a:moveTo>
                  <a:cubicBezTo>
                    <a:pt x="352" y="1"/>
                    <a:pt x="0" y="353"/>
                    <a:pt x="0" y="790"/>
                  </a:cubicBezTo>
                  <a:cubicBezTo>
                    <a:pt x="0" y="1226"/>
                    <a:pt x="352" y="1581"/>
                    <a:pt x="789" y="1581"/>
                  </a:cubicBezTo>
                  <a:cubicBezTo>
                    <a:pt x="1226" y="1581"/>
                    <a:pt x="1581" y="1226"/>
                    <a:pt x="1581" y="790"/>
                  </a:cubicBezTo>
                  <a:cubicBezTo>
                    <a:pt x="1581" y="353"/>
                    <a:pt x="1226" y="1"/>
                    <a:pt x="7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166" name="Google Shape;18166;p90"/>
            <p:cNvSpPr/>
            <p:nvPr/>
          </p:nvSpPr>
          <p:spPr>
            <a:xfrm>
              <a:off x="2678275" y="2090100"/>
              <a:ext cx="481900" cy="271125"/>
            </a:xfrm>
            <a:custGeom>
              <a:avLst/>
              <a:gdLst/>
              <a:ahLst/>
              <a:cxnLst/>
              <a:rect l="l" t="t" r="r" b="b"/>
              <a:pathLst>
                <a:path w="19276" h="10845" extrusionOk="0">
                  <a:moveTo>
                    <a:pt x="9638" y="5229"/>
                  </a:moveTo>
                  <a:cubicBezTo>
                    <a:pt x="9885" y="5229"/>
                    <a:pt x="10134" y="5277"/>
                    <a:pt x="10372" y="5376"/>
                  </a:cubicBezTo>
                  <a:cubicBezTo>
                    <a:pt x="11091" y="5674"/>
                    <a:pt x="11558" y="6373"/>
                    <a:pt x="11558" y="7150"/>
                  </a:cubicBezTo>
                  <a:cubicBezTo>
                    <a:pt x="11558" y="8209"/>
                    <a:pt x="10697" y="9068"/>
                    <a:pt x="9640" y="9071"/>
                  </a:cubicBezTo>
                  <a:cubicBezTo>
                    <a:pt x="8863" y="9071"/>
                    <a:pt x="8161" y="8601"/>
                    <a:pt x="7866" y="7884"/>
                  </a:cubicBezTo>
                  <a:cubicBezTo>
                    <a:pt x="7568" y="7168"/>
                    <a:pt x="7731" y="6343"/>
                    <a:pt x="8282" y="5791"/>
                  </a:cubicBezTo>
                  <a:cubicBezTo>
                    <a:pt x="8648" y="5425"/>
                    <a:pt x="9139" y="5229"/>
                    <a:pt x="9638" y="5229"/>
                  </a:cubicBezTo>
                  <a:close/>
                  <a:moveTo>
                    <a:pt x="571" y="1"/>
                  </a:moveTo>
                  <a:cubicBezTo>
                    <a:pt x="281" y="1"/>
                    <a:pt x="3" y="226"/>
                    <a:pt x="1" y="567"/>
                  </a:cubicBezTo>
                  <a:lnTo>
                    <a:pt x="1" y="7150"/>
                  </a:lnTo>
                  <a:cubicBezTo>
                    <a:pt x="1" y="6373"/>
                    <a:pt x="471" y="5674"/>
                    <a:pt x="1187" y="5376"/>
                  </a:cubicBezTo>
                  <a:cubicBezTo>
                    <a:pt x="1425" y="5277"/>
                    <a:pt x="1674" y="5229"/>
                    <a:pt x="1921" y="5229"/>
                  </a:cubicBezTo>
                  <a:cubicBezTo>
                    <a:pt x="2420" y="5229"/>
                    <a:pt x="2912" y="5425"/>
                    <a:pt x="3280" y="5791"/>
                  </a:cubicBezTo>
                  <a:cubicBezTo>
                    <a:pt x="3828" y="6343"/>
                    <a:pt x="3994" y="7168"/>
                    <a:pt x="3696" y="7884"/>
                  </a:cubicBezTo>
                  <a:cubicBezTo>
                    <a:pt x="3398" y="8601"/>
                    <a:pt x="2699" y="9071"/>
                    <a:pt x="1922" y="9071"/>
                  </a:cubicBezTo>
                  <a:cubicBezTo>
                    <a:pt x="862" y="9068"/>
                    <a:pt x="4" y="8209"/>
                    <a:pt x="1" y="7150"/>
                  </a:cubicBezTo>
                  <a:lnTo>
                    <a:pt x="1" y="10844"/>
                  </a:lnTo>
                  <a:lnTo>
                    <a:pt x="19276" y="10844"/>
                  </a:lnTo>
                  <a:lnTo>
                    <a:pt x="19276" y="7150"/>
                  </a:lnTo>
                  <a:cubicBezTo>
                    <a:pt x="19276" y="7926"/>
                    <a:pt x="18806" y="8625"/>
                    <a:pt x="18089" y="8923"/>
                  </a:cubicBezTo>
                  <a:cubicBezTo>
                    <a:pt x="17852" y="9022"/>
                    <a:pt x="17603" y="9070"/>
                    <a:pt x="17356" y="9070"/>
                  </a:cubicBezTo>
                  <a:cubicBezTo>
                    <a:pt x="16857" y="9070"/>
                    <a:pt x="16365" y="8874"/>
                    <a:pt x="15997" y="8508"/>
                  </a:cubicBezTo>
                  <a:cubicBezTo>
                    <a:pt x="15449" y="7957"/>
                    <a:pt x="15283" y="7131"/>
                    <a:pt x="15581" y="6415"/>
                  </a:cubicBezTo>
                  <a:cubicBezTo>
                    <a:pt x="15879" y="5698"/>
                    <a:pt x="16578" y="5231"/>
                    <a:pt x="17355" y="5231"/>
                  </a:cubicBezTo>
                  <a:cubicBezTo>
                    <a:pt x="18415" y="5231"/>
                    <a:pt x="19273" y="6090"/>
                    <a:pt x="19276" y="7150"/>
                  </a:cubicBezTo>
                  <a:lnTo>
                    <a:pt x="19276" y="567"/>
                  </a:lnTo>
                  <a:cubicBezTo>
                    <a:pt x="19276" y="341"/>
                    <a:pt x="19137" y="133"/>
                    <a:pt x="18927" y="46"/>
                  </a:cubicBezTo>
                  <a:cubicBezTo>
                    <a:pt x="18857" y="17"/>
                    <a:pt x="18783" y="2"/>
                    <a:pt x="18709" y="2"/>
                  </a:cubicBezTo>
                  <a:cubicBezTo>
                    <a:pt x="18564" y="2"/>
                    <a:pt x="18420" y="58"/>
                    <a:pt x="18312" y="166"/>
                  </a:cubicBezTo>
                  <a:lnTo>
                    <a:pt x="14783" y="3641"/>
                  </a:lnTo>
                  <a:lnTo>
                    <a:pt x="9971" y="112"/>
                  </a:lnTo>
                  <a:cubicBezTo>
                    <a:pt x="9871" y="38"/>
                    <a:pt x="9754" y="1"/>
                    <a:pt x="9636" y="1"/>
                  </a:cubicBezTo>
                  <a:cubicBezTo>
                    <a:pt x="9517" y="1"/>
                    <a:pt x="9397" y="39"/>
                    <a:pt x="9297" y="115"/>
                  </a:cubicBezTo>
                  <a:lnTo>
                    <a:pt x="4656" y="3641"/>
                  </a:lnTo>
                  <a:lnTo>
                    <a:pt x="952" y="154"/>
                  </a:lnTo>
                  <a:cubicBezTo>
                    <a:pt x="840" y="48"/>
                    <a:pt x="704" y="1"/>
                    <a:pt x="5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8167" name="Google Shape;18167;p90"/>
          <p:cNvGrpSpPr/>
          <p:nvPr/>
        </p:nvGrpSpPr>
        <p:grpSpPr>
          <a:xfrm>
            <a:off x="2566646" y="3594790"/>
            <a:ext cx="219345" cy="227301"/>
            <a:chOff x="3357325" y="2093500"/>
            <a:chExt cx="311525" cy="322825"/>
          </a:xfrm>
        </p:grpSpPr>
        <p:sp>
          <p:nvSpPr>
            <p:cNvPr id="18168" name="Google Shape;18168;p90"/>
            <p:cNvSpPr/>
            <p:nvPr/>
          </p:nvSpPr>
          <p:spPr>
            <a:xfrm>
              <a:off x="3357325" y="2210550"/>
              <a:ext cx="85700" cy="205775"/>
            </a:xfrm>
            <a:custGeom>
              <a:avLst/>
              <a:gdLst/>
              <a:ahLst/>
              <a:cxnLst/>
              <a:rect l="l" t="t" r="r" b="b"/>
              <a:pathLst>
                <a:path w="3428" h="8231" extrusionOk="0">
                  <a:moveTo>
                    <a:pt x="566" y="1"/>
                  </a:moveTo>
                  <a:cubicBezTo>
                    <a:pt x="253" y="1"/>
                    <a:pt x="0" y="251"/>
                    <a:pt x="0" y="564"/>
                  </a:cubicBezTo>
                  <a:lnTo>
                    <a:pt x="0" y="7664"/>
                  </a:lnTo>
                  <a:cubicBezTo>
                    <a:pt x="0" y="7978"/>
                    <a:pt x="253" y="8231"/>
                    <a:pt x="566" y="8231"/>
                  </a:cubicBezTo>
                  <a:lnTo>
                    <a:pt x="2861" y="8231"/>
                  </a:lnTo>
                  <a:cubicBezTo>
                    <a:pt x="3174" y="8231"/>
                    <a:pt x="3427" y="7978"/>
                    <a:pt x="3427" y="7664"/>
                  </a:cubicBezTo>
                  <a:lnTo>
                    <a:pt x="3427" y="564"/>
                  </a:lnTo>
                  <a:cubicBezTo>
                    <a:pt x="3427" y="251"/>
                    <a:pt x="3174" y="1"/>
                    <a:pt x="28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169" name="Google Shape;18169;p90"/>
            <p:cNvSpPr/>
            <p:nvPr/>
          </p:nvSpPr>
          <p:spPr>
            <a:xfrm>
              <a:off x="3471225" y="2152075"/>
              <a:ext cx="84725" cy="264250"/>
            </a:xfrm>
            <a:custGeom>
              <a:avLst/>
              <a:gdLst/>
              <a:ahLst/>
              <a:cxnLst/>
              <a:rect l="l" t="t" r="r" b="b"/>
              <a:pathLst>
                <a:path w="3389" h="10570" extrusionOk="0">
                  <a:moveTo>
                    <a:pt x="563" y="0"/>
                  </a:moveTo>
                  <a:cubicBezTo>
                    <a:pt x="253" y="0"/>
                    <a:pt x="0" y="250"/>
                    <a:pt x="0" y="563"/>
                  </a:cubicBezTo>
                  <a:lnTo>
                    <a:pt x="0" y="10003"/>
                  </a:lnTo>
                  <a:cubicBezTo>
                    <a:pt x="0" y="10317"/>
                    <a:pt x="253" y="10570"/>
                    <a:pt x="563" y="10570"/>
                  </a:cubicBezTo>
                  <a:lnTo>
                    <a:pt x="2822" y="10570"/>
                  </a:lnTo>
                  <a:cubicBezTo>
                    <a:pt x="3135" y="10570"/>
                    <a:pt x="3388" y="10317"/>
                    <a:pt x="3388" y="10003"/>
                  </a:cubicBezTo>
                  <a:lnTo>
                    <a:pt x="3388" y="563"/>
                  </a:lnTo>
                  <a:cubicBezTo>
                    <a:pt x="3388" y="250"/>
                    <a:pt x="3135" y="0"/>
                    <a:pt x="28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170" name="Google Shape;18170;p90"/>
            <p:cNvSpPr/>
            <p:nvPr/>
          </p:nvSpPr>
          <p:spPr>
            <a:xfrm>
              <a:off x="3584150" y="2093500"/>
              <a:ext cx="84700" cy="322825"/>
            </a:xfrm>
            <a:custGeom>
              <a:avLst/>
              <a:gdLst/>
              <a:ahLst/>
              <a:cxnLst/>
              <a:rect l="l" t="t" r="r" b="b"/>
              <a:pathLst>
                <a:path w="3388" h="12913" extrusionOk="0">
                  <a:moveTo>
                    <a:pt x="563" y="0"/>
                  </a:moveTo>
                  <a:cubicBezTo>
                    <a:pt x="253" y="0"/>
                    <a:pt x="0" y="253"/>
                    <a:pt x="0" y="566"/>
                  </a:cubicBezTo>
                  <a:lnTo>
                    <a:pt x="0" y="12346"/>
                  </a:lnTo>
                  <a:cubicBezTo>
                    <a:pt x="0" y="12660"/>
                    <a:pt x="253" y="12913"/>
                    <a:pt x="563" y="12913"/>
                  </a:cubicBezTo>
                  <a:lnTo>
                    <a:pt x="2822" y="12913"/>
                  </a:lnTo>
                  <a:cubicBezTo>
                    <a:pt x="3135" y="12913"/>
                    <a:pt x="3388" y="12660"/>
                    <a:pt x="3388" y="12346"/>
                  </a:cubicBezTo>
                  <a:lnTo>
                    <a:pt x="3388" y="566"/>
                  </a:lnTo>
                  <a:cubicBezTo>
                    <a:pt x="3388" y="253"/>
                    <a:pt x="3135" y="0"/>
                    <a:pt x="28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8171" name="Google Shape;18171;p90"/>
          <p:cNvSpPr/>
          <p:nvPr/>
        </p:nvSpPr>
        <p:spPr>
          <a:xfrm>
            <a:off x="2921919" y="3550464"/>
            <a:ext cx="333673" cy="315824"/>
          </a:xfrm>
          <a:custGeom>
            <a:avLst/>
            <a:gdLst/>
            <a:ahLst/>
            <a:cxnLst/>
            <a:rect l="l" t="t" r="r" b="b"/>
            <a:pathLst>
              <a:path w="18956" h="17942" extrusionOk="0">
                <a:moveTo>
                  <a:pt x="6270" y="9375"/>
                </a:moveTo>
                <a:lnTo>
                  <a:pt x="6267" y="16812"/>
                </a:lnTo>
                <a:lnTo>
                  <a:pt x="1130" y="16812"/>
                </a:lnTo>
                <a:lnTo>
                  <a:pt x="1130" y="13545"/>
                </a:lnTo>
                <a:lnTo>
                  <a:pt x="6270" y="9375"/>
                </a:lnTo>
                <a:close/>
                <a:moveTo>
                  <a:pt x="7399" y="9116"/>
                </a:moveTo>
                <a:lnTo>
                  <a:pt x="12103" y="11534"/>
                </a:lnTo>
                <a:lnTo>
                  <a:pt x="12100" y="16812"/>
                </a:lnTo>
                <a:lnTo>
                  <a:pt x="7399" y="16812"/>
                </a:lnTo>
                <a:lnTo>
                  <a:pt x="7399" y="9116"/>
                </a:lnTo>
                <a:close/>
                <a:moveTo>
                  <a:pt x="564" y="1"/>
                </a:moveTo>
                <a:cubicBezTo>
                  <a:pt x="251" y="1"/>
                  <a:pt x="1" y="254"/>
                  <a:pt x="1" y="564"/>
                </a:cubicBezTo>
                <a:lnTo>
                  <a:pt x="1" y="13274"/>
                </a:lnTo>
                <a:lnTo>
                  <a:pt x="1" y="17376"/>
                </a:lnTo>
                <a:cubicBezTo>
                  <a:pt x="1" y="17689"/>
                  <a:pt x="251" y="17942"/>
                  <a:pt x="564" y="17942"/>
                </a:cubicBezTo>
                <a:lnTo>
                  <a:pt x="18324" y="17942"/>
                </a:lnTo>
                <a:cubicBezTo>
                  <a:pt x="18637" y="17942"/>
                  <a:pt x="18890" y="17689"/>
                  <a:pt x="18890" y="17376"/>
                </a:cubicBezTo>
                <a:cubicBezTo>
                  <a:pt x="18890" y="17062"/>
                  <a:pt x="18637" y="16812"/>
                  <a:pt x="18324" y="16812"/>
                </a:cubicBezTo>
                <a:lnTo>
                  <a:pt x="13232" y="16812"/>
                </a:lnTo>
                <a:lnTo>
                  <a:pt x="13232" y="11425"/>
                </a:lnTo>
                <a:lnTo>
                  <a:pt x="16210" y="8444"/>
                </a:lnTo>
                <a:lnTo>
                  <a:pt x="17400" y="9634"/>
                </a:lnTo>
                <a:cubicBezTo>
                  <a:pt x="17514" y="9748"/>
                  <a:pt x="17656" y="9799"/>
                  <a:pt x="17796" y="9799"/>
                </a:cubicBezTo>
                <a:cubicBezTo>
                  <a:pt x="18059" y="9799"/>
                  <a:pt x="18314" y="9616"/>
                  <a:pt x="18357" y="9317"/>
                </a:cubicBezTo>
                <a:lnTo>
                  <a:pt x="18905" y="5592"/>
                </a:lnTo>
                <a:cubicBezTo>
                  <a:pt x="18955" y="5247"/>
                  <a:pt x="18683" y="4948"/>
                  <a:pt x="18347" y="4948"/>
                </a:cubicBezTo>
                <a:cubicBezTo>
                  <a:pt x="18320" y="4948"/>
                  <a:pt x="18292" y="4950"/>
                  <a:pt x="18264" y="4954"/>
                </a:cubicBezTo>
                <a:lnTo>
                  <a:pt x="14539" y="5502"/>
                </a:lnTo>
                <a:cubicBezTo>
                  <a:pt x="14078" y="5568"/>
                  <a:pt x="13895" y="6132"/>
                  <a:pt x="14223" y="6460"/>
                </a:cubicBezTo>
                <a:lnTo>
                  <a:pt x="15412" y="7649"/>
                </a:lnTo>
                <a:lnTo>
                  <a:pt x="12558" y="10501"/>
                </a:lnTo>
                <a:lnTo>
                  <a:pt x="7092" y="7688"/>
                </a:lnTo>
                <a:lnTo>
                  <a:pt x="7059" y="7673"/>
                </a:lnTo>
                <a:lnTo>
                  <a:pt x="7044" y="7667"/>
                </a:lnTo>
                <a:cubicBezTo>
                  <a:pt x="7032" y="7661"/>
                  <a:pt x="7020" y="7658"/>
                  <a:pt x="7008" y="7655"/>
                </a:cubicBezTo>
                <a:cubicBezTo>
                  <a:pt x="7002" y="7652"/>
                  <a:pt x="6996" y="7649"/>
                  <a:pt x="6990" y="7649"/>
                </a:cubicBezTo>
                <a:lnTo>
                  <a:pt x="6957" y="7640"/>
                </a:lnTo>
                <a:lnTo>
                  <a:pt x="6942" y="7637"/>
                </a:lnTo>
                <a:cubicBezTo>
                  <a:pt x="6926" y="7634"/>
                  <a:pt x="6908" y="7631"/>
                  <a:pt x="6893" y="7628"/>
                </a:cubicBezTo>
                <a:lnTo>
                  <a:pt x="6770" y="7628"/>
                </a:lnTo>
                <a:cubicBezTo>
                  <a:pt x="6758" y="7631"/>
                  <a:pt x="6743" y="7634"/>
                  <a:pt x="6728" y="7637"/>
                </a:cubicBezTo>
                <a:lnTo>
                  <a:pt x="6710" y="7640"/>
                </a:lnTo>
                <a:lnTo>
                  <a:pt x="6680" y="7649"/>
                </a:lnTo>
                <a:lnTo>
                  <a:pt x="6658" y="7652"/>
                </a:lnTo>
                <a:cubicBezTo>
                  <a:pt x="6646" y="7658"/>
                  <a:pt x="6631" y="7664"/>
                  <a:pt x="6616" y="7670"/>
                </a:cubicBezTo>
                <a:cubicBezTo>
                  <a:pt x="6610" y="7670"/>
                  <a:pt x="6607" y="7673"/>
                  <a:pt x="6601" y="7676"/>
                </a:cubicBezTo>
                <a:cubicBezTo>
                  <a:pt x="6595" y="7679"/>
                  <a:pt x="6583" y="7685"/>
                  <a:pt x="6574" y="7688"/>
                </a:cubicBezTo>
                <a:lnTo>
                  <a:pt x="6556" y="7700"/>
                </a:lnTo>
                <a:cubicBezTo>
                  <a:pt x="6547" y="7703"/>
                  <a:pt x="6538" y="7709"/>
                  <a:pt x="6529" y="7715"/>
                </a:cubicBezTo>
                <a:lnTo>
                  <a:pt x="6514" y="7724"/>
                </a:lnTo>
                <a:cubicBezTo>
                  <a:pt x="6502" y="7733"/>
                  <a:pt x="6490" y="7743"/>
                  <a:pt x="6475" y="7752"/>
                </a:cubicBezTo>
                <a:lnTo>
                  <a:pt x="6475" y="7755"/>
                </a:lnTo>
                <a:lnTo>
                  <a:pt x="1130" y="12091"/>
                </a:lnTo>
                <a:lnTo>
                  <a:pt x="1130" y="564"/>
                </a:lnTo>
                <a:cubicBezTo>
                  <a:pt x="1130" y="254"/>
                  <a:pt x="877" y="1"/>
                  <a:pt x="5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8172" name="Google Shape;18172;p90"/>
          <p:cNvGrpSpPr/>
          <p:nvPr/>
        </p:nvGrpSpPr>
        <p:grpSpPr>
          <a:xfrm>
            <a:off x="3360836" y="3538814"/>
            <a:ext cx="292078" cy="339253"/>
            <a:chOff x="4492800" y="2027925"/>
            <a:chExt cx="414825" cy="481825"/>
          </a:xfrm>
        </p:grpSpPr>
        <p:sp>
          <p:nvSpPr>
            <p:cNvPr id="18173" name="Google Shape;18173;p90"/>
            <p:cNvSpPr/>
            <p:nvPr/>
          </p:nvSpPr>
          <p:spPr>
            <a:xfrm>
              <a:off x="4492800" y="2027925"/>
              <a:ext cx="54600" cy="481825"/>
            </a:xfrm>
            <a:custGeom>
              <a:avLst/>
              <a:gdLst/>
              <a:ahLst/>
              <a:cxnLst/>
              <a:rect l="l" t="t" r="r" b="b"/>
              <a:pathLst>
                <a:path w="2184" h="19273" extrusionOk="0">
                  <a:moveTo>
                    <a:pt x="912" y="1"/>
                  </a:moveTo>
                  <a:cubicBezTo>
                    <a:pt x="407" y="1"/>
                    <a:pt x="0" y="407"/>
                    <a:pt x="0" y="913"/>
                  </a:cubicBezTo>
                  <a:lnTo>
                    <a:pt x="0" y="18360"/>
                  </a:lnTo>
                  <a:cubicBezTo>
                    <a:pt x="0" y="18866"/>
                    <a:pt x="407" y="19273"/>
                    <a:pt x="912" y="19273"/>
                  </a:cubicBezTo>
                  <a:lnTo>
                    <a:pt x="1271" y="19273"/>
                  </a:lnTo>
                  <a:cubicBezTo>
                    <a:pt x="1777" y="19273"/>
                    <a:pt x="2183" y="18866"/>
                    <a:pt x="2183" y="18360"/>
                  </a:cubicBezTo>
                  <a:lnTo>
                    <a:pt x="2183" y="913"/>
                  </a:lnTo>
                  <a:cubicBezTo>
                    <a:pt x="2183" y="407"/>
                    <a:pt x="1777" y="1"/>
                    <a:pt x="12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174" name="Google Shape;18174;p90"/>
            <p:cNvSpPr/>
            <p:nvPr/>
          </p:nvSpPr>
          <p:spPr>
            <a:xfrm>
              <a:off x="4575600" y="2051425"/>
              <a:ext cx="332025" cy="262450"/>
            </a:xfrm>
            <a:custGeom>
              <a:avLst/>
              <a:gdLst/>
              <a:ahLst/>
              <a:cxnLst/>
              <a:rect l="l" t="t" r="r" b="b"/>
              <a:pathLst>
                <a:path w="13281" h="10498" extrusionOk="0">
                  <a:moveTo>
                    <a:pt x="0" y="0"/>
                  </a:moveTo>
                  <a:lnTo>
                    <a:pt x="0" y="10497"/>
                  </a:lnTo>
                  <a:lnTo>
                    <a:pt x="12485" y="10497"/>
                  </a:lnTo>
                  <a:cubicBezTo>
                    <a:pt x="13006" y="10494"/>
                    <a:pt x="13280" y="9874"/>
                    <a:pt x="12925" y="9488"/>
                  </a:cubicBezTo>
                  <a:lnTo>
                    <a:pt x="9010" y="5249"/>
                  </a:lnTo>
                  <a:lnTo>
                    <a:pt x="12925" y="1006"/>
                  </a:lnTo>
                  <a:cubicBezTo>
                    <a:pt x="13280" y="620"/>
                    <a:pt x="13006" y="0"/>
                    <a:pt x="1248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8175" name="Google Shape;18175;p90"/>
          <p:cNvGrpSpPr/>
          <p:nvPr/>
        </p:nvGrpSpPr>
        <p:grpSpPr>
          <a:xfrm>
            <a:off x="3759928" y="3538805"/>
            <a:ext cx="339200" cy="339271"/>
            <a:chOff x="5049725" y="2027900"/>
            <a:chExt cx="481750" cy="481850"/>
          </a:xfrm>
        </p:grpSpPr>
        <p:sp>
          <p:nvSpPr>
            <p:cNvPr id="18176" name="Google Shape;18176;p90"/>
            <p:cNvSpPr/>
            <p:nvPr/>
          </p:nvSpPr>
          <p:spPr>
            <a:xfrm>
              <a:off x="5191775" y="2394925"/>
              <a:ext cx="197625" cy="114825"/>
            </a:xfrm>
            <a:custGeom>
              <a:avLst/>
              <a:gdLst/>
              <a:ahLst/>
              <a:cxnLst/>
              <a:rect l="l" t="t" r="r" b="b"/>
              <a:pathLst>
                <a:path w="7905" h="4593" extrusionOk="0">
                  <a:moveTo>
                    <a:pt x="0" y="0"/>
                  </a:moveTo>
                  <a:lnTo>
                    <a:pt x="0" y="566"/>
                  </a:lnTo>
                  <a:cubicBezTo>
                    <a:pt x="3" y="1298"/>
                    <a:pt x="479" y="1949"/>
                    <a:pt x="1178" y="2171"/>
                  </a:cubicBezTo>
                  <a:cubicBezTo>
                    <a:pt x="1407" y="3502"/>
                    <a:pt x="2560" y="4593"/>
                    <a:pt x="3954" y="4593"/>
                  </a:cubicBezTo>
                  <a:cubicBezTo>
                    <a:pt x="5345" y="4593"/>
                    <a:pt x="6499" y="3502"/>
                    <a:pt x="6728" y="2171"/>
                  </a:cubicBezTo>
                  <a:cubicBezTo>
                    <a:pt x="7426" y="1949"/>
                    <a:pt x="7902" y="1298"/>
                    <a:pt x="7905" y="566"/>
                  </a:cubicBezTo>
                  <a:lnTo>
                    <a:pt x="790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177" name="Google Shape;18177;p90"/>
            <p:cNvSpPr/>
            <p:nvPr/>
          </p:nvSpPr>
          <p:spPr>
            <a:xfrm>
              <a:off x="5113625" y="2027900"/>
              <a:ext cx="347300" cy="338825"/>
            </a:xfrm>
            <a:custGeom>
              <a:avLst/>
              <a:gdLst/>
              <a:ahLst/>
              <a:cxnLst/>
              <a:rect l="l" t="t" r="r" b="b"/>
              <a:pathLst>
                <a:path w="13892" h="13553" extrusionOk="0">
                  <a:moveTo>
                    <a:pt x="7080" y="2260"/>
                  </a:moveTo>
                  <a:cubicBezTo>
                    <a:pt x="9574" y="2263"/>
                    <a:pt x="11594" y="4284"/>
                    <a:pt x="11597" y="6777"/>
                  </a:cubicBezTo>
                  <a:cubicBezTo>
                    <a:pt x="11597" y="7090"/>
                    <a:pt x="11344" y="7340"/>
                    <a:pt x="11031" y="7340"/>
                  </a:cubicBezTo>
                  <a:cubicBezTo>
                    <a:pt x="10718" y="7340"/>
                    <a:pt x="10468" y="7090"/>
                    <a:pt x="10468" y="6777"/>
                  </a:cubicBezTo>
                  <a:cubicBezTo>
                    <a:pt x="10465" y="4907"/>
                    <a:pt x="8950" y="3392"/>
                    <a:pt x="7080" y="3389"/>
                  </a:cubicBezTo>
                  <a:cubicBezTo>
                    <a:pt x="6767" y="3389"/>
                    <a:pt x="6514" y="3136"/>
                    <a:pt x="6514" y="2826"/>
                  </a:cubicBezTo>
                  <a:cubicBezTo>
                    <a:pt x="6514" y="2513"/>
                    <a:pt x="6767" y="2260"/>
                    <a:pt x="7080" y="2260"/>
                  </a:cubicBezTo>
                  <a:close/>
                  <a:moveTo>
                    <a:pt x="7070" y="1"/>
                  </a:moveTo>
                  <a:cubicBezTo>
                    <a:pt x="6595" y="1"/>
                    <a:pt x="6111" y="50"/>
                    <a:pt x="5623" y="152"/>
                  </a:cubicBezTo>
                  <a:cubicBezTo>
                    <a:pt x="3075" y="685"/>
                    <a:pt x="1001" y="2754"/>
                    <a:pt x="459" y="5301"/>
                  </a:cubicBezTo>
                  <a:cubicBezTo>
                    <a:pt x="1" y="7469"/>
                    <a:pt x="567" y="9644"/>
                    <a:pt x="2015" y="11270"/>
                  </a:cubicBezTo>
                  <a:cubicBezTo>
                    <a:pt x="2584" y="11908"/>
                    <a:pt x="2952" y="12703"/>
                    <a:pt x="3072" y="13552"/>
                  </a:cubicBezTo>
                  <a:lnTo>
                    <a:pt x="11088" y="13552"/>
                  </a:lnTo>
                  <a:cubicBezTo>
                    <a:pt x="11221" y="12691"/>
                    <a:pt x="11597" y="11887"/>
                    <a:pt x="12175" y="11233"/>
                  </a:cubicBezTo>
                  <a:cubicBezTo>
                    <a:pt x="13259" y="10002"/>
                    <a:pt x="13892" y="8418"/>
                    <a:pt x="13892" y="6777"/>
                  </a:cubicBezTo>
                  <a:cubicBezTo>
                    <a:pt x="13892" y="2969"/>
                    <a:pt x="10766" y="1"/>
                    <a:pt x="70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178" name="Google Shape;18178;p90"/>
            <p:cNvSpPr/>
            <p:nvPr/>
          </p:nvSpPr>
          <p:spPr>
            <a:xfrm>
              <a:off x="5049725" y="2197300"/>
              <a:ext cx="56400" cy="28275"/>
            </a:xfrm>
            <a:custGeom>
              <a:avLst/>
              <a:gdLst/>
              <a:ahLst/>
              <a:cxnLst/>
              <a:rect l="l" t="t" r="r" b="b"/>
              <a:pathLst>
                <a:path w="2256" h="1131" extrusionOk="0">
                  <a:moveTo>
                    <a:pt x="563" y="1"/>
                  </a:moveTo>
                  <a:cubicBezTo>
                    <a:pt x="250" y="1"/>
                    <a:pt x="0" y="254"/>
                    <a:pt x="0" y="567"/>
                  </a:cubicBezTo>
                  <a:cubicBezTo>
                    <a:pt x="0" y="877"/>
                    <a:pt x="250" y="1130"/>
                    <a:pt x="563" y="1130"/>
                  </a:cubicBezTo>
                  <a:lnTo>
                    <a:pt x="1693" y="1130"/>
                  </a:lnTo>
                  <a:cubicBezTo>
                    <a:pt x="2006" y="1130"/>
                    <a:pt x="2256" y="877"/>
                    <a:pt x="2256" y="567"/>
                  </a:cubicBezTo>
                  <a:cubicBezTo>
                    <a:pt x="2256" y="254"/>
                    <a:pt x="2006" y="1"/>
                    <a:pt x="16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179" name="Google Shape;18179;p90"/>
            <p:cNvSpPr/>
            <p:nvPr/>
          </p:nvSpPr>
          <p:spPr>
            <a:xfrm>
              <a:off x="5052575" y="2102800"/>
              <a:ext cx="50850" cy="48075"/>
            </a:xfrm>
            <a:custGeom>
              <a:avLst/>
              <a:gdLst/>
              <a:ahLst/>
              <a:cxnLst/>
              <a:rect l="l" t="t" r="r" b="b"/>
              <a:pathLst>
                <a:path w="2034" h="1923" extrusionOk="0">
                  <a:moveTo>
                    <a:pt x="623" y="0"/>
                  </a:moveTo>
                  <a:cubicBezTo>
                    <a:pt x="478" y="0"/>
                    <a:pt x="333" y="56"/>
                    <a:pt x="224" y="167"/>
                  </a:cubicBezTo>
                  <a:cubicBezTo>
                    <a:pt x="4" y="384"/>
                    <a:pt x="1" y="736"/>
                    <a:pt x="214" y="959"/>
                  </a:cubicBezTo>
                  <a:lnTo>
                    <a:pt x="1015" y="1757"/>
                  </a:lnTo>
                  <a:cubicBezTo>
                    <a:pt x="1125" y="1867"/>
                    <a:pt x="1269" y="1922"/>
                    <a:pt x="1413" y="1922"/>
                  </a:cubicBezTo>
                  <a:cubicBezTo>
                    <a:pt x="1558" y="1922"/>
                    <a:pt x="1702" y="1867"/>
                    <a:pt x="1813" y="1757"/>
                  </a:cubicBezTo>
                  <a:cubicBezTo>
                    <a:pt x="2033" y="1534"/>
                    <a:pt x="2033" y="1179"/>
                    <a:pt x="1813" y="959"/>
                  </a:cubicBezTo>
                  <a:lnTo>
                    <a:pt x="1015" y="158"/>
                  </a:lnTo>
                  <a:cubicBezTo>
                    <a:pt x="906" y="53"/>
                    <a:pt x="764" y="0"/>
                    <a:pt x="62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180" name="Google Shape;18180;p90"/>
            <p:cNvSpPr/>
            <p:nvPr/>
          </p:nvSpPr>
          <p:spPr>
            <a:xfrm>
              <a:off x="5052575" y="2272175"/>
              <a:ext cx="50700" cy="47900"/>
            </a:xfrm>
            <a:custGeom>
              <a:avLst/>
              <a:gdLst/>
              <a:ahLst/>
              <a:cxnLst/>
              <a:rect l="l" t="t" r="r" b="b"/>
              <a:pathLst>
                <a:path w="2028" h="1916" extrusionOk="0">
                  <a:moveTo>
                    <a:pt x="1405" y="0"/>
                  </a:moveTo>
                  <a:cubicBezTo>
                    <a:pt x="1264" y="0"/>
                    <a:pt x="1124" y="53"/>
                    <a:pt x="1015" y="159"/>
                  </a:cubicBezTo>
                  <a:lnTo>
                    <a:pt x="214" y="960"/>
                  </a:lnTo>
                  <a:cubicBezTo>
                    <a:pt x="1" y="1179"/>
                    <a:pt x="4" y="1532"/>
                    <a:pt x="224" y="1749"/>
                  </a:cubicBezTo>
                  <a:cubicBezTo>
                    <a:pt x="333" y="1860"/>
                    <a:pt x="478" y="1916"/>
                    <a:pt x="623" y="1916"/>
                  </a:cubicBezTo>
                  <a:cubicBezTo>
                    <a:pt x="764" y="1916"/>
                    <a:pt x="906" y="1863"/>
                    <a:pt x="1015" y="1758"/>
                  </a:cubicBezTo>
                  <a:lnTo>
                    <a:pt x="1813" y="960"/>
                  </a:lnTo>
                  <a:cubicBezTo>
                    <a:pt x="2027" y="737"/>
                    <a:pt x="2024" y="384"/>
                    <a:pt x="1804" y="168"/>
                  </a:cubicBezTo>
                  <a:cubicBezTo>
                    <a:pt x="1695" y="56"/>
                    <a:pt x="1550" y="0"/>
                    <a:pt x="14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181" name="Google Shape;18181;p90"/>
            <p:cNvSpPr/>
            <p:nvPr/>
          </p:nvSpPr>
          <p:spPr>
            <a:xfrm>
              <a:off x="5475050" y="2197300"/>
              <a:ext cx="56425" cy="28275"/>
            </a:xfrm>
            <a:custGeom>
              <a:avLst/>
              <a:gdLst/>
              <a:ahLst/>
              <a:cxnLst/>
              <a:rect l="l" t="t" r="r" b="b"/>
              <a:pathLst>
                <a:path w="2257" h="1131" extrusionOk="0">
                  <a:moveTo>
                    <a:pt x="564" y="1"/>
                  </a:moveTo>
                  <a:cubicBezTo>
                    <a:pt x="251" y="1"/>
                    <a:pt x="1" y="254"/>
                    <a:pt x="1" y="567"/>
                  </a:cubicBezTo>
                  <a:cubicBezTo>
                    <a:pt x="1" y="877"/>
                    <a:pt x="251" y="1130"/>
                    <a:pt x="564" y="1130"/>
                  </a:cubicBezTo>
                  <a:lnTo>
                    <a:pt x="1693" y="1130"/>
                  </a:lnTo>
                  <a:cubicBezTo>
                    <a:pt x="2006" y="1130"/>
                    <a:pt x="2256" y="877"/>
                    <a:pt x="2256" y="567"/>
                  </a:cubicBezTo>
                  <a:cubicBezTo>
                    <a:pt x="2256" y="254"/>
                    <a:pt x="2006" y="1"/>
                    <a:pt x="16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182" name="Google Shape;18182;p90"/>
            <p:cNvSpPr/>
            <p:nvPr/>
          </p:nvSpPr>
          <p:spPr>
            <a:xfrm>
              <a:off x="5477925" y="2102800"/>
              <a:ext cx="50675" cy="47900"/>
            </a:xfrm>
            <a:custGeom>
              <a:avLst/>
              <a:gdLst/>
              <a:ahLst/>
              <a:cxnLst/>
              <a:rect l="l" t="t" r="r" b="b"/>
              <a:pathLst>
                <a:path w="2027" h="1916" extrusionOk="0">
                  <a:moveTo>
                    <a:pt x="1405" y="0"/>
                  </a:moveTo>
                  <a:cubicBezTo>
                    <a:pt x="1264" y="0"/>
                    <a:pt x="1123" y="53"/>
                    <a:pt x="1015" y="158"/>
                  </a:cubicBezTo>
                  <a:lnTo>
                    <a:pt x="214" y="959"/>
                  </a:lnTo>
                  <a:cubicBezTo>
                    <a:pt x="0" y="1179"/>
                    <a:pt x="3" y="1531"/>
                    <a:pt x="223" y="1748"/>
                  </a:cubicBezTo>
                  <a:cubicBezTo>
                    <a:pt x="333" y="1860"/>
                    <a:pt x="478" y="1915"/>
                    <a:pt x="623" y="1915"/>
                  </a:cubicBezTo>
                  <a:cubicBezTo>
                    <a:pt x="764" y="1915"/>
                    <a:pt x="905" y="1863"/>
                    <a:pt x="1015" y="1757"/>
                  </a:cubicBezTo>
                  <a:lnTo>
                    <a:pt x="1813" y="959"/>
                  </a:lnTo>
                  <a:cubicBezTo>
                    <a:pt x="2027" y="736"/>
                    <a:pt x="2024" y="384"/>
                    <a:pt x="1804" y="167"/>
                  </a:cubicBezTo>
                  <a:cubicBezTo>
                    <a:pt x="1694" y="56"/>
                    <a:pt x="1549" y="0"/>
                    <a:pt x="14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183" name="Google Shape;18183;p90"/>
            <p:cNvSpPr/>
            <p:nvPr/>
          </p:nvSpPr>
          <p:spPr>
            <a:xfrm>
              <a:off x="5477775" y="2272000"/>
              <a:ext cx="50825" cy="48075"/>
            </a:xfrm>
            <a:custGeom>
              <a:avLst/>
              <a:gdLst/>
              <a:ahLst/>
              <a:cxnLst/>
              <a:rect l="l" t="t" r="r" b="b"/>
              <a:pathLst>
                <a:path w="2033" h="1923" extrusionOk="0">
                  <a:moveTo>
                    <a:pt x="621" y="1"/>
                  </a:moveTo>
                  <a:cubicBezTo>
                    <a:pt x="476" y="1"/>
                    <a:pt x="331" y="56"/>
                    <a:pt x="220" y="166"/>
                  </a:cubicBezTo>
                  <a:cubicBezTo>
                    <a:pt x="0" y="388"/>
                    <a:pt x="0" y="744"/>
                    <a:pt x="220" y="967"/>
                  </a:cubicBezTo>
                  <a:lnTo>
                    <a:pt x="1021" y="1765"/>
                  </a:lnTo>
                  <a:cubicBezTo>
                    <a:pt x="1129" y="1870"/>
                    <a:pt x="1270" y="1923"/>
                    <a:pt x="1411" y="1923"/>
                  </a:cubicBezTo>
                  <a:cubicBezTo>
                    <a:pt x="1555" y="1923"/>
                    <a:pt x="1700" y="1867"/>
                    <a:pt x="1810" y="1756"/>
                  </a:cubicBezTo>
                  <a:cubicBezTo>
                    <a:pt x="2030" y="1539"/>
                    <a:pt x="2033" y="1186"/>
                    <a:pt x="1819" y="967"/>
                  </a:cubicBezTo>
                  <a:lnTo>
                    <a:pt x="1021" y="166"/>
                  </a:lnTo>
                  <a:cubicBezTo>
                    <a:pt x="910" y="56"/>
                    <a:pt x="765" y="1"/>
                    <a:pt x="62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8184" name="Google Shape;18184;p90"/>
          <p:cNvGrpSpPr/>
          <p:nvPr/>
        </p:nvGrpSpPr>
        <p:grpSpPr>
          <a:xfrm>
            <a:off x="4233524" y="3538893"/>
            <a:ext cx="219890" cy="339095"/>
            <a:chOff x="5726350" y="2028150"/>
            <a:chExt cx="312300" cy="481600"/>
          </a:xfrm>
        </p:grpSpPr>
        <p:sp>
          <p:nvSpPr>
            <p:cNvPr id="18185" name="Google Shape;18185;p90"/>
            <p:cNvSpPr/>
            <p:nvPr/>
          </p:nvSpPr>
          <p:spPr>
            <a:xfrm>
              <a:off x="5756075" y="2028150"/>
              <a:ext cx="252825" cy="83275"/>
            </a:xfrm>
            <a:custGeom>
              <a:avLst/>
              <a:gdLst/>
              <a:ahLst/>
              <a:cxnLst/>
              <a:rect l="l" t="t" r="r" b="b"/>
              <a:pathLst>
                <a:path w="10113" h="3331" extrusionOk="0">
                  <a:moveTo>
                    <a:pt x="1639" y="1"/>
                  </a:moveTo>
                  <a:cubicBezTo>
                    <a:pt x="730" y="13"/>
                    <a:pt x="1" y="753"/>
                    <a:pt x="1" y="1666"/>
                  </a:cubicBezTo>
                  <a:cubicBezTo>
                    <a:pt x="1" y="2575"/>
                    <a:pt x="730" y="3316"/>
                    <a:pt x="1639" y="3331"/>
                  </a:cubicBezTo>
                  <a:lnTo>
                    <a:pt x="8474" y="3331"/>
                  </a:lnTo>
                  <a:cubicBezTo>
                    <a:pt x="9384" y="3316"/>
                    <a:pt x="10113" y="2575"/>
                    <a:pt x="10113" y="1666"/>
                  </a:cubicBezTo>
                  <a:cubicBezTo>
                    <a:pt x="10113" y="753"/>
                    <a:pt x="9384" y="13"/>
                    <a:pt x="847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186" name="Google Shape;18186;p90"/>
            <p:cNvSpPr/>
            <p:nvPr/>
          </p:nvSpPr>
          <p:spPr>
            <a:xfrm>
              <a:off x="5726350" y="2139650"/>
              <a:ext cx="312300" cy="224425"/>
            </a:xfrm>
            <a:custGeom>
              <a:avLst/>
              <a:gdLst/>
              <a:ahLst/>
              <a:cxnLst/>
              <a:rect l="l" t="t" r="r" b="b"/>
              <a:pathLst>
                <a:path w="12492" h="8977" extrusionOk="0">
                  <a:moveTo>
                    <a:pt x="2822" y="0"/>
                  </a:moveTo>
                  <a:lnTo>
                    <a:pt x="2822" y="4800"/>
                  </a:lnTo>
                  <a:cubicBezTo>
                    <a:pt x="1527" y="5589"/>
                    <a:pt x="542" y="6797"/>
                    <a:pt x="36" y="8224"/>
                  </a:cubicBezTo>
                  <a:lnTo>
                    <a:pt x="30" y="8233"/>
                  </a:lnTo>
                  <a:cubicBezTo>
                    <a:pt x="27" y="8242"/>
                    <a:pt x="24" y="8254"/>
                    <a:pt x="21" y="8266"/>
                  </a:cubicBezTo>
                  <a:cubicBezTo>
                    <a:pt x="18" y="8278"/>
                    <a:pt x="15" y="8281"/>
                    <a:pt x="15" y="8287"/>
                  </a:cubicBezTo>
                  <a:cubicBezTo>
                    <a:pt x="12" y="8296"/>
                    <a:pt x="9" y="8308"/>
                    <a:pt x="9" y="8317"/>
                  </a:cubicBezTo>
                  <a:cubicBezTo>
                    <a:pt x="6" y="8326"/>
                    <a:pt x="6" y="8335"/>
                    <a:pt x="3" y="8347"/>
                  </a:cubicBezTo>
                  <a:cubicBezTo>
                    <a:pt x="3" y="8356"/>
                    <a:pt x="3" y="8362"/>
                    <a:pt x="3" y="8368"/>
                  </a:cubicBezTo>
                  <a:cubicBezTo>
                    <a:pt x="0" y="8378"/>
                    <a:pt x="3" y="8393"/>
                    <a:pt x="3" y="8405"/>
                  </a:cubicBezTo>
                  <a:cubicBezTo>
                    <a:pt x="3" y="8408"/>
                    <a:pt x="3" y="8411"/>
                    <a:pt x="3" y="8414"/>
                  </a:cubicBezTo>
                  <a:lnTo>
                    <a:pt x="3" y="8426"/>
                  </a:lnTo>
                  <a:cubicBezTo>
                    <a:pt x="3" y="8438"/>
                    <a:pt x="3" y="8450"/>
                    <a:pt x="3" y="8462"/>
                  </a:cubicBezTo>
                  <a:lnTo>
                    <a:pt x="6" y="8483"/>
                  </a:lnTo>
                  <a:cubicBezTo>
                    <a:pt x="6" y="8495"/>
                    <a:pt x="9" y="8504"/>
                    <a:pt x="12" y="8513"/>
                  </a:cubicBezTo>
                  <a:cubicBezTo>
                    <a:pt x="12" y="8525"/>
                    <a:pt x="15" y="8531"/>
                    <a:pt x="15" y="8540"/>
                  </a:cubicBezTo>
                  <a:cubicBezTo>
                    <a:pt x="18" y="8549"/>
                    <a:pt x="21" y="8558"/>
                    <a:pt x="21" y="8564"/>
                  </a:cubicBezTo>
                  <a:cubicBezTo>
                    <a:pt x="24" y="8573"/>
                    <a:pt x="27" y="8585"/>
                    <a:pt x="33" y="8594"/>
                  </a:cubicBezTo>
                  <a:cubicBezTo>
                    <a:pt x="36" y="8606"/>
                    <a:pt x="36" y="8609"/>
                    <a:pt x="40" y="8615"/>
                  </a:cubicBezTo>
                  <a:cubicBezTo>
                    <a:pt x="43" y="8624"/>
                    <a:pt x="49" y="8636"/>
                    <a:pt x="52" y="8646"/>
                  </a:cubicBezTo>
                  <a:cubicBezTo>
                    <a:pt x="58" y="8658"/>
                    <a:pt x="58" y="8661"/>
                    <a:pt x="61" y="8667"/>
                  </a:cubicBezTo>
                  <a:cubicBezTo>
                    <a:pt x="67" y="8673"/>
                    <a:pt x="73" y="8685"/>
                    <a:pt x="76" y="8694"/>
                  </a:cubicBezTo>
                  <a:cubicBezTo>
                    <a:pt x="82" y="8703"/>
                    <a:pt x="85" y="8709"/>
                    <a:pt x="88" y="8715"/>
                  </a:cubicBezTo>
                  <a:cubicBezTo>
                    <a:pt x="94" y="8721"/>
                    <a:pt x="100" y="8730"/>
                    <a:pt x="106" y="8739"/>
                  </a:cubicBezTo>
                  <a:cubicBezTo>
                    <a:pt x="112" y="8748"/>
                    <a:pt x="115" y="8754"/>
                    <a:pt x="121" y="8760"/>
                  </a:cubicBezTo>
                  <a:cubicBezTo>
                    <a:pt x="127" y="8769"/>
                    <a:pt x="133" y="8775"/>
                    <a:pt x="139" y="8781"/>
                  </a:cubicBezTo>
                  <a:cubicBezTo>
                    <a:pt x="145" y="8787"/>
                    <a:pt x="151" y="8796"/>
                    <a:pt x="157" y="8802"/>
                  </a:cubicBezTo>
                  <a:lnTo>
                    <a:pt x="175" y="8820"/>
                  </a:lnTo>
                  <a:cubicBezTo>
                    <a:pt x="181" y="8826"/>
                    <a:pt x="190" y="8832"/>
                    <a:pt x="196" y="8841"/>
                  </a:cubicBezTo>
                  <a:lnTo>
                    <a:pt x="217" y="8856"/>
                  </a:lnTo>
                  <a:lnTo>
                    <a:pt x="238" y="8874"/>
                  </a:lnTo>
                  <a:lnTo>
                    <a:pt x="262" y="8889"/>
                  </a:lnTo>
                  <a:lnTo>
                    <a:pt x="283" y="8901"/>
                  </a:lnTo>
                  <a:lnTo>
                    <a:pt x="314" y="8917"/>
                  </a:lnTo>
                  <a:cubicBezTo>
                    <a:pt x="320" y="8920"/>
                    <a:pt x="326" y="8923"/>
                    <a:pt x="332" y="8926"/>
                  </a:cubicBezTo>
                  <a:cubicBezTo>
                    <a:pt x="341" y="8929"/>
                    <a:pt x="356" y="8938"/>
                    <a:pt x="368" y="8941"/>
                  </a:cubicBezTo>
                  <a:lnTo>
                    <a:pt x="377" y="8947"/>
                  </a:lnTo>
                  <a:lnTo>
                    <a:pt x="386" y="8947"/>
                  </a:lnTo>
                  <a:lnTo>
                    <a:pt x="413" y="8956"/>
                  </a:lnTo>
                  <a:lnTo>
                    <a:pt x="437" y="8962"/>
                  </a:lnTo>
                  <a:lnTo>
                    <a:pt x="461" y="8968"/>
                  </a:lnTo>
                  <a:cubicBezTo>
                    <a:pt x="473" y="8971"/>
                    <a:pt x="485" y="8971"/>
                    <a:pt x="497" y="8974"/>
                  </a:cubicBezTo>
                  <a:lnTo>
                    <a:pt x="512" y="8977"/>
                  </a:lnTo>
                  <a:lnTo>
                    <a:pt x="11928" y="8977"/>
                  </a:lnTo>
                  <a:cubicBezTo>
                    <a:pt x="11946" y="8977"/>
                    <a:pt x="11967" y="8977"/>
                    <a:pt x="11985" y="8974"/>
                  </a:cubicBezTo>
                  <a:lnTo>
                    <a:pt x="11991" y="8974"/>
                  </a:lnTo>
                  <a:cubicBezTo>
                    <a:pt x="12006" y="8974"/>
                    <a:pt x="12021" y="8971"/>
                    <a:pt x="12033" y="8968"/>
                  </a:cubicBezTo>
                  <a:lnTo>
                    <a:pt x="12051" y="8965"/>
                  </a:lnTo>
                  <a:cubicBezTo>
                    <a:pt x="12063" y="8962"/>
                    <a:pt x="12072" y="8959"/>
                    <a:pt x="12085" y="8956"/>
                  </a:cubicBezTo>
                  <a:lnTo>
                    <a:pt x="12106" y="8950"/>
                  </a:lnTo>
                  <a:lnTo>
                    <a:pt x="12118" y="8947"/>
                  </a:lnTo>
                  <a:lnTo>
                    <a:pt x="12130" y="8941"/>
                  </a:lnTo>
                  <a:lnTo>
                    <a:pt x="12160" y="8929"/>
                  </a:lnTo>
                  <a:lnTo>
                    <a:pt x="12184" y="8917"/>
                  </a:lnTo>
                  <a:cubicBezTo>
                    <a:pt x="12193" y="8914"/>
                    <a:pt x="12199" y="8907"/>
                    <a:pt x="12208" y="8904"/>
                  </a:cubicBezTo>
                  <a:cubicBezTo>
                    <a:pt x="12214" y="8898"/>
                    <a:pt x="12226" y="8892"/>
                    <a:pt x="12235" y="8889"/>
                  </a:cubicBezTo>
                  <a:lnTo>
                    <a:pt x="12253" y="8877"/>
                  </a:lnTo>
                  <a:cubicBezTo>
                    <a:pt x="12262" y="8868"/>
                    <a:pt x="12271" y="8862"/>
                    <a:pt x="12280" y="8856"/>
                  </a:cubicBezTo>
                  <a:lnTo>
                    <a:pt x="12295" y="8844"/>
                  </a:lnTo>
                  <a:cubicBezTo>
                    <a:pt x="12304" y="8835"/>
                    <a:pt x="12313" y="8826"/>
                    <a:pt x="12319" y="8820"/>
                  </a:cubicBezTo>
                  <a:lnTo>
                    <a:pt x="12334" y="8805"/>
                  </a:lnTo>
                  <a:cubicBezTo>
                    <a:pt x="12343" y="8796"/>
                    <a:pt x="12349" y="8790"/>
                    <a:pt x="12359" y="8781"/>
                  </a:cubicBezTo>
                  <a:lnTo>
                    <a:pt x="12371" y="8763"/>
                  </a:lnTo>
                  <a:lnTo>
                    <a:pt x="12389" y="8739"/>
                  </a:lnTo>
                  <a:lnTo>
                    <a:pt x="12404" y="8718"/>
                  </a:lnTo>
                  <a:cubicBezTo>
                    <a:pt x="12410" y="8709"/>
                    <a:pt x="12413" y="8703"/>
                    <a:pt x="12419" y="8694"/>
                  </a:cubicBezTo>
                  <a:cubicBezTo>
                    <a:pt x="12422" y="8688"/>
                    <a:pt x="12428" y="8679"/>
                    <a:pt x="12431" y="8670"/>
                  </a:cubicBezTo>
                  <a:cubicBezTo>
                    <a:pt x="12437" y="8661"/>
                    <a:pt x="12440" y="8655"/>
                    <a:pt x="12443" y="8646"/>
                  </a:cubicBezTo>
                  <a:cubicBezTo>
                    <a:pt x="12446" y="8639"/>
                    <a:pt x="12449" y="8627"/>
                    <a:pt x="12455" y="8618"/>
                  </a:cubicBezTo>
                  <a:cubicBezTo>
                    <a:pt x="12458" y="8609"/>
                    <a:pt x="12461" y="8603"/>
                    <a:pt x="12461" y="8594"/>
                  </a:cubicBezTo>
                  <a:cubicBezTo>
                    <a:pt x="12464" y="8588"/>
                    <a:pt x="12467" y="8576"/>
                    <a:pt x="12470" y="8567"/>
                  </a:cubicBezTo>
                  <a:cubicBezTo>
                    <a:pt x="12473" y="8558"/>
                    <a:pt x="12476" y="8549"/>
                    <a:pt x="12479" y="8540"/>
                  </a:cubicBezTo>
                  <a:cubicBezTo>
                    <a:pt x="12479" y="8534"/>
                    <a:pt x="12482" y="8525"/>
                    <a:pt x="12482" y="8516"/>
                  </a:cubicBezTo>
                  <a:cubicBezTo>
                    <a:pt x="12485" y="8507"/>
                    <a:pt x="12485" y="8495"/>
                    <a:pt x="12488" y="8486"/>
                  </a:cubicBezTo>
                  <a:lnTo>
                    <a:pt x="12491" y="8462"/>
                  </a:lnTo>
                  <a:cubicBezTo>
                    <a:pt x="12491" y="8450"/>
                    <a:pt x="12491" y="8438"/>
                    <a:pt x="12491" y="8426"/>
                  </a:cubicBezTo>
                  <a:lnTo>
                    <a:pt x="12491" y="8414"/>
                  </a:lnTo>
                  <a:cubicBezTo>
                    <a:pt x="12491" y="8411"/>
                    <a:pt x="12491" y="8408"/>
                    <a:pt x="12491" y="8405"/>
                  </a:cubicBezTo>
                  <a:lnTo>
                    <a:pt x="12491" y="8371"/>
                  </a:lnTo>
                  <a:cubicBezTo>
                    <a:pt x="12491" y="8359"/>
                    <a:pt x="12491" y="8356"/>
                    <a:pt x="12491" y="8347"/>
                  </a:cubicBezTo>
                  <a:cubicBezTo>
                    <a:pt x="12488" y="8338"/>
                    <a:pt x="12488" y="8329"/>
                    <a:pt x="12485" y="8317"/>
                  </a:cubicBezTo>
                  <a:cubicBezTo>
                    <a:pt x="12482" y="8308"/>
                    <a:pt x="12482" y="8299"/>
                    <a:pt x="12479" y="8290"/>
                  </a:cubicBezTo>
                  <a:cubicBezTo>
                    <a:pt x="12476" y="8278"/>
                    <a:pt x="12476" y="8275"/>
                    <a:pt x="12473" y="8266"/>
                  </a:cubicBezTo>
                  <a:cubicBezTo>
                    <a:pt x="12473" y="8260"/>
                    <a:pt x="12467" y="8245"/>
                    <a:pt x="12464" y="8233"/>
                  </a:cubicBezTo>
                  <a:lnTo>
                    <a:pt x="12461" y="8224"/>
                  </a:lnTo>
                  <a:cubicBezTo>
                    <a:pt x="11955" y="6797"/>
                    <a:pt x="10970" y="5589"/>
                    <a:pt x="9676" y="4803"/>
                  </a:cubicBezTo>
                  <a:lnTo>
                    <a:pt x="967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187" name="Google Shape;18187;p90"/>
            <p:cNvSpPr/>
            <p:nvPr/>
          </p:nvSpPr>
          <p:spPr>
            <a:xfrm>
              <a:off x="5842500" y="2392350"/>
              <a:ext cx="79975" cy="117400"/>
            </a:xfrm>
            <a:custGeom>
              <a:avLst/>
              <a:gdLst/>
              <a:ahLst/>
              <a:cxnLst/>
              <a:rect l="l" t="t" r="r" b="b"/>
              <a:pathLst>
                <a:path w="3199" h="4696" extrusionOk="0">
                  <a:moveTo>
                    <a:pt x="4" y="1"/>
                  </a:moveTo>
                  <a:lnTo>
                    <a:pt x="4" y="1651"/>
                  </a:lnTo>
                  <a:cubicBezTo>
                    <a:pt x="1" y="2591"/>
                    <a:pt x="287" y="3509"/>
                    <a:pt x="820" y="4283"/>
                  </a:cubicBezTo>
                  <a:cubicBezTo>
                    <a:pt x="994" y="4542"/>
                    <a:pt x="1287" y="4696"/>
                    <a:pt x="1600" y="4696"/>
                  </a:cubicBezTo>
                  <a:cubicBezTo>
                    <a:pt x="1913" y="4696"/>
                    <a:pt x="2205" y="4542"/>
                    <a:pt x="2380" y="4283"/>
                  </a:cubicBezTo>
                  <a:cubicBezTo>
                    <a:pt x="2913" y="3509"/>
                    <a:pt x="3199" y="2591"/>
                    <a:pt x="3196" y="1651"/>
                  </a:cubicBezTo>
                  <a:lnTo>
                    <a:pt x="319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8188" name="Google Shape;18188;p90"/>
          <p:cNvGrpSpPr/>
          <p:nvPr/>
        </p:nvGrpSpPr>
        <p:grpSpPr>
          <a:xfrm>
            <a:off x="4593715" y="3542000"/>
            <a:ext cx="332881" cy="332881"/>
            <a:chOff x="6239925" y="2032450"/>
            <a:chExt cx="472775" cy="472775"/>
          </a:xfrm>
        </p:grpSpPr>
        <p:sp>
          <p:nvSpPr>
            <p:cNvPr id="18189" name="Google Shape;18189;p90"/>
            <p:cNvSpPr/>
            <p:nvPr/>
          </p:nvSpPr>
          <p:spPr>
            <a:xfrm>
              <a:off x="6239925" y="2032450"/>
              <a:ext cx="472775" cy="472775"/>
            </a:xfrm>
            <a:custGeom>
              <a:avLst/>
              <a:gdLst/>
              <a:ahLst/>
              <a:cxnLst/>
              <a:rect l="l" t="t" r="r" b="b"/>
              <a:pathLst>
                <a:path w="18911" h="18911" extrusionOk="0">
                  <a:moveTo>
                    <a:pt x="9455" y="2466"/>
                  </a:moveTo>
                  <a:cubicBezTo>
                    <a:pt x="13307" y="2466"/>
                    <a:pt x="16442" y="5601"/>
                    <a:pt x="16442" y="9456"/>
                  </a:cubicBezTo>
                  <a:cubicBezTo>
                    <a:pt x="16442" y="13310"/>
                    <a:pt x="13307" y="16445"/>
                    <a:pt x="9455" y="16445"/>
                  </a:cubicBezTo>
                  <a:cubicBezTo>
                    <a:pt x="5601" y="16445"/>
                    <a:pt x="2466" y="13310"/>
                    <a:pt x="2466" y="9456"/>
                  </a:cubicBezTo>
                  <a:cubicBezTo>
                    <a:pt x="2466" y="5601"/>
                    <a:pt x="5601" y="2466"/>
                    <a:pt x="9455" y="2466"/>
                  </a:cubicBezTo>
                  <a:close/>
                  <a:moveTo>
                    <a:pt x="9455" y="0"/>
                  </a:moveTo>
                  <a:cubicBezTo>
                    <a:pt x="4228" y="0"/>
                    <a:pt x="0" y="4228"/>
                    <a:pt x="0" y="9456"/>
                  </a:cubicBezTo>
                  <a:cubicBezTo>
                    <a:pt x="0" y="14683"/>
                    <a:pt x="4228" y="18911"/>
                    <a:pt x="9455" y="18911"/>
                  </a:cubicBezTo>
                  <a:cubicBezTo>
                    <a:pt x="14680" y="18911"/>
                    <a:pt x="18911" y="14683"/>
                    <a:pt x="18911" y="9456"/>
                  </a:cubicBezTo>
                  <a:cubicBezTo>
                    <a:pt x="18911" y="4231"/>
                    <a:pt x="14680" y="0"/>
                    <a:pt x="94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190" name="Google Shape;18190;p90"/>
            <p:cNvSpPr/>
            <p:nvPr/>
          </p:nvSpPr>
          <p:spPr>
            <a:xfrm>
              <a:off x="6329800" y="2122325"/>
              <a:ext cx="292950" cy="293025"/>
            </a:xfrm>
            <a:custGeom>
              <a:avLst/>
              <a:gdLst/>
              <a:ahLst/>
              <a:cxnLst/>
              <a:rect l="l" t="t" r="r" b="b"/>
              <a:pathLst>
                <a:path w="11718" h="11721" extrusionOk="0">
                  <a:moveTo>
                    <a:pt x="5860" y="1043"/>
                  </a:moveTo>
                  <a:cubicBezTo>
                    <a:pt x="6171" y="1043"/>
                    <a:pt x="6424" y="1295"/>
                    <a:pt x="6424" y="1609"/>
                  </a:cubicBezTo>
                  <a:lnTo>
                    <a:pt x="6424" y="2542"/>
                  </a:lnTo>
                  <a:cubicBezTo>
                    <a:pt x="7264" y="2792"/>
                    <a:pt x="7839" y="3566"/>
                    <a:pt x="7842" y="4442"/>
                  </a:cubicBezTo>
                  <a:cubicBezTo>
                    <a:pt x="7842" y="4755"/>
                    <a:pt x="7589" y="5008"/>
                    <a:pt x="7276" y="5008"/>
                  </a:cubicBezTo>
                  <a:cubicBezTo>
                    <a:pt x="6966" y="5008"/>
                    <a:pt x="6713" y="4755"/>
                    <a:pt x="6713" y="4442"/>
                  </a:cubicBezTo>
                  <a:cubicBezTo>
                    <a:pt x="6713" y="3929"/>
                    <a:pt x="6292" y="3588"/>
                    <a:pt x="5853" y="3588"/>
                  </a:cubicBezTo>
                  <a:cubicBezTo>
                    <a:pt x="5644" y="3588"/>
                    <a:pt x="5429" y="3666"/>
                    <a:pt x="5255" y="3840"/>
                  </a:cubicBezTo>
                  <a:cubicBezTo>
                    <a:pt x="4719" y="4376"/>
                    <a:pt x="5099" y="5297"/>
                    <a:pt x="5860" y="5297"/>
                  </a:cubicBezTo>
                  <a:cubicBezTo>
                    <a:pt x="5862" y="5297"/>
                    <a:pt x="5865" y="5297"/>
                    <a:pt x="5867" y="5297"/>
                  </a:cubicBezTo>
                  <a:cubicBezTo>
                    <a:pt x="6849" y="5297"/>
                    <a:pt x="7680" y="6019"/>
                    <a:pt x="7821" y="6993"/>
                  </a:cubicBezTo>
                  <a:cubicBezTo>
                    <a:pt x="7962" y="7968"/>
                    <a:pt x="7369" y="8899"/>
                    <a:pt x="6424" y="9179"/>
                  </a:cubicBezTo>
                  <a:lnTo>
                    <a:pt x="6424" y="10115"/>
                  </a:lnTo>
                  <a:cubicBezTo>
                    <a:pt x="6424" y="10426"/>
                    <a:pt x="6171" y="10679"/>
                    <a:pt x="5860" y="10679"/>
                  </a:cubicBezTo>
                  <a:cubicBezTo>
                    <a:pt x="5547" y="10679"/>
                    <a:pt x="5294" y="10426"/>
                    <a:pt x="5294" y="10115"/>
                  </a:cubicBezTo>
                  <a:lnTo>
                    <a:pt x="5294" y="9179"/>
                  </a:lnTo>
                  <a:cubicBezTo>
                    <a:pt x="4454" y="8929"/>
                    <a:pt x="3879" y="8155"/>
                    <a:pt x="3876" y="7279"/>
                  </a:cubicBezTo>
                  <a:cubicBezTo>
                    <a:pt x="3876" y="6966"/>
                    <a:pt x="4129" y="6713"/>
                    <a:pt x="4442" y="6713"/>
                  </a:cubicBezTo>
                  <a:cubicBezTo>
                    <a:pt x="4752" y="6713"/>
                    <a:pt x="5005" y="6966"/>
                    <a:pt x="5005" y="7279"/>
                  </a:cubicBezTo>
                  <a:cubicBezTo>
                    <a:pt x="5005" y="7792"/>
                    <a:pt x="5426" y="8133"/>
                    <a:pt x="5865" y="8133"/>
                  </a:cubicBezTo>
                  <a:cubicBezTo>
                    <a:pt x="6074" y="8133"/>
                    <a:pt x="6288" y="8055"/>
                    <a:pt x="6463" y="7881"/>
                  </a:cubicBezTo>
                  <a:cubicBezTo>
                    <a:pt x="6999" y="7345"/>
                    <a:pt x="6619" y="6427"/>
                    <a:pt x="5860" y="6427"/>
                  </a:cubicBezTo>
                  <a:cubicBezTo>
                    <a:pt x="4873" y="6427"/>
                    <a:pt x="4039" y="5704"/>
                    <a:pt x="3897" y="4728"/>
                  </a:cubicBezTo>
                  <a:cubicBezTo>
                    <a:pt x="3756" y="3753"/>
                    <a:pt x="4349" y="2822"/>
                    <a:pt x="5294" y="2542"/>
                  </a:cubicBezTo>
                  <a:lnTo>
                    <a:pt x="5294" y="1609"/>
                  </a:lnTo>
                  <a:cubicBezTo>
                    <a:pt x="5294" y="1295"/>
                    <a:pt x="5547" y="1043"/>
                    <a:pt x="5860" y="1043"/>
                  </a:cubicBezTo>
                  <a:close/>
                  <a:moveTo>
                    <a:pt x="5860" y="1"/>
                  </a:moveTo>
                  <a:cubicBezTo>
                    <a:pt x="2629" y="1"/>
                    <a:pt x="1" y="2629"/>
                    <a:pt x="1" y="5861"/>
                  </a:cubicBezTo>
                  <a:cubicBezTo>
                    <a:pt x="1" y="9092"/>
                    <a:pt x="2629" y="11720"/>
                    <a:pt x="5860" y="11720"/>
                  </a:cubicBezTo>
                  <a:cubicBezTo>
                    <a:pt x="9088" y="11720"/>
                    <a:pt x="11717" y="9092"/>
                    <a:pt x="11717" y="5861"/>
                  </a:cubicBezTo>
                  <a:cubicBezTo>
                    <a:pt x="11717" y="2629"/>
                    <a:pt x="9088" y="1"/>
                    <a:pt x="58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8191" name="Google Shape;18191;p90"/>
          <p:cNvGrpSpPr/>
          <p:nvPr/>
        </p:nvGrpSpPr>
        <p:grpSpPr>
          <a:xfrm>
            <a:off x="5042807" y="2364092"/>
            <a:ext cx="334641" cy="185425"/>
            <a:chOff x="903075" y="2730000"/>
            <a:chExt cx="475275" cy="263350"/>
          </a:xfrm>
        </p:grpSpPr>
        <p:sp>
          <p:nvSpPr>
            <p:cNvPr id="18192" name="Google Shape;18192;p90"/>
            <p:cNvSpPr/>
            <p:nvPr/>
          </p:nvSpPr>
          <p:spPr>
            <a:xfrm>
              <a:off x="986725" y="2807325"/>
              <a:ext cx="308000" cy="108800"/>
            </a:xfrm>
            <a:custGeom>
              <a:avLst/>
              <a:gdLst/>
              <a:ahLst/>
              <a:cxnLst/>
              <a:rect l="l" t="t" r="r" b="b"/>
              <a:pathLst>
                <a:path w="12320" h="4352" extrusionOk="0">
                  <a:moveTo>
                    <a:pt x="6161" y="482"/>
                  </a:moveTo>
                  <a:cubicBezTo>
                    <a:pt x="6845" y="482"/>
                    <a:pt x="7462" y="894"/>
                    <a:pt x="7724" y="1527"/>
                  </a:cubicBezTo>
                  <a:cubicBezTo>
                    <a:pt x="7986" y="2159"/>
                    <a:pt x="7838" y="2888"/>
                    <a:pt x="7357" y="3370"/>
                  </a:cubicBezTo>
                  <a:cubicBezTo>
                    <a:pt x="7032" y="3694"/>
                    <a:pt x="6599" y="3866"/>
                    <a:pt x="6158" y="3866"/>
                  </a:cubicBezTo>
                  <a:cubicBezTo>
                    <a:pt x="5940" y="3866"/>
                    <a:pt x="5720" y="3824"/>
                    <a:pt x="5511" y="3737"/>
                  </a:cubicBezTo>
                  <a:cubicBezTo>
                    <a:pt x="4881" y="3475"/>
                    <a:pt x="4469" y="2858"/>
                    <a:pt x="4469" y="2174"/>
                  </a:cubicBezTo>
                  <a:cubicBezTo>
                    <a:pt x="4469" y="1241"/>
                    <a:pt x="5225" y="482"/>
                    <a:pt x="6161" y="482"/>
                  </a:cubicBezTo>
                  <a:close/>
                  <a:moveTo>
                    <a:pt x="1418" y="0"/>
                  </a:moveTo>
                  <a:cubicBezTo>
                    <a:pt x="1220" y="684"/>
                    <a:pt x="684" y="1220"/>
                    <a:pt x="0" y="1415"/>
                  </a:cubicBezTo>
                  <a:lnTo>
                    <a:pt x="0" y="2933"/>
                  </a:lnTo>
                  <a:cubicBezTo>
                    <a:pt x="684" y="3129"/>
                    <a:pt x="1220" y="3665"/>
                    <a:pt x="1418" y="4351"/>
                  </a:cubicBezTo>
                  <a:lnTo>
                    <a:pt x="10904" y="4351"/>
                  </a:lnTo>
                  <a:cubicBezTo>
                    <a:pt x="11100" y="3665"/>
                    <a:pt x="11636" y="3129"/>
                    <a:pt x="12319" y="2933"/>
                  </a:cubicBezTo>
                  <a:lnTo>
                    <a:pt x="12319" y="1415"/>
                  </a:lnTo>
                  <a:cubicBezTo>
                    <a:pt x="11636" y="1220"/>
                    <a:pt x="11100" y="684"/>
                    <a:pt x="109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193" name="Google Shape;18193;p90"/>
            <p:cNvSpPr/>
            <p:nvPr/>
          </p:nvSpPr>
          <p:spPr>
            <a:xfrm>
              <a:off x="1126675" y="2847600"/>
              <a:ext cx="28100" cy="28175"/>
            </a:xfrm>
            <a:custGeom>
              <a:avLst/>
              <a:gdLst/>
              <a:ahLst/>
              <a:cxnLst/>
              <a:rect l="l" t="t" r="r" b="b"/>
              <a:pathLst>
                <a:path w="1124" h="1127" extrusionOk="0">
                  <a:moveTo>
                    <a:pt x="563" y="0"/>
                  </a:moveTo>
                  <a:cubicBezTo>
                    <a:pt x="250" y="0"/>
                    <a:pt x="0" y="253"/>
                    <a:pt x="0" y="563"/>
                  </a:cubicBezTo>
                  <a:cubicBezTo>
                    <a:pt x="0" y="873"/>
                    <a:pt x="250" y="1126"/>
                    <a:pt x="563" y="1126"/>
                  </a:cubicBezTo>
                  <a:cubicBezTo>
                    <a:pt x="873" y="1126"/>
                    <a:pt x="1123" y="873"/>
                    <a:pt x="1123" y="563"/>
                  </a:cubicBezTo>
                  <a:cubicBezTo>
                    <a:pt x="1123" y="253"/>
                    <a:pt x="873" y="0"/>
                    <a:pt x="5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194" name="Google Shape;18194;p90"/>
            <p:cNvSpPr/>
            <p:nvPr/>
          </p:nvSpPr>
          <p:spPr>
            <a:xfrm>
              <a:off x="903075" y="2730000"/>
              <a:ext cx="475275" cy="263350"/>
            </a:xfrm>
            <a:custGeom>
              <a:avLst/>
              <a:gdLst/>
              <a:ahLst/>
              <a:cxnLst/>
              <a:rect l="l" t="t" r="r" b="b"/>
              <a:pathLst>
                <a:path w="19011" h="10534" extrusionOk="0">
                  <a:moveTo>
                    <a:pt x="14735" y="1964"/>
                  </a:moveTo>
                  <a:cubicBezTo>
                    <a:pt x="15045" y="1964"/>
                    <a:pt x="15298" y="2217"/>
                    <a:pt x="15298" y="2530"/>
                  </a:cubicBezTo>
                  <a:cubicBezTo>
                    <a:pt x="15298" y="3042"/>
                    <a:pt x="15716" y="3460"/>
                    <a:pt x="16231" y="3460"/>
                  </a:cubicBezTo>
                  <a:cubicBezTo>
                    <a:pt x="16541" y="3460"/>
                    <a:pt x="16794" y="3713"/>
                    <a:pt x="16794" y="4026"/>
                  </a:cubicBezTo>
                  <a:lnTo>
                    <a:pt x="16794" y="6511"/>
                  </a:lnTo>
                  <a:cubicBezTo>
                    <a:pt x="16794" y="6821"/>
                    <a:pt x="16541" y="7074"/>
                    <a:pt x="16231" y="7074"/>
                  </a:cubicBezTo>
                  <a:cubicBezTo>
                    <a:pt x="15716" y="7074"/>
                    <a:pt x="15298" y="7492"/>
                    <a:pt x="15298" y="8007"/>
                  </a:cubicBezTo>
                  <a:cubicBezTo>
                    <a:pt x="15298" y="8318"/>
                    <a:pt x="15045" y="8570"/>
                    <a:pt x="14735" y="8570"/>
                  </a:cubicBezTo>
                  <a:lnTo>
                    <a:pt x="4277" y="8570"/>
                  </a:lnTo>
                  <a:cubicBezTo>
                    <a:pt x="3966" y="8570"/>
                    <a:pt x="3714" y="8318"/>
                    <a:pt x="3714" y="8007"/>
                  </a:cubicBezTo>
                  <a:cubicBezTo>
                    <a:pt x="3714" y="7492"/>
                    <a:pt x="3295" y="7074"/>
                    <a:pt x="2783" y="7074"/>
                  </a:cubicBezTo>
                  <a:cubicBezTo>
                    <a:pt x="2470" y="7074"/>
                    <a:pt x="2217" y="6821"/>
                    <a:pt x="2217" y="6511"/>
                  </a:cubicBezTo>
                  <a:lnTo>
                    <a:pt x="2217" y="4026"/>
                  </a:lnTo>
                  <a:cubicBezTo>
                    <a:pt x="2217" y="3713"/>
                    <a:pt x="2470" y="3460"/>
                    <a:pt x="2783" y="3460"/>
                  </a:cubicBezTo>
                  <a:cubicBezTo>
                    <a:pt x="3295" y="3460"/>
                    <a:pt x="3714" y="3042"/>
                    <a:pt x="3714" y="2530"/>
                  </a:cubicBezTo>
                  <a:cubicBezTo>
                    <a:pt x="3714" y="2217"/>
                    <a:pt x="3966" y="1964"/>
                    <a:pt x="4277" y="1964"/>
                  </a:cubicBezTo>
                  <a:close/>
                  <a:moveTo>
                    <a:pt x="567" y="0"/>
                  </a:moveTo>
                  <a:cubicBezTo>
                    <a:pt x="254" y="0"/>
                    <a:pt x="1" y="253"/>
                    <a:pt x="1" y="567"/>
                  </a:cubicBezTo>
                  <a:lnTo>
                    <a:pt x="1" y="9968"/>
                  </a:lnTo>
                  <a:cubicBezTo>
                    <a:pt x="1" y="10281"/>
                    <a:pt x="254" y="10534"/>
                    <a:pt x="567" y="10534"/>
                  </a:cubicBezTo>
                  <a:lnTo>
                    <a:pt x="18445" y="10534"/>
                  </a:lnTo>
                  <a:cubicBezTo>
                    <a:pt x="18758" y="10534"/>
                    <a:pt x="19011" y="10281"/>
                    <a:pt x="19011" y="9968"/>
                  </a:cubicBezTo>
                  <a:lnTo>
                    <a:pt x="19011" y="567"/>
                  </a:lnTo>
                  <a:cubicBezTo>
                    <a:pt x="19011" y="253"/>
                    <a:pt x="18758" y="0"/>
                    <a:pt x="1844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8195" name="Google Shape;18195;p90"/>
          <p:cNvGrpSpPr/>
          <p:nvPr/>
        </p:nvGrpSpPr>
        <p:grpSpPr>
          <a:xfrm>
            <a:off x="1247198" y="3538814"/>
            <a:ext cx="339253" cy="339253"/>
            <a:chOff x="1492675" y="2027925"/>
            <a:chExt cx="481825" cy="481825"/>
          </a:xfrm>
        </p:grpSpPr>
        <p:sp>
          <p:nvSpPr>
            <p:cNvPr id="18196" name="Google Shape;18196;p90"/>
            <p:cNvSpPr/>
            <p:nvPr/>
          </p:nvSpPr>
          <p:spPr>
            <a:xfrm>
              <a:off x="1719425" y="2170050"/>
              <a:ext cx="28250" cy="28250"/>
            </a:xfrm>
            <a:custGeom>
              <a:avLst/>
              <a:gdLst/>
              <a:ahLst/>
              <a:cxnLst/>
              <a:rect l="l" t="t" r="r" b="b"/>
              <a:pathLst>
                <a:path w="1130" h="1130" extrusionOk="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197" name="Google Shape;18197;p90"/>
            <p:cNvSpPr/>
            <p:nvPr/>
          </p:nvSpPr>
          <p:spPr>
            <a:xfrm>
              <a:off x="1832350" y="2254750"/>
              <a:ext cx="28250" cy="28250"/>
            </a:xfrm>
            <a:custGeom>
              <a:avLst/>
              <a:gdLst/>
              <a:ahLst/>
              <a:cxnLst/>
              <a:rect l="l" t="t" r="r" b="b"/>
              <a:pathLst>
                <a:path w="1130" h="1130" extrusionOk="0">
                  <a:moveTo>
                    <a:pt x="567" y="0"/>
                  </a:moveTo>
                  <a:cubicBezTo>
                    <a:pt x="253" y="0"/>
                    <a:pt x="0" y="250"/>
                    <a:pt x="0" y="564"/>
                  </a:cubicBezTo>
                  <a:cubicBezTo>
                    <a:pt x="0" y="877"/>
                    <a:pt x="253" y="1130"/>
                    <a:pt x="567" y="1130"/>
                  </a:cubicBezTo>
                  <a:cubicBezTo>
                    <a:pt x="877" y="1130"/>
                    <a:pt x="1130" y="877"/>
                    <a:pt x="1130" y="564"/>
                  </a:cubicBezTo>
                  <a:cubicBezTo>
                    <a:pt x="1130" y="250"/>
                    <a:pt x="877" y="0"/>
                    <a:pt x="5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198" name="Google Shape;18198;p90"/>
            <p:cNvSpPr/>
            <p:nvPr/>
          </p:nvSpPr>
          <p:spPr>
            <a:xfrm>
              <a:off x="1606500" y="2254750"/>
              <a:ext cx="28250" cy="28250"/>
            </a:xfrm>
            <a:custGeom>
              <a:avLst/>
              <a:gdLst/>
              <a:ahLst/>
              <a:cxnLst/>
              <a:rect l="l" t="t" r="r" b="b"/>
              <a:pathLst>
                <a:path w="1130" h="1130" extrusionOk="0">
                  <a:moveTo>
                    <a:pt x="567" y="0"/>
                  </a:moveTo>
                  <a:cubicBezTo>
                    <a:pt x="254" y="0"/>
                    <a:pt x="1" y="250"/>
                    <a:pt x="1" y="564"/>
                  </a:cubicBezTo>
                  <a:cubicBezTo>
                    <a:pt x="1" y="877"/>
                    <a:pt x="254" y="1130"/>
                    <a:pt x="567" y="1130"/>
                  </a:cubicBezTo>
                  <a:cubicBezTo>
                    <a:pt x="877" y="1130"/>
                    <a:pt x="1130" y="877"/>
                    <a:pt x="1130" y="564"/>
                  </a:cubicBezTo>
                  <a:cubicBezTo>
                    <a:pt x="1130" y="250"/>
                    <a:pt x="877" y="0"/>
                    <a:pt x="5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199" name="Google Shape;18199;p90"/>
            <p:cNvSpPr/>
            <p:nvPr/>
          </p:nvSpPr>
          <p:spPr>
            <a:xfrm>
              <a:off x="1492675" y="2425025"/>
              <a:ext cx="481825" cy="84725"/>
            </a:xfrm>
            <a:custGeom>
              <a:avLst/>
              <a:gdLst/>
              <a:ahLst/>
              <a:cxnLst/>
              <a:rect l="l" t="t" r="r" b="b"/>
              <a:pathLst>
                <a:path w="19273" h="3389" extrusionOk="0">
                  <a:moveTo>
                    <a:pt x="1" y="1"/>
                  </a:moveTo>
                  <a:lnTo>
                    <a:pt x="1" y="1696"/>
                  </a:lnTo>
                  <a:cubicBezTo>
                    <a:pt x="1" y="2630"/>
                    <a:pt x="757" y="3389"/>
                    <a:pt x="1693" y="3389"/>
                  </a:cubicBezTo>
                  <a:lnTo>
                    <a:pt x="17577" y="3389"/>
                  </a:lnTo>
                  <a:cubicBezTo>
                    <a:pt x="18514" y="3389"/>
                    <a:pt x="19270" y="2630"/>
                    <a:pt x="19273" y="1696"/>
                  </a:cubicBezTo>
                  <a:lnTo>
                    <a:pt x="1927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200" name="Google Shape;18200;p90"/>
            <p:cNvSpPr/>
            <p:nvPr/>
          </p:nvSpPr>
          <p:spPr>
            <a:xfrm>
              <a:off x="1492675" y="2027925"/>
              <a:ext cx="481825" cy="368000"/>
            </a:xfrm>
            <a:custGeom>
              <a:avLst/>
              <a:gdLst/>
              <a:ahLst/>
              <a:cxnLst/>
              <a:rect l="l" t="t" r="r" b="b"/>
              <a:pathLst>
                <a:path w="19273" h="14720" extrusionOk="0">
                  <a:moveTo>
                    <a:pt x="5120" y="2259"/>
                  </a:moveTo>
                  <a:cubicBezTo>
                    <a:pt x="5430" y="2259"/>
                    <a:pt x="5683" y="2512"/>
                    <a:pt x="5683" y="2825"/>
                  </a:cubicBezTo>
                  <a:lnTo>
                    <a:pt x="5683" y="8047"/>
                  </a:lnTo>
                  <a:cubicBezTo>
                    <a:pt x="6360" y="8281"/>
                    <a:pt x="6812" y="8920"/>
                    <a:pt x="6812" y="9637"/>
                  </a:cubicBezTo>
                  <a:cubicBezTo>
                    <a:pt x="6812" y="10353"/>
                    <a:pt x="6360" y="10992"/>
                    <a:pt x="5683" y="11226"/>
                  </a:cubicBezTo>
                  <a:lnTo>
                    <a:pt x="5683" y="13024"/>
                  </a:lnTo>
                  <a:cubicBezTo>
                    <a:pt x="5683" y="13337"/>
                    <a:pt x="5430" y="13587"/>
                    <a:pt x="5120" y="13587"/>
                  </a:cubicBezTo>
                  <a:cubicBezTo>
                    <a:pt x="4807" y="13587"/>
                    <a:pt x="4554" y="13337"/>
                    <a:pt x="4554" y="13024"/>
                  </a:cubicBezTo>
                  <a:lnTo>
                    <a:pt x="4554" y="11226"/>
                  </a:lnTo>
                  <a:cubicBezTo>
                    <a:pt x="3876" y="10992"/>
                    <a:pt x="3425" y="10353"/>
                    <a:pt x="3425" y="9637"/>
                  </a:cubicBezTo>
                  <a:cubicBezTo>
                    <a:pt x="3425" y="8920"/>
                    <a:pt x="3876" y="8281"/>
                    <a:pt x="4554" y="8047"/>
                  </a:cubicBezTo>
                  <a:lnTo>
                    <a:pt x="4554" y="2825"/>
                  </a:lnTo>
                  <a:cubicBezTo>
                    <a:pt x="4554" y="2512"/>
                    <a:pt x="4807" y="2259"/>
                    <a:pt x="5120" y="2259"/>
                  </a:cubicBezTo>
                  <a:close/>
                  <a:moveTo>
                    <a:pt x="9637" y="2259"/>
                  </a:moveTo>
                  <a:cubicBezTo>
                    <a:pt x="9947" y="2259"/>
                    <a:pt x="10200" y="2512"/>
                    <a:pt x="10200" y="2825"/>
                  </a:cubicBezTo>
                  <a:lnTo>
                    <a:pt x="10200" y="4659"/>
                  </a:lnTo>
                  <a:cubicBezTo>
                    <a:pt x="10877" y="4894"/>
                    <a:pt x="11329" y="5532"/>
                    <a:pt x="11329" y="6249"/>
                  </a:cubicBezTo>
                  <a:cubicBezTo>
                    <a:pt x="11329" y="6966"/>
                    <a:pt x="10877" y="7604"/>
                    <a:pt x="10200" y="7839"/>
                  </a:cubicBezTo>
                  <a:lnTo>
                    <a:pt x="10200" y="13024"/>
                  </a:lnTo>
                  <a:cubicBezTo>
                    <a:pt x="10200" y="13337"/>
                    <a:pt x="9947" y="13587"/>
                    <a:pt x="9637" y="13587"/>
                  </a:cubicBezTo>
                  <a:cubicBezTo>
                    <a:pt x="9324" y="13587"/>
                    <a:pt x="9071" y="13337"/>
                    <a:pt x="9071" y="13024"/>
                  </a:cubicBezTo>
                  <a:lnTo>
                    <a:pt x="9071" y="7839"/>
                  </a:lnTo>
                  <a:cubicBezTo>
                    <a:pt x="8393" y="7604"/>
                    <a:pt x="7941" y="6966"/>
                    <a:pt x="7941" y="6249"/>
                  </a:cubicBezTo>
                  <a:cubicBezTo>
                    <a:pt x="7941" y="5532"/>
                    <a:pt x="8393" y="4894"/>
                    <a:pt x="9071" y="4659"/>
                  </a:cubicBezTo>
                  <a:lnTo>
                    <a:pt x="9071" y="2825"/>
                  </a:lnTo>
                  <a:cubicBezTo>
                    <a:pt x="9071" y="2512"/>
                    <a:pt x="9324" y="2259"/>
                    <a:pt x="9637" y="2259"/>
                  </a:cubicBezTo>
                  <a:close/>
                  <a:moveTo>
                    <a:pt x="14154" y="2259"/>
                  </a:moveTo>
                  <a:cubicBezTo>
                    <a:pt x="14464" y="2259"/>
                    <a:pt x="14717" y="2512"/>
                    <a:pt x="14717" y="2825"/>
                  </a:cubicBezTo>
                  <a:lnTo>
                    <a:pt x="14717" y="8047"/>
                  </a:lnTo>
                  <a:cubicBezTo>
                    <a:pt x="15394" y="8281"/>
                    <a:pt x="15846" y="8920"/>
                    <a:pt x="15846" y="9637"/>
                  </a:cubicBezTo>
                  <a:cubicBezTo>
                    <a:pt x="15846" y="10353"/>
                    <a:pt x="15394" y="10992"/>
                    <a:pt x="14717" y="11226"/>
                  </a:cubicBezTo>
                  <a:lnTo>
                    <a:pt x="14717" y="13024"/>
                  </a:lnTo>
                  <a:cubicBezTo>
                    <a:pt x="14717" y="13337"/>
                    <a:pt x="14464" y="13587"/>
                    <a:pt x="14154" y="13587"/>
                  </a:cubicBezTo>
                  <a:cubicBezTo>
                    <a:pt x="13840" y="13587"/>
                    <a:pt x="13587" y="13337"/>
                    <a:pt x="13587" y="13024"/>
                  </a:cubicBezTo>
                  <a:lnTo>
                    <a:pt x="13587" y="11226"/>
                  </a:lnTo>
                  <a:cubicBezTo>
                    <a:pt x="12910" y="10992"/>
                    <a:pt x="12458" y="10353"/>
                    <a:pt x="12458" y="9637"/>
                  </a:cubicBezTo>
                  <a:cubicBezTo>
                    <a:pt x="12458" y="8920"/>
                    <a:pt x="12910" y="8281"/>
                    <a:pt x="13587" y="8047"/>
                  </a:cubicBezTo>
                  <a:lnTo>
                    <a:pt x="13587" y="2825"/>
                  </a:lnTo>
                  <a:cubicBezTo>
                    <a:pt x="13587" y="2512"/>
                    <a:pt x="13840" y="2259"/>
                    <a:pt x="14154" y="2259"/>
                  </a:cubicBezTo>
                  <a:close/>
                  <a:moveTo>
                    <a:pt x="1693" y="1"/>
                  </a:moveTo>
                  <a:cubicBezTo>
                    <a:pt x="757" y="1"/>
                    <a:pt x="1" y="759"/>
                    <a:pt x="1" y="1696"/>
                  </a:cubicBezTo>
                  <a:lnTo>
                    <a:pt x="1" y="14720"/>
                  </a:lnTo>
                  <a:lnTo>
                    <a:pt x="19273" y="14720"/>
                  </a:lnTo>
                  <a:lnTo>
                    <a:pt x="19273" y="1696"/>
                  </a:lnTo>
                  <a:cubicBezTo>
                    <a:pt x="19270" y="759"/>
                    <a:pt x="18514" y="1"/>
                    <a:pt x="175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8201" name="Google Shape;18201;p90"/>
          <p:cNvGrpSpPr/>
          <p:nvPr/>
        </p:nvGrpSpPr>
        <p:grpSpPr>
          <a:xfrm>
            <a:off x="5473575" y="2287178"/>
            <a:ext cx="339253" cy="339253"/>
            <a:chOff x="1492675" y="2620775"/>
            <a:chExt cx="481825" cy="481825"/>
          </a:xfrm>
        </p:grpSpPr>
        <p:sp>
          <p:nvSpPr>
            <p:cNvPr id="18202" name="Google Shape;18202;p90"/>
            <p:cNvSpPr/>
            <p:nvPr/>
          </p:nvSpPr>
          <p:spPr>
            <a:xfrm>
              <a:off x="1677125" y="2620775"/>
              <a:ext cx="112950" cy="113850"/>
            </a:xfrm>
            <a:custGeom>
              <a:avLst/>
              <a:gdLst/>
              <a:ahLst/>
              <a:cxnLst/>
              <a:rect l="l" t="t" r="r" b="b"/>
              <a:pathLst>
                <a:path w="4518" h="4554" extrusionOk="0">
                  <a:moveTo>
                    <a:pt x="2259" y="0"/>
                  </a:moveTo>
                  <a:cubicBezTo>
                    <a:pt x="1009" y="0"/>
                    <a:pt x="0" y="1048"/>
                    <a:pt x="0" y="2298"/>
                  </a:cubicBezTo>
                  <a:cubicBezTo>
                    <a:pt x="0" y="3544"/>
                    <a:pt x="1009" y="4553"/>
                    <a:pt x="2259" y="4553"/>
                  </a:cubicBezTo>
                  <a:cubicBezTo>
                    <a:pt x="3505" y="4553"/>
                    <a:pt x="4517" y="3544"/>
                    <a:pt x="4517" y="2298"/>
                  </a:cubicBezTo>
                  <a:cubicBezTo>
                    <a:pt x="4517" y="1048"/>
                    <a:pt x="3505" y="0"/>
                    <a:pt x="22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203" name="Google Shape;18203;p90"/>
            <p:cNvSpPr/>
            <p:nvPr/>
          </p:nvSpPr>
          <p:spPr>
            <a:xfrm>
              <a:off x="1492675" y="2734675"/>
              <a:ext cx="481825" cy="367925"/>
            </a:xfrm>
            <a:custGeom>
              <a:avLst/>
              <a:gdLst/>
              <a:ahLst/>
              <a:cxnLst/>
              <a:rect l="l" t="t" r="r" b="b"/>
              <a:pathLst>
                <a:path w="19273" h="14717" extrusionOk="0">
                  <a:moveTo>
                    <a:pt x="5120" y="4517"/>
                  </a:moveTo>
                  <a:cubicBezTo>
                    <a:pt x="5623" y="4517"/>
                    <a:pt x="5873" y="5122"/>
                    <a:pt x="5517" y="5481"/>
                  </a:cubicBezTo>
                  <a:cubicBezTo>
                    <a:pt x="5403" y="5595"/>
                    <a:pt x="5262" y="5647"/>
                    <a:pt x="5123" y="5647"/>
                  </a:cubicBezTo>
                  <a:cubicBezTo>
                    <a:pt x="4833" y="5647"/>
                    <a:pt x="4554" y="5421"/>
                    <a:pt x="4554" y="5080"/>
                  </a:cubicBezTo>
                  <a:cubicBezTo>
                    <a:pt x="4554" y="4767"/>
                    <a:pt x="4807" y="4517"/>
                    <a:pt x="5120" y="4517"/>
                  </a:cubicBezTo>
                  <a:close/>
                  <a:moveTo>
                    <a:pt x="3991" y="0"/>
                  </a:moveTo>
                  <a:cubicBezTo>
                    <a:pt x="3677" y="0"/>
                    <a:pt x="3425" y="250"/>
                    <a:pt x="3425" y="563"/>
                  </a:cubicBezTo>
                  <a:lnTo>
                    <a:pt x="3425" y="2572"/>
                  </a:lnTo>
                  <a:cubicBezTo>
                    <a:pt x="2455" y="3367"/>
                    <a:pt x="1750" y="4439"/>
                    <a:pt x="1401" y="5646"/>
                  </a:cubicBezTo>
                  <a:lnTo>
                    <a:pt x="564" y="5646"/>
                  </a:lnTo>
                  <a:cubicBezTo>
                    <a:pt x="251" y="5646"/>
                    <a:pt x="1" y="5896"/>
                    <a:pt x="1" y="6209"/>
                  </a:cubicBezTo>
                  <a:lnTo>
                    <a:pt x="1" y="9597"/>
                  </a:lnTo>
                  <a:cubicBezTo>
                    <a:pt x="1" y="9910"/>
                    <a:pt x="251" y="10163"/>
                    <a:pt x="564" y="10163"/>
                  </a:cubicBezTo>
                  <a:lnTo>
                    <a:pt x="1850" y="10163"/>
                  </a:lnTo>
                  <a:cubicBezTo>
                    <a:pt x="2446" y="11322"/>
                    <a:pt x="3391" y="12265"/>
                    <a:pt x="4554" y="12858"/>
                  </a:cubicBezTo>
                  <a:lnTo>
                    <a:pt x="4554" y="14153"/>
                  </a:lnTo>
                  <a:cubicBezTo>
                    <a:pt x="4554" y="14463"/>
                    <a:pt x="4807" y="14716"/>
                    <a:pt x="5120" y="14716"/>
                  </a:cubicBezTo>
                  <a:lnTo>
                    <a:pt x="7378" y="14716"/>
                  </a:lnTo>
                  <a:cubicBezTo>
                    <a:pt x="7688" y="14716"/>
                    <a:pt x="7941" y="14463"/>
                    <a:pt x="7941" y="14153"/>
                  </a:cubicBezTo>
                  <a:lnTo>
                    <a:pt x="7941" y="13551"/>
                  </a:lnTo>
                  <a:lnTo>
                    <a:pt x="11329" y="13551"/>
                  </a:lnTo>
                  <a:lnTo>
                    <a:pt x="11329" y="14153"/>
                  </a:lnTo>
                  <a:cubicBezTo>
                    <a:pt x="11329" y="14463"/>
                    <a:pt x="11582" y="14716"/>
                    <a:pt x="11895" y="14716"/>
                  </a:cubicBezTo>
                  <a:lnTo>
                    <a:pt x="14154" y="14716"/>
                  </a:lnTo>
                  <a:cubicBezTo>
                    <a:pt x="14464" y="14716"/>
                    <a:pt x="14717" y="14463"/>
                    <a:pt x="14717" y="14153"/>
                  </a:cubicBezTo>
                  <a:lnTo>
                    <a:pt x="14717" y="12864"/>
                  </a:lnTo>
                  <a:cubicBezTo>
                    <a:pt x="16647" y="11880"/>
                    <a:pt x="17945" y="9958"/>
                    <a:pt x="18107" y="7808"/>
                  </a:cubicBezTo>
                  <a:cubicBezTo>
                    <a:pt x="18800" y="7582"/>
                    <a:pt x="19270" y="6938"/>
                    <a:pt x="19273" y="6209"/>
                  </a:cubicBezTo>
                  <a:lnTo>
                    <a:pt x="19273" y="5080"/>
                  </a:lnTo>
                  <a:cubicBezTo>
                    <a:pt x="19273" y="4767"/>
                    <a:pt x="19020" y="4517"/>
                    <a:pt x="18707" y="4517"/>
                  </a:cubicBezTo>
                  <a:cubicBezTo>
                    <a:pt x="18393" y="4517"/>
                    <a:pt x="18144" y="4767"/>
                    <a:pt x="18144" y="5080"/>
                  </a:cubicBezTo>
                  <a:lnTo>
                    <a:pt x="18144" y="6209"/>
                  </a:lnTo>
                  <a:cubicBezTo>
                    <a:pt x="18141" y="6300"/>
                    <a:pt x="18116" y="6387"/>
                    <a:pt x="18074" y="6465"/>
                  </a:cubicBezTo>
                  <a:cubicBezTo>
                    <a:pt x="17647" y="3454"/>
                    <a:pt x="15021" y="1129"/>
                    <a:pt x="11895" y="1129"/>
                  </a:cubicBezTo>
                  <a:lnTo>
                    <a:pt x="7378" y="1129"/>
                  </a:lnTo>
                  <a:cubicBezTo>
                    <a:pt x="7020" y="1129"/>
                    <a:pt x="6665" y="1166"/>
                    <a:pt x="6315" y="1232"/>
                  </a:cubicBezTo>
                  <a:cubicBezTo>
                    <a:pt x="5788" y="464"/>
                    <a:pt x="4921" y="3"/>
                    <a:pt x="39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8204" name="Google Shape;18204;p90"/>
          <p:cNvSpPr/>
          <p:nvPr/>
        </p:nvSpPr>
        <p:spPr>
          <a:xfrm>
            <a:off x="5873522" y="2287094"/>
            <a:ext cx="352508" cy="339253"/>
          </a:xfrm>
          <a:custGeom>
            <a:avLst/>
            <a:gdLst/>
            <a:ahLst/>
            <a:cxnLst/>
            <a:rect l="l" t="t" r="r" b="b"/>
            <a:pathLst>
              <a:path w="20026" h="19273" extrusionOk="0">
                <a:moveTo>
                  <a:pt x="14841" y="2901"/>
                </a:moveTo>
                <a:cubicBezTo>
                  <a:pt x="15282" y="2901"/>
                  <a:pt x="15717" y="3074"/>
                  <a:pt x="16042" y="3397"/>
                </a:cubicBezTo>
                <a:cubicBezTo>
                  <a:pt x="16704" y="4059"/>
                  <a:pt x="16704" y="5131"/>
                  <a:pt x="16042" y="5794"/>
                </a:cubicBezTo>
                <a:cubicBezTo>
                  <a:pt x="15717" y="6118"/>
                  <a:pt x="15284" y="6290"/>
                  <a:pt x="14843" y="6290"/>
                </a:cubicBezTo>
                <a:cubicBezTo>
                  <a:pt x="14625" y="6290"/>
                  <a:pt x="14405" y="6248"/>
                  <a:pt x="14196" y="6161"/>
                </a:cubicBezTo>
                <a:cubicBezTo>
                  <a:pt x="13563" y="5899"/>
                  <a:pt x="13151" y="5282"/>
                  <a:pt x="13151" y="4595"/>
                </a:cubicBezTo>
                <a:cubicBezTo>
                  <a:pt x="13151" y="3912"/>
                  <a:pt x="13563" y="3294"/>
                  <a:pt x="14196" y="3029"/>
                </a:cubicBezTo>
                <a:cubicBezTo>
                  <a:pt x="14404" y="2943"/>
                  <a:pt x="14623" y="2901"/>
                  <a:pt x="14841" y="2901"/>
                </a:cubicBezTo>
                <a:close/>
                <a:moveTo>
                  <a:pt x="10859" y="4837"/>
                </a:moveTo>
                <a:cubicBezTo>
                  <a:pt x="11001" y="4837"/>
                  <a:pt x="11142" y="4890"/>
                  <a:pt x="11251" y="4996"/>
                </a:cubicBezTo>
                <a:lnTo>
                  <a:pt x="12049" y="5794"/>
                </a:lnTo>
                <a:cubicBezTo>
                  <a:pt x="12269" y="6014"/>
                  <a:pt x="12269" y="6372"/>
                  <a:pt x="12049" y="6592"/>
                </a:cubicBezTo>
                <a:cubicBezTo>
                  <a:pt x="11939" y="6702"/>
                  <a:pt x="11794" y="6757"/>
                  <a:pt x="11650" y="6757"/>
                </a:cubicBezTo>
                <a:cubicBezTo>
                  <a:pt x="11505" y="6757"/>
                  <a:pt x="11361" y="6702"/>
                  <a:pt x="11251" y="6592"/>
                </a:cubicBezTo>
                <a:lnTo>
                  <a:pt x="10453" y="5794"/>
                </a:lnTo>
                <a:cubicBezTo>
                  <a:pt x="10239" y="5571"/>
                  <a:pt x="10242" y="5219"/>
                  <a:pt x="10459" y="5002"/>
                </a:cubicBezTo>
                <a:cubicBezTo>
                  <a:pt x="10570" y="4892"/>
                  <a:pt x="10715" y="4837"/>
                  <a:pt x="10859" y="4837"/>
                </a:cubicBezTo>
                <a:close/>
                <a:moveTo>
                  <a:pt x="13255" y="7232"/>
                </a:moveTo>
                <a:cubicBezTo>
                  <a:pt x="13396" y="7232"/>
                  <a:pt x="13538" y="7284"/>
                  <a:pt x="13648" y="7390"/>
                </a:cubicBezTo>
                <a:lnTo>
                  <a:pt x="14446" y="8188"/>
                </a:lnTo>
                <a:cubicBezTo>
                  <a:pt x="14665" y="8411"/>
                  <a:pt x="14665" y="8766"/>
                  <a:pt x="14446" y="8989"/>
                </a:cubicBezTo>
                <a:cubicBezTo>
                  <a:pt x="14336" y="9099"/>
                  <a:pt x="14191" y="9154"/>
                  <a:pt x="14047" y="9154"/>
                </a:cubicBezTo>
                <a:cubicBezTo>
                  <a:pt x="13902" y="9154"/>
                  <a:pt x="13758" y="9099"/>
                  <a:pt x="13648" y="8989"/>
                </a:cubicBezTo>
                <a:lnTo>
                  <a:pt x="12850" y="8188"/>
                </a:lnTo>
                <a:cubicBezTo>
                  <a:pt x="12633" y="7968"/>
                  <a:pt x="12636" y="7616"/>
                  <a:pt x="12856" y="7399"/>
                </a:cubicBezTo>
                <a:cubicBezTo>
                  <a:pt x="12966" y="7287"/>
                  <a:pt x="13110" y="7232"/>
                  <a:pt x="13255" y="7232"/>
                </a:cubicBezTo>
                <a:close/>
                <a:moveTo>
                  <a:pt x="10846" y="8029"/>
                </a:moveTo>
                <a:cubicBezTo>
                  <a:pt x="10991" y="8029"/>
                  <a:pt x="11135" y="8084"/>
                  <a:pt x="11245" y="8194"/>
                </a:cubicBezTo>
                <a:cubicBezTo>
                  <a:pt x="11462" y="8411"/>
                  <a:pt x="11465" y="8763"/>
                  <a:pt x="11251" y="8986"/>
                </a:cubicBezTo>
                <a:lnTo>
                  <a:pt x="11251" y="8989"/>
                </a:lnTo>
                <a:lnTo>
                  <a:pt x="10778" y="9461"/>
                </a:lnTo>
                <a:cubicBezTo>
                  <a:pt x="11088" y="10106"/>
                  <a:pt x="10959" y="10874"/>
                  <a:pt x="10453" y="11383"/>
                </a:cubicBezTo>
                <a:cubicBezTo>
                  <a:pt x="10343" y="11493"/>
                  <a:pt x="10198" y="11548"/>
                  <a:pt x="10054" y="11548"/>
                </a:cubicBezTo>
                <a:cubicBezTo>
                  <a:pt x="9909" y="11548"/>
                  <a:pt x="9765" y="11493"/>
                  <a:pt x="9655" y="11383"/>
                </a:cubicBezTo>
                <a:cubicBezTo>
                  <a:pt x="9435" y="11163"/>
                  <a:pt x="9435" y="10804"/>
                  <a:pt x="9655" y="10585"/>
                </a:cubicBezTo>
                <a:cubicBezTo>
                  <a:pt x="10010" y="10229"/>
                  <a:pt x="9757" y="9621"/>
                  <a:pt x="9254" y="9621"/>
                </a:cubicBezTo>
                <a:cubicBezTo>
                  <a:pt x="8751" y="9621"/>
                  <a:pt x="8498" y="10229"/>
                  <a:pt x="8857" y="10585"/>
                </a:cubicBezTo>
                <a:cubicBezTo>
                  <a:pt x="9441" y="11166"/>
                  <a:pt x="9519" y="12084"/>
                  <a:pt x="9043" y="12756"/>
                </a:cubicBezTo>
                <a:cubicBezTo>
                  <a:pt x="8717" y="13218"/>
                  <a:pt x="8196" y="13472"/>
                  <a:pt x="7661" y="13472"/>
                </a:cubicBezTo>
                <a:cubicBezTo>
                  <a:pt x="7415" y="13472"/>
                  <a:pt x="7167" y="13419"/>
                  <a:pt x="6933" y="13307"/>
                </a:cubicBezTo>
                <a:lnTo>
                  <a:pt x="6460" y="13777"/>
                </a:lnTo>
                <a:cubicBezTo>
                  <a:pt x="6351" y="13882"/>
                  <a:pt x="6210" y="13935"/>
                  <a:pt x="6068" y="13935"/>
                </a:cubicBezTo>
                <a:cubicBezTo>
                  <a:pt x="5924" y="13935"/>
                  <a:pt x="5779" y="13880"/>
                  <a:pt x="5668" y="13771"/>
                </a:cubicBezTo>
                <a:cubicBezTo>
                  <a:pt x="5451" y="13551"/>
                  <a:pt x="5448" y="13198"/>
                  <a:pt x="5662" y="12979"/>
                </a:cubicBezTo>
                <a:lnTo>
                  <a:pt x="6135" y="12506"/>
                </a:lnTo>
                <a:cubicBezTo>
                  <a:pt x="5824" y="11861"/>
                  <a:pt x="5957" y="11091"/>
                  <a:pt x="6460" y="10582"/>
                </a:cubicBezTo>
                <a:cubicBezTo>
                  <a:pt x="6570" y="10476"/>
                  <a:pt x="6711" y="10424"/>
                  <a:pt x="6852" y="10424"/>
                </a:cubicBezTo>
                <a:cubicBezTo>
                  <a:pt x="6997" y="10424"/>
                  <a:pt x="7142" y="10479"/>
                  <a:pt x="7252" y="10591"/>
                </a:cubicBezTo>
                <a:cubicBezTo>
                  <a:pt x="7469" y="10808"/>
                  <a:pt x="7472" y="11160"/>
                  <a:pt x="7258" y="11383"/>
                </a:cubicBezTo>
                <a:cubicBezTo>
                  <a:pt x="6902" y="11738"/>
                  <a:pt x="7155" y="12346"/>
                  <a:pt x="7658" y="12346"/>
                </a:cubicBezTo>
                <a:cubicBezTo>
                  <a:pt x="8161" y="12346"/>
                  <a:pt x="8414" y="11738"/>
                  <a:pt x="8059" y="11383"/>
                </a:cubicBezTo>
                <a:cubicBezTo>
                  <a:pt x="7475" y="10798"/>
                  <a:pt x="7393" y="9883"/>
                  <a:pt x="7869" y="9209"/>
                </a:cubicBezTo>
                <a:cubicBezTo>
                  <a:pt x="8195" y="8749"/>
                  <a:pt x="8716" y="8495"/>
                  <a:pt x="9251" y="8495"/>
                </a:cubicBezTo>
                <a:cubicBezTo>
                  <a:pt x="9497" y="8495"/>
                  <a:pt x="9746" y="8549"/>
                  <a:pt x="9980" y="8660"/>
                </a:cubicBezTo>
                <a:lnTo>
                  <a:pt x="10453" y="8188"/>
                </a:lnTo>
                <a:cubicBezTo>
                  <a:pt x="10563" y="8082"/>
                  <a:pt x="10705" y="8029"/>
                  <a:pt x="10846" y="8029"/>
                </a:cubicBezTo>
                <a:close/>
                <a:moveTo>
                  <a:pt x="13208" y="0"/>
                </a:moveTo>
                <a:cubicBezTo>
                  <a:pt x="11632" y="0"/>
                  <a:pt x="10059" y="597"/>
                  <a:pt x="8857" y="1801"/>
                </a:cubicBezTo>
                <a:lnTo>
                  <a:pt x="8456" y="2201"/>
                </a:lnTo>
                <a:lnTo>
                  <a:pt x="9655" y="3397"/>
                </a:lnTo>
                <a:cubicBezTo>
                  <a:pt x="9869" y="3620"/>
                  <a:pt x="9866" y="3972"/>
                  <a:pt x="9646" y="4189"/>
                </a:cubicBezTo>
                <a:cubicBezTo>
                  <a:pt x="9536" y="4300"/>
                  <a:pt x="9391" y="4356"/>
                  <a:pt x="9246" y="4356"/>
                </a:cubicBezTo>
                <a:cubicBezTo>
                  <a:pt x="9106" y="4356"/>
                  <a:pt x="8965" y="4303"/>
                  <a:pt x="8857" y="4198"/>
                </a:cubicBezTo>
                <a:lnTo>
                  <a:pt x="7658" y="2999"/>
                </a:lnTo>
                <a:lnTo>
                  <a:pt x="663" y="9994"/>
                </a:lnTo>
                <a:cubicBezTo>
                  <a:pt x="1" y="10654"/>
                  <a:pt x="1" y="11726"/>
                  <a:pt x="663" y="12388"/>
                </a:cubicBezTo>
                <a:lnTo>
                  <a:pt x="7053" y="18775"/>
                </a:lnTo>
                <a:cubicBezTo>
                  <a:pt x="7383" y="19107"/>
                  <a:pt x="7816" y="19272"/>
                  <a:pt x="8249" y="19272"/>
                </a:cubicBezTo>
                <a:cubicBezTo>
                  <a:pt x="8682" y="19272"/>
                  <a:pt x="9116" y="19107"/>
                  <a:pt x="9447" y="18775"/>
                </a:cubicBezTo>
                <a:lnTo>
                  <a:pt x="16442" y="11783"/>
                </a:lnTo>
                <a:lnTo>
                  <a:pt x="15244" y="10585"/>
                </a:lnTo>
                <a:cubicBezTo>
                  <a:pt x="15030" y="10362"/>
                  <a:pt x="15033" y="10010"/>
                  <a:pt x="15250" y="9793"/>
                </a:cubicBezTo>
                <a:cubicBezTo>
                  <a:pt x="15361" y="9683"/>
                  <a:pt x="15506" y="9628"/>
                  <a:pt x="15650" y="9628"/>
                </a:cubicBezTo>
                <a:cubicBezTo>
                  <a:pt x="15792" y="9628"/>
                  <a:pt x="15933" y="9681"/>
                  <a:pt x="16042" y="9787"/>
                </a:cubicBezTo>
                <a:lnTo>
                  <a:pt x="17240" y="10982"/>
                </a:lnTo>
                <a:lnTo>
                  <a:pt x="17641" y="10585"/>
                </a:lnTo>
                <a:cubicBezTo>
                  <a:pt x="19923" y="8299"/>
                  <a:pt x="20025" y="4677"/>
                  <a:pt x="17999" y="2240"/>
                </a:cubicBezTo>
                <a:lnTo>
                  <a:pt x="19237" y="1003"/>
                </a:lnTo>
                <a:cubicBezTo>
                  <a:pt x="19456" y="783"/>
                  <a:pt x="19456" y="425"/>
                  <a:pt x="19237" y="205"/>
                </a:cubicBezTo>
                <a:cubicBezTo>
                  <a:pt x="19127" y="95"/>
                  <a:pt x="18982" y="40"/>
                  <a:pt x="18838" y="40"/>
                </a:cubicBezTo>
                <a:cubicBezTo>
                  <a:pt x="18693" y="40"/>
                  <a:pt x="18548" y="95"/>
                  <a:pt x="18439" y="205"/>
                </a:cubicBezTo>
                <a:lnTo>
                  <a:pt x="17198" y="1443"/>
                </a:lnTo>
                <a:cubicBezTo>
                  <a:pt x="16045" y="483"/>
                  <a:pt x="14625" y="0"/>
                  <a:pt x="132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8205" name="Google Shape;18205;p90"/>
          <p:cNvGrpSpPr/>
          <p:nvPr/>
        </p:nvGrpSpPr>
        <p:grpSpPr>
          <a:xfrm>
            <a:off x="6297328" y="2303161"/>
            <a:ext cx="333585" cy="307287"/>
            <a:chOff x="2682350" y="2643425"/>
            <a:chExt cx="473775" cy="436425"/>
          </a:xfrm>
        </p:grpSpPr>
        <p:sp>
          <p:nvSpPr>
            <p:cNvPr id="18206" name="Google Shape;18206;p90"/>
            <p:cNvSpPr/>
            <p:nvPr/>
          </p:nvSpPr>
          <p:spPr>
            <a:xfrm>
              <a:off x="2682350" y="2725775"/>
              <a:ext cx="70175" cy="73425"/>
            </a:xfrm>
            <a:custGeom>
              <a:avLst/>
              <a:gdLst/>
              <a:ahLst/>
              <a:cxnLst/>
              <a:rect l="l" t="t" r="r" b="b"/>
              <a:pathLst>
                <a:path w="2807" h="2937" extrusionOk="0">
                  <a:moveTo>
                    <a:pt x="1130" y="1"/>
                  </a:moveTo>
                  <a:cubicBezTo>
                    <a:pt x="506" y="1"/>
                    <a:pt x="1" y="504"/>
                    <a:pt x="1" y="1130"/>
                  </a:cubicBezTo>
                  <a:lnTo>
                    <a:pt x="1" y="2937"/>
                  </a:lnTo>
                  <a:lnTo>
                    <a:pt x="1991" y="2937"/>
                  </a:lnTo>
                  <a:cubicBezTo>
                    <a:pt x="2443" y="2937"/>
                    <a:pt x="2807" y="2572"/>
                    <a:pt x="2807" y="2124"/>
                  </a:cubicBezTo>
                  <a:lnTo>
                    <a:pt x="28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207" name="Google Shape;18207;p90"/>
            <p:cNvSpPr/>
            <p:nvPr/>
          </p:nvSpPr>
          <p:spPr>
            <a:xfrm>
              <a:off x="2682350" y="3006350"/>
              <a:ext cx="70175" cy="73500"/>
            </a:xfrm>
            <a:custGeom>
              <a:avLst/>
              <a:gdLst/>
              <a:ahLst/>
              <a:cxnLst/>
              <a:rect l="l" t="t" r="r" b="b"/>
              <a:pathLst>
                <a:path w="2807" h="2940" extrusionOk="0">
                  <a:moveTo>
                    <a:pt x="1" y="1"/>
                  </a:moveTo>
                  <a:lnTo>
                    <a:pt x="1" y="1811"/>
                  </a:lnTo>
                  <a:cubicBezTo>
                    <a:pt x="1" y="2434"/>
                    <a:pt x="506" y="2940"/>
                    <a:pt x="1130" y="2940"/>
                  </a:cubicBezTo>
                  <a:lnTo>
                    <a:pt x="2807" y="2940"/>
                  </a:lnTo>
                  <a:lnTo>
                    <a:pt x="2807" y="817"/>
                  </a:lnTo>
                  <a:cubicBezTo>
                    <a:pt x="2807" y="365"/>
                    <a:pt x="2443" y="4"/>
                    <a:pt x="19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208" name="Google Shape;18208;p90"/>
            <p:cNvSpPr/>
            <p:nvPr/>
          </p:nvSpPr>
          <p:spPr>
            <a:xfrm>
              <a:off x="3085925" y="2725700"/>
              <a:ext cx="70200" cy="73500"/>
            </a:xfrm>
            <a:custGeom>
              <a:avLst/>
              <a:gdLst/>
              <a:ahLst/>
              <a:cxnLst/>
              <a:rect l="l" t="t" r="r" b="b"/>
              <a:pathLst>
                <a:path w="2808" h="2940" extrusionOk="0">
                  <a:moveTo>
                    <a:pt x="1" y="1"/>
                  </a:moveTo>
                  <a:lnTo>
                    <a:pt x="1" y="2127"/>
                  </a:lnTo>
                  <a:cubicBezTo>
                    <a:pt x="1" y="2575"/>
                    <a:pt x="365" y="2940"/>
                    <a:pt x="817" y="2940"/>
                  </a:cubicBezTo>
                  <a:lnTo>
                    <a:pt x="2807" y="2940"/>
                  </a:lnTo>
                  <a:lnTo>
                    <a:pt x="2807" y="1130"/>
                  </a:lnTo>
                  <a:cubicBezTo>
                    <a:pt x="2807" y="507"/>
                    <a:pt x="2301" y="1"/>
                    <a:pt x="16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209" name="Google Shape;18209;p90"/>
            <p:cNvSpPr/>
            <p:nvPr/>
          </p:nvSpPr>
          <p:spPr>
            <a:xfrm>
              <a:off x="2825150" y="2843075"/>
              <a:ext cx="180700" cy="107375"/>
            </a:xfrm>
            <a:custGeom>
              <a:avLst/>
              <a:gdLst/>
              <a:ahLst/>
              <a:cxnLst/>
              <a:rect l="l" t="t" r="r" b="b"/>
              <a:pathLst>
                <a:path w="7228" h="4295" extrusionOk="0">
                  <a:moveTo>
                    <a:pt x="5024" y="714"/>
                  </a:moveTo>
                  <a:cubicBezTo>
                    <a:pt x="5337" y="714"/>
                    <a:pt x="5590" y="967"/>
                    <a:pt x="5590" y="1277"/>
                  </a:cubicBezTo>
                  <a:cubicBezTo>
                    <a:pt x="5590" y="1590"/>
                    <a:pt x="5337" y="1843"/>
                    <a:pt x="5024" y="1843"/>
                  </a:cubicBezTo>
                  <a:lnTo>
                    <a:pt x="2503" y="1843"/>
                  </a:lnTo>
                  <a:cubicBezTo>
                    <a:pt x="2190" y="1843"/>
                    <a:pt x="1937" y="1590"/>
                    <a:pt x="1937" y="1277"/>
                  </a:cubicBezTo>
                  <a:cubicBezTo>
                    <a:pt x="1937" y="967"/>
                    <a:pt x="2190" y="714"/>
                    <a:pt x="2503" y="714"/>
                  </a:cubicBezTo>
                  <a:close/>
                  <a:moveTo>
                    <a:pt x="6078" y="2452"/>
                  </a:moveTo>
                  <a:cubicBezTo>
                    <a:pt x="6391" y="2452"/>
                    <a:pt x="6644" y="2704"/>
                    <a:pt x="6644" y="3018"/>
                  </a:cubicBezTo>
                  <a:cubicBezTo>
                    <a:pt x="6644" y="3328"/>
                    <a:pt x="6391" y="3581"/>
                    <a:pt x="6078" y="3581"/>
                  </a:cubicBezTo>
                  <a:lnTo>
                    <a:pt x="1449" y="3581"/>
                  </a:lnTo>
                  <a:cubicBezTo>
                    <a:pt x="1136" y="3581"/>
                    <a:pt x="883" y="3328"/>
                    <a:pt x="883" y="3018"/>
                  </a:cubicBezTo>
                  <a:cubicBezTo>
                    <a:pt x="883" y="2704"/>
                    <a:pt x="1136" y="2452"/>
                    <a:pt x="1449" y="2452"/>
                  </a:cubicBezTo>
                  <a:close/>
                  <a:moveTo>
                    <a:pt x="1" y="0"/>
                  </a:moveTo>
                  <a:lnTo>
                    <a:pt x="1" y="4294"/>
                  </a:lnTo>
                  <a:lnTo>
                    <a:pt x="7228" y="4294"/>
                  </a:lnTo>
                  <a:lnTo>
                    <a:pt x="722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210" name="Google Shape;18210;p90"/>
            <p:cNvSpPr/>
            <p:nvPr/>
          </p:nvSpPr>
          <p:spPr>
            <a:xfrm>
              <a:off x="2682350" y="2725700"/>
              <a:ext cx="473775" cy="354150"/>
            </a:xfrm>
            <a:custGeom>
              <a:avLst/>
              <a:gdLst/>
              <a:ahLst/>
              <a:cxnLst/>
              <a:rect l="l" t="t" r="r" b="b"/>
              <a:pathLst>
                <a:path w="18951" h="14166" extrusionOk="0">
                  <a:moveTo>
                    <a:pt x="13503" y="3566"/>
                  </a:moveTo>
                  <a:cubicBezTo>
                    <a:pt x="13816" y="3566"/>
                    <a:pt x="14069" y="3819"/>
                    <a:pt x="14069" y="4129"/>
                  </a:cubicBezTo>
                  <a:lnTo>
                    <a:pt x="14069" y="9556"/>
                  </a:lnTo>
                  <a:cubicBezTo>
                    <a:pt x="14069" y="9866"/>
                    <a:pt x="13816" y="10119"/>
                    <a:pt x="13503" y="10119"/>
                  </a:cubicBezTo>
                  <a:lnTo>
                    <a:pt x="5147" y="10119"/>
                  </a:lnTo>
                  <a:cubicBezTo>
                    <a:pt x="4834" y="10119"/>
                    <a:pt x="4584" y="9866"/>
                    <a:pt x="4584" y="9556"/>
                  </a:cubicBezTo>
                  <a:lnTo>
                    <a:pt x="4584" y="4129"/>
                  </a:lnTo>
                  <a:cubicBezTo>
                    <a:pt x="4584" y="3819"/>
                    <a:pt x="4834" y="3566"/>
                    <a:pt x="5147" y="3566"/>
                  </a:cubicBezTo>
                  <a:close/>
                  <a:moveTo>
                    <a:pt x="3936" y="1"/>
                  </a:moveTo>
                  <a:lnTo>
                    <a:pt x="3936" y="2127"/>
                  </a:lnTo>
                  <a:cubicBezTo>
                    <a:pt x="3933" y="3199"/>
                    <a:pt x="3066" y="4069"/>
                    <a:pt x="1991" y="4069"/>
                  </a:cubicBezTo>
                  <a:lnTo>
                    <a:pt x="1" y="4069"/>
                  </a:lnTo>
                  <a:lnTo>
                    <a:pt x="1" y="10098"/>
                  </a:lnTo>
                  <a:lnTo>
                    <a:pt x="1991" y="10098"/>
                  </a:lnTo>
                  <a:cubicBezTo>
                    <a:pt x="3066" y="10101"/>
                    <a:pt x="3933" y="10968"/>
                    <a:pt x="3936" y="12043"/>
                  </a:cubicBezTo>
                  <a:lnTo>
                    <a:pt x="3936" y="14166"/>
                  </a:lnTo>
                  <a:lnTo>
                    <a:pt x="15015" y="14166"/>
                  </a:lnTo>
                  <a:lnTo>
                    <a:pt x="15015" y="12043"/>
                  </a:lnTo>
                  <a:cubicBezTo>
                    <a:pt x="15018" y="10968"/>
                    <a:pt x="15885" y="10101"/>
                    <a:pt x="16960" y="10098"/>
                  </a:cubicBezTo>
                  <a:lnTo>
                    <a:pt x="18950" y="10098"/>
                  </a:lnTo>
                  <a:lnTo>
                    <a:pt x="18950" y="4069"/>
                  </a:lnTo>
                  <a:lnTo>
                    <a:pt x="16960" y="4069"/>
                  </a:lnTo>
                  <a:cubicBezTo>
                    <a:pt x="15885" y="4069"/>
                    <a:pt x="15018" y="3199"/>
                    <a:pt x="15015" y="2127"/>
                  </a:cubicBezTo>
                  <a:lnTo>
                    <a:pt x="1501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211" name="Google Shape;18211;p90"/>
            <p:cNvSpPr/>
            <p:nvPr/>
          </p:nvSpPr>
          <p:spPr>
            <a:xfrm>
              <a:off x="3085925" y="3006350"/>
              <a:ext cx="70200" cy="73500"/>
            </a:xfrm>
            <a:custGeom>
              <a:avLst/>
              <a:gdLst/>
              <a:ahLst/>
              <a:cxnLst/>
              <a:rect l="l" t="t" r="r" b="b"/>
              <a:pathLst>
                <a:path w="2808" h="2940" extrusionOk="0">
                  <a:moveTo>
                    <a:pt x="817" y="1"/>
                  </a:moveTo>
                  <a:cubicBezTo>
                    <a:pt x="365" y="4"/>
                    <a:pt x="1" y="365"/>
                    <a:pt x="1" y="817"/>
                  </a:cubicBezTo>
                  <a:lnTo>
                    <a:pt x="1" y="2940"/>
                  </a:lnTo>
                  <a:lnTo>
                    <a:pt x="1678" y="2940"/>
                  </a:lnTo>
                  <a:cubicBezTo>
                    <a:pt x="2301" y="2940"/>
                    <a:pt x="2807" y="2434"/>
                    <a:pt x="2807" y="1811"/>
                  </a:cubicBezTo>
                  <a:lnTo>
                    <a:pt x="28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212" name="Google Shape;18212;p90"/>
            <p:cNvSpPr/>
            <p:nvPr/>
          </p:nvSpPr>
          <p:spPr>
            <a:xfrm>
              <a:off x="2825450" y="2643425"/>
              <a:ext cx="187550" cy="54075"/>
            </a:xfrm>
            <a:custGeom>
              <a:avLst/>
              <a:gdLst/>
              <a:ahLst/>
              <a:cxnLst/>
              <a:rect l="l" t="t" r="r" b="b"/>
              <a:pathLst>
                <a:path w="7502" h="2163" extrusionOk="0">
                  <a:moveTo>
                    <a:pt x="1862" y="1"/>
                  </a:moveTo>
                  <a:cubicBezTo>
                    <a:pt x="835" y="4"/>
                    <a:pt x="1" y="835"/>
                    <a:pt x="1" y="1861"/>
                  </a:cubicBezTo>
                  <a:lnTo>
                    <a:pt x="1" y="2163"/>
                  </a:lnTo>
                  <a:lnTo>
                    <a:pt x="1130" y="2163"/>
                  </a:lnTo>
                  <a:lnTo>
                    <a:pt x="1130" y="1861"/>
                  </a:lnTo>
                  <a:cubicBezTo>
                    <a:pt x="1130" y="1458"/>
                    <a:pt x="1458" y="1133"/>
                    <a:pt x="1862" y="1130"/>
                  </a:cubicBezTo>
                  <a:lnTo>
                    <a:pt x="5641" y="1130"/>
                  </a:lnTo>
                  <a:cubicBezTo>
                    <a:pt x="6044" y="1133"/>
                    <a:pt x="6373" y="1458"/>
                    <a:pt x="6373" y="1861"/>
                  </a:cubicBezTo>
                  <a:lnTo>
                    <a:pt x="6373" y="2163"/>
                  </a:lnTo>
                  <a:lnTo>
                    <a:pt x="7502" y="2163"/>
                  </a:lnTo>
                  <a:lnTo>
                    <a:pt x="7502" y="1861"/>
                  </a:lnTo>
                  <a:cubicBezTo>
                    <a:pt x="7502" y="835"/>
                    <a:pt x="6668" y="4"/>
                    <a:pt x="56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8213" name="Google Shape;18213;p90"/>
          <p:cNvGrpSpPr/>
          <p:nvPr/>
        </p:nvGrpSpPr>
        <p:grpSpPr>
          <a:xfrm>
            <a:off x="6762818" y="2287178"/>
            <a:ext cx="238531" cy="339253"/>
            <a:chOff x="3342725" y="2620775"/>
            <a:chExt cx="338775" cy="481825"/>
          </a:xfrm>
        </p:grpSpPr>
        <p:sp>
          <p:nvSpPr>
            <p:cNvPr id="18214" name="Google Shape;18214;p90"/>
            <p:cNvSpPr/>
            <p:nvPr/>
          </p:nvSpPr>
          <p:spPr>
            <a:xfrm>
              <a:off x="3342725" y="2620775"/>
              <a:ext cx="338775" cy="56475"/>
            </a:xfrm>
            <a:custGeom>
              <a:avLst/>
              <a:gdLst/>
              <a:ahLst/>
              <a:cxnLst/>
              <a:rect l="l" t="t" r="r" b="b"/>
              <a:pathLst>
                <a:path w="13551" h="2259" extrusionOk="0">
                  <a:moveTo>
                    <a:pt x="1693" y="0"/>
                  </a:moveTo>
                  <a:cubicBezTo>
                    <a:pt x="756" y="0"/>
                    <a:pt x="0" y="759"/>
                    <a:pt x="0" y="1695"/>
                  </a:cubicBezTo>
                  <a:lnTo>
                    <a:pt x="0" y="2259"/>
                  </a:lnTo>
                  <a:lnTo>
                    <a:pt x="13551" y="2259"/>
                  </a:lnTo>
                  <a:lnTo>
                    <a:pt x="13551" y="1695"/>
                  </a:lnTo>
                  <a:cubicBezTo>
                    <a:pt x="13548" y="759"/>
                    <a:pt x="12792" y="0"/>
                    <a:pt x="118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215" name="Google Shape;18215;p90"/>
            <p:cNvSpPr/>
            <p:nvPr/>
          </p:nvSpPr>
          <p:spPr>
            <a:xfrm>
              <a:off x="3342725" y="2705450"/>
              <a:ext cx="338775" cy="284225"/>
            </a:xfrm>
            <a:custGeom>
              <a:avLst/>
              <a:gdLst/>
              <a:ahLst/>
              <a:cxnLst/>
              <a:rect l="l" t="t" r="r" b="b"/>
              <a:pathLst>
                <a:path w="13551" h="11369" extrusionOk="0">
                  <a:moveTo>
                    <a:pt x="0" y="1"/>
                  </a:moveTo>
                  <a:lnTo>
                    <a:pt x="0" y="11368"/>
                  </a:lnTo>
                  <a:lnTo>
                    <a:pt x="13551" y="11368"/>
                  </a:lnTo>
                  <a:lnTo>
                    <a:pt x="135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216" name="Google Shape;18216;p90"/>
            <p:cNvSpPr/>
            <p:nvPr/>
          </p:nvSpPr>
          <p:spPr>
            <a:xfrm>
              <a:off x="3342725" y="3017875"/>
              <a:ext cx="338775" cy="84725"/>
            </a:xfrm>
            <a:custGeom>
              <a:avLst/>
              <a:gdLst/>
              <a:ahLst/>
              <a:cxnLst/>
              <a:rect l="l" t="t" r="r" b="b"/>
              <a:pathLst>
                <a:path w="13551" h="3389" extrusionOk="0">
                  <a:moveTo>
                    <a:pt x="8224" y="1205"/>
                  </a:moveTo>
                  <a:cubicBezTo>
                    <a:pt x="8534" y="1205"/>
                    <a:pt x="8787" y="1458"/>
                    <a:pt x="8787" y="1771"/>
                  </a:cubicBezTo>
                  <a:cubicBezTo>
                    <a:pt x="8787" y="2081"/>
                    <a:pt x="8534" y="2334"/>
                    <a:pt x="8224" y="2334"/>
                  </a:cubicBezTo>
                  <a:lnTo>
                    <a:pt x="5324" y="2334"/>
                  </a:lnTo>
                  <a:cubicBezTo>
                    <a:pt x="5014" y="2334"/>
                    <a:pt x="4761" y="2081"/>
                    <a:pt x="4761" y="1771"/>
                  </a:cubicBezTo>
                  <a:cubicBezTo>
                    <a:pt x="4761" y="1458"/>
                    <a:pt x="5014" y="1205"/>
                    <a:pt x="5324" y="1205"/>
                  </a:cubicBezTo>
                  <a:close/>
                  <a:moveTo>
                    <a:pt x="0" y="0"/>
                  </a:moveTo>
                  <a:lnTo>
                    <a:pt x="0" y="1696"/>
                  </a:lnTo>
                  <a:cubicBezTo>
                    <a:pt x="0" y="2629"/>
                    <a:pt x="756" y="3388"/>
                    <a:pt x="1693" y="3388"/>
                  </a:cubicBezTo>
                  <a:lnTo>
                    <a:pt x="11855" y="3388"/>
                  </a:lnTo>
                  <a:cubicBezTo>
                    <a:pt x="12792" y="3388"/>
                    <a:pt x="13548" y="2629"/>
                    <a:pt x="13551" y="1696"/>
                  </a:cubicBezTo>
                  <a:lnTo>
                    <a:pt x="1355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8217" name="Google Shape;18217;p90"/>
          <p:cNvGrpSpPr/>
          <p:nvPr/>
        </p:nvGrpSpPr>
        <p:grpSpPr>
          <a:xfrm>
            <a:off x="7156568" y="2287178"/>
            <a:ext cx="278296" cy="339253"/>
            <a:chOff x="3907325" y="2620775"/>
            <a:chExt cx="395250" cy="481825"/>
          </a:xfrm>
        </p:grpSpPr>
        <p:sp>
          <p:nvSpPr>
            <p:cNvPr id="18218" name="Google Shape;18218;p90"/>
            <p:cNvSpPr/>
            <p:nvPr/>
          </p:nvSpPr>
          <p:spPr>
            <a:xfrm>
              <a:off x="3907325" y="3016975"/>
              <a:ext cx="74550" cy="56475"/>
            </a:xfrm>
            <a:custGeom>
              <a:avLst/>
              <a:gdLst/>
              <a:ahLst/>
              <a:cxnLst/>
              <a:rect l="l" t="t" r="r" b="b"/>
              <a:pathLst>
                <a:path w="2982" h="2259" extrusionOk="0">
                  <a:moveTo>
                    <a:pt x="1" y="0"/>
                  </a:moveTo>
                  <a:lnTo>
                    <a:pt x="1" y="563"/>
                  </a:lnTo>
                  <a:cubicBezTo>
                    <a:pt x="1" y="1500"/>
                    <a:pt x="756" y="2256"/>
                    <a:pt x="1693" y="2259"/>
                  </a:cubicBezTo>
                  <a:lnTo>
                    <a:pt x="2982" y="2259"/>
                  </a:lnTo>
                  <a:cubicBezTo>
                    <a:pt x="2711" y="1527"/>
                    <a:pt x="2515" y="768"/>
                    <a:pt x="24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219" name="Google Shape;18219;p90"/>
            <p:cNvSpPr/>
            <p:nvPr/>
          </p:nvSpPr>
          <p:spPr>
            <a:xfrm>
              <a:off x="3907325" y="2705450"/>
              <a:ext cx="282325" cy="283325"/>
            </a:xfrm>
            <a:custGeom>
              <a:avLst/>
              <a:gdLst/>
              <a:ahLst/>
              <a:cxnLst/>
              <a:rect l="l" t="t" r="r" b="b"/>
              <a:pathLst>
                <a:path w="11293" h="11333" extrusionOk="0">
                  <a:moveTo>
                    <a:pt x="1" y="1"/>
                  </a:moveTo>
                  <a:lnTo>
                    <a:pt x="1" y="11332"/>
                  </a:lnTo>
                  <a:lnTo>
                    <a:pt x="2283" y="11332"/>
                  </a:lnTo>
                  <a:cubicBezTo>
                    <a:pt x="2274" y="11142"/>
                    <a:pt x="2259" y="10956"/>
                    <a:pt x="2259" y="10766"/>
                  </a:cubicBezTo>
                  <a:lnTo>
                    <a:pt x="2259" y="9637"/>
                  </a:lnTo>
                  <a:cubicBezTo>
                    <a:pt x="2259" y="8396"/>
                    <a:pt x="2834" y="7249"/>
                    <a:pt x="3834" y="6490"/>
                  </a:cubicBezTo>
                  <a:lnTo>
                    <a:pt x="4517" y="5975"/>
                  </a:lnTo>
                  <a:lnTo>
                    <a:pt x="4517" y="3145"/>
                  </a:lnTo>
                  <a:cubicBezTo>
                    <a:pt x="4517" y="2051"/>
                    <a:pt x="5400" y="1169"/>
                    <a:pt x="6493" y="1169"/>
                  </a:cubicBezTo>
                  <a:cubicBezTo>
                    <a:pt x="7583" y="1169"/>
                    <a:pt x="8468" y="2051"/>
                    <a:pt x="8468" y="3145"/>
                  </a:cubicBezTo>
                  <a:lnTo>
                    <a:pt x="8468" y="3617"/>
                  </a:lnTo>
                  <a:cubicBezTo>
                    <a:pt x="8743" y="3487"/>
                    <a:pt x="9031" y="3426"/>
                    <a:pt x="9314" y="3426"/>
                  </a:cubicBezTo>
                  <a:cubicBezTo>
                    <a:pt x="10141" y="3426"/>
                    <a:pt x="10923" y="3949"/>
                    <a:pt x="11196" y="4795"/>
                  </a:cubicBezTo>
                  <a:cubicBezTo>
                    <a:pt x="11226" y="4780"/>
                    <a:pt x="11260" y="4771"/>
                    <a:pt x="11293" y="4759"/>
                  </a:cubicBezTo>
                  <a:lnTo>
                    <a:pt x="112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220" name="Google Shape;18220;p90"/>
            <p:cNvSpPr/>
            <p:nvPr/>
          </p:nvSpPr>
          <p:spPr>
            <a:xfrm>
              <a:off x="3907325" y="2620775"/>
              <a:ext cx="282325" cy="56475"/>
            </a:xfrm>
            <a:custGeom>
              <a:avLst/>
              <a:gdLst/>
              <a:ahLst/>
              <a:cxnLst/>
              <a:rect l="l" t="t" r="r" b="b"/>
              <a:pathLst>
                <a:path w="11293" h="2259" extrusionOk="0">
                  <a:moveTo>
                    <a:pt x="1693" y="0"/>
                  </a:moveTo>
                  <a:cubicBezTo>
                    <a:pt x="756" y="0"/>
                    <a:pt x="1" y="759"/>
                    <a:pt x="1" y="1695"/>
                  </a:cubicBezTo>
                  <a:lnTo>
                    <a:pt x="1" y="2259"/>
                  </a:lnTo>
                  <a:lnTo>
                    <a:pt x="11293" y="2259"/>
                  </a:lnTo>
                  <a:lnTo>
                    <a:pt x="11293" y="1695"/>
                  </a:lnTo>
                  <a:cubicBezTo>
                    <a:pt x="11290" y="759"/>
                    <a:pt x="10534" y="0"/>
                    <a:pt x="95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221" name="Google Shape;18221;p90"/>
            <p:cNvSpPr/>
            <p:nvPr/>
          </p:nvSpPr>
          <p:spPr>
            <a:xfrm>
              <a:off x="3992025" y="2762900"/>
              <a:ext cx="310550" cy="339700"/>
            </a:xfrm>
            <a:custGeom>
              <a:avLst/>
              <a:gdLst/>
              <a:ahLst/>
              <a:cxnLst/>
              <a:rect l="l" t="t" r="r" b="b"/>
              <a:pathLst>
                <a:path w="12422" h="13588" extrusionOk="0">
                  <a:moveTo>
                    <a:pt x="3105" y="0"/>
                  </a:moveTo>
                  <a:cubicBezTo>
                    <a:pt x="2635" y="0"/>
                    <a:pt x="2259" y="377"/>
                    <a:pt x="2259" y="847"/>
                  </a:cubicBezTo>
                  <a:lnTo>
                    <a:pt x="2259" y="8468"/>
                  </a:lnTo>
                  <a:cubicBezTo>
                    <a:pt x="2259" y="8781"/>
                    <a:pt x="2006" y="9031"/>
                    <a:pt x="1693" y="9031"/>
                  </a:cubicBezTo>
                  <a:cubicBezTo>
                    <a:pt x="1379" y="9031"/>
                    <a:pt x="1129" y="8781"/>
                    <a:pt x="1129" y="8468"/>
                  </a:cubicBezTo>
                  <a:lnTo>
                    <a:pt x="1129" y="5095"/>
                  </a:lnTo>
                  <a:cubicBezTo>
                    <a:pt x="419" y="5622"/>
                    <a:pt x="0" y="6453"/>
                    <a:pt x="0" y="7339"/>
                  </a:cubicBezTo>
                  <a:lnTo>
                    <a:pt x="0" y="8468"/>
                  </a:lnTo>
                  <a:cubicBezTo>
                    <a:pt x="0" y="10052"/>
                    <a:pt x="368" y="11615"/>
                    <a:pt x="1069" y="13036"/>
                  </a:cubicBezTo>
                  <a:cubicBezTo>
                    <a:pt x="1223" y="13346"/>
                    <a:pt x="1322" y="13587"/>
                    <a:pt x="1693" y="13587"/>
                  </a:cubicBezTo>
                  <a:lnTo>
                    <a:pt x="10726" y="13587"/>
                  </a:lnTo>
                  <a:cubicBezTo>
                    <a:pt x="11097" y="13587"/>
                    <a:pt x="11196" y="13346"/>
                    <a:pt x="11350" y="13036"/>
                  </a:cubicBezTo>
                  <a:cubicBezTo>
                    <a:pt x="12051" y="11615"/>
                    <a:pt x="12419" y="10052"/>
                    <a:pt x="12422" y="8468"/>
                  </a:cubicBezTo>
                  <a:lnTo>
                    <a:pt x="12422" y="5363"/>
                  </a:lnTo>
                  <a:cubicBezTo>
                    <a:pt x="12422" y="4894"/>
                    <a:pt x="12042" y="4517"/>
                    <a:pt x="11572" y="4517"/>
                  </a:cubicBezTo>
                  <a:cubicBezTo>
                    <a:pt x="11106" y="4517"/>
                    <a:pt x="10726" y="4894"/>
                    <a:pt x="10726" y="5363"/>
                  </a:cubicBezTo>
                  <a:lnTo>
                    <a:pt x="10726" y="7339"/>
                  </a:lnTo>
                  <a:cubicBezTo>
                    <a:pt x="10726" y="7652"/>
                    <a:pt x="10473" y="7902"/>
                    <a:pt x="10163" y="7902"/>
                  </a:cubicBezTo>
                  <a:cubicBezTo>
                    <a:pt x="9850" y="7902"/>
                    <a:pt x="9597" y="7652"/>
                    <a:pt x="9597" y="7339"/>
                  </a:cubicBezTo>
                  <a:lnTo>
                    <a:pt x="9597" y="6297"/>
                  </a:lnTo>
                  <a:lnTo>
                    <a:pt x="9597" y="4234"/>
                  </a:lnTo>
                  <a:cubicBezTo>
                    <a:pt x="9597" y="3764"/>
                    <a:pt x="9218" y="3388"/>
                    <a:pt x="8751" y="3388"/>
                  </a:cubicBezTo>
                  <a:cubicBezTo>
                    <a:pt x="8281" y="3388"/>
                    <a:pt x="7905" y="3764"/>
                    <a:pt x="7905" y="4234"/>
                  </a:cubicBezTo>
                  <a:lnTo>
                    <a:pt x="7905" y="6210"/>
                  </a:lnTo>
                  <a:cubicBezTo>
                    <a:pt x="7905" y="6523"/>
                    <a:pt x="7652" y="6773"/>
                    <a:pt x="7339" y="6773"/>
                  </a:cubicBezTo>
                  <a:cubicBezTo>
                    <a:pt x="7025" y="6773"/>
                    <a:pt x="6776" y="6523"/>
                    <a:pt x="6776" y="6210"/>
                  </a:cubicBezTo>
                  <a:lnTo>
                    <a:pt x="6776" y="3105"/>
                  </a:lnTo>
                  <a:cubicBezTo>
                    <a:pt x="6776" y="2635"/>
                    <a:pt x="6396" y="2259"/>
                    <a:pt x="5926" y="2259"/>
                  </a:cubicBezTo>
                  <a:cubicBezTo>
                    <a:pt x="5460" y="2259"/>
                    <a:pt x="5080" y="2635"/>
                    <a:pt x="5080" y="3105"/>
                  </a:cubicBezTo>
                  <a:lnTo>
                    <a:pt x="5080" y="6210"/>
                  </a:lnTo>
                  <a:cubicBezTo>
                    <a:pt x="5080" y="6523"/>
                    <a:pt x="4827" y="6773"/>
                    <a:pt x="4517" y="6773"/>
                  </a:cubicBezTo>
                  <a:cubicBezTo>
                    <a:pt x="4204" y="6773"/>
                    <a:pt x="3951" y="6523"/>
                    <a:pt x="3951" y="6210"/>
                  </a:cubicBezTo>
                  <a:lnTo>
                    <a:pt x="3951" y="847"/>
                  </a:lnTo>
                  <a:cubicBezTo>
                    <a:pt x="3951" y="377"/>
                    <a:pt x="3572" y="0"/>
                    <a:pt x="31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8222" name="Google Shape;18222;p90"/>
          <p:cNvGrpSpPr/>
          <p:nvPr/>
        </p:nvGrpSpPr>
        <p:grpSpPr>
          <a:xfrm>
            <a:off x="7549755" y="2297783"/>
            <a:ext cx="339253" cy="318042"/>
            <a:chOff x="4456875" y="2635825"/>
            <a:chExt cx="481825" cy="451700"/>
          </a:xfrm>
        </p:grpSpPr>
        <p:sp>
          <p:nvSpPr>
            <p:cNvPr id="18223" name="Google Shape;18223;p90"/>
            <p:cNvSpPr/>
            <p:nvPr/>
          </p:nvSpPr>
          <p:spPr>
            <a:xfrm>
              <a:off x="4542475" y="3031050"/>
              <a:ext cx="189725" cy="56475"/>
            </a:xfrm>
            <a:custGeom>
              <a:avLst/>
              <a:gdLst/>
              <a:ahLst/>
              <a:cxnLst/>
              <a:rect l="l" t="t" r="r" b="b"/>
              <a:pathLst>
                <a:path w="7589" h="2259" extrusionOk="0">
                  <a:moveTo>
                    <a:pt x="2792" y="0"/>
                  </a:moveTo>
                  <a:lnTo>
                    <a:pt x="2415" y="1130"/>
                  </a:lnTo>
                  <a:lnTo>
                    <a:pt x="567" y="1130"/>
                  </a:lnTo>
                  <a:cubicBezTo>
                    <a:pt x="253" y="1130"/>
                    <a:pt x="0" y="1383"/>
                    <a:pt x="0" y="1696"/>
                  </a:cubicBezTo>
                  <a:cubicBezTo>
                    <a:pt x="0" y="2006"/>
                    <a:pt x="253" y="2259"/>
                    <a:pt x="567" y="2259"/>
                  </a:cubicBezTo>
                  <a:lnTo>
                    <a:pt x="7589" y="2259"/>
                  </a:lnTo>
                  <a:cubicBezTo>
                    <a:pt x="7101" y="1831"/>
                    <a:pt x="6821" y="1214"/>
                    <a:pt x="6821" y="567"/>
                  </a:cubicBezTo>
                  <a:lnTo>
                    <a:pt x="682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224" name="Google Shape;18224;p90"/>
            <p:cNvSpPr/>
            <p:nvPr/>
          </p:nvSpPr>
          <p:spPr>
            <a:xfrm>
              <a:off x="4456875" y="2946350"/>
              <a:ext cx="256125" cy="56500"/>
            </a:xfrm>
            <a:custGeom>
              <a:avLst/>
              <a:gdLst/>
              <a:ahLst/>
              <a:cxnLst/>
              <a:rect l="l" t="t" r="r" b="b"/>
              <a:pathLst>
                <a:path w="10245" h="2260" extrusionOk="0">
                  <a:moveTo>
                    <a:pt x="1" y="1"/>
                  </a:moveTo>
                  <a:lnTo>
                    <a:pt x="1" y="567"/>
                  </a:lnTo>
                  <a:cubicBezTo>
                    <a:pt x="1" y="1500"/>
                    <a:pt x="756" y="2259"/>
                    <a:pt x="1693" y="2259"/>
                  </a:cubicBezTo>
                  <a:lnTo>
                    <a:pt x="10245" y="2259"/>
                  </a:lnTo>
                  <a:lnTo>
                    <a:pt x="1024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225" name="Google Shape;18225;p90"/>
            <p:cNvSpPr/>
            <p:nvPr/>
          </p:nvSpPr>
          <p:spPr>
            <a:xfrm>
              <a:off x="4741225" y="2861675"/>
              <a:ext cx="169400" cy="141175"/>
            </a:xfrm>
            <a:custGeom>
              <a:avLst/>
              <a:gdLst/>
              <a:ahLst/>
              <a:cxnLst/>
              <a:rect l="l" t="t" r="r" b="b"/>
              <a:pathLst>
                <a:path w="6776" h="5647" extrusionOk="0">
                  <a:moveTo>
                    <a:pt x="0" y="0"/>
                  </a:moveTo>
                  <a:lnTo>
                    <a:pt x="0" y="5646"/>
                  </a:lnTo>
                  <a:lnTo>
                    <a:pt x="6775" y="5646"/>
                  </a:lnTo>
                  <a:lnTo>
                    <a:pt x="677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226" name="Google Shape;18226;p90"/>
            <p:cNvSpPr/>
            <p:nvPr/>
          </p:nvSpPr>
          <p:spPr>
            <a:xfrm>
              <a:off x="4741225" y="3031050"/>
              <a:ext cx="169400" cy="42400"/>
            </a:xfrm>
            <a:custGeom>
              <a:avLst/>
              <a:gdLst/>
              <a:ahLst/>
              <a:cxnLst/>
              <a:rect l="l" t="t" r="r" b="b"/>
              <a:pathLst>
                <a:path w="6776" h="1696" extrusionOk="0">
                  <a:moveTo>
                    <a:pt x="0" y="0"/>
                  </a:moveTo>
                  <a:lnTo>
                    <a:pt x="0" y="567"/>
                  </a:lnTo>
                  <a:cubicBezTo>
                    <a:pt x="0" y="1190"/>
                    <a:pt x="506" y="1696"/>
                    <a:pt x="1129" y="1696"/>
                  </a:cubicBezTo>
                  <a:lnTo>
                    <a:pt x="5646" y="1696"/>
                  </a:lnTo>
                  <a:cubicBezTo>
                    <a:pt x="6270" y="1696"/>
                    <a:pt x="6775" y="1190"/>
                    <a:pt x="6775" y="567"/>
                  </a:cubicBezTo>
                  <a:lnTo>
                    <a:pt x="677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227" name="Google Shape;18227;p90"/>
            <p:cNvSpPr/>
            <p:nvPr/>
          </p:nvSpPr>
          <p:spPr>
            <a:xfrm>
              <a:off x="4456875" y="2635825"/>
              <a:ext cx="481825" cy="282325"/>
            </a:xfrm>
            <a:custGeom>
              <a:avLst/>
              <a:gdLst/>
              <a:ahLst/>
              <a:cxnLst/>
              <a:rect l="l" t="t" r="r" b="b"/>
              <a:pathLst>
                <a:path w="19273" h="11293" extrusionOk="0">
                  <a:moveTo>
                    <a:pt x="1693" y="0"/>
                  </a:moveTo>
                  <a:cubicBezTo>
                    <a:pt x="756" y="0"/>
                    <a:pt x="1" y="759"/>
                    <a:pt x="1" y="1696"/>
                  </a:cubicBezTo>
                  <a:lnTo>
                    <a:pt x="1" y="11293"/>
                  </a:lnTo>
                  <a:lnTo>
                    <a:pt x="10245" y="11293"/>
                  </a:lnTo>
                  <a:lnTo>
                    <a:pt x="10245" y="7342"/>
                  </a:lnTo>
                  <a:cubicBezTo>
                    <a:pt x="10245" y="6092"/>
                    <a:pt x="11257" y="5083"/>
                    <a:pt x="12503" y="5083"/>
                  </a:cubicBezTo>
                  <a:lnTo>
                    <a:pt x="17020" y="5083"/>
                  </a:lnTo>
                  <a:cubicBezTo>
                    <a:pt x="18201" y="5083"/>
                    <a:pt x="19179" y="5993"/>
                    <a:pt x="19273" y="7167"/>
                  </a:cubicBezTo>
                  <a:lnTo>
                    <a:pt x="19273" y="1696"/>
                  </a:lnTo>
                  <a:cubicBezTo>
                    <a:pt x="19270" y="759"/>
                    <a:pt x="18514" y="0"/>
                    <a:pt x="1757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228" name="Google Shape;18228;p90"/>
            <p:cNvSpPr/>
            <p:nvPr/>
          </p:nvSpPr>
          <p:spPr>
            <a:xfrm>
              <a:off x="4741225" y="2791125"/>
              <a:ext cx="169400" cy="42325"/>
            </a:xfrm>
            <a:custGeom>
              <a:avLst/>
              <a:gdLst/>
              <a:ahLst/>
              <a:cxnLst/>
              <a:rect l="l" t="t" r="r" b="b"/>
              <a:pathLst>
                <a:path w="6776" h="1693" extrusionOk="0">
                  <a:moveTo>
                    <a:pt x="1129" y="1"/>
                  </a:moveTo>
                  <a:cubicBezTo>
                    <a:pt x="506" y="1"/>
                    <a:pt x="0" y="503"/>
                    <a:pt x="0" y="1130"/>
                  </a:cubicBezTo>
                  <a:lnTo>
                    <a:pt x="0" y="1693"/>
                  </a:lnTo>
                  <a:lnTo>
                    <a:pt x="6775" y="1693"/>
                  </a:lnTo>
                  <a:lnTo>
                    <a:pt x="6775" y="1130"/>
                  </a:lnTo>
                  <a:cubicBezTo>
                    <a:pt x="6775" y="503"/>
                    <a:pt x="6270" y="1"/>
                    <a:pt x="564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8229" name="Google Shape;18229;p90"/>
          <p:cNvGrpSpPr/>
          <p:nvPr/>
        </p:nvGrpSpPr>
        <p:grpSpPr>
          <a:xfrm>
            <a:off x="7974679" y="2297783"/>
            <a:ext cx="339253" cy="318042"/>
            <a:chOff x="5049725" y="2635825"/>
            <a:chExt cx="481825" cy="451700"/>
          </a:xfrm>
        </p:grpSpPr>
        <p:sp>
          <p:nvSpPr>
            <p:cNvPr id="18230" name="Google Shape;18230;p90"/>
            <p:cNvSpPr/>
            <p:nvPr/>
          </p:nvSpPr>
          <p:spPr>
            <a:xfrm>
              <a:off x="5135325" y="3031050"/>
              <a:ext cx="310550" cy="56475"/>
            </a:xfrm>
            <a:custGeom>
              <a:avLst/>
              <a:gdLst/>
              <a:ahLst/>
              <a:cxnLst/>
              <a:rect l="l" t="t" r="r" b="b"/>
              <a:pathLst>
                <a:path w="12422" h="2259" extrusionOk="0">
                  <a:moveTo>
                    <a:pt x="2791" y="0"/>
                  </a:moveTo>
                  <a:lnTo>
                    <a:pt x="2415" y="1130"/>
                  </a:lnTo>
                  <a:lnTo>
                    <a:pt x="566" y="1130"/>
                  </a:lnTo>
                  <a:cubicBezTo>
                    <a:pt x="253" y="1130"/>
                    <a:pt x="0" y="1383"/>
                    <a:pt x="0" y="1696"/>
                  </a:cubicBezTo>
                  <a:cubicBezTo>
                    <a:pt x="0" y="2006"/>
                    <a:pt x="253" y="2259"/>
                    <a:pt x="566" y="2259"/>
                  </a:cubicBezTo>
                  <a:lnTo>
                    <a:pt x="11858" y="2259"/>
                  </a:lnTo>
                  <a:cubicBezTo>
                    <a:pt x="12169" y="2259"/>
                    <a:pt x="12421" y="2006"/>
                    <a:pt x="12421" y="1696"/>
                  </a:cubicBezTo>
                  <a:cubicBezTo>
                    <a:pt x="12421" y="1383"/>
                    <a:pt x="12169" y="1130"/>
                    <a:pt x="11858" y="1130"/>
                  </a:cubicBezTo>
                  <a:lnTo>
                    <a:pt x="10006" y="1130"/>
                  </a:lnTo>
                  <a:lnTo>
                    <a:pt x="963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231" name="Google Shape;18231;p90"/>
            <p:cNvSpPr/>
            <p:nvPr/>
          </p:nvSpPr>
          <p:spPr>
            <a:xfrm>
              <a:off x="5049725" y="2946350"/>
              <a:ext cx="481825" cy="56500"/>
            </a:xfrm>
            <a:custGeom>
              <a:avLst/>
              <a:gdLst/>
              <a:ahLst/>
              <a:cxnLst/>
              <a:rect l="l" t="t" r="r" b="b"/>
              <a:pathLst>
                <a:path w="19273" h="2260" extrusionOk="0">
                  <a:moveTo>
                    <a:pt x="0" y="1"/>
                  </a:moveTo>
                  <a:lnTo>
                    <a:pt x="0" y="567"/>
                  </a:lnTo>
                  <a:cubicBezTo>
                    <a:pt x="0" y="1500"/>
                    <a:pt x="756" y="2259"/>
                    <a:pt x="1693" y="2259"/>
                  </a:cubicBezTo>
                  <a:lnTo>
                    <a:pt x="17577" y="2259"/>
                  </a:lnTo>
                  <a:cubicBezTo>
                    <a:pt x="18513" y="2259"/>
                    <a:pt x="19269" y="1500"/>
                    <a:pt x="19272" y="567"/>
                  </a:cubicBezTo>
                  <a:lnTo>
                    <a:pt x="1927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232" name="Google Shape;18232;p90"/>
            <p:cNvSpPr/>
            <p:nvPr/>
          </p:nvSpPr>
          <p:spPr>
            <a:xfrm>
              <a:off x="5049725" y="2635825"/>
              <a:ext cx="481825" cy="282325"/>
            </a:xfrm>
            <a:custGeom>
              <a:avLst/>
              <a:gdLst/>
              <a:ahLst/>
              <a:cxnLst/>
              <a:rect l="l" t="t" r="r" b="b"/>
              <a:pathLst>
                <a:path w="19273" h="11293" extrusionOk="0">
                  <a:moveTo>
                    <a:pt x="1693" y="0"/>
                  </a:moveTo>
                  <a:cubicBezTo>
                    <a:pt x="756" y="0"/>
                    <a:pt x="0" y="759"/>
                    <a:pt x="0" y="1696"/>
                  </a:cubicBezTo>
                  <a:lnTo>
                    <a:pt x="0" y="11293"/>
                  </a:lnTo>
                  <a:lnTo>
                    <a:pt x="19272" y="11293"/>
                  </a:lnTo>
                  <a:lnTo>
                    <a:pt x="19272" y="1696"/>
                  </a:lnTo>
                  <a:cubicBezTo>
                    <a:pt x="19269" y="759"/>
                    <a:pt x="18513" y="0"/>
                    <a:pt x="1757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8233" name="Google Shape;18233;p90"/>
          <p:cNvGrpSpPr/>
          <p:nvPr/>
        </p:nvGrpSpPr>
        <p:grpSpPr>
          <a:xfrm>
            <a:off x="2375386" y="3952243"/>
            <a:ext cx="338566" cy="338373"/>
            <a:chOff x="5643000" y="2621375"/>
            <a:chExt cx="480850" cy="480575"/>
          </a:xfrm>
        </p:grpSpPr>
        <p:sp>
          <p:nvSpPr>
            <p:cNvPr id="18234" name="Google Shape;18234;p90"/>
            <p:cNvSpPr/>
            <p:nvPr/>
          </p:nvSpPr>
          <p:spPr>
            <a:xfrm>
              <a:off x="5837150" y="2812950"/>
              <a:ext cx="92625" cy="88125"/>
            </a:xfrm>
            <a:custGeom>
              <a:avLst/>
              <a:gdLst/>
              <a:ahLst/>
              <a:cxnLst/>
              <a:rect l="l" t="t" r="r" b="b"/>
              <a:pathLst>
                <a:path w="3705" h="3525" extrusionOk="0">
                  <a:moveTo>
                    <a:pt x="1853" y="1"/>
                  </a:moveTo>
                  <a:lnTo>
                    <a:pt x="1" y="1347"/>
                  </a:lnTo>
                  <a:lnTo>
                    <a:pt x="706" y="3524"/>
                  </a:lnTo>
                  <a:lnTo>
                    <a:pt x="2997" y="3524"/>
                  </a:lnTo>
                  <a:lnTo>
                    <a:pt x="3705" y="1347"/>
                  </a:lnTo>
                  <a:lnTo>
                    <a:pt x="185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235" name="Google Shape;18235;p90"/>
            <p:cNvSpPr/>
            <p:nvPr/>
          </p:nvSpPr>
          <p:spPr>
            <a:xfrm>
              <a:off x="5643000" y="2631975"/>
              <a:ext cx="480850" cy="469975"/>
            </a:xfrm>
            <a:custGeom>
              <a:avLst/>
              <a:gdLst/>
              <a:ahLst/>
              <a:cxnLst/>
              <a:rect l="l" t="t" r="r" b="b"/>
              <a:pathLst>
                <a:path w="19234" h="18799" extrusionOk="0">
                  <a:moveTo>
                    <a:pt x="9617" y="5978"/>
                  </a:moveTo>
                  <a:cubicBezTo>
                    <a:pt x="9734" y="5978"/>
                    <a:pt x="9851" y="6014"/>
                    <a:pt x="9950" y="6087"/>
                  </a:cubicBezTo>
                  <a:lnTo>
                    <a:pt x="12464" y="7914"/>
                  </a:lnTo>
                  <a:cubicBezTo>
                    <a:pt x="12663" y="8059"/>
                    <a:pt x="12745" y="8312"/>
                    <a:pt x="12669" y="8547"/>
                  </a:cubicBezTo>
                  <a:lnTo>
                    <a:pt x="11709" y="11504"/>
                  </a:lnTo>
                  <a:cubicBezTo>
                    <a:pt x="11633" y="11736"/>
                    <a:pt x="11417" y="11892"/>
                    <a:pt x="11173" y="11892"/>
                  </a:cubicBezTo>
                  <a:lnTo>
                    <a:pt x="8062" y="11892"/>
                  </a:lnTo>
                  <a:cubicBezTo>
                    <a:pt x="7818" y="11892"/>
                    <a:pt x="7601" y="11736"/>
                    <a:pt x="7526" y="11504"/>
                  </a:cubicBezTo>
                  <a:lnTo>
                    <a:pt x="6565" y="8547"/>
                  </a:lnTo>
                  <a:cubicBezTo>
                    <a:pt x="6490" y="8312"/>
                    <a:pt x="6571" y="8059"/>
                    <a:pt x="6770" y="7914"/>
                  </a:cubicBezTo>
                  <a:lnTo>
                    <a:pt x="9285" y="6087"/>
                  </a:lnTo>
                  <a:cubicBezTo>
                    <a:pt x="9384" y="6014"/>
                    <a:pt x="9501" y="5978"/>
                    <a:pt x="9617" y="5978"/>
                  </a:cubicBezTo>
                  <a:close/>
                  <a:moveTo>
                    <a:pt x="6785" y="1"/>
                  </a:moveTo>
                  <a:lnTo>
                    <a:pt x="6785" y="1"/>
                  </a:lnTo>
                  <a:cubicBezTo>
                    <a:pt x="5289" y="462"/>
                    <a:pt x="3928" y="1284"/>
                    <a:pt x="2822" y="2395"/>
                  </a:cubicBezTo>
                  <a:cubicBezTo>
                    <a:pt x="2431" y="2783"/>
                    <a:pt x="2076" y="3208"/>
                    <a:pt x="1756" y="3656"/>
                  </a:cubicBezTo>
                  <a:lnTo>
                    <a:pt x="3072" y="3834"/>
                  </a:lnTo>
                  <a:cubicBezTo>
                    <a:pt x="3289" y="3864"/>
                    <a:pt x="3467" y="4015"/>
                    <a:pt x="3533" y="4220"/>
                  </a:cubicBezTo>
                  <a:lnTo>
                    <a:pt x="4497" y="7177"/>
                  </a:lnTo>
                  <a:cubicBezTo>
                    <a:pt x="4572" y="7408"/>
                    <a:pt x="4488" y="7664"/>
                    <a:pt x="4289" y="7809"/>
                  </a:cubicBezTo>
                  <a:lnTo>
                    <a:pt x="1775" y="9637"/>
                  </a:lnTo>
                  <a:cubicBezTo>
                    <a:pt x="1677" y="9708"/>
                    <a:pt x="1560" y="9743"/>
                    <a:pt x="1444" y="9743"/>
                  </a:cubicBezTo>
                  <a:cubicBezTo>
                    <a:pt x="1351" y="9743"/>
                    <a:pt x="1259" y="9721"/>
                    <a:pt x="1175" y="9676"/>
                  </a:cubicBezTo>
                  <a:lnTo>
                    <a:pt x="7" y="9047"/>
                  </a:lnTo>
                  <a:cubicBezTo>
                    <a:pt x="7" y="9092"/>
                    <a:pt x="7" y="9140"/>
                    <a:pt x="7" y="9188"/>
                  </a:cubicBezTo>
                  <a:cubicBezTo>
                    <a:pt x="1" y="11269"/>
                    <a:pt x="675" y="13292"/>
                    <a:pt x="1925" y="14955"/>
                  </a:cubicBezTo>
                  <a:lnTo>
                    <a:pt x="2500" y="13756"/>
                  </a:lnTo>
                  <a:cubicBezTo>
                    <a:pt x="2594" y="13560"/>
                    <a:pt x="2792" y="13437"/>
                    <a:pt x="3009" y="13437"/>
                  </a:cubicBezTo>
                  <a:lnTo>
                    <a:pt x="6120" y="13437"/>
                  </a:lnTo>
                  <a:cubicBezTo>
                    <a:pt x="6364" y="13437"/>
                    <a:pt x="6580" y="13594"/>
                    <a:pt x="6656" y="13828"/>
                  </a:cubicBezTo>
                  <a:lnTo>
                    <a:pt x="7616" y="16786"/>
                  </a:lnTo>
                  <a:cubicBezTo>
                    <a:pt x="7683" y="16990"/>
                    <a:pt x="7625" y="17216"/>
                    <a:pt x="7469" y="17367"/>
                  </a:cubicBezTo>
                  <a:lnTo>
                    <a:pt x="6508" y="18288"/>
                  </a:lnTo>
                  <a:cubicBezTo>
                    <a:pt x="7515" y="18628"/>
                    <a:pt x="8566" y="18799"/>
                    <a:pt x="9616" y="18799"/>
                  </a:cubicBezTo>
                  <a:cubicBezTo>
                    <a:pt x="10667" y="18799"/>
                    <a:pt x="11718" y="18628"/>
                    <a:pt x="12726" y="18288"/>
                  </a:cubicBezTo>
                  <a:lnTo>
                    <a:pt x="11763" y="17367"/>
                  </a:lnTo>
                  <a:cubicBezTo>
                    <a:pt x="11606" y="17216"/>
                    <a:pt x="11549" y="16990"/>
                    <a:pt x="11615" y="16786"/>
                  </a:cubicBezTo>
                  <a:lnTo>
                    <a:pt x="12576" y="13828"/>
                  </a:lnTo>
                  <a:cubicBezTo>
                    <a:pt x="12651" y="13594"/>
                    <a:pt x="12868" y="13437"/>
                    <a:pt x="13115" y="13437"/>
                  </a:cubicBezTo>
                  <a:lnTo>
                    <a:pt x="16223" y="13437"/>
                  </a:lnTo>
                  <a:cubicBezTo>
                    <a:pt x="16439" y="13437"/>
                    <a:pt x="16638" y="13560"/>
                    <a:pt x="16731" y="13756"/>
                  </a:cubicBezTo>
                  <a:lnTo>
                    <a:pt x="17307" y="14955"/>
                  </a:lnTo>
                  <a:cubicBezTo>
                    <a:pt x="18559" y="13292"/>
                    <a:pt x="19234" y="11269"/>
                    <a:pt x="19228" y="9188"/>
                  </a:cubicBezTo>
                  <a:cubicBezTo>
                    <a:pt x="19228" y="9140"/>
                    <a:pt x="19228" y="9092"/>
                    <a:pt x="19225" y="9044"/>
                  </a:cubicBezTo>
                  <a:lnTo>
                    <a:pt x="18059" y="9673"/>
                  </a:lnTo>
                  <a:cubicBezTo>
                    <a:pt x="17975" y="9719"/>
                    <a:pt x="17883" y="9742"/>
                    <a:pt x="17791" y="9742"/>
                  </a:cubicBezTo>
                  <a:cubicBezTo>
                    <a:pt x="17674" y="9742"/>
                    <a:pt x="17557" y="9705"/>
                    <a:pt x="17457" y="9634"/>
                  </a:cubicBezTo>
                  <a:lnTo>
                    <a:pt x="14943" y="7806"/>
                  </a:lnTo>
                  <a:cubicBezTo>
                    <a:pt x="14744" y="7661"/>
                    <a:pt x="14663" y="7408"/>
                    <a:pt x="14738" y="7174"/>
                  </a:cubicBezTo>
                  <a:lnTo>
                    <a:pt x="15702" y="4220"/>
                  </a:lnTo>
                  <a:cubicBezTo>
                    <a:pt x="15768" y="4012"/>
                    <a:pt x="15945" y="3864"/>
                    <a:pt x="16162" y="3834"/>
                  </a:cubicBezTo>
                  <a:lnTo>
                    <a:pt x="17478" y="3656"/>
                  </a:lnTo>
                  <a:cubicBezTo>
                    <a:pt x="17162" y="3208"/>
                    <a:pt x="16804" y="2783"/>
                    <a:pt x="16415" y="2395"/>
                  </a:cubicBezTo>
                  <a:cubicBezTo>
                    <a:pt x="15307" y="1284"/>
                    <a:pt x="13946" y="462"/>
                    <a:pt x="12449" y="1"/>
                  </a:cubicBezTo>
                  <a:lnTo>
                    <a:pt x="12449" y="1"/>
                  </a:lnTo>
                  <a:lnTo>
                    <a:pt x="12690" y="1311"/>
                  </a:lnTo>
                  <a:cubicBezTo>
                    <a:pt x="12726" y="1524"/>
                    <a:pt x="12642" y="1741"/>
                    <a:pt x="12464" y="1868"/>
                  </a:cubicBezTo>
                  <a:lnTo>
                    <a:pt x="9950" y="3696"/>
                  </a:lnTo>
                  <a:cubicBezTo>
                    <a:pt x="9851" y="3768"/>
                    <a:pt x="9734" y="3804"/>
                    <a:pt x="9618" y="3804"/>
                  </a:cubicBezTo>
                  <a:cubicBezTo>
                    <a:pt x="9501" y="3804"/>
                    <a:pt x="9385" y="3768"/>
                    <a:pt x="9288" y="3696"/>
                  </a:cubicBezTo>
                  <a:lnTo>
                    <a:pt x="6770" y="1868"/>
                  </a:lnTo>
                  <a:cubicBezTo>
                    <a:pt x="6596" y="1741"/>
                    <a:pt x="6508" y="1524"/>
                    <a:pt x="6547" y="1311"/>
                  </a:cubicBezTo>
                  <a:lnTo>
                    <a:pt x="678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236" name="Google Shape;18236;p90"/>
            <p:cNvSpPr/>
            <p:nvPr/>
          </p:nvSpPr>
          <p:spPr>
            <a:xfrm>
              <a:off x="6041550" y="2749725"/>
              <a:ext cx="79750" cy="95025"/>
            </a:xfrm>
            <a:custGeom>
              <a:avLst/>
              <a:gdLst/>
              <a:ahLst/>
              <a:cxnLst/>
              <a:rect l="l" t="t" r="r" b="b"/>
              <a:pathLst>
                <a:path w="3190" h="3801" extrusionOk="0">
                  <a:moveTo>
                    <a:pt x="2184" y="0"/>
                  </a:moveTo>
                  <a:lnTo>
                    <a:pt x="723" y="196"/>
                  </a:lnTo>
                  <a:lnTo>
                    <a:pt x="0" y="2424"/>
                  </a:lnTo>
                  <a:lnTo>
                    <a:pt x="1895" y="3801"/>
                  </a:lnTo>
                  <a:lnTo>
                    <a:pt x="3189" y="3102"/>
                  </a:lnTo>
                  <a:cubicBezTo>
                    <a:pt x="3036" y="2018"/>
                    <a:pt x="2696" y="967"/>
                    <a:pt x="218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237" name="Google Shape;18237;p90"/>
            <p:cNvSpPr/>
            <p:nvPr/>
          </p:nvSpPr>
          <p:spPr>
            <a:xfrm>
              <a:off x="5963025" y="2996125"/>
              <a:ext cx="92625" cy="81175"/>
            </a:xfrm>
            <a:custGeom>
              <a:avLst/>
              <a:gdLst/>
              <a:ahLst/>
              <a:cxnLst/>
              <a:rect l="l" t="t" r="r" b="b"/>
              <a:pathLst>
                <a:path w="3705" h="3247" extrusionOk="0">
                  <a:moveTo>
                    <a:pt x="723" y="0"/>
                  </a:moveTo>
                  <a:lnTo>
                    <a:pt x="1" y="2229"/>
                  </a:lnTo>
                  <a:lnTo>
                    <a:pt x="1067" y="3246"/>
                  </a:lnTo>
                  <a:cubicBezTo>
                    <a:pt x="2009" y="2780"/>
                    <a:pt x="2870" y="2162"/>
                    <a:pt x="3614" y="1416"/>
                  </a:cubicBezTo>
                  <a:cubicBezTo>
                    <a:pt x="3644" y="1388"/>
                    <a:pt x="3674" y="1355"/>
                    <a:pt x="3705" y="1325"/>
                  </a:cubicBezTo>
                  <a:lnTo>
                    <a:pt x="306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238" name="Google Shape;18238;p90"/>
            <p:cNvSpPr/>
            <p:nvPr/>
          </p:nvSpPr>
          <p:spPr>
            <a:xfrm>
              <a:off x="5711225" y="2996200"/>
              <a:ext cx="92600" cy="81100"/>
            </a:xfrm>
            <a:custGeom>
              <a:avLst/>
              <a:gdLst/>
              <a:ahLst/>
              <a:cxnLst/>
              <a:rect l="l" t="t" r="r" b="b"/>
              <a:pathLst>
                <a:path w="3704" h="3244" extrusionOk="0">
                  <a:moveTo>
                    <a:pt x="635" y="0"/>
                  </a:moveTo>
                  <a:lnTo>
                    <a:pt x="0" y="1322"/>
                  </a:lnTo>
                  <a:cubicBezTo>
                    <a:pt x="30" y="1355"/>
                    <a:pt x="60" y="1385"/>
                    <a:pt x="93" y="1416"/>
                  </a:cubicBezTo>
                  <a:cubicBezTo>
                    <a:pt x="834" y="2162"/>
                    <a:pt x="1695" y="2780"/>
                    <a:pt x="2638" y="3243"/>
                  </a:cubicBezTo>
                  <a:lnTo>
                    <a:pt x="3704" y="2229"/>
                  </a:lnTo>
                  <a:lnTo>
                    <a:pt x="298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239" name="Google Shape;18239;p90"/>
            <p:cNvSpPr/>
            <p:nvPr/>
          </p:nvSpPr>
          <p:spPr>
            <a:xfrm>
              <a:off x="5645575" y="2749725"/>
              <a:ext cx="79825" cy="95100"/>
            </a:xfrm>
            <a:custGeom>
              <a:avLst/>
              <a:gdLst/>
              <a:ahLst/>
              <a:cxnLst/>
              <a:rect l="l" t="t" r="r" b="b"/>
              <a:pathLst>
                <a:path w="3193" h="3804" extrusionOk="0">
                  <a:moveTo>
                    <a:pt x="1009" y="0"/>
                  </a:moveTo>
                  <a:cubicBezTo>
                    <a:pt x="497" y="967"/>
                    <a:pt x="154" y="2018"/>
                    <a:pt x="0" y="3105"/>
                  </a:cubicBezTo>
                  <a:lnTo>
                    <a:pt x="1295" y="3804"/>
                  </a:lnTo>
                  <a:lnTo>
                    <a:pt x="3192" y="2424"/>
                  </a:lnTo>
                  <a:lnTo>
                    <a:pt x="2467" y="196"/>
                  </a:lnTo>
                  <a:lnTo>
                    <a:pt x="100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240" name="Google Shape;18240;p90"/>
            <p:cNvSpPr/>
            <p:nvPr/>
          </p:nvSpPr>
          <p:spPr>
            <a:xfrm>
              <a:off x="5836025" y="2621375"/>
              <a:ext cx="94800" cy="74100"/>
            </a:xfrm>
            <a:custGeom>
              <a:avLst/>
              <a:gdLst/>
              <a:ahLst/>
              <a:cxnLst/>
              <a:rect l="l" t="t" r="r" b="b"/>
              <a:pathLst>
                <a:path w="3792" h="2964" extrusionOk="0">
                  <a:moveTo>
                    <a:pt x="1897" y="1"/>
                  </a:moveTo>
                  <a:cubicBezTo>
                    <a:pt x="1351" y="1"/>
                    <a:pt x="805" y="47"/>
                    <a:pt x="266" y="139"/>
                  </a:cubicBezTo>
                  <a:lnTo>
                    <a:pt x="1" y="1587"/>
                  </a:lnTo>
                  <a:lnTo>
                    <a:pt x="1898" y="2963"/>
                  </a:lnTo>
                  <a:lnTo>
                    <a:pt x="3792" y="1587"/>
                  </a:lnTo>
                  <a:lnTo>
                    <a:pt x="3530" y="139"/>
                  </a:lnTo>
                  <a:cubicBezTo>
                    <a:pt x="2989" y="47"/>
                    <a:pt x="2443" y="1"/>
                    <a:pt x="18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8241" name="Google Shape;18241;p90"/>
          <p:cNvGrpSpPr/>
          <p:nvPr/>
        </p:nvGrpSpPr>
        <p:grpSpPr>
          <a:xfrm>
            <a:off x="4192782" y="3951803"/>
            <a:ext cx="339359" cy="339253"/>
            <a:chOff x="6235250" y="2620775"/>
            <a:chExt cx="481975" cy="481825"/>
          </a:xfrm>
        </p:grpSpPr>
        <p:sp>
          <p:nvSpPr>
            <p:cNvPr id="18242" name="Google Shape;18242;p90"/>
            <p:cNvSpPr/>
            <p:nvPr/>
          </p:nvSpPr>
          <p:spPr>
            <a:xfrm>
              <a:off x="6405675" y="2620775"/>
              <a:ext cx="28275" cy="56475"/>
            </a:xfrm>
            <a:custGeom>
              <a:avLst/>
              <a:gdLst/>
              <a:ahLst/>
              <a:cxnLst/>
              <a:rect l="l" t="t" r="r" b="b"/>
              <a:pathLst>
                <a:path w="1131" h="2259" extrusionOk="0">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243" name="Google Shape;18243;p90"/>
            <p:cNvSpPr/>
            <p:nvPr/>
          </p:nvSpPr>
          <p:spPr>
            <a:xfrm>
              <a:off x="6518600" y="2620775"/>
              <a:ext cx="28250" cy="56475"/>
            </a:xfrm>
            <a:custGeom>
              <a:avLst/>
              <a:gdLst/>
              <a:ahLst/>
              <a:cxnLst/>
              <a:rect l="l" t="t" r="r" b="b"/>
              <a:pathLst>
                <a:path w="1130" h="2259" extrusionOk="0">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244" name="Google Shape;18244;p90"/>
            <p:cNvSpPr/>
            <p:nvPr/>
          </p:nvSpPr>
          <p:spPr>
            <a:xfrm>
              <a:off x="6603300" y="2649000"/>
              <a:ext cx="28250" cy="56475"/>
            </a:xfrm>
            <a:custGeom>
              <a:avLst/>
              <a:gdLst/>
              <a:ahLst/>
              <a:cxnLst/>
              <a:rect l="l" t="t" r="r" b="b"/>
              <a:pathLst>
                <a:path w="1130" h="2259" extrusionOk="0">
                  <a:moveTo>
                    <a:pt x="567" y="0"/>
                  </a:moveTo>
                  <a:cubicBezTo>
                    <a:pt x="253" y="0"/>
                    <a:pt x="0" y="253"/>
                    <a:pt x="0" y="566"/>
                  </a:cubicBezTo>
                  <a:lnTo>
                    <a:pt x="0" y="1696"/>
                  </a:lnTo>
                  <a:cubicBezTo>
                    <a:pt x="0" y="2006"/>
                    <a:pt x="253" y="2259"/>
                    <a:pt x="567" y="2259"/>
                  </a:cubicBezTo>
                  <a:cubicBezTo>
                    <a:pt x="877" y="2259"/>
                    <a:pt x="1130" y="2006"/>
                    <a:pt x="1130" y="1696"/>
                  </a:cubicBezTo>
                  <a:lnTo>
                    <a:pt x="1130" y="566"/>
                  </a:lnTo>
                  <a:cubicBezTo>
                    <a:pt x="1130" y="253"/>
                    <a:pt x="877" y="0"/>
                    <a:pt x="5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245" name="Google Shape;18245;p90"/>
            <p:cNvSpPr/>
            <p:nvPr/>
          </p:nvSpPr>
          <p:spPr>
            <a:xfrm>
              <a:off x="6321000" y="2649000"/>
              <a:ext cx="28250" cy="56475"/>
            </a:xfrm>
            <a:custGeom>
              <a:avLst/>
              <a:gdLst/>
              <a:ahLst/>
              <a:cxnLst/>
              <a:rect l="l" t="t" r="r" b="b"/>
              <a:pathLst>
                <a:path w="1130" h="2259" extrusionOk="0">
                  <a:moveTo>
                    <a:pt x="566" y="0"/>
                  </a:moveTo>
                  <a:cubicBezTo>
                    <a:pt x="253" y="0"/>
                    <a:pt x="0" y="253"/>
                    <a:pt x="0" y="566"/>
                  </a:cubicBezTo>
                  <a:lnTo>
                    <a:pt x="0" y="1696"/>
                  </a:lnTo>
                  <a:cubicBezTo>
                    <a:pt x="0" y="2006"/>
                    <a:pt x="253" y="2259"/>
                    <a:pt x="566" y="2259"/>
                  </a:cubicBezTo>
                  <a:cubicBezTo>
                    <a:pt x="876" y="2259"/>
                    <a:pt x="1129" y="2006"/>
                    <a:pt x="1129" y="1696"/>
                  </a:cubicBezTo>
                  <a:lnTo>
                    <a:pt x="1129" y="566"/>
                  </a:lnTo>
                  <a:cubicBezTo>
                    <a:pt x="1129" y="253"/>
                    <a:pt x="876" y="0"/>
                    <a:pt x="56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246" name="Google Shape;18246;p90"/>
            <p:cNvSpPr/>
            <p:nvPr/>
          </p:nvSpPr>
          <p:spPr>
            <a:xfrm>
              <a:off x="6235250" y="2677225"/>
              <a:ext cx="481975" cy="425375"/>
            </a:xfrm>
            <a:custGeom>
              <a:avLst/>
              <a:gdLst/>
              <a:ahLst/>
              <a:cxnLst/>
              <a:rect l="l" t="t" r="r" b="b"/>
              <a:pathLst>
                <a:path w="19279" h="17015" extrusionOk="0">
                  <a:moveTo>
                    <a:pt x="9639" y="1"/>
                  </a:moveTo>
                  <a:cubicBezTo>
                    <a:pt x="9326" y="1"/>
                    <a:pt x="9073" y="254"/>
                    <a:pt x="9073" y="567"/>
                  </a:cubicBezTo>
                  <a:lnTo>
                    <a:pt x="9073" y="1202"/>
                  </a:lnTo>
                  <a:cubicBezTo>
                    <a:pt x="7920" y="1470"/>
                    <a:pt x="6872" y="2548"/>
                    <a:pt x="6252" y="4156"/>
                  </a:cubicBezTo>
                  <a:cubicBezTo>
                    <a:pt x="6164" y="4380"/>
                    <a:pt x="5952" y="4518"/>
                    <a:pt x="5726" y="4518"/>
                  </a:cubicBezTo>
                  <a:cubicBezTo>
                    <a:pt x="5658" y="4518"/>
                    <a:pt x="5588" y="4505"/>
                    <a:pt x="5520" y="4478"/>
                  </a:cubicBezTo>
                  <a:cubicBezTo>
                    <a:pt x="5231" y="4367"/>
                    <a:pt x="5083" y="4042"/>
                    <a:pt x="5198" y="3750"/>
                  </a:cubicBezTo>
                  <a:cubicBezTo>
                    <a:pt x="5532" y="2876"/>
                    <a:pt x="5987" y="2130"/>
                    <a:pt x="6517" y="1536"/>
                  </a:cubicBezTo>
                  <a:lnTo>
                    <a:pt x="6517" y="1536"/>
                  </a:lnTo>
                  <a:cubicBezTo>
                    <a:pt x="2753" y="2527"/>
                    <a:pt x="0" y="5258"/>
                    <a:pt x="0" y="8468"/>
                  </a:cubicBezTo>
                  <a:lnTo>
                    <a:pt x="0" y="9034"/>
                  </a:lnTo>
                  <a:cubicBezTo>
                    <a:pt x="0" y="9347"/>
                    <a:pt x="253" y="9597"/>
                    <a:pt x="564" y="9597"/>
                  </a:cubicBezTo>
                  <a:cubicBezTo>
                    <a:pt x="877" y="9597"/>
                    <a:pt x="1130" y="9347"/>
                    <a:pt x="1130" y="9034"/>
                  </a:cubicBezTo>
                  <a:cubicBezTo>
                    <a:pt x="1130" y="8423"/>
                    <a:pt x="1904" y="7905"/>
                    <a:pt x="2822" y="7905"/>
                  </a:cubicBezTo>
                  <a:cubicBezTo>
                    <a:pt x="3740" y="7905"/>
                    <a:pt x="4553" y="8423"/>
                    <a:pt x="4553" y="9034"/>
                  </a:cubicBezTo>
                  <a:cubicBezTo>
                    <a:pt x="4553" y="9347"/>
                    <a:pt x="4806" y="9597"/>
                    <a:pt x="5120" y="9597"/>
                  </a:cubicBezTo>
                  <a:cubicBezTo>
                    <a:pt x="5430" y="9597"/>
                    <a:pt x="5683" y="9347"/>
                    <a:pt x="5683" y="9034"/>
                  </a:cubicBezTo>
                  <a:cubicBezTo>
                    <a:pt x="5683" y="8423"/>
                    <a:pt x="6460" y="7905"/>
                    <a:pt x="7378" y="7905"/>
                  </a:cubicBezTo>
                  <a:cubicBezTo>
                    <a:pt x="8296" y="7905"/>
                    <a:pt x="9070" y="8423"/>
                    <a:pt x="9070" y="9034"/>
                  </a:cubicBezTo>
                  <a:lnTo>
                    <a:pt x="9070" y="14756"/>
                  </a:lnTo>
                  <a:cubicBezTo>
                    <a:pt x="9070" y="15379"/>
                    <a:pt x="8564" y="15885"/>
                    <a:pt x="7941" y="15885"/>
                  </a:cubicBezTo>
                  <a:cubicBezTo>
                    <a:pt x="7318" y="15885"/>
                    <a:pt x="6812" y="15379"/>
                    <a:pt x="6812" y="14756"/>
                  </a:cubicBezTo>
                  <a:lnTo>
                    <a:pt x="6812" y="14190"/>
                  </a:lnTo>
                  <a:cubicBezTo>
                    <a:pt x="6812" y="13879"/>
                    <a:pt x="6559" y="13626"/>
                    <a:pt x="6249" y="13626"/>
                  </a:cubicBezTo>
                  <a:cubicBezTo>
                    <a:pt x="5936" y="13626"/>
                    <a:pt x="5683" y="13879"/>
                    <a:pt x="5683" y="14190"/>
                  </a:cubicBezTo>
                  <a:lnTo>
                    <a:pt x="5683" y="14756"/>
                  </a:lnTo>
                  <a:cubicBezTo>
                    <a:pt x="5683" y="16002"/>
                    <a:pt x="6694" y="17014"/>
                    <a:pt x="7941" y="17014"/>
                  </a:cubicBezTo>
                  <a:cubicBezTo>
                    <a:pt x="9188" y="17014"/>
                    <a:pt x="10200" y="16002"/>
                    <a:pt x="10200" y="14756"/>
                  </a:cubicBezTo>
                  <a:lnTo>
                    <a:pt x="10200" y="9034"/>
                  </a:lnTo>
                  <a:cubicBezTo>
                    <a:pt x="10200" y="8423"/>
                    <a:pt x="10976" y="7905"/>
                    <a:pt x="11895" y="7905"/>
                  </a:cubicBezTo>
                  <a:cubicBezTo>
                    <a:pt x="12813" y="7905"/>
                    <a:pt x="13587" y="8423"/>
                    <a:pt x="13587" y="9034"/>
                  </a:cubicBezTo>
                  <a:cubicBezTo>
                    <a:pt x="13587" y="9347"/>
                    <a:pt x="13840" y="9597"/>
                    <a:pt x="14153" y="9597"/>
                  </a:cubicBezTo>
                  <a:cubicBezTo>
                    <a:pt x="14463" y="9597"/>
                    <a:pt x="14716" y="9347"/>
                    <a:pt x="14716" y="9034"/>
                  </a:cubicBezTo>
                  <a:cubicBezTo>
                    <a:pt x="14716" y="8423"/>
                    <a:pt x="15529" y="7905"/>
                    <a:pt x="16448" y="7905"/>
                  </a:cubicBezTo>
                  <a:cubicBezTo>
                    <a:pt x="17366" y="7905"/>
                    <a:pt x="18143" y="8423"/>
                    <a:pt x="18143" y="9034"/>
                  </a:cubicBezTo>
                  <a:cubicBezTo>
                    <a:pt x="18143" y="9347"/>
                    <a:pt x="18396" y="9597"/>
                    <a:pt x="18706" y="9597"/>
                  </a:cubicBezTo>
                  <a:cubicBezTo>
                    <a:pt x="19019" y="9597"/>
                    <a:pt x="19272" y="9347"/>
                    <a:pt x="19272" y="9034"/>
                  </a:cubicBezTo>
                  <a:lnTo>
                    <a:pt x="19272" y="8471"/>
                  </a:lnTo>
                  <a:cubicBezTo>
                    <a:pt x="19278" y="5258"/>
                    <a:pt x="16523" y="2527"/>
                    <a:pt x="12759" y="1536"/>
                  </a:cubicBezTo>
                  <a:lnTo>
                    <a:pt x="12759" y="1536"/>
                  </a:lnTo>
                  <a:cubicBezTo>
                    <a:pt x="13292" y="2130"/>
                    <a:pt x="13744" y="2876"/>
                    <a:pt x="14081" y="3750"/>
                  </a:cubicBezTo>
                  <a:cubicBezTo>
                    <a:pt x="14192" y="4042"/>
                    <a:pt x="14048" y="4367"/>
                    <a:pt x="13756" y="4478"/>
                  </a:cubicBezTo>
                  <a:cubicBezTo>
                    <a:pt x="13688" y="4505"/>
                    <a:pt x="13618" y="4518"/>
                    <a:pt x="13550" y="4518"/>
                  </a:cubicBezTo>
                  <a:cubicBezTo>
                    <a:pt x="13324" y="4518"/>
                    <a:pt x="13113" y="4380"/>
                    <a:pt x="13027" y="4156"/>
                  </a:cubicBezTo>
                  <a:cubicBezTo>
                    <a:pt x="12407" y="2548"/>
                    <a:pt x="11359" y="1470"/>
                    <a:pt x="10203" y="1202"/>
                  </a:cubicBezTo>
                  <a:lnTo>
                    <a:pt x="10203" y="567"/>
                  </a:lnTo>
                  <a:cubicBezTo>
                    <a:pt x="10203" y="254"/>
                    <a:pt x="9950" y="1"/>
                    <a:pt x="96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8247" name="Google Shape;18247;p90"/>
          <p:cNvSpPr/>
          <p:nvPr/>
        </p:nvSpPr>
        <p:spPr>
          <a:xfrm>
            <a:off x="5037584" y="2720693"/>
            <a:ext cx="345027" cy="320295"/>
          </a:xfrm>
          <a:custGeom>
            <a:avLst/>
            <a:gdLst/>
            <a:ahLst/>
            <a:cxnLst/>
            <a:rect l="l" t="t" r="r" b="b"/>
            <a:pathLst>
              <a:path w="19601" h="18196" extrusionOk="0">
                <a:moveTo>
                  <a:pt x="9798" y="0"/>
                </a:moveTo>
                <a:cubicBezTo>
                  <a:pt x="9597" y="0"/>
                  <a:pt x="9397" y="104"/>
                  <a:pt x="9293" y="312"/>
                </a:cubicBezTo>
                <a:lnTo>
                  <a:pt x="6619" y="5666"/>
                </a:lnTo>
                <a:lnTo>
                  <a:pt x="648" y="6524"/>
                </a:lnTo>
                <a:cubicBezTo>
                  <a:pt x="184" y="6590"/>
                  <a:pt x="1" y="7163"/>
                  <a:pt x="338" y="7488"/>
                </a:cubicBezTo>
                <a:lnTo>
                  <a:pt x="4659" y="11652"/>
                </a:lnTo>
                <a:lnTo>
                  <a:pt x="3638" y="17530"/>
                </a:lnTo>
                <a:cubicBezTo>
                  <a:pt x="3574" y="17898"/>
                  <a:pt x="3865" y="18195"/>
                  <a:pt x="4195" y="18195"/>
                </a:cubicBezTo>
                <a:cubicBezTo>
                  <a:pt x="4281" y="18195"/>
                  <a:pt x="4371" y="18175"/>
                  <a:pt x="4457" y="18129"/>
                </a:cubicBezTo>
                <a:lnTo>
                  <a:pt x="9802" y="15350"/>
                </a:lnTo>
                <a:lnTo>
                  <a:pt x="15147" y="18129"/>
                </a:lnTo>
                <a:cubicBezTo>
                  <a:pt x="15233" y="18175"/>
                  <a:pt x="15322" y="18195"/>
                  <a:pt x="15408" y="18195"/>
                </a:cubicBezTo>
                <a:cubicBezTo>
                  <a:pt x="15736" y="18195"/>
                  <a:pt x="16025" y="17898"/>
                  <a:pt x="15963" y="17533"/>
                </a:cubicBezTo>
                <a:lnTo>
                  <a:pt x="14942" y="11652"/>
                </a:lnTo>
                <a:lnTo>
                  <a:pt x="19263" y="7491"/>
                </a:lnTo>
                <a:cubicBezTo>
                  <a:pt x="19601" y="7163"/>
                  <a:pt x="19417" y="6590"/>
                  <a:pt x="18950" y="6524"/>
                </a:cubicBezTo>
                <a:lnTo>
                  <a:pt x="12976" y="5666"/>
                </a:lnTo>
                <a:lnTo>
                  <a:pt x="10302" y="312"/>
                </a:lnTo>
                <a:cubicBezTo>
                  <a:pt x="10198" y="104"/>
                  <a:pt x="9998" y="0"/>
                  <a:pt x="97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8248" name="Google Shape;18248;p90"/>
          <p:cNvGrpSpPr/>
          <p:nvPr/>
        </p:nvGrpSpPr>
        <p:grpSpPr>
          <a:xfrm>
            <a:off x="5472652" y="2711317"/>
            <a:ext cx="341101" cy="339253"/>
            <a:chOff x="1535000" y="3223325"/>
            <a:chExt cx="484450" cy="481825"/>
          </a:xfrm>
        </p:grpSpPr>
        <p:sp>
          <p:nvSpPr>
            <p:cNvPr id="18249" name="Google Shape;18249;p90"/>
            <p:cNvSpPr/>
            <p:nvPr/>
          </p:nvSpPr>
          <p:spPr>
            <a:xfrm>
              <a:off x="1760150" y="3308225"/>
              <a:ext cx="143825" cy="140600"/>
            </a:xfrm>
            <a:custGeom>
              <a:avLst/>
              <a:gdLst/>
              <a:ahLst/>
              <a:cxnLst/>
              <a:rect l="l" t="t" r="r" b="b"/>
              <a:pathLst>
                <a:path w="5753" h="5624" extrusionOk="0">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4" y="5310"/>
                  </a:cubicBezTo>
                  <a:lnTo>
                    <a:pt x="4102" y="3973"/>
                  </a:lnTo>
                  <a:lnTo>
                    <a:pt x="5439" y="3304"/>
                  </a:lnTo>
                  <a:cubicBezTo>
                    <a:pt x="5629" y="3208"/>
                    <a:pt x="5752" y="3012"/>
                    <a:pt x="5752" y="2798"/>
                  </a:cubicBezTo>
                  <a:cubicBezTo>
                    <a:pt x="5752" y="2585"/>
                    <a:pt x="5632" y="2389"/>
                    <a:pt x="5439" y="2295"/>
                  </a:cubicBezTo>
                  <a:lnTo>
                    <a:pt x="4102" y="1627"/>
                  </a:lnTo>
                  <a:lnTo>
                    <a:pt x="3434" y="287"/>
                  </a:lnTo>
                  <a:cubicBezTo>
                    <a:pt x="3337" y="96"/>
                    <a:pt x="3132" y="0"/>
                    <a:pt x="29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250" name="Google Shape;18250;p90"/>
            <p:cNvSpPr/>
            <p:nvPr/>
          </p:nvSpPr>
          <p:spPr>
            <a:xfrm>
              <a:off x="1873075" y="3421150"/>
              <a:ext cx="146375" cy="140600"/>
            </a:xfrm>
            <a:custGeom>
              <a:avLst/>
              <a:gdLst/>
              <a:ahLst/>
              <a:cxnLst/>
              <a:rect l="l" t="t" r="r" b="b"/>
              <a:pathLst>
                <a:path w="5855" h="5624" extrusionOk="0">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3" y="5310"/>
                  </a:cubicBezTo>
                  <a:lnTo>
                    <a:pt x="4102" y="3973"/>
                  </a:lnTo>
                  <a:lnTo>
                    <a:pt x="5439" y="3304"/>
                  </a:lnTo>
                  <a:cubicBezTo>
                    <a:pt x="5854" y="3096"/>
                    <a:pt x="5854" y="2503"/>
                    <a:pt x="5439" y="2295"/>
                  </a:cubicBezTo>
                  <a:lnTo>
                    <a:pt x="4102" y="1627"/>
                  </a:lnTo>
                  <a:lnTo>
                    <a:pt x="3433" y="287"/>
                  </a:lnTo>
                  <a:cubicBezTo>
                    <a:pt x="3337" y="96"/>
                    <a:pt x="3132" y="0"/>
                    <a:pt x="29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251" name="Google Shape;18251;p90"/>
            <p:cNvSpPr/>
            <p:nvPr/>
          </p:nvSpPr>
          <p:spPr>
            <a:xfrm>
              <a:off x="1535000" y="3223325"/>
              <a:ext cx="406450" cy="481825"/>
            </a:xfrm>
            <a:custGeom>
              <a:avLst/>
              <a:gdLst/>
              <a:ahLst/>
              <a:cxnLst/>
              <a:rect l="l" t="t" r="r" b="b"/>
              <a:pathLst>
                <a:path w="16258" h="19273" extrusionOk="0">
                  <a:moveTo>
                    <a:pt x="9660" y="0"/>
                  </a:moveTo>
                  <a:cubicBezTo>
                    <a:pt x="4399" y="0"/>
                    <a:pt x="0" y="4351"/>
                    <a:pt x="0" y="9636"/>
                  </a:cubicBezTo>
                  <a:cubicBezTo>
                    <a:pt x="0" y="14927"/>
                    <a:pt x="4381" y="19272"/>
                    <a:pt x="9675" y="19272"/>
                  </a:cubicBezTo>
                  <a:cubicBezTo>
                    <a:pt x="12012" y="19269"/>
                    <a:pt x="14270" y="18411"/>
                    <a:pt x="16023" y="16860"/>
                  </a:cubicBezTo>
                  <a:cubicBezTo>
                    <a:pt x="16195" y="16707"/>
                    <a:pt x="16258" y="16463"/>
                    <a:pt x="16176" y="16243"/>
                  </a:cubicBezTo>
                  <a:cubicBezTo>
                    <a:pt x="16098" y="16026"/>
                    <a:pt x="15893" y="15879"/>
                    <a:pt x="15662" y="15872"/>
                  </a:cubicBezTo>
                  <a:cubicBezTo>
                    <a:pt x="11352" y="15752"/>
                    <a:pt x="7980" y="12250"/>
                    <a:pt x="7980" y="7941"/>
                  </a:cubicBezTo>
                  <a:cubicBezTo>
                    <a:pt x="7974" y="5207"/>
                    <a:pt x="9380" y="2662"/>
                    <a:pt x="11696" y="1211"/>
                  </a:cubicBezTo>
                  <a:cubicBezTo>
                    <a:pt x="12129" y="937"/>
                    <a:pt x="12006" y="274"/>
                    <a:pt x="11503" y="178"/>
                  </a:cubicBezTo>
                  <a:cubicBezTo>
                    <a:pt x="10881" y="58"/>
                    <a:pt x="10265" y="0"/>
                    <a:pt x="966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8252" name="Google Shape;18252;p90"/>
          <p:cNvGrpSpPr/>
          <p:nvPr/>
        </p:nvGrpSpPr>
        <p:grpSpPr>
          <a:xfrm>
            <a:off x="5880219" y="2746618"/>
            <a:ext cx="339253" cy="268649"/>
            <a:chOff x="2085525" y="3263750"/>
            <a:chExt cx="481825" cy="381550"/>
          </a:xfrm>
        </p:grpSpPr>
        <p:sp>
          <p:nvSpPr>
            <p:cNvPr id="18253" name="Google Shape;18253;p90"/>
            <p:cNvSpPr/>
            <p:nvPr/>
          </p:nvSpPr>
          <p:spPr>
            <a:xfrm>
              <a:off x="2320325" y="3263750"/>
              <a:ext cx="227825" cy="141025"/>
            </a:xfrm>
            <a:custGeom>
              <a:avLst/>
              <a:gdLst/>
              <a:ahLst/>
              <a:cxnLst/>
              <a:rect l="l" t="t" r="r" b="b"/>
              <a:pathLst>
                <a:path w="9113" h="5641" extrusionOk="0">
                  <a:moveTo>
                    <a:pt x="4066" y="0"/>
                  </a:moveTo>
                  <a:cubicBezTo>
                    <a:pt x="2283" y="3"/>
                    <a:pt x="675" y="1081"/>
                    <a:pt x="0" y="2731"/>
                  </a:cubicBezTo>
                  <a:cubicBezTo>
                    <a:pt x="1527" y="2939"/>
                    <a:pt x="2912" y="3734"/>
                    <a:pt x="3861" y="4948"/>
                  </a:cubicBezTo>
                  <a:cubicBezTo>
                    <a:pt x="4331" y="4823"/>
                    <a:pt x="4810" y="4761"/>
                    <a:pt x="5287" y="4761"/>
                  </a:cubicBezTo>
                  <a:cubicBezTo>
                    <a:pt x="6338" y="4761"/>
                    <a:pt x="7378" y="5060"/>
                    <a:pt x="8281" y="5640"/>
                  </a:cubicBezTo>
                  <a:cubicBezTo>
                    <a:pt x="9112" y="2825"/>
                    <a:pt x="7002" y="0"/>
                    <a:pt x="406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254" name="Google Shape;18254;p90"/>
            <p:cNvSpPr/>
            <p:nvPr/>
          </p:nvSpPr>
          <p:spPr>
            <a:xfrm>
              <a:off x="2085525" y="3355200"/>
              <a:ext cx="481825" cy="290100"/>
            </a:xfrm>
            <a:custGeom>
              <a:avLst/>
              <a:gdLst/>
              <a:ahLst/>
              <a:cxnLst/>
              <a:rect l="l" t="t" r="r" b="b"/>
              <a:pathLst>
                <a:path w="19273" h="11604" extrusionOk="0">
                  <a:moveTo>
                    <a:pt x="8620" y="1"/>
                  </a:moveTo>
                  <a:cubicBezTo>
                    <a:pt x="8610" y="1"/>
                    <a:pt x="8599" y="1"/>
                    <a:pt x="8588" y="1"/>
                  </a:cubicBezTo>
                  <a:cubicBezTo>
                    <a:pt x="7468" y="4"/>
                    <a:pt x="6384" y="407"/>
                    <a:pt x="5535" y="1139"/>
                  </a:cubicBezTo>
                  <a:cubicBezTo>
                    <a:pt x="4818" y="1756"/>
                    <a:pt x="4288" y="2563"/>
                    <a:pt x="4005" y="3470"/>
                  </a:cubicBezTo>
                  <a:lnTo>
                    <a:pt x="3891" y="3470"/>
                  </a:lnTo>
                  <a:cubicBezTo>
                    <a:pt x="1747" y="3470"/>
                    <a:pt x="0" y="5295"/>
                    <a:pt x="0" y="7538"/>
                  </a:cubicBezTo>
                  <a:cubicBezTo>
                    <a:pt x="0" y="9781"/>
                    <a:pt x="1744" y="11603"/>
                    <a:pt x="3891" y="11603"/>
                  </a:cubicBezTo>
                  <a:lnTo>
                    <a:pt x="14798" y="11603"/>
                  </a:lnTo>
                  <a:cubicBezTo>
                    <a:pt x="17264" y="11603"/>
                    <a:pt x="19272" y="9504"/>
                    <a:pt x="19272" y="6924"/>
                  </a:cubicBezTo>
                  <a:cubicBezTo>
                    <a:pt x="19272" y="6044"/>
                    <a:pt x="19034" y="5180"/>
                    <a:pt x="18583" y="4427"/>
                  </a:cubicBezTo>
                  <a:cubicBezTo>
                    <a:pt x="18152" y="3705"/>
                    <a:pt x="17529" y="3118"/>
                    <a:pt x="16782" y="2726"/>
                  </a:cubicBezTo>
                  <a:cubicBezTo>
                    <a:pt x="16161" y="2403"/>
                    <a:pt x="15480" y="2241"/>
                    <a:pt x="14799" y="2241"/>
                  </a:cubicBezTo>
                  <a:cubicBezTo>
                    <a:pt x="14135" y="2241"/>
                    <a:pt x="13471" y="2394"/>
                    <a:pt x="12861" y="2702"/>
                  </a:cubicBezTo>
                  <a:cubicBezTo>
                    <a:pt x="12232" y="1443"/>
                    <a:pt x="11118" y="513"/>
                    <a:pt x="9784" y="157"/>
                  </a:cubicBezTo>
                  <a:cubicBezTo>
                    <a:pt x="9403" y="55"/>
                    <a:pt x="9013" y="1"/>
                    <a:pt x="86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8255" name="Google Shape;18255;p90"/>
          <p:cNvSpPr/>
          <p:nvPr/>
        </p:nvSpPr>
        <p:spPr>
          <a:xfrm>
            <a:off x="6294404" y="2778690"/>
            <a:ext cx="339253" cy="204295"/>
          </a:xfrm>
          <a:custGeom>
            <a:avLst/>
            <a:gdLst/>
            <a:ahLst/>
            <a:cxnLst/>
            <a:rect l="l" t="t" r="r" b="b"/>
            <a:pathLst>
              <a:path w="19273" h="11606" extrusionOk="0">
                <a:moveTo>
                  <a:pt x="8589" y="0"/>
                </a:moveTo>
                <a:cubicBezTo>
                  <a:pt x="7469" y="3"/>
                  <a:pt x="6385" y="407"/>
                  <a:pt x="5536" y="1138"/>
                </a:cubicBezTo>
                <a:cubicBezTo>
                  <a:pt x="4819" y="1759"/>
                  <a:pt x="4289" y="2566"/>
                  <a:pt x="4006" y="3469"/>
                </a:cubicBezTo>
                <a:lnTo>
                  <a:pt x="3891" y="3469"/>
                </a:lnTo>
                <a:cubicBezTo>
                  <a:pt x="1747" y="3469"/>
                  <a:pt x="1" y="5294"/>
                  <a:pt x="1" y="7537"/>
                </a:cubicBezTo>
                <a:cubicBezTo>
                  <a:pt x="1" y="9781"/>
                  <a:pt x="1744" y="11605"/>
                  <a:pt x="3891" y="11605"/>
                </a:cubicBezTo>
                <a:lnTo>
                  <a:pt x="14798" y="11605"/>
                </a:lnTo>
                <a:cubicBezTo>
                  <a:pt x="17264" y="11605"/>
                  <a:pt x="19273" y="9507"/>
                  <a:pt x="19273" y="6923"/>
                </a:cubicBezTo>
                <a:cubicBezTo>
                  <a:pt x="19273" y="6044"/>
                  <a:pt x="19035" y="5182"/>
                  <a:pt x="18583" y="4430"/>
                </a:cubicBezTo>
                <a:cubicBezTo>
                  <a:pt x="18153" y="3707"/>
                  <a:pt x="17529" y="3117"/>
                  <a:pt x="16783" y="2728"/>
                </a:cubicBezTo>
                <a:cubicBezTo>
                  <a:pt x="16161" y="2404"/>
                  <a:pt x="15479" y="2243"/>
                  <a:pt x="14797" y="2243"/>
                </a:cubicBezTo>
                <a:cubicBezTo>
                  <a:pt x="14134" y="2243"/>
                  <a:pt x="13470" y="2395"/>
                  <a:pt x="12862" y="2701"/>
                </a:cubicBezTo>
                <a:cubicBezTo>
                  <a:pt x="12233" y="1442"/>
                  <a:pt x="11118" y="512"/>
                  <a:pt x="9784" y="157"/>
                </a:cubicBezTo>
                <a:cubicBezTo>
                  <a:pt x="9393" y="54"/>
                  <a:pt x="8992" y="0"/>
                  <a:pt x="85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8256" name="Google Shape;18256;p90"/>
          <p:cNvGrpSpPr/>
          <p:nvPr/>
        </p:nvGrpSpPr>
        <p:grpSpPr>
          <a:xfrm>
            <a:off x="6711982" y="2711308"/>
            <a:ext cx="340204" cy="339271"/>
            <a:chOff x="3270450" y="3213625"/>
            <a:chExt cx="483175" cy="481850"/>
          </a:xfrm>
        </p:grpSpPr>
        <p:sp>
          <p:nvSpPr>
            <p:cNvPr id="18257" name="Google Shape;18257;p90"/>
            <p:cNvSpPr/>
            <p:nvPr/>
          </p:nvSpPr>
          <p:spPr>
            <a:xfrm>
              <a:off x="3392550" y="3335025"/>
              <a:ext cx="239050" cy="239050"/>
            </a:xfrm>
            <a:custGeom>
              <a:avLst/>
              <a:gdLst/>
              <a:ahLst/>
              <a:cxnLst/>
              <a:rect l="l" t="t" r="r" b="b"/>
              <a:pathLst>
                <a:path w="9562" h="9562" extrusionOk="0">
                  <a:moveTo>
                    <a:pt x="4782" y="1"/>
                  </a:moveTo>
                  <a:cubicBezTo>
                    <a:pt x="2142" y="1"/>
                    <a:pt x="1" y="2139"/>
                    <a:pt x="1" y="4780"/>
                  </a:cubicBezTo>
                  <a:cubicBezTo>
                    <a:pt x="1" y="7421"/>
                    <a:pt x="2142" y="9562"/>
                    <a:pt x="4782" y="9562"/>
                  </a:cubicBezTo>
                  <a:cubicBezTo>
                    <a:pt x="7420" y="9562"/>
                    <a:pt x="9561" y="7421"/>
                    <a:pt x="9561" y="4780"/>
                  </a:cubicBezTo>
                  <a:cubicBezTo>
                    <a:pt x="9561" y="2139"/>
                    <a:pt x="7420" y="1"/>
                    <a:pt x="47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258" name="Google Shape;18258;p90"/>
            <p:cNvSpPr/>
            <p:nvPr/>
          </p:nvSpPr>
          <p:spPr>
            <a:xfrm>
              <a:off x="3270450" y="3213625"/>
              <a:ext cx="483175" cy="481850"/>
            </a:xfrm>
            <a:custGeom>
              <a:avLst/>
              <a:gdLst/>
              <a:ahLst/>
              <a:cxnLst/>
              <a:rect l="l" t="t" r="r" b="b"/>
              <a:pathLst>
                <a:path w="19327" h="19274" extrusionOk="0">
                  <a:moveTo>
                    <a:pt x="9666" y="3728"/>
                  </a:moveTo>
                  <a:cubicBezTo>
                    <a:pt x="12925" y="3728"/>
                    <a:pt x="15575" y="6378"/>
                    <a:pt x="15575" y="9636"/>
                  </a:cubicBezTo>
                  <a:cubicBezTo>
                    <a:pt x="15575" y="12894"/>
                    <a:pt x="12925" y="15547"/>
                    <a:pt x="9666" y="15547"/>
                  </a:cubicBezTo>
                  <a:cubicBezTo>
                    <a:pt x="6405" y="15547"/>
                    <a:pt x="3755" y="12894"/>
                    <a:pt x="3755" y="9636"/>
                  </a:cubicBezTo>
                  <a:cubicBezTo>
                    <a:pt x="3755" y="6378"/>
                    <a:pt x="6405" y="3728"/>
                    <a:pt x="9666" y="3728"/>
                  </a:cubicBezTo>
                  <a:close/>
                  <a:moveTo>
                    <a:pt x="9665" y="0"/>
                  </a:moveTo>
                  <a:cubicBezTo>
                    <a:pt x="9575" y="0"/>
                    <a:pt x="9484" y="22"/>
                    <a:pt x="9402" y="66"/>
                  </a:cubicBezTo>
                  <a:lnTo>
                    <a:pt x="7532" y="1054"/>
                  </a:lnTo>
                  <a:lnTo>
                    <a:pt x="5418" y="1054"/>
                  </a:lnTo>
                  <a:cubicBezTo>
                    <a:pt x="5231" y="1054"/>
                    <a:pt x="5056" y="1144"/>
                    <a:pt x="4954" y="1301"/>
                  </a:cubicBezTo>
                  <a:lnTo>
                    <a:pt x="3752" y="3053"/>
                  </a:lnTo>
                  <a:lnTo>
                    <a:pt x="1879" y="4041"/>
                  </a:lnTo>
                  <a:cubicBezTo>
                    <a:pt x="1717" y="4128"/>
                    <a:pt x="1605" y="4288"/>
                    <a:pt x="1584" y="4474"/>
                  </a:cubicBezTo>
                  <a:lnTo>
                    <a:pt x="1328" y="6588"/>
                  </a:lnTo>
                  <a:lnTo>
                    <a:pt x="127" y="8341"/>
                  </a:lnTo>
                  <a:cubicBezTo>
                    <a:pt x="24" y="8491"/>
                    <a:pt x="0" y="8687"/>
                    <a:pt x="67" y="8859"/>
                  </a:cubicBezTo>
                  <a:lnTo>
                    <a:pt x="816" y="10852"/>
                  </a:lnTo>
                  <a:lnTo>
                    <a:pt x="560" y="12966"/>
                  </a:lnTo>
                  <a:cubicBezTo>
                    <a:pt x="536" y="13150"/>
                    <a:pt x="606" y="13334"/>
                    <a:pt x="744" y="13457"/>
                  </a:cubicBezTo>
                  <a:lnTo>
                    <a:pt x="2325" y="14869"/>
                  </a:lnTo>
                  <a:lnTo>
                    <a:pt x="3075" y="16860"/>
                  </a:lnTo>
                  <a:cubicBezTo>
                    <a:pt x="3141" y="17034"/>
                    <a:pt x="3289" y="17164"/>
                    <a:pt x="3466" y="17209"/>
                  </a:cubicBezTo>
                  <a:lnTo>
                    <a:pt x="5520" y="17718"/>
                  </a:lnTo>
                  <a:lnTo>
                    <a:pt x="7101" y="19130"/>
                  </a:lnTo>
                  <a:cubicBezTo>
                    <a:pt x="7205" y="19223"/>
                    <a:pt x="7340" y="19273"/>
                    <a:pt x="7477" y="19273"/>
                  </a:cubicBezTo>
                  <a:cubicBezTo>
                    <a:pt x="7523" y="19273"/>
                    <a:pt x="7568" y="19268"/>
                    <a:pt x="7613" y="19257"/>
                  </a:cubicBezTo>
                  <a:lnTo>
                    <a:pt x="9666" y="18745"/>
                  </a:lnTo>
                  <a:lnTo>
                    <a:pt x="11717" y="19254"/>
                  </a:lnTo>
                  <a:cubicBezTo>
                    <a:pt x="11759" y="19266"/>
                    <a:pt x="11807" y="19272"/>
                    <a:pt x="11853" y="19272"/>
                  </a:cubicBezTo>
                  <a:cubicBezTo>
                    <a:pt x="11991" y="19272"/>
                    <a:pt x="12124" y="19221"/>
                    <a:pt x="12229" y="19127"/>
                  </a:cubicBezTo>
                  <a:lnTo>
                    <a:pt x="13810" y="17715"/>
                  </a:lnTo>
                  <a:lnTo>
                    <a:pt x="15861" y="17206"/>
                  </a:lnTo>
                  <a:cubicBezTo>
                    <a:pt x="16041" y="17161"/>
                    <a:pt x="16186" y="17031"/>
                    <a:pt x="16252" y="16857"/>
                  </a:cubicBezTo>
                  <a:lnTo>
                    <a:pt x="17002" y="14866"/>
                  </a:lnTo>
                  <a:lnTo>
                    <a:pt x="18583" y="13454"/>
                  </a:lnTo>
                  <a:cubicBezTo>
                    <a:pt x="18721" y="13331"/>
                    <a:pt x="18791" y="13147"/>
                    <a:pt x="18766" y="12963"/>
                  </a:cubicBezTo>
                  <a:lnTo>
                    <a:pt x="18514" y="10849"/>
                  </a:lnTo>
                  <a:lnTo>
                    <a:pt x="19263" y="8856"/>
                  </a:lnTo>
                  <a:cubicBezTo>
                    <a:pt x="19327" y="8684"/>
                    <a:pt x="19306" y="8491"/>
                    <a:pt x="19200" y="8338"/>
                  </a:cubicBezTo>
                  <a:lnTo>
                    <a:pt x="18002" y="6588"/>
                  </a:lnTo>
                  <a:lnTo>
                    <a:pt x="17746" y="4471"/>
                  </a:lnTo>
                  <a:cubicBezTo>
                    <a:pt x="17725" y="4288"/>
                    <a:pt x="17613" y="4128"/>
                    <a:pt x="17451" y="4041"/>
                  </a:cubicBezTo>
                  <a:lnTo>
                    <a:pt x="15578" y="3050"/>
                  </a:lnTo>
                  <a:lnTo>
                    <a:pt x="14379" y="1298"/>
                  </a:lnTo>
                  <a:cubicBezTo>
                    <a:pt x="14274" y="1144"/>
                    <a:pt x="14099" y="1054"/>
                    <a:pt x="13912" y="1054"/>
                  </a:cubicBezTo>
                  <a:lnTo>
                    <a:pt x="11798" y="1054"/>
                  </a:lnTo>
                  <a:lnTo>
                    <a:pt x="9928" y="66"/>
                  </a:lnTo>
                  <a:cubicBezTo>
                    <a:pt x="9846" y="22"/>
                    <a:pt x="9755" y="0"/>
                    <a:pt x="96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8259" name="Google Shape;18259;p90"/>
          <p:cNvGrpSpPr/>
          <p:nvPr/>
        </p:nvGrpSpPr>
        <p:grpSpPr>
          <a:xfrm>
            <a:off x="7211250" y="2711317"/>
            <a:ext cx="168931" cy="339253"/>
            <a:chOff x="3984950" y="3213600"/>
            <a:chExt cx="239925" cy="481825"/>
          </a:xfrm>
        </p:grpSpPr>
        <p:sp>
          <p:nvSpPr>
            <p:cNvPr id="18260" name="Google Shape;18260;p90"/>
            <p:cNvSpPr/>
            <p:nvPr/>
          </p:nvSpPr>
          <p:spPr>
            <a:xfrm>
              <a:off x="3984950" y="3213600"/>
              <a:ext cx="239925" cy="481825"/>
            </a:xfrm>
            <a:custGeom>
              <a:avLst/>
              <a:gdLst/>
              <a:ahLst/>
              <a:cxnLst/>
              <a:rect l="l" t="t" r="r" b="b"/>
              <a:pathLst>
                <a:path w="9597" h="19273" extrusionOk="0">
                  <a:moveTo>
                    <a:pt x="4800" y="3355"/>
                  </a:moveTo>
                  <a:cubicBezTo>
                    <a:pt x="5110" y="3355"/>
                    <a:pt x="5363" y="3608"/>
                    <a:pt x="5363" y="3918"/>
                  </a:cubicBezTo>
                  <a:lnTo>
                    <a:pt x="5363" y="12121"/>
                  </a:lnTo>
                  <a:cubicBezTo>
                    <a:pt x="6556" y="12407"/>
                    <a:pt x="7345" y="13542"/>
                    <a:pt x="7203" y="14759"/>
                  </a:cubicBezTo>
                  <a:cubicBezTo>
                    <a:pt x="7059" y="15978"/>
                    <a:pt x="6026" y="16897"/>
                    <a:pt x="4800" y="16897"/>
                  </a:cubicBezTo>
                  <a:cubicBezTo>
                    <a:pt x="3571" y="16897"/>
                    <a:pt x="2539" y="15978"/>
                    <a:pt x="2394" y="14759"/>
                  </a:cubicBezTo>
                  <a:cubicBezTo>
                    <a:pt x="2253" y="13542"/>
                    <a:pt x="3042" y="12407"/>
                    <a:pt x="4234" y="12121"/>
                  </a:cubicBezTo>
                  <a:lnTo>
                    <a:pt x="4234" y="3918"/>
                  </a:lnTo>
                  <a:cubicBezTo>
                    <a:pt x="4234" y="3608"/>
                    <a:pt x="4487" y="3355"/>
                    <a:pt x="4800" y="3355"/>
                  </a:cubicBezTo>
                  <a:close/>
                  <a:moveTo>
                    <a:pt x="4800" y="1"/>
                  </a:moveTo>
                  <a:cubicBezTo>
                    <a:pt x="3219" y="1"/>
                    <a:pt x="1939" y="1281"/>
                    <a:pt x="1939" y="2861"/>
                  </a:cubicBezTo>
                  <a:lnTo>
                    <a:pt x="1939" y="10567"/>
                  </a:lnTo>
                  <a:cubicBezTo>
                    <a:pt x="723" y="11501"/>
                    <a:pt x="9" y="12943"/>
                    <a:pt x="0" y="14476"/>
                  </a:cubicBezTo>
                  <a:cubicBezTo>
                    <a:pt x="0" y="17123"/>
                    <a:pt x="2150" y="19273"/>
                    <a:pt x="4800" y="19273"/>
                  </a:cubicBezTo>
                  <a:cubicBezTo>
                    <a:pt x="7450" y="19273"/>
                    <a:pt x="9597" y="17123"/>
                    <a:pt x="9597" y="14476"/>
                  </a:cubicBezTo>
                  <a:cubicBezTo>
                    <a:pt x="9597" y="13651"/>
                    <a:pt x="9395" y="12844"/>
                    <a:pt x="9007" y="12118"/>
                  </a:cubicBezTo>
                  <a:cubicBezTo>
                    <a:pt x="8679" y="11510"/>
                    <a:pt x="8221" y="10980"/>
                    <a:pt x="7664" y="10567"/>
                  </a:cubicBezTo>
                  <a:lnTo>
                    <a:pt x="7661" y="2861"/>
                  </a:lnTo>
                  <a:cubicBezTo>
                    <a:pt x="7661" y="1281"/>
                    <a:pt x="6378" y="1"/>
                    <a:pt x="480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261" name="Google Shape;18261;p90"/>
            <p:cNvSpPr/>
            <p:nvPr/>
          </p:nvSpPr>
          <p:spPr>
            <a:xfrm>
              <a:off x="4072650" y="3543175"/>
              <a:ext cx="64525" cy="64625"/>
            </a:xfrm>
            <a:custGeom>
              <a:avLst/>
              <a:gdLst/>
              <a:ahLst/>
              <a:cxnLst/>
              <a:rect l="l" t="t" r="r" b="b"/>
              <a:pathLst>
                <a:path w="2581" h="2585" extrusionOk="0">
                  <a:moveTo>
                    <a:pt x="1292" y="1"/>
                  </a:moveTo>
                  <a:cubicBezTo>
                    <a:pt x="578" y="1"/>
                    <a:pt x="0" y="579"/>
                    <a:pt x="0" y="1293"/>
                  </a:cubicBezTo>
                  <a:cubicBezTo>
                    <a:pt x="0" y="2006"/>
                    <a:pt x="578" y="2585"/>
                    <a:pt x="1292" y="2585"/>
                  </a:cubicBezTo>
                  <a:cubicBezTo>
                    <a:pt x="2003" y="2585"/>
                    <a:pt x="2581" y="2006"/>
                    <a:pt x="2581" y="1293"/>
                  </a:cubicBezTo>
                  <a:cubicBezTo>
                    <a:pt x="2581" y="579"/>
                    <a:pt x="2003" y="1"/>
                    <a:pt x="12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8262" name="Google Shape;18262;p90"/>
          <p:cNvSpPr/>
          <p:nvPr/>
        </p:nvSpPr>
        <p:spPr>
          <a:xfrm>
            <a:off x="7549578" y="2711214"/>
            <a:ext cx="339306" cy="339253"/>
          </a:xfrm>
          <a:custGeom>
            <a:avLst/>
            <a:gdLst/>
            <a:ahLst/>
            <a:cxnLst/>
            <a:rect l="l" t="t" r="r" b="b"/>
            <a:pathLst>
              <a:path w="19276" h="19273" extrusionOk="0">
                <a:moveTo>
                  <a:pt x="9640" y="5686"/>
                </a:moveTo>
                <a:cubicBezTo>
                  <a:pt x="11236" y="5686"/>
                  <a:pt x="12678" y="6647"/>
                  <a:pt x="13289" y="8125"/>
                </a:cubicBezTo>
                <a:cubicBezTo>
                  <a:pt x="13901" y="9601"/>
                  <a:pt x="13563" y="11302"/>
                  <a:pt x="12434" y="12431"/>
                </a:cubicBezTo>
                <a:cubicBezTo>
                  <a:pt x="11676" y="13187"/>
                  <a:pt x="10664" y="13590"/>
                  <a:pt x="9635" y="13590"/>
                </a:cubicBezTo>
                <a:cubicBezTo>
                  <a:pt x="9126" y="13590"/>
                  <a:pt x="8614" y="13491"/>
                  <a:pt x="8125" y="13289"/>
                </a:cubicBezTo>
                <a:cubicBezTo>
                  <a:pt x="6649" y="12675"/>
                  <a:pt x="5686" y="11236"/>
                  <a:pt x="5686" y="9637"/>
                </a:cubicBezTo>
                <a:cubicBezTo>
                  <a:pt x="5689" y="7454"/>
                  <a:pt x="7457" y="5686"/>
                  <a:pt x="9640" y="5686"/>
                </a:cubicBezTo>
                <a:close/>
                <a:moveTo>
                  <a:pt x="9640" y="1"/>
                </a:moveTo>
                <a:cubicBezTo>
                  <a:pt x="8297" y="1"/>
                  <a:pt x="7068" y="748"/>
                  <a:pt x="6451" y="1940"/>
                </a:cubicBezTo>
                <a:cubicBezTo>
                  <a:pt x="6093" y="1826"/>
                  <a:pt x="5726" y="1771"/>
                  <a:pt x="5363" y="1771"/>
                </a:cubicBezTo>
                <a:cubicBezTo>
                  <a:pt x="4425" y="1771"/>
                  <a:pt x="3509" y="2139"/>
                  <a:pt x="2825" y="2822"/>
                </a:cubicBezTo>
                <a:cubicBezTo>
                  <a:pt x="1877" y="3771"/>
                  <a:pt x="1536" y="5168"/>
                  <a:pt x="1940" y="6448"/>
                </a:cubicBezTo>
                <a:cubicBezTo>
                  <a:pt x="750" y="7065"/>
                  <a:pt x="1" y="8297"/>
                  <a:pt x="1" y="9637"/>
                </a:cubicBezTo>
                <a:cubicBezTo>
                  <a:pt x="1" y="10977"/>
                  <a:pt x="750" y="12208"/>
                  <a:pt x="1940" y="12826"/>
                </a:cubicBezTo>
                <a:cubicBezTo>
                  <a:pt x="1536" y="14105"/>
                  <a:pt x="1877" y="15503"/>
                  <a:pt x="2825" y="16451"/>
                </a:cubicBezTo>
                <a:cubicBezTo>
                  <a:pt x="3510" y="17136"/>
                  <a:pt x="4428" y="17504"/>
                  <a:pt x="5367" y="17504"/>
                </a:cubicBezTo>
                <a:cubicBezTo>
                  <a:pt x="5729" y="17504"/>
                  <a:pt x="6095" y="17449"/>
                  <a:pt x="6451" y="17337"/>
                </a:cubicBezTo>
                <a:cubicBezTo>
                  <a:pt x="7068" y="18526"/>
                  <a:pt x="8297" y="19273"/>
                  <a:pt x="9640" y="19273"/>
                </a:cubicBezTo>
                <a:cubicBezTo>
                  <a:pt x="10980" y="19273"/>
                  <a:pt x="12208" y="18526"/>
                  <a:pt x="12826" y="17337"/>
                </a:cubicBezTo>
                <a:cubicBezTo>
                  <a:pt x="13182" y="17449"/>
                  <a:pt x="13547" y="17504"/>
                  <a:pt x="13909" y="17504"/>
                </a:cubicBezTo>
                <a:cubicBezTo>
                  <a:pt x="14848" y="17504"/>
                  <a:pt x="15767" y="17136"/>
                  <a:pt x="16451" y="16451"/>
                </a:cubicBezTo>
                <a:cubicBezTo>
                  <a:pt x="17400" y="15503"/>
                  <a:pt x="17740" y="14105"/>
                  <a:pt x="17336" y="12826"/>
                </a:cubicBezTo>
                <a:cubicBezTo>
                  <a:pt x="18526" y="12208"/>
                  <a:pt x="19276" y="10977"/>
                  <a:pt x="19276" y="9637"/>
                </a:cubicBezTo>
                <a:cubicBezTo>
                  <a:pt x="19276" y="8297"/>
                  <a:pt x="18526" y="7065"/>
                  <a:pt x="17336" y="6448"/>
                </a:cubicBezTo>
                <a:cubicBezTo>
                  <a:pt x="17740" y="5168"/>
                  <a:pt x="17400" y="3771"/>
                  <a:pt x="16451" y="2822"/>
                </a:cubicBezTo>
                <a:cubicBezTo>
                  <a:pt x="15768" y="2139"/>
                  <a:pt x="14851" y="1771"/>
                  <a:pt x="13914" y="1771"/>
                </a:cubicBezTo>
                <a:cubicBezTo>
                  <a:pt x="13550" y="1771"/>
                  <a:pt x="13183" y="1826"/>
                  <a:pt x="12826" y="1940"/>
                </a:cubicBezTo>
                <a:cubicBezTo>
                  <a:pt x="12208" y="748"/>
                  <a:pt x="10980" y="1"/>
                  <a:pt x="96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263" name="Google Shape;18263;p90"/>
          <p:cNvSpPr/>
          <p:nvPr/>
        </p:nvSpPr>
        <p:spPr>
          <a:xfrm>
            <a:off x="7974508" y="2731069"/>
            <a:ext cx="339253" cy="299542"/>
          </a:xfrm>
          <a:custGeom>
            <a:avLst/>
            <a:gdLst/>
            <a:ahLst/>
            <a:cxnLst/>
            <a:rect l="l" t="t" r="r" b="b"/>
            <a:pathLst>
              <a:path w="19273" h="17017" extrusionOk="0">
                <a:moveTo>
                  <a:pt x="5119" y="1"/>
                </a:moveTo>
                <a:cubicBezTo>
                  <a:pt x="2198" y="1"/>
                  <a:pt x="0" y="2389"/>
                  <a:pt x="0" y="5554"/>
                </a:cubicBezTo>
                <a:cubicBezTo>
                  <a:pt x="0" y="8974"/>
                  <a:pt x="2744" y="11311"/>
                  <a:pt x="6902" y="14855"/>
                </a:cubicBezTo>
                <a:cubicBezTo>
                  <a:pt x="7607" y="15458"/>
                  <a:pt x="8408" y="16138"/>
                  <a:pt x="9239" y="16867"/>
                </a:cubicBezTo>
                <a:cubicBezTo>
                  <a:pt x="9352" y="16966"/>
                  <a:pt x="9493" y="17016"/>
                  <a:pt x="9635" y="17016"/>
                </a:cubicBezTo>
                <a:cubicBezTo>
                  <a:pt x="9776" y="17016"/>
                  <a:pt x="9918" y="16966"/>
                  <a:pt x="10031" y="16867"/>
                </a:cubicBezTo>
                <a:cubicBezTo>
                  <a:pt x="10862" y="16138"/>
                  <a:pt x="11663" y="15458"/>
                  <a:pt x="12370" y="14855"/>
                </a:cubicBezTo>
                <a:cubicBezTo>
                  <a:pt x="16526" y="11314"/>
                  <a:pt x="19272" y="8974"/>
                  <a:pt x="19272" y="5554"/>
                </a:cubicBezTo>
                <a:cubicBezTo>
                  <a:pt x="19272" y="2389"/>
                  <a:pt x="17071" y="1"/>
                  <a:pt x="14153" y="1"/>
                </a:cubicBezTo>
                <a:cubicBezTo>
                  <a:pt x="13105" y="1"/>
                  <a:pt x="12148" y="332"/>
                  <a:pt x="11301" y="986"/>
                </a:cubicBezTo>
                <a:cubicBezTo>
                  <a:pt x="10491" y="1612"/>
                  <a:pt x="9952" y="2410"/>
                  <a:pt x="9636" y="2991"/>
                </a:cubicBezTo>
                <a:cubicBezTo>
                  <a:pt x="9317" y="2410"/>
                  <a:pt x="8778" y="1612"/>
                  <a:pt x="7968" y="986"/>
                </a:cubicBezTo>
                <a:cubicBezTo>
                  <a:pt x="7122" y="332"/>
                  <a:pt x="6164" y="1"/>
                  <a:pt x="51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8264" name="Google Shape;18264;p90"/>
          <p:cNvGrpSpPr/>
          <p:nvPr/>
        </p:nvGrpSpPr>
        <p:grpSpPr>
          <a:xfrm>
            <a:off x="1874281" y="3981487"/>
            <a:ext cx="355218" cy="279880"/>
            <a:chOff x="5629975" y="3255775"/>
            <a:chExt cx="504500" cy="397500"/>
          </a:xfrm>
        </p:grpSpPr>
        <p:sp>
          <p:nvSpPr>
            <p:cNvPr id="18265" name="Google Shape;18265;p90"/>
            <p:cNvSpPr/>
            <p:nvPr/>
          </p:nvSpPr>
          <p:spPr>
            <a:xfrm>
              <a:off x="5756375" y="3255775"/>
              <a:ext cx="112950" cy="143425"/>
            </a:xfrm>
            <a:custGeom>
              <a:avLst/>
              <a:gdLst/>
              <a:ahLst/>
              <a:cxnLst/>
              <a:rect l="l" t="t" r="r" b="b"/>
              <a:pathLst>
                <a:path w="4518" h="5737" extrusionOk="0">
                  <a:moveTo>
                    <a:pt x="2259" y="0"/>
                  </a:moveTo>
                  <a:cubicBezTo>
                    <a:pt x="793" y="0"/>
                    <a:pt x="1" y="2469"/>
                    <a:pt x="1" y="3478"/>
                  </a:cubicBezTo>
                  <a:cubicBezTo>
                    <a:pt x="1" y="4725"/>
                    <a:pt x="1013" y="5733"/>
                    <a:pt x="2259" y="5736"/>
                  </a:cubicBezTo>
                  <a:cubicBezTo>
                    <a:pt x="3506" y="5733"/>
                    <a:pt x="4518" y="4725"/>
                    <a:pt x="4518" y="3478"/>
                  </a:cubicBezTo>
                  <a:cubicBezTo>
                    <a:pt x="4518" y="2469"/>
                    <a:pt x="3729" y="0"/>
                    <a:pt x="22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266" name="Google Shape;18266;p90"/>
            <p:cNvSpPr/>
            <p:nvPr/>
          </p:nvSpPr>
          <p:spPr>
            <a:xfrm>
              <a:off x="5629975" y="3374400"/>
              <a:ext cx="140575" cy="136175"/>
            </a:xfrm>
            <a:custGeom>
              <a:avLst/>
              <a:gdLst/>
              <a:ahLst/>
              <a:cxnLst/>
              <a:rect l="l" t="t" r="r" b="b"/>
              <a:pathLst>
                <a:path w="5623" h="5447" extrusionOk="0">
                  <a:moveTo>
                    <a:pt x="1951" y="0"/>
                  </a:moveTo>
                  <a:cubicBezTo>
                    <a:pt x="1711" y="0"/>
                    <a:pt x="1480" y="53"/>
                    <a:pt x="1269" y="175"/>
                  </a:cubicBezTo>
                  <a:cubicBezTo>
                    <a:pt x="1" y="907"/>
                    <a:pt x="582" y="3443"/>
                    <a:pt x="1088" y="4316"/>
                  </a:cubicBezTo>
                  <a:cubicBezTo>
                    <a:pt x="1506" y="5041"/>
                    <a:pt x="2265" y="5447"/>
                    <a:pt x="3045" y="5447"/>
                  </a:cubicBezTo>
                  <a:cubicBezTo>
                    <a:pt x="3428" y="5447"/>
                    <a:pt x="3816" y="5349"/>
                    <a:pt x="4172" y="5144"/>
                  </a:cubicBezTo>
                  <a:cubicBezTo>
                    <a:pt x="5253" y="4521"/>
                    <a:pt x="5623" y="3138"/>
                    <a:pt x="5000" y="2057"/>
                  </a:cubicBezTo>
                  <a:cubicBezTo>
                    <a:pt x="4578" y="1330"/>
                    <a:pt x="3149" y="0"/>
                    <a:pt x="19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267" name="Google Shape;18267;p90"/>
            <p:cNvSpPr/>
            <p:nvPr/>
          </p:nvSpPr>
          <p:spPr>
            <a:xfrm>
              <a:off x="5897525" y="3255775"/>
              <a:ext cx="112950" cy="143425"/>
            </a:xfrm>
            <a:custGeom>
              <a:avLst/>
              <a:gdLst/>
              <a:ahLst/>
              <a:cxnLst/>
              <a:rect l="l" t="t" r="r" b="b"/>
              <a:pathLst>
                <a:path w="4518" h="5737" extrusionOk="0">
                  <a:moveTo>
                    <a:pt x="2259" y="0"/>
                  </a:moveTo>
                  <a:cubicBezTo>
                    <a:pt x="793" y="0"/>
                    <a:pt x="1" y="2469"/>
                    <a:pt x="1" y="3478"/>
                  </a:cubicBezTo>
                  <a:cubicBezTo>
                    <a:pt x="1" y="4725"/>
                    <a:pt x="1013" y="5736"/>
                    <a:pt x="2259" y="5736"/>
                  </a:cubicBezTo>
                  <a:cubicBezTo>
                    <a:pt x="3506" y="5736"/>
                    <a:pt x="4518" y="4725"/>
                    <a:pt x="4518" y="3478"/>
                  </a:cubicBezTo>
                  <a:cubicBezTo>
                    <a:pt x="4518" y="2469"/>
                    <a:pt x="3729" y="0"/>
                    <a:pt x="22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268" name="Google Shape;18268;p90"/>
            <p:cNvSpPr/>
            <p:nvPr/>
          </p:nvSpPr>
          <p:spPr>
            <a:xfrm>
              <a:off x="5996075" y="3373900"/>
              <a:ext cx="138400" cy="136200"/>
            </a:xfrm>
            <a:custGeom>
              <a:avLst/>
              <a:gdLst/>
              <a:ahLst/>
              <a:cxnLst/>
              <a:rect l="l" t="t" r="r" b="b"/>
              <a:pathLst>
                <a:path w="5536" h="5448" extrusionOk="0">
                  <a:moveTo>
                    <a:pt x="3670" y="1"/>
                  </a:moveTo>
                  <a:cubicBezTo>
                    <a:pt x="2471" y="1"/>
                    <a:pt x="1045" y="1330"/>
                    <a:pt x="624" y="2059"/>
                  </a:cubicBezTo>
                  <a:cubicBezTo>
                    <a:pt x="1" y="3137"/>
                    <a:pt x="371" y="4523"/>
                    <a:pt x="1452" y="5146"/>
                  </a:cubicBezTo>
                  <a:cubicBezTo>
                    <a:pt x="1808" y="5351"/>
                    <a:pt x="2199" y="5448"/>
                    <a:pt x="2586" y="5448"/>
                  </a:cubicBezTo>
                  <a:cubicBezTo>
                    <a:pt x="3381" y="5448"/>
                    <a:pt x="4158" y="5039"/>
                    <a:pt x="4575" y="4318"/>
                  </a:cubicBezTo>
                  <a:cubicBezTo>
                    <a:pt x="5168" y="3288"/>
                    <a:pt x="5535" y="858"/>
                    <a:pt x="4355" y="177"/>
                  </a:cubicBezTo>
                  <a:cubicBezTo>
                    <a:pt x="4142" y="54"/>
                    <a:pt x="3911" y="1"/>
                    <a:pt x="36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269" name="Google Shape;18269;p90"/>
            <p:cNvSpPr/>
            <p:nvPr/>
          </p:nvSpPr>
          <p:spPr>
            <a:xfrm>
              <a:off x="5728150" y="3427400"/>
              <a:ext cx="310575" cy="225875"/>
            </a:xfrm>
            <a:custGeom>
              <a:avLst/>
              <a:gdLst/>
              <a:ahLst/>
              <a:cxnLst/>
              <a:rect l="l" t="t" r="r" b="b"/>
              <a:pathLst>
                <a:path w="12423" h="9035" extrusionOk="0">
                  <a:moveTo>
                    <a:pt x="6213" y="1"/>
                  </a:moveTo>
                  <a:cubicBezTo>
                    <a:pt x="5234" y="1"/>
                    <a:pt x="2259" y="1"/>
                    <a:pt x="2259" y="2822"/>
                  </a:cubicBezTo>
                  <a:lnTo>
                    <a:pt x="2259" y="3147"/>
                  </a:lnTo>
                  <a:cubicBezTo>
                    <a:pt x="2259" y="3376"/>
                    <a:pt x="2121" y="3584"/>
                    <a:pt x="1907" y="3671"/>
                  </a:cubicBezTo>
                  <a:cubicBezTo>
                    <a:pt x="750" y="4144"/>
                    <a:pt x="1" y="5141"/>
                    <a:pt x="1" y="6210"/>
                  </a:cubicBezTo>
                  <a:cubicBezTo>
                    <a:pt x="1" y="7767"/>
                    <a:pt x="1521" y="9034"/>
                    <a:pt x="3388" y="9034"/>
                  </a:cubicBezTo>
                  <a:cubicBezTo>
                    <a:pt x="3400" y="9035"/>
                    <a:pt x="3413" y="9035"/>
                    <a:pt x="3425" y="9035"/>
                  </a:cubicBezTo>
                  <a:cubicBezTo>
                    <a:pt x="3753" y="9035"/>
                    <a:pt x="4081" y="8995"/>
                    <a:pt x="4400" y="8917"/>
                  </a:cubicBezTo>
                  <a:cubicBezTo>
                    <a:pt x="4995" y="8766"/>
                    <a:pt x="5604" y="8691"/>
                    <a:pt x="6213" y="8691"/>
                  </a:cubicBezTo>
                  <a:cubicBezTo>
                    <a:pt x="6823" y="8691"/>
                    <a:pt x="7432" y="8766"/>
                    <a:pt x="8029" y="8917"/>
                  </a:cubicBezTo>
                  <a:cubicBezTo>
                    <a:pt x="8345" y="8995"/>
                    <a:pt x="8670" y="9035"/>
                    <a:pt x="8998" y="9035"/>
                  </a:cubicBezTo>
                  <a:cubicBezTo>
                    <a:pt x="9010" y="9035"/>
                    <a:pt x="9022" y="9035"/>
                    <a:pt x="9034" y="9034"/>
                  </a:cubicBezTo>
                  <a:cubicBezTo>
                    <a:pt x="10901" y="9034"/>
                    <a:pt x="12422" y="7767"/>
                    <a:pt x="12422" y="6210"/>
                  </a:cubicBezTo>
                  <a:cubicBezTo>
                    <a:pt x="12422" y="5138"/>
                    <a:pt x="11675" y="4141"/>
                    <a:pt x="10516" y="3671"/>
                  </a:cubicBezTo>
                  <a:cubicBezTo>
                    <a:pt x="10302" y="3584"/>
                    <a:pt x="10164" y="3376"/>
                    <a:pt x="10164" y="3147"/>
                  </a:cubicBezTo>
                  <a:lnTo>
                    <a:pt x="10164" y="2822"/>
                  </a:lnTo>
                  <a:cubicBezTo>
                    <a:pt x="10164" y="1"/>
                    <a:pt x="7191" y="1"/>
                    <a:pt x="62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8270" name="Google Shape;18270;p90"/>
          <p:cNvGrpSpPr/>
          <p:nvPr/>
        </p:nvGrpSpPr>
        <p:grpSpPr>
          <a:xfrm>
            <a:off x="3755839" y="3981593"/>
            <a:ext cx="340256" cy="279669"/>
            <a:chOff x="6234950" y="3255925"/>
            <a:chExt cx="483250" cy="397200"/>
          </a:xfrm>
        </p:grpSpPr>
        <p:sp>
          <p:nvSpPr>
            <p:cNvPr id="18271" name="Google Shape;18271;p90"/>
            <p:cNvSpPr/>
            <p:nvPr/>
          </p:nvSpPr>
          <p:spPr>
            <a:xfrm>
              <a:off x="6444675" y="3255925"/>
              <a:ext cx="128300" cy="90200"/>
            </a:xfrm>
            <a:custGeom>
              <a:avLst/>
              <a:gdLst/>
              <a:ahLst/>
              <a:cxnLst/>
              <a:rect l="l" t="t" r="r" b="b"/>
              <a:pathLst>
                <a:path w="5132" h="3608" extrusionOk="0">
                  <a:moveTo>
                    <a:pt x="567" y="0"/>
                  </a:moveTo>
                  <a:cubicBezTo>
                    <a:pt x="254" y="0"/>
                    <a:pt x="1" y="253"/>
                    <a:pt x="1" y="563"/>
                  </a:cubicBezTo>
                  <a:cubicBezTo>
                    <a:pt x="7" y="1662"/>
                    <a:pt x="368" y="2731"/>
                    <a:pt x="1034" y="3608"/>
                  </a:cubicBezTo>
                  <a:cubicBezTo>
                    <a:pt x="2097" y="3138"/>
                    <a:pt x="3325" y="2864"/>
                    <a:pt x="5014" y="2864"/>
                  </a:cubicBezTo>
                  <a:cubicBezTo>
                    <a:pt x="5054" y="2864"/>
                    <a:pt x="5093" y="2873"/>
                    <a:pt x="5132" y="2873"/>
                  </a:cubicBezTo>
                  <a:cubicBezTo>
                    <a:pt x="4289" y="1117"/>
                    <a:pt x="2515" y="0"/>
                    <a:pt x="5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272" name="Google Shape;18272;p90"/>
            <p:cNvSpPr/>
            <p:nvPr/>
          </p:nvSpPr>
          <p:spPr>
            <a:xfrm>
              <a:off x="6444750" y="3563200"/>
              <a:ext cx="128225" cy="89925"/>
            </a:xfrm>
            <a:custGeom>
              <a:avLst/>
              <a:gdLst/>
              <a:ahLst/>
              <a:cxnLst/>
              <a:rect l="l" t="t" r="r" b="b"/>
              <a:pathLst>
                <a:path w="5129" h="3597" extrusionOk="0">
                  <a:moveTo>
                    <a:pt x="1022" y="1"/>
                  </a:moveTo>
                  <a:cubicBezTo>
                    <a:pt x="362" y="874"/>
                    <a:pt x="4" y="1937"/>
                    <a:pt x="1" y="3033"/>
                  </a:cubicBezTo>
                  <a:cubicBezTo>
                    <a:pt x="1" y="3343"/>
                    <a:pt x="251" y="3596"/>
                    <a:pt x="564" y="3596"/>
                  </a:cubicBezTo>
                  <a:cubicBezTo>
                    <a:pt x="2512" y="3596"/>
                    <a:pt x="4286" y="2479"/>
                    <a:pt x="5129" y="724"/>
                  </a:cubicBezTo>
                  <a:cubicBezTo>
                    <a:pt x="5093" y="724"/>
                    <a:pt x="5051" y="736"/>
                    <a:pt x="5011" y="736"/>
                  </a:cubicBezTo>
                  <a:cubicBezTo>
                    <a:pt x="3319" y="736"/>
                    <a:pt x="2088" y="462"/>
                    <a:pt x="102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273" name="Google Shape;18273;p90"/>
            <p:cNvSpPr/>
            <p:nvPr/>
          </p:nvSpPr>
          <p:spPr>
            <a:xfrm>
              <a:off x="6375350" y="3355650"/>
              <a:ext cx="244750" cy="197650"/>
            </a:xfrm>
            <a:custGeom>
              <a:avLst/>
              <a:gdLst/>
              <a:ahLst/>
              <a:cxnLst/>
              <a:rect l="l" t="t" r="r" b="b"/>
              <a:pathLst>
                <a:path w="9790" h="7906" extrusionOk="0">
                  <a:moveTo>
                    <a:pt x="6045" y="2610"/>
                  </a:moveTo>
                  <a:cubicBezTo>
                    <a:pt x="6190" y="2610"/>
                    <a:pt x="6335" y="2666"/>
                    <a:pt x="6444" y="2777"/>
                  </a:cubicBezTo>
                  <a:cubicBezTo>
                    <a:pt x="6664" y="2997"/>
                    <a:pt x="6664" y="3356"/>
                    <a:pt x="6444" y="3575"/>
                  </a:cubicBezTo>
                  <a:cubicBezTo>
                    <a:pt x="6225" y="3795"/>
                    <a:pt x="6225" y="4153"/>
                    <a:pt x="6444" y="4373"/>
                  </a:cubicBezTo>
                  <a:cubicBezTo>
                    <a:pt x="6664" y="4593"/>
                    <a:pt x="6664" y="4951"/>
                    <a:pt x="6444" y="5171"/>
                  </a:cubicBezTo>
                  <a:cubicBezTo>
                    <a:pt x="6335" y="5281"/>
                    <a:pt x="6190" y="5336"/>
                    <a:pt x="6045" y="5336"/>
                  </a:cubicBezTo>
                  <a:cubicBezTo>
                    <a:pt x="5901" y="5336"/>
                    <a:pt x="5756" y="5281"/>
                    <a:pt x="5646" y="5171"/>
                  </a:cubicBezTo>
                  <a:cubicBezTo>
                    <a:pt x="4984" y="4509"/>
                    <a:pt x="4984" y="3440"/>
                    <a:pt x="5646" y="2777"/>
                  </a:cubicBezTo>
                  <a:cubicBezTo>
                    <a:pt x="5756" y="2666"/>
                    <a:pt x="5901" y="2610"/>
                    <a:pt x="6045" y="2610"/>
                  </a:cubicBezTo>
                  <a:close/>
                  <a:moveTo>
                    <a:pt x="7787" y="1"/>
                  </a:moveTo>
                  <a:cubicBezTo>
                    <a:pt x="4463" y="1"/>
                    <a:pt x="3204" y="1064"/>
                    <a:pt x="919" y="2997"/>
                  </a:cubicBezTo>
                  <a:lnTo>
                    <a:pt x="271" y="3542"/>
                  </a:lnTo>
                  <a:cubicBezTo>
                    <a:pt x="0" y="3765"/>
                    <a:pt x="0" y="4181"/>
                    <a:pt x="271" y="4406"/>
                  </a:cubicBezTo>
                  <a:lnTo>
                    <a:pt x="856" y="4897"/>
                  </a:lnTo>
                  <a:cubicBezTo>
                    <a:pt x="3147" y="6837"/>
                    <a:pt x="4412" y="7906"/>
                    <a:pt x="7787" y="7906"/>
                  </a:cubicBezTo>
                  <a:cubicBezTo>
                    <a:pt x="8450" y="7902"/>
                    <a:pt x="9106" y="7788"/>
                    <a:pt x="9730" y="7574"/>
                  </a:cubicBezTo>
                  <a:cubicBezTo>
                    <a:pt x="8357" y="6951"/>
                    <a:pt x="7456" y="5602"/>
                    <a:pt x="7411" y="4093"/>
                  </a:cubicBezTo>
                  <a:cubicBezTo>
                    <a:pt x="7366" y="2588"/>
                    <a:pt x="8179" y="1184"/>
                    <a:pt x="9513" y="480"/>
                  </a:cubicBezTo>
                  <a:cubicBezTo>
                    <a:pt x="9603" y="432"/>
                    <a:pt x="9697" y="398"/>
                    <a:pt x="9790" y="356"/>
                  </a:cubicBezTo>
                  <a:cubicBezTo>
                    <a:pt x="9149" y="124"/>
                    <a:pt x="8471" y="4"/>
                    <a:pt x="77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274" name="Google Shape;18274;p90"/>
            <p:cNvSpPr/>
            <p:nvPr/>
          </p:nvSpPr>
          <p:spPr>
            <a:xfrm>
              <a:off x="6587875" y="3385100"/>
              <a:ext cx="130325" cy="140500"/>
            </a:xfrm>
            <a:custGeom>
              <a:avLst/>
              <a:gdLst/>
              <a:ahLst/>
              <a:cxnLst/>
              <a:rect l="l" t="t" r="r" b="b"/>
              <a:pathLst>
                <a:path w="5213" h="5620" extrusionOk="0">
                  <a:moveTo>
                    <a:pt x="2343" y="1789"/>
                  </a:moveTo>
                  <a:cubicBezTo>
                    <a:pt x="2633" y="1789"/>
                    <a:pt x="2912" y="2015"/>
                    <a:pt x="2912" y="2355"/>
                  </a:cubicBezTo>
                  <a:cubicBezTo>
                    <a:pt x="2912" y="2665"/>
                    <a:pt x="2659" y="2918"/>
                    <a:pt x="2349" y="2918"/>
                  </a:cubicBezTo>
                  <a:cubicBezTo>
                    <a:pt x="1846" y="2918"/>
                    <a:pt x="1593" y="2310"/>
                    <a:pt x="1948" y="1955"/>
                  </a:cubicBezTo>
                  <a:cubicBezTo>
                    <a:pt x="2063" y="1840"/>
                    <a:pt x="2204" y="1789"/>
                    <a:pt x="2343" y="1789"/>
                  </a:cubicBezTo>
                  <a:close/>
                  <a:moveTo>
                    <a:pt x="2846" y="0"/>
                  </a:moveTo>
                  <a:cubicBezTo>
                    <a:pt x="2394" y="0"/>
                    <a:pt x="1947" y="85"/>
                    <a:pt x="1539" y="301"/>
                  </a:cubicBezTo>
                  <a:cubicBezTo>
                    <a:pt x="645" y="774"/>
                    <a:pt x="72" y="1687"/>
                    <a:pt x="36" y="2698"/>
                  </a:cubicBezTo>
                  <a:cubicBezTo>
                    <a:pt x="0" y="3707"/>
                    <a:pt x="506" y="4662"/>
                    <a:pt x="1367" y="5195"/>
                  </a:cubicBezTo>
                  <a:cubicBezTo>
                    <a:pt x="1792" y="5460"/>
                    <a:pt x="2280" y="5607"/>
                    <a:pt x="2782" y="5619"/>
                  </a:cubicBezTo>
                  <a:cubicBezTo>
                    <a:pt x="3752" y="4957"/>
                    <a:pt x="4550" y="4078"/>
                    <a:pt x="5119" y="3051"/>
                  </a:cubicBezTo>
                  <a:cubicBezTo>
                    <a:pt x="5213" y="2882"/>
                    <a:pt x="5213" y="2674"/>
                    <a:pt x="5119" y="2506"/>
                  </a:cubicBezTo>
                  <a:cubicBezTo>
                    <a:pt x="4568" y="1512"/>
                    <a:pt x="3797" y="654"/>
                    <a:pt x="2870" y="0"/>
                  </a:cubicBezTo>
                  <a:cubicBezTo>
                    <a:pt x="2862" y="0"/>
                    <a:pt x="2854" y="0"/>
                    <a:pt x="284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275" name="Google Shape;18275;p90"/>
            <p:cNvSpPr/>
            <p:nvPr/>
          </p:nvSpPr>
          <p:spPr>
            <a:xfrm>
              <a:off x="6234950" y="3469100"/>
              <a:ext cx="165050" cy="141200"/>
            </a:xfrm>
            <a:custGeom>
              <a:avLst/>
              <a:gdLst/>
              <a:ahLst/>
              <a:cxnLst/>
              <a:rect l="l" t="t" r="r" b="b"/>
              <a:pathLst>
                <a:path w="6602" h="5648" extrusionOk="0">
                  <a:moveTo>
                    <a:pt x="3990" y="1"/>
                  </a:moveTo>
                  <a:cubicBezTo>
                    <a:pt x="1807" y="1"/>
                    <a:pt x="0" y="1772"/>
                    <a:pt x="0" y="3955"/>
                  </a:cubicBezTo>
                  <a:lnTo>
                    <a:pt x="0" y="5084"/>
                  </a:lnTo>
                  <a:cubicBezTo>
                    <a:pt x="0" y="5394"/>
                    <a:pt x="253" y="5647"/>
                    <a:pt x="566" y="5647"/>
                  </a:cubicBezTo>
                  <a:lnTo>
                    <a:pt x="1696" y="5647"/>
                  </a:lnTo>
                  <a:cubicBezTo>
                    <a:pt x="4014" y="5647"/>
                    <a:pt x="5996" y="4075"/>
                    <a:pt x="6601" y="1943"/>
                  </a:cubicBezTo>
                  <a:cubicBezTo>
                    <a:pt x="6324" y="1717"/>
                    <a:pt x="6041" y="1476"/>
                    <a:pt x="5740" y="1223"/>
                  </a:cubicBezTo>
                  <a:lnTo>
                    <a:pt x="5481" y="1004"/>
                  </a:lnTo>
                  <a:lnTo>
                    <a:pt x="4391" y="2097"/>
                  </a:lnTo>
                  <a:cubicBezTo>
                    <a:pt x="4281" y="2203"/>
                    <a:pt x="4139" y="2255"/>
                    <a:pt x="3997" y="2255"/>
                  </a:cubicBezTo>
                  <a:cubicBezTo>
                    <a:pt x="3852" y="2255"/>
                    <a:pt x="3708" y="2200"/>
                    <a:pt x="3599" y="2091"/>
                  </a:cubicBezTo>
                  <a:cubicBezTo>
                    <a:pt x="3379" y="1871"/>
                    <a:pt x="3376" y="1519"/>
                    <a:pt x="3593" y="1299"/>
                  </a:cubicBezTo>
                  <a:lnTo>
                    <a:pt x="4611" y="278"/>
                  </a:lnTo>
                  <a:lnTo>
                    <a:pt x="428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276" name="Google Shape;18276;p90"/>
            <p:cNvSpPr/>
            <p:nvPr/>
          </p:nvSpPr>
          <p:spPr>
            <a:xfrm>
              <a:off x="6234950" y="3299725"/>
              <a:ext cx="165050" cy="141175"/>
            </a:xfrm>
            <a:custGeom>
              <a:avLst/>
              <a:gdLst/>
              <a:ahLst/>
              <a:cxnLst/>
              <a:rect l="l" t="t" r="r" b="b"/>
              <a:pathLst>
                <a:path w="6602" h="5647" extrusionOk="0">
                  <a:moveTo>
                    <a:pt x="566" y="1"/>
                  </a:moveTo>
                  <a:cubicBezTo>
                    <a:pt x="253" y="1"/>
                    <a:pt x="3" y="254"/>
                    <a:pt x="3" y="567"/>
                  </a:cubicBezTo>
                  <a:lnTo>
                    <a:pt x="3" y="1699"/>
                  </a:lnTo>
                  <a:cubicBezTo>
                    <a:pt x="0" y="3879"/>
                    <a:pt x="1807" y="5647"/>
                    <a:pt x="3990" y="5647"/>
                  </a:cubicBezTo>
                  <a:lnTo>
                    <a:pt x="4285" y="5647"/>
                  </a:lnTo>
                  <a:lnTo>
                    <a:pt x="4611" y="5373"/>
                  </a:lnTo>
                  <a:lnTo>
                    <a:pt x="3593" y="4352"/>
                  </a:lnTo>
                  <a:cubicBezTo>
                    <a:pt x="3379" y="4132"/>
                    <a:pt x="3382" y="3780"/>
                    <a:pt x="3599" y="3563"/>
                  </a:cubicBezTo>
                  <a:cubicBezTo>
                    <a:pt x="3710" y="3451"/>
                    <a:pt x="3856" y="3396"/>
                    <a:pt x="4001" y="3396"/>
                  </a:cubicBezTo>
                  <a:cubicBezTo>
                    <a:pt x="4142" y="3396"/>
                    <a:pt x="4282" y="3448"/>
                    <a:pt x="4391" y="3554"/>
                  </a:cubicBezTo>
                  <a:lnTo>
                    <a:pt x="5481" y="4644"/>
                  </a:lnTo>
                  <a:lnTo>
                    <a:pt x="5809" y="4370"/>
                  </a:lnTo>
                  <a:cubicBezTo>
                    <a:pt x="6083" y="4138"/>
                    <a:pt x="6345" y="3918"/>
                    <a:pt x="6601" y="3704"/>
                  </a:cubicBezTo>
                  <a:cubicBezTo>
                    <a:pt x="5996" y="1575"/>
                    <a:pt x="4017" y="1"/>
                    <a:pt x="16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8277" name="Google Shape;18277;p90"/>
          <p:cNvGrpSpPr/>
          <p:nvPr/>
        </p:nvGrpSpPr>
        <p:grpSpPr>
          <a:xfrm>
            <a:off x="5051107" y="3125970"/>
            <a:ext cx="318042" cy="339253"/>
            <a:chOff x="914900" y="3806450"/>
            <a:chExt cx="451700" cy="481825"/>
          </a:xfrm>
        </p:grpSpPr>
        <p:sp>
          <p:nvSpPr>
            <p:cNvPr id="18278" name="Google Shape;18278;p90"/>
            <p:cNvSpPr/>
            <p:nvPr/>
          </p:nvSpPr>
          <p:spPr>
            <a:xfrm>
              <a:off x="914900" y="4174425"/>
              <a:ext cx="423400" cy="113850"/>
            </a:xfrm>
            <a:custGeom>
              <a:avLst/>
              <a:gdLst/>
              <a:ahLst/>
              <a:cxnLst/>
              <a:rect l="l" t="t" r="r" b="b"/>
              <a:pathLst>
                <a:path w="16936" h="4554" extrusionOk="0">
                  <a:moveTo>
                    <a:pt x="564" y="0"/>
                  </a:moveTo>
                  <a:cubicBezTo>
                    <a:pt x="250" y="0"/>
                    <a:pt x="0" y="250"/>
                    <a:pt x="0" y="563"/>
                  </a:cubicBezTo>
                  <a:cubicBezTo>
                    <a:pt x="0" y="877"/>
                    <a:pt x="250" y="1130"/>
                    <a:pt x="564" y="1130"/>
                  </a:cubicBezTo>
                  <a:lnTo>
                    <a:pt x="2259" y="1130"/>
                  </a:lnTo>
                  <a:lnTo>
                    <a:pt x="2259" y="2861"/>
                  </a:lnTo>
                  <a:cubicBezTo>
                    <a:pt x="2259" y="3795"/>
                    <a:pt x="3015" y="4553"/>
                    <a:pt x="3951" y="4553"/>
                  </a:cubicBezTo>
                  <a:cubicBezTo>
                    <a:pt x="4264" y="4553"/>
                    <a:pt x="4517" y="4300"/>
                    <a:pt x="4517" y="3990"/>
                  </a:cubicBezTo>
                  <a:lnTo>
                    <a:pt x="4517" y="1130"/>
                  </a:lnTo>
                  <a:lnTo>
                    <a:pt x="5646" y="1130"/>
                  </a:lnTo>
                  <a:lnTo>
                    <a:pt x="5646" y="1693"/>
                  </a:lnTo>
                  <a:cubicBezTo>
                    <a:pt x="5646" y="2629"/>
                    <a:pt x="6402" y="3424"/>
                    <a:pt x="7339" y="3424"/>
                  </a:cubicBezTo>
                  <a:cubicBezTo>
                    <a:pt x="7652" y="3424"/>
                    <a:pt x="7905" y="3171"/>
                    <a:pt x="7905" y="2861"/>
                  </a:cubicBezTo>
                  <a:lnTo>
                    <a:pt x="7905" y="1130"/>
                  </a:lnTo>
                  <a:lnTo>
                    <a:pt x="9034" y="1130"/>
                  </a:lnTo>
                  <a:lnTo>
                    <a:pt x="9034" y="3990"/>
                  </a:lnTo>
                  <a:cubicBezTo>
                    <a:pt x="9034" y="4300"/>
                    <a:pt x="9284" y="4553"/>
                    <a:pt x="9597" y="4553"/>
                  </a:cubicBezTo>
                  <a:cubicBezTo>
                    <a:pt x="9910" y="4553"/>
                    <a:pt x="10163" y="4300"/>
                    <a:pt x="10163" y="3990"/>
                  </a:cubicBezTo>
                  <a:lnTo>
                    <a:pt x="10163" y="1130"/>
                  </a:lnTo>
                  <a:lnTo>
                    <a:pt x="16373" y="1130"/>
                  </a:lnTo>
                  <a:cubicBezTo>
                    <a:pt x="16686" y="1130"/>
                    <a:pt x="16936" y="877"/>
                    <a:pt x="16936" y="563"/>
                  </a:cubicBezTo>
                  <a:cubicBezTo>
                    <a:pt x="16936" y="250"/>
                    <a:pt x="16686" y="0"/>
                    <a:pt x="163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279" name="Google Shape;18279;p90"/>
            <p:cNvSpPr/>
            <p:nvPr/>
          </p:nvSpPr>
          <p:spPr>
            <a:xfrm>
              <a:off x="971350" y="3806450"/>
              <a:ext cx="254100" cy="339775"/>
            </a:xfrm>
            <a:custGeom>
              <a:avLst/>
              <a:gdLst/>
              <a:ahLst/>
              <a:cxnLst/>
              <a:rect l="l" t="t" r="r" b="b"/>
              <a:pathLst>
                <a:path w="10164" h="13591" extrusionOk="0">
                  <a:moveTo>
                    <a:pt x="7563" y="2032"/>
                  </a:moveTo>
                  <a:cubicBezTo>
                    <a:pt x="7853" y="2032"/>
                    <a:pt x="8131" y="2256"/>
                    <a:pt x="8131" y="2596"/>
                  </a:cubicBezTo>
                  <a:cubicBezTo>
                    <a:pt x="8131" y="2937"/>
                    <a:pt x="7852" y="3163"/>
                    <a:pt x="7562" y="3163"/>
                  </a:cubicBezTo>
                  <a:cubicBezTo>
                    <a:pt x="7423" y="3163"/>
                    <a:pt x="7282" y="3111"/>
                    <a:pt x="7168" y="2997"/>
                  </a:cubicBezTo>
                  <a:cubicBezTo>
                    <a:pt x="6945" y="2777"/>
                    <a:pt x="6945" y="2418"/>
                    <a:pt x="7168" y="2199"/>
                  </a:cubicBezTo>
                  <a:cubicBezTo>
                    <a:pt x="7283" y="2083"/>
                    <a:pt x="7425" y="2032"/>
                    <a:pt x="7563" y="2032"/>
                  </a:cubicBezTo>
                  <a:close/>
                  <a:moveTo>
                    <a:pt x="7339" y="0"/>
                  </a:moveTo>
                  <a:cubicBezTo>
                    <a:pt x="5412" y="0"/>
                    <a:pt x="3759" y="1087"/>
                    <a:pt x="2901" y="2668"/>
                  </a:cubicBezTo>
                  <a:cubicBezTo>
                    <a:pt x="2852" y="2674"/>
                    <a:pt x="2804" y="2686"/>
                    <a:pt x="2762" y="2704"/>
                  </a:cubicBezTo>
                  <a:cubicBezTo>
                    <a:pt x="2602" y="2782"/>
                    <a:pt x="2431" y="2819"/>
                    <a:pt x="2260" y="2819"/>
                  </a:cubicBezTo>
                  <a:cubicBezTo>
                    <a:pt x="1967" y="2819"/>
                    <a:pt x="1678" y="2707"/>
                    <a:pt x="1458" y="2494"/>
                  </a:cubicBezTo>
                  <a:cubicBezTo>
                    <a:pt x="1247" y="2280"/>
                    <a:pt x="1127" y="1994"/>
                    <a:pt x="1130" y="1696"/>
                  </a:cubicBezTo>
                  <a:cubicBezTo>
                    <a:pt x="1130" y="1395"/>
                    <a:pt x="1247" y="1178"/>
                    <a:pt x="1458" y="964"/>
                  </a:cubicBezTo>
                  <a:cubicBezTo>
                    <a:pt x="1681" y="744"/>
                    <a:pt x="1681" y="386"/>
                    <a:pt x="1458" y="166"/>
                  </a:cubicBezTo>
                  <a:cubicBezTo>
                    <a:pt x="1348" y="56"/>
                    <a:pt x="1204" y="1"/>
                    <a:pt x="1059" y="1"/>
                  </a:cubicBezTo>
                  <a:cubicBezTo>
                    <a:pt x="915" y="1"/>
                    <a:pt x="770" y="56"/>
                    <a:pt x="660" y="166"/>
                  </a:cubicBezTo>
                  <a:cubicBezTo>
                    <a:pt x="236" y="594"/>
                    <a:pt x="1" y="1093"/>
                    <a:pt x="1" y="1696"/>
                  </a:cubicBezTo>
                  <a:cubicBezTo>
                    <a:pt x="1" y="2942"/>
                    <a:pt x="1010" y="3954"/>
                    <a:pt x="2259" y="3954"/>
                  </a:cubicBezTo>
                  <a:cubicBezTo>
                    <a:pt x="2307" y="3954"/>
                    <a:pt x="2353" y="3939"/>
                    <a:pt x="2401" y="3936"/>
                  </a:cubicBezTo>
                  <a:lnTo>
                    <a:pt x="2401" y="3936"/>
                  </a:lnTo>
                  <a:cubicBezTo>
                    <a:pt x="2319" y="4282"/>
                    <a:pt x="2274" y="4635"/>
                    <a:pt x="2265" y="4990"/>
                  </a:cubicBezTo>
                  <a:cubicBezTo>
                    <a:pt x="2976" y="4680"/>
                    <a:pt x="3741" y="4517"/>
                    <a:pt x="4518" y="4517"/>
                  </a:cubicBezTo>
                  <a:lnTo>
                    <a:pt x="5081" y="4517"/>
                  </a:lnTo>
                  <a:cubicBezTo>
                    <a:pt x="6017" y="4517"/>
                    <a:pt x="6773" y="5276"/>
                    <a:pt x="6776" y="6213"/>
                  </a:cubicBezTo>
                  <a:lnTo>
                    <a:pt x="6776" y="9073"/>
                  </a:lnTo>
                  <a:cubicBezTo>
                    <a:pt x="6776" y="10925"/>
                    <a:pt x="5864" y="12557"/>
                    <a:pt x="4482" y="13590"/>
                  </a:cubicBezTo>
                  <a:lnTo>
                    <a:pt x="6210" y="13590"/>
                  </a:lnTo>
                  <a:cubicBezTo>
                    <a:pt x="8393" y="13590"/>
                    <a:pt x="10164" y="11820"/>
                    <a:pt x="10164" y="9636"/>
                  </a:cubicBezTo>
                  <a:lnTo>
                    <a:pt x="1016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280" name="Google Shape;18280;p90"/>
            <p:cNvSpPr/>
            <p:nvPr/>
          </p:nvSpPr>
          <p:spPr>
            <a:xfrm>
              <a:off x="971350" y="3947600"/>
              <a:ext cx="141175" cy="198625"/>
            </a:xfrm>
            <a:custGeom>
              <a:avLst/>
              <a:gdLst/>
              <a:ahLst/>
              <a:cxnLst/>
              <a:rect l="l" t="t" r="r" b="b"/>
              <a:pathLst>
                <a:path w="5647" h="7945" extrusionOk="0">
                  <a:moveTo>
                    <a:pt x="4518" y="0"/>
                  </a:moveTo>
                  <a:cubicBezTo>
                    <a:pt x="2021" y="0"/>
                    <a:pt x="1" y="2060"/>
                    <a:pt x="1" y="4556"/>
                  </a:cubicBezTo>
                  <a:lnTo>
                    <a:pt x="1" y="6815"/>
                  </a:lnTo>
                  <a:cubicBezTo>
                    <a:pt x="934" y="6812"/>
                    <a:pt x="1693" y="6056"/>
                    <a:pt x="1693" y="5120"/>
                  </a:cubicBezTo>
                  <a:cubicBezTo>
                    <a:pt x="1693" y="4806"/>
                    <a:pt x="1946" y="4556"/>
                    <a:pt x="2259" y="4556"/>
                  </a:cubicBezTo>
                  <a:cubicBezTo>
                    <a:pt x="2569" y="4556"/>
                    <a:pt x="2822" y="4806"/>
                    <a:pt x="2822" y="5120"/>
                  </a:cubicBezTo>
                  <a:cubicBezTo>
                    <a:pt x="2822" y="6547"/>
                    <a:pt x="1753" y="7718"/>
                    <a:pt x="377" y="7905"/>
                  </a:cubicBezTo>
                  <a:cubicBezTo>
                    <a:pt x="434" y="7929"/>
                    <a:pt x="501" y="7941"/>
                    <a:pt x="564" y="7944"/>
                  </a:cubicBezTo>
                  <a:lnTo>
                    <a:pt x="1130" y="7944"/>
                  </a:lnTo>
                  <a:cubicBezTo>
                    <a:pt x="3623" y="7944"/>
                    <a:pt x="5647" y="5921"/>
                    <a:pt x="5647" y="3427"/>
                  </a:cubicBezTo>
                  <a:lnTo>
                    <a:pt x="5647" y="567"/>
                  </a:lnTo>
                  <a:cubicBezTo>
                    <a:pt x="5647" y="253"/>
                    <a:pt x="5394" y="0"/>
                    <a:pt x="508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281" name="Google Shape;18281;p90"/>
            <p:cNvSpPr/>
            <p:nvPr/>
          </p:nvSpPr>
          <p:spPr>
            <a:xfrm>
              <a:off x="1253675" y="3806450"/>
              <a:ext cx="112925" cy="90350"/>
            </a:xfrm>
            <a:custGeom>
              <a:avLst/>
              <a:gdLst/>
              <a:ahLst/>
              <a:cxnLst/>
              <a:rect l="l" t="t" r="r" b="b"/>
              <a:pathLst>
                <a:path w="4517" h="3614" extrusionOk="0">
                  <a:moveTo>
                    <a:pt x="0" y="0"/>
                  </a:moveTo>
                  <a:lnTo>
                    <a:pt x="0" y="1696"/>
                  </a:lnTo>
                  <a:cubicBezTo>
                    <a:pt x="142" y="1685"/>
                    <a:pt x="428" y="1669"/>
                    <a:pt x="771" y="1669"/>
                  </a:cubicBezTo>
                  <a:cubicBezTo>
                    <a:pt x="1415" y="1669"/>
                    <a:pt x="2264" y="1726"/>
                    <a:pt x="2749" y="1988"/>
                  </a:cubicBezTo>
                  <a:cubicBezTo>
                    <a:pt x="3355" y="2313"/>
                    <a:pt x="4062" y="3078"/>
                    <a:pt x="4517" y="3614"/>
                  </a:cubicBezTo>
                  <a:lnTo>
                    <a:pt x="4517" y="2259"/>
                  </a:lnTo>
                  <a:cubicBezTo>
                    <a:pt x="4517" y="1012"/>
                    <a:pt x="3505" y="0"/>
                    <a:pt x="22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282" name="Google Shape;18282;p90"/>
            <p:cNvSpPr/>
            <p:nvPr/>
          </p:nvSpPr>
          <p:spPr>
            <a:xfrm>
              <a:off x="1253600" y="3876425"/>
              <a:ext cx="95025" cy="42975"/>
            </a:xfrm>
            <a:custGeom>
              <a:avLst/>
              <a:gdLst/>
              <a:ahLst/>
              <a:cxnLst/>
              <a:rect l="l" t="t" r="r" b="b"/>
              <a:pathLst>
                <a:path w="3801" h="1719" extrusionOk="0">
                  <a:moveTo>
                    <a:pt x="726" y="0"/>
                  </a:moveTo>
                  <a:cubicBezTo>
                    <a:pt x="478" y="0"/>
                    <a:pt x="239" y="9"/>
                    <a:pt x="42" y="23"/>
                  </a:cubicBezTo>
                  <a:lnTo>
                    <a:pt x="0" y="23"/>
                  </a:lnTo>
                  <a:lnTo>
                    <a:pt x="3" y="1718"/>
                  </a:lnTo>
                  <a:lnTo>
                    <a:pt x="3800" y="1718"/>
                  </a:lnTo>
                  <a:cubicBezTo>
                    <a:pt x="3379" y="1203"/>
                    <a:pt x="2692" y="438"/>
                    <a:pt x="2219" y="182"/>
                  </a:cubicBezTo>
                  <a:cubicBezTo>
                    <a:pt x="1969" y="49"/>
                    <a:pt x="1321" y="0"/>
                    <a:pt x="7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8283" name="Google Shape;18283;p90"/>
          <p:cNvGrpSpPr/>
          <p:nvPr/>
        </p:nvGrpSpPr>
        <p:grpSpPr>
          <a:xfrm>
            <a:off x="5470028" y="3125785"/>
            <a:ext cx="346347" cy="339623"/>
            <a:chOff x="1490050" y="3805975"/>
            <a:chExt cx="491900" cy="482350"/>
          </a:xfrm>
        </p:grpSpPr>
        <p:sp>
          <p:nvSpPr>
            <p:cNvPr id="18284" name="Google Shape;18284;p90"/>
            <p:cNvSpPr/>
            <p:nvPr/>
          </p:nvSpPr>
          <p:spPr>
            <a:xfrm>
              <a:off x="1541775" y="3877050"/>
              <a:ext cx="302500" cy="277225"/>
            </a:xfrm>
            <a:custGeom>
              <a:avLst/>
              <a:gdLst/>
              <a:ahLst/>
              <a:cxnLst/>
              <a:rect l="l" t="t" r="r" b="b"/>
              <a:pathLst>
                <a:path w="12100" h="11089" extrusionOk="0">
                  <a:moveTo>
                    <a:pt x="10512" y="1"/>
                  </a:moveTo>
                  <a:lnTo>
                    <a:pt x="0" y="10513"/>
                  </a:lnTo>
                  <a:cubicBezTo>
                    <a:pt x="207" y="10475"/>
                    <a:pt x="415" y="10456"/>
                    <a:pt x="622" y="10456"/>
                  </a:cubicBezTo>
                  <a:cubicBezTo>
                    <a:pt x="1327" y="10456"/>
                    <a:pt x="2020" y="10674"/>
                    <a:pt x="2602" y="11088"/>
                  </a:cubicBezTo>
                  <a:lnTo>
                    <a:pt x="12099" y="1588"/>
                  </a:lnTo>
                  <a:lnTo>
                    <a:pt x="1051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285" name="Google Shape;18285;p90"/>
            <p:cNvSpPr/>
            <p:nvPr/>
          </p:nvSpPr>
          <p:spPr>
            <a:xfrm>
              <a:off x="1824450" y="3805975"/>
              <a:ext cx="157500" cy="150525"/>
            </a:xfrm>
            <a:custGeom>
              <a:avLst/>
              <a:gdLst/>
              <a:ahLst/>
              <a:cxnLst/>
              <a:rect l="l" t="t" r="r" b="b"/>
              <a:pathLst>
                <a:path w="6300" h="6021" extrusionOk="0">
                  <a:moveTo>
                    <a:pt x="3211" y="0"/>
                  </a:moveTo>
                  <a:cubicBezTo>
                    <a:pt x="2484" y="0"/>
                    <a:pt x="1758" y="281"/>
                    <a:pt x="1208" y="841"/>
                  </a:cubicBezTo>
                  <a:lnTo>
                    <a:pt x="0" y="2049"/>
                  </a:lnTo>
                  <a:lnTo>
                    <a:pt x="3972" y="6021"/>
                  </a:lnTo>
                  <a:lnTo>
                    <a:pt x="5180" y="4813"/>
                  </a:lnTo>
                  <a:cubicBezTo>
                    <a:pt x="6294" y="3717"/>
                    <a:pt x="6300" y="1925"/>
                    <a:pt x="5198" y="823"/>
                  </a:cubicBezTo>
                  <a:cubicBezTo>
                    <a:pt x="4649" y="274"/>
                    <a:pt x="3930" y="0"/>
                    <a:pt x="32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286" name="Google Shape;18286;p90"/>
            <p:cNvSpPr/>
            <p:nvPr/>
          </p:nvSpPr>
          <p:spPr>
            <a:xfrm>
              <a:off x="1626675" y="3936600"/>
              <a:ext cx="277225" cy="302600"/>
            </a:xfrm>
            <a:custGeom>
              <a:avLst/>
              <a:gdLst/>
              <a:ahLst/>
              <a:cxnLst/>
              <a:rect l="l" t="t" r="r" b="b"/>
              <a:pathLst>
                <a:path w="11089" h="12104" extrusionOk="0">
                  <a:moveTo>
                    <a:pt x="9501" y="1"/>
                  </a:moveTo>
                  <a:lnTo>
                    <a:pt x="1" y="9501"/>
                  </a:lnTo>
                  <a:cubicBezTo>
                    <a:pt x="537" y="10254"/>
                    <a:pt x="745" y="11194"/>
                    <a:pt x="576" y="12103"/>
                  </a:cubicBezTo>
                  <a:lnTo>
                    <a:pt x="11088" y="1591"/>
                  </a:lnTo>
                  <a:lnTo>
                    <a:pt x="950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287" name="Google Shape;18287;p90"/>
            <p:cNvSpPr/>
            <p:nvPr/>
          </p:nvSpPr>
          <p:spPr>
            <a:xfrm>
              <a:off x="1490050" y="4166500"/>
              <a:ext cx="129950" cy="121825"/>
            </a:xfrm>
            <a:custGeom>
              <a:avLst/>
              <a:gdLst/>
              <a:ahLst/>
              <a:cxnLst/>
              <a:rect l="l" t="t" r="r" b="b"/>
              <a:pathLst>
                <a:path w="5198" h="4873" extrusionOk="0">
                  <a:moveTo>
                    <a:pt x="2693" y="0"/>
                  </a:moveTo>
                  <a:cubicBezTo>
                    <a:pt x="2243" y="0"/>
                    <a:pt x="1790" y="133"/>
                    <a:pt x="1398" y="405"/>
                  </a:cubicBezTo>
                  <a:lnTo>
                    <a:pt x="1398" y="402"/>
                  </a:lnTo>
                  <a:lnTo>
                    <a:pt x="741" y="2446"/>
                  </a:lnTo>
                  <a:lnTo>
                    <a:pt x="139" y="4118"/>
                  </a:lnTo>
                  <a:cubicBezTo>
                    <a:pt x="0" y="4500"/>
                    <a:pt x="295" y="4872"/>
                    <a:pt x="664" y="4872"/>
                  </a:cubicBezTo>
                  <a:cubicBezTo>
                    <a:pt x="727" y="4872"/>
                    <a:pt x="793" y="4861"/>
                    <a:pt x="859" y="4837"/>
                  </a:cubicBezTo>
                  <a:lnTo>
                    <a:pt x="2530" y="4235"/>
                  </a:lnTo>
                  <a:lnTo>
                    <a:pt x="4574" y="3579"/>
                  </a:lnTo>
                  <a:cubicBezTo>
                    <a:pt x="5198" y="2672"/>
                    <a:pt x="5086" y="1450"/>
                    <a:pt x="4306" y="670"/>
                  </a:cubicBezTo>
                  <a:cubicBezTo>
                    <a:pt x="3866" y="228"/>
                    <a:pt x="3282" y="0"/>
                    <a:pt x="269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8288" name="Google Shape;18288;p90"/>
          <p:cNvGrpSpPr/>
          <p:nvPr/>
        </p:nvGrpSpPr>
        <p:grpSpPr>
          <a:xfrm>
            <a:off x="5893896" y="3125970"/>
            <a:ext cx="311899" cy="339253"/>
            <a:chOff x="2104275" y="3806450"/>
            <a:chExt cx="442975" cy="481825"/>
          </a:xfrm>
        </p:grpSpPr>
        <p:sp>
          <p:nvSpPr>
            <p:cNvPr id="18289" name="Google Shape;18289;p90"/>
            <p:cNvSpPr/>
            <p:nvPr/>
          </p:nvSpPr>
          <p:spPr>
            <a:xfrm>
              <a:off x="2104275" y="3806450"/>
              <a:ext cx="442975" cy="481825"/>
            </a:xfrm>
            <a:custGeom>
              <a:avLst/>
              <a:gdLst/>
              <a:ahLst/>
              <a:cxnLst/>
              <a:rect l="l" t="t" r="r" b="b"/>
              <a:pathLst>
                <a:path w="17719" h="19273" extrusionOk="0">
                  <a:moveTo>
                    <a:pt x="8889" y="1130"/>
                  </a:moveTo>
                  <a:cubicBezTo>
                    <a:pt x="9660" y="1130"/>
                    <a:pt x="10482" y="2382"/>
                    <a:pt x="11039" y="4343"/>
                  </a:cubicBezTo>
                  <a:cubicBezTo>
                    <a:pt x="10308" y="4586"/>
                    <a:pt x="9594" y="4870"/>
                    <a:pt x="8895" y="5192"/>
                  </a:cubicBezTo>
                  <a:cubicBezTo>
                    <a:pt x="8194" y="4864"/>
                    <a:pt x="7474" y="4577"/>
                    <a:pt x="6742" y="4331"/>
                  </a:cubicBezTo>
                  <a:cubicBezTo>
                    <a:pt x="7302" y="2379"/>
                    <a:pt x="8121" y="1130"/>
                    <a:pt x="8889" y="1130"/>
                  </a:cubicBezTo>
                  <a:close/>
                  <a:moveTo>
                    <a:pt x="6471" y="5445"/>
                  </a:moveTo>
                  <a:cubicBezTo>
                    <a:pt x="6830" y="5565"/>
                    <a:pt x="7200" y="5704"/>
                    <a:pt x="7570" y="5854"/>
                  </a:cubicBezTo>
                  <a:cubicBezTo>
                    <a:pt x="6571" y="6393"/>
                    <a:pt x="6878" y="6243"/>
                    <a:pt x="6273" y="6616"/>
                  </a:cubicBezTo>
                  <a:cubicBezTo>
                    <a:pt x="6330" y="6210"/>
                    <a:pt x="6396" y="5815"/>
                    <a:pt x="6471" y="5445"/>
                  </a:cubicBezTo>
                  <a:close/>
                  <a:moveTo>
                    <a:pt x="11307" y="5445"/>
                  </a:moveTo>
                  <a:cubicBezTo>
                    <a:pt x="11386" y="5815"/>
                    <a:pt x="11449" y="6210"/>
                    <a:pt x="11506" y="6616"/>
                  </a:cubicBezTo>
                  <a:cubicBezTo>
                    <a:pt x="10895" y="6240"/>
                    <a:pt x="11220" y="6399"/>
                    <a:pt x="10208" y="5854"/>
                  </a:cubicBezTo>
                  <a:cubicBezTo>
                    <a:pt x="10582" y="5704"/>
                    <a:pt x="10949" y="5565"/>
                    <a:pt x="11307" y="5445"/>
                  </a:cubicBezTo>
                  <a:close/>
                  <a:moveTo>
                    <a:pt x="13999" y="4845"/>
                  </a:moveTo>
                  <a:cubicBezTo>
                    <a:pt x="14142" y="5686"/>
                    <a:pt x="14870" y="6249"/>
                    <a:pt x="15661" y="6249"/>
                  </a:cubicBezTo>
                  <a:cubicBezTo>
                    <a:pt x="15873" y="6249"/>
                    <a:pt x="16089" y="6209"/>
                    <a:pt x="16300" y="6122"/>
                  </a:cubicBezTo>
                  <a:lnTo>
                    <a:pt x="16300" y="6122"/>
                  </a:lnTo>
                  <a:cubicBezTo>
                    <a:pt x="16201" y="6676"/>
                    <a:pt x="15821" y="7384"/>
                    <a:pt x="15183" y="8158"/>
                  </a:cubicBezTo>
                  <a:cubicBezTo>
                    <a:pt x="14993" y="8390"/>
                    <a:pt x="14761" y="8625"/>
                    <a:pt x="14535" y="8856"/>
                  </a:cubicBezTo>
                  <a:cubicBezTo>
                    <a:pt x="13963" y="8345"/>
                    <a:pt x="13361" y="7866"/>
                    <a:pt x="12735" y="7423"/>
                  </a:cubicBezTo>
                  <a:cubicBezTo>
                    <a:pt x="12662" y="6652"/>
                    <a:pt x="12551" y="5884"/>
                    <a:pt x="12394" y="5125"/>
                  </a:cubicBezTo>
                  <a:cubicBezTo>
                    <a:pt x="12921" y="4990"/>
                    <a:pt x="13457" y="4897"/>
                    <a:pt x="13999" y="4845"/>
                  </a:cubicBezTo>
                  <a:close/>
                  <a:moveTo>
                    <a:pt x="3779" y="4845"/>
                  </a:moveTo>
                  <a:cubicBezTo>
                    <a:pt x="4321" y="4897"/>
                    <a:pt x="4857" y="4990"/>
                    <a:pt x="5384" y="5129"/>
                  </a:cubicBezTo>
                  <a:cubicBezTo>
                    <a:pt x="5231" y="5887"/>
                    <a:pt x="5116" y="6652"/>
                    <a:pt x="5047" y="7423"/>
                  </a:cubicBezTo>
                  <a:cubicBezTo>
                    <a:pt x="4421" y="7869"/>
                    <a:pt x="3818" y="8348"/>
                    <a:pt x="3246" y="8859"/>
                  </a:cubicBezTo>
                  <a:cubicBezTo>
                    <a:pt x="3020" y="8625"/>
                    <a:pt x="2789" y="8393"/>
                    <a:pt x="2599" y="8161"/>
                  </a:cubicBezTo>
                  <a:cubicBezTo>
                    <a:pt x="1963" y="7387"/>
                    <a:pt x="1584" y="6685"/>
                    <a:pt x="1485" y="6125"/>
                  </a:cubicBezTo>
                  <a:lnTo>
                    <a:pt x="1485" y="6125"/>
                  </a:lnTo>
                  <a:cubicBezTo>
                    <a:pt x="1683" y="6207"/>
                    <a:pt x="1897" y="6249"/>
                    <a:pt x="2114" y="6249"/>
                  </a:cubicBezTo>
                  <a:cubicBezTo>
                    <a:pt x="2936" y="6246"/>
                    <a:pt x="3638" y="5655"/>
                    <a:pt x="3779" y="4845"/>
                  </a:cubicBezTo>
                  <a:close/>
                  <a:moveTo>
                    <a:pt x="4951" y="8893"/>
                  </a:moveTo>
                  <a:lnTo>
                    <a:pt x="4951" y="8893"/>
                  </a:lnTo>
                  <a:cubicBezTo>
                    <a:pt x="4945" y="9143"/>
                    <a:pt x="4939" y="9389"/>
                    <a:pt x="4939" y="9636"/>
                  </a:cubicBezTo>
                  <a:cubicBezTo>
                    <a:pt x="4939" y="9882"/>
                    <a:pt x="4945" y="10128"/>
                    <a:pt x="4951" y="10377"/>
                  </a:cubicBezTo>
                  <a:lnTo>
                    <a:pt x="4951" y="10377"/>
                  </a:lnTo>
                  <a:cubicBezTo>
                    <a:pt x="4637" y="10133"/>
                    <a:pt x="4348" y="9886"/>
                    <a:pt x="4065" y="9636"/>
                  </a:cubicBezTo>
                  <a:cubicBezTo>
                    <a:pt x="4348" y="9386"/>
                    <a:pt x="4637" y="9139"/>
                    <a:pt x="4951" y="8893"/>
                  </a:cubicBezTo>
                  <a:close/>
                  <a:moveTo>
                    <a:pt x="12828" y="8896"/>
                  </a:moveTo>
                  <a:lnTo>
                    <a:pt x="12828" y="8896"/>
                  </a:lnTo>
                  <a:cubicBezTo>
                    <a:pt x="13144" y="9139"/>
                    <a:pt x="13430" y="9386"/>
                    <a:pt x="13713" y="9636"/>
                  </a:cubicBezTo>
                  <a:cubicBezTo>
                    <a:pt x="13433" y="9886"/>
                    <a:pt x="13144" y="10133"/>
                    <a:pt x="12828" y="10380"/>
                  </a:cubicBezTo>
                  <a:cubicBezTo>
                    <a:pt x="12837" y="10130"/>
                    <a:pt x="12843" y="9883"/>
                    <a:pt x="12843" y="9636"/>
                  </a:cubicBezTo>
                  <a:cubicBezTo>
                    <a:pt x="12843" y="9389"/>
                    <a:pt x="12837" y="9143"/>
                    <a:pt x="12828" y="8896"/>
                  </a:cubicBezTo>
                  <a:close/>
                  <a:moveTo>
                    <a:pt x="8889" y="6447"/>
                  </a:moveTo>
                  <a:cubicBezTo>
                    <a:pt x="9850" y="6908"/>
                    <a:pt x="10774" y="7441"/>
                    <a:pt x="11657" y="8040"/>
                  </a:cubicBezTo>
                  <a:cubicBezTo>
                    <a:pt x="11693" y="8555"/>
                    <a:pt x="11714" y="9088"/>
                    <a:pt x="11714" y="9636"/>
                  </a:cubicBezTo>
                  <a:cubicBezTo>
                    <a:pt x="11714" y="10187"/>
                    <a:pt x="11693" y="10717"/>
                    <a:pt x="11657" y="11232"/>
                  </a:cubicBezTo>
                  <a:cubicBezTo>
                    <a:pt x="10774" y="11832"/>
                    <a:pt x="9853" y="12365"/>
                    <a:pt x="8895" y="12828"/>
                  </a:cubicBezTo>
                  <a:cubicBezTo>
                    <a:pt x="7932" y="12368"/>
                    <a:pt x="7007" y="11832"/>
                    <a:pt x="6125" y="11232"/>
                  </a:cubicBezTo>
                  <a:cubicBezTo>
                    <a:pt x="6086" y="10717"/>
                    <a:pt x="6068" y="10187"/>
                    <a:pt x="6068" y="9636"/>
                  </a:cubicBezTo>
                  <a:cubicBezTo>
                    <a:pt x="6068" y="9088"/>
                    <a:pt x="6089" y="8555"/>
                    <a:pt x="6125" y="8040"/>
                  </a:cubicBezTo>
                  <a:cubicBezTo>
                    <a:pt x="7004" y="7441"/>
                    <a:pt x="7929" y="6908"/>
                    <a:pt x="8889" y="6447"/>
                  </a:cubicBezTo>
                  <a:close/>
                  <a:moveTo>
                    <a:pt x="6273" y="12657"/>
                  </a:moveTo>
                  <a:lnTo>
                    <a:pt x="6273" y="12657"/>
                  </a:lnTo>
                  <a:cubicBezTo>
                    <a:pt x="6878" y="13033"/>
                    <a:pt x="6571" y="12879"/>
                    <a:pt x="7570" y="13418"/>
                  </a:cubicBezTo>
                  <a:cubicBezTo>
                    <a:pt x="7194" y="13569"/>
                    <a:pt x="6827" y="13708"/>
                    <a:pt x="6471" y="13828"/>
                  </a:cubicBezTo>
                  <a:cubicBezTo>
                    <a:pt x="6393" y="13455"/>
                    <a:pt x="6330" y="13063"/>
                    <a:pt x="6273" y="12657"/>
                  </a:cubicBezTo>
                  <a:close/>
                  <a:moveTo>
                    <a:pt x="11506" y="12657"/>
                  </a:moveTo>
                  <a:cubicBezTo>
                    <a:pt x="11449" y="13063"/>
                    <a:pt x="11386" y="13458"/>
                    <a:pt x="11307" y="13828"/>
                  </a:cubicBezTo>
                  <a:cubicBezTo>
                    <a:pt x="10949" y="13711"/>
                    <a:pt x="10582" y="13569"/>
                    <a:pt x="10208" y="13418"/>
                  </a:cubicBezTo>
                  <a:cubicBezTo>
                    <a:pt x="11181" y="12898"/>
                    <a:pt x="10937" y="13009"/>
                    <a:pt x="11506" y="12657"/>
                  </a:cubicBezTo>
                  <a:close/>
                  <a:moveTo>
                    <a:pt x="14535" y="10416"/>
                  </a:moveTo>
                  <a:cubicBezTo>
                    <a:pt x="14761" y="10648"/>
                    <a:pt x="14993" y="10883"/>
                    <a:pt x="15183" y="11115"/>
                  </a:cubicBezTo>
                  <a:cubicBezTo>
                    <a:pt x="15818" y="11886"/>
                    <a:pt x="16198" y="12590"/>
                    <a:pt x="16294" y="13147"/>
                  </a:cubicBezTo>
                  <a:cubicBezTo>
                    <a:pt x="16095" y="13066"/>
                    <a:pt x="15881" y="13024"/>
                    <a:pt x="15665" y="13024"/>
                  </a:cubicBezTo>
                  <a:cubicBezTo>
                    <a:pt x="14843" y="13024"/>
                    <a:pt x="14141" y="13617"/>
                    <a:pt x="13999" y="14424"/>
                  </a:cubicBezTo>
                  <a:cubicBezTo>
                    <a:pt x="13457" y="14376"/>
                    <a:pt x="12921" y="14280"/>
                    <a:pt x="12394" y="14144"/>
                  </a:cubicBezTo>
                  <a:cubicBezTo>
                    <a:pt x="12551" y="13385"/>
                    <a:pt x="12662" y="12620"/>
                    <a:pt x="12735" y="11850"/>
                  </a:cubicBezTo>
                  <a:cubicBezTo>
                    <a:pt x="13361" y="11407"/>
                    <a:pt x="13963" y="10928"/>
                    <a:pt x="14535" y="10416"/>
                  </a:cubicBezTo>
                  <a:close/>
                  <a:moveTo>
                    <a:pt x="3243" y="10416"/>
                  </a:moveTo>
                  <a:cubicBezTo>
                    <a:pt x="3815" y="10928"/>
                    <a:pt x="4418" y="11407"/>
                    <a:pt x="5044" y="11850"/>
                  </a:cubicBezTo>
                  <a:cubicBezTo>
                    <a:pt x="5116" y="12620"/>
                    <a:pt x="5228" y="13385"/>
                    <a:pt x="5384" y="14144"/>
                  </a:cubicBezTo>
                  <a:cubicBezTo>
                    <a:pt x="4554" y="14353"/>
                    <a:pt x="3815" y="14456"/>
                    <a:pt x="3207" y="14456"/>
                  </a:cubicBezTo>
                  <a:cubicBezTo>
                    <a:pt x="2366" y="14456"/>
                    <a:pt x="1778" y="14258"/>
                    <a:pt x="1554" y="13870"/>
                  </a:cubicBezTo>
                  <a:cubicBezTo>
                    <a:pt x="1238" y="13322"/>
                    <a:pt x="1626" y="12292"/>
                    <a:pt x="2596" y="11115"/>
                  </a:cubicBezTo>
                  <a:cubicBezTo>
                    <a:pt x="2786" y="10883"/>
                    <a:pt x="3020" y="10648"/>
                    <a:pt x="3243" y="10416"/>
                  </a:cubicBezTo>
                  <a:close/>
                  <a:moveTo>
                    <a:pt x="8889" y="14081"/>
                  </a:moveTo>
                  <a:cubicBezTo>
                    <a:pt x="9588" y="14403"/>
                    <a:pt x="10308" y="14689"/>
                    <a:pt x="11039" y="14933"/>
                  </a:cubicBezTo>
                  <a:cubicBezTo>
                    <a:pt x="10482" y="16890"/>
                    <a:pt x="9660" y="18143"/>
                    <a:pt x="8889" y="18143"/>
                  </a:cubicBezTo>
                  <a:cubicBezTo>
                    <a:pt x="8118" y="18143"/>
                    <a:pt x="7296" y="16887"/>
                    <a:pt x="6739" y="14924"/>
                  </a:cubicBezTo>
                  <a:cubicBezTo>
                    <a:pt x="7471" y="14683"/>
                    <a:pt x="8188" y="14400"/>
                    <a:pt x="8889" y="14081"/>
                  </a:cubicBezTo>
                  <a:close/>
                  <a:moveTo>
                    <a:pt x="8889" y="0"/>
                  </a:moveTo>
                  <a:cubicBezTo>
                    <a:pt x="7396" y="0"/>
                    <a:pt x="6312" y="1708"/>
                    <a:pt x="5658" y="4014"/>
                  </a:cubicBezTo>
                  <a:cubicBezTo>
                    <a:pt x="4902" y="3825"/>
                    <a:pt x="4201" y="3719"/>
                    <a:pt x="3568" y="3698"/>
                  </a:cubicBezTo>
                  <a:cubicBezTo>
                    <a:pt x="3260" y="3171"/>
                    <a:pt x="2700" y="2861"/>
                    <a:pt x="2111" y="2861"/>
                  </a:cubicBezTo>
                  <a:cubicBezTo>
                    <a:pt x="1963" y="2861"/>
                    <a:pt x="1813" y="2881"/>
                    <a:pt x="1665" y="2921"/>
                  </a:cubicBezTo>
                  <a:cubicBezTo>
                    <a:pt x="928" y="3123"/>
                    <a:pt x="419" y="3792"/>
                    <a:pt x="422" y="4556"/>
                  </a:cubicBezTo>
                  <a:cubicBezTo>
                    <a:pt x="422" y="4716"/>
                    <a:pt x="449" y="4876"/>
                    <a:pt x="497" y="5026"/>
                  </a:cubicBezTo>
                  <a:cubicBezTo>
                    <a:pt x="63" y="6017"/>
                    <a:pt x="485" y="7372"/>
                    <a:pt x="1726" y="8878"/>
                  </a:cubicBezTo>
                  <a:cubicBezTo>
                    <a:pt x="1933" y="9130"/>
                    <a:pt x="2183" y="9383"/>
                    <a:pt x="2430" y="9636"/>
                  </a:cubicBezTo>
                  <a:cubicBezTo>
                    <a:pt x="2183" y="9892"/>
                    <a:pt x="1933" y="10145"/>
                    <a:pt x="1726" y="10398"/>
                  </a:cubicBezTo>
                  <a:cubicBezTo>
                    <a:pt x="407" y="12000"/>
                    <a:pt x="0" y="13434"/>
                    <a:pt x="578" y="14436"/>
                  </a:cubicBezTo>
                  <a:cubicBezTo>
                    <a:pt x="1045" y="15246"/>
                    <a:pt x="2003" y="15593"/>
                    <a:pt x="3225" y="15593"/>
                  </a:cubicBezTo>
                  <a:cubicBezTo>
                    <a:pt x="3954" y="15593"/>
                    <a:pt x="4782" y="15460"/>
                    <a:pt x="5652" y="15240"/>
                  </a:cubicBezTo>
                  <a:cubicBezTo>
                    <a:pt x="6306" y="17556"/>
                    <a:pt x="7396" y="19272"/>
                    <a:pt x="8889" y="19272"/>
                  </a:cubicBezTo>
                  <a:cubicBezTo>
                    <a:pt x="10383" y="19272"/>
                    <a:pt x="11473" y="17559"/>
                    <a:pt x="12126" y="15246"/>
                  </a:cubicBezTo>
                  <a:cubicBezTo>
                    <a:pt x="12810" y="15424"/>
                    <a:pt x="13509" y="15532"/>
                    <a:pt x="14210" y="15572"/>
                  </a:cubicBezTo>
                  <a:cubicBezTo>
                    <a:pt x="14519" y="16101"/>
                    <a:pt x="15083" y="16413"/>
                    <a:pt x="15674" y="16413"/>
                  </a:cubicBezTo>
                  <a:cubicBezTo>
                    <a:pt x="15820" y="16413"/>
                    <a:pt x="15968" y="16394"/>
                    <a:pt x="16113" y="16354"/>
                  </a:cubicBezTo>
                  <a:cubicBezTo>
                    <a:pt x="16851" y="16153"/>
                    <a:pt x="17363" y="15484"/>
                    <a:pt x="17360" y="14719"/>
                  </a:cubicBezTo>
                  <a:cubicBezTo>
                    <a:pt x="17357" y="14560"/>
                    <a:pt x="17333" y="14400"/>
                    <a:pt x="17285" y="14247"/>
                  </a:cubicBezTo>
                  <a:cubicBezTo>
                    <a:pt x="17718" y="13256"/>
                    <a:pt x="17297" y="11904"/>
                    <a:pt x="16056" y="10398"/>
                  </a:cubicBezTo>
                  <a:cubicBezTo>
                    <a:pt x="15848" y="10142"/>
                    <a:pt x="15595" y="9889"/>
                    <a:pt x="15351" y="9636"/>
                  </a:cubicBezTo>
                  <a:cubicBezTo>
                    <a:pt x="15595" y="9383"/>
                    <a:pt x="15848" y="9130"/>
                    <a:pt x="16056" y="8878"/>
                  </a:cubicBezTo>
                  <a:cubicBezTo>
                    <a:pt x="17261" y="7414"/>
                    <a:pt x="17694" y="6095"/>
                    <a:pt x="17279" y="5044"/>
                  </a:cubicBezTo>
                  <a:cubicBezTo>
                    <a:pt x="17330" y="4885"/>
                    <a:pt x="17357" y="4722"/>
                    <a:pt x="17360" y="4556"/>
                  </a:cubicBezTo>
                  <a:cubicBezTo>
                    <a:pt x="17363" y="3792"/>
                    <a:pt x="16851" y="3120"/>
                    <a:pt x="16113" y="2918"/>
                  </a:cubicBezTo>
                  <a:cubicBezTo>
                    <a:pt x="15967" y="2879"/>
                    <a:pt x="15819" y="2860"/>
                    <a:pt x="15673" y="2860"/>
                  </a:cubicBezTo>
                  <a:cubicBezTo>
                    <a:pt x="15080" y="2860"/>
                    <a:pt x="14517" y="3173"/>
                    <a:pt x="14210" y="3704"/>
                  </a:cubicBezTo>
                  <a:cubicBezTo>
                    <a:pt x="13506" y="3743"/>
                    <a:pt x="12810" y="3852"/>
                    <a:pt x="12126" y="4029"/>
                  </a:cubicBezTo>
                  <a:cubicBezTo>
                    <a:pt x="11473" y="1714"/>
                    <a:pt x="10383" y="0"/>
                    <a:pt x="88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290" name="Google Shape;18290;p90"/>
            <p:cNvSpPr/>
            <p:nvPr/>
          </p:nvSpPr>
          <p:spPr>
            <a:xfrm>
              <a:off x="2284200" y="4005050"/>
              <a:ext cx="84700" cy="84700"/>
            </a:xfrm>
            <a:custGeom>
              <a:avLst/>
              <a:gdLst/>
              <a:ahLst/>
              <a:cxnLst/>
              <a:rect l="l" t="t" r="r" b="b"/>
              <a:pathLst>
                <a:path w="3388" h="3388" extrusionOk="0">
                  <a:moveTo>
                    <a:pt x="1692" y="0"/>
                  </a:moveTo>
                  <a:cubicBezTo>
                    <a:pt x="756" y="0"/>
                    <a:pt x="0" y="756"/>
                    <a:pt x="0" y="1692"/>
                  </a:cubicBezTo>
                  <a:cubicBezTo>
                    <a:pt x="0" y="2629"/>
                    <a:pt x="756" y="3388"/>
                    <a:pt x="1692" y="3388"/>
                  </a:cubicBezTo>
                  <a:cubicBezTo>
                    <a:pt x="2629" y="3388"/>
                    <a:pt x="3388" y="2629"/>
                    <a:pt x="3388" y="1692"/>
                  </a:cubicBezTo>
                  <a:cubicBezTo>
                    <a:pt x="3388" y="756"/>
                    <a:pt x="2629" y="0"/>
                    <a:pt x="16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8291" name="Google Shape;18291;p90"/>
          <p:cNvGrpSpPr/>
          <p:nvPr/>
        </p:nvGrpSpPr>
        <p:grpSpPr>
          <a:xfrm>
            <a:off x="6317413" y="3125970"/>
            <a:ext cx="293416" cy="339253"/>
            <a:chOff x="2710875" y="3806450"/>
            <a:chExt cx="416725" cy="481825"/>
          </a:xfrm>
        </p:grpSpPr>
        <p:sp>
          <p:nvSpPr>
            <p:cNvPr id="18292" name="Google Shape;18292;p90"/>
            <p:cNvSpPr/>
            <p:nvPr/>
          </p:nvSpPr>
          <p:spPr>
            <a:xfrm>
              <a:off x="2710875" y="4144450"/>
              <a:ext cx="416725" cy="143825"/>
            </a:xfrm>
            <a:custGeom>
              <a:avLst/>
              <a:gdLst/>
              <a:ahLst/>
              <a:cxnLst/>
              <a:rect l="l" t="t" r="r" b="b"/>
              <a:pathLst>
                <a:path w="16669" h="5753" extrusionOk="0">
                  <a:moveTo>
                    <a:pt x="2313" y="1"/>
                  </a:moveTo>
                  <a:lnTo>
                    <a:pt x="260" y="3590"/>
                  </a:lnTo>
                  <a:cubicBezTo>
                    <a:pt x="1" y="4039"/>
                    <a:pt x="1" y="4590"/>
                    <a:pt x="266" y="5036"/>
                  </a:cubicBezTo>
                  <a:cubicBezTo>
                    <a:pt x="517" y="5479"/>
                    <a:pt x="986" y="5752"/>
                    <a:pt x="1495" y="5752"/>
                  </a:cubicBezTo>
                  <a:cubicBezTo>
                    <a:pt x="1498" y="5752"/>
                    <a:pt x="1501" y="5752"/>
                    <a:pt x="1503" y="5752"/>
                  </a:cubicBezTo>
                  <a:lnTo>
                    <a:pt x="15165" y="5752"/>
                  </a:lnTo>
                  <a:cubicBezTo>
                    <a:pt x="15168" y="5752"/>
                    <a:pt x="15171" y="5752"/>
                    <a:pt x="15174" y="5752"/>
                  </a:cubicBezTo>
                  <a:cubicBezTo>
                    <a:pt x="15682" y="5752"/>
                    <a:pt x="16151" y="5479"/>
                    <a:pt x="16403" y="5036"/>
                  </a:cubicBezTo>
                  <a:cubicBezTo>
                    <a:pt x="16668" y="4590"/>
                    <a:pt x="16668" y="4039"/>
                    <a:pt x="16409" y="3590"/>
                  </a:cubicBezTo>
                  <a:lnTo>
                    <a:pt x="1435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293" name="Google Shape;18293;p90"/>
            <p:cNvSpPr/>
            <p:nvPr/>
          </p:nvSpPr>
          <p:spPr>
            <a:xfrm>
              <a:off x="2784800" y="3806450"/>
              <a:ext cx="268850" cy="309800"/>
            </a:xfrm>
            <a:custGeom>
              <a:avLst/>
              <a:gdLst/>
              <a:ahLst/>
              <a:cxnLst/>
              <a:rect l="l" t="t" r="r" b="b"/>
              <a:pathLst>
                <a:path w="10754" h="12392" extrusionOk="0">
                  <a:moveTo>
                    <a:pt x="5379" y="8113"/>
                  </a:moveTo>
                  <a:cubicBezTo>
                    <a:pt x="5882" y="8113"/>
                    <a:pt x="6132" y="8721"/>
                    <a:pt x="5776" y="9076"/>
                  </a:cubicBezTo>
                  <a:cubicBezTo>
                    <a:pt x="5661" y="9192"/>
                    <a:pt x="5519" y="9244"/>
                    <a:pt x="5380" y="9244"/>
                  </a:cubicBezTo>
                  <a:cubicBezTo>
                    <a:pt x="5091" y="9244"/>
                    <a:pt x="4813" y="9019"/>
                    <a:pt x="4813" y="8679"/>
                  </a:cubicBezTo>
                  <a:cubicBezTo>
                    <a:pt x="4813" y="8366"/>
                    <a:pt x="5066" y="8113"/>
                    <a:pt x="5379" y="8113"/>
                  </a:cubicBezTo>
                  <a:close/>
                  <a:moveTo>
                    <a:pt x="4280" y="9989"/>
                  </a:moveTo>
                  <a:cubicBezTo>
                    <a:pt x="4783" y="9989"/>
                    <a:pt x="5036" y="10597"/>
                    <a:pt x="4680" y="10952"/>
                  </a:cubicBezTo>
                  <a:cubicBezTo>
                    <a:pt x="4566" y="11067"/>
                    <a:pt x="4425" y="11118"/>
                    <a:pt x="4286" y="11118"/>
                  </a:cubicBezTo>
                  <a:cubicBezTo>
                    <a:pt x="3996" y="11118"/>
                    <a:pt x="3717" y="10892"/>
                    <a:pt x="3717" y="10552"/>
                  </a:cubicBezTo>
                  <a:cubicBezTo>
                    <a:pt x="3717" y="10242"/>
                    <a:pt x="3970" y="9989"/>
                    <a:pt x="4280" y="9989"/>
                  </a:cubicBezTo>
                  <a:close/>
                  <a:moveTo>
                    <a:pt x="6475" y="9989"/>
                  </a:moveTo>
                  <a:cubicBezTo>
                    <a:pt x="6978" y="9989"/>
                    <a:pt x="7231" y="10597"/>
                    <a:pt x="6875" y="10952"/>
                  </a:cubicBezTo>
                  <a:cubicBezTo>
                    <a:pt x="6761" y="11067"/>
                    <a:pt x="6620" y="11118"/>
                    <a:pt x="6481" y="11118"/>
                  </a:cubicBezTo>
                  <a:cubicBezTo>
                    <a:pt x="6191" y="11118"/>
                    <a:pt x="5912" y="10892"/>
                    <a:pt x="5912" y="10552"/>
                  </a:cubicBezTo>
                  <a:cubicBezTo>
                    <a:pt x="5912" y="10242"/>
                    <a:pt x="6162" y="9989"/>
                    <a:pt x="6475" y="9989"/>
                  </a:cubicBezTo>
                  <a:close/>
                  <a:moveTo>
                    <a:pt x="1744" y="0"/>
                  </a:moveTo>
                  <a:cubicBezTo>
                    <a:pt x="1434" y="0"/>
                    <a:pt x="1181" y="253"/>
                    <a:pt x="1181" y="566"/>
                  </a:cubicBezTo>
                  <a:cubicBezTo>
                    <a:pt x="1181" y="877"/>
                    <a:pt x="1434" y="1130"/>
                    <a:pt x="1744" y="1130"/>
                  </a:cubicBezTo>
                  <a:lnTo>
                    <a:pt x="2259" y="1130"/>
                  </a:lnTo>
                  <a:lnTo>
                    <a:pt x="2259" y="8444"/>
                  </a:lnTo>
                  <a:lnTo>
                    <a:pt x="1" y="12392"/>
                  </a:lnTo>
                  <a:lnTo>
                    <a:pt x="10754" y="12392"/>
                  </a:lnTo>
                  <a:lnTo>
                    <a:pt x="8496" y="8444"/>
                  </a:lnTo>
                  <a:lnTo>
                    <a:pt x="8496" y="1130"/>
                  </a:lnTo>
                  <a:lnTo>
                    <a:pt x="9010" y="1130"/>
                  </a:lnTo>
                  <a:cubicBezTo>
                    <a:pt x="9321" y="1130"/>
                    <a:pt x="9574" y="877"/>
                    <a:pt x="9574" y="566"/>
                  </a:cubicBezTo>
                  <a:cubicBezTo>
                    <a:pt x="9574" y="253"/>
                    <a:pt x="9321" y="0"/>
                    <a:pt x="90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8294" name="Google Shape;18294;p90"/>
          <p:cNvGrpSpPr/>
          <p:nvPr/>
        </p:nvGrpSpPr>
        <p:grpSpPr>
          <a:xfrm>
            <a:off x="6712457" y="3166412"/>
            <a:ext cx="339253" cy="258369"/>
            <a:chOff x="3271200" y="3863875"/>
            <a:chExt cx="481825" cy="366950"/>
          </a:xfrm>
        </p:grpSpPr>
        <p:sp>
          <p:nvSpPr>
            <p:cNvPr id="18295" name="Google Shape;18295;p90"/>
            <p:cNvSpPr/>
            <p:nvPr/>
          </p:nvSpPr>
          <p:spPr>
            <a:xfrm>
              <a:off x="3271200" y="3920350"/>
              <a:ext cx="283225" cy="310475"/>
            </a:xfrm>
            <a:custGeom>
              <a:avLst/>
              <a:gdLst/>
              <a:ahLst/>
              <a:cxnLst/>
              <a:rect l="l" t="t" r="r" b="b"/>
              <a:pathLst>
                <a:path w="11329" h="12419" extrusionOk="0">
                  <a:moveTo>
                    <a:pt x="1693" y="0"/>
                  </a:moveTo>
                  <a:cubicBezTo>
                    <a:pt x="756" y="0"/>
                    <a:pt x="0" y="756"/>
                    <a:pt x="0" y="1693"/>
                  </a:cubicBezTo>
                  <a:lnTo>
                    <a:pt x="0" y="8468"/>
                  </a:lnTo>
                  <a:cubicBezTo>
                    <a:pt x="0" y="9405"/>
                    <a:pt x="756" y="10160"/>
                    <a:pt x="1693" y="10163"/>
                  </a:cubicBezTo>
                  <a:lnTo>
                    <a:pt x="2861" y="10163"/>
                  </a:lnTo>
                  <a:cubicBezTo>
                    <a:pt x="2861" y="11410"/>
                    <a:pt x="3870" y="12419"/>
                    <a:pt x="5120" y="12419"/>
                  </a:cubicBezTo>
                  <a:cubicBezTo>
                    <a:pt x="6366" y="12419"/>
                    <a:pt x="7378" y="11410"/>
                    <a:pt x="7378" y="10163"/>
                  </a:cubicBezTo>
                  <a:lnTo>
                    <a:pt x="9070" y="10163"/>
                  </a:lnTo>
                  <a:lnTo>
                    <a:pt x="9070" y="6679"/>
                  </a:lnTo>
                  <a:cubicBezTo>
                    <a:pt x="9070" y="6356"/>
                    <a:pt x="9350" y="6116"/>
                    <a:pt x="9645" y="6116"/>
                  </a:cubicBezTo>
                  <a:cubicBezTo>
                    <a:pt x="9705" y="6116"/>
                    <a:pt x="9765" y="6126"/>
                    <a:pt x="9823" y="6146"/>
                  </a:cubicBezTo>
                  <a:cubicBezTo>
                    <a:pt x="9938" y="6187"/>
                    <a:pt x="10055" y="6206"/>
                    <a:pt x="10172" y="6206"/>
                  </a:cubicBezTo>
                  <a:cubicBezTo>
                    <a:pt x="10766" y="6206"/>
                    <a:pt x="11329" y="5708"/>
                    <a:pt x="11329" y="5080"/>
                  </a:cubicBezTo>
                  <a:cubicBezTo>
                    <a:pt x="11329" y="4453"/>
                    <a:pt x="10766" y="3954"/>
                    <a:pt x="10172" y="3954"/>
                  </a:cubicBezTo>
                  <a:cubicBezTo>
                    <a:pt x="10055" y="3954"/>
                    <a:pt x="9938" y="3974"/>
                    <a:pt x="9823" y="4014"/>
                  </a:cubicBezTo>
                  <a:cubicBezTo>
                    <a:pt x="9759" y="4037"/>
                    <a:pt x="9695" y="4048"/>
                    <a:pt x="9632" y="4048"/>
                  </a:cubicBezTo>
                  <a:cubicBezTo>
                    <a:pt x="9333" y="4048"/>
                    <a:pt x="9070" y="3805"/>
                    <a:pt x="9070" y="3484"/>
                  </a:cubicBezTo>
                  <a:lnTo>
                    <a:pt x="9070" y="0"/>
                  </a:lnTo>
                  <a:lnTo>
                    <a:pt x="6381" y="0"/>
                  </a:lnTo>
                  <a:cubicBezTo>
                    <a:pt x="5894" y="0"/>
                    <a:pt x="5635" y="576"/>
                    <a:pt x="5960" y="940"/>
                  </a:cubicBezTo>
                  <a:cubicBezTo>
                    <a:pt x="6610" y="1669"/>
                    <a:pt x="6095" y="2822"/>
                    <a:pt x="5120" y="2822"/>
                  </a:cubicBezTo>
                  <a:cubicBezTo>
                    <a:pt x="4141" y="2822"/>
                    <a:pt x="3626" y="1669"/>
                    <a:pt x="4276" y="940"/>
                  </a:cubicBezTo>
                  <a:cubicBezTo>
                    <a:pt x="4602" y="576"/>
                    <a:pt x="4343" y="0"/>
                    <a:pt x="38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296" name="Google Shape;18296;p90"/>
            <p:cNvSpPr/>
            <p:nvPr/>
          </p:nvSpPr>
          <p:spPr>
            <a:xfrm>
              <a:off x="3526175" y="3863875"/>
              <a:ext cx="226850" cy="310575"/>
            </a:xfrm>
            <a:custGeom>
              <a:avLst/>
              <a:gdLst/>
              <a:ahLst/>
              <a:cxnLst/>
              <a:rect l="l" t="t" r="r" b="b"/>
              <a:pathLst>
                <a:path w="9074" h="12423" extrusionOk="0">
                  <a:moveTo>
                    <a:pt x="3954" y="1"/>
                  </a:moveTo>
                  <a:cubicBezTo>
                    <a:pt x="2705" y="1"/>
                    <a:pt x="1696" y="1010"/>
                    <a:pt x="1696" y="2259"/>
                  </a:cubicBezTo>
                  <a:lnTo>
                    <a:pt x="1" y="2259"/>
                  </a:lnTo>
                  <a:lnTo>
                    <a:pt x="1" y="5081"/>
                  </a:lnTo>
                  <a:cubicBezTo>
                    <a:pt x="1247" y="5081"/>
                    <a:pt x="2259" y="6093"/>
                    <a:pt x="2259" y="7339"/>
                  </a:cubicBezTo>
                  <a:cubicBezTo>
                    <a:pt x="2259" y="8586"/>
                    <a:pt x="1247" y="9598"/>
                    <a:pt x="1" y="9598"/>
                  </a:cubicBezTo>
                  <a:lnTo>
                    <a:pt x="1" y="12422"/>
                  </a:lnTo>
                  <a:lnTo>
                    <a:pt x="7378" y="12422"/>
                  </a:lnTo>
                  <a:cubicBezTo>
                    <a:pt x="8315" y="12419"/>
                    <a:pt x="9070" y="11664"/>
                    <a:pt x="9073" y="10727"/>
                  </a:cubicBezTo>
                  <a:lnTo>
                    <a:pt x="9073" y="3952"/>
                  </a:lnTo>
                  <a:cubicBezTo>
                    <a:pt x="9070" y="3015"/>
                    <a:pt x="8315" y="2259"/>
                    <a:pt x="7378" y="2259"/>
                  </a:cubicBezTo>
                  <a:lnTo>
                    <a:pt x="6213" y="2259"/>
                  </a:lnTo>
                  <a:cubicBezTo>
                    <a:pt x="6213" y="1010"/>
                    <a:pt x="5201" y="1"/>
                    <a:pt x="395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8297" name="Google Shape;18297;p90"/>
          <p:cNvGrpSpPr/>
          <p:nvPr/>
        </p:nvGrpSpPr>
        <p:grpSpPr>
          <a:xfrm>
            <a:off x="7147952" y="3126199"/>
            <a:ext cx="295528" cy="338795"/>
            <a:chOff x="3895050" y="3806775"/>
            <a:chExt cx="419725" cy="481175"/>
          </a:xfrm>
        </p:grpSpPr>
        <p:sp>
          <p:nvSpPr>
            <p:cNvPr id="18298" name="Google Shape;18298;p90"/>
            <p:cNvSpPr/>
            <p:nvPr/>
          </p:nvSpPr>
          <p:spPr>
            <a:xfrm>
              <a:off x="3895050" y="3942650"/>
              <a:ext cx="419725" cy="345300"/>
            </a:xfrm>
            <a:custGeom>
              <a:avLst/>
              <a:gdLst/>
              <a:ahLst/>
              <a:cxnLst/>
              <a:rect l="l" t="t" r="r" b="b"/>
              <a:pathLst>
                <a:path w="16789" h="13812" extrusionOk="0">
                  <a:moveTo>
                    <a:pt x="4448" y="1"/>
                  </a:moveTo>
                  <a:cubicBezTo>
                    <a:pt x="4233" y="1"/>
                    <a:pt x="4016" y="18"/>
                    <a:pt x="3801" y="54"/>
                  </a:cubicBezTo>
                  <a:cubicBezTo>
                    <a:pt x="1545" y="418"/>
                    <a:pt x="1" y="2604"/>
                    <a:pt x="356" y="4929"/>
                  </a:cubicBezTo>
                  <a:cubicBezTo>
                    <a:pt x="994" y="9100"/>
                    <a:pt x="2205" y="11942"/>
                    <a:pt x="3858" y="13147"/>
                  </a:cubicBezTo>
                  <a:cubicBezTo>
                    <a:pt x="4470" y="13592"/>
                    <a:pt x="5129" y="13811"/>
                    <a:pt x="5863" y="13811"/>
                  </a:cubicBezTo>
                  <a:cubicBezTo>
                    <a:pt x="6071" y="13811"/>
                    <a:pt x="6286" y="13793"/>
                    <a:pt x="6508" y="13758"/>
                  </a:cubicBezTo>
                  <a:cubicBezTo>
                    <a:pt x="7125" y="13659"/>
                    <a:pt x="7610" y="13406"/>
                    <a:pt x="7999" y="12987"/>
                  </a:cubicBezTo>
                  <a:lnTo>
                    <a:pt x="8396" y="12557"/>
                  </a:lnTo>
                  <a:lnTo>
                    <a:pt x="8791" y="12987"/>
                  </a:lnTo>
                  <a:cubicBezTo>
                    <a:pt x="9179" y="13406"/>
                    <a:pt x="9667" y="13659"/>
                    <a:pt x="10281" y="13758"/>
                  </a:cubicBezTo>
                  <a:cubicBezTo>
                    <a:pt x="10503" y="13793"/>
                    <a:pt x="10718" y="13811"/>
                    <a:pt x="10927" y="13811"/>
                  </a:cubicBezTo>
                  <a:cubicBezTo>
                    <a:pt x="11660" y="13811"/>
                    <a:pt x="12319" y="13592"/>
                    <a:pt x="12931" y="13147"/>
                  </a:cubicBezTo>
                  <a:cubicBezTo>
                    <a:pt x="14587" y="11942"/>
                    <a:pt x="15795" y="9100"/>
                    <a:pt x="16433" y="4929"/>
                  </a:cubicBezTo>
                  <a:cubicBezTo>
                    <a:pt x="16788" y="2604"/>
                    <a:pt x="15244" y="418"/>
                    <a:pt x="12988" y="54"/>
                  </a:cubicBezTo>
                  <a:cubicBezTo>
                    <a:pt x="12773" y="18"/>
                    <a:pt x="12556" y="1"/>
                    <a:pt x="12341" y="1"/>
                  </a:cubicBezTo>
                  <a:cubicBezTo>
                    <a:pt x="11461" y="1"/>
                    <a:pt x="10599" y="293"/>
                    <a:pt x="9893" y="840"/>
                  </a:cubicBezTo>
                  <a:cubicBezTo>
                    <a:pt x="9601" y="1063"/>
                    <a:pt x="9263" y="1216"/>
                    <a:pt x="8905" y="1292"/>
                  </a:cubicBezTo>
                  <a:cubicBezTo>
                    <a:pt x="8736" y="1326"/>
                    <a:pt x="8567" y="1343"/>
                    <a:pt x="8397" y="1343"/>
                  </a:cubicBezTo>
                  <a:cubicBezTo>
                    <a:pt x="8296" y="1343"/>
                    <a:pt x="8196" y="1337"/>
                    <a:pt x="8095" y="1325"/>
                  </a:cubicBezTo>
                  <a:cubicBezTo>
                    <a:pt x="7658" y="1273"/>
                    <a:pt x="7246" y="1105"/>
                    <a:pt x="6896" y="840"/>
                  </a:cubicBezTo>
                  <a:cubicBezTo>
                    <a:pt x="6190" y="293"/>
                    <a:pt x="5328" y="1"/>
                    <a:pt x="44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299" name="Google Shape;18299;p90"/>
            <p:cNvSpPr/>
            <p:nvPr/>
          </p:nvSpPr>
          <p:spPr>
            <a:xfrm>
              <a:off x="4016325" y="3806775"/>
              <a:ext cx="199225" cy="142475"/>
            </a:xfrm>
            <a:custGeom>
              <a:avLst/>
              <a:gdLst/>
              <a:ahLst/>
              <a:cxnLst/>
              <a:rect l="l" t="t" r="r" b="b"/>
              <a:pathLst>
                <a:path w="7969" h="5699" extrusionOk="0">
                  <a:moveTo>
                    <a:pt x="1350" y="0"/>
                  </a:moveTo>
                  <a:cubicBezTo>
                    <a:pt x="1132" y="0"/>
                    <a:pt x="925" y="129"/>
                    <a:pt x="832" y="343"/>
                  </a:cubicBezTo>
                  <a:cubicBezTo>
                    <a:pt x="799" y="424"/>
                    <a:pt x="1" y="2330"/>
                    <a:pt x="678" y="4101"/>
                  </a:cubicBezTo>
                  <a:cubicBezTo>
                    <a:pt x="736" y="4242"/>
                    <a:pt x="796" y="4381"/>
                    <a:pt x="868" y="4516"/>
                  </a:cubicBezTo>
                  <a:cubicBezTo>
                    <a:pt x="1534" y="4691"/>
                    <a:pt x="2157" y="4995"/>
                    <a:pt x="2702" y="5414"/>
                  </a:cubicBezTo>
                  <a:cubicBezTo>
                    <a:pt x="2950" y="5603"/>
                    <a:pt x="3247" y="5698"/>
                    <a:pt x="3544" y="5698"/>
                  </a:cubicBezTo>
                  <a:cubicBezTo>
                    <a:pt x="3840" y="5698"/>
                    <a:pt x="4137" y="5603"/>
                    <a:pt x="4385" y="5414"/>
                  </a:cubicBezTo>
                  <a:cubicBezTo>
                    <a:pt x="4442" y="5368"/>
                    <a:pt x="4503" y="5326"/>
                    <a:pt x="4563" y="5284"/>
                  </a:cubicBezTo>
                  <a:cubicBezTo>
                    <a:pt x="4870" y="4592"/>
                    <a:pt x="5355" y="3968"/>
                    <a:pt x="6020" y="3417"/>
                  </a:cubicBezTo>
                  <a:cubicBezTo>
                    <a:pt x="6478" y="3035"/>
                    <a:pt x="6987" y="2722"/>
                    <a:pt x="7532" y="2484"/>
                  </a:cubicBezTo>
                  <a:cubicBezTo>
                    <a:pt x="7824" y="2372"/>
                    <a:pt x="7969" y="2044"/>
                    <a:pt x="7854" y="1752"/>
                  </a:cubicBezTo>
                  <a:cubicBezTo>
                    <a:pt x="7768" y="1529"/>
                    <a:pt x="7554" y="1392"/>
                    <a:pt x="7327" y="1392"/>
                  </a:cubicBezTo>
                  <a:cubicBezTo>
                    <a:pt x="7260" y="1392"/>
                    <a:pt x="7192" y="1404"/>
                    <a:pt x="7125" y="1430"/>
                  </a:cubicBezTo>
                  <a:lnTo>
                    <a:pt x="7125" y="1433"/>
                  </a:lnTo>
                  <a:cubicBezTo>
                    <a:pt x="7089" y="1445"/>
                    <a:pt x="6243" y="1776"/>
                    <a:pt x="5334" y="2520"/>
                  </a:cubicBezTo>
                  <a:cubicBezTo>
                    <a:pt x="4997" y="2794"/>
                    <a:pt x="4689" y="3098"/>
                    <a:pt x="4412" y="3429"/>
                  </a:cubicBezTo>
                  <a:cubicBezTo>
                    <a:pt x="4367" y="3194"/>
                    <a:pt x="4301" y="2965"/>
                    <a:pt x="4217" y="2743"/>
                  </a:cubicBezTo>
                  <a:cubicBezTo>
                    <a:pt x="3536" y="972"/>
                    <a:pt x="1669" y="90"/>
                    <a:pt x="1588" y="54"/>
                  </a:cubicBezTo>
                  <a:cubicBezTo>
                    <a:pt x="1511" y="17"/>
                    <a:pt x="1430" y="0"/>
                    <a:pt x="13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8300" name="Google Shape;18300;p90"/>
          <p:cNvGrpSpPr/>
          <p:nvPr/>
        </p:nvGrpSpPr>
        <p:grpSpPr>
          <a:xfrm>
            <a:off x="7551234" y="3125979"/>
            <a:ext cx="336296" cy="339235"/>
            <a:chOff x="4464775" y="3806475"/>
            <a:chExt cx="477625" cy="481800"/>
          </a:xfrm>
        </p:grpSpPr>
        <p:sp>
          <p:nvSpPr>
            <p:cNvPr id="18301" name="Google Shape;18301;p90"/>
            <p:cNvSpPr/>
            <p:nvPr/>
          </p:nvSpPr>
          <p:spPr>
            <a:xfrm>
              <a:off x="4726375" y="3806475"/>
              <a:ext cx="56500" cy="141125"/>
            </a:xfrm>
            <a:custGeom>
              <a:avLst/>
              <a:gdLst/>
              <a:ahLst/>
              <a:cxnLst/>
              <a:rect l="l" t="t" r="r" b="b"/>
              <a:pathLst>
                <a:path w="2260" h="5645" extrusionOk="0">
                  <a:moveTo>
                    <a:pt x="1133" y="1"/>
                  </a:moveTo>
                  <a:cubicBezTo>
                    <a:pt x="978" y="1"/>
                    <a:pt x="823" y="64"/>
                    <a:pt x="712" y="189"/>
                  </a:cubicBezTo>
                  <a:cubicBezTo>
                    <a:pt x="504" y="421"/>
                    <a:pt x="522" y="776"/>
                    <a:pt x="754" y="984"/>
                  </a:cubicBezTo>
                  <a:cubicBezTo>
                    <a:pt x="832" y="1056"/>
                    <a:pt x="1130" y="1385"/>
                    <a:pt x="1130" y="1695"/>
                  </a:cubicBezTo>
                  <a:cubicBezTo>
                    <a:pt x="1130" y="1990"/>
                    <a:pt x="850" y="2315"/>
                    <a:pt x="754" y="2402"/>
                  </a:cubicBezTo>
                  <a:cubicBezTo>
                    <a:pt x="678" y="2472"/>
                    <a:pt x="1" y="3101"/>
                    <a:pt x="1" y="3953"/>
                  </a:cubicBezTo>
                  <a:cubicBezTo>
                    <a:pt x="1" y="4802"/>
                    <a:pt x="675" y="5432"/>
                    <a:pt x="754" y="5501"/>
                  </a:cubicBezTo>
                  <a:cubicBezTo>
                    <a:pt x="861" y="5597"/>
                    <a:pt x="995" y="5644"/>
                    <a:pt x="1128" y="5644"/>
                  </a:cubicBezTo>
                  <a:cubicBezTo>
                    <a:pt x="1283" y="5644"/>
                    <a:pt x="1437" y="5580"/>
                    <a:pt x="1549" y="5456"/>
                  </a:cubicBezTo>
                  <a:cubicBezTo>
                    <a:pt x="1757" y="5224"/>
                    <a:pt x="1735" y="4869"/>
                    <a:pt x="1507" y="4661"/>
                  </a:cubicBezTo>
                  <a:cubicBezTo>
                    <a:pt x="1428" y="4588"/>
                    <a:pt x="1130" y="4260"/>
                    <a:pt x="1130" y="3950"/>
                  </a:cubicBezTo>
                  <a:cubicBezTo>
                    <a:pt x="1130" y="3655"/>
                    <a:pt x="1410" y="3330"/>
                    <a:pt x="1507" y="3242"/>
                  </a:cubicBezTo>
                  <a:cubicBezTo>
                    <a:pt x="1585" y="3173"/>
                    <a:pt x="2259" y="2544"/>
                    <a:pt x="2259" y="1692"/>
                  </a:cubicBezTo>
                  <a:cubicBezTo>
                    <a:pt x="2259" y="842"/>
                    <a:pt x="1585" y="213"/>
                    <a:pt x="1507" y="144"/>
                  </a:cubicBezTo>
                  <a:cubicBezTo>
                    <a:pt x="1399" y="48"/>
                    <a:pt x="1266" y="1"/>
                    <a:pt x="11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302" name="Google Shape;18302;p90"/>
            <p:cNvSpPr/>
            <p:nvPr/>
          </p:nvSpPr>
          <p:spPr>
            <a:xfrm>
              <a:off x="4641700" y="3806475"/>
              <a:ext cx="56475" cy="141125"/>
            </a:xfrm>
            <a:custGeom>
              <a:avLst/>
              <a:gdLst/>
              <a:ahLst/>
              <a:cxnLst/>
              <a:rect l="l" t="t" r="r" b="b"/>
              <a:pathLst>
                <a:path w="2259" h="5645" extrusionOk="0">
                  <a:moveTo>
                    <a:pt x="1132" y="1"/>
                  </a:moveTo>
                  <a:cubicBezTo>
                    <a:pt x="977" y="1"/>
                    <a:pt x="823" y="64"/>
                    <a:pt x="711" y="189"/>
                  </a:cubicBezTo>
                  <a:cubicBezTo>
                    <a:pt x="503" y="421"/>
                    <a:pt x="521" y="776"/>
                    <a:pt x="753" y="984"/>
                  </a:cubicBezTo>
                  <a:cubicBezTo>
                    <a:pt x="831" y="1056"/>
                    <a:pt x="1130" y="1385"/>
                    <a:pt x="1130" y="1695"/>
                  </a:cubicBezTo>
                  <a:cubicBezTo>
                    <a:pt x="1130" y="1990"/>
                    <a:pt x="849" y="2315"/>
                    <a:pt x="753" y="2402"/>
                  </a:cubicBezTo>
                  <a:cubicBezTo>
                    <a:pt x="678" y="2472"/>
                    <a:pt x="0" y="3101"/>
                    <a:pt x="0" y="3953"/>
                  </a:cubicBezTo>
                  <a:cubicBezTo>
                    <a:pt x="0" y="4802"/>
                    <a:pt x="675" y="5432"/>
                    <a:pt x="753" y="5501"/>
                  </a:cubicBezTo>
                  <a:cubicBezTo>
                    <a:pt x="860" y="5597"/>
                    <a:pt x="994" y="5644"/>
                    <a:pt x="1127" y="5644"/>
                  </a:cubicBezTo>
                  <a:cubicBezTo>
                    <a:pt x="1282" y="5644"/>
                    <a:pt x="1436" y="5580"/>
                    <a:pt x="1548" y="5456"/>
                  </a:cubicBezTo>
                  <a:cubicBezTo>
                    <a:pt x="1756" y="5224"/>
                    <a:pt x="1735" y="4869"/>
                    <a:pt x="1506" y="4661"/>
                  </a:cubicBezTo>
                  <a:cubicBezTo>
                    <a:pt x="1428" y="4588"/>
                    <a:pt x="1130" y="4260"/>
                    <a:pt x="1130" y="3950"/>
                  </a:cubicBezTo>
                  <a:cubicBezTo>
                    <a:pt x="1130" y="3655"/>
                    <a:pt x="1410" y="3330"/>
                    <a:pt x="1506" y="3242"/>
                  </a:cubicBezTo>
                  <a:cubicBezTo>
                    <a:pt x="1581" y="3173"/>
                    <a:pt x="2259" y="2544"/>
                    <a:pt x="2259" y="1692"/>
                  </a:cubicBezTo>
                  <a:cubicBezTo>
                    <a:pt x="2259" y="842"/>
                    <a:pt x="1581" y="213"/>
                    <a:pt x="1506" y="144"/>
                  </a:cubicBezTo>
                  <a:cubicBezTo>
                    <a:pt x="1399" y="48"/>
                    <a:pt x="1265" y="1"/>
                    <a:pt x="11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303" name="Google Shape;18303;p90"/>
            <p:cNvSpPr/>
            <p:nvPr/>
          </p:nvSpPr>
          <p:spPr>
            <a:xfrm>
              <a:off x="4557000" y="3806475"/>
              <a:ext cx="56500" cy="141125"/>
            </a:xfrm>
            <a:custGeom>
              <a:avLst/>
              <a:gdLst/>
              <a:ahLst/>
              <a:cxnLst/>
              <a:rect l="l" t="t" r="r" b="b"/>
              <a:pathLst>
                <a:path w="2260" h="5645" extrusionOk="0">
                  <a:moveTo>
                    <a:pt x="1132" y="1"/>
                  </a:moveTo>
                  <a:cubicBezTo>
                    <a:pt x="977" y="1"/>
                    <a:pt x="823" y="64"/>
                    <a:pt x="711" y="189"/>
                  </a:cubicBezTo>
                  <a:cubicBezTo>
                    <a:pt x="504" y="421"/>
                    <a:pt x="522" y="776"/>
                    <a:pt x="753" y="984"/>
                  </a:cubicBezTo>
                  <a:cubicBezTo>
                    <a:pt x="832" y="1056"/>
                    <a:pt x="1130" y="1385"/>
                    <a:pt x="1130" y="1695"/>
                  </a:cubicBezTo>
                  <a:cubicBezTo>
                    <a:pt x="1130" y="1990"/>
                    <a:pt x="850" y="2315"/>
                    <a:pt x="753" y="2402"/>
                  </a:cubicBezTo>
                  <a:cubicBezTo>
                    <a:pt x="678" y="2472"/>
                    <a:pt x="1" y="3101"/>
                    <a:pt x="1" y="3953"/>
                  </a:cubicBezTo>
                  <a:cubicBezTo>
                    <a:pt x="1" y="4802"/>
                    <a:pt x="675" y="5432"/>
                    <a:pt x="753" y="5501"/>
                  </a:cubicBezTo>
                  <a:cubicBezTo>
                    <a:pt x="861" y="5597"/>
                    <a:pt x="994" y="5644"/>
                    <a:pt x="1127" y="5644"/>
                  </a:cubicBezTo>
                  <a:cubicBezTo>
                    <a:pt x="1282" y="5644"/>
                    <a:pt x="1437" y="5580"/>
                    <a:pt x="1548" y="5456"/>
                  </a:cubicBezTo>
                  <a:cubicBezTo>
                    <a:pt x="1756" y="5224"/>
                    <a:pt x="1735" y="4869"/>
                    <a:pt x="1506" y="4661"/>
                  </a:cubicBezTo>
                  <a:cubicBezTo>
                    <a:pt x="1428" y="4588"/>
                    <a:pt x="1130" y="4260"/>
                    <a:pt x="1130" y="3950"/>
                  </a:cubicBezTo>
                  <a:cubicBezTo>
                    <a:pt x="1130" y="3655"/>
                    <a:pt x="1410" y="3330"/>
                    <a:pt x="1506" y="3242"/>
                  </a:cubicBezTo>
                  <a:cubicBezTo>
                    <a:pt x="1582" y="3173"/>
                    <a:pt x="2259" y="2544"/>
                    <a:pt x="2259" y="1692"/>
                  </a:cubicBezTo>
                  <a:cubicBezTo>
                    <a:pt x="2259" y="842"/>
                    <a:pt x="1582" y="213"/>
                    <a:pt x="1506" y="144"/>
                  </a:cubicBezTo>
                  <a:cubicBezTo>
                    <a:pt x="1399" y="48"/>
                    <a:pt x="1265" y="1"/>
                    <a:pt x="11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304" name="Google Shape;18304;p90"/>
            <p:cNvSpPr/>
            <p:nvPr/>
          </p:nvSpPr>
          <p:spPr>
            <a:xfrm>
              <a:off x="4464775" y="4230875"/>
              <a:ext cx="395250" cy="57400"/>
            </a:xfrm>
            <a:custGeom>
              <a:avLst/>
              <a:gdLst/>
              <a:ahLst/>
              <a:cxnLst/>
              <a:rect l="l" t="t" r="r" b="b"/>
              <a:pathLst>
                <a:path w="15810" h="2296" extrusionOk="0">
                  <a:moveTo>
                    <a:pt x="567" y="1"/>
                  </a:moveTo>
                  <a:cubicBezTo>
                    <a:pt x="254" y="1"/>
                    <a:pt x="1" y="251"/>
                    <a:pt x="1" y="564"/>
                  </a:cubicBezTo>
                  <a:cubicBezTo>
                    <a:pt x="1" y="877"/>
                    <a:pt x="254" y="1130"/>
                    <a:pt x="567" y="1130"/>
                  </a:cubicBezTo>
                  <a:lnTo>
                    <a:pt x="1910" y="1130"/>
                  </a:lnTo>
                  <a:lnTo>
                    <a:pt x="2006" y="1359"/>
                  </a:lnTo>
                  <a:cubicBezTo>
                    <a:pt x="2291" y="1932"/>
                    <a:pt x="2875" y="2295"/>
                    <a:pt x="3516" y="2295"/>
                  </a:cubicBezTo>
                  <a:cubicBezTo>
                    <a:pt x="3519" y="2295"/>
                    <a:pt x="3521" y="2295"/>
                    <a:pt x="3524" y="2295"/>
                  </a:cubicBezTo>
                  <a:lnTo>
                    <a:pt x="12290" y="2295"/>
                  </a:lnTo>
                  <a:cubicBezTo>
                    <a:pt x="12292" y="2295"/>
                    <a:pt x="12295" y="2295"/>
                    <a:pt x="12298" y="2295"/>
                  </a:cubicBezTo>
                  <a:cubicBezTo>
                    <a:pt x="12936" y="2295"/>
                    <a:pt x="13520" y="1932"/>
                    <a:pt x="13804" y="1359"/>
                  </a:cubicBezTo>
                  <a:lnTo>
                    <a:pt x="13901" y="1130"/>
                  </a:lnTo>
                  <a:lnTo>
                    <a:pt x="15247" y="1130"/>
                  </a:lnTo>
                  <a:cubicBezTo>
                    <a:pt x="15557" y="1130"/>
                    <a:pt x="15810" y="877"/>
                    <a:pt x="15810" y="564"/>
                  </a:cubicBezTo>
                  <a:cubicBezTo>
                    <a:pt x="15810" y="251"/>
                    <a:pt x="15557" y="1"/>
                    <a:pt x="152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305" name="Google Shape;18305;p90"/>
            <p:cNvSpPr/>
            <p:nvPr/>
          </p:nvSpPr>
          <p:spPr>
            <a:xfrm>
              <a:off x="4840675" y="4007300"/>
              <a:ext cx="101725" cy="166025"/>
            </a:xfrm>
            <a:custGeom>
              <a:avLst/>
              <a:gdLst/>
              <a:ahLst/>
              <a:cxnLst/>
              <a:rect l="l" t="t" r="r" b="b"/>
              <a:pathLst>
                <a:path w="4069" h="6641" extrusionOk="0">
                  <a:moveTo>
                    <a:pt x="1870" y="0"/>
                  </a:moveTo>
                  <a:cubicBezTo>
                    <a:pt x="1852" y="380"/>
                    <a:pt x="1837" y="759"/>
                    <a:pt x="1795" y="1130"/>
                  </a:cubicBezTo>
                  <a:cubicBezTo>
                    <a:pt x="1927" y="1181"/>
                    <a:pt x="2048" y="1256"/>
                    <a:pt x="2150" y="1355"/>
                  </a:cubicBezTo>
                  <a:cubicBezTo>
                    <a:pt x="2800" y="2006"/>
                    <a:pt x="2433" y="3469"/>
                    <a:pt x="1352" y="4550"/>
                  </a:cubicBezTo>
                  <a:cubicBezTo>
                    <a:pt x="1177" y="4722"/>
                    <a:pt x="991" y="4879"/>
                    <a:pt x="792" y="5017"/>
                  </a:cubicBezTo>
                  <a:cubicBezTo>
                    <a:pt x="566" y="5577"/>
                    <a:pt x="301" y="6119"/>
                    <a:pt x="0" y="6640"/>
                  </a:cubicBezTo>
                  <a:cubicBezTo>
                    <a:pt x="747" y="6429"/>
                    <a:pt x="1506" y="5993"/>
                    <a:pt x="2150" y="5348"/>
                  </a:cubicBezTo>
                  <a:cubicBezTo>
                    <a:pt x="3716" y="3782"/>
                    <a:pt x="4068" y="1678"/>
                    <a:pt x="2948" y="557"/>
                  </a:cubicBezTo>
                  <a:cubicBezTo>
                    <a:pt x="2656" y="268"/>
                    <a:pt x="2280" y="97"/>
                    <a:pt x="18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306" name="Google Shape;18306;p90"/>
            <p:cNvSpPr/>
            <p:nvPr/>
          </p:nvSpPr>
          <p:spPr>
            <a:xfrm>
              <a:off x="4464775" y="3976800"/>
              <a:ext cx="395250" cy="225875"/>
            </a:xfrm>
            <a:custGeom>
              <a:avLst/>
              <a:gdLst/>
              <a:ahLst/>
              <a:cxnLst/>
              <a:rect l="l" t="t" r="r" b="b"/>
              <a:pathLst>
                <a:path w="15810" h="9035" extrusionOk="0">
                  <a:moveTo>
                    <a:pt x="564" y="1"/>
                  </a:moveTo>
                  <a:cubicBezTo>
                    <a:pt x="254" y="1"/>
                    <a:pt x="1" y="251"/>
                    <a:pt x="1" y="564"/>
                  </a:cubicBezTo>
                  <a:cubicBezTo>
                    <a:pt x="1" y="3930"/>
                    <a:pt x="1157" y="7026"/>
                    <a:pt x="3075" y="9035"/>
                  </a:cubicBezTo>
                  <a:lnTo>
                    <a:pt x="12735" y="9035"/>
                  </a:lnTo>
                  <a:cubicBezTo>
                    <a:pt x="14654" y="7026"/>
                    <a:pt x="15810" y="3930"/>
                    <a:pt x="15810" y="564"/>
                  </a:cubicBezTo>
                  <a:cubicBezTo>
                    <a:pt x="15810" y="251"/>
                    <a:pt x="15557" y="1"/>
                    <a:pt x="1524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8307" name="Google Shape;18307;p90"/>
          <p:cNvGrpSpPr/>
          <p:nvPr/>
        </p:nvGrpSpPr>
        <p:grpSpPr>
          <a:xfrm>
            <a:off x="7974679" y="3125970"/>
            <a:ext cx="339253" cy="339253"/>
            <a:chOff x="5049725" y="3806450"/>
            <a:chExt cx="481825" cy="481825"/>
          </a:xfrm>
        </p:grpSpPr>
        <p:sp>
          <p:nvSpPr>
            <p:cNvPr id="18308" name="Google Shape;18308;p90"/>
            <p:cNvSpPr/>
            <p:nvPr/>
          </p:nvSpPr>
          <p:spPr>
            <a:xfrm>
              <a:off x="5361150" y="3976800"/>
              <a:ext cx="28250" cy="28275"/>
            </a:xfrm>
            <a:custGeom>
              <a:avLst/>
              <a:gdLst/>
              <a:ahLst/>
              <a:cxnLst/>
              <a:rect l="l" t="t" r="r" b="b"/>
              <a:pathLst>
                <a:path w="1130" h="1131" extrusionOk="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309" name="Google Shape;18309;p90"/>
            <p:cNvSpPr/>
            <p:nvPr/>
          </p:nvSpPr>
          <p:spPr>
            <a:xfrm>
              <a:off x="5191775" y="3976800"/>
              <a:ext cx="28250" cy="28275"/>
            </a:xfrm>
            <a:custGeom>
              <a:avLst/>
              <a:gdLst/>
              <a:ahLst/>
              <a:cxnLst/>
              <a:rect l="l" t="t" r="r" b="b"/>
              <a:pathLst>
                <a:path w="1130" h="1131" extrusionOk="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310" name="Google Shape;18310;p90"/>
            <p:cNvSpPr/>
            <p:nvPr/>
          </p:nvSpPr>
          <p:spPr>
            <a:xfrm>
              <a:off x="5049725" y="3806450"/>
              <a:ext cx="481825" cy="481825"/>
            </a:xfrm>
            <a:custGeom>
              <a:avLst/>
              <a:gdLst/>
              <a:ahLst/>
              <a:cxnLst/>
              <a:rect l="l" t="t" r="r" b="b"/>
              <a:pathLst>
                <a:path w="19273" h="19273" extrusionOk="0">
                  <a:moveTo>
                    <a:pt x="6249" y="5686"/>
                  </a:moveTo>
                  <a:cubicBezTo>
                    <a:pt x="6932" y="5686"/>
                    <a:pt x="7549" y="6098"/>
                    <a:pt x="7811" y="6730"/>
                  </a:cubicBezTo>
                  <a:cubicBezTo>
                    <a:pt x="8073" y="7363"/>
                    <a:pt x="7929" y="8092"/>
                    <a:pt x="7444" y="8576"/>
                  </a:cubicBezTo>
                  <a:cubicBezTo>
                    <a:pt x="7120" y="8901"/>
                    <a:pt x="6686" y="9073"/>
                    <a:pt x="6246" y="9073"/>
                  </a:cubicBezTo>
                  <a:cubicBezTo>
                    <a:pt x="6028" y="9073"/>
                    <a:pt x="5808" y="9031"/>
                    <a:pt x="5598" y="8944"/>
                  </a:cubicBezTo>
                  <a:cubicBezTo>
                    <a:pt x="4966" y="8682"/>
                    <a:pt x="4553" y="8064"/>
                    <a:pt x="4553" y="7378"/>
                  </a:cubicBezTo>
                  <a:cubicBezTo>
                    <a:pt x="4553"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0"/>
                    <a:pt x="13024" y="9073"/>
                  </a:cubicBezTo>
                  <a:cubicBezTo>
                    <a:pt x="12337" y="9073"/>
                    <a:pt x="11720" y="8658"/>
                    <a:pt x="11458" y="8025"/>
                  </a:cubicBezTo>
                  <a:cubicBezTo>
                    <a:pt x="11196" y="7393"/>
                    <a:pt x="11341" y="6664"/>
                    <a:pt x="11825" y="6179"/>
                  </a:cubicBezTo>
                  <a:cubicBezTo>
                    <a:pt x="12150" y="5855"/>
                    <a:pt x="12583" y="5683"/>
                    <a:pt x="13024" y="5683"/>
                  </a:cubicBezTo>
                  <a:close/>
                  <a:moveTo>
                    <a:pt x="9636" y="10196"/>
                  </a:moveTo>
                  <a:cubicBezTo>
                    <a:pt x="11955" y="10196"/>
                    <a:pt x="13981" y="11765"/>
                    <a:pt x="14557" y="14012"/>
                  </a:cubicBezTo>
                  <a:cubicBezTo>
                    <a:pt x="14635" y="14316"/>
                    <a:pt x="14454" y="14623"/>
                    <a:pt x="14153" y="14701"/>
                  </a:cubicBezTo>
                  <a:cubicBezTo>
                    <a:pt x="14107" y="14713"/>
                    <a:pt x="14060" y="14718"/>
                    <a:pt x="14014" y="14718"/>
                  </a:cubicBezTo>
                  <a:cubicBezTo>
                    <a:pt x="13760" y="14718"/>
                    <a:pt x="13530" y="14550"/>
                    <a:pt x="13464" y="14295"/>
                  </a:cubicBezTo>
                  <a:cubicBezTo>
                    <a:pt x="13015" y="12548"/>
                    <a:pt x="11440" y="11326"/>
                    <a:pt x="9636" y="11326"/>
                  </a:cubicBezTo>
                  <a:cubicBezTo>
                    <a:pt x="7833" y="11326"/>
                    <a:pt x="6258" y="12548"/>
                    <a:pt x="5809" y="14295"/>
                  </a:cubicBezTo>
                  <a:cubicBezTo>
                    <a:pt x="5743" y="14550"/>
                    <a:pt x="5512" y="14718"/>
                    <a:pt x="5260" y="14718"/>
                  </a:cubicBezTo>
                  <a:cubicBezTo>
                    <a:pt x="5215" y="14718"/>
                    <a:pt x="5169" y="14713"/>
                    <a:pt x="5122" y="14701"/>
                  </a:cubicBezTo>
                  <a:cubicBezTo>
                    <a:pt x="4818" y="14623"/>
                    <a:pt x="4638" y="14316"/>
                    <a:pt x="4716" y="14012"/>
                  </a:cubicBezTo>
                  <a:cubicBezTo>
                    <a:pt x="5291" y="11765"/>
                    <a:pt x="7318" y="10196"/>
                    <a:pt x="9636" y="10196"/>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27" y="0"/>
                    <a:pt x="96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8311" name="Google Shape;18311;p90"/>
          <p:cNvGrpSpPr/>
          <p:nvPr/>
        </p:nvGrpSpPr>
        <p:grpSpPr>
          <a:xfrm>
            <a:off x="1461983" y="3951798"/>
            <a:ext cx="339253" cy="339253"/>
            <a:chOff x="5651375" y="3806450"/>
            <a:chExt cx="481825" cy="481825"/>
          </a:xfrm>
        </p:grpSpPr>
        <p:sp>
          <p:nvSpPr>
            <p:cNvPr id="18312" name="Google Shape;18312;p90"/>
            <p:cNvSpPr/>
            <p:nvPr/>
          </p:nvSpPr>
          <p:spPr>
            <a:xfrm>
              <a:off x="5793425" y="3976800"/>
              <a:ext cx="28250" cy="28275"/>
            </a:xfrm>
            <a:custGeom>
              <a:avLst/>
              <a:gdLst/>
              <a:ahLst/>
              <a:cxnLst/>
              <a:rect l="l" t="t" r="r" b="b"/>
              <a:pathLst>
                <a:path w="1130" h="1131" extrusionOk="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313" name="Google Shape;18313;p90"/>
            <p:cNvSpPr/>
            <p:nvPr/>
          </p:nvSpPr>
          <p:spPr>
            <a:xfrm>
              <a:off x="5794475" y="4089725"/>
              <a:ext cx="195600" cy="84725"/>
            </a:xfrm>
            <a:custGeom>
              <a:avLst/>
              <a:gdLst/>
              <a:ahLst/>
              <a:cxnLst/>
              <a:rect l="l" t="t" r="r" b="b"/>
              <a:pathLst>
                <a:path w="7824" h="3389" extrusionOk="0">
                  <a:moveTo>
                    <a:pt x="1" y="1"/>
                  </a:moveTo>
                  <a:cubicBezTo>
                    <a:pt x="284" y="1943"/>
                    <a:pt x="1949" y="3385"/>
                    <a:pt x="3912" y="3388"/>
                  </a:cubicBezTo>
                  <a:cubicBezTo>
                    <a:pt x="5875" y="3385"/>
                    <a:pt x="7541" y="1943"/>
                    <a:pt x="782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314" name="Google Shape;18314;p90"/>
            <p:cNvSpPr/>
            <p:nvPr/>
          </p:nvSpPr>
          <p:spPr>
            <a:xfrm>
              <a:off x="5651375" y="3806450"/>
              <a:ext cx="481825" cy="481825"/>
            </a:xfrm>
            <a:custGeom>
              <a:avLst/>
              <a:gdLst/>
              <a:ahLst/>
              <a:cxnLst/>
              <a:rect l="l" t="t" r="r" b="b"/>
              <a:pathLst>
                <a:path w="19273" h="19273" extrusionOk="0">
                  <a:moveTo>
                    <a:pt x="6249" y="5686"/>
                  </a:moveTo>
                  <a:cubicBezTo>
                    <a:pt x="6932" y="5686"/>
                    <a:pt x="7549" y="6098"/>
                    <a:pt x="7811" y="6730"/>
                  </a:cubicBezTo>
                  <a:cubicBezTo>
                    <a:pt x="8073" y="7363"/>
                    <a:pt x="7929" y="8092"/>
                    <a:pt x="7444" y="8576"/>
                  </a:cubicBezTo>
                  <a:cubicBezTo>
                    <a:pt x="7122" y="8901"/>
                    <a:pt x="6689" y="9073"/>
                    <a:pt x="6248" y="9073"/>
                  </a:cubicBezTo>
                  <a:cubicBezTo>
                    <a:pt x="6029" y="9073"/>
                    <a:pt x="5808" y="9031"/>
                    <a:pt x="5598" y="8944"/>
                  </a:cubicBezTo>
                  <a:cubicBezTo>
                    <a:pt x="4966" y="8682"/>
                    <a:pt x="4553" y="8064"/>
                    <a:pt x="4553" y="7378"/>
                  </a:cubicBezTo>
                  <a:cubicBezTo>
                    <a:pt x="4556"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3"/>
                    <a:pt x="13024" y="9073"/>
                  </a:cubicBezTo>
                  <a:cubicBezTo>
                    <a:pt x="12337" y="9073"/>
                    <a:pt x="11720" y="8658"/>
                    <a:pt x="11458" y="8025"/>
                  </a:cubicBezTo>
                  <a:cubicBezTo>
                    <a:pt x="11196" y="7393"/>
                    <a:pt x="11341" y="6664"/>
                    <a:pt x="11825" y="6179"/>
                  </a:cubicBezTo>
                  <a:cubicBezTo>
                    <a:pt x="12150" y="5855"/>
                    <a:pt x="12583" y="5683"/>
                    <a:pt x="13024" y="5683"/>
                  </a:cubicBezTo>
                  <a:close/>
                  <a:moveTo>
                    <a:pt x="14153" y="10202"/>
                  </a:moveTo>
                  <a:cubicBezTo>
                    <a:pt x="14463" y="10202"/>
                    <a:pt x="14716" y="10452"/>
                    <a:pt x="14716" y="10766"/>
                  </a:cubicBezTo>
                  <a:cubicBezTo>
                    <a:pt x="14716" y="13566"/>
                    <a:pt x="12437" y="15849"/>
                    <a:pt x="9636" y="15849"/>
                  </a:cubicBezTo>
                  <a:cubicBezTo>
                    <a:pt x="6833" y="15849"/>
                    <a:pt x="4553" y="13566"/>
                    <a:pt x="4553" y="10766"/>
                  </a:cubicBezTo>
                  <a:cubicBezTo>
                    <a:pt x="4553" y="10452"/>
                    <a:pt x="4806" y="10202"/>
                    <a:pt x="5119" y="10202"/>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30" y="0"/>
                    <a:pt x="96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315" name="Google Shape;18315;p90"/>
            <p:cNvSpPr/>
            <p:nvPr/>
          </p:nvSpPr>
          <p:spPr>
            <a:xfrm>
              <a:off x="5962800" y="3976800"/>
              <a:ext cx="28250" cy="28275"/>
            </a:xfrm>
            <a:custGeom>
              <a:avLst/>
              <a:gdLst/>
              <a:ahLst/>
              <a:cxnLst/>
              <a:rect l="l" t="t" r="r" b="b"/>
              <a:pathLst>
                <a:path w="1130" h="1131" extrusionOk="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8316" name="Google Shape;18316;p90"/>
          <p:cNvGrpSpPr/>
          <p:nvPr/>
        </p:nvGrpSpPr>
        <p:grpSpPr>
          <a:xfrm>
            <a:off x="3360663" y="3953787"/>
            <a:ext cx="298503" cy="335275"/>
            <a:chOff x="6264300" y="3809300"/>
            <a:chExt cx="423950" cy="476175"/>
          </a:xfrm>
        </p:grpSpPr>
        <p:sp>
          <p:nvSpPr>
            <p:cNvPr id="18317" name="Google Shape;18317;p90"/>
            <p:cNvSpPr/>
            <p:nvPr/>
          </p:nvSpPr>
          <p:spPr>
            <a:xfrm>
              <a:off x="6346200" y="4002825"/>
              <a:ext cx="66950" cy="63225"/>
            </a:xfrm>
            <a:custGeom>
              <a:avLst/>
              <a:gdLst/>
              <a:ahLst/>
              <a:cxnLst/>
              <a:rect l="l" t="t" r="r" b="b"/>
              <a:pathLst>
                <a:path w="2678" h="2529" extrusionOk="0">
                  <a:moveTo>
                    <a:pt x="1365" y="1"/>
                  </a:moveTo>
                  <a:cubicBezTo>
                    <a:pt x="1058" y="1"/>
                    <a:pt x="751" y="118"/>
                    <a:pt x="516" y="351"/>
                  </a:cubicBezTo>
                  <a:cubicBezTo>
                    <a:pt x="272" y="598"/>
                    <a:pt x="88" y="992"/>
                    <a:pt x="46" y="1381"/>
                  </a:cubicBezTo>
                  <a:cubicBezTo>
                    <a:pt x="1" y="1757"/>
                    <a:pt x="88" y="2085"/>
                    <a:pt x="281" y="2281"/>
                  </a:cubicBezTo>
                  <a:cubicBezTo>
                    <a:pt x="454" y="2453"/>
                    <a:pt x="709" y="2528"/>
                    <a:pt x="985" y="2528"/>
                  </a:cubicBezTo>
                  <a:cubicBezTo>
                    <a:pt x="1425" y="2528"/>
                    <a:pt x="1917" y="2337"/>
                    <a:pt x="2211" y="2043"/>
                  </a:cubicBezTo>
                  <a:cubicBezTo>
                    <a:pt x="2678" y="1577"/>
                    <a:pt x="2678" y="818"/>
                    <a:pt x="2211" y="351"/>
                  </a:cubicBezTo>
                  <a:cubicBezTo>
                    <a:pt x="1978" y="118"/>
                    <a:pt x="1671" y="1"/>
                    <a:pt x="13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318" name="Google Shape;18318;p90"/>
            <p:cNvSpPr/>
            <p:nvPr/>
          </p:nvSpPr>
          <p:spPr>
            <a:xfrm>
              <a:off x="6539375" y="4002825"/>
              <a:ext cx="66950" cy="63200"/>
            </a:xfrm>
            <a:custGeom>
              <a:avLst/>
              <a:gdLst/>
              <a:ahLst/>
              <a:cxnLst/>
              <a:rect l="l" t="t" r="r" b="b"/>
              <a:pathLst>
                <a:path w="2678" h="2528" extrusionOk="0">
                  <a:moveTo>
                    <a:pt x="1314" y="1"/>
                  </a:moveTo>
                  <a:cubicBezTo>
                    <a:pt x="1007" y="1"/>
                    <a:pt x="701" y="118"/>
                    <a:pt x="468" y="351"/>
                  </a:cubicBezTo>
                  <a:cubicBezTo>
                    <a:pt x="1" y="818"/>
                    <a:pt x="1" y="1577"/>
                    <a:pt x="468" y="2043"/>
                  </a:cubicBezTo>
                  <a:cubicBezTo>
                    <a:pt x="761" y="2337"/>
                    <a:pt x="1252" y="2528"/>
                    <a:pt x="1691" y="2528"/>
                  </a:cubicBezTo>
                  <a:cubicBezTo>
                    <a:pt x="1968" y="2528"/>
                    <a:pt x="2224" y="2452"/>
                    <a:pt x="2398" y="2278"/>
                  </a:cubicBezTo>
                  <a:cubicBezTo>
                    <a:pt x="2591" y="2085"/>
                    <a:pt x="2678" y="1757"/>
                    <a:pt x="2633" y="1381"/>
                  </a:cubicBezTo>
                  <a:cubicBezTo>
                    <a:pt x="2588" y="992"/>
                    <a:pt x="2407" y="598"/>
                    <a:pt x="2160" y="351"/>
                  </a:cubicBezTo>
                  <a:cubicBezTo>
                    <a:pt x="1927" y="118"/>
                    <a:pt x="1620" y="1"/>
                    <a:pt x="13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319" name="Google Shape;18319;p90"/>
            <p:cNvSpPr/>
            <p:nvPr/>
          </p:nvSpPr>
          <p:spPr>
            <a:xfrm>
              <a:off x="6264300" y="3809300"/>
              <a:ext cx="423950" cy="476175"/>
            </a:xfrm>
            <a:custGeom>
              <a:avLst/>
              <a:gdLst/>
              <a:ahLst/>
              <a:cxnLst/>
              <a:rect l="l" t="t" r="r" b="b"/>
              <a:pathLst>
                <a:path w="16958" h="19047" extrusionOk="0">
                  <a:moveTo>
                    <a:pt x="4662" y="6571"/>
                  </a:moveTo>
                  <a:cubicBezTo>
                    <a:pt x="5263" y="6571"/>
                    <a:pt x="5864" y="6799"/>
                    <a:pt x="6324" y="7258"/>
                  </a:cubicBezTo>
                  <a:cubicBezTo>
                    <a:pt x="7249" y="8182"/>
                    <a:pt x="7240" y="9685"/>
                    <a:pt x="6303" y="10600"/>
                  </a:cubicBezTo>
                  <a:lnTo>
                    <a:pt x="6300" y="10600"/>
                  </a:lnTo>
                  <a:cubicBezTo>
                    <a:pt x="5791" y="11109"/>
                    <a:pt x="5014" y="11422"/>
                    <a:pt x="4268" y="11422"/>
                  </a:cubicBezTo>
                  <a:cubicBezTo>
                    <a:pt x="3705" y="11422"/>
                    <a:pt x="3154" y="11245"/>
                    <a:pt x="2744" y="10835"/>
                  </a:cubicBezTo>
                  <a:cubicBezTo>
                    <a:pt x="2301" y="10393"/>
                    <a:pt x="2094" y="9718"/>
                    <a:pt x="2181" y="8992"/>
                  </a:cubicBezTo>
                  <a:cubicBezTo>
                    <a:pt x="2256" y="8336"/>
                    <a:pt x="2548" y="7713"/>
                    <a:pt x="2982" y="7279"/>
                  </a:cubicBezTo>
                  <a:cubicBezTo>
                    <a:pt x="3442" y="6807"/>
                    <a:pt x="4052" y="6571"/>
                    <a:pt x="4662" y="6571"/>
                  </a:cubicBezTo>
                  <a:close/>
                  <a:moveTo>
                    <a:pt x="12317" y="6589"/>
                  </a:moveTo>
                  <a:cubicBezTo>
                    <a:pt x="12918" y="6589"/>
                    <a:pt x="13520" y="6818"/>
                    <a:pt x="13979" y="7276"/>
                  </a:cubicBezTo>
                  <a:cubicBezTo>
                    <a:pt x="14873" y="8173"/>
                    <a:pt x="15165" y="9884"/>
                    <a:pt x="14214" y="10835"/>
                  </a:cubicBezTo>
                  <a:cubicBezTo>
                    <a:pt x="13804" y="11245"/>
                    <a:pt x="13256" y="11422"/>
                    <a:pt x="12690" y="11422"/>
                  </a:cubicBezTo>
                  <a:cubicBezTo>
                    <a:pt x="11943" y="11422"/>
                    <a:pt x="11166" y="11109"/>
                    <a:pt x="10658" y="10600"/>
                  </a:cubicBezTo>
                  <a:cubicBezTo>
                    <a:pt x="9739" y="9682"/>
                    <a:pt x="9739" y="8194"/>
                    <a:pt x="10658" y="7276"/>
                  </a:cubicBezTo>
                  <a:cubicBezTo>
                    <a:pt x="11115" y="6818"/>
                    <a:pt x="11716" y="6589"/>
                    <a:pt x="12317" y="6589"/>
                  </a:cubicBezTo>
                  <a:close/>
                  <a:moveTo>
                    <a:pt x="8479" y="10841"/>
                  </a:moveTo>
                  <a:cubicBezTo>
                    <a:pt x="8669" y="10841"/>
                    <a:pt x="8858" y="10933"/>
                    <a:pt x="8971" y="11118"/>
                  </a:cubicBezTo>
                  <a:lnTo>
                    <a:pt x="10266" y="13238"/>
                  </a:lnTo>
                  <a:cubicBezTo>
                    <a:pt x="10435" y="13509"/>
                    <a:pt x="10347" y="13865"/>
                    <a:pt x="10076" y="14030"/>
                  </a:cubicBezTo>
                  <a:lnTo>
                    <a:pt x="10073" y="14030"/>
                  </a:lnTo>
                  <a:cubicBezTo>
                    <a:pt x="9980" y="14087"/>
                    <a:pt x="9877" y="14114"/>
                    <a:pt x="9775" y="14114"/>
                  </a:cubicBezTo>
                  <a:cubicBezTo>
                    <a:pt x="9582" y="14114"/>
                    <a:pt x="9393" y="14016"/>
                    <a:pt x="9284" y="13840"/>
                  </a:cubicBezTo>
                  <a:lnTo>
                    <a:pt x="8480" y="12522"/>
                  </a:lnTo>
                  <a:lnTo>
                    <a:pt x="7673" y="13840"/>
                  </a:lnTo>
                  <a:cubicBezTo>
                    <a:pt x="7565" y="14018"/>
                    <a:pt x="7376" y="14115"/>
                    <a:pt x="7182" y="14115"/>
                  </a:cubicBezTo>
                  <a:cubicBezTo>
                    <a:pt x="7079" y="14115"/>
                    <a:pt x="6975" y="14088"/>
                    <a:pt x="6881" y="14030"/>
                  </a:cubicBezTo>
                  <a:cubicBezTo>
                    <a:pt x="6610" y="13862"/>
                    <a:pt x="6526" y="13509"/>
                    <a:pt x="6692" y="13238"/>
                  </a:cubicBezTo>
                  <a:lnTo>
                    <a:pt x="7987" y="11118"/>
                  </a:lnTo>
                  <a:cubicBezTo>
                    <a:pt x="8100" y="10933"/>
                    <a:pt x="8289" y="10841"/>
                    <a:pt x="8479" y="10841"/>
                  </a:cubicBezTo>
                  <a:close/>
                  <a:moveTo>
                    <a:pt x="8474" y="1"/>
                  </a:moveTo>
                  <a:cubicBezTo>
                    <a:pt x="3801" y="1"/>
                    <a:pt x="1" y="3840"/>
                    <a:pt x="1" y="8553"/>
                  </a:cubicBezTo>
                  <a:lnTo>
                    <a:pt x="1" y="11856"/>
                  </a:lnTo>
                  <a:cubicBezTo>
                    <a:pt x="1" y="12883"/>
                    <a:pt x="449" y="13862"/>
                    <a:pt x="1229" y="14530"/>
                  </a:cubicBezTo>
                  <a:lnTo>
                    <a:pt x="2934" y="16000"/>
                  </a:lnTo>
                  <a:lnTo>
                    <a:pt x="2934" y="18472"/>
                  </a:lnTo>
                  <a:cubicBezTo>
                    <a:pt x="2934" y="18788"/>
                    <a:pt x="3193" y="19047"/>
                    <a:pt x="3512" y="19047"/>
                  </a:cubicBezTo>
                  <a:lnTo>
                    <a:pt x="5183" y="19047"/>
                  </a:lnTo>
                  <a:lnTo>
                    <a:pt x="5183" y="16536"/>
                  </a:lnTo>
                  <a:cubicBezTo>
                    <a:pt x="5192" y="16222"/>
                    <a:pt x="5448" y="15975"/>
                    <a:pt x="5761" y="15975"/>
                  </a:cubicBezTo>
                  <a:cubicBezTo>
                    <a:pt x="6071" y="15975"/>
                    <a:pt x="6327" y="16222"/>
                    <a:pt x="6336" y="16536"/>
                  </a:cubicBezTo>
                  <a:lnTo>
                    <a:pt x="6336" y="19047"/>
                  </a:lnTo>
                  <a:lnTo>
                    <a:pt x="7905" y="19047"/>
                  </a:lnTo>
                  <a:lnTo>
                    <a:pt x="7905" y="16536"/>
                  </a:lnTo>
                  <a:cubicBezTo>
                    <a:pt x="7905" y="16219"/>
                    <a:pt x="8161" y="15960"/>
                    <a:pt x="8480" y="15960"/>
                  </a:cubicBezTo>
                  <a:cubicBezTo>
                    <a:pt x="8797" y="15960"/>
                    <a:pt x="9056" y="16219"/>
                    <a:pt x="9056" y="16536"/>
                  </a:cubicBezTo>
                  <a:lnTo>
                    <a:pt x="9056" y="19047"/>
                  </a:lnTo>
                  <a:lnTo>
                    <a:pt x="10624" y="19047"/>
                  </a:lnTo>
                  <a:lnTo>
                    <a:pt x="10624" y="16536"/>
                  </a:lnTo>
                  <a:cubicBezTo>
                    <a:pt x="10630" y="16222"/>
                    <a:pt x="10886" y="15975"/>
                    <a:pt x="11200" y="15975"/>
                  </a:cubicBezTo>
                  <a:cubicBezTo>
                    <a:pt x="11513" y="15975"/>
                    <a:pt x="11766" y="16222"/>
                    <a:pt x="11775" y="16536"/>
                  </a:cubicBezTo>
                  <a:lnTo>
                    <a:pt x="11775" y="19047"/>
                  </a:lnTo>
                  <a:lnTo>
                    <a:pt x="13449" y="19047"/>
                  </a:lnTo>
                  <a:cubicBezTo>
                    <a:pt x="13765" y="19044"/>
                    <a:pt x="14024" y="18788"/>
                    <a:pt x="14024" y="18469"/>
                  </a:cubicBezTo>
                  <a:lnTo>
                    <a:pt x="14024" y="15997"/>
                  </a:lnTo>
                  <a:lnTo>
                    <a:pt x="15729" y="14530"/>
                  </a:lnTo>
                  <a:cubicBezTo>
                    <a:pt x="16508" y="13859"/>
                    <a:pt x="16957" y="12883"/>
                    <a:pt x="16957" y="11853"/>
                  </a:cubicBezTo>
                  <a:lnTo>
                    <a:pt x="16957" y="8462"/>
                  </a:lnTo>
                  <a:cubicBezTo>
                    <a:pt x="16948" y="3786"/>
                    <a:pt x="13154" y="1"/>
                    <a:pt x="848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8320" name="Google Shape;18320;p90"/>
          <p:cNvGrpSpPr/>
          <p:nvPr/>
        </p:nvGrpSpPr>
        <p:grpSpPr>
          <a:xfrm>
            <a:off x="5039841" y="3538881"/>
            <a:ext cx="340573" cy="339271"/>
            <a:chOff x="898875" y="4399275"/>
            <a:chExt cx="483700" cy="481850"/>
          </a:xfrm>
        </p:grpSpPr>
        <p:sp>
          <p:nvSpPr>
            <p:cNvPr id="18321" name="Google Shape;18321;p90"/>
            <p:cNvSpPr/>
            <p:nvPr/>
          </p:nvSpPr>
          <p:spPr>
            <a:xfrm>
              <a:off x="992750" y="4642900"/>
              <a:ext cx="145300" cy="144100"/>
            </a:xfrm>
            <a:custGeom>
              <a:avLst/>
              <a:gdLst/>
              <a:ahLst/>
              <a:cxnLst/>
              <a:rect l="l" t="t" r="r" b="b"/>
              <a:pathLst>
                <a:path w="5812" h="5764" extrusionOk="0">
                  <a:moveTo>
                    <a:pt x="994" y="0"/>
                  </a:moveTo>
                  <a:lnTo>
                    <a:pt x="988" y="12"/>
                  </a:lnTo>
                  <a:cubicBezTo>
                    <a:pt x="988" y="9"/>
                    <a:pt x="991" y="6"/>
                    <a:pt x="991" y="3"/>
                  </a:cubicBezTo>
                  <a:lnTo>
                    <a:pt x="991" y="3"/>
                  </a:lnTo>
                  <a:lnTo>
                    <a:pt x="979" y="27"/>
                  </a:lnTo>
                  <a:lnTo>
                    <a:pt x="108" y="1759"/>
                  </a:lnTo>
                  <a:cubicBezTo>
                    <a:pt x="0" y="1976"/>
                    <a:pt x="42" y="2241"/>
                    <a:pt x="214" y="2415"/>
                  </a:cubicBezTo>
                  <a:lnTo>
                    <a:pt x="3397" y="5598"/>
                  </a:lnTo>
                  <a:cubicBezTo>
                    <a:pt x="3506" y="5707"/>
                    <a:pt x="3649" y="5763"/>
                    <a:pt x="3795" y="5763"/>
                  </a:cubicBezTo>
                  <a:cubicBezTo>
                    <a:pt x="3883" y="5763"/>
                    <a:pt x="3971" y="5743"/>
                    <a:pt x="4053" y="5701"/>
                  </a:cubicBezTo>
                  <a:lnTo>
                    <a:pt x="5797" y="4827"/>
                  </a:lnTo>
                  <a:lnTo>
                    <a:pt x="5800" y="4824"/>
                  </a:lnTo>
                  <a:lnTo>
                    <a:pt x="5812" y="4818"/>
                  </a:lnTo>
                  <a:lnTo>
                    <a:pt x="99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322" name="Google Shape;18322;p90"/>
            <p:cNvSpPr/>
            <p:nvPr/>
          </p:nvSpPr>
          <p:spPr>
            <a:xfrm>
              <a:off x="1138025" y="4763350"/>
              <a:ext cx="25" cy="25"/>
            </a:xfrm>
            <a:custGeom>
              <a:avLst/>
              <a:gdLst/>
              <a:ahLst/>
              <a:cxnLst/>
              <a:rect l="l" t="t" r="r" b="b"/>
              <a:pathLst>
                <a:path w="1" h="1" extrusionOk="0">
                  <a:moveTo>
                    <a:pt x="1" y="0"/>
                  </a:move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323" name="Google Shape;18323;p90"/>
            <p:cNvSpPr/>
            <p:nvPr/>
          </p:nvSpPr>
          <p:spPr>
            <a:xfrm>
              <a:off x="1269550" y="4399275"/>
              <a:ext cx="113025" cy="112125"/>
            </a:xfrm>
            <a:custGeom>
              <a:avLst/>
              <a:gdLst/>
              <a:ahLst/>
              <a:cxnLst/>
              <a:rect l="l" t="t" r="r" b="b"/>
              <a:pathLst>
                <a:path w="4521" h="4485" extrusionOk="0">
                  <a:moveTo>
                    <a:pt x="3066" y="1"/>
                  </a:moveTo>
                  <a:cubicBezTo>
                    <a:pt x="1947" y="1"/>
                    <a:pt x="938" y="82"/>
                    <a:pt x="0" y="239"/>
                  </a:cubicBezTo>
                  <a:lnTo>
                    <a:pt x="9" y="895"/>
                  </a:lnTo>
                  <a:cubicBezTo>
                    <a:pt x="34" y="2862"/>
                    <a:pt x="1623" y="4452"/>
                    <a:pt x="3590" y="4476"/>
                  </a:cubicBezTo>
                  <a:lnTo>
                    <a:pt x="4243" y="4485"/>
                  </a:lnTo>
                  <a:cubicBezTo>
                    <a:pt x="4439" y="3313"/>
                    <a:pt x="4520" y="2028"/>
                    <a:pt x="4469" y="561"/>
                  </a:cubicBezTo>
                  <a:cubicBezTo>
                    <a:pt x="4457" y="266"/>
                    <a:pt x="4219" y="28"/>
                    <a:pt x="3924" y="16"/>
                  </a:cubicBezTo>
                  <a:cubicBezTo>
                    <a:pt x="3631" y="6"/>
                    <a:pt x="3345" y="1"/>
                    <a:pt x="30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324" name="Google Shape;18324;p90"/>
            <p:cNvSpPr/>
            <p:nvPr/>
          </p:nvSpPr>
          <p:spPr>
            <a:xfrm>
              <a:off x="1161975" y="4531175"/>
              <a:ext cx="91400" cy="84350"/>
            </a:xfrm>
            <a:custGeom>
              <a:avLst/>
              <a:gdLst/>
              <a:ahLst/>
              <a:cxnLst/>
              <a:rect l="l" t="t" r="r" b="b"/>
              <a:pathLst>
                <a:path w="3656" h="3374" extrusionOk="0">
                  <a:moveTo>
                    <a:pt x="1821" y="1"/>
                  </a:moveTo>
                  <a:cubicBezTo>
                    <a:pt x="1137" y="1"/>
                    <a:pt x="523" y="415"/>
                    <a:pt x="262" y="1046"/>
                  </a:cubicBezTo>
                  <a:cubicBezTo>
                    <a:pt x="0" y="1678"/>
                    <a:pt x="145" y="2410"/>
                    <a:pt x="633" y="2894"/>
                  </a:cubicBezTo>
                  <a:cubicBezTo>
                    <a:pt x="952" y="3214"/>
                    <a:pt x="1391" y="3373"/>
                    <a:pt x="1830" y="3373"/>
                  </a:cubicBezTo>
                  <a:cubicBezTo>
                    <a:pt x="2269" y="3373"/>
                    <a:pt x="2707" y="3214"/>
                    <a:pt x="3027" y="2894"/>
                  </a:cubicBezTo>
                  <a:cubicBezTo>
                    <a:pt x="3511" y="2410"/>
                    <a:pt x="3656" y="1681"/>
                    <a:pt x="3394" y="1046"/>
                  </a:cubicBezTo>
                  <a:cubicBezTo>
                    <a:pt x="3132" y="413"/>
                    <a:pt x="2515" y="1"/>
                    <a:pt x="1828" y="1"/>
                  </a:cubicBezTo>
                  <a:cubicBezTo>
                    <a:pt x="1826" y="1"/>
                    <a:pt x="1823" y="1"/>
                    <a:pt x="182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325" name="Google Shape;18325;p90"/>
            <p:cNvSpPr/>
            <p:nvPr/>
          </p:nvSpPr>
          <p:spPr>
            <a:xfrm>
              <a:off x="1031050" y="4411100"/>
              <a:ext cx="338650" cy="338725"/>
            </a:xfrm>
            <a:custGeom>
              <a:avLst/>
              <a:gdLst/>
              <a:ahLst/>
              <a:cxnLst/>
              <a:rect l="l" t="t" r="r" b="b"/>
              <a:pathLst>
                <a:path w="13546" h="13549" extrusionOk="0">
                  <a:moveTo>
                    <a:pt x="7066" y="3673"/>
                  </a:moveTo>
                  <a:cubicBezTo>
                    <a:pt x="7800" y="3673"/>
                    <a:pt x="8522" y="3960"/>
                    <a:pt x="9062" y="4500"/>
                  </a:cubicBezTo>
                  <a:cubicBezTo>
                    <a:pt x="10170" y="5602"/>
                    <a:pt x="10170" y="7393"/>
                    <a:pt x="9062" y="8492"/>
                  </a:cubicBezTo>
                  <a:cubicBezTo>
                    <a:pt x="8522" y="9032"/>
                    <a:pt x="7800" y="9319"/>
                    <a:pt x="7066" y="9319"/>
                  </a:cubicBezTo>
                  <a:cubicBezTo>
                    <a:pt x="6702" y="9319"/>
                    <a:pt x="6334" y="9248"/>
                    <a:pt x="5984" y="9104"/>
                  </a:cubicBezTo>
                  <a:cubicBezTo>
                    <a:pt x="4930" y="8667"/>
                    <a:pt x="4244" y="7637"/>
                    <a:pt x="4244" y="6496"/>
                  </a:cubicBezTo>
                  <a:cubicBezTo>
                    <a:pt x="4244" y="5355"/>
                    <a:pt x="4930" y="4325"/>
                    <a:pt x="5984" y="3888"/>
                  </a:cubicBezTo>
                  <a:cubicBezTo>
                    <a:pt x="6334" y="3744"/>
                    <a:pt x="6702" y="3673"/>
                    <a:pt x="7066" y="3673"/>
                  </a:cubicBezTo>
                  <a:close/>
                  <a:moveTo>
                    <a:pt x="3868" y="9124"/>
                  </a:moveTo>
                  <a:cubicBezTo>
                    <a:pt x="4006" y="9124"/>
                    <a:pt x="4147" y="9176"/>
                    <a:pt x="4262" y="9290"/>
                  </a:cubicBezTo>
                  <a:cubicBezTo>
                    <a:pt x="4481" y="9510"/>
                    <a:pt x="4481" y="9869"/>
                    <a:pt x="4262" y="10088"/>
                  </a:cubicBezTo>
                  <a:cubicBezTo>
                    <a:pt x="4147" y="10204"/>
                    <a:pt x="4005" y="10255"/>
                    <a:pt x="3866" y="10255"/>
                  </a:cubicBezTo>
                  <a:cubicBezTo>
                    <a:pt x="3576" y="10255"/>
                    <a:pt x="3298" y="10031"/>
                    <a:pt x="3298" y="9691"/>
                  </a:cubicBezTo>
                  <a:cubicBezTo>
                    <a:pt x="3298" y="9350"/>
                    <a:pt x="3577" y="9124"/>
                    <a:pt x="3868" y="9124"/>
                  </a:cubicBezTo>
                  <a:close/>
                  <a:moveTo>
                    <a:pt x="8414" y="1"/>
                  </a:moveTo>
                  <a:cubicBezTo>
                    <a:pt x="6466" y="507"/>
                    <a:pt x="4888" y="1425"/>
                    <a:pt x="3518" y="2846"/>
                  </a:cubicBezTo>
                  <a:cubicBezTo>
                    <a:pt x="2169" y="4244"/>
                    <a:pt x="1000" y="6282"/>
                    <a:pt x="1" y="8212"/>
                  </a:cubicBezTo>
                  <a:lnTo>
                    <a:pt x="5337" y="13548"/>
                  </a:lnTo>
                  <a:cubicBezTo>
                    <a:pt x="7267" y="12549"/>
                    <a:pt x="9309" y="11380"/>
                    <a:pt x="10706" y="10031"/>
                  </a:cubicBezTo>
                  <a:cubicBezTo>
                    <a:pt x="12124" y="8664"/>
                    <a:pt x="13039" y="7086"/>
                    <a:pt x="13545" y="5138"/>
                  </a:cubicBezTo>
                  <a:lnTo>
                    <a:pt x="13112" y="5129"/>
                  </a:lnTo>
                  <a:cubicBezTo>
                    <a:pt x="10534" y="5099"/>
                    <a:pt x="8453" y="3015"/>
                    <a:pt x="8420" y="440"/>
                  </a:cubicBezTo>
                  <a:lnTo>
                    <a:pt x="84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326" name="Google Shape;18326;p90"/>
            <p:cNvSpPr/>
            <p:nvPr/>
          </p:nvSpPr>
          <p:spPr>
            <a:xfrm>
              <a:off x="1130500" y="4740450"/>
              <a:ext cx="108950" cy="111250"/>
            </a:xfrm>
            <a:custGeom>
              <a:avLst/>
              <a:gdLst/>
              <a:ahLst/>
              <a:cxnLst/>
              <a:rect l="l" t="t" r="r" b="b"/>
              <a:pathLst>
                <a:path w="4358" h="4450" extrusionOk="0">
                  <a:moveTo>
                    <a:pt x="4358" y="1"/>
                  </a:moveTo>
                  <a:lnTo>
                    <a:pt x="4358" y="1"/>
                  </a:lnTo>
                  <a:cubicBezTo>
                    <a:pt x="2906" y="877"/>
                    <a:pt x="1437" y="1609"/>
                    <a:pt x="1" y="2332"/>
                  </a:cubicBezTo>
                  <a:cubicBezTo>
                    <a:pt x="58" y="3090"/>
                    <a:pt x="112" y="3789"/>
                    <a:pt x="118" y="3882"/>
                  </a:cubicBezTo>
                  <a:cubicBezTo>
                    <a:pt x="118" y="4211"/>
                    <a:pt x="387" y="4450"/>
                    <a:pt x="683" y="4450"/>
                  </a:cubicBezTo>
                  <a:cubicBezTo>
                    <a:pt x="767" y="4450"/>
                    <a:pt x="854" y="4430"/>
                    <a:pt x="937" y="4388"/>
                  </a:cubicBezTo>
                  <a:cubicBezTo>
                    <a:pt x="1039" y="4295"/>
                    <a:pt x="3858" y="3208"/>
                    <a:pt x="43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327" name="Google Shape;18327;p90"/>
            <p:cNvSpPr/>
            <p:nvPr/>
          </p:nvSpPr>
          <p:spPr>
            <a:xfrm>
              <a:off x="927325" y="4539825"/>
              <a:ext cx="114150" cy="109800"/>
            </a:xfrm>
            <a:custGeom>
              <a:avLst/>
              <a:gdLst/>
              <a:ahLst/>
              <a:cxnLst/>
              <a:rect l="l" t="t" r="r" b="b"/>
              <a:pathLst>
                <a:path w="4566" h="4392" extrusionOk="0">
                  <a:moveTo>
                    <a:pt x="4565" y="1"/>
                  </a:moveTo>
                  <a:lnTo>
                    <a:pt x="4565" y="1"/>
                  </a:lnTo>
                  <a:cubicBezTo>
                    <a:pt x="1268" y="459"/>
                    <a:pt x="184" y="3334"/>
                    <a:pt x="91" y="3437"/>
                  </a:cubicBezTo>
                  <a:cubicBezTo>
                    <a:pt x="0" y="3611"/>
                    <a:pt x="9" y="3822"/>
                    <a:pt x="112" y="3988"/>
                  </a:cubicBezTo>
                  <a:cubicBezTo>
                    <a:pt x="295" y="4286"/>
                    <a:pt x="606" y="4232"/>
                    <a:pt x="723" y="4256"/>
                  </a:cubicBezTo>
                  <a:lnTo>
                    <a:pt x="2214" y="4391"/>
                  </a:lnTo>
                  <a:cubicBezTo>
                    <a:pt x="2945" y="2928"/>
                    <a:pt x="3680" y="1458"/>
                    <a:pt x="45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328" name="Google Shape;18328;p90"/>
            <p:cNvSpPr/>
            <p:nvPr/>
          </p:nvSpPr>
          <p:spPr>
            <a:xfrm>
              <a:off x="898875" y="4711550"/>
              <a:ext cx="170825" cy="169575"/>
            </a:xfrm>
            <a:custGeom>
              <a:avLst/>
              <a:gdLst/>
              <a:ahLst/>
              <a:cxnLst/>
              <a:rect l="l" t="t" r="r" b="b"/>
              <a:pathLst>
                <a:path w="6833" h="6783" extrusionOk="0">
                  <a:moveTo>
                    <a:pt x="2846" y="1"/>
                  </a:moveTo>
                  <a:cubicBezTo>
                    <a:pt x="1747" y="1052"/>
                    <a:pt x="503" y="4602"/>
                    <a:pt x="63" y="6050"/>
                  </a:cubicBezTo>
                  <a:cubicBezTo>
                    <a:pt x="0" y="6252"/>
                    <a:pt x="54" y="6469"/>
                    <a:pt x="202" y="6616"/>
                  </a:cubicBezTo>
                  <a:cubicBezTo>
                    <a:pt x="309" y="6724"/>
                    <a:pt x="454" y="6782"/>
                    <a:pt x="602" y="6782"/>
                  </a:cubicBezTo>
                  <a:cubicBezTo>
                    <a:pt x="656" y="6782"/>
                    <a:pt x="711" y="6774"/>
                    <a:pt x="765" y="6758"/>
                  </a:cubicBezTo>
                  <a:cubicBezTo>
                    <a:pt x="2225" y="6318"/>
                    <a:pt x="5782" y="5084"/>
                    <a:pt x="6833" y="3981"/>
                  </a:cubicBezTo>
                  <a:cubicBezTo>
                    <a:pt x="6655" y="3900"/>
                    <a:pt x="6492" y="3789"/>
                    <a:pt x="6354" y="3650"/>
                  </a:cubicBezTo>
                  <a:lnTo>
                    <a:pt x="5167" y="2464"/>
                  </a:lnTo>
                  <a:lnTo>
                    <a:pt x="4767" y="2861"/>
                  </a:lnTo>
                  <a:cubicBezTo>
                    <a:pt x="4658" y="2967"/>
                    <a:pt x="4517" y="3020"/>
                    <a:pt x="4375" y="3020"/>
                  </a:cubicBezTo>
                  <a:cubicBezTo>
                    <a:pt x="4231" y="3020"/>
                    <a:pt x="4086" y="2965"/>
                    <a:pt x="3975" y="2855"/>
                  </a:cubicBezTo>
                  <a:cubicBezTo>
                    <a:pt x="3758" y="2638"/>
                    <a:pt x="3755" y="2286"/>
                    <a:pt x="3969" y="2063"/>
                  </a:cubicBezTo>
                  <a:lnTo>
                    <a:pt x="4369" y="1663"/>
                  </a:lnTo>
                  <a:lnTo>
                    <a:pt x="3171" y="464"/>
                  </a:lnTo>
                  <a:cubicBezTo>
                    <a:pt x="3035" y="329"/>
                    <a:pt x="2927" y="172"/>
                    <a:pt x="284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8329" name="Google Shape;18329;p90"/>
          <p:cNvGrpSpPr/>
          <p:nvPr/>
        </p:nvGrpSpPr>
        <p:grpSpPr>
          <a:xfrm>
            <a:off x="5473575" y="3554133"/>
            <a:ext cx="339253" cy="308765"/>
            <a:chOff x="1492675" y="4420975"/>
            <a:chExt cx="481825" cy="438525"/>
          </a:xfrm>
        </p:grpSpPr>
        <p:sp>
          <p:nvSpPr>
            <p:cNvPr id="18330" name="Google Shape;18330;p90"/>
            <p:cNvSpPr/>
            <p:nvPr/>
          </p:nvSpPr>
          <p:spPr>
            <a:xfrm>
              <a:off x="1841375" y="4649825"/>
              <a:ext cx="43325" cy="43300"/>
            </a:xfrm>
            <a:custGeom>
              <a:avLst/>
              <a:gdLst/>
              <a:ahLst/>
              <a:cxnLst/>
              <a:rect l="l" t="t" r="r" b="b"/>
              <a:pathLst>
                <a:path w="1733" h="1732" extrusionOk="0">
                  <a:moveTo>
                    <a:pt x="868" y="0"/>
                  </a:moveTo>
                  <a:cubicBezTo>
                    <a:pt x="389" y="0"/>
                    <a:pt x="1" y="386"/>
                    <a:pt x="1" y="865"/>
                  </a:cubicBezTo>
                  <a:cubicBezTo>
                    <a:pt x="1" y="1343"/>
                    <a:pt x="389" y="1732"/>
                    <a:pt x="868" y="1732"/>
                  </a:cubicBezTo>
                  <a:cubicBezTo>
                    <a:pt x="1347" y="1732"/>
                    <a:pt x="1732" y="1343"/>
                    <a:pt x="1732" y="865"/>
                  </a:cubicBezTo>
                  <a:cubicBezTo>
                    <a:pt x="1732" y="386"/>
                    <a:pt x="1347" y="0"/>
                    <a:pt x="8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331" name="Google Shape;18331;p90"/>
            <p:cNvSpPr/>
            <p:nvPr/>
          </p:nvSpPr>
          <p:spPr>
            <a:xfrm>
              <a:off x="1582425" y="4649825"/>
              <a:ext cx="43300" cy="43300"/>
            </a:xfrm>
            <a:custGeom>
              <a:avLst/>
              <a:gdLst/>
              <a:ahLst/>
              <a:cxnLst/>
              <a:rect l="l" t="t" r="r" b="b"/>
              <a:pathLst>
                <a:path w="1732" h="1732" extrusionOk="0">
                  <a:moveTo>
                    <a:pt x="864" y="0"/>
                  </a:moveTo>
                  <a:cubicBezTo>
                    <a:pt x="386" y="0"/>
                    <a:pt x="0" y="386"/>
                    <a:pt x="0" y="865"/>
                  </a:cubicBezTo>
                  <a:cubicBezTo>
                    <a:pt x="0" y="1343"/>
                    <a:pt x="386" y="1732"/>
                    <a:pt x="864" y="1732"/>
                  </a:cubicBezTo>
                  <a:cubicBezTo>
                    <a:pt x="1343" y="1732"/>
                    <a:pt x="1732" y="1343"/>
                    <a:pt x="1732" y="865"/>
                  </a:cubicBezTo>
                  <a:cubicBezTo>
                    <a:pt x="1732" y="386"/>
                    <a:pt x="1343" y="0"/>
                    <a:pt x="8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332" name="Google Shape;18332;p90"/>
            <p:cNvSpPr/>
            <p:nvPr/>
          </p:nvSpPr>
          <p:spPr>
            <a:xfrm>
              <a:off x="1492675" y="4420975"/>
              <a:ext cx="481825" cy="356475"/>
            </a:xfrm>
            <a:custGeom>
              <a:avLst/>
              <a:gdLst/>
              <a:ahLst/>
              <a:cxnLst/>
              <a:rect l="l" t="t" r="r" b="b"/>
              <a:pathLst>
                <a:path w="19273" h="14259" extrusionOk="0">
                  <a:moveTo>
                    <a:pt x="12783" y="1126"/>
                  </a:moveTo>
                  <a:cubicBezTo>
                    <a:pt x="14322" y="1126"/>
                    <a:pt x="15629" y="2382"/>
                    <a:pt x="15822" y="4047"/>
                  </a:cubicBezTo>
                  <a:cubicBezTo>
                    <a:pt x="15825" y="4065"/>
                    <a:pt x="15828" y="4083"/>
                    <a:pt x="15831" y="4099"/>
                  </a:cubicBezTo>
                  <a:lnTo>
                    <a:pt x="16198" y="5854"/>
                  </a:lnTo>
                  <a:lnTo>
                    <a:pt x="9381" y="5854"/>
                  </a:lnTo>
                  <a:lnTo>
                    <a:pt x="11672" y="4099"/>
                  </a:lnTo>
                  <a:cubicBezTo>
                    <a:pt x="11925" y="3909"/>
                    <a:pt x="11973" y="3550"/>
                    <a:pt x="11784" y="3301"/>
                  </a:cubicBezTo>
                  <a:cubicBezTo>
                    <a:pt x="11672" y="3157"/>
                    <a:pt x="11504" y="3082"/>
                    <a:pt x="11334" y="3082"/>
                  </a:cubicBezTo>
                  <a:cubicBezTo>
                    <a:pt x="11212" y="3082"/>
                    <a:pt x="11089" y="3121"/>
                    <a:pt x="10986" y="3201"/>
                  </a:cubicBezTo>
                  <a:lnTo>
                    <a:pt x="7598" y="5800"/>
                  </a:lnTo>
                  <a:cubicBezTo>
                    <a:pt x="7577" y="5818"/>
                    <a:pt x="7556" y="5836"/>
                    <a:pt x="7535" y="5854"/>
                  </a:cubicBezTo>
                  <a:lnTo>
                    <a:pt x="3072" y="5854"/>
                  </a:lnTo>
                  <a:lnTo>
                    <a:pt x="3440" y="4099"/>
                  </a:lnTo>
                  <a:cubicBezTo>
                    <a:pt x="3446" y="4083"/>
                    <a:pt x="3446" y="4065"/>
                    <a:pt x="3449" y="4047"/>
                  </a:cubicBezTo>
                  <a:cubicBezTo>
                    <a:pt x="3641" y="2382"/>
                    <a:pt x="4948" y="1126"/>
                    <a:pt x="6490" y="1126"/>
                  </a:cubicBezTo>
                  <a:close/>
                  <a:moveTo>
                    <a:pt x="11404" y="9606"/>
                  </a:moveTo>
                  <a:cubicBezTo>
                    <a:pt x="11718" y="9606"/>
                    <a:pt x="11967" y="9856"/>
                    <a:pt x="11967" y="10169"/>
                  </a:cubicBezTo>
                  <a:cubicBezTo>
                    <a:pt x="11967" y="10482"/>
                    <a:pt x="11718" y="10735"/>
                    <a:pt x="11404" y="10735"/>
                  </a:cubicBezTo>
                  <a:lnTo>
                    <a:pt x="7755" y="10735"/>
                  </a:lnTo>
                  <a:cubicBezTo>
                    <a:pt x="7442" y="10735"/>
                    <a:pt x="7189" y="10482"/>
                    <a:pt x="7189" y="10169"/>
                  </a:cubicBezTo>
                  <a:cubicBezTo>
                    <a:pt x="7189" y="9856"/>
                    <a:pt x="7442" y="9606"/>
                    <a:pt x="7755" y="9606"/>
                  </a:cubicBezTo>
                  <a:close/>
                  <a:moveTo>
                    <a:pt x="4457" y="8025"/>
                  </a:moveTo>
                  <a:cubicBezTo>
                    <a:pt x="5264" y="8025"/>
                    <a:pt x="5990" y="8510"/>
                    <a:pt x="6300" y="9254"/>
                  </a:cubicBezTo>
                  <a:cubicBezTo>
                    <a:pt x="6607" y="10001"/>
                    <a:pt x="6439" y="10859"/>
                    <a:pt x="5867" y="11428"/>
                  </a:cubicBezTo>
                  <a:cubicBezTo>
                    <a:pt x="5486" y="11811"/>
                    <a:pt x="4976" y="12014"/>
                    <a:pt x="4456" y="12014"/>
                  </a:cubicBezTo>
                  <a:cubicBezTo>
                    <a:pt x="4199" y="12014"/>
                    <a:pt x="3940" y="11964"/>
                    <a:pt x="3693" y="11862"/>
                  </a:cubicBezTo>
                  <a:cubicBezTo>
                    <a:pt x="2949" y="11554"/>
                    <a:pt x="2461" y="10826"/>
                    <a:pt x="2461" y="10019"/>
                  </a:cubicBezTo>
                  <a:cubicBezTo>
                    <a:pt x="2464" y="8920"/>
                    <a:pt x="3355" y="8025"/>
                    <a:pt x="4454" y="8025"/>
                  </a:cubicBezTo>
                  <a:close/>
                  <a:moveTo>
                    <a:pt x="14816" y="8025"/>
                  </a:moveTo>
                  <a:cubicBezTo>
                    <a:pt x="15915" y="8025"/>
                    <a:pt x="16810" y="8917"/>
                    <a:pt x="16810" y="10019"/>
                  </a:cubicBezTo>
                  <a:cubicBezTo>
                    <a:pt x="16810" y="10826"/>
                    <a:pt x="16325" y="11554"/>
                    <a:pt x="15578" y="11862"/>
                  </a:cubicBezTo>
                  <a:cubicBezTo>
                    <a:pt x="15332" y="11964"/>
                    <a:pt x="15073" y="12014"/>
                    <a:pt x="14816" y="12014"/>
                  </a:cubicBezTo>
                  <a:cubicBezTo>
                    <a:pt x="14297" y="12014"/>
                    <a:pt x="13786" y="11811"/>
                    <a:pt x="13404" y="11428"/>
                  </a:cubicBezTo>
                  <a:cubicBezTo>
                    <a:pt x="12835" y="10859"/>
                    <a:pt x="12663" y="10001"/>
                    <a:pt x="12973" y="9254"/>
                  </a:cubicBezTo>
                  <a:cubicBezTo>
                    <a:pt x="13280" y="8510"/>
                    <a:pt x="14009" y="8025"/>
                    <a:pt x="14816" y="8025"/>
                  </a:cubicBezTo>
                  <a:close/>
                  <a:moveTo>
                    <a:pt x="6490" y="0"/>
                  </a:moveTo>
                  <a:cubicBezTo>
                    <a:pt x="4385" y="0"/>
                    <a:pt x="2599" y="1671"/>
                    <a:pt x="2331" y="3894"/>
                  </a:cubicBezTo>
                  <a:lnTo>
                    <a:pt x="1907" y="5917"/>
                  </a:lnTo>
                  <a:cubicBezTo>
                    <a:pt x="799" y="6143"/>
                    <a:pt x="1" y="7119"/>
                    <a:pt x="1" y="8251"/>
                  </a:cubicBezTo>
                  <a:lnTo>
                    <a:pt x="1" y="11877"/>
                  </a:lnTo>
                  <a:cubicBezTo>
                    <a:pt x="1" y="13192"/>
                    <a:pt x="1064" y="14255"/>
                    <a:pt x="2380" y="14258"/>
                  </a:cubicBezTo>
                  <a:lnTo>
                    <a:pt x="16894" y="14258"/>
                  </a:lnTo>
                  <a:cubicBezTo>
                    <a:pt x="18207" y="14255"/>
                    <a:pt x="19270" y="13192"/>
                    <a:pt x="19273" y="11880"/>
                  </a:cubicBezTo>
                  <a:lnTo>
                    <a:pt x="19273" y="8251"/>
                  </a:lnTo>
                  <a:cubicBezTo>
                    <a:pt x="19270" y="7119"/>
                    <a:pt x="18472" y="6143"/>
                    <a:pt x="17364" y="5917"/>
                  </a:cubicBezTo>
                  <a:lnTo>
                    <a:pt x="16939" y="3894"/>
                  </a:lnTo>
                  <a:cubicBezTo>
                    <a:pt x="16671" y="1671"/>
                    <a:pt x="14885" y="0"/>
                    <a:pt x="1278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333" name="Google Shape;18333;p90"/>
            <p:cNvSpPr/>
            <p:nvPr/>
          </p:nvSpPr>
          <p:spPr>
            <a:xfrm>
              <a:off x="1546875" y="4805650"/>
              <a:ext cx="118975" cy="53850"/>
            </a:xfrm>
            <a:custGeom>
              <a:avLst/>
              <a:gdLst/>
              <a:ahLst/>
              <a:cxnLst/>
              <a:rect l="l" t="t" r="r" b="b"/>
              <a:pathLst>
                <a:path w="4759" h="2154" extrusionOk="0">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334" name="Google Shape;18334;p90"/>
            <p:cNvSpPr/>
            <p:nvPr/>
          </p:nvSpPr>
          <p:spPr>
            <a:xfrm>
              <a:off x="1801325" y="4805650"/>
              <a:ext cx="118975" cy="53850"/>
            </a:xfrm>
            <a:custGeom>
              <a:avLst/>
              <a:gdLst/>
              <a:ahLst/>
              <a:cxnLst/>
              <a:rect l="l" t="t" r="r" b="b"/>
              <a:pathLst>
                <a:path w="4759" h="2154" extrusionOk="0">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8335" name="Google Shape;18335;p90"/>
          <p:cNvGrpSpPr/>
          <p:nvPr/>
        </p:nvGrpSpPr>
        <p:grpSpPr>
          <a:xfrm>
            <a:off x="5878556" y="3539558"/>
            <a:ext cx="342580" cy="337915"/>
            <a:chOff x="2084100" y="4400250"/>
            <a:chExt cx="486550" cy="479925"/>
          </a:xfrm>
        </p:grpSpPr>
        <p:sp>
          <p:nvSpPr>
            <p:cNvPr id="18336" name="Google Shape;18336;p90"/>
            <p:cNvSpPr/>
            <p:nvPr/>
          </p:nvSpPr>
          <p:spPr>
            <a:xfrm>
              <a:off x="2084100" y="4652250"/>
              <a:ext cx="105325" cy="90050"/>
            </a:xfrm>
            <a:custGeom>
              <a:avLst/>
              <a:gdLst/>
              <a:ahLst/>
              <a:cxnLst/>
              <a:rect l="l" t="t" r="r" b="b"/>
              <a:pathLst>
                <a:path w="4213" h="3602" extrusionOk="0">
                  <a:moveTo>
                    <a:pt x="2260" y="1"/>
                  </a:moveTo>
                  <a:cubicBezTo>
                    <a:pt x="2109" y="1"/>
                    <a:pt x="1966" y="60"/>
                    <a:pt x="1858" y="168"/>
                  </a:cubicBezTo>
                  <a:lnTo>
                    <a:pt x="259" y="1764"/>
                  </a:lnTo>
                  <a:cubicBezTo>
                    <a:pt x="0" y="2023"/>
                    <a:pt x="54" y="2457"/>
                    <a:pt x="367" y="2647"/>
                  </a:cubicBezTo>
                  <a:lnTo>
                    <a:pt x="1957" y="3601"/>
                  </a:lnTo>
                  <a:cubicBezTo>
                    <a:pt x="2078" y="3228"/>
                    <a:pt x="2274" y="2885"/>
                    <a:pt x="2533" y="2592"/>
                  </a:cubicBezTo>
                  <a:lnTo>
                    <a:pt x="4213" y="274"/>
                  </a:lnTo>
                  <a:lnTo>
                    <a:pt x="2337" y="6"/>
                  </a:lnTo>
                  <a:cubicBezTo>
                    <a:pt x="2311" y="2"/>
                    <a:pt x="2285" y="1"/>
                    <a:pt x="22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337" name="Google Shape;18337;p90"/>
            <p:cNvSpPr/>
            <p:nvPr/>
          </p:nvSpPr>
          <p:spPr>
            <a:xfrm>
              <a:off x="2372575" y="4644175"/>
              <a:ext cx="175875" cy="226275"/>
            </a:xfrm>
            <a:custGeom>
              <a:avLst/>
              <a:gdLst/>
              <a:ahLst/>
              <a:cxnLst/>
              <a:rect l="l" t="t" r="r" b="b"/>
              <a:pathLst>
                <a:path w="7035" h="9051" extrusionOk="0">
                  <a:moveTo>
                    <a:pt x="4469" y="1"/>
                  </a:moveTo>
                  <a:cubicBezTo>
                    <a:pt x="3981" y="467"/>
                    <a:pt x="3466" y="901"/>
                    <a:pt x="2927" y="1304"/>
                  </a:cubicBezTo>
                  <a:lnTo>
                    <a:pt x="0" y="3436"/>
                  </a:lnTo>
                  <a:lnTo>
                    <a:pt x="3406" y="8787"/>
                  </a:lnTo>
                  <a:cubicBezTo>
                    <a:pt x="3514" y="8960"/>
                    <a:pt x="3697" y="9050"/>
                    <a:pt x="3882" y="9050"/>
                  </a:cubicBezTo>
                  <a:cubicBezTo>
                    <a:pt x="4025" y="9050"/>
                    <a:pt x="4170" y="8996"/>
                    <a:pt x="4282" y="8884"/>
                  </a:cubicBezTo>
                  <a:cubicBezTo>
                    <a:pt x="5818" y="7348"/>
                    <a:pt x="5990" y="7173"/>
                    <a:pt x="6821" y="6345"/>
                  </a:cubicBezTo>
                  <a:cubicBezTo>
                    <a:pt x="7034" y="6125"/>
                    <a:pt x="7031" y="5773"/>
                    <a:pt x="6812" y="5553"/>
                  </a:cubicBezTo>
                  <a:cubicBezTo>
                    <a:pt x="6702" y="5444"/>
                    <a:pt x="6558" y="5389"/>
                    <a:pt x="6413" y="5389"/>
                  </a:cubicBezTo>
                  <a:cubicBezTo>
                    <a:pt x="6272" y="5389"/>
                    <a:pt x="6130" y="5441"/>
                    <a:pt x="6020" y="5547"/>
                  </a:cubicBezTo>
                  <a:lnTo>
                    <a:pt x="5800" y="5767"/>
                  </a:lnTo>
                  <a:lnTo>
                    <a:pt x="5201" y="3174"/>
                  </a:lnTo>
                  <a:lnTo>
                    <a:pt x="5920" y="2455"/>
                  </a:lnTo>
                  <a:cubicBezTo>
                    <a:pt x="6134" y="2232"/>
                    <a:pt x="6131" y="1880"/>
                    <a:pt x="5914" y="1663"/>
                  </a:cubicBezTo>
                  <a:cubicBezTo>
                    <a:pt x="5804" y="1551"/>
                    <a:pt x="5660" y="1496"/>
                    <a:pt x="5515" y="1496"/>
                  </a:cubicBezTo>
                  <a:cubicBezTo>
                    <a:pt x="5374" y="1496"/>
                    <a:pt x="5232" y="1548"/>
                    <a:pt x="5122" y="1654"/>
                  </a:cubicBezTo>
                  <a:lnTo>
                    <a:pt x="4903" y="1877"/>
                  </a:lnTo>
                  <a:lnTo>
                    <a:pt x="446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338" name="Google Shape;18338;p90"/>
            <p:cNvSpPr/>
            <p:nvPr/>
          </p:nvSpPr>
          <p:spPr>
            <a:xfrm>
              <a:off x="2093950" y="4419400"/>
              <a:ext cx="228500" cy="174750"/>
            </a:xfrm>
            <a:custGeom>
              <a:avLst/>
              <a:gdLst/>
              <a:ahLst/>
              <a:cxnLst/>
              <a:rect l="l" t="t" r="r" b="b"/>
              <a:pathLst>
                <a:path w="9140" h="6990" extrusionOk="0">
                  <a:moveTo>
                    <a:pt x="3194" y="1"/>
                  </a:moveTo>
                  <a:cubicBezTo>
                    <a:pt x="3049" y="1"/>
                    <a:pt x="2905" y="56"/>
                    <a:pt x="2795" y="166"/>
                  </a:cubicBezTo>
                  <a:lnTo>
                    <a:pt x="257" y="2704"/>
                  </a:lnTo>
                  <a:cubicBezTo>
                    <a:pt x="1" y="2960"/>
                    <a:pt x="46" y="3385"/>
                    <a:pt x="350" y="3580"/>
                  </a:cubicBezTo>
                  <a:lnTo>
                    <a:pt x="5707" y="6989"/>
                  </a:lnTo>
                  <a:lnTo>
                    <a:pt x="7824" y="4071"/>
                  </a:lnTo>
                  <a:cubicBezTo>
                    <a:pt x="8230" y="3526"/>
                    <a:pt x="8670" y="3008"/>
                    <a:pt x="9140" y="2517"/>
                  </a:cubicBezTo>
                  <a:lnTo>
                    <a:pt x="7264" y="2084"/>
                  </a:lnTo>
                  <a:lnTo>
                    <a:pt x="7484" y="1864"/>
                  </a:lnTo>
                  <a:cubicBezTo>
                    <a:pt x="7697" y="1641"/>
                    <a:pt x="7694" y="1289"/>
                    <a:pt x="7478" y="1072"/>
                  </a:cubicBezTo>
                  <a:cubicBezTo>
                    <a:pt x="7368" y="961"/>
                    <a:pt x="7223" y="905"/>
                    <a:pt x="7078" y="905"/>
                  </a:cubicBezTo>
                  <a:cubicBezTo>
                    <a:pt x="6937" y="905"/>
                    <a:pt x="6795" y="958"/>
                    <a:pt x="6686" y="1063"/>
                  </a:cubicBezTo>
                  <a:lnTo>
                    <a:pt x="5966" y="1786"/>
                  </a:lnTo>
                  <a:lnTo>
                    <a:pt x="3370" y="1186"/>
                  </a:lnTo>
                  <a:lnTo>
                    <a:pt x="3593" y="964"/>
                  </a:lnTo>
                  <a:cubicBezTo>
                    <a:pt x="3813" y="744"/>
                    <a:pt x="3813" y="385"/>
                    <a:pt x="3593" y="166"/>
                  </a:cubicBezTo>
                  <a:cubicBezTo>
                    <a:pt x="3483" y="56"/>
                    <a:pt x="3339" y="1"/>
                    <a:pt x="31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339" name="Google Shape;18339;p90"/>
            <p:cNvSpPr/>
            <p:nvPr/>
          </p:nvSpPr>
          <p:spPr>
            <a:xfrm>
              <a:off x="2224425" y="4777500"/>
              <a:ext cx="90425" cy="102675"/>
            </a:xfrm>
            <a:custGeom>
              <a:avLst/>
              <a:gdLst/>
              <a:ahLst/>
              <a:cxnLst/>
              <a:rect l="l" t="t" r="r" b="b"/>
              <a:pathLst>
                <a:path w="3617" h="4107" extrusionOk="0">
                  <a:moveTo>
                    <a:pt x="3324" y="0"/>
                  </a:moveTo>
                  <a:lnTo>
                    <a:pt x="846" y="1804"/>
                  </a:lnTo>
                  <a:cubicBezTo>
                    <a:pt x="638" y="1994"/>
                    <a:pt x="340" y="2144"/>
                    <a:pt x="0" y="2250"/>
                  </a:cubicBezTo>
                  <a:lnTo>
                    <a:pt x="949" y="3831"/>
                  </a:lnTo>
                  <a:cubicBezTo>
                    <a:pt x="1057" y="4011"/>
                    <a:pt x="1245" y="4106"/>
                    <a:pt x="1435" y="4106"/>
                  </a:cubicBezTo>
                  <a:cubicBezTo>
                    <a:pt x="1578" y="4106"/>
                    <a:pt x="1723" y="4052"/>
                    <a:pt x="1834" y="3939"/>
                  </a:cubicBezTo>
                  <a:lnTo>
                    <a:pt x="3430" y="2343"/>
                  </a:lnTo>
                  <a:cubicBezTo>
                    <a:pt x="3556" y="2217"/>
                    <a:pt x="3617" y="2039"/>
                    <a:pt x="3589" y="1864"/>
                  </a:cubicBezTo>
                  <a:lnTo>
                    <a:pt x="332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340" name="Google Shape;18340;p90"/>
            <p:cNvSpPr/>
            <p:nvPr/>
          </p:nvSpPr>
          <p:spPr>
            <a:xfrm>
              <a:off x="2454100" y="4400250"/>
              <a:ext cx="116550" cy="107300"/>
            </a:xfrm>
            <a:custGeom>
              <a:avLst/>
              <a:gdLst/>
              <a:ahLst/>
              <a:cxnLst/>
              <a:rect l="l" t="t" r="r" b="b"/>
              <a:pathLst>
                <a:path w="4662" h="4292" extrusionOk="0">
                  <a:moveTo>
                    <a:pt x="2188" y="0"/>
                  </a:moveTo>
                  <a:cubicBezTo>
                    <a:pt x="1911" y="0"/>
                    <a:pt x="1630" y="51"/>
                    <a:pt x="1361" y="155"/>
                  </a:cubicBezTo>
                  <a:cubicBezTo>
                    <a:pt x="1015" y="287"/>
                    <a:pt x="675" y="432"/>
                    <a:pt x="341" y="588"/>
                  </a:cubicBezTo>
                  <a:cubicBezTo>
                    <a:pt x="0" y="1600"/>
                    <a:pt x="265" y="2717"/>
                    <a:pt x="1021" y="3470"/>
                  </a:cubicBezTo>
                  <a:cubicBezTo>
                    <a:pt x="1558" y="4004"/>
                    <a:pt x="2275" y="4291"/>
                    <a:pt x="3007" y="4291"/>
                  </a:cubicBezTo>
                  <a:cubicBezTo>
                    <a:pt x="3307" y="4291"/>
                    <a:pt x="3609" y="4243"/>
                    <a:pt x="3903" y="4145"/>
                  </a:cubicBezTo>
                  <a:cubicBezTo>
                    <a:pt x="4060" y="3813"/>
                    <a:pt x="4204" y="3473"/>
                    <a:pt x="4337" y="3130"/>
                  </a:cubicBezTo>
                  <a:cubicBezTo>
                    <a:pt x="4662" y="2281"/>
                    <a:pt x="4457" y="1320"/>
                    <a:pt x="3816" y="676"/>
                  </a:cubicBezTo>
                  <a:cubicBezTo>
                    <a:pt x="3375" y="235"/>
                    <a:pt x="2787" y="0"/>
                    <a:pt x="21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341" name="Google Shape;18341;p90"/>
            <p:cNvSpPr/>
            <p:nvPr/>
          </p:nvSpPr>
          <p:spPr>
            <a:xfrm>
              <a:off x="2152975" y="4431500"/>
              <a:ext cx="381925" cy="377725"/>
            </a:xfrm>
            <a:custGeom>
              <a:avLst/>
              <a:gdLst/>
              <a:ahLst/>
              <a:cxnLst/>
              <a:rect l="l" t="t" r="r" b="b"/>
              <a:pathLst>
                <a:path w="15277" h="15109" extrusionOk="0">
                  <a:moveTo>
                    <a:pt x="11062" y="3658"/>
                  </a:moveTo>
                  <a:cubicBezTo>
                    <a:pt x="11207" y="3658"/>
                    <a:pt x="11353" y="3714"/>
                    <a:pt x="11464" y="3825"/>
                  </a:cubicBezTo>
                  <a:cubicBezTo>
                    <a:pt x="11681" y="4042"/>
                    <a:pt x="11684" y="4394"/>
                    <a:pt x="11470" y="4617"/>
                  </a:cubicBezTo>
                  <a:lnTo>
                    <a:pt x="9076" y="7011"/>
                  </a:lnTo>
                  <a:cubicBezTo>
                    <a:pt x="8965" y="7122"/>
                    <a:pt x="8820" y="7178"/>
                    <a:pt x="8675" y="7178"/>
                  </a:cubicBezTo>
                  <a:cubicBezTo>
                    <a:pt x="8530" y="7178"/>
                    <a:pt x="8385" y="7122"/>
                    <a:pt x="8275" y="7011"/>
                  </a:cubicBezTo>
                  <a:cubicBezTo>
                    <a:pt x="8055" y="6791"/>
                    <a:pt x="8055" y="6433"/>
                    <a:pt x="8275" y="6213"/>
                  </a:cubicBezTo>
                  <a:lnTo>
                    <a:pt x="10672" y="3816"/>
                  </a:lnTo>
                  <a:cubicBezTo>
                    <a:pt x="10781" y="3711"/>
                    <a:pt x="10921" y="3658"/>
                    <a:pt x="11062" y="3658"/>
                  </a:cubicBezTo>
                  <a:close/>
                  <a:moveTo>
                    <a:pt x="11136" y="1"/>
                  </a:moveTo>
                  <a:lnTo>
                    <a:pt x="11136" y="1"/>
                  </a:lnTo>
                  <a:cubicBezTo>
                    <a:pt x="9278" y="1079"/>
                    <a:pt x="7658" y="2524"/>
                    <a:pt x="6378" y="4253"/>
                  </a:cubicBezTo>
                  <a:lnTo>
                    <a:pt x="624" y="12169"/>
                  </a:lnTo>
                  <a:cubicBezTo>
                    <a:pt x="0" y="12877"/>
                    <a:pt x="15" y="13979"/>
                    <a:pt x="660" y="14623"/>
                  </a:cubicBezTo>
                  <a:cubicBezTo>
                    <a:pt x="992" y="14957"/>
                    <a:pt x="1464" y="15108"/>
                    <a:pt x="1921" y="15108"/>
                  </a:cubicBezTo>
                  <a:cubicBezTo>
                    <a:pt x="2351" y="15108"/>
                    <a:pt x="2767" y="14974"/>
                    <a:pt x="3039" y="14732"/>
                  </a:cubicBezTo>
                  <a:lnTo>
                    <a:pt x="11037" y="8905"/>
                  </a:lnTo>
                  <a:cubicBezTo>
                    <a:pt x="12759" y="7628"/>
                    <a:pt x="14201" y="6014"/>
                    <a:pt x="15276" y="4162"/>
                  </a:cubicBezTo>
                  <a:lnTo>
                    <a:pt x="15276" y="4162"/>
                  </a:lnTo>
                  <a:cubicBezTo>
                    <a:pt x="15201" y="4166"/>
                    <a:pt x="15126" y="4168"/>
                    <a:pt x="15052" y="4168"/>
                  </a:cubicBezTo>
                  <a:cubicBezTo>
                    <a:pt x="13942" y="4168"/>
                    <a:pt x="12979" y="3729"/>
                    <a:pt x="12265" y="3018"/>
                  </a:cubicBezTo>
                  <a:cubicBezTo>
                    <a:pt x="11446" y="2199"/>
                    <a:pt x="11076" y="1091"/>
                    <a:pt x="111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8342" name="Google Shape;18342;p90"/>
          <p:cNvGrpSpPr/>
          <p:nvPr/>
        </p:nvGrpSpPr>
        <p:grpSpPr>
          <a:xfrm>
            <a:off x="6315036" y="3538907"/>
            <a:ext cx="298169" cy="339218"/>
            <a:chOff x="2707950" y="4399325"/>
            <a:chExt cx="423475" cy="481775"/>
          </a:xfrm>
        </p:grpSpPr>
        <p:sp>
          <p:nvSpPr>
            <p:cNvPr id="18343" name="Google Shape;18343;p90"/>
            <p:cNvSpPr/>
            <p:nvPr/>
          </p:nvSpPr>
          <p:spPr>
            <a:xfrm>
              <a:off x="2905550" y="4515000"/>
              <a:ext cx="28275" cy="366100"/>
            </a:xfrm>
            <a:custGeom>
              <a:avLst/>
              <a:gdLst/>
              <a:ahLst/>
              <a:cxnLst/>
              <a:rect l="l" t="t" r="r" b="b"/>
              <a:pathLst>
                <a:path w="1131" h="14644" extrusionOk="0">
                  <a:moveTo>
                    <a:pt x="1" y="0"/>
                  </a:moveTo>
                  <a:lnTo>
                    <a:pt x="1" y="14644"/>
                  </a:lnTo>
                  <a:lnTo>
                    <a:pt x="1130" y="14644"/>
                  </a:lnTo>
                  <a:lnTo>
                    <a:pt x="113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344" name="Google Shape;18344;p90"/>
            <p:cNvSpPr/>
            <p:nvPr/>
          </p:nvSpPr>
          <p:spPr>
            <a:xfrm>
              <a:off x="2962025" y="4710725"/>
              <a:ext cx="141175" cy="29225"/>
            </a:xfrm>
            <a:custGeom>
              <a:avLst/>
              <a:gdLst/>
              <a:ahLst/>
              <a:cxnLst/>
              <a:rect l="l" t="t" r="r" b="b"/>
              <a:pathLst>
                <a:path w="5647" h="1169" extrusionOk="0">
                  <a:moveTo>
                    <a:pt x="0" y="0"/>
                  </a:moveTo>
                  <a:lnTo>
                    <a:pt x="0" y="1169"/>
                  </a:lnTo>
                  <a:lnTo>
                    <a:pt x="5646" y="1169"/>
                  </a:lnTo>
                  <a:lnTo>
                    <a:pt x="564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345" name="Google Shape;18345;p90"/>
            <p:cNvSpPr/>
            <p:nvPr/>
          </p:nvSpPr>
          <p:spPr>
            <a:xfrm>
              <a:off x="2962025" y="4768175"/>
              <a:ext cx="141175" cy="112925"/>
            </a:xfrm>
            <a:custGeom>
              <a:avLst/>
              <a:gdLst/>
              <a:ahLst/>
              <a:cxnLst/>
              <a:rect l="l" t="t" r="r" b="b"/>
              <a:pathLst>
                <a:path w="5647" h="4517" extrusionOk="0">
                  <a:moveTo>
                    <a:pt x="0" y="0"/>
                  </a:moveTo>
                  <a:lnTo>
                    <a:pt x="0" y="4517"/>
                  </a:lnTo>
                  <a:lnTo>
                    <a:pt x="3951" y="4517"/>
                  </a:lnTo>
                  <a:cubicBezTo>
                    <a:pt x="4888" y="4517"/>
                    <a:pt x="5646" y="3758"/>
                    <a:pt x="5646" y="2825"/>
                  </a:cubicBezTo>
                  <a:lnTo>
                    <a:pt x="564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346" name="Google Shape;18346;p90"/>
            <p:cNvSpPr/>
            <p:nvPr/>
          </p:nvSpPr>
          <p:spPr>
            <a:xfrm>
              <a:off x="2736175" y="4710725"/>
              <a:ext cx="141175" cy="29225"/>
            </a:xfrm>
            <a:custGeom>
              <a:avLst/>
              <a:gdLst/>
              <a:ahLst/>
              <a:cxnLst/>
              <a:rect l="l" t="t" r="r" b="b"/>
              <a:pathLst>
                <a:path w="5647" h="1169" extrusionOk="0">
                  <a:moveTo>
                    <a:pt x="1" y="0"/>
                  </a:moveTo>
                  <a:lnTo>
                    <a:pt x="1" y="1169"/>
                  </a:lnTo>
                  <a:lnTo>
                    <a:pt x="5647" y="1169"/>
                  </a:lnTo>
                  <a:lnTo>
                    <a:pt x="56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347" name="Google Shape;18347;p90"/>
            <p:cNvSpPr/>
            <p:nvPr/>
          </p:nvSpPr>
          <p:spPr>
            <a:xfrm>
              <a:off x="2736175" y="4768175"/>
              <a:ext cx="141175" cy="112925"/>
            </a:xfrm>
            <a:custGeom>
              <a:avLst/>
              <a:gdLst/>
              <a:ahLst/>
              <a:cxnLst/>
              <a:rect l="l" t="t" r="r" b="b"/>
              <a:pathLst>
                <a:path w="5647" h="4517" extrusionOk="0">
                  <a:moveTo>
                    <a:pt x="1" y="0"/>
                  </a:moveTo>
                  <a:lnTo>
                    <a:pt x="1" y="2825"/>
                  </a:lnTo>
                  <a:cubicBezTo>
                    <a:pt x="1" y="3758"/>
                    <a:pt x="759" y="4517"/>
                    <a:pt x="1693" y="4517"/>
                  </a:cubicBezTo>
                  <a:lnTo>
                    <a:pt x="5647" y="4517"/>
                  </a:lnTo>
                  <a:lnTo>
                    <a:pt x="56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348" name="Google Shape;18348;p90"/>
            <p:cNvSpPr/>
            <p:nvPr/>
          </p:nvSpPr>
          <p:spPr>
            <a:xfrm>
              <a:off x="2707950" y="4515075"/>
              <a:ext cx="169400" cy="82825"/>
            </a:xfrm>
            <a:custGeom>
              <a:avLst/>
              <a:gdLst/>
              <a:ahLst/>
              <a:cxnLst/>
              <a:rect l="l" t="t" r="r" b="b"/>
              <a:pathLst>
                <a:path w="6776" h="3313" extrusionOk="0">
                  <a:moveTo>
                    <a:pt x="1693" y="0"/>
                  </a:moveTo>
                  <a:cubicBezTo>
                    <a:pt x="759" y="0"/>
                    <a:pt x="0" y="756"/>
                    <a:pt x="0" y="1693"/>
                  </a:cubicBezTo>
                  <a:lnTo>
                    <a:pt x="0" y="2747"/>
                  </a:lnTo>
                  <a:cubicBezTo>
                    <a:pt x="0" y="3060"/>
                    <a:pt x="253" y="3313"/>
                    <a:pt x="563" y="3313"/>
                  </a:cubicBezTo>
                  <a:lnTo>
                    <a:pt x="6776" y="3313"/>
                  </a:lnTo>
                  <a:lnTo>
                    <a:pt x="677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349" name="Google Shape;18349;p90"/>
            <p:cNvSpPr/>
            <p:nvPr/>
          </p:nvSpPr>
          <p:spPr>
            <a:xfrm>
              <a:off x="2736175" y="4626025"/>
              <a:ext cx="141175" cy="56500"/>
            </a:xfrm>
            <a:custGeom>
              <a:avLst/>
              <a:gdLst/>
              <a:ahLst/>
              <a:cxnLst/>
              <a:rect l="l" t="t" r="r" b="b"/>
              <a:pathLst>
                <a:path w="5647" h="2260" extrusionOk="0">
                  <a:moveTo>
                    <a:pt x="1" y="1"/>
                  </a:moveTo>
                  <a:lnTo>
                    <a:pt x="1" y="2259"/>
                  </a:lnTo>
                  <a:lnTo>
                    <a:pt x="5647" y="2259"/>
                  </a:lnTo>
                  <a:lnTo>
                    <a:pt x="564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350" name="Google Shape;18350;p90"/>
            <p:cNvSpPr/>
            <p:nvPr/>
          </p:nvSpPr>
          <p:spPr>
            <a:xfrm>
              <a:off x="2850525" y="4430375"/>
              <a:ext cx="138325" cy="56500"/>
            </a:xfrm>
            <a:custGeom>
              <a:avLst/>
              <a:gdLst/>
              <a:ahLst/>
              <a:cxnLst/>
              <a:rect l="l" t="t" r="r" b="b"/>
              <a:pathLst>
                <a:path w="5533" h="2260" extrusionOk="0">
                  <a:moveTo>
                    <a:pt x="2765" y="1"/>
                  </a:moveTo>
                  <a:cubicBezTo>
                    <a:pt x="1500" y="1"/>
                    <a:pt x="275" y="916"/>
                    <a:pt x="1" y="2259"/>
                  </a:cubicBezTo>
                  <a:lnTo>
                    <a:pt x="5532" y="2259"/>
                  </a:lnTo>
                  <a:cubicBezTo>
                    <a:pt x="5258" y="910"/>
                    <a:pt x="4030" y="1"/>
                    <a:pt x="2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351" name="Google Shape;18351;p90"/>
            <p:cNvSpPr/>
            <p:nvPr/>
          </p:nvSpPr>
          <p:spPr>
            <a:xfrm>
              <a:off x="2974300" y="4399350"/>
              <a:ext cx="129650" cy="87525"/>
            </a:xfrm>
            <a:custGeom>
              <a:avLst/>
              <a:gdLst/>
              <a:ahLst/>
              <a:cxnLst/>
              <a:rect l="l" t="t" r="r" b="b"/>
              <a:pathLst>
                <a:path w="5186" h="3501" extrusionOk="0">
                  <a:moveTo>
                    <a:pt x="2058" y="0"/>
                  </a:moveTo>
                  <a:cubicBezTo>
                    <a:pt x="1374" y="0"/>
                    <a:pt x="670" y="239"/>
                    <a:pt x="0" y="775"/>
                  </a:cubicBezTo>
                  <a:cubicBezTo>
                    <a:pt x="931" y="1398"/>
                    <a:pt x="1554" y="2389"/>
                    <a:pt x="1714" y="3500"/>
                  </a:cubicBezTo>
                  <a:lnTo>
                    <a:pt x="4397" y="3500"/>
                  </a:lnTo>
                  <a:cubicBezTo>
                    <a:pt x="4842" y="3497"/>
                    <a:pt x="5185" y="3109"/>
                    <a:pt x="5131" y="2666"/>
                  </a:cubicBezTo>
                  <a:cubicBezTo>
                    <a:pt x="5128" y="2639"/>
                    <a:pt x="5125" y="2609"/>
                    <a:pt x="5119" y="2579"/>
                  </a:cubicBezTo>
                  <a:cubicBezTo>
                    <a:pt x="4936" y="1482"/>
                    <a:pt x="4207" y="609"/>
                    <a:pt x="3171" y="212"/>
                  </a:cubicBezTo>
                  <a:cubicBezTo>
                    <a:pt x="2813" y="74"/>
                    <a:pt x="2438" y="0"/>
                    <a:pt x="20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352" name="Google Shape;18352;p90"/>
            <p:cNvSpPr/>
            <p:nvPr/>
          </p:nvSpPr>
          <p:spPr>
            <a:xfrm>
              <a:off x="2735425" y="4399325"/>
              <a:ext cx="129650" cy="87475"/>
            </a:xfrm>
            <a:custGeom>
              <a:avLst/>
              <a:gdLst/>
              <a:ahLst/>
              <a:cxnLst/>
              <a:rect l="l" t="t" r="r" b="b"/>
              <a:pathLst>
                <a:path w="5186" h="3499" extrusionOk="0">
                  <a:moveTo>
                    <a:pt x="3150" y="0"/>
                  </a:moveTo>
                  <a:cubicBezTo>
                    <a:pt x="2765" y="0"/>
                    <a:pt x="2385" y="77"/>
                    <a:pt x="2015" y="219"/>
                  </a:cubicBezTo>
                  <a:cubicBezTo>
                    <a:pt x="979" y="616"/>
                    <a:pt x="250" y="1483"/>
                    <a:pt x="67" y="2580"/>
                  </a:cubicBezTo>
                  <a:cubicBezTo>
                    <a:pt x="64" y="2610"/>
                    <a:pt x="58" y="2637"/>
                    <a:pt x="55" y="2667"/>
                  </a:cubicBezTo>
                  <a:cubicBezTo>
                    <a:pt x="0" y="3110"/>
                    <a:pt x="344" y="3498"/>
                    <a:pt x="789" y="3498"/>
                  </a:cubicBezTo>
                  <a:lnTo>
                    <a:pt x="3475" y="3498"/>
                  </a:lnTo>
                  <a:cubicBezTo>
                    <a:pt x="3632" y="2390"/>
                    <a:pt x="4255" y="1399"/>
                    <a:pt x="5186" y="776"/>
                  </a:cubicBezTo>
                  <a:cubicBezTo>
                    <a:pt x="4510" y="236"/>
                    <a:pt x="3823" y="0"/>
                    <a:pt x="31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353" name="Google Shape;18353;p90"/>
            <p:cNvSpPr/>
            <p:nvPr/>
          </p:nvSpPr>
          <p:spPr>
            <a:xfrm>
              <a:off x="2962025" y="4515075"/>
              <a:ext cx="169400" cy="82825"/>
            </a:xfrm>
            <a:custGeom>
              <a:avLst/>
              <a:gdLst/>
              <a:ahLst/>
              <a:cxnLst/>
              <a:rect l="l" t="t" r="r" b="b"/>
              <a:pathLst>
                <a:path w="6776" h="3313" extrusionOk="0">
                  <a:moveTo>
                    <a:pt x="0" y="0"/>
                  </a:moveTo>
                  <a:lnTo>
                    <a:pt x="0" y="3313"/>
                  </a:lnTo>
                  <a:lnTo>
                    <a:pt x="6209" y="3313"/>
                  </a:lnTo>
                  <a:cubicBezTo>
                    <a:pt x="6523" y="3313"/>
                    <a:pt x="6776" y="3060"/>
                    <a:pt x="6776" y="2747"/>
                  </a:cubicBezTo>
                  <a:lnTo>
                    <a:pt x="6776" y="1693"/>
                  </a:lnTo>
                  <a:cubicBezTo>
                    <a:pt x="6776" y="756"/>
                    <a:pt x="6017" y="0"/>
                    <a:pt x="5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354" name="Google Shape;18354;p90"/>
            <p:cNvSpPr/>
            <p:nvPr/>
          </p:nvSpPr>
          <p:spPr>
            <a:xfrm>
              <a:off x="2962025" y="4626025"/>
              <a:ext cx="141175" cy="56500"/>
            </a:xfrm>
            <a:custGeom>
              <a:avLst/>
              <a:gdLst/>
              <a:ahLst/>
              <a:cxnLst/>
              <a:rect l="l" t="t" r="r" b="b"/>
              <a:pathLst>
                <a:path w="5647" h="2260" extrusionOk="0">
                  <a:moveTo>
                    <a:pt x="0" y="1"/>
                  </a:moveTo>
                  <a:lnTo>
                    <a:pt x="0" y="2259"/>
                  </a:lnTo>
                  <a:lnTo>
                    <a:pt x="5646" y="2259"/>
                  </a:lnTo>
                  <a:lnTo>
                    <a:pt x="564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8355" name="Google Shape;18355;p90"/>
          <p:cNvGrpSpPr/>
          <p:nvPr/>
        </p:nvGrpSpPr>
        <p:grpSpPr>
          <a:xfrm>
            <a:off x="6744555" y="3538881"/>
            <a:ext cx="275057" cy="339271"/>
            <a:chOff x="3330525" y="4399275"/>
            <a:chExt cx="390650" cy="481850"/>
          </a:xfrm>
        </p:grpSpPr>
        <p:sp>
          <p:nvSpPr>
            <p:cNvPr id="18356" name="Google Shape;18356;p90"/>
            <p:cNvSpPr/>
            <p:nvPr/>
          </p:nvSpPr>
          <p:spPr>
            <a:xfrm>
              <a:off x="3543950" y="4648550"/>
              <a:ext cx="78450" cy="95775"/>
            </a:xfrm>
            <a:custGeom>
              <a:avLst/>
              <a:gdLst/>
              <a:ahLst/>
              <a:cxnLst/>
              <a:rect l="l" t="t" r="r" b="b"/>
              <a:pathLst>
                <a:path w="3138" h="3831" extrusionOk="0">
                  <a:moveTo>
                    <a:pt x="2677" y="0"/>
                  </a:moveTo>
                  <a:cubicBezTo>
                    <a:pt x="2298" y="356"/>
                    <a:pt x="1861" y="648"/>
                    <a:pt x="1388" y="858"/>
                  </a:cubicBezTo>
                  <a:lnTo>
                    <a:pt x="0" y="2948"/>
                  </a:lnTo>
                  <a:lnTo>
                    <a:pt x="880" y="3831"/>
                  </a:lnTo>
                  <a:lnTo>
                    <a:pt x="3138" y="443"/>
                  </a:lnTo>
                  <a:lnTo>
                    <a:pt x="267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357" name="Google Shape;18357;p90"/>
            <p:cNvSpPr/>
            <p:nvPr/>
          </p:nvSpPr>
          <p:spPr>
            <a:xfrm>
              <a:off x="3427250" y="4456050"/>
              <a:ext cx="197650" cy="197175"/>
            </a:xfrm>
            <a:custGeom>
              <a:avLst/>
              <a:gdLst/>
              <a:ahLst/>
              <a:cxnLst/>
              <a:rect l="l" t="t" r="r" b="b"/>
              <a:pathLst>
                <a:path w="7906" h="7887" extrusionOk="0">
                  <a:moveTo>
                    <a:pt x="7520" y="0"/>
                  </a:moveTo>
                  <a:cubicBezTo>
                    <a:pt x="6863" y="1374"/>
                    <a:pt x="5475" y="2247"/>
                    <a:pt x="3952" y="2247"/>
                  </a:cubicBezTo>
                  <a:lnTo>
                    <a:pt x="1" y="2247"/>
                  </a:lnTo>
                  <a:lnTo>
                    <a:pt x="1" y="3942"/>
                  </a:lnTo>
                  <a:cubicBezTo>
                    <a:pt x="1" y="5698"/>
                    <a:pt x="1154" y="7137"/>
                    <a:pt x="2587" y="7643"/>
                  </a:cubicBezTo>
                  <a:lnTo>
                    <a:pt x="2597" y="7643"/>
                  </a:lnTo>
                  <a:cubicBezTo>
                    <a:pt x="3006" y="7806"/>
                    <a:pt x="3480" y="7887"/>
                    <a:pt x="3953" y="7887"/>
                  </a:cubicBezTo>
                  <a:cubicBezTo>
                    <a:pt x="4426" y="7887"/>
                    <a:pt x="4899" y="7806"/>
                    <a:pt x="5307" y="7643"/>
                  </a:cubicBezTo>
                  <a:lnTo>
                    <a:pt x="5319" y="7643"/>
                  </a:lnTo>
                  <a:cubicBezTo>
                    <a:pt x="6451" y="7306"/>
                    <a:pt x="7905" y="5848"/>
                    <a:pt x="7905" y="3942"/>
                  </a:cubicBezTo>
                  <a:lnTo>
                    <a:pt x="7905" y="1684"/>
                  </a:lnTo>
                  <a:cubicBezTo>
                    <a:pt x="7905" y="1100"/>
                    <a:pt x="7776" y="524"/>
                    <a:pt x="75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358" name="Google Shape;18358;p90"/>
            <p:cNvSpPr/>
            <p:nvPr/>
          </p:nvSpPr>
          <p:spPr>
            <a:xfrm>
              <a:off x="3428150" y="4399275"/>
              <a:ext cx="166925" cy="84725"/>
            </a:xfrm>
            <a:custGeom>
              <a:avLst/>
              <a:gdLst/>
              <a:ahLst/>
              <a:cxnLst/>
              <a:rect l="l" t="t" r="r" b="b"/>
              <a:pathLst>
                <a:path w="6677" h="3389" extrusionOk="0">
                  <a:moveTo>
                    <a:pt x="3921" y="1"/>
                  </a:moveTo>
                  <a:cubicBezTo>
                    <a:pt x="3917" y="1"/>
                    <a:pt x="3913" y="1"/>
                    <a:pt x="3910" y="1"/>
                  </a:cubicBezTo>
                  <a:cubicBezTo>
                    <a:pt x="1946" y="4"/>
                    <a:pt x="284" y="1446"/>
                    <a:pt x="1" y="3389"/>
                  </a:cubicBezTo>
                  <a:lnTo>
                    <a:pt x="3910" y="3389"/>
                  </a:lnTo>
                  <a:cubicBezTo>
                    <a:pt x="5247" y="3389"/>
                    <a:pt x="6403" y="2452"/>
                    <a:pt x="6677" y="1142"/>
                  </a:cubicBezTo>
                  <a:cubicBezTo>
                    <a:pt x="5945" y="410"/>
                    <a:pt x="4953" y="1"/>
                    <a:pt x="392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359" name="Google Shape;18359;p90"/>
            <p:cNvSpPr/>
            <p:nvPr/>
          </p:nvSpPr>
          <p:spPr>
            <a:xfrm>
              <a:off x="3330525" y="4674000"/>
              <a:ext cx="181225" cy="207125"/>
            </a:xfrm>
            <a:custGeom>
              <a:avLst/>
              <a:gdLst/>
              <a:ahLst/>
              <a:cxnLst/>
              <a:rect l="l" t="t" r="r" b="b"/>
              <a:pathLst>
                <a:path w="7249" h="8285" extrusionOk="0">
                  <a:moveTo>
                    <a:pt x="2972" y="0"/>
                  </a:moveTo>
                  <a:lnTo>
                    <a:pt x="1455" y="440"/>
                  </a:lnTo>
                  <a:cubicBezTo>
                    <a:pt x="542" y="744"/>
                    <a:pt x="0" y="1716"/>
                    <a:pt x="235" y="2620"/>
                  </a:cubicBezTo>
                  <a:lnTo>
                    <a:pt x="1229" y="7832"/>
                  </a:lnTo>
                  <a:cubicBezTo>
                    <a:pt x="1289" y="8091"/>
                    <a:pt x="1518" y="8278"/>
                    <a:pt x="1783" y="8284"/>
                  </a:cubicBezTo>
                  <a:cubicBezTo>
                    <a:pt x="1787" y="8284"/>
                    <a:pt x="1792" y="8285"/>
                    <a:pt x="1796" y="8285"/>
                  </a:cubicBezTo>
                  <a:cubicBezTo>
                    <a:pt x="1816" y="8285"/>
                    <a:pt x="1835" y="8279"/>
                    <a:pt x="1852" y="8272"/>
                  </a:cubicBezTo>
                  <a:cubicBezTo>
                    <a:pt x="1861" y="8284"/>
                    <a:pt x="1861" y="8284"/>
                    <a:pt x="1873" y="8284"/>
                  </a:cubicBezTo>
                  <a:lnTo>
                    <a:pt x="7248" y="8284"/>
                  </a:lnTo>
                  <a:lnTo>
                    <a:pt x="7248" y="3364"/>
                  </a:lnTo>
                  <a:lnTo>
                    <a:pt x="6514" y="4086"/>
                  </a:lnTo>
                  <a:cubicBezTo>
                    <a:pt x="6410" y="4202"/>
                    <a:pt x="6270" y="4259"/>
                    <a:pt x="6126" y="4259"/>
                  </a:cubicBezTo>
                  <a:cubicBezTo>
                    <a:pt x="5952" y="4259"/>
                    <a:pt x="5772" y="4175"/>
                    <a:pt x="5646" y="4008"/>
                  </a:cubicBezTo>
                  <a:lnTo>
                    <a:pt x="297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360" name="Google Shape;18360;p90"/>
            <p:cNvSpPr/>
            <p:nvPr/>
          </p:nvSpPr>
          <p:spPr>
            <a:xfrm>
              <a:off x="3540175" y="4674000"/>
              <a:ext cx="181000" cy="207100"/>
            </a:xfrm>
            <a:custGeom>
              <a:avLst/>
              <a:gdLst/>
              <a:ahLst/>
              <a:cxnLst/>
              <a:rect l="l" t="t" r="r" b="b"/>
              <a:pathLst>
                <a:path w="7240" h="8284" extrusionOk="0">
                  <a:moveTo>
                    <a:pt x="3951" y="4821"/>
                  </a:moveTo>
                  <a:cubicBezTo>
                    <a:pt x="4701" y="4821"/>
                    <a:pt x="4701" y="5950"/>
                    <a:pt x="3951" y="5950"/>
                  </a:cubicBezTo>
                  <a:lnTo>
                    <a:pt x="2822" y="5950"/>
                  </a:lnTo>
                  <a:cubicBezTo>
                    <a:pt x="2075" y="5950"/>
                    <a:pt x="2075" y="4821"/>
                    <a:pt x="2822" y="4821"/>
                  </a:cubicBezTo>
                  <a:close/>
                  <a:moveTo>
                    <a:pt x="4280" y="0"/>
                  </a:moveTo>
                  <a:lnTo>
                    <a:pt x="1603" y="4008"/>
                  </a:lnTo>
                  <a:cubicBezTo>
                    <a:pt x="1476" y="4178"/>
                    <a:pt x="1297" y="4257"/>
                    <a:pt x="1126" y="4257"/>
                  </a:cubicBezTo>
                  <a:cubicBezTo>
                    <a:pt x="977" y="4257"/>
                    <a:pt x="834" y="4197"/>
                    <a:pt x="735" y="4086"/>
                  </a:cubicBezTo>
                  <a:lnTo>
                    <a:pt x="1" y="3364"/>
                  </a:lnTo>
                  <a:lnTo>
                    <a:pt x="1" y="8284"/>
                  </a:lnTo>
                  <a:lnTo>
                    <a:pt x="5454" y="8284"/>
                  </a:lnTo>
                  <a:cubicBezTo>
                    <a:pt x="5722" y="8284"/>
                    <a:pt x="5954" y="8094"/>
                    <a:pt x="6008" y="7832"/>
                  </a:cubicBezTo>
                  <a:lnTo>
                    <a:pt x="7002" y="2653"/>
                  </a:lnTo>
                  <a:cubicBezTo>
                    <a:pt x="7240" y="1716"/>
                    <a:pt x="6707" y="744"/>
                    <a:pt x="5770" y="428"/>
                  </a:cubicBezTo>
                  <a:lnTo>
                    <a:pt x="428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361" name="Google Shape;18361;p90"/>
            <p:cNvSpPr/>
            <p:nvPr/>
          </p:nvSpPr>
          <p:spPr>
            <a:xfrm>
              <a:off x="3429975" y="4648850"/>
              <a:ext cx="78225" cy="95400"/>
            </a:xfrm>
            <a:custGeom>
              <a:avLst/>
              <a:gdLst/>
              <a:ahLst/>
              <a:cxnLst/>
              <a:rect l="l" t="t" r="r" b="b"/>
              <a:pathLst>
                <a:path w="3129" h="3816" extrusionOk="0">
                  <a:moveTo>
                    <a:pt x="452" y="0"/>
                  </a:moveTo>
                  <a:lnTo>
                    <a:pt x="0" y="440"/>
                  </a:lnTo>
                  <a:lnTo>
                    <a:pt x="2247" y="3816"/>
                  </a:lnTo>
                  <a:lnTo>
                    <a:pt x="3129" y="2936"/>
                  </a:lnTo>
                  <a:lnTo>
                    <a:pt x="1741" y="846"/>
                  </a:lnTo>
                  <a:cubicBezTo>
                    <a:pt x="1268" y="636"/>
                    <a:pt x="834" y="350"/>
                    <a:pt x="45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362" name="Google Shape;18362;p90"/>
            <p:cNvSpPr/>
            <p:nvPr/>
          </p:nvSpPr>
          <p:spPr>
            <a:xfrm>
              <a:off x="3514200" y="4681000"/>
              <a:ext cx="23150" cy="17550"/>
            </a:xfrm>
            <a:custGeom>
              <a:avLst/>
              <a:gdLst/>
              <a:ahLst/>
              <a:cxnLst/>
              <a:rect l="l" t="t" r="r" b="b"/>
              <a:pathLst>
                <a:path w="926" h="702" extrusionOk="0">
                  <a:moveTo>
                    <a:pt x="1" y="0"/>
                  </a:moveTo>
                  <a:lnTo>
                    <a:pt x="465" y="702"/>
                  </a:lnTo>
                  <a:lnTo>
                    <a:pt x="925" y="0"/>
                  </a:lnTo>
                  <a:lnTo>
                    <a:pt x="916" y="0"/>
                  </a:lnTo>
                  <a:cubicBezTo>
                    <a:pt x="769" y="12"/>
                    <a:pt x="609" y="24"/>
                    <a:pt x="465" y="24"/>
                  </a:cubicBezTo>
                  <a:cubicBezTo>
                    <a:pt x="317" y="24"/>
                    <a:pt x="157" y="12"/>
                    <a:pt x="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8363" name="Google Shape;18363;p90"/>
          <p:cNvGrpSpPr/>
          <p:nvPr/>
        </p:nvGrpSpPr>
        <p:grpSpPr>
          <a:xfrm>
            <a:off x="7169084" y="3538890"/>
            <a:ext cx="253265" cy="339253"/>
            <a:chOff x="3938800" y="4399275"/>
            <a:chExt cx="359700" cy="481825"/>
          </a:xfrm>
        </p:grpSpPr>
        <p:sp>
          <p:nvSpPr>
            <p:cNvPr id="18364" name="Google Shape;18364;p90"/>
            <p:cNvSpPr/>
            <p:nvPr/>
          </p:nvSpPr>
          <p:spPr>
            <a:xfrm>
              <a:off x="4022650" y="4427525"/>
              <a:ext cx="166625" cy="84700"/>
            </a:xfrm>
            <a:custGeom>
              <a:avLst/>
              <a:gdLst/>
              <a:ahLst/>
              <a:cxnLst/>
              <a:rect l="l" t="t" r="r" b="b"/>
              <a:pathLst>
                <a:path w="6665" h="3388" extrusionOk="0">
                  <a:moveTo>
                    <a:pt x="3909" y="0"/>
                  </a:moveTo>
                  <a:cubicBezTo>
                    <a:pt x="1946" y="3"/>
                    <a:pt x="284" y="1446"/>
                    <a:pt x="1" y="3388"/>
                  </a:cubicBezTo>
                  <a:lnTo>
                    <a:pt x="3909" y="3388"/>
                  </a:lnTo>
                  <a:cubicBezTo>
                    <a:pt x="4807" y="3385"/>
                    <a:pt x="5647" y="2957"/>
                    <a:pt x="6180" y="2235"/>
                  </a:cubicBezTo>
                  <a:cubicBezTo>
                    <a:pt x="6421" y="1909"/>
                    <a:pt x="6589" y="1530"/>
                    <a:pt x="6665" y="1129"/>
                  </a:cubicBezTo>
                  <a:cubicBezTo>
                    <a:pt x="6135" y="602"/>
                    <a:pt x="5463" y="241"/>
                    <a:pt x="4734" y="91"/>
                  </a:cubicBezTo>
                  <a:cubicBezTo>
                    <a:pt x="4463" y="30"/>
                    <a:pt x="4186" y="0"/>
                    <a:pt x="39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365" name="Google Shape;18365;p90"/>
            <p:cNvSpPr/>
            <p:nvPr/>
          </p:nvSpPr>
          <p:spPr>
            <a:xfrm>
              <a:off x="4021450" y="4484275"/>
              <a:ext cx="197650" cy="199225"/>
            </a:xfrm>
            <a:custGeom>
              <a:avLst/>
              <a:gdLst/>
              <a:ahLst/>
              <a:cxnLst/>
              <a:rect l="l" t="t" r="r" b="b"/>
              <a:pathLst>
                <a:path w="7906" h="7969" extrusionOk="0">
                  <a:moveTo>
                    <a:pt x="7526" y="1"/>
                  </a:moveTo>
                  <a:cubicBezTo>
                    <a:pt x="7420" y="223"/>
                    <a:pt x="7291" y="434"/>
                    <a:pt x="7140" y="633"/>
                  </a:cubicBezTo>
                  <a:cubicBezTo>
                    <a:pt x="6396" y="1648"/>
                    <a:pt x="5216" y="2247"/>
                    <a:pt x="3957" y="2247"/>
                  </a:cubicBezTo>
                  <a:lnTo>
                    <a:pt x="4" y="2247"/>
                  </a:lnTo>
                  <a:lnTo>
                    <a:pt x="4" y="4018"/>
                  </a:lnTo>
                  <a:cubicBezTo>
                    <a:pt x="1" y="4635"/>
                    <a:pt x="148" y="5243"/>
                    <a:pt x="434" y="5788"/>
                  </a:cubicBezTo>
                  <a:lnTo>
                    <a:pt x="434" y="5800"/>
                  </a:lnTo>
                  <a:cubicBezTo>
                    <a:pt x="615" y="6159"/>
                    <a:pt x="850" y="6487"/>
                    <a:pt x="1133" y="6773"/>
                  </a:cubicBezTo>
                  <a:lnTo>
                    <a:pt x="1202" y="6839"/>
                  </a:lnTo>
                  <a:cubicBezTo>
                    <a:pt x="1967" y="7592"/>
                    <a:pt x="2962" y="7968"/>
                    <a:pt x="3958" y="7968"/>
                  </a:cubicBezTo>
                  <a:cubicBezTo>
                    <a:pt x="4959" y="7968"/>
                    <a:pt x="5959" y="7588"/>
                    <a:pt x="6725" y="6827"/>
                  </a:cubicBezTo>
                  <a:lnTo>
                    <a:pt x="6758" y="6794"/>
                  </a:lnTo>
                  <a:cubicBezTo>
                    <a:pt x="6972" y="6583"/>
                    <a:pt x="7158" y="6342"/>
                    <a:pt x="7312" y="6083"/>
                  </a:cubicBezTo>
                  <a:lnTo>
                    <a:pt x="7321" y="6083"/>
                  </a:lnTo>
                  <a:cubicBezTo>
                    <a:pt x="7703" y="5463"/>
                    <a:pt x="7905" y="4746"/>
                    <a:pt x="7902" y="4018"/>
                  </a:cubicBezTo>
                  <a:lnTo>
                    <a:pt x="7902" y="1684"/>
                  </a:lnTo>
                  <a:cubicBezTo>
                    <a:pt x="7902" y="1407"/>
                    <a:pt x="7875" y="1130"/>
                    <a:pt x="7818" y="859"/>
                  </a:cubicBezTo>
                  <a:cubicBezTo>
                    <a:pt x="7764" y="561"/>
                    <a:pt x="7664" y="272"/>
                    <a:pt x="752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366" name="Google Shape;18366;p90"/>
            <p:cNvSpPr/>
            <p:nvPr/>
          </p:nvSpPr>
          <p:spPr>
            <a:xfrm>
              <a:off x="4054050" y="4692500"/>
              <a:ext cx="132975" cy="47450"/>
            </a:xfrm>
            <a:custGeom>
              <a:avLst/>
              <a:gdLst/>
              <a:ahLst/>
              <a:cxnLst/>
              <a:rect l="l" t="t" r="r" b="b"/>
              <a:pathLst>
                <a:path w="5319" h="1898" extrusionOk="0">
                  <a:moveTo>
                    <a:pt x="5318" y="1"/>
                  </a:moveTo>
                  <a:lnTo>
                    <a:pt x="5318" y="1"/>
                  </a:lnTo>
                  <a:cubicBezTo>
                    <a:pt x="4550" y="498"/>
                    <a:pt x="3635" y="769"/>
                    <a:pt x="2653" y="769"/>
                  </a:cubicBezTo>
                  <a:cubicBezTo>
                    <a:pt x="2648" y="769"/>
                    <a:pt x="2643" y="769"/>
                    <a:pt x="2637" y="769"/>
                  </a:cubicBezTo>
                  <a:cubicBezTo>
                    <a:pt x="1703" y="769"/>
                    <a:pt x="791" y="507"/>
                    <a:pt x="0" y="13"/>
                  </a:cubicBezTo>
                  <a:lnTo>
                    <a:pt x="0" y="13"/>
                  </a:lnTo>
                  <a:cubicBezTo>
                    <a:pt x="82" y="272"/>
                    <a:pt x="202" y="516"/>
                    <a:pt x="362" y="736"/>
                  </a:cubicBezTo>
                  <a:cubicBezTo>
                    <a:pt x="898" y="1464"/>
                    <a:pt x="1747" y="1895"/>
                    <a:pt x="2653" y="1898"/>
                  </a:cubicBezTo>
                  <a:cubicBezTo>
                    <a:pt x="2660" y="1898"/>
                    <a:pt x="2667" y="1898"/>
                    <a:pt x="2674" y="1898"/>
                  </a:cubicBezTo>
                  <a:cubicBezTo>
                    <a:pt x="3870" y="1898"/>
                    <a:pt x="4935" y="1135"/>
                    <a:pt x="53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367" name="Google Shape;18367;p90"/>
            <p:cNvSpPr/>
            <p:nvPr/>
          </p:nvSpPr>
          <p:spPr>
            <a:xfrm>
              <a:off x="4163275" y="4399275"/>
              <a:ext cx="84275" cy="84200"/>
            </a:xfrm>
            <a:custGeom>
              <a:avLst/>
              <a:gdLst/>
              <a:ahLst/>
              <a:cxnLst/>
              <a:rect l="l" t="t" r="r" b="b"/>
              <a:pathLst>
                <a:path w="3371" h="3368" extrusionOk="0">
                  <a:moveTo>
                    <a:pt x="1090" y="1"/>
                  </a:moveTo>
                  <a:cubicBezTo>
                    <a:pt x="707" y="1"/>
                    <a:pt x="330" y="106"/>
                    <a:pt x="1" y="305"/>
                  </a:cubicBezTo>
                  <a:cubicBezTo>
                    <a:pt x="338" y="420"/>
                    <a:pt x="660" y="573"/>
                    <a:pt x="961" y="769"/>
                  </a:cubicBezTo>
                  <a:lnTo>
                    <a:pt x="961" y="781"/>
                  </a:lnTo>
                  <a:cubicBezTo>
                    <a:pt x="1443" y="1070"/>
                    <a:pt x="1874" y="1446"/>
                    <a:pt x="2226" y="1886"/>
                  </a:cubicBezTo>
                  <a:cubicBezTo>
                    <a:pt x="2587" y="2329"/>
                    <a:pt x="2871" y="2829"/>
                    <a:pt x="3060" y="3368"/>
                  </a:cubicBezTo>
                  <a:cubicBezTo>
                    <a:pt x="3262" y="3033"/>
                    <a:pt x="3370" y="2651"/>
                    <a:pt x="3364" y="2259"/>
                  </a:cubicBezTo>
                  <a:cubicBezTo>
                    <a:pt x="3361" y="1236"/>
                    <a:pt x="2672" y="341"/>
                    <a:pt x="1684" y="79"/>
                  </a:cubicBezTo>
                  <a:cubicBezTo>
                    <a:pt x="1615" y="58"/>
                    <a:pt x="1543" y="46"/>
                    <a:pt x="1467" y="46"/>
                  </a:cubicBezTo>
                  <a:cubicBezTo>
                    <a:pt x="1344" y="34"/>
                    <a:pt x="1232" y="1"/>
                    <a:pt x="1106" y="1"/>
                  </a:cubicBezTo>
                  <a:cubicBezTo>
                    <a:pt x="1101" y="1"/>
                    <a:pt x="1095" y="1"/>
                    <a:pt x="10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368" name="Google Shape;18368;p90"/>
            <p:cNvSpPr/>
            <p:nvPr/>
          </p:nvSpPr>
          <p:spPr>
            <a:xfrm>
              <a:off x="3938800" y="4692800"/>
              <a:ext cx="359700" cy="188300"/>
            </a:xfrm>
            <a:custGeom>
              <a:avLst/>
              <a:gdLst/>
              <a:ahLst/>
              <a:cxnLst/>
              <a:rect l="l" t="t" r="r" b="b"/>
              <a:pathLst>
                <a:path w="14388" h="7532" extrusionOk="0">
                  <a:moveTo>
                    <a:pt x="11160" y="4144"/>
                  </a:moveTo>
                  <a:cubicBezTo>
                    <a:pt x="11470" y="4144"/>
                    <a:pt x="11723" y="4397"/>
                    <a:pt x="11723" y="4710"/>
                  </a:cubicBezTo>
                  <a:cubicBezTo>
                    <a:pt x="11723" y="5021"/>
                    <a:pt x="11470" y="5274"/>
                    <a:pt x="11160" y="5274"/>
                  </a:cubicBezTo>
                  <a:lnTo>
                    <a:pt x="10031" y="5274"/>
                  </a:lnTo>
                  <a:cubicBezTo>
                    <a:pt x="9718" y="5274"/>
                    <a:pt x="9465" y="5021"/>
                    <a:pt x="9465" y="4710"/>
                  </a:cubicBezTo>
                  <a:cubicBezTo>
                    <a:pt x="9465" y="4397"/>
                    <a:pt x="9718" y="4144"/>
                    <a:pt x="10031" y="4144"/>
                  </a:cubicBezTo>
                  <a:close/>
                  <a:moveTo>
                    <a:pt x="3379" y="1"/>
                  </a:moveTo>
                  <a:lnTo>
                    <a:pt x="2385" y="248"/>
                  </a:lnTo>
                  <a:cubicBezTo>
                    <a:pt x="922" y="615"/>
                    <a:pt x="0" y="2067"/>
                    <a:pt x="295" y="3545"/>
                  </a:cubicBezTo>
                  <a:lnTo>
                    <a:pt x="1006" y="7080"/>
                  </a:lnTo>
                  <a:cubicBezTo>
                    <a:pt x="1060" y="7342"/>
                    <a:pt x="1292" y="7532"/>
                    <a:pt x="1560" y="7532"/>
                  </a:cubicBezTo>
                  <a:lnTo>
                    <a:pt x="12831" y="7532"/>
                  </a:lnTo>
                  <a:cubicBezTo>
                    <a:pt x="12833" y="7532"/>
                    <a:pt x="12835" y="7532"/>
                    <a:pt x="12837" y="7532"/>
                  </a:cubicBezTo>
                  <a:cubicBezTo>
                    <a:pt x="13103" y="7532"/>
                    <a:pt x="13331" y="7343"/>
                    <a:pt x="13382" y="7080"/>
                  </a:cubicBezTo>
                  <a:lnTo>
                    <a:pt x="14096" y="3545"/>
                  </a:lnTo>
                  <a:cubicBezTo>
                    <a:pt x="14388" y="2070"/>
                    <a:pt x="13476" y="621"/>
                    <a:pt x="12018" y="248"/>
                  </a:cubicBezTo>
                  <a:lnTo>
                    <a:pt x="11046" y="13"/>
                  </a:lnTo>
                  <a:cubicBezTo>
                    <a:pt x="10678" y="1506"/>
                    <a:pt x="9474" y="2648"/>
                    <a:pt x="7965" y="2943"/>
                  </a:cubicBezTo>
                  <a:cubicBezTo>
                    <a:pt x="7714" y="2991"/>
                    <a:pt x="7463" y="3015"/>
                    <a:pt x="7214" y="3015"/>
                  </a:cubicBezTo>
                  <a:cubicBezTo>
                    <a:pt x="5960" y="3015"/>
                    <a:pt x="4762" y="2417"/>
                    <a:pt x="4011" y="1377"/>
                  </a:cubicBezTo>
                  <a:cubicBezTo>
                    <a:pt x="3707" y="967"/>
                    <a:pt x="3493" y="498"/>
                    <a:pt x="3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8369" name="Google Shape;18369;p90"/>
          <p:cNvGrpSpPr/>
          <p:nvPr/>
        </p:nvGrpSpPr>
        <p:grpSpPr>
          <a:xfrm>
            <a:off x="7639862" y="3538890"/>
            <a:ext cx="159039" cy="339253"/>
            <a:chOff x="4584850" y="4399275"/>
            <a:chExt cx="225875" cy="481825"/>
          </a:xfrm>
        </p:grpSpPr>
        <p:sp>
          <p:nvSpPr>
            <p:cNvPr id="18370" name="Google Shape;18370;p90"/>
            <p:cNvSpPr/>
            <p:nvPr/>
          </p:nvSpPr>
          <p:spPr>
            <a:xfrm>
              <a:off x="4655400" y="4399275"/>
              <a:ext cx="84700" cy="84725"/>
            </a:xfrm>
            <a:custGeom>
              <a:avLst/>
              <a:gdLst/>
              <a:ahLst/>
              <a:cxnLst/>
              <a:rect l="l" t="t" r="r" b="b"/>
              <a:pathLst>
                <a:path w="3388" h="3389" extrusionOk="0">
                  <a:moveTo>
                    <a:pt x="1696" y="1"/>
                  </a:moveTo>
                  <a:cubicBezTo>
                    <a:pt x="759" y="1"/>
                    <a:pt x="0" y="760"/>
                    <a:pt x="0" y="1696"/>
                  </a:cubicBezTo>
                  <a:cubicBezTo>
                    <a:pt x="0" y="2630"/>
                    <a:pt x="759" y="3389"/>
                    <a:pt x="1696" y="3389"/>
                  </a:cubicBezTo>
                  <a:cubicBezTo>
                    <a:pt x="2629" y="3389"/>
                    <a:pt x="3388" y="2630"/>
                    <a:pt x="3388" y="1696"/>
                  </a:cubicBezTo>
                  <a:cubicBezTo>
                    <a:pt x="3388" y="760"/>
                    <a:pt x="2629" y="1"/>
                    <a:pt x="16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371" name="Google Shape;18371;p90"/>
            <p:cNvSpPr/>
            <p:nvPr/>
          </p:nvSpPr>
          <p:spPr>
            <a:xfrm>
              <a:off x="4584850" y="4512200"/>
              <a:ext cx="225875" cy="368900"/>
            </a:xfrm>
            <a:custGeom>
              <a:avLst/>
              <a:gdLst/>
              <a:ahLst/>
              <a:cxnLst/>
              <a:rect l="l" t="t" r="r" b="b"/>
              <a:pathLst>
                <a:path w="9035" h="14756" extrusionOk="0">
                  <a:moveTo>
                    <a:pt x="2259" y="1"/>
                  </a:moveTo>
                  <a:cubicBezTo>
                    <a:pt x="1013" y="1"/>
                    <a:pt x="1" y="1052"/>
                    <a:pt x="1" y="2298"/>
                  </a:cubicBezTo>
                  <a:lnTo>
                    <a:pt x="1" y="5686"/>
                  </a:lnTo>
                  <a:cubicBezTo>
                    <a:pt x="1" y="6280"/>
                    <a:pt x="414" y="6792"/>
                    <a:pt x="1106" y="6792"/>
                  </a:cubicBezTo>
                  <a:cubicBezTo>
                    <a:pt x="1284" y="6792"/>
                    <a:pt x="1480" y="6758"/>
                    <a:pt x="1693" y="6683"/>
                  </a:cubicBezTo>
                  <a:lnTo>
                    <a:pt x="1693" y="13627"/>
                  </a:lnTo>
                  <a:cubicBezTo>
                    <a:pt x="1693" y="14250"/>
                    <a:pt x="2199" y="14756"/>
                    <a:pt x="2822" y="14756"/>
                  </a:cubicBezTo>
                  <a:cubicBezTo>
                    <a:pt x="3446" y="14756"/>
                    <a:pt x="3952" y="14250"/>
                    <a:pt x="3952" y="13627"/>
                  </a:cubicBezTo>
                  <a:lnTo>
                    <a:pt x="3952" y="9637"/>
                  </a:lnTo>
                  <a:cubicBezTo>
                    <a:pt x="3952" y="9324"/>
                    <a:pt x="4204" y="9074"/>
                    <a:pt x="4518" y="9074"/>
                  </a:cubicBezTo>
                  <a:cubicBezTo>
                    <a:pt x="4828" y="9074"/>
                    <a:pt x="5081" y="9324"/>
                    <a:pt x="5081" y="9637"/>
                  </a:cubicBezTo>
                  <a:lnTo>
                    <a:pt x="5081" y="13627"/>
                  </a:lnTo>
                  <a:cubicBezTo>
                    <a:pt x="5081" y="14250"/>
                    <a:pt x="5587" y="14756"/>
                    <a:pt x="6210" y="14756"/>
                  </a:cubicBezTo>
                  <a:cubicBezTo>
                    <a:pt x="6833" y="14756"/>
                    <a:pt x="7339" y="14250"/>
                    <a:pt x="7339" y="13627"/>
                  </a:cubicBezTo>
                  <a:lnTo>
                    <a:pt x="7339" y="6683"/>
                  </a:lnTo>
                  <a:cubicBezTo>
                    <a:pt x="7552" y="6758"/>
                    <a:pt x="7749" y="6792"/>
                    <a:pt x="7927" y="6792"/>
                  </a:cubicBezTo>
                  <a:cubicBezTo>
                    <a:pt x="8619" y="6792"/>
                    <a:pt x="9035" y="6280"/>
                    <a:pt x="9035" y="5686"/>
                  </a:cubicBezTo>
                  <a:lnTo>
                    <a:pt x="9035" y="2298"/>
                  </a:lnTo>
                  <a:cubicBezTo>
                    <a:pt x="9035" y="1052"/>
                    <a:pt x="8020" y="1"/>
                    <a:pt x="677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8372" name="Google Shape;18372;p90"/>
          <p:cNvSpPr/>
          <p:nvPr/>
        </p:nvSpPr>
        <p:spPr>
          <a:xfrm>
            <a:off x="7957998" y="3538820"/>
            <a:ext cx="372275" cy="339112"/>
          </a:xfrm>
          <a:custGeom>
            <a:avLst/>
            <a:gdLst/>
            <a:ahLst/>
            <a:cxnLst/>
            <a:rect l="l" t="t" r="r" b="b"/>
            <a:pathLst>
              <a:path w="21149" h="19265" extrusionOk="0">
                <a:moveTo>
                  <a:pt x="10580" y="3417"/>
                </a:moveTo>
                <a:cubicBezTo>
                  <a:pt x="12186" y="3417"/>
                  <a:pt x="13773" y="4040"/>
                  <a:pt x="14967" y="5236"/>
                </a:cubicBezTo>
                <a:cubicBezTo>
                  <a:pt x="16933" y="7199"/>
                  <a:pt x="17352" y="10231"/>
                  <a:pt x="15997" y="12655"/>
                </a:cubicBezTo>
                <a:lnTo>
                  <a:pt x="7550" y="4209"/>
                </a:lnTo>
                <a:cubicBezTo>
                  <a:pt x="8500" y="3676"/>
                  <a:pt x="9544" y="3417"/>
                  <a:pt x="10580" y="3417"/>
                </a:cubicBezTo>
                <a:close/>
                <a:moveTo>
                  <a:pt x="5156" y="6603"/>
                </a:moveTo>
                <a:lnTo>
                  <a:pt x="13600" y="15049"/>
                </a:lnTo>
                <a:cubicBezTo>
                  <a:pt x="12650" y="15584"/>
                  <a:pt x="11607" y="15844"/>
                  <a:pt x="10570" y="15844"/>
                </a:cubicBezTo>
                <a:cubicBezTo>
                  <a:pt x="8964" y="15844"/>
                  <a:pt x="7375" y="15218"/>
                  <a:pt x="6183" y="14019"/>
                </a:cubicBezTo>
                <a:cubicBezTo>
                  <a:pt x="4210" y="12059"/>
                  <a:pt x="3789" y="9024"/>
                  <a:pt x="5156" y="6603"/>
                </a:cubicBezTo>
                <a:close/>
                <a:moveTo>
                  <a:pt x="10574" y="0"/>
                </a:moveTo>
                <a:cubicBezTo>
                  <a:pt x="8127" y="0"/>
                  <a:pt x="5681" y="948"/>
                  <a:pt x="3789" y="2842"/>
                </a:cubicBezTo>
                <a:cubicBezTo>
                  <a:pt x="1" y="6630"/>
                  <a:pt x="1" y="12628"/>
                  <a:pt x="3789" y="16413"/>
                </a:cubicBezTo>
                <a:cubicBezTo>
                  <a:pt x="5662" y="18289"/>
                  <a:pt x="8113" y="19265"/>
                  <a:pt x="10576" y="19265"/>
                </a:cubicBezTo>
                <a:cubicBezTo>
                  <a:pt x="13036" y="19265"/>
                  <a:pt x="15488" y="18289"/>
                  <a:pt x="17361" y="16413"/>
                </a:cubicBezTo>
                <a:cubicBezTo>
                  <a:pt x="21149" y="12625"/>
                  <a:pt x="21149" y="6630"/>
                  <a:pt x="17361" y="2842"/>
                </a:cubicBezTo>
                <a:cubicBezTo>
                  <a:pt x="15467" y="948"/>
                  <a:pt x="13020" y="0"/>
                  <a:pt x="105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nvGrpSpPr>
          <p:cNvPr id="18373" name="Google Shape;18373;p90"/>
          <p:cNvGrpSpPr/>
          <p:nvPr/>
        </p:nvGrpSpPr>
        <p:grpSpPr>
          <a:xfrm>
            <a:off x="1049680" y="3951795"/>
            <a:ext cx="339253" cy="339253"/>
            <a:chOff x="5642550" y="4399275"/>
            <a:chExt cx="481825" cy="481825"/>
          </a:xfrm>
        </p:grpSpPr>
        <p:sp>
          <p:nvSpPr>
            <p:cNvPr id="18374" name="Google Shape;18374;p90"/>
            <p:cNvSpPr/>
            <p:nvPr/>
          </p:nvSpPr>
          <p:spPr>
            <a:xfrm>
              <a:off x="5642550" y="4399275"/>
              <a:ext cx="481825" cy="481825"/>
            </a:xfrm>
            <a:custGeom>
              <a:avLst/>
              <a:gdLst/>
              <a:ahLst/>
              <a:cxnLst/>
              <a:rect l="l" t="t" r="r" b="b"/>
              <a:pathLst>
                <a:path w="19273" h="19273" extrusionOk="0">
                  <a:moveTo>
                    <a:pt x="15283" y="7945"/>
                  </a:moveTo>
                  <a:cubicBezTo>
                    <a:pt x="15593" y="7945"/>
                    <a:pt x="15846" y="8195"/>
                    <a:pt x="15846" y="8508"/>
                  </a:cubicBezTo>
                  <a:lnTo>
                    <a:pt x="15846" y="10766"/>
                  </a:lnTo>
                  <a:cubicBezTo>
                    <a:pt x="15846" y="11079"/>
                    <a:pt x="15593" y="11332"/>
                    <a:pt x="15283" y="11332"/>
                  </a:cubicBezTo>
                  <a:lnTo>
                    <a:pt x="3991" y="11332"/>
                  </a:lnTo>
                  <a:cubicBezTo>
                    <a:pt x="3678" y="11332"/>
                    <a:pt x="3425" y="11079"/>
                    <a:pt x="3425" y="10766"/>
                  </a:cubicBezTo>
                  <a:lnTo>
                    <a:pt x="3425" y="8508"/>
                  </a:lnTo>
                  <a:cubicBezTo>
                    <a:pt x="3425" y="8195"/>
                    <a:pt x="3678" y="7945"/>
                    <a:pt x="3991" y="7945"/>
                  </a:cubicBezTo>
                  <a:close/>
                  <a:moveTo>
                    <a:pt x="9637" y="1"/>
                  </a:moveTo>
                  <a:cubicBezTo>
                    <a:pt x="4331" y="1"/>
                    <a:pt x="1" y="4331"/>
                    <a:pt x="1" y="9637"/>
                  </a:cubicBezTo>
                  <a:cubicBezTo>
                    <a:pt x="1" y="14946"/>
                    <a:pt x="4328" y="19273"/>
                    <a:pt x="9637" y="19273"/>
                  </a:cubicBezTo>
                  <a:cubicBezTo>
                    <a:pt x="14943" y="19273"/>
                    <a:pt x="19273" y="14946"/>
                    <a:pt x="19273" y="9637"/>
                  </a:cubicBezTo>
                  <a:cubicBezTo>
                    <a:pt x="19273" y="4331"/>
                    <a:pt x="14943" y="1"/>
                    <a:pt x="96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375" name="Google Shape;18375;p90"/>
            <p:cNvSpPr/>
            <p:nvPr/>
          </p:nvSpPr>
          <p:spPr>
            <a:xfrm>
              <a:off x="5756375" y="4626100"/>
              <a:ext cx="254100" cy="28275"/>
            </a:xfrm>
            <a:custGeom>
              <a:avLst/>
              <a:gdLst/>
              <a:ahLst/>
              <a:cxnLst/>
              <a:rect l="l" t="t" r="r" b="b"/>
              <a:pathLst>
                <a:path w="10164" h="1131" extrusionOk="0">
                  <a:moveTo>
                    <a:pt x="1" y="1"/>
                  </a:moveTo>
                  <a:lnTo>
                    <a:pt x="1" y="1130"/>
                  </a:lnTo>
                  <a:lnTo>
                    <a:pt x="10164" y="1130"/>
                  </a:lnTo>
                  <a:lnTo>
                    <a:pt x="1016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8376" name="Google Shape;18376;p90"/>
          <p:cNvGrpSpPr/>
          <p:nvPr/>
        </p:nvGrpSpPr>
        <p:grpSpPr>
          <a:xfrm>
            <a:off x="2859815" y="3963703"/>
            <a:ext cx="363316" cy="315437"/>
            <a:chOff x="6218300" y="4416175"/>
            <a:chExt cx="516000" cy="448000"/>
          </a:xfrm>
        </p:grpSpPr>
        <p:sp>
          <p:nvSpPr>
            <p:cNvPr id="18377" name="Google Shape;18377;p90"/>
            <p:cNvSpPr/>
            <p:nvPr/>
          </p:nvSpPr>
          <p:spPr>
            <a:xfrm>
              <a:off x="6462150" y="4525375"/>
              <a:ext cx="28250" cy="141250"/>
            </a:xfrm>
            <a:custGeom>
              <a:avLst/>
              <a:gdLst/>
              <a:ahLst/>
              <a:cxnLst/>
              <a:rect l="l" t="t" r="r" b="b"/>
              <a:pathLst>
                <a:path w="1130" h="5650" extrusionOk="0">
                  <a:moveTo>
                    <a:pt x="566" y="1"/>
                  </a:moveTo>
                  <a:cubicBezTo>
                    <a:pt x="253" y="1"/>
                    <a:pt x="0" y="254"/>
                    <a:pt x="0" y="567"/>
                  </a:cubicBezTo>
                  <a:lnTo>
                    <a:pt x="0" y="5087"/>
                  </a:lnTo>
                  <a:cubicBezTo>
                    <a:pt x="0" y="5397"/>
                    <a:pt x="253" y="5650"/>
                    <a:pt x="566" y="5650"/>
                  </a:cubicBezTo>
                  <a:cubicBezTo>
                    <a:pt x="877" y="5650"/>
                    <a:pt x="1130" y="5397"/>
                    <a:pt x="1130" y="5087"/>
                  </a:cubicBezTo>
                  <a:lnTo>
                    <a:pt x="1130" y="567"/>
                  </a:lnTo>
                  <a:cubicBezTo>
                    <a:pt x="1130" y="254"/>
                    <a:pt x="877" y="1"/>
                    <a:pt x="5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378" name="Google Shape;18378;p90"/>
            <p:cNvSpPr/>
            <p:nvPr/>
          </p:nvSpPr>
          <p:spPr>
            <a:xfrm>
              <a:off x="6218300" y="4416175"/>
              <a:ext cx="516000" cy="448000"/>
            </a:xfrm>
            <a:custGeom>
              <a:avLst/>
              <a:gdLst/>
              <a:ahLst/>
              <a:cxnLst/>
              <a:rect l="l" t="t" r="r" b="b"/>
              <a:pathLst>
                <a:path w="20640" h="17920" extrusionOk="0">
                  <a:moveTo>
                    <a:pt x="10320" y="3240"/>
                  </a:moveTo>
                  <a:cubicBezTo>
                    <a:pt x="11254" y="3240"/>
                    <a:pt x="12013" y="3998"/>
                    <a:pt x="12013" y="4935"/>
                  </a:cubicBezTo>
                  <a:lnTo>
                    <a:pt x="12013" y="9452"/>
                  </a:lnTo>
                  <a:cubicBezTo>
                    <a:pt x="12013" y="10385"/>
                    <a:pt x="11254" y="11144"/>
                    <a:pt x="10320" y="11144"/>
                  </a:cubicBezTo>
                  <a:cubicBezTo>
                    <a:pt x="9384" y="11144"/>
                    <a:pt x="8625" y="10385"/>
                    <a:pt x="8625" y="9452"/>
                  </a:cubicBezTo>
                  <a:lnTo>
                    <a:pt x="8625" y="4935"/>
                  </a:lnTo>
                  <a:cubicBezTo>
                    <a:pt x="8625" y="3998"/>
                    <a:pt x="9384" y="3240"/>
                    <a:pt x="10320" y="3240"/>
                  </a:cubicBezTo>
                  <a:close/>
                  <a:moveTo>
                    <a:pt x="10320" y="12274"/>
                  </a:moveTo>
                  <a:cubicBezTo>
                    <a:pt x="10538" y="12274"/>
                    <a:pt x="10758" y="12316"/>
                    <a:pt x="10968" y="12403"/>
                  </a:cubicBezTo>
                  <a:cubicBezTo>
                    <a:pt x="11600" y="12665"/>
                    <a:pt x="12013" y="13282"/>
                    <a:pt x="12013" y="13969"/>
                  </a:cubicBezTo>
                  <a:cubicBezTo>
                    <a:pt x="12013" y="14902"/>
                    <a:pt x="11254" y="15661"/>
                    <a:pt x="10320" y="15661"/>
                  </a:cubicBezTo>
                  <a:cubicBezTo>
                    <a:pt x="9634" y="15661"/>
                    <a:pt x="9017" y="15248"/>
                    <a:pt x="8755" y="14616"/>
                  </a:cubicBezTo>
                  <a:cubicBezTo>
                    <a:pt x="8493" y="13984"/>
                    <a:pt x="8637" y="13255"/>
                    <a:pt x="9122" y="12770"/>
                  </a:cubicBezTo>
                  <a:cubicBezTo>
                    <a:pt x="9446" y="12446"/>
                    <a:pt x="9880" y="12274"/>
                    <a:pt x="10320" y="12274"/>
                  </a:cubicBezTo>
                  <a:close/>
                  <a:moveTo>
                    <a:pt x="10319" y="1"/>
                  </a:moveTo>
                  <a:cubicBezTo>
                    <a:pt x="9352" y="1"/>
                    <a:pt x="8386" y="487"/>
                    <a:pt x="7848" y="1460"/>
                  </a:cubicBezTo>
                  <a:lnTo>
                    <a:pt x="1040" y="13731"/>
                  </a:lnTo>
                  <a:cubicBezTo>
                    <a:pt x="1" y="15613"/>
                    <a:pt x="1359" y="17919"/>
                    <a:pt x="3509" y="17919"/>
                  </a:cubicBezTo>
                  <a:lnTo>
                    <a:pt x="17129" y="17919"/>
                  </a:lnTo>
                  <a:cubicBezTo>
                    <a:pt x="19279" y="17919"/>
                    <a:pt x="20640" y="15616"/>
                    <a:pt x="19598" y="13731"/>
                  </a:cubicBezTo>
                  <a:lnTo>
                    <a:pt x="12790" y="1460"/>
                  </a:lnTo>
                  <a:cubicBezTo>
                    <a:pt x="12252" y="487"/>
                    <a:pt x="11286" y="1"/>
                    <a:pt x="103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379" name="Google Shape;18379;p90"/>
            <p:cNvSpPr/>
            <p:nvPr/>
          </p:nvSpPr>
          <p:spPr>
            <a:xfrm>
              <a:off x="6462150" y="4751225"/>
              <a:ext cx="28250" cy="28250"/>
            </a:xfrm>
            <a:custGeom>
              <a:avLst/>
              <a:gdLst/>
              <a:ahLst/>
              <a:cxnLst/>
              <a:rect l="l" t="t" r="r" b="b"/>
              <a:pathLst>
                <a:path w="1130" h="1130" extrusionOk="0">
                  <a:moveTo>
                    <a:pt x="566" y="1"/>
                  </a:moveTo>
                  <a:cubicBezTo>
                    <a:pt x="253" y="1"/>
                    <a:pt x="0" y="253"/>
                    <a:pt x="0" y="567"/>
                  </a:cubicBezTo>
                  <a:cubicBezTo>
                    <a:pt x="0" y="877"/>
                    <a:pt x="253" y="1130"/>
                    <a:pt x="566" y="1130"/>
                  </a:cubicBezTo>
                  <a:cubicBezTo>
                    <a:pt x="877" y="1130"/>
                    <a:pt x="1130" y="877"/>
                    <a:pt x="1130" y="567"/>
                  </a:cubicBezTo>
                  <a:cubicBezTo>
                    <a:pt x="1130" y="253"/>
                    <a:pt x="877" y="1"/>
                    <a:pt x="5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8380" name="Google Shape;18380;p90"/>
          <p:cNvGrpSpPr/>
          <p:nvPr/>
        </p:nvGrpSpPr>
        <p:grpSpPr>
          <a:xfrm>
            <a:off x="5918879" y="3951792"/>
            <a:ext cx="339253" cy="339253"/>
            <a:chOff x="899850" y="4992125"/>
            <a:chExt cx="481825" cy="481825"/>
          </a:xfrm>
        </p:grpSpPr>
        <p:sp>
          <p:nvSpPr>
            <p:cNvPr id="18381" name="Google Shape;18381;p90"/>
            <p:cNvSpPr/>
            <p:nvPr/>
          </p:nvSpPr>
          <p:spPr>
            <a:xfrm>
              <a:off x="1126600" y="5360100"/>
              <a:ext cx="28250" cy="28250"/>
            </a:xfrm>
            <a:custGeom>
              <a:avLst/>
              <a:gdLst/>
              <a:ahLst/>
              <a:cxnLst/>
              <a:rect l="l" t="t" r="r" b="b"/>
              <a:pathLst>
                <a:path w="1130" h="1130" extrusionOk="0">
                  <a:moveTo>
                    <a:pt x="566" y="1"/>
                  </a:moveTo>
                  <a:cubicBezTo>
                    <a:pt x="253" y="1"/>
                    <a:pt x="0" y="250"/>
                    <a:pt x="0" y="564"/>
                  </a:cubicBezTo>
                  <a:cubicBezTo>
                    <a:pt x="0" y="877"/>
                    <a:pt x="253" y="1130"/>
                    <a:pt x="566" y="1130"/>
                  </a:cubicBezTo>
                  <a:cubicBezTo>
                    <a:pt x="876" y="1130"/>
                    <a:pt x="1129" y="877"/>
                    <a:pt x="1129" y="564"/>
                  </a:cubicBezTo>
                  <a:cubicBezTo>
                    <a:pt x="1129" y="250"/>
                    <a:pt x="876" y="1"/>
                    <a:pt x="5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382" name="Google Shape;18382;p90"/>
            <p:cNvSpPr/>
            <p:nvPr/>
          </p:nvSpPr>
          <p:spPr>
            <a:xfrm>
              <a:off x="1056050" y="5079900"/>
              <a:ext cx="169400" cy="194950"/>
            </a:xfrm>
            <a:custGeom>
              <a:avLst/>
              <a:gdLst/>
              <a:ahLst/>
              <a:cxnLst/>
              <a:rect l="l" t="t" r="r" b="b"/>
              <a:pathLst>
                <a:path w="6776" h="7798" extrusionOk="0">
                  <a:moveTo>
                    <a:pt x="3417" y="1"/>
                  </a:moveTo>
                  <a:cubicBezTo>
                    <a:pt x="1713" y="1"/>
                    <a:pt x="0" y="1115"/>
                    <a:pt x="0" y="3304"/>
                  </a:cubicBezTo>
                  <a:cubicBezTo>
                    <a:pt x="0" y="3614"/>
                    <a:pt x="250" y="3867"/>
                    <a:pt x="564" y="3867"/>
                  </a:cubicBezTo>
                  <a:cubicBezTo>
                    <a:pt x="877" y="3867"/>
                    <a:pt x="1130" y="3614"/>
                    <a:pt x="1130" y="3304"/>
                  </a:cubicBezTo>
                  <a:cubicBezTo>
                    <a:pt x="1130" y="2069"/>
                    <a:pt x="2111" y="1061"/>
                    <a:pt x="3388" y="1061"/>
                  </a:cubicBezTo>
                  <a:cubicBezTo>
                    <a:pt x="4665" y="1061"/>
                    <a:pt x="5647" y="2066"/>
                    <a:pt x="5647" y="3304"/>
                  </a:cubicBezTo>
                  <a:cubicBezTo>
                    <a:pt x="5647" y="4147"/>
                    <a:pt x="5174" y="4921"/>
                    <a:pt x="4424" y="5310"/>
                  </a:cubicBezTo>
                  <a:cubicBezTo>
                    <a:pt x="3617" y="5728"/>
                    <a:pt x="3108" y="6336"/>
                    <a:pt x="2912" y="7116"/>
                  </a:cubicBezTo>
                  <a:cubicBezTo>
                    <a:pt x="2870" y="7285"/>
                    <a:pt x="2906" y="7466"/>
                    <a:pt x="3015" y="7601"/>
                  </a:cubicBezTo>
                  <a:cubicBezTo>
                    <a:pt x="3118" y="7736"/>
                    <a:pt x="3277" y="7798"/>
                    <a:pt x="3439" y="7798"/>
                  </a:cubicBezTo>
                  <a:cubicBezTo>
                    <a:pt x="3686" y="7798"/>
                    <a:pt x="3938" y="7652"/>
                    <a:pt x="4005" y="7399"/>
                  </a:cubicBezTo>
                  <a:cubicBezTo>
                    <a:pt x="4129" y="6936"/>
                    <a:pt x="4445" y="6568"/>
                    <a:pt x="4945" y="6312"/>
                  </a:cubicBezTo>
                  <a:cubicBezTo>
                    <a:pt x="6071" y="5728"/>
                    <a:pt x="6776" y="4569"/>
                    <a:pt x="6776" y="3304"/>
                  </a:cubicBezTo>
                  <a:cubicBezTo>
                    <a:pt x="6776" y="1090"/>
                    <a:pt x="5101" y="1"/>
                    <a:pt x="341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383" name="Google Shape;18383;p90"/>
            <p:cNvSpPr/>
            <p:nvPr/>
          </p:nvSpPr>
          <p:spPr>
            <a:xfrm>
              <a:off x="899850" y="4992125"/>
              <a:ext cx="481825" cy="481825"/>
            </a:xfrm>
            <a:custGeom>
              <a:avLst/>
              <a:gdLst/>
              <a:ahLst/>
              <a:cxnLst/>
              <a:rect l="l" t="t" r="r" b="b"/>
              <a:pathLst>
                <a:path w="19273" h="19273" extrusionOk="0">
                  <a:moveTo>
                    <a:pt x="9636" y="2334"/>
                  </a:moveTo>
                  <a:cubicBezTo>
                    <a:pt x="12223" y="2334"/>
                    <a:pt x="14153" y="4367"/>
                    <a:pt x="14153" y="6815"/>
                  </a:cubicBezTo>
                  <a:cubicBezTo>
                    <a:pt x="14153" y="8501"/>
                    <a:pt x="13214" y="10049"/>
                    <a:pt x="11714" y="10826"/>
                  </a:cubicBezTo>
                  <a:cubicBezTo>
                    <a:pt x="11401" y="10986"/>
                    <a:pt x="11362" y="11142"/>
                    <a:pt x="11344" y="11202"/>
                  </a:cubicBezTo>
                  <a:cubicBezTo>
                    <a:pt x="11141" y="11958"/>
                    <a:pt x="10458" y="12455"/>
                    <a:pt x="9710" y="12455"/>
                  </a:cubicBezTo>
                  <a:cubicBezTo>
                    <a:pt x="9569" y="12455"/>
                    <a:pt x="9426" y="12438"/>
                    <a:pt x="9284" y="12401"/>
                  </a:cubicBezTo>
                  <a:cubicBezTo>
                    <a:pt x="8383" y="12169"/>
                    <a:pt x="7841" y="11254"/>
                    <a:pt x="8064" y="10353"/>
                  </a:cubicBezTo>
                  <a:cubicBezTo>
                    <a:pt x="8338" y="9260"/>
                    <a:pt x="9061" y="8384"/>
                    <a:pt x="10154" y="7818"/>
                  </a:cubicBezTo>
                  <a:cubicBezTo>
                    <a:pt x="10832" y="7465"/>
                    <a:pt x="10973" y="6556"/>
                    <a:pt x="10434" y="6017"/>
                  </a:cubicBezTo>
                  <a:cubicBezTo>
                    <a:pt x="10219" y="5801"/>
                    <a:pt x="9934" y="5700"/>
                    <a:pt x="9650" y="5700"/>
                  </a:cubicBezTo>
                  <a:cubicBezTo>
                    <a:pt x="9078" y="5700"/>
                    <a:pt x="8507" y="6109"/>
                    <a:pt x="8507" y="6815"/>
                  </a:cubicBezTo>
                  <a:cubicBezTo>
                    <a:pt x="8507" y="7749"/>
                    <a:pt x="7748" y="8507"/>
                    <a:pt x="6812" y="8507"/>
                  </a:cubicBezTo>
                  <a:cubicBezTo>
                    <a:pt x="5875" y="8507"/>
                    <a:pt x="5119" y="7749"/>
                    <a:pt x="5119" y="6815"/>
                  </a:cubicBezTo>
                  <a:cubicBezTo>
                    <a:pt x="5119" y="4388"/>
                    <a:pt x="7028" y="2334"/>
                    <a:pt x="9636" y="2334"/>
                  </a:cubicBezTo>
                  <a:close/>
                  <a:moveTo>
                    <a:pt x="9636" y="13588"/>
                  </a:moveTo>
                  <a:cubicBezTo>
                    <a:pt x="9854" y="13588"/>
                    <a:pt x="10074" y="13630"/>
                    <a:pt x="10284" y="13717"/>
                  </a:cubicBezTo>
                  <a:cubicBezTo>
                    <a:pt x="10916" y="13979"/>
                    <a:pt x="11328" y="14596"/>
                    <a:pt x="11328" y="15283"/>
                  </a:cubicBezTo>
                  <a:cubicBezTo>
                    <a:pt x="11328" y="16219"/>
                    <a:pt x="10570" y="16975"/>
                    <a:pt x="9636" y="16978"/>
                  </a:cubicBezTo>
                  <a:cubicBezTo>
                    <a:pt x="8950" y="16978"/>
                    <a:pt x="8332" y="16562"/>
                    <a:pt x="8070" y="15930"/>
                  </a:cubicBezTo>
                  <a:cubicBezTo>
                    <a:pt x="7808" y="15298"/>
                    <a:pt x="7953" y="14569"/>
                    <a:pt x="8438" y="14084"/>
                  </a:cubicBezTo>
                  <a:cubicBezTo>
                    <a:pt x="8762" y="13760"/>
                    <a:pt x="9195" y="13588"/>
                    <a:pt x="9636" y="13588"/>
                  </a:cubicBezTo>
                  <a:close/>
                  <a:moveTo>
                    <a:pt x="9636" y="1"/>
                  </a:moveTo>
                  <a:cubicBezTo>
                    <a:pt x="4330" y="1"/>
                    <a:pt x="0" y="4331"/>
                    <a:pt x="0" y="9637"/>
                  </a:cubicBezTo>
                  <a:cubicBezTo>
                    <a:pt x="0" y="14945"/>
                    <a:pt x="4330" y="19273"/>
                    <a:pt x="9636" y="19273"/>
                  </a:cubicBezTo>
                  <a:cubicBezTo>
                    <a:pt x="14939" y="19273"/>
                    <a:pt x="19272" y="14945"/>
                    <a:pt x="19272" y="9637"/>
                  </a:cubicBezTo>
                  <a:cubicBezTo>
                    <a:pt x="19272" y="4331"/>
                    <a:pt x="14942" y="1"/>
                    <a:pt x="96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8384" name="Google Shape;18384;p90"/>
          <p:cNvGrpSpPr/>
          <p:nvPr/>
        </p:nvGrpSpPr>
        <p:grpSpPr>
          <a:xfrm>
            <a:off x="5461708" y="3951792"/>
            <a:ext cx="339253" cy="339253"/>
            <a:chOff x="1492675" y="4992125"/>
            <a:chExt cx="481825" cy="481825"/>
          </a:xfrm>
        </p:grpSpPr>
        <p:sp>
          <p:nvSpPr>
            <p:cNvPr id="18385" name="Google Shape;18385;p90"/>
            <p:cNvSpPr/>
            <p:nvPr/>
          </p:nvSpPr>
          <p:spPr>
            <a:xfrm>
              <a:off x="1492675" y="4992125"/>
              <a:ext cx="481825" cy="481825"/>
            </a:xfrm>
            <a:custGeom>
              <a:avLst/>
              <a:gdLst/>
              <a:ahLst/>
              <a:cxnLst/>
              <a:rect l="l" t="t" r="r" b="b"/>
              <a:pathLst>
                <a:path w="19273" h="19273" extrusionOk="0">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386" name="Google Shape;18386;p90"/>
            <p:cNvSpPr/>
            <p:nvPr/>
          </p:nvSpPr>
          <p:spPr>
            <a:xfrm>
              <a:off x="1639625" y="5170175"/>
              <a:ext cx="190100" cy="125750"/>
            </a:xfrm>
            <a:custGeom>
              <a:avLst/>
              <a:gdLst/>
              <a:ahLst/>
              <a:cxnLst/>
              <a:rect l="l" t="t" r="r" b="b"/>
              <a:pathLst>
                <a:path w="7604" h="5030" extrusionOk="0">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8387" name="Google Shape;18387;p90"/>
          <p:cNvGrpSpPr/>
          <p:nvPr/>
        </p:nvGrpSpPr>
        <p:grpSpPr>
          <a:xfrm>
            <a:off x="5004462" y="3951792"/>
            <a:ext cx="339253" cy="339253"/>
            <a:chOff x="2085525" y="4992125"/>
            <a:chExt cx="481825" cy="481825"/>
          </a:xfrm>
        </p:grpSpPr>
        <p:sp>
          <p:nvSpPr>
            <p:cNvPr id="18388" name="Google Shape;18388;p90"/>
            <p:cNvSpPr/>
            <p:nvPr/>
          </p:nvSpPr>
          <p:spPr>
            <a:xfrm>
              <a:off x="2244150" y="5152125"/>
              <a:ext cx="164500" cy="161825"/>
            </a:xfrm>
            <a:custGeom>
              <a:avLst/>
              <a:gdLst/>
              <a:ahLst/>
              <a:cxnLst/>
              <a:rect l="l" t="t" r="r" b="b"/>
              <a:pathLst>
                <a:path w="6580" h="6473" extrusionOk="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389" name="Google Shape;18389;p90"/>
            <p:cNvSpPr/>
            <p:nvPr/>
          </p:nvSpPr>
          <p:spPr>
            <a:xfrm>
              <a:off x="2085525" y="4992125"/>
              <a:ext cx="481825" cy="481825"/>
            </a:xfrm>
            <a:custGeom>
              <a:avLst/>
              <a:gdLst/>
              <a:ahLst/>
              <a:cxnLst/>
              <a:rect l="l" t="t" r="r" b="b"/>
              <a:pathLst>
                <a:path w="19273" h="19273" extrusionOk="0">
                  <a:moveTo>
                    <a:pt x="12313" y="5263"/>
                  </a:moveTo>
                  <a:cubicBezTo>
                    <a:pt x="12748" y="5263"/>
                    <a:pt x="13183" y="5429"/>
                    <a:pt x="13515" y="5761"/>
                  </a:cubicBezTo>
                  <a:cubicBezTo>
                    <a:pt x="14174" y="6424"/>
                    <a:pt x="14171" y="7496"/>
                    <a:pt x="13509" y="8155"/>
                  </a:cubicBezTo>
                  <a:lnTo>
                    <a:pt x="12030" y="9637"/>
                  </a:lnTo>
                  <a:lnTo>
                    <a:pt x="13512" y="11118"/>
                  </a:lnTo>
                  <a:cubicBezTo>
                    <a:pt x="14174" y="11778"/>
                    <a:pt x="14177" y="12850"/>
                    <a:pt x="13515" y="13512"/>
                  </a:cubicBezTo>
                  <a:cubicBezTo>
                    <a:pt x="13184" y="13844"/>
                    <a:pt x="12749" y="14011"/>
                    <a:pt x="12315" y="14011"/>
                  </a:cubicBezTo>
                  <a:cubicBezTo>
                    <a:pt x="11883" y="14011"/>
                    <a:pt x="11451" y="13847"/>
                    <a:pt x="11121" y="13518"/>
                  </a:cubicBezTo>
                  <a:lnTo>
                    <a:pt x="9636" y="12088"/>
                  </a:lnTo>
                  <a:lnTo>
                    <a:pt x="8152" y="13518"/>
                  </a:lnTo>
                  <a:cubicBezTo>
                    <a:pt x="7822" y="13847"/>
                    <a:pt x="7390" y="14011"/>
                    <a:pt x="6958" y="14011"/>
                  </a:cubicBezTo>
                  <a:cubicBezTo>
                    <a:pt x="6523" y="14011"/>
                    <a:pt x="6087" y="13844"/>
                    <a:pt x="5755" y="13512"/>
                  </a:cubicBezTo>
                  <a:cubicBezTo>
                    <a:pt x="5095" y="12850"/>
                    <a:pt x="5098" y="11778"/>
                    <a:pt x="5761" y="11118"/>
                  </a:cubicBezTo>
                  <a:lnTo>
                    <a:pt x="7239" y="9637"/>
                  </a:lnTo>
                  <a:lnTo>
                    <a:pt x="5758" y="8155"/>
                  </a:lnTo>
                  <a:cubicBezTo>
                    <a:pt x="5095" y="7496"/>
                    <a:pt x="5092" y="6424"/>
                    <a:pt x="5755" y="5761"/>
                  </a:cubicBezTo>
                  <a:cubicBezTo>
                    <a:pt x="6085" y="5429"/>
                    <a:pt x="6519" y="5263"/>
                    <a:pt x="6954" y="5263"/>
                  </a:cubicBezTo>
                  <a:cubicBezTo>
                    <a:pt x="7386" y="5263"/>
                    <a:pt x="7818" y="5428"/>
                    <a:pt x="8149" y="5758"/>
                  </a:cubicBezTo>
                  <a:lnTo>
                    <a:pt x="9633" y="7188"/>
                  </a:lnTo>
                  <a:lnTo>
                    <a:pt x="11118" y="5758"/>
                  </a:lnTo>
                  <a:cubicBezTo>
                    <a:pt x="11448" y="5428"/>
                    <a:pt x="11881" y="5263"/>
                    <a:pt x="12313" y="5263"/>
                  </a:cubicBezTo>
                  <a:close/>
                  <a:moveTo>
                    <a:pt x="9636" y="1"/>
                  </a:moveTo>
                  <a:cubicBezTo>
                    <a:pt x="7095" y="1"/>
                    <a:pt x="4686" y="1012"/>
                    <a:pt x="2849" y="2849"/>
                  </a:cubicBezTo>
                  <a:cubicBezTo>
                    <a:pt x="1012" y="4686"/>
                    <a:pt x="0" y="7098"/>
                    <a:pt x="0" y="9637"/>
                  </a:cubicBezTo>
                  <a:cubicBezTo>
                    <a:pt x="0" y="12175"/>
                    <a:pt x="1012" y="14587"/>
                    <a:pt x="2849" y="16424"/>
                  </a:cubicBezTo>
                  <a:cubicBezTo>
                    <a:pt x="4686" y="18261"/>
                    <a:pt x="7095" y="19273"/>
                    <a:pt x="9636" y="19273"/>
                  </a:cubicBezTo>
                  <a:cubicBezTo>
                    <a:pt x="12175" y="19273"/>
                    <a:pt x="14584" y="18261"/>
                    <a:pt x="16421" y="16424"/>
                  </a:cubicBezTo>
                  <a:cubicBezTo>
                    <a:pt x="18261" y="14587"/>
                    <a:pt x="19272" y="12175"/>
                    <a:pt x="19272" y="9637"/>
                  </a:cubicBezTo>
                  <a:cubicBezTo>
                    <a:pt x="19272" y="7098"/>
                    <a:pt x="18261" y="4686"/>
                    <a:pt x="16421" y="2849"/>
                  </a:cubicBezTo>
                  <a:cubicBezTo>
                    <a:pt x="14584" y="1012"/>
                    <a:pt x="12175" y="1"/>
                    <a:pt x="96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8390" name="Google Shape;18390;p90"/>
          <p:cNvGrpSpPr/>
          <p:nvPr/>
        </p:nvGrpSpPr>
        <p:grpSpPr>
          <a:xfrm>
            <a:off x="6833221" y="3951792"/>
            <a:ext cx="339253" cy="339253"/>
            <a:chOff x="2678350" y="4992125"/>
            <a:chExt cx="481825" cy="481825"/>
          </a:xfrm>
        </p:grpSpPr>
        <p:sp>
          <p:nvSpPr>
            <p:cNvPr id="18391" name="Google Shape;18391;p90"/>
            <p:cNvSpPr/>
            <p:nvPr/>
          </p:nvSpPr>
          <p:spPr>
            <a:xfrm>
              <a:off x="2975725" y="5079150"/>
              <a:ext cx="56475" cy="309125"/>
            </a:xfrm>
            <a:custGeom>
              <a:avLst/>
              <a:gdLst/>
              <a:ahLst/>
              <a:cxnLst/>
              <a:rect l="l" t="t" r="r" b="b"/>
              <a:pathLst>
                <a:path w="2259" h="12365" extrusionOk="0">
                  <a:moveTo>
                    <a:pt x="2259" y="1"/>
                  </a:moveTo>
                  <a:cubicBezTo>
                    <a:pt x="943" y="272"/>
                    <a:pt x="0" y="1428"/>
                    <a:pt x="0" y="2768"/>
                  </a:cubicBezTo>
                  <a:lnTo>
                    <a:pt x="0" y="6722"/>
                  </a:lnTo>
                  <a:lnTo>
                    <a:pt x="563" y="6722"/>
                  </a:lnTo>
                  <a:cubicBezTo>
                    <a:pt x="877" y="6722"/>
                    <a:pt x="1130" y="6972"/>
                    <a:pt x="1130" y="7285"/>
                  </a:cubicBezTo>
                  <a:lnTo>
                    <a:pt x="1130" y="11802"/>
                  </a:lnTo>
                  <a:cubicBezTo>
                    <a:pt x="1130" y="12115"/>
                    <a:pt x="1379" y="12365"/>
                    <a:pt x="1693" y="12365"/>
                  </a:cubicBezTo>
                  <a:cubicBezTo>
                    <a:pt x="2006" y="12365"/>
                    <a:pt x="2259" y="12115"/>
                    <a:pt x="2259" y="11802"/>
                  </a:cubicBezTo>
                  <a:lnTo>
                    <a:pt x="225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392" name="Google Shape;18392;p90"/>
            <p:cNvSpPr/>
            <p:nvPr/>
          </p:nvSpPr>
          <p:spPr>
            <a:xfrm>
              <a:off x="2806350" y="5162500"/>
              <a:ext cx="84700" cy="225775"/>
            </a:xfrm>
            <a:custGeom>
              <a:avLst/>
              <a:gdLst/>
              <a:ahLst/>
              <a:cxnLst/>
              <a:rect l="l" t="t" r="r" b="b"/>
              <a:pathLst>
                <a:path w="3388" h="9031" extrusionOk="0">
                  <a:moveTo>
                    <a:pt x="0" y="0"/>
                  </a:moveTo>
                  <a:lnTo>
                    <a:pt x="0" y="563"/>
                  </a:lnTo>
                  <a:cubicBezTo>
                    <a:pt x="0" y="876"/>
                    <a:pt x="250" y="1129"/>
                    <a:pt x="563" y="1129"/>
                  </a:cubicBezTo>
                  <a:cubicBezTo>
                    <a:pt x="876" y="1129"/>
                    <a:pt x="1129" y="1379"/>
                    <a:pt x="1129" y="1692"/>
                  </a:cubicBezTo>
                  <a:lnTo>
                    <a:pt x="1129" y="8468"/>
                  </a:lnTo>
                  <a:cubicBezTo>
                    <a:pt x="1129" y="8781"/>
                    <a:pt x="1379" y="9031"/>
                    <a:pt x="1692" y="9031"/>
                  </a:cubicBezTo>
                  <a:cubicBezTo>
                    <a:pt x="2006" y="9031"/>
                    <a:pt x="2258" y="8781"/>
                    <a:pt x="2258" y="8468"/>
                  </a:cubicBezTo>
                  <a:lnTo>
                    <a:pt x="2258" y="1692"/>
                  </a:lnTo>
                  <a:cubicBezTo>
                    <a:pt x="2258" y="1379"/>
                    <a:pt x="2508" y="1129"/>
                    <a:pt x="2822" y="1129"/>
                  </a:cubicBezTo>
                  <a:cubicBezTo>
                    <a:pt x="3135" y="1129"/>
                    <a:pt x="3388" y="876"/>
                    <a:pt x="3388" y="563"/>
                  </a:cubicBezTo>
                  <a:lnTo>
                    <a:pt x="338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393" name="Google Shape;18393;p90"/>
            <p:cNvSpPr/>
            <p:nvPr/>
          </p:nvSpPr>
          <p:spPr>
            <a:xfrm>
              <a:off x="2678350" y="4992125"/>
              <a:ext cx="481825" cy="481825"/>
            </a:xfrm>
            <a:custGeom>
              <a:avLst/>
              <a:gdLst/>
              <a:ahLst/>
              <a:cxnLst/>
              <a:rect l="l" t="t" r="r" b="b"/>
              <a:pathLst>
                <a:path w="19273" h="19273" extrusionOk="0">
                  <a:moveTo>
                    <a:pt x="9071" y="2298"/>
                  </a:moveTo>
                  <a:cubicBezTo>
                    <a:pt x="9384" y="2298"/>
                    <a:pt x="9637" y="2548"/>
                    <a:pt x="9637" y="2861"/>
                  </a:cubicBezTo>
                  <a:lnTo>
                    <a:pt x="9637" y="6249"/>
                  </a:lnTo>
                  <a:lnTo>
                    <a:pt x="9637" y="7378"/>
                  </a:lnTo>
                  <a:cubicBezTo>
                    <a:pt x="9634" y="8095"/>
                    <a:pt x="9182" y="8736"/>
                    <a:pt x="8508" y="8977"/>
                  </a:cubicBezTo>
                  <a:lnTo>
                    <a:pt x="8508" y="15283"/>
                  </a:lnTo>
                  <a:cubicBezTo>
                    <a:pt x="8508" y="16219"/>
                    <a:pt x="7749" y="16975"/>
                    <a:pt x="6812" y="16975"/>
                  </a:cubicBezTo>
                  <a:cubicBezTo>
                    <a:pt x="5876" y="16975"/>
                    <a:pt x="5120" y="16219"/>
                    <a:pt x="5120" y="15283"/>
                  </a:cubicBezTo>
                  <a:lnTo>
                    <a:pt x="5120" y="8977"/>
                  </a:lnTo>
                  <a:cubicBezTo>
                    <a:pt x="4443" y="8736"/>
                    <a:pt x="3991" y="8095"/>
                    <a:pt x="3991" y="7378"/>
                  </a:cubicBezTo>
                  <a:lnTo>
                    <a:pt x="3991" y="2861"/>
                  </a:lnTo>
                  <a:cubicBezTo>
                    <a:pt x="3991" y="2548"/>
                    <a:pt x="4241" y="2298"/>
                    <a:pt x="4554" y="2298"/>
                  </a:cubicBezTo>
                  <a:cubicBezTo>
                    <a:pt x="4867" y="2298"/>
                    <a:pt x="5120" y="2548"/>
                    <a:pt x="5120" y="2861"/>
                  </a:cubicBezTo>
                  <a:lnTo>
                    <a:pt x="5120" y="5686"/>
                  </a:lnTo>
                  <a:lnTo>
                    <a:pt x="6249" y="5686"/>
                  </a:lnTo>
                  <a:lnTo>
                    <a:pt x="6249" y="2861"/>
                  </a:lnTo>
                  <a:cubicBezTo>
                    <a:pt x="6249" y="2548"/>
                    <a:pt x="6499" y="2298"/>
                    <a:pt x="6812" y="2298"/>
                  </a:cubicBezTo>
                  <a:cubicBezTo>
                    <a:pt x="7126" y="2298"/>
                    <a:pt x="7378" y="2548"/>
                    <a:pt x="7378" y="2861"/>
                  </a:cubicBezTo>
                  <a:lnTo>
                    <a:pt x="7378" y="5686"/>
                  </a:lnTo>
                  <a:lnTo>
                    <a:pt x="8508" y="5686"/>
                  </a:lnTo>
                  <a:lnTo>
                    <a:pt x="8508" y="2861"/>
                  </a:lnTo>
                  <a:cubicBezTo>
                    <a:pt x="8508" y="2548"/>
                    <a:pt x="8758" y="2298"/>
                    <a:pt x="9071" y="2298"/>
                  </a:cubicBezTo>
                  <a:close/>
                  <a:moveTo>
                    <a:pt x="14717" y="2298"/>
                  </a:moveTo>
                  <a:cubicBezTo>
                    <a:pt x="15030" y="2298"/>
                    <a:pt x="15283" y="2548"/>
                    <a:pt x="15283" y="2861"/>
                  </a:cubicBezTo>
                  <a:lnTo>
                    <a:pt x="15283" y="15283"/>
                  </a:lnTo>
                  <a:cubicBezTo>
                    <a:pt x="15283" y="16219"/>
                    <a:pt x="14524" y="16975"/>
                    <a:pt x="13588" y="16975"/>
                  </a:cubicBezTo>
                  <a:cubicBezTo>
                    <a:pt x="12651" y="16975"/>
                    <a:pt x="11895" y="16219"/>
                    <a:pt x="11895" y="15283"/>
                  </a:cubicBezTo>
                  <a:lnTo>
                    <a:pt x="11895" y="11332"/>
                  </a:lnTo>
                  <a:lnTo>
                    <a:pt x="11329" y="11332"/>
                  </a:lnTo>
                  <a:cubicBezTo>
                    <a:pt x="11016" y="11332"/>
                    <a:pt x="10766" y="11079"/>
                    <a:pt x="10766" y="10766"/>
                  </a:cubicBezTo>
                  <a:lnTo>
                    <a:pt x="10766" y="6249"/>
                  </a:lnTo>
                  <a:cubicBezTo>
                    <a:pt x="10766" y="4066"/>
                    <a:pt x="12534" y="2298"/>
                    <a:pt x="14717" y="2298"/>
                  </a:cubicBezTo>
                  <a:close/>
                  <a:moveTo>
                    <a:pt x="1693" y="1"/>
                  </a:moveTo>
                  <a:cubicBezTo>
                    <a:pt x="757" y="1"/>
                    <a:pt x="1" y="759"/>
                    <a:pt x="1" y="1696"/>
                  </a:cubicBezTo>
                  <a:lnTo>
                    <a:pt x="1" y="17580"/>
                  </a:lnTo>
                  <a:cubicBezTo>
                    <a:pt x="1" y="18514"/>
                    <a:pt x="757" y="19273"/>
                    <a:pt x="1693" y="19273"/>
                  </a:cubicBezTo>
                  <a:lnTo>
                    <a:pt x="17578" y="19273"/>
                  </a:lnTo>
                  <a:cubicBezTo>
                    <a:pt x="18514" y="19273"/>
                    <a:pt x="19270" y="18514"/>
                    <a:pt x="19273" y="17580"/>
                  </a:cubicBezTo>
                  <a:lnTo>
                    <a:pt x="19273" y="1696"/>
                  </a:lnTo>
                  <a:cubicBezTo>
                    <a:pt x="19270" y="759"/>
                    <a:pt x="18514" y="1"/>
                    <a:pt x="175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8394" name="Google Shape;18394;p90"/>
          <p:cNvGrpSpPr/>
          <p:nvPr/>
        </p:nvGrpSpPr>
        <p:grpSpPr>
          <a:xfrm>
            <a:off x="4628816" y="3951792"/>
            <a:ext cx="339253" cy="339253"/>
            <a:chOff x="3271200" y="4992125"/>
            <a:chExt cx="481825" cy="481825"/>
          </a:xfrm>
        </p:grpSpPr>
        <p:sp>
          <p:nvSpPr>
            <p:cNvPr id="18395" name="Google Shape;18395;p90"/>
            <p:cNvSpPr/>
            <p:nvPr/>
          </p:nvSpPr>
          <p:spPr>
            <a:xfrm>
              <a:off x="3497950" y="5106025"/>
              <a:ext cx="28250" cy="28250"/>
            </a:xfrm>
            <a:custGeom>
              <a:avLst/>
              <a:gdLst/>
              <a:ahLst/>
              <a:cxnLst/>
              <a:rect l="l" t="t" r="r" b="b"/>
              <a:pathLst>
                <a:path w="1130" h="1130" extrusionOk="0">
                  <a:moveTo>
                    <a:pt x="566" y="1"/>
                  </a:moveTo>
                  <a:cubicBezTo>
                    <a:pt x="253" y="1"/>
                    <a:pt x="0" y="251"/>
                    <a:pt x="0" y="564"/>
                  </a:cubicBezTo>
                  <a:cubicBezTo>
                    <a:pt x="0" y="877"/>
                    <a:pt x="253" y="1130"/>
                    <a:pt x="566" y="1130"/>
                  </a:cubicBezTo>
                  <a:cubicBezTo>
                    <a:pt x="877" y="1130"/>
                    <a:pt x="1130" y="877"/>
                    <a:pt x="1130" y="564"/>
                  </a:cubicBezTo>
                  <a:cubicBezTo>
                    <a:pt x="1130" y="251"/>
                    <a:pt x="877" y="1"/>
                    <a:pt x="5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396" name="Google Shape;18396;p90"/>
            <p:cNvSpPr/>
            <p:nvPr/>
          </p:nvSpPr>
          <p:spPr>
            <a:xfrm>
              <a:off x="3497950" y="5218950"/>
              <a:ext cx="28250" cy="141175"/>
            </a:xfrm>
            <a:custGeom>
              <a:avLst/>
              <a:gdLst/>
              <a:ahLst/>
              <a:cxnLst/>
              <a:rect l="l" t="t" r="r" b="b"/>
              <a:pathLst>
                <a:path w="1130" h="5647" extrusionOk="0">
                  <a:moveTo>
                    <a:pt x="0" y="0"/>
                  </a:moveTo>
                  <a:lnTo>
                    <a:pt x="0" y="5647"/>
                  </a:lnTo>
                  <a:lnTo>
                    <a:pt x="1130" y="5647"/>
                  </a:lnTo>
                  <a:lnTo>
                    <a:pt x="113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397" name="Google Shape;18397;p90"/>
            <p:cNvSpPr/>
            <p:nvPr/>
          </p:nvSpPr>
          <p:spPr>
            <a:xfrm>
              <a:off x="3271200" y="4992125"/>
              <a:ext cx="481825" cy="481825"/>
            </a:xfrm>
            <a:custGeom>
              <a:avLst/>
              <a:gdLst/>
              <a:ahLst/>
              <a:cxnLst/>
              <a:rect l="l" t="t" r="r" b="b"/>
              <a:pathLst>
                <a:path w="19273" h="19273" extrusionOk="0">
                  <a:moveTo>
                    <a:pt x="9636" y="3427"/>
                  </a:moveTo>
                  <a:cubicBezTo>
                    <a:pt x="10320" y="3427"/>
                    <a:pt x="10937" y="3840"/>
                    <a:pt x="11199" y="4472"/>
                  </a:cubicBezTo>
                  <a:cubicBezTo>
                    <a:pt x="11461" y="5105"/>
                    <a:pt x="11317" y="5833"/>
                    <a:pt x="10832" y="6318"/>
                  </a:cubicBezTo>
                  <a:cubicBezTo>
                    <a:pt x="10508" y="6642"/>
                    <a:pt x="10074" y="6814"/>
                    <a:pt x="9634" y="6814"/>
                  </a:cubicBezTo>
                  <a:cubicBezTo>
                    <a:pt x="9415" y="6814"/>
                    <a:pt x="9195" y="6772"/>
                    <a:pt x="8986" y="6686"/>
                  </a:cubicBezTo>
                  <a:cubicBezTo>
                    <a:pt x="8354" y="6424"/>
                    <a:pt x="7941" y="5806"/>
                    <a:pt x="7941" y="5120"/>
                  </a:cubicBezTo>
                  <a:cubicBezTo>
                    <a:pt x="7941" y="4183"/>
                    <a:pt x="8700" y="3427"/>
                    <a:pt x="9636" y="3427"/>
                  </a:cubicBezTo>
                  <a:close/>
                  <a:moveTo>
                    <a:pt x="10766" y="7944"/>
                  </a:moveTo>
                  <a:cubicBezTo>
                    <a:pt x="11076" y="7944"/>
                    <a:pt x="11329" y="8194"/>
                    <a:pt x="11329" y="8507"/>
                  </a:cubicBezTo>
                  <a:lnTo>
                    <a:pt x="11329" y="14720"/>
                  </a:lnTo>
                  <a:lnTo>
                    <a:pt x="11895" y="14720"/>
                  </a:lnTo>
                  <a:cubicBezTo>
                    <a:pt x="12205" y="14720"/>
                    <a:pt x="12458" y="14969"/>
                    <a:pt x="12458" y="15283"/>
                  </a:cubicBezTo>
                  <a:cubicBezTo>
                    <a:pt x="12458" y="15596"/>
                    <a:pt x="12205" y="15849"/>
                    <a:pt x="11895" y="15849"/>
                  </a:cubicBezTo>
                  <a:lnTo>
                    <a:pt x="7378" y="15849"/>
                  </a:lnTo>
                  <a:cubicBezTo>
                    <a:pt x="7065" y="15849"/>
                    <a:pt x="6812" y="15596"/>
                    <a:pt x="6812" y="15283"/>
                  </a:cubicBezTo>
                  <a:cubicBezTo>
                    <a:pt x="6812" y="14969"/>
                    <a:pt x="7065" y="14720"/>
                    <a:pt x="7378" y="14720"/>
                  </a:cubicBezTo>
                  <a:lnTo>
                    <a:pt x="7941" y="14720"/>
                  </a:lnTo>
                  <a:lnTo>
                    <a:pt x="7941" y="9073"/>
                  </a:lnTo>
                  <a:lnTo>
                    <a:pt x="7378" y="9073"/>
                  </a:lnTo>
                  <a:cubicBezTo>
                    <a:pt x="7065" y="9073"/>
                    <a:pt x="6812" y="8821"/>
                    <a:pt x="6812" y="8507"/>
                  </a:cubicBezTo>
                  <a:cubicBezTo>
                    <a:pt x="6812" y="8194"/>
                    <a:pt x="7065" y="7944"/>
                    <a:pt x="7378" y="7944"/>
                  </a:cubicBezTo>
                  <a:close/>
                  <a:moveTo>
                    <a:pt x="1693" y="1"/>
                  </a:moveTo>
                  <a:cubicBezTo>
                    <a:pt x="756" y="1"/>
                    <a:pt x="0" y="759"/>
                    <a:pt x="0" y="1696"/>
                  </a:cubicBezTo>
                  <a:lnTo>
                    <a:pt x="0" y="17580"/>
                  </a:lnTo>
                  <a:cubicBezTo>
                    <a:pt x="0" y="18514"/>
                    <a:pt x="756" y="19273"/>
                    <a:pt x="1693" y="19273"/>
                  </a:cubicBezTo>
                  <a:lnTo>
                    <a:pt x="17577" y="19273"/>
                  </a:lnTo>
                  <a:cubicBezTo>
                    <a:pt x="18514" y="19273"/>
                    <a:pt x="19269" y="18514"/>
                    <a:pt x="19272" y="17580"/>
                  </a:cubicBezTo>
                  <a:lnTo>
                    <a:pt x="19272" y="1696"/>
                  </a:lnTo>
                  <a:cubicBezTo>
                    <a:pt x="19269" y="759"/>
                    <a:pt x="18514" y="1"/>
                    <a:pt x="175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8398" name="Google Shape;18398;p90"/>
          <p:cNvGrpSpPr/>
          <p:nvPr/>
        </p:nvGrpSpPr>
        <p:grpSpPr>
          <a:xfrm>
            <a:off x="7290263" y="3952822"/>
            <a:ext cx="339411" cy="337193"/>
            <a:chOff x="3863900" y="4993625"/>
            <a:chExt cx="482050" cy="478900"/>
          </a:xfrm>
        </p:grpSpPr>
        <p:sp>
          <p:nvSpPr>
            <p:cNvPr id="18399" name="Google Shape;18399;p90"/>
            <p:cNvSpPr/>
            <p:nvPr/>
          </p:nvSpPr>
          <p:spPr>
            <a:xfrm>
              <a:off x="3877525" y="5058825"/>
              <a:ext cx="315450" cy="164750"/>
            </a:xfrm>
            <a:custGeom>
              <a:avLst/>
              <a:gdLst/>
              <a:ahLst/>
              <a:cxnLst/>
              <a:rect l="l" t="t" r="r" b="b"/>
              <a:pathLst>
                <a:path w="12618" h="6590" extrusionOk="0">
                  <a:moveTo>
                    <a:pt x="3647" y="1"/>
                  </a:moveTo>
                  <a:lnTo>
                    <a:pt x="169" y="1846"/>
                  </a:lnTo>
                  <a:cubicBezTo>
                    <a:pt x="109" y="1877"/>
                    <a:pt x="51" y="1913"/>
                    <a:pt x="0" y="1952"/>
                  </a:cubicBezTo>
                  <a:lnTo>
                    <a:pt x="8892" y="6589"/>
                  </a:lnTo>
                  <a:lnTo>
                    <a:pt x="12617" y="4746"/>
                  </a:lnTo>
                  <a:lnTo>
                    <a:pt x="364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400" name="Google Shape;18400;p90"/>
            <p:cNvSpPr/>
            <p:nvPr/>
          </p:nvSpPr>
          <p:spPr>
            <a:xfrm>
              <a:off x="4113750" y="5133350"/>
              <a:ext cx="232200" cy="339175"/>
            </a:xfrm>
            <a:custGeom>
              <a:avLst/>
              <a:gdLst/>
              <a:ahLst/>
              <a:cxnLst/>
              <a:rect l="l" t="t" r="r" b="b"/>
              <a:pathLst>
                <a:path w="9288" h="13567" extrusionOk="0">
                  <a:moveTo>
                    <a:pt x="9284" y="1"/>
                  </a:moveTo>
                  <a:lnTo>
                    <a:pt x="4836" y="2202"/>
                  </a:lnTo>
                  <a:lnTo>
                    <a:pt x="4836" y="4680"/>
                  </a:lnTo>
                  <a:cubicBezTo>
                    <a:pt x="4836" y="4993"/>
                    <a:pt x="4584" y="5246"/>
                    <a:pt x="4270" y="5246"/>
                  </a:cubicBezTo>
                  <a:cubicBezTo>
                    <a:pt x="3957" y="5246"/>
                    <a:pt x="3707" y="4993"/>
                    <a:pt x="3707" y="4680"/>
                  </a:cubicBezTo>
                  <a:lnTo>
                    <a:pt x="3707" y="2762"/>
                  </a:lnTo>
                  <a:lnTo>
                    <a:pt x="0" y="4593"/>
                  </a:lnTo>
                  <a:lnTo>
                    <a:pt x="0" y="13566"/>
                  </a:lnTo>
                  <a:cubicBezTo>
                    <a:pt x="12" y="13560"/>
                    <a:pt x="24" y="13557"/>
                    <a:pt x="37" y="13551"/>
                  </a:cubicBezTo>
                  <a:lnTo>
                    <a:pt x="8552" y="9236"/>
                  </a:lnTo>
                  <a:cubicBezTo>
                    <a:pt x="9004" y="9010"/>
                    <a:pt x="9287" y="8550"/>
                    <a:pt x="9287" y="8047"/>
                  </a:cubicBezTo>
                  <a:lnTo>
                    <a:pt x="9287" y="52"/>
                  </a:lnTo>
                  <a:cubicBezTo>
                    <a:pt x="9287" y="34"/>
                    <a:pt x="9287" y="19"/>
                    <a:pt x="928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401" name="Google Shape;18401;p90"/>
            <p:cNvSpPr/>
            <p:nvPr/>
          </p:nvSpPr>
          <p:spPr>
            <a:xfrm>
              <a:off x="3998800" y="4993625"/>
              <a:ext cx="334125" cy="168500"/>
            </a:xfrm>
            <a:custGeom>
              <a:avLst/>
              <a:gdLst/>
              <a:ahLst/>
              <a:cxnLst/>
              <a:rect l="l" t="t" r="r" b="b"/>
              <a:pathLst>
                <a:path w="13365" h="6740" extrusionOk="0">
                  <a:moveTo>
                    <a:pt x="4045" y="1"/>
                  </a:moveTo>
                  <a:cubicBezTo>
                    <a:pt x="3833" y="1"/>
                    <a:pt x="3623" y="51"/>
                    <a:pt x="3430" y="151"/>
                  </a:cubicBezTo>
                  <a:lnTo>
                    <a:pt x="0" y="1970"/>
                  </a:lnTo>
                  <a:lnTo>
                    <a:pt x="9013" y="6740"/>
                  </a:lnTo>
                  <a:lnTo>
                    <a:pt x="13364" y="4587"/>
                  </a:lnTo>
                  <a:cubicBezTo>
                    <a:pt x="13298" y="4536"/>
                    <a:pt x="13226" y="4491"/>
                    <a:pt x="13150" y="4454"/>
                  </a:cubicBezTo>
                  <a:lnTo>
                    <a:pt x="4638" y="139"/>
                  </a:lnTo>
                  <a:lnTo>
                    <a:pt x="4635" y="139"/>
                  </a:lnTo>
                  <a:cubicBezTo>
                    <a:pt x="4448" y="47"/>
                    <a:pt x="4246" y="1"/>
                    <a:pt x="404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402" name="Google Shape;18402;p90"/>
            <p:cNvSpPr/>
            <p:nvPr/>
          </p:nvSpPr>
          <p:spPr>
            <a:xfrm>
              <a:off x="3863900" y="5132450"/>
              <a:ext cx="221650" cy="339925"/>
            </a:xfrm>
            <a:custGeom>
              <a:avLst/>
              <a:gdLst/>
              <a:ahLst/>
              <a:cxnLst/>
              <a:rect l="l" t="t" r="r" b="b"/>
              <a:pathLst>
                <a:path w="8866" h="13597" extrusionOk="0">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8403" name="Google Shape;18403;p90"/>
          <p:cNvGrpSpPr/>
          <p:nvPr/>
        </p:nvGrpSpPr>
        <p:grpSpPr>
          <a:xfrm>
            <a:off x="7747437" y="3952822"/>
            <a:ext cx="339411" cy="337193"/>
            <a:chOff x="4456725" y="4993625"/>
            <a:chExt cx="482050" cy="478900"/>
          </a:xfrm>
        </p:grpSpPr>
        <p:sp>
          <p:nvSpPr>
            <p:cNvPr id="18404" name="Google Shape;18404;p90"/>
            <p:cNvSpPr/>
            <p:nvPr/>
          </p:nvSpPr>
          <p:spPr>
            <a:xfrm>
              <a:off x="4470350" y="5058825"/>
              <a:ext cx="315450" cy="164750"/>
            </a:xfrm>
            <a:custGeom>
              <a:avLst/>
              <a:gdLst/>
              <a:ahLst/>
              <a:cxnLst/>
              <a:rect l="l" t="t" r="r" b="b"/>
              <a:pathLst>
                <a:path w="12618" h="6590" extrusionOk="0">
                  <a:moveTo>
                    <a:pt x="3647" y="1"/>
                  </a:moveTo>
                  <a:lnTo>
                    <a:pt x="169" y="1846"/>
                  </a:lnTo>
                  <a:cubicBezTo>
                    <a:pt x="109" y="1877"/>
                    <a:pt x="52" y="1913"/>
                    <a:pt x="1" y="1952"/>
                  </a:cubicBezTo>
                  <a:lnTo>
                    <a:pt x="8893" y="6589"/>
                  </a:lnTo>
                  <a:lnTo>
                    <a:pt x="12618" y="4746"/>
                  </a:lnTo>
                  <a:lnTo>
                    <a:pt x="364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405" name="Google Shape;18405;p90"/>
            <p:cNvSpPr/>
            <p:nvPr/>
          </p:nvSpPr>
          <p:spPr>
            <a:xfrm>
              <a:off x="4706575" y="5133350"/>
              <a:ext cx="232200" cy="339175"/>
            </a:xfrm>
            <a:custGeom>
              <a:avLst/>
              <a:gdLst/>
              <a:ahLst/>
              <a:cxnLst/>
              <a:rect l="l" t="t" r="r" b="b"/>
              <a:pathLst>
                <a:path w="9288" h="13567" extrusionOk="0">
                  <a:moveTo>
                    <a:pt x="9285" y="1"/>
                  </a:moveTo>
                  <a:lnTo>
                    <a:pt x="4837" y="2202"/>
                  </a:lnTo>
                  <a:lnTo>
                    <a:pt x="4837" y="4680"/>
                  </a:lnTo>
                  <a:cubicBezTo>
                    <a:pt x="4837" y="4993"/>
                    <a:pt x="4584" y="5246"/>
                    <a:pt x="4271" y="5246"/>
                  </a:cubicBezTo>
                  <a:cubicBezTo>
                    <a:pt x="3958" y="5246"/>
                    <a:pt x="3708" y="4993"/>
                    <a:pt x="3708" y="4680"/>
                  </a:cubicBezTo>
                  <a:lnTo>
                    <a:pt x="3708" y="2762"/>
                  </a:lnTo>
                  <a:lnTo>
                    <a:pt x="1" y="4593"/>
                  </a:lnTo>
                  <a:lnTo>
                    <a:pt x="1" y="13566"/>
                  </a:lnTo>
                  <a:cubicBezTo>
                    <a:pt x="13" y="13560"/>
                    <a:pt x="25" y="13557"/>
                    <a:pt x="37" y="13551"/>
                  </a:cubicBezTo>
                  <a:lnTo>
                    <a:pt x="8553" y="9236"/>
                  </a:lnTo>
                  <a:cubicBezTo>
                    <a:pt x="9005" y="9010"/>
                    <a:pt x="9288" y="8550"/>
                    <a:pt x="9288" y="8047"/>
                  </a:cubicBezTo>
                  <a:lnTo>
                    <a:pt x="9288" y="52"/>
                  </a:lnTo>
                  <a:cubicBezTo>
                    <a:pt x="9288" y="34"/>
                    <a:pt x="9288" y="19"/>
                    <a:pt x="92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406" name="Google Shape;18406;p90"/>
            <p:cNvSpPr/>
            <p:nvPr/>
          </p:nvSpPr>
          <p:spPr>
            <a:xfrm>
              <a:off x="4591625" y="4993625"/>
              <a:ext cx="334125" cy="168500"/>
            </a:xfrm>
            <a:custGeom>
              <a:avLst/>
              <a:gdLst/>
              <a:ahLst/>
              <a:cxnLst/>
              <a:rect l="l" t="t" r="r" b="b"/>
              <a:pathLst>
                <a:path w="13365" h="6740" extrusionOk="0">
                  <a:moveTo>
                    <a:pt x="4045" y="1"/>
                  </a:moveTo>
                  <a:cubicBezTo>
                    <a:pt x="3834" y="1"/>
                    <a:pt x="3623" y="51"/>
                    <a:pt x="3431" y="151"/>
                  </a:cubicBezTo>
                  <a:lnTo>
                    <a:pt x="1" y="1970"/>
                  </a:lnTo>
                  <a:lnTo>
                    <a:pt x="9013" y="6740"/>
                  </a:lnTo>
                  <a:lnTo>
                    <a:pt x="13365" y="4587"/>
                  </a:lnTo>
                  <a:cubicBezTo>
                    <a:pt x="13298" y="4536"/>
                    <a:pt x="13226" y="4491"/>
                    <a:pt x="13151" y="4454"/>
                  </a:cubicBezTo>
                  <a:lnTo>
                    <a:pt x="4638" y="139"/>
                  </a:lnTo>
                  <a:lnTo>
                    <a:pt x="4635" y="139"/>
                  </a:lnTo>
                  <a:cubicBezTo>
                    <a:pt x="4448" y="47"/>
                    <a:pt x="4247" y="1"/>
                    <a:pt x="404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407" name="Google Shape;18407;p90"/>
            <p:cNvSpPr/>
            <p:nvPr/>
          </p:nvSpPr>
          <p:spPr>
            <a:xfrm>
              <a:off x="4456725" y="5132450"/>
              <a:ext cx="221650" cy="339925"/>
            </a:xfrm>
            <a:custGeom>
              <a:avLst/>
              <a:gdLst/>
              <a:ahLst/>
              <a:cxnLst/>
              <a:rect l="l" t="t" r="r" b="b"/>
              <a:pathLst>
                <a:path w="8866" h="13597" extrusionOk="0">
                  <a:moveTo>
                    <a:pt x="3277" y="4449"/>
                  </a:moveTo>
                  <a:cubicBezTo>
                    <a:pt x="3465" y="4449"/>
                    <a:pt x="3649" y="4542"/>
                    <a:pt x="3756" y="4713"/>
                  </a:cubicBezTo>
                  <a:lnTo>
                    <a:pt x="4632" y="6104"/>
                  </a:lnTo>
                  <a:lnTo>
                    <a:pt x="5559" y="5719"/>
                  </a:lnTo>
                  <a:cubicBezTo>
                    <a:pt x="5634" y="5686"/>
                    <a:pt x="5712" y="5670"/>
                    <a:pt x="5788" y="5670"/>
                  </a:cubicBezTo>
                  <a:cubicBezTo>
                    <a:pt x="6008" y="5670"/>
                    <a:pt x="6217" y="5800"/>
                    <a:pt x="6306" y="6017"/>
                  </a:cubicBezTo>
                  <a:cubicBezTo>
                    <a:pt x="6430" y="6309"/>
                    <a:pt x="6288" y="6643"/>
                    <a:pt x="5993" y="6761"/>
                  </a:cubicBezTo>
                  <a:lnTo>
                    <a:pt x="5243" y="7074"/>
                  </a:lnTo>
                  <a:lnTo>
                    <a:pt x="6032" y="8324"/>
                  </a:lnTo>
                  <a:cubicBezTo>
                    <a:pt x="6198" y="8586"/>
                    <a:pt x="6116" y="8935"/>
                    <a:pt x="5855" y="9101"/>
                  </a:cubicBezTo>
                  <a:cubicBezTo>
                    <a:pt x="5761" y="9160"/>
                    <a:pt x="5656" y="9189"/>
                    <a:pt x="5553" y="9189"/>
                  </a:cubicBezTo>
                  <a:cubicBezTo>
                    <a:pt x="5365" y="9189"/>
                    <a:pt x="5181" y="9095"/>
                    <a:pt x="5075" y="8926"/>
                  </a:cubicBezTo>
                  <a:lnTo>
                    <a:pt x="4186" y="7514"/>
                  </a:lnTo>
                  <a:lnTo>
                    <a:pt x="3310" y="7881"/>
                  </a:lnTo>
                  <a:cubicBezTo>
                    <a:pt x="3241" y="7908"/>
                    <a:pt x="3168" y="7923"/>
                    <a:pt x="3093" y="7923"/>
                  </a:cubicBezTo>
                  <a:cubicBezTo>
                    <a:pt x="2825" y="7923"/>
                    <a:pt x="2593" y="7733"/>
                    <a:pt x="2539" y="7471"/>
                  </a:cubicBezTo>
                  <a:cubicBezTo>
                    <a:pt x="2488" y="7206"/>
                    <a:pt x="2626" y="6941"/>
                    <a:pt x="2876" y="6839"/>
                  </a:cubicBezTo>
                  <a:lnTo>
                    <a:pt x="3575" y="6547"/>
                  </a:lnTo>
                  <a:lnTo>
                    <a:pt x="2801" y="5315"/>
                  </a:lnTo>
                  <a:cubicBezTo>
                    <a:pt x="2632" y="5050"/>
                    <a:pt x="2714" y="4701"/>
                    <a:pt x="2976" y="4535"/>
                  </a:cubicBezTo>
                  <a:cubicBezTo>
                    <a:pt x="3070" y="4477"/>
                    <a:pt x="3174" y="4449"/>
                    <a:pt x="3277" y="4449"/>
                  </a:cubicBezTo>
                  <a:close/>
                  <a:moveTo>
                    <a:pt x="7" y="1"/>
                  </a:moveTo>
                  <a:cubicBezTo>
                    <a:pt x="4" y="25"/>
                    <a:pt x="1" y="52"/>
                    <a:pt x="1" y="76"/>
                  </a:cubicBezTo>
                  <a:lnTo>
                    <a:pt x="1" y="8095"/>
                  </a:lnTo>
                  <a:cubicBezTo>
                    <a:pt x="1" y="8589"/>
                    <a:pt x="275" y="9043"/>
                    <a:pt x="714" y="9269"/>
                  </a:cubicBezTo>
                  <a:lnTo>
                    <a:pt x="8821" y="13572"/>
                  </a:lnTo>
                  <a:lnTo>
                    <a:pt x="8827" y="13575"/>
                  </a:lnTo>
                  <a:lnTo>
                    <a:pt x="8866" y="13596"/>
                  </a:lnTo>
                  <a:lnTo>
                    <a:pt x="8866" y="4620"/>
                  </a:lnTo>
                  <a:lnTo>
                    <a:pt x="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8408" name="Google Shape;18408;p90"/>
          <p:cNvGrpSpPr/>
          <p:nvPr/>
        </p:nvGrpSpPr>
        <p:grpSpPr>
          <a:xfrm>
            <a:off x="6376030" y="3952813"/>
            <a:ext cx="339411" cy="337211"/>
            <a:chOff x="5049575" y="4993600"/>
            <a:chExt cx="482050" cy="478925"/>
          </a:xfrm>
        </p:grpSpPr>
        <p:sp>
          <p:nvSpPr>
            <p:cNvPr id="18409" name="Google Shape;18409;p90"/>
            <p:cNvSpPr/>
            <p:nvPr/>
          </p:nvSpPr>
          <p:spPr>
            <a:xfrm>
              <a:off x="5063200" y="5058825"/>
              <a:ext cx="315450" cy="164750"/>
            </a:xfrm>
            <a:custGeom>
              <a:avLst/>
              <a:gdLst/>
              <a:ahLst/>
              <a:cxnLst/>
              <a:rect l="l" t="t" r="r" b="b"/>
              <a:pathLst>
                <a:path w="12618" h="6590" extrusionOk="0">
                  <a:moveTo>
                    <a:pt x="3647" y="1"/>
                  </a:moveTo>
                  <a:lnTo>
                    <a:pt x="169" y="1846"/>
                  </a:lnTo>
                  <a:cubicBezTo>
                    <a:pt x="109" y="1877"/>
                    <a:pt x="51" y="1913"/>
                    <a:pt x="0" y="1952"/>
                  </a:cubicBezTo>
                  <a:lnTo>
                    <a:pt x="8892" y="6589"/>
                  </a:lnTo>
                  <a:lnTo>
                    <a:pt x="12617" y="4746"/>
                  </a:lnTo>
                  <a:lnTo>
                    <a:pt x="364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410" name="Google Shape;18410;p90"/>
            <p:cNvSpPr/>
            <p:nvPr/>
          </p:nvSpPr>
          <p:spPr>
            <a:xfrm>
              <a:off x="5299425" y="5133350"/>
              <a:ext cx="232200" cy="339175"/>
            </a:xfrm>
            <a:custGeom>
              <a:avLst/>
              <a:gdLst/>
              <a:ahLst/>
              <a:cxnLst/>
              <a:rect l="l" t="t" r="r" b="b"/>
              <a:pathLst>
                <a:path w="9288" h="13567" extrusionOk="0">
                  <a:moveTo>
                    <a:pt x="9284" y="1"/>
                  </a:moveTo>
                  <a:lnTo>
                    <a:pt x="4837" y="2202"/>
                  </a:lnTo>
                  <a:lnTo>
                    <a:pt x="4837" y="4680"/>
                  </a:lnTo>
                  <a:cubicBezTo>
                    <a:pt x="4837" y="4993"/>
                    <a:pt x="4584" y="5246"/>
                    <a:pt x="4271" y="5246"/>
                  </a:cubicBezTo>
                  <a:cubicBezTo>
                    <a:pt x="3957" y="5246"/>
                    <a:pt x="3707" y="4993"/>
                    <a:pt x="3707" y="4680"/>
                  </a:cubicBezTo>
                  <a:lnTo>
                    <a:pt x="3707" y="2762"/>
                  </a:lnTo>
                  <a:lnTo>
                    <a:pt x="1" y="4593"/>
                  </a:lnTo>
                  <a:lnTo>
                    <a:pt x="1" y="13566"/>
                  </a:lnTo>
                  <a:cubicBezTo>
                    <a:pt x="13" y="13560"/>
                    <a:pt x="25" y="13557"/>
                    <a:pt x="37" y="13551"/>
                  </a:cubicBezTo>
                  <a:lnTo>
                    <a:pt x="8553" y="9236"/>
                  </a:lnTo>
                  <a:cubicBezTo>
                    <a:pt x="9004" y="9010"/>
                    <a:pt x="9287" y="8550"/>
                    <a:pt x="9287" y="8047"/>
                  </a:cubicBezTo>
                  <a:lnTo>
                    <a:pt x="9287" y="52"/>
                  </a:lnTo>
                  <a:cubicBezTo>
                    <a:pt x="9287" y="34"/>
                    <a:pt x="9287" y="19"/>
                    <a:pt x="928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411" name="Google Shape;18411;p90"/>
            <p:cNvSpPr/>
            <p:nvPr/>
          </p:nvSpPr>
          <p:spPr>
            <a:xfrm>
              <a:off x="5184475" y="4993600"/>
              <a:ext cx="334125" cy="168525"/>
            </a:xfrm>
            <a:custGeom>
              <a:avLst/>
              <a:gdLst/>
              <a:ahLst/>
              <a:cxnLst/>
              <a:rect l="l" t="t" r="r" b="b"/>
              <a:pathLst>
                <a:path w="13365" h="6741" extrusionOk="0">
                  <a:moveTo>
                    <a:pt x="4040" y="0"/>
                  </a:moveTo>
                  <a:cubicBezTo>
                    <a:pt x="3830" y="0"/>
                    <a:pt x="3621" y="50"/>
                    <a:pt x="3430" y="149"/>
                  </a:cubicBezTo>
                  <a:lnTo>
                    <a:pt x="0" y="1971"/>
                  </a:lnTo>
                  <a:lnTo>
                    <a:pt x="9013" y="6741"/>
                  </a:lnTo>
                  <a:lnTo>
                    <a:pt x="13364" y="4588"/>
                  </a:lnTo>
                  <a:cubicBezTo>
                    <a:pt x="13298" y="4537"/>
                    <a:pt x="13226" y="4492"/>
                    <a:pt x="13151" y="4455"/>
                  </a:cubicBezTo>
                  <a:lnTo>
                    <a:pt x="4638" y="140"/>
                  </a:lnTo>
                  <a:lnTo>
                    <a:pt x="4635" y="140"/>
                  </a:lnTo>
                  <a:cubicBezTo>
                    <a:pt x="4446" y="47"/>
                    <a:pt x="4243" y="0"/>
                    <a:pt x="4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8412" name="Google Shape;18412;p90"/>
            <p:cNvSpPr/>
            <p:nvPr/>
          </p:nvSpPr>
          <p:spPr>
            <a:xfrm>
              <a:off x="5049575" y="5132450"/>
              <a:ext cx="221650" cy="339925"/>
            </a:xfrm>
            <a:custGeom>
              <a:avLst/>
              <a:gdLst/>
              <a:ahLst/>
              <a:cxnLst/>
              <a:rect l="l" t="t" r="r" b="b"/>
              <a:pathLst>
                <a:path w="8866" h="13597" extrusionOk="0">
                  <a:moveTo>
                    <a:pt x="5803" y="5648"/>
                  </a:moveTo>
                  <a:cubicBezTo>
                    <a:pt x="5997" y="5648"/>
                    <a:pt x="6186" y="5748"/>
                    <a:pt x="6291" y="5927"/>
                  </a:cubicBezTo>
                  <a:cubicBezTo>
                    <a:pt x="6450" y="6195"/>
                    <a:pt x="6360" y="6541"/>
                    <a:pt x="6092" y="6701"/>
                  </a:cubicBezTo>
                  <a:lnTo>
                    <a:pt x="3843" y="8016"/>
                  </a:lnTo>
                  <a:lnTo>
                    <a:pt x="3834" y="8023"/>
                  </a:lnTo>
                  <a:lnTo>
                    <a:pt x="3831" y="8026"/>
                  </a:lnTo>
                  <a:lnTo>
                    <a:pt x="3818" y="8029"/>
                  </a:lnTo>
                  <a:cubicBezTo>
                    <a:pt x="3812" y="8032"/>
                    <a:pt x="3806" y="8035"/>
                    <a:pt x="3800" y="8038"/>
                  </a:cubicBezTo>
                  <a:lnTo>
                    <a:pt x="3785" y="8047"/>
                  </a:lnTo>
                  <a:lnTo>
                    <a:pt x="3767" y="8053"/>
                  </a:lnTo>
                  <a:lnTo>
                    <a:pt x="3752" y="8059"/>
                  </a:lnTo>
                  <a:lnTo>
                    <a:pt x="3734" y="8065"/>
                  </a:lnTo>
                  <a:lnTo>
                    <a:pt x="3716" y="8071"/>
                  </a:lnTo>
                  <a:lnTo>
                    <a:pt x="3698" y="8077"/>
                  </a:lnTo>
                  <a:cubicBezTo>
                    <a:pt x="3692" y="8077"/>
                    <a:pt x="3686" y="8080"/>
                    <a:pt x="3680" y="8080"/>
                  </a:cubicBezTo>
                  <a:cubicBezTo>
                    <a:pt x="3671" y="8083"/>
                    <a:pt x="3668" y="8083"/>
                    <a:pt x="3665" y="8083"/>
                  </a:cubicBezTo>
                  <a:lnTo>
                    <a:pt x="3641" y="8089"/>
                  </a:lnTo>
                  <a:lnTo>
                    <a:pt x="3629" y="8089"/>
                  </a:lnTo>
                  <a:cubicBezTo>
                    <a:pt x="3620" y="8089"/>
                    <a:pt x="3611" y="8092"/>
                    <a:pt x="3602" y="8092"/>
                  </a:cubicBezTo>
                  <a:lnTo>
                    <a:pt x="3484" y="8092"/>
                  </a:lnTo>
                  <a:lnTo>
                    <a:pt x="3466" y="8089"/>
                  </a:lnTo>
                  <a:cubicBezTo>
                    <a:pt x="3460" y="8089"/>
                    <a:pt x="3454" y="8086"/>
                    <a:pt x="3448" y="8086"/>
                  </a:cubicBezTo>
                  <a:cubicBezTo>
                    <a:pt x="3442" y="8083"/>
                    <a:pt x="3436" y="8083"/>
                    <a:pt x="3433" y="8080"/>
                  </a:cubicBezTo>
                  <a:lnTo>
                    <a:pt x="3412" y="8077"/>
                  </a:lnTo>
                  <a:cubicBezTo>
                    <a:pt x="3406" y="8077"/>
                    <a:pt x="3403" y="8074"/>
                    <a:pt x="3397" y="8071"/>
                  </a:cubicBezTo>
                  <a:lnTo>
                    <a:pt x="3376" y="8065"/>
                  </a:lnTo>
                  <a:lnTo>
                    <a:pt x="3361" y="8062"/>
                  </a:lnTo>
                  <a:lnTo>
                    <a:pt x="3343" y="8053"/>
                  </a:lnTo>
                  <a:lnTo>
                    <a:pt x="3328" y="8047"/>
                  </a:lnTo>
                  <a:lnTo>
                    <a:pt x="3310" y="8038"/>
                  </a:lnTo>
                  <a:lnTo>
                    <a:pt x="3295" y="8032"/>
                  </a:lnTo>
                  <a:cubicBezTo>
                    <a:pt x="3289" y="8029"/>
                    <a:pt x="3282" y="8026"/>
                    <a:pt x="3276" y="8019"/>
                  </a:cubicBezTo>
                  <a:lnTo>
                    <a:pt x="3261" y="8013"/>
                  </a:lnTo>
                  <a:lnTo>
                    <a:pt x="3246" y="8001"/>
                  </a:lnTo>
                  <a:cubicBezTo>
                    <a:pt x="3240" y="7998"/>
                    <a:pt x="3237" y="7995"/>
                    <a:pt x="3231" y="7992"/>
                  </a:cubicBezTo>
                  <a:lnTo>
                    <a:pt x="3216" y="7980"/>
                  </a:lnTo>
                  <a:cubicBezTo>
                    <a:pt x="3210" y="7977"/>
                    <a:pt x="3207" y="7974"/>
                    <a:pt x="3201" y="7968"/>
                  </a:cubicBezTo>
                  <a:cubicBezTo>
                    <a:pt x="3198" y="7965"/>
                    <a:pt x="3192" y="7962"/>
                    <a:pt x="3186" y="7956"/>
                  </a:cubicBezTo>
                  <a:lnTo>
                    <a:pt x="3174" y="7944"/>
                  </a:lnTo>
                  <a:lnTo>
                    <a:pt x="3159" y="7932"/>
                  </a:lnTo>
                  <a:lnTo>
                    <a:pt x="3147" y="7917"/>
                  </a:lnTo>
                  <a:cubicBezTo>
                    <a:pt x="3141" y="7914"/>
                    <a:pt x="3138" y="7908"/>
                    <a:pt x="3135" y="7905"/>
                  </a:cubicBezTo>
                  <a:lnTo>
                    <a:pt x="3120" y="7890"/>
                  </a:lnTo>
                  <a:lnTo>
                    <a:pt x="3111" y="7875"/>
                  </a:lnTo>
                  <a:cubicBezTo>
                    <a:pt x="3105" y="7869"/>
                    <a:pt x="3102" y="7863"/>
                    <a:pt x="3096" y="7857"/>
                  </a:cubicBezTo>
                  <a:lnTo>
                    <a:pt x="3087" y="7845"/>
                  </a:lnTo>
                  <a:lnTo>
                    <a:pt x="3075" y="7827"/>
                  </a:lnTo>
                  <a:lnTo>
                    <a:pt x="3069" y="7815"/>
                  </a:lnTo>
                  <a:lnTo>
                    <a:pt x="3069" y="7812"/>
                  </a:lnTo>
                  <a:lnTo>
                    <a:pt x="3063" y="7803"/>
                  </a:lnTo>
                  <a:lnTo>
                    <a:pt x="2415" y="6631"/>
                  </a:lnTo>
                  <a:cubicBezTo>
                    <a:pt x="2265" y="6357"/>
                    <a:pt x="2367" y="6014"/>
                    <a:pt x="2641" y="5863"/>
                  </a:cubicBezTo>
                  <a:lnTo>
                    <a:pt x="2635" y="5863"/>
                  </a:lnTo>
                  <a:cubicBezTo>
                    <a:pt x="2722" y="5816"/>
                    <a:pt x="2815" y="5793"/>
                    <a:pt x="2908" y="5793"/>
                  </a:cubicBezTo>
                  <a:cubicBezTo>
                    <a:pt x="3107" y="5793"/>
                    <a:pt x="3300" y="5899"/>
                    <a:pt x="3403" y="6086"/>
                  </a:cubicBezTo>
                  <a:lnTo>
                    <a:pt x="3770" y="6752"/>
                  </a:lnTo>
                  <a:lnTo>
                    <a:pt x="5520" y="5725"/>
                  </a:lnTo>
                  <a:cubicBezTo>
                    <a:pt x="5609" y="5673"/>
                    <a:pt x="5707" y="5648"/>
                    <a:pt x="5803" y="5648"/>
                  </a:cubicBezTo>
                  <a:close/>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8416"/>
        <p:cNvGrpSpPr/>
        <p:nvPr/>
      </p:nvGrpSpPr>
      <p:grpSpPr>
        <a:xfrm>
          <a:off x="0" y="0"/>
          <a:ext cx="0" cy="0"/>
          <a:chOff x="0" y="0"/>
          <a:chExt cx="0" cy="0"/>
        </a:xfrm>
      </p:grpSpPr>
      <p:sp>
        <p:nvSpPr>
          <p:cNvPr id="18417" name="Google Shape;18417;p91"/>
          <p:cNvSpPr txBox="1">
            <a:spLocks noGrp="1"/>
          </p:cNvSpPr>
          <p:nvPr>
            <p:ph type="title" idx="4294967295"/>
          </p:nvPr>
        </p:nvSpPr>
        <p:spPr>
          <a:xfrm>
            <a:off x="849675" y="947925"/>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latin typeface="Arial"/>
                <a:ea typeface="Arial"/>
                <a:cs typeface="Arial"/>
                <a:sym typeface="Arial"/>
              </a:rPr>
              <a:t>Educational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8418" name="Google Shape;18418;p91"/>
          <p:cNvSpPr txBox="1">
            <a:spLocks noGrp="1"/>
          </p:cNvSpPr>
          <p:nvPr>
            <p:ph type="title" idx="4294967295"/>
          </p:nvPr>
        </p:nvSpPr>
        <p:spPr>
          <a:xfrm>
            <a:off x="4858400" y="947925"/>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latin typeface="Arial"/>
                <a:ea typeface="Arial"/>
                <a:cs typeface="Arial"/>
                <a:sym typeface="Arial"/>
              </a:rPr>
              <a:t>Medical Icons</a:t>
            </a:r>
            <a:endParaRPr>
              <a:solidFill>
                <a:srgbClr val="FFFFFF"/>
              </a:solidFill>
              <a:latin typeface="Arial"/>
              <a:ea typeface="Arial"/>
              <a:cs typeface="Arial"/>
              <a:sym typeface="Arial"/>
            </a:endParaRPr>
          </a:p>
        </p:txBody>
      </p:sp>
      <p:grpSp>
        <p:nvGrpSpPr>
          <p:cNvPr id="18419" name="Google Shape;18419;p91"/>
          <p:cNvGrpSpPr/>
          <p:nvPr/>
        </p:nvGrpSpPr>
        <p:grpSpPr>
          <a:xfrm>
            <a:off x="876361" y="1533504"/>
            <a:ext cx="322099" cy="370529"/>
            <a:chOff x="-42971725" y="3217825"/>
            <a:chExt cx="275675" cy="317125"/>
          </a:xfrm>
        </p:grpSpPr>
        <p:sp>
          <p:nvSpPr>
            <p:cNvPr id="18420" name="Google Shape;18420;p91"/>
            <p:cNvSpPr/>
            <p:nvPr/>
          </p:nvSpPr>
          <p:spPr>
            <a:xfrm>
              <a:off x="-42951250" y="3279250"/>
              <a:ext cx="233950" cy="152050"/>
            </a:xfrm>
            <a:custGeom>
              <a:avLst/>
              <a:gdLst/>
              <a:ahLst/>
              <a:cxnLst/>
              <a:rect l="l" t="t" r="r" b="b"/>
              <a:pathLst>
                <a:path w="9358" h="6082" extrusionOk="0">
                  <a:moveTo>
                    <a:pt x="379" y="1"/>
                  </a:moveTo>
                  <a:cubicBezTo>
                    <a:pt x="158" y="1"/>
                    <a:pt x="1" y="221"/>
                    <a:pt x="1" y="410"/>
                  </a:cubicBezTo>
                  <a:lnTo>
                    <a:pt x="1" y="6081"/>
                  </a:lnTo>
                  <a:lnTo>
                    <a:pt x="9357" y="6081"/>
                  </a:lnTo>
                  <a:lnTo>
                    <a:pt x="9357" y="410"/>
                  </a:lnTo>
                  <a:cubicBezTo>
                    <a:pt x="9357" y="158"/>
                    <a:pt x="9168" y="1"/>
                    <a:pt x="89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1" name="Google Shape;18421;p91"/>
            <p:cNvSpPr/>
            <p:nvPr/>
          </p:nvSpPr>
          <p:spPr>
            <a:xfrm>
              <a:off x="-42971725" y="3451750"/>
              <a:ext cx="275675" cy="83200"/>
            </a:xfrm>
            <a:custGeom>
              <a:avLst/>
              <a:gdLst/>
              <a:ahLst/>
              <a:cxnLst/>
              <a:rect l="l" t="t" r="r" b="b"/>
              <a:pathLst>
                <a:path w="11027" h="3328" extrusionOk="0">
                  <a:moveTo>
                    <a:pt x="63" y="0"/>
                  </a:moveTo>
                  <a:cubicBezTo>
                    <a:pt x="32" y="126"/>
                    <a:pt x="0" y="284"/>
                    <a:pt x="0" y="410"/>
                  </a:cubicBezTo>
                  <a:cubicBezTo>
                    <a:pt x="0" y="1103"/>
                    <a:pt x="536" y="1670"/>
                    <a:pt x="1198" y="1670"/>
                  </a:cubicBezTo>
                  <a:lnTo>
                    <a:pt x="3151" y="1670"/>
                  </a:lnTo>
                  <a:lnTo>
                    <a:pt x="2615" y="2710"/>
                  </a:lnTo>
                  <a:cubicBezTo>
                    <a:pt x="2521" y="2930"/>
                    <a:pt x="2615" y="3182"/>
                    <a:pt x="2836" y="3277"/>
                  </a:cubicBezTo>
                  <a:cubicBezTo>
                    <a:pt x="2889" y="3312"/>
                    <a:pt x="2949" y="3328"/>
                    <a:pt x="3009" y="3328"/>
                  </a:cubicBezTo>
                  <a:cubicBezTo>
                    <a:pt x="3166" y="3328"/>
                    <a:pt x="3326" y="3224"/>
                    <a:pt x="3371" y="3088"/>
                  </a:cubicBezTo>
                  <a:lnTo>
                    <a:pt x="4096" y="1639"/>
                  </a:lnTo>
                  <a:lnTo>
                    <a:pt x="5073" y="1639"/>
                  </a:lnTo>
                  <a:lnTo>
                    <a:pt x="5073" y="2867"/>
                  </a:lnTo>
                  <a:cubicBezTo>
                    <a:pt x="5073" y="3119"/>
                    <a:pt x="5262" y="3308"/>
                    <a:pt x="5514" y="3308"/>
                  </a:cubicBezTo>
                  <a:cubicBezTo>
                    <a:pt x="5734" y="3308"/>
                    <a:pt x="5892" y="3119"/>
                    <a:pt x="5892" y="2867"/>
                  </a:cubicBezTo>
                  <a:lnTo>
                    <a:pt x="5892" y="1639"/>
                  </a:lnTo>
                  <a:lnTo>
                    <a:pt x="6868" y="1639"/>
                  </a:lnTo>
                  <a:lnTo>
                    <a:pt x="7593" y="3088"/>
                  </a:lnTo>
                  <a:cubicBezTo>
                    <a:pt x="7688" y="3230"/>
                    <a:pt x="7835" y="3301"/>
                    <a:pt x="7983" y="3301"/>
                  </a:cubicBezTo>
                  <a:cubicBezTo>
                    <a:pt x="8032" y="3301"/>
                    <a:pt x="8081" y="3293"/>
                    <a:pt x="8129" y="3277"/>
                  </a:cubicBezTo>
                  <a:cubicBezTo>
                    <a:pt x="8349" y="3151"/>
                    <a:pt x="8412" y="2930"/>
                    <a:pt x="8349" y="2710"/>
                  </a:cubicBezTo>
                  <a:lnTo>
                    <a:pt x="7814" y="1670"/>
                  </a:lnTo>
                  <a:lnTo>
                    <a:pt x="9767" y="1670"/>
                  </a:lnTo>
                  <a:cubicBezTo>
                    <a:pt x="10429" y="1670"/>
                    <a:pt x="11027" y="1103"/>
                    <a:pt x="11027" y="410"/>
                  </a:cubicBezTo>
                  <a:cubicBezTo>
                    <a:pt x="11027" y="252"/>
                    <a:pt x="10964" y="126"/>
                    <a:pt x="109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2" name="Google Shape;18422;p91"/>
            <p:cNvSpPr/>
            <p:nvPr/>
          </p:nvSpPr>
          <p:spPr>
            <a:xfrm>
              <a:off x="-42866975" y="3217825"/>
              <a:ext cx="63025" cy="40975"/>
            </a:xfrm>
            <a:custGeom>
              <a:avLst/>
              <a:gdLst/>
              <a:ahLst/>
              <a:cxnLst/>
              <a:rect l="l" t="t" r="r" b="b"/>
              <a:pathLst>
                <a:path w="2521" h="1639" extrusionOk="0">
                  <a:moveTo>
                    <a:pt x="442" y="0"/>
                  </a:moveTo>
                  <a:cubicBezTo>
                    <a:pt x="221" y="0"/>
                    <a:pt x="1" y="189"/>
                    <a:pt x="1" y="410"/>
                  </a:cubicBezTo>
                  <a:lnTo>
                    <a:pt x="1" y="1639"/>
                  </a:lnTo>
                  <a:lnTo>
                    <a:pt x="2489" y="1639"/>
                  </a:lnTo>
                  <a:lnTo>
                    <a:pt x="2489" y="410"/>
                  </a:lnTo>
                  <a:lnTo>
                    <a:pt x="2521" y="410"/>
                  </a:lnTo>
                  <a:cubicBezTo>
                    <a:pt x="2521" y="189"/>
                    <a:pt x="2332" y="0"/>
                    <a:pt x="21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423" name="Google Shape;18423;p91"/>
          <p:cNvGrpSpPr/>
          <p:nvPr/>
        </p:nvGrpSpPr>
        <p:grpSpPr>
          <a:xfrm>
            <a:off x="848276" y="2002160"/>
            <a:ext cx="378270" cy="337551"/>
            <a:chOff x="-42996150" y="3612600"/>
            <a:chExt cx="323750" cy="288900"/>
          </a:xfrm>
        </p:grpSpPr>
        <p:sp>
          <p:nvSpPr>
            <p:cNvPr id="18424" name="Google Shape;18424;p91"/>
            <p:cNvSpPr/>
            <p:nvPr/>
          </p:nvSpPr>
          <p:spPr>
            <a:xfrm>
              <a:off x="-42914225" y="3612600"/>
              <a:ext cx="241825" cy="239275"/>
            </a:xfrm>
            <a:custGeom>
              <a:avLst/>
              <a:gdLst/>
              <a:ahLst/>
              <a:cxnLst/>
              <a:rect l="l" t="t" r="r" b="b"/>
              <a:pathLst>
                <a:path w="9673" h="9571" extrusionOk="0">
                  <a:moveTo>
                    <a:pt x="5963" y="1"/>
                  </a:moveTo>
                  <a:cubicBezTo>
                    <a:pt x="5661" y="1"/>
                    <a:pt x="5365" y="127"/>
                    <a:pt x="5136" y="371"/>
                  </a:cubicBezTo>
                  <a:lnTo>
                    <a:pt x="0" y="5507"/>
                  </a:lnTo>
                  <a:lnTo>
                    <a:pt x="4064" y="9571"/>
                  </a:lnTo>
                  <a:lnTo>
                    <a:pt x="9200" y="4436"/>
                  </a:lnTo>
                  <a:cubicBezTo>
                    <a:pt x="9672" y="3963"/>
                    <a:pt x="9672" y="3207"/>
                    <a:pt x="9200" y="2734"/>
                  </a:cubicBezTo>
                  <a:lnTo>
                    <a:pt x="6868" y="434"/>
                  </a:lnTo>
                  <a:cubicBezTo>
                    <a:pt x="6609" y="143"/>
                    <a:pt x="6283" y="1"/>
                    <a:pt x="59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5" name="Google Shape;18425;p91"/>
            <p:cNvSpPr/>
            <p:nvPr/>
          </p:nvSpPr>
          <p:spPr>
            <a:xfrm>
              <a:off x="-42946525" y="3762850"/>
              <a:ext cx="118950" cy="118950"/>
            </a:xfrm>
            <a:custGeom>
              <a:avLst/>
              <a:gdLst/>
              <a:ahLst/>
              <a:cxnLst/>
              <a:rect l="l" t="t" r="r" b="b"/>
              <a:pathLst>
                <a:path w="4758" h="4758" extrusionOk="0">
                  <a:moveTo>
                    <a:pt x="725" y="1"/>
                  </a:moveTo>
                  <a:lnTo>
                    <a:pt x="473" y="284"/>
                  </a:lnTo>
                  <a:cubicBezTo>
                    <a:pt x="253" y="505"/>
                    <a:pt x="95" y="820"/>
                    <a:pt x="95" y="1198"/>
                  </a:cubicBezTo>
                  <a:cubicBezTo>
                    <a:pt x="95" y="1450"/>
                    <a:pt x="190" y="1765"/>
                    <a:pt x="442" y="1986"/>
                  </a:cubicBezTo>
                  <a:cubicBezTo>
                    <a:pt x="631" y="2112"/>
                    <a:pt x="599" y="2458"/>
                    <a:pt x="442" y="2616"/>
                  </a:cubicBezTo>
                  <a:lnTo>
                    <a:pt x="1" y="3025"/>
                  </a:lnTo>
                  <a:lnTo>
                    <a:pt x="1733" y="4758"/>
                  </a:lnTo>
                  <a:lnTo>
                    <a:pt x="2174" y="4348"/>
                  </a:lnTo>
                  <a:cubicBezTo>
                    <a:pt x="2253" y="4270"/>
                    <a:pt x="2363" y="4230"/>
                    <a:pt x="2478" y="4230"/>
                  </a:cubicBezTo>
                  <a:cubicBezTo>
                    <a:pt x="2592" y="4230"/>
                    <a:pt x="2710" y="4270"/>
                    <a:pt x="2804" y="4348"/>
                  </a:cubicBezTo>
                  <a:cubicBezTo>
                    <a:pt x="3025" y="4569"/>
                    <a:pt x="3340" y="4695"/>
                    <a:pt x="3655" y="4695"/>
                  </a:cubicBezTo>
                  <a:cubicBezTo>
                    <a:pt x="3970" y="4695"/>
                    <a:pt x="4254" y="4569"/>
                    <a:pt x="4506" y="4348"/>
                  </a:cubicBezTo>
                  <a:lnTo>
                    <a:pt x="4758" y="4065"/>
                  </a:lnTo>
                  <a:lnTo>
                    <a:pt x="7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6" name="Google Shape;18426;p91"/>
            <p:cNvSpPr/>
            <p:nvPr/>
          </p:nvSpPr>
          <p:spPr>
            <a:xfrm>
              <a:off x="-42996150" y="3855800"/>
              <a:ext cx="78000" cy="45700"/>
            </a:xfrm>
            <a:custGeom>
              <a:avLst/>
              <a:gdLst/>
              <a:ahLst/>
              <a:cxnLst/>
              <a:rect l="l" t="t" r="r" b="b"/>
              <a:pathLst>
                <a:path w="3120" h="1828" extrusionOk="0">
                  <a:moveTo>
                    <a:pt x="1450" y="0"/>
                  </a:moveTo>
                  <a:lnTo>
                    <a:pt x="253" y="1166"/>
                  </a:lnTo>
                  <a:cubicBezTo>
                    <a:pt x="1" y="1355"/>
                    <a:pt x="190" y="1828"/>
                    <a:pt x="536" y="1828"/>
                  </a:cubicBezTo>
                  <a:lnTo>
                    <a:pt x="2773" y="1828"/>
                  </a:lnTo>
                  <a:cubicBezTo>
                    <a:pt x="2931" y="1828"/>
                    <a:pt x="3025" y="1765"/>
                    <a:pt x="3120" y="1670"/>
                  </a:cubicBezTo>
                  <a:lnTo>
                    <a:pt x="145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427" name="Google Shape;18427;p91"/>
          <p:cNvGrpSpPr/>
          <p:nvPr/>
        </p:nvGrpSpPr>
        <p:grpSpPr>
          <a:xfrm>
            <a:off x="851036" y="2411530"/>
            <a:ext cx="372749" cy="370909"/>
            <a:chOff x="-42994575" y="3950300"/>
            <a:chExt cx="319025" cy="317450"/>
          </a:xfrm>
        </p:grpSpPr>
        <p:sp>
          <p:nvSpPr>
            <p:cNvPr id="18428" name="Google Shape;18428;p91"/>
            <p:cNvSpPr/>
            <p:nvPr/>
          </p:nvSpPr>
          <p:spPr>
            <a:xfrm>
              <a:off x="-42930775" y="4225200"/>
              <a:ext cx="191425" cy="42550"/>
            </a:xfrm>
            <a:custGeom>
              <a:avLst/>
              <a:gdLst/>
              <a:ahLst/>
              <a:cxnLst/>
              <a:rect l="l" t="t" r="r" b="b"/>
              <a:pathLst>
                <a:path w="7657" h="1702" extrusionOk="0">
                  <a:moveTo>
                    <a:pt x="442" y="0"/>
                  </a:moveTo>
                  <a:cubicBezTo>
                    <a:pt x="190" y="0"/>
                    <a:pt x="1" y="221"/>
                    <a:pt x="1" y="441"/>
                  </a:cubicBezTo>
                  <a:lnTo>
                    <a:pt x="1" y="1292"/>
                  </a:lnTo>
                  <a:cubicBezTo>
                    <a:pt x="1" y="1512"/>
                    <a:pt x="190" y="1701"/>
                    <a:pt x="442" y="1701"/>
                  </a:cubicBezTo>
                  <a:lnTo>
                    <a:pt x="7215" y="1701"/>
                  </a:lnTo>
                  <a:cubicBezTo>
                    <a:pt x="7499" y="1701"/>
                    <a:pt x="7656" y="1512"/>
                    <a:pt x="7656" y="1292"/>
                  </a:cubicBezTo>
                  <a:lnTo>
                    <a:pt x="7656" y="441"/>
                  </a:lnTo>
                  <a:cubicBezTo>
                    <a:pt x="7656" y="221"/>
                    <a:pt x="7436" y="0"/>
                    <a:pt x="72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9" name="Google Shape;18429;p91"/>
            <p:cNvSpPr/>
            <p:nvPr/>
          </p:nvSpPr>
          <p:spPr>
            <a:xfrm>
              <a:off x="-42908725" y="4163750"/>
              <a:ext cx="148900" cy="42550"/>
            </a:xfrm>
            <a:custGeom>
              <a:avLst/>
              <a:gdLst/>
              <a:ahLst/>
              <a:cxnLst/>
              <a:rect l="l" t="t" r="r" b="b"/>
              <a:pathLst>
                <a:path w="5956" h="1702" extrusionOk="0">
                  <a:moveTo>
                    <a:pt x="442" y="1"/>
                  </a:moveTo>
                  <a:cubicBezTo>
                    <a:pt x="190" y="1"/>
                    <a:pt x="1" y="190"/>
                    <a:pt x="1" y="410"/>
                  </a:cubicBezTo>
                  <a:lnTo>
                    <a:pt x="1" y="1261"/>
                  </a:lnTo>
                  <a:cubicBezTo>
                    <a:pt x="1" y="1481"/>
                    <a:pt x="190" y="1702"/>
                    <a:pt x="442" y="1702"/>
                  </a:cubicBezTo>
                  <a:lnTo>
                    <a:pt x="5514" y="1702"/>
                  </a:lnTo>
                  <a:cubicBezTo>
                    <a:pt x="5735" y="1702"/>
                    <a:pt x="5955" y="1481"/>
                    <a:pt x="5955" y="1261"/>
                  </a:cubicBezTo>
                  <a:lnTo>
                    <a:pt x="5955" y="410"/>
                  </a:lnTo>
                  <a:cubicBezTo>
                    <a:pt x="5955" y="190"/>
                    <a:pt x="5735" y="1"/>
                    <a:pt x="55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0" name="Google Shape;18430;p91"/>
            <p:cNvSpPr/>
            <p:nvPr/>
          </p:nvSpPr>
          <p:spPr>
            <a:xfrm>
              <a:off x="-42994575" y="3950300"/>
              <a:ext cx="319025" cy="211125"/>
            </a:xfrm>
            <a:custGeom>
              <a:avLst/>
              <a:gdLst/>
              <a:ahLst/>
              <a:cxnLst/>
              <a:rect l="l" t="t" r="r" b="b"/>
              <a:pathLst>
                <a:path w="12761" h="8445" extrusionOk="0">
                  <a:moveTo>
                    <a:pt x="6428" y="852"/>
                  </a:moveTo>
                  <a:cubicBezTo>
                    <a:pt x="6648" y="852"/>
                    <a:pt x="6806" y="1009"/>
                    <a:pt x="6869" y="1261"/>
                  </a:cubicBezTo>
                  <a:lnTo>
                    <a:pt x="6869" y="1324"/>
                  </a:lnTo>
                  <a:cubicBezTo>
                    <a:pt x="6806" y="1513"/>
                    <a:pt x="6648" y="1702"/>
                    <a:pt x="6428" y="1702"/>
                  </a:cubicBezTo>
                  <a:cubicBezTo>
                    <a:pt x="6176" y="1702"/>
                    <a:pt x="6018" y="1576"/>
                    <a:pt x="5987" y="1324"/>
                  </a:cubicBezTo>
                  <a:lnTo>
                    <a:pt x="5987" y="1261"/>
                  </a:lnTo>
                  <a:cubicBezTo>
                    <a:pt x="6018" y="1041"/>
                    <a:pt x="6176" y="852"/>
                    <a:pt x="6428" y="852"/>
                  </a:cubicBezTo>
                  <a:close/>
                  <a:moveTo>
                    <a:pt x="2112" y="2742"/>
                  </a:moveTo>
                  <a:lnTo>
                    <a:pt x="3340" y="6396"/>
                  </a:lnTo>
                  <a:lnTo>
                    <a:pt x="914" y="6396"/>
                  </a:lnTo>
                  <a:lnTo>
                    <a:pt x="2112" y="2742"/>
                  </a:lnTo>
                  <a:close/>
                  <a:moveTo>
                    <a:pt x="10681" y="2742"/>
                  </a:moveTo>
                  <a:lnTo>
                    <a:pt x="11878" y="6396"/>
                  </a:lnTo>
                  <a:lnTo>
                    <a:pt x="9452" y="6396"/>
                  </a:lnTo>
                  <a:lnTo>
                    <a:pt x="10681" y="2742"/>
                  </a:lnTo>
                  <a:close/>
                  <a:moveTo>
                    <a:pt x="6333" y="1"/>
                  </a:moveTo>
                  <a:cubicBezTo>
                    <a:pt x="5798" y="1"/>
                    <a:pt x="5325" y="347"/>
                    <a:pt x="5168" y="852"/>
                  </a:cubicBezTo>
                  <a:lnTo>
                    <a:pt x="1292" y="852"/>
                  </a:lnTo>
                  <a:cubicBezTo>
                    <a:pt x="1103" y="852"/>
                    <a:pt x="914" y="1009"/>
                    <a:pt x="883" y="1198"/>
                  </a:cubicBezTo>
                  <a:cubicBezTo>
                    <a:pt x="820" y="1482"/>
                    <a:pt x="1040" y="1702"/>
                    <a:pt x="1292" y="1702"/>
                  </a:cubicBezTo>
                  <a:lnTo>
                    <a:pt x="1576" y="1702"/>
                  </a:lnTo>
                  <a:cubicBezTo>
                    <a:pt x="1" y="6491"/>
                    <a:pt x="32" y="6333"/>
                    <a:pt x="32" y="6459"/>
                  </a:cubicBezTo>
                  <a:cubicBezTo>
                    <a:pt x="64" y="7562"/>
                    <a:pt x="1009" y="8444"/>
                    <a:pt x="2112" y="8444"/>
                  </a:cubicBezTo>
                  <a:cubicBezTo>
                    <a:pt x="3277" y="8444"/>
                    <a:pt x="4159" y="7562"/>
                    <a:pt x="4159" y="6459"/>
                  </a:cubicBezTo>
                  <a:cubicBezTo>
                    <a:pt x="4159" y="6333"/>
                    <a:pt x="4222" y="6491"/>
                    <a:pt x="2647" y="1702"/>
                  </a:cubicBezTo>
                  <a:lnTo>
                    <a:pt x="5105" y="1702"/>
                  </a:lnTo>
                  <a:lnTo>
                    <a:pt x="5105" y="7342"/>
                  </a:lnTo>
                  <a:cubicBezTo>
                    <a:pt x="5105" y="7594"/>
                    <a:pt x="5325" y="7783"/>
                    <a:pt x="5546" y="7783"/>
                  </a:cubicBezTo>
                  <a:lnTo>
                    <a:pt x="7247" y="7783"/>
                  </a:lnTo>
                  <a:cubicBezTo>
                    <a:pt x="7499" y="7783"/>
                    <a:pt x="7688" y="7594"/>
                    <a:pt x="7688" y="7342"/>
                  </a:cubicBezTo>
                  <a:lnTo>
                    <a:pt x="7688" y="1702"/>
                  </a:lnTo>
                  <a:lnTo>
                    <a:pt x="10177" y="1702"/>
                  </a:lnTo>
                  <a:cubicBezTo>
                    <a:pt x="8602" y="6491"/>
                    <a:pt x="8633" y="6333"/>
                    <a:pt x="8633" y="6459"/>
                  </a:cubicBezTo>
                  <a:cubicBezTo>
                    <a:pt x="8665" y="7562"/>
                    <a:pt x="9578" y="8444"/>
                    <a:pt x="10681" y="8444"/>
                  </a:cubicBezTo>
                  <a:cubicBezTo>
                    <a:pt x="11815" y="8444"/>
                    <a:pt x="12729" y="7562"/>
                    <a:pt x="12729" y="6459"/>
                  </a:cubicBezTo>
                  <a:cubicBezTo>
                    <a:pt x="12729" y="6333"/>
                    <a:pt x="12760" y="6491"/>
                    <a:pt x="11185" y="1702"/>
                  </a:cubicBezTo>
                  <a:lnTo>
                    <a:pt x="11437" y="1702"/>
                  </a:lnTo>
                  <a:cubicBezTo>
                    <a:pt x="11626" y="1702"/>
                    <a:pt x="11815" y="1576"/>
                    <a:pt x="11847" y="1356"/>
                  </a:cubicBezTo>
                  <a:cubicBezTo>
                    <a:pt x="11910" y="1104"/>
                    <a:pt x="11689" y="852"/>
                    <a:pt x="11437" y="852"/>
                  </a:cubicBezTo>
                  <a:lnTo>
                    <a:pt x="7530" y="852"/>
                  </a:lnTo>
                  <a:cubicBezTo>
                    <a:pt x="7373" y="347"/>
                    <a:pt x="6900" y="1"/>
                    <a:pt x="63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431" name="Google Shape;18431;p91"/>
          <p:cNvGrpSpPr/>
          <p:nvPr/>
        </p:nvGrpSpPr>
        <p:grpSpPr>
          <a:xfrm>
            <a:off x="3004431" y="1558362"/>
            <a:ext cx="371785" cy="370879"/>
            <a:chOff x="-41111350" y="3239100"/>
            <a:chExt cx="318200" cy="317425"/>
          </a:xfrm>
        </p:grpSpPr>
        <p:sp>
          <p:nvSpPr>
            <p:cNvPr id="18432" name="Google Shape;18432;p91"/>
            <p:cNvSpPr/>
            <p:nvPr/>
          </p:nvSpPr>
          <p:spPr>
            <a:xfrm>
              <a:off x="-41111350" y="3239100"/>
              <a:ext cx="145725" cy="144925"/>
            </a:xfrm>
            <a:custGeom>
              <a:avLst/>
              <a:gdLst/>
              <a:ahLst/>
              <a:cxnLst/>
              <a:rect l="l" t="t" r="r" b="b"/>
              <a:pathLst>
                <a:path w="5829" h="5797" extrusionOk="0">
                  <a:moveTo>
                    <a:pt x="2930" y="1670"/>
                  </a:moveTo>
                  <a:cubicBezTo>
                    <a:pt x="3119" y="1670"/>
                    <a:pt x="3308" y="1859"/>
                    <a:pt x="3308" y="2048"/>
                  </a:cubicBezTo>
                  <a:lnTo>
                    <a:pt x="3308" y="2489"/>
                  </a:lnTo>
                  <a:lnTo>
                    <a:pt x="3749" y="2489"/>
                  </a:lnTo>
                  <a:cubicBezTo>
                    <a:pt x="4001" y="2489"/>
                    <a:pt x="4159" y="2678"/>
                    <a:pt x="4159" y="2930"/>
                  </a:cubicBezTo>
                  <a:cubicBezTo>
                    <a:pt x="4159" y="3151"/>
                    <a:pt x="3938" y="3340"/>
                    <a:pt x="3749" y="3340"/>
                  </a:cubicBezTo>
                  <a:lnTo>
                    <a:pt x="3308" y="3340"/>
                  </a:lnTo>
                  <a:lnTo>
                    <a:pt x="3308" y="3781"/>
                  </a:lnTo>
                  <a:cubicBezTo>
                    <a:pt x="3308" y="4001"/>
                    <a:pt x="3119" y="4159"/>
                    <a:pt x="2930" y="4159"/>
                  </a:cubicBezTo>
                  <a:cubicBezTo>
                    <a:pt x="2710" y="4159"/>
                    <a:pt x="2520" y="3970"/>
                    <a:pt x="2520" y="3781"/>
                  </a:cubicBezTo>
                  <a:lnTo>
                    <a:pt x="2520" y="3340"/>
                  </a:lnTo>
                  <a:lnTo>
                    <a:pt x="2079" y="3340"/>
                  </a:lnTo>
                  <a:cubicBezTo>
                    <a:pt x="1859" y="3340"/>
                    <a:pt x="1701" y="3151"/>
                    <a:pt x="1701" y="2930"/>
                  </a:cubicBezTo>
                  <a:cubicBezTo>
                    <a:pt x="1701" y="2678"/>
                    <a:pt x="1859" y="2489"/>
                    <a:pt x="2079" y="2489"/>
                  </a:cubicBezTo>
                  <a:lnTo>
                    <a:pt x="2520" y="2489"/>
                  </a:lnTo>
                  <a:lnTo>
                    <a:pt x="2520" y="2048"/>
                  </a:lnTo>
                  <a:cubicBezTo>
                    <a:pt x="2520" y="1827"/>
                    <a:pt x="2710" y="1670"/>
                    <a:pt x="2930" y="1670"/>
                  </a:cubicBezTo>
                  <a:close/>
                  <a:moveTo>
                    <a:pt x="441" y="0"/>
                  </a:moveTo>
                  <a:cubicBezTo>
                    <a:pt x="189" y="0"/>
                    <a:pt x="0" y="189"/>
                    <a:pt x="0" y="441"/>
                  </a:cubicBezTo>
                  <a:lnTo>
                    <a:pt x="0" y="5387"/>
                  </a:lnTo>
                  <a:cubicBezTo>
                    <a:pt x="32" y="5639"/>
                    <a:pt x="221" y="5797"/>
                    <a:pt x="441" y="5797"/>
                  </a:cubicBezTo>
                  <a:lnTo>
                    <a:pt x="5387" y="5797"/>
                  </a:lnTo>
                  <a:cubicBezTo>
                    <a:pt x="5639" y="5797"/>
                    <a:pt x="5829" y="5608"/>
                    <a:pt x="5829" y="5387"/>
                  </a:cubicBezTo>
                  <a:lnTo>
                    <a:pt x="5829" y="441"/>
                  </a:lnTo>
                  <a:cubicBezTo>
                    <a:pt x="5829" y="189"/>
                    <a:pt x="5639" y="0"/>
                    <a:pt x="5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3" name="Google Shape;18433;p91"/>
            <p:cNvSpPr/>
            <p:nvPr/>
          </p:nvSpPr>
          <p:spPr>
            <a:xfrm>
              <a:off x="-41110575" y="3412375"/>
              <a:ext cx="146525" cy="144150"/>
            </a:xfrm>
            <a:custGeom>
              <a:avLst/>
              <a:gdLst/>
              <a:ahLst/>
              <a:cxnLst/>
              <a:rect l="l" t="t" r="r" b="b"/>
              <a:pathLst>
                <a:path w="5861" h="5766" extrusionOk="0">
                  <a:moveTo>
                    <a:pt x="3450" y="1859"/>
                  </a:moveTo>
                  <a:cubicBezTo>
                    <a:pt x="3561" y="1859"/>
                    <a:pt x="3671" y="1890"/>
                    <a:pt x="3750" y="1953"/>
                  </a:cubicBezTo>
                  <a:cubicBezTo>
                    <a:pt x="3907" y="2111"/>
                    <a:pt x="3907" y="2395"/>
                    <a:pt x="3750" y="2552"/>
                  </a:cubicBezTo>
                  <a:lnTo>
                    <a:pt x="3466" y="2836"/>
                  </a:lnTo>
                  <a:lnTo>
                    <a:pt x="3750" y="3119"/>
                  </a:lnTo>
                  <a:cubicBezTo>
                    <a:pt x="3907" y="3277"/>
                    <a:pt x="3907" y="3529"/>
                    <a:pt x="3750" y="3686"/>
                  </a:cubicBezTo>
                  <a:cubicBezTo>
                    <a:pt x="3671" y="3765"/>
                    <a:pt x="3561" y="3804"/>
                    <a:pt x="3450" y="3804"/>
                  </a:cubicBezTo>
                  <a:cubicBezTo>
                    <a:pt x="3340" y="3804"/>
                    <a:pt x="3230" y="3765"/>
                    <a:pt x="3151" y="3686"/>
                  </a:cubicBezTo>
                  <a:lnTo>
                    <a:pt x="2899" y="3434"/>
                  </a:lnTo>
                  <a:lnTo>
                    <a:pt x="2616" y="3686"/>
                  </a:lnTo>
                  <a:cubicBezTo>
                    <a:pt x="2537" y="3765"/>
                    <a:pt x="2426" y="3804"/>
                    <a:pt x="2316" y="3804"/>
                  </a:cubicBezTo>
                  <a:cubicBezTo>
                    <a:pt x="2206" y="3804"/>
                    <a:pt x="2096" y="3765"/>
                    <a:pt x="2017" y="3686"/>
                  </a:cubicBezTo>
                  <a:cubicBezTo>
                    <a:pt x="1859" y="3529"/>
                    <a:pt x="1859" y="3277"/>
                    <a:pt x="2017" y="3119"/>
                  </a:cubicBezTo>
                  <a:lnTo>
                    <a:pt x="2300" y="2836"/>
                  </a:lnTo>
                  <a:lnTo>
                    <a:pt x="2017" y="2552"/>
                  </a:lnTo>
                  <a:cubicBezTo>
                    <a:pt x="1859" y="2395"/>
                    <a:pt x="1859" y="2111"/>
                    <a:pt x="2017" y="1953"/>
                  </a:cubicBezTo>
                  <a:cubicBezTo>
                    <a:pt x="2096" y="1890"/>
                    <a:pt x="2206" y="1859"/>
                    <a:pt x="2316" y="1859"/>
                  </a:cubicBezTo>
                  <a:cubicBezTo>
                    <a:pt x="2426" y="1859"/>
                    <a:pt x="2537" y="1890"/>
                    <a:pt x="2616" y="1953"/>
                  </a:cubicBezTo>
                  <a:lnTo>
                    <a:pt x="2899" y="2237"/>
                  </a:lnTo>
                  <a:lnTo>
                    <a:pt x="3151" y="1953"/>
                  </a:lnTo>
                  <a:cubicBezTo>
                    <a:pt x="3230" y="1890"/>
                    <a:pt x="3340" y="1859"/>
                    <a:pt x="3450" y="1859"/>
                  </a:cubicBezTo>
                  <a:close/>
                  <a:moveTo>
                    <a:pt x="442" y="0"/>
                  </a:moveTo>
                  <a:cubicBezTo>
                    <a:pt x="221" y="0"/>
                    <a:pt x="1" y="189"/>
                    <a:pt x="1" y="378"/>
                  </a:cubicBezTo>
                  <a:lnTo>
                    <a:pt x="1" y="5356"/>
                  </a:lnTo>
                  <a:cubicBezTo>
                    <a:pt x="1" y="5608"/>
                    <a:pt x="221" y="5766"/>
                    <a:pt x="442" y="5766"/>
                  </a:cubicBezTo>
                  <a:lnTo>
                    <a:pt x="5419" y="5766"/>
                  </a:lnTo>
                  <a:cubicBezTo>
                    <a:pt x="5640" y="5766"/>
                    <a:pt x="5861" y="5545"/>
                    <a:pt x="5861" y="5356"/>
                  </a:cubicBezTo>
                  <a:lnTo>
                    <a:pt x="5861" y="378"/>
                  </a:lnTo>
                  <a:cubicBezTo>
                    <a:pt x="5861" y="158"/>
                    <a:pt x="5640" y="0"/>
                    <a:pt x="54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4" name="Google Shape;18434;p91"/>
            <p:cNvSpPr/>
            <p:nvPr/>
          </p:nvSpPr>
          <p:spPr>
            <a:xfrm>
              <a:off x="-40938875" y="3239100"/>
              <a:ext cx="145725" cy="144925"/>
            </a:xfrm>
            <a:custGeom>
              <a:avLst/>
              <a:gdLst/>
              <a:ahLst/>
              <a:cxnLst/>
              <a:rect l="l" t="t" r="r" b="b"/>
              <a:pathLst>
                <a:path w="5829" h="5797" extrusionOk="0">
                  <a:moveTo>
                    <a:pt x="3750" y="2457"/>
                  </a:moveTo>
                  <a:cubicBezTo>
                    <a:pt x="3970" y="2457"/>
                    <a:pt x="4128" y="2646"/>
                    <a:pt x="4128" y="2867"/>
                  </a:cubicBezTo>
                  <a:cubicBezTo>
                    <a:pt x="4159" y="3151"/>
                    <a:pt x="3970" y="3308"/>
                    <a:pt x="3750" y="3308"/>
                  </a:cubicBezTo>
                  <a:lnTo>
                    <a:pt x="2080" y="3308"/>
                  </a:lnTo>
                  <a:cubicBezTo>
                    <a:pt x="1859" y="3308"/>
                    <a:pt x="1702" y="3119"/>
                    <a:pt x="1702" y="2867"/>
                  </a:cubicBezTo>
                  <a:cubicBezTo>
                    <a:pt x="1702" y="2646"/>
                    <a:pt x="1891" y="2457"/>
                    <a:pt x="2080" y="2457"/>
                  </a:cubicBezTo>
                  <a:close/>
                  <a:moveTo>
                    <a:pt x="442" y="0"/>
                  </a:moveTo>
                  <a:cubicBezTo>
                    <a:pt x="190" y="0"/>
                    <a:pt x="1" y="189"/>
                    <a:pt x="1" y="441"/>
                  </a:cubicBezTo>
                  <a:lnTo>
                    <a:pt x="1" y="5387"/>
                  </a:lnTo>
                  <a:cubicBezTo>
                    <a:pt x="1" y="5639"/>
                    <a:pt x="190" y="5797"/>
                    <a:pt x="442" y="5797"/>
                  </a:cubicBezTo>
                  <a:lnTo>
                    <a:pt x="5388" y="5797"/>
                  </a:lnTo>
                  <a:cubicBezTo>
                    <a:pt x="5640" y="5797"/>
                    <a:pt x="5829" y="5608"/>
                    <a:pt x="5829" y="5387"/>
                  </a:cubicBezTo>
                  <a:lnTo>
                    <a:pt x="5829" y="441"/>
                  </a:lnTo>
                  <a:cubicBezTo>
                    <a:pt x="5829" y="189"/>
                    <a:pt x="5640" y="0"/>
                    <a:pt x="53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5" name="Google Shape;18435;p91"/>
            <p:cNvSpPr/>
            <p:nvPr/>
          </p:nvSpPr>
          <p:spPr>
            <a:xfrm>
              <a:off x="-40938875" y="3411575"/>
              <a:ext cx="145725" cy="144950"/>
            </a:xfrm>
            <a:custGeom>
              <a:avLst/>
              <a:gdLst/>
              <a:ahLst/>
              <a:cxnLst/>
              <a:rect l="l" t="t" r="r" b="b"/>
              <a:pathLst>
                <a:path w="5829" h="5798" extrusionOk="0">
                  <a:moveTo>
                    <a:pt x="3750" y="1639"/>
                  </a:moveTo>
                  <a:cubicBezTo>
                    <a:pt x="3970" y="1639"/>
                    <a:pt x="4128" y="1859"/>
                    <a:pt x="4128" y="2080"/>
                  </a:cubicBezTo>
                  <a:cubicBezTo>
                    <a:pt x="4159" y="2332"/>
                    <a:pt x="3970" y="2490"/>
                    <a:pt x="3750" y="2490"/>
                  </a:cubicBezTo>
                  <a:lnTo>
                    <a:pt x="2080" y="2490"/>
                  </a:lnTo>
                  <a:cubicBezTo>
                    <a:pt x="1859" y="2490"/>
                    <a:pt x="1702" y="2269"/>
                    <a:pt x="1702" y="2080"/>
                  </a:cubicBezTo>
                  <a:cubicBezTo>
                    <a:pt x="1702" y="1859"/>
                    <a:pt x="1891" y="1639"/>
                    <a:pt x="2080" y="1639"/>
                  </a:cubicBezTo>
                  <a:close/>
                  <a:moveTo>
                    <a:pt x="3750" y="3309"/>
                  </a:moveTo>
                  <a:cubicBezTo>
                    <a:pt x="3970" y="3309"/>
                    <a:pt x="4128" y="3498"/>
                    <a:pt x="4128" y="3687"/>
                  </a:cubicBezTo>
                  <a:cubicBezTo>
                    <a:pt x="4159" y="3970"/>
                    <a:pt x="3970" y="4128"/>
                    <a:pt x="3750" y="4128"/>
                  </a:cubicBezTo>
                  <a:lnTo>
                    <a:pt x="2080" y="4128"/>
                  </a:lnTo>
                  <a:cubicBezTo>
                    <a:pt x="1859" y="4128"/>
                    <a:pt x="1702" y="3939"/>
                    <a:pt x="1702" y="3687"/>
                  </a:cubicBezTo>
                  <a:cubicBezTo>
                    <a:pt x="1702" y="3466"/>
                    <a:pt x="1891" y="3309"/>
                    <a:pt x="2080" y="3309"/>
                  </a:cubicBezTo>
                  <a:close/>
                  <a:moveTo>
                    <a:pt x="442" y="1"/>
                  </a:moveTo>
                  <a:cubicBezTo>
                    <a:pt x="190" y="1"/>
                    <a:pt x="1" y="190"/>
                    <a:pt x="1" y="379"/>
                  </a:cubicBezTo>
                  <a:lnTo>
                    <a:pt x="1" y="5388"/>
                  </a:lnTo>
                  <a:cubicBezTo>
                    <a:pt x="1" y="5640"/>
                    <a:pt x="190" y="5798"/>
                    <a:pt x="442" y="5798"/>
                  </a:cubicBezTo>
                  <a:lnTo>
                    <a:pt x="5388" y="5798"/>
                  </a:lnTo>
                  <a:cubicBezTo>
                    <a:pt x="5640" y="5798"/>
                    <a:pt x="5829" y="5577"/>
                    <a:pt x="5829" y="5388"/>
                  </a:cubicBezTo>
                  <a:lnTo>
                    <a:pt x="5829" y="410"/>
                  </a:lnTo>
                  <a:cubicBezTo>
                    <a:pt x="5829" y="190"/>
                    <a:pt x="5640" y="1"/>
                    <a:pt x="53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436" name="Google Shape;18436;p91"/>
          <p:cNvGrpSpPr/>
          <p:nvPr/>
        </p:nvGrpSpPr>
        <p:grpSpPr>
          <a:xfrm>
            <a:off x="3000751" y="1993894"/>
            <a:ext cx="379146" cy="370967"/>
            <a:chOff x="-41117650" y="3605525"/>
            <a:chExt cx="324500" cy="317500"/>
          </a:xfrm>
        </p:grpSpPr>
        <p:sp>
          <p:nvSpPr>
            <p:cNvPr id="18437" name="Google Shape;18437;p91"/>
            <p:cNvSpPr/>
            <p:nvPr/>
          </p:nvSpPr>
          <p:spPr>
            <a:xfrm>
              <a:off x="-41016850" y="3605525"/>
              <a:ext cx="106350" cy="105375"/>
            </a:xfrm>
            <a:custGeom>
              <a:avLst/>
              <a:gdLst/>
              <a:ahLst/>
              <a:cxnLst/>
              <a:rect l="l" t="t" r="r" b="b"/>
              <a:pathLst>
                <a:path w="4254" h="4215" extrusionOk="0">
                  <a:moveTo>
                    <a:pt x="2064" y="1"/>
                  </a:moveTo>
                  <a:cubicBezTo>
                    <a:pt x="1954" y="1"/>
                    <a:pt x="1844" y="40"/>
                    <a:pt x="1765" y="119"/>
                  </a:cubicBezTo>
                  <a:lnTo>
                    <a:pt x="1" y="1883"/>
                  </a:lnTo>
                  <a:lnTo>
                    <a:pt x="2332" y="4214"/>
                  </a:lnTo>
                  <a:lnTo>
                    <a:pt x="4096" y="2450"/>
                  </a:lnTo>
                  <a:cubicBezTo>
                    <a:pt x="4254" y="2293"/>
                    <a:pt x="4254" y="2009"/>
                    <a:pt x="4096" y="1852"/>
                  </a:cubicBezTo>
                  <a:lnTo>
                    <a:pt x="2364" y="119"/>
                  </a:lnTo>
                  <a:cubicBezTo>
                    <a:pt x="2285" y="40"/>
                    <a:pt x="2175" y="1"/>
                    <a:pt x="20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8" name="Google Shape;18438;p91"/>
            <p:cNvSpPr/>
            <p:nvPr/>
          </p:nvSpPr>
          <p:spPr>
            <a:xfrm>
              <a:off x="-40900275" y="3721300"/>
              <a:ext cx="107125" cy="105375"/>
            </a:xfrm>
            <a:custGeom>
              <a:avLst/>
              <a:gdLst/>
              <a:ahLst/>
              <a:cxnLst/>
              <a:rect l="l" t="t" r="r" b="b"/>
              <a:pathLst>
                <a:path w="4285" h="4215" extrusionOk="0">
                  <a:moveTo>
                    <a:pt x="2064" y="1"/>
                  </a:moveTo>
                  <a:cubicBezTo>
                    <a:pt x="1954" y="1"/>
                    <a:pt x="1843" y="40"/>
                    <a:pt x="1765" y="119"/>
                  </a:cubicBezTo>
                  <a:lnTo>
                    <a:pt x="0" y="1915"/>
                  </a:lnTo>
                  <a:lnTo>
                    <a:pt x="2300" y="4215"/>
                  </a:lnTo>
                  <a:lnTo>
                    <a:pt x="4128" y="2482"/>
                  </a:lnTo>
                  <a:cubicBezTo>
                    <a:pt x="4285" y="2324"/>
                    <a:pt x="4285" y="2072"/>
                    <a:pt x="4128" y="1915"/>
                  </a:cubicBezTo>
                  <a:lnTo>
                    <a:pt x="2363" y="119"/>
                  </a:lnTo>
                  <a:cubicBezTo>
                    <a:pt x="2285" y="40"/>
                    <a:pt x="2174" y="1"/>
                    <a:pt x="20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9" name="Google Shape;18439;p91"/>
            <p:cNvSpPr/>
            <p:nvPr/>
          </p:nvSpPr>
          <p:spPr>
            <a:xfrm>
              <a:off x="-41117650" y="3668350"/>
              <a:ext cx="262300" cy="254675"/>
            </a:xfrm>
            <a:custGeom>
              <a:avLst/>
              <a:gdLst/>
              <a:ahLst/>
              <a:cxnLst/>
              <a:rect l="l" t="t" r="r" b="b"/>
              <a:pathLst>
                <a:path w="10492" h="10187" extrusionOk="0">
                  <a:moveTo>
                    <a:pt x="3497" y="0"/>
                  </a:moveTo>
                  <a:lnTo>
                    <a:pt x="1764" y="1733"/>
                  </a:lnTo>
                  <a:cubicBezTo>
                    <a:pt x="1166" y="2332"/>
                    <a:pt x="725" y="3088"/>
                    <a:pt x="504" y="3812"/>
                  </a:cubicBezTo>
                  <a:cubicBezTo>
                    <a:pt x="0" y="5514"/>
                    <a:pt x="410" y="7404"/>
                    <a:pt x="1764" y="8759"/>
                  </a:cubicBezTo>
                  <a:cubicBezTo>
                    <a:pt x="2667" y="9661"/>
                    <a:pt x="3919" y="10187"/>
                    <a:pt x="5273" y="10187"/>
                  </a:cubicBezTo>
                  <a:cubicBezTo>
                    <a:pt x="5384" y="10187"/>
                    <a:pt x="5496" y="10183"/>
                    <a:pt x="5608" y="10176"/>
                  </a:cubicBezTo>
                  <a:cubicBezTo>
                    <a:pt x="6679" y="10082"/>
                    <a:pt x="7876" y="9609"/>
                    <a:pt x="8758" y="8759"/>
                  </a:cubicBezTo>
                  <a:lnTo>
                    <a:pt x="10491" y="7026"/>
                  </a:lnTo>
                  <a:lnTo>
                    <a:pt x="8191" y="4694"/>
                  </a:lnTo>
                  <a:lnTo>
                    <a:pt x="6396" y="6396"/>
                  </a:lnTo>
                  <a:cubicBezTo>
                    <a:pt x="6077" y="6715"/>
                    <a:pt x="5645" y="6880"/>
                    <a:pt x="5214" y="6880"/>
                  </a:cubicBezTo>
                  <a:cubicBezTo>
                    <a:pt x="4794" y="6880"/>
                    <a:pt x="4375" y="6722"/>
                    <a:pt x="4064" y="6396"/>
                  </a:cubicBezTo>
                  <a:cubicBezTo>
                    <a:pt x="3434" y="5766"/>
                    <a:pt x="3434" y="4694"/>
                    <a:pt x="4064" y="4064"/>
                  </a:cubicBezTo>
                  <a:lnTo>
                    <a:pt x="5797" y="2332"/>
                  </a:lnTo>
                  <a:lnTo>
                    <a:pt x="349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440" name="Google Shape;18440;p91"/>
          <p:cNvSpPr/>
          <p:nvPr/>
        </p:nvSpPr>
        <p:spPr>
          <a:xfrm>
            <a:off x="3006881" y="2443479"/>
            <a:ext cx="372720" cy="361678"/>
          </a:xfrm>
          <a:custGeom>
            <a:avLst/>
            <a:gdLst/>
            <a:ahLst/>
            <a:cxnLst/>
            <a:rect l="l" t="t" r="r" b="b"/>
            <a:pathLst>
              <a:path w="12760" h="12382" extrusionOk="0">
                <a:moveTo>
                  <a:pt x="2080" y="1"/>
                </a:moveTo>
                <a:cubicBezTo>
                  <a:pt x="946" y="1"/>
                  <a:pt x="32" y="946"/>
                  <a:pt x="1" y="2080"/>
                </a:cubicBezTo>
                <a:lnTo>
                  <a:pt x="1" y="9515"/>
                </a:lnTo>
                <a:cubicBezTo>
                  <a:pt x="1" y="11090"/>
                  <a:pt x="1261" y="12382"/>
                  <a:pt x="2899" y="12382"/>
                </a:cubicBezTo>
                <a:cubicBezTo>
                  <a:pt x="4537" y="12382"/>
                  <a:pt x="5798" y="11090"/>
                  <a:pt x="5829" y="9515"/>
                </a:cubicBezTo>
                <a:cubicBezTo>
                  <a:pt x="5829" y="9295"/>
                  <a:pt x="6144" y="9137"/>
                  <a:pt x="6365" y="9074"/>
                </a:cubicBezTo>
                <a:cubicBezTo>
                  <a:pt x="6617" y="9074"/>
                  <a:pt x="6932" y="9295"/>
                  <a:pt x="6932" y="9515"/>
                </a:cubicBezTo>
                <a:cubicBezTo>
                  <a:pt x="6932" y="11122"/>
                  <a:pt x="8223" y="12382"/>
                  <a:pt x="9830" y="12382"/>
                </a:cubicBezTo>
                <a:cubicBezTo>
                  <a:pt x="11374" y="12382"/>
                  <a:pt x="12760" y="11216"/>
                  <a:pt x="12760" y="9452"/>
                </a:cubicBezTo>
                <a:lnTo>
                  <a:pt x="12760" y="2080"/>
                </a:lnTo>
                <a:cubicBezTo>
                  <a:pt x="12760" y="946"/>
                  <a:pt x="11815" y="32"/>
                  <a:pt x="10681" y="1"/>
                </a:cubicBezTo>
                <a:cubicBezTo>
                  <a:pt x="10114" y="1"/>
                  <a:pt x="9578" y="221"/>
                  <a:pt x="9200" y="568"/>
                </a:cubicBezTo>
                <a:cubicBezTo>
                  <a:pt x="9043" y="725"/>
                  <a:pt x="9043" y="1009"/>
                  <a:pt x="9200" y="1166"/>
                </a:cubicBezTo>
                <a:cubicBezTo>
                  <a:pt x="9279" y="1245"/>
                  <a:pt x="9389" y="1284"/>
                  <a:pt x="9499" y="1284"/>
                </a:cubicBezTo>
                <a:cubicBezTo>
                  <a:pt x="9610" y="1284"/>
                  <a:pt x="9720" y="1245"/>
                  <a:pt x="9799" y="1166"/>
                </a:cubicBezTo>
                <a:cubicBezTo>
                  <a:pt x="10051" y="946"/>
                  <a:pt x="10366" y="820"/>
                  <a:pt x="10681" y="820"/>
                </a:cubicBezTo>
                <a:cubicBezTo>
                  <a:pt x="11342" y="820"/>
                  <a:pt x="11878" y="1355"/>
                  <a:pt x="11878" y="2080"/>
                </a:cubicBezTo>
                <a:lnTo>
                  <a:pt x="11878" y="7499"/>
                </a:lnTo>
                <a:cubicBezTo>
                  <a:pt x="11374" y="6963"/>
                  <a:pt x="10618" y="6648"/>
                  <a:pt x="9799" y="6648"/>
                </a:cubicBezTo>
                <a:cubicBezTo>
                  <a:pt x="8570" y="6648"/>
                  <a:pt x="7562" y="7404"/>
                  <a:pt x="7121" y="8444"/>
                </a:cubicBezTo>
                <a:cubicBezTo>
                  <a:pt x="6932" y="8349"/>
                  <a:pt x="6585" y="8286"/>
                  <a:pt x="6365" y="8286"/>
                </a:cubicBezTo>
                <a:cubicBezTo>
                  <a:pt x="6144" y="8286"/>
                  <a:pt x="5798" y="8381"/>
                  <a:pt x="5640" y="8444"/>
                </a:cubicBezTo>
                <a:cubicBezTo>
                  <a:pt x="5199" y="7404"/>
                  <a:pt x="4191" y="6648"/>
                  <a:pt x="2962" y="6648"/>
                </a:cubicBezTo>
                <a:cubicBezTo>
                  <a:pt x="2111" y="6648"/>
                  <a:pt x="1418" y="6995"/>
                  <a:pt x="851" y="7499"/>
                </a:cubicBezTo>
                <a:lnTo>
                  <a:pt x="851" y="2080"/>
                </a:lnTo>
                <a:cubicBezTo>
                  <a:pt x="851" y="1418"/>
                  <a:pt x="1418" y="851"/>
                  <a:pt x="2080" y="820"/>
                </a:cubicBezTo>
                <a:cubicBezTo>
                  <a:pt x="2426" y="820"/>
                  <a:pt x="2742" y="977"/>
                  <a:pt x="2962" y="1166"/>
                </a:cubicBezTo>
                <a:cubicBezTo>
                  <a:pt x="3041" y="1245"/>
                  <a:pt x="3151" y="1284"/>
                  <a:pt x="3257" y="1284"/>
                </a:cubicBezTo>
                <a:cubicBezTo>
                  <a:pt x="3364" y="1284"/>
                  <a:pt x="3466" y="1245"/>
                  <a:pt x="3529" y="1166"/>
                </a:cubicBezTo>
                <a:cubicBezTo>
                  <a:pt x="3687" y="1009"/>
                  <a:pt x="3687" y="725"/>
                  <a:pt x="3529" y="568"/>
                </a:cubicBezTo>
                <a:cubicBezTo>
                  <a:pt x="3183" y="221"/>
                  <a:pt x="2647" y="1"/>
                  <a:pt x="208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441" name="Google Shape;18441;p91"/>
          <p:cNvGrpSpPr/>
          <p:nvPr/>
        </p:nvGrpSpPr>
        <p:grpSpPr>
          <a:xfrm>
            <a:off x="1827005" y="2885417"/>
            <a:ext cx="216271" cy="371814"/>
            <a:chOff x="-39205300" y="3220175"/>
            <a:chExt cx="185100" cy="318225"/>
          </a:xfrm>
        </p:grpSpPr>
        <p:sp>
          <p:nvSpPr>
            <p:cNvPr id="18442" name="Google Shape;18442;p91"/>
            <p:cNvSpPr/>
            <p:nvPr/>
          </p:nvSpPr>
          <p:spPr>
            <a:xfrm>
              <a:off x="-39205300" y="3220175"/>
              <a:ext cx="185100" cy="111875"/>
            </a:xfrm>
            <a:custGeom>
              <a:avLst/>
              <a:gdLst/>
              <a:ahLst/>
              <a:cxnLst/>
              <a:rect l="l" t="t" r="r" b="b"/>
              <a:pathLst>
                <a:path w="7404" h="4475" extrusionOk="0">
                  <a:moveTo>
                    <a:pt x="1229" y="1"/>
                  </a:moveTo>
                  <a:cubicBezTo>
                    <a:pt x="567" y="1"/>
                    <a:pt x="0" y="568"/>
                    <a:pt x="0" y="1261"/>
                  </a:cubicBezTo>
                  <a:cubicBezTo>
                    <a:pt x="0" y="1797"/>
                    <a:pt x="315" y="2269"/>
                    <a:pt x="819" y="2458"/>
                  </a:cubicBezTo>
                  <a:lnTo>
                    <a:pt x="819" y="4475"/>
                  </a:lnTo>
                  <a:lnTo>
                    <a:pt x="6616" y="4475"/>
                  </a:lnTo>
                  <a:lnTo>
                    <a:pt x="6616" y="2458"/>
                  </a:lnTo>
                  <a:lnTo>
                    <a:pt x="6585" y="2458"/>
                  </a:lnTo>
                  <a:cubicBezTo>
                    <a:pt x="7057" y="2301"/>
                    <a:pt x="7404" y="1828"/>
                    <a:pt x="7404" y="1261"/>
                  </a:cubicBezTo>
                  <a:cubicBezTo>
                    <a:pt x="7404" y="600"/>
                    <a:pt x="6868" y="64"/>
                    <a:pt x="61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3" name="Google Shape;18443;p91"/>
            <p:cNvSpPr/>
            <p:nvPr/>
          </p:nvSpPr>
          <p:spPr>
            <a:xfrm>
              <a:off x="-39184825" y="3353300"/>
              <a:ext cx="144950" cy="185100"/>
            </a:xfrm>
            <a:custGeom>
              <a:avLst/>
              <a:gdLst/>
              <a:ahLst/>
              <a:cxnLst/>
              <a:rect l="l" t="t" r="r" b="b"/>
              <a:pathLst>
                <a:path w="5798" h="7404" extrusionOk="0">
                  <a:moveTo>
                    <a:pt x="0" y="0"/>
                  </a:moveTo>
                  <a:lnTo>
                    <a:pt x="0" y="819"/>
                  </a:lnTo>
                  <a:lnTo>
                    <a:pt x="2111" y="819"/>
                  </a:lnTo>
                  <a:cubicBezTo>
                    <a:pt x="2332" y="819"/>
                    <a:pt x="2489" y="1040"/>
                    <a:pt x="2489" y="1260"/>
                  </a:cubicBezTo>
                  <a:cubicBezTo>
                    <a:pt x="2489" y="1513"/>
                    <a:pt x="2300" y="1702"/>
                    <a:pt x="2111" y="1702"/>
                  </a:cubicBezTo>
                  <a:lnTo>
                    <a:pt x="0" y="1702"/>
                  </a:lnTo>
                  <a:lnTo>
                    <a:pt x="0" y="2521"/>
                  </a:lnTo>
                  <a:lnTo>
                    <a:pt x="2111" y="2521"/>
                  </a:lnTo>
                  <a:cubicBezTo>
                    <a:pt x="2332" y="2521"/>
                    <a:pt x="2489" y="2710"/>
                    <a:pt x="2489" y="2930"/>
                  </a:cubicBezTo>
                  <a:cubicBezTo>
                    <a:pt x="2489" y="3151"/>
                    <a:pt x="2300" y="3340"/>
                    <a:pt x="2111" y="3340"/>
                  </a:cubicBezTo>
                  <a:lnTo>
                    <a:pt x="0" y="3340"/>
                  </a:lnTo>
                  <a:lnTo>
                    <a:pt x="0" y="4190"/>
                  </a:lnTo>
                  <a:lnTo>
                    <a:pt x="2111" y="4190"/>
                  </a:lnTo>
                  <a:cubicBezTo>
                    <a:pt x="2332" y="4190"/>
                    <a:pt x="2489" y="4379"/>
                    <a:pt x="2489" y="4600"/>
                  </a:cubicBezTo>
                  <a:cubicBezTo>
                    <a:pt x="2458" y="4726"/>
                    <a:pt x="2300" y="4915"/>
                    <a:pt x="2048" y="4915"/>
                  </a:cubicBezTo>
                  <a:lnTo>
                    <a:pt x="63" y="4915"/>
                  </a:lnTo>
                  <a:cubicBezTo>
                    <a:pt x="252" y="6427"/>
                    <a:pt x="1512" y="7404"/>
                    <a:pt x="2899" y="7404"/>
                  </a:cubicBezTo>
                  <a:cubicBezTo>
                    <a:pt x="4474" y="7404"/>
                    <a:pt x="5797" y="6112"/>
                    <a:pt x="5797" y="4537"/>
                  </a:cubicBezTo>
                  <a:lnTo>
                    <a:pt x="579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444" name="Google Shape;18444;p91"/>
          <p:cNvGrpSpPr/>
          <p:nvPr/>
        </p:nvGrpSpPr>
        <p:grpSpPr>
          <a:xfrm>
            <a:off x="1792533" y="3345488"/>
            <a:ext cx="300016" cy="369273"/>
            <a:chOff x="-39248625" y="3588600"/>
            <a:chExt cx="256775" cy="316050"/>
          </a:xfrm>
        </p:grpSpPr>
        <p:sp>
          <p:nvSpPr>
            <p:cNvPr id="18445" name="Google Shape;18445;p91"/>
            <p:cNvSpPr/>
            <p:nvPr/>
          </p:nvSpPr>
          <p:spPr>
            <a:xfrm>
              <a:off x="-39248625" y="3588600"/>
              <a:ext cx="256775" cy="316050"/>
            </a:xfrm>
            <a:custGeom>
              <a:avLst/>
              <a:gdLst/>
              <a:ahLst/>
              <a:cxnLst/>
              <a:rect l="l" t="t" r="r" b="b"/>
              <a:pathLst>
                <a:path w="10271" h="12642" extrusionOk="0">
                  <a:moveTo>
                    <a:pt x="5364" y="0"/>
                  </a:moveTo>
                  <a:cubicBezTo>
                    <a:pt x="5041" y="0"/>
                    <a:pt x="4710" y="118"/>
                    <a:pt x="4443" y="355"/>
                  </a:cubicBezTo>
                  <a:lnTo>
                    <a:pt x="3277" y="1552"/>
                  </a:lnTo>
                  <a:cubicBezTo>
                    <a:pt x="2804" y="2025"/>
                    <a:pt x="2804" y="2812"/>
                    <a:pt x="3277" y="3316"/>
                  </a:cubicBezTo>
                  <a:lnTo>
                    <a:pt x="3938" y="3978"/>
                  </a:lnTo>
                  <a:lnTo>
                    <a:pt x="1702" y="6215"/>
                  </a:lnTo>
                  <a:cubicBezTo>
                    <a:pt x="1544" y="6152"/>
                    <a:pt x="1355" y="6057"/>
                    <a:pt x="1135" y="6057"/>
                  </a:cubicBezTo>
                  <a:cubicBezTo>
                    <a:pt x="1119" y="6056"/>
                    <a:pt x="1104" y="6056"/>
                    <a:pt x="1089" y="6056"/>
                  </a:cubicBezTo>
                  <a:cubicBezTo>
                    <a:pt x="538" y="6056"/>
                    <a:pt x="0" y="6611"/>
                    <a:pt x="0" y="7286"/>
                  </a:cubicBezTo>
                  <a:cubicBezTo>
                    <a:pt x="0" y="7947"/>
                    <a:pt x="567" y="8515"/>
                    <a:pt x="1229" y="8515"/>
                  </a:cubicBezTo>
                  <a:cubicBezTo>
                    <a:pt x="1418" y="8515"/>
                    <a:pt x="1576" y="8483"/>
                    <a:pt x="1733" y="8388"/>
                  </a:cubicBezTo>
                  <a:lnTo>
                    <a:pt x="3560" y="10216"/>
                  </a:lnTo>
                  <a:cubicBezTo>
                    <a:pt x="2993" y="10720"/>
                    <a:pt x="2615" y="11381"/>
                    <a:pt x="2521" y="12169"/>
                  </a:cubicBezTo>
                  <a:cubicBezTo>
                    <a:pt x="2489" y="12421"/>
                    <a:pt x="2678" y="12642"/>
                    <a:pt x="2930" y="12642"/>
                  </a:cubicBezTo>
                  <a:lnTo>
                    <a:pt x="8633" y="12642"/>
                  </a:lnTo>
                  <a:cubicBezTo>
                    <a:pt x="8853" y="12642"/>
                    <a:pt x="9074" y="12421"/>
                    <a:pt x="9011" y="12169"/>
                  </a:cubicBezTo>
                  <a:cubicBezTo>
                    <a:pt x="8790" y="10562"/>
                    <a:pt x="7404" y="9334"/>
                    <a:pt x="5766" y="9334"/>
                  </a:cubicBezTo>
                  <a:cubicBezTo>
                    <a:pt x="5199" y="9334"/>
                    <a:pt x="4695" y="9491"/>
                    <a:pt x="4222" y="9743"/>
                  </a:cubicBezTo>
                  <a:lnTo>
                    <a:pt x="2300" y="7853"/>
                  </a:lnTo>
                  <a:cubicBezTo>
                    <a:pt x="2363" y="7695"/>
                    <a:pt x="2395" y="7475"/>
                    <a:pt x="2395" y="7286"/>
                  </a:cubicBezTo>
                  <a:cubicBezTo>
                    <a:pt x="2395" y="7097"/>
                    <a:pt x="2363" y="6939"/>
                    <a:pt x="2300" y="6782"/>
                  </a:cubicBezTo>
                  <a:lnTo>
                    <a:pt x="4285" y="4797"/>
                  </a:lnTo>
                  <a:lnTo>
                    <a:pt x="4285" y="4797"/>
                  </a:lnTo>
                  <a:cubicBezTo>
                    <a:pt x="4253" y="5742"/>
                    <a:pt x="4537" y="6624"/>
                    <a:pt x="5073" y="7317"/>
                  </a:cubicBezTo>
                  <a:lnTo>
                    <a:pt x="10271" y="2119"/>
                  </a:lnTo>
                  <a:cubicBezTo>
                    <a:pt x="9636" y="1606"/>
                    <a:pt x="8888" y="1321"/>
                    <a:pt x="8026" y="1321"/>
                  </a:cubicBezTo>
                  <a:cubicBezTo>
                    <a:pt x="7776" y="1321"/>
                    <a:pt x="7516" y="1345"/>
                    <a:pt x="7246" y="1394"/>
                  </a:cubicBezTo>
                  <a:lnTo>
                    <a:pt x="6238" y="355"/>
                  </a:lnTo>
                  <a:cubicBezTo>
                    <a:pt x="6002" y="118"/>
                    <a:pt x="5687" y="0"/>
                    <a:pt x="53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6" name="Google Shape;18446;p91"/>
            <p:cNvSpPr/>
            <p:nvPr/>
          </p:nvSpPr>
          <p:spPr>
            <a:xfrm>
              <a:off x="-39076150" y="3684875"/>
              <a:ext cx="84300" cy="80300"/>
            </a:xfrm>
            <a:custGeom>
              <a:avLst/>
              <a:gdLst/>
              <a:ahLst/>
              <a:cxnLst/>
              <a:rect l="l" t="t" r="r" b="b"/>
              <a:pathLst>
                <a:path w="3372" h="3212" extrusionOk="0">
                  <a:moveTo>
                    <a:pt x="2868" y="1"/>
                  </a:moveTo>
                  <a:lnTo>
                    <a:pt x="1" y="2868"/>
                  </a:lnTo>
                  <a:cubicBezTo>
                    <a:pt x="353" y="3098"/>
                    <a:pt x="757" y="3212"/>
                    <a:pt x="1156" y="3212"/>
                  </a:cubicBezTo>
                  <a:cubicBezTo>
                    <a:pt x="1686" y="3212"/>
                    <a:pt x="2207" y="3011"/>
                    <a:pt x="2584" y="2616"/>
                  </a:cubicBezTo>
                  <a:cubicBezTo>
                    <a:pt x="3309" y="1891"/>
                    <a:pt x="3372" y="851"/>
                    <a:pt x="28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447" name="Google Shape;18447;p91"/>
          <p:cNvSpPr/>
          <p:nvPr/>
        </p:nvSpPr>
        <p:spPr>
          <a:xfrm>
            <a:off x="1763554" y="3801114"/>
            <a:ext cx="363548" cy="370909"/>
          </a:xfrm>
          <a:custGeom>
            <a:avLst/>
            <a:gdLst/>
            <a:ahLst/>
            <a:cxnLst/>
            <a:rect l="l" t="t" r="r" b="b"/>
            <a:pathLst>
              <a:path w="12446" h="12698" extrusionOk="0">
                <a:moveTo>
                  <a:pt x="6239" y="1"/>
                </a:moveTo>
                <a:cubicBezTo>
                  <a:pt x="5105" y="1"/>
                  <a:pt x="4191" y="915"/>
                  <a:pt x="4159" y="2112"/>
                </a:cubicBezTo>
                <a:cubicBezTo>
                  <a:pt x="4159" y="3088"/>
                  <a:pt x="4852" y="3939"/>
                  <a:pt x="5798" y="4097"/>
                </a:cubicBezTo>
                <a:lnTo>
                  <a:pt x="5798" y="5294"/>
                </a:lnTo>
                <a:cubicBezTo>
                  <a:pt x="4852" y="5483"/>
                  <a:pt x="4159" y="6333"/>
                  <a:pt x="4159" y="7310"/>
                </a:cubicBezTo>
                <a:cubicBezTo>
                  <a:pt x="4159" y="7657"/>
                  <a:pt x="4222" y="7972"/>
                  <a:pt x="4380" y="8255"/>
                </a:cubicBezTo>
                <a:lnTo>
                  <a:pt x="3403" y="9043"/>
                </a:lnTo>
                <a:cubicBezTo>
                  <a:pt x="3057" y="8728"/>
                  <a:pt x="2584" y="8570"/>
                  <a:pt x="2112" y="8570"/>
                </a:cubicBezTo>
                <a:cubicBezTo>
                  <a:pt x="946" y="8602"/>
                  <a:pt x="1" y="9515"/>
                  <a:pt x="1" y="10650"/>
                </a:cubicBezTo>
                <a:cubicBezTo>
                  <a:pt x="1" y="11784"/>
                  <a:pt x="946" y="12697"/>
                  <a:pt x="2112" y="12697"/>
                </a:cubicBezTo>
                <a:cubicBezTo>
                  <a:pt x="3246" y="12697"/>
                  <a:pt x="4128" y="11752"/>
                  <a:pt x="4191" y="10650"/>
                </a:cubicBezTo>
                <a:cubicBezTo>
                  <a:pt x="4191" y="10303"/>
                  <a:pt x="4096" y="9988"/>
                  <a:pt x="3939" y="9704"/>
                </a:cubicBezTo>
                <a:lnTo>
                  <a:pt x="4947" y="8917"/>
                </a:lnTo>
                <a:cubicBezTo>
                  <a:pt x="5294" y="9232"/>
                  <a:pt x="5766" y="9389"/>
                  <a:pt x="6239" y="9389"/>
                </a:cubicBezTo>
                <a:cubicBezTo>
                  <a:pt x="6743" y="9389"/>
                  <a:pt x="7184" y="9200"/>
                  <a:pt x="7530" y="8917"/>
                </a:cubicBezTo>
                <a:lnTo>
                  <a:pt x="8507" y="9704"/>
                </a:lnTo>
                <a:cubicBezTo>
                  <a:pt x="8350" y="9988"/>
                  <a:pt x="8287" y="10303"/>
                  <a:pt x="8287" y="10650"/>
                </a:cubicBezTo>
                <a:cubicBezTo>
                  <a:pt x="8287" y="11784"/>
                  <a:pt x="9232" y="12697"/>
                  <a:pt x="10366" y="12697"/>
                </a:cubicBezTo>
                <a:cubicBezTo>
                  <a:pt x="11500" y="12697"/>
                  <a:pt x="12414" y="11752"/>
                  <a:pt x="12445" y="10650"/>
                </a:cubicBezTo>
                <a:cubicBezTo>
                  <a:pt x="12445" y="9515"/>
                  <a:pt x="11563" y="8602"/>
                  <a:pt x="10366" y="8570"/>
                </a:cubicBezTo>
                <a:cubicBezTo>
                  <a:pt x="9862" y="8570"/>
                  <a:pt x="9421" y="8759"/>
                  <a:pt x="9074" y="9043"/>
                </a:cubicBezTo>
                <a:lnTo>
                  <a:pt x="8097" y="8255"/>
                </a:lnTo>
                <a:cubicBezTo>
                  <a:pt x="8255" y="7972"/>
                  <a:pt x="8318" y="7657"/>
                  <a:pt x="8318" y="7310"/>
                </a:cubicBezTo>
                <a:cubicBezTo>
                  <a:pt x="8318" y="6333"/>
                  <a:pt x="7625" y="5451"/>
                  <a:pt x="6680" y="5294"/>
                </a:cubicBezTo>
                <a:lnTo>
                  <a:pt x="6680" y="4097"/>
                </a:lnTo>
                <a:cubicBezTo>
                  <a:pt x="7625" y="3908"/>
                  <a:pt x="8318" y="3088"/>
                  <a:pt x="8318" y="2112"/>
                </a:cubicBezTo>
                <a:cubicBezTo>
                  <a:pt x="8318" y="946"/>
                  <a:pt x="7404" y="64"/>
                  <a:pt x="62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8" name="Google Shape;18448;p91"/>
          <p:cNvSpPr/>
          <p:nvPr/>
        </p:nvSpPr>
        <p:spPr>
          <a:xfrm>
            <a:off x="3953101" y="2872552"/>
            <a:ext cx="369974" cy="368601"/>
          </a:xfrm>
          <a:custGeom>
            <a:avLst/>
            <a:gdLst/>
            <a:ahLst/>
            <a:cxnLst/>
            <a:rect l="l" t="t" r="r" b="b"/>
            <a:pathLst>
              <a:path w="12666" h="12619" extrusionOk="0">
                <a:moveTo>
                  <a:pt x="9294" y="1"/>
                </a:moveTo>
                <a:cubicBezTo>
                  <a:pt x="9192" y="1"/>
                  <a:pt x="9089" y="40"/>
                  <a:pt x="9011" y="119"/>
                </a:cubicBezTo>
                <a:lnTo>
                  <a:pt x="7593" y="1537"/>
                </a:lnTo>
                <a:lnTo>
                  <a:pt x="9011" y="2954"/>
                </a:lnTo>
                <a:cubicBezTo>
                  <a:pt x="9168" y="3112"/>
                  <a:pt x="9168" y="3395"/>
                  <a:pt x="9011" y="3553"/>
                </a:cubicBezTo>
                <a:cubicBezTo>
                  <a:pt x="8932" y="3632"/>
                  <a:pt x="8822" y="3671"/>
                  <a:pt x="8711" y="3671"/>
                </a:cubicBezTo>
                <a:cubicBezTo>
                  <a:pt x="8601" y="3671"/>
                  <a:pt x="8491" y="3632"/>
                  <a:pt x="8412" y="3553"/>
                </a:cubicBezTo>
                <a:lnTo>
                  <a:pt x="6994" y="2135"/>
                </a:lnTo>
                <a:lnTo>
                  <a:pt x="5923" y="3206"/>
                </a:lnTo>
                <a:lnTo>
                  <a:pt x="7341" y="4624"/>
                </a:lnTo>
                <a:cubicBezTo>
                  <a:pt x="7498" y="4782"/>
                  <a:pt x="7498" y="5034"/>
                  <a:pt x="7341" y="5191"/>
                </a:cubicBezTo>
                <a:cubicBezTo>
                  <a:pt x="7262" y="5270"/>
                  <a:pt x="7160" y="5309"/>
                  <a:pt x="7053" y="5309"/>
                </a:cubicBezTo>
                <a:cubicBezTo>
                  <a:pt x="6947" y="5309"/>
                  <a:pt x="6837" y="5270"/>
                  <a:pt x="6742" y="5191"/>
                </a:cubicBezTo>
                <a:lnTo>
                  <a:pt x="5356" y="3773"/>
                </a:lnTo>
                <a:lnTo>
                  <a:pt x="4285" y="4845"/>
                </a:lnTo>
                <a:lnTo>
                  <a:pt x="5703" y="6262"/>
                </a:lnTo>
                <a:cubicBezTo>
                  <a:pt x="5860" y="6420"/>
                  <a:pt x="5860" y="6703"/>
                  <a:pt x="5703" y="6861"/>
                </a:cubicBezTo>
                <a:cubicBezTo>
                  <a:pt x="5624" y="6940"/>
                  <a:pt x="5514" y="6979"/>
                  <a:pt x="5403" y="6979"/>
                </a:cubicBezTo>
                <a:cubicBezTo>
                  <a:pt x="5293" y="6979"/>
                  <a:pt x="5183" y="6940"/>
                  <a:pt x="5104" y="6861"/>
                </a:cubicBezTo>
                <a:lnTo>
                  <a:pt x="3686" y="5443"/>
                </a:lnTo>
                <a:lnTo>
                  <a:pt x="2615" y="6514"/>
                </a:lnTo>
                <a:lnTo>
                  <a:pt x="4096" y="7932"/>
                </a:lnTo>
                <a:cubicBezTo>
                  <a:pt x="4253" y="8090"/>
                  <a:pt x="4253" y="8373"/>
                  <a:pt x="4096" y="8499"/>
                </a:cubicBezTo>
                <a:cubicBezTo>
                  <a:pt x="4017" y="8578"/>
                  <a:pt x="3907" y="8617"/>
                  <a:pt x="3797" y="8617"/>
                </a:cubicBezTo>
                <a:cubicBezTo>
                  <a:pt x="3686" y="8617"/>
                  <a:pt x="3576" y="8578"/>
                  <a:pt x="3497" y="8499"/>
                </a:cubicBezTo>
                <a:lnTo>
                  <a:pt x="2048" y="7081"/>
                </a:lnTo>
                <a:lnTo>
                  <a:pt x="158" y="8972"/>
                </a:lnTo>
                <a:cubicBezTo>
                  <a:pt x="0" y="9129"/>
                  <a:pt x="0" y="9413"/>
                  <a:pt x="158" y="9570"/>
                </a:cubicBezTo>
                <a:lnTo>
                  <a:pt x="3056" y="12500"/>
                </a:lnTo>
                <a:cubicBezTo>
                  <a:pt x="3135" y="12579"/>
                  <a:pt x="3245" y="12618"/>
                  <a:pt x="3356" y="12618"/>
                </a:cubicBezTo>
                <a:cubicBezTo>
                  <a:pt x="3466" y="12618"/>
                  <a:pt x="3576" y="12579"/>
                  <a:pt x="3655" y="12500"/>
                </a:cubicBezTo>
                <a:lnTo>
                  <a:pt x="12508" y="3616"/>
                </a:lnTo>
                <a:cubicBezTo>
                  <a:pt x="12665" y="3458"/>
                  <a:pt x="12665" y="3206"/>
                  <a:pt x="12508" y="3049"/>
                </a:cubicBezTo>
                <a:lnTo>
                  <a:pt x="9578" y="119"/>
                </a:lnTo>
                <a:cubicBezTo>
                  <a:pt x="9499" y="40"/>
                  <a:pt x="9397" y="1"/>
                  <a:pt x="92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449" name="Google Shape;18449;p91"/>
          <p:cNvGrpSpPr/>
          <p:nvPr/>
        </p:nvGrpSpPr>
        <p:grpSpPr>
          <a:xfrm>
            <a:off x="1243246" y="1533504"/>
            <a:ext cx="429504" cy="370879"/>
            <a:chOff x="-42651700" y="3217825"/>
            <a:chExt cx="367600" cy="317425"/>
          </a:xfrm>
        </p:grpSpPr>
        <p:sp>
          <p:nvSpPr>
            <p:cNvPr id="18450" name="Google Shape;18450;p91"/>
            <p:cNvSpPr/>
            <p:nvPr/>
          </p:nvSpPr>
          <p:spPr>
            <a:xfrm>
              <a:off x="-42651700" y="3239075"/>
              <a:ext cx="367600" cy="296175"/>
            </a:xfrm>
            <a:custGeom>
              <a:avLst/>
              <a:gdLst/>
              <a:ahLst/>
              <a:cxnLst/>
              <a:rect l="l" t="t" r="r" b="b"/>
              <a:pathLst>
                <a:path w="14704" h="11847" extrusionOk="0">
                  <a:moveTo>
                    <a:pt x="7370" y="797"/>
                  </a:moveTo>
                  <a:cubicBezTo>
                    <a:pt x="8536" y="797"/>
                    <a:pt x="9694" y="1246"/>
                    <a:pt x="10576" y="2143"/>
                  </a:cubicBezTo>
                  <a:cubicBezTo>
                    <a:pt x="12340" y="3908"/>
                    <a:pt x="12340" y="6775"/>
                    <a:pt x="10576" y="8539"/>
                  </a:cubicBezTo>
                  <a:cubicBezTo>
                    <a:pt x="9757" y="9390"/>
                    <a:pt x="8623" y="9894"/>
                    <a:pt x="7363" y="9894"/>
                  </a:cubicBezTo>
                  <a:cubicBezTo>
                    <a:pt x="6102" y="9894"/>
                    <a:pt x="4937" y="9358"/>
                    <a:pt x="4118" y="8539"/>
                  </a:cubicBezTo>
                  <a:cubicBezTo>
                    <a:pt x="2353" y="6775"/>
                    <a:pt x="2353" y="3908"/>
                    <a:pt x="4118" y="2143"/>
                  </a:cubicBezTo>
                  <a:cubicBezTo>
                    <a:pt x="5031" y="1246"/>
                    <a:pt x="6205" y="797"/>
                    <a:pt x="7370" y="797"/>
                  </a:cubicBezTo>
                  <a:close/>
                  <a:moveTo>
                    <a:pt x="7326" y="1"/>
                  </a:moveTo>
                  <a:cubicBezTo>
                    <a:pt x="2091" y="1"/>
                    <a:pt x="0" y="6750"/>
                    <a:pt x="4275" y="9768"/>
                  </a:cubicBezTo>
                  <a:lnTo>
                    <a:pt x="3424" y="11280"/>
                  </a:lnTo>
                  <a:cubicBezTo>
                    <a:pt x="3298" y="11532"/>
                    <a:pt x="3487" y="11847"/>
                    <a:pt x="3771" y="11847"/>
                  </a:cubicBezTo>
                  <a:cubicBezTo>
                    <a:pt x="3929" y="11847"/>
                    <a:pt x="4086" y="11784"/>
                    <a:pt x="4118" y="11626"/>
                  </a:cubicBezTo>
                  <a:lnTo>
                    <a:pt x="5000" y="10209"/>
                  </a:lnTo>
                  <a:cubicBezTo>
                    <a:pt x="5740" y="10571"/>
                    <a:pt x="6543" y="10752"/>
                    <a:pt x="7351" y="10752"/>
                  </a:cubicBezTo>
                  <a:cubicBezTo>
                    <a:pt x="8158" y="10752"/>
                    <a:pt x="8969" y="10571"/>
                    <a:pt x="9725" y="10209"/>
                  </a:cubicBezTo>
                  <a:lnTo>
                    <a:pt x="10576" y="11626"/>
                  </a:lnTo>
                  <a:cubicBezTo>
                    <a:pt x="10671" y="11784"/>
                    <a:pt x="10828" y="11847"/>
                    <a:pt x="10923" y="11847"/>
                  </a:cubicBezTo>
                  <a:cubicBezTo>
                    <a:pt x="11238" y="11847"/>
                    <a:pt x="11458" y="11532"/>
                    <a:pt x="11301" y="11280"/>
                  </a:cubicBezTo>
                  <a:lnTo>
                    <a:pt x="10419" y="9768"/>
                  </a:lnTo>
                  <a:cubicBezTo>
                    <a:pt x="14703" y="6775"/>
                    <a:pt x="12592" y="1"/>
                    <a:pt x="7363" y="1"/>
                  </a:cubicBezTo>
                  <a:cubicBezTo>
                    <a:pt x="7350" y="1"/>
                    <a:pt x="7338" y="1"/>
                    <a:pt x="732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1" name="Google Shape;18451;p91"/>
            <p:cNvSpPr/>
            <p:nvPr/>
          </p:nvSpPr>
          <p:spPr>
            <a:xfrm>
              <a:off x="-42419600" y="3217825"/>
              <a:ext cx="106350" cy="106350"/>
            </a:xfrm>
            <a:custGeom>
              <a:avLst/>
              <a:gdLst/>
              <a:ahLst/>
              <a:cxnLst/>
              <a:rect l="l" t="t" r="r" b="b"/>
              <a:pathLst>
                <a:path w="4254" h="4254" extrusionOk="0">
                  <a:moveTo>
                    <a:pt x="1355" y="0"/>
                  </a:moveTo>
                  <a:cubicBezTo>
                    <a:pt x="882" y="0"/>
                    <a:pt x="410" y="95"/>
                    <a:pt x="0" y="315"/>
                  </a:cubicBezTo>
                  <a:cubicBezTo>
                    <a:pt x="1891" y="946"/>
                    <a:pt x="3340" y="2395"/>
                    <a:pt x="3938" y="4254"/>
                  </a:cubicBezTo>
                  <a:cubicBezTo>
                    <a:pt x="4128" y="3844"/>
                    <a:pt x="4254" y="3371"/>
                    <a:pt x="4254" y="2899"/>
                  </a:cubicBezTo>
                  <a:cubicBezTo>
                    <a:pt x="4254" y="1292"/>
                    <a:pt x="2962" y="0"/>
                    <a:pt x="13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2" name="Google Shape;18452;p91"/>
            <p:cNvSpPr/>
            <p:nvPr/>
          </p:nvSpPr>
          <p:spPr>
            <a:xfrm>
              <a:off x="-42623600" y="3218600"/>
              <a:ext cx="106350" cy="106375"/>
            </a:xfrm>
            <a:custGeom>
              <a:avLst/>
              <a:gdLst/>
              <a:ahLst/>
              <a:cxnLst/>
              <a:rect l="l" t="t" r="r" b="b"/>
              <a:pathLst>
                <a:path w="4254" h="4255" extrusionOk="0">
                  <a:moveTo>
                    <a:pt x="2931" y="1"/>
                  </a:moveTo>
                  <a:cubicBezTo>
                    <a:pt x="1292" y="1"/>
                    <a:pt x="1" y="1293"/>
                    <a:pt x="1" y="2899"/>
                  </a:cubicBezTo>
                  <a:cubicBezTo>
                    <a:pt x="1" y="3372"/>
                    <a:pt x="127" y="3845"/>
                    <a:pt x="316" y="4254"/>
                  </a:cubicBezTo>
                  <a:cubicBezTo>
                    <a:pt x="977" y="2364"/>
                    <a:pt x="2426" y="915"/>
                    <a:pt x="4254" y="316"/>
                  </a:cubicBezTo>
                  <a:cubicBezTo>
                    <a:pt x="3876" y="127"/>
                    <a:pt x="3403" y="1"/>
                    <a:pt x="29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3" name="Google Shape;18453;p91"/>
            <p:cNvSpPr/>
            <p:nvPr/>
          </p:nvSpPr>
          <p:spPr>
            <a:xfrm>
              <a:off x="-42561375" y="3279250"/>
              <a:ext cx="185900" cy="186700"/>
            </a:xfrm>
            <a:custGeom>
              <a:avLst/>
              <a:gdLst/>
              <a:ahLst/>
              <a:cxnLst/>
              <a:rect l="l" t="t" r="r" b="b"/>
              <a:pathLst>
                <a:path w="7436" h="7468" extrusionOk="0">
                  <a:moveTo>
                    <a:pt x="3781" y="1671"/>
                  </a:moveTo>
                  <a:cubicBezTo>
                    <a:pt x="4033" y="1671"/>
                    <a:pt x="4191" y="1860"/>
                    <a:pt x="4191" y="2112"/>
                  </a:cubicBezTo>
                  <a:lnTo>
                    <a:pt x="4191" y="3340"/>
                  </a:lnTo>
                  <a:lnTo>
                    <a:pt x="5388" y="3340"/>
                  </a:lnTo>
                  <a:cubicBezTo>
                    <a:pt x="5640" y="3340"/>
                    <a:pt x="5829" y="3529"/>
                    <a:pt x="5829" y="3750"/>
                  </a:cubicBezTo>
                  <a:cubicBezTo>
                    <a:pt x="5829" y="4002"/>
                    <a:pt x="5640" y="4128"/>
                    <a:pt x="5388" y="4128"/>
                  </a:cubicBezTo>
                  <a:lnTo>
                    <a:pt x="3750" y="4128"/>
                  </a:lnTo>
                  <a:cubicBezTo>
                    <a:pt x="3498" y="4128"/>
                    <a:pt x="3308" y="3939"/>
                    <a:pt x="3308" y="3750"/>
                  </a:cubicBezTo>
                  <a:lnTo>
                    <a:pt x="3308" y="2112"/>
                  </a:lnTo>
                  <a:lnTo>
                    <a:pt x="3340" y="2112"/>
                  </a:lnTo>
                  <a:cubicBezTo>
                    <a:pt x="3340" y="1860"/>
                    <a:pt x="3529" y="1671"/>
                    <a:pt x="3781" y="1671"/>
                  </a:cubicBezTo>
                  <a:close/>
                  <a:moveTo>
                    <a:pt x="3750" y="1"/>
                  </a:moveTo>
                  <a:cubicBezTo>
                    <a:pt x="1702" y="1"/>
                    <a:pt x="32" y="1671"/>
                    <a:pt x="0" y="3750"/>
                  </a:cubicBezTo>
                  <a:cubicBezTo>
                    <a:pt x="32" y="5798"/>
                    <a:pt x="1702" y="7467"/>
                    <a:pt x="3750" y="7467"/>
                  </a:cubicBezTo>
                  <a:cubicBezTo>
                    <a:pt x="5797" y="7467"/>
                    <a:pt x="7436" y="5798"/>
                    <a:pt x="7436" y="3750"/>
                  </a:cubicBezTo>
                  <a:cubicBezTo>
                    <a:pt x="7436" y="1702"/>
                    <a:pt x="5797" y="64"/>
                    <a:pt x="37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454" name="Google Shape;18454;p91"/>
          <p:cNvGrpSpPr/>
          <p:nvPr/>
        </p:nvGrpSpPr>
        <p:grpSpPr>
          <a:xfrm>
            <a:off x="1278678" y="1973154"/>
            <a:ext cx="358640" cy="363226"/>
            <a:chOff x="-42617300" y="3587775"/>
            <a:chExt cx="306950" cy="310875"/>
          </a:xfrm>
        </p:grpSpPr>
        <p:sp>
          <p:nvSpPr>
            <p:cNvPr id="18455" name="Google Shape;18455;p91"/>
            <p:cNvSpPr/>
            <p:nvPr/>
          </p:nvSpPr>
          <p:spPr>
            <a:xfrm>
              <a:off x="-42617300" y="3587775"/>
              <a:ext cx="306950" cy="310875"/>
            </a:xfrm>
            <a:custGeom>
              <a:avLst/>
              <a:gdLst/>
              <a:ahLst/>
              <a:cxnLst/>
              <a:rect l="l" t="t" r="r" b="b"/>
              <a:pathLst>
                <a:path w="12278" h="12435" extrusionOk="0">
                  <a:moveTo>
                    <a:pt x="5905" y="860"/>
                  </a:moveTo>
                  <a:cubicBezTo>
                    <a:pt x="6421" y="860"/>
                    <a:pt x="6926" y="1412"/>
                    <a:pt x="7341" y="2467"/>
                  </a:cubicBezTo>
                  <a:cubicBezTo>
                    <a:pt x="6837" y="2593"/>
                    <a:pt x="6365" y="2782"/>
                    <a:pt x="5892" y="3003"/>
                  </a:cubicBezTo>
                  <a:cubicBezTo>
                    <a:pt x="5419" y="2782"/>
                    <a:pt x="4947" y="2593"/>
                    <a:pt x="4443" y="2467"/>
                  </a:cubicBezTo>
                  <a:cubicBezTo>
                    <a:pt x="4893" y="1381"/>
                    <a:pt x="5404" y="860"/>
                    <a:pt x="5905" y="860"/>
                  </a:cubicBezTo>
                  <a:close/>
                  <a:moveTo>
                    <a:pt x="4191" y="3255"/>
                  </a:moveTo>
                  <a:cubicBezTo>
                    <a:pt x="4443" y="3349"/>
                    <a:pt x="4632" y="3381"/>
                    <a:pt x="4884" y="3475"/>
                  </a:cubicBezTo>
                  <a:cubicBezTo>
                    <a:pt x="4726" y="3538"/>
                    <a:pt x="4600" y="3601"/>
                    <a:pt x="4443" y="3696"/>
                  </a:cubicBezTo>
                  <a:cubicBezTo>
                    <a:pt x="4285" y="3790"/>
                    <a:pt x="4159" y="3853"/>
                    <a:pt x="4002" y="3948"/>
                  </a:cubicBezTo>
                  <a:cubicBezTo>
                    <a:pt x="4096" y="3727"/>
                    <a:pt x="4159" y="3507"/>
                    <a:pt x="4191" y="3255"/>
                  </a:cubicBezTo>
                  <a:close/>
                  <a:moveTo>
                    <a:pt x="7625" y="3318"/>
                  </a:moveTo>
                  <a:cubicBezTo>
                    <a:pt x="7688" y="3507"/>
                    <a:pt x="7751" y="3727"/>
                    <a:pt x="7782" y="3979"/>
                  </a:cubicBezTo>
                  <a:cubicBezTo>
                    <a:pt x="7499" y="3790"/>
                    <a:pt x="7247" y="3633"/>
                    <a:pt x="6963" y="3507"/>
                  </a:cubicBezTo>
                  <a:cubicBezTo>
                    <a:pt x="7184" y="3412"/>
                    <a:pt x="7404" y="3349"/>
                    <a:pt x="7625" y="3318"/>
                  </a:cubicBezTo>
                  <a:close/>
                  <a:moveTo>
                    <a:pt x="2611" y="3034"/>
                  </a:moveTo>
                  <a:cubicBezTo>
                    <a:pt x="2846" y="3034"/>
                    <a:pt x="3110" y="3054"/>
                    <a:pt x="3403" y="3097"/>
                  </a:cubicBezTo>
                  <a:cubicBezTo>
                    <a:pt x="3309" y="3570"/>
                    <a:pt x="3183" y="4042"/>
                    <a:pt x="3151" y="4609"/>
                  </a:cubicBezTo>
                  <a:cubicBezTo>
                    <a:pt x="2742" y="4924"/>
                    <a:pt x="2363" y="5240"/>
                    <a:pt x="1954" y="5586"/>
                  </a:cubicBezTo>
                  <a:cubicBezTo>
                    <a:pt x="712" y="4068"/>
                    <a:pt x="945" y="3034"/>
                    <a:pt x="2611" y="3034"/>
                  </a:cubicBezTo>
                  <a:close/>
                  <a:moveTo>
                    <a:pt x="9301" y="3075"/>
                  </a:moveTo>
                  <a:cubicBezTo>
                    <a:pt x="10879" y="3075"/>
                    <a:pt x="11079" y="4102"/>
                    <a:pt x="9862" y="5618"/>
                  </a:cubicBezTo>
                  <a:cubicBezTo>
                    <a:pt x="9515" y="5271"/>
                    <a:pt x="9137" y="4924"/>
                    <a:pt x="8696" y="4641"/>
                  </a:cubicBezTo>
                  <a:cubicBezTo>
                    <a:pt x="8601" y="4137"/>
                    <a:pt x="8538" y="3601"/>
                    <a:pt x="8412" y="3160"/>
                  </a:cubicBezTo>
                  <a:cubicBezTo>
                    <a:pt x="8746" y="3102"/>
                    <a:pt x="9042" y="3075"/>
                    <a:pt x="9301" y="3075"/>
                  </a:cubicBezTo>
                  <a:close/>
                  <a:moveTo>
                    <a:pt x="8822" y="5744"/>
                  </a:moveTo>
                  <a:cubicBezTo>
                    <a:pt x="9011" y="5901"/>
                    <a:pt x="9169" y="6059"/>
                    <a:pt x="9326" y="6216"/>
                  </a:cubicBezTo>
                  <a:cubicBezTo>
                    <a:pt x="9169" y="6374"/>
                    <a:pt x="8980" y="6531"/>
                    <a:pt x="8822" y="6689"/>
                  </a:cubicBezTo>
                  <a:lnTo>
                    <a:pt x="8822" y="5744"/>
                  </a:lnTo>
                  <a:close/>
                  <a:moveTo>
                    <a:pt x="3025" y="5775"/>
                  </a:moveTo>
                  <a:lnTo>
                    <a:pt x="3025" y="6720"/>
                  </a:lnTo>
                  <a:cubicBezTo>
                    <a:pt x="2836" y="6563"/>
                    <a:pt x="2679" y="6405"/>
                    <a:pt x="2521" y="6248"/>
                  </a:cubicBezTo>
                  <a:cubicBezTo>
                    <a:pt x="2679" y="6090"/>
                    <a:pt x="2868" y="5933"/>
                    <a:pt x="3025" y="5775"/>
                  </a:cubicBezTo>
                  <a:close/>
                  <a:moveTo>
                    <a:pt x="5892" y="3885"/>
                  </a:moveTo>
                  <a:cubicBezTo>
                    <a:pt x="6617" y="4200"/>
                    <a:pt x="7278" y="4609"/>
                    <a:pt x="7908" y="5082"/>
                  </a:cubicBezTo>
                  <a:cubicBezTo>
                    <a:pt x="8003" y="5838"/>
                    <a:pt x="8003" y="6626"/>
                    <a:pt x="7908" y="7413"/>
                  </a:cubicBezTo>
                  <a:cubicBezTo>
                    <a:pt x="7278" y="7823"/>
                    <a:pt x="6585" y="8232"/>
                    <a:pt x="5892" y="8579"/>
                  </a:cubicBezTo>
                  <a:cubicBezTo>
                    <a:pt x="5545" y="8421"/>
                    <a:pt x="5230" y="8232"/>
                    <a:pt x="4884" y="8043"/>
                  </a:cubicBezTo>
                  <a:cubicBezTo>
                    <a:pt x="4537" y="7823"/>
                    <a:pt x="4191" y="7634"/>
                    <a:pt x="3876" y="7413"/>
                  </a:cubicBezTo>
                  <a:cubicBezTo>
                    <a:pt x="3844" y="6657"/>
                    <a:pt x="3844" y="5870"/>
                    <a:pt x="3876" y="5082"/>
                  </a:cubicBezTo>
                  <a:cubicBezTo>
                    <a:pt x="4191" y="4830"/>
                    <a:pt x="4537" y="4641"/>
                    <a:pt x="4884" y="4452"/>
                  </a:cubicBezTo>
                  <a:cubicBezTo>
                    <a:pt x="5230" y="4263"/>
                    <a:pt x="5577" y="4042"/>
                    <a:pt x="5892" y="3885"/>
                  </a:cubicBezTo>
                  <a:close/>
                  <a:moveTo>
                    <a:pt x="4033" y="8516"/>
                  </a:moveTo>
                  <a:cubicBezTo>
                    <a:pt x="4159" y="8579"/>
                    <a:pt x="4317" y="8674"/>
                    <a:pt x="4474" y="8737"/>
                  </a:cubicBezTo>
                  <a:cubicBezTo>
                    <a:pt x="4632" y="8831"/>
                    <a:pt x="4758" y="8894"/>
                    <a:pt x="4915" y="8989"/>
                  </a:cubicBezTo>
                  <a:cubicBezTo>
                    <a:pt x="4663" y="9052"/>
                    <a:pt x="4474" y="9146"/>
                    <a:pt x="4254" y="9178"/>
                  </a:cubicBezTo>
                  <a:cubicBezTo>
                    <a:pt x="4159" y="8926"/>
                    <a:pt x="4096" y="8737"/>
                    <a:pt x="4033" y="8516"/>
                  </a:cubicBezTo>
                  <a:close/>
                  <a:moveTo>
                    <a:pt x="7782" y="8516"/>
                  </a:moveTo>
                  <a:cubicBezTo>
                    <a:pt x="7751" y="8737"/>
                    <a:pt x="7688" y="8989"/>
                    <a:pt x="7625" y="9178"/>
                  </a:cubicBezTo>
                  <a:cubicBezTo>
                    <a:pt x="7404" y="9083"/>
                    <a:pt x="7184" y="9052"/>
                    <a:pt x="6963" y="8989"/>
                  </a:cubicBezTo>
                  <a:cubicBezTo>
                    <a:pt x="7278" y="8831"/>
                    <a:pt x="7499" y="8674"/>
                    <a:pt x="7782" y="8516"/>
                  </a:cubicBezTo>
                  <a:close/>
                  <a:moveTo>
                    <a:pt x="1954" y="6846"/>
                  </a:moveTo>
                  <a:cubicBezTo>
                    <a:pt x="2300" y="7193"/>
                    <a:pt x="2710" y="7571"/>
                    <a:pt x="3151" y="7823"/>
                  </a:cubicBezTo>
                  <a:cubicBezTo>
                    <a:pt x="3214" y="8358"/>
                    <a:pt x="3309" y="8863"/>
                    <a:pt x="3403" y="9335"/>
                  </a:cubicBezTo>
                  <a:cubicBezTo>
                    <a:pt x="3090" y="9388"/>
                    <a:pt x="2806" y="9414"/>
                    <a:pt x="2555" y="9414"/>
                  </a:cubicBezTo>
                  <a:cubicBezTo>
                    <a:pt x="1015" y="9414"/>
                    <a:pt x="681" y="8445"/>
                    <a:pt x="1954" y="6846"/>
                  </a:cubicBezTo>
                  <a:close/>
                  <a:moveTo>
                    <a:pt x="9925" y="6846"/>
                  </a:moveTo>
                  <a:lnTo>
                    <a:pt x="9925" y="6846"/>
                  </a:lnTo>
                  <a:cubicBezTo>
                    <a:pt x="11167" y="8392"/>
                    <a:pt x="10934" y="9430"/>
                    <a:pt x="9267" y="9430"/>
                  </a:cubicBezTo>
                  <a:cubicBezTo>
                    <a:pt x="9032" y="9430"/>
                    <a:pt x="8768" y="9410"/>
                    <a:pt x="8475" y="9367"/>
                  </a:cubicBezTo>
                  <a:cubicBezTo>
                    <a:pt x="8538" y="8894"/>
                    <a:pt x="8664" y="8390"/>
                    <a:pt x="8727" y="7823"/>
                  </a:cubicBezTo>
                  <a:cubicBezTo>
                    <a:pt x="9137" y="7508"/>
                    <a:pt x="9515" y="7193"/>
                    <a:pt x="9925" y="6846"/>
                  </a:cubicBezTo>
                  <a:close/>
                  <a:moveTo>
                    <a:pt x="5924" y="9461"/>
                  </a:moveTo>
                  <a:cubicBezTo>
                    <a:pt x="6396" y="9650"/>
                    <a:pt x="6869" y="9839"/>
                    <a:pt x="7404" y="9965"/>
                  </a:cubicBezTo>
                  <a:cubicBezTo>
                    <a:pt x="6962" y="11056"/>
                    <a:pt x="6440" y="11607"/>
                    <a:pt x="5922" y="11607"/>
                  </a:cubicBezTo>
                  <a:cubicBezTo>
                    <a:pt x="5408" y="11607"/>
                    <a:pt x="4898" y="11064"/>
                    <a:pt x="4474" y="9965"/>
                  </a:cubicBezTo>
                  <a:cubicBezTo>
                    <a:pt x="4978" y="9839"/>
                    <a:pt x="5451" y="9650"/>
                    <a:pt x="5924" y="9461"/>
                  </a:cubicBezTo>
                  <a:close/>
                  <a:moveTo>
                    <a:pt x="5931" y="1"/>
                  </a:moveTo>
                  <a:cubicBezTo>
                    <a:pt x="5817" y="1"/>
                    <a:pt x="5699" y="14"/>
                    <a:pt x="5577" y="41"/>
                  </a:cubicBezTo>
                  <a:cubicBezTo>
                    <a:pt x="4632" y="262"/>
                    <a:pt x="4002" y="1333"/>
                    <a:pt x="3655" y="2278"/>
                  </a:cubicBezTo>
                  <a:cubicBezTo>
                    <a:pt x="3326" y="2223"/>
                    <a:pt x="2973" y="2187"/>
                    <a:pt x="2624" y="2187"/>
                  </a:cubicBezTo>
                  <a:cubicBezTo>
                    <a:pt x="1770" y="2187"/>
                    <a:pt x="939" y="2404"/>
                    <a:pt x="536" y="3097"/>
                  </a:cubicBezTo>
                  <a:cubicBezTo>
                    <a:pt x="1" y="4074"/>
                    <a:pt x="662" y="5334"/>
                    <a:pt x="1387" y="6216"/>
                  </a:cubicBezTo>
                  <a:cubicBezTo>
                    <a:pt x="788" y="6972"/>
                    <a:pt x="158" y="8043"/>
                    <a:pt x="379" y="8926"/>
                  </a:cubicBezTo>
                  <a:cubicBezTo>
                    <a:pt x="599" y="9650"/>
                    <a:pt x="1166" y="10028"/>
                    <a:pt x="1922" y="10186"/>
                  </a:cubicBezTo>
                  <a:cubicBezTo>
                    <a:pt x="2157" y="10241"/>
                    <a:pt x="2410" y="10266"/>
                    <a:pt x="2668" y="10266"/>
                  </a:cubicBezTo>
                  <a:cubicBezTo>
                    <a:pt x="2998" y="10266"/>
                    <a:pt x="3337" y="10225"/>
                    <a:pt x="3655" y="10154"/>
                  </a:cubicBezTo>
                  <a:cubicBezTo>
                    <a:pt x="4221" y="11678"/>
                    <a:pt x="5076" y="12434"/>
                    <a:pt x="5929" y="12434"/>
                  </a:cubicBezTo>
                  <a:cubicBezTo>
                    <a:pt x="6786" y="12434"/>
                    <a:pt x="7639" y="11670"/>
                    <a:pt x="8192" y="10154"/>
                  </a:cubicBezTo>
                  <a:cubicBezTo>
                    <a:pt x="8550" y="10215"/>
                    <a:pt x="8882" y="10243"/>
                    <a:pt x="9186" y="10243"/>
                  </a:cubicBezTo>
                  <a:cubicBezTo>
                    <a:pt x="11589" y="10243"/>
                    <a:pt x="12278" y="8453"/>
                    <a:pt x="10460" y="6216"/>
                  </a:cubicBezTo>
                  <a:cubicBezTo>
                    <a:pt x="12272" y="4014"/>
                    <a:pt x="11618" y="2182"/>
                    <a:pt x="9217" y="2182"/>
                  </a:cubicBezTo>
                  <a:cubicBezTo>
                    <a:pt x="8904" y="2182"/>
                    <a:pt x="8562" y="2213"/>
                    <a:pt x="8192" y="2278"/>
                  </a:cubicBezTo>
                  <a:cubicBezTo>
                    <a:pt x="7765" y="1139"/>
                    <a:pt x="7004" y="1"/>
                    <a:pt x="59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6" name="Google Shape;18456;p91"/>
            <p:cNvSpPr/>
            <p:nvPr/>
          </p:nvSpPr>
          <p:spPr>
            <a:xfrm>
              <a:off x="-42500725" y="3712425"/>
              <a:ext cx="63025" cy="62275"/>
            </a:xfrm>
            <a:custGeom>
              <a:avLst/>
              <a:gdLst/>
              <a:ahLst/>
              <a:cxnLst/>
              <a:rect l="l" t="t" r="r" b="b"/>
              <a:pathLst>
                <a:path w="2521" h="2491" extrusionOk="0">
                  <a:moveTo>
                    <a:pt x="1313" y="0"/>
                  </a:moveTo>
                  <a:cubicBezTo>
                    <a:pt x="1295" y="0"/>
                    <a:pt x="1278" y="1"/>
                    <a:pt x="1261" y="1"/>
                  </a:cubicBezTo>
                  <a:cubicBezTo>
                    <a:pt x="599" y="1"/>
                    <a:pt x="0" y="569"/>
                    <a:pt x="63" y="1230"/>
                  </a:cubicBezTo>
                  <a:cubicBezTo>
                    <a:pt x="0" y="1955"/>
                    <a:pt x="567" y="2490"/>
                    <a:pt x="1261" y="2490"/>
                  </a:cubicBezTo>
                  <a:cubicBezTo>
                    <a:pt x="1954" y="2490"/>
                    <a:pt x="2521" y="1955"/>
                    <a:pt x="2489" y="1230"/>
                  </a:cubicBezTo>
                  <a:cubicBezTo>
                    <a:pt x="2489" y="585"/>
                    <a:pt x="1980" y="0"/>
                    <a:pt x="13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457" name="Google Shape;18457;p91"/>
          <p:cNvSpPr/>
          <p:nvPr/>
        </p:nvSpPr>
        <p:spPr>
          <a:xfrm>
            <a:off x="1275131" y="2412197"/>
            <a:ext cx="371785" cy="369974"/>
          </a:xfrm>
          <a:custGeom>
            <a:avLst/>
            <a:gdLst/>
            <a:ahLst/>
            <a:cxnLst/>
            <a:rect l="l" t="t" r="r" b="b"/>
            <a:pathLst>
              <a:path w="12728" h="12666" extrusionOk="0">
                <a:moveTo>
                  <a:pt x="1859" y="3308"/>
                </a:moveTo>
                <a:lnTo>
                  <a:pt x="1859" y="5230"/>
                </a:lnTo>
                <a:lnTo>
                  <a:pt x="882" y="5230"/>
                </a:lnTo>
                <a:lnTo>
                  <a:pt x="882" y="3308"/>
                </a:lnTo>
                <a:close/>
                <a:moveTo>
                  <a:pt x="5765" y="2458"/>
                </a:moveTo>
                <a:cubicBezTo>
                  <a:pt x="5860" y="2458"/>
                  <a:pt x="5986" y="2584"/>
                  <a:pt x="5986" y="2710"/>
                </a:cubicBezTo>
                <a:lnTo>
                  <a:pt x="5986" y="5230"/>
                </a:lnTo>
                <a:lnTo>
                  <a:pt x="2678" y="5230"/>
                </a:lnTo>
                <a:lnTo>
                  <a:pt x="2678" y="2710"/>
                </a:lnTo>
                <a:cubicBezTo>
                  <a:pt x="2678" y="2584"/>
                  <a:pt x="2772" y="2458"/>
                  <a:pt x="2930" y="2458"/>
                </a:cubicBezTo>
                <a:close/>
                <a:moveTo>
                  <a:pt x="9893" y="2458"/>
                </a:moveTo>
                <a:cubicBezTo>
                  <a:pt x="10019" y="2458"/>
                  <a:pt x="10113" y="2584"/>
                  <a:pt x="10113" y="2710"/>
                </a:cubicBezTo>
                <a:lnTo>
                  <a:pt x="10113" y="5230"/>
                </a:lnTo>
                <a:lnTo>
                  <a:pt x="6837" y="5230"/>
                </a:lnTo>
                <a:lnTo>
                  <a:pt x="6837" y="2710"/>
                </a:lnTo>
                <a:cubicBezTo>
                  <a:pt x="6805" y="2584"/>
                  <a:pt x="6900" y="2458"/>
                  <a:pt x="7057" y="2458"/>
                </a:cubicBezTo>
                <a:close/>
                <a:moveTo>
                  <a:pt x="11940" y="3308"/>
                </a:moveTo>
                <a:lnTo>
                  <a:pt x="11940" y="5230"/>
                </a:lnTo>
                <a:lnTo>
                  <a:pt x="10964" y="5230"/>
                </a:lnTo>
                <a:lnTo>
                  <a:pt x="10964" y="3308"/>
                </a:lnTo>
                <a:close/>
                <a:moveTo>
                  <a:pt x="7215" y="6900"/>
                </a:moveTo>
                <a:cubicBezTo>
                  <a:pt x="7435" y="6900"/>
                  <a:pt x="7656" y="7089"/>
                  <a:pt x="7656" y="7278"/>
                </a:cubicBezTo>
                <a:cubicBezTo>
                  <a:pt x="7656" y="7530"/>
                  <a:pt x="7435" y="7719"/>
                  <a:pt x="7215" y="7719"/>
                </a:cubicBezTo>
                <a:lnTo>
                  <a:pt x="5545" y="7719"/>
                </a:lnTo>
                <a:cubicBezTo>
                  <a:pt x="5324" y="7719"/>
                  <a:pt x="5135" y="7530"/>
                  <a:pt x="5135" y="7278"/>
                </a:cubicBezTo>
                <a:cubicBezTo>
                  <a:pt x="5135" y="7026"/>
                  <a:pt x="5324" y="6900"/>
                  <a:pt x="5545" y="6900"/>
                </a:cubicBezTo>
                <a:close/>
                <a:moveTo>
                  <a:pt x="3088" y="6900"/>
                </a:moveTo>
                <a:cubicBezTo>
                  <a:pt x="3749" y="6900"/>
                  <a:pt x="4285" y="7436"/>
                  <a:pt x="4348" y="8097"/>
                </a:cubicBezTo>
                <a:cubicBezTo>
                  <a:pt x="4348" y="8790"/>
                  <a:pt x="3781" y="9326"/>
                  <a:pt x="3088" y="9326"/>
                </a:cubicBezTo>
                <a:cubicBezTo>
                  <a:pt x="2394" y="9326"/>
                  <a:pt x="1859" y="8790"/>
                  <a:pt x="1859" y="8097"/>
                </a:cubicBezTo>
                <a:cubicBezTo>
                  <a:pt x="1859" y="7436"/>
                  <a:pt x="2394" y="6900"/>
                  <a:pt x="3088" y="6900"/>
                </a:cubicBezTo>
                <a:close/>
                <a:moveTo>
                  <a:pt x="7215" y="8570"/>
                </a:moveTo>
                <a:cubicBezTo>
                  <a:pt x="7435" y="8570"/>
                  <a:pt x="7656" y="8790"/>
                  <a:pt x="7656" y="8979"/>
                </a:cubicBezTo>
                <a:cubicBezTo>
                  <a:pt x="7656" y="9168"/>
                  <a:pt x="7435" y="9357"/>
                  <a:pt x="7215" y="9357"/>
                </a:cubicBezTo>
                <a:lnTo>
                  <a:pt x="5545" y="9357"/>
                </a:lnTo>
                <a:cubicBezTo>
                  <a:pt x="5324" y="9357"/>
                  <a:pt x="5135" y="9168"/>
                  <a:pt x="5135" y="8979"/>
                </a:cubicBezTo>
                <a:cubicBezTo>
                  <a:pt x="5135" y="8727"/>
                  <a:pt x="5324" y="8570"/>
                  <a:pt x="5545" y="8570"/>
                </a:cubicBezTo>
                <a:close/>
                <a:moveTo>
                  <a:pt x="9790" y="6930"/>
                </a:moveTo>
                <a:cubicBezTo>
                  <a:pt x="10428" y="6930"/>
                  <a:pt x="10964" y="7456"/>
                  <a:pt x="10964" y="8160"/>
                </a:cubicBezTo>
                <a:cubicBezTo>
                  <a:pt x="10964" y="8822"/>
                  <a:pt x="10397" y="9357"/>
                  <a:pt x="9735" y="9357"/>
                </a:cubicBezTo>
                <a:cubicBezTo>
                  <a:pt x="9073" y="9357"/>
                  <a:pt x="8506" y="8822"/>
                  <a:pt x="8506" y="8160"/>
                </a:cubicBezTo>
                <a:cubicBezTo>
                  <a:pt x="8506" y="7467"/>
                  <a:pt x="9073" y="6931"/>
                  <a:pt x="9735" y="6931"/>
                </a:cubicBezTo>
                <a:cubicBezTo>
                  <a:pt x="9754" y="6931"/>
                  <a:pt x="9772" y="6930"/>
                  <a:pt x="9790" y="6930"/>
                </a:cubicBezTo>
                <a:close/>
                <a:moveTo>
                  <a:pt x="3875" y="0"/>
                </a:moveTo>
                <a:cubicBezTo>
                  <a:pt x="2709" y="0"/>
                  <a:pt x="1827" y="946"/>
                  <a:pt x="1764" y="2080"/>
                </a:cubicBezTo>
                <a:lnTo>
                  <a:pt x="1764" y="2458"/>
                </a:lnTo>
                <a:lnTo>
                  <a:pt x="410" y="2458"/>
                </a:lnTo>
                <a:cubicBezTo>
                  <a:pt x="158" y="2458"/>
                  <a:pt x="0" y="2678"/>
                  <a:pt x="0" y="2899"/>
                </a:cubicBezTo>
                <a:lnTo>
                  <a:pt x="0" y="5671"/>
                </a:lnTo>
                <a:cubicBezTo>
                  <a:pt x="32" y="5860"/>
                  <a:pt x="252" y="6049"/>
                  <a:pt x="473" y="6049"/>
                </a:cubicBezTo>
                <a:lnTo>
                  <a:pt x="1449" y="6049"/>
                </a:lnTo>
                <a:cubicBezTo>
                  <a:pt x="1197" y="6427"/>
                  <a:pt x="1040" y="6837"/>
                  <a:pt x="1040" y="7278"/>
                </a:cubicBezTo>
                <a:lnTo>
                  <a:pt x="1040" y="9767"/>
                </a:lnTo>
                <a:cubicBezTo>
                  <a:pt x="1040" y="10302"/>
                  <a:pt x="1386" y="10744"/>
                  <a:pt x="1859" y="10933"/>
                </a:cubicBezTo>
                <a:lnTo>
                  <a:pt x="1859" y="12256"/>
                </a:lnTo>
                <a:cubicBezTo>
                  <a:pt x="1859" y="12476"/>
                  <a:pt x="2048" y="12665"/>
                  <a:pt x="2300" y="12665"/>
                </a:cubicBezTo>
                <a:lnTo>
                  <a:pt x="3938" y="12665"/>
                </a:lnTo>
                <a:cubicBezTo>
                  <a:pt x="4190" y="12665"/>
                  <a:pt x="4348" y="12476"/>
                  <a:pt x="4348" y="12256"/>
                </a:cubicBezTo>
                <a:lnTo>
                  <a:pt x="4348" y="10996"/>
                </a:lnTo>
                <a:lnTo>
                  <a:pt x="8475" y="10996"/>
                </a:lnTo>
                <a:lnTo>
                  <a:pt x="8475" y="12256"/>
                </a:lnTo>
                <a:cubicBezTo>
                  <a:pt x="8475" y="12476"/>
                  <a:pt x="8664" y="12665"/>
                  <a:pt x="8884" y="12665"/>
                </a:cubicBezTo>
                <a:lnTo>
                  <a:pt x="10523" y="12665"/>
                </a:lnTo>
                <a:cubicBezTo>
                  <a:pt x="10775" y="12665"/>
                  <a:pt x="10901" y="12476"/>
                  <a:pt x="10901" y="12256"/>
                </a:cubicBezTo>
                <a:lnTo>
                  <a:pt x="10901" y="10933"/>
                </a:lnTo>
                <a:cubicBezTo>
                  <a:pt x="11373" y="10775"/>
                  <a:pt x="11751" y="10302"/>
                  <a:pt x="11751" y="9767"/>
                </a:cubicBezTo>
                <a:lnTo>
                  <a:pt x="11751" y="7278"/>
                </a:lnTo>
                <a:cubicBezTo>
                  <a:pt x="11751" y="6805"/>
                  <a:pt x="11594" y="6364"/>
                  <a:pt x="11310" y="6049"/>
                </a:cubicBezTo>
                <a:lnTo>
                  <a:pt x="12287" y="6049"/>
                </a:lnTo>
                <a:cubicBezTo>
                  <a:pt x="12539" y="6049"/>
                  <a:pt x="12728" y="5860"/>
                  <a:pt x="12728" y="5671"/>
                </a:cubicBezTo>
                <a:lnTo>
                  <a:pt x="12728" y="2899"/>
                </a:lnTo>
                <a:cubicBezTo>
                  <a:pt x="12728" y="2678"/>
                  <a:pt x="12539" y="2458"/>
                  <a:pt x="12287" y="2458"/>
                </a:cubicBezTo>
                <a:lnTo>
                  <a:pt x="10901" y="2458"/>
                </a:lnTo>
                <a:lnTo>
                  <a:pt x="10901" y="2080"/>
                </a:lnTo>
                <a:cubicBezTo>
                  <a:pt x="10901" y="946"/>
                  <a:pt x="9987" y="32"/>
                  <a:pt x="88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458" name="Google Shape;18458;p91"/>
          <p:cNvGrpSpPr/>
          <p:nvPr/>
        </p:nvGrpSpPr>
        <p:grpSpPr>
          <a:xfrm>
            <a:off x="3450506" y="1557895"/>
            <a:ext cx="376926" cy="370324"/>
            <a:chOff x="-40748275" y="3238700"/>
            <a:chExt cx="322600" cy="316950"/>
          </a:xfrm>
        </p:grpSpPr>
        <p:sp>
          <p:nvSpPr>
            <p:cNvPr id="18459" name="Google Shape;18459;p91"/>
            <p:cNvSpPr/>
            <p:nvPr/>
          </p:nvSpPr>
          <p:spPr>
            <a:xfrm>
              <a:off x="-40709675" y="3273750"/>
              <a:ext cx="84300" cy="84300"/>
            </a:xfrm>
            <a:custGeom>
              <a:avLst/>
              <a:gdLst/>
              <a:ahLst/>
              <a:cxnLst/>
              <a:rect l="l" t="t" r="r" b="b"/>
              <a:pathLst>
                <a:path w="3372" h="3372" extrusionOk="0">
                  <a:moveTo>
                    <a:pt x="2710" y="0"/>
                  </a:moveTo>
                  <a:lnTo>
                    <a:pt x="1" y="2710"/>
                  </a:lnTo>
                  <a:lnTo>
                    <a:pt x="694" y="3371"/>
                  </a:lnTo>
                  <a:lnTo>
                    <a:pt x="3372" y="662"/>
                  </a:lnTo>
                  <a:lnTo>
                    <a:pt x="27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0" name="Google Shape;18460;p91"/>
            <p:cNvSpPr/>
            <p:nvPr/>
          </p:nvSpPr>
          <p:spPr>
            <a:xfrm>
              <a:off x="-40578925" y="3247175"/>
              <a:ext cx="151250" cy="149475"/>
            </a:xfrm>
            <a:custGeom>
              <a:avLst/>
              <a:gdLst/>
              <a:ahLst/>
              <a:cxnLst/>
              <a:rect l="l" t="t" r="r" b="b"/>
              <a:pathLst>
                <a:path w="6050" h="5979" extrusionOk="0">
                  <a:moveTo>
                    <a:pt x="2663" y="0"/>
                  </a:moveTo>
                  <a:cubicBezTo>
                    <a:pt x="2552" y="0"/>
                    <a:pt x="2442" y="39"/>
                    <a:pt x="2363" y="118"/>
                  </a:cubicBezTo>
                  <a:lnTo>
                    <a:pt x="1261" y="1221"/>
                  </a:lnTo>
                  <a:lnTo>
                    <a:pt x="2678" y="2639"/>
                  </a:lnTo>
                  <a:cubicBezTo>
                    <a:pt x="2836" y="2796"/>
                    <a:pt x="2836" y="3080"/>
                    <a:pt x="2678" y="3237"/>
                  </a:cubicBezTo>
                  <a:cubicBezTo>
                    <a:pt x="2637" y="3278"/>
                    <a:pt x="2560" y="3302"/>
                    <a:pt x="2473" y="3302"/>
                  </a:cubicBezTo>
                  <a:cubicBezTo>
                    <a:pt x="2360" y="3302"/>
                    <a:pt x="2232" y="3263"/>
                    <a:pt x="2143" y="3174"/>
                  </a:cubicBezTo>
                  <a:lnTo>
                    <a:pt x="725" y="1756"/>
                  </a:lnTo>
                  <a:lnTo>
                    <a:pt x="0" y="2481"/>
                  </a:lnTo>
                  <a:lnTo>
                    <a:pt x="3529" y="5978"/>
                  </a:lnTo>
                  <a:lnTo>
                    <a:pt x="5892" y="3615"/>
                  </a:lnTo>
                  <a:cubicBezTo>
                    <a:pt x="6049" y="3458"/>
                    <a:pt x="6049" y="3174"/>
                    <a:pt x="5892" y="3017"/>
                  </a:cubicBezTo>
                  <a:lnTo>
                    <a:pt x="2962" y="118"/>
                  </a:lnTo>
                  <a:cubicBezTo>
                    <a:pt x="2883" y="39"/>
                    <a:pt x="2773" y="0"/>
                    <a:pt x="26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1" name="Google Shape;18461;p91"/>
            <p:cNvSpPr/>
            <p:nvPr/>
          </p:nvSpPr>
          <p:spPr>
            <a:xfrm>
              <a:off x="-40678175" y="3305250"/>
              <a:ext cx="213475" cy="213475"/>
            </a:xfrm>
            <a:custGeom>
              <a:avLst/>
              <a:gdLst/>
              <a:ahLst/>
              <a:cxnLst/>
              <a:rect l="l" t="t" r="r" b="b"/>
              <a:pathLst>
                <a:path w="8539" h="8539" extrusionOk="0">
                  <a:moveTo>
                    <a:pt x="2679" y="0"/>
                  </a:moveTo>
                  <a:lnTo>
                    <a:pt x="1" y="2678"/>
                  </a:lnTo>
                  <a:lnTo>
                    <a:pt x="5861" y="8538"/>
                  </a:lnTo>
                  <a:lnTo>
                    <a:pt x="8539" y="5860"/>
                  </a:lnTo>
                  <a:lnTo>
                    <a:pt x="26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2" name="Google Shape;18462;p91"/>
            <p:cNvSpPr/>
            <p:nvPr/>
          </p:nvSpPr>
          <p:spPr>
            <a:xfrm>
              <a:off x="-40513550" y="3469850"/>
              <a:ext cx="87875" cy="85800"/>
            </a:xfrm>
            <a:custGeom>
              <a:avLst/>
              <a:gdLst/>
              <a:ahLst/>
              <a:cxnLst/>
              <a:rect l="l" t="t" r="r" b="b"/>
              <a:pathLst>
                <a:path w="3515" h="3432" extrusionOk="0">
                  <a:moveTo>
                    <a:pt x="2426" y="1"/>
                  </a:moveTo>
                  <a:lnTo>
                    <a:pt x="0" y="2427"/>
                  </a:lnTo>
                  <a:lnTo>
                    <a:pt x="2899" y="3404"/>
                  </a:lnTo>
                  <a:cubicBezTo>
                    <a:pt x="2948" y="3423"/>
                    <a:pt x="2996" y="3432"/>
                    <a:pt x="3044" y="3432"/>
                  </a:cubicBezTo>
                  <a:cubicBezTo>
                    <a:pt x="3302" y="3432"/>
                    <a:pt x="3514" y="3166"/>
                    <a:pt x="3434" y="2899"/>
                  </a:cubicBezTo>
                  <a:lnTo>
                    <a:pt x="242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3" name="Google Shape;18463;p91"/>
            <p:cNvSpPr/>
            <p:nvPr/>
          </p:nvSpPr>
          <p:spPr>
            <a:xfrm>
              <a:off x="-40738025" y="3404500"/>
              <a:ext cx="150450" cy="149475"/>
            </a:xfrm>
            <a:custGeom>
              <a:avLst/>
              <a:gdLst/>
              <a:ahLst/>
              <a:cxnLst/>
              <a:rect l="l" t="t" r="r" b="b"/>
              <a:pathLst>
                <a:path w="6018" h="5979" extrusionOk="0">
                  <a:moveTo>
                    <a:pt x="2521" y="0"/>
                  </a:moveTo>
                  <a:lnTo>
                    <a:pt x="1796" y="725"/>
                  </a:lnTo>
                  <a:lnTo>
                    <a:pt x="3308" y="2205"/>
                  </a:lnTo>
                  <a:cubicBezTo>
                    <a:pt x="3466" y="2363"/>
                    <a:pt x="3466" y="2646"/>
                    <a:pt x="3308" y="2804"/>
                  </a:cubicBezTo>
                  <a:cubicBezTo>
                    <a:pt x="3230" y="2883"/>
                    <a:pt x="3119" y="2922"/>
                    <a:pt x="3009" y="2922"/>
                  </a:cubicBezTo>
                  <a:cubicBezTo>
                    <a:pt x="2899" y="2922"/>
                    <a:pt x="2789" y="2883"/>
                    <a:pt x="2710" y="2804"/>
                  </a:cubicBezTo>
                  <a:lnTo>
                    <a:pt x="1229" y="1292"/>
                  </a:lnTo>
                  <a:lnTo>
                    <a:pt x="158" y="2363"/>
                  </a:lnTo>
                  <a:cubicBezTo>
                    <a:pt x="0" y="2520"/>
                    <a:pt x="0" y="2804"/>
                    <a:pt x="158" y="2962"/>
                  </a:cubicBezTo>
                  <a:lnTo>
                    <a:pt x="3056" y="5860"/>
                  </a:lnTo>
                  <a:cubicBezTo>
                    <a:pt x="3135" y="5939"/>
                    <a:pt x="3245" y="5978"/>
                    <a:pt x="3356" y="5978"/>
                  </a:cubicBezTo>
                  <a:cubicBezTo>
                    <a:pt x="3466" y="5978"/>
                    <a:pt x="3576" y="5939"/>
                    <a:pt x="3655" y="5860"/>
                  </a:cubicBezTo>
                  <a:lnTo>
                    <a:pt x="6018" y="3497"/>
                  </a:lnTo>
                  <a:lnTo>
                    <a:pt x="252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4" name="Google Shape;18464;p91"/>
            <p:cNvSpPr/>
            <p:nvPr/>
          </p:nvSpPr>
          <p:spPr>
            <a:xfrm>
              <a:off x="-40748275" y="3238700"/>
              <a:ext cx="92175" cy="87850"/>
            </a:xfrm>
            <a:custGeom>
              <a:avLst/>
              <a:gdLst/>
              <a:ahLst/>
              <a:cxnLst/>
              <a:rect l="l" t="t" r="r" b="b"/>
              <a:pathLst>
                <a:path w="3687" h="3514" extrusionOk="0">
                  <a:moveTo>
                    <a:pt x="2281" y="0"/>
                  </a:moveTo>
                  <a:cubicBezTo>
                    <a:pt x="1915" y="0"/>
                    <a:pt x="1545" y="142"/>
                    <a:pt x="1261" y="426"/>
                  </a:cubicBezTo>
                  <a:lnTo>
                    <a:pt x="568" y="1119"/>
                  </a:lnTo>
                  <a:cubicBezTo>
                    <a:pt x="1" y="1686"/>
                    <a:pt x="1" y="2568"/>
                    <a:pt x="568" y="3135"/>
                  </a:cubicBezTo>
                  <a:lnTo>
                    <a:pt x="946" y="3513"/>
                  </a:lnTo>
                  <a:lnTo>
                    <a:pt x="3687" y="804"/>
                  </a:lnTo>
                  <a:lnTo>
                    <a:pt x="3277" y="426"/>
                  </a:lnTo>
                  <a:cubicBezTo>
                    <a:pt x="3010" y="142"/>
                    <a:pt x="2647" y="0"/>
                    <a:pt x="228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465" name="Google Shape;18465;p91"/>
          <p:cNvGrpSpPr/>
          <p:nvPr/>
        </p:nvGrpSpPr>
        <p:grpSpPr>
          <a:xfrm>
            <a:off x="3453062" y="2025879"/>
            <a:ext cx="371814" cy="338690"/>
            <a:chOff x="-40745125" y="3632900"/>
            <a:chExt cx="318225" cy="289875"/>
          </a:xfrm>
        </p:grpSpPr>
        <p:sp>
          <p:nvSpPr>
            <p:cNvPr id="18466" name="Google Shape;18466;p91"/>
            <p:cNvSpPr/>
            <p:nvPr/>
          </p:nvSpPr>
          <p:spPr>
            <a:xfrm>
              <a:off x="-40745125" y="3632900"/>
              <a:ext cx="300125" cy="82725"/>
            </a:xfrm>
            <a:custGeom>
              <a:avLst/>
              <a:gdLst/>
              <a:ahLst/>
              <a:cxnLst/>
              <a:rect l="l" t="t" r="r" b="b"/>
              <a:pathLst>
                <a:path w="12005" h="3309" extrusionOk="0">
                  <a:moveTo>
                    <a:pt x="1671" y="0"/>
                  </a:moveTo>
                  <a:cubicBezTo>
                    <a:pt x="757" y="0"/>
                    <a:pt x="1" y="757"/>
                    <a:pt x="1" y="1670"/>
                  </a:cubicBezTo>
                  <a:cubicBezTo>
                    <a:pt x="1" y="2552"/>
                    <a:pt x="757" y="3308"/>
                    <a:pt x="1671" y="3308"/>
                  </a:cubicBezTo>
                  <a:lnTo>
                    <a:pt x="11469" y="3308"/>
                  </a:lnTo>
                  <a:cubicBezTo>
                    <a:pt x="11815" y="3308"/>
                    <a:pt x="12004" y="2930"/>
                    <a:pt x="11784" y="2647"/>
                  </a:cubicBezTo>
                  <a:cubicBezTo>
                    <a:pt x="11595" y="2363"/>
                    <a:pt x="11469" y="2017"/>
                    <a:pt x="11469" y="1670"/>
                  </a:cubicBezTo>
                  <a:cubicBezTo>
                    <a:pt x="11469" y="1292"/>
                    <a:pt x="11595" y="946"/>
                    <a:pt x="11784" y="662"/>
                  </a:cubicBezTo>
                  <a:cubicBezTo>
                    <a:pt x="11973" y="410"/>
                    <a:pt x="11784" y="0"/>
                    <a:pt x="1146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7" name="Google Shape;18467;p91"/>
            <p:cNvSpPr/>
            <p:nvPr/>
          </p:nvSpPr>
          <p:spPr>
            <a:xfrm>
              <a:off x="-40508050" y="3736075"/>
              <a:ext cx="21300" cy="82725"/>
            </a:xfrm>
            <a:custGeom>
              <a:avLst/>
              <a:gdLst/>
              <a:ahLst/>
              <a:cxnLst/>
              <a:rect l="l" t="t" r="r" b="b"/>
              <a:pathLst>
                <a:path w="852" h="3309" extrusionOk="0">
                  <a:moveTo>
                    <a:pt x="1" y="1"/>
                  </a:moveTo>
                  <a:lnTo>
                    <a:pt x="1" y="3309"/>
                  </a:lnTo>
                  <a:lnTo>
                    <a:pt x="852" y="3309"/>
                  </a:lnTo>
                  <a:lnTo>
                    <a:pt x="85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8" name="Google Shape;18468;p91"/>
            <p:cNvSpPr/>
            <p:nvPr/>
          </p:nvSpPr>
          <p:spPr>
            <a:xfrm>
              <a:off x="-40466300" y="3736875"/>
              <a:ext cx="39400" cy="82725"/>
            </a:xfrm>
            <a:custGeom>
              <a:avLst/>
              <a:gdLst/>
              <a:ahLst/>
              <a:cxnLst/>
              <a:rect l="l" t="t" r="r" b="b"/>
              <a:pathLst>
                <a:path w="1576" h="3309" extrusionOk="0">
                  <a:moveTo>
                    <a:pt x="1" y="0"/>
                  </a:moveTo>
                  <a:lnTo>
                    <a:pt x="1" y="3308"/>
                  </a:lnTo>
                  <a:lnTo>
                    <a:pt x="1198" y="3308"/>
                  </a:lnTo>
                  <a:cubicBezTo>
                    <a:pt x="1387" y="3277"/>
                    <a:pt x="1576" y="3088"/>
                    <a:pt x="1576" y="2899"/>
                  </a:cubicBezTo>
                  <a:lnTo>
                    <a:pt x="1576" y="410"/>
                  </a:lnTo>
                  <a:cubicBezTo>
                    <a:pt x="1576" y="158"/>
                    <a:pt x="1387" y="0"/>
                    <a:pt x="11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9" name="Google Shape;18469;p91"/>
            <p:cNvSpPr/>
            <p:nvPr/>
          </p:nvSpPr>
          <p:spPr>
            <a:xfrm>
              <a:off x="-40723050" y="3736075"/>
              <a:ext cx="194550" cy="82725"/>
            </a:xfrm>
            <a:custGeom>
              <a:avLst/>
              <a:gdLst/>
              <a:ahLst/>
              <a:cxnLst/>
              <a:rect l="l" t="t" r="r" b="b"/>
              <a:pathLst>
                <a:path w="7782" h="3309" extrusionOk="0">
                  <a:moveTo>
                    <a:pt x="441" y="1"/>
                  </a:moveTo>
                  <a:cubicBezTo>
                    <a:pt x="189" y="1"/>
                    <a:pt x="0" y="221"/>
                    <a:pt x="0" y="442"/>
                  </a:cubicBezTo>
                  <a:lnTo>
                    <a:pt x="0" y="2931"/>
                  </a:lnTo>
                  <a:cubicBezTo>
                    <a:pt x="0" y="3151"/>
                    <a:pt x="189" y="3309"/>
                    <a:pt x="441" y="3309"/>
                  </a:cubicBezTo>
                  <a:lnTo>
                    <a:pt x="7782" y="3309"/>
                  </a:lnTo>
                  <a:lnTo>
                    <a:pt x="778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0" name="Google Shape;18470;p91"/>
            <p:cNvSpPr/>
            <p:nvPr/>
          </p:nvSpPr>
          <p:spPr>
            <a:xfrm>
              <a:off x="-40681325" y="3839250"/>
              <a:ext cx="21300" cy="82725"/>
            </a:xfrm>
            <a:custGeom>
              <a:avLst/>
              <a:gdLst/>
              <a:ahLst/>
              <a:cxnLst/>
              <a:rect l="l" t="t" r="r" b="b"/>
              <a:pathLst>
                <a:path w="852" h="3309" extrusionOk="0">
                  <a:moveTo>
                    <a:pt x="1" y="1"/>
                  </a:moveTo>
                  <a:lnTo>
                    <a:pt x="1" y="3309"/>
                  </a:lnTo>
                  <a:lnTo>
                    <a:pt x="851" y="3309"/>
                  </a:lnTo>
                  <a:lnTo>
                    <a:pt x="8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1" name="Google Shape;18471;p91"/>
            <p:cNvSpPr/>
            <p:nvPr/>
          </p:nvSpPr>
          <p:spPr>
            <a:xfrm>
              <a:off x="-40639575" y="3840825"/>
              <a:ext cx="190625" cy="81950"/>
            </a:xfrm>
            <a:custGeom>
              <a:avLst/>
              <a:gdLst/>
              <a:ahLst/>
              <a:cxnLst/>
              <a:rect l="l" t="t" r="r" b="b"/>
              <a:pathLst>
                <a:path w="7625" h="3278" extrusionOk="0">
                  <a:moveTo>
                    <a:pt x="1" y="1"/>
                  </a:moveTo>
                  <a:lnTo>
                    <a:pt x="1" y="3277"/>
                  </a:lnTo>
                  <a:lnTo>
                    <a:pt x="7247" y="3277"/>
                  </a:lnTo>
                  <a:cubicBezTo>
                    <a:pt x="7467" y="3277"/>
                    <a:pt x="7625" y="3057"/>
                    <a:pt x="7625" y="2868"/>
                  </a:cubicBezTo>
                  <a:lnTo>
                    <a:pt x="7625" y="379"/>
                  </a:lnTo>
                  <a:cubicBezTo>
                    <a:pt x="7625" y="158"/>
                    <a:pt x="7436" y="1"/>
                    <a:pt x="72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2" name="Google Shape;18472;p91"/>
            <p:cNvSpPr/>
            <p:nvPr/>
          </p:nvSpPr>
          <p:spPr>
            <a:xfrm>
              <a:off x="-40745125" y="3840050"/>
              <a:ext cx="43350" cy="82725"/>
            </a:xfrm>
            <a:custGeom>
              <a:avLst/>
              <a:gdLst/>
              <a:ahLst/>
              <a:cxnLst/>
              <a:rect l="l" t="t" r="r" b="b"/>
              <a:pathLst>
                <a:path w="1734" h="3309" extrusionOk="0">
                  <a:moveTo>
                    <a:pt x="442" y="0"/>
                  </a:moveTo>
                  <a:cubicBezTo>
                    <a:pt x="190" y="0"/>
                    <a:pt x="1" y="189"/>
                    <a:pt x="1" y="378"/>
                  </a:cubicBezTo>
                  <a:lnTo>
                    <a:pt x="1" y="2867"/>
                  </a:lnTo>
                  <a:cubicBezTo>
                    <a:pt x="1" y="3088"/>
                    <a:pt x="190" y="3308"/>
                    <a:pt x="442" y="3308"/>
                  </a:cubicBezTo>
                  <a:lnTo>
                    <a:pt x="1734" y="3308"/>
                  </a:lnTo>
                  <a:lnTo>
                    <a:pt x="173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473" name="Google Shape;18473;p91"/>
          <p:cNvGrpSpPr/>
          <p:nvPr/>
        </p:nvGrpSpPr>
        <p:grpSpPr>
          <a:xfrm>
            <a:off x="3457209" y="2437089"/>
            <a:ext cx="363518" cy="370178"/>
            <a:chOff x="-40742750" y="3972175"/>
            <a:chExt cx="311125" cy="316825"/>
          </a:xfrm>
        </p:grpSpPr>
        <p:sp>
          <p:nvSpPr>
            <p:cNvPr id="18474" name="Google Shape;18474;p91"/>
            <p:cNvSpPr/>
            <p:nvPr/>
          </p:nvSpPr>
          <p:spPr>
            <a:xfrm>
              <a:off x="-40699425" y="4118075"/>
              <a:ext cx="226850" cy="101625"/>
            </a:xfrm>
            <a:custGeom>
              <a:avLst/>
              <a:gdLst/>
              <a:ahLst/>
              <a:cxnLst/>
              <a:rect l="l" t="t" r="r" b="b"/>
              <a:pathLst>
                <a:path w="9074" h="4065" extrusionOk="0">
                  <a:moveTo>
                    <a:pt x="0" y="0"/>
                  </a:moveTo>
                  <a:lnTo>
                    <a:pt x="0" y="2017"/>
                  </a:lnTo>
                  <a:cubicBezTo>
                    <a:pt x="0" y="3529"/>
                    <a:pt x="2741" y="4065"/>
                    <a:pt x="4505" y="4065"/>
                  </a:cubicBezTo>
                  <a:cubicBezTo>
                    <a:pt x="6774" y="4065"/>
                    <a:pt x="9074" y="3371"/>
                    <a:pt x="9074" y="2017"/>
                  </a:cubicBezTo>
                  <a:lnTo>
                    <a:pt x="9074" y="0"/>
                  </a:lnTo>
                  <a:lnTo>
                    <a:pt x="5135" y="2237"/>
                  </a:lnTo>
                  <a:cubicBezTo>
                    <a:pt x="4953" y="2359"/>
                    <a:pt x="4748" y="2415"/>
                    <a:pt x="4546" y="2415"/>
                  </a:cubicBezTo>
                  <a:cubicBezTo>
                    <a:pt x="4330" y="2415"/>
                    <a:pt x="4117" y="2351"/>
                    <a:pt x="3938" y="2237"/>
                  </a:cubicBezTo>
                  <a:cubicBezTo>
                    <a:pt x="3623" y="2048"/>
                    <a:pt x="315" y="221"/>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5" name="Google Shape;18475;p91"/>
            <p:cNvSpPr/>
            <p:nvPr/>
          </p:nvSpPr>
          <p:spPr>
            <a:xfrm>
              <a:off x="-40742750" y="3972175"/>
              <a:ext cx="311125" cy="316825"/>
            </a:xfrm>
            <a:custGeom>
              <a:avLst/>
              <a:gdLst/>
              <a:ahLst/>
              <a:cxnLst/>
              <a:rect l="l" t="t" r="r" b="b"/>
              <a:pathLst>
                <a:path w="12445" h="12673" extrusionOk="0">
                  <a:moveTo>
                    <a:pt x="6254" y="0"/>
                  </a:moveTo>
                  <a:cubicBezTo>
                    <a:pt x="6183" y="0"/>
                    <a:pt x="6112" y="24"/>
                    <a:pt x="6049" y="71"/>
                  </a:cubicBezTo>
                  <a:lnTo>
                    <a:pt x="284" y="3379"/>
                  </a:lnTo>
                  <a:cubicBezTo>
                    <a:pt x="0" y="3537"/>
                    <a:pt x="0" y="3915"/>
                    <a:pt x="284" y="4072"/>
                  </a:cubicBezTo>
                  <a:lnTo>
                    <a:pt x="6049" y="7380"/>
                  </a:lnTo>
                  <a:cubicBezTo>
                    <a:pt x="6112" y="7427"/>
                    <a:pt x="6183" y="7451"/>
                    <a:pt x="6254" y="7451"/>
                  </a:cubicBezTo>
                  <a:cubicBezTo>
                    <a:pt x="6325" y="7451"/>
                    <a:pt x="6396" y="7427"/>
                    <a:pt x="6459" y="7380"/>
                  </a:cubicBezTo>
                  <a:cubicBezTo>
                    <a:pt x="11374" y="4545"/>
                    <a:pt x="11626" y="4419"/>
                    <a:pt x="11626" y="4419"/>
                  </a:cubicBezTo>
                  <a:lnTo>
                    <a:pt x="11626" y="12263"/>
                  </a:lnTo>
                  <a:cubicBezTo>
                    <a:pt x="11657" y="12515"/>
                    <a:pt x="11846" y="12673"/>
                    <a:pt x="12035" y="12673"/>
                  </a:cubicBezTo>
                  <a:cubicBezTo>
                    <a:pt x="12287" y="12673"/>
                    <a:pt x="12445" y="12452"/>
                    <a:pt x="12445" y="12263"/>
                  </a:cubicBezTo>
                  <a:lnTo>
                    <a:pt x="12445" y="3726"/>
                  </a:lnTo>
                  <a:cubicBezTo>
                    <a:pt x="12445" y="3568"/>
                    <a:pt x="12319" y="3411"/>
                    <a:pt x="12256" y="3379"/>
                  </a:cubicBezTo>
                  <a:lnTo>
                    <a:pt x="6459" y="71"/>
                  </a:lnTo>
                  <a:cubicBezTo>
                    <a:pt x="6396" y="24"/>
                    <a:pt x="6325" y="0"/>
                    <a:pt x="62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476" name="Google Shape;18476;p91"/>
          <p:cNvGrpSpPr/>
          <p:nvPr/>
        </p:nvGrpSpPr>
        <p:grpSpPr>
          <a:xfrm>
            <a:off x="2239871" y="2887257"/>
            <a:ext cx="266892" cy="369974"/>
            <a:chOff x="-38860325" y="3221750"/>
            <a:chExt cx="228425" cy="316650"/>
          </a:xfrm>
        </p:grpSpPr>
        <p:sp>
          <p:nvSpPr>
            <p:cNvPr id="18477" name="Google Shape;18477;p91"/>
            <p:cNvSpPr/>
            <p:nvPr/>
          </p:nvSpPr>
          <p:spPr>
            <a:xfrm>
              <a:off x="-38735875" y="3222550"/>
              <a:ext cx="103975" cy="123675"/>
            </a:xfrm>
            <a:custGeom>
              <a:avLst/>
              <a:gdLst/>
              <a:ahLst/>
              <a:cxnLst/>
              <a:rect l="l" t="t" r="r" b="b"/>
              <a:pathLst>
                <a:path w="4159" h="4947" extrusionOk="0">
                  <a:moveTo>
                    <a:pt x="0" y="0"/>
                  </a:moveTo>
                  <a:lnTo>
                    <a:pt x="0" y="2552"/>
                  </a:lnTo>
                  <a:cubicBezTo>
                    <a:pt x="473" y="2710"/>
                    <a:pt x="851" y="3182"/>
                    <a:pt x="851" y="3750"/>
                  </a:cubicBezTo>
                  <a:lnTo>
                    <a:pt x="851" y="4947"/>
                  </a:lnTo>
                  <a:lnTo>
                    <a:pt x="4159" y="4947"/>
                  </a:lnTo>
                  <a:lnTo>
                    <a:pt x="4159" y="3687"/>
                  </a:lnTo>
                  <a:cubicBezTo>
                    <a:pt x="4159" y="1639"/>
                    <a:pt x="2489" y="0"/>
                    <a:pt x="4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8" name="Google Shape;18478;p91"/>
            <p:cNvSpPr/>
            <p:nvPr/>
          </p:nvSpPr>
          <p:spPr>
            <a:xfrm>
              <a:off x="-38756375" y="3302875"/>
              <a:ext cx="22075" cy="63050"/>
            </a:xfrm>
            <a:custGeom>
              <a:avLst/>
              <a:gdLst/>
              <a:ahLst/>
              <a:cxnLst/>
              <a:rect l="l" t="t" r="r" b="b"/>
              <a:pathLst>
                <a:path w="883" h="2522" extrusionOk="0">
                  <a:moveTo>
                    <a:pt x="474" y="1"/>
                  </a:moveTo>
                  <a:cubicBezTo>
                    <a:pt x="253" y="1"/>
                    <a:pt x="95" y="222"/>
                    <a:pt x="95" y="442"/>
                  </a:cubicBezTo>
                  <a:lnTo>
                    <a:pt x="95" y="2112"/>
                  </a:lnTo>
                  <a:cubicBezTo>
                    <a:pt x="1" y="2332"/>
                    <a:pt x="190" y="2521"/>
                    <a:pt x="442" y="2521"/>
                  </a:cubicBezTo>
                  <a:cubicBezTo>
                    <a:pt x="663" y="2521"/>
                    <a:pt x="820" y="2332"/>
                    <a:pt x="883" y="2112"/>
                  </a:cubicBezTo>
                  <a:lnTo>
                    <a:pt x="883" y="442"/>
                  </a:lnTo>
                  <a:cubicBezTo>
                    <a:pt x="883" y="222"/>
                    <a:pt x="663" y="64"/>
                    <a:pt x="47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9" name="Google Shape;18479;p91"/>
            <p:cNvSpPr/>
            <p:nvPr/>
          </p:nvSpPr>
          <p:spPr>
            <a:xfrm>
              <a:off x="-38859550" y="3221750"/>
              <a:ext cx="103200" cy="122900"/>
            </a:xfrm>
            <a:custGeom>
              <a:avLst/>
              <a:gdLst/>
              <a:ahLst/>
              <a:cxnLst/>
              <a:rect l="l" t="t" r="r" b="b"/>
              <a:pathLst>
                <a:path w="4128" h="4916" extrusionOk="0">
                  <a:moveTo>
                    <a:pt x="3687" y="1"/>
                  </a:moveTo>
                  <a:cubicBezTo>
                    <a:pt x="1671" y="1"/>
                    <a:pt x="1" y="1639"/>
                    <a:pt x="1" y="3687"/>
                  </a:cubicBezTo>
                  <a:lnTo>
                    <a:pt x="1" y="4916"/>
                  </a:lnTo>
                  <a:lnTo>
                    <a:pt x="3309" y="4916"/>
                  </a:lnTo>
                  <a:lnTo>
                    <a:pt x="3309" y="3687"/>
                  </a:lnTo>
                  <a:cubicBezTo>
                    <a:pt x="3309" y="3151"/>
                    <a:pt x="3655" y="2710"/>
                    <a:pt x="4128" y="2521"/>
                  </a:cubicBezTo>
                  <a:lnTo>
                    <a:pt x="412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0" name="Google Shape;18480;p91"/>
            <p:cNvSpPr/>
            <p:nvPr/>
          </p:nvSpPr>
          <p:spPr>
            <a:xfrm>
              <a:off x="-38860325" y="3367475"/>
              <a:ext cx="228425" cy="170925"/>
            </a:xfrm>
            <a:custGeom>
              <a:avLst/>
              <a:gdLst/>
              <a:ahLst/>
              <a:cxnLst/>
              <a:rect l="l" t="t" r="r" b="b"/>
              <a:pathLst>
                <a:path w="9137" h="6837" extrusionOk="0">
                  <a:moveTo>
                    <a:pt x="0" y="0"/>
                  </a:moveTo>
                  <a:lnTo>
                    <a:pt x="0" y="3151"/>
                  </a:lnTo>
                  <a:cubicBezTo>
                    <a:pt x="0" y="5199"/>
                    <a:pt x="1639" y="6837"/>
                    <a:pt x="3686" y="6837"/>
                  </a:cubicBezTo>
                  <a:lnTo>
                    <a:pt x="5356" y="6837"/>
                  </a:lnTo>
                  <a:cubicBezTo>
                    <a:pt x="7467" y="6837"/>
                    <a:pt x="9137" y="5199"/>
                    <a:pt x="9137" y="3151"/>
                  </a:cubicBezTo>
                  <a:lnTo>
                    <a:pt x="9137" y="0"/>
                  </a:lnTo>
                  <a:lnTo>
                    <a:pt x="5734" y="0"/>
                  </a:lnTo>
                  <a:cubicBezTo>
                    <a:pt x="5577" y="473"/>
                    <a:pt x="5104" y="819"/>
                    <a:pt x="4568" y="819"/>
                  </a:cubicBezTo>
                  <a:cubicBezTo>
                    <a:pt x="4001" y="819"/>
                    <a:pt x="3560" y="473"/>
                    <a:pt x="33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481" name="Google Shape;18481;p91"/>
          <p:cNvGrpSpPr/>
          <p:nvPr/>
        </p:nvGrpSpPr>
        <p:grpSpPr>
          <a:xfrm>
            <a:off x="2190678" y="3349314"/>
            <a:ext cx="380081" cy="367111"/>
            <a:chOff x="-38905225" y="3591875"/>
            <a:chExt cx="325300" cy="314200"/>
          </a:xfrm>
        </p:grpSpPr>
        <p:sp>
          <p:nvSpPr>
            <p:cNvPr id="18482" name="Google Shape;18482;p91"/>
            <p:cNvSpPr/>
            <p:nvPr/>
          </p:nvSpPr>
          <p:spPr>
            <a:xfrm>
              <a:off x="-38716975" y="3591875"/>
              <a:ext cx="137050" cy="131625"/>
            </a:xfrm>
            <a:custGeom>
              <a:avLst/>
              <a:gdLst/>
              <a:ahLst/>
              <a:cxnLst/>
              <a:rect l="l" t="t" r="r" b="b"/>
              <a:pathLst>
                <a:path w="5482" h="5265" extrusionOk="0">
                  <a:moveTo>
                    <a:pt x="1543" y="1"/>
                  </a:moveTo>
                  <a:cubicBezTo>
                    <a:pt x="987" y="1"/>
                    <a:pt x="447" y="38"/>
                    <a:pt x="0" y="98"/>
                  </a:cubicBezTo>
                  <a:lnTo>
                    <a:pt x="5167" y="5265"/>
                  </a:lnTo>
                  <a:cubicBezTo>
                    <a:pt x="5482" y="3311"/>
                    <a:pt x="5198" y="1326"/>
                    <a:pt x="4568" y="696"/>
                  </a:cubicBezTo>
                  <a:cubicBezTo>
                    <a:pt x="4029" y="178"/>
                    <a:pt x="2751" y="1"/>
                    <a:pt x="154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3" name="Google Shape;18483;p91"/>
            <p:cNvSpPr/>
            <p:nvPr/>
          </p:nvSpPr>
          <p:spPr>
            <a:xfrm>
              <a:off x="-38905225" y="3774675"/>
              <a:ext cx="137075" cy="131400"/>
            </a:xfrm>
            <a:custGeom>
              <a:avLst/>
              <a:gdLst/>
              <a:ahLst/>
              <a:cxnLst/>
              <a:rect l="l" t="t" r="r" b="b"/>
              <a:pathLst>
                <a:path w="5483" h="5256" extrusionOk="0">
                  <a:moveTo>
                    <a:pt x="316" y="0"/>
                  </a:moveTo>
                  <a:lnTo>
                    <a:pt x="316" y="0"/>
                  </a:lnTo>
                  <a:cubicBezTo>
                    <a:pt x="0" y="1922"/>
                    <a:pt x="253" y="3907"/>
                    <a:pt x="914" y="4569"/>
                  </a:cubicBezTo>
                  <a:cubicBezTo>
                    <a:pt x="1376" y="5031"/>
                    <a:pt x="2601" y="5256"/>
                    <a:pt x="3967" y="5256"/>
                  </a:cubicBezTo>
                  <a:cubicBezTo>
                    <a:pt x="4464" y="5256"/>
                    <a:pt x="4979" y="5226"/>
                    <a:pt x="5482" y="5167"/>
                  </a:cubicBezTo>
                  <a:lnTo>
                    <a:pt x="31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4" name="Google Shape;18484;p91"/>
            <p:cNvSpPr/>
            <p:nvPr/>
          </p:nvSpPr>
          <p:spPr>
            <a:xfrm>
              <a:off x="-38891050" y="3599025"/>
              <a:ext cx="298525" cy="300900"/>
            </a:xfrm>
            <a:custGeom>
              <a:avLst/>
              <a:gdLst/>
              <a:ahLst/>
              <a:cxnLst/>
              <a:rect l="l" t="t" r="r" b="b"/>
              <a:pathLst>
                <a:path w="11941" h="12036" extrusionOk="0">
                  <a:moveTo>
                    <a:pt x="6349" y="2687"/>
                  </a:moveTo>
                  <a:cubicBezTo>
                    <a:pt x="6459" y="2687"/>
                    <a:pt x="6569" y="2726"/>
                    <a:pt x="6648" y="2805"/>
                  </a:cubicBezTo>
                  <a:lnTo>
                    <a:pt x="7593" y="3750"/>
                  </a:lnTo>
                  <a:lnTo>
                    <a:pt x="7719" y="3655"/>
                  </a:lnTo>
                  <a:cubicBezTo>
                    <a:pt x="7798" y="3577"/>
                    <a:pt x="7908" y="3537"/>
                    <a:pt x="8019" y="3537"/>
                  </a:cubicBezTo>
                  <a:cubicBezTo>
                    <a:pt x="8129" y="3537"/>
                    <a:pt x="8239" y="3577"/>
                    <a:pt x="8318" y="3655"/>
                  </a:cubicBezTo>
                  <a:cubicBezTo>
                    <a:pt x="8475" y="3813"/>
                    <a:pt x="8475" y="4065"/>
                    <a:pt x="8318" y="4222"/>
                  </a:cubicBezTo>
                  <a:lnTo>
                    <a:pt x="8192" y="4348"/>
                  </a:lnTo>
                  <a:lnTo>
                    <a:pt x="9137" y="5294"/>
                  </a:lnTo>
                  <a:cubicBezTo>
                    <a:pt x="9295" y="5451"/>
                    <a:pt x="9295" y="5735"/>
                    <a:pt x="9137" y="5892"/>
                  </a:cubicBezTo>
                  <a:cubicBezTo>
                    <a:pt x="9058" y="5971"/>
                    <a:pt x="8948" y="6010"/>
                    <a:pt x="8838" y="6010"/>
                  </a:cubicBezTo>
                  <a:cubicBezTo>
                    <a:pt x="8727" y="6010"/>
                    <a:pt x="8617" y="5971"/>
                    <a:pt x="8538" y="5892"/>
                  </a:cubicBezTo>
                  <a:lnTo>
                    <a:pt x="7593" y="4947"/>
                  </a:lnTo>
                  <a:lnTo>
                    <a:pt x="6522" y="6018"/>
                  </a:lnTo>
                  <a:lnTo>
                    <a:pt x="7467" y="6963"/>
                  </a:lnTo>
                  <a:cubicBezTo>
                    <a:pt x="7625" y="7089"/>
                    <a:pt x="7625" y="7373"/>
                    <a:pt x="7467" y="7530"/>
                  </a:cubicBezTo>
                  <a:cubicBezTo>
                    <a:pt x="7388" y="7609"/>
                    <a:pt x="7286" y="7649"/>
                    <a:pt x="7184" y="7649"/>
                  </a:cubicBezTo>
                  <a:cubicBezTo>
                    <a:pt x="7081" y="7649"/>
                    <a:pt x="6979" y="7609"/>
                    <a:pt x="6900" y="7530"/>
                  </a:cubicBezTo>
                  <a:lnTo>
                    <a:pt x="5955" y="6585"/>
                  </a:lnTo>
                  <a:lnTo>
                    <a:pt x="4884" y="7656"/>
                  </a:lnTo>
                  <a:lnTo>
                    <a:pt x="5829" y="8602"/>
                  </a:lnTo>
                  <a:cubicBezTo>
                    <a:pt x="5987" y="8759"/>
                    <a:pt x="5987" y="9043"/>
                    <a:pt x="5829" y="9200"/>
                  </a:cubicBezTo>
                  <a:cubicBezTo>
                    <a:pt x="5750" y="9279"/>
                    <a:pt x="5640" y="9318"/>
                    <a:pt x="5530" y="9318"/>
                  </a:cubicBezTo>
                  <a:cubicBezTo>
                    <a:pt x="5419" y="9318"/>
                    <a:pt x="5309" y="9279"/>
                    <a:pt x="5230" y="9200"/>
                  </a:cubicBezTo>
                  <a:lnTo>
                    <a:pt x="4285" y="8255"/>
                  </a:lnTo>
                  <a:lnTo>
                    <a:pt x="4159" y="8381"/>
                  </a:lnTo>
                  <a:cubicBezTo>
                    <a:pt x="4080" y="8460"/>
                    <a:pt x="3978" y="8499"/>
                    <a:pt x="3876" y="8499"/>
                  </a:cubicBezTo>
                  <a:cubicBezTo>
                    <a:pt x="3773" y="8499"/>
                    <a:pt x="3671" y="8460"/>
                    <a:pt x="3592" y="8381"/>
                  </a:cubicBezTo>
                  <a:cubicBezTo>
                    <a:pt x="3435" y="8224"/>
                    <a:pt x="3435" y="7940"/>
                    <a:pt x="3592" y="7782"/>
                  </a:cubicBezTo>
                  <a:lnTo>
                    <a:pt x="3687" y="7656"/>
                  </a:lnTo>
                  <a:lnTo>
                    <a:pt x="2742" y="6711"/>
                  </a:lnTo>
                  <a:cubicBezTo>
                    <a:pt x="2584" y="6554"/>
                    <a:pt x="2584" y="6270"/>
                    <a:pt x="2742" y="6113"/>
                  </a:cubicBezTo>
                  <a:cubicBezTo>
                    <a:pt x="2820" y="6034"/>
                    <a:pt x="2931" y="5995"/>
                    <a:pt x="3041" y="5995"/>
                  </a:cubicBezTo>
                  <a:cubicBezTo>
                    <a:pt x="3151" y="5995"/>
                    <a:pt x="3261" y="6034"/>
                    <a:pt x="3340" y="6113"/>
                  </a:cubicBezTo>
                  <a:lnTo>
                    <a:pt x="4285" y="7058"/>
                  </a:lnTo>
                  <a:lnTo>
                    <a:pt x="5356" y="6018"/>
                  </a:lnTo>
                  <a:lnTo>
                    <a:pt x="4411" y="5073"/>
                  </a:lnTo>
                  <a:cubicBezTo>
                    <a:pt x="4254" y="4916"/>
                    <a:pt x="4254" y="4632"/>
                    <a:pt x="4411" y="4474"/>
                  </a:cubicBezTo>
                  <a:cubicBezTo>
                    <a:pt x="4490" y="4396"/>
                    <a:pt x="4600" y="4356"/>
                    <a:pt x="4711" y="4356"/>
                  </a:cubicBezTo>
                  <a:cubicBezTo>
                    <a:pt x="4821" y="4356"/>
                    <a:pt x="4931" y="4396"/>
                    <a:pt x="5010" y="4474"/>
                  </a:cubicBezTo>
                  <a:lnTo>
                    <a:pt x="5955" y="5420"/>
                  </a:lnTo>
                  <a:lnTo>
                    <a:pt x="6995" y="4348"/>
                  </a:lnTo>
                  <a:lnTo>
                    <a:pt x="6050" y="3403"/>
                  </a:lnTo>
                  <a:cubicBezTo>
                    <a:pt x="5892" y="3246"/>
                    <a:pt x="5892" y="2962"/>
                    <a:pt x="6050" y="2805"/>
                  </a:cubicBezTo>
                  <a:cubicBezTo>
                    <a:pt x="6128" y="2726"/>
                    <a:pt x="6239" y="2687"/>
                    <a:pt x="6349" y="2687"/>
                  </a:cubicBezTo>
                  <a:close/>
                  <a:moveTo>
                    <a:pt x="5987" y="1"/>
                  </a:moveTo>
                  <a:cubicBezTo>
                    <a:pt x="2805" y="757"/>
                    <a:pt x="788" y="3025"/>
                    <a:pt x="1" y="6081"/>
                  </a:cubicBezTo>
                  <a:lnTo>
                    <a:pt x="5955" y="12036"/>
                  </a:lnTo>
                  <a:cubicBezTo>
                    <a:pt x="9106" y="11248"/>
                    <a:pt x="11153" y="9043"/>
                    <a:pt x="11941" y="5955"/>
                  </a:cubicBezTo>
                  <a:lnTo>
                    <a:pt x="598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485" name="Google Shape;18485;p91"/>
          <p:cNvSpPr/>
          <p:nvPr/>
        </p:nvSpPr>
        <p:spPr>
          <a:xfrm>
            <a:off x="2198491" y="3859092"/>
            <a:ext cx="369974" cy="312927"/>
          </a:xfrm>
          <a:custGeom>
            <a:avLst/>
            <a:gdLst/>
            <a:ahLst/>
            <a:cxnLst/>
            <a:rect l="l" t="t" r="r" b="b"/>
            <a:pathLst>
              <a:path w="12666" h="10713" extrusionOk="0">
                <a:moveTo>
                  <a:pt x="1765" y="3309"/>
                </a:moveTo>
                <a:lnTo>
                  <a:pt x="1765" y="7058"/>
                </a:lnTo>
                <a:cubicBezTo>
                  <a:pt x="1765" y="7278"/>
                  <a:pt x="1954" y="7436"/>
                  <a:pt x="2206" y="7436"/>
                </a:cubicBezTo>
                <a:lnTo>
                  <a:pt x="2615" y="7436"/>
                </a:lnTo>
                <a:lnTo>
                  <a:pt x="2615" y="9925"/>
                </a:lnTo>
                <a:lnTo>
                  <a:pt x="788" y="9925"/>
                </a:lnTo>
                <a:lnTo>
                  <a:pt x="788" y="3309"/>
                </a:lnTo>
                <a:close/>
                <a:moveTo>
                  <a:pt x="5073" y="3309"/>
                </a:moveTo>
                <a:lnTo>
                  <a:pt x="5073" y="7058"/>
                </a:lnTo>
                <a:cubicBezTo>
                  <a:pt x="5073" y="7278"/>
                  <a:pt x="5262" y="7436"/>
                  <a:pt x="5514" y="7436"/>
                </a:cubicBezTo>
                <a:lnTo>
                  <a:pt x="5892" y="7436"/>
                </a:lnTo>
                <a:lnTo>
                  <a:pt x="5892" y="9925"/>
                </a:lnTo>
                <a:lnTo>
                  <a:pt x="3403" y="9925"/>
                </a:lnTo>
                <a:lnTo>
                  <a:pt x="3403" y="7436"/>
                </a:lnTo>
                <a:lnTo>
                  <a:pt x="3813" y="7436"/>
                </a:lnTo>
                <a:cubicBezTo>
                  <a:pt x="4033" y="7436"/>
                  <a:pt x="4254" y="7247"/>
                  <a:pt x="4254" y="7058"/>
                </a:cubicBezTo>
                <a:lnTo>
                  <a:pt x="4254" y="3309"/>
                </a:lnTo>
                <a:close/>
                <a:moveTo>
                  <a:pt x="8412" y="3309"/>
                </a:moveTo>
                <a:lnTo>
                  <a:pt x="8412" y="7058"/>
                </a:lnTo>
                <a:cubicBezTo>
                  <a:pt x="8412" y="7278"/>
                  <a:pt x="8601" y="7436"/>
                  <a:pt x="8853" y="7436"/>
                </a:cubicBezTo>
                <a:lnTo>
                  <a:pt x="9294" y="7436"/>
                </a:lnTo>
                <a:lnTo>
                  <a:pt x="9294" y="9925"/>
                </a:lnTo>
                <a:lnTo>
                  <a:pt x="6711" y="9925"/>
                </a:lnTo>
                <a:lnTo>
                  <a:pt x="6711" y="7436"/>
                </a:lnTo>
                <a:lnTo>
                  <a:pt x="7152" y="7436"/>
                </a:lnTo>
                <a:cubicBezTo>
                  <a:pt x="7404" y="7436"/>
                  <a:pt x="7593" y="7247"/>
                  <a:pt x="7593" y="7058"/>
                </a:cubicBezTo>
                <a:lnTo>
                  <a:pt x="7593" y="3309"/>
                </a:lnTo>
                <a:close/>
                <a:moveTo>
                  <a:pt x="11815" y="3309"/>
                </a:moveTo>
                <a:lnTo>
                  <a:pt x="11815" y="9925"/>
                </a:lnTo>
                <a:lnTo>
                  <a:pt x="9988" y="9925"/>
                </a:lnTo>
                <a:lnTo>
                  <a:pt x="9988" y="7436"/>
                </a:lnTo>
                <a:lnTo>
                  <a:pt x="10429" y="7436"/>
                </a:lnTo>
                <a:cubicBezTo>
                  <a:pt x="10649" y="7436"/>
                  <a:pt x="10870" y="7247"/>
                  <a:pt x="10870" y="7058"/>
                </a:cubicBezTo>
                <a:lnTo>
                  <a:pt x="10870" y="3309"/>
                </a:lnTo>
                <a:close/>
                <a:moveTo>
                  <a:pt x="379" y="1"/>
                </a:moveTo>
                <a:cubicBezTo>
                  <a:pt x="158" y="1"/>
                  <a:pt x="1" y="190"/>
                  <a:pt x="1" y="379"/>
                </a:cubicBezTo>
                <a:lnTo>
                  <a:pt x="1" y="10334"/>
                </a:lnTo>
                <a:cubicBezTo>
                  <a:pt x="1" y="10555"/>
                  <a:pt x="190" y="10712"/>
                  <a:pt x="379" y="10712"/>
                </a:cubicBezTo>
                <a:lnTo>
                  <a:pt x="12224" y="10712"/>
                </a:lnTo>
                <a:cubicBezTo>
                  <a:pt x="12476" y="10712"/>
                  <a:pt x="12665" y="10523"/>
                  <a:pt x="12665" y="10334"/>
                </a:cubicBezTo>
                <a:lnTo>
                  <a:pt x="12665" y="379"/>
                </a:lnTo>
                <a:cubicBezTo>
                  <a:pt x="12634" y="190"/>
                  <a:pt x="12445" y="1"/>
                  <a:pt x="1222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486" name="Google Shape;18486;p91"/>
          <p:cNvGrpSpPr/>
          <p:nvPr/>
        </p:nvGrpSpPr>
        <p:grpSpPr>
          <a:xfrm>
            <a:off x="3997427" y="3334394"/>
            <a:ext cx="290815" cy="369740"/>
            <a:chOff x="-37370925" y="3579105"/>
            <a:chExt cx="248900" cy="316450"/>
          </a:xfrm>
        </p:grpSpPr>
        <p:sp>
          <p:nvSpPr>
            <p:cNvPr id="18487" name="Google Shape;18487;p91"/>
            <p:cNvSpPr/>
            <p:nvPr/>
          </p:nvSpPr>
          <p:spPr>
            <a:xfrm>
              <a:off x="-37268550" y="3671055"/>
              <a:ext cx="83525" cy="82525"/>
            </a:xfrm>
            <a:custGeom>
              <a:avLst/>
              <a:gdLst/>
              <a:ahLst/>
              <a:cxnLst/>
              <a:rect l="l" t="t" r="r" b="b"/>
              <a:pathLst>
                <a:path w="3341" h="3301" extrusionOk="0">
                  <a:moveTo>
                    <a:pt x="2238" y="1"/>
                  </a:moveTo>
                  <a:lnTo>
                    <a:pt x="1" y="2237"/>
                  </a:lnTo>
                  <a:lnTo>
                    <a:pt x="946" y="3183"/>
                  </a:lnTo>
                  <a:cubicBezTo>
                    <a:pt x="1040" y="3261"/>
                    <a:pt x="1151" y="3301"/>
                    <a:pt x="1257" y="3301"/>
                  </a:cubicBezTo>
                  <a:cubicBezTo>
                    <a:pt x="1363" y="3301"/>
                    <a:pt x="1466" y="3261"/>
                    <a:pt x="1545" y="3183"/>
                  </a:cubicBezTo>
                  <a:lnTo>
                    <a:pt x="3183" y="1544"/>
                  </a:lnTo>
                  <a:cubicBezTo>
                    <a:pt x="3340" y="1387"/>
                    <a:pt x="3340" y="1103"/>
                    <a:pt x="3183" y="946"/>
                  </a:cubicBezTo>
                  <a:lnTo>
                    <a:pt x="223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8" name="Google Shape;18488;p91"/>
            <p:cNvSpPr/>
            <p:nvPr/>
          </p:nvSpPr>
          <p:spPr>
            <a:xfrm>
              <a:off x="-37370925" y="3579105"/>
              <a:ext cx="248900" cy="316450"/>
            </a:xfrm>
            <a:custGeom>
              <a:avLst/>
              <a:gdLst/>
              <a:ahLst/>
              <a:cxnLst/>
              <a:rect l="l" t="t" r="r" b="b"/>
              <a:pathLst>
                <a:path w="9956" h="12658" extrusionOk="0">
                  <a:moveTo>
                    <a:pt x="4537" y="8625"/>
                  </a:moveTo>
                  <a:cubicBezTo>
                    <a:pt x="4757" y="8625"/>
                    <a:pt x="4946" y="8845"/>
                    <a:pt x="4946" y="9066"/>
                  </a:cubicBezTo>
                  <a:cubicBezTo>
                    <a:pt x="4915" y="9255"/>
                    <a:pt x="4757" y="9475"/>
                    <a:pt x="4537" y="9475"/>
                  </a:cubicBezTo>
                  <a:cubicBezTo>
                    <a:pt x="4285" y="9475"/>
                    <a:pt x="4096" y="9255"/>
                    <a:pt x="4096" y="9066"/>
                  </a:cubicBezTo>
                  <a:cubicBezTo>
                    <a:pt x="4096" y="8845"/>
                    <a:pt x="4285" y="8625"/>
                    <a:pt x="4537" y="8625"/>
                  </a:cubicBezTo>
                  <a:close/>
                  <a:moveTo>
                    <a:pt x="2615" y="0"/>
                  </a:moveTo>
                  <a:cubicBezTo>
                    <a:pt x="2513" y="0"/>
                    <a:pt x="2410" y="40"/>
                    <a:pt x="2332" y="119"/>
                  </a:cubicBezTo>
                  <a:lnTo>
                    <a:pt x="662" y="1788"/>
                  </a:lnTo>
                  <a:cubicBezTo>
                    <a:pt x="504" y="1946"/>
                    <a:pt x="504" y="2229"/>
                    <a:pt x="662" y="2355"/>
                  </a:cubicBezTo>
                  <a:lnTo>
                    <a:pt x="1764" y="3458"/>
                  </a:lnTo>
                  <a:cubicBezTo>
                    <a:pt x="1166" y="4183"/>
                    <a:pt x="819" y="5096"/>
                    <a:pt x="819" y="6073"/>
                  </a:cubicBezTo>
                  <a:cubicBezTo>
                    <a:pt x="819" y="7774"/>
                    <a:pt x="1859" y="9223"/>
                    <a:pt x="3308" y="9853"/>
                  </a:cubicBezTo>
                  <a:lnTo>
                    <a:pt x="3308" y="10200"/>
                  </a:lnTo>
                  <a:lnTo>
                    <a:pt x="1229" y="10200"/>
                  </a:lnTo>
                  <a:cubicBezTo>
                    <a:pt x="536" y="10200"/>
                    <a:pt x="0" y="10767"/>
                    <a:pt x="0" y="11429"/>
                  </a:cubicBezTo>
                  <a:lnTo>
                    <a:pt x="0" y="12248"/>
                  </a:lnTo>
                  <a:cubicBezTo>
                    <a:pt x="0" y="12500"/>
                    <a:pt x="189" y="12657"/>
                    <a:pt x="441" y="12657"/>
                  </a:cubicBezTo>
                  <a:lnTo>
                    <a:pt x="8696" y="12657"/>
                  </a:lnTo>
                  <a:cubicBezTo>
                    <a:pt x="8948" y="12657"/>
                    <a:pt x="9137" y="12468"/>
                    <a:pt x="9137" y="12248"/>
                  </a:cubicBezTo>
                  <a:lnTo>
                    <a:pt x="9137" y="11429"/>
                  </a:lnTo>
                  <a:cubicBezTo>
                    <a:pt x="9137" y="10767"/>
                    <a:pt x="8570" y="10200"/>
                    <a:pt x="7876" y="10200"/>
                  </a:cubicBezTo>
                  <a:lnTo>
                    <a:pt x="5797" y="10200"/>
                  </a:lnTo>
                  <a:lnTo>
                    <a:pt x="5797" y="10137"/>
                  </a:lnTo>
                  <a:cubicBezTo>
                    <a:pt x="7120" y="9853"/>
                    <a:pt x="8223" y="8940"/>
                    <a:pt x="8790" y="7743"/>
                  </a:cubicBezTo>
                  <a:lnTo>
                    <a:pt x="9515" y="7743"/>
                  </a:lnTo>
                  <a:cubicBezTo>
                    <a:pt x="9767" y="7743"/>
                    <a:pt x="9956" y="7522"/>
                    <a:pt x="9956" y="7333"/>
                  </a:cubicBezTo>
                  <a:cubicBezTo>
                    <a:pt x="9893" y="7176"/>
                    <a:pt x="9735" y="6987"/>
                    <a:pt x="9483" y="6987"/>
                  </a:cubicBezTo>
                  <a:lnTo>
                    <a:pt x="6994" y="6987"/>
                  </a:lnTo>
                  <a:cubicBezTo>
                    <a:pt x="6774" y="6987"/>
                    <a:pt x="6585" y="7176"/>
                    <a:pt x="6585" y="7365"/>
                  </a:cubicBezTo>
                  <a:cubicBezTo>
                    <a:pt x="6585" y="7617"/>
                    <a:pt x="6774" y="7774"/>
                    <a:pt x="6994" y="7774"/>
                  </a:cubicBezTo>
                  <a:lnTo>
                    <a:pt x="7845" y="7774"/>
                  </a:lnTo>
                  <a:cubicBezTo>
                    <a:pt x="7404" y="8530"/>
                    <a:pt x="6648" y="9097"/>
                    <a:pt x="5734" y="9318"/>
                  </a:cubicBezTo>
                  <a:lnTo>
                    <a:pt x="5734" y="8971"/>
                  </a:lnTo>
                  <a:cubicBezTo>
                    <a:pt x="5734" y="8310"/>
                    <a:pt x="5198" y="7774"/>
                    <a:pt x="4537" y="7743"/>
                  </a:cubicBezTo>
                  <a:cubicBezTo>
                    <a:pt x="3844" y="7743"/>
                    <a:pt x="3308" y="8278"/>
                    <a:pt x="3308" y="8940"/>
                  </a:cubicBezTo>
                  <a:cubicBezTo>
                    <a:pt x="2332" y="8373"/>
                    <a:pt x="1638" y="7302"/>
                    <a:pt x="1638" y="6073"/>
                  </a:cubicBezTo>
                  <a:cubicBezTo>
                    <a:pt x="1638" y="5285"/>
                    <a:pt x="1922" y="4624"/>
                    <a:pt x="2363" y="4057"/>
                  </a:cubicBezTo>
                  <a:lnTo>
                    <a:pt x="3529" y="5254"/>
                  </a:lnTo>
                  <a:lnTo>
                    <a:pt x="5797" y="3017"/>
                  </a:lnTo>
                  <a:lnTo>
                    <a:pt x="2899" y="119"/>
                  </a:lnTo>
                  <a:cubicBezTo>
                    <a:pt x="2820" y="40"/>
                    <a:pt x="2717" y="0"/>
                    <a:pt x="26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489" name="Google Shape;18489;p91"/>
          <p:cNvSpPr/>
          <p:nvPr/>
        </p:nvSpPr>
        <p:spPr>
          <a:xfrm>
            <a:off x="1697481" y="1534192"/>
            <a:ext cx="364453" cy="369419"/>
          </a:xfrm>
          <a:custGeom>
            <a:avLst/>
            <a:gdLst/>
            <a:ahLst/>
            <a:cxnLst/>
            <a:rect l="l" t="t" r="r" b="b"/>
            <a:pathLst>
              <a:path w="12477" h="12647" extrusionOk="0">
                <a:moveTo>
                  <a:pt x="3750" y="4538"/>
                </a:moveTo>
                <a:cubicBezTo>
                  <a:pt x="4223" y="4538"/>
                  <a:pt x="4601" y="4884"/>
                  <a:pt x="4601" y="5357"/>
                </a:cubicBezTo>
                <a:cubicBezTo>
                  <a:pt x="4601" y="5829"/>
                  <a:pt x="4223" y="6176"/>
                  <a:pt x="3750" y="6176"/>
                </a:cubicBezTo>
                <a:cubicBezTo>
                  <a:pt x="3277" y="6176"/>
                  <a:pt x="2931" y="5829"/>
                  <a:pt x="2931" y="5357"/>
                </a:cubicBezTo>
                <a:cubicBezTo>
                  <a:pt x="2931" y="4884"/>
                  <a:pt x="3277" y="4538"/>
                  <a:pt x="3750" y="4538"/>
                </a:cubicBezTo>
                <a:close/>
                <a:moveTo>
                  <a:pt x="6239" y="4538"/>
                </a:moveTo>
                <a:cubicBezTo>
                  <a:pt x="6711" y="4538"/>
                  <a:pt x="7058" y="4884"/>
                  <a:pt x="7058" y="5357"/>
                </a:cubicBezTo>
                <a:cubicBezTo>
                  <a:pt x="7058" y="5829"/>
                  <a:pt x="6711" y="6176"/>
                  <a:pt x="6239" y="6176"/>
                </a:cubicBezTo>
                <a:cubicBezTo>
                  <a:pt x="5766" y="6176"/>
                  <a:pt x="5420" y="5829"/>
                  <a:pt x="5420" y="5357"/>
                </a:cubicBezTo>
                <a:cubicBezTo>
                  <a:pt x="5420" y="4884"/>
                  <a:pt x="5766" y="4538"/>
                  <a:pt x="6239" y="4538"/>
                </a:cubicBezTo>
                <a:close/>
                <a:moveTo>
                  <a:pt x="8728" y="4538"/>
                </a:moveTo>
                <a:cubicBezTo>
                  <a:pt x="9200" y="4538"/>
                  <a:pt x="9547" y="4884"/>
                  <a:pt x="9547" y="5357"/>
                </a:cubicBezTo>
                <a:cubicBezTo>
                  <a:pt x="9547" y="5829"/>
                  <a:pt x="9200" y="6176"/>
                  <a:pt x="8728" y="6176"/>
                </a:cubicBezTo>
                <a:cubicBezTo>
                  <a:pt x="8255" y="6176"/>
                  <a:pt x="7877" y="5829"/>
                  <a:pt x="7877" y="5357"/>
                </a:cubicBezTo>
                <a:cubicBezTo>
                  <a:pt x="7877" y="4884"/>
                  <a:pt x="8255" y="4538"/>
                  <a:pt x="8728" y="4538"/>
                </a:cubicBezTo>
                <a:close/>
                <a:moveTo>
                  <a:pt x="6239" y="1"/>
                </a:moveTo>
                <a:cubicBezTo>
                  <a:pt x="2805" y="1"/>
                  <a:pt x="1" y="2395"/>
                  <a:pt x="1" y="5357"/>
                </a:cubicBezTo>
                <a:cubicBezTo>
                  <a:pt x="1" y="7436"/>
                  <a:pt x="1387" y="9200"/>
                  <a:pt x="3309" y="10082"/>
                </a:cubicBezTo>
                <a:lnTo>
                  <a:pt x="3309" y="12256"/>
                </a:lnTo>
                <a:cubicBezTo>
                  <a:pt x="3309" y="12486"/>
                  <a:pt x="3502" y="12646"/>
                  <a:pt x="3715" y="12646"/>
                </a:cubicBezTo>
                <a:cubicBezTo>
                  <a:pt x="3824" y="12646"/>
                  <a:pt x="3938" y="12604"/>
                  <a:pt x="4034" y="12508"/>
                </a:cubicBezTo>
                <a:lnTo>
                  <a:pt x="5609" y="10681"/>
                </a:lnTo>
                <a:cubicBezTo>
                  <a:pt x="5798" y="10681"/>
                  <a:pt x="5987" y="10713"/>
                  <a:pt x="6239" y="10713"/>
                </a:cubicBezTo>
                <a:cubicBezTo>
                  <a:pt x="9641" y="10713"/>
                  <a:pt x="12477" y="8350"/>
                  <a:pt x="12477" y="5357"/>
                </a:cubicBezTo>
                <a:cubicBezTo>
                  <a:pt x="12477" y="2395"/>
                  <a:pt x="9704" y="1"/>
                  <a:pt x="62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0" name="Google Shape;18490;p91"/>
          <p:cNvSpPr/>
          <p:nvPr/>
        </p:nvSpPr>
        <p:spPr>
          <a:xfrm>
            <a:off x="1722323" y="1969494"/>
            <a:ext cx="314767" cy="371814"/>
          </a:xfrm>
          <a:custGeom>
            <a:avLst/>
            <a:gdLst/>
            <a:ahLst/>
            <a:cxnLst/>
            <a:rect l="l" t="t" r="r" b="b"/>
            <a:pathLst>
              <a:path w="10776" h="12729" extrusionOk="0">
                <a:moveTo>
                  <a:pt x="1670" y="851"/>
                </a:moveTo>
                <a:lnTo>
                  <a:pt x="1670" y="9326"/>
                </a:lnTo>
                <a:cubicBezTo>
                  <a:pt x="1355" y="9326"/>
                  <a:pt x="1072" y="9421"/>
                  <a:pt x="851" y="9578"/>
                </a:cubicBezTo>
                <a:lnTo>
                  <a:pt x="851" y="2049"/>
                </a:lnTo>
                <a:cubicBezTo>
                  <a:pt x="851" y="1481"/>
                  <a:pt x="1198" y="1072"/>
                  <a:pt x="1670" y="851"/>
                </a:cubicBezTo>
                <a:close/>
                <a:moveTo>
                  <a:pt x="9925" y="10177"/>
                </a:moveTo>
                <a:lnTo>
                  <a:pt x="9925" y="10208"/>
                </a:lnTo>
                <a:lnTo>
                  <a:pt x="9925" y="11846"/>
                </a:lnTo>
                <a:lnTo>
                  <a:pt x="1670" y="11846"/>
                </a:lnTo>
                <a:cubicBezTo>
                  <a:pt x="1229" y="11846"/>
                  <a:pt x="851" y="11468"/>
                  <a:pt x="851" y="11027"/>
                </a:cubicBezTo>
                <a:cubicBezTo>
                  <a:pt x="851" y="10586"/>
                  <a:pt x="1229" y="10177"/>
                  <a:pt x="1670" y="10177"/>
                </a:cubicBezTo>
                <a:close/>
                <a:moveTo>
                  <a:pt x="2111" y="1"/>
                </a:moveTo>
                <a:cubicBezTo>
                  <a:pt x="914" y="1"/>
                  <a:pt x="1" y="946"/>
                  <a:pt x="1" y="2080"/>
                </a:cubicBezTo>
                <a:lnTo>
                  <a:pt x="1" y="11059"/>
                </a:lnTo>
                <a:cubicBezTo>
                  <a:pt x="1" y="11973"/>
                  <a:pt x="757" y="12729"/>
                  <a:pt x="1670" y="12729"/>
                </a:cubicBezTo>
                <a:lnTo>
                  <a:pt x="10334" y="12729"/>
                </a:lnTo>
                <a:cubicBezTo>
                  <a:pt x="10586" y="12729"/>
                  <a:pt x="10775" y="12508"/>
                  <a:pt x="10775" y="12319"/>
                </a:cubicBezTo>
                <a:lnTo>
                  <a:pt x="10775" y="473"/>
                </a:lnTo>
                <a:cubicBezTo>
                  <a:pt x="10775" y="221"/>
                  <a:pt x="10586" y="64"/>
                  <a:pt x="10334" y="64"/>
                </a:cubicBezTo>
                <a:lnTo>
                  <a:pt x="9105" y="64"/>
                </a:lnTo>
                <a:lnTo>
                  <a:pt x="9105" y="3781"/>
                </a:lnTo>
                <a:cubicBezTo>
                  <a:pt x="9105" y="4011"/>
                  <a:pt x="8912" y="4171"/>
                  <a:pt x="8708" y="4171"/>
                </a:cubicBezTo>
                <a:cubicBezTo>
                  <a:pt x="8604" y="4171"/>
                  <a:pt x="8498" y="4129"/>
                  <a:pt x="8412" y="4033"/>
                </a:cubicBezTo>
                <a:lnTo>
                  <a:pt x="7845" y="3498"/>
                </a:lnTo>
                <a:lnTo>
                  <a:pt x="7310" y="4033"/>
                </a:lnTo>
                <a:cubicBezTo>
                  <a:pt x="7214" y="4129"/>
                  <a:pt x="7100" y="4171"/>
                  <a:pt x="6991" y="4171"/>
                </a:cubicBezTo>
                <a:cubicBezTo>
                  <a:pt x="6778" y="4171"/>
                  <a:pt x="6585" y="4011"/>
                  <a:pt x="6585" y="3781"/>
                </a:cubicBezTo>
                <a:lnTo>
                  <a:pt x="6585" y="64"/>
                </a:lnTo>
                <a:lnTo>
                  <a:pt x="2111" y="64"/>
                </a:lnTo>
                <a:lnTo>
                  <a:pt x="211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491" name="Google Shape;18491;p91"/>
          <p:cNvGrpSpPr/>
          <p:nvPr/>
        </p:nvGrpSpPr>
        <p:grpSpPr>
          <a:xfrm>
            <a:off x="1690803" y="2412465"/>
            <a:ext cx="371814" cy="369974"/>
            <a:chOff x="-42259725" y="3951100"/>
            <a:chExt cx="318225" cy="316650"/>
          </a:xfrm>
        </p:grpSpPr>
        <p:sp>
          <p:nvSpPr>
            <p:cNvPr id="18492" name="Google Shape;18492;p91"/>
            <p:cNvSpPr/>
            <p:nvPr/>
          </p:nvSpPr>
          <p:spPr>
            <a:xfrm>
              <a:off x="-42258150" y="3951100"/>
              <a:ext cx="316650" cy="123675"/>
            </a:xfrm>
            <a:custGeom>
              <a:avLst/>
              <a:gdLst/>
              <a:ahLst/>
              <a:cxnLst/>
              <a:rect l="l" t="t" r="r" b="b"/>
              <a:pathLst>
                <a:path w="12666" h="4947" extrusionOk="0">
                  <a:moveTo>
                    <a:pt x="2868" y="820"/>
                  </a:moveTo>
                  <a:cubicBezTo>
                    <a:pt x="3120" y="820"/>
                    <a:pt x="3277" y="1009"/>
                    <a:pt x="3277" y="1261"/>
                  </a:cubicBezTo>
                  <a:lnTo>
                    <a:pt x="3277" y="2899"/>
                  </a:lnTo>
                  <a:cubicBezTo>
                    <a:pt x="3277" y="3151"/>
                    <a:pt x="3057" y="3308"/>
                    <a:pt x="2868" y="3308"/>
                  </a:cubicBezTo>
                  <a:cubicBezTo>
                    <a:pt x="2647" y="3308"/>
                    <a:pt x="2490" y="3119"/>
                    <a:pt x="2427" y="2899"/>
                  </a:cubicBezTo>
                  <a:lnTo>
                    <a:pt x="2427" y="1261"/>
                  </a:lnTo>
                  <a:cubicBezTo>
                    <a:pt x="2427" y="1009"/>
                    <a:pt x="2647" y="851"/>
                    <a:pt x="2868" y="820"/>
                  </a:cubicBezTo>
                  <a:close/>
                  <a:moveTo>
                    <a:pt x="9767" y="820"/>
                  </a:moveTo>
                  <a:cubicBezTo>
                    <a:pt x="9988" y="820"/>
                    <a:pt x="10145" y="1009"/>
                    <a:pt x="10145" y="1261"/>
                  </a:cubicBezTo>
                  <a:lnTo>
                    <a:pt x="10145" y="2899"/>
                  </a:lnTo>
                  <a:cubicBezTo>
                    <a:pt x="10145" y="3151"/>
                    <a:pt x="9956" y="3308"/>
                    <a:pt x="9767" y="3308"/>
                  </a:cubicBezTo>
                  <a:cubicBezTo>
                    <a:pt x="9515" y="3308"/>
                    <a:pt x="9358" y="3119"/>
                    <a:pt x="9326" y="2899"/>
                  </a:cubicBezTo>
                  <a:lnTo>
                    <a:pt x="9326" y="1261"/>
                  </a:lnTo>
                  <a:cubicBezTo>
                    <a:pt x="9326" y="1009"/>
                    <a:pt x="9515" y="851"/>
                    <a:pt x="9767" y="820"/>
                  </a:cubicBezTo>
                  <a:close/>
                  <a:moveTo>
                    <a:pt x="2868" y="0"/>
                  </a:moveTo>
                  <a:cubicBezTo>
                    <a:pt x="2206" y="0"/>
                    <a:pt x="1639" y="536"/>
                    <a:pt x="1608" y="1229"/>
                  </a:cubicBezTo>
                  <a:lnTo>
                    <a:pt x="1608" y="1639"/>
                  </a:lnTo>
                  <a:lnTo>
                    <a:pt x="1230" y="1639"/>
                  </a:lnTo>
                  <a:cubicBezTo>
                    <a:pt x="536" y="1639"/>
                    <a:pt x="1" y="2206"/>
                    <a:pt x="1" y="2867"/>
                  </a:cubicBezTo>
                  <a:lnTo>
                    <a:pt x="1" y="4947"/>
                  </a:lnTo>
                  <a:lnTo>
                    <a:pt x="12666" y="4947"/>
                  </a:lnTo>
                  <a:lnTo>
                    <a:pt x="12666" y="2867"/>
                  </a:lnTo>
                  <a:cubicBezTo>
                    <a:pt x="12634" y="2206"/>
                    <a:pt x="12036" y="1639"/>
                    <a:pt x="11374" y="1639"/>
                  </a:cubicBezTo>
                  <a:lnTo>
                    <a:pt x="10996" y="1639"/>
                  </a:lnTo>
                  <a:lnTo>
                    <a:pt x="10996" y="1229"/>
                  </a:lnTo>
                  <a:cubicBezTo>
                    <a:pt x="10996" y="536"/>
                    <a:pt x="10429" y="0"/>
                    <a:pt x="9767" y="0"/>
                  </a:cubicBezTo>
                  <a:cubicBezTo>
                    <a:pt x="9106" y="0"/>
                    <a:pt x="8539" y="536"/>
                    <a:pt x="8507" y="1229"/>
                  </a:cubicBezTo>
                  <a:lnTo>
                    <a:pt x="8507" y="1639"/>
                  </a:lnTo>
                  <a:lnTo>
                    <a:pt x="4097" y="1639"/>
                  </a:lnTo>
                  <a:lnTo>
                    <a:pt x="4097" y="1229"/>
                  </a:lnTo>
                  <a:cubicBezTo>
                    <a:pt x="4097" y="536"/>
                    <a:pt x="3561" y="0"/>
                    <a:pt x="28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3" name="Google Shape;18493;p91"/>
            <p:cNvSpPr/>
            <p:nvPr/>
          </p:nvSpPr>
          <p:spPr>
            <a:xfrm>
              <a:off x="-42259725" y="4096800"/>
              <a:ext cx="316650" cy="170950"/>
            </a:xfrm>
            <a:custGeom>
              <a:avLst/>
              <a:gdLst/>
              <a:ahLst/>
              <a:cxnLst/>
              <a:rect l="l" t="t" r="r" b="b"/>
              <a:pathLst>
                <a:path w="12666" h="6838" extrusionOk="0">
                  <a:moveTo>
                    <a:pt x="1" y="1"/>
                  </a:moveTo>
                  <a:lnTo>
                    <a:pt x="1" y="5640"/>
                  </a:lnTo>
                  <a:lnTo>
                    <a:pt x="32" y="5640"/>
                  </a:lnTo>
                  <a:cubicBezTo>
                    <a:pt x="32" y="6302"/>
                    <a:pt x="568" y="6837"/>
                    <a:pt x="1261" y="6837"/>
                  </a:cubicBezTo>
                  <a:lnTo>
                    <a:pt x="11437" y="6837"/>
                  </a:lnTo>
                  <a:cubicBezTo>
                    <a:pt x="12099" y="6837"/>
                    <a:pt x="12666" y="6302"/>
                    <a:pt x="12666" y="5640"/>
                  </a:cubicBezTo>
                  <a:lnTo>
                    <a:pt x="1266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494" name="Google Shape;18494;p91"/>
          <p:cNvGrpSpPr/>
          <p:nvPr/>
        </p:nvGrpSpPr>
        <p:grpSpPr>
          <a:xfrm>
            <a:off x="3889164" y="1591486"/>
            <a:ext cx="370879" cy="337755"/>
            <a:chOff x="-40378075" y="3267450"/>
            <a:chExt cx="317425" cy="289075"/>
          </a:xfrm>
        </p:grpSpPr>
        <p:sp>
          <p:nvSpPr>
            <p:cNvPr id="18495" name="Google Shape;18495;p91"/>
            <p:cNvSpPr/>
            <p:nvPr/>
          </p:nvSpPr>
          <p:spPr>
            <a:xfrm>
              <a:off x="-40218975" y="3308400"/>
              <a:ext cx="158325" cy="248125"/>
            </a:xfrm>
            <a:custGeom>
              <a:avLst/>
              <a:gdLst/>
              <a:ahLst/>
              <a:cxnLst/>
              <a:rect l="l" t="t" r="r" b="b"/>
              <a:pathLst>
                <a:path w="6333" h="9925" extrusionOk="0">
                  <a:moveTo>
                    <a:pt x="4694" y="1"/>
                  </a:moveTo>
                  <a:lnTo>
                    <a:pt x="4694" y="7877"/>
                  </a:lnTo>
                  <a:cubicBezTo>
                    <a:pt x="4694" y="8097"/>
                    <a:pt x="4474" y="8255"/>
                    <a:pt x="4253" y="8255"/>
                  </a:cubicBezTo>
                  <a:cubicBezTo>
                    <a:pt x="2993" y="8255"/>
                    <a:pt x="1638" y="8696"/>
                    <a:pt x="693" y="9452"/>
                  </a:cubicBezTo>
                  <a:cubicBezTo>
                    <a:pt x="536" y="9546"/>
                    <a:pt x="189" y="9925"/>
                    <a:pt x="0" y="9925"/>
                  </a:cubicBezTo>
                  <a:lnTo>
                    <a:pt x="5073" y="9925"/>
                  </a:lnTo>
                  <a:cubicBezTo>
                    <a:pt x="5734" y="9925"/>
                    <a:pt x="6333" y="9357"/>
                    <a:pt x="6333" y="8696"/>
                  </a:cubicBezTo>
                  <a:lnTo>
                    <a:pt x="6333" y="1229"/>
                  </a:lnTo>
                  <a:cubicBezTo>
                    <a:pt x="6333" y="536"/>
                    <a:pt x="5766" y="1"/>
                    <a:pt x="507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6" name="Google Shape;18496;p91"/>
            <p:cNvSpPr/>
            <p:nvPr/>
          </p:nvSpPr>
          <p:spPr>
            <a:xfrm>
              <a:off x="-40316650" y="3267450"/>
              <a:ext cx="86675" cy="257575"/>
            </a:xfrm>
            <a:custGeom>
              <a:avLst/>
              <a:gdLst/>
              <a:ahLst/>
              <a:cxnLst/>
              <a:rect l="l" t="t" r="r" b="b"/>
              <a:pathLst>
                <a:path w="3467" h="10303" extrusionOk="0">
                  <a:moveTo>
                    <a:pt x="1" y="0"/>
                  </a:moveTo>
                  <a:lnTo>
                    <a:pt x="1" y="9105"/>
                  </a:lnTo>
                  <a:cubicBezTo>
                    <a:pt x="1166" y="9200"/>
                    <a:pt x="2489" y="9578"/>
                    <a:pt x="3466" y="10302"/>
                  </a:cubicBezTo>
                  <a:lnTo>
                    <a:pt x="3466" y="1197"/>
                  </a:lnTo>
                  <a:cubicBezTo>
                    <a:pt x="2489" y="473"/>
                    <a:pt x="1229" y="95"/>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7" name="Google Shape;18497;p91"/>
            <p:cNvSpPr/>
            <p:nvPr/>
          </p:nvSpPr>
          <p:spPr>
            <a:xfrm>
              <a:off x="-40209525" y="3267450"/>
              <a:ext cx="86650" cy="257575"/>
            </a:xfrm>
            <a:custGeom>
              <a:avLst/>
              <a:gdLst/>
              <a:ahLst/>
              <a:cxnLst/>
              <a:rect l="l" t="t" r="r" b="b"/>
              <a:pathLst>
                <a:path w="3466" h="10303" extrusionOk="0">
                  <a:moveTo>
                    <a:pt x="3466" y="0"/>
                  </a:moveTo>
                  <a:cubicBezTo>
                    <a:pt x="2300" y="95"/>
                    <a:pt x="977" y="473"/>
                    <a:pt x="0" y="1197"/>
                  </a:cubicBezTo>
                  <a:lnTo>
                    <a:pt x="0" y="10302"/>
                  </a:lnTo>
                  <a:cubicBezTo>
                    <a:pt x="977" y="9578"/>
                    <a:pt x="2237" y="9200"/>
                    <a:pt x="3466" y="9105"/>
                  </a:cubicBezTo>
                  <a:lnTo>
                    <a:pt x="346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8" name="Google Shape;18498;p91"/>
            <p:cNvSpPr/>
            <p:nvPr/>
          </p:nvSpPr>
          <p:spPr>
            <a:xfrm>
              <a:off x="-40378075" y="3308400"/>
              <a:ext cx="157550" cy="248125"/>
            </a:xfrm>
            <a:custGeom>
              <a:avLst/>
              <a:gdLst/>
              <a:ahLst/>
              <a:cxnLst/>
              <a:rect l="l" t="t" r="r" b="b"/>
              <a:pathLst>
                <a:path w="6302" h="9925" extrusionOk="0">
                  <a:moveTo>
                    <a:pt x="1229" y="1"/>
                  </a:moveTo>
                  <a:cubicBezTo>
                    <a:pt x="567" y="1"/>
                    <a:pt x="0" y="536"/>
                    <a:pt x="0" y="1198"/>
                  </a:cubicBezTo>
                  <a:lnTo>
                    <a:pt x="0" y="8664"/>
                  </a:lnTo>
                  <a:cubicBezTo>
                    <a:pt x="32" y="9357"/>
                    <a:pt x="567" y="9925"/>
                    <a:pt x="1229" y="9925"/>
                  </a:cubicBezTo>
                  <a:lnTo>
                    <a:pt x="6301" y="9925"/>
                  </a:lnTo>
                  <a:cubicBezTo>
                    <a:pt x="6112" y="9925"/>
                    <a:pt x="5766" y="9609"/>
                    <a:pt x="5608" y="9452"/>
                  </a:cubicBezTo>
                  <a:cubicBezTo>
                    <a:pt x="4631" y="8664"/>
                    <a:pt x="3277" y="8255"/>
                    <a:pt x="2048" y="8255"/>
                  </a:cubicBezTo>
                  <a:cubicBezTo>
                    <a:pt x="1828" y="8255"/>
                    <a:pt x="1638" y="8066"/>
                    <a:pt x="1638" y="7877"/>
                  </a:cubicBezTo>
                  <a:lnTo>
                    <a:pt x="163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499" name="Google Shape;18499;p91"/>
          <p:cNvGrpSpPr/>
          <p:nvPr/>
        </p:nvGrpSpPr>
        <p:grpSpPr>
          <a:xfrm>
            <a:off x="3892830" y="1992754"/>
            <a:ext cx="363548" cy="369974"/>
            <a:chOff x="-40372575" y="3604550"/>
            <a:chExt cx="311150" cy="316650"/>
          </a:xfrm>
        </p:grpSpPr>
        <p:sp>
          <p:nvSpPr>
            <p:cNvPr id="18500" name="Google Shape;18500;p91"/>
            <p:cNvSpPr/>
            <p:nvPr/>
          </p:nvSpPr>
          <p:spPr>
            <a:xfrm>
              <a:off x="-40372575" y="3604550"/>
              <a:ext cx="311150" cy="134475"/>
            </a:xfrm>
            <a:custGeom>
              <a:avLst/>
              <a:gdLst/>
              <a:ahLst/>
              <a:cxnLst/>
              <a:rect l="l" t="t" r="r" b="b"/>
              <a:pathLst>
                <a:path w="12446" h="5379" extrusionOk="0">
                  <a:moveTo>
                    <a:pt x="3088" y="0"/>
                  </a:moveTo>
                  <a:cubicBezTo>
                    <a:pt x="1639" y="0"/>
                    <a:pt x="316" y="1008"/>
                    <a:pt x="95" y="2489"/>
                  </a:cubicBezTo>
                  <a:cubicBezTo>
                    <a:pt x="1" y="3214"/>
                    <a:pt x="190" y="3938"/>
                    <a:pt x="568" y="4506"/>
                  </a:cubicBezTo>
                  <a:cubicBezTo>
                    <a:pt x="962" y="5071"/>
                    <a:pt x="1607" y="5366"/>
                    <a:pt x="2240" y="5366"/>
                  </a:cubicBezTo>
                  <a:cubicBezTo>
                    <a:pt x="2772" y="5366"/>
                    <a:pt x="3296" y="5157"/>
                    <a:pt x="3655" y="4726"/>
                  </a:cubicBezTo>
                  <a:cubicBezTo>
                    <a:pt x="4569" y="3655"/>
                    <a:pt x="3844" y="2489"/>
                    <a:pt x="2836" y="2489"/>
                  </a:cubicBezTo>
                  <a:cubicBezTo>
                    <a:pt x="2584" y="2489"/>
                    <a:pt x="2427" y="2678"/>
                    <a:pt x="2427" y="2899"/>
                  </a:cubicBezTo>
                  <a:cubicBezTo>
                    <a:pt x="2427" y="3151"/>
                    <a:pt x="2616" y="3308"/>
                    <a:pt x="2836" y="3340"/>
                  </a:cubicBezTo>
                  <a:cubicBezTo>
                    <a:pt x="3057" y="3340"/>
                    <a:pt x="3214" y="3529"/>
                    <a:pt x="3214" y="3749"/>
                  </a:cubicBezTo>
                  <a:cubicBezTo>
                    <a:pt x="3214" y="3970"/>
                    <a:pt x="3025" y="4127"/>
                    <a:pt x="2836" y="4127"/>
                  </a:cubicBezTo>
                  <a:cubicBezTo>
                    <a:pt x="2049" y="4127"/>
                    <a:pt x="1450" y="3434"/>
                    <a:pt x="1608" y="2584"/>
                  </a:cubicBezTo>
                  <a:cubicBezTo>
                    <a:pt x="1754" y="1999"/>
                    <a:pt x="2279" y="1632"/>
                    <a:pt x="2882" y="1632"/>
                  </a:cubicBezTo>
                  <a:cubicBezTo>
                    <a:pt x="2930" y="1632"/>
                    <a:pt x="2977" y="1634"/>
                    <a:pt x="3025" y="1639"/>
                  </a:cubicBezTo>
                  <a:cubicBezTo>
                    <a:pt x="3624" y="1733"/>
                    <a:pt x="4128" y="2048"/>
                    <a:pt x="4474" y="2489"/>
                  </a:cubicBezTo>
                  <a:lnTo>
                    <a:pt x="7908" y="2489"/>
                  </a:lnTo>
                  <a:cubicBezTo>
                    <a:pt x="8255" y="2017"/>
                    <a:pt x="8759" y="1702"/>
                    <a:pt x="9358" y="1639"/>
                  </a:cubicBezTo>
                  <a:cubicBezTo>
                    <a:pt x="9406" y="1634"/>
                    <a:pt x="9453" y="1632"/>
                    <a:pt x="9501" y="1632"/>
                  </a:cubicBezTo>
                  <a:cubicBezTo>
                    <a:pt x="10104" y="1632"/>
                    <a:pt x="10629" y="1999"/>
                    <a:pt x="10775" y="2584"/>
                  </a:cubicBezTo>
                  <a:cubicBezTo>
                    <a:pt x="10964" y="3434"/>
                    <a:pt x="10334" y="4127"/>
                    <a:pt x="9547" y="4127"/>
                  </a:cubicBezTo>
                  <a:cubicBezTo>
                    <a:pt x="9326" y="4127"/>
                    <a:pt x="9137" y="3938"/>
                    <a:pt x="9137" y="3749"/>
                  </a:cubicBezTo>
                  <a:cubicBezTo>
                    <a:pt x="9137" y="3497"/>
                    <a:pt x="9326" y="3340"/>
                    <a:pt x="9547" y="3340"/>
                  </a:cubicBezTo>
                  <a:cubicBezTo>
                    <a:pt x="9799" y="3340"/>
                    <a:pt x="9956" y="3151"/>
                    <a:pt x="9956" y="2899"/>
                  </a:cubicBezTo>
                  <a:cubicBezTo>
                    <a:pt x="9956" y="2678"/>
                    <a:pt x="9767" y="2521"/>
                    <a:pt x="9547" y="2489"/>
                  </a:cubicBezTo>
                  <a:cubicBezTo>
                    <a:pt x="8539" y="2489"/>
                    <a:pt x="7814" y="3686"/>
                    <a:pt x="8728" y="4726"/>
                  </a:cubicBezTo>
                  <a:cubicBezTo>
                    <a:pt x="9099" y="5169"/>
                    <a:pt x="9626" y="5379"/>
                    <a:pt x="10158" y="5379"/>
                  </a:cubicBezTo>
                  <a:cubicBezTo>
                    <a:pt x="10800" y="5379"/>
                    <a:pt x="11451" y="5074"/>
                    <a:pt x="11847" y="4506"/>
                  </a:cubicBezTo>
                  <a:cubicBezTo>
                    <a:pt x="12225" y="3970"/>
                    <a:pt x="12445" y="3277"/>
                    <a:pt x="12319" y="2489"/>
                  </a:cubicBezTo>
                  <a:cubicBezTo>
                    <a:pt x="12130" y="1008"/>
                    <a:pt x="10775" y="0"/>
                    <a:pt x="93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1" name="Google Shape;18501;p91"/>
            <p:cNvSpPr/>
            <p:nvPr/>
          </p:nvSpPr>
          <p:spPr>
            <a:xfrm>
              <a:off x="-40312700" y="3730575"/>
              <a:ext cx="185100" cy="190625"/>
            </a:xfrm>
            <a:custGeom>
              <a:avLst/>
              <a:gdLst/>
              <a:ahLst/>
              <a:cxnLst/>
              <a:rect l="l" t="t" r="r" b="b"/>
              <a:pathLst>
                <a:path w="7404" h="7625" extrusionOk="0">
                  <a:moveTo>
                    <a:pt x="2426" y="0"/>
                  </a:moveTo>
                  <a:lnTo>
                    <a:pt x="2426" y="5639"/>
                  </a:lnTo>
                  <a:cubicBezTo>
                    <a:pt x="2426" y="5860"/>
                    <a:pt x="2237" y="6017"/>
                    <a:pt x="2048" y="6017"/>
                  </a:cubicBezTo>
                  <a:cubicBezTo>
                    <a:pt x="1796" y="6017"/>
                    <a:pt x="1638" y="5828"/>
                    <a:pt x="1638" y="5639"/>
                  </a:cubicBezTo>
                  <a:lnTo>
                    <a:pt x="1638" y="473"/>
                  </a:lnTo>
                  <a:cubicBezTo>
                    <a:pt x="1229" y="851"/>
                    <a:pt x="630" y="1103"/>
                    <a:pt x="0" y="1134"/>
                  </a:cubicBezTo>
                  <a:lnTo>
                    <a:pt x="0" y="7246"/>
                  </a:lnTo>
                  <a:cubicBezTo>
                    <a:pt x="0" y="7467"/>
                    <a:pt x="189" y="7624"/>
                    <a:pt x="378" y="7624"/>
                  </a:cubicBezTo>
                  <a:lnTo>
                    <a:pt x="6994" y="7624"/>
                  </a:lnTo>
                  <a:cubicBezTo>
                    <a:pt x="7246" y="7624"/>
                    <a:pt x="7404" y="7435"/>
                    <a:pt x="7404" y="7246"/>
                  </a:cubicBezTo>
                  <a:lnTo>
                    <a:pt x="7404" y="1134"/>
                  </a:lnTo>
                  <a:cubicBezTo>
                    <a:pt x="6774" y="1071"/>
                    <a:pt x="6175" y="788"/>
                    <a:pt x="5734" y="315"/>
                  </a:cubicBezTo>
                  <a:lnTo>
                    <a:pt x="5734" y="5639"/>
                  </a:lnTo>
                  <a:cubicBezTo>
                    <a:pt x="5734" y="5860"/>
                    <a:pt x="5545" y="6017"/>
                    <a:pt x="5324" y="6017"/>
                  </a:cubicBezTo>
                  <a:cubicBezTo>
                    <a:pt x="5072" y="6017"/>
                    <a:pt x="4915" y="5828"/>
                    <a:pt x="4915" y="5639"/>
                  </a:cubicBezTo>
                  <a:lnTo>
                    <a:pt x="4915" y="0"/>
                  </a:lnTo>
                  <a:lnTo>
                    <a:pt x="4096" y="0"/>
                  </a:lnTo>
                  <a:lnTo>
                    <a:pt x="4096" y="5639"/>
                  </a:lnTo>
                  <a:cubicBezTo>
                    <a:pt x="4096" y="5860"/>
                    <a:pt x="3907" y="6017"/>
                    <a:pt x="3686" y="6017"/>
                  </a:cubicBezTo>
                  <a:cubicBezTo>
                    <a:pt x="3466" y="6017"/>
                    <a:pt x="3277" y="5828"/>
                    <a:pt x="3277" y="5639"/>
                  </a:cubicBezTo>
                  <a:lnTo>
                    <a:pt x="327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2" name="Google Shape;18502;p91"/>
            <p:cNvSpPr/>
            <p:nvPr/>
          </p:nvSpPr>
          <p:spPr>
            <a:xfrm>
              <a:off x="-40250475" y="3688025"/>
              <a:ext cx="66950" cy="20500"/>
            </a:xfrm>
            <a:custGeom>
              <a:avLst/>
              <a:gdLst/>
              <a:ahLst/>
              <a:cxnLst/>
              <a:rect l="l" t="t" r="r" b="b"/>
              <a:pathLst>
                <a:path w="2678" h="820" extrusionOk="0">
                  <a:moveTo>
                    <a:pt x="0" y="1"/>
                  </a:moveTo>
                  <a:cubicBezTo>
                    <a:pt x="32" y="127"/>
                    <a:pt x="32" y="284"/>
                    <a:pt x="32" y="379"/>
                  </a:cubicBezTo>
                  <a:cubicBezTo>
                    <a:pt x="32" y="536"/>
                    <a:pt x="32" y="662"/>
                    <a:pt x="0" y="788"/>
                  </a:cubicBezTo>
                  <a:lnTo>
                    <a:pt x="2666" y="788"/>
                  </a:lnTo>
                  <a:cubicBezTo>
                    <a:pt x="2615" y="649"/>
                    <a:pt x="2615" y="555"/>
                    <a:pt x="2615" y="379"/>
                  </a:cubicBezTo>
                  <a:cubicBezTo>
                    <a:pt x="2615" y="284"/>
                    <a:pt x="2615" y="127"/>
                    <a:pt x="2678" y="1"/>
                  </a:cubicBezTo>
                  <a:close/>
                  <a:moveTo>
                    <a:pt x="2666" y="788"/>
                  </a:moveTo>
                  <a:cubicBezTo>
                    <a:pt x="2670" y="799"/>
                    <a:pt x="2674" y="809"/>
                    <a:pt x="2678" y="820"/>
                  </a:cubicBezTo>
                  <a:lnTo>
                    <a:pt x="2678" y="788"/>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503" name="Google Shape;18503;p91"/>
          <p:cNvSpPr/>
          <p:nvPr/>
        </p:nvSpPr>
        <p:spPr>
          <a:xfrm>
            <a:off x="3896162" y="2436031"/>
            <a:ext cx="362613" cy="371902"/>
          </a:xfrm>
          <a:custGeom>
            <a:avLst/>
            <a:gdLst/>
            <a:ahLst/>
            <a:cxnLst/>
            <a:rect l="l" t="t" r="r" b="b"/>
            <a:pathLst>
              <a:path w="12414" h="12732" extrusionOk="0">
                <a:moveTo>
                  <a:pt x="11965" y="0"/>
                </a:moveTo>
                <a:cubicBezTo>
                  <a:pt x="11946" y="0"/>
                  <a:pt x="11928" y="1"/>
                  <a:pt x="11910" y="4"/>
                </a:cubicBezTo>
                <a:lnTo>
                  <a:pt x="4474" y="1642"/>
                </a:lnTo>
                <a:cubicBezTo>
                  <a:pt x="4254" y="1705"/>
                  <a:pt x="4128" y="1862"/>
                  <a:pt x="4128" y="2051"/>
                </a:cubicBezTo>
                <a:lnTo>
                  <a:pt x="4128" y="9108"/>
                </a:lnTo>
                <a:cubicBezTo>
                  <a:pt x="3718" y="8793"/>
                  <a:pt x="3120" y="8541"/>
                  <a:pt x="2490" y="8541"/>
                </a:cubicBezTo>
                <a:cubicBezTo>
                  <a:pt x="1103" y="8541"/>
                  <a:pt x="1" y="9486"/>
                  <a:pt x="1" y="10652"/>
                </a:cubicBezTo>
                <a:cubicBezTo>
                  <a:pt x="1" y="11786"/>
                  <a:pt x="1103" y="12731"/>
                  <a:pt x="2490" y="12731"/>
                </a:cubicBezTo>
                <a:cubicBezTo>
                  <a:pt x="3876" y="12731"/>
                  <a:pt x="4979" y="11786"/>
                  <a:pt x="4979" y="10652"/>
                </a:cubicBezTo>
                <a:lnTo>
                  <a:pt x="4979" y="4887"/>
                </a:lnTo>
                <a:lnTo>
                  <a:pt x="11595" y="3438"/>
                </a:lnTo>
                <a:lnTo>
                  <a:pt x="11595" y="7502"/>
                </a:lnTo>
                <a:cubicBezTo>
                  <a:pt x="11154" y="7187"/>
                  <a:pt x="10555" y="6935"/>
                  <a:pt x="9925" y="6935"/>
                </a:cubicBezTo>
                <a:cubicBezTo>
                  <a:pt x="8570" y="6935"/>
                  <a:pt x="7467" y="7880"/>
                  <a:pt x="7467" y="9014"/>
                </a:cubicBezTo>
                <a:cubicBezTo>
                  <a:pt x="7467" y="10180"/>
                  <a:pt x="8570" y="11125"/>
                  <a:pt x="9925" y="11125"/>
                </a:cubicBezTo>
                <a:cubicBezTo>
                  <a:pt x="11311" y="11125"/>
                  <a:pt x="12414" y="10180"/>
                  <a:pt x="12414" y="9014"/>
                </a:cubicBezTo>
                <a:lnTo>
                  <a:pt x="12414" y="445"/>
                </a:lnTo>
                <a:cubicBezTo>
                  <a:pt x="12414" y="182"/>
                  <a:pt x="12197" y="0"/>
                  <a:pt x="119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504" name="Google Shape;18504;p91"/>
          <p:cNvGrpSpPr/>
          <p:nvPr/>
        </p:nvGrpSpPr>
        <p:grpSpPr>
          <a:xfrm>
            <a:off x="2616780" y="2885417"/>
            <a:ext cx="399038" cy="372165"/>
            <a:chOff x="-38542250" y="3220175"/>
            <a:chExt cx="341525" cy="318525"/>
          </a:xfrm>
        </p:grpSpPr>
        <p:sp>
          <p:nvSpPr>
            <p:cNvPr id="18505" name="Google Shape;18505;p91"/>
            <p:cNvSpPr/>
            <p:nvPr/>
          </p:nvSpPr>
          <p:spPr>
            <a:xfrm>
              <a:off x="-38542250" y="3440725"/>
              <a:ext cx="101750" cy="97975"/>
            </a:xfrm>
            <a:custGeom>
              <a:avLst/>
              <a:gdLst/>
              <a:ahLst/>
              <a:cxnLst/>
              <a:rect l="l" t="t" r="r" b="b"/>
              <a:pathLst>
                <a:path w="4070" h="3919" extrusionOk="0">
                  <a:moveTo>
                    <a:pt x="1455" y="0"/>
                  </a:moveTo>
                  <a:lnTo>
                    <a:pt x="1013" y="2489"/>
                  </a:lnTo>
                  <a:lnTo>
                    <a:pt x="289" y="3214"/>
                  </a:lnTo>
                  <a:cubicBezTo>
                    <a:pt x="1" y="3502"/>
                    <a:pt x="280" y="3919"/>
                    <a:pt x="597" y="3919"/>
                  </a:cubicBezTo>
                  <a:cubicBezTo>
                    <a:pt x="695" y="3919"/>
                    <a:pt x="798" y="3878"/>
                    <a:pt x="887" y="3781"/>
                  </a:cubicBezTo>
                  <a:lnTo>
                    <a:pt x="1612" y="3088"/>
                  </a:lnTo>
                  <a:lnTo>
                    <a:pt x="4069" y="2647"/>
                  </a:lnTo>
                  <a:lnTo>
                    <a:pt x="145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6" name="Google Shape;18506;p91"/>
            <p:cNvSpPr/>
            <p:nvPr/>
          </p:nvSpPr>
          <p:spPr>
            <a:xfrm>
              <a:off x="-38494875" y="3354075"/>
              <a:ext cx="141800" cy="141025"/>
            </a:xfrm>
            <a:custGeom>
              <a:avLst/>
              <a:gdLst/>
              <a:ahLst/>
              <a:cxnLst/>
              <a:rect l="l" t="t" r="r" b="b"/>
              <a:pathLst>
                <a:path w="5672" h="5641" extrusionOk="0">
                  <a:moveTo>
                    <a:pt x="2742" y="1"/>
                  </a:moveTo>
                  <a:lnTo>
                    <a:pt x="1" y="2710"/>
                  </a:lnTo>
                  <a:lnTo>
                    <a:pt x="2931" y="5640"/>
                  </a:lnTo>
                  <a:lnTo>
                    <a:pt x="5671" y="2899"/>
                  </a:lnTo>
                  <a:lnTo>
                    <a:pt x="274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7" name="Google Shape;18507;p91"/>
            <p:cNvSpPr/>
            <p:nvPr/>
          </p:nvSpPr>
          <p:spPr>
            <a:xfrm>
              <a:off x="-38432050" y="3220175"/>
              <a:ext cx="231325" cy="192225"/>
            </a:xfrm>
            <a:custGeom>
              <a:avLst/>
              <a:gdLst/>
              <a:ahLst/>
              <a:cxnLst/>
              <a:rect l="l" t="t" r="r" b="b"/>
              <a:pathLst>
                <a:path w="9253" h="7689" extrusionOk="0">
                  <a:moveTo>
                    <a:pt x="3442" y="1"/>
                  </a:moveTo>
                  <a:cubicBezTo>
                    <a:pt x="3127" y="1"/>
                    <a:pt x="2812" y="127"/>
                    <a:pt x="2591" y="379"/>
                  </a:cubicBezTo>
                  <a:lnTo>
                    <a:pt x="292" y="2647"/>
                  </a:lnTo>
                  <a:cubicBezTo>
                    <a:pt x="1" y="2962"/>
                    <a:pt x="287" y="3370"/>
                    <a:pt x="607" y="3370"/>
                  </a:cubicBezTo>
                  <a:cubicBezTo>
                    <a:pt x="704" y="3370"/>
                    <a:pt x="803" y="3333"/>
                    <a:pt x="890" y="3246"/>
                  </a:cubicBezTo>
                  <a:lnTo>
                    <a:pt x="3190" y="946"/>
                  </a:lnTo>
                  <a:cubicBezTo>
                    <a:pt x="3269" y="867"/>
                    <a:pt x="3371" y="828"/>
                    <a:pt x="3474" y="828"/>
                  </a:cubicBezTo>
                  <a:cubicBezTo>
                    <a:pt x="3576" y="828"/>
                    <a:pt x="3678" y="867"/>
                    <a:pt x="3757" y="946"/>
                  </a:cubicBezTo>
                  <a:lnTo>
                    <a:pt x="4198" y="1387"/>
                  </a:lnTo>
                  <a:lnTo>
                    <a:pt x="827" y="4758"/>
                  </a:lnTo>
                  <a:lnTo>
                    <a:pt x="3726" y="7688"/>
                  </a:lnTo>
                  <a:lnTo>
                    <a:pt x="7821" y="3593"/>
                  </a:lnTo>
                  <a:cubicBezTo>
                    <a:pt x="9253" y="2161"/>
                    <a:pt x="8028" y="43"/>
                    <a:pt x="6392" y="43"/>
                  </a:cubicBezTo>
                  <a:cubicBezTo>
                    <a:pt x="5868" y="43"/>
                    <a:pt x="5301" y="261"/>
                    <a:pt x="4765" y="789"/>
                  </a:cubicBezTo>
                  <a:cubicBezTo>
                    <a:pt x="4324" y="379"/>
                    <a:pt x="4041" y="1"/>
                    <a:pt x="34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508" name="Google Shape;18508;p91"/>
          <p:cNvGrpSpPr/>
          <p:nvPr/>
        </p:nvGrpSpPr>
        <p:grpSpPr>
          <a:xfrm>
            <a:off x="2638712" y="3344787"/>
            <a:ext cx="369974" cy="369068"/>
            <a:chOff x="-38537400" y="3588000"/>
            <a:chExt cx="316650" cy="315875"/>
          </a:xfrm>
        </p:grpSpPr>
        <p:sp>
          <p:nvSpPr>
            <p:cNvPr id="18509" name="Google Shape;18509;p91"/>
            <p:cNvSpPr/>
            <p:nvPr/>
          </p:nvSpPr>
          <p:spPr>
            <a:xfrm>
              <a:off x="-38327900" y="3719550"/>
              <a:ext cx="20500" cy="41750"/>
            </a:xfrm>
            <a:custGeom>
              <a:avLst/>
              <a:gdLst/>
              <a:ahLst/>
              <a:cxnLst/>
              <a:rect l="l" t="t" r="r" b="b"/>
              <a:pathLst>
                <a:path w="820" h="1670" extrusionOk="0">
                  <a:moveTo>
                    <a:pt x="1" y="0"/>
                  </a:moveTo>
                  <a:lnTo>
                    <a:pt x="1" y="1229"/>
                  </a:lnTo>
                  <a:cubicBezTo>
                    <a:pt x="1" y="1449"/>
                    <a:pt x="190" y="1607"/>
                    <a:pt x="442" y="1670"/>
                  </a:cubicBezTo>
                  <a:cubicBezTo>
                    <a:pt x="631" y="1607"/>
                    <a:pt x="820" y="1449"/>
                    <a:pt x="820" y="1229"/>
                  </a:cubicBezTo>
                  <a:lnTo>
                    <a:pt x="82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0" name="Google Shape;18510;p91"/>
            <p:cNvSpPr/>
            <p:nvPr/>
          </p:nvSpPr>
          <p:spPr>
            <a:xfrm>
              <a:off x="-38452350" y="3719550"/>
              <a:ext cx="21300" cy="41750"/>
            </a:xfrm>
            <a:custGeom>
              <a:avLst/>
              <a:gdLst/>
              <a:ahLst/>
              <a:cxnLst/>
              <a:rect l="l" t="t" r="r" b="b"/>
              <a:pathLst>
                <a:path w="852" h="1670" extrusionOk="0">
                  <a:moveTo>
                    <a:pt x="1" y="0"/>
                  </a:moveTo>
                  <a:lnTo>
                    <a:pt x="1" y="1229"/>
                  </a:lnTo>
                  <a:cubicBezTo>
                    <a:pt x="1" y="1449"/>
                    <a:pt x="221" y="1607"/>
                    <a:pt x="410" y="1670"/>
                  </a:cubicBezTo>
                  <a:cubicBezTo>
                    <a:pt x="631" y="1607"/>
                    <a:pt x="851" y="1449"/>
                    <a:pt x="851" y="1229"/>
                  </a:cubicBezTo>
                  <a:lnTo>
                    <a:pt x="85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1" name="Google Shape;18511;p91"/>
            <p:cNvSpPr/>
            <p:nvPr/>
          </p:nvSpPr>
          <p:spPr>
            <a:xfrm>
              <a:off x="-38516925" y="3759700"/>
              <a:ext cx="275700" cy="144175"/>
            </a:xfrm>
            <a:custGeom>
              <a:avLst/>
              <a:gdLst/>
              <a:ahLst/>
              <a:cxnLst/>
              <a:rect l="l" t="t" r="r" b="b"/>
              <a:pathLst>
                <a:path w="11028" h="5767" extrusionOk="0">
                  <a:moveTo>
                    <a:pt x="7152" y="1671"/>
                  </a:moveTo>
                  <a:cubicBezTo>
                    <a:pt x="7404" y="1671"/>
                    <a:pt x="7593" y="1860"/>
                    <a:pt x="7593" y="2112"/>
                  </a:cubicBezTo>
                  <a:lnTo>
                    <a:pt x="7593" y="3750"/>
                  </a:lnTo>
                  <a:cubicBezTo>
                    <a:pt x="7593" y="4002"/>
                    <a:pt x="7404" y="4159"/>
                    <a:pt x="7152" y="4159"/>
                  </a:cubicBezTo>
                  <a:lnTo>
                    <a:pt x="3844" y="4159"/>
                  </a:lnTo>
                  <a:cubicBezTo>
                    <a:pt x="3624" y="4159"/>
                    <a:pt x="3434" y="3939"/>
                    <a:pt x="3434" y="3750"/>
                  </a:cubicBezTo>
                  <a:lnTo>
                    <a:pt x="3434" y="2112"/>
                  </a:lnTo>
                  <a:cubicBezTo>
                    <a:pt x="3434" y="1860"/>
                    <a:pt x="3624" y="1671"/>
                    <a:pt x="3844" y="1671"/>
                  </a:cubicBezTo>
                  <a:close/>
                  <a:moveTo>
                    <a:pt x="0" y="1"/>
                  </a:moveTo>
                  <a:lnTo>
                    <a:pt x="0" y="4537"/>
                  </a:lnTo>
                  <a:cubicBezTo>
                    <a:pt x="0" y="5199"/>
                    <a:pt x="568" y="5766"/>
                    <a:pt x="1261" y="5766"/>
                  </a:cubicBezTo>
                  <a:lnTo>
                    <a:pt x="9798" y="5766"/>
                  </a:lnTo>
                  <a:cubicBezTo>
                    <a:pt x="10460" y="5766"/>
                    <a:pt x="11027" y="5199"/>
                    <a:pt x="11027" y="4537"/>
                  </a:cubicBezTo>
                  <a:lnTo>
                    <a:pt x="11027" y="1"/>
                  </a:lnTo>
                  <a:lnTo>
                    <a:pt x="9168" y="1"/>
                  </a:lnTo>
                  <a:cubicBezTo>
                    <a:pt x="9011" y="473"/>
                    <a:pt x="8538" y="851"/>
                    <a:pt x="8003" y="851"/>
                  </a:cubicBezTo>
                  <a:cubicBezTo>
                    <a:pt x="7436" y="851"/>
                    <a:pt x="6995" y="473"/>
                    <a:pt x="6806" y="1"/>
                  </a:cubicBezTo>
                  <a:lnTo>
                    <a:pt x="4159" y="1"/>
                  </a:lnTo>
                  <a:cubicBezTo>
                    <a:pt x="4002" y="473"/>
                    <a:pt x="3560" y="851"/>
                    <a:pt x="2993" y="851"/>
                  </a:cubicBezTo>
                  <a:cubicBezTo>
                    <a:pt x="2489" y="851"/>
                    <a:pt x="2017" y="536"/>
                    <a:pt x="18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2" name="Google Shape;18512;p91"/>
            <p:cNvSpPr/>
            <p:nvPr/>
          </p:nvSpPr>
          <p:spPr>
            <a:xfrm>
              <a:off x="-38537400" y="3588000"/>
              <a:ext cx="316650" cy="151250"/>
            </a:xfrm>
            <a:custGeom>
              <a:avLst/>
              <a:gdLst/>
              <a:ahLst/>
              <a:cxnLst/>
              <a:rect l="l" t="t" r="r" b="b"/>
              <a:pathLst>
                <a:path w="12666" h="6050" extrusionOk="0">
                  <a:moveTo>
                    <a:pt x="7971" y="820"/>
                  </a:moveTo>
                  <a:cubicBezTo>
                    <a:pt x="8223" y="820"/>
                    <a:pt x="8381" y="1009"/>
                    <a:pt x="8412" y="1229"/>
                  </a:cubicBezTo>
                  <a:lnTo>
                    <a:pt x="8412" y="1639"/>
                  </a:lnTo>
                  <a:lnTo>
                    <a:pt x="4253" y="1639"/>
                  </a:lnTo>
                  <a:lnTo>
                    <a:pt x="4253" y="1229"/>
                  </a:lnTo>
                  <a:cubicBezTo>
                    <a:pt x="4253" y="1009"/>
                    <a:pt x="4443" y="851"/>
                    <a:pt x="4663" y="820"/>
                  </a:cubicBezTo>
                  <a:close/>
                  <a:moveTo>
                    <a:pt x="4632" y="1"/>
                  </a:moveTo>
                  <a:cubicBezTo>
                    <a:pt x="3970" y="1"/>
                    <a:pt x="3403" y="536"/>
                    <a:pt x="3403" y="1229"/>
                  </a:cubicBezTo>
                  <a:lnTo>
                    <a:pt x="3403" y="1639"/>
                  </a:lnTo>
                  <a:lnTo>
                    <a:pt x="1229" y="1639"/>
                  </a:lnTo>
                  <a:cubicBezTo>
                    <a:pt x="536" y="1639"/>
                    <a:pt x="0" y="2175"/>
                    <a:pt x="0" y="2868"/>
                  </a:cubicBezTo>
                  <a:lnTo>
                    <a:pt x="0" y="5609"/>
                  </a:lnTo>
                  <a:cubicBezTo>
                    <a:pt x="0" y="5861"/>
                    <a:pt x="189" y="6050"/>
                    <a:pt x="378" y="6050"/>
                  </a:cubicBezTo>
                  <a:lnTo>
                    <a:pt x="2584" y="6050"/>
                  </a:lnTo>
                  <a:lnTo>
                    <a:pt x="2584" y="4821"/>
                  </a:lnTo>
                  <a:cubicBezTo>
                    <a:pt x="2584" y="4600"/>
                    <a:pt x="2804" y="4380"/>
                    <a:pt x="3025" y="4380"/>
                  </a:cubicBezTo>
                  <a:lnTo>
                    <a:pt x="4663" y="4380"/>
                  </a:lnTo>
                  <a:cubicBezTo>
                    <a:pt x="4915" y="4380"/>
                    <a:pt x="5104" y="4600"/>
                    <a:pt x="5104" y="4821"/>
                  </a:cubicBezTo>
                  <a:lnTo>
                    <a:pt x="5104" y="6050"/>
                  </a:lnTo>
                  <a:lnTo>
                    <a:pt x="7593" y="6050"/>
                  </a:lnTo>
                  <a:lnTo>
                    <a:pt x="7593" y="4821"/>
                  </a:lnTo>
                  <a:cubicBezTo>
                    <a:pt x="7593" y="4600"/>
                    <a:pt x="7782" y="4380"/>
                    <a:pt x="7971" y="4380"/>
                  </a:cubicBezTo>
                  <a:lnTo>
                    <a:pt x="9641" y="4380"/>
                  </a:lnTo>
                  <a:cubicBezTo>
                    <a:pt x="9861" y="4380"/>
                    <a:pt x="10019" y="4600"/>
                    <a:pt x="10019" y="4821"/>
                  </a:cubicBezTo>
                  <a:lnTo>
                    <a:pt x="10019" y="6050"/>
                  </a:lnTo>
                  <a:lnTo>
                    <a:pt x="12224" y="6050"/>
                  </a:lnTo>
                  <a:cubicBezTo>
                    <a:pt x="12476" y="6050"/>
                    <a:pt x="12665" y="5861"/>
                    <a:pt x="12665" y="5609"/>
                  </a:cubicBezTo>
                  <a:lnTo>
                    <a:pt x="12665" y="2868"/>
                  </a:lnTo>
                  <a:cubicBezTo>
                    <a:pt x="12665" y="2238"/>
                    <a:pt x="12067" y="1639"/>
                    <a:pt x="11405" y="1639"/>
                  </a:cubicBezTo>
                  <a:lnTo>
                    <a:pt x="9200" y="1639"/>
                  </a:lnTo>
                  <a:lnTo>
                    <a:pt x="9200" y="1229"/>
                  </a:lnTo>
                  <a:cubicBezTo>
                    <a:pt x="9200" y="568"/>
                    <a:pt x="8664" y="32"/>
                    <a:pt x="79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513" name="Google Shape;18513;p91"/>
          <p:cNvGrpSpPr/>
          <p:nvPr/>
        </p:nvGrpSpPr>
        <p:grpSpPr>
          <a:xfrm>
            <a:off x="2637792" y="3802316"/>
            <a:ext cx="371814" cy="369974"/>
            <a:chOff x="-38538975" y="3954250"/>
            <a:chExt cx="318225" cy="316650"/>
          </a:xfrm>
        </p:grpSpPr>
        <p:sp>
          <p:nvSpPr>
            <p:cNvPr id="18514" name="Google Shape;18514;p91"/>
            <p:cNvSpPr/>
            <p:nvPr/>
          </p:nvSpPr>
          <p:spPr>
            <a:xfrm>
              <a:off x="-38538975" y="3954250"/>
              <a:ext cx="254425" cy="253625"/>
            </a:xfrm>
            <a:custGeom>
              <a:avLst/>
              <a:gdLst/>
              <a:ahLst/>
              <a:cxnLst/>
              <a:rect l="l" t="t" r="r" b="b"/>
              <a:pathLst>
                <a:path w="10177" h="10145" extrusionOk="0">
                  <a:moveTo>
                    <a:pt x="5104" y="3813"/>
                  </a:moveTo>
                  <a:cubicBezTo>
                    <a:pt x="5797" y="3813"/>
                    <a:pt x="6364" y="4348"/>
                    <a:pt x="6364" y="5073"/>
                  </a:cubicBezTo>
                  <a:cubicBezTo>
                    <a:pt x="6364" y="5766"/>
                    <a:pt x="5797" y="6333"/>
                    <a:pt x="5104" y="6333"/>
                  </a:cubicBezTo>
                  <a:cubicBezTo>
                    <a:pt x="4379" y="6333"/>
                    <a:pt x="3844" y="5766"/>
                    <a:pt x="3844" y="5073"/>
                  </a:cubicBezTo>
                  <a:cubicBezTo>
                    <a:pt x="3844" y="4411"/>
                    <a:pt x="4411" y="3813"/>
                    <a:pt x="5104" y="3813"/>
                  </a:cubicBezTo>
                  <a:close/>
                  <a:moveTo>
                    <a:pt x="5104" y="0"/>
                  </a:moveTo>
                  <a:cubicBezTo>
                    <a:pt x="2300" y="0"/>
                    <a:pt x="0" y="2269"/>
                    <a:pt x="0" y="5073"/>
                  </a:cubicBezTo>
                  <a:cubicBezTo>
                    <a:pt x="63" y="7908"/>
                    <a:pt x="2300" y="10145"/>
                    <a:pt x="5104" y="10145"/>
                  </a:cubicBezTo>
                  <a:cubicBezTo>
                    <a:pt x="7877" y="10145"/>
                    <a:pt x="10176" y="7877"/>
                    <a:pt x="10176" y="5073"/>
                  </a:cubicBezTo>
                  <a:cubicBezTo>
                    <a:pt x="10176" y="2269"/>
                    <a:pt x="7877" y="0"/>
                    <a:pt x="51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5" name="Google Shape;18515;p91"/>
            <p:cNvSpPr/>
            <p:nvPr/>
          </p:nvSpPr>
          <p:spPr>
            <a:xfrm>
              <a:off x="-38496450" y="4081725"/>
              <a:ext cx="275700" cy="189175"/>
            </a:xfrm>
            <a:custGeom>
              <a:avLst/>
              <a:gdLst/>
              <a:ahLst/>
              <a:cxnLst/>
              <a:rect l="l" t="t" r="r" b="b"/>
              <a:pathLst>
                <a:path w="11028" h="7567" extrusionOk="0">
                  <a:moveTo>
                    <a:pt x="9774" y="0"/>
                  </a:moveTo>
                  <a:cubicBezTo>
                    <a:pt x="9040" y="0"/>
                    <a:pt x="8444" y="548"/>
                    <a:pt x="8444" y="1265"/>
                  </a:cubicBezTo>
                  <a:cubicBezTo>
                    <a:pt x="8444" y="1801"/>
                    <a:pt x="8790" y="2305"/>
                    <a:pt x="9295" y="2463"/>
                  </a:cubicBezTo>
                  <a:lnTo>
                    <a:pt x="9295" y="2967"/>
                  </a:lnTo>
                  <a:cubicBezTo>
                    <a:pt x="9295" y="4416"/>
                    <a:pt x="8192" y="5645"/>
                    <a:pt x="6774" y="5834"/>
                  </a:cubicBezTo>
                  <a:lnTo>
                    <a:pt x="6774" y="4825"/>
                  </a:lnTo>
                  <a:cubicBezTo>
                    <a:pt x="5829" y="5487"/>
                    <a:pt x="4663" y="5865"/>
                    <a:pt x="3403" y="5865"/>
                  </a:cubicBezTo>
                  <a:cubicBezTo>
                    <a:pt x="2143" y="5865"/>
                    <a:pt x="977" y="5487"/>
                    <a:pt x="1" y="4825"/>
                  </a:cubicBezTo>
                  <a:lnTo>
                    <a:pt x="1" y="6306"/>
                  </a:lnTo>
                  <a:cubicBezTo>
                    <a:pt x="1" y="7031"/>
                    <a:pt x="568" y="7566"/>
                    <a:pt x="1261" y="7566"/>
                  </a:cubicBezTo>
                  <a:lnTo>
                    <a:pt x="5388" y="7566"/>
                  </a:lnTo>
                  <a:cubicBezTo>
                    <a:pt x="5955" y="7566"/>
                    <a:pt x="6459" y="7220"/>
                    <a:pt x="6617" y="6716"/>
                  </a:cubicBezTo>
                  <a:cubicBezTo>
                    <a:pt x="8601" y="6495"/>
                    <a:pt x="10082" y="4920"/>
                    <a:pt x="10114" y="2904"/>
                  </a:cubicBezTo>
                  <a:lnTo>
                    <a:pt x="10114" y="2400"/>
                  </a:lnTo>
                  <a:cubicBezTo>
                    <a:pt x="10649" y="2211"/>
                    <a:pt x="11027" y="1706"/>
                    <a:pt x="10996" y="1108"/>
                  </a:cubicBezTo>
                  <a:cubicBezTo>
                    <a:pt x="10964" y="572"/>
                    <a:pt x="10492" y="100"/>
                    <a:pt x="9893" y="5"/>
                  </a:cubicBezTo>
                  <a:cubicBezTo>
                    <a:pt x="9853" y="2"/>
                    <a:pt x="9813" y="0"/>
                    <a:pt x="97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516" name="Google Shape;18516;p91"/>
          <p:cNvGrpSpPr/>
          <p:nvPr/>
        </p:nvGrpSpPr>
        <p:grpSpPr>
          <a:xfrm>
            <a:off x="3955104" y="3797243"/>
            <a:ext cx="375465" cy="371814"/>
            <a:chOff x="-37385100" y="3949908"/>
            <a:chExt cx="321350" cy="318225"/>
          </a:xfrm>
        </p:grpSpPr>
        <p:sp>
          <p:nvSpPr>
            <p:cNvPr id="18517" name="Google Shape;18517;p91"/>
            <p:cNvSpPr/>
            <p:nvPr/>
          </p:nvSpPr>
          <p:spPr>
            <a:xfrm>
              <a:off x="-37190575" y="4145233"/>
              <a:ext cx="126825" cy="122900"/>
            </a:xfrm>
            <a:custGeom>
              <a:avLst/>
              <a:gdLst/>
              <a:ahLst/>
              <a:cxnLst/>
              <a:rect l="l" t="t" r="r" b="b"/>
              <a:pathLst>
                <a:path w="5073" h="4916" extrusionOk="0">
                  <a:moveTo>
                    <a:pt x="2238" y="1"/>
                  </a:moveTo>
                  <a:cubicBezTo>
                    <a:pt x="1986" y="442"/>
                    <a:pt x="1671" y="820"/>
                    <a:pt x="1324" y="1229"/>
                  </a:cubicBezTo>
                  <a:cubicBezTo>
                    <a:pt x="946" y="1671"/>
                    <a:pt x="473" y="1986"/>
                    <a:pt x="1" y="2238"/>
                  </a:cubicBezTo>
                  <a:lnTo>
                    <a:pt x="2206" y="4443"/>
                  </a:lnTo>
                  <a:cubicBezTo>
                    <a:pt x="2521" y="4758"/>
                    <a:pt x="2923" y="4916"/>
                    <a:pt x="3325" y="4916"/>
                  </a:cubicBezTo>
                  <a:cubicBezTo>
                    <a:pt x="3726" y="4916"/>
                    <a:pt x="4128" y="4758"/>
                    <a:pt x="4443" y="4443"/>
                  </a:cubicBezTo>
                  <a:cubicBezTo>
                    <a:pt x="5073" y="3813"/>
                    <a:pt x="5073" y="2836"/>
                    <a:pt x="4443" y="2206"/>
                  </a:cubicBezTo>
                  <a:lnTo>
                    <a:pt x="223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8" name="Google Shape;18518;p91"/>
            <p:cNvSpPr/>
            <p:nvPr/>
          </p:nvSpPr>
          <p:spPr>
            <a:xfrm>
              <a:off x="-37385100" y="3949908"/>
              <a:ext cx="248125" cy="248950"/>
            </a:xfrm>
            <a:custGeom>
              <a:avLst/>
              <a:gdLst/>
              <a:ahLst/>
              <a:cxnLst/>
              <a:rect l="l" t="t" r="r" b="b"/>
              <a:pathLst>
                <a:path w="9925" h="9958" extrusionOk="0">
                  <a:moveTo>
                    <a:pt x="4978" y="1702"/>
                  </a:moveTo>
                  <a:cubicBezTo>
                    <a:pt x="6774" y="1702"/>
                    <a:pt x="8286" y="3214"/>
                    <a:pt x="8286" y="5010"/>
                  </a:cubicBezTo>
                  <a:cubicBezTo>
                    <a:pt x="8254" y="5892"/>
                    <a:pt x="7939" y="6711"/>
                    <a:pt x="7341" y="7310"/>
                  </a:cubicBezTo>
                  <a:cubicBezTo>
                    <a:pt x="6742" y="7908"/>
                    <a:pt x="5923" y="8318"/>
                    <a:pt x="4978" y="8318"/>
                  </a:cubicBezTo>
                  <a:cubicBezTo>
                    <a:pt x="3151" y="8318"/>
                    <a:pt x="1670" y="6837"/>
                    <a:pt x="1670" y="5010"/>
                  </a:cubicBezTo>
                  <a:cubicBezTo>
                    <a:pt x="1670" y="3214"/>
                    <a:pt x="3151" y="1702"/>
                    <a:pt x="4978" y="1702"/>
                  </a:cubicBezTo>
                  <a:close/>
                  <a:moveTo>
                    <a:pt x="4978" y="1"/>
                  </a:moveTo>
                  <a:cubicBezTo>
                    <a:pt x="2268" y="1"/>
                    <a:pt x="0" y="2269"/>
                    <a:pt x="0" y="4978"/>
                  </a:cubicBezTo>
                  <a:cubicBezTo>
                    <a:pt x="0" y="7688"/>
                    <a:pt x="2268" y="9956"/>
                    <a:pt x="4978" y="9956"/>
                  </a:cubicBezTo>
                  <a:cubicBezTo>
                    <a:pt x="5013" y="9957"/>
                    <a:pt x="5048" y="9957"/>
                    <a:pt x="5083" y="9957"/>
                  </a:cubicBezTo>
                  <a:cubicBezTo>
                    <a:pt x="6367" y="9957"/>
                    <a:pt x="7586" y="9395"/>
                    <a:pt x="8506" y="8444"/>
                  </a:cubicBezTo>
                  <a:cubicBezTo>
                    <a:pt x="9420" y="7499"/>
                    <a:pt x="9924" y="6270"/>
                    <a:pt x="9924" y="4978"/>
                  </a:cubicBezTo>
                  <a:cubicBezTo>
                    <a:pt x="9924" y="2269"/>
                    <a:pt x="7687" y="1"/>
                    <a:pt x="49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519" name="Google Shape;18519;p91"/>
          <p:cNvGrpSpPr/>
          <p:nvPr/>
        </p:nvGrpSpPr>
        <p:grpSpPr>
          <a:xfrm>
            <a:off x="2130763" y="1532803"/>
            <a:ext cx="370909" cy="370675"/>
            <a:chOff x="-41895050" y="3217225"/>
            <a:chExt cx="317450" cy="317250"/>
          </a:xfrm>
        </p:grpSpPr>
        <p:sp>
          <p:nvSpPr>
            <p:cNvPr id="18520" name="Google Shape;18520;p91"/>
            <p:cNvSpPr/>
            <p:nvPr/>
          </p:nvSpPr>
          <p:spPr>
            <a:xfrm>
              <a:off x="-41895050" y="3273750"/>
              <a:ext cx="41775" cy="245750"/>
            </a:xfrm>
            <a:custGeom>
              <a:avLst/>
              <a:gdLst/>
              <a:ahLst/>
              <a:cxnLst/>
              <a:rect l="l" t="t" r="r" b="b"/>
              <a:pathLst>
                <a:path w="1671" h="9830" extrusionOk="0">
                  <a:moveTo>
                    <a:pt x="1" y="0"/>
                  </a:moveTo>
                  <a:lnTo>
                    <a:pt x="1" y="9830"/>
                  </a:lnTo>
                  <a:lnTo>
                    <a:pt x="1670" y="8192"/>
                  </a:lnTo>
                  <a:lnTo>
                    <a:pt x="1670" y="1639"/>
                  </a:lnTo>
                  <a:lnTo>
                    <a:pt x="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1" name="Google Shape;18521;p91"/>
            <p:cNvSpPr/>
            <p:nvPr/>
          </p:nvSpPr>
          <p:spPr>
            <a:xfrm>
              <a:off x="-41619375" y="3273750"/>
              <a:ext cx="41775" cy="245750"/>
            </a:xfrm>
            <a:custGeom>
              <a:avLst/>
              <a:gdLst/>
              <a:ahLst/>
              <a:cxnLst/>
              <a:rect l="l" t="t" r="r" b="b"/>
              <a:pathLst>
                <a:path w="1671" h="9830" extrusionOk="0">
                  <a:moveTo>
                    <a:pt x="1670" y="0"/>
                  </a:moveTo>
                  <a:lnTo>
                    <a:pt x="0" y="1639"/>
                  </a:lnTo>
                  <a:lnTo>
                    <a:pt x="0" y="8192"/>
                  </a:lnTo>
                  <a:lnTo>
                    <a:pt x="1670" y="9830"/>
                  </a:lnTo>
                  <a:lnTo>
                    <a:pt x="167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2" name="Google Shape;18522;p91"/>
            <p:cNvSpPr/>
            <p:nvPr/>
          </p:nvSpPr>
          <p:spPr>
            <a:xfrm>
              <a:off x="-41832825" y="3321000"/>
              <a:ext cx="193000" cy="151250"/>
            </a:xfrm>
            <a:custGeom>
              <a:avLst/>
              <a:gdLst/>
              <a:ahLst/>
              <a:cxnLst/>
              <a:rect l="l" t="t" r="r" b="b"/>
              <a:pathLst>
                <a:path w="7720" h="6050" extrusionOk="0">
                  <a:moveTo>
                    <a:pt x="1" y="1"/>
                  </a:moveTo>
                  <a:lnTo>
                    <a:pt x="1" y="6050"/>
                  </a:lnTo>
                  <a:lnTo>
                    <a:pt x="3592" y="6050"/>
                  </a:lnTo>
                  <a:lnTo>
                    <a:pt x="3592" y="4821"/>
                  </a:lnTo>
                  <a:cubicBezTo>
                    <a:pt x="3592" y="4600"/>
                    <a:pt x="3781" y="4411"/>
                    <a:pt x="4002" y="4411"/>
                  </a:cubicBezTo>
                  <a:lnTo>
                    <a:pt x="6491" y="4411"/>
                  </a:lnTo>
                  <a:cubicBezTo>
                    <a:pt x="6743" y="4411"/>
                    <a:pt x="6932" y="4600"/>
                    <a:pt x="6932" y="4821"/>
                  </a:cubicBezTo>
                  <a:lnTo>
                    <a:pt x="6932" y="6050"/>
                  </a:lnTo>
                  <a:lnTo>
                    <a:pt x="7719" y="6050"/>
                  </a:lnTo>
                  <a:lnTo>
                    <a:pt x="771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3" name="Google Shape;18523;p91"/>
            <p:cNvSpPr/>
            <p:nvPr/>
          </p:nvSpPr>
          <p:spPr>
            <a:xfrm>
              <a:off x="-41880075" y="3493500"/>
              <a:ext cx="287500" cy="40975"/>
            </a:xfrm>
            <a:custGeom>
              <a:avLst/>
              <a:gdLst/>
              <a:ahLst/>
              <a:cxnLst/>
              <a:rect l="l" t="t" r="r" b="b"/>
              <a:pathLst>
                <a:path w="11500" h="1639" extrusionOk="0">
                  <a:moveTo>
                    <a:pt x="1639" y="0"/>
                  </a:moveTo>
                  <a:lnTo>
                    <a:pt x="0" y="1638"/>
                  </a:lnTo>
                  <a:lnTo>
                    <a:pt x="11500" y="1638"/>
                  </a:lnTo>
                  <a:lnTo>
                    <a:pt x="983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4" name="Google Shape;18524;p91"/>
            <p:cNvSpPr/>
            <p:nvPr/>
          </p:nvSpPr>
          <p:spPr>
            <a:xfrm>
              <a:off x="-41880875" y="3217225"/>
              <a:ext cx="288300" cy="83325"/>
            </a:xfrm>
            <a:custGeom>
              <a:avLst/>
              <a:gdLst/>
              <a:ahLst/>
              <a:cxnLst/>
              <a:rect l="l" t="t" r="r" b="b"/>
              <a:pathLst>
                <a:path w="11532" h="3333" extrusionOk="0">
                  <a:moveTo>
                    <a:pt x="5798" y="1033"/>
                  </a:moveTo>
                  <a:lnTo>
                    <a:pt x="6459" y="1694"/>
                  </a:lnTo>
                  <a:lnTo>
                    <a:pt x="5136" y="1694"/>
                  </a:lnTo>
                  <a:lnTo>
                    <a:pt x="5798" y="1033"/>
                  </a:lnTo>
                  <a:close/>
                  <a:moveTo>
                    <a:pt x="5750" y="1"/>
                  </a:moveTo>
                  <a:cubicBezTo>
                    <a:pt x="5640" y="1"/>
                    <a:pt x="5530" y="40"/>
                    <a:pt x="5451" y="119"/>
                  </a:cubicBezTo>
                  <a:lnTo>
                    <a:pt x="3939" y="1663"/>
                  </a:lnTo>
                  <a:lnTo>
                    <a:pt x="1" y="1663"/>
                  </a:lnTo>
                  <a:lnTo>
                    <a:pt x="1639" y="3332"/>
                  </a:lnTo>
                  <a:lnTo>
                    <a:pt x="9862" y="3332"/>
                  </a:lnTo>
                  <a:lnTo>
                    <a:pt x="11532" y="1663"/>
                  </a:lnTo>
                  <a:lnTo>
                    <a:pt x="7593" y="1663"/>
                  </a:lnTo>
                  <a:lnTo>
                    <a:pt x="6050" y="119"/>
                  </a:lnTo>
                  <a:cubicBezTo>
                    <a:pt x="5971" y="40"/>
                    <a:pt x="5861" y="1"/>
                    <a:pt x="57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525" name="Google Shape;18525;p91"/>
          <p:cNvGrpSpPr/>
          <p:nvPr/>
        </p:nvGrpSpPr>
        <p:grpSpPr>
          <a:xfrm>
            <a:off x="2130310" y="1969737"/>
            <a:ext cx="371814" cy="369974"/>
            <a:chOff x="-41893475" y="3584850"/>
            <a:chExt cx="318225" cy="316650"/>
          </a:xfrm>
        </p:grpSpPr>
        <p:sp>
          <p:nvSpPr>
            <p:cNvPr id="18526" name="Google Shape;18526;p91"/>
            <p:cNvSpPr/>
            <p:nvPr/>
          </p:nvSpPr>
          <p:spPr>
            <a:xfrm>
              <a:off x="-41827300" y="3715600"/>
              <a:ext cx="186675" cy="185900"/>
            </a:xfrm>
            <a:custGeom>
              <a:avLst/>
              <a:gdLst/>
              <a:ahLst/>
              <a:cxnLst/>
              <a:rect l="l" t="t" r="r" b="b"/>
              <a:pathLst>
                <a:path w="7467" h="7436" extrusionOk="0">
                  <a:moveTo>
                    <a:pt x="3686" y="1465"/>
                  </a:moveTo>
                  <a:cubicBezTo>
                    <a:pt x="3836" y="1465"/>
                    <a:pt x="3985" y="1544"/>
                    <a:pt x="4064" y="1702"/>
                  </a:cubicBezTo>
                  <a:lnTo>
                    <a:pt x="4537" y="2678"/>
                  </a:lnTo>
                  <a:lnTo>
                    <a:pt x="5608" y="2836"/>
                  </a:lnTo>
                  <a:cubicBezTo>
                    <a:pt x="5955" y="2867"/>
                    <a:pt x="6081" y="3308"/>
                    <a:pt x="5829" y="3561"/>
                  </a:cubicBezTo>
                  <a:lnTo>
                    <a:pt x="5041" y="4285"/>
                  </a:lnTo>
                  <a:lnTo>
                    <a:pt x="5261" y="5356"/>
                  </a:lnTo>
                  <a:cubicBezTo>
                    <a:pt x="5286" y="5630"/>
                    <a:pt x="5075" y="5845"/>
                    <a:pt x="4845" y="5845"/>
                  </a:cubicBezTo>
                  <a:cubicBezTo>
                    <a:pt x="4784" y="5845"/>
                    <a:pt x="4722" y="5830"/>
                    <a:pt x="4663" y="5797"/>
                  </a:cubicBezTo>
                  <a:lnTo>
                    <a:pt x="3686" y="5262"/>
                  </a:lnTo>
                  <a:lnTo>
                    <a:pt x="2678" y="5797"/>
                  </a:lnTo>
                  <a:cubicBezTo>
                    <a:pt x="2616" y="5828"/>
                    <a:pt x="2553" y="5842"/>
                    <a:pt x="2492" y="5842"/>
                  </a:cubicBezTo>
                  <a:cubicBezTo>
                    <a:pt x="2244" y="5842"/>
                    <a:pt x="2035" y="5609"/>
                    <a:pt x="2111" y="5356"/>
                  </a:cubicBezTo>
                  <a:lnTo>
                    <a:pt x="2300" y="4285"/>
                  </a:lnTo>
                  <a:lnTo>
                    <a:pt x="1512" y="3561"/>
                  </a:lnTo>
                  <a:cubicBezTo>
                    <a:pt x="1323" y="3308"/>
                    <a:pt x="1418" y="2867"/>
                    <a:pt x="1796" y="2836"/>
                  </a:cubicBezTo>
                  <a:lnTo>
                    <a:pt x="2836" y="2678"/>
                  </a:lnTo>
                  <a:lnTo>
                    <a:pt x="3308" y="1702"/>
                  </a:lnTo>
                  <a:cubicBezTo>
                    <a:pt x="3387" y="1544"/>
                    <a:pt x="3537" y="1465"/>
                    <a:pt x="3686" y="1465"/>
                  </a:cubicBezTo>
                  <a:close/>
                  <a:moveTo>
                    <a:pt x="3718" y="0"/>
                  </a:moveTo>
                  <a:cubicBezTo>
                    <a:pt x="1670" y="0"/>
                    <a:pt x="32" y="1670"/>
                    <a:pt x="32" y="3750"/>
                  </a:cubicBezTo>
                  <a:cubicBezTo>
                    <a:pt x="0" y="5766"/>
                    <a:pt x="1670" y="7436"/>
                    <a:pt x="3718" y="7436"/>
                  </a:cubicBezTo>
                  <a:cubicBezTo>
                    <a:pt x="5765" y="7436"/>
                    <a:pt x="7404" y="5797"/>
                    <a:pt x="7467" y="3750"/>
                  </a:cubicBezTo>
                  <a:cubicBezTo>
                    <a:pt x="7467" y="1702"/>
                    <a:pt x="5797" y="32"/>
                    <a:pt x="37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7" name="Google Shape;18527;p91"/>
            <p:cNvSpPr/>
            <p:nvPr/>
          </p:nvSpPr>
          <p:spPr>
            <a:xfrm>
              <a:off x="-41726500" y="3586725"/>
              <a:ext cx="151250" cy="147800"/>
            </a:xfrm>
            <a:custGeom>
              <a:avLst/>
              <a:gdLst/>
              <a:ahLst/>
              <a:cxnLst/>
              <a:rect l="l" t="t" r="r" b="b"/>
              <a:pathLst>
                <a:path w="6050" h="5912" extrusionOk="0">
                  <a:moveTo>
                    <a:pt x="3829" y="0"/>
                  </a:moveTo>
                  <a:cubicBezTo>
                    <a:pt x="3706" y="0"/>
                    <a:pt x="3580" y="47"/>
                    <a:pt x="3498" y="146"/>
                  </a:cubicBezTo>
                  <a:lnTo>
                    <a:pt x="1" y="4336"/>
                  </a:lnTo>
                  <a:cubicBezTo>
                    <a:pt x="1229" y="4399"/>
                    <a:pt x="2332" y="4998"/>
                    <a:pt x="3088" y="5912"/>
                  </a:cubicBezTo>
                  <a:lnTo>
                    <a:pt x="5861" y="2446"/>
                  </a:lnTo>
                  <a:cubicBezTo>
                    <a:pt x="6050" y="2289"/>
                    <a:pt x="6050" y="2037"/>
                    <a:pt x="5924" y="1879"/>
                  </a:cubicBezTo>
                  <a:lnTo>
                    <a:pt x="4128" y="115"/>
                  </a:lnTo>
                  <a:cubicBezTo>
                    <a:pt x="4053" y="40"/>
                    <a:pt x="3942" y="0"/>
                    <a:pt x="3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8" name="Google Shape;18528;p91"/>
            <p:cNvSpPr/>
            <p:nvPr/>
          </p:nvSpPr>
          <p:spPr>
            <a:xfrm>
              <a:off x="-41808400" y="3584850"/>
              <a:ext cx="148100" cy="89825"/>
            </a:xfrm>
            <a:custGeom>
              <a:avLst/>
              <a:gdLst/>
              <a:ahLst/>
              <a:cxnLst/>
              <a:rect l="l" t="t" r="r" b="b"/>
              <a:pathLst>
                <a:path w="5924" h="3593" extrusionOk="0">
                  <a:moveTo>
                    <a:pt x="0" y="1"/>
                  </a:moveTo>
                  <a:lnTo>
                    <a:pt x="2962" y="3592"/>
                  </a:lnTo>
                  <a:lnTo>
                    <a:pt x="592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9" name="Google Shape;18529;p91"/>
            <p:cNvSpPr/>
            <p:nvPr/>
          </p:nvSpPr>
          <p:spPr>
            <a:xfrm>
              <a:off x="-41893475" y="3586725"/>
              <a:ext cx="148875" cy="147025"/>
            </a:xfrm>
            <a:custGeom>
              <a:avLst/>
              <a:gdLst/>
              <a:ahLst/>
              <a:cxnLst/>
              <a:rect l="l" t="t" r="r" b="b"/>
              <a:pathLst>
                <a:path w="5955" h="5881" extrusionOk="0">
                  <a:moveTo>
                    <a:pt x="2194" y="0"/>
                  </a:moveTo>
                  <a:cubicBezTo>
                    <a:pt x="2084" y="0"/>
                    <a:pt x="1965" y="40"/>
                    <a:pt x="1859" y="115"/>
                  </a:cubicBezTo>
                  <a:lnTo>
                    <a:pt x="95" y="1879"/>
                  </a:lnTo>
                  <a:cubicBezTo>
                    <a:pt x="1" y="2037"/>
                    <a:pt x="1" y="2289"/>
                    <a:pt x="95" y="2446"/>
                  </a:cubicBezTo>
                  <a:lnTo>
                    <a:pt x="2899" y="5880"/>
                  </a:lnTo>
                  <a:cubicBezTo>
                    <a:pt x="3655" y="4998"/>
                    <a:pt x="4758" y="4399"/>
                    <a:pt x="5955" y="4305"/>
                  </a:cubicBezTo>
                  <a:lnTo>
                    <a:pt x="2490" y="146"/>
                  </a:lnTo>
                  <a:cubicBezTo>
                    <a:pt x="2424" y="47"/>
                    <a:pt x="2315" y="0"/>
                    <a:pt x="21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530" name="Google Shape;18530;p91"/>
          <p:cNvSpPr/>
          <p:nvPr/>
        </p:nvSpPr>
        <p:spPr>
          <a:xfrm>
            <a:off x="2133283" y="2414037"/>
            <a:ext cx="371814" cy="369302"/>
          </a:xfrm>
          <a:custGeom>
            <a:avLst/>
            <a:gdLst/>
            <a:ahLst/>
            <a:cxnLst/>
            <a:rect l="l" t="t" r="r" b="b"/>
            <a:pathLst>
              <a:path w="12729" h="12643" extrusionOk="0">
                <a:moveTo>
                  <a:pt x="6365" y="2395"/>
                </a:moveTo>
                <a:cubicBezTo>
                  <a:pt x="7026" y="2395"/>
                  <a:pt x="7562" y="2962"/>
                  <a:pt x="7562" y="3655"/>
                </a:cubicBezTo>
                <a:cubicBezTo>
                  <a:pt x="7562" y="4348"/>
                  <a:pt x="7026" y="4884"/>
                  <a:pt x="6365" y="4884"/>
                </a:cubicBezTo>
                <a:cubicBezTo>
                  <a:pt x="5672" y="4884"/>
                  <a:pt x="5136" y="4348"/>
                  <a:pt x="5136" y="3655"/>
                </a:cubicBezTo>
                <a:cubicBezTo>
                  <a:pt x="5073" y="2962"/>
                  <a:pt x="5672" y="2395"/>
                  <a:pt x="6365" y="2395"/>
                </a:cubicBezTo>
                <a:close/>
                <a:moveTo>
                  <a:pt x="6806" y="5640"/>
                </a:moveTo>
                <a:lnTo>
                  <a:pt x="8349" y="8192"/>
                </a:lnTo>
                <a:lnTo>
                  <a:pt x="7530" y="8192"/>
                </a:lnTo>
                <a:cubicBezTo>
                  <a:pt x="7373" y="7719"/>
                  <a:pt x="6900" y="7373"/>
                  <a:pt x="6333" y="7373"/>
                </a:cubicBezTo>
                <a:cubicBezTo>
                  <a:pt x="5798" y="7373"/>
                  <a:pt x="5357" y="7719"/>
                  <a:pt x="5167" y="8192"/>
                </a:cubicBezTo>
                <a:lnTo>
                  <a:pt x="4285" y="8192"/>
                </a:lnTo>
                <a:lnTo>
                  <a:pt x="5829" y="5640"/>
                </a:lnTo>
                <a:cubicBezTo>
                  <a:pt x="5987" y="5671"/>
                  <a:pt x="6144" y="5734"/>
                  <a:pt x="6365" y="5734"/>
                </a:cubicBezTo>
                <a:cubicBezTo>
                  <a:pt x="6491" y="5734"/>
                  <a:pt x="6680" y="5671"/>
                  <a:pt x="6806" y="5640"/>
                </a:cubicBezTo>
                <a:close/>
                <a:moveTo>
                  <a:pt x="6365" y="8192"/>
                </a:moveTo>
                <a:cubicBezTo>
                  <a:pt x="6585" y="8192"/>
                  <a:pt x="6743" y="8412"/>
                  <a:pt x="6743" y="8633"/>
                </a:cubicBezTo>
                <a:cubicBezTo>
                  <a:pt x="6743" y="8822"/>
                  <a:pt x="6585" y="9042"/>
                  <a:pt x="6365" y="9042"/>
                </a:cubicBezTo>
                <a:cubicBezTo>
                  <a:pt x="6113" y="9042"/>
                  <a:pt x="5955" y="8822"/>
                  <a:pt x="5955" y="8633"/>
                </a:cubicBezTo>
                <a:cubicBezTo>
                  <a:pt x="5955" y="8412"/>
                  <a:pt x="6144" y="8255"/>
                  <a:pt x="6365" y="8192"/>
                </a:cubicBezTo>
                <a:close/>
                <a:moveTo>
                  <a:pt x="6428" y="0"/>
                </a:moveTo>
                <a:cubicBezTo>
                  <a:pt x="5766" y="0"/>
                  <a:pt x="5199" y="568"/>
                  <a:pt x="5199" y="1229"/>
                </a:cubicBezTo>
                <a:lnTo>
                  <a:pt x="5199" y="2080"/>
                </a:lnTo>
                <a:cubicBezTo>
                  <a:pt x="4695" y="2489"/>
                  <a:pt x="4380" y="3025"/>
                  <a:pt x="4380" y="3718"/>
                </a:cubicBezTo>
                <a:cubicBezTo>
                  <a:pt x="4380" y="4065"/>
                  <a:pt x="4443" y="4380"/>
                  <a:pt x="4600" y="4695"/>
                </a:cubicBezTo>
                <a:lnTo>
                  <a:pt x="2458" y="8286"/>
                </a:lnTo>
                <a:lnTo>
                  <a:pt x="505" y="8286"/>
                </a:lnTo>
                <a:cubicBezTo>
                  <a:pt x="284" y="8286"/>
                  <a:pt x="95" y="8475"/>
                  <a:pt x="95" y="8664"/>
                </a:cubicBezTo>
                <a:cubicBezTo>
                  <a:pt x="1" y="8822"/>
                  <a:pt x="190" y="9042"/>
                  <a:pt x="410" y="9042"/>
                </a:cubicBezTo>
                <a:lnTo>
                  <a:pt x="1859" y="9042"/>
                </a:lnTo>
                <a:cubicBezTo>
                  <a:pt x="1261" y="9987"/>
                  <a:pt x="631" y="10775"/>
                  <a:pt x="631" y="11437"/>
                </a:cubicBezTo>
                <a:cubicBezTo>
                  <a:pt x="631" y="12108"/>
                  <a:pt x="1021" y="12642"/>
                  <a:pt x="1366" y="12642"/>
                </a:cubicBezTo>
                <a:cubicBezTo>
                  <a:pt x="1491" y="12642"/>
                  <a:pt x="1610" y="12572"/>
                  <a:pt x="1702" y="12413"/>
                </a:cubicBezTo>
                <a:lnTo>
                  <a:pt x="3781" y="9074"/>
                </a:lnTo>
                <a:lnTo>
                  <a:pt x="5167" y="9074"/>
                </a:lnTo>
                <a:cubicBezTo>
                  <a:pt x="5325" y="9546"/>
                  <a:pt x="5798" y="9893"/>
                  <a:pt x="6333" y="9893"/>
                </a:cubicBezTo>
                <a:cubicBezTo>
                  <a:pt x="6900" y="9893"/>
                  <a:pt x="7341" y="9546"/>
                  <a:pt x="7530" y="9074"/>
                </a:cubicBezTo>
                <a:lnTo>
                  <a:pt x="8854" y="9074"/>
                </a:lnTo>
                <a:lnTo>
                  <a:pt x="10964" y="12413"/>
                </a:lnTo>
                <a:cubicBezTo>
                  <a:pt x="11056" y="12572"/>
                  <a:pt x="11173" y="12642"/>
                  <a:pt x="11295" y="12642"/>
                </a:cubicBezTo>
                <a:cubicBezTo>
                  <a:pt x="11630" y="12642"/>
                  <a:pt x="12004" y="12108"/>
                  <a:pt x="12004" y="11437"/>
                </a:cubicBezTo>
                <a:cubicBezTo>
                  <a:pt x="12004" y="10775"/>
                  <a:pt x="11374" y="9987"/>
                  <a:pt x="10807" y="9042"/>
                </a:cubicBezTo>
                <a:lnTo>
                  <a:pt x="12288" y="9042"/>
                </a:lnTo>
                <a:cubicBezTo>
                  <a:pt x="12540" y="9042"/>
                  <a:pt x="12729" y="8822"/>
                  <a:pt x="12729" y="8633"/>
                </a:cubicBezTo>
                <a:cubicBezTo>
                  <a:pt x="12729" y="8412"/>
                  <a:pt x="12540" y="8255"/>
                  <a:pt x="12288" y="8255"/>
                </a:cubicBezTo>
                <a:lnTo>
                  <a:pt x="10334" y="8255"/>
                </a:lnTo>
                <a:lnTo>
                  <a:pt x="8192" y="4695"/>
                </a:lnTo>
                <a:cubicBezTo>
                  <a:pt x="8349" y="4380"/>
                  <a:pt x="8475" y="4065"/>
                  <a:pt x="8475" y="3718"/>
                </a:cubicBezTo>
                <a:cubicBezTo>
                  <a:pt x="8475" y="3056"/>
                  <a:pt x="8160" y="2458"/>
                  <a:pt x="7656" y="2080"/>
                </a:cubicBezTo>
                <a:lnTo>
                  <a:pt x="7656" y="1229"/>
                </a:lnTo>
                <a:cubicBezTo>
                  <a:pt x="7656" y="568"/>
                  <a:pt x="7089" y="0"/>
                  <a:pt x="64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1" name="Google Shape;18531;p91"/>
          <p:cNvSpPr/>
          <p:nvPr/>
        </p:nvSpPr>
        <p:spPr>
          <a:xfrm>
            <a:off x="845041" y="2906375"/>
            <a:ext cx="438997" cy="369039"/>
          </a:xfrm>
          <a:custGeom>
            <a:avLst/>
            <a:gdLst/>
            <a:ahLst/>
            <a:cxnLst/>
            <a:rect l="l" t="t" r="r" b="b"/>
            <a:pathLst>
              <a:path w="15029" h="12634" extrusionOk="0">
                <a:moveTo>
                  <a:pt x="10155" y="885"/>
                </a:moveTo>
                <a:cubicBezTo>
                  <a:pt x="10393" y="885"/>
                  <a:pt x="10643" y="915"/>
                  <a:pt x="10901" y="977"/>
                </a:cubicBezTo>
                <a:cubicBezTo>
                  <a:pt x="10586" y="2332"/>
                  <a:pt x="9546" y="2994"/>
                  <a:pt x="8475" y="3025"/>
                </a:cubicBezTo>
                <a:lnTo>
                  <a:pt x="8444" y="3025"/>
                </a:lnTo>
                <a:cubicBezTo>
                  <a:pt x="8192" y="3025"/>
                  <a:pt x="7971" y="2994"/>
                  <a:pt x="7719" y="2899"/>
                </a:cubicBezTo>
                <a:cubicBezTo>
                  <a:pt x="8009" y="1661"/>
                  <a:pt x="8937" y="885"/>
                  <a:pt x="10155" y="885"/>
                </a:cubicBezTo>
                <a:close/>
                <a:moveTo>
                  <a:pt x="9924" y="4348"/>
                </a:moveTo>
                <a:cubicBezTo>
                  <a:pt x="10271" y="4443"/>
                  <a:pt x="11122" y="5262"/>
                  <a:pt x="11122" y="6648"/>
                </a:cubicBezTo>
                <a:cubicBezTo>
                  <a:pt x="11122" y="7247"/>
                  <a:pt x="10996" y="7845"/>
                  <a:pt x="10807" y="8381"/>
                </a:cubicBezTo>
                <a:cubicBezTo>
                  <a:pt x="10744" y="8538"/>
                  <a:pt x="10555" y="8664"/>
                  <a:pt x="10397" y="8664"/>
                </a:cubicBezTo>
                <a:cubicBezTo>
                  <a:pt x="10176" y="8664"/>
                  <a:pt x="9956" y="8475"/>
                  <a:pt x="9956" y="8223"/>
                </a:cubicBezTo>
                <a:cubicBezTo>
                  <a:pt x="9956" y="8066"/>
                  <a:pt x="10807" y="6050"/>
                  <a:pt x="9641" y="5136"/>
                </a:cubicBezTo>
                <a:cubicBezTo>
                  <a:pt x="9546" y="5073"/>
                  <a:pt x="9483" y="4947"/>
                  <a:pt x="9483" y="4789"/>
                </a:cubicBezTo>
                <a:cubicBezTo>
                  <a:pt x="9483" y="4569"/>
                  <a:pt x="9704" y="4348"/>
                  <a:pt x="9924" y="4348"/>
                </a:cubicBezTo>
                <a:close/>
                <a:moveTo>
                  <a:pt x="10176" y="1"/>
                </a:moveTo>
                <a:cubicBezTo>
                  <a:pt x="8948" y="1"/>
                  <a:pt x="7688" y="631"/>
                  <a:pt x="7089" y="2048"/>
                </a:cubicBezTo>
                <a:cubicBezTo>
                  <a:pt x="6711" y="1450"/>
                  <a:pt x="6270" y="1166"/>
                  <a:pt x="5734" y="914"/>
                </a:cubicBezTo>
                <a:cubicBezTo>
                  <a:pt x="5659" y="879"/>
                  <a:pt x="5588" y="863"/>
                  <a:pt x="5522" y="863"/>
                </a:cubicBezTo>
                <a:cubicBezTo>
                  <a:pt x="5118" y="863"/>
                  <a:pt x="4923" y="1449"/>
                  <a:pt x="5356" y="1639"/>
                </a:cubicBezTo>
                <a:cubicBezTo>
                  <a:pt x="5986" y="1954"/>
                  <a:pt x="6459" y="2363"/>
                  <a:pt x="6711" y="3151"/>
                </a:cubicBezTo>
                <a:cubicBezTo>
                  <a:pt x="6207" y="2836"/>
                  <a:pt x="5797" y="2489"/>
                  <a:pt x="5199" y="2489"/>
                </a:cubicBezTo>
                <a:cubicBezTo>
                  <a:pt x="4537" y="2521"/>
                  <a:pt x="3718" y="2868"/>
                  <a:pt x="2993" y="3529"/>
                </a:cubicBezTo>
                <a:cubicBezTo>
                  <a:pt x="0" y="6491"/>
                  <a:pt x="3182" y="12634"/>
                  <a:pt x="5514" y="12634"/>
                </a:cubicBezTo>
                <a:cubicBezTo>
                  <a:pt x="5829" y="12634"/>
                  <a:pt x="6144" y="12571"/>
                  <a:pt x="6427" y="12350"/>
                </a:cubicBezTo>
                <a:cubicBezTo>
                  <a:pt x="6821" y="12098"/>
                  <a:pt x="7050" y="11972"/>
                  <a:pt x="7278" y="11972"/>
                </a:cubicBezTo>
                <a:cubicBezTo>
                  <a:pt x="7506" y="11972"/>
                  <a:pt x="7735" y="12098"/>
                  <a:pt x="8129" y="12350"/>
                </a:cubicBezTo>
                <a:cubicBezTo>
                  <a:pt x="8412" y="12571"/>
                  <a:pt x="8727" y="12634"/>
                  <a:pt x="9042" y="12634"/>
                </a:cubicBezTo>
                <a:cubicBezTo>
                  <a:pt x="11594" y="12634"/>
                  <a:pt x="15028" y="5325"/>
                  <a:pt x="10712" y="2899"/>
                </a:cubicBezTo>
                <a:cubicBezTo>
                  <a:pt x="11405" y="2237"/>
                  <a:pt x="11815" y="1261"/>
                  <a:pt x="11815" y="662"/>
                </a:cubicBezTo>
                <a:cubicBezTo>
                  <a:pt x="11815" y="505"/>
                  <a:pt x="11720" y="347"/>
                  <a:pt x="11563" y="284"/>
                </a:cubicBezTo>
                <a:cubicBezTo>
                  <a:pt x="11090" y="127"/>
                  <a:pt x="10649" y="1"/>
                  <a:pt x="1017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532" name="Google Shape;18532;p91"/>
          <p:cNvGrpSpPr/>
          <p:nvPr/>
        </p:nvGrpSpPr>
        <p:grpSpPr>
          <a:xfrm>
            <a:off x="900338" y="3365029"/>
            <a:ext cx="337522" cy="370909"/>
            <a:chOff x="-39998250" y="3605325"/>
            <a:chExt cx="288875" cy="317450"/>
          </a:xfrm>
        </p:grpSpPr>
        <p:sp>
          <p:nvSpPr>
            <p:cNvPr id="18533" name="Google Shape;18533;p91"/>
            <p:cNvSpPr/>
            <p:nvPr/>
          </p:nvSpPr>
          <p:spPr>
            <a:xfrm>
              <a:off x="-39998250" y="3799600"/>
              <a:ext cx="288875" cy="123175"/>
            </a:xfrm>
            <a:custGeom>
              <a:avLst/>
              <a:gdLst/>
              <a:ahLst/>
              <a:cxnLst/>
              <a:rect l="l" t="t" r="r" b="b"/>
              <a:pathLst>
                <a:path w="11555" h="4927" extrusionOk="0">
                  <a:moveTo>
                    <a:pt x="3679" y="2028"/>
                  </a:moveTo>
                  <a:cubicBezTo>
                    <a:pt x="3931" y="2028"/>
                    <a:pt x="4088" y="2217"/>
                    <a:pt x="4088" y="2469"/>
                  </a:cubicBezTo>
                  <a:cubicBezTo>
                    <a:pt x="4088" y="2721"/>
                    <a:pt x="3868" y="2878"/>
                    <a:pt x="3679" y="2878"/>
                  </a:cubicBezTo>
                  <a:cubicBezTo>
                    <a:pt x="3458" y="2878"/>
                    <a:pt x="3238" y="2658"/>
                    <a:pt x="3238" y="2469"/>
                  </a:cubicBezTo>
                  <a:cubicBezTo>
                    <a:pt x="3238" y="2185"/>
                    <a:pt x="3458" y="2028"/>
                    <a:pt x="3679" y="2028"/>
                  </a:cubicBezTo>
                  <a:close/>
                  <a:moveTo>
                    <a:pt x="7806" y="1618"/>
                  </a:moveTo>
                  <a:cubicBezTo>
                    <a:pt x="8278" y="1618"/>
                    <a:pt x="8656" y="1965"/>
                    <a:pt x="8656" y="2437"/>
                  </a:cubicBezTo>
                  <a:cubicBezTo>
                    <a:pt x="8656" y="2910"/>
                    <a:pt x="8278" y="3256"/>
                    <a:pt x="7806" y="3256"/>
                  </a:cubicBezTo>
                  <a:cubicBezTo>
                    <a:pt x="7333" y="3256"/>
                    <a:pt x="6987" y="2910"/>
                    <a:pt x="6987" y="2437"/>
                  </a:cubicBezTo>
                  <a:cubicBezTo>
                    <a:pt x="6987" y="1965"/>
                    <a:pt x="7333" y="1618"/>
                    <a:pt x="7806" y="1618"/>
                  </a:cubicBezTo>
                  <a:close/>
                  <a:moveTo>
                    <a:pt x="5348" y="2878"/>
                  </a:moveTo>
                  <a:cubicBezTo>
                    <a:pt x="5569" y="2878"/>
                    <a:pt x="5758" y="3067"/>
                    <a:pt x="5758" y="3256"/>
                  </a:cubicBezTo>
                  <a:cubicBezTo>
                    <a:pt x="5758" y="3509"/>
                    <a:pt x="5569" y="3698"/>
                    <a:pt x="5348" y="3698"/>
                  </a:cubicBezTo>
                  <a:cubicBezTo>
                    <a:pt x="5096" y="3698"/>
                    <a:pt x="4907" y="3509"/>
                    <a:pt x="4907" y="3256"/>
                  </a:cubicBezTo>
                  <a:cubicBezTo>
                    <a:pt x="4907" y="3004"/>
                    <a:pt x="5096" y="2878"/>
                    <a:pt x="5348" y="2878"/>
                  </a:cubicBezTo>
                  <a:close/>
                  <a:moveTo>
                    <a:pt x="8249" y="1"/>
                  </a:moveTo>
                  <a:cubicBezTo>
                    <a:pt x="6319" y="1"/>
                    <a:pt x="5400" y="1530"/>
                    <a:pt x="3381" y="1530"/>
                  </a:cubicBezTo>
                  <a:cubicBezTo>
                    <a:pt x="2909" y="1530"/>
                    <a:pt x="2377" y="1447"/>
                    <a:pt x="1757" y="1240"/>
                  </a:cubicBezTo>
                  <a:lnTo>
                    <a:pt x="560" y="2973"/>
                  </a:lnTo>
                  <a:cubicBezTo>
                    <a:pt x="0" y="3812"/>
                    <a:pt x="544" y="4927"/>
                    <a:pt x="1557" y="4927"/>
                  </a:cubicBezTo>
                  <a:cubicBezTo>
                    <a:pt x="1571" y="4927"/>
                    <a:pt x="1585" y="4927"/>
                    <a:pt x="1599" y="4926"/>
                  </a:cubicBezTo>
                  <a:lnTo>
                    <a:pt x="9980" y="4926"/>
                  </a:lnTo>
                  <a:cubicBezTo>
                    <a:pt x="10956" y="4926"/>
                    <a:pt x="11555" y="3761"/>
                    <a:pt x="11019" y="2941"/>
                  </a:cubicBezTo>
                  <a:lnTo>
                    <a:pt x="9003" y="75"/>
                  </a:lnTo>
                  <a:cubicBezTo>
                    <a:pt x="8734" y="24"/>
                    <a:pt x="8484" y="1"/>
                    <a:pt x="82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4" name="Google Shape;18534;p91"/>
            <p:cNvSpPr/>
            <p:nvPr/>
          </p:nvSpPr>
          <p:spPr>
            <a:xfrm>
              <a:off x="-39940950" y="3605325"/>
              <a:ext cx="160700" cy="212050"/>
            </a:xfrm>
            <a:custGeom>
              <a:avLst/>
              <a:gdLst/>
              <a:ahLst/>
              <a:cxnLst/>
              <a:rect l="l" t="t" r="r" b="b"/>
              <a:pathLst>
                <a:path w="6428" h="8482" extrusionOk="0">
                  <a:moveTo>
                    <a:pt x="1891" y="1"/>
                  </a:moveTo>
                  <a:cubicBezTo>
                    <a:pt x="1229" y="1"/>
                    <a:pt x="694" y="568"/>
                    <a:pt x="694" y="1261"/>
                  </a:cubicBezTo>
                  <a:cubicBezTo>
                    <a:pt x="694" y="1828"/>
                    <a:pt x="1040" y="2238"/>
                    <a:pt x="1513" y="2395"/>
                  </a:cubicBezTo>
                  <a:lnTo>
                    <a:pt x="1513" y="5829"/>
                  </a:lnTo>
                  <a:cubicBezTo>
                    <a:pt x="1481" y="6459"/>
                    <a:pt x="1072" y="6774"/>
                    <a:pt x="0" y="8318"/>
                  </a:cubicBezTo>
                  <a:cubicBezTo>
                    <a:pt x="441" y="8433"/>
                    <a:pt x="822" y="8482"/>
                    <a:pt x="1162" y="8482"/>
                  </a:cubicBezTo>
                  <a:cubicBezTo>
                    <a:pt x="3061" y="8482"/>
                    <a:pt x="3671" y="6963"/>
                    <a:pt x="6049" y="6963"/>
                  </a:cubicBezTo>
                  <a:lnTo>
                    <a:pt x="6112" y="6963"/>
                  </a:lnTo>
                  <a:cubicBezTo>
                    <a:pt x="5829" y="6585"/>
                    <a:pt x="5608" y="6333"/>
                    <a:pt x="5608" y="5861"/>
                  </a:cubicBezTo>
                  <a:lnTo>
                    <a:pt x="5608" y="2458"/>
                  </a:lnTo>
                  <a:cubicBezTo>
                    <a:pt x="6081" y="2301"/>
                    <a:pt x="6427" y="1828"/>
                    <a:pt x="6427" y="1261"/>
                  </a:cubicBezTo>
                  <a:cubicBezTo>
                    <a:pt x="6427" y="599"/>
                    <a:pt x="5892" y="1"/>
                    <a:pt x="519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535" name="Google Shape;18535;p91"/>
          <p:cNvGrpSpPr/>
          <p:nvPr/>
        </p:nvGrpSpPr>
        <p:grpSpPr>
          <a:xfrm>
            <a:off x="884112" y="3823493"/>
            <a:ext cx="369974" cy="369945"/>
            <a:chOff x="-40011050" y="3972375"/>
            <a:chExt cx="316650" cy="316625"/>
          </a:xfrm>
        </p:grpSpPr>
        <p:sp>
          <p:nvSpPr>
            <p:cNvPr id="18536" name="Google Shape;18536;p91"/>
            <p:cNvSpPr/>
            <p:nvPr/>
          </p:nvSpPr>
          <p:spPr>
            <a:xfrm>
              <a:off x="-40011050" y="3972375"/>
              <a:ext cx="316650" cy="232350"/>
            </a:xfrm>
            <a:custGeom>
              <a:avLst/>
              <a:gdLst/>
              <a:ahLst/>
              <a:cxnLst/>
              <a:rect l="l" t="t" r="r" b="b"/>
              <a:pathLst>
                <a:path w="12666" h="9294" extrusionOk="0">
                  <a:moveTo>
                    <a:pt x="11405" y="1701"/>
                  </a:moveTo>
                  <a:cubicBezTo>
                    <a:pt x="11626" y="1701"/>
                    <a:pt x="11846" y="1890"/>
                    <a:pt x="11846" y="2142"/>
                  </a:cubicBezTo>
                  <a:cubicBezTo>
                    <a:pt x="11846" y="3749"/>
                    <a:pt x="11090" y="4663"/>
                    <a:pt x="9956" y="4978"/>
                  </a:cubicBezTo>
                  <a:cubicBezTo>
                    <a:pt x="10051" y="4631"/>
                    <a:pt x="10145" y="4222"/>
                    <a:pt x="10145" y="3844"/>
                  </a:cubicBezTo>
                  <a:lnTo>
                    <a:pt x="10145" y="1701"/>
                  </a:lnTo>
                  <a:close/>
                  <a:moveTo>
                    <a:pt x="2584" y="1701"/>
                  </a:moveTo>
                  <a:lnTo>
                    <a:pt x="2584" y="3812"/>
                  </a:lnTo>
                  <a:cubicBezTo>
                    <a:pt x="2584" y="4222"/>
                    <a:pt x="2647" y="4600"/>
                    <a:pt x="2773" y="5009"/>
                  </a:cubicBezTo>
                  <a:cubicBezTo>
                    <a:pt x="1639" y="4694"/>
                    <a:pt x="851" y="3781"/>
                    <a:pt x="851" y="2142"/>
                  </a:cubicBezTo>
                  <a:cubicBezTo>
                    <a:pt x="851" y="1890"/>
                    <a:pt x="1040" y="1701"/>
                    <a:pt x="1292" y="1701"/>
                  </a:cubicBezTo>
                  <a:close/>
                  <a:moveTo>
                    <a:pt x="4065" y="3655"/>
                  </a:moveTo>
                  <a:cubicBezTo>
                    <a:pt x="4317" y="3655"/>
                    <a:pt x="4506" y="3875"/>
                    <a:pt x="4506" y="4096"/>
                  </a:cubicBezTo>
                  <a:cubicBezTo>
                    <a:pt x="4506" y="4631"/>
                    <a:pt x="4821" y="5041"/>
                    <a:pt x="5262" y="5261"/>
                  </a:cubicBezTo>
                  <a:cubicBezTo>
                    <a:pt x="5451" y="5324"/>
                    <a:pt x="5577" y="5608"/>
                    <a:pt x="5482" y="5797"/>
                  </a:cubicBezTo>
                  <a:cubicBezTo>
                    <a:pt x="5431" y="5952"/>
                    <a:pt x="5229" y="6065"/>
                    <a:pt x="5054" y="6065"/>
                  </a:cubicBezTo>
                  <a:cubicBezTo>
                    <a:pt x="5017" y="6065"/>
                    <a:pt x="4980" y="6060"/>
                    <a:pt x="4947" y="6049"/>
                  </a:cubicBezTo>
                  <a:cubicBezTo>
                    <a:pt x="4128" y="5734"/>
                    <a:pt x="3655" y="4946"/>
                    <a:pt x="3655" y="4096"/>
                  </a:cubicBezTo>
                  <a:cubicBezTo>
                    <a:pt x="3655" y="3875"/>
                    <a:pt x="3844" y="3655"/>
                    <a:pt x="4065" y="3655"/>
                  </a:cubicBezTo>
                  <a:close/>
                  <a:moveTo>
                    <a:pt x="2993" y="0"/>
                  </a:moveTo>
                  <a:cubicBezTo>
                    <a:pt x="2741" y="0"/>
                    <a:pt x="2552" y="189"/>
                    <a:pt x="2552" y="441"/>
                  </a:cubicBezTo>
                  <a:lnTo>
                    <a:pt x="2552" y="882"/>
                  </a:lnTo>
                  <a:lnTo>
                    <a:pt x="1261" y="882"/>
                  </a:lnTo>
                  <a:cubicBezTo>
                    <a:pt x="536" y="882"/>
                    <a:pt x="1" y="1418"/>
                    <a:pt x="1" y="2142"/>
                  </a:cubicBezTo>
                  <a:cubicBezTo>
                    <a:pt x="1" y="4568"/>
                    <a:pt x="1513" y="5797"/>
                    <a:pt x="3183" y="5923"/>
                  </a:cubicBezTo>
                  <a:cubicBezTo>
                    <a:pt x="4159" y="7372"/>
                    <a:pt x="5073" y="7089"/>
                    <a:pt x="5073" y="7687"/>
                  </a:cubicBezTo>
                  <a:cubicBezTo>
                    <a:pt x="5073" y="8286"/>
                    <a:pt x="4821" y="8884"/>
                    <a:pt x="4443" y="9294"/>
                  </a:cubicBezTo>
                  <a:lnTo>
                    <a:pt x="8192" y="9294"/>
                  </a:lnTo>
                  <a:cubicBezTo>
                    <a:pt x="7782" y="8884"/>
                    <a:pt x="7562" y="8286"/>
                    <a:pt x="7562" y="7687"/>
                  </a:cubicBezTo>
                  <a:cubicBezTo>
                    <a:pt x="7562" y="7089"/>
                    <a:pt x="8507" y="7372"/>
                    <a:pt x="9484" y="5923"/>
                  </a:cubicBezTo>
                  <a:cubicBezTo>
                    <a:pt x="11216" y="5797"/>
                    <a:pt x="12666" y="4537"/>
                    <a:pt x="12666" y="2142"/>
                  </a:cubicBezTo>
                  <a:cubicBezTo>
                    <a:pt x="12666" y="1418"/>
                    <a:pt x="12098" y="882"/>
                    <a:pt x="11405" y="882"/>
                  </a:cubicBezTo>
                  <a:lnTo>
                    <a:pt x="10145" y="882"/>
                  </a:lnTo>
                  <a:lnTo>
                    <a:pt x="10145" y="441"/>
                  </a:lnTo>
                  <a:cubicBezTo>
                    <a:pt x="10145" y="189"/>
                    <a:pt x="9956" y="0"/>
                    <a:pt x="97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7" name="Google Shape;18537;p91"/>
            <p:cNvSpPr/>
            <p:nvPr/>
          </p:nvSpPr>
          <p:spPr>
            <a:xfrm>
              <a:off x="-39950400" y="4225975"/>
              <a:ext cx="194575" cy="63025"/>
            </a:xfrm>
            <a:custGeom>
              <a:avLst/>
              <a:gdLst/>
              <a:ahLst/>
              <a:cxnLst/>
              <a:rect l="l" t="t" r="r" b="b"/>
              <a:pathLst>
                <a:path w="7783" h="2521" extrusionOk="0">
                  <a:moveTo>
                    <a:pt x="757" y="1"/>
                  </a:moveTo>
                  <a:lnTo>
                    <a:pt x="63" y="1954"/>
                  </a:lnTo>
                  <a:cubicBezTo>
                    <a:pt x="0" y="2237"/>
                    <a:pt x="158" y="2521"/>
                    <a:pt x="473" y="2521"/>
                  </a:cubicBezTo>
                  <a:lnTo>
                    <a:pt x="7278" y="2521"/>
                  </a:lnTo>
                  <a:cubicBezTo>
                    <a:pt x="7593" y="2521"/>
                    <a:pt x="7782" y="2237"/>
                    <a:pt x="7688" y="1954"/>
                  </a:cubicBezTo>
                  <a:lnTo>
                    <a:pt x="699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538" name="Google Shape;18538;p91"/>
          <p:cNvGrpSpPr/>
          <p:nvPr/>
        </p:nvGrpSpPr>
        <p:grpSpPr>
          <a:xfrm>
            <a:off x="3116043" y="2888192"/>
            <a:ext cx="266921" cy="369039"/>
            <a:chOff x="-38129425" y="3222550"/>
            <a:chExt cx="228450" cy="315850"/>
          </a:xfrm>
        </p:grpSpPr>
        <p:sp>
          <p:nvSpPr>
            <p:cNvPr id="18539" name="Google Shape;18539;p91"/>
            <p:cNvSpPr/>
            <p:nvPr/>
          </p:nvSpPr>
          <p:spPr>
            <a:xfrm>
              <a:off x="-38129425" y="3222550"/>
              <a:ext cx="228450" cy="227650"/>
            </a:xfrm>
            <a:custGeom>
              <a:avLst/>
              <a:gdLst/>
              <a:ahLst/>
              <a:cxnLst/>
              <a:rect l="l" t="t" r="r" b="b"/>
              <a:pathLst>
                <a:path w="9138" h="9106" extrusionOk="0">
                  <a:moveTo>
                    <a:pt x="4097" y="1292"/>
                  </a:moveTo>
                  <a:cubicBezTo>
                    <a:pt x="4349" y="1292"/>
                    <a:pt x="4538" y="1450"/>
                    <a:pt x="4538" y="1702"/>
                  </a:cubicBezTo>
                  <a:cubicBezTo>
                    <a:pt x="4538" y="1922"/>
                    <a:pt x="4349" y="2111"/>
                    <a:pt x="4160" y="2111"/>
                  </a:cubicBezTo>
                  <a:cubicBezTo>
                    <a:pt x="2994" y="2111"/>
                    <a:pt x="2112" y="3056"/>
                    <a:pt x="2049" y="4222"/>
                  </a:cubicBezTo>
                  <a:cubicBezTo>
                    <a:pt x="2049" y="4443"/>
                    <a:pt x="1860" y="4600"/>
                    <a:pt x="1639" y="4600"/>
                  </a:cubicBezTo>
                  <a:cubicBezTo>
                    <a:pt x="1387" y="4600"/>
                    <a:pt x="1198" y="4411"/>
                    <a:pt x="1198" y="4222"/>
                  </a:cubicBezTo>
                  <a:cubicBezTo>
                    <a:pt x="1198" y="2584"/>
                    <a:pt x="2490" y="1324"/>
                    <a:pt x="4097" y="1292"/>
                  </a:cubicBezTo>
                  <a:close/>
                  <a:moveTo>
                    <a:pt x="4569" y="0"/>
                  </a:moveTo>
                  <a:cubicBezTo>
                    <a:pt x="2049" y="0"/>
                    <a:pt x="1" y="2048"/>
                    <a:pt x="1" y="4569"/>
                  </a:cubicBezTo>
                  <a:cubicBezTo>
                    <a:pt x="1" y="6207"/>
                    <a:pt x="946" y="7688"/>
                    <a:pt x="2332" y="8475"/>
                  </a:cubicBezTo>
                  <a:cubicBezTo>
                    <a:pt x="2458" y="8507"/>
                    <a:pt x="2521" y="8664"/>
                    <a:pt x="2521" y="8822"/>
                  </a:cubicBezTo>
                  <a:lnTo>
                    <a:pt x="2521" y="9105"/>
                  </a:lnTo>
                  <a:lnTo>
                    <a:pt x="6680" y="9105"/>
                  </a:lnTo>
                  <a:lnTo>
                    <a:pt x="6680" y="8822"/>
                  </a:lnTo>
                  <a:cubicBezTo>
                    <a:pt x="6680" y="8696"/>
                    <a:pt x="6743" y="8570"/>
                    <a:pt x="6900" y="8507"/>
                  </a:cubicBezTo>
                  <a:cubicBezTo>
                    <a:pt x="8255" y="7719"/>
                    <a:pt x="9137" y="6270"/>
                    <a:pt x="9137" y="4569"/>
                  </a:cubicBezTo>
                  <a:cubicBezTo>
                    <a:pt x="9137" y="2048"/>
                    <a:pt x="7089" y="32"/>
                    <a:pt x="456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0" name="Google Shape;18540;p91"/>
            <p:cNvSpPr/>
            <p:nvPr/>
          </p:nvSpPr>
          <p:spPr>
            <a:xfrm>
              <a:off x="-38067200" y="3470650"/>
              <a:ext cx="103200" cy="67750"/>
            </a:xfrm>
            <a:custGeom>
              <a:avLst/>
              <a:gdLst/>
              <a:ahLst/>
              <a:cxnLst/>
              <a:rect l="l" t="t" r="r" b="b"/>
              <a:pathLst>
                <a:path w="4128" h="2710" extrusionOk="0">
                  <a:moveTo>
                    <a:pt x="1" y="0"/>
                  </a:moveTo>
                  <a:lnTo>
                    <a:pt x="1" y="662"/>
                  </a:lnTo>
                  <a:cubicBezTo>
                    <a:pt x="1" y="1198"/>
                    <a:pt x="410" y="1702"/>
                    <a:pt x="883" y="1859"/>
                  </a:cubicBezTo>
                  <a:cubicBezTo>
                    <a:pt x="1040" y="2363"/>
                    <a:pt x="1513" y="2710"/>
                    <a:pt x="2049" y="2710"/>
                  </a:cubicBezTo>
                  <a:cubicBezTo>
                    <a:pt x="2647" y="2710"/>
                    <a:pt x="3120" y="2363"/>
                    <a:pt x="3277" y="1859"/>
                  </a:cubicBezTo>
                  <a:cubicBezTo>
                    <a:pt x="3781" y="1702"/>
                    <a:pt x="4128" y="1198"/>
                    <a:pt x="4128" y="662"/>
                  </a:cubicBezTo>
                  <a:lnTo>
                    <a:pt x="412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541" name="Google Shape;18541;p91"/>
          <p:cNvGrpSpPr/>
          <p:nvPr/>
        </p:nvGrpSpPr>
        <p:grpSpPr>
          <a:xfrm>
            <a:off x="3071012" y="3344787"/>
            <a:ext cx="371785" cy="369974"/>
            <a:chOff x="-38172725" y="3588000"/>
            <a:chExt cx="318200" cy="316650"/>
          </a:xfrm>
        </p:grpSpPr>
        <p:sp>
          <p:nvSpPr>
            <p:cNvPr id="18542" name="Google Shape;18542;p91"/>
            <p:cNvSpPr/>
            <p:nvPr/>
          </p:nvSpPr>
          <p:spPr>
            <a:xfrm>
              <a:off x="-38171150" y="3760050"/>
              <a:ext cx="98475" cy="91050"/>
            </a:xfrm>
            <a:custGeom>
              <a:avLst/>
              <a:gdLst/>
              <a:ahLst/>
              <a:cxnLst/>
              <a:rect l="l" t="t" r="r" b="b"/>
              <a:pathLst>
                <a:path w="3939" h="3642" extrusionOk="0">
                  <a:moveTo>
                    <a:pt x="739" y="1"/>
                  </a:moveTo>
                  <a:cubicBezTo>
                    <a:pt x="480" y="1"/>
                    <a:pt x="232" y="12"/>
                    <a:pt x="0" y="18"/>
                  </a:cubicBezTo>
                  <a:cubicBezTo>
                    <a:pt x="95" y="1341"/>
                    <a:pt x="630" y="2602"/>
                    <a:pt x="1512" y="3641"/>
                  </a:cubicBezTo>
                  <a:lnTo>
                    <a:pt x="3938" y="1247"/>
                  </a:lnTo>
                  <a:cubicBezTo>
                    <a:pt x="2844" y="153"/>
                    <a:pt x="1711" y="1"/>
                    <a:pt x="7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3" name="Google Shape;18543;p91"/>
            <p:cNvSpPr/>
            <p:nvPr/>
          </p:nvSpPr>
          <p:spPr>
            <a:xfrm>
              <a:off x="-38172725" y="3641575"/>
              <a:ext cx="144150" cy="133900"/>
            </a:xfrm>
            <a:custGeom>
              <a:avLst/>
              <a:gdLst/>
              <a:ahLst/>
              <a:cxnLst/>
              <a:rect l="l" t="t" r="r" b="b"/>
              <a:pathLst>
                <a:path w="5766" h="5356" extrusionOk="0">
                  <a:moveTo>
                    <a:pt x="1575" y="0"/>
                  </a:moveTo>
                  <a:cubicBezTo>
                    <a:pt x="599" y="1103"/>
                    <a:pt x="95" y="2520"/>
                    <a:pt x="0" y="3907"/>
                  </a:cubicBezTo>
                  <a:cubicBezTo>
                    <a:pt x="213" y="3901"/>
                    <a:pt x="452" y="3891"/>
                    <a:pt x="712" y="3891"/>
                  </a:cubicBezTo>
                  <a:cubicBezTo>
                    <a:pt x="1801" y="3891"/>
                    <a:pt x="3246" y="4059"/>
                    <a:pt x="4568" y="5356"/>
                  </a:cubicBezTo>
                  <a:lnTo>
                    <a:pt x="5766" y="4190"/>
                  </a:lnTo>
                  <a:lnTo>
                    <a:pt x="157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4" name="Google Shape;18544;p91"/>
            <p:cNvSpPr/>
            <p:nvPr/>
          </p:nvSpPr>
          <p:spPr>
            <a:xfrm>
              <a:off x="-38117600" y="3806975"/>
              <a:ext cx="77200" cy="94525"/>
            </a:xfrm>
            <a:custGeom>
              <a:avLst/>
              <a:gdLst/>
              <a:ahLst/>
              <a:cxnLst/>
              <a:rect l="l" t="t" r="r" b="b"/>
              <a:pathLst>
                <a:path w="3088" h="3781" extrusionOk="0">
                  <a:moveTo>
                    <a:pt x="2332" y="0"/>
                  </a:moveTo>
                  <a:lnTo>
                    <a:pt x="0" y="2331"/>
                  </a:lnTo>
                  <a:cubicBezTo>
                    <a:pt x="883" y="3088"/>
                    <a:pt x="1891" y="3592"/>
                    <a:pt x="2962" y="3781"/>
                  </a:cubicBezTo>
                  <a:cubicBezTo>
                    <a:pt x="3088" y="2363"/>
                    <a:pt x="3088" y="1197"/>
                    <a:pt x="23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5" name="Google Shape;18545;p91"/>
            <p:cNvSpPr/>
            <p:nvPr/>
          </p:nvSpPr>
          <p:spPr>
            <a:xfrm>
              <a:off x="-37997875" y="3716375"/>
              <a:ext cx="143350" cy="135500"/>
            </a:xfrm>
            <a:custGeom>
              <a:avLst/>
              <a:gdLst/>
              <a:ahLst/>
              <a:cxnLst/>
              <a:rect l="l" t="t" r="r" b="b"/>
              <a:pathLst>
                <a:path w="5734" h="5420" extrusionOk="0">
                  <a:moveTo>
                    <a:pt x="1197" y="1"/>
                  </a:moveTo>
                  <a:lnTo>
                    <a:pt x="0" y="1230"/>
                  </a:lnTo>
                  <a:lnTo>
                    <a:pt x="4159" y="5420"/>
                  </a:lnTo>
                  <a:cubicBezTo>
                    <a:pt x="5199" y="4191"/>
                    <a:pt x="5703" y="2773"/>
                    <a:pt x="5734" y="1324"/>
                  </a:cubicBezTo>
                  <a:cubicBezTo>
                    <a:pt x="5557" y="1324"/>
                    <a:pt x="5356" y="1329"/>
                    <a:pt x="5135" y="1329"/>
                  </a:cubicBezTo>
                  <a:cubicBezTo>
                    <a:pt x="4098" y="1329"/>
                    <a:pt x="2626" y="1222"/>
                    <a:pt x="11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6" name="Google Shape;18546;p91"/>
            <p:cNvSpPr/>
            <p:nvPr/>
          </p:nvSpPr>
          <p:spPr>
            <a:xfrm>
              <a:off x="-38044350" y="3761275"/>
              <a:ext cx="135500" cy="143375"/>
            </a:xfrm>
            <a:custGeom>
              <a:avLst/>
              <a:gdLst/>
              <a:ahLst/>
              <a:cxnLst/>
              <a:rect l="l" t="t" r="r" b="b"/>
              <a:pathLst>
                <a:path w="5420" h="5735" extrusionOk="0">
                  <a:moveTo>
                    <a:pt x="1261" y="1"/>
                  </a:moveTo>
                  <a:lnTo>
                    <a:pt x="0" y="1261"/>
                  </a:lnTo>
                  <a:cubicBezTo>
                    <a:pt x="1009" y="2679"/>
                    <a:pt x="1009" y="4002"/>
                    <a:pt x="851" y="5735"/>
                  </a:cubicBezTo>
                  <a:lnTo>
                    <a:pt x="1261" y="5735"/>
                  </a:lnTo>
                  <a:cubicBezTo>
                    <a:pt x="2773" y="5735"/>
                    <a:pt x="4254" y="5231"/>
                    <a:pt x="5419" y="4159"/>
                  </a:cubicBezTo>
                  <a:lnTo>
                    <a:pt x="126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7" name="Google Shape;18547;p91"/>
            <p:cNvSpPr/>
            <p:nvPr/>
          </p:nvSpPr>
          <p:spPr>
            <a:xfrm>
              <a:off x="-37997875" y="3588800"/>
              <a:ext cx="89025" cy="97675"/>
            </a:xfrm>
            <a:custGeom>
              <a:avLst/>
              <a:gdLst/>
              <a:ahLst/>
              <a:cxnLst/>
              <a:rect l="l" t="t" r="r" b="b"/>
              <a:pathLst>
                <a:path w="3561" h="3907" extrusionOk="0">
                  <a:moveTo>
                    <a:pt x="158" y="0"/>
                  </a:moveTo>
                  <a:lnTo>
                    <a:pt x="158" y="0"/>
                  </a:lnTo>
                  <a:cubicBezTo>
                    <a:pt x="126" y="977"/>
                    <a:pt x="0" y="2395"/>
                    <a:pt x="1260" y="3907"/>
                  </a:cubicBezTo>
                  <a:lnTo>
                    <a:pt x="3560" y="1544"/>
                  </a:lnTo>
                  <a:cubicBezTo>
                    <a:pt x="2584" y="662"/>
                    <a:pt x="1355" y="158"/>
                    <a:pt x="1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8" name="Google Shape;18548;p91"/>
            <p:cNvSpPr/>
            <p:nvPr/>
          </p:nvSpPr>
          <p:spPr>
            <a:xfrm>
              <a:off x="-38117600" y="3588000"/>
              <a:ext cx="135500" cy="143375"/>
            </a:xfrm>
            <a:custGeom>
              <a:avLst/>
              <a:gdLst/>
              <a:ahLst/>
              <a:cxnLst/>
              <a:rect l="l" t="t" r="r" b="b"/>
              <a:pathLst>
                <a:path w="5420" h="5735" extrusionOk="0">
                  <a:moveTo>
                    <a:pt x="4096" y="1"/>
                  </a:moveTo>
                  <a:lnTo>
                    <a:pt x="4096" y="1"/>
                  </a:lnTo>
                  <a:cubicBezTo>
                    <a:pt x="2647" y="32"/>
                    <a:pt x="1198" y="536"/>
                    <a:pt x="0" y="1576"/>
                  </a:cubicBezTo>
                  <a:lnTo>
                    <a:pt x="4191" y="5735"/>
                  </a:lnTo>
                  <a:lnTo>
                    <a:pt x="5419" y="4506"/>
                  </a:lnTo>
                  <a:cubicBezTo>
                    <a:pt x="3939" y="2805"/>
                    <a:pt x="4065" y="1135"/>
                    <a:pt x="40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9" name="Google Shape;18549;p91"/>
            <p:cNvSpPr/>
            <p:nvPr/>
          </p:nvSpPr>
          <p:spPr>
            <a:xfrm>
              <a:off x="-37953000" y="3641575"/>
              <a:ext cx="97700" cy="86350"/>
            </a:xfrm>
            <a:custGeom>
              <a:avLst/>
              <a:gdLst/>
              <a:ahLst/>
              <a:cxnLst/>
              <a:rect l="l" t="t" r="r" b="b"/>
              <a:pathLst>
                <a:path w="3908" h="3454" extrusionOk="0">
                  <a:moveTo>
                    <a:pt x="2364" y="0"/>
                  </a:moveTo>
                  <a:lnTo>
                    <a:pt x="1" y="2363"/>
                  </a:lnTo>
                  <a:cubicBezTo>
                    <a:pt x="1171" y="3313"/>
                    <a:pt x="2246" y="3453"/>
                    <a:pt x="3155" y="3453"/>
                  </a:cubicBezTo>
                  <a:cubicBezTo>
                    <a:pt x="3421" y="3453"/>
                    <a:pt x="3672" y="3441"/>
                    <a:pt x="3908" y="3434"/>
                  </a:cubicBezTo>
                  <a:cubicBezTo>
                    <a:pt x="3750" y="2205"/>
                    <a:pt x="3246" y="1008"/>
                    <a:pt x="23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550" name="Google Shape;18550;p91"/>
          <p:cNvGrpSpPr/>
          <p:nvPr/>
        </p:nvGrpSpPr>
        <p:grpSpPr>
          <a:xfrm>
            <a:off x="3146914" y="3803222"/>
            <a:ext cx="219981" cy="369974"/>
            <a:chOff x="-38109725" y="3955025"/>
            <a:chExt cx="188275" cy="316650"/>
          </a:xfrm>
        </p:grpSpPr>
        <p:sp>
          <p:nvSpPr>
            <p:cNvPr id="18551" name="Google Shape;18551;p91"/>
            <p:cNvSpPr/>
            <p:nvPr/>
          </p:nvSpPr>
          <p:spPr>
            <a:xfrm>
              <a:off x="-38109725" y="3955025"/>
              <a:ext cx="188275" cy="220575"/>
            </a:xfrm>
            <a:custGeom>
              <a:avLst/>
              <a:gdLst/>
              <a:ahLst/>
              <a:cxnLst/>
              <a:rect l="l" t="t" r="r" b="b"/>
              <a:pathLst>
                <a:path w="7531" h="8823" extrusionOk="0">
                  <a:moveTo>
                    <a:pt x="3372" y="1"/>
                  </a:moveTo>
                  <a:lnTo>
                    <a:pt x="95" y="5703"/>
                  </a:lnTo>
                  <a:cubicBezTo>
                    <a:pt x="1" y="5829"/>
                    <a:pt x="1" y="5987"/>
                    <a:pt x="95" y="6113"/>
                  </a:cubicBezTo>
                  <a:lnTo>
                    <a:pt x="1418" y="8822"/>
                  </a:lnTo>
                  <a:lnTo>
                    <a:pt x="6081" y="8822"/>
                  </a:lnTo>
                  <a:lnTo>
                    <a:pt x="7467" y="6113"/>
                  </a:lnTo>
                  <a:cubicBezTo>
                    <a:pt x="7530" y="5987"/>
                    <a:pt x="7499" y="5829"/>
                    <a:pt x="7467" y="5703"/>
                  </a:cubicBezTo>
                  <a:lnTo>
                    <a:pt x="4191" y="1"/>
                  </a:lnTo>
                  <a:lnTo>
                    <a:pt x="4191" y="4727"/>
                  </a:lnTo>
                  <a:cubicBezTo>
                    <a:pt x="4663" y="4884"/>
                    <a:pt x="5010" y="5357"/>
                    <a:pt x="5010" y="5892"/>
                  </a:cubicBezTo>
                  <a:cubicBezTo>
                    <a:pt x="5010" y="6585"/>
                    <a:pt x="4474" y="7121"/>
                    <a:pt x="3750" y="7121"/>
                  </a:cubicBezTo>
                  <a:cubicBezTo>
                    <a:pt x="3088" y="7121"/>
                    <a:pt x="2521" y="6585"/>
                    <a:pt x="2521" y="5892"/>
                  </a:cubicBezTo>
                  <a:cubicBezTo>
                    <a:pt x="2521" y="5357"/>
                    <a:pt x="2899" y="4916"/>
                    <a:pt x="3372" y="4727"/>
                  </a:cubicBezTo>
                  <a:lnTo>
                    <a:pt x="337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2" name="Google Shape;18552;p91"/>
            <p:cNvSpPr/>
            <p:nvPr/>
          </p:nvSpPr>
          <p:spPr>
            <a:xfrm>
              <a:off x="-38067200" y="4196050"/>
              <a:ext cx="104775" cy="75625"/>
            </a:xfrm>
            <a:custGeom>
              <a:avLst/>
              <a:gdLst/>
              <a:ahLst/>
              <a:cxnLst/>
              <a:rect l="l" t="t" r="r" b="b"/>
              <a:pathLst>
                <a:path w="4191" h="3025" extrusionOk="0">
                  <a:moveTo>
                    <a:pt x="32" y="0"/>
                  </a:moveTo>
                  <a:lnTo>
                    <a:pt x="32" y="2615"/>
                  </a:lnTo>
                  <a:cubicBezTo>
                    <a:pt x="1" y="2836"/>
                    <a:pt x="190" y="3025"/>
                    <a:pt x="442" y="3025"/>
                  </a:cubicBezTo>
                  <a:lnTo>
                    <a:pt x="3750" y="3025"/>
                  </a:lnTo>
                  <a:cubicBezTo>
                    <a:pt x="3970" y="3025"/>
                    <a:pt x="4191" y="2836"/>
                    <a:pt x="4191" y="2615"/>
                  </a:cubicBezTo>
                  <a:lnTo>
                    <a:pt x="419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553" name="Google Shape;18553;p91"/>
          <p:cNvSpPr/>
          <p:nvPr/>
        </p:nvSpPr>
        <p:spPr>
          <a:xfrm>
            <a:off x="2248517" y="4262983"/>
            <a:ext cx="383790" cy="370266"/>
          </a:xfrm>
          <a:custGeom>
            <a:avLst/>
            <a:gdLst/>
            <a:ahLst/>
            <a:cxnLst/>
            <a:rect l="l" t="t" r="r" b="b"/>
            <a:pathLst>
              <a:path w="13139" h="12676" extrusionOk="0">
                <a:moveTo>
                  <a:pt x="7184" y="1702"/>
                </a:moveTo>
                <a:cubicBezTo>
                  <a:pt x="7909" y="1702"/>
                  <a:pt x="8444" y="2237"/>
                  <a:pt x="8444" y="2962"/>
                </a:cubicBezTo>
                <a:cubicBezTo>
                  <a:pt x="8444" y="3623"/>
                  <a:pt x="7877" y="4222"/>
                  <a:pt x="7184" y="4222"/>
                </a:cubicBezTo>
                <a:cubicBezTo>
                  <a:pt x="6491" y="4222"/>
                  <a:pt x="5955" y="3655"/>
                  <a:pt x="5955" y="2962"/>
                </a:cubicBezTo>
                <a:cubicBezTo>
                  <a:pt x="5955" y="2237"/>
                  <a:pt x="6491" y="1702"/>
                  <a:pt x="7184" y="1702"/>
                </a:cubicBezTo>
                <a:close/>
                <a:moveTo>
                  <a:pt x="3813" y="2521"/>
                </a:moveTo>
                <a:cubicBezTo>
                  <a:pt x="4506" y="2521"/>
                  <a:pt x="5073" y="3056"/>
                  <a:pt x="5073" y="3781"/>
                </a:cubicBezTo>
                <a:cubicBezTo>
                  <a:pt x="5073" y="4474"/>
                  <a:pt x="4506" y="5041"/>
                  <a:pt x="3813" y="5041"/>
                </a:cubicBezTo>
                <a:cubicBezTo>
                  <a:pt x="3088" y="5041"/>
                  <a:pt x="2553" y="4474"/>
                  <a:pt x="2553" y="3781"/>
                </a:cubicBezTo>
                <a:cubicBezTo>
                  <a:pt x="2521" y="3056"/>
                  <a:pt x="3088" y="2521"/>
                  <a:pt x="3813" y="2521"/>
                </a:cubicBezTo>
                <a:close/>
                <a:moveTo>
                  <a:pt x="2931" y="5892"/>
                </a:moveTo>
                <a:cubicBezTo>
                  <a:pt x="3656" y="5892"/>
                  <a:pt x="4191" y="6459"/>
                  <a:pt x="4191" y="7152"/>
                </a:cubicBezTo>
                <a:cubicBezTo>
                  <a:pt x="4191" y="7877"/>
                  <a:pt x="3656" y="8412"/>
                  <a:pt x="2931" y="8412"/>
                </a:cubicBezTo>
                <a:cubicBezTo>
                  <a:pt x="2238" y="8412"/>
                  <a:pt x="1671" y="7877"/>
                  <a:pt x="1671" y="7152"/>
                </a:cubicBezTo>
                <a:cubicBezTo>
                  <a:pt x="1671" y="6459"/>
                  <a:pt x="2238" y="5892"/>
                  <a:pt x="2931" y="5892"/>
                </a:cubicBezTo>
                <a:close/>
                <a:moveTo>
                  <a:pt x="5514" y="8475"/>
                </a:moveTo>
                <a:cubicBezTo>
                  <a:pt x="6207" y="8475"/>
                  <a:pt x="6775" y="9011"/>
                  <a:pt x="6775" y="9735"/>
                </a:cubicBezTo>
                <a:cubicBezTo>
                  <a:pt x="6775" y="10397"/>
                  <a:pt x="6176" y="10996"/>
                  <a:pt x="5514" y="10996"/>
                </a:cubicBezTo>
                <a:cubicBezTo>
                  <a:pt x="4790" y="10996"/>
                  <a:pt x="4254" y="10429"/>
                  <a:pt x="4254" y="9735"/>
                </a:cubicBezTo>
                <a:cubicBezTo>
                  <a:pt x="4254" y="9011"/>
                  <a:pt x="4790" y="8475"/>
                  <a:pt x="5514" y="8475"/>
                </a:cubicBezTo>
                <a:close/>
                <a:moveTo>
                  <a:pt x="6333" y="0"/>
                </a:moveTo>
                <a:cubicBezTo>
                  <a:pt x="2836" y="0"/>
                  <a:pt x="1" y="2836"/>
                  <a:pt x="1" y="6333"/>
                </a:cubicBezTo>
                <a:cubicBezTo>
                  <a:pt x="1" y="9420"/>
                  <a:pt x="2143" y="11878"/>
                  <a:pt x="4916" y="12508"/>
                </a:cubicBezTo>
                <a:cubicBezTo>
                  <a:pt x="5408" y="12621"/>
                  <a:pt x="5838" y="12675"/>
                  <a:pt x="6211" y="12675"/>
                </a:cubicBezTo>
                <a:cubicBezTo>
                  <a:pt x="7914" y="12675"/>
                  <a:pt x="8444" y="11545"/>
                  <a:pt x="8444" y="9735"/>
                </a:cubicBezTo>
                <a:cubicBezTo>
                  <a:pt x="8444" y="9011"/>
                  <a:pt x="9011" y="8475"/>
                  <a:pt x="9705" y="8475"/>
                </a:cubicBezTo>
                <a:cubicBezTo>
                  <a:pt x="11878" y="8475"/>
                  <a:pt x="13139" y="7719"/>
                  <a:pt x="12508" y="4915"/>
                </a:cubicBezTo>
                <a:cubicBezTo>
                  <a:pt x="11878" y="2206"/>
                  <a:pt x="9452" y="0"/>
                  <a:pt x="63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554" name="Google Shape;18554;p91"/>
          <p:cNvGrpSpPr/>
          <p:nvPr/>
        </p:nvGrpSpPr>
        <p:grpSpPr>
          <a:xfrm>
            <a:off x="2562313" y="1534643"/>
            <a:ext cx="373654" cy="369068"/>
            <a:chOff x="-41530375" y="3218800"/>
            <a:chExt cx="319800" cy="315875"/>
          </a:xfrm>
        </p:grpSpPr>
        <p:sp>
          <p:nvSpPr>
            <p:cNvPr id="18555" name="Google Shape;18555;p91"/>
            <p:cNvSpPr/>
            <p:nvPr/>
          </p:nvSpPr>
          <p:spPr>
            <a:xfrm>
              <a:off x="-41530375" y="3337550"/>
              <a:ext cx="199300" cy="197125"/>
            </a:xfrm>
            <a:custGeom>
              <a:avLst/>
              <a:gdLst/>
              <a:ahLst/>
              <a:cxnLst/>
              <a:rect l="l" t="t" r="r" b="b"/>
              <a:pathLst>
                <a:path w="7972" h="7885" extrusionOk="0">
                  <a:moveTo>
                    <a:pt x="3245" y="0"/>
                  </a:moveTo>
                  <a:lnTo>
                    <a:pt x="473" y="2804"/>
                  </a:lnTo>
                  <a:cubicBezTo>
                    <a:pt x="0" y="3277"/>
                    <a:pt x="0" y="4064"/>
                    <a:pt x="473" y="4568"/>
                  </a:cubicBezTo>
                  <a:lnTo>
                    <a:pt x="3403" y="7530"/>
                  </a:lnTo>
                  <a:cubicBezTo>
                    <a:pt x="3639" y="7766"/>
                    <a:pt x="3954" y="7884"/>
                    <a:pt x="4277" y="7884"/>
                  </a:cubicBezTo>
                  <a:cubicBezTo>
                    <a:pt x="4600" y="7884"/>
                    <a:pt x="4931" y="7766"/>
                    <a:pt x="5199" y="7530"/>
                  </a:cubicBezTo>
                  <a:lnTo>
                    <a:pt x="7971" y="4726"/>
                  </a:lnTo>
                  <a:lnTo>
                    <a:pt x="324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6" name="Google Shape;18556;p91"/>
            <p:cNvSpPr/>
            <p:nvPr/>
          </p:nvSpPr>
          <p:spPr>
            <a:xfrm>
              <a:off x="-41435075" y="3218800"/>
              <a:ext cx="224500" cy="221950"/>
            </a:xfrm>
            <a:custGeom>
              <a:avLst/>
              <a:gdLst/>
              <a:ahLst/>
              <a:cxnLst/>
              <a:rect l="l" t="t" r="r" b="b"/>
              <a:pathLst>
                <a:path w="8980" h="8878" extrusionOk="0">
                  <a:moveTo>
                    <a:pt x="4395" y="1"/>
                  </a:moveTo>
                  <a:cubicBezTo>
                    <a:pt x="4285" y="1"/>
                    <a:pt x="4175" y="40"/>
                    <a:pt x="4096" y="119"/>
                  </a:cubicBezTo>
                  <a:lnTo>
                    <a:pt x="1" y="4152"/>
                  </a:lnTo>
                  <a:lnTo>
                    <a:pt x="4726" y="8877"/>
                  </a:lnTo>
                  <a:lnTo>
                    <a:pt x="8822" y="4845"/>
                  </a:lnTo>
                  <a:cubicBezTo>
                    <a:pt x="8979" y="4687"/>
                    <a:pt x="8979" y="4404"/>
                    <a:pt x="8822" y="4246"/>
                  </a:cubicBezTo>
                  <a:lnTo>
                    <a:pt x="4695" y="119"/>
                  </a:lnTo>
                  <a:cubicBezTo>
                    <a:pt x="4616" y="40"/>
                    <a:pt x="4506" y="1"/>
                    <a:pt x="4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557" name="Google Shape;18557;p91"/>
          <p:cNvGrpSpPr/>
          <p:nvPr/>
        </p:nvGrpSpPr>
        <p:grpSpPr>
          <a:xfrm>
            <a:off x="2564607" y="2049801"/>
            <a:ext cx="369068" cy="289004"/>
            <a:chOff x="-41526450" y="3653375"/>
            <a:chExt cx="315875" cy="247350"/>
          </a:xfrm>
        </p:grpSpPr>
        <p:sp>
          <p:nvSpPr>
            <p:cNvPr id="18558" name="Google Shape;18558;p91"/>
            <p:cNvSpPr/>
            <p:nvPr/>
          </p:nvSpPr>
          <p:spPr>
            <a:xfrm>
              <a:off x="-41526450" y="3860525"/>
              <a:ext cx="315875" cy="40200"/>
            </a:xfrm>
            <a:custGeom>
              <a:avLst/>
              <a:gdLst/>
              <a:ahLst/>
              <a:cxnLst/>
              <a:rect l="l" t="t" r="r" b="b"/>
              <a:pathLst>
                <a:path w="12635" h="1608" extrusionOk="0">
                  <a:moveTo>
                    <a:pt x="379" y="0"/>
                  </a:moveTo>
                  <a:cubicBezTo>
                    <a:pt x="159" y="0"/>
                    <a:pt x="1" y="189"/>
                    <a:pt x="1" y="378"/>
                  </a:cubicBezTo>
                  <a:cubicBezTo>
                    <a:pt x="1" y="1040"/>
                    <a:pt x="537" y="1607"/>
                    <a:pt x="1198" y="1607"/>
                  </a:cubicBezTo>
                  <a:lnTo>
                    <a:pt x="11406" y="1607"/>
                  </a:lnTo>
                  <a:cubicBezTo>
                    <a:pt x="12067" y="1607"/>
                    <a:pt x="12634" y="1072"/>
                    <a:pt x="12634" y="378"/>
                  </a:cubicBezTo>
                  <a:cubicBezTo>
                    <a:pt x="12603" y="158"/>
                    <a:pt x="12445" y="0"/>
                    <a:pt x="12193" y="0"/>
                  </a:cubicBezTo>
                  <a:lnTo>
                    <a:pt x="10965" y="0"/>
                  </a:lnTo>
                  <a:lnTo>
                    <a:pt x="10965" y="378"/>
                  </a:lnTo>
                  <a:cubicBezTo>
                    <a:pt x="10965" y="630"/>
                    <a:pt x="10776" y="819"/>
                    <a:pt x="10555" y="819"/>
                  </a:cubicBezTo>
                  <a:cubicBezTo>
                    <a:pt x="10303" y="819"/>
                    <a:pt x="10146" y="630"/>
                    <a:pt x="10146" y="378"/>
                  </a:cubicBezTo>
                  <a:lnTo>
                    <a:pt x="10146" y="0"/>
                  </a:lnTo>
                  <a:lnTo>
                    <a:pt x="9326" y="0"/>
                  </a:lnTo>
                  <a:lnTo>
                    <a:pt x="9326" y="378"/>
                  </a:lnTo>
                  <a:cubicBezTo>
                    <a:pt x="9326" y="630"/>
                    <a:pt x="9137" y="819"/>
                    <a:pt x="8917" y="819"/>
                  </a:cubicBezTo>
                  <a:cubicBezTo>
                    <a:pt x="8696" y="819"/>
                    <a:pt x="8507" y="630"/>
                    <a:pt x="8507" y="378"/>
                  </a:cubicBezTo>
                  <a:lnTo>
                    <a:pt x="85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9" name="Google Shape;18559;p91"/>
            <p:cNvSpPr/>
            <p:nvPr/>
          </p:nvSpPr>
          <p:spPr>
            <a:xfrm>
              <a:off x="-41506750" y="3653375"/>
              <a:ext cx="275700" cy="186700"/>
            </a:xfrm>
            <a:custGeom>
              <a:avLst/>
              <a:gdLst/>
              <a:ahLst/>
              <a:cxnLst/>
              <a:rect l="l" t="t" r="r" b="b"/>
              <a:pathLst>
                <a:path w="11028" h="7468" extrusionOk="0">
                  <a:moveTo>
                    <a:pt x="3794" y="1673"/>
                  </a:moveTo>
                  <a:cubicBezTo>
                    <a:pt x="3841" y="1673"/>
                    <a:pt x="3890" y="1682"/>
                    <a:pt x="3939" y="1702"/>
                  </a:cubicBezTo>
                  <a:lnTo>
                    <a:pt x="6428" y="2521"/>
                  </a:lnTo>
                  <a:cubicBezTo>
                    <a:pt x="6680" y="2616"/>
                    <a:pt x="6806" y="2994"/>
                    <a:pt x="6585" y="3214"/>
                  </a:cubicBezTo>
                  <a:lnTo>
                    <a:pt x="6018" y="3750"/>
                  </a:lnTo>
                  <a:lnTo>
                    <a:pt x="7404" y="5136"/>
                  </a:lnTo>
                  <a:cubicBezTo>
                    <a:pt x="7593" y="5262"/>
                    <a:pt x="7593" y="5514"/>
                    <a:pt x="7436" y="5671"/>
                  </a:cubicBezTo>
                  <a:cubicBezTo>
                    <a:pt x="7357" y="5750"/>
                    <a:pt x="7247" y="5790"/>
                    <a:pt x="7136" y="5790"/>
                  </a:cubicBezTo>
                  <a:cubicBezTo>
                    <a:pt x="7026" y="5790"/>
                    <a:pt x="6916" y="5750"/>
                    <a:pt x="6837" y="5671"/>
                  </a:cubicBezTo>
                  <a:lnTo>
                    <a:pt x="5451" y="4317"/>
                  </a:lnTo>
                  <a:lnTo>
                    <a:pt x="4915" y="4852"/>
                  </a:lnTo>
                  <a:cubicBezTo>
                    <a:pt x="4821" y="4947"/>
                    <a:pt x="4714" y="4988"/>
                    <a:pt x="4613" y="4988"/>
                  </a:cubicBezTo>
                  <a:cubicBezTo>
                    <a:pt x="4444" y="4988"/>
                    <a:pt x="4293" y="4872"/>
                    <a:pt x="4254" y="4695"/>
                  </a:cubicBezTo>
                  <a:lnTo>
                    <a:pt x="3435" y="2206"/>
                  </a:lnTo>
                  <a:cubicBezTo>
                    <a:pt x="3328" y="1940"/>
                    <a:pt x="3537" y="1673"/>
                    <a:pt x="3794" y="1673"/>
                  </a:cubicBezTo>
                  <a:close/>
                  <a:moveTo>
                    <a:pt x="1198" y="1"/>
                  </a:moveTo>
                  <a:cubicBezTo>
                    <a:pt x="536" y="1"/>
                    <a:pt x="1" y="568"/>
                    <a:pt x="1" y="1229"/>
                  </a:cubicBezTo>
                  <a:lnTo>
                    <a:pt x="1" y="7467"/>
                  </a:lnTo>
                  <a:lnTo>
                    <a:pt x="11027" y="7467"/>
                  </a:lnTo>
                  <a:lnTo>
                    <a:pt x="11027" y="1229"/>
                  </a:lnTo>
                  <a:cubicBezTo>
                    <a:pt x="11027" y="568"/>
                    <a:pt x="10460" y="1"/>
                    <a:pt x="97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560" name="Google Shape;18560;p91"/>
          <p:cNvGrpSpPr/>
          <p:nvPr/>
        </p:nvGrpSpPr>
        <p:grpSpPr>
          <a:xfrm>
            <a:off x="2565994" y="2412465"/>
            <a:ext cx="366293" cy="369974"/>
            <a:chOff x="-41526450" y="3951100"/>
            <a:chExt cx="313500" cy="316650"/>
          </a:xfrm>
        </p:grpSpPr>
        <p:sp>
          <p:nvSpPr>
            <p:cNvPr id="18561" name="Google Shape;18561;p91"/>
            <p:cNvSpPr/>
            <p:nvPr/>
          </p:nvSpPr>
          <p:spPr>
            <a:xfrm>
              <a:off x="-41483125" y="4041675"/>
              <a:ext cx="226075" cy="226075"/>
            </a:xfrm>
            <a:custGeom>
              <a:avLst/>
              <a:gdLst/>
              <a:ahLst/>
              <a:cxnLst/>
              <a:rect l="l" t="t" r="r" b="b"/>
              <a:pathLst>
                <a:path w="9043" h="9043" extrusionOk="0">
                  <a:moveTo>
                    <a:pt x="4506" y="2174"/>
                  </a:moveTo>
                  <a:cubicBezTo>
                    <a:pt x="6144" y="2174"/>
                    <a:pt x="7404" y="3466"/>
                    <a:pt x="7436" y="5041"/>
                  </a:cubicBezTo>
                  <a:cubicBezTo>
                    <a:pt x="7436" y="6648"/>
                    <a:pt x="6144" y="7908"/>
                    <a:pt x="4506" y="7908"/>
                  </a:cubicBezTo>
                  <a:cubicBezTo>
                    <a:pt x="2899" y="7908"/>
                    <a:pt x="1639" y="6616"/>
                    <a:pt x="1639" y="5041"/>
                  </a:cubicBezTo>
                  <a:cubicBezTo>
                    <a:pt x="1639" y="3466"/>
                    <a:pt x="2931" y="2174"/>
                    <a:pt x="4506" y="2174"/>
                  </a:cubicBezTo>
                  <a:close/>
                  <a:moveTo>
                    <a:pt x="4506" y="0"/>
                  </a:moveTo>
                  <a:lnTo>
                    <a:pt x="1" y="3214"/>
                  </a:lnTo>
                  <a:lnTo>
                    <a:pt x="1" y="8664"/>
                  </a:lnTo>
                  <a:cubicBezTo>
                    <a:pt x="1" y="8885"/>
                    <a:pt x="190" y="9042"/>
                    <a:pt x="379" y="9042"/>
                  </a:cubicBezTo>
                  <a:lnTo>
                    <a:pt x="8665" y="9042"/>
                  </a:lnTo>
                  <a:cubicBezTo>
                    <a:pt x="8885" y="9042"/>
                    <a:pt x="9043" y="8853"/>
                    <a:pt x="9043" y="8664"/>
                  </a:cubicBezTo>
                  <a:lnTo>
                    <a:pt x="9043" y="3214"/>
                  </a:lnTo>
                  <a:lnTo>
                    <a:pt x="450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2" name="Google Shape;18562;p91"/>
            <p:cNvSpPr/>
            <p:nvPr/>
          </p:nvSpPr>
          <p:spPr>
            <a:xfrm>
              <a:off x="-41422475" y="4114925"/>
              <a:ext cx="104775" cy="104775"/>
            </a:xfrm>
            <a:custGeom>
              <a:avLst/>
              <a:gdLst/>
              <a:ahLst/>
              <a:cxnLst/>
              <a:rect l="l" t="t" r="r" b="b"/>
              <a:pathLst>
                <a:path w="4191" h="4191" extrusionOk="0">
                  <a:moveTo>
                    <a:pt x="2080" y="1040"/>
                  </a:moveTo>
                  <a:cubicBezTo>
                    <a:pt x="2332" y="1040"/>
                    <a:pt x="2521" y="1229"/>
                    <a:pt x="2521" y="1450"/>
                  </a:cubicBezTo>
                  <a:lnTo>
                    <a:pt x="2521" y="1859"/>
                  </a:lnTo>
                  <a:lnTo>
                    <a:pt x="2931" y="1859"/>
                  </a:lnTo>
                  <a:cubicBezTo>
                    <a:pt x="3151" y="1859"/>
                    <a:pt x="3372" y="2080"/>
                    <a:pt x="3372" y="2269"/>
                  </a:cubicBezTo>
                  <a:cubicBezTo>
                    <a:pt x="3372" y="2489"/>
                    <a:pt x="3151" y="2710"/>
                    <a:pt x="2931" y="2710"/>
                  </a:cubicBezTo>
                  <a:lnTo>
                    <a:pt x="2080" y="2710"/>
                  </a:lnTo>
                  <a:cubicBezTo>
                    <a:pt x="1859" y="2710"/>
                    <a:pt x="1702" y="2489"/>
                    <a:pt x="1702" y="2269"/>
                  </a:cubicBezTo>
                  <a:lnTo>
                    <a:pt x="1702" y="1450"/>
                  </a:lnTo>
                  <a:cubicBezTo>
                    <a:pt x="1702" y="1198"/>
                    <a:pt x="1891" y="1040"/>
                    <a:pt x="2080" y="1040"/>
                  </a:cubicBezTo>
                  <a:close/>
                  <a:moveTo>
                    <a:pt x="2080" y="0"/>
                  </a:moveTo>
                  <a:cubicBezTo>
                    <a:pt x="946" y="0"/>
                    <a:pt x="64" y="946"/>
                    <a:pt x="1" y="2111"/>
                  </a:cubicBezTo>
                  <a:cubicBezTo>
                    <a:pt x="64" y="3277"/>
                    <a:pt x="946" y="4191"/>
                    <a:pt x="2080" y="4191"/>
                  </a:cubicBezTo>
                  <a:cubicBezTo>
                    <a:pt x="3246" y="4191"/>
                    <a:pt x="4128" y="3245"/>
                    <a:pt x="4191" y="2111"/>
                  </a:cubicBezTo>
                  <a:cubicBezTo>
                    <a:pt x="4191" y="977"/>
                    <a:pt x="3246" y="63"/>
                    <a:pt x="2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3" name="Google Shape;18563;p91"/>
            <p:cNvSpPr/>
            <p:nvPr/>
          </p:nvSpPr>
          <p:spPr>
            <a:xfrm>
              <a:off x="-41526450" y="3951100"/>
              <a:ext cx="313500" cy="165575"/>
            </a:xfrm>
            <a:custGeom>
              <a:avLst/>
              <a:gdLst/>
              <a:ahLst/>
              <a:cxnLst/>
              <a:rect l="l" t="t" r="r" b="b"/>
              <a:pathLst>
                <a:path w="12540" h="6623" extrusionOk="0">
                  <a:moveTo>
                    <a:pt x="6239" y="0"/>
                  </a:moveTo>
                  <a:cubicBezTo>
                    <a:pt x="6018" y="0"/>
                    <a:pt x="5861" y="189"/>
                    <a:pt x="5861" y="378"/>
                  </a:cubicBezTo>
                  <a:lnTo>
                    <a:pt x="5861" y="1859"/>
                  </a:lnTo>
                  <a:lnTo>
                    <a:pt x="1891" y="4695"/>
                  </a:lnTo>
                  <a:lnTo>
                    <a:pt x="222" y="5860"/>
                  </a:lnTo>
                  <a:cubicBezTo>
                    <a:pt x="32" y="5986"/>
                    <a:pt x="1" y="6270"/>
                    <a:pt x="159" y="6459"/>
                  </a:cubicBezTo>
                  <a:cubicBezTo>
                    <a:pt x="230" y="6566"/>
                    <a:pt x="342" y="6623"/>
                    <a:pt x="460" y="6623"/>
                  </a:cubicBezTo>
                  <a:cubicBezTo>
                    <a:pt x="550" y="6623"/>
                    <a:pt x="644" y="6590"/>
                    <a:pt x="726" y="6522"/>
                  </a:cubicBezTo>
                  <a:lnTo>
                    <a:pt x="6050" y="2741"/>
                  </a:lnTo>
                  <a:cubicBezTo>
                    <a:pt x="6129" y="2678"/>
                    <a:pt x="6215" y="2647"/>
                    <a:pt x="6298" y="2647"/>
                  </a:cubicBezTo>
                  <a:cubicBezTo>
                    <a:pt x="6381" y="2647"/>
                    <a:pt x="6459" y="2678"/>
                    <a:pt x="6523" y="2741"/>
                  </a:cubicBezTo>
                  <a:lnTo>
                    <a:pt x="11847" y="6522"/>
                  </a:lnTo>
                  <a:cubicBezTo>
                    <a:pt x="11926" y="6575"/>
                    <a:pt x="12016" y="6600"/>
                    <a:pt x="12105" y="6600"/>
                  </a:cubicBezTo>
                  <a:cubicBezTo>
                    <a:pt x="12230" y="6600"/>
                    <a:pt x="12354" y="6551"/>
                    <a:pt x="12445" y="6459"/>
                  </a:cubicBezTo>
                  <a:cubicBezTo>
                    <a:pt x="12540" y="6270"/>
                    <a:pt x="12508" y="6018"/>
                    <a:pt x="12351" y="5860"/>
                  </a:cubicBezTo>
                  <a:lnTo>
                    <a:pt x="10713" y="4695"/>
                  </a:lnTo>
                  <a:lnTo>
                    <a:pt x="6712" y="1859"/>
                  </a:lnTo>
                  <a:lnTo>
                    <a:pt x="6712" y="378"/>
                  </a:lnTo>
                  <a:cubicBezTo>
                    <a:pt x="6680" y="189"/>
                    <a:pt x="6491" y="0"/>
                    <a:pt x="62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564" name="Google Shape;18564;p91"/>
          <p:cNvGrpSpPr/>
          <p:nvPr/>
        </p:nvGrpSpPr>
        <p:grpSpPr>
          <a:xfrm>
            <a:off x="1331249" y="2906594"/>
            <a:ext cx="339595" cy="371814"/>
            <a:chOff x="-39625900" y="3238300"/>
            <a:chExt cx="290650" cy="318225"/>
          </a:xfrm>
        </p:grpSpPr>
        <p:sp>
          <p:nvSpPr>
            <p:cNvPr id="18565" name="Google Shape;18565;p91"/>
            <p:cNvSpPr/>
            <p:nvPr/>
          </p:nvSpPr>
          <p:spPr>
            <a:xfrm>
              <a:off x="-39625900" y="3238300"/>
              <a:ext cx="290650" cy="318225"/>
            </a:xfrm>
            <a:custGeom>
              <a:avLst/>
              <a:gdLst/>
              <a:ahLst/>
              <a:cxnLst/>
              <a:rect l="l" t="t" r="r" b="b"/>
              <a:pathLst>
                <a:path w="11626" h="12729" extrusionOk="0">
                  <a:moveTo>
                    <a:pt x="442" y="1"/>
                  </a:moveTo>
                  <a:cubicBezTo>
                    <a:pt x="221" y="1"/>
                    <a:pt x="32" y="190"/>
                    <a:pt x="32" y="442"/>
                  </a:cubicBezTo>
                  <a:lnTo>
                    <a:pt x="32" y="4159"/>
                  </a:lnTo>
                  <a:cubicBezTo>
                    <a:pt x="32" y="4317"/>
                    <a:pt x="126" y="4474"/>
                    <a:pt x="284" y="4569"/>
                  </a:cubicBezTo>
                  <a:cubicBezTo>
                    <a:pt x="1072" y="4821"/>
                    <a:pt x="1670" y="5640"/>
                    <a:pt x="1670" y="6491"/>
                  </a:cubicBezTo>
                  <a:cubicBezTo>
                    <a:pt x="1670" y="7404"/>
                    <a:pt x="1103" y="8129"/>
                    <a:pt x="284" y="8475"/>
                  </a:cubicBezTo>
                  <a:cubicBezTo>
                    <a:pt x="126" y="8507"/>
                    <a:pt x="0" y="8664"/>
                    <a:pt x="0" y="8853"/>
                  </a:cubicBezTo>
                  <a:lnTo>
                    <a:pt x="0" y="12319"/>
                  </a:lnTo>
                  <a:cubicBezTo>
                    <a:pt x="0" y="12571"/>
                    <a:pt x="221" y="12729"/>
                    <a:pt x="442" y="12729"/>
                  </a:cubicBezTo>
                  <a:lnTo>
                    <a:pt x="3308" y="12729"/>
                  </a:lnTo>
                  <a:lnTo>
                    <a:pt x="3308" y="4852"/>
                  </a:lnTo>
                  <a:cubicBezTo>
                    <a:pt x="3308" y="3687"/>
                    <a:pt x="4254" y="2805"/>
                    <a:pt x="5419" y="2741"/>
                  </a:cubicBezTo>
                  <a:lnTo>
                    <a:pt x="6238" y="2741"/>
                  </a:lnTo>
                  <a:cubicBezTo>
                    <a:pt x="7373" y="2741"/>
                    <a:pt x="8286" y="3687"/>
                    <a:pt x="8318" y="4852"/>
                  </a:cubicBezTo>
                  <a:lnTo>
                    <a:pt x="8318" y="12729"/>
                  </a:lnTo>
                  <a:lnTo>
                    <a:pt x="11216" y="12729"/>
                  </a:lnTo>
                  <a:cubicBezTo>
                    <a:pt x="11437" y="12729"/>
                    <a:pt x="11594" y="12508"/>
                    <a:pt x="11626" y="12319"/>
                  </a:cubicBezTo>
                  <a:lnTo>
                    <a:pt x="11626" y="8853"/>
                  </a:lnTo>
                  <a:cubicBezTo>
                    <a:pt x="11626" y="8696"/>
                    <a:pt x="11500" y="8538"/>
                    <a:pt x="11374" y="8475"/>
                  </a:cubicBezTo>
                  <a:cubicBezTo>
                    <a:pt x="10586" y="8192"/>
                    <a:pt x="9988" y="7404"/>
                    <a:pt x="9988" y="6491"/>
                  </a:cubicBezTo>
                  <a:cubicBezTo>
                    <a:pt x="9988" y="5577"/>
                    <a:pt x="10586" y="4852"/>
                    <a:pt x="11374" y="4569"/>
                  </a:cubicBezTo>
                  <a:cubicBezTo>
                    <a:pt x="11531" y="4537"/>
                    <a:pt x="11626" y="4380"/>
                    <a:pt x="11626" y="4159"/>
                  </a:cubicBezTo>
                  <a:lnTo>
                    <a:pt x="11626" y="442"/>
                  </a:lnTo>
                  <a:cubicBezTo>
                    <a:pt x="11626" y="190"/>
                    <a:pt x="11437" y="1"/>
                    <a:pt x="112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6" name="Google Shape;18566;p91"/>
            <p:cNvSpPr/>
            <p:nvPr/>
          </p:nvSpPr>
          <p:spPr>
            <a:xfrm>
              <a:off x="-39521150" y="3328875"/>
              <a:ext cx="82725" cy="227650"/>
            </a:xfrm>
            <a:custGeom>
              <a:avLst/>
              <a:gdLst/>
              <a:ahLst/>
              <a:cxnLst/>
              <a:rect l="l" t="t" r="r" b="b"/>
              <a:pathLst>
                <a:path w="3309" h="9106" extrusionOk="0">
                  <a:moveTo>
                    <a:pt x="1607" y="3309"/>
                  </a:moveTo>
                  <a:cubicBezTo>
                    <a:pt x="2080" y="3309"/>
                    <a:pt x="2426" y="3655"/>
                    <a:pt x="2426" y="4128"/>
                  </a:cubicBezTo>
                  <a:cubicBezTo>
                    <a:pt x="2426" y="4600"/>
                    <a:pt x="2080" y="4947"/>
                    <a:pt x="1607" y="4947"/>
                  </a:cubicBezTo>
                  <a:cubicBezTo>
                    <a:pt x="1135" y="4947"/>
                    <a:pt x="788" y="4600"/>
                    <a:pt x="788" y="4128"/>
                  </a:cubicBezTo>
                  <a:cubicBezTo>
                    <a:pt x="788" y="3655"/>
                    <a:pt x="1135" y="3309"/>
                    <a:pt x="1607" y="3309"/>
                  </a:cubicBezTo>
                  <a:close/>
                  <a:moveTo>
                    <a:pt x="1229" y="1"/>
                  </a:moveTo>
                  <a:cubicBezTo>
                    <a:pt x="536" y="1"/>
                    <a:pt x="1" y="536"/>
                    <a:pt x="1" y="1261"/>
                  </a:cubicBezTo>
                  <a:lnTo>
                    <a:pt x="1" y="9106"/>
                  </a:lnTo>
                  <a:lnTo>
                    <a:pt x="3309" y="9106"/>
                  </a:lnTo>
                  <a:lnTo>
                    <a:pt x="3309" y="1229"/>
                  </a:lnTo>
                  <a:cubicBezTo>
                    <a:pt x="3309" y="536"/>
                    <a:pt x="2742" y="1"/>
                    <a:pt x="208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567" name="Google Shape;18567;p91"/>
          <p:cNvSpPr/>
          <p:nvPr/>
        </p:nvSpPr>
        <p:spPr>
          <a:xfrm>
            <a:off x="1353422" y="3365720"/>
            <a:ext cx="315672" cy="369974"/>
          </a:xfrm>
          <a:custGeom>
            <a:avLst/>
            <a:gdLst/>
            <a:ahLst/>
            <a:cxnLst/>
            <a:rect l="l" t="t" r="r" b="b"/>
            <a:pathLst>
              <a:path w="10807" h="12666" extrusionOk="0">
                <a:moveTo>
                  <a:pt x="5419" y="851"/>
                </a:moveTo>
                <a:cubicBezTo>
                  <a:pt x="5640" y="851"/>
                  <a:pt x="5797" y="1040"/>
                  <a:pt x="5829" y="1261"/>
                </a:cubicBezTo>
                <a:cubicBezTo>
                  <a:pt x="5829" y="1513"/>
                  <a:pt x="6049" y="1670"/>
                  <a:pt x="6270" y="1670"/>
                </a:cubicBezTo>
                <a:lnTo>
                  <a:pt x="7940" y="1670"/>
                </a:lnTo>
                <a:cubicBezTo>
                  <a:pt x="8160" y="1670"/>
                  <a:pt x="8318" y="1859"/>
                  <a:pt x="8349" y="2048"/>
                </a:cubicBezTo>
                <a:lnTo>
                  <a:pt x="8349" y="2489"/>
                </a:lnTo>
                <a:lnTo>
                  <a:pt x="2615" y="2489"/>
                </a:lnTo>
                <a:lnTo>
                  <a:pt x="2615" y="2048"/>
                </a:lnTo>
                <a:lnTo>
                  <a:pt x="2521" y="2048"/>
                </a:lnTo>
                <a:cubicBezTo>
                  <a:pt x="2521" y="1828"/>
                  <a:pt x="2741" y="1670"/>
                  <a:pt x="2962" y="1670"/>
                </a:cubicBezTo>
                <a:lnTo>
                  <a:pt x="4569" y="1670"/>
                </a:lnTo>
                <a:cubicBezTo>
                  <a:pt x="4821" y="1670"/>
                  <a:pt x="5010" y="1481"/>
                  <a:pt x="5010" y="1261"/>
                </a:cubicBezTo>
                <a:cubicBezTo>
                  <a:pt x="5010" y="1040"/>
                  <a:pt x="5199" y="882"/>
                  <a:pt x="5419" y="851"/>
                </a:cubicBezTo>
                <a:close/>
                <a:moveTo>
                  <a:pt x="8203" y="5651"/>
                </a:moveTo>
                <a:cubicBezTo>
                  <a:pt x="8417" y="5651"/>
                  <a:pt x="8629" y="5730"/>
                  <a:pt x="8790" y="5892"/>
                </a:cubicBezTo>
                <a:lnTo>
                  <a:pt x="8885" y="5955"/>
                </a:lnTo>
                <a:cubicBezTo>
                  <a:pt x="9200" y="6270"/>
                  <a:pt x="9200" y="6805"/>
                  <a:pt x="8885" y="7152"/>
                </a:cubicBezTo>
                <a:lnTo>
                  <a:pt x="5577" y="10428"/>
                </a:lnTo>
                <a:cubicBezTo>
                  <a:pt x="5419" y="10586"/>
                  <a:pt x="5199" y="10665"/>
                  <a:pt x="4978" y="10665"/>
                </a:cubicBezTo>
                <a:cubicBezTo>
                  <a:pt x="4758" y="10665"/>
                  <a:pt x="4537" y="10586"/>
                  <a:pt x="4380" y="10428"/>
                </a:cubicBezTo>
                <a:lnTo>
                  <a:pt x="2773" y="8822"/>
                </a:lnTo>
                <a:cubicBezTo>
                  <a:pt x="2458" y="8507"/>
                  <a:pt x="2458" y="7971"/>
                  <a:pt x="2773" y="7656"/>
                </a:cubicBezTo>
                <a:lnTo>
                  <a:pt x="2836" y="7561"/>
                </a:lnTo>
                <a:cubicBezTo>
                  <a:pt x="2993" y="7404"/>
                  <a:pt x="3214" y="7325"/>
                  <a:pt x="3434" y="7325"/>
                </a:cubicBezTo>
                <a:cubicBezTo>
                  <a:pt x="3655" y="7325"/>
                  <a:pt x="3876" y="7404"/>
                  <a:pt x="4033" y="7561"/>
                </a:cubicBezTo>
                <a:lnTo>
                  <a:pt x="4978" y="8507"/>
                </a:lnTo>
                <a:lnTo>
                  <a:pt x="7625" y="5860"/>
                </a:lnTo>
                <a:cubicBezTo>
                  <a:pt x="7793" y="5722"/>
                  <a:pt x="7999" y="5651"/>
                  <a:pt x="8203" y="5651"/>
                </a:cubicBezTo>
                <a:close/>
                <a:moveTo>
                  <a:pt x="5419" y="0"/>
                </a:moveTo>
                <a:cubicBezTo>
                  <a:pt x="4852" y="0"/>
                  <a:pt x="4411" y="347"/>
                  <a:pt x="4222" y="851"/>
                </a:cubicBezTo>
                <a:lnTo>
                  <a:pt x="2930" y="851"/>
                </a:lnTo>
                <a:cubicBezTo>
                  <a:pt x="2363" y="851"/>
                  <a:pt x="1954" y="1198"/>
                  <a:pt x="1733" y="1670"/>
                </a:cubicBezTo>
                <a:lnTo>
                  <a:pt x="442" y="1670"/>
                </a:lnTo>
                <a:cubicBezTo>
                  <a:pt x="221" y="1670"/>
                  <a:pt x="0" y="1859"/>
                  <a:pt x="0" y="2048"/>
                </a:cubicBezTo>
                <a:lnTo>
                  <a:pt x="0" y="12256"/>
                </a:lnTo>
                <a:cubicBezTo>
                  <a:pt x="0" y="12508"/>
                  <a:pt x="221" y="12665"/>
                  <a:pt x="442" y="12665"/>
                </a:cubicBezTo>
                <a:lnTo>
                  <a:pt x="10366" y="12665"/>
                </a:lnTo>
                <a:cubicBezTo>
                  <a:pt x="10618" y="12665"/>
                  <a:pt x="10807" y="12445"/>
                  <a:pt x="10807" y="12256"/>
                </a:cubicBezTo>
                <a:lnTo>
                  <a:pt x="10807" y="2048"/>
                </a:lnTo>
                <a:cubicBezTo>
                  <a:pt x="10807" y="1828"/>
                  <a:pt x="10618" y="1670"/>
                  <a:pt x="10366" y="1670"/>
                </a:cubicBezTo>
                <a:lnTo>
                  <a:pt x="9074" y="1670"/>
                </a:lnTo>
                <a:cubicBezTo>
                  <a:pt x="8916" y="1198"/>
                  <a:pt x="8444" y="851"/>
                  <a:pt x="7877" y="851"/>
                </a:cubicBezTo>
                <a:lnTo>
                  <a:pt x="6585" y="851"/>
                </a:lnTo>
                <a:cubicBezTo>
                  <a:pt x="6427" y="378"/>
                  <a:pt x="5955" y="0"/>
                  <a:pt x="54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568" name="Google Shape;18568;p91"/>
          <p:cNvGrpSpPr/>
          <p:nvPr/>
        </p:nvGrpSpPr>
        <p:grpSpPr>
          <a:xfrm>
            <a:off x="1325300" y="3823055"/>
            <a:ext cx="366293" cy="370441"/>
            <a:chOff x="-39647175" y="3972000"/>
            <a:chExt cx="313500" cy="317050"/>
          </a:xfrm>
        </p:grpSpPr>
        <p:sp>
          <p:nvSpPr>
            <p:cNvPr id="18569" name="Google Shape;18569;p91"/>
            <p:cNvSpPr/>
            <p:nvPr/>
          </p:nvSpPr>
          <p:spPr>
            <a:xfrm>
              <a:off x="-39647175" y="3972000"/>
              <a:ext cx="95325" cy="153975"/>
            </a:xfrm>
            <a:custGeom>
              <a:avLst/>
              <a:gdLst/>
              <a:ahLst/>
              <a:cxnLst/>
              <a:rect l="l" t="t" r="r" b="b"/>
              <a:pathLst>
                <a:path w="3813" h="6159" extrusionOk="0">
                  <a:moveTo>
                    <a:pt x="1698" y="1"/>
                  </a:moveTo>
                  <a:cubicBezTo>
                    <a:pt x="1520" y="1"/>
                    <a:pt x="1373" y="138"/>
                    <a:pt x="1293" y="299"/>
                  </a:cubicBezTo>
                  <a:lnTo>
                    <a:pt x="1" y="5119"/>
                  </a:lnTo>
                  <a:cubicBezTo>
                    <a:pt x="1" y="5308"/>
                    <a:pt x="127" y="5528"/>
                    <a:pt x="316" y="5623"/>
                  </a:cubicBezTo>
                  <a:lnTo>
                    <a:pt x="2332" y="6158"/>
                  </a:lnTo>
                  <a:cubicBezTo>
                    <a:pt x="3277" y="2630"/>
                    <a:pt x="2868" y="4111"/>
                    <a:pt x="3813" y="582"/>
                  </a:cubicBezTo>
                  <a:lnTo>
                    <a:pt x="1797" y="15"/>
                  </a:lnTo>
                  <a:cubicBezTo>
                    <a:pt x="1763" y="5"/>
                    <a:pt x="1730" y="1"/>
                    <a:pt x="16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0" name="Google Shape;18570;p91"/>
            <p:cNvSpPr/>
            <p:nvPr/>
          </p:nvSpPr>
          <p:spPr>
            <a:xfrm>
              <a:off x="-39588875" y="4011750"/>
              <a:ext cx="216600" cy="277300"/>
            </a:xfrm>
            <a:custGeom>
              <a:avLst/>
              <a:gdLst/>
              <a:ahLst/>
              <a:cxnLst/>
              <a:rect l="l" t="t" r="r" b="b"/>
              <a:pathLst>
                <a:path w="8664" h="11092" extrusionOk="0">
                  <a:moveTo>
                    <a:pt x="4348" y="3466"/>
                  </a:moveTo>
                  <a:cubicBezTo>
                    <a:pt x="4820" y="3466"/>
                    <a:pt x="5199" y="3844"/>
                    <a:pt x="5199" y="4316"/>
                  </a:cubicBezTo>
                  <a:cubicBezTo>
                    <a:pt x="5199" y="4789"/>
                    <a:pt x="4820" y="5136"/>
                    <a:pt x="4348" y="5136"/>
                  </a:cubicBezTo>
                  <a:cubicBezTo>
                    <a:pt x="3907" y="5136"/>
                    <a:pt x="3529" y="4789"/>
                    <a:pt x="3529" y="4316"/>
                  </a:cubicBezTo>
                  <a:cubicBezTo>
                    <a:pt x="3529" y="3875"/>
                    <a:pt x="3875" y="3466"/>
                    <a:pt x="4348" y="3466"/>
                  </a:cubicBezTo>
                  <a:close/>
                  <a:moveTo>
                    <a:pt x="5104" y="5766"/>
                  </a:moveTo>
                  <a:lnTo>
                    <a:pt x="6081" y="7624"/>
                  </a:lnTo>
                  <a:lnTo>
                    <a:pt x="2615" y="7624"/>
                  </a:lnTo>
                  <a:lnTo>
                    <a:pt x="3560" y="5766"/>
                  </a:lnTo>
                  <a:cubicBezTo>
                    <a:pt x="3812" y="5892"/>
                    <a:pt x="4096" y="5955"/>
                    <a:pt x="4348" y="5955"/>
                  </a:cubicBezTo>
                  <a:cubicBezTo>
                    <a:pt x="4631" y="5955"/>
                    <a:pt x="4883" y="5892"/>
                    <a:pt x="5104" y="5766"/>
                  </a:cubicBezTo>
                  <a:close/>
                  <a:moveTo>
                    <a:pt x="2048" y="0"/>
                  </a:moveTo>
                  <a:cubicBezTo>
                    <a:pt x="1386" y="2458"/>
                    <a:pt x="1638" y="1544"/>
                    <a:pt x="977" y="4001"/>
                  </a:cubicBezTo>
                  <a:lnTo>
                    <a:pt x="2678" y="4474"/>
                  </a:lnTo>
                  <a:cubicBezTo>
                    <a:pt x="2678" y="4726"/>
                    <a:pt x="2741" y="5010"/>
                    <a:pt x="2899" y="5199"/>
                  </a:cubicBezTo>
                  <a:lnTo>
                    <a:pt x="32" y="10523"/>
                  </a:lnTo>
                  <a:cubicBezTo>
                    <a:pt x="0" y="10680"/>
                    <a:pt x="63" y="10964"/>
                    <a:pt x="252" y="11027"/>
                  </a:cubicBezTo>
                  <a:cubicBezTo>
                    <a:pt x="328" y="11070"/>
                    <a:pt x="404" y="11091"/>
                    <a:pt x="475" y="11091"/>
                  </a:cubicBezTo>
                  <a:cubicBezTo>
                    <a:pt x="613" y="11091"/>
                    <a:pt x="737" y="11014"/>
                    <a:pt x="819" y="10869"/>
                  </a:cubicBezTo>
                  <a:lnTo>
                    <a:pt x="2143" y="8475"/>
                  </a:lnTo>
                  <a:lnTo>
                    <a:pt x="6490" y="8475"/>
                  </a:lnTo>
                  <a:lnTo>
                    <a:pt x="7845" y="10869"/>
                  </a:lnTo>
                  <a:cubicBezTo>
                    <a:pt x="7907" y="11014"/>
                    <a:pt x="8037" y="11091"/>
                    <a:pt x="8173" y="11091"/>
                  </a:cubicBezTo>
                  <a:cubicBezTo>
                    <a:pt x="8243" y="11091"/>
                    <a:pt x="8316" y="11070"/>
                    <a:pt x="8381" y="11027"/>
                  </a:cubicBezTo>
                  <a:cubicBezTo>
                    <a:pt x="8570" y="10932"/>
                    <a:pt x="8664" y="10680"/>
                    <a:pt x="8538" y="10491"/>
                  </a:cubicBezTo>
                  <a:lnTo>
                    <a:pt x="5734" y="5262"/>
                  </a:lnTo>
                  <a:lnTo>
                    <a:pt x="6585" y="5482"/>
                  </a:lnTo>
                  <a:cubicBezTo>
                    <a:pt x="7120" y="3434"/>
                    <a:pt x="6931" y="4222"/>
                    <a:pt x="7624" y="1513"/>
                  </a:cubicBezTo>
                  <a:lnTo>
                    <a:pt x="204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1" name="Google Shape;18571;p91"/>
            <p:cNvSpPr/>
            <p:nvPr/>
          </p:nvSpPr>
          <p:spPr>
            <a:xfrm>
              <a:off x="-39398275" y="4073975"/>
              <a:ext cx="64600" cy="71600"/>
            </a:xfrm>
            <a:custGeom>
              <a:avLst/>
              <a:gdLst/>
              <a:ahLst/>
              <a:cxnLst/>
              <a:rect l="l" t="t" r="r" b="b"/>
              <a:pathLst>
                <a:path w="2584" h="2864" extrusionOk="0">
                  <a:moveTo>
                    <a:pt x="630" y="0"/>
                  </a:moveTo>
                  <a:cubicBezTo>
                    <a:pt x="252" y="1449"/>
                    <a:pt x="410" y="945"/>
                    <a:pt x="0" y="2395"/>
                  </a:cubicBezTo>
                  <a:lnTo>
                    <a:pt x="1607" y="2836"/>
                  </a:lnTo>
                  <a:cubicBezTo>
                    <a:pt x="1658" y="2855"/>
                    <a:pt x="1707" y="2864"/>
                    <a:pt x="1753" y="2864"/>
                  </a:cubicBezTo>
                  <a:cubicBezTo>
                    <a:pt x="1932" y="2864"/>
                    <a:pt x="2067" y="2728"/>
                    <a:pt x="2143" y="2552"/>
                  </a:cubicBezTo>
                  <a:lnTo>
                    <a:pt x="2584" y="945"/>
                  </a:lnTo>
                  <a:cubicBezTo>
                    <a:pt x="2552" y="725"/>
                    <a:pt x="2458" y="473"/>
                    <a:pt x="2237" y="441"/>
                  </a:cubicBezTo>
                  <a:lnTo>
                    <a:pt x="63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572" name="Google Shape;18572;p91"/>
          <p:cNvGrpSpPr/>
          <p:nvPr/>
        </p:nvGrpSpPr>
        <p:grpSpPr>
          <a:xfrm>
            <a:off x="3494427" y="2887053"/>
            <a:ext cx="375495" cy="370879"/>
            <a:chOff x="-37808850" y="3221575"/>
            <a:chExt cx="321375" cy="317425"/>
          </a:xfrm>
        </p:grpSpPr>
        <p:sp>
          <p:nvSpPr>
            <p:cNvPr id="18573" name="Google Shape;18573;p91"/>
            <p:cNvSpPr/>
            <p:nvPr/>
          </p:nvSpPr>
          <p:spPr>
            <a:xfrm>
              <a:off x="-37808850" y="3294050"/>
              <a:ext cx="261500" cy="244950"/>
            </a:xfrm>
            <a:custGeom>
              <a:avLst/>
              <a:gdLst/>
              <a:ahLst/>
              <a:cxnLst/>
              <a:rect l="l" t="t" r="r" b="b"/>
              <a:pathLst>
                <a:path w="10460" h="9798" extrusionOk="0">
                  <a:moveTo>
                    <a:pt x="6091" y="980"/>
                  </a:moveTo>
                  <a:cubicBezTo>
                    <a:pt x="6596" y="980"/>
                    <a:pt x="7119" y="1154"/>
                    <a:pt x="7562" y="1520"/>
                  </a:cubicBezTo>
                  <a:cubicBezTo>
                    <a:pt x="7719" y="1677"/>
                    <a:pt x="7751" y="1898"/>
                    <a:pt x="7593" y="2087"/>
                  </a:cubicBezTo>
                  <a:cubicBezTo>
                    <a:pt x="7518" y="2181"/>
                    <a:pt x="7387" y="2241"/>
                    <a:pt x="7260" y="2241"/>
                  </a:cubicBezTo>
                  <a:cubicBezTo>
                    <a:pt x="7174" y="2241"/>
                    <a:pt x="7090" y="2213"/>
                    <a:pt x="7026" y="2150"/>
                  </a:cubicBezTo>
                  <a:cubicBezTo>
                    <a:pt x="6747" y="1918"/>
                    <a:pt x="6415" y="1807"/>
                    <a:pt x="6101" y="1807"/>
                  </a:cubicBezTo>
                  <a:cubicBezTo>
                    <a:pt x="5776" y="1807"/>
                    <a:pt x="5470" y="1925"/>
                    <a:pt x="5262" y="2150"/>
                  </a:cubicBezTo>
                  <a:cubicBezTo>
                    <a:pt x="5183" y="2229"/>
                    <a:pt x="5073" y="2268"/>
                    <a:pt x="4962" y="2268"/>
                  </a:cubicBezTo>
                  <a:cubicBezTo>
                    <a:pt x="4852" y="2268"/>
                    <a:pt x="4742" y="2229"/>
                    <a:pt x="4663" y="2150"/>
                  </a:cubicBezTo>
                  <a:cubicBezTo>
                    <a:pt x="4506" y="1992"/>
                    <a:pt x="4506" y="1709"/>
                    <a:pt x="4663" y="1551"/>
                  </a:cubicBezTo>
                  <a:cubicBezTo>
                    <a:pt x="5037" y="1177"/>
                    <a:pt x="5553" y="980"/>
                    <a:pt x="6091" y="980"/>
                  </a:cubicBezTo>
                  <a:close/>
                  <a:moveTo>
                    <a:pt x="3781" y="7852"/>
                  </a:moveTo>
                  <a:lnTo>
                    <a:pt x="4348" y="8451"/>
                  </a:lnTo>
                  <a:lnTo>
                    <a:pt x="4002" y="8797"/>
                  </a:lnTo>
                  <a:cubicBezTo>
                    <a:pt x="3923" y="8876"/>
                    <a:pt x="3812" y="8915"/>
                    <a:pt x="3702" y="8915"/>
                  </a:cubicBezTo>
                  <a:cubicBezTo>
                    <a:pt x="3592" y="8915"/>
                    <a:pt x="3482" y="8876"/>
                    <a:pt x="3403" y="8797"/>
                  </a:cubicBezTo>
                  <a:cubicBezTo>
                    <a:pt x="3214" y="8640"/>
                    <a:pt x="3214" y="8356"/>
                    <a:pt x="3403" y="8199"/>
                  </a:cubicBezTo>
                  <a:lnTo>
                    <a:pt x="3781" y="7852"/>
                  </a:lnTo>
                  <a:close/>
                  <a:moveTo>
                    <a:pt x="6201" y="1"/>
                  </a:moveTo>
                  <a:cubicBezTo>
                    <a:pt x="5236" y="1"/>
                    <a:pt x="4264" y="375"/>
                    <a:pt x="3529" y="1110"/>
                  </a:cubicBezTo>
                  <a:lnTo>
                    <a:pt x="2363" y="2307"/>
                  </a:lnTo>
                  <a:cubicBezTo>
                    <a:pt x="2269" y="2370"/>
                    <a:pt x="2206" y="2402"/>
                    <a:pt x="2048" y="2402"/>
                  </a:cubicBezTo>
                  <a:cubicBezTo>
                    <a:pt x="1450" y="2465"/>
                    <a:pt x="851" y="2622"/>
                    <a:pt x="378" y="3095"/>
                  </a:cubicBezTo>
                  <a:cubicBezTo>
                    <a:pt x="0" y="3441"/>
                    <a:pt x="0" y="4040"/>
                    <a:pt x="347" y="4418"/>
                  </a:cubicBezTo>
                  <a:lnTo>
                    <a:pt x="3182" y="7254"/>
                  </a:lnTo>
                  <a:lnTo>
                    <a:pt x="2773" y="7663"/>
                  </a:lnTo>
                  <a:cubicBezTo>
                    <a:pt x="2300" y="8136"/>
                    <a:pt x="2300" y="8923"/>
                    <a:pt x="2773" y="9427"/>
                  </a:cubicBezTo>
                  <a:cubicBezTo>
                    <a:pt x="3009" y="9664"/>
                    <a:pt x="3324" y="9782"/>
                    <a:pt x="3647" y="9782"/>
                  </a:cubicBezTo>
                  <a:cubicBezTo>
                    <a:pt x="3970" y="9782"/>
                    <a:pt x="4301" y="9664"/>
                    <a:pt x="4569" y="9427"/>
                  </a:cubicBezTo>
                  <a:lnTo>
                    <a:pt x="4947" y="9018"/>
                  </a:lnTo>
                  <a:lnTo>
                    <a:pt x="5419" y="9490"/>
                  </a:lnTo>
                  <a:cubicBezTo>
                    <a:pt x="5624" y="9695"/>
                    <a:pt x="5868" y="9798"/>
                    <a:pt x="6112" y="9798"/>
                  </a:cubicBezTo>
                  <a:cubicBezTo>
                    <a:pt x="6357" y="9798"/>
                    <a:pt x="6601" y="9695"/>
                    <a:pt x="6805" y="9490"/>
                  </a:cubicBezTo>
                  <a:cubicBezTo>
                    <a:pt x="7278" y="9018"/>
                    <a:pt x="7436" y="8388"/>
                    <a:pt x="7467" y="7852"/>
                  </a:cubicBezTo>
                  <a:cubicBezTo>
                    <a:pt x="7467" y="7726"/>
                    <a:pt x="7499" y="7663"/>
                    <a:pt x="7593" y="7569"/>
                  </a:cubicBezTo>
                  <a:lnTo>
                    <a:pt x="8696" y="6466"/>
                  </a:lnTo>
                  <a:cubicBezTo>
                    <a:pt x="10460" y="4702"/>
                    <a:pt x="10145" y="1740"/>
                    <a:pt x="8066" y="511"/>
                  </a:cubicBezTo>
                  <a:cubicBezTo>
                    <a:pt x="7496" y="170"/>
                    <a:pt x="6850" y="1"/>
                    <a:pt x="62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4" name="Google Shape;18574;p91"/>
            <p:cNvSpPr/>
            <p:nvPr/>
          </p:nvSpPr>
          <p:spPr>
            <a:xfrm>
              <a:off x="-37601700" y="3221575"/>
              <a:ext cx="114225" cy="111275"/>
            </a:xfrm>
            <a:custGeom>
              <a:avLst/>
              <a:gdLst/>
              <a:ahLst/>
              <a:cxnLst/>
              <a:rect l="l" t="t" r="r" b="b"/>
              <a:pathLst>
                <a:path w="4569" h="4451" extrusionOk="0">
                  <a:moveTo>
                    <a:pt x="3226" y="0"/>
                  </a:moveTo>
                  <a:cubicBezTo>
                    <a:pt x="2907" y="0"/>
                    <a:pt x="2584" y="118"/>
                    <a:pt x="2332" y="355"/>
                  </a:cubicBezTo>
                  <a:lnTo>
                    <a:pt x="0" y="2686"/>
                  </a:lnTo>
                  <a:cubicBezTo>
                    <a:pt x="788" y="3095"/>
                    <a:pt x="1355" y="3631"/>
                    <a:pt x="1796" y="4450"/>
                  </a:cubicBezTo>
                  <a:lnTo>
                    <a:pt x="4096" y="2119"/>
                  </a:lnTo>
                  <a:cubicBezTo>
                    <a:pt x="4568" y="1646"/>
                    <a:pt x="4568" y="859"/>
                    <a:pt x="4096" y="355"/>
                  </a:cubicBezTo>
                  <a:cubicBezTo>
                    <a:pt x="3860" y="118"/>
                    <a:pt x="3545" y="0"/>
                    <a:pt x="32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575" name="Google Shape;18575;p91"/>
          <p:cNvGrpSpPr/>
          <p:nvPr/>
        </p:nvGrpSpPr>
        <p:grpSpPr>
          <a:xfrm>
            <a:off x="3503201" y="3409084"/>
            <a:ext cx="372749" cy="241158"/>
            <a:chOff x="-37806500" y="3643030"/>
            <a:chExt cx="319025" cy="206400"/>
          </a:xfrm>
        </p:grpSpPr>
        <p:sp>
          <p:nvSpPr>
            <p:cNvPr id="18576" name="Google Shape;18576;p91"/>
            <p:cNvSpPr/>
            <p:nvPr/>
          </p:nvSpPr>
          <p:spPr>
            <a:xfrm>
              <a:off x="-37615100" y="3759700"/>
              <a:ext cx="62250" cy="62250"/>
            </a:xfrm>
            <a:custGeom>
              <a:avLst/>
              <a:gdLst/>
              <a:ahLst/>
              <a:cxnLst/>
              <a:rect l="l" t="t" r="r" b="b"/>
              <a:pathLst>
                <a:path w="2490" h="2490" extrusionOk="0">
                  <a:moveTo>
                    <a:pt x="1229" y="1"/>
                  </a:moveTo>
                  <a:cubicBezTo>
                    <a:pt x="568" y="1"/>
                    <a:pt x="1" y="568"/>
                    <a:pt x="1" y="1261"/>
                  </a:cubicBezTo>
                  <a:cubicBezTo>
                    <a:pt x="1" y="1923"/>
                    <a:pt x="568" y="2490"/>
                    <a:pt x="1229" y="2490"/>
                  </a:cubicBezTo>
                  <a:cubicBezTo>
                    <a:pt x="1891" y="2490"/>
                    <a:pt x="2426" y="1954"/>
                    <a:pt x="2490" y="1261"/>
                  </a:cubicBezTo>
                  <a:cubicBezTo>
                    <a:pt x="2490" y="599"/>
                    <a:pt x="1922" y="1"/>
                    <a:pt x="12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7" name="Google Shape;18577;p91"/>
            <p:cNvSpPr/>
            <p:nvPr/>
          </p:nvSpPr>
          <p:spPr>
            <a:xfrm>
              <a:off x="-37806500" y="3643030"/>
              <a:ext cx="319025" cy="206400"/>
            </a:xfrm>
            <a:custGeom>
              <a:avLst/>
              <a:gdLst/>
              <a:ahLst/>
              <a:cxnLst/>
              <a:rect l="l" t="t" r="r" b="b"/>
              <a:pathLst>
                <a:path w="12761" h="8256" extrusionOk="0">
                  <a:moveTo>
                    <a:pt x="5357" y="1702"/>
                  </a:moveTo>
                  <a:cubicBezTo>
                    <a:pt x="5609" y="1702"/>
                    <a:pt x="5798" y="1923"/>
                    <a:pt x="5798" y="2112"/>
                  </a:cubicBezTo>
                  <a:cubicBezTo>
                    <a:pt x="5766" y="2332"/>
                    <a:pt x="5609" y="2490"/>
                    <a:pt x="5357" y="2490"/>
                  </a:cubicBezTo>
                  <a:lnTo>
                    <a:pt x="2049" y="2490"/>
                  </a:lnTo>
                  <a:cubicBezTo>
                    <a:pt x="1828" y="2490"/>
                    <a:pt x="1639" y="2301"/>
                    <a:pt x="1639" y="2112"/>
                  </a:cubicBezTo>
                  <a:cubicBezTo>
                    <a:pt x="1639" y="1860"/>
                    <a:pt x="1828" y="1702"/>
                    <a:pt x="2049" y="1702"/>
                  </a:cubicBezTo>
                  <a:close/>
                  <a:moveTo>
                    <a:pt x="5357" y="3309"/>
                  </a:moveTo>
                  <a:cubicBezTo>
                    <a:pt x="5609" y="3309"/>
                    <a:pt x="5798" y="3529"/>
                    <a:pt x="5798" y="3750"/>
                  </a:cubicBezTo>
                  <a:cubicBezTo>
                    <a:pt x="5766" y="4002"/>
                    <a:pt x="5609" y="4160"/>
                    <a:pt x="5357" y="4160"/>
                  </a:cubicBezTo>
                  <a:lnTo>
                    <a:pt x="2049" y="4160"/>
                  </a:lnTo>
                  <a:cubicBezTo>
                    <a:pt x="1828" y="4160"/>
                    <a:pt x="1639" y="3939"/>
                    <a:pt x="1639" y="3750"/>
                  </a:cubicBezTo>
                  <a:cubicBezTo>
                    <a:pt x="1639" y="3529"/>
                    <a:pt x="1828" y="3309"/>
                    <a:pt x="2049" y="3309"/>
                  </a:cubicBezTo>
                  <a:close/>
                  <a:moveTo>
                    <a:pt x="5357" y="4979"/>
                  </a:moveTo>
                  <a:cubicBezTo>
                    <a:pt x="5609" y="4979"/>
                    <a:pt x="5798" y="5168"/>
                    <a:pt x="5798" y="5388"/>
                  </a:cubicBezTo>
                  <a:cubicBezTo>
                    <a:pt x="5766" y="5640"/>
                    <a:pt x="5609" y="5798"/>
                    <a:pt x="5357" y="5798"/>
                  </a:cubicBezTo>
                  <a:lnTo>
                    <a:pt x="2049" y="5798"/>
                  </a:lnTo>
                  <a:cubicBezTo>
                    <a:pt x="1828" y="5798"/>
                    <a:pt x="1639" y="5609"/>
                    <a:pt x="1639" y="5388"/>
                  </a:cubicBezTo>
                  <a:cubicBezTo>
                    <a:pt x="1639" y="5136"/>
                    <a:pt x="1828" y="4979"/>
                    <a:pt x="2049" y="4979"/>
                  </a:cubicBezTo>
                  <a:close/>
                  <a:moveTo>
                    <a:pt x="8948" y="1671"/>
                  </a:moveTo>
                  <a:cubicBezTo>
                    <a:pt x="10082" y="1671"/>
                    <a:pt x="10996" y="2584"/>
                    <a:pt x="11028" y="3750"/>
                  </a:cubicBezTo>
                  <a:cubicBezTo>
                    <a:pt x="10996" y="4916"/>
                    <a:pt x="10082" y="5798"/>
                    <a:pt x="8948" y="5798"/>
                  </a:cubicBezTo>
                  <a:cubicBezTo>
                    <a:pt x="7814" y="5798"/>
                    <a:pt x="6900" y="4853"/>
                    <a:pt x="6869" y="3750"/>
                  </a:cubicBezTo>
                  <a:cubicBezTo>
                    <a:pt x="6869" y="2616"/>
                    <a:pt x="7814" y="1702"/>
                    <a:pt x="8948" y="1671"/>
                  </a:cubicBezTo>
                  <a:close/>
                  <a:moveTo>
                    <a:pt x="1230" y="1"/>
                  </a:moveTo>
                  <a:cubicBezTo>
                    <a:pt x="568" y="1"/>
                    <a:pt x="1" y="568"/>
                    <a:pt x="1" y="1230"/>
                  </a:cubicBezTo>
                  <a:lnTo>
                    <a:pt x="1" y="6207"/>
                  </a:lnTo>
                  <a:cubicBezTo>
                    <a:pt x="1" y="6743"/>
                    <a:pt x="379" y="7184"/>
                    <a:pt x="852" y="7373"/>
                  </a:cubicBezTo>
                  <a:lnTo>
                    <a:pt x="852" y="7846"/>
                  </a:lnTo>
                  <a:cubicBezTo>
                    <a:pt x="852" y="8098"/>
                    <a:pt x="1041" y="8255"/>
                    <a:pt x="1261" y="8255"/>
                  </a:cubicBezTo>
                  <a:lnTo>
                    <a:pt x="2931" y="8255"/>
                  </a:lnTo>
                  <a:cubicBezTo>
                    <a:pt x="3151" y="8255"/>
                    <a:pt x="3372" y="8066"/>
                    <a:pt x="3372" y="7846"/>
                  </a:cubicBezTo>
                  <a:lnTo>
                    <a:pt x="3372" y="7436"/>
                  </a:lnTo>
                  <a:lnTo>
                    <a:pt x="9421" y="7436"/>
                  </a:lnTo>
                  <a:lnTo>
                    <a:pt x="9421" y="7846"/>
                  </a:lnTo>
                  <a:cubicBezTo>
                    <a:pt x="9421" y="8098"/>
                    <a:pt x="9610" y="8255"/>
                    <a:pt x="9862" y="8255"/>
                  </a:cubicBezTo>
                  <a:lnTo>
                    <a:pt x="11500" y="8255"/>
                  </a:lnTo>
                  <a:cubicBezTo>
                    <a:pt x="11752" y="8255"/>
                    <a:pt x="11941" y="8066"/>
                    <a:pt x="11941" y="7846"/>
                  </a:cubicBezTo>
                  <a:lnTo>
                    <a:pt x="11941" y="7373"/>
                  </a:lnTo>
                  <a:cubicBezTo>
                    <a:pt x="12414" y="7215"/>
                    <a:pt x="12760" y="6743"/>
                    <a:pt x="12760" y="6207"/>
                  </a:cubicBezTo>
                  <a:lnTo>
                    <a:pt x="12760" y="1230"/>
                  </a:lnTo>
                  <a:cubicBezTo>
                    <a:pt x="12666" y="599"/>
                    <a:pt x="12099" y="1"/>
                    <a:pt x="114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578" name="Google Shape;18578;p91"/>
          <p:cNvGrpSpPr/>
          <p:nvPr/>
        </p:nvGrpSpPr>
        <p:grpSpPr>
          <a:xfrm>
            <a:off x="3505508" y="3801381"/>
            <a:ext cx="368134" cy="371814"/>
            <a:chOff x="-37804925" y="3953450"/>
            <a:chExt cx="315075" cy="318225"/>
          </a:xfrm>
        </p:grpSpPr>
        <p:sp>
          <p:nvSpPr>
            <p:cNvPr id="18579" name="Google Shape;18579;p91"/>
            <p:cNvSpPr/>
            <p:nvPr/>
          </p:nvSpPr>
          <p:spPr>
            <a:xfrm>
              <a:off x="-37614300" y="3955025"/>
              <a:ext cx="124450" cy="186200"/>
            </a:xfrm>
            <a:custGeom>
              <a:avLst/>
              <a:gdLst/>
              <a:ahLst/>
              <a:cxnLst/>
              <a:rect l="l" t="t" r="r" b="b"/>
              <a:pathLst>
                <a:path w="4978" h="7448" extrusionOk="0">
                  <a:moveTo>
                    <a:pt x="2489" y="820"/>
                  </a:moveTo>
                  <a:cubicBezTo>
                    <a:pt x="3403" y="820"/>
                    <a:pt x="4127" y="1576"/>
                    <a:pt x="4127" y="2490"/>
                  </a:cubicBezTo>
                  <a:cubicBezTo>
                    <a:pt x="4127" y="3372"/>
                    <a:pt x="3403" y="4128"/>
                    <a:pt x="2489" y="4128"/>
                  </a:cubicBezTo>
                  <a:cubicBezTo>
                    <a:pt x="1575" y="4128"/>
                    <a:pt x="819" y="3372"/>
                    <a:pt x="819" y="2490"/>
                  </a:cubicBezTo>
                  <a:cubicBezTo>
                    <a:pt x="819" y="1576"/>
                    <a:pt x="1575" y="820"/>
                    <a:pt x="2489" y="820"/>
                  </a:cubicBezTo>
                  <a:close/>
                  <a:moveTo>
                    <a:pt x="2489" y="1"/>
                  </a:moveTo>
                  <a:cubicBezTo>
                    <a:pt x="1103" y="1"/>
                    <a:pt x="0" y="1104"/>
                    <a:pt x="0" y="2490"/>
                  </a:cubicBezTo>
                  <a:cubicBezTo>
                    <a:pt x="0" y="3214"/>
                    <a:pt x="315" y="3845"/>
                    <a:pt x="819" y="4317"/>
                  </a:cubicBezTo>
                  <a:lnTo>
                    <a:pt x="819" y="7058"/>
                  </a:lnTo>
                  <a:cubicBezTo>
                    <a:pt x="819" y="7287"/>
                    <a:pt x="1012" y="7448"/>
                    <a:pt x="1225" y="7448"/>
                  </a:cubicBezTo>
                  <a:cubicBezTo>
                    <a:pt x="1334" y="7448"/>
                    <a:pt x="1448" y="7406"/>
                    <a:pt x="1544" y="7310"/>
                  </a:cubicBezTo>
                  <a:lnTo>
                    <a:pt x="2489" y="6365"/>
                  </a:lnTo>
                  <a:lnTo>
                    <a:pt x="3434" y="7310"/>
                  </a:lnTo>
                  <a:cubicBezTo>
                    <a:pt x="3530" y="7406"/>
                    <a:pt x="3640" y="7448"/>
                    <a:pt x="3744" y="7448"/>
                  </a:cubicBezTo>
                  <a:cubicBezTo>
                    <a:pt x="3948" y="7448"/>
                    <a:pt x="4127" y="7287"/>
                    <a:pt x="4127" y="7058"/>
                  </a:cubicBezTo>
                  <a:lnTo>
                    <a:pt x="4127" y="4317"/>
                  </a:lnTo>
                  <a:cubicBezTo>
                    <a:pt x="4663" y="3845"/>
                    <a:pt x="4978" y="3214"/>
                    <a:pt x="4978" y="2490"/>
                  </a:cubicBezTo>
                  <a:cubicBezTo>
                    <a:pt x="4978" y="1104"/>
                    <a:pt x="3875" y="1"/>
                    <a:pt x="24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0" name="Google Shape;18580;p91"/>
            <p:cNvSpPr/>
            <p:nvPr/>
          </p:nvSpPr>
          <p:spPr>
            <a:xfrm>
              <a:off x="-37761600" y="4230700"/>
              <a:ext cx="270175" cy="40975"/>
            </a:xfrm>
            <a:custGeom>
              <a:avLst/>
              <a:gdLst/>
              <a:ahLst/>
              <a:cxnLst/>
              <a:rect l="l" t="t" r="r" b="b"/>
              <a:pathLst>
                <a:path w="10807" h="1639" extrusionOk="0">
                  <a:moveTo>
                    <a:pt x="1450" y="1"/>
                  </a:moveTo>
                  <a:cubicBezTo>
                    <a:pt x="1292" y="788"/>
                    <a:pt x="662" y="1387"/>
                    <a:pt x="1" y="1639"/>
                  </a:cubicBezTo>
                  <a:lnTo>
                    <a:pt x="8822" y="1639"/>
                  </a:lnTo>
                  <a:cubicBezTo>
                    <a:pt x="9799" y="1639"/>
                    <a:pt x="10649" y="946"/>
                    <a:pt x="108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1" name="Google Shape;18581;p91"/>
            <p:cNvSpPr/>
            <p:nvPr/>
          </p:nvSpPr>
          <p:spPr>
            <a:xfrm>
              <a:off x="-37804925" y="3953450"/>
              <a:ext cx="274125" cy="295675"/>
            </a:xfrm>
            <a:custGeom>
              <a:avLst/>
              <a:gdLst/>
              <a:ahLst/>
              <a:cxnLst/>
              <a:rect l="l" t="t" r="r" b="b"/>
              <a:pathLst>
                <a:path w="10965" h="11827" extrusionOk="0">
                  <a:moveTo>
                    <a:pt x="379" y="1"/>
                  </a:moveTo>
                  <a:cubicBezTo>
                    <a:pt x="158" y="1"/>
                    <a:pt x="1" y="221"/>
                    <a:pt x="1" y="411"/>
                  </a:cubicBezTo>
                  <a:lnTo>
                    <a:pt x="1" y="10618"/>
                  </a:lnTo>
                  <a:cubicBezTo>
                    <a:pt x="1" y="11280"/>
                    <a:pt x="537" y="11815"/>
                    <a:pt x="1198" y="11815"/>
                  </a:cubicBezTo>
                  <a:cubicBezTo>
                    <a:pt x="1247" y="11823"/>
                    <a:pt x="1295" y="11826"/>
                    <a:pt x="1342" y="11826"/>
                  </a:cubicBezTo>
                  <a:cubicBezTo>
                    <a:pt x="1912" y="11826"/>
                    <a:pt x="2395" y="11318"/>
                    <a:pt x="2395" y="10650"/>
                  </a:cubicBezTo>
                  <a:cubicBezTo>
                    <a:pt x="2395" y="10398"/>
                    <a:pt x="2584" y="10272"/>
                    <a:pt x="2836" y="10272"/>
                  </a:cubicBezTo>
                  <a:lnTo>
                    <a:pt x="10965" y="10272"/>
                  </a:lnTo>
                  <a:lnTo>
                    <a:pt x="10965" y="8255"/>
                  </a:lnTo>
                  <a:cubicBezTo>
                    <a:pt x="10807" y="8161"/>
                    <a:pt x="10650" y="8098"/>
                    <a:pt x="10492" y="7972"/>
                  </a:cubicBezTo>
                  <a:lnTo>
                    <a:pt x="10146" y="7625"/>
                  </a:lnTo>
                  <a:lnTo>
                    <a:pt x="9799" y="7972"/>
                  </a:lnTo>
                  <a:cubicBezTo>
                    <a:pt x="9547" y="8224"/>
                    <a:pt x="9232" y="8318"/>
                    <a:pt x="8917" y="8318"/>
                  </a:cubicBezTo>
                  <a:cubicBezTo>
                    <a:pt x="8255" y="8318"/>
                    <a:pt x="7720" y="7783"/>
                    <a:pt x="7720" y="7058"/>
                  </a:cubicBezTo>
                  <a:lnTo>
                    <a:pt x="7720" y="4664"/>
                  </a:lnTo>
                  <a:cubicBezTo>
                    <a:pt x="7184" y="4065"/>
                    <a:pt x="6869" y="3309"/>
                    <a:pt x="6869" y="2490"/>
                  </a:cubicBezTo>
                  <a:cubicBezTo>
                    <a:pt x="6869" y="1513"/>
                    <a:pt x="7310" y="600"/>
                    <a:pt x="80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582" name="Google Shape;18582;p91"/>
          <p:cNvSpPr/>
          <p:nvPr/>
        </p:nvSpPr>
        <p:spPr>
          <a:xfrm>
            <a:off x="2754452" y="4266125"/>
            <a:ext cx="265986" cy="369039"/>
          </a:xfrm>
          <a:custGeom>
            <a:avLst/>
            <a:gdLst/>
            <a:ahLst/>
            <a:cxnLst/>
            <a:rect l="l" t="t" r="r" b="b"/>
            <a:pathLst>
              <a:path w="9106" h="12634" extrusionOk="0">
                <a:moveTo>
                  <a:pt x="7499" y="788"/>
                </a:moveTo>
                <a:lnTo>
                  <a:pt x="7499" y="1859"/>
                </a:lnTo>
                <a:cubicBezTo>
                  <a:pt x="7499" y="2426"/>
                  <a:pt x="7373" y="3025"/>
                  <a:pt x="7121" y="3529"/>
                </a:cubicBezTo>
                <a:cubicBezTo>
                  <a:pt x="6806" y="3466"/>
                  <a:pt x="6554" y="3434"/>
                  <a:pt x="6239" y="3434"/>
                </a:cubicBezTo>
                <a:cubicBezTo>
                  <a:pt x="5546" y="3434"/>
                  <a:pt x="4916" y="3592"/>
                  <a:pt x="4380" y="3844"/>
                </a:cubicBezTo>
                <a:cubicBezTo>
                  <a:pt x="3907" y="4096"/>
                  <a:pt x="3403" y="4222"/>
                  <a:pt x="2931" y="4222"/>
                </a:cubicBezTo>
                <a:cubicBezTo>
                  <a:pt x="2710" y="4222"/>
                  <a:pt x="2521" y="4159"/>
                  <a:pt x="2364" y="4127"/>
                </a:cubicBezTo>
                <a:cubicBezTo>
                  <a:pt x="2301" y="4001"/>
                  <a:pt x="2206" y="3938"/>
                  <a:pt x="2175" y="3812"/>
                </a:cubicBezTo>
                <a:cubicBezTo>
                  <a:pt x="1860" y="3277"/>
                  <a:pt x="1702" y="2552"/>
                  <a:pt x="1702" y="1859"/>
                </a:cubicBezTo>
                <a:lnTo>
                  <a:pt x="1702" y="788"/>
                </a:lnTo>
                <a:close/>
                <a:moveTo>
                  <a:pt x="5357" y="7278"/>
                </a:moveTo>
                <a:cubicBezTo>
                  <a:pt x="5451" y="7372"/>
                  <a:pt x="5546" y="7435"/>
                  <a:pt x="5672" y="7467"/>
                </a:cubicBezTo>
                <a:cubicBezTo>
                  <a:pt x="6869" y="8066"/>
                  <a:pt x="7436" y="9420"/>
                  <a:pt x="7436" y="10743"/>
                </a:cubicBezTo>
                <a:lnTo>
                  <a:pt x="7436" y="11279"/>
                </a:lnTo>
                <a:lnTo>
                  <a:pt x="4821" y="9294"/>
                </a:lnTo>
                <a:cubicBezTo>
                  <a:pt x="4742" y="9231"/>
                  <a:pt x="4648" y="9200"/>
                  <a:pt x="4553" y="9200"/>
                </a:cubicBezTo>
                <a:cubicBezTo>
                  <a:pt x="4459" y="9200"/>
                  <a:pt x="4364" y="9231"/>
                  <a:pt x="4285" y="9294"/>
                </a:cubicBezTo>
                <a:lnTo>
                  <a:pt x="1671" y="11279"/>
                </a:lnTo>
                <a:lnTo>
                  <a:pt x="1671" y="10743"/>
                </a:lnTo>
                <a:cubicBezTo>
                  <a:pt x="1671" y="9357"/>
                  <a:pt x="2238" y="8066"/>
                  <a:pt x="3435" y="7467"/>
                </a:cubicBezTo>
                <a:cubicBezTo>
                  <a:pt x="3561" y="7435"/>
                  <a:pt x="3624" y="7372"/>
                  <a:pt x="3750" y="7278"/>
                </a:cubicBezTo>
                <a:lnTo>
                  <a:pt x="4191" y="8160"/>
                </a:lnTo>
                <a:cubicBezTo>
                  <a:pt x="4270" y="8318"/>
                  <a:pt x="4411" y="8396"/>
                  <a:pt x="4557" y="8396"/>
                </a:cubicBezTo>
                <a:cubicBezTo>
                  <a:pt x="4703" y="8396"/>
                  <a:pt x="4853" y="8318"/>
                  <a:pt x="4947" y="8160"/>
                </a:cubicBezTo>
                <a:lnTo>
                  <a:pt x="5357" y="7278"/>
                </a:lnTo>
                <a:close/>
                <a:moveTo>
                  <a:pt x="410" y="0"/>
                </a:moveTo>
                <a:cubicBezTo>
                  <a:pt x="158" y="0"/>
                  <a:pt x="1" y="189"/>
                  <a:pt x="1" y="410"/>
                </a:cubicBezTo>
                <a:cubicBezTo>
                  <a:pt x="1" y="630"/>
                  <a:pt x="190" y="788"/>
                  <a:pt x="410" y="788"/>
                </a:cubicBezTo>
                <a:lnTo>
                  <a:pt x="820" y="788"/>
                </a:lnTo>
                <a:lnTo>
                  <a:pt x="820" y="1859"/>
                </a:lnTo>
                <a:cubicBezTo>
                  <a:pt x="820" y="3749"/>
                  <a:pt x="1734" y="5199"/>
                  <a:pt x="3088" y="5860"/>
                </a:cubicBezTo>
                <a:cubicBezTo>
                  <a:pt x="3403" y="6018"/>
                  <a:pt x="3403" y="6585"/>
                  <a:pt x="3088" y="6742"/>
                </a:cubicBezTo>
                <a:cubicBezTo>
                  <a:pt x="1576" y="7467"/>
                  <a:pt x="820" y="9042"/>
                  <a:pt x="820" y="10743"/>
                </a:cubicBezTo>
                <a:lnTo>
                  <a:pt x="820" y="11815"/>
                </a:lnTo>
                <a:lnTo>
                  <a:pt x="410" y="11815"/>
                </a:lnTo>
                <a:cubicBezTo>
                  <a:pt x="158" y="11815"/>
                  <a:pt x="1" y="12004"/>
                  <a:pt x="1" y="12256"/>
                </a:cubicBezTo>
                <a:cubicBezTo>
                  <a:pt x="1" y="12476"/>
                  <a:pt x="190" y="12634"/>
                  <a:pt x="410" y="12634"/>
                </a:cubicBezTo>
                <a:lnTo>
                  <a:pt x="8665" y="12634"/>
                </a:lnTo>
                <a:cubicBezTo>
                  <a:pt x="8917" y="12634"/>
                  <a:pt x="9106" y="12445"/>
                  <a:pt x="9106" y="12256"/>
                </a:cubicBezTo>
                <a:cubicBezTo>
                  <a:pt x="9106" y="12004"/>
                  <a:pt x="8917" y="11815"/>
                  <a:pt x="8665" y="11815"/>
                </a:cubicBezTo>
                <a:lnTo>
                  <a:pt x="8287" y="11815"/>
                </a:lnTo>
                <a:lnTo>
                  <a:pt x="8287" y="10743"/>
                </a:lnTo>
                <a:cubicBezTo>
                  <a:pt x="8287" y="9042"/>
                  <a:pt x="7530" y="7467"/>
                  <a:pt x="6018" y="6742"/>
                </a:cubicBezTo>
                <a:cubicBezTo>
                  <a:pt x="5703" y="6585"/>
                  <a:pt x="5672" y="6018"/>
                  <a:pt x="6018" y="5860"/>
                </a:cubicBezTo>
                <a:cubicBezTo>
                  <a:pt x="7530" y="5136"/>
                  <a:pt x="8287" y="3560"/>
                  <a:pt x="8287" y="1859"/>
                </a:cubicBezTo>
                <a:lnTo>
                  <a:pt x="8287" y="788"/>
                </a:lnTo>
                <a:lnTo>
                  <a:pt x="8665" y="788"/>
                </a:lnTo>
                <a:cubicBezTo>
                  <a:pt x="8917" y="788"/>
                  <a:pt x="9106" y="599"/>
                  <a:pt x="9106" y="410"/>
                </a:cubicBezTo>
                <a:cubicBezTo>
                  <a:pt x="9106" y="158"/>
                  <a:pt x="8917" y="0"/>
                  <a:pt x="86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583" name="Google Shape;18583;p91"/>
          <p:cNvGrpSpPr/>
          <p:nvPr/>
        </p:nvGrpSpPr>
        <p:grpSpPr>
          <a:xfrm>
            <a:off x="4860977" y="1553988"/>
            <a:ext cx="355663" cy="308725"/>
            <a:chOff x="-28462125" y="3199700"/>
            <a:chExt cx="298550" cy="259150"/>
          </a:xfrm>
        </p:grpSpPr>
        <p:sp>
          <p:nvSpPr>
            <p:cNvPr id="18584" name="Google Shape;18584;p91"/>
            <p:cNvSpPr/>
            <p:nvPr/>
          </p:nvSpPr>
          <p:spPr>
            <a:xfrm>
              <a:off x="-28459750" y="3284775"/>
              <a:ext cx="296175" cy="104775"/>
            </a:xfrm>
            <a:custGeom>
              <a:avLst/>
              <a:gdLst/>
              <a:ahLst/>
              <a:cxnLst/>
              <a:rect l="l" t="t" r="r" b="b"/>
              <a:pathLst>
                <a:path w="11847" h="4191" extrusionOk="0">
                  <a:moveTo>
                    <a:pt x="5230" y="0"/>
                  </a:moveTo>
                  <a:cubicBezTo>
                    <a:pt x="5073" y="0"/>
                    <a:pt x="4947" y="63"/>
                    <a:pt x="4915" y="189"/>
                  </a:cubicBezTo>
                  <a:lnTo>
                    <a:pt x="4096" y="2080"/>
                  </a:lnTo>
                  <a:lnTo>
                    <a:pt x="347" y="2080"/>
                  </a:lnTo>
                  <a:cubicBezTo>
                    <a:pt x="158" y="2080"/>
                    <a:pt x="0" y="2237"/>
                    <a:pt x="0" y="2426"/>
                  </a:cubicBezTo>
                  <a:cubicBezTo>
                    <a:pt x="0" y="2615"/>
                    <a:pt x="158" y="2773"/>
                    <a:pt x="347" y="2773"/>
                  </a:cubicBezTo>
                  <a:lnTo>
                    <a:pt x="4316" y="2773"/>
                  </a:lnTo>
                  <a:cubicBezTo>
                    <a:pt x="4411" y="2773"/>
                    <a:pt x="4505" y="2710"/>
                    <a:pt x="4600" y="2584"/>
                  </a:cubicBezTo>
                  <a:lnTo>
                    <a:pt x="5199" y="1292"/>
                  </a:lnTo>
                  <a:lnTo>
                    <a:pt x="6238" y="3970"/>
                  </a:lnTo>
                  <a:cubicBezTo>
                    <a:pt x="6301" y="4096"/>
                    <a:pt x="6396" y="4159"/>
                    <a:pt x="6522" y="4191"/>
                  </a:cubicBezTo>
                  <a:lnTo>
                    <a:pt x="6553" y="4191"/>
                  </a:lnTo>
                  <a:cubicBezTo>
                    <a:pt x="6679" y="4191"/>
                    <a:pt x="6805" y="4127"/>
                    <a:pt x="6868" y="4033"/>
                  </a:cubicBezTo>
                  <a:lnTo>
                    <a:pt x="7624" y="2836"/>
                  </a:lnTo>
                  <a:lnTo>
                    <a:pt x="11500" y="2836"/>
                  </a:lnTo>
                  <a:cubicBezTo>
                    <a:pt x="11689" y="2836"/>
                    <a:pt x="11846" y="2678"/>
                    <a:pt x="11846" y="2458"/>
                  </a:cubicBezTo>
                  <a:cubicBezTo>
                    <a:pt x="11846" y="2269"/>
                    <a:pt x="11689" y="2111"/>
                    <a:pt x="11500" y="2111"/>
                  </a:cubicBezTo>
                  <a:lnTo>
                    <a:pt x="7435" y="2111"/>
                  </a:lnTo>
                  <a:cubicBezTo>
                    <a:pt x="7309" y="2111"/>
                    <a:pt x="7183" y="2206"/>
                    <a:pt x="7120" y="2269"/>
                  </a:cubicBezTo>
                  <a:lnTo>
                    <a:pt x="6648" y="3056"/>
                  </a:lnTo>
                  <a:lnTo>
                    <a:pt x="5545" y="221"/>
                  </a:lnTo>
                  <a:cubicBezTo>
                    <a:pt x="5514" y="95"/>
                    <a:pt x="5388" y="0"/>
                    <a:pt x="52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5" name="Google Shape;18585;p91"/>
            <p:cNvSpPr/>
            <p:nvPr/>
          </p:nvSpPr>
          <p:spPr>
            <a:xfrm>
              <a:off x="-28462125" y="3199700"/>
              <a:ext cx="295400" cy="125275"/>
            </a:xfrm>
            <a:custGeom>
              <a:avLst/>
              <a:gdLst/>
              <a:ahLst/>
              <a:cxnLst/>
              <a:rect l="l" t="t" r="r" b="b"/>
              <a:pathLst>
                <a:path w="11816" h="5011" extrusionOk="0">
                  <a:moveTo>
                    <a:pt x="3151" y="1"/>
                  </a:moveTo>
                  <a:cubicBezTo>
                    <a:pt x="1387" y="1"/>
                    <a:pt x="1" y="1419"/>
                    <a:pt x="1" y="3277"/>
                  </a:cubicBezTo>
                  <a:cubicBezTo>
                    <a:pt x="1" y="3876"/>
                    <a:pt x="158" y="4349"/>
                    <a:pt x="442" y="4821"/>
                  </a:cubicBezTo>
                  <a:lnTo>
                    <a:pt x="3655" y="4821"/>
                  </a:lnTo>
                  <a:lnTo>
                    <a:pt x="4285" y="3340"/>
                  </a:lnTo>
                  <a:cubicBezTo>
                    <a:pt x="4443" y="2994"/>
                    <a:pt x="4821" y="2773"/>
                    <a:pt x="5199" y="2710"/>
                  </a:cubicBezTo>
                  <a:cubicBezTo>
                    <a:pt x="5672" y="2710"/>
                    <a:pt x="6018" y="2994"/>
                    <a:pt x="6176" y="3403"/>
                  </a:cubicBezTo>
                  <a:lnTo>
                    <a:pt x="6806" y="5010"/>
                  </a:lnTo>
                  <a:cubicBezTo>
                    <a:pt x="6963" y="4884"/>
                    <a:pt x="7215" y="4821"/>
                    <a:pt x="7404" y="4821"/>
                  </a:cubicBezTo>
                  <a:lnTo>
                    <a:pt x="11374" y="4821"/>
                  </a:lnTo>
                  <a:cubicBezTo>
                    <a:pt x="11626" y="4349"/>
                    <a:pt x="11815" y="3813"/>
                    <a:pt x="11815" y="3277"/>
                  </a:cubicBezTo>
                  <a:cubicBezTo>
                    <a:pt x="11815" y="1419"/>
                    <a:pt x="10429" y="1"/>
                    <a:pt x="8665" y="1"/>
                  </a:cubicBezTo>
                  <a:cubicBezTo>
                    <a:pt x="7247" y="1"/>
                    <a:pt x="6396" y="977"/>
                    <a:pt x="5924" y="1860"/>
                  </a:cubicBezTo>
                  <a:cubicBezTo>
                    <a:pt x="5451" y="977"/>
                    <a:pt x="4537" y="1"/>
                    <a:pt x="31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6" name="Google Shape;18586;p91"/>
            <p:cNvSpPr/>
            <p:nvPr/>
          </p:nvSpPr>
          <p:spPr>
            <a:xfrm>
              <a:off x="-28405400" y="3360375"/>
              <a:ext cx="186675" cy="98475"/>
            </a:xfrm>
            <a:custGeom>
              <a:avLst/>
              <a:gdLst/>
              <a:ahLst/>
              <a:cxnLst/>
              <a:rect l="l" t="t" r="r" b="b"/>
              <a:pathLst>
                <a:path w="7467" h="3939" extrusionOk="0">
                  <a:moveTo>
                    <a:pt x="2962" y="1"/>
                  </a:moveTo>
                  <a:cubicBezTo>
                    <a:pt x="2773" y="284"/>
                    <a:pt x="2458" y="442"/>
                    <a:pt x="2111" y="442"/>
                  </a:cubicBezTo>
                  <a:lnTo>
                    <a:pt x="0" y="442"/>
                  </a:lnTo>
                  <a:cubicBezTo>
                    <a:pt x="158" y="599"/>
                    <a:pt x="347" y="757"/>
                    <a:pt x="536" y="914"/>
                  </a:cubicBezTo>
                  <a:cubicBezTo>
                    <a:pt x="1449" y="1734"/>
                    <a:pt x="2426" y="2647"/>
                    <a:pt x="3434" y="3813"/>
                  </a:cubicBezTo>
                  <a:cubicBezTo>
                    <a:pt x="3529" y="3907"/>
                    <a:pt x="3592" y="3939"/>
                    <a:pt x="3718" y="3939"/>
                  </a:cubicBezTo>
                  <a:cubicBezTo>
                    <a:pt x="3844" y="3939"/>
                    <a:pt x="3907" y="3907"/>
                    <a:pt x="4001" y="3813"/>
                  </a:cubicBezTo>
                  <a:cubicBezTo>
                    <a:pt x="4978" y="2584"/>
                    <a:pt x="6018" y="1734"/>
                    <a:pt x="6900" y="914"/>
                  </a:cubicBezTo>
                  <a:cubicBezTo>
                    <a:pt x="7120" y="757"/>
                    <a:pt x="7278" y="599"/>
                    <a:pt x="7467" y="442"/>
                  </a:cubicBezTo>
                  <a:lnTo>
                    <a:pt x="5860" y="442"/>
                  </a:lnTo>
                  <a:lnTo>
                    <a:pt x="5293" y="1324"/>
                  </a:lnTo>
                  <a:cubicBezTo>
                    <a:pt x="5104" y="1639"/>
                    <a:pt x="4789" y="1860"/>
                    <a:pt x="4379" y="1860"/>
                  </a:cubicBezTo>
                  <a:lnTo>
                    <a:pt x="4316" y="1860"/>
                  </a:lnTo>
                  <a:cubicBezTo>
                    <a:pt x="3907" y="1797"/>
                    <a:pt x="3592" y="1576"/>
                    <a:pt x="3434" y="1167"/>
                  </a:cubicBezTo>
                  <a:lnTo>
                    <a:pt x="296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587" name="Google Shape;18587;p91"/>
          <p:cNvGrpSpPr/>
          <p:nvPr/>
        </p:nvGrpSpPr>
        <p:grpSpPr>
          <a:xfrm>
            <a:off x="4861930" y="1988678"/>
            <a:ext cx="353757" cy="352833"/>
            <a:chOff x="-28461325" y="3545475"/>
            <a:chExt cx="296950" cy="296175"/>
          </a:xfrm>
        </p:grpSpPr>
        <p:sp>
          <p:nvSpPr>
            <p:cNvPr id="18588" name="Google Shape;18588;p91"/>
            <p:cNvSpPr/>
            <p:nvPr/>
          </p:nvSpPr>
          <p:spPr>
            <a:xfrm>
              <a:off x="-28461325" y="3666775"/>
              <a:ext cx="34675" cy="52775"/>
            </a:xfrm>
            <a:custGeom>
              <a:avLst/>
              <a:gdLst/>
              <a:ahLst/>
              <a:cxnLst/>
              <a:rect l="l" t="t" r="r" b="b"/>
              <a:pathLst>
                <a:path w="1387" h="2111" extrusionOk="0">
                  <a:moveTo>
                    <a:pt x="0" y="0"/>
                  </a:moveTo>
                  <a:lnTo>
                    <a:pt x="0" y="2111"/>
                  </a:lnTo>
                  <a:lnTo>
                    <a:pt x="1386" y="2111"/>
                  </a:lnTo>
                  <a:lnTo>
                    <a:pt x="138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9" name="Google Shape;18589;p91"/>
            <p:cNvSpPr/>
            <p:nvPr/>
          </p:nvSpPr>
          <p:spPr>
            <a:xfrm>
              <a:off x="-28461325" y="3737650"/>
              <a:ext cx="52775" cy="17350"/>
            </a:xfrm>
            <a:custGeom>
              <a:avLst/>
              <a:gdLst/>
              <a:ahLst/>
              <a:cxnLst/>
              <a:rect l="l" t="t" r="r" b="b"/>
              <a:pathLst>
                <a:path w="2111" h="694" extrusionOk="0">
                  <a:moveTo>
                    <a:pt x="0" y="1"/>
                  </a:moveTo>
                  <a:lnTo>
                    <a:pt x="0" y="694"/>
                  </a:lnTo>
                  <a:lnTo>
                    <a:pt x="1733" y="694"/>
                  </a:lnTo>
                  <a:cubicBezTo>
                    <a:pt x="1954" y="694"/>
                    <a:pt x="2111" y="536"/>
                    <a:pt x="2111" y="347"/>
                  </a:cubicBezTo>
                  <a:cubicBezTo>
                    <a:pt x="2111" y="158"/>
                    <a:pt x="1954"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0" name="Google Shape;18590;p91"/>
            <p:cNvSpPr/>
            <p:nvPr/>
          </p:nvSpPr>
          <p:spPr>
            <a:xfrm>
              <a:off x="-28461325" y="3632100"/>
              <a:ext cx="52775" cy="17375"/>
            </a:xfrm>
            <a:custGeom>
              <a:avLst/>
              <a:gdLst/>
              <a:ahLst/>
              <a:cxnLst/>
              <a:rect l="l" t="t" r="r" b="b"/>
              <a:pathLst>
                <a:path w="2111" h="695" extrusionOk="0">
                  <a:moveTo>
                    <a:pt x="0" y="1"/>
                  </a:moveTo>
                  <a:lnTo>
                    <a:pt x="0" y="694"/>
                  </a:lnTo>
                  <a:lnTo>
                    <a:pt x="1733" y="694"/>
                  </a:lnTo>
                  <a:cubicBezTo>
                    <a:pt x="1954" y="694"/>
                    <a:pt x="2111" y="537"/>
                    <a:pt x="2111" y="348"/>
                  </a:cubicBezTo>
                  <a:cubicBezTo>
                    <a:pt x="2111" y="159"/>
                    <a:pt x="1954"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1" name="Google Shape;18591;p91"/>
            <p:cNvSpPr/>
            <p:nvPr/>
          </p:nvSpPr>
          <p:spPr>
            <a:xfrm>
              <a:off x="-28460550" y="3545475"/>
              <a:ext cx="296175" cy="296175"/>
            </a:xfrm>
            <a:custGeom>
              <a:avLst/>
              <a:gdLst/>
              <a:ahLst/>
              <a:cxnLst/>
              <a:rect l="l" t="t" r="r" b="b"/>
              <a:pathLst>
                <a:path w="11847" h="11847" extrusionOk="0">
                  <a:moveTo>
                    <a:pt x="2427" y="0"/>
                  </a:moveTo>
                  <a:cubicBezTo>
                    <a:pt x="1072" y="0"/>
                    <a:pt x="1" y="1103"/>
                    <a:pt x="1" y="2426"/>
                  </a:cubicBezTo>
                  <a:lnTo>
                    <a:pt x="1" y="2804"/>
                  </a:lnTo>
                  <a:lnTo>
                    <a:pt x="1355" y="2804"/>
                  </a:lnTo>
                  <a:lnTo>
                    <a:pt x="1355" y="2426"/>
                  </a:lnTo>
                  <a:cubicBezTo>
                    <a:pt x="1355" y="1859"/>
                    <a:pt x="1828" y="1418"/>
                    <a:pt x="2395" y="1418"/>
                  </a:cubicBezTo>
                  <a:lnTo>
                    <a:pt x="9358" y="1418"/>
                  </a:lnTo>
                  <a:cubicBezTo>
                    <a:pt x="9956" y="1418"/>
                    <a:pt x="10366" y="1891"/>
                    <a:pt x="10366" y="2426"/>
                  </a:cubicBezTo>
                  <a:lnTo>
                    <a:pt x="10366" y="9420"/>
                  </a:lnTo>
                  <a:cubicBezTo>
                    <a:pt x="10366" y="9987"/>
                    <a:pt x="9893" y="10429"/>
                    <a:pt x="9358" y="10429"/>
                  </a:cubicBezTo>
                  <a:lnTo>
                    <a:pt x="2395" y="10429"/>
                  </a:lnTo>
                  <a:cubicBezTo>
                    <a:pt x="1797" y="10429"/>
                    <a:pt x="1355" y="9956"/>
                    <a:pt x="1355" y="9420"/>
                  </a:cubicBezTo>
                  <a:lnTo>
                    <a:pt x="1355" y="9042"/>
                  </a:lnTo>
                  <a:lnTo>
                    <a:pt x="1" y="9042"/>
                  </a:lnTo>
                  <a:lnTo>
                    <a:pt x="1" y="9420"/>
                  </a:lnTo>
                  <a:cubicBezTo>
                    <a:pt x="1" y="10744"/>
                    <a:pt x="1103" y="11846"/>
                    <a:pt x="2427" y="11846"/>
                  </a:cubicBezTo>
                  <a:lnTo>
                    <a:pt x="9389" y="11846"/>
                  </a:lnTo>
                  <a:cubicBezTo>
                    <a:pt x="10744" y="11846"/>
                    <a:pt x="11847" y="10744"/>
                    <a:pt x="11847" y="9420"/>
                  </a:cubicBezTo>
                  <a:lnTo>
                    <a:pt x="11847" y="2426"/>
                  </a:lnTo>
                  <a:cubicBezTo>
                    <a:pt x="11847" y="1103"/>
                    <a:pt x="10744" y="0"/>
                    <a:pt x="93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2" name="Google Shape;18592;p91"/>
            <p:cNvSpPr/>
            <p:nvPr/>
          </p:nvSpPr>
          <p:spPr>
            <a:xfrm>
              <a:off x="-28347925" y="3649450"/>
              <a:ext cx="86675" cy="86650"/>
            </a:xfrm>
            <a:custGeom>
              <a:avLst/>
              <a:gdLst/>
              <a:ahLst/>
              <a:cxnLst/>
              <a:rect l="l" t="t" r="r" b="b"/>
              <a:pathLst>
                <a:path w="3467" h="3466" extrusionOk="0">
                  <a:moveTo>
                    <a:pt x="1387" y="0"/>
                  </a:moveTo>
                  <a:lnTo>
                    <a:pt x="1387" y="1040"/>
                  </a:lnTo>
                  <a:cubicBezTo>
                    <a:pt x="1387" y="1229"/>
                    <a:pt x="1230" y="1386"/>
                    <a:pt x="1041" y="1386"/>
                  </a:cubicBezTo>
                  <a:lnTo>
                    <a:pt x="1" y="1386"/>
                  </a:lnTo>
                  <a:lnTo>
                    <a:pt x="1" y="2111"/>
                  </a:lnTo>
                  <a:lnTo>
                    <a:pt x="1041" y="2111"/>
                  </a:lnTo>
                  <a:cubicBezTo>
                    <a:pt x="1230" y="2111"/>
                    <a:pt x="1387" y="2268"/>
                    <a:pt x="1387" y="2457"/>
                  </a:cubicBezTo>
                  <a:lnTo>
                    <a:pt x="1387" y="3466"/>
                  </a:lnTo>
                  <a:lnTo>
                    <a:pt x="2080" y="3466"/>
                  </a:lnTo>
                  <a:lnTo>
                    <a:pt x="2080" y="2457"/>
                  </a:lnTo>
                  <a:cubicBezTo>
                    <a:pt x="2080" y="2268"/>
                    <a:pt x="2238" y="2111"/>
                    <a:pt x="2458" y="2111"/>
                  </a:cubicBezTo>
                  <a:lnTo>
                    <a:pt x="3467" y="2111"/>
                  </a:lnTo>
                  <a:lnTo>
                    <a:pt x="3467" y="1386"/>
                  </a:lnTo>
                  <a:lnTo>
                    <a:pt x="2458" y="1386"/>
                  </a:lnTo>
                  <a:cubicBezTo>
                    <a:pt x="2238" y="1386"/>
                    <a:pt x="2080" y="1229"/>
                    <a:pt x="2080" y="1040"/>
                  </a:cubicBezTo>
                  <a:lnTo>
                    <a:pt x="208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3" name="Google Shape;18593;p91"/>
            <p:cNvSpPr/>
            <p:nvPr/>
          </p:nvSpPr>
          <p:spPr>
            <a:xfrm>
              <a:off x="-28408550" y="3597450"/>
              <a:ext cx="191400" cy="192200"/>
            </a:xfrm>
            <a:custGeom>
              <a:avLst/>
              <a:gdLst/>
              <a:ahLst/>
              <a:cxnLst/>
              <a:rect l="l" t="t" r="r" b="b"/>
              <a:pathLst>
                <a:path w="7656" h="7688" extrusionOk="0">
                  <a:moveTo>
                    <a:pt x="4883" y="1418"/>
                  </a:moveTo>
                  <a:cubicBezTo>
                    <a:pt x="5072" y="1418"/>
                    <a:pt x="5230" y="1576"/>
                    <a:pt x="5230" y="1765"/>
                  </a:cubicBezTo>
                  <a:lnTo>
                    <a:pt x="5230" y="2805"/>
                  </a:lnTo>
                  <a:lnTo>
                    <a:pt x="6238" y="2805"/>
                  </a:lnTo>
                  <a:cubicBezTo>
                    <a:pt x="6459" y="2805"/>
                    <a:pt x="6616" y="2962"/>
                    <a:pt x="6616" y="3151"/>
                  </a:cubicBezTo>
                  <a:lnTo>
                    <a:pt x="6616" y="4537"/>
                  </a:lnTo>
                  <a:cubicBezTo>
                    <a:pt x="6616" y="4726"/>
                    <a:pt x="6459" y="4884"/>
                    <a:pt x="6238" y="4884"/>
                  </a:cubicBezTo>
                  <a:lnTo>
                    <a:pt x="5230" y="4884"/>
                  </a:lnTo>
                  <a:lnTo>
                    <a:pt x="5230" y="5924"/>
                  </a:lnTo>
                  <a:cubicBezTo>
                    <a:pt x="5230" y="6113"/>
                    <a:pt x="5072" y="6270"/>
                    <a:pt x="4883" y="6270"/>
                  </a:cubicBezTo>
                  <a:lnTo>
                    <a:pt x="3497" y="6270"/>
                  </a:lnTo>
                  <a:cubicBezTo>
                    <a:pt x="3308" y="6270"/>
                    <a:pt x="3151" y="6113"/>
                    <a:pt x="3151" y="5924"/>
                  </a:cubicBezTo>
                  <a:lnTo>
                    <a:pt x="3151" y="4884"/>
                  </a:lnTo>
                  <a:lnTo>
                    <a:pt x="2111" y="4884"/>
                  </a:lnTo>
                  <a:cubicBezTo>
                    <a:pt x="1922" y="4884"/>
                    <a:pt x="1764" y="4726"/>
                    <a:pt x="1764" y="4537"/>
                  </a:cubicBezTo>
                  <a:lnTo>
                    <a:pt x="1764" y="3151"/>
                  </a:lnTo>
                  <a:cubicBezTo>
                    <a:pt x="1764" y="2962"/>
                    <a:pt x="1922" y="2805"/>
                    <a:pt x="2111" y="2805"/>
                  </a:cubicBezTo>
                  <a:lnTo>
                    <a:pt x="3151" y="2805"/>
                  </a:lnTo>
                  <a:lnTo>
                    <a:pt x="3151" y="1765"/>
                  </a:lnTo>
                  <a:cubicBezTo>
                    <a:pt x="3151" y="1576"/>
                    <a:pt x="3308" y="1418"/>
                    <a:pt x="3497" y="1418"/>
                  </a:cubicBezTo>
                  <a:close/>
                  <a:moveTo>
                    <a:pt x="347" y="1"/>
                  </a:moveTo>
                  <a:cubicBezTo>
                    <a:pt x="158" y="1"/>
                    <a:pt x="0" y="158"/>
                    <a:pt x="0" y="347"/>
                  </a:cubicBezTo>
                  <a:lnTo>
                    <a:pt x="0" y="757"/>
                  </a:lnTo>
                  <a:cubicBezTo>
                    <a:pt x="378" y="914"/>
                    <a:pt x="693" y="1261"/>
                    <a:pt x="693" y="1734"/>
                  </a:cubicBezTo>
                  <a:cubicBezTo>
                    <a:pt x="693" y="2175"/>
                    <a:pt x="378" y="2553"/>
                    <a:pt x="0" y="2710"/>
                  </a:cubicBezTo>
                  <a:lnTo>
                    <a:pt x="0" y="4979"/>
                  </a:lnTo>
                  <a:cubicBezTo>
                    <a:pt x="378" y="5136"/>
                    <a:pt x="693" y="5483"/>
                    <a:pt x="693" y="5955"/>
                  </a:cubicBezTo>
                  <a:cubicBezTo>
                    <a:pt x="693" y="6396"/>
                    <a:pt x="441" y="6774"/>
                    <a:pt x="0" y="6932"/>
                  </a:cubicBezTo>
                  <a:lnTo>
                    <a:pt x="0" y="7341"/>
                  </a:lnTo>
                  <a:cubicBezTo>
                    <a:pt x="0" y="7530"/>
                    <a:pt x="158" y="7688"/>
                    <a:pt x="347" y="7688"/>
                  </a:cubicBezTo>
                  <a:lnTo>
                    <a:pt x="7309" y="7688"/>
                  </a:lnTo>
                  <a:cubicBezTo>
                    <a:pt x="7498" y="7688"/>
                    <a:pt x="7656" y="7530"/>
                    <a:pt x="7656" y="7341"/>
                  </a:cubicBezTo>
                  <a:lnTo>
                    <a:pt x="7656" y="347"/>
                  </a:lnTo>
                  <a:cubicBezTo>
                    <a:pt x="7656" y="158"/>
                    <a:pt x="7498" y="1"/>
                    <a:pt x="73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594" name="Google Shape;18594;p91"/>
          <p:cNvGrpSpPr/>
          <p:nvPr/>
        </p:nvGrpSpPr>
        <p:grpSpPr>
          <a:xfrm>
            <a:off x="4858162" y="2438722"/>
            <a:ext cx="361292" cy="352803"/>
            <a:chOff x="-28463700" y="3914875"/>
            <a:chExt cx="303275" cy="296150"/>
          </a:xfrm>
        </p:grpSpPr>
        <p:sp>
          <p:nvSpPr>
            <p:cNvPr id="18595" name="Google Shape;18595;p91"/>
            <p:cNvSpPr/>
            <p:nvPr/>
          </p:nvSpPr>
          <p:spPr>
            <a:xfrm>
              <a:off x="-28333725" y="4057375"/>
              <a:ext cx="86650" cy="64650"/>
            </a:xfrm>
            <a:custGeom>
              <a:avLst/>
              <a:gdLst/>
              <a:ahLst/>
              <a:cxnLst/>
              <a:rect l="l" t="t" r="r" b="b"/>
              <a:pathLst>
                <a:path w="3466" h="2586" extrusionOk="0">
                  <a:moveTo>
                    <a:pt x="614" y="0"/>
                  </a:moveTo>
                  <a:cubicBezTo>
                    <a:pt x="287" y="0"/>
                    <a:pt x="0" y="305"/>
                    <a:pt x="0" y="696"/>
                  </a:cubicBezTo>
                  <a:cubicBezTo>
                    <a:pt x="0" y="1326"/>
                    <a:pt x="1008" y="2019"/>
                    <a:pt x="1733" y="2586"/>
                  </a:cubicBezTo>
                  <a:cubicBezTo>
                    <a:pt x="2426" y="2019"/>
                    <a:pt x="3466" y="1326"/>
                    <a:pt x="3466" y="696"/>
                  </a:cubicBezTo>
                  <a:cubicBezTo>
                    <a:pt x="3466" y="349"/>
                    <a:pt x="3214" y="3"/>
                    <a:pt x="2741" y="3"/>
                  </a:cubicBezTo>
                  <a:cubicBezTo>
                    <a:pt x="2237" y="3"/>
                    <a:pt x="2048" y="570"/>
                    <a:pt x="2048" y="570"/>
                  </a:cubicBezTo>
                  <a:cubicBezTo>
                    <a:pt x="2001" y="743"/>
                    <a:pt x="1851" y="830"/>
                    <a:pt x="1701" y="830"/>
                  </a:cubicBezTo>
                  <a:cubicBezTo>
                    <a:pt x="1552" y="830"/>
                    <a:pt x="1402" y="743"/>
                    <a:pt x="1355" y="570"/>
                  </a:cubicBezTo>
                  <a:cubicBezTo>
                    <a:pt x="1355" y="538"/>
                    <a:pt x="1166" y="3"/>
                    <a:pt x="662" y="3"/>
                  </a:cubicBezTo>
                  <a:cubicBezTo>
                    <a:pt x="646" y="1"/>
                    <a:pt x="630" y="0"/>
                    <a:pt x="6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6" name="Google Shape;18596;p91"/>
            <p:cNvSpPr/>
            <p:nvPr/>
          </p:nvSpPr>
          <p:spPr>
            <a:xfrm>
              <a:off x="-28463700" y="3914875"/>
              <a:ext cx="303275" cy="296150"/>
            </a:xfrm>
            <a:custGeom>
              <a:avLst/>
              <a:gdLst/>
              <a:ahLst/>
              <a:cxnLst/>
              <a:rect l="l" t="t" r="r" b="b"/>
              <a:pathLst>
                <a:path w="12131" h="11846" extrusionOk="0">
                  <a:moveTo>
                    <a:pt x="3744" y="3555"/>
                  </a:moveTo>
                  <a:cubicBezTo>
                    <a:pt x="3907" y="3555"/>
                    <a:pt x="4040" y="3674"/>
                    <a:pt x="4096" y="3844"/>
                  </a:cubicBezTo>
                  <a:cubicBezTo>
                    <a:pt x="4128" y="4033"/>
                    <a:pt x="3970" y="4190"/>
                    <a:pt x="3813" y="4253"/>
                  </a:cubicBezTo>
                  <a:cubicBezTo>
                    <a:pt x="2931" y="4379"/>
                    <a:pt x="2427" y="5451"/>
                    <a:pt x="2899" y="6333"/>
                  </a:cubicBezTo>
                  <a:cubicBezTo>
                    <a:pt x="2994" y="6490"/>
                    <a:pt x="2931" y="6711"/>
                    <a:pt x="2773" y="6805"/>
                  </a:cubicBezTo>
                  <a:cubicBezTo>
                    <a:pt x="2723" y="6825"/>
                    <a:pt x="2667" y="6836"/>
                    <a:pt x="2611" y="6836"/>
                  </a:cubicBezTo>
                  <a:cubicBezTo>
                    <a:pt x="2489" y="6836"/>
                    <a:pt x="2365" y="6787"/>
                    <a:pt x="2301" y="6679"/>
                  </a:cubicBezTo>
                  <a:cubicBezTo>
                    <a:pt x="1608" y="5419"/>
                    <a:pt x="2364" y="3812"/>
                    <a:pt x="3687" y="3560"/>
                  </a:cubicBezTo>
                  <a:cubicBezTo>
                    <a:pt x="3706" y="3557"/>
                    <a:pt x="3726" y="3555"/>
                    <a:pt x="3744" y="3555"/>
                  </a:cubicBezTo>
                  <a:close/>
                  <a:moveTo>
                    <a:pt x="7940" y="4946"/>
                  </a:moveTo>
                  <a:cubicBezTo>
                    <a:pt x="8728" y="4946"/>
                    <a:pt x="9326" y="5577"/>
                    <a:pt x="9326" y="6364"/>
                  </a:cubicBezTo>
                  <a:cubicBezTo>
                    <a:pt x="9326" y="7341"/>
                    <a:pt x="8381" y="7939"/>
                    <a:pt x="7121" y="9011"/>
                  </a:cubicBezTo>
                  <a:cubicBezTo>
                    <a:pt x="7058" y="9074"/>
                    <a:pt x="6979" y="9105"/>
                    <a:pt x="6900" y="9105"/>
                  </a:cubicBezTo>
                  <a:cubicBezTo>
                    <a:pt x="6822" y="9105"/>
                    <a:pt x="6743" y="9074"/>
                    <a:pt x="6680" y="9011"/>
                  </a:cubicBezTo>
                  <a:cubicBezTo>
                    <a:pt x="5420" y="7971"/>
                    <a:pt x="4474" y="7341"/>
                    <a:pt x="4474" y="6364"/>
                  </a:cubicBezTo>
                  <a:cubicBezTo>
                    <a:pt x="4474" y="5577"/>
                    <a:pt x="5105" y="4946"/>
                    <a:pt x="5861" y="4946"/>
                  </a:cubicBezTo>
                  <a:cubicBezTo>
                    <a:pt x="6365" y="4946"/>
                    <a:pt x="6711" y="5230"/>
                    <a:pt x="6932" y="5451"/>
                  </a:cubicBezTo>
                  <a:cubicBezTo>
                    <a:pt x="7121" y="5198"/>
                    <a:pt x="7467" y="4946"/>
                    <a:pt x="7940" y="4946"/>
                  </a:cubicBezTo>
                  <a:close/>
                  <a:moveTo>
                    <a:pt x="7404" y="0"/>
                  </a:moveTo>
                  <a:cubicBezTo>
                    <a:pt x="6459" y="0"/>
                    <a:pt x="5703" y="788"/>
                    <a:pt x="5703" y="1733"/>
                  </a:cubicBezTo>
                  <a:lnTo>
                    <a:pt x="5703" y="2899"/>
                  </a:lnTo>
                  <a:cubicBezTo>
                    <a:pt x="5136" y="2395"/>
                    <a:pt x="4443" y="2111"/>
                    <a:pt x="3687" y="2111"/>
                  </a:cubicBezTo>
                  <a:cubicBezTo>
                    <a:pt x="1450" y="2111"/>
                    <a:pt x="1" y="4505"/>
                    <a:pt x="977" y="6616"/>
                  </a:cubicBezTo>
                  <a:lnTo>
                    <a:pt x="2899" y="10649"/>
                  </a:lnTo>
                  <a:cubicBezTo>
                    <a:pt x="3246" y="11373"/>
                    <a:pt x="3939" y="11846"/>
                    <a:pt x="4727" y="11846"/>
                  </a:cubicBezTo>
                  <a:cubicBezTo>
                    <a:pt x="5231" y="11846"/>
                    <a:pt x="5703" y="11657"/>
                    <a:pt x="6050" y="11342"/>
                  </a:cubicBezTo>
                  <a:cubicBezTo>
                    <a:pt x="6396" y="11688"/>
                    <a:pt x="6869" y="11846"/>
                    <a:pt x="7404" y="11846"/>
                  </a:cubicBezTo>
                  <a:cubicBezTo>
                    <a:pt x="8192" y="11846"/>
                    <a:pt x="8885" y="11405"/>
                    <a:pt x="9200" y="10649"/>
                  </a:cubicBezTo>
                  <a:lnTo>
                    <a:pt x="11122" y="6616"/>
                  </a:lnTo>
                  <a:cubicBezTo>
                    <a:pt x="12130" y="4505"/>
                    <a:pt x="10618" y="2111"/>
                    <a:pt x="8413" y="2111"/>
                  </a:cubicBezTo>
                  <a:cubicBezTo>
                    <a:pt x="7656" y="2111"/>
                    <a:pt x="6963" y="2395"/>
                    <a:pt x="6396" y="2899"/>
                  </a:cubicBezTo>
                  <a:lnTo>
                    <a:pt x="6396" y="1733"/>
                  </a:lnTo>
                  <a:cubicBezTo>
                    <a:pt x="6396" y="1166"/>
                    <a:pt x="6837" y="693"/>
                    <a:pt x="7404" y="693"/>
                  </a:cubicBezTo>
                  <a:cubicBezTo>
                    <a:pt x="7593" y="693"/>
                    <a:pt x="7751" y="536"/>
                    <a:pt x="7751" y="347"/>
                  </a:cubicBezTo>
                  <a:cubicBezTo>
                    <a:pt x="7751" y="158"/>
                    <a:pt x="7593" y="0"/>
                    <a:pt x="74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597" name="Google Shape;18597;p91"/>
          <p:cNvGrpSpPr/>
          <p:nvPr/>
        </p:nvGrpSpPr>
        <p:grpSpPr>
          <a:xfrm>
            <a:off x="7092947" y="1594805"/>
            <a:ext cx="351880" cy="227092"/>
            <a:chOff x="-26573400" y="3224125"/>
            <a:chExt cx="295375" cy="190625"/>
          </a:xfrm>
        </p:grpSpPr>
        <p:sp>
          <p:nvSpPr>
            <p:cNvPr id="18598" name="Google Shape;18598;p91"/>
            <p:cNvSpPr/>
            <p:nvPr/>
          </p:nvSpPr>
          <p:spPr>
            <a:xfrm>
              <a:off x="-26330800" y="3327900"/>
              <a:ext cx="52775" cy="68750"/>
            </a:xfrm>
            <a:custGeom>
              <a:avLst/>
              <a:gdLst/>
              <a:ahLst/>
              <a:cxnLst/>
              <a:rect l="l" t="t" r="r" b="b"/>
              <a:pathLst>
                <a:path w="2111" h="2750" extrusionOk="0">
                  <a:moveTo>
                    <a:pt x="1067" y="0"/>
                  </a:moveTo>
                  <a:cubicBezTo>
                    <a:pt x="953" y="0"/>
                    <a:pt x="835" y="55"/>
                    <a:pt x="756" y="166"/>
                  </a:cubicBezTo>
                  <a:cubicBezTo>
                    <a:pt x="536" y="481"/>
                    <a:pt x="0" y="1300"/>
                    <a:pt x="0" y="1741"/>
                  </a:cubicBezTo>
                  <a:cubicBezTo>
                    <a:pt x="0" y="2308"/>
                    <a:pt x="473" y="2749"/>
                    <a:pt x="1040" y="2749"/>
                  </a:cubicBezTo>
                  <a:cubicBezTo>
                    <a:pt x="1638" y="2749"/>
                    <a:pt x="2048" y="2276"/>
                    <a:pt x="2048" y="1741"/>
                  </a:cubicBezTo>
                  <a:cubicBezTo>
                    <a:pt x="2111" y="1300"/>
                    <a:pt x="1575" y="481"/>
                    <a:pt x="1355" y="166"/>
                  </a:cubicBezTo>
                  <a:cubicBezTo>
                    <a:pt x="1292" y="55"/>
                    <a:pt x="1182" y="0"/>
                    <a:pt x="10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9" name="Google Shape;18599;p91"/>
            <p:cNvSpPr/>
            <p:nvPr/>
          </p:nvSpPr>
          <p:spPr>
            <a:xfrm>
              <a:off x="-26573400" y="3224125"/>
              <a:ext cx="293025" cy="190625"/>
            </a:xfrm>
            <a:custGeom>
              <a:avLst/>
              <a:gdLst/>
              <a:ahLst/>
              <a:cxnLst/>
              <a:rect l="l" t="t" r="r" b="b"/>
              <a:pathLst>
                <a:path w="11721" h="7625" extrusionOk="0">
                  <a:moveTo>
                    <a:pt x="10775" y="2048"/>
                  </a:moveTo>
                  <a:cubicBezTo>
                    <a:pt x="10964" y="2048"/>
                    <a:pt x="11122" y="2206"/>
                    <a:pt x="11122" y="2426"/>
                  </a:cubicBezTo>
                  <a:cubicBezTo>
                    <a:pt x="11122" y="2615"/>
                    <a:pt x="10964" y="2773"/>
                    <a:pt x="10775" y="2773"/>
                  </a:cubicBezTo>
                  <a:lnTo>
                    <a:pt x="9830" y="2773"/>
                  </a:lnTo>
                  <a:lnTo>
                    <a:pt x="9988" y="2048"/>
                  </a:lnTo>
                  <a:close/>
                  <a:moveTo>
                    <a:pt x="4474" y="2773"/>
                  </a:moveTo>
                  <a:cubicBezTo>
                    <a:pt x="4663" y="2773"/>
                    <a:pt x="4821" y="2930"/>
                    <a:pt x="4821" y="3119"/>
                  </a:cubicBezTo>
                  <a:cubicBezTo>
                    <a:pt x="4821" y="3308"/>
                    <a:pt x="4663" y="3466"/>
                    <a:pt x="4474" y="3466"/>
                  </a:cubicBezTo>
                  <a:cubicBezTo>
                    <a:pt x="4285" y="3466"/>
                    <a:pt x="4128" y="3308"/>
                    <a:pt x="4128" y="3119"/>
                  </a:cubicBezTo>
                  <a:cubicBezTo>
                    <a:pt x="4128" y="2930"/>
                    <a:pt x="4285" y="2773"/>
                    <a:pt x="4474" y="2773"/>
                  </a:cubicBezTo>
                  <a:close/>
                  <a:moveTo>
                    <a:pt x="4474" y="4159"/>
                  </a:moveTo>
                  <a:cubicBezTo>
                    <a:pt x="4663" y="4159"/>
                    <a:pt x="4821" y="4317"/>
                    <a:pt x="4821" y="4506"/>
                  </a:cubicBezTo>
                  <a:cubicBezTo>
                    <a:pt x="4821" y="4695"/>
                    <a:pt x="4663" y="4852"/>
                    <a:pt x="4474" y="4852"/>
                  </a:cubicBezTo>
                  <a:cubicBezTo>
                    <a:pt x="4285" y="4852"/>
                    <a:pt x="4128" y="4695"/>
                    <a:pt x="4128" y="4506"/>
                  </a:cubicBezTo>
                  <a:cubicBezTo>
                    <a:pt x="4128" y="4317"/>
                    <a:pt x="4285" y="4159"/>
                    <a:pt x="4474" y="4159"/>
                  </a:cubicBezTo>
                  <a:close/>
                  <a:moveTo>
                    <a:pt x="4474" y="5514"/>
                  </a:moveTo>
                  <a:cubicBezTo>
                    <a:pt x="4663" y="5514"/>
                    <a:pt x="4821" y="5671"/>
                    <a:pt x="4821" y="5892"/>
                  </a:cubicBezTo>
                  <a:cubicBezTo>
                    <a:pt x="4821" y="6081"/>
                    <a:pt x="4663" y="6238"/>
                    <a:pt x="4474" y="6238"/>
                  </a:cubicBezTo>
                  <a:cubicBezTo>
                    <a:pt x="4285" y="6238"/>
                    <a:pt x="4128" y="6081"/>
                    <a:pt x="4128" y="5892"/>
                  </a:cubicBezTo>
                  <a:cubicBezTo>
                    <a:pt x="4128" y="5671"/>
                    <a:pt x="4285" y="5514"/>
                    <a:pt x="4474" y="5514"/>
                  </a:cubicBezTo>
                  <a:close/>
                  <a:moveTo>
                    <a:pt x="3088" y="0"/>
                  </a:moveTo>
                  <a:cubicBezTo>
                    <a:pt x="1355" y="0"/>
                    <a:pt x="1" y="1418"/>
                    <a:pt x="1" y="3119"/>
                  </a:cubicBezTo>
                  <a:lnTo>
                    <a:pt x="1" y="4506"/>
                  </a:lnTo>
                  <a:cubicBezTo>
                    <a:pt x="1" y="6238"/>
                    <a:pt x="1418" y="7625"/>
                    <a:pt x="3088" y="7625"/>
                  </a:cubicBezTo>
                  <a:lnTo>
                    <a:pt x="6554" y="7625"/>
                  </a:lnTo>
                  <a:cubicBezTo>
                    <a:pt x="7152" y="7625"/>
                    <a:pt x="7593" y="7152"/>
                    <a:pt x="7593" y="6585"/>
                  </a:cubicBezTo>
                  <a:cubicBezTo>
                    <a:pt x="7593" y="6459"/>
                    <a:pt x="7562" y="6301"/>
                    <a:pt x="7499" y="6207"/>
                  </a:cubicBezTo>
                  <a:cubicBezTo>
                    <a:pt x="7940" y="6081"/>
                    <a:pt x="8255" y="5671"/>
                    <a:pt x="8255" y="5199"/>
                  </a:cubicBezTo>
                  <a:cubicBezTo>
                    <a:pt x="8255" y="5104"/>
                    <a:pt x="8223" y="4947"/>
                    <a:pt x="8192" y="4821"/>
                  </a:cubicBezTo>
                  <a:cubicBezTo>
                    <a:pt x="8633" y="4695"/>
                    <a:pt x="8948" y="4317"/>
                    <a:pt x="8948" y="3844"/>
                  </a:cubicBezTo>
                  <a:cubicBezTo>
                    <a:pt x="8948" y="3718"/>
                    <a:pt x="8885" y="3592"/>
                    <a:pt x="8854" y="3466"/>
                  </a:cubicBezTo>
                  <a:lnTo>
                    <a:pt x="10712" y="3466"/>
                  </a:lnTo>
                  <a:cubicBezTo>
                    <a:pt x="11311" y="3466"/>
                    <a:pt x="11721" y="2993"/>
                    <a:pt x="11721" y="2458"/>
                  </a:cubicBezTo>
                  <a:cubicBezTo>
                    <a:pt x="11721" y="1891"/>
                    <a:pt x="11342" y="1387"/>
                    <a:pt x="10775" y="1387"/>
                  </a:cubicBezTo>
                  <a:lnTo>
                    <a:pt x="6554" y="1387"/>
                  </a:lnTo>
                  <a:cubicBezTo>
                    <a:pt x="6806" y="1103"/>
                    <a:pt x="6932" y="757"/>
                    <a:pt x="6932" y="379"/>
                  </a:cubicBezTo>
                  <a:cubicBezTo>
                    <a:pt x="6932" y="158"/>
                    <a:pt x="6774" y="0"/>
                    <a:pt x="65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600" name="Google Shape;18600;p91"/>
          <p:cNvGrpSpPr/>
          <p:nvPr/>
        </p:nvGrpSpPr>
        <p:grpSpPr>
          <a:xfrm>
            <a:off x="7092947" y="1989140"/>
            <a:ext cx="351880" cy="351910"/>
            <a:chOff x="-26573400" y="3546250"/>
            <a:chExt cx="295375" cy="295400"/>
          </a:xfrm>
        </p:grpSpPr>
        <p:sp>
          <p:nvSpPr>
            <p:cNvPr id="18601" name="Google Shape;18601;p91"/>
            <p:cNvSpPr/>
            <p:nvPr/>
          </p:nvSpPr>
          <p:spPr>
            <a:xfrm>
              <a:off x="-26464700" y="3599225"/>
              <a:ext cx="77200" cy="38425"/>
            </a:xfrm>
            <a:custGeom>
              <a:avLst/>
              <a:gdLst/>
              <a:ahLst/>
              <a:cxnLst/>
              <a:rect l="l" t="t" r="r" b="b"/>
              <a:pathLst>
                <a:path w="3088" h="1537" extrusionOk="0">
                  <a:moveTo>
                    <a:pt x="1532" y="1"/>
                  </a:moveTo>
                  <a:cubicBezTo>
                    <a:pt x="1001" y="1"/>
                    <a:pt x="473" y="103"/>
                    <a:pt x="0" y="308"/>
                  </a:cubicBezTo>
                  <a:lnTo>
                    <a:pt x="693" y="1537"/>
                  </a:lnTo>
                  <a:cubicBezTo>
                    <a:pt x="946" y="1442"/>
                    <a:pt x="1229" y="1379"/>
                    <a:pt x="1544" y="1379"/>
                  </a:cubicBezTo>
                  <a:cubicBezTo>
                    <a:pt x="1859" y="1379"/>
                    <a:pt x="2143" y="1442"/>
                    <a:pt x="2426" y="1537"/>
                  </a:cubicBezTo>
                  <a:lnTo>
                    <a:pt x="3088" y="308"/>
                  </a:lnTo>
                  <a:cubicBezTo>
                    <a:pt x="2600" y="103"/>
                    <a:pt x="2064" y="1"/>
                    <a:pt x="15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2" name="Google Shape;18602;p91"/>
            <p:cNvSpPr/>
            <p:nvPr/>
          </p:nvSpPr>
          <p:spPr>
            <a:xfrm>
              <a:off x="-26434775" y="3686450"/>
              <a:ext cx="17350" cy="17350"/>
            </a:xfrm>
            <a:custGeom>
              <a:avLst/>
              <a:gdLst/>
              <a:ahLst/>
              <a:cxnLst/>
              <a:rect l="l" t="t" r="r" b="b"/>
              <a:pathLst>
                <a:path w="694" h="694" extrusionOk="0">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3" name="Google Shape;18603;p91"/>
            <p:cNvSpPr/>
            <p:nvPr/>
          </p:nvSpPr>
          <p:spPr>
            <a:xfrm>
              <a:off x="-26520625" y="3703775"/>
              <a:ext cx="55950" cy="67775"/>
            </a:xfrm>
            <a:custGeom>
              <a:avLst/>
              <a:gdLst/>
              <a:ahLst/>
              <a:cxnLst/>
              <a:rect l="l" t="t" r="r" b="b"/>
              <a:pathLst>
                <a:path w="2238" h="2711" extrusionOk="0">
                  <a:moveTo>
                    <a:pt x="1387" y="1"/>
                  </a:moveTo>
                  <a:lnTo>
                    <a:pt x="1" y="32"/>
                  </a:lnTo>
                  <a:cubicBezTo>
                    <a:pt x="127" y="1104"/>
                    <a:pt x="662" y="2080"/>
                    <a:pt x="1544" y="2710"/>
                  </a:cubicBezTo>
                  <a:lnTo>
                    <a:pt x="2237" y="1545"/>
                  </a:lnTo>
                  <a:cubicBezTo>
                    <a:pt x="1765" y="1135"/>
                    <a:pt x="1450" y="600"/>
                    <a:pt x="13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4" name="Google Shape;18604;p91"/>
            <p:cNvSpPr/>
            <p:nvPr/>
          </p:nvSpPr>
          <p:spPr>
            <a:xfrm>
              <a:off x="-26387525" y="3703000"/>
              <a:ext cx="55950" cy="67750"/>
            </a:xfrm>
            <a:custGeom>
              <a:avLst/>
              <a:gdLst/>
              <a:ahLst/>
              <a:cxnLst/>
              <a:rect l="l" t="t" r="r" b="b"/>
              <a:pathLst>
                <a:path w="2238" h="2710" extrusionOk="0">
                  <a:moveTo>
                    <a:pt x="851" y="0"/>
                  </a:moveTo>
                  <a:cubicBezTo>
                    <a:pt x="757" y="631"/>
                    <a:pt x="473" y="1166"/>
                    <a:pt x="1" y="1544"/>
                  </a:cubicBezTo>
                  <a:lnTo>
                    <a:pt x="694" y="2710"/>
                  </a:lnTo>
                  <a:cubicBezTo>
                    <a:pt x="1576" y="2080"/>
                    <a:pt x="2112" y="1103"/>
                    <a:pt x="2238" y="32"/>
                  </a:cubicBezTo>
                  <a:lnTo>
                    <a:pt x="85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5" name="Google Shape;18605;p91"/>
            <p:cNvSpPr/>
            <p:nvPr/>
          </p:nvSpPr>
          <p:spPr>
            <a:xfrm>
              <a:off x="-26573400" y="3546250"/>
              <a:ext cx="295375" cy="295400"/>
            </a:xfrm>
            <a:custGeom>
              <a:avLst/>
              <a:gdLst/>
              <a:ahLst/>
              <a:cxnLst/>
              <a:rect l="l" t="t" r="r" b="b"/>
              <a:pathLst>
                <a:path w="11815" h="11816" extrusionOk="0">
                  <a:moveTo>
                    <a:pt x="5876" y="1419"/>
                  </a:moveTo>
                  <a:cubicBezTo>
                    <a:pt x="6632" y="1419"/>
                    <a:pt x="7389" y="1608"/>
                    <a:pt x="8066" y="1986"/>
                  </a:cubicBezTo>
                  <a:cubicBezTo>
                    <a:pt x="8223" y="2049"/>
                    <a:pt x="8286" y="2301"/>
                    <a:pt x="8192" y="2458"/>
                  </a:cubicBezTo>
                  <a:lnTo>
                    <a:pt x="7152" y="4254"/>
                  </a:lnTo>
                  <a:cubicBezTo>
                    <a:pt x="7110" y="4361"/>
                    <a:pt x="6980" y="4439"/>
                    <a:pt x="6852" y="4439"/>
                  </a:cubicBezTo>
                  <a:cubicBezTo>
                    <a:pt x="6791" y="4439"/>
                    <a:pt x="6731" y="4421"/>
                    <a:pt x="6680" y="4380"/>
                  </a:cubicBezTo>
                  <a:cubicBezTo>
                    <a:pt x="6428" y="4238"/>
                    <a:pt x="6136" y="4167"/>
                    <a:pt x="5841" y="4167"/>
                  </a:cubicBezTo>
                  <a:cubicBezTo>
                    <a:pt x="5546" y="4167"/>
                    <a:pt x="5246" y="4238"/>
                    <a:pt x="4978" y="4380"/>
                  </a:cubicBezTo>
                  <a:cubicBezTo>
                    <a:pt x="4929" y="4400"/>
                    <a:pt x="4872" y="4411"/>
                    <a:pt x="4816" y="4411"/>
                  </a:cubicBezTo>
                  <a:cubicBezTo>
                    <a:pt x="4694" y="4411"/>
                    <a:pt x="4570" y="4362"/>
                    <a:pt x="4506" y="4254"/>
                  </a:cubicBezTo>
                  <a:lnTo>
                    <a:pt x="3498" y="2458"/>
                  </a:lnTo>
                  <a:cubicBezTo>
                    <a:pt x="3466" y="2301"/>
                    <a:pt x="3529" y="2080"/>
                    <a:pt x="3687" y="1986"/>
                  </a:cubicBezTo>
                  <a:cubicBezTo>
                    <a:pt x="4364" y="1608"/>
                    <a:pt x="5120" y="1419"/>
                    <a:pt x="5876" y="1419"/>
                  </a:cubicBezTo>
                  <a:close/>
                  <a:moveTo>
                    <a:pt x="5861" y="4916"/>
                  </a:moveTo>
                  <a:cubicBezTo>
                    <a:pt x="6459" y="4916"/>
                    <a:pt x="6869" y="5388"/>
                    <a:pt x="6869" y="5955"/>
                  </a:cubicBezTo>
                  <a:cubicBezTo>
                    <a:pt x="6869" y="6554"/>
                    <a:pt x="6396" y="6964"/>
                    <a:pt x="5861" y="6964"/>
                  </a:cubicBezTo>
                  <a:cubicBezTo>
                    <a:pt x="5294" y="6964"/>
                    <a:pt x="4821" y="6491"/>
                    <a:pt x="4821" y="5955"/>
                  </a:cubicBezTo>
                  <a:cubicBezTo>
                    <a:pt x="4821" y="5357"/>
                    <a:pt x="5294" y="4916"/>
                    <a:pt x="5861" y="4916"/>
                  </a:cubicBezTo>
                  <a:close/>
                  <a:moveTo>
                    <a:pt x="3813" y="5609"/>
                  </a:moveTo>
                  <a:cubicBezTo>
                    <a:pt x="4065" y="5640"/>
                    <a:pt x="4159" y="5735"/>
                    <a:pt x="4159" y="5955"/>
                  </a:cubicBezTo>
                  <a:cubicBezTo>
                    <a:pt x="4159" y="6522"/>
                    <a:pt x="4474" y="7090"/>
                    <a:pt x="5010" y="7405"/>
                  </a:cubicBezTo>
                  <a:cubicBezTo>
                    <a:pt x="5136" y="7531"/>
                    <a:pt x="5230" y="7720"/>
                    <a:pt x="5104" y="7877"/>
                  </a:cubicBezTo>
                  <a:lnTo>
                    <a:pt x="4033" y="9641"/>
                  </a:lnTo>
                  <a:cubicBezTo>
                    <a:pt x="3991" y="9748"/>
                    <a:pt x="3861" y="9826"/>
                    <a:pt x="3733" y="9826"/>
                  </a:cubicBezTo>
                  <a:cubicBezTo>
                    <a:pt x="3672" y="9826"/>
                    <a:pt x="3612" y="9808"/>
                    <a:pt x="3561" y="9767"/>
                  </a:cubicBezTo>
                  <a:cubicBezTo>
                    <a:pt x="2238" y="8948"/>
                    <a:pt x="1418" y="7531"/>
                    <a:pt x="1355" y="5987"/>
                  </a:cubicBezTo>
                  <a:cubicBezTo>
                    <a:pt x="1355" y="5798"/>
                    <a:pt x="1544" y="5640"/>
                    <a:pt x="1733" y="5640"/>
                  </a:cubicBezTo>
                  <a:lnTo>
                    <a:pt x="3813" y="5609"/>
                  </a:lnTo>
                  <a:close/>
                  <a:moveTo>
                    <a:pt x="8003" y="5640"/>
                  </a:moveTo>
                  <a:lnTo>
                    <a:pt x="10082" y="5672"/>
                  </a:lnTo>
                  <a:cubicBezTo>
                    <a:pt x="10271" y="5672"/>
                    <a:pt x="10429" y="5829"/>
                    <a:pt x="10429" y="6018"/>
                  </a:cubicBezTo>
                  <a:cubicBezTo>
                    <a:pt x="10397" y="7562"/>
                    <a:pt x="9547" y="8980"/>
                    <a:pt x="8223" y="9799"/>
                  </a:cubicBezTo>
                  <a:cubicBezTo>
                    <a:pt x="8168" y="9844"/>
                    <a:pt x="8100" y="9865"/>
                    <a:pt x="8033" y="9865"/>
                  </a:cubicBezTo>
                  <a:cubicBezTo>
                    <a:pt x="7911" y="9865"/>
                    <a:pt x="7792" y="9795"/>
                    <a:pt x="7751" y="9673"/>
                  </a:cubicBezTo>
                  <a:lnTo>
                    <a:pt x="6680" y="7909"/>
                  </a:lnTo>
                  <a:cubicBezTo>
                    <a:pt x="6554" y="7751"/>
                    <a:pt x="6648" y="7531"/>
                    <a:pt x="6806" y="7436"/>
                  </a:cubicBezTo>
                  <a:cubicBezTo>
                    <a:pt x="7310" y="7121"/>
                    <a:pt x="7625" y="6585"/>
                    <a:pt x="7625" y="5987"/>
                  </a:cubicBezTo>
                  <a:cubicBezTo>
                    <a:pt x="7625" y="5829"/>
                    <a:pt x="7751" y="5672"/>
                    <a:pt x="8003" y="5640"/>
                  </a:cubicBezTo>
                  <a:close/>
                  <a:moveTo>
                    <a:pt x="5892" y="1"/>
                  </a:moveTo>
                  <a:cubicBezTo>
                    <a:pt x="2616" y="1"/>
                    <a:pt x="1" y="2679"/>
                    <a:pt x="1" y="5924"/>
                  </a:cubicBezTo>
                  <a:cubicBezTo>
                    <a:pt x="1" y="9137"/>
                    <a:pt x="2679" y="11815"/>
                    <a:pt x="5892" y="11815"/>
                  </a:cubicBezTo>
                  <a:cubicBezTo>
                    <a:pt x="9169" y="11815"/>
                    <a:pt x="11815" y="9137"/>
                    <a:pt x="11815" y="5924"/>
                  </a:cubicBezTo>
                  <a:cubicBezTo>
                    <a:pt x="11815" y="2679"/>
                    <a:pt x="9137" y="1"/>
                    <a:pt x="58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606" name="Google Shape;18606;p91"/>
          <p:cNvGrpSpPr/>
          <p:nvPr/>
        </p:nvGrpSpPr>
        <p:grpSpPr>
          <a:xfrm>
            <a:off x="7081228" y="2439049"/>
            <a:ext cx="375319" cy="352148"/>
            <a:chOff x="-26583625" y="3917025"/>
            <a:chExt cx="315050" cy="295600"/>
          </a:xfrm>
        </p:grpSpPr>
        <p:sp>
          <p:nvSpPr>
            <p:cNvPr id="18607" name="Google Shape;18607;p91"/>
            <p:cNvSpPr/>
            <p:nvPr/>
          </p:nvSpPr>
          <p:spPr>
            <a:xfrm>
              <a:off x="-26413500" y="3918400"/>
              <a:ext cx="144925" cy="135125"/>
            </a:xfrm>
            <a:custGeom>
              <a:avLst/>
              <a:gdLst/>
              <a:ahLst/>
              <a:cxnLst/>
              <a:rect l="l" t="t" r="r" b="b"/>
              <a:pathLst>
                <a:path w="5797" h="5405" extrusionOk="0">
                  <a:moveTo>
                    <a:pt x="2317" y="1"/>
                  </a:moveTo>
                  <a:cubicBezTo>
                    <a:pt x="1515" y="1"/>
                    <a:pt x="685" y="309"/>
                    <a:pt x="0" y="993"/>
                  </a:cubicBezTo>
                  <a:lnTo>
                    <a:pt x="1008" y="1970"/>
                  </a:lnTo>
                  <a:cubicBezTo>
                    <a:pt x="1398" y="1581"/>
                    <a:pt x="1864" y="1407"/>
                    <a:pt x="2313" y="1407"/>
                  </a:cubicBezTo>
                  <a:cubicBezTo>
                    <a:pt x="2771" y="1407"/>
                    <a:pt x="3210" y="1588"/>
                    <a:pt x="3529" y="1907"/>
                  </a:cubicBezTo>
                  <a:cubicBezTo>
                    <a:pt x="3623" y="2002"/>
                    <a:pt x="3623" y="2254"/>
                    <a:pt x="3529" y="2380"/>
                  </a:cubicBezTo>
                  <a:cubicBezTo>
                    <a:pt x="3450" y="2427"/>
                    <a:pt x="3348" y="2450"/>
                    <a:pt x="3249" y="2450"/>
                  </a:cubicBezTo>
                  <a:cubicBezTo>
                    <a:pt x="3151" y="2450"/>
                    <a:pt x="3056" y="2427"/>
                    <a:pt x="2993" y="2380"/>
                  </a:cubicBezTo>
                  <a:cubicBezTo>
                    <a:pt x="2804" y="2175"/>
                    <a:pt x="2552" y="2057"/>
                    <a:pt x="2284" y="2057"/>
                  </a:cubicBezTo>
                  <a:cubicBezTo>
                    <a:pt x="2016" y="2057"/>
                    <a:pt x="1733" y="2175"/>
                    <a:pt x="1481" y="2443"/>
                  </a:cubicBezTo>
                  <a:lnTo>
                    <a:pt x="4411" y="5404"/>
                  </a:lnTo>
                  <a:cubicBezTo>
                    <a:pt x="5797" y="4018"/>
                    <a:pt x="5640" y="2065"/>
                    <a:pt x="4505" y="899"/>
                  </a:cubicBezTo>
                  <a:cubicBezTo>
                    <a:pt x="3931" y="325"/>
                    <a:pt x="3139" y="1"/>
                    <a:pt x="231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8" name="Google Shape;18608;p91"/>
            <p:cNvSpPr/>
            <p:nvPr/>
          </p:nvSpPr>
          <p:spPr>
            <a:xfrm>
              <a:off x="-26466275" y="4026700"/>
              <a:ext cx="78775" cy="77225"/>
            </a:xfrm>
            <a:custGeom>
              <a:avLst/>
              <a:gdLst/>
              <a:ahLst/>
              <a:cxnLst/>
              <a:rect l="l" t="t" r="r" b="b"/>
              <a:pathLst>
                <a:path w="3151" h="3089" extrusionOk="0">
                  <a:moveTo>
                    <a:pt x="1339" y="1"/>
                  </a:moveTo>
                  <a:cubicBezTo>
                    <a:pt x="1253" y="1"/>
                    <a:pt x="1166" y="32"/>
                    <a:pt x="1103" y="95"/>
                  </a:cubicBezTo>
                  <a:lnTo>
                    <a:pt x="126" y="1072"/>
                  </a:lnTo>
                  <a:cubicBezTo>
                    <a:pt x="0" y="1198"/>
                    <a:pt x="0" y="1387"/>
                    <a:pt x="126" y="1545"/>
                  </a:cubicBezTo>
                  <a:lnTo>
                    <a:pt x="1576" y="2994"/>
                  </a:lnTo>
                  <a:cubicBezTo>
                    <a:pt x="1639" y="3057"/>
                    <a:pt x="1725" y="3088"/>
                    <a:pt x="1812" y="3088"/>
                  </a:cubicBezTo>
                  <a:cubicBezTo>
                    <a:pt x="1899" y="3088"/>
                    <a:pt x="1985" y="3057"/>
                    <a:pt x="2048" y="2994"/>
                  </a:cubicBezTo>
                  <a:lnTo>
                    <a:pt x="3025" y="2017"/>
                  </a:lnTo>
                  <a:cubicBezTo>
                    <a:pt x="3151" y="1891"/>
                    <a:pt x="3151" y="1671"/>
                    <a:pt x="3025" y="1545"/>
                  </a:cubicBezTo>
                  <a:lnTo>
                    <a:pt x="1576" y="95"/>
                  </a:lnTo>
                  <a:cubicBezTo>
                    <a:pt x="1513" y="32"/>
                    <a:pt x="1426" y="1"/>
                    <a:pt x="13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9" name="Google Shape;18609;p91"/>
            <p:cNvSpPr/>
            <p:nvPr/>
          </p:nvSpPr>
          <p:spPr>
            <a:xfrm>
              <a:off x="-26583625" y="4077125"/>
              <a:ext cx="144925" cy="134700"/>
            </a:xfrm>
            <a:custGeom>
              <a:avLst/>
              <a:gdLst/>
              <a:ahLst/>
              <a:cxnLst/>
              <a:rect l="l" t="t" r="r" b="b"/>
              <a:pathLst>
                <a:path w="5797" h="5388" extrusionOk="0">
                  <a:moveTo>
                    <a:pt x="1355" y="0"/>
                  </a:moveTo>
                  <a:cubicBezTo>
                    <a:pt x="0" y="1386"/>
                    <a:pt x="158" y="3340"/>
                    <a:pt x="1292" y="4474"/>
                  </a:cubicBezTo>
                  <a:cubicBezTo>
                    <a:pt x="1890" y="5072"/>
                    <a:pt x="2710" y="5388"/>
                    <a:pt x="3497" y="5388"/>
                  </a:cubicBezTo>
                  <a:cubicBezTo>
                    <a:pt x="4348" y="5388"/>
                    <a:pt x="5135" y="5072"/>
                    <a:pt x="5797" y="4411"/>
                  </a:cubicBezTo>
                  <a:lnTo>
                    <a:pt x="4820" y="3434"/>
                  </a:lnTo>
                  <a:cubicBezTo>
                    <a:pt x="4431" y="3824"/>
                    <a:pt x="3964" y="3997"/>
                    <a:pt x="3516" y="3997"/>
                  </a:cubicBezTo>
                  <a:cubicBezTo>
                    <a:pt x="3058" y="3997"/>
                    <a:pt x="2619" y="3816"/>
                    <a:pt x="2300" y="3497"/>
                  </a:cubicBezTo>
                  <a:cubicBezTo>
                    <a:pt x="2174" y="3371"/>
                    <a:pt x="2174" y="3151"/>
                    <a:pt x="2300" y="3025"/>
                  </a:cubicBezTo>
                  <a:cubicBezTo>
                    <a:pt x="2347" y="2962"/>
                    <a:pt x="2434" y="2930"/>
                    <a:pt x="2524" y="2930"/>
                  </a:cubicBezTo>
                  <a:cubicBezTo>
                    <a:pt x="2615" y="2930"/>
                    <a:pt x="2710" y="2962"/>
                    <a:pt x="2773" y="3025"/>
                  </a:cubicBezTo>
                  <a:cubicBezTo>
                    <a:pt x="2962" y="3229"/>
                    <a:pt x="3214" y="3348"/>
                    <a:pt x="3481" y="3348"/>
                  </a:cubicBezTo>
                  <a:cubicBezTo>
                    <a:pt x="3749" y="3348"/>
                    <a:pt x="4033" y="3229"/>
                    <a:pt x="4285" y="2962"/>
                  </a:cubicBezTo>
                  <a:lnTo>
                    <a:pt x="135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0" name="Google Shape;18610;p91"/>
            <p:cNvSpPr/>
            <p:nvPr/>
          </p:nvSpPr>
          <p:spPr>
            <a:xfrm>
              <a:off x="-26581275" y="3917025"/>
              <a:ext cx="311125" cy="295600"/>
            </a:xfrm>
            <a:custGeom>
              <a:avLst/>
              <a:gdLst/>
              <a:ahLst/>
              <a:cxnLst/>
              <a:rect l="l" t="t" r="r" b="b"/>
              <a:pathLst>
                <a:path w="12445" h="11824" extrusionOk="0">
                  <a:moveTo>
                    <a:pt x="3419" y="1356"/>
                  </a:moveTo>
                  <a:cubicBezTo>
                    <a:pt x="3506" y="1356"/>
                    <a:pt x="3592" y="1379"/>
                    <a:pt x="3655" y="1426"/>
                  </a:cubicBezTo>
                  <a:cubicBezTo>
                    <a:pt x="3781" y="1552"/>
                    <a:pt x="3781" y="1741"/>
                    <a:pt x="3655" y="1899"/>
                  </a:cubicBezTo>
                  <a:cubicBezTo>
                    <a:pt x="3592" y="1962"/>
                    <a:pt x="3506" y="1994"/>
                    <a:pt x="3419" y="1994"/>
                  </a:cubicBezTo>
                  <a:cubicBezTo>
                    <a:pt x="3332" y="1994"/>
                    <a:pt x="3246" y="1962"/>
                    <a:pt x="3183" y="1899"/>
                  </a:cubicBezTo>
                  <a:cubicBezTo>
                    <a:pt x="3057" y="1804"/>
                    <a:pt x="3057" y="1552"/>
                    <a:pt x="3183" y="1426"/>
                  </a:cubicBezTo>
                  <a:cubicBezTo>
                    <a:pt x="3246" y="1379"/>
                    <a:pt x="3332" y="1356"/>
                    <a:pt x="3419" y="1356"/>
                  </a:cubicBezTo>
                  <a:close/>
                  <a:moveTo>
                    <a:pt x="4364" y="2277"/>
                  </a:moveTo>
                  <a:cubicBezTo>
                    <a:pt x="4451" y="2277"/>
                    <a:pt x="4537" y="2309"/>
                    <a:pt x="4600" y="2372"/>
                  </a:cubicBezTo>
                  <a:cubicBezTo>
                    <a:pt x="4726" y="2498"/>
                    <a:pt x="4726" y="2718"/>
                    <a:pt x="4600" y="2844"/>
                  </a:cubicBezTo>
                  <a:cubicBezTo>
                    <a:pt x="4537" y="2907"/>
                    <a:pt x="4451" y="2939"/>
                    <a:pt x="4364" y="2939"/>
                  </a:cubicBezTo>
                  <a:cubicBezTo>
                    <a:pt x="4277" y="2939"/>
                    <a:pt x="4191" y="2907"/>
                    <a:pt x="4128" y="2844"/>
                  </a:cubicBezTo>
                  <a:cubicBezTo>
                    <a:pt x="4002" y="2750"/>
                    <a:pt x="4002" y="2529"/>
                    <a:pt x="4128" y="2372"/>
                  </a:cubicBezTo>
                  <a:cubicBezTo>
                    <a:pt x="4191" y="2309"/>
                    <a:pt x="4277" y="2277"/>
                    <a:pt x="4364" y="2277"/>
                  </a:cubicBezTo>
                  <a:close/>
                  <a:moveTo>
                    <a:pt x="3179" y="2561"/>
                  </a:moveTo>
                  <a:cubicBezTo>
                    <a:pt x="3269" y="2561"/>
                    <a:pt x="3356" y="2592"/>
                    <a:pt x="3403" y="2655"/>
                  </a:cubicBezTo>
                  <a:cubicBezTo>
                    <a:pt x="3529" y="2781"/>
                    <a:pt x="3529" y="2970"/>
                    <a:pt x="3403" y="3128"/>
                  </a:cubicBezTo>
                  <a:cubicBezTo>
                    <a:pt x="3356" y="3191"/>
                    <a:pt x="3269" y="3222"/>
                    <a:pt x="3179" y="3222"/>
                  </a:cubicBezTo>
                  <a:cubicBezTo>
                    <a:pt x="3088" y="3222"/>
                    <a:pt x="2994" y="3191"/>
                    <a:pt x="2931" y="3128"/>
                  </a:cubicBezTo>
                  <a:cubicBezTo>
                    <a:pt x="2836" y="3002"/>
                    <a:pt x="2836" y="2781"/>
                    <a:pt x="2931" y="2655"/>
                  </a:cubicBezTo>
                  <a:cubicBezTo>
                    <a:pt x="2994" y="2592"/>
                    <a:pt x="3088" y="2561"/>
                    <a:pt x="3179" y="2561"/>
                  </a:cubicBezTo>
                  <a:close/>
                  <a:moveTo>
                    <a:pt x="1970" y="2813"/>
                  </a:moveTo>
                  <a:cubicBezTo>
                    <a:pt x="2056" y="2813"/>
                    <a:pt x="2143" y="2844"/>
                    <a:pt x="2206" y="2907"/>
                  </a:cubicBezTo>
                  <a:cubicBezTo>
                    <a:pt x="2300" y="3002"/>
                    <a:pt x="2300" y="3254"/>
                    <a:pt x="2206" y="3380"/>
                  </a:cubicBezTo>
                  <a:cubicBezTo>
                    <a:pt x="2143" y="3427"/>
                    <a:pt x="2048" y="3451"/>
                    <a:pt x="1958" y="3451"/>
                  </a:cubicBezTo>
                  <a:cubicBezTo>
                    <a:pt x="1867" y="3451"/>
                    <a:pt x="1781" y="3427"/>
                    <a:pt x="1733" y="3380"/>
                  </a:cubicBezTo>
                  <a:cubicBezTo>
                    <a:pt x="1607" y="3254"/>
                    <a:pt x="1607" y="3002"/>
                    <a:pt x="1733" y="2907"/>
                  </a:cubicBezTo>
                  <a:cubicBezTo>
                    <a:pt x="1796" y="2844"/>
                    <a:pt x="1883" y="2813"/>
                    <a:pt x="1970" y="2813"/>
                  </a:cubicBezTo>
                  <a:close/>
                  <a:moveTo>
                    <a:pt x="2946" y="3789"/>
                  </a:moveTo>
                  <a:cubicBezTo>
                    <a:pt x="3033" y="3789"/>
                    <a:pt x="3120" y="3821"/>
                    <a:pt x="3183" y="3884"/>
                  </a:cubicBezTo>
                  <a:cubicBezTo>
                    <a:pt x="3309" y="4010"/>
                    <a:pt x="3309" y="4199"/>
                    <a:pt x="3183" y="4356"/>
                  </a:cubicBezTo>
                  <a:cubicBezTo>
                    <a:pt x="3120" y="4419"/>
                    <a:pt x="3033" y="4451"/>
                    <a:pt x="2946" y="4451"/>
                  </a:cubicBezTo>
                  <a:cubicBezTo>
                    <a:pt x="2860" y="4451"/>
                    <a:pt x="2773" y="4419"/>
                    <a:pt x="2710" y="4356"/>
                  </a:cubicBezTo>
                  <a:cubicBezTo>
                    <a:pt x="2584" y="4230"/>
                    <a:pt x="2584" y="4010"/>
                    <a:pt x="2710" y="3884"/>
                  </a:cubicBezTo>
                  <a:cubicBezTo>
                    <a:pt x="2773" y="3821"/>
                    <a:pt x="2860" y="3789"/>
                    <a:pt x="2946" y="3789"/>
                  </a:cubicBezTo>
                  <a:close/>
                  <a:moveTo>
                    <a:pt x="9480" y="7381"/>
                  </a:moveTo>
                  <a:cubicBezTo>
                    <a:pt x="9570" y="7381"/>
                    <a:pt x="9657" y="7412"/>
                    <a:pt x="9704" y="7475"/>
                  </a:cubicBezTo>
                  <a:cubicBezTo>
                    <a:pt x="9830" y="7570"/>
                    <a:pt x="9830" y="7822"/>
                    <a:pt x="9704" y="7948"/>
                  </a:cubicBezTo>
                  <a:cubicBezTo>
                    <a:pt x="9657" y="7995"/>
                    <a:pt x="9570" y="8019"/>
                    <a:pt x="9480" y="8019"/>
                  </a:cubicBezTo>
                  <a:cubicBezTo>
                    <a:pt x="9389" y="8019"/>
                    <a:pt x="9295" y="7995"/>
                    <a:pt x="9232" y="7948"/>
                  </a:cubicBezTo>
                  <a:cubicBezTo>
                    <a:pt x="9074" y="7822"/>
                    <a:pt x="9074" y="7633"/>
                    <a:pt x="9232" y="7475"/>
                  </a:cubicBezTo>
                  <a:cubicBezTo>
                    <a:pt x="9295" y="7412"/>
                    <a:pt x="9389" y="7381"/>
                    <a:pt x="9480" y="7381"/>
                  </a:cubicBezTo>
                  <a:close/>
                  <a:moveTo>
                    <a:pt x="5955" y="3640"/>
                  </a:moveTo>
                  <a:cubicBezTo>
                    <a:pt x="6223" y="3640"/>
                    <a:pt x="6491" y="3742"/>
                    <a:pt x="6680" y="3947"/>
                  </a:cubicBezTo>
                  <a:lnTo>
                    <a:pt x="8129" y="5396"/>
                  </a:lnTo>
                  <a:cubicBezTo>
                    <a:pt x="8538" y="5806"/>
                    <a:pt x="8538" y="6467"/>
                    <a:pt x="8129" y="6877"/>
                  </a:cubicBezTo>
                  <a:lnTo>
                    <a:pt x="7152" y="7853"/>
                  </a:lnTo>
                  <a:cubicBezTo>
                    <a:pt x="6963" y="8058"/>
                    <a:pt x="6695" y="8161"/>
                    <a:pt x="6428" y="8161"/>
                  </a:cubicBezTo>
                  <a:cubicBezTo>
                    <a:pt x="6160" y="8161"/>
                    <a:pt x="5892" y="8058"/>
                    <a:pt x="5703" y="7853"/>
                  </a:cubicBezTo>
                  <a:lnTo>
                    <a:pt x="4254" y="6404"/>
                  </a:lnTo>
                  <a:cubicBezTo>
                    <a:pt x="3844" y="5995"/>
                    <a:pt x="3844" y="5333"/>
                    <a:pt x="4254" y="4955"/>
                  </a:cubicBezTo>
                  <a:lnTo>
                    <a:pt x="5230" y="3947"/>
                  </a:lnTo>
                  <a:cubicBezTo>
                    <a:pt x="5419" y="3742"/>
                    <a:pt x="5687" y="3640"/>
                    <a:pt x="5955" y="3640"/>
                  </a:cubicBezTo>
                  <a:close/>
                  <a:moveTo>
                    <a:pt x="10464" y="8357"/>
                  </a:moveTo>
                  <a:cubicBezTo>
                    <a:pt x="10555" y="8357"/>
                    <a:pt x="10649" y="8389"/>
                    <a:pt x="10712" y="8452"/>
                  </a:cubicBezTo>
                  <a:cubicBezTo>
                    <a:pt x="10807" y="8578"/>
                    <a:pt x="10807" y="8799"/>
                    <a:pt x="10712" y="8925"/>
                  </a:cubicBezTo>
                  <a:cubicBezTo>
                    <a:pt x="10649" y="8988"/>
                    <a:pt x="10555" y="9019"/>
                    <a:pt x="10464" y="9019"/>
                  </a:cubicBezTo>
                  <a:cubicBezTo>
                    <a:pt x="10374" y="9019"/>
                    <a:pt x="10287" y="8988"/>
                    <a:pt x="10240" y="8925"/>
                  </a:cubicBezTo>
                  <a:cubicBezTo>
                    <a:pt x="10082" y="8799"/>
                    <a:pt x="10082" y="8610"/>
                    <a:pt x="10240" y="8452"/>
                  </a:cubicBezTo>
                  <a:cubicBezTo>
                    <a:pt x="10287" y="8389"/>
                    <a:pt x="10374" y="8357"/>
                    <a:pt x="10464" y="8357"/>
                  </a:cubicBezTo>
                  <a:close/>
                  <a:moveTo>
                    <a:pt x="9247" y="8602"/>
                  </a:moveTo>
                  <a:cubicBezTo>
                    <a:pt x="9334" y="8602"/>
                    <a:pt x="9421" y="8625"/>
                    <a:pt x="9484" y="8673"/>
                  </a:cubicBezTo>
                  <a:cubicBezTo>
                    <a:pt x="9610" y="8799"/>
                    <a:pt x="9610" y="9051"/>
                    <a:pt x="9484" y="9145"/>
                  </a:cubicBezTo>
                  <a:cubicBezTo>
                    <a:pt x="9421" y="9208"/>
                    <a:pt x="9334" y="9240"/>
                    <a:pt x="9247" y="9240"/>
                  </a:cubicBezTo>
                  <a:cubicBezTo>
                    <a:pt x="9161" y="9240"/>
                    <a:pt x="9074" y="9208"/>
                    <a:pt x="9011" y="9145"/>
                  </a:cubicBezTo>
                  <a:cubicBezTo>
                    <a:pt x="8854" y="9051"/>
                    <a:pt x="8854" y="8830"/>
                    <a:pt x="9011" y="8673"/>
                  </a:cubicBezTo>
                  <a:cubicBezTo>
                    <a:pt x="9074" y="8625"/>
                    <a:pt x="9161" y="8602"/>
                    <a:pt x="9247" y="8602"/>
                  </a:cubicBezTo>
                  <a:close/>
                  <a:moveTo>
                    <a:pt x="8030" y="8862"/>
                  </a:moveTo>
                  <a:cubicBezTo>
                    <a:pt x="8121" y="8862"/>
                    <a:pt x="8208" y="8893"/>
                    <a:pt x="8255" y="8956"/>
                  </a:cubicBezTo>
                  <a:cubicBezTo>
                    <a:pt x="8381" y="9082"/>
                    <a:pt x="8381" y="9303"/>
                    <a:pt x="8255" y="9429"/>
                  </a:cubicBezTo>
                  <a:cubicBezTo>
                    <a:pt x="8192" y="9492"/>
                    <a:pt x="8105" y="9523"/>
                    <a:pt x="8019" y="9523"/>
                  </a:cubicBezTo>
                  <a:cubicBezTo>
                    <a:pt x="7932" y="9523"/>
                    <a:pt x="7845" y="9492"/>
                    <a:pt x="7782" y="9429"/>
                  </a:cubicBezTo>
                  <a:cubicBezTo>
                    <a:pt x="7656" y="9303"/>
                    <a:pt x="7656" y="9082"/>
                    <a:pt x="7782" y="8956"/>
                  </a:cubicBezTo>
                  <a:cubicBezTo>
                    <a:pt x="7845" y="8893"/>
                    <a:pt x="7940" y="8862"/>
                    <a:pt x="8030" y="8862"/>
                  </a:cubicBezTo>
                  <a:close/>
                  <a:moveTo>
                    <a:pt x="8964" y="9862"/>
                  </a:moveTo>
                  <a:cubicBezTo>
                    <a:pt x="9050" y="9862"/>
                    <a:pt x="9137" y="9885"/>
                    <a:pt x="9200" y="9933"/>
                  </a:cubicBezTo>
                  <a:cubicBezTo>
                    <a:pt x="9326" y="10059"/>
                    <a:pt x="9326" y="10279"/>
                    <a:pt x="9200" y="10405"/>
                  </a:cubicBezTo>
                  <a:cubicBezTo>
                    <a:pt x="9137" y="10468"/>
                    <a:pt x="9050" y="10500"/>
                    <a:pt x="8964" y="10500"/>
                  </a:cubicBezTo>
                  <a:cubicBezTo>
                    <a:pt x="8877" y="10500"/>
                    <a:pt x="8791" y="10468"/>
                    <a:pt x="8727" y="10405"/>
                  </a:cubicBezTo>
                  <a:cubicBezTo>
                    <a:pt x="8601" y="10311"/>
                    <a:pt x="8601" y="10059"/>
                    <a:pt x="8727" y="9933"/>
                  </a:cubicBezTo>
                  <a:cubicBezTo>
                    <a:pt x="8791" y="9885"/>
                    <a:pt x="8877" y="9862"/>
                    <a:pt x="8964" y="9862"/>
                  </a:cubicBezTo>
                  <a:close/>
                  <a:moveTo>
                    <a:pt x="3415" y="1"/>
                  </a:moveTo>
                  <a:cubicBezTo>
                    <a:pt x="2616" y="1"/>
                    <a:pt x="1812" y="308"/>
                    <a:pt x="1198" y="922"/>
                  </a:cubicBezTo>
                  <a:cubicBezTo>
                    <a:pt x="1" y="2151"/>
                    <a:pt x="1" y="4104"/>
                    <a:pt x="1198" y="5333"/>
                  </a:cubicBezTo>
                  <a:lnTo>
                    <a:pt x="6806" y="10941"/>
                  </a:lnTo>
                  <a:cubicBezTo>
                    <a:pt x="7404" y="11508"/>
                    <a:pt x="8223" y="11823"/>
                    <a:pt x="9011" y="11823"/>
                  </a:cubicBezTo>
                  <a:cubicBezTo>
                    <a:pt x="9799" y="11823"/>
                    <a:pt x="10618" y="11508"/>
                    <a:pt x="11216" y="10941"/>
                  </a:cubicBezTo>
                  <a:cubicBezTo>
                    <a:pt x="12445" y="9712"/>
                    <a:pt x="12445" y="7727"/>
                    <a:pt x="11216" y="6530"/>
                  </a:cubicBezTo>
                  <a:lnTo>
                    <a:pt x="5609" y="922"/>
                  </a:lnTo>
                  <a:cubicBezTo>
                    <a:pt x="5010" y="308"/>
                    <a:pt x="4214" y="1"/>
                    <a:pt x="341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611" name="Google Shape;18611;p91"/>
          <p:cNvSpPr/>
          <p:nvPr/>
        </p:nvSpPr>
        <p:spPr>
          <a:xfrm>
            <a:off x="5748315" y="2919564"/>
            <a:ext cx="352833" cy="351880"/>
          </a:xfrm>
          <a:custGeom>
            <a:avLst/>
            <a:gdLst/>
            <a:ahLst/>
            <a:cxnLst/>
            <a:rect l="l" t="t" r="r" b="b"/>
            <a:pathLst>
              <a:path w="11847" h="11815" extrusionOk="0">
                <a:moveTo>
                  <a:pt x="4915" y="662"/>
                </a:moveTo>
                <a:cubicBezTo>
                  <a:pt x="5671" y="662"/>
                  <a:pt x="6301" y="1292"/>
                  <a:pt x="6301" y="2048"/>
                </a:cubicBezTo>
                <a:cubicBezTo>
                  <a:pt x="6301" y="2520"/>
                  <a:pt x="6081" y="2961"/>
                  <a:pt x="5577" y="3245"/>
                </a:cubicBezTo>
                <a:cubicBezTo>
                  <a:pt x="5577" y="2489"/>
                  <a:pt x="5104" y="2079"/>
                  <a:pt x="4568" y="2079"/>
                </a:cubicBezTo>
                <a:lnTo>
                  <a:pt x="1418" y="2079"/>
                </a:lnTo>
                <a:cubicBezTo>
                  <a:pt x="1008" y="2079"/>
                  <a:pt x="693" y="1764"/>
                  <a:pt x="693" y="1386"/>
                </a:cubicBezTo>
                <a:cubicBezTo>
                  <a:pt x="693" y="977"/>
                  <a:pt x="1008" y="662"/>
                  <a:pt x="1418" y="662"/>
                </a:cubicBezTo>
                <a:close/>
                <a:moveTo>
                  <a:pt x="3198" y="4915"/>
                </a:moveTo>
                <a:cubicBezTo>
                  <a:pt x="3285" y="4915"/>
                  <a:pt x="3371" y="4946"/>
                  <a:pt x="3434" y="5009"/>
                </a:cubicBezTo>
                <a:cubicBezTo>
                  <a:pt x="3529" y="5135"/>
                  <a:pt x="3529" y="5324"/>
                  <a:pt x="3434" y="5482"/>
                </a:cubicBezTo>
                <a:cubicBezTo>
                  <a:pt x="3371" y="5545"/>
                  <a:pt x="3277" y="5576"/>
                  <a:pt x="3186" y="5576"/>
                </a:cubicBezTo>
                <a:cubicBezTo>
                  <a:pt x="3096" y="5576"/>
                  <a:pt x="3009" y="5545"/>
                  <a:pt x="2962" y="5482"/>
                </a:cubicBezTo>
                <a:cubicBezTo>
                  <a:pt x="2836" y="5356"/>
                  <a:pt x="2836" y="5135"/>
                  <a:pt x="2962" y="5009"/>
                </a:cubicBezTo>
                <a:cubicBezTo>
                  <a:pt x="3025" y="4946"/>
                  <a:pt x="3111" y="4915"/>
                  <a:pt x="3198" y="4915"/>
                </a:cubicBezTo>
                <a:close/>
                <a:moveTo>
                  <a:pt x="1386" y="0"/>
                </a:moveTo>
                <a:cubicBezTo>
                  <a:pt x="630" y="0"/>
                  <a:pt x="0" y="630"/>
                  <a:pt x="0" y="1386"/>
                </a:cubicBezTo>
                <a:lnTo>
                  <a:pt x="0" y="5230"/>
                </a:lnTo>
                <a:cubicBezTo>
                  <a:pt x="0" y="5797"/>
                  <a:pt x="284" y="6301"/>
                  <a:pt x="693" y="6616"/>
                </a:cubicBezTo>
                <a:lnTo>
                  <a:pt x="693" y="4474"/>
                </a:lnTo>
                <a:cubicBezTo>
                  <a:pt x="693" y="3529"/>
                  <a:pt x="1481" y="2741"/>
                  <a:pt x="2426" y="2741"/>
                </a:cubicBezTo>
                <a:lnTo>
                  <a:pt x="4568" y="2741"/>
                </a:lnTo>
                <a:cubicBezTo>
                  <a:pt x="4758" y="2741"/>
                  <a:pt x="4915" y="2898"/>
                  <a:pt x="4915" y="3119"/>
                </a:cubicBezTo>
                <a:lnTo>
                  <a:pt x="4915" y="3466"/>
                </a:lnTo>
                <a:lnTo>
                  <a:pt x="2426" y="3466"/>
                </a:lnTo>
                <a:cubicBezTo>
                  <a:pt x="1859" y="3466"/>
                  <a:pt x="1418" y="3938"/>
                  <a:pt x="1418" y="4474"/>
                </a:cubicBezTo>
                <a:lnTo>
                  <a:pt x="1418" y="7309"/>
                </a:lnTo>
                <a:cubicBezTo>
                  <a:pt x="1418" y="7908"/>
                  <a:pt x="1922" y="8349"/>
                  <a:pt x="2521" y="8349"/>
                </a:cubicBezTo>
                <a:lnTo>
                  <a:pt x="3592" y="8349"/>
                </a:lnTo>
                <a:cubicBezTo>
                  <a:pt x="3655" y="10271"/>
                  <a:pt x="5293" y="11814"/>
                  <a:pt x="7215" y="11814"/>
                </a:cubicBezTo>
                <a:cubicBezTo>
                  <a:pt x="9263" y="11814"/>
                  <a:pt x="10838" y="9483"/>
                  <a:pt x="10838" y="7467"/>
                </a:cubicBezTo>
                <a:lnTo>
                  <a:pt x="10838" y="6931"/>
                </a:lnTo>
                <a:cubicBezTo>
                  <a:pt x="11405" y="6774"/>
                  <a:pt x="11846" y="6206"/>
                  <a:pt x="11846" y="5576"/>
                </a:cubicBezTo>
                <a:cubicBezTo>
                  <a:pt x="11846" y="4852"/>
                  <a:pt x="11216" y="4222"/>
                  <a:pt x="10460" y="4222"/>
                </a:cubicBezTo>
                <a:cubicBezTo>
                  <a:pt x="9735" y="4222"/>
                  <a:pt x="9105" y="4852"/>
                  <a:pt x="9105" y="5576"/>
                </a:cubicBezTo>
                <a:cubicBezTo>
                  <a:pt x="9105" y="6206"/>
                  <a:pt x="9515" y="6774"/>
                  <a:pt x="10113" y="6931"/>
                </a:cubicBezTo>
                <a:lnTo>
                  <a:pt x="10113" y="7467"/>
                </a:lnTo>
                <a:cubicBezTo>
                  <a:pt x="10113" y="9136"/>
                  <a:pt x="8727" y="11090"/>
                  <a:pt x="7152" y="11090"/>
                </a:cubicBezTo>
                <a:cubicBezTo>
                  <a:pt x="5577" y="11090"/>
                  <a:pt x="4316" y="9893"/>
                  <a:pt x="4253" y="8349"/>
                </a:cubicBezTo>
                <a:lnTo>
                  <a:pt x="4947" y="8349"/>
                </a:lnTo>
                <a:cubicBezTo>
                  <a:pt x="5143" y="9193"/>
                  <a:pt x="5842" y="9760"/>
                  <a:pt x="6640" y="9760"/>
                </a:cubicBezTo>
                <a:cubicBezTo>
                  <a:pt x="6736" y="9760"/>
                  <a:pt x="6833" y="9752"/>
                  <a:pt x="6931" y="9735"/>
                </a:cubicBezTo>
                <a:cubicBezTo>
                  <a:pt x="7750" y="9609"/>
                  <a:pt x="8381" y="8821"/>
                  <a:pt x="8381" y="7971"/>
                </a:cubicBezTo>
                <a:lnTo>
                  <a:pt x="8381" y="3182"/>
                </a:lnTo>
                <a:cubicBezTo>
                  <a:pt x="8381" y="3024"/>
                  <a:pt x="8412" y="2867"/>
                  <a:pt x="8507" y="2709"/>
                </a:cubicBezTo>
                <a:cubicBezTo>
                  <a:pt x="8727" y="3182"/>
                  <a:pt x="9231" y="3560"/>
                  <a:pt x="9767" y="3560"/>
                </a:cubicBezTo>
                <a:cubicBezTo>
                  <a:pt x="10460" y="3560"/>
                  <a:pt x="11846" y="2993"/>
                  <a:pt x="11846" y="2174"/>
                </a:cubicBezTo>
                <a:cubicBezTo>
                  <a:pt x="11846" y="1292"/>
                  <a:pt x="10460" y="788"/>
                  <a:pt x="9767" y="788"/>
                </a:cubicBezTo>
                <a:cubicBezTo>
                  <a:pt x="9137" y="788"/>
                  <a:pt x="8570" y="1229"/>
                  <a:pt x="8412" y="1827"/>
                </a:cubicBezTo>
                <a:cubicBezTo>
                  <a:pt x="7940" y="2142"/>
                  <a:pt x="7687" y="2646"/>
                  <a:pt x="7687" y="3245"/>
                </a:cubicBezTo>
                <a:lnTo>
                  <a:pt x="7687" y="8002"/>
                </a:lnTo>
                <a:cubicBezTo>
                  <a:pt x="7687" y="8538"/>
                  <a:pt x="7309" y="9010"/>
                  <a:pt x="6805" y="9105"/>
                </a:cubicBezTo>
                <a:cubicBezTo>
                  <a:pt x="6755" y="9111"/>
                  <a:pt x="6705" y="9114"/>
                  <a:pt x="6654" y="9114"/>
                </a:cubicBezTo>
                <a:cubicBezTo>
                  <a:pt x="6204" y="9114"/>
                  <a:pt x="5781" y="8859"/>
                  <a:pt x="5640" y="8349"/>
                </a:cubicBezTo>
                <a:cubicBezTo>
                  <a:pt x="6364" y="8160"/>
                  <a:pt x="6963" y="7498"/>
                  <a:pt x="6963" y="6648"/>
                </a:cubicBezTo>
                <a:lnTo>
                  <a:pt x="6963" y="2079"/>
                </a:lnTo>
                <a:cubicBezTo>
                  <a:pt x="6963" y="945"/>
                  <a:pt x="6018" y="0"/>
                  <a:pt x="488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612" name="Google Shape;18612;p91"/>
          <p:cNvGrpSpPr/>
          <p:nvPr/>
        </p:nvGrpSpPr>
        <p:grpSpPr>
          <a:xfrm>
            <a:off x="5779742" y="3398079"/>
            <a:ext cx="289039" cy="352833"/>
            <a:chOff x="-24694925" y="3518700"/>
            <a:chExt cx="242625" cy="296175"/>
          </a:xfrm>
        </p:grpSpPr>
        <p:sp>
          <p:nvSpPr>
            <p:cNvPr id="18613" name="Google Shape;18613;p91"/>
            <p:cNvSpPr/>
            <p:nvPr/>
          </p:nvSpPr>
          <p:spPr>
            <a:xfrm>
              <a:off x="-24694925" y="3572250"/>
              <a:ext cx="104000" cy="112650"/>
            </a:xfrm>
            <a:custGeom>
              <a:avLst/>
              <a:gdLst/>
              <a:ahLst/>
              <a:cxnLst/>
              <a:rect l="l" t="t" r="r" b="b"/>
              <a:pathLst>
                <a:path w="4160" h="4506" extrusionOk="0">
                  <a:moveTo>
                    <a:pt x="2080" y="1"/>
                  </a:moveTo>
                  <a:cubicBezTo>
                    <a:pt x="946" y="1"/>
                    <a:pt x="1" y="946"/>
                    <a:pt x="1" y="2080"/>
                  </a:cubicBezTo>
                  <a:lnTo>
                    <a:pt x="1" y="4506"/>
                  </a:lnTo>
                  <a:lnTo>
                    <a:pt x="4160" y="4506"/>
                  </a:lnTo>
                  <a:lnTo>
                    <a:pt x="4160" y="2080"/>
                  </a:lnTo>
                  <a:cubicBezTo>
                    <a:pt x="4160" y="946"/>
                    <a:pt x="3214" y="1"/>
                    <a:pt x="208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4" name="Google Shape;18614;p91"/>
            <p:cNvSpPr/>
            <p:nvPr/>
          </p:nvSpPr>
          <p:spPr>
            <a:xfrm>
              <a:off x="-24556300" y="3648650"/>
              <a:ext cx="104000" cy="113450"/>
            </a:xfrm>
            <a:custGeom>
              <a:avLst/>
              <a:gdLst/>
              <a:ahLst/>
              <a:cxnLst/>
              <a:rect l="l" t="t" r="r" b="b"/>
              <a:pathLst>
                <a:path w="4160" h="4538" extrusionOk="0">
                  <a:moveTo>
                    <a:pt x="1" y="1"/>
                  </a:moveTo>
                  <a:lnTo>
                    <a:pt x="1" y="2458"/>
                  </a:lnTo>
                  <a:cubicBezTo>
                    <a:pt x="1" y="3592"/>
                    <a:pt x="946" y="4537"/>
                    <a:pt x="2080" y="4537"/>
                  </a:cubicBezTo>
                  <a:cubicBezTo>
                    <a:pt x="3246" y="4537"/>
                    <a:pt x="4160" y="3592"/>
                    <a:pt x="4160" y="2458"/>
                  </a:cubicBezTo>
                  <a:lnTo>
                    <a:pt x="416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5" name="Google Shape;18615;p91"/>
            <p:cNvSpPr/>
            <p:nvPr/>
          </p:nvSpPr>
          <p:spPr>
            <a:xfrm>
              <a:off x="-24694925" y="3702200"/>
              <a:ext cx="104000" cy="112675"/>
            </a:xfrm>
            <a:custGeom>
              <a:avLst/>
              <a:gdLst/>
              <a:ahLst/>
              <a:cxnLst/>
              <a:rect l="l" t="t" r="r" b="b"/>
              <a:pathLst>
                <a:path w="4160" h="4507" extrusionOk="0">
                  <a:moveTo>
                    <a:pt x="1734" y="694"/>
                  </a:moveTo>
                  <a:cubicBezTo>
                    <a:pt x="1923" y="694"/>
                    <a:pt x="2080" y="852"/>
                    <a:pt x="2080" y="1041"/>
                  </a:cubicBezTo>
                  <a:lnTo>
                    <a:pt x="2080" y="2427"/>
                  </a:lnTo>
                  <a:cubicBezTo>
                    <a:pt x="2269" y="2427"/>
                    <a:pt x="2427" y="2584"/>
                    <a:pt x="2427" y="2773"/>
                  </a:cubicBezTo>
                  <a:cubicBezTo>
                    <a:pt x="2427" y="2962"/>
                    <a:pt x="2269" y="3120"/>
                    <a:pt x="2080" y="3120"/>
                  </a:cubicBezTo>
                  <a:cubicBezTo>
                    <a:pt x="1702" y="3120"/>
                    <a:pt x="1356" y="2805"/>
                    <a:pt x="1356" y="2427"/>
                  </a:cubicBezTo>
                  <a:lnTo>
                    <a:pt x="1356" y="1041"/>
                  </a:lnTo>
                  <a:cubicBezTo>
                    <a:pt x="1356" y="852"/>
                    <a:pt x="1513" y="694"/>
                    <a:pt x="1734" y="694"/>
                  </a:cubicBezTo>
                  <a:close/>
                  <a:moveTo>
                    <a:pt x="1" y="1"/>
                  </a:moveTo>
                  <a:lnTo>
                    <a:pt x="1" y="2427"/>
                  </a:lnTo>
                  <a:cubicBezTo>
                    <a:pt x="1" y="3561"/>
                    <a:pt x="946" y="4506"/>
                    <a:pt x="2080" y="4506"/>
                  </a:cubicBezTo>
                  <a:cubicBezTo>
                    <a:pt x="3214" y="4506"/>
                    <a:pt x="4160" y="3561"/>
                    <a:pt x="4160" y="2427"/>
                  </a:cubicBezTo>
                  <a:lnTo>
                    <a:pt x="416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6" name="Google Shape;18616;p91"/>
            <p:cNvSpPr/>
            <p:nvPr/>
          </p:nvSpPr>
          <p:spPr>
            <a:xfrm>
              <a:off x="-24556300" y="3518700"/>
              <a:ext cx="104000" cy="113425"/>
            </a:xfrm>
            <a:custGeom>
              <a:avLst/>
              <a:gdLst/>
              <a:ahLst/>
              <a:cxnLst/>
              <a:rect l="l" t="t" r="r" b="b"/>
              <a:pathLst>
                <a:path w="4160" h="4537" extrusionOk="0">
                  <a:moveTo>
                    <a:pt x="2049" y="1387"/>
                  </a:moveTo>
                  <a:cubicBezTo>
                    <a:pt x="2427" y="1387"/>
                    <a:pt x="2742" y="1702"/>
                    <a:pt x="2742" y="2080"/>
                  </a:cubicBezTo>
                  <a:lnTo>
                    <a:pt x="2742" y="3466"/>
                  </a:lnTo>
                  <a:cubicBezTo>
                    <a:pt x="2742" y="3655"/>
                    <a:pt x="2584" y="3812"/>
                    <a:pt x="2395" y="3812"/>
                  </a:cubicBezTo>
                  <a:cubicBezTo>
                    <a:pt x="2206" y="3812"/>
                    <a:pt x="2049" y="3655"/>
                    <a:pt x="2049" y="3466"/>
                  </a:cubicBezTo>
                  <a:lnTo>
                    <a:pt x="2049" y="2080"/>
                  </a:lnTo>
                  <a:cubicBezTo>
                    <a:pt x="1860" y="2080"/>
                    <a:pt x="1702" y="1922"/>
                    <a:pt x="1702" y="1733"/>
                  </a:cubicBezTo>
                  <a:cubicBezTo>
                    <a:pt x="1702" y="1544"/>
                    <a:pt x="1860" y="1387"/>
                    <a:pt x="2049" y="1387"/>
                  </a:cubicBezTo>
                  <a:close/>
                  <a:moveTo>
                    <a:pt x="2080" y="0"/>
                  </a:moveTo>
                  <a:cubicBezTo>
                    <a:pt x="946" y="0"/>
                    <a:pt x="1" y="945"/>
                    <a:pt x="1" y="2080"/>
                  </a:cubicBezTo>
                  <a:lnTo>
                    <a:pt x="1" y="4537"/>
                  </a:lnTo>
                  <a:lnTo>
                    <a:pt x="4160" y="4537"/>
                  </a:lnTo>
                  <a:lnTo>
                    <a:pt x="4160" y="2080"/>
                  </a:lnTo>
                  <a:cubicBezTo>
                    <a:pt x="4160" y="945"/>
                    <a:pt x="3214" y="0"/>
                    <a:pt x="2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617" name="Google Shape;18617;p91"/>
          <p:cNvGrpSpPr/>
          <p:nvPr/>
        </p:nvGrpSpPr>
        <p:grpSpPr>
          <a:xfrm>
            <a:off x="5779280" y="3848107"/>
            <a:ext cx="289962" cy="352833"/>
            <a:chOff x="-24709100" y="3888875"/>
            <a:chExt cx="243400" cy="296175"/>
          </a:xfrm>
        </p:grpSpPr>
        <p:sp>
          <p:nvSpPr>
            <p:cNvPr id="18618" name="Google Shape;18618;p91"/>
            <p:cNvSpPr/>
            <p:nvPr/>
          </p:nvSpPr>
          <p:spPr>
            <a:xfrm>
              <a:off x="-24587800" y="3888875"/>
              <a:ext cx="105575" cy="227650"/>
            </a:xfrm>
            <a:custGeom>
              <a:avLst/>
              <a:gdLst/>
              <a:ahLst/>
              <a:cxnLst/>
              <a:rect l="l" t="t" r="r" b="b"/>
              <a:pathLst>
                <a:path w="4223" h="9106" extrusionOk="0">
                  <a:moveTo>
                    <a:pt x="2836" y="662"/>
                  </a:moveTo>
                  <a:lnTo>
                    <a:pt x="2836" y="1387"/>
                  </a:lnTo>
                  <a:lnTo>
                    <a:pt x="2143" y="1387"/>
                  </a:lnTo>
                  <a:lnTo>
                    <a:pt x="2143" y="662"/>
                  </a:lnTo>
                  <a:close/>
                  <a:moveTo>
                    <a:pt x="1072" y="4884"/>
                  </a:moveTo>
                  <a:cubicBezTo>
                    <a:pt x="1261" y="4884"/>
                    <a:pt x="1418" y="5041"/>
                    <a:pt x="1418" y="5230"/>
                  </a:cubicBezTo>
                  <a:cubicBezTo>
                    <a:pt x="1418" y="5451"/>
                    <a:pt x="1261" y="5608"/>
                    <a:pt x="1072" y="5608"/>
                  </a:cubicBezTo>
                  <a:cubicBezTo>
                    <a:pt x="851" y="5608"/>
                    <a:pt x="694" y="5451"/>
                    <a:pt x="694" y="5230"/>
                  </a:cubicBezTo>
                  <a:cubicBezTo>
                    <a:pt x="694" y="5041"/>
                    <a:pt x="851" y="4884"/>
                    <a:pt x="1072" y="4884"/>
                  </a:cubicBezTo>
                  <a:close/>
                  <a:moveTo>
                    <a:pt x="3498" y="6302"/>
                  </a:moveTo>
                  <a:lnTo>
                    <a:pt x="3498" y="6648"/>
                  </a:lnTo>
                  <a:cubicBezTo>
                    <a:pt x="3498" y="6869"/>
                    <a:pt x="3340" y="6995"/>
                    <a:pt x="3151" y="6995"/>
                  </a:cubicBezTo>
                  <a:lnTo>
                    <a:pt x="1765" y="6995"/>
                  </a:lnTo>
                  <a:cubicBezTo>
                    <a:pt x="1576" y="6995"/>
                    <a:pt x="1418" y="6869"/>
                    <a:pt x="1418" y="6648"/>
                  </a:cubicBezTo>
                  <a:lnTo>
                    <a:pt x="1418" y="6302"/>
                  </a:lnTo>
                  <a:close/>
                  <a:moveTo>
                    <a:pt x="1072" y="1"/>
                  </a:moveTo>
                  <a:cubicBezTo>
                    <a:pt x="851" y="1"/>
                    <a:pt x="694" y="158"/>
                    <a:pt x="694" y="347"/>
                  </a:cubicBezTo>
                  <a:cubicBezTo>
                    <a:pt x="694" y="568"/>
                    <a:pt x="851" y="725"/>
                    <a:pt x="1072" y="725"/>
                  </a:cubicBezTo>
                  <a:lnTo>
                    <a:pt x="1418" y="725"/>
                  </a:lnTo>
                  <a:lnTo>
                    <a:pt x="1418" y="1450"/>
                  </a:lnTo>
                  <a:cubicBezTo>
                    <a:pt x="1009" y="1576"/>
                    <a:pt x="694" y="1985"/>
                    <a:pt x="694" y="2458"/>
                  </a:cubicBezTo>
                  <a:lnTo>
                    <a:pt x="694" y="4285"/>
                  </a:lnTo>
                  <a:cubicBezTo>
                    <a:pt x="316" y="4443"/>
                    <a:pt x="1" y="4821"/>
                    <a:pt x="1" y="5293"/>
                  </a:cubicBezTo>
                  <a:cubicBezTo>
                    <a:pt x="1" y="5703"/>
                    <a:pt x="284" y="6112"/>
                    <a:pt x="694" y="6270"/>
                  </a:cubicBezTo>
                  <a:lnTo>
                    <a:pt x="694" y="6648"/>
                  </a:lnTo>
                  <a:cubicBezTo>
                    <a:pt x="694" y="7089"/>
                    <a:pt x="977" y="7499"/>
                    <a:pt x="1418" y="7656"/>
                  </a:cubicBezTo>
                  <a:lnTo>
                    <a:pt x="1418" y="8759"/>
                  </a:lnTo>
                  <a:cubicBezTo>
                    <a:pt x="1418" y="8948"/>
                    <a:pt x="1576" y="9105"/>
                    <a:pt x="1765" y="9105"/>
                  </a:cubicBezTo>
                  <a:lnTo>
                    <a:pt x="3151" y="9105"/>
                  </a:lnTo>
                  <a:cubicBezTo>
                    <a:pt x="3340" y="9105"/>
                    <a:pt x="3498" y="8948"/>
                    <a:pt x="3498" y="8759"/>
                  </a:cubicBezTo>
                  <a:lnTo>
                    <a:pt x="3498" y="7656"/>
                  </a:lnTo>
                  <a:cubicBezTo>
                    <a:pt x="3907" y="7499"/>
                    <a:pt x="4222" y="7121"/>
                    <a:pt x="4222" y="6648"/>
                  </a:cubicBezTo>
                  <a:lnTo>
                    <a:pt x="4222" y="5955"/>
                  </a:lnTo>
                  <a:lnTo>
                    <a:pt x="4222" y="2458"/>
                  </a:lnTo>
                  <a:cubicBezTo>
                    <a:pt x="4222" y="2017"/>
                    <a:pt x="3939" y="1607"/>
                    <a:pt x="3498" y="1450"/>
                  </a:cubicBezTo>
                  <a:lnTo>
                    <a:pt x="3498" y="725"/>
                  </a:lnTo>
                  <a:lnTo>
                    <a:pt x="3876" y="725"/>
                  </a:lnTo>
                  <a:cubicBezTo>
                    <a:pt x="4065" y="725"/>
                    <a:pt x="4222" y="568"/>
                    <a:pt x="4222" y="347"/>
                  </a:cubicBezTo>
                  <a:cubicBezTo>
                    <a:pt x="4222" y="158"/>
                    <a:pt x="4065" y="1"/>
                    <a:pt x="387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9" name="Google Shape;18619;p91"/>
            <p:cNvSpPr/>
            <p:nvPr/>
          </p:nvSpPr>
          <p:spPr>
            <a:xfrm>
              <a:off x="-24536600" y="4132250"/>
              <a:ext cx="70900" cy="17350"/>
            </a:xfrm>
            <a:custGeom>
              <a:avLst/>
              <a:gdLst/>
              <a:ahLst/>
              <a:cxnLst/>
              <a:rect l="l" t="t" r="r" b="b"/>
              <a:pathLst>
                <a:path w="2836" h="694" extrusionOk="0">
                  <a:moveTo>
                    <a:pt x="0" y="1"/>
                  </a:moveTo>
                  <a:lnTo>
                    <a:pt x="347" y="694"/>
                  </a:lnTo>
                  <a:lnTo>
                    <a:pt x="2489" y="694"/>
                  </a:lnTo>
                  <a:cubicBezTo>
                    <a:pt x="2678" y="694"/>
                    <a:pt x="2836" y="536"/>
                    <a:pt x="2836" y="347"/>
                  </a:cubicBezTo>
                  <a:cubicBezTo>
                    <a:pt x="2836" y="158"/>
                    <a:pt x="2678" y="1"/>
                    <a:pt x="24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0" name="Google Shape;18620;p91"/>
            <p:cNvSpPr/>
            <p:nvPr/>
          </p:nvSpPr>
          <p:spPr>
            <a:xfrm>
              <a:off x="-24709100" y="3963700"/>
              <a:ext cx="208750" cy="221350"/>
            </a:xfrm>
            <a:custGeom>
              <a:avLst/>
              <a:gdLst/>
              <a:ahLst/>
              <a:cxnLst/>
              <a:rect l="l" t="t" r="r" b="b"/>
              <a:pathLst>
                <a:path w="8350" h="8854" extrusionOk="0">
                  <a:moveTo>
                    <a:pt x="4884" y="1"/>
                  </a:moveTo>
                  <a:cubicBezTo>
                    <a:pt x="2931" y="473"/>
                    <a:pt x="1419" y="2237"/>
                    <a:pt x="1419" y="4380"/>
                  </a:cubicBezTo>
                  <a:lnTo>
                    <a:pt x="1419" y="8192"/>
                  </a:lnTo>
                  <a:lnTo>
                    <a:pt x="410" y="8192"/>
                  </a:lnTo>
                  <a:cubicBezTo>
                    <a:pt x="389" y="8189"/>
                    <a:pt x="368" y="8188"/>
                    <a:pt x="347" y="8188"/>
                  </a:cubicBezTo>
                  <a:cubicBezTo>
                    <a:pt x="132" y="8188"/>
                    <a:pt x="1" y="8334"/>
                    <a:pt x="1" y="8507"/>
                  </a:cubicBezTo>
                  <a:cubicBezTo>
                    <a:pt x="1" y="8696"/>
                    <a:pt x="158" y="8853"/>
                    <a:pt x="347" y="8853"/>
                  </a:cubicBezTo>
                  <a:lnTo>
                    <a:pt x="8003" y="8853"/>
                  </a:lnTo>
                  <a:cubicBezTo>
                    <a:pt x="8192" y="8853"/>
                    <a:pt x="8350" y="8696"/>
                    <a:pt x="8350" y="8507"/>
                  </a:cubicBezTo>
                  <a:cubicBezTo>
                    <a:pt x="8350" y="8318"/>
                    <a:pt x="8192" y="8160"/>
                    <a:pt x="8003" y="8160"/>
                  </a:cubicBezTo>
                  <a:lnTo>
                    <a:pt x="6806" y="8160"/>
                  </a:lnTo>
                  <a:lnTo>
                    <a:pt x="6239" y="6963"/>
                  </a:lnTo>
                  <a:cubicBezTo>
                    <a:pt x="6207" y="6869"/>
                    <a:pt x="6018" y="6774"/>
                    <a:pt x="5924" y="6774"/>
                  </a:cubicBezTo>
                  <a:lnTo>
                    <a:pt x="4191" y="6774"/>
                  </a:lnTo>
                  <a:lnTo>
                    <a:pt x="4191" y="3655"/>
                  </a:lnTo>
                  <a:cubicBezTo>
                    <a:pt x="4191" y="3435"/>
                    <a:pt x="4254" y="3245"/>
                    <a:pt x="4380" y="3088"/>
                  </a:cubicBezTo>
                  <a:cubicBezTo>
                    <a:pt x="4254" y="2836"/>
                    <a:pt x="4191" y="2552"/>
                    <a:pt x="4191" y="2300"/>
                  </a:cubicBezTo>
                  <a:cubicBezTo>
                    <a:pt x="4191" y="1733"/>
                    <a:pt x="4443" y="1229"/>
                    <a:pt x="4884" y="914"/>
                  </a:cubicBezTo>
                  <a:lnTo>
                    <a:pt x="48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621" name="Google Shape;18621;p91"/>
          <p:cNvGrpSpPr/>
          <p:nvPr/>
        </p:nvGrpSpPr>
        <p:grpSpPr>
          <a:xfrm>
            <a:off x="7979280" y="2920770"/>
            <a:ext cx="356556" cy="349557"/>
            <a:chOff x="-22863675" y="3131775"/>
            <a:chExt cx="299300" cy="293425"/>
          </a:xfrm>
        </p:grpSpPr>
        <p:sp>
          <p:nvSpPr>
            <p:cNvPr id="18622" name="Google Shape;18622;p91"/>
            <p:cNvSpPr/>
            <p:nvPr/>
          </p:nvSpPr>
          <p:spPr>
            <a:xfrm>
              <a:off x="-22863675" y="3131775"/>
              <a:ext cx="299300" cy="293425"/>
            </a:xfrm>
            <a:custGeom>
              <a:avLst/>
              <a:gdLst/>
              <a:ahLst/>
              <a:cxnLst/>
              <a:rect l="l" t="t" r="r" b="b"/>
              <a:pathLst>
                <a:path w="11972" h="11737" extrusionOk="0">
                  <a:moveTo>
                    <a:pt x="3214" y="5522"/>
                  </a:moveTo>
                  <a:cubicBezTo>
                    <a:pt x="3403" y="5522"/>
                    <a:pt x="3560" y="5679"/>
                    <a:pt x="3560" y="5868"/>
                  </a:cubicBezTo>
                  <a:cubicBezTo>
                    <a:pt x="3560" y="6057"/>
                    <a:pt x="3403" y="6215"/>
                    <a:pt x="3214" y="6215"/>
                  </a:cubicBezTo>
                  <a:cubicBezTo>
                    <a:pt x="3024" y="6215"/>
                    <a:pt x="2867" y="6057"/>
                    <a:pt x="2867" y="5868"/>
                  </a:cubicBezTo>
                  <a:cubicBezTo>
                    <a:pt x="2867" y="5679"/>
                    <a:pt x="3024" y="5522"/>
                    <a:pt x="3214" y="5522"/>
                  </a:cubicBezTo>
                  <a:close/>
                  <a:moveTo>
                    <a:pt x="5986" y="2749"/>
                  </a:moveTo>
                  <a:cubicBezTo>
                    <a:pt x="6931" y="2749"/>
                    <a:pt x="7719" y="3537"/>
                    <a:pt x="7719" y="4482"/>
                  </a:cubicBezTo>
                  <a:cubicBezTo>
                    <a:pt x="7719" y="5427"/>
                    <a:pt x="6963" y="6215"/>
                    <a:pt x="5986" y="6215"/>
                  </a:cubicBezTo>
                  <a:cubicBezTo>
                    <a:pt x="5041" y="6215"/>
                    <a:pt x="4253" y="5427"/>
                    <a:pt x="4253" y="4482"/>
                  </a:cubicBezTo>
                  <a:cubicBezTo>
                    <a:pt x="4253" y="3537"/>
                    <a:pt x="5041" y="2749"/>
                    <a:pt x="5986" y="2749"/>
                  </a:cubicBezTo>
                  <a:close/>
                  <a:moveTo>
                    <a:pt x="8790" y="5522"/>
                  </a:moveTo>
                  <a:cubicBezTo>
                    <a:pt x="8979" y="5522"/>
                    <a:pt x="9136" y="5679"/>
                    <a:pt x="9136" y="5868"/>
                  </a:cubicBezTo>
                  <a:cubicBezTo>
                    <a:pt x="9136" y="6057"/>
                    <a:pt x="8979" y="6215"/>
                    <a:pt x="8790" y="6215"/>
                  </a:cubicBezTo>
                  <a:cubicBezTo>
                    <a:pt x="8569" y="6215"/>
                    <a:pt x="8412" y="6057"/>
                    <a:pt x="8412" y="5868"/>
                  </a:cubicBezTo>
                  <a:cubicBezTo>
                    <a:pt x="8412" y="5679"/>
                    <a:pt x="8569" y="5522"/>
                    <a:pt x="8790" y="5522"/>
                  </a:cubicBezTo>
                  <a:close/>
                  <a:moveTo>
                    <a:pt x="4600" y="7601"/>
                  </a:moveTo>
                  <a:cubicBezTo>
                    <a:pt x="4789" y="7601"/>
                    <a:pt x="4946" y="7759"/>
                    <a:pt x="4946" y="7948"/>
                  </a:cubicBezTo>
                  <a:cubicBezTo>
                    <a:pt x="4946" y="8168"/>
                    <a:pt x="4789" y="8326"/>
                    <a:pt x="4600" y="8326"/>
                  </a:cubicBezTo>
                  <a:cubicBezTo>
                    <a:pt x="4411" y="8326"/>
                    <a:pt x="4253" y="8168"/>
                    <a:pt x="4253" y="7948"/>
                  </a:cubicBezTo>
                  <a:cubicBezTo>
                    <a:pt x="4253" y="7759"/>
                    <a:pt x="4411" y="7601"/>
                    <a:pt x="4600" y="7601"/>
                  </a:cubicBezTo>
                  <a:close/>
                  <a:moveTo>
                    <a:pt x="6679" y="6939"/>
                  </a:moveTo>
                  <a:cubicBezTo>
                    <a:pt x="7278" y="6939"/>
                    <a:pt x="7719" y="7412"/>
                    <a:pt x="7719" y="7948"/>
                  </a:cubicBezTo>
                  <a:cubicBezTo>
                    <a:pt x="7719" y="8515"/>
                    <a:pt x="7246" y="8987"/>
                    <a:pt x="6679" y="8987"/>
                  </a:cubicBezTo>
                  <a:cubicBezTo>
                    <a:pt x="6080" y="8987"/>
                    <a:pt x="5671" y="8515"/>
                    <a:pt x="5671" y="7948"/>
                  </a:cubicBezTo>
                  <a:cubicBezTo>
                    <a:pt x="5671" y="7412"/>
                    <a:pt x="6143" y="6939"/>
                    <a:pt x="6679" y="6939"/>
                  </a:cubicBezTo>
                  <a:close/>
                  <a:moveTo>
                    <a:pt x="5309" y="1"/>
                  </a:moveTo>
                  <a:cubicBezTo>
                    <a:pt x="5222" y="1"/>
                    <a:pt x="5135" y="24"/>
                    <a:pt x="5072" y="71"/>
                  </a:cubicBezTo>
                  <a:cubicBezTo>
                    <a:pt x="4946" y="197"/>
                    <a:pt x="4946" y="449"/>
                    <a:pt x="5072" y="544"/>
                  </a:cubicBezTo>
                  <a:cubicBezTo>
                    <a:pt x="5356" y="828"/>
                    <a:pt x="5545" y="1080"/>
                    <a:pt x="5639" y="1363"/>
                  </a:cubicBezTo>
                  <a:cubicBezTo>
                    <a:pt x="5356" y="1426"/>
                    <a:pt x="5041" y="1458"/>
                    <a:pt x="4757" y="1552"/>
                  </a:cubicBezTo>
                  <a:cubicBezTo>
                    <a:pt x="4474" y="1017"/>
                    <a:pt x="4096" y="796"/>
                    <a:pt x="3592" y="576"/>
                  </a:cubicBezTo>
                  <a:cubicBezTo>
                    <a:pt x="3552" y="560"/>
                    <a:pt x="3507" y="552"/>
                    <a:pt x="3460" y="552"/>
                  </a:cubicBezTo>
                  <a:cubicBezTo>
                    <a:pt x="3320" y="552"/>
                    <a:pt x="3166" y="623"/>
                    <a:pt x="3119" y="765"/>
                  </a:cubicBezTo>
                  <a:cubicBezTo>
                    <a:pt x="3024" y="922"/>
                    <a:pt x="3119" y="1143"/>
                    <a:pt x="3277" y="1206"/>
                  </a:cubicBezTo>
                  <a:cubicBezTo>
                    <a:pt x="3623" y="1363"/>
                    <a:pt x="3907" y="1552"/>
                    <a:pt x="4064" y="1804"/>
                  </a:cubicBezTo>
                  <a:cubicBezTo>
                    <a:pt x="3781" y="1930"/>
                    <a:pt x="3529" y="2088"/>
                    <a:pt x="3308" y="2245"/>
                  </a:cubicBezTo>
                  <a:cubicBezTo>
                    <a:pt x="2867" y="1836"/>
                    <a:pt x="2394" y="1773"/>
                    <a:pt x="1890" y="1741"/>
                  </a:cubicBezTo>
                  <a:cubicBezTo>
                    <a:pt x="1701" y="1741"/>
                    <a:pt x="1544" y="1836"/>
                    <a:pt x="1481" y="2056"/>
                  </a:cubicBezTo>
                  <a:cubicBezTo>
                    <a:pt x="1481" y="2245"/>
                    <a:pt x="1607" y="2403"/>
                    <a:pt x="1796" y="2434"/>
                  </a:cubicBezTo>
                  <a:cubicBezTo>
                    <a:pt x="2205" y="2466"/>
                    <a:pt x="2489" y="2529"/>
                    <a:pt x="2741" y="2718"/>
                  </a:cubicBezTo>
                  <a:cubicBezTo>
                    <a:pt x="2552" y="2907"/>
                    <a:pt x="2363" y="3159"/>
                    <a:pt x="2205" y="3379"/>
                  </a:cubicBezTo>
                  <a:cubicBezTo>
                    <a:pt x="1949" y="3294"/>
                    <a:pt x="1725" y="3260"/>
                    <a:pt x="1508" y="3260"/>
                  </a:cubicBezTo>
                  <a:cubicBezTo>
                    <a:pt x="1243" y="3260"/>
                    <a:pt x="987" y="3310"/>
                    <a:pt x="693" y="3379"/>
                  </a:cubicBezTo>
                  <a:cubicBezTo>
                    <a:pt x="504" y="3411"/>
                    <a:pt x="441" y="3631"/>
                    <a:pt x="473" y="3821"/>
                  </a:cubicBezTo>
                  <a:cubicBezTo>
                    <a:pt x="498" y="3970"/>
                    <a:pt x="621" y="4060"/>
                    <a:pt x="781" y="4060"/>
                  </a:cubicBezTo>
                  <a:cubicBezTo>
                    <a:pt x="823" y="4060"/>
                    <a:pt x="868" y="4054"/>
                    <a:pt x="914" y="4041"/>
                  </a:cubicBezTo>
                  <a:cubicBezTo>
                    <a:pt x="1160" y="3979"/>
                    <a:pt x="1366" y="3931"/>
                    <a:pt x="1567" y="3931"/>
                  </a:cubicBezTo>
                  <a:cubicBezTo>
                    <a:pt x="1674" y="3931"/>
                    <a:pt x="1780" y="3945"/>
                    <a:pt x="1890" y="3978"/>
                  </a:cubicBezTo>
                  <a:cubicBezTo>
                    <a:pt x="1764" y="4262"/>
                    <a:pt x="1638" y="4514"/>
                    <a:pt x="1607" y="4797"/>
                  </a:cubicBezTo>
                  <a:cubicBezTo>
                    <a:pt x="1071" y="4797"/>
                    <a:pt x="630" y="4986"/>
                    <a:pt x="189" y="5301"/>
                  </a:cubicBezTo>
                  <a:cubicBezTo>
                    <a:pt x="32" y="5427"/>
                    <a:pt x="0" y="5616"/>
                    <a:pt x="126" y="5774"/>
                  </a:cubicBezTo>
                  <a:cubicBezTo>
                    <a:pt x="186" y="5874"/>
                    <a:pt x="296" y="5935"/>
                    <a:pt x="409" y="5935"/>
                  </a:cubicBezTo>
                  <a:cubicBezTo>
                    <a:pt x="474" y="5935"/>
                    <a:pt x="541" y="5915"/>
                    <a:pt x="599" y="5868"/>
                  </a:cubicBezTo>
                  <a:cubicBezTo>
                    <a:pt x="914" y="5616"/>
                    <a:pt x="1166" y="5459"/>
                    <a:pt x="1481" y="5459"/>
                  </a:cubicBezTo>
                  <a:cubicBezTo>
                    <a:pt x="1481" y="5585"/>
                    <a:pt x="1449" y="5742"/>
                    <a:pt x="1449" y="5868"/>
                  </a:cubicBezTo>
                  <a:cubicBezTo>
                    <a:pt x="1449" y="6026"/>
                    <a:pt x="1449" y="6183"/>
                    <a:pt x="1481" y="6341"/>
                  </a:cubicBezTo>
                  <a:cubicBezTo>
                    <a:pt x="945" y="6530"/>
                    <a:pt x="662" y="6876"/>
                    <a:pt x="347" y="7318"/>
                  </a:cubicBezTo>
                  <a:cubicBezTo>
                    <a:pt x="221" y="7475"/>
                    <a:pt x="284" y="7664"/>
                    <a:pt x="441" y="7790"/>
                  </a:cubicBezTo>
                  <a:cubicBezTo>
                    <a:pt x="507" y="7843"/>
                    <a:pt x="584" y="7868"/>
                    <a:pt x="658" y="7868"/>
                  </a:cubicBezTo>
                  <a:cubicBezTo>
                    <a:pt x="761" y="7868"/>
                    <a:pt x="859" y="7819"/>
                    <a:pt x="914" y="7727"/>
                  </a:cubicBezTo>
                  <a:cubicBezTo>
                    <a:pt x="1134" y="7349"/>
                    <a:pt x="1323" y="7129"/>
                    <a:pt x="1607" y="7002"/>
                  </a:cubicBezTo>
                  <a:cubicBezTo>
                    <a:pt x="1701" y="7286"/>
                    <a:pt x="1764" y="7570"/>
                    <a:pt x="1922" y="7822"/>
                  </a:cubicBezTo>
                  <a:cubicBezTo>
                    <a:pt x="1481" y="8200"/>
                    <a:pt x="1323" y="8609"/>
                    <a:pt x="1166" y="9145"/>
                  </a:cubicBezTo>
                  <a:cubicBezTo>
                    <a:pt x="1134" y="9334"/>
                    <a:pt x="1260" y="9523"/>
                    <a:pt x="1418" y="9554"/>
                  </a:cubicBezTo>
                  <a:cubicBezTo>
                    <a:pt x="1452" y="9566"/>
                    <a:pt x="1486" y="9571"/>
                    <a:pt x="1519" y="9571"/>
                  </a:cubicBezTo>
                  <a:cubicBezTo>
                    <a:pt x="1671" y="9571"/>
                    <a:pt x="1807" y="9463"/>
                    <a:pt x="1859" y="9334"/>
                  </a:cubicBezTo>
                  <a:cubicBezTo>
                    <a:pt x="1953" y="8924"/>
                    <a:pt x="2048" y="8672"/>
                    <a:pt x="2268" y="8420"/>
                  </a:cubicBezTo>
                  <a:cubicBezTo>
                    <a:pt x="2426" y="8672"/>
                    <a:pt x="2646" y="8893"/>
                    <a:pt x="2835" y="9082"/>
                  </a:cubicBezTo>
                  <a:cubicBezTo>
                    <a:pt x="2520" y="9554"/>
                    <a:pt x="2552" y="10027"/>
                    <a:pt x="2583" y="10594"/>
                  </a:cubicBezTo>
                  <a:cubicBezTo>
                    <a:pt x="2583" y="10783"/>
                    <a:pt x="2741" y="10909"/>
                    <a:pt x="2961" y="10909"/>
                  </a:cubicBezTo>
                  <a:lnTo>
                    <a:pt x="2993" y="10909"/>
                  </a:lnTo>
                  <a:cubicBezTo>
                    <a:pt x="3182" y="10909"/>
                    <a:pt x="3308" y="10720"/>
                    <a:pt x="3308" y="10500"/>
                  </a:cubicBezTo>
                  <a:cubicBezTo>
                    <a:pt x="3277" y="10090"/>
                    <a:pt x="3277" y="9806"/>
                    <a:pt x="3371" y="9523"/>
                  </a:cubicBezTo>
                  <a:cubicBezTo>
                    <a:pt x="3623" y="9680"/>
                    <a:pt x="3844" y="9838"/>
                    <a:pt x="4127" y="9964"/>
                  </a:cubicBezTo>
                  <a:cubicBezTo>
                    <a:pt x="4001" y="10500"/>
                    <a:pt x="4159" y="10941"/>
                    <a:pt x="4411" y="11445"/>
                  </a:cubicBezTo>
                  <a:cubicBezTo>
                    <a:pt x="4452" y="11589"/>
                    <a:pt x="4561" y="11652"/>
                    <a:pt x="4684" y="11652"/>
                  </a:cubicBezTo>
                  <a:cubicBezTo>
                    <a:pt x="4749" y="11652"/>
                    <a:pt x="4818" y="11635"/>
                    <a:pt x="4883" y="11602"/>
                  </a:cubicBezTo>
                  <a:cubicBezTo>
                    <a:pt x="5041" y="11539"/>
                    <a:pt x="5104" y="11350"/>
                    <a:pt x="5041" y="11130"/>
                  </a:cubicBezTo>
                  <a:cubicBezTo>
                    <a:pt x="4883" y="10783"/>
                    <a:pt x="4757" y="10500"/>
                    <a:pt x="4789" y="10184"/>
                  </a:cubicBezTo>
                  <a:lnTo>
                    <a:pt x="4789" y="10184"/>
                  </a:lnTo>
                  <a:cubicBezTo>
                    <a:pt x="5072" y="10279"/>
                    <a:pt x="5356" y="10311"/>
                    <a:pt x="5671" y="10342"/>
                  </a:cubicBezTo>
                  <a:cubicBezTo>
                    <a:pt x="5734" y="10909"/>
                    <a:pt x="6049" y="11256"/>
                    <a:pt x="6427" y="11665"/>
                  </a:cubicBezTo>
                  <a:cubicBezTo>
                    <a:pt x="6474" y="11712"/>
                    <a:pt x="6561" y="11736"/>
                    <a:pt x="6651" y="11736"/>
                  </a:cubicBezTo>
                  <a:cubicBezTo>
                    <a:pt x="6742" y="11736"/>
                    <a:pt x="6837" y="11712"/>
                    <a:pt x="6900" y="11665"/>
                  </a:cubicBezTo>
                  <a:cubicBezTo>
                    <a:pt x="6994" y="11539"/>
                    <a:pt x="6994" y="11287"/>
                    <a:pt x="6900" y="11193"/>
                  </a:cubicBezTo>
                  <a:cubicBezTo>
                    <a:pt x="6616" y="10909"/>
                    <a:pt x="6427" y="10657"/>
                    <a:pt x="6333" y="10342"/>
                  </a:cubicBezTo>
                  <a:cubicBezTo>
                    <a:pt x="6616" y="10311"/>
                    <a:pt x="6931" y="10279"/>
                    <a:pt x="7215" y="10184"/>
                  </a:cubicBezTo>
                  <a:cubicBezTo>
                    <a:pt x="7467" y="10720"/>
                    <a:pt x="7876" y="10941"/>
                    <a:pt x="8380" y="11130"/>
                  </a:cubicBezTo>
                  <a:cubicBezTo>
                    <a:pt x="8424" y="11156"/>
                    <a:pt x="8474" y="11167"/>
                    <a:pt x="8526" y="11167"/>
                  </a:cubicBezTo>
                  <a:cubicBezTo>
                    <a:pt x="8662" y="11167"/>
                    <a:pt x="8807" y="11086"/>
                    <a:pt x="8853" y="10972"/>
                  </a:cubicBezTo>
                  <a:cubicBezTo>
                    <a:pt x="8947" y="10815"/>
                    <a:pt x="8853" y="10594"/>
                    <a:pt x="8695" y="10500"/>
                  </a:cubicBezTo>
                  <a:cubicBezTo>
                    <a:pt x="8349" y="10374"/>
                    <a:pt x="8065" y="10184"/>
                    <a:pt x="7908" y="9932"/>
                  </a:cubicBezTo>
                  <a:cubicBezTo>
                    <a:pt x="8191" y="9806"/>
                    <a:pt x="8412" y="9649"/>
                    <a:pt x="8664" y="9491"/>
                  </a:cubicBezTo>
                  <a:cubicBezTo>
                    <a:pt x="9105" y="9901"/>
                    <a:pt x="9578" y="9964"/>
                    <a:pt x="10082" y="9995"/>
                  </a:cubicBezTo>
                  <a:lnTo>
                    <a:pt x="10113" y="9995"/>
                  </a:lnTo>
                  <a:cubicBezTo>
                    <a:pt x="10302" y="9995"/>
                    <a:pt x="10428" y="9869"/>
                    <a:pt x="10460" y="9680"/>
                  </a:cubicBezTo>
                  <a:cubicBezTo>
                    <a:pt x="10460" y="9491"/>
                    <a:pt x="10365" y="9334"/>
                    <a:pt x="10145" y="9302"/>
                  </a:cubicBezTo>
                  <a:cubicBezTo>
                    <a:pt x="9767" y="9239"/>
                    <a:pt x="9483" y="9208"/>
                    <a:pt x="9199" y="9019"/>
                  </a:cubicBezTo>
                  <a:cubicBezTo>
                    <a:pt x="9388" y="8830"/>
                    <a:pt x="9609" y="8578"/>
                    <a:pt x="9767" y="8357"/>
                  </a:cubicBezTo>
                  <a:cubicBezTo>
                    <a:pt x="9980" y="8437"/>
                    <a:pt x="10181" y="8466"/>
                    <a:pt x="10384" y="8466"/>
                  </a:cubicBezTo>
                  <a:cubicBezTo>
                    <a:pt x="10660" y="8466"/>
                    <a:pt x="10938" y="8412"/>
                    <a:pt x="11247" y="8357"/>
                  </a:cubicBezTo>
                  <a:cubicBezTo>
                    <a:pt x="11468" y="8294"/>
                    <a:pt x="11531" y="8105"/>
                    <a:pt x="11499" y="7916"/>
                  </a:cubicBezTo>
                  <a:cubicBezTo>
                    <a:pt x="11472" y="7751"/>
                    <a:pt x="11300" y="7658"/>
                    <a:pt x="11131" y="7658"/>
                  </a:cubicBezTo>
                  <a:cubicBezTo>
                    <a:pt x="11107" y="7658"/>
                    <a:pt x="11082" y="7660"/>
                    <a:pt x="11058" y="7664"/>
                  </a:cubicBezTo>
                  <a:cubicBezTo>
                    <a:pt x="10806" y="7748"/>
                    <a:pt x="10596" y="7804"/>
                    <a:pt x="10391" y="7804"/>
                  </a:cubicBezTo>
                  <a:cubicBezTo>
                    <a:pt x="10288" y="7804"/>
                    <a:pt x="10187" y="7790"/>
                    <a:pt x="10082" y="7759"/>
                  </a:cubicBezTo>
                  <a:cubicBezTo>
                    <a:pt x="10208" y="7475"/>
                    <a:pt x="10302" y="7192"/>
                    <a:pt x="10365" y="6939"/>
                  </a:cubicBezTo>
                  <a:lnTo>
                    <a:pt x="10397" y="6939"/>
                  </a:lnTo>
                  <a:cubicBezTo>
                    <a:pt x="10932" y="6939"/>
                    <a:pt x="11342" y="6687"/>
                    <a:pt x="11751" y="6372"/>
                  </a:cubicBezTo>
                  <a:cubicBezTo>
                    <a:pt x="11940" y="6246"/>
                    <a:pt x="11972" y="6057"/>
                    <a:pt x="11846" y="5900"/>
                  </a:cubicBezTo>
                  <a:cubicBezTo>
                    <a:pt x="11789" y="5843"/>
                    <a:pt x="11687" y="5798"/>
                    <a:pt x="11580" y="5798"/>
                  </a:cubicBezTo>
                  <a:cubicBezTo>
                    <a:pt x="11509" y="5798"/>
                    <a:pt x="11436" y="5818"/>
                    <a:pt x="11373" y="5868"/>
                  </a:cubicBezTo>
                  <a:cubicBezTo>
                    <a:pt x="11058" y="6120"/>
                    <a:pt x="10775" y="6278"/>
                    <a:pt x="10460" y="6278"/>
                  </a:cubicBezTo>
                  <a:cubicBezTo>
                    <a:pt x="10460" y="6152"/>
                    <a:pt x="10491" y="5994"/>
                    <a:pt x="10491" y="5868"/>
                  </a:cubicBezTo>
                  <a:cubicBezTo>
                    <a:pt x="10491" y="5711"/>
                    <a:pt x="10491" y="5553"/>
                    <a:pt x="10460" y="5396"/>
                  </a:cubicBezTo>
                  <a:cubicBezTo>
                    <a:pt x="11027" y="5207"/>
                    <a:pt x="11279" y="4860"/>
                    <a:pt x="11594" y="4419"/>
                  </a:cubicBezTo>
                  <a:cubicBezTo>
                    <a:pt x="11720" y="4262"/>
                    <a:pt x="11688" y="4073"/>
                    <a:pt x="11531" y="3947"/>
                  </a:cubicBezTo>
                  <a:cubicBezTo>
                    <a:pt x="11465" y="3894"/>
                    <a:pt x="11394" y="3869"/>
                    <a:pt x="11324" y="3869"/>
                  </a:cubicBezTo>
                  <a:cubicBezTo>
                    <a:pt x="11226" y="3869"/>
                    <a:pt x="11132" y="3918"/>
                    <a:pt x="11058" y="4010"/>
                  </a:cubicBezTo>
                  <a:cubicBezTo>
                    <a:pt x="10838" y="4388"/>
                    <a:pt x="10617" y="4608"/>
                    <a:pt x="10365" y="4734"/>
                  </a:cubicBezTo>
                  <a:cubicBezTo>
                    <a:pt x="10271" y="4451"/>
                    <a:pt x="10176" y="4167"/>
                    <a:pt x="10019" y="3915"/>
                  </a:cubicBezTo>
                  <a:cubicBezTo>
                    <a:pt x="10460" y="3537"/>
                    <a:pt x="10617" y="3127"/>
                    <a:pt x="10775" y="2592"/>
                  </a:cubicBezTo>
                  <a:cubicBezTo>
                    <a:pt x="10806" y="2403"/>
                    <a:pt x="10712" y="2214"/>
                    <a:pt x="10554" y="2182"/>
                  </a:cubicBezTo>
                  <a:cubicBezTo>
                    <a:pt x="10520" y="2171"/>
                    <a:pt x="10485" y="2166"/>
                    <a:pt x="10450" y="2166"/>
                  </a:cubicBezTo>
                  <a:cubicBezTo>
                    <a:pt x="10292" y="2166"/>
                    <a:pt x="10139" y="2274"/>
                    <a:pt x="10113" y="2403"/>
                  </a:cubicBezTo>
                  <a:cubicBezTo>
                    <a:pt x="9987" y="2812"/>
                    <a:pt x="9924" y="3064"/>
                    <a:pt x="9672" y="3316"/>
                  </a:cubicBezTo>
                  <a:cubicBezTo>
                    <a:pt x="9515" y="3064"/>
                    <a:pt x="9325" y="2844"/>
                    <a:pt x="9136" y="2655"/>
                  </a:cubicBezTo>
                  <a:cubicBezTo>
                    <a:pt x="9451" y="2182"/>
                    <a:pt x="9388" y="1710"/>
                    <a:pt x="9357" y="1143"/>
                  </a:cubicBezTo>
                  <a:cubicBezTo>
                    <a:pt x="9357" y="954"/>
                    <a:pt x="9168" y="828"/>
                    <a:pt x="8979" y="828"/>
                  </a:cubicBezTo>
                  <a:cubicBezTo>
                    <a:pt x="8790" y="828"/>
                    <a:pt x="8664" y="1017"/>
                    <a:pt x="8664" y="1237"/>
                  </a:cubicBezTo>
                  <a:cubicBezTo>
                    <a:pt x="8695" y="1647"/>
                    <a:pt x="8695" y="1930"/>
                    <a:pt x="8569" y="2214"/>
                  </a:cubicBezTo>
                  <a:cubicBezTo>
                    <a:pt x="8349" y="2056"/>
                    <a:pt x="8097" y="1899"/>
                    <a:pt x="7813" y="1773"/>
                  </a:cubicBezTo>
                  <a:cubicBezTo>
                    <a:pt x="7939" y="1237"/>
                    <a:pt x="7782" y="796"/>
                    <a:pt x="7561" y="292"/>
                  </a:cubicBezTo>
                  <a:cubicBezTo>
                    <a:pt x="7493" y="178"/>
                    <a:pt x="7375" y="97"/>
                    <a:pt x="7243" y="97"/>
                  </a:cubicBezTo>
                  <a:cubicBezTo>
                    <a:pt x="7193" y="97"/>
                    <a:pt x="7141" y="108"/>
                    <a:pt x="7089" y="134"/>
                  </a:cubicBezTo>
                  <a:cubicBezTo>
                    <a:pt x="6931" y="197"/>
                    <a:pt x="6837" y="386"/>
                    <a:pt x="6931" y="607"/>
                  </a:cubicBezTo>
                  <a:cubicBezTo>
                    <a:pt x="7089" y="954"/>
                    <a:pt x="7215" y="1237"/>
                    <a:pt x="7152" y="1552"/>
                  </a:cubicBezTo>
                  <a:cubicBezTo>
                    <a:pt x="6900" y="1458"/>
                    <a:pt x="6616" y="1426"/>
                    <a:pt x="6301" y="1395"/>
                  </a:cubicBezTo>
                  <a:cubicBezTo>
                    <a:pt x="6206" y="828"/>
                    <a:pt x="5891" y="481"/>
                    <a:pt x="5545" y="71"/>
                  </a:cubicBezTo>
                  <a:cubicBezTo>
                    <a:pt x="5482" y="24"/>
                    <a:pt x="5395" y="1"/>
                    <a:pt x="53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3" name="Google Shape;18623;p91"/>
            <p:cNvSpPr/>
            <p:nvPr/>
          </p:nvSpPr>
          <p:spPr>
            <a:xfrm>
              <a:off x="-22740025" y="3217825"/>
              <a:ext cx="52000" cy="51225"/>
            </a:xfrm>
            <a:custGeom>
              <a:avLst/>
              <a:gdLst/>
              <a:ahLst/>
              <a:cxnLst/>
              <a:rect l="l" t="t" r="r" b="b"/>
              <a:pathLst>
                <a:path w="2080" h="2049" extrusionOk="0">
                  <a:moveTo>
                    <a:pt x="1040" y="0"/>
                  </a:moveTo>
                  <a:cubicBezTo>
                    <a:pt x="441" y="0"/>
                    <a:pt x="0" y="473"/>
                    <a:pt x="0" y="1009"/>
                  </a:cubicBezTo>
                  <a:cubicBezTo>
                    <a:pt x="0" y="1607"/>
                    <a:pt x="473" y="2048"/>
                    <a:pt x="1040" y="2048"/>
                  </a:cubicBezTo>
                  <a:cubicBezTo>
                    <a:pt x="1607" y="2048"/>
                    <a:pt x="2048" y="1576"/>
                    <a:pt x="2048" y="1009"/>
                  </a:cubicBezTo>
                  <a:cubicBezTo>
                    <a:pt x="2080" y="473"/>
                    <a:pt x="1607"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4" name="Google Shape;18624;p91"/>
            <p:cNvSpPr/>
            <p:nvPr/>
          </p:nvSpPr>
          <p:spPr>
            <a:xfrm>
              <a:off x="-22705375" y="3321800"/>
              <a:ext cx="17350" cy="18125"/>
            </a:xfrm>
            <a:custGeom>
              <a:avLst/>
              <a:gdLst/>
              <a:ahLst/>
              <a:cxnLst/>
              <a:rect l="l" t="t" r="r" b="b"/>
              <a:pathLst>
                <a:path w="694" h="725" extrusionOk="0">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625" name="Google Shape;18625;p91"/>
          <p:cNvGrpSpPr/>
          <p:nvPr/>
        </p:nvGrpSpPr>
        <p:grpSpPr>
          <a:xfrm>
            <a:off x="5322144" y="1531949"/>
            <a:ext cx="310602" cy="352803"/>
            <a:chOff x="-28069875" y="3175300"/>
            <a:chExt cx="260725" cy="296150"/>
          </a:xfrm>
        </p:grpSpPr>
        <p:sp>
          <p:nvSpPr>
            <p:cNvPr id="18626" name="Google Shape;18626;p91"/>
            <p:cNvSpPr/>
            <p:nvPr/>
          </p:nvSpPr>
          <p:spPr>
            <a:xfrm>
              <a:off x="-28059650" y="3192625"/>
              <a:ext cx="26025" cy="70125"/>
            </a:xfrm>
            <a:custGeom>
              <a:avLst/>
              <a:gdLst/>
              <a:ahLst/>
              <a:cxnLst/>
              <a:rect l="l" t="t" r="r" b="b"/>
              <a:pathLst>
                <a:path w="1041" h="2805" extrusionOk="0">
                  <a:moveTo>
                    <a:pt x="536" y="0"/>
                  </a:moveTo>
                  <a:cubicBezTo>
                    <a:pt x="253" y="0"/>
                    <a:pt x="1" y="252"/>
                    <a:pt x="1" y="536"/>
                  </a:cubicBezTo>
                  <a:lnTo>
                    <a:pt x="1" y="2458"/>
                  </a:lnTo>
                  <a:cubicBezTo>
                    <a:pt x="410" y="2458"/>
                    <a:pt x="757" y="2584"/>
                    <a:pt x="1040" y="2804"/>
                  </a:cubicBezTo>
                  <a:lnTo>
                    <a:pt x="1040" y="536"/>
                  </a:lnTo>
                  <a:cubicBezTo>
                    <a:pt x="1040" y="252"/>
                    <a:pt x="788" y="0"/>
                    <a:pt x="5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7" name="Google Shape;18627;p91"/>
            <p:cNvSpPr/>
            <p:nvPr/>
          </p:nvSpPr>
          <p:spPr>
            <a:xfrm>
              <a:off x="-27843050" y="3192625"/>
              <a:ext cx="26025" cy="69325"/>
            </a:xfrm>
            <a:custGeom>
              <a:avLst/>
              <a:gdLst/>
              <a:ahLst/>
              <a:cxnLst/>
              <a:rect l="l" t="t" r="r" b="b"/>
              <a:pathLst>
                <a:path w="1041" h="2773" extrusionOk="0">
                  <a:moveTo>
                    <a:pt x="536" y="0"/>
                  </a:moveTo>
                  <a:cubicBezTo>
                    <a:pt x="253" y="0"/>
                    <a:pt x="1" y="252"/>
                    <a:pt x="1" y="536"/>
                  </a:cubicBezTo>
                  <a:lnTo>
                    <a:pt x="1" y="2773"/>
                  </a:lnTo>
                  <a:cubicBezTo>
                    <a:pt x="284" y="2584"/>
                    <a:pt x="694" y="2426"/>
                    <a:pt x="1040" y="2426"/>
                  </a:cubicBezTo>
                  <a:lnTo>
                    <a:pt x="1040" y="536"/>
                  </a:lnTo>
                  <a:cubicBezTo>
                    <a:pt x="1040" y="252"/>
                    <a:pt x="788" y="0"/>
                    <a:pt x="5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8" name="Google Shape;18628;p91"/>
            <p:cNvSpPr/>
            <p:nvPr/>
          </p:nvSpPr>
          <p:spPr>
            <a:xfrm>
              <a:off x="-27973000" y="3202075"/>
              <a:ext cx="26000" cy="57525"/>
            </a:xfrm>
            <a:custGeom>
              <a:avLst/>
              <a:gdLst/>
              <a:ahLst/>
              <a:cxnLst/>
              <a:rect l="l" t="t" r="r" b="b"/>
              <a:pathLst>
                <a:path w="1040" h="2301" extrusionOk="0">
                  <a:moveTo>
                    <a:pt x="536" y="0"/>
                  </a:moveTo>
                  <a:cubicBezTo>
                    <a:pt x="252" y="0"/>
                    <a:pt x="0" y="221"/>
                    <a:pt x="0" y="504"/>
                  </a:cubicBezTo>
                  <a:lnTo>
                    <a:pt x="0" y="1954"/>
                  </a:lnTo>
                  <a:cubicBezTo>
                    <a:pt x="410" y="1985"/>
                    <a:pt x="756" y="2080"/>
                    <a:pt x="1040" y="2300"/>
                  </a:cubicBezTo>
                  <a:lnTo>
                    <a:pt x="1040" y="504"/>
                  </a:lnTo>
                  <a:cubicBezTo>
                    <a:pt x="1040" y="221"/>
                    <a:pt x="788" y="0"/>
                    <a:pt x="5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9" name="Google Shape;18629;p91"/>
            <p:cNvSpPr/>
            <p:nvPr/>
          </p:nvSpPr>
          <p:spPr>
            <a:xfrm>
              <a:off x="-27929675" y="3202075"/>
              <a:ext cx="26000" cy="57525"/>
            </a:xfrm>
            <a:custGeom>
              <a:avLst/>
              <a:gdLst/>
              <a:ahLst/>
              <a:cxnLst/>
              <a:rect l="l" t="t" r="r" b="b"/>
              <a:pathLst>
                <a:path w="1040" h="2301" extrusionOk="0">
                  <a:moveTo>
                    <a:pt x="536" y="0"/>
                  </a:moveTo>
                  <a:cubicBezTo>
                    <a:pt x="252" y="0"/>
                    <a:pt x="0" y="221"/>
                    <a:pt x="0" y="504"/>
                  </a:cubicBezTo>
                  <a:lnTo>
                    <a:pt x="0" y="2300"/>
                  </a:lnTo>
                  <a:cubicBezTo>
                    <a:pt x="315" y="2111"/>
                    <a:pt x="693" y="1985"/>
                    <a:pt x="1040" y="1954"/>
                  </a:cubicBezTo>
                  <a:lnTo>
                    <a:pt x="1040" y="504"/>
                  </a:lnTo>
                  <a:cubicBezTo>
                    <a:pt x="1040" y="221"/>
                    <a:pt x="788" y="0"/>
                    <a:pt x="5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0" name="Google Shape;18630;p91"/>
            <p:cNvSpPr/>
            <p:nvPr/>
          </p:nvSpPr>
          <p:spPr>
            <a:xfrm>
              <a:off x="-28016325" y="3175300"/>
              <a:ext cx="26025" cy="91375"/>
            </a:xfrm>
            <a:custGeom>
              <a:avLst/>
              <a:gdLst/>
              <a:ahLst/>
              <a:cxnLst/>
              <a:rect l="l" t="t" r="r" b="b"/>
              <a:pathLst>
                <a:path w="1041" h="3655" extrusionOk="0">
                  <a:moveTo>
                    <a:pt x="536" y="0"/>
                  </a:moveTo>
                  <a:cubicBezTo>
                    <a:pt x="253" y="0"/>
                    <a:pt x="1" y="221"/>
                    <a:pt x="1" y="504"/>
                  </a:cubicBezTo>
                  <a:lnTo>
                    <a:pt x="1" y="3655"/>
                  </a:lnTo>
                  <a:cubicBezTo>
                    <a:pt x="1" y="3655"/>
                    <a:pt x="1" y="3623"/>
                    <a:pt x="64" y="3623"/>
                  </a:cubicBezTo>
                  <a:cubicBezTo>
                    <a:pt x="284" y="3371"/>
                    <a:pt x="631" y="3182"/>
                    <a:pt x="1040" y="3056"/>
                  </a:cubicBezTo>
                  <a:lnTo>
                    <a:pt x="1040" y="504"/>
                  </a:lnTo>
                  <a:cubicBezTo>
                    <a:pt x="1040" y="221"/>
                    <a:pt x="788" y="0"/>
                    <a:pt x="5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1" name="Google Shape;18631;p91"/>
            <p:cNvSpPr/>
            <p:nvPr/>
          </p:nvSpPr>
          <p:spPr>
            <a:xfrm>
              <a:off x="-27886375" y="3176075"/>
              <a:ext cx="26025" cy="91400"/>
            </a:xfrm>
            <a:custGeom>
              <a:avLst/>
              <a:gdLst/>
              <a:ahLst/>
              <a:cxnLst/>
              <a:rect l="l" t="t" r="r" b="b"/>
              <a:pathLst>
                <a:path w="1041" h="3656" extrusionOk="0">
                  <a:moveTo>
                    <a:pt x="536" y="1"/>
                  </a:moveTo>
                  <a:cubicBezTo>
                    <a:pt x="253" y="1"/>
                    <a:pt x="1" y="221"/>
                    <a:pt x="1" y="505"/>
                  </a:cubicBezTo>
                  <a:lnTo>
                    <a:pt x="1" y="3088"/>
                  </a:lnTo>
                  <a:cubicBezTo>
                    <a:pt x="379" y="3151"/>
                    <a:pt x="726" y="3340"/>
                    <a:pt x="1041" y="3655"/>
                  </a:cubicBezTo>
                  <a:lnTo>
                    <a:pt x="1041" y="505"/>
                  </a:lnTo>
                  <a:cubicBezTo>
                    <a:pt x="1041" y="253"/>
                    <a:pt x="789" y="1"/>
                    <a:pt x="5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2" name="Google Shape;18632;p91"/>
            <p:cNvSpPr/>
            <p:nvPr/>
          </p:nvSpPr>
          <p:spPr>
            <a:xfrm>
              <a:off x="-28017900" y="3269025"/>
              <a:ext cx="161475" cy="133125"/>
            </a:xfrm>
            <a:custGeom>
              <a:avLst/>
              <a:gdLst/>
              <a:ahLst/>
              <a:cxnLst/>
              <a:rect l="l" t="t" r="r" b="b"/>
              <a:pathLst>
                <a:path w="6459" h="5325" extrusionOk="0">
                  <a:moveTo>
                    <a:pt x="1733" y="0"/>
                  </a:moveTo>
                  <a:cubicBezTo>
                    <a:pt x="1355" y="0"/>
                    <a:pt x="946" y="158"/>
                    <a:pt x="662" y="410"/>
                  </a:cubicBezTo>
                  <a:cubicBezTo>
                    <a:pt x="64" y="882"/>
                    <a:pt x="1" y="1639"/>
                    <a:pt x="347" y="2237"/>
                  </a:cubicBezTo>
                  <a:cubicBezTo>
                    <a:pt x="1324" y="2458"/>
                    <a:pt x="2048" y="3340"/>
                    <a:pt x="2174" y="4348"/>
                  </a:cubicBezTo>
                  <a:lnTo>
                    <a:pt x="3214" y="5325"/>
                  </a:lnTo>
                  <a:lnTo>
                    <a:pt x="4285" y="4348"/>
                  </a:lnTo>
                  <a:cubicBezTo>
                    <a:pt x="4380" y="3340"/>
                    <a:pt x="5073" y="2521"/>
                    <a:pt x="6113" y="2237"/>
                  </a:cubicBezTo>
                  <a:cubicBezTo>
                    <a:pt x="6459" y="1639"/>
                    <a:pt x="6333" y="882"/>
                    <a:pt x="5860" y="410"/>
                  </a:cubicBezTo>
                  <a:cubicBezTo>
                    <a:pt x="5577" y="158"/>
                    <a:pt x="5199" y="0"/>
                    <a:pt x="4789" y="0"/>
                  </a:cubicBezTo>
                  <a:cubicBezTo>
                    <a:pt x="4411" y="0"/>
                    <a:pt x="4002" y="158"/>
                    <a:pt x="3750" y="410"/>
                  </a:cubicBezTo>
                  <a:lnTo>
                    <a:pt x="3277" y="882"/>
                  </a:lnTo>
                  <a:lnTo>
                    <a:pt x="2805" y="410"/>
                  </a:lnTo>
                  <a:cubicBezTo>
                    <a:pt x="2521" y="158"/>
                    <a:pt x="2143" y="0"/>
                    <a:pt x="1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3" name="Google Shape;18633;p91"/>
            <p:cNvSpPr/>
            <p:nvPr/>
          </p:nvSpPr>
          <p:spPr>
            <a:xfrm>
              <a:off x="-27930475" y="3269800"/>
              <a:ext cx="121325" cy="201650"/>
            </a:xfrm>
            <a:custGeom>
              <a:avLst/>
              <a:gdLst/>
              <a:ahLst/>
              <a:cxnLst/>
              <a:rect l="l" t="t" r="r" b="b"/>
              <a:pathLst>
                <a:path w="4853" h="8066" extrusionOk="0">
                  <a:moveTo>
                    <a:pt x="4506" y="1"/>
                  </a:moveTo>
                  <a:cubicBezTo>
                    <a:pt x="3876" y="1"/>
                    <a:pt x="3403" y="505"/>
                    <a:pt x="3403" y="1198"/>
                  </a:cubicBezTo>
                  <a:lnTo>
                    <a:pt x="3403" y="2395"/>
                  </a:lnTo>
                  <a:cubicBezTo>
                    <a:pt x="3403" y="2584"/>
                    <a:pt x="3246" y="2742"/>
                    <a:pt x="3025" y="2742"/>
                  </a:cubicBezTo>
                  <a:cubicBezTo>
                    <a:pt x="2679" y="2742"/>
                    <a:pt x="2363" y="2868"/>
                    <a:pt x="2080" y="3025"/>
                  </a:cubicBezTo>
                  <a:cubicBezTo>
                    <a:pt x="1702" y="3372"/>
                    <a:pt x="1418" y="3939"/>
                    <a:pt x="1418" y="4474"/>
                  </a:cubicBezTo>
                  <a:lnTo>
                    <a:pt x="1418" y="5231"/>
                  </a:lnTo>
                  <a:cubicBezTo>
                    <a:pt x="1418" y="5420"/>
                    <a:pt x="1261" y="5577"/>
                    <a:pt x="1072" y="5577"/>
                  </a:cubicBezTo>
                  <a:cubicBezTo>
                    <a:pt x="883" y="5577"/>
                    <a:pt x="725" y="5420"/>
                    <a:pt x="725" y="5231"/>
                  </a:cubicBezTo>
                  <a:lnTo>
                    <a:pt x="1" y="5892"/>
                  </a:lnTo>
                  <a:lnTo>
                    <a:pt x="1" y="8066"/>
                  </a:lnTo>
                  <a:lnTo>
                    <a:pt x="3813" y="8066"/>
                  </a:lnTo>
                  <a:cubicBezTo>
                    <a:pt x="4033" y="8066"/>
                    <a:pt x="4191" y="7908"/>
                    <a:pt x="4191" y="7719"/>
                  </a:cubicBezTo>
                  <a:cubicBezTo>
                    <a:pt x="4191" y="7530"/>
                    <a:pt x="4033" y="7373"/>
                    <a:pt x="3813" y="7373"/>
                  </a:cubicBezTo>
                  <a:lnTo>
                    <a:pt x="3466" y="7373"/>
                  </a:lnTo>
                  <a:lnTo>
                    <a:pt x="3466" y="6270"/>
                  </a:lnTo>
                  <a:cubicBezTo>
                    <a:pt x="3466" y="6176"/>
                    <a:pt x="3498" y="6050"/>
                    <a:pt x="3592" y="6018"/>
                  </a:cubicBezTo>
                  <a:lnTo>
                    <a:pt x="4128" y="5420"/>
                  </a:lnTo>
                  <a:cubicBezTo>
                    <a:pt x="4600" y="4947"/>
                    <a:pt x="4852" y="4380"/>
                    <a:pt x="4852" y="3687"/>
                  </a:cubicBezTo>
                  <a:lnTo>
                    <a:pt x="4852" y="347"/>
                  </a:lnTo>
                  <a:cubicBezTo>
                    <a:pt x="4852" y="158"/>
                    <a:pt x="4695" y="1"/>
                    <a:pt x="450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4" name="Google Shape;18634;p91"/>
            <p:cNvSpPr/>
            <p:nvPr/>
          </p:nvSpPr>
          <p:spPr>
            <a:xfrm>
              <a:off x="-28069875" y="3271375"/>
              <a:ext cx="122875" cy="200075"/>
            </a:xfrm>
            <a:custGeom>
              <a:avLst/>
              <a:gdLst/>
              <a:ahLst/>
              <a:cxnLst/>
              <a:rect l="l" t="t" r="r" b="b"/>
              <a:pathLst>
                <a:path w="4915" h="8003" extrusionOk="0">
                  <a:moveTo>
                    <a:pt x="347" y="1"/>
                  </a:moveTo>
                  <a:cubicBezTo>
                    <a:pt x="158" y="1"/>
                    <a:pt x="0" y="158"/>
                    <a:pt x="0" y="379"/>
                  </a:cubicBezTo>
                  <a:lnTo>
                    <a:pt x="0" y="3718"/>
                  </a:lnTo>
                  <a:cubicBezTo>
                    <a:pt x="0" y="4348"/>
                    <a:pt x="221" y="4979"/>
                    <a:pt x="693" y="5451"/>
                  </a:cubicBezTo>
                  <a:lnTo>
                    <a:pt x="1323" y="5955"/>
                  </a:lnTo>
                  <a:cubicBezTo>
                    <a:pt x="1418" y="6018"/>
                    <a:pt x="1449" y="6113"/>
                    <a:pt x="1449" y="6207"/>
                  </a:cubicBezTo>
                  <a:lnTo>
                    <a:pt x="1449" y="7310"/>
                  </a:lnTo>
                  <a:lnTo>
                    <a:pt x="1103" y="7310"/>
                  </a:lnTo>
                  <a:cubicBezTo>
                    <a:pt x="882" y="7310"/>
                    <a:pt x="725" y="7467"/>
                    <a:pt x="725" y="7656"/>
                  </a:cubicBezTo>
                  <a:cubicBezTo>
                    <a:pt x="725" y="7845"/>
                    <a:pt x="882" y="8003"/>
                    <a:pt x="1103" y="8003"/>
                  </a:cubicBezTo>
                  <a:lnTo>
                    <a:pt x="4915" y="8003"/>
                  </a:lnTo>
                  <a:lnTo>
                    <a:pt x="4915" y="5829"/>
                  </a:lnTo>
                  <a:lnTo>
                    <a:pt x="4190" y="5168"/>
                  </a:lnTo>
                  <a:cubicBezTo>
                    <a:pt x="4190" y="5357"/>
                    <a:pt x="4033" y="5514"/>
                    <a:pt x="3844" y="5514"/>
                  </a:cubicBezTo>
                  <a:cubicBezTo>
                    <a:pt x="3655" y="5514"/>
                    <a:pt x="3497" y="5357"/>
                    <a:pt x="3497" y="5168"/>
                  </a:cubicBezTo>
                  <a:lnTo>
                    <a:pt x="3497" y="4411"/>
                  </a:lnTo>
                  <a:cubicBezTo>
                    <a:pt x="3497" y="3876"/>
                    <a:pt x="3214" y="3372"/>
                    <a:pt x="2741" y="3057"/>
                  </a:cubicBezTo>
                  <a:cubicBezTo>
                    <a:pt x="2458" y="2899"/>
                    <a:pt x="2143" y="2773"/>
                    <a:pt x="1796" y="2773"/>
                  </a:cubicBezTo>
                  <a:cubicBezTo>
                    <a:pt x="1607" y="2773"/>
                    <a:pt x="1449" y="2616"/>
                    <a:pt x="1449" y="2427"/>
                  </a:cubicBezTo>
                  <a:lnTo>
                    <a:pt x="1449" y="1229"/>
                  </a:lnTo>
                  <a:cubicBezTo>
                    <a:pt x="1449" y="473"/>
                    <a:pt x="945"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635" name="Google Shape;18635;p91"/>
          <p:cNvSpPr/>
          <p:nvPr/>
        </p:nvSpPr>
        <p:spPr>
          <a:xfrm>
            <a:off x="5301578" y="1989685"/>
            <a:ext cx="352803" cy="350719"/>
          </a:xfrm>
          <a:custGeom>
            <a:avLst/>
            <a:gdLst/>
            <a:ahLst/>
            <a:cxnLst/>
            <a:rect l="l" t="t" r="r" b="b"/>
            <a:pathLst>
              <a:path w="11846" h="11776" extrusionOk="0">
                <a:moveTo>
                  <a:pt x="9074" y="2261"/>
                </a:moveTo>
                <a:lnTo>
                  <a:pt x="9546" y="2733"/>
                </a:lnTo>
                <a:lnTo>
                  <a:pt x="9011" y="3300"/>
                </a:lnTo>
                <a:lnTo>
                  <a:pt x="8538" y="2828"/>
                </a:lnTo>
                <a:lnTo>
                  <a:pt x="9074" y="2261"/>
                </a:lnTo>
                <a:close/>
                <a:moveTo>
                  <a:pt x="6333" y="3489"/>
                </a:moveTo>
                <a:lnTo>
                  <a:pt x="8286" y="5474"/>
                </a:lnTo>
                <a:lnTo>
                  <a:pt x="7782" y="5978"/>
                </a:lnTo>
                <a:lnTo>
                  <a:pt x="7026" y="5222"/>
                </a:lnTo>
                <a:cubicBezTo>
                  <a:pt x="6963" y="5159"/>
                  <a:pt x="6876" y="5128"/>
                  <a:pt x="6789" y="5128"/>
                </a:cubicBezTo>
                <a:cubicBezTo>
                  <a:pt x="6703" y="5128"/>
                  <a:pt x="6616" y="5159"/>
                  <a:pt x="6553" y="5222"/>
                </a:cubicBezTo>
                <a:cubicBezTo>
                  <a:pt x="6427" y="5348"/>
                  <a:pt x="6427" y="5569"/>
                  <a:pt x="6553" y="5695"/>
                </a:cubicBezTo>
                <a:lnTo>
                  <a:pt x="7309" y="6451"/>
                </a:lnTo>
                <a:lnTo>
                  <a:pt x="6837" y="6924"/>
                </a:lnTo>
                <a:lnTo>
                  <a:pt x="4883" y="4939"/>
                </a:lnTo>
                <a:lnTo>
                  <a:pt x="6333" y="3489"/>
                </a:lnTo>
                <a:close/>
                <a:moveTo>
                  <a:pt x="2647" y="8688"/>
                </a:moveTo>
                <a:lnTo>
                  <a:pt x="3119" y="9160"/>
                </a:lnTo>
                <a:lnTo>
                  <a:pt x="2899" y="9412"/>
                </a:lnTo>
                <a:cubicBezTo>
                  <a:pt x="2836" y="9460"/>
                  <a:pt x="2749" y="9483"/>
                  <a:pt x="2662" y="9483"/>
                </a:cubicBezTo>
                <a:cubicBezTo>
                  <a:pt x="2576" y="9483"/>
                  <a:pt x="2489" y="9460"/>
                  <a:pt x="2426" y="9412"/>
                </a:cubicBezTo>
                <a:cubicBezTo>
                  <a:pt x="2300" y="9286"/>
                  <a:pt x="2300" y="9034"/>
                  <a:pt x="2426" y="8940"/>
                </a:cubicBezTo>
                <a:lnTo>
                  <a:pt x="2647" y="8688"/>
                </a:lnTo>
                <a:close/>
                <a:moveTo>
                  <a:pt x="9294" y="0"/>
                </a:moveTo>
                <a:cubicBezTo>
                  <a:pt x="9026" y="0"/>
                  <a:pt x="8758" y="103"/>
                  <a:pt x="8569" y="308"/>
                </a:cubicBezTo>
                <a:cubicBezTo>
                  <a:pt x="8160" y="686"/>
                  <a:pt x="8097" y="1410"/>
                  <a:pt x="8538" y="1820"/>
                </a:cubicBezTo>
                <a:lnTo>
                  <a:pt x="8065" y="2292"/>
                </a:lnTo>
                <a:lnTo>
                  <a:pt x="7089" y="1316"/>
                </a:lnTo>
                <a:cubicBezTo>
                  <a:pt x="6884" y="1127"/>
                  <a:pt x="6616" y="1032"/>
                  <a:pt x="6348" y="1032"/>
                </a:cubicBezTo>
                <a:cubicBezTo>
                  <a:pt x="6081" y="1032"/>
                  <a:pt x="5813" y="1127"/>
                  <a:pt x="5608" y="1316"/>
                </a:cubicBezTo>
                <a:cubicBezTo>
                  <a:pt x="5230" y="1725"/>
                  <a:pt x="5230" y="2387"/>
                  <a:pt x="5608" y="2765"/>
                </a:cubicBezTo>
                <a:lnTo>
                  <a:pt x="5860" y="3017"/>
                </a:lnTo>
                <a:lnTo>
                  <a:pt x="2678" y="6199"/>
                </a:lnTo>
                <a:cubicBezTo>
                  <a:pt x="2142" y="6734"/>
                  <a:pt x="2048" y="7428"/>
                  <a:pt x="2268" y="8058"/>
                </a:cubicBezTo>
                <a:lnTo>
                  <a:pt x="1922" y="8404"/>
                </a:lnTo>
                <a:cubicBezTo>
                  <a:pt x="1607" y="8719"/>
                  <a:pt x="1512" y="9192"/>
                  <a:pt x="1733" y="9601"/>
                </a:cubicBezTo>
                <a:lnTo>
                  <a:pt x="95" y="11208"/>
                </a:lnTo>
                <a:cubicBezTo>
                  <a:pt x="0" y="11334"/>
                  <a:pt x="0" y="11555"/>
                  <a:pt x="95" y="11681"/>
                </a:cubicBezTo>
                <a:cubicBezTo>
                  <a:pt x="158" y="11744"/>
                  <a:pt x="252" y="11775"/>
                  <a:pt x="343" y="11775"/>
                </a:cubicBezTo>
                <a:cubicBezTo>
                  <a:pt x="433" y="11775"/>
                  <a:pt x="520" y="11744"/>
                  <a:pt x="567" y="11681"/>
                </a:cubicBezTo>
                <a:lnTo>
                  <a:pt x="2174" y="10074"/>
                </a:lnTo>
                <a:cubicBezTo>
                  <a:pt x="2318" y="10136"/>
                  <a:pt x="2465" y="10164"/>
                  <a:pt x="2609" y="10164"/>
                </a:cubicBezTo>
                <a:cubicBezTo>
                  <a:pt x="2904" y="10164"/>
                  <a:pt x="3180" y="10044"/>
                  <a:pt x="3371" y="9853"/>
                </a:cubicBezTo>
                <a:lnTo>
                  <a:pt x="3718" y="9507"/>
                </a:lnTo>
                <a:cubicBezTo>
                  <a:pt x="3930" y="9598"/>
                  <a:pt x="4148" y="9640"/>
                  <a:pt x="4363" y="9640"/>
                </a:cubicBezTo>
                <a:cubicBezTo>
                  <a:pt x="4818" y="9640"/>
                  <a:pt x="5255" y="9450"/>
                  <a:pt x="5576" y="9129"/>
                </a:cubicBezTo>
                <a:lnTo>
                  <a:pt x="5797" y="8877"/>
                </a:lnTo>
                <a:lnTo>
                  <a:pt x="4820" y="7900"/>
                </a:lnTo>
                <a:cubicBezTo>
                  <a:pt x="4694" y="7774"/>
                  <a:pt x="4694" y="7554"/>
                  <a:pt x="4820" y="7428"/>
                </a:cubicBezTo>
                <a:cubicBezTo>
                  <a:pt x="4883" y="7365"/>
                  <a:pt x="4970" y="7333"/>
                  <a:pt x="5057" y="7333"/>
                </a:cubicBezTo>
                <a:cubicBezTo>
                  <a:pt x="5143" y="7333"/>
                  <a:pt x="5230" y="7365"/>
                  <a:pt x="5293" y="7428"/>
                </a:cubicBezTo>
                <a:lnTo>
                  <a:pt x="6270" y="8404"/>
                </a:lnTo>
                <a:lnTo>
                  <a:pt x="8727" y="5978"/>
                </a:lnTo>
                <a:lnTo>
                  <a:pt x="8948" y="6199"/>
                </a:lnTo>
                <a:cubicBezTo>
                  <a:pt x="9152" y="6404"/>
                  <a:pt x="9420" y="6506"/>
                  <a:pt x="9688" y="6506"/>
                </a:cubicBezTo>
                <a:cubicBezTo>
                  <a:pt x="9956" y="6506"/>
                  <a:pt x="10223" y="6404"/>
                  <a:pt x="10428" y="6199"/>
                </a:cubicBezTo>
                <a:cubicBezTo>
                  <a:pt x="10806" y="5821"/>
                  <a:pt x="10806" y="5159"/>
                  <a:pt x="10428" y="4750"/>
                </a:cubicBezTo>
                <a:lnTo>
                  <a:pt x="9420" y="3773"/>
                </a:lnTo>
                <a:lnTo>
                  <a:pt x="9987" y="3206"/>
                </a:lnTo>
                <a:cubicBezTo>
                  <a:pt x="10176" y="3411"/>
                  <a:pt x="10444" y="3513"/>
                  <a:pt x="10712" y="3513"/>
                </a:cubicBezTo>
                <a:cubicBezTo>
                  <a:pt x="10980" y="3513"/>
                  <a:pt x="11247" y="3411"/>
                  <a:pt x="11436" y="3206"/>
                </a:cubicBezTo>
                <a:cubicBezTo>
                  <a:pt x="11846" y="2828"/>
                  <a:pt x="11846" y="2166"/>
                  <a:pt x="11436" y="1757"/>
                </a:cubicBezTo>
                <a:lnTo>
                  <a:pt x="10019" y="308"/>
                </a:lnTo>
                <a:cubicBezTo>
                  <a:pt x="9830" y="103"/>
                  <a:pt x="9562" y="0"/>
                  <a:pt x="92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636" name="Google Shape;18636;p91"/>
          <p:cNvGrpSpPr/>
          <p:nvPr/>
        </p:nvGrpSpPr>
        <p:grpSpPr>
          <a:xfrm>
            <a:off x="5363423" y="2439183"/>
            <a:ext cx="228045" cy="351880"/>
            <a:chOff x="-28032075" y="3916450"/>
            <a:chExt cx="191425" cy="295375"/>
          </a:xfrm>
        </p:grpSpPr>
        <p:sp>
          <p:nvSpPr>
            <p:cNvPr id="18637" name="Google Shape;18637;p91"/>
            <p:cNvSpPr/>
            <p:nvPr/>
          </p:nvSpPr>
          <p:spPr>
            <a:xfrm>
              <a:off x="-27996625" y="3916450"/>
              <a:ext cx="120525" cy="51225"/>
            </a:xfrm>
            <a:custGeom>
              <a:avLst/>
              <a:gdLst/>
              <a:ahLst/>
              <a:cxnLst/>
              <a:rect l="l" t="t" r="r" b="b"/>
              <a:pathLst>
                <a:path w="4821" h="2049" extrusionOk="0">
                  <a:moveTo>
                    <a:pt x="1040" y="0"/>
                  </a:moveTo>
                  <a:cubicBezTo>
                    <a:pt x="441" y="0"/>
                    <a:pt x="0" y="473"/>
                    <a:pt x="0" y="1040"/>
                  </a:cubicBezTo>
                  <a:cubicBezTo>
                    <a:pt x="0" y="1607"/>
                    <a:pt x="473" y="2048"/>
                    <a:pt x="1040" y="2048"/>
                  </a:cubicBezTo>
                  <a:lnTo>
                    <a:pt x="3781" y="2048"/>
                  </a:lnTo>
                  <a:cubicBezTo>
                    <a:pt x="4379" y="2048"/>
                    <a:pt x="4820" y="1575"/>
                    <a:pt x="4820" y="1040"/>
                  </a:cubicBezTo>
                  <a:cubicBezTo>
                    <a:pt x="4820" y="441"/>
                    <a:pt x="4348" y="0"/>
                    <a:pt x="378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8" name="Google Shape;18638;p91"/>
            <p:cNvSpPr/>
            <p:nvPr/>
          </p:nvSpPr>
          <p:spPr>
            <a:xfrm>
              <a:off x="-28032075" y="4089975"/>
              <a:ext cx="191425" cy="121850"/>
            </a:xfrm>
            <a:custGeom>
              <a:avLst/>
              <a:gdLst/>
              <a:ahLst/>
              <a:cxnLst/>
              <a:rect l="l" t="t" r="r" b="b"/>
              <a:pathLst>
                <a:path w="7657" h="4874" extrusionOk="0">
                  <a:moveTo>
                    <a:pt x="1733" y="715"/>
                  </a:moveTo>
                  <a:cubicBezTo>
                    <a:pt x="1954" y="715"/>
                    <a:pt x="2111" y="872"/>
                    <a:pt x="2111" y="1061"/>
                  </a:cubicBezTo>
                  <a:cubicBezTo>
                    <a:pt x="2111" y="1250"/>
                    <a:pt x="1954" y="1408"/>
                    <a:pt x="1733" y="1408"/>
                  </a:cubicBezTo>
                  <a:cubicBezTo>
                    <a:pt x="1544" y="1408"/>
                    <a:pt x="1387" y="1250"/>
                    <a:pt x="1387" y="1061"/>
                  </a:cubicBezTo>
                  <a:cubicBezTo>
                    <a:pt x="1418" y="872"/>
                    <a:pt x="1576" y="715"/>
                    <a:pt x="1733" y="715"/>
                  </a:cubicBezTo>
                  <a:close/>
                  <a:moveTo>
                    <a:pt x="3151" y="1376"/>
                  </a:moveTo>
                  <a:cubicBezTo>
                    <a:pt x="3372" y="1376"/>
                    <a:pt x="3529" y="1534"/>
                    <a:pt x="3529" y="1723"/>
                  </a:cubicBezTo>
                  <a:cubicBezTo>
                    <a:pt x="3529" y="1912"/>
                    <a:pt x="3372" y="2070"/>
                    <a:pt x="3151" y="2070"/>
                  </a:cubicBezTo>
                  <a:cubicBezTo>
                    <a:pt x="2962" y="2070"/>
                    <a:pt x="2804" y="1912"/>
                    <a:pt x="2804" y="1723"/>
                  </a:cubicBezTo>
                  <a:cubicBezTo>
                    <a:pt x="2804" y="1534"/>
                    <a:pt x="2962" y="1376"/>
                    <a:pt x="3151" y="1376"/>
                  </a:cubicBezTo>
                  <a:close/>
                  <a:moveTo>
                    <a:pt x="5199" y="2070"/>
                  </a:moveTo>
                  <a:cubicBezTo>
                    <a:pt x="5419" y="2070"/>
                    <a:pt x="5577" y="2227"/>
                    <a:pt x="5577" y="2448"/>
                  </a:cubicBezTo>
                  <a:cubicBezTo>
                    <a:pt x="5577" y="2637"/>
                    <a:pt x="5419" y="2794"/>
                    <a:pt x="5199" y="2794"/>
                  </a:cubicBezTo>
                  <a:cubicBezTo>
                    <a:pt x="5010" y="2794"/>
                    <a:pt x="4852" y="2637"/>
                    <a:pt x="4852" y="2448"/>
                  </a:cubicBezTo>
                  <a:cubicBezTo>
                    <a:pt x="4884" y="2227"/>
                    <a:pt x="5041" y="2070"/>
                    <a:pt x="5199" y="2070"/>
                  </a:cubicBezTo>
                  <a:close/>
                  <a:moveTo>
                    <a:pt x="3151" y="2794"/>
                  </a:moveTo>
                  <a:cubicBezTo>
                    <a:pt x="3372" y="2794"/>
                    <a:pt x="3529" y="2952"/>
                    <a:pt x="3529" y="3141"/>
                  </a:cubicBezTo>
                  <a:cubicBezTo>
                    <a:pt x="3529" y="3330"/>
                    <a:pt x="3372" y="3487"/>
                    <a:pt x="3151" y="3487"/>
                  </a:cubicBezTo>
                  <a:cubicBezTo>
                    <a:pt x="2962" y="3487"/>
                    <a:pt x="2804" y="3330"/>
                    <a:pt x="2804" y="3141"/>
                  </a:cubicBezTo>
                  <a:cubicBezTo>
                    <a:pt x="2804" y="2952"/>
                    <a:pt x="2962" y="2794"/>
                    <a:pt x="3151" y="2794"/>
                  </a:cubicBezTo>
                  <a:close/>
                  <a:moveTo>
                    <a:pt x="1748" y="1"/>
                  </a:moveTo>
                  <a:cubicBezTo>
                    <a:pt x="1181" y="1"/>
                    <a:pt x="615" y="166"/>
                    <a:pt x="63" y="494"/>
                  </a:cubicBezTo>
                  <a:cubicBezTo>
                    <a:pt x="63" y="715"/>
                    <a:pt x="0" y="872"/>
                    <a:pt x="0" y="1061"/>
                  </a:cubicBezTo>
                  <a:cubicBezTo>
                    <a:pt x="0" y="2196"/>
                    <a:pt x="536" y="3298"/>
                    <a:pt x="1418" y="4023"/>
                  </a:cubicBezTo>
                  <a:cubicBezTo>
                    <a:pt x="2111" y="4558"/>
                    <a:pt x="2962" y="4874"/>
                    <a:pt x="3844" y="4874"/>
                  </a:cubicBezTo>
                  <a:cubicBezTo>
                    <a:pt x="4096" y="4874"/>
                    <a:pt x="4380" y="4842"/>
                    <a:pt x="4663" y="4811"/>
                  </a:cubicBezTo>
                  <a:cubicBezTo>
                    <a:pt x="6144" y="4495"/>
                    <a:pt x="7341" y="3267"/>
                    <a:pt x="7625" y="1723"/>
                  </a:cubicBezTo>
                  <a:cubicBezTo>
                    <a:pt x="7656" y="1439"/>
                    <a:pt x="7656" y="1219"/>
                    <a:pt x="7656" y="935"/>
                  </a:cubicBezTo>
                  <a:lnTo>
                    <a:pt x="7656" y="935"/>
                  </a:lnTo>
                  <a:cubicBezTo>
                    <a:pt x="7033" y="1235"/>
                    <a:pt x="6444" y="1354"/>
                    <a:pt x="5904" y="1354"/>
                  </a:cubicBezTo>
                  <a:cubicBezTo>
                    <a:pt x="4969" y="1354"/>
                    <a:pt x="4183" y="1000"/>
                    <a:pt x="3624" y="620"/>
                  </a:cubicBezTo>
                  <a:cubicBezTo>
                    <a:pt x="3010" y="206"/>
                    <a:pt x="2378" y="1"/>
                    <a:pt x="17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9" name="Google Shape;18639;p91"/>
            <p:cNvSpPr/>
            <p:nvPr/>
          </p:nvSpPr>
          <p:spPr>
            <a:xfrm>
              <a:off x="-28024975" y="3985750"/>
              <a:ext cx="181950" cy="121975"/>
            </a:xfrm>
            <a:custGeom>
              <a:avLst/>
              <a:gdLst/>
              <a:ahLst/>
              <a:cxnLst/>
              <a:rect l="l" t="t" r="r" b="b"/>
              <a:pathLst>
                <a:path w="7278" h="4879" extrusionOk="0">
                  <a:moveTo>
                    <a:pt x="1827" y="1"/>
                  </a:moveTo>
                  <a:lnTo>
                    <a:pt x="1827" y="1639"/>
                  </a:lnTo>
                  <a:cubicBezTo>
                    <a:pt x="1827" y="1765"/>
                    <a:pt x="1733" y="1891"/>
                    <a:pt x="1607" y="1922"/>
                  </a:cubicBezTo>
                  <a:cubicBezTo>
                    <a:pt x="914" y="2363"/>
                    <a:pt x="315" y="3025"/>
                    <a:pt x="0" y="3813"/>
                  </a:cubicBezTo>
                  <a:cubicBezTo>
                    <a:pt x="492" y="3611"/>
                    <a:pt x="988" y="3505"/>
                    <a:pt x="1488" y="3505"/>
                  </a:cubicBezTo>
                  <a:cubicBezTo>
                    <a:pt x="2237" y="3505"/>
                    <a:pt x="2993" y="3743"/>
                    <a:pt x="3749" y="4254"/>
                  </a:cubicBezTo>
                  <a:cubicBezTo>
                    <a:pt x="4370" y="4673"/>
                    <a:pt x="5000" y="4878"/>
                    <a:pt x="5629" y="4878"/>
                  </a:cubicBezTo>
                  <a:cubicBezTo>
                    <a:pt x="6181" y="4878"/>
                    <a:pt x="6733" y="4721"/>
                    <a:pt x="7278" y="4411"/>
                  </a:cubicBezTo>
                  <a:cubicBezTo>
                    <a:pt x="7057" y="3372"/>
                    <a:pt x="6427" y="2427"/>
                    <a:pt x="5450" y="1922"/>
                  </a:cubicBezTo>
                  <a:cubicBezTo>
                    <a:pt x="5356" y="1859"/>
                    <a:pt x="5293" y="1765"/>
                    <a:pt x="5293" y="1639"/>
                  </a:cubicBezTo>
                  <a:lnTo>
                    <a:pt x="52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640" name="Google Shape;18640;p91"/>
          <p:cNvGrpSpPr/>
          <p:nvPr/>
        </p:nvGrpSpPr>
        <p:grpSpPr>
          <a:xfrm>
            <a:off x="7528769" y="1531934"/>
            <a:ext cx="352833" cy="352833"/>
            <a:chOff x="-26201650" y="3176075"/>
            <a:chExt cx="296175" cy="296175"/>
          </a:xfrm>
        </p:grpSpPr>
        <p:sp>
          <p:nvSpPr>
            <p:cNvPr id="18641" name="Google Shape;18641;p91"/>
            <p:cNvSpPr/>
            <p:nvPr/>
          </p:nvSpPr>
          <p:spPr>
            <a:xfrm>
              <a:off x="-26082700" y="3176075"/>
              <a:ext cx="51200" cy="226875"/>
            </a:xfrm>
            <a:custGeom>
              <a:avLst/>
              <a:gdLst/>
              <a:ahLst/>
              <a:cxnLst/>
              <a:rect l="l" t="t" r="r" b="b"/>
              <a:pathLst>
                <a:path w="2048" h="9075" extrusionOk="0">
                  <a:moveTo>
                    <a:pt x="1071" y="1"/>
                  </a:moveTo>
                  <a:cubicBezTo>
                    <a:pt x="882" y="1"/>
                    <a:pt x="725" y="158"/>
                    <a:pt x="725" y="347"/>
                  </a:cubicBezTo>
                  <a:lnTo>
                    <a:pt x="725" y="6554"/>
                  </a:lnTo>
                  <a:cubicBezTo>
                    <a:pt x="473" y="6900"/>
                    <a:pt x="0" y="7656"/>
                    <a:pt x="0" y="8034"/>
                  </a:cubicBezTo>
                  <a:cubicBezTo>
                    <a:pt x="0" y="8633"/>
                    <a:pt x="473" y="9074"/>
                    <a:pt x="1040" y="9074"/>
                  </a:cubicBezTo>
                  <a:cubicBezTo>
                    <a:pt x="1638" y="9074"/>
                    <a:pt x="2048" y="8602"/>
                    <a:pt x="2048" y="8034"/>
                  </a:cubicBezTo>
                  <a:cubicBezTo>
                    <a:pt x="2048" y="7656"/>
                    <a:pt x="1638" y="6900"/>
                    <a:pt x="1355" y="6554"/>
                  </a:cubicBezTo>
                  <a:lnTo>
                    <a:pt x="1355" y="347"/>
                  </a:lnTo>
                  <a:cubicBezTo>
                    <a:pt x="1386" y="158"/>
                    <a:pt x="1260" y="1"/>
                    <a:pt x="10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2" name="Google Shape;18642;p91"/>
            <p:cNvSpPr/>
            <p:nvPr/>
          </p:nvSpPr>
          <p:spPr>
            <a:xfrm>
              <a:off x="-26201650" y="3317075"/>
              <a:ext cx="296175" cy="155175"/>
            </a:xfrm>
            <a:custGeom>
              <a:avLst/>
              <a:gdLst/>
              <a:ahLst/>
              <a:cxnLst/>
              <a:rect l="l" t="t" r="r" b="b"/>
              <a:pathLst>
                <a:path w="11847" h="6207" extrusionOk="0">
                  <a:moveTo>
                    <a:pt x="3939" y="662"/>
                  </a:moveTo>
                  <a:cubicBezTo>
                    <a:pt x="3876" y="914"/>
                    <a:pt x="3750" y="1134"/>
                    <a:pt x="3624" y="1323"/>
                  </a:cubicBezTo>
                  <a:cubicBezTo>
                    <a:pt x="3624" y="1386"/>
                    <a:pt x="3593" y="1418"/>
                    <a:pt x="3593" y="1481"/>
                  </a:cubicBezTo>
                  <a:cubicBezTo>
                    <a:pt x="3277" y="1292"/>
                    <a:pt x="2836" y="1229"/>
                    <a:pt x="2490" y="1229"/>
                  </a:cubicBezTo>
                  <a:cubicBezTo>
                    <a:pt x="1986" y="1229"/>
                    <a:pt x="1293" y="1386"/>
                    <a:pt x="1041" y="1859"/>
                  </a:cubicBezTo>
                  <a:cubicBezTo>
                    <a:pt x="915" y="2048"/>
                    <a:pt x="757" y="2111"/>
                    <a:pt x="568" y="2111"/>
                  </a:cubicBezTo>
                  <a:lnTo>
                    <a:pt x="568" y="1008"/>
                  </a:lnTo>
                  <a:cubicBezTo>
                    <a:pt x="568" y="819"/>
                    <a:pt x="726" y="662"/>
                    <a:pt x="915" y="662"/>
                  </a:cubicBezTo>
                  <a:close/>
                  <a:moveTo>
                    <a:pt x="10681" y="662"/>
                  </a:moveTo>
                  <a:cubicBezTo>
                    <a:pt x="10870" y="662"/>
                    <a:pt x="11028" y="819"/>
                    <a:pt x="11028" y="1008"/>
                  </a:cubicBezTo>
                  <a:lnTo>
                    <a:pt x="11028" y="2111"/>
                  </a:lnTo>
                  <a:cubicBezTo>
                    <a:pt x="10870" y="2111"/>
                    <a:pt x="10681" y="2048"/>
                    <a:pt x="10555" y="1859"/>
                  </a:cubicBezTo>
                  <a:cubicBezTo>
                    <a:pt x="10335" y="1449"/>
                    <a:pt x="9894" y="1229"/>
                    <a:pt x="9452" y="1229"/>
                  </a:cubicBezTo>
                  <a:cubicBezTo>
                    <a:pt x="9011" y="1229"/>
                    <a:pt x="8602" y="1449"/>
                    <a:pt x="8350" y="1859"/>
                  </a:cubicBezTo>
                  <a:cubicBezTo>
                    <a:pt x="8318" y="1922"/>
                    <a:pt x="8224" y="2016"/>
                    <a:pt x="8192" y="2048"/>
                  </a:cubicBezTo>
                  <a:cubicBezTo>
                    <a:pt x="8161" y="1733"/>
                    <a:pt x="8003" y="1292"/>
                    <a:pt x="7657" y="662"/>
                  </a:cubicBezTo>
                  <a:close/>
                  <a:moveTo>
                    <a:pt x="2332" y="2741"/>
                  </a:moveTo>
                  <a:cubicBezTo>
                    <a:pt x="2521" y="2741"/>
                    <a:pt x="2679" y="2899"/>
                    <a:pt x="2679" y="3119"/>
                  </a:cubicBezTo>
                  <a:cubicBezTo>
                    <a:pt x="2679" y="3308"/>
                    <a:pt x="2521" y="3466"/>
                    <a:pt x="2332" y="3466"/>
                  </a:cubicBezTo>
                  <a:cubicBezTo>
                    <a:pt x="2143" y="3466"/>
                    <a:pt x="1986" y="3308"/>
                    <a:pt x="1986" y="3119"/>
                  </a:cubicBezTo>
                  <a:cubicBezTo>
                    <a:pt x="1986" y="2899"/>
                    <a:pt x="2143" y="2741"/>
                    <a:pt x="2332" y="2741"/>
                  </a:cubicBezTo>
                  <a:close/>
                  <a:moveTo>
                    <a:pt x="9295" y="2741"/>
                  </a:moveTo>
                  <a:cubicBezTo>
                    <a:pt x="9484" y="2741"/>
                    <a:pt x="9641" y="2899"/>
                    <a:pt x="9641" y="3119"/>
                  </a:cubicBezTo>
                  <a:cubicBezTo>
                    <a:pt x="9641" y="3308"/>
                    <a:pt x="9484" y="3466"/>
                    <a:pt x="9295" y="3466"/>
                  </a:cubicBezTo>
                  <a:cubicBezTo>
                    <a:pt x="9106" y="3466"/>
                    <a:pt x="8948" y="3308"/>
                    <a:pt x="8948" y="3119"/>
                  </a:cubicBezTo>
                  <a:cubicBezTo>
                    <a:pt x="8948" y="2899"/>
                    <a:pt x="9106" y="2741"/>
                    <a:pt x="9295" y="2741"/>
                  </a:cubicBezTo>
                  <a:close/>
                  <a:moveTo>
                    <a:pt x="1608" y="4127"/>
                  </a:moveTo>
                  <a:cubicBezTo>
                    <a:pt x="1828" y="4127"/>
                    <a:pt x="1986" y="4285"/>
                    <a:pt x="1986" y="4474"/>
                  </a:cubicBezTo>
                  <a:cubicBezTo>
                    <a:pt x="1986" y="4694"/>
                    <a:pt x="1828" y="4852"/>
                    <a:pt x="1608" y="4852"/>
                  </a:cubicBezTo>
                  <a:cubicBezTo>
                    <a:pt x="1419" y="4852"/>
                    <a:pt x="1261" y="4694"/>
                    <a:pt x="1261" y="4474"/>
                  </a:cubicBezTo>
                  <a:cubicBezTo>
                    <a:pt x="1261" y="4285"/>
                    <a:pt x="1419" y="4127"/>
                    <a:pt x="1608" y="4127"/>
                  </a:cubicBezTo>
                  <a:close/>
                  <a:moveTo>
                    <a:pt x="3025" y="4127"/>
                  </a:moveTo>
                  <a:cubicBezTo>
                    <a:pt x="3246" y="4127"/>
                    <a:pt x="3404" y="4285"/>
                    <a:pt x="3404" y="4474"/>
                  </a:cubicBezTo>
                  <a:cubicBezTo>
                    <a:pt x="3404" y="4694"/>
                    <a:pt x="3183" y="4852"/>
                    <a:pt x="3025" y="4852"/>
                  </a:cubicBezTo>
                  <a:cubicBezTo>
                    <a:pt x="2836" y="4852"/>
                    <a:pt x="2679" y="4694"/>
                    <a:pt x="2679" y="4474"/>
                  </a:cubicBezTo>
                  <a:cubicBezTo>
                    <a:pt x="2679" y="4285"/>
                    <a:pt x="2836" y="4127"/>
                    <a:pt x="3025" y="4127"/>
                  </a:cubicBezTo>
                  <a:close/>
                  <a:moveTo>
                    <a:pt x="8602" y="4127"/>
                  </a:moveTo>
                  <a:cubicBezTo>
                    <a:pt x="8791" y="4127"/>
                    <a:pt x="8948" y="4285"/>
                    <a:pt x="8948" y="4474"/>
                  </a:cubicBezTo>
                  <a:cubicBezTo>
                    <a:pt x="8948" y="4694"/>
                    <a:pt x="8791" y="4852"/>
                    <a:pt x="8602" y="4852"/>
                  </a:cubicBezTo>
                  <a:cubicBezTo>
                    <a:pt x="8381" y="4852"/>
                    <a:pt x="8224" y="4694"/>
                    <a:pt x="8224" y="4474"/>
                  </a:cubicBezTo>
                  <a:cubicBezTo>
                    <a:pt x="8224" y="4285"/>
                    <a:pt x="8381" y="4127"/>
                    <a:pt x="8602" y="4127"/>
                  </a:cubicBezTo>
                  <a:close/>
                  <a:moveTo>
                    <a:pt x="9957" y="4127"/>
                  </a:moveTo>
                  <a:cubicBezTo>
                    <a:pt x="10177" y="4127"/>
                    <a:pt x="10335" y="4285"/>
                    <a:pt x="10335" y="4474"/>
                  </a:cubicBezTo>
                  <a:cubicBezTo>
                    <a:pt x="10335" y="4694"/>
                    <a:pt x="10177" y="4852"/>
                    <a:pt x="9957" y="4852"/>
                  </a:cubicBezTo>
                  <a:cubicBezTo>
                    <a:pt x="9768" y="4852"/>
                    <a:pt x="9610" y="4694"/>
                    <a:pt x="9610" y="4474"/>
                  </a:cubicBezTo>
                  <a:cubicBezTo>
                    <a:pt x="9610" y="4285"/>
                    <a:pt x="9768" y="4127"/>
                    <a:pt x="9957" y="4127"/>
                  </a:cubicBezTo>
                  <a:close/>
                  <a:moveTo>
                    <a:pt x="1041" y="0"/>
                  </a:moveTo>
                  <a:cubicBezTo>
                    <a:pt x="442" y="0"/>
                    <a:pt x="1" y="473"/>
                    <a:pt x="1" y="1008"/>
                  </a:cubicBezTo>
                  <a:lnTo>
                    <a:pt x="1" y="5860"/>
                  </a:lnTo>
                  <a:cubicBezTo>
                    <a:pt x="1" y="6049"/>
                    <a:pt x="159" y="6207"/>
                    <a:pt x="348" y="6207"/>
                  </a:cubicBezTo>
                  <a:lnTo>
                    <a:pt x="11500" y="6207"/>
                  </a:lnTo>
                  <a:cubicBezTo>
                    <a:pt x="11689" y="6207"/>
                    <a:pt x="11847" y="6049"/>
                    <a:pt x="11847" y="5860"/>
                  </a:cubicBezTo>
                  <a:lnTo>
                    <a:pt x="11847" y="1008"/>
                  </a:lnTo>
                  <a:cubicBezTo>
                    <a:pt x="11752" y="441"/>
                    <a:pt x="11280" y="0"/>
                    <a:pt x="10713" y="0"/>
                  </a:cubicBezTo>
                  <a:lnTo>
                    <a:pt x="7058" y="0"/>
                  </a:lnTo>
                  <a:cubicBezTo>
                    <a:pt x="6775" y="0"/>
                    <a:pt x="6617" y="315"/>
                    <a:pt x="6775" y="536"/>
                  </a:cubicBezTo>
                  <a:cubicBezTo>
                    <a:pt x="7342" y="1323"/>
                    <a:pt x="7594" y="1953"/>
                    <a:pt x="7594" y="2426"/>
                  </a:cubicBezTo>
                  <a:cubicBezTo>
                    <a:pt x="7594" y="2899"/>
                    <a:pt x="7405" y="3371"/>
                    <a:pt x="7027" y="3749"/>
                  </a:cubicBezTo>
                  <a:cubicBezTo>
                    <a:pt x="6686" y="4033"/>
                    <a:pt x="6243" y="4163"/>
                    <a:pt x="5813" y="4163"/>
                  </a:cubicBezTo>
                  <a:cubicBezTo>
                    <a:pt x="5766" y="4163"/>
                    <a:pt x="5719" y="4162"/>
                    <a:pt x="5672" y="4159"/>
                  </a:cubicBezTo>
                  <a:cubicBezTo>
                    <a:pt x="5168" y="4127"/>
                    <a:pt x="4695" y="3812"/>
                    <a:pt x="4443" y="3340"/>
                  </a:cubicBezTo>
                  <a:cubicBezTo>
                    <a:pt x="4128" y="2835"/>
                    <a:pt x="4097" y="2205"/>
                    <a:pt x="4349" y="1638"/>
                  </a:cubicBezTo>
                  <a:cubicBezTo>
                    <a:pt x="4506" y="1323"/>
                    <a:pt x="4695" y="945"/>
                    <a:pt x="4979" y="536"/>
                  </a:cubicBezTo>
                  <a:cubicBezTo>
                    <a:pt x="5136" y="315"/>
                    <a:pt x="4979" y="0"/>
                    <a:pt x="46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643" name="Google Shape;18643;p91"/>
          <p:cNvGrpSpPr/>
          <p:nvPr/>
        </p:nvGrpSpPr>
        <p:grpSpPr>
          <a:xfrm>
            <a:off x="7528293" y="1989155"/>
            <a:ext cx="353786" cy="351880"/>
            <a:chOff x="-26204800" y="3547050"/>
            <a:chExt cx="296975" cy="295375"/>
          </a:xfrm>
        </p:grpSpPr>
        <p:sp>
          <p:nvSpPr>
            <p:cNvPr id="18644" name="Google Shape;18644;p91"/>
            <p:cNvSpPr/>
            <p:nvPr/>
          </p:nvSpPr>
          <p:spPr>
            <a:xfrm>
              <a:off x="-26204000" y="3669125"/>
              <a:ext cx="296175" cy="173300"/>
            </a:xfrm>
            <a:custGeom>
              <a:avLst/>
              <a:gdLst/>
              <a:ahLst/>
              <a:cxnLst/>
              <a:rect l="l" t="t" r="r" b="b"/>
              <a:pathLst>
                <a:path w="11847" h="6932" extrusionOk="0">
                  <a:moveTo>
                    <a:pt x="7656" y="3466"/>
                  </a:moveTo>
                  <a:lnTo>
                    <a:pt x="7656" y="4852"/>
                  </a:lnTo>
                  <a:lnTo>
                    <a:pt x="6963" y="4852"/>
                  </a:lnTo>
                  <a:lnTo>
                    <a:pt x="6963" y="3466"/>
                  </a:lnTo>
                  <a:close/>
                  <a:moveTo>
                    <a:pt x="9074" y="3466"/>
                  </a:moveTo>
                  <a:lnTo>
                    <a:pt x="9074" y="4852"/>
                  </a:lnTo>
                  <a:lnTo>
                    <a:pt x="8381" y="4852"/>
                  </a:lnTo>
                  <a:lnTo>
                    <a:pt x="8381" y="3466"/>
                  </a:lnTo>
                  <a:close/>
                  <a:moveTo>
                    <a:pt x="10460" y="3435"/>
                  </a:moveTo>
                  <a:lnTo>
                    <a:pt x="10460" y="4852"/>
                  </a:lnTo>
                  <a:lnTo>
                    <a:pt x="9735" y="4852"/>
                  </a:lnTo>
                  <a:lnTo>
                    <a:pt x="9735" y="3466"/>
                  </a:lnTo>
                  <a:lnTo>
                    <a:pt x="10114" y="3466"/>
                  </a:lnTo>
                  <a:cubicBezTo>
                    <a:pt x="10208" y="3466"/>
                    <a:pt x="10334" y="3466"/>
                    <a:pt x="10460" y="3435"/>
                  </a:cubicBezTo>
                  <a:close/>
                  <a:moveTo>
                    <a:pt x="10114" y="1"/>
                  </a:moveTo>
                  <a:cubicBezTo>
                    <a:pt x="9515" y="1"/>
                    <a:pt x="9042" y="442"/>
                    <a:pt x="8633" y="788"/>
                  </a:cubicBezTo>
                  <a:cubicBezTo>
                    <a:pt x="8318" y="1103"/>
                    <a:pt x="8034" y="1387"/>
                    <a:pt x="7656" y="1387"/>
                  </a:cubicBezTo>
                  <a:cubicBezTo>
                    <a:pt x="7404" y="1387"/>
                    <a:pt x="7121" y="1229"/>
                    <a:pt x="7026" y="946"/>
                  </a:cubicBezTo>
                  <a:cubicBezTo>
                    <a:pt x="6974" y="815"/>
                    <a:pt x="6855" y="749"/>
                    <a:pt x="6708" y="749"/>
                  </a:cubicBezTo>
                  <a:cubicBezTo>
                    <a:pt x="6679" y="749"/>
                    <a:pt x="6648" y="752"/>
                    <a:pt x="6617" y="757"/>
                  </a:cubicBezTo>
                  <a:cubicBezTo>
                    <a:pt x="6018" y="914"/>
                    <a:pt x="5577" y="1481"/>
                    <a:pt x="5577" y="2080"/>
                  </a:cubicBezTo>
                  <a:cubicBezTo>
                    <a:pt x="5577" y="2616"/>
                    <a:pt x="5860" y="3025"/>
                    <a:pt x="6301" y="3277"/>
                  </a:cubicBezTo>
                  <a:lnTo>
                    <a:pt x="6301" y="4758"/>
                  </a:lnTo>
                  <a:cubicBezTo>
                    <a:pt x="6238" y="4758"/>
                    <a:pt x="6207" y="4726"/>
                    <a:pt x="6144" y="4726"/>
                  </a:cubicBezTo>
                  <a:lnTo>
                    <a:pt x="4443" y="3813"/>
                  </a:lnTo>
                  <a:cubicBezTo>
                    <a:pt x="4002" y="3592"/>
                    <a:pt x="3498" y="3466"/>
                    <a:pt x="2993" y="3466"/>
                  </a:cubicBezTo>
                  <a:lnTo>
                    <a:pt x="347" y="3466"/>
                  </a:lnTo>
                  <a:cubicBezTo>
                    <a:pt x="158" y="3466"/>
                    <a:pt x="0" y="3624"/>
                    <a:pt x="0" y="3813"/>
                  </a:cubicBezTo>
                  <a:lnTo>
                    <a:pt x="0" y="5199"/>
                  </a:lnTo>
                  <a:cubicBezTo>
                    <a:pt x="0" y="5388"/>
                    <a:pt x="158" y="5546"/>
                    <a:pt x="347" y="5546"/>
                  </a:cubicBezTo>
                  <a:lnTo>
                    <a:pt x="2993" y="5546"/>
                  </a:lnTo>
                  <a:cubicBezTo>
                    <a:pt x="3371" y="5546"/>
                    <a:pt x="3781" y="5672"/>
                    <a:pt x="4128" y="5829"/>
                  </a:cubicBezTo>
                  <a:lnTo>
                    <a:pt x="5829" y="6743"/>
                  </a:lnTo>
                  <a:cubicBezTo>
                    <a:pt x="6049" y="6869"/>
                    <a:pt x="6364" y="6932"/>
                    <a:pt x="6648" y="6932"/>
                  </a:cubicBezTo>
                  <a:lnTo>
                    <a:pt x="10807" y="6932"/>
                  </a:lnTo>
                  <a:cubicBezTo>
                    <a:pt x="11405" y="6932"/>
                    <a:pt x="11846" y="6459"/>
                    <a:pt x="11846" y="5924"/>
                  </a:cubicBezTo>
                  <a:cubicBezTo>
                    <a:pt x="11846" y="5483"/>
                    <a:pt x="11563" y="5073"/>
                    <a:pt x="11122" y="4915"/>
                  </a:cubicBezTo>
                  <a:lnTo>
                    <a:pt x="11122" y="3120"/>
                  </a:lnTo>
                  <a:cubicBezTo>
                    <a:pt x="11563" y="2805"/>
                    <a:pt x="11846" y="2301"/>
                    <a:pt x="11846" y="1733"/>
                  </a:cubicBezTo>
                  <a:cubicBezTo>
                    <a:pt x="11846" y="788"/>
                    <a:pt x="11059" y="1"/>
                    <a:pt x="101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5" name="Google Shape;18645;p91"/>
            <p:cNvSpPr/>
            <p:nvPr/>
          </p:nvSpPr>
          <p:spPr>
            <a:xfrm>
              <a:off x="-26204800" y="3547050"/>
              <a:ext cx="296975" cy="122100"/>
            </a:xfrm>
            <a:custGeom>
              <a:avLst/>
              <a:gdLst/>
              <a:ahLst/>
              <a:cxnLst/>
              <a:rect l="l" t="t" r="r" b="b"/>
              <a:pathLst>
                <a:path w="11879" h="4884" extrusionOk="0">
                  <a:moveTo>
                    <a:pt x="10839" y="1702"/>
                  </a:moveTo>
                  <a:cubicBezTo>
                    <a:pt x="11028" y="1702"/>
                    <a:pt x="11185" y="1859"/>
                    <a:pt x="11185" y="2048"/>
                  </a:cubicBezTo>
                  <a:cubicBezTo>
                    <a:pt x="11154" y="2269"/>
                    <a:pt x="10996" y="2426"/>
                    <a:pt x="10839" y="2426"/>
                  </a:cubicBezTo>
                  <a:lnTo>
                    <a:pt x="10492" y="2426"/>
                  </a:lnTo>
                  <a:lnTo>
                    <a:pt x="10492" y="1702"/>
                  </a:lnTo>
                  <a:close/>
                  <a:moveTo>
                    <a:pt x="726" y="725"/>
                  </a:moveTo>
                  <a:lnTo>
                    <a:pt x="1419" y="757"/>
                  </a:lnTo>
                  <a:lnTo>
                    <a:pt x="1419" y="4002"/>
                  </a:lnTo>
                  <a:lnTo>
                    <a:pt x="726" y="4096"/>
                  </a:lnTo>
                  <a:lnTo>
                    <a:pt x="726" y="725"/>
                  </a:lnTo>
                  <a:close/>
                  <a:moveTo>
                    <a:pt x="379" y="0"/>
                  </a:moveTo>
                  <a:cubicBezTo>
                    <a:pt x="158" y="0"/>
                    <a:pt x="1" y="158"/>
                    <a:pt x="1" y="347"/>
                  </a:cubicBezTo>
                  <a:lnTo>
                    <a:pt x="1" y="4537"/>
                  </a:lnTo>
                  <a:cubicBezTo>
                    <a:pt x="1" y="4726"/>
                    <a:pt x="221" y="4884"/>
                    <a:pt x="411" y="4884"/>
                  </a:cubicBezTo>
                  <a:lnTo>
                    <a:pt x="9578" y="3592"/>
                  </a:lnTo>
                  <a:cubicBezTo>
                    <a:pt x="9862" y="3561"/>
                    <a:pt x="10083" y="3403"/>
                    <a:pt x="10240" y="3151"/>
                  </a:cubicBezTo>
                  <a:lnTo>
                    <a:pt x="10807" y="3151"/>
                  </a:lnTo>
                  <a:cubicBezTo>
                    <a:pt x="11406" y="3151"/>
                    <a:pt x="11815" y="2678"/>
                    <a:pt x="11815" y="2143"/>
                  </a:cubicBezTo>
                  <a:cubicBezTo>
                    <a:pt x="11878" y="1513"/>
                    <a:pt x="11406" y="1040"/>
                    <a:pt x="10839" y="1040"/>
                  </a:cubicBezTo>
                  <a:lnTo>
                    <a:pt x="10240" y="1040"/>
                  </a:lnTo>
                  <a:cubicBezTo>
                    <a:pt x="10083" y="788"/>
                    <a:pt x="9831" y="694"/>
                    <a:pt x="9515" y="631"/>
                  </a:cubicBezTo>
                  <a:lnTo>
                    <a:pt x="3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646" name="Google Shape;18646;p91"/>
          <p:cNvSpPr/>
          <p:nvPr/>
        </p:nvSpPr>
        <p:spPr>
          <a:xfrm>
            <a:off x="7561179" y="2438650"/>
            <a:ext cx="289009" cy="352833"/>
          </a:xfrm>
          <a:custGeom>
            <a:avLst/>
            <a:gdLst/>
            <a:ahLst/>
            <a:cxnLst/>
            <a:rect l="l" t="t" r="r" b="b"/>
            <a:pathLst>
              <a:path w="9704" h="11847" extrusionOk="0">
                <a:moveTo>
                  <a:pt x="7687" y="662"/>
                </a:moveTo>
                <a:cubicBezTo>
                  <a:pt x="7813" y="945"/>
                  <a:pt x="7971" y="1134"/>
                  <a:pt x="8160" y="1386"/>
                </a:cubicBezTo>
                <a:lnTo>
                  <a:pt x="1008" y="1386"/>
                </a:lnTo>
                <a:cubicBezTo>
                  <a:pt x="788" y="1386"/>
                  <a:pt x="630" y="1229"/>
                  <a:pt x="630" y="1040"/>
                </a:cubicBezTo>
                <a:cubicBezTo>
                  <a:pt x="630" y="819"/>
                  <a:pt x="788" y="662"/>
                  <a:pt x="1008" y="662"/>
                </a:cubicBezTo>
                <a:close/>
                <a:moveTo>
                  <a:pt x="6553" y="3466"/>
                </a:moveTo>
                <a:cubicBezTo>
                  <a:pt x="6742" y="3466"/>
                  <a:pt x="6900" y="3623"/>
                  <a:pt x="6900" y="3812"/>
                </a:cubicBezTo>
                <a:lnTo>
                  <a:pt x="6900" y="4852"/>
                </a:lnTo>
                <a:lnTo>
                  <a:pt x="7939" y="4852"/>
                </a:lnTo>
                <a:cubicBezTo>
                  <a:pt x="8128" y="4852"/>
                  <a:pt x="8286" y="5009"/>
                  <a:pt x="8286" y="5199"/>
                </a:cubicBezTo>
                <a:lnTo>
                  <a:pt x="8286" y="6585"/>
                </a:lnTo>
                <a:cubicBezTo>
                  <a:pt x="8286" y="6774"/>
                  <a:pt x="8128" y="6931"/>
                  <a:pt x="7939" y="6931"/>
                </a:cubicBezTo>
                <a:lnTo>
                  <a:pt x="6900" y="6931"/>
                </a:lnTo>
                <a:lnTo>
                  <a:pt x="6900" y="7971"/>
                </a:lnTo>
                <a:cubicBezTo>
                  <a:pt x="6900" y="8160"/>
                  <a:pt x="6742" y="8317"/>
                  <a:pt x="6553" y="8317"/>
                </a:cubicBezTo>
                <a:lnTo>
                  <a:pt x="5167" y="8317"/>
                </a:lnTo>
                <a:cubicBezTo>
                  <a:pt x="4978" y="8317"/>
                  <a:pt x="4820" y="8160"/>
                  <a:pt x="4820" y="7971"/>
                </a:cubicBezTo>
                <a:lnTo>
                  <a:pt x="4820" y="6931"/>
                </a:lnTo>
                <a:lnTo>
                  <a:pt x="3781" y="6931"/>
                </a:lnTo>
                <a:cubicBezTo>
                  <a:pt x="3592" y="6931"/>
                  <a:pt x="3434" y="6774"/>
                  <a:pt x="3434" y="6585"/>
                </a:cubicBezTo>
                <a:lnTo>
                  <a:pt x="3434" y="5199"/>
                </a:lnTo>
                <a:cubicBezTo>
                  <a:pt x="3434" y="5009"/>
                  <a:pt x="3592" y="4852"/>
                  <a:pt x="3781" y="4852"/>
                </a:cubicBezTo>
                <a:lnTo>
                  <a:pt x="4820" y="4852"/>
                </a:lnTo>
                <a:lnTo>
                  <a:pt x="4820" y="3812"/>
                </a:lnTo>
                <a:cubicBezTo>
                  <a:pt x="4820" y="3623"/>
                  <a:pt x="4978" y="3466"/>
                  <a:pt x="5167" y="3466"/>
                </a:cubicBezTo>
                <a:close/>
                <a:moveTo>
                  <a:pt x="7939" y="9735"/>
                </a:moveTo>
                <a:cubicBezTo>
                  <a:pt x="8128" y="9735"/>
                  <a:pt x="8286" y="9893"/>
                  <a:pt x="8286" y="10082"/>
                </a:cubicBezTo>
                <a:cubicBezTo>
                  <a:pt x="8286" y="10334"/>
                  <a:pt x="8128" y="10428"/>
                  <a:pt x="7939" y="10428"/>
                </a:cubicBezTo>
                <a:lnTo>
                  <a:pt x="3749" y="10428"/>
                </a:lnTo>
                <a:cubicBezTo>
                  <a:pt x="3560" y="10428"/>
                  <a:pt x="3403" y="10271"/>
                  <a:pt x="3403" y="10082"/>
                </a:cubicBezTo>
                <a:cubicBezTo>
                  <a:pt x="3403" y="9893"/>
                  <a:pt x="3560" y="9735"/>
                  <a:pt x="3749" y="9735"/>
                </a:cubicBezTo>
                <a:close/>
                <a:moveTo>
                  <a:pt x="1040" y="0"/>
                </a:moveTo>
                <a:cubicBezTo>
                  <a:pt x="441" y="0"/>
                  <a:pt x="0" y="473"/>
                  <a:pt x="0" y="1040"/>
                </a:cubicBezTo>
                <a:lnTo>
                  <a:pt x="0" y="10428"/>
                </a:lnTo>
                <a:cubicBezTo>
                  <a:pt x="0" y="11184"/>
                  <a:pt x="630" y="11815"/>
                  <a:pt x="1386" y="11815"/>
                </a:cubicBezTo>
                <a:lnTo>
                  <a:pt x="1386" y="2048"/>
                </a:lnTo>
                <a:lnTo>
                  <a:pt x="2111" y="2048"/>
                </a:lnTo>
                <a:lnTo>
                  <a:pt x="2111" y="11815"/>
                </a:lnTo>
                <a:lnTo>
                  <a:pt x="9357" y="11815"/>
                </a:lnTo>
                <a:lnTo>
                  <a:pt x="9357" y="11846"/>
                </a:lnTo>
                <a:cubicBezTo>
                  <a:pt x="9546" y="11846"/>
                  <a:pt x="9704" y="11688"/>
                  <a:pt x="9704" y="11499"/>
                </a:cubicBezTo>
                <a:lnTo>
                  <a:pt x="9704" y="1733"/>
                </a:lnTo>
                <a:cubicBezTo>
                  <a:pt x="9704" y="1607"/>
                  <a:pt x="9609" y="1449"/>
                  <a:pt x="9452" y="1418"/>
                </a:cubicBezTo>
                <a:cubicBezTo>
                  <a:pt x="8822" y="1166"/>
                  <a:pt x="8443" y="756"/>
                  <a:pt x="8286" y="252"/>
                </a:cubicBezTo>
                <a:cubicBezTo>
                  <a:pt x="8254" y="95"/>
                  <a:pt x="8097" y="0"/>
                  <a:pt x="79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647" name="Google Shape;18647;p91"/>
          <p:cNvGrpSpPr/>
          <p:nvPr/>
        </p:nvGrpSpPr>
        <p:grpSpPr>
          <a:xfrm>
            <a:off x="6199548" y="2919133"/>
            <a:ext cx="345328" cy="352833"/>
            <a:chOff x="-24353875" y="3147725"/>
            <a:chExt cx="289875" cy="296175"/>
          </a:xfrm>
        </p:grpSpPr>
        <p:sp>
          <p:nvSpPr>
            <p:cNvPr id="18648" name="Google Shape;18648;p91"/>
            <p:cNvSpPr/>
            <p:nvPr/>
          </p:nvSpPr>
          <p:spPr>
            <a:xfrm>
              <a:off x="-24238100" y="3271375"/>
              <a:ext cx="52025" cy="51225"/>
            </a:xfrm>
            <a:custGeom>
              <a:avLst/>
              <a:gdLst/>
              <a:ahLst/>
              <a:cxnLst/>
              <a:rect l="l" t="t" r="r" b="b"/>
              <a:pathLst>
                <a:path w="2081" h="2049" extrusionOk="0">
                  <a:moveTo>
                    <a:pt x="1041" y="1"/>
                  </a:moveTo>
                  <a:cubicBezTo>
                    <a:pt x="505" y="1"/>
                    <a:pt x="32" y="473"/>
                    <a:pt x="32" y="1040"/>
                  </a:cubicBezTo>
                  <a:cubicBezTo>
                    <a:pt x="1" y="1576"/>
                    <a:pt x="473" y="2049"/>
                    <a:pt x="1041" y="2049"/>
                  </a:cubicBezTo>
                  <a:cubicBezTo>
                    <a:pt x="1639" y="2049"/>
                    <a:pt x="2080" y="1576"/>
                    <a:pt x="2080" y="1040"/>
                  </a:cubicBezTo>
                  <a:cubicBezTo>
                    <a:pt x="2080" y="442"/>
                    <a:pt x="1608" y="1"/>
                    <a:pt x="10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9" name="Google Shape;18649;p91"/>
            <p:cNvSpPr/>
            <p:nvPr/>
          </p:nvSpPr>
          <p:spPr>
            <a:xfrm>
              <a:off x="-24353875" y="3147725"/>
              <a:ext cx="289875" cy="296175"/>
            </a:xfrm>
            <a:custGeom>
              <a:avLst/>
              <a:gdLst/>
              <a:ahLst/>
              <a:cxnLst/>
              <a:rect l="l" t="t" r="r" b="b"/>
              <a:pathLst>
                <a:path w="11595" h="11847" extrusionOk="0">
                  <a:moveTo>
                    <a:pt x="5672" y="757"/>
                  </a:moveTo>
                  <a:cubicBezTo>
                    <a:pt x="6144" y="757"/>
                    <a:pt x="6680" y="1544"/>
                    <a:pt x="7026" y="2710"/>
                  </a:cubicBezTo>
                  <a:cubicBezTo>
                    <a:pt x="6585" y="2867"/>
                    <a:pt x="6176" y="3025"/>
                    <a:pt x="5672" y="3214"/>
                  </a:cubicBezTo>
                  <a:cubicBezTo>
                    <a:pt x="5262" y="3025"/>
                    <a:pt x="4789" y="2836"/>
                    <a:pt x="4348" y="2710"/>
                  </a:cubicBezTo>
                  <a:cubicBezTo>
                    <a:pt x="4695" y="1481"/>
                    <a:pt x="5199" y="757"/>
                    <a:pt x="5672" y="757"/>
                  </a:cubicBezTo>
                  <a:close/>
                  <a:moveTo>
                    <a:pt x="4191" y="3372"/>
                  </a:moveTo>
                  <a:cubicBezTo>
                    <a:pt x="4411" y="3466"/>
                    <a:pt x="4632" y="3529"/>
                    <a:pt x="4852" y="3624"/>
                  </a:cubicBezTo>
                  <a:cubicBezTo>
                    <a:pt x="4159" y="3970"/>
                    <a:pt x="4726" y="3655"/>
                    <a:pt x="4065" y="4096"/>
                  </a:cubicBezTo>
                  <a:lnTo>
                    <a:pt x="4191" y="3372"/>
                  </a:lnTo>
                  <a:close/>
                  <a:moveTo>
                    <a:pt x="7184" y="3372"/>
                  </a:moveTo>
                  <a:lnTo>
                    <a:pt x="7310" y="4096"/>
                  </a:lnTo>
                  <a:cubicBezTo>
                    <a:pt x="6585" y="3655"/>
                    <a:pt x="7184" y="4002"/>
                    <a:pt x="6522" y="3624"/>
                  </a:cubicBezTo>
                  <a:cubicBezTo>
                    <a:pt x="6743" y="3529"/>
                    <a:pt x="6995" y="3466"/>
                    <a:pt x="7184" y="3372"/>
                  </a:cubicBezTo>
                  <a:close/>
                  <a:moveTo>
                    <a:pt x="9191" y="3001"/>
                  </a:moveTo>
                  <a:cubicBezTo>
                    <a:pt x="9631" y="3001"/>
                    <a:pt x="10026" y="3084"/>
                    <a:pt x="10177" y="3340"/>
                  </a:cubicBezTo>
                  <a:cubicBezTo>
                    <a:pt x="10208" y="3435"/>
                    <a:pt x="10240" y="3529"/>
                    <a:pt x="10208" y="3655"/>
                  </a:cubicBezTo>
                  <a:cubicBezTo>
                    <a:pt x="9925" y="3687"/>
                    <a:pt x="9673" y="3907"/>
                    <a:pt x="9515" y="4159"/>
                  </a:cubicBezTo>
                  <a:cubicBezTo>
                    <a:pt x="9358" y="4474"/>
                    <a:pt x="9295" y="4852"/>
                    <a:pt x="9452" y="5104"/>
                  </a:cubicBezTo>
                  <a:cubicBezTo>
                    <a:pt x="9358" y="5230"/>
                    <a:pt x="9263" y="5356"/>
                    <a:pt x="9137" y="5482"/>
                  </a:cubicBezTo>
                  <a:cubicBezTo>
                    <a:pt x="8791" y="5167"/>
                    <a:pt x="8444" y="4884"/>
                    <a:pt x="8034" y="4600"/>
                  </a:cubicBezTo>
                  <a:cubicBezTo>
                    <a:pt x="8003" y="4128"/>
                    <a:pt x="7940" y="3655"/>
                    <a:pt x="7845" y="3183"/>
                  </a:cubicBezTo>
                  <a:cubicBezTo>
                    <a:pt x="8174" y="3100"/>
                    <a:pt x="8710" y="3001"/>
                    <a:pt x="9191" y="3001"/>
                  </a:cubicBezTo>
                  <a:close/>
                  <a:moveTo>
                    <a:pt x="2994" y="3119"/>
                  </a:moveTo>
                  <a:cubicBezTo>
                    <a:pt x="3151" y="3151"/>
                    <a:pt x="3309" y="3151"/>
                    <a:pt x="3466" y="3214"/>
                  </a:cubicBezTo>
                  <a:cubicBezTo>
                    <a:pt x="3403" y="3655"/>
                    <a:pt x="3309" y="4128"/>
                    <a:pt x="3277" y="4632"/>
                  </a:cubicBezTo>
                  <a:cubicBezTo>
                    <a:pt x="2899" y="4915"/>
                    <a:pt x="2490" y="5230"/>
                    <a:pt x="2174" y="5514"/>
                  </a:cubicBezTo>
                  <a:cubicBezTo>
                    <a:pt x="1733" y="5010"/>
                    <a:pt x="851" y="3939"/>
                    <a:pt x="1166" y="3340"/>
                  </a:cubicBezTo>
                  <a:cubicBezTo>
                    <a:pt x="1198" y="3277"/>
                    <a:pt x="1261" y="3183"/>
                    <a:pt x="1387" y="3151"/>
                  </a:cubicBezTo>
                  <a:cubicBezTo>
                    <a:pt x="1576" y="3372"/>
                    <a:pt x="1859" y="3529"/>
                    <a:pt x="2174" y="3529"/>
                  </a:cubicBezTo>
                  <a:cubicBezTo>
                    <a:pt x="2521" y="3529"/>
                    <a:pt x="2836" y="3372"/>
                    <a:pt x="2994" y="3119"/>
                  </a:cubicBezTo>
                  <a:close/>
                  <a:moveTo>
                    <a:pt x="3277" y="5482"/>
                  </a:moveTo>
                  <a:lnTo>
                    <a:pt x="3277" y="5482"/>
                  </a:lnTo>
                  <a:cubicBezTo>
                    <a:pt x="3246" y="6144"/>
                    <a:pt x="3246" y="5986"/>
                    <a:pt x="3277" y="6428"/>
                  </a:cubicBezTo>
                  <a:cubicBezTo>
                    <a:pt x="3088" y="6270"/>
                    <a:pt x="2899" y="6112"/>
                    <a:pt x="2742" y="5955"/>
                  </a:cubicBezTo>
                  <a:cubicBezTo>
                    <a:pt x="2899" y="5797"/>
                    <a:pt x="3088" y="5640"/>
                    <a:pt x="3277" y="5482"/>
                  </a:cubicBezTo>
                  <a:close/>
                  <a:moveTo>
                    <a:pt x="8097" y="5514"/>
                  </a:moveTo>
                  <a:cubicBezTo>
                    <a:pt x="8286" y="5671"/>
                    <a:pt x="8475" y="5829"/>
                    <a:pt x="8633" y="5986"/>
                  </a:cubicBezTo>
                  <a:cubicBezTo>
                    <a:pt x="8475" y="6144"/>
                    <a:pt x="8286" y="6301"/>
                    <a:pt x="8097" y="6459"/>
                  </a:cubicBezTo>
                  <a:lnTo>
                    <a:pt x="8097" y="5514"/>
                  </a:lnTo>
                  <a:close/>
                  <a:moveTo>
                    <a:pt x="5703" y="4002"/>
                  </a:moveTo>
                  <a:cubicBezTo>
                    <a:pt x="6333" y="4317"/>
                    <a:pt x="6743" y="4569"/>
                    <a:pt x="7373" y="5010"/>
                  </a:cubicBezTo>
                  <a:cubicBezTo>
                    <a:pt x="7436" y="5671"/>
                    <a:pt x="7436" y="6238"/>
                    <a:pt x="7373" y="6963"/>
                  </a:cubicBezTo>
                  <a:cubicBezTo>
                    <a:pt x="6837" y="7310"/>
                    <a:pt x="6333" y="7625"/>
                    <a:pt x="5703" y="7940"/>
                  </a:cubicBezTo>
                  <a:cubicBezTo>
                    <a:pt x="5073" y="7625"/>
                    <a:pt x="4537" y="7373"/>
                    <a:pt x="4002" y="6963"/>
                  </a:cubicBezTo>
                  <a:cubicBezTo>
                    <a:pt x="3907" y="6270"/>
                    <a:pt x="3907" y="5671"/>
                    <a:pt x="4002" y="5010"/>
                  </a:cubicBezTo>
                  <a:cubicBezTo>
                    <a:pt x="4600" y="4600"/>
                    <a:pt x="5041" y="4317"/>
                    <a:pt x="5703" y="4002"/>
                  </a:cubicBezTo>
                  <a:close/>
                  <a:moveTo>
                    <a:pt x="4065" y="7845"/>
                  </a:moveTo>
                  <a:cubicBezTo>
                    <a:pt x="4506" y="8097"/>
                    <a:pt x="4254" y="8003"/>
                    <a:pt x="4852" y="8318"/>
                  </a:cubicBezTo>
                  <a:cubicBezTo>
                    <a:pt x="4632" y="8381"/>
                    <a:pt x="4380" y="8507"/>
                    <a:pt x="4191" y="8538"/>
                  </a:cubicBezTo>
                  <a:lnTo>
                    <a:pt x="4065" y="7845"/>
                  </a:lnTo>
                  <a:close/>
                  <a:moveTo>
                    <a:pt x="7278" y="7845"/>
                  </a:moveTo>
                  <a:cubicBezTo>
                    <a:pt x="7247" y="8066"/>
                    <a:pt x="7215" y="8318"/>
                    <a:pt x="7152" y="8538"/>
                  </a:cubicBezTo>
                  <a:cubicBezTo>
                    <a:pt x="6900" y="8475"/>
                    <a:pt x="6711" y="8381"/>
                    <a:pt x="6491" y="8318"/>
                  </a:cubicBezTo>
                  <a:cubicBezTo>
                    <a:pt x="6837" y="8097"/>
                    <a:pt x="6869" y="8097"/>
                    <a:pt x="7278" y="7845"/>
                  </a:cubicBezTo>
                  <a:close/>
                  <a:moveTo>
                    <a:pt x="2237" y="6459"/>
                  </a:moveTo>
                  <a:cubicBezTo>
                    <a:pt x="2584" y="6774"/>
                    <a:pt x="2931" y="7058"/>
                    <a:pt x="3340" y="7310"/>
                  </a:cubicBezTo>
                  <a:cubicBezTo>
                    <a:pt x="3372" y="7845"/>
                    <a:pt x="3435" y="8255"/>
                    <a:pt x="3529" y="8727"/>
                  </a:cubicBezTo>
                  <a:cubicBezTo>
                    <a:pt x="3008" y="8861"/>
                    <a:pt x="2544" y="8927"/>
                    <a:pt x="2165" y="8927"/>
                  </a:cubicBezTo>
                  <a:cubicBezTo>
                    <a:pt x="1650" y="8927"/>
                    <a:pt x="1293" y="8806"/>
                    <a:pt x="1166" y="8570"/>
                  </a:cubicBezTo>
                  <a:cubicBezTo>
                    <a:pt x="851" y="8003"/>
                    <a:pt x="1733" y="6932"/>
                    <a:pt x="2237" y="6459"/>
                  </a:cubicBezTo>
                  <a:close/>
                  <a:moveTo>
                    <a:pt x="9137" y="6459"/>
                  </a:moveTo>
                  <a:cubicBezTo>
                    <a:pt x="9610" y="6932"/>
                    <a:pt x="10523" y="8003"/>
                    <a:pt x="10177" y="8570"/>
                  </a:cubicBezTo>
                  <a:cubicBezTo>
                    <a:pt x="10032" y="8806"/>
                    <a:pt x="9678" y="8927"/>
                    <a:pt x="9169" y="8927"/>
                  </a:cubicBezTo>
                  <a:cubicBezTo>
                    <a:pt x="8794" y="8927"/>
                    <a:pt x="8335" y="8861"/>
                    <a:pt x="7814" y="8727"/>
                  </a:cubicBezTo>
                  <a:cubicBezTo>
                    <a:pt x="7940" y="8318"/>
                    <a:pt x="8003" y="7845"/>
                    <a:pt x="8034" y="7310"/>
                  </a:cubicBezTo>
                  <a:cubicBezTo>
                    <a:pt x="8444" y="7058"/>
                    <a:pt x="8822" y="6743"/>
                    <a:pt x="9137" y="6459"/>
                  </a:cubicBezTo>
                  <a:close/>
                  <a:moveTo>
                    <a:pt x="5640" y="8696"/>
                  </a:moveTo>
                  <a:cubicBezTo>
                    <a:pt x="6081" y="8885"/>
                    <a:pt x="6554" y="9074"/>
                    <a:pt x="6995" y="9200"/>
                  </a:cubicBezTo>
                  <a:cubicBezTo>
                    <a:pt x="6680" y="10429"/>
                    <a:pt x="6176" y="11185"/>
                    <a:pt x="5672" y="11185"/>
                  </a:cubicBezTo>
                  <a:cubicBezTo>
                    <a:pt x="5609" y="11185"/>
                    <a:pt x="5482" y="11090"/>
                    <a:pt x="5356" y="11059"/>
                  </a:cubicBezTo>
                  <a:cubicBezTo>
                    <a:pt x="5482" y="10775"/>
                    <a:pt x="5451" y="10460"/>
                    <a:pt x="5293" y="10177"/>
                  </a:cubicBezTo>
                  <a:cubicBezTo>
                    <a:pt x="5136" y="9862"/>
                    <a:pt x="4821" y="9736"/>
                    <a:pt x="4474" y="9673"/>
                  </a:cubicBezTo>
                  <a:cubicBezTo>
                    <a:pt x="4411" y="9515"/>
                    <a:pt x="4348" y="9357"/>
                    <a:pt x="4317" y="9200"/>
                  </a:cubicBezTo>
                  <a:cubicBezTo>
                    <a:pt x="4726" y="9042"/>
                    <a:pt x="5167" y="8885"/>
                    <a:pt x="5640" y="8696"/>
                  </a:cubicBezTo>
                  <a:close/>
                  <a:moveTo>
                    <a:pt x="5640" y="1"/>
                  </a:moveTo>
                  <a:cubicBezTo>
                    <a:pt x="4758" y="1"/>
                    <a:pt x="4065" y="1072"/>
                    <a:pt x="3655" y="2489"/>
                  </a:cubicBezTo>
                  <a:cubicBezTo>
                    <a:pt x="3498" y="2426"/>
                    <a:pt x="3340" y="2395"/>
                    <a:pt x="3214" y="2395"/>
                  </a:cubicBezTo>
                  <a:cubicBezTo>
                    <a:pt x="3183" y="1859"/>
                    <a:pt x="2742" y="1418"/>
                    <a:pt x="2174" y="1418"/>
                  </a:cubicBezTo>
                  <a:cubicBezTo>
                    <a:pt x="1607" y="1418"/>
                    <a:pt x="1166" y="1891"/>
                    <a:pt x="1166" y="2426"/>
                  </a:cubicBezTo>
                  <a:cubicBezTo>
                    <a:pt x="883" y="2552"/>
                    <a:pt x="694" y="2710"/>
                    <a:pt x="568" y="2962"/>
                  </a:cubicBezTo>
                  <a:cubicBezTo>
                    <a:pt x="32" y="3907"/>
                    <a:pt x="977" y="5104"/>
                    <a:pt x="1702" y="5892"/>
                  </a:cubicBezTo>
                  <a:cubicBezTo>
                    <a:pt x="946" y="6743"/>
                    <a:pt x="1" y="8003"/>
                    <a:pt x="568" y="8885"/>
                  </a:cubicBezTo>
                  <a:cubicBezTo>
                    <a:pt x="879" y="9433"/>
                    <a:pt x="1519" y="9600"/>
                    <a:pt x="2210" y="9600"/>
                  </a:cubicBezTo>
                  <a:cubicBezTo>
                    <a:pt x="2710" y="9600"/>
                    <a:pt x="3237" y="9513"/>
                    <a:pt x="3687" y="9420"/>
                  </a:cubicBezTo>
                  <a:cubicBezTo>
                    <a:pt x="3718" y="9578"/>
                    <a:pt x="3750" y="9673"/>
                    <a:pt x="3844" y="9830"/>
                  </a:cubicBezTo>
                  <a:cubicBezTo>
                    <a:pt x="3403" y="10145"/>
                    <a:pt x="3246" y="10744"/>
                    <a:pt x="3529" y="11216"/>
                  </a:cubicBezTo>
                  <a:cubicBezTo>
                    <a:pt x="3718" y="11531"/>
                    <a:pt x="4065" y="11720"/>
                    <a:pt x="4411" y="11720"/>
                  </a:cubicBezTo>
                  <a:cubicBezTo>
                    <a:pt x="4600" y="11720"/>
                    <a:pt x="4789" y="11689"/>
                    <a:pt x="4947" y="11563"/>
                  </a:cubicBezTo>
                  <a:cubicBezTo>
                    <a:pt x="5167" y="11720"/>
                    <a:pt x="5419" y="11846"/>
                    <a:pt x="5703" y="11846"/>
                  </a:cubicBezTo>
                  <a:cubicBezTo>
                    <a:pt x="6585" y="11846"/>
                    <a:pt x="7278" y="10775"/>
                    <a:pt x="7688" y="9357"/>
                  </a:cubicBezTo>
                  <a:cubicBezTo>
                    <a:pt x="8143" y="9478"/>
                    <a:pt x="8678" y="9576"/>
                    <a:pt x="9184" y="9576"/>
                  </a:cubicBezTo>
                  <a:cubicBezTo>
                    <a:pt x="9868" y="9576"/>
                    <a:pt x="10499" y="9397"/>
                    <a:pt x="10807" y="8853"/>
                  </a:cubicBezTo>
                  <a:cubicBezTo>
                    <a:pt x="11374" y="7908"/>
                    <a:pt x="10429" y="6680"/>
                    <a:pt x="9673" y="5892"/>
                  </a:cubicBezTo>
                  <a:cubicBezTo>
                    <a:pt x="9799" y="5797"/>
                    <a:pt x="9862" y="5671"/>
                    <a:pt x="9988" y="5545"/>
                  </a:cubicBezTo>
                  <a:cubicBezTo>
                    <a:pt x="10145" y="5640"/>
                    <a:pt x="10271" y="5671"/>
                    <a:pt x="10429" y="5671"/>
                  </a:cubicBezTo>
                  <a:cubicBezTo>
                    <a:pt x="10775" y="5671"/>
                    <a:pt x="11122" y="5482"/>
                    <a:pt x="11311" y="5167"/>
                  </a:cubicBezTo>
                  <a:cubicBezTo>
                    <a:pt x="11594" y="4632"/>
                    <a:pt x="11437" y="4002"/>
                    <a:pt x="10933" y="3750"/>
                  </a:cubicBezTo>
                  <a:cubicBezTo>
                    <a:pt x="10964" y="3466"/>
                    <a:pt x="10901" y="3183"/>
                    <a:pt x="10775" y="2962"/>
                  </a:cubicBezTo>
                  <a:cubicBezTo>
                    <a:pt x="10457" y="2432"/>
                    <a:pt x="9842" y="2259"/>
                    <a:pt x="9179" y="2259"/>
                  </a:cubicBezTo>
                  <a:cubicBezTo>
                    <a:pt x="8661" y="2259"/>
                    <a:pt x="8113" y="2365"/>
                    <a:pt x="7656" y="2489"/>
                  </a:cubicBezTo>
                  <a:cubicBezTo>
                    <a:pt x="7278" y="1072"/>
                    <a:pt x="6585" y="1"/>
                    <a:pt x="56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650" name="Google Shape;18650;p91"/>
          <p:cNvGrpSpPr/>
          <p:nvPr/>
        </p:nvGrpSpPr>
        <p:grpSpPr>
          <a:xfrm>
            <a:off x="6207530" y="3398540"/>
            <a:ext cx="329365" cy="351910"/>
            <a:chOff x="-24344425" y="3519475"/>
            <a:chExt cx="276475" cy="295400"/>
          </a:xfrm>
        </p:grpSpPr>
        <p:sp>
          <p:nvSpPr>
            <p:cNvPr id="18651" name="Google Shape;18651;p91"/>
            <p:cNvSpPr/>
            <p:nvPr/>
          </p:nvSpPr>
          <p:spPr>
            <a:xfrm>
              <a:off x="-24240450" y="3554150"/>
              <a:ext cx="69325" cy="34450"/>
            </a:xfrm>
            <a:custGeom>
              <a:avLst/>
              <a:gdLst/>
              <a:ahLst/>
              <a:cxnLst/>
              <a:rect l="l" t="t" r="r" b="b"/>
              <a:pathLst>
                <a:path w="2773" h="1378" extrusionOk="0">
                  <a:moveTo>
                    <a:pt x="1387" y="0"/>
                  </a:moveTo>
                  <a:cubicBezTo>
                    <a:pt x="788" y="0"/>
                    <a:pt x="284" y="347"/>
                    <a:pt x="95" y="914"/>
                  </a:cubicBezTo>
                  <a:cubicBezTo>
                    <a:pt x="0" y="1071"/>
                    <a:pt x="95" y="1260"/>
                    <a:pt x="284" y="1355"/>
                  </a:cubicBezTo>
                  <a:cubicBezTo>
                    <a:pt x="318" y="1366"/>
                    <a:pt x="352" y="1371"/>
                    <a:pt x="385" y="1371"/>
                  </a:cubicBezTo>
                  <a:cubicBezTo>
                    <a:pt x="537" y="1371"/>
                    <a:pt x="673" y="1263"/>
                    <a:pt x="725" y="1134"/>
                  </a:cubicBezTo>
                  <a:cubicBezTo>
                    <a:pt x="788" y="882"/>
                    <a:pt x="1072" y="662"/>
                    <a:pt x="1387" y="662"/>
                  </a:cubicBezTo>
                  <a:cubicBezTo>
                    <a:pt x="1702" y="662"/>
                    <a:pt x="1922" y="882"/>
                    <a:pt x="2048" y="1134"/>
                  </a:cubicBezTo>
                  <a:cubicBezTo>
                    <a:pt x="2120" y="1301"/>
                    <a:pt x="2246" y="1378"/>
                    <a:pt x="2371" y="1378"/>
                  </a:cubicBezTo>
                  <a:cubicBezTo>
                    <a:pt x="2411" y="1378"/>
                    <a:pt x="2451" y="1370"/>
                    <a:pt x="2489" y="1355"/>
                  </a:cubicBezTo>
                  <a:cubicBezTo>
                    <a:pt x="2678" y="1260"/>
                    <a:pt x="2773" y="1071"/>
                    <a:pt x="2678" y="914"/>
                  </a:cubicBezTo>
                  <a:cubicBezTo>
                    <a:pt x="2489" y="347"/>
                    <a:pt x="1985" y="0"/>
                    <a:pt x="1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2" name="Google Shape;18652;p91"/>
            <p:cNvSpPr/>
            <p:nvPr/>
          </p:nvSpPr>
          <p:spPr>
            <a:xfrm>
              <a:off x="-24344425" y="3519475"/>
              <a:ext cx="276475" cy="295400"/>
            </a:xfrm>
            <a:custGeom>
              <a:avLst/>
              <a:gdLst/>
              <a:ahLst/>
              <a:cxnLst/>
              <a:rect l="l" t="t" r="r" b="b"/>
              <a:pathLst>
                <a:path w="11059" h="11816" extrusionOk="0">
                  <a:moveTo>
                    <a:pt x="5546" y="694"/>
                  </a:moveTo>
                  <a:cubicBezTo>
                    <a:pt x="6743" y="694"/>
                    <a:pt x="7625" y="1608"/>
                    <a:pt x="7625" y="2773"/>
                  </a:cubicBezTo>
                  <a:lnTo>
                    <a:pt x="7625" y="3120"/>
                  </a:lnTo>
                  <a:cubicBezTo>
                    <a:pt x="7625" y="3309"/>
                    <a:pt x="7467" y="3466"/>
                    <a:pt x="7278" y="3466"/>
                  </a:cubicBezTo>
                  <a:lnTo>
                    <a:pt x="5892" y="3466"/>
                  </a:lnTo>
                  <a:lnTo>
                    <a:pt x="5892" y="3120"/>
                  </a:lnTo>
                  <a:cubicBezTo>
                    <a:pt x="5892" y="2931"/>
                    <a:pt x="5735" y="2773"/>
                    <a:pt x="5546" y="2773"/>
                  </a:cubicBezTo>
                  <a:cubicBezTo>
                    <a:pt x="5357" y="2773"/>
                    <a:pt x="5199" y="2931"/>
                    <a:pt x="5199" y="3120"/>
                  </a:cubicBezTo>
                  <a:lnTo>
                    <a:pt x="5199" y="3466"/>
                  </a:lnTo>
                  <a:lnTo>
                    <a:pt x="3813" y="3466"/>
                  </a:lnTo>
                  <a:cubicBezTo>
                    <a:pt x="3624" y="3466"/>
                    <a:pt x="3466" y="3309"/>
                    <a:pt x="3466" y="3120"/>
                  </a:cubicBezTo>
                  <a:lnTo>
                    <a:pt x="3466" y="2773"/>
                  </a:lnTo>
                  <a:cubicBezTo>
                    <a:pt x="3466" y="1639"/>
                    <a:pt x="4411" y="694"/>
                    <a:pt x="5546" y="694"/>
                  </a:cubicBezTo>
                  <a:close/>
                  <a:moveTo>
                    <a:pt x="7940" y="4821"/>
                  </a:moveTo>
                  <a:cubicBezTo>
                    <a:pt x="8160" y="4821"/>
                    <a:pt x="8318" y="4979"/>
                    <a:pt x="8318" y="5168"/>
                  </a:cubicBezTo>
                  <a:cubicBezTo>
                    <a:pt x="8318" y="5357"/>
                    <a:pt x="8160" y="5514"/>
                    <a:pt x="7940" y="5514"/>
                  </a:cubicBezTo>
                  <a:lnTo>
                    <a:pt x="3088" y="5514"/>
                  </a:lnTo>
                  <a:cubicBezTo>
                    <a:pt x="2899" y="5514"/>
                    <a:pt x="2742" y="5357"/>
                    <a:pt x="2742" y="5168"/>
                  </a:cubicBezTo>
                  <a:cubicBezTo>
                    <a:pt x="2742" y="4979"/>
                    <a:pt x="2899" y="4821"/>
                    <a:pt x="3088" y="4821"/>
                  </a:cubicBezTo>
                  <a:close/>
                  <a:moveTo>
                    <a:pt x="4128" y="6932"/>
                  </a:moveTo>
                  <a:cubicBezTo>
                    <a:pt x="4317" y="6932"/>
                    <a:pt x="4474" y="7089"/>
                    <a:pt x="4474" y="7310"/>
                  </a:cubicBezTo>
                  <a:cubicBezTo>
                    <a:pt x="4474" y="7499"/>
                    <a:pt x="4317" y="7656"/>
                    <a:pt x="4128" y="7656"/>
                  </a:cubicBezTo>
                  <a:lnTo>
                    <a:pt x="3088" y="7656"/>
                  </a:lnTo>
                  <a:cubicBezTo>
                    <a:pt x="2899" y="7656"/>
                    <a:pt x="2742" y="7499"/>
                    <a:pt x="2742" y="7310"/>
                  </a:cubicBezTo>
                  <a:cubicBezTo>
                    <a:pt x="2742" y="7089"/>
                    <a:pt x="2899" y="6932"/>
                    <a:pt x="3088" y="6932"/>
                  </a:cubicBezTo>
                  <a:close/>
                  <a:moveTo>
                    <a:pt x="7940" y="6932"/>
                  </a:moveTo>
                  <a:cubicBezTo>
                    <a:pt x="8160" y="6932"/>
                    <a:pt x="8318" y="7089"/>
                    <a:pt x="8318" y="7310"/>
                  </a:cubicBezTo>
                  <a:cubicBezTo>
                    <a:pt x="8286" y="7499"/>
                    <a:pt x="8160" y="7656"/>
                    <a:pt x="7940" y="7656"/>
                  </a:cubicBezTo>
                  <a:lnTo>
                    <a:pt x="6932" y="7656"/>
                  </a:lnTo>
                  <a:cubicBezTo>
                    <a:pt x="6743" y="7656"/>
                    <a:pt x="6585" y="7499"/>
                    <a:pt x="6585" y="7310"/>
                  </a:cubicBezTo>
                  <a:cubicBezTo>
                    <a:pt x="6585" y="7089"/>
                    <a:pt x="6743" y="6932"/>
                    <a:pt x="6932" y="6932"/>
                  </a:cubicBezTo>
                  <a:close/>
                  <a:moveTo>
                    <a:pt x="3781" y="8318"/>
                  </a:moveTo>
                  <a:cubicBezTo>
                    <a:pt x="4002" y="8350"/>
                    <a:pt x="4128" y="8507"/>
                    <a:pt x="4128" y="8665"/>
                  </a:cubicBezTo>
                  <a:cubicBezTo>
                    <a:pt x="4128" y="8885"/>
                    <a:pt x="3970" y="9043"/>
                    <a:pt x="3781" y="9043"/>
                  </a:cubicBezTo>
                  <a:lnTo>
                    <a:pt x="3057" y="9043"/>
                  </a:lnTo>
                  <a:cubicBezTo>
                    <a:pt x="2868" y="9043"/>
                    <a:pt x="2710" y="8885"/>
                    <a:pt x="2710" y="8665"/>
                  </a:cubicBezTo>
                  <a:cubicBezTo>
                    <a:pt x="2710" y="8476"/>
                    <a:pt x="2868" y="8318"/>
                    <a:pt x="3057" y="8318"/>
                  </a:cubicBezTo>
                  <a:close/>
                  <a:moveTo>
                    <a:pt x="7940" y="8318"/>
                  </a:moveTo>
                  <a:cubicBezTo>
                    <a:pt x="8160" y="8350"/>
                    <a:pt x="8286" y="8507"/>
                    <a:pt x="8286" y="8665"/>
                  </a:cubicBezTo>
                  <a:cubicBezTo>
                    <a:pt x="8286" y="8885"/>
                    <a:pt x="8129" y="9043"/>
                    <a:pt x="7940" y="9043"/>
                  </a:cubicBezTo>
                  <a:lnTo>
                    <a:pt x="7247" y="9043"/>
                  </a:lnTo>
                  <a:cubicBezTo>
                    <a:pt x="7026" y="9043"/>
                    <a:pt x="6869" y="8885"/>
                    <a:pt x="6869" y="8665"/>
                  </a:cubicBezTo>
                  <a:cubicBezTo>
                    <a:pt x="6869" y="8476"/>
                    <a:pt x="7026" y="8318"/>
                    <a:pt x="7247" y="8318"/>
                  </a:cubicBezTo>
                  <a:close/>
                  <a:moveTo>
                    <a:pt x="2868" y="2049"/>
                  </a:moveTo>
                  <a:lnTo>
                    <a:pt x="2868" y="2049"/>
                  </a:lnTo>
                  <a:cubicBezTo>
                    <a:pt x="2805" y="2332"/>
                    <a:pt x="2805" y="2521"/>
                    <a:pt x="2805" y="2805"/>
                  </a:cubicBezTo>
                  <a:cubicBezTo>
                    <a:pt x="2395" y="2962"/>
                    <a:pt x="2080" y="3309"/>
                    <a:pt x="2080" y="3781"/>
                  </a:cubicBezTo>
                  <a:lnTo>
                    <a:pt x="2080" y="8665"/>
                  </a:lnTo>
                  <a:cubicBezTo>
                    <a:pt x="2080" y="9263"/>
                    <a:pt x="2553" y="9704"/>
                    <a:pt x="3088" y="9704"/>
                  </a:cubicBezTo>
                  <a:lnTo>
                    <a:pt x="5199" y="9704"/>
                  </a:lnTo>
                  <a:lnTo>
                    <a:pt x="5199" y="7247"/>
                  </a:lnTo>
                  <a:cubicBezTo>
                    <a:pt x="5199" y="7058"/>
                    <a:pt x="5357" y="6900"/>
                    <a:pt x="5546" y="6900"/>
                  </a:cubicBezTo>
                  <a:cubicBezTo>
                    <a:pt x="5735" y="6900"/>
                    <a:pt x="5892" y="7058"/>
                    <a:pt x="5892" y="7247"/>
                  </a:cubicBezTo>
                  <a:lnTo>
                    <a:pt x="5892" y="9704"/>
                  </a:lnTo>
                  <a:lnTo>
                    <a:pt x="8003" y="9704"/>
                  </a:lnTo>
                  <a:cubicBezTo>
                    <a:pt x="8570" y="9704"/>
                    <a:pt x="9011" y="9232"/>
                    <a:pt x="9011" y="8665"/>
                  </a:cubicBezTo>
                  <a:lnTo>
                    <a:pt x="9011" y="3844"/>
                  </a:lnTo>
                  <a:cubicBezTo>
                    <a:pt x="9011" y="3372"/>
                    <a:pt x="8728" y="2994"/>
                    <a:pt x="8318" y="2836"/>
                  </a:cubicBezTo>
                  <a:cubicBezTo>
                    <a:pt x="8318" y="2584"/>
                    <a:pt x="8318" y="2364"/>
                    <a:pt x="8223" y="2112"/>
                  </a:cubicBezTo>
                  <a:lnTo>
                    <a:pt x="8223" y="2112"/>
                  </a:lnTo>
                  <a:cubicBezTo>
                    <a:pt x="9043" y="2269"/>
                    <a:pt x="9736" y="2962"/>
                    <a:pt x="9736" y="3844"/>
                  </a:cubicBezTo>
                  <a:lnTo>
                    <a:pt x="9736" y="8696"/>
                  </a:lnTo>
                  <a:cubicBezTo>
                    <a:pt x="9736" y="9641"/>
                    <a:pt x="8948" y="10429"/>
                    <a:pt x="8003" y="10429"/>
                  </a:cubicBezTo>
                  <a:lnTo>
                    <a:pt x="3151" y="10429"/>
                  </a:lnTo>
                  <a:cubicBezTo>
                    <a:pt x="2206" y="10429"/>
                    <a:pt x="1418" y="9641"/>
                    <a:pt x="1418" y="8696"/>
                  </a:cubicBezTo>
                  <a:lnTo>
                    <a:pt x="1418" y="3781"/>
                  </a:lnTo>
                  <a:lnTo>
                    <a:pt x="1355" y="3781"/>
                  </a:lnTo>
                  <a:cubicBezTo>
                    <a:pt x="1355" y="2931"/>
                    <a:pt x="1985" y="2206"/>
                    <a:pt x="2868" y="2049"/>
                  </a:cubicBezTo>
                  <a:close/>
                  <a:moveTo>
                    <a:pt x="3088" y="1"/>
                  </a:moveTo>
                  <a:cubicBezTo>
                    <a:pt x="1355" y="1"/>
                    <a:pt x="1" y="1419"/>
                    <a:pt x="1" y="3120"/>
                  </a:cubicBezTo>
                  <a:lnTo>
                    <a:pt x="1" y="8728"/>
                  </a:lnTo>
                  <a:cubicBezTo>
                    <a:pt x="1" y="10397"/>
                    <a:pt x="1355" y="11815"/>
                    <a:pt x="3088" y="11815"/>
                  </a:cubicBezTo>
                  <a:lnTo>
                    <a:pt x="7940" y="11815"/>
                  </a:lnTo>
                  <a:cubicBezTo>
                    <a:pt x="9673" y="11815"/>
                    <a:pt x="11059" y="10397"/>
                    <a:pt x="11059" y="8728"/>
                  </a:cubicBezTo>
                  <a:lnTo>
                    <a:pt x="11059" y="3120"/>
                  </a:lnTo>
                  <a:cubicBezTo>
                    <a:pt x="11059" y="1387"/>
                    <a:pt x="9641" y="1"/>
                    <a:pt x="79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653" name="Google Shape;18653;p91"/>
          <p:cNvGrpSpPr/>
          <p:nvPr/>
        </p:nvGrpSpPr>
        <p:grpSpPr>
          <a:xfrm>
            <a:off x="6197210" y="3850460"/>
            <a:ext cx="350004" cy="348128"/>
            <a:chOff x="-24353075" y="3891250"/>
            <a:chExt cx="293800" cy="292225"/>
          </a:xfrm>
        </p:grpSpPr>
        <p:sp>
          <p:nvSpPr>
            <p:cNvPr id="18654" name="Google Shape;18654;p91"/>
            <p:cNvSpPr/>
            <p:nvPr/>
          </p:nvSpPr>
          <p:spPr>
            <a:xfrm>
              <a:off x="-24251475" y="4012525"/>
              <a:ext cx="88225" cy="65400"/>
            </a:xfrm>
            <a:custGeom>
              <a:avLst/>
              <a:gdLst/>
              <a:ahLst/>
              <a:cxnLst/>
              <a:rect l="l" t="t" r="r" b="b"/>
              <a:pathLst>
                <a:path w="3529" h="2616" extrusionOk="0">
                  <a:moveTo>
                    <a:pt x="725" y="1"/>
                  </a:moveTo>
                  <a:cubicBezTo>
                    <a:pt x="315" y="1"/>
                    <a:pt x="0" y="347"/>
                    <a:pt x="0" y="725"/>
                  </a:cubicBezTo>
                  <a:cubicBezTo>
                    <a:pt x="0" y="1356"/>
                    <a:pt x="1040" y="2049"/>
                    <a:pt x="1733" y="2616"/>
                  </a:cubicBezTo>
                  <a:cubicBezTo>
                    <a:pt x="2458" y="2017"/>
                    <a:pt x="3466" y="1356"/>
                    <a:pt x="3466" y="725"/>
                  </a:cubicBezTo>
                  <a:cubicBezTo>
                    <a:pt x="3529" y="410"/>
                    <a:pt x="3277" y="1"/>
                    <a:pt x="2804" y="1"/>
                  </a:cubicBezTo>
                  <a:cubicBezTo>
                    <a:pt x="2300" y="1"/>
                    <a:pt x="2111" y="599"/>
                    <a:pt x="2111" y="599"/>
                  </a:cubicBezTo>
                  <a:cubicBezTo>
                    <a:pt x="2063" y="745"/>
                    <a:pt x="1906" y="824"/>
                    <a:pt x="1753" y="824"/>
                  </a:cubicBezTo>
                  <a:cubicBezTo>
                    <a:pt x="1607" y="824"/>
                    <a:pt x="1464" y="753"/>
                    <a:pt x="1418" y="599"/>
                  </a:cubicBezTo>
                  <a:cubicBezTo>
                    <a:pt x="1418" y="568"/>
                    <a:pt x="1229" y="1"/>
                    <a:pt x="7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5" name="Google Shape;18655;p91"/>
            <p:cNvSpPr/>
            <p:nvPr/>
          </p:nvSpPr>
          <p:spPr>
            <a:xfrm>
              <a:off x="-24353075" y="3891250"/>
              <a:ext cx="293800" cy="292225"/>
            </a:xfrm>
            <a:custGeom>
              <a:avLst/>
              <a:gdLst/>
              <a:ahLst/>
              <a:cxnLst/>
              <a:rect l="l" t="t" r="r" b="b"/>
              <a:pathLst>
                <a:path w="11752" h="11689" extrusionOk="0">
                  <a:moveTo>
                    <a:pt x="6837" y="4159"/>
                  </a:moveTo>
                  <a:cubicBezTo>
                    <a:pt x="7624" y="4159"/>
                    <a:pt x="8223" y="4789"/>
                    <a:pt x="8223" y="5576"/>
                  </a:cubicBezTo>
                  <a:cubicBezTo>
                    <a:pt x="8254" y="6616"/>
                    <a:pt x="7309" y="7183"/>
                    <a:pt x="6049" y="8223"/>
                  </a:cubicBezTo>
                  <a:cubicBezTo>
                    <a:pt x="5986" y="8286"/>
                    <a:pt x="5907" y="8317"/>
                    <a:pt x="5829" y="8317"/>
                  </a:cubicBezTo>
                  <a:cubicBezTo>
                    <a:pt x="5750" y="8317"/>
                    <a:pt x="5671" y="8286"/>
                    <a:pt x="5608" y="8223"/>
                  </a:cubicBezTo>
                  <a:cubicBezTo>
                    <a:pt x="4348" y="7183"/>
                    <a:pt x="3403" y="6585"/>
                    <a:pt x="3403" y="5576"/>
                  </a:cubicBezTo>
                  <a:cubicBezTo>
                    <a:pt x="3403" y="4789"/>
                    <a:pt x="4033" y="4159"/>
                    <a:pt x="4789" y="4159"/>
                  </a:cubicBezTo>
                  <a:cubicBezTo>
                    <a:pt x="5293" y="4159"/>
                    <a:pt x="5608" y="4411"/>
                    <a:pt x="5797" y="4663"/>
                  </a:cubicBezTo>
                  <a:cubicBezTo>
                    <a:pt x="6018" y="4411"/>
                    <a:pt x="6364" y="4159"/>
                    <a:pt x="6837" y="4159"/>
                  </a:cubicBezTo>
                  <a:close/>
                  <a:moveTo>
                    <a:pt x="4474" y="0"/>
                  </a:moveTo>
                  <a:cubicBezTo>
                    <a:pt x="3875" y="0"/>
                    <a:pt x="3466" y="473"/>
                    <a:pt x="3466" y="1008"/>
                  </a:cubicBezTo>
                  <a:lnTo>
                    <a:pt x="3466" y="3466"/>
                  </a:lnTo>
                  <a:lnTo>
                    <a:pt x="1008" y="3466"/>
                  </a:lnTo>
                  <a:cubicBezTo>
                    <a:pt x="410" y="3466"/>
                    <a:pt x="0" y="3938"/>
                    <a:pt x="0" y="4474"/>
                  </a:cubicBezTo>
                  <a:lnTo>
                    <a:pt x="0" y="7246"/>
                  </a:lnTo>
                  <a:cubicBezTo>
                    <a:pt x="0" y="7813"/>
                    <a:pt x="473" y="8254"/>
                    <a:pt x="1008" y="8254"/>
                  </a:cubicBezTo>
                  <a:lnTo>
                    <a:pt x="3466" y="8254"/>
                  </a:lnTo>
                  <a:lnTo>
                    <a:pt x="3466" y="10649"/>
                  </a:lnTo>
                  <a:cubicBezTo>
                    <a:pt x="3466" y="11247"/>
                    <a:pt x="3938" y="11688"/>
                    <a:pt x="4474" y="11688"/>
                  </a:cubicBezTo>
                  <a:lnTo>
                    <a:pt x="7246" y="11688"/>
                  </a:lnTo>
                  <a:cubicBezTo>
                    <a:pt x="7813" y="11688"/>
                    <a:pt x="8254" y="11216"/>
                    <a:pt x="8254" y="10649"/>
                  </a:cubicBezTo>
                  <a:lnTo>
                    <a:pt x="8254" y="8254"/>
                  </a:lnTo>
                  <a:lnTo>
                    <a:pt x="10680" y="8254"/>
                  </a:lnTo>
                  <a:cubicBezTo>
                    <a:pt x="11279" y="8254"/>
                    <a:pt x="11720" y="7782"/>
                    <a:pt x="11720" y="7246"/>
                  </a:cubicBezTo>
                  <a:lnTo>
                    <a:pt x="11720" y="4474"/>
                  </a:lnTo>
                  <a:cubicBezTo>
                    <a:pt x="11751" y="3938"/>
                    <a:pt x="11279" y="3466"/>
                    <a:pt x="10680" y="3466"/>
                  </a:cubicBezTo>
                  <a:lnTo>
                    <a:pt x="8254" y="3466"/>
                  </a:lnTo>
                  <a:lnTo>
                    <a:pt x="8254" y="1008"/>
                  </a:lnTo>
                  <a:cubicBezTo>
                    <a:pt x="8254" y="410"/>
                    <a:pt x="7782" y="0"/>
                    <a:pt x="724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656" name="Google Shape;18656;p91"/>
          <p:cNvGrpSpPr/>
          <p:nvPr/>
        </p:nvGrpSpPr>
        <p:grpSpPr>
          <a:xfrm>
            <a:off x="7980681" y="3398763"/>
            <a:ext cx="353757" cy="351463"/>
            <a:chOff x="-22845575" y="3504075"/>
            <a:chExt cx="296950" cy="295025"/>
          </a:xfrm>
        </p:grpSpPr>
        <p:sp>
          <p:nvSpPr>
            <p:cNvPr id="18657" name="Google Shape;18657;p91"/>
            <p:cNvSpPr/>
            <p:nvPr/>
          </p:nvSpPr>
          <p:spPr>
            <a:xfrm>
              <a:off x="-22688825" y="3504100"/>
              <a:ext cx="140200" cy="295000"/>
            </a:xfrm>
            <a:custGeom>
              <a:avLst/>
              <a:gdLst/>
              <a:ahLst/>
              <a:cxnLst/>
              <a:rect l="l" t="t" r="r" b="b"/>
              <a:pathLst>
                <a:path w="5608" h="11800" extrusionOk="0">
                  <a:moveTo>
                    <a:pt x="1465" y="2908"/>
                  </a:moveTo>
                  <a:cubicBezTo>
                    <a:pt x="1552" y="2908"/>
                    <a:pt x="1638" y="2931"/>
                    <a:pt x="1701" y="2979"/>
                  </a:cubicBezTo>
                  <a:cubicBezTo>
                    <a:pt x="1827" y="3105"/>
                    <a:pt x="1827" y="3357"/>
                    <a:pt x="1701" y="3451"/>
                  </a:cubicBezTo>
                  <a:cubicBezTo>
                    <a:pt x="1292" y="3861"/>
                    <a:pt x="1292" y="4522"/>
                    <a:pt x="1701" y="4932"/>
                  </a:cubicBezTo>
                  <a:cubicBezTo>
                    <a:pt x="1827" y="5026"/>
                    <a:pt x="1827" y="5279"/>
                    <a:pt x="1701" y="5373"/>
                  </a:cubicBezTo>
                  <a:cubicBezTo>
                    <a:pt x="1632" y="5477"/>
                    <a:pt x="1544" y="5524"/>
                    <a:pt x="1452" y="5524"/>
                  </a:cubicBezTo>
                  <a:cubicBezTo>
                    <a:pt x="1377" y="5524"/>
                    <a:pt x="1300" y="5493"/>
                    <a:pt x="1229" y="5436"/>
                  </a:cubicBezTo>
                  <a:cubicBezTo>
                    <a:pt x="567" y="4774"/>
                    <a:pt x="567" y="3672"/>
                    <a:pt x="1229" y="2979"/>
                  </a:cubicBezTo>
                  <a:cubicBezTo>
                    <a:pt x="1292" y="2931"/>
                    <a:pt x="1378" y="2908"/>
                    <a:pt x="1465" y="2908"/>
                  </a:cubicBezTo>
                  <a:close/>
                  <a:moveTo>
                    <a:pt x="2461" y="7313"/>
                  </a:moveTo>
                  <a:cubicBezTo>
                    <a:pt x="2532" y="7313"/>
                    <a:pt x="2605" y="7318"/>
                    <a:pt x="2678" y="7326"/>
                  </a:cubicBezTo>
                  <a:cubicBezTo>
                    <a:pt x="2867" y="7358"/>
                    <a:pt x="3025" y="7515"/>
                    <a:pt x="2993" y="7704"/>
                  </a:cubicBezTo>
                  <a:cubicBezTo>
                    <a:pt x="2962" y="7925"/>
                    <a:pt x="2804" y="8019"/>
                    <a:pt x="2615" y="8019"/>
                  </a:cubicBezTo>
                  <a:cubicBezTo>
                    <a:pt x="2579" y="8016"/>
                    <a:pt x="2543" y="8014"/>
                    <a:pt x="2507" y="8014"/>
                  </a:cubicBezTo>
                  <a:cubicBezTo>
                    <a:pt x="1947" y="8014"/>
                    <a:pt x="1418" y="8467"/>
                    <a:pt x="1418" y="9059"/>
                  </a:cubicBezTo>
                  <a:cubicBezTo>
                    <a:pt x="1418" y="9248"/>
                    <a:pt x="1260" y="9406"/>
                    <a:pt x="1071" y="9406"/>
                  </a:cubicBezTo>
                  <a:cubicBezTo>
                    <a:pt x="882" y="9406"/>
                    <a:pt x="725" y="9248"/>
                    <a:pt x="725" y="9059"/>
                  </a:cubicBezTo>
                  <a:cubicBezTo>
                    <a:pt x="725" y="8091"/>
                    <a:pt x="1490" y="7313"/>
                    <a:pt x="2461" y="7313"/>
                  </a:cubicBezTo>
                  <a:close/>
                  <a:moveTo>
                    <a:pt x="1060" y="0"/>
                  </a:moveTo>
                  <a:cubicBezTo>
                    <a:pt x="689" y="0"/>
                    <a:pt x="327" y="130"/>
                    <a:pt x="0" y="364"/>
                  </a:cubicBezTo>
                  <a:lnTo>
                    <a:pt x="0" y="5247"/>
                  </a:lnTo>
                  <a:cubicBezTo>
                    <a:pt x="0" y="5814"/>
                    <a:pt x="473" y="6255"/>
                    <a:pt x="1040" y="6255"/>
                  </a:cubicBezTo>
                  <a:cubicBezTo>
                    <a:pt x="1229" y="6255"/>
                    <a:pt x="1386" y="6413"/>
                    <a:pt x="1386" y="6602"/>
                  </a:cubicBezTo>
                  <a:cubicBezTo>
                    <a:pt x="1386" y="6822"/>
                    <a:pt x="1229" y="6948"/>
                    <a:pt x="1040" y="6948"/>
                  </a:cubicBezTo>
                  <a:cubicBezTo>
                    <a:pt x="630" y="6948"/>
                    <a:pt x="284" y="6854"/>
                    <a:pt x="0" y="6602"/>
                  </a:cubicBezTo>
                  <a:lnTo>
                    <a:pt x="0" y="11453"/>
                  </a:lnTo>
                  <a:cubicBezTo>
                    <a:pt x="284" y="11705"/>
                    <a:pt x="630" y="11800"/>
                    <a:pt x="1040" y="11800"/>
                  </a:cubicBezTo>
                  <a:cubicBezTo>
                    <a:pt x="1733" y="11800"/>
                    <a:pt x="2363" y="11359"/>
                    <a:pt x="2647" y="10760"/>
                  </a:cubicBezTo>
                  <a:cubicBezTo>
                    <a:pt x="3497" y="10634"/>
                    <a:pt x="4190" y="9910"/>
                    <a:pt x="4190" y="9028"/>
                  </a:cubicBezTo>
                  <a:cubicBezTo>
                    <a:pt x="4190" y="8902"/>
                    <a:pt x="4159" y="8776"/>
                    <a:pt x="4159" y="8618"/>
                  </a:cubicBezTo>
                  <a:cubicBezTo>
                    <a:pt x="4505" y="8555"/>
                    <a:pt x="4820" y="8397"/>
                    <a:pt x="5104" y="8145"/>
                  </a:cubicBezTo>
                  <a:cubicBezTo>
                    <a:pt x="5419" y="7830"/>
                    <a:pt x="5608" y="7389"/>
                    <a:pt x="5608" y="6917"/>
                  </a:cubicBezTo>
                  <a:cubicBezTo>
                    <a:pt x="5608" y="6539"/>
                    <a:pt x="5482" y="6192"/>
                    <a:pt x="5261" y="5909"/>
                  </a:cubicBezTo>
                  <a:cubicBezTo>
                    <a:pt x="5482" y="5594"/>
                    <a:pt x="5608" y="5247"/>
                    <a:pt x="5608" y="4869"/>
                  </a:cubicBezTo>
                  <a:cubicBezTo>
                    <a:pt x="5608" y="4396"/>
                    <a:pt x="5387" y="3987"/>
                    <a:pt x="5072" y="3672"/>
                  </a:cubicBezTo>
                  <a:cubicBezTo>
                    <a:pt x="4852" y="3420"/>
                    <a:pt x="4505" y="3262"/>
                    <a:pt x="4127" y="3199"/>
                  </a:cubicBezTo>
                  <a:cubicBezTo>
                    <a:pt x="4253" y="2632"/>
                    <a:pt x="4096" y="2002"/>
                    <a:pt x="3655" y="1561"/>
                  </a:cubicBezTo>
                  <a:cubicBezTo>
                    <a:pt x="3403" y="1309"/>
                    <a:pt x="3025" y="1120"/>
                    <a:pt x="2647" y="1088"/>
                  </a:cubicBezTo>
                  <a:cubicBezTo>
                    <a:pt x="2394" y="584"/>
                    <a:pt x="1985" y="143"/>
                    <a:pt x="1449" y="49"/>
                  </a:cubicBezTo>
                  <a:cubicBezTo>
                    <a:pt x="1319" y="16"/>
                    <a:pt x="1189" y="0"/>
                    <a:pt x="106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8" name="Google Shape;18658;p91"/>
            <p:cNvSpPr/>
            <p:nvPr/>
          </p:nvSpPr>
          <p:spPr>
            <a:xfrm>
              <a:off x="-22845575" y="3504075"/>
              <a:ext cx="139425" cy="294250"/>
            </a:xfrm>
            <a:custGeom>
              <a:avLst/>
              <a:gdLst/>
              <a:ahLst/>
              <a:cxnLst/>
              <a:rect l="l" t="t" r="r" b="b"/>
              <a:pathLst>
                <a:path w="5577" h="11770" extrusionOk="0">
                  <a:moveTo>
                    <a:pt x="4187" y="2948"/>
                  </a:moveTo>
                  <a:cubicBezTo>
                    <a:pt x="4277" y="2948"/>
                    <a:pt x="4364" y="2980"/>
                    <a:pt x="4411" y="3043"/>
                  </a:cubicBezTo>
                  <a:cubicBezTo>
                    <a:pt x="5104" y="3673"/>
                    <a:pt x="5104" y="4775"/>
                    <a:pt x="4411" y="5437"/>
                  </a:cubicBezTo>
                  <a:cubicBezTo>
                    <a:pt x="4364" y="5500"/>
                    <a:pt x="4277" y="5532"/>
                    <a:pt x="4187" y="5532"/>
                  </a:cubicBezTo>
                  <a:cubicBezTo>
                    <a:pt x="4096" y="5532"/>
                    <a:pt x="4002" y="5500"/>
                    <a:pt x="3939" y="5437"/>
                  </a:cubicBezTo>
                  <a:cubicBezTo>
                    <a:pt x="3844" y="5311"/>
                    <a:pt x="3844" y="5090"/>
                    <a:pt x="3939" y="4964"/>
                  </a:cubicBezTo>
                  <a:cubicBezTo>
                    <a:pt x="4348" y="4555"/>
                    <a:pt x="4348" y="3893"/>
                    <a:pt x="3939" y="3515"/>
                  </a:cubicBezTo>
                  <a:cubicBezTo>
                    <a:pt x="3844" y="3389"/>
                    <a:pt x="3844" y="3137"/>
                    <a:pt x="3939" y="3043"/>
                  </a:cubicBezTo>
                  <a:cubicBezTo>
                    <a:pt x="4002" y="2980"/>
                    <a:pt x="4096" y="2948"/>
                    <a:pt x="4187" y="2948"/>
                  </a:cubicBezTo>
                  <a:close/>
                  <a:moveTo>
                    <a:pt x="3148" y="7314"/>
                  </a:moveTo>
                  <a:cubicBezTo>
                    <a:pt x="4123" y="7314"/>
                    <a:pt x="4915" y="8092"/>
                    <a:pt x="4915" y="9060"/>
                  </a:cubicBezTo>
                  <a:cubicBezTo>
                    <a:pt x="4915" y="9249"/>
                    <a:pt x="4726" y="9407"/>
                    <a:pt x="4537" y="9407"/>
                  </a:cubicBezTo>
                  <a:cubicBezTo>
                    <a:pt x="4348" y="9407"/>
                    <a:pt x="4191" y="9249"/>
                    <a:pt x="4191" y="9060"/>
                  </a:cubicBezTo>
                  <a:cubicBezTo>
                    <a:pt x="4191" y="8468"/>
                    <a:pt x="3662" y="8015"/>
                    <a:pt x="3101" y="8015"/>
                  </a:cubicBezTo>
                  <a:cubicBezTo>
                    <a:pt x="3066" y="8015"/>
                    <a:pt x="3030" y="8017"/>
                    <a:pt x="2994" y="8020"/>
                  </a:cubicBezTo>
                  <a:cubicBezTo>
                    <a:pt x="2968" y="8029"/>
                    <a:pt x="2944" y="8033"/>
                    <a:pt x="2920" y="8033"/>
                  </a:cubicBezTo>
                  <a:cubicBezTo>
                    <a:pt x="2765" y="8033"/>
                    <a:pt x="2643" y="7869"/>
                    <a:pt x="2616" y="7705"/>
                  </a:cubicBezTo>
                  <a:cubicBezTo>
                    <a:pt x="2584" y="7516"/>
                    <a:pt x="2742" y="7359"/>
                    <a:pt x="2931" y="7327"/>
                  </a:cubicBezTo>
                  <a:cubicBezTo>
                    <a:pt x="3004" y="7319"/>
                    <a:pt x="3077" y="7314"/>
                    <a:pt x="3148" y="7314"/>
                  </a:cubicBezTo>
                  <a:close/>
                  <a:moveTo>
                    <a:pt x="4581" y="0"/>
                  </a:moveTo>
                  <a:cubicBezTo>
                    <a:pt x="4444" y="0"/>
                    <a:pt x="4303" y="16"/>
                    <a:pt x="4159" y="50"/>
                  </a:cubicBezTo>
                  <a:cubicBezTo>
                    <a:pt x="3592" y="144"/>
                    <a:pt x="3214" y="585"/>
                    <a:pt x="2962" y="1089"/>
                  </a:cubicBezTo>
                  <a:cubicBezTo>
                    <a:pt x="2584" y="1152"/>
                    <a:pt x="2206" y="1310"/>
                    <a:pt x="1954" y="1562"/>
                  </a:cubicBezTo>
                  <a:cubicBezTo>
                    <a:pt x="1513" y="2003"/>
                    <a:pt x="1355" y="2633"/>
                    <a:pt x="1481" y="3200"/>
                  </a:cubicBezTo>
                  <a:cubicBezTo>
                    <a:pt x="1135" y="3232"/>
                    <a:pt x="820" y="3389"/>
                    <a:pt x="536" y="3673"/>
                  </a:cubicBezTo>
                  <a:cubicBezTo>
                    <a:pt x="221" y="3988"/>
                    <a:pt x="1" y="4397"/>
                    <a:pt x="1" y="4870"/>
                  </a:cubicBezTo>
                  <a:cubicBezTo>
                    <a:pt x="1" y="5280"/>
                    <a:pt x="127" y="5626"/>
                    <a:pt x="379" y="5910"/>
                  </a:cubicBezTo>
                  <a:cubicBezTo>
                    <a:pt x="127" y="6225"/>
                    <a:pt x="1" y="6571"/>
                    <a:pt x="1" y="6918"/>
                  </a:cubicBezTo>
                  <a:cubicBezTo>
                    <a:pt x="1" y="7390"/>
                    <a:pt x="221" y="7831"/>
                    <a:pt x="536" y="8146"/>
                  </a:cubicBezTo>
                  <a:cubicBezTo>
                    <a:pt x="788" y="8430"/>
                    <a:pt x="1135" y="8588"/>
                    <a:pt x="1481" y="8619"/>
                  </a:cubicBezTo>
                  <a:cubicBezTo>
                    <a:pt x="1229" y="9690"/>
                    <a:pt x="1985" y="10604"/>
                    <a:pt x="2931" y="10698"/>
                  </a:cubicBezTo>
                  <a:cubicBezTo>
                    <a:pt x="3214" y="11328"/>
                    <a:pt x="3781" y="11769"/>
                    <a:pt x="4537" y="11769"/>
                  </a:cubicBezTo>
                  <a:cubicBezTo>
                    <a:pt x="4947" y="11769"/>
                    <a:pt x="5293" y="11612"/>
                    <a:pt x="5577" y="11423"/>
                  </a:cubicBezTo>
                  <a:lnTo>
                    <a:pt x="5577" y="6571"/>
                  </a:lnTo>
                  <a:cubicBezTo>
                    <a:pt x="5293" y="6823"/>
                    <a:pt x="4947" y="6918"/>
                    <a:pt x="4537" y="6918"/>
                  </a:cubicBezTo>
                  <a:cubicBezTo>
                    <a:pt x="4348" y="6918"/>
                    <a:pt x="4191" y="6760"/>
                    <a:pt x="4191" y="6571"/>
                  </a:cubicBezTo>
                  <a:cubicBezTo>
                    <a:pt x="4191" y="6382"/>
                    <a:pt x="4348" y="6225"/>
                    <a:pt x="4537" y="6225"/>
                  </a:cubicBezTo>
                  <a:cubicBezTo>
                    <a:pt x="5136" y="6225"/>
                    <a:pt x="5577" y="5752"/>
                    <a:pt x="5577" y="5185"/>
                  </a:cubicBezTo>
                  <a:lnTo>
                    <a:pt x="5577" y="302"/>
                  </a:lnTo>
                  <a:cubicBezTo>
                    <a:pt x="5300" y="117"/>
                    <a:pt x="4956" y="0"/>
                    <a:pt x="458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659" name="Google Shape;18659;p91"/>
          <p:cNvGrpSpPr/>
          <p:nvPr/>
        </p:nvGrpSpPr>
        <p:grpSpPr>
          <a:xfrm>
            <a:off x="5773862" y="1532411"/>
            <a:ext cx="299344" cy="351880"/>
            <a:chOff x="-27691025" y="3175300"/>
            <a:chExt cx="251275" cy="295375"/>
          </a:xfrm>
        </p:grpSpPr>
        <p:sp>
          <p:nvSpPr>
            <p:cNvPr id="18660" name="Google Shape;18660;p91"/>
            <p:cNvSpPr/>
            <p:nvPr/>
          </p:nvSpPr>
          <p:spPr>
            <a:xfrm>
              <a:off x="-27492550" y="3298150"/>
              <a:ext cx="18125" cy="18150"/>
            </a:xfrm>
            <a:custGeom>
              <a:avLst/>
              <a:gdLst/>
              <a:ahLst/>
              <a:cxnLst/>
              <a:rect l="l" t="t" r="r" b="b"/>
              <a:pathLst>
                <a:path w="725" h="726" extrusionOk="0">
                  <a:moveTo>
                    <a:pt x="378" y="1"/>
                  </a:moveTo>
                  <a:cubicBezTo>
                    <a:pt x="158" y="1"/>
                    <a:pt x="0" y="158"/>
                    <a:pt x="0" y="347"/>
                  </a:cubicBezTo>
                  <a:cubicBezTo>
                    <a:pt x="0" y="568"/>
                    <a:pt x="158" y="726"/>
                    <a:pt x="378" y="726"/>
                  </a:cubicBezTo>
                  <a:cubicBezTo>
                    <a:pt x="599" y="663"/>
                    <a:pt x="725" y="505"/>
                    <a:pt x="725" y="347"/>
                  </a:cubicBezTo>
                  <a:cubicBezTo>
                    <a:pt x="725" y="158"/>
                    <a:pt x="567"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1" name="Google Shape;18661;p91"/>
            <p:cNvSpPr/>
            <p:nvPr/>
          </p:nvSpPr>
          <p:spPr>
            <a:xfrm>
              <a:off x="-27613050" y="3175300"/>
              <a:ext cx="60650" cy="105550"/>
            </a:xfrm>
            <a:custGeom>
              <a:avLst/>
              <a:gdLst/>
              <a:ahLst/>
              <a:cxnLst/>
              <a:rect l="l" t="t" r="r" b="b"/>
              <a:pathLst>
                <a:path w="2426" h="4222" extrusionOk="0">
                  <a:moveTo>
                    <a:pt x="347" y="0"/>
                  </a:moveTo>
                  <a:cubicBezTo>
                    <a:pt x="158" y="0"/>
                    <a:pt x="0" y="158"/>
                    <a:pt x="0" y="347"/>
                  </a:cubicBezTo>
                  <a:lnTo>
                    <a:pt x="0" y="1733"/>
                  </a:lnTo>
                  <a:cubicBezTo>
                    <a:pt x="32" y="1922"/>
                    <a:pt x="158" y="2080"/>
                    <a:pt x="347" y="2080"/>
                  </a:cubicBezTo>
                  <a:cubicBezTo>
                    <a:pt x="536" y="2080"/>
                    <a:pt x="693" y="1922"/>
                    <a:pt x="693" y="1733"/>
                  </a:cubicBezTo>
                  <a:lnTo>
                    <a:pt x="693" y="1386"/>
                  </a:lnTo>
                  <a:lnTo>
                    <a:pt x="1040" y="1386"/>
                  </a:lnTo>
                  <a:cubicBezTo>
                    <a:pt x="1260" y="1386"/>
                    <a:pt x="1418" y="1544"/>
                    <a:pt x="1418" y="1733"/>
                  </a:cubicBezTo>
                  <a:lnTo>
                    <a:pt x="1418" y="2899"/>
                  </a:lnTo>
                  <a:cubicBezTo>
                    <a:pt x="1197" y="3025"/>
                    <a:pt x="1040" y="3277"/>
                    <a:pt x="1040" y="3497"/>
                  </a:cubicBezTo>
                  <a:lnTo>
                    <a:pt x="1040" y="4222"/>
                  </a:lnTo>
                  <a:lnTo>
                    <a:pt x="2426" y="4222"/>
                  </a:lnTo>
                  <a:lnTo>
                    <a:pt x="2426" y="3497"/>
                  </a:lnTo>
                  <a:cubicBezTo>
                    <a:pt x="2426" y="3214"/>
                    <a:pt x="2268" y="3025"/>
                    <a:pt x="2079" y="2899"/>
                  </a:cubicBezTo>
                  <a:lnTo>
                    <a:pt x="2079" y="1733"/>
                  </a:lnTo>
                  <a:cubicBezTo>
                    <a:pt x="2079" y="1134"/>
                    <a:pt x="1607" y="693"/>
                    <a:pt x="1040" y="693"/>
                  </a:cubicBezTo>
                  <a:lnTo>
                    <a:pt x="693" y="693"/>
                  </a:lnTo>
                  <a:lnTo>
                    <a:pt x="693" y="347"/>
                  </a:ln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2" name="Google Shape;18662;p91"/>
            <p:cNvSpPr/>
            <p:nvPr/>
          </p:nvSpPr>
          <p:spPr>
            <a:xfrm>
              <a:off x="-27691025" y="3175300"/>
              <a:ext cx="60650" cy="105550"/>
            </a:xfrm>
            <a:custGeom>
              <a:avLst/>
              <a:gdLst/>
              <a:ahLst/>
              <a:cxnLst/>
              <a:rect l="l" t="t" r="r" b="b"/>
              <a:pathLst>
                <a:path w="2426" h="4222" extrusionOk="0">
                  <a:moveTo>
                    <a:pt x="2079" y="0"/>
                  </a:moveTo>
                  <a:cubicBezTo>
                    <a:pt x="1890" y="0"/>
                    <a:pt x="1733" y="158"/>
                    <a:pt x="1733" y="347"/>
                  </a:cubicBezTo>
                  <a:lnTo>
                    <a:pt x="1733" y="693"/>
                  </a:lnTo>
                  <a:lnTo>
                    <a:pt x="1386" y="693"/>
                  </a:lnTo>
                  <a:cubicBezTo>
                    <a:pt x="788" y="693"/>
                    <a:pt x="347" y="1166"/>
                    <a:pt x="347" y="1733"/>
                  </a:cubicBezTo>
                  <a:lnTo>
                    <a:pt x="347" y="2899"/>
                  </a:lnTo>
                  <a:cubicBezTo>
                    <a:pt x="158" y="3025"/>
                    <a:pt x="0" y="3277"/>
                    <a:pt x="0" y="3497"/>
                  </a:cubicBezTo>
                  <a:lnTo>
                    <a:pt x="0" y="4222"/>
                  </a:lnTo>
                  <a:lnTo>
                    <a:pt x="1386" y="4222"/>
                  </a:lnTo>
                  <a:lnTo>
                    <a:pt x="1386" y="3497"/>
                  </a:lnTo>
                  <a:cubicBezTo>
                    <a:pt x="1386" y="3214"/>
                    <a:pt x="1229" y="3025"/>
                    <a:pt x="1008" y="2899"/>
                  </a:cubicBezTo>
                  <a:lnTo>
                    <a:pt x="1008" y="1733"/>
                  </a:lnTo>
                  <a:cubicBezTo>
                    <a:pt x="1008" y="1544"/>
                    <a:pt x="1166" y="1386"/>
                    <a:pt x="1386" y="1386"/>
                  </a:cubicBezTo>
                  <a:lnTo>
                    <a:pt x="1733" y="1386"/>
                  </a:lnTo>
                  <a:lnTo>
                    <a:pt x="1733" y="1733"/>
                  </a:lnTo>
                  <a:cubicBezTo>
                    <a:pt x="1733" y="1922"/>
                    <a:pt x="1890" y="2080"/>
                    <a:pt x="2079" y="2080"/>
                  </a:cubicBezTo>
                  <a:cubicBezTo>
                    <a:pt x="2268" y="2080"/>
                    <a:pt x="2426" y="1922"/>
                    <a:pt x="2426" y="1733"/>
                  </a:cubicBezTo>
                  <a:lnTo>
                    <a:pt x="2426" y="347"/>
                  </a:lnTo>
                  <a:cubicBezTo>
                    <a:pt x="2426" y="158"/>
                    <a:pt x="2268" y="0"/>
                    <a:pt x="20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3" name="Google Shape;18663;p91"/>
            <p:cNvSpPr/>
            <p:nvPr/>
          </p:nvSpPr>
          <p:spPr>
            <a:xfrm>
              <a:off x="-27691025" y="3263500"/>
              <a:ext cx="251275" cy="207175"/>
            </a:xfrm>
            <a:custGeom>
              <a:avLst/>
              <a:gdLst/>
              <a:ahLst/>
              <a:cxnLst/>
              <a:rect l="l" t="t" r="r" b="b"/>
              <a:pathLst>
                <a:path w="10051" h="8287" extrusionOk="0">
                  <a:moveTo>
                    <a:pt x="8317" y="725"/>
                  </a:moveTo>
                  <a:cubicBezTo>
                    <a:pt x="8885" y="725"/>
                    <a:pt x="9326" y="1198"/>
                    <a:pt x="9326" y="1733"/>
                  </a:cubicBezTo>
                  <a:cubicBezTo>
                    <a:pt x="9326" y="2332"/>
                    <a:pt x="8853" y="2773"/>
                    <a:pt x="8317" y="2773"/>
                  </a:cubicBezTo>
                  <a:cubicBezTo>
                    <a:pt x="7750" y="2773"/>
                    <a:pt x="7278" y="2301"/>
                    <a:pt x="7278" y="1733"/>
                  </a:cubicBezTo>
                  <a:cubicBezTo>
                    <a:pt x="7278" y="1166"/>
                    <a:pt x="7750" y="725"/>
                    <a:pt x="8317" y="725"/>
                  </a:cubicBezTo>
                  <a:close/>
                  <a:moveTo>
                    <a:pt x="8317" y="1"/>
                  </a:moveTo>
                  <a:cubicBezTo>
                    <a:pt x="7372" y="1"/>
                    <a:pt x="6585" y="788"/>
                    <a:pt x="6585" y="1733"/>
                  </a:cubicBezTo>
                  <a:cubicBezTo>
                    <a:pt x="6585" y="2584"/>
                    <a:pt x="7152" y="3277"/>
                    <a:pt x="7939" y="3435"/>
                  </a:cubicBezTo>
                  <a:lnTo>
                    <a:pt x="7939" y="5199"/>
                  </a:lnTo>
                  <a:cubicBezTo>
                    <a:pt x="7939" y="6554"/>
                    <a:pt x="6837" y="7656"/>
                    <a:pt x="5513" y="7656"/>
                  </a:cubicBezTo>
                  <a:cubicBezTo>
                    <a:pt x="4190" y="7656"/>
                    <a:pt x="3088" y="6554"/>
                    <a:pt x="3088" y="5199"/>
                  </a:cubicBezTo>
                  <a:lnTo>
                    <a:pt x="3088" y="4506"/>
                  </a:lnTo>
                  <a:lnTo>
                    <a:pt x="3088" y="4443"/>
                  </a:lnTo>
                  <a:cubicBezTo>
                    <a:pt x="4316" y="4317"/>
                    <a:pt x="5324" y="3309"/>
                    <a:pt x="5482" y="2049"/>
                  </a:cubicBezTo>
                  <a:cubicBezTo>
                    <a:pt x="5513" y="1797"/>
                    <a:pt x="5513" y="1891"/>
                    <a:pt x="5513" y="1355"/>
                  </a:cubicBezTo>
                  <a:lnTo>
                    <a:pt x="4127" y="1355"/>
                  </a:lnTo>
                  <a:cubicBezTo>
                    <a:pt x="4127" y="1607"/>
                    <a:pt x="4127" y="1765"/>
                    <a:pt x="4096" y="2049"/>
                  </a:cubicBezTo>
                  <a:cubicBezTo>
                    <a:pt x="3938" y="2710"/>
                    <a:pt x="3340" y="3088"/>
                    <a:pt x="2741" y="3088"/>
                  </a:cubicBezTo>
                  <a:cubicBezTo>
                    <a:pt x="2174" y="3088"/>
                    <a:pt x="1575" y="2773"/>
                    <a:pt x="1418" y="2049"/>
                  </a:cubicBezTo>
                  <a:cubicBezTo>
                    <a:pt x="1386" y="1828"/>
                    <a:pt x="1386" y="1607"/>
                    <a:pt x="1386" y="1355"/>
                  </a:cubicBezTo>
                  <a:lnTo>
                    <a:pt x="0" y="1355"/>
                  </a:lnTo>
                  <a:cubicBezTo>
                    <a:pt x="0" y="1670"/>
                    <a:pt x="0" y="1733"/>
                    <a:pt x="32" y="2049"/>
                  </a:cubicBezTo>
                  <a:cubicBezTo>
                    <a:pt x="221" y="3277"/>
                    <a:pt x="1166" y="4317"/>
                    <a:pt x="2426" y="4474"/>
                  </a:cubicBezTo>
                  <a:lnTo>
                    <a:pt x="2426" y="5168"/>
                  </a:lnTo>
                  <a:cubicBezTo>
                    <a:pt x="2426" y="5672"/>
                    <a:pt x="2552" y="6144"/>
                    <a:pt x="2804" y="6585"/>
                  </a:cubicBezTo>
                  <a:cubicBezTo>
                    <a:pt x="3308" y="7625"/>
                    <a:pt x="4379" y="8286"/>
                    <a:pt x="5545" y="8286"/>
                  </a:cubicBezTo>
                  <a:cubicBezTo>
                    <a:pt x="7278" y="8286"/>
                    <a:pt x="8664" y="6869"/>
                    <a:pt x="8664" y="5168"/>
                  </a:cubicBezTo>
                  <a:lnTo>
                    <a:pt x="8664" y="3435"/>
                  </a:lnTo>
                  <a:cubicBezTo>
                    <a:pt x="9452" y="3277"/>
                    <a:pt x="10050" y="2584"/>
                    <a:pt x="10050" y="1733"/>
                  </a:cubicBezTo>
                  <a:cubicBezTo>
                    <a:pt x="10050" y="788"/>
                    <a:pt x="9263" y="1"/>
                    <a:pt x="831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664" name="Google Shape;18664;p91"/>
          <p:cNvGrpSpPr/>
          <p:nvPr/>
        </p:nvGrpSpPr>
        <p:grpSpPr>
          <a:xfrm>
            <a:off x="5746179" y="2051087"/>
            <a:ext cx="354710" cy="228015"/>
            <a:chOff x="-27721750" y="3598250"/>
            <a:chExt cx="297750" cy="191400"/>
          </a:xfrm>
        </p:grpSpPr>
        <p:sp>
          <p:nvSpPr>
            <p:cNvPr id="18665" name="Google Shape;18665;p91"/>
            <p:cNvSpPr/>
            <p:nvPr/>
          </p:nvSpPr>
          <p:spPr>
            <a:xfrm>
              <a:off x="-27616200" y="3651800"/>
              <a:ext cx="86650" cy="86675"/>
            </a:xfrm>
            <a:custGeom>
              <a:avLst/>
              <a:gdLst/>
              <a:ahLst/>
              <a:cxnLst/>
              <a:rect l="l" t="t" r="r" b="b"/>
              <a:pathLst>
                <a:path w="3466" h="3467" extrusionOk="0">
                  <a:moveTo>
                    <a:pt x="1386" y="662"/>
                  </a:moveTo>
                  <a:cubicBezTo>
                    <a:pt x="1764" y="662"/>
                    <a:pt x="2079" y="977"/>
                    <a:pt x="2079" y="1387"/>
                  </a:cubicBezTo>
                  <a:cubicBezTo>
                    <a:pt x="2079" y="1765"/>
                    <a:pt x="1764" y="2080"/>
                    <a:pt x="1386" y="2080"/>
                  </a:cubicBezTo>
                  <a:cubicBezTo>
                    <a:pt x="977" y="2080"/>
                    <a:pt x="662" y="1765"/>
                    <a:pt x="662" y="1387"/>
                  </a:cubicBezTo>
                  <a:cubicBezTo>
                    <a:pt x="662" y="977"/>
                    <a:pt x="977" y="662"/>
                    <a:pt x="1386" y="662"/>
                  </a:cubicBezTo>
                  <a:close/>
                  <a:moveTo>
                    <a:pt x="1733" y="1"/>
                  </a:moveTo>
                  <a:cubicBezTo>
                    <a:pt x="788" y="1"/>
                    <a:pt x="0" y="788"/>
                    <a:pt x="0" y="1733"/>
                  </a:cubicBezTo>
                  <a:cubicBezTo>
                    <a:pt x="0" y="2679"/>
                    <a:pt x="788" y="3466"/>
                    <a:pt x="1733" y="3466"/>
                  </a:cubicBezTo>
                  <a:cubicBezTo>
                    <a:pt x="2678" y="3466"/>
                    <a:pt x="3466" y="2679"/>
                    <a:pt x="3466" y="1733"/>
                  </a:cubicBezTo>
                  <a:cubicBezTo>
                    <a:pt x="3466" y="788"/>
                    <a:pt x="2678"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6" name="Google Shape;18666;p91"/>
            <p:cNvSpPr/>
            <p:nvPr/>
          </p:nvSpPr>
          <p:spPr>
            <a:xfrm>
              <a:off x="-27721750" y="3598250"/>
              <a:ext cx="297750" cy="191400"/>
            </a:xfrm>
            <a:custGeom>
              <a:avLst/>
              <a:gdLst/>
              <a:ahLst/>
              <a:cxnLst/>
              <a:rect l="l" t="t" r="r" b="b"/>
              <a:pathLst>
                <a:path w="11910" h="7656" extrusionOk="0">
                  <a:moveTo>
                    <a:pt x="5955" y="1418"/>
                  </a:moveTo>
                  <a:cubicBezTo>
                    <a:pt x="7278" y="1418"/>
                    <a:pt x="8381" y="2521"/>
                    <a:pt x="8381" y="3875"/>
                  </a:cubicBezTo>
                  <a:cubicBezTo>
                    <a:pt x="8381" y="5199"/>
                    <a:pt x="7278" y="6301"/>
                    <a:pt x="5955" y="6301"/>
                  </a:cubicBezTo>
                  <a:cubicBezTo>
                    <a:pt x="4600" y="6301"/>
                    <a:pt x="3497" y="5199"/>
                    <a:pt x="3497" y="3875"/>
                  </a:cubicBezTo>
                  <a:cubicBezTo>
                    <a:pt x="3497" y="2521"/>
                    <a:pt x="4600" y="1418"/>
                    <a:pt x="5955" y="1418"/>
                  </a:cubicBezTo>
                  <a:close/>
                  <a:moveTo>
                    <a:pt x="5955" y="0"/>
                  </a:moveTo>
                  <a:cubicBezTo>
                    <a:pt x="2710" y="0"/>
                    <a:pt x="189" y="3466"/>
                    <a:pt x="95" y="3623"/>
                  </a:cubicBezTo>
                  <a:cubicBezTo>
                    <a:pt x="0" y="3749"/>
                    <a:pt x="0" y="3907"/>
                    <a:pt x="95" y="4033"/>
                  </a:cubicBezTo>
                  <a:cubicBezTo>
                    <a:pt x="189" y="4190"/>
                    <a:pt x="2773" y="7656"/>
                    <a:pt x="5955" y="7656"/>
                  </a:cubicBezTo>
                  <a:cubicBezTo>
                    <a:pt x="9137" y="7656"/>
                    <a:pt x="11689" y="4190"/>
                    <a:pt x="11815" y="4033"/>
                  </a:cubicBezTo>
                  <a:cubicBezTo>
                    <a:pt x="11909" y="3907"/>
                    <a:pt x="11909" y="3749"/>
                    <a:pt x="11815" y="3623"/>
                  </a:cubicBezTo>
                  <a:cubicBezTo>
                    <a:pt x="11689" y="3466"/>
                    <a:pt x="9168" y="0"/>
                    <a:pt x="5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667" name="Google Shape;18667;p91"/>
          <p:cNvGrpSpPr/>
          <p:nvPr/>
        </p:nvGrpSpPr>
        <p:grpSpPr>
          <a:xfrm>
            <a:off x="5747579" y="2444633"/>
            <a:ext cx="351910" cy="340980"/>
            <a:chOff x="-27719400" y="3925600"/>
            <a:chExt cx="295400" cy="286225"/>
          </a:xfrm>
        </p:grpSpPr>
        <p:sp>
          <p:nvSpPr>
            <p:cNvPr id="18668" name="Google Shape;18668;p91"/>
            <p:cNvSpPr/>
            <p:nvPr/>
          </p:nvSpPr>
          <p:spPr>
            <a:xfrm>
              <a:off x="-27596525" y="3925600"/>
              <a:ext cx="172525" cy="162575"/>
            </a:xfrm>
            <a:custGeom>
              <a:avLst/>
              <a:gdLst/>
              <a:ahLst/>
              <a:cxnLst/>
              <a:rect l="l" t="t" r="r" b="b"/>
              <a:pathLst>
                <a:path w="6901" h="6503" extrusionOk="0">
                  <a:moveTo>
                    <a:pt x="5042" y="0"/>
                  </a:moveTo>
                  <a:cubicBezTo>
                    <a:pt x="4425" y="0"/>
                    <a:pt x="3809" y="237"/>
                    <a:pt x="3340" y="705"/>
                  </a:cubicBezTo>
                  <a:lnTo>
                    <a:pt x="1765" y="2281"/>
                  </a:lnTo>
                  <a:cubicBezTo>
                    <a:pt x="1639" y="2407"/>
                    <a:pt x="1639" y="2627"/>
                    <a:pt x="1765" y="2785"/>
                  </a:cubicBezTo>
                  <a:cubicBezTo>
                    <a:pt x="1860" y="2879"/>
                    <a:pt x="1891" y="2942"/>
                    <a:pt x="1891" y="3037"/>
                  </a:cubicBezTo>
                  <a:cubicBezTo>
                    <a:pt x="1891" y="3100"/>
                    <a:pt x="1860" y="3226"/>
                    <a:pt x="1765" y="3257"/>
                  </a:cubicBezTo>
                  <a:lnTo>
                    <a:pt x="1229" y="3824"/>
                  </a:lnTo>
                  <a:cubicBezTo>
                    <a:pt x="1009" y="3856"/>
                    <a:pt x="820" y="3919"/>
                    <a:pt x="662" y="4045"/>
                  </a:cubicBezTo>
                  <a:lnTo>
                    <a:pt x="1" y="4643"/>
                  </a:lnTo>
                  <a:lnTo>
                    <a:pt x="1860" y="6502"/>
                  </a:lnTo>
                  <a:lnTo>
                    <a:pt x="2427" y="5809"/>
                  </a:lnTo>
                  <a:cubicBezTo>
                    <a:pt x="2553" y="5652"/>
                    <a:pt x="2647" y="5494"/>
                    <a:pt x="2679" y="5305"/>
                  </a:cubicBezTo>
                  <a:lnTo>
                    <a:pt x="6774" y="1209"/>
                  </a:lnTo>
                  <a:cubicBezTo>
                    <a:pt x="6900" y="1083"/>
                    <a:pt x="6900" y="863"/>
                    <a:pt x="6774" y="737"/>
                  </a:cubicBezTo>
                  <a:cubicBezTo>
                    <a:pt x="6298" y="245"/>
                    <a:pt x="5669" y="0"/>
                    <a:pt x="50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9" name="Google Shape;18669;p91"/>
            <p:cNvSpPr/>
            <p:nvPr/>
          </p:nvSpPr>
          <p:spPr>
            <a:xfrm>
              <a:off x="-27719400" y="4054275"/>
              <a:ext cx="157550" cy="157550"/>
            </a:xfrm>
            <a:custGeom>
              <a:avLst/>
              <a:gdLst/>
              <a:ahLst/>
              <a:cxnLst/>
              <a:rect l="l" t="t" r="r" b="b"/>
              <a:pathLst>
                <a:path w="6302" h="6302" extrusionOk="0">
                  <a:moveTo>
                    <a:pt x="4412" y="1"/>
                  </a:moveTo>
                  <a:lnTo>
                    <a:pt x="537" y="3466"/>
                  </a:lnTo>
                  <a:cubicBezTo>
                    <a:pt x="190" y="3781"/>
                    <a:pt x="1" y="4222"/>
                    <a:pt x="1" y="4695"/>
                  </a:cubicBezTo>
                  <a:cubicBezTo>
                    <a:pt x="1" y="5136"/>
                    <a:pt x="158" y="5545"/>
                    <a:pt x="474" y="5829"/>
                  </a:cubicBezTo>
                  <a:cubicBezTo>
                    <a:pt x="789" y="6144"/>
                    <a:pt x="1167" y="6302"/>
                    <a:pt x="1608" y="6302"/>
                  </a:cubicBezTo>
                  <a:lnTo>
                    <a:pt x="1639" y="6302"/>
                  </a:lnTo>
                  <a:cubicBezTo>
                    <a:pt x="1954" y="6302"/>
                    <a:pt x="2269" y="6175"/>
                    <a:pt x="2553" y="5986"/>
                  </a:cubicBezTo>
                  <a:lnTo>
                    <a:pt x="1482" y="4915"/>
                  </a:lnTo>
                  <a:cubicBezTo>
                    <a:pt x="1356" y="4789"/>
                    <a:pt x="1356" y="4569"/>
                    <a:pt x="1482" y="4443"/>
                  </a:cubicBezTo>
                  <a:cubicBezTo>
                    <a:pt x="1545" y="4395"/>
                    <a:pt x="1631" y="4372"/>
                    <a:pt x="1718" y="4372"/>
                  </a:cubicBezTo>
                  <a:cubicBezTo>
                    <a:pt x="1805" y="4372"/>
                    <a:pt x="1891" y="4395"/>
                    <a:pt x="1954" y="4443"/>
                  </a:cubicBezTo>
                  <a:lnTo>
                    <a:pt x="3025" y="5514"/>
                  </a:lnTo>
                  <a:lnTo>
                    <a:pt x="3498" y="5010"/>
                  </a:lnTo>
                  <a:lnTo>
                    <a:pt x="2521" y="4002"/>
                  </a:lnTo>
                  <a:cubicBezTo>
                    <a:pt x="2395" y="3907"/>
                    <a:pt x="2395" y="3655"/>
                    <a:pt x="2521" y="3561"/>
                  </a:cubicBezTo>
                  <a:cubicBezTo>
                    <a:pt x="2569" y="3498"/>
                    <a:pt x="2655" y="3466"/>
                    <a:pt x="2746" y="3466"/>
                  </a:cubicBezTo>
                  <a:cubicBezTo>
                    <a:pt x="2836" y="3466"/>
                    <a:pt x="2931" y="3498"/>
                    <a:pt x="2994" y="3561"/>
                  </a:cubicBezTo>
                  <a:lnTo>
                    <a:pt x="3939" y="4474"/>
                  </a:lnTo>
                  <a:lnTo>
                    <a:pt x="4412" y="3970"/>
                  </a:lnTo>
                  <a:lnTo>
                    <a:pt x="3530" y="3120"/>
                  </a:lnTo>
                  <a:cubicBezTo>
                    <a:pt x="3403" y="2994"/>
                    <a:pt x="3403" y="2773"/>
                    <a:pt x="3530" y="2647"/>
                  </a:cubicBezTo>
                  <a:cubicBezTo>
                    <a:pt x="3593" y="2584"/>
                    <a:pt x="3679" y="2552"/>
                    <a:pt x="3766" y="2552"/>
                  </a:cubicBezTo>
                  <a:cubicBezTo>
                    <a:pt x="3852" y="2552"/>
                    <a:pt x="3939" y="2584"/>
                    <a:pt x="4002" y="2647"/>
                  </a:cubicBezTo>
                  <a:lnTo>
                    <a:pt x="4884" y="3498"/>
                  </a:lnTo>
                  <a:lnTo>
                    <a:pt x="5357" y="2994"/>
                  </a:lnTo>
                  <a:lnTo>
                    <a:pt x="4601" y="2237"/>
                  </a:lnTo>
                  <a:cubicBezTo>
                    <a:pt x="4475" y="2111"/>
                    <a:pt x="4475" y="1891"/>
                    <a:pt x="4601" y="1765"/>
                  </a:cubicBezTo>
                  <a:cubicBezTo>
                    <a:pt x="4671" y="1624"/>
                    <a:pt x="4771" y="1562"/>
                    <a:pt x="4867" y="1562"/>
                  </a:cubicBezTo>
                  <a:cubicBezTo>
                    <a:pt x="4944" y="1562"/>
                    <a:pt x="5018" y="1601"/>
                    <a:pt x="5073" y="1670"/>
                  </a:cubicBezTo>
                  <a:lnTo>
                    <a:pt x="5829" y="2395"/>
                  </a:lnTo>
                  <a:lnTo>
                    <a:pt x="6302" y="1891"/>
                  </a:lnTo>
                  <a:lnTo>
                    <a:pt x="441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670" name="Google Shape;18670;p91"/>
          <p:cNvGrpSpPr/>
          <p:nvPr/>
        </p:nvGrpSpPr>
        <p:grpSpPr>
          <a:xfrm>
            <a:off x="7968851" y="1531473"/>
            <a:ext cx="353757" cy="353757"/>
            <a:chOff x="-25834600" y="3176875"/>
            <a:chExt cx="296950" cy="296950"/>
          </a:xfrm>
        </p:grpSpPr>
        <p:sp>
          <p:nvSpPr>
            <p:cNvPr id="18671" name="Google Shape;18671;p91"/>
            <p:cNvSpPr/>
            <p:nvPr/>
          </p:nvSpPr>
          <p:spPr>
            <a:xfrm>
              <a:off x="-25625875" y="3316275"/>
              <a:ext cx="69325" cy="85875"/>
            </a:xfrm>
            <a:custGeom>
              <a:avLst/>
              <a:gdLst/>
              <a:ahLst/>
              <a:cxnLst/>
              <a:rect l="l" t="t" r="r" b="b"/>
              <a:pathLst>
                <a:path w="2773" h="3435" extrusionOk="0">
                  <a:moveTo>
                    <a:pt x="0" y="1"/>
                  </a:moveTo>
                  <a:lnTo>
                    <a:pt x="0" y="3435"/>
                  </a:lnTo>
                  <a:lnTo>
                    <a:pt x="2773" y="3435"/>
                  </a:lnTo>
                  <a:lnTo>
                    <a:pt x="2773" y="2741"/>
                  </a:lnTo>
                  <a:lnTo>
                    <a:pt x="1040" y="2741"/>
                  </a:lnTo>
                  <a:cubicBezTo>
                    <a:pt x="851" y="2741"/>
                    <a:pt x="693" y="2584"/>
                    <a:pt x="693" y="2395"/>
                  </a:cubicBezTo>
                  <a:cubicBezTo>
                    <a:pt x="693" y="2206"/>
                    <a:pt x="851" y="2048"/>
                    <a:pt x="1040" y="2048"/>
                  </a:cubicBezTo>
                  <a:lnTo>
                    <a:pt x="2773" y="2048"/>
                  </a:lnTo>
                  <a:lnTo>
                    <a:pt x="2773" y="1324"/>
                  </a:lnTo>
                  <a:lnTo>
                    <a:pt x="1040" y="1324"/>
                  </a:lnTo>
                  <a:cubicBezTo>
                    <a:pt x="851" y="1324"/>
                    <a:pt x="693" y="1166"/>
                    <a:pt x="693" y="977"/>
                  </a:cubicBezTo>
                  <a:cubicBezTo>
                    <a:pt x="693" y="851"/>
                    <a:pt x="851" y="694"/>
                    <a:pt x="1040" y="694"/>
                  </a:cubicBezTo>
                  <a:lnTo>
                    <a:pt x="2773" y="694"/>
                  </a:lnTo>
                  <a:lnTo>
                    <a:pt x="277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2" name="Google Shape;18672;p91"/>
            <p:cNvSpPr/>
            <p:nvPr/>
          </p:nvSpPr>
          <p:spPr>
            <a:xfrm>
              <a:off x="-25729075" y="3176875"/>
              <a:ext cx="191425" cy="296950"/>
            </a:xfrm>
            <a:custGeom>
              <a:avLst/>
              <a:gdLst/>
              <a:ahLst/>
              <a:cxnLst/>
              <a:rect l="l" t="t" r="r" b="b"/>
              <a:pathLst>
                <a:path w="7657" h="11878" extrusionOk="0">
                  <a:moveTo>
                    <a:pt x="2049" y="693"/>
                  </a:moveTo>
                  <a:lnTo>
                    <a:pt x="2049" y="2773"/>
                  </a:lnTo>
                  <a:lnTo>
                    <a:pt x="1356" y="2773"/>
                  </a:lnTo>
                  <a:lnTo>
                    <a:pt x="1356" y="693"/>
                  </a:lnTo>
                  <a:close/>
                  <a:moveTo>
                    <a:pt x="3435" y="693"/>
                  </a:moveTo>
                  <a:lnTo>
                    <a:pt x="3435" y="2773"/>
                  </a:lnTo>
                  <a:lnTo>
                    <a:pt x="2710" y="2773"/>
                  </a:lnTo>
                  <a:lnTo>
                    <a:pt x="2710" y="693"/>
                  </a:lnTo>
                  <a:close/>
                  <a:moveTo>
                    <a:pt x="4821" y="693"/>
                  </a:moveTo>
                  <a:lnTo>
                    <a:pt x="4821" y="2773"/>
                  </a:lnTo>
                  <a:lnTo>
                    <a:pt x="4097" y="2773"/>
                  </a:lnTo>
                  <a:lnTo>
                    <a:pt x="4097" y="693"/>
                  </a:lnTo>
                  <a:close/>
                  <a:moveTo>
                    <a:pt x="6176" y="693"/>
                  </a:moveTo>
                  <a:lnTo>
                    <a:pt x="6176" y="2773"/>
                  </a:lnTo>
                  <a:lnTo>
                    <a:pt x="5483" y="2773"/>
                  </a:lnTo>
                  <a:lnTo>
                    <a:pt x="5483" y="693"/>
                  </a:lnTo>
                  <a:close/>
                  <a:moveTo>
                    <a:pt x="1041" y="0"/>
                  </a:moveTo>
                  <a:cubicBezTo>
                    <a:pt x="442" y="0"/>
                    <a:pt x="1" y="473"/>
                    <a:pt x="1" y="1040"/>
                  </a:cubicBezTo>
                  <a:lnTo>
                    <a:pt x="1" y="3119"/>
                  </a:lnTo>
                  <a:cubicBezTo>
                    <a:pt x="1" y="3308"/>
                    <a:pt x="158" y="3466"/>
                    <a:pt x="379" y="3466"/>
                  </a:cubicBezTo>
                  <a:lnTo>
                    <a:pt x="726" y="3466"/>
                  </a:lnTo>
                  <a:lnTo>
                    <a:pt x="726" y="4883"/>
                  </a:lnTo>
                  <a:lnTo>
                    <a:pt x="2458" y="4883"/>
                  </a:lnTo>
                  <a:cubicBezTo>
                    <a:pt x="2647" y="4883"/>
                    <a:pt x="2805" y="5041"/>
                    <a:pt x="2805" y="5262"/>
                  </a:cubicBezTo>
                  <a:lnTo>
                    <a:pt x="2805" y="9420"/>
                  </a:lnTo>
                  <a:cubicBezTo>
                    <a:pt x="2805" y="9609"/>
                    <a:pt x="2647" y="9767"/>
                    <a:pt x="2458" y="9767"/>
                  </a:cubicBezTo>
                  <a:lnTo>
                    <a:pt x="2112" y="9767"/>
                  </a:lnTo>
                  <a:cubicBezTo>
                    <a:pt x="2112" y="10523"/>
                    <a:pt x="1797" y="11247"/>
                    <a:pt x="1261" y="11751"/>
                  </a:cubicBezTo>
                  <a:cubicBezTo>
                    <a:pt x="1419" y="11815"/>
                    <a:pt x="1576" y="11878"/>
                    <a:pt x="1734" y="11878"/>
                  </a:cubicBezTo>
                  <a:lnTo>
                    <a:pt x="5924" y="11878"/>
                  </a:lnTo>
                  <a:cubicBezTo>
                    <a:pt x="6522" y="11878"/>
                    <a:pt x="6932" y="11405"/>
                    <a:pt x="6932" y="10838"/>
                  </a:cubicBezTo>
                  <a:lnTo>
                    <a:pt x="6932" y="9798"/>
                  </a:lnTo>
                  <a:lnTo>
                    <a:pt x="3813" y="9798"/>
                  </a:lnTo>
                  <a:cubicBezTo>
                    <a:pt x="3624" y="9798"/>
                    <a:pt x="3467" y="9672"/>
                    <a:pt x="3467" y="9452"/>
                  </a:cubicBezTo>
                  <a:lnTo>
                    <a:pt x="3467" y="5293"/>
                  </a:lnTo>
                  <a:cubicBezTo>
                    <a:pt x="3467" y="5104"/>
                    <a:pt x="3624" y="4946"/>
                    <a:pt x="3813" y="4946"/>
                  </a:cubicBezTo>
                  <a:lnTo>
                    <a:pt x="6932" y="4946"/>
                  </a:lnTo>
                  <a:lnTo>
                    <a:pt x="6932" y="3529"/>
                  </a:lnTo>
                  <a:lnTo>
                    <a:pt x="7310" y="3529"/>
                  </a:lnTo>
                  <a:cubicBezTo>
                    <a:pt x="7499" y="3529"/>
                    <a:pt x="7657" y="3371"/>
                    <a:pt x="7657" y="3151"/>
                  </a:cubicBezTo>
                  <a:lnTo>
                    <a:pt x="7657" y="1040"/>
                  </a:lnTo>
                  <a:lnTo>
                    <a:pt x="7625" y="1040"/>
                  </a:lnTo>
                  <a:cubicBezTo>
                    <a:pt x="7625" y="441"/>
                    <a:pt x="7153" y="0"/>
                    <a:pt x="658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3" name="Google Shape;18673;p91"/>
            <p:cNvSpPr/>
            <p:nvPr/>
          </p:nvSpPr>
          <p:spPr>
            <a:xfrm>
              <a:off x="-25834600" y="3350150"/>
              <a:ext cx="69325" cy="96100"/>
            </a:xfrm>
            <a:custGeom>
              <a:avLst/>
              <a:gdLst/>
              <a:ahLst/>
              <a:cxnLst/>
              <a:rect l="l" t="t" r="r" b="b"/>
              <a:pathLst>
                <a:path w="2773" h="3844" extrusionOk="0">
                  <a:moveTo>
                    <a:pt x="2143" y="0"/>
                  </a:moveTo>
                  <a:cubicBezTo>
                    <a:pt x="1008" y="0"/>
                    <a:pt x="63" y="945"/>
                    <a:pt x="63" y="2080"/>
                  </a:cubicBezTo>
                  <a:cubicBezTo>
                    <a:pt x="0" y="2804"/>
                    <a:pt x="378" y="3434"/>
                    <a:pt x="914" y="3844"/>
                  </a:cubicBezTo>
                  <a:cubicBezTo>
                    <a:pt x="788" y="3529"/>
                    <a:pt x="725" y="3151"/>
                    <a:pt x="725" y="2804"/>
                  </a:cubicBezTo>
                  <a:cubicBezTo>
                    <a:pt x="725" y="1544"/>
                    <a:pt x="1576" y="473"/>
                    <a:pt x="2773" y="126"/>
                  </a:cubicBezTo>
                  <a:cubicBezTo>
                    <a:pt x="2584" y="63"/>
                    <a:pt x="2332" y="0"/>
                    <a:pt x="21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4" name="Google Shape;18674;p91"/>
            <p:cNvSpPr/>
            <p:nvPr/>
          </p:nvSpPr>
          <p:spPr>
            <a:xfrm>
              <a:off x="-25799950" y="3368250"/>
              <a:ext cx="104775" cy="104000"/>
            </a:xfrm>
            <a:custGeom>
              <a:avLst/>
              <a:gdLst/>
              <a:ahLst/>
              <a:cxnLst/>
              <a:rect l="l" t="t" r="r" b="b"/>
              <a:pathLst>
                <a:path w="4191" h="4160" extrusionOk="0">
                  <a:moveTo>
                    <a:pt x="2080" y="694"/>
                  </a:moveTo>
                  <a:cubicBezTo>
                    <a:pt x="2836" y="694"/>
                    <a:pt x="3466" y="1324"/>
                    <a:pt x="3466" y="2080"/>
                  </a:cubicBezTo>
                  <a:cubicBezTo>
                    <a:pt x="3466" y="2364"/>
                    <a:pt x="3403" y="2584"/>
                    <a:pt x="3246" y="2836"/>
                  </a:cubicBezTo>
                  <a:lnTo>
                    <a:pt x="1292" y="915"/>
                  </a:lnTo>
                  <a:cubicBezTo>
                    <a:pt x="1576" y="788"/>
                    <a:pt x="1828" y="694"/>
                    <a:pt x="2080" y="694"/>
                  </a:cubicBezTo>
                  <a:close/>
                  <a:moveTo>
                    <a:pt x="2111" y="1"/>
                  </a:moveTo>
                  <a:cubicBezTo>
                    <a:pt x="946" y="1"/>
                    <a:pt x="1" y="946"/>
                    <a:pt x="1" y="2080"/>
                  </a:cubicBezTo>
                  <a:cubicBezTo>
                    <a:pt x="1" y="3214"/>
                    <a:pt x="946" y="4160"/>
                    <a:pt x="2111" y="4160"/>
                  </a:cubicBezTo>
                  <a:cubicBezTo>
                    <a:pt x="3246" y="4160"/>
                    <a:pt x="4191" y="3214"/>
                    <a:pt x="4191" y="2080"/>
                  </a:cubicBezTo>
                  <a:cubicBezTo>
                    <a:pt x="4191" y="946"/>
                    <a:pt x="3246" y="1"/>
                    <a:pt x="21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5" name="Google Shape;18675;p91"/>
            <p:cNvSpPr/>
            <p:nvPr/>
          </p:nvSpPr>
          <p:spPr>
            <a:xfrm>
              <a:off x="-25712525" y="3317075"/>
              <a:ext cx="34675" cy="86650"/>
            </a:xfrm>
            <a:custGeom>
              <a:avLst/>
              <a:gdLst/>
              <a:ahLst/>
              <a:cxnLst/>
              <a:rect l="l" t="t" r="r" b="b"/>
              <a:pathLst>
                <a:path w="1387" h="3466" extrusionOk="0">
                  <a:moveTo>
                    <a:pt x="1" y="0"/>
                  </a:moveTo>
                  <a:lnTo>
                    <a:pt x="1" y="1764"/>
                  </a:lnTo>
                  <a:cubicBezTo>
                    <a:pt x="631" y="2111"/>
                    <a:pt x="1072" y="2709"/>
                    <a:pt x="1261" y="3466"/>
                  </a:cubicBezTo>
                  <a:lnTo>
                    <a:pt x="1387" y="3466"/>
                  </a:lnTo>
                  <a:lnTo>
                    <a:pt x="138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676" name="Google Shape;18676;p91"/>
          <p:cNvGrpSpPr/>
          <p:nvPr/>
        </p:nvGrpSpPr>
        <p:grpSpPr>
          <a:xfrm>
            <a:off x="7968851" y="1999474"/>
            <a:ext cx="353757" cy="331241"/>
            <a:chOff x="-25834600" y="3564375"/>
            <a:chExt cx="296950" cy="278050"/>
          </a:xfrm>
        </p:grpSpPr>
        <p:sp>
          <p:nvSpPr>
            <p:cNvPr id="18677" name="Google Shape;18677;p91"/>
            <p:cNvSpPr/>
            <p:nvPr/>
          </p:nvSpPr>
          <p:spPr>
            <a:xfrm>
              <a:off x="-25694400" y="3703775"/>
              <a:ext cx="17350" cy="17375"/>
            </a:xfrm>
            <a:custGeom>
              <a:avLst/>
              <a:gdLst/>
              <a:ahLst/>
              <a:cxnLst/>
              <a:rect l="l" t="t" r="r" b="b"/>
              <a:pathLst>
                <a:path w="694" h="695" extrusionOk="0">
                  <a:moveTo>
                    <a:pt x="347" y="1"/>
                  </a:moveTo>
                  <a:cubicBezTo>
                    <a:pt x="158" y="1"/>
                    <a:pt x="0" y="158"/>
                    <a:pt x="0" y="347"/>
                  </a:cubicBezTo>
                  <a:cubicBezTo>
                    <a:pt x="0" y="537"/>
                    <a:pt x="158" y="694"/>
                    <a:pt x="347" y="694"/>
                  </a:cubicBezTo>
                  <a:cubicBezTo>
                    <a:pt x="536" y="694"/>
                    <a:pt x="693" y="537"/>
                    <a:pt x="693" y="347"/>
                  </a:cubicBezTo>
                  <a:cubicBezTo>
                    <a:pt x="693" y="158"/>
                    <a:pt x="504"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8" name="Google Shape;18678;p91"/>
            <p:cNvSpPr/>
            <p:nvPr/>
          </p:nvSpPr>
          <p:spPr>
            <a:xfrm>
              <a:off x="-25591225" y="3703775"/>
              <a:ext cx="53575" cy="18150"/>
            </a:xfrm>
            <a:custGeom>
              <a:avLst/>
              <a:gdLst/>
              <a:ahLst/>
              <a:cxnLst/>
              <a:rect l="l" t="t" r="r" b="b"/>
              <a:pathLst>
                <a:path w="2143" h="726" extrusionOk="0">
                  <a:moveTo>
                    <a:pt x="347" y="1"/>
                  </a:moveTo>
                  <a:cubicBezTo>
                    <a:pt x="158" y="1"/>
                    <a:pt x="0" y="158"/>
                    <a:pt x="0" y="347"/>
                  </a:cubicBezTo>
                  <a:cubicBezTo>
                    <a:pt x="0" y="537"/>
                    <a:pt x="158" y="726"/>
                    <a:pt x="347" y="726"/>
                  </a:cubicBezTo>
                  <a:lnTo>
                    <a:pt x="1765" y="726"/>
                  </a:lnTo>
                  <a:cubicBezTo>
                    <a:pt x="1985" y="726"/>
                    <a:pt x="2143" y="568"/>
                    <a:pt x="2143" y="347"/>
                  </a:cubicBezTo>
                  <a:cubicBezTo>
                    <a:pt x="2143" y="158"/>
                    <a:pt x="1985"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9" name="Google Shape;18679;p91"/>
            <p:cNvSpPr/>
            <p:nvPr/>
          </p:nvSpPr>
          <p:spPr>
            <a:xfrm>
              <a:off x="-25834600" y="3703775"/>
              <a:ext cx="53575" cy="18150"/>
            </a:xfrm>
            <a:custGeom>
              <a:avLst/>
              <a:gdLst/>
              <a:ahLst/>
              <a:cxnLst/>
              <a:rect l="l" t="t" r="r" b="b"/>
              <a:pathLst>
                <a:path w="2143" h="726" extrusionOk="0">
                  <a:moveTo>
                    <a:pt x="378" y="1"/>
                  </a:moveTo>
                  <a:cubicBezTo>
                    <a:pt x="158" y="1"/>
                    <a:pt x="0" y="158"/>
                    <a:pt x="0" y="347"/>
                  </a:cubicBezTo>
                  <a:cubicBezTo>
                    <a:pt x="0" y="568"/>
                    <a:pt x="158" y="726"/>
                    <a:pt x="378" y="726"/>
                  </a:cubicBezTo>
                  <a:lnTo>
                    <a:pt x="1796" y="726"/>
                  </a:lnTo>
                  <a:cubicBezTo>
                    <a:pt x="1985" y="726"/>
                    <a:pt x="2143" y="568"/>
                    <a:pt x="2143" y="347"/>
                  </a:cubicBezTo>
                  <a:cubicBezTo>
                    <a:pt x="2143" y="158"/>
                    <a:pt x="1985" y="1"/>
                    <a:pt x="17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0" name="Google Shape;18680;p91"/>
            <p:cNvSpPr/>
            <p:nvPr/>
          </p:nvSpPr>
          <p:spPr>
            <a:xfrm>
              <a:off x="-25695200" y="3564375"/>
              <a:ext cx="17350" cy="52800"/>
            </a:xfrm>
            <a:custGeom>
              <a:avLst/>
              <a:gdLst/>
              <a:ahLst/>
              <a:cxnLst/>
              <a:rect l="l" t="t" r="r" b="b"/>
              <a:pathLst>
                <a:path w="694" h="2112" extrusionOk="0">
                  <a:moveTo>
                    <a:pt x="347" y="1"/>
                  </a:moveTo>
                  <a:cubicBezTo>
                    <a:pt x="158" y="1"/>
                    <a:pt x="1" y="158"/>
                    <a:pt x="1" y="347"/>
                  </a:cubicBezTo>
                  <a:lnTo>
                    <a:pt x="1" y="1765"/>
                  </a:lnTo>
                  <a:cubicBezTo>
                    <a:pt x="1" y="1954"/>
                    <a:pt x="158" y="2111"/>
                    <a:pt x="347" y="2111"/>
                  </a:cubicBezTo>
                  <a:cubicBezTo>
                    <a:pt x="536" y="2111"/>
                    <a:pt x="694" y="1954"/>
                    <a:pt x="694" y="1765"/>
                  </a:cubicBezTo>
                  <a:lnTo>
                    <a:pt x="694" y="347"/>
                  </a:ln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1" name="Google Shape;18681;p91"/>
            <p:cNvSpPr/>
            <p:nvPr/>
          </p:nvSpPr>
          <p:spPr>
            <a:xfrm>
              <a:off x="-25792850" y="3606125"/>
              <a:ext cx="42550" cy="40975"/>
            </a:xfrm>
            <a:custGeom>
              <a:avLst/>
              <a:gdLst/>
              <a:ahLst/>
              <a:cxnLst/>
              <a:rect l="l" t="t" r="r" b="b"/>
              <a:pathLst>
                <a:path w="1702" h="1639" extrusionOk="0">
                  <a:moveTo>
                    <a:pt x="351" y="0"/>
                  </a:moveTo>
                  <a:cubicBezTo>
                    <a:pt x="260" y="0"/>
                    <a:pt x="173" y="32"/>
                    <a:pt x="126" y="95"/>
                  </a:cubicBezTo>
                  <a:cubicBezTo>
                    <a:pt x="0" y="221"/>
                    <a:pt x="0" y="441"/>
                    <a:pt x="126" y="567"/>
                  </a:cubicBezTo>
                  <a:lnTo>
                    <a:pt x="1103" y="1544"/>
                  </a:lnTo>
                  <a:cubicBezTo>
                    <a:pt x="1166" y="1607"/>
                    <a:pt x="1252" y="1639"/>
                    <a:pt x="1339" y="1639"/>
                  </a:cubicBezTo>
                  <a:cubicBezTo>
                    <a:pt x="1426" y="1639"/>
                    <a:pt x="1512" y="1607"/>
                    <a:pt x="1575" y="1544"/>
                  </a:cubicBezTo>
                  <a:cubicBezTo>
                    <a:pt x="1701" y="1418"/>
                    <a:pt x="1701" y="1198"/>
                    <a:pt x="1575" y="1071"/>
                  </a:cubicBezTo>
                  <a:lnTo>
                    <a:pt x="599" y="95"/>
                  </a:lnTo>
                  <a:cubicBezTo>
                    <a:pt x="536" y="32"/>
                    <a:pt x="441" y="0"/>
                    <a:pt x="3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2" name="Google Shape;18682;p91"/>
            <p:cNvSpPr/>
            <p:nvPr/>
          </p:nvSpPr>
          <p:spPr>
            <a:xfrm>
              <a:off x="-25621950" y="3606125"/>
              <a:ext cx="43350" cy="40975"/>
            </a:xfrm>
            <a:custGeom>
              <a:avLst/>
              <a:gdLst/>
              <a:ahLst/>
              <a:cxnLst/>
              <a:rect l="l" t="t" r="r" b="b"/>
              <a:pathLst>
                <a:path w="1734" h="1639" extrusionOk="0">
                  <a:moveTo>
                    <a:pt x="1351" y="0"/>
                  </a:moveTo>
                  <a:cubicBezTo>
                    <a:pt x="1261" y="0"/>
                    <a:pt x="1166" y="32"/>
                    <a:pt x="1103" y="95"/>
                  </a:cubicBezTo>
                  <a:lnTo>
                    <a:pt x="127" y="1071"/>
                  </a:lnTo>
                  <a:cubicBezTo>
                    <a:pt x="1" y="1198"/>
                    <a:pt x="1" y="1418"/>
                    <a:pt x="127" y="1544"/>
                  </a:cubicBezTo>
                  <a:cubicBezTo>
                    <a:pt x="190" y="1607"/>
                    <a:pt x="284" y="1639"/>
                    <a:pt x="375" y="1639"/>
                  </a:cubicBezTo>
                  <a:cubicBezTo>
                    <a:pt x="465" y="1639"/>
                    <a:pt x="552" y="1607"/>
                    <a:pt x="599" y="1544"/>
                  </a:cubicBezTo>
                  <a:lnTo>
                    <a:pt x="1576" y="567"/>
                  </a:lnTo>
                  <a:cubicBezTo>
                    <a:pt x="1733" y="441"/>
                    <a:pt x="1733" y="221"/>
                    <a:pt x="1576" y="95"/>
                  </a:cubicBezTo>
                  <a:cubicBezTo>
                    <a:pt x="1529" y="32"/>
                    <a:pt x="1442" y="0"/>
                    <a:pt x="13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3" name="Google Shape;18683;p91"/>
            <p:cNvSpPr/>
            <p:nvPr/>
          </p:nvSpPr>
          <p:spPr>
            <a:xfrm>
              <a:off x="-25783400" y="3806975"/>
              <a:ext cx="192200" cy="35450"/>
            </a:xfrm>
            <a:custGeom>
              <a:avLst/>
              <a:gdLst/>
              <a:ahLst/>
              <a:cxnLst/>
              <a:rect l="l" t="t" r="r" b="b"/>
              <a:pathLst>
                <a:path w="7688" h="1418" extrusionOk="0">
                  <a:moveTo>
                    <a:pt x="725" y="0"/>
                  </a:moveTo>
                  <a:cubicBezTo>
                    <a:pt x="315" y="0"/>
                    <a:pt x="0" y="315"/>
                    <a:pt x="0" y="725"/>
                  </a:cubicBezTo>
                  <a:lnTo>
                    <a:pt x="0" y="1071"/>
                  </a:lnTo>
                  <a:cubicBezTo>
                    <a:pt x="0" y="1260"/>
                    <a:pt x="158" y="1418"/>
                    <a:pt x="378" y="1418"/>
                  </a:cubicBezTo>
                  <a:lnTo>
                    <a:pt x="7309" y="1418"/>
                  </a:lnTo>
                  <a:cubicBezTo>
                    <a:pt x="7530" y="1418"/>
                    <a:pt x="7687" y="1260"/>
                    <a:pt x="7687" y="1071"/>
                  </a:cubicBezTo>
                  <a:lnTo>
                    <a:pt x="7687" y="725"/>
                  </a:lnTo>
                  <a:cubicBezTo>
                    <a:pt x="7687" y="315"/>
                    <a:pt x="7372" y="0"/>
                    <a:pt x="69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4" name="Google Shape;18684;p91"/>
            <p:cNvSpPr/>
            <p:nvPr/>
          </p:nvSpPr>
          <p:spPr>
            <a:xfrm>
              <a:off x="-25764500" y="3635275"/>
              <a:ext cx="153600" cy="155175"/>
            </a:xfrm>
            <a:custGeom>
              <a:avLst/>
              <a:gdLst/>
              <a:ahLst/>
              <a:cxnLst/>
              <a:rect l="l" t="t" r="r" b="b"/>
              <a:pathLst>
                <a:path w="6144" h="6207" extrusionOk="0">
                  <a:moveTo>
                    <a:pt x="3025" y="0"/>
                  </a:moveTo>
                  <a:cubicBezTo>
                    <a:pt x="1355" y="0"/>
                    <a:pt x="0" y="1355"/>
                    <a:pt x="0" y="3087"/>
                  </a:cubicBezTo>
                  <a:lnTo>
                    <a:pt x="0" y="6206"/>
                  </a:lnTo>
                  <a:lnTo>
                    <a:pt x="2773" y="6206"/>
                  </a:lnTo>
                  <a:lnTo>
                    <a:pt x="2773" y="4064"/>
                  </a:lnTo>
                  <a:cubicBezTo>
                    <a:pt x="2363" y="3938"/>
                    <a:pt x="2048" y="3560"/>
                    <a:pt x="2048" y="3087"/>
                  </a:cubicBezTo>
                  <a:cubicBezTo>
                    <a:pt x="2048" y="2489"/>
                    <a:pt x="2521" y="2079"/>
                    <a:pt x="3088" y="2079"/>
                  </a:cubicBezTo>
                  <a:cubicBezTo>
                    <a:pt x="3655" y="2079"/>
                    <a:pt x="4096" y="2552"/>
                    <a:pt x="4096" y="3087"/>
                  </a:cubicBezTo>
                  <a:cubicBezTo>
                    <a:pt x="4096" y="3529"/>
                    <a:pt x="3812" y="3938"/>
                    <a:pt x="3403" y="4064"/>
                  </a:cubicBezTo>
                  <a:lnTo>
                    <a:pt x="3403" y="6206"/>
                  </a:lnTo>
                  <a:lnTo>
                    <a:pt x="6144" y="6206"/>
                  </a:lnTo>
                  <a:lnTo>
                    <a:pt x="6144" y="3087"/>
                  </a:lnTo>
                  <a:cubicBezTo>
                    <a:pt x="6144" y="1355"/>
                    <a:pt x="4726" y="0"/>
                    <a:pt x="30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685" name="Google Shape;18685;p91"/>
          <p:cNvGrpSpPr/>
          <p:nvPr/>
        </p:nvGrpSpPr>
        <p:grpSpPr>
          <a:xfrm>
            <a:off x="7966974" y="2438826"/>
            <a:ext cx="357509" cy="352595"/>
            <a:chOff x="-25834600" y="3915850"/>
            <a:chExt cx="300100" cy="295975"/>
          </a:xfrm>
        </p:grpSpPr>
        <p:sp>
          <p:nvSpPr>
            <p:cNvPr id="18686" name="Google Shape;18686;p91"/>
            <p:cNvSpPr/>
            <p:nvPr/>
          </p:nvSpPr>
          <p:spPr>
            <a:xfrm>
              <a:off x="-25677875" y="3915850"/>
              <a:ext cx="143375" cy="137675"/>
            </a:xfrm>
            <a:custGeom>
              <a:avLst/>
              <a:gdLst/>
              <a:ahLst/>
              <a:cxnLst/>
              <a:rect l="l" t="t" r="r" b="b"/>
              <a:pathLst>
                <a:path w="5735" h="5507" extrusionOk="0">
                  <a:moveTo>
                    <a:pt x="1123" y="1"/>
                  </a:moveTo>
                  <a:cubicBezTo>
                    <a:pt x="859" y="1"/>
                    <a:pt x="599" y="103"/>
                    <a:pt x="410" y="308"/>
                  </a:cubicBezTo>
                  <a:cubicBezTo>
                    <a:pt x="1" y="686"/>
                    <a:pt x="1" y="1379"/>
                    <a:pt x="410" y="1757"/>
                  </a:cubicBezTo>
                  <a:lnTo>
                    <a:pt x="3813" y="5191"/>
                  </a:lnTo>
                  <a:cubicBezTo>
                    <a:pt x="4033" y="5380"/>
                    <a:pt x="4285" y="5506"/>
                    <a:pt x="4569" y="5506"/>
                  </a:cubicBezTo>
                  <a:cubicBezTo>
                    <a:pt x="4853" y="5506"/>
                    <a:pt x="5136" y="5380"/>
                    <a:pt x="5325" y="5191"/>
                  </a:cubicBezTo>
                  <a:cubicBezTo>
                    <a:pt x="5735" y="4781"/>
                    <a:pt x="5735" y="4120"/>
                    <a:pt x="5325" y="3742"/>
                  </a:cubicBezTo>
                  <a:lnTo>
                    <a:pt x="1860" y="308"/>
                  </a:lnTo>
                  <a:cubicBezTo>
                    <a:pt x="1655" y="103"/>
                    <a:pt x="1387" y="1"/>
                    <a:pt x="112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7" name="Google Shape;18687;p91"/>
            <p:cNvSpPr/>
            <p:nvPr/>
          </p:nvSpPr>
          <p:spPr>
            <a:xfrm>
              <a:off x="-25834600" y="4167700"/>
              <a:ext cx="43350" cy="44125"/>
            </a:xfrm>
            <a:custGeom>
              <a:avLst/>
              <a:gdLst/>
              <a:ahLst/>
              <a:cxnLst/>
              <a:rect l="l" t="t" r="r" b="b"/>
              <a:pathLst>
                <a:path w="1734" h="1765" extrusionOk="0">
                  <a:moveTo>
                    <a:pt x="756" y="0"/>
                  </a:moveTo>
                  <a:lnTo>
                    <a:pt x="221" y="630"/>
                  </a:lnTo>
                  <a:cubicBezTo>
                    <a:pt x="95" y="756"/>
                    <a:pt x="0" y="945"/>
                    <a:pt x="0" y="1103"/>
                  </a:cubicBezTo>
                  <a:cubicBezTo>
                    <a:pt x="0" y="1292"/>
                    <a:pt x="95" y="1449"/>
                    <a:pt x="221" y="1575"/>
                  </a:cubicBezTo>
                  <a:cubicBezTo>
                    <a:pt x="347" y="1702"/>
                    <a:pt x="536" y="1765"/>
                    <a:pt x="693" y="1765"/>
                  </a:cubicBezTo>
                  <a:cubicBezTo>
                    <a:pt x="882" y="1765"/>
                    <a:pt x="1040" y="1702"/>
                    <a:pt x="1166" y="1575"/>
                  </a:cubicBezTo>
                  <a:lnTo>
                    <a:pt x="1733" y="977"/>
                  </a:lnTo>
                  <a:lnTo>
                    <a:pt x="75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8" name="Google Shape;18688;p91"/>
            <p:cNvSpPr/>
            <p:nvPr/>
          </p:nvSpPr>
          <p:spPr>
            <a:xfrm>
              <a:off x="-25800725" y="3972375"/>
              <a:ext cx="206375" cy="207950"/>
            </a:xfrm>
            <a:custGeom>
              <a:avLst/>
              <a:gdLst/>
              <a:ahLst/>
              <a:cxnLst/>
              <a:rect l="l" t="t" r="r" b="b"/>
              <a:pathLst>
                <a:path w="8255" h="8318" extrusionOk="0">
                  <a:moveTo>
                    <a:pt x="4285" y="2457"/>
                  </a:moveTo>
                  <a:lnTo>
                    <a:pt x="5797" y="3938"/>
                  </a:lnTo>
                  <a:lnTo>
                    <a:pt x="5261" y="4474"/>
                  </a:lnTo>
                  <a:cubicBezTo>
                    <a:pt x="4868" y="4868"/>
                    <a:pt x="4342" y="5064"/>
                    <a:pt x="3814" y="5064"/>
                  </a:cubicBezTo>
                  <a:cubicBezTo>
                    <a:pt x="3708" y="5064"/>
                    <a:pt x="3602" y="5057"/>
                    <a:pt x="3497" y="5041"/>
                  </a:cubicBezTo>
                  <a:lnTo>
                    <a:pt x="3214" y="5009"/>
                  </a:lnTo>
                  <a:lnTo>
                    <a:pt x="3182" y="4726"/>
                  </a:lnTo>
                  <a:cubicBezTo>
                    <a:pt x="3119" y="4096"/>
                    <a:pt x="3308" y="3434"/>
                    <a:pt x="3781" y="2962"/>
                  </a:cubicBezTo>
                  <a:lnTo>
                    <a:pt x="4285" y="2457"/>
                  </a:lnTo>
                  <a:close/>
                  <a:moveTo>
                    <a:pt x="4789" y="0"/>
                  </a:moveTo>
                  <a:lnTo>
                    <a:pt x="3056" y="1796"/>
                  </a:lnTo>
                  <a:cubicBezTo>
                    <a:pt x="2174" y="2678"/>
                    <a:pt x="1733" y="4001"/>
                    <a:pt x="1890" y="5261"/>
                  </a:cubicBezTo>
                  <a:lnTo>
                    <a:pt x="1922" y="5419"/>
                  </a:lnTo>
                  <a:lnTo>
                    <a:pt x="0" y="7341"/>
                  </a:lnTo>
                  <a:lnTo>
                    <a:pt x="977" y="8317"/>
                  </a:lnTo>
                  <a:lnTo>
                    <a:pt x="2898" y="6396"/>
                  </a:lnTo>
                  <a:lnTo>
                    <a:pt x="3056" y="6427"/>
                  </a:lnTo>
                  <a:cubicBezTo>
                    <a:pt x="3214" y="6459"/>
                    <a:pt x="3371" y="6459"/>
                    <a:pt x="3592" y="6459"/>
                  </a:cubicBezTo>
                  <a:cubicBezTo>
                    <a:pt x="4694" y="6459"/>
                    <a:pt x="5734" y="6049"/>
                    <a:pt x="6522" y="5261"/>
                  </a:cubicBezTo>
                  <a:lnTo>
                    <a:pt x="8254" y="3466"/>
                  </a:lnTo>
                  <a:lnTo>
                    <a:pt x="7278" y="2489"/>
                  </a:lnTo>
                  <a:lnTo>
                    <a:pt x="6301" y="3466"/>
                  </a:lnTo>
                  <a:lnTo>
                    <a:pt x="4852" y="2016"/>
                  </a:lnTo>
                  <a:lnTo>
                    <a:pt x="5828" y="1040"/>
                  </a:lnTo>
                  <a:lnTo>
                    <a:pt x="47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689" name="Google Shape;18689;p91"/>
          <p:cNvGrpSpPr/>
          <p:nvPr/>
        </p:nvGrpSpPr>
        <p:grpSpPr>
          <a:xfrm>
            <a:off x="6702402" y="2920056"/>
            <a:ext cx="228968" cy="350987"/>
            <a:chOff x="-23930925" y="3149300"/>
            <a:chExt cx="192200" cy="294625"/>
          </a:xfrm>
        </p:grpSpPr>
        <p:sp>
          <p:nvSpPr>
            <p:cNvPr id="18690" name="Google Shape;18690;p91"/>
            <p:cNvSpPr/>
            <p:nvPr/>
          </p:nvSpPr>
          <p:spPr>
            <a:xfrm>
              <a:off x="-23930125" y="3149300"/>
              <a:ext cx="191400" cy="35475"/>
            </a:xfrm>
            <a:custGeom>
              <a:avLst/>
              <a:gdLst/>
              <a:ahLst/>
              <a:cxnLst/>
              <a:rect l="l" t="t" r="r" b="b"/>
              <a:pathLst>
                <a:path w="7656" h="1419" extrusionOk="0">
                  <a:moveTo>
                    <a:pt x="1040" y="1"/>
                  </a:moveTo>
                  <a:cubicBezTo>
                    <a:pt x="441" y="1"/>
                    <a:pt x="0" y="473"/>
                    <a:pt x="0" y="1040"/>
                  </a:cubicBezTo>
                  <a:lnTo>
                    <a:pt x="0" y="1418"/>
                  </a:lnTo>
                  <a:lnTo>
                    <a:pt x="7656" y="1418"/>
                  </a:lnTo>
                  <a:lnTo>
                    <a:pt x="7656" y="1040"/>
                  </a:lnTo>
                  <a:lnTo>
                    <a:pt x="7593" y="1040"/>
                  </a:lnTo>
                  <a:cubicBezTo>
                    <a:pt x="7593" y="442"/>
                    <a:pt x="7120" y="1"/>
                    <a:pt x="65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1" name="Google Shape;18691;p91"/>
            <p:cNvSpPr/>
            <p:nvPr/>
          </p:nvSpPr>
          <p:spPr>
            <a:xfrm>
              <a:off x="-23878925" y="3237525"/>
              <a:ext cx="86650" cy="86650"/>
            </a:xfrm>
            <a:custGeom>
              <a:avLst/>
              <a:gdLst/>
              <a:ahLst/>
              <a:cxnLst/>
              <a:rect l="l" t="t" r="r" b="b"/>
              <a:pathLst>
                <a:path w="3466" h="3466" extrusionOk="0">
                  <a:moveTo>
                    <a:pt x="1386" y="0"/>
                  </a:moveTo>
                  <a:lnTo>
                    <a:pt x="1386" y="1008"/>
                  </a:lnTo>
                  <a:cubicBezTo>
                    <a:pt x="1386" y="1197"/>
                    <a:pt x="1229" y="1355"/>
                    <a:pt x="1008" y="1355"/>
                  </a:cubicBezTo>
                  <a:lnTo>
                    <a:pt x="0" y="1355"/>
                  </a:lnTo>
                  <a:lnTo>
                    <a:pt x="0" y="2079"/>
                  </a:lnTo>
                  <a:lnTo>
                    <a:pt x="1008" y="2079"/>
                  </a:lnTo>
                  <a:cubicBezTo>
                    <a:pt x="1229" y="2079"/>
                    <a:pt x="1386" y="2237"/>
                    <a:pt x="1386" y="2426"/>
                  </a:cubicBezTo>
                  <a:lnTo>
                    <a:pt x="1386" y="3466"/>
                  </a:lnTo>
                  <a:lnTo>
                    <a:pt x="2079" y="3466"/>
                  </a:lnTo>
                  <a:lnTo>
                    <a:pt x="2079" y="2426"/>
                  </a:lnTo>
                  <a:cubicBezTo>
                    <a:pt x="2079" y="2237"/>
                    <a:pt x="2237" y="2079"/>
                    <a:pt x="2426" y="2079"/>
                  </a:cubicBezTo>
                  <a:lnTo>
                    <a:pt x="3466" y="2079"/>
                  </a:lnTo>
                  <a:lnTo>
                    <a:pt x="3466" y="1355"/>
                  </a:lnTo>
                  <a:lnTo>
                    <a:pt x="2426" y="1355"/>
                  </a:lnTo>
                  <a:cubicBezTo>
                    <a:pt x="2237" y="1355"/>
                    <a:pt x="2079" y="1197"/>
                    <a:pt x="2079" y="1008"/>
                  </a:cubicBezTo>
                  <a:lnTo>
                    <a:pt x="20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2" name="Google Shape;18692;p91"/>
            <p:cNvSpPr/>
            <p:nvPr/>
          </p:nvSpPr>
          <p:spPr>
            <a:xfrm>
              <a:off x="-23930925" y="3375350"/>
              <a:ext cx="190625" cy="68575"/>
            </a:xfrm>
            <a:custGeom>
              <a:avLst/>
              <a:gdLst/>
              <a:ahLst/>
              <a:cxnLst/>
              <a:rect l="l" t="t" r="r" b="b"/>
              <a:pathLst>
                <a:path w="7625" h="2743" extrusionOk="0">
                  <a:moveTo>
                    <a:pt x="4159" y="694"/>
                  </a:moveTo>
                  <a:cubicBezTo>
                    <a:pt x="4348" y="694"/>
                    <a:pt x="4506" y="851"/>
                    <a:pt x="4506" y="1040"/>
                  </a:cubicBezTo>
                  <a:cubicBezTo>
                    <a:pt x="4506" y="1261"/>
                    <a:pt x="4348" y="1418"/>
                    <a:pt x="4159" y="1418"/>
                  </a:cubicBezTo>
                  <a:lnTo>
                    <a:pt x="3466" y="1418"/>
                  </a:lnTo>
                  <a:cubicBezTo>
                    <a:pt x="3246" y="1418"/>
                    <a:pt x="3088" y="1261"/>
                    <a:pt x="3088" y="1040"/>
                  </a:cubicBezTo>
                  <a:cubicBezTo>
                    <a:pt x="3088" y="851"/>
                    <a:pt x="3246" y="694"/>
                    <a:pt x="3466" y="694"/>
                  </a:cubicBezTo>
                  <a:close/>
                  <a:moveTo>
                    <a:pt x="1" y="0"/>
                  </a:moveTo>
                  <a:lnTo>
                    <a:pt x="1" y="1733"/>
                  </a:lnTo>
                  <a:cubicBezTo>
                    <a:pt x="1" y="2300"/>
                    <a:pt x="473" y="2741"/>
                    <a:pt x="1009" y="2741"/>
                  </a:cubicBezTo>
                  <a:lnTo>
                    <a:pt x="6554" y="2741"/>
                  </a:lnTo>
                  <a:cubicBezTo>
                    <a:pt x="6573" y="2742"/>
                    <a:pt x="6592" y="2743"/>
                    <a:pt x="6610" y="2743"/>
                  </a:cubicBezTo>
                  <a:cubicBezTo>
                    <a:pt x="7182" y="2743"/>
                    <a:pt x="7625" y="2282"/>
                    <a:pt x="7625" y="1733"/>
                  </a:cubicBezTo>
                  <a:lnTo>
                    <a:pt x="76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3" name="Google Shape;18693;p91"/>
            <p:cNvSpPr/>
            <p:nvPr/>
          </p:nvSpPr>
          <p:spPr>
            <a:xfrm>
              <a:off x="-23930925" y="3202075"/>
              <a:ext cx="190625" cy="155975"/>
            </a:xfrm>
            <a:custGeom>
              <a:avLst/>
              <a:gdLst/>
              <a:ahLst/>
              <a:cxnLst/>
              <a:rect l="l" t="t" r="r" b="b"/>
              <a:pathLst>
                <a:path w="7625" h="6239" extrusionOk="0">
                  <a:moveTo>
                    <a:pt x="4506" y="693"/>
                  </a:moveTo>
                  <a:cubicBezTo>
                    <a:pt x="4727" y="693"/>
                    <a:pt x="4884" y="851"/>
                    <a:pt x="4884" y="1040"/>
                  </a:cubicBezTo>
                  <a:lnTo>
                    <a:pt x="4884" y="2080"/>
                  </a:lnTo>
                  <a:lnTo>
                    <a:pt x="5892" y="2080"/>
                  </a:lnTo>
                  <a:cubicBezTo>
                    <a:pt x="6081" y="2080"/>
                    <a:pt x="6239" y="2237"/>
                    <a:pt x="6239" y="2426"/>
                  </a:cubicBezTo>
                  <a:lnTo>
                    <a:pt x="6239" y="3812"/>
                  </a:lnTo>
                  <a:cubicBezTo>
                    <a:pt x="6239" y="4001"/>
                    <a:pt x="6081" y="4159"/>
                    <a:pt x="5892" y="4159"/>
                  </a:cubicBezTo>
                  <a:lnTo>
                    <a:pt x="4884" y="4159"/>
                  </a:lnTo>
                  <a:lnTo>
                    <a:pt x="4884" y="5199"/>
                  </a:lnTo>
                  <a:cubicBezTo>
                    <a:pt x="4884" y="5388"/>
                    <a:pt x="4727" y="5545"/>
                    <a:pt x="4506" y="5545"/>
                  </a:cubicBezTo>
                  <a:lnTo>
                    <a:pt x="3151" y="5545"/>
                  </a:lnTo>
                  <a:cubicBezTo>
                    <a:pt x="2931" y="5545"/>
                    <a:pt x="2773" y="5388"/>
                    <a:pt x="2773" y="5199"/>
                  </a:cubicBezTo>
                  <a:lnTo>
                    <a:pt x="2773" y="4159"/>
                  </a:lnTo>
                  <a:lnTo>
                    <a:pt x="1765" y="4159"/>
                  </a:lnTo>
                  <a:cubicBezTo>
                    <a:pt x="1576" y="4159"/>
                    <a:pt x="1419" y="4001"/>
                    <a:pt x="1419" y="3812"/>
                  </a:cubicBezTo>
                  <a:lnTo>
                    <a:pt x="1419" y="2426"/>
                  </a:lnTo>
                  <a:cubicBezTo>
                    <a:pt x="1419" y="2237"/>
                    <a:pt x="1576" y="2080"/>
                    <a:pt x="1765" y="2080"/>
                  </a:cubicBezTo>
                  <a:lnTo>
                    <a:pt x="2773" y="2080"/>
                  </a:lnTo>
                  <a:lnTo>
                    <a:pt x="2773" y="1040"/>
                  </a:lnTo>
                  <a:cubicBezTo>
                    <a:pt x="2773" y="851"/>
                    <a:pt x="2931" y="693"/>
                    <a:pt x="3151" y="693"/>
                  </a:cubicBezTo>
                  <a:close/>
                  <a:moveTo>
                    <a:pt x="1" y="0"/>
                  </a:moveTo>
                  <a:lnTo>
                    <a:pt x="1" y="6238"/>
                  </a:lnTo>
                  <a:lnTo>
                    <a:pt x="7625" y="6238"/>
                  </a:lnTo>
                  <a:lnTo>
                    <a:pt x="76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694" name="Google Shape;18694;p91"/>
          <p:cNvGrpSpPr/>
          <p:nvPr/>
        </p:nvGrpSpPr>
        <p:grpSpPr>
          <a:xfrm>
            <a:off x="6659232" y="3398540"/>
            <a:ext cx="315307" cy="351910"/>
            <a:chOff x="-23962425" y="3519475"/>
            <a:chExt cx="264675" cy="295400"/>
          </a:xfrm>
        </p:grpSpPr>
        <p:sp>
          <p:nvSpPr>
            <p:cNvPr id="18695" name="Google Shape;18695;p91"/>
            <p:cNvSpPr/>
            <p:nvPr/>
          </p:nvSpPr>
          <p:spPr>
            <a:xfrm>
              <a:off x="-23961625" y="3580925"/>
              <a:ext cx="263875" cy="233950"/>
            </a:xfrm>
            <a:custGeom>
              <a:avLst/>
              <a:gdLst/>
              <a:ahLst/>
              <a:cxnLst/>
              <a:rect l="l" t="t" r="r" b="b"/>
              <a:pathLst>
                <a:path w="10555" h="9358" extrusionOk="0">
                  <a:moveTo>
                    <a:pt x="1701" y="3119"/>
                  </a:moveTo>
                  <a:cubicBezTo>
                    <a:pt x="1890" y="3119"/>
                    <a:pt x="2048" y="3277"/>
                    <a:pt x="2048" y="3466"/>
                  </a:cubicBezTo>
                  <a:lnTo>
                    <a:pt x="2048" y="4159"/>
                  </a:lnTo>
                  <a:cubicBezTo>
                    <a:pt x="2048" y="4379"/>
                    <a:pt x="2205" y="4537"/>
                    <a:pt x="2394" y="4537"/>
                  </a:cubicBezTo>
                  <a:lnTo>
                    <a:pt x="3119" y="4537"/>
                  </a:lnTo>
                  <a:cubicBezTo>
                    <a:pt x="3308" y="4537"/>
                    <a:pt x="3466" y="4663"/>
                    <a:pt x="3466" y="4883"/>
                  </a:cubicBezTo>
                  <a:cubicBezTo>
                    <a:pt x="3466" y="5072"/>
                    <a:pt x="3308" y="5230"/>
                    <a:pt x="3119" y="5230"/>
                  </a:cubicBezTo>
                  <a:lnTo>
                    <a:pt x="2394" y="5230"/>
                  </a:lnTo>
                  <a:cubicBezTo>
                    <a:pt x="1796" y="5198"/>
                    <a:pt x="1323" y="4726"/>
                    <a:pt x="1323" y="4159"/>
                  </a:cubicBezTo>
                  <a:lnTo>
                    <a:pt x="1323" y="3466"/>
                  </a:lnTo>
                  <a:cubicBezTo>
                    <a:pt x="1323" y="3277"/>
                    <a:pt x="1512" y="3119"/>
                    <a:pt x="1701" y="3119"/>
                  </a:cubicBezTo>
                  <a:close/>
                  <a:moveTo>
                    <a:pt x="3781" y="6585"/>
                  </a:moveTo>
                  <a:lnTo>
                    <a:pt x="3781" y="6931"/>
                  </a:lnTo>
                  <a:cubicBezTo>
                    <a:pt x="3781" y="7120"/>
                    <a:pt x="3623" y="7278"/>
                    <a:pt x="3434" y="7278"/>
                  </a:cubicBezTo>
                  <a:cubicBezTo>
                    <a:pt x="3214" y="7278"/>
                    <a:pt x="3056" y="7120"/>
                    <a:pt x="3056" y="6931"/>
                  </a:cubicBezTo>
                  <a:lnTo>
                    <a:pt x="3056" y="6585"/>
                  </a:lnTo>
                  <a:close/>
                  <a:moveTo>
                    <a:pt x="6900" y="0"/>
                  </a:moveTo>
                  <a:cubicBezTo>
                    <a:pt x="5986" y="0"/>
                    <a:pt x="5293" y="693"/>
                    <a:pt x="5293" y="1607"/>
                  </a:cubicBezTo>
                  <a:cubicBezTo>
                    <a:pt x="5293" y="2363"/>
                    <a:pt x="5765" y="2741"/>
                    <a:pt x="6238" y="3182"/>
                  </a:cubicBezTo>
                  <a:lnTo>
                    <a:pt x="7561" y="4379"/>
                  </a:lnTo>
                  <a:lnTo>
                    <a:pt x="7561" y="7624"/>
                  </a:lnTo>
                  <a:cubicBezTo>
                    <a:pt x="7561" y="8223"/>
                    <a:pt x="7089" y="8664"/>
                    <a:pt x="6553" y="8664"/>
                  </a:cubicBezTo>
                  <a:lnTo>
                    <a:pt x="4820" y="8664"/>
                  </a:lnTo>
                  <a:cubicBezTo>
                    <a:pt x="4348" y="8664"/>
                    <a:pt x="3938" y="8349"/>
                    <a:pt x="3812" y="7876"/>
                  </a:cubicBezTo>
                  <a:cubicBezTo>
                    <a:pt x="4222" y="7719"/>
                    <a:pt x="4505" y="7372"/>
                    <a:pt x="4505" y="6931"/>
                  </a:cubicBezTo>
                  <a:lnTo>
                    <a:pt x="4505" y="6585"/>
                  </a:lnTo>
                  <a:lnTo>
                    <a:pt x="5198" y="6585"/>
                  </a:lnTo>
                  <a:cubicBezTo>
                    <a:pt x="6144" y="6585"/>
                    <a:pt x="6931" y="5797"/>
                    <a:pt x="6931" y="4852"/>
                  </a:cubicBezTo>
                  <a:lnTo>
                    <a:pt x="6931" y="4631"/>
                  </a:lnTo>
                  <a:lnTo>
                    <a:pt x="5829" y="3686"/>
                  </a:lnTo>
                  <a:cubicBezTo>
                    <a:pt x="5671" y="3529"/>
                    <a:pt x="5482" y="3371"/>
                    <a:pt x="5293" y="3182"/>
                  </a:cubicBezTo>
                  <a:cubicBezTo>
                    <a:pt x="4568" y="3151"/>
                    <a:pt x="3875" y="2899"/>
                    <a:pt x="3182" y="2332"/>
                  </a:cubicBezTo>
                  <a:cubicBezTo>
                    <a:pt x="2720" y="1911"/>
                    <a:pt x="1880" y="1701"/>
                    <a:pt x="1091" y="1701"/>
                  </a:cubicBezTo>
                  <a:cubicBezTo>
                    <a:pt x="697" y="1701"/>
                    <a:pt x="315" y="1754"/>
                    <a:pt x="0" y="1859"/>
                  </a:cubicBezTo>
                  <a:lnTo>
                    <a:pt x="0" y="4883"/>
                  </a:lnTo>
                  <a:cubicBezTo>
                    <a:pt x="0" y="5829"/>
                    <a:pt x="788" y="6616"/>
                    <a:pt x="1733" y="6616"/>
                  </a:cubicBezTo>
                  <a:lnTo>
                    <a:pt x="2457" y="6616"/>
                  </a:lnTo>
                  <a:lnTo>
                    <a:pt x="2457" y="6963"/>
                  </a:lnTo>
                  <a:cubicBezTo>
                    <a:pt x="2394" y="7404"/>
                    <a:pt x="2678" y="7782"/>
                    <a:pt x="3119" y="7908"/>
                  </a:cubicBezTo>
                  <a:cubicBezTo>
                    <a:pt x="3277" y="8727"/>
                    <a:pt x="3970" y="9357"/>
                    <a:pt x="4820" y="9357"/>
                  </a:cubicBezTo>
                  <a:lnTo>
                    <a:pt x="6553" y="9357"/>
                  </a:lnTo>
                  <a:cubicBezTo>
                    <a:pt x="7498" y="9357"/>
                    <a:pt x="8286" y="8569"/>
                    <a:pt x="8286" y="7624"/>
                  </a:cubicBezTo>
                  <a:lnTo>
                    <a:pt x="8286" y="4379"/>
                  </a:lnTo>
                  <a:cubicBezTo>
                    <a:pt x="9294" y="3497"/>
                    <a:pt x="9546" y="3277"/>
                    <a:pt x="9546" y="3277"/>
                  </a:cubicBezTo>
                  <a:cubicBezTo>
                    <a:pt x="9987" y="2867"/>
                    <a:pt x="10554" y="2395"/>
                    <a:pt x="10554" y="1607"/>
                  </a:cubicBezTo>
                  <a:cubicBezTo>
                    <a:pt x="10554" y="693"/>
                    <a:pt x="9830" y="0"/>
                    <a:pt x="8948" y="0"/>
                  </a:cubicBezTo>
                  <a:cubicBezTo>
                    <a:pt x="8538" y="0"/>
                    <a:pt x="8191" y="126"/>
                    <a:pt x="7908" y="347"/>
                  </a:cubicBezTo>
                  <a:cubicBezTo>
                    <a:pt x="7656" y="95"/>
                    <a:pt x="7278" y="0"/>
                    <a:pt x="69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6" name="Google Shape;18696;p91"/>
            <p:cNvSpPr/>
            <p:nvPr/>
          </p:nvSpPr>
          <p:spPr>
            <a:xfrm>
              <a:off x="-23962425" y="3519475"/>
              <a:ext cx="158350" cy="122125"/>
            </a:xfrm>
            <a:custGeom>
              <a:avLst/>
              <a:gdLst/>
              <a:ahLst/>
              <a:cxnLst/>
              <a:rect l="l" t="t" r="r" b="b"/>
              <a:pathLst>
                <a:path w="6334" h="4885" extrusionOk="0">
                  <a:moveTo>
                    <a:pt x="3844" y="631"/>
                  </a:moveTo>
                  <a:cubicBezTo>
                    <a:pt x="4065" y="631"/>
                    <a:pt x="4222" y="788"/>
                    <a:pt x="4222" y="1009"/>
                  </a:cubicBezTo>
                  <a:lnTo>
                    <a:pt x="4222" y="1387"/>
                  </a:lnTo>
                  <a:lnTo>
                    <a:pt x="2773" y="1387"/>
                  </a:lnTo>
                  <a:lnTo>
                    <a:pt x="2773" y="1009"/>
                  </a:lnTo>
                  <a:cubicBezTo>
                    <a:pt x="2773" y="788"/>
                    <a:pt x="2931" y="631"/>
                    <a:pt x="3151" y="631"/>
                  </a:cubicBezTo>
                  <a:close/>
                  <a:moveTo>
                    <a:pt x="3088" y="1"/>
                  </a:moveTo>
                  <a:cubicBezTo>
                    <a:pt x="2521" y="1"/>
                    <a:pt x="2080" y="473"/>
                    <a:pt x="2080" y="1040"/>
                  </a:cubicBezTo>
                  <a:lnTo>
                    <a:pt x="2080" y="1419"/>
                  </a:lnTo>
                  <a:lnTo>
                    <a:pt x="1733" y="1419"/>
                  </a:lnTo>
                  <a:cubicBezTo>
                    <a:pt x="788" y="1419"/>
                    <a:pt x="1" y="2206"/>
                    <a:pt x="1" y="3151"/>
                  </a:cubicBezTo>
                  <a:lnTo>
                    <a:pt x="1" y="3592"/>
                  </a:lnTo>
                  <a:cubicBezTo>
                    <a:pt x="332" y="3503"/>
                    <a:pt x="705" y="3459"/>
                    <a:pt x="1087" y="3459"/>
                  </a:cubicBezTo>
                  <a:cubicBezTo>
                    <a:pt x="2048" y="3459"/>
                    <a:pt x="3069" y="3736"/>
                    <a:pt x="3655" y="4254"/>
                  </a:cubicBezTo>
                  <a:cubicBezTo>
                    <a:pt x="4002" y="4569"/>
                    <a:pt x="4411" y="4758"/>
                    <a:pt x="4789" y="4884"/>
                  </a:cubicBezTo>
                  <a:cubicBezTo>
                    <a:pt x="4726" y="4664"/>
                    <a:pt x="4632" y="4380"/>
                    <a:pt x="4632" y="4096"/>
                  </a:cubicBezTo>
                  <a:cubicBezTo>
                    <a:pt x="4632" y="2994"/>
                    <a:pt x="5356" y="2112"/>
                    <a:pt x="6333" y="1860"/>
                  </a:cubicBezTo>
                  <a:cubicBezTo>
                    <a:pt x="6018" y="1576"/>
                    <a:pt x="5608" y="1419"/>
                    <a:pt x="5199" y="1419"/>
                  </a:cubicBezTo>
                  <a:lnTo>
                    <a:pt x="4821" y="1419"/>
                  </a:lnTo>
                  <a:lnTo>
                    <a:pt x="4821" y="1040"/>
                  </a:lnTo>
                  <a:cubicBezTo>
                    <a:pt x="4821" y="442"/>
                    <a:pt x="4348" y="1"/>
                    <a:pt x="38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697" name="Google Shape;18697;p91"/>
          <p:cNvSpPr/>
          <p:nvPr/>
        </p:nvSpPr>
        <p:spPr>
          <a:xfrm>
            <a:off x="6629668" y="3852251"/>
            <a:ext cx="375349" cy="344435"/>
          </a:xfrm>
          <a:custGeom>
            <a:avLst/>
            <a:gdLst/>
            <a:ahLst/>
            <a:cxnLst/>
            <a:rect l="l" t="t" r="r" b="b"/>
            <a:pathLst>
              <a:path w="12603" h="11565" extrusionOk="0">
                <a:moveTo>
                  <a:pt x="9200" y="822"/>
                </a:moveTo>
                <a:lnTo>
                  <a:pt x="11311" y="2933"/>
                </a:lnTo>
                <a:cubicBezTo>
                  <a:pt x="11279" y="3185"/>
                  <a:pt x="11185" y="3437"/>
                  <a:pt x="11090" y="3689"/>
                </a:cubicBezTo>
                <a:lnTo>
                  <a:pt x="8444" y="1074"/>
                </a:lnTo>
                <a:cubicBezTo>
                  <a:pt x="8664" y="948"/>
                  <a:pt x="8916" y="853"/>
                  <a:pt x="9200" y="822"/>
                </a:cubicBezTo>
                <a:close/>
                <a:moveTo>
                  <a:pt x="7814" y="1389"/>
                </a:moveTo>
                <a:lnTo>
                  <a:pt x="10712" y="4287"/>
                </a:lnTo>
                <a:cubicBezTo>
                  <a:pt x="10649" y="4413"/>
                  <a:pt x="10555" y="4476"/>
                  <a:pt x="10492" y="4571"/>
                </a:cubicBezTo>
                <a:cubicBezTo>
                  <a:pt x="10397" y="4634"/>
                  <a:pt x="10334" y="4728"/>
                  <a:pt x="10208" y="4791"/>
                </a:cubicBezTo>
                <a:lnTo>
                  <a:pt x="7310" y="1893"/>
                </a:lnTo>
                <a:cubicBezTo>
                  <a:pt x="7373" y="1798"/>
                  <a:pt x="7467" y="1704"/>
                  <a:pt x="7530" y="1609"/>
                </a:cubicBezTo>
                <a:cubicBezTo>
                  <a:pt x="7625" y="1546"/>
                  <a:pt x="7688" y="1452"/>
                  <a:pt x="7814" y="1389"/>
                </a:cubicBezTo>
                <a:close/>
                <a:moveTo>
                  <a:pt x="6994" y="2523"/>
                </a:moveTo>
                <a:lnTo>
                  <a:pt x="9609" y="5169"/>
                </a:lnTo>
                <a:cubicBezTo>
                  <a:pt x="9389" y="5264"/>
                  <a:pt x="9105" y="5327"/>
                  <a:pt x="8885" y="5390"/>
                </a:cubicBezTo>
                <a:lnTo>
                  <a:pt x="6742" y="3279"/>
                </a:lnTo>
                <a:cubicBezTo>
                  <a:pt x="6774" y="3027"/>
                  <a:pt x="6868" y="2743"/>
                  <a:pt x="6994" y="2523"/>
                </a:cubicBezTo>
                <a:close/>
                <a:moveTo>
                  <a:pt x="3812" y="6209"/>
                </a:moveTo>
                <a:lnTo>
                  <a:pt x="5923" y="8351"/>
                </a:lnTo>
                <a:cubicBezTo>
                  <a:pt x="5892" y="8572"/>
                  <a:pt x="5797" y="8855"/>
                  <a:pt x="5671" y="9107"/>
                </a:cubicBezTo>
                <a:lnTo>
                  <a:pt x="3056" y="6461"/>
                </a:lnTo>
                <a:cubicBezTo>
                  <a:pt x="3277" y="6335"/>
                  <a:pt x="3560" y="6272"/>
                  <a:pt x="3812" y="6209"/>
                </a:cubicBezTo>
                <a:close/>
                <a:moveTo>
                  <a:pt x="2426" y="6776"/>
                </a:moveTo>
                <a:lnTo>
                  <a:pt x="5325" y="9675"/>
                </a:lnTo>
                <a:cubicBezTo>
                  <a:pt x="5262" y="9801"/>
                  <a:pt x="5167" y="9895"/>
                  <a:pt x="5104" y="9958"/>
                </a:cubicBezTo>
                <a:cubicBezTo>
                  <a:pt x="5010" y="10053"/>
                  <a:pt x="4947" y="10116"/>
                  <a:pt x="4821" y="10210"/>
                </a:cubicBezTo>
                <a:lnTo>
                  <a:pt x="1891" y="7280"/>
                </a:lnTo>
                <a:cubicBezTo>
                  <a:pt x="1985" y="7217"/>
                  <a:pt x="2080" y="7091"/>
                  <a:pt x="2143" y="6997"/>
                </a:cubicBezTo>
                <a:cubicBezTo>
                  <a:pt x="2206" y="6934"/>
                  <a:pt x="2300" y="6839"/>
                  <a:pt x="2426" y="6776"/>
                </a:cubicBezTo>
                <a:close/>
                <a:moveTo>
                  <a:pt x="1576" y="7910"/>
                </a:moveTo>
                <a:lnTo>
                  <a:pt x="4222" y="10557"/>
                </a:lnTo>
                <a:cubicBezTo>
                  <a:pt x="4002" y="10620"/>
                  <a:pt x="3718" y="10714"/>
                  <a:pt x="3466" y="10777"/>
                </a:cubicBezTo>
                <a:lnTo>
                  <a:pt x="1355" y="8666"/>
                </a:lnTo>
                <a:cubicBezTo>
                  <a:pt x="1387" y="8414"/>
                  <a:pt x="1481" y="8162"/>
                  <a:pt x="1576" y="7910"/>
                </a:cubicBezTo>
                <a:close/>
                <a:moveTo>
                  <a:pt x="10602" y="0"/>
                </a:moveTo>
                <a:cubicBezTo>
                  <a:pt x="9383" y="0"/>
                  <a:pt x="7954" y="274"/>
                  <a:pt x="7089" y="1168"/>
                </a:cubicBezTo>
                <a:cubicBezTo>
                  <a:pt x="6207" y="2082"/>
                  <a:pt x="5923" y="3500"/>
                  <a:pt x="5923" y="4728"/>
                </a:cubicBezTo>
                <a:cubicBezTo>
                  <a:pt x="6238" y="4760"/>
                  <a:pt x="6459" y="4791"/>
                  <a:pt x="6522" y="4791"/>
                </a:cubicBezTo>
                <a:lnTo>
                  <a:pt x="6585" y="4791"/>
                </a:lnTo>
                <a:lnTo>
                  <a:pt x="6585" y="4130"/>
                </a:lnTo>
                <a:lnTo>
                  <a:pt x="7971" y="5516"/>
                </a:lnTo>
                <a:cubicBezTo>
                  <a:pt x="7751" y="5532"/>
                  <a:pt x="7540" y="5538"/>
                  <a:pt x="7348" y="5538"/>
                </a:cubicBezTo>
                <a:cubicBezTo>
                  <a:pt x="6772" y="5538"/>
                  <a:pt x="6364" y="5484"/>
                  <a:pt x="6364" y="5484"/>
                </a:cubicBezTo>
                <a:cubicBezTo>
                  <a:pt x="6314" y="5459"/>
                  <a:pt x="5810" y="5369"/>
                  <a:pt x="5121" y="5369"/>
                </a:cubicBezTo>
                <a:cubicBezTo>
                  <a:pt x="4077" y="5369"/>
                  <a:pt x="2606" y="5575"/>
                  <a:pt x="1639" y="6524"/>
                </a:cubicBezTo>
                <a:cubicBezTo>
                  <a:pt x="0" y="8162"/>
                  <a:pt x="536" y="11155"/>
                  <a:pt x="567" y="11250"/>
                </a:cubicBezTo>
                <a:cubicBezTo>
                  <a:pt x="599" y="11407"/>
                  <a:pt x="725" y="11533"/>
                  <a:pt x="914" y="11533"/>
                </a:cubicBezTo>
                <a:lnTo>
                  <a:pt x="1009" y="11533"/>
                </a:lnTo>
                <a:cubicBezTo>
                  <a:pt x="1198" y="11502"/>
                  <a:pt x="1324" y="11344"/>
                  <a:pt x="1261" y="11155"/>
                </a:cubicBezTo>
                <a:cubicBezTo>
                  <a:pt x="1261" y="11155"/>
                  <a:pt x="1166" y="10399"/>
                  <a:pt x="1229" y="9517"/>
                </a:cubicBezTo>
                <a:lnTo>
                  <a:pt x="1229" y="9517"/>
                </a:lnTo>
                <a:lnTo>
                  <a:pt x="2615" y="10903"/>
                </a:lnTo>
                <a:cubicBezTo>
                  <a:pt x="2447" y="10903"/>
                  <a:pt x="2293" y="10917"/>
                  <a:pt x="2153" y="10917"/>
                </a:cubicBezTo>
                <a:cubicBezTo>
                  <a:pt x="2083" y="10917"/>
                  <a:pt x="2017" y="10914"/>
                  <a:pt x="1954" y="10903"/>
                </a:cubicBezTo>
                <a:lnTo>
                  <a:pt x="1954" y="10966"/>
                </a:lnTo>
                <a:cubicBezTo>
                  <a:pt x="1985" y="11187"/>
                  <a:pt x="1954" y="11407"/>
                  <a:pt x="1859" y="11565"/>
                </a:cubicBezTo>
                <a:lnTo>
                  <a:pt x="2048" y="11565"/>
                </a:lnTo>
                <a:cubicBezTo>
                  <a:pt x="3277" y="11565"/>
                  <a:pt x="4695" y="11281"/>
                  <a:pt x="5577" y="10399"/>
                </a:cubicBezTo>
                <a:cubicBezTo>
                  <a:pt x="6427" y="9517"/>
                  <a:pt x="6742" y="8068"/>
                  <a:pt x="6742" y="6839"/>
                </a:cubicBezTo>
                <a:cubicBezTo>
                  <a:pt x="6396" y="6808"/>
                  <a:pt x="6144" y="6776"/>
                  <a:pt x="6112" y="6776"/>
                </a:cubicBezTo>
                <a:lnTo>
                  <a:pt x="6049" y="6776"/>
                </a:lnTo>
                <a:lnTo>
                  <a:pt x="6049" y="7438"/>
                </a:lnTo>
                <a:lnTo>
                  <a:pt x="4663" y="6051"/>
                </a:lnTo>
                <a:cubicBezTo>
                  <a:pt x="4876" y="6036"/>
                  <a:pt x="5083" y="6030"/>
                  <a:pt x="5273" y="6030"/>
                </a:cubicBezTo>
                <a:cubicBezTo>
                  <a:pt x="5845" y="6030"/>
                  <a:pt x="6270" y="6083"/>
                  <a:pt x="6270" y="6083"/>
                </a:cubicBezTo>
                <a:cubicBezTo>
                  <a:pt x="6301" y="6083"/>
                  <a:pt x="6837" y="6178"/>
                  <a:pt x="7499" y="6178"/>
                </a:cubicBezTo>
                <a:cubicBezTo>
                  <a:pt x="8727" y="6178"/>
                  <a:pt x="10145" y="5862"/>
                  <a:pt x="10996" y="4980"/>
                </a:cubicBezTo>
                <a:cubicBezTo>
                  <a:pt x="12602" y="3374"/>
                  <a:pt x="12098" y="381"/>
                  <a:pt x="12067" y="255"/>
                </a:cubicBezTo>
                <a:cubicBezTo>
                  <a:pt x="12035" y="160"/>
                  <a:pt x="11878" y="34"/>
                  <a:pt x="11657" y="34"/>
                </a:cubicBezTo>
                <a:cubicBezTo>
                  <a:pt x="11468" y="66"/>
                  <a:pt x="11342" y="223"/>
                  <a:pt x="11405" y="444"/>
                </a:cubicBezTo>
                <a:cubicBezTo>
                  <a:pt x="11405" y="444"/>
                  <a:pt x="11531" y="1168"/>
                  <a:pt x="11437" y="2050"/>
                </a:cubicBezTo>
                <a:lnTo>
                  <a:pt x="10050" y="664"/>
                </a:lnTo>
                <a:cubicBezTo>
                  <a:pt x="10218" y="664"/>
                  <a:pt x="10373" y="650"/>
                  <a:pt x="10513" y="650"/>
                </a:cubicBezTo>
                <a:cubicBezTo>
                  <a:pt x="10583" y="650"/>
                  <a:pt x="10649" y="654"/>
                  <a:pt x="10712" y="664"/>
                </a:cubicBezTo>
                <a:lnTo>
                  <a:pt x="10712" y="601"/>
                </a:lnTo>
                <a:cubicBezTo>
                  <a:pt x="10681" y="381"/>
                  <a:pt x="10712" y="160"/>
                  <a:pt x="10807" y="3"/>
                </a:cubicBezTo>
                <a:cubicBezTo>
                  <a:pt x="10739" y="1"/>
                  <a:pt x="10671" y="0"/>
                  <a:pt x="1060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698" name="Google Shape;18698;p91"/>
          <p:cNvGrpSpPr/>
          <p:nvPr/>
        </p:nvGrpSpPr>
        <p:grpSpPr>
          <a:xfrm>
            <a:off x="8037908" y="3848584"/>
            <a:ext cx="239302" cy="351880"/>
            <a:chOff x="-22788075" y="3904625"/>
            <a:chExt cx="200875" cy="295375"/>
          </a:xfrm>
        </p:grpSpPr>
        <p:sp>
          <p:nvSpPr>
            <p:cNvPr id="18699" name="Google Shape;18699;p91"/>
            <p:cNvSpPr/>
            <p:nvPr/>
          </p:nvSpPr>
          <p:spPr>
            <a:xfrm>
              <a:off x="-22775475" y="4165325"/>
              <a:ext cx="65400" cy="34675"/>
            </a:xfrm>
            <a:custGeom>
              <a:avLst/>
              <a:gdLst/>
              <a:ahLst/>
              <a:cxnLst/>
              <a:rect l="l" t="t" r="r" b="b"/>
              <a:pathLst>
                <a:path w="2616" h="1387" extrusionOk="0">
                  <a:moveTo>
                    <a:pt x="32" y="1"/>
                  </a:moveTo>
                  <a:cubicBezTo>
                    <a:pt x="1" y="883"/>
                    <a:pt x="631" y="1387"/>
                    <a:pt x="1292" y="1387"/>
                  </a:cubicBezTo>
                  <a:cubicBezTo>
                    <a:pt x="1985" y="1387"/>
                    <a:pt x="2615" y="851"/>
                    <a:pt x="255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0" name="Google Shape;18700;p91"/>
            <p:cNvSpPr/>
            <p:nvPr/>
          </p:nvSpPr>
          <p:spPr>
            <a:xfrm>
              <a:off x="-22669150" y="3904725"/>
              <a:ext cx="81950" cy="244100"/>
            </a:xfrm>
            <a:custGeom>
              <a:avLst/>
              <a:gdLst/>
              <a:ahLst/>
              <a:cxnLst/>
              <a:rect l="l" t="t" r="r" b="b"/>
              <a:pathLst>
                <a:path w="3278" h="9764" extrusionOk="0">
                  <a:moveTo>
                    <a:pt x="1198" y="5541"/>
                  </a:moveTo>
                  <a:cubicBezTo>
                    <a:pt x="1387" y="5604"/>
                    <a:pt x="1544" y="5699"/>
                    <a:pt x="1544" y="5888"/>
                  </a:cubicBezTo>
                  <a:lnTo>
                    <a:pt x="1576" y="6266"/>
                  </a:lnTo>
                  <a:lnTo>
                    <a:pt x="788" y="6266"/>
                  </a:lnTo>
                  <a:lnTo>
                    <a:pt x="788" y="5888"/>
                  </a:lnTo>
                  <a:cubicBezTo>
                    <a:pt x="788" y="5699"/>
                    <a:pt x="946" y="5541"/>
                    <a:pt x="1198" y="5541"/>
                  </a:cubicBezTo>
                  <a:close/>
                  <a:moveTo>
                    <a:pt x="2885" y="0"/>
                  </a:moveTo>
                  <a:cubicBezTo>
                    <a:pt x="2798" y="0"/>
                    <a:pt x="2714" y="40"/>
                    <a:pt x="2647" y="123"/>
                  </a:cubicBezTo>
                  <a:lnTo>
                    <a:pt x="914" y="2202"/>
                  </a:lnTo>
                  <a:cubicBezTo>
                    <a:pt x="883" y="2296"/>
                    <a:pt x="820" y="2360"/>
                    <a:pt x="820" y="2454"/>
                  </a:cubicBezTo>
                  <a:lnTo>
                    <a:pt x="820" y="4974"/>
                  </a:lnTo>
                  <a:cubicBezTo>
                    <a:pt x="442" y="5069"/>
                    <a:pt x="127" y="5478"/>
                    <a:pt x="127" y="5920"/>
                  </a:cubicBezTo>
                  <a:lnTo>
                    <a:pt x="1" y="9763"/>
                  </a:lnTo>
                  <a:lnTo>
                    <a:pt x="2458" y="9763"/>
                  </a:lnTo>
                  <a:lnTo>
                    <a:pt x="2238" y="5857"/>
                  </a:lnTo>
                  <a:cubicBezTo>
                    <a:pt x="2206" y="5447"/>
                    <a:pt x="1923" y="5069"/>
                    <a:pt x="1513" y="4974"/>
                  </a:cubicBezTo>
                  <a:lnTo>
                    <a:pt x="1513" y="2549"/>
                  </a:lnTo>
                  <a:lnTo>
                    <a:pt x="3151" y="595"/>
                  </a:lnTo>
                  <a:cubicBezTo>
                    <a:pt x="3277" y="375"/>
                    <a:pt x="3277" y="186"/>
                    <a:pt x="3120" y="91"/>
                  </a:cubicBezTo>
                  <a:cubicBezTo>
                    <a:pt x="3045" y="32"/>
                    <a:pt x="2964" y="0"/>
                    <a:pt x="288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1" name="Google Shape;18701;p91"/>
            <p:cNvSpPr/>
            <p:nvPr/>
          </p:nvSpPr>
          <p:spPr>
            <a:xfrm>
              <a:off x="-22788075" y="3904625"/>
              <a:ext cx="87450" cy="244200"/>
            </a:xfrm>
            <a:custGeom>
              <a:avLst/>
              <a:gdLst/>
              <a:ahLst/>
              <a:cxnLst/>
              <a:rect l="l" t="t" r="r" b="b"/>
              <a:pathLst>
                <a:path w="3498" h="9768" extrusionOk="0">
                  <a:moveTo>
                    <a:pt x="1733" y="1355"/>
                  </a:moveTo>
                  <a:cubicBezTo>
                    <a:pt x="1922" y="1355"/>
                    <a:pt x="2080" y="1513"/>
                    <a:pt x="2080" y="1702"/>
                  </a:cubicBezTo>
                  <a:cubicBezTo>
                    <a:pt x="2080" y="1922"/>
                    <a:pt x="1922" y="2048"/>
                    <a:pt x="1733" y="2048"/>
                  </a:cubicBezTo>
                  <a:cubicBezTo>
                    <a:pt x="1544" y="2048"/>
                    <a:pt x="1387" y="1891"/>
                    <a:pt x="1387" y="1702"/>
                  </a:cubicBezTo>
                  <a:cubicBezTo>
                    <a:pt x="1387" y="1513"/>
                    <a:pt x="1544" y="1355"/>
                    <a:pt x="1733" y="1355"/>
                  </a:cubicBezTo>
                  <a:close/>
                  <a:moveTo>
                    <a:pt x="1765" y="5545"/>
                  </a:moveTo>
                  <a:cubicBezTo>
                    <a:pt x="1954" y="5608"/>
                    <a:pt x="2111" y="5703"/>
                    <a:pt x="2111" y="5892"/>
                  </a:cubicBezTo>
                  <a:lnTo>
                    <a:pt x="2174" y="6270"/>
                  </a:lnTo>
                  <a:lnTo>
                    <a:pt x="1387" y="6270"/>
                  </a:lnTo>
                  <a:lnTo>
                    <a:pt x="1387" y="5892"/>
                  </a:lnTo>
                  <a:cubicBezTo>
                    <a:pt x="1387" y="5703"/>
                    <a:pt x="1544" y="5545"/>
                    <a:pt x="1765" y="5545"/>
                  </a:cubicBezTo>
                  <a:close/>
                  <a:moveTo>
                    <a:pt x="1733" y="1"/>
                  </a:moveTo>
                  <a:cubicBezTo>
                    <a:pt x="788" y="1"/>
                    <a:pt x="0" y="788"/>
                    <a:pt x="0" y="1733"/>
                  </a:cubicBezTo>
                  <a:cubicBezTo>
                    <a:pt x="0" y="2553"/>
                    <a:pt x="599" y="3277"/>
                    <a:pt x="1387" y="3435"/>
                  </a:cubicBezTo>
                  <a:lnTo>
                    <a:pt x="1387" y="4947"/>
                  </a:lnTo>
                  <a:cubicBezTo>
                    <a:pt x="977" y="5073"/>
                    <a:pt x="662" y="5482"/>
                    <a:pt x="662" y="5892"/>
                  </a:cubicBezTo>
                  <a:lnTo>
                    <a:pt x="536" y="9767"/>
                  </a:lnTo>
                  <a:lnTo>
                    <a:pt x="2993" y="9767"/>
                  </a:lnTo>
                  <a:lnTo>
                    <a:pt x="2804" y="5861"/>
                  </a:lnTo>
                  <a:cubicBezTo>
                    <a:pt x="2741" y="5419"/>
                    <a:pt x="2489" y="5073"/>
                    <a:pt x="2048" y="4947"/>
                  </a:cubicBezTo>
                  <a:lnTo>
                    <a:pt x="2048" y="3435"/>
                  </a:lnTo>
                  <a:cubicBezTo>
                    <a:pt x="2836" y="3277"/>
                    <a:pt x="3435" y="2553"/>
                    <a:pt x="3435" y="1733"/>
                  </a:cubicBezTo>
                  <a:cubicBezTo>
                    <a:pt x="3498" y="757"/>
                    <a:pt x="2710"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2" name="Google Shape;18702;p91"/>
            <p:cNvSpPr/>
            <p:nvPr/>
          </p:nvSpPr>
          <p:spPr>
            <a:xfrm>
              <a:off x="-22670725" y="4165325"/>
              <a:ext cx="64625" cy="34675"/>
            </a:xfrm>
            <a:custGeom>
              <a:avLst/>
              <a:gdLst/>
              <a:ahLst/>
              <a:cxnLst/>
              <a:rect l="l" t="t" r="r" b="b"/>
              <a:pathLst>
                <a:path w="2585" h="1387" extrusionOk="0">
                  <a:moveTo>
                    <a:pt x="32" y="1"/>
                  </a:moveTo>
                  <a:cubicBezTo>
                    <a:pt x="1" y="883"/>
                    <a:pt x="631" y="1387"/>
                    <a:pt x="1292" y="1387"/>
                  </a:cubicBezTo>
                  <a:cubicBezTo>
                    <a:pt x="1954" y="1387"/>
                    <a:pt x="2584" y="851"/>
                    <a:pt x="255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703" name="Google Shape;18703;p91"/>
          <p:cNvGrpSpPr/>
          <p:nvPr/>
        </p:nvGrpSpPr>
        <p:grpSpPr>
          <a:xfrm>
            <a:off x="6193206" y="1531949"/>
            <a:ext cx="354710" cy="352803"/>
            <a:chOff x="-27351575" y="3175300"/>
            <a:chExt cx="297750" cy="296150"/>
          </a:xfrm>
        </p:grpSpPr>
        <p:sp>
          <p:nvSpPr>
            <p:cNvPr id="18704" name="Google Shape;18704;p91"/>
            <p:cNvSpPr/>
            <p:nvPr/>
          </p:nvSpPr>
          <p:spPr>
            <a:xfrm>
              <a:off x="-27351575" y="3175300"/>
              <a:ext cx="296975" cy="157550"/>
            </a:xfrm>
            <a:custGeom>
              <a:avLst/>
              <a:gdLst/>
              <a:ahLst/>
              <a:cxnLst/>
              <a:rect l="l" t="t" r="r" b="b"/>
              <a:pathLst>
                <a:path w="11879" h="6302" extrusionOk="0">
                  <a:moveTo>
                    <a:pt x="7688" y="2080"/>
                  </a:moveTo>
                  <a:lnTo>
                    <a:pt x="7688" y="2836"/>
                  </a:lnTo>
                  <a:lnTo>
                    <a:pt x="4191" y="2836"/>
                  </a:lnTo>
                  <a:lnTo>
                    <a:pt x="4191" y="2080"/>
                  </a:lnTo>
                  <a:close/>
                  <a:moveTo>
                    <a:pt x="10177" y="3497"/>
                  </a:moveTo>
                  <a:cubicBezTo>
                    <a:pt x="10586" y="3497"/>
                    <a:pt x="10996" y="3781"/>
                    <a:pt x="11154" y="4222"/>
                  </a:cubicBezTo>
                  <a:lnTo>
                    <a:pt x="820" y="4222"/>
                  </a:lnTo>
                  <a:cubicBezTo>
                    <a:pt x="914" y="3812"/>
                    <a:pt x="1292" y="3497"/>
                    <a:pt x="1765" y="3497"/>
                  </a:cubicBezTo>
                  <a:close/>
                  <a:moveTo>
                    <a:pt x="3844" y="0"/>
                  </a:moveTo>
                  <a:cubicBezTo>
                    <a:pt x="2899" y="0"/>
                    <a:pt x="2112" y="788"/>
                    <a:pt x="2112" y="1733"/>
                  </a:cubicBezTo>
                  <a:lnTo>
                    <a:pt x="2112" y="2836"/>
                  </a:lnTo>
                  <a:lnTo>
                    <a:pt x="1734" y="2836"/>
                  </a:lnTo>
                  <a:cubicBezTo>
                    <a:pt x="788" y="2836"/>
                    <a:pt x="1" y="3623"/>
                    <a:pt x="1" y="4568"/>
                  </a:cubicBezTo>
                  <a:lnTo>
                    <a:pt x="1" y="6301"/>
                  </a:lnTo>
                  <a:lnTo>
                    <a:pt x="1387" y="6301"/>
                  </a:lnTo>
                  <a:lnTo>
                    <a:pt x="1387" y="5955"/>
                  </a:lnTo>
                  <a:lnTo>
                    <a:pt x="1418" y="5955"/>
                  </a:lnTo>
                  <a:cubicBezTo>
                    <a:pt x="1418" y="5734"/>
                    <a:pt x="1576" y="5577"/>
                    <a:pt x="1765" y="5577"/>
                  </a:cubicBezTo>
                  <a:lnTo>
                    <a:pt x="3151" y="5577"/>
                  </a:lnTo>
                  <a:cubicBezTo>
                    <a:pt x="3340" y="5577"/>
                    <a:pt x="3529" y="5734"/>
                    <a:pt x="3529" y="5955"/>
                  </a:cubicBezTo>
                  <a:lnTo>
                    <a:pt x="3529" y="6301"/>
                  </a:lnTo>
                  <a:lnTo>
                    <a:pt x="8413" y="6301"/>
                  </a:lnTo>
                  <a:lnTo>
                    <a:pt x="8413" y="5955"/>
                  </a:lnTo>
                  <a:cubicBezTo>
                    <a:pt x="8413" y="5734"/>
                    <a:pt x="8570" y="5577"/>
                    <a:pt x="8759" y="5577"/>
                  </a:cubicBezTo>
                  <a:lnTo>
                    <a:pt x="10145" y="5577"/>
                  </a:lnTo>
                  <a:cubicBezTo>
                    <a:pt x="10334" y="5577"/>
                    <a:pt x="10492" y="5734"/>
                    <a:pt x="10492" y="5955"/>
                  </a:cubicBezTo>
                  <a:lnTo>
                    <a:pt x="10492" y="6301"/>
                  </a:lnTo>
                  <a:lnTo>
                    <a:pt x="11878" y="6301"/>
                  </a:lnTo>
                  <a:lnTo>
                    <a:pt x="11878" y="4568"/>
                  </a:lnTo>
                  <a:cubicBezTo>
                    <a:pt x="11878" y="3623"/>
                    <a:pt x="11091" y="2836"/>
                    <a:pt x="10145" y="2836"/>
                  </a:cubicBezTo>
                  <a:lnTo>
                    <a:pt x="9767" y="2836"/>
                  </a:lnTo>
                  <a:lnTo>
                    <a:pt x="9767" y="1733"/>
                  </a:lnTo>
                  <a:cubicBezTo>
                    <a:pt x="9767" y="788"/>
                    <a:pt x="8980" y="0"/>
                    <a:pt x="80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5" name="Google Shape;18705;p91"/>
            <p:cNvSpPr/>
            <p:nvPr/>
          </p:nvSpPr>
          <p:spPr>
            <a:xfrm>
              <a:off x="-27123950" y="3332825"/>
              <a:ext cx="17350" cy="52000"/>
            </a:xfrm>
            <a:custGeom>
              <a:avLst/>
              <a:gdLst/>
              <a:ahLst/>
              <a:cxnLst/>
              <a:rect l="l" t="t" r="r" b="b"/>
              <a:pathLst>
                <a:path w="694" h="2080" extrusionOk="0">
                  <a:moveTo>
                    <a:pt x="1" y="0"/>
                  </a:moveTo>
                  <a:lnTo>
                    <a:pt x="1" y="1733"/>
                  </a:lnTo>
                  <a:cubicBezTo>
                    <a:pt x="1" y="1922"/>
                    <a:pt x="158" y="2079"/>
                    <a:pt x="347" y="2079"/>
                  </a:cubicBezTo>
                  <a:cubicBezTo>
                    <a:pt x="536" y="2079"/>
                    <a:pt x="694" y="1922"/>
                    <a:pt x="694" y="1733"/>
                  </a:cubicBezTo>
                  <a:lnTo>
                    <a:pt x="69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6" name="Google Shape;18706;p91"/>
            <p:cNvSpPr/>
            <p:nvPr/>
          </p:nvSpPr>
          <p:spPr>
            <a:xfrm>
              <a:off x="-27350775" y="3350150"/>
              <a:ext cx="296950" cy="121300"/>
            </a:xfrm>
            <a:custGeom>
              <a:avLst/>
              <a:gdLst/>
              <a:ahLst/>
              <a:cxnLst/>
              <a:rect l="l" t="t" r="r" b="b"/>
              <a:pathLst>
                <a:path w="11878" h="4852" extrusionOk="0">
                  <a:moveTo>
                    <a:pt x="5923" y="693"/>
                  </a:moveTo>
                  <a:cubicBezTo>
                    <a:pt x="6112" y="693"/>
                    <a:pt x="6270" y="851"/>
                    <a:pt x="6270" y="1040"/>
                  </a:cubicBezTo>
                  <a:lnTo>
                    <a:pt x="6270" y="1733"/>
                  </a:lnTo>
                  <a:lnTo>
                    <a:pt x="6994" y="1733"/>
                  </a:lnTo>
                  <a:cubicBezTo>
                    <a:pt x="7183" y="1733"/>
                    <a:pt x="7341" y="1891"/>
                    <a:pt x="7341" y="2080"/>
                  </a:cubicBezTo>
                  <a:cubicBezTo>
                    <a:pt x="7341" y="2300"/>
                    <a:pt x="7183" y="2458"/>
                    <a:pt x="6994" y="2458"/>
                  </a:cubicBezTo>
                  <a:lnTo>
                    <a:pt x="6270" y="2458"/>
                  </a:lnTo>
                  <a:lnTo>
                    <a:pt x="6270" y="3151"/>
                  </a:lnTo>
                  <a:cubicBezTo>
                    <a:pt x="6270" y="3340"/>
                    <a:pt x="6112" y="3497"/>
                    <a:pt x="5923" y="3497"/>
                  </a:cubicBezTo>
                  <a:cubicBezTo>
                    <a:pt x="5734" y="3497"/>
                    <a:pt x="5577" y="3340"/>
                    <a:pt x="5577" y="3151"/>
                  </a:cubicBezTo>
                  <a:lnTo>
                    <a:pt x="5577" y="2458"/>
                  </a:lnTo>
                  <a:lnTo>
                    <a:pt x="4852" y="2458"/>
                  </a:lnTo>
                  <a:cubicBezTo>
                    <a:pt x="4663" y="2458"/>
                    <a:pt x="4505" y="2300"/>
                    <a:pt x="4505" y="2080"/>
                  </a:cubicBezTo>
                  <a:cubicBezTo>
                    <a:pt x="4537" y="1891"/>
                    <a:pt x="4695" y="1733"/>
                    <a:pt x="4852" y="1733"/>
                  </a:cubicBezTo>
                  <a:lnTo>
                    <a:pt x="5577" y="1733"/>
                  </a:lnTo>
                  <a:lnTo>
                    <a:pt x="5577" y="1040"/>
                  </a:lnTo>
                  <a:cubicBezTo>
                    <a:pt x="5577" y="851"/>
                    <a:pt x="5734" y="693"/>
                    <a:pt x="5923" y="693"/>
                  </a:cubicBezTo>
                  <a:close/>
                  <a:moveTo>
                    <a:pt x="126" y="0"/>
                  </a:moveTo>
                  <a:lnTo>
                    <a:pt x="126" y="3119"/>
                  </a:lnTo>
                  <a:cubicBezTo>
                    <a:pt x="0" y="4064"/>
                    <a:pt x="756" y="4852"/>
                    <a:pt x="1733" y="4852"/>
                  </a:cubicBezTo>
                  <a:lnTo>
                    <a:pt x="10145" y="4852"/>
                  </a:lnTo>
                  <a:cubicBezTo>
                    <a:pt x="11090" y="4852"/>
                    <a:pt x="11878" y="4064"/>
                    <a:pt x="11878" y="3119"/>
                  </a:cubicBezTo>
                  <a:lnTo>
                    <a:pt x="11878" y="0"/>
                  </a:lnTo>
                  <a:lnTo>
                    <a:pt x="10491" y="0"/>
                  </a:lnTo>
                  <a:lnTo>
                    <a:pt x="10491" y="1040"/>
                  </a:lnTo>
                  <a:cubicBezTo>
                    <a:pt x="10491" y="1639"/>
                    <a:pt x="10019" y="2048"/>
                    <a:pt x="9452" y="2048"/>
                  </a:cubicBezTo>
                  <a:cubicBezTo>
                    <a:pt x="8885" y="2048"/>
                    <a:pt x="8444" y="1576"/>
                    <a:pt x="8444" y="1040"/>
                  </a:cubicBezTo>
                  <a:lnTo>
                    <a:pt x="8444" y="0"/>
                  </a:lnTo>
                  <a:lnTo>
                    <a:pt x="3560" y="0"/>
                  </a:lnTo>
                  <a:lnTo>
                    <a:pt x="3560" y="1040"/>
                  </a:lnTo>
                  <a:cubicBezTo>
                    <a:pt x="3560" y="1639"/>
                    <a:pt x="3088" y="2048"/>
                    <a:pt x="2521" y="2048"/>
                  </a:cubicBezTo>
                  <a:cubicBezTo>
                    <a:pt x="1954" y="2048"/>
                    <a:pt x="1513" y="1576"/>
                    <a:pt x="1513" y="1040"/>
                  </a:cubicBezTo>
                  <a:lnTo>
                    <a:pt x="151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7" name="Google Shape;18707;p91"/>
            <p:cNvSpPr/>
            <p:nvPr/>
          </p:nvSpPr>
          <p:spPr>
            <a:xfrm>
              <a:off x="-27299575" y="3332825"/>
              <a:ext cx="18125" cy="52000"/>
            </a:xfrm>
            <a:custGeom>
              <a:avLst/>
              <a:gdLst/>
              <a:ahLst/>
              <a:cxnLst/>
              <a:rect l="l" t="t" r="r" b="b"/>
              <a:pathLst>
                <a:path w="725" h="2080" extrusionOk="0">
                  <a:moveTo>
                    <a:pt x="0" y="0"/>
                  </a:moveTo>
                  <a:lnTo>
                    <a:pt x="0" y="1733"/>
                  </a:lnTo>
                  <a:cubicBezTo>
                    <a:pt x="0" y="1922"/>
                    <a:pt x="158" y="2079"/>
                    <a:pt x="378" y="2079"/>
                  </a:cubicBezTo>
                  <a:cubicBezTo>
                    <a:pt x="567" y="2079"/>
                    <a:pt x="725" y="1922"/>
                    <a:pt x="725" y="1733"/>
                  </a:cubicBez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708" name="Google Shape;18708;p91"/>
          <p:cNvGrpSpPr/>
          <p:nvPr/>
        </p:nvGrpSpPr>
        <p:grpSpPr>
          <a:xfrm>
            <a:off x="6235914" y="1988559"/>
            <a:ext cx="269293" cy="353072"/>
            <a:chOff x="-27313750" y="3545275"/>
            <a:chExt cx="226050" cy="296375"/>
          </a:xfrm>
        </p:grpSpPr>
        <p:sp>
          <p:nvSpPr>
            <p:cNvPr id="18709" name="Google Shape;18709;p91"/>
            <p:cNvSpPr/>
            <p:nvPr/>
          </p:nvSpPr>
          <p:spPr>
            <a:xfrm>
              <a:off x="-27305100" y="3598450"/>
              <a:ext cx="208750" cy="173100"/>
            </a:xfrm>
            <a:custGeom>
              <a:avLst/>
              <a:gdLst/>
              <a:ahLst/>
              <a:cxnLst/>
              <a:rect l="l" t="t" r="r" b="b"/>
              <a:pathLst>
                <a:path w="8350" h="6924" extrusionOk="0">
                  <a:moveTo>
                    <a:pt x="4128" y="2733"/>
                  </a:moveTo>
                  <a:cubicBezTo>
                    <a:pt x="4380" y="3048"/>
                    <a:pt x="4726" y="3269"/>
                    <a:pt x="5167" y="3552"/>
                  </a:cubicBezTo>
                  <a:lnTo>
                    <a:pt x="5167" y="4497"/>
                  </a:lnTo>
                  <a:cubicBezTo>
                    <a:pt x="5167" y="4844"/>
                    <a:pt x="5010" y="5159"/>
                    <a:pt x="4695" y="5348"/>
                  </a:cubicBezTo>
                  <a:cubicBezTo>
                    <a:pt x="4537" y="5474"/>
                    <a:pt x="4325" y="5537"/>
                    <a:pt x="4112" y="5537"/>
                  </a:cubicBezTo>
                  <a:cubicBezTo>
                    <a:pt x="3899" y="5537"/>
                    <a:pt x="3687" y="5474"/>
                    <a:pt x="3529" y="5348"/>
                  </a:cubicBezTo>
                  <a:cubicBezTo>
                    <a:pt x="3277" y="5159"/>
                    <a:pt x="3057" y="4844"/>
                    <a:pt x="3057" y="4497"/>
                  </a:cubicBezTo>
                  <a:lnTo>
                    <a:pt x="3057" y="3552"/>
                  </a:lnTo>
                  <a:lnTo>
                    <a:pt x="3120" y="3552"/>
                  </a:lnTo>
                  <a:cubicBezTo>
                    <a:pt x="3529" y="3269"/>
                    <a:pt x="3907" y="2985"/>
                    <a:pt x="4128" y="2733"/>
                  </a:cubicBezTo>
                  <a:close/>
                  <a:moveTo>
                    <a:pt x="4222" y="0"/>
                  </a:moveTo>
                  <a:cubicBezTo>
                    <a:pt x="3568" y="0"/>
                    <a:pt x="2915" y="166"/>
                    <a:pt x="2363" y="496"/>
                  </a:cubicBezTo>
                  <a:cubicBezTo>
                    <a:pt x="1702" y="906"/>
                    <a:pt x="1229" y="1473"/>
                    <a:pt x="946" y="2166"/>
                  </a:cubicBezTo>
                  <a:lnTo>
                    <a:pt x="190" y="4560"/>
                  </a:lnTo>
                  <a:cubicBezTo>
                    <a:pt x="1" y="5002"/>
                    <a:pt x="64" y="5474"/>
                    <a:pt x="316" y="5915"/>
                  </a:cubicBezTo>
                  <a:cubicBezTo>
                    <a:pt x="662" y="6514"/>
                    <a:pt x="1324" y="6892"/>
                    <a:pt x="2080" y="6923"/>
                  </a:cubicBezTo>
                  <a:cubicBezTo>
                    <a:pt x="2363" y="6923"/>
                    <a:pt x="2615" y="6892"/>
                    <a:pt x="2805" y="6766"/>
                  </a:cubicBezTo>
                  <a:cubicBezTo>
                    <a:pt x="3120" y="6608"/>
                    <a:pt x="3403" y="6419"/>
                    <a:pt x="3561" y="6104"/>
                  </a:cubicBezTo>
                  <a:cubicBezTo>
                    <a:pt x="3750" y="6199"/>
                    <a:pt x="3939" y="6230"/>
                    <a:pt x="4191" y="6230"/>
                  </a:cubicBezTo>
                  <a:cubicBezTo>
                    <a:pt x="4380" y="6230"/>
                    <a:pt x="4600" y="6199"/>
                    <a:pt x="4821" y="6104"/>
                  </a:cubicBezTo>
                  <a:cubicBezTo>
                    <a:pt x="5010" y="6388"/>
                    <a:pt x="5230" y="6608"/>
                    <a:pt x="5545" y="6766"/>
                  </a:cubicBezTo>
                  <a:cubicBezTo>
                    <a:pt x="5797" y="6892"/>
                    <a:pt x="6018" y="6923"/>
                    <a:pt x="6270" y="6923"/>
                  </a:cubicBezTo>
                  <a:lnTo>
                    <a:pt x="6302" y="6923"/>
                  </a:lnTo>
                  <a:cubicBezTo>
                    <a:pt x="7026" y="6892"/>
                    <a:pt x="7688" y="6451"/>
                    <a:pt x="8034" y="5915"/>
                  </a:cubicBezTo>
                  <a:cubicBezTo>
                    <a:pt x="8318" y="5474"/>
                    <a:pt x="8349" y="5002"/>
                    <a:pt x="8192" y="4623"/>
                  </a:cubicBezTo>
                  <a:lnTo>
                    <a:pt x="7436" y="2135"/>
                  </a:lnTo>
                  <a:cubicBezTo>
                    <a:pt x="7184" y="1473"/>
                    <a:pt x="6711" y="906"/>
                    <a:pt x="6081" y="496"/>
                  </a:cubicBezTo>
                  <a:cubicBezTo>
                    <a:pt x="5530" y="166"/>
                    <a:pt x="4876" y="0"/>
                    <a:pt x="42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0" name="Google Shape;18710;p91"/>
            <p:cNvSpPr/>
            <p:nvPr/>
          </p:nvSpPr>
          <p:spPr>
            <a:xfrm>
              <a:off x="-27313750" y="3770725"/>
              <a:ext cx="226050" cy="70925"/>
            </a:xfrm>
            <a:custGeom>
              <a:avLst/>
              <a:gdLst/>
              <a:ahLst/>
              <a:cxnLst/>
              <a:rect l="l" t="t" r="r" b="b"/>
              <a:pathLst>
                <a:path w="9042" h="2837" extrusionOk="0">
                  <a:moveTo>
                    <a:pt x="4159" y="1"/>
                  </a:moveTo>
                  <a:cubicBezTo>
                    <a:pt x="3970" y="190"/>
                    <a:pt x="3686" y="379"/>
                    <a:pt x="3403" y="505"/>
                  </a:cubicBezTo>
                  <a:cubicBezTo>
                    <a:pt x="3151" y="631"/>
                    <a:pt x="2772" y="694"/>
                    <a:pt x="2426" y="694"/>
                  </a:cubicBezTo>
                  <a:cubicBezTo>
                    <a:pt x="1764" y="662"/>
                    <a:pt x="1166" y="442"/>
                    <a:pt x="693" y="32"/>
                  </a:cubicBezTo>
                  <a:cubicBezTo>
                    <a:pt x="252" y="473"/>
                    <a:pt x="0" y="1072"/>
                    <a:pt x="0" y="1734"/>
                  </a:cubicBezTo>
                  <a:lnTo>
                    <a:pt x="0" y="2490"/>
                  </a:lnTo>
                  <a:cubicBezTo>
                    <a:pt x="0" y="2679"/>
                    <a:pt x="158" y="2836"/>
                    <a:pt x="347" y="2836"/>
                  </a:cubicBezTo>
                  <a:lnTo>
                    <a:pt x="8695" y="2836"/>
                  </a:lnTo>
                  <a:cubicBezTo>
                    <a:pt x="8884" y="2836"/>
                    <a:pt x="9042" y="2679"/>
                    <a:pt x="9042" y="2490"/>
                  </a:cubicBezTo>
                  <a:lnTo>
                    <a:pt x="9042" y="1765"/>
                  </a:lnTo>
                  <a:cubicBezTo>
                    <a:pt x="9042" y="1135"/>
                    <a:pt x="8821" y="505"/>
                    <a:pt x="8349" y="95"/>
                  </a:cubicBezTo>
                  <a:cubicBezTo>
                    <a:pt x="7876" y="473"/>
                    <a:pt x="7309" y="725"/>
                    <a:pt x="6679" y="757"/>
                  </a:cubicBezTo>
                  <a:lnTo>
                    <a:pt x="6616" y="757"/>
                  </a:lnTo>
                  <a:cubicBezTo>
                    <a:pt x="6238" y="757"/>
                    <a:pt x="5891" y="662"/>
                    <a:pt x="5576" y="505"/>
                  </a:cubicBezTo>
                  <a:cubicBezTo>
                    <a:pt x="5324" y="379"/>
                    <a:pt x="5072" y="221"/>
                    <a:pt x="4883" y="1"/>
                  </a:cubicBezTo>
                  <a:cubicBezTo>
                    <a:pt x="4757" y="32"/>
                    <a:pt x="4631" y="32"/>
                    <a:pt x="4505" y="32"/>
                  </a:cubicBezTo>
                  <a:cubicBezTo>
                    <a:pt x="4411" y="32"/>
                    <a:pt x="4285" y="32"/>
                    <a:pt x="41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1" name="Google Shape;18711;p91"/>
            <p:cNvSpPr/>
            <p:nvPr/>
          </p:nvSpPr>
          <p:spPr>
            <a:xfrm>
              <a:off x="-27261000" y="3545275"/>
              <a:ext cx="122100" cy="51425"/>
            </a:xfrm>
            <a:custGeom>
              <a:avLst/>
              <a:gdLst/>
              <a:ahLst/>
              <a:cxnLst/>
              <a:rect l="l" t="t" r="r" b="b"/>
              <a:pathLst>
                <a:path w="4884" h="2057" extrusionOk="0">
                  <a:moveTo>
                    <a:pt x="2454" y="1"/>
                  </a:moveTo>
                  <a:cubicBezTo>
                    <a:pt x="1639" y="1"/>
                    <a:pt x="820" y="339"/>
                    <a:pt x="127" y="1017"/>
                  </a:cubicBezTo>
                  <a:cubicBezTo>
                    <a:pt x="32" y="1111"/>
                    <a:pt x="1" y="1237"/>
                    <a:pt x="32" y="1332"/>
                  </a:cubicBezTo>
                  <a:lnTo>
                    <a:pt x="190" y="2056"/>
                  </a:lnTo>
                  <a:cubicBezTo>
                    <a:pt x="820" y="1647"/>
                    <a:pt x="1608" y="1458"/>
                    <a:pt x="2395" y="1458"/>
                  </a:cubicBezTo>
                  <a:cubicBezTo>
                    <a:pt x="3183" y="1458"/>
                    <a:pt x="3970" y="1647"/>
                    <a:pt x="4601" y="2056"/>
                  </a:cubicBezTo>
                  <a:lnTo>
                    <a:pt x="4664" y="2056"/>
                  </a:lnTo>
                  <a:lnTo>
                    <a:pt x="4853" y="1332"/>
                  </a:lnTo>
                  <a:cubicBezTo>
                    <a:pt x="4884" y="1237"/>
                    <a:pt x="4853" y="1111"/>
                    <a:pt x="4758" y="1017"/>
                  </a:cubicBezTo>
                  <a:cubicBezTo>
                    <a:pt x="4081" y="339"/>
                    <a:pt x="3269" y="1"/>
                    <a:pt x="245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712" name="Google Shape;18712;p91"/>
          <p:cNvGrpSpPr/>
          <p:nvPr/>
        </p:nvGrpSpPr>
        <p:grpSpPr>
          <a:xfrm>
            <a:off x="6193206" y="2436830"/>
            <a:ext cx="354710" cy="356586"/>
            <a:chOff x="-27351575" y="3915650"/>
            <a:chExt cx="297750" cy="299325"/>
          </a:xfrm>
        </p:grpSpPr>
        <p:sp>
          <p:nvSpPr>
            <p:cNvPr id="18713" name="Google Shape;18713;p91"/>
            <p:cNvSpPr/>
            <p:nvPr/>
          </p:nvSpPr>
          <p:spPr>
            <a:xfrm>
              <a:off x="-27351575" y="4059000"/>
              <a:ext cx="153625" cy="155975"/>
            </a:xfrm>
            <a:custGeom>
              <a:avLst/>
              <a:gdLst/>
              <a:ahLst/>
              <a:cxnLst/>
              <a:rect l="l" t="t" r="r" b="b"/>
              <a:pathLst>
                <a:path w="6145" h="6239" extrusionOk="0">
                  <a:moveTo>
                    <a:pt x="3183" y="1"/>
                  </a:moveTo>
                  <a:lnTo>
                    <a:pt x="2490" y="725"/>
                  </a:lnTo>
                  <a:cubicBezTo>
                    <a:pt x="2206" y="1009"/>
                    <a:pt x="1986" y="1387"/>
                    <a:pt x="1860" y="1828"/>
                  </a:cubicBezTo>
                  <a:cubicBezTo>
                    <a:pt x="1608" y="2742"/>
                    <a:pt x="1229" y="3435"/>
                    <a:pt x="725" y="4002"/>
                  </a:cubicBezTo>
                  <a:lnTo>
                    <a:pt x="316" y="4411"/>
                  </a:lnTo>
                  <a:cubicBezTo>
                    <a:pt x="127" y="4632"/>
                    <a:pt x="1" y="4884"/>
                    <a:pt x="1" y="5167"/>
                  </a:cubicBezTo>
                  <a:cubicBezTo>
                    <a:pt x="1" y="5451"/>
                    <a:pt x="127" y="5734"/>
                    <a:pt x="316" y="5923"/>
                  </a:cubicBezTo>
                  <a:cubicBezTo>
                    <a:pt x="505" y="6113"/>
                    <a:pt x="788" y="6239"/>
                    <a:pt x="1072" y="6239"/>
                  </a:cubicBezTo>
                  <a:cubicBezTo>
                    <a:pt x="1355" y="6113"/>
                    <a:pt x="1608" y="5986"/>
                    <a:pt x="1765" y="5797"/>
                  </a:cubicBezTo>
                  <a:lnTo>
                    <a:pt x="2206" y="5419"/>
                  </a:lnTo>
                  <a:cubicBezTo>
                    <a:pt x="2710" y="4884"/>
                    <a:pt x="3435" y="4506"/>
                    <a:pt x="4380" y="4254"/>
                  </a:cubicBezTo>
                  <a:cubicBezTo>
                    <a:pt x="4664" y="4191"/>
                    <a:pt x="4916" y="4033"/>
                    <a:pt x="5168" y="3876"/>
                  </a:cubicBezTo>
                  <a:lnTo>
                    <a:pt x="4664" y="3372"/>
                  </a:lnTo>
                  <a:cubicBezTo>
                    <a:pt x="4537" y="3246"/>
                    <a:pt x="4537" y="2994"/>
                    <a:pt x="4664" y="2899"/>
                  </a:cubicBezTo>
                  <a:cubicBezTo>
                    <a:pt x="4711" y="2836"/>
                    <a:pt x="4797" y="2805"/>
                    <a:pt x="4888" y="2805"/>
                  </a:cubicBezTo>
                  <a:cubicBezTo>
                    <a:pt x="4979" y="2805"/>
                    <a:pt x="5073" y="2836"/>
                    <a:pt x="5136" y="2899"/>
                  </a:cubicBezTo>
                  <a:lnTo>
                    <a:pt x="5672" y="3435"/>
                  </a:lnTo>
                  <a:lnTo>
                    <a:pt x="6144" y="2962"/>
                  </a:lnTo>
                  <a:lnTo>
                    <a:pt x="318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4" name="Google Shape;18714;p91"/>
            <p:cNvSpPr/>
            <p:nvPr/>
          </p:nvSpPr>
          <p:spPr>
            <a:xfrm>
              <a:off x="-27257050" y="3915650"/>
              <a:ext cx="203225" cy="202450"/>
            </a:xfrm>
            <a:custGeom>
              <a:avLst/>
              <a:gdLst/>
              <a:ahLst/>
              <a:cxnLst/>
              <a:rect l="l" t="t" r="r" b="b"/>
              <a:pathLst>
                <a:path w="8129" h="8098" extrusionOk="0">
                  <a:moveTo>
                    <a:pt x="1891" y="2364"/>
                  </a:moveTo>
                  <a:cubicBezTo>
                    <a:pt x="1985" y="2364"/>
                    <a:pt x="2048" y="2395"/>
                    <a:pt x="2143" y="2490"/>
                  </a:cubicBezTo>
                  <a:lnTo>
                    <a:pt x="5545" y="5892"/>
                  </a:lnTo>
                  <a:cubicBezTo>
                    <a:pt x="5671" y="6018"/>
                    <a:pt x="5671" y="6239"/>
                    <a:pt x="5545" y="6365"/>
                  </a:cubicBezTo>
                  <a:cubicBezTo>
                    <a:pt x="5498" y="6428"/>
                    <a:pt x="5411" y="6459"/>
                    <a:pt x="5321" y="6459"/>
                  </a:cubicBezTo>
                  <a:cubicBezTo>
                    <a:pt x="5230" y="6459"/>
                    <a:pt x="5136" y="6428"/>
                    <a:pt x="5073" y="6365"/>
                  </a:cubicBezTo>
                  <a:lnTo>
                    <a:pt x="1670" y="2962"/>
                  </a:lnTo>
                  <a:cubicBezTo>
                    <a:pt x="1544" y="2836"/>
                    <a:pt x="1544" y="2647"/>
                    <a:pt x="1670" y="2490"/>
                  </a:cubicBezTo>
                  <a:cubicBezTo>
                    <a:pt x="1733" y="2395"/>
                    <a:pt x="1828" y="2364"/>
                    <a:pt x="1891" y="2364"/>
                  </a:cubicBezTo>
                  <a:close/>
                  <a:moveTo>
                    <a:pt x="6742" y="1"/>
                  </a:moveTo>
                  <a:cubicBezTo>
                    <a:pt x="6333" y="1"/>
                    <a:pt x="6018" y="158"/>
                    <a:pt x="5766" y="379"/>
                  </a:cubicBezTo>
                  <a:lnTo>
                    <a:pt x="4128" y="2017"/>
                  </a:lnTo>
                  <a:cubicBezTo>
                    <a:pt x="3938" y="2206"/>
                    <a:pt x="3679" y="2301"/>
                    <a:pt x="3415" y="2301"/>
                  </a:cubicBezTo>
                  <a:cubicBezTo>
                    <a:pt x="3151" y="2301"/>
                    <a:pt x="2883" y="2206"/>
                    <a:pt x="2678" y="2017"/>
                  </a:cubicBezTo>
                  <a:cubicBezTo>
                    <a:pt x="2489" y="1812"/>
                    <a:pt x="2229" y="1710"/>
                    <a:pt x="1965" y="1710"/>
                  </a:cubicBezTo>
                  <a:cubicBezTo>
                    <a:pt x="1702" y="1710"/>
                    <a:pt x="1434" y="1812"/>
                    <a:pt x="1229" y="2017"/>
                  </a:cubicBezTo>
                  <a:cubicBezTo>
                    <a:pt x="851" y="2395"/>
                    <a:pt x="851" y="3057"/>
                    <a:pt x="1229" y="3466"/>
                  </a:cubicBezTo>
                  <a:lnTo>
                    <a:pt x="1481" y="3687"/>
                  </a:lnTo>
                  <a:lnTo>
                    <a:pt x="0" y="5167"/>
                  </a:lnTo>
                  <a:lnTo>
                    <a:pt x="2962" y="8097"/>
                  </a:lnTo>
                  <a:lnTo>
                    <a:pt x="3403" y="7625"/>
                  </a:lnTo>
                  <a:lnTo>
                    <a:pt x="2836" y="7089"/>
                  </a:lnTo>
                  <a:cubicBezTo>
                    <a:pt x="2710" y="6963"/>
                    <a:pt x="2710" y="6743"/>
                    <a:pt x="2836" y="6617"/>
                  </a:cubicBezTo>
                  <a:cubicBezTo>
                    <a:pt x="2899" y="6554"/>
                    <a:pt x="2985" y="6522"/>
                    <a:pt x="3072" y="6522"/>
                  </a:cubicBezTo>
                  <a:cubicBezTo>
                    <a:pt x="3159" y="6522"/>
                    <a:pt x="3245" y="6554"/>
                    <a:pt x="3308" y="6617"/>
                  </a:cubicBezTo>
                  <a:lnTo>
                    <a:pt x="3875" y="7152"/>
                  </a:lnTo>
                  <a:lnTo>
                    <a:pt x="4380" y="6648"/>
                  </a:lnTo>
                  <a:lnTo>
                    <a:pt x="4600" y="6900"/>
                  </a:lnTo>
                  <a:cubicBezTo>
                    <a:pt x="4821" y="7089"/>
                    <a:pt x="5073" y="7215"/>
                    <a:pt x="5356" y="7215"/>
                  </a:cubicBezTo>
                  <a:cubicBezTo>
                    <a:pt x="5640" y="7215"/>
                    <a:pt x="5923" y="7089"/>
                    <a:pt x="6112" y="6900"/>
                  </a:cubicBezTo>
                  <a:cubicBezTo>
                    <a:pt x="6490" y="6491"/>
                    <a:pt x="6490" y="5829"/>
                    <a:pt x="6112" y="5420"/>
                  </a:cubicBezTo>
                  <a:cubicBezTo>
                    <a:pt x="5703" y="5041"/>
                    <a:pt x="5703" y="4380"/>
                    <a:pt x="6112" y="3970"/>
                  </a:cubicBezTo>
                  <a:lnTo>
                    <a:pt x="7719" y="2364"/>
                  </a:lnTo>
                  <a:cubicBezTo>
                    <a:pt x="8003" y="2080"/>
                    <a:pt x="8129" y="1733"/>
                    <a:pt x="8129" y="1387"/>
                  </a:cubicBezTo>
                  <a:cubicBezTo>
                    <a:pt x="8129" y="1009"/>
                    <a:pt x="7971" y="662"/>
                    <a:pt x="7719" y="379"/>
                  </a:cubicBezTo>
                  <a:cubicBezTo>
                    <a:pt x="7436" y="127"/>
                    <a:pt x="7120" y="1"/>
                    <a:pt x="67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715" name="Google Shape;18715;p91"/>
          <p:cNvGrpSpPr/>
          <p:nvPr/>
        </p:nvGrpSpPr>
        <p:grpSpPr>
          <a:xfrm>
            <a:off x="4880696" y="2919029"/>
            <a:ext cx="319060" cy="353042"/>
            <a:chOff x="-25445525" y="3175900"/>
            <a:chExt cx="267825" cy="296350"/>
          </a:xfrm>
        </p:grpSpPr>
        <p:sp>
          <p:nvSpPr>
            <p:cNvPr id="18716" name="Google Shape;18716;p91"/>
            <p:cNvSpPr/>
            <p:nvPr/>
          </p:nvSpPr>
          <p:spPr>
            <a:xfrm>
              <a:off x="-25445525" y="3367475"/>
              <a:ext cx="123675" cy="104775"/>
            </a:xfrm>
            <a:custGeom>
              <a:avLst/>
              <a:gdLst/>
              <a:ahLst/>
              <a:cxnLst/>
              <a:rect l="l" t="t" r="r" b="b"/>
              <a:pathLst>
                <a:path w="4947" h="4191" extrusionOk="0">
                  <a:moveTo>
                    <a:pt x="3088" y="0"/>
                  </a:moveTo>
                  <a:cubicBezTo>
                    <a:pt x="2364" y="883"/>
                    <a:pt x="1387" y="2080"/>
                    <a:pt x="127" y="3655"/>
                  </a:cubicBezTo>
                  <a:cubicBezTo>
                    <a:pt x="1" y="3718"/>
                    <a:pt x="1" y="3875"/>
                    <a:pt x="32" y="4001"/>
                  </a:cubicBezTo>
                  <a:cubicBezTo>
                    <a:pt x="95" y="4127"/>
                    <a:pt x="253" y="4191"/>
                    <a:pt x="379" y="4191"/>
                  </a:cubicBezTo>
                  <a:lnTo>
                    <a:pt x="3246" y="4191"/>
                  </a:lnTo>
                  <a:cubicBezTo>
                    <a:pt x="3372" y="4191"/>
                    <a:pt x="3435" y="4159"/>
                    <a:pt x="3529" y="4096"/>
                  </a:cubicBezTo>
                  <a:lnTo>
                    <a:pt x="4947" y="2363"/>
                  </a:lnTo>
                  <a:lnTo>
                    <a:pt x="3466" y="536"/>
                  </a:lnTo>
                  <a:lnTo>
                    <a:pt x="3120" y="63"/>
                  </a:lnTo>
                  <a:cubicBezTo>
                    <a:pt x="3120" y="32"/>
                    <a:pt x="3088" y="32"/>
                    <a:pt x="30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7" name="Google Shape;18717;p91"/>
            <p:cNvSpPr/>
            <p:nvPr/>
          </p:nvSpPr>
          <p:spPr>
            <a:xfrm>
              <a:off x="-25398250" y="3175900"/>
              <a:ext cx="220550" cy="296350"/>
            </a:xfrm>
            <a:custGeom>
              <a:avLst/>
              <a:gdLst/>
              <a:ahLst/>
              <a:cxnLst/>
              <a:rect l="l" t="t" r="r" b="b"/>
              <a:pathLst>
                <a:path w="8822" h="11854" extrusionOk="0">
                  <a:moveTo>
                    <a:pt x="3491" y="1"/>
                  </a:moveTo>
                  <a:cubicBezTo>
                    <a:pt x="3420" y="1"/>
                    <a:pt x="3348" y="3"/>
                    <a:pt x="3277" y="8"/>
                  </a:cubicBezTo>
                  <a:cubicBezTo>
                    <a:pt x="1481" y="134"/>
                    <a:pt x="0" y="1709"/>
                    <a:pt x="0" y="3568"/>
                  </a:cubicBezTo>
                  <a:cubicBezTo>
                    <a:pt x="0" y="4733"/>
                    <a:pt x="945" y="6246"/>
                    <a:pt x="1764" y="7285"/>
                  </a:cubicBezTo>
                  <a:lnTo>
                    <a:pt x="2142" y="7758"/>
                  </a:lnTo>
                  <a:lnTo>
                    <a:pt x="5324" y="11759"/>
                  </a:lnTo>
                  <a:cubicBezTo>
                    <a:pt x="5387" y="11822"/>
                    <a:pt x="5482" y="11854"/>
                    <a:pt x="5608" y="11854"/>
                  </a:cubicBezTo>
                  <a:lnTo>
                    <a:pt x="8475" y="11854"/>
                  </a:lnTo>
                  <a:cubicBezTo>
                    <a:pt x="8601" y="11854"/>
                    <a:pt x="8695" y="11790"/>
                    <a:pt x="8790" y="11664"/>
                  </a:cubicBezTo>
                  <a:cubicBezTo>
                    <a:pt x="8821" y="11538"/>
                    <a:pt x="8821" y="11381"/>
                    <a:pt x="8758" y="11318"/>
                  </a:cubicBezTo>
                  <a:cubicBezTo>
                    <a:pt x="7939" y="10278"/>
                    <a:pt x="7183" y="9302"/>
                    <a:pt x="6459" y="8482"/>
                  </a:cubicBezTo>
                  <a:cubicBezTo>
                    <a:pt x="6144" y="8073"/>
                    <a:pt x="5828" y="7695"/>
                    <a:pt x="5513" y="7348"/>
                  </a:cubicBezTo>
                  <a:cubicBezTo>
                    <a:pt x="5387" y="7191"/>
                    <a:pt x="5293" y="7065"/>
                    <a:pt x="5167" y="6907"/>
                  </a:cubicBezTo>
                  <a:cubicBezTo>
                    <a:pt x="4600" y="6246"/>
                    <a:pt x="4127" y="5647"/>
                    <a:pt x="3749" y="5080"/>
                  </a:cubicBezTo>
                  <a:cubicBezTo>
                    <a:pt x="3088" y="4198"/>
                    <a:pt x="2646" y="3568"/>
                    <a:pt x="2363" y="3032"/>
                  </a:cubicBezTo>
                  <a:cubicBezTo>
                    <a:pt x="2174" y="2686"/>
                    <a:pt x="2079" y="2371"/>
                    <a:pt x="2079" y="2182"/>
                  </a:cubicBezTo>
                  <a:cubicBezTo>
                    <a:pt x="2079" y="1425"/>
                    <a:pt x="2678" y="764"/>
                    <a:pt x="3466" y="764"/>
                  </a:cubicBezTo>
                  <a:cubicBezTo>
                    <a:pt x="4253" y="764"/>
                    <a:pt x="4852" y="1425"/>
                    <a:pt x="4852" y="2182"/>
                  </a:cubicBezTo>
                  <a:cubicBezTo>
                    <a:pt x="4852" y="2308"/>
                    <a:pt x="4820" y="2528"/>
                    <a:pt x="4568" y="3001"/>
                  </a:cubicBezTo>
                  <a:cubicBezTo>
                    <a:pt x="4379" y="3347"/>
                    <a:pt x="4159" y="3757"/>
                    <a:pt x="3907" y="4103"/>
                  </a:cubicBezTo>
                  <a:cubicBezTo>
                    <a:pt x="4064" y="4292"/>
                    <a:pt x="4190" y="4513"/>
                    <a:pt x="4316" y="4670"/>
                  </a:cubicBezTo>
                  <a:cubicBezTo>
                    <a:pt x="4694" y="5206"/>
                    <a:pt x="5167" y="5805"/>
                    <a:pt x="5734" y="6435"/>
                  </a:cubicBezTo>
                  <a:lnTo>
                    <a:pt x="5765" y="6466"/>
                  </a:lnTo>
                  <a:cubicBezTo>
                    <a:pt x="6396" y="5521"/>
                    <a:pt x="6931" y="4418"/>
                    <a:pt x="6931" y="3505"/>
                  </a:cubicBezTo>
                  <a:cubicBezTo>
                    <a:pt x="6931" y="1621"/>
                    <a:pt x="5408" y="1"/>
                    <a:pt x="34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8" name="Google Shape;18718;p91"/>
            <p:cNvSpPr/>
            <p:nvPr/>
          </p:nvSpPr>
          <p:spPr>
            <a:xfrm>
              <a:off x="-25328950" y="3211525"/>
              <a:ext cx="35475" cy="36250"/>
            </a:xfrm>
            <a:custGeom>
              <a:avLst/>
              <a:gdLst/>
              <a:ahLst/>
              <a:cxnLst/>
              <a:rect l="l" t="t" r="r" b="b"/>
              <a:pathLst>
                <a:path w="1419" h="1450" extrusionOk="0">
                  <a:moveTo>
                    <a:pt x="694" y="0"/>
                  </a:moveTo>
                  <a:cubicBezTo>
                    <a:pt x="316" y="0"/>
                    <a:pt x="0" y="347"/>
                    <a:pt x="0" y="757"/>
                  </a:cubicBezTo>
                  <a:cubicBezTo>
                    <a:pt x="0" y="757"/>
                    <a:pt x="0" y="914"/>
                    <a:pt x="190" y="1292"/>
                  </a:cubicBezTo>
                  <a:cubicBezTo>
                    <a:pt x="221" y="1355"/>
                    <a:pt x="221" y="1418"/>
                    <a:pt x="253" y="1450"/>
                  </a:cubicBezTo>
                  <a:cubicBezTo>
                    <a:pt x="379" y="1418"/>
                    <a:pt x="536" y="1387"/>
                    <a:pt x="662" y="1387"/>
                  </a:cubicBezTo>
                  <a:cubicBezTo>
                    <a:pt x="788" y="1387"/>
                    <a:pt x="946" y="1418"/>
                    <a:pt x="1040" y="1450"/>
                  </a:cubicBezTo>
                  <a:cubicBezTo>
                    <a:pt x="1103" y="1418"/>
                    <a:pt x="1135" y="1355"/>
                    <a:pt x="1135" y="1292"/>
                  </a:cubicBezTo>
                  <a:cubicBezTo>
                    <a:pt x="1324" y="914"/>
                    <a:pt x="1324" y="757"/>
                    <a:pt x="1324" y="757"/>
                  </a:cubicBezTo>
                  <a:cubicBezTo>
                    <a:pt x="1418" y="347"/>
                    <a:pt x="1103" y="0"/>
                    <a:pt x="6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719" name="Google Shape;18719;p91"/>
          <p:cNvGrpSpPr/>
          <p:nvPr/>
        </p:nvGrpSpPr>
        <p:grpSpPr>
          <a:xfrm>
            <a:off x="4862410" y="3409352"/>
            <a:ext cx="355633" cy="330288"/>
            <a:chOff x="-25465200" y="3565175"/>
            <a:chExt cx="298525" cy="277250"/>
          </a:xfrm>
        </p:grpSpPr>
        <p:sp>
          <p:nvSpPr>
            <p:cNvPr id="18720" name="Google Shape;18720;p91"/>
            <p:cNvSpPr/>
            <p:nvPr/>
          </p:nvSpPr>
          <p:spPr>
            <a:xfrm>
              <a:off x="-25413225" y="3565175"/>
              <a:ext cx="172500" cy="103975"/>
            </a:xfrm>
            <a:custGeom>
              <a:avLst/>
              <a:gdLst/>
              <a:ahLst/>
              <a:cxnLst/>
              <a:rect l="l" t="t" r="r" b="b"/>
              <a:pathLst>
                <a:path w="6900" h="4159" extrusionOk="0">
                  <a:moveTo>
                    <a:pt x="4884" y="1166"/>
                  </a:moveTo>
                  <a:lnTo>
                    <a:pt x="5797" y="2079"/>
                  </a:lnTo>
                  <a:lnTo>
                    <a:pt x="4884" y="2079"/>
                  </a:lnTo>
                  <a:lnTo>
                    <a:pt x="4884" y="1166"/>
                  </a:lnTo>
                  <a:close/>
                  <a:moveTo>
                    <a:pt x="379" y="0"/>
                  </a:moveTo>
                  <a:cubicBezTo>
                    <a:pt x="158" y="0"/>
                    <a:pt x="0" y="158"/>
                    <a:pt x="0" y="347"/>
                  </a:cubicBezTo>
                  <a:lnTo>
                    <a:pt x="0" y="3151"/>
                  </a:lnTo>
                  <a:cubicBezTo>
                    <a:pt x="284" y="2899"/>
                    <a:pt x="631" y="2804"/>
                    <a:pt x="1040" y="2804"/>
                  </a:cubicBezTo>
                  <a:lnTo>
                    <a:pt x="4065" y="2804"/>
                  </a:lnTo>
                  <a:cubicBezTo>
                    <a:pt x="4726" y="2804"/>
                    <a:pt x="5325" y="3151"/>
                    <a:pt x="5608" y="3718"/>
                  </a:cubicBezTo>
                  <a:lnTo>
                    <a:pt x="5797" y="4159"/>
                  </a:lnTo>
                  <a:lnTo>
                    <a:pt x="6900" y="4159"/>
                  </a:lnTo>
                  <a:lnTo>
                    <a:pt x="6900" y="2426"/>
                  </a:lnTo>
                  <a:cubicBezTo>
                    <a:pt x="6900" y="2394"/>
                    <a:pt x="6869" y="2237"/>
                    <a:pt x="6774" y="2205"/>
                  </a:cubicBezTo>
                  <a:lnTo>
                    <a:pt x="4695" y="126"/>
                  </a:lnTo>
                  <a:cubicBezTo>
                    <a:pt x="4726" y="32"/>
                    <a:pt x="4632" y="0"/>
                    <a:pt x="45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1" name="Google Shape;18721;p91"/>
            <p:cNvSpPr/>
            <p:nvPr/>
          </p:nvSpPr>
          <p:spPr>
            <a:xfrm>
              <a:off x="-25465200" y="3650225"/>
              <a:ext cx="298525" cy="192200"/>
            </a:xfrm>
            <a:custGeom>
              <a:avLst/>
              <a:gdLst/>
              <a:ahLst/>
              <a:cxnLst/>
              <a:rect l="l" t="t" r="r" b="b"/>
              <a:pathLst>
                <a:path w="11941" h="7688" extrusionOk="0">
                  <a:moveTo>
                    <a:pt x="10838" y="3529"/>
                  </a:moveTo>
                  <a:cubicBezTo>
                    <a:pt x="10964" y="3529"/>
                    <a:pt x="11027" y="3561"/>
                    <a:pt x="11121" y="3655"/>
                  </a:cubicBezTo>
                  <a:cubicBezTo>
                    <a:pt x="11184" y="3718"/>
                    <a:pt x="11184" y="3813"/>
                    <a:pt x="11184" y="3907"/>
                  </a:cubicBezTo>
                  <a:lnTo>
                    <a:pt x="10901" y="5703"/>
                  </a:lnTo>
                  <a:lnTo>
                    <a:pt x="10365" y="3529"/>
                  </a:lnTo>
                  <a:close/>
                  <a:moveTo>
                    <a:pt x="5227" y="2768"/>
                  </a:moveTo>
                  <a:cubicBezTo>
                    <a:pt x="5400" y="2768"/>
                    <a:pt x="5580" y="2884"/>
                    <a:pt x="5608" y="3025"/>
                  </a:cubicBezTo>
                  <a:lnTo>
                    <a:pt x="5892" y="4159"/>
                  </a:lnTo>
                  <a:lnTo>
                    <a:pt x="7341" y="4159"/>
                  </a:lnTo>
                  <a:cubicBezTo>
                    <a:pt x="7530" y="4159"/>
                    <a:pt x="7687" y="4317"/>
                    <a:pt x="7687" y="4506"/>
                  </a:cubicBezTo>
                  <a:cubicBezTo>
                    <a:pt x="7687" y="4758"/>
                    <a:pt x="7530" y="4915"/>
                    <a:pt x="7341" y="4915"/>
                  </a:cubicBezTo>
                  <a:lnTo>
                    <a:pt x="6018" y="4915"/>
                  </a:lnTo>
                  <a:lnTo>
                    <a:pt x="6270" y="5829"/>
                  </a:lnTo>
                  <a:cubicBezTo>
                    <a:pt x="6301" y="6050"/>
                    <a:pt x="6175" y="6207"/>
                    <a:pt x="6018" y="6270"/>
                  </a:cubicBezTo>
                  <a:lnTo>
                    <a:pt x="5955" y="6270"/>
                  </a:lnTo>
                  <a:cubicBezTo>
                    <a:pt x="5797" y="6270"/>
                    <a:pt x="5640" y="6176"/>
                    <a:pt x="5608" y="6018"/>
                  </a:cubicBezTo>
                  <a:lnTo>
                    <a:pt x="5324" y="4852"/>
                  </a:lnTo>
                  <a:lnTo>
                    <a:pt x="3875" y="4852"/>
                  </a:lnTo>
                  <a:cubicBezTo>
                    <a:pt x="3686" y="4852"/>
                    <a:pt x="3529" y="4695"/>
                    <a:pt x="3529" y="4506"/>
                  </a:cubicBezTo>
                  <a:cubicBezTo>
                    <a:pt x="3529" y="4317"/>
                    <a:pt x="3686" y="4159"/>
                    <a:pt x="3875" y="4159"/>
                  </a:cubicBezTo>
                  <a:lnTo>
                    <a:pt x="5167" y="4159"/>
                  </a:lnTo>
                  <a:lnTo>
                    <a:pt x="4946" y="3214"/>
                  </a:lnTo>
                  <a:cubicBezTo>
                    <a:pt x="4883" y="3025"/>
                    <a:pt x="5009" y="2868"/>
                    <a:pt x="5167" y="2773"/>
                  </a:cubicBezTo>
                  <a:cubicBezTo>
                    <a:pt x="5187" y="2770"/>
                    <a:pt x="5207" y="2768"/>
                    <a:pt x="5227" y="2768"/>
                  </a:cubicBezTo>
                  <a:close/>
                  <a:moveTo>
                    <a:pt x="3151" y="1"/>
                  </a:moveTo>
                  <a:cubicBezTo>
                    <a:pt x="2584" y="1"/>
                    <a:pt x="2142" y="473"/>
                    <a:pt x="2142" y="1040"/>
                  </a:cubicBezTo>
                  <a:lnTo>
                    <a:pt x="2142" y="1387"/>
                  </a:lnTo>
                  <a:lnTo>
                    <a:pt x="1103" y="1387"/>
                  </a:lnTo>
                  <a:cubicBezTo>
                    <a:pt x="788" y="1387"/>
                    <a:pt x="473" y="1544"/>
                    <a:pt x="284" y="1796"/>
                  </a:cubicBezTo>
                  <a:cubicBezTo>
                    <a:pt x="95" y="2017"/>
                    <a:pt x="0" y="2332"/>
                    <a:pt x="95" y="2679"/>
                  </a:cubicBezTo>
                  <a:lnTo>
                    <a:pt x="1166" y="6869"/>
                  </a:lnTo>
                  <a:cubicBezTo>
                    <a:pt x="1260" y="7341"/>
                    <a:pt x="1701" y="7656"/>
                    <a:pt x="2174" y="7656"/>
                  </a:cubicBezTo>
                  <a:lnTo>
                    <a:pt x="10995" y="7688"/>
                  </a:lnTo>
                  <a:cubicBezTo>
                    <a:pt x="11153" y="7688"/>
                    <a:pt x="11310" y="7593"/>
                    <a:pt x="11342" y="7436"/>
                  </a:cubicBezTo>
                  <a:lnTo>
                    <a:pt x="11909" y="4033"/>
                  </a:lnTo>
                  <a:cubicBezTo>
                    <a:pt x="11941" y="3718"/>
                    <a:pt x="11846" y="3435"/>
                    <a:pt x="11657" y="3214"/>
                  </a:cubicBezTo>
                  <a:cubicBezTo>
                    <a:pt x="11468" y="2962"/>
                    <a:pt x="11184" y="2868"/>
                    <a:pt x="10869" y="2868"/>
                  </a:cubicBezTo>
                  <a:lnTo>
                    <a:pt x="10208" y="2868"/>
                  </a:lnTo>
                  <a:lnTo>
                    <a:pt x="10050" y="2269"/>
                  </a:lnTo>
                  <a:cubicBezTo>
                    <a:pt x="9924" y="1796"/>
                    <a:pt x="9546" y="1450"/>
                    <a:pt x="9042" y="1450"/>
                  </a:cubicBezTo>
                  <a:lnTo>
                    <a:pt x="7530" y="1450"/>
                  </a:lnTo>
                  <a:lnTo>
                    <a:pt x="7120" y="599"/>
                  </a:lnTo>
                  <a:cubicBezTo>
                    <a:pt x="6963" y="253"/>
                    <a:pt x="6585" y="1"/>
                    <a:pt x="61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722" name="Google Shape;18722;p91"/>
          <p:cNvGrpSpPr/>
          <p:nvPr/>
        </p:nvGrpSpPr>
        <p:grpSpPr>
          <a:xfrm>
            <a:off x="4861948" y="3848882"/>
            <a:ext cx="356556" cy="351285"/>
            <a:chOff x="-25465200" y="3916150"/>
            <a:chExt cx="299300" cy="294875"/>
          </a:xfrm>
        </p:grpSpPr>
        <p:sp>
          <p:nvSpPr>
            <p:cNvPr id="18723" name="Google Shape;18723;p91"/>
            <p:cNvSpPr/>
            <p:nvPr/>
          </p:nvSpPr>
          <p:spPr>
            <a:xfrm>
              <a:off x="-25316350" y="3916150"/>
              <a:ext cx="150450" cy="149175"/>
            </a:xfrm>
            <a:custGeom>
              <a:avLst/>
              <a:gdLst/>
              <a:ahLst/>
              <a:cxnLst/>
              <a:rect l="l" t="t" r="r" b="b"/>
              <a:pathLst>
                <a:path w="6018" h="5967" extrusionOk="0">
                  <a:moveTo>
                    <a:pt x="3836" y="0"/>
                  </a:moveTo>
                  <a:cubicBezTo>
                    <a:pt x="3278" y="0"/>
                    <a:pt x="2726" y="214"/>
                    <a:pt x="2332" y="642"/>
                  </a:cubicBezTo>
                  <a:lnTo>
                    <a:pt x="1891" y="1083"/>
                  </a:lnTo>
                  <a:lnTo>
                    <a:pt x="2458" y="1619"/>
                  </a:lnTo>
                  <a:cubicBezTo>
                    <a:pt x="2552" y="1745"/>
                    <a:pt x="2552" y="1966"/>
                    <a:pt x="2458" y="2092"/>
                  </a:cubicBezTo>
                  <a:cubicBezTo>
                    <a:pt x="2363" y="2186"/>
                    <a:pt x="2300" y="2218"/>
                    <a:pt x="2206" y="2218"/>
                  </a:cubicBezTo>
                  <a:cubicBezTo>
                    <a:pt x="2143" y="2218"/>
                    <a:pt x="2017" y="2186"/>
                    <a:pt x="1985" y="2092"/>
                  </a:cubicBezTo>
                  <a:lnTo>
                    <a:pt x="1418" y="1556"/>
                  </a:lnTo>
                  <a:lnTo>
                    <a:pt x="946" y="2029"/>
                  </a:lnTo>
                  <a:lnTo>
                    <a:pt x="1513" y="2564"/>
                  </a:lnTo>
                  <a:cubicBezTo>
                    <a:pt x="1607" y="2690"/>
                    <a:pt x="1607" y="2911"/>
                    <a:pt x="1513" y="3037"/>
                  </a:cubicBezTo>
                  <a:cubicBezTo>
                    <a:pt x="1418" y="3131"/>
                    <a:pt x="1355" y="3163"/>
                    <a:pt x="1261" y="3163"/>
                  </a:cubicBezTo>
                  <a:cubicBezTo>
                    <a:pt x="1198" y="3163"/>
                    <a:pt x="1072" y="3131"/>
                    <a:pt x="1040" y="3037"/>
                  </a:cubicBezTo>
                  <a:lnTo>
                    <a:pt x="473" y="2501"/>
                  </a:lnTo>
                  <a:lnTo>
                    <a:pt x="1" y="3005"/>
                  </a:lnTo>
                  <a:lnTo>
                    <a:pt x="2962" y="5967"/>
                  </a:lnTo>
                  <a:lnTo>
                    <a:pt x="5388" y="3478"/>
                  </a:lnTo>
                  <a:cubicBezTo>
                    <a:pt x="5829" y="3037"/>
                    <a:pt x="6018" y="2501"/>
                    <a:pt x="5987" y="1903"/>
                  </a:cubicBezTo>
                  <a:cubicBezTo>
                    <a:pt x="5892" y="1398"/>
                    <a:pt x="5640" y="831"/>
                    <a:pt x="5167" y="453"/>
                  </a:cubicBezTo>
                  <a:cubicBezTo>
                    <a:pt x="4779" y="151"/>
                    <a:pt x="4305" y="0"/>
                    <a:pt x="38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4" name="Google Shape;18724;p91"/>
            <p:cNvSpPr/>
            <p:nvPr/>
          </p:nvSpPr>
          <p:spPr>
            <a:xfrm>
              <a:off x="-25465200" y="4003875"/>
              <a:ext cx="208725" cy="207150"/>
            </a:xfrm>
            <a:custGeom>
              <a:avLst/>
              <a:gdLst/>
              <a:ahLst/>
              <a:cxnLst/>
              <a:rect l="l" t="t" r="r" b="b"/>
              <a:pathLst>
                <a:path w="8349" h="8286" extrusionOk="0">
                  <a:moveTo>
                    <a:pt x="5419" y="0"/>
                  </a:moveTo>
                  <a:lnTo>
                    <a:pt x="4883" y="567"/>
                  </a:lnTo>
                  <a:lnTo>
                    <a:pt x="5450" y="1103"/>
                  </a:lnTo>
                  <a:cubicBezTo>
                    <a:pt x="5545" y="1229"/>
                    <a:pt x="5545" y="1449"/>
                    <a:pt x="5450" y="1575"/>
                  </a:cubicBezTo>
                  <a:cubicBezTo>
                    <a:pt x="5356" y="1670"/>
                    <a:pt x="5293" y="1702"/>
                    <a:pt x="5198" y="1702"/>
                  </a:cubicBezTo>
                  <a:cubicBezTo>
                    <a:pt x="5135" y="1702"/>
                    <a:pt x="5009" y="1670"/>
                    <a:pt x="4978" y="1575"/>
                  </a:cubicBezTo>
                  <a:lnTo>
                    <a:pt x="4411" y="1040"/>
                  </a:lnTo>
                  <a:lnTo>
                    <a:pt x="3938" y="1512"/>
                  </a:lnTo>
                  <a:lnTo>
                    <a:pt x="4505" y="2048"/>
                  </a:lnTo>
                  <a:cubicBezTo>
                    <a:pt x="4631" y="2174"/>
                    <a:pt x="4631" y="2395"/>
                    <a:pt x="4505" y="2521"/>
                  </a:cubicBezTo>
                  <a:cubicBezTo>
                    <a:pt x="4411" y="2615"/>
                    <a:pt x="4348" y="2647"/>
                    <a:pt x="4253" y="2647"/>
                  </a:cubicBezTo>
                  <a:cubicBezTo>
                    <a:pt x="4190" y="2647"/>
                    <a:pt x="4064" y="2615"/>
                    <a:pt x="4033" y="2521"/>
                  </a:cubicBezTo>
                  <a:lnTo>
                    <a:pt x="3466" y="1985"/>
                  </a:lnTo>
                  <a:lnTo>
                    <a:pt x="3214" y="2237"/>
                  </a:lnTo>
                  <a:cubicBezTo>
                    <a:pt x="2773" y="2678"/>
                    <a:pt x="2458" y="3277"/>
                    <a:pt x="2363" y="3907"/>
                  </a:cubicBezTo>
                  <a:cubicBezTo>
                    <a:pt x="2300" y="4379"/>
                    <a:pt x="2111" y="4852"/>
                    <a:pt x="1733" y="5167"/>
                  </a:cubicBezTo>
                  <a:lnTo>
                    <a:pt x="410" y="6490"/>
                  </a:lnTo>
                  <a:cubicBezTo>
                    <a:pt x="0" y="6900"/>
                    <a:pt x="0" y="7561"/>
                    <a:pt x="410" y="7971"/>
                  </a:cubicBezTo>
                  <a:cubicBezTo>
                    <a:pt x="599" y="8160"/>
                    <a:pt x="882" y="8286"/>
                    <a:pt x="1166" y="8286"/>
                  </a:cubicBezTo>
                  <a:cubicBezTo>
                    <a:pt x="1418" y="8286"/>
                    <a:pt x="1701" y="8160"/>
                    <a:pt x="1890" y="7971"/>
                  </a:cubicBezTo>
                  <a:lnTo>
                    <a:pt x="3245" y="6616"/>
                  </a:lnTo>
                  <a:cubicBezTo>
                    <a:pt x="3592" y="6270"/>
                    <a:pt x="4033" y="6081"/>
                    <a:pt x="4505" y="5986"/>
                  </a:cubicBezTo>
                  <a:cubicBezTo>
                    <a:pt x="5135" y="5923"/>
                    <a:pt x="5734" y="5608"/>
                    <a:pt x="6144" y="5167"/>
                  </a:cubicBezTo>
                  <a:lnTo>
                    <a:pt x="8349" y="2962"/>
                  </a:lnTo>
                  <a:lnTo>
                    <a:pt x="541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725" name="Google Shape;18725;p91"/>
          <p:cNvGrpSpPr/>
          <p:nvPr/>
        </p:nvGrpSpPr>
        <p:grpSpPr>
          <a:xfrm>
            <a:off x="7089388" y="2919148"/>
            <a:ext cx="351880" cy="352803"/>
            <a:chOff x="-23615075" y="3148525"/>
            <a:chExt cx="295375" cy="296150"/>
          </a:xfrm>
        </p:grpSpPr>
        <p:sp>
          <p:nvSpPr>
            <p:cNvPr id="18726" name="Google Shape;18726;p91"/>
            <p:cNvSpPr/>
            <p:nvPr/>
          </p:nvSpPr>
          <p:spPr>
            <a:xfrm>
              <a:off x="-23493775" y="3183950"/>
              <a:ext cx="52775" cy="53600"/>
            </a:xfrm>
            <a:custGeom>
              <a:avLst/>
              <a:gdLst/>
              <a:ahLst/>
              <a:cxnLst/>
              <a:rect l="l" t="t" r="r" b="b"/>
              <a:pathLst>
                <a:path w="2111" h="2144" extrusionOk="0">
                  <a:moveTo>
                    <a:pt x="1040" y="1"/>
                  </a:moveTo>
                  <a:cubicBezTo>
                    <a:pt x="851" y="1"/>
                    <a:pt x="693" y="158"/>
                    <a:pt x="693" y="347"/>
                  </a:cubicBezTo>
                  <a:lnTo>
                    <a:pt x="693" y="725"/>
                  </a:lnTo>
                  <a:lnTo>
                    <a:pt x="347" y="725"/>
                  </a:lnTo>
                  <a:cubicBezTo>
                    <a:pt x="158" y="725"/>
                    <a:pt x="0" y="883"/>
                    <a:pt x="0" y="1072"/>
                  </a:cubicBezTo>
                  <a:cubicBezTo>
                    <a:pt x="0" y="1261"/>
                    <a:pt x="158" y="1418"/>
                    <a:pt x="347" y="1418"/>
                  </a:cubicBezTo>
                  <a:lnTo>
                    <a:pt x="693" y="1418"/>
                  </a:lnTo>
                  <a:lnTo>
                    <a:pt x="693" y="1765"/>
                  </a:lnTo>
                  <a:cubicBezTo>
                    <a:pt x="693" y="1986"/>
                    <a:pt x="851" y="2143"/>
                    <a:pt x="1040" y="2143"/>
                  </a:cubicBezTo>
                  <a:cubicBezTo>
                    <a:pt x="1260" y="2143"/>
                    <a:pt x="1418" y="1986"/>
                    <a:pt x="1418" y="1765"/>
                  </a:cubicBezTo>
                  <a:lnTo>
                    <a:pt x="1418" y="1418"/>
                  </a:lnTo>
                  <a:lnTo>
                    <a:pt x="1764" y="1418"/>
                  </a:lnTo>
                  <a:cubicBezTo>
                    <a:pt x="1953" y="1418"/>
                    <a:pt x="2111" y="1261"/>
                    <a:pt x="2111" y="1072"/>
                  </a:cubicBezTo>
                  <a:cubicBezTo>
                    <a:pt x="2111" y="883"/>
                    <a:pt x="1953" y="725"/>
                    <a:pt x="1764" y="725"/>
                  </a:cubicBezTo>
                  <a:lnTo>
                    <a:pt x="1418" y="725"/>
                  </a:lnTo>
                  <a:lnTo>
                    <a:pt x="1418" y="347"/>
                  </a:lnTo>
                  <a:cubicBezTo>
                    <a:pt x="1418" y="158"/>
                    <a:pt x="1260"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7" name="Google Shape;18727;p91"/>
            <p:cNvSpPr/>
            <p:nvPr/>
          </p:nvSpPr>
          <p:spPr>
            <a:xfrm>
              <a:off x="-23615075" y="3268225"/>
              <a:ext cx="34675" cy="173300"/>
            </a:xfrm>
            <a:custGeom>
              <a:avLst/>
              <a:gdLst/>
              <a:ahLst/>
              <a:cxnLst/>
              <a:rect l="l" t="t" r="r" b="b"/>
              <a:pathLst>
                <a:path w="1387" h="6932" extrusionOk="0">
                  <a:moveTo>
                    <a:pt x="1008" y="1"/>
                  </a:moveTo>
                  <a:cubicBezTo>
                    <a:pt x="441" y="1"/>
                    <a:pt x="0" y="473"/>
                    <a:pt x="0" y="1040"/>
                  </a:cubicBezTo>
                  <a:lnTo>
                    <a:pt x="0" y="6585"/>
                  </a:lnTo>
                  <a:cubicBezTo>
                    <a:pt x="0" y="6774"/>
                    <a:pt x="158" y="6932"/>
                    <a:pt x="347" y="6932"/>
                  </a:cubicBezTo>
                  <a:lnTo>
                    <a:pt x="1386" y="6932"/>
                  </a:lnTo>
                  <a:lnTo>
                    <a:pt x="1386" y="4285"/>
                  </a:lnTo>
                  <a:lnTo>
                    <a:pt x="662" y="4285"/>
                  </a:lnTo>
                  <a:lnTo>
                    <a:pt x="662" y="3561"/>
                  </a:lnTo>
                  <a:lnTo>
                    <a:pt x="1386" y="3561"/>
                  </a:lnTo>
                  <a:lnTo>
                    <a:pt x="1386" y="2868"/>
                  </a:lnTo>
                  <a:lnTo>
                    <a:pt x="662" y="2868"/>
                  </a:lnTo>
                  <a:lnTo>
                    <a:pt x="662" y="2143"/>
                  </a:lnTo>
                  <a:lnTo>
                    <a:pt x="1386" y="2143"/>
                  </a:lnTo>
                  <a:lnTo>
                    <a:pt x="1386" y="1418"/>
                  </a:lnTo>
                  <a:lnTo>
                    <a:pt x="662" y="1418"/>
                  </a:lnTo>
                  <a:lnTo>
                    <a:pt x="662" y="1072"/>
                  </a:lnTo>
                  <a:cubicBezTo>
                    <a:pt x="662" y="883"/>
                    <a:pt x="819" y="725"/>
                    <a:pt x="1008" y="725"/>
                  </a:cubicBezTo>
                  <a:lnTo>
                    <a:pt x="1386" y="725"/>
                  </a:lnTo>
                  <a:lnTo>
                    <a:pt x="138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8" name="Google Shape;18728;p91"/>
            <p:cNvSpPr/>
            <p:nvPr/>
          </p:nvSpPr>
          <p:spPr>
            <a:xfrm>
              <a:off x="-23354375" y="3270600"/>
              <a:ext cx="34675" cy="173300"/>
            </a:xfrm>
            <a:custGeom>
              <a:avLst/>
              <a:gdLst/>
              <a:ahLst/>
              <a:cxnLst/>
              <a:rect l="l" t="t" r="r" b="b"/>
              <a:pathLst>
                <a:path w="1387" h="6932" extrusionOk="0">
                  <a:moveTo>
                    <a:pt x="0" y="0"/>
                  </a:moveTo>
                  <a:lnTo>
                    <a:pt x="0" y="725"/>
                  </a:lnTo>
                  <a:lnTo>
                    <a:pt x="347" y="725"/>
                  </a:lnTo>
                  <a:cubicBezTo>
                    <a:pt x="568" y="725"/>
                    <a:pt x="725" y="882"/>
                    <a:pt x="725" y="1071"/>
                  </a:cubicBezTo>
                  <a:lnTo>
                    <a:pt x="725" y="1418"/>
                  </a:lnTo>
                  <a:lnTo>
                    <a:pt x="0" y="1418"/>
                  </a:lnTo>
                  <a:lnTo>
                    <a:pt x="0" y="2143"/>
                  </a:lnTo>
                  <a:lnTo>
                    <a:pt x="725" y="2143"/>
                  </a:lnTo>
                  <a:lnTo>
                    <a:pt x="725" y="2836"/>
                  </a:lnTo>
                  <a:lnTo>
                    <a:pt x="0" y="2836"/>
                  </a:lnTo>
                  <a:lnTo>
                    <a:pt x="0" y="3560"/>
                  </a:lnTo>
                  <a:lnTo>
                    <a:pt x="725" y="3560"/>
                  </a:lnTo>
                  <a:lnTo>
                    <a:pt x="725" y="4253"/>
                  </a:lnTo>
                  <a:lnTo>
                    <a:pt x="0" y="4253"/>
                  </a:lnTo>
                  <a:lnTo>
                    <a:pt x="0" y="6931"/>
                  </a:lnTo>
                  <a:lnTo>
                    <a:pt x="1040" y="6931"/>
                  </a:lnTo>
                  <a:cubicBezTo>
                    <a:pt x="1229" y="6931"/>
                    <a:pt x="1387" y="6774"/>
                    <a:pt x="1387" y="6585"/>
                  </a:cubicBezTo>
                  <a:lnTo>
                    <a:pt x="1387" y="1040"/>
                  </a:lnTo>
                  <a:cubicBezTo>
                    <a:pt x="1387" y="441"/>
                    <a:pt x="914"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9" name="Google Shape;18729;p91"/>
            <p:cNvSpPr/>
            <p:nvPr/>
          </p:nvSpPr>
          <p:spPr>
            <a:xfrm>
              <a:off x="-23562300" y="3148525"/>
              <a:ext cx="191400" cy="296150"/>
            </a:xfrm>
            <a:custGeom>
              <a:avLst/>
              <a:gdLst/>
              <a:ahLst/>
              <a:cxnLst/>
              <a:rect l="l" t="t" r="r" b="b"/>
              <a:pathLst>
                <a:path w="7656" h="11846" extrusionOk="0">
                  <a:moveTo>
                    <a:pt x="5545" y="662"/>
                  </a:moveTo>
                  <a:lnTo>
                    <a:pt x="5545" y="1764"/>
                  </a:lnTo>
                  <a:lnTo>
                    <a:pt x="5545" y="4222"/>
                  </a:lnTo>
                  <a:lnTo>
                    <a:pt x="2079" y="4222"/>
                  </a:lnTo>
                  <a:lnTo>
                    <a:pt x="2079" y="1764"/>
                  </a:lnTo>
                  <a:lnTo>
                    <a:pt x="2079" y="662"/>
                  </a:lnTo>
                  <a:close/>
                  <a:moveTo>
                    <a:pt x="3434" y="4883"/>
                  </a:moveTo>
                  <a:lnTo>
                    <a:pt x="3434" y="5608"/>
                  </a:lnTo>
                  <a:lnTo>
                    <a:pt x="2079" y="5608"/>
                  </a:lnTo>
                  <a:lnTo>
                    <a:pt x="2079" y="4883"/>
                  </a:lnTo>
                  <a:close/>
                  <a:moveTo>
                    <a:pt x="5513" y="4883"/>
                  </a:moveTo>
                  <a:lnTo>
                    <a:pt x="5513" y="5608"/>
                  </a:lnTo>
                  <a:lnTo>
                    <a:pt x="4159" y="5608"/>
                  </a:lnTo>
                  <a:lnTo>
                    <a:pt x="4159" y="4883"/>
                  </a:lnTo>
                  <a:close/>
                  <a:moveTo>
                    <a:pt x="3434" y="6301"/>
                  </a:moveTo>
                  <a:lnTo>
                    <a:pt x="3434" y="7026"/>
                  </a:lnTo>
                  <a:lnTo>
                    <a:pt x="2079" y="7026"/>
                  </a:lnTo>
                  <a:lnTo>
                    <a:pt x="2079" y="6301"/>
                  </a:lnTo>
                  <a:close/>
                  <a:moveTo>
                    <a:pt x="5513" y="6301"/>
                  </a:moveTo>
                  <a:lnTo>
                    <a:pt x="5513" y="7026"/>
                  </a:lnTo>
                  <a:lnTo>
                    <a:pt x="4159" y="7026"/>
                  </a:lnTo>
                  <a:lnTo>
                    <a:pt x="4159" y="6301"/>
                  </a:lnTo>
                  <a:close/>
                  <a:moveTo>
                    <a:pt x="3434" y="7687"/>
                  </a:moveTo>
                  <a:lnTo>
                    <a:pt x="3434" y="8380"/>
                  </a:lnTo>
                  <a:lnTo>
                    <a:pt x="2079" y="8380"/>
                  </a:lnTo>
                  <a:lnTo>
                    <a:pt x="2079" y="7687"/>
                  </a:lnTo>
                  <a:close/>
                  <a:moveTo>
                    <a:pt x="5513" y="7687"/>
                  </a:moveTo>
                  <a:lnTo>
                    <a:pt x="5513" y="8380"/>
                  </a:lnTo>
                  <a:lnTo>
                    <a:pt x="4159" y="8380"/>
                  </a:lnTo>
                  <a:lnTo>
                    <a:pt x="4159" y="7687"/>
                  </a:lnTo>
                  <a:close/>
                  <a:moveTo>
                    <a:pt x="1733" y="0"/>
                  </a:moveTo>
                  <a:cubicBezTo>
                    <a:pt x="1544" y="0"/>
                    <a:pt x="1386" y="158"/>
                    <a:pt x="1386" y="347"/>
                  </a:cubicBezTo>
                  <a:lnTo>
                    <a:pt x="1386" y="1449"/>
                  </a:lnTo>
                  <a:lnTo>
                    <a:pt x="1040" y="1449"/>
                  </a:lnTo>
                  <a:cubicBezTo>
                    <a:pt x="441" y="1449"/>
                    <a:pt x="0" y="1922"/>
                    <a:pt x="0" y="2489"/>
                  </a:cubicBezTo>
                  <a:lnTo>
                    <a:pt x="0" y="11846"/>
                  </a:lnTo>
                  <a:lnTo>
                    <a:pt x="2804" y="11846"/>
                  </a:lnTo>
                  <a:lnTo>
                    <a:pt x="2804" y="10491"/>
                  </a:lnTo>
                  <a:lnTo>
                    <a:pt x="4883" y="10491"/>
                  </a:lnTo>
                  <a:cubicBezTo>
                    <a:pt x="4852" y="10586"/>
                    <a:pt x="4852" y="11688"/>
                    <a:pt x="4852" y="11846"/>
                  </a:cubicBezTo>
                  <a:lnTo>
                    <a:pt x="7656" y="11846"/>
                  </a:lnTo>
                  <a:lnTo>
                    <a:pt x="7656" y="2489"/>
                  </a:lnTo>
                  <a:cubicBezTo>
                    <a:pt x="7656" y="1890"/>
                    <a:pt x="7183" y="1449"/>
                    <a:pt x="6616" y="1449"/>
                  </a:cubicBezTo>
                  <a:lnTo>
                    <a:pt x="6270" y="1449"/>
                  </a:lnTo>
                  <a:lnTo>
                    <a:pt x="6270" y="347"/>
                  </a:lnTo>
                  <a:cubicBezTo>
                    <a:pt x="6270" y="158"/>
                    <a:pt x="6112" y="0"/>
                    <a:pt x="592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730" name="Google Shape;18730;p91"/>
          <p:cNvSpPr/>
          <p:nvPr/>
        </p:nvSpPr>
        <p:spPr>
          <a:xfrm>
            <a:off x="7087484" y="3397507"/>
            <a:ext cx="356586" cy="353876"/>
          </a:xfrm>
          <a:custGeom>
            <a:avLst/>
            <a:gdLst/>
            <a:ahLst/>
            <a:cxnLst/>
            <a:rect l="l" t="t" r="r" b="b"/>
            <a:pathLst>
              <a:path w="11973" h="11882" extrusionOk="0">
                <a:moveTo>
                  <a:pt x="6302" y="725"/>
                </a:moveTo>
                <a:lnTo>
                  <a:pt x="6302" y="1639"/>
                </a:lnTo>
                <a:cubicBezTo>
                  <a:pt x="6302" y="2111"/>
                  <a:pt x="6522" y="2552"/>
                  <a:pt x="6837" y="2867"/>
                </a:cubicBezTo>
                <a:lnTo>
                  <a:pt x="7152" y="3182"/>
                </a:lnTo>
                <a:cubicBezTo>
                  <a:pt x="6900" y="3340"/>
                  <a:pt x="6774" y="3560"/>
                  <a:pt x="6711" y="3749"/>
                </a:cubicBezTo>
                <a:cubicBezTo>
                  <a:pt x="6479" y="3517"/>
                  <a:pt x="6209" y="3407"/>
                  <a:pt x="5942" y="3407"/>
                </a:cubicBezTo>
                <a:cubicBezTo>
                  <a:pt x="5665" y="3407"/>
                  <a:pt x="5392" y="3525"/>
                  <a:pt x="5168" y="3749"/>
                </a:cubicBezTo>
                <a:cubicBezTo>
                  <a:pt x="5042" y="3497"/>
                  <a:pt x="4979" y="3340"/>
                  <a:pt x="4758" y="3151"/>
                </a:cubicBezTo>
                <a:lnTo>
                  <a:pt x="5105" y="2836"/>
                </a:lnTo>
                <a:cubicBezTo>
                  <a:pt x="5420" y="2521"/>
                  <a:pt x="5609" y="2080"/>
                  <a:pt x="5609" y="1607"/>
                </a:cubicBezTo>
                <a:lnTo>
                  <a:pt x="5609" y="725"/>
                </a:lnTo>
                <a:close/>
                <a:moveTo>
                  <a:pt x="5231" y="0"/>
                </a:moveTo>
                <a:cubicBezTo>
                  <a:pt x="5042" y="0"/>
                  <a:pt x="4884" y="158"/>
                  <a:pt x="4884" y="347"/>
                </a:cubicBezTo>
                <a:lnTo>
                  <a:pt x="4884" y="725"/>
                </a:lnTo>
                <a:lnTo>
                  <a:pt x="4884" y="1639"/>
                </a:lnTo>
                <a:cubicBezTo>
                  <a:pt x="4884" y="1922"/>
                  <a:pt x="4758" y="2206"/>
                  <a:pt x="4569" y="2395"/>
                </a:cubicBezTo>
                <a:lnTo>
                  <a:pt x="4096" y="2867"/>
                </a:lnTo>
                <a:lnTo>
                  <a:pt x="4033" y="2867"/>
                </a:lnTo>
                <a:cubicBezTo>
                  <a:pt x="2206" y="2867"/>
                  <a:pt x="127" y="7404"/>
                  <a:pt x="32" y="9830"/>
                </a:cubicBezTo>
                <a:cubicBezTo>
                  <a:pt x="1" y="11311"/>
                  <a:pt x="631" y="11846"/>
                  <a:pt x="1292" y="11846"/>
                </a:cubicBezTo>
                <a:cubicBezTo>
                  <a:pt x="1346" y="11852"/>
                  <a:pt x="1398" y="11855"/>
                  <a:pt x="1450" y="11855"/>
                </a:cubicBezTo>
                <a:cubicBezTo>
                  <a:pt x="2222" y="11855"/>
                  <a:pt x="2817" y="11224"/>
                  <a:pt x="3466" y="10869"/>
                </a:cubicBezTo>
                <a:cubicBezTo>
                  <a:pt x="4033" y="10554"/>
                  <a:pt x="4537" y="10271"/>
                  <a:pt x="4884" y="9767"/>
                </a:cubicBezTo>
                <a:cubicBezTo>
                  <a:pt x="5357" y="9137"/>
                  <a:pt x="5640" y="7593"/>
                  <a:pt x="5640" y="6144"/>
                </a:cubicBezTo>
                <a:lnTo>
                  <a:pt x="5640" y="6144"/>
                </a:lnTo>
                <a:lnTo>
                  <a:pt x="4222" y="7561"/>
                </a:lnTo>
                <a:cubicBezTo>
                  <a:pt x="4222" y="7593"/>
                  <a:pt x="4191" y="7593"/>
                  <a:pt x="4191" y="7624"/>
                </a:cubicBezTo>
                <a:cubicBezTo>
                  <a:pt x="4159" y="7687"/>
                  <a:pt x="4159" y="7687"/>
                  <a:pt x="4096" y="7687"/>
                </a:cubicBezTo>
                <a:lnTo>
                  <a:pt x="2773" y="9011"/>
                </a:lnTo>
                <a:cubicBezTo>
                  <a:pt x="2710" y="9074"/>
                  <a:pt x="2616" y="9105"/>
                  <a:pt x="2525" y="9105"/>
                </a:cubicBezTo>
                <a:cubicBezTo>
                  <a:pt x="2435" y="9105"/>
                  <a:pt x="2348" y="9074"/>
                  <a:pt x="2301" y="9011"/>
                </a:cubicBezTo>
                <a:cubicBezTo>
                  <a:pt x="2175" y="8885"/>
                  <a:pt x="2175" y="8664"/>
                  <a:pt x="2301" y="8538"/>
                </a:cubicBezTo>
                <a:lnTo>
                  <a:pt x="3435" y="7404"/>
                </a:lnTo>
                <a:lnTo>
                  <a:pt x="2994" y="6963"/>
                </a:lnTo>
                <a:cubicBezTo>
                  <a:pt x="2931" y="6900"/>
                  <a:pt x="2899" y="6805"/>
                  <a:pt x="2899" y="6742"/>
                </a:cubicBezTo>
                <a:cubicBezTo>
                  <a:pt x="2899" y="6648"/>
                  <a:pt x="2931" y="6585"/>
                  <a:pt x="2962" y="6490"/>
                </a:cubicBezTo>
                <a:cubicBezTo>
                  <a:pt x="3029" y="6424"/>
                  <a:pt x="3122" y="6384"/>
                  <a:pt x="3213" y="6384"/>
                </a:cubicBezTo>
                <a:cubicBezTo>
                  <a:pt x="3295" y="6384"/>
                  <a:pt x="3375" y="6416"/>
                  <a:pt x="3435" y="6490"/>
                </a:cubicBezTo>
                <a:lnTo>
                  <a:pt x="3907" y="6931"/>
                </a:lnTo>
                <a:lnTo>
                  <a:pt x="5546" y="5262"/>
                </a:lnTo>
                <a:lnTo>
                  <a:pt x="5451" y="4568"/>
                </a:lnTo>
                <a:lnTo>
                  <a:pt x="5703" y="4285"/>
                </a:lnTo>
                <a:cubicBezTo>
                  <a:pt x="5766" y="4222"/>
                  <a:pt x="5861" y="4190"/>
                  <a:pt x="5951" y="4190"/>
                </a:cubicBezTo>
                <a:cubicBezTo>
                  <a:pt x="6042" y="4190"/>
                  <a:pt x="6128" y="4222"/>
                  <a:pt x="6176" y="4285"/>
                </a:cubicBezTo>
                <a:lnTo>
                  <a:pt x="6459" y="4568"/>
                </a:lnTo>
                <a:cubicBezTo>
                  <a:pt x="6428" y="4789"/>
                  <a:pt x="6396" y="5010"/>
                  <a:pt x="6333" y="5262"/>
                </a:cubicBezTo>
                <a:lnTo>
                  <a:pt x="8035" y="6963"/>
                </a:lnTo>
                <a:lnTo>
                  <a:pt x="8476" y="6522"/>
                </a:lnTo>
                <a:cubicBezTo>
                  <a:pt x="8539" y="6475"/>
                  <a:pt x="8625" y="6451"/>
                  <a:pt x="8712" y="6451"/>
                </a:cubicBezTo>
                <a:cubicBezTo>
                  <a:pt x="8799" y="6451"/>
                  <a:pt x="8885" y="6475"/>
                  <a:pt x="8948" y="6522"/>
                </a:cubicBezTo>
                <a:cubicBezTo>
                  <a:pt x="9074" y="6648"/>
                  <a:pt x="9074" y="6900"/>
                  <a:pt x="8948" y="6994"/>
                </a:cubicBezTo>
                <a:lnTo>
                  <a:pt x="8507" y="7435"/>
                </a:lnTo>
                <a:lnTo>
                  <a:pt x="9641" y="8570"/>
                </a:lnTo>
                <a:cubicBezTo>
                  <a:pt x="9767" y="8696"/>
                  <a:pt x="9767" y="8948"/>
                  <a:pt x="9641" y="9042"/>
                </a:cubicBezTo>
                <a:cubicBezTo>
                  <a:pt x="9594" y="9105"/>
                  <a:pt x="9507" y="9137"/>
                  <a:pt x="9417" y="9137"/>
                </a:cubicBezTo>
                <a:cubicBezTo>
                  <a:pt x="9326" y="9137"/>
                  <a:pt x="9232" y="9105"/>
                  <a:pt x="9169" y="9042"/>
                </a:cubicBezTo>
                <a:lnTo>
                  <a:pt x="6302" y="6175"/>
                </a:lnTo>
                <a:lnTo>
                  <a:pt x="6302" y="6175"/>
                </a:lnTo>
                <a:cubicBezTo>
                  <a:pt x="6270" y="7624"/>
                  <a:pt x="6585" y="9168"/>
                  <a:pt x="7058" y="9798"/>
                </a:cubicBezTo>
                <a:cubicBezTo>
                  <a:pt x="7404" y="10302"/>
                  <a:pt x="7909" y="10617"/>
                  <a:pt x="8476" y="10901"/>
                </a:cubicBezTo>
                <a:cubicBezTo>
                  <a:pt x="9136" y="11291"/>
                  <a:pt x="9711" y="11882"/>
                  <a:pt x="10527" y="11882"/>
                </a:cubicBezTo>
                <a:cubicBezTo>
                  <a:pt x="10567" y="11882"/>
                  <a:pt x="10608" y="11881"/>
                  <a:pt x="10649" y="11878"/>
                </a:cubicBezTo>
                <a:cubicBezTo>
                  <a:pt x="11028" y="11846"/>
                  <a:pt x="11973" y="11626"/>
                  <a:pt x="11910" y="9893"/>
                </a:cubicBezTo>
                <a:cubicBezTo>
                  <a:pt x="11752" y="7372"/>
                  <a:pt x="9673" y="2836"/>
                  <a:pt x="7846" y="2836"/>
                </a:cubicBezTo>
                <a:lnTo>
                  <a:pt x="7751" y="2836"/>
                </a:lnTo>
                <a:lnTo>
                  <a:pt x="7310" y="2363"/>
                </a:lnTo>
                <a:cubicBezTo>
                  <a:pt x="7089" y="2174"/>
                  <a:pt x="6963" y="1891"/>
                  <a:pt x="6963" y="1607"/>
                </a:cubicBezTo>
                <a:lnTo>
                  <a:pt x="6963" y="725"/>
                </a:lnTo>
                <a:lnTo>
                  <a:pt x="6963" y="347"/>
                </a:lnTo>
                <a:cubicBezTo>
                  <a:pt x="6963" y="158"/>
                  <a:pt x="6806" y="0"/>
                  <a:pt x="661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731" name="Google Shape;18731;p91"/>
          <p:cNvGrpSpPr/>
          <p:nvPr/>
        </p:nvGrpSpPr>
        <p:grpSpPr>
          <a:xfrm>
            <a:off x="7088911" y="3858427"/>
            <a:ext cx="352833" cy="332194"/>
            <a:chOff x="-23615075" y="3906200"/>
            <a:chExt cx="296175" cy="278850"/>
          </a:xfrm>
        </p:grpSpPr>
        <p:sp>
          <p:nvSpPr>
            <p:cNvPr id="18732" name="Google Shape;18732;p91"/>
            <p:cNvSpPr/>
            <p:nvPr/>
          </p:nvSpPr>
          <p:spPr>
            <a:xfrm>
              <a:off x="-23615075" y="3954250"/>
              <a:ext cx="296175" cy="193775"/>
            </a:xfrm>
            <a:custGeom>
              <a:avLst/>
              <a:gdLst/>
              <a:ahLst/>
              <a:cxnLst/>
              <a:rect l="l" t="t" r="r" b="b"/>
              <a:pathLst>
                <a:path w="11847" h="7751" extrusionOk="0">
                  <a:moveTo>
                    <a:pt x="10838" y="2993"/>
                  </a:moveTo>
                  <a:cubicBezTo>
                    <a:pt x="11027" y="2993"/>
                    <a:pt x="11185" y="3119"/>
                    <a:pt x="11185" y="3340"/>
                  </a:cubicBezTo>
                  <a:cubicBezTo>
                    <a:pt x="11153" y="3403"/>
                    <a:pt x="11153" y="3497"/>
                    <a:pt x="11059" y="3529"/>
                  </a:cubicBezTo>
                  <a:cubicBezTo>
                    <a:pt x="10996" y="3592"/>
                    <a:pt x="10901" y="3687"/>
                    <a:pt x="10806" y="3687"/>
                  </a:cubicBezTo>
                  <a:lnTo>
                    <a:pt x="1040" y="3687"/>
                  </a:lnTo>
                  <a:cubicBezTo>
                    <a:pt x="914" y="3687"/>
                    <a:pt x="819" y="3655"/>
                    <a:pt x="756" y="3529"/>
                  </a:cubicBezTo>
                  <a:cubicBezTo>
                    <a:pt x="725" y="3497"/>
                    <a:pt x="662" y="3403"/>
                    <a:pt x="662" y="3340"/>
                  </a:cubicBezTo>
                  <a:cubicBezTo>
                    <a:pt x="662" y="3119"/>
                    <a:pt x="819" y="2993"/>
                    <a:pt x="1040" y="2993"/>
                  </a:cubicBezTo>
                  <a:close/>
                  <a:moveTo>
                    <a:pt x="9735" y="4411"/>
                  </a:moveTo>
                  <a:cubicBezTo>
                    <a:pt x="9641" y="4947"/>
                    <a:pt x="9357" y="5671"/>
                    <a:pt x="8507" y="6364"/>
                  </a:cubicBezTo>
                  <a:cubicBezTo>
                    <a:pt x="8444" y="6396"/>
                    <a:pt x="8349" y="6459"/>
                    <a:pt x="8318" y="6459"/>
                  </a:cubicBezTo>
                  <a:cubicBezTo>
                    <a:pt x="8192" y="6459"/>
                    <a:pt x="8129" y="6396"/>
                    <a:pt x="8034" y="6333"/>
                  </a:cubicBezTo>
                  <a:cubicBezTo>
                    <a:pt x="7908" y="6175"/>
                    <a:pt x="7971" y="5986"/>
                    <a:pt x="8066" y="5860"/>
                  </a:cubicBezTo>
                  <a:cubicBezTo>
                    <a:pt x="8696" y="5356"/>
                    <a:pt x="8948" y="4821"/>
                    <a:pt x="9011" y="4411"/>
                  </a:cubicBezTo>
                  <a:close/>
                  <a:moveTo>
                    <a:pt x="3497" y="0"/>
                  </a:moveTo>
                  <a:cubicBezTo>
                    <a:pt x="3434" y="95"/>
                    <a:pt x="3340" y="221"/>
                    <a:pt x="3214" y="347"/>
                  </a:cubicBezTo>
                  <a:lnTo>
                    <a:pt x="2237" y="1324"/>
                  </a:lnTo>
                  <a:cubicBezTo>
                    <a:pt x="2111" y="1450"/>
                    <a:pt x="1985" y="1576"/>
                    <a:pt x="1765" y="1639"/>
                  </a:cubicBezTo>
                  <a:lnTo>
                    <a:pt x="2174" y="2237"/>
                  </a:lnTo>
                  <a:lnTo>
                    <a:pt x="1040" y="2237"/>
                  </a:lnTo>
                  <a:cubicBezTo>
                    <a:pt x="441" y="2237"/>
                    <a:pt x="0" y="2710"/>
                    <a:pt x="0" y="3245"/>
                  </a:cubicBezTo>
                  <a:cubicBezTo>
                    <a:pt x="0" y="3497"/>
                    <a:pt x="63" y="3687"/>
                    <a:pt x="189" y="3876"/>
                  </a:cubicBezTo>
                  <a:cubicBezTo>
                    <a:pt x="315" y="4096"/>
                    <a:pt x="504" y="4191"/>
                    <a:pt x="756" y="4254"/>
                  </a:cubicBezTo>
                  <a:cubicBezTo>
                    <a:pt x="945" y="6018"/>
                    <a:pt x="1765" y="6932"/>
                    <a:pt x="2930" y="7719"/>
                  </a:cubicBezTo>
                  <a:cubicBezTo>
                    <a:pt x="2962" y="7751"/>
                    <a:pt x="3025" y="7751"/>
                    <a:pt x="3119" y="7751"/>
                  </a:cubicBezTo>
                  <a:lnTo>
                    <a:pt x="8696" y="7751"/>
                  </a:lnTo>
                  <a:cubicBezTo>
                    <a:pt x="8790" y="7751"/>
                    <a:pt x="8822" y="7719"/>
                    <a:pt x="8916" y="7719"/>
                  </a:cubicBezTo>
                  <a:cubicBezTo>
                    <a:pt x="10239" y="6805"/>
                    <a:pt x="10932" y="5671"/>
                    <a:pt x="11090" y="4254"/>
                  </a:cubicBezTo>
                  <a:cubicBezTo>
                    <a:pt x="11311" y="4159"/>
                    <a:pt x="11500" y="4033"/>
                    <a:pt x="11626" y="3876"/>
                  </a:cubicBezTo>
                  <a:cubicBezTo>
                    <a:pt x="11752" y="3687"/>
                    <a:pt x="11815" y="3497"/>
                    <a:pt x="11815" y="3245"/>
                  </a:cubicBezTo>
                  <a:cubicBezTo>
                    <a:pt x="11846" y="2741"/>
                    <a:pt x="11374" y="2269"/>
                    <a:pt x="10775" y="2269"/>
                  </a:cubicBezTo>
                  <a:lnTo>
                    <a:pt x="10712" y="2269"/>
                  </a:lnTo>
                  <a:cubicBezTo>
                    <a:pt x="10996" y="1733"/>
                    <a:pt x="11153" y="1135"/>
                    <a:pt x="11153" y="536"/>
                  </a:cubicBezTo>
                  <a:cubicBezTo>
                    <a:pt x="11153" y="347"/>
                    <a:pt x="10996" y="189"/>
                    <a:pt x="10775" y="189"/>
                  </a:cubicBezTo>
                  <a:cubicBezTo>
                    <a:pt x="9326" y="189"/>
                    <a:pt x="8034" y="1009"/>
                    <a:pt x="7404" y="2269"/>
                  </a:cubicBezTo>
                  <a:lnTo>
                    <a:pt x="6301" y="2269"/>
                  </a:lnTo>
                  <a:lnTo>
                    <a:pt x="349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3" name="Google Shape;18733;p91"/>
            <p:cNvSpPr/>
            <p:nvPr/>
          </p:nvSpPr>
          <p:spPr>
            <a:xfrm>
              <a:off x="-23615075" y="3906200"/>
              <a:ext cx="77200" cy="77225"/>
            </a:xfrm>
            <a:custGeom>
              <a:avLst/>
              <a:gdLst/>
              <a:ahLst/>
              <a:cxnLst/>
              <a:rect l="l" t="t" r="r" b="b"/>
              <a:pathLst>
                <a:path w="3088" h="3089" extrusionOk="0">
                  <a:moveTo>
                    <a:pt x="2009" y="1"/>
                  </a:moveTo>
                  <a:cubicBezTo>
                    <a:pt x="1733" y="1"/>
                    <a:pt x="1465" y="95"/>
                    <a:pt x="1292" y="284"/>
                  </a:cubicBezTo>
                  <a:lnTo>
                    <a:pt x="315" y="1292"/>
                  </a:lnTo>
                  <a:cubicBezTo>
                    <a:pt x="126" y="1481"/>
                    <a:pt x="0" y="1765"/>
                    <a:pt x="0" y="2017"/>
                  </a:cubicBezTo>
                  <a:cubicBezTo>
                    <a:pt x="0" y="2301"/>
                    <a:pt x="126" y="2584"/>
                    <a:pt x="315" y="2773"/>
                  </a:cubicBezTo>
                  <a:cubicBezTo>
                    <a:pt x="504" y="2962"/>
                    <a:pt x="756" y="3088"/>
                    <a:pt x="1040" y="3088"/>
                  </a:cubicBezTo>
                  <a:cubicBezTo>
                    <a:pt x="1292" y="3088"/>
                    <a:pt x="1576" y="2962"/>
                    <a:pt x="1765" y="2773"/>
                  </a:cubicBezTo>
                  <a:lnTo>
                    <a:pt x="2773" y="1796"/>
                  </a:lnTo>
                  <a:cubicBezTo>
                    <a:pt x="2962" y="1576"/>
                    <a:pt x="3088" y="1324"/>
                    <a:pt x="3088" y="1040"/>
                  </a:cubicBezTo>
                  <a:cubicBezTo>
                    <a:pt x="3088" y="757"/>
                    <a:pt x="2962" y="505"/>
                    <a:pt x="2773" y="284"/>
                  </a:cubicBezTo>
                  <a:cubicBezTo>
                    <a:pt x="2568" y="95"/>
                    <a:pt x="2284" y="1"/>
                    <a:pt x="20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4" name="Google Shape;18734;p91"/>
            <p:cNvSpPr/>
            <p:nvPr/>
          </p:nvSpPr>
          <p:spPr>
            <a:xfrm>
              <a:off x="-23543400" y="4167700"/>
              <a:ext cx="153600" cy="17350"/>
            </a:xfrm>
            <a:custGeom>
              <a:avLst/>
              <a:gdLst/>
              <a:ahLst/>
              <a:cxnLst/>
              <a:rect l="l" t="t" r="r" b="b"/>
              <a:pathLst>
                <a:path w="6144" h="694" extrusionOk="0">
                  <a:moveTo>
                    <a:pt x="0" y="0"/>
                  </a:moveTo>
                  <a:cubicBezTo>
                    <a:pt x="158" y="378"/>
                    <a:pt x="536" y="693"/>
                    <a:pt x="1008" y="693"/>
                  </a:cubicBezTo>
                  <a:lnTo>
                    <a:pt x="5167" y="693"/>
                  </a:lnTo>
                  <a:cubicBezTo>
                    <a:pt x="5608" y="693"/>
                    <a:pt x="5986" y="441"/>
                    <a:pt x="61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735" name="Google Shape;18735;p91"/>
          <p:cNvSpPr/>
          <p:nvPr/>
        </p:nvSpPr>
        <p:spPr>
          <a:xfrm>
            <a:off x="6207743" y="4290395"/>
            <a:ext cx="351880" cy="350957"/>
          </a:xfrm>
          <a:custGeom>
            <a:avLst/>
            <a:gdLst/>
            <a:ahLst/>
            <a:cxnLst/>
            <a:rect l="l" t="t" r="r" b="b"/>
            <a:pathLst>
              <a:path w="11815" h="11784" extrusionOk="0">
                <a:moveTo>
                  <a:pt x="6616" y="3434"/>
                </a:moveTo>
                <a:cubicBezTo>
                  <a:pt x="7215" y="3434"/>
                  <a:pt x="7625" y="3907"/>
                  <a:pt x="7625" y="4474"/>
                </a:cubicBezTo>
                <a:lnTo>
                  <a:pt x="7625" y="5514"/>
                </a:lnTo>
                <a:lnTo>
                  <a:pt x="6742" y="5514"/>
                </a:lnTo>
                <a:cubicBezTo>
                  <a:pt x="6648" y="5451"/>
                  <a:pt x="6585" y="5325"/>
                  <a:pt x="6490" y="5262"/>
                </a:cubicBezTo>
                <a:cubicBezTo>
                  <a:pt x="5986" y="4789"/>
                  <a:pt x="5388" y="4411"/>
                  <a:pt x="4695" y="4222"/>
                </a:cubicBezTo>
                <a:lnTo>
                  <a:pt x="4569" y="3434"/>
                </a:lnTo>
                <a:close/>
                <a:moveTo>
                  <a:pt x="3466" y="4884"/>
                </a:moveTo>
                <a:lnTo>
                  <a:pt x="3466" y="5577"/>
                </a:lnTo>
                <a:cubicBezTo>
                  <a:pt x="3056" y="5640"/>
                  <a:pt x="2678" y="5797"/>
                  <a:pt x="2363" y="6018"/>
                </a:cubicBezTo>
                <a:lnTo>
                  <a:pt x="1891" y="5577"/>
                </a:lnTo>
                <a:cubicBezTo>
                  <a:pt x="2332" y="5199"/>
                  <a:pt x="2867" y="4978"/>
                  <a:pt x="3466" y="4884"/>
                </a:cubicBezTo>
                <a:close/>
                <a:moveTo>
                  <a:pt x="4128" y="4852"/>
                </a:moveTo>
                <a:cubicBezTo>
                  <a:pt x="4726" y="4947"/>
                  <a:pt x="5262" y="5167"/>
                  <a:pt x="5703" y="5514"/>
                </a:cubicBezTo>
                <a:lnTo>
                  <a:pt x="5230" y="6049"/>
                </a:lnTo>
                <a:cubicBezTo>
                  <a:pt x="4915" y="5797"/>
                  <a:pt x="4537" y="5640"/>
                  <a:pt x="4128" y="5577"/>
                </a:cubicBezTo>
                <a:lnTo>
                  <a:pt x="4128" y="4852"/>
                </a:lnTo>
                <a:close/>
                <a:moveTo>
                  <a:pt x="1387" y="6049"/>
                </a:moveTo>
                <a:lnTo>
                  <a:pt x="1859" y="6522"/>
                </a:lnTo>
                <a:cubicBezTo>
                  <a:pt x="1607" y="6837"/>
                  <a:pt x="1450" y="7215"/>
                  <a:pt x="1387" y="7625"/>
                </a:cubicBezTo>
                <a:lnTo>
                  <a:pt x="662" y="7625"/>
                </a:lnTo>
                <a:cubicBezTo>
                  <a:pt x="788" y="7026"/>
                  <a:pt x="1009" y="6459"/>
                  <a:pt x="1387" y="6049"/>
                </a:cubicBezTo>
                <a:close/>
                <a:moveTo>
                  <a:pt x="6175" y="6049"/>
                </a:moveTo>
                <a:cubicBezTo>
                  <a:pt x="6553" y="6459"/>
                  <a:pt x="6774" y="7026"/>
                  <a:pt x="6837" y="7625"/>
                </a:cubicBezTo>
                <a:lnTo>
                  <a:pt x="6175" y="7625"/>
                </a:lnTo>
                <a:cubicBezTo>
                  <a:pt x="6112" y="7215"/>
                  <a:pt x="5955" y="6837"/>
                  <a:pt x="5703" y="6522"/>
                </a:cubicBezTo>
                <a:lnTo>
                  <a:pt x="6175" y="6049"/>
                </a:lnTo>
                <a:close/>
                <a:moveTo>
                  <a:pt x="1418" y="8318"/>
                </a:moveTo>
                <a:cubicBezTo>
                  <a:pt x="1481" y="8727"/>
                  <a:pt x="1670" y="9105"/>
                  <a:pt x="1891" y="9420"/>
                </a:cubicBezTo>
                <a:lnTo>
                  <a:pt x="1418" y="9893"/>
                </a:lnTo>
                <a:cubicBezTo>
                  <a:pt x="1009" y="9452"/>
                  <a:pt x="788" y="8916"/>
                  <a:pt x="693" y="8318"/>
                </a:cubicBezTo>
                <a:close/>
                <a:moveTo>
                  <a:pt x="6931" y="8318"/>
                </a:moveTo>
                <a:cubicBezTo>
                  <a:pt x="6805" y="8916"/>
                  <a:pt x="6585" y="9452"/>
                  <a:pt x="6207" y="9893"/>
                </a:cubicBezTo>
                <a:lnTo>
                  <a:pt x="5766" y="9420"/>
                </a:lnTo>
                <a:cubicBezTo>
                  <a:pt x="5986" y="9105"/>
                  <a:pt x="6144" y="8727"/>
                  <a:pt x="6207" y="8318"/>
                </a:cubicBezTo>
                <a:close/>
                <a:moveTo>
                  <a:pt x="2363" y="9893"/>
                </a:moveTo>
                <a:cubicBezTo>
                  <a:pt x="2678" y="10145"/>
                  <a:pt x="3056" y="10303"/>
                  <a:pt x="3466" y="10366"/>
                </a:cubicBezTo>
                <a:lnTo>
                  <a:pt x="3466" y="11027"/>
                </a:lnTo>
                <a:cubicBezTo>
                  <a:pt x="2867" y="10964"/>
                  <a:pt x="2332" y="10712"/>
                  <a:pt x="1891" y="10366"/>
                </a:cubicBezTo>
                <a:lnTo>
                  <a:pt x="2363" y="9893"/>
                </a:lnTo>
                <a:close/>
                <a:moveTo>
                  <a:pt x="5230" y="9861"/>
                </a:moveTo>
                <a:lnTo>
                  <a:pt x="5703" y="10334"/>
                </a:lnTo>
                <a:cubicBezTo>
                  <a:pt x="5262" y="10744"/>
                  <a:pt x="4726" y="10996"/>
                  <a:pt x="4128" y="11027"/>
                </a:cubicBezTo>
                <a:lnTo>
                  <a:pt x="4128" y="10334"/>
                </a:lnTo>
                <a:cubicBezTo>
                  <a:pt x="4537" y="10240"/>
                  <a:pt x="4915" y="10082"/>
                  <a:pt x="5230" y="9861"/>
                </a:cubicBezTo>
                <a:close/>
                <a:moveTo>
                  <a:pt x="9326" y="10366"/>
                </a:moveTo>
                <a:cubicBezTo>
                  <a:pt x="9546" y="10366"/>
                  <a:pt x="9704" y="10523"/>
                  <a:pt x="9704" y="10712"/>
                </a:cubicBezTo>
                <a:cubicBezTo>
                  <a:pt x="9672" y="10933"/>
                  <a:pt x="9546" y="11090"/>
                  <a:pt x="9326" y="11090"/>
                </a:cubicBezTo>
                <a:cubicBezTo>
                  <a:pt x="9137" y="11090"/>
                  <a:pt x="8979" y="10933"/>
                  <a:pt x="8979" y="10712"/>
                </a:cubicBezTo>
                <a:cubicBezTo>
                  <a:pt x="8979" y="10523"/>
                  <a:pt x="9137" y="10366"/>
                  <a:pt x="9326" y="10366"/>
                </a:cubicBezTo>
                <a:close/>
                <a:moveTo>
                  <a:pt x="1103" y="0"/>
                </a:moveTo>
                <a:cubicBezTo>
                  <a:pt x="504" y="0"/>
                  <a:pt x="63" y="473"/>
                  <a:pt x="63" y="1040"/>
                </a:cubicBezTo>
                <a:cubicBezTo>
                  <a:pt x="63" y="1576"/>
                  <a:pt x="536" y="2048"/>
                  <a:pt x="1103" y="2048"/>
                </a:cubicBezTo>
                <a:cubicBezTo>
                  <a:pt x="2048" y="2048"/>
                  <a:pt x="2363" y="2836"/>
                  <a:pt x="2489" y="3497"/>
                </a:cubicBezTo>
                <a:lnTo>
                  <a:pt x="2584" y="4348"/>
                </a:lnTo>
                <a:cubicBezTo>
                  <a:pt x="1072" y="4852"/>
                  <a:pt x="0" y="6301"/>
                  <a:pt x="0" y="7971"/>
                </a:cubicBezTo>
                <a:cubicBezTo>
                  <a:pt x="0" y="10050"/>
                  <a:pt x="1702" y="11783"/>
                  <a:pt x="3812" y="11783"/>
                </a:cubicBezTo>
                <a:cubicBezTo>
                  <a:pt x="5797" y="11783"/>
                  <a:pt x="7436" y="10240"/>
                  <a:pt x="7593" y="8318"/>
                </a:cubicBezTo>
                <a:lnTo>
                  <a:pt x="9011" y="8318"/>
                </a:lnTo>
                <a:lnTo>
                  <a:pt x="9011" y="9767"/>
                </a:lnTo>
                <a:cubicBezTo>
                  <a:pt x="8633" y="9924"/>
                  <a:pt x="8318" y="10271"/>
                  <a:pt x="8318" y="10744"/>
                </a:cubicBezTo>
                <a:cubicBezTo>
                  <a:pt x="8318" y="11342"/>
                  <a:pt x="8790" y="11783"/>
                  <a:pt x="9326" y="11783"/>
                </a:cubicBezTo>
                <a:cubicBezTo>
                  <a:pt x="9767" y="11783"/>
                  <a:pt x="10145" y="11500"/>
                  <a:pt x="10302" y="11059"/>
                </a:cubicBezTo>
                <a:lnTo>
                  <a:pt x="11468" y="11059"/>
                </a:lnTo>
                <a:cubicBezTo>
                  <a:pt x="11657" y="11059"/>
                  <a:pt x="11815" y="10901"/>
                  <a:pt x="11815" y="10712"/>
                </a:cubicBezTo>
                <a:cubicBezTo>
                  <a:pt x="11815" y="10555"/>
                  <a:pt x="11657" y="10397"/>
                  <a:pt x="11468" y="10397"/>
                </a:cubicBezTo>
                <a:lnTo>
                  <a:pt x="10302" y="10397"/>
                </a:lnTo>
                <a:cubicBezTo>
                  <a:pt x="10208" y="10145"/>
                  <a:pt x="9956" y="9893"/>
                  <a:pt x="9672" y="9767"/>
                </a:cubicBezTo>
                <a:lnTo>
                  <a:pt x="9672" y="8318"/>
                </a:lnTo>
                <a:lnTo>
                  <a:pt x="10744" y="8318"/>
                </a:lnTo>
                <a:cubicBezTo>
                  <a:pt x="10933" y="8318"/>
                  <a:pt x="11122" y="8160"/>
                  <a:pt x="11122" y="7971"/>
                </a:cubicBezTo>
                <a:cubicBezTo>
                  <a:pt x="11122" y="7782"/>
                  <a:pt x="10933" y="7593"/>
                  <a:pt x="10744" y="7593"/>
                </a:cubicBezTo>
                <a:lnTo>
                  <a:pt x="10397" y="7593"/>
                </a:lnTo>
                <a:lnTo>
                  <a:pt x="10397" y="7247"/>
                </a:lnTo>
                <a:cubicBezTo>
                  <a:pt x="10397" y="6301"/>
                  <a:pt x="9609" y="5514"/>
                  <a:pt x="8664" y="5514"/>
                </a:cubicBezTo>
                <a:lnTo>
                  <a:pt x="8318" y="5514"/>
                </a:lnTo>
                <a:lnTo>
                  <a:pt x="8318" y="4506"/>
                </a:lnTo>
                <a:cubicBezTo>
                  <a:pt x="8318" y="3560"/>
                  <a:pt x="7530" y="2773"/>
                  <a:pt x="6585" y="2773"/>
                </a:cubicBezTo>
                <a:lnTo>
                  <a:pt x="4411" y="2773"/>
                </a:lnTo>
                <a:cubicBezTo>
                  <a:pt x="3970" y="1040"/>
                  <a:pt x="2741" y="0"/>
                  <a:pt x="11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736" name="Google Shape;18736;p91"/>
          <p:cNvGrpSpPr/>
          <p:nvPr/>
        </p:nvGrpSpPr>
        <p:grpSpPr>
          <a:xfrm>
            <a:off x="6637880" y="1532068"/>
            <a:ext cx="353757" cy="352565"/>
            <a:chOff x="-26980600" y="3175500"/>
            <a:chExt cx="296950" cy="295950"/>
          </a:xfrm>
        </p:grpSpPr>
        <p:sp>
          <p:nvSpPr>
            <p:cNvPr id="18737" name="Google Shape;18737;p91"/>
            <p:cNvSpPr/>
            <p:nvPr/>
          </p:nvSpPr>
          <p:spPr>
            <a:xfrm>
              <a:off x="-26798650" y="3175500"/>
              <a:ext cx="115000" cy="114025"/>
            </a:xfrm>
            <a:custGeom>
              <a:avLst/>
              <a:gdLst/>
              <a:ahLst/>
              <a:cxnLst/>
              <a:rect l="l" t="t" r="r" b="b"/>
              <a:pathLst>
                <a:path w="4600" h="4561" extrusionOk="0">
                  <a:moveTo>
                    <a:pt x="1115" y="0"/>
                  </a:moveTo>
                  <a:cubicBezTo>
                    <a:pt x="851" y="0"/>
                    <a:pt x="583" y="102"/>
                    <a:pt x="378" y="307"/>
                  </a:cubicBezTo>
                  <a:cubicBezTo>
                    <a:pt x="0" y="685"/>
                    <a:pt x="0" y="1378"/>
                    <a:pt x="378" y="1756"/>
                  </a:cubicBezTo>
                  <a:lnTo>
                    <a:pt x="2773" y="4245"/>
                  </a:lnTo>
                  <a:cubicBezTo>
                    <a:pt x="2962" y="4434"/>
                    <a:pt x="3245" y="4560"/>
                    <a:pt x="3529" y="4560"/>
                  </a:cubicBezTo>
                  <a:cubicBezTo>
                    <a:pt x="3812" y="4560"/>
                    <a:pt x="4064" y="4434"/>
                    <a:pt x="4285" y="4245"/>
                  </a:cubicBezTo>
                  <a:cubicBezTo>
                    <a:pt x="4474" y="4056"/>
                    <a:pt x="4600" y="3773"/>
                    <a:pt x="4600" y="3489"/>
                  </a:cubicBezTo>
                  <a:cubicBezTo>
                    <a:pt x="4600" y="3206"/>
                    <a:pt x="4474" y="2954"/>
                    <a:pt x="4285" y="2733"/>
                  </a:cubicBezTo>
                  <a:lnTo>
                    <a:pt x="1828" y="307"/>
                  </a:lnTo>
                  <a:cubicBezTo>
                    <a:pt x="1639" y="102"/>
                    <a:pt x="1379" y="0"/>
                    <a:pt x="11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8" name="Google Shape;18738;p91"/>
            <p:cNvSpPr/>
            <p:nvPr/>
          </p:nvSpPr>
          <p:spPr>
            <a:xfrm>
              <a:off x="-26980600" y="3325725"/>
              <a:ext cx="168575" cy="145725"/>
            </a:xfrm>
            <a:custGeom>
              <a:avLst/>
              <a:gdLst/>
              <a:ahLst/>
              <a:cxnLst/>
              <a:rect l="l" t="t" r="r" b="b"/>
              <a:pathLst>
                <a:path w="6743" h="5829" extrusionOk="0">
                  <a:moveTo>
                    <a:pt x="3797" y="2167"/>
                  </a:moveTo>
                  <a:cubicBezTo>
                    <a:pt x="3884" y="2167"/>
                    <a:pt x="3970" y="2190"/>
                    <a:pt x="4033" y="2237"/>
                  </a:cubicBezTo>
                  <a:cubicBezTo>
                    <a:pt x="4159" y="2363"/>
                    <a:pt x="4159" y="2616"/>
                    <a:pt x="4033" y="2710"/>
                  </a:cubicBezTo>
                  <a:cubicBezTo>
                    <a:pt x="3970" y="2773"/>
                    <a:pt x="3884" y="2805"/>
                    <a:pt x="3797" y="2805"/>
                  </a:cubicBezTo>
                  <a:cubicBezTo>
                    <a:pt x="3710" y="2805"/>
                    <a:pt x="3624" y="2773"/>
                    <a:pt x="3561" y="2710"/>
                  </a:cubicBezTo>
                  <a:cubicBezTo>
                    <a:pt x="3435" y="2616"/>
                    <a:pt x="3435" y="2363"/>
                    <a:pt x="3561" y="2237"/>
                  </a:cubicBezTo>
                  <a:cubicBezTo>
                    <a:pt x="3624" y="2190"/>
                    <a:pt x="3710" y="2167"/>
                    <a:pt x="3797" y="2167"/>
                  </a:cubicBezTo>
                  <a:close/>
                  <a:moveTo>
                    <a:pt x="2336" y="2639"/>
                  </a:moveTo>
                  <a:cubicBezTo>
                    <a:pt x="2426" y="2639"/>
                    <a:pt x="2521" y="2663"/>
                    <a:pt x="2584" y="2710"/>
                  </a:cubicBezTo>
                  <a:cubicBezTo>
                    <a:pt x="2679" y="2836"/>
                    <a:pt x="2679" y="3057"/>
                    <a:pt x="2584" y="3183"/>
                  </a:cubicBezTo>
                  <a:cubicBezTo>
                    <a:pt x="2521" y="3246"/>
                    <a:pt x="2426" y="3277"/>
                    <a:pt x="2336" y="3277"/>
                  </a:cubicBezTo>
                  <a:cubicBezTo>
                    <a:pt x="2245" y="3277"/>
                    <a:pt x="2159" y="3246"/>
                    <a:pt x="2111" y="3183"/>
                  </a:cubicBezTo>
                  <a:cubicBezTo>
                    <a:pt x="1985" y="3057"/>
                    <a:pt x="1985" y="2868"/>
                    <a:pt x="2111" y="2710"/>
                  </a:cubicBezTo>
                  <a:cubicBezTo>
                    <a:pt x="2159" y="2663"/>
                    <a:pt x="2245" y="2639"/>
                    <a:pt x="2336" y="2639"/>
                  </a:cubicBezTo>
                  <a:close/>
                  <a:moveTo>
                    <a:pt x="2931" y="1"/>
                  </a:moveTo>
                  <a:lnTo>
                    <a:pt x="599" y="2332"/>
                  </a:lnTo>
                  <a:cubicBezTo>
                    <a:pt x="221" y="2710"/>
                    <a:pt x="1" y="3214"/>
                    <a:pt x="1" y="3781"/>
                  </a:cubicBezTo>
                  <a:cubicBezTo>
                    <a:pt x="1" y="4317"/>
                    <a:pt x="221" y="4852"/>
                    <a:pt x="599" y="5230"/>
                  </a:cubicBezTo>
                  <a:cubicBezTo>
                    <a:pt x="1009" y="5608"/>
                    <a:pt x="1513" y="5829"/>
                    <a:pt x="2048" y="5829"/>
                  </a:cubicBezTo>
                  <a:cubicBezTo>
                    <a:pt x="2616" y="5829"/>
                    <a:pt x="3120" y="5640"/>
                    <a:pt x="3529" y="5230"/>
                  </a:cubicBezTo>
                  <a:lnTo>
                    <a:pt x="6743" y="2048"/>
                  </a:lnTo>
                  <a:cubicBezTo>
                    <a:pt x="6743" y="2017"/>
                    <a:pt x="6711" y="1954"/>
                    <a:pt x="6711" y="1922"/>
                  </a:cubicBezTo>
                  <a:cubicBezTo>
                    <a:pt x="6396" y="1418"/>
                    <a:pt x="5829" y="1103"/>
                    <a:pt x="5136" y="1103"/>
                  </a:cubicBezTo>
                  <a:lnTo>
                    <a:pt x="5104" y="1103"/>
                  </a:lnTo>
                  <a:cubicBezTo>
                    <a:pt x="5075" y="1104"/>
                    <a:pt x="5045" y="1105"/>
                    <a:pt x="5016" y="1105"/>
                  </a:cubicBezTo>
                  <a:cubicBezTo>
                    <a:pt x="4168" y="1105"/>
                    <a:pt x="3387" y="670"/>
                    <a:pt x="29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9" name="Google Shape;18739;p91"/>
            <p:cNvSpPr/>
            <p:nvPr/>
          </p:nvSpPr>
          <p:spPr>
            <a:xfrm>
              <a:off x="-26893950" y="3226500"/>
              <a:ext cx="159125" cy="137850"/>
            </a:xfrm>
            <a:custGeom>
              <a:avLst/>
              <a:gdLst/>
              <a:ahLst/>
              <a:cxnLst/>
              <a:rect l="l" t="t" r="r" b="b"/>
              <a:pathLst>
                <a:path w="6365" h="5514" extrusionOk="0">
                  <a:moveTo>
                    <a:pt x="3403" y="0"/>
                  </a:moveTo>
                  <a:lnTo>
                    <a:pt x="2678" y="693"/>
                  </a:lnTo>
                  <a:lnTo>
                    <a:pt x="2300" y="1103"/>
                  </a:lnTo>
                  <a:lnTo>
                    <a:pt x="3056" y="1859"/>
                  </a:lnTo>
                  <a:cubicBezTo>
                    <a:pt x="3151" y="1953"/>
                    <a:pt x="3151" y="2205"/>
                    <a:pt x="3056" y="2331"/>
                  </a:cubicBezTo>
                  <a:cubicBezTo>
                    <a:pt x="2962" y="2394"/>
                    <a:pt x="2899" y="2426"/>
                    <a:pt x="2804" y="2426"/>
                  </a:cubicBezTo>
                  <a:cubicBezTo>
                    <a:pt x="2741" y="2426"/>
                    <a:pt x="2615" y="2394"/>
                    <a:pt x="2584" y="2331"/>
                  </a:cubicBezTo>
                  <a:lnTo>
                    <a:pt x="1827" y="1575"/>
                  </a:lnTo>
                  <a:lnTo>
                    <a:pt x="1355" y="2048"/>
                  </a:lnTo>
                  <a:lnTo>
                    <a:pt x="2111" y="2804"/>
                  </a:lnTo>
                  <a:cubicBezTo>
                    <a:pt x="2205" y="2898"/>
                    <a:pt x="2205" y="3150"/>
                    <a:pt x="2111" y="3277"/>
                  </a:cubicBezTo>
                  <a:cubicBezTo>
                    <a:pt x="2016" y="3340"/>
                    <a:pt x="1953" y="3371"/>
                    <a:pt x="1859" y="3371"/>
                  </a:cubicBezTo>
                  <a:cubicBezTo>
                    <a:pt x="1796" y="3371"/>
                    <a:pt x="1670" y="3340"/>
                    <a:pt x="1638" y="3277"/>
                  </a:cubicBezTo>
                  <a:lnTo>
                    <a:pt x="882" y="2520"/>
                  </a:lnTo>
                  <a:lnTo>
                    <a:pt x="0" y="3371"/>
                  </a:lnTo>
                  <a:cubicBezTo>
                    <a:pt x="0" y="3403"/>
                    <a:pt x="63" y="3466"/>
                    <a:pt x="63" y="3497"/>
                  </a:cubicBezTo>
                  <a:cubicBezTo>
                    <a:pt x="364" y="4068"/>
                    <a:pt x="894" y="4381"/>
                    <a:pt x="1490" y="4381"/>
                  </a:cubicBezTo>
                  <a:cubicBezTo>
                    <a:pt x="1518" y="4381"/>
                    <a:pt x="1547" y="4381"/>
                    <a:pt x="1575" y="4379"/>
                  </a:cubicBezTo>
                  <a:cubicBezTo>
                    <a:pt x="1890" y="4379"/>
                    <a:pt x="2174" y="4411"/>
                    <a:pt x="2458" y="4474"/>
                  </a:cubicBezTo>
                  <a:cubicBezTo>
                    <a:pt x="2993" y="4631"/>
                    <a:pt x="3529" y="5009"/>
                    <a:pt x="3781" y="5513"/>
                  </a:cubicBezTo>
                  <a:lnTo>
                    <a:pt x="6364" y="2961"/>
                  </a:lnTo>
                  <a:lnTo>
                    <a:pt x="340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740" name="Google Shape;18740;p91"/>
          <p:cNvSpPr/>
          <p:nvPr/>
        </p:nvSpPr>
        <p:spPr>
          <a:xfrm>
            <a:off x="6660447" y="1989089"/>
            <a:ext cx="309649" cy="351910"/>
          </a:xfrm>
          <a:custGeom>
            <a:avLst/>
            <a:gdLst/>
            <a:ahLst/>
            <a:cxnLst/>
            <a:rect l="l" t="t" r="r" b="b"/>
            <a:pathLst>
              <a:path w="10397" h="11816" extrusionOk="0">
                <a:moveTo>
                  <a:pt x="6939" y="1373"/>
                </a:moveTo>
                <a:cubicBezTo>
                  <a:pt x="7177" y="1373"/>
                  <a:pt x="7419" y="1418"/>
                  <a:pt x="7656" y="1513"/>
                </a:cubicBezTo>
                <a:cubicBezTo>
                  <a:pt x="8255" y="1734"/>
                  <a:pt x="8696" y="2206"/>
                  <a:pt x="8853" y="2836"/>
                </a:cubicBezTo>
                <a:cubicBezTo>
                  <a:pt x="8916" y="3435"/>
                  <a:pt x="8822" y="4065"/>
                  <a:pt x="8412" y="4538"/>
                </a:cubicBezTo>
                <a:cubicBezTo>
                  <a:pt x="8349" y="4601"/>
                  <a:pt x="8255" y="4664"/>
                  <a:pt x="8129" y="4664"/>
                </a:cubicBezTo>
                <a:cubicBezTo>
                  <a:pt x="8066" y="4664"/>
                  <a:pt x="7971" y="4601"/>
                  <a:pt x="7939" y="4569"/>
                </a:cubicBezTo>
                <a:cubicBezTo>
                  <a:pt x="7782" y="4443"/>
                  <a:pt x="7782" y="4223"/>
                  <a:pt x="7908" y="4097"/>
                </a:cubicBezTo>
                <a:cubicBezTo>
                  <a:pt x="8129" y="3782"/>
                  <a:pt x="8223" y="3403"/>
                  <a:pt x="8129" y="2962"/>
                </a:cubicBezTo>
                <a:cubicBezTo>
                  <a:pt x="8066" y="2553"/>
                  <a:pt x="7750" y="2238"/>
                  <a:pt x="7404" y="2143"/>
                </a:cubicBezTo>
                <a:cubicBezTo>
                  <a:pt x="7254" y="2086"/>
                  <a:pt x="7095" y="2057"/>
                  <a:pt x="6939" y="2057"/>
                </a:cubicBezTo>
                <a:cubicBezTo>
                  <a:pt x="6669" y="2057"/>
                  <a:pt x="6406" y="2141"/>
                  <a:pt x="6207" y="2301"/>
                </a:cubicBezTo>
                <a:cubicBezTo>
                  <a:pt x="6148" y="2336"/>
                  <a:pt x="6084" y="2354"/>
                  <a:pt x="6021" y="2354"/>
                </a:cubicBezTo>
                <a:cubicBezTo>
                  <a:pt x="5916" y="2354"/>
                  <a:pt x="5813" y="2305"/>
                  <a:pt x="5734" y="2206"/>
                </a:cubicBezTo>
                <a:cubicBezTo>
                  <a:pt x="5608" y="2049"/>
                  <a:pt x="5671" y="1860"/>
                  <a:pt x="5829" y="1734"/>
                </a:cubicBezTo>
                <a:cubicBezTo>
                  <a:pt x="6163" y="1498"/>
                  <a:pt x="6545" y="1373"/>
                  <a:pt x="6939" y="1373"/>
                </a:cubicBezTo>
                <a:close/>
                <a:moveTo>
                  <a:pt x="3466" y="1"/>
                </a:moveTo>
                <a:cubicBezTo>
                  <a:pt x="3182" y="1"/>
                  <a:pt x="2899" y="32"/>
                  <a:pt x="2678" y="95"/>
                </a:cubicBezTo>
                <a:cubicBezTo>
                  <a:pt x="1481" y="348"/>
                  <a:pt x="504" y="1293"/>
                  <a:pt x="221" y="2490"/>
                </a:cubicBezTo>
                <a:cubicBezTo>
                  <a:pt x="0" y="3498"/>
                  <a:pt x="189" y="4569"/>
                  <a:pt x="851" y="5388"/>
                </a:cubicBezTo>
                <a:cubicBezTo>
                  <a:pt x="1292" y="5955"/>
                  <a:pt x="1512" y="6711"/>
                  <a:pt x="1512" y="7499"/>
                </a:cubicBezTo>
                <a:lnTo>
                  <a:pt x="1512" y="10209"/>
                </a:lnTo>
                <a:cubicBezTo>
                  <a:pt x="1512" y="11122"/>
                  <a:pt x="2237" y="11815"/>
                  <a:pt x="3151" y="11815"/>
                </a:cubicBezTo>
                <a:cubicBezTo>
                  <a:pt x="4033" y="11815"/>
                  <a:pt x="4757" y="11122"/>
                  <a:pt x="4757" y="10209"/>
                </a:cubicBezTo>
                <a:lnTo>
                  <a:pt x="4757" y="8539"/>
                </a:lnTo>
                <a:cubicBezTo>
                  <a:pt x="4757" y="8318"/>
                  <a:pt x="4947" y="8066"/>
                  <a:pt x="5230" y="8066"/>
                </a:cubicBezTo>
                <a:cubicBezTo>
                  <a:pt x="5451" y="8066"/>
                  <a:pt x="5703" y="8287"/>
                  <a:pt x="5703" y="8539"/>
                </a:cubicBezTo>
                <a:lnTo>
                  <a:pt x="5703" y="10209"/>
                </a:lnTo>
                <a:cubicBezTo>
                  <a:pt x="5703" y="11122"/>
                  <a:pt x="6396" y="11815"/>
                  <a:pt x="7309" y="11815"/>
                </a:cubicBezTo>
                <a:cubicBezTo>
                  <a:pt x="8223" y="11815"/>
                  <a:pt x="8916" y="11122"/>
                  <a:pt x="8916" y="10209"/>
                </a:cubicBezTo>
                <a:lnTo>
                  <a:pt x="8916" y="7499"/>
                </a:lnTo>
                <a:cubicBezTo>
                  <a:pt x="8916" y="6711"/>
                  <a:pt x="9168" y="5955"/>
                  <a:pt x="9609" y="5388"/>
                </a:cubicBezTo>
                <a:cubicBezTo>
                  <a:pt x="10145" y="4569"/>
                  <a:pt x="10397" y="3498"/>
                  <a:pt x="10145" y="2490"/>
                </a:cubicBezTo>
                <a:cubicBezTo>
                  <a:pt x="9893" y="1293"/>
                  <a:pt x="8885" y="348"/>
                  <a:pt x="7719" y="95"/>
                </a:cubicBezTo>
                <a:cubicBezTo>
                  <a:pt x="7435" y="1"/>
                  <a:pt x="7152" y="1"/>
                  <a:pt x="6931" y="1"/>
                </a:cubicBezTo>
                <a:cubicBezTo>
                  <a:pt x="6333" y="1"/>
                  <a:pt x="5703" y="158"/>
                  <a:pt x="5199" y="474"/>
                </a:cubicBezTo>
                <a:cubicBezTo>
                  <a:pt x="4663" y="158"/>
                  <a:pt x="4033" y="1"/>
                  <a:pt x="34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741" name="Google Shape;18741;p91"/>
          <p:cNvGrpSpPr/>
          <p:nvPr/>
        </p:nvGrpSpPr>
        <p:grpSpPr>
          <a:xfrm>
            <a:off x="6638357" y="2470604"/>
            <a:ext cx="352803" cy="289039"/>
            <a:chOff x="-26981375" y="3951875"/>
            <a:chExt cx="296150" cy="242625"/>
          </a:xfrm>
        </p:grpSpPr>
        <p:sp>
          <p:nvSpPr>
            <p:cNvPr id="18742" name="Google Shape;18742;p91"/>
            <p:cNvSpPr/>
            <p:nvPr/>
          </p:nvSpPr>
          <p:spPr>
            <a:xfrm>
              <a:off x="-26978225" y="3951875"/>
              <a:ext cx="173300" cy="155975"/>
            </a:xfrm>
            <a:custGeom>
              <a:avLst/>
              <a:gdLst/>
              <a:ahLst/>
              <a:cxnLst/>
              <a:rect l="l" t="t" r="r" b="b"/>
              <a:pathLst>
                <a:path w="6932" h="6239" extrusionOk="0">
                  <a:moveTo>
                    <a:pt x="3340" y="2364"/>
                  </a:moveTo>
                  <a:cubicBezTo>
                    <a:pt x="3529" y="2364"/>
                    <a:pt x="3686" y="2521"/>
                    <a:pt x="3686" y="2710"/>
                  </a:cubicBezTo>
                  <a:lnTo>
                    <a:pt x="3686" y="3435"/>
                  </a:lnTo>
                  <a:lnTo>
                    <a:pt x="4411" y="3435"/>
                  </a:lnTo>
                  <a:cubicBezTo>
                    <a:pt x="4600" y="3435"/>
                    <a:pt x="4757" y="3592"/>
                    <a:pt x="4757" y="3782"/>
                  </a:cubicBezTo>
                  <a:cubicBezTo>
                    <a:pt x="4757" y="3971"/>
                    <a:pt x="4600" y="4128"/>
                    <a:pt x="4411" y="4128"/>
                  </a:cubicBezTo>
                  <a:lnTo>
                    <a:pt x="3686" y="4128"/>
                  </a:lnTo>
                  <a:lnTo>
                    <a:pt x="3686" y="4853"/>
                  </a:lnTo>
                  <a:cubicBezTo>
                    <a:pt x="3686" y="5042"/>
                    <a:pt x="3529" y="5199"/>
                    <a:pt x="3340" y="5199"/>
                  </a:cubicBezTo>
                  <a:cubicBezTo>
                    <a:pt x="3151" y="5199"/>
                    <a:pt x="2993" y="5042"/>
                    <a:pt x="2993" y="4853"/>
                  </a:cubicBezTo>
                  <a:lnTo>
                    <a:pt x="2993" y="4128"/>
                  </a:lnTo>
                  <a:lnTo>
                    <a:pt x="2268" y="4128"/>
                  </a:lnTo>
                  <a:cubicBezTo>
                    <a:pt x="2079" y="4128"/>
                    <a:pt x="1922" y="3971"/>
                    <a:pt x="1922" y="3782"/>
                  </a:cubicBezTo>
                  <a:cubicBezTo>
                    <a:pt x="1922" y="3592"/>
                    <a:pt x="2079" y="3435"/>
                    <a:pt x="2268" y="3435"/>
                  </a:cubicBezTo>
                  <a:lnTo>
                    <a:pt x="2993" y="3435"/>
                  </a:lnTo>
                  <a:lnTo>
                    <a:pt x="2993" y="2710"/>
                  </a:lnTo>
                  <a:cubicBezTo>
                    <a:pt x="2993" y="2521"/>
                    <a:pt x="3151" y="2364"/>
                    <a:pt x="3340" y="2364"/>
                  </a:cubicBezTo>
                  <a:close/>
                  <a:moveTo>
                    <a:pt x="3434" y="1"/>
                  </a:moveTo>
                  <a:cubicBezTo>
                    <a:pt x="2836" y="1"/>
                    <a:pt x="2394" y="474"/>
                    <a:pt x="2394" y="1041"/>
                  </a:cubicBezTo>
                  <a:lnTo>
                    <a:pt x="2394" y="1387"/>
                  </a:lnTo>
                  <a:lnTo>
                    <a:pt x="1008" y="1387"/>
                  </a:lnTo>
                  <a:cubicBezTo>
                    <a:pt x="441" y="1387"/>
                    <a:pt x="0" y="1860"/>
                    <a:pt x="0" y="2395"/>
                  </a:cubicBezTo>
                  <a:lnTo>
                    <a:pt x="0" y="6239"/>
                  </a:lnTo>
                  <a:lnTo>
                    <a:pt x="6931" y="6239"/>
                  </a:lnTo>
                  <a:lnTo>
                    <a:pt x="6931" y="2395"/>
                  </a:lnTo>
                  <a:lnTo>
                    <a:pt x="6837" y="2395"/>
                  </a:lnTo>
                  <a:cubicBezTo>
                    <a:pt x="6837" y="1828"/>
                    <a:pt x="6364" y="1387"/>
                    <a:pt x="5829" y="1387"/>
                  </a:cubicBezTo>
                  <a:lnTo>
                    <a:pt x="4442" y="1387"/>
                  </a:lnTo>
                  <a:lnTo>
                    <a:pt x="4442" y="1041"/>
                  </a:lnTo>
                  <a:cubicBezTo>
                    <a:pt x="4442" y="442"/>
                    <a:pt x="3970" y="1"/>
                    <a:pt x="34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3" name="Google Shape;18743;p91"/>
            <p:cNvSpPr/>
            <p:nvPr/>
          </p:nvSpPr>
          <p:spPr>
            <a:xfrm>
              <a:off x="-26981375" y="4124375"/>
              <a:ext cx="174075" cy="70125"/>
            </a:xfrm>
            <a:custGeom>
              <a:avLst/>
              <a:gdLst/>
              <a:ahLst/>
              <a:cxnLst/>
              <a:rect l="l" t="t" r="r" b="b"/>
              <a:pathLst>
                <a:path w="6963" h="2805" extrusionOk="0">
                  <a:moveTo>
                    <a:pt x="2457" y="1418"/>
                  </a:moveTo>
                  <a:cubicBezTo>
                    <a:pt x="2647" y="1418"/>
                    <a:pt x="2804" y="1576"/>
                    <a:pt x="2804" y="1765"/>
                  </a:cubicBezTo>
                  <a:cubicBezTo>
                    <a:pt x="2804" y="1954"/>
                    <a:pt x="2647" y="2111"/>
                    <a:pt x="2457" y="2111"/>
                  </a:cubicBezTo>
                  <a:cubicBezTo>
                    <a:pt x="2237" y="2111"/>
                    <a:pt x="2079" y="1954"/>
                    <a:pt x="2079" y="1765"/>
                  </a:cubicBezTo>
                  <a:cubicBezTo>
                    <a:pt x="2079" y="1576"/>
                    <a:pt x="2237" y="1418"/>
                    <a:pt x="2457" y="1418"/>
                  </a:cubicBezTo>
                  <a:close/>
                  <a:moveTo>
                    <a:pt x="32" y="0"/>
                  </a:moveTo>
                  <a:lnTo>
                    <a:pt x="32" y="1009"/>
                  </a:lnTo>
                  <a:cubicBezTo>
                    <a:pt x="0" y="1607"/>
                    <a:pt x="473" y="2080"/>
                    <a:pt x="1071" y="2080"/>
                  </a:cubicBezTo>
                  <a:lnTo>
                    <a:pt x="1449" y="2080"/>
                  </a:lnTo>
                  <a:cubicBezTo>
                    <a:pt x="1607" y="2489"/>
                    <a:pt x="1985" y="2804"/>
                    <a:pt x="2457" y="2804"/>
                  </a:cubicBezTo>
                  <a:cubicBezTo>
                    <a:pt x="2867" y="2804"/>
                    <a:pt x="3277" y="2521"/>
                    <a:pt x="3434" y="2080"/>
                  </a:cubicBezTo>
                  <a:lnTo>
                    <a:pt x="6963" y="2080"/>
                  </a:lnTo>
                  <a:lnTo>
                    <a:pt x="696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4" name="Google Shape;18744;p91"/>
            <p:cNvSpPr/>
            <p:nvPr/>
          </p:nvSpPr>
          <p:spPr>
            <a:xfrm>
              <a:off x="-26790000" y="4002300"/>
              <a:ext cx="104775" cy="192200"/>
            </a:xfrm>
            <a:custGeom>
              <a:avLst/>
              <a:gdLst/>
              <a:ahLst/>
              <a:cxnLst/>
              <a:rect l="l" t="t" r="r" b="b"/>
              <a:pathLst>
                <a:path w="4191" h="7688" extrusionOk="0">
                  <a:moveTo>
                    <a:pt x="1513" y="693"/>
                  </a:moveTo>
                  <a:cubicBezTo>
                    <a:pt x="1954" y="693"/>
                    <a:pt x="2364" y="977"/>
                    <a:pt x="2521" y="1386"/>
                  </a:cubicBezTo>
                  <a:lnTo>
                    <a:pt x="3372" y="3497"/>
                  </a:lnTo>
                  <a:lnTo>
                    <a:pt x="1765" y="3497"/>
                  </a:lnTo>
                  <a:cubicBezTo>
                    <a:pt x="1576" y="3497"/>
                    <a:pt x="1419" y="3340"/>
                    <a:pt x="1419" y="3151"/>
                  </a:cubicBezTo>
                  <a:lnTo>
                    <a:pt x="1419" y="693"/>
                  </a:lnTo>
                  <a:close/>
                  <a:moveTo>
                    <a:pt x="1765" y="6270"/>
                  </a:moveTo>
                  <a:cubicBezTo>
                    <a:pt x="1954" y="6270"/>
                    <a:pt x="2112" y="6427"/>
                    <a:pt x="2112" y="6616"/>
                  </a:cubicBezTo>
                  <a:cubicBezTo>
                    <a:pt x="2112" y="6805"/>
                    <a:pt x="1954" y="6963"/>
                    <a:pt x="1765" y="6963"/>
                  </a:cubicBezTo>
                  <a:cubicBezTo>
                    <a:pt x="1576" y="6963"/>
                    <a:pt x="1419" y="6805"/>
                    <a:pt x="1419" y="6616"/>
                  </a:cubicBezTo>
                  <a:cubicBezTo>
                    <a:pt x="1419" y="6427"/>
                    <a:pt x="1576" y="6270"/>
                    <a:pt x="1765" y="6270"/>
                  </a:cubicBezTo>
                  <a:close/>
                  <a:moveTo>
                    <a:pt x="1" y="0"/>
                  </a:moveTo>
                  <a:lnTo>
                    <a:pt x="1" y="6963"/>
                  </a:lnTo>
                  <a:lnTo>
                    <a:pt x="788" y="6963"/>
                  </a:lnTo>
                  <a:cubicBezTo>
                    <a:pt x="946" y="7372"/>
                    <a:pt x="1293" y="7687"/>
                    <a:pt x="1765" y="7687"/>
                  </a:cubicBezTo>
                  <a:cubicBezTo>
                    <a:pt x="2206" y="7687"/>
                    <a:pt x="2584" y="7404"/>
                    <a:pt x="2742" y="6963"/>
                  </a:cubicBezTo>
                  <a:lnTo>
                    <a:pt x="3151" y="6963"/>
                  </a:lnTo>
                  <a:cubicBezTo>
                    <a:pt x="3718" y="6963"/>
                    <a:pt x="4159" y="6490"/>
                    <a:pt x="4159" y="5955"/>
                  </a:cubicBezTo>
                  <a:lnTo>
                    <a:pt x="4159" y="5577"/>
                  </a:lnTo>
                  <a:lnTo>
                    <a:pt x="3151" y="5577"/>
                  </a:lnTo>
                  <a:cubicBezTo>
                    <a:pt x="2931" y="5577"/>
                    <a:pt x="2773" y="5419"/>
                    <a:pt x="2773" y="5230"/>
                  </a:cubicBezTo>
                  <a:cubicBezTo>
                    <a:pt x="2773" y="5041"/>
                    <a:pt x="2994" y="4883"/>
                    <a:pt x="3183" y="4883"/>
                  </a:cubicBezTo>
                  <a:lnTo>
                    <a:pt x="4191" y="4883"/>
                  </a:lnTo>
                  <a:lnTo>
                    <a:pt x="4191" y="4096"/>
                  </a:lnTo>
                  <a:cubicBezTo>
                    <a:pt x="4191" y="3970"/>
                    <a:pt x="4159" y="3812"/>
                    <a:pt x="4159" y="3686"/>
                  </a:cubicBezTo>
                  <a:cubicBezTo>
                    <a:pt x="4096" y="3466"/>
                    <a:pt x="3246" y="1386"/>
                    <a:pt x="3151" y="1103"/>
                  </a:cubicBezTo>
                  <a:cubicBezTo>
                    <a:pt x="2868" y="410"/>
                    <a:pt x="2238" y="0"/>
                    <a:pt x="154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745" name="Google Shape;18745;p91"/>
          <p:cNvGrpSpPr/>
          <p:nvPr/>
        </p:nvGrpSpPr>
        <p:grpSpPr>
          <a:xfrm>
            <a:off x="5303399" y="2918195"/>
            <a:ext cx="351910" cy="354710"/>
            <a:chOff x="-25094250" y="3176075"/>
            <a:chExt cx="295400" cy="297750"/>
          </a:xfrm>
        </p:grpSpPr>
        <p:sp>
          <p:nvSpPr>
            <p:cNvPr id="18746" name="Google Shape;18746;p91"/>
            <p:cNvSpPr/>
            <p:nvPr/>
          </p:nvSpPr>
          <p:spPr>
            <a:xfrm>
              <a:off x="-24989225" y="3176075"/>
              <a:ext cx="87200" cy="122500"/>
            </a:xfrm>
            <a:custGeom>
              <a:avLst/>
              <a:gdLst/>
              <a:ahLst/>
              <a:cxnLst/>
              <a:rect l="l" t="t" r="r" b="b"/>
              <a:pathLst>
                <a:path w="3488" h="4900" extrusionOk="0">
                  <a:moveTo>
                    <a:pt x="1408" y="1"/>
                  </a:moveTo>
                  <a:lnTo>
                    <a:pt x="1408" y="1922"/>
                  </a:lnTo>
                  <a:cubicBezTo>
                    <a:pt x="1408" y="2647"/>
                    <a:pt x="998" y="3277"/>
                    <a:pt x="463" y="3561"/>
                  </a:cubicBezTo>
                  <a:cubicBezTo>
                    <a:pt x="211" y="3655"/>
                    <a:pt x="53" y="3907"/>
                    <a:pt x="22" y="4128"/>
                  </a:cubicBezTo>
                  <a:cubicBezTo>
                    <a:pt x="1" y="4609"/>
                    <a:pt x="369" y="4896"/>
                    <a:pt x="738" y="4896"/>
                  </a:cubicBezTo>
                  <a:cubicBezTo>
                    <a:pt x="925" y="4896"/>
                    <a:pt x="1113" y="4822"/>
                    <a:pt x="1250" y="4663"/>
                  </a:cubicBezTo>
                  <a:cubicBezTo>
                    <a:pt x="1361" y="4506"/>
                    <a:pt x="1557" y="4427"/>
                    <a:pt x="1754" y="4427"/>
                  </a:cubicBezTo>
                  <a:cubicBezTo>
                    <a:pt x="1951" y="4427"/>
                    <a:pt x="2148" y="4506"/>
                    <a:pt x="2258" y="4663"/>
                  </a:cubicBezTo>
                  <a:cubicBezTo>
                    <a:pt x="2411" y="4826"/>
                    <a:pt x="2604" y="4899"/>
                    <a:pt x="2792" y="4899"/>
                  </a:cubicBezTo>
                  <a:cubicBezTo>
                    <a:pt x="3149" y="4899"/>
                    <a:pt x="3487" y="4635"/>
                    <a:pt x="3487" y="4222"/>
                  </a:cubicBezTo>
                  <a:cubicBezTo>
                    <a:pt x="3487" y="3939"/>
                    <a:pt x="3330" y="3718"/>
                    <a:pt x="3109" y="3592"/>
                  </a:cubicBezTo>
                  <a:cubicBezTo>
                    <a:pt x="2479" y="3277"/>
                    <a:pt x="2101" y="2710"/>
                    <a:pt x="2101" y="2143"/>
                  </a:cubicBezTo>
                  <a:lnTo>
                    <a:pt x="2101" y="32"/>
                  </a:lnTo>
                  <a:cubicBezTo>
                    <a:pt x="2006" y="32"/>
                    <a:pt x="1880" y="1"/>
                    <a:pt x="175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7" name="Google Shape;18747;p91"/>
            <p:cNvSpPr/>
            <p:nvPr/>
          </p:nvSpPr>
          <p:spPr>
            <a:xfrm>
              <a:off x="-25094250" y="3179225"/>
              <a:ext cx="295400" cy="291450"/>
            </a:xfrm>
            <a:custGeom>
              <a:avLst/>
              <a:gdLst/>
              <a:ahLst/>
              <a:cxnLst/>
              <a:rect l="l" t="t" r="r" b="b"/>
              <a:pathLst>
                <a:path w="11816" h="11658" extrusionOk="0">
                  <a:moveTo>
                    <a:pt x="4884" y="1"/>
                  </a:moveTo>
                  <a:cubicBezTo>
                    <a:pt x="2143" y="505"/>
                    <a:pt x="1" y="2899"/>
                    <a:pt x="1" y="5829"/>
                  </a:cubicBezTo>
                  <a:cubicBezTo>
                    <a:pt x="1" y="8696"/>
                    <a:pt x="2143" y="11153"/>
                    <a:pt x="4884" y="11657"/>
                  </a:cubicBezTo>
                  <a:lnTo>
                    <a:pt x="4884" y="9799"/>
                  </a:lnTo>
                  <a:cubicBezTo>
                    <a:pt x="4884" y="9358"/>
                    <a:pt x="4664" y="8980"/>
                    <a:pt x="4349" y="8822"/>
                  </a:cubicBezTo>
                  <a:cubicBezTo>
                    <a:pt x="3876" y="8633"/>
                    <a:pt x="3561" y="8160"/>
                    <a:pt x="3530" y="7625"/>
                  </a:cubicBezTo>
                  <a:cubicBezTo>
                    <a:pt x="3446" y="6731"/>
                    <a:pt x="4186" y="6180"/>
                    <a:pt x="4925" y="6180"/>
                  </a:cubicBezTo>
                  <a:cubicBezTo>
                    <a:pt x="5306" y="6180"/>
                    <a:pt x="5687" y="6327"/>
                    <a:pt x="5955" y="6648"/>
                  </a:cubicBezTo>
                  <a:cubicBezTo>
                    <a:pt x="6188" y="6316"/>
                    <a:pt x="6553" y="6163"/>
                    <a:pt x="6929" y="6163"/>
                  </a:cubicBezTo>
                  <a:cubicBezTo>
                    <a:pt x="7621" y="6163"/>
                    <a:pt x="8350" y="6684"/>
                    <a:pt x="8350" y="7562"/>
                  </a:cubicBezTo>
                  <a:cubicBezTo>
                    <a:pt x="8350" y="8066"/>
                    <a:pt x="8035" y="8570"/>
                    <a:pt x="7562" y="8822"/>
                  </a:cubicBezTo>
                  <a:cubicBezTo>
                    <a:pt x="7184" y="9011"/>
                    <a:pt x="6995" y="9326"/>
                    <a:pt x="6995" y="9641"/>
                  </a:cubicBezTo>
                  <a:lnTo>
                    <a:pt x="6995" y="11657"/>
                  </a:lnTo>
                  <a:cubicBezTo>
                    <a:pt x="9736" y="11153"/>
                    <a:pt x="11815" y="8728"/>
                    <a:pt x="11815" y="5829"/>
                  </a:cubicBezTo>
                  <a:cubicBezTo>
                    <a:pt x="11815" y="2899"/>
                    <a:pt x="9736" y="505"/>
                    <a:pt x="6995" y="1"/>
                  </a:cubicBezTo>
                  <a:lnTo>
                    <a:pt x="6995" y="2017"/>
                  </a:lnTo>
                  <a:cubicBezTo>
                    <a:pt x="6995" y="2364"/>
                    <a:pt x="7216" y="2679"/>
                    <a:pt x="7562" y="2836"/>
                  </a:cubicBezTo>
                  <a:cubicBezTo>
                    <a:pt x="8035" y="3057"/>
                    <a:pt x="8350" y="3529"/>
                    <a:pt x="8350" y="4096"/>
                  </a:cubicBezTo>
                  <a:cubicBezTo>
                    <a:pt x="8350" y="4945"/>
                    <a:pt x="7656" y="5495"/>
                    <a:pt x="6948" y="5495"/>
                  </a:cubicBezTo>
                  <a:cubicBezTo>
                    <a:pt x="6578" y="5495"/>
                    <a:pt x="6205" y="5345"/>
                    <a:pt x="5924" y="5010"/>
                  </a:cubicBezTo>
                  <a:cubicBezTo>
                    <a:pt x="5691" y="5321"/>
                    <a:pt x="5310" y="5471"/>
                    <a:pt x="4919" y="5471"/>
                  </a:cubicBezTo>
                  <a:cubicBezTo>
                    <a:pt x="4200" y="5471"/>
                    <a:pt x="3448" y="4961"/>
                    <a:pt x="3530" y="4002"/>
                  </a:cubicBezTo>
                  <a:cubicBezTo>
                    <a:pt x="3561" y="3498"/>
                    <a:pt x="3876" y="3057"/>
                    <a:pt x="4349" y="2836"/>
                  </a:cubicBezTo>
                  <a:cubicBezTo>
                    <a:pt x="4664" y="2679"/>
                    <a:pt x="4884" y="2269"/>
                    <a:pt x="4884" y="1859"/>
                  </a:cubicBezTo>
                  <a:lnTo>
                    <a:pt x="48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8" name="Google Shape;18748;p91"/>
            <p:cNvSpPr/>
            <p:nvPr/>
          </p:nvSpPr>
          <p:spPr>
            <a:xfrm>
              <a:off x="-24989225" y="3350975"/>
              <a:ext cx="87200" cy="122850"/>
            </a:xfrm>
            <a:custGeom>
              <a:avLst/>
              <a:gdLst/>
              <a:ahLst/>
              <a:cxnLst/>
              <a:rect l="l" t="t" r="r" b="b"/>
              <a:pathLst>
                <a:path w="3488" h="4914" extrusionOk="0">
                  <a:moveTo>
                    <a:pt x="2777" y="1"/>
                  </a:moveTo>
                  <a:cubicBezTo>
                    <a:pt x="2589" y="1"/>
                    <a:pt x="2399" y="77"/>
                    <a:pt x="2258" y="251"/>
                  </a:cubicBezTo>
                  <a:cubicBezTo>
                    <a:pt x="2148" y="408"/>
                    <a:pt x="1951" y="487"/>
                    <a:pt x="1754" y="487"/>
                  </a:cubicBezTo>
                  <a:cubicBezTo>
                    <a:pt x="1557" y="487"/>
                    <a:pt x="1361" y="408"/>
                    <a:pt x="1250" y="251"/>
                  </a:cubicBezTo>
                  <a:cubicBezTo>
                    <a:pt x="1122" y="91"/>
                    <a:pt x="936" y="17"/>
                    <a:pt x="748" y="17"/>
                  </a:cubicBezTo>
                  <a:cubicBezTo>
                    <a:pt x="379" y="17"/>
                    <a:pt x="1" y="297"/>
                    <a:pt x="22" y="755"/>
                  </a:cubicBezTo>
                  <a:cubicBezTo>
                    <a:pt x="22" y="1007"/>
                    <a:pt x="242" y="1227"/>
                    <a:pt x="463" y="1353"/>
                  </a:cubicBezTo>
                  <a:cubicBezTo>
                    <a:pt x="1061" y="1637"/>
                    <a:pt x="1408" y="2267"/>
                    <a:pt x="1408" y="2960"/>
                  </a:cubicBezTo>
                  <a:lnTo>
                    <a:pt x="1408" y="4914"/>
                  </a:lnTo>
                  <a:cubicBezTo>
                    <a:pt x="1534" y="4851"/>
                    <a:pt x="1660" y="4851"/>
                    <a:pt x="1754" y="4851"/>
                  </a:cubicBezTo>
                  <a:lnTo>
                    <a:pt x="2101" y="4851"/>
                  </a:lnTo>
                  <a:lnTo>
                    <a:pt x="2101" y="2771"/>
                  </a:lnTo>
                  <a:cubicBezTo>
                    <a:pt x="2101" y="2141"/>
                    <a:pt x="2479" y="1606"/>
                    <a:pt x="3109" y="1322"/>
                  </a:cubicBezTo>
                  <a:cubicBezTo>
                    <a:pt x="3330" y="1196"/>
                    <a:pt x="3487" y="975"/>
                    <a:pt x="3487" y="692"/>
                  </a:cubicBezTo>
                  <a:cubicBezTo>
                    <a:pt x="3487" y="279"/>
                    <a:pt x="3135" y="1"/>
                    <a:pt x="27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749" name="Google Shape;18749;p91"/>
          <p:cNvGrpSpPr/>
          <p:nvPr/>
        </p:nvGrpSpPr>
        <p:grpSpPr>
          <a:xfrm>
            <a:off x="5303399" y="3398556"/>
            <a:ext cx="351910" cy="351880"/>
            <a:chOff x="-25094250" y="3547050"/>
            <a:chExt cx="295400" cy="295375"/>
          </a:xfrm>
        </p:grpSpPr>
        <p:sp>
          <p:nvSpPr>
            <p:cNvPr id="18750" name="Google Shape;18750;p91"/>
            <p:cNvSpPr/>
            <p:nvPr/>
          </p:nvSpPr>
          <p:spPr>
            <a:xfrm>
              <a:off x="-24990275" y="3580925"/>
              <a:ext cx="17350" cy="17350"/>
            </a:xfrm>
            <a:custGeom>
              <a:avLst/>
              <a:gdLst/>
              <a:ahLst/>
              <a:cxnLst/>
              <a:rect l="l" t="t" r="r" b="b"/>
              <a:pathLst>
                <a:path w="694" h="694" extrusionOk="0">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1" name="Google Shape;18751;p91"/>
            <p:cNvSpPr/>
            <p:nvPr/>
          </p:nvSpPr>
          <p:spPr>
            <a:xfrm>
              <a:off x="-25041475" y="3668350"/>
              <a:ext cx="52025" cy="52000"/>
            </a:xfrm>
            <a:custGeom>
              <a:avLst/>
              <a:gdLst/>
              <a:ahLst/>
              <a:cxnLst/>
              <a:rect l="l" t="t" r="r" b="b"/>
              <a:pathLst>
                <a:path w="2081" h="2080" extrusionOk="0">
                  <a:moveTo>
                    <a:pt x="1" y="0"/>
                  </a:moveTo>
                  <a:lnTo>
                    <a:pt x="1" y="2080"/>
                  </a:lnTo>
                  <a:lnTo>
                    <a:pt x="2080" y="2080"/>
                  </a:lnTo>
                  <a:lnTo>
                    <a:pt x="208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2" name="Google Shape;18752;p91"/>
            <p:cNvSpPr/>
            <p:nvPr/>
          </p:nvSpPr>
          <p:spPr>
            <a:xfrm>
              <a:off x="-25094250" y="3547050"/>
              <a:ext cx="224500" cy="295375"/>
            </a:xfrm>
            <a:custGeom>
              <a:avLst/>
              <a:gdLst/>
              <a:ahLst/>
              <a:cxnLst/>
              <a:rect l="l" t="t" r="r" b="b"/>
              <a:pathLst>
                <a:path w="8980" h="11815" extrusionOk="0">
                  <a:moveTo>
                    <a:pt x="4538" y="694"/>
                  </a:moveTo>
                  <a:cubicBezTo>
                    <a:pt x="5136" y="694"/>
                    <a:pt x="5577" y="1166"/>
                    <a:pt x="5577" y="1702"/>
                  </a:cubicBezTo>
                  <a:cubicBezTo>
                    <a:pt x="5577" y="1891"/>
                    <a:pt x="5735" y="2048"/>
                    <a:pt x="5924" y="2048"/>
                  </a:cubicBezTo>
                  <a:lnTo>
                    <a:pt x="6649" y="2048"/>
                  </a:lnTo>
                  <a:cubicBezTo>
                    <a:pt x="6838" y="2048"/>
                    <a:pt x="6995" y="2206"/>
                    <a:pt x="6995" y="2426"/>
                  </a:cubicBezTo>
                  <a:lnTo>
                    <a:pt x="6995" y="2773"/>
                  </a:lnTo>
                  <a:lnTo>
                    <a:pt x="2143" y="2773"/>
                  </a:lnTo>
                  <a:lnTo>
                    <a:pt x="2143" y="2426"/>
                  </a:lnTo>
                  <a:lnTo>
                    <a:pt x="2112" y="2426"/>
                  </a:lnTo>
                  <a:cubicBezTo>
                    <a:pt x="2112" y="2206"/>
                    <a:pt x="2269" y="2048"/>
                    <a:pt x="2458" y="2048"/>
                  </a:cubicBezTo>
                  <a:lnTo>
                    <a:pt x="3183" y="2048"/>
                  </a:lnTo>
                  <a:cubicBezTo>
                    <a:pt x="3372" y="2048"/>
                    <a:pt x="3530" y="1891"/>
                    <a:pt x="3530" y="1702"/>
                  </a:cubicBezTo>
                  <a:cubicBezTo>
                    <a:pt x="3530" y="1103"/>
                    <a:pt x="4002" y="694"/>
                    <a:pt x="4538" y="694"/>
                  </a:cubicBezTo>
                  <a:close/>
                  <a:moveTo>
                    <a:pt x="7310" y="4159"/>
                  </a:moveTo>
                  <a:cubicBezTo>
                    <a:pt x="7499" y="4159"/>
                    <a:pt x="7657" y="4317"/>
                    <a:pt x="7657" y="4506"/>
                  </a:cubicBezTo>
                  <a:cubicBezTo>
                    <a:pt x="7657" y="4695"/>
                    <a:pt x="7499" y="4852"/>
                    <a:pt x="7310" y="4852"/>
                  </a:cubicBezTo>
                  <a:lnTo>
                    <a:pt x="5924" y="4852"/>
                  </a:lnTo>
                  <a:cubicBezTo>
                    <a:pt x="5735" y="4852"/>
                    <a:pt x="5577" y="4695"/>
                    <a:pt x="5577" y="4506"/>
                  </a:cubicBezTo>
                  <a:cubicBezTo>
                    <a:pt x="5577" y="4317"/>
                    <a:pt x="5735" y="4159"/>
                    <a:pt x="5924" y="4159"/>
                  </a:cubicBezTo>
                  <a:close/>
                  <a:moveTo>
                    <a:pt x="7310" y="5514"/>
                  </a:moveTo>
                  <a:cubicBezTo>
                    <a:pt x="7499" y="5514"/>
                    <a:pt x="7657" y="5671"/>
                    <a:pt x="7657" y="5892"/>
                  </a:cubicBezTo>
                  <a:cubicBezTo>
                    <a:pt x="7657" y="6081"/>
                    <a:pt x="7499" y="6238"/>
                    <a:pt x="7310" y="6238"/>
                  </a:cubicBezTo>
                  <a:lnTo>
                    <a:pt x="5924" y="6238"/>
                  </a:lnTo>
                  <a:cubicBezTo>
                    <a:pt x="5735" y="6238"/>
                    <a:pt x="5577" y="6081"/>
                    <a:pt x="5577" y="5892"/>
                  </a:cubicBezTo>
                  <a:cubicBezTo>
                    <a:pt x="5577" y="5671"/>
                    <a:pt x="5735" y="5514"/>
                    <a:pt x="5924" y="5514"/>
                  </a:cubicBezTo>
                  <a:close/>
                  <a:moveTo>
                    <a:pt x="4506" y="4159"/>
                  </a:moveTo>
                  <a:cubicBezTo>
                    <a:pt x="4695" y="4159"/>
                    <a:pt x="4853" y="4317"/>
                    <a:pt x="4853" y="4506"/>
                  </a:cubicBezTo>
                  <a:lnTo>
                    <a:pt x="4853" y="7247"/>
                  </a:lnTo>
                  <a:cubicBezTo>
                    <a:pt x="4853" y="7467"/>
                    <a:pt x="4695" y="7593"/>
                    <a:pt x="4506" y="7593"/>
                  </a:cubicBezTo>
                  <a:lnTo>
                    <a:pt x="1734" y="7593"/>
                  </a:lnTo>
                  <a:cubicBezTo>
                    <a:pt x="1545" y="7593"/>
                    <a:pt x="1387" y="7467"/>
                    <a:pt x="1387" y="7247"/>
                  </a:cubicBezTo>
                  <a:lnTo>
                    <a:pt x="1387" y="4506"/>
                  </a:lnTo>
                  <a:cubicBezTo>
                    <a:pt x="1387" y="4317"/>
                    <a:pt x="1545" y="4159"/>
                    <a:pt x="1734" y="4159"/>
                  </a:cubicBezTo>
                  <a:close/>
                  <a:moveTo>
                    <a:pt x="7310" y="6900"/>
                  </a:moveTo>
                  <a:cubicBezTo>
                    <a:pt x="7499" y="6900"/>
                    <a:pt x="7657" y="7058"/>
                    <a:pt x="7657" y="7247"/>
                  </a:cubicBezTo>
                  <a:cubicBezTo>
                    <a:pt x="7657" y="7467"/>
                    <a:pt x="7499" y="7593"/>
                    <a:pt x="7310" y="7593"/>
                  </a:cubicBezTo>
                  <a:lnTo>
                    <a:pt x="5924" y="7593"/>
                  </a:lnTo>
                  <a:cubicBezTo>
                    <a:pt x="5735" y="7593"/>
                    <a:pt x="5577" y="7467"/>
                    <a:pt x="5577" y="7247"/>
                  </a:cubicBezTo>
                  <a:cubicBezTo>
                    <a:pt x="5577" y="7058"/>
                    <a:pt x="5735" y="6900"/>
                    <a:pt x="5924" y="6900"/>
                  </a:cubicBezTo>
                  <a:close/>
                  <a:moveTo>
                    <a:pt x="7310" y="8318"/>
                  </a:moveTo>
                  <a:cubicBezTo>
                    <a:pt x="7499" y="8318"/>
                    <a:pt x="7657" y="8475"/>
                    <a:pt x="7657" y="8664"/>
                  </a:cubicBezTo>
                  <a:cubicBezTo>
                    <a:pt x="7657" y="8853"/>
                    <a:pt x="7499" y="9011"/>
                    <a:pt x="7310" y="9011"/>
                  </a:cubicBezTo>
                  <a:lnTo>
                    <a:pt x="1734" y="9011"/>
                  </a:lnTo>
                  <a:cubicBezTo>
                    <a:pt x="1545" y="9011"/>
                    <a:pt x="1387" y="8853"/>
                    <a:pt x="1387" y="8664"/>
                  </a:cubicBezTo>
                  <a:cubicBezTo>
                    <a:pt x="1387" y="8475"/>
                    <a:pt x="1545" y="8318"/>
                    <a:pt x="1734" y="8318"/>
                  </a:cubicBezTo>
                  <a:close/>
                  <a:moveTo>
                    <a:pt x="7310" y="9704"/>
                  </a:moveTo>
                  <a:cubicBezTo>
                    <a:pt x="7499" y="9704"/>
                    <a:pt x="7657" y="9861"/>
                    <a:pt x="7657" y="10050"/>
                  </a:cubicBezTo>
                  <a:cubicBezTo>
                    <a:pt x="7657" y="10240"/>
                    <a:pt x="7499" y="10397"/>
                    <a:pt x="7310" y="10397"/>
                  </a:cubicBezTo>
                  <a:lnTo>
                    <a:pt x="1734" y="10397"/>
                  </a:lnTo>
                  <a:cubicBezTo>
                    <a:pt x="1545" y="10397"/>
                    <a:pt x="1387" y="10240"/>
                    <a:pt x="1387" y="10050"/>
                  </a:cubicBezTo>
                  <a:cubicBezTo>
                    <a:pt x="1387" y="9861"/>
                    <a:pt x="1545" y="9704"/>
                    <a:pt x="1734" y="9704"/>
                  </a:cubicBezTo>
                  <a:close/>
                  <a:moveTo>
                    <a:pt x="4506" y="0"/>
                  </a:moveTo>
                  <a:cubicBezTo>
                    <a:pt x="3687" y="0"/>
                    <a:pt x="2962" y="599"/>
                    <a:pt x="2805" y="1387"/>
                  </a:cubicBezTo>
                  <a:lnTo>
                    <a:pt x="2427" y="1387"/>
                  </a:lnTo>
                  <a:cubicBezTo>
                    <a:pt x="1986" y="1387"/>
                    <a:pt x="1576" y="1670"/>
                    <a:pt x="1419" y="2080"/>
                  </a:cubicBezTo>
                  <a:lnTo>
                    <a:pt x="1041" y="2080"/>
                  </a:lnTo>
                  <a:cubicBezTo>
                    <a:pt x="442" y="2080"/>
                    <a:pt x="1" y="2552"/>
                    <a:pt x="1" y="3119"/>
                  </a:cubicBezTo>
                  <a:lnTo>
                    <a:pt x="1" y="10807"/>
                  </a:lnTo>
                  <a:cubicBezTo>
                    <a:pt x="1" y="11342"/>
                    <a:pt x="474" y="11815"/>
                    <a:pt x="1041" y="11815"/>
                  </a:cubicBezTo>
                  <a:lnTo>
                    <a:pt x="7972" y="11815"/>
                  </a:lnTo>
                  <a:cubicBezTo>
                    <a:pt x="8570" y="11815"/>
                    <a:pt x="8980" y="11342"/>
                    <a:pt x="8980" y="10807"/>
                  </a:cubicBezTo>
                  <a:lnTo>
                    <a:pt x="8980" y="3119"/>
                  </a:lnTo>
                  <a:cubicBezTo>
                    <a:pt x="8980" y="2521"/>
                    <a:pt x="8507" y="2080"/>
                    <a:pt x="7972" y="2080"/>
                  </a:cubicBezTo>
                  <a:lnTo>
                    <a:pt x="7562" y="2080"/>
                  </a:lnTo>
                  <a:cubicBezTo>
                    <a:pt x="7405" y="1702"/>
                    <a:pt x="7058" y="1387"/>
                    <a:pt x="6585" y="1387"/>
                  </a:cubicBezTo>
                  <a:lnTo>
                    <a:pt x="6207" y="1387"/>
                  </a:lnTo>
                  <a:cubicBezTo>
                    <a:pt x="6050" y="599"/>
                    <a:pt x="5325" y="0"/>
                    <a:pt x="45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3" name="Google Shape;18753;p91"/>
            <p:cNvSpPr/>
            <p:nvPr/>
          </p:nvSpPr>
          <p:spPr>
            <a:xfrm>
              <a:off x="-24851650" y="3582300"/>
              <a:ext cx="52800" cy="190825"/>
            </a:xfrm>
            <a:custGeom>
              <a:avLst/>
              <a:gdLst/>
              <a:ahLst/>
              <a:cxnLst/>
              <a:rect l="l" t="t" r="r" b="b"/>
              <a:pathLst>
                <a:path w="2112" h="7633" extrusionOk="0">
                  <a:moveTo>
                    <a:pt x="1060" y="0"/>
                  </a:moveTo>
                  <a:cubicBezTo>
                    <a:pt x="930" y="0"/>
                    <a:pt x="804" y="55"/>
                    <a:pt x="757" y="166"/>
                  </a:cubicBezTo>
                  <a:lnTo>
                    <a:pt x="32" y="1552"/>
                  </a:lnTo>
                  <a:cubicBezTo>
                    <a:pt x="0" y="1583"/>
                    <a:pt x="0" y="1678"/>
                    <a:pt x="0" y="1709"/>
                  </a:cubicBezTo>
                  <a:lnTo>
                    <a:pt x="0" y="7632"/>
                  </a:lnTo>
                  <a:lnTo>
                    <a:pt x="2080" y="7632"/>
                  </a:lnTo>
                  <a:lnTo>
                    <a:pt x="2080" y="1709"/>
                  </a:lnTo>
                  <a:lnTo>
                    <a:pt x="2111" y="1709"/>
                  </a:lnTo>
                  <a:cubicBezTo>
                    <a:pt x="2111" y="1678"/>
                    <a:pt x="2111" y="1583"/>
                    <a:pt x="2080" y="1552"/>
                  </a:cubicBezTo>
                  <a:lnTo>
                    <a:pt x="1387" y="166"/>
                  </a:lnTo>
                  <a:cubicBezTo>
                    <a:pt x="1324" y="55"/>
                    <a:pt x="1190" y="0"/>
                    <a:pt x="106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4" name="Google Shape;18754;p91"/>
            <p:cNvSpPr/>
            <p:nvPr/>
          </p:nvSpPr>
          <p:spPr>
            <a:xfrm>
              <a:off x="-24850875" y="3788050"/>
              <a:ext cx="52025" cy="53600"/>
            </a:xfrm>
            <a:custGeom>
              <a:avLst/>
              <a:gdLst/>
              <a:ahLst/>
              <a:cxnLst/>
              <a:rect l="l" t="t" r="r" b="b"/>
              <a:pathLst>
                <a:path w="2081" h="2144" extrusionOk="0">
                  <a:moveTo>
                    <a:pt x="1" y="1"/>
                  </a:moveTo>
                  <a:lnTo>
                    <a:pt x="1" y="1104"/>
                  </a:lnTo>
                  <a:lnTo>
                    <a:pt x="64" y="1104"/>
                  </a:lnTo>
                  <a:cubicBezTo>
                    <a:pt x="64" y="1702"/>
                    <a:pt x="505" y="2143"/>
                    <a:pt x="1072" y="2143"/>
                  </a:cubicBezTo>
                  <a:cubicBezTo>
                    <a:pt x="1671" y="2143"/>
                    <a:pt x="2080" y="1671"/>
                    <a:pt x="2080" y="1104"/>
                  </a:cubicBezTo>
                  <a:lnTo>
                    <a:pt x="208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755" name="Google Shape;18755;p91"/>
          <p:cNvSpPr/>
          <p:nvPr/>
        </p:nvSpPr>
        <p:spPr>
          <a:xfrm>
            <a:off x="5303415" y="3903536"/>
            <a:ext cx="352833" cy="241864"/>
          </a:xfrm>
          <a:custGeom>
            <a:avLst/>
            <a:gdLst/>
            <a:ahLst/>
            <a:cxnLst/>
            <a:rect l="l" t="t" r="r" b="b"/>
            <a:pathLst>
              <a:path w="11847" h="8121" extrusionOk="0">
                <a:moveTo>
                  <a:pt x="5640" y="1221"/>
                </a:moveTo>
                <a:lnTo>
                  <a:pt x="5640" y="1914"/>
                </a:lnTo>
                <a:lnTo>
                  <a:pt x="4916" y="1914"/>
                </a:lnTo>
                <a:lnTo>
                  <a:pt x="4916" y="1568"/>
                </a:lnTo>
                <a:cubicBezTo>
                  <a:pt x="4916" y="1379"/>
                  <a:pt x="5073" y="1221"/>
                  <a:pt x="5294" y="1221"/>
                </a:cubicBezTo>
                <a:close/>
                <a:moveTo>
                  <a:pt x="8066" y="1253"/>
                </a:moveTo>
                <a:cubicBezTo>
                  <a:pt x="8287" y="1253"/>
                  <a:pt x="8444" y="1410"/>
                  <a:pt x="8444" y="1599"/>
                </a:cubicBezTo>
                <a:lnTo>
                  <a:pt x="8444" y="1946"/>
                </a:lnTo>
                <a:lnTo>
                  <a:pt x="7720" y="1946"/>
                </a:lnTo>
                <a:lnTo>
                  <a:pt x="7720" y="1253"/>
                </a:lnTo>
                <a:close/>
                <a:moveTo>
                  <a:pt x="7027" y="1253"/>
                </a:moveTo>
                <a:lnTo>
                  <a:pt x="7027" y="1977"/>
                </a:lnTo>
                <a:lnTo>
                  <a:pt x="6302" y="1977"/>
                </a:lnTo>
                <a:lnTo>
                  <a:pt x="6302" y="1253"/>
                </a:lnTo>
                <a:close/>
                <a:moveTo>
                  <a:pt x="8098" y="3994"/>
                </a:moveTo>
                <a:lnTo>
                  <a:pt x="6648" y="4844"/>
                </a:lnTo>
                <a:lnTo>
                  <a:pt x="5199" y="3994"/>
                </a:lnTo>
                <a:close/>
                <a:moveTo>
                  <a:pt x="6648" y="5663"/>
                </a:moveTo>
                <a:lnTo>
                  <a:pt x="8665" y="6797"/>
                </a:lnTo>
                <a:lnTo>
                  <a:pt x="4664" y="6797"/>
                </a:lnTo>
                <a:lnTo>
                  <a:pt x="6648" y="5663"/>
                </a:lnTo>
                <a:close/>
                <a:moveTo>
                  <a:pt x="3183" y="6766"/>
                </a:moveTo>
                <a:cubicBezTo>
                  <a:pt x="3372" y="6766"/>
                  <a:pt x="3561" y="6924"/>
                  <a:pt x="3561" y="7113"/>
                </a:cubicBezTo>
                <a:cubicBezTo>
                  <a:pt x="3561" y="7333"/>
                  <a:pt x="3372" y="7491"/>
                  <a:pt x="3183" y="7491"/>
                </a:cubicBezTo>
                <a:cubicBezTo>
                  <a:pt x="2994" y="7491"/>
                  <a:pt x="2836" y="7333"/>
                  <a:pt x="2836" y="7113"/>
                </a:cubicBezTo>
                <a:cubicBezTo>
                  <a:pt x="2836" y="6924"/>
                  <a:pt x="2994" y="6766"/>
                  <a:pt x="3183" y="6766"/>
                </a:cubicBezTo>
                <a:close/>
                <a:moveTo>
                  <a:pt x="10114" y="6797"/>
                </a:moveTo>
                <a:cubicBezTo>
                  <a:pt x="10303" y="6797"/>
                  <a:pt x="10461" y="6955"/>
                  <a:pt x="10461" y="7144"/>
                </a:cubicBezTo>
                <a:cubicBezTo>
                  <a:pt x="10461" y="7365"/>
                  <a:pt x="10303" y="7522"/>
                  <a:pt x="10114" y="7522"/>
                </a:cubicBezTo>
                <a:cubicBezTo>
                  <a:pt x="9925" y="7522"/>
                  <a:pt x="9767" y="7365"/>
                  <a:pt x="9767" y="7144"/>
                </a:cubicBezTo>
                <a:cubicBezTo>
                  <a:pt x="9767" y="6955"/>
                  <a:pt x="9925" y="6797"/>
                  <a:pt x="10114" y="6797"/>
                </a:cubicBezTo>
                <a:close/>
                <a:moveTo>
                  <a:pt x="1123" y="0"/>
                </a:moveTo>
                <a:cubicBezTo>
                  <a:pt x="859" y="0"/>
                  <a:pt x="600" y="103"/>
                  <a:pt x="411" y="308"/>
                </a:cubicBezTo>
                <a:cubicBezTo>
                  <a:pt x="1" y="686"/>
                  <a:pt x="1" y="1379"/>
                  <a:pt x="411" y="1757"/>
                </a:cubicBezTo>
                <a:lnTo>
                  <a:pt x="2017" y="3426"/>
                </a:lnTo>
                <a:cubicBezTo>
                  <a:pt x="2395" y="3805"/>
                  <a:pt x="2931" y="4025"/>
                  <a:pt x="3466" y="4025"/>
                </a:cubicBezTo>
                <a:lnTo>
                  <a:pt x="3782" y="4025"/>
                </a:lnTo>
                <a:lnTo>
                  <a:pt x="5955" y="5222"/>
                </a:lnTo>
                <a:lnTo>
                  <a:pt x="3908" y="6388"/>
                </a:lnTo>
                <a:cubicBezTo>
                  <a:pt x="3719" y="6167"/>
                  <a:pt x="3466" y="6073"/>
                  <a:pt x="3151" y="6073"/>
                </a:cubicBezTo>
                <a:cubicBezTo>
                  <a:pt x="2553" y="6073"/>
                  <a:pt x="2143" y="6545"/>
                  <a:pt x="2143" y="7081"/>
                </a:cubicBezTo>
                <a:cubicBezTo>
                  <a:pt x="2143" y="7680"/>
                  <a:pt x="2584" y="8121"/>
                  <a:pt x="3151" y="8121"/>
                </a:cubicBezTo>
                <a:cubicBezTo>
                  <a:pt x="3593" y="8121"/>
                  <a:pt x="3971" y="7837"/>
                  <a:pt x="4128" y="7396"/>
                </a:cubicBezTo>
                <a:lnTo>
                  <a:pt x="9137" y="7396"/>
                </a:lnTo>
                <a:cubicBezTo>
                  <a:pt x="9295" y="7806"/>
                  <a:pt x="9641" y="8121"/>
                  <a:pt x="10114" y="8121"/>
                </a:cubicBezTo>
                <a:cubicBezTo>
                  <a:pt x="10713" y="8121"/>
                  <a:pt x="11154" y="7648"/>
                  <a:pt x="11154" y="7081"/>
                </a:cubicBezTo>
                <a:cubicBezTo>
                  <a:pt x="11154" y="6482"/>
                  <a:pt x="10681" y="6073"/>
                  <a:pt x="10114" y="6073"/>
                </a:cubicBezTo>
                <a:cubicBezTo>
                  <a:pt x="9862" y="6073"/>
                  <a:pt x="9578" y="6167"/>
                  <a:pt x="9358" y="6388"/>
                </a:cubicBezTo>
                <a:lnTo>
                  <a:pt x="7310" y="5222"/>
                </a:lnTo>
                <a:lnTo>
                  <a:pt x="9484" y="4025"/>
                </a:lnTo>
                <a:lnTo>
                  <a:pt x="10839" y="4025"/>
                </a:lnTo>
                <a:cubicBezTo>
                  <a:pt x="11437" y="4025"/>
                  <a:pt x="11847" y="3552"/>
                  <a:pt x="11847" y="2985"/>
                </a:cubicBezTo>
                <a:cubicBezTo>
                  <a:pt x="11847" y="2387"/>
                  <a:pt x="11374" y="1946"/>
                  <a:pt x="10839" y="1946"/>
                </a:cubicBezTo>
                <a:lnTo>
                  <a:pt x="9074" y="1946"/>
                </a:lnTo>
                <a:lnTo>
                  <a:pt x="9074" y="1599"/>
                </a:lnTo>
                <a:cubicBezTo>
                  <a:pt x="9074" y="1032"/>
                  <a:pt x="8602" y="591"/>
                  <a:pt x="8035" y="591"/>
                </a:cubicBezTo>
                <a:lnTo>
                  <a:pt x="5294" y="591"/>
                </a:lnTo>
                <a:cubicBezTo>
                  <a:pt x="4695" y="591"/>
                  <a:pt x="4254" y="1064"/>
                  <a:pt x="4254" y="1599"/>
                </a:cubicBezTo>
                <a:lnTo>
                  <a:pt x="4254" y="1946"/>
                </a:lnTo>
                <a:lnTo>
                  <a:pt x="4097" y="1946"/>
                </a:lnTo>
                <a:cubicBezTo>
                  <a:pt x="3750" y="1946"/>
                  <a:pt x="3372" y="1820"/>
                  <a:pt x="3120" y="1568"/>
                </a:cubicBezTo>
                <a:lnTo>
                  <a:pt x="1860" y="308"/>
                </a:lnTo>
                <a:cubicBezTo>
                  <a:pt x="1655" y="103"/>
                  <a:pt x="1387" y="0"/>
                  <a:pt x="112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756" name="Google Shape;18756;p91"/>
          <p:cNvGrpSpPr/>
          <p:nvPr/>
        </p:nvGrpSpPr>
        <p:grpSpPr>
          <a:xfrm>
            <a:off x="7535476" y="2919148"/>
            <a:ext cx="352803" cy="352803"/>
            <a:chOff x="-23245675" y="3148525"/>
            <a:chExt cx="296150" cy="296150"/>
          </a:xfrm>
        </p:grpSpPr>
        <p:sp>
          <p:nvSpPr>
            <p:cNvPr id="18757" name="Google Shape;18757;p91"/>
            <p:cNvSpPr/>
            <p:nvPr/>
          </p:nvSpPr>
          <p:spPr>
            <a:xfrm>
              <a:off x="-23192925" y="3251700"/>
              <a:ext cx="192225" cy="105550"/>
            </a:xfrm>
            <a:custGeom>
              <a:avLst/>
              <a:gdLst/>
              <a:ahLst/>
              <a:cxnLst/>
              <a:rect l="l" t="t" r="r" b="b"/>
              <a:pathLst>
                <a:path w="7689" h="4222" extrusionOk="0">
                  <a:moveTo>
                    <a:pt x="3151" y="0"/>
                  </a:moveTo>
                  <a:lnTo>
                    <a:pt x="2616" y="1260"/>
                  </a:lnTo>
                  <a:cubicBezTo>
                    <a:pt x="2584" y="1386"/>
                    <a:pt x="2427" y="1481"/>
                    <a:pt x="2301" y="1481"/>
                  </a:cubicBezTo>
                  <a:lnTo>
                    <a:pt x="1" y="1481"/>
                  </a:lnTo>
                  <a:lnTo>
                    <a:pt x="1" y="4222"/>
                  </a:lnTo>
                  <a:lnTo>
                    <a:pt x="7688" y="4222"/>
                  </a:lnTo>
                  <a:lnTo>
                    <a:pt x="7688" y="1481"/>
                  </a:lnTo>
                  <a:lnTo>
                    <a:pt x="5672" y="1481"/>
                  </a:lnTo>
                  <a:lnTo>
                    <a:pt x="4884" y="3371"/>
                  </a:lnTo>
                  <a:cubicBezTo>
                    <a:pt x="4827" y="3513"/>
                    <a:pt x="4713" y="3578"/>
                    <a:pt x="4593" y="3578"/>
                  </a:cubicBezTo>
                  <a:cubicBezTo>
                    <a:pt x="4447" y="3578"/>
                    <a:pt x="4292" y="3481"/>
                    <a:pt x="4223" y="3308"/>
                  </a:cubicBezTo>
                  <a:lnTo>
                    <a:pt x="315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8" name="Google Shape;18758;p91"/>
            <p:cNvSpPr/>
            <p:nvPr/>
          </p:nvSpPr>
          <p:spPr>
            <a:xfrm>
              <a:off x="-23193700" y="3200500"/>
              <a:ext cx="192200" cy="106350"/>
            </a:xfrm>
            <a:custGeom>
              <a:avLst/>
              <a:gdLst/>
              <a:ahLst/>
              <a:cxnLst/>
              <a:rect l="l" t="t" r="r" b="b"/>
              <a:pathLst>
                <a:path w="7688" h="4254" extrusionOk="0">
                  <a:moveTo>
                    <a:pt x="0" y="0"/>
                  </a:moveTo>
                  <a:lnTo>
                    <a:pt x="0" y="2836"/>
                  </a:lnTo>
                  <a:lnTo>
                    <a:pt x="2111" y="2836"/>
                  </a:lnTo>
                  <a:lnTo>
                    <a:pt x="2962" y="945"/>
                  </a:lnTo>
                  <a:cubicBezTo>
                    <a:pt x="3020" y="800"/>
                    <a:pt x="3138" y="735"/>
                    <a:pt x="3258" y="735"/>
                  </a:cubicBezTo>
                  <a:cubicBezTo>
                    <a:pt x="3399" y="735"/>
                    <a:pt x="3541" y="824"/>
                    <a:pt x="3592" y="977"/>
                  </a:cubicBezTo>
                  <a:lnTo>
                    <a:pt x="4632" y="4253"/>
                  </a:lnTo>
                  <a:lnTo>
                    <a:pt x="5104" y="3056"/>
                  </a:lnTo>
                  <a:cubicBezTo>
                    <a:pt x="5167" y="2930"/>
                    <a:pt x="5325" y="2836"/>
                    <a:pt x="5419" y="2836"/>
                  </a:cubicBezTo>
                  <a:lnTo>
                    <a:pt x="7688" y="2836"/>
                  </a:lnTo>
                  <a:lnTo>
                    <a:pt x="768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9" name="Google Shape;18759;p91"/>
            <p:cNvSpPr/>
            <p:nvPr/>
          </p:nvSpPr>
          <p:spPr>
            <a:xfrm>
              <a:off x="-23245675" y="3148525"/>
              <a:ext cx="296150" cy="296150"/>
            </a:xfrm>
            <a:custGeom>
              <a:avLst/>
              <a:gdLst/>
              <a:ahLst/>
              <a:cxnLst/>
              <a:rect l="l" t="t" r="r" b="b"/>
              <a:pathLst>
                <a:path w="11846" h="11846" extrusionOk="0">
                  <a:moveTo>
                    <a:pt x="10113" y="1386"/>
                  </a:moveTo>
                  <a:cubicBezTo>
                    <a:pt x="10302" y="1386"/>
                    <a:pt x="10460" y="1544"/>
                    <a:pt x="10460" y="1733"/>
                  </a:cubicBezTo>
                  <a:lnTo>
                    <a:pt x="10460" y="8758"/>
                  </a:lnTo>
                  <a:cubicBezTo>
                    <a:pt x="10460" y="8947"/>
                    <a:pt x="10302" y="9105"/>
                    <a:pt x="10113" y="9105"/>
                  </a:cubicBezTo>
                  <a:lnTo>
                    <a:pt x="1733" y="9105"/>
                  </a:lnTo>
                  <a:cubicBezTo>
                    <a:pt x="1512" y="9105"/>
                    <a:pt x="1355" y="8947"/>
                    <a:pt x="1355" y="8758"/>
                  </a:cubicBezTo>
                  <a:lnTo>
                    <a:pt x="1355" y="1733"/>
                  </a:lnTo>
                  <a:cubicBezTo>
                    <a:pt x="1355" y="1544"/>
                    <a:pt x="1512" y="1386"/>
                    <a:pt x="1733" y="1386"/>
                  </a:cubicBezTo>
                  <a:close/>
                  <a:moveTo>
                    <a:pt x="2426" y="9767"/>
                  </a:moveTo>
                  <a:cubicBezTo>
                    <a:pt x="2615" y="9767"/>
                    <a:pt x="2804" y="9924"/>
                    <a:pt x="2804" y="10113"/>
                  </a:cubicBezTo>
                  <a:cubicBezTo>
                    <a:pt x="2804" y="10334"/>
                    <a:pt x="2615" y="10491"/>
                    <a:pt x="2426" y="10491"/>
                  </a:cubicBezTo>
                  <a:cubicBezTo>
                    <a:pt x="2237" y="10491"/>
                    <a:pt x="2079" y="10334"/>
                    <a:pt x="2079" y="10113"/>
                  </a:cubicBezTo>
                  <a:cubicBezTo>
                    <a:pt x="2079" y="9924"/>
                    <a:pt x="2237" y="9767"/>
                    <a:pt x="2426" y="9767"/>
                  </a:cubicBezTo>
                  <a:close/>
                  <a:moveTo>
                    <a:pt x="3844" y="9767"/>
                  </a:moveTo>
                  <a:cubicBezTo>
                    <a:pt x="4033" y="9767"/>
                    <a:pt x="4190" y="9924"/>
                    <a:pt x="4190" y="10113"/>
                  </a:cubicBezTo>
                  <a:cubicBezTo>
                    <a:pt x="4190" y="10334"/>
                    <a:pt x="4001" y="10491"/>
                    <a:pt x="3844" y="10491"/>
                  </a:cubicBezTo>
                  <a:cubicBezTo>
                    <a:pt x="3655" y="10491"/>
                    <a:pt x="3497" y="10334"/>
                    <a:pt x="3497" y="10113"/>
                  </a:cubicBezTo>
                  <a:cubicBezTo>
                    <a:pt x="3497" y="9924"/>
                    <a:pt x="3655" y="9767"/>
                    <a:pt x="3844" y="9767"/>
                  </a:cubicBezTo>
                  <a:close/>
                  <a:moveTo>
                    <a:pt x="1733" y="0"/>
                  </a:moveTo>
                  <a:cubicBezTo>
                    <a:pt x="788" y="0"/>
                    <a:pt x="0" y="788"/>
                    <a:pt x="0" y="1733"/>
                  </a:cubicBezTo>
                  <a:lnTo>
                    <a:pt x="0" y="10113"/>
                  </a:lnTo>
                  <a:cubicBezTo>
                    <a:pt x="0" y="11058"/>
                    <a:pt x="788" y="11846"/>
                    <a:pt x="1733" y="11846"/>
                  </a:cubicBezTo>
                  <a:lnTo>
                    <a:pt x="10113" y="11846"/>
                  </a:lnTo>
                  <a:cubicBezTo>
                    <a:pt x="11058" y="11846"/>
                    <a:pt x="11846" y="11058"/>
                    <a:pt x="11846" y="10113"/>
                  </a:cubicBezTo>
                  <a:lnTo>
                    <a:pt x="11846" y="1733"/>
                  </a:lnTo>
                  <a:cubicBezTo>
                    <a:pt x="11846" y="788"/>
                    <a:pt x="11058" y="0"/>
                    <a:pt x="101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760" name="Google Shape;18760;p91"/>
          <p:cNvSpPr/>
          <p:nvPr/>
        </p:nvSpPr>
        <p:spPr>
          <a:xfrm>
            <a:off x="7577658" y="3398490"/>
            <a:ext cx="269323" cy="351910"/>
          </a:xfrm>
          <a:custGeom>
            <a:avLst/>
            <a:gdLst/>
            <a:ahLst/>
            <a:cxnLst/>
            <a:rect l="l" t="t" r="r" b="b"/>
            <a:pathLst>
              <a:path w="9043" h="11816" extrusionOk="0">
                <a:moveTo>
                  <a:pt x="6392" y="3395"/>
                </a:moveTo>
                <a:cubicBezTo>
                  <a:pt x="6483" y="3395"/>
                  <a:pt x="6569" y="3419"/>
                  <a:pt x="6616" y="3466"/>
                </a:cubicBezTo>
                <a:cubicBezTo>
                  <a:pt x="7310" y="4159"/>
                  <a:pt x="7656" y="5010"/>
                  <a:pt x="7656" y="5924"/>
                </a:cubicBezTo>
                <a:cubicBezTo>
                  <a:pt x="7656" y="6837"/>
                  <a:pt x="7310" y="7719"/>
                  <a:pt x="6616" y="8350"/>
                </a:cubicBezTo>
                <a:cubicBezTo>
                  <a:pt x="5955" y="9043"/>
                  <a:pt x="5104" y="9389"/>
                  <a:pt x="4191" y="9389"/>
                </a:cubicBezTo>
                <a:cubicBezTo>
                  <a:pt x="4002" y="9389"/>
                  <a:pt x="3844" y="9232"/>
                  <a:pt x="3844" y="9043"/>
                </a:cubicBezTo>
                <a:cubicBezTo>
                  <a:pt x="3844" y="8822"/>
                  <a:pt x="4002" y="8665"/>
                  <a:pt x="4191" y="8665"/>
                </a:cubicBezTo>
                <a:cubicBezTo>
                  <a:pt x="4947" y="8665"/>
                  <a:pt x="5608" y="8413"/>
                  <a:pt x="6144" y="7845"/>
                </a:cubicBezTo>
                <a:cubicBezTo>
                  <a:pt x="6679" y="7341"/>
                  <a:pt x="6994" y="6617"/>
                  <a:pt x="6994" y="5892"/>
                </a:cubicBezTo>
                <a:cubicBezTo>
                  <a:pt x="6931" y="5168"/>
                  <a:pt x="6679" y="4474"/>
                  <a:pt x="6144" y="3939"/>
                </a:cubicBezTo>
                <a:cubicBezTo>
                  <a:pt x="6049" y="3844"/>
                  <a:pt x="6049" y="3592"/>
                  <a:pt x="6144" y="3466"/>
                </a:cubicBezTo>
                <a:cubicBezTo>
                  <a:pt x="6207" y="3419"/>
                  <a:pt x="6301" y="3395"/>
                  <a:pt x="6392" y="3395"/>
                </a:cubicBezTo>
                <a:close/>
                <a:moveTo>
                  <a:pt x="378" y="1"/>
                </a:moveTo>
                <a:cubicBezTo>
                  <a:pt x="189" y="1"/>
                  <a:pt x="0" y="158"/>
                  <a:pt x="0" y="379"/>
                </a:cubicBezTo>
                <a:lnTo>
                  <a:pt x="0" y="1482"/>
                </a:lnTo>
                <a:cubicBezTo>
                  <a:pt x="0" y="2742"/>
                  <a:pt x="977" y="3750"/>
                  <a:pt x="2206" y="3876"/>
                </a:cubicBezTo>
                <a:cubicBezTo>
                  <a:pt x="2489" y="4695"/>
                  <a:pt x="3277" y="5294"/>
                  <a:pt x="4191" y="5294"/>
                </a:cubicBezTo>
                <a:cubicBezTo>
                  <a:pt x="4569" y="5294"/>
                  <a:pt x="4915" y="5609"/>
                  <a:pt x="4915" y="5987"/>
                </a:cubicBezTo>
                <a:cubicBezTo>
                  <a:pt x="4852" y="6302"/>
                  <a:pt x="4537" y="6617"/>
                  <a:pt x="4191" y="6617"/>
                </a:cubicBezTo>
                <a:cubicBezTo>
                  <a:pt x="3277" y="6617"/>
                  <a:pt x="2489" y="7215"/>
                  <a:pt x="2206" y="8035"/>
                </a:cubicBezTo>
                <a:cubicBezTo>
                  <a:pt x="1009" y="8161"/>
                  <a:pt x="0" y="9200"/>
                  <a:pt x="0" y="10460"/>
                </a:cubicBezTo>
                <a:lnTo>
                  <a:pt x="0" y="11469"/>
                </a:lnTo>
                <a:cubicBezTo>
                  <a:pt x="0" y="11658"/>
                  <a:pt x="189" y="11815"/>
                  <a:pt x="378" y="11815"/>
                </a:cubicBezTo>
                <a:lnTo>
                  <a:pt x="1765" y="11815"/>
                </a:lnTo>
                <a:cubicBezTo>
                  <a:pt x="1954" y="11815"/>
                  <a:pt x="2111" y="11658"/>
                  <a:pt x="2111" y="11469"/>
                </a:cubicBezTo>
                <a:lnTo>
                  <a:pt x="2111" y="10460"/>
                </a:lnTo>
                <a:cubicBezTo>
                  <a:pt x="2111" y="10240"/>
                  <a:pt x="2269" y="10082"/>
                  <a:pt x="2458" y="10082"/>
                </a:cubicBezTo>
                <a:lnTo>
                  <a:pt x="2647" y="10082"/>
                </a:lnTo>
                <a:cubicBezTo>
                  <a:pt x="3056" y="10523"/>
                  <a:pt x="3592" y="10807"/>
                  <a:pt x="4191" y="10807"/>
                </a:cubicBezTo>
                <a:cubicBezTo>
                  <a:pt x="6868" y="10807"/>
                  <a:pt x="9042" y="8633"/>
                  <a:pt x="9042" y="5955"/>
                </a:cubicBezTo>
                <a:cubicBezTo>
                  <a:pt x="9042" y="3277"/>
                  <a:pt x="6868" y="1103"/>
                  <a:pt x="4191" y="1103"/>
                </a:cubicBezTo>
                <a:cubicBezTo>
                  <a:pt x="3592" y="1103"/>
                  <a:pt x="3056" y="1356"/>
                  <a:pt x="2647" y="1828"/>
                </a:cubicBezTo>
                <a:lnTo>
                  <a:pt x="2458" y="1828"/>
                </a:lnTo>
                <a:cubicBezTo>
                  <a:pt x="2269" y="1828"/>
                  <a:pt x="2111" y="1671"/>
                  <a:pt x="2111" y="1482"/>
                </a:cubicBezTo>
                <a:lnTo>
                  <a:pt x="2111" y="379"/>
                </a:lnTo>
                <a:cubicBezTo>
                  <a:pt x="2111" y="158"/>
                  <a:pt x="1954"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761" name="Google Shape;18761;p91"/>
          <p:cNvGrpSpPr/>
          <p:nvPr/>
        </p:nvGrpSpPr>
        <p:grpSpPr>
          <a:xfrm>
            <a:off x="7535938" y="3848122"/>
            <a:ext cx="351880" cy="352803"/>
            <a:chOff x="-23244900" y="3888100"/>
            <a:chExt cx="295375" cy="296150"/>
          </a:xfrm>
        </p:grpSpPr>
        <p:sp>
          <p:nvSpPr>
            <p:cNvPr id="18762" name="Google Shape;18762;p91"/>
            <p:cNvSpPr/>
            <p:nvPr/>
          </p:nvSpPr>
          <p:spPr>
            <a:xfrm>
              <a:off x="-23106275" y="3958975"/>
              <a:ext cx="18150" cy="17350"/>
            </a:xfrm>
            <a:custGeom>
              <a:avLst/>
              <a:gdLst/>
              <a:ahLst/>
              <a:cxnLst/>
              <a:rect l="l" t="t" r="r" b="b"/>
              <a:pathLst>
                <a:path w="726" h="694" extrusionOk="0">
                  <a:moveTo>
                    <a:pt x="0" y="0"/>
                  </a:moveTo>
                  <a:lnTo>
                    <a:pt x="0" y="694"/>
                  </a:lnTo>
                  <a:lnTo>
                    <a:pt x="725" y="694"/>
                  </a:ln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3" name="Google Shape;18763;p91"/>
            <p:cNvSpPr/>
            <p:nvPr/>
          </p:nvSpPr>
          <p:spPr>
            <a:xfrm>
              <a:off x="-23106275" y="3992850"/>
              <a:ext cx="18150" cy="18125"/>
            </a:xfrm>
            <a:custGeom>
              <a:avLst/>
              <a:gdLst/>
              <a:ahLst/>
              <a:cxnLst/>
              <a:rect l="l" t="t" r="r" b="b"/>
              <a:pathLst>
                <a:path w="726" h="725" extrusionOk="0">
                  <a:moveTo>
                    <a:pt x="0" y="0"/>
                  </a:moveTo>
                  <a:lnTo>
                    <a:pt x="0" y="725"/>
                  </a:lnTo>
                  <a:lnTo>
                    <a:pt x="725" y="725"/>
                  </a:ln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4" name="Google Shape;18764;p91"/>
            <p:cNvSpPr/>
            <p:nvPr/>
          </p:nvSpPr>
          <p:spPr>
            <a:xfrm>
              <a:off x="-23106275" y="4062950"/>
              <a:ext cx="18150" cy="34675"/>
            </a:xfrm>
            <a:custGeom>
              <a:avLst/>
              <a:gdLst/>
              <a:ahLst/>
              <a:cxnLst/>
              <a:rect l="l" t="t" r="r" b="b"/>
              <a:pathLst>
                <a:path w="726" h="1387" extrusionOk="0">
                  <a:moveTo>
                    <a:pt x="0" y="0"/>
                  </a:moveTo>
                  <a:lnTo>
                    <a:pt x="0" y="1040"/>
                  </a:lnTo>
                  <a:cubicBezTo>
                    <a:pt x="0" y="1229"/>
                    <a:pt x="158" y="1386"/>
                    <a:pt x="379" y="1386"/>
                  </a:cubicBezTo>
                  <a:cubicBezTo>
                    <a:pt x="568" y="1386"/>
                    <a:pt x="725" y="1229"/>
                    <a:pt x="725" y="1040"/>
                  </a:cubicBez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5" name="Google Shape;18765;p91"/>
            <p:cNvSpPr/>
            <p:nvPr/>
          </p:nvSpPr>
          <p:spPr>
            <a:xfrm>
              <a:off x="-23070825" y="3940850"/>
              <a:ext cx="52775" cy="26825"/>
            </a:xfrm>
            <a:custGeom>
              <a:avLst/>
              <a:gdLst/>
              <a:ahLst/>
              <a:cxnLst/>
              <a:rect l="l" t="t" r="r" b="b"/>
              <a:pathLst>
                <a:path w="2111" h="1073" extrusionOk="0">
                  <a:moveTo>
                    <a:pt x="0" y="1"/>
                  </a:moveTo>
                  <a:lnTo>
                    <a:pt x="0" y="725"/>
                  </a:lnTo>
                  <a:lnTo>
                    <a:pt x="1040" y="725"/>
                  </a:lnTo>
                  <a:cubicBezTo>
                    <a:pt x="1386" y="725"/>
                    <a:pt x="1701" y="883"/>
                    <a:pt x="1985" y="1072"/>
                  </a:cubicBezTo>
                  <a:cubicBezTo>
                    <a:pt x="2048" y="946"/>
                    <a:pt x="2111" y="851"/>
                    <a:pt x="2111" y="725"/>
                  </a:cubicBezTo>
                  <a:cubicBezTo>
                    <a:pt x="2111" y="316"/>
                    <a:pt x="1764" y="1"/>
                    <a:pt x="13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6" name="Google Shape;18766;p91"/>
            <p:cNvSpPr/>
            <p:nvPr/>
          </p:nvSpPr>
          <p:spPr>
            <a:xfrm>
              <a:off x="-23106275" y="3923525"/>
              <a:ext cx="18150" cy="17350"/>
            </a:xfrm>
            <a:custGeom>
              <a:avLst/>
              <a:gdLst/>
              <a:ahLst/>
              <a:cxnLst/>
              <a:rect l="l" t="t" r="r" b="b"/>
              <a:pathLst>
                <a:path w="726" h="694" extrusionOk="0">
                  <a:moveTo>
                    <a:pt x="347" y="1"/>
                  </a:moveTo>
                  <a:cubicBezTo>
                    <a:pt x="158" y="1"/>
                    <a:pt x="0" y="158"/>
                    <a:pt x="0" y="347"/>
                  </a:cubicBezTo>
                  <a:lnTo>
                    <a:pt x="0" y="694"/>
                  </a:lnTo>
                  <a:lnTo>
                    <a:pt x="725" y="694"/>
                  </a:lnTo>
                  <a:lnTo>
                    <a:pt x="725" y="347"/>
                  </a:lnTo>
                  <a:cubicBezTo>
                    <a:pt x="725" y="158"/>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7" name="Google Shape;18767;p91"/>
            <p:cNvSpPr/>
            <p:nvPr/>
          </p:nvSpPr>
          <p:spPr>
            <a:xfrm>
              <a:off x="-23106275" y="4027500"/>
              <a:ext cx="18150" cy="18125"/>
            </a:xfrm>
            <a:custGeom>
              <a:avLst/>
              <a:gdLst/>
              <a:ahLst/>
              <a:cxnLst/>
              <a:rect l="l" t="t" r="r" b="b"/>
              <a:pathLst>
                <a:path w="726" h="725" extrusionOk="0">
                  <a:moveTo>
                    <a:pt x="0" y="0"/>
                  </a:moveTo>
                  <a:lnTo>
                    <a:pt x="0" y="725"/>
                  </a:lnTo>
                  <a:lnTo>
                    <a:pt x="725" y="725"/>
                  </a:ln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8" name="Google Shape;18768;p91"/>
            <p:cNvSpPr/>
            <p:nvPr/>
          </p:nvSpPr>
          <p:spPr>
            <a:xfrm>
              <a:off x="-23244900" y="3888100"/>
              <a:ext cx="295375" cy="296150"/>
            </a:xfrm>
            <a:custGeom>
              <a:avLst/>
              <a:gdLst/>
              <a:ahLst/>
              <a:cxnLst/>
              <a:rect l="l" t="t" r="r" b="b"/>
              <a:pathLst>
                <a:path w="11815" h="11846" extrusionOk="0">
                  <a:moveTo>
                    <a:pt x="5892" y="725"/>
                  </a:moveTo>
                  <a:cubicBezTo>
                    <a:pt x="6333" y="725"/>
                    <a:pt x="6743" y="1008"/>
                    <a:pt x="6900" y="1449"/>
                  </a:cubicBezTo>
                  <a:lnTo>
                    <a:pt x="8349" y="1449"/>
                  </a:lnTo>
                  <a:cubicBezTo>
                    <a:pt x="9106" y="1449"/>
                    <a:pt x="9736" y="2079"/>
                    <a:pt x="9736" y="2835"/>
                  </a:cubicBezTo>
                  <a:cubicBezTo>
                    <a:pt x="9736" y="3214"/>
                    <a:pt x="9578" y="3529"/>
                    <a:pt x="9295" y="3812"/>
                  </a:cubicBezTo>
                  <a:cubicBezTo>
                    <a:pt x="9326" y="3938"/>
                    <a:pt x="9358" y="4096"/>
                    <a:pt x="9358" y="4190"/>
                  </a:cubicBezTo>
                  <a:cubicBezTo>
                    <a:pt x="9358" y="4600"/>
                    <a:pt x="9200" y="4915"/>
                    <a:pt x="8948" y="5198"/>
                  </a:cubicBezTo>
                  <a:cubicBezTo>
                    <a:pt x="8980" y="5324"/>
                    <a:pt x="9011" y="5450"/>
                    <a:pt x="9011" y="5576"/>
                  </a:cubicBezTo>
                  <a:cubicBezTo>
                    <a:pt x="9011" y="6333"/>
                    <a:pt x="8381" y="6963"/>
                    <a:pt x="7625" y="6963"/>
                  </a:cubicBezTo>
                  <a:cubicBezTo>
                    <a:pt x="7436" y="6963"/>
                    <a:pt x="7278" y="6805"/>
                    <a:pt x="7278" y="6616"/>
                  </a:cubicBezTo>
                  <a:cubicBezTo>
                    <a:pt x="7278" y="6427"/>
                    <a:pt x="7436" y="6269"/>
                    <a:pt x="7625" y="6269"/>
                  </a:cubicBezTo>
                  <a:cubicBezTo>
                    <a:pt x="8034" y="6269"/>
                    <a:pt x="8349" y="5954"/>
                    <a:pt x="8349" y="5545"/>
                  </a:cubicBezTo>
                  <a:cubicBezTo>
                    <a:pt x="8349" y="5167"/>
                    <a:pt x="8034" y="4852"/>
                    <a:pt x="7625" y="4852"/>
                  </a:cubicBezTo>
                  <a:lnTo>
                    <a:pt x="6932" y="4852"/>
                  </a:lnTo>
                  <a:lnTo>
                    <a:pt x="6932" y="7593"/>
                  </a:lnTo>
                  <a:lnTo>
                    <a:pt x="7940" y="7593"/>
                  </a:lnTo>
                  <a:cubicBezTo>
                    <a:pt x="8538" y="7593"/>
                    <a:pt x="8980" y="8065"/>
                    <a:pt x="8980" y="8632"/>
                  </a:cubicBezTo>
                  <a:cubicBezTo>
                    <a:pt x="8980" y="9105"/>
                    <a:pt x="8664" y="9514"/>
                    <a:pt x="8192" y="9609"/>
                  </a:cubicBezTo>
                  <a:cubicBezTo>
                    <a:pt x="7562" y="9767"/>
                    <a:pt x="7058" y="10145"/>
                    <a:pt x="6680" y="10586"/>
                  </a:cubicBezTo>
                  <a:cubicBezTo>
                    <a:pt x="6459" y="10869"/>
                    <a:pt x="6176" y="11027"/>
                    <a:pt x="5861" y="11027"/>
                  </a:cubicBezTo>
                  <a:cubicBezTo>
                    <a:pt x="5545" y="11027"/>
                    <a:pt x="5230" y="10869"/>
                    <a:pt x="5041" y="10586"/>
                  </a:cubicBezTo>
                  <a:cubicBezTo>
                    <a:pt x="4695" y="10113"/>
                    <a:pt x="4128" y="9767"/>
                    <a:pt x="3529" y="9609"/>
                  </a:cubicBezTo>
                  <a:cubicBezTo>
                    <a:pt x="3057" y="9483"/>
                    <a:pt x="2742" y="9042"/>
                    <a:pt x="2742" y="8569"/>
                  </a:cubicBezTo>
                  <a:cubicBezTo>
                    <a:pt x="2742" y="8002"/>
                    <a:pt x="3214" y="7561"/>
                    <a:pt x="3781" y="7561"/>
                  </a:cubicBezTo>
                  <a:lnTo>
                    <a:pt x="4789" y="7561"/>
                  </a:lnTo>
                  <a:lnTo>
                    <a:pt x="4789" y="4789"/>
                  </a:lnTo>
                  <a:lnTo>
                    <a:pt x="4096" y="4789"/>
                  </a:lnTo>
                  <a:cubicBezTo>
                    <a:pt x="3687" y="4789"/>
                    <a:pt x="3372" y="5104"/>
                    <a:pt x="3372" y="5513"/>
                  </a:cubicBezTo>
                  <a:cubicBezTo>
                    <a:pt x="3372" y="5891"/>
                    <a:pt x="3687" y="6206"/>
                    <a:pt x="4096" y="6206"/>
                  </a:cubicBezTo>
                  <a:cubicBezTo>
                    <a:pt x="4285" y="6206"/>
                    <a:pt x="4443" y="6364"/>
                    <a:pt x="4443" y="6553"/>
                  </a:cubicBezTo>
                  <a:cubicBezTo>
                    <a:pt x="4443" y="6774"/>
                    <a:pt x="4285" y="6931"/>
                    <a:pt x="4096" y="6931"/>
                  </a:cubicBezTo>
                  <a:cubicBezTo>
                    <a:pt x="3340" y="6931"/>
                    <a:pt x="2710" y="6301"/>
                    <a:pt x="2710" y="5545"/>
                  </a:cubicBezTo>
                  <a:cubicBezTo>
                    <a:pt x="2710" y="5387"/>
                    <a:pt x="2742" y="5261"/>
                    <a:pt x="2805" y="5135"/>
                  </a:cubicBezTo>
                  <a:cubicBezTo>
                    <a:pt x="2521" y="4883"/>
                    <a:pt x="2363" y="4568"/>
                    <a:pt x="2363" y="4159"/>
                  </a:cubicBezTo>
                  <a:cubicBezTo>
                    <a:pt x="2363" y="4001"/>
                    <a:pt x="2395" y="3875"/>
                    <a:pt x="2426" y="3781"/>
                  </a:cubicBezTo>
                  <a:cubicBezTo>
                    <a:pt x="2174" y="3497"/>
                    <a:pt x="2017" y="3182"/>
                    <a:pt x="2017" y="2772"/>
                  </a:cubicBezTo>
                  <a:cubicBezTo>
                    <a:pt x="2080" y="2048"/>
                    <a:pt x="2710" y="1449"/>
                    <a:pt x="3466" y="1449"/>
                  </a:cubicBezTo>
                  <a:lnTo>
                    <a:pt x="4915" y="1449"/>
                  </a:lnTo>
                  <a:cubicBezTo>
                    <a:pt x="5073" y="1040"/>
                    <a:pt x="5419" y="725"/>
                    <a:pt x="5892" y="725"/>
                  </a:cubicBezTo>
                  <a:close/>
                  <a:moveTo>
                    <a:pt x="1009" y="0"/>
                  </a:moveTo>
                  <a:cubicBezTo>
                    <a:pt x="473" y="32"/>
                    <a:pt x="1" y="504"/>
                    <a:pt x="1" y="1040"/>
                  </a:cubicBezTo>
                  <a:lnTo>
                    <a:pt x="1" y="10838"/>
                  </a:lnTo>
                  <a:cubicBezTo>
                    <a:pt x="1" y="11405"/>
                    <a:pt x="473" y="11846"/>
                    <a:pt x="1009" y="11846"/>
                  </a:cubicBezTo>
                  <a:lnTo>
                    <a:pt x="10807" y="11846"/>
                  </a:lnTo>
                  <a:cubicBezTo>
                    <a:pt x="11374" y="11846"/>
                    <a:pt x="11815" y="11373"/>
                    <a:pt x="11815" y="10775"/>
                  </a:cubicBezTo>
                  <a:lnTo>
                    <a:pt x="11815" y="1071"/>
                  </a:lnTo>
                  <a:cubicBezTo>
                    <a:pt x="11815" y="504"/>
                    <a:pt x="11342" y="32"/>
                    <a:pt x="10807" y="32"/>
                  </a:cubicBezTo>
                  <a:lnTo>
                    <a:pt x="100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9" name="Google Shape;18769;p91"/>
            <p:cNvSpPr/>
            <p:nvPr/>
          </p:nvSpPr>
          <p:spPr>
            <a:xfrm>
              <a:off x="-23070825" y="3975525"/>
              <a:ext cx="43325" cy="26800"/>
            </a:xfrm>
            <a:custGeom>
              <a:avLst/>
              <a:gdLst/>
              <a:ahLst/>
              <a:cxnLst/>
              <a:rect l="l" t="t" r="r" b="b"/>
              <a:pathLst>
                <a:path w="1733" h="1072" extrusionOk="0">
                  <a:moveTo>
                    <a:pt x="0" y="0"/>
                  </a:moveTo>
                  <a:lnTo>
                    <a:pt x="0" y="725"/>
                  </a:lnTo>
                  <a:lnTo>
                    <a:pt x="725" y="725"/>
                  </a:lnTo>
                  <a:cubicBezTo>
                    <a:pt x="748" y="722"/>
                    <a:pt x="772" y="721"/>
                    <a:pt x="795" y="721"/>
                  </a:cubicBezTo>
                  <a:cubicBezTo>
                    <a:pt x="1086" y="721"/>
                    <a:pt x="1374" y="896"/>
                    <a:pt x="1607" y="1071"/>
                  </a:cubicBezTo>
                  <a:cubicBezTo>
                    <a:pt x="1701" y="945"/>
                    <a:pt x="1733" y="819"/>
                    <a:pt x="1733" y="725"/>
                  </a:cubicBezTo>
                  <a:cubicBezTo>
                    <a:pt x="1733" y="315"/>
                    <a:pt x="1418"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0" name="Google Shape;18770;p91"/>
            <p:cNvSpPr/>
            <p:nvPr/>
          </p:nvSpPr>
          <p:spPr>
            <a:xfrm>
              <a:off x="-23158250" y="4097600"/>
              <a:ext cx="121300" cy="52000"/>
            </a:xfrm>
            <a:custGeom>
              <a:avLst/>
              <a:gdLst/>
              <a:ahLst/>
              <a:cxnLst/>
              <a:rect l="l" t="t" r="r" b="b"/>
              <a:pathLst>
                <a:path w="4852" h="2080" extrusionOk="0">
                  <a:moveTo>
                    <a:pt x="315" y="0"/>
                  </a:moveTo>
                  <a:cubicBezTo>
                    <a:pt x="158" y="0"/>
                    <a:pt x="0" y="158"/>
                    <a:pt x="0" y="347"/>
                  </a:cubicBezTo>
                  <a:cubicBezTo>
                    <a:pt x="0" y="567"/>
                    <a:pt x="158" y="662"/>
                    <a:pt x="284" y="693"/>
                  </a:cubicBezTo>
                  <a:cubicBezTo>
                    <a:pt x="1008" y="914"/>
                    <a:pt x="1701" y="1355"/>
                    <a:pt x="2174" y="1922"/>
                  </a:cubicBezTo>
                  <a:cubicBezTo>
                    <a:pt x="2205" y="2017"/>
                    <a:pt x="2269" y="2080"/>
                    <a:pt x="2426" y="2080"/>
                  </a:cubicBezTo>
                  <a:cubicBezTo>
                    <a:pt x="2584" y="2080"/>
                    <a:pt x="2678" y="2017"/>
                    <a:pt x="2710" y="1922"/>
                  </a:cubicBezTo>
                  <a:cubicBezTo>
                    <a:pt x="3151" y="1355"/>
                    <a:pt x="3812" y="882"/>
                    <a:pt x="4568" y="662"/>
                  </a:cubicBezTo>
                  <a:cubicBezTo>
                    <a:pt x="4726" y="630"/>
                    <a:pt x="4852" y="504"/>
                    <a:pt x="4852" y="347"/>
                  </a:cubicBezTo>
                  <a:cubicBezTo>
                    <a:pt x="4852" y="158"/>
                    <a:pt x="4694" y="0"/>
                    <a:pt x="4474" y="0"/>
                  </a:cubicBezTo>
                  <a:lnTo>
                    <a:pt x="3371" y="0"/>
                  </a:lnTo>
                  <a:cubicBezTo>
                    <a:pt x="3214" y="410"/>
                    <a:pt x="2867" y="725"/>
                    <a:pt x="2395" y="725"/>
                  </a:cubicBezTo>
                  <a:cubicBezTo>
                    <a:pt x="1922" y="725"/>
                    <a:pt x="1575" y="441"/>
                    <a:pt x="14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1" name="Google Shape;18771;p91"/>
            <p:cNvSpPr/>
            <p:nvPr/>
          </p:nvSpPr>
          <p:spPr>
            <a:xfrm>
              <a:off x="-23176375" y="3940850"/>
              <a:ext cx="52800" cy="26825"/>
            </a:xfrm>
            <a:custGeom>
              <a:avLst/>
              <a:gdLst/>
              <a:ahLst/>
              <a:cxnLst/>
              <a:rect l="l" t="t" r="r" b="b"/>
              <a:pathLst>
                <a:path w="2112" h="1073" extrusionOk="0">
                  <a:moveTo>
                    <a:pt x="725" y="1"/>
                  </a:moveTo>
                  <a:cubicBezTo>
                    <a:pt x="316" y="1"/>
                    <a:pt x="1" y="316"/>
                    <a:pt x="1" y="725"/>
                  </a:cubicBezTo>
                  <a:cubicBezTo>
                    <a:pt x="1" y="851"/>
                    <a:pt x="64" y="978"/>
                    <a:pt x="127" y="1072"/>
                  </a:cubicBezTo>
                  <a:cubicBezTo>
                    <a:pt x="410" y="883"/>
                    <a:pt x="725" y="725"/>
                    <a:pt x="1072" y="725"/>
                  </a:cubicBezTo>
                  <a:lnTo>
                    <a:pt x="2111" y="725"/>
                  </a:lnTo>
                  <a:lnTo>
                    <a:pt x="211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2" name="Google Shape;18772;p91"/>
            <p:cNvSpPr/>
            <p:nvPr/>
          </p:nvSpPr>
          <p:spPr>
            <a:xfrm>
              <a:off x="-23166125" y="3976300"/>
              <a:ext cx="44125" cy="26800"/>
            </a:xfrm>
            <a:custGeom>
              <a:avLst/>
              <a:gdLst/>
              <a:ahLst/>
              <a:cxnLst/>
              <a:rect l="l" t="t" r="r" b="b"/>
              <a:pathLst>
                <a:path w="1765" h="1072" extrusionOk="0">
                  <a:moveTo>
                    <a:pt x="693" y="1"/>
                  </a:moveTo>
                  <a:cubicBezTo>
                    <a:pt x="315" y="1"/>
                    <a:pt x="0" y="316"/>
                    <a:pt x="0" y="725"/>
                  </a:cubicBezTo>
                  <a:cubicBezTo>
                    <a:pt x="0" y="851"/>
                    <a:pt x="32" y="1009"/>
                    <a:pt x="126" y="1072"/>
                  </a:cubicBezTo>
                  <a:cubicBezTo>
                    <a:pt x="347" y="820"/>
                    <a:pt x="693" y="725"/>
                    <a:pt x="1071" y="725"/>
                  </a:cubicBezTo>
                  <a:lnTo>
                    <a:pt x="1764" y="725"/>
                  </a:lnTo>
                  <a:lnTo>
                    <a:pt x="176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773" name="Google Shape;18773;p91"/>
          <p:cNvSpPr/>
          <p:nvPr/>
        </p:nvSpPr>
        <p:spPr>
          <a:xfrm>
            <a:off x="6612202" y="4288988"/>
            <a:ext cx="353786" cy="353757"/>
          </a:xfrm>
          <a:custGeom>
            <a:avLst/>
            <a:gdLst/>
            <a:ahLst/>
            <a:cxnLst/>
            <a:rect l="l" t="t" r="r" b="b"/>
            <a:pathLst>
              <a:path w="11879" h="11878" extrusionOk="0">
                <a:moveTo>
                  <a:pt x="5451" y="6995"/>
                </a:moveTo>
                <a:lnTo>
                  <a:pt x="5451" y="7688"/>
                </a:lnTo>
                <a:lnTo>
                  <a:pt x="4443" y="7688"/>
                </a:lnTo>
                <a:cubicBezTo>
                  <a:pt x="4223" y="7688"/>
                  <a:pt x="4065" y="7530"/>
                  <a:pt x="4065" y="7341"/>
                </a:cubicBezTo>
                <a:cubicBezTo>
                  <a:pt x="4065" y="7152"/>
                  <a:pt x="4223" y="6995"/>
                  <a:pt x="4443" y="6995"/>
                </a:cubicBezTo>
                <a:close/>
                <a:moveTo>
                  <a:pt x="6491" y="8349"/>
                </a:moveTo>
                <a:lnTo>
                  <a:pt x="6491" y="8381"/>
                </a:lnTo>
                <a:cubicBezTo>
                  <a:pt x="6680" y="8381"/>
                  <a:pt x="6837" y="8538"/>
                  <a:pt x="6837" y="8727"/>
                </a:cubicBezTo>
                <a:cubicBezTo>
                  <a:pt x="6837" y="8916"/>
                  <a:pt x="6680" y="9074"/>
                  <a:pt x="6491" y="9074"/>
                </a:cubicBezTo>
                <a:lnTo>
                  <a:pt x="6113" y="9074"/>
                </a:lnTo>
                <a:lnTo>
                  <a:pt x="6113" y="8349"/>
                </a:lnTo>
                <a:close/>
                <a:moveTo>
                  <a:pt x="5451" y="9736"/>
                </a:moveTo>
                <a:lnTo>
                  <a:pt x="5451" y="10460"/>
                </a:lnTo>
                <a:lnTo>
                  <a:pt x="5105" y="10460"/>
                </a:lnTo>
                <a:cubicBezTo>
                  <a:pt x="4916" y="10460"/>
                  <a:pt x="4758" y="10303"/>
                  <a:pt x="4758" y="10114"/>
                </a:cubicBezTo>
                <a:cubicBezTo>
                  <a:pt x="4758" y="9893"/>
                  <a:pt x="4916" y="9736"/>
                  <a:pt x="5105" y="9736"/>
                </a:cubicBezTo>
                <a:close/>
                <a:moveTo>
                  <a:pt x="5861" y="1"/>
                </a:moveTo>
                <a:cubicBezTo>
                  <a:pt x="5262" y="1"/>
                  <a:pt x="4821" y="473"/>
                  <a:pt x="4821" y="1040"/>
                </a:cubicBezTo>
                <a:cubicBezTo>
                  <a:pt x="4821" y="1481"/>
                  <a:pt x="5105" y="1859"/>
                  <a:pt x="5546" y="2017"/>
                </a:cubicBezTo>
                <a:lnTo>
                  <a:pt x="5546" y="3340"/>
                </a:lnTo>
                <a:cubicBezTo>
                  <a:pt x="4441" y="2451"/>
                  <a:pt x="3936" y="2115"/>
                  <a:pt x="3379" y="2115"/>
                </a:cubicBezTo>
                <a:cubicBezTo>
                  <a:pt x="3285" y="2115"/>
                  <a:pt x="3189" y="2125"/>
                  <a:pt x="3088" y="2143"/>
                </a:cubicBezTo>
                <a:cubicBezTo>
                  <a:pt x="2584" y="2237"/>
                  <a:pt x="2301" y="2679"/>
                  <a:pt x="2080" y="3183"/>
                </a:cubicBezTo>
                <a:cubicBezTo>
                  <a:pt x="1734" y="3750"/>
                  <a:pt x="1324" y="4506"/>
                  <a:pt x="221" y="4947"/>
                </a:cubicBezTo>
                <a:cubicBezTo>
                  <a:pt x="64" y="5010"/>
                  <a:pt x="1" y="5167"/>
                  <a:pt x="32" y="5325"/>
                </a:cubicBezTo>
                <a:cubicBezTo>
                  <a:pt x="64" y="5482"/>
                  <a:pt x="190" y="5608"/>
                  <a:pt x="379" y="5608"/>
                </a:cubicBezTo>
                <a:lnTo>
                  <a:pt x="1104" y="5608"/>
                </a:lnTo>
                <a:cubicBezTo>
                  <a:pt x="1104" y="5608"/>
                  <a:pt x="2584" y="5577"/>
                  <a:pt x="3372" y="3750"/>
                </a:cubicBezTo>
                <a:cubicBezTo>
                  <a:pt x="3446" y="3626"/>
                  <a:pt x="3579" y="3541"/>
                  <a:pt x="3724" y="3541"/>
                </a:cubicBezTo>
                <a:cubicBezTo>
                  <a:pt x="3764" y="3541"/>
                  <a:pt x="3804" y="3547"/>
                  <a:pt x="3844" y="3561"/>
                </a:cubicBezTo>
                <a:cubicBezTo>
                  <a:pt x="4002" y="3655"/>
                  <a:pt x="4128" y="3844"/>
                  <a:pt x="4034" y="4033"/>
                </a:cubicBezTo>
                <a:cubicBezTo>
                  <a:pt x="3718" y="4789"/>
                  <a:pt x="3309" y="5293"/>
                  <a:pt x="2868" y="5640"/>
                </a:cubicBezTo>
                <a:lnTo>
                  <a:pt x="3655" y="5640"/>
                </a:lnTo>
                <a:cubicBezTo>
                  <a:pt x="3971" y="5388"/>
                  <a:pt x="4254" y="5010"/>
                  <a:pt x="4254" y="4632"/>
                </a:cubicBezTo>
                <a:cubicBezTo>
                  <a:pt x="4254" y="4443"/>
                  <a:pt x="4412" y="4285"/>
                  <a:pt x="4601" y="4285"/>
                </a:cubicBezTo>
                <a:cubicBezTo>
                  <a:pt x="4790" y="4285"/>
                  <a:pt x="4947" y="4443"/>
                  <a:pt x="4947" y="4632"/>
                </a:cubicBezTo>
                <a:cubicBezTo>
                  <a:pt x="4947" y="5010"/>
                  <a:pt x="4821" y="5388"/>
                  <a:pt x="4601" y="5640"/>
                </a:cubicBezTo>
                <a:lnTo>
                  <a:pt x="5609" y="5640"/>
                </a:lnTo>
                <a:lnTo>
                  <a:pt x="5609" y="6365"/>
                </a:lnTo>
                <a:lnTo>
                  <a:pt x="4601" y="6365"/>
                </a:lnTo>
                <a:cubicBezTo>
                  <a:pt x="4002" y="6365"/>
                  <a:pt x="3561" y="6837"/>
                  <a:pt x="3561" y="7373"/>
                </a:cubicBezTo>
                <a:cubicBezTo>
                  <a:pt x="3561" y="7971"/>
                  <a:pt x="4034" y="8412"/>
                  <a:pt x="4601" y="8412"/>
                </a:cubicBezTo>
                <a:lnTo>
                  <a:pt x="5609" y="8412"/>
                </a:lnTo>
                <a:lnTo>
                  <a:pt x="5609" y="9106"/>
                </a:lnTo>
                <a:lnTo>
                  <a:pt x="5262" y="9106"/>
                </a:lnTo>
                <a:cubicBezTo>
                  <a:pt x="4664" y="9106"/>
                  <a:pt x="4254" y="9578"/>
                  <a:pt x="4254" y="10145"/>
                </a:cubicBezTo>
                <a:cubicBezTo>
                  <a:pt x="4254" y="10744"/>
                  <a:pt x="4727" y="11153"/>
                  <a:pt x="5262" y="11153"/>
                </a:cubicBezTo>
                <a:lnTo>
                  <a:pt x="5609" y="11153"/>
                </a:lnTo>
                <a:lnTo>
                  <a:pt x="5609" y="11531"/>
                </a:lnTo>
                <a:cubicBezTo>
                  <a:pt x="5609" y="11720"/>
                  <a:pt x="5766" y="11878"/>
                  <a:pt x="5987" y="11878"/>
                </a:cubicBezTo>
                <a:cubicBezTo>
                  <a:pt x="6176" y="11878"/>
                  <a:pt x="6333" y="11720"/>
                  <a:pt x="6333" y="11531"/>
                </a:cubicBezTo>
                <a:lnTo>
                  <a:pt x="6333" y="11153"/>
                </a:lnTo>
                <a:lnTo>
                  <a:pt x="6680" y="11153"/>
                </a:lnTo>
                <a:cubicBezTo>
                  <a:pt x="6869" y="11153"/>
                  <a:pt x="7026" y="10996"/>
                  <a:pt x="7026" y="10807"/>
                </a:cubicBezTo>
                <a:cubicBezTo>
                  <a:pt x="7026" y="10618"/>
                  <a:pt x="6869" y="10460"/>
                  <a:pt x="6680" y="10460"/>
                </a:cubicBezTo>
                <a:lnTo>
                  <a:pt x="6333" y="10460"/>
                </a:lnTo>
                <a:lnTo>
                  <a:pt x="6333" y="9736"/>
                </a:lnTo>
                <a:lnTo>
                  <a:pt x="6680" y="9736"/>
                </a:lnTo>
                <a:cubicBezTo>
                  <a:pt x="7279" y="9736"/>
                  <a:pt x="7720" y="9263"/>
                  <a:pt x="7720" y="8727"/>
                </a:cubicBezTo>
                <a:cubicBezTo>
                  <a:pt x="7720" y="8129"/>
                  <a:pt x="7247" y="7688"/>
                  <a:pt x="6680" y="7688"/>
                </a:cubicBezTo>
                <a:lnTo>
                  <a:pt x="6333" y="7688"/>
                </a:lnTo>
                <a:lnTo>
                  <a:pt x="6333" y="6995"/>
                </a:lnTo>
                <a:lnTo>
                  <a:pt x="7342" y="6995"/>
                </a:lnTo>
                <a:cubicBezTo>
                  <a:pt x="7751" y="6995"/>
                  <a:pt x="8098" y="6743"/>
                  <a:pt x="8255" y="6428"/>
                </a:cubicBezTo>
                <a:cubicBezTo>
                  <a:pt x="8066" y="6333"/>
                  <a:pt x="7877" y="6176"/>
                  <a:pt x="7657" y="6018"/>
                </a:cubicBezTo>
                <a:cubicBezTo>
                  <a:pt x="7625" y="6176"/>
                  <a:pt x="7499" y="6270"/>
                  <a:pt x="7310" y="6270"/>
                </a:cubicBezTo>
                <a:lnTo>
                  <a:pt x="6302" y="6270"/>
                </a:lnTo>
                <a:lnTo>
                  <a:pt x="6302" y="5577"/>
                </a:lnTo>
                <a:lnTo>
                  <a:pt x="7310" y="5577"/>
                </a:lnTo>
                <a:cubicBezTo>
                  <a:pt x="7121" y="5262"/>
                  <a:pt x="6963" y="4947"/>
                  <a:pt x="6963" y="4537"/>
                </a:cubicBezTo>
                <a:cubicBezTo>
                  <a:pt x="6963" y="4348"/>
                  <a:pt x="7121" y="4191"/>
                  <a:pt x="7310" y="4191"/>
                </a:cubicBezTo>
                <a:cubicBezTo>
                  <a:pt x="7499" y="4191"/>
                  <a:pt x="7657" y="4348"/>
                  <a:pt x="7657" y="4537"/>
                </a:cubicBezTo>
                <a:cubicBezTo>
                  <a:pt x="7657" y="4978"/>
                  <a:pt x="7940" y="5293"/>
                  <a:pt x="8255" y="5577"/>
                </a:cubicBezTo>
                <a:lnTo>
                  <a:pt x="9043" y="5577"/>
                </a:lnTo>
                <a:cubicBezTo>
                  <a:pt x="8602" y="5230"/>
                  <a:pt x="8224" y="4758"/>
                  <a:pt x="7877" y="3970"/>
                </a:cubicBezTo>
                <a:cubicBezTo>
                  <a:pt x="7783" y="3813"/>
                  <a:pt x="7877" y="3561"/>
                  <a:pt x="8066" y="3498"/>
                </a:cubicBezTo>
                <a:cubicBezTo>
                  <a:pt x="8108" y="3472"/>
                  <a:pt x="8155" y="3461"/>
                  <a:pt x="8203" y="3461"/>
                </a:cubicBezTo>
                <a:cubicBezTo>
                  <a:pt x="8333" y="3461"/>
                  <a:pt x="8470" y="3548"/>
                  <a:pt x="8539" y="3687"/>
                </a:cubicBezTo>
                <a:cubicBezTo>
                  <a:pt x="9326" y="5545"/>
                  <a:pt x="10807" y="5545"/>
                  <a:pt x="10807" y="5545"/>
                </a:cubicBezTo>
                <a:lnTo>
                  <a:pt x="11532" y="5545"/>
                </a:lnTo>
                <a:cubicBezTo>
                  <a:pt x="11689" y="5545"/>
                  <a:pt x="11847" y="5419"/>
                  <a:pt x="11878" y="5262"/>
                </a:cubicBezTo>
                <a:cubicBezTo>
                  <a:pt x="11721" y="5167"/>
                  <a:pt x="11626" y="5010"/>
                  <a:pt x="11469" y="4947"/>
                </a:cubicBezTo>
                <a:cubicBezTo>
                  <a:pt x="10366" y="4506"/>
                  <a:pt x="9988" y="3750"/>
                  <a:pt x="9641" y="3183"/>
                </a:cubicBezTo>
                <a:cubicBezTo>
                  <a:pt x="9358" y="2710"/>
                  <a:pt x="9106" y="2269"/>
                  <a:pt x="8602" y="2143"/>
                </a:cubicBezTo>
                <a:cubicBezTo>
                  <a:pt x="8535" y="2127"/>
                  <a:pt x="8466" y="2119"/>
                  <a:pt x="8393" y="2119"/>
                </a:cubicBezTo>
                <a:cubicBezTo>
                  <a:pt x="7880" y="2119"/>
                  <a:pt x="7197" y="2512"/>
                  <a:pt x="6176" y="3340"/>
                </a:cubicBezTo>
                <a:lnTo>
                  <a:pt x="6176" y="2017"/>
                </a:lnTo>
                <a:cubicBezTo>
                  <a:pt x="6554" y="1859"/>
                  <a:pt x="6869" y="1513"/>
                  <a:pt x="6869" y="1040"/>
                </a:cubicBezTo>
                <a:cubicBezTo>
                  <a:pt x="6869" y="442"/>
                  <a:pt x="6396" y="1"/>
                  <a:pt x="58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8777"/>
        <p:cNvGrpSpPr/>
        <p:nvPr/>
      </p:nvGrpSpPr>
      <p:grpSpPr>
        <a:xfrm>
          <a:off x="0" y="0"/>
          <a:ext cx="0" cy="0"/>
          <a:chOff x="0" y="0"/>
          <a:chExt cx="0" cy="0"/>
        </a:xfrm>
      </p:grpSpPr>
      <p:sp>
        <p:nvSpPr>
          <p:cNvPr id="18778" name="Google Shape;18778;p92"/>
          <p:cNvSpPr txBox="1">
            <a:spLocks noGrp="1"/>
          </p:cNvSpPr>
          <p:nvPr>
            <p:ph type="title" idx="4294967295"/>
          </p:nvPr>
        </p:nvSpPr>
        <p:spPr>
          <a:xfrm>
            <a:off x="849675" y="943775"/>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Business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8779" name="Google Shape;18779;p92"/>
          <p:cNvSpPr txBox="1">
            <a:spLocks noGrp="1"/>
          </p:cNvSpPr>
          <p:nvPr>
            <p:ph type="title" idx="4294967295"/>
          </p:nvPr>
        </p:nvSpPr>
        <p:spPr>
          <a:xfrm>
            <a:off x="4858400" y="943775"/>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latin typeface="Arial"/>
                <a:ea typeface="Arial"/>
                <a:cs typeface="Arial"/>
                <a:sym typeface="Arial"/>
              </a:rPr>
              <a:t>Teamwork Icons</a:t>
            </a:r>
            <a:endParaRPr>
              <a:solidFill>
                <a:srgbClr val="FFFFFF"/>
              </a:solidFill>
              <a:latin typeface="Arial"/>
              <a:ea typeface="Arial"/>
              <a:cs typeface="Arial"/>
              <a:sym typeface="Arial"/>
            </a:endParaRPr>
          </a:p>
        </p:txBody>
      </p:sp>
      <p:sp>
        <p:nvSpPr>
          <p:cNvPr id="18780" name="Google Shape;18780;p92"/>
          <p:cNvSpPr/>
          <p:nvPr/>
        </p:nvSpPr>
        <p:spPr>
          <a:xfrm>
            <a:off x="849879" y="1532849"/>
            <a:ext cx="367261" cy="366364"/>
          </a:xfrm>
          <a:custGeom>
            <a:avLst/>
            <a:gdLst/>
            <a:ahLst/>
            <a:cxnLst/>
            <a:rect l="l" t="t" r="r" b="b"/>
            <a:pathLst>
              <a:path w="12697" h="12666" extrusionOk="0">
                <a:moveTo>
                  <a:pt x="6301" y="1356"/>
                </a:moveTo>
                <a:cubicBezTo>
                  <a:pt x="6522" y="1356"/>
                  <a:pt x="6711" y="1576"/>
                  <a:pt x="6711" y="1797"/>
                </a:cubicBezTo>
                <a:lnTo>
                  <a:pt x="6711" y="2269"/>
                </a:lnTo>
                <a:cubicBezTo>
                  <a:pt x="7656" y="2458"/>
                  <a:pt x="8349" y="3309"/>
                  <a:pt x="8349" y="4285"/>
                </a:cubicBezTo>
                <a:cubicBezTo>
                  <a:pt x="8349" y="4538"/>
                  <a:pt x="8160" y="4727"/>
                  <a:pt x="7971" y="4727"/>
                </a:cubicBezTo>
                <a:cubicBezTo>
                  <a:pt x="7719" y="4727"/>
                  <a:pt x="7530" y="4538"/>
                  <a:pt x="7530" y="4285"/>
                </a:cubicBezTo>
                <a:cubicBezTo>
                  <a:pt x="7530" y="3624"/>
                  <a:pt x="6994" y="3057"/>
                  <a:pt x="6301" y="3057"/>
                </a:cubicBezTo>
                <a:cubicBezTo>
                  <a:pt x="5640" y="3057"/>
                  <a:pt x="5073" y="3624"/>
                  <a:pt x="5073" y="4285"/>
                </a:cubicBezTo>
                <a:cubicBezTo>
                  <a:pt x="5073" y="4947"/>
                  <a:pt x="5829" y="5483"/>
                  <a:pt x="6585" y="6018"/>
                </a:cubicBezTo>
                <a:cubicBezTo>
                  <a:pt x="7435" y="6648"/>
                  <a:pt x="8412" y="7310"/>
                  <a:pt x="8412" y="8413"/>
                </a:cubicBezTo>
                <a:cubicBezTo>
                  <a:pt x="8412" y="9421"/>
                  <a:pt x="7687" y="10271"/>
                  <a:pt x="6742" y="10429"/>
                </a:cubicBezTo>
                <a:lnTo>
                  <a:pt x="6742" y="10901"/>
                </a:lnTo>
                <a:cubicBezTo>
                  <a:pt x="6742" y="11154"/>
                  <a:pt x="6553" y="11311"/>
                  <a:pt x="6364" y="11311"/>
                </a:cubicBezTo>
                <a:cubicBezTo>
                  <a:pt x="6144" y="11311"/>
                  <a:pt x="5955" y="11091"/>
                  <a:pt x="5955" y="10901"/>
                </a:cubicBezTo>
                <a:lnTo>
                  <a:pt x="5955" y="10429"/>
                </a:lnTo>
                <a:cubicBezTo>
                  <a:pt x="5010" y="10240"/>
                  <a:pt x="4316" y="9421"/>
                  <a:pt x="4316" y="8413"/>
                </a:cubicBezTo>
                <a:cubicBezTo>
                  <a:pt x="4316" y="8192"/>
                  <a:pt x="4505" y="8035"/>
                  <a:pt x="4694" y="8035"/>
                </a:cubicBezTo>
                <a:cubicBezTo>
                  <a:pt x="4884" y="8035"/>
                  <a:pt x="5136" y="8224"/>
                  <a:pt x="5136" y="8413"/>
                </a:cubicBezTo>
                <a:cubicBezTo>
                  <a:pt x="5136" y="9106"/>
                  <a:pt x="5671" y="9641"/>
                  <a:pt x="6364" y="9641"/>
                </a:cubicBezTo>
                <a:cubicBezTo>
                  <a:pt x="7026" y="9641"/>
                  <a:pt x="7561" y="9106"/>
                  <a:pt x="7561" y="8413"/>
                </a:cubicBezTo>
                <a:cubicBezTo>
                  <a:pt x="7561" y="7751"/>
                  <a:pt x="6868" y="7247"/>
                  <a:pt x="6081" y="6680"/>
                </a:cubicBezTo>
                <a:cubicBezTo>
                  <a:pt x="5199" y="6050"/>
                  <a:pt x="4253" y="5388"/>
                  <a:pt x="4253" y="4285"/>
                </a:cubicBezTo>
                <a:cubicBezTo>
                  <a:pt x="4253" y="3309"/>
                  <a:pt x="4978" y="2427"/>
                  <a:pt x="5923" y="2269"/>
                </a:cubicBezTo>
                <a:lnTo>
                  <a:pt x="5923" y="1797"/>
                </a:lnTo>
                <a:cubicBezTo>
                  <a:pt x="5923" y="1576"/>
                  <a:pt x="6112" y="1356"/>
                  <a:pt x="6301" y="1356"/>
                </a:cubicBezTo>
                <a:close/>
                <a:moveTo>
                  <a:pt x="6333" y="1"/>
                </a:moveTo>
                <a:cubicBezTo>
                  <a:pt x="2836" y="1"/>
                  <a:pt x="0" y="2836"/>
                  <a:pt x="0" y="6333"/>
                </a:cubicBezTo>
                <a:cubicBezTo>
                  <a:pt x="0" y="9830"/>
                  <a:pt x="2836" y="12666"/>
                  <a:pt x="6333" y="12666"/>
                </a:cubicBezTo>
                <a:cubicBezTo>
                  <a:pt x="9861" y="12666"/>
                  <a:pt x="12697" y="9830"/>
                  <a:pt x="12697" y="6333"/>
                </a:cubicBezTo>
                <a:cubicBezTo>
                  <a:pt x="12697" y="2836"/>
                  <a:pt x="9861" y="1"/>
                  <a:pt x="63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781" name="Google Shape;18781;p92"/>
          <p:cNvGrpSpPr/>
          <p:nvPr/>
        </p:nvGrpSpPr>
        <p:grpSpPr>
          <a:xfrm>
            <a:off x="850004" y="1975418"/>
            <a:ext cx="367261" cy="367261"/>
            <a:chOff x="-65145700" y="3727425"/>
            <a:chExt cx="317425" cy="317425"/>
          </a:xfrm>
        </p:grpSpPr>
        <p:sp>
          <p:nvSpPr>
            <p:cNvPr id="18782" name="Google Shape;18782;p92"/>
            <p:cNvSpPr/>
            <p:nvPr/>
          </p:nvSpPr>
          <p:spPr>
            <a:xfrm>
              <a:off x="-65145700" y="3769150"/>
              <a:ext cx="275675" cy="275700"/>
            </a:xfrm>
            <a:custGeom>
              <a:avLst/>
              <a:gdLst/>
              <a:ahLst/>
              <a:cxnLst/>
              <a:rect l="l" t="t" r="r" b="b"/>
              <a:pathLst>
                <a:path w="11027" h="11028" extrusionOk="0">
                  <a:moveTo>
                    <a:pt x="5514" y="1"/>
                  </a:moveTo>
                  <a:cubicBezTo>
                    <a:pt x="2489" y="1"/>
                    <a:pt x="0" y="2458"/>
                    <a:pt x="0" y="5514"/>
                  </a:cubicBezTo>
                  <a:cubicBezTo>
                    <a:pt x="0" y="8539"/>
                    <a:pt x="2489" y="11027"/>
                    <a:pt x="5514" y="11027"/>
                  </a:cubicBezTo>
                  <a:cubicBezTo>
                    <a:pt x="8538" y="11027"/>
                    <a:pt x="11027" y="8539"/>
                    <a:pt x="11027" y="5514"/>
                  </a:cubicBezTo>
                  <a:cubicBezTo>
                    <a:pt x="11027" y="5294"/>
                    <a:pt x="10869" y="5105"/>
                    <a:pt x="10649" y="5105"/>
                  </a:cubicBezTo>
                  <a:lnTo>
                    <a:pt x="5955" y="5105"/>
                  </a:lnTo>
                  <a:lnTo>
                    <a:pt x="5955" y="410"/>
                  </a:lnTo>
                  <a:cubicBezTo>
                    <a:pt x="5955" y="190"/>
                    <a:pt x="5766" y="1"/>
                    <a:pt x="55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3" name="Google Shape;18783;p92"/>
            <p:cNvSpPr/>
            <p:nvPr/>
          </p:nvSpPr>
          <p:spPr>
            <a:xfrm>
              <a:off x="-64977150" y="3727425"/>
              <a:ext cx="148875" cy="147300"/>
            </a:xfrm>
            <a:custGeom>
              <a:avLst/>
              <a:gdLst/>
              <a:ahLst/>
              <a:cxnLst/>
              <a:rect l="l" t="t" r="r" b="b"/>
              <a:pathLst>
                <a:path w="5955" h="5892" extrusionOk="0">
                  <a:moveTo>
                    <a:pt x="441" y="0"/>
                  </a:moveTo>
                  <a:cubicBezTo>
                    <a:pt x="189" y="0"/>
                    <a:pt x="0" y="158"/>
                    <a:pt x="0" y="378"/>
                  </a:cubicBezTo>
                  <a:lnTo>
                    <a:pt x="0" y="5513"/>
                  </a:lnTo>
                  <a:cubicBezTo>
                    <a:pt x="0" y="5702"/>
                    <a:pt x="189" y="5891"/>
                    <a:pt x="441" y="5891"/>
                  </a:cubicBezTo>
                  <a:lnTo>
                    <a:pt x="5514" y="5891"/>
                  </a:lnTo>
                  <a:cubicBezTo>
                    <a:pt x="5734" y="5891"/>
                    <a:pt x="5955" y="5702"/>
                    <a:pt x="5955" y="5513"/>
                  </a:cubicBezTo>
                  <a:cubicBezTo>
                    <a:pt x="5955" y="2489"/>
                    <a:pt x="3466" y="0"/>
                    <a:pt x="4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784" name="Google Shape;18784;p92"/>
          <p:cNvGrpSpPr/>
          <p:nvPr/>
        </p:nvGrpSpPr>
        <p:grpSpPr>
          <a:xfrm>
            <a:off x="853201" y="2404333"/>
            <a:ext cx="360868" cy="367261"/>
            <a:chOff x="-65144125" y="4094450"/>
            <a:chExt cx="311900" cy="317425"/>
          </a:xfrm>
        </p:grpSpPr>
        <p:sp>
          <p:nvSpPr>
            <p:cNvPr id="18785" name="Google Shape;18785;p92"/>
            <p:cNvSpPr/>
            <p:nvPr/>
          </p:nvSpPr>
          <p:spPr>
            <a:xfrm>
              <a:off x="-65079550" y="4183450"/>
              <a:ext cx="185900" cy="185900"/>
            </a:xfrm>
            <a:custGeom>
              <a:avLst/>
              <a:gdLst/>
              <a:ahLst/>
              <a:cxnLst/>
              <a:rect l="l" t="t" r="r" b="b"/>
              <a:pathLst>
                <a:path w="7436" h="7436" extrusionOk="0">
                  <a:moveTo>
                    <a:pt x="3687" y="0"/>
                  </a:moveTo>
                  <a:cubicBezTo>
                    <a:pt x="1639" y="0"/>
                    <a:pt x="1" y="1639"/>
                    <a:pt x="1" y="3686"/>
                  </a:cubicBezTo>
                  <a:cubicBezTo>
                    <a:pt x="1" y="5734"/>
                    <a:pt x="1639" y="7435"/>
                    <a:pt x="3687" y="7435"/>
                  </a:cubicBezTo>
                  <a:cubicBezTo>
                    <a:pt x="5735" y="7435"/>
                    <a:pt x="7436" y="5797"/>
                    <a:pt x="7436" y="3686"/>
                  </a:cubicBezTo>
                  <a:cubicBezTo>
                    <a:pt x="7436" y="3466"/>
                    <a:pt x="7247" y="3308"/>
                    <a:pt x="7058" y="3308"/>
                  </a:cubicBezTo>
                  <a:lnTo>
                    <a:pt x="4096" y="3308"/>
                  </a:lnTo>
                  <a:lnTo>
                    <a:pt x="4096" y="378"/>
                  </a:lnTo>
                  <a:cubicBezTo>
                    <a:pt x="4096" y="158"/>
                    <a:pt x="3907" y="0"/>
                    <a:pt x="36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6" name="Google Shape;18786;p92"/>
            <p:cNvSpPr/>
            <p:nvPr/>
          </p:nvSpPr>
          <p:spPr>
            <a:xfrm>
              <a:off x="-65039375" y="4094450"/>
              <a:ext cx="104775" cy="19700"/>
            </a:xfrm>
            <a:custGeom>
              <a:avLst/>
              <a:gdLst/>
              <a:ahLst/>
              <a:cxnLst/>
              <a:rect l="l" t="t" r="r" b="b"/>
              <a:pathLst>
                <a:path w="4191" h="788" extrusionOk="0">
                  <a:moveTo>
                    <a:pt x="473" y="0"/>
                  </a:moveTo>
                  <a:cubicBezTo>
                    <a:pt x="252" y="0"/>
                    <a:pt x="32" y="221"/>
                    <a:pt x="32" y="410"/>
                  </a:cubicBezTo>
                  <a:cubicBezTo>
                    <a:pt x="0" y="599"/>
                    <a:pt x="158" y="756"/>
                    <a:pt x="347" y="788"/>
                  </a:cubicBezTo>
                  <a:lnTo>
                    <a:pt x="3813" y="788"/>
                  </a:lnTo>
                  <a:cubicBezTo>
                    <a:pt x="4033" y="756"/>
                    <a:pt x="4191" y="599"/>
                    <a:pt x="4191" y="410"/>
                  </a:cubicBezTo>
                  <a:cubicBezTo>
                    <a:pt x="4191" y="158"/>
                    <a:pt x="3970" y="0"/>
                    <a:pt x="378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7" name="Google Shape;18787;p92"/>
            <p:cNvSpPr/>
            <p:nvPr/>
          </p:nvSpPr>
          <p:spPr>
            <a:xfrm>
              <a:off x="-65144125" y="4121025"/>
              <a:ext cx="311900" cy="290850"/>
            </a:xfrm>
            <a:custGeom>
              <a:avLst/>
              <a:gdLst/>
              <a:ahLst/>
              <a:cxnLst/>
              <a:rect l="l" t="t" r="r" b="b"/>
              <a:pathLst>
                <a:path w="12476" h="11634" extrusionOk="0">
                  <a:moveTo>
                    <a:pt x="6321" y="1678"/>
                  </a:moveTo>
                  <a:cubicBezTo>
                    <a:pt x="7437" y="1678"/>
                    <a:pt x="8570" y="2088"/>
                    <a:pt x="9483" y="3001"/>
                  </a:cubicBezTo>
                  <a:cubicBezTo>
                    <a:pt x="10334" y="3884"/>
                    <a:pt x="10806" y="5018"/>
                    <a:pt x="10806" y="6246"/>
                  </a:cubicBezTo>
                  <a:cubicBezTo>
                    <a:pt x="10806" y="8767"/>
                    <a:pt x="8759" y="10815"/>
                    <a:pt x="6238" y="10815"/>
                  </a:cubicBezTo>
                  <a:cubicBezTo>
                    <a:pt x="3718" y="10815"/>
                    <a:pt x="1702" y="8767"/>
                    <a:pt x="1702" y="6246"/>
                  </a:cubicBezTo>
                  <a:cubicBezTo>
                    <a:pt x="1702" y="3492"/>
                    <a:pt x="3974" y="1678"/>
                    <a:pt x="6321" y="1678"/>
                  </a:cubicBezTo>
                  <a:close/>
                  <a:moveTo>
                    <a:pt x="1367" y="1"/>
                  </a:moveTo>
                  <a:cubicBezTo>
                    <a:pt x="1048" y="1"/>
                    <a:pt x="725" y="119"/>
                    <a:pt x="473" y="355"/>
                  </a:cubicBezTo>
                  <a:cubicBezTo>
                    <a:pt x="0" y="828"/>
                    <a:pt x="0" y="1615"/>
                    <a:pt x="473" y="2119"/>
                  </a:cubicBezTo>
                  <a:cubicBezTo>
                    <a:pt x="696" y="2363"/>
                    <a:pt x="997" y="2488"/>
                    <a:pt x="1327" y="2488"/>
                  </a:cubicBezTo>
                  <a:cubicBezTo>
                    <a:pt x="1509" y="2488"/>
                    <a:pt x="1700" y="2450"/>
                    <a:pt x="1891" y="2371"/>
                  </a:cubicBezTo>
                  <a:lnTo>
                    <a:pt x="2237" y="2718"/>
                  </a:lnTo>
                  <a:cubicBezTo>
                    <a:pt x="1386" y="3695"/>
                    <a:pt x="914" y="4923"/>
                    <a:pt x="914" y="6215"/>
                  </a:cubicBezTo>
                  <a:cubicBezTo>
                    <a:pt x="914" y="9176"/>
                    <a:pt x="3340" y="11634"/>
                    <a:pt x="6301" y="11634"/>
                  </a:cubicBezTo>
                  <a:cubicBezTo>
                    <a:pt x="9231" y="11634"/>
                    <a:pt x="11689" y="9208"/>
                    <a:pt x="11689" y="6215"/>
                  </a:cubicBezTo>
                  <a:cubicBezTo>
                    <a:pt x="11689" y="4923"/>
                    <a:pt x="11216" y="3695"/>
                    <a:pt x="10365" y="2718"/>
                  </a:cubicBezTo>
                  <a:lnTo>
                    <a:pt x="10743" y="2371"/>
                  </a:lnTo>
                  <a:cubicBezTo>
                    <a:pt x="10901" y="2466"/>
                    <a:pt x="11059" y="2497"/>
                    <a:pt x="11248" y="2497"/>
                  </a:cubicBezTo>
                  <a:cubicBezTo>
                    <a:pt x="11909" y="2497"/>
                    <a:pt x="12476" y="1930"/>
                    <a:pt x="12476" y="1269"/>
                  </a:cubicBezTo>
                  <a:cubicBezTo>
                    <a:pt x="12476" y="607"/>
                    <a:pt x="11909" y="8"/>
                    <a:pt x="11248" y="8"/>
                  </a:cubicBezTo>
                  <a:cubicBezTo>
                    <a:pt x="10586" y="8"/>
                    <a:pt x="10019" y="544"/>
                    <a:pt x="10019" y="1269"/>
                  </a:cubicBezTo>
                  <a:cubicBezTo>
                    <a:pt x="10019" y="1458"/>
                    <a:pt x="10050" y="1615"/>
                    <a:pt x="10145" y="1773"/>
                  </a:cubicBezTo>
                  <a:lnTo>
                    <a:pt x="9798" y="2119"/>
                  </a:lnTo>
                  <a:cubicBezTo>
                    <a:pt x="9137" y="1584"/>
                    <a:pt x="8381" y="1206"/>
                    <a:pt x="7561" y="985"/>
                  </a:cubicBezTo>
                  <a:lnTo>
                    <a:pt x="7561" y="544"/>
                  </a:lnTo>
                  <a:lnTo>
                    <a:pt x="5073" y="544"/>
                  </a:lnTo>
                  <a:lnTo>
                    <a:pt x="5073" y="985"/>
                  </a:lnTo>
                  <a:cubicBezTo>
                    <a:pt x="4222" y="1206"/>
                    <a:pt x="3434" y="1584"/>
                    <a:pt x="2836" y="2119"/>
                  </a:cubicBezTo>
                  <a:lnTo>
                    <a:pt x="2458" y="1773"/>
                  </a:lnTo>
                  <a:cubicBezTo>
                    <a:pt x="2710" y="1269"/>
                    <a:pt x="2584" y="733"/>
                    <a:pt x="2237" y="355"/>
                  </a:cubicBezTo>
                  <a:cubicBezTo>
                    <a:pt x="2001" y="119"/>
                    <a:pt x="1686" y="1"/>
                    <a:pt x="13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788" name="Google Shape;18788;p92"/>
          <p:cNvSpPr/>
          <p:nvPr/>
        </p:nvSpPr>
        <p:spPr>
          <a:xfrm>
            <a:off x="3057429" y="1531476"/>
            <a:ext cx="369083" cy="369112"/>
          </a:xfrm>
          <a:custGeom>
            <a:avLst/>
            <a:gdLst/>
            <a:ahLst/>
            <a:cxnLst/>
            <a:rect l="l" t="t" r="r" b="b"/>
            <a:pathLst>
              <a:path w="12760" h="12761" extrusionOk="0">
                <a:moveTo>
                  <a:pt x="6427" y="3592"/>
                </a:moveTo>
                <a:cubicBezTo>
                  <a:pt x="7939" y="3592"/>
                  <a:pt x="9168" y="4821"/>
                  <a:pt x="9168" y="6365"/>
                </a:cubicBezTo>
                <a:cubicBezTo>
                  <a:pt x="9168" y="7846"/>
                  <a:pt x="7908" y="9106"/>
                  <a:pt x="6427" y="9106"/>
                </a:cubicBezTo>
                <a:cubicBezTo>
                  <a:pt x="4883" y="9106"/>
                  <a:pt x="3655" y="7877"/>
                  <a:pt x="3655" y="6365"/>
                </a:cubicBezTo>
                <a:cubicBezTo>
                  <a:pt x="3655" y="4821"/>
                  <a:pt x="4883" y="3592"/>
                  <a:pt x="6427" y="3592"/>
                </a:cubicBezTo>
                <a:close/>
                <a:moveTo>
                  <a:pt x="5829" y="1"/>
                </a:moveTo>
                <a:cubicBezTo>
                  <a:pt x="5356" y="1"/>
                  <a:pt x="5009" y="347"/>
                  <a:pt x="5009" y="852"/>
                </a:cubicBezTo>
                <a:lnTo>
                  <a:pt x="5009" y="1576"/>
                </a:lnTo>
                <a:cubicBezTo>
                  <a:pt x="4631" y="1702"/>
                  <a:pt x="4285" y="1828"/>
                  <a:pt x="3970" y="2017"/>
                </a:cubicBezTo>
                <a:lnTo>
                  <a:pt x="3466" y="1513"/>
                </a:lnTo>
                <a:cubicBezTo>
                  <a:pt x="3308" y="1356"/>
                  <a:pt x="3088" y="1277"/>
                  <a:pt x="2867" y="1277"/>
                </a:cubicBezTo>
                <a:cubicBezTo>
                  <a:pt x="2647" y="1277"/>
                  <a:pt x="2426" y="1356"/>
                  <a:pt x="2269" y="1513"/>
                </a:cubicBezTo>
                <a:lnTo>
                  <a:pt x="1481" y="2301"/>
                </a:lnTo>
                <a:cubicBezTo>
                  <a:pt x="1166" y="2616"/>
                  <a:pt x="1166" y="3151"/>
                  <a:pt x="1481" y="3466"/>
                </a:cubicBezTo>
                <a:lnTo>
                  <a:pt x="2017" y="4002"/>
                </a:lnTo>
                <a:cubicBezTo>
                  <a:pt x="1796" y="4317"/>
                  <a:pt x="1701" y="4664"/>
                  <a:pt x="1575" y="5010"/>
                </a:cubicBezTo>
                <a:lnTo>
                  <a:pt x="819" y="5010"/>
                </a:lnTo>
                <a:cubicBezTo>
                  <a:pt x="347" y="5010"/>
                  <a:pt x="0" y="5357"/>
                  <a:pt x="0" y="5829"/>
                </a:cubicBezTo>
                <a:lnTo>
                  <a:pt x="0" y="6932"/>
                </a:lnTo>
                <a:cubicBezTo>
                  <a:pt x="0" y="7405"/>
                  <a:pt x="347" y="7783"/>
                  <a:pt x="819" y="7783"/>
                </a:cubicBezTo>
                <a:lnTo>
                  <a:pt x="1575" y="7783"/>
                </a:lnTo>
                <a:cubicBezTo>
                  <a:pt x="1701" y="8129"/>
                  <a:pt x="1796" y="8476"/>
                  <a:pt x="2017" y="8791"/>
                </a:cubicBezTo>
                <a:lnTo>
                  <a:pt x="1481" y="9295"/>
                </a:lnTo>
                <a:cubicBezTo>
                  <a:pt x="1166" y="9610"/>
                  <a:pt x="1166" y="10177"/>
                  <a:pt x="1481" y="10492"/>
                </a:cubicBezTo>
                <a:lnTo>
                  <a:pt x="2269" y="11280"/>
                </a:lnTo>
                <a:cubicBezTo>
                  <a:pt x="2426" y="11437"/>
                  <a:pt x="2647" y="11516"/>
                  <a:pt x="2867" y="11516"/>
                </a:cubicBezTo>
                <a:cubicBezTo>
                  <a:pt x="3088" y="11516"/>
                  <a:pt x="3308" y="11437"/>
                  <a:pt x="3466" y="11280"/>
                </a:cubicBezTo>
                <a:lnTo>
                  <a:pt x="3970" y="10776"/>
                </a:lnTo>
                <a:cubicBezTo>
                  <a:pt x="4285" y="10965"/>
                  <a:pt x="4631" y="11091"/>
                  <a:pt x="5009" y="11185"/>
                </a:cubicBezTo>
                <a:lnTo>
                  <a:pt x="5009" y="11941"/>
                </a:lnTo>
                <a:cubicBezTo>
                  <a:pt x="5009" y="12414"/>
                  <a:pt x="5356" y="12760"/>
                  <a:pt x="5829" y="12760"/>
                </a:cubicBezTo>
                <a:lnTo>
                  <a:pt x="6931" y="12760"/>
                </a:lnTo>
                <a:cubicBezTo>
                  <a:pt x="7404" y="12760"/>
                  <a:pt x="7750" y="12414"/>
                  <a:pt x="7750" y="11941"/>
                </a:cubicBezTo>
                <a:lnTo>
                  <a:pt x="7750" y="11185"/>
                </a:lnTo>
                <a:cubicBezTo>
                  <a:pt x="8097" y="11091"/>
                  <a:pt x="8475" y="10965"/>
                  <a:pt x="8790" y="10776"/>
                </a:cubicBezTo>
                <a:lnTo>
                  <a:pt x="9294" y="11280"/>
                </a:lnTo>
                <a:cubicBezTo>
                  <a:pt x="9452" y="11437"/>
                  <a:pt x="9664" y="11516"/>
                  <a:pt x="9877" y="11516"/>
                </a:cubicBezTo>
                <a:cubicBezTo>
                  <a:pt x="10090" y="11516"/>
                  <a:pt x="10302" y="11437"/>
                  <a:pt x="10460" y="11280"/>
                </a:cubicBezTo>
                <a:lnTo>
                  <a:pt x="11247" y="10492"/>
                </a:lnTo>
                <a:cubicBezTo>
                  <a:pt x="11563" y="10177"/>
                  <a:pt x="11563" y="9610"/>
                  <a:pt x="11247" y="9295"/>
                </a:cubicBezTo>
                <a:lnTo>
                  <a:pt x="10743" y="8791"/>
                </a:lnTo>
                <a:cubicBezTo>
                  <a:pt x="10932" y="8476"/>
                  <a:pt x="11058" y="8129"/>
                  <a:pt x="11184" y="7783"/>
                </a:cubicBezTo>
                <a:lnTo>
                  <a:pt x="11941" y="7783"/>
                </a:lnTo>
                <a:cubicBezTo>
                  <a:pt x="12413" y="7783"/>
                  <a:pt x="12760" y="7405"/>
                  <a:pt x="12760" y="6932"/>
                </a:cubicBezTo>
                <a:lnTo>
                  <a:pt x="12760" y="5829"/>
                </a:lnTo>
                <a:cubicBezTo>
                  <a:pt x="12760" y="5325"/>
                  <a:pt x="12350" y="4979"/>
                  <a:pt x="11941" y="4979"/>
                </a:cubicBezTo>
                <a:lnTo>
                  <a:pt x="11184" y="4979"/>
                </a:lnTo>
                <a:cubicBezTo>
                  <a:pt x="11058" y="4632"/>
                  <a:pt x="10932" y="4254"/>
                  <a:pt x="10743" y="3939"/>
                </a:cubicBezTo>
                <a:lnTo>
                  <a:pt x="11247" y="3435"/>
                </a:lnTo>
                <a:cubicBezTo>
                  <a:pt x="11563" y="3120"/>
                  <a:pt x="11563" y="2553"/>
                  <a:pt x="11247" y="2238"/>
                </a:cubicBezTo>
                <a:lnTo>
                  <a:pt x="10460" y="1450"/>
                </a:lnTo>
                <a:cubicBezTo>
                  <a:pt x="10302" y="1293"/>
                  <a:pt x="10090" y="1214"/>
                  <a:pt x="9877" y="1214"/>
                </a:cubicBezTo>
                <a:cubicBezTo>
                  <a:pt x="9664" y="1214"/>
                  <a:pt x="9452" y="1293"/>
                  <a:pt x="9294" y="1450"/>
                </a:cubicBezTo>
                <a:lnTo>
                  <a:pt x="8790" y="1986"/>
                </a:lnTo>
                <a:cubicBezTo>
                  <a:pt x="8475" y="1765"/>
                  <a:pt x="8097" y="1671"/>
                  <a:pt x="7750" y="1545"/>
                </a:cubicBezTo>
                <a:lnTo>
                  <a:pt x="7750" y="852"/>
                </a:lnTo>
                <a:cubicBezTo>
                  <a:pt x="7750" y="379"/>
                  <a:pt x="7404" y="1"/>
                  <a:pt x="69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789" name="Google Shape;18789;p92"/>
          <p:cNvGrpSpPr/>
          <p:nvPr/>
        </p:nvGrpSpPr>
        <p:grpSpPr>
          <a:xfrm>
            <a:off x="3056770" y="1975028"/>
            <a:ext cx="370645" cy="368042"/>
            <a:chOff x="-63250675" y="3744075"/>
            <a:chExt cx="320350" cy="318100"/>
          </a:xfrm>
        </p:grpSpPr>
        <p:sp>
          <p:nvSpPr>
            <p:cNvPr id="18790" name="Google Shape;18790;p92"/>
            <p:cNvSpPr/>
            <p:nvPr/>
          </p:nvSpPr>
          <p:spPr>
            <a:xfrm>
              <a:off x="-63126250" y="3744075"/>
              <a:ext cx="195925" cy="192875"/>
            </a:xfrm>
            <a:custGeom>
              <a:avLst/>
              <a:gdLst/>
              <a:ahLst/>
              <a:cxnLst/>
              <a:rect l="l" t="t" r="r" b="b"/>
              <a:pathLst>
                <a:path w="7837" h="7715" extrusionOk="0">
                  <a:moveTo>
                    <a:pt x="6020" y="0"/>
                  </a:moveTo>
                  <a:cubicBezTo>
                    <a:pt x="5921" y="0"/>
                    <a:pt x="5820" y="37"/>
                    <a:pt x="5735" y="122"/>
                  </a:cubicBezTo>
                  <a:lnTo>
                    <a:pt x="4097" y="1760"/>
                  </a:lnTo>
                  <a:cubicBezTo>
                    <a:pt x="4034" y="1854"/>
                    <a:pt x="3971" y="1917"/>
                    <a:pt x="3971" y="2012"/>
                  </a:cubicBezTo>
                  <a:lnTo>
                    <a:pt x="3782" y="3304"/>
                  </a:lnTo>
                  <a:lnTo>
                    <a:pt x="1734" y="5351"/>
                  </a:lnTo>
                  <a:cubicBezTo>
                    <a:pt x="1576" y="5288"/>
                    <a:pt x="1387" y="5225"/>
                    <a:pt x="1230" y="5225"/>
                  </a:cubicBezTo>
                  <a:cubicBezTo>
                    <a:pt x="537" y="5225"/>
                    <a:pt x="1" y="5793"/>
                    <a:pt x="1" y="6486"/>
                  </a:cubicBezTo>
                  <a:cubicBezTo>
                    <a:pt x="1" y="7210"/>
                    <a:pt x="537" y="7714"/>
                    <a:pt x="1230" y="7714"/>
                  </a:cubicBezTo>
                  <a:cubicBezTo>
                    <a:pt x="1891" y="7714"/>
                    <a:pt x="2458" y="7179"/>
                    <a:pt x="2458" y="6486"/>
                  </a:cubicBezTo>
                  <a:cubicBezTo>
                    <a:pt x="2458" y="6297"/>
                    <a:pt x="2395" y="6139"/>
                    <a:pt x="2332" y="5982"/>
                  </a:cubicBezTo>
                  <a:lnTo>
                    <a:pt x="4380" y="3934"/>
                  </a:lnTo>
                  <a:lnTo>
                    <a:pt x="5672" y="3745"/>
                  </a:lnTo>
                  <a:cubicBezTo>
                    <a:pt x="5735" y="3745"/>
                    <a:pt x="5829" y="3713"/>
                    <a:pt x="5924" y="3619"/>
                  </a:cubicBezTo>
                  <a:lnTo>
                    <a:pt x="7562" y="1980"/>
                  </a:lnTo>
                  <a:cubicBezTo>
                    <a:pt x="7837" y="1706"/>
                    <a:pt x="7609" y="1254"/>
                    <a:pt x="7251" y="1254"/>
                  </a:cubicBezTo>
                  <a:cubicBezTo>
                    <a:pt x="7240" y="1254"/>
                    <a:pt x="7228" y="1255"/>
                    <a:pt x="7216" y="1256"/>
                  </a:cubicBezTo>
                  <a:lnTo>
                    <a:pt x="6302" y="1382"/>
                  </a:lnTo>
                  <a:lnTo>
                    <a:pt x="6428" y="468"/>
                  </a:lnTo>
                  <a:cubicBezTo>
                    <a:pt x="6472" y="203"/>
                    <a:pt x="6253" y="0"/>
                    <a:pt x="60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1" name="Google Shape;18791;p92"/>
            <p:cNvSpPr/>
            <p:nvPr/>
          </p:nvSpPr>
          <p:spPr>
            <a:xfrm>
              <a:off x="-63190025" y="3814050"/>
              <a:ext cx="186675" cy="185900"/>
            </a:xfrm>
            <a:custGeom>
              <a:avLst/>
              <a:gdLst/>
              <a:ahLst/>
              <a:cxnLst/>
              <a:rect l="l" t="t" r="r" b="b"/>
              <a:pathLst>
                <a:path w="7467" h="7436" extrusionOk="0">
                  <a:moveTo>
                    <a:pt x="3718" y="1"/>
                  </a:moveTo>
                  <a:cubicBezTo>
                    <a:pt x="1670" y="1"/>
                    <a:pt x="0" y="1670"/>
                    <a:pt x="0" y="3750"/>
                  </a:cubicBezTo>
                  <a:cubicBezTo>
                    <a:pt x="0" y="5797"/>
                    <a:pt x="1638" y="7436"/>
                    <a:pt x="3718" y="7436"/>
                  </a:cubicBezTo>
                  <a:cubicBezTo>
                    <a:pt x="5765" y="7436"/>
                    <a:pt x="7467" y="5797"/>
                    <a:pt x="7467" y="3750"/>
                  </a:cubicBezTo>
                  <a:cubicBezTo>
                    <a:pt x="7467" y="3151"/>
                    <a:pt x="7341" y="2647"/>
                    <a:pt x="7120" y="2143"/>
                  </a:cubicBezTo>
                  <a:lnTo>
                    <a:pt x="5828" y="3435"/>
                  </a:lnTo>
                  <a:cubicBezTo>
                    <a:pt x="5828" y="3498"/>
                    <a:pt x="5860" y="3624"/>
                    <a:pt x="5860" y="3718"/>
                  </a:cubicBezTo>
                  <a:cubicBezTo>
                    <a:pt x="5860" y="4852"/>
                    <a:pt x="4915" y="5797"/>
                    <a:pt x="3781" y="5797"/>
                  </a:cubicBezTo>
                  <a:cubicBezTo>
                    <a:pt x="2615" y="5797"/>
                    <a:pt x="1670" y="4852"/>
                    <a:pt x="1670" y="3718"/>
                  </a:cubicBezTo>
                  <a:cubicBezTo>
                    <a:pt x="1733" y="2552"/>
                    <a:pt x="2615" y="1607"/>
                    <a:pt x="3781" y="1607"/>
                  </a:cubicBezTo>
                  <a:cubicBezTo>
                    <a:pt x="3875" y="1607"/>
                    <a:pt x="3970" y="1607"/>
                    <a:pt x="4033" y="1670"/>
                  </a:cubicBezTo>
                  <a:lnTo>
                    <a:pt x="5356" y="347"/>
                  </a:lnTo>
                  <a:cubicBezTo>
                    <a:pt x="4883" y="127"/>
                    <a:pt x="4316" y="1"/>
                    <a:pt x="37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2" name="Google Shape;18792;p92"/>
            <p:cNvSpPr/>
            <p:nvPr/>
          </p:nvSpPr>
          <p:spPr>
            <a:xfrm>
              <a:off x="-63250675" y="3751050"/>
              <a:ext cx="311125" cy="311125"/>
            </a:xfrm>
            <a:custGeom>
              <a:avLst/>
              <a:gdLst/>
              <a:ahLst/>
              <a:cxnLst/>
              <a:rect l="l" t="t" r="r" b="b"/>
              <a:pathLst>
                <a:path w="12445" h="12445" extrusionOk="0">
                  <a:moveTo>
                    <a:pt x="6270" y="0"/>
                  </a:moveTo>
                  <a:cubicBezTo>
                    <a:pt x="2773" y="0"/>
                    <a:pt x="0" y="2804"/>
                    <a:pt x="0" y="6238"/>
                  </a:cubicBezTo>
                  <a:cubicBezTo>
                    <a:pt x="0" y="9641"/>
                    <a:pt x="2804" y="12445"/>
                    <a:pt x="6238" y="12445"/>
                  </a:cubicBezTo>
                  <a:cubicBezTo>
                    <a:pt x="9672" y="12445"/>
                    <a:pt x="12445" y="9641"/>
                    <a:pt x="12445" y="6238"/>
                  </a:cubicBezTo>
                  <a:cubicBezTo>
                    <a:pt x="12445" y="5325"/>
                    <a:pt x="12256" y="4411"/>
                    <a:pt x="11878" y="3592"/>
                  </a:cubicBezTo>
                  <a:lnTo>
                    <a:pt x="11563" y="3907"/>
                  </a:lnTo>
                  <a:cubicBezTo>
                    <a:pt x="11342" y="4096"/>
                    <a:pt x="11121" y="4222"/>
                    <a:pt x="10838" y="4253"/>
                  </a:cubicBezTo>
                  <a:lnTo>
                    <a:pt x="10397" y="4348"/>
                  </a:lnTo>
                  <a:cubicBezTo>
                    <a:pt x="10680" y="4915"/>
                    <a:pt x="10806" y="5545"/>
                    <a:pt x="10806" y="6238"/>
                  </a:cubicBezTo>
                  <a:cubicBezTo>
                    <a:pt x="10806" y="8759"/>
                    <a:pt x="8759" y="10743"/>
                    <a:pt x="6270" y="10743"/>
                  </a:cubicBezTo>
                  <a:cubicBezTo>
                    <a:pt x="3781" y="10743"/>
                    <a:pt x="1733" y="8696"/>
                    <a:pt x="1733" y="6238"/>
                  </a:cubicBezTo>
                  <a:cubicBezTo>
                    <a:pt x="1733" y="3718"/>
                    <a:pt x="3781" y="1670"/>
                    <a:pt x="6270" y="1670"/>
                  </a:cubicBezTo>
                  <a:cubicBezTo>
                    <a:pt x="6931" y="1670"/>
                    <a:pt x="7561" y="1796"/>
                    <a:pt x="8160" y="2048"/>
                  </a:cubicBezTo>
                  <a:lnTo>
                    <a:pt x="8254" y="1607"/>
                  </a:lnTo>
                  <a:cubicBezTo>
                    <a:pt x="8286" y="1355"/>
                    <a:pt x="8412" y="1103"/>
                    <a:pt x="8601" y="914"/>
                  </a:cubicBezTo>
                  <a:lnTo>
                    <a:pt x="8916" y="599"/>
                  </a:lnTo>
                  <a:cubicBezTo>
                    <a:pt x="8097" y="189"/>
                    <a:pt x="7215" y="0"/>
                    <a:pt x="62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793" name="Google Shape;18793;p92"/>
          <p:cNvGrpSpPr/>
          <p:nvPr/>
        </p:nvGrpSpPr>
        <p:grpSpPr>
          <a:xfrm>
            <a:off x="3058462" y="2404333"/>
            <a:ext cx="367261" cy="367261"/>
            <a:chOff x="-63250675" y="4110200"/>
            <a:chExt cx="317425" cy="317425"/>
          </a:xfrm>
        </p:grpSpPr>
        <p:sp>
          <p:nvSpPr>
            <p:cNvPr id="18794" name="Google Shape;18794;p92"/>
            <p:cNvSpPr/>
            <p:nvPr/>
          </p:nvSpPr>
          <p:spPr>
            <a:xfrm>
              <a:off x="-63007300" y="4153725"/>
              <a:ext cx="30725" cy="29750"/>
            </a:xfrm>
            <a:custGeom>
              <a:avLst/>
              <a:gdLst/>
              <a:ahLst/>
              <a:cxnLst/>
              <a:rect l="l" t="t" r="r" b="b"/>
              <a:pathLst>
                <a:path w="1229" h="1190" extrusionOk="0">
                  <a:moveTo>
                    <a:pt x="772" y="0"/>
                  </a:moveTo>
                  <a:cubicBezTo>
                    <a:pt x="662" y="0"/>
                    <a:pt x="552" y="39"/>
                    <a:pt x="473" y="118"/>
                  </a:cubicBezTo>
                  <a:lnTo>
                    <a:pt x="0" y="591"/>
                  </a:lnTo>
                  <a:cubicBezTo>
                    <a:pt x="252" y="780"/>
                    <a:pt x="441" y="1000"/>
                    <a:pt x="599" y="1189"/>
                  </a:cubicBezTo>
                  <a:lnTo>
                    <a:pt x="1071" y="717"/>
                  </a:lnTo>
                  <a:cubicBezTo>
                    <a:pt x="1229" y="559"/>
                    <a:pt x="1229" y="276"/>
                    <a:pt x="1071" y="118"/>
                  </a:cubicBezTo>
                  <a:cubicBezTo>
                    <a:pt x="993" y="39"/>
                    <a:pt x="882" y="0"/>
                    <a:pt x="7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5" name="Google Shape;18795;p92"/>
            <p:cNvSpPr/>
            <p:nvPr/>
          </p:nvSpPr>
          <p:spPr>
            <a:xfrm>
              <a:off x="-63203425" y="4159025"/>
              <a:ext cx="222925" cy="222150"/>
            </a:xfrm>
            <a:custGeom>
              <a:avLst/>
              <a:gdLst/>
              <a:ahLst/>
              <a:cxnLst/>
              <a:rect l="l" t="t" r="r" b="b"/>
              <a:pathLst>
                <a:path w="8917" h="8886" extrusionOk="0">
                  <a:moveTo>
                    <a:pt x="4033" y="1418"/>
                  </a:moveTo>
                  <a:lnTo>
                    <a:pt x="4033" y="3088"/>
                  </a:lnTo>
                  <a:cubicBezTo>
                    <a:pt x="3939" y="3151"/>
                    <a:pt x="3876" y="3151"/>
                    <a:pt x="3781" y="3183"/>
                  </a:cubicBezTo>
                  <a:lnTo>
                    <a:pt x="2615" y="1985"/>
                  </a:lnTo>
                  <a:cubicBezTo>
                    <a:pt x="2993" y="1670"/>
                    <a:pt x="3529" y="1481"/>
                    <a:pt x="4033" y="1418"/>
                  </a:cubicBezTo>
                  <a:close/>
                  <a:moveTo>
                    <a:pt x="4852" y="1418"/>
                  </a:moveTo>
                  <a:cubicBezTo>
                    <a:pt x="5356" y="1481"/>
                    <a:pt x="5892" y="1670"/>
                    <a:pt x="6270" y="1985"/>
                  </a:cubicBezTo>
                  <a:lnTo>
                    <a:pt x="5104" y="3183"/>
                  </a:lnTo>
                  <a:cubicBezTo>
                    <a:pt x="5010" y="3151"/>
                    <a:pt x="4947" y="3088"/>
                    <a:pt x="4852" y="3088"/>
                  </a:cubicBezTo>
                  <a:lnTo>
                    <a:pt x="4852" y="1418"/>
                  </a:lnTo>
                  <a:close/>
                  <a:moveTo>
                    <a:pt x="2017" y="2553"/>
                  </a:moveTo>
                  <a:lnTo>
                    <a:pt x="3214" y="3718"/>
                  </a:lnTo>
                  <a:cubicBezTo>
                    <a:pt x="3151" y="3813"/>
                    <a:pt x="3119" y="3876"/>
                    <a:pt x="3119" y="3970"/>
                  </a:cubicBezTo>
                  <a:lnTo>
                    <a:pt x="1418" y="3970"/>
                  </a:lnTo>
                  <a:cubicBezTo>
                    <a:pt x="1513" y="3466"/>
                    <a:pt x="1733" y="2994"/>
                    <a:pt x="2017" y="2553"/>
                  </a:cubicBezTo>
                  <a:close/>
                  <a:moveTo>
                    <a:pt x="6869" y="2553"/>
                  </a:moveTo>
                  <a:cubicBezTo>
                    <a:pt x="7184" y="2994"/>
                    <a:pt x="7373" y="3466"/>
                    <a:pt x="7467" y="3970"/>
                  </a:cubicBezTo>
                  <a:lnTo>
                    <a:pt x="5766" y="3970"/>
                  </a:lnTo>
                  <a:cubicBezTo>
                    <a:pt x="5734" y="3876"/>
                    <a:pt x="5734" y="3813"/>
                    <a:pt x="5671" y="3718"/>
                  </a:cubicBezTo>
                  <a:lnTo>
                    <a:pt x="6869" y="2553"/>
                  </a:lnTo>
                  <a:close/>
                  <a:moveTo>
                    <a:pt x="3119" y="4789"/>
                  </a:moveTo>
                  <a:cubicBezTo>
                    <a:pt x="3182" y="4884"/>
                    <a:pt x="3182" y="4947"/>
                    <a:pt x="3214" y="5041"/>
                  </a:cubicBezTo>
                  <a:lnTo>
                    <a:pt x="2017" y="6207"/>
                  </a:lnTo>
                  <a:cubicBezTo>
                    <a:pt x="1733" y="5829"/>
                    <a:pt x="1513" y="5357"/>
                    <a:pt x="1418" y="4789"/>
                  </a:cubicBezTo>
                  <a:close/>
                  <a:moveTo>
                    <a:pt x="7467" y="4789"/>
                  </a:moveTo>
                  <a:cubicBezTo>
                    <a:pt x="7373" y="5357"/>
                    <a:pt x="7184" y="5829"/>
                    <a:pt x="6869" y="6207"/>
                  </a:cubicBezTo>
                  <a:lnTo>
                    <a:pt x="5671" y="5041"/>
                  </a:lnTo>
                  <a:cubicBezTo>
                    <a:pt x="5734" y="4947"/>
                    <a:pt x="5766" y="4884"/>
                    <a:pt x="5766" y="4789"/>
                  </a:cubicBezTo>
                  <a:close/>
                  <a:moveTo>
                    <a:pt x="3781" y="5609"/>
                  </a:moveTo>
                  <a:cubicBezTo>
                    <a:pt x="3876" y="5672"/>
                    <a:pt x="3939" y="5703"/>
                    <a:pt x="4033" y="5703"/>
                  </a:cubicBezTo>
                  <a:lnTo>
                    <a:pt x="4033" y="7404"/>
                  </a:lnTo>
                  <a:cubicBezTo>
                    <a:pt x="3529" y="7310"/>
                    <a:pt x="2993" y="7121"/>
                    <a:pt x="2615" y="6806"/>
                  </a:cubicBezTo>
                  <a:lnTo>
                    <a:pt x="3781" y="5609"/>
                  </a:lnTo>
                  <a:close/>
                  <a:moveTo>
                    <a:pt x="5104" y="5609"/>
                  </a:moveTo>
                  <a:lnTo>
                    <a:pt x="6270" y="6806"/>
                  </a:lnTo>
                  <a:cubicBezTo>
                    <a:pt x="5892" y="7121"/>
                    <a:pt x="5419" y="7310"/>
                    <a:pt x="4852" y="7404"/>
                  </a:cubicBezTo>
                  <a:lnTo>
                    <a:pt x="4852" y="5703"/>
                  </a:lnTo>
                  <a:cubicBezTo>
                    <a:pt x="4947" y="5672"/>
                    <a:pt x="5010" y="5672"/>
                    <a:pt x="5104" y="5609"/>
                  </a:cubicBezTo>
                  <a:close/>
                  <a:moveTo>
                    <a:pt x="4474" y="1"/>
                  </a:moveTo>
                  <a:cubicBezTo>
                    <a:pt x="2017" y="1"/>
                    <a:pt x="0" y="1985"/>
                    <a:pt x="0" y="4443"/>
                  </a:cubicBezTo>
                  <a:cubicBezTo>
                    <a:pt x="0" y="6869"/>
                    <a:pt x="2017" y="8885"/>
                    <a:pt x="4474" y="8885"/>
                  </a:cubicBezTo>
                  <a:cubicBezTo>
                    <a:pt x="6900" y="8885"/>
                    <a:pt x="8916" y="6869"/>
                    <a:pt x="8916" y="4443"/>
                  </a:cubicBezTo>
                  <a:cubicBezTo>
                    <a:pt x="8916" y="1954"/>
                    <a:pt x="6900" y="1"/>
                    <a:pt x="447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6" name="Google Shape;18796;p92"/>
            <p:cNvSpPr/>
            <p:nvPr/>
          </p:nvSpPr>
          <p:spPr>
            <a:xfrm>
              <a:off x="-63102600" y="4401625"/>
              <a:ext cx="20500" cy="26000"/>
            </a:xfrm>
            <a:custGeom>
              <a:avLst/>
              <a:gdLst/>
              <a:ahLst/>
              <a:cxnLst/>
              <a:rect l="l" t="t" r="r" b="b"/>
              <a:pathLst>
                <a:path w="820" h="1040" extrusionOk="0">
                  <a:moveTo>
                    <a:pt x="0" y="0"/>
                  </a:moveTo>
                  <a:lnTo>
                    <a:pt x="0" y="630"/>
                  </a:lnTo>
                  <a:cubicBezTo>
                    <a:pt x="0" y="882"/>
                    <a:pt x="189" y="1040"/>
                    <a:pt x="441" y="1040"/>
                  </a:cubicBezTo>
                  <a:cubicBezTo>
                    <a:pt x="662" y="1040"/>
                    <a:pt x="819" y="851"/>
                    <a:pt x="819" y="630"/>
                  </a:cubicBezTo>
                  <a:lnTo>
                    <a:pt x="81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7" name="Google Shape;18797;p92"/>
            <p:cNvSpPr/>
            <p:nvPr/>
          </p:nvSpPr>
          <p:spPr>
            <a:xfrm>
              <a:off x="-63006525" y="4354350"/>
              <a:ext cx="29950" cy="29975"/>
            </a:xfrm>
            <a:custGeom>
              <a:avLst/>
              <a:gdLst/>
              <a:ahLst/>
              <a:cxnLst/>
              <a:rect l="l" t="t" r="r" b="b"/>
              <a:pathLst>
                <a:path w="1198" h="1199" extrusionOk="0">
                  <a:moveTo>
                    <a:pt x="599" y="1"/>
                  </a:moveTo>
                  <a:cubicBezTo>
                    <a:pt x="410" y="221"/>
                    <a:pt x="253" y="410"/>
                    <a:pt x="1" y="599"/>
                  </a:cubicBezTo>
                  <a:lnTo>
                    <a:pt x="473" y="1072"/>
                  </a:lnTo>
                  <a:cubicBezTo>
                    <a:pt x="568" y="1167"/>
                    <a:pt x="694" y="1198"/>
                    <a:pt x="757" y="1198"/>
                  </a:cubicBezTo>
                  <a:cubicBezTo>
                    <a:pt x="851" y="1198"/>
                    <a:pt x="946" y="1167"/>
                    <a:pt x="1040" y="1072"/>
                  </a:cubicBezTo>
                  <a:cubicBezTo>
                    <a:pt x="1198" y="915"/>
                    <a:pt x="1198" y="631"/>
                    <a:pt x="1040" y="473"/>
                  </a:cubicBezTo>
                  <a:lnTo>
                    <a:pt x="59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8" name="Google Shape;18798;p92"/>
            <p:cNvSpPr/>
            <p:nvPr/>
          </p:nvSpPr>
          <p:spPr>
            <a:xfrm>
              <a:off x="-62960825" y="4258275"/>
              <a:ext cx="27575" cy="20500"/>
            </a:xfrm>
            <a:custGeom>
              <a:avLst/>
              <a:gdLst/>
              <a:ahLst/>
              <a:cxnLst/>
              <a:rect l="l" t="t" r="r" b="b"/>
              <a:pathLst>
                <a:path w="1103" h="820" extrusionOk="0">
                  <a:moveTo>
                    <a:pt x="0" y="0"/>
                  </a:moveTo>
                  <a:lnTo>
                    <a:pt x="0" y="441"/>
                  </a:lnTo>
                  <a:lnTo>
                    <a:pt x="0" y="819"/>
                  </a:lnTo>
                  <a:lnTo>
                    <a:pt x="662" y="819"/>
                  </a:lnTo>
                  <a:cubicBezTo>
                    <a:pt x="914" y="819"/>
                    <a:pt x="1071" y="630"/>
                    <a:pt x="1071" y="378"/>
                  </a:cubicBezTo>
                  <a:cubicBezTo>
                    <a:pt x="1103" y="189"/>
                    <a:pt x="914" y="0"/>
                    <a:pt x="6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9" name="Google Shape;18799;p92"/>
            <p:cNvSpPr/>
            <p:nvPr/>
          </p:nvSpPr>
          <p:spPr>
            <a:xfrm>
              <a:off x="-63250675" y="4259050"/>
              <a:ext cx="26800" cy="20500"/>
            </a:xfrm>
            <a:custGeom>
              <a:avLst/>
              <a:gdLst/>
              <a:ahLst/>
              <a:cxnLst/>
              <a:rect l="l" t="t" r="r" b="b"/>
              <a:pathLst>
                <a:path w="1072" h="820" extrusionOk="0">
                  <a:moveTo>
                    <a:pt x="410" y="1"/>
                  </a:moveTo>
                  <a:cubicBezTo>
                    <a:pt x="158" y="1"/>
                    <a:pt x="0" y="190"/>
                    <a:pt x="0" y="410"/>
                  </a:cubicBezTo>
                  <a:cubicBezTo>
                    <a:pt x="0" y="631"/>
                    <a:pt x="221" y="820"/>
                    <a:pt x="410" y="820"/>
                  </a:cubicBezTo>
                  <a:lnTo>
                    <a:pt x="1071" y="820"/>
                  </a:lnTo>
                  <a:lnTo>
                    <a:pt x="1071" y="442"/>
                  </a:lnTo>
                  <a:lnTo>
                    <a:pt x="107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0" name="Google Shape;18800;p92"/>
            <p:cNvSpPr/>
            <p:nvPr/>
          </p:nvSpPr>
          <p:spPr>
            <a:xfrm>
              <a:off x="-63208950" y="4354350"/>
              <a:ext cx="29175" cy="29975"/>
            </a:xfrm>
            <a:custGeom>
              <a:avLst/>
              <a:gdLst/>
              <a:ahLst/>
              <a:cxnLst/>
              <a:rect l="l" t="t" r="r" b="b"/>
              <a:pathLst>
                <a:path w="1167" h="1199" extrusionOk="0">
                  <a:moveTo>
                    <a:pt x="631" y="1"/>
                  </a:moveTo>
                  <a:lnTo>
                    <a:pt x="158" y="473"/>
                  </a:lnTo>
                  <a:cubicBezTo>
                    <a:pt x="1" y="631"/>
                    <a:pt x="1" y="915"/>
                    <a:pt x="158" y="1072"/>
                  </a:cubicBezTo>
                  <a:cubicBezTo>
                    <a:pt x="221" y="1167"/>
                    <a:pt x="348" y="1198"/>
                    <a:pt x="442" y="1198"/>
                  </a:cubicBezTo>
                  <a:cubicBezTo>
                    <a:pt x="505" y="1198"/>
                    <a:pt x="631" y="1167"/>
                    <a:pt x="694" y="1072"/>
                  </a:cubicBezTo>
                  <a:lnTo>
                    <a:pt x="1167" y="599"/>
                  </a:lnTo>
                  <a:cubicBezTo>
                    <a:pt x="1009" y="442"/>
                    <a:pt x="820" y="253"/>
                    <a:pt x="6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1" name="Google Shape;18801;p92"/>
            <p:cNvSpPr/>
            <p:nvPr/>
          </p:nvSpPr>
          <p:spPr>
            <a:xfrm>
              <a:off x="-63208150" y="4153725"/>
              <a:ext cx="30725" cy="29750"/>
            </a:xfrm>
            <a:custGeom>
              <a:avLst/>
              <a:gdLst/>
              <a:ahLst/>
              <a:cxnLst/>
              <a:rect l="l" t="t" r="r" b="b"/>
              <a:pathLst>
                <a:path w="1229" h="1190" extrusionOk="0">
                  <a:moveTo>
                    <a:pt x="457" y="0"/>
                  </a:moveTo>
                  <a:cubicBezTo>
                    <a:pt x="347" y="0"/>
                    <a:pt x="237" y="39"/>
                    <a:pt x="158" y="118"/>
                  </a:cubicBezTo>
                  <a:cubicBezTo>
                    <a:pt x="0" y="276"/>
                    <a:pt x="0" y="559"/>
                    <a:pt x="158" y="717"/>
                  </a:cubicBezTo>
                  <a:lnTo>
                    <a:pt x="631" y="1189"/>
                  </a:lnTo>
                  <a:lnTo>
                    <a:pt x="1229" y="591"/>
                  </a:lnTo>
                  <a:lnTo>
                    <a:pt x="757" y="118"/>
                  </a:lnTo>
                  <a:cubicBezTo>
                    <a:pt x="678" y="39"/>
                    <a:pt x="568" y="0"/>
                    <a:pt x="4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2" name="Google Shape;18802;p92"/>
            <p:cNvSpPr/>
            <p:nvPr/>
          </p:nvSpPr>
          <p:spPr>
            <a:xfrm>
              <a:off x="-63102600" y="4110200"/>
              <a:ext cx="20500" cy="27600"/>
            </a:xfrm>
            <a:custGeom>
              <a:avLst/>
              <a:gdLst/>
              <a:ahLst/>
              <a:cxnLst/>
              <a:rect l="l" t="t" r="r" b="b"/>
              <a:pathLst>
                <a:path w="820" h="1104" extrusionOk="0">
                  <a:moveTo>
                    <a:pt x="441" y="0"/>
                  </a:moveTo>
                  <a:cubicBezTo>
                    <a:pt x="221" y="0"/>
                    <a:pt x="0" y="221"/>
                    <a:pt x="0" y="410"/>
                  </a:cubicBezTo>
                  <a:lnTo>
                    <a:pt x="0" y="1103"/>
                  </a:lnTo>
                  <a:lnTo>
                    <a:pt x="819" y="1103"/>
                  </a:lnTo>
                  <a:lnTo>
                    <a:pt x="819" y="410"/>
                  </a:lnTo>
                  <a:cubicBezTo>
                    <a:pt x="819" y="158"/>
                    <a:pt x="630" y="0"/>
                    <a:pt x="4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03" name="Google Shape;18803;p92"/>
          <p:cNvGrpSpPr/>
          <p:nvPr/>
        </p:nvGrpSpPr>
        <p:grpSpPr>
          <a:xfrm>
            <a:off x="1737509" y="2901428"/>
            <a:ext cx="359075" cy="358844"/>
            <a:chOff x="-61351725" y="3372400"/>
            <a:chExt cx="310350" cy="310150"/>
          </a:xfrm>
        </p:grpSpPr>
        <p:sp>
          <p:nvSpPr>
            <p:cNvPr id="18804" name="Google Shape;18804;p92"/>
            <p:cNvSpPr/>
            <p:nvPr/>
          </p:nvSpPr>
          <p:spPr>
            <a:xfrm>
              <a:off x="-61165050" y="3558875"/>
              <a:ext cx="19700" cy="19700"/>
            </a:xfrm>
            <a:custGeom>
              <a:avLst/>
              <a:gdLst/>
              <a:ahLst/>
              <a:cxnLst/>
              <a:rect l="l" t="t" r="r" b="b"/>
              <a:pathLst>
                <a:path w="788" h="788" extrusionOk="0">
                  <a:moveTo>
                    <a:pt x="410" y="0"/>
                  </a:moveTo>
                  <a:cubicBezTo>
                    <a:pt x="189" y="0"/>
                    <a:pt x="0" y="189"/>
                    <a:pt x="0" y="410"/>
                  </a:cubicBezTo>
                  <a:cubicBezTo>
                    <a:pt x="0" y="630"/>
                    <a:pt x="189" y="788"/>
                    <a:pt x="410" y="788"/>
                  </a:cubicBezTo>
                  <a:cubicBezTo>
                    <a:pt x="599" y="788"/>
                    <a:pt x="788" y="630"/>
                    <a:pt x="788" y="410"/>
                  </a:cubicBezTo>
                  <a:cubicBezTo>
                    <a:pt x="788" y="189"/>
                    <a:pt x="599" y="0"/>
                    <a:pt x="4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5" name="Google Shape;18805;p92"/>
            <p:cNvSpPr/>
            <p:nvPr/>
          </p:nvSpPr>
          <p:spPr>
            <a:xfrm>
              <a:off x="-61247750" y="3476175"/>
              <a:ext cx="19700" cy="19700"/>
            </a:xfrm>
            <a:custGeom>
              <a:avLst/>
              <a:gdLst/>
              <a:ahLst/>
              <a:cxnLst/>
              <a:rect l="l" t="t" r="r" b="b"/>
              <a:pathLst>
                <a:path w="788" h="788" extrusionOk="0">
                  <a:moveTo>
                    <a:pt x="378" y="0"/>
                  </a:moveTo>
                  <a:cubicBezTo>
                    <a:pt x="189" y="0"/>
                    <a:pt x="0" y="189"/>
                    <a:pt x="0" y="410"/>
                  </a:cubicBezTo>
                  <a:cubicBezTo>
                    <a:pt x="0" y="630"/>
                    <a:pt x="189" y="788"/>
                    <a:pt x="378" y="788"/>
                  </a:cubicBezTo>
                  <a:cubicBezTo>
                    <a:pt x="599" y="788"/>
                    <a:pt x="788" y="630"/>
                    <a:pt x="788" y="410"/>
                  </a:cubicBezTo>
                  <a:cubicBezTo>
                    <a:pt x="788" y="189"/>
                    <a:pt x="599" y="0"/>
                    <a:pt x="3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6" name="Google Shape;18806;p92"/>
            <p:cNvSpPr/>
            <p:nvPr/>
          </p:nvSpPr>
          <p:spPr>
            <a:xfrm>
              <a:off x="-61351725" y="3372400"/>
              <a:ext cx="310350" cy="310150"/>
            </a:xfrm>
            <a:custGeom>
              <a:avLst/>
              <a:gdLst/>
              <a:ahLst/>
              <a:cxnLst/>
              <a:rect l="l" t="t" r="r" b="b"/>
              <a:pathLst>
                <a:path w="12414" h="12406" extrusionOk="0">
                  <a:moveTo>
                    <a:pt x="4506" y="3332"/>
                  </a:moveTo>
                  <a:cubicBezTo>
                    <a:pt x="5167" y="3332"/>
                    <a:pt x="5735" y="3867"/>
                    <a:pt x="5735" y="4561"/>
                  </a:cubicBezTo>
                  <a:cubicBezTo>
                    <a:pt x="5735" y="5222"/>
                    <a:pt x="5199" y="5821"/>
                    <a:pt x="4506" y="5821"/>
                  </a:cubicBezTo>
                  <a:cubicBezTo>
                    <a:pt x="3844" y="5821"/>
                    <a:pt x="3277" y="5254"/>
                    <a:pt x="3277" y="4561"/>
                  </a:cubicBezTo>
                  <a:cubicBezTo>
                    <a:pt x="3277" y="3899"/>
                    <a:pt x="3844" y="3332"/>
                    <a:pt x="4506" y="3332"/>
                  </a:cubicBezTo>
                  <a:close/>
                  <a:moveTo>
                    <a:pt x="7830" y="4159"/>
                  </a:moveTo>
                  <a:cubicBezTo>
                    <a:pt x="7940" y="4159"/>
                    <a:pt x="8050" y="4198"/>
                    <a:pt x="8129" y="4277"/>
                  </a:cubicBezTo>
                  <a:cubicBezTo>
                    <a:pt x="8286" y="4435"/>
                    <a:pt x="8286" y="4718"/>
                    <a:pt x="8129" y="4876"/>
                  </a:cubicBezTo>
                  <a:lnTo>
                    <a:pt x="4821" y="8184"/>
                  </a:lnTo>
                  <a:cubicBezTo>
                    <a:pt x="4742" y="8262"/>
                    <a:pt x="4632" y="8302"/>
                    <a:pt x="4522" y="8302"/>
                  </a:cubicBezTo>
                  <a:cubicBezTo>
                    <a:pt x="4411" y="8302"/>
                    <a:pt x="4301" y="8262"/>
                    <a:pt x="4222" y="8184"/>
                  </a:cubicBezTo>
                  <a:cubicBezTo>
                    <a:pt x="4065" y="8026"/>
                    <a:pt x="4065" y="7743"/>
                    <a:pt x="4222" y="7585"/>
                  </a:cubicBezTo>
                  <a:lnTo>
                    <a:pt x="7530" y="4277"/>
                  </a:lnTo>
                  <a:cubicBezTo>
                    <a:pt x="7609" y="4198"/>
                    <a:pt x="7719" y="4159"/>
                    <a:pt x="7830" y="4159"/>
                  </a:cubicBezTo>
                  <a:close/>
                  <a:moveTo>
                    <a:pt x="7845" y="6640"/>
                  </a:moveTo>
                  <a:cubicBezTo>
                    <a:pt x="8539" y="6640"/>
                    <a:pt x="9074" y="7175"/>
                    <a:pt x="9074" y="7900"/>
                  </a:cubicBezTo>
                  <a:cubicBezTo>
                    <a:pt x="9074" y="8562"/>
                    <a:pt x="8539" y="9129"/>
                    <a:pt x="7845" y="9129"/>
                  </a:cubicBezTo>
                  <a:cubicBezTo>
                    <a:pt x="7184" y="9129"/>
                    <a:pt x="6648" y="8562"/>
                    <a:pt x="6648" y="7900"/>
                  </a:cubicBezTo>
                  <a:cubicBezTo>
                    <a:pt x="6648" y="7239"/>
                    <a:pt x="7184" y="6640"/>
                    <a:pt x="7845" y="6640"/>
                  </a:cubicBezTo>
                  <a:close/>
                  <a:moveTo>
                    <a:pt x="6223" y="0"/>
                  </a:moveTo>
                  <a:cubicBezTo>
                    <a:pt x="6113" y="0"/>
                    <a:pt x="6002" y="40"/>
                    <a:pt x="5924" y="118"/>
                  </a:cubicBezTo>
                  <a:lnTo>
                    <a:pt x="4348" y="1694"/>
                  </a:lnTo>
                  <a:lnTo>
                    <a:pt x="2111" y="1694"/>
                  </a:lnTo>
                  <a:cubicBezTo>
                    <a:pt x="1859" y="1694"/>
                    <a:pt x="1702" y="1883"/>
                    <a:pt x="1702" y="2072"/>
                  </a:cubicBezTo>
                  <a:lnTo>
                    <a:pt x="1702" y="4309"/>
                  </a:lnTo>
                  <a:lnTo>
                    <a:pt x="127" y="5884"/>
                  </a:lnTo>
                  <a:cubicBezTo>
                    <a:pt x="1" y="6041"/>
                    <a:pt x="1" y="6325"/>
                    <a:pt x="127" y="6482"/>
                  </a:cubicBezTo>
                  <a:lnTo>
                    <a:pt x="1702" y="8058"/>
                  </a:lnTo>
                  <a:lnTo>
                    <a:pt x="1702" y="10294"/>
                  </a:lnTo>
                  <a:cubicBezTo>
                    <a:pt x="1702" y="10547"/>
                    <a:pt x="1922" y="10704"/>
                    <a:pt x="2111" y="10704"/>
                  </a:cubicBezTo>
                  <a:lnTo>
                    <a:pt x="4348" y="10704"/>
                  </a:lnTo>
                  <a:lnTo>
                    <a:pt x="5924" y="12279"/>
                  </a:lnTo>
                  <a:cubicBezTo>
                    <a:pt x="6018" y="12342"/>
                    <a:pt x="6113" y="12405"/>
                    <a:pt x="6207" y="12405"/>
                  </a:cubicBezTo>
                  <a:cubicBezTo>
                    <a:pt x="6333" y="12405"/>
                    <a:pt x="6396" y="12342"/>
                    <a:pt x="6491" y="12279"/>
                  </a:cubicBezTo>
                  <a:lnTo>
                    <a:pt x="8066" y="10704"/>
                  </a:lnTo>
                  <a:lnTo>
                    <a:pt x="10303" y="10704"/>
                  </a:lnTo>
                  <a:cubicBezTo>
                    <a:pt x="10523" y="10704"/>
                    <a:pt x="10744" y="10515"/>
                    <a:pt x="10744" y="10294"/>
                  </a:cubicBezTo>
                  <a:lnTo>
                    <a:pt x="10744" y="8058"/>
                  </a:lnTo>
                  <a:lnTo>
                    <a:pt x="12319" y="6482"/>
                  </a:lnTo>
                  <a:cubicBezTo>
                    <a:pt x="12382" y="6419"/>
                    <a:pt x="12414" y="6293"/>
                    <a:pt x="12414" y="6199"/>
                  </a:cubicBezTo>
                  <a:cubicBezTo>
                    <a:pt x="12414" y="6104"/>
                    <a:pt x="12382" y="6010"/>
                    <a:pt x="12319" y="5947"/>
                  </a:cubicBezTo>
                  <a:lnTo>
                    <a:pt x="10744" y="4372"/>
                  </a:lnTo>
                  <a:lnTo>
                    <a:pt x="10744" y="2103"/>
                  </a:lnTo>
                  <a:cubicBezTo>
                    <a:pt x="10744" y="1851"/>
                    <a:pt x="10523" y="1694"/>
                    <a:pt x="10334" y="1694"/>
                  </a:cubicBezTo>
                  <a:lnTo>
                    <a:pt x="8097" y="1694"/>
                  </a:lnTo>
                  <a:lnTo>
                    <a:pt x="6522" y="118"/>
                  </a:lnTo>
                  <a:cubicBezTo>
                    <a:pt x="6443" y="40"/>
                    <a:pt x="6333" y="0"/>
                    <a:pt x="622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07" name="Google Shape;18807;p92"/>
          <p:cNvGrpSpPr/>
          <p:nvPr/>
        </p:nvGrpSpPr>
        <p:grpSpPr>
          <a:xfrm>
            <a:off x="1733864" y="3364484"/>
            <a:ext cx="366364" cy="333534"/>
            <a:chOff x="-61354875" y="3751050"/>
            <a:chExt cx="316650" cy="288275"/>
          </a:xfrm>
        </p:grpSpPr>
        <p:sp>
          <p:nvSpPr>
            <p:cNvPr id="18808" name="Google Shape;18808;p92"/>
            <p:cNvSpPr/>
            <p:nvPr/>
          </p:nvSpPr>
          <p:spPr>
            <a:xfrm>
              <a:off x="-61200500" y="3875475"/>
              <a:ext cx="41775" cy="41000"/>
            </a:xfrm>
            <a:custGeom>
              <a:avLst/>
              <a:gdLst/>
              <a:ahLst/>
              <a:cxnLst/>
              <a:rect l="l" t="t" r="r" b="b"/>
              <a:pathLst>
                <a:path w="1671" h="1640" extrusionOk="0">
                  <a:moveTo>
                    <a:pt x="820" y="1"/>
                  </a:moveTo>
                  <a:cubicBezTo>
                    <a:pt x="379" y="1"/>
                    <a:pt x="1" y="348"/>
                    <a:pt x="1" y="820"/>
                  </a:cubicBezTo>
                  <a:cubicBezTo>
                    <a:pt x="1" y="1261"/>
                    <a:pt x="379" y="1639"/>
                    <a:pt x="820" y="1639"/>
                  </a:cubicBezTo>
                  <a:cubicBezTo>
                    <a:pt x="1292" y="1639"/>
                    <a:pt x="1670" y="1261"/>
                    <a:pt x="1670" y="820"/>
                  </a:cubicBezTo>
                  <a:cubicBezTo>
                    <a:pt x="1670" y="348"/>
                    <a:pt x="1292" y="1"/>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9" name="Google Shape;18809;p92"/>
            <p:cNvSpPr/>
            <p:nvPr/>
          </p:nvSpPr>
          <p:spPr>
            <a:xfrm>
              <a:off x="-61293425" y="3813275"/>
              <a:ext cx="192975" cy="165425"/>
            </a:xfrm>
            <a:custGeom>
              <a:avLst/>
              <a:gdLst/>
              <a:ahLst/>
              <a:cxnLst/>
              <a:rect l="l" t="t" r="r" b="b"/>
              <a:pathLst>
                <a:path w="7719" h="6617" extrusionOk="0">
                  <a:moveTo>
                    <a:pt x="6191" y="1260"/>
                  </a:moveTo>
                  <a:cubicBezTo>
                    <a:pt x="6301" y="1260"/>
                    <a:pt x="6411" y="1292"/>
                    <a:pt x="6490" y="1355"/>
                  </a:cubicBezTo>
                  <a:cubicBezTo>
                    <a:pt x="6648" y="1512"/>
                    <a:pt x="6648" y="1796"/>
                    <a:pt x="6490" y="1953"/>
                  </a:cubicBezTo>
                  <a:lnTo>
                    <a:pt x="5954" y="2457"/>
                  </a:lnTo>
                  <a:cubicBezTo>
                    <a:pt x="6112" y="2709"/>
                    <a:pt x="6207" y="3025"/>
                    <a:pt x="6207" y="3308"/>
                  </a:cubicBezTo>
                  <a:cubicBezTo>
                    <a:pt x="6207" y="3592"/>
                    <a:pt x="6112" y="3907"/>
                    <a:pt x="5954" y="4127"/>
                  </a:cubicBezTo>
                  <a:lnTo>
                    <a:pt x="6490" y="4631"/>
                  </a:lnTo>
                  <a:cubicBezTo>
                    <a:pt x="6648" y="4789"/>
                    <a:pt x="6648" y="5072"/>
                    <a:pt x="6490" y="5230"/>
                  </a:cubicBezTo>
                  <a:cubicBezTo>
                    <a:pt x="6396" y="5324"/>
                    <a:pt x="6270" y="5356"/>
                    <a:pt x="6207" y="5356"/>
                  </a:cubicBezTo>
                  <a:cubicBezTo>
                    <a:pt x="6080" y="5356"/>
                    <a:pt x="6017" y="5324"/>
                    <a:pt x="5923" y="5230"/>
                  </a:cubicBezTo>
                  <a:lnTo>
                    <a:pt x="5419" y="4726"/>
                  </a:lnTo>
                  <a:cubicBezTo>
                    <a:pt x="5167" y="4883"/>
                    <a:pt x="4852" y="4946"/>
                    <a:pt x="4600" y="4946"/>
                  </a:cubicBezTo>
                  <a:cubicBezTo>
                    <a:pt x="4316" y="4946"/>
                    <a:pt x="4001" y="4883"/>
                    <a:pt x="3749" y="4726"/>
                  </a:cubicBezTo>
                  <a:lnTo>
                    <a:pt x="3245" y="5230"/>
                  </a:lnTo>
                  <a:cubicBezTo>
                    <a:pt x="3182" y="5324"/>
                    <a:pt x="3056" y="5356"/>
                    <a:pt x="2961" y="5356"/>
                  </a:cubicBezTo>
                  <a:cubicBezTo>
                    <a:pt x="2835" y="5356"/>
                    <a:pt x="2772" y="5324"/>
                    <a:pt x="2709" y="5230"/>
                  </a:cubicBezTo>
                  <a:cubicBezTo>
                    <a:pt x="2552" y="5072"/>
                    <a:pt x="2552" y="4789"/>
                    <a:pt x="2709" y="4631"/>
                  </a:cubicBezTo>
                  <a:lnTo>
                    <a:pt x="3214" y="4127"/>
                  </a:lnTo>
                  <a:cubicBezTo>
                    <a:pt x="2961" y="3907"/>
                    <a:pt x="2898" y="3623"/>
                    <a:pt x="2898" y="3308"/>
                  </a:cubicBezTo>
                  <a:cubicBezTo>
                    <a:pt x="2898" y="2993"/>
                    <a:pt x="2961" y="2709"/>
                    <a:pt x="3119" y="2457"/>
                  </a:cubicBezTo>
                  <a:lnTo>
                    <a:pt x="2615" y="1953"/>
                  </a:lnTo>
                  <a:cubicBezTo>
                    <a:pt x="2457" y="1796"/>
                    <a:pt x="2457" y="1512"/>
                    <a:pt x="2615" y="1355"/>
                  </a:cubicBezTo>
                  <a:cubicBezTo>
                    <a:pt x="2694" y="1292"/>
                    <a:pt x="2804" y="1260"/>
                    <a:pt x="2914" y="1260"/>
                  </a:cubicBezTo>
                  <a:cubicBezTo>
                    <a:pt x="3025" y="1260"/>
                    <a:pt x="3135" y="1292"/>
                    <a:pt x="3214" y="1355"/>
                  </a:cubicBezTo>
                  <a:lnTo>
                    <a:pt x="3718" y="1890"/>
                  </a:lnTo>
                  <a:cubicBezTo>
                    <a:pt x="3970" y="1733"/>
                    <a:pt x="4253" y="1638"/>
                    <a:pt x="4537" y="1638"/>
                  </a:cubicBezTo>
                  <a:cubicBezTo>
                    <a:pt x="4820" y="1638"/>
                    <a:pt x="5135" y="1733"/>
                    <a:pt x="5387" y="1890"/>
                  </a:cubicBezTo>
                  <a:lnTo>
                    <a:pt x="5891" y="1355"/>
                  </a:lnTo>
                  <a:cubicBezTo>
                    <a:pt x="5970" y="1292"/>
                    <a:pt x="6080" y="1260"/>
                    <a:pt x="6191" y="1260"/>
                  </a:cubicBezTo>
                  <a:close/>
                  <a:moveTo>
                    <a:pt x="0" y="0"/>
                  </a:moveTo>
                  <a:lnTo>
                    <a:pt x="0" y="1260"/>
                  </a:lnTo>
                  <a:lnTo>
                    <a:pt x="851" y="1260"/>
                  </a:lnTo>
                  <a:cubicBezTo>
                    <a:pt x="1071" y="1260"/>
                    <a:pt x="1260" y="1449"/>
                    <a:pt x="1260" y="1638"/>
                  </a:cubicBezTo>
                  <a:cubicBezTo>
                    <a:pt x="1260" y="1859"/>
                    <a:pt x="1071" y="2079"/>
                    <a:pt x="851" y="2079"/>
                  </a:cubicBezTo>
                  <a:lnTo>
                    <a:pt x="0" y="2079"/>
                  </a:lnTo>
                  <a:lnTo>
                    <a:pt x="0" y="4568"/>
                  </a:lnTo>
                  <a:lnTo>
                    <a:pt x="851" y="4568"/>
                  </a:lnTo>
                  <a:cubicBezTo>
                    <a:pt x="1071" y="4568"/>
                    <a:pt x="1260" y="4757"/>
                    <a:pt x="1260" y="4946"/>
                  </a:cubicBezTo>
                  <a:cubicBezTo>
                    <a:pt x="1260" y="5198"/>
                    <a:pt x="1071" y="5387"/>
                    <a:pt x="851" y="5387"/>
                  </a:cubicBezTo>
                  <a:lnTo>
                    <a:pt x="0" y="5387"/>
                  </a:lnTo>
                  <a:lnTo>
                    <a:pt x="0" y="6616"/>
                  </a:lnTo>
                  <a:lnTo>
                    <a:pt x="7719" y="6616"/>
                  </a:lnTo>
                  <a:lnTo>
                    <a:pt x="771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0" name="Google Shape;18810;p92"/>
            <p:cNvSpPr/>
            <p:nvPr/>
          </p:nvSpPr>
          <p:spPr>
            <a:xfrm>
              <a:off x="-61354875" y="3751050"/>
              <a:ext cx="316650" cy="288275"/>
            </a:xfrm>
            <a:custGeom>
              <a:avLst/>
              <a:gdLst/>
              <a:ahLst/>
              <a:cxnLst/>
              <a:rect l="l" t="t" r="r" b="b"/>
              <a:pathLst>
                <a:path w="12666" h="11531" extrusionOk="0">
                  <a:moveTo>
                    <a:pt x="10618" y="1701"/>
                  </a:moveTo>
                  <a:cubicBezTo>
                    <a:pt x="10870" y="1701"/>
                    <a:pt x="11027" y="1890"/>
                    <a:pt x="11027" y="2080"/>
                  </a:cubicBezTo>
                  <a:lnTo>
                    <a:pt x="11027" y="9546"/>
                  </a:lnTo>
                  <a:cubicBezTo>
                    <a:pt x="11027" y="9767"/>
                    <a:pt x="10807" y="9956"/>
                    <a:pt x="10618" y="9956"/>
                  </a:cubicBezTo>
                  <a:lnTo>
                    <a:pt x="2080" y="9956"/>
                  </a:lnTo>
                  <a:cubicBezTo>
                    <a:pt x="1828" y="9956"/>
                    <a:pt x="1670" y="9767"/>
                    <a:pt x="1670" y="9546"/>
                  </a:cubicBezTo>
                  <a:lnTo>
                    <a:pt x="1670" y="2080"/>
                  </a:lnTo>
                  <a:cubicBezTo>
                    <a:pt x="1670" y="1859"/>
                    <a:pt x="1891" y="1701"/>
                    <a:pt x="2080" y="1701"/>
                  </a:cubicBezTo>
                  <a:close/>
                  <a:moveTo>
                    <a:pt x="1198" y="0"/>
                  </a:moveTo>
                  <a:cubicBezTo>
                    <a:pt x="536" y="0"/>
                    <a:pt x="1" y="567"/>
                    <a:pt x="1" y="1229"/>
                  </a:cubicBezTo>
                  <a:lnTo>
                    <a:pt x="1" y="10334"/>
                  </a:lnTo>
                  <a:cubicBezTo>
                    <a:pt x="1" y="10995"/>
                    <a:pt x="536" y="11531"/>
                    <a:pt x="1198" y="11531"/>
                  </a:cubicBezTo>
                  <a:lnTo>
                    <a:pt x="11405" y="11531"/>
                  </a:lnTo>
                  <a:cubicBezTo>
                    <a:pt x="12067" y="11531"/>
                    <a:pt x="12666" y="10995"/>
                    <a:pt x="12666" y="10334"/>
                  </a:cubicBezTo>
                  <a:lnTo>
                    <a:pt x="12666" y="1260"/>
                  </a:lnTo>
                  <a:cubicBezTo>
                    <a:pt x="12666" y="567"/>
                    <a:pt x="12130" y="0"/>
                    <a:pt x="114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11" name="Google Shape;18811;p92"/>
          <p:cNvGrpSpPr/>
          <p:nvPr/>
        </p:nvGrpSpPr>
        <p:grpSpPr>
          <a:xfrm>
            <a:off x="1733864" y="3806124"/>
            <a:ext cx="366364" cy="367290"/>
            <a:chOff x="-61354875" y="4101525"/>
            <a:chExt cx="316650" cy="317450"/>
          </a:xfrm>
        </p:grpSpPr>
        <p:sp>
          <p:nvSpPr>
            <p:cNvPr id="18812" name="Google Shape;18812;p92"/>
            <p:cNvSpPr/>
            <p:nvPr/>
          </p:nvSpPr>
          <p:spPr>
            <a:xfrm>
              <a:off x="-61172925" y="4240150"/>
              <a:ext cx="62225" cy="145750"/>
            </a:xfrm>
            <a:custGeom>
              <a:avLst/>
              <a:gdLst/>
              <a:ahLst/>
              <a:cxnLst/>
              <a:rect l="l" t="t" r="r" b="b"/>
              <a:pathLst>
                <a:path w="2489" h="5830" extrusionOk="0">
                  <a:moveTo>
                    <a:pt x="1260" y="1"/>
                  </a:moveTo>
                  <a:cubicBezTo>
                    <a:pt x="1071" y="1"/>
                    <a:pt x="819" y="221"/>
                    <a:pt x="819" y="442"/>
                  </a:cubicBezTo>
                  <a:lnTo>
                    <a:pt x="819" y="725"/>
                  </a:lnTo>
                  <a:cubicBezTo>
                    <a:pt x="347" y="883"/>
                    <a:pt x="0" y="1355"/>
                    <a:pt x="0" y="1891"/>
                  </a:cubicBezTo>
                  <a:cubicBezTo>
                    <a:pt x="0" y="2584"/>
                    <a:pt x="536" y="2962"/>
                    <a:pt x="977" y="3277"/>
                  </a:cubicBezTo>
                  <a:cubicBezTo>
                    <a:pt x="1292" y="3529"/>
                    <a:pt x="1639" y="3750"/>
                    <a:pt x="1639" y="4002"/>
                  </a:cubicBezTo>
                  <a:cubicBezTo>
                    <a:pt x="1639" y="4222"/>
                    <a:pt x="1450" y="4411"/>
                    <a:pt x="1260" y="4411"/>
                  </a:cubicBezTo>
                  <a:cubicBezTo>
                    <a:pt x="1008" y="4411"/>
                    <a:pt x="819" y="4222"/>
                    <a:pt x="819" y="4002"/>
                  </a:cubicBezTo>
                  <a:cubicBezTo>
                    <a:pt x="819" y="3750"/>
                    <a:pt x="630" y="3592"/>
                    <a:pt x="441" y="3592"/>
                  </a:cubicBezTo>
                  <a:cubicBezTo>
                    <a:pt x="221" y="3592"/>
                    <a:pt x="0" y="3781"/>
                    <a:pt x="0" y="4002"/>
                  </a:cubicBezTo>
                  <a:cubicBezTo>
                    <a:pt x="0" y="4537"/>
                    <a:pt x="347" y="4978"/>
                    <a:pt x="819" y="5167"/>
                  </a:cubicBezTo>
                  <a:lnTo>
                    <a:pt x="819" y="5451"/>
                  </a:lnTo>
                  <a:cubicBezTo>
                    <a:pt x="819" y="5672"/>
                    <a:pt x="1008" y="5829"/>
                    <a:pt x="1260" y="5829"/>
                  </a:cubicBezTo>
                  <a:cubicBezTo>
                    <a:pt x="1481" y="5829"/>
                    <a:pt x="1639" y="5640"/>
                    <a:pt x="1639" y="5451"/>
                  </a:cubicBezTo>
                  <a:lnTo>
                    <a:pt x="1639" y="5167"/>
                  </a:lnTo>
                  <a:cubicBezTo>
                    <a:pt x="2111" y="5010"/>
                    <a:pt x="2489" y="4537"/>
                    <a:pt x="2489" y="4002"/>
                  </a:cubicBezTo>
                  <a:cubicBezTo>
                    <a:pt x="2489" y="3309"/>
                    <a:pt x="1922" y="2931"/>
                    <a:pt x="1481" y="2616"/>
                  </a:cubicBezTo>
                  <a:cubicBezTo>
                    <a:pt x="1166" y="2364"/>
                    <a:pt x="819" y="2143"/>
                    <a:pt x="819" y="1891"/>
                  </a:cubicBezTo>
                  <a:cubicBezTo>
                    <a:pt x="819" y="1702"/>
                    <a:pt x="1008" y="1513"/>
                    <a:pt x="1260" y="1513"/>
                  </a:cubicBezTo>
                  <a:cubicBezTo>
                    <a:pt x="1513" y="1513"/>
                    <a:pt x="1639" y="1702"/>
                    <a:pt x="1639" y="1891"/>
                  </a:cubicBezTo>
                  <a:cubicBezTo>
                    <a:pt x="1639" y="2143"/>
                    <a:pt x="1859" y="2332"/>
                    <a:pt x="2048" y="2332"/>
                  </a:cubicBezTo>
                  <a:cubicBezTo>
                    <a:pt x="2300" y="2332"/>
                    <a:pt x="2489" y="2143"/>
                    <a:pt x="2489" y="1891"/>
                  </a:cubicBezTo>
                  <a:cubicBezTo>
                    <a:pt x="2489" y="1355"/>
                    <a:pt x="2143" y="914"/>
                    <a:pt x="1639" y="725"/>
                  </a:cubicBezTo>
                  <a:lnTo>
                    <a:pt x="1639" y="442"/>
                  </a:lnTo>
                  <a:cubicBezTo>
                    <a:pt x="1639" y="221"/>
                    <a:pt x="1450" y="1"/>
                    <a:pt x="12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3" name="Google Shape;18813;p92"/>
            <p:cNvSpPr/>
            <p:nvPr/>
          </p:nvSpPr>
          <p:spPr>
            <a:xfrm>
              <a:off x="-61354875" y="4101525"/>
              <a:ext cx="316650" cy="317450"/>
            </a:xfrm>
            <a:custGeom>
              <a:avLst/>
              <a:gdLst/>
              <a:ahLst/>
              <a:cxnLst/>
              <a:rect l="l" t="t" r="r" b="b"/>
              <a:pathLst>
                <a:path w="12666" h="12698" extrusionOk="0">
                  <a:moveTo>
                    <a:pt x="11405" y="1608"/>
                  </a:moveTo>
                  <a:cubicBezTo>
                    <a:pt x="11657" y="1608"/>
                    <a:pt x="11847" y="1797"/>
                    <a:pt x="11847" y="2049"/>
                  </a:cubicBezTo>
                  <a:lnTo>
                    <a:pt x="11847" y="3277"/>
                  </a:lnTo>
                  <a:lnTo>
                    <a:pt x="820" y="3277"/>
                  </a:lnTo>
                  <a:lnTo>
                    <a:pt x="820" y="2049"/>
                  </a:lnTo>
                  <a:cubicBezTo>
                    <a:pt x="820" y="1797"/>
                    <a:pt x="1009" y="1608"/>
                    <a:pt x="1198" y="1608"/>
                  </a:cubicBezTo>
                  <a:lnTo>
                    <a:pt x="1639" y="1608"/>
                  </a:lnTo>
                  <a:lnTo>
                    <a:pt x="1639" y="2049"/>
                  </a:lnTo>
                  <a:cubicBezTo>
                    <a:pt x="1639" y="2301"/>
                    <a:pt x="1828" y="2458"/>
                    <a:pt x="2048" y="2458"/>
                  </a:cubicBezTo>
                  <a:cubicBezTo>
                    <a:pt x="2237" y="2458"/>
                    <a:pt x="2427" y="2238"/>
                    <a:pt x="2427" y="2049"/>
                  </a:cubicBezTo>
                  <a:lnTo>
                    <a:pt x="2427" y="1608"/>
                  </a:lnTo>
                  <a:lnTo>
                    <a:pt x="5892" y="1608"/>
                  </a:lnTo>
                  <a:lnTo>
                    <a:pt x="5892" y="2049"/>
                  </a:lnTo>
                  <a:cubicBezTo>
                    <a:pt x="5892" y="2301"/>
                    <a:pt x="6081" y="2458"/>
                    <a:pt x="6333" y="2458"/>
                  </a:cubicBezTo>
                  <a:cubicBezTo>
                    <a:pt x="6585" y="2458"/>
                    <a:pt x="6743" y="2238"/>
                    <a:pt x="6743" y="2049"/>
                  </a:cubicBezTo>
                  <a:lnTo>
                    <a:pt x="6743" y="1608"/>
                  </a:lnTo>
                  <a:lnTo>
                    <a:pt x="10208" y="1608"/>
                  </a:lnTo>
                  <a:lnTo>
                    <a:pt x="10208" y="2049"/>
                  </a:lnTo>
                  <a:cubicBezTo>
                    <a:pt x="10208" y="2301"/>
                    <a:pt x="10397" y="2458"/>
                    <a:pt x="10618" y="2458"/>
                  </a:cubicBezTo>
                  <a:cubicBezTo>
                    <a:pt x="10870" y="2458"/>
                    <a:pt x="11027" y="2238"/>
                    <a:pt x="11027" y="2049"/>
                  </a:cubicBezTo>
                  <a:lnTo>
                    <a:pt x="11027" y="1608"/>
                  </a:lnTo>
                  <a:close/>
                  <a:moveTo>
                    <a:pt x="2868" y="4916"/>
                  </a:moveTo>
                  <a:cubicBezTo>
                    <a:pt x="3088" y="4916"/>
                    <a:pt x="3246" y="5136"/>
                    <a:pt x="3246" y="5357"/>
                  </a:cubicBezTo>
                  <a:cubicBezTo>
                    <a:pt x="3309" y="5546"/>
                    <a:pt x="3088" y="5766"/>
                    <a:pt x="2868" y="5766"/>
                  </a:cubicBezTo>
                  <a:lnTo>
                    <a:pt x="2048" y="5766"/>
                  </a:lnTo>
                  <a:cubicBezTo>
                    <a:pt x="1796" y="5766"/>
                    <a:pt x="1639" y="5546"/>
                    <a:pt x="1639" y="5357"/>
                  </a:cubicBezTo>
                  <a:cubicBezTo>
                    <a:pt x="1639" y="5136"/>
                    <a:pt x="1828" y="4916"/>
                    <a:pt x="2048" y="4916"/>
                  </a:cubicBezTo>
                  <a:close/>
                  <a:moveTo>
                    <a:pt x="2868" y="6585"/>
                  </a:moveTo>
                  <a:cubicBezTo>
                    <a:pt x="3088" y="6585"/>
                    <a:pt x="3246" y="6774"/>
                    <a:pt x="3246" y="6963"/>
                  </a:cubicBezTo>
                  <a:cubicBezTo>
                    <a:pt x="3309" y="7215"/>
                    <a:pt x="3088" y="7404"/>
                    <a:pt x="2868" y="7404"/>
                  </a:cubicBezTo>
                  <a:lnTo>
                    <a:pt x="2048" y="7404"/>
                  </a:lnTo>
                  <a:cubicBezTo>
                    <a:pt x="1796" y="7404"/>
                    <a:pt x="1639" y="7215"/>
                    <a:pt x="1639" y="6963"/>
                  </a:cubicBezTo>
                  <a:cubicBezTo>
                    <a:pt x="1639" y="6743"/>
                    <a:pt x="1828" y="6585"/>
                    <a:pt x="2048" y="6585"/>
                  </a:cubicBezTo>
                  <a:close/>
                  <a:moveTo>
                    <a:pt x="2868" y="8287"/>
                  </a:moveTo>
                  <a:cubicBezTo>
                    <a:pt x="3088" y="8287"/>
                    <a:pt x="3246" y="8476"/>
                    <a:pt x="3246" y="8665"/>
                  </a:cubicBezTo>
                  <a:cubicBezTo>
                    <a:pt x="3309" y="8854"/>
                    <a:pt x="3088" y="9074"/>
                    <a:pt x="2868" y="9074"/>
                  </a:cubicBezTo>
                  <a:lnTo>
                    <a:pt x="2048" y="9074"/>
                  </a:lnTo>
                  <a:cubicBezTo>
                    <a:pt x="1796" y="9074"/>
                    <a:pt x="1639" y="8854"/>
                    <a:pt x="1639" y="8665"/>
                  </a:cubicBezTo>
                  <a:cubicBezTo>
                    <a:pt x="1639" y="8413"/>
                    <a:pt x="1828" y="8287"/>
                    <a:pt x="2048" y="8287"/>
                  </a:cubicBezTo>
                  <a:close/>
                  <a:moveTo>
                    <a:pt x="8538" y="5199"/>
                  </a:moveTo>
                  <a:cubicBezTo>
                    <a:pt x="10366" y="5199"/>
                    <a:pt x="11847" y="6711"/>
                    <a:pt x="11847" y="8507"/>
                  </a:cubicBezTo>
                  <a:cubicBezTo>
                    <a:pt x="11847" y="10334"/>
                    <a:pt x="10334" y="11815"/>
                    <a:pt x="8538" y="11815"/>
                  </a:cubicBezTo>
                  <a:cubicBezTo>
                    <a:pt x="6711" y="11815"/>
                    <a:pt x="5230" y="10334"/>
                    <a:pt x="5230" y="8507"/>
                  </a:cubicBezTo>
                  <a:cubicBezTo>
                    <a:pt x="5230" y="6711"/>
                    <a:pt x="6743" y="5199"/>
                    <a:pt x="8538" y="5199"/>
                  </a:cubicBezTo>
                  <a:close/>
                  <a:moveTo>
                    <a:pt x="2048" y="1"/>
                  </a:moveTo>
                  <a:cubicBezTo>
                    <a:pt x="1828" y="1"/>
                    <a:pt x="1639" y="190"/>
                    <a:pt x="1639" y="410"/>
                  </a:cubicBezTo>
                  <a:lnTo>
                    <a:pt x="1639" y="788"/>
                  </a:lnTo>
                  <a:lnTo>
                    <a:pt x="1198" y="788"/>
                  </a:lnTo>
                  <a:cubicBezTo>
                    <a:pt x="536" y="788"/>
                    <a:pt x="1" y="1324"/>
                    <a:pt x="1" y="2049"/>
                  </a:cubicBezTo>
                  <a:lnTo>
                    <a:pt x="1" y="9767"/>
                  </a:lnTo>
                  <a:cubicBezTo>
                    <a:pt x="1" y="10429"/>
                    <a:pt x="536" y="11028"/>
                    <a:pt x="1198" y="11028"/>
                  </a:cubicBezTo>
                  <a:lnTo>
                    <a:pt x="5230" y="11028"/>
                  </a:lnTo>
                  <a:cubicBezTo>
                    <a:pt x="5987" y="12004"/>
                    <a:pt x="7184" y="12697"/>
                    <a:pt x="8538" y="12697"/>
                  </a:cubicBezTo>
                  <a:cubicBezTo>
                    <a:pt x="10807" y="12697"/>
                    <a:pt x="12666" y="10838"/>
                    <a:pt x="12666" y="8539"/>
                  </a:cubicBezTo>
                  <a:lnTo>
                    <a:pt x="12666" y="2080"/>
                  </a:lnTo>
                  <a:cubicBezTo>
                    <a:pt x="12666" y="1356"/>
                    <a:pt x="12130" y="788"/>
                    <a:pt x="11405" y="788"/>
                  </a:cubicBezTo>
                  <a:lnTo>
                    <a:pt x="11027" y="788"/>
                  </a:lnTo>
                  <a:lnTo>
                    <a:pt x="11027" y="410"/>
                  </a:lnTo>
                  <a:cubicBezTo>
                    <a:pt x="11027" y="158"/>
                    <a:pt x="10807" y="1"/>
                    <a:pt x="10618" y="1"/>
                  </a:cubicBezTo>
                  <a:cubicBezTo>
                    <a:pt x="10429" y="1"/>
                    <a:pt x="10177" y="190"/>
                    <a:pt x="10177" y="410"/>
                  </a:cubicBezTo>
                  <a:lnTo>
                    <a:pt x="10177" y="788"/>
                  </a:lnTo>
                  <a:lnTo>
                    <a:pt x="6711" y="788"/>
                  </a:lnTo>
                  <a:lnTo>
                    <a:pt x="6711" y="410"/>
                  </a:lnTo>
                  <a:cubicBezTo>
                    <a:pt x="6711" y="158"/>
                    <a:pt x="6522" y="1"/>
                    <a:pt x="6333" y="1"/>
                  </a:cubicBezTo>
                  <a:cubicBezTo>
                    <a:pt x="6144" y="1"/>
                    <a:pt x="5892" y="190"/>
                    <a:pt x="5892" y="410"/>
                  </a:cubicBezTo>
                  <a:lnTo>
                    <a:pt x="5892" y="788"/>
                  </a:lnTo>
                  <a:lnTo>
                    <a:pt x="2427" y="788"/>
                  </a:lnTo>
                  <a:lnTo>
                    <a:pt x="2427" y="410"/>
                  </a:lnTo>
                  <a:cubicBezTo>
                    <a:pt x="2427" y="158"/>
                    <a:pt x="2237" y="1"/>
                    <a:pt x="20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14" name="Google Shape;18814;p92"/>
          <p:cNvGrpSpPr/>
          <p:nvPr/>
        </p:nvGrpSpPr>
        <p:grpSpPr>
          <a:xfrm>
            <a:off x="3950299" y="2898000"/>
            <a:ext cx="368157" cy="365699"/>
            <a:chOff x="-59470075" y="3308975"/>
            <a:chExt cx="318200" cy="316075"/>
          </a:xfrm>
        </p:grpSpPr>
        <p:sp>
          <p:nvSpPr>
            <p:cNvPr id="18815" name="Google Shape;18815;p92"/>
            <p:cNvSpPr/>
            <p:nvPr/>
          </p:nvSpPr>
          <p:spPr>
            <a:xfrm>
              <a:off x="-59403925" y="3522625"/>
              <a:ext cx="21275" cy="20500"/>
            </a:xfrm>
            <a:custGeom>
              <a:avLst/>
              <a:gdLst/>
              <a:ahLst/>
              <a:cxnLst/>
              <a:rect l="l" t="t" r="r" b="b"/>
              <a:pathLst>
                <a:path w="851" h="820" extrusionOk="0">
                  <a:moveTo>
                    <a:pt x="0" y="1"/>
                  </a:moveTo>
                  <a:lnTo>
                    <a:pt x="0" y="820"/>
                  </a:lnTo>
                  <a:lnTo>
                    <a:pt x="851" y="820"/>
                  </a:lnTo>
                  <a:lnTo>
                    <a:pt x="8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6" name="Google Shape;18816;p92"/>
            <p:cNvSpPr/>
            <p:nvPr/>
          </p:nvSpPr>
          <p:spPr>
            <a:xfrm>
              <a:off x="-59362175" y="3522625"/>
              <a:ext cx="20500" cy="20500"/>
            </a:xfrm>
            <a:custGeom>
              <a:avLst/>
              <a:gdLst/>
              <a:ahLst/>
              <a:cxnLst/>
              <a:rect l="l" t="t" r="r" b="b"/>
              <a:pathLst>
                <a:path w="820" h="820" extrusionOk="0">
                  <a:moveTo>
                    <a:pt x="0" y="1"/>
                  </a:moveTo>
                  <a:lnTo>
                    <a:pt x="0" y="820"/>
                  </a:lnTo>
                  <a:lnTo>
                    <a:pt x="819" y="820"/>
                  </a:lnTo>
                  <a:lnTo>
                    <a:pt x="81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7" name="Google Shape;18817;p92"/>
            <p:cNvSpPr/>
            <p:nvPr/>
          </p:nvSpPr>
          <p:spPr>
            <a:xfrm>
              <a:off x="-59321225" y="3522625"/>
              <a:ext cx="20500" cy="20500"/>
            </a:xfrm>
            <a:custGeom>
              <a:avLst/>
              <a:gdLst/>
              <a:ahLst/>
              <a:cxnLst/>
              <a:rect l="l" t="t" r="r" b="b"/>
              <a:pathLst>
                <a:path w="820" h="820" extrusionOk="0">
                  <a:moveTo>
                    <a:pt x="0" y="1"/>
                  </a:moveTo>
                  <a:lnTo>
                    <a:pt x="0" y="820"/>
                  </a:lnTo>
                  <a:lnTo>
                    <a:pt x="820" y="820"/>
                  </a:lnTo>
                  <a:lnTo>
                    <a:pt x="82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8" name="Google Shape;18818;p92"/>
            <p:cNvSpPr/>
            <p:nvPr/>
          </p:nvSpPr>
          <p:spPr>
            <a:xfrm>
              <a:off x="-59279475" y="3522625"/>
              <a:ext cx="20500" cy="20500"/>
            </a:xfrm>
            <a:custGeom>
              <a:avLst/>
              <a:gdLst/>
              <a:ahLst/>
              <a:cxnLst/>
              <a:rect l="l" t="t" r="r" b="b"/>
              <a:pathLst>
                <a:path w="820" h="820" extrusionOk="0">
                  <a:moveTo>
                    <a:pt x="0" y="1"/>
                  </a:moveTo>
                  <a:lnTo>
                    <a:pt x="0" y="820"/>
                  </a:lnTo>
                  <a:lnTo>
                    <a:pt x="819" y="820"/>
                  </a:lnTo>
                  <a:lnTo>
                    <a:pt x="81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9" name="Google Shape;18819;p92"/>
            <p:cNvSpPr/>
            <p:nvPr/>
          </p:nvSpPr>
          <p:spPr>
            <a:xfrm>
              <a:off x="-59470075" y="3418825"/>
              <a:ext cx="317425" cy="206225"/>
            </a:xfrm>
            <a:custGeom>
              <a:avLst/>
              <a:gdLst/>
              <a:ahLst/>
              <a:cxnLst/>
              <a:rect l="l" t="t" r="r" b="b"/>
              <a:pathLst>
                <a:path w="12697" h="8249" extrusionOk="0">
                  <a:moveTo>
                    <a:pt x="10523" y="3334"/>
                  </a:moveTo>
                  <a:cubicBezTo>
                    <a:pt x="10775" y="3334"/>
                    <a:pt x="10932" y="3523"/>
                    <a:pt x="10932" y="3775"/>
                  </a:cubicBezTo>
                  <a:lnTo>
                    <a:pt x="10932" y="5413"/>
                  </a:lnTo>
                  <a:cubicBezTo>
                    <a:pt x="10932" y="5665"/>
                    <a:pt x="10712" y="5854"/>
                    <a:pt x="10523" y="5854"/>
                  </a:cubicBezTo>
                  <a:lnTo>
                    <a:pt x="2268" y="5854"/>
                  </a:lnTo>
                  <a:cubicBezTo>
                    <a:pt x="2016" y="5854"/>
                    <a:pt x="1827" y="5665"/>
                    <a:pt x="1827" y="5413"/>
                  </a:cubicBezTo>
                  <a:lnTo>
                    <a:pt x="1827" y="3775"/>
                  </a:lnTo>
                  <a:cubicBezTo>
                    <a:pt x="1827" y="3523"/>
                    <a:pt x="2016" y="3334"/>
                    <a:pt x="2268" y="3334"/>
                  </a:cubicBezTo>
                  <a:close/>
                  <a:moveTo>
                    <a:pt x="2893" y="1"/>
                  </a:moveTo>
                  <a:cubicBezTo>
                    <a:pt x="2822" y="1"/>
                    <a:pt x="2748" y="18"/>
                    <a:pt x="2678" y="57"/>
                  </a:cubicBezTo>
                  <a:lnTo>
                    <a:pt x="221" y="1727"/>
                  </a:lnTo>
                  <a:cubicBezTo>
                    <a:pt x="95" y="1790"/>
                    <a:pt x="0" y="1916"/>
                    <a:pt x="0" y="2073"/>
                  </a:cubicBezTo>
                  <a:lnTo>
                    <a:pt x="0" y="7870"/>
                  </a:lnTo>
                  <a:cubicBezTo>
                    <a:pt x="0" y="8091"/>
                    <a:pt x="221" y="8248"/>
                    <a:pt x="410" y="8248"/>
                  </a:cubicBezTo>
                  <a:lnTo>
                    <a:pt x="12255" y="8248"/>
                  </a:lnTo>
                  <a:cubicBezTo>
                    <a:pt x="12507" y="8248"/>
                    <a:pt x="12665" y="8059"/>
                    <a:pt x="12665" y="7870"/>
                  </a:cubicBezTo>
                  <a:lnTo>
                    <a:pt x="12665" y="2073"/>
                  </a:lnTo>
                  <a:cubicBezTo>
                    <a:pt x="12697" y="1884"/>
                    <a:pt x="12507" y="1664"/>
                    <a:pt x="12287" y="1664"/>
                  </a:cubicBezTo>
                  <a:lnTo>
                    <a:pt x="5797" y="1664"/>
                  </a:lnTo>
                  <a:lnTo>
                    <a:pt x="5797" y="404"/>
                  </a:lnTo>
                  <a:cubicBezTo>
                    <a:pt x="5797" y="166"/>
                    <a:pt x="5600" y="1"/>
                    <a:pt x="5382" y="1"/>
                  </a:cubicBezTo>
                  <a:cubicBezTo>
                    <a:pt x="5311" y="1"/>
                    <a:pt x="5237" y="18"/>
                    <a:pt x="5167" y="57"/>
                  </a:cubicBezTo>
                  <a:lnTo>
                    <a:pt x="3308" y="1286"/>
                  </a:lnTo>
                  <a:lnTo>
                    <a:pt x="3308" y="404"/>
                  </a:lnTo>
                  <a:cubicBezTo>
                    <a:pt x="3308" y="166"/>
                    <a:pt x="3111" y="1"/>
                    <a:pt x="28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0" name="Google Shape;18820;p92"/>
            <p:cNvSpPr/>
            <p:nvPr/>
          </p:nvSpPr>
          <p:spPr>
            <a:xfrm>
              <a:off x="-59238525" y="3522625"/>
              <a:ext cx="20500" cy="20500"/>
            </a:xfrm>
            <a:custGeom>
              <a:avLst/>
              <a:gdLst/>
              <a:ahLst/>
              <a:cxnLst/>
              <a:rect l="l" t="t" r="r" b="b"/>
              <a:pathLst>
                <a:path w="820" h="820" extrusionOk="0">
                  <a:moveTo>
                    <a:pt x="0" y="1"/>
                  </a:moveTo>
                  <a:lnTo>
                    <a:pt x="0" y="820"/>
                  </a:lnTo>
                  <a:lnTo>
                    <a:pt x="820" y="820"/>
                  </a:lnTo>
                  <a:lnTo>
                    <a:pt x="82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1" name="Google Shape;18821;p92"/>
            <p:cNvSpPr/>
            <p:nvPr/>
          </p:nvSpPr>
          <p:spPr>
            <a:xfrm>
              <a:off x="-59292875" y="3308975"/>
              <a:ext cx="106350" cy="41400"/>
            </a:xfrm>
            <a:custGeom>
              <a:avLst/>
              <a:gdLst/>
              <a:ahLst/>
              <a:cxnLst/>
              <a:rect l="l" t="t" r="r" b="b"/>
              <a:pathLst>
                <a:path w="4254" h="1656" extrusionOk="0">
                  <a:moveTo>
                    <a:pt x="1305" y="1"/>
                  </a:moveTo>
                  <a:cubicBezTo>
                    <a:pt x="904" y="1"/>
                    <a:pt x="497" y="175"/>
                    <a:pt x="158" y="545"/>
                  </a:cubicBezTo>
                  <a:cubicBezTo>
                    <a:pt x="1" y="702"/>
                    <a:pt x="64" y="986"/>
                    <a:pt x="221" y="1143"/>
                  </a:cubicBezTo>
                  <a:cubicBezTo>
                    <a:pt x="311" y="1218"/>
                    <a:pt x="409" y="1258"/>
                    <a:pt x="503" y="1258"/>
                  </a:cubicBezTo>
                  <a:cubicBezTo>
                    <a:pt x="606" y="1258"/>
                    <a:pt x="706" y="1210"/>
                    <a:pt x="788" y="1112"/>
                  </a:cubicBezTo>
                  <a:cubicBezTo>
                    <a:pt x="946" y="938"/>
                    <a:pt x="1127" y="852"/>
                    <a:pt x="1308" y="852"/>
                  </a:cubicBezTo>
                  <a:cubicBezTo>
                    <a:pt x="1489" y="852"/>
                    <a:pt x="1670" y="938"/>
                    <a:pt x="1828" y="1112"/>
                  </a:cubicBezTo>
                  <a:cubicBezTo>
                    <a:pt x="2150" y="1466"/>
                    <a:pt x="2562" y="1655"/>
                    <a:pt x="2977" y="1655"/>
                  </a:cubicBezTo>
                  <a:cubicBezTo>
                    <a:pt x="3374" y="1655"/>
                    <a:pt x="3773" y="1482"/>
                    <a:pt x="4096" y="1112"/>
                  </a:cubicBezTo>
                  <a:cubicBezTo>
                    <a:pt x="4254" y="954"/>
                    <a:pt x="4222" y="671"/>
                    <a:pt x="4065" y="513"/>
                  </a:cubicBezTo>
                  <a:cubicBezTo>
                    <a:pt x="3990" y="438"/>
                    <a:pt x="3886" y="399"/>
                    <a:pt x="3781" y="399"/>
                  </a:cubicBezTo>
                  <a:cubicBezTo>
                    <a:pt x="3665" y="399"/>
                    <a:pt x="3549" y="446"/>
                    <a:pt x="3466" y="545"/>
                  </a:cubicBezTo>
                  <a:cubicBezTo>
                    <a:pt x="3309" y="734"/>
                    <a:pt x="3135" y="828"/>
                    <a:pt x="2962" y="828"/>
                  </a:cubicBezTo>
                  <a:cubicBezTo>
                    <a:pt x="2789" y="828"/>
                    <a:pt x="2616" y="734"/>
                    <a:pt x="2458" y="545"/>
                  </a:cubicBezTo>
                  <a:cubicBezTo>
                    <a:pt x="2136" y="191"/>
                    <a:pt x="1724" y="1"/>
                    <a:pt x="13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2" name="Google Shape;18822;p92"/>
            <p:cNvSpPr/>
            <p:nvPr/>
          </p:nvSpPr>
          <p:spPr>
            <a:xfrm>
              <a:off x="-59214100" y="3371400"/>
              <a:ext cx="62225" cy="68550"/>
            </a:xfrm>
            <a:custGeom>
              <a:avLst/>
              <a:gdLst/>
              <a:ahLst/>
              <a:cxnLst/>
              <a:rect l="l" t="t" r="r" b="b"/>
              <a:pathLst>
                <a:path w="2489" h="2742" extrusionOk="0">
                  <a:moveTo>
                    <a:pt x="410" y="1"/>
                  </a:moveTo>
                  <a:cubicBezTo>
                    <a:pt x="158" y="1"/>
                    <a:pt x="0" y="190"/>
                    <a:pt x="0" y="379"/>
                  </a:cubicBezTo>
                  <a:lnTo>
                    <a:pt x="0" y="2742"/>
                  </a:lnTo>
                  <a:lnTo>
                    <a:pt x="2489" y="2742"/>
                  </a:lnTo>
                  <a:lnTo>
                    <a:pt x="2489" y="379"/>
                  </a:lnTo>
                  <a:cubicBezTo>
                    <a:pt x="2458" y="190"/>
                    <a:pt x="2268" y="1"/>
                    <a:pt x="20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3" name="Google Shape;18823;p92"/>
            <p:cNvSpPr/>
            <p:nvPr/>
          </p:nvSpPr>
          <p:spPr>
            <a:xfrm>
              <a:off x="-59297600" y="3392600"/>
              <a:ext cx="62250" cy="48150"/>
            </a:xfrm>
            <a:custGeom>
              <a:avLst/>
              <a:gdLst/>
              <a:ahLst/>
              <a:cxnLst/>
              <a:rect l="l" t="t" r="r" b="b"/>
              <a:pathLst>
                <a:path w="2490" h="1926" extrusionOk="0">
                  <a:moveTo>
                    <a:pt x="387" y="0"/>
                  </a:moveTo>
                  <a:cubicBezTo>
                    <a:pt x="163" y="0"/>
                    <a:pt x="1" y="177"/>
                    <a:pt x="1" y="382"/>
                  </a:cubicBezTo>
                  <a:lnTo>
                    <a:pt x="1" y="1925"/>
                  </a:lnTo>
                  <a:lnTo>
                    <a:pt x="2489" y="1925"/>
                  </a:lnTo>
                  <a:lnTo>
                    <a:pt x="2489" y="382"/>
                  </a:lnTo>
                  <a:cubicBezTo>
                    <a:pt x="2489" y="161"/>
                    <a:pt x="2300" y="4"/>
                    <a:pt x="2080" y="4"/>
                  </a:cubicBezTo>
                  <a:lnTo>
                    <a:pt x="442" y="4"/>
                  </a:lnTo>
                  <a:cubicBezTo>
                    <a:pt x="423" y="1"/>
                    <a:pt x="405" y="0"/>
                    <a:pt x="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24" name="Google Shape;18824;p92"/>
          <p:cNvGrpSpPr/>
          <p:nvPr/>
        </p:nvGrpSpPr>
        <p:grpSpPr>
          <a:xfrm>
            <a:off x="1295729" y="1533705"/>
            <a:ext cx="367261" cy="364686"/>
            <a:chOff x="-64781025" y="3361050"/>
            <a:chExt cx="317425" cy="315200"/>
          </a:xfrm>
        </p:grpSpPr>
        <p:sp>
          <p:nvSpPr>
            <p:cNvPr id="18825" name="Google Shape;18825;p92"/>
            <p:cNvSpPr/>
            <p:nvPr/>
          </p:nvSpPr>
          <p:spPr>
            <a:xfrm>
              <a:off x="-64764500" y="3388725"/>
              <a:ext cx="272550" cy="272550"/>
            </a:xfrm>
            <a:custGeom>
              <a:avLst/>
              <a:gdLst/>
              <a:ahLst/>
              <a:cxnLst/>
              <a:rect l="l" t="t" r="r" b="b"/>
              <a:pathLst>
                <a:path w="10902" h="10902" extrusionOk="0">
                  <a:moveTo>
                    <a:pt x="6554" y="2647"/>
                  </a:moveTo>
                  <a:cubicBezTo>
                    <a:pt x="6979" y="2647"/>
                    <a:pt x="7404" y="2805"/>
                    <a:pt x="7719" y="3120"/>
                  </a:cubicBezTo>
                  <a:cubicBezTo>
                    <a:pt x="8381" y="3782"/>
                    <a:pt x="8381" y="4821"/>
                    <a:pt x="7751" y="5483"/>
                  </a:cubicBezTo>
                  <a:cubicBezTo>
                    <a:pt x="7436" y="5798"/>
                    <a:pt x="7058" y="5955"/>
                    <a:pt x="6585" y="5955"/>
                  </a:cubicBezTo>
                  <a:cubicBezTo>
                    <a:pt x="6144" y="5955"/>
                    <a:pt x="5703" y="5798"/>
                    <a:pt x="5388" y="5483"/>
                  </a:cubicBezTo>
                  <a:cubicBezTo>
                    <a:pt x="5073" y="5168"/>
                    <a:pt x="4915" y="4758"/>
                    <a:pt x="4915" y="4286"/>
                  </a:cubicBezTo>
                  <a:cubicBezTo>
                    <a:pt x="4915" y="3813"/>
                    <a:pt x="5073" y="3435"/>
                    <a:pt x="5388" y="3120"/>
                  </a:cubicBezTo>
                  <a:cubicBezTo>
                    <a:pt x="5703" y="2805"/>
                    <a:pt x="6128" y="2647"/>
                    <a:pt x="6554" y="2647"/>
                  </a:cubicBezTo>
                  <a:close/>
                  <a:moveTo>
                    <a:pt x="2175" y="6901"/>
                  </a:moveTo>
                  <a:lnTo>
                    <a:pt x="4065" y="8791"/>
                  </a:lnTo>
                  <a:lnTo>
                    <a:pt x="3592" y="9484"/>
                  </a:lnTo>
                  <a:lnTo>
                    <a:pt x="1418" y="7342"/>
                  </a:lnTo>
                  <a:lnTo>
                    <a:pt x="2175" y="6901"/>
                  </a:lnTo>
                  <a:close/>
                  <a:moveTo>
                    <a:pt x="6907" y="1"/>
                  </a:moveTo>
                  <a:cubicBezTo>
                    <a:pt x="6851" y="1"/>
                    <a:pt x="6795" y="11"/>
                    <a:pt x="6743" y="33"/>
                  </a:cubicBezTo>
                  <a:cubicBezTo>
                    <a:pt x="5546" y="663"/>
                    <a:pt x="4474" y="1576"/>
                    <a:pt x="3655" y="2616"/>
                  </a:cubicBezTo>
                  <a:cubicBezTo>
                    <a:pt x="3025" y="3341"/>
                    <a:pt x="2553" y="4223"/>
                    <a:pt x="2175" y="5136"/>
                  </a:cubicBezTo>
                  <a:cubicBezTo>
                    <a:pt x="2048" y="5451"/>
                    <a:pt x="1922" y="5766"/>
                    <a:pt x="1859" y="6050"/>
                  </a:cubicBezTo>
                  <a:lnTo>
                    <a:pt x="505" y="6838"/>
                  </a:lnTo>
                  <a:cubicBezTo>
                    <a:pt x="379" y="6932"/>
                    <a:pt x="316" y="7058"/>
                    <a:pt x="316" y="7184"/>
                  </a:cubicBezTo>
                  <a:cubicBezTo>
                    <a:pt x="316" y="7279"/>
                    <a:pt x="347" y="7405"/>
                    <a:pt x="442" y="7531"/>
                  </a:cubicBezTo>
                  <a:lnTo>
                    <a:pt x="1072" y="8161"/>
                  </a:lnTo>
                  <a:cubicBezTo>
                    <a:pt x="631" y="8696"/>
                    <a:pt x="1" y="9673"/>
                    <a:pt x="1" y="10272"/>
                  </a:cubicBezTo>
                  <a:cubicBezTo>
                    <a:pt x="1" y="10524"/>
                    <a:pt x="64" y="10681"/>
                    <a:pt x="158" y="10744"/>
                  </a:cubicBezTo>
                  <a:cubicBezTo>
                    <a:pt x="221" y="10839"/>
                    <a:pt x="379" y="10902"/>
                    <a:pt x="631" y="10902"/>
                  </a:cubicBezTo>
                  <a:cubicBezTo>
                    <a:pt x="1229" y="10902"/>
                    <a:pt x="2238" y="10240"/>
                    <a:pt x="2742" y="9830"/>
                  </a:cubicBezTo>
                  <a:lnTo>
                    <a:pt x="3372" y="10461"/>
                  </a:lnTo>
                  <a:cubicBezTo>
                    <a:pt x="3466" y="10555"/>
                    <a:pt x="3592" y="10587"/>
                    <a:pt x="3655" y="10587"/>
                  </a:cubicBezTo>
                  <a:lnTo>
                    <a:pt x="3687" y="10587"/>
                  </a:lnTo>
                  <a:cubicBezTo>
                    <a:pt x="3813" y="10587"/>
                    <a:pt x="3939" y="10524"/>
                    <a:pt x="4002" y="10398"/>
                  </a:cubicBezTo>
                  <a:lnTo>
                    <a:pt x="4789" y="9074"/>
                  </a:lnTo>
                  <a:cubicBezTo>
                    <a:pt x="5104" y="8980"/>
                    <a:pt x="5420" y="8854"/>
                    <a:pt x="5735" y="8759"/>
                  </a:cubicBezTo>
                  <a:cubicBezTo>
                    <a:pt x="6648" y="8381"/>
                    <a:pt x="7530" y="7877"/>
                    <a:pt x="8255" y="7279"/>
                  </a:cubicBezTo>
                  <a:cubicBezTo>
                    <a:pt x="9295" y="6459"/>
                    <a:pt x="10208" y="5388"/>
                    <a:pt x="10838" y="4223"/>
                  </a:cubicBezTo>
                  <a:cubicBezTo>
                    <a:pt x="10901" y="4065"/>
                    <a:pt x="10870" y="3876"/>
                    <a:pt x="10744" y="3750"/>
                  </a:cubicBezTo>
                  <a:lnTo>
                    <a:pt x="7215" y="127"/>
                  </a:lnTo>
                  <a:cubicBezTo>
                    <a:pt x="7131" y="43"/>
                    <a:pt x="7019" y="1"/>
                    <a:pt x="69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6" name="Google Shape;18826;p92"/>
            <p:cNvSpPr/>
            <p:nvPr/>
          </p:nvSpPr>
          <p:spPr>
            <a:xfrm>
              <a:off x="-64568375" y="3361050"/>
              <a:ext cx="104775" cy="105675"/>
            </a:xfrm>
            <a:custGeom>
              <a:avLst/>
              <a:gdLst/>
              <a:ahLst/>
              <a:cxnLst/>
              <a:rect l="l" t="t" r="r" b="b"/>
              <a:pathLst>
                <a:path w="4191" h="4227" extrusionOk="0">
                  <a:moveTo>
                    <a:pt x="2941" y="1"/>
                  </a:moveTo>
                  <a:cubicBezTo>
                    <a:pt x="2906" y="1"/>
                    <a:pt x="2871" y="2"/>
                    <a:pt x="2836" y="5"/>
                  </a:cubicBezTo>
                  <a:cubicBezTo>
                    <a:pt x="1828" y="100"/>
                    <a:pt x="883" y="320"/>
                    <a:pt x="0" y="667"/>
                  </a:cubicBezTo>
                  <a:lnTo>
                    <a:pt x="3529" y="4227"/>
                  </a:lnTo>
                  <a:cubicBezTo>
                    <a:pt x="3876" y="3313"/>
                    <a:pt x="4128" y="2368"/>
                    <a:pt x="4191" y="1392"/>
                  </a:cubicBezTo>
                  <a:cubicBezTo>
                    <a:pt x="4191" y="982"/>
                    <a:pt x="4033" y="635"/>
                    <a:pt x="3812" y="352"/>
                  </a:cubicBezTo>
                  <a:cubicBezTo>
                    <a:pt x="3558" y="125"/>
                    <a:pt x="3252" y="1"/>
                    <a:pt x="29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7" name="Google Shape;18827;p92"/>
            <p:cNvSpPr/>
            <p:nvPr/>
          </p:nvSpPr>
          <p:spPr>
            <a:xfrm>
              <a:off x="-64645575" y="3596675"/>
              <a:ext cx="85100" cy="79575"/>
            </a:xfrm>
            <a:custGeom>
              <a:avLst/>
              <a:gdLst/>
              <a:ahLst/>
              <a:cxnLst/>
              <a:rect l="l" t="t" r="r" b="b"/>
              <a:pathLst>
                <a:path w="3404" h="3183" extrusionOk="0">
                  <a:moveTo>
                    <a:pt x="3403" y="0"/>
                  </a:moveTo>
                  <a:lnTo>
                    <a:pt x="3403" y="0"/>
                  </a:lnTo>
                  <a:cubicBezTo>
                    <a:pt x="2710" y="473"/>
                    <a:pt x="2017" y="819"/>
                    <a:pt x="1261" y="1134"/>
                  </a:cubicBezTo>
                  <a:cubicBezTo>
                    <a:pt x="1041" y="1292"/>
                    <a:pt x="726" y="1386"/>
                    <a:pt x="442" y="1449"/>
                  </a:cubicBezTo>
                  <a:cubicBezTo>
                    <a:pt x="347" y="1859"/>
                    <a:pt x="253" y="2237"/>
                    <a:pt x="95" y="2584"/>
                  </a:cubicBezTo>
                  <a:cubicBezTo>
                    <a:pt x="1" y="2741"/>
                    <a:pt x="32" y="2930"/>
                    <a:pt x="158" y="3056"/>
                  </a:cubicBezTo>
                  <a:cubicBezTo>
                    <a:pt x="253" y="3151"/>
                    <a:pt x="347" y="3182"/>
                    <a:pt x="442" y="3182"/>
                  </a:cubicBezTo>
                  <a:cubicBezTo>
                    <a:pt x="505" y="3182"/>
                    <a:pt x="568" y="3182"/>
                    <a:pt x="600" y="3151"/>
                  </a:cubicBezTo>
                  <a:cubicBezTo>
                    <a:pt x="1135" y="2867"/>
                    <a:pt x="1671" y="2521"/>
                    <a:pt x="2080" y="2080"/>
                  </a:cubicBezTo>
                  <a:cubicBezTo>
                    <a:pt x="2679" y="1481"/>
                    <a:pt x="3151" y="756"/>
                    <a:pt x="34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8" name="Google Shape;18828;p92"/>
            <p:cNvSpPr/>
            <p:nvPr/>
          </p:nvSpPr>
          <p:spPr>
            <a:xfrm>
              <a:off x="-64781025" y="3456475"/>
              <a:ext cx="80350" cy="85075"/>
            </a:xfrm>
            <a:custGeom>
              <a:avLst/>
              <a:gdLst/>
              <a:ahLst/>
              <a:cxnLst/>
              <a:rect l="l" t="t" r="r" b="b"/>
              <a:pathLst>
                <a:path w="3214" h="3403" extrusionOk="0">
                  <a:moveTo>
                    <a:pt x="3214" y="0"/>
                  </a:moveTo>
                  <a:cubicBezTo>
                    <a:pt x="2426" y="252"/>
                    <a:pt x="1733" y="725"/>
                    <a:pt x="1134" y="1324"/>
                  </a:cubicBezTo>
                  <a:cubicBezTo>
                    <a:pt x="693" y="1733"/>
                    <a:pt x="347" y="2269"/>
                    <a:pt x="63" y="2804"/>
                  </a:cubicBezTo>
                  <a:cubicBezTo>
                    <a:pt x="0" y="2962"/>
                    <a:pt x="32" y="3151"/>
                    <a:pt x="158" y="3277"/>
                  </a:cubicBezTo>
                  <a:cubicBezTo>
                    <a:pt x="221" y="3371"/>
                    <a:pt x="347" y="3403"/>
                    <a:pt x="410" y="3403"/>
                  </a:cubicBezTo>
                  <a:cubicBezTo>
                    <a:pt x="504" y="3403"/>
                    <a:pt x="536" y="3403"/>
                    <a:pt x="630" y="3371"/>
                  </a:cubicBezTo>
                  <a:cubicBezTo>
                    <a:pt x="977" y="3214"/>
                    <a:pt x="1355" y="3088"/>
                    <a:pt x="1764" y="2993"/>
                  </a:cubicBezTo>
                  <a:cubicBezTo>
                    <a:pt x="1827" y="2678"/>
                    <a:pt x="1953" y="2426"/>
                    <a:pt x="2079" y="2143"/>
                  </a:cubicBezTo>
                  <a:cubicBezTo>
                    <a:pt x="2394" y="1387"/>
                    <a:pt x="2741" y="694"/>
                    <a:pt x="32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829" name="Google Shape;18829;p92"/>
          <p:cNvSpPr/>
          <p:nvPr/>
        </p:nvSpPr>
        <p:spPr>
          <a:xfrm>
            <a:off x="1295604" y="1976311"/>
            <a:ext cx="367261" cy="365438"/>
          </a:xfrm>
          <a:custGeom>
            <a:avLst/>
            <a:gdLst/>
            <a:ahLst/>
            <a:cxnLst/>
            <a:rect l="l" t="t" r="r" b="b"/>
            <a:pathLst>
              <a:path w="12697" h="12634" extrusionOk="0">
                <a:moveTo>
                  <a:pt x="11437" y="819"/>
                </a:moveTo>
                <a:cubicBezTo>
                  <a:pt x="11657" y="819"/>
                  <a:pt x="11815" y="1040"/>
                  <a:pt x="11815" y="1260"/>
                </a:cubicBezTo>
                <a:cubicBezTo>
                  <a:pt x="11815" y="1512"/>
                  <a:pt x="11657" y="1670"/>
                  <a:pt x="11437" y="1670"/>
                </a:cubicBezTo>
                <a:lnTo>
                  <a:pt x="1229" y="1670"/>
                </a:lnTo>
                <a:cubicBezTo>
                  <a:pt x="1009" y="1670"/>
                  <a:pt x="788" y="1449"/>
                  <a:pt x="788" y="1260"/>
                </a:cubicBezTo>
                <a:cubicBezTo>
                  <a:pt x="788" y="1071"/>
                  <a:pt x="1009" y="819"/>
                  <a:pt x="1229" y="819"/>
                </a:cubicBezTo>
                <a:close/>
                <a:moveTo>
                  <a:pt x="8790" y="3277"/>
                </a:moveTo>
                <a:cubicBezTo>
                  <a:pt x="9042" y="3277"/>
                  <a:pt x="9200" y="3466"/>
                  <a:pt x="9200" y="3655"/>
                </a:cubicBezTo>
                <a:lnTo>
                  <a:pt x="9200" y="5356"/>
                </a:lnTo>
                <a:lnTo>
                  <a:pt x="9232" y="5356"/>
                </a:lnTo>
                <a:cubicBezTo>
                  <a:pt x="9232" y="5608"/>
                  <a:pt x="9042" y="5765"/>
                  <a:pt x="8822" y="5765"/>
                </a:cubicBezTo>
                <a:cubicBezTo>
                  <a:pt x="8633" y="5765"/>
                  <a:pt x="8412" y="5545"/>
                  <a:pt x="8412" y="5356"/>
                </a:cubicBezTo>
                <a:lnTo>
                  <a:pt x="8412" y="4694"/>
                </a:lnTo>
                <a:lnTo>
                  <a:pt x="6617" y="6459"/>
                </a:lnTo>
                <a:cubicBezTo>
                  <a:pt x="6538" y="6537"/>
                  <a:pt x="6435" y="6577"/>
                  <a:pt x="6333" y="6577"/>
                </a:cubicBezTo>
                <a:cubicBezTo>
                  <a:pt x="6231" y="6577"/>
                  <a:pt x="6128" y="6537"/>
                  <a:pt x="6050" y="6459"/>
                </a:cubicBezTo>
                <a:lnTo>
                  <a:pt x="5482" y="5923"/>
                </a:lnTo>
                <a:lnTo>
                  <a:pt x="4096" y="7278"/>
                </a:lnTo>
                <a:cubicBezTo>
                  <a:pt x="4033" y="7356"/>
                  <a:pt x="3931" y="7396"/>
                  <a:pt x="3824" y="7396"/>
                </a:cubicBezTo>
                <a:cubicBezTo>
                  <a:pt x="3718" y="7396"/>
                  <a:pt x="3608" y="7356"/>
                  <a:pt x="3529" y="7278"/>
                </a:cubicBezTo>
                <a:cubicBezTo>
                  <a:pt x="3372" y="7120"/>
                  <a:pt x="3372" y="6868"/>
                  <a:pt x="3529" y="6711"/>
                </a:cubicBezTo>
                <a:lnTo>
                  <a:pt x="5167" y="5041"/>
                </a:lnTo>
                <a:cubicBezTo>
                  <a:pt x="5246" y="4962"/>
                  <a:pt x="5356" y="4923"/>
                  <a:pt x="5467" y="4923"/>
                </a:cubicBezTo>
                <a:cubicBezTo>
                  <a:pt x="5577" y="4923"/>
                  <a:pt x="5687" y="4962"/>
                  <a:pt x="5766" y="5041"/>
                </a:cubicBezTo>
                <a:lnTo>
                  <a:pt x="6302" y="5608"/>
                </a:lnTo>
                <a:lnTo>
                  <a:pt x="7814" y="4096"/>
                </a:lnTo>
                <a:lnTo>
                  <a:pt x="7152" y="4096"/>
                </a:lnTo>
                <a:cubicBezTo>
                  <a:pt x="6900" y="4096"/>
                  <a:pt x="6743" y="3907"/>
                  <a:pt x="6743" y="3655"/>
                </a:cubicBezTo>
                <a:cubicBezTo>
                  <a:pt x="6743" y="3434"/>
                  <a:pt x="6932" y="3277"/>
                  <a:pt x="7152" y="3277"/>
                </a:cubicBezTo>
                <a:close/>
                <a:moveTo>
                  <a:pt x="6302" y="11058"/>
                </a:moveTo>
                <a:cubicBezTo>
                  <a:pt x="6554" y="11058"/>
                  <a:pt x="6743" y="11279"/>
                  <a:pt x="6743" y="11468"/>
                </a:cubicBezTo>
                <a:cubicBezTo>
                  <a:pt x="6743" y="11657"/>
                  <a:pt x="6554" y="11846"/>
                  <a:pt x="6302" y="11846"/>
                </a:cubicBezTo>
                <a:cubicBezTo>
                  <a:pt x="6081" y="11846"/>
                  <a:pt x="5924" y="11657"/>
                  <a:pt x="5924" y="11468"/>
                </a:cubicBezTo>
                <a:cubicBezTo>
                  <a:pt x="5924" y="11279"/>
                  <a:pt x="6113" y="11058"/>
                  <a:pt x="6302" y="11058"/>
                </a:cubicBezTo>
                <a:close/>
                <a:moveTo>
                  <a:pt x="1229" y="0"/>
                </a:moveTo>
                <a:cubicBezTo>
                  <a:pt x="568" y="0"/>
                  <a:pt x="1" y="536"/>
                  <a:pt x="1" y="1229"/>
                </a:cubicBezTo>
                <a:cubicBezTo>
                  <a:pt x="1" y="1764"/>
                  <a:pt x="379" y="2205"/>
                  <a:pt x="851" y="2394"/>
                </a:cubicBezTo>
                <a:lnTo>
                  <a:pt x="851" y="8254"/>
                </a:lnTo>
                <a:lnTo>
                  <a:pt x="442" y="8254"/>
                </a:lnTo>
                <a:cubicBezTo>
                  <a:pt x="221" y="8254"/>
                  <a:pt x="64" y="8475"/>
                  <a:pt x="64" y="8664"/>
                </a:cubicBezTo>
                <a:cubicBezTo>
                  <a:pt x="64" y="8916"/>
                  <a:pt x="253" y="9042"/>
                  <a:pt x="442" y="9042"/>
                </a:cubicBezTo>
                <a:lnTo>
                  <a:pt x="5955" y="9042"/>
                </a:lnTo>
                <a:lnTo>
                  <a:pt x="5955" y="10239"/>
                </a:lnTo>
                <a:cubicBezTo>
                  <a:pt x="5482" y="10397"/>
                  <a:pt x="5136" y="10869"/>
                  <a:pt x="5136" y="11405"/>
                </a:cubicBezTo>
                <a:cubicBezTo>
                  <a:pt x="5136" y="12098"/>
                  <a:pt x="5671" y="12633"/>
                  <a:pt x="6365" y="12633"/>
                </a:cubicBezTo>
                <a:cubicBezTo>
                  <a:pt x="7026" y="12633"/>
                  <a:pt x="7625" y="12098"/>
                  <a:pt x="7625" y="11405"/>
                </a:cubicBezTo>
                <a:cubicBezTo>
                  <a:pt x="7625" y="10869"/>
                  <a:pt x="7247" y="10428"/>
                  <a:pt x="6774" y="10239"/>
                </a:cubicBezTo>
                <a:lnTo>
                  <a:pt x="6774" y="9042"/>
                </a:lnTo>
                <a:lnTo>
                  <a:pt x="12288" y="9042"/>
                </a:lnTo>
                <a:cubicBezTo>
                  <a:pt x="12540" y="9042"/>
                  <a:pt x="12697" y="8853"/>
                  <a:pt x="12697" y="8664"/>
                </a:cubicBezTo>
                <a:cubicBezTo>
                  <a:pt x="12666" y="8443"/>
                  <a:pt x="12508" y="8254"/>
                  <a:pt x="12256" y="8254"/>
                </a:cubicBezTo>
                <a:lnTo>
                  <a:pt x="11815" y="8254"/>
                </a:lnTo>
                <a:lnTo>
                  <a:pt x="11815" y="2394"/>
                </a:lnTo>
                <a:cubicBezTo>
                  <a:pt x="12288" y="2237"/>
                  <a:pt x="12666" y="1764"/>
                  <a:pt x="12666" y="1229"/>
                </a:cubicBezTo>
                <a:cubicBezTo>
                  <a:pt x="12666" y="567"/>
                  <a:pt x="12098" y="0"/>
                  <a:pt x="114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0" name="Google Shape;18830;p92"/>
          <p:cNvSpPr/>
          <p:nvPr/>
        </p:nvSpPr>
        <p:spPr>
          <a:xfrm>
            <a:off x="1322938" y="2404313"/>
            <a:ext cx="312592" cy="367261"/>
          </a:xfrm>
          <a:custGeom>
            <a:avLst/>
            <a:gdLst/>
            <a:ahLst/>
            <a:cxnLst/>
            <a:rect l="l" t="t" r="r" b="b"/>
            <a:pathLst>
              <a:path w="10807" h="12697" extrusionOk="0">
                <a:moveTo>
                  <a:pt x="6617" y="9924"/>
                </a:moveTo>
                <a:lnTo>
                  <a:pt x="6617" y="10775"/>
                </a:lnTo>
                <a:lnTo>
                  <a:pt x="4159" y="10775"/>
                </a:lnTo>
                <a:lnTo>
                  <a:pt x="4159" y="9924"/>
                </a:lnTo>
                <a:close/>
                <a:moveTo>
                  <a:pt x="4159" y="0"/>
                </a:moveTo>
                <a:cubicBezTo>
                  <a:pt x="3561" y="0"/>
                  <a:pt x="2994" y="315"/>
                  <a:pt x="2742" y="851"/>
                </a:cubicBezTo>
                <a:lnTo>
                  <a:pt x="2490" y="851"/>
                </a:lnTo>
                <a:cubicBezTo>
                  <a:pt x="1797" y="851"/>
                  <a:pt x="1166" y="1324"/>
                  <a:pt x="914" y="1954"/>
                </a:cubicBezTo>
                <a:cubicBezTo>
                  <a:pt x="1324" y="1985"/>
                  <a:pt x="1702" y="2143"/>
                  <a:pt x="1986" y="2426"/>
                </a:cubicBezTo>
                <a:cubicBezTo>
                  <a:pt x="2143" y="2584"/>
                  <a:pt x="2143" y="2836"/>
                  <a:pt x="1986" y="2993"/>
                </a:cubicBezTo>
                <a:cubicBezTo>
                  <a:pt x="1907" y="3072"/>
                  <a:pt x="1797" y="3111"/>
                  <a:pt x="1686" y="3111"/>
                </a:cubicBezTo>
                <a:cubicBezTo>
                  <a:pt x="1576" y="3111"/>
                  <a:pt x="1466" y="3072"/>
                  <a:pt x="1387" y="2993"/>
                </a:cubicBezTo>
                <a:cubicBezTo>
                  <a:pt x="1198" y="2804"/>
                  <a:pt x="946" y="2773"/>
                  <a:pt x="725" y="2773"/>
                </a:cubicBezTo>
                <a:cubicBezTo>
                  <a:pt x="284" y="3088"/>
                  <a:pt x="1" y="3560"/>
                  <a:pt x="1" y="4159"/>
                </a:cubicBezTo>
                <a:cubicBezTo>
                  <a:pt x="1" y="4411"/>
                  <a:pt x="95" y="4726"/>
                  <a:pt x="253" y="4978"/>
                </a:cubicBezTo>
                <a:cubicBezTo>
                  <a:pt x="95" y="5199"/>
                  <a:pt x="1" y="5514"/>
                  <a:pt x="1" y="5797"/>
                </a:cubicBezTo>
                <a:cubicBezTo>
                  <a:pt x="1" y="6144"/>
                  <a:pt x="127" y="6459"/>
                  <a:pt x="316" y="6742"/>
                </a:cubicBezTo>
                <a:cubicBezTo>
                  <a:pt x="599" y="6522"/>
                  <a:pt x="1009" y="6364"/>
                  <a:pt x="1387" y="6364"/>
                </a:cubicBezTo>
                <a:cubicBezTo>
                  <a:pt x="1639" y="6364"/>
                  <a:pt x="1797" y="6553"/>
                  <a:pt x="1797" y="6742"/>
                </a:cubicBezTo>
                <a:cubicBezTo>
                  <a:pt x="1797" y="6994"/>
                  <a:pt x="1576" y="7152"/>
                  <a:pt x="1387" y="7152"/>
                </a:cubicBezTo>
                <a:cubicBezTo>
                  <a:pt x="1198" y="7152"/>
                  <a:pt x="1009" y="7215"/>
                  <a:pt x="851" y="7341"/>
                </a:cubicBezTo>
                <a:lnTo>
                  <a:pt x="851" y="7404"/>
                </a:lnTo>
                <a:cubicBezTo>
                  <a:pt x="851" y="8318"/>
                  <a:pt x="1576" y="9074"/>
                  <a:pt x="2490" y="9074"/>
                </a:cubicBezTo>
                <a:lnTo>
                  <a:pt x="2742" y="9074"/>
                </a:lnTo>
                <a:cubicBezTo>
                  <a:pt x="2899" y="9357"/>
                  <a:pt x="3088" y="9546"/>
                  <a:pt x="3309" y="9704"/>
                </a:cubicBezTo>
                <a:lnTo>
                  <a:pt x="3309" y="10617"/>
                </a:lnTo>
                <a:cubicBezTo>
                  <a:pt x="3309" y="11752"/>
                  <a:pt x="4254" y="12697"/>
                  <a:pt x="5420" y="12697"/>
                </a:cubicBezTo>
                <a:cubicBezTo>
                  <a:pt x="6554" y="12697"/>
                  <a:pt x="7499" y="11752"/>
                  <a:pt x="7499" y="10617"/>
                </a:cubicBezTo>
                <a:lnTo>
                  <a:pt x="7499" y="9704"/>
                </a:lnTo>
                <a:cubicBezTo>
                  <a:pt x="7719" y="9546"/>
                  <a:pt x="7971" y="9357"/>
                  <a:pt x="8097" y="9074"/>
                </a:cubicBezTo>
                <a:lnTo>
                  <a:pt x="8318" y="9074"/>
                </a:lnTo>
                <a:cubicBezTo>
                  <a:pt x="9232" y="9074"/>
                  <a:pt x="9988" y="8318"/>
                  <a:pt x="9988" y="7404"/>
                </a:cubicBezTo>
                <a:lnTo>
                  <a:pt x="9988" y="7341"/>
                </a:lnTo>
                <a:cubicBezTo>
                  <a:pt x="9830" y="7215"/>
                  <a:pt x="9610" y="7152"/>
                  <a:pt x="9421" y="7152"/>
                </a:cubicBezTo>
                <a:cubicBezTo>
                  <a:pt x="9200" y="7152"/>
                  <a:pt x="9043" y="6931"/>
                  <a:pt x="9043" y="6742"/>
                </a:cubicBezTo>
                <a:cubicBezTo>
                  <a:pt x="9043" y="6522"/>
                  <a:pt x="9232" y="6364"/>
                  <a:pt x="9421" y="6364"/>
                </a:cubicBezTo>
                <a:cubicBezTo>
                  <a:pt x="9830" y="6364"/>
                  <a:pt x="10208" y="6522"/>
                  <a:pt x="10492" y="6742"/>
                </a:cubicBezTo>
                <a:cubicBezTo>
                  <a:pt x="10681" y="6459"/>
                  <a:pt x="10807" y="6144"/>
                  <a:pt x="10807" y="5797"/>
                </a:cubicBezTo>
                <a:cubicBezTo>
                  <a:pt x="10807" y="5514"/>
                  <a:pt x="10712" y="5199"/>
                  <a:pt x="10555" y="4978"/>
                </a:cubicBezTo>
                <a:cubicBezTo>
                  <a:pt x="10681" y="4726"/>
                  <a:pt x="10775" y="4411"/>
                  <a:pt x="10775" y="4159"/>
                </a:cubicBezTo>
                <a:cubicBezTo>
                  <a:pt x="10775" y="3592"/>
                  <a:pt x="10492" y="3088"/>
                  <a:pt x="10051" y="2773"/>
                </a:cubicBezTo>
                <a:cubicBezTo>
                  <a:pt x="10015" y="2768"/>
                  <a:pt x="9978" y="2765"/>
                  <a:pt x="9939" y="2765"/>
                </a:cubicBezTo>
                <a:cubicBezTo>
                  <a:pt x="9742" y="2765"/>
                  <a:pt x="9521" y="2835"/>
                  <a:pt x="9389" y="2993"/>
                </a:cubicBezTo>
                <a:cubicBezTo>
                  <a:pt x="9310" y="3072"/>
                  <a:pt x="9200" y="3111"/>
                  <a:pt x="9090" y="3111"/>
                </a:cubicBezTo>
                <a:cubicBezTo>
                  <a:pt x="8980" y="3111"/>
                  <a:pt x="8869" y="3072"/>
                  <a:pt x="8791" y="2993"/>
                </a:cubicBezTo>
                <a:cubicBezTo>
                  <a:pt x="8633" y="2836"/>
                  <a:pt x="8633" y="2584"/>
                  <a:pt x="8791" y="2426"/>
                </a:cubicBezTo>
                <a:cubicBezTo>
                  <a:pt x="9074" y="2143"/>
                  <a:pt x="9452" y="1954"/>
                  <a:pt x="9862" y="1954"/>
                </a:cubicBezTo>
                <a:cubicBezTo>
                  <a:pt x="9610" y="1324"/>
                  <a:pt x="9043" y="851"/>
                  <a:pt x="8287" y="851"/>
                </a:cubicBezTo>
                <a:lnTo>
                  <a:pt x="8034" y="851"/>
                </a:lnTo>
                <a:cubicBezTo>
                  <a:pt x="7782" y="315"/>
                  <a:pt x="7215" y="0"/>
                  <a:pt x="6617" y="0"/>
                </a:cubicBezTo>
                <a:cubicBezTo>
                  <a:pt x="6302" y="0"/>
                  <a:pt x="6050" y="95"/>
                  <a:pt x="5798" y="252"/>
                </a:cubicBezTo>
                <a:lnTo>
                  <a:pt x="5798" y="4190"/>
                </a:lnTo>
                <a:cubicBezTo>
                  <a:pt x="6743" y="4379"/>
                  <a:pt x="7467" y="5199"/>
                  <a:pt x="7467" y="6207"/>
                </a:cubicBezTo>
                <a:cubicBezTo>
                  <a:pt x="7467" y="6427"/>
                  <a:pt x="7247" y="6585"/>
                  <a:pt x="7058" y="6585"/>
                </a:cubicBezTo>
                <a:cubicBezTo>
                  <a:pt x="6869" y="6585"/>
                  <a:pt x="6617" y="6396"/>
                  <a:pt x="6617" y="6207"/>
                </a:cubicBezTo>
                <a:cubicBezTo>
                  <a:pt x="6617" y="5640"/>
                  <a:pt x="6270" y="5199"/>
                  <a:pt x="5798" y="5010"/>
                </a:cubicBezTo>
                <a:lnTo>
                  <a:pt x="5798" y="9074"/>
                </a:lnTo>
                <a:lnTo>
                  <a:pt x="4979" y="9074"/>
                </a:lnTo>
                <a:lnTo>
                  <a:pt x="4979" y="5010"/>
                </a:lnTo>
                <a:cubicBezTo>
                  <a:pt x="4506" y="5167"/>
                  <a:pt x="4159" y="5640"/>
                  <a:pt x="4159" y="6207"/>
                </a:cubicBezTo>
                <a:cubicBezTo>
                  <a:pt x="4159" y="6427"/>
                  <a:pt x="3939" y="6585"/>
                  <a:pt x="3718" y="6585"/>
                </a:cubicBezTo>
                <a:cubicBezTo>
                  <a:pt x="3466" y="6585"/>
                  <a:pt x="3309" y="6396"/>
                  <a:pt x="3309" y="6207"/>
                </a:cubicBezTo>
                <a:cubicBezTo>
                  <a:pt x="3309" y="5199"/>
                  <a:pt x="4033" y="4348"/>
                  <a:pt x="4979" y="4190"/>
                </a:cubicBezTo>
                <a:lnTo>
                  <a:pt x="4979" y="252"/>
                </a:lnTo>
                <a:cubicBezTo>
                  <a:pt x="4726" y="95"/>
                  <a:pt x="4474" y="0"/>
                  <a:pt x="41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1" name="Google Shape;18831;p92"/>
          <p:cNvSpPr/>
          <p:nvPr/>
        </p:nvSpPr>
        <p:spPr>
          <a:xfrm>
            <a:off x="3508223" y="1572954"/>
            <a:ext cx="366335" cy="286155"/>
          </a:xfrm>
          <a:custGeom>
            <a:avLst/>
            <a:gdLst/>
            <a:ahLst/>
            <a:cxnLst/>
            <a:rect l="l" t="t" r="r" b="b"/>
            <a:pathLst>
              <a:path w="12665" h="9893" extrusionOk="0">
                <a:moveTo>
                  <a:pt x="8538" y="2458"/>
                </a:moveTo>
                <a:cubicBezTo>
                  <a:pt x="8758" y="2458"/>
                  <a:pt x="8916" y="2678"/>
                  <a:pt x="8916" y="2899"/>
                </a:cubicBezTo>
                <a:lnTo>
                  <a:pt x="8916" y="4569"/>
                </a:lnTo>
                <a:cubicBezTo>
                  <a:pt x="8916" y="4789"/>
                  <a:pt x="8727" y="4978"/>
                  <a:pt x="8538" y="4978"/>
                </a:cubicBezTo>
                <a:cubicBezTo>
                  <a:pt x="8349" y="4978"/>
                  <a:pt x="8128" y="4789"/>
                  <a:pt x="8128" y="4569"/>
                </a:cubicBezTo>
                <a:lnTo>
                  <a:pt x="8128" y="3875"/>
                </a:lnTo>
                <a:lnTo>
                  <a:pt x="6364" y="5671"/>
                </a:lnTo>
                <a:cubicBezTo>
                  <a:pt x="6285" y="5750"/>
                  <a:pt x="6175" y="5789"/>
                  <a:pt x="6065" y="5789"/>
                </a:cubicBezTo>
                <a:cubicBezTo>
                  <a:pt x="5954" y="5789"/>
                  <a:pt x="5844" y="5750"/>
                  <a:pt x="5765" y="5671"/>
                </a:cubicBezTo>
                <a:lnTo>
                  <a:pt x="5230" y="5104"/>
                </a:lnTo>
                <a:lnTo>
                  <a:pt x="3844" y="6490"/>
                </a:lnTo>
                <a:cubicBezTo>
                  <a:pt x="3765" y="6569"/>
                  <a:pt x="3655" y="6608"/>
                  <a:pt x="3544" y="6608"/>
                </a:cubicBezTo>
                <a:cubicBezTo>
                  <a:pt x="3434" y="6608"/>
                  <a:pt x="3324" y="6569"/>
                  <a:pt x="3245" y="6490"/>
                </a:cubicBezTo>
                <a:cubicBezTo>
                  <a:pt x="3087" y="6333"/>
                  <a:pt x="3087" y="6049"/>
                  <a:pt x="3245" y="5892"/>
                </a:cubicBezTo>
                <a:lnTo>
                  <a:pt x="4915" y="4254"/>
                </a:lnTo>
                <a:cubicBezTo>
                  <a:pt x="4994" y="4175"/>
                  <a:pt x="5104" y="4135"/>
                  <a:pt x="5214" y="4135"/>
                </a:cubicBezTo>
                <a:cubicBezTo>
                  <a:pt x="5324" y="4135"/>
                  <a:pt x="5435" y="4175"/>
                  <a:pt x="5513" y="4254"/>
                </a:cubicBezTo>
                <a:lnTo>
                  <a:pt x="6049" y="4789"/>
                </a:lnTo>
                <a:lnTo>
                  <a:pt x="7561" y="3308"/>
                </a:lnTo>
                <a:lnTo>
                  <a:pt x="6868" y="3308"/>
                </a:lnTo>
                <a:cubicBezTo>
                  <a:pt x="6648" y="3308"/>
                  <a:pt x="6490" y="3088"/>
                  <a:pt x="6490" y="2899"/>
                </a:cubicBezTo>
                <a:cubicBezTo>
                  <a:pt x="6490" y="2678"/>
                  <a:pt x="6679" y="2458"/>
                  <a:pt x="6868" y="2458"/>
                </a:cubicBezTo>
                <a:close/>
                <a:moveTo>
                  <a:pt x="11814" y="8255"/>
                </a:moveTo>
                <a:cubicBezTo>
                  <a:pt x="11814" y="8538"/>
                  <a:pt x="11877" y="9105"/>
                  <a:pt x="11405" y="9105"/>
                </a:cubicBezTo>
                <a:lnTo>
                  <a:pt x="1197" y="9105"/>
                </a:lnTo>
                <a:cubicBezTo>
                  <a:pt x="977" y="9105"/>
                  <a:pt x="788" y="8885"/>
                  <a:pt x="788" y="8664"/>
                </a:cubicBezTo>
                <a:lnTo>
                  <a:pt x="788" y="8255"/>
                </a:lnTo>
                <a:close/>
                <a:moveTo>
                  <a:pt x="2048" y="0"/>
                </a:moveTo>
                <a:cubicBezTo>
                  <a:pt x="1355" y="0"/>
                  <a:pt x="819" y="536"/>
                  <a:pt x="819" y="1229"/>
                </a:cubicBezTo>
                <a:lnTo>
                  <a:pt x="819" y="7435"/>
                </a:lnTo>
                <a:lnTo>
                  <a:pt x="410" y="7435"/>
                </a:lnTo>
                <a:cubicBezTo>
                  <a:pt x="189" y="7435"/>
                  <a:pt x="0" y="7625"/>
                  <a:pt x="0" y="7845"/>
                </a:cubicBezTo>
                <a:lnTo>
                  <a:pt x="0" y="8664"/>
                </a:lnTo>
                <a:cubicBezTo>
                  <a:pt x="0" y="9326"/>
                  <a:pt x="536" y="9893"/>
                  <a:pt x="1260" y="9893"/>
                </a:cubicBezTo>
                <a:lnTo>
                  <a:pt x="11436" y="9893"/>
                </a:lnTo>
                <a:cubicBezTo>
                  <a:pt x="12129" y="9893"/>
                  <a:pt x="12665" y="9326"/>
                  <a:pt x="12665" y="8664"/>
                </a:cubicBezTo>
                <a:lnTo>
                  <a:pt x="12665" y="7845"/>
                </a:lnTo>
                <a:cubicBezTo>
                  <a:pt x="12634" y="7593"/>
                  <a:pt x="12444" y="7435"/>
                  <a:pt x="12224" y="7435"/>
                </a:cubicBezTo>
                <a:lnTo>
                  <a:pt x="11814" y="7435"/>
                </a:lnTo>
                <a:lnTo>
                  <a:pt x="11814" y="1229"/>
                </a:lnTo>
                <a:cubicBezTo>
                  <a:pt x="11814" y="536"/>
                  <a:pt x="11247" y="0"/>
                  <a:pt x="105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832" name="Google Shape;18832;p92"/>
          <p:cNvGrpSpPr/>
          <p:nvPr/>
        </p:nvGrpSpPr>
        <p:grpSpPr>
          <a:xfrm>
            <a:off x="3500129" y="1975144"/>
            <a:ext cx="382765" cy="367810"/>
            <a:chOff x="-62890750" y="3747425"/>
            <a:chExt cx="330825" cy="317900"/>
          </a:xfrm>
        </p:grpSpPr>
        <p:sp>
          <p:nvSpPr>
            <p:cNvPr id="18833" name="Google Shape;18833;p92"/>
            <p:cNvSpPr/>
            <p:nvPr/>
          </p:nvSpPr>
          <p:spPr>
            <a:xfrm>
              <a:off x="-62890750" y="3747425"/>
              <a:ext cx="313500" cy="195825"/>
            </a:xfrm>
            <a:custGeom>
              <a:avLst/>
              <a:gdLst/>
              <a:ahLst/>
              <a:cxnLst/>
              <a:rect l="l" t="t" r="r" b="b"/>
              <a:pathLst>
                <a:path w="12540" h="7833" extrusionOk="0">
                  <a:moveTo>
                    <a:pt x="6591" y="0"/>
                  </a:moveTo>
                  <a:cubicBezTo>
                    <a:pt x="4966" y="0"/>
                    <a:pt x="3342" y="616"/>
                    <a:pt x="2112" y="1846"/>
                  </a:cubicBezTo>
                  <a:cubicBezTo>
                    <a:pt x="663" y="3296"/>
                    <a:pt x="1" y="5438"/>
                    <a:pt x="379" y="7454"/>
                  </a:cubicBezTo>
                  <a:cubicBezTo>
                    <a:pt x="442" y="7675"/>
                    <a:pt x="568" y="7832"/>
                    <a:pt x="789" y="7832"/>
                  </a:cubicBezTo>
                  <a:lnTo>
                    <a:pt x="852" y="7832"/>
                  </a:lnTo>
                  <a:cubicBezTo>
                    <a:pt x="1104" y="7801"/>
                    <a:pt x="1198" y="7549"/>
                    <a:pt x="1167" y="7360"/>
                  </a:cubicBezTo>
                  <a:cubicBezTo>
                    <a:pt x="852" y="5596"/>
                    <a:pt x="1419" y="3737"/>
                    <a:pt x="2710" y="2477"/>
                  </a:cubicBezTo>
                  <a:cubicBezTo>
                    <a:pt x="3719" y="1437"/>
                    <a:pt x="5136" y="870"/>
                    <a:pt x="6617" y="870"/>
                  </a:cubicBezTo>
                  <a:cubicBezTo>
                    <a:pt x="7940" y="870"/>
                    <a:pt x="9200" y="1342"/>
                    <a:pt x="10177" y="2193"/>
                  </a:cubicBezTo>
                  <a:lnTo>
                    <a:pt x="9610" y="2792"/>
                  </a:lnTo>
                  <a:cubicBezTo>
                    <a:pt x="9484" y="2918"/>
                    <a:pt x="9452" y="3075"/>
                    <a:pt x="9484" y="3170"/>
                  </a:cubicBezTo>
                  <a:cubicBezTo>
                    <a:pt x="9515" y="3327"/>
                    <a:pt x="9641" y="3422"/>
                    <a:pt x="9799" y="3453"/>
                  </a:cubicBezTo>
                  <a:lnTo>
                    <a:pt x="12036" y="3926"/>
                  </a:lnTo>
                  <a:lnTo>
                    <a:pt x="12130" y="3926"/>
                  </a:lnTo>
                  <a:cubicBezTo>
                    <a:pt x="12225" y="3926"/>
                    <a:pt x="12319" y="3894"/>
                    <a:pt x="12382" y="3800"/>
                  </a:cubicBezTo>
                  <a:cubicBezTo>
                    <a:pt x="12508" y="3674"/>
                    <a:pt x="12540" y="3579"/>
                    <a:pt x="12508" y="3422"/>
                  </a:cubicBezTo>
                  <a:lnTo>
                    <a:pt x="12036" y="1153"/>
                  </a:lnTo>
                  <a:cubicBezTo>
                    <a:pt x="12004" y="1027"/>
                    <a:pt x="11878" y="901"/>
                    <a:pt x="11752" y="838"/>
                  </a:cubicBezTo>
                  <a:cubicBezTo>
                    <a:pt x="11715" y="831"/>
                    <a:pt x="11678" y="827"/>
                    <a:pt x="11642" y="827"/>
                  </a:cubicBezTo>
                  <a:cubicBezTo>
                    <a:pt x="11526" y="827"/>
                    <a:pt x="11422" y="868"/>
                    <a:pt x="11374" y="964"/>
                  </a:cubicBezTo>
                  <a:lnTo>
                    <a:pt x="10776" y="1563"/>
                  </a:lnTo>
                  <a:cubicBezTo>
                    <a:pt x="9583" y="521"/>
                    <a:pt x="8087" y="0"/>
                    <a:pt x="65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4" name="Google Shape;18834;p92"/>
            <p:cNvSpPr/>
            <p:nvPr/>
          </p:nvSpPr>
          <p:spPr>
            <a:xfrm>
              <a:off x="-62874975" y="3869075"/>
              <a:ext cx="315050" cy="196250"/>
            </a:xfrm>
            <a:custGeom>
              <a:avLst/>
              <a:gdLst/>
              <a:ahLst/>
              <a:cxnLst/>
              <a:rect l="l" t="t" r="r" b="b"/>
              <a:pathLst>
                <a:path w="12602" h="7850" extrusionOk="0">
                  <a:moveTo>
                    <a:pt x="11779" y="0"/>
                  </a:moveTo>
                  <a:cubicBezTo>
                    <a:pt x="11759" y="0"/>
                    <a:pt x="11739" y="2"/>
                    <a:pt x="11720" y="5"/>
                  </a:cubicBezTo>
                  <a:cubicBezTo>
                    <a:pt x="11499" y="36"/>
                    <a:pt x="11373" y="288"/>
                    <a:pt x="11405" y="477"/>
                  </a:cubicBezTo>
                  <a:cubicBezTo>
                    <a:pt x="11720" y="2242"/>
                    <a:pt x="11184" y="4101"/>
                    <a:pt x="9861" y="5361"/>
                  </a:cubicBezTo>
                  <a:cubicBezTo>
                    <a:pt x="8853" y="6400"/>
                    <a:pt x="7435" y="6967"/>
                    <a:pt x="5986" y="6967"/>
                  </a:cubicBezTo>
                  <a:cubicBezTo>
                    <a:pt x="4631" y="6967"/>
                    <a:pt x="3371" y="6495"/>
                    <a:pt x="2394" y="5644"/>
                  </a:cubicBezTo>
                  <a:lnTo>
                    <a:pt x="2993" y="5046"/>
                  </a:lnTo>
                  <a:cubicBezTo>
                    <a:pt x="3088" y="4920"/>
                    <a:pt x="3151" y="4762"/>
                    <a:pt x="3088" y="4668"/>
                  </a:cubicBezTo>
                  <a:cubicBezTo>
                    <a:pt x="3056" y="4510"/>
                    <a:pt x="2962" y="4416"/>
                    <a:pt x="2772" y="4384"/>
                  </a:cubicBezTo>
                  <a:lnTo>
                    <a:pt x="536" y="3912"/>
                  </a:lnTo>
                  <a:cubicBezTo>
                    <a:pt x="498" y="3904"/>
                    <a:pt x="465" y="3900"/>
                    <a:pt x="433" y="3900"/>
                  </a:cubicBezTo>
                  <a:cubicBezTo>
                    <a:pt x="332" y="3900"/>
                    <a:pt x="254" y="3941"/>
                    <a:pt x="158" y="4038"/>
                  </a:cubicBezTo>
                  <a:cubicBezTo>
                    <a:pt x="32" y="4132"/>
                    <a:pt x="0" y="4258"/>
                    <a:pt x="32" y="4416"/>
                  </a:cubicBezTo>
                  <a:lnTo>
                    <a:pt x="504" y="6652"/>
                  </a:lnTo>
                  <a:cubicBezTo>
                    <a:pt x="536" y="6810"/>
                    <a:pt x="662" y="6936"/>
                    <a:pt x="788" y="6967"/>
                  </a:cubicBezTo>
                  <a:lnTo>
                    <a:pt x="882" y="6967"/>
                  </a:lnTo>
                  <a:cubicBezTo>
                    <a:pt x="1008" y="6967"/>
                    <a:pt x="1103" y="6936"/>
                    <a:pt x="1166" y="6873"/>
                  </a:cubicBezTo>
                  <a:lnTo>
                    <a:pt x="1764" y="6274"/>
                  </a:lnTo>
                  <a:cubicBezTo>
                    <a:pt x="2930" y="7346"/>
                    <a:pt x="4442" y="7850"/>
                    <a:pt x="5923" y="7850"/>
                  </a:cubicBezTo>
                  <a:cubicBezTo>
                    <a:pt x="7561" y="7850"/>
                    <a:pt x="9168" y="7220"/>
                    <a:pt x="10428" y="5991"/>
                  </a:cubicBezTo>
                  <a:cubicBezTo>
                    <a:pt x="11909" y="4510"/>
                    <a:pt x="12602" y="2368"/>
                    <a:pt x="12192" y="320"/>
                  </a:cubicBezTo>
                  <a:cubicBezTo>
                    <a:pt x="12164" y="122"/>
                    <a:pt x="11958" y="0"/>
                    <a:pt x="117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5" name="Google Shape;18835;p92"/>
            <p:cNvSpPr/>
            <p:nvPr/>
          </p:nvSpPr>
          <p:spPr>
            <a:xfrm>
              <a:off x="-62751325" y="3834525"/>
              <a:ext cx="15775" cy="26800"/>
            </a:xfrm>
            <a:custGeom>
              <a:avLst/>
              <a:gdLst/>
              <a:ahLst/>
              <a:cxnLst/>
              <a:rect l="l" t="t" r="r" b="b"/>
              <a:pathLst>
                <a:path w="631" h="1072" extrusionOk="0">
                  <a:moveTo>
                    <a:pt x="630" y="1"/>
                  </a:moveTo>
                  <a:cubicBezTo>
                    <a:pt x="410" y="221"/>
                    <a:pt x="158" y="599"/>
                    <a:pt x="0" y="1072"/>
                  </a:cubicBezTo>
                  <a:lnTo>
                    <a:pt x="630" y="1072"/>
                  </a:lnTo>
                  <a:lnTo>
                    <a:pt x="63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6" name="Google Shape;18836;p92"/>
            <p:cNvSpPr/>
            <p:nvPr/>
          </p:nvSpPr>
          <p:spPr>
            <a:xfrm>
              <a:off x="-62715100" y="3950300"/>
              <a:ext cx="15775" cy="26025"/>
            </a:xfrm>
            <a:custGeom>
              <a:avLst/>
              <a:gdLst/>
              <a:ahLst/>
              <a:cxnLst/>
              <a:rect l="l" t="t" r="r" b="b"/>
              <a:pathLst>
                <a:path w="631" h="1041" extrusionOk="0">
                  <a:moveTo>
                    <a:pt x="1" y="1"/>
                  </a:moveTo>
                  <a:lnTo>
                    <a:pt x="1" y="1041"/>
                  </a:lnTo>
                  <a:cubicBezTo>
                    <a:pt x="253" y="852"/>
                    <a:pt x="473" y="473"/>
                    <a:pt x="6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7" name="Google Shape;18837;p92"/>
            <p:cNvSpPr/>
            <p:nvPr/>
          </p:nvSpPr>
          <p:spPr>
            <a:xfrm>
              <a:off x="-62751325" y="3950300"/>
              <a:ext cx="15775" cy="26025"/>
            </a:xfrm>
            <a:custGeom>
              <a:avLst/>
              <a:gdLst/>
              <a:ahLst/>
              <a:cxnLst/>
              <a:rect l="l" t="t" r="r" b="b"/>
              <a:pathLst>
                <a:path w="631" h="1041" extrusionOk="0">
                  <a:moveTo>
                    <a:pt x="0" y="1"/>
                  </a:moveTo>
                  <a:cubicBezTo>
                    <a:pt x="158" y="473"/>
                    <a:pt x="410" y="852"/>
                    <a:pt x="630" y="1041"/>
                  </a:cubicBezTo>
                  <a:lnTo>
                    <a:pt x="63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8" name="Google Shape;18838;p92"/>
            <p:cNvSpPr/>
            <p:nvPr/>
          </p:nvSpPr>
          <p:spPr>
            <a:xfrm>
              <a:off x="-62822225" y="3881000"/>
              <a:ext cx="44125" cy="48075"/>
            </a:xfrm>
            <a:custGeom>
              <a:avLst/>
              <a:gdLst/>
              <a:ahLst/>
              <a:cxnLst/>
              <a:rect l="l" t="t" r="r" b="b"/>
              <a:pathLst>
                <a:path w="1765" h="1923" extrusionOk="0">
                  <a:moveTo>
                    <a:pt x="127" y="0"/>
                  </a:moveTo>
                  <a:cubicBezTo>
                    <a:pt x="32" y="316"/>
                    <a:pt x="1" y="631"/>
                    <a:pt x="1" y="977"/>
                  </a:cubicBezTo>
                  <a:cubicBezTo>
                    <a:pt x="1" y="1324"/>
                    <a:pt x="32" y="1670"/>
                    <a:pt x="127" y="1922"/>
                  </a:cubicBezTo>
                  <a:lnTo>
                    <a:pt x="1765" y="1922"/>
                  </a:lnTo>
                  <a:cubicBezTo>
                    <a:pt x="1734" y="1607"/>
                    <a:pt x="1702" y="1292"/>
                    <a:pt x="1702" y="977"/>
                  </a:cubicBezTo>
                  <a:cubicBezTo>
                    <a:pt x="1702" y="662"/>
                    <a:pt x="1734" y="316"/>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9" name="Google Shape;18839;p92"/>
            <p:cNvSpPr/>
            <p:nvPr/>
          </p:nvSpPr>
          <p:spPr>
            <a:xfrm>
              <a:off x="-62715100" y="3833750"/>
              <a:ext cx="15775" cy="26800"/>
            </a:xfrm>
            <a:custGeom>
              <a:avLst/>
              <a:gdLst/>
              <a:ahLst/>
              <a:cxnLst/>
              <a:rect l="l" t="t" r="r" b="b"/>
              <a:pathLst>
                <a:path w="631" h="1072" extrusionOk="0">
                  <a:moveTo>
                    <a:pt x="1" y="0"/>
                  </a:moveTo>
                  <a:lnTo>
                    <a:pt x="1" y="1071"/>
                  </a:lnTo>
                  <a:lnTo>
                    <a:pt x="631" y="1071"/>
                  </a:lnTo>
                  <a:cubicBezTo>
                    <a:pt x="505" y="599"/>
                    <a:pt x="253" y="189"/>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0" name="Google Shape;18840;p92"/>
            <p:cNvSpPr/>
            <p:nvPr/>
          </p:nvSpPr>
          <p:spPr>
            <a:xfrm>
              <a:off x="-62758425" y="3881000"/>
              <a:ext cx="22875" cy="48075"/>
            </a:xfrm>
            <a:custGeom>
              <a:avLst/>
              <a:gdLst/>
              <a:ahLst/>
              <a:cxnLst/>
              <a:rect l="l" t="t" r="r" b="b"/>
              <a:pathLst>
                <a:path w="915" h="1923" extrusionOk="0">
                  <a:moveTo>
                    <a:pt x="95" y="0"/>
                  </a:moveTo>
                  <a:cubicBezTo>
                    <a:pt x="64" y="316"/>
                    <a:pt x="1" y="631"/>
                    <a:pt x="1" y="977"/>
                  </a:cubicBezTo>
                  <a:cubicBezTo>
                    <a:pt x="1" y="1324"/>
                    <a:pt x="64" y="1670"/>
                    <a:pt x="95" y="1922"/>
                  </a:cubicBezTo>
                  <a:lnTo>
                    <a:pt x="914" y="1922"/>
                  </a:lnTo>
                  <a:lnTo>
                    <a:pt x="91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1" name="Google Shape;18841;p92"/>
            <p:cNvSpPr/>
            <p:nvPr/>
          </p:nvSpPr>
          <p:spPr>
            <a:xfrm>
              <a:off x="-62715100" y="3809325"/>
              <a:ext cx="74850" cy="51225"/>
            </a:xfrm>
            <a:custGeom>
              <a:avLst/>
              <a:gdLst/>
              <a:ahLst/>
              <a:cxnLst/>
              <a:rect l="l" t="t" r="r" b="b"/>
              <a:pathLst>
                <a:path w="2994" h="2049" extrusionOk="0">
                  <a:moveTo>
                    <a:pt x="1" y="1"/>
                  </a:moveTo>
                  <a:lnTo>
                    <a:pt x="1" y="32"/>
                  </a:lnTo>
                  <a:cubicBezTo>
                    <a:pt x="631" y="253"/>
                    <a:pt x="1198" y="1009"/>
                    <a:pt x="1481" y="2048"/>
                  </a:cubicBezTo>
                  <a:lnTo>
                    <a:pt x="2994" y="2048"/>
                  </a:lnTo>
                  <a:cubicBezTo>
                    <a:pt x="2426" y="946"/>
                    <a:pt x="1324" y="158"/>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2" name="Google Shape;18842;p92"/>
            <p:cNvSpPr/>
            <p:nvPr/>
          </p:nvSpPr>
          <p:spPr>
            <a:xfrm>
              <a:off x="-62715875" y="3950300"/>
              <a:ext cx="75625" cy="51225"/>
            </a:xfrm>
            <a:custGeom>
              <a:avLst/>
              <a:gdLst/>
              <a:ahLst/>
              <a:cxnLst/>
              <a:rect l="l" t="t" r="r" b="b"/>
              <a:pathLst>
                <a:path w="3025" h="2049" extrusionOk="0">
                  <a:moveTo>
                    <a:pt x="1512" y="1"/>
                  </a:moveTo>
                  <a:cubicBezTo>
                    <a:pt x="1229" y="1009"/>
                    <a:pt x="662" y="1765"/>
                    <a:pt x="0" y="1986"/>
                  </a:cubicBezTo>
                  <a:lnTo>
                    <a:pt x="0" y="2049"/>
                  </a:lnTo>
                  <a:lnTo>
                    <a:pt x="32" y="2049"/>
                  </a:lnTo>
                  <a:cubicBezTo>
                    <a:pt x="1355" y="1891"/>
                    <a:pt x="2457" y="1104"/>
                    <a:pt x="30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3" name="Google Shape;18843;p92"/>
            <p:cNvSpPr/>
            <p:nvPr/>
          </p:nvSpPr>
          <p:spPr>
            <a:xfrm>
              <a:off x="-62811200" y="3949525"/>
              <a:ext cx="75650" cy="52000"/>
            </a:xfrm>
            <a:custGeom>
              <a:avLst/>
              <a:gdLst/>
              <a:ahLst/>
              <a:cxnLst/>
              <a:rect l="l" t="t" r="r" b="b"/>
              <a:pathLst>
                <a:path w="3026" h="2080" extrusionOk="0">
                  <a:moveTo>
                    <a:pt x="1" y="0"/>
                  </a:moveTo>
                  <a:cubicBezTo>
                    <a:pt x="600" y="1166"/>
                    <a:pt x="1702" y="1954"/>
                    <a:pt x="3025" y="2080"/>
                  </a:cubicBezTo>
                  <a:lnTo>
                    <a:pt x="3025" y="2017"/>
                  </a:lnTo>
                  <a:cubicBezTo>
                    <a:pt x="2364" y="1796"/>
                    <a:pt x="1860" y="1040"/>
                    <a:pt x="154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4" name="Google Shape;18844;p92"/>
            <p:cNvSpPr/>
            <p:nvPr/>
          </p:nvSpPr>
          <p:spPr>
            <a:xfrm>
              <a:off x="-62673350" y="3881000"/>
              <a:ext cx="44125" cy="48075"/>
            </a:xfrm>
            <a:custGeom>
              <a:avLst/>
              <a:gdLst/>
              <a:ahLst/>
              <a:cxnLst/>
              <a:rect l="l" t="t" r="r" b="b"/>
              <a:pathLst>
                <a:path w="1765" h="1923" extrusionOk="0">
                  <a:moveTo>
                    <a:pt x="0" y="0"/>
                  </a:moveTo>
                  <a:cubicBezTo>
                    <a:pt x="32" y="316"/>
                    <a:pt x="63" y="631"/>
                    <a:pt x="63" y="977"/>
                  </a:cubicBezTo>
                  <a:cubicBezTo>
                    <a:pt x="63" y="1324"/>
                    <a:pt x="32" y="1670"/>
                    <a:pt x="0" y="1922"/>
                  </a:cubicBezTo>
                  <a:lnTo>
                    <a:pt x="1639" y="1922"/>
                  </a:lnTo>
                  <a:cubicBezTo>
                    <a:pt x="1733" y="1670"/>
                    <a:pt x="1765" y="1292"/>
                    <a:pt x="1765" y="977"/>
                  </a:cubicBezTo>
                  <a:cubicBezTo>
                    <a:pt x="1765" y="662"/>
                    <a:pt x="1733" y="316"/>
                    <a:pt x="16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5" name="Google Shape;18845;p92"/>
            <p:cNvSpPr/>
            <p:nvPr/>
          </p:nvSpPr>
          <p:spPr>
            <a:xfrm>
              <a:off x="-62810400" y="3810125"/>
              <a:ext cx="75625" cy="51200"/>
            </a:xfrm>
            <a:custGeom>
              <a:avLst/>
              <a:gdLst/>
              <a:ahLst/>
              <a:cxnLst/>
              <a:rect l="l" t="t" r="r" b="b"/>
              <a:pathLst>
                <a:path w="3025" h="2048" extrusionOk="0">
                  <a:moveTo>
                    <a:pt x="2993" y="0"/>
                  </a:moveTo>
                  <a:cubicBezTo>
                    <a:pt x="1702" y="158"/>
                    <a:pt x="599" y="945"/>
                    <a:pt x="0" y="2048"/>
                  </a:cubicBezTo>
                  <a:lnTo>
                    <a:pt x="1544" y="2048"/>
                  </a:lnTo>
                  <a:cubicBezTo>
                    <a:pt x="1828" y="1008"/>
                    <a:pt x="2363" y="284"/>
                    <a:pt x="3025" y="32"/>
                  </a:cubicBezTo>
                  <a:lnTo>
                    <a:pt x="30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6" name="Google Shape;18846;p92"/>
            <p:cNvSpPr/>
            <p:nvPr/>
          </p:nvSpPr>
          <p:spPr>
            <a:xfrm>
              <a:off x="-62715100" y="3881000"/>
              <a:ext cx="22850" cy="48075"/>
            </a:xfrm>
            <a:custGeom>
              <a:avLst/>
              <a:gdLst/>
              <a:ahLst/>
              <a:cxnLst/>
              <a:rect l="l" t="t" r="r" b="b"/>
              <a:pathLst>
                <a:path w="914" h="1923" extrusionOk="0">
                  <a:moveTo>
                    <a:pt x="1" y="0"/>
                  </a:moveTo>
                  <a:lnTo>
                    <a:pt x="1" y="1922"/>
                  </a:lnTo>
                  <a:lnTo>
                    <a:pt x="851" y="1922"/>
                  </a:lnTo>
                  <a:cubicBezTo>
                    <a:pt x="883" y="1607"/>
                    <a:pt x="914" y="1292"/>
                    <a:pt x="914" y="977"/>
                  </a:cubicBezTo>
                  <a:cubicBezTo>
                    <a:pt x="914" y="662"/>
                    <a:pt x="883" y="316"/>
                    <a:pt x="8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47" name="Google Shape;18847;p92"/>
          <p:cNvGrpSpPr/>
          <p:nvPr/>
        </p:nvGrpSpPr>
        <p:grpSpPr>
          <a:xfrm>
            <a:off x="3507881" y="2404781"/>
            <a:ext cx="367261" cy="366364"/>
            <a:chOff x="-62884425" y="4111775"/>
            <a:chExt cx="317425" cy="316650"/>
          </a:xfrm>
        </p:grpSpPr>
        <p:sp>
          <p:nvSpPr>
            <p:cNvPr id="18848" name="Google Shape;18848;p92"/>
            <p:cNvSpPr/>
            <p:nvPr/>
          </p:nvSpPr>
          <p:spPr>
            <a:xfrm>
              <a:off x="-62884425" y="4325225"/>
              <a:ext cx="317425" cy="103200"/>
            </a:xfrm>
            <a:custGeom>
              <a:avLst/>
              <a:gdLst/>
              <a:ahLst/>
              <a:cxnLst/>
              <a:rect l="l" t="t" r="r" b="b"/>
              <a:pathLst>
                <a:path w="12697" h="4128" extrusionOk="0">
                  <a:moveTo>
                    <a:pt x="0" y="0"/>
                  </a:moveTo>
                  <a:lnTo>
                    <a:pt x="0" y="378"/>
                  </a:lnTo>
                  <a:cubicBezTo>
                    <a:pt x="0" y="1071"/>
                    <a:pt x="567" y="1638"/>
                    <a:pt x="1260" y="1638"/>
                  </a:cubicBezTo>
                  <a:lnTo>
                    <a:pt x="4001" y="1638"/>
                  </a:lnTo>
                  <a:lnTo>
                    <a:pt x="3434" y="3308"/>
                  </a:lnTo>
                  <a:lnTo>
                    <a:pt x="2930" y="3308"/>
                  </a:lnTo>
                  <a:cubicBezTo>
                    <a:pt x="2678" y="3308"/>
                    <a:pt x="2520" y="3497"/>
                    <a:pt x="2520" y="3749"/>
                  </a:cubicBezTo>
                  <a:cubicBezTo>
                    <a:pt x="2520" y="3970"/>
                    <a:pt x="2741" y="4127"/>
                    <a:pt x="2930" y="4127"/>
                  </a:cubicBezTo>
                  <a:lnTo>
                    <a:pt x="9830" y="4127"/>
                  </a:lnTo>
                  <a:cubicBezTo>
                    <a:pt x="10050" y="4127"/>
                    <a:pt x="10239" y="3938"/>
                    <a:pt x="10239" y="3749"/>
                  </a:cubicBezTo>
                  <a:cubicBezTo>
                    <a:pt x="10239" y="3497"/>
                    <a:pt x="10050" y="3308"/>
                    <a:pt x="9830" y="3308"/>
                  </a:cubicBezTo>
                  <a:lnTo>
                    <a:pt x="9294" y="3308"/>
                  </a:lnTo>
                  <a:lnTo>
                    <a:pt x="8758" y="1638"/>
                  </a:lnTo>
                  <a:lnTo>
                    <a:pt x="11468" y="1638"/>
                  </a:lnTo>
                  <a:cubicBezTo>
                    <a:pt x="12129" y="1638"/>
                    <a:pt x="12697" y="1103"/>
                    <a:pt x="12697" y="378"/>
                  </a:cubicBezTo>
                  <a:lnTo>
                    <a:pt x="1269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9" name="Google Shape;18849;p92"/>
            <p:cNvSpPr/>
            <p:nvPr/>
          </p:nvSpPr>
          <p:spPr>
            <a:xfrm>
              <a:off x="-62884425" y="4111775"/>
              <a:ext cx="317425" cy="193000"/>
            </a:xfrm>
            <a:custGeom>
              <a:avLst/>
              <a:gdLst/>
              <a:ahLst/>
              <a:cxnLst/>
              <a:rect l="l" t="t" r="r" b="b"/>
              <a:pathLst>
                <a:path w="12697" h="7720" extrusionOk="0">
                  <a:moveTo>
                    <a:pt x="6301" y="946"/>
                  </a:moveTo>
                  <a:cubicBezTo>
                    <a:pt x="6522" y="946"/>
                    <a:pt x="6742" y="1135"/>
                    <a:pt x="6742" y="1324"/>
                  </a:cubicBezTo>
                  <a:lnTo>
                    <a:pt x="6742" y="1607"/>
                  </a:lnTo>
                  <a:cubicBezTo>
                    <a:pt x="7215" y="1765"/>
                    <a:pt x="7593" y="2237"/>
                    <a:pt x="7593" y="2773"/>
                  </a:cubicBezTo>
                  <a:cubicBezTo>
                    <a:pt x="7593" y="3025"/>
                    <a:pt x="7372" y="3182"/>
                    <a:pt x="7183" y="3182"/>
                  </a:cubicBezTo>
                  <a:cubicBezTo>
                    <a:pt x="6994" y="3182"/>
                    <a:pt x="6805" y="2993"/>
                    <a:pt x="6805" y="2773"/>
                  </a:cubicBezTo>
                  <a:cubicBezTo>
                    <a:pt x="6805" y="2552"/>
                    <a:pt x="6585" y="2363"/>
                    <a:pt x="6364" y="2363"/>
                  </a:cubicBezTo>
                  <a:cubicBezTo>
                    <a:pt x="6112" y="2363"/>
                    <a:pt x="5954" y="2552"/>
                    <a:pt x="5954" y="2773"/>
                  </a:cubicBezTo>
                  <a:cubicBezTo>
                    <a:pt x="5954" y="3025"/>
                    <a:pt x="6269" y="3245"/>
                    <a:pt x="6585" y="3497"/>
                  </a:cubicBezTo>
                  <a:cubicBezTo>
                    <a:pt x="7026" y="3812"/>
                    <a:pt x="7561" y="4191"/>
                    <a:pt x="7561" y="4884"/>
                  </a:cubicBezTo>
                  <a:cubicBezTo>
                    <a:pt x="7561" y="5419"/>
                    <a:pt x="7215" y="5860"/>
                    <a:pt x="6742" y="6049"/>
                  </a:cubicBezTo>
                  <a:lnTo>
                    <a:pt x="6742" y="6333"/>
                  </a:lnTo>
                  <a:cubicBezTo>
                    <a:pt x="6742" y="6553"/>
                    <a:pt x="6553" y="6774"/>
                    <a:pt x="6301" y="6774"/>
                  </a:cubicBezTo>
                  <a:cubicBezTo>
                    <a:pt x="6080" y="6774"/>
                    <a:pt x="5923" y="6553"/>
                    <a:pt x="5923" y="6333"/>
                  </a:cubicBezTo>
                  <a:lnTo>
                    <a:pt x="5923" y="6049"/>
                  </a:lnTo>
                  <a:cubicBezTo>
                    <a:pt x="5450" y="5892"/>
                    <a:pt x="5104" y="5419"/>
                    <a:pt x="5104" y="4884"/>
                  </a:cubicBezTo>
                  <a:cubicBezTo>
                    <a:pt x="5104" y="4632"/>
                    <a:pt x="5293" y="4443"/>
                    <a:pt x="5482" y="4443"/>
                  </a:cubicBezTo>
                  <a:cubicBezTo>
                    <a:pt x="5734" y="4443"/>
                    <a:pt x="5923" y="4632"/>
                    <a:pt x="5923" y="4884"/>
                  </a:cubicBezTo>
                  <a:cubicBezTo>
                    <a:pt x="5923" y="5104"/>
                    <a:pt x="6112" y="5262"/>
                    <a:pt x="6301" y="5262"/>
                  </a:cubicBezTo>
                  <a:cubicBezTo>
                    <a:pt x="6522" y="5262"/>
                    <a:pt x="6742" y="5073"/>
                    <a:pt x="6742" y="4884"/>
                  </a:cubicBezTo>
                  <a:cubicBezTo>
                    <a:pt x="6742" y="4632"/>
                    <a:pt x="6427" y="4411"/>
                    <a:pt x="6080" y="4159"/>
                  </a:cubicBezTo>
                  <a:cubicBezTo>
                    <a:pt x="5639" y="3844"/>
                    <a:pt x="5104" y="3466"/>
                    <a:pt x="5104" y="2773"/>
                  </a:cubicBezTo>
                  <a:cubicBezTo>
                    <a:pt x="5104" y="2237"/>
                    <a:pt x="5450" y="1796"/>
                    <a:pt x="5923" y="1607"/>
                  </a:cubicBezTo>
                  <a:lnTo>
                    <a:pt x="5923" y="1324"/>
                  </a:lnTo>
                  <a:cubicBezTo>
                    <a:pt x="5923" y="1103"/>
                    <a:pt x="6112" y="946"/>
                    <a:pt x="6301" y="946"/>
                  </a:cubicBezTo>
                  <a:close/>
                  <a:moveTo>
                    <a:pt x="1260" y="0"/>
                  </a:moveTo>
                  <a:cubicBezTo>
                    <a:pt x="599" y="0"/>
                    <a:pt x="0" y="536"/>
                    <a:pt x="0" y="1261"/>
                  </a:cubicBezTo>
                  <a:lnTo>
                    <a:pt x="0" y="7719"/>
                  </a:lnTo>
                  <a:lnTo>
                    <a:pt x="12697" y="7719"/>
                  </a:lnTo>
                  <a:lnTo>
                    <a:pt x="12697" y="1261"/>
                  </a:lnTo>
                  <a:cubicBezTo>
                    <a:pt x="12697" y="536"/>
                    <a:pt x="12129" y="0"/>
                    <a:pt x="114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50" name="Google Shape;18850;p92"/>
          <p:cNvGrpSpPr/>
          <p:nvPr/>
        </p:nvGrpSpPr>
        <p:grpSpPr>
          <a:xfrm>
            <a:off x="2180515" y="2900850"/>
            <a:ext cx="365438" cy="360001"/>
            <a:chOff x="-60991775" y="3376900"/>
            <a:chExt cx="315850" cy="311150"/>
          </a:xfrm>
        </p:grpSpPr>
        <p:sp>
          <p:nvSpPr>
            <p:cNvPr id="18851" name="Google Shape;18851;p92"/>
            <p:cNvSpPr/>
            <p:nvPr/>
          </p:nvSpPr>
          <p:spPr>
            <a:xfrm>
              <a:off x="-60991000" y="3376900"/>
              <a:ext cx="315075" cy="311150"/>
            </a:xfrm>
            <a:custGeom>
              <a:avLst/>
              <a:gdLst/>
              <a:ahLst/>
              <a:cxnLst/>
              <a:rect l="l" t="t" r="r" b="b"/>
              <a:pathLst>
                <a:path w="12603" h="12446" extrusionOk="0">
                  <a:moveTo>
                    <a:pt x="11136" y="1"/>
                  </a:moveTo>
                  <a:cubicBezTo>
                    <a:pt x="11054" y="1"/>
                    <a:pt x="10975" y="1"/>
                    <a:pt x="10902" y="1"/>
                  </a:cubicBezTo>
                  <a:cubicBezTo>
                    <a:pt x="10429" y="1"/>
                    <a:pt x="10051" y="159"/>
                    <a:pt x="9736" y="474"/>
                  </a:cubicBezTo>
                  <a:lnTo>
                    <a:pt x="3561" y="6649"/>
                  </a:lnTo>
                  <a:lnTo>
                    <a:pt x="2301" y="6428"/>
                  </a:lnTo>
                  <a:cubicBezTo>
                    <a:pt x="2278" y="6423"/>
                    <a:pt x="2253" y="6420"/>
                    <a:pt x="2229" y="6420"/>
                  </a:cubicBezTo>
                  <a:cubicBezTo>
                    <a:pt x="2119" y="6420"/>
                    <a:pt x="2000" y="6471"/>
                    <a:pt x="1923" y="6523"/>
                  </a:cubicBezTo>
                  <a:lnTo>
                    <a:pt x="158" y="8319"/>
                  </a:lnTo>
                  <a:cubicBezTo>
                    <a:pt x="32" y="8382"/>
                    <a:pt x="1" y="8539"/>
                    <a:pt x="32" y="8697"/>
                  </a:cubicBezTo>
                  <a:cubicBezTo>
                    <a:pt x="95" y="8823"/>
                    <a:pt x="190" y="8949"/>
                    <a:pt x="347" y="8980"/>
                  </a:cubicBezTo>
                  <a:lnTo>
                    <a:pt x="2994" y="9484"/>
                  </a:lnTo>
                  <a:lnTo>
                    <a:pt x="3498" y="12131"/>
                  </a:lnTo>
                  <a:cubicBezTo>
                    <a:pt x="3561" y="12288"/>
                    <a:pt x="3624" y="12414"/>
                    <a:pt x="3782" y="12446"/>
                  </a:cubicBezTo>
                  <a:lnTo>
                    <a:pt x="3908" y="12446"/>
                  </a:lnTo>
                  <a:cubicBezTo>
                    <a:pt x="4034" y="12446"/>
                    <a:pt x="4128" y="12414"/>
                    <a:pt x="4254" y="12414"/>
                  </a:cubicBezTo>
                  <a:lnTo>
                    <a:pt x="6018" y="10619"/>
                  </a:lnTo>
                  <a:cubicBezTo>
                    <a:pt x="6144" y="10556"/>
                    <a:pt x="6176" y="10398"/>
                    <a:pt x="6144" y="10272"/>
                  </a:cubicBezTo>
                  <a:lnTo>
                    <a:pt x="5924" y="9012"/>
                  </a:lnTo>
                  <a:lnTo>
                    <a:pt x="12099" y="2837"/>
                  </a:lnTo>
                  <a:cubicBezTo>
                    <a:pt x="12414" y="2522"/>
                    <a:pt x="12571" y="2081"/>
                    <a:pt x="12571" y="1671"/>
                  </a:cubicBezTo>
                  <a:cubicBezTo>
                    <a:pt x="12571" y="1199"/>
                    <a:pt x="12603" y="600"/>
                    <a:pt x="12288" y="285"/>
                  </a:cubicBezTo>
                  <a:cubicBezTo>
                    <a:pt x="12025" y="22"/>
                    <a:pt x="11544" y="1"/>
                    <a:pt x="111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2" name="Google Shape;18852;p92"/>
            <p:cNvSpPr/>
            <p:nvPr/>
          </p:nvSpPr>
          <p:spPr>
            <a:xfrm>
              <a:off x="-60991775" y="3404275"/>
              <a:ext cx="174875" cy="89250"/>
            </a:xfrm>
            <a:custGeom>
              <a:avLst/>
              <a:gdLst/>
              <a:ahLst/>
              <a:cxnLst/>
              <a:rect l="l" t="t" r="r" b="b"/>
              <a:pathLst>
                <a:path w="6995" h="3570" extrusionOk="0">
                  <a:moveTo>
                    <a:pt x="1632" y="1"/>
                  </a:moveTo>
                  <a:cubicBezTo>
                    <a:pt x="1523" y="1"/>
                    <a:pt x="1407" y="57"/>
                    <a:pt x="1355" y="135"/>
                  </a:cubicBezTo>
                  <a:lnTo>
                    <a:pt x="158" y="1301"/>
                  </a:lnTo>
                  <a:cubicBezTo>
                    <a:pt x="95" y="1395"/>
                    <a:pt x="0" y="1553"/>
                    <a:pt x="32" y="1710"/>
                  </a:cubicBezTo>
                  <a:cubicBezTo>
                    <a:pt x="126" y="1773"/>
                    <a:pt x="189" y="1899"/>
                    <a:pt x="315" y="1931"/>
                  </a:cubicBezTo>
                  <a:lnTo>
                    <a:pt x="4317" y="3569"/>
                  </a:lnTo>
                  <a:lnTo>
                    <a:pt x="6995" y="891"/>
                  </a:lnTo>
                  <a:lnTo>
                    <a:pt x="1702" y="9"/>
                  </a:lnTo>
                  <a:cubicBezTo>
                    <a:pt x="1679" y="4"/>
                    <a:pt x="1656" y="1"/>
                    <a:pt x="16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3" name="Google Shape;18853;p92"/>
            <p:cNvSpPr/>
            <p:nvPr/>
          </p:nvSpPr>
          <p:spPr>
            <a:xfrm>
              <a:off x="-60795650" y="3513975"/>
              <a:ext cx="89000" cy="173300"/>
            </a:xfrm>
            <a:custGeom>
              <a:avLst/>
              <a:gdLst/>
              <a:ahLst/>
              <a:cxnLst/>
              <a:rect l="l" t="t" r="r" b="b"/>
              <a:pathLst>
                <a:path w="3560" h="6932" extrusionOk="0">
                  <a:moveTo>
                    <a:pt x="2678" y="0"/>
                  </a:moveTo>
                  <a:lnTo>
                    <a:pt x="0" y="2678"/>
                  </a:lnTo>
                  <a:lnTo>
                    <a:pt x="1607" y="6679"/>
                  </a:lnTo>
                  <a:cubicBezTo>
                    <a:pt x="1638" y="6805"/>
                    <a:pt x="1764" y="6931"/>
                    <a:pt x="1922" y="6931"/>
                  </a:cubicBezTo>
                  <a:lnTo>
                    <a:pt x="1985" y="6931"/>
                  </a:lnTo>
                  <a:cubicBezTo>
                    <a:pt x="2111" y="6931"/>
                    <a:pt x="2206" y="6900"/>
                    <a:pt x="2269" y="6805"/>
                  </a:cubicBezTo>
                  <a:lnTo>
                    <a:pt x="3466" y="5640"/>
                  </a:lnTo>
                  <a:cubicBezTo>
                    <a:pt x="3529" y="5545"/>
                    <a:pt x="3560" y="5388"/>
                    <a:pt x="3560" y="5262"/>
                  </a:cubicBezTo>
                  <a:lnTo>
                    <a:pt x="267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54" name="Google Shape;18854;p92"/>
          <p:cNvGrpSpPr/>
          <p:nvPr/>
        </p:nvGrpSpPr>
        <p:grpSpPr>
          <a:xfrm>
            <a:off x="2180052" y="3351714"/>
            <a:ext cx="366364" cy="359075"/>
            <a:chOff x="-60988625" y="3740800"/>
            <a:chExt cx="316650" cy="310350"/>
          </a:xfrm>
        </p:grpSpPr>
        <p:sp>
          <p:nvSpPr>
            <p:cNvPr id="18855" name="Google Shape;18855;p92"/>
            <p:cNvSpPr/>
            <p:nvPr/>
          </p:nvSpPr>
          <p:spPr>
            <a:xfrm>
              <a:off x="-60988625" y="3740800"/>
              <a:ext cx="311125" cy="310350"/>
            </a:xfrm>
            <a:custGeom>
              <a:avLst/>
              <a:gdLst/>
              <a:ahLst/>
              <a:cxnLst/>
              <a:rect l="l" t="t" r="r" b="b"/>
              <a:pathLst>
                <a:path w="12445" h="12414" extrusionOk="0">
                  <a:moveTo>
                    <a:pt x="7026" y="1670"/>
                  </a:moveTo>
                  <a:cubicBezTo>
                    <a:pt x="7278" y="1670"/>
                    <a:pt x="7467" y="1859"/>
                    <a:pt x="7467" y="2111"/>
                  </a:cubicBezTo>
                  <a:cubicBezTo>
                    <a:pt x="7467" y="2332"/>
                    <a:pt x="7278" y="2490"/>
                    <a:pt x="7026" y="2490"/>
                  </a:cubicBezTo>
                  <a:lnTo>
                    <a:pt x="2080" y="2490"/>
                  </a:lnTo>
                  <a:cubicBezTo>
                    <a:pt x="1828" y="2490"/>
                    <a:pt x="1639" y="2300"/>
                    <a:pt x="1639" y="2111"/>
                  </a:cubicBezTo>
                  <a:cubicBezTo>
                    <a:pt x="1639" y="1828"/>
                    <a:pt x="1828" y="1670"/>
                    <a:pt x="2080" y="1670"/>
                  </a:cubicBezTo>
                  <a:close/>
                  <a:moveTo>
                    <a:pt x="7026" y="4159"/>
                  </a:moveTo>
                  <a:cubicBezTo>
                    <a:pt x="7278" y="4159"/>
                    <a:pt x="7467" y="4348"/>
                    <a:pt x="7467" y="4537"/>
                  </a:cubicBezTo>
                  <a:cubicBezTo>
                    <a:pt x="7467" y="4789"/>
                    <a:pt x="7278" y="4978"/>
                    <a:pt x="7026" y="4978"/>
                  </a:cubicBezTo>
                  <a:lnTo>
                    <a:pt x="2080" y="4978"/>
                  </a:lnTo>
                  <a:cubicBezTo>
                    <a:pt x="1828" y="4978"/>
                    <a:pt x="1639" y="4789"/>
                    <a:pt x="1639" y="4537"/>
                  </a:cubicBezTo>
                  <a:cubicBezTo>
                    <a:pt x="1639" y="4317"/>
                    <a:pt x="1828" y="4159"/>
                    <a:pt x="2080" y="4159"/>
                  </a:cubicBezTo>
                  <a:close/>
                  <a:moveTo>
                    <a:pt x="7026" y="6648"/>
                  </a:moveTo>
                  <a:cubicBezTo>
                    <a:pt x="7278" y="6648"/>
                    <a:pt x="7467" y="6837"/>
                    <a:pt x="7467" y="7058"/>
                  </a:cubicBezTo>
                  <a:cubicBezTo>
                    <a:pt x="7467" y="7310"/>
                    <a:pt x="7278" y="7467"/>
                    <a:pt x="7026" y="7467"/>
                  </a:cubicBezTo>
                  <a:lnTo>
                    <a:pt x="2080" y="7467"/>
                  </a:lnTo>
                  <a:cubicBezTo>
                    <a:pt x="1828" y="7467"/>
                    <a:pt x="1639" y="7278"/>
                    <a:pt x="1639" y="7058"/>
                  </a:cubicBezTo>
                  <a:cubicBezTo>
                    <a:pt x="1639" y="6806"/>
                    <a:pt x="1828" y="6648"/>
                    <a:pt x="2080" y="6648"/>
                  </a:cubicBezTo>
                  <a:close/>
                  <a:moveTo>
                    <a:pt x="7026" y="9106"/>
                  </a:moveTo>
                  <a:cubicBezTo>
                    <a:pt x="7278" y="9106"/>
                    <a:pt x="7467" y="9295"/>
                    <a:pt x="7467" y="9515"/>
                  </a:cubicBezTo>
                  <a:cubicBezTo>
                    <a:pt x="7467" y="9736"/>
                    <a:pt x="7278" y="9893"/>
                    <a:pt x="7026" y="9893"/>
                  </a:cubicBezTo>
                  <a:lnTo>
                    <a:pt x="2080" y="9893"/>
                  </a:lnTo>
                  <a:cubicBezTo>
                    <a:pt x="1828" y="9893"/>
                    <a:pt x="1639" y="9704"/>
                    <a:pt x="1639" y="9515"/>
                  </a:cubicBezTo>
                  <a:cubicBezTo>
                    <a:pt x="1639" y="9263"/>
                    <a:pt x="1828" y="9106"/>
                    <a:pt x="2080" y="9106"/>
                  </a:cubicBezTo>
                  <a:close/>
                  <a:moveTo>
                    <a:pt x="11500" y="10775"/>
                  </a:moveTo>
                  <a:cubicBezTo>
                    <a:pt x="11342" y="11248"/>
                    <a:pt x="10870" y="11594"/>
                    <a:pt x="10303" y="11594"/>
                  </a:cubicBezTo>
                  <a:cubicBezTo>
                    <a:pt x="9767" y="11594"/>
                    <a:pt x="9326" y="11248"/>
                    <a:pt x="9137" y="10775"/>
                  </a:cubicBezTo>
                  <a:close/>
                  <a:moveTo>
                    <a:pt x="1261" y="1"/>
                  </a:moveTo>
                  <a:cubicBezTo>
                    <a:pt x="568" y="1"/>
                    <a:pt x="32" y="568"/>
                    <a:pt x="32" y="1229"/>
                  </a:cubicBezTo>
                  <a:lnTo>
                    <a:pt x="32" y="10334"/>
                  </a:lnTo>
                  <a:cubicBezTo>
                    <a:pt x="0" y="11468"/>
                    <a:pt x="946" y="12414"/>
                    <a:pt x="2080" y="12414"/>
                  </a:cubicBezTo>
                  <a:lnTo>
                    <a:pt x="10334" y="12414"/>
                  </a:lnTo>
                  <a:cubicBezTo>
                    <a:pt x="11500" y="12414"/>
                    <a:pt x="12445" y="11468"/>
                    <a:pt x="12445" y="10334"/>
                  </a:cubicBezTo>
                  <a:cubicBezTo>
                    <a:pt x="12445" y="10082"/>
                    <a:pt x="12224" y="9893"/>
                    <a:pt x="12004" y="9893"/>
                  </a:cubicBezTo>
                  <a:lnTo>
                    <a:pt x="9074" y="9893"/>
                  </a:lnTo>
                  <a:lnTo>
                    <a:pt x="9074" y="1229"/>
                  </a:lnTo>
                  <a:cubicBezTo>
                    <a:pt x="9074" y="568"/>
                    <a:pt x="8538" y="1"/>
                    <a:pt x="78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6" name="Google Shape;18856;p92"/>
            <p:cNvSpPr/>
            <p:nvPr/>
          </p:nvSpPr>
          <p:spPr>
            <a:xfrm>
              <a:off x="-60742100" y="3920375"/>
              <a:ext cx="68550" cy="55175"/>
            </a:xfrm>
            <a:custGeom>
              <a:avLst/>
              <a:gdLst/>
              <a:ahLst/>
              <a:cxnLst/>
              <a:rect l="l" t="t" r="r" b="b"/>
              <a:pathLst>
                <a:path w="2742" h="2207" extrusionOk="0">
                  <a:moveTo>
                    <a:pt x="0" y="1"/>
                  </a:moveTo>
                  <a:lnTo>
                    <a:pt x="0" y="32"/>
                  </a:lnTo>
                  <a:lnTo>
                    <a:pt x="1009" y="1986"/>
                  </a:lnTo>
                  <a:cubicBezTo>
                    <a:pt x="1103" y="2080"/>
                    <a:pt x="1261" y="2206"/>
                    <a:pt x="1418" y="2206"/>
                  </a:cubicBezTo>
                  <a:cubicBezTo>
                    <a:pt x="1576" y="2206"/>
                    <a:pt x="1733" y="2143"/>
                    <a:pt x="1796" y="1986"/>
                  </a:cubicBezTo>
                  <a:lnTo>
                    <a:pt x="2741" y="32"/>
                  </a:lnTo>
                  <a:lnTo>
                    <a:pt x="274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7" name="Google Shape;18857;p92"/>
            <p:cNvSpPr/>
            <p:nvPr/>
          </p:nvSpPr>
          <p:spPr>
            <a:xfrm>
              <a:off x="-60740525" y="3741600"/>
              <a:ext cx="68550" cy="158325"/>
            </a:xfrm>
            <a:custGeom>
              <a:avLst/>
              <a:gdLst/>
              <a:ahLst/>
              <a:cxnLst/>
              <a:rect l="l" t="t" r="r" b="b"/>
              <a:pathLst>
                <a:path w="2742" h="6333" extrusionOk="0">
                  <a:moveTo>
                    <a:pt x="1796" y="819"/>
                  </a:moveTo>
                  <a:cubicBezTo>
                    <a:pt x="1891" y="819"/>
                    <a:pt x="1922" y="882"/>
                    <a:pt x="1922" y="945"/>
                  </a:cubicBezTo>
                  <a:lnTo>
                    <a:pt x="1922" y="1638"/>
                  </a:lnTo>
                  <a:lnTo>
                    <a:pt x="820" y="1638"/>
                  </a:lnTo>
                  <a:lnTo>
                    <a:pt x="820" y="945"/>
                  </a:lnTo>
                  <a:cubicBezTo>
                    <a:pt x="820" y="851"/>
                    <a:pt x="883" y="819"/>
                    <a:pt x="977" y="819"/>
                  </a:cubicBezTo>
                  <a:close/>
                  <a:moveTo>
                    <a:pt x="977" y="0"/>
                  </a:moveTo>
                  <a:cubicBezTo>
                    <a:pt x="410" y="0"/>
                    <a:pt x="1" y="410"/>
                    <a:pt x="1" y="945"/>
                  </a:cubicBezTo>
                  <a:lnTo>
                    <a:pt x="1" y="6333"/>
                  </a:lnTo>
                  <a:lnTo>
                    <a:pt x="2741" y="6333"/>
                  </a:lnTo>
                  <a:lnTo>
                    <a:pt x="2741" y="945"/>
                  </a:lnTo>
                  <a:cubicBezTo>
                    <a:pt x="2741" y="410"/>
                    <a:pt x="2300" y="0"/>
                    <a:pt x="17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58" name="Google Shape;18858;p92"/>
          <p:cNvGrpSpPr/>
          <p:nvPr/>
        </p:nvGrpSpPr>
        <p:grpSpPr>
          <a:xfrm>
            <a:off x="2180052" y="3807165"/>
            <a:ext cx="366364" cy="365207"/>
            <a:chOff x="-60987850" y="4100950"/>
            <a:chExt cx="316650" cy="315650"/>
          </a:xfrm>
        </p:grpSpPr>
        <p:sp>
          <p:nvSpPr>
            <p:cNvPr id="18859" name="Google Shape;18859;p92"/>
            <p:cNvSpPr/>
            <p:nvPr/>
          </p:nvSpPr>
          <p:spPr>
            <a:xfrm>
              <a:off x="-60987850" y="4355925"/>
              <a:ext cx="315875" cy="60675"/>
            </a:xfrm>
            <a:custGeom>
              <a:avLst/>
              <a:gdLst/>
              <a:ahLst/>
              <a:cxnLst/>
              <a:rect l="l" t="t" r="r" b="b"/>
              <a:pathLst>
                <a:path w="12635" h="2427" extrusionOk="0">
                  <a:moveTo>
                    <a:pt x="1230" y="1"/>
                  </a:moveTo>
                  <a:cubicBezTo>
                    <a:pt x="537" y="1"/>
                    <a:pt x="1" y="536"/>
                    <a:pt x="1" y="1198"/>
                  </a:cubicBezTo>
                  <a:lnTo>
                    <a:pt x="1" y="2049"/>
                  </a:lnTo>
                  <a:cubicBezTo>
                    <a:pt x="1" y="2269"/>
                    <a:pt x="190" y="2427"/>
                    <a:pt x="379" y="2427"/>
                  </a:cubicBezTo>
                  <a:lnTo>
                    <a:pt x="12256" y="2427"/>
                  </a:lnTo>
                  <a:cubicBezTo>
                    <a:pt x="12477" y="2427"/>
                    <a:pt x="12634" y="2238"/>
                    <a:pt x="12634" y="2049"/>
                  </a:cubicBezTo>
                  <a:lnTo>
                    <a:pt x="12634" y="1198"/>
                  </a:lnTo>
                  <a:cubicBezTo>
                    <a:pt x="12634" y="536"/>
                    <a:pt x="12099" y="1"/>
                    <a:pt x="1140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0" name="Google Shape;18860;p92"/>
            <p:cNvSpPr/>
            <p:nvPr/>
          </p:nvSpPr>
          <p:spPr>
            <a:xfrm>
              <a:off x="-60987050" y="4100950"/>
              <a:ext cx="315850" cy="123475"/>
            </a:xfrm>
            <a:custGeom>
              <a:avLst/>
              <a:gdLst/>
              <a:ahLst/>
              <a:cxnLst/>
              <a:rect l="l" t="t" r="r" b="b"/>
              <a:pathLst>
                <a:path w="12634" h="4939" extrusionOk="0">
                  <a:moveTo>
                    <a:pt x="6270" y="2355"/>
                  </a:moveTo>
                  <a:cubicBezTo>
                    <a:pt x="6490" y="2355"/>
                    <a:pt x="6711" y="2544"/>
                    <a:pt x="6711" y="2796"/>
                  </a:cubicBezTo>
                  <a:cubicBezTo>
                    <a:pt x="6711" y="2985"/>
                    <a:pt x="6490" y="3174"/>
                    <a:pt x="6270" y="3174"/>
                  </a:cubicBezTo>
                  <a:cubicBezTo>
                    <a:pt x="6018" y="3174"/>
                    <a:pt x="5860" y="2985"/>
                    <a:pt x="5860" y="2796"/>
                  </a:cubicBezTo>
                  <a:cubicBezTo>
                    <a:pt x="5860" y="2544"/>
                    <a:pt x="6081" y="2355"/>
                    <a:pt x="6270" y="2355"/>
                  </a:cubicBezTo>
                  <a:close/>
                  <a:moveTo>
                    <a:pt x="6290" y="0"/>
                  </a:moveTo>
                  <a:cubicBezTo>
                    <a:pt x="6238" y="0"/>
                    <a:pt x="6191" y="8"/>
                    <a:pt x="6144" y="24"/>
                  </a:cubicBezTo>
                  <a:lnTo>
                    <a:pt x="252" y="2513"/>
                  </a:lnTo>
                  <a:cubicBezTo>
                    <a:pt x="95" y="2576"/>
                    <a:pt x="0" y="2702"/>
                    <a:pt x="0" y="2891"/>
                  </a:cubicBezTo>
                  <a:lnTo>
                    <a:pt x="0" y="4561"/>
                  </a:lnTo>
                  <a:cubicBezTo>
                    <a:pt x="0" y="4781"/>
                    <a:pt x="189" y="4939"/>
                    <a:pt x="410" y="4939"/>
                  </a:cubicBezTo>
                  <a:lnTo>
                    <a:pt x="12256" y="4939"/>
                  </a:lnTo>
                  <a:cubicBezTo>
                    <a:pt x="12476" y="4939"/>
                    <a:pt x="12634" y="4750"/>
                    <a:pt x="12634" y="4561"/>
                  </a:cubicBezTo>
                  <a:lnTo>
                    <a:pt x="12634" y="2891"/>
                  </a:lnTo>
                  <a:cubicBezTo>
                    <a:pt x="12602" y="2702"/>
                    <a:pt x="12539" y="2544"/>
                    <a:pt x="12382" y="2513"/>
                  </a:cubicBezTo>
                  <a:lnTo>
                    <a:pt x="6459" y="24"/>
                  </a:lnTo>
                  <a:cubicBezTo>
                    <a:pt x="6396" y="8"/>
                    <a:pt x="6341" y="0"/>
                    <a:pt x="629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1" name="Google Shape;18861;p92"/>
            <p:cNvSpPr/>
            <p:nvPr/>
          </p:nvSpPr>
          <p:spPr>
            <a:xfrm>
              <a:off x="-60757075" y="4245675"/>
              <a:ext cx="61475" cy="89025"/>
            </a:xfrm>
            <a:custGeom>
              <a:avLst/>
              <a:gdLst/>
              <a:ahLst/>
              <a:cxnLst/>
              <a:rect l="l" t="t" r="r" b="b"/>
              <a:pathLst>
                <a:path w="2459" h="3561" extrusionOk="0">
                  <a:moveTo>
                    <a:pt x="1" y="0"/>
                  </a:moveTo>
                  <a:lnTo>
                    <a:pt x="1" y="3560"/>
                  </a:lnTo>
                  <a:lnTo>
                    <a:pt x="2458" y="3560"/>
                  </a:lnTo>
                  <a:lnTo>
                    <a:pt x="245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2" name="Google Shape;18862;p92"/>
            <p:cNvSpPr/>
            <p:nvPr/>
          </p:nvSpPr>
          <p:spPr>
            <a:xfrm>
              <a:off x="-60861025" y="4245675"/>
              <a:ext cx="62225" cy="89025"/>
            </a:xfrm>
            <a:custGeom>
              <a:avLst/>
              <a:gdLst/>
              <a:ahLst/>
              <a:cxnLst/>
              <a:rect l="l" t="t" r="r" b="b"/>
              <a:pathLst>
                <a:path w="2489" h="3561" extrusionOk="0">
                  <a:moveTo>
                    <a:pt x="0" y="0"/>
                  </a:moveTo>
                  <a:lnTo>
                    <a:pt x="0" y="3560"/>
                  </a:lnTo>
                  <a:lnTo>
                    <a:pt x="2489" y="3560"/>
                  </a:lnTo>
                  <a:lnTo>
                    <a:pt x="24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3" name="Google Shape;18863;p92"/>
            <p:cNvSpPr/>
            <p:nvPr/>
          </p:nvSpPr>
          <p:spPr>
            <a:xfrm>
              <a:off x="-60964200" y="4245675"/>
              <a:ext cx="62225" cy="89025"/>
            </a:xfrm>
            <a:custGeom>
              <a:avLst/>
              <a:gdLst/>
              <a:ahLst/>
              <a:cxnLst/>
              <a:rect l="l" t="t" r="r" b="b"/>
              <a:pathLst>
                <a:path w="2489" h="3561" extrusionOk="0">
                  <a:moveTo>
                    <a:pt x="0" y="0"/>
                  </a:moveTo>
                  <a:lnTo>
                    <a:pt x="0" y="3560"/>
                  </a:lnTo>
                  <a:lnTo>
                    <a:pt x="2489" y="3560"/>
                  </a:lnTo>
                  <a:lnTo>
                    <a:pt x="24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64" name="Google Shape;18864;p92"/>
          <p:cNvGrpSpPr/>
          <p:nvPr/>
        </p:nvGrpSpPr>
        <p:grpSpPr>
          <a:xfrm>
            <a:off x="3949836" y="3352625"/>
            <a:ext cx="369083" cy="357253"/>
            <a:chOff x="-59447250" y="3706150"/>
            <a:chExt cx="319000" cy="308775"/>
          </a:xfrm>
        </p:grpSpPr>
        <p:sp>
          <p:nvSpPr>
            <p:cNvPr id="18865" name="Google Shape;18865;p92"/>
            <p:cNvSpPr/>
            <p:nvPr/>
          </p:nvSpPr>
          <p:spPr>
            <a:xfrm>
              <a:off x="-59381875" y="3922750"/>
              <a:ext cx="79575" cy="29950"/>
            </a:xfrm>
            <a:custGeom>
              <a:avLst/>
              <a:gdLst/>
              <a:ahLst/>
              <a:cxnLst/>
              <a:rect l="l" t="t" r="r" b="b"/>
              <a:pathLst>
                <a:path w="3183" h="1198" extrusionOk="0">
                  <a:moveTo>
                    <a:pt x="1607" y="0"/>
                  </a:moveTo>
                  <a:cubicBezTo>
                    <a:pt x="820" y="0"/>
                    <a:pt x="190" y="504"/>
                    <a:pt x="1" y="1197"/>
                  </a:cubicBezTo>
                  <a:lnTo>
                    <a:pt x="3183" y="1197"/>
                  </a:lnTo>
                  <a:cubicBezTo>
                    <a:pt x="3025" y="536"/>
                    <a:pt x="2363" y="0"/>
                    <a:pt x="160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6" name="Google Shape;18866;p92"/>
            <p:cNvSpPr/>
            <p:nvPr/>
          </p:nvSpPr>
          <p:spPr>
            <a:xfrm>
              <a:off x="-59364550" y="3861525"/>
              <a:ext cx="43350" cy="40900"/>
            </a:xfrm>
            <a:custGeom>
              <a:avLst/>
              <a:gdLst/>
              <a:ahLst/>
              <a:cxnLst/>
              <a:rect l="l" t="t" r="r" b="b"/>
              <a:pathLst>
                <a:path w="1734" h="1636" extrusionOk="0">
                  <a:moveTo>
                    <a:pt x="858" y="0"/>
                  </a:moveTo>
                  <a:cubicBezTo>
                    <a:pt x="784" y="0"/>
                    <a:pt x="707" y="8"/>
                    <a:pt x="631" y="23"/>
                  </a:cubicBezTo>
                  <a:cubicBezTo>
                    <a:pt x="347" y="118"/>
                    <a:pt x="127" y="307"/>
                    <a:pt x="95" y="590"/>
                  </a:cubicBezTo>
                  <a:cubicBezTo>
                    <a:pt x="1" y="906"/>
                    <a:pt x="95" y="1189"/>
                    <a:pt x="284" y="1410"/>
                  </a:cubicBezTo>
                  <a:cubicBezTo>
                    <a:pt x="446" y="1548"/>
                    <a:pt x="658" y="1636"/>
                    <a:pt x="871" y="1636"/>
                  </a:cubicBezTo>
                  <a:cubicBezTo>
                    <a:pt x="949" y="1636"/>
                    <a:pt x="1027" y="1624"/>
                    <a:pt x="1103" y="1599"/>
                  </a:cubicBezTo>
                  <a:cubicBezTo>
                    <a:pt x="1387" y="1536"/>
                    <a:pt x="1607" y="1347"/>
                    <a:pt x="1670" y="1063"/>
                  </a:cubicBezTo>
                  <a:cubicBezTo>
                    <a:pt x="1733" y="748"/>
                    <a:pt x="1670" y="464"/>
                    <a:pt x="1450" y="244"/>
                  </a:cubicBezTo>
                  <a:cubicBezTo>
                    <a:pt x="1307" y="77"/>
                    <a:pt x="1091" y="0"/>
                    <a:pt x="8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7" name="Google Shape;18867;p92"/>
            <p:cNvSpPr/>
            <p:nvPr/>
          </p:nvSpPr>
          <p:spPr>
            <a:xfrm>
              <a:off x="-59447250" y="3706150"/>
              <a:ext cx="319000" cy="308775"/>
            </a:xfrm>
            <a:custGeom>
              <a:avLst/>
              <a:gdLst/>
              <a:ahLst/>
              <a:cxnLst/>
              <a:rect l="l" t="t" r="r" b="b"/>
              <a:pathLst>
                <a:path w="12760" h="12351" extrusionOk="0">
                  <a:moveTo>
                    <a:pt x="6428" y="820"/>
                  </a:moveTo>
                  <a:cubicBezTo>
                    <a:pt x="6900" y="820"/>
                    <a:pt x="7247" y="1166"/>
                    <a:pt x="7247" y="1639"/>
                  </a:cubicBezTo>
                  <a:lnTo>
                    <a:pt x="7247" y="4128"/>
                  </a:lnTo>
                  <a:lnTo>
                    <a:pt x="5609" y="4128"/>
                  </a:lnTo>
                  <a:lnTo>
                    <a:pt x="5609" y="1639"/>
                  </a:lnTo>
                  <a:cubicBezTo>
                    <a:pt x="5609" y="1166"/>
                    <a:pt x="5955" y="820"/>
                    <a:pt x="6428" y="820"/>
                  </a:cubicBezTo>
                  <a:close/>
                  <a:moveTo>
                    <a:pt x="10681" y="6616"/>
                  </a:moveTo>
                  <a:cubicBezTo>
                    <a:pt x="10901" y="6616"/>
                    <a:pt x="11059" y="6805"/>
                    <a:pt x="11059" y="6994"/>
                  </a:cubicBezTo>
                  <a:cubicBezTo>
                    <a:pt x="11122" y="7247"/>
                    <a:pt x="10901" y="7436"/>
                    <a:pt x="10681" y="7436"/>
                  </a:cubicBezTo>
                  <a:lnTo>
                    <a:pt x="8192" y="7436"/>
                  </a:lnTo>
                  <a:cubicBezTo>
                    <a:pt x="7971" y="7436"/>
                    <a:pt x="7751" y="7247"/>
                    <a:pt x="7751" y="6994"/>
                  </a:cubicBezTo>
                  <a:cubicBezTo>
                    <a:pt x="7751" y="6742"/>
                    <a:pt x="7971" y="6616"/>
                    <a:pt x="8192" y="6616"/>
                  </a:cubicBezTo>
                  <a:close/>
                  <a:moveTo>
                    <a:pt x="10681" y="8255"/>
                  </a:moveTo>
                  <a:cubicBezTo>
                    <a:pt x="10901" y="8255"/>
                    <a:pt x="11059" y="8444"/>
                    <a:pt x="11059" y="8696"/>
                  </a:cubicBezTo>
                  <a:cubicBezTo>
                    <a:pt x="11122" y="8885"/>
                    <a:pt x="10901" y="9074"/>
                    <a:pt x="10681" y="9074"/>
                  </a:cubicBezTo>
                  <a:lnTo>
                    <a:pt x="8192" y="9074"/>
                  </a:lnTo>
                  <a:cubicBezTo>
                    <a:pt x="7971" y="9074"/>
                    <a:pt x="7751" y="8885"/>
                    <a:pt x="7751" y="8696"/>
                  </a:cubicBezTo>
                  <a:cubicBezTo>
                    <a:pt x="7751" y="8444"/>
                    <a:pt x="7971" y="8255"/>
                    <a:pt x="8192" y="8255"/>
                  </a:cubicBezTo>
                  <a:close/>
                  <a:moveTo>
                    <a:pt x="4233" y="5360"/>
                  </a:moveTo>
                  <a:cubicBezTo>
                    <a:pt x="4671" y="5360"/>
                    <a:pt x="5082" y="5531"/>
                    <a:pt x="5388" y="5860"/>
                  </a:cubicBezTo>
                  <a:cubicBezTo>
                    <a:pt x="5829" y="6301"/>
                    <a:pt x="5987" y="6868"/>
                    <a:pt x="5829" y="7467"/>
                  </a:cubicBezTo>
                  <a:cubicBezTo>
                    <a:pt x="5766" y="7751"/>
                    <a:pt x="5640" y="7971"/>
                    <a:pt x="5451" y="8192"/>
                  </a:cubicBezTo>
                  <a:cubicBezTo>
                    <a:pt x="6176" y="8601"/>
                    <a:pt x="6711" y="9389"/>
                    <a:pt x="6711" y="10334"/>
                  </a:cubicBezTo>
                  <a:cubicBezTo>
                    <a:pt x="6711" y="10555"/>
                    <a:pt x="6491" y="10744"/>
                    <a:pt x="6270" y="10744"/>
                  </a:cubicBezTo>
                  <a:lnTo>
                    <a:pt x="2143" y="10744"/>
                  </a:lnTo>
                  <a:cubicBezTo>
                    <a:pt x="1891" y="10744"/>
                    <a:pt x="1733" y="10555"/>
                    <a:pt x="1733" y="10303"/>
                  </a:cubicBezTo>
                  <a:cubicBezTo>
                    <a:pt x="1733" y="9357"/>
                    <a:pt x="2238" y="8570"/>
                    <a:pt x="3025" y="8129"/>
                  </a:cubicBezTo>
                  <a:cubicBezTo>
                    <a:pt x="2647" y="7688"/>
                    <a:pt x="2490" y="7121"/>
                    <a:pt x="2647" y="6553"/>
                  </a:cubicBezTo>
                  <a:cubicBezTo>
                    <a:pt x="2805" y="6018"/>
                    <a:pt x="3246" y="5577"/>
                    <a:pt x="3781" y="5419"/>
                  </a:cubicBezTo>
                  <a:cubicBezTo>
                    <a:pt x="3933" y="5379"/>
                    <a:pt x="4084" y="5360"/>
                    <a:pt x="4233" y="5360"/>
                  </a:cubicBezTo>
                  <a:close/>
                  <a:moveTo>
                    <a:pt x="10681" y="9893"/>
                  </a:moveTo>
                  <a:cubicBezTo>
                    <a:pt x="10901" y="9893"/>
                    <a:pt x="11059" y="10113"/>
                    <a:pt x="11059" y="10303"/>
                  </a:cubicBezTo>
                  <a:cubicBezTo>
                    <a:pt x="11122" y="10555"/>
                    <a:pt x="10901" y="10744"/>
                    <a:pt x="10681" y="10744"/>
                  </a:cubicBezTo>
                  <a:lnTo>
                    <a:pt x="8192" y="10744"/>
                  </a:lnTo>
                  <a:cubicBezTo>
                    <a:pt x="7971" y="10744"/>
                    <a:pt x="7751" y="10555"/>
                    <a:pt x="7751" y="10303"/>
                  </a:cubicBezTo>
                  <a:cubicBezTo>
                    <a:pt x="7751" y="10050"/>
                    <a:pt x="7971" y="9893"/>
                    <a:pt x="8192" y="9893"/>
                  </a:cubicBezTo>
                  <a:close/>
                  <a:moveTo>
                    <a:pt x="6396" y="0"/>
                  </a:moveTo>
                  <a:cubicBezTo>
                    <a:pt x="5483" y="0"/>
                    <a:pt x="4726" y="725"/>
                    <a:pt x="4726" y="1639"/>
                  </a:cubicBezTo>
                  <a:lnTo>
                    <a:pt x="4726" y="2458"/>
                  </a:lnTo>
                  <a:lnTo>
                    <a:pt x="1261" y="2458"/>
                  </a:lnTo>
                  <a:cubicBezTo>
                    <a:pt x="599" y="2458"/>
                    <a:pt x="1" y="3025"/>
                    <a:pt x="1" y="3686"/>
                  </a:cubicBezTo>
                  <a:lnTo>
                    <a:pt x="1" y="11122"/>
                  </a:lnTo>
                  <a:cubicBezTo>
                    <a:pt x="1" y="11815"/>
                    <a:pt x="568" y="12350"/>
                    <a:pt x="1261" y="12350"/>
                  </a:cubicBezTo>
                  <a:lnTo>
                    <a:pt x="11468" y="12350"/>
                  </a:lnTo>
                  <a:cubicBezTo>
                    <a:pt x="12130" y="12350"/>
                    <a:pt x="12697" y="11815"/>
                    <a:pt x="12697" y="11122"/>
                  </a:cubicBezTo>
                  <a:lnTo>
                    <a:pt x="12697" y="3686"/>
                  </a:lnTo>
                  <a:cubicBezTo>
                    <a:pt x="12760" y="3025"/>
                    <a:pt x="12162" y="2458"/>
                    <a:pt x="11500" y="2458"/>
                  </a:cubicBezTo>
                  <a:lnTo>
                    <a:pt x="8034" y="2458"/>
                  </a:lnTo>
                  <a:lnTo>
                    <a:pt x="8034" y="1639"/>
                  </a:lnTo>
                  <a:cubicBezTo>
                    <a:pt x="8034" y="725"/>
                    <a:pt x="7278" y="0"/>
                    <a:pt x="63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8" name="Google Shape;18868;p92"/>
            <p:cNvSpPr/>
            <p:nvPr/>
          </p:nvSpPr>
          <p:spPr>
            <a:xfrm>
              <a:off x="-59293650" y="3740025"/>
              <a:ext cx="14175" cy="14200"/>
            </a:xfrm>
            <a:custGeom>
              <a:avLst/>
              <a:gdLst/>
              <a:ahLst/>
              <a:cxnLst/>
              <a:rect l="l" t="t" r="r" b="b"/>
              <a:pathLst>
                <a:path w="567" h="568" extrusionOk="0">
                  <a:moveTo>
                    <a:pt x="284" y="0"/>
                  </a:moveTo>
                  <a:cubicBezTo>
                    <a:pt x="126" y="0"/>
                    <a:pt x="0" y="126"/>
                    <a:pt x="0" y="284"/>
                  </a:cubicBezTo>
                  <a:cubicBezTo>
                    <a:pt x="0" y="441"/>
                    <a:pt x="126" y="567"/>
                    <a:pt x="284" y="567"/>
                  </a:cubicBezTo>
                  <a:cubicBezTo>
                    <a:pt x="441" y="567"/>
                    <a:pt x="567" y="441"/>
                    <a:pt x="567" y="284"/>
                  </a:cubicBezTo>
                  <a:cubicBezTo>
                    <a:pt x="567" y="126"/>
                    <a:pt x="441" y="0"/>
                    <a:pt x="28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69" name="Google Shape;18869;p92"/>
          <p:cNvGrpSpPr/>
          <p:nvPr/>
        </p:nvGrpSpPr>
        <p:grpSpPr>
          <a:xfrm>
            <a:off x="1738564" y="1545199"/>
            <a:ext cx="368186" cy="364224"/>
            <a:chOff x="-64406125" y="3362225"/>
            <a:chExt cx="318225" cy="314800"/>
          </a:xfrm>
        </p:grpSpPr>
        <p:sp>
          <p:nvSpPr>
            <p:cNvPr id="18870" name="Google Shape;18870;p92"/>
            <p:cNvSpPr/>
            <p:nvPr/>
          </p:nvSpPr>
          <p:spPr>
            <a:xfrm>
              <a:off x="-64332100" y="3362225"/>
              <a:ext cx="170150" cy="199025"/>
            </a:xfrm>
            <a:custGeom>
              <a:avLst/>
              <a:gdLst/>
              <a:ahLst/>
              <a:cxnLst/>
              <a:rect l="l" t="t" r="r" b="b"/>
              <a:pathLst>
                <a:path w="6806" h="7961" extrusionOk="0">
                  <a:moveTo>
                    <a:pt x="4506" y="3266"/>
                  </a:moveTo>
                  <a:cubicBezTo>
                    <a:pt x="4569" y="3266"/>
                    <a:pt x="4601" y="3298"/>
                    <a:pt x="4632" y="3298"/>
                  </a:cubicBezTo>
                  <a:lnTo>
                    <a:pt x="5577" y="4621"/>
                  </a:lnTo>
                  <a:cubicBezTo>
                    <a:pt x="5420" y="5881"/>
                    <a:pt x="4664" y="7110"/>
                    <a:pt x="3403" y="7110"/>
                  </a:cubicBezTo>
                  <a:cubicBezTo>
                    <a:pt x="2206" y="7110"/>
                    <a:pt x="1419" y="5944"/>
                    <a:pt x="1261" y="4621"/>
                  </a:cubicBezTo>
                  <a:lnTo>
                    <a:pt x="2206" y="3298"/>
                  </a:lnTo>
                  <a:cubicBezTo>
                    <a:pt x="2238" y="3266"/>
                    <a:pt x="2269" y="3266"/>
                    <a:pt x="2301" y="3266"/>
                  </a:cubicBezTo>
                  <a:close/>
                  <a:moveTo>
                    <a:pt x="4055" y="1"/>
                  </a:moveTo>
                  <a:cubicBezTo>
                    <a:pt x="3400" y="1"/>
                    <a:pt x="2703" y="167"/>
                    <a:pt x="2049" y="494"/>
                  </a:cubicBezTo>
                  <a:cubicBezTo>
                    <a:pt x="1957" y="483"/>
                    <a:pt x="1867" y="478"/>
                    <a:pt x="1779" y="478"/>
                  </a:cubicBezTo>
                  <a:cubicBezTo>
                    <a:pt x="1354" y="478"/>
                    <a:pt x="976" y="600"/>
                    <a:pt x="662" y="809"/>
                  </a:cubicBezTo>
                  <a:cubicBezTo>
                    <a:pt x="347" y="1061"/>
                    <a:pt x="1" y="1534"/>
                    <a:pt x="1" y="2384"/>
                  </a:cubicBezTo>
                  <a:cubicBezTo>
                    <a:pt x="1" y="2857"/>
                    <a:pt x="95" y="3613"/>
                    <a:pt x="347" y="4621"/>
                  </a:cubicBezTo>
                  <a:cubicBezTo>
                    <a:pt x="473" y="4810"/>
                    <a:pt x="536" y="6070"/>
                    <a:pt x="1482" y="7078"/>
                  </a:cubicBezTo>
                  <a:cubicBezTo>
                    <a:pt x="2049" y="7646"/>
                    <a:pt x="2710" y="7961"/>
                    <a:pt x="3403" y="7961"/>
                  </a:cubicBezTo>
                  <a:cubicBezTo>
                    <a:pt x="5136" y="7961"/>
                    <a:pt x="6207" y="6417"/>
                    <a:pt x="6396" y="4621"/>
                  </a:cubicBezTo>
                  <a:cubicBezTo>
                    <a:pt x="6554" y="4085"/>
                    <a:pt x="6774" y="3046"/>
                    <a:pt x="6806" y="2447"/>
                  </a:cubicBezTo>
                  <a:cubicBezTo>
                    <a:pt x="6806" y="1565"/>
                    <a:pt x="6459" y="872"/>
                    <a:pt x="5703" y="431"/>
                  </a:cubicBezTo>
                  <a:cubicBezTo>
                    <a:pt x="5234" y="143"/>
                    <a:pt x="4662" y="1"/>
                    <a:pt x="40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1" name="Google Shape;18871;p92"/>
            <p:cNvSpPr/>
            <p:nvPr/>
          </p:nvSpPr>
          <p:spPr>
            <a:xfrm>
              <a:off x="-64406125" y="3559050"/>
              <a:ext cx="318225" cy="117975"/>
            </a:xfrm>
            <a:custGeom>
              <a:avLst/>
              <a:gdLst/>
              <a:ahLst/>
              <a:cxnLst/>
              <a:rect l="l" t="t" r="r" b="b"/>
              <a:pathLst>
                <a:path w="12729" h="4719" extrusionOk="0">
                  <a:moveTo>
                    <a:pt x="4474" y="1001"/>
                  </a:moveTo>
                  <a:lnTo>
                    <a:pt x="5797" y="2293"/>
                  </a:lnTo>
                  <a:lnTo>
                    <a:pt x="5199" y="2891"/>
                  </a:lnTo>
                  <a:lnTo>
                    <a:pt x="4002" y="1159"/>
                  </a:lnTo>
                  <a:cubicBezTo>
                    <a:pt x="4159" y="1096"/>
                    <a:pt x="4380" y="1064"/>
                    <a:pt x="4474" y="1001"/>
                  </a:cubicBezTo>
                  <a:close/>
                  <a:moveTo>
                    <a:pt x="8318" y="1001"/>
                  </a:moveTo>
                  <a:cubicBezTo>
                    <a:pt x="8475" y="1064"/>
                    <a:pt x="8633" y="1159"/>
                    <a:pt x="8790" y="1190"/>
                  </a:cubicBezTo>
                  <a:lnTo>
                    <a:pt x="7593" y="2891"/>
                  </a:lnTo>
                  <a:lnTo>
                    <a:pt x="6995" y="2293"/>
                  </a:lnTo>
                  <a:lnTo>
                    <a:pt x="8318" y="1001"/>
                  </a:lnTo>
                  <a:close/>
                  <a:moveTo>
                    <a:pt x="10681" y="3112"/>
                  </a:moveTo>
                  <a:cubicBezTo>
                    <a:pt x="10901" y="3112"/>
                    <a:pt x="11059" y="3301"/>
                    <a:pt x="11059" y="3553"/>
                  </a:cubicBezTo>
                  <a:cubicBezTo>
                    <a:pt x="11059" y="3742"/>
                    <a:pt x="10870" y="3931"/>
                    <a:pt x="10681" y="3931"/>
                  </a:cubicBezTo>
                  <a:lnTo>
                    <a:pt x="9578" y="3931"/>
                  </a:lnTo>
                  <a:cubicBezTo>
                    <a:pt x="9326" y="3931"/>
                    <a:pt x="9137" y="3742"/>
                    <a:pt x="9137" y="3553"/>
                  </a:cubicBezTo>
                  <a:cubicBezTo>
                    <a:pt x="9137" y="3301"/>
                    <a:pt x="9326" y="3112"/>
                    <a:pt x="9578" y="3112"/>
                  </a:cubicBezTo>
                  <a:close/>
                  <a:moveTo>
                    <a:pt x="4458" y="1"/>
                  </a:moveTo>
                  <a:cubicBezTo>
                    <a:pt x="4348" y="1"/>
                    <a:pt x="4238" y="40"/>
                    <a:pt x="4159" y="119"/>
                  </a:cubicBezTo>
                  <a:cubicBezTo>
                    <a:pt x="4065" y="245"/>
                    <a:pt x="3939" y="308"/>
                    <a:pt x="3781" y="308"/>
                  </a:cubicBezTo>
                  <a:lnTo>
                    <a:pt x="2395" y="308"/>
                  </a:lnTo>
                  <a:cubicBezTo>
                    <a:pt x="914" y="308"/>
                    <a:pt x="0" y="1442"/>
                    <a:pt x="0" y="2639"/>
                  </a:cubicBezTo>
                  <a:lnTo>
                    <a:pt x="0" y="4341"/>
                  </a:lnTo>
                  <a:cubicBezTo>
                    <a:pt x="0" y="4561"/>
                    <a:pt x="189" y="4719"/>
                    <a:pt x="441" y="4719"/>
                  </a:cubicBezTo>
                  <a:lnTo>
                    <a:pt x="12287" y="4719"/>
                  </a:lnTo>
                  <a:cubicBezTo>
                    <a:pt x="12508" y="4719"/>
                    <a:pt x="12665" y="4530"/>
                    <a:pt x="12665" y="4341"/>
                  </a:cubicBezTo>
                  <a:lnTo>
                    <a:pt x="12665" y="2639"/>
                  </a:lnTo>
                  <a:cubicBezTo>
                    <a:pt x="12728" y="1474"/>
                    <a:pt x="11783" y="371"/>
                    <a:pt x="10303" y="371"/>
                  </a:cubicBezTo>
                  <a:lnTo>
                    <a:pt x="8948" y="371"/>
                  </a:lnTo>
                  <a:cubicBezTo>
                    <a:pt x="8727" y="371"/>
                    <a:pt x="8664" y="277"/>
                    <a:pt x="8538" y="151"/>
                  </a:cubicBezTo>
                  <a:cubicBezTo>
                    <a:pt x="8456" y="52"/>
                    <a:pt x="8339" y="5"/>
                    <a:pt x="8219" y="5"/>
                  </a:cubicBezTo>
                  <a:cubicBezTo>
                    <a:pt x="8110" y="5"/>
                    <a:pt x="7998" y="44"/>
                    <a:pt x="7908" y="119"/>
                  </a:cubicBezTo>
                  <a:lnTo>
                    <a:pt x="6333" y="1694"/>
                  </a:lnTo>
                  <a:lnTo>
                    <a:pt x="4758" y="119"/>
                  </a:lnTo>
                  <a:cubicBezTo>
                    <a:pt x="4679" y="40"/>
                    <a:pt x="4569" y="1"/>
                    <a:pt x="44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872" name="Google Shape;18872;p92"/>
          <p:cNvSpPr/>
          <p:nvPr/>
        </p:nvSpPr>
        <p:spPr>
          <a:xfrm>
            <a:off x="1801771" y="1986663"/>
            <a:ext cx="241524" cy="367261"/>
          </a:xfrm>
          <a:custGeom>
            <a:avLst/>
            <a:gdLst/>
            <a:ahLst/>
            <a:cxnLst/>
            <a:rect l="l" t="t" r="r" b="b"/>
            <a:pathLst>
              <a:path w="8350" h="12697" extrusionOk="0">
                <a:moveTo>
                  <a:pt x="4222" y="1166"/>
                </a:moveTo>
                <a:cubicBezTo>
                  <a:pt x="4443" y="1166"/>
                  <a:pt x="4600" y="1386"/>
                  <a:pt x="4600" y="1607"/>
                </a:cubicBezTo>
                <a:lnTo>
                  <a:pt x="4600" y="1890"/>
                </a:lnTo>
                <a:cubicBezTo>
                  <a:pt x="5073" y="2048"/>
                  <a:pt x="5451" y="2520"/>
                  <a:pt x="5451" y="3088"/>
                </a:cubicBezTo>
                <a:cubicBezTo>
                  <a:pt x="5451" y="3308"/>
                  <a:pt x="5231" y="3497"/>
                  <a:pt x="5010" y="3497"/>
                </a:cubicBezTo>
                <a:cubicBezTo>
                  <a:pt x="4758" y="3497"/>
                  <a:pt x="4600" y="3308"/>
                  <a:pt x="4600" y="3088"/>
                </a:cubicBezTo>
                <a:cubicBezTo>
                  <a:pt x="4600" y="2835"/>
                  <a:pt x="4411" y="2678"/>
                  <a:pt x="4222" y="2678"/>
                </a:cubicBezTo>
                <a:cubicBezTo>
                  <a:pt x="3970" y="2678"/>
                  <a:pt x="3781" y="2867"/>
                  <a:pt x="3781" y="3088"/>
                </a:cubicBezTo>
                <a:cubicBezTo>
                  <a:pt x="3781" y="3308"/>
                  <a:pt x="4096" y="3529"/>
                  <a:pt x="4443" y="3781"/>
                </a:cubicBezTo>
                <a:cubicBezTo>
                  <a:pt x="4884" y="4096"/>
                  <a:pt x="5451" y="4505"/>
                  <a:pt x="5451" y="5167"/>
                </a:cubicBezTo>
                <a:cubicBezTo>
                  <a:pt x="5451" y="5702"/>
                  <a:pt x="5073" y="6143"/>
                  <a:pt x="4600" y="6333"/>
                </a:cubicBezTo>
                <a:lnTo>
                  <a:pt x="4600" y="6616"/>
                </a:lnTo>
                <a:cubicBezTo>
                  <a:pt x="4600" y="6868"/>
                  <a:pt x="4411" y="7026"/>
                  <a:pt x="4222" y="7026"/>
                </a:cubicBezTo>
                <a:cubicBezTo>
                  <a:pt x="3970" y="7026"/>
                  <a:pt x="3781" y="6805"/>
                  <a:pt x="3781" y="6616"/>
                </a:cubicBezTo>
                <a:lnTo>
                  <a:pt x="3781" y="6333"/>
                </a:lnTo>
                <a:cubicBezTo>
                  <a:pt x="3309" y="6143"/>
                  <a:pt x="2962" y="5702"/>
                  <a:pt x="2962" y="5167"/>
                </a:cubicBezTo>
                <a:cubicBezTo>
                  <a:pt x="2962" y="4915"/>
                  <a:pt x="3151" y="4757"/>
                  <a:pt x="3372" y="4757"/>
                </a:cubicBezTo>
                <a:cubicBezTo>
                  <a:pt x="3624" y="4757"/>
                  <a:pt x="3781" y="4978"/>
                  <a:pt x="3781" y="5167"/>
                </a:cubicBezTo>
                <a:cubicBezTo>
                  <a:pt x="3781" y="5387"/>
                  <a:pt x="3970" y="5608"/>
                  <a:pt x="4222" y="5608"/>
                </a:cubicBezTo>
                <a:cubicBezTo>
                  <a:pt x="4443" y="5608"/>
                  <a:pt x="4600" y="5387"/>
                  <a:pt x="4600" y="5167"/>
                </a:cubicBezTo>
                <a:cubicBezTo>
                  <a:pt x="4600" y="4915"/>
                  <a:pt x="4285" y="4694"/>
                  <a:pt x="3939" y="4442"/>
                </a:cubicBezTo>
                <a:cubicBezTo>
                  <a:pt x="3498" y="4127"/>
                  <a:pt x="2962" y="3749"/>
                  <a:pt x="2962" y="3088"/>
                </a:cubicBezTo>
                <a:cubicBezTo>
                  <a:pt x="2962" y="2520"/>
                  <a:pt x="3309" y="2079"/>
                  <a:pt x="3781" y="1890"/>
                </a:cubicBezTo>
                <a:lnTo>
                  <a:pt x="3781" y="1607"/>
                </a:lnTo>
                <a:cubicBezTo>
                  <a:pt x="3781" y="1386"/>
                  <a:pt x="3970" y="1166"/>
                  <a:pt x="4222" y="1166"/>
                </a:cubicBezTo>
                <a:close/>
                <a:moveTo>
                  <a:pt x="4222" y="0"/>
                </a:moveTo>
                <a:cubicBezTo>
                  <a:pt x="1923" y="0"/>
                  <a:pt x="64" y="1859"/>
                  <a:pt x="64" y="4127"/>
                </a:cubicBezTo>
                <a:cubicBezTo>
                  <a:pt x="64" y="6270"/>
                  <a:pt x="1733" y="8034"/>
                  <a:pt x="3781" y="8223"/>
                </a:cubicBezTo>
                <a:lnTo>
                  <a:pt x="3781" y="9767"/>
                </a:lnTo>
                <a:cubicBezTo>
                  <a:pt x="3655" y="9609"/>
                  <a:pt x="3529" y="9483"/>
                  <a:pt x="3372" y="9325"/>
                </a:cubicBezTo>
                <a:cubicBezTo>
                  <a:pt x="2647" y="8601"/>
                  <a:pt x="1576" y="8128"/>
                  <a:pt x="442" y="8128"/>
                </a:cubicBezTo>
                <a:cubicBezTo>
                  <a:pt x="190" y="8128"/>
                  <a:pt x="32" y="8317"/>
                  <a:pt x="32" y="8506"/>
                </a:cubicBezTo>
                <a:cubicBezTo>
                  <a:pt x="1" y="9609"/>
                  <a:pt x="442" y="10617"/>
                  <a:pt x="1261" y="11468"/>
                </a:cubicBezTo>
                <a:cubicBezTo>
                  <a:pt x="2049" y="12255"/>
                  <a:pt x="3057" y="12696"/>
                  <a:pt x="4096" y="12696"/>
                </a:cubicBezTo>
                <a:lnTo>
                  <a:pt x="4159" y="12696"/>
                </a:lnTo>
                <a:cubicBezTo>
                  <a:pt x="5231" y="12696"/>
                  <a:pt x="6302" y="12287"/>
                  <a:pt x="7089" y="11468"/>
                </a:cubicBezTo>
                <a:cubicBezTo>
                  <a:pt x="7877" y="10680"/>
                  <a:pt x="8318" y="9641"/>
                  <a:pt x="8318" y="8506"/>
                </a:cubicBezTo>
                <a:cubicBezTo>
                  <a:pt x="8350" y="8317"/>
                  <a:pt x="8160" y="8128"/>
                  <a:pt x="7940" y="8128"/>
                </a:cubicBezTo>
                <a:cubicBezTo>
                  <a:pt x="7871" y="8124"/>
                  <a:pt x="7801" y="8122"/>
                  <a:pt x="7733" y="8122"/>
                </a:cubicBezTo>
                <a:cubicBezTo>
                  <a:pt x="6711" y="8122"/>
                  <a:pt x="5778" y="8558"/>
                  <a:pt x="5010" y="9325"/>
                </a:cubicBezTo>
                <a:cubicBezTo>
                  <a:pt x="4852" y="9483"/>
                  <a:pt x="4726" y="9609"/>
                  <a:pt x="4600" y="9767"/>
                </a:cubicBezTo>
                <a:lnTo>
                  <a:pt x="4600" y="8223"/>
                </a:lnTo>
                <a:cubicBezTo>
                  <a:pt x="6680" y="8034"/>
                  <a:pt x="8350" y="6270"/>
                  <a:pt x="8350" y="4127"/>
                </a:cubicBezTo>
                <a:cubicBezTo>
                  <a:pt x="8350" y="1859"/>
                  <a:pt x="6491" y="0"/>
                  <a:pt x="42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873" name="Google Shape;18873;p92"/>
          <p:cNvGrpSpPr/>
          <p:nvPr/>
        </p:nvGrpSpPr>
        <p:grpSpPr>
          <a:xfrm>
            <a:off x="1739027" y="2416044"/>
            <a:ext cx="367261" cy="366364"/>
            <a:chOff x="-64410850" y="4094450"/>
            <a:chExt cx="317425" cy="316650"/>
          </a:xfrm>
        </p:grpSpPr>
        <p:sp>
          <p:nvSpPr>
            <p:cNvPr id="18874" name="Google Shape;18874;p92"/>
            <p:cNvSpPr/>
            <p:nvPr/>
          </p:nvSpPr>
          <p:spPr>
            <a:xfrm>
              <a:off x="-64410850" y="4348850"/>
              <a:ext cx="317425" cy="62250"/>
            </a:xfrm>
            <a:custGeom>
              <a:avLst/>
              <a:gdLst/>
              <a:ahLst/>
              <a:cxnLst/>
              <a:rect l="l" t="t" r="r" b="b"/>
              <a:pathLst>
                <a:path w="12697" h="2490" extrusionOk="0">
                  <a:moveTo>
                    <a:pt x="3403" y="0"/>
                  </a:moveTo>
                  <a:cubicBezTo>
                    <a:pt x="2741" y="0"/>
                    <a:pt x="2206" y="536"/>
                    <a:pt x="2206" y="1229"/>
                  </a:cubicBezTo>
                  <a:lnTo>
                    <a:pt x="2206" y="1639"/>
                  </a:lnTo>
                  <a:lnTo>
                    <a:pt x="410" y="1639"/>
                  </a:lnTo>
                  <a:cubicBezTo>
                    <a:pt x="189" y="1639"/>
                    <a:pt x="0" y="1859"/>
                    <a:pt x="0" y="2048"/>
                  </a:cubicBezTo>
                  <a:cubicBezTo>
                    <a:pt x="0" y="2269"/>
                    <a:pt x="189" y="2489"/>
                    <a:pt x="410" y="2489"/>
                  </a:cubicBezTo>
                  <a:lnTo>
                    <a:pt x="12287" y="2489"/>
                  </a:lnTo>
                  <a:cubicBezTo>
                    <a:pt x="12508" y="2489"/>
                    <a:pt x="12697" y="2269"/>
                    <a:pt x="12697" y="2048"/>
                  </a:cubicBezTo>
                  <a:cubicBezTo>
                    <a:pt x="12634" y="1859"/>
                    <a:pt x="12445" y="1639"/>
                    <a:pt x="12193" y="1639"/>
                  </a:cubicBezTo>
                  <a:lnTo>
                    <a:pt x="10429" y="1639"/>
                  </a:lnTo>
                  <a:lnTo>
                    <a:pt x="10429" y="1229"/>
                  </a:lnTo>
                  <a:cubicBezTo>
                    <a:pt x="10429" y="536"/>
                    <a:pt x="9861" y="0"/>
                    <a:pt x="92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5" name="Google Shape;18875;p92"/>
            <p:cNvSpPr/>
            <p:nvPr/>
          </p:nvSpPr>
          <p:spPr>
            <a:xfrm>
              <a:off x="-64315550" y="4094450"/>
              <a:ext cx="122100" cy="192200"/>
            </a:xfrm>
            <a:custGeom>
              <a:avLst/>
              <a:gdLst/>
              <a:ahLst/>
              <a:cxnLst/>
              <a:rect l="l" t="t" r="r" b="b"/>
              <a:pathLst>
                <a:path w="4884" h="7688" extrusionOk="0">
                  <a:moveTo>
                    <a:pt x="2489" y="0"/>
                  </a:moveTo>
                  <a:cubicBezTo>
                    <a:pt x="2269" y="0"/>
                    <a:pt x="2080" y="189"/>
                    <a:pt x="2080" y="410"/>
                  </a:cubicBezTo>
                  <a:lnTo>
                    <a:pt x="2080" y="819"/>
                  </a:lnTo>
                  <a:lnTo>
                    <a:pt x="1639" y="819"/>
                  </a:lnTo>
                  <a:cubicBezTo>
                    <a:pt x="1418" y="819"/>
                    <a:pt x="1261" y="1040"/>
                    <a:pt x="1261" y="1229"/>
                  </a:cubicBezTo>
                  <a:cubicBezTo>
                    <a:pt x="1261" y="1450"/>
                    <a:pt x="1450" y="1670"/>
                    <a:pt x="1639" y="1670"/>
                  </a:cubicBezTo>
                  <a:lnTo>
                    <a:pt x="2080" y="1670"/>
                  </a:lnTo>
                  <a:lnTo>
                    <a:pt x="2080" y="2489"/>
                  </a:lnTo>
                  <a:lnTo>
                    <a:pt x="1481" y="2489"/>
                  </a:lnTo>
                  <a:cubicBezTo>
                    <a:pt x="820" y="2489"/>
                    <a:pt x="347" y="3151"/>
                    <a:pt x="599" y="3781"/>
                  </a:cubicBezTo>
                  <a:cubicBezTo>
                    <a:pt x="662" y="3970"/>
                    <a:pt x="694" y="4222"/>
                    <a:pt x="788" y="4411"/>
                  </a:cubicBezTo>
                  <a:lnTo>
                    <a:pt x="473" y="4411"/>
                  </a:lnTo>
                  <a:cubicBezTo>
                    <a:pt x="221" y="4411"/>
                    <a:pt x="63" y="4632"/>
                    <a:pt x="63" y="4821"/>
                  </a:cubicBezTo>
                  <a:cubicBezTo>
                    <a:pt x="0" y="5010"/>
                    <a:pt x="158" y="5199"/>
                    <a:pt x="379" y="5199"/>
                  </a:cubicBezTo>
                  <a:lnTo>
                    <a:pt x="820" y="5199"/>
                  </a:lnTo>
                  <a:cubicBezTo>
                    <a:pt x="851" y="6081"/>
                    <a:pt x="694" y="6900"/>
                    <a:pt x="316" y="7687"/>
                  </a:cubicBezTo>
                  <a:lnTo>
                    <a:pt x="4569" y="7687"/>
                  </a:lnTo>
                  <a:cubicBezTo>
                    <a:pt x="4159" y="6900"/>
                    <a:pt x="4002" y="6081"/>
                    <a:pt x="4065" y="5199"/>
                  </a:cubicBezTo>
                  <a:lnTo>
                    <a:pt x="4474" y="5199"/>
                  </a:lnTo>
                  <a:cubicBezTo>
                    <a:pt x="4726" y="5199"/>
                    <a:pt x="4884" y="5010"/>
                    <a:pt x="4884" y="4821"/>
                  </a:cubicBezTo>
                  <a:cubicBezTo>
                    <a:pt x="4884" y="4568"/>
                    <a:pt x="4695" y="4411"/>
                    <a:pt x="4474" y="4411"/>
                  </a:cubicBezTo>
                  <a:lnTo>
                    <a:pt x="4159" y="4411"/>
                  </a:lnTo>
                  <a:cubicBezTo>
                    <a:pt x="4222" y="4222"/>
                    <a:pt x="4285" y="3970"/>
                    <a:pt x="4380" y="3781"/>
                  </a:cubicBezTo>
                  <a:cubicBezTo>
                    <a:pt x="4600" y="3151"/>
                    <a:pt x="4128" y="2489"/>
                    <a:pt x="3466" y="2489"/>
                  </a:cubicBezTo>
                  <a:lnTo>
                    <a:pt x="2867" y="2489"/>
                  </a:lnTo>
                  <a:lnTo>
                    <a:pt x="2867" y="1670"/>
                  </a:lnTo>
                  <a:lnTo>
                    <a:pt x="3309" y="1670"/>
                  </a:lnTo>
                  <a:cubicBezTo>
                    <a:pt x="3561" y="1670"/>
                    <a:pt x="3687" y="1450"/>
                    <a:pt x="3687" y="1229"/>
                  </a:cubicBezTo>
                  <a:cubicBezTo>
                    <a:pt x="3687" y="977"/>
                    <a:pt x="3498" y="819"/>
                    <a:pt x="3309" y="819"/>
                  </a:cubicBezTo>
                  <a:lnTo>
                    <a:pt x="2867" y="819"/>
                  </a:lnTo>
                  <a:lnTo>
                    <a:pt x="2867" y="410"/>
                  </a:lnTo>
                  <a:cubicBezTo>
                    <a:pt x="2867" y="158"/>
                    <a:pt x="2678" y="0"/>
                    <a:pt x="24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6" name="Google Shape;18876;p92"/>
            <p:cNvSpPr/>
            <p:nvPr/>
          </p:nvSpPr>
          <p:spPr>
            <a:xfrm>
              <a:off x="-64335250" y="4307100"/>
              <a:ext cx="161500" cy="21300"/>
            </a:xfrm>
            <a:custGeom>
              <a:avLst/>
              <a:gdLst/>
              <a:ahLst/>
              <a:cxnLst/>
              <a:rect l="l" t="t" r="r" b="b"/>
              <a:pathLst>
                <a:path w="6460" h="852" extrusionOk="0">
                  <a:moveTo>
                    <a:pt x="1167" y="1"/>
                  </a:moveTo>
                  <a:cubicBezTo>
                    <a:pt x="631" y="1"/>
                    <a:pt x="190" y="379"/>
                    <a:pt x="1" y="851"/>
                  </a:cubicBezTo>
                  <a:lnTo>
                    <a:pt x="6459" y="851"/>
                  </a:lnTo>
                  <a:cubicBezTo>
                    <a:pt x="6302" y="379"/>
                    <a:pt x="5861" y="1"/>
                    <a:pt x="53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877" name="Google Shape;18877;p92"/>
          <p:cNvSpPr/>
          <p:nvPr/>
        </p:nvSpPr>
        <p:spPr>
          <a:xfrm>
            <a:off x="3983247" y="1532300"/>
            <a:ext cx="319882" cy="367463"/>
          </a:xfrm>
          <a:custGeom>
            <a:avLst/>
            <a:gdLst/>
            <a:ahLst/>
            <a:cxnLst/>
            <a:rect l="l" t="t" r="r" b="b"/>
            <a:pathLst>
              <a:path w="11059" h="12704" extrusionOk="0">
                <a:moveTo>
                  <a:pt x="5545" y="3449"/>
                </a:moveTo>
                <a:cubicBezTo>
                  <a:pt x="5797" y="3449"/>
                  <a:pt x="5955" y="3638"/>
                  <a:pt x="5955" y="3859"/>
                </a:cubicBezTo>
                <a:lnTo>
                  <a:pt x="5955" y="4111"/>
                </a:lnTo>
                <a:cubicBezTo>
                  <a:pt x="6427" y="4268"/>
                  <a:pt x="6774" y="4741"/>
                  <a:pt x="6774" y="5308"/>
                </a:cubicBezTo>
                <a:cubicBezTo>
                  <a:pt x="6774" y="5528"/>
                  <a:pt x="6585" y="5749"/>
                  <a:pt x="6333" y="5749"/>
                </a:cubicBezTo>
                <a:cubicBezTo>
                  <a:pt x="6081" y="5749"/>
                  <a:pt x="5955" y="5528"/>
                  <a:pt x="5955" y="5308"/>
                </a:cubicBezTo>
                <a:cubicBezTo>
                  <a:pt x="5955" y="5056"/>
                  <a:pt x="5734" y="4898"/>
                  <a:pt x="5545" y="4898"/>
                </a:cubicBezTo>
                <a:cubicBezTo>
                  <a:pt x="5293" y="4898"/>
                  <a:pt x="5104" y="5119"/>
                  <a:pt x="5104" y="5308"/>
                </a:cubicBezTo>
                <a:cubicBezTo>
                  <a:pt x="5104" y="5528"/>
                  <a:pt x="5419" y="5780"/>
                  <a:pt x="5766" y="6001"/>
                </a:cubicBezTo>
                <a:cubicBezTo>
                  <a:pt x="6207" y="6316"/>
                  <a:pt x="6774" y="6725"/>
                  <a:pt x="6774" y="7387"/>
                </a:cubicBezTo>
                <a:cubicBezTo>
                  <a:pt x="6774" y="7954"/>
                  <a:pt x="6427" y="8364"/>
                  <a:pt x="5923" y="8584"/>
                </a:cubicBezTo>
                <a:lnTo>
                  <a:pt x="5923" y="8836"/>
                </a:lnTo>
                <a:cubicBezTo>
                  <a:pt x="5923" y="9088"/>
                  <a:pt x="5734" y="9246"/>
                  <a:pt x="5545" y="9246"/>
                </a:cubicBezTo>
                <a:cubicBezTo>
                  <a:pt x="5293" y="9246"/>
                  <a:pt x="5104" y="9057"/>
                  <a:pt x="5104" y="8836"/>
                </a:cubicBezTo>
                <a:lnTo>
                  <a:pt x="5104" y="8584"/>
                </a:lnTo>
                <a:cubicBezTo>
                  <a:pt x="4632" y="8427"/>
                  <a:pt x="4285" y="7954"/>
                  <a:pt x="4285" y="7387"/>
                </a:cubicBezTo>
                <a:cubicBezTo>
                  <a:pt x="4285" y="7167"/>
                  <a:pt x="4474" y="7009"/>
                  <a:pt x="4726" y="7009"/>
                </a:cubicBezTo>
                <a:cubicBezTo>
                  <a:pt x="4947" y="7009"/>
                  <a:pt x="5104" y="7198"/>
                  <a:pt x="5104" y="7387"/>
                </a:cubicBezTo>
                <a:cubicBezTo>
                  <a:pt x="5104" y="7639"/>
                  <a:pt x="5293" y="7828"/>
                  <a:pt x="5545" y="7828"/>
                </a:cubicBezTo>
                <a:cubicBezTo>
                  <a:pt x="5766" y="7828"/>
                  <a:pt x="5923" y="7639"/>
                  <a:pt x="5923" y="7387"/>
                </a:cubicBezTo>
                <a:cubicBezTo>
                  <a:pt x="5923" y="7167"/>
                  <a:pt x="5608" y="6914"/>
                  <a:pt x="5262" y="6694"/>
                </a:cubicBezTo>
                <a:cubicBezTo>
                  <a:pt x="4821" y="6379"/>
                  <a:pt x="4285" y="5969"/>
                  <a:pt x="4285" y="5308"/>
                </a:cubicBezTo>
                <a:cubicBezTo>
                  <a:pt x="4285" y="4741"/>
                  <a:pt x="4632" y="4331"/>
                  <a:pt x="5104" y="4111"/>
                </a:cubicBezTo>
                <a:lnTo>
                  <a:pt x="5104" y="3859"/>
                </a:lnTo>
                <a:cubicBezTo>
                  <a:pt x="5104" y="3606"/>
                  <a:pt x="5293" y="3449"/>
                  <a:pt x="5545" y="3449"/>
                </a:cubicBezTo>
                <a:close/>
                <a:moveTo>
                  <a:pt x="10651" y="1"/>
                </a:moveTo>
                <a:cubicBezTo>
                  <a:pt x="10562" y="1"/>
                  <a:pt x="10473" y="34"/>
                  <a:pt x="10397" y="109"/>
                </a:cubicBezTo>
                <a:cubicBezTo>
                  <a:pt x="9389" y="834"/>
                  <a:pt x="8538" y="960"/>
                  <a:pt x="8034" y="960"/>
                </a:cubicBezTo>
                <a:cubicBezTo>
                  <a:pt x="7310" y="960"/>
                  <a:pt x="6396" y="645"/>
                  <a:pt x="5766" y="172"/>
                </a:cubicBezTo>
                <a:cubicBezTo>
                  <a:pt x="5703" y="109"/>
                  <a:pt x="5616" y="78"/>
                  <a:pt x="5526" y="78"/>
                </a:cubicBezTo>
                <a:cubicBezTo>
                  <a:pt x="5435" y="78"/>
                  <a:pt x="5341" y="109"/>
                  <a:pt x="5262" y="172"/>
                </a:cubicBezTo>
                <a:cubicBezTo>
                  <a:pt x="4632" y="645"/>
                  <a:pt x="3781" y="960"/>
                  <a:pt x="3025" y="960"/>
                </a:cubicBezTo>
                <a:cubicBezTo>
                  <a:pt x="2237" y="960"/>
                  <a:pt x="1418" y="645"/>
                  <a:pt x="662" y="109"/>
                </a:cubicBezTo>
                <a:cubicBezTo>
                  <a:pt x="582" y="47"/>
                  <a:pt x="495" y="20"/>
                  <a:pt x="411" y="20"/>
                </a:cubicBezTo>
                <a:cubicBezTo>
                  <a:pt x="196" y="20"/>
                  <a:pt x="0" y="198"/>
                  <a:pt x="0" y="424"/>
                </a:cubicBezTo>
                <a:lnTo>
                  <a:pt x="0" y="5276"/>
                </a:lnTo>
                <a:cubicBezTo>
                  <a:pt x="0" y="8616"/>
                  <a:pt x="2143" y="11609"/>
                  <a:pt x="5388" y="12680"/>
                </a:cubicBezTo>
                <a:cubicBezTo>
                  <a:pt x="5419" y="12696"/>
                  <a:pt x="5459" y="12703"/>
                  <a:pt x="5506" y="12703"/>
                </a:cubicBezTo>
                <a:cubicBezTo>
                  <a:pt x="5553" y="12703"/>
                  <a:pt x="5608" y="12696"/>
                  <a:pt x="5671" y="12680"/>
                </a:cubicBezTo>
                <a:cubicBezTo>
                  <a:pt x="8885" y="11609"/>
                  <a:pt x="11059" y="8616"/>
                  <a:pt x="11059" y="5276"/>
                </a:cubicBezTo>
                <a:lnTo>
                  <a:pt x="11059" y="424"/>
                </a:lnTo>
                <a:cubicBezTo>
                  <a:pt x="11059" y="182"/>
                  <a:pt x="10858" y="1"/>
                  <a:pt x="106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878" name="Google Shape;18878;p92"/>
          <p:cNvGrpSpPr/>
          <p:nvPr/>
        </p:nvGrpSpPr>
        <p:grpSpPr>
          <a:xfrm>
            <a:off x="3960575" y="1974854"/>
            <a:ext cx="365467" cy="368389"/>
            <a:chOff x="-62516625" y="3743175"/>
            <a:chExt cx="315875" cy="318400"/>
          </a:xfrm>
        </p:grpSpPr>
        <p:sp>
          <p:nvSpPr>
            <p:cNvPr id="18879" name="Google Shape;18879;p92"/>
            <p:cNvSpPr/>
            <p:nvPr/>
          </p:nvSpPr>
          <p:spPr>
            <a:xfrm>
              <a:off x="-62334675" y="3884950"/>
              <a:ext cx="62250" cy="145725"/>
            </a:xfrm>
            <a:custGeom>
              <a:avLst/>
              <a:gdLst/>
              <a:ahLst/>
              <a:cxnLst/>
              <a:rect l="l" t="t" r="r" b="b"/>
              <a:pathLst>
                <a:path w="2490" h="5829" extrusionOk="0">
                  <a:moveTo>
                    <a:pt x="1229" y="0"/>
                  </a:moveTo>
                  <a:cubicBezTo>
                    <a:pt x="977" y="0"/>
                    <a:pt x="820" y="189"/>
                    <a:pt x="820" y="410"/>
                  </a:cubicBezTo>
                  <a:lnTo>
                    <a:pt x="820" y="662"/>
                  </a:lnTo>
                  <a:cubicBezTo>
                    <a:pt x="347" y="819"/>
                    <a:pt x="0" y="1292"/>
                    <a:pt x="0" y="1859"/>
                  </a:cubicBezTo>
                  <a:cubicBezTo>
                    <a:pt x="0" y="2520"/>
                    <a:pt x="536" y="2930"/>
                    <a:pt x="977" y="3245"/>
                  </a:cubicBezTo>
                  <a:cubicBezTo>
                    <a:pt x="1292" y="3466"/>
                    <a:pt x="1639" y="3718"/>
                    <a:pt x="1639" y="3938"/>
                  </a:cubicBezTo>
                  <a:cubicBezTo>
                    <a:pt x="1639" y="4190"/>
                    <a:pt x="1450" y="4348"/>
                    <a:pt x="1229" y="4348"/>
                  </a:cubicBezTo>
                  <a:cubicBezTo>
                    <a:pt x="977" y="4348"/>
                    <a:pt x="820" y="4127"/>
                    <a:pt x="820" y="3938"/>
                  </a:cubicBezTo>
                  <a:cubicBezTo>
                    <a:pt x="820" y="3718"/>
                    <a:pt x="631" y="3497"/>
                    <a:pt x="442" y="3497"/>
                  </a:cubicBezTo>
                  <a:cubicBezTo>
                    <a:pt x="221" y="3497"/>
                    <a:pt x="0" y="3718"/>
                    <a:pt x="0" y="3938"/>
                  </a:cubicBezTo>
                  <a:cubicBezTo>
                    <a:pt x="0" y="4505"/>
                    <a:pt x="347" y="4915"/>
                    <a:pt x="820" y="5135"/>
                  </a:cubicBezTo>
                  <a:lnTo>
                    <a:pt x="820" y="5387"/>
                  </a:lnTo>
                  <a:cubicBezTo>
                    <a:pt x="820" y="5639"/>
                    <a:pt x="1009" y="5828"/>
                    <a:pt x="1229" y="5828"/>
                  </a:cubicBezTo>
                  <a:cubicBezTo>
                    <a:pt x="1450" y="5828"/>
                    <a:pt x="1639" y="5639"/>
                    <a:pt x="1639" y="5387"/>
                  </a:cubicBezTo>
                  <a:lnTo>
                    <a:pt x="1639" y="5135"/>
                  </a:lnTo>
                  <a:cubicBezTo>
                    <a:pt x="2111" y="4978"/>
                    <a:pt x="2489" y="4505"/>
                    <a:pt x="2489" y="3938"/>
                  </a:cubicBezTo>
                  <a:cubicBezTo>
                    <a:pt x="2489" y="3277"/>
                    <a:pt x="1922" y="2867"/>
                    <a:pt x="1481" y="2552"/>
                  </a:cubicBezTo>
                  <a:cubicBezTo>
                    <a:pt x="1166" y="2331"/>
                    <a:pt x="820" y="2079"/>
                    <a:pt x="820" y="1859"/>
                  </a:cubicBezTo>
                  <a:cubicBezTo>
                    <a:pt x="820" y="1607"/>
                    <a:pt x="1009" y="1418"/>
                    <a:pt x="1229" y="1418"/>
                  </a:cubicBezTo>
                  <a:cubicBezTo>
                    <a:pt x="1450" y="1418"/>
                    <a:pt x="1639" y="1607"/>
                    <a:pt x="1639" y="1859"/>
                  </a:cubicBezTo>
                  <a:cubicBezTo>
                    <a:pt x="1639" y="2079"/>
                    <a:pt x="1859" y="2237"/>
                    <a:pt x="2048" y="2237"/>
                  </a:cubicBezTo>
                  <a:cubicBezTo>
                    <a:pt x="2237" y="2237"/>
                    <a:pt x="2489" y="2048"/>
                    <a:pt x="2489" y="1859"/>
                  </a:cubicBezTo>
                  <a:cubicBezTo>
                    <a:pt x="2489" y="1292"/>
                    <a:pt x="2143" y="882"/>
                    <a:pt x="1639" y="662"/>
                  </a:cubicBezTo>
                  <a:lnTo>
                    <a:pt x="1639" y="410"/>
                  </a:lnTo>
                  <a:cubicBezTo>
                    <a:pt x="1639" y="158"/>
                    <a:pt x="1450" y="0"/>
                    <a:pt x="12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0" name="Google Shape;18880;p92"/>
            <p:cNvSpPr/>
            <p:nvPr/>
          </p:nvSpPr>
          <p:spPr>
            <a:xfrm>
              <a:off x="-62516625" y="3743175"/>
              <a:ext cx="315875" cy="318400"/>
            </a:xfrm>
            <a:custGeom>
              <a:avLst/>
              <a:gdLst/>
              <a:ahLst/>
              <a:cxnLst/>
              <a:rect l="l" t="t" r="r" b="b"/>
              <a:pathLst>
                <a:path w="12635" h="12736" extrusionOk="0">
                  <a:moveTo>
                    <a:pt x="4632" y="3308"/>
                  </a:moveTo>
                  <a:cubicBezTo>
                    <a:pt x="5388" y="3308"/>
                    <a:pt x="6018" y="3938"/>
                    <a:pt x="6018" y="4694"/>
                  </a:cubicBezTo>
                  <a:cubicBezTo>
                    <a:pt x="6018" y="5450"/>
                    <a:pt x="5420" y="6049"/>
                    <a:pt x="4632" y="6049"/>
                  </a:cubicBezTo>
                  <a:cubicBezTo>
                    <a:pt x="3876" y="6049"/>
                    <a:pt x="3246" y="5419"/>
                    <a:pt x="3246" y="4694"/>
                  </a:cubicBezTo>
                  <a:cubicBezTo>
                    <a:pt x="3246" y="3938"/>
                    <a:pt x="3876" y="3308"/>
                    <a:pt x="4632" y="3308"/>
                  </a:cubicBezTo>
                  <a:close/>
                  <a:moveTo>
                    <a:pt x="8507" y="5230"/>
                  </a:moveTo>
                  <a:cubicBezTo>
                    <a:pt x="10303" y="5230"/>
                    <a:pt x="11815" y="6742"/>
                    <a:pt x="11815" y="8538"/>
                  </a:cubicBezTo>
                  <a:cubicBezTo>
                    <a:pt x="11815" y="10365"/>
                    <a:pt x="10334" y="11846"/>
                    <a:pt x="8507" y="11846"/>
                  </a:cubicBezTo>
                  <a:cubicBezTo>
                    <a:pt x="6680" y="11846"/>
                    <a:pt x="5199" y="10365"/>
                    <a:pt x="5199" y="8538"/>
                  </a:cubicBezTo>
                  <a:cubicBezTo>
                    <a:pt x="5199" y="6742"/>
                    <a:pt x="6680" y="5230"/>
                    <a:pt x="8507" y="5230"/>
                  </a:cubicBezTo>
                  <a:close/>
                  <a:moveTo>
                    <a:pt x="4664" y="0"/>
                  </a:moveTo>
                  <a:cubicBezTo>
                    <a:pt x="2080" y="0"/>
                    <a:pt x="1" y="2079"/>
                    <a:pt x="1" y="4694"/>
                  </a:cubicBezTo>
                  <a:cubicBezTo>
                    <a:pt x="1" y="5703"/>
                    <a:pt x="316" y="6711"/>
                    <a:pt x="914" y="7498"/>
                  </a:cubicBezTo>
                  <a:lnTo>
                    <a:pt x="4317" y="12571"/>
                  </a:lnTo>
                  <a:cubicBezTo>
                    <a:pt x="4396" y="12681"/>
                    <a:pt x="4530" y="12736"/>
                    <a:pt x="4660" y="12736"/>
                  </a:cubicBezTo>
                  <a:cubicBezTo>
                    <a:pt x="4790" y="12736"/>
                    <a:pt x="4916" y="12681"/>
                    <a:pt x="4979" y="12571"/>
                  </a:cubicBezTo>
                  <a:lnTo>
                    <a:pt x="5672" y="11531"/>
                  </a:lnTo>
                  <a:cubicBezTo>
                    <a:pt x="6396" y="12256"/>
                    <a:pt x="7404" y="12665"/>
                    <a:pt x="8507" y="12665"/>
                  </a:cubicBezTo>
                  <a:cubicBezTo>
                    <a:pt x="10776" y="12665"/>
                    <a:pt x="12634" y="10838"/>
                    <a:pt x="12634" y="8538"/>
                  </a:cubicBezTo>
                  <a:cubicBezTo>
                    <a:pt x="12634" y="6553"/>
                    <a:pt x="11217" y="4852"/>
                    <a:pt x="9326" y="4474"/>
                  </a:cubicBezTo>
                  <a:lnTo>
                    <a:pt x="9326" y="4222"/>
                  </a:lnTo>
                  <a:cubicBezTo>
                    <a:pt x="9074" y="1796"/>
                    <a:pt x="7089" y="0"/>
                    <a:pt x="46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81" name="Google Shape;18881;p92"/>
          <p:cNvGrpSpPr/>
          <p:nvPr/>
        </p:nvGrpSpPr>
        <p:grpSpPr>
          <a:xfrm>
            <a:off x="3967415" y="2424826"/>
            <a:ext cx="351786" cy="326274"/>
            <a:chOff x="-62511900" y="4129100"/>
            <a:chExt cx="304050" cy="282000"/>
          </a:xfrm>
        </p:grpSpPr>
        <p:sp>
          <p:nvSpPr>
            <p:cNvPr id="18882" name="Google Shape;18882;p92"/>
            <p:cNvSpPr/>
            <p:nvPr/>
          </p:nvSpPr>
          <p:spPr>
            <a:xfrm>
              <a:off x="-62414225" y="4203925"/>
              <a:ext cx="206375" cy="207175"/>
            </a:xfrm>
            <a:custGeom>
              <a:avLst/>
              <a:gdLst/>
              <a:ahLst/>
              <a:cxnLst/>
              <a:rect l="l" t="t" r="r" b="b"/>
              <a:pathLst>
                <a:path w="8255" h="8287" extrusionOk="0">
                  <a:moveTo>
                    <a:pt x="4128" y="1229"/>
                  </a:moveTo>
                  <a:cubicBezTo>
                    <a:pt x="4348" y="1229"/>
                    <a:pt x="4506" y="1418"/>
                    <a:pt x="4506" y="1670"/>
                  </a:cubicBezTo>
                  <a:lnTo>
                    <a:pt x="4506" y="1922"/>
                  </a:lnTo>
                  <a:cubicBezTo>
                    <a:pt x="4978" y="2080"/>
                    <a:pt x="5356" y="2552"/>
                    <a:pt x="5356" y="3119"/>
                  </a:cubicBezTo>
                  <a:cubicBezTo>
                    <a:pt x="5356" y="3340"/>
                    <a:pt x="5136" y="3498"/>
                    <a:pt x="4947" y="3498"/>
                  </a:cubicBezTo>
                  <a:cubicBezTo>
                    <a:pt x="4726" y="3498"/>
                    <a:pt x="4506" y="3308"/>
                    <a:pt x="4506" y="3119"/>
                  </a:cubicBezTo>
                  <a:cubicBezTo>
                    <a:pt x="4506" y="2867"/>
                    <a:pt x="4317" y="2710"/>
                    <a:pt x="4128" y="2710"/>
                  </a:cubicBezTo>
                  <a:cubicBezTo>
                    <a:pt x="3939" y="2710"/>
                    <a:pt x="3687" y="2930"/>
                    <a:pt x="3687" y="3119"/>
                  </a:cubicBezTo>
                  <a:cubicBezTo>
                    <a:pt x="3718" y="3340"/>
                    <a:pt x="4033" y="3592"/>
                    <a:pt x="4411" y="3813"/>
                  </a:cubicBezTo>
                  <a:cubicBezTo>
                    <a:pt x="4821" y="4128"/>
                    <a:pt x="5388" y="4537"/>
                    <a:pt x="5388" y="5199"/>
                  </a:cubicBezTo>
                  <a:cubicBezTo>
                    <a:pt x="5388" y="5766"/>
                    <a:pt x="5041" y="6175"/>
                    <a:pt x="4569" y="6396"/>
                  </a:cubicBezTo>
                  <a:lnTo>
                    <a:pt x="4569" y="6648"/>
                  </a:lnTo>
                  <a:cubicBezTo>
                    <a:pt x="4569" y="6900"/>
                    <a:pt x="4348" y="7089"/>
                    <a:pt x="4159" y="7089"/>
                  </a:cubicBezTo>
                  <a:cubicBezTo>
                    <a:pt x="3970" y="7089"/>
                    <a:pt x="3718" y="6900"/>
                    <a:pt x="3718" y="6648"/>
                  </a:cubicBezTo>
                  <a:lnTo>
                    <a:pt x="3718" y="6396"/>
                  </a:lnTo>
                  <a:cubicBezTo>
                    <a:pt x="3245" y="6238"/>
                    <a:pt x="2899" y="5766"/>
                    <a:pt x="2899" y="5199"/>
                  </a:cubicBezTo>
                  <a:cubicBezTo>
                    <a:pt x="2899" y="4978"/>
                    <a:pt x="3088" y="4821"/>
                    <a:pt x="3308" y="4821"/>
                  </a:cubicBezTo>
                  <a:cubicBezTo>
                    <a:pt x="3498" y="4821"/>
                    <a:pt x="3687" y="5010"/>
                    <a:pt x="3687" y="5199"/>
                  </a:cubicBezTo>
                  <a:cubicBezTo>
                    <a:pt x="3687" y="5451"/>
                    <a:pt x="3876" y="5608"/>
                    <a:pt x="4128" y="5608"/>
                  </a:cubicBezTo>
                  <a:cubicBezTo>
                    <a:pt x="4348" y="5608"/>
                    <a:pt x="4506" y="5388"/>
                    <a:pt x="4506" y="5199"/>
                  </a:cubicBezTo>
                  <a:cubicBezTo>
                    <a:pt x="4506" y="4978"/>
                    <a:pt x="4191" y="4726"/>
                    <a:pt x="3844" y="4506"/>
                  </a:cubicBezTo>
                  <a:cubicBezTo>
                    <a:pt x="3403" y="4191"/>
                    <a:pt x="2867" y="3781"/>
                    <a:pt x="2867" y="3119"/>
                  </a:cubicBezTo>
                  <a:cubicBezTo>
                    <a:pt x="2867" y="2552"/>
                    <a:pt x="3214" y="2143"/>
                    <a:pt x="3687" y="1922"/>
                  </a:cubicBezTo>
                  <a:lnTo>
                    <a:pt x="3687" y="1670"/>
                  </a:lnTo>
                  <a:cubicBezTo>
                    <a:pt x="3687" y="1418"/>
                    <a:pt x="3876" y="1229"/>
                    <a:pt x="4128" y="1229"/>
                  </a:cubicBezTo>
                  <a:close/>
                  <a:moveTo>
                    <a:pt x="4128" y="0"/>
                  </a:moveTo>
                  <a:cubicBezTo>
                    <a:pt x="1828" y="0"/>
                    <a:pt x="0" y="1859"/>
                    <a:pt x="0" y="4128"/>
                  </a:cubicBezTo>
                  <a:cubicBezTo>
                    <a:pt x="0" y="6427"/>
                    <a:pt x="1828" y="8286"/>
                    <a:pt x="4128" y="8286"/>
                  </a:cubicBezTo>
                  <a:cubicBezTo>
                    <a:pt x="6396" y="8286"/>
                    <a:pt x="8255" y="6427"/>
                    <a:pt x="8255" y="4128"/>
                  </a:cubicBezTo>
                  <a:cubicBezTo>
                    <a:pt x="8255" y="1859"/>
                    <a:pt x="6396" y="0"/>
                    <a:pt x="41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3" name="Google Shape;18883;p92"/>
            <p:cNvSpPr/>
            <p:nvPr/>
          </p:nvSpPr>
          <p:spPr>
            <a:xfrm>
              <a:off x="-62511100" y="4129100"/>
              <a:ext cx="159900" cy="74850"/>
            </a:xfrm>
            <a:custGeom>
              <a:avLst/>
              <a:gdLst/>
              <a:ahLst/>
              <a:cxnLst/>
              <a:rect l="l" t="t" r="r" b="b"/>
              <a:pathLst>
                <a:path w="6396" h="2994" extrusionOk="0">
                  <a:moveTo>
                    <a:pt x="3214" y="1"/>
                  </a:moveTo>
                  <a:cubicBezTo>
                    <a:pt x="1450" y="1"/>
                    <a:pt x="0" y="662"/>
                    <a:pt x="0" y="1513"/>
                  </a:cubicBezTo>
                  <a:cubicBezTo>
                    <a:pt x="0" y="2332"/>
                    <a:pt x="1450" y="2993"/>
                    <a:pt x="3214" y="2993"/>
                  </a:cubicBezTo>
                  <a:cubicBezTo>
                    <a:pt x="4947" y="2993"/>
                    <a:pt x="6396" y="2332"/>
                    <a:pt x="6396" y="1513"/>
                  </a:cubicBezTo>
                  <a:cubicBezTo>
                    <a:pt x="6396" y="662"/>
                    <a:pt x="4947" y="1"/>
                    <a:pt x="32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4" name="Google Shape;18884;p92"/>
            <p:cNvSpPr/>
            <p:nvPr/>
          </p:nvSpPr>
          <p:spPr>
            <a:xfrm>
              <a:off x="-62511100" y="4207075"/>
              <a:ext cx="110275" cy="59875"/>
            </a:xfrm>
            <a:custGeom>
              <a:avLst/>
              <a:gdLst/>
              <a:ahLst/>
              <a:cxnLst/>
              <a:rect l="l" t="t" r="r" b="b"/>
              <a:pathLst>
                <a:path w="4411" h="2395" extrusionOk="0">
                  <a:moveTo>
                    <a:pt x="0" y="0"/>
                  </a:moveTo>
                  <a:lnTo>
                    <a:pt x="0" y="1135"/>
                  </a:lnTo>
                  <a:cubicBezTo>
                    <a:pt x="0" y="1450"/>
                    <a:pt x="347" y="1765"/>
                    <a:pt x="882" y="2017"/>
                  </a:cubicBezTo>
                  <a:cubicBezTo>
                    <a:pt x="1355" y="2237"/>
                    <a:pt x="2332" y="2395"/>
                    <a:pt x="3151" y="2395"/>
                  </a:cubicBezTo>
                  <a:lnTo>
                    <a:pt x="3308" y="2395"/>
                  </a:lnTo>
                  <a:cubicBezTo>
                    <a:pt x="3560" y="1733"/>
                    <a:pt x="3907" y="1135"/>
                    <a:pt x="4411" y="631"/>
                  </a:cubicBezTo>
                  <a:lnTo>
                    <a:pt x="4411" y="631"/>
                  </a:lnTo>
                  <a:cubicBezTo>
                    <a:pt x="4033" y="694"/>
                    <a:pt x="3623" y="757"/>
                    <a:pt x="3182" y="757"/>
                  </a:cubicBezTo>
                  <a:cubicBezTo>
                    <a:pt x="2363" y="757"/>
                    <a:pt x="1261" y="599"/>
                    <a:pt x="567" y="316"/>
                  </a:cubicBezTo>
                  <a:cubicBezTo>
                    <a:pt x="347" y="221"/>
                    <a:pt x="158" y="127"/>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5" name="Google Shape;18885;p92"/>
            <p:cNvSpPr/>
            <p:nvPr/>
          </p:nvSpPr>
          <p:spPr>
            <a:xfrm>
              <a:off x="-62511100" y="4329950"/>
              <a:ext cx="106350" cy="59875"/>
            </a:xfrm>
            <a:custGeom>
              <a:avLst/>
              <a:gdLst/>
              <a:ahLst/>
              <a:cxnLst/>
              <a:rect l="l" t="t" r="r" b="b"/>
              <a:pathLst>
                <a:path w="4254" h="2395" extrusionOk="0">
                  <a:moveTo>
                    <a:pt x="0" y="0"/>
                  </a:moveTo>
                  <a:lnTo>
                    <a:pt x="0" y="1197"/>
                  </a:lnTo>
                  <a:cubicBezTo>
                    <a:pt x="0" y="1701"/>
                    <a:pt x="1355" y="2395"/>
                    <a:pt x="3182" y="2395"/>
                  </a:cubicBezTo>
                  <a:cubicBezTo>
                    <a:pt x="3560" y="2395"/>
                    <a:pt x="3907" y="2363"/>
                    <a:pt x="4254" y="2332"/>
                  </a:cubicBezTo>
                  <a:cubicBezTo>
                    <a:pt x="3875" y="1859"/>
                    <a:pt x="3560" y="1355"/>
                    <a:pt x="3340" y="756"/>
                  </a:cubicBezTo>
                  <a:lnTo>
                    <a:pt x="3182" y="756"/>
                  </a:lnTo>
                  <a:cubicBezTo>
                    <a:pt x="2363" y="756"/>
                    <a:pt x="1261" y="599"/>
                    <a:pt x="567" y="315"/>
                  </a:cubicBezTo>
                  <a:cubicBezTo>
                    <a:pt x="347" y="252"/>
                    <a:pt x="158" y="126"/>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6" name="Google Shape;18886;p92"/>
            <p:cNvSpPr/>
            <p:nvPr/>
          </p:nvSpPr>
          <p:spPr>
            <a:xfrm>
              <a:off x="-62511900" y="4268500"/>
              <a:ext cx="78000" cy="60675"/>
            </a:xfrm>
            <a:custGeom>
              <a:avLst/>
              <a:gdLst/>
              <a:ahLst/>
              <a:cxnLst/>
              <a:rect l="l" t="t" r="r" b="b"/>
              <a:pathLst>
                <a:path w="3120" h="2427" extrusionOk="0">
                  <a:moveTo>
                    <a:pt x="1" y="1"/>
                  </a:moveTo>
                  <a:lnTo>
                    <a:pt x="1" y="1167"/>
                  </a:lnTo>
                  <a:lnTo>
                    <a:pt x="32" y="1167"/>
                  </a:lnTo>
                  <a:cubicBezTo>
                    <a:pt x="32" y="1482"/>
                    <a:pt x="379" y="1797"/>
                    <a:pt x="914" y="2017"/>
                  </a:cubicBezTo>
                  <a:cubicBezTo>
                    <a:pt x="1387" y="2238"/>
                    <a:pt x="2332" y="2395"/>
                    <a:pt x="3120" y="2427"/>
                  </a:cubicBezTo>
                  <a:cubicBezTo>
                    <a:pt x="3057" y="2143"/>
                    <a:pt x="3025" y="1860"/>
                    <a:pt x="3025" y="1608"/>
                  </a:cubicBezTo>
                  <a:cubicBezTo>
                    <a:pt x="3025" y="1324"/>
                    <a:pt x="3088" y="1041"/>
                    <a:pt x="3120" y="757"/>
                  </a:cubicBezTo>
                  <a:cubicBezTo>
                    <a:pt x="2332" y="757"/>
                    <a:pt x="1230" y="599"/>
                    <a:pt x="536" y="316"/>
                  </a:cubicBezTo>
                  <a:cubicBezTo>
                    <a:pt x="347" y="253"/>
                    <a:pt x="158" y="127"/>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87" name="Google Shape;18887;p92"/>
          <p:cNvGrpSpPr/>
          <p:nvPr/>
        </p:nvGrpSpPr>
        <p:grpSpPr>
          <a:xfrm>
            <a:off x="2645537" y="2897220"/>
            <a:ext cx="310770" cy="367261"/>
            <a:chOff x="-60597975" y="3367475"/>
            <a:chExt cx="268600" cy="317425"/>
          </a:xfrm>
        </p:grpSpPr>
        <p:sp>
          <p:nvSpPr>
            <p:cNvPr id="18888" name="Google Shape;18888;p92"/>
            <p:cNvSpPr/>
            <p:nvPr/>
          </p:nvSpPr>
          <p:spPr>
            <a:xfrm>
              <a:off x="-60535750" y="3495075"/>
              <a:ext cx="206375" cy="82725"/>
            </a:xfrm>
            <a:custGeom>
              <a:avLst/>
              <a:gdLst/>
              <a:ahLst/>
              <a:cxnLst/>
              <a:rect l="l" t="t" r="r" b="b"/>
              <a:pathLst>
                <a:path w="8255" h="3309" extrusionOk="0">
                  <a:moveTo>
                    <a:pt x="5357" y="1229"/>
                  </a:moveTo>
                  <a:cubicBezTo>
                    <a:pt x="5577" y="1229"/>
                    <a:pt x="5766" y="1418"/>
                    <a:pt x="5766" y="1607"/>
                  </a:cubicBezTo>
                  <a:cubicBezTo>
                    <a:pt x="5766" y="1890"/>
                    <a:pt x="5577" y="2048"/>
                    <a:pt x="5357" y="2048"/>
                  </a:cubicBezTo>
                  <a:lnTo>
                    <a:pt x="2049" y="2048"/>
                  </a:lnTo>
                  <a:cubicBezTo>
                    <a:pt x="1797" y="2048"/>
                    <a:pt x="1639" y="1859"/>
                    <a:pt x="1639" y="1607"/>
                  </a:cubicBezTo>
                  <a:cubicBezTo>
                    <a:pt x="1639" y="1386"/>
                    <a:pt x="1828" y="1229"/>
                    <a:pt x="2049" y="1229"/>
                  </a:cubicBezTo>
                  <a:close/>
                  <a:moveTo>
                    <a:pt x="1" y="0"/>
                  </a:moveTo>
                  <a:lnTo>
                    <a:pt x="1" y="3308"/>
                  </a:lnTo>
                  <a:lnTo>
                    <a:pt x="8255" y="3308"/>
                  </a:lnTo>
                  <a:lnTo>
                    <a:pt x="825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9" name="Google Shape;18889;p92"/>
            <p:cNvSpPr/>
            <p:nvPr/>
          </p:nvSpPr>
          <p:spPr>
            <a:xfrm>
              <a:off x="-60432575" y="3367475"/>
              <a:ext cx="20500" cy="47275"/>
            </a:xfrm>
            <a:custGeom>
              <a:avLst/>
              <a:gdLst/>
              <a:ahLst/>
              <a:cxnLst/>
              <a:rect l="l" t="t" r="r" b="b"/>
              <a:pathLst>
                <a:path w="820" h="1891" extrusionOk="0">
                  <a:moveTo>
                    <a:pt x="1" y="0"/>
                  </a:moveTo>
                  <a:lnTo>
                    <a:pt x="1" y="1891"/>
                  </a:lnTo>
                  <a:cubicBezTo>
                    <a:pt x="127" y="1765"/>
                    <a:pt x="221" y="1639"/>
                    <a:pt x="379" y="1639"/>
                  </a:cubicBezTo>
                  <a:cubicBezTo>
                    <a:pt x="600" y="1639"/>
                    <a:pt x="694" y="1765"/>
                    <a:pt x="820" y="1891"/>
                  </a:cubicBezTo>
                  <a:lnTo>
                    <a:pt x="82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0" name="Google Shape;18890;p92"/>
            <p:cNvSpPr/>
            <p:nvPr/>
          </p:nvSpPr>
          <p:spPr>
            <a:xfrm>
              <a:off x="-60535750" y="3367475"/>
              <a:ext cx="206375" cy="107150"/>
            </a:xfrm>
            <a:custGeom>
              <a:avLst/>
              <a:gdLst/>
              <a:ahLst/>
              <a:cxnLst/>
              <a:rect l="l" t="t" r="r" b="b"/>
              <a:pathLst>
                <a:path w="8255" h="4286" extrusionOk="0">
                  <a:moveTo>
                    <a:pt x="1" y="0"/>
                  </a:moveTo>
                  <a:lnTo>
                    <a:pt x="1" y="4285"/>
                  </a:lnTo>
                  <a:lnTo>
                    <a:pt x="8255" y="4285"/>
                  </a:lnTo>
                  <a:lnTo>
                    <a:pt x="8255" y="1261"/>
                  </a:lnTo>
                  <a:cubicBezTo>
                    <a:pt x="8255" y="567"/>
                    <a:pt x="7720" y="32"/>
                    <a:pt x="7026" y="32"/>
                  </a:cubicBezTo>
                  <a:lnTo>
                    <a:pt x="5829" y="32"/>
                  </a:lnTo>
                  <a:lnTo>
                    <a:pt x="5829" y="2930"/>
                  </a:lnTo>
                  <a:cubicBezTo>
                    <a:pt x="5829" y="3182"/>
                    <a:pt x="5633" y="3350"/>
                    <a:pt x="5418" y="3350"/>
                  </a:cubicBezTo>
                  <a:cubicBezTo>
                    <a:pt x="5311" y="3350"/>
                    <a:pt x="5199" y="3308"/>
                    <a:pt x="5105" y="3214"/>
                  </a:cubicBezTo>
                  <a:lnTo>
                    <a:pt x="4569" y="2678"/>
                  </a:lnTo>
                  <a:lnTo>
                    <a:pt x="4002" y="3214"/>
                  </a:lnTo>
                  <a:cubicBezTo>
                    <a:pt x="3917" y="3289"/>
                    <a:pt x="3821" y="3322"/>
                    <a:pt x="3728" y="3322"/>
                  </a:cubicBezTo>
                  <a:cubicBezTo>
                    <a:pt x="3510" y="3322"/>
                    <a:pt x="3309" y="3142"/>
                    <a:pt x="3309" y="2899"/>
                  </a:cubicBezTo>
                  <a:lnTo>
                    <a:pt x="330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1" name="Google Shape;18891;p92"/>
            <p:cNvSpPr/>
            <p:nvPr/>
          </p:nvSpPr>
          <p:spPr>
            <a:xfrm>
              <a:off x="-60597975" y="3368175"/>
              <a:ext cx="40200" cy="316725"/>
            </a:xfrm>
            <a:custGeom>
              <a:avLst/>
              <a:gdLst/>
              <a:ahLst/>
              <a:cxnLst/>
              <a:rect l="l" t="t" r="r" b="b"/>
              <a:pathLst>
                <a:path w="1608" h="12669" extrusionOk="0">
                  <a:moveTo>
                    <a:pt x="337" y="0"/>
                  </a:moveTo>
                  <a:cubicBezTo>
                    <a:pt x="163" y="0"/>
                    <a:pt x="1" y="178"/>
                    <a:pt x="1" y="382"/>
                  </a:cubicBezTo>
                  <a:lnTo>
                    <a:pt x="1" y="12259"/>
                  </a:lnTo>
                  <a:cubicBezTo>
                    <a:pt x="1" y="12480"/>
                    <a:pt x="190" y="12669"/>
                    <a:pt x="379" y="12669"/>
                  </a:cubicBezTo>
                  <a:lnTo>
                    <a:pt x="1608" y="12669"/>
                  </a:lnTo>
                  <a:lnTo>
                    <a:pt x="1608" y="4"/>
                  </a:lnTo>
                  <a:lnTo>
                    <a:pt x="379" y="4"/>
                  </a:lnTo>
                  <a:cubicBezTo>
                    <a:pt x="365" y="2"/>
                    <a:pt x="351" y="0"/>
                    <a:pt x="3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2" name="Google Shape;18892;p92"/>
            <p:cNvSpPr/>
            <p:nvPr/>
          </p:nvSpPr>
          <p:spPr>
            <a:xfrm>
              <a:off x="-60535750" y="3597450"/>
              <a:ext cx="206375" cy="86675"/>
            </a:xfrm>
            <a:custGeom>
              <a:avLst/>
              <a:gdLst/>
              <a:ahLst/>
              <a:cxnLst/>
              <a:rect l="l" t="t" r="r" b="b"/>
              <a:pathLst>
                <a:path w="8255" h="3467" extrusionOk="0">
                  <a:moveTo>
                    <a:pt x="1" y="1"/>
                  </a:moveTo>
                  <a:lnTo>
                    <a:pt x="1" y="3466"/>
                  </a:lnTo>
                  <a:lnTo>
                    <a:pt x="7026" y="3466"/>
                  </a:lnTo>
                  <a:cubicBezTo>
                    <a:pt x="7720" y="3466"/>
                    <a:pt x="8255" y="2931"/>
                    <a:pt x="8255" y="2206"/>
                  </a:cubicBezTo>
                  <a:lnTo>
                    <a:pt x="825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893" name="Google Shape;18893;p92"/>
          <p:cNvSpPr/>
          <p:nvPr/>
        </p:nvSpPr>
        <p:spPr>
          <a:xfrm>
            <a:off x="2616264" y="3348731"/>
            <a:ext cx="369083" cy="365005"/>
          </a:xfrm>
          <a:custGeom>
            <a:avLst/>
            <a:gdLst/>
            <a:ahLst/>
            <a:cxnLst/>
            <a:rect l="l" t="t" r="r" b="b"/>
            <a:pathLst>
              <a:path w="12760" h="12619" extrusionOk="0">
                <a:moveTo>
                  <a:pt x="10082" y="2190"/>
                </a:moveTo>
                <a:lnTo>
                  <a:pt x="11027" y="2726"/>
                </a:lnTo>
                <a:lnTo>
                  <a:pt x="8948" y="6317"/>
                </a:lnTo>
                <a:lnTo>
                  <a:pt x="8003" y="5781"/>
                </a:lnTo>
                <a:cubicBezTo>
                  <a:pt x="8349" y="5151"/>
                  <a:pt x="9704" y="2820"/>
                  <a:pt x="10082" y="2190"/>
                </a:cubicBezTo>
                <a:close/>
                <a:moveTo>
                  <a:pt x="7813" y="6601"/>
                </a:moveTo>
                <a:lnTo>
                  <a:pt x="8318" y="6916"/>
                </a:lnTo>
                <a:lnTo>
                  <a:pt x="7782" y="7262"/>
                </a:lnTo>
                <a:lnTo>
                  <a:pt x="7813" y="6601"/>
                </a:lnTo>
                <a:close/>
                <a:moveTo>
                  <a:pt x="10554" y="8522"/>
                </a:moveTo>
                <a:cubicBezTo>
                  <a:pt x="10806" y="8522"/>
                  <a:pt x="10964" y="8711"/>
                  <a:pt x="10964" y="8900"/>
                </a:cubicBezTo>
                <a:cubicBezTo>
                  <a:pt x="10964" y="9153"/>
                  <a:pt x="10806" y="9342"/>
                  <a:pt x="10554" y="9342"/>
                </a:cubicBezTo>
                <a:lnTo>
                  <a:pt x="5608" y="9342"/>
                </a:lnTo>
                <a:cubicBezTo>
                  <a:pt x="5356" y="9342"/>
                  <a:pt x="5167" y="9153"/>
                  <a:pt x="5167" y="8900"/>
                </a:cubicBezTo>
                <a:cubicBezTo>
                  <a:pt x="5167" y="8680"/>
                  <a:pt x="5356" y="8522"/>
                  <a:pt x="5608" y="8522"/>
                </a:cubicBezTo>
                <a:close/>
                <a:moveTo>
                  <a:pt x="3088" y="5592"/>
                </a:moveTo>
                <a:cubicBezTo>
                  <a:pt x="3308" y="5592"/>
                  <a:pt x="3497" y="5813"/>
                  <a:pt x="3497" y="6002"/>
                </a:cubicBezTo>
                <a:lnTo>
                  <a:pt x="3497" y="6286"/>
                </a:lnTo>
                <a:cubicBezTo>
                  <a:pt x="3970" y="6443"/>
                  <a:pt x="4348" y="6916"/>
                  <a:pt x="4348" y="7451"/>
                </a:cubicBezTo>
                <a:cubicBezTo>
                  <a:pt x="4348" y="7703"/>
                  <a:pt x="4159" y="7861"/>
                  <a:pt x="3907" y="7861"/>
                </a:cubicBezTo>
                <a:cubicBezTo>
                  <a:pt x="3655" y="7861"/>
                  <a:pt x="3497" y="7640"/>
                  <a:pt x="3497" y="7451"/>
                </a:cubicBezTo>
                <a:cubicBezTo>
                  <a:pt x="3497" y="7231"/>
                  <a:pt x="3308" y="7010"/>
                  <a:pt x="3088" y="7010"/>
                </a:cubicBezTo>
                <a:cubicBezTo>
                  <a:pt x="2836" y="7010"/>
                  <a:pt x="2678" y="7231"/>
                  <a:pt x="2678" y="7451"/>
                </a:cubicBezTo>
                <a:cubicBezTo>
                  <a:pt x="2678" y="7703"/>
                  <a:pt x="3025" y="7924"/>
                  <a:pt x="3340" y="8176"/>
                </a:cubicBezTo>
                <a:cubicBezTo>
                  <a:pt x="3781" y="8491"/>
                  <a:pt x="4348" y="8869"/>
                  <a:pt x="4348" y="9531"/>
                </a:cubicBezTo>
                <a:cubicBezTo>
                  <a:pt x="4348" y="10098"/>
                  <a:pt x="3970" y="10539"/>
                  <a:pt x="3497" y="10728"/>
                </a:cubicBezTo>
                <a:lnTo>
                  <a:pt x="3497" y="11011"/>
                </a:lnTo>
                <a:cubicBezTo>
                  <a:pt x="3497" y="11232"/>
                  <a:pt x="3308" y="11452"/>
                  <a:pt x="3088" y="11452"/>
                </a:cubicBezTo>
                <a:cubicBezTo>
                  <a:pt x="2836" y="11452"/>
                  <a:pt x="2678" y="11232"/>
                  <a:pt x="2678" y="11011"/>
                </a:cubicBezTo>
                <a:lnTo>
                  <a:pt x="2678" y="10728"/>
                </a:lnTo>
                <a:cubicBezTo>
                  <a:pt x="2206" y="10570"/>
                  <a:pt x="1859" y="10098"/>
                  <a:pt x="1859" y="9531"/>
                </a:cubicBezTo>
                <a:cubicBezTo>
                  <a:pt x="1859" y="9310"/>
                  <a:pt x="2048" y="9121"/>
                  <a:pt x="2300" y="9121"/>
                </a:cubicBezTo>
                <a:cubicBezTo>
                  <a:pt x="2521" y="9121"/>
                  <a:pt x="2678" y="9310"/>
                  <a:pt x="2678" y="9531"/>
                </a:cubicBezTo>
                <a:cubicBezTo>
                  <a:pt x="2678" y="9783"/>
                  <a:pt x="2867" y="9940"/>
                  <a:pt x="3088" y="9940"/>
                </a:cubicBezTo>
                <a:cubicBezTo>
                  <a:pt x="3308" y="9940"/>
                  <a:pt x="3497" y="9751"/>
                  <a:pt x="3497" y="9531"/>
                </a:cubicBezTo>
                <a:cubicBezTo>
                  <a:pt x="3497" y="9310"/>
                  <a:pt x="3182" y="9089"/>
                  <a:pt x="2836" y="8837"/>
                </a:cubicBezTo>
                <a:cubicBezTo>
                  <a:pt x="2395" y="8522"/>
                  <a:pt x="1859" y="8113"/>
                  <a:pt x="1859" y="7451"/>
                </a:cubicBezTo>
                <a:cubicBezTo>
                  <a:pt x="1859" y="6916"/>
                  <a:pt x="2206" y="6475"/>
                  <a:pt x="2678" y="6286"/>
                </a:cubicBezTo>
                <a:lnTo>
                  <a:pt x="2678" y="6002"/>
                </a:lnTo>
                <a:cubicBezTo>
                  <a:pt x="2678" y="5750"/>
                  <a:pt x="2867" y="5592"/>
                  <a:pt x="3088" y="5592"/>
                </a:cubicBezTo>
                <a:close/>
                <a:moveTo>
                  <a:pt x="10554" y="11011"/>
                </a:moveTo>
                <a:cubicBezTo>
                  <a:pt x="10806" y="11011"/>
                  <a:pt x="10964" y="11200"/>
                  <a:pt x="10964" y="11452"/>
                </a:cubicBezTo>
                <a:cubicBezTo>
                  <a:pt x="10964" y="11641"/>
                  <a:pt x="10806" y="11830"/>
                  <a:pt x="10554" y="11830"/>
                </a:cubicBezTo>
                <a:lnTo>
                  <a:pt x="5608" y="11830"/>
                </a:lnTo>
                <a:cubicBezTo>
                  <a:pt x="5356" y="11830"/>
                  <a:pt x="5167" y="11641"/>
                  <a:pt x="5167" y="11452"/>
                </a:cubicBezTo>
                <a:cubicBezTo>
                  <a:pt x="5167" y="11200"/>
                  <a:pt x="5356" y="11011"/>
                  <a:pt x="5608" y="11011"/>
                </a:cubicBezTo>
                <a:close/>
                <a:moveTo>
                  <a:pt x="10933" y="1"/>
                </a:moveTo>
                <a:cubicBezTo>
                  <a:pt x="10599" y="1"/>
                  <a:pt x="10280" y="176"/>
                  <a:pt x="10113" y="489"/>
                </a:cubicBezTo>
                <a:lnTo>
                  <a:pt x="7877" y="4395"/>
                </a:lnTo>
                <a:lnTo>
                  <a:pt x="1229" y="4395"/>
                </a:lnTo>
                <a:cubicBezTo>
                  <a:pt x="567" y="4395"/>
                  <a:pt x="0" y="4931"/>
                  <a:pt x="0" y="5592"/>
                </a:cubicBezTo>
                <a:lnTo>
                  <a:pt x="0" y="11389"/>
                </a:lnTo>
                <a:cubicBezTo>
                  <a:pt x="0" y="12051"/>
                  <a:pt x="567" y="12618"/>
                  <a:pt x="1229" y="12618"/>
                </a:cubicBezTo>
                <a:lnTo>
                  <a:pt x="11437" y="12618"/>
                </a:lnTo>
                <a:cubicBezTo>
                  <a:pt x="12098" y="12618"/>
                  <a:pt x="12697" y="12082"/>
                  <a:pt x="12697" y="11389"/>
                </a:cubicBezTo>
                <a:lnTo>
                  <a:pt x="12697" y="5592"/>
                </a:lnTo>
                <a:cubicBezTo>
                  <a:pt x="12602" y="4931"/>
                  <a:pt x="12067" y="4395"/>
                  <a:pt x="11374" y="4395"/>
                </a:cubicBezTo>
                <a:lnTo>
                  <a:pt x="11027" y="4395"/>
                </a:lnTo>
                <a:lnTo>
                  <a:pt x="12476" y="1875"/>
                </a:lnTo>
                <a:cubicBezTo>
                  <a:pt x="12760" y="1402"/>
                  <a:pt x="12602" y="804"/>
                  <a:pt x="12130" y="583"/>
                </a:cubicBezTo>
                <a:lnTo>
                  <a:pt x="11437" y="142"/>
                </a:lnTo>
                <a:cubicBezTo>
                  <a:pt x="11277" y="46"/>
                  <a:pt x="11103" y="1"/>
                  <a:pt x="109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894" name="Google Shape;18894;p92"/>
          <p:cNvGrpSpPr/>
          <p:nvPr/>
        </p:nvGrpSpPr>
        <p:grpSpPr>
          <a:xfrm>
            <a:off x="2617740" y="3858536"/>
            <a:ext cx="366364" cy="262465"/>
            <a:chOff x="-60621600" y="4145650"/>
            <a:chExt cx="316650" cy="226850"/>
          </a:xfrm>
        </p:grpSpPr>
        <p:sp>
          <p:nvSpPr>
            <p:cNvPr id="18895" name="Google Shape;18895;p92"/>
            <p:cNvSpPr/>
            <p:nvPr/>
          </p:nvSpPr>
          <p:spPr>
            <a:xfrm>
              <a:off x="-60463275" y="4249600"/>
              <a:ext cx="61450" cy="60675"/>
            </a:xfrm>
            <a:custGeom>
              <a:avLst/>
              <a:gdLst/>
              <a:ahLst/>
              <a:cxnLst/>
              <a:rect l="l" t="t" r="r" b="b"/>
              <a:pathLst>
                <a:path w="2458" h="2427" extrusionOk="0">
                  <a:moveTo>
                    <a:pt x="1229" y="1"/>
                  </a:moveTo>
                  <a:cubicBezTo>
                    <a:pt x="567" y="1"/>
                    <a:pt x="0" y="536"/>
                    <a:pt x="0" y="1198"/>
                  </a:cubicBezTo>
                  <a:cubicBezTo>
                    <a:pt x="0" y="1891"/>
                    <a:pt x="567" y="2427"/>
                    <a:pt x="1229" y="2427"/>
                  </a:cubicBezTo>
                  <a:cubicBezTo>
                    <a:pt x="1891" y="2427"/>
                    <a:pt x="2458" y="1891"/>
                    <a:pt x="2458" y="1198"/>
                  </a:cubicBezTo>
                  <a:cubicBezTo>
                    <a:pt x="2458" y="536"/>
                    <a:pt x="1891" y="1"/>
                    <a:pt x="12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6" name="Google Shape;18896;p92"/>
            <p:cNvSpPr/>
            <p:nvPr/>
          </p:nvSpPr>
          <p:spPr>
            <a:xfrm>
              <a:off x="-60526300" y="4249600"/>
              <a:ext cx="48075" cy="60675"/>
            </a:xfrm>
            <a:custGeom>
              <a:avLst/>
              <a:gdLst/>
              <a:ahLst/>
              <a:cxnLst/>
              <a:rect l="l" t="t" r="r" b="b"/>
              <a:pathLst>
                <a:path w="1923" h="2427" extrusionOk="0">
                  <a:moveTo>
                    <a:pt x="1261" y="1"/>
                  </a:moveTo>
                  <a:cubicBezTo>
                    <a:pt x="599" y="1"/>
                    <a:pt x="1" y="536"/>
                    <a:pt x="1" y="1198"/>
                  </a:cubicBezTo>
                  <a:cubicBezTo>
                    <a:pt x="1" y="1891"/>
                    <a:pt x="568" y="2427"/>
                    <a:pt x="1261" y="2427"/>
                  </a:cubicBezTo>
                  <a:cubicBezTo>
                    <a:pt x="1513" y="2427"/>
                    <a:pt x="1734" y="2364"/>
                    <a:pt x="1923" y="2238"/>
                  </a:cubicBezTo>
                  <a:cubicBezTo>
                    <a:pt x="1765" y="1923"/>
                    <a:pt x="1671" y="1576"/>
                    <a:pt x="1671" y="1198"/>
                  </a:cubicBezTo>
                  <a:cubicBezTo>
                    <a:pt x="1671" y="851"/>
                    <a:pt x="1765" y="505"/>
                    <a:pt x="1923" y="190"/>
                  </a:cubicBezTo>
                  <a:cubicBezTo>
                    <a:pt x="1734" y="64"/>
                    <a:pt x="1513" y="1"/>
                    <a:pt x="1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7" name="Google Shape;18897;p92"/>
            <p:cNvSpPr/>
            <p:nvPr/>
          </p:nvSpPr>
          <p:spPr>
            <a:xfrm>
              <a:off x="-60621600" y="4145650"/>
              <a:ext cx="316650" cy="226850"/>
            </a:xfrm>
            <a:custGeom>
              <a:avLst/>
              <a:gdLst/>
              <a:ahLst/>
              <a:cxnLst/>
              <a:rect l="l" t="t" r="r" b="b"/>
              <a:pathLst>
                <a:path w="12666" h="9074" extrusionOk="0">
                  <a:moveTo>
                    <a:pt x="11374" y="851"/>
                  </a:moveTo>
                  <a:cubicBezTo>
                    <a:pt x="11626" y="851"/>
                    <a:pt x="11815" y="1040"/>
                    <a:pt x="11815" y="1229"/>
                  </a:cubicBezTo>
                  <a:lnTo>
                    <a:pt x="11815" y="1670"/>
                  </a:lnTo>
                  <a:lnTo>
                    <a:pt x="788" y="1670"/>
                  </a:lnTo>
                  <a:lnTo>
                    <a:pt x="788" y="1229"/>
                  </a:lnTo>
                  <a:cubicBezTo>
                    <a:pt x="788" y="1008"/>
                    <a:pt x="977" y="851"/>
                    <a:pt x="1166" y="851"/>
                  </a:cubicBezTo>
                  <a:close/>
                  <a:moveTo>
                    <a:pt x="7562" y="3277"/>
                  </a:moveTo>
                  <a:cubicBezTo>
                    <a:pt x="8696" y="3277"/>
                    <a:pt x="9641" y="4222"/>
                    <a:pt x="9641" y="5356"/>
                  </a:cubicBezTo>
                  <a:cubicBezTo>
                    <a:pt x="9610" y="6522"/>
                    <a:pt x="8696" y="7467"/>
                    <a:pt x="7562" y="7467"/>
                  </a:cubicBezTo>
                  <a:cubicBezTo>
                    <a:pt x="7089" y="7467"/>
                    <a:pt x="6648" y="7309"/>
                    <a:pt x="6333" y="7026"/>
                  </a:cubicBezTo>
                  <a:cubicBezTo>
                    <a:pt x="5987" y="7309"/>
                    <a:pt x="5546" y="7467"/>
                    <a:pt x="5073" y="7467"/>
                  </a:cubicBezTo>
                  <a:cubicBezTo>
                    <a:pt x="3939" y="7467"/>
                    <a:pt x="2994" y="6522"/>
                    <a:pt x="2994" y="5356"/>
                  </a:cubicBezTo>
                  <a:cubicBezTo>
                    <a:pt x="2994" y="4222"/>
                    <a:pt x="3939" y="3277"/>
                    <a:pt x="5073" y="3277"/>
                  </a:cubicBezTo>
                  <a:cubicBezTo>
                    <a:pt x="5514" y="3277"/>
                    <a:pt x="5987" y="3434"/>
                    <a:pt x="6333" y="3718"/>
                  </a:cubicBezTo>
                  <a:cubicBezTo>
                    <a:pt x="6680" y="3434"/>
                    <a:pt x="7121" y="3277"/>
                    <a:pt x="7562" y="3277"/>
                  </a:cubicBezTo>
                  <a:close/>
                  <a:moveTo>
                    <a:pt x="1229" y="0"/>
                  </a:moveTo>
                  <a:cubicBezTo>
                    <a:pt x="536" y="0"/>
                    <a:pt x="1" y="567"/>
                    <a:pt x="1" y="1229"/>
                  </a:cubicBezTo>
                  <a:lnTo>
                    <a:pt x="1" y="7845"/>
                  </a:lnTo>
                  <a:cubicBezTo>
                    <a:pt x="1" y="8506"/>
                    <a:pt x="536" y="9073"/>
                    <a:pt x="1229" y="9073"/>
                  </a:cubicBezTo>
                  <a:lnTo>
                    <a:pt x="11406" y="9073"/>
                  </a:lnTo>
                  <a:cubicBezTo>
                    <a:pt x="12099" y="9073"/>
                    <a:pt x="12666" y="8506"/>
                    <a:pt x="12666" y="7845"/>
                  </a:cubicBezTo>
                  <a:lnTo>
                    <a:pt x="12666" y="1229"/>
                  </a:lnTo>
                  <a:cubicBezTo>
                    <a:pt x="12634" y="567"/>
                    <a:pt x="12099" y="0"/>
                    <a:pt x="114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98" name="Google Shape;18898;p92"/>
          <p:cNvGrpSpPr/>
          <p:nvPr/>
        </p:nvGrpSpPr>
        <p:grpSpPr>
          <a:xfrm>
            <a:off x="3954392" y="3807035"/>
            <a:ext cx="359972" cy="365467"/>
            <a:chOff x="-59400775" y="4084200"/>
            <a:chExt cx="311125" cy="315875"/>
          </a:xfrm>
        </p:grpSpPr>
        <p:sp>
          <p:nvSpPr>
            <p:cNvPr id="18899" name="Google Shape;18899;p92"/>
            <p:cNvSpPr/>
            <p:nvPr/>
          </p:nvSpPr>
          <p:spPr>
            <a:xfrm>
              <a:off x="-59400775" y="4317350"/>
              <a:ext cx="89800" cy="82725"/>
            </a:xfrm>
            <a:custGeom>
              <a:avLst/>
              <a:gdLst/>
              <a:ahLst/>
              <a:cxnLst/>
              <a:rect l="l" t="t" r="r" b="b"/>
              <a:pathLst>
                <a:path w="3592" h="3309" extrusionOk="0">
                  <a:moveTo>
                    <a:pt x="1796" y="851"/>
                  </a:moveTo>
                  <a:cubicBezTo>
                    <a:pt x="2048" y="851"/>
                    <a:pt x="2237" y="1071"/>
                    <a:pt x="2237" y="1260"/>
                  </a:cubicBezTo>
                  <a:cubicBezTo>
                    <a:pt x="2237" y="1449"/>
                    <a:pt x="2048" y="1701"/>
                    <a:pt x="1796" y="1701"/>
                  </a:cubicBezTo>
                  <a:cubicBezTo>
                    <a:pt x="1576" y="1701"/>
                    <a:pt x="1418" y="1481"/>
                    <a:pt x="1418" y="1260"/>
                  </a:cubicBezTo>
                  <a:cubicBezTo>
                    <a:pt x="1418" y="1008"/>
                    <a:pt x="1576" y="851"/>
                    <a:pt x="1796" y="851"/>
                  </a:cubicBezTo>
                  <a:close/>
                  <a:moveTo>
                    <a:pt x="0" y="0"/>
                  </a:moveTo>
                  <a:lnTo>
                    <a:pt x="0" y="2079"/>
                  </a:lnTo>
                  <a:cubicBezTo>
                    <a:pt x="0" y="2741"/>
                    <a:pt x="536" y="3308"/>
                    <a:pt x="1229" y="3308"/>
                  </a:cubicBezTo>
                  <a:lnTo>
                    <a:pt x="2332" y="3308"/>
                  </a:lnTo>
                  <a:cubicBezTo>
                    <a:pt x="2993" y="3308"/>
                    <a:pt x="3592" y="2741"/>
                    <a:pt x="3592" y="2079"/>
                  </a:cubicBezTo>
                  <a:lnTo>
                    <a:pt x="359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0" name="Google Shape;18900;p92"/>
            <p:cNvSpPr/>
            <p:nvPr/>
          </p:nvSpPr>
          <p:spPr>
            <a:xfrm>
              <a:off x="-59400000" y="4084200"/>
              <a:ext cx="89825" cy="212700"/>
            </a:xfrm>
            <a:custGeom>
              <a:avLst/>
              <a:gdLst/>
              <a:ahLst/>
              <a:cxnLst/>
              <a:rect l="l" t="t" r="r" b="b"/>
              <a:pathLst>
                <a:path w="3593" h="8508" extrusionOk="0">
                  <a:moveTo>
                    <a:pt x="1734" y="1607"/>
                  </a:moveTo>
                  <a:cubicBezTo>
                    <a:pt x="1923" y="1607"/>
                    <a:pt x="2175" y="1797"/>
                    <a:pt x="2175" y="2049"/>
                  </a:cubicBezTo>
                  <a:lnTo>
                    <a:pt x="2175" y="7278"/>
                  </a:lnTo>
                  <a:cubicBezTo>
                    <a:pt x="2175" y="7499"/>
                    <a:pt x="1986" y="7656"/>
                    <a:pt x="1734" y="7656"/>
                  </a:cubicBezTo>
                  <a:cubicBezTo>
                    <a:pt x="1513" y="7656"/>
                    <a:pt x="1356" y="7467"/>
                    <a:pt x="1356" y="7278"/>
                  </a:cubicBezTo>
                  <a:lnTo>
                    <a:pt x="1356" y="2049"/>
                  </a:lnTo>
                  <a:cubicBezTo>
                    <a:pt x="1356" y="1797"/>
                    <a:pt x="1545" y="1607"/>
                    <a:pt x="1734" y="1607"/>
                  </a:cubicBezTo>
                  <a:close/>
                  <a:moveTo>
                    <a:pt x="1230" y="1"/>
                  </a:moveTo>
                  <a:cubicBezTo>
                    <a:pt x="568" y="1"/>
                    <a:pt x="1" y="536"/>
                    <a:pt x="1" y="1198"/>
                  </a:cubicBezTo>
                  <a:lnTo>
                    <a:pt x="1" y="8507"/>
                  </a:lnTo>
                  <a:lnTo>
                    <a:pt x="3593" y="8507"/>
                  </a:lnTo>
                  <a:lnTo>
                    <a:pt x="3593" y="1198"/>
                  </a:lnTo>
                  <a:cubicBezTo>
                    <a:pt x="3561" y="536"/>
                    <a:pt x="2994" y="1"/>
                    <a:pt x="23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1" name="Google Shape;18901;p92"/>
            <p:cNvSpPr/>
            <p:nvPr/>
          </p:nvSpPr>
          <p:spPr>
            <a:xfrm>
              <a:off x="-59290500" y="4317350"/>
              <a:ext cx="89800" cy="82725"/>
            </a:xfrm>
            <a:custGeom>
              <a:avLst/>
              <a:gdLst/>
              <a:ahLst/>
              <a:cxnLst/>
              <a:rect l="l" t="t" r="r" b="b"/>
              <a:pathLst>
                <a:path w="3592" h="3309" extrusionOk="0">
                  <a:moveTo>
                    <a:pt x="1796" y="851"/>
                  </a:moveTo>
                  <a:cubicBezTo>
                    <a:pt x="2048" y="851"/>
                    <a:pt x="2205" y="1071"/>
                    <a:pt x="2205" y="1260"/>
                  </a:cubicBezTo>
                  <a:cubicBezTo>
                    <a:pt x="2205" y="1449"/>
                    <a:pt x="2016" y="1701"/>
                    <a:pt x="1796" y="1701"/>
                  </a:cubicBezTo>
                  <a:cubicBezTo>
                    <a:pt x="1575" y="1701"/>
                    <a:pt x="1386" y="1481"/>
                    <a:pt x="1386" y="1260"/>
                  </a:cubicBezTo>
                  <a:cubicBezTo>
                    <a:pt x="1386" y="1008"/>
                    <a:pt x="1575" y="851"/>
                    <a:pt x="1796" y="851"/>
                  </a:cubicBezTo>
                  <a:close/>
                  <a:moveTo>
                    <a:pt x="0" y="0"/>
                  </a:moveTo>
                  <a:lnTo>
                    <a:pt x="0" y="2079"/>
                  </a:lnTo>
                  <a:cubicBezTo>
                    <a:pt x="0" y="2741"/>
                    <a:pt x="536" y="3308"/>
                    <a:pt x="1260" y="3308"/>
                  </a:cubicBezTo>
                  <a:lnTo>
                    <a:pt x="2363" y="3308"/>
                  </a:lnTo>
                  <a:cubicBezTo>
                    <a:pt x="3025" y="3308"/>
                    <a:pt x="3592" y="2741"/>
                    <a:pt x="3592" y="2079"/>
                  </a:cubicBezTo>
                  <a:lnTo>
                    <a:pt x="359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2" name="Google Shape;18902;p92"/>
            <p:cNvSpPr/>
            <p:nvPr/>
          </p:nvSpPr>
          <p:spPr>
            <a:xfrm>
              <a:off x="-59290500" y="4084200"/>
              <a:ext cx="89800" cy="212700"/>
            </a:xfrm>
            <a:custGeom>
              <a:avLst/>
              <a:gdLst/>
              <a:ahLst/>
              <a:cxnLst/>
              <a:rect l="l" t="t" r="r" b="b"/>
              <a:pathLst>
                <a:path w="3592" h="8508" extrusionOk="0">
                  <a:moveTo>
                    <a:pt x="1796" y="1607"/>
                  </a:moveTo>
                  <a:cubicBezTo>
                    <a:pt x="2048" y="1607"/>
                    <a:pt x="2205" y="1797"/>
                    <a:pt x="2205" y="2049"/>
                  </a:cubicBezTo>
                  <a:lnTo>
                    <a:pt x="2205" y="7278"/>
                  </a:lnTo>
                  <a:cubicBezTo>
                    <a:pt x="2205" y="7499"/>
                    <a:pt x="2016" y="7656"/>
                    <a:pt x="1796" y="7656"/>
                  </a:cubicBezTo>
                  <a:cubicBezTo>
                    <a:pt x="1607" y="7656"/>
                    <a:pt x="1386" y="7467"/>
                    <a:pt x="1386" y="7278"/>
                  </a:cubicBezTo>
                  <a:lnTo>
                    <a:pt x="1386" y="2049"/>
                  </a:lnTo>
                  <a:cubicBezTo>
                    <a:pt x="1386" y="1797"/>
                    <a:pt x="1575" y="1607"/>
                    <a:pt x="1796" y="1607"/>
                  </a:cubicBezTo>
                  <a:close/>
                  <a:moveTo>
                    <a:pt x="1260" y="1"/>
                  </a:moveTo>
                  <a:cubicBezTo>
                    <a:pt x="599" y="1"/>
                    <a:pt x="0" y="536"/>
                    <a:pt x="0" y="1198"/>
                  </a:cubicBezTo>
                  <a:lnTo>
                    <a:pt x="0" y="8507"/>
                  </a:lnTo>
                  <a:lnTo>
                    <a:pt x="3592" y="8507"/>
                  </a:lnTo>
                  <a:lnTo>
                    <a:pt x="3592" y="1198"/>
                  </a:lnTo>
                  <a:cubicBezTo>
                    <a:pt x="3592" y="536"/>
                    <a:pt x="3025" y="1"/>
                    <a:pt x="23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3" name="Google Shape;18903;p92"/>
            <p:cNvSpPr/>
            <p:nvPr/>
          </p:nvSpPr>
          <p:spPr>
            <a:xfrm>
              <a:off x="-59181025" y="4317350"/>
              <a:ext cx="89800" cy="82725"/>
            </a:xfrm>
            <a:custGeom>
              <a:avLst/>
              <a:gdLst/>
              <a:ahLst/>
              <a:cxnLst/>
              <a:rect l="l" t="t" r="r" b="b"/>
              <a:pathLst>
                <a:path w="3592" h="3309" extrusionOk="0">
                  <a:moveTo>
                    <a:pt x="1828" y="851"/>
                  </a:moveTo>
                  <a:cubicBezTo>
                    <a:pt x="2080" y="851"/>
                    <a:pt x="2269" y="1071"/>
                    <a:pt x="2269" y="1260"/>
                  </a:cubicBezTo>
                  <a:cubicBezTo>
                    <a:pt x="2269" y="1449"/>
                    <a:pt x="2080" y="1701"/>
                    <a:pt x="1828" y="1701"/>
                  </a:cubicBezTo>
                  <a:cubicBezTo>
                    <a:pt x="1607" y="1701"/>
                    <a:pt x="1450" y="1481"/>
                    <a:pt x="1450" y="1260"/>
                  </a:cubicBezTo>
                  <a:cubicBezTo>
                    <a:pt x="1450" y="1008"/>
                    <a:pt x="1607" y="851"/>
                    <a:pt x="1828" y="851"/>
                  </a:cubicBezTo>
                  <a:close/>
                  <a:moveTo>
                    <a:pt x="0" y="0"/>
                  </a:moveTo>
                  <a:lnTo>
                    <a:pt x="0" y="2079"/>
                  </a:lnTo>
                  <a:lnTo>
                    <a:pt x="32" y="2079"/>
                  </a:lnTo>
                  <a:cubicBezTo>
                    <a:pt x="32" y="2741"/>
                    <a:pt x="567" y="3308"/>
                    <a:pt x="1261" y="3308"/>
                  </a:cubicBezTo>
                  <a:lnTo>
                    <a:pt x="2363" y="3308"/>
                  </a:lnTo>
                  <a:cubicBezTo>
                    <a:pt x="3025" y="3308"/>
                    <a:pt x="3592" y="2741"/>
                    <a:pt x="3592" y="2079"/>
                  </a:cubicBezTo>
                  <a:lnTo>
                    <a:pt x="359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4" name="Google Shape;18904;p92"/>
            <p:cNvSpPr/>
            <p:nvPr/>
          </p:nvSpPr>
          <p:spPr>
            <a:xfrm>
              <a:off x="-59179450" y="4084200"/>
              <a:ext cx="89800" cy="212700"/>
            </a:xfrm>
            <a:custGeom>
              <a:avLst/>
              <a:gdLst/>
              <a:ahLst/>
              <a:cxnLst/>
              <a:rect l="l" t="t" r="r" b="b"/>
              <a:pathLst>
                <a:path w="3592" h="8508" extrusionOk="0">
                  <a:moveTo>
                    <a:pt x="1733" y="1607"/>
                  </a:moveTo>
                  <a:cubicBezTo>
                    <a:pt x="1922" y="1607"/>
                    <a:pt x="2174" y="1797"/>
                    <a:pt x="2174" y="2049"/>
                  </a:cubicBezTo>
                  <a:lnTo>
                    <a:pt x="2174" y="7278"/>
                  </a:lnTo>
                  <a:cubicBezTo>
                    <a:pt x="2174" y="7499"/>
                    <a:pt x="1985" y="7656"/>
                    <a:pt x="1733" y="7656"/>
                  </a:cubicBezTo>
                  <a:cubicBezTo>
                    <a:pt x="1513" y="7656"/>
                    <a:pt x="1355" y="7467"/>
                    <a:pt x="1355" y="7278"/>
                  </a:cubicBezTo>
                  <a:lnTo>
                    <a:pt x="1355" y="2049"/>
                  </a:lnTo>
                  <a:cubicBezTo>
                    <a:pt x="1355" y="1797"/>
                    <a:pt x="1544" y="1607"/>
                    <a:pt x="1733" y="1607"/>
                  </a:cubicBezTo>
                  <a:close/>
                  <a:moveTo>
                    <a:pt x="1229" y="1"/>
                  </a:moveTo>
                  <a:cubicBezTo>
                    <a:pt x="567" y="1"/>
                    <a:pt x="0" y="536"/>
                    <a:pt x="0" y="1198"/>
                  </a:cubicBezTo>
                  <a:lnTo>
                    <a:pt x="0" y="8507"/>
                  </a:lnTo>
                  <a:lnTo>
                    <a:pt x="3592" y="8507"/>
                  </a:lnTo>
                  <a:lnTo>
                    <a:pt x="3592" y="1198"/>
                  </a:lnTo>
                  <a:cubicBezTo>
                    <a:pt x="3560" y="536"/>
                    <a:pt x="2993" y="1"/>
                    <a:pt x="23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905" name="Google Shape;18905;p92"/>
          <p:cNvGrpSpPr/>
          <p:nvPr/>
        </p:nvGrpSpPr>
        <p:grpSpPr>
          <a:xfrm>
            <a:off x="2178486" y="1532866"/>
            <a:ext cx="365438" cy="366364"/>
            <a:chOff x="-64044600" y="3360375"/>
            <a:chExt cx="315850" cy="316650"/>
          </a:xfrm>
        </p:grpSpPr>
        <p:sp>
          <p:nvSpPr>
            <p:cNvPr id="18906" name="Google Shape;18906;p92"/>
            <p:cNvSpPr/>
            <p:nvPr/>
          </p:nvSpPr>
          <p:spPr>
            <a:xfrm>
              <a:off x="-63980025" y="3532875"/>
              <a:ext cx="185900" cy="144150"/>
            </a:xfrm>
            <a:custGeom>
              <a:avLst/>
              <a:gdLst/>
              <a:ahLst/>
              <a:cxnLst/>
              <a:rect l="l" t="t" r="r" b="b"/>
              <a:pathLst>
                <a:path w="7436" h="5766" extrusionOk="0">
                  <a:moveTo>
                    <a:pt x="410" y="0"/>
                  </a:moveTo>
                  <a:cubicBezTo>
                    <a:pt x="158" y="0"/>
                    <a:pt x="1" y="189"/>
                    <a:pt x="1" y="410"/>
                  </a:cubicBezTo>
                  <a:cubicBezTo>
                    <a:pt x="1" y="662"/>
                    <a:pt x="190" y="820"/>
                    <a:pt x="410" y="820"/>
                  </a:cubicBezTo>
                  <a:lnTo>
                    <a:pt x="883" y="820"/>
                  </a:lnTo>
                  <a:lnTo>
                    <a:pt x="1670" y="5419"/>
                  </a:lnTo>
                  <a:cubicBezTo>
                    <a:pt x="1702" y="5608"/>
                    <a:pt x="1859" y="5766"/>
                    <a:pt x="2048" y="5766"/>
                  </a:cubicBezTo>
                  <a:lnTo>
                    <a:pt x="5356" y="5766"/>
                  </a:lnTo>
                  <a:cubicBezTo>
                    <a:pt x="5545" y="5766"/>
                    <a:pt x="5766" y="5608"/>
                    <a:pt x="5766" y="5419"/>
                  </a:cubicBezTo>
                  <a:lnTo>
                    <a:pt x="6554" y="820"/>
                  </a:lnTo>
                  <a:lnTo>
                    <a:pt x="7026" y="820"/>
                  </a:lnTo>
                  <a:cubicBezTo>
                    <a:pt x="7247" y="820"/>
                    <a:pt x="7404" y="630"/>
                    <a:pt x="7404" y="410"/>
                  </a:cubicBezTo>
                  <a:cubicBezTo>
                    <a:pt x="7436" y="189"/>
                    <a:pt x="7247" y="0"/>
                    <a:pt x="70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7" name="Google Shape;18907;p92"/>
            <p:cNvSpPr/>
            <p:nvPr/>
          </p:nvSpPr>
          <p:spPr>
            <a:xfrm>
              <a:off x="-64044600" y="3360375"/>
              <a:ext cx="315850" cy="152825"/>
            </a:xfrm>
            <a:custGeom>
              <a:avLst/>
              <a:gdLst/>
              <a:ahLst/>
              <a:cxnLst/>
              <a:rect l="l" t="t" r="r" b="b"/>
              <a:pathLst>
                <a:path w="12634" h="6113" extrusionOk="0">
                  <a:moveTo>
                    <a:pt x="378" y="1"/>
                  </a:moveTo>
                  <a:cubicBezTo>
                    <a:pt x="158" y="1"/>
                    <a:pt x="0" y="190"/>
                    <a:pt x="0" y="442"/>
                  </a:cubicBezTo>
                  <a:lnTo>
                    <a:pt x="0" y="5672"/>
                  </a:lnTo>
                  <a:cubicBezTo>
                    <a:pt x="0" y="5892"/>
                    <a:pt x="189" y="6113"/>
                    <a:pt x="378" y="6113"/>
                  </a:cubicBezTo>
                  <a:lnTo>
                    <a:pt x="3088" y="6113"/>
                  </a:lnTo>
                  <a:cubicBezTo>
                    <a:pt x="3245" y="5514"/>
                    <a:pt x="3560" y="4947"/>
                    <a:pt x="4001" y="4569"/>
                  </a:cubicBezTo>
                  <a:cubicBezTo>
                    <a:pt x="3875" y="4285"/>
                    <a:pt x="3812" y="3970"/>
                    <a:pt x="3812" y="3624"/>
                  </a:cubicBezTo>
                  <a:cubicBezTo>
                    <a:pt x="3812" y="2238"/>
                    <a:pt x="4915" y="1135"/>
                    <a:pt x="6301" y="1135"/>
                  </a:cubicBezTo>
                  <a:cubicBezTo>
                    <a:pt x="7656" y="1135"/>
                    <a:pt x="8759" y="2238"/>
                    <a:pt x="8759" y="3624"/>
                  </a:cubicBezTo>
                  <a:cubicBezTo>
                    <a:pt x="8759" y="3939"/>
                    <a:pt x="8696" y="4254"/>
                    <a:pt x="8570" y="4569"/>
                  </a:cubicBezTo>
                  <a:cubicBezTo>
                    <a:pt x="9011" y="5010"/>
                    <a:pt x="9326" y="5514"/>
                    <a:pt x="9483" y="6113"/>
                  </a:cubicBezTo>
                  <a:lnTo>
                    <a:pt x="12193" y="6113"/>
                  </a:lnTo>
                  <a:cubicBezTo>
                    <a:pt x="12445" y="6113"/>
                    <a:pt x="12602" y="5892"/>
                    <a:pt x="12602" y="5672"/>
                  </a:cubicBezTo>
                  <a:lnTo>
                    <a:pt x="12602" y="442"/>
                  </a:lnTo>
                  <a:cubicBezTo>
                    <a:pt x="12634" y="190"/>
                    <a:pt x="12445" y="1"/>
                    <a:pt x="1222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8" name="Google Shape;18908;p92"/>
            <p:cNvSpPr/>
            <p:nvPr/>
          </p:nvSpPr>
          <p:spPr>
            <a:xfrm>
              <a:off x="-63945375" y="3408425"/>
              <a:ext cx="117375" cy="103200"/>
            </a:xfrm>
            <a:custGeom>
              <a:avLst/>
              <a:gdLst/>
              <a:ahLst/>
              <a:cxnLst/>
              <a:rect l="l" t="t" r="r" b="b"/>
              <a:pathLst>
                <a:path w="4695" h="4128" extrusionOk="0">
                  <a:moveTo>
                    <a:pt x="2364" y="1"/>
                  </a:moveTo>
                  <a:cubicBezTo>
                    <a:pt x="1450" y="1"/>
                    <a:pt x="694" y="757"/>
                    <a:pt x="694" y="1670"/>
                  </a:cubicBezTo>
                  <a:cubicBezTo>
                    <a:pt x="694" y="2080"/>
                    <a:pt x="851" y="2489"/>
                    <a:pt x="1167" y="2805"/>
                  </a:cubicBezTo>
                  <a:cubicBezTo>
                    <a:pt x="599" y="3120"/>
                    <a:pt x="190" y="3592"/>
                    <a:pt x="1" y="4128"/>
                  </a:cubicBezTo>
                  <a:lnTo>
                    <a:pt x="4695" y="4128"/>
                  </a:lnTo>
                  <a:cubicBezTo>
                    <a:pt x="4475" y="3561"/>
                    <a:pt x="4065" y="3088"/>
                    <a:pt x="3529" y="2805"/>
                  </a:cubicBezTo>
                  <a:cubicBezTo>
                    <a:pt x="3813" y="2489"/>
                    <a:pt x="4002" y="2080"/>
                    <a:pt x="4002" y="1670"/>
                  </a:cubicBezTo>
                  <a:cubicBezTo>
                    <a:pt x="4002" y="757"/>
                    <a:pt x="3277" y="1"/>
                    <a:pt x="23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909" name="Google Shape;18909;p92"/>
          <p:cNvGrpSpPr/>
          <p:nvPr/>
        </p:nvGrpSpPr>
        <p:grpSpPr>
          <a:xfrm>
            <a:off x="2204909" y="1975418"/>
            <a:ext cx="312592" cy="367261"/>
            <a:chOff x="-64022550" y="3727425"/>
            <a:chExt cx="270175" cy="317425"/>
          </a:xfrm>
        </p:grpSpPr>
        <p:sp>
          <p:nvSpPr>
            <p:cNvPr id="18910" name="Google Shape;18910;p92"/>
            <p:cNvSpPr/>
            <p:nvPr/>
          </p:nvSpPr>
          <p:spPr>
            <a:xfrm>
              <a:off x="-64022550" y="3912500"/>
              <a:ext cx="270175" cy="90600"/>
            </a:xfrm>
            <a:custGeom>
              <a:avLst/>
              <a:gdLst/>
              <a:ahLst/>
              <a:cxnLst/>
              <a:rect l="l" t="t" r="r" b="b"/>
              <a:pathLst>
                <a:path w="10807" h="3624" extrusionOk="0">
                  <a:moveTo>
                    <a:pt x="2111" y="1"/>
                  </a:moveTo>
                  <a:cubicBezTo>
                    <a:pt x="945" y="1"/>
                    <a:pt x="0" y="946"/>
                    <a:pt x="0" y="2080"/>
                  </a:cubicBezTo>
                  <a:lnTo>
                    <a:pt x="0" y="3183"/>
                  </a:lnTo>
                  <a:cubicBezTo>
                    <a:pt x="0" y="3435"/>
                    <a:pt x="221" y="3624"/>
                    <a:pt x="441" y="3624"/>
                  </a:cubicBezTo>
                  <a:lnTo>
                    <a:pt x="10365" y="3624"/>
                  </a:lnTo>
                  <a:cubicBezTo>
                    <a:pt x="10618" y="3624"/>
                    <a:pt x="10807" y="3435"/>
                    <a:pt x="10807" y="3183"/>
                  </a:cubicBezTo>
                  <a:lnTo>
                    <a:pt x="10807" y="2080"/>
                  </a:lnTo>
                  <a:cubicBezTo>
                    <a:pt x="10807" y="946"/>
                    <a:pt x="9861" y="1"/>
                    <a:pt x="87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1" name="Google Shape;18911;p92"/>
            <p:cNvSpPr/>
            <p:nvPr/>
          </p:nvSpPr>
          <p:spPr>
            <a:xfrm>
              <a:off x="-64000500" y="4023550"/>
              <a:ext cx="227650" cy="21300"/>
            </a:xfrm>
            <a:custGeom>
              <a:avLst/>
              <a:gdLst/>
              <a:ahLst/>
              <a:cxnLst/>
              <a:rect l="l" t="t" r="r" b="b"/>
              <a:pathLst>
                <a:path w="9106" h="852" extrusionOk="0">
                  <a:moveTo>
                    <a:pt x="0" y="1"/>
                  </a:moveTo>
                  <a:lnTo>
                    <a:pt x="0" y="442"/>
                  </a:lnTo>
                  <a:cubicBezTo>
                    <a:pt x="0" y="694"/>
                    <a:pt x="190" y="851"/>
                    <a:pt x="442" y="851"/>
                  </a:cubicBezTo>
                  <a:lnTo>
                    <a:pt x="8696" y="851"/>
                  </a:lnTo>
                  <a:cubicBezTo>
                    <a:pt x="8948" y="851"/>
                    <a:pt x="9105" y="631"/>
                    <a:pt x="9105" y="442"/>
                  </a:cubicBezTo>
                  <a:lnTo>
                    <a:pt x="910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2" name="Google Shape;18912;p92"/>
            <p:cNvSpPr/>
            <p:nvPr/>
          </p:nvSpPr>
          <p:spPr>
            <a:xfrm>
              <a:off x="-63960325" y="3727425"/>
              <a:ext cx="144925" cy="165425"/>
            </a:xfrm>
            <a:custGeom>
              <a:avLst/>
              <a:gdLst/>
              <a:ahLst/>
              <a:cxnLst/>
              <a:rect l="l" t="t" r="r" b="b"/>
              <a:pathLst>
                <a:path w="5797" h="6617" extrusionOk="0">
                  <a:moveTo>
                    <a:pt x="2930" y="0"/>
                  </a:moveTo>
                  <a:cubicBezTo>
                    <a:pt x="1292" y="0"/>
                    <a:pt x="0" y="1292"/>
                    <a:pt x="0" y="2867"/>
                  </a:cubicBezTo>
                  <a:cubicBezTo>
                    <a:pt x="32" y="3812"/>
                    <a:pt x="504" y="4694"/>
                    <a:pt x="1260" y="5230"/>
                  </a:cubicBezTo>
                  <a:lnTo>
                    <a:pt x="1260" y="6616"/>
                  </a:lnTo>
                  <a:lnTo>
                    <a:pt x="4568" y="6616"/>
                  </a:lnTo>
                  <a:lnTo>
                    <a:pt x="4568" y="5230"/>
                  </a:lnTo>
                  <a:cubicBezTo>
                    <a:pt x="5356" y="4694"/>
                    <a:pt x="5797" y="3812"/>
                    <a:pt x="5797" y="2867"/>
                  </a:cubicBezTo>
                  <a:cubicBezTo>
                    <a:pt x="5797" y="1260"/>
                    <a:pt x="4505" y="0"/>
                    <a:pt x="29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913" name="Google Shape;18913;p92"/>
          <p:cNvGrpSpPr/>
          <p:nvPr/>
        </p:nvGrpSpPr>
        <p:grpSpPr>
          <a:xfrm>
            <a:off x="2229047" y="2404318"/>
            <a:ext cx="264317" cy="367290"/>
            <a:chOff x="-64001300" y="4093650"/>
            <a:chExt cx="228450" cy="317450"/>
          </a:xfrm>
        </p:grpSpPr>
        <p:sp>
          <p:nvSpPr>
            <p:cNvPr id="18914" name="Google Shape;18914;p92"/>
            <p:cNvSpPr/>
            <p:nvPr/>
          </p:nvSpPr>
          <p:spPr>
            <a:xfrm>
              <a:off x="-63933550" y="4328375"/>
              <a:ext cx="93750" cy="40975"/>
            </a:xfrm>
            <a:custGeom>
              <a:avLst/>
              <a:gdLst/>
              <a:ahLst/>
              <a:cxnLst/>
              <a:rect l="l" t="t" r="r" b="b"/>
              <a:pathLst>
                <a:path w="3750" h="1639" extrusionOk="0">
                  <a:moveTo>
                    <a:pt x="1859" y="0"/>
                  </a:moveTo>
                  <a:cubicBezTo>
                    <a:pt x="1009" y="0"/>
                    <a:pt x="315" y="662"/>
                    <a:pt x="0" y="1638"/>
                  </a:cubicBezTo>
                  <a:lnTo>
                    <a:pt x="3749" y="1638"/>
                  </a:lnTo>
                  <a:cubicBezTo>
                    <a:pt x="3434" y="662"/>
                    <a:pt x="2710" y="0"/>
                    <a:pt x="18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5" name="Google Shape;18915;p92"/>
            <p:cNvSpPr/>
            <p:nvPr/>
          </p:nvSpPr>
          <p:spPr>
            <a:xfrm>
              <a:off x="-63980025" y="4135400"/>
              <a:ext cx="185900" cy="234725"/>
            </a:xfrm>
            <a:custGeom>
              <a:avLst/>
              <a:gdLst/>
              <a:ahLst/>
              <a:cxnLst/>
              <a:rect l="l" t="t" r="r" b="b"/>
              <a:pathLst>
                <a:path w="7436" h="9389" extrusionOk="0">
                  <a:moveTo>
                    <a:pt x="6617" y="1"/>
                  </a:moveTo>
                  <a:lnTo>
                    <a:pt x="6617" y="725"/>
                  </a:lnTo>
                  <a:cubicBezTo>
                    <a:pt x="6196" y="593"/>
                    <a:pt x="5771" y="530"/>
                    <a:pt x="5358" y="530"/>
                  </a:cubicBezTo>
                  <a:cubicBezTo>
                    <a:pt x="4686" y="530"/>
                    <a:pt x="4044" y="697"/>
                    <a:pt x="3498" y="1009"/>
                  </a:cubicBezTo>
                  <a:cubicBezTo>
                    <a:pt x="3103" y="1242"/>
                    <a:pt x="2617" y="1373"/>
                    <a:pt x="2085" y="1373"/>
                  </a:cubicBezTo>
                  <a:cubicBezTo>
                    <a:pt x="1683" y="1373"/>
                    <a:pt x="1254" y="1298"/>
                    <a:pt x="820" y="1135"/>
                  </a:cubicBezTo>
                  <a:lnTo>
                    <a:pt x="820" y="32"/>
                  </a:lnTo>
                  <a:lnTo>
                    <a:pt x="1" y="32"/>
                  </a:lnTo>
                  <a:lnTo>
                    <a:pt x="1" y="1418"/>
                  </a:lnTo>
                  <a:cubicBezTo>
                    <a:pt x="1" y="2867"/>
                    <a:pt x="820" y="4096"/>
                    <a:pt x="2017" y="4726"/>
                  </a:cubicBezTo>
                  <a:cubicBezTo>
                    <a:pt x="820" y="5356"/>
                    <a:pt x="1" y="6554"/>
                    <a:pt x="1" y="8034"/>
                  </a:cubicBezTo>
                  <a:lnTo>
                    <a:pt x="1" y="9389"/>
                  </a:lnTo>
                  <a:lnTo>
                    <a:pt x="820" y="9389"/>
                  </a:lnTo>
                  <a:lnTo>
                    <a:pt x="820" y="8034"/>
                  </a:lnTo>
                  <a:cubicBezTo>
                    <a:pt x="820" y="6396"/>
                    <a:pt x="2143" y="5104"/>
                    <a:pt x="3750" y="5104"/>
                  </a:cubicBezTo>
                  <a:cubicBezTo>
                    <a:pt x="5356" y="5104"/>
                    <a:pt x="6617" y="6396"/>
                    <a:pt x="6617" y="8034"/>
                  </a:cubicBezTo>
                  <a:lnTo>
                    <a:pt x="6617" y="9389"/>
                  </a:lnTo>
                  <a:lnTo>
                    <a:pt x="7436" y="9389"/>
                  </a:lnTo>
                  <a:lnTo>
                    <a:pt x="7436" y="9357"/>
                  </a:lnTo>
                  <a:lnTo>
                    <a:pt x="7436" y="7971"/>
                  </a:lnTo>
                  <a:cubicBezTo>
                    <a:pt x="7436" y="6522"/>
                    <a:pt x="6617" y="5293"/>
                    <a:pt x="5451" y="4663"/>
                  </a:cubicBezTo>
                  <a:cubicBezTo>
                    <a:pt x="6617" y="4033"/>
                    <a:pt x="7436" y="2836"/>
                    <a:pt x="7436" y="1355"/>
                  </a:cubicBezTo>
                  <a:lnTo>
                    <a:pt x="743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6" name="Google Shape;18916;p92"/>
            <p:cNvSpPr/>
            <p:nvPr/>
          </p:nvSpPr>
          <p:spPr>
            <a:xfrm>
              <a:off x="-64001300" y="4389800"/>
              <a:ext cx="228450" cy="21300"/>
            </a:xfrm>
            <a:custGeom>
              <a:avLst/>
              <a:gdLst/>
              <a:ahLst/>
              <a:cxnLst/>
              <a:rect l="l" t="t" r="r" b="b"/>
              <a:pathLst>
                <a:path w="9138" h="852" extrusionOk="0">
                  <a:moveTo>
                    <a:pt x="411" y="1"/>
                  </a:moveTo>
                  <a:cubicBezTo>
                    <a:pt x="190" y="1"/>
                    <a:pt x="1" y="221"/>
                    <a:pt x="1" y="410"/>
                  </a:cubicBezTo>
                  <a:cubicBezTo>
                    <a:pt x="1" y="631"/>
                    <a:pt x="190" y="851"/>
                    <a:pt x="411" y="851"/>
                  </a:cubicBezTo>
                  <a:lnTo>
                    <a:pt x="8696" y="851"/>
                  </a:lnTo>
                  <a:cubicBezTo>
                    <a:pt x="8917" y="851"/>
                    <a:pt x="9074" y="631"/>
                    <a:pt x="9074" y="410"/>
                  </a:cubicBezTo>
                  <a:cubicBezTo>
                    <a:pt x="9137" y="221"/>
                    <a:pt x="8917" y="1"/>
                    <a:pt x="86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7" name="Google Shape;18917;p92"/>
            <p:cNvSpPr/>
            <p:nvPr/>
          </p:nvSpPr>
          <p:spPr>
            <a:xfrm>
              <a:off x="-64001300" y="4093650"/>
              <a:ext cx="226875" cy="20500"/>
            </a:xfrm>
            <a:custGeom>
              <a:avLst/>
              <a:gdLst/>
              <a:ahLst/>
              <a:cxnLst/>
              <a:rect l="l" t="t" r="r" b="b"/>
              <a:pathLst>
                <a:path w="9075" h="820" extrusionOk="0">
                  <a:moveTo>
                    <a:pt x="411" y="1"/>
                  </a:moveTo>
                  <a:cubicBezTo>
                    <a:pt x="190" y="1"/>
                    <a:pt x="1" y="190"/>
                    <a:pt x="1" y="410"/>
                  </a:cubicBezTo>
                  <a:cubicBezTo>
                    <a:pt x="32" y="631"/>
                    <a:pt x="190" y="820"/>
                    <a:pt x="411" y="820"/>
                  </a:cubicBezTo>
                  <a:lnTo>
                    <a:pt x="8696" y="820"/>
                  </a:lnTo>
                  <a:cubicBezTo>
                    <a:pt x="8917" y="820"/>
                    <a:pt x="9074" y="631"/>
                    <a:pt x="9074" y="410"/>
                  </a:cubicBezTo>
                  <a:cubicBezTo>
                    <a:pt x="9074" y="158"/>
                    <a:pt x="8885" y="1"/>
                    <a:pt x="86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918" name="Google Shape;18918;p92"/>
          <p:cNvGrpSpPr/>
          <p:nvPr/>
        </p:nvGrpSpPr>
        <p:grpSpPr>
          <a:xfrm>
            <a:off x="848051" y="2897610"/>
            <a:ext cx="359972" cy="366480"/>
            <a:chOff x="-62148800" y="3377700"/>
            <a:chExt cx="311125" cy="316750"/>
          </a:xfrm>
        </p:grpSpPr>
        <p:sp>
          <p:nvSpPr>
            <p:cNvPr id="18919" name="Google Shape;18919;p92"/>
            <p:cNvSpPr/>
            <p:nvPr/>
          </p:nvSpPr>
          <p:spPr>
            <a:xfrm>
              <a:off x="-62085775" y="3653375"/>
              <a:ext cx="185875" cy="41075"/>
            </a:xfrm>
            <a:custGeom>
              <a:avLst/>
              <a:gdLst/>
              <a:ahLst/>
              <a:cxnLst/>
              <a:rect l="l" t="t" r="r" b="b"/>
              <a:pathLst>
                <a:path w="7435" h="1643" extrusionOk="0">
                  <a:moveTo>
                    <a:pt x="819" y="1"/>
                  </a:moveTo>
                  <a:cubicBezTo>
                    <a:pt x="347" y="1"/>
                    <a:pt x="0" y="347"/>
                    <a:pt x="0" y="851"/>
                  </a:cubicBezTo>
                  <a:lnTo>
                    <a:pt x="0" y="1229"/>
                  </a:lnTo>
                  <a:cubicBezTo>
                    <a:pt x="0" y="1481"/>
                    <a:pt x="189" y="1639"/>
                    <a:pt x="410" y="1639"/>
                  </a:cubicBezTo>
                  <a:lnTo>
                    <a:pt x="7026" y="1639"/>
                  </a:lnTo>
                  <a:cubicBezTo>
                    <a:pt x="7044" y="1641"/>
                    <a:pt x="7062" y="1642"/>
                    <a:pt x="7080" y="1642"/>
                  </a:cubicBezTo>
                  <a:cubicBezTo>
                    <a:pt x="7300" y="1642"/>
                    <a:pt x="7435" y="1463"/>
                    <a:pt x="7435" y="1229"/>
                  </a:cubicBezTo>
                  <a:lnTo>
                    <a:pt x="7435" y="851"/>
                  </a:lnTo>
                  <a:cubicBezTo>
                    <a:pt x="7435" y="379"/>
                    <a:pt x="7089" y="1"/>
                    <a:pt x="66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0" name="Google Shape;18920;p92"/>
            <p:cNvSpPr/>
            <p:nvPr/>
          </p:nvSpPr>
          <p:spPr>
            <a:xfrm>
              <a:off x="-62148800" y="3377700"/>
              <a:ext cx="311125" cy="254425"/>
            </a:xfrm>
            <a:custGeom>
              <a:avLst/>
              <a:gdLst/>
              <a:ahLst/>
              <a:cxnLst/>
              <a:rect l="l" t="t" r="r" b="b"/>
              <a:pathLst>
                <a:path w="12445" h="10177" extrusionOk="0">
                  <a:moveTo>
                    <a:pt x="11626" y="1608"/>
                  </a:moveTo>
                  <a:lnTo>
                    <a:pt x="11626" y="2899"/>
                  </a:lnTo>
                  <a:cubicBezTo>
                    <a:pt x="11626" y="3939"/>
                    <a:pt x="10807" y="4853"/>
                    <a:pt x="9767" y="4916"/>
                  </a:cubicBezTo>
                  <a:cubicBezTo>
                    <a:pt x="9893" y="4538"/>
                    <a:pt x="9956" y="4128"/>
                    <a:pt x="9956" y="3718"/>
                  </a:cubicBezTo>
                  <a:lnTo>
                    <a:pt x="9956" y="1608"/>
                  </a:lnTo>
                  <a:close/>
                  <a:moveTo>
                    <a:pt x="2521" y="1639"/>
                  </a:moveTo>
                  <a:lnTo>
                    <a:pt x="2521" y="3718"/>
                  </a:lnTo>
                  <a:cubicBezTo>
                    <a:pt x="2521" y="4160"/>
                    <a:pt x="2616" y="4538"/>
                    <a:pt x="2710" y="4947"/>
                  </a:cubicBezTo>
                  <a:cubicBezTo>
                    <a:pt x="1702" y="4853"/>
                    <a:pt x="883" y="4002"/>
                    <a:pt x="883" y="2899"/>
                  </a:cubicBezTo>
                  <a:lnTo>
                    <a:pt x="883" y="1639"/>
                  </a:lnTo>
                  <a:close/>
                  <a:moveTo>
                    <a:pt x="6176" y="1576"/>
                  </a:moveTo>
                  <a:cubicBezTo>
                    <a:pt x="6333" y="1576"/>
                    <a:pt x="6491" y="1671"/>
                    <a:pt x="6554" y="1828"/>
                  </a:cubicBezTo>
                  <a:lnTo>
                    <a:pt x="6932" y="2647"/>
                  </a:lnTo>
                  <a:lnTo>
                    <a:pt x="7845" y="2773"/>
                  </a:lnTo>
                  <a:cubicBezTo>
                    <a:pt x="8003" y="2805"/>
                    <a:pt x="8129" y="2899"/>
                    <a:pt x="8160" y="3025"/>
                  </a:cubicBezTo>
                  <a:cubicBezTo>
                    <a:pt x="8349" y="3214"/>
                    <a:pt x="8318" y="3403"/>
                    <a:pt x="8192" y="3466"/>
                  </a:cubicBezTo>
                  <a:lnTo>
                    <a:pt x="7530" y="4097"/>
                  </a:lnTo>
                  <a:lnTo>
                    <a:pt x="7688" y="5010"/>
                  </a:lnTo>
                  <a:cubicBezTo>
                    <a:pt x="7719" y="5168"/>
                    <a:pt x="7656" y="5325"/>
                    <a:pt x="7530" y="5420"/>
                  </a:cubicBezTo>
                  <a:cubicBezTo>
                    <a:pt x="7452" y="5459"/>
                    <a:pt x="7363" y="5486"/>
                    <a:pt x="7268" y="5486"/>
                  </a:cubicBezTo>
                  <a:cubicBezTo>
                    <a:pt x="7210" y="5486"/>
                    <a:pt x="7149" y="5475"/>
                    <a:pt x="7089" y="5451"/>
                  </a:cubicBezTo>
                  <a:lnTo>
                    <a:pt x="6270" y="5010"/>
                  </a:lnTo>
                  <a:lnTo>
                    <a:pt x="5451" y="5451"/>
                  </a:lnTo>
                  <a:cubicBezTo>
                    <a:pt x="5380" y="5480"/>
                    <a:pt x="5309" y="5495"/>
                    <a:pt x="5241" y="5495"/>
                  </a:cubicBezTo>
                  <a:cubicBezTo>
                    <a:pt x="5158" y="5495"/>
                    <a:pt x="5079" y="5472"/>
                    <a:pt x="5010" y="5420"/>
                  </a:cubicBezTo>
                  <a:cubicBezTo>
                    <a:pt x="4884" y="5325"/>
                    <a:pt x="4821" y="5168"/>
                    <a:pt x="4852" y="5010"/>
                  </a:cubicBezTo>
                  <a:lnTo>
                    <a:pt x="5010" y="4097"/>
                  </a:lnTo>
                  <a:lnTo>
                    <a:pt x="4348" y="3466"/>
                  </a:lnTo>
                  <a:cubicBezTo>
                    <a:pt x="4222" y="3340"/>
                    <a:pt x="4191" y="3214"/>
                    <a:pt x="4222" y="3025"/>
                  </a:cubicBezTo>
                  <a:cubicBezTo>
                    <a:pt x="4254" y="2899"/>
                    <a:pt x="4411" y="2773"/>
                    <a:pt x="4537" y="2773"/>
                  </a:cubicBezTo>
                  <a:lnTo>
                    <a:pt x="5451" y="2647"/>
                  </a:lnTo>
                  <a:lnTo>
                    <a:pt x="5829" y="1828"/>
                  </a:lnTo>
                  <a:cubicBezTo>
                    <a:pt x="5924" y="1671"/>
                    <a:pt x="6018" y="1576"/>
                    <a:pt x="6176" y="1576"/>
                  </a:cubicBezTo>
                  <a:close/>
                  <a:moveTo>
                    <a:pt x="2931" y="1"/>
                  </a:moveTo>
                  <a:cubicBezTo>
                    <a:pt x="2679" y="1"/>
                    <a:pt x="2521" y="190"/>
                    <a:pt x="2521" y="410"/>
                  </a:cubicBezTo>
                  <a:lnTo>
                    <a:pt x="2521" y="852"/>
                  </a:lnTo>
                  <a:lnTo>
                    <a:pt x="442" y="852"/>
                  </a:lnTo>
                  <a:cubicBezTo>
                    <a:pt x="190" y="852"/>
                    <a:pt x="1" y="1041"/>
                    <a:pt x="1" y="1230"/>
                  </a:cubicBezTo>
                  <a:lnTo>
                    <a:pt x="1" y="2899"/>
                  </a:lnTo>
                  <a:cubicBezTo>
                    <a:pt x="1" y="4506"/>
                    <a:pt x="1292" y="5766"/>
                    <a:pt x="2931" y="5766"/>
                  </a:cubicBezTo>
                  <a:lnTo>
                    <a:pt x="3120" y="5766"/>
                  </a:lnTo>
                  <a:cubicBezTo>
                    <a:pt x="3561" y="6428"/>
                    <a:pt x="4222" y="6932"/>
                    <a:pt x="4978" y="7216"/>
                  </a:cubicBezTo>
                  <a:lnTo>
                    <a:pt x="4978" y="8507"/>
                  </a:lnTo>
                  <a:cubicBezTo>
                    <a:pt x="4506" y="8507"/>
                    <a:pt x="4128" y="8854"/>
                    <a:pt x="4128" y="9358"/>
                  </a:cubicBezTo>
                  <a:lnTo>
                    <a:pt x="4128" y="10177"/>
                  </a:lnTo>
                  <a:lnTo>
                    <a:pt x="8286" y="10177"/>
                  </a:lnTo>
                  <a:lnTo>
                    <a:pt x="8286" y="9358"/>
                  </a:lnTo>
                  <a:cubicBezTo>
                    <a:pt x="8286" y="8885"/>
                    <a:pt x="7908" y="8507"/>
                    <a:pt x="7436" y="8507"/>
                  </a:cubicBezTo>
                  <a:lnTo>
                    <a:pt x="7436" y="7216"/>
                  </a:lnTo>
                  <a:cubicBezTo>
                    <a:pt x="8192" y="6932"/>
                    <a:pt x="8854" y="6428"/>
                    <a:pt x="9295" y="5766"/>
                  </a:cubicBezTo>
                  <a:lnTo>
                    <a:pt x="9484" y="5766"/>
                  </a:lnTo>
                  <a:cubicBezTo>
                    <a:pt x="11122" y="5766"/>
                    <a:pt x="12414" y="4475"/>
                    <a:pt x="12414" y="2899"/>
                  </a:cubicBezTo>
                  <a:lnTo>
                    <a:pt x="12414" y="1230"/>
                  </a:lnTo>
                  <a:cubicBezTo>
                    <a:pt x="12445" y="978"/>
                    <a:pt x="12288" y="852"/>
                    <a:pt x="12067" y="852"/>
                  </a:cubicBezTo>
                  <a:lnTo>
                    <a:pt x="9956" y="852"/>
                  </a:lnTo>
                  <a:lnTo>
                    <a:pt x="9956" y="410"/>
                  </a:lnTo>
                  <a:cubicBezTo>
                    <a:pt x="9956" y="158"/>
                    <a:pt x="9767" y="1"/>
                    <a:pt x="95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921" name="Google Shape;18921;p92"/>
          <p:cNvGrpSpPr/>
          <p:nvPr/>
        </p:nvGrpSpPr>
        <p:grpSpPr>
          <a:xfrm>
            <a:off x="843958" y="3347607"/>
            <a:ext cx="368157" cy="367290"/>
            <a:chOff x="-62154300" y="3743950"/>
            <a:chExt cx="318200" cy="317450"/>
          </a:xfrm>
        </p:grpSpPr>
        <p:sp>
          <p:nvSpPr>
            <p:cNvPr id="18922" name="Google Shape;18922;p92"/>
            <p:cNvSpPr/>
            <p:nvPr/>
          </p:nvSpPr>
          <p:spPr>
            <a:xfrm>
              <a:off x="-61992850" y="3743950"/>
              <a:ext cx="63825" cy="69150"/>
            </a:xfrm>
            <a:custGeom>
              <a:avLst/>
              <a:gdLst/>
              <a:ahLst/>
              <a:cxnLst/>
              <a:rect l="l" t="t" r="r" b="b"/>
              <a:pathLst>
                <a:path w="2553" h="2766" extrusionOk="0">
                  <a:moveTo>
                    <a:pt x="1261" y="1"/>
                  </a:moveTo>
                  <a:cubicBezTo>
                    <a:pt x="1009" y="1"/>
                    <a:pt x="851" y="221"/>
                    <a:pt x="851" y="410"/>
                  </a:cubicBezTo>
                  <a:lnTo>
                    <a:pt x="851" y="1355"/>
                  </a:lnTo>
                  <a:lnTo>
                    <a:pt x="725" y="1229"/>
                  </a:lnTo>
                  <a:cubicBezTo>
                    <a:pt x="646" y="1151"/>
                    <a:pt x="544" y="1111"/>
                    <a:pt x="442" y="1111"/>
                  </a:cubicBezTo>
                  <a:cubicBezTo>
                    <a:pt x="339" y="1111"/>
                    <a:pt x="237" y="1151"/>
                    <a:pt x="158" y="1229"/>
                  </a:cubicBezTo>
                  <a:cubicBezTo>
                    <a:pt x="1" y="1387"/>
                    <a:pt x="1" y="1670"/>
                    <a:pt x="158" y="1828"/>
                  </a:cubicBezTo>
                  <a:lnTo>
                    <a:pt x="977" y="2647"/>
                  </a:lnTo>
                  <a:cubicBezTo>
                    <a:pt x="1056" y="2726"/>
                    <a:pt x="1166" y="2765"/>
                    <a:pt x="1277" y="2765"/>
                  </a:cubicBezTo>
                  <a:cubicBezTo>
                    <a:pt x="1387" y="2765"/>
                    <a:pt x="1497" y="2726"/>
                    <a:pt x="1576" y="2647"/>
                  </a:cubicBezTo>
                  <a:lnTo>
                    <a:pt x="2395" y="1828"/>
                  </a:lnTo>
                  <a:cubicBezTo>
                    <a:pt x="2553" y="1670"/>
                    <a:pt x="2553" y="1387"/>
                    <a:pt x="2395" y="1229"/>
                  </a:cubicBezTo>
                  <a:cubicBezTo>
                    <a:pt x="2316" y="1151"/>
                    <a:pt x="2206" y="1111"/>
                    <a:pt x="2096" y="1111"/>
                  </a:cubicBezTo>
                  <a:cubicBezTo>
                    <a:pt x="1985" y="1111"/>
                    <a:pt x="1875" y="1151"/>
                    <a:pt x="1796" y="1229"/>
                  </a:cubicBezTo>
                  <a:lnTo>
                    <a:pt x="1670" y="1355"/>
                  </a:lnTo>
                  <a:lnTo>
                    <a:pt x="1670" y="410"/>
                  </a:lnTo>
                  <a:cubicBezTo>
                    <a:pt x="1670" y="221"/>
                    <a:pt x="1481" y="1"/>
                    <a:pt x="1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3" name="Google Shape;18923;p92"/>
            <p:cNvSpPr/>
            <p:nvPr/>
          </p:nvSpPr>
          <p:spPr>
            <a:xfrm>
              <a:off x="-62154300" y="3785700"/>
              <a:ext cx="318200" cy="275700"/>
            </a:xfrm>
            <a:custGeom>
              <a:avLst/>
              <a:gdLst/>
              <a:ahLst/>
              <a:cxnLst/>
              <a:rect l="l" t="t" r="r" b="b"/>
              <a:pathLst>
                <a:path w="12728" h="11028" extrusionOk="0">
                  <a:moveTo>
                    <a:pt x="5261" y="3560"/>
                  </a:moveTo>
                  <a:cubicBezTo>
                    <a:pt x="5513" y="3560"/>
                    <a:pt x="5671" y="3781"/>
                    <a:pt x="5671" y="4002"/>
                  </a:cubicBezTo>
                  <a:lnTo>
                    <a:pt x="5671" y="5671"/>
                  </a:lnTo>
                  <a:cubicBezTo>
                    <a:pt x="5671" y="5892"/>
                    <a:pt x="5450" y="6112"/>
                    <a:pt x="5261" y="6112"/>
                  </a:cubicBezTo>
                  <a:cubicBezTo>
                    <a:pt x="5072" y="6112"/>
                    <a:pt x="4820" y="5892"/>
                    <a:pt x="4820" y="5671"/>
                  </a:cubicBezTo>
                  <a:lnTo>
                    <a:pt x="4820" y="4002"/>
                  </a:lnTo>
                  <a:cubicBezTo>
                    <a:pt x="4820" y="3781"/>
                    <a:pt x="5041" y="3560"/>
                    <a:pt x="5261" y="3560"/>
                  </a:cubicBezTo>
                  <a:close/>
                  <a:moveTo>
                    <a:pt x="7719" y="3560"/>
                  </a:moveTo>
                  <a:cubicBezTo>
                    <a:pt x="7908" y="3560"/>
                    <a:pt x="8128" y="3781"/>
                    <a:pt x="8128" y="4002"/>
                  </a:cubicBezTo>
                  <a:lnTo>
                    <a:pt x="8128" y="5671"/>
                  </a:lnTo>
                  <a:cubicBezTo>
                    <a:pt x="8128" y="5892"/>
                    <a:pt x="7939" y="6112"/>
                    <a:pt x="7719" y="6112"/>
                  </a:cubicBezTo>
                  <a:cubicBezTo>
                    <a:pt x="7467" y="6112"/>
                    <a:pt x="7309" y="5892"/>
                    <a:pt x="7309" y="5671"/>
                  </a:cubicBezTo>
                  <a:lnTo>
                    <a:pt x="7309" y="4002"/>
                  </a:lnTo>
                  <a:cubicBezTo>
                    <a:pt x="7309" y="3781"/>
                    <a:pt x="7498" y="3560"/>
                    <a:pt x="7719" y="3560"/>
                  </a:cubicBezTo>
                  <a:close/>
                  <a:moveTo>
                    <a:pt x="10239" y="3560"/>
                  </a:moveTo>
                  <a:cubicBezTo>
                    <a:pt x="10460" y="3560"/>
                    <a:pt x="10617" y="3781"/>
                    <a:pt x="10617" y="4002"/>
                  </a:cubicBezTo>
                  <a:lnTo>
                    <a:pt x="10617" y="5671"/>
                  </a:lnTo>
                  <a:cubicBezTo>
                    <a:pt x="10617" y="5892"/>
                    <a:pt x="10428" y="6112"/>
                    <a:pt x="10239" y="6112"/>
                  </a:cubicBezTo>
                  <a:cubicBezTo>
                    <a:pt x="9987" y="6112"/>
                    <a:pt x="9798" y="5892"/>
                    <a:pt x="9798" y="5671"/>
                  </a:cubicBezTo>
                  <a:lnTo>
                    <a:pt x="9798" y="4002"/>
                  </a:lnTo>
                  <a:cubicBezTo>
                    <a:pt x="9798" y="3781"/>
                    <a:pt x="9987" y="3560"/>
                    <a:pt x="10239" y="3560"/>
                  </a:cubicBezTo>
                  <a:close/>
                  <a:moveTo>
                    <a:pt x="5230" y="9357"/>
                  </a:moveTo>
                  <a:cubicBezTo>
                    <a:pt x="5450" y="9357"/>
                    <a:pt x="5608" y="9578"/>
                    <a:pt x="5608" y="9767"/>
                  </a:cubicBezTo>
                  <a:cubicBezTo>
                    <a:pt x="5608" y="9987"/>
                    <a:pt x="5419" y="10208"/>
                    <a:pt x="5230" y="10208"/>
                  </a:cubicBezTo>
                  <a:cubicBezTo>
                    <a:pt x="5041" y="10208"/>
                    <a:pt x="4789" y="9987"/>
                    <a:pt x="4789" y="9767"/>
                  </a:cubicBezTo>
                  <a:cubicBezTo>
                    <a:pt x="4820" y="9578"/>
                    <a:pt x="5041" y="9357"/>
                    <a:pt x="5230" y="9357"/>
                  </a:cubicBezTo>
                  <a:close/>
                  <a:moveTo>
                    <a:pt x="9924" y="9357"/>
                  </a:moveTo>
                  <a:cubicBezTo>
                    <a:pt x="10145" y="9357"/>
                    <a:pt x="10302" y="9578"/>
                    <a:pt x="10302" y="9767"/>
                  </a:cubicBezTo>
                  <a:cubicBezTo>
                    <a:pt x="10302" y="9987"/>
                    <a:pt x="10113" y="10208"/>
                    <a:pt x="9924" y="10208"/>
                  </a:cubicBezTo>
                  <a:cubicBezTo>
                    <a:pt x="9704" y="10208"/>
                    <a:pt x="9515" y="9987"/>
                    <a:pt x="9515" y="9767"/>
                  </a:cubicBezTo>
                  <a:cubicBezTo>
                    <a:pt x="9515" y="9578"/>
                    <a:pt x="9704" y="9357"/>
                    <a:pt x="9924" y="9357"/>
                  </a:cubicBezTo>
                  <a:close/>
                  <a:moveTo>
                    <a:pt x="441" y="0"/>
                  </a:moveTo>
                  <a:cubicBezTo>
                    <a:pt x="189" y="0"/>
                    <a:pt x="0" y="189"/>
                    <a:pt x="0" y="378"/>
                  </a:cubicBezTo>
                  <a:cubicBezTo>
                    <a:pt x="0" y="599"/>
                    <a:pt x="347" y="820"/>
                    <a:pt x="536" y="820"/>
                  </a:cubicBezTo>
                  <a:lnTo>
                    <a:pt x="2111" y="820"/>
                  </a:lnTo>
                  <a:cubicBezTo>
                    <a:pt x="2174" y="1103"/>
                    <a:pt x="3245" y="6711"/>
                    <a:pt x="3308" y="6994"/>
                  </a:cubicBezTo>
                  <a:cubicBezTo>
                    <a:pt x="2867" y="7184"/>
                    <a:pt x="2584" y="7625"/>
                    <a:pt x="2584" y="8097"/>
                  </a:cubicBezTo>
                  <a:cubicBezTo>
                    <a:pt x="2584" y="8759"/>
                    <a:pt x="3151" y="9326"/>
                    <a:pt x="3812" y="9326"/>
                  </a:cubicBezTo>
                  <a:lnTo>
                    <a:pt x="4001" y="9326"/>
                  </a:lnTo>
                  <a:cubicBezTo>
                    <a:pt x="3970" y="9452"/>
                    <a:pt x="3938" y="9609"/>
                    <a:pt x="3938" y="9767"/>
                  </a:cubicBezTo>
                  <a:cubicBezTo>
                    <a:pt x="3938" y="10429"/>
                    <a:pt x="4474" y="11027"/>
                    <a:pt x="5167" y="11027"/>
                  </a:cubicBezTo>
                  <a:cubicBezTo>
                    <a:pt x="5829" y="11027"/>
                    <a:pt x="6364" y="10460"/>
                    <a:pt x="6364" y="9767"/>
                  </a:cubicBezTo>
                  <a:cubicBezTo>
                    <a:pt x="6364" y="9609"/>
                    <a:pt x="6333" y="9483"/>
                    <a:pt x="6301" y="9326"/>
                  </a:cubicBezTo>
                  <a:lnTo>
                    <a:pt x="8664" y="9326"/>
                  </a:lnTo>
                  <a:cubicBezTo>
                    <a:pt x="8632" y="9452"/>
                    <a:pt x="8569" y="9609"/>
                    <a:pt x="8569" y="9767"/>
                  </a:cubicBezTo>
                  <a:cubicBezTo>
                    <a:pt x="8569" y="10429"/>
                    <a:pt x="9137" y="11027"/>
                    <a:pt x="9798" y="11027"/>
                  </a:cubicBezTo>
                  <a:cubicBezTo>
                    <a:pt x="10460" y="11027"/>
                    <a:pt x="11027" y="10460"/>
                    <a:pt x="11027" y="9767"/>
                  </a:cubicBezTo>
                  <a:cubicBezTo>
                    <a:pt x="11027" y="9609"/>
                    <a:pt x="10995" y="9483"/>
                    <a:pt x="10932" y="9357"/>
                  </a:cubicBezTo>
                  <a:lnTo>
                    <a:pt x="11562" y="9357"/>
                  </a:lnTo>
                  <a:cubicBezTo>
                    <a:pt x="11814" y="9357"/>
                    <a:pt x="12003" y="9168"/>
                    <a:pt x="12003" y="8979"/>
                  </a:cubicBezTo>
                  <a:cubicBezTo>
                    <a:pt x="12003" y="8727"/>
                    <a:pt x="11814" y="8538"/>
                    <a:pt x="11562" y="8538"/>
                  </a:cubicBezTo>
                  <a:lnTo>
                    <a:pt x="3749" y="8538"/>
                  </a:lnTo>
                  <a:cubicBezTo>
                    <a:pt x="3497" y="8538"/>
                    <a:pt x="3308" y="8349"/>
                    <a:pt x="3308" y="8160"/>
                  </a:cubicBezTo>
                  <a:cubicBezTo>
                    <a:pt x="3308" y="7940"/>
                    <a:pt x="3497" y="7719"/>
                    <a:pt x="3749" y="7719"/>
                  </a:cubicBezTo>
                  <a:lnTo>
                    <a:pt x="11468" y="7719"/>
                  </a:lnTo>
                  <a:cubicBezTo>
                    <a:pt x="11657" y="7719"/>
                    <a:pt x="11846" y="7562"/>
                    <a:pt x="11846" y="7373"/>
                  </a:cubicBezTo>
                  <a:lnTo>
                    <a:pt x="12665" y="2395"/>
                  </a:lnTo>
                  <a:cubicBezTo>
                    <a:pt x="12728" y="2143"/>
                    <a:pt x="12508" y="1922"/>
                    <a:pt x="12287" y="1922"/>
                  </a:cubicBezTo>
                  <a:lnTo>
                    <a:pt x="3056" y="1922"/>
                  </a:lnTo>
                  <a:lnTo>
                    <a:pt x="2741" y="347"/>
                  </a:lnTo>
                  <a:cubicBezTo>
                    <a:pt x="2710" y="158"/>
                    <a:pt x="2552" y="0"/>
                    <a:pt x="23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924" name="Google Shape;18924;p92"/>
          <p:cNvGrpSpPr/>
          <p:nvPr/>
        </p:nvGrpSpPr>
        <p:grpSpPr>
          <a:xfrm>
            <a:off x="843944" y="3806587"/>
            <a:ext cx="368186" cy="366364"/>
            <a:chOff x="-62151950" y="4111775"/>
            <a:chExt cx="318225" cy="316650"/>
          </a:xfrm>
        </p:grpSpPr>
        <p:sp>
          <p:nvSpPr>
            <p:cNvPr id="18925" name="Google Shape;18925;p92"/>
            <p:cNvSpPr/>
            <p:nvPr/>
          </p:nvSpPr>
          <p:spPr>
            <a:xfrm>
              <a:off x="-62151950" y="4407925"/>
              <a:ext cx="318225" cy="20500"/>
            </a:xfrm>
            <a:custGeom>
              <a:avLst/>
              <a:gdLst/>
              <a:ahLst/>
              <a:cxnLst/>
              <a:rect l="l" t="t" r="r" b="b"/>
              <a:pathLst>
                <a:path w="12729" h="820" extrusionOk="0">
                  <a:moveTo>
                    <a:pt x="442" y="0"/>
                  </a:moveTo>
                  <a:cubicBezTo>
                    <a:pt x="221" y="0"/>
                    <a:pt x="1" y="189"/>
                    <a:pt x="1" y="441"/>
                  </a:cubicBezTo>
                  <a:cubicBezTo>
                    <a:pt x="1" y="662"/>
                    <a:pt x="221" y="819"/>
                    <a:pt x="442" y="819"/>
                  </a:cubicBezTo>
                  <a:lnTo>
                    <a:pt x="12288" y="819"/>
                  </a:lnTo>
                  <a:cubicBezTo>
                    <a:pt x="12540" y="819"/>
                    <a:pt x="12697" y="630"/>
                    <a:pt x="12697" y="441"/>
                  </a:cubicBezTo>
                  <a:cubicBezTo>
                    <a:pt x="12729" y="158"/>
                    <a:pt x="12540" y="0"/>
                    <a:pt x="122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6" name="Google Shape;18926;p92"/>
            <p:cNvSpPr/>
            <p:nvPr/>
          </p:nvSpPr>
          <p:spPr>
            <a:xfrm>
              <a:off x="-62151950" y="4283475"/>
              <a:ext cx="84300" cy="104000"/>
            </a:xfrm>
            <a:custGeom>
              <a:avLst/>
              <a:gdLst/>
              <a:ahLst/>
              <a:cxnLst/>
              <a:rect l="l" t="t" r="r" b="b"/>
              <a:pathLst>
                <a:path w="3372" h="4160" extrusionOk="0">
                  <a:moveTo>
                    <a:pt x="1009" y="0"/>
                  </a:moveTo>
                  <a:cubicBezTo>
                    <a:pt x="442" y="0"/>
                    <a:pt x="1" y="442"/>
                    <a:pt x="1" y="1009"/>
                  </a:cubicBezTo>
                  <a:lnTo>
                    <a:pt x="1" y="3214"/>
                  </a:lnTo>
                  <a:cubicBezTo>
                    <a:pt x="64" y="3718"/>
                    <a:pt x="473" y="4159"/>
                    <a:pt x="1009" y="4159"/>
                  </a:cubicBezTo>
                  <a:lnTo>
                    <a:pt x="2363" y="4159"/>
                  </a:lnTo>
                  <a:cubicBezTo>
                    <a:pt x="2931" y="4159"/>
                    <a:pt x="3372" y="3718"/>
                    <a:pt x="3372" y="3214"/>
                  </a:cubicBezTo>
                  <a:lnTo>
                    <a:pt x="3372" y="1009"/>
                  </a:lnTo>
                  <a:cubicBezTo>
                    <a:pt x="3372" y="442"/>
                    <a:pt x="2931" y="0"/>
                    <a:pt x="23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7" name="Google Shape;18927;p92"/>
            <p:cNvSpPr/>
            <p:nvPr/>
          </p:nvSpPr>
          <p:spPr>
            <a:xfrm>
              <a:off x="-62033800" y="4111775"/>
              <a:ext cx="82725" cy="275700"/>
            </a:xfrm>
            <a:custGeom>
              <a:avLst/>
              <a:gdLst/>
              <a:ahLst/>
              <a:cxnLst/>
              <a:rect l="l" t="t" r="r" b="b"/>
              <a:pathLst>
                <a:path w="3309" h="11028" extrusionOk="0">
                  <a:moveTo>
                    <a:pt x="946" y="0"/>
                  </a:moveTo>
                  <a:cubicBezTo>
                    <a:pt x="410" y="0"/>
                    <a:pt x="0" y="410"/>
                    <a:pt x="0" y="977"/>
                  </a:cubicBezTo>
                  <a:lnTo>
                    <a:pt x="0" y="10082"/>
                  </a:lnTo>
                  <a:cubicBezTo>
                    <a:pt x="0" y="10618"/>
                    <a:pt x="441" y="11027"/>
                    <a:pt x="946" y="11027"/>
                  </a:cubicBezTo>
                  <a:lnTo>
                    <a:pt x="2332" y="11027"/>
                  </a:lnTo>
                  <a:cubicBezTo>
                    <a:pt x="2899" y="11027"/>
                    <a:pt x="3308" y="10586"/>
                    <a:pt x="3308" y="10082"/>
                  </a:cubicBezTo>
                  <a:lnTo>
                    <a:pt x="3308" y="977"/>
                  </a:lnTo>
                  <a:cubicBezTo>
                    <a:pt x="3308" y="410"/>
                    <a:pt x="2899" y="0"/>
                    <a:pt x="23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8" name="Google Shape;18928;p92"/>
            <p:cNvSpPr/>
            <p:nvPr/>
          </p:nvSpPr>
          <p:spPr>
            <a:xfrm>
              <a:off x="-61916450" y="4200775"/>
              <a:ext cx="82725" cy="186700"/>
            </a:xfrm>
            <a:custGeom>
              <a:avLst/>
              <a:gdLst/>
              <a:ahLst/>
              <a:cxnLst/>
              <a:rect l="l" t="t" r="r" b="b"/>
              <a:pathLst>
                <a:path w="3309" h="7468" extrusionOk="0">
                  <a:moveTo>
                    <a:pt x="946" y="0"/>
                  </a:moveTo>
                  <a:cubicBezTo>
                    <a:pt x="410" y="0"/>
                    <a:pt x="1" y="442"/>
                    <a:pt x="1" y="1009"/>
                  </a:cubicBezTo>
                  <a:lnTo>
                    <a:pt x="1" y="6522"/>
                  </a:lnTo>
                  <a:cubicBezTo>
                    <a:pt x="1" y="7058"/>
                    <a:pt x="442" y="7467"/>
                    <a:pt x="946" y="7467"/>
                  </a:cubicBezTo>
                  <a:lnTo>
                    <a:pt x="2332" y="7467"/>
                  </a:lnTo>
                  <a:cubicBezTo>
                    <a:pt x="2868" y="7467"/>
                    <a:pt x="3309" y="7026"/>
                    <a:pt x="3309" y="6522"/>
                  </a:cubicBezTo>
                  <a:lnTo>
                    <a:pt x="3309" y="1009"/>
                  </a:lnTo>
                  <a:cubicBezTo>
                    <a:pt x="3309" y="442"/>
                    <a:pt x="2868" y="0"/>
                    <a:pt x="23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929" name="Google Shape;18929;p92"/>
          <p:cNvGrpSpPr/>
          <p:nvPr/>
        </p:nvGrpSpPr>
        <p:grpSpPr>
          <a:xfrm>
            <a:off x="3062568" y="2897133"/>
            <a:ext cx="368157" cy="367434"/>
            <a:chOff x="-60254550" y="3367325"/>
            <a:chExt cx="318200" cy="317575"/>
          </a:xfrm>
        </p:grpSpPr>
        <p:sp>
          <p:nvSpPr>
            <p:cNvPr id="18930" name="Google Shape;18930;p92"/>
            <p:cNvSpPr/>
            <p:nvPr/>
          </p:nvSpPr>
          <p:spPr>
            <a:xfrm>
              <a:off x="-60219125" y="3367325"/>
              <a:ext cx="51225" cy="103575"/>
            </a:xfrm>
            <a:custGeom>
              <a:avLst/>
              <a:gdLst/>
              <a:ahLst/>
              <a:cxnLst/>
              <a:rect l="l" t="t" r="r" b="b"/>
              <a:pathLst>
                <a:path w="2049" h="4143" extrusionOk="0">
                  <a:moveTo>
                    <a:pt x="1051" y="0"/>
                  </a:moveTo>
                  <a:cubicBezTo>
                    <a:pt x="935" y="0"/>
                    <a:pt x="815" y="57"/>
                    <a:pt x="725" y="164"/>
                  </a:cubicBezTo>
                  <a:cubicBezTo>
                    <a:pt x="568" y="290"/>
                    <a:pt x="568" y="573"/>
                    <a:pt x="757" y="731"/>
                  </a:cubicBezTo>
                  <a:cubicBezTo>
                    <a:pt x="1103" y="1046"/>
                    <a:pt x="1103" y="1456"/>
                    <a:pt x="757" y="1771"/>
                  </a:cubicBezTo>
                  <a:cubicBezTo>
                    <a:pt x="32" y="2401"/>
                    <a:pt x="1" y="3377"/>
                    <a:pt x="757" y="4039"/>
                  </a:cubicBezTo>
                  <a:cubicBezTo>
                    <a:pt x="828" y="4110"/>
                    <a:pt x="924" y="4143"/>
                    <a:pt x="1023" y="4143"/>
                  </a:cubicBezTo>
                  <a:cubicBezTo>
                    <a:pt x="1144" y="4143"/>
                    <a:pt x="1269" y="4094"/>
                    <a:pt x="1356" y="4007"/>
                  </a:cubicBezTo>
                  <a:cubicBezTo>
                    <a:pt x="1513" y="3850"/>
                    <a:pt x="1513" y="3566"/>
                    <a:pt x="1292" y="3409"/>
                  </a:cubicBezTo>
                  <a:cubicBezTo>
                    <a:pt x="946" y="3094"/>
                    <a:pt x="946" y="2716"/>
                    <a:pt x="1292" y="2401"/>
                  </a:cubicBezTo>
                  <a:cubicBezTo>
                    <a:pt x="2017" y="1771"/>
                    <a:pt x="2049" y="762"/>
                    <a:pt x="1292" y="101"/>
                  </a:cubicBezTo>
                  <a:cubicBezTo>
                    <a:pt x="1224" y="33"/>
                    <a:pt x="1139" y="0"/>
                    <a:pt x="10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1" name="Google Shape;18931;p92"/>
            <p:cNvSpPr/>
            <p:nvPr/>
          </p:nvSpPr>
          <p:spPr>
            <a:xfrm>
              <a:off x="-60156900" y="3367325"/>
              <a:ext cx="51225" cy="103575"/>
            </a:xfrm>
            <a:custGeom>
              <a:avLst/>
              <a:gdLst/>
              <a:ahLst/>
              <a:cxnLst/>
              <a:rect l="l" t="t" r="r" b="b"/>
              <a:pathLst>
                <a:path w="2049" h="4143" extrusionOk="0">
                  <a:moveTo>
                    <a:pt x="1038" y="0"/>
                  </a:moveTo>
                  <a:cubicBezTo>
                    <a:pt x="913" y="0"/>
                    <a:pt x="783" y="57"/>
                    <a:pt x="694" y="164"/>
                  </a:cubicBezTo>
                  <a:cubicBezTo>
                    <a:pt x="536" y="290"/>
                    <a:pt x="536" y="573"/>
                    <a:pt x="757" y="731"/>
                  </a:cubicBezTo>
                  <a:cubicBezTo>
                    <a:pt x="1103" y="1046"/>
                    <a:pt x="1103" y="1456"/>
                    <a:pt x="757" y="1771"/>
                  </a:cubicBezTo>
                  <a:cubicBezTo>
                    <a:pt x="32" y="2401"/>
                    <a:pt x="1" y="3377"/>
                    <a:pt x="757" y="4039"/>
                  </a:cubicBezTo>
                  <a:cubicBezTo>
                    <a:pt x="828" y="4110"/>
                    <a:pt x="918" y="4143"/>
                    <a:pt x="1010" y="4143"/>
                  </a:cubicBezTo>
                  <a:cubicBezTo>
                    <a:pt x="1122" y="4143"/>
                    <a:pt x="1237" y="4094"/>
                    <a:pt x="1324" y="4007"/>
                  </a:cubicBezTo>
                  <a:cubicBezTo>
                    <a:pt x="1481" y="3850"/>
                    <a:pt x="1481" y="3566"/>
                    <a:pt x="1292" y="3409"/>
                  </a:cubicBezTo>
                  <a:cubicBezTo>
                    <a:pt x="946" y="3094"/>
                    <a:pt x="946" y="2716"/>
                    <a:pt x="1292" y="2401"/>
                  </a:cubicBezTo>
                  <a:cubicBezTo>
                    <a:pt x="2017" y="1771"/>
                    <a:pt x="2049" y="762"/>
                    <a:pt x="1292" y="101"/>
                  </a:cubicBezTo>
                  <a:cubicBezTo>
                    <a:pt x="1224" y="33"/>
                    <a:pt x="1133" y="0"/>
                    <a:pt x="10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2" name="Google Shape;18932;p92"/>
            <p:cNvSpPr/>
            <p:nvPr/>
          </p:nvSpPr>
          <p:spPr>
            <a:xfrm>
              <a:off x="-60094675" y="3367325"/>
              <a:ext cx="51225" cy="103575"/>
            </a:xfrm>
            <a:custGeom>
              <a:avLst/>
              <a:gdLst/>
              <a:ahLst/>
              <a:cxnLst/>
              <a:rect l="l" t="t" r="r" b="b"/>
              <a:pathLst>
                <a:path w="2049" h="4143" extrusionOk="0">
                  <a:moveTo>
                    <a:pt x="1038" y="0"/>
                  </a:moveTo>
                  <a:cubicBezTo>
                    <a:pt x="913" y="0"/>
                    <a:pt x="783" y="57"/>
                    <a:pt x="694" y="164"/>
                  </a:cubicBezTo>
                  <a:cubicBezTo>
                    <a:pt x="536" y="290"/>
                    <a:pt x="536" y="573"/>
                    <a:pt x="725" y="731"/>
                  </a:cubicBezTo>
                  <a:cubicBezTo>
                    <a:pt x="1103" y="1046"/>
                    <a:pt x="1103" y="1456"/>
                    <a:pt x="725" y="1771"/>
                  </a:cubicBezTo>
                  <a:cubicBezTo>
                    <a:pt x="32" y="2401"/>
                    <a:pt x="1" y="3377"/>
                    <a:pt x="725" y="4039"/>
                  </a:cubicBezTo>
                  <a:cubicBezTo>
                    <a:pt x="796" y="4110"/>
                    <a:pt x="893" y="4143"/>
                    <a:pt x="992" y="4143"/>
                  </a:cubicBezTo>
                  <a:cubicBezTo>
                    <a:pt x="1113" y="4143"/>
                    <a:pt x="1237" y="4094"/>
                    <a:pt x="1324" y="4007"/>
                  </a:cubicBezTo>
                  <a:cubicBezTo>
                    <a:pt x="1481" y="3850"/>
                    <a:pt x="1481" y="3566"/>
                    <a:pt x="1292" y="3409"/>
                  </a:cubicBezTo>
                  <a:cubicBezTo>
                    <a:pt x="946" y="3094"/>
                    <a:pt x="946" y="2716"/>
                    <a:pt x="1292" y="2401"/>
                  </a:cubicBezTo>
                  <a:cubicBezTo>
                    <a:pt x="1985" y="1771"/>
                    <a:pt x="2048" y="762"/>
                    <a:pt x="1292" y="101"/>
                  </a:cubicBezTo>
                  <a:cubicBezTo>
                    <a:pt x="1224" y="33"/>
                    <a:pt x="1133" y="0"/>
                    <a:pt x="10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3" name="Google Shape;18933;p92"/>
            <p:cNvSpPr/>
            <p:nvPr/>
          </p:nvSpPr>
          <p:spPr>
            <a:xfrm>
              <a:off x="-60254550" y="3478525"/>
              <a:ext cx="318200" cy="206375"/>
            </a:xfrm>
            <a:custGeom>
              <a:avLst/>
              <a:gdLst/>
              <a:ahLst/>
              <a:cxnLst/>
              <a:rect l="l" t="t" r="r" b="b"/>
              <a:pathLst>
                <a:path w="12728" h="8255" extrusionOk="0">
                  <a:moveTo>
                    <a:pt x="10428" y="1607"/>
                  </a:moveTo>
                  <a:cubicBezTo>
                    <a:pt x="11184" y="1607"/>
                    <a:pt x="11814" y="2237"/>
                    <a:pt x="11814" y="2994"/>
                  </a:cubicBezTo>
                  <a:cubicBezTo>
                    <a:pt x="11814" y="3718"/>
                    <a:pt x="11184" y="4380"/>
                    <a:pt x="10428" y="4380"/>
                  </a:cubicBezTo>
                  <a:lnTo>
                    <a:pt x="9767" y="4380"/>
                  </a:lnTo>
                  <a:cubicBezTo>
                    <a:pt x="9861" y="4002"/>
                    <a:pt x="9893" y="3655"/>
                    <a:pt x="9893" y="3246"/>
                  </a:cubicBezTo>
                  <a:lnTo>
                    <a:pt x="9893" y="1607"/>
                  </a:lnTo>
                  <a:close/>
                  <a:moveTo>
                    <a:pt x="410" y="1"/>
                  </a:moveTo>
                  <a:cubicBezTo>
                    <a:pt x="158" y="1"/>
                    <a:pt x="0" y="190"/>
                    <a:pt x="0" y="379"/>
                  </a:cubicBezTo>
                  <a:lnTo>
                    <a:pt x="0" y="3309"/>
                  </a:lnTo>
                  <a:cubicBezTo>
                    <a:pt x="0" y="5041"/>
                    <a:pt x="882" y="6522"/>
                    <a:pt x="2237" y="7436"/>
                  </a:cubicBezTo>
                  <a:lnTo>
                    <a:pt x="441" y="7436"/>
                  </a:lnTo>
                  <a:cubicBezTo>
                    <a:pt x="189" y="7436"/>
                    <a:pt x="32" y="7625"/>
                    <a:pt x="32" y="7845"/>
                  </a:cubicBezTo>
                  <a:cubicBezTo>
                    <a:pt x="32" y="8066"/>
                    <a:pt x="252" y="8255"/>
                    <a:pt x="441" y="8255"/>
                  </a:cubicBezTo>
                  <a:lnTo>
                    <a:pt x="9546" y="8255"/>
                  </a:lnTo>
                  <a:cubicBezTo>
                    <a:pt x="9767" y="8255"/>
                    <a:pt x="9924" y="8066"/>
                    <a:pt x="9924" y="7845"/>
                  </a:cubicBezTo>
                  <a:cubicBezTo>
                    <a:pt x="9924" y="7593"/>
                    <a:pt x="9735" y="7436"/>
                    <a:pt x="9546" y="7436"/>
                  </a:cubicBezTo>
                  <a:lnTo>
                    <a:pt x="7719" y="7436"/>
                  </a:lnTo>
                  <a:cubicBezTo>
                    <a:pt x="8538" y="6900"/>
                    <a:pt x="9168" y="6144"/>
                    <a:pt x="9578" y="5230"/>
                  </a:cubicBezTo>
                  <a:lnTo>
                    <a:pt x="10523" y="5230"/>
                  </a:lnTo>
                  <a:cubicBezTo>
                    <a:pt x="11751" y="5230"/>
                    <a:pt x="12728" y="4254"/>
                    <a:pt x="12728" y="3025"/>
                  </a:cubicBezTo>
                  <a:cubicBezTo>
                    <a:pt x="12728" y="1796"/>
                    <a:pt x="11657" y="788"/>
                    <a:pt x="10428" y="788"/>
                  </a:cubicBezTo>
                  <a:lnTo>
                    <a:pt x="9893" y="788"/>
                  </a:lnTo>
                  <a:lnTo>
                    <a:pt x="9893" y="379"/>
                  </a:lnTo>
                  <a:cubicBezTo>
                    <a:pt x="9893" y="158"/>
                    <a:pt x="9704" y="1"/>
                    <a:pt x="948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934" name="Google Shape;18934;p92"/>
          <p:cNvGrpSpPr/>
          <p:nvPr/>
        </p:nvGrpSpPr>
        <p:grpSpPr>
          <a:xfrm>
            <a:off x="3063465" y="3348127"/>
            <a:ext cx="366364" cy="366248"/>
            <a:chOff x="-60255350" y="3733825"/>
            <a:chExt cx="316650" cy="316550"/>
          </a:xfrm>
        </p:grpSpPr>
        <p:sp>
          <p:nvSpPr>
            <p:cNvPr id="18935" name="Google Shape;18935;p92"/>
            <p:cNvSpPr/>
            <p:nvPr/>
          </p:nvSpPr>
          <p:spPr>
            <a:xfrm>
              <a:off x="-60218325" y="3733825"/>
              <a:ext cx="235525" cy="316550"/>
            </a:xfrm>
            <a:custGeom>
              <a:avLst/>
              <a:gdLst/>
              <a:ahLst/>
              <a:cxnLst/>
              <a:rect l="l" t="t" r="r" b="b"/>
              <a:pathLst>
                <a:path w="9421" h="12662" extrusionOk="0">
                  <a:moveTo>
                    <a:pt x="4821" y="1666"/>
                  </a:moveTo>
                  <a:cubicBezTo>
                    <a:pt x="5073" y="1666"/>
                    <a:pt x="5262" y="1886"/>
                    <a:pt x="5262" y="2075"/>
                  </a:cubicBezTo>
                  <a:lnTo>
                    <a:pt x="5262" y="2359"/>
                  </a:lnTo>
                  <a:cubicBezTo>
                    <a:pt x="5734" y="2485"/>
                    <a:pt x="6081" y="2989"/>
                    <a:pt x="6081" y="3525"/>
                  </a:cubicBezTo>
                  <a:cubicBezTo>
                    <a:pt x="6081" y="3777"/>
                    <a:pt x="5892" y="3934"/>
                    <a:pt x="5640" y="3934"/>
                  </a:cubicBezTo>
                  <a:cubicBezTo>
                    <a:pt x="5419" y="3934"/>
                    <a:pt x="5262" y="3714"/>
                    <a:pt x="5262" y="3525"/>
                  </a:cubicBezTo>
                  <a:cubicBezTo>
                    <a:pt x="5262" y="3273"/>
                    <a:pt x="5073" y="3084"/>
                    <a:pt x="4821" y="3084"/>
                  </a:cubicBezTo>
                  <a:cubicBezTo>
                    <a:pt x="4569" y="3084"/>
                    <a:pt x="4411" y="3273"/>
                    <a:pt x="4411" y="3525"/>
                  </a:cubicBezTo>
                  <a:cubicBezTo>
                    <a:pt x="4411" y="3777"/>
                    <a:pt x="4789" y="3997"/>
                    <a:pt x="5104" y="4249"/>
                  </a:cubicBezTo>
                  <a:cubicBezTo>
                    <a:pt x="5514" y="4564"/>
                    <a:pt x="6081" y="4942"/>
                    <a:pt x="6081" y="5604"/>
                  </a:cubicBezTo>
                  <a:cubicBezTo>
                    <a:pt x="6081" y="6171"/>
                    <a:pt x="5734" y="6612"/>
                    <a:pt x="5262" y="6801"/>
                  </a:cubicBezTo>
                  <a:lnTo>
                    <a:pt x="5262" y="7085"/>
                  </a:lnTo>
                  <a:cubicBezTo>
                    <a:pt x="5262" y="7305"/>
                    <a:pt x="5041" y="7463"/>
                    <a:pt x="4821" y="7463"/>
                  </a:cubicBezTo>
                  <a:cubicBezTo>
                    <a:pt x="4569" y="7463"/>
                    <a:pt x="4411" y="7274"/>
                    <a:pt x="4411" y="7085"/>
                  </a:cubicBezTo>
                  <a:lnTo>
                    <a:pt x="4411" y="6801"/>
                  </a:lnTo>
                  <a:cubicBezTo>
                    <a:pt x="3938" y="6644"/>
                    <a:pt x="3592" y="6171"/>
                    <a:pt x="3592" y="5604"/>
                  </a:cubicBezTo>
                  <a:cubicBezTo>
                    <a:pt x="3592" y="5383"/>
                    <a:pt x="3781" y="5194"/>
                    <a:pt x="4033" y="5194"/>
                  </a:cubicBezTo>
                  <a:cubicBezTo>
                    <a:pt x="4253" y="5194"/>
                    <a:pt x="4411" y="5383"/>
                    <a:pt x="4411" y="5604"/>
                  </a:cubicBezTo>
                  <a:cubicBezTo>
                    <a:pt x="4411" y="5856"/>
                    <a:pt x="4632" y="6014"/>
                    <a:pt x="4821" y="6014"/>
                  </a:cubicBezTo>
                  <a:cubicBezTo>
                    <a:pt x="5041" y="6014"/>
                    <a:pt x="5262" y="5824"/>
                    <a:pt x="5262" y="5604"/>
                  </a:cubicBezTo>
                  <a:cubicBezTo>
                    <a:pt x="5262" y="5383"/>
                    <a:pt x="4947" y="5131"/>
                    <a:pt x="4569" y="4911"/>
                  </a:cubicBezTo>
                  <a:cubicBezTo>
                    <a:pt x="4159" y="4596"/>
                    <a:pt x="3592" y="4186"/>
                    <a:pt x="3592" y="3525"/>
                  </a:cubicBezTo>
                  <a:cubicBezTo>
                    <a:pt x="3592" y="2989"/>
                    <a:pt x="3938" y="2548"/>
                    <a:pt x="4411" y="2359"/>
                  </a:cubicBezTo>
                  <a:lnTo>
                    <a:pt x="4411" y="2075"/>
                  </a:lnTo>
                  <a:cubicBezTo>
                    <a:pt x="4411" y="1823"/>
                    <a:pt x="4632" y="1666"/>
                    <a:pt x="4821" y="1666"/>
                  </a:cubicBezTo>
                  <a:close/>
                  <a:moveTo>
                    <a:pt x="6081" y="9385"/>
                  </a:moveTo>
                  <a:lnTo>
                    <a:pt x="6081" y="10235"/>
                  </a:lnTo>
                  <a:lnTo>
                    <a:pt x="3592" y="10235"/>
                  </a:lnTo>
                  <a:lnTo>
                    <a:pt x="3592" y="9385"/>
                  </a:lnTo>
                  <a:close/>
                  <a:moveTo>
                    <a:pt x="4801" y="0"/>
                  </a:moveTo>
                  <a:cubicBezTo>
                    <a:pt x="4498" y="0"/>
                    <a:pt x="4188" y="29"/>
                    <a:pt x="3875" y="91"/>
                  </a:cubicBezTo>
                  <a:cubicBezTo>
                    <a:pt x="2111" y="500"/>
                    <a:pt x="693" y="1949"/>
                    <a:pt x="378" y="3714"/>
                  </a:cubicBezTo>
                  <a:cubicBezTo>
                    <a:pt x="0" y="5698"/>
                    <a:pt x="1008" y="7652"/>
                    <a:pt x="2773" y="8565"/>
                  </a:cubicBezTo>
                  <a:lnTo>
                    <a:pt x="2773" y="10582"/>
                  </a:lnTo>
                  <a:cubicBezTo>
                    <a:pt x="2773" y="11716"/>
                    <a:pt x="3718" y="12661"/>
                    <a:pt x="4852" y="12661"/>
                  </a:cubicBezTo>
                  <a:cubicBezTo>
                    <a:pt x="5986" y="12661"/>
                    <a:pt x="6963" y="11716"/>
                    <a:pt x="6963" y="10582"/>
                  </a:cubicBezTo>
                  <a:lnTo>
                    <a:pt x="6963" y="8565"/>
                  </a:lnTo>
                  <a:cubicBezTo>
                    <a:pt x="8444" y="7778"/>
                    <a:pt x="9420" y="6234"/>
                    <a:pt x="9420" y="4501"/>
                  </a:cubicBezTo>
                  <a:cubicBezTo>
                    <a:pt x="9392" y="2000"/>
                    <a:pt x="7308" y="0"/>
                    <a:pt x="48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6" name="Google Shape;18936;p92"/>
            <p:cNvSpPr/>
            <p:nvPr/>
          </p:nvSpPr>
          <p:spPr>
            <a:xfrm>
              <a:off x="-60255350" y="3844775"/>
              <a:ext cx="34675" cy="20500"/>
            </a:xfrm>
            <a:custGeom>
              <a:avLst/>
              <a:gdLst/>
              <a:ahLst/>
              <a:cxnLst/>
              <a:rect l="l" t="t" r="r" b="b"/>
              <a:pathLst>
                <a:path w="1387" h="820" extrusionOk="0">
                  <a:moveTo>
                    <a:pt x="379" y="0"/>
                  </a:moveTo>
                  <a:cubicBezTo>
                    <a:pt x="158" y="0"/>
                    <a:pt x="1" y="189"/>
                    <a:pt x="1" y="378"/>
                  </a:cubicBezTo>
                  <a:cubicBezTo>
                    <a:pt x="1" y="630"/>
                    <a:pt x="190" y="819"/>
                    <a:pt x="379" y="819"/>
                  </a:cubicBezTo>
                  <a:lnTo>
                    <a:pt x="946" y="819"/>
                  </a:lnTo>
                  <a:cubicBezTo>
                    <a:pt x="1166" y="819"/>
                    <a:pt x="1387" y="630"/>
                    <a:pt x="1387" y="378"/>
                  </a:cubicBezTo>
                  <a:cubicBezTo>
                    <a:pt x="1387" y="158"/>
                    <a:pt x="1166" y="0"/>
                    <a:pt x="94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7" name="Google Shape;18937;p92"/>
            <p:cNvSpPr/>
            <p:nvPr/>
          </p:nvSpPr>
          <p:spPr>
            <a:xfrm>
              <a:off x="-59974175" y="3844775"/>
              <a:ext cx="35475" cy="20500"/>
            </a:xfrm>
            <a:custGeom>
              <a:avLst/>
              <a:gdLst/>
              <a:ahLst/>
              <a:cxnLst/>
              <a:rect l="l" t="t" r="r" b="b"/>
              <a:pathLst>
                <a:path w="1419" h="820" extrusionOk="0">
                  <a:moveTo>
                    <a:pt x="442" y="0"/>
                  </a:moveTo>
                  <a:cubicBezTo>
                    <a:pt x="221" y="0"/>
                    <a:pt x="1" y="189"/>
                    <a:pt x="1" y="378"/>
                  </a:cubicBezTo>
                  <a:cubicBezTo>
                    <a:pt x="1" y="630"/>
                    <a:pt x="221" y="819"/>
                    <a:pt x="442" y="819"/>
                  </a:cubicBezTo>
                  <a:lnTo>
                    <a:pt x="1009" y="819"/>
                  </a:lnTo>
                  <a:cubicBezTo>
                    <a:pt x="1230" y="819"/>
                    <a:pt x="1387" y="630"/>
                    <a:pt x="1387" y="378"/>
                  </a:cubicBezTo>
                  <a:cubicBezTo>
                    <a:pt x="1419" y="158"/>
                    <a:pt x="1230" y="0"/>
                    <a:pt x="10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8" name="Google Shape;18938;p92"/>
            <p:cNvSpPr/>
            <p:nvPr/>
          </p:nvSpPr>
          <p:spPr>
            <a:xfrm>
              <a:off x="-60212825" y="3939475"/>
              <a:ext cx="32325" cy="30350"/>
            </a:xfrm>
            <a:custGeom>
              <a:avLst/>
              <a:gdLst/>
              <a:ahLst/>
              <a:cxnLst/>
              <a:rect l="l" t="t" r="r" b="b"/>
              <a:pathLst>
                <a:path w="1293" h="1214" extrusionOk="0">
                  <a:moveTo>
                    <a:pt x="836" y="1"/>
                  </a:moveTo>
                  <a:cubicBezTo>
                    <a:pt x="725" y="1"/>
                    <a:pt x="615" y="40"/>
                    <a:pt x="536" y="119"/>
                  </a:cubicBezTo>
                  <a:lnTo>
                    <a:pt x="158" y="497"/>
                  </a:lnTo>
                  <a:cubicBezTo>
                    <a:pt x="1" y="654"/>
                    <a:pt x="1" y="938"/>
                    <a:pt x="158" y="1096"/>
                  </a:cubicBezTo>
                  <a:cubicBezTo>
                    <a:pt x="237" y="1174"/>
                    <a:pt x="340" y="1214"/>
                    <a:pt x="442" y="1214"/>
                  </a:cubicBezTo>
                  <a:cubicBezTo>
                    <a:pt x="544" y="1214"/>
                    <a:pt x="647" y="1174"/>
                    <a:pt x="725" y="1096"/>
                  </a:cubicBezTo>
                  <a:lnTo>
                    <a:pt x="1135" y="686"/>
                  </a:lnTo>
                  <a:cubicBezTo>
                    <a:pt x="1293" y="528"/>
                    <a:pt x="1293" y="245"/>
                    <a:pt x="1135" y="119"/>
                  </a:cubicBezTo>
                  <a:cubicBezTo>
                    <a:pt x="1056" y="40"/>
                    <a:pt x="946" y="1"/>
                    <a:pt x="8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9" name="Google Shape;18939;p92"/>
            <p:cNvSpPr/>
            <p:nvPr/>
          </p:nvSpPr>
          <p:spPr>
            <a:xfrm>
              <a:off x="-60012750" y="3739425"/>
              <a:ext cx="32300" cy="30350"/>
            </a:xfrm>
            <a:custGeom>
              <a:avLst/>
              <a:gdLst/>
              <a:ahLst/>
              <a:cxnLst/>
              <a:rect l="l" t="t" r="r" b="b"/>
              <a:pathLst>
                <a:path w="1292" h="1214" extrusionOk="0">
                  <a:moveTo>
                    <a:pt x="835" y="1"/>
                  </a:moveTo>
                  <a:cubicBezTo>
                    <a:pt x="725" y="1"/>
                    <a:pt x="614" y="40"/>
                    <a:pt x="536" y="119"/>
                  </a:cubicBezTo>
                  <a:lnTo>
                    <a:pt x="126" y="497"/>
                  </a:lnTo>
                  <a:cubicBezTo>
                    <a:pt x="0" y="654"/>
                    <a:pt x="0" y="938"/>
                    <a:pt x="126" y="1095"/>
                  </a:cubicBezTo>
                  <a:cubicBezTo>
                    <a:pt x="205" y="1174"/>
                    <a:pt x="315" y="1213"/>
                    <a:pt x="425" y="1213"/>
                  </a:cubicBezTo>
                  <a:cubicBezTo>
                    <a:pt x="536" y="1213"/>
                    <a:pt x="646" y="1174"/>
                    <a:pt x="725" y="1095"/>
                  </a:cubicBezTo>
                  <a:lnTo>
                    <a:pt x="1134" y="686"/>
                  </a:lnTo>
                  <a:cubicBezTo>
                    <a:pt x="1292" y="560"/>
                    <a:pt x="1292" y="276"/>
                    <a:pt x="1134" y="119"/>
                  </a:cubicBezTo>
                  <a:cubicBezTo>
                    <a:pt x="1056" y="40"/>
                    <a:pt x="945" y="1"/>
                    <a:pt x="8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0" name="Google Shape;18940;p92"/>
            <p:cNvSpPr/>
            <p:nvPr/>
          </p:nvSpPr>
          <p:spPr>
            <a:xfrm>
              <a:off x="-60012750" y="3939475"/>
              <a:ext cx="32300" cy="30350"/>
            </a:xfrm>
            <a:custGeom>
              <a:avLst/>
              <a:gdLst/>
              <a:ahLst/>
              <a:cxnLst/>
              <a:rect l="l" t="t" r="r" b="b"/>
              <a:pathLst>
                <a:path w="1292" h="1214" extrusionOk="0">
                  <a:moveTo>
                    <a:pt x="425" y="1"/>
                  </a:moveTo>
                  <a:cubicBezTo>
                    <a:pt x="315" y="1"/>
                    <a:pt x="205" y="40"/>
                    <a:pt x="126" y="119"/>
                  </a:cubicBezTo>
                  <a:cubicBezTo>
                    <a:pt x="0" y="245"/>
                    <a:pt x="0" y="528"/>
                    <a:pt x="126" y="686"/>
                  </a:cubicBezTo>
                  <a:lnTo>
                    <a:pt x="536" y="1096"/>
                  </a:lnTo>
                  <a:cubicBezTo>
                    <a:pt x="614" y="1174"/>
                    <a:pt x="725" y="1214"/>
                    <a:pt x="835" y="1214"/>
                  </a:cubicBezTo>
                  <a:cubicBezTo>
                    <a:pt x="945" y="1214"/>
                    <a:pt x="1056" y="1174"/>
                    <a:pt x="1134" y="1096"/>
                  </a:cubicBezTo>
                  <a:cubicBezTo>
                    <a:pt x="1292" y="938"/>
                    <a:pt x="1292" y="654"/>
                    <a:pt x="1134" y="497"/>
                  </a:cubicBezTo>
                  <a:lnTo>
                    <a:pt x="725" y="119"/>
                  </a:lnTo>
                  <a:cubicBezTo>
                    <a:pt x="646" y="40"/>
                    <a:pt x="536" y="1"/>
                    <a:pt x="4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1" name="Google Shape;18941;p92"/>
            <p:cNvSpPr/>
            <p:nvPr/>
          </p:nvSpPr>
          <p:spPr>
            <a:xfrm>
              <a:off x="-60212825" y="3739425"/>
              <a:ext cx="32325" cy="30350"/>
            </a:xfrm>
            <a:custGeom>
              <a:avLst/>
              <a:gdLst/>
              <a:ahLst/>
              <a:cxnLst/>
              <a:rect l="l" t="t" r="r" b="b"/>
              <a:pathLst>
                <a:path w="1293" h="1214" extrusionOk="0">
                  <a:moveTo>
                    <a:pt x="442" y="1"/>
                  </a:moveTo>
                  <a:cubicBezTo>
                    <a:pt x="340" y="1"/>
                    <a:pt x="237" y="40"/>
                    <a:pt x="158" y="119"/>
                  </a:cubicBezTo>
                  <a:cubicBezTo>
                    <a:pt x="1" y="276"/>
                    <a:pt x="1" y="560"/>
                    <a:pt x="158" y="686"/>
                  </a:cubicBezTo>
                  <a:lnTo>
                    <a:pt x="536" y="1095"/>
                  </a:lnTo>
                  <a:cubicBezTo>
                    <a:pt x="615" y="1174"/>
                    <a:pt x="725" y="1213"/>
                    <a:pt x="836" y="1213"/>
                  </a:cubicBezTo>
                  <a:cubicBezTo>
                    <a:pt x="946" y="1213"/>
                    <a:pt x="1056" y="1174"/>
                    <a:pt x="1135" y="1095"/>
                  </a:cubicBezTo>
                  <a:cubicBezTo>
                    <a:pt x="1293" y="938"/>
                    <a:pt x="1293" y="654"/>
                    <a:pt x="1135" y="497"/>
                  </a:cubicBezTo>
                  <a:lnTo>
                    <a:pt x="725" y="119"/>
                  </a:lnTo>
                  <a:cubicBezTo>
                    <a:pt x="647" y="40"/>
                    <a:pt x="544" y="1"/>
                    <a:pt x="4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942" name="Google Shape;18942;p92"/>
          <p:cNvGrpSpPr/>
          <p:nvPr/>
        </p:nvGrpSpPr>
        <p:grpSpPr>
          <a:xfrm>
            <a:off x="3091262" y="3807035"/>
            <a:ext cx="310770" cy="365467"/>
            <a:chOff x="-60232500" y="4101525"/>
            <a:chExt cx="268600" cy="315875"/>
          </a:xfrm>
        </p:grpSpPr>
        <p:sp>
          <p:nvSpPr>
            <p:cNvPr id="18943" name="Google Shape;18943;p92"/>
            <p:cNvSpPr/>
            <p:nvPr/>
          </p:nvSpPr>
          <p:spPr>
            <a:xfrm>
              <a:off x="-60222275" y="4273225"/>
              <a:ext cx="63025" cy="144175"/>
            </a:xfrm>
            <a:custGeom>
              <a:avLst/>
              <a:gdLst/>
              <a:ahLst/>
              <a:cxnLst/>
              <a:rect l="l" t="t" r="r" b="b"/>
              <a:pathLst>
                <a:path w="2521" h="5767" extrusionOk="0">
                  <a:moveTo>
                    <a:pt x="1261" y="1"/>
                  </a:moveTo>
                  <a:cubicBezTo>
                    <a:pt x="1072" y="1"/>
                    <a:pt x="851" y="190"/>
                    <a:pt x="851" y="379"/>
                  </a:cubicBezTo>
                  <a:lnTo>
                    <a:pt x="851" y="662"/>
                  </a:lnTo>
                  <a:cubicBezTo>
                    <a:pt x="379" y="820"/>
                    <a:pt x="1" y="1293"/>
                    <a:pt x="1" y="1828"/>
                  </a:cubicBezTo>
                  <a:cubicBezTo>
                    <a:pt x="1" y="2521"/>
                    <a:pt x="568" y="2899"/>
                    <a:pt x="1009" y="3214"/>
                  </a:cubicBezTo>
                  <a:cubicBezTo>
                    <a:pt x="1324" y="3466"/>
                    <a:pt x="1671" y="3687"/>
                    <a:pt x="1671" y="3939"/>
                  </a:cubicBezTo>
                  <a:cubicBezTo>
                    <a:pt x="1671" y="4160"/>
                    <a:pt x="1482" y="4349"/>
                    <a:pt x="1261" y="4349"/>
                  </a:cubicBezTo>
                  <a:cubicBezTo>
                    <a:pt x="1072" y="4349"/>
                    <a:pt x="851" y="4160"/>
                    <a:pt x="851" y="3939"/>
                  </a:cubicBezTo>
                  <a:cubicBezTo>
                    <a:pt x="851" y="3687"/>
                    <a:pt x="631" y="3529"/>
                    <a:pt x="442" y="3529"/>
                  </a:cubicBezTo>
                  <a:cubicBezTo>
                    <a:pt x="253" y="3529"/>
                    <a:pt x="64" y="3718"/>
                    <a:pt x="64" y="3939"/>
                  </a:cubicBezTo>
                  <a:cubicBezTo>
                    <a:pt x="64" y="4475"/>
                    <a:pt x="410" y="4916"/>
                    <a:pt x="883" y="5105"/>
                  </a:cubicBezTo>
                  <a:lnTo>
                    <a:pt x="883" y="5388"/>
                  </a:lnTo>
                  <a:cubicBezTo>
                    <a:pt x="883" y="5609"/>
                    <a:pt x="1072" y="5766"/>
                    <a:pt x="1324" y="5766"/>
                  </a:cubicBezTo>
                  <a:cubicBezTo>
                    <a:pt x="1545" y="5766"/>
                    <a:pt x="1702" y="5577"/>
                    <a:pt x="1702" y="5388"/>
                  </a:cubicBezTo>
                  <a:lnTo>
                    <a:pt x="1702" y="5105"/>
                  </a:lnTo>
                  <a:cubicBezTo>
                    <a:pt x="2175" y="4947"/>
                    <a:pt x="2521" y="4475"/>
                    <a:pt x="2521" y="3939"/>
                  </a:cubicBezTo>
                  <a:cubicBezTo>
                    <a:pt x="2521" y="3246"/>
                    <a:pt x="1986" y="2868"/>
                    <a:pt x="1545" y="2553"/>
                  </a:cubicBezTo>
                  <a:cubicBezTo>
                    <a:pt x="1229" y="2301"/>
                    <a:pt x="883" y="2080"/>
                    <a:pt x="883" y="1828"/>
                  </a:cubicBezTo>
                  <a:cubicBezTo>
                    <a:pt x="883" y="1608"/>
                    <a:pt x="1072" y="1450"/>
                    <a:pt x="1261" y="1450"/>
                  </a:cubicBezTo>
                  <a:cubicBezTo>
                    <a:pt x="1513" y="1450"/>
                    <a:pt x="1671" y="1639"/>
                    <a:pt x="1671" y="1828"/>
                  </a:cubicBezTo>
                  <a:cubicBezTo>
                    <a:pt x="1671" y="2080"/>
                    <a:pt x="1860" y="2269"/>
                    <a:pt x="2112" y="2269"/>
                  </a:cubicBezTo>
                  <a:cubicBezTo>
                    <a:pt x="2332" y="2269"/>
                    <a:pt x="2490" y="2080"/>
                    <a:pt x="2490" y="1828"/>
                  </a:cubicBezTo>
                  <a:cubicBezTo>
                    <a:pt x="2490" y="1293"/>
                    <a:pt x="2143" y="852"/>
                    <a:pt x="1671" y="662"/>
                  </a:cubicBezTo>
                  <a:lnTo>
                    <a:pt x="1671" y="379"/>
                  </a:lnTo>
                  <a:cubicBezTo>
                    <a:pt x="1671" y="158"/>
                    <a:pt x="1482" y="1"/>
                    <a:pt x="1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4" name="Google Shape;18944;p92"/>
            <p:cNvSpPr/>
            <p:nvPr/>
          </p:nvSpPr>
          <p:spPr>
            <a:xfrm>
              <a:off x="-60232500" y="4101525"/>
              <a:ext cx="268600" cy="315875"/>
            </a:xfrm>
            <a:custGeom>
              <a:avLst/>
              <a:gdLst/>
              <a:ahLst/>
              <a:cxnLst/>
              <a:rect l="l" t="t" r="r" b="b"/>
              <a:pathLst>
                <a:path w="10744" h="12635" extrusionOk="0">
                  <a:moveTo>
                    <a:pt x="5356" y="1"/>
                  </a:moveTo>
                  <a:cubicBezTo>
                    <a:pt x="5104" y="1"/>
                    <a:pt x="4946" y="190"/>
                    <a:pt x="4946" y="410"/>
                  </a:cubicBezTo>
                  <a:lnTo>
                    <a:pt x="4946" y="820"/>
                  </a:lnTo>
                  <a:cubicBezTo>
                    <a:pt x="2206" y="1041"/>
                    <a:pt x="0" y="3340"/>
                    <a:pt x="0" y="6176"/>
                  </a:cubicBezTo>
                  <a:lnTo>
                    <a:pt x="0" y="6585"/>
                  </a:lnTo>
                  <a:lnTo>
                    <a:pt x="32" y="6585"/>
                  </a:lnTo>
                  <a:cubicBezTo>
                    <a:pt x="32" y="6806"/>
                    <a:pt x="221" y="6963"/>
                    <a:pt x="473" y="6963"/>
                  </a:cubicBezTo>
                  <a:cubicBezTo>
                    <a:pt x="693" y="6963"/>
                    <a:pt x="851" y="6774"/>
                    <a:pt x="851" y="6585"/>
                  </a:cubicBezTo>
                  <a:cubicBezTo>
                    <a:pt x="851" y="6113"/>
                    <a:pt x="1197" y="5766"/>
                    <a:pt x="1701" y="5766"/>
                  </a:cubicBezTo>
                  <a:cubicBezTo>
                    <a:pt x="2174" y="5766"/>
                    <a:pt x="2521" y="6113"/>
                    <a:pt x="2521" y="6585"/>
                  </a:cubicBezTo>
                  <a:cubicBezTo>
                    <a:pt x="2521" y="6806"/>
                    <a:pt x="2710" y="6963"/>
                    <a:pt x="2899" y="6963"/>
                  </a:cubicBezTo>
                  <a:cubicBezTo>
                    <a:pt x="3119" y="6963"/>
                    <a:pt x="3308" y="6774"/>
                    <a:pt x="3308" y="6585"/>
                  </a:cubicBezTo>
                  <a:cubicBezTo>
                    <a:pt x="3308" y="6113"/>
                    <a:pt x="3655" y="5766"/>
                    <a:pt x="4127" y="5766"/>
                  </a:cubicBezTo>
                  <a:cubicBezTo>
                    <a:pt x="4600" y="5766"/>
                    <a:pt x="4946" y="6113"/>
                    <a:pt x="4946" y="6585"/>
                  </a:cubicBezTo>
                  <a:lnTo>
                    <a:pt x="4946" y="11437"/>
                  </a:lnTo>
                  <a:cubicBezTo>
                    <a:pt x="4946" y="12099"/>
                    <a:pt x="5514" y="12634"/>
                    <a:pt x="6175" y="12634"/>
                  </a:cubicBezTo>
                  <a:cubicBezTo>
                    <a:pt x="6837" y="12634"/>
                    <a:pt x="7404" y="12099"/>
                    <a:pt x="7404" y="11437"/>
                  </a:cubicBezTo>
                  <a:lnTo>
                    <a:pt x="7404" y="10586"/>
                  </a:lnTo>
                  <a:cubicBezTo>
                    <a:pt x="7404" y="10366"/>
                    <a:pt x="7215" y="10208"/>
                    <a:pt x="6994" y="10208"/>
                  </a:cubicBezTo>
                  <a:cubicBezTo>
                    <a:pt x="6805" y="10208"/>
                    <a:pt x="6616" y="10397"/>
                    <a:pt x="6616" y="10586"/>
                  </a:cubicBezTo>
                  <a:lnTo>
                    <a:pt x="6616" y="11437"/>
                  </a:lnTo>
                  <a:cubicBezTo>
                    <a:pt x="6616" y="11658"/>
                    <a:pt x="6427" y="11815"/>
                    <a:pt x="6175" y="11815"/>
                  </a:cubicBezTo>
                  <a:cubicBezTo>
                    <a:pt x="5955" y="11815"/>
                    <a:pt x="5797" y="11626"/>
                    <a:pt x="5797" y="11437"/>
                  </a:cubicBezTo>
                  <a:lnTo>
                    <a:pt x="5797" y="6585"/>
                  </a:lnTo>
                  <a:cubicBezTo>
                    <a:pt x="5797" y="6113"/>
                    <a:pt x="6144" y="5766"/>
                    <a:pt x="6616" y="5766"/>
                  </a:cubicBezTo>
                  <a:cubicBezTo>
                    <a:pt x="7089" y="5766"/>
                    <a:pt x="7435" y="6113"/>
                    <a:pt x="7435" y="6585"/>
                  </a:cubicBezTo>
                  <a:cubicBezTo>
                    <a:pt x="7435" y="6806"/>
                    <a:pt x="7624" y="6963"/>
                    <a:pt x="7876" y="6963"/>
                  </a:cubicBezTo>
                  <a:cubicBezTo>
                    <a:pt x="8097" y="6963"/>
                    <a:pt x="8255" y="6774"/>
                    <a:pt x="8255" y="6585"/>
                  </a:cubicBezTo>
                  <a:cubicBezTo>
                    <a:pt x="8255" y="6113"/>
                    <a:pt x="8633" y="5766"/>
                    <a:pt x="9105" y="5766"/>
                  </a:cubicBezTo>
                  <a:cubicBezTo>
                    <a:pt x="9578" y="5766"/>
                    <a:pt x="9924" y="6113"/>
                    <a:pt x="9924" y="6585"/>
                  </a:cubicBezTo>
                  <a:cubicBezTo>
                    <a:pt x="9924" y="6806"/>
                    <a:pt x="10113" y="6963"/>
                    <a:pt x="10302" y="6963"/>
                  </a:cubicBezTo>
                  <a:cubicBezTo>
                    <a:pt x="10523" y="6963"/>
                    <a:pt x="10743" y="6774"/>
                    <a:pt x="10743" y="6585"/>
                  </a:cubicBezTo>
                  <a:lnTo>
                    <a:pt x="10743" y="6176"/>
                  </a:lnTo>
                  <a:cubicBezTo>
                    <a:pt x="10743" y="3340"/>
                    <a:pt x="8538" y="1041"/>
                    <a:pt x="5797" y="820"/>
                  </a:cubicBezTo>
                  <a:lnTo>
                    <a:pt x="5797" y="410"/>
                  </a:lnTo>
                  <a:cubicBezTo>
                    <a:pt x="5797" y="158"/>
                    <a:pt x="5577" y="1"/>
                    <a:pt x="5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945" name="Google Shape;18945;p92"/>
          <p:cNvSpPr/>
          <p:nvPr/>
        </p:nvSpPr>
        <p:spPr>
          <a:xfrm>
            <a:off x="2179036" y="4275969"/>
            <a:ext cx="366335" cy="367290"/>
          </a:xfrm>
          <a:custGeom>
            <a:avLst/>
            <a:gdLst/>
            <a:ahLst/>
            <a:cxnLst/>
            <a:rect l="l" t="t" r="r" b="b"/>
            <a:pathLst>
              <a:path w="12665" h="12698" extrusionOk="0">
                <a:moveTo>
                  <a:pt x="9200" y="883"/>
                </a:moveTo>
                <a:lnTo>
                  <a:pt x="9200" y="1702"/>
                </a:lnTo>
                <a:lnTo>
                  <a:pt x="3403" y="1702"/>
                </a:lnTo>
                <a:lnTo>
                  <a:pt x="3403" y="883"/>
                </a:lnTo>
                <a:close/>
                <a:moveTo>
                  <a:pt x="4222" y="3340"/>
                </a:moveTo>
                <a:lnTo>
                  <a:pt x="4222" y="4191"/>
                </a:lnTo>
                <a:lnTo>
                  <a:pt x="3403" y="4191"/>
                </a:lnTo>
                <a:lnTo>
                  <a:pt x="3403" y="3340"/>
                </a:lnTo>
                <a:close/>
                <a:moveTo>
                  <a:pt x="6711" y="3340"/>
                </a:moveTo>
                <a:lnTo>
                  <a:pt x="6711" y="4191"/>
                </a:lnTo>
                <a:lnTo>
                  <a:pt x="5892" y="4191"/>
                </a:lnTo>
                <a:lnTo>
                  <a:pt x="5892" y="3340"/>
                </a:lnTo>
                <a:close/>
                <a:moveTo>
                  <a:pt x="9200" y="3340"/>
                </a:moveTo>
                <a:lnTo>
                  <a:pt x="9200" y="4191"/>
                </a:lnTo>
                <a:lnTo>
                  <a:pt x="8349" y="4191"/>
                </a:lnTo>
                <a:lnTo>
                  <a:pt x="8349" y="3340"/>
                </a:lnTo>
                <a:close/>
                <a:moveTo>
                  <a:pt x="4222" y="5010"/>
                </a:moveTo>
                <a:lnTo>
                  <a:pt x="4222" y="5829"/>
                </a:lnTo>
                <a:lnTo>
                  <a:pt x="3403" y="5829"/>
                </a:lnTo>
                <a:lnTo>
                  <a:pt x="3403" y="5010"/>
                </a:lnTo>
                <a:close/>
                <a:moveTo>
                  <a:pt x="6711" y="5010"/>
                </a:moveTo>
                <a:lnTo>
                  <a:pt x="6711" y="5829"/>
                </a:lnTo>
                <a:lnTo>
                  <a:pt x="5892" y="5829"/>
                </a:lnTo>
                <a:lnTo>
                  <a:pt x="5892" y="5010"/>
                </a:lnTo>
                <a:close/>
                <a:moveTo>
                  <a:pt x="9200" y="5010"/>
                </a:moveTo>
                <a:lnTo>
                  <a:pt x="9200" y="5829"/>
                </a:lnTo>
                <a:lnTo>
                  <a:pt x="8349" y="5829"/>
                </a:lnTo>
                <a:lnTo>
                  <a:pt x="8349" y="5010"/>
                </a:lnTo>
                <a:close/>
                <a:moveTo>
                  <a:pt x="4222" y="6648"/>
                </a:moveTo>
                <a:lnTo>
                  <a:pt x="4222" y="7499"/>
                </a:lnTo>
                <a:lnTo>
                  <a:pt x="3403" y="7499"/>
                </a:lnTo>
                <a:lnTo>
                  <a:pt x="3403" y="6648"/>
                </a:lnTo>
                <a:close/>
                <a:moveTo>
                  <a:pt x="6711" y="6648"/>
                </a:moveTo>
                <a:lnTo>
                  <a:pt x="6711" y="7499"/>
                </a:lnTo>
                <a:lnTo>
                  <a:pt x="5892" y="7499"/>
                </a:lnTo>
                <a:lnTo>
                  <a:pt x="5892" y="6648"/>
                </a:lnTo>
                <a:close/>
                <a:moveTo>
                  <a:pt x="9200" y="6648"/>
                </a:moveTo>
                <a:lnTo>
                  <a:pt x="9200" y="7499"/>
                </a:lnTo>
                <a:lnTo>
                  <a:pt x="8349" y="7499"/>
                </a:lnTo>
                <a:lnTo>
                  <a:pt x="8349" y="6648"/>
                </a:lnTo>
                <a:close/>
                <a:moveTo>
                  <a:pt x="1733" y="9137"/>
                </a:moveTo>
                <a:lnTo>
                  <a:pt x="1733" y="11909"/>
                </a:lnTo>
                <a:lnTo>
                  <a:pt x="819" y="11909"/>
                </a:lnTo>
                <a:lnTo>
                  <a:pt x="819" y="9137"/>
                </a:lnTo>
                <a:close/>
                <a:moveTo>
                  <a:pt x="5892" y="9137"/>
                </a:moveTo>
                <a:lnTo>
                  <a:pt x="5892" y="11909"/>
                </a:lnTo>
                <a:lnTo>
                  <a:pt x="4222" y="11909"/>
                </a:lnTo>
                <a:lnTo>
                  <a:pt x="4222" y="9137"/>
                </a:lnTo>
                <a:close/>
                <a:moveTo>
                  <a:pt x="8349" y="9137"/>
                </a:moveTo>
                <a:lnTo>
                  <a:pt x="8349" y="11909"/>
                </a:lnTo>
                <a:lnTo>
                  <a:pt x="6711" y="11909"/>
                </a:lnTo>
                <a:lnTo>
                  <a:pt x="6711" y="9137"/>
                </a:lnTo>
                <a:close/>
                <a:moveTo>
                  <a:pt x="11783" y="9137"/>
                </a:moveTo>
                <a:lnTo>
                  <a:pt x="11783" y="11909"/>
                </a:lnTo>
                <a:lnTo>
                  <a:pt x="10806" y="11909"/>
                </a:lnTo>
                <a:lnTo>
                  <a:pt x="10806" y="9137"/>
                </a:lnTo>
                <a:close/>
                <a:moveTo>
                  <a:pt x="2993" y="1"/>
                </a:moveTo>
                <a:cubicBezTo>
                  <a:pt x="2773" y="1"/>
                  <a:pt x="2615" y="190"/>
                  <a:pt x="2615" y="410"/>
                </a:cubicBezTo>
                <a:lnTo>
                  <a:pt x="2615" y="1670"/>
                </a:lnTo>
                <a:lnTo>
                  <a:pt x="2206" y="1670"/>
                </a:lnTo>
                <a:cubicBezTo>
                  <a:pt x="1985" y="1670"/>
                  <a:pt x="1796" y="1859"/>
                  <a:pt x="1796" y="2080"/>
                </a:cubicBezTo>
                <a:lnTo>
                  <a:pt x="1796" y="8318"/>
                </a:lnTo>
                <a:lnTo>
                  <a:pt x="410" y="8318"/>
                </a:lnTo>
                <a:cubicBezTo>
                  <a:pt x="158" y="8318"/>
                  <a:pt x="0" y="8507"/>
                  <a:pt x="0" y="8696"/>
                </a:cubicBezTo>
                <a:lnTo>
                  <a:pt x="0" y="12287"/>
                </a:lnTo>
                <a:cubicBezTo>
                  <a:pt x="0" y="12540"/>
                  <a:pt x="221" y="12697"/>
                  <a:pt x="410" y="12697"/>
                </a:cubicBezTo>
                <a:lnTo>
                  <a:pt x="12256" y="12697"/>
                </a:lnTo>
                <a:cubicBezTo>
                  <a:pt x="12508" y="12697"/>
                  <a:pt x="12665" y="12477"/>
                  <a:pt x="12665" y="12287"/>
                </a:cubicBezTo>
                <a:lnTo>
                  <a:pt x="12665" y="8696"/>
                </a:lnTo>
                <a:cubicBezTo>
                  <a:pt x="12602" y="8475"/>
                  <a:pt x="12445" y="8318"/>
                  <a:pt x="12224" y="8318"/>
                </a:cubicBezTo>
                <a:lnTo>
                  <a:pt x="10838" y="8318"/>
                </a:lnTo>
                <a:lnTo>
                  <a:pt x="10838" y="2080"/>
                </a:lnTo>
                <a:cubicBezTo>
                  <a:pt x="10838" y="1859"/>
                  <a:pt x="10649" y="1670"/>
                  <a:pt x="10460" y="1670"/>
                </a:cubicBezTo>
                <a:lnTo>
                  <a:pt x="10019" y="1670"/>
                </a:lnTo>
                <a:lnTo>
                  <a:pt x="10019" y="410"/>
                </a:lnTo>
                <a:cubicBezTo>
                  <a:pt x="10019" y="158"/>
                  <a:pt x="9830" y="1"/>
                  <a:pt x="96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946" name="Google Shape;18946;p92"/>
          <p:cNvGrpSpPr/>
          <p:nvPr/>
        </p:nvGrpSpPr>
        <p:grpSpPr>
          <a:xfrm>
            <a:off x="2624262" y="1532866"/>
            <a:ext cx="368186" cy="366364"/>
            <a:chOff x="-63679950" y="3360375"/>
            <a:chExt cx="318225" cy="316650"/>
          </a:xfrm>
        </p:grpSpPr>
        <p:sp>
          <p:nvSpPr>
            <p:cNvPr id="18947" name="Google Shape;18947;p92"/>
            <p:cNvSpPr/>
            <p:nvPr/>
          </p:nvSpPr>
          <p:spPr>
            <a:xfrm>
              <a:off x="-63497200" y="3423400"/>
              <a:ext cx="40975" cy="40975"/>
            </a:xfrm>
            <a:custGeom>
              <a:avLst/>
              <a:gdLst/>
              <a:ahLst/>
              <a:cxnLst/>
              <a:rect l="l" t="t" r="r" b="b"/>
              <a:pathLst>
                <a:path w="1639" h="1639" extrusionOk="0">
                  <a:moveTo>
                    <a:pt x="819" y="0"/>
                  </a:moveTo>
                  <a:cubicBezTo>
                    <a:pt x="378" y="0"/>
                    <a:pt x="0" y="378"/>
                    <a:pt x="0" y="819"/>
                  </a:cubicBezTo>
                  <a:cubicBezTo>
                    <a:pt x="0" y="1260"/>
                    <a:pt x="378" y="1638"/>
                    <a:pt x="819" y="1638"/>
                  </a:cubicBezTo>
                  <a:cubicBezTo>
                    <a:pt x="1260" y="1638"/>
                    <a:pt x="1638" y="1260"/>
                    <a:pt x="1638" y="819"/>
                  </a:cubicBezTo>
                  <a:cubicBezTo>
                    <a:pt x="1638" y="378"/>
                    <a:pt x="1260" y="0"/>
                    <a:pt x="8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8" name="Google Shape;18948;p92"/>
            <p:cNvSpPr/>
            <p:nvPr/>
          </p:nvSpPr>
          <p:spPr>
            <a:xfrm>
              <a:off x="-63516900" y="3485625"/>
              <a:ext cx="79575" cy="29950"/>
            </a:xfrm>
            <a:custGeom>
              <a:avLst/>
              <a:gdLst/>
              <a:ahLst/>
              <a:cxnLst/>
              <a:rect l="l" t="t" r="r" b="b"/>
              <a:pathLst>
                <a:path w="3183" h="1198" extrusionOk="0">
                  <a:moveTo>
                    <a:pt x="1607" y="0"/>
                  </a:moveTo>
                  <a:cubicBezTo>
                    <a:pt x="820" y="0"/>
                    <a:pt x="190" y="504"/>
                    <a:pt x="1" y="1197"/>
                  </a:cubicBezTo>
                  <a:lnTo>
                    <a:pt x="3183" y="1197"/>
                  </a:lnTo>
                  <a:cubicBezTo>
                    <a:pt x="3025" y="504"/>
                    <a:pt x="2395" y="0"/>
                    <a:pt x="160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9" name="Google Shape;18949;p92"/>
            <p:cNvSpPr/>
            <p:nvPr/>
          </p:nvSpPr>
          <p:spPr>
            <a:xfrm>
              <a:off x="-63618500" y="3360375"/>
              <a:ext cx="256775" cy="256600"/>
            </a:xfrm>
            <a:custGeom>
              <a:avLst/>
              <a:gdLst/>
              <a:ahLst/>
              <a:cxnLst/>
              <a:rect l="l" t="t" r="r" b="b"/>
              <a:pathLst>
                <a:path w="10271" h="10264" extrusionOk="0">
                  <a:moveTo>
                    <a:pt x="5703" y="1639"/>
                  </a:moveTo>
                  <a:cubicBezTo>
                    <a:pt x="6616" y="1639"/>
                    <a:pt x="7373" y="2395"/>
                    <a:pt x="7373" y="3309"/>
                  </a:cubicBezTo>
                  <a:cubicBezTo>
                    <a:pt x="7373" y="3750"/>
                    <a:pt x="7215" y="4128"/>
                    <a:pt x="6900" y="4443"/>
                  </a:cubicBezTo>
                  <a:cubicBezTo>
                    <a:pt x="7625" y="4884"/>
                    <a:pt x="8192" y="5672"/>
                    <a:pt x="8192" y="6617"/>
                  </a:cubicBezTo>
                  <a:cubicBezTo>
                    <a:pt x="8160" y="6900"/>
                    <a:pt x="8003" y="7058"/>
                    <a:pt x="7751" y="7058"/>
                  </a:cubicBezTo>
                  <a:lnTo>
                    <a:pt x="3623" y="7058"/>
                  </a:lnTo>
                  <a:cubicBezTo>
                    <a:pt x="3371" y="7058"/>
                    <a:pt x="3214" y="6837"/>
                    <a:pt x="3214" y="6617"/>
                  </a:cubicBezTo>
                  <a:cubicBezTo>
                    <a:pt x="3214" y="5672"/>
                    <a:pt x="3749" y="4884"/>
                    <a:pt x="4537" y="4443"/>
                  </a:cubicBezTo>
                  <a:cubicBezTo>
                    <a:pt x="4254" y="4128"/>
                    <a:pt x="4065" y="3718"/>
                    <a:pt x="4065" y="3309"/>
                  </a:cubicBezTo>
                  <a:cubicBezTo>
                    <a:pt x="4065" y="2395"/>
                    <a:pt x="4789" y="1639"/>
                    <a:pt x="5703" y="1639"/>
                  </a:cubicBezTo>
                  <a:close/>
                  <a:moveTo>
                    <a:pt x="5703" y="1"/>
                  </a:moveTo>
                  <a:cubicBezTo>
                    <a:pt x="3182" y="1"/>
                    <a:pt x="1135" y="2049"/>
                    <a:pt x="1135" y="4569"/>
                  </a:cubicBezTo>
                  <a:cubicBezTo>
                    <a:pt x="1135" y="5609"/>
                    <a:pt x="1481" y="6648"/>
                    <a:pt x="2206" y="7467"/>
                  </a:cubicBezTo>
                  <a:lnTo>
                    <a:pt x="1607" y="8066"/>
                  </a:lnTo>
                  <a:lnTo>
                    <a:pt x="756" y="7184"/>
                  </a:lnTo>
                  <a:cubicBezTo>
                    <a:pt x="678" y="7121"/>
                    <a:pt x="567" y="7089"/>
                    <a:pt x="457" y="7089"/>
                  </a:cubicBezTo>
                  <a:cubicBezTo>
                    <a:pt x="347" y="7089"/>
                    <a:pt x="237" y="7121"/>
                    <a:pt x="158" y="7184"/>
                  </a:cubicBezTo>
                  <a:cubicBezTo>
                    <a:pt x="0" y="7341"/>
                    <a:pt x="0" y="7625"/>
                    <a:pt x="158" y="7783"/>
                  </a:cubicBezTo>
                  <a:lnTo>
                    <a:pt x="1324" y="8980"/>
                  </a:lnTo>
                  <a:lnTo>
                    <a:pt x="2521" y="10145"/>
                  </a:lnTo>
                  <a:cubicBezTo>
                    <a:pt x="2600" y="10224"/>
                    <a:pt x="2710" y="10264"/>
                    <a:pt x="2820" y="10264"/>
                  </a:cubicBezTo>
                  <a:cubicBezTo>
                    <a:pt x="2930" y="10264"/>
                    <a:pt x="3041" y="10224"/>
                    <a:pt x="3119" y="10145"/>
                  </a:cubicBezTo>
                  <a:cubicBezTo>
                    <a:pt x="3277" y="9988"/>
                    <a:pt x="3277" y="9704"/>
                    <a:pt x="3119" y="9547"/>
                  </a:cubicBezTo>
                  <a:lnTo>
                    <a:pt x="2237" y="8696"/>
                  </a:lnTo>
                  <a:lnTo>
                    <a:pt x="2836" y="8098"/>
                  </a:lnTo>
                  <a:cubicBezTo>
                    <a:pt x="3655" y="8759"/>
                    <a:pt x="4695" y="9169"/>
                    <a:pt x="5734" y="9169"/>
                  </a:cubicBezTo>
                  <a:cubicBezTo>
                    <a:pt x="8255" y="9169"/>
                    <a:pt x="10271" y="7121"/>
                    <a:pt x="10271" y="4632"/>
                  </a:cubicBezTo>
                  <a:cubicBezTo>
                    <a:pt x="10239" y="2049"/>
                    <a:pt x="8223" y="1"/>
                    <a:pt x="570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0" name="Google Shape;18950;p92"/>
            <p:cNvSpPr/>
            <p:nvPr/>
          </p:nvSpPr>
          <p:spPr>
            <a:xfrm>
              <a:off x="-63679950" y="3576200"/>
              <a:ext cx="102425" cy="100825"/>
            </a:xfrm>
            <a:custGeom>
              <a:avLst/>
              <a:gdLst/>
              <a:ahLst/>
              <a:cxnLst/>
              <a:rect l="l" t="t" r="r" b="b"/>
              <a:pathLst>
                <a:path w="4097" h="4033" extrusionOk="0">
                  <a:moveTo>
                    <a:pt x="2332" y="0"/>
                  </a:moveTo>
                  <a:lnTo>
                    <a:pt x="159" y="2142"/>
                  </a:lnTo>
                  <a:cubicBezTo>
                    <a:pt x="1" y="2300"/>
                    <a:pt x="1" y="2584"/>
                    <a:pt x="159" y="2741"/>
                  </a:cubicBezTo>
                  <a:lnTo>
                    <a:pt x="1356" y="3938"/>
                  </a:lnTo>
                  <a:cubicBezTo>
                    <a:pt x="1434" y="4001"/>
                    <a:pt x="1545" y="4033"/>
                    <a:pt x="1655" y="4033"/>
                  </a:cubicBezTo>
                  <a:cubicBezTo>
                    <a:pt x="1765" y="4033"/>
                    <a:pt x="1876" y="4001"/>
                    <a:pt x="1954" y="3938"/>
                  </a:cubicBezTo>
                  <a:lnTo>
                    <a:pt x="4097" y="1764"/>
                  </a:lnTo>
                  <a:lnTo>
                    <a:pt x="233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951" name="Google Shape;18951;p92"/>
          <p:cNvSpPr/>
          <p:nvPr/>
        </p:nvSpPr>
        <p:spPr>
          <a:xfrm>
            <a:off x="2623229" y="1975169"/>
            <a:ext cx="370009" cy="367724"/>
          </a:xfrm>
          <a:custGeom>
            <a:avLst/>
            <a:gdLst/>
            <a:ahLst/>
            <a:cxnLst/>
            <a:rect l="l" t="t" r="r" b="b"/>
            <a:pathLst>
              <a:path w="12792" h="12713" extrusionOk="0">
                <a:moveTo>
                  <a:pt x="8633" y="1229"/>
                </a:moveTo>
                <a:cubicBezTo>
                  <a:pt x="8854" y="1229"/>
                  <a:pt x="9011" y="1418"/>
                  <a:pt x="9011" y="1607"/>
                </a:cubicBezTo>
                <a:lnTo>
                  <a:pt x="9011" y="1890"/>
                </a:lnTo>
                <a:cubicBezTo>
                  <a:pt x="9484" y="2048"/>
                  <a:pt x="9831" y="2520"/>
                  <a:pt x="9831" y="3088"/>
                </a:cubicBezTo>
                <a:cubicBezTo>
                  <a:pt x="9831" y="3308"/>
                  <a:pt x="9641" y="3497"/>
                  <a:pt x="9452" y="3497"/>
                </a:cubicBezTo>
                <a:cubicBezTo>
                  <a:pt x="9200" y="3497"/>
                  <a:pt x="9011" y="3308"/>
                  <a:pt x="9011" y="3088"/>
                </a:cubicBezTo>
                <a:cubicBezTo>
                  <a:pt x="9011" y="2835"/>
                  <a:pt x="8822" y="2678"/>
                  <a:pt x="8633" y="2678"/>
                </a:cubicBezTo>
                <a:cubicBezTo>
                  <a:pt x="8413" y="2678"/>
                  <a:pt x="8192" y="2867"/>
                  <a:pt x="8192" y="3088"/>
                </a:cubicBezTo>
                <a:cubicBezTo>
                  <a:pt x="8224" y="3308"/>
                  <a:pt x="8570" y="3529"/>
                  <a:pt x="8885" y="3781"/>
                </a:cubicBezTo>
                <a:cubicBezTo>
                  <a:pt x="9326" y="4096"/>
                  <a:pt x="9894" y="4505"/>
                  <a:pt x="9894" y="5167"/>
                </a:cubicBezTo>
                <a:cubicBezTo>
                  <a:pt x="9894" y="5702"/>
                  <a:pt x="9515" y="6143"/>
                  <a:pt x="9043" y="6333"/>
                </a:cubicBezTo>
                <a:lnTo>
                  <a:pt x="9043" y="6616"/>
                </a:lnTo>
                <a:cubicBezTo>
                  <a:pt x="9043" y="6868"/>
                  <a:pt x="8854" y="7026"/>
                  <a:pt x="8665" y="7026"/>
                </a:cubicBezTo>
                <a:cubicBezTo>
                  <a:pt x="8476" y="7026"/>
                  <a:pt x="8224" y="6805"/>
                  <a:pt x="8224" y="6616"/>
                </a:cubicBezTo>
                <a:lnTo>
                  <a:pt x="8224" y="6333"/>
                </a:lnTo>
                <a:cubicBezTo>
                  <a:pt x="7751" y="6175"/>
                  <a:pt x="7405" y="5702"/>
                  <a:pt x="7405" y="5167"/>
                </a:cubicBezTo>
                <a:cubicBezTo>
                  <a:pt x="7405" y="4915"/>
                  <a:pt x="7594" y="4757"/>
                  <a:pt x="7783" y="4757"/>
                </a:cubicBezTo>
                <a:cubicBezTo>
                  <a:pt x="8003" y="4757"/>
                  <a:pt x="8192" y="4978"/>
                  <a:pt x="8192" y="5167"/>
                </a:cubicBezTo>
                <a:cubicBezTo>
                  <a:pt x="8192" y="5387"/>
                  <a:pt x="8381" y="5608"/>
                  <a:pt x="8633" y="5608"/>
                </a:cubicBezTo>
                <a:cubicBezTo>
                  <a:pt x="8854" y="5608"/>
                  <a:pt x="9011" y="5387"/>
                  <a:pt x="9011" y="5167"/>
                </a:cubicBezTo>
                <a:cubicBezTo>
                  <a:pt x="9011" y="4915"/>
                  <a:pt x="8696" y="4694"/>
                  <a:pt x="8350" y="4442"/>
                </a:cubicBezTo>
                <a:cubicBezTo>
                  <a:pt x="7909" y="4127"/>
                  <a:pt x="7373" y="3749"/>
                  <a:pt x="7373" y="3088"/>
                </a:cubicBezTo>
                <a:cubicBezTo>
                  <a:pt x="7373" y="2520"/>
                  <a:pt x="7720" y="2079"/>
                  <a:pt x="8192" y="1890"/>
                </a:cubicBezTo>
                <a:lnTo>
                  <a:pt x="8192" y="1607"/>
                </a:lnTo>
                <a:cubicBezTo>
                  <a:pt x="8192" y="1386"/>
                  <a:pt x="8381" y="1229"/>
                  <a:pt x="8633" y="1229"/>
                </a:cubicBezTo>
                <a:close/>
                <a:moveTo>
                  <a:pt x="6050" y="6616"/>
                </a:moveTo>
                <a:lnTo>
                  <a:pt x="5073" y="10239"/>
                </a:lnTo>
                <a:lnTo>
                  <a:pt x="4853" y="9388"/>
                </a:lnTo>
                <a:cubicBezTo>
                  <a:pt x="4793" y="9168"/>
                  <a:pt x="4617" y="9049"/>
                  <a:pt x="4433" y="9049"/>
                </a:cubicBezTo>
                <a:cubicBezTo>
                  <a:pt x="4328" y="9049"/>
                  <a:pt x="4220" y="9088"/>
                  <a:pt x="4128" y="9168"/>
                </a:cubicBezTo>
                <a:lnTo>
                  <a:pt x="1450" y="11846"/>
                </a:lnTo>
                <a:lnTo>
                  <a:pt x="852" y="11279"/>
                </a:lnTo>
                <a:lnTo>
                  <a:pt x="3530" y="8601"/>
                </a:lnTo>
                <a:cubicBezTo>
                  <a:pt x="3782" y="8349"/>
                  <a:pt x="3656" y="7939"/>
                  <a:pt x="3341" y="7876"/>
                </a:cubicBezTo>
                <a:lnTo>
                  <a:pt x="2490" y="7624"/>
                </a:lnTo>
                <a:lnTo>
                  <a:pt x="6050" y="6616"/>
                </a:lnTo>
                <a:close/>
                <a:moveTo>
                  <a:pt x="8665" y="0"/>
                </a:moveTo>
                <a:cubicBezTo>
                  <a:pt x="6365" y="0"/>
                  <a:pt x="4538" y="1859"/>
                  <a:pt x="4538" y="4127"/>
                </a:cubicBezTo>
                <a:cubicBezTo>
                  <a:pt x="4538" y="4852"/>
                  <a:pt x="4695" y="5513"/>
                  <a:pt x="5042" y="6112"/>
                </a:cubicBezTo>
                <a:lnTo>
                  <a:pt x="820" y="7341"/>
                </a:lnTo>
                <a:cubicBezTo>
                  <a:pt x="442" y="7435"/>
                  <a:pt x="442" y="8034"/>
                  <a:pt x="820" y="8128"/>
                </a:cubicBezTo>
                <a:lnTo>
                  <a:pt x="2490" y="8538"/>
                </a:lnTo>
                <a:lnTo>
                  <a:pt x="316" y="10712"/>
                </a:lnTo>
                <a:cubicBezTo>
                  <a:pt x="1" y="11027"/>
                  <a:pt x="1" y="11594"/>
                  <a:pt x="316" y="11909"/>
                </a:cubicBezTo>
                <a:lnTo>
                  <a:pt x="915" y="12476"/>
                </a:lnTo>
                <a:cubicBezTo>
                  <a:pt x="1072" y="12633"/>
                  <a:pt x="1285" y="12712"/>
                  <a:pt x="1497" y="12712"/>
                </a:cubicBezTo>
                <a:cubicBezTo>
                  <a:pt x="1710" y="12712"/>
                  <a:pt x="1923" y="12633"/>
                  <a:pt x="2080" y="12476"/>
                </a:cubicBezTo>
                <a:lnTo>
                  <a:pt x="4254" y="10334"/>
                </a:lnTo>
                <a:lnTo>
                  <a:pt x="4695" y="11972"/>
                </a:lnTo>
                <a:cubicBezTo>
                  <a:pt x="4759" y="12180"/>
                  <a:pt x="4930" y="12291"/>
                  <a:pt x="5098" y="12291"/>
                </a:cubicBezTo>
                <a:cubicBezTo>
                  <a:pt x="5261" y="12291"/>
                  <a:pt x="5421" y="12188"/>
                  <a:pt x="5483" y="11972"/>
                </a:cubicBezTo>
                <a:lnTo>
                  <a:pt x="6712" y="7750"/>
                </a:lnTo>
                <a:cubicBezTo>
                  <a:pt x="7279" y="8065"/>
                  <a:pt x="7972" y="8286"/>
                  <a:pt x="8665" y="8286"/>
                </a:cubicBezTo>
                <a:cubicBezTo>
                  <a:pt x="10965" y="8286"/>
                  <a:pt x="12792" y="6427"/>
                  <a:pt x="12792" y="4127"/>
                </a:cubicBezTo>
                <a:cubicBezTo>
                  <a:pt x="12760" y="1859"/>
                  <a:pt x="10902" y="0"/>
                  <a:pt x="86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952" name="Google Shape;18952;p92"/>
          <p:cNvGrpSpPr/>
          <p:nvPr/>
        </p:nvGrpSpPr>
        <p:grpSpPr>
          <a:xfrm>
            <a:off x="2622889" y="2404203"/>
            <a:ext cx="370934" cy="367521"/>
            <a:chOff x="-63679950" y="4093450"/>
            <a:chExt cx="320600" cy="317650"/>
          </a:xfrm>
        </p:grpSpPr>
        <p:sp>
          <p:nvSpPr>
            <p:cNvPr id="18953" name="Google Shape;18953;p92"/>
            <p:cNvSpPr/>
            <p:nvPr/>
          </p:nvSpPr>
          <p:spPr>
            <a:xfrm>
              <a:off x="-63595650" y="4093450"/>
              <a:ext cx="236300" cy="230425"/>
            </a:xfrm>
            <a:custGeom>
              <a:avLst/>
              <a:gdLst/>
              <a:ahLst/>
              <a:cxnLst/>
              <a:rect l="l" t="t" r="r" b="b"/>
              <a:pathLst>
                <a:path w="9452" h="9217" extrusionOk="0">
                  <a:moveTo>
                    <a:pt x="3387" y="836"/>
                  </a:moveTo>
                  <a:cubicBezTo>
                    <a:pt x="3497" y="836"/>
                    <a:pt x="3607" y="875"/>
                    <a:pt x="3686" y="954"/>
                  </a:cubicBezTo>
                  <a:cubicBezTo>
                    <a:pt x="3844" y="1111"/>
                    <a:pt x="3844" y="1395"/>
                    <a:pt x="3686" y="1553"/>
                  </a:cubicBezTo>
                  <a:lnTo>
                    <a:pt x="1638" y="3600"/>
                  </a:lnTo>
                  <a:cubicBezTo>
                    <a:pt x="1560" y="3679"/>
                    <a:pt x="1449" y="3718"/>
                    <a:pt x="1339" y="3718"/>
                  </a:cubicBezTo>
                  <a:cubicBezTo>
                    <a:pt x="1229" y="3718"/>
                    <a:pt x="1118" y="3679"/>
                    <a:pt x="1040" y="3600"/>
                  </a:cubicBezTo>
                  <a:cubicBezTo>
                    <a:pt x="882" y="3443"/>
                    <a:pt x="882" y="3159"/>
                    <a:pt x="1040" y="3002"/>
                  </a:cubicBezTo>
                  <a:lnTo>
                    <a:pt x="3088" y="954"/>
                  </a:lnTo>
                  <a:cubicBezTo>
                    <a:pt x="3166" y="875"/>
                    <a:pt x="3277" y="836"/>
                    <a:pt x="3387" y="836"/>
                  </a:cubicBezTo>
                  <a:close/>
                  <a:moveTo>
                    <a:pt x="8081" y="5530"/>
                  </a:moveTo>
                  <a:cubicBezTo>
                    <a:pt x="8191" y="5530"/>
                    <a:pt x="8302" y="5569"/>
                    <a:pt x="8380" y="5648"/>
                  </a:cubicBezTo>
                  <a:cubicBezTo>
                    <a:pt x="8538" y="5806"/>
                    <a:pt x="8538" y="6089"/>
                    <a:pt x="8380" y="6247"/>
                  </a:cubicBezTo>
                  <a:lnTo>
                    <a:pt x="6333" y="8295"/>
                  </a:lnTo>
                  <a:cubicBezTo>
                    <a:pt x="6254" y="8358"/>
                    <a:pt x="6143" y="8389"/>
                    <a:pt x="6033" y="8389"/>
                  </a:cubicBezTo>
                  <a:cubicBezTo>
                    <a:pt x="5923" y="8389"/>
                    <a:pt x="5813" y="8358"/>
                    <a:pt x="5734" y="8295"/>
                  </a:cubicBezTo>
                  <a:cubicBezTo>
                    <a:pt x="5576" y="8137"/>
                    <a:pt x="5576" y="7853"/>
                    <a:pt x="5734" y="7696"/>
                  </a:cubicBezTo>
                  <a:lnTo>
                    <a:pt x="7782" y="5648"/>
                  </a:lnTo>
                  <a:cubicBezTo>
                    <a:pt x="7861" y="5569"/>
                    <a:pt x="7971" y="5530"/>
                    <a:pt x="8081" y="5530"/>
                  </a:cubicBezTo>
                  <a:close/>
                  <a:moveTo>
                    <a:pt x="3414" y="1"/>
                  </a:moveTo>
                  <a:cubicBezTo>
                    <a:pt x="3095" y="1"/>
                    <a:pt x="2772" y="119"/>
                    <a:pt x="2520" y="355"/>
                  </a:cubicBezTo>
                  <a:lnTo>
                    <a:pt x="473" y="2403"/>
                  </a:lnTo>
                  <a:cubicBezTo>
                    <a:pt x="0" y="2876"/>
                    <a:pt x="0" y="3663"/>
                    <a:pt x="473" y="4199"/>
                  </a:cubicBezTo>
                  <a:cubicBezTo>
                    <a:pt x="700" y="4406"/>
                    <a:pt x="1008" y="4544"/>
                    <a:pt x="1345" y="4544"/>
                  </a:cubicBezTo>
                  <a:cubicBezTo>
                    <a:pt x="1522" y="4544"/>
                    <a:pt x="1706" y="4506"/>
                    <a:pt x="1890" y="4419"/>
                  </a:cubicBezTo>
                  <a:lnTo>
                    <a:pt x="4915" y="7444"/>
                  </a:lnTo>
                  <a:cubicBezTo>
                    <a:pt x="4663" y="7980"/>
                    <a:pt x="4789" y="8515"/>
                    <a:pt x="5135" y="8862"/>
                  </a:cubicBezTo>
                  <a:cubicBezTo>
                    <a:pt x="5372" y="9098"/>
                    <a:pt x="5687" y="9216"/>
                    <a:pt x="6010" y="9216"/>
                  </a:cubicBezTo>
                  <a:cubicBezTo>
                    <a:pt x="6333" y="9216"/>
                    <a:pt x="6663" y="9098"/>
                    <a:pt x="6931" y="8862"/>
                  </a:cubicBezTo>
                  <a:lnTo>
                    <a:pt x="8979" y="6814"/>
                  </a:lnTo>
                  <a:cubicBezTo>
                    <a:pt x="9452" y="6341"/>
                    <a:pt x="9452" y="5554"/>
                    <a:pt x="8979" y="5050"/>
                  </a:cubicBezTo>
                  <a:cubicBezTo>
                    <a:pt x="8757" y="4828"/>
                    <a:pt x="8445" y="4696"/>
                    <a:pt x="8117" y="4696"/>
                  </a:cubicBezTo>
                  <a:cubicBezTo>
                    <a:pt x="7933" y="4696"/>
                    <a:pt x="7743" y="4738"/>
                    <a:pt x="7561" y="4829"/>
                  </a:cubicBezTo>
                  <a:lnTo>
                    <a:pt x="4505" y="1773"/>
                  </a:lnTo>
                  <a:cubicBezTo>
                    <a:pt x="4757" y="1269"/>
                    <a:pt x="4631" y="733"/>
                    <a:pt x="4285" y="355"/>
                  </a:cubicBezTo>
                  <a:cubicBezTo>
                    <a:pt x="4048" y="119"/>
                    <a:pt x="3733" y="1"/>
                    <a:pt x="34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4" name="Google Shape;18954;p92"/>
            <p:cNvSpPr/>
            <p:nvPr/>
          </p:nvSpPr>
          <p:spPr>
            <a:xfrm>
              <a:off x="-63679950" y="4233850"/>
              <a:ext cx="177250" cy="177250"/>
            </a:xfrm>
            <a:custGeom>
              <a:avLst/>
              <a:gdLst/>
              <a:ahLst/>
              <a:cxnLst/>
              <a:rect l="l" t="t" r="r" b="b"/>
              <a:pathLst>
                <a:path w="7090" h="7090" extrusionOk="0">
                  <a:moveTo>
                    <a:pt x="5325" y="1"/>
                  </a:moveTo>
                  <a:lnTo>
                    <a:pt x="4160" y="1166"/>
                  </a:lnTo>
                  <a:cubicBezTo>
                    <a:pt x="4081" y="1088"/>
                    <a:pt x="3971" y="1048"/>
                    <a:pt x="3860" y="1048"/>
                  </a:cubicBezTo>
                  <a:cubicBezTo>
                    <a:pt x="3750" y="1048"/>
                    <a:pt x="3640" y="1088"/>
                    <a:pt x="3561" y="1166"/>
                  </a:cubicBezTo>
                  <a:lnTo>
                    <a:pt x="474" y="4254"/>
                  </a:lnTo>
                  <a:cubicBezTo>
                    <a:pt x="159" y="4569"/>
                    <a:pt x="1" y="4947"/>
                    <a:pt x="1" y="5419"/>
                  </a:cubicBezTo>
                  <a:cubicBezTo>
                    <a:pt x="1" y="5861"/>
                    <a:pt x="159" y="6302"/>
                    <a:pt x="474" y="6617"/>
                  </a:cubicBezTo>
                  <a:cubicBezTo>
                    <a:pt x="789" y="6932"/>
                    <a:pt x="1214" y="7089"/>
                    <a:pt x="1639" y="7089"/>
                  </a:cubicBezTo>
                  <a:cubicBezTo>
                    <a:pt x="2065" y="7089"/>
                    <a:pt x="2490" y="6932"/>
                    <a:pt x="2805" y="6617"/>
                  </a:cubicBezTo>
                  <a:lnTo>
                    <a:pt x="5892" y="3529"/>
                  </a:lnTo>
                  <a:cubicBezTo>
                    <a:pt x="6081" y="3372"/>
                    <a:pt x="6081" y="3088"/>
                    <a:pt x="5924" y="2931"/>
                  </a:cubicBezTo>
                  <a:lnTo>
                    <a:pt x="7090" y="1765"/>
                  </a:lnTo>
                  <a:lnTo>
                    <a:pt x="53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5" name="Google Shape;18955;p92"/>
            <p:cNvSpPr/>
            <p:nvPr/>
          </p:nvSpPr>
          <p:spPr>
            <a:xfrm>
              <a:off x="-63548400" y="4348850"/>
              <a:ext cx="185900" cy="62250"/>
            </a:xfrm>
            <a:custGeom>
              <a:avLst/>
              <a:gdLst/>
              <a:ahLst/>
              <a:cxnLst/>
              <a:rect l="l" t="t" r="r" b="b"/>
              <a:pathLst>
                <a:path w="7436" h="2490" extrusionOk="0">
                  <a:moveTo>
                    <a:pt x="2048" y="0"/>
                  </a:moveTo>
                  <a:cubicBezTo>
                    <a:pt x="1355" y="0"/>
                    <a:pt x="819" y="536"/>
                    <a:pt x="819" y="1229"/>
                  </a:cubicBezTo>
                  <a:lnTo>
                    <a:pt x="819" y="1639"/>
                  </a:lnTo>
                  <a:lnTo>
                    <a:pt x="410" y="1639"/>
                  </a:lnTo>
                  <a:cubicBezTo>
                    <a:pt x="189" y="1639"/>
                    <a:pt x="0" y="1859"/>
                    <a:pt x="0" y="2048"/>
                  </a:cubicBezTo>
                  <a:cubicBezTo>
                    <a:pt x="0" y="2269"/>
                    <a:pt x="189" y="2489"/>
                    <a:pt x="410" y="2489"/>
                  </a:cubicBezTo>
                  <a:lnTo>
                    <a:pt x="7026" y="2489"/>
                  </a:lnTo>
                  <a:cubicBezTo>
                    <a:pt x="7278" y="2489"/>
                    <a:pt x="7435" y="2269"/>
                    <a:pt x="7435" y="2048"/>
                  </a:cubicBezTo>
                  <a:cubicBezTo>
                    <a:pt x="7435" y="1859"/>
                    <a:pt x="7246" y="1639"/>
                    <a:pt x="6994" y="1639"/>
                  </a:cubicBezTo>
                  <a:lnTo>
                    <a:pt x="6616" y="1639"/>
                  </a:lnTo>
                  <a:lnTo>
                    <a:pt x="6616" y="1229"/>
                  </a:lnTo>
                  <a:cubicBezTo>
                    <a:pt x="6616" y="536"/>
                    <a:pt x="6049" y="0"/>
                    <a:pt x="53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956" name="Google Shape;18956;p92"/>
          <p:cNvGrpSpPr/>
          <p:nvPr/>
        </p:nvGrpSpPr>
        <p:grpSpPr>
          <a:xfrm>
            <a:off x="1283006" y="2897205"/>
            <a:ext cx="366364" cy="367290"/>
            <a:chOff x="-61784125" y="3377700"/>
            <a:chExt cx="316650" cy="317450"/>
          </a:xfrm>
        </p:grpSpPr>
        <p:sp>
          <p:nvSpPr>
            <p:cNvPr id="18957" name="Google Shape;18957;p92"/>
            <p:cNvSpPr/>
            <p:nvPr/>
          </p:nvSpPr>
          <p:spPr>
            <a:xfrm>
              <a:off x="-61688025" y="3460400"/>
              <a:ext cx="124450" cy="51225"/>
            </a:xfrm>
            <a:custGeom>
              <a:avLst/>
              <a:gdLst/>
              <a:ahLst/>
              <a:cxnLst/>
              <a:rect l="l" t="t" r="r" b="b"/>
              <a:pathLst>
                <a:path w="4978" h="2049" extrusionOk="0">
                  <a:moveTo>
                    <a:pt x="630" y="1"/>
                  </a:moveTo>
                  <a:cubicBezTo>
                    <a:pt x="252" y="442"/>
                    <a:pt x="0" y="1041"/>
                    <a:pt x="0" y="1671"/>
                  </a:cubicBezTo>
                  <a:cubicBezTo>
                    <a:pt x="0" y="1891"/>
                    <a:pt x="189" y="2049"/>
                    <a:pt x="441" y="2049"/>
                  </a:cubicBezTo>
                  <a:lnTo>
                    <a:pt x="4568" y="2049"/>
                  </a:lnTo>
                  <a:cubicBezTo>
                    <a:pt x="4820" y="2049"/>
                    <a:pt x="4978" y="1860"/>
                    <a:pt x="4978" y="1671"/>
                  </a:cubicBezTo>
                  <a:cubicBezTo>
                    <a:pt x="4978" y="1041"/>
                    <a:pt x="4726" y="442"/>
                    <a:pt x="4348" y="1"/>
                  </a:cubicBezTo>
                  <a:cubicBezTo>
                    <a:pt x="3875" y="568"/>
                    <a:pt x="3182" y="852"/>
                    <a:pt x="2489" y="852"/>
                  </a:cubicBezTo>
                  <a:cubicBezTo>
                    <a:pt x="1827" y="852"/>
                    <a:pt x="1134" y="568"/>
                    <a:pt x="6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8" name="Google Shape;18958;p92"/>
            <p:cNvSpPr/>
            <p:nvPr/>
          </p:nvSpPr>
          <p:spPr>
            <a:xfrm>
              <a:off x="-61677800" y="3518900"/>
              <a:ext cx="104775" cy="61850"/>
            </a:xfrm>
            <a:custGeom>
              <a:avLst/>
              <a:gdLst/>
              <a:ahLst/>
              <a:cxnLst/>
              <a:rect l="l" t="t" r="r" b="b"/>
              <a:pathLst>
                <a:path w="4191" h="2474" extrusionOk="0">
                  <a:moveTo>
                    <a:pt x="2096" y="0"/>
                  </a:moveTo>
                  <a:cubicBezTo>
                    <a:pt x="1985" y="0"/>
                    <a:pt x="1875" y="40"/>
                    <a:pt x="1796" y="118"/>
                  </a:cubicBezTo>
                  <a:lnTo>
                    <a:pt x="158" y="1757"/>
                  </a:lnTo>
                  <a:cubicBezTo>
                    <a:pt x="1" y="1914"/>
                    <a:pt x="1" y="2198"/>
                    <a:pt x="158" y="2355"/>
                  </a:cubicBezTo>
                  <a:cubicBezTo>
                    <a:pt x="237" y="2434"/>
                    <a:pt x="339" y="2473"/>
                    <a:pt x="442" y="2473"/>
                  </a:cubicBezTo>
                  <a:cubicBezTo>
                    <a:pt x="544" y="2473"/>
                    <a:pt x="646" y="2434"/>
                    <a:pt x="725" y="2355"/>
                  </a:cubicBezTo>
                  <a:lnTo>
                    <a:pt x="2111" y="969"/>
                  </a:lnTo>
                  <a:lnTo>
                    <a:pt x="3498" y="2355"/>
                  </a:lnTo>
                  <a:cubicBezTo>
                    <a:pt x="3576" y="2434"/>
                    <a:pt x="3687" y="2473"/>
                    <a:pt x="3797" y="2473"/>
                  </a:cubicBezTo>
                  <a:cubicBezTo>
                    <a:pt x="3907" y="2473"/>
                    <a:pt x="4017" y="2434"/>
                    <a:pt x="4096" y="2355"/>
                  </a:cubicBezTo>
                  <a:cubicBezTo>
                    <a:pt x="4191" y="2198"/>
                    <a:pt x="4191" y="1914"/>
                    <a:pt x="4033" y="1757"/>
                  </a:cubicBezTo>
                  <a:lnTo>
                    <a:pt x="2395" y="118"/>
                  </a:lnTo>
                  <a:cubicBezTo>
                    <a:pt x="2316" y="40"/>
                    <a:pt x="2206" y="0"/>
                    <a:pt x="20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9" name="Google Shape;18959;p92"/>
            <p:cNvSpPr/>
            <p:nvPr/>
          </p:nvSpPr>
          <p:spPr>
            <a:xfrm>
              <a:off x="-61667550" y="3377700"/>
              <a:ext cx="82700" cy="82725"/>
            </a:xfrm>
            <a:custGeom>
              <a:avLst/>
              <a:gdLst/>
              <a:ahLst/>
              <a:cxnLst/>
              <a:rect l="l" t="t" r="r" b="b"/>
              <a:pathLst>
                <a:path w="3308" h="3309" extrusionOk="0">
                  <a:moveTo>
                    <a:pt x="1670" y="1"/>
                  </a:moveTo>
                  <a:cubicBezTo>
                    <a:pt x="756" y="1"/>
                    <a:pt x="0" y="757"/>
                    <a:pt x="0" y="1671"/>
                  </a:cubicBezTo>
                  <a:cubicBezTo>
                    <a:pt x="0" y="2584"/>
                    <a:pt x="756" y="3309"/>
                    <a:pt x="1670" y="3309"/>
                  </a:cubicBezTo>
                  <a:cubicBezTo>
                    <a:pt x="2584" y="3309"/>
                    <a:pt x="3308" y="2584"/>
                    <a:pt x="3308" y="1671"/>
                  </a:cubicBezTo>
                  <a:cubicBezTo>
                    <a:pt x="3308" y="757"/>
                    <a:pt x="2584" y="1"/>
                    <a:pt x="16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0" name="Google Shape;18960;p92"/>
            <p:cNvSpPr/>
            <p:nvPr/>
          </p:nvSpPr>
          <p:spPr>
            <a:xfrm>
              <a:off x="-61591150" y="3643150"/>
              <a:ext cx="123675" cy="51200"/>
            </a:xfrm>
            <a:custGeom>
              <a:avLst/>
              <a:gdLst/>
              <a:ahLst/>
              <a:cxnLst/>
              <a:rect l="l" t="t" r="r" b="b"/>
              <a:pathLst>
                <a:path w="4947" h="2048" extrusionOk="0">
                  <a:moveTo>
                    <a:pt x="630" y="0"/>
                  </a:moveTo>
                  <a:cubicBezTo>
                    <a:pt x="221" y="410"/>
                    <a:pt x="0" y="1008"/>
                    <a:pt x="0" y="1638"/>
                  </a:cubicBezTo>
                  <a:cubicBezTo>
                    <a:pt x="0" y="1890"/>
                    <a:pt x="189" y="2048"/>
                    <a:pt x="378" y="2048"/>
                  </a:cubicBezTo>
                  <a:lnTo>
                    <a:pt x="4505" y="2048"/>
                  </a:lnTo>
                  <a:cubicBezTo>
                    <a:pt x="4757" y="2048"/>
                    <a:pt x="4946" y="1827"/>
                    <a:pt x="4946" y="1638"/>
                  </a:cubicBezTo>
                  <a:cubicBezTo>
                    <a:pt x="4946" y="1008"/>
                    <a:pt x="4726" y="410"/>
                    <a:pt x="4316" y="0"/>
                  </a:cubicBezTo>
                  <a:cubicBezTo>
                    <a:pt x="3844" y="536"/>
                    <a:pt x="3182" y="819"/>
                    <a:pt x="2458" y="819"/>
                  </a:cubicBezTo>
                  <a:cubicBezTo>
                    <a:pt x="1796" y="819"/>
                    <a:pt x="1134" y="536"/>
                    <a:pt x="6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1" name="Google Shape;18961;p92"/>
            <p:cNvSpPr/>
            <p:nvPr/>
          </p:nvSpPr>
          <p:spPr>
            <a:xfrm>
              <a:off x="-61570675" y="3560450"/>
              <a:ext cx="82725" cy="82725"/>
            </a:xfrm>
            <a:custGeom>
              <a:avLst/>
              <a:gdLst/>
              <a:ahLst/>
              <a:cxnLst/>
              <a:rect l="l" t="t" r="r" b="b"/>
              <a:pathLst>
                <a:path w="3309" h="3309" extrusionOk="0">
                  <a:moveTo>
                    <a:pt x="1670" y="0"/>
                  </a:moveTo>
                  <a:cubicBezTo>
                    <a:pt x="756" y="0"/>
                    <a:pt x="0" y="725"/>
                    <a:pt x="0" y="1638"/>
                  </a:cubicBezTo>
                  <a:cubicBezTo>
                    <a:pt x="0" y="2552"/>
                    <a:pt x="756" y="3308"/>
                    <a:pt x="1670" y="3308"/>
                  </a:cubicBezTo>
                  <a:cubicBezTo>
                    <a:pt x="2552" y="3308"/>
                    <a:pt x="3308" y="2552"/>
                    <a:pt x="3308" y="1638"/>
                  </a:cubicBezTo>
                  <a:cubicBezTo>
                    <a:pt x="3308" y="725"/>
                    <a:pt x="2552" y="0"/>
                    <a:pt x="16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2" name="Google Shape;18962;p92"/>
            <p:cNvSpPr/>
            <p:nvPr/>
          </p:nvSpPr>
          <p:spPr>
            <a:xfrm>
              <a:off x="-61784125" y="3643925"/>
              <a:ext cx="124450" cy="51225"/>
            </a:xfrm>
            <a:custGeom>
              <a:avLst/>
              <a:gdLst/>
              <a:ahLst/>
              <a:cxnLst/>
              <a:rect l="l" t="t" r="r" b="b"/>
              <a:pathLst>
                <a:path w="4978" h="2049" extrusionOk="0">
                  <a:moveTo>
                    <a:pt x="662" y="1"/>
                  </a:moveTo>
                  <a:cubicBezTo>
                    <a:pt x="252" y="442"/>
                    <a:pt x="32" y="1009"/>
                    <a:pt x="32" y="1639"/>
                  </a:cubicBezTo>
                  <a:cubicBezTo>
                    <a:pt x="0" y="1859"/>
                    <a:pt x="189" y="2048"/>
                    <a:pt x="410" y="2048"/>
                  </a:cubicBezTo>
                  <a:lnTo>
                    <a:pt x="4569" y="2048"/>
                  </a:lnTo>
                  <a:cubicBezTo>
                    <a:pt x="4789" y="2048"/>
                    <a:pt x="4978" y="1859"/>
                    <a:pt x="4978" y="1639"/>
                  </a:cubicBezTo>
                  <a:cubicBezTo>
                    <a:pt x="4978" y="1009"/>
                    <a:pt x="4758" y="442"/>
                    <a:pt x="4348" y="1"/>
                  </a:cubicBezTo>
                  <a:cubicBezTo>
                    <a:pt x="3876" y="536"/>
                    <a:pt x="3214" y="820"/>
                    <a:pt x="2521" y="820"/>
                  </a:cubicBezTo>
                  <a:cubicBezTo>
                    <a:pt x="1828" y="820"/>
                    <a:pt x="1166" y="536"/>
                    <a:pt x="6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3" name="Google Shape;18963;p92"/>
            <p:cNvSpPr/>
            <p:nvPr/>
          </p:nvSpPr>
          <p:spPr>
            <a:xfrm>
              <a:off x="-61763650" y="3560450"/>
              <a:ext cx="82725" cy="82725"/>
            </a:xfrm>
            <a:custGeom>
              <a:avLst/>
              <a:gdLst/>
              <a:ahLst/>
              <a:cxnLst/>
              <a:rect l="l" t="t" r="r" b="b"/>
              <a:pathLst>
                <a:path w="3309" h="3309" extrusionOk="0">
                  <a:moveTo>
                    <a:pt x="1670" y="0"/>
                  </a:moveTo>
                  <a:cubicBezTo>
                    <a:pt x="757" y="0"/>
                    <a:pt x="1" y="725"/>
                    <a:pt x="1" y="1638"/>
                  </a:cubicBezTo>
                  <a:cubicBezTo>
                    <a:pt x="1" y="2552"/>
                    <a:pt x="757" y="3308"/>
                    <a:pt x="1670" y="3308"/>
                  </a:cubicBezTo>
                  <a:cubicBezTo>
                    <a:pt x="2552" y="3308"/>
                    <a:pt x="3309" y="2552"/>
                    <a:pt x="3309" y="1638"/>
                  </a:cubicBezTo>
                  <a:cubicBezTo>
                    <a:pt x="3309" y="725"/>
                    <a:pt x="2552" y="0"/>
                    <a:pt x="16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964" name="Google Shape;18964;p92"/>
          <p:cNvGrpSpPr/>
          <p:nvPr/>
        </p:nvGrpSpPr>
        <p:grpSpPr>
          <a:xfrm>
            <a:off x="1283006" y="3347607"/>
            <a:ext cx="366364" cy="367290"/>
            <a:chOff x="-61783350" y="3743950"/>
            <a:chExt cx="316650" cy="317450"/>
          </a:xfrm>
        </p:grpSpPr>
        <p:sp>
          <p:nvSpPr>
            <p:cNvPr id="18965" name="Google Shape;18965;p92"/>
            <p:cNvSpPr/>
            <p:nvPr/>
          </p:nvSpPr>
          <p:spPr>
            <a:xfrm>
              <a:off x="-61783350" y="3743950"/>
              <a:ext cx="316650" cy="317450"/>
            </a:xfrm>
            <a:custGeom>
              <a:avLst/>
              <a:gdLst/>
              <a:ahLst/>
              <a:cxnLst/>
              <a:rect l="l" t="t" r="r" b="b"/>
              <a:pathLst>
                <a:path w="12666" h="12698" extrusionOk="0">
                  <a:moveTo>
                    <a:pt x="379" y="1"/>
                  </a:moveTo>
                  <a:cubicBezTo>
                    <a:pt x="158" y="1"/>
                    <a:pt x="1" y="190"/>
                    <a:pt x="1" y="410"/>
                  </a:cubicBezTo>
                  <a:lnTo>
                    <a:pt x="1" y="12256"/>
                  </a:lnTo>
                  <a:cubicBezTo>
                    <a:pt x="1" y="12508"/>
                    <a:pt x="190" y="12697"/>
                    <a:pt x="379" y="12697"/>
                  </a:cubicBezTo>
                  <a:lnTo>
                    <a:pt x="12256" y="12697"/>
                  </a:lnTo>
                  <a:cubicBezTo>
                    <a:pt x="12477" y="12697"/>
                    <a:pt x="12666" y="12508"/>
                    <a:pt x="12666" y="12256"/>
                  </a:cubicBezTo>
                  <a:cubicBezTo>
                    <a:pt x="12634" y="12067"/>
                    <a:pt x="12477" y="11878"/>
                    <a:pt x="12256" y="11878"/>
                  </a:cubicBezTo>
                  <a:lnTo>
                    <a:pt x="820" y="11878"/>
                  </a:lnTo>
                  <a:lnTo>
                    <a:pt x="820" y="410"/>
                  </a:lnTo>
                  <a:cubicBezTo>
                    <a:pt x="820" y="158"/>
                    <a:pt x="631"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6" name="Google Shape;18966;p92"/>
            <p:cNvSpPr/>
            <p:nvPr/>
          </p:nvSpPr>
          <p:spPr>
            <a:xfrm>
              <a:off x="-61739225" y="3833750"/>
              <a:ext cx="272525" cy="149675"/>
            </a:xfrm>
            <a:custGeom>
              <a:avLst/>
              <a:gdLst/>
              <a:ahLst/>
              <a:cxnLst/>
              <a:rect l="l" t="t" r="r" b="b"/>
              <a:pathLst>
                <a:path w="10901" h="5987" extrusionOk="0">
                  <a:moveTo>
                    <a:pt x="9641" y="0"/>
                  </a:moveTo>
                  <a:cubicBezTo>
                    <a:pt x="8979" y="0"/>
                    <a:pt x="8444" y="536"/>
                    <a:pt x="8444" y="1229"/>
                  </a:cubicBezTo>
                  <a:cubicBezTo>
                    <a:pt x="8444" y="1418"/>
                    <a:pt x="8475" y="1575"/>
                    <a:pt x="8538" y="1733"/>
                  </a:cubicBezTo>
                  <a:lnTo>
                    <a:pt x="6900" y="3403"/>
                  </a:lnTo>
                  <a:cubicBezTo>
                    <a:pt x="6742" y="3308"/>
                    <a:pt x="6553" y="3277"/>
                    <a:pt x="6396" y="3277"/>
                  </a:cubicBezTo>
                  <a:cubicBezTo>
                    <a:pt x="6238" y="3277"/>
                    <a:pt x="6018" y="3308"/>
                    <a:pt x="5860" y="3403"/>
                  </a:cubicBezTo>
                  <a:lnTo>
                    <a:pt x="5041" y="2552"/>
                  </a:lnTo>
                  <a:cubicBezTo>
                    <a:pt x="5136" y="2395"/>
                    <a:pt x="5167" y="2206"/>
                    <a:pt x="5167" y="2048"/>
                  </a:cubicBezTo>
                  <a:cubicBezTo>
                    <a:pt x="5167" y="1386"/>
                    <a:pt x="4600" y="819"/>
                    <a:pt x="3938" y="819"/>
                  </a:cubicBezTo>
                  <a:cubicBezTo>
                    <a:pt x="3277" y="819"/>
                    <a:pt x="2710" y="1386"/>
                    <a:pt x="2710" y="2048"/>
                  </a:cubicBezTo>
                  <a:cubicBezTo>
                    <a:pt x="2710" y="2237"/>
                    <a:pt x="2773" y="2395"/>
                    <a:pt x="2836" y="2552"/>
                  </a:cubicBezTo>
                  <a:lnTo>
                    <a:pt x="1733" y="3655"/>
                  </a:lnTo>
                  <a:cubicBezTo>
                    <a:pt x="1575" y="3592"/>
                    <a:pt x="1386" y="3560"/>
                    <a:pt x="1229" y="3560"/>
                  </a:cubicBezTo>
                  <a:cubicBezTo>
                    <a:pt x="567" y="3560"/>
                    <a:pt x="0" y="4096"/>
                    <a:pt x="0" y="4757"/>
                  </a:cubicBezTo>
                  <a:cubicBezTo>
                    <a:pt x="0" y="5451"/>
                    <a:pt x="567" y="5986"/>
                    <a:pt x="1229" y="5986"/>
                  </a:cubicBezTo>
                  <a:cubicBezTo>
                    <a:pt x="1891" y="5986"/>
                    <a:pt x="2458" y="5451"/>
                    <a:pt x="2458" y="4757"/>
                  </a:cubicBezTo>
                  <a:cubicBezTo>
                    <a:pt x="2458" y="4568"/>
                    <a:pt x="2395" y="4411"/>
                    <a:pt x="2332" y="4253"/>
                  </a:cubicBezTo>
                  <a:lnTo>
                    <a:pt x="3434" y="3151"/>
                  </a:lnTo>
                  <a:cubicBezTo>
                    <a:pt x="3592" y="3214"/>
                    <a:pt x="3781" y="3277"/>
                    <a:pt x="3938" y="3277"/>
                  </a:cubicBezTo>
                  <a:cubicBezTo>
                    <a:pt x="4096" y="3277"/>
                    <a:pt x="4285" y="3214"/>
                    <a:pt x="4442" y="3151"/>
                  </a:cubicBezTo>
                  <a:lnTo>
                    <a:pt x="5293" y="3970"/>
                  </a:lnTo>
                  <a:cubicBezTo>
                    <a:pt x="5199" y="4127"/>
                    <a:pt x="5167" y="4348"/>
                    <a:pt x="5167" y="4505"/>
                  </a:cubicBezTo>
                  <a:cubicBezTo>
                    <a:pt x="5167" y="5167"/>
                    <a:pt x="5703" y="5703"/>
                    <a:pt x="6396" y="5703"/>
                  </a:cubicBezTo>
                  <a:cubicBezTo>
                    <a:pt x="7057" y="5703"/>
                    <a:pt x="7593" y="5167"/>
                    <a:pt x="7593" y="4505"/>
                  </a:cubicBezTo>
                  <a:cubicBezTo>
                    <a:pt x="7593" y="4285"/>
                    <a:pt x="7561" y="4127"/>
                    <a:pt x="7498" y="3970"/>
                  </a:cubicBezTo>
                  <a:lnTo>
                    <a:pt x="9137" y="2332"/>
                  </a:lnTo>
                  <a:cubicBezTo>
                    <a:pt x="9294" y="2395"/>
                    <a:pt x="9483" y="2458"/>
                    <a:pt x="9641" y="2458"/>
                  </a:cubicBezTo>
                  <a:cubicBezTo>
                    <a:pt x="10334" y="2458"/>
                    <a:pt x="10901" y="1890"/>
                    <a:pt x="10901" y="1229"/>
                  </a:cubicBezTo>
                  <a:cubicBezTo>
                    <a:pt x="10901" y="536"/>
                    <a:pt x="10334" y="0"/>
                    <a:pt x="96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967" name="Google Shape;18967;p92"/>
          <p:cNvSpPr/>
          <p:nvPr/>
        </p:nvSpPr>
        <p:spPr>
          <a:xfrm>
            <a:off x="1282887" y="3806407"/>
            <a:ext cx="366364" cy="366682"/>
          </a:xfrm>
          <a:custGeom>
            <a:avLst/>
            <a:gdLst/>
            <a:ahLst/>
            <a:cxnLst/>
            <a:rect l="l" t="t" r="r" b="b"/>
            <a:pathLst>
              <a:path w="12666" h="12677" extrusionOk="0">
                <a:moveTo>
                  <a:pt x="8916" y="1639"/>
                </a:moveTo>
                <a:cubicBezTo>
                  <a:pt x="9137" y="1639"/>
                  <a:pt x="9294" y="1828"/>
                  <a:pt x="9294" y="2048"/>
                </a:cubicBezTo>
                <a:cubicBezTo>
                  <a:pt x="9294" y="2269"/>
                  <a:pt x="9105" y="2458"/>
                  <a:pt x="8916" y="2458"/>
                </a:cubicBezTo>
                <a:lnTo>
                  <a:pt x="3655" y="2458"/>
                </a:lnTo>
                <a:cubicBezTo>
                  <a:pt x="3434" y="2458"/>
                  <a:pt x="3245" y="2269"/>
                  <a:pt x="3245" y="2048"/>
                </a:cubicBezTo>
                <a:cubicBezTo>
                  <a:pt x="3245" y="1796"/>
                  <a:pt x="3434" y="1639"/>
                  <a:pt x="3655" y="1639"/>
                </a:cubicBezTo>
                <a:close/>
                <a:moveTo>
                  <a:pt x="10555" y="3245"/>
                </a:moveTo>
                <a:cubicBezTo>
                  <a:pt x="10807" y="3245"/>
                  <a:pt x="10964" y="3434"/>
                  <a:pt x="10964" y="3686"/>
                </a:cubicBezTo>
                <a:cubicBezTo>
                  <a:pt x="10964" y="3939"/>
                  <a:pt x="10807" y="4128"/>
                  <a:pt x="10555" y="4128"/>
                </a:cubicBezTo>
                <a:lnTo>
                  <a:pt x="2017" y="4128"/>
                </a:lnTo>
                <a:cubicBezTo>
                  <a:pt x="1765" y="4128"/>
                  <a:pt x="1607" y="3939"/>
                  <a:pt x="1607" y="3686"/>
                </a:cubicBezTo>
                <a:cubicBezTo>
                  <a:pt x="1607" y="3434"/>
                  <a:pt x="1828" y="3245"/>
                  <a:pt x="2017" y="3245"/>
                </a:cubicBezTo>
                <a:close/>
                <a:moveTo>
                  <a:pt x="6711" y="5766"/>
                </a:moveTo>
                <a:cubicBezTo>
                  <a:pt x="7593" y="5766"/>
                  <a:pt x="8349" y="6522"/>
                  <a:pt x="8349" y="7436"/>
                </a:cubicBezTo>
                <a:cubicBezTo>
                  <a:pt x="8349" y="8349"/>
                  <a:pt x="7593" y="9074"/>
                  <a:pt x="6711" y="9074"/>
                </a:cubicBezTo>
                <a:cubicBezTo>
                  <a:pt x="5797" y="9074"/>
                  <a:pt x="5041" y="8349"/>
                  <a:pt x="5041" y="7436"/>
                </a:cubicBezTo>
                <a:cubicBezTo>
                  <a:pt x="5041" y="6522"/>
                  <a:pt x="5797" y="5766"/>
                  <a:pt x="6711" y="5766"/>
                </a:cubicBezTo>
                <a:close/>
                <a:moveTo>
                  <a:pt x="2048" y="0"/>
                </a:moveTo>
                <a:cubicBezTo>
                  <a:pt x="1828" y="0"/>
                  <a:pt x="1670" y="189"/>
                  <a:pt x="1670" y="378"/>
                </a:cubicBezTo>
                <a:cubicBezTo>
                  <a:pt x="1670" y="1040"/>
                  <a:pt x="1103" y="1639"/>
                  <a:pt x="410" y="1639"/>
                </a:cubicBezTo>
                <a:cubicBezTo>
                  <a:pt x="158" y="1639"/>
                  <a:pt x="0" y="1828"/>
                  <a:pt x="0" y="2048"/>
                </a:cubicBezTo>
                <a:lnTo>
                  <a:pt x="0" y="6994"/>
                </a:lnTo>
                <a:cubicBezTo>
                  <a:pt x="0" y="7247"/>
                  <a:pt x="189" y="7404"/>
                  <a:pt x="410" y="7404"/>
                </a:cubicBezTo>
                <a:cubicBezTo>
                  <a:pt x="1072" y="7404"/>
                  <a:pt x="1670" y="7940"/>
                  <a:pt x="1670" y="8601"/>
                </a:cubicBezTo>
                <a:cubicBezTo>
                  <a:pt x="1670" y="8853"/>
                  <a:pt x="1859" y="9042"/>
                  <a:pt x="2048" y="9042"/>
                </a:cubicBezTo>
                <a:lnTo>
                  <a:pt x="4884" y="9042"/>
                </a:lnTo>
                <a:lnTo>
                  <a:pt x="5073" y="9231"/>
                </a:lnTo>
                <a:lnTo>
                  <a:pt x="5073" y="12224"/>
                </a:lnTo>
                <a:cubicBezTo>
                  <a:pt x="5073" y="12468"/>
                  <a:pt x="5298" y="12654"/>
                  <a:pt x="5517" y="12654"/>
                </a:cubicBezTo>
                <a:cubicBezTo>
                  <a:pt x="5581" y="12654"/>
                  <a:pt x="5645" y="12638"/>
                  <a:pt x="5703" y="12602"/>
                </a:cubicBezTo>
                <a:lnTo>
                  <a:pt x="6743" y="11909"/>
                </a:lnTo>
                <a:lnTo>
                  <a:pt x="7782" y="12602"/>
                </a:lnTo>
                <a:cubicBezTo>
                  <a:pt x="7850" y="12653"/>
                  <a:pt x="7926" y="12676"/>
                  <a:pt x="8002" y="12676"/>
                </a:cubicBezTo>
                <a:cubicBezTo>
                  <a:pt x="8210" y="12676"/>
                  <a:pt x="8412" y="12501"/>
                  <a:pt x="8412" y="12224"/>
                </a:cubicBezTo>
                <a:lnTo>
                  <a:pt x="8412" y="9231"/>
                </a:lnTo>
                <a:lnTo>
                  <a:pt x="8601" y="9042"/>
                </a:lnTo>
                <a:lnTo>
                  <a:pt x="10618" y="9042"/>
                </a:lnTo>
                <a:cubicBezTo>
                  <a:pt x="10838" y="9042"/>
                  <a:pt x="10996" y="8853"/>
                  <a:pt x="10996" y="8601"/>
                </a:cubicBezTo>
                <a:cubicBezTo>
                  <a:pt x="10996" y="7940"/>
                  <a:pt x="11563" y="7404"/>
                  <a:pt x="12224" y="7404"/>
                </a:cubicBezTo>
                <a:cubicBezTo>
                  <a:pt x="12445" y="7404"/>
                  <a:pt x="12665" y="7184"/>
                  <a:pt x="12665" y="6994"/>
                </a:cubicBezTo>
                <a:lnTo>
                  <a:pt x="12665" y="2048"/>
                </a:lnTo>
                <a:cubicBezTo>
                  <a:pt x="12602" y="1796"/>
                  <a:pt x="12445" y="1639"/>
                  <a:pt x="12224" y="1639"/>
                </a:cubicBezTo>
                <a:cubicBezTo>
                  <a:pt x="11531" y="1639"/>
                  <a:pt x="10996" y="1103"/>
                  <a:pt x="10996" y="378"/>
                </a:cubicBezTo>
                <a:cubicBezTo>
                  <a:pt x="10996" y="158"/>
                  <a:pt x="10807" y="0"/>
                  <a:pt x="105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8" name="Google Shape;18968;p92"/>
          <p:cNvSpPr/>
          <p:nvPr/>
        </p:nvSpPr>
        <p:spPr>
          <a:xfrm>
            <a:off x="3505689" y="2907052"/>
            <a:ext cx="366364" cy="347563"/>
          </a:xfrm>
          <a:custGeom>
            <a:avLst/>
            <a:gdLst/>
            <a:ahLst/>
            <a:cxnLst/>
            <a:rect l="l" t="t" r="r" b="b"/>
            <a:pathLst>
              <a:path w="12666" h="12016" extrusionOk="0">
                <a:moveTo>
                  <a:pt x="3844" y="5105"/>
                </a:moveTo>
                <a:cubicBezTo>
                  <a:pt x="4096" y="5105"/>
                  <a:pt x="4285" y="5325"/>
                  <a:pt x="4285" y="5514"/>
                </a:cubicBezTo>
                <a:lnTo>
                  <a:pt x="4285" y="7153"/>
                </a:lnTo>
                <a:cubicBezTo>
                  <a:pt x="4285" y="7405"/>
                  <a:pt x="4096" y="7562"/>
                  <a:pt x="3844" y="7562"/>
                </a:cubicBezTo>
                <a:lnTo>
                  <a:pt x="2206" y="7562"/>
                </a:lnTo>
                <a:cubicBezTo>
                  <a:pt x="1954" y="7562"/>
                  <a:pt x="1765" y="7342"/>
                  <a:pt x="1765" y="7153"/>
                </a:cubicBezTo>
                <a:lnTo>
                  <a:pt x="1765" y="5514"/>
                </a:lnTo>
                <a:cubicBezTo>
                  <a:pt x="1765" y="5262"/>
                  <a:pt x="1954" y="5105"/>
                  <a:pt x="2206" y="5105"/>
                </a:cubicBezTo>
                <a:close/>
                <a:moveTo>
                  <a:pt x="7215" y="1765"/>
                </a:moveTo>
                <a:cubicBezTo>
                  <a:pt x="7436" y="1765"/>
                  <a:pt x="7593" y="1954"/>
                  <a:pt x="7593" y="2206"/>
                </a:cubicBezTo>
                <a:lnTo>
                  <a:pt x="7593" y="7153"/>
                </a:lnTo>
                <a:cubicBezTo>
                  <a:pt x="7593" y="7405"/>
                  <a:pt x="7404" y="7562"/>
                  <a:pt x="7215" y="7562"/>
                </a:cubicBezTo>
                <a:lnTo>
                  <a:pt x="5545" y="7562"/>
                </a:lnTo>
                <a:cubicBezTo>
                  <a:pt x="5325" y="7562"/>
                  <a:pt x="5167" y="7342"/>
                  <a:pt x="5167" y="7153"/>
                </a:cubicBezTo>
                <a:lnTo>
                  <a:pt x="5167" y="2206"/>
                </a:lnTo>
                <a:cubicBezTo>
                  <a:pt x="5167" y="1954"/>
                  <a:pt x="5356" y="1765"/>
                  <a:pt x="5545" y="1765"/>
                </a:cubicBezTo>
                <a:close/>
                <a:moveTo>
                  <a:pt x="10523" y="4286"/>
                </a:moveTo>
                <a:cubicBezTo>
                  <a:pt x="10744" y="4286"/>
                  <a:pt x="10901" y="4475"/>
                  <a:pt x="10901" y="4664"/>
                </a:cubicBezTo>
                <a:lnTo>
                  <a:pt x="10901" y="7153"/>
                </a:lnTo>
                <a:cubicBezTo>
                  <a:pt x="10901" y="7405"/>
                  <a:pt x="10712" y="7562"/>
                  <a:pt x="10523" y="7562"/>
                </a:cubicBezTo>
                <a:lnTo>
                  <a:pt x="8853" y="7562"/>
                </a:lnTo>
                <a:cubicBezTo>
                  <a:pt x="8633" y="7562"/>
                  <a:pt x="8475" y="7342"/>
                  <a:pt x="8475" y="7153"/>
                </a:cubicBezTo>
                <a:lnTo>
                  <a:pt x="8475" y="4664"/>
                </a:lnTo>
                <a:cubicBezTo>
                  <a:pt x="8475" y="4443"/>
                  <a:pt x="8664" y="4286"/>
                  <a:pt x="8853" y="4286"/>
                </a:cubicBezTo>
                <a:close/>
                <a:moveTo>
                  <a:pt x="6333" y="1"/>
                </a:moveTo>
                <a:cubicBezTo>
                  <a:pt x="2836" y="1"/>
                  <a:pt x="0" y="2490"/>
                  <a:pt x="0" y="5514"/>
                </a:cubicBezTo>
                <a:cubicBezTo>
                  <a:pt x="0" y="6900"/>
                  <a:pt x="599" y="8224"/>
                  <a:pt x="1639" y="9200"/>
                </a:cubicBezTo>
                <a:lnTo>
                  <a:pt x="1639" y="11626"/>
                </a:lnTo>
                <a:cubicBezTo>
                  <a:pt x="1639" y="11856"/>
                  <a:pt x="1832" y="12016"/>
                  <a:pt x="2045" y="12016"/>
                </a:cubicBezTo>
                <a:cubicBezTo>
                  <a:pt x="2153" y="12016"/>
                  <a:pt x="2267" y="11974"/>
                  <a:pt x="2363" y="11878"/>
                </a:cubicBezTo>
                <a:lnTo>
                  <a:pt x="3749" y="10492"/>
                </a:lnTo>
                <a:cubicBezTo>
                  <a:pt x="4569" y="10839"/>
                  <a:pt x="5419" y="10965"/>
                  <a:pt x="6333" y="10965"/>
                </a:cubicBezTo>
                <a:cubicBezTo>
                  <a:pt x="9830" y="10965"/>
                  <a:pt x="12665" y="8507"/>
                  <a:pt x="12665" y="5451"/>
                </a:cubicBezTo>
                <a:cubicBezTo>
                  <a:pt x="12665" y="2427"/>
                  <a:pt x="9830" y="1"/>
                  <a:pt x="63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9" name="Google Shape;18969;p92"/>
          <p:cNvSpPr/>
          <p:nvPr/>
        </p:nvSpPr>
        <p:spPr>
          <a:xfrm>
            <a:off x="3504778" y="3387693"/>
            <a:ext cx="368186" cy="287081"/>
          </a:xfrm>
          <a:custGeom>
            <a:avLst/>
            <a:gdLst/>
            <a:ahLst/>
            <a:cxnLst/>
            <a:rect l="l" t="t" r="r" b="b"/>
            <a:pathLst>
              <a:path w="12729" h="9925" extrusionOk="0">
                <a:moveTo>
                  <a:pt x="925" y="3644"/>
                </a:moveTo>
                <a:cubicBezTo>
                  <a:pt x="944" y="3644"/>
                  <a:pt x="963" y="3648"/>
                  <a:pt x="978" y="3655"/>
                </a:cubicBezTo>
                <a:lnTo>
                  <a:pt x="1608" y="3970"/>
                </a:lnTo>
                <a:lnTo>
                  <a:pt x="1608" y="5924"/>
                </a:lnTo>
                <a:lnTo>
                  <a:pt x="978" y="6239"/>
                </a:lnTo>
                <a:cubicBezTo>
                  <a:pt x="960" y="6256"/>
                  <a:pt x="937" y="6264"/>
                  <a:pt x="914" y="6264"/>
                </a:cubicBezTo>
                <a:cubicBezTo>
                  <a:pt x="854" y="6264"/>
                  <a:pt x="788" y="6212"/>
                  <a:pt x="788" y="6144"/>
                </a:cubicBezTo>
                <a:lnTo>
                  <a:pt x="788" y="3781"/>
                </a:lnTo>
                <a:cubicBezTo>
                  <a:pt x="788" y="3685"/>
                  <a:pt x="862" y="3644"/>
                  <a:pt x="925" y="3644"/>
                </a:cubicBezTo>
                <a:close/>
                <a:moveTo>
                  <a:pt x="4128" y="7184"/>
                </a:moveTo>
                <a:lnTo>
                  <a:pt x="6963" y="8035"/>
                </a:lnTo>
                <a:cubicBezTo>
                  <a:pt x="6648" y="8507"/>
                  <a:pt x="6176" y="8759"/>
                  <a:pt x="5640" y="8759"/>
                </a:cubicBezTo>
                <a:cubicBezTo>
                  <a:pt x="4821" y="8759"/>
                  <a:pt x="4097" y="8066"/>
                  <a:pt x="4128" y="7184"/>
                </a:cubicBezTo>
                <a:close/>
                <a:moveTo>
                  <a:pt x="11374" y="820"/>
                </a:moveTo>
                <a:cubicBezTo>
                  <a:pt x="11626" y="820"/>
                  <a:pt x="11815" y="1009"/>
                  <a:pt x="11815" y="1198"/>
                </a:cubicBezTo>
                <a:lnTo>
                  <a:pt x="11815" y="8665"/>
                </a:lnTo>
                <a:cubicBezTo>
                  <a:pt x="11815" y="8885"/>
                  <a:pt x="11626" y="9043"/>
                  <a:pt x="11374" y="9043"/>
                </a:cubicBezTo>
                <a:cubicBezTo>
                  <a:pt x="11154" y="9043"/>
                  <a:pt x="10996" y="8854"/>
                  <a:pt x="10996" y="8665"/>
                </a:cubicBezTo>
                <a:lnTo>
                  <a:pt x="10996" y="1198"/>
                </a:lnTo>
                <a:cubicBezTo>
                  <a:pt x="10996" y="977"/>
                  <a:pt x="11185" y="820"/>
                  <a:pt x="11374" y="820"/>
                </a:cubicBezTo>
                <a:close/>
                <a:moveTo>
                  <a:pt x="11437" y="1"/>
                </a:moveTo>
                <a:cubicBezTo>
                  <a:pt x="10870"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5"/>
                  <a:pt x="983" y="7095"/>
                </a:cubicBezTo>
                <a:cubicBezTo>
                  <a:pt x="1127" y="7095"/>
                  <a:pt x="1275" y="7063"/>
                  <a:pt x="1419" y="6995"/>
                </a:cubicBezTo>
                <a:lnTo>
                  <a:pt x="2143" y="6648"/>
                </a:lnTo>
                <a:lnTo>
                  <a:pt x="3340" y="6995"/>
                </a:lnTo>
                <a:cubicBezTo>
                  <a:pt x="3151" y="8444"/>
                  <a:pt x="4286" y="9641"/>
                  <a:pt x="5672" y="9641"/>
                </a:cubicBezTo>
                <a:cubicBezTo>
                  <a:pt x="6585" y="9641"/>
                  <a:pt x="7405" y="9074"/>
                  <a:pt x="7814" y="8287"/>
                </a:cubicBezTo>
                <a:lnTo>
                  <a:pt x="10271" y="9011"/>
                </a:lnTo>
                <a:cubicBezTo>
                  <a:pt x="10429" y="9515"/>
                  <a:pt x="10902" y="9925"/>
                  <a:pt x="11469" y="9925"/>
                </a:cubicBezTo>
                <a:cubicBezTo>
                  <a:pt x="12130" y="9925"/>
                  <a:pt x="12729" y="9358"/>
                  <a:pt x="12729" y="8696"/>
                </a:cubicBezTo>
                <a:lnTo>
                  <a:pt x="12729" y="1261"/>
                </a:lnTo>
                <a:cubicBezTo>
                  <a:pt x="12634" y="536"/>
                  <a:pt x="12099" y="1"/>
                  <a:pt x="114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970" name="Google Shape;18970;p92"/>
          <p:cNvGrpSpPr/>
          <p:nvPr/>
        </p:nvGrpSpPr>
        <p:grpSpPr>
          <a:xfrm>
            <a:off x="3504430" y="3807440"/>
            <a:ext cx="369112" cy="364657"/>
            <a:chOff x="-59869425" y="4102225"/>
            <a:chExt cx="319025" cy="315175"/>
          </a:xfrm>
        </p:grpSpPr>
        <p:sp>
          <p:nvSpPr>
            <p:cNvPr id="18971" name="Google Shape;18971;p92"/>
            <p:cNvSpPr/>
            <p:nvPr/>
          </p:nvSpPr>
          <p:spPr>
            <a:xfrm>
              <a:off x="-59869425" y="4102225"/>
              <a:ext cx="149675" cy="256825"/>
            </a:xfrm>
            <a:custGeom>
              <a:avLst/>
              <a:gdLst/>
              <a:ahLst/>
              <a:cxnLst/>
              <a:rect l="l" t="t" r="r" b="b"/>
              <a:pathLst>
                <a:path w="5987" h="10273" extrusionOk="0">
                  <a:moveTo>
                    <a:pt x="5532" y="1"/>
                  </a:moveTo>
                  <a:cubicBezTo>
                    <a:pt x="5515" y="1"/>
                    <a:pt x="5499" y="2"/>
                    <a:pt x="5483" y="4"/>
                  </a:cubicBezTo>
                  <a:cubicBezTo>
                    <a:pt x="2364" y="445"/>
                    <a:pt x="1" y="3123"/>
                    <a:pt x="1" y="6274"/>
                  </a:cubicBezTo>
                  <a:cubicBezTo>
                    <a:pt x="1" y="7692"/>
                    <a:pt x="442" y="8983"/>
                    <a:pt x="1293" y="10086"/>
                  </a:cubicBezTo>
                  <a:cubicBezTo>
                    <a:pt x="1381" y="10209"/>
                    <a:pt x="1507" y="10273"/>
                    <a:pt x="1635" y="10273"/>
                  </a:cubicBezTo>
                  <a:cubicBezTo>
                    <a:pt x="1737" y="10273"/>
                    <a:pt x="1839" y="10233"/>
                    <a:pt x="1923" y="10149"/>
                  </a:cubicBezTo>
                  <a:lnTo>
                    <a:pt x="3719" y="8353"/>
                  </a:lnTo>
                  <a:cubicBezTo>
                    <a:pt x="3813" y="8259"/>
                    <a:pt x="3845" y="8007"/>
                    <a:pt x="3782" y="7849"/>
                  </a:cubicBezTo>
                  <a:cubicBezTo>
                    <a:pt x="3498" y="7376"/>
                    <a:pt x="3341" y="6809"/>
                    <a:pt x="3341" y="6274"/>
                  </a:cubicBezTo>
                  <a:cubicBezTo>
                    <a:pt x="3341" y="4888"/>
                    <a:pt x="4286" y="3659"/>
                    <a:pt x="5672" y="3312"/>
                  </a:cubicBezTo>
                  <a:cubicBezTo>
                    <a:pt x="5861" y="3281"/>
                    <a:pt x="5987" y="3123"/>
                    <a:pt x="5987" y="2934"/>
                  </a:cubicBezTo>
                  <a:lnTo>
                    <a:pt x="5987" y="414"/>
                  </a:lnTo>
                  <a:cubicBezTo>
                    <a:pt x="5958" y="180"/>
                    <a:pt x="5739" y="1"/>
                    <a:pt x="55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2" name="Google Shape;18972;p92"/>
            <p:cNvSpPr/>
            <p:nvPr/>
          </p:nvSpPr>
          <p:spPr>
            <a:xfrm>
              <a:off x="-59811125" y="4322075"/>
              <a:ext cx="201650" cy="95325"/>
            </a:xfrm>
            <a:custGeom>
              <a:avLst/>
              <a:gdLst/>
              <a:ahLst/>
              <a:cxnLst/>
              <a:rect l="l" t="t" r="r" b="b"/>
              <a:pathLst>
                <a:path w="8066" h="3813" extrusionOk="0">
                  <a:moveTo>
                    <a:pt x="5758" y="0"/>
                  </a:moveTo>
                  <a:cubicBezTo>
                    <a:pt x="5692" y="0"/>
                    <a:pt x="5629" y="11"/>
                    <a:pt x="5577" y="32"/>
                  </a:cubicBezTo>
                  <a:cubicBezTo>
                    <a:pt x="5091" y="339"/>
                    <a:pt x="4530" y="489"/>
                    <a:pt x="3972" y="489"/>
                  </a:cubicBezTo>
                  <a:cubicBezTo>
                    <a:pt x="3444" y="489"/>
                    <a:pt x="2917" y="355"/>
                    <a:pt x="2458" y="95"/>
                  </a:cubicBezTo>
                  <a:cubicBezTo>
                    <a:pt x="2389" y="53"/>
                    <a:pt x="2314" y="30"/>
                    <a:pt x="2239" y="30"/>
                  </a:cubicBezTo>
                  <a:cubicBezTo>
                    <a:pt x="2141" y="30"/>
                    <a:pt x="2042" y="69"/>
                    <a:pt x="1954" y="158"/>
                  </a:cubicBezTo>
                  <a:lnTo>
                    <a:pt x="189" y="1922"/>
                  </a:lnTo>
                  <a:cubicBezTo>
                    <a:pt x="0" y="2143"/>
                    <a:pt x="32" y="2395"/>
                    <a:pt x="221" y="2552"/>
                  </a:cubicBezTo>
                  <a:cubicBezTo>
                    <a:pt x="1324" y="3403"/>
                    <a:pt x="2615" y="3812"/>
                    <a:pt x="4001" y="3812"/>
                  </a:cubicBezTo>
                  <a:cubicBezTo>
                    <a:pt x="5388" y="3812"/>
                    <a:pt x="6711" y="3403"/>
                    <a:pt x="7814" y="2521"/>
                  </a:cubicBezTo>
                  <a:cubicBezTo>
                    <a:pt x="8034" y="2363"/>
                    <a:pt x="8066" y="2080"/>
                    <a:pt x="7877" y="1890"/>
                  </a:cubicBezTo>
                  <a:lnTo>
                    <a:pt x="6112" y="126"/>
                  </a:lnTo>
                  <a:cubicBezTo>
                    <a:pt x="6028" y="42"/>
                    <a:pt x="5888" y="0"/>
                    <a:pt x="57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3" name="Google Shape;18973;p92"/>
            <p:cNvSpPr/>
            <p:nvPr/>
          </p:nvSpPr>
          <p:spPr>
            <a:xfrm>
              <a:off x="-59700075" y="4102225"/>
              <a:ext cx="149675" cy="256525"/>
            </a:xfrm>
            <a:custGeom>
              <a:avLst/>
              <a:gdLst/>
              <a:ahLst/>
              <a:cxnLst/>
              <a:rect l="l" t="t" r="r" b="b"/>
              <a:pathLst>
                <a:path w="5987" h="10261" extrusionOk="0">
                  <a:moveTo>
                    <a:pt x="418" y="1"/>
                  </a:moveTo>
                  <a:cubicBezTo>
                    <a:pt x="190" y="1"/>
                    <a:pt x="1" y="180"/>
                    <a:pt x="1" y="414"/>
                  </a:cubicBezTo>
                  <a:lnTo>
                    <a:pt x="1" y="2934"/>
                  </a:lnTo>
                  <a:cubicBezTo>
                    <a:pt x="1" y="3123"/>
                    <a:pt x="127" y="3281"/>
                    <a:pt x="316" y="3312"/>
                  </a:cubicBezTo>
                  <a:cubicBezTo>
                    <a:pt x="1639" y="3659"/>
                    <a:pt x="2647" y="4856"/>
                    <a:pt x="2647" y="6274"/>
                  </a:cubicBezTo>
                  <a:cubicBezTo>
                    <a:pt x="2647" y="6809"/>
                    <a:pt x="2489" y="7376"/>
                    <a:pt x="2206" y="7849"/>
                  </a:cubicBezTo>
                  <a:cubicBezTo>
                    <a:pt x="2080" y="8007"/>
                    <a:pt x="2111" y="8196"/>
                    <a:pt x="2269" y="8353"/>
                  </a:cubicBezTo>
                  <a:lnTo>
                    <a:pt x="4065" y="10149"/>
                  </a:lnTo>
                  <a:cubicBezTo>
                    <a:pt x="4137" y="10221"/>
                    <a:pt x="4242" y="10260"/>
                    <a:pt x="4350" y="10260"/>
                  </a:cubicBezTo>
                  <a:cubicBezTo>
                    <a:pt x="4478" y="10260"/>
                    <a:pt x="4609" y="10205"/>
                    <a:pt x="4695" y="10086"/>
                  </a:cubicBezTo>
                  <a:cubicBezTo>
                    <a:pt x="5514" y="8983"/>
                    <a:pt x="5987" y="7660"/>
                    <a:pt x="5987" y="6274"/>
                  </a:cubicBezTo>
                  <a:cubicBezTo>
                    <a:pt x="5892" y="3123"/>
                    <a:pt x="3592" y="445"/>
                    <a:pt x="473" y="4"/>
                  </a:cubicBezTo>
                  <a:cubicBezTo>
                    <a:pt x="455" y="2"/>
                    <a:pt x="436" y="1"/>
                    <a:pt x="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4" name="Google Shape;18974;p92"/>
            <p:cNvSpPr/>
            <p:nvPr/>
          </p:nvSpPr>
          <p:spPr>
            <a:xfrm>
              <a:off x="-59742600" y="4187375"/>
              <a:ext cx="63025" cy="144950"/>
            </a:xfrm>
            <a:custGeom>
              <a:avLst/>
              <a:gdLst/>
              <a:ahLst/>
              <a:cxnLst/>
              <a:rect l="l" t="t" r="r" b="b"/>
              <a:pathLst>
                <a:path w="2521" h="5798" extrusionOk="0">
                  <a:moveTo>
                    <a:pt x="1260" y="1"/>
                  </a:moveTo>
                  <a:cubicBezTo>
                    <a:pt x="1040" y="1"/>
                    <a:pt x="819" y="190"/>
                    <a:pt x="819" y="379"/>
                  </a:cubicBezTo>
                  <a:lnTo>
                    <a:pt x="819" y="662"/>
                  </a:lnTo>
                  <a:cubicBezTo>
                    <a:pt x="347" y="820"/>
                    <a:pt x="0" y="1293"/>
                    <a:pt x="0" y="1860"/>
                  </a:cubicBezTo>
                  <a:cubicBezTo>
                    <a:pt x="0" y="2521"/>
                    <a:pt x="567" y="2899"/>
                    <a:pt x="977" y="3214"/>
                  </a:cubicBezTo>
                  <a:cubicBezTo>
                    <a:pt x="1292" y="3466"/>
                    <a:pt x="1670" y="3687"/>
                    <a:pt x="1670" y="3939"/>
                  </a:cubicBezTo>
                  <a:cubicBezTo>
                    <a:pt x="1670" y="4160"/>
                    <a:pt x="1450" y="4380"/>
                    <a:pt x="1260" y="4380"/>
                  </a:cubicBezTo>
                  <a:cubicBezTo>
                    <a:pt x="1071" y="4380"/>
                    <a:pt x="819" y="4160"/>
                    <a:pt x="819" y="3939"/>
                  </a:cubicBezTo>
                  <a:cubicBezTo>
                    <a:pt x="819" y="3687"/>
                    <a:pt x="630" y="3529"/>
                    <a:pt x="441" y="3529"/>
                  </a:cubicBezTo>
                  <a:cubicBezTo>
                    <a:pt x="252" y="3529"/>
                    <a:pt x="32" y="3750"/>
                    <a:pt x="32" y="3939"/>
                  </a:cubicBezTo>
                  <a:cubicBezTo>
                    <a:pt x="32" y="4475"/>
                    <a:pt x="410" y="4916"/>
                    <a:pt x="882" y="5105"/>
                  </a:cubicBezTo>
                  <a:lnTo>
                    <a:pt x="882" y="5388"/>
                  </a:lnTo>
                  <a:cubicBezTo>
                    <a:pt x="882" y="5640"/>
                    <a:pt x="1071" y="5798"/>
                    <a:pt x="1292" y="5798"/>
                  </a:cubicBezTo>
                  <a:cubicBezTo>
                    <a:pt x="1544" y="5798"/>
                    <a:pt x="1702" y="5577"/>
                    <a:pt x="1702" y="5388"/>
                  </a:cubicBezTo>
                  <a:lnTo>
                    <a:pt x="1702" y="5073"/>
                  </a:lnTo>
                  <a:cubicBezTo>
                    <a:pt x="2174" y="4916"/>
                    <a:pt x="2521" y="4443"/>
                    <a:pt x="2521" y="3907"/>
                  </a:cubicBezTo>
                  <a:cubicBezTo>
                    <a:pt x="2521" y="3214"/>
                    <a:pt x="1985" y="2836"/>
                    <a:pt x="1544" y="2521"/>
                  </a:cubicBezTo>
                  <a:cubicBezTo>
                    <a:pt x="1229" y="2269"/>
                    <a:pt x="882" y="2049"/>
                    <a:pt x="882" y="1797"/>
                  </a:cubicBezTo>
                  <a:cubicBezTo>
                    <a:pt x="882" y="1576"/>
                    <a:pt x="1071" y="1419"/>
                    <a:pt x="1292" y="1419"/>
                  </a:cubicBezTo>
                  <a:cubicBezTo>
                    <a:pt x="1544" y="1419"/>
                    <a:pt x="1702" y="1608"/>
                    <a:pt x="1702" y="1797"/>
                  </a:cubicBezTo>
                  <a:cubicBezTo>
                    <a:pt x="1702" y="2049"/>
                    <a:pt x="1891" y="2238"/>
                    <a:pt x="2143" y="2238"/>
                  </a:cubicBezTo>
                  <a:cubicBezTo>
                    <a:pt x="2363" y="2238"/>
                    <a:pt x="2521" y="2049"/>
                    <a:pt x="2521" y="1797"/>
                  </a:cubicBezTo>
                  <a:cubicBezTo>
                    <a:pt x="2521" y="1261"/>
                    <a:pt x="2174" y="820"/>
                    <a:pt x="1702" y="631"/>
                  </a:cubicBezTo>
                  <a:lnTo>
                    <a:pt x="1702" y="347"/>
                  </a:lnTo>
                  <a:cubicBezTo>
                    <a:pt x="1702" y="158"/>
                    <a:pt x="1513" y="1"/>
                    <a:pt x="12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975" name="Google Shape;18975;p92"/>
          <p:cNvGrpSpPr/>
          <p:nvPr/>
        </p:nvGrpSpPr>
        <p:grpSpPr>
          <a:xfrm>
            <a:off x="2623233" y="4276262"/>
            <a:ext cx="366364" cy="365467"/>
            <a:chOff x="-59029025" y="3711650"/>
            <a:chExt cx="316650" cy="315875"/>
          </a:xfrm>
        </p:grpSpPr>
        <p:sp>
          <p:nvSpPr>
            <p:cNvPr id="18976" name="Google Shape;18976;p92"/>
            <p:cNvSpPr/>
            <p:nvPr/>
          </p:nvSpPr>
          <p:spPr>
            <a:xfrm>
              <a:off x="-59029025" y="3712450"/>
              <a:ext cx="70125" cy="70125"/>
            </a:xfrm>
            <a:custGeom>
              <a:avLst/>
              <a:gdLst/>
              <a:ahLst/>
              <a:cxnLst/>
              <a:rect l="l" t="t" r="r" b="b"/>
              <a:pathLst>
                <a:path w="2805" h="2805" extrusionOk="0">
                  <a:moveTo>
                    <a:pt x="1229" y="0"/>
                  </a:moveTo>
                  <a:cubicBezTo>
                    <a:pt x="568" y="0"/>
                    <a:pt x="1" y="568"/>
                    <a:pt x="1" y="1229"/>
                  </a:cubicBezTo>
                  <a:cubicBezTo>
                    <a:pt x="1" y="1891"/>
                    <a:pt x="568" y="2458"/>
                    <a:pt x="1229" y="2458"/>
                  </a:cubicBezTo>
                  <a:cubicBezTo>
                    <a:pt x="1419" y="2458"/>
                    <a:pt x="1576" y="2426"/>
                    <a:pt x="1734" y="2332"/>
                  </a:cubicBezTo>
                  <a:lnTo>
                    <a:pt x="2206" y="2804"/>
                  </a:lnTo>
                  <a:cubicBezTo>
                    <a:pt x="2458" y="2489"/>
                    <a:pt x="2584" y="2426"/>
                    <a:pt x="2805" y="2206"/>
                  </a:cubicBezTo>
                  <a:lnTo>
                    <a:pt x="2332" y="1733"/>
                  </a:lnTo>
                  <a:cubicBezTo>
                    <a:pt x="2427" y="1576"/>
                    <a:pt x="2458" y="1387"/>
                    <a:pt x="2458" y="1229"/>
                  </a:cubicBezTo>
                  <a:cubicBezTo>
                    <a:pt x="2458" y="568"/>
                    <a:pt x="1923" y="0"/>
                    <a:pt x="12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7" name="Google Shape;18977;p92"/>
            <p:cNvSpPr/>
            <p:nvPr/>
          </p:nvSpPr>
          <p:spPr>
            <a:xfrm>
              <a:off x="-58782500" y="3958175"/>
              <a:ext cx="70125" cy="69350"/>
            </a:xfrm>
            <a:custGeom>
              <a:avLst/>
              <a:gdLst/>
              <a:ahLst/>
              <a:cxnLst/>
              <a:rect l="l" t="t" r="r" b="b"/>
              <a:pathLst>
                <a:path w="2805" h="2774" extrusionOk="0">
                  <a:moveTo>
                    <a:pt x="599" y="1"/>
                  </a:moveTo>
                  <a:cubicBezTo>
                    <a:pt x="379" y="222"/>
                    <a:pt x="316" y="316"/>
                    <a:pt x="1" y="568"/>
                  </a:cubicBezTo>
                  <a:lnTo>
                    <a:pt x="473" y="1041"/>
                  </a:lnTo>
                  <a:cubicBezTo>
                    <a:pt x="379" y="1198"/>
                    <a:pt x="347" y="1387"/>
                    <a:pt x="347" y="1576"/>
                  </a:cubicBezTo>
                  <a:cubicBezTo>
                    <a:pt x="347" y="2238"/>
                    <a:pt x="914" y="2773"/>
                    <a:pt x="1576" y="2773"/>
                  </a:cubicBezTo>
                  <a:cubicBezTo>
                    <a:pt x="2238" y="2773"/>
                    <a:pt x="2805" y="2238"/>
                    <a:pt x="2805" y="1576"/>
                  </a:cubicBezTo>
                  <a:cubicBezTo>
                    <a:pt x="2805" y="883"/>
                    <a:pt x="2238" y="348"/>
                    <a:pt x="1576" y="348"/>
                  </a:cubicBezTo>
                  <a:cubicBezTo>
                    <a:pt x="1387" y="348"/>
                    <a:pt x="1230" y="379"/>
                    <a:pt x="1072" y="474"/>
                  </a:cubicBezTo>
                  <a:lnTo>
                    <a:pt x="59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8" name="Google Shape;18978;p92"/>
            <p:cNvSpPr/>
            <p:nvPr/>
          </p:nvSpPr>
          <p:spPr>
            <a:xfrm>
              <a:off x="-58782500" y="3711650"/>
              <a:ext cx="70125" cy="70125"/>
            </a:xfrm>
            <a:custGeom>
              <a:avLst/>
              <a:gdLst/>
              <a:ahLst/>
              <a:cxnLst/>
              <a:rect l="l" t="t" r="r" b="b"/>
              <a:pathLst>
                <a:path w="2805" h="2805" extrusionOk="0">
                  <a:moveTo>
                    <a:pt x="1576" y="1"/>
                  </a:moveTo>
                  <a:cubicBezTo>
                    <a:pt x="914" y="1"/>
                    <a:pt x="347" y="568"/>
                    <a:pt x="347" y="1230"/>
                  </a:cubicBezTo>
                  <a:cubicBezTo>
                    <a:pt x="347" y="1419"/>
                    <a:pt x="379" y="1576"/>
                    <a:pt x="473" y="1734"/>
                  </a:cubicBezTo>
                  <a:lnTo>
                    <a:pt x="1" y="2206"/>
                  </a:lnTo>
                  <a:cubicBezTo>
                    <a:pt x="284" y="2458"/>
                    <a:pt x="347" y="2521"/>
                    <a:pt x="599" y="2805"/>
                  </a:cubicBezTo>
                  <a:lnTo>
                    <a:pt x="1072" y="2332"/>
                  </a:lnTo>
                  <a:cubicBezTo>
                    <a:pt x="1230" y="2395"/>
                    <a:pt x="1419" y="2458"/>
                    <a:pt x="1576" y="2458"/>
                  </a:cubicBezTo>
                  <a:cubicBezTo>
                    <a:pt x="2238" y="2458"/>
                    <a:pt x="2805" y="1891"/>
                    <a:pt x="2805" y="1230"/>
                  </a:cubicBezTo>
                  <a:cubicBezTo>
                    <a:pt x="2805" y="568"/>
                    <a:pt x="2238" y="1"/>
                    <a:pt x="157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9" name="Google Shape;18979;p92"/>
            <p:cNvSpPr/>
            <p:nvPr/>
          </p:nvSpPr>
          <p:spPr>
            <a:xfrm>
              <a:off x="-58911650" y="3880200"/>
              <a:ext cx="79550" cy="30750"/>
            </a:xfrm>
            <a:custGeom>
              <a:avLst/>
              <a:gdLst/>
              <a:ahLst/>
              <a:cxnLst/>
              <a:rect l="l" t="t" r="r" b="b"/>
              <a:pathLst>
                <a:path w="3182" h="1230" extrusionOk="0">
                  <a:moveTo>
                    <a:pt x="1607" y="1"/>
                  </a:moveTo>
                  <a:cubicBezTo>
                    <a:pt x="819" y="1"/>
                    <a:pt x="189" y="505"/>
                    <a:pt x="0" y="1230"/>
                  </a:cubicBezTo>
                  <a:lnTo>
                    <a:pt x="3182" y="1230"/>
                  </a:lnTo>
                  <a:cubicBezTo>
                    <a:pt x="3025" y="537"/>
                    <a:pt x="2394" y="1"/>
                    <a:pt x="16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0" name="Google Shape;18980;p92"/>
            <p:cNvSpPr/>
            <p:nvPr/>
          </p:nvSpPr>
          <p:spPr>
            <a:xfrm>
              <a:off x="-58891975" y="3818000"/>
              <a:ext cx="41775" cy="41750"/>
            </a:xfrm>
            <a:custGeom>
              <a:avLst/>
              <a:gdLst/>
              <a:ahLst/>
              <a:cxnLst/>
              <a:rect l="l" t="t" r="r" b="b"/>
              <a:pathLst>
                <a:path w="1671" h="1670" extrusionOk="0">
                  <a:moveTo>
                    <a:pt x="851" y="0"/>
                  </a:moveTo>
                  <a:cubicBezTo>
                    <a:pt x="379" y="0"/>
                    <a:pt x="1" y="378"/>
                    <a:pt x="1" y="819"/>
                  </a:cubicBezTo>
                  <a:cubicBezTo>
                    <a:pt x="1" y="1292"/>
                    <a:pt x="379" y="1670"/>
                    <a:pt x="851" y="1670"/>
                  </a:cubicBezTo>
                  <a:cubicBezTo>
                    <a:pt x="1292" y="1670"/>
                    <a:pt x="1670" y="1292"/>
                    <a:pt x="1670" y="819"/>
                  </a:cubicBezTo>
                  <a:cubicBezTo>
                    <a:pt x="1670" y="378"/>
                    <a:pt x="1292" y="0"/>
                    <a:pt x="8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1" name="Google Shape;18981;p92"/>
            <p:cNvSpPr/>
            <p:nvPr/>
          </p:nvSpPr>
          <p:spPr>
            <a:xfrm>
              <a:off x="-58983325" y="3755775"/>
              <a:ext cx="227625" cy="226850"/>
            </a:xfrm>
            <a:custGeom>
              <a:avLst/>
              <a:gdLst/>
              <a:ahLst/>
              <a:cxnLst/>
              <a:rect l="l" t="t" r="r" b="b"/>
              <a:pathLst>
                <a:path w="9105" h="9074" extrusionOk="0">
                  <a:moveTo>
                    <a:pt x="4537" y="1701"/>
                  </a:moveTo>
                  <a:cubicBezTo>
                    <a:pt x="5419" y="1701"/>
                    <a:pt x="6175" y="2458"/>
                    <a:pt x="6175" y="3371"/>
                  </a:cubicBezTo>
                  <a:cubicBezTo>
                    <a:pt x="6175" y="3781"/>
                    <a:pt x="6018" y="4190"/>
                    <a:pt x="5702" y="4505"/>
                  </a:cubicBezTo>
                  <a:cubicBezTo>
                    <a:pt x="6459" y="4946"/>
                    <a:pt x="6994" y="5734"/>
                    <a:pt x="6994" y="6679"/>
                  </a:cubicBezTo>
                  <a:cubicBezTo>
                    <a:pt x="6963" y="6868"/>
                    <a:pt x="6805" y="7057"/>
                    <a:pt x="6585" y="7057"/>
                  </a:cubicBezTo>
                  <a:lnTo>
                    <a:pt x="2426" y="7057"/>
                  </a:lnTo>
                  <a:cubicBezTo>
                    <a:pt x="2205" y="7057"/>
                    <a:pt x="2048" y="6868"/>
                    <a:pt x="2048" y="6679"/>
                  </a:cubicBezTo>
                  <a:cubicBezTo>
                    <a:pt x="2048" y="5734"/>
                    <a:pt x="2552" y="4946"/>
                    <a:pt x="3340" y="4505"/>
                  </a:cubicBezTo>
                  <a:cubicBezTo>
                    <a:pt x="3056" y="4190"/>
                    <a:pt x="2867" y="3781"/>
                    <a:pt x="2867" y="3371"/>
                  </a:cubicBezTo>
                  <a:cubicBezTo>
                    <a:pt x="2867" y="2458"/>
                    <a:pt x="3623" y="1701"/>
                    <a:pt x="4537" y="1701"/>
                  </a:cubicBezTo>
                  <a:close/>
                  <a:moveTo>
                    <a:pt x="4537" y="0"/>
                  </a:moveTo>
                  <a:cubicBezTo>
                    <a:pt x="2016" y="0"/>
                    <a:pt x="0" y="2048"/>
                    <a:pt x="0" y="4537"/>
                  </a:cubicBezTo>
                  <a:cubicBezTo>
                    <a:pt x="0" y="7057"/>
                    <a:pt x="2048" y="9074"/>
                    <a:pt x="4537" y="9074"/>
                  </a:cubicBezTo>
                  <a:cubicBezTo>
                    <a:pt x="7057" y="9074"/>
                    <a:pt x="9042" y="7026"/>
                    <a:pt x="9042" y="4537"/>
                  </a:cubicBezTo>
                  <a:cubicBezTo>
                    <a:pt x="9105" y="2017"/>
                    <a:pt x="7057" y="0"/>
                    <a:pt x="45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2" name="Google Shape;18982;p92"/>
            <p:cNvSpPr/>
            <p:nvPr/>
          </p:nvSpPr>
          <p:spPr>
            <a:xfrm>
              <a:off x="-59029025" y="3956600"/>
              <a:ext cx="70900" cy="70925"/>
            </a:xfrm>
            <a:custGeom>
              <a:avLst/>
              <a:gdLst/>
              <a:ahLst/>
              <a:cxnLst/>
              <a:rect l="l" t="t" r="r" b="b"/>
              <a:pathLst>
                <a:path w="2836" h="2837" extrusionOk="0">
                  <a:moveTo>
                    <a:pt x="2269" y="1"/>
                  </a:moveTo>
                  <a:lnTo>
                    <a:pt x="1734" y="537"/>
                  </a:lnTo>
                  <a:cubicBezTo>
                    <a:pt x="1576" y="442"/>
                    <a:pt x="1387" y="411"/>
                    <a:pt x="1229" y="411"/>
                  </a:cubicBezTo>
                  <a:cubicBezTo>
                    <a:pt x="568" y="411"/>
                    <a:pt x="1" y="946"/>
                    <a:pt x="1" y="1639"/>
                  </a:cubicBezTo>
                  <a:cubicBezTo>
                    <a:pt x="1" y="2301"/>
                    <a:pt x="568" y="2836"/>
                    <a:pt x="1229" y="2836"/>
                  </a:cubicBezTo>
                  <a:cubicBezTo>
                    <a:pt x="1891" y="2836"/>
                    <a:pt x="2458" y="2301"/>
                    <a:pt x="2458" y="1639"/>
                  </a:cubicBezTo>
                  <a:cubicBezTo>
                    <a:pt x="2458" y="1419"/>
                    <a:pt x="2427" y="1261"/>
                    <a:pt x="2332" y="1104"/>
                  </a:cubicBezTo>
                  <a:lnTo>
                    <a:pt x="2836" y="600"/>
                  </a:lnTo>
                  <a:cubicBezTo>
                    <a:pt x="2584" y="379"/>
                    <a:pt x="2490" y="285"/>
                    <a:pt x="22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983" name="Google Shape;18983;p92"/>
          <p:cNvGrpSpPr/>
          <p:nvPr/>
        </p:nvGrpSpPr>
        <p:grpSpPr>
          <a:xfrm>
            <a:off x="4859311" y="1532317"/>
            <a:ext cx="351940" cy="348188"/>
            <a:chOff x="581525" y="3254850"/>
            <a:chExt cx="297750" cy="294575"/>
          </a:xfrm>
        </p:grpSpPr>
        <p:sp>
          <p:nvSpPr>
            <p:cNvPr id="18984" name="Google Shape;18984;p92"/>
            <p:cNvSpPr/>
            <p:nvPr/>
          </p:nvSpPr>
          <p:spPr>
            <a:xfrm>
              <a:off x="616950" y="3358025"/>
              <a:ext cx="89025" cy="86650"/>
            </a:xfrm>
            <a:custGeom>
              <a:avLst/>
              <a:gdLst/>
              <a:ahLst/>
              <a:cxnLst/>
              <a:rect l="l" t="t" r="r" b="b"/>
              <a:pathLst>
                <a:path w="3561" h="3466" extrusionOk="0">
                  <a:moveTo>
                    <a:pt x="1797" y="0"/>
                  </a:moveTo>
                  <a:cubicBezTo>
                    <a:pt x="789" y="0"/>
                    <a:pt x="1" y="788"/>
                    <a:pt x="1" y="1733"/>
                  </a:cubicBezTo>
                  <a:cubicBezTo>
                    <a:pt x="1" y="2710"/>
                    <a:pt x="789" y="3466"/>
                    <a:pt x="1797" y="3466"/>
                  </a:cubicBezTo>
                  <a:cubicBezTo>
                    <a:pt x="2773" y="3466"/>
                    <a:pt x="3561" y="2710"/>
                    <a:pt x="3561" y="1733"/>
                  </a:cubicBezTo>
                  <a:cubicBezTo>
                    <a:pt x="3561" y="788"/>
                    <a:pt x="2773" y="0"/>
                    <a:pt x="17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5" name="Google Shape;18985;p92"/>
            <p:cNvSpPr/>
            <p:nvPr/>
          </p:nvSpPr>
          <p:spPr>
            <a:xfrm>
              <a:off x="721725" y="3254850"/>
              <a:ext cx="157550" cy="155975"/>
            </a:xfrm>
            <a:custGeom>
              <a:avLst/>
              <a:gdLst/>
              <a:ahLst/>
              <a:cxnLst/>
              <a:rect l="l" t="t" r="r" b="b"/>
              <a:pathLst>
                <a:path w="6302" h="6239" extrusionOk="0">
                  <a:moveTo>
                    <a:pt x="3151" y="1355"/>
                  </a:moveTo>
                  <a:cubicBezTo>
                    <a:pt x="3749" y="1355"/>
                    <a:pt x="4159" y="1827"/>
                    <a:pt x="4159" y="2363"/>
                  </a:cubicBezTo>
                  <a:cubicBezTo>
                    <a:pt x="4159" y="2773"/>
                    <a:pt x="3970" y="3119"/>
                    <a:pt x="3623" y="3277"/>
                  </a:cubicBezTo>
                  <a:cubicBezTo>
                    <a:pt x="3529" y="3308"/>
                    <a:pt x="3497" y="3434"/>
                    <a:pt x="3497" y="3560"/>
                  </a:cubicBezTo>
                  <a:cubicBezTo>
                    <a:pt x="3497" y="3749"/>
                    <a:pt x="3340" y="3907"/>
                    <a:pt x="3151" y="3907"/>
                  </a:cubicBezTo>
                  <a:cubicBezTo>
                    <a:pt x="2962" y="3907"/>
                    <a:pt x="2804" y="3749"/>
                    <a:pt x="2804" y="3560"/>
                  </a:cubicBezTo>
                  <a:cubicBezTo>
                    <a:pt x="2804" y="3151"/>
                    <a:pt x="2993" y="2836"/>
                    <a:pt x="3308" y="2647"/>
                  </a:cubicBezTo>
                  <a:cubicBezTo>
                    <a:pt x="3434" y="2552"/>
                    <a:pt x="3497" y="2458"/>
                    <a:pt x="3497" y="2332"/>
                  </a:cubicBezTo>
                  <a:cubicBezTo>
                    <a:pt x="3497" y="2143"/>
                    <a:pt x="3340" y="1953"/>
                    <a:pt x="3151" y="1953"/>
                  </a:cubicBezTo>
                  <a:cubicBezTo>
                    <a:pt x="2962" y="1953"/>
                    <a:pt x="2804" y="2143"/>
                    <a:pt x="2804" y="2332"/>
                  </a:cubicBezTo>
                  <a:cubicBezTo>
                    <a:pt x="2804" y="2521"/>
                    <a:pt x="2646" y="2678"/>
                    <a:pt x="2426" y="2678"/>
                  </a:cubicBezTo>
                  <a:cubicBezTo>
                    <a:pt x="2237" y="2678"/>
                    <a:pt x="2079" y="2521"/>
                    <a:pt x="2079" y="2332"/>
                  </a:cubicBezTo>
                  <a:cubicBezTo>
                    <a:pt x="2079" y="1827"/>
                    <a:pt x="2552" y="1355"/>
                    <a:pt x="3151" y="1355"/>
                  </a:cubicBezTo>
                  <a:close/>
                  <a:moveTo>
                    <a:pt x="3151" y="4096"/>
                  </a:moveTo>
                  <a:cubicBezTo>
                    <a:pt x="3340" y="4096"/>
                    <a:pt x="3497" y="4253"/>
                    <a:pt x="3497" y="4442"/>
                  </a:cubicBezTo>
                  <a:cubicBezTo>
                    <a:pt x="3497" y="4663"/>
                    <a:pt x="3340" y="4820"/>
                    <a:pt x="3151" y="4820"/>
                  </a:cubicBezTo>
                  <a:cubicBezTo>
                    <a:pt x="2962" y="4820"/>
                    <a:pt x="2804" y="4663"/>
                    <a:pt x="2804" y="4442"/>
                  </a:cubicBezTo>
                  <a:cubicBezTo>
                    <a:pt x="2804" y="4253"/>
                    <a:pt x="2962" y="4096"/>
                    <a:pt x="3151" y="4096"/>
                  </a:cubicBezTo>
                  <a:close/>
                  <a:moveTo>
                    <a:pt x="3182" y="0"/>
                  </a:moveTo>
                  <a:cubicBezTo>
                    <a:pt x="1481" y="0"/>
                    <a:pt x="63" y="1418"/>
                    <a:pt x="63" y="3119"/>
                  </a:cubicBezTo>
                  <a:cubicBezTo>
                    <a:pt x="63" y="3655"/>
                    <a:pt x="189" y="4159"/>
                    <a:pt x="473" y="4663"/>
                  </a:cubicBezTo>
                  <a:lnTo>
                    <a:pt x="32" y="5766"/>
                  </a:lnTo>
                  <a:cubicBezTo>
                    <a:pt x="0" y="5860"/>
                    <a:pt x="32" y="5986"/>
                    <a:pt x="126" y="6112"/>
                  </a:cubicBezTo>
                  <a:cubicBezTo>
                    <a:pt x="189" y="6175"/>
                    <a:pt x="347" y="6238"/>
                    <a:pt x="473" y="6238"/>
                  </a:cubicBezTo>
                  <a:lnTo>
                    <a:pt x="1764" y="5892"/>
                  </a:lnTo>
                  <a:cubicBezTo>
                    <a:pt x="2205" y="6144"/>
                    <a:pt x="2678" y="6238"/>
                    <a:pt x="3182" y="6238"/>
                  </a:cubicBezTo>
                  <a:cubicBezTo>
                    <a:pt x="4915" y="6238"/>
                    <a:pt x="6301" y="4789"/>
                    <a:pt x="6301" y="3119"/>
                  </a:cubicBezTo>
                  <a:cubicBezTo>
                    <a:pt x="6301" y="1386"/>
                    <a:pt x="4883" y="0"/>
                    <a:pt x="31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6" name="Google Shape;18986;p92"/>
            <p:cNvSpPr/>
            <p:nvPr/>
          </p:nvSpPr>
          <p:spPr>
            <a:xfrm>
              <a:off x="581525" y="3440725"/>
              <a:ext cx="157550" cy="108700"/>
            </a:xfrm>
            <a:custGeom>
              <a:avLst/>
              <a:gdLst/>
              <a:ahLst/>
              <a:cxnLst/>
              <a:rect l="l" t="t" r="r" b="b"/>
              <a:pathLst>
                <a:path w="6302" h="4348" extrusionOk="0">
                  <a:moveTo>
                    <a:pt x="1355" y="0"/>
                  </a:moveTo>
                  <a:cubicBezTo>
                    <a:pt x="567" y="567"/>
                    <a:pt x="0" y="1513"/>
                    <a:pt x="0" y="2584"/>
                  </a:cubicBezTo>
                  <a:lnTo>
                    <a:pt x="0" y="4001"/>
                  </a:lnTo>
                  <a:cubicBezTo>
                    <a:pt x="63" y="4190"/>
                    <a:pt x="221" y="4348"/>
                    <a:pt x="410" y="4348"/>
                  </a:cubicBezTo>
                  <a:lnTo>
                    <a:pt x="5955" y="4348"/>
                  </a:lnTo>
                  <a:cubicBezTo>
                    <a:pt x="6144" y="4348"/>
                    <a:pt x="6301" y="4190"/>
                    <a:pt x="6301" y="4001"/>
                  </a:cubicBezTo>
                  <a:lnTo>
                    <a:pt x="6301" y="2584"/>
                  </a:lnTo>
                  <a:cubicBezTo>
                    <a:pt x="6301" y="1513"/>
                    <a:pt x="5797" y="599"/>
                    <a:pt x="4978" y="0"/>
                  </a:cubicBezTo>
                  <a:cubicBezTo>
                    <a:pt x="4537" y="536"/>
                    <a:pt x="3875" y="851"/>
                    <a:pt x="3151" y="851"/>
                  </a:cubicBezTo>
                  <a:cubicBezTo>
                    <a:pt x="2458" y="851"/>
                    <a:pt x="1796" y="536"/>
                    <a:pt x="13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987" name="Google Shape;18987;p92"/>
          <p:cNvGrpSpPr/>
          <p:nvPr/>
        </p:nvGrpSpPr>
        <p:grpSpPr>
          <a:xfrm>
            <a:off x="4858380" y="1971253"/>
            <a:ext cx="353802" cy="351497"/>
            <a:chOff x="580725" y="3617925"/>
            <a:chExt cx="299325" cy="297375"/>
          </a:xfrm>
        </p:grpSpPr>
        <p:sp>
          <p:nvSpPr>
            <p:cNvPr id="18988" name="Google Shape;18988;p92"/>
            <p:cNvSpPr/>
            <p:nvPr/>
          </p:nvSpPr>
          <p:spPr>
            <a:xfrm>
              <a:off x="609075" y="3662050"/>
              <a:ext cx="51225" cy="51200"/>
            </a:xfrm>
            <a:custGeom>
              <a:avLst/>
              <a:gdLst/>
              <a:ahLst/>
              <a:cxnLst/>
              <a:rect l="l" t="t" r="r" b="b"/>
              <a:pathLst>
                <a:path w="2049" h="2048" extrusionOk="0">
                  <a:moveTo>
                    <a:pt x="1041" y="0"/>
                  </a:moveTo>
                  <a:cubicBezTo>
                    <a:pt x="473" y="0"/>
                    <a:pt x="1" y="473"/>
                    <a:pt x="1" y="1040"/>
                  </a:cubicBezTo>
                  <a:cubicBezTo>
                    <a:pt x="1" y="1607"/>
                    <a:pt x="473" y="2048"/>
                    <a:pt x="1041" y="2048"/>
                  </a:cubicBezTo>
                  <a:cubicBezTo>
                    <a:pt x="1608" y="2048"/>
                    <a:pt x="2049" y="1607"/>
                    <a:pt x="2049" y="1040"/>
                  </a:cubicBezTo>
                  <a:cubicBezTo>
                    <a:pt x="2049" y="473"/>
                    <a:pt x="1608" y="0"/>
                    <a:pt x="10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9" name="Google Shape;18989;p92"/>
            <p:cNvSpPr/>
            <p:nvPr/>
          </p:nvSpPr>
          <p:spPr>
            <a:xfrm>
              <a:off x="668950" y="3617925"/>
              <a:ext cx="122875" cy="104475"/>
            </a:xfrm>
            <a:custGeom>
              <a:avLst/>
              <a:gdLst/>
              <a:ahLst/>
              <a:cxnLst/>
              <a:rect l="l" t="t" r="r" b="b"/>
              <a:pathLst>
                <a:path w="4915" h="4179" extrusionOk="0">
                  <a:moveTo>
                    <a:pt x="1040" y="1"/>
                  </a:moveTo>
                  <a:cubicBezTo>
                    <a:pt x="441" y="1"/>
                    <a:pt x="0" y="473"/>
                    <a:pt x="0" y="1072"/>
                  </a:cubicBezTo>
                  <a:lnTo>
                    <a:pt x="0" y="1797"/>
                  </a:lnTo>
                  <a:cubicBezTo>
                    <a:pt x="0" y="2364"/>
                    <a:pt x="473" y="2805"/>
                    <a:pt x="1040" y="2805"/>
                  </a:cubicBezTo>
                  <a:lnTo>
                    <a:pt x="2300" y="2805"/>
                  </a:lnTo>
                  <a:lnTo>
                    <a:pt x="3592" y="4097"/>
                  </a:lnTo>
                  <a:cubicBezTo>
                    <a:pt x="3672" y="4156"/>
                    <a:pt x="3764" y="4178"/>
                    <a:pt x="3853" y="4178"/>
                  </a:cubicBezTo>
                  <a:cubicBezTo>
                    <a:pt x="3905" y="4178"/>
                    <a:pt x="3955" y="4171"/>
                    <a:pt x="4001" y="4160"/>
                  </a:cubicBezTo>
                  <a:cubicBezTo>
                    <a:pt x="4127" y="4097"/>
                    <a:pt x="4190" y="3939"/>
                    <a:pt x="4190" y="3844"/>
                  </a:cubicBezTo>
                  <a:lnTo>
                    <a:pt x="4190" y="2742"/>
                  </a:lnTo>
                  <a:cubicBezTo>
                    <a:pt x="4600" y="2584"/>
                    <a:pt x="4915" y="2206"/>
                    <a:pt x="4915" y="1734"/>
                  </a:cubicBezTo>
                  <a:lnTo>
                    <a:pt x="4915" y="1072"/>
                  </a:lnTo>
                  <a:cubicBezTo>
                    <a:pt x="4915" y="473"/>
                    <a:pt x="4411" y="1"/>
                    <a:pt x="38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0" name="Google Shape;18990;p92"/>
            <p:cNvSpPr/>
            <p:nvPr/>
          </p:nvSpPr>
          <p:spPr>
            <a:xfrm>
              <a:off x="580725" y="3721900"/>
              <a:ext cx="141800" cy="192025"/>
            </a:xfrm>
            <a:custGeom>
              <a:avLst/>
              <a:gdLst/>
              <a:ahLst/>
              <a:cxnLst/>
              <a:rect l="l" t="t" r="r" b="b"/>
              <a:pathLst>
                <a:path w="5672" h="7681" extrusionOk="0">
                  <a:moveTo>
                    <a:pt x="3340" y="4506"/>
                  </a:moveTo>
                  <a:lnTo>
                    <a:pt x="3718" y="5577"/>
                  </a:lnTo>
                  <a:lnTo>
                    <a:pt x="1229" y="5577"/>
                  </a:lnTo>
                  <a:lnTo>
                    <a:pt x="1450" y="4600"/>
                  </a:lnTo>
                  <a:lnTo>
                    <a:pt x="1450" y="4506"/>
                  </a:lnTo>
                  <a:close/>
                  <a:moveTo>
                    <a:pt x="1450" y="1"/>
                  </a:moveTo>
                  <a:cubicBezTo>
                    <a:pt x="1135" y="1"/>
                    <a:pt x="883" y="221"/>
                    <a:pt x="788" y="505"/>
                  </a:cubicBezTo>
                  <a:lnTo>
                    <a:pt x="95" y="3624"/>
                  </a:lnTo>
                  <a:cubicBezTo>
                    <a:pt x="1" y="4096"/>
                    <a:pt x="316" y="4506"/>
                    <a:pt x="757" y="4506"/>
                  </a:cubicBezTo>
                  <a:lnTo>
                    <a:pt x="95" y="7247"/>
                  </a:lnTo>
                  <a:cubicBezTo>
                    <a:pt x="32" y="7436"/>
                    <a:pt x="158" y="7593"/>
                    <a:pt x="316" y="7656"/>
                  </a:cubicBezTo>
                  <a:cubicBezTo>
                    <a:pt x="350" y="7668"/>
                    <a:pt x="383" y="7673"/>
                    <a:pt x="415" y="7673"/>
                  </a:cubicBezTo>
                  <a:cubicBezTo>
                    <a:pt x="559" y="7673"/>
                    <a:pt x="679" y="7565"/>
                    <a:pt x="757" y="7436"/>
                  </a:cubicBezTo>
                  <a:lnTo>
                    <a:pt x="1040" y="6301"/>
                  </a:lnTo>
                  <a:lnTo>
                    <a:pt x="3939" y="6301"/>
                  </a:lnTo>
                  <a:lnTo>
                    <a:pt x="4254" y="7152"/>
                  </a:lnTo>
                  <a:cubicBezTo>
                    <a:pt x="4358" y="7492"/>
                    <a:pt x="4637" y="7680"/>
                    <a:pt x="4908" y="7680"/>
                  </a:cubicBezTo>
                  <a:cubicBezTo>
                    <a:pt x="4964" y="7680"/>
                    <a:pt x="5019" y="7672"/>
                    <a:pt x="5073" y="7656"/>
                  </a:cubicBezTo>
                  <a:cubicBezTo>
                    <a:pt x="5451" y="7593"/>
                    <a:pt x="5672" y="7184"/>
                    <a:pt x="5609" y="6837"/>
                  </a:cubicBezTo>
                  <a:lnTo>
                    <a:pt x="4569" y="3687"/>
                  </a:lnTo>
                  <a:cubicBezTo>
                    <a:pt x="4506" y="3372"/>
                    <a:pt x="4222" y="3183"/>
                    <a:pt x="3907" y="3183"/>
                  </a:cubicBezTo>
                  <a:lnTo>
                    <a:pt x="3183" y="3183"/>
                  </a:lnTo>
                  <a:cubicBezTo>
                    <a:pt x="2994" y="3183"/>
                    <a:pt x="2836" y="3025"/>
                    <a:pt x="2836" y="2836"/>
                  </a:cubicBezTo>
                  <a:cubicBezTo>
                    <a:pt x="2836" y="2615"/>
                    <a:pt x="2994" y="2458"/>
                    <a:pt x="3183" y="2458"/>
                  </a:cubicBezTo>
                  <a:lnTo>
                    <a:pt x="4222" y="2458"/>
                  </a:lnTo>
                  <a:cubicBezTo>
                    <a:pt x="4600" y="2458"/>
                    <a:pt x="4915" y="2143"/>
                    <a:pt x="4915" y="1765"/>
                  </a:cubicBezTo>
                  <a:cubicBezTo>
                    <a:pt x="4915" y="1355"/>
                    <a:pt x="4600" y="1040"/>
                    <a:pt x="4222" y="1040"/>
                  </a:cubicBezTo>
                  <a:lnTo>
                    <a:pt x="2332" y="1040"/>
                  </a:lnTo>
                  <a:lnTo>
                    <a:pt x="2080" y="379"/>
                  </a:lnTo>
                  <a:cubicBezTo>
                    <a:pt x="1985" y="158"/>
                    <a:pt x="1733" y="1"/>
                    <a:pt x="14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1" name="Google Shape;18991;p92"/>
            <p:cNvSpPr/>
            <p:nvPr/>
          </p:nvSpPr>
          <p:spPr>
            <a:xfrm>
              <a:off x="800475" y="3662050"/>
              <a:ext cx="51225" cy="51200"/>
            </a:xfrm>
            <a:custGeom>
              <a:avLst/>
              <a:gdLst/>
              <a:ahLst/>
              <a:cxnLst/>
              <a:rect l="l" t="t" r="r" b="b"/>
              <a:pathLst>
                <a:path w="2049" h="2048" extrusionOk="0">
                  <a:moveTo>
                    <a:pt x="1009" y="0"/>
                  </a:moveTo>
                  <a:cubicBezTo>
                    <a:pt x="442" y="0"/>
                    <a:pt x="1" y="473"/>
                    <a:pt x="1" y="1040"/>
                  </a:cubicBezTo>
                  <a:cubicBezTo>
                    <a:pt x="1" y="1607"/>
                    <a:pt x="442" y="2048"/>
                    <a:pt x="1009" y="2048"/>
                  </a:cubicBezTo>
                  <a:cubicBezTo>
                    <a:pt x="1576" y="2048"/>
                    <a:pt x="2048" y="1607"/>
                    <a:pt x="2048" y="1040"/>
                  </a:cubicBezTo>
                  <a:cubicBezTo>
                    <a:pt x="2048" y="473"/>
                    <a:pt x="1576" y="0"/>
                    <a:pt x="10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2" name="Google Shape;18992;p92"/>
            <p:cNvSpPr/>
            <p:nvPr/>
          </p:nvSpPr>
          <p:spPr>
            <a:xfrm>
              <a:off x="738250" y="3722700"/>
              <a:ext cx="141800" cy="192600"/>
            </a:xfrm>
            <a:custGeom>
              <a:avLst/>
              <a:gdLst/>
              <a:ahLst/>
              <a:cxnLst/>
              <a:rect l="l" t="t" r="r" b="b"/>
              <a:pathLst>
                <a:path w="5672" h="7704" extrusionOk="0">
                  <a:moveTo>
                    <a:pt x="4222" y="4474"/>
                  </a:moveTo>
                  <a:lnTo>
                    <a:pt x="4222" y="4568"/>
                  </a:lnTo>
                  <a:lnTo>
                    <a:pt x="4443" y="5545"/>
                  </a:lnTo>
                  <a:lnTo>
                    <a:pt x="1985" y="5545"/>
                  </a:lnTo>
                  <a:lnTo>
                    <a:pt x="2332" y="4474"/>
                  </a:lnTo>
                  <a:close/>
                  <a:moveTo>
                    <a:pt x="4222" y="0"/>
                  </a:moveTo>
                  <a:cubicBezTo>
                    <a:pt x="3939" y="0"/>
                    <a:pt x="3718" y="158"/>
                    <a:pt x="3592" y="378"/>
                  </a:cubicBezTo>
                  <a:lnTo>
                    <a:pt x="3340" y="1071"/>
                  </a:lnTo>
                  <a:lnTo>
                    <a:pt x="1450" y="1071"/>
                  </a:lnTo>
                  <a:cubicBezTo>
                    <a:pt x="1072" y="1071"/>
                    <a:pt x="757" y="1386"/>
                    <a:pt x="757" y="1764"/>
                  </a:cubicBezTo>
                  <a:cubicBezTo>
                    <a:pt x="757" y="2174"/>
                    <a:pt x="1072" y="2489"/>
                    <a:pt x="1450" y="2489"/>
                  </a:cubicBezTo>
                  <a:lnTo>
                    <a:pt x="2490" y="2489"/>
                  </a:lnTo>
                  <a:cubicBezTo>
                    <a:pt x="2679" y="2489"/>
                    <a:pt x="2836" y="2646"/>
                    <a:pt x="2836" y="2835"/>
                  </a:cubicBezTo>
                  <a:cubicBezTo>
                    <a:pt x="2836" y="3024"/>
                    <a:pt x="2679" y="3182"/>
                    <a:pt x="2490" y="3182"/>
                  </a:cubicBezTo>
                  <a:lnTo>
                    <a:pt x="1765" y="3182"/>
                  </a:lnTo>
                  <a:cubicBezTo>
                    <a:pt x="1450" y="3182"/>
                    <a:pt x="1198" y="3371"/>
                    <a:pt x="1103" y="3686"/>
                  </a:cubicBezTo>
                  <a:lnTo>
                    <a:pt x="95" y="6837"/>
                  </a:lnTo>
                  <a:cubicBezTo>
                    <a:pt x="1" y="7215"/>
                    <a:pt x="190" y="7593"/>
                    <a:pt x="599" y="7687"/>
                  </a:cubicBezTo>
                  <a:cubicBezTo>
                    <a:pt x="643" y="7696"/>
                    <a:pt x="690" y="7701"/>
                    <a:pt x="738" y="7701"/>
                  </a:cubicBezTo>
                  <a:cubicBezTo>
                    <a:pt x="1030" y="7701"/>
                    <a:pt x="1364" y="7531"/>
                    <a:pt x="1418" y="7152"/>
                  </a:cubicBezTo>
                  <a:lnTo>
                    <a:pt x="1733" y="6301"/>
                  </a:lnTo>
                  <a:lnTo>
                    <a:pt x="4632" y="6301"/>
                  </a:lnTo>
                  <a:lnTo>
                    <a:pt x="4915" y="7435"/>
                  </a:lnTo>
                  <a:cubicBezTo>
                    <a:pt x="4967" y="7591"/>
                    <a:pt x="5104" y="7704"/>
                    <a:pt x="5257" y="7704"/>
                  </a:cubicBezTo>
                  <a:cubicBezTo>
                    <a:pt x="5290" y="7704"/>
                    <a:pt x="5323" y="7698"/>
                    <a:pt x="5356" y="7687"/>
                  </a:cubicBezTo>
                  <a:cubicBezTo>
                    <a:pt x="5546" y="7624"/>
                    <a:pt x="5672" y="7435"/>
                    <a:pt x="5577" y="7246"/>
                  </a:cubicBezTo>
                  <a:lnTo>
                    <a:pt x="4915" y="4537"/>
                  </a:lnTo>
                  <a:cubicBezTo>
                    <a:pt x="5356" y="4474"/>
                    <a:pt x="5672" y="4064"/>
                    <a:pt x="5609" y="3623"/>
                  </a:cubicBezTo>
                  <a:lnTo>
                    <a:pt x="4884" y="504"/>
                  </a:lnTo>
                  <a:cubicBezTo>
                    <a:pt x="4821" y="189"/>
                    <a:pt x="4537" y="0"/>
                    <a:pt x="42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993" name="Google Shape;18993;p92"/>
          <p:cNvGrpSpPr/>
          <p:nvPr/>
        </p:nvGrpSpPr>
        <p:grpSpPr>
          <a:xfrm>
            <a:off x="4860242" y="2418443"/>
            <a:ext cx="350079" cy="350079"/>
            <a:chOff x="583100" y="3982600"/>
            <a:chExt cx="296175" cy="296175"/>
          </a:xfrm>
        </p:grpSpPr>
        <p:sp>
          <p:nvSpPr>
            <p:cNvPr id="18994" name="Google Shape;18994;p92"/>
            <p:cNvSpPr/>
            <p:nvPr/>
          </p:nvSpPr>
          <p:spPr>
            <a:xfrm>
              <a:off x="694925" y="3982600"/>
              <a:ext cx="70925" cy="68550"/>
            </a:xfrm>
            <a:custGeom>
              <a:avLst/>
              <a:gdLst/>
              <a:ahLst/>
              <a:cxnLst/>
              <a:rect l="l" t="t" r="r" b="b"/>
              <a:pathLst>
                <a:path w="2837" h="2742" extrusionOk="0">
                  <a:moveTo>
                    <a:pt x="1419" y="1"/>
                  </a:moveTo>
                  <a:cubicBezTo>
                    <a:pt x="631" y="1"/>
                    <a:pt x="1" y="599"/>
                    <a:pt x="1" y="1355"/>
                  </a:cubicBezTo>
                  <a:cubicBezTo>
                    <a:pt x="1" y="2143"/>
                    <a:pt x="631" y="2742"/>
                    <a:pt x="1419" y="2742"/>
                  </a:cubicBezTo>
                  <a:cubicBezTo>
                    <a:pt x="2206" y="2742"/>
                    <a:pt x="2836" y="2143"/>
                    <a:pt x="2836" y="1355"/>
                  </a:cubicBezTo>
                  <a:cubicBezTo>
                    <a:pt x="2836" y="599"/>
                    <a:pt x="2206" y="1"/>
                    <a:pt x="14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5" name="Google Shape;18995;p92"/>
            <p:cNvSpPr/>
            <p:nvPr/>
          </p:nvSpPr>
          <p:spPr>
            <a:xfrm>
              <a:off x="609075" y="4139350"/>
              <a:ext cx="69350" cy="68525"/>
            </a:xfrm>
            <a:custGeom>
              <a:avLst/>
              <a:gdLst/>
              <a:ahLst/>
              <a:cxnLst/>
              <a:rect l="l" t="t" r="r" b="b"/>
              <a:pathLst>
                <a:path w="2774" h="2741" extrusionOk="0">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6" name="Google Shape;18996;p92"/>
            <p:cNvSpPr/>
            <p:nvPr/>
          </p:nvSpPr>
          <p:spPr>
            <a:xfrm>
              <a:off x="783925" y="4140125"/>
              <a:ext cx="68550" cy="68550"/>
            </a:xfrm>
            <a:custGeom>
              <a:avLst/>
              <a:gdLst/>
              <a:ahLst/>
              <a:cxnLst/>
              <a:rect l="l" t="t" r="r" b="b"/>
              <a:pathLst>
                <a:path w="2742" h="2742" extrusionOk="0">
                  <a:moveTo>
                    <a:pt x="1356" y="1"/>
                  </a:moveTo>
                  <a:cubicBezTo>
                    <a:pt x="631" y="1"/>
                    <a:pt x="1" y="631"/>
                    <a:pt x="1" y="1387"/>
                  </a:cubicBezTo>
                  <a:cubicBezTo>
                    <a:pt x="1" y="2111"/>
                    <a:pt x="631" y="2741"/>
                    <a:pt x="1356" y="2741"/>
                  </a:cubicBezTo>
                  <a:cubicBezTo>
                    <a:pt x="2112" y="2741"/>
                    <a:pt x="2742" y="2111"/>
                    <a:pt x="2742" y="1387"/>
                  </a:cubicBezTo>
                  <a:cubicBezTo>
                    <a:pt x="2742" y="631"/>
                    <a:pt x="2112" y="1"/>
                    <a:pt x="1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7" name="Google Shape;18997;p92"/>
            <p:cNvSpPr/>
            <p:nvPr/>
          </p:nvSpPr>
          <p:spPr>
            <a:xfrm>
              <a:off x="583100" y="4207075"/>
              <a:ext cx="122100" cy="71700"/>
            </a:xfrm>
            <a:custGeom>
              <a:avLst/>
              <a:gdLst/>
              <a:ahLst/>
              <a:cxnLst/>
              <a:rect l="l" t="t" r="r" b="b"/>
              <a:pathLst>
                <a:path w="4884" h="2868" extrusionOk="0">
                  <a:moveTo>
                    <a:pt x="819" y="0"/>
                  </a:moveTo>
                  <a:cubicBezTo>
                    <a:pt x="347" y="442"/>
                    <a:pt x="0" y="1072"/>
                    <a:pt x="0" y="1796"/>
                  </a:cubicBezTo>
                  <a:lnTo>
                    <a:pt x="0" y="2521"/>
                  </a:lnTo>
                  <a:cubicBezTo>
                    <a:pt x="0" y="2710"/>
                    <a:pt x="158" y="2867"/>
                    <a:pt x="347" y="2867"/>
                  </a:cubicBezTo>
                  <a:lnTo>
                    <a:pt x="4505" y="2867"/>
                  </a:lnTo>
                  <a:cubicBezTo>
                    <a:pt x="4726" y="2867"/>
                    <a:pt x="4883" y="2710"/>
                    <a:pt x="4883" y="2521"/>
                  </a:cubicBezTo>
                  <a:lnTo>
                    <a:pt x="4883" y="1796"/>
                  </a:lnTo>
                  <a:cubicBezTo>
                    <a:pt x="4883" y="1103"/>
                    <a:pt x="4568" y="442"/>
                    <a:pt x="4033" y="0"/>
                  </a:cubicBezTo>
                  <a:cubicBezTo>
                    <a:pt x="3655" y="473"/>
                    <a:pt x="3088" y="788"/>
                    <a:pt x="2426" y="788"/>
                  </a:cubicBezTo>
                  <a:cubicBezTo>
                    <a:pt x="1796" y="788"/>
                    <a:pt x="1197" y="473"/>
                    <a:pt x="8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8" name="Google Shape;18998;p92"/>
            <p:cNvSpPr/>
            <p:nvPr/>
          </p:nvSpPr>
          <p:spPr>
            <a:xfrm>
              <a:off x="669725" y="4049550"/>
              <a:ext cx="122900" cy="72475"/>
            </a:xfrm>
            <a:custGeom>
              <a:avLst/>
              <a:gdLst/>
              <a:ahLst/>
              <a:cxnLst/>
              <a:rect l="l" t="t" r="r" b="b"/>
              <a:pathLst>
                <a:path w="4916" h="2899" extrusionOk="0">
                  <a:moveTo>
                    <a:pt x="851" y="1"/>
                  </a:moveTo>
                  <a:cubicBezTo>
                    <a:pt x="347" y="442"/>
                    <a:pt x="1" y="1103"/>
                    <a:pt x="1" y="1796"/>
                  </a:cubicBezTo>
                  <a:lnTo>
                    <a:pt x="1" y="2552"/>
                  </a:lnTo>
                  <a:cubicBezTo>
                    <a:pt x="1" y="2741"/>
                    <a:pt x="158" y="2899"/>
                    <a:pt x="347" y="2899"/>
                  </a:cubicBezTo>
                  <a:lnTo>
                    <a:pt x="4537" y="2899"/>
                  </a:lnTo>
                  <a:cubicBezTo>
                    <a:pt x="4758" y="2899"/>
                    <a:pt x="4915" y="2741"/>
                    <a:pt x="4915" y="2552"/>
                  </a:cubicBezTo>
                  <a:lnTo>
                    <a:pt x="4915" y="1796"/>
                  </a:lnTo>
                  <a:cubicBezTo>
                    <a:pt x="4915" y="1103"/>
                    <a:pt x="4600" y="442"/>
                    <a:pt x="4065" y="1"/>
                  </a:cubicBezTo>
                  <a:cubicBezTo>
                    <a:pt x="3687" y="473"/>
                    <a:pt x="3088" y="788"/>
                    <a:pt x="2458" y="788"/>
                  </a:cubicBezTo>
                  <a:cubicBezTo>
                    <a:pt x="1828" y="788"/>
                    <a:pt x="1198" y="473"/>
                    <a:pt x="8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9" name="Google Shape;18999;p92"/>
            <p:cNvSpPr/>
            <p:nvPr/>
          </p:nvSpPr>
          <p:spPr>
            <a:xfrm>
              <a:off x="757150" y="4207075"/>
              <a:ext cx="122125" cy="71700"/>
            </a:xfrm>
            <a:custGeom>
              <a:avLst/>
              <a:gdLst/>
              <a:ahLst/>
              <a:cxnLst/>
              <a:rect l="l" t="t" r="r" b="b"/>
              <a:pathLst>
                <a:path w="4885" h="2868" extrusionOk="0">
                  <a:moveTo>
                    <a:pt x="820" y="0"/>
                  </a:moveTo>
                  <a:cubicBezTo>
                    <a:pt x="316" y="442"/>
                    <a:pt x="1" y="1103"/>
                    <a:pt x="1" y="1796"/>
                  </a:cubicBezTo>
                  <a:lnTo>
                    <a:pt x="1" y="2521"/>
                  </a:lnTo>
                  <a:cubicBezTo>
                    <a:pt x="1" y="2710"/>
                    <a:pt x="158" y="2867"/>
                    <a:pt x="347" y="2867"/>
                  </a:cubicBezTo>
                  <a:lnTo>
                    <a:pt x="4506" y="2867"/>
                  </a:lnTo>
                  <a:cubicBezTo>
                    <a:pt x="4727" y="2867"/>
                    <a:pt x="4884" y="2710"/>
                    <a:pt x="4884" y="2521"/>
                  </a:cubicBezTo>
                  <a:lnTo>
                    <a:pt x="4884" y="1796"/>
                  </a:lnTo>
                  <a:cubicBezTo>
                    <a:pt x="4884" y="1103"/>
                    <a:pt x="4569" y="442"/>
                    <a:pt x="4033" y="0"/>
                  </a:cubicBezTo>
                  <a:cubicBezTo>
                    <a:pt x="3655" y="473"/>
                    <a:pt x="3088" y="788"/>
                    <a:pt x="2427" y="788"/>
                  </a:cubicBezTo>
                  <a:cubicBezTo>
                    <a:pt x="1797" y="788"/>
                    <a:pt x="1198" y="473"/>
                    <a:pt x="8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0" name="Google Shape;19000;p92"/>
            <p:cNvSpPr/>
            <p:nvPr/>
          </p:nvSpPr>
          <p:spPr>
            <a:xfrm>
              <a:off x="691775" y="4139350"/>
              <a:ext cx="77225" cy="64600"/>
            </a:xfrm>
            <a:custGeom>
              <a:avLst/>
              <a:gdLst/>
              <a:ahLst/>
              <a:cxnLst/>
              <a:rect l="l" t="t" r="r" b="b"/>
              <a:pathLst>
                <a:path w="3089" h="2584" extrusionOk="0">
                  <a:moveTo>
                    <a:pt x="1198" y="0"/>
                  </a:moveTo>
                  <a:lnTo>
                    <a:pt x="1198" y="882"/>
                  </a:lnTo>
                  <a:lnTo>
                    <a:pt x="1" y="2079"/>
                  </a:lnTo>
                  <a:cubicBezTo>
                    <a:pt x="221" y="2237"/>
                    <a:pt x="284" y="2300"/>
                    <a:pt x="473" y="2583"/>
                  </a:cubicBezTo>
                  <a:lnTo>
                    <a:pt x="1545" y="1575"/>
                  </a:lnTo>
                  <a:lnTo>
                    <a:pt x="2616" y="2583"/>
                  </a:lnTo>
                  <a:cubicBezTo>
                    <a:pt x="2773" y="2394"/>
                    <a:pt x="2931" y="2237"/>
                    <a:pt x="3088" y="2111"/>
                  </a:cubicBezTo>
                  <a:lnTo>
                    <a:pt x="1891" y="882"/>
                  </a:lnTo>
                  <a:lnTo>
                    <a:pt x="189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001" name="Google Shape;19001;p92"/>
          <p:cNvGrpSpPr/>
          <p:nvPr/>
        </p:nvGrpSpPr>
        <p:grpSpPr>
          <a:xfrm>
            <a:off x="7092856" y="1532067"/>
            <a:ext cx="307231" cy="348690"/>
            <a:chOff x="2423775" y="3226875"/>
            <a:chExt cx="259925" cy="295000"/>
          </a:xfrm>
        </p:grpSpPr>
        <p:sp>
          <p:nvSpPr>
            <p:cNvPr id="19002" name="Google Shape;19002;p92"/>
            <p:cNvSpPr/>
            <p:nvPr/>
          </p:nvSpPr>
          <p:spPr>
            <a:xfrm>
              <a:off x="2509625" y="3365900"/>
              <a:ext cx="86650" cy="52000"/>
            </a:xfrm>
            <a:custGeom>
              <a:avLst/>
              <a:gdLst/>
              <a:ahLst/>
              <a:cxnLst/>
              <a:rect l="l" t="t" r="r" b="b"/>
              <a:pathLst>
                <a:path w="3466" h="2080" extrusionOk="0">
                  <a:moveTo>
                    <a:pt x="1733" y="0"/>
                  </a:moveTo>
                  <a:cubicBezTo>
                    <a:pt x="788" y="0"/>
                    <a:pt x="0" y="788"/>
                    <a:pt x="0" y="1733"/>
                  </a:cubicBezTo>
                  <a:lnTo>
                    <a:pt x="0" y="2080"/>
                  </a:lnTo>
                  <a:lnTo>
                    <a:pt x="3466" y="2080"/>
                  </a:lnTo>
                  <a:lnTo>
                    <a:pt x="3466" y="1733"/>
                  </a:lnTo>
                  <a:cubicBezTo>
                    <a:pt x="3466" y="788"/>
                    <a:pt x="2678" y="0"/>
                    <a:pt x="1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3" name="Google Shape;19003;p92"/>
            <p:cNvSpPr/>
            <p:nvPr/>
          </p:nvSpPr>
          <p:spPr>
            <a:xfrm>
              <a:off x="2534825" y="3313925"/>
              <a:ext cx="35475" cy="35450"/>
            </a:xfrm>
            <a:custGeom>
              <a:avLst/>
              <a:gdLst/>
              <a:ahLst/>
              <a:cxnLst/>
              <a:rect l="l" t="t" r="r" b="b"/>
              <a:pathLst>
                <a:path w="1419" h="1418" extrusionOk="0">
                  <a:moveTo>
                    <a:pt x="725" y="0"/>
                  </a:moveTo>
                  <a:cubicBezTo>
                    <a:pt x="316" y="0"/>
                    <a:pt x="0" y="315"/>
                    <a:pt x="0" y="725"/>
                  </a:cubicBezTo>
                  <a:cubicBezTo>
                    <a:pt x="0" y="1103"/>
                    <a:pt x="316"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4" name="Google Shape;19004;p92"/>
            <p:cNvSpPr/>
            <p:nvPr/>
          </p:nvSpPr>
          <p:spPr>
            <a:xfrm>
              <a:off x="2423775" y="3226875"/>
              <a:ext cx="259925" cy="295000"/>
            </a:xfrm>
            <a:custGeom>
              <a:avLst/>
              <a:gdLst/>
              <a:ahLst/>
              <a:cxnLst/>
              <a:rect l="l" t="t" r="r" b="b"/>
              <a:pathLst>
                <a:path w="10397" h="11800" extrusionOk="0">
                  <a:moveTo>
                    <a:pt x="5167" y="2757"/>
                  </a:moveTo>
                  <a:cubicBezTo>
                    <a:pt x="5923" y="2757"/>
                    <a:pt x="6553" y="3388"/>
                    <a:pt x="6553" y="4144"/>
                  </a:cubicBezTo>
                  <a:cubicBezTo>
                    <a:pt x="6553" y="4490"/>
                    <a:pt x="6396" y="4805"/>
                    <a:pt x="6175" y="5089"/>
                  </a:cubicBezTo>
                  <a:cubicBezTo>
                    <a:pt x="7026" y="5498"/>
                    <a:pt x="7593" y="6317"/>
                    <a:pt x="7593" y="7294"/>
                  </a:cubicBezTo>
                  <a:lnTo>
                    <a:pt x="7593" y="8019"/>
                  </a:lnTo>
                  <a:cubicBezTo>
                    <a:pt x="7593" y="8208"/>
                    <a:pt x="7435" y="8365"/>
                    <a:pt x="7246" y="8365"/>
                  </a:cubicBezTo>
                  <a:lnTo>
                    <a:pt x="3088" y="8365"/>
                  </a:lnTo>
                  <a:cubicBezTo>
                    <a:pt x="2867" y="8365"/>
                    <a:pt x="2710" y="8208"/>
                    <a:pt x="2710" y="8019"/>
                  </a:cubicBezTo>
                  <a:lnTo>
                    <a:pt x="2710" y="7294"/>
                  </a:lnTo>
                  <a:cubicBezTo>
                    <a:pt x="2710" y="6317"/>
                    <a:pt x="3308" y="5498"/>
                    <a:pt x="4127" y="5089"/>
                  </a:cubicBezTo>
                  <a:cubicBezTo>
                    <a:pt x="3907" y="4868"/>
                    <a:pt x="3781" y="4553"/>
                    <a:pt x="3781" y="4144"/>
                  </a:cubicBezTo>
                  <a:cubicBezTo>
                    <a:pt x="3781" y="3388"/>
                    <a:pt x="4411" y="2757"/>
                    <a:pt x="5167" y="2757"/>
                  </a:cubicBezTo>
                  <a:close/>
                  <a:moveTo>
                    <a:pt x="5183" y="1"/>
                  </a:moveTo>
                  <a:cubicBezTo>
                    <a:pt x="5128" y="1"/>
                    <a:pt x="5073" y="17"/>
                    <a:pt x="5010" y="48"/>
                  </a:cubicBezTo>
                  <a:cubicBezTo>
                    <a:pt x="3964" y="646"/>
                    <a:pt x="2946" y="940"/>
                    <a:pt x="1919" y="940"/>
                  </a:cubicBezTo>
                  <a:cubicBezTo>
                    <a:pt x="1430" y="940"/>
                    <a:pt x="939" y="873"/>
                    <a:pt x="441" y="741"/>
                  </a:cubicBezTo>
                  <a:cubicBezTo>
                    <a:pt x="402" y="722"/>
                    <a:pt x="363" y="714"/>
                    <a:pt x="326" y="714"/>
                  </a:cubicBezTo>
                  <a:cubicBezTo>
                    <a:pt x="243" y="714"/>
                    <a:pt x="170" y="751"/>
                    <a:pt x="126" y="773"/>
                  </a:cubicBezTo>
                  <a:cubicBezTo>
                    <a:pt x="32" y="836"/>
                    <a:pt x="0" y="930"/>
                    <a:pt x="0" y="1056"/>
                  </a:cubicBezTo>
                  <a:lnTo>
                    <a:pt x="0" y="5026"/>
                  </a:lnTo>
                  <a:cubicBezTo>
                    <a:pt x="0" y="8145"/>
                    <a:pt x="2080" y="10949"/>
                    <a:pt x="5104" y="11799"/>
                  </a:cubicBezTo>
                  <a:lnTo>
                    <a:pt x="5262" y="11799"/>
                  </a:lnTo>
                  <a:cubicBezTo>
                    <a:pt x="8255" y="10917"/>
                    <a:pt x="10397" y="8145"/>
                    <a:pt x="10397" y="5026"/>
                  </a:cubicBezTo>
                  <a:lnTo>
                    <a:pt x="10397" y="1056"/>
                  </a:lnTo>
                  <a:cubicBezTo>
                    <a:pt x="10397" y="930"/>
                    <a:pt x="10365" y="836"/>
                    <a:pt x="10271" y="773"/>
                  </a:cubicBezTo>
                  <a:cubicBezTo>
                    <a:pt x="10162" y="751"/>
                    <a:pt x="10084" y="714"/>
                    <a:pt x="10014" y="714"/>
                  </a:cubicBezTo>
                  <a:cubicBezTo>
                    <a:pt x="9983" y="714"/>
                    <a:pt x="9954" y="722"/>
                    <a:pt x="9924" y="741"/>
                  </a:cubicBezTo>
                  <a:cubicBezTo>
                    <a:pt x="9414" y="877"/>
                    <a:pt x="8910" y="946"/>
                    <a:pt x="8409" y="946"/>
                  </a:cubicBezTo>
                  <a:cubicBezTo>
                    <a:pt x="7395" y="946"/>
                    <a:pt x="6389" y="660"/>
                    <a:pt x="5356" y="48"/>
                  </a:cubicBezTo>
                  <a:cubicBezTo>
                    <a:pt x="5293" y="17"/>
                    <a:pt x="5238" y="1"/>
                    <a:pt x="518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005" name="Google Shape;19005;p92"/>
          <p:cNvGrpSpPr/>
          <p:nvPr/>
        </p:nvGrpSpPr>
        <p:grpSpPr>
          <a:xfrm>
            <a:off x="7070043" y="1973352"/>
            <a:ext cx="352857" cy="347301"/>
            <a:chOff x="2404875" y="3592725"/>
            <a:chExt cx="298525" cy="293825"/>
          </a:xfrm>
        </p:grpSpPr>
        <p:sp>
          <p:nvSpPr>
            <p:cNvPr id="19006" name="Google Shape;19006;p92"/>
            <p:cNvSpPr/>
            <p:nvPr/>
          </p:nvSpPr>
          <p:spPr>
            <a:xfrm>
              <a:off x="2404875" y="3747900"/>
              <a:ext cx="52775" cy="138650"/>
            </a:xfrm>
            <a:custGeom>
              <a:avLst/>
              <a:gdLst/>
              <a:ahLst/>
              <a:cxnLst/>
              <a:rect l="l" t="t" r="r" b="b"/>
              <a:pathLst>
                <a:path w="2111" h="5546" extrusionOk="0">
                  <a:moveTo>
                    <a:pt x="378" y="0"/>
                  </a:moveTo>
                  <a:cubicBezTo>
                    <a:pt x="158" y="0"/>
                    <a:pt x="0" y="158"/>
                    <a:pt x="0" y="347"/>
                  </a:cubicBezTo>
                  <a:lnTo>
                    <a:pt x="0" y="5198"/>
                  </a:lnTo>
                  <a:cubicBezTo>
                    <a:pt x="0" y="5419"/>
                    <a:pt x="158" y="5545"/>
                    <a:pt x="378" y="5545"/>
                  </a:cubicBezTo>
                  <a:lnTo>
                    <a:pt x="1071" y="5545"/>
                  </a:lnTo>
                  <a:cubicBezTo>
                    <a:pt x="1670" y="5545"/>
                    <a:pt x="2111" y="5072"/>
                    <a:pt x="2111" y="4537"/>
                  </a:cubicBezTo>
                  <a:lnTo>
                    <a:pt x="2111" y="1040"/>
                  </a:lnTo>
                  <a:cubicBezTo>
                    <a:pt x="2111" y="441"/>
                    <a:pt x="1638"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7" name="Google Shape;19007;p92"/>
            <p:cNvSpPr/>
            <p:nvPr/>
          </p:nvSpPr>
          <p:spPr>
            <a:xfrm>
              <a:off x="2458425" y="3592725"/>
              <a:ext cx="190625" cy="160700"/>
            </a:xfrm>
            <a:custGeom>
              <a:avLst/>
              <a:gdLst/>
              <a:ahLst/>
              <a:cxnLst/>
              <a:rect l="l" t="t" r="r" b="b"/>
              <a:pathLst>
                <a:path w="7625" h="6428" extrusionOk="0">
                  <a:moveTo>
                    <a:pt x="3781" y="631"/>
                  </a:moveTo>
                  <a:cubicBezTo>
                    <a:pt x="3970" y="631"/>
                    <a:pt x="4128" y="788"/>
                    <a:pt x="4128" y="977"/>
                  </a:cubicBezTo>
                  <a:lnTo>
                    <a:pt x="4128" y="1418"/>
                  </a:lnTo>
                  <a:cubicBezTo>
                    <a:pt x="4380" y="1481"/>
                    <a:pt x="4569" y="1639"/>
                    <a:pt x="4758" y="1860"/>
                  </a:cubicBezTo>
                  <a:cubicBezTo>
                    <a:pt x="4884" y="2017"/>
                    <a:pt x="4884" y="2206"/>
                    <a:pt x="4726" y="2332"/>
                  </a:cubicBezTo>
                  <a:cubicBezTo>
                    <a:pt x="4657" y="2373"/>
                    <a:pt x="4583" y="2397"/>
                    <a:pt x="4510" y="2397"/>
                  </a:cubicBezTo>
                  <a:cubicBezTo>
                    <a:pt x="4416" y="2397"/>
                    <a:pt x="4325" y="2358"/>
                    <a:pt x="4254" y="2269"/>
                  </a:cubicBezTo>
                  <a:cubicBezTo>
                    <a:pt x="4114" y="2106"/>
                    <a:pt x="3957" y="2012"/>
                    <a:pt x="3821" y="2012"/>
                  </a:cubicBezTo>
                  <a:cubicBezTo>
                    <a:pt x="3773" y="2012"/>
                    <a:pt x="3728" y="2024"/>
                    <a:pt x="3687" y="2049"/>
                  </a:cubicBezTo>
                  <a:cubicBezTo>
                    <a:pt x="3592" y="2080"/>
                    <a:pt x="3466" y="2238"/>
                    <a:pt x="3466" y="2364"/>
                  </a:cubicBezTo>
                  <a:cubicBezTo>
                    <a:pt x="3466" y="2553"/>
                    <a:pt x="3624" y="2710"/>
                    <a:pt x="3813" y="2710"/>
                  </a:cubicBezTo>
                  <a:cubicBezTo>
                    <a:pt x="4411" y="2710"/>
                    <a:pt x="4852" y="3183"/>
                    <a:pt x="4852" y="3750"/>
                  </a:cubicBezTo>
                  <a:cubicBezTo>
                    <a:pt x="4852" y="4159"/>
                    <a:pt x="4600" y="4537"/>
                    <a:pt x="4222" y="4663"/>
                  </a:cubicBezTo>
                  <a:lnTo>
                    <a:pt x="4159" y="4663"/>
                  </a:lnTo>
                  <a:lnTo>
                    <a:pt x="4159" y="5073"/>
                  </a:lnTo>
                  <a:cubicBezTo>
                    <a:pt x="4159" y="5262"/>
                    <a:pt x="4002" y="5420"/>
                    <a:pt x="3813" y="5420"/>
                  </a:cubicBezTo>
                  <a:cubicBezTo>
                    <a:pt x="3624" y="5420"/>
                    <a:pt x="3466" y="5262"/>
                    <a:pt x="3466" y="5073"/>
                  </a:cubicBezTo>
                  <a:lnTo>
                    <a:pt x="3466" y="4663"/>
                  </a:lnTo>
                  <a:cubicBezTo>
                    <a:pt x="3277" y="4600"/>
                    <a:pt x="3119" y="4537"/>
                    <a:pt x="2962" y="4348"/>
                  </a:cubicBezTo>
                  <a:cubicBezTo>
                    <a:pt x="2836" y="4254"/>
                    <a:pt x="2804" y="4002"/>
                    <a:pt x="2962" y="3876"/>
                  </a:cubicBezTo>
                  <a:cubicBezTo>
                    <a:pt x="3013" y="3825"/>
                    <a:pt x="3108" y="3793"/>
                    <a:pt x="3206" y="3793"/>
                  </a:cubicBezTo>
                  <a:cubicBezTo>
                    <a:pt x="3290" y="3793"/>
                    <a:pt x="3376" y="3817"/>
                    <a:pt x="3435" y="3876"/>
                  </a:cubicBezTo>
                  <a:cubicBezTo>
                    <a:pt x="3549" y="3990"/>
                    <a:pt x="3679" y="4071"/>
                    <a:pt x="3803" y="4071"/>
                  </a:cubicBezTo>
                  <a:cubicBezTo>
                    <a:pt x="3850" y="4071"/>
                    <a:pt x="3895" y="4059"/>
                    <a:pt x="3939" y="4033"/>
                  </a:cubicBezTo>
                  <a:cubicBezTo>
                    <a:pt x="4065" y="4002"/>
                    <a:pt x="4128" y="3844"/>
                    <a:pt x="4128" y="3718"/>
                  </a:cubicBezTo>
                  <a:cubicBezTo>
                    <a:pt x="4128" y="3529"/>
                    <a:pt x="3970" y="3372"/>
                    <a:pt x="3781" y="3372"/>
                  </a:cubicBezTo>
                  <a:cubicBezTo>
                    <a:pt x="3182" y="3372"/>
                    <a:pt x="2741" y="2899"/>
                    <a:pt x="2741" y="2364"/>
                  </a:cubicBezTo>
                  <a:cubicBezTo>
                    <a:pt x="2741" y="1954"/>
                    <a:pt x="3025" y="1576"/>
                    <a:pt x="3435" y="1418"/>
                  </a:cubicBezTo>
                  <a:lnTo>
                    <a:pt x="3435" y="977"/>
                  </a:lnTo>
                  <a:cubicBezTo>
                    <a:pt x="3435" y="788"/>
                    <a:pt x="3592" y="631"/>
                    <a:pt x="3781" y="631"/>
                  </a:cubicBezTo>
                  <a:close/>
                  <a:moveTo>
                    <a:pt x="3813" y="1"/>
                  </a:moveTo>
                  <a:cubicBezTo>
                    <a:pt x="1733" y="1"/>
                    <a:pt x="0" y="1734"/>
                    <a:pt x="0" y="3813"/>
                  </a:cubicBezTo>
                  <a:cubicBezTo>
                    <a:pt x="0" y="4537"/>
                    <a:pt x="190" y="5231"/>
                    <a:pt x="536" y="5829"/>
                  </a:cubicBezTo>
                  <a:cubicBezTo>
                    <a:pt x="1009" y="5546"/>
                    <a:pt x="1544" y="5420"/>
                    <a:pt x="2080" y="5420"/>
                  </a:cubicBezTo>
                  <a:cubicBezTo>
                    <a:pt x="2146" y="5414"/>
                    <a:pt x="2213" y="5411"/>
                    <a:pt x="2279" y="5411"/>
                  </a:cubicBezTo>
                  <a:cubicBezTo>
                    <a:pt x="2936" y="5411"/>
                    <a:pt x="3587" y="5692"/>
                    <a:pt x="4159" y="6207"/>
                  </a:cubicBezTo>
                  <a:lnTo>
                    <a:pt x="5892" y="6207"/>
                  </a:lnTo>
                  <a:cubicBezTo>
                    <a:pt x="6144" y="6207"/>
                    <a:pt x="6364" y="6302"/>
                    <a:pt x="6585" y="6428"/>
                  </a:cubicBezTo>
                  <a:cubicBezTo>
                    <a:pt x="7215" y="5735"/>
                    <a:pt x="7625" y="4789"/>
                    <a:pt x="7625" y="3813"/>
                  </a:cubicBezTo>
                  <a:cubicBezTo>
                    <a:pt x="7625" y="1734"/>
                    <a:pt x="5892" y="1"/>
                    <a:pt x="38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8" name="Google Shape;19008;p92"/>
            <p:cNvSpPr/>
            <p:nvPr/>
          </p:nvSpPr>
          <p:spPr>
            <a:xfrm>
              <a:off x="2474975" y="3742775"/>
              <a:ext cx="228425" cy="125650"/>
            </a:xfrm>
            <a:custGeom>
              <a:avLst/>
              <a:gdLst/>
              <a:ahLst/>
              <a:cxnLst/>
              <a:rect l="l" t="t" r="r" b="b"/>
              <a:pathLst>
                <a:path w="9137" h="5026" extrusionOk="0">
                  <a:moveTo>
                    <a:pt x="1422" y="0"/>
                  </a:moveTo>
                  <a:cubicBezTo>
                    <a:pt x="918" y="0"/>
                    <a:pt x="416" y="160"/>
                    <a:pt x="0" y="457"/>
                  </a:cubicBezTo>
                  <a:lnTo>
                    <a:pt x="0" y="5025"/>
                  </a:lnTo>
                  <a:lnTo>
                    <a:pt x="5230" y="5025"/>
                  </a:lnTo>
                  <a:cubicBezTo>
                    <a:pt x="5923" y="5025"/>
                    <a:pt x="6490" y="4679"/>
                    <a:pt x="6900" y="4143"/>
                  </a:cubicBezTo>
                  <a:lnTo>
                    <a:pt x="8916" y="1245"/>
                  </a:lnTo>
                  <a:cubicBezTo>
                    <a:pt x="9137" y="930"/>
                    <a:pt x="9074" y="489"/>
                    <a:pt x="8727" y="268"/>
                  </a:cubicBezTo>
                  <a:cubicBezTo>
                    <a:pt x="8633" y="221"/>
                    <a:pt x="8517" y="196"/>
                    <a:pt x="8398" y="196"/>
                  </a:cubicBezTo>
                  <a:cubicBezTo>
                    <a:pt x="8196" y="196"/>
                    <a:pt x="7983" y="268"/>
                    <a:pt x="7845" y="426"/>
                  </a:cubicBezTo>
                  <a:lnTo>
                    <a:pt x="5955" y="2726"/>
                  </a:lnTo>
                  <a:cubicBezTo>
                    <a:pt x="5829" y="2883"/>
                    <a:pt x="5545" y="2978"/>
                    <a:pt x="5419" y="2978"/>
                  </a:cubicBezTo>
                  <a:lnTo>
                    <a:pt x="3119" y="2978"/>
                  </a:lnTo>
                  <a:cubicBezTo>
                    <a:pt x="2899" y="2978"/>
                    <a:pt x="2741" y="2820"/>
                    <a:pt x="2741" y="2631"/>
                  </a:cubicBezTo>
                  <a:cubicBezTo>
                    <a:pt x="2741" y="2411"/>
                    <a:pt x="2899" y="2253"/>
                    <a:pt x="3119" y="2253"/>
                  </a:cubicBezTo>
                  <a:lnTo>
                    <a:pt x="5198" y="2253"/>
                  </a:lnTo>
                  <a:cubicBezTo>
                    <a:pt x="5576" y="2253"/>
                    <a:pt x="5923" y="1938"/>
                    <a:pt x="5923" y="1560"/>
                  </a:cubicBezTo>
                  <a:cubicBezTo>
                    <a:pt x="5923" y="1150"/>
                    <a:pt x="5576" y="835"/>
                    <a:pt x="5198" y="835"/>
                  </a:cubicBezTo>
                  <a:lnTo>
                    <a:pt x="3340" y="835"/>
                  </a:lnTo>
                  <a:cubicBezTo>
                    <a:pt x="3182" y="835"/>
                    <a:pt x="3088" y="741"/>
                    <a:pt x="2962" y="615"/>
                  </a:cubicBezTo>
                  <a:cubicBezTo>
                    <a:pt x="2773" y="426"/>
                    <a:pt x="2520" y="300"/>
                    <a:pt x="2300" y="174"/>
                  </a:cubicBezTo>
                  <a:cubicBezTo>
                    <a:pt x="2019" y="56"/>
                    <a:pt x="1720" y="0"/>
                    <a:pt x="14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009" name="Google Shape;19009;p92"/>
          <p:cNvGrpSpPr/>
          <p:nvPr/>
        </p:nvGrpSpPr>
        <p:grpSpPr>
          <a:xfrm>
            <a:off x="7070974" y="2418917"/>
            <a:ext cx="350995" cy="349133"/>
            <a:chOff x="2404875" y="3955825"/>
            <a:chExt cx="296950" cy="295375"/>
          </a:xfrm>
        </p:grpSpPr>
        <p:sp>
          <p:nvSpPr>
            <p:cNvPr id="19010" name="Google Shape;19010;p92"/>
            <p:cNvSpPr/>
            <p:nvPr/>
          </p:nvSpPr>
          <p:spPr>
            <a:xfrm>
              <a:off x="2404875" y="3955825"/>
              <a:ext cx="219775" cy="224500"/>
            </a:xfrm>
            <a:custGeom>
              <a:avLst/>
              <a:gdLst/>
              <a:ahLst/>
              <a:cxnLst/>
              <a:rect l="l" t="t" r="r" b="b"/>
              <a:pathLst>
                <a:path w="8791" h="8980" extrusionOk="0">
                  <a:moveTo>
                    <a:pt x="4537" y="0"/>
                  </a:moveTo>
                  <a:cubicBezTo>
                    <a:pt x="2048" y="0"/>
                    <a:pt x="0" y="2017"/>
                    <a:pt x="0" y="4506"/>
                  </a:cubicBezTo>
                  <a:cubicBezTo>
                    <a:pt x="0" y="6963"/>
                    <a:pt x="2048" y="8979"/>
                    <a:pt x="4537" y="8979"/>
                  </a:cubicBezTo>
                  <a:cubicBezTo>
                    <a:pt x="6459" y="8979"/>
                    <a:pt x="8160" y="7719"/>
                    <a:pt x="8790" y="5986"/>
                  </a:cubicBezTo>
                  <a:cubicBezTo>
                    <a:pt x="8633" y="5860"/>
                    <a:pt x="8443" y="5640"/>
                    <a:pt x="8286" y="5514"/>
                  </a:cubicBezTo>
                  <a:lnTo>
                    <a:pt x="7498" y="5514"/>
                  </a:lnTo>
                  <a:cubicBezTo>
                    <a:pt x="7057" y="6742"/>
                    <a:pt x="5923" y="7593"/>
                    <a:pt x="4568" y="7593"/>
                  </a:cubicBezTo>
                  <a:cubicBezTo>
                    <a:pt x="2836" y="7593"/>
                    <a:pt x="1481" y="6175"/>
                    <a:pt x="1481" y="4506"/>
                  </a:cubicBezTo>
                  <a:cubicBezTo>
                    <a:pt x="1481" y="2804"/>
                    <a:pt x="2867" y="1387"/>
                    <a:pt x="4568" y="1387"/>
                  </a:cubicBezTo>
                  <a:cubicBezTo>
                    <a:pt x="5923" y="1387"/>
                    <a:pt x="7057" y="2237"/>
                    <a:pt x="7498" y="3466"/>
                  </a:cubicBezTo>
                  <a:lnTo>
                    <a:pt x="8286" y="3466"/>
                  </a:lnTo>
                  <a:cubicBezTo>
                    <a:pt x="8443" y="3308"/>
                    <a:pt x="8633" y="3088"/>
                    <a:pt x="8790" y="2993"/>
                  </a:cubicBezTo>
                  <a:cubicBezTo>
                    <a:pt x="8160" y="1261"/>
                    <a:pt x="6522" y="0"/>
                    <a:pt x="45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1" name="Google Shape;19011;p92"/>
            <p:cNvSpPr/>
            <p:nvPr/>
          </p:nvSpPr>
          <p:spPr>
            <a:xfrm>
              <a:off x="2510400" y="4024075"/>
              <a:ext cx="191425" cy="87575"/>
            </a:xfrm>
            <a:custGeom>
              <a:avLst/>
              <a:gdLst/>
              <a:ahLst/>
              <a:cxnLst/>
              <a:rect l="l" t="t" r="r" b="b"/>
              <a:pathLst>
                <a:path w="7657" h="3503" extrusionOk="0">
                  <a:moveTo>
                    <a:pt x="7260" y="0"/>
                  </a:moveTo>
                  <a:cubicBezTo>
                    <a:pt x="7232" y="0"/>
                    <a:pt x="7206" y="4"/>
                    <a:pt x="7184" y="11"/>
                  </a:cubicBezTo>
                  <a:lnTo>
                    <a:pt x="5073" y="736"/>
                  </a:lnTo>
                  <a:cubicBezTo>
                    <a:pt x="5042" y="736"/>
                    <a:pt x="5010" y="767"/>
                    <a:pt x="4947" y="799"/>
                  </a:cubicBezTo>
                  <a:lnTo>
                    <a:pt x="4380" y="1398"/>
                  </a:lnTo>
                  <a:lnTo>
                    <a:pt x="347" y="1398"/>
                  </a:lnTo>
                  <a:cubicBezTo>
                    <a:pt x="158" y="1398"/>
                    <a:pt x="1" y="1555"/>
                    <a:pt x="1" y="1744"/>
                  </a:cubicBezTo>
                  <a:cubicBezTo>
                    <a:pt x="1" y="1965"/>
                    <a:pt x="158" y="2122"/>
                    <a:pt x="347" y="2122"/>
                  </a:cubicBezTo>
                  <a:lnTo>
                    <a:pt x="4380" y="2122"/>
                  </a:lnTo>
                  <a:lnTo>
                    <a:pt x="4947" y="2689"/>
                  </a:lnTo>
                  <a:cubicBezTo>
                    <a:pt x="5010" y="2752"/>
                    <a:pt x="5042" y="2784"/>
                    <a:pt x="5073" y="2784"/>
                  </a:cubicBezTo>
                  <a:lnTo>
                    <a:pt x="7184" y="3477"/>
                  </a:lnTo>
                  <a:cubicBezTo>
                    <a:pt x="7210" y="3494"/>
                    <a:pt x="7242" y="3502"/>
                    <a:pt x="7275" y="3502"/>
                  </a:cubicBezTo>
                  <a:cubicBezTo>
                    <a:pt x="7362" y="3502"/>
                    <a:pt x="7462" y="3451"/>
                    <a:pt x="7531" y="3382"/>
                  </a:cubicBezTo>
                  <a:cubicBezTo>
                    <a:pt x="7594" y="3256"/>
                    <a:pt x="7657" y="3099"/>
                    <a:pt x="7562" y="2973"/>
                  </a:cubicBezTo>
                  <a:lnTo>
                    <a:pt x="6932" y="1744"/>
                  </a:lnTo>
                  <a:lnTo>
                    <a:pt x="7562" y="547"/>
                  </a:lnTo>
                  <a:cubicBezTo>
                    <a:pt x="7657" y="389"/>
                    <a:pt x="7594" y="232"/>
                    <a:pt x="7531" y="137"/>
                  </a:cubicBezTo>
                  <a:cubicBezTo>
                    <a:pt x="7458" y="41"/>
                    <a:pt x="7349" y="0"/>
                    <a:pt x="726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2" name="Google Shape;19012;p92"/>
            <p:cNvSpPr/>
            <p:nvPr/>
          </p:nvSpPr>
          <p:spPr>
            <a:xfrm>
              <a:off x="2424550" y="4188175"/>
              <a:ext cx="189050" cy="63025"/>
            </a:xfrm>
            <a:custGeom>
              <a:avLst/>
              <a:gdLst/>
              <a:ahLst/>
              <a:cxnLst/>
              <a:rect l="l" t="t" r="r" b="b"/>
              <a:pathLst>
                <a:path w="7562" h="2521" extrusionOk="0">
                  <a:moveTo>
                    <a:pt x="1828" y="0"/>
                  </a:moveTo>
                  <a:lnTo>
                    <a:pt x="1482" y="1135"/>
                  </a:lnTo>
                  <a:lnTo>
                    <a:pt x="1040" y="1135"/>
                  </a:lnTo>
                  <a:cubicBezTo>
                    <a:pt x="442" y="1135"/>
                    <a:pt x="1" y="1607"/>
                    <a:pt x="1" y="2174"/>
                  </a:cubicBezTo>
                  <a:cubicBezTo>
                    <a:pt x="1" y="2363"/>
                    <a:pt x="158" y="2521"/>
                    <a:pt x="379" y="2521"/>
                  </a:cubicBezTo>
                  <a:lnTo>
                    <a:pt x="7310" y="2521"/>
                  </a:lnTo>
                  <a:cubicBezTo>
                    <a:pt x="7404" y="2489"/>
                    <a:pt x="7562" y="2363"/>
                    <a:pt x="7562" y="2174"/>
                  </a:cubicBezTo>
                  <a:cubicBezTo>
                    <a:pt x="7562" y="1576"/>
                    <a:pt x="7089" y="1135"/>
                    <a:pt x="6554" y="1135"/>
                  </a:cubicBezTo>
                  <a:lnTo>
                    <a:pt x="6113" y="1135"/>
                  </a:lnTo>
                  <a:lnTo>
                    <a:pt x="5766" y="0"/>
                  </a:lnTo>
                  <a:cubicBezTo>
                    <a:pt x="5168" y="252"/>
                    <a:pt x="4506" y="410"/>
                    <a:pt x="3781" y="410"/>
                  </a:cubicBezTo>
                  <a:cubicBezTo>
                    <a:pt x="3088" y="410"/>
                    <a:pt x="2427" y="252"/>
                    <a:pt x="18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3" name="Google Shape;19013;p92"/>
            <p:cNvSpPr/>
            <p:nvPr/>
          </p:nvSpPr>
          <p:spPr>
            <a:xfrm>
              <a:off x="2457625" y="4007025"/>
              <a:ext cx="115025" cy="122100"/>
            </a:xfrm>
            <a:custGeom>
              <a:avLst/>
              <a:gdLst/>
              <a:ahLst/>
              <a:cxnLst/>
              <a:rect l="l" t="t" r="r" b="b"/>
              <a:pathLst>
                <a:path w="4601" h="4884" extrusionOk="0">
                  <a:moveTo>
                    <a:pt x="2427" y="0"/>
                  </a:moveTo>
                  <a:cubicBezTo>
                    <a:pt x="1104" y="0"/>
                    <a:pt x="1" y="1103"/>
                    <a:pt x="1" y="2458"/>
                  </a:cubicBezTo>
                  <a:cubicBezTo>
                    <a:pt x="1" y="3781"/>
                    <a:pt x="1104" y="4884"/>
                    <a:pt x="2427" y="4884"/>
                  </a:cubicBezTo>
                  <a:cubicBezTo>
                    <a:pt x="3404" y="4884"/>
                    <a:pt x="4254" y="4348"/>
                    <a:pt x="4601" y="3497"/>
                  </a:cubicBezTo>
                  <a:lnTo>
                    <a:pt x="2427" y="3497"/>
                  </a:lnTo>
                  <a:cubicBezTo>
                    <a:pt x="1828" y="3497"/>
                    <a:pt x="1419" y="3025"/>
                    <a:pt x="1419" y="2489"/>
                  </a:cubicBezTo>
                  <a:cubicBezTo>
                    <a:pt x="1356" y="1859"/>
                    <a:pt x="1828" y="1386"/>
                    <a:pt x="2427" y="1386"/>
                  </a:cubicBezTo>
                  <a:lnTo>
                    <a:pt x="4601" y="1386"/>
                  </a:lnTo>
                  <a:cubicBezTo>
                    <a:pt x="4191" y="567"/>
                    <a:pt x="3372" y="0"/>
                    <a:pt x="24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014" name="Google Shape;19014;p92"/>
          <p:cNvGrpSpPr/>
          <p:nvPr/>
        </p:nvGrpSpPr>
        <p:grpSpPr>
          <a:xfrm>
            <a:off x="5764954" y="2883111"/>
            <a:ext cx="349163" cy="350079"/>
            <a:chOff x="4263650" y="3235150"/>
            <a:chExt cx="295400" cy="296175"/>
          </a:xfrm>
        </p:grpSpPr>
        <p:sp>
          <p:nvSpPr>
            <p:cNvPr id="19015" name="Google Shape;19015;p92"/>
            <p:cNvSpPr/>
            <p:nvPr/>
          </p:nvSpPr>
          <p:spPr>
            <a:xfrm>
              <a:off x="4393625" y="3391100"/>
              <a:ext cx="35450" cy="35475"/>
            </a:xfrm>
            <a:custGeom>
              <a:avLst/>
              <a:gdLst/>
              <a:ahLst/>
              <a:cxnLst/>
              <a:rect l="l" t="t" r="r" b="b"/>
              <a:pathLst>
                <a:path w="1418" h="1419" extrusionOk="0">
                  <a:moveTo>
                    <a:pt x="725" y="1"/>
                  </a:moveTo>
                  <a:cubicBezTo>
                    <a:pt x="315" y="1"/>
                    <a:pt x="0" y="316"/>
                    <a:pt x="0" y="694"/>
                  </a:cubicBezTo>
                  <a:cubicBezTo>
                    <a:pt x="63" y="1103"/>
                    <a:pt x="315"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6" name="Google Shape;19016;p92"/>
            <p:cNvSpPr/>
            <p:nvPr/>
          </p:nvSpPr>
          <p:spPr>
            <a:xfrm>
              <a:off x="4377075" y="3443875"/>
              <a:ext cx="70125" cy="34675"/>
            </a:xfrm>
            <a:custGeom>
              <a:avLst/>
              <a:gdLst/>
              <a:ahLst/>
              <a:cxnLst/>
              <a:rect l="l" t="t" r="r" b="b"/>
              <a:pathLst>
                <a:path w="2805" h="1387" extrusionOk="0">
                  <a:moveTo>
                    <a:pt x="1387" y="0"/>
                  </a:moveTo>
                  <a:cubicBezTo>
                    <a:pt x="631" y="0"/>
                    <a:pt x="1" y="630"/>
                    <a:pt x="1" y="1387"/>
                  </a:cubicBezTo>
                  <a:lnTo>
                    <a:pt x="2805" y="1387"/>
                  </a:lnTo>
                  <a:cubicBezTo>
                    <a:pt x="2805" y="630"/>
                    <a:pt x="2174" y="0"/>
                    <a:pt x="1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7" name="Google Shape;19017;p92"/>
            <p:cNvSpPr/>
            <p:nvPr/>
          </p:nvSpPr>
          <p:spPr>
            <a:xfrm>
              <a:off x="4333750" y="3357225"/>
              <a:ext cx="156775" cy="174100"/>
            </a:xfrm>
            <a:custGeom>
              <a:avLst/>
              <a:gdLst/>
              <a:ahLst/>
              <a:cxnLst/>
              <a:rect l="l" t="t" r="r" b="b"/>
              <a:pathLst>
                <a:path w="6271" h="6964" extrusionOk="0">
                  <a:moveTo>
                    <a:pt x="3088" y="725"/>
                  </a:moveTo>
                  <a:cubicBezTo>
                    <a:pt x="3813" y="725"/>
                    <a:pt x="4506" y="1356"/>
                    <a:pt x="4506" y="2080"/>
                  </a:cubicBezTo>
                  <a:cubicBezTo>
                    <a:pt x="4506" y="2458"/>
                    <a:pt x="4348" y="2805"/>
                    <a:pt x="4096" y="3025"/>
                  </a:cubicBezTo>
                  <a:cubicBezTo>
                    <a:pt x="4727" y="3372"/>
                    <a:pt x="5168" y="4065"/>
                    <a:pt x="5168" y="4853"/>
                  </a:cubicBezTo>
                  <a:lnTo>
                    <a:pt x="5168" y="5199"/>
                  </a:lnTo>
                  <a:cubicBezTo>
                    <a:pt x="5168" y="5388"/>
                    <a:pt x="5010" y="5546"/>
                    <a:pt x="4821" y="5546"/>
                  </a:cubicBezTo>
                  <a:lnTo>
                    <a:pt x="1293" y="5546"/>
                  </a:lnTo>
                  <a:cubicBezTo>
                    <a:pt x="1103" y="5546"/>
                    <a:pt x="946" y="5388"/>
                    <a:pt x="946" y="5199"/>
                  </a:cubicBezTo>
                  <a:lnTo>
                    <a:pt x="946" y="4853"/>
                  </a:lnTo>
                  <a:lnTo>
                    <a:pt x="1040" y="4853"/>
                  </a:lnTo>
                  <a:cubicBezTo>
                    <a:pt x="1040" y="4065"/>
                    <a:pt x="1450" y="3403"/>
                    <a:pt x="2080" y="3025"/>
                  </a:cubicBezTo>
                  <a:cubicBezTo>
                    <a:pt x="1860" y="2805"/>
                    <a:pt x="1702" y="2458"/>
                    <a:pt x="1702" y="2080"/>
                  </a:cubicBezTo>
                  <a:cubicBezTo>
                    <a:pt x="1702" y="1356"/>
                    <a:pt x="2332" y="725"/>
                    <a:pt x="3088" y="725"/>
                  </a:cubicBezTo>
                  <a:close/>
                  <a:moveTo>
                    <a:pt x="1" y="1"/>
                  </a:moveTo>
                  <a:lnTo>
                    <a:pt x="1" y="6617"/>
                  </a:lnTo>
                  <a:cubicBezTo>
                    <a:pt x="1" y="6806"/>
                    <a:pt x="158" y="6963"/>
                    <a:pt x="347" y="6963"/>
                  </a:cubicBezTo>
                  <a:lnTo>
                    <a:pt x="5924" y="6963"/>
                  </a:lnTo>
                  <a:cubicBezTo>
                    <a:pt x="6113" y="6963"/>
                    <a:pt x="6270" y="6806"/>
                    <a:pt x="6270" y="6617"/>
                  </a:cubicBezTo>
                  <a:lnTo>
                    <a:pt x="627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8" name="Google Shape;19018;p92"/>
            <p:cNvSpPr/>
            <p:nvPr/>
          </p:nvSpPr>
          <p:spPr>
            <a:xfrm>
              <a:off x="4316425" y="3235150"/>
              <a:ext cx="191425" cy="35475"/>
            </a:xfrm>
            <a:custGeom>
              <a:avLst/>
              <a:gdLst/>
              <a:ahLst/>
              <a:cxnLst/>
              <a:rect l="l" t="t" r="r" b="b"/>
              <a:pathLst>
                <a:path w="7657" h="1419" extrusionOk="0">
                  <a:moveTo>
                    <a:pt x="347" y="1"/>
                  </a:moveTo>
                  <a:cubicBezTo>
                    <a:pt x="158" y="1"/>
                    <a:pt x="1" y="158"/>
                    <a:pt x="1" y="347"/>
                  </a:cubicBezTo>
                  <a:lnTo>
                    <a:pt x="1" y="1418"/>
                  </a:lnTo>
                  <a:lnTo>
                    <a:pt x="7625" y="1418"/>
                  </a:lnTo>
                  <a:lnTo>
                    <a:pt x="7625" y="347"/>
                  </a:lnTo>
                  <a:lnTo>
                    <a:pt x="7656" y="347"/>
                  </a:lnTo>
                  <a:cubicBezTo>
                    <a:pt x="7656" y="158"/>
                    <a:pt x="7499" y="1"/>
                    <a:pt x="73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9" name="Google Shape;19019;p92"/>
            <p:cNvSpPr/>
            <p:nvPr/>
          </p:nvSpPr>
          <p:spPr>
            <a:xfrm>
              <a:off x="4263650" y="3288700"/>
              <a:ext cx="295400" cy="137875"/>
            </a:xfrm>
            <a:custGeom>
              <a:avLst/>
              <a:gdLst/>
              <a:ahLst/>
              <a:cxnLst/>
              <a:rect l="l" t="t" r="r" b="b"/>
              <a:pathLst>
                <a:path w="11816" h="5515" extrusionOk="0">
                  <a:moveTo>
                    <a:pt x="10082" y="662"/>
                  </a:moveTo>
                  <a:cubicBezTo>
                    <a:pt x="10303" y="662"/>
                    <a:pt x="10461" y="820"/>
                    <a:pt x="10461" y="1009"/>
                  </a:cubicBezTo>
                  <a:cubicBezTo>
                    <a:pt x="10461" y="1198"/>
                    <a:pt x="10303" y="1356"/>
                    <a:pt x="10082" y="1356"/>
                  </a:cubicBezTo>
                  <a:cubicBezTo>
                    <a:pt x="9893" y="1356"/>
                    <a:pt x="9736" y="1198"/>
                    <a:pt x="9736" y="1009"/>
                  </a:cubicBezTo>
                  <a:cubicBezTo>
                    <a:pt x="9767" y="820"/>
                    <a:pt x="9893" y="662"/>
                    <a:pt x="10082" y="662"/>
                  </a:cubicBezTo>
                  <a:close/>
                  <a:moveTo>
                    <a:pt x="1041" y="1"/>
                  </a:moveTo>
                  <a:cubicBezTo>
                    <a:pt x="442" y="1"/>
                    <a:pt x="1" y="442"/>
                    <a:pt x="1" y="1009"/>
                  </a:cubicBezTo>
                  <a:lnTo>
                    <a:pt x="1" y="4475"/>
                  </a:lnTo>
                  <a:cubicBezTo>
                    <a:pt x="1" y="5073"/>
                    <a:pt x="473" y="5514"/>
                    <a:pt x="1041" y="5514"/>
                  </a:cubicBezTo>
                  <a:lnTo>
                    <a:pt x="2112" y="5514"/>
                  </a:lnTo>
                  <a:lnTo>
                    <a:pt x="2112" y="2395"/>
                  </a:lnTo>
                  <a:cubicBezTo>
                    <a:pt x="2112" y="2206"/>
                    <a:pt x="2269" y="2049"/>
                    <a:pt x="2458" y="2049"/>
                  </a:cubicBezTo>
                  <a:lnTo>
                    <a:pt x="9421" y="2049"/>
                  </a:lnTo>
                  <a:cubicBezTo>
                    <a:pt x="9610" y="2049"/>
                    <a:pt x="9767" y="2206"/>
                    <a:pt x="9767" y="2395"/>
                  </a:cubicBezTo>
                  <a:lnTo>
                    <a:pt x="9767" y="5514"/>
                  </a:lnTo>
                  <a:lnTo>
                    <a:pt x="10807" y="5514"/>
                  </a:lnTo>
                  <a:cubicBezTo>
                    <a:pt x="11406" y="5514"/>
                    <a:pt x="11815" y="5042"/>
                    <a:pt x="11815" y="4475"/>
                  </a:cubicBezTo>
                  <a:lnTo>
                    <a:pt x="11815" y="1009"/>
                  </a:lnTo>
                  <a:cubicBezTo>
                    <a:pt x="11815" y="410"/>
                    <a:pt x="11343" y="1"/>
                    <a:pt x="108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020" name="Google Shape;19020;p92"/>
          <p:cNvGrpSpPr/>
          <p:nvPr/>
        </p:nvGrpSpPr>
        <p:grpSpPr>
          <a:xfrm>
            <a:off x="5762634" y="3342272"/>
            <a:ext cx="353802" cy="327739"/>
            <a:chOff x="4266025" y="3609275"/>
            <a:chExt cx="299325" cy="277275"/>
          </a:xfrm>
        </p:grpSpPr>
        <p:sp>
          <p:nvSpPr>
            <p:cNvPr id="19021" name="Google Shape;19021;p92"/>
            <p:cNvSpPr/>
            <p:nvPr/>
          </p:nvSpPr>
          <p:spPr>
            <a:xfrm>
              <a:off x="4266025" y="3609275"/>
              <a:ext cx="299325" cy="224500"/>
            </a:xfrm>
            <a:custGeom>
              <a:avLst/>
              <a:gdLst/>
              <a:ahLst/>
              <a:cxnLst/>
              <a:rect l="l" t="t" r="r" b="b"/>
              <a:pathLst>
                <a:path w="11973" h="8980" extrusionOk="0">
                  <a:moveTo>
                    <a:pt x="2017" y="3749"/>
                  </a:moveTo>
                  <a:lnTo>
                    <a:pt x="3119" y="5514"/>
                  </a:lnTo>
                  <a:lnTo>
                    <a:pt x="914" y="5514"/>
                  </a:lnTo>
                  <a:lnTo>
                    <a:pt x="2017" y="3749"/>
                  </a:lnTo>
                  <a:close/>
                  <a:moveTo>
                    <a:pt x="9641" y="3749"/>
                  </a:moveTo>
                  <a:lnTo>
                    <a:pt x="10744" y="5514"/>
                  </a:lnTo>
                  <a:lnTo>
                    <a:pt x="8538" y="5514"/>
                  </a:lnTo>
                  <a:lnTo>
                    <a:pt x="9641" y="3749"/>
                  </a:lnTo>
                  <a:close/>
                  <a:moveTo>
                    <a:pt x="5892" y="0"/>
                  </a:moveTo>
                  <a:cubicBezTo>
                    <a:pt x="5325" y="0"/>
                    <a:pt x="4852" y="473"/>
                    <a:pt x="4852" y="1040"/>
                  </a:cubicBezTo>
                  <a:lnTo>
                    <a:pt x="4852" y="1166"/>
                  </a:lnTo>
                  <a:lnTo>
                    <a:pt x="4537" y="1324"/>
                  </a:lnTo>
                  <a:cubicBezTo>
                    <a:pt x="3812" y="1733"/>
                    <a:pt x="3529" y="1891"/>
                    <a:pt x="3025" y="1954"/>
                  </a:cubicBezTo>
                  <a:cubicBezTo>
                    <a:pt x="2867" y="1607"/>
                    <a:pt x="2521" y="1324"/>
                    <a:pt x="2080" y="1324"/>
                  </a:cubicBezTo>
                  <a:cubicBezTo>
                    <a:pt x="1702" y="1324"/>
                    <a:pt x="1324" y="1576"/>
                    <a:pt x="1166" y="1922"/>
                  </a:cubicBezTo>
                  <a:cubicBezTo>
                    <a:pt x="946" y="1891"/>
                    <a:pt x="693" y="1796"/>
                    <a:pt x="504" y="1733"/>
                  </a:cubicBezTo>
                  <a:cubicBezTo>
                    <a:pt x="454" y="1708"/>
                    <a:pt x="403" y="1696"/>
                    <a:pt x="355" y="1696"/>
                  </a:cubicBezTo>
                  <a:cubicBezTo>
                    <a:pt x="223" y="1696"/>
                    <a:pt x="110" y="1784"/>
                    <a:pt x="63" y="1922"/>
                  </a:cubicBezTo>
                  <a:cubicBezTo>
                    <a:pt x="0" y="2111"/>
                    <a:pt x="63" y="2332"/>
                    <a:pt x="252" y="2363"/>
                  </a:cubicBezTo>
                  <a:cubicBezTo>
                    <a:pt x="536" y="2489"/>
                    <a:pt x="820" y="2552"/>
                    <a:pt x="1135" y="2615"/>
                  </a:cubicBezTo>
                  <a:cubicBezTo>
                    <a:pt x="1198" y="2867"/>
                    <a:pt x="1387" y="3119"/>
                    <a:pt x="1607" y="3277"/>
                  </a:cubicBezTo>
                  <a:lnTo>
                    <a:pt x="95" y="5671"/>
                  </a:lnTo>
                  <a:cubicBezTo>
                    <a:pt x="95" y="5703"/>
                    <a:pt x="63" y="5829"/>
                    <a:pt x="63" y="5860"/>
                  </a:cubicBezTo>
                  <a:lnTo>
                    <a:pt x="63" y="6238"/>
                  </a:lnTo>
                  <a:cubicBezTo>
                    <a:pt x="63" y="7372"/>
                    <a:pt x="1009" y="8318"/>
                    <a:pt x="2143" y="8318"/>
                  </a:cubicBezTo>
                  <a:cubicBezTo>
                    <a:pt x="3308" y="8318"/>
                    <a:pt x="4254" y="7372"/>
                    <a:pt x="4254" y="6238"/>
                  </a:cubicBezTo>
                  <a:lnTo>
                    <a:pt x="4254" y="5860"/>
                  </a:lnTo>
                  <a:cubicBezTo>
                    <a:pt x="4254" y="5829"/>
                    <a:pt x="4191" y="5703"/>
                    <a:pt x="4191" y="5671"/>
                  </a:cubicBezTo>
                  <a:lnTo>
                    <a:pt x="2710" y="3277"/>
                  </a:lnTo>
                  <a:cubicBezTo>
                    <a:pt x="2930" y="3151"/>
                    <a:pt x="3088" y="2930"/>
                    <a:pt x="3182" y="2647"/>
                  </a:cubicBezTo>
                  <a:cubicBezTo>
                    <a:pt x="3844" y="2521"/>
                    <a:pt x="4191" y="2363"/>
                    <a:pt x="4947" y="1922"/>
                  </a:cubicBezTo>
                  <a:lnTo>
                    <a:pt x="4947" y="8979"/>
                  </a:lnTo>
                  <a:lnTo>
                    <a:pt x="7089" y="8979"/>
                  </a:lnTo>
                  <a:lnTo>
                    <a:pt x="7089" y="1922"/>
                  </a:lnTo>
                  <a:cubicBezTo>
                    <a:pt x="7814" y="2332"/>
                    <a:pt x="8192" y="2521"/>
                    <a:pt x="8853" y="2647"/>
                  </a:cubicBezTo>
                  <a:cubicBezTo>
                    <a:pt x="8916" y="2899"/>
                    <a:pt x="9074" y="3119"/>
                    <a:pt x="9326" y="3277"/>
                  </a:cubicBezTo>
                  <a:lnTo>
                    <a:pt x="7814" y="5671"/>
                  </a:lnTo>
                  <a:cubicBezTo>
                    <a:pt x="7814" y="5703"/>
                    <a:pt x="7782" y="5829"/>
                    <a:pt x="7782" y="5860"/>
                  </a:cubicBezTo>
                  <a:lnTo>
                    <a:pt x="7782" y="6238"/>
                  </a:lnTo>
                  <a:cubicBezTo>
                    <a:pt x="7782" y="7372"/>
                    <a:pt x="8727" y="8318"/>
                    <a:pt x="9861" y="8318"/>
                  </a:cubicBezTo>
                  <a:cubicBezTo>
                    <a:pt x="11027" y="8318"/>
                    <a:pt x="11972" y="7372"/>
                    <a:pt x="11972" y="6238"/>
                  </a:cubicBezTo>
                  <a:lnTo>
                    <a:pt x="11972" y="5860"/>
                  </a:lnTo>
                  <a:cubicBezTo>
                    <a:pt x="11972" y="5829"/>
                    <a:pt x="11909" y="5703"/>
                    <a:pt x="11909" y="5671"/>
                  </a:cubicBezTo>
                  <a:lnTo>
                    <a:pt x="10429" y="3277"/>
                  </a:lnTo>
                  <a:cubicBezTo>
                    <a:pt x="10429" y="3151"/>
                    <a:pt x="10618" y="2930"/>
                    <a:pt x="10681" y="2615"/>
                  </a:cubicBezTo>
                  <a:cubicBezTo>
                    <a:pt x="10933" y="2521"/>
                    <a:pt x="11248" y="2458"/>
                    <a:pt x="11531" y="2363"/>
                  </a:cubicBezTo>
                  <a:cubicBezTo>
                    <a:pt x="11720" y="2300"/>
                    <a:pt x="11815" y="2080"/>
                    <a:pt x="11720" y="1922"/>
                  </a:cubicBezTo>
                  <a:cubicBezTo>
                    <a:pt x="11674" y="1784"/>
                    <a:pt x="11560" y="1696"/>
                    <a:pt x="11429" y="1696"/>
                  </a:cubicBezTo>
                  <a:cubicBezTo>
                    <a:pt x="11380" y="1696"/>
                    <a:pt x="11330" y="1708"/>
                    <a:pt x="11279" y="1733"/>
                  </a:cubicBezTo>
                  <a:cubicBezTo>
                    <a:pt x="11059" y="1796"/>
                    <a:pt x="10870" y="1891"/>
                    <a:pt x="10618" y="1922"/>
                  </a:cubicBezTo>
                  <a:cubicBezTo>
                    <a:pt x="10460" y="1576"/>
                    <a:pt x="10113" y="1324"/>
                    <a:pt x="9704" y="1324"/>
                  </a:cubicBezTo>
                  <a:cubicBezTo>
                    <a:pt x="9294" y="1324"/>
                    <a:pt x="8916" y="1576"/>
                    <a:pt x="8790" y="1954"/>
                  </a:cubicBezTo>
                  <a:cubicBezTo>
                    <a:pt x="8255" y="1891"/>
                    <a:pt x="8003" y="1733"/>
                    <a:pt x="7278" y="1324"/>
                  </a:cubicBezTo>
                  <a:lnTo>
                    <a:pt x="6963" y="1166"/>
                  </a:lnTo>
                  <a:lnTo>
                    <a:pt x="6963" y="1040"/>
                  </a:lnTo>
                  <a:cubicBezTo>
                    <a:pt x="6963" y="441"/>
                    <a:pt x="6490" y="0"/>
                    <a:pt x="58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2" name="Google Shape;19022;p92"/>
            <p:cNvSpPr/>
            <p:nvPr/>
          </p:nvSpPr>
          <p:spPr>
            <a:xfrm>
              <a:off x="4332975" y="3851850"/>
              <a:ext cx="157550" cy="34700"/>
            </a:xfrm>
            <a:custGeom>
              <a:avLst/>
              <a:gdLst/>
              <a:ahLst/>
              <a:cxnLst/>
              <a:rect l="l" t="t" r="r" b="b"/>
              <a:pathLst>
                <a:path w="6302" h="1388" extrusionOk="0">
                  <a:moveTo>
                    <a:pt x="693" y="1"/>
                  </a:moveTo>
                  <a:cubicBezTo>
                    <a:pt x="315" y="1"/>
                    <a:pt x="0" y="316"/>
                    <a:pt x="0" y="694"/>
                  </a:cubicBezTo>
                  <a:lnTo>
                    <a:pt x="0" y="1040"/>
                  </a:lnTo>
                  <a:cubicBezTo>
                    <a:pt x="0" y="1261"/>
                    <a:pt x="158" y="1387"/>
                    <a:pt x="347" y="1387"/>
                  </a:cubicBezTo>
                  <a:lnTo>
                    <a:pt x="5955" y="1387"/>
                  </a:lnTo>
                  <a:cubicBezTo>
                    <a:pt x="6144" y="1356"/>
                    <a:pt x="6301" y="1198"/>
                    <a:pt x="6301" y="1040"/>
                  </a:cubicBezTo>
                  <a:lnTo>
                    <a:pt x="6301" y="694"/>
                  </a:lnTo>
                  <a:cubicBezTo>
                    <a:pt x="6301" y="316"/>
                    <a:pt x="5986" y="1"/>
                    <a:pt x="55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023" name="Google Shape;19023;p92"/>
          <p:cNvGrpSpPr/>
          <p:nvPr/>
        </p:nvGrpSpPr>
        <p:grpSpPr>
          <a:xfrm>
            <a:off x="5763092" y="3807659"/>
            <a:ext cx="352886" cy="349133"/>
            <a:chOff x="4263650" y="3963700"/>
            <a:chExt cx="298550" cy="295375"/>
          </a:xfrm>
        </p:grpSpPr>
        <p:sp>
          <p:nvSpPr>
            <p:cNvPr id="19024" name="Google Shape;19024;p92"/>
            <p:cNvSpPr/>
            <p:nvPr/>
          </p:nvSpPr>
          <p:spPr>
            <a:xfrm>
              <a:off x="4384950" y="3963700"/>
              <a:ext cx="53575" cy="51225"/>
            </a:xfrm>
            <a:custGeom>
              <a:avLst/>
              <a:gdLst/>
              <a:ahLst/>
              <a:cxnLst/>
              <a:rect l="l" t="t" r="r" b="b"/>
              <a:pathLst>
                <a:path w="2143" h="2049" extrusionOk="0">
                  <a:moveTo>
                    <a:pt x="1072" y="1"/>
                  </a:moveTo>
                  <a:cubicBezTo>
                    <a:pt x="473" y="1"/>
                    <a:pt x="1" y="473"/>
                    <a:pt x="1" y="1040"/>
                  </a:cubicBezTo>
                  <a:cubicBezTo>
                    <a:pt x="1" y="1607"/>
                    <a:pt x="473" y="2048"/>
                    <a:pt x="1072" y="2048"/>
                  </a:cubicBezTo>
                  <a:cubicBezTo>
                    <a:pt x="1670" y="2048"/>
                    <a:pt x="2143" y="1576"/>
                    <a:pt x="2143" y="1040"/>
                  </a:cubicBezTo>
                  <a:cubicBezTo>
                    <a:pt x="2143" y="442"/>
                    <a:pt x="1670"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5" name="Google Shape;19025;p92"/>
            <p:cNvSpPr/>
            <p:nvPr/>
          </p:nvSpPr>
          <p:spPr>
            <a:xfrm>
              <a:off x="4315650" y="4136975"/>
              <a:ext cx="51200" cy="51225"/>
            </a:xfrm>
            <a:custGeom>
              <a:avLst/>
              <a:gdLst/>
              <a:ahLst/>
              <a:cxnLst/>
              <a:rect l="l" t="t" r="r" b="b"/>
              <a:pathLst>
                <a:path w="2048" h="2049" extrusionOk="0">
                  <a:moveTo>
                    <a:pt x="1040" y="1"/>
                  </a:moveTo>
                  <a:cubicBezTo>
                    <a:pt x="473" y="1"/>
                    <a:pt x="0" y="473"/>
                    <a:pt x="0" y="1040"/>
                  </a:cubicBezTo>
                  <a:cubicBezTo>
                    <a:pt x="0" y="1576"/>
                    <a:pt x="473" y="2048"/>
                    <a:pt x="1040" y="2048"/>
                  </a:cubicBezTo>
                  <a:cubicBezTo>
                    <a:pt x="1607" y="2048"/>
                    <a:pt x="2048" y="1576"/>
                    <a:pt x="2048" y="1040"/>
                  </a:cubicBezTo>
                  <a:cubicBezTo>
                    <a:pt x="2048" y="473"/>
                    <a:pt x="1607"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6" name="Google Shape;19026;p92"/>
            <p:cNvSpPr/>
            <p:nvPr/>
          </p:nvSpPr>
          <p:spPr>
            <a:xfrm>
              <a:off x="4455850" y="4136975"/>
              <a:ext cx="51200" cy="51225"/>
            </a:xfrm>
            <a:custGeom>
              <a:avLst/>
              <a:gdLst/>
              <a:ahLst/>
              <a:cxnLst/>
              <a:rect l="l" t="t" r="r" b="b"/>
              <a:pathLst>
                <a:path w="2048" h="2049" extrusionOk="0">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7" name="Google Shape;19027;p92"/>
            <p:cNvSpPr/>
            <p:nvPr/>
          </p:nvSpPr>
          <p:spPr>
            <a:xfrm>
              <a:off x="4263650" y="4085000"/>
              <a:ext cx="298550" cy="122100"/>
            </a:xfrm>
            <a:custGeom>
              <a:avLst/>
              <a:gdLst/>
              <a:ahLst/>
              <a:cxnLst/>
              <a:rect l="l" t="t" r="r" b="b"/>
              <a:pathLst>
                <a:path w="11942" h="4884" extrusionOk="0">
                  <a:moveTo>
                    <a:pt x="1545" y="0"/>
                  </a:moveTo>
                  <a:cubicBezTo>
                    <a:pt x="1041" y="0"/>
                    <a:pt x="599" y="347"/>
                    <a:pt x="505" y="851"/>
                  </a:cubicBezTo>
                  <a:lnTo>
                    <a:pt x="64" y="3655"/>
                  </a:lnTo>
                  <a:cubicBezTo>
                    <a:pt x="1" y="3970"/>
                    <a:pt x="95" y="4253"/>
                    <a:pt x="284" y="4474"/>
                  </a:cubicBezTo>
                  <a:cubicBezTo>
                    <a:pt x="410" y="4631"/>
                    <a:pt x="599" y="4757"/>
                    <a:pt x="788" y="4789"/>
                  </a:cubicBezTo>
                  <a:cubicBezTo>
                    <a:pt x="1009" y="4442"/>
                    <a:pt x="1324" y="4127"/>
                    <a:pt x="1639" y="3938"/>
                  </a:cubicBezTo>
                  <a:cubicBezTo>
                    <a:pt x="1513" y="3686"/>
                    <a:pt x="1419" y="3434"/>
                    <a:pt x="1419" y="3151"/>
                  </a:cubicBezTo>
                  <a:cubicBezTo>
                    <a:pt x="1419" y="2206"/>
                    <a:pt x="2206" y="1418"/>
                    <a:pt x="3151" y="1418"/>
                  </a:cubicBezTo>
                  <a:cubicBezTo>
                    <a:pt x="4097" y="1418"/>
                    <a:pt x="4884" y="2206"/>
                    <a:pt x="4884" y="3151"/>
                  </a:cubicBezTo>
                  <a:cubicBezTo>
                    <a:pt x="4884" y="3434"/>
                    <a:pt x="4821" y="3686"/>
                    <a:pt x="4695" y="3938"/>
                  </a:cubicBezTo>
                  <a:cubicBezTo>
                    <a:pt x="5042" y="4159"/>
                    <a:pt x="5325" y="4474"/>
                    <a:pt x="5577" y="4883"/>
                  </a:cubicBezTo>
                  <a:lnTo>
                    <a:pt x="6396" y="4883"/>
                  </a:lnTo>
                  <a:cubicBezTo>
                    <a:pt x="6585" y="4537"/>
                    <a:pt x="6900" y="4159"/>
                    <a:pt x="7247" y="3938"/>
                  </a:cubicBezTo>
                  <a:cubicBezTo>
                    <a:pt x="7152" y="3686"/>
                    <a:pt x="7058" y="3434"/>
                    <a:pt x="7058" y="3151"/>
                  </a:cubicBezTo>
                  <a:cubicBezTo>
                    <a:pt x="7058" y="2206"/>
                    <a:pt x="7846" y="1418"/>
                    <a:pt x="8791" y="1418"/>
                  </a:cubicBezTo>
                  <a:cubicBezTo>
                    <a:pt x="9736" y="1418"/>
                    <a:pt x="10524" y="2206"/>
                    <a:pt x="10524" y="3151"/>
                  </a:cubicBezTo>
                  <a:cubicBezTo>
                    <a:pt x="10524" y="3434"/>
                    <a:pt x="10461" y="3686"/>
                    <a:pt x="10334" y="3938"/>
                  </a:cubicBezTo>
                  <a:cubicBezTo>
                    <a:pt x="10681" y="4159"/>
                    <a:pt x="10965" y="4442"/>
                    <a:pt x="11154" y="4789"/>
                  </a:cubicBezTo>
                  <a:cubicBezTo>
                    <a:pt x="11343" y="4757"/>
                    <a:pt x="11563" y="4631"/>
                    <a:pt x="11658" y="4474"/>
                  </a:cubicBezTo>
                  <a:cubicBezTo>
                    <a:pt x="11878" y="4253"/>
                    <a:pt x="11941" y="3938"/>
                    <a:pt x="11910" y="3655"/>
                  </a:cubicBezTo>
                  <a:lnTo>
                    <a:pt x="11343" y="851"/>
                  </a:lnTo>
                  <a:cubicBezTo>
                    <a:pt x="11280" y="347"/>
                    <a:pt x="10839" y="0"/>
                    <a:pt x="103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8" name="Google Shape;19028;p92"/>
            <p:cNvSpPr/>
            <p:nvPr/>
          </p:nvSpPr>
          <p:spPr>
            <a:xfrm>
              <a:off x="4431425" y="4196825"/>
              <a:ext cx="104000" cy="62250"/>
            </a:xfrm>
            <a:custGeom>
              <a:avLst/>
              <a:gdLst/>
              <a:ahLst/>
              <a:cxnLst/>
              <a:rect l="l" t="t" r="r" b="b"/>
              <a:pathLst>
                <a:path w="4160" h="2490" extrusionOk="0">
                  <a:moveTo>
                    <a:pt x="977" y="1"/>
                  </a:moveTo>
                  <a:cubicBezTo>
                    <a:pt x="536" y="284"/>
                    <a:pt x="189" y="694"/>
                    <a:pt x="63" y="1198"/>
                  </a:cubicBezTo>
                  <a:cubicBezTo>
                    <a:pt x="32" y="1387"/>
                    <a:pt x="0" y="1576"/>
                    <a:pt x="0" y="1797"/>
                  </a:cubicBezTo>
                  <a:lnTo>
                    <a:pt x="0" y="2143"/>
                  </a:lnTo>
                  <a:cubicBezTo>
                    <a:pt x="0" y="2332"/>
                    <a:pt x="158" y="2490"/>
                    <a:pt x="347" y="2490"/>
                  </a:cubicBezTo>
                  <a:lnTo>
                    <a:pt x="3813" y="2490"/>
                  </a:lnTo>
                  <a:cubicBezTo>
                    <a:pt x="4002" y="2490"/>
                    <a:pt x="4159" y="2332"/>
                    <a:pt x="4159" y="2143"/>
                  </a:cubicBezTo>
                  <a:lnTo>
                    <a:pt x="4159" y="1797"/>
                  </a:lnTo>
                  <a:cubicBezTo>
                    <a:pt x="4096" y="1576"/>
                    <a:pt x="4065" y="1356"/>
                    <a:pt x="4002" y="1198"/>
                  </a:cubicBezTo>
                  <a:cubicBezTo>
                    <a:pt x="3844" y="694"/>
                    <a:pt x="3529" y="284"/>
                    <a:pt x="3119" y="1"/>
                  </a:cubicBezTo>
                  <a:cubicBezTo>
                    <a:pt x="2804" y="253"/>
                    <a:pt x="2426" y="410"/>
                    <a:pt x="2048" y="410"/>
                  </a:cubicBezTo>
                  <a:cubicBezTo>
                    <a:pt x="1639" y="410"/>
                    <a:pt x="1261" y="253"/>
                    <a:pt x="9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9" name="Google Shape;19029;p92"/>
            <p:cNvSpPr/>
            <p:nvPr/>
          </p:nvSpPr>
          <p:spPr>
            <a:xfrm>
              <a:off x="4359750" y="4022775"/>
              <a:ext cx="104775" cy="44125"/>
            </a:xfrm>
            <a:custGeom>
              <a:avLst/>
              <a:gdLst/>
              <a:ahLst/>
              <a:cxnLst/>
              <a:rect l="l" t="t" r="r" b="b"/>
              <a:pathLst>
                <a:path w="4191" h="1765" extrusionOk="0">
                  <a:moveTo>
                    <a:pt x="1009" y="0"/>
                  </a:moveTo>
                  <a:cubicBezTo>
                    <a:pt x="379" y="347"/>
                    <a:pt x="0" y="1040"/>
                    <a:pt x="0" y="1765"/>
                  </a:cubicBezTo>
                  <a:lnTo>
                    <a:pt x="4191" y="1765"/>
                  </a:lnTo>
                  <a:cubicBezTo>
                    <a:pt x="4191" y="1040"/>
                    <a:pt x="3813" y="347"/>
                    <a:pt x="3214" y="0"/>
                  </a:cubicBezTo>
                  <a:cubicBezTo>
                    <a:pt x="2899" y="252"/>
                    <a:pt x="2521" y="378"/>
                    <a:pt x="2111" y="378"/>
                  </a:cubicBezTo>
                  <a:cubicBezTo>
                    <a:pt x="1733" y="378"/>
                    <a:pt x="1324" y="252"/>
                    <a:pt x="10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0" name="Google Shape;19030;p92"/>
            <p:cNvSpPr/>
            <p:nvPr/>
          </p:nvSpPr>
          <p:spPr>
            <a:xfrm>
              <a:off x="4291225" y="4196825"/>
              <a:ext cx="102425" cy="62250"/>
            </a:xfrm>
            <a:custGeom>
              <a:avLst/>
              <a:gdLst/>
              <a:ahLst/>
              <a:cxnLst/>
              <a:rect l="l" t="t" r="r" b="b"/>
              <a:pathLst>
                <a:path w="4097" h="2490" extrusionOk="0">
                  <a:moveTo>
                    <a:pt x="1009" y="1"/>
                  </a:moveTo>
                  <a:cubicBezTo>
                    <a:pt x="568" y="284"/>
                    <a:pt x="221" y="694"/>
                    <a:pt x="95" y="1198"/>
                  </a:cubicBezTo>
                  <a:cubicBezTo>
                    <a:pt x="64" y="1387"/>
                    <a:pt x="1" y="1576"/>
                    <a:pt x="1" y="1797"/>
                  </a:cubicBezTo>
                  <a:lnTo>
                    <a:pt x="1" y="2143"/>
                  </a:lnTo>
                  <a:cubicBezTo>
                    <a:pt x="1" y="2332"/>
                    <a:pt x="158" y="2490"/>
                    <a:pt x="379" y="2490"/>
                  </a:cubicBezTo>
                  <a:lnTo>
                    <a:pt x="3844" y="2490"/>
                  </a:lnTo>
                  <a:cubicBezTo>
                    <a:pt x="3939" y="2490"/>
                    <a:pt x="4096" y="2332"/>
                    <a:pt x="4096" y="2143"/>
                  </a:cubicBezTo>
                  <a:lnTo>
                    <a:pt x="4096" y="1797"/>
                  </a:lnTo>
                  <a:cubicBezTo>
                    <a:pt x="4096" y="1576"/>
                    <a:pt x="4065" y="1356"/>
                    <a:pt x="4033" y="1198"/>
                  </a:cubicBezTo>
                  <a:cubicBezTo>
                    <a:pt x="3876" y="694"/>
                    <a:pt x="3561" y="284"/>
                    <a:pt x="3120" y="1"/>
                  </a:cubicBezTo>
                  <a:cubicBezTo>
                    <a:pt x="2804" y="253"/>
                    <a:pt x="2458" y="410"/>
                    <a:pt x="2048" y="410"/>
                  </a:cubicBezTo>
                  <a:cubicBezTo>
                    <a:pt x="1670" y="410"/>
                    <a:pt x="1261" y="253"/>
                    <a:pt x="10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031" name="Google Shape;19031;p92"/>
          <p:cNvGrpSpPr/>
          <p:nvPr/>
        </p:nvGrpSpPr>
        <p:grpSpPr>
          <a:xfrm>
            <a:off x="8041429" y="2883111"/>
            <a:ext cx="226264" cy="350079"/>
            <a:chOff x="6164975" y="3211525"/>
            <a:chExt cx="191425" cy="296175"/>
          </a:xfrm>
        </p:grpSpPr>
        <p:sp>
          <p:nvSpPr>
            <p:cNvPr id="19032" name="Google Shape;19032;p92"/>
            <p:cNvSpPr/>
            <p:nvPr/>
          </p:nvSpPr>
          <p:spPr>
            <a:xfrm>
              <a:off x="6269750" y="3371400"/>
              <a:ext cx="68525" cy="84300"/>
            </a:xfrm>
            <a:custGeom>
              <a:avLst/>
              <a:gdLst/>
              <a:ahLst/>
              <a:cxnLst/>
              <a:rect l="l" t="t" r="r" b="b"/>
              <a:pathLst>
                <a:path w="2741" h="3372" extrusionOk="0">
                  <a:moveTo>
                    <a:pt x="1670" y="1"/>
                  </a:moveTo>
                  <a:cubicBezTo>
                    <a:pt x="1166" y="316"/>
                    <a:pt x="599" y="505"/>
                    <a:pt x="0" y="568"/>
                  </a:cubicBezTo>
                  <a:lnTo>
                    <a:pt x="0" y="1482"/>
                  </a:lnTo>
                  <a:lnTo>
                    <a:pt x="1890" y="3372"/>
                  </a:lnTo>
                  <a:lnTo>
                    <a:pt x="2741" y="3372"/>
                  </a:lnTo>
                  <a:lnTo>
                    <a:pt x="2741" y="3340"/>
                  </a:lnTo>
                  <a:lnTo>
                    <a:pt x="2741" y="2301"/>
                  </a:lnTo>
                  <a:cubicBezTo>
                    <a:pt x="2741" y="1356"/>
                    <a:pt x="2300" y="536"/>
                    <a:pt x="16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3" name="Google Shape;19033;p92"/>
            <p:cNvSpPr/>
            <p:nvPr/>
          </p:nvSpPr>
          <p:spPr>
            <a:xfrm>
              <a:off x="6228775" y="3424175"/>
              <a:ext cx="62250" cy="30750"/>
            </a:xfrm>
            <a:custGeom>
              <a:avLst/>
              <a:gdLst/>
              <a:ahLst/>
              <a:cxnLst/>
              <a:rect l="l" t="t" r="r" b="b"/>
              <a:pathLst>
                <a:path w="2490" h="1230" extrusionOk="0">
                  <a:moveTo>
                    <a:pt x="1229" y="1"/>
                  </a:moveTo>
                  <a:lnTo>
                    <a:pt x="1" y="1229"/>
                  </a:lnTo>
                  <a:lnTo>
                    <a:pt x="2490" y="1229"/>
                  </a:lnTo>
                  <a:lnTo>
                    <a:pt x="122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4" name="Google Shape;19034;p92"/>
            <p:cNvSpPr/>
            <p:nvPr/>
          </p:nvSpPr>
          <p:spPr>
            <a:xfrm>
              <a:off x="6182300" y="3369825"/>
              <a:ext cx="69350" cy="85100"/>
            </a:xfrm>
            <a:custGeom>
              <a:avLst/>
              <a:gdLst/>
              <a:ahLst/>
              <a:cxnLst/>
              <a:rect l="l" t="t" r="r" b="b"/>
              <a:pathLst>
                <a:path w="2774" h="3404" extrusionOk="0">
                  <a:moveTo>
                    <a:pt x="1072" y="1"/>
                  </a:moveTo>
                  <a:cubicBezTo>
                    <a:pt x="411" y="599"/>
                    <a:pt x="1" y="1419"/>
                    <a:pt x="1" y="2332"/>
                  </a:cubicBezTo>
                  <a:lnTo>
                    <a:pt x="1" y="3403"/>
                  </a:lnTo>
                  <a:lnTo>
                    <a:pt x="883" y="3403"/>
                  </a:lnTo>
                  <a:lnTo>
                    <a:pt x="2773" y="1513"/>
                  </a:lnTo>
                  <a:lnTo>
                    <a:pt x="2773" y="599"/>
                  </a:lnTo>
                  <a:cubicBezTo>
                    <a:pt x="2143" y="568"/>
                    <a:pt x="1576" y="316"/>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5" name="Google Shape;19035;p92"/>
            <p:cNvSpPr/>
            <p:nvPr/>
          </p:nvSpPr>
          <p:spPr>
            <a:xfrm>
              <a:off x="6164975" y="3472225"/>
              <a:ext cx="191425" cy="35475"/>
            </a:xfrm>
            <a:custGeom>
              <a:avLst/>
              <a:gdLst/>
              <a:ahLst/>
              <a:cxnLst/>
              <a:rect l="l" t="t" r="r" b="b"/>
              <a:pathLst>
                <a:path w="7657" h="1419" extrusionOk="0">
                  <a:moveTo>
                    <a:pt x="725" y="1"/>
                  </a:moveTo>
                  <a:cubicBezTo>
                    <a:pt x="316" y="1"/>
                    <a:pt x="1" y="316"/>
                    <a:pt x="1" y="725"/>
                  </a:cubicBezTo>
                  <a:cubicBezTo>
                    <a:pt x="1" y="1103"/>
                    <a:pt x="316" y="1418"/>
                    <a:pt x="725" y="1418"/>
                  </a:cubicBezTo>
                  <a:lnTo>
                    <a:pt x="6932" y="1418"/>
                  </a:lnTo>
                  <a:cubicBezTo>
                    <a:pt x="7341" y="1418"/>
                    <a:pt x="7657" y="1103"/>
                    <a:pt x="7657" y="725"/>
                  </a:cubicBezTo>
                  <a:cubicBezTo>
                    <a:pt x="7594" y="316"/>
                    <a:pt x="7278" y="1"/>
                    <a:pt x="69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6" name="Google Shape;19036;p92"/>
            <p:cNvSpPr/>
            <p:nvPr/>
          </p:nvSpPr>
          <p:spPr>
            <a:xfrm>
              <a:off x="6164975" y="3211525"/>
              <a:ext cx="191425" cy="35475"/>
            </a:xfrm>
            <a:custGeom>
              <a:avLst/>
              <a:gdLst/>
              <a:ahLst/>
              <a:cxnLst/>
              <a:rect l="l" t="t" r="r" b="b"/>
              <a:pathLst>
                <a:path w="7657" h="1419" extrusionOk="0">
                  <a:moveTo>
                    <a:pt x="725" y="0"/>
                  </a:moveTo>
                  <a:cubicBezTo>
                    <a:pt x="316" y="0"/>
                    <a:pt x="1" y="315"/>
                    <a:pt x="1" y="725"/>
                  </a:cubicBezTo>
                  <a:cubicBezTo>
                    <a:pt x="1" y="1103"/>
                    <a:pt x="316" y="1418"/>
                    <a:pt x="725" y="1418"/>
                  </a:cubicBezTo>
                  <a:lnTo>
                    <a:pt x="6932" y="1418"/>
                  </a:lnTo>
                  <a:cubicBezTo>
                    <a:pt x="7341" y="1418"/>
                    <a:pt x="7657" y="1103"/>
                    <a:pt x="7657" y="725"/>
                  </a:cubicBezTo>
                  <a:cubicBezTo>
                    <a:pt x="7594" y="284"/>
                    <a:pt x="7278" y="0"/>
                    <a:pt x="69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7" name="Google Shape;19037;p92"/>
            <p:cNvSpPr/>
            <p:nvPr/>
          </p:nvSpPr>
          <p:spPr>
            <a:xfrm>
              <a:off x="6183100" y="3262725"/>
              <a:ext cx="155175" cy="35650"/>
            </a:xfrm>
            <a:custGeom>
              <a:avLst/>
              <a:gdLst/>
              <a:ahLst/>
              <a:cxnLst/>
              <a:rect l="l" t="t" r="r" b="b"/>
              <a:pathLst>
                <a:path w="6207" h="1426" extrusionOk="0">
                  <a:moveTo>
                    <a:pt x="0" y="0"/>
                  </a:moveTo>
                  <a:lnTo>
                    <a:pt x="0" y="441"/>
                  </a:lnTo>
                  <a:lnTo>
                    <a:pt x="568" y="788"/>
                  </a:lnTo>
                  <a:cubicBezTo>
                    <a:pt x="1355" y="1213"/>
                    <a:pt x="2237" y="1426"/>
                    <a:pt x="3112" y="1426"/>
                  </a:cubicBezTo>
                  <a:cubicBezTo>
                    <a:pt x="3986" y="1426"/>
                    <a:pt x="4852" y="1213"/>
                    <a:pt x="5608" y="788"/>
                  </a:cubicBezTo>
                  <a:lnTo>
                    <a:pt x="6207" y="441"/>
                  </a:lnTo>
                  <a:lnTo>
                    <a:pt x="62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8" name="Google Shape;19038;p92"/>
            <p:cNvSpPr/>
            <p:nvPr/>
          </p:nvSpPr>
          <p:spPr>
            <a:xfrm>
              <a:off x="6181525" y="3294225"/>
              <a:ext cx="155975" cy="74050"/>
            </a:xfrm>
            <a:custGeom>
              <a:avLst/>
              <a:gdLst/>
              <a:ahLst/>
              <a:cxnLst/>
              <a:rect l="l" t="t" r="r" b="b"/>
              <a:pathLst>
                <a:path w="6239" h="2962" extrusionOk="0">
                  <a:moveTo>
                    <a:pt x="0" y="0"/>
                  </a:moveTo>
                  <a:cubicBezTo>
                    <a:pt x="126" y="1607"/>
                    <a:pt x="1481" y="2962"/>
                    <a:pt x="3119" y="2962"/>
                  </a:cubicBezTo>
                  <a:cubicBezTo>
                    <a:pt x="4758" y="2962"/>
                    <a:pt x="6112" y="1607"/>
                    <a:pt x="6238" y="0"/>
                  </a:cubicBezTo>
                  <a:lnTo>
                    <a:pt x="6238" y="0"/>
                  </a:lnTo>
                  <a:lnTo>
                    <a:pt x="5986" y="126"/>
                  </a:lnTo>
                  <a:cubicBezTo>
                    <a:pt x="5136" y="631"/>
                    <a:pt x="4096" y="883"/>
                    <a:pt x="3119" y="883"/>
                  </a:cubicBezTo>
                  <a:cubicBezTo>
                    <a:pt x="2143" y="883"/>
                    <a:pt x="1166" y="631"/>
                    <a:pt x="252" y="126"/>
                  </a:cubicBez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039" name="Google Shape;19039;p92"/>
          <p:cNvGrpSpPr/>
          <p:nvPr/>
        </p:nvGrpSpPr>
        <p:grpSpPr>
          <a:xfrm>
            <a:off x="5303466" y="1531387"/>
            <a:ext cx="352886" cy="350049"/>
            <a:chOff x="946175" y="3253275"/>
            <a:chExt cx="298550" cy="296150"/>
          </a:xfrm>
        </p:grpSpPr>
        <p:sp>
          <p:nvSpPr>
            <p:cNvPr id="19040" name="Google Shape;19040;p92"/>
            <p:cNvSpPr/>
            <p:nvPr/>
          </p:nvSpPr>
          <p:spPr>
            <a:xfrm>
              <a:off x="946175" y="3253275"/>
              <a:ext cx="209550" cy="261500"/>
            </a:xfrm>
            <a:custGeom>
              <a:avLst/>
              <a:gdLst/>
              <a:ahLst/>
              <a:cxnLst/>
              <a:rect l="l" t="t" r="r" b="b"/>
              <a:pathLst>
                <a:path w="8382" h="10460" extrusionOk="0">
                  <a:moveTo>
                    <a:pt x="348" y="0"/>
                  </a:moveTo>
                  <a:cubicBezTo>
                    <a:pt x="158" y="0"/>
                    <a:pt x="1" y="158"/>
                    <a:pt x="1" y="347"/>
                  </a:cubicBezTo>
                  <a:lnTo>
                    <a:pt x="1" y="10113"/>
                  </a:lnTo>
                  <a:cubicBezTo>
                    <a:pt x="1" y="10302"/>
                    <a:pt x="158" y="10460"/>
                    <a:pt x="348" y="10460"/>
                  </a:cubicBezTo>
                  <a:lnTo>
                    <a:pt x="694" y="10460"/>
                  </a:lnTo>
                  <a:lnTo>
                    <a:pt x="694" y="3875"/>
                  </a:lnTo>
                  <a:cubicBezTo>
                    <a:pt x="694" y="3623"/>
                    <a:pt x="820" y="3340"/>
                    <a:pt x="1009" y="3151"/>
                  </a:cubicBezTo>
                  <a:lnTo>
                    <a:pt x="3151" y="1008"/>
                  </a:lnTo>
                  <a:cubicBezTo>
                    <a:pt x="3340" y="819"/>
                    <a:pt x="3624" y="693"/>
                    <a:pt x="3908" y="693"/>
                  </a:cubicBezTo>
                  <a:lnTo>
                    <a:pt x="8381" y="693"/>
                  </a:lnTo>
                  <a:lnTo>
                    <a:pt x="8381" y="347"/>
                  </a:lnTo>
                  <a:cubicBezTo>
                    <a:pt x="8381" y="158"/>
                    <a:pt x="8224" y="0"/>
                    <a:pt x="80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1" name="Google Shape;19041;p92"/>
            <p:cNvSpPr/>
            <p:nvPr/>
          </p:nvSpPr>
          <p:spPr>
            <a:xfrm>
              <a:off x="986350" y="3293425"/>
              <a:ext cx="47300" cy="48075"/>
            </a:xfrm>
            <a:custGeom>
              <a:avLst/>
              <a:gdLst/>
              <a:ahLst/>
              <a:cxnLst/>
              <a:rect l="l" t="t" r="r" b="b"/>
              <a:pathLst>
                <a:path w="1892" h="1923" extrusionOk="0">
                  <a:moveTo>
                    <a:pt x="1891" y="1"/>
                  </a:moveTo>
                  <a:lnTo>
                    <a:pt x="1" y="1923"/>
                  </a:lnTo>
                  <a:lnTo>
                    <a:pt x="1891" y="1923"/>
                  </a:lnTo>
                  <a:lnTo>
                    <a:pt x="189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2" name="Google Shape;19042;p92"/>
            <p:cNvSpPr/>
            <p:nvPr/>
          </p:nvSpPr>
          <p:spPr>
            <a:xfrm>
              <a:off x="1051725" y="3359600"/>
              <a:ext cx="122100" cy="121325"/>
            </a:xfrm>
            <a:custGeom>
              <a:avLst/>
              <a:gdLst/>
              <a:ahLst/>
              <a:cxnLst/>
              <a:rect l="l" t="t" r="r" b="b"/>
              <a:pathLst>
                <a:path w="4884" h="4853" extrusionOk="0">
                  <a:moveTo>
                    <a:pt x="2427" y="0"/>
                  </a:moveTo>
                  <a:cubicBezTo>
                    <a:pt x="1103" y="0"/>
                    <a:pt x="1" y="1103"/>
                    <a:pt x="1" y="2426"/>
                  </a:cubicBezTo>
                  <a:cubicBezTo>
                    <a:pt x="1" y="3749"/>
                    <a:pt x="1103" y="4852"/>
                    <a:pt x="2427" y="4852"/>
                  </a:cubicBezTo>
                  <a:cubicBezTo>
                    <a:pt x="3781" y="4852"/>
                    <a:pt x="4884" y="3749"/>
                    <a:pt x="4884" y="2426"/>
                  </a:cubicBezTo>
                  <a:cubicBezTo>
                    <a:pt x="4884" y="1103"/>
                    <a:pt x="3781" y="0"/>
                    <a:pt x="24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3" name="Google Shape;19043;p92"/>
            <p:cNvSpPr/>
            <p:nvPr/>
          </p:nvSpPr>
          <p:spPr>
            <a:xfrm>
              <a:off x="980050" y="3289500"/>
              <a:ext cx="192200" cy="242600"/>
            </a:xfrm>
            <a:custGeom>
              <a:avLst/>
              <a:gdLst/>
              <a:ahLst/>
              <a:cxnLst/>
              <a:rect l="l" t="t" r="r" b="b"/>
              <a:pathLst>
                <a:path w="7688" h="9704" extrusionOk="0">
                  <a:moveTo>
                    <a:pt x="2868" y="0"/>
                  </a:moveTo>
                  <a:lnTo>
                    <a:pt x="2868" y="2426"/>
                  </a:lnTo>
                  <a:cubicBezTo>
                    <a:pt x="2868" y="2647"/>
                    <a:pt x="2679" y="2804"/>
                    <a:pt x="2490" y="2804"/>
                  </a:cubicBezTo>
                  <a:lnTo>
                    <a:pt x="1" y="2804"/>
                  </a:lnTo>
                  <a:lnTo>
                    <a:pt x="1" y="9357"/>
                  </a:lnTo>
                  <a:cubicBezTo>
                    <a:pt x="1" y="9578"/>
                    <a:pt x="190" y="9704"/>
                    <a:pt x="379" y="9704"/>
                  </a:cubicBezTo>
                  <a:lnTo>
                    <a:pt x="7341" y="9704"/>
                  </a:lnTo>
                  <a:cubicBezTo>
                    <a:pt x="7467" y="9704"/>
                    <a:pt x="7593" y="9641"/>
                    <a:pt x="7625" y="9578"/>
                  </a:cubicBezTo>
                  <a:lnTo>
                    <a:pt x="6239" y="8192"/>
                  </a:lnTo>
                  <a:cubicBezTo>
                    <a:pt x="5924" y="8318"/>
                    <a:pt x="5609" y="8349"/>
                    <a:pt x="5262" y="8349"/>
                  </a:cubicBezTo>
                  <a:cubicBezTo>
                    <a:pt x="3529" y="8349"/>
                    <a:pt x="2143" y="6931"/>
                    <a:pt x="2143" y="5230"/>
                  </a:cubicBezTo>
                  <a:cubicBezTo>
                    <a:pt x="2143" y="3529"/>
                    <a:pt x="3561" y="2111"/>
                    <a:pt x="5262" y="2111"/>
                  </a:cubicBezTo>
                  <a:cubicBezTo>
                    <a:pt x="6239" y="2111"/>
                    <a:pt x="7121" y="2584"/>
                    <a:pt x="7688" y="3308"/>
                  </a:cubicBezTo>
                  <a:lnTo>
                    <a:pt x="7688" y="347"/>
                  </a:lnTo>
                  <a:cubicBezTo>
                    <a:pt x="7688" y="158"/>
                    <a:pt x="7530" y="0"/>
                    <a:pt x="73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4" name="Google Shape;19044;p92"/>
            <p:cNvSpPr/>
            <p:nvPr/>
          </p:nvSpPr>
          <p:spPr>
            <a:xfrm>
              <a:off x="1154125" y="3460400"/>
              <a:ext cx="90600" cy="89025"/>
            </a:xfrm>
            <a:custGeom>
              <a:avLst/>
              <a:gdLst/>
              <a:ahLst/>
              <a:cxnLst/>
              <a:rect l="l" t="t" r="r" b="b"/>
              <a:pathLst>
                <a:path w="3624" h="3561" extrusionOk="0">
                  <a:moveTo>
                    <a:pt x="977" y="1"/>
                  </a:moveTo>
                  <a:cubicBezTo>
                    <a:pt x="693" y="410"/>
                    <a:pt x="378" y="757"/>
                    <a:pt x="0" y="1009"/>
                  </a:cubicBezTo>
                  <a:lnTo>
                    <a:pt x="2363" y="3372"/>
                  </a:lnTo>
                  <a:cubicBezTo>
                    <a:pt x="2489" y="3498"/>
                    <a:pt x="2662" y="3561"/>
                    <a:pt x="2840" y="3561"/>
                  </a:cubicBezTo>
                  <a:cubicBezTo>
                    <a:pt x="3017" y="3561"/>
                    <a:pt x="3198" y="3498"/>
                    <a:pt x="3340" y="3372"/>
                  </a:cubicBezTo>
                  <a:cubicBezTo>
                    <a:pt x="3623" y="3088"/>
                    <a:pt x="3623" y="2647"/>
                    <a:pt x="3340" y="2364"/>
                  </a:cubicBezTo>
                  <a:lnTo>
                    <a:pt x="97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045" name="Google Shape;19045;p92"/>
          <p:cNvGrpSpPr/>
          <p:nvPr/>
        </p:nvGrpSpPr>
        <p:grpSpPr>
          <a:xfrm>
            <a:off x="5304397" y="1973351"/>
            <a:ext cx="351024" cy="347301"/>
            <a:chOff x="946175" y="3619500"/>
            <a:chExt cx="296975" cy="293825"/>
          </a:xfrm>
        </p:grpSpPr>
        <p:sp>
          <p:nvSpPr>
            <p:cNvPr id="19046" name="Google Shape;19046;p92"/>
            <p:cNvSpPr/>
            <p:nvPr/>
          </p:nvSpPr>
          <p:spPr>
            <a:xfrm>
              <a:off x="963525" y="3619500"/>
              <a:ext cx="207950" cy="293825"/>
            </a:xfrm>
            <a:custGeom>
              <a:avLst/>
              <a:gdLst/>
              <a:ahLst/>
              <a:cxnLst/>
              <a:rect l="l" t="t" r="r" b="b"/>
              <a:pathLst>
                <a:path w="8318" h="11753" extrusionOk="0">
                  <a:moveTo>
                    <a:pt x="3828" y="2742"/>
                  </a:moveTo>
                  <a:cubicBezTo>
                    <a:pt x="3915" y="2742"/>
                    <a:pt x="4001" y="2773"/>
                    <a:pt x="4064" y="2836"/>
                  </a:cubicBezTo>
                  <a:cubicBezTo>
                    <a:pt x="4253" y="2994"/>
                    <a:pt x="4253" y="3183"/>
                    <a:pt x="4096" y="3340"/>
                  </a:cubicBezTo>
                  <a:lnTo>
                    <a:pt x="2678" y="4695"/>
                  </a:lnTo>
                  <a:cubicBezTo>
                    <a:pt x="2615" y="4790"/>
                    <a:pt x="2520" y="4821"/>
                    <a:pt x="2457" y="4821"/>
                  </a:cubicBezTo>
                  <a:cubicBezTo>
                    <a:pt x="2363" y="4821"/>
                    <a:pt x="2268" y="4790"/>
                    <a:pt x="2205" y="4695"/>
                  </a:cubicBezTo>
                  <a:lnTo>
                    <a:pt x="1512" y="4002"/>
                  </a:lnTo>
                  <a:cubicBezTo>
                    <a:pt x="1386" y="3876"/>
                    <a:pt x="1386" y="3655"/>
                    <a:pt x="1512" y="3529"/>
                  </a:cubicBezTo>
                  <a:cubicBezTo>
                    <a:pt x="1575" y="3466"/>
                    <a:pt x="1662" y="3435"/>
                    <a:pt x="1749" y="3435"/>
                  </a:cubicBezTo>
                  <a:cubicBezTo>
                    <a:pt x="1835" y="3435"/>
                    <a:pt x="1922" y="3466"/>
                    <a:pt x="1985" y="3529"/>
                  </a:cubicBezTo>
                  <a:lnTo>
                    <a:pt x="2426" y="3971"/>
                  </a:lnTo>
                  <a:lnTo>
                    <a:pt x="3592" y="2836"/>
                  </a:lnTo>
                  <a:cubicBezTo>
                    <a:pt x="3655" y="2773"/>
                    <a:pt x="3741" y="2742"/>
                    <a:pt x="3828" y="2742"/>
                  </a:cubicBezTo>
                  <a:close/>
                  <a:moveTo>
                    <a:pt x="3828" y="4790"/>
                  </a:moveTo>
                  <a:cubicBezTo>
                    <a:pt x="3915" y="4790"/>
                    <a:pt x="4001" y="4821"/>
                    <a:pt x="4064" y="4884"/>
                  </a:cubicBezTo>
                  <a:cubicBezTo>
                    <a:pt x="4253" y="5042"/>
                    <a:pt x="4253" y="5262"/>
                    <a:pt x="4096" y="5388"/>
                  </a:cubicBezTo>
                  <a:lnTo>
                    <a:pt x="2678" y="6774"/>
                  </a:lnTo>
                  <a:cubicBezTo>
                    <a:pt x="2615" y="6837"/>
                    <a:pt x="2520" y="6869"/>
                    <a:pt x="2457" y="6869"/>
                  </a:cubicBezTo>
                  <a:cubicBezTo>
                    <a:pt x="2363" y="6869"/>
                    <a:pt x="2268" y="6837"/>
                    <a:pt x="2205" y="6774"/>
                  </a:cubicBezTo>
                  <a:lnTo>
                    <a:pt x="1512" y="6050"/>
                  </a:lnTo>
                  <a:cubicBezTo>
                    <a:pt x="1386" y="5924"/>
                    <a:pt x="1386" y="5703"/>
                    <a:pt x="1512" y="5577"/>
                  </a:cubicBezTo>
                  <a:cubicBezTo>
                    <a:pt x="1575" y="5514"/>
                    <a:pt x="1662" y="5483"/>
                    <a:pt x="1749" y="5483"/>
                  </a:cubicBezTo>
                  <a:cubicBezTo>
                    <a:pt x="1835" y="5483"/>
                    <a:pt x="1922" y="5514"/>
                    <a:pt x="1985" y="5577"/>
                  </a:cubicBezTo>
                  <a:lnTo>
                    <a:pt x="2426" y="6018"/>
                  </a:lnTo>
                  <a:lnTo>
                    <a:pt x="3592" y="4884"/>
                  </a:lnTo>
                  <a:cubicBezTo>
                    <a:pt x="3655" y="4821"/>
                    <a:pt x="3741" y="4790"/>
                    <a:pt x="3828" y="4790"/>
                  </a:cubicBezTo>
                  <a:close/>
                  <a:moveTo>
                    <a:pt x="3828" y="6869"/>
                  </a:moveTo>
                  <a:cubicBezTo>
                    <a:pt x="3915" y="6869"/>
                    <a:pt x="4001" y="6900"/>
                    <a:pt x="4064" y="6963"/>
                  </a:cubicBezTo>
                  <a:cubicBezTo>
                    <a:pt x="4253" y="7121"/>
                    <a:pt x="4253" y="7342"/>
                    <a:pt x="4096" y="7468"/>
                  </a:cubicBezTo>
                  <a:lnTo>
                    <a:pt x="2678" y="8854"/>
                  </a:lnTo>
                  <a:cubicBezTo>
                    <a:pt x="2615" y="8917"/>
                    <a:pt x="2520" y="8980"/>
                    <a:pt x="2457" y="8980"/>
                  </a:cubicBezTo>
                  <a:cubicBezTo>
                    <a:pt x="2363" y="8980"/>
                    <a:pt x="2268" y="8917"/>
                    <a:pt x="2205" y="8854"/>
                  </a:cubicBezTo>
                  <a:lnTo>
                    <a:pt x="1512" y="8129"/>
                  </a:lnTo>
                  <a:cubicBezTo>
                    <a:pt x="1386" y="8003"/>
                    <a:pt x="1386" y="7783"/>
                    <a:pt x="1512" y="7657"/>
                  </a:cubicBezTo>
                  <a:cubicBezTo>
                    <a:pt x="1575" y="7594"/>
                    <a:pt x="1662" y="7562"/>
                    <a:pt x="1749" y="7562"/>
                  </a:cubicBezTo>
                  <a:cubicBezTo>
                    <a:pt x="1835" y="7562"/>
                    <a:pt x="1922" y="7594"/>
                    <a:pt x="1985" y="7657"/>
                  </a:cubicBezTo>
                  <a:lnTo>
                    <a:pt x="2426" y="8098"/>
                  </a:lnTo>
                  <a:lnTo>
                    <a:pt x="3592" y="6963"/>
                  </a:lnTo>
                  <a:cubicBezTo>
                    <a:pt x="3655" y="6900"/>
                    <a:pt x="3741" y="6869"/>
                    <a:pt x="3828" y="6869"/>
                  </a:cubicBezTo>
                  <a:close/>
                  <a:moveTo>
                    <a:pt x="347" y="1"/>
                  </a:moveTo>
                  <a:cubicBezTo>
                    <a:pt x="158" y="1"/>
                    <a:pt x="0" y="158"/>
                    <a:pt x="0" y="347"/>
                  </a:cubicBezTo>
                  <a:lnTo>
                    <a:pt x="0" y="9673"/>
                  </a:lnTo>
                  <a:lnTo>
                    <a:pt x="6301" y="9673"/>
                  </a:lnTo>
                  <a:lnTo>
                    <a:pt x="6301" y="10397"/>
                  </a:lnTo>
                  <a:lnTo>
                    <a:pt x="6301" y="10744"/>
                  </a:lnTo>
                  <a:lnTo>
                    <a:pt x="6270" y="10744"/>
                  </a:lnTo>
                  <a:cubicBezTo>
                    <a:pt x="6270" y="11343"/>
                    <a:pt x="6742" y="11752"/>
                    <a:pt x="7278" y="11752"/>
                  </a:cubicBezTo>
                  <a:cubicBezTo>
                    <a:pt x="7876" y="11752"/>
                    <a:pt x="8317" y="11280"/>
                    <a:pt x="8317" y="10744"/>
                  </a:cubicBezTo>
                  <a:lnTo>
                    <a:pt x="8317" y="7972"/>
                  </a:lnTo>
                  <a:lnTo>
                    <a:pt x="7498" y="8822"/>
                  </a:lnTo>
                  <a:lnTo>
                    <a:pt x="5608" y="9547"/>
                  </a:lnTo>
                  <a:cubicBezTo>
                    <a:pt x="5497" y="9576"/>
                    <a:pt x="5390" y="9590"/>
                    <a:pt x="5288" y="9590"/>
                  </a:cubicBezTo>
                  <a:cubicBezTo>
                    <a:pt x="4954" y="9590"/>
                    <a:pt x="4674" y="9441"/>
                    <a:pt x="4505" y="9200"/>
                  </a:cubicBezTo>
                  <a:cubicBezTo>
                    <a:pt x="4316" y="8980"/>
                    <a:pt x="4222" y="8665"/>
                    <a:pt x="4316" y="8255"/>
                  </a:cubicBezTo>
                  <a:lnTo>
                    <a:pt x="5041" y="6365"/>
                  </a:lnTo>
                  <a:lnTo>
                    <a:pt x="8317" y="3088"/>
                  </a:lnTo>
                  <a:lnTo>
                    <a:pt x="8317" y="2773"/>
                  </a:lnTo>
                  <a:lnTo>
                    <a:pt x="5891" y="2773"/>
                  </a:lnTo>
                  <a:cubicBezTo>
                    <a:pt x="5671" y="2773"/>
                    <a:pt x="5513" y="2616"/>
                    <a:pt x="5513" y="2427"/>
                  </a:cubicBezTo>
                  <a:lnTo>
                    <a:pt x="551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7" name="Google Shape;19047;p92"/>
            <p:cNvSpPr/>
            <p:nvPr/>
          </p:nvSpPr>
          <p:spPr>
            <a:xfrm>
              <a:off x="1185625" y="3688025"/>
              <a:ext cx="57525" cy="55950"/>
            </a:xfrm>
            <a:custGeom>
              <a:avLst/>
              <a:gdLst/>
              <a:ahLst/>
              <a:cxnLst/>
              <a:rect l="l" t="t" r="r" b="b"/>
              <a:pathLst>
                <a:path w="2301" h="2238" extrusionOk="0">
                  <a:moveTo>
                    <a:pt x="1072" y="1"/>
                  </a:moveTo>
                  <a:cubicBezTo>
                    <a:pt x="890" y="1"/>
                    <a:pt x="709" y="64"/>
                    <a:pt x="568" y="190"/>
                  </a:cubicBezTo>
                  <a:lnTo>
                    <a:pt x="0" y="788"/>
                  </a:lnTo>
                  <a:lnTo>
                    <a:pt x="1450" y="2238"/>
                  </a:lnTo>
                  <a:lnTo>
                    <a:pt x="2048" y="1639"/>
                  </a:lnTo>
                  <a:cubicBezTo>
                    <a:pt x="2300" y="1387"/>
                    <a:pt x="2300" y="946"/>
                    <a:pt x="2048" y="662"/>
                  </a:cubicBezTo>
                  <a:lnTo>
                    <a:pt x="1576" y="190"/>
                  </a:lnTo>
                  <a:cubicBezTo>
                    <a:pt x="1434" y="64"/>
                    <a:pt x="1253"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8" name="Google Shape;19048;p92"/>
            <p:cNvSpPr/>
            <p:nvPr/>
          </p:nvSpPr>
          <p:spPr>
            <a:xfrm>
              <a:off x="1088075" y="3795925"/>
              <a:ext cx="46375" cy="45025"/>
            </a:xfrm>
            <a:custGeom>
              <a:avLst/>
              <a:gdLst/>
              <a:ahLst/>
              <a:cxnLst/>
              <a:rect l="l" t="t" r="r" b="b"/>
              <a:pathLst>
                <a:path w="1855" h="1801" extrusionOk="0">
                  <a:moveTo>
                    <a:pt x="594" y="1"/>
                  </a:moveTo>
                  <a:lnTo>
                    <a:pt x="59" y="1387"/>
                  </a:lnTo>
                  <a:cubicBezTo>
                    <a:pt x="0" y="1621"/>
                    <a:pt x="186" y="1800"/>
                    <a:pt x="414" y="1800"/>
                  </a:cubicBezTo>
                  <a:cubicBezTo>
                    <a:pt x="432" y="1800"/>
                    <a:pt x="450" y="1799"/>
                    <a:pt x="468" y="1797"/>
                  </a:cubicBezTo>
                  <a:lnTo>
                    <a:pt x="1855" y="1261"/>
                  </a:lnTo>
                  <a:lnTo>
                    <a:pt x="59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9" name="Google Shape;19049;p92"/>
            <p:cNvSpPr/>
            <p:nvPr/>
          </p:nvSpPr>
          <p:spPr>
            <a:xfrm>
              <a:off x="1112375" y="3720325"/>
              <a:ext cx="97700" cy="97700"/>
            </a:xfrm>
            <a:custGeom>
              <a:avLst/>
              <a:gdLst/>
              <a:ahLst/>
              <a:cxnLst/>
              <a:rect l="l" t="t" r="r" b="b"/>
              <a:pathLst>
                <a:path w="3908" h="3908" extrusionOk="0">
                  <a:moveTo>
                    <a:pt x="2426" y="1"/>
                  </a:moveTo>
                  <a:lnTo>
                    <a:pt x="1" y="2458"/>
                  </a:lnTo>
                  <a:lnTo>
                    <a:pt x="1450" y="3907"/>
                  </a:lnTo>
                  <a:lnTo>
                    <a:pt x="3907" y="1481"/>
                  </a:lnTo>
                  <a:lnTo>
                    <a:pt x="242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0" name="Google Shape;19050;p92"/>
            <p:cNvSpPr/>
            <p:nvPr/>
          </p:nvSpPr>
          <p:spPr>
            <a:xfrm>
              <a:off x="1120250" y="3623450"/>
              <a:ext cx="47275" cy="47275"/>
            </a:xfrm>
            <a:custGeom>
              <a:avLst/>
              <a:gdLst/>
              <a:ahLst/>
              <a:cxnLst/>
              <a:rect l="l" t="t" r="r" b="b"/>
              <a:pathLst>
                <a:path w="1891" h="1891" extrusionOk="0">
                  <a:moveTo>
                    <a:pt x="1" y="0"/>
                  </a:moveTo>
                  <a:lnTo>
                    <a:pt x="1" y="1891"/>
                  </a:lnTo>
                  <a:lnTo>
                    <a:pt x="1891" y="1891"/>
                  </a:lnTo>
                  <a:lnTo>
                    <a:pt x="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1" name="Google Shape;19051;p92"/>
            <p:cNvSpPr/>
            <p:nvPr/>
          </p:nvSpPr>
          <p:spPr>
            <a:xfrm>
              <a:off x="946175" y="3879425"/>
              <a:ext cx="166225" cy="33900"/>
            </a:xfrm>
            <a:custGeom>
              <a:avLst/>
              <a:gdLst/>
              <a:ahLst/>
              <a:cxnLst/>
              <a:rect l="l" t="t" r="r" b="b"/>
              <a:pathLst>
                <a:path w="6649" h="1356" extrusionOk="0">
                  <a:moveTo>
                    <a:pt x="348" y="0"/>
                  </a:moveTo>
                  <a:cubicBezTo>
                    <a:pt x="158" y="0"/>
                    <a:pt x="1" y="190"/>
                    <a:pt x="1" y="347"/>
                  </a:cubicBezTo>
                  <a:lnTo>
                    <a:pt x="1" y="694"/>
                  </a:lnTo>
                  <a:cubicBezTo>
                    <a:pt x="1" y="1040"/>
                    <a:pt x="316" y="1355"/>
                    <a:pt x="694" y="1355"/>
                  </a:cubicBezTo>
                  <a:lnTo>
                    <a:pt x="6649" y="1355"/>
                  </a:lnTo>
                  <a:cubicBezTo>
                    <a:pt x="6428" y="1103"/>
                    <a:pt x="6302" y="725"/>
                    <a:pt x="6302" y="347"/>
                  </a:cubicBezTo>
                  <a:lnTo>
                    <a:pt x="630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052" name="Google Shape;19052;p92"/>
          <p:cNvGrpSpPr/>
          <p:nvPr/>
        </p:nvGrpSpPr>
        <p:grpSpPr>
          <a:xfrm>
            <a:off x="5303939" y="2417985"/>
            <a:ext cx="351940" cy="350995"/>
            <a:chOff x="944600" y="3981825"/>
            <a:chExt cx="297750" cy="296950"/>
          </a:xfrm>
        </p:grpSpPr>
        <p:sp>
          <p:nvSpPr>
            <p:cNvPr id="19053" name="Google Shape;19053;p92"/>
            <p:cNvSpPr/>
            <p:nvPr/>
          </p:nvSpPr>
          <p:spPr>
            <a:xfrm>
              <a:off x="944600" y="3981825"/>
              <a:ext cx="297750" cy="296950"/>
            </a:xfrm>
            <a:custGeom>
              <a:avLst/>
              <a:gdLst/>
              <a:ahLst/>
              <a:cxnLst/>
              <a:rect l="l" t="t" r="r" b="b"/>
              <a:pathLst>
                <a:path w="11910" h="11878" extrusionOk="0">
                  <a:moveTo>
                    <a:pt x="6333" y="1418"/>
                  </a:moveTo>
                  <a:cubicBezTo>
                    <a:pt x="8539" y="1575"/>
                    <a:pt x="10303" y="3340"/>
                    <a:pt x="10461" y="5545"/>
                  </a:cubicBezTo>
                  <a:lnTo>
                    <a:pt x="10146" y="5545"/>
                  </a:lnTo>
                  <a:cubicBezTo>
                    <a:pt x="9957" y="5545"/>
                    <a:pt x="9799" y="5702"/>
                    <a:pt x="9799" y="5892"/>
                  </a:cubicBezTo>
                  <a:cubicBezTo>
                    <a:pt x="9799" y="6081"/>
                    <a:pt x="9957" y="6238"/>
                    <a:pt x="10146" y="6238"/>
                  </a:cubicBezTo>
                  <a:lnTo>
                    <a:pt x="10461" y="6238"/>
                  </a:lnTo>
                  <a:cubicBezTo>
                    <a:pt x="10303" y="8443"/>
                    <a:pt x="8539" y="10239"/>
                    <a:pt x="6333" y="10397"/>
                  </a:cubicBezTo>
                  <a:lnTo>
                    <a:pt x="6333" y="10082"/>
                  </a:lnTo>
                  <a:cubicBezTo>
                    <a:pt x="6333" y="9861"/>
                    <a:pt x="6176" y="9704"/>
                    <a:pt x="5955" y="9704"/>
                  </a:cubicBezTo>
                  <a:cubicBezTo>
                    <a:pt x="5766" y="9704"/>
                    <a:pt x="5609" y="9861"/>
                    <a:pt x="5609" y="10082"/>
                  </a:cubicBezTo>
                  <a:lnTo>
                    <a:pt x="5609" y="10397"/>
                  </a:lnTo>
                  <a:cubicBezTo>
                    <a:pt x="3403" y="10239"/>
                    <a:pt x="1639" y="8443"/>
                    <a:pt x="1482" y="6238"/>
                  </a:cubicBezTo>
                  <a:lnTo>
                    <a:pt x="1797" y="6238"/>
                  </a:lnTo>
                  <a:cubicBezTo>
                    <a:pt x="1986" y="6238"/>
                    <a:pt x="2143" y="6081"/>
                    <a:pt x="2143" y="5892"/>
                  </a:cubicBezTo>
                  <a:cubicBezTo>
                    <a:pt x="2143" y="5702"/>
                    <a:pt x="1986" y="5545"/>
                    <a:pt x="1797" y="5545"/>
                  </a:cubicBezTo>
                  <a:lnTo>
                    <a:pt x="1482" y="5545"/>
                  </a:lnTo>
                  <a:cubicBezTo>
                    <a:pt x="1639" y="3340"/>
                    <a:pt x="3403" y="1575"/>
                    <a:pt x="5609" y="1418"/>
                  </a:cubicBezTo>
                  <a:lnTo>
                    <a:pt x="5609" y="1733"/>
                  </a:lnTo>
                  <a:cubicBezTo>
                    <a:pt x="5609" y="1922"/>
                    <a:pt x="5766" y="2079"/>
                    <a:pt x="5955" y="2079"/>
                  </a:cubicBezTo>
                  <a:cubicBezTo>
                    <a:pt x="6176" y="2079"/>
                    <a:pt x="6333" y="1922"/>
                    <a:pt x="6333" y="1733"/>
                  </a:cubicBezTo>
                  <a:lnTo>
                    <a:pt x="6333" y="1418"/>
                  </a:lnTo>
                  <a:close/>
                  <a:moveTo>
                    <a:pt x="5955" y="0"/>
                  </a:moveTo>
                  <a:cubicBezTo>
                    <a:pt x="5766" y="0"/>
                    <a:pt x="5609" y="126"/>
                    <a:pt x="5609" y="347"/>
                  </a:cubicBezTo>
                  <a:lnTo>
                    <a:pt x="5609" y="725"/>
                  </a:lnTo>
                  <a:cubicBezTo>
                    <a:pt x="2994" y="882"/>
                    <a:pt x="946" y="2962"/>
                    <a:pt x="757" y="5576"/>
                  </a:cubicBezTo>
                  <a:lnTo>
                    <a:pt x="379" y="5576"/>
                  </a:lnTo>
                  <a:cubicBezTo>
                    <a:pt x="158" y="5576"/>
                    <a:pt x="1" y="5734"/>
                    <a:pt x="1" y="5923"/>
                  </a:cubicBezTo>
                  <a:cubicBezTo>
                    <a:pt x="1" y="6112"/>
                    <a:pt x="158" y="6270"/>
                    <a:pt x="379" y="6270"/>
                  </a:cubicBezTo>
                  <a:lnTo>
                    <a:pt x="757" y="6270"/>
                  </a:lnTo>
                  <a:cubicBezTo>
                    <a:pt x="915" y="8884"/>
                    <a:pt x="2994" y="10932"/>
                    <a:pt x="5609" y="11121"/>
                  </a:cubicBezTo>
                  <a:lnTo>
                    <a:pt x="5609" y="11531"/>
                  </a:lnTo>
                  <a:cubicBezTo>
                    <a:pt x="5609" y="11720"/>
                    <a:pt x="5766" y="11877"/>
                    <a:pt x="5955" y="11877"/>
                  </a:cubicBezTo>
                  <a:cubicBezTo>
                    <a:pt x="6176" y="11877"/>
                    <a:pt x="6333" y="11720"/>
                    <a:pt x="6333" y="11531"/>
                  </a:cubicBezTo>
                  <a:lnTo>
                    <a:pt x="6333" y="11121"/>
                  </a:lnTo>
                  <a:cubicBezTo>
                    <a:pt x="8917" y="10964"/>
                    <a:pt x="10965" y="8884"/>
                    <a:pt x="11154" y="6270"/>
                  </a:cubicBezTo>
                  <a:lnTo>
                    <a:pt x="11563" y="6270"/>
                  </a:lnTo>
                  <a:cubicBezTo>
                    <a:pt x="11752" y="6270"/>
                    <a:pt x="11910" y="6112"/>
                    <a:pt x="11910" y="5923"/>
                  </a:cubicBezTo>
                  <a:cubicBezTo>
                    <a:pt x="11910" y="5734"/>
                    <a:pt x="11752" y="5576"/>
                    <a:pt x="11563" y="5576"/>
                  </a:cubicBezTo>
                  <a:lnTo>
                    <a:pt x="11154" y="5576"/>
                  </a:lnTo>
                  <a:cubicBezTo>
                    <a:pt x="10996" y="2962"/>
                    <a:pt x="8917" y="914"/>
                    <a:pt x="6333" y="725"/>
                  </a:cubicBezTo>
                  <a:lnTo>
                    <a:pt x="6333" y="347"/>
                  </a:lnTo>
                  <a:cubicBezTo>
                    <a:pt x="6333" y="126"/>
                    <a:pt x="6176" y="0"/>
                    <a:pt x="5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4" name="Google Shape;19054;p92"/>
            <p:cNvSpPr/>
            <p:nvPr/>
          </p:nvSpPr>
          <p:spPr>
            <a:xfrm>
              <a:off x="1058025" y="4155875"/>
              <a:ext cx="72500" cy="52000"/>
            </a:xfrm>
            <a:custGeom>
              <a:avLst/>
              <a:gdLst/>
              <a:ahLst/>
              <a:cxnLst/>
              <a:rect l="l" t="t" r="r" b="b"/>
              <a:pathLst>
                <a:path w="2900" h="2080" extrusionOk="0">
                  <a:moveTo>
                    <a:pt x="1418" y="1"/>
                  </a:moveTo>
                  <a:cubicBezTo>
                    <a:pt x="851" y="1"/>
                    <a:pt x="316" y="347"/>
                    <a:pt x="127" y="914"/>
                  </a:cubicBezTo>
                  <a:cubicBezTo>
                    <a:pt x="1" y="1166"/>
                    <a:pt x="1" y="1450"/>
                    <a:pt x="95" y="1765"/>
                  </a:cubicBezTo>
                  <a:cubicBezTo>
                    <a:pt x="473" y="1954"/>
                    <a:pt x="946" y="2080"/>
                    <a:pt x="1418" y="2080"/>
                  </a:cubicBezTo>
                  <a:cubicBezTo>
                    <a:pt x="1891" y="2080"/>
                    <a:pt x="2332" y="1954"/>
                    <a:pt x="2773" y="1765"/>
                  </a:cubicBezTo>
                  <a:cubicBezTo>
                    <a:pt x="2899" y="1387"/>
                    <a:pt x="2805" y="946"/>
                    <a:pt x="2616" y="599"/>
                  </a:cubicBezTo>
                  <a:cubicBezTo>
                    <a:pt x="2332" y="221"/>
                    <a:pt x="1891" y="1"/>
                    <a:pt x="1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5" name="Google Shape;19055;p92"/>
            <p:cNvSpPr/>
            <p:nvPr/>
          </p:nvSpPr>
          <p:spPr>
            <a:xfrm>
              <a:off x="1076150" y="4103900"/>
              <a:ext cx="35475" cy="35475"/>
            </a:xfrm>
            <a:custGeom>
              <a:avLst/>
              <a:gdLst/>
              <a:ahLst/>
              <a:cxnLst/>
              <a:rect l="l" t="t" r="r" b="b"/>
              <a:pathLst>
                <a:path w="1419" h="1419" extrusionOk="0">
                  <a:moveTo>
                    <a:pt x="693" y="0"/>
                  </a:moveTo>
                  <a:cubicBezTo>
                    <a:pt x="315" y="0"/>
                    <a:pt x="0" y="315"/>
                    <a:pt x="0" y="693"/>
                  </a:cubicBezTo>
                  <a:cubicBezTo>
                    <a:pt x="0" y="1103"/>
                    <a:pt x="315" y="1418"/>
                    <a:pt x="693" y="1418"/>
                  </a:cubicBezTo>
                  <a:cubicBezTo>
                    <a:pt x="1103" y="1355"/>
                    <a:pt x="1418" y="1040"/>
                    <a:pt x="1418" y="693"/>
                  </a:cubicBezTo>
                  <a:cubicBezTo>
                    <a:pt x="1418" y="315"/>
                    <a:pt x="1103" y="0"/>
                    <a:pt x="69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6" name="Google Shape;19056;p92"/>
            <p:cNvSpPr/>
            <p:nvPr/>
          </p:nvSpPr>
          <p:spPr>
            <a:xfrm>
              <a:off x="1016275" y="4051125"/>
              <a:ext cx="155975" cy="137075"/>
            </a:xfrm>
            <a:custGeom>
              <a:avLst/>
              <a:gdLst/>
              <a:ahLst/>
              <a:cxnLst/>
              <a:rect l="l" t="t" r="r" b="b"/>
              <a:pathLst>
                <a:path w="6239" h="5483" extrusionOk="0">
                  <a:moveTo>
                    <a:pt x="3088" y="1"/>
                  </a:moveTo>
                  <a:cubicBezTo>
                    <a:pt x="1356" y="1"/>
                    <a:pt x="1" y="1387"/>
                    <a:pt x="1" y="3120"/>
                  </a:cubicBezTo>
                  <a:cubicBezTo>
                    <a:pt x="1" y="4033"/>
                    <a:pt x="379" y="4852"/>
                    <a:pt x="1041" y="5451"/>
                  </a:cubicBezTo>
                  <a:cubicBezTo>
                    <a:pt x="1041" y="5262"/>
                    <a:pt x="1104" y="5041"/>
                    <a:pt x="1167" y="4852"/>
                  </a:cubicBezTo>
                  <a:cubicBezTo>
                    <a:pt x="1324" y="4380"/>
                    <a:pt x="1671" y="4002"/>
                    <a:pt x="2112" y="3750"/>
                  </a:cubicBezTo>
                  <a:cubicBezTo>
                    <a:pt x="1891" y="3498"/>
                    <a:pt x="1734" y="3151"/>
                    <a:pt x="1734" y="2804"/>
                  </a:cubicBezTo>
                  <a:cubicBezTo>
                    <a:pt x="1734" y="2048"/>
                    <a:pt x="2364" y="1418"/>
                    <a:pt x="3088" y="1418"/>
                  </a:cubicBezTo>
                  <a:cubicBezTo>
                    <a:pt x="3845" y="1418"/>
                    <a:pt x="4475" y="2048"/>
                    <a:pt x="4475" y="2804"/>
                  </a:cubicBezTo>
                  <a:cubicBezTo>
                    <a:pt x="4475" y="3151"/>
                    <a:pt x="4317" y="3529"/>
                    <a:pt x="4097" y="3750"/>
                  </a:cubicBezTo>
                  <a:cubicBezTo>
                    <a:pt x="4349" y="3907"/>
                    <a:pt x="4632" y="4128"/>
                    <a:pt x="4790" y="4411"/>
                  </a:cubicBezTo>
                  <a:cubicBezTo>
                    <a:pt x="4979" y="4726"/>
                    <a:pt x="5105" y="5073"/>
                    <a:pt x="5136" y="5482"/>
                  </a:cubicBezTo>
                  <a:cubicBezTo>
                    <a:pt x="5766" y="4884"/>
                    <a:pt x="6207" y="4096"/>
                    <a:pt x="6207" y="3151"/>
                  </a:cubicBezTo>
                  <a:cubicBezTo>
                    <a:pt x="6239" y="1418"/>
                    <a:pt x="4821" y="1"/>
                    <a:pt x="30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057" name="Google Shape;19057;p92"/>
          <p:cNvGrpSpPr/>
          <p:nvPr/>
        </p:nvGrpSpPr>
        <p:grpSpPr>
          <a:xfrm>
            <a:off x="7520875" y="1531845"/>
            <a:ext cx="350079" cy="349133"/>
            <a:chOff x="2768750" y="3227275"/>
            <a:chExt cx="296175" cy="295375"/>
          </a:xfrm>
        </p:grpSpPr>
        <p:sp>
          <p:nvSpPr>
            <p:cNvPr id="19058" name="Google Shape;19058;p92"/>
            <p:cNvSpPr/>
            <p:nvPr/>
          </p:nvSpPr>
          <p:spPr>
            <a:xfrm>
              <a:off x="2882950" y="3227275"/>
              <a:ext cx="68550" cy="69325"/>
            </a:xfrm>
            <a:custGeom>
              <a:avLst/>
              <a:gdLst/>
              <a:ahLst/>
              <a:cxnLst/>
              <a:rect l="l" t="t" r="r" b="b"/>
              <a:pathLst>
                <a:path w="2742" h="2773" extrusionOk="0">
                  <a:moveTo>
                    <a:pt x="1355" y="1"/>
                  </a:moveTo>
                  <a:cubicBezTo>
                    <a:pt x="631" y="1"/>
                    <a:pt x="1" y="631"/>
                    <a:pt x="1" y="1387"/>
                  </a:cubicBezTo>
                  <a:cubicBezTo>
                    <a:pt x="1" y="2143"/>
                    <a:pt x="631" y="2773"/>
                    <a:pt x="1355" y="2773"/>
                  </a:cubicBezTo>
                  <a:cubicBezTo>
                    <a:pt x="2111" y="2773"/>
                    <a:pt x="2742" y="2174"/>
                    <a:pt x="2742" y="1387"/>
                  </a:cubicBezTo>
                  <a:cubicBezTo>
                    <a:pt x="2742" y="631"/>
                    <a:pt x="2111" y="1"/>
                    <a:pt x="13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9" name="Google Shape;19059;p92"/>
            <p:cNvSpPr/>
            <p:nvPr/>
          </p:nvSpPr>
          <p:spPr>
            <a:xfrm>
              <a:off x="2856175" y="3436000"/>
              <a:ext cx="17350" cy="34675"/>
            </a:xfrm>
            <a:custGeom>
              <a:avLst/>
              <a:gdLst/>
              <a:ahLst/>
              <a:cxnLst/>
              <a:rect l="l" t="t" r="r" b="b"/>
              <a:pathLst>
                <a:path w="694" h="1387" extrusionOk="0">
                  <a:moveTo>
                    <a:pt x="0" y="0"/>
                  </a:moveTo>
                  <a:lnTo>
                    <a:pt x="0" y="1386"/>
                  </a:lnTo>
                  <a:lnTo>
                    <a:pt x="694" y="1386"/>
                  </a:lnTo>
                  <a:lnTo>
                    <a:pt x="69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0" name="Google Shape;19060;p92"/>
            <p:cNvSpPr/>
            <p:nvPr/>
          </p:nvSpPr>
          <p:spPr>
            <a:xfrm>
              <a:off x="2890050" y="3436000"/>
              <a:ext cx="18125" cy="34675"/>
            </a:xfrm>
            <a:custGeom>
              <a:avLst/>
              <a:gdLst/>
              <a:ahLst/>
              <a:cxnLst/>
              <a:rect l="l" t="t" r="r" b="b"/>
              <a:pathLst>
                <a:path w="725" h="1387" extrusionOk="0">
                  <a:moveTo>
                    <a:pt x="0" y="0"/>
                  </a:moveTo>
                  <a:lnTo>
                    <a:pt x="0" y="1386"/>
                  </a:lnTo>
                  <a:lnTo>
                    <a:pt x="725" y="1386"/>
                  </a:ln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1" name="Google Shape;19061;p92"/>
            <p:cNvSpPr/>
            <p:nvPr/>
          </p:nvSpPr>
          <p:spPr>
            <a:xfrm>
              <a:off x="2821525" y="3436000"/>
              <a:ext cx="17350" cy="34675"/>
            </a:xfrm>
            <a:custGeom>
              <a:avLst/>
              <a:gdLst/>
              <a:ahLst/>
              <a:cxnLst/>
              <a:rect l="l" t="t" r="r" b="b"/>
              <a:pathLst>
                <a:path w="694" h="1387" extrusionOk="0">
                  <a:moveTo>
                    <a:pt x="0" y="0"/>
                  </a:moveTo>
                  <a:lnTo>
                    <a:pt x="0" y="1386"/>
                  </a:lnTo>
                  <a:lnTo>
                    <a:pt x="693" y="1386"/>
                  </a:lnTo>
                  <a:lnTo>
                    <a:pt x="69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2" name="Google Shape;19062;p92"/>
            <p:cNvSpPr/>
            <p:nvPr/>
          </p:nvSpPr>
          <p:spPr>
            <a:xfrm>
              <a:off x="2924700" y="3436000"/>
              <a:ext cx="34675" cy="34675"/>
            </a:xfrm>
            <a:custGeom>
              <a:avLst/>
              <a:gdLst/>
              <a:ahLst/>
              <a:cxnLst/>
              <a:rect l="l" t="t" r="r" b="b"/>
              <a:pathLst>
                <a:path w="1387" h="1387" extrusionOk="0">
                  <a:moveTo>
                    <a:pt x="0" y="0"/>
                  </a:moveTo>
                  <a:lnTo>
                    <a:pt x="0" y="1386"/>
                  </a:lnTo>
                  <a:lnTo>
                    <a:pt x="1387" y="1386"/>
                  </a:lnTo>
                  <a:lnTo>
                    <a:pt x="138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3" name="Google Shape;19063;p92"/>
            <p:cNvSpPr/>
            <p:nvPr/>
          </p:nvSpPr>
          <p:spPr>
            <a:xfrm>
              <a:off x="2768750" y="3384800"/>
              <a:ext cx="244175" cy="137850"/>
            </a:xfrm>
            <a:custGeom>
              <a:avLst/>
              <a:gdLst/>
              <a:ahLst/>
              <a:cxnLst/>
              <a:rect l="l" t="t" r="r" b="b"/>
              <a:pathLst>
                <a:path w="9767" h="5514" extrusionOk="0">
                  <a:moveTo>
                    <a:pt x="7971" y="1387"/>
                  </a:moveTo>
                  <a:cubicBezTo>
                    <a:pt x="8192" y="1387"/>
                    <a:pt x="8349" y="1544"/>
                    <a:pt x="8349" y="1733"/>
                  </a:cubicBezTo>
                  <a:lnTo>
                    <a:pt x="8349" y="3813"/>
                  </a:lnTo>
                  <a:cubicBezTo>
                    <a:pt x="8349" y="4033"/>
                    <a:pt x="8192" y="4191"/>
                    <a:pt x="7971" y="4191"/>
                  </a:cubicBezTo>
                  <a:lnTo>
                    <a:pt x="1765" y="4191"/>
                  </a:lnTo>
                  <a:cubicBezTo>
                    <a:pt x="1576" y="4191"/>
                    <a:pt x="1418" y="4033"/>
                    <a:pt x="1418" y="3813"/>
                  </a:cubicBezTo>
                  <a:lnTo>
                    <a:pt x="1418" y="1733"/>
                  </a:lnTo>
                  <a:cubicBezTo>
                    <a:pt x="1418" y="1544"/>
                    <a:pt x="1576" y="1387"/>
                    <a:pt x="1765" y="1387"/>
                  </a:cubicBezTo>
                  <a:close/>
                  <a:moveTo>
                    <a:pt x="1040" y="0"/>
                  </a:moveTo>
                  <a:cubicBezTo>
                    <a:pt x="473" y="0"/>
                    <a:pt x="32" y="473"/>
                    <a:pt x="32" y="1040"/>
                  </a:cubicBezTo>
                  <a:lnTo>
                    <a:pt x="32" y="4506"/>
                  </a:lnTo>
                  <a:cubicBezTo>
                    <a:pt x="0" y="5073"/>
                    <a:pt x="473" y="5514"/>
                    <a:pt x="1040" y="5514"/>
                  </a:cubicBezTo>
                  <a:lnTo>
                    <a:pt x="8727" y="5514"/>
                  </a:lnTo>
                  <a:cubicBezTo>
                    <a:pt x="9326" y="5514"/>
                    <a:pt x="9767" y="5041"/>
                    <a:pt x="9767" y="4506"/>
                  </a:cubicBezTo>
                  <a:lnTo>
                    <a:pt x="9767" y="1040"/>
                  </a:lnTo>
                  <a:cubicBezTo>
                    <a:pt x="9767" y="442"/>
                    <a:pt x="9294" y="0"/>
                    <a:pt x="87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4" name="Google Shape;19064;p92"/>
            <p:cNvSpPr/>
            <p:nvPr/>
          </p:nvSpPr>
          <p:spPr>
            <a:xfrm>
              <a:off x="3030250" y="3419450"/>
              <a:ext cx="34675" cy="68550"/>
            </a:xfrm>
            <a:custGeom>
              <a:avLst/>
              <a:gdLst/>
              <a:ahLst/>
              <a:cxnLst/>
              <a:rect l="l" t="t" r="r" b="b"/>
              <a:pathLst>
                <a:path w="1387" h="2742" extrusionOk="0">
                  <a:moveTo>
                    <a:pt x="0" y="1"/>
                  </a:moveTo>
                  <a:lnTo>
                    <a:pt x="0" y="2742"/>
                  </a:lnTo>
                  <a:lnTo>
                    <a:pt x="1040" y="2742"/>
                  </a:lnTo>
                  <a:cubicBezTo>
                    <a:pt x="1229" y="2742"/>
                    <a:pt x="1386" y="2584"/>
                    <a:pt x="1386" y="2395"/>
                  </a:cubicBezTo>
                  <a:lnTo>
                    <a:pt x="1386" y="347"/>
                  </a:lnTo>
                  <a:cubicBezTo>
                    <a:pt x="1386" y="158"/>
                    <a:pt x="1229"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5" name="Google Shape;19065;p92"/>
            <p:cNvSpPr/>
            <p:nvPr/>
          </p:nvSpPr>
          <p:spPr>
            <a:xfrm>
              <a:off x="2856175" y="3294225"/>
              <a:ext cx="122100" cy="73275"/>
            </a:xfrm>
            <a:custGeom>
              <a:avLst/>
              <a:gdLst/>
              <a:ahLst/>
              <a:cxnLst/>
              <a:rect l="l" t="t" r="r" b="b"/>
              <a:pathLst>
                <a:path w="4884" h="2931" extrusionOk="0">
                  <a:moveTo>
                    <a:pt x="820" y="0"/>
                  </a:moveTo>
                  <a:cubicBezTo>
                    <a:pt x="316" y="473"/>
                    <a:pt x="0" y="1103"/>
                    <a:pt x="0" y="1828"/>
                  </a:cubicBezTo>
                  <a:lnTo>
                    <a:pt x="0" y="2552"/>
                  </a:lnTo>
                  <a:cubicBezTo>
                    <a:pt x="0" y="2773"/>
                    <a:pt x="158" y="2930"/>
                    <a:pt x="347" y="2930"/>
                  </a:cubicBezTo>
                  <a:lnTo>
                    <a:pt x="4506" y="2930"/>
                  </a:lnTo>
                  <a:cubicBezTo>
                    <a:pt x="4726" y="2930"/>
                    <a:pt x="4884" y="2773"/>
                    <a:pt x="4884" y="2552"/>
                  </a:cubicBezTo>
                  <a:lnTo>
                    <a:pt x="4884" y="1828"/>
                  </a:lnTo>
                  <a:cubicBezTo>
                    <a:pt x="4884" y="1103"/>
                    <a:pt x="4569" y="441"/>
                    <a:pt x="4033" y="0"/>
                  </a:cubicBezTo>
                  <a:cubicBezTo>
                    <a:pt x="3655" y="473"/>
                    <a:pt x="3088" y="788"/>
                    <a:pt x="2426" y="788"/>
                  </a:cubicBezTo>
                  <a:cubicBezTo>
                    <a:pt x="1765" y="788"/>
                    <a:pt x="1198" y="473"/>
                    <a:pt x="8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066" name="Google Shape;19066;p92"/>
          <p:cNvGrpSpPr/>
          <p:nvPr/>
        </p:nvGrpSpPr>
        <p:grpSpPr>
          <a:xfrm>
            <a:off x="7541826" y="1972717"/>
            <a:ext cx="308177" cy="348572"/>
            <a:chOff x="2786075" y="3591800"/>
            <a:chExt cx="260725" cy="294900"/>
          </a:xfrm>
        </p:grpSpPr>
        <p:sp>
          <p:nvSpPr>
            <p:cNvPr id="19067" name="Google Shape;19067;p92"/>
            <p:cNvSpPr/>
            <p:nvPr/>
          </p:nvSpPr>
          <p:spPr>
            <a:xfrm>
              <a:off x="2898700" y="3677000"/>
              <a:ext cx="35475" cy="35475"/>
            </a:xfrm>
            <a:custGeom>
              <a:avLst/>
              <a:gdLst/>
              <a:ahLst/>
              <a:cxnLst/>
              <a:rect l="l" t="t" r="r" b="b"/>
              <a:pathLst>
                <a:path w="1419" h="1419" extrusionOk="0">
                  <a:moveTo>
                    <a:pt x="694" y="1"/>
                  </a:moveTo>
                  <a:cubicBezTo>
                    <a:pt x="316" y="1"/>
                    <a:pt x="1" y="316"/>
                    <a:pt x="1" y="725"/>
                  </a:cubicBezTo>
                  <a:cubicBezTo>
                    <a:pt x="1" y="1103"/>
                    <a:pt x="316" y="1418"/>
                    <a:pt x="694" y="1418"/>
                  </a:cubicBezTo>
                  <a:cubicBezTo>
                    <a:pt x="1103" y="1418"/>
                    <a:pt x="1418" y="1103"/>
                    <a:pt x="1418" y="725"/>
                  </a:cubicBezTo>
                  <a:cubicBezTo>
                    <a:pt x="1418" y="316"/>
                    <a:pt x="1103" y="1"/>
                    <a:pt x="6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8" name="Google Shape;19068;p92"/>
            <p:cNvSpPr/>
            <p:nvPr/>
          </p:nvSpPr>
          <p:spPr>
            <a:xfrm>
              <a:off x="2883750" y="3729775"/>
              <a:ext cx="66975" cy="33900"/>
            </a:xfrm>
            <a:custGeom>
              <a:avLst/>
              <a:gdLst/>
              <a:ahLst/>
              <a:cxnLst/>
              <a:rect l="l" t="t" r="r" b="b"/>
              <a:pathLst>
                <a:path w="2679" h="1356" extrusionOk="0">
                  <a:moveTo>
                    <a:pt x="1323" y="1"/>
                  </a:moveTo>
                  <a:cubicBezTo>
                    <a:pt x="693" y="1"/>
                    <a:pt x="189" y="379"/>
                    <a:pt x="0" y="977"/>
                  </a:cubicBezTo>
                  <a:cubicBezTo>
                    <a:pt x="378" y="1198"/>
                    <a:pt x="819" y="1355"/>
                    <a:pt x="1323" y="1355"/>
                  </a:cubicBezTo>
                  <a:cubicBezTo>
                    <a:pt x="1796" y="1355"/>
                    <a:pt x="2269" y="1198"/>
                    <a:pt x="2678" y="977"/>
                  </a:cubicBezTo>
                  <a:cubicBezTo>
                    <a:pt x="2489" y="410"/>
                    <a:pt x="1922" y="1"/>
                    <a:pt x="132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9" name="Google Shape;19069;p92"/>
            <p:cNvSpPr/>
            <p:nvPr/>
          </p:nvSpPr>
          <p:spPr>
            <a:xfrm>
              <a:off x="2855375" y="3643150"/>
              <a:ext cx="122125" cy="98475"/>
            </a:xfrm>
            <a:custGeom>
              <a:avLst/>
              <a:gdLst/>
              <a:ahLst/>
              <a:cxnLst/>
              <a:rect l="l" t="t" r="r" b="b"/>
              <a:pathLst>
                <a:path w="4885" h="3939" extrusionOk="0">
                  <a:moveTo>
                    <a:pt x="2458" y="0"/>
                  </a:moveTo>
                  <a:cubicBezTo>
                    <a:pt x="1198" y="0"/>
                    <a:pt x="222" y="977"/>
                    <a:pt x="64" y="2079"/>
                  </a:cubicBezTo>
                  <a:cubicBezTo>
                    <a:pt x="1" y="2741"/>
                    <a:pt x="159" y="3371"/>
                    <a:pt x="600" y="3938"/>
                  </a:cubicBezTo>
                  <a:cubicBezTo>
                    <a:pt x="820" y="3529"/>
                    <a:pt x="1135" y="3214"/>
                    <a:pt x="1482" y="3025"/>
                  </a:cubicBezTo>
                  <a:cubicBezTo>
                    <a:pt x="1230" y="2772"/>
                    <a:pt x="1072" y="2426"/>
                    <a:pt x="1072" y="2079"/>
                  </a:cubicBezTo>
                  <a:cubicBezTo>
                    <a:pt x="1072" y="1323"/>
                    <a:pt x="1734" y="693"/>
                    <a:pt x="2458" y="693"/>
                  </a:cubicBezTo>
                  <a:cubicBezTo>
                    <a:pt x="3214" y="693"/>
                    <a:pt x="3845" y="1323"/>
                    <a:pt x="3845" y="2079"/>
                  </a:cubicBezTo>
                  <a:cubicBezTo>
                    <a:pt x="3845" y="2426"/>
                    <a:pt x="3687" y="2772"/>
                    <a:pt x="3435" y="3025"/>
                  </a:cubicBezTo>
                  <a:cubicBezTo>
                    <a:pt x="3845" y="3214"/>
                    <a:pt x="4128" y="3529"/>
                    <a:pt x="4317" y="3938"/>
                  </a:cubicBezTo>
                  <a:cubicBezTo>
                    <a:pt x="4695" y="3466"/>
                    <a:pt x="4853" y="2930"/>
                    <a:pt x="4853" y="2394"/>
                  </a:cubicBezTo>
                  <a:cubicBezTo>
                    <a:pt x="4884" y="1103"/>
                    <a:pt x="3813" y="0"/>
                    <a:pt x="24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0" name="Google Shape;19070;p92"/>
            <p:cNvSpPr/>
            <p:nvPr/>
          </p:nvSpPr>
          <p:spPr>
            <a:xfrm>
              <a:off x="2801050" y="3591800"/>
              <a:ext cx="229225" cy="258500"/>
            </a:xfrm>
            <a:custGeom>
              <a:avLst/>
              <a:gdLst/>
              <a:ahLst/>
              <a:cxnLst/>
              <a:rect l="l" t="t" r="r" b="b"/>
              <a:pathLst>
                <a:path w="9169" h="10340" extrusionOk="0">
                  <a:moveTo>
                    <a:pt x="4679" y="1327"/>
                  </a:moveTo>
                  <a:cubicBezTo>
                    <a:pt x="6369" y="1327"/>
                    <a:pt x="7750" y="2741"/>
                    <a:pt x="7750" y="4448"/>
                  </a:cubicBezTo>
                  <a:cubicBezTo>
                    <a:pt x="7750" y="6244"/>
                    <a:pt x="6301" y="7599"/>
                    <a:pt x="4631" y="7599"/>
                  </a:cubicBezTo>
                  <a:cubicBezTo>
                    <a:pt x="2836" y="7599"/>
                    <a:pt x="1292" y="5961"/>
                    <a:pt x="1575" y="4039"/>
                  </a:cubicBezTo>
                  <a:cubicBezTo>
                    <a:pt x="1764" y="2716"/>
                    <a:pt x="2867" y="1550"/>
                    <a:pt x="4222" y="1361"/>
                  </a:cubicBezTo>
                  <a:cubicBezTo>
                    <a:pt x="4376" y="1338"/>
                    <a:pt x="4529" y="1327"/>
                    <a:pt x="4679" y="1327"/>
                  </a:cubicBezTo>
                  <a:close/>
                  <a:moveTo>
                    <a:pt x="4597" y="0"/>
                  </a:moveTo>
                  <a:cubicBezTo>
                    <a:pt x="4401" y="0"/>
                    <a:pt x="4202" y="13"/>
                    <a:pt x="4001" y="38"/>
                  </a:cubicBezTo>
                  <a:cubicBezTo>
                    <a:pt x="1985" y="290"/>
                    <a:pt x="378" y="1928"/>
                    <a:pt x="158" y="3913"/>
                  </a:cubicBezTo>
                  <a:cubicBezTo>
                    <a:pt x="0" y="5110"/>
                    <a:pt x="315" y="6244"/>
                    <a:pt x="1008" y="7189"/>
                  </a:cubicBezTo>
                  <a:cubicBezTo>
                    <a:pt x="1197" y="7473"/>
                    <a:pt x="1449" y="7756"/>
                    <a:pt x="1670" y="7945"/>
                  </a:cubicBezTo>
                  <a:lnTo>
                    <a:pt x="4411" y="10277"/>
                  </a:lnTo>
                  <a:cubicBezTo>
                    <a:pt x="4474" y="10308"/>
                    <a:pt x="4568" y="10340"/>
                    <a:pt x="4631" y="10340"/>
                  </a:cubicBezTo>
                  <a:cubicBezTo>
                    <a:pt x="4726" y="10340"/>
                    <a:pt x="4789" y="10308"/>
                    <a:pt x="4883" y="10277"/>
                  </a:cubicBezTo>
                  <a:lnTo>
                    <a:pt x="7593" y="7945"/>
                  </a:lnTo>
                  <a:cubicBezTo>
                    <a:pt x="7845" y="7756"/>
                    <a:pt x="8065" y="7473"/>
                    <a:pt x="8254" y="7189"/>
                  </a:cubicBezTo>
                  <a:cubicBezTo>
                    <a:pt x="8853" y="6402"/>
                    <a:pt x="9168" y="5457"/>
                    <a:pt x="9168" y="4480"/>
                  </a:cubicBezTo>
                  <a:cubicBezTo>
                    <a:pt x="9139" y="1996"/>
                    <a:pt x="7104" y="0"/>
                    <a:pt x="45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1" name="Google Shape;19071;p92"/>
            <p:cNvSpPr/>
            <p:nvPr/>
          </p:nvSpPr>
          <p:spPr>
            <a:xfrm>
              <a:off x="2786075" y="3800675"/>
              <a:ext cx="260725" cy="86025"/>
            </a:xfrm>
            <a:custGeom>
              <a:avLst/>
              <a:gdLst/>
              <a:ahLst/>
              <a:cxnLst/>
              <a:rect l="l" t="t" r="r" b="b"/>
              <a:pathLst>
                <a:path w="10429" h="3441" extrusionOk="0">
                  <a:moveTo>
                    <a:pt x="1702" y="0"/>
                  </a:moveTo>
                  <a:cubicBezTo>
                    <a:pt x="1576" y="0"/>
                    <a:pt x="1513" y="63"/>
                    <a:pt x="1418" y="189"/>
                  </a:cubicBezTo>
                  <a:lnTo>
                    <a:pt x="32" y="2930"/>
                  </a:lnTo>
                  <a:cubicBezTo>
                    <a:pt x="1" y="3056"/>
                    <a:pt x="1" y="3213"/>
                    <a:pt x="32" y="3308"/>
                  </a:cubicBezTo>
                  <a:cubicBezTo>
                    <a:pt x="95" y="3371"/>
                    <a:pt x="190" y="3434"/>
                    <a:pt x="316" y="3434"/>
                  </a:cubicBezTo>
                  <a:lnTo>
                    <a:pt x="10019" y="3434"/>
                  </a:lnTo>
                  <a:cubicBezTo>
                    <a:pt x="10045" y="3438"/>
                    <a:pt x="10070" y="3440"/>
                    <a:pt x="10093" y="3440"/>
                  </a:cubicBezTo>
                  <a:cubicBezTo>
                    <a:pt x="10241" y="3440"/>
                    <a:pt x="10338" y="3362"/>
                    <a:pt x="10366" y="3308"/>
                  </a:cubicBezTo>
                  <a:cubicBezTo>
                    <a:pt x="10429" y="3182"/>
                    <a:pt x="10429" y="3056"/>
                    <a:pt x="10366" y="2930"/>
                  </a:cubicBezTo>
                  <a:lnTo>
                    <a:pt x="8979" y="189"/>
                  </a:lnTo>
                  <a:cubicBezTo>
                    <a:pt x="8948" y="63"/>
                    <a:pt x="8822" y="32"/>
                    <a:pt x="8696" y="0"/>
                  </a:cubicBezTo>
                  <a:lnTo>
                    <a:pt x="8601" y="95"/>
                  </a:lnTo>
                  <a:lnTo>
                    <a:pt x="5860" y="2426"/>
                  </a:lnTo>
                  <a:cubicBezTo>
                    <a:pt x="5671" y="2583"/>
                    <a:pt x="5451" y="2678"/>
                    <a:pt x="5199" y="2678"/>
                  </a:cubicBezTo>
                  <a:cubicBezTo>
                    <a:pt x="4978" y="2678"/>
                    <a:pt x="4726" y="2583"/>
                    <a:pt x="4537" y="2426"/>
                  </a:cubicBezTo>
                  <a:lnTo>
                    <a:pt x="1828" y="95"/>
                  </a:lnTo>
                  <a:lnTo>
                    <a:pt x="170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072" name="Google Shape;19072;p92"/>
          <p:cNvGrpSpPr/>
          <p:nvPr/>
        </p:nvGrpSpPr>
        <p:grpSpPr>
          <a:xfrm>
            <a:off x="7582324" y="2418444"/>
            <a:ext cx="227180" cy="350079"/>
            <a:chOff x="2819150" y="3955025"/>
            <a:chExt cx="192200" cy="296175"/>
          </a:xfrm>
        </p:grpSpPr>
        <p:sp>
          <p:nvSpPr>
            <p:cNvPr id="19073" name="Google Shape;19073;p92"/>
            <p:cNvSpPr/>
            <p:nvPr/>
          </p:nvSpPr>
          <p:spPr>
            <a:xfrm>
              <a:off x="2856175" y="4007025"/>
              <a:ext cx="122100" cy="70125"/>
            </a:xfrm>
            <a:custGeom>
              <a:avLst/>
              <a:gdLst/>
              <a:ahLst/>
              <a:cxnLst/>
              <a:rect l="l" t="t" r="r" b="b"/>
              <a:pathLst>
                <a:path w="4884" h="2805" extrusionOk="0">
                  <a:moveTo>
                    <a:pt x="1324" y="0"/>
                  </a:moveTo>
                  <a:cubicBezTo>
                    <a:pt x="631" y="0"/>
                    <a:pt x="127" y="725"/>
                    <a:pt x="347" y="1386"/>
                  </a:cubicBezTo>
                  <a:lnTo>
                    <a:pt x="599" y="2080"/>
                  </a:lnTo>
                  <a:lnTo>
                    <a:pt x="379" y="2080"/>
                  </a:lnTo>
                  <a:cubicBezTo>
                    <a:pt x="158" y="2080"/>
                    <a:pt x="0" y="2237"/>
                    <a:pt x="0" y="2458"/>
                  </a:cubicBezTo>
                  <a:cubicBezTo>
                    <a:pt x="0" y="2647"/>
                    <a:pt x="158" y="2804"/>
                    <a:pt x="347" y="2804"/>
                  </a:cubicBezTo>
                  <a:lnTo>
                    <a:pt x="4506" y="2804"/>
                  </a:lnTo>
                  <a:cubicBezTo>
                    <a:pt x="4726" y="2804"/>
                    <a:pt x="4884" y="2647"/>
                    <a:pt x="4884" y="2458"/>
                  </a:cubicBezTo>
                  <a:cubicBezTo>
                    <a:pt x="4884" y="2237"/>
                    <a:pt x="4726" y="2080"/>
                    <a:pt x="4506" y="2080"/>
                  </a:cubicBezTo>
                  <a:lnTo>
                    <a:pt x="4317" y="2080"/>
                  </a:lnTo>
                  <a:lnTo>
                    <a:pt x="4569" y="1386"/>
                  </a:lnTo>
                  <a:cubicBezTo>
                    <a:pt x="4789" y="725"/>
                    <a:pt x="4285" y="0"/>
                    <a:pt x="35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4" name="Google Shape;19074;p92"/>
            <p:cNvSpPr/>
            <p:nvPr/>
          </p:nvSpPr>
          <p:spPr>
            <a:xfrm>
              <a:off x="2819150" y="4180300"/>
              <a:ext cx="192200" cy="70900"/>
            </a:xfrm>
            <a:custGeom>
              <a:avLst/>
              <a:gdLst/>
              <a:ahLst/>
              <a:cxnLst/>
              <a:rect l="l" t="t" r="r" b="b"/>
              <a:pathLst>
                <a:path w="7688" h="2836" extrusionOk="0">
                  <a:moveTo>
                    <a:pt x="1418" y="0"/>
                  </a:moveTo>
                  <a:cubicBezTo>
                    <a:pt x="1040" y="0"/>
                    <a:pt x="725" y="315"/>
                    <a:pt x="725" y="725"/>
                  </a:cubicBezTo>
                  <a:lnTo>
                    <a:pt x="725" y="1418"/>
                  </a:lnTo>
                  <a:cubicBezTo>
                    <a:pt x="316" y="1418"/>
                    <a:pt x="1" y="1733"/>
                    <a:pt x="1" y="2143"/>
                  </a:cubicBezTo>
                  <a:lnTo>
                    <a:pt x="1" y="2489"/>
                  </a:lnTo>
                  <a:cubicBezTo>
                    <a:pt x="1" y="2678"/>
                    <a:pt x="158" y="2836"/>
                    <a:pt x="379" y="2836"/>
                  </a:cubicBezTo>
                  <a:lnTo>
                    <a:pt x="7310" y="2836"/>
                  </a:lnTo>
                  <a:cubicBezTo>
                    <a:pt x="7530" y="2804"/>
                    <a:pt x="7688" y="2678"/>
                    <a:pt x="7688" y="2489"/>
                  </a:cubicBezTo>
                  <a:lnTo>
                    <a:pt x="7688" y="2143"/>
                  </a:lnTo>
                  <a:cubicBezTo>
                    <a:pt x="7688" y="1733"/>
                    <a:pt x="7373" y="1418"/>
                    <a:pt x="6995" y="1418"/>
                  </a:cubicBezTo>
                  <a:lnTo>
                    <a:pt x="6995" y="725"/>
                  </a:lnTo>
                  <a:cubicBezTo>
                    <a:pt x="6995" y="315"/>
                    <a:pt x="6680" y="0"/>
                    <a:pt x="62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5" name="Google Shape;19075;p92"/>
            <p:cNvSpPr/>
            <p:nvPr/>
          </p:nvSpPr>
          <p:spPr>
            <a:xfrm>
              <a:off x="2882950" y="3955025"/>
              <a:ext cx="68550" cy="35475"/>
            </a:xfrm>
            <a:custGeom>
              <a:avLst/>
              <a:gdLst/>
              <a:ahLst/>
              <a:cxnLst/>
              <a:rect l="l" t="t" r="r" b="b"/>
              <a:pathLst>
                <a:path w="2742" h="1419" extrusionOk="0">
                  <a:moveTo>
                    <a:pt x="1355" y="1"/>
                  </a:moveTo>
                  <a:cubicBezTo>
                    <a:pt x="1166" y="1"/>
                    <a:pt x="1009" y="158"/>
                    <a:pt x="1009" y="348"/>
                  </a:cubicBezTo>
                  <a:lnTo>
                    <a:pt x="1009" y="726"/>
                  </a:lnTo>
                  <a:cubicBezTo>
                    <a:pt x="568" y="820"/>
                    <a:pt x="221" y="1072"/>
                    <a:pt x="1" y="1419"/>
                  </a:cubicBezTo>
                  <a:lnTo>
                    <a:pt x="2742" y="1419"/>
                  </a:lnTo>
                  <a:cubicBezTo>
                    <a:pt x="2521" y="1104"/>
                    <a:pt x="2111" y="852"/>
                    <a:pt x="1733" y="726"/>
                  </a:cubicBezTo>
                  <a:lnTo>
                    <a:pt x="1733" y="348"/>
                  </a:lnTo>
                  <a:cubicBezTo>
                    <a:pt x="1670" y="158"/>
                    <a:pt x="1513" y="1"/>
                    <a:pt x="13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6" name="Google Shape;19076;p92"/>
            <p:cNvSpPr/>
            <p:nvPr/>
          </p:nvSpPr>
          <p:spPr>
            <a:xfrm>
              <a:off x="2856975" y="4093650"/>
              <a:ext cx="118950" cy="70125"/>
            </a:xfrm>
            <a:custGeom>
              <a:avLst/>
              <a:gdLst/>
              <a:ahLst/>
              <a:cxnLst/>
              <a:rect l="l" t="t" r="r" b="b"/>
              <a:pathLst>
                <a:path w="4758" h="2805" extrusionOk="0">
                  <a:moveTo>
                    <a:pt x="473" y="1"/>
                  </a:moveTo>
                  <a:lnTo>
                    <a:pt x="0" y="2805"/>
                  </a:lnTo>
                  <a:lnTo>
                    <a:pt x="4757" y="2805"/>
                  </a:lnTo>
                  <a:lnTo>
                    <a:pt x="428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077" name="Google Shape;19077;p92"/>
          <p:cNvGrpSpPr/>
          <p:nvPr/>
        </p:nvGrpSpPr>
        <p:grpSpPr>
          <a:xfrm>
            <a:off x="6206097" y="2884042"/>
            <a:ext cx="349133" cy="348217"/>
            <a:chOff x="4629125" y="3235150"/>
            <a:chExt cx="295375" cy="294600"/>
          </a:xfrm>
        </p:grpSpPr>
        <p:sp>
          <p:nvSpPr>
            <p:cNvPr id="19078" name="Google Shape;19078;p92"/>
            <p:cNvSpPr/>
            <p:nvPr/>
          </p:nvSpPr>
          <p:spPr>
            <a:xfrm>
              <a:off x="4696850" y="3391100"/>
              <a:ext cx="35475" cy="35475"/>
            </a:xfrm>
            <a:custGeom>
              <a:avLst/>
              <a:gdLst/>
              <a:ahLst/>
              <a:cxnLst/>
              <a:rect l="l" t="t" r="r" b="b"/>
              <a:pathLst>
                <a:path w="1419" h="1419" extrusionOk="0">
                  <a:moveTo>
                    <a:pt x="725" y="1"/>
                  </a:moveTo>
                  <a:cubicBezTo>
                    <a:pt x="316" y="1"/>
                    <a:pt x="1" y="316"/>
                    <a:pt x="1" y="694"/>
                  </a:cubicBezTo>
                  <a:cubicBezTo>
                    <a:pt x="64" y="1103"/>
                    <a:pt x="316"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9" name="Google Shape;19079;p92"/>
            <p:cNvSpPr/>
            <p:nvPr/>
          </p:nvSpPr>
          <p:spPr>
            <a:xfrm>
              <a:off x="4680300" y="3443875"/>
              <a:ext cx="69350" cy="34675"/>
            </a:xfrm>
            <a:custGeom>
              <a:avLst/>
              <a:gdLst/>
              <a:ahLst/>
              <a:cxnLst/>
              <a:rect l="l" t="t" r="r" b="b"/>
              <a:pathLst>
                <a:path w="2774" h="1387" extrusionOk="0">
                  <a:moveTo>
                    <a:pt x="1387" y="0"/>
                  </a:moveTo>
                  <a:cubicBezTo>
                    <a:pt x="631" y="0"/>
                    <a:pt x="1" y="630"/>
                    <a:pt x="1" y="1387"/>
                  </a:cubicBezTo>
                  <a:lnTo>
                    <a:pt x="2773" y="1387"/>
                  </a:lnTo>
                  <a:cubicBezTo>
                    <a:pt x="2773" y="630"/>
                    <a:pt x="2175" y="0"/>
                    <a:pt x="1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0" name="Google Shape;19080;p92"/>
            <p:cNvSpPr/>
            <p:nvPr/>
          </p:nvSpPr>
          <p:spPr>
            <a:xfrm>
              <a:off x="4629125" y="3339900"/>
              <a:ext cx="295375" cy="189850"/>
            </a:xfrm>
            <a:custGeom>
              <a:avLst/>
              <a:gdLst/>
              <a:ahLst/>
              <a:cxnLst/>
              <a:rect l="l" t="t" r="r" b="b"/>
              <a:pathLst>
                <a:path w="11815" h="7594" extrusionOk="0">
                  <a:moveTo>
                    <a:pt x="10050" y="2080"/>
                  </a:moveTo>
                  <a:cubicBezTo>
                    <a:pt x="10239" y="2080"/>
                    <a:pt x="10397" y="2238"/>
                    <a:pt x="10397" y="2427"/>
                  </a:cubicBezTo>
                  <a:cubicBezTo>
                    <a:pt x="10397" y="2616"/>
                    <a:pt x="10239" y="2773"/>
                    <a:pt x="10050" y="2773"/>
                  </a:cubicBezTo>
                  <a:lnTo>
                    <a:pt x="6553" y="2773"/>
                  </a:lnTo>
                  <a:cubicBezTo>
                    <a:pt x="6333" y="2773"/>
                    <a:pt x="6175" y="2616"/>
                    <a:pt x="6175" y="2427"/>
                  </a:cubicBezTo>
                  <a:cubicBezTo>
                    <a:pt x="6175" y="2238"/>
                    <a:pt x="6333" y="2080"/>
                    <a:pt x="6553" y="2080"/>
                  </a:cubicBezTo>
                  <a:close/>
                  <a:moveTo>
                    <a:pt x="10050" y="3466"/>
                  </a:moveTo>
                  <a:cubicBezTo>
                    <a:pt x="10239" y="3466"/>
                    <a:pt x="10397" y="3624"/>
                    <a:pt x="10397" y="3813"/>
                  </a:cubicBezTo>
                  <a:cubicBezTo>
                    <a:pt x="10397" y="4002"/>
                    <a:pt x="10239" y="4159"/>
                    <a:pt x="10050" y="4159"/>
                  </a:cubicBezTo>
                  <a:lnTo>
                    <a:pt x="6553" y="4159"/>
                  </a:lnTo>
                  <a:cubicBezTo>
                    <a:pt x="6333" y="4159"/>
                    <a:pt x="6175" y="4002"/>
                    <a:pt x="6175" y="3813"/>
                  </a:cubicBezTo>
                  <a:cubicBezTo>
                    <a:pt x="6175" y="3624"/>
                    <a:pt x="6333" y="3466"/>
                    <a:pt x="6553" y="3466"/>
                  </a:cubicBezTo>
                  <a:close/>
                  <a:moveTo>
                    <a:pt x="10050" y="4821"/>
                  </a:moveTo>
                  <a:cubicBezTo>
                    <a:pt x="10239" y="4821"/>
                    <a:pt x="10397" y="4978"/>
                    <a:pt x="10397" y="5199"/>
                  </a:cubicBezTo>
                  <a:cubicBezTo>
                    <a:pt x="10397" y="5388"/>
                    <a:pt x="10239" y="5546"/>
                    <a:pt x="10050" y="5546"/>
                  </a:cubicBezTo>
                  <a:lnTo>
                    <a:pt x="6553" y="5546"/>
                  </a:lnTo>
                  <a:cubicBezTo>
                    <a:pt x="6333" y="5546"/>
                    <a:pt x="6175" y="5388"/>
                    <a:pt x="6175" y="5199"/>
                  </a:cubicBezTo>
                  <a:cubicBezTo>
                    <a:pt x="6175" y="4978"/>
                    <a:pt x="6333" y="4821"/>
                    <a:pt x="6553" y="4821"/>
                  </a:cubicBezTo>
                  <a:close/>
                  <a:moveTo>
                    <a:pt x="3403" y="1418"/>
                  </a:moveTo>
                  <a:cubicBezTo>
                    <a:pt x="4127" y="1418"/>
                    <a:pt x="4757" y="2049"/>
                    <a:pt x="4757" y="2773"/>
                  </a:cubicBezTo>
                  <a:cubicBezTo>
                    <a:pt x="4757" y="3151"/>
                    <a:pt x="4600" y="3498"/>
                    <a:pt x="4379" y="3718"/>
                  </a:cubicBezTo>
                  <a:cubicBezTo>
                    <a:pt x="5009" y="4065"/>
                    <a:pt x="5451" y="4758"/>
                    <a:pt x="5451" y="5546"/>
                  </a:cubicBezTo>
                  <a:lnTo>
                    <a:pt x="5451" y="5892"/>
                  </a:lnTo>
                  <a:lnTo>
                    <a:pt x="5514" y="5892"/>
                  </a:lnTo>
                  <a:cubicBezTo>
                    <a:pt x="5514" y="6081"/>
                    <a:pt x="5356" y="6239"/>
                    <a:pt x="5167" y="6239"/>
                  </a:cubicBezTo>
                  <a:lnTo>
                    <a:pt x="1701" y="6239"/>
                  </a:lnTo>
                  <a:cubicBezTo>
                    <a:pt x="1512" y="6239"/>
                    <a:pt x="1355" y="6081"/>
                    <a:pt x="1355" y="5892"/>
                  </a:cubicBezTo>
                  <a:lnTo>
                    <a:pt x="1355" y="5546"/>
                  </a:lnTo>
                  <a:cubicBezTo>
                    <a:pt x="1355" y="4758"/>
                    <a:pt x="1764" y="4096"/>
                    <a:pt x="2395" y="3718"/>
                  </a:cubicBezTo>
                  <a:cubicBezTo>
                    <a:pt x="2174" y="3498"/>
                    <a:pt x="2016" y="3151"/>
                    <a:pt x="2016" y="2773"/>
                  </a:cubicBezTo>
                  <a:cubicBezTo>
                    <a:pt x="2016" y="2049"/>
                    <a:pt x="2647" y="1418"/>
                    <a:pt x="3403" y="1418"/>
                  </a:cubicBezTo>
                  <a:close/>
                  <a:moveTo>
                    <a:pt x="1040" y="1"/>
                  </a:moveTo>
                  <a:cubicBezTo>
                    <a:pt x="441" y="1"/>
                    <a:pt x="0" y="473"/>
                    <a:pt x="0" y="1009"/>
                  </a:cubicBezTo>
                  <a:lnTo>
                    <a:pt x="0" y="6554"/>
                  </a:lnTo>
                  <a:cubicBezTo>
                    <a:pt x="0" y="7152"/>
                    <a:pt x="473" y="7593"/>
                    <a:pt x="1040" y="7593"/>
                  </a:cubicBezTo>
                  <a:lnTo>
                    <a:pt x="10806" y="7593"/>
                  </a:lnTo>
                  <a:cubicBezTo>
                    <a:pt x="11373" y="7593"/>
                    <a:pt x="11815" y="7121"/>
                    <a:pt x="11815" y="6554"/>
                  </a:cubicBezTo>
                  <a:lnTo>
                    <a:pt x="11815" y="1009"/>
                  </a:lnTo>
                  <a:cubicBezTo>
                    <a:pt x="11783" y="473"/>
                    <a:pt x="11310" y="1"/>
                    <a:pt x="10743" y="1"/>
                  </a:cubicBezTo>
                  <a:lnTo>
                    <a:pt x="7593" y="1"/>
                  </a:lnTo>
                  <a:lnTo>
                    <a:pt x="7593" y="347"/>
                  </a:lnTo>
                  <a:cubicBezTo>
                    <a:pt x="7593" y="946"/>
                    <a:pt x="7120" y="1355"/>
                    <a:pt x="6585" y="1355"/>
                  </a:cubicBezTo>
                  <a:lnTo>
                    <a:pt x="5198" y="1355"/>
                  </a:lnTo>
                  <a:cubicBezTo>
                    <a:pt x="4600" y="1355"/>
                    <a:pt x="4190" y="883"/>
                    <a:pt x="4190" y="347"/>
                  </a:cubicBezTo>
                  <a:lnTo>
                    <a:pt x="419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1" name="Google Shape;19081;p92"/>
            <p:cNvSpPr/>
            <p:nvPr/>
          </p:nvSpPr>
          <p:spPr>
            <a:xfrm>
              <a:off x="4714975" y="3287125"/>
              <a:ext cx="122100" cy="70125"/>
            </a:xfrm>
            <a:custGeom>
              <a:avLst/>
              <a:gdLst/>
              <a:ahLst/>
              <a:cxnLst/>
              <a:rect l="l" t="t" r="r" b="b"/>
              <a:pathLst>
                <a:path w="4884" h="2805" extrusionOk="0">
                  <a:moveTo>
                    <a:pt x="693" y="1"/>
                  </a:moveTo>
                  <a:cubicBezTo>
                    <a:pt x="315" y="1"/>
                    <a:pt x="0" y="316"/>
                    <a:pt x="0" y="725"/>
                  </a:cubicBezTo>
                  <a:cubicBezTo>
                    <a:pt x="0" y="1104"/>
                    <a:pt x="315" y="1419"/>
                    <a:pt x="693" y="1419"/>
                  </a:cubicBezTo>
                  <a:lnTo>
                    <a:pt x="1418" y="1419"/>
                  </a:lnTo>
                  <a:lnTo>
                    <a:pt x="1418" y="2458"/>
                  </a:lnTo>
                  <a:cubicBezTo>
                    <a:pt x="1386" y="2647"/>
                    <a:pt x="1544" y="2805"/>
                    <a:pt x="1733" y="2805"/>
                  </a:cubicBezTo>
                  <a:lnTo>
                    <a:pt x="3119" y="2805"/>
                  </a:lnTo>
                  <a:cubicBezTo>
                    <a:pt x="3308" y="2805"/>
                    <a:pt x="3466" y="2647"/>
                    <a:pt x="3466" y="2458"/>
                  </a:cubicBezTo>
                  <a:lnTo>
                    <a:pt x="3466" y="1419"/>
                  </a:lnTo>
                  <a:lnTo>
                    <a:pt x="4159" y="1419"/>
                  </a:lnTo>
                  <a:cubicBezTo>
                    <a:pt x="4568" y="1419"/>
                    <a:pt x="4883" y="1104"/>
                    <a:pt x="4883" y="725"/>
                  </a:cubicBezTo>
                  <a:cubicBezTo>
                    <a:pt x="4883" y="316"/>
                    <a:pt x="4568" y="1"/>
                    <a:pt x="41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2" name="Google Shape;19082;p92"/>
            <p:cNvSpPr/>
            <p:nvPr/>
          </p:nvSpPr>
          <p:spPr>
            <a:xfrm>
              <a:off x="4732300" y="3235150"/>
              <a:ext cx="86650" cy="35475"/>
            </a:xfrm>
            <a:custGeom>
              <a:avLst/>
              <a:gdLst/>
              <a:ahLst/>
              <a:cxnLst/>
              <a:rect l="l" t="t" r="r" b="b"/>
              <a:pathLst>
                <a:path w="3466" h="1419" extrusionOk="0">
                  <a:moveTo>
                    <a:pt x="378" y="1"/>
                  </a:moveTo>
                  <a:cubicBezTo>
                    <a:pt x="158" y="1"/>
                    <a:pt x="0" y="158"/>
                    <a:pt x="0" y="347"/>
                  </a:cubicBezTo>
                  <a:lnTo>
                    <a:pt x="0" y="1418"/>
                  </a:lnTo>
                  <a:lnTo>
                    <a:pt x="3466" y="1418"/>
                  </a:lnTo>
                  <a:lnTo>
                    <a:pt x="3466" y="347"/>
                  </a:lnTo>
                  <a:cubicBezTo>
                    <a:pt x="3466" y="158"/>
                    <a:pt x="3308" y="1"/>
                    <a:pt x="31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083" name="Google Shape;19083;p92"/>
          <p:cNvGrpSpPr/>
          <p:nvPr/>
        </p:nvGrpSpPr>
        <p:grpSpPr>
          <a:xfrm>
            <a:off x="6206082" y="3331575"/>
            <a:ext cx="349163" cy="349133"/>
            <a:chOff x="4628325" y="3599825"/>
            <a:chExt cx="295400" cy="295375"/>
          </a:xfrm>
        </p:grpSpPr>
        <p:sp>
          <p:nvSpPr>
            <p:cNvPr id="19084" name="Google Shape;19084;p92"/>
            <p:cNvSpPr/>
            <p:nvPr/>
          </p:nvSpPr>
          <p:spPr>
            <a:xfrm>
              <a:off x="4679525" y="3686450"/>
              <a:ext cx="17350" cy="86675"/>
            </a:xfrm>
            <a:custGeom>
              <a:avLst/>
              <a:gdLst/>
              <a:ahLst/>
              <a:cxnLst/>
              <a:rect l="l" t="t" r="r" b="b"/>
              <a:pathLst>
                <a:path w="694" h="3467" extrusionOk="0">
                  <a:moveTo>
                    <a:pt x="0" y="1"/>
                  </a:moveTo>
                  <a:lnTo>
                    <a:pt x="0" y="3466"/>
                  </a:lnTo>
                  <a:lnTo>
                    <a:pt x="694" y="3466"/>
                  </a:lnTo>
                  <a:lnTo>
                    <a:pt x="69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5" name="Google Shape;19085;p92"/>
            <p:cNvSpPr/>
            <p:nvPr/>
          </p:nvSpPr>
          <p:spPr>
            <a:xfrm>
              <a:off x="4854375" y="3686450"/>
              <a:ext cx="18150" cy="86675"/>
            </a:xfrm>
            <a:custGeom>
              <a:avLst/>
              <a:gdLst/>
              <a:ahLst/>
              <a:cxnLst/>
              <a:rect l="l" t="t" r="r" b="b"/>
              <a:pathLst>
                <a:path w="726" h="3467" extrusionOk="0">
                  <a:moveTo>
                    <a:pt x="1" y="1"/>
                  </a:moveTo>
                  <a:lnTo>
                    <a:pt x="1" y="3466"/>
                  </a:lnTo>
                  <a:lnTo>
                    <a:pt x="725" y="3466"/>
                  </a:lnTo>
                  <a:lnTo>
                    <a:pt x="7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6" name="Google Shape;19086;p92"/>
            <p:cNvSpPr/>
            <p:nvPr/>
          </p:nvSpPr>
          <p:spPr>
            <a:xfrm>
              <a:off x="4679525" y="3790425"/>
              <a:ext cx="17350" cy="104000"/>
            </a:xfrm>
            <a:custGeom>
              <a:avLst/>
              <a:gdLst/>
              <a:ahLst/>
              <a:cxnLst/>
              <a:rect l="l" t="t" r="r" b="b"/>
              <a:pathLst>
                <a:path w="694" h="4160" extrusionOk="0">
                  <a:moveTo>
                    <a:pt x="0" y="0"/>
                  </a:moveTo>
                  <a:lnTo>
                    <a:pt x="0" y="4159"/>
                  </a:lnTo>
                  <a:lnTo>
                    <a:pt x="694" y="4159"/>
                  </a:lnTo>
                  <a:lnTo>
                    <a:pt x="69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7" name="Google Shape;19087;p92"/>
            <p:cNvSpPr/>
            <p:nvPr/>
          </p:nvSpPr>
          <p:spPr>
            <a:xfrm>
              <a:off x="4854375" y="3790425"/>
              <a:ext cx="18150" cy="104000"/>
            </a:xfrm>
            <a:custGeom>
              <a:avLst/>
              <a:gdLst/>
              <a:ahLst/>
              <a:cxnLst/>
              <a:rect l="l" t="t" r="r" b="b"/>
              <a:pathLst>
                <a:path w="726" h="4160" extrusionOk="0">
                  <a:moveTo>
                    <a:pt x="1" y="0"/>
                  </a:moveTo>
                  <a:lnTo>
                    <a:pt x="1" y="4159"/>
                  </a:lnTo>
                  <a:lnTo>
                    <a:pt x="725" y="4159"/>
                  </a:ln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8" name="Google Shape;19088;p92"/>
            <p:cNvSpPr/>
            <p:nvPr/>
          </p:nvSpPr>
          <p:spPr>
            <a:xfrm>
              <a:off x="4628325" y="3686450"/>
              <a:ext cx="34675" cy="86675"/>
            </a:xfrm>
            <a:custGeom>
              <a:avLst/>
              <a:gdLst/>
              <a:ahLst/>
              <a:cxnLst/>
              <a:rect l="l" t="t" r="r" b="b"/>
              <a:pathLst>
                <a:path w="1387" h="3467" extrusionOk="0">
                  <a:moveTo>
                    <a:pt x="1009" y="1"/>
                  </a:moveTo>
                  <a:cubicBezTo>
                    <a:pt x="442" y="1"/>
                    <a:pt x="1" y="442"/>
                    <a:pt x="1" y="1009"/>
                  </a:cubicBezTo>
                  <a:lnTo>
                    <a:pt x="1" y="2049"/>
                  </a:lnTo>
                  <a:cubicBezTo>
                    <a:pt x="1" y="2427"/>
                    <a:pt x="158" y="2773"/>
                    <a:pt x="442" y="3025"/>
                  </a:cubicBezTo>
                  <a:cubicBezTo>
                    <a:pt x="662" y="3340"/>
                    <a:pt x="1009" y="3466"/>
                    <a:pt x="1387" y="3466"/>
                  </a:cubicBezTo>
                  <a:lnTo>
                    <a:pt x="138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9" name="Google Shape;19089;p92"/>
            <p:cNvSpPr/>
            <p:nvPr/>
          </p:nvSpPr>
          <p:spPr>
            <a:xfrm>
              <a:off x="4714975" y="3686450"/>
              <a:ext cx="122100" cy="86675"/>
            </a:xfrm>
            <a:custGeom>
              <a:avLst/>
              <a:gdLst/>
              <a:ahLst/>
              <a:cxnLst/>
              <a:rect l="l" t="t" r="r" b="b"/>
              <a:pathLst>
                <a:path w="4884" h="3467" extrusionOk="0">
                  <a:moveTo>
                    <a:pt x="0" y="1"/>
                  </a:moveTo>
                  <a:lnTo>
                    <a:pt x="0" y="3466"/>
                  </a:lnTo>
                  <a:lnTo>
                    <a:pt x="4883" y="3466"/>
                  </a:lnTo>
                  <a:lnTo>
                    <a:pt x="488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0" name="Google Shape;19090;p92"/>
            <p:cNvSpPr/>
            <p:nvPr/>
          </p:nvSpPr>
          <p:spPr>
            <a:xfrm>
              <a:off x="4889025" y="3777825"/>
              <a:ext cx="34700" cy="117375"/>
            </a:xfrm>
            <a:custGeom>
              <a:avLst/>
              <a:gdLst/>
              <a:ahLst/>
              <a:cxnLst/>
              <a:rect l="l" t="t" r="r" b="b"/>
              <a:pathLst>
                <a:path w="1388" h="4695" extrusionOk="0">
                  <a:moveTo>
                    <a:pt x="1387" y="0"/>
                  </a:moveTo>
                  <a:cubicBezTo>
                    <a:pt x="977" y="315"/>
                    <a:pt x="505" y="504"/>
                    <a:pt x="1" y="504"/>
                  </a:cubicBezTo>
                  <a:lnTo>
                    <a:pt x="1" y="4695"/>
                  </a:lnTo>
                  <a:lnTo>
                    <a:pt x="347" y="4695"/>
                  </a:lnTo>
                  <a:cubicBezTo>
                    <a:pt x="946" y="4695"/>
                    <a:pt x="1387" y="4222"/>
                    <a:pt x="1387" y="3655"/>
                  </a:cubicBezTo>
                  <a:lnTo>
                    <a:pt x="138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1" name="Google Shape;19091;p92"/>
            <p:cNvSpPr/>
            <p:nvPr/>
          </p:nvSpPr>
          <p:spPr>
            <a:xfrm>
              <a:off x="4628325" y="3777825"/>
              <a:ext cx="34675" cy="116600"/>
            </a:xfrm>
            <a:custGeom>
              <a:avLst/>
              <a:gdLst/>
              <a:ahLst/>
              <a:cxnLst/>
              <a:rect l="l" t="t" r="r" b="b"/>
              <a:pathLst>
                <a:path w="1387" h="4664" extrusionOk="0">
                  <a:moveTo>
                    <a:pt x="1" y="0"/>
                  </a:moveTo>
                  <a:lnTo>
                    <a:pt x="1" y="3655"/>
                  </a:lnTo>
                  <a:cubicBezTo>
                    <a:pt x="1" y="4222"/>
                    <a:pt x="442" y="4663"/>
                    <a:pt x="1009" y="4663"/>
                  </a:cubicBezTo>
                  <a:lnTo>
                    <a:pt x="1387" y="4663"/>
                  </a:lnTo>
                  <a:lnTo>
                    <a:pt x="1387" y="504"/>
                  </a:lnTo>
                  <a:cubicBezTo>
                    <a:pt x="851" y="504"/>
                    <a:pt x="379" y="315"/>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2" name="Google Shape;19092;p92"/>
            <p:cNvSpPr/>
            <p:nvPr/>
          </p:nvSpPr>
          <p:spPr>
            <a:xfrm>
              <a:off x="4766950" y="3790425"/>
              <a:ext cx="17350" cy="18150"/>
            </a:xfrm>
            <a:custGeom>
              <a:avLst/>
              <a:gdLst/>
              <a:ahLst/>
              <a:cxnLst/>
              <a:rect l="l" t="t" r="r" b="b"/>
              <a:pathLst>
                <a:path w="694" h="726" extrusionOk="0">
                  <a:moveTo>
                    <a:pt x="1" y="0"/>
                  </a:moveTo>
                  <a:lnTo>
                    <a:pt x="1" y="347"/>
                  </a:lnTo>
                  <a:cubicBezTo>
                    <a:pt x="1" y="568"/>
                    <a:pt x="158" y="725"/>
                    <a:pt x="347" y="725"/>
                  </a:cubicBezTo>
                  <a:cubicBezTo>
                    <a:pt x="568" y="725"/>
                    <a:pt x="694" y="568"/>
                    <a:pt x="694" y="347"/>
                  </a:cubicBezTo>
                  <a:lnTo>
                    <a:pt x="69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3" name="Google Shape;19093;p92"/>
            <p:cNvSpPr/>
            <p:nvPr/>
          </p:nvSpPr>
          <p:spPr>
            <a:xfrm>
              <a:off x="4889025" y="3686450"/>
              <a:ext cx="34700" cy="86675"/>
            </a:xfrm>
            <a:custGeom>
              <a:avLst/>
              <a:gdLst/>
              <a:ahLst/>
              <a:cxnLst/>
              <a:rect l="l" t="t" r="r" b="b"/>
              <a:pathLst>
                <a:path w="1388" h="3467" extrusionOk="0">
                  <a:moveTo>
                    <a:pt x="1" y="1"/>
                  </a:moveTo>
                  <a:lnTo>
                    <a:pt x="1" y="3466"/>
                  </a:lnTo>
                  <a:cubicBezTo>
                    <a:pt x="347" y="3466"/>
                    <a:pt x="662" y="3340"/>
                    <a:pt x="946" y="3088"/>
                  </a:cubicBezTo>
                  <a:cubicBezTo>
                    <a:pt x="1229" y="2836"/>
                    <a:pt x="1387" y="2458"/>
                    <a:pt x="1387" y="2080"/>
                  </a:cubicBezTo>
                  <a:lnTo>
                    <a:pt x="1387" y="1040"/>
                  </a:lnTo>
                  <a:cubicBezTo>
                    <a:pt x="1387" y="442"/>
                    <a:pt x="914"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4" name="Google Shape;19094;p92"/>
            <p:cNvSpPr/>
            <p:nvPr/>
          </p:nvSpPr>
          <p:spPr>
            <a:xfrm>
              <a:off x="4714975" y="3790425"/>
              <a:ext cx="122100" cy="104000"/>
            </a:xfrm>
            <a:custGeom>
              <a:avLst/>
              <a:gdLst/>
              <a:ahLst/>
              <a:cxnLst/>
              <a:rect l="l" t="t" r="r" b="b"/>
              <a:pathLst>
                <a:path w="4884" h="4160" extrusionOk="0">
                  <a:moveTo>
                    <a:pt x="0" y="0"/>
                  </a:moveTo>
                  <a:lnTo>
                    <a:pt x="0" y="4159"/>
                  </a:lnTo>
                  <a:lnTo>
                    <a:pt x="4883" y="4159"/>
                  </a:lnTo>
                  <a:lnTo>
                    <a:pt x="4883" y="0"/>
                  </a:lnTo>
                  <a:lnTo>
                    <a:pt x="3466" y="0"/>
                  </a:lnTo>
                  <a:lnTo>
                    <a:pt x="3466" y="347"/>
                  </a:lnTo>
                  <a:cubicBezTo>
                    <a:pt x="3466" y="946"/>
                    <a:pt x="2993" y="1387"/>
                    <a:pt x="2426" y="1387"/>
                  </a:cubicBezTo>
                  <a:cubicBezTo>
                    <a:pt x="1827" y="1387"/>
                    <a:pt x="1418" y="914"/>
                    <a:pt x="1418" y="347"/>
                  </a:cubicBezTo>
                  <a:lnTo>
                    <a:pt x="141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5" name="Google Shape;19095;p92"/>
            <p:cNvSpPr/>
            <p:nvPr/>
          </p:nvSpPr>
          <p:spPr>
            <a:xfrm>
              <a:off x="4714175" y="3599825"/>
              <a:ext cx="122100" cy="69325"/>
            </a:xfrm>
            <a:custGeom>
              <a:avLst/>
              <a:gdLst/>
              <a:ahLst/>
              <a:cxnLst/>
              <a:rect l="l" t="t" r="r" b="b"/>
              <a:pathLst>
                <a:path w="4884" h="2773" extrusionOk="0">
                  <a:moveTo>
                    <a:pt x="2427" y="0"/>
                  </a:moveTo>
                  <a:cubicBezTo>
                    <a:pt x="1103" y="0"/>
                    <a:pt x="1" y="1103"/>
                    <a:pt x="1" y="2426"/>
                  </a:cubicBezTo>
                  <a:lnTo>
                    <a:pt x="1" y="2773"/>
                  </a:lnTo>
                  <a:lnTo>
                    <a:pt x="1355" y="2773"/>
                  </a:lnTo>
                  <a:lnTo>
                    <a:pt x="1355" y="2426"/>
                  </a:lnTo>
                  <a:cubicBezTo>
                    <a:pt x="1355" y="1828"/>
                    <a:pt x="1828" y="1418"/>
                    <a:pt x="2395" y="1418"/>
                  </a:cubicBezTo>
                  <a:cubicBezTo>
                    <a:pt x="2994" y="1418"/>
                    <a:pt x="3403" y="1891"/>
                    <a:pt x="3403" y="2426"/>
                  </a:cubicBezTo>
                  <a:lnTo>
                    <a:pt x="3403" y="2773"/>
                  </a:lnTo>
                  <a:lnTo>
                    <a:pt x="4884" y="2773"/>
                  </a:lnTo>
                  <a:lnTo>
                    <a:pt x="4884" y="2426"/>
                  </a:lnTo>
                  <a:cubicBezTo>
                    <a:pt x="4884" y="1103"/>
                    <a:pt x="3781" y="0"/>
                    <a:pt x="24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096" name="Google Shape;19096;p92"/>
          <p:cNvGrpSpPr/>
          <p:nvPr/>
        </p:nvGrpSpPr>
        <p:grpSpPr>
          <a:xfrm>
            <a:off x="6227033" y="3807186"/>
            <a:ext cx="307261" cy="350079"/>
            <a:chOff x="4645650" y="3962900"/>
            <a:chExt cx="259950" cy="296175"/>
          </a:xfrm>
        </p:grpSpPr>
        <p:sp>
          <p:nvSpPr>
            <p:cNvPr id="19097" name="Google Shape;19097;p92"/>
            <p:cNvSpPr/>
            <p:nvPr/>
          </p:nvSpPr>
          <p:spPr>
            <a:xfrm>
              <a:off x="4853600" y="4155100"/>
              <a:ext cx="52000" cy="103975"/>
            </a:xfrm>
            <a:custGeom>
              <a:avLst/>
              <a:gdLst/>
              <a:ahLst/>
              <a:cxnLst/>
              <a:rect l="l" t="t" r="r" b="b"/>
              <a:pathLst>
                <a:path w="2080" h="4159" extrusionOk="0">
                  <a:moveTo>
                    <a:pt x="0" y="0"/>
                  </a:moveTo>
                  <a:lnTo>
                    <a:pt x="0" y="4159"/>
                  </a:lnTo>
                  <a:lnTo>
                    <a:pt x="1733" y="4159"/>
                  </a:lnTo>
                  <a:cubicBezTo>
                    <a:pt x="1922" y="4159"/>
                    <a:pt x="2079" y="4001"/>
                    <a:pt x="2079" y="3812"/>
                  </a:cubicBezTo>
                  <a:lnTo>
                    <a:pt x="2079" y="1733"/>
                  </a:lnTo>
                  <a:cubicBezTo>
                    <a:pt x="2079" y="788"/>
                    <a:pt x="1292"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8" name="Google Shape;19098;p92"/>
            <p:cNvSpPr/>
            <p:nvPr/>
          </p:nvSpPr>
          <p:spPr>
            <a:xfrm>
              <a:off x="4714975" y="4155100"/>
              <a:ext cx="121300" cy="50625"/>
            </a:xfrm>
            <a:custGeom>
              <a:avLst/>
              <a:gdLst/>
              <a:ahLst/>
              <a:cxnLst/>
              <a:rect l="l" t="t" r="r" b="b"/>
              <a:pathLst>
                <a:path w="4852" h="2025" extrusionOk="0">
                  <a:moveTo>
                    <a:pt x="0" y="0"/>
                  </a:moveTo>
                  <a:lnTo>
                    <a:pt x="0" y="1481"/>
                  </a:lnTo>
                  <a:cubicBezTo>
                    <a:pt x="772" y="1843"/>
                    <a:pt x="1599" y="2024"/>
                    <a:pt x="2426" y="2024"/>
                  </a:cubicBezTo>
                  <a:cubicBezTo>
                    <a:pt x="3253" y="2024"/>
                    <a:pt x="4080" y="1843"/>
                    <a:pt x="4852" y="1481"/>
                  </a:cubicBezTo>
                  <a:lnTo>
                    <a:pt x="4852" y="0"/>
                  </a:lnTo>
                  <a:lnTo>
                    <a:pt x="4789" y="0"/>
                  </a:lnTo>
                  <a:cubicBezTo>
                    <a:pt x="4348" y="410"/>
                    <a:pt x="3781" y="693"/>
                    <a:pt x="3119" y="693"/>
                  </a:cubicBezTo>
                  <a:lnTo>
                    <a:pt x="1733" y="693"/>
                  </a:lnTo>
                  <a:cubicBezTo>
                    <a:pt x="1071" y="693"/>
                    <a:pt x="473" y="410"/>
                    <a:pt x="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9" name="Google Shape;19099;p92"/>
            <p:cNvSpPr/>
            <p:nvPr/>
          </p:nvSpPr>
          <p:spPr>
            <a:xfrm>
              <a:off x="4714975" y="4211025"/>
              <a:ext cx="121300" cy="48050"/>
            </a:xfrm>
            <a:custGeom>
              <a:avLst/>
              <a:gdLst/>
              <a:ahLst/>
              <a:cxnLst/>
              <a:rect l="l" t="t" r="r" b="b"/>
              <a:pathLst>
                <a:path w="4852" h="1922" extrusionOk="0">
                  <a:moveTo>
                    <a:pt x="0" y="0"/>
                  </a:moveTo>
                  <a:lnTo>
                    <a:pt x="0" y="1922"/>
                  </a:lnTo>
                  <a:lnTo>
                    <a:pt x="4852" y="1922"/>
                  </a:lnTo>
                  <a:lnTo>
                    <a:pt x="4852" y="0"/>
                  </a:lnTo>
                  <a:cubicBezTo>
                    <a:pt x="4080" y="315"/>
                    <a:pt x="3253" y="473"/>
                    <a:pt x="2426" y="473"/>
                  </a:cubicBezTo>
                  <a:cubicBezTo>
                    <a:pt x="1599" y="473"/>
                    <a:pt x="772" y="315"/>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0" name="Google Shape;19100;p92"/>
            <p:cNvSpPr/>
            <p:nvPr/>
          </p:nvSpPr>
          <p:spPr>
            <a:xfrm>
              <a:off x="4645650" y="4154300"/>
              <a:ext cx="52025" cy="104775"/>
            </a:xfrm>
            <a:custGeom>
              <a:avLst/>
              <a:gdLst/>
              <a:ahLst/>
              <a:cxnLst/>
              <a:rect l="l" t="t" r="r" b="b"/>
              <a:pathLst>
                <a:path w="2081" h="4191" extrusionOk="0">
                  <a:moveTo>
                    <a:pt x="1734" y="1"/>
                  </a:moveTo>
                  <a:cubicBezTo>
                    <a:pt x="757" y="32"/>
                    <a:pt x="1" y="757"/>
                    <a:pt x="1" y="1765"/>
                  </a:cubicBezTo>
                  <a:lnTo>
                    <a:pt x="1" y="3844"/>
                  </a:lnTo>
                  <a:cubicBezTo>
                    <a:pt x="1" y="4033"/>
                    <a:pt x="158" y="4191"/>
                    <a:pt x="379" y="4191"/>
                  </a:cubicBezTo>
                  <a:lnTo>
                    <a:pt x="2080" y="4191"/>
                  </a:lnTo>
                  <a:lnTo>
                    <a:pt x="208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1" name="Google Shape;19101;p92"/>
            <p:cNvSpPr/>
            <p:nvPr/>
          </p:nvSpPr>
          <p:spPr>
            <a:xfrm>
              <a:off x="4722850" y="4049550"/>
              <a:ext cx="103975" cy="105575"/>
            </a:xfrm>
            <a:custGeom>
              <a:avLst/>
              <a:gdLst/>
              <a:ahLst/>
              <a:cxnLst/>
              <a:rect l="l" t="t" r="r" b="b"/>
              <a:pathLst>
                <a:path w="4159" h="4223" extrusionOk="0">
                  <a:moveTo>
                    <a:pt x="2080" y="1"/>
                  </a:moveTo>
                  <a:cubicBezTo>
                    <a:pt x="1765" y="442"/>
                    <a:pt x="1260" y="694"/>
                    <a:pt x="693" y="694"/>
                  </a:cubicBezTo>
                  <a:lnTo>
                    <a:pt x="0" y="694"/>
                  </a:lnTo>
                  <a:lnTo>
                    <a:pt x="0" y="3498"/>
                  </a:lnTo>
                  <a:cubicBezTo>
                    <a:pt x="347" y="3939"/>
                    <a:pt x="851" y="4222"/>
                    <a:pt x="1418" y="4222"/>
                  </a:cubicBezTo>
                  <a:lnTo>
                    <a:pt x="2804" y="4222"/>
                  </a:lnTo>
                  <a:cubicBezTo>
                    <a:pt x="3340" y="4222"/>
                    <a:pt x="3844" y="3939"/>
                    <a:pt x="4159" y="3498"/>
                  </a:cubicBezTo>
                  <a:lnTo>
                    <a:pt x="4159" y="694"/>
                  </a:lnTo>
                  <a:lnTo>
                    <a:pt x="3466" y="694"/>
                  </a:lnTo>
                  <a:cubicBezTo>
                    <a:pt x="2899" y="694"/>
                    <a:pt x="2395" y="442"/>
                    <a:pt x="208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2" name="Google Shape;19102;p92"/>
            <p:cNvSpPr/>
            <p:nvPr/>
          </p:nvSpPr>
          <p:spPr>
            <a:xfrm>
              <a:off x="4678725" y="3962900"/>
              <a:ext cx="190650" cy="174100"/>
            </a:xfrm>
            <a:custGeom>
              <a:avLst/>
              <a:gdLst/>
              <a:ahLst/>
              <a:cxnLst/>
              <a:rect l="l" t="t" r="r" b="b"/>
              <a:pathLst>
                <a:path w="7626" h="6964" extrusionOk="0">
                  <a:moveTo>
                    <a:pt x="3813" y="1"/>
                  </a:moveTo>
                  <a:cubicBezTo>
                    <a:pt x="1734" y="1"/>
                    <a:pt x="1" y="1702"/>
                    <a:pt x="1" y="3813"/>
                  </a:cubicBezTo>
                  <a:lnTo>
                    <a:pt x="1" y="5955"/>
                  </a:lnTo>
                  <a:lnTo>
                    <a:pt x="64" y="5955"/>
                  </a:lnTo>
                  <a:cubicBezTo>
                    <a:pt x="64" y="6522"/>
                    <a:pt x="537" y="6964"/>
                    <a:pt x="1104" y="6964"/>
                  </a:cubicBezTo>
                  <a:lnTo>
                    <a:pt x="1104" y="3813"/>
                  </a:lnTo>
                  <a:cubicBezTo>
                    <a:pt x="1104" y="3624"/>
                    <a:pt x="1261" y="3467"/>
                    <a:pt x="1450" y="3467"/>
                  </a:cubicBezTo>
                  <a:lnTo>
                    <a:pt x="2458" y="3467"/>
                  </a:lnTo>
                  <a:cubicBezTo>
                    <a:pt x="3057" y="3467"/>
                    <a:pt x="3498" y="2994"/>
                    <a:pt x="3498" y="2427"/>
                  </a:cubicBezTo>
                  <a:lnTo>
                    <a:pt x="3498" y="1734"/>
                  </a:lnTo>
                  <a:cubicBezTo>
                    <a:pt x="3498" y="1545"/>
                    <a:pt x="3656" y="1387"/>
                    <a:pt x="3845" y="1387"/>
                  </a:cubicBezTo>
                  <a:cubicBezTo>
                    <a:pt x="4034" y="1387"/>
                    <a:pt x="4191" y="1545"/>
                    <a:pt x="4191" y="1734"/>
                  </a:cubicBezTo>
                  <a:lnTo>
                    <a:pt x="4191" y="2427"/>
                  </a:lnTo>
                  <a:cubicBezTo>
                    <a:pt x="4191" y="3025"/>
                    <a:pt x="4664" y="3467"/>
                    <a:pt x="5231" y="3467"/>
                  </a:cubicBezTo>
                  <a:lnTo>
                    <a:pt x="6239" y="3467"/>
                  </a:lnTo>
                  <a:cubicBezTo>
                    <a:pt x="6459" y="3467"/>
                    <a:pt x="6617" y="3624"/>
                    <a:pt x="6617" y="3813"/>
                  </a:cubicBezTo>
                  <a:lnTo>
                    <a:pt x="6617" y="6964"/>
                  </a:lnTo>
                  <a:cubicBezTo>
                    <a:pt x="7184" y="6964"/>
                    <a:pt x="7625" y="6491"/>
                    <a:pt x="7625" y="5955"/>
                  </a:cubicBezTo>
                  <a:lnTo>
                    <a:pt x="7625" y="3813"/>
                  </a:lnTo>
                  <a:cubicBezTo>
                    <a:pt x="7625" y="1734"/>
                    <a:pt x="5924" y="1"/>
                    <a:pt x="38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103" name="Google Shape;19103;p92"/>
          <p:cNvGrpSpPr/>
          <p:nvPr/>
        </p:nvGrpSpPr>
        <p:grpSpPr>
          <a:xfrm>
            <a:off x="7979994" y="3332048"/>
            <a:ext cx="349133" cy="348188"/>
            <a:chOff x="6143725" y="3582500"/>
            <a:chExt cx="295375" cy="294575"/>
          </a:xfrm>
        </p:grpSpPr>
        <p:sp>
          <p:nvSpPr>
            <p:cNvPr id="19104" name="Google Shape;19104;p92"/>
            <p:cNvSpPr/>
            <p:nvPr/>
          </p:nvSpPr>
          <p:spPr>
            <a:xfrm>
              <a:off x="6143725" y="3720325"/>
              <a:ext cx="295375" cy="156750"/>
            </a:xfrm>
            <a:custGeom>
              <a:avLst/>
              <a:gdLst/>
              <a:ahLst/>
              <a:cxnLst/>
              <a:rect l="l" t="t" r="r" b="b"/>
              <a:pathLst>
                <a:path w="11815" h="6270" extrusionOk="0">
                  <a:moveTo>
                    <a:pt x="7309" y="1418"/>
                  </a:moveTo>
                  <a:cubicBezTo>
                    <a:pt x="7908" y="1418"/>
                    <a:pt x="8349" y="1891"/>
                    <a:pt x="8349" y="2458"/>
                  </a:cubicBezTo>
                  <a:cubicBezTo>
                    <a:pt x="8349" y="2993"/>
                    <a:pt x="7845" y="3466"/>
                    <a:pt x="7309" y="3466"/>
                  </a:cubicBezTo>
                  <a:lnTo>
                    <a:pt x="4474" y="3466"/>
                  </a:lnTo>
                  <a:cubicBezTo>
                    <a:pt x="3875" y="3466"/>
                    <a:pt x="3434" y="2993"/>
                    <a:pt x="3434" y="2458"/>
                  </a:cubicBezTo>
                  <a:cubicBezTo>
                    <a:pt x="3434" y="1859"/>
                    <a:pt x="3907" y="1418"/>
                    <a:pt x="4474" y="1418"/>
                  </a:cubicBezTo>
                  <a:close/>
                  <a:moveTo>
                    <a:pt x="1008" y="1"/>
                  </a:moveTo>
                  <a:cubicBezTo>
                    <a:pt x="410" y="1"/>
                    <a:pt x="0" y="473"/>
                    <a:pt x="0" y="1040"/>
                  </a:cubicBezTo>
                  <a:lnTo>
                    <a:pt x="0" y="5262"/>
                  </a:lnTo>
                  <a:cubicBezTo>
                    <a:pt x="0" y="5829"/>
                    <a:pt x="473" y="6270"/>
                    <a:pt x="1008" y="6270"/>
                  </a:cubicBezTo>
                  <a:lnTo>
                    <a:pt x="10775" y="6270"/>
                  </a:lnTo>
                  <a:cubicBezTo>
                    <a:pt x="11373" y="6270"/>
                    <a:pt x="11815" y="5797"/>
                    <a:pt x="11815" y="5262"/>
                  </a:cubicBezTo>
                  <a:lnTo>
                    <a:pt x="11815" y="1040"/>
                  </a:lnTo>
                  <a:cubicBezTo>
                    <a:pt x="11783" y="473"/>
                    <a:pt x="11342" y="1"/>
                    <a:pt x="107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5" name="Google Shape;19105;p92"/>
            <p:cNvSpPr/>
            <p:nvPr/>
          </p:nvSpPr>
          <p:spPr>
            <a:xfrm>
              <a:off x="6246900" y="3773100"/>
              <a:ext cx="88225" cy="17350"/>
            </a:xfrm>
            <a:custGeom>
              <a:avLst/>
              <a:gdLst/>
              <a:ahLst/>
              <a:cxnLst/>
              <a:rect l="l" t="t" r="r" b="b"/>
              <a:pathLst>
                <a:path w="3529" h="694" extrusionOk="0">
                  <a:moveTo>
                    <a:pt x="347" y="0"/>
                  </a:moveTo>
                  <a:cubicBezTo>
                    <a:pt x="158" y="0"/>
                    <a:pt x="0" y="126"/>
                    <a:pt x="0" y="347"/>
                  </a:cubicBezTo>
                  <a:cubicBezTo>
                    <a:pt x="0" y="536"/>
                    <a:pt x="158" y="693"/>
                    <a:pt x="347" y="693"/>
                  </a:cubicBezTo>
                  <a:lnTo>
                    <a:pt x="3182" y="693"/>
                  </a:lnTo>
                  <a:cubicBezTo>
                    <a:pt x="3371" y="693"/>
                    <a:pt x="3529" y="536"/>
                    <a:pt x="3529" y="347"/>
                  </a:cubicBezTo>
                  <a:cubicBezTo>
                    <a:pt x="3529" y="126"/>
                    <a:pt x="3371" y="0"/>
                    <a:pt x="31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6" name="Google Shape;19106;p92"/>
            <p:cNvSpPr/>
            <p:nvPr/>
          </p:nvSpPr>
          <p:spPr>
            <a:xfrm>
              <a:off x="6161050" y="3582500"/>
              <a:ext cx="86650" cy="34675"/>
            </a:xfrm>
            <a:custGeom>
              <a:avLst/>
              <a:gdLst/>
              <a:ahLst/>
              <a:cxnLst/>
              <a:rect l="l" t="t" r="r" b="b"/>
              <a:pathLst>
                <a:path w="3466" h="1387" extrusionOk="0">
                  <a:moveTo>
                    <a:pt x="1008" y="0"/>
                  </a:moveTo>
                  <a:cubicBezTo>
                    <a:pt x="441" y="0"/>
                    <a:pt x="0" y="473"/>
                    <a:pt x="0" y="1040"/>
                  </a:cubicBezTo>
                  <a:lnTo>
                    <a:pt x="0" y="1386"/>
                  </a:lnTo>
                  <a:lnTo>
                    <a:pt x="3466" y="1386"/>
                  </a:lnTo>
                  <a:lnTo>
                    <a:pt x="3466" y="1040"/>
                  </a:lnTo>
                  <a:lnTo>
                    <a:pt x="3434" y="1040"/>
                  </a:lnTo>
                  <a:cubicBezTo>
                    <a:pt x="3434" y="441"/>
                    <a:pt x="2962" y="0"/>
                    <a:pt x="23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7" name="Google Shape;19107;p92"/>
            <p:cNvSpPr/>
            <p:nvPr/>
          </p:nvSpPr>
          <p:spPr>
            <a:xfrm>
              <a:off x="6160250" y="3633675"/>
              <a:ext cx="86675" cy="69350"/>
            </a:xfrm>
            <a:custGeom>
              <a:avLst/>
              <a:gdLst/>
              <a:ahLst/>
              <a:cxnLst/>
              <a:rect l="l" t="t" r="r" b="b"/>
              <a:pathLst>
                <a:path w="3467" h="2774" extrusionOk="0">
                  <a:moveTo>
                    <a:pt x="2112" y="726"/>
                  </a:moveTo>
                  <a:cubicBezTo>
                    <a:pt x="2332" y="726"/>
                    <a:pt x="2458" y="883"/>
                    <a:pt x="2458" y="1072"/>
                  </a:cubicBezTo>
                  <a:cubicBezTo>
                    <a:pt x="2458" y="1261"/>
                    <a:pt x="2332" y="1419"/>
                    <a:pt x="2112" y="1419"/>
                  </a:cubicBezTo>
                  <a:lnTo>
                    <a:pt x="1419" y="1419"/>
                  </a:lnTo>
                  <a:cubicBezTo>
                    <a:pt x="1230" y="1419"/>
                    <a:pt x="1072" y="1261"/>
                    <a:pt x="1072" y="1072"/>
                  </a:cubicBezTo>
                  <a:cubicBezTo>
                    <a:pt x="1072" y="883"/>
                    <a:pt x="1230" y="726"/>
                    <a:pt x="1419" y="726"/>
                  </a:cubicBezTo>
                  <a:close/>
                  <a:moveTo>
                    <a:pt x="1" y="1"/>
                  </a:moveTo>
                  <a:lnTo>
                    <a:pt x="1" y="2773"/>
                  </a:lnTo>
                  <a:lnTo>
                    <a:pt x="3466" y="2773"/>
                  </a:lnTo>
                  <a:lnTo>
                    <a:pt x="346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8" name="Google Shape;19108;p92"/>
            <p:cNvSpPr/>
            <p:nvPr/>
          </p:nvSpPr>
          <p:spPr>
            <a:xfrm>
              <a:off x="6336675" y="3599025"/>
              <a:ext cx="85875" cy="69350"/>
            </a:xfrm>
            <a:custGeom>
              <a:avLst/>
              <a:gdLst/>
              <a:ahLst/>
              <a:cxnLst/>
              <a:rect l="l" t="t" r="r" b="b"/>
              <a:pathLst>
                <a:path w="3435" h="2774" extrusionOk="0">
                  <a:moveTo>
                    <a:pt x="1986" y="1387"/>
                  </a:moveTo>
                  <a:cubicBezTo>
                    <a:pt x="2206" y="1387"/>
                    <a:pt x="2364" y="1545"/>
                    <a:pt x="2364" y="1765"/>
                  </a:cubicBezTo>
                  <a:cubicBezTo>
                    <a:pt x="2364" y="1954"/>
                    <a:pt x="2206" y="2112"/>
                    <a:pt x="1986" y="2112"/>
                  </a:cubicBezTo>
                  <a:lnTo>
                    <a:pt x="1293" y="2112"/>
                  </a:lnTo>
                  <a:cubicBezTo>
                    <a:pt x="1104" y="2112"/>
                    <a:pt x="946" y="1954"/>
                    <a:pt x="946" y="1765"/>
                  </a:cubicBezTo>
                  <a:cubicBezTo>
                    <a:pt x="946" y="1545"/>
                    <a:pt x="1104" y="1387"/>
                    <a:pt x="1293" y="1387"/>
                  </a:cubicBezTo>
                  <a:close/>
                  <a:moveTo>
                    <a:pt x="1009" y="1"/>
                  </a:moveTo>
                  <a:cubicBezTo>
                    <a:pt x="410" y="1"/>
                    <a:pt x="1" y="473"/>
                    <a:pt x="1" y="1040"/>
                  </a:cubicBezTo>
                  <a:lnTo>
                    <a:pt x="1" y="2773"/>
                  </a:lnTo>
                  <a:lnTo>
                    <a:pt x="3435" y="2773"/>
                  </a:lnTo>
                  <a:lnTo>
                    <a:pt x="3435" y="1040"/>
                  </a:lnTo>
                  <a:lnTo>
                    <a:pt x="3403" y="1040"/>
                  </a:lnTo>
                  <a:cubicBezTo>
                    <a:pt x="3403" y="442"/>
                    <a:pt x="2931" y="1"/>
                    <a:pt x="2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9" name="Google Shape;19109;p92"/>
            <p:cNvSpPr/>
            <p:nvPr/>
          </p:nvSpPr>
          <p:spPr>
            <a:xfrm>
              <a:off x="6335100" y="3686450"/>
              <a:ext cx="86675" cy="17350"/>
            </a:xfrm>
            <a:custGeom>
              <a:avLst/>
              <a:gdLst/>
              <a:ahLst/>
              <a:cxnLst/>
              <a:rect l="l" t="t" r="r" b="b"/>
              <a:pathLst>
                <a:path w="3467" h="694" extrusionOk="0">
                  <a:moveTo>
                    <a:pt x="1" y="1"/>
                  </a:moveTo>
                  <a:lnTo>
                    <a:pt x="1" y="694"/>
                  </a:lnTo>
                  <a:lnTo>
                    <a:pt x="3466" y="694"/>
                  </a:lnTo>
                  <a:lnTo>
                    <a:pt x="346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0" name="Google Shape;19110;p92"/>
            <p:cNvSpPr/>
            <p:nvPr/>
          </p:nvSpPr>
          <p:spPr>
            <a:xfrm>
              <a:off x="6264225" y="3617150"/>
              <a:ext cx="53575" cy="86650"/>
            </a:xfrm>
            <a:custGeom>
              <a:avLst/>
              <a:gdLst/>
              <a:ahLst/>
              <a:cxnLst/>
              <a:rect l="l" t="t" r="r" b="b"/>
              <a:pathLst>
                <a:path w="2143" h="3466" extrusionOk="0">
                  <a:moveTo>
                    <a:pt x="1072" y="0"/>
                  </a:moveTo>
                  <a:cubicBezTo>
                    <a:pt x="473" y="0"/>
                    <a:pt x="0" y="441"/>
                    <a:pt x="0" y="1040"/>
                  </a:cubicBezTo>
                  <a:lnTo>
                    <a:pt x="0" y="3466"/>
                  </a:lnTo>
                  <a:lnTo>
                    <a:pt x="2143" y="3466"/>
                  </a:lnTo>
                  <a:lnTo>
                    <a:pt x="2143" y="1040"/>
                  </a:lnTo>
                  <a:cubicBezTo>
                    <a:pt x="2143" y="441"/>
                    <a:pt x="1670"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111" name="Google Shape;19111;p92"/>
          <p:cNvGrpSpPr/>
          <p:nvPr/>
        </p:nvGrpSpPr>
        <p:grpSpPr>
          <a:xfrm>
            <a:off x="5748820" y="1531387"/>
            <a:ext cx="350995" cy="350049"/>
            <a:chOff x="1310075" y="3253275"/>
            <a:chExt cx="296950" cy="296150"/>
          </a:xfrm>
        </p:grpSpPr>
        <p:sp>
          <p:nvSpPr>
            <p:cNvPr id="19112" name="Google Shape;19112;p92"/>
            <p:cNvSpPr/>
            <p:nvPr/>
          </p:nvSpPr>
          <p:spPr>
            <a:xfrm>
              <a:off x="1423475" y="3359600"/>
              <a:ext cx="69350" cy="68550"/>
            </a:xfrm>
            <a:custGeom>
              <a:avLst/>
              <a:gdLst/>
              <a:ahLst/>
              <a:cxnLst/>
              <a:rect l="l" t="t" r="r" b="b"/>
              <a:pathLst>
                <a:path w="2774" h="2742" extrusionOk="0">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3" name="Google Shape;19113;p92"/>
            <p:cNvSpPr/>
            <p:nvPr/>
          </p:nvSpPr>
          <p:spPr>
            <a:xfrm>
              <a:off x="1310075" y="3253275"/>
              <a:ext cx="296950" cy="296150"/>
            </a:xfrm>
            <a:custGeom>
              <a:avLst/>
              <a:gdLst/>
              <a:ahLst/>
              <a:cxnLst/>
              <a:rect l="l" t="t" r="r" b="b"/>
              <a:pathLst>
                <a:path w="11878" h="11846" extrusionOk="0">
                  <a:moveTo>
                    <a:pt x="5923" y="2111"/>
                  </a:moveTo>
                  <a:cubicBezTo>
                    <a:pt x="8003" y="2111"/>
                    <a:pt x="9735" y="3812"/>
                    <a:pt x="9735" y="5923"/>
                  </a:cubicBezTo>
                  <a:cubicBezTo>
                    <a:pt x="9735" y="8034"/>
                    <a:pt x="8034" y="9767"/>
                    <a:pt x="5923" y="9767"/>
                  </a:cubicBezTo>
                  <a:cubicBezTo>
                    <a:pt x="3844" y="9767"/>
                    <a:pt x="2080" y="8065"/>
                    <a:pt x="2080" y="5923"/>
                  </a:cubicBezTo>
                  <a:cubicBezTo>
                    <a:pt x="2111" y="3844"/>
                    <a:pt x="3844" y="2111"/>
                    <a:pt x="5923" y="2111"/>
                  </a:cubicBezTo>
                  <a:close/>
                  <a:moveTo>
                    <a:pt x="5262" y="0"/>
                  </a:moveTo>
                  <a:cubicBezTo>
                    <a:pt x="5104" y="0"/>
                    <a:pt x="4947" y="95"/>
                    <a:pt x="4884" y="252"/>
                  </a:cubicBezTo>
                  <a:lnTo>
                    <a:pt x="4726" y="1166"/>
                  </a:lnTo>
                  <a:cubicBezTo>
                    <a:pt x="4253" y="1292"/>
                    <a:pt x="3844" y="1481"/>
                    <a:pt x="3434" y="1733"/>
                  </a:cubicBezTo>
                  <a:lnTo>
                    <a:pt x="2678" y="1197"/>
                  </a:lnTo>
                  <a:cubicBezTo>
                    <a:pt x="2641" y="1160"/>
                    <a:pt x="2584" y="1142"/>
                    <a:pt x="2523" y="1142"/>
                  </a:cubicBezTo>
                  <a:cubicBezTo>
                    <a:pt x="2429" y="1142"/>
                    <a:pt x="2326" y="1184"/>
                    <a:pt x="2269" y="1260"/>
                  </a:cubicBezTo>
                  <a:lnTo>
                    <a:pt x="1260" y="2237"/>
                  </a:lnTo>
                  <a:cubicBezTo>
                    <a:pt x="1166" y="2363"/>
                    <a:pt x="1166" y="2552"/>
                    <a:pt x="1229" y="2678"/>
                  </a:cubicBezTo>
                  <a:lnTo>
                    <a:pt x="1733" y="3403"/>
                  </a:lnTo>
                  <a:cubicBezTo>
                    <a:pt x="1512" y="3812"/>
                    <a:pt x="1323" y="4253"/>
                    <a:pt x="1197" y="4726"/>
                  </a:cubicBezTo>
                  <a:lnTo>
                    <a:pt x="284" y="4883"/>
                  </a:lnTo>
                  <a:cubicBezTo>
                    <a:pt x="126" y="4915"/>
                    <a:pt x="0" y="5041"/>
                    <a:pt x="0" y="5230"/>
                  </a:cubicBezTo>
                  <a:lnTo>
                    <a:pt x="0" y="6616"/>
                  </a:lnTo>
                  <a:cubicBezTo>
                    <a:pt x="0" y="6805"/>
                    <a:pt x="126" y="6963"/>
                    <a:pt x="284" y="6963"/>
                  </a:cubicBezTo>
                  <a:lnTo>
                    <a:pt x="1197" y="7120"/>
                  </a:lnTo>
                  <a:cubicBezTo>
                    <a:pt x="1292" y="7593"/>
                    <a:pt x="1512" y="8002"/>
                    <a:pt x="1733" y="8412"/>
                  </a:cubicBezTo>
                  <a:lnTo>
                    <a:pt x="1229" y="9168"/>
                  </a:lnTo>
                  <a:cubicBezTo>
                    <a:pt x="1103" y="9263"/>
                    <a:pt x="1166" y="9483"/>
                    <a:pt x="1260" y="9578"/>
                  </a:cubicBezTo>
                  <a:lnTo>
                    <a:pt x="2269" y="10586"/>
                  </a:lnTo>
                  <a:cubicBezTo>
                    <a:pt x="2321" y="10638"/>
                    <a:pt x="2411" y="10661"/>
                    <a:pt x="2497" y="10661"/>
                  </a:cubicBezTo>
                  <a:cubicBezTo>
                    <a:pt x="2568" y="10661"/>
                    <a:pt x="2636" y="10646"/>
                    <a:pt x="2678" y="10617"/>
                  </a:cubicBezTo>
                  <a:lnTo>
                    <a:pt x="3434" y="10113"/>
                  </a:lnTo>
                  <a:cubicBezTo>
                    <a:pt x="3844" y="10334"/>
                    <a:pt x="4253" y="10554"/>
                    <a:pt x="4726" y="10649"/>
                  </a:cubicBezTo>
                  <a:lnTo>
                    <a:pt x="4884" y="11562"/>
                  </a:lnTo>
                  <a:cubicBezTo>
                    <a:pt x="4947" y="11720"/>
                    <a:pt x="5041" y="11846"/>
                    <a:pt x="5262" y="11846"/>
                  </a:cubicBezTo>
                  <a:lnTo>
                    <a:pt x="6616" y="11846"/>
                  </a:lnTo>
                  <a:cubicBezTo>
                    <a:pt x="6774" y="11846"/>
                    <a:pt x="6931" y="11720"/>
                    <a:pt x="6994" y="11562"/>
                  </a:cubicBezTo>
                  <a:lnTo>
                    <a:pt x="7152" y="10649"/>
                  </a:lnTo>
                  <a:cubicBezTo>
                    <a:pt x="7624" y="10523"/>
                    <a:pt x="8034" y="10334"/>
                    <a:pt x="8444" y="10113"/>
                  </a:cubicBezTo>
                  <a:lnTo>
                    <a:pt x="9200" y="10617"/>
                  </a:lnTo>
                  <a:cubicBezTo>
                    <a:pt x="9242" y="10646"/>
                    <a:pt x="9310" y="10661"/>
                    <a:pt x="9381" y="10661"/>
                  </a:cubicBezTo>
                  <a:cubicBezTo>
                    <a:pt x="9467" y="10661"/>
                    <a:pt x="9557" y="10638"/>
                    <a:pt x="9609" y="10586"/>
                  </a:cubicBezTo>
                  <a:lnTo>
                    <a:pt x="10617" y="9578"/>
                  </a:lnTo>
                  <a:cubicBezTo>
                    <a:pt x="10712" y="9483"/>
                    <a:pt x="10712" y="9263"/>
                    <a:pt x="10649" y="9168"/>
                  </a:cubicBezTo>
                  <a:lnTo>
                    <a:pt x="10145" y="8412"/>
                  </a:lnTo>
                  <a:cubicBezTo>
                    <a:pt x="10365" y="8002"/>
                    <a:pt x="10554" y="7593"/>
                    <a:pt x="10680" y="7120"/>
                  </a:cubicBezTo>
                  <a:lnTo>
                    <a:pt x="11594" y="6963"/>
                  </a:lnTo>
                  <a:cubicBezTo>
                    <a:pt x="11752" y="6900"/>
                    <a:pt x="11878" y="6805"/>
                    <a:pt x="11878" y="6616"/>
                  </a:cubicBezTo>
                  <a:lnTo>
                    <a:pt x="11878" y="5230"/>
                  </a:lnTo>
                  <a:cubicBezTo>
                    <a:pt x="11878" y="5072"/>
                    <a:pt x="11752" y="4915"/>
                    <a:pt x="11594" y="4883"/>
                  </a:cubicBezTo>
                  <a:lnTo>
                    <a:pt x="10680" y="4726"/>
                  </a:lnTo>
                  <a:cubicBezTo>
                    <a:pt x="10554" y="4253"/>
                    <a:pt x="10365" y="3812"/>
                    <a:pt x="10145" y="3403"/>
                  </a:cubicBezTo>
                  <a:lnTo>
                    <a:pt x="10649" y="2678"/>
                  </a:lnTo>
                  <a:cubicBezTo>
                    <a:pt x="10775" y="2552"/>
                    <a:pt x="10712" y="2363"/>
                    <a:pt x="10617" y="2237"/>
                  </a:cubicBezTo>
                  <a:lnTo>
                    <a:pt x="9609" y="1260"/>
                  </a:lnTo>
                  <a:cubicBezTo>
                    <a:pt x="9554" y="1187"/>
                    <a:pt x="9455" y="1156"/>
                    <a:pt x="9364" y="1156"/>
                  </a:cubicBezTo>
                  <a:cubicBezTo>
                    <a:pt x="9300" y="1156"/>
                    <a:pt x="9239" y="1171"/>
                    <a:pt x="9200" y="1197"/>
                  </a:cubicBezTo>
                  <a:lnTo>
                    <a:pt x="8444" y="1733"/>
                  </a:lnTo>
                  <a:cubicBezTo>
                    <a:pt x="8034" y="1481"/>
                    <a:pt x="7624" y="1292"/>
                    <a:pt x="7152" y="1166"/>
                  </a:cubicBezTo>
                  <a:lnTo>
                    <a:pt x="6994" y="252"/>
                  </a:lnTo>
                  <a:cubicBezTo>
                    <a:pt x="6931" y="95"/>
                    <a:pt x="6837" y="0"/>
                    <a:pt x="66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4" name="Google Shape;19114;p92"/>
            <p:cNvSpPr/>
            <p:nvPr/>
          </p:nvSpPr>
          <p:spPr>
            <a:xfrm>
              <a:off x="1399850" y="3426550"/>
              <a:ext cx="116600" cy="52800"/>
            </a:xfrm>
            <a:custGeom>
              <a:avLst/>
              <a:gdLst/>
              <a:ahLst/>
              <a:cxnLst/>
              <a:rect l="l" t="t" r="r" b="b"/>
              <a:pathLst>
                <a:path w="4664" h="2112" extrusionOk="0">
                  <a:moveTo>
                    <a:pt x="725" y="0"/>
                  </a:moveTo>
                  <a:cubicBezTo>
                    <a:pt x="410" y="252"/>
                    <a:pt x="127" y="662"/>
                    <a:pt x="1" y="1103"/>
                  </a:cubicBezTo>
                  <a:cubicBezTo>
                    <a:pt x="599" y="1733"/>
                    <a:pt x="1387" y="2111"/>
                    <a:pt x="2332" y="2111"/>
                  </a:cubicBezTo>
                  <a:cubicBezTo>
                    <a:pt x="3246" y="2111"/>
                    <a:pt x="4065" y="1733"/>
                    <a:pt x="4664" y="1103"/>
                  </a:cubicBezTo>
                  <a:cubicBezTo>
                    <a:pt x="4538" y="662"/>
                    <a:pt x="4254" y="252"/>
                    <a:pt x="3939" y="0"/>
                  </a:cubicBezTo>
                  <a:cubicBezTo>
                    <a:pt x="3561" y="473"/>
                    <a:pt x="2994" y="788"/>
                    <a:pt x="2332" y="788"/>
                  </a:cubicBezTo>
                  <a:cubicBezTo>
                    <a:pt x="1702" y="788"/>
                    <a:pt x="1103" y="473"/>
                    <a:pt x="7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9115" name="Google Shape;19115;p92"/>
          <p:cNvSpPr/>
          <p:nvPr/>
        </p:nvSpPr>
        <p:spPr>
          <a:xfrm>
            <a:off x="5750241" y="1973475"/>
            <a:ext cx="348217" cy="347272"/>
          </a:xfrm>
          <a:custGeom>
            <a:avLst/>
            <a:gdLst/>
            <a:ahLst/>
            <a:cxnLst/>
            <a:rect l="l" t="t" r="r" b="b"/>
            <a:pathLst>
              <a:path w="11784" h="11752" extrusionOk="0">
                <a:moveTo>
                  <a:pt x="1040" y="0"/>
                </a:moveTo>
                <a:cubicBezTo>
                  <a:pt x="441" y="0"/>
                  <a:pt x="0" y="473"/>
                  <a:pt x="0" y="1040"/>
                </a:cubicBezTo>
                <a:cubicBezTo>
                  <a:pt x="0" y="1639"/>
                  <a:pt x="473" y="2048"/>
                  <a:pt x="1040" y="2048"/>
                </a:cubicBezTo>
                <a:lnTo>
                  <a:pt x="1386" y="2048"/>
                </a:lnTo>
                <a:lnTo>
                  <a:pt x="1386" y="2426"/>
                </a:lnTo>
                <a:cubicBezTo>
                  <a:pt x="1386" y="2993"/>
                  <a:pt x="1859" y="3434"/>
                  <a:pt x="2426" y="3434"/>
                </a:cubicBezTo>
                <a:lnTo>
                  <a:pt x="5577" y="3434"/>
                </a:lnTo>
                <a:lnTo>
                  <a:pt x="5577" y="4159"/>
                </a:lnTo>
                <a:lnTo>
                  <a:pt x="4537" y="4159"/>
                </a:lnTo>
                <a:cubicBezTo>
                  <a:pt x="3938" y="4159"/>
                  <a:pt x="3466" y="4632"/>
                  <a:pt x="3466" y="5167"/>
                </a:cubicBezTo>
                <a:lnTo>
                  <a:pt x="3466" y="6585"/>
                </a:lnTo>
                <a:cubicBezTo>
                  <a:pt x="3466" y="7183"/>
                  <a:pt x="3938" y="7625"/>
                  <a:pt x="4537" y="7625"/>
                </a:cubicBezTo>
                <a:lnTo>
                  <a:pt x="5577" y="7625"/>
                </a:lnTo>
                <a:lnTo>
                  <a:pt x="5577" y="8318"/>
                </a:lnTo>
                <a:lnTo>
                  <a:pt x="2426" y="8318"/>
                </a:lnTo>
                <a:cubicBezTo>
                  <a:pt x="1828" y="8318"/>
                  <a:pt x="1386" y="8790"/>
                  <a:pt x="1386" y="9357"/>
                </a:cubicBezTo>
                <a:lnTo>
                  <a:pt x="1386" y="9704"/>
                </a:lnTo>
                <a:lnTo>
                  <a:pt x="1040" y="9704"/>
                </a:lnTo>
                <a:cubicBezTo>
                  <a:pt x="441" y="9704"/>
                  <a:pt x="0" y="10176"/>
                  <a:pt x="0" y="10744"/>
                </a:cubicBezTo>
                <a:cubicBezTo>
                  <a:pt x="0" y="11311"/>
                  <a:pt x="473" y="11752"/>
                  <a:pt x="1040" y="11752"/>
                </a:cubicBezTo>
                <a:lnTo>
                  <a:pt x="2426" y="11752"/>
                </a:lnTo>
                <a:cubicBezTo>
                  <a:pt x="2993" y="11752"/>
                  <a:pt x="3434" y="11279"/>
                  <a:pt x="3434" y="10744"/>
                </a:cubicBezTo>
                <a:cubicBezTo>
                  <a:pt x="3434" y="10145"/>
                  <a:pt x="2962" y="9704"/>
                  <a:pt x="2426" y="9704"/>
                </a:cubicBezTo>
                <a:lnTo>
                  <a:pt x="2048" y="9704"/>
                </a:lnTo>
                <a:lnTo>
                  <a:pt x="2048" y="9357"/>
                </a:lnTo>
                <a:cubicBezTo>
                  <a:pt x="2048" y="9168"/>
                  <a:pt x="2206" y="9011"/>
                  <a:pt x="2426" y="9011"/>
                </a:cubicBezTo>
                <a:lnTo>
                  <a:pt x="5577" y="9011"/>
                </a:lnTo>
                <a:lnTo>
                  <a:pt x="5577" y="9704"/>
                </a:lnTo>
                <a:lnTo>
                  <a:pt x="5199" y="9704"/>
                </a:lnTo>
                <a:cubicBezTo>
                  <a:pt x="4631" y="9704"/>
                  <a:pt x="4190" y="10176"/>
                  <a:pt x="4190" y="10744"/>
                </a:cubicBezTo>
                <a:cubicBezTo>
                  <a:pt x="4190" y="11311"/>
                  <a:pt x="4663" y="11752"/>
                  <a:pt x="5199" y="11752"/>
                </a:cubicBezTo>
                <a:lnTo>
                  <a:pt x="6585" y="11752"/>
                </a:lnTo>
                <a:cubicBezTo>
                  <a:pt x="7183" y="11752"/>
                  <a:pt x="7593" y="11279"/>
                  <a:pt x="7593" y="10744"/>
                </a:cubicBezTo>
                <a:cubicBezTo>
                  <a:pt x="7593" y="10145"/>
                  <a:pt x="7120" y="9704"/>
                  <a:pt x="6585" y="9704"/>
                </a:cubicBezTo>
                <a:lnTo>
                  <a:pt x="6238" y="9704"/>
                </a:lnTo>
                <a:lnTo>
                  <a:pt x="6238" y="9011"/>
                </a:lnTo>
                <a:lnTo>
                  <a:pt x="9389" y="9011"/>
                </a:lnTo>
                <a:cubicBezTo>
                  <a:pt x="9578" y="9011"/>
                  <a:pt x="9735" y="9168"/>
                  <a:pt x="9735" y="9357"/>
                </a:cubicBezTo>
                <a:lnTo>
                  <a:pt x="9735" y="9704"/>
                </a:lnTo>
                <a:lnTo>
                  <a:pt x="9389" y="9704"/>
                </a:lnTo>
                <a:cubicBezTo>
                  <a:pt x="8790" y="9704"/>
                  <a:pt x="8349" y="10176"/>
                  <a:pt x="8349" y="10744"/>
                </a:cubicBezTo>
                <a:cubicBezTo>
                  <a:pt x="8349" y="11311"/>
                  <a:pt x="8822" y="11752"/>
                  <a:pt x="9389" y="11752"/>
                </a:cubicBezTo>
                <a:lnTo>
                  <a:pt x="10743" y="11752"/>
                </a:lnTo>
                <a:cubicBezTo>
                  <a:pt x="11342" y="11752"/>
                  <a:pt x="11783" y="11279"/>
                  <a:pt x="11783" y="10744"/>
                </a:cubicBezTo>
                <a:cubicBezTo>
                  <a:pt x="11783" y="10145"/>
                  <a:pt x="11311" y="9704"/>
                  <a:pt x="10743" y="9704"/>
                </a:cubicBezTo>
                <a:lnTo>
                  <a:pt x="10397" y="9704"/>
                </a:lnTo>
                <a:lnTo>
                  <a:pt x="10397" y="9357"/>
                </a:lnTo>
                <a:cubicBezTo>
                  <a:pt x="10397" y="8759"/>
                  <a:pt x="9924" y="8318"/>
                  <a:pt x="9389" y="8318"/>
                </a:cubicBezTo>
                <a:lnTo>
                  <a:pt x="6238" y="8318"/>
                </a:lnTo>
                <a:lnTo>
                  <a:pt x="6238" y="7625"/>
                </a:lnTo>
                <a:lnTo>
                  <a:pt x="7246" y="7625"/>
                </a:lnTo>
                <a:cubicBezTo>
                  <a:pt x="7845" y="7625"/>
                  <a:pt x="8318" y="7152"/>
                  <a:pt x="8318" y="6585"/>
                </a:cubicBezTo>
                <a:lnTo>
                  <a:pt x="8318" y="5167"/>
                </a:lnTo>
                <a:cubicBezTo>
                  <a:pt x="8318" y="4569"/>
                  <a:pt x="7845" y="4159"/>
                  <a:pt x="7246" y="4159"/>
                </a:cubicBezTo>
                <a:lnTo>
                  <a:pt x="6238" y="4159"/>
                </a:lnTo>
                <a:lnTo>
                  <a:pt x="6238" y="3434"/>
                </a:lnTo>
                <a:lnTo>
                  <a:pt x="9389" y="3434"/>
                </a:lnTo>
                <a:cubicBezTo>
                  <a:pt x="9956" y="3434"/>
                  <a:pt x="10397" y="2962"/>
                  <a:pt x="10397" y="2426"/>
                </a:cubicBezTo>
                <a:lnTo>
                  <a:pt x="10397" y="2048"/>
                </a:lnTo>
                <a:lnTo>
                  <a:pt x="10743" y="2048"/>
                </a:lnTo>
                <a:cubicBezTo>
                  <a:pt x="11342" y="2048"/>
                  <a:pt x="11783" y="1576"/>
                  <a:pt x="11783" y="1040"/>
                </a:cubicBezTo>
                <a:cubicBezTo>
                  <a:pt x="11783" y="441"/>
                  <a:pt x="11311" y="0"/>
                  <a:pt x="10743" y="0"/>
                </a:cubicBezTo>
                <a:lnTo>
                  <a:pt x="9389" y="0"/>
                </a:lnTo>
                <a:cubicBezTo>
                  <a:pt x="8790" y="0"/>
                  <a:pt x="8349" y="473"/>
                  <a:pt x="8349" y="1040"/>
                </a:cubicBezTo>
                <a:cubicBezTo>
                  <a:pt x="8349" y="1639"/>
                  <a:pt x="8822" y="2048"/>
                  <a:pt x="9389" y="2048"/>
                </a:cubicBezTo>
                <a:lnTo>
                  <a:pt x="9735" y="2048"/>
                </a:lnTo>
                <a:lnTo>
                  <a:pt x="9735" y="2426"/>
                </a:lnTo>
                <a:cubicBezTo>
                  <a:pt x="9735" y="2615"/>
                  <a:pt x="9578" y="2773"/>
                  <a:pt x="9389" y="2773"/>
                </a:cubicBezTo>
                <a:lnTo>
                  <a:pt x="6238" y="2773"/>
                </a:lnTo>
                <a:lnTo>
                  <a:pt x="6238" y="2048"/>
                </a:lnTo>
                <a:lnTo>
                  <a:pt x="6585" y="2048"/>
                </a:lnTo>
                <a:cubicBezTo>
                  <a:pt x="7183" y="2048"/>
                  <a:pt x="7593" y="1576"/>
                  <a:pt x="7593" y="1040"/>
                </a:cubicBezTo>
                <a:cubicBezTo>
                  <a:pt x="7593" y="441"/>
                  <a:pt x="7120" y="0"/>
                  <a:pt x="6585" y="0"/>
                </a:cubicBezTo>
                <a:lnTo>
                  <a:pt x="5199" y="0"/>
                </a:lnTo>
                <a:cubicBezTo>
                  <a:pt x="4631" y="0"/>
                  <a:pt x="4190" y="473"/>
                  <a:pt x="4190" y="1040"/>
                </a:cubicBezTo>
                <a:cubicBezTo>
                  <a:pt x="4190" y="1639"/>
                  <a:pt x="4663" y="2048"/>
                  <a:pt x="5199" y="2048"/>
                </a:cubicBezTo>
                <a:lnTo>
                  <a:pt x="5577" y="2048"/>
                </a:lnTo>
                <a:lnTo>
                  <a:pt x="5577" y="2773"/>
                </a:lnTo>
                <a:lnTo>
                  <a:pt x="2426" y="2773"/>
                </a:lnTo>
                <a:cubicBezTo>
                  <a:pt x="2206" y="2773"/>
                  <a:pt x="2048" y="2615"/>
                  <a:pt x="2048" y="2426"/>
                </a:cubicBezTo>
                <a:lnTo>
                  <a:pt x="2048" y="2048"/>
                </a:lnTo>
                <a:lnTo>
                  <a:pt x="2426" y="2048"/>
                </a:lnTo>
                <a:cubicBezTo>
                  <a:pt x="2993" y="2048"/>
                  <a:pt x="3434" y="1576"/>
                  <a:pt x="3434" y="1040"/>
                </a:cubicBezTo>
                <a:cubicBezTo>
                  <a:pt x="3434" y="441"/>
                  <a:pt x="2962" y="0"/>
                  <a:pt x="24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116" name="Google Shape;19116;p92"/>
          <p:cNvGrpSpPr/>
          <p:nvPr/>
        </p:nvGrpSpPr>
        <p:grpSpPr>
          <a:xfrm>
            <a:off x="5748347" y="2417646"/>
            <a:ext cx="351941" cy="351675"/>
            <a:chOff x="1310075" y="3980250"/>
            <a:chExt cx="297750" cy="297525"/>
          </a:xfrm>
        </p:grpSpPr>
        <p:sp>
          <p:nvSpPr>
            <p:cNvPr id="19117" name="Google Shape;19117;p92"/>
            <p:cNvSpPr/>
            <p:nvPr/>
          </p:nvSpPr>
          <p:spPr>
            <a:xfrm>
              <a:off x="1310075" y="3980250"/>
              <a:ext cx="297750" cy="297525"/>
            </a:xfrm>
            <a:custGeom>
              <a:avLst/>
              <a:gdLst/>
              <a:ahLst/>
              <a:cxnLst/>
              <a:rect l="l" t="t" r="r" b="b"/>
              <a:pathLst>
                <a:path w="11910" h="11901" extrusionOk="0">
                  <a:moveTo>
                    <a:pt x="3844" y="4946"/>
                  </a:moveTo>
                  <a:cubicBezTo>
                    <a:pt x="4033" y="4946"/>
                    <a:pt x="4190" y="5104"/>
                    <a:pt x="4190" y="5293"/>
                  </a:cubicBezTo>
                  <a:lnTo>
                    <a:pt x="4190" y="6679"/>
                  </a:lnTo>
                  <a:cubicBezTo>
                    <a:pt x="4190" y="6868"/>
                    <a:pt x="4033" y="7026"/>
                    <a:pt x="3844" y="7026"/>
                  </a:cubicBezTo>
                  <a:lnTo>
                    <a:pt x="2458" y="7026"/>
                  </a:lnTo>
                  <a:cubicBezTo>
                    <a:pt x="2269" y="7026"/>
                    <a:pt x="2111" y="6868"/>
                    <a:pt x="2111" y="6679"/>
                  </a:cubicBezTo>
                  <a:lnTo>
                    <a:pt x="2111" y="5293"/>
                  </a:lnTo>
                  <a:cubicBezTo>
                    <a:pt x="2111" y="5104"/>
                    <a:pt x="2269" y="4946"/>
                    <a:pt x="2458" y="4946"/>
                  </a:cubicBezTo>
                  <a:close/>
                  <a:moveTo>
                    <a:pt x="6616" y="3560"/>
                  </a:moveTo>
                  <a:cubicBezTo>
                    <a:pt x="6837" y="3560"/>
                    <a:pt x="6994" y="3718"/>
                    <a:pt x="6994" y="3907"/>
                  </a:cubicBezTo>
                  <a:lnTo>
                    <a:pt x="6994" y="6679"/>
                  </a:lnTo>
                  <a:cubicBezTo>
                    <a:pt x="6994" y="6868"/>
                    <a:pt x="6837" y="7026"/>
                    <a:pt x="6616" y="7026"/>
                  </a:cubicBezTo>
                  <a:lnTo>
                    <a:pt x="5262" y="7026"/>
                  </a:lnTo>
                  <a:cubicBezTo>
                    <a:pt x="5041" y="7026"/>
                    <a:pt x="4884" y="6868"/>
                    <a:pt x="4884" y="6679"/>
                  </a:cubicBezTo>
                  <a:lnTo>
                    <a:pt x="4884" y="3907"/>
                  </a:lnTo>
                  <a:cubicBezTo>
                    <a:pt x="4884" y="3718"/>
                    <a:pt x="5041" y="3560"/>
                    <a:pt x="5262" y="3560"/>
                  </a:cubicBezTo>
                  <a:close/>
                  <a:moveTo>
                    <a:pt x="9389" y="2174"/>
                  </a:moveTo>
                  <a:cubicBezTo>
                    <a:pt x="9578" y="2174"/>
                    <a:pt x="9735" y="2331"/>
                    <a:pt x="9735" y="2520"/>
                  </a:cubicBezTo>
                  <a:lnTo>
                    <a:pt x="9735" y="6679"/>
                  </a:lnTo>
                  <a:cubicBezTo>
                    <a:pt x="9735" y="6868"/>
                    <a:pt x="9578" y="7026"/>
                    <a:pt x="9389" y="7026"/>
                  </a:cubicBezTo>
                  <a:lnTo>
                    <a:pt x="8003" y="7026"/>
                  </a:lnTo>
                  <a:cubicBezTo>
                    <a:pt x="7813" y="7026"/>
                    <a:pt x="7656" y="6868"/>
                    <a:pt x="7656" y="6679"/>
                  </a:cubicBezTo>
                  <a:lnTo>
                    <a:pt x="7656" y="2520"/>
                  </a:lnTo>
                  <a:cubicBezTo>
                    <a:pt x="7656" y="2331"/>
                    <a:pt x="7813" y="2174"/>
                    <a:pt x="8003" y="2174"/>
                  </a:cubicBezTo>
                  <a:close/>
                  <a:moveTo>
                    <a:pt x="5577" y="8412"/>
                  </a:moveTo>
                  <a:lnTo>
                    <a:pt x="5577" y="9105"/>
                  </a:lnTo>
                  <a:lnTo>
                    <a:pt x="5167" y="9105"/>
                  </a:lnTo>
                  <a:lnTo>
                    <a:pt x="5451" y="8412"/>
                  </a:lnTo>
                  <a:close/>
                  <a:moveTo>
                    <a:pt x="6396" y="8412"/>
                  </a:moveTo>
                  <a:lnTo>
                    <a:pt x="6679" y="9105"/>
                  </a:lnTo>
                  <a:lnTo>
                    <a:pt x="6270" y="9105"/>
                  </a:lnTo>
                  <a:lnTo>
                    <a:pt x="6270" y="8412"/>
                  </a:lnTo>
                  <a:close/>
                  <a:moveTo>
                    <a:pt x="5955" y="0"/>
                  </a:moveTo>
                  <a:cubicBezTo>
                    <a:pt x="5766" y="0"/>
                    <a:pt x="5608" y="158"/>
                    <a:pt x="5608" y="378"/>
                  </a:cubicBezTo>
                  <a:lnTo>
                    <a:pt x="5608" y="725"/>
                  </a:lnTo>
                  <a:lnTo>
                    <a:pt x="347" y="725"/>
                  </a:lnTo>
                  <a:cubicBezTo>
                    <a:pt x="158" y="725"/>
                    <a:pt x="0" y="882"/>
                    <a:pt x="0" y="1071"/>
                  </a:cubicBezTo>
                  <a:cubicBezTo>
                    <a:pt x="0" y="1260"/>
                    <a:pt x="158" y="1418"/>
                    <a:pt x="347" y="1418"/>
                  </a:cubicBezTo>
                  <a:lnTo>
                    <a:pt x="725" y="1418"/>
                  </a:lnTo>
                  <a:lnTo>
                    <a:pt x="725" y="7719"/>
                  </a:lnTo>
                  <a:lnTo>
                    <a:pt x="378" y="7719"/>
                  </a:lnTo>
                  <a:cubicBezTo>
                    <a:pt x="158" y="7719"/>
                    <a:pt x="0" y="7876"/>
                    <a:pt x="0" y="8097"/>
                  </a:cubicBezTo>
                  <a:cubicBezTo>
                    <a:pt x="0" y="8286"/>
                    <a:pt x="158" y="8443"/>
                    <a:pt x="378" y="8443"/>
                  </a:cubicBezTo>
                  <a:lnTo>
                    <a:pt x="4726" y="8443"/>
                  </a:lnTo>
                  <a:lnTo>
                    <a:pt x="3560" y="11436"/>
                  </a:lnTo>
                  <a:cubicBezTo>
                    <a:pt x="3466" y="11625"/>
                    <a:pt x="3560" y="11814"/>
                    <a:pt x="3749" y="11877"/>
                  </a:cubicBezTo>
                  <a:cubicBezTo>
                    <a:pt x="3788" y="11893"/>
                    <a:pt x="3831" y="11901"/>
                    <a:pt x="3876" y="11901"/>
                  </a:cubicBezTo>
                  <a:cubicBezTo>
                    <a:pt x="4016" y="11901"/>
                    <a:pt x="4167" y="11824"/>
                    <a:pt x="4190" y="11657"/>
                  </a:cubicBezTo>
                  <a:lnTo>
                    <a:pt x="4947" y="9830"/>
                  </a:lnTo>
                  <a:lnTo>
                    <a:pt x="5608" y="9830"/>
                  </a:lnTo>
                  <a:lnTo>
                    <a:pt x="5608" y="10838"/>
                  </a:lnTo>
                  <a:cubicBezTo>
                    <a:pt x="5608" y="11027"/>
                    <a:pt x="5766" y="11184"/>
                    <a:pt x="5955" y="11184"/>
                  </a:cubicBezTo>
                  <a:cubicBezTo>
                    <a:pt x="6144" y="11184"/>
                    <a:pt x="6301" y="11027"/>
                    <a:pt x="6301" y="10838"/>
                  </a:cubicBezTo>
                  <a:lnTo>
                    <a:pt x="6301" y="9830"/>
                  </a:lnTo>
                  <a:lnTo>
                    <a:pt x="6994" y="9830"/>
                  </a:lnTo>
                  <a:lnTo>
                    <a:pt x="7719" y="11657"/>
                  </a:lnTo>
                  <a:cubicBezTo>
                    <a:pt x="7791" y="11824"/>
                    <a:pt x="7916" y="11901"/>
                    <a:pt x="8042" y="11901"/>
                  </a:cubicBezTo>
                  <a:cubicBezTo>
                    <a:pt x="8082" y="11901"/>
                    <a:pt x="8122" y="11893"/>
                    <a:pt x="8160" y="11877"/>
                  </a:cubicBezTo>
                  <a:cubicBezTo>
                    <a:pt x="8349" y="11783"/>
                    <a:pt x="8444" y="11594"/>
                    <a:pt x="8349" y="11436"/>
                  </a:cubicBezTo>
                  <a:lnTo>
                    <a:pt x="7183" y="8443"/>
                  </a:lnTo>
                  <a:lnTo>
                    <a:pt x="11531" y="8443"/>
                  </a:lnTo>
                  <a:cubicBezTo>
                    <a:pt x="11752" y="8443"/>
                    <a:pt x="11909" y="8286"/>
                    <a:pt x="11909" y="8097"/>
                  </a:cubicBezTo>
                  <a:cubicBezTo>
                    <a:pt x="11909" y="7876"/>
                    <a:pt x="11752" y="7719"/>
                    <a:pt x="11531" y="7719"/>
                  </a:cubicBezTo>
                  <a:lnTo>
                    <a:pt x="11185" y="7719"/>
                  </a:lnTo>
                  <a:lnTo>
                    <a:pt x="11185" y="1418"/>
                  </a:lnTo>
                  <a:lnTo>
                    <a:pt x="11531" y="1418"/>
                  </a:lnTo>
                  <a:cubicBezTo>
                    <a:pt x="11752" y="1418"/>
                    <a:pt x="11909" y="1260"/>
                    <a:pt x="11909" y="1071"/>
                  </a:cubicBezTo>
                  <a:cubicBezTo>
                    <a:pt x="11909" y="882"/>
                    <a:pt x="11752" y="725"/>
                    <a:pt x="11531" y="725"/>
                  </a:cubicBezTo>
                  <a:lnTo>
                    <a:pt x="6301" y="725"/>
                  </a:lnTo>
                  <a:lnTo>
                    <a:pt x="6301" y="378"/>
                  </a:lnTo>
                  <a:cubicBezTo>
                    <a:pt x="6301" y="158"/>
                    <a:pt x="6144" y="0"/>
                    <a:pt x="5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8" name="Google Shape;19118;p92"/>
            <p:cNvSpPr/>
            <p:nvPr/>
          </p:nvSpPr>
          <p:spPr>
            <a:xfrm>
              <a:off x="1449475" y="4086575"/>
              <a:ext cx="17350" cy="52000"/>
            </a:xfrm>
            <a:custGeom>
              <a:avLst/>
              <a:gdLst/>
              <a:ahLst/>
              <a:cxnLst/>
              <a:rect l="l" t="t" r="r" b="b"/>
              <a:pathLst>
                <a:path w="694" h="2080" extrusionOk="0">
                  <a:moveTo>
                    <a:pt x="1" y="0"/>
                  </a:moveTo>
                  <a:lnTo>
                    <a:pt x="1" y="2080"/>
                  </a:lnTo>
                  <a:lnTo>
                    <a:pt x="694" y="2080"/>
                  </a:lnTo>
                  <a:lnTo>
                    <a:pt x="69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9" name="Google Shape;19119;p92"/>
            <p:cNvSpPr/>
            <p:nvPr/>
          </p:nvSpPr>
          <p:spPr>
            <a:xfrm>
              <a:off x="1380175" y="4121225"/>
              <a:ext cx="17350" cy="17350"/>
            </a:xfrm>
            <a:custGeom>
              <a:avLst/>
              <a:gdLst/>
              <a:ahLst/>
              <a:cxnLst/>
              <a:rect l="l" t="t" r="r" b="b"/>
              <a:pathLst>
                <a:path w="694" h="694" extrusionOk="0">
                  <a:moveTo>
                    <a:pt x="0" y="0"/>
                  </a:moveTo>
                  <a:lnTo>
                    <a:pt x="0" y="694"/>
                  </a:lnTo>
                  <a:lnTo>
                    <a:pt x="693" y="694"/>
                  </a:lnTo>
                  <a:lnTo>
                    <a:pt x="69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0" name="Google Shape;19120;p92"/>
            <p:cNvSpPr/>
            <p:nvPr/>
          </p:nvSpPr>
          <p:spPr>
            <a:xfrm>
              <a:off x="1518800" y="4051925"/>
              <a:ext cx="18125" cy="86650"/>
            </a:xfrm>
            <a:custGeom>
              <a:avLst/>
              <a:gdLst/>
              <a:ahLst/>
              <a:cxnLst/>
              <a:rect l="l" t="t" r="r" b="b"/>
              <a:pathLst>
                <a:path w="725" h="3466" extrusionOk="0">
                  <a:moveTo>
                    <a:pt x="0" y="0"/>
                  </a:moveTo>
                  <a:lnTo>
                    <a:pt x="0" y="3466"/>
                  </a:lnTo>
                  <a:lnTo>
                    <a:pt x="725" y="3466"/>
                  </a:ln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121" name="Google Shape;19121;p92"/>
          <p:cNvGrpSpPr/>
          <p:nvPr/>
        </p:nvGrpSpPr>
        <p:grpSpPr>
          <a:xfrm>
            <a:off x="8013136" y="1531845"/>
            <a:ext cx="266305" cy="349133"/>
            <a:chOff x="3167275" y="3227275"/>
            <a:chExt cx="225300" cy="295375"/>
          </a:xfrm>
        </p:grpSpPr>
        <p:sp>
          <p:nvSpPr>
            <p:cNvPr id="19122" name="Google Shape;19122;p92"/>
            <p:cNvSpPr/>
            <p:nvPr/>
          </p:nvSpPr>
          <p:spPr>
            <a:xfrm>
              <a:off x="3167275" y="3227275"/>
              <a:ext cx="225300" cy="207950"/>
            </a:xfrm>
            <a:custGeom>
              <a:avLst/>
              <a:gdLst/>
              <a:ahLst/>
              <a:cxnLst/>
              <a:rect l="l" t="t" r="r" b="b"/>
              <a:pathLst>
                <a:path w="9012" h="8318" extrusionOk="0">
                  <a:moveTo>
                    <a:pt x="4538" y="1"/>
                  </a:moveTo>
                  <a:cubicBezTo>
                    <a:pt x="2112" y="1"/>
                    <a:pt x="1" y="1985"/>
                    <a:pt x="32" y="4537"/>
                  </a:cubicBezTo>
                  <a:cubicBezTo>
                    <a:pt x="32" y="5860"/>
                    <a:pt x="631" y="7184"/>
                    <a:pt x="1797" y="8066"/>
                  </a:cubicBezTo>
                  <a:cubicBezTo>
                    <a:pt x="1923" y="8192"/>
                    <a:pt x="2017" y="8223"/>
                    <a:pt x="2049" y="8318"/>
                  </a:cubicBezTo>
                  <a:lnTo>
                    <a:pt x="4160" y="8318"/>
                  </a:lnTo>
                  <a:lnTo>
                    <a:pt x="4160" y="6900"/>
                  </a:lnTo>
                  <a:lnTo>
                    <a:pt x="2427" y="6900"/>
                  </a:lnTo>
                  <a:cubicBezTo>
                    <a:pt x="2238" y="6900"/>
                    <a:pt x="2080" y="6743"/>
                    <a:pt x="2080" y="6554"/>
                  </a:cubicBezTo>
                  <a:lnTo>
                    <a:pt x="2080" y="5829"/>
                  </a:lnTo>
                  <a:cubicBezTo>
                    <a:pt x="2080" y="4852"/>
                    <a:pt x="2679" y="4033"/>
                    <a:pt x="3498" y="3624"/>
                  </a:cubicBezTo>
                  <a:cubicBezTo>
                    <a:pt x="3277" y="3403"/>
                    <a:pt x="3151" y="3088"/>
                    <a:pt x="3151" y="2678"/>
                  </a:cubicBezTo>
                  <a:cubicBezTo>
                    <a:pt x="3151" y="1922"/>
                    <a:pt x="3782" y="1292"/>
                    <a:pt x="4538" y="1292"/>
                  </a:cubicBezTo>
                  <a:cubicBezTo>
                    <a:pt x="5262" y="1292"/>
                    <a:pt x="5892" y="1922"/>
                    <a:pt x="5892" y="2678"/>
                  </a:cubicBezTo>
                  <a:cubicBezTo>
                    <a:pt x="5892" y="3025"/>
                    <a:pt x="5735" y="3340"/>
                    <a:pt x="5546" y="3624"/>
                  </a:cubicBezTo>
                  <a:cubicBezTo>
                    <a:pt x="6365" y="4033"/>
                    <a:pt x="6964" y="4852"/>
                    <a:pt x="6964" y="5829"/>
                  </a:cubicBezTo>
                  <a:lnTo>
                    <a:pt x="6964" y="6554"/>
                  </a:lnTo>
                  <a:cubicBezTo>
                    <a:pt x="6964" y="6743"/>
                    <a:pt x="6806" y="6900"/>
                    <a:pt x="6617" y="6900"/>
                  </a:cubicBezTo>
                  <a:lnTo>
                    <a:pt x="4884" y="6900"/>
                  </a:lnTo>
                  <a:lnTo>
                    <a:pt x="4884" y="8318"/>
                  </a:lnTo>
                  <a:lnTo>
                    <a:pt x="6995" y="8318"/>
                  </a:lnTo>
                  <a:cubicBezTo>
                    <a:pt x="7027" y="8286"/>
                    <a:pt x="7121" y="8192"/>
                    <a:pt x="7247" y="8129"/>
                  </a:cubicBezTo>
                  <a:cubicBezTo>
                    <a:pt x="8413" y="7184"/>
                    <a:pt x="9011" y="5829"/>
                    <a:pt x="9011" y="4506"/>
                  </a:cubicBezTo>
                  <a:cubicBezTo>
                    <a:pt x="9011" y="2017"/>
                    <a:pt x="6995" y="1"/>
                    <a:pt x="453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3" name="Google Shape;19123;p92"/>
            <p:cNvSpPr/>
            <p:nvPr/>
          </p:nvSpPr>
          <p:spPr>
            <a:xfrm>
              <a:off x="3262600" y="3278475"/>
              <a:ext cx="35450" cy="35475"/>
            </a:xfrm>
            <a:custGeom>
              <a:avLst/>
              <a:gdLst/>
              <a:ahLst/>
              <a:cxnLst/>
              <a:rect l="l" t="t" r="r" b="b"/>
              <a:pathLst>
                <a:path w="1418" h="1419" extrusionOk="0">
                  <a:moveTo>
                    <a:pt x="725" y="0"/>
                  </a:moveTo>
                  <a:cubicBezTo>
                    <a:pt x="315" y="0"/>
                    <a:pt x="0" y="315"/>
                    <a:pt x="0" y="725"/>
                  </a:cubicBezTo>
                  <a:cubicBezTo>
                    <a:pt x="0" y="1103"/>
                    <a:pt x="315"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4" name="Google Shape;19124;p92"/>
            <p:cNvSpPr/>
            <p:nvPr/>
          </p:nvSpPr>
          <p:spPr>
            <a:xfrm>
              <a:off x="3220050" y="3452525"/>
              <a:ext cx="121325" cy="35475"/>
            </a:xfrm>
            <a:custGeom>
              <a:avLst/>
              <a:gdLst/>
              <a:ahLst/>
              <a:cxnLst/>
              <a:rect l="l" t="t" r="r" b="b"/>
              <a:pathLst>
                <a:path w="4853" h="1419" extrusionOk="0">
                  <a:moveTo>
                    <a:pt x="1" y="1"/>
                  </a:moveTo>
                  <a:lnTo>
                    <a:pt x="1" y="347"/>
                  </a:lnTo>
                  <a:cubicBezTo>
                    <a:pt x="1" y="946"/>
                    <a:pt x="473" y="1419"/>
                    <a:pt x="1040" y="1419"/>
                  </a:cubicBezTo>
                  <a:lnTo>
                    <a:pt x="3781" y="1419"/>
                  </a:lnTo>
                  <a:cubicBezTo>
                    <a:pt x="4380" y="1419"/>
                    <a:pt x="4853" y="946"/>
                    <a:pt x="4853" y="347"/>
                  </a:cubicBezTo>
                  <a:lnTo>
                    <a:pt x="485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5" name="Google Shape;19125;p92"/>
            <p:cNvSpPr/>
            <p:nvPr/>
          </p:nvSpPr>
          <p:spPr>
            <a:xfrm>
              <a:off x="3237375" y="3332025"/>
              <a:ext cx="86675" cy="52000"/>
            </a:xfrm>
            <a:custGeom>
              <a:avLst/>
              <a:gdLst/>
              <a:ahLst/>
              <a:cxnLst/>
              <a:rect l="l" t="t" r="r" b="b"/>
              <a:pathLst>
                <a:path w="3467" h="2080" extrusionOk="0">
                  <a:moveTo>
                    <a:pt x="1734" y="1"/>
                  </a:moveTo>
                  <a:cubicBezTo>
                    <a:pt x="789" y="1"/>
                    <a:pt x="1" y="725"/>
                    <a:pt x="1" y="1733"/>
                  </a:cubicBezTo>
                  <a:lnTo>
                    <a:pt x="1" y="2080"/>
                  </a:lnTo>
                  <a:lnTo>
                    <a:pt x="3466" y="2080"/>
                  </a:lnTo>
                  <a:lnTo>
                    <a:pt x="3466" y="1733"/>
                  </a:lnTo>
                  <a:cubicBezTo>
                    <a:pt x="3466" y="788"/>
                    <a:pt x="2679" y="1"/>
                    <a:pt x="17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6" name="Google Shape;19126;p92"/>
            <p:cNvSpPr/>
            <p:nvPr/>
          </p:nvSpPr>
          <p:spPr>
            <a:xfrm>
              <a:off x="3237375" y="3505300"/>
              <a:ext cx="87450" cy="17350"/>
            </a:xfrm>
            <a:custGeom>
              <a:avLst/>
              <a:gdLst/>
              <a:ahLst/>
              <a:cxnLst/>
              <a:rect l="l" t="t" r="r" b="b"/>
              <a:pathLst>
                <a:path w="3498" h="694" extrusionOk="0">
                  <a:moveTo>
                    <a:pt x="32" y="1"/>
                  </a:moveTo>
                  <a:cubicBezTo>
                    <a:pt x="1" y="379"/>
                    <a:pt x="284" y="694"/>
                    <a:pt x="694" y="694"/>
                  </a:cubicBezTo>
                  <a:lnTo>
                    <a:pt x="2773" y="694"/>
                  </a:lnTo>
                  <a:cubicBezTo>
                    <a:pt x="3183" y="694"/>
                    <a:pt x="3498" y="379"/>
                    <a:pt x="34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9127" name="Google Shape;19127;p92"/>
          <p:cNvSpPr/>
          <p:nvPr/>
        </p:nvSpPr>
        <p:spPr>
          <a:xfrm>
            <a:off x="7962474" y="1971731"/>
            <a:ext cx="367779" cy="350758"/>
          </a:xfrm>
          <a:custGeom>
            <a:avLst/>
            <a:gdLst/>
            <a:ahLst/>
            <a:cxnLst/>
            <a:rect l="l" t="t" r="r" b="b"/>
            <a:pathLst>
              <a:path w="12446" h="11870" extrusionOk="0">
                <a:moveTo>
                  <a:pt x="9421" y="1410"/>
                </a:moveTo>
                <a:cubicBezTo>
                  <a:pt x="9775" y="1410"/>
                  <a:pt x="10130" y="1544"/>
                  <a:pt x="10397" y="1812"/>
                </a:cubicBezTo>
                <a:cubicBezTo>
                  <a:pt x="10901" y="2316"/>
                  <a:pt x="10901" y="3198"/>
                  <a:pt x="10366" y="3734"/>
                </a:cubicBezTo>
                <a:lnTo>
                  <a:pt x="9169" y="4931"/>
                </a:lnTo>
                <a:cubicBezTo>
                  <a:pt x="8948" y="5152"/>
                  <a:pt x="8633" y="5278"/>
                  <a:pt x="8318" y="5309"/>
                </a:cubicBezTo>
                <a:lnTo>
                  <a:pt x="8476" y="5152"/>
                </a:lnTo>
                <a:cubicBezTo>
                  <a:pt x="8854" y="4773"/>
                  <a:pt x="8854" y="4112"/>
                  <a:pt x="8476" y="3702"/>
                </a:cubicBezTo>
                <a:cubicBezTo>
                  <a:pt x="8271" y="3513"/>
                  <a:pt x="8003" y="3419"/>
                  <a:pt x="7739" y="3419"/>
                </a:cubicBezTo>
                <a:cubicBezTo>
                  <a:pt x="7475" y="3419"/>
                  <a:pt x="7215" y="3513"/>
                  <a:pt x="7026" y="3702"/>
                </a:cubicBezTo>
                <a:lnTo>
                  <a:pt x="6869" y="3860"/>
                </a:lnTo>
                <a:cubicBezTo>
                  <a:pt x="6900" y="3545"/>
                  <a:pt x="7026" y="3230"/>
                  <a:pt x="7247" y="3009"/>
                </a:cubicBezTo>
                <a:lnTo>
                  <a:pt x="8444" y="1812"/>
                </a:lnTo>
                <a:cubicBezTo>
                  <a:pt x="8712" y="1544"/>
                  <a:pt x="9066" y="1410"/>
                  <a:pt x="9421" y="1410"/>
                </a:cubicBezTo>
                <a:close/>
                <a:moveTo>
                  <a:pt x="4128" y="6475"/>
                </a:moveTo>
                <a:lnTo>
                  <a:pt x="3970" y="6601"/>
                </a:lnTo>
                <a:cubicBezTo>
                  <a:pt x="3592" y="7010"/>
                  <a:pt x="3592" y="7672"/>
                  <a:pt x="3970" y="8081"/>
                </a:cubicBezTo>
                <a:cubicBezTo>
                  <a:pt x="4175" y="8270"/>
                  <a:pt x="4443" y="8365"/>
                  <a:pt x="4711" y="8365"/>
                </a:cubicBezTo>
                <a:cubicBezTo>
                  <a:pt x="4978" y="8365"/>
                  <a:pt x="5246" y="8270"/>
                  <a:pt x="5451" y="8081"/>
                </a:cubicBezTo>
                <a:lnTo>
                  <a:pt x="5577" y="7924"/>
                </a:lnTo>
                <a:lnTo>
                  <a:pt x="5577" y="7924"/>
                </a:lnTo>
                <a:cubicBezTo>
                  <a:pt x="5640" y="8270"/>
                  <a:pt x="5483" y="8586"/>
                  <a:pt x="5231" y="8838"/>
                </a:cubicBezTo>
                <a:lnTo>
                  <a:pt x="4065" y="10003"/>
                </a:lnTo>
                <a:cubicBezTo>
                  <a:pt x="3781" y="10271"/>
                  <a:pt x="3427" y="10405"/>
                  <a:pt x="3072" y="10405"/>
                </a:cubicBezTo>
                <a:cubicBezTo>
                  <a:pt x="2718" y="10405"/>
                  <a:pt x="2364" y="10271"/>
                  <a:pt x="2080" y="10003"/>
                </a:cubicBezTo>
                <a:cubicBezTo>
                  <a:pt x="1544" y="9468"/>
                  <a:pt x="1544" y="8586"/>
                  <a:pt x="2080" y="8050"/>
                </a:cubicBezTo>
                <a:lnTo>
                  <a:pt x="3277" y="6853"/>
                </a:lnTo>
                <a:cubicBezTo>
                  <a:pt x="3498" y="6601"/>
                  <a:pt x="3813" y="6506"/>
                  <a:pt x="4128" y="6475"/>
                </a:cubicBezTo>
                <a:close/>
                <a:moveTo>
                  <a:pt x="9373" y="0"/>
                </a:moveTo>
                <a:cubicBezTo>
                  <a:pt x="8665" y="0"/>
                  <a:pt x="7956" y="268"/>
                  <a:pt x="7404" y="804"/>
                </a:cubicBezTo>
                <a:lnTo>
                  <a:pt x="6239" y="1970"/>
                </a:lnTo>
                <a:cubicBezTo>
                  <a:pt x="5451" y="2757"/>
                  <a:pt x="5199" y="3986"/>
                  <a:pt x="5640" y="4994"/>
                </a:cubicBezTo>
                <a:lnTo>
                  <a:pt x="5325" y="5309"/>
                </a:lnTo>
                <a:cubicBezTo>
                  <a:pt x="4994" y="5170"/>
                  <a:pt x="4634" y="5100"/>
                  <a:pt x="4270" y="5100"/>
                </a:cubicBezTo>
                <a:cubicBezTo>
                  <a:pt x="3562" y="5100"/>
                  <a:pt x="2842" y="5366"/>
                  <a:pt x="2301" y="5908"/>
                </a:cubicBezTo>
                <a:lnTo>
                  <a:pt x="1103" y="7105"/>
                </a:lnTo>
                <a:cubicBezTo>
                  <a:pt x="1" y="8144"/>
                  <a:pt x="1" y="9940"/>
                  <a:pt x="1103" y="11043"/>
                </a:cubicBezTo>
                <a:cubicBezTo>
                  <a:pt x="1655" y="11594"/>
                  <a:pt x="2364" y="11870"/>
                  <a:pt x="3072" y="11870"/>
                </a:cubicBezTo>
                <a:cubicBezTo>
                  <a:pt x="3781" y="11870"/>
                  <a:pt x="4490" y="11594"/>
                  <a:pt x="5041" y="11043"/>
                </a:cubicBezTo>
                <a:lnTo>
                  <a:pt x="6239" y="9846"/>
                </a:lnTo>
                <a:cubicBezTo>
                  <a:pt x="7026" y="9058"/>
                  <a:pt x="7247" y="7829"/>
                  <a:pt x="6806" y="6821"/>
                </a:cubicBezTo>
                <a:lnTo>
                  <a:pt x="7121" y="6506"/>
                </a:lnTo>
                <a:cubicBezTo>
                  <a:pt x="7473" y="6656"/>
                  <a:pt x="7840" y="6729"/>
                  <a:pt x="8204" y="6729"/>
                </a:cubicBezTo>
                <a:cubicBezTo>
                  <a:pt x="8914" y="6729"/>
                  <a:pt x="9614" y="6449"/>
                  <a:pt x="10177" y="5908"/>
                </a:cubicBezTo>
                <a:lnTo>
                  <a:pt x="11342" y="4742"/>
                </a:lnTo>
                <a:cubicBezTo>
                  <a:pt x="12445" y="3639"/>
                  <a:pt x="12445" y="1907"/>
                  <a:pt x="11342" y="804"/>
                </a:cubicBezTo>
                <a:cubicBezTo>
                  <a:pt x="10791" y="268"/>
                  <a:pt x="10082" y="0"/>
                  <a:pt x="93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128" name="Google Shape;19128;p92"/>
          <p:cNvGrpSpPr/>
          <p:nvPr/>
        </p:nvGrpSpPr>
        <p:grpSpPr>
          <a:xfrm>
            <a:off x="7970318" y="2418902"/>
            <a:ext cx="351940" cy="349163"/>
            <a:chOff x="3133425" y="3955025"/>
            <a:chExt cx="297750" cy="295400"/>
          </a:xfrm>
        </p:grpSpPr>
        <p:sp>
          <p:nvSpPr>
            <p:cNvPr id="19129" name="Google Shape;19129;p92"/>
            <p:cNvSpPr/>
            <p:nvPr/>
          </p:nvSpPr>
          <p:spPr>
            <a:xfrm>
              <a:off x="3133425" y="4058225"/>
              <a:ext cx="297750" cy="192200"/>
            </a:xfrm>
            <a:custGeom>
              <a:avLst/>
              <a:gdLst/>
              <a:ahLst/>
              <a:cxnLst/>
              <a:rect l="l" t="t" r="r" b="b"/>
              <a:pathLst>
                <a:path w="11910" h="7688" extrusionOk="0">
                  <a:moveTo>
                    <a:pt x="5923" y="0"/>
                  </a:moveTo>
                  <a:cubicBezTo>
                    <a:pt x="5325" y="0"/>
                    <a:pt x="4821" y="347"/>
                    <a:pt x="4631" y="914"/>
                  </a:cubicBezTo>
                  <a:cubicBezTo>
                    <a:pt x="4505" y="1166"/>
                    <a:pt x="4505" y="1449"/>
                    <a:pt x="4568" y="1764"/>
                  </a:cubicBezTo>
                  <a:cubicBezTo>
                    <a:pt x="4884" y="1922"/>
                    <a:pt x="5199" y="2016"/>
                    <a:pt x="5577" y="2048"/>
                  </a:cubicBezTo>
                  <a:lnTo>
                    <a:pt x="5577" y="2741"/>
                  </a:lnTo>
                  <a:lnTo>
                    <a:pt x="2458" y="2741"/>
                  </a:lnTo>
                  <a:cubicBezTo>
                    <a:pt x="1859" y="2741"/>
                    <a:pt x="1418" y="3214"/>
                    <a:pt x="1418" y="3781"/>
                  </a:cubicBezTo>
                  <a:lnTo>
                    <a:pt x="1418" y="4190"/>
                  </a:lnTo>
                  <a:cubicBezTo>
                    <a:pt x="630" y="4316"/>
                    <a:pt x="0" y="5041"/>
                    <a:pt x="0" y="5891"/>
                  </a:cubicBezTo>
                  <a:cubicBezTo>
                    <a:pt x="0" y="6837"/>
                    <a:pt x="788" y="7687"/>
                    <a:pt x="1765" y="7687"/>
                  </a:cubicBezTo>
                  <a:cubicBezTo>
                    <a:pt x="2710" y="7687"/>
                    <a:pt x="3497" y="6900"/>
                    <a:pt x="3497" y="5891"/>
                  </a:cubicBezTo>
                  <a:cubicBezTo>
                    <a:pt x="3497" y="5072"/>
                    <a:pt x="2930" y="4316"/>
                    <a:pt x="2143" y="4190"/>
                  </a:cubicBezTo>
                  <a:lnTo>
                    <a:pt x="2143" y="3781"/>
                  </a:lnTo>
                  <a:cubicBezTo>
                    <a:pt x="2143" y="3592"/>
                    <a:pt x="2300" y="3434"/>
                    <a:pt x="2489" y="3434"/>
                  </a:cubicBezTo>
                  <a:lnTo>
                    <a:pt x="5608" y="3434"/>
                  </a:lnTo>
                  <a:lnTo>
                    <a:pt x="5608" y="4127"/>
                  </a:lnTo>
                  <a:cubicBezTo>
                    <a:pt x="4821" y="4285"/>
                    <a:pt x="4222" y="5009"/>
                    <a:pt x="4222" y="5860"/>
                  </a:cubicBezTo>
                  <a:cubicBezTo>
                    <a:pt x="4222" y="6805"/>
                    <a:pt x="5010" y="7656"/>
                    <a:pt x="5955" y="7656"/>
                  </a:cubicBezTo>
                  <a:cubicBezTo>
                    <a:pt x="6900" y="7656"/>
                    <a:pt x="7687" y="6868"/>
                    <a:pt x="7687" y="5860"/>
                  </a:cubicBezTo>
                  <a:cubicBezTo>
                    <a:pt x="7687" y="5041"/>
                    <a:pt x="7089" y="4285"/>
                    <a:pt x="6301" y="4127"/>
                  </a:cubicBezTo>
                  <a:lnTo>
                    <a:pt x="6301" y="3434"/>
                  </a:lnTo>
                  <a:lnTo>
                    <a:pt x="9452" y="3434"/>
                  </a:lnTo>
                  <a:cubicBezTo>
                    <a:pt x="9641" y="3434"/>
                    <a:pt x="9798" y="3592"/>
                    <a:pt x="9798" y="3781"/>
                  </a:cubicBezTo>
                  <a:lnTo>
                    <a:pt x="9798" y="4190"/>
                  </a:lnTo>
                  <a:cubicBezTo>
                    <a:pt x="9011" y="4316"/>
                    <a:pt x="8444" y="5041"/>
                    <a:pt x="8444" y="5891"/>
                  </a:cubicBezTo>
                  <a:cubicBezTo>
                    <a:pt x="8444" y="6837"/>
                    <a:pt x="9231" y="7687"/>
                    <a:pt x="10176" y="7687"/>
                  </a:cubicBezTo>
                  <a:cubicBezTo>
                    <a:pt x="11121" y="7687"/>
                    <a:pt x="11909" y="6900"/>
                    <a:pt x="11909" y="5891"/>
                  </a:cubicBezTo>
                  <a:cubicBezTo>
                    <a:pt x="11783" y="5135"/>
                    <a:pt x="11185" y="4379"/>
                    <a:pt x="10397" y="4222"/>
                  </a:cubicBezTo>
                  <a:lnTo>
                    <a:pt x="10397" y="3812"/>
                  </a:lnTo>
                  <a:cubicBezTo>
                    <a:pt x="10397" y="3245"/>
                    <a:pt x="9924" y="2804"/>
                    <a:pt x="9389" y="2804"/>
                  </a:cubicBezTo>
                  <a:lnTo>
                    <a:pt x="6238" y="2804"/>
                  </a:lnTo>
                  <a:lnTo>
                    <a:pt x="6238" y="2079"/>
                  </a:lnTo>
                  <a:cubicBezTo>
                    <a:pt x="6585" y="2048"/>
                    <a:pt x="6900" y="1922"/>
                    <a:pt x="7215" y="1827"/>
                  </a:cubicBezTo>
                  <a:cubicBezTo>
                    <a:pt x="7341" y="1418"/>
                    <a:pt x="7246" y="977"/>
                    <a:pt x="7057" y="630"/>
                  </a:cubicBezTo>
                  <a:cubicBezTo>
                    <a:pt x="6774" y="221"/>
                    <a:pt x="6396" y="0"/>
                    <a:pt x="592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0" name="Google Shape;19130;p92"/>
            <p:cNvSpPr/>
            <p:nvPr/>
          </p:nvSpPr>
          <p:spPr>
            <a:xfrm>
              <a:off x="3263375" y="4007025"/>
              <a:ext cx="35475" cy="35450"/>
            </a:xfrm>
            <a:custGeom>
              <a:avLst/>
              <a:gdLst/>
              <a:ahLst/>
              <a:cxnLst/>
              <a:rect l="l" t="t" r="r" b="b"/>
              <a:pathLst>
                <a:path w="1419" h="1418" extrusionOk="0">
                  <a:moveTo>
                    <a:pt x="725" y="0"/>
                  </a:moveTo>
                  <a:cubicBezTo>
                    <a:pt x="284" y="0"/>
                    <a:pt x="1" y="315"/>
                    <a:pt x="1" y="725"/>
                  </a:cubicBezTo>
                  <a:cubicBezTo>
                    <a:pt x="1" y="1103"/>
                    <a:pt x="316"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1" name="Google Shape;19131;p92"/>
            <p:cNvSpPr/>
            <p:nvPr/>
          </p:nvSpPr>
          <p:spPr>
            <a:xfrm>
              <a:off x="3203525" y="3955025"/>
              <a:ext cx="155175" cy="135500"/>
            </a:xfrm>
            <a:custGeom>
              <a:avLst/>
              <a:gdLst/>
              <a:ahLst/>
              <a:cxnLst/>
              <a:rect l="l" t="t" r="r" b="b"/>
              <a:pathLst>
                <a:path w="6207" h="5420" extrusionOk="0">
                  <a:moveTo>
                    <a:pt x="3119" y="1"/>
                  </a:moveTo>
                  <a:cubicBezTo>
                    <a:pt x="1386" y="1"/>
                    <a:pt x="0" y="1387"/>
                    <a:pt x="0" y="3120"/>
                  </a:cubicBezTo>
                  <a:cubicBezTo>
                    <a:pt x="0" y="4002"/>
                    <a:pt x="410" y="4853"/>
                    <a:pt x="1071" y="5420"/>
                  </a:cubicBezTo>
                  <a:cubicBezTo>
                    <a:pt x="1071" y="5231"/>
                    <a:pt x="1103" y="5042"/>
                    <a:pt x="1197" y="4853"/>
                  </a:cubicBezTo>
                  <a:cubicBezTo>
                    <a:pt x="1323" y="4380"/>
                    <a:pt x="1701" y="3971"/>
                    <a:pt x="2111" y="3750"/>
                  </a:cubicBezTo>
                  <a:cubicBezTo>
                    <a:pt x="1890" y="3498"/>
                    <a:pt x="1733" y="3151"/>
                    <a:pt x="1733" y="2805"/>
                  </a:cubicBezTo>
                  <a:cubicBezTo>
                    <a:pt x="1733" y="2049"/>
                    <a:pt x="2363" y="1419"/>
                    <a:pt x="3119" y="1419"/>
                  </a:cubicBezTo>
                  <a:cubicBezTo>
                    <a:pt x="3844" y="1419"/>
                    <a:pt x="4474" y="2049"/>
                    <a:pt x="4474" y="2805"/>
                  </a:cubicBezTo>
                  <a:cubicBezTo>
                    <a:pt x="4474" y="3151"/>
                    <a:pt x="4348" y="3498"/>
                    <a:pt x="4096" y="3750"/>
                  </a:cubicBezTo>
                  <a:cubicBezTo>
                    <a:pt x="4379" y="3876"/>
                    <a:pt x="4600" y="4097"/>
                    <a:pt x="4789" y="4380"/>
                  </a:cubicBezTo>
                  <a:cubicBezTo>
                    <a:pt x="5009" y="4695"/>
                    <a:pt x="5135" y="5042"/>
                    <a:pt x="5167" y="5420"/>
                  </a:cubicBezTo>
                  <a:cubicBezTo>
                    <a:pt x="5797" y="4853"/>
                    <a:pt x="6207" y="4065"/>
                    <a:pt x="6207" y="3120"/>
                  </a:cubicBezTo>
                  <a:cubicBezTo>
                    <a:pt x="6207" y="1387"/>
                    <a:pt x="4852" y="1"/>
                    <a:pt x="31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132" name="Google Shape;19132;p92"/>
          <p:cNvGrpSpPr/>
          <p:nvPr/>
        </p:nvGrpSpPr>
        <p:grpSpPr>
          <a:xfrm>
            <a:off x="6650491" y="2882490"/>
            <a:ext cx="350079" cy="351320"/>
            <a:chOff x="4991425" y="3234750"/>
            <a:chExt cx="296175" cy="297225"/>
          </a:xfrm>
        </p:grpSpPr>
        <p:sp>
          <p:nvSpPr>
            <p:cNvPr id="19133" name="Google Shape;19133;p92"/>
            <p:cNvSpPr/>
            <p:nvPr/>
          </p:nvSpPr>
          <p:spPr>
            <a:xfrm>
              <a:off x="5077275" y="3304450"/>
              <a:ext cx="122100" cy="99275"/>
            </a:xfrm>
            <a:custGeom>
              <a:avLst/>
              <a:gdLst/>
              <a:ahLst/>
              <a:cxnLst/>
              <a:rect l="l" t="t" r="r" b="b"/>
              <a:pathLst>
                <a:path w="4884" h="3971" extrusionOk="0">
                  <a:moveTo>
                    <a:pt x="2426" y="1"/>
                  </a:moveTo>
                  <a:cubicBezTo>
                    <a:pt x="1103" y="1"/>
                    <a:pt x="0" y="1104"/>
                    <a:pt x="0" y="2427"/>
                  </a:cubicBezTo>
                  <a:cubicBezTo>
                    <a:pt x="0" y="3025"/>
                    <a:pt x="190" y="3530"/>
                    <a:pt x="536" y="3971"/>
                  </a:cubicBezTo>
                  <a:cubicBezTo>
                    <a:pt x="820" y="3624"/>
                    <a:pt x="1103" y="3309"/>
                    <a:pt x="1481" y="3057"/>
                  </a:cubicBezTo>
                  <a:cubicBezTo>
                    <a:pt x="1261" y="2805"/>
                    <a:pt x="1103" y="2458"/>
                    <a:pt x="1103" y="2112"/>
                  </a:cubicBezTo>
                  <a:cubicBezTo>
                    <a:pt x="1103" y="1356"/>
                    <a:pt x="1733" y="726"/>
                    <a:pt x="2489" y="726"/>
                  </a:cubicBezTo>
                  <a:cubicBezTo>
                    <a:pt x="3214" y="726"/>
                    <a:pt x="3844" y="1356"/>
                    <a:pt x="3844" y="2112"/>
                  </a:cubicBezTo>
                  <a:cubicBezTo>
                    <a:pt x="3844" y="2458"/>
                    <a:pt x="3687" y="2805"/>
                    <a:pt x="3466" y="3057"/>
                  </a:cubicBezTo>
                  <a:cubicBezTo>
                    <a:pt x="3844" y="3246"/>
                    <a:pt x="4128" y="3561"/>
                    <a:pt x="4317" y="3971"/>
                  </a:cubicBezTo>
                  <a:cubicBezTo>
                    <a:pt x="4695" y="3530"/>
                    <a:pt x="4884" y="3025"/>
                    <a:pt x="4884" y="2427"/>
                  </a:cubicBezTo>
                  <a:cubicBezTo>
                    <a:pt x="4884" y="1104"/>
                    <a:pt x="3781" y="1"/>
                    <a:pt x="242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4" name="Google Shape;19134;p92"/>
            <p:cNvSpPr/>
            <p:nvPr/>
          </p:nvSpPr>
          <p:spPr>
            <a:xfrm>
              <a:off x="5121375" y="3339900"/>
              <a:ext cx="35475" cy="35475"/>
            </a:xfrm>
            <a:custGeom>
              <a:avLst/>
              <a:gdLst/>
              <a:ahLst/>
              <a:cxnLst/>
              <a:rect l="l" t="t" r="r" b="b"/>
              <a:pathLst>
                <a:path w="1419" h="1419" extrusionOk="0">
                  <a:moveTo>
                    <a:pt x="725" y="1"/>
                  </a:moveTo>
                  <a:cubicBezTo>
                    <a:pt x="316" y="1"/>
                    <a:pt x="1" y="316"/>
                    <a:pt x="1" y="694"/>
                  </a:cubicBezTo>
                  <a:cubicBezTo>
                    <a:pt x="1" y="1103"/>
                    <a:pt x="316"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5" name="Google Shape;19135;p92"/>
            <p:cNvSpPr/>
            <p:nvPr/>
          </p:nvSpPr>
          <p:spPr>
            <a:xfrm>
              <a:off x="5009550" y="3234750"/>
              <a:ext cx="259150" cy="261125"/>
            </a:xfrm>
            <a:custGeom>
              <a:avLst/>
              <a:gdLst/>
              <a:ahLst/>
              <a:cxnLst/>
              <a:rect l="l" t="t" r="r" b="b"/>
              <a:pathLst>
                <a:path w="10366" h="10445" extrusionOk="0">
                  <a:moveTo>
                    <a:pt x="5198" y="2159"/>
                  </a:moveTo>
                  <a:cubicBezTo>
                    <a:pt x="6931" y="2159"/>
                    <a:pt x="8286" y="3514"/>
                    <a:pt x="8286" y="5246"/>
                  </a:cubicBezTo>
                  <a:cubicBezTo>
                    <a:pt x="8286" y="6916"/>
                    <a:pt x="6931" y="8365"/>
                    <a:pt x="5198" y="8365"/>
                  </a:cubicBezTo>
                  <a:cubicBezTo>
                    <a:pt x="3340" y="8365"/>
                    <a:pt x="2079" y="6822"/>
                    <a:pt x="2079" y="5246"/>
                  </a:cubicBezTo>
                  <a:cubicBezTo>
                    <a:pt x="2079" y="3514"/>
                    <a:pt x="3497" y="2159"/>
                    <a:pt x="5198" y="2159"/>
                  </a:cubicBezTo>
                  <a:close/>
                  <a:moveTo>
                    <a:pt x="5167" y="1"/>
                  </a:moveTo>
                  <a:cubicBezTo>
                    <a:pt x="5088" y="1"/>
                    <a:pt x="5009" y="17"/>
                    <a:pt x="4946" y="48"/>
                  </a:cubicBezTo>
                  <a:lnTo>
                    <a:pt x="4001" y="836"/>
                  </a:lnTo>
                  <a:lnTo>
                    <a:pt x="2773" y="678"/>
                  </a:lnTo>
                  <a:cubicBezTo>
                    <a:pt x="2756" y="675"/>
                    <a:pt x="2739" y="673"/>
                    <a:pt x="2723" y="673"/>
                  </a:cubicBezTo>
                  <a:cubicBezTo>
                    <a:pt x="2583" y="673"/>
                    <a:pt x="2454" y="786"/>
                    <a:pt x="2426" y="899"/>
                  </a:cubicBezTo>
                  <a:lnTo>
                    <a:pt x="1953" y="2033"/>
                  </a:lnTo>
                  <a:lnTo>
                    <a:pt x="819" y="2505"/>
                  </a:lnTo>
                  <a:cubicBezTo>
                    <a:pt x="662" y="2568"/>
                    <a:pt x="567" y="2694"/>
                    <a:pt x="630" y="2852"/>
                  </a:cubicBezTo>
                  <a:lnTo>
                    <a:pt x="788" y="4081"/>
                  </a:lnTo>
                  <a:lnTo>
                    <a:pt x="32" y="5026"/>
                  </a:lnTo>
                  <a:cubicBezTo>
                    <a:pt x="0" y="5183"/>
                    <a:pt x="0" y="5341"/>
                    <a:pt x="63" y="5467"/>
                  </a:cubicBezTo>
                  <a:lnTo>
                    <a:pt x="819" y="6381"/>
                  </a:lnTo>
                  <a:lnTo>
                    <a:pt x="662" y="7609"/>
                  </a:lnTo>
                  <a:cubicBezTo>
                    <a:pt x="630" y="7767"/>
                    <a:pt x="725" y="7924"/>
                    <a:pt x="851" y="7956"/>
                  </a:cubicBezTo>
                  <a:lnTo>
                    <a:pt x="1985" y="8428"/>
                  </a:lnTo>
                  <a:lnTo>
                    <a:pt x="2457" y="9594"/>
                  </a:lnTo>
                  <a:cubicBezTo>
                    <a:pt x="2536" y="9725"/>
                    <a:pt x="2637" y="9791"/>
                    <a:pt x="2741" y="9791"/>
                  </a:cubicBezTo>
                  <a:cubicBezTo>
                    <a:pt x="2762" y="9791"/>
                    <a:pt x="2783" y="9788"/>
                    <a:pt x="2804" y="9783"/>
                  </a:cubicBezTo>
                  <a:lnTo>
                    <a:pt x="4033" y="9626"/>
                  </a:lnTo>
                  <a:lnTo>
                    <a:pt x="4978" y="10382"/>
                  </a:lnTo>
                  <a:cubicBezTo>
                    <a:pt x="5072" y="10413"/>
                    <a:pt x="5104" y="10445"/>
                    <a:pt x="5167" y="10445"/>
                  </a:cubicBezTo>
                  <a:cubicBezTo>
                    <a:pt x="5261" y="10445"/>
                    <a:pt x="5324" y="10413"/>
                    <a:pt x="5387" y="10382"/>
                  </a:cubicBezTo>
                  <a:lnTo>
                    <a:pt x="6333" y="9626"/>
                  </a:lnTo>
                  <a:lnTo>
                    <a:pt x="7530" y="9783"/>
                  </a:lnTo>
                  <a:cubicBezTo>
                    <a:pt x="7687" y="9783"/>
                    <a:pt x="7876" y="9689"/>
                    <a:pt x="7908" y="9594"/>
                  </a:cubicBezTo>
                  <a:lnTo>
                    <a:pt x="8380" y="8428"/>
                  </a:lnTo>
                  <a:lnTo>
                    <a:pt x="9515" y="7956"/>
                  </a:lnTo>
                  <a:cubicBezTo>
                    <a:pt x="9672" y="7893"/>
                    <a:pt x="9735" y="7767"/>
                    <a:pt x="9704" y="7609"/>
                  </a:cubicBezTo>
                  <a:lnTo>
                    <a:pt x="9546" y="6381"/>
                  </a:lnTo>
                  <a:lnTo>
                    <a:pt x="10302" y="5467"/>
                  </a:lnTo>
                  <a:cubicBezTo>
                    <a:pt x="10365" y="5341"/>
                    <a:pt x="10365" y="5120"/>
                    <a:pt x="10302" y="5026"/>
                  </a:cubicBezTo>
                  <a:lnTo>
                    <a:pt x="9546" y="4081"/>
                  </a:lnTo>
                  <a:lnTo>
                    <a:pt x="9704" y="2852"/>
                  </a:lnTo>
                  <a:cubicBezTo>
                    <a:pt x="9735" y="2694"/>
                    <a:pt x="9641" y="2537"/>
                    <a:pt x="9515" y="2505"/>
                  </a:cubicBezTo>
                  <a:lnTo>
                    <a:pt x="8380" y="2033"/>
                  </a:lnTo>
                  <a:lnTo>
                    <a:pt x="7908" y="899"/>
                  </a:lnTo>
                  <a:cubicBezTo>
                    <a:pt x="7826" y="762"/>
                    <a:pt x="7719" y="672"/>
                    <a:pt x="7589" y="672"/>
                  </a:cubicBezTo>
                  <a:cubicBezTo>
                    <a:pt x="7570" y="672"/>
                    <a:pt x="7550" y="674"/>
                    <a:pt x="7530" y="678"/>
                  </a:cubicBezTo>
                  <a:lnTo>
                    <a:pt x="6333" y="836"/>
                  </a:lnTo>
                  <a:lnTo>
                    <a:pt x="5387" y="48"/>
                  </a:lnTo>
                  <a:cubicBezTo>
                    <a:pt x="5324" y="17"/>
                    <a:pt x="5246" y="1"/>
                    <a:pt x="51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6" name="Google Shape;19136;p92"/>
            <p:cNvSpPr/>
            <p:nvPr/>
          </p:nvSpPr>
          <p:spPr>
            <a:xfrm>
              <a:off x="5105625" y="3391900"/>
              <a:ext cx="66975" cy="34675"/>
            </a:xfrm>
            <a:custGeom>
              <a:avLst/>
              <a:gdLst/>
              <a:ahLst/>
              <a:cxnLst/>
              <a:rect l="l" t="t" r="r" b="b"/>
              <a:pathLst>
                <a:path w="2679" h="1387" extrusionOk="0">
                  <a:moveTo>
                    <a:pt x="1355" y="0"/>
                  </a:moveTo>
                  <a:cubicBezTo>
                    <a:pt x="725" y="0"/>
                    <a:pt x="190" y="441"/>
                    <a:pt x="1" y="977"/>
                  </a:cubicBezTo>
                  <a:cubicBezTo>
                    <a:pt x="410" y="1229"/>
                    <a:pt x="820" y="1386"/>
                    <a:pt x="1355" y="1386"/>
                  </a:cubicBezTo>
                  <a:cubicBezTo>
                    <a:pt x="1859" y="1386"/>
                    <a:pt x="2301" y="1229"/>
                    <a:pt x="2679" y="977"/>
                  </a:cubicBezTo>
                  <a:cubicBezTo>
                    <a:pt x="2521" y="410"/>
                    <a:pt x="1985" y="0"/>
                    <a:pt x="13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7" name="Google Shape;19137;p92"/>
            <p:cNvSpPr/>
            <p:nvPr/>
          </p:nvSpPr>
          <p:spPr>
            <a:xfrm>
              <a:off x="5192275" y="3443075"/>
              <a:ext cx="95325" cy="86975"/>
            </a:xfrm>
            <a:custGeom>
              <a:avLst/>
              <a:gdLst/>
              <a:ahLst/>
              <a:cxnLst/>
              <a:rect l="l" t="t" r="r" b="b"/>
              <a:pathLst>
                <a:path w="3813" h="3479" extrusionOk="0">
                  <a:moveTo>
                    <a:pt x="2867" y="1"/>
                  </a:moveTo>
                  <a:cubicBezTo>
                    <a:pt x="2741" y="127"/>
                    <a:pt x="2647" y="221"/>
                    <a:pt x="2489" y="284"/>
                  </a:cubicBezTo>
                  <a:lnTo>
                    <a:pt x="1607" y="631"/>
                  </a:lnTo>
                  <a:lnTo>
                    <a:pt x="1260" y="1482"/>
                  </a:lnTo>
                  <a:cubicBezTo>
                    <a:pt x="1103" y="1891"/>
                    <a:pt x="693" y="2112"/>
                    <a:pt x="284" y="2112"/>
                  </a:cubicBezTo>
                  <a:lnTo>
                    <a:pt x="158" y="2112"/>
                  </a:lnTo>
                  <a:lnTo>
                    <a:pt x="0" y="2080"/>
                  </a:lnTo>
                  <a:lnTo>
                    <a:pt x="1166" y="3372"/>
                  </a:lnTo>
                  <a:cubicBezTo>
                    <a:pt x="1237" y="3443"/>
                    <a:pt x="1343" y="3478"/>
                    <a:pt x="1445" y="3478"/>
                  </a:cubicBezTo>
                  <a:cubicBezTo>
                    <a:pt x="1479" y="3478"/>
                    <a:pt x="1512" y="3474"/>
                    <a:pt x="1544" y="3466"/>
                  </a:cubicBezTo>
                  <a:cubicBezTo>
                    <a:pt x="1638" y="3403"/>
                    <a:pt x="1764" y="3340"/>
                    <a:pt x="1764" y="3183"/>
                  </a:cubicBezTo>
                  <a:lnTo>
                    <a:pt x="2080" y="1639"/>
                  </a:lnTo>
                  <a:lnTo>
                    <a:pt x="3497" y="1324"/>
                  </a:lnTo>
                  <a:cubicBezTo>
                    <a:pt x="3532" y="1338"/>
                    <a:pt x="3563" y="1344"/>
                    <a:pt x="3592" y="1344"/>
                  </a:cubicBezTo>
                  <a:cubicBezTo>
                    <a:pt x="3693" y="1344"/>
                    <a:pt x="3756" y="1265"/>
                    <a:pt x="3781" y="1167"/>
                  </a:cubicBezTo>
                  <a:cubicBezTo>
                    <a:pt x="3812" y="1072"/>
                    <a:pt x="3781" y="946"/>
                    <a:pt x="3686" y="820"/>
                  </a:cubicBezTo>
                  <a:lnTo>
                    <a:pt x="286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8" name="Google Shape;19138;p92"/>
            <p:cNvSpPr/>
            <p:nvPr/>
          </p:nvSpPr>
          <p:spPr>
            <a:xfrm>
              <a:off x="4991425" y="3444650"/>
              <a:ext cx="95325" cy="87325"/>
            </a:xfrm>
            <a:custGeom>
              <a:avLst/>
              <a:gdLst/>
              <a:ahLst/>
              <a:cxnLst/>
              <a:rect l="l" t="t" r="r" b="b"/>
              <a:pathLst>
                <a:path w="3813" h="3493" extrusionOk="0">
                  <a:moveTo>
                    <a:pt x="946" y="1"/>
                  </a:moveTo>
                  <a:lnTo>
                    <a:pt x="126" y="851"/>
                  </a:lnTo>
                  <a:cubicBezTo>
                    <a:pt x="0" y="851"/>
                    <a:pt x="0" y="1009"/>
                    <a:pt x="32" y="1104"/>
                  </a:cubicBezTo>
                  <a:cubicBezTo>
                    <a:pt x="95" y="1230"/>
                    <a:pt x="158" y="1324"/>
                    <a:pt x="315" y="1356"/>
                  </a:cubicBezTo>
                  <a:lnTo>
                    <a:pt x="1733" y="1671"/>
                  </a:lnTo>
                  <a:lnTo>
                    <a:pt x="2048" y="3214"/>
                  </a:lnTo>
                  <a:cubicBezTo>
                    <a:pt x="2080" y="3309"/>
                    <a:pt x="2174" y="3435"/>
                    <a:pt x="2300" y="3466"/>
                  </a:cubicBezTo>
                  <a:cubicBezTo>
                    <a:pt x="2328" y="3485"/>
                    <a:pt x="2361" y="3492"/>
                    <a:pt x="2396" y="3492"/>
                  </a:cubicBezTo>
                  <a:cubicBezTo>
                    <a:pt x="2482" y="3492"/>
                    <a:pt x="2580" y="3448"/>
                    <a:pt x="2647" y="3403"/>
                  </a:cubicBezTo>
                  <a:lnTo>
                    <a:pt x="3813" y="2112"/>
                  </a:lnTo>
                  <a:lnTo>
                    <a:pt x="3813" y="2112"/>
                  </a:lnTo>
                  <a:lnTo>
                    <a:pt x="3624" y="2143"/>
                  </a:lnTo>
                  <a:lnTo>
                    <a:pt x="3561" y="2143"/>
                  </a:lnTo>
                  <a:cubicBezTo>
                    <a:pt x="3119" y="2143"/>
                    <a:pt x="2773" y="1891"/>
                    <a:pt x="2552" y="1513"/>
                  </a:cubicBezTo>
                  <a:lnTo>
                    <a:pt x="2206" y="631"/>
                  </a:lnTo>
                  <a:lnTo>
                    <a:pt x="1355" y="284"/>
                  </a:lnTo>
                  <a:cubicBezTo>
                    <a:pt x="1198" y="221"/>
                    <a:pt x="1072" y="127"/>
                    <a:pt x="94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139" name="Google Shape;19139;p92"/>
          <p:cNvGrpSpPr/>
          <p:nvPr/>
        </p:nvGrpSpPr>
        <p:grpSpPr>
          <a:xfrm>
            <a:off x="6650491" y="3352053"/>
            <a:ext cx="350079" cy="308177"/>
            <a:chOff x="4991425" y="3617150"/>
            <a:chExt cx="296175" cy="260725"/>
          </a:xfrm>
        </p:grpSpPr>
        <p:sp>
          <p:nvSpPr>
            <p:cNvPr id="19140" name="Google Shape;19140;p92"/>
            <p:cNvSpPr/>
            <p:nvPr/>
          </p:nvSpPr>
          <p:spPr>
            <a:xfrm>
              <a:off x="5069400" y="3738450"/>
              <a:ext cx="139425" cy="139425"/>
            </a:xfrm>
            <a:custGeom>
              <a:avLst/>
              <a:gdLst/>
              <a:ahLst/>
              <a:cxnLst/>
              <a:rect l="l" t="t" r="r" b="b"/>
              <a:pathLst>
                <a:path w="5577" h="5577" extrusionOk="0">
                  <a:moveTo>
                    <a:pt x="2804" y="0"/>
                  </a:moveTo>
                  <a:cubicBezTo>
                    <a:pt x="1607" y="0"/>
                    <a:pt x="1450" y="725"/>
                    <a:pt x="1009" y="3308"/>
                  </a:cubicBezTo>
                  <a:cubicBezTo>
                    <a:pt x="946" y="3749"/>
                    <a:pt x="851" y="4285"/>
                    <a:pt x="757" y="4883"/>
                  </a:cubicBezTo>
                  <a:lnTo>
                    <a:pt x="347" y="4883"/>
                  </a:lnTo>
                  <a:cubicBezTo>
                    <a:pt x="158" y="4883"/>
                    <a:pt x="0" y="5041"/>
                    <a:pt x="0" y="5230"/>
                  </a:cubicBezTo>
                  <a:cubicBezTo>
                    <a:pt x="0" y="5419"/>
                    <a:pt x="158" y="5576"/>
                    <a:pt x="347" y="5576"/>
                  </a:cubicBezTo>
                  <a:lnTo>
                    <a:pt x="5230" y="5576"/>
                  </a:lnTo>
                  <a:cubicBezTo>
                    <a:pt x="5419" y="5545"/>
                    <a:pt x="5577" y="5387"/>
                    <a:pt x="5577" y="5198"/>
                  </a:cubicBezTo>
                  <a:cubicBezTo>
                    <a:pt x="5577" y="5009"/>
                    <a:pt x="5419" y="4852"/>
                    <a:pt x="5230" y="4852"/>
                  </a:cubicBezTo>
                  <a:lnTo>
                    <a:pt x="4852" y="4852"/>
                  </a:lnTo>
                  <a:cubicBezTo>
                    <a:pt x="4726" y="4253"/>
                    <a:pt x="4632" y="3749"/>
                    <a:pt x="4569" y="3277"/>
                  </a:cubicBezTo>
                  <a:cubicBezTo>
                    <a:pt x="4128" y="756"/>
                    <a:pt x="3970" y="0"/>
                    <a:pt x="28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1" name="Google Shape;19141;p92"/>
            <p:cNvSpPr/>
            <p:nvPr/>
          </p:nvSpPr>
          <p:spPr>
            <a:xfrm>
              <a:off x="5200150" y="3617150"/>
              <a:ext cx="69325" cy="69325"/>
            </a:xfrm>
            <a:custGeom>
              <a:avLst/>
              <a:gdLst/>
              <a:ahLst/>
              <a:cxnLst/>
              <a:rect l="l" t="t" r="r" b="b"/>
              <a:pathLst>
                <a:path w="2773" h="2773" extrusionOk="0">
                  <a:moveTo>
                    <a:pt x="1386" y="0"/>
                  </a:moveTo>
                  <a:cubicBezTo>
                    <a:pt x="630" y="0"/>
                    <a:pt x="0" y="630"/>
                    <a:pt x="0" y="1387"/>
                  </a:cubicBezTo>
                  <a:cubicBezTo>
                    <a:pt x="0" y="2111"/>
                    <a:pt x="630" y="2773"/>
                    <a:pt x="1386" y="2773"/>
                  </a:cubicBezTo>
                  <a:cubicBezTo>
                    <a:pt x="2143" y="2773"/>
                    <a:pt x="2773" y="2111"/>
                    <a:pt x="2773" y="1387"/>
                  </a:cubicBezTo>
                  <a:cubicBezTo>
                    <a:pt x="2773" y="630"/>
                    <a:pt x="2143" y="0"/>
                    <a:pt x="13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2" name="Google Shape;19142;p92"/>
            <p:cNvSpPr/>
            <p:nvPr/>
          </p:nvSpPr>
          <p:spPr>
            <a:xfrm>
              <a:off x="5009550" y="3617150"/>
              <a:ext cx="68525" cy="69325"/>
            </a:xfrm>
            <a:custGeom>
              <a:avLst/>
              <a:gdLst/>
              <a:ahLst/>
              <a:cxnLst/>
              <a:rect l="l" t="t" r="r" b="b"/>
              <a:pathLst>
                <a:path w="2741" h="2773" extrusionOk="0">
                  <a:moveTo>
                    <a:pt x="1355" y="0"/>
                  </a:moveTo>
                  <a:cubicBezTo>
                    <a:pt x="599" y="0"/>
                    <a:pt x="0" y="630"/>
                    <a:pt x="0" y="1387"/>
                  </a:cubicBezTo>
                  <a:cubicBezTo>
                    <a:pt x="0" y="2143"/>
                    <a:pt x="599" y="2773"/>
                    <a:pt x="1355" y="2773"/>
                  </a:cubicBezTo>
                  <a:cubicBezTo>
                    <a:pt x="2111" y="2773"/>
                    <a:pt x="2741" y="2143"/>
                    <a:pt x="2741" y="1387"/>
                  </a:cubicBezTo>
                  <a:cubicBezTo>
                    <a:pt x="2741" y="630"/>
                    <a:pt x="2111" y="0"/>
                    <a:pt x="13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3" name="Google Shape;19143;p92"/>
            <p:cNvSpPr/>
            <p:nvPr/>
          </p:nvSpPr>
          <p:spPr>
            <a:xfrm>
              <a:off x="4991425" y="3686450"/>
              <a:ext cx="104775" cy="52025"/>
            </a:xfrm>
            <a:custGeom>
              <a:avLst/>
              <a:gdLst/>
              <a:ahLst/>
              <a:cxnLst/>
              <a:rect l="l" t="t" r="r" b="b"/>
              <a:pathLst>
                <a:path w="4191" h="2081" extrusionOk="0">
                  <a:moveTo>
                    <a:pt x="568" y="1"/>
                  </a:moveTo>
                  <a:cubicBezTo>
                    <a:pt x="252" y="347"/>
                    <a:pt x="0" y="851"/>
                    <a:pt x="0" y="1356"/>
                  </a:cubicBezTo>
                  <a:lnTo>
                    <a:pt x="0" y="1734"/>
                  </a:lnTo>
                  <a:cubicBezTo>
                    <a:pt x="0" y="1923"/>
                    <a:pt x="158" y="2080"/>
                    <a:pt x="347" y="2080"/>
                  </a:cubicBezTo>
                  <a:lnTo>
                    <a:pt x="3813" y="2080"/>
                  </a:lnTo>
                  <a:cubicBezTo>
                    <a:pt x="4033" y="2080"/>
                    <a:pt x="4191" y="1923"/>
                    <a:pt x="4191" y="1734"/>
                  </a:cubicBezTo>
                  <a:lnTo>
                    <a:pt x="4191" y="1356"/>
                  </a:lnTo>
                  <a:cubicBezTo>
                    <a:pt x="4191" y="820"/>
                    <a:pt x="3970" y="347"/>
                    <a:pt x="3624" y="1"/>
                  </a:cubicBezTo>
                  <a:cubicBezTo>
                    <a:pt x="3245" y="410"/>
                    <a:pt x="2678" y="694"/>
                    <a:pt x="2080" y="694"/>
                  </a:cubicBezTo>
                  <a:cubicBezTo>
                    <a:pt x="1513" y="694"/>
                    <a:pt x="946" y="410"/>
                    <a:pt x="5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4" name="Google Shape;19144;p92"/>
            <p:cNvSpPr/>
            <p:nvPr/>
          </p:nvSpPr>
          <p:spPr>
            <a:xfrm>
              <a:off x="5183600" y="3686450"/>
              <a:ext cx="104000" cy="52025"/>
            </a:xfrm>
            <a:custGeom>
              <a:avLst/>
              <a:gdLst/>
              <a:ahLst/>
              <a:cxnLst/>
              <a:rect l="l" t="t" r="r" b="b"/>
              <a:pathLst>
                <a:path w="4160" h="2081" extrusionOk="0">
                  <a:moveTo>
                    <a:pt x="536" y="1"/>
                  </a:moveTo>
                  <a:cubicBezTo>
                    <a:pt x="221" y="347"/>
                    <a:pt x="1" y="851"/>
                    <a:pt x="1" y="1356"/>
                  </a:cubicBezTo>
                  <a:lnTo>
                    <a:pt x="1" y="1702"/>
                  </a:lnTo>
                  <a:cubicBezTo>
                    <a:pt x="1" y="1923"/>
                    <a:pt x="158" y="2080"/>
                    <a:pt x="347" y="2080"/>
                  </a:cubicBezTo>
                  <a:lnTo>
                    <a:pt x="3813" y="2080"/>
                  </a:lnTo>
                  <a:cubicBezTo>
                    <a:pt x="4002" y="2080"/>
                    <a:pt x="4159" y="1923"/>
                    <a:pt x="4159" y="1702"/>
                  </a:cubicBezTo>
                  <a:lnTo>
                    <a:pt x="4159" y="1356"/>
                  </a:lnTo>
                  <a:cubicBezTo>
                    <a:pt x="4159" y="820"/>
                    <a:pt x="3970" y="347"/>
                    <a:pt x="3624" y="1"/>
                  </a:cubicBezTo>
                  <a:cubicBezTo>
                    <a:pt x="3214" y="410"/>
                    <a:pt x="2679" y="694"/>
                    <a:pt x="2080" y="694"/>
                  </a:cubicBezTo>
                  <a:cubicBezTo>
                    <a:pt x="1450" y="694"/>
                    <a:pt x="946" y="410"/>
                    <a:pt x="5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5" name="Google Shape;19145;p92"/>
            <p:cNvSpPr/>
            <p:nvPr/>
          </p:nvSpPr>
          <p:spPr>
            <a:xfrm>
              <a:off x="5187550" y="3755775"/>
              <a:ext cx="100050" cy="52800"/>
            </a:xfrm>
            <a:custGeom>
              <a:avLst/>
              <a:gdLst/>
              <a:ahLst/>
              <a:cxnLst/>
              <a:rect l="l" t="t" r="r" b="b"/>
              <a:pathLst>
                <a:path w="4002" h="2112" extrusionOk="0">
                  <a:moveTo>
                    <a:pt x="0" y="0"/>
                  </a:moveTo>
                  <a:cubicBezTo>
                    <a:pt x="189" y="567"/>
                    <a:pt x="315" y="1229"/>
                    <a:pt x="473" y="2111"/>
                  </a:cubicBezTo>
                  <a:lnTo>
                    <a:pt x="3655" y="2111"/>
                  </a:lnTo>
                  <a:cubicBezTo>
                    <a:pt x="3844" y="2111"/>
                    <a:pt x="4001" y="1954"/>
                    <a:pt x="4001" y="1733"/>
                  </a:cubicBezTo>
                  <a:lnTo>
                    <a:pt x="4001" y="378"/>
                  </a:lnTo>
                  <a:cubicBezTo>
                    <a:pt x="3970" y="158"/>
                    <a:pt x="3844" y="0"/>
                    <a:pt x="36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6" name="Google Shape;19146;p92"/>
            <p:cNvSpPr/>
            <p:nvPr/>
          </p:nvSpPr>
          <p:spPr>
            <a:xfrm>
              <a:off x="4991425" y="3755775"/>
              <a:ext cx="100850" cy="52000"/>
            </a:xfrm>
            <a:custGeom>
              <a:avLst/>
              <a:gdLst/>
              <a:ahLst/>
              <a:cxnLst/>
              <a:rect l="l" t="t" r="r" b="b"/>
              <a:pathLst>
                <a:path w="4034" h="2080" extrusionOk="0">
                  <a:moveTo>
                    <a:pt x="347" y="0"/>
                  </a:moveTo>
                  <a:cubicBezTo>
                    <a:pt x="158" y="0"/>
                    <a:pt x="0" y="158"/>
                    <a:pt x="0" y="347"/>
                  </a:cubicBezTo>
                  <a:lnTo>
                    <a:pt x="0" y="1733"/>
                  </a:lnTo>
                  <a:cubicBezTo>
                    <a:pt x="0" y="1954"/>
                    <a:pt x="158" y="2080"/>
                    <a:pt x="347" y="2080"/>
                  </a:cubicBezTo>
                  <a:lnTo>
                    <a:pt x="3561" y="2080"/>
                  </a:lnTo>
                  <a:cubicBezTo>
                    <a:pt x="3718" y="1229"/>
                    <a:pt x="3813" y="567"/>
                    <a:pt x="40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147" name="Google Shape;19147;p92"/>
          <p:cNvGrpSpPr/>
          <p:nvPr/>
        </p:nvGrpSpPr>
        <p:grpSpPr>
          <a:xfrm>
            <a:off x="6727764" y="3807644"/>
            <a:ext cx="195532" cy="349163"/>
            <a:chOff x="5056800" y="3962900"/>
            <a:chExt cx="165425" cy="295400"/>
          </a:xfrm>
        </p:grpSpPr>
        <p:sp>
          <p:nvSpPr>
            <p:cNvPr id="19148" name="Google Shape;19148;p92"/>
            <p:cNvSpPr/>
            <p:nvPr/>
          </p:nvSpPr>
          <p:spPr>
            <a:xfrm>
              <a:off x="5155250" y="4042450"/>
              <a:ext cx="66975" cy="104800"/>
            </a:xfrm>
            <a:custGeom>
              <a:avLst/>
              <a:gdLst/>
              <a:ahLst/>
              <a:cxnLst/>
              <a:rect l="l" t="t" r="r" b="b"/>
              <a:pathLst>
                <a:path w="2679" h="4192" extrusionOk="0">
                  <a:moveTo>
                    <a:pt x="0" y="1"/>
                  </a:moveTo>
                  <a:lnTo>
                    <a:pt x="505" y="3467"/>
                  </a:lnTo>
                  <a:lnTo>
                    <a:pt x="1103" y="4065"/>
                  </a:lnTo>
                  <a:cubicBezTo>
                    <a:pt x="1166" y="4128"/>
                    <a:pt x="1261" y="4191"/>
                    <a:pt x="1324" y="4191"/>
                  </a:cubicBezTo>
                  <a:lnTo>
                    <a:pt x="2300" y="4191"/>
                  </a:lnTo>
                  <a:cubicBezTo>
                    <a:pt x="2521" y="4191"/>
                    <a:pt x="2678" y="4034"/>
                    <a:pt x="2678" y="3813"/>
                  </a:cubicBezTo>
                  <a:lnTo>
                    <a:pt x="2678" y="2805"/>
                  </a:lnTo>
                  <a:cubicBezTo>
                    <a:pt x="2678" y="2710"/>
                    <a:pt x="2615" y="2616"/>
                    <a:pt x="2552" y="2553"/>
                  </a:cubicBezTo>
                  <a:lnTo>
                    <a:pt x="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9" name="Google Shape;19149;p92"/>
            <p:cNvSpPr/>
            <p:nvPr/>
          </p:nvSpPr>
          <p:spPr>
            <a:xfrm>
              <a:off x="5065450" y="3962900"/>
              <a:ext cx="88250" cy="52025"/>
            </a:xfrm>
            <a:custGeom>
              <a:avLst/>
              <a:gdLst/>
              <a:ahLst/>
              <a:cxnLst/>
              <a:rect l="l" t="t" r="r" b="b"/>
              <a:pathLst>
                <a:path w="3530" h="2081" extrusionOk="0">
                  <a:moveTo>
                    <a:pt x="347" y="1"/>
                  </a:moveTo>
                  <a:cubicBezTo>
                    <a:pt x="221" y="1"/>
                    <a:pt x="158" y="33"/>
                    <a:pt x="64" y="159"/>
                  </a:cubicBezTo>
                  <a:cubicBezTo>
                    <a:pt x="1" y="222"/>
                    <a:pt x="1" y="348"/>
                    <a:pt x="32" y="474"/>
                  </a:cubicBezTo>
                  <a:lnTo>
                    <a:pt x="568" y="2080"/>
                  </a:lnTo>
                  <a:lnTo>
                    <a:pt x="2931" y="2080"/>
                  </a:lnTo>
                  <a:lnTo>
                    <a:pt x="3498" y="474"/>
                  </a:lnTo>
                  <a:cubicBezTo>
                    <a:pt x="3529" y="348"/>
                    <a:pt x="3498" y="222"/>
                    <a:pt x="3466" y="159"/>
                  </a:cubicBezTo>
                  <a:cubicBezTo>
                    <a:pt x="3340" y="64"/>
                    <a:pt x="3214" y="1"/>
                    <a:pt x="31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0" name="Google Shape;19150;p92"/>
            <p:cNvSpPr/>
            <p:nvPr/>
          </p:nvSpPr>
          <p:spPr>
            <a:xfrm>
              <a:off x="5056800" y="4032225"/>
              <a:ext cx="104000" cy="226075"/>
            </a:xfrm>
            <a:custGeom>
              <a:avLst/>
              <a:gdLst/>
              <a:ahLst/>
              <a:cxnLst/>
              <a:rect l="l" t="t" r="r" b="b"/>
              <a:pathLst>
                <a:path w="4160" h="9043" extrusionOk="0">
                  <a:moveTo>
                    <a:pt x="977" y="0"/>
                  </a:moveTo>
                  <a:lnTo>
                    <a:pt x="0" y="6553"/>
                  </a:lnTo>
                  <a:cubicBezTo>
                    <a:pt x="0" y="6648"/>
                    <a:pt x="0" y="6742"/>
                    <a:pt x="63" y="6837"/>
                  </a:cubicBezTo>
                  <a:lnTo>
                    <a:pt x="1796" y="8916"/>
                  </a:lnTo>
                  <a:cubicBezTo>
                    <a:pt x="1859" y="9011"/>
                    <a:pt x="1954" y="9042"/>
                    <a:pt x="2080" y="9042"/>
                  </a:cubicBezTo>
                  <a:cubicBezTo>
                    <a:pt x="2174" y="9042"/>
                    <a:pt x="2269" y="9011"/>
                    <a:pt x="2332" y="8916"/>
                  </a:cubicBezTo>
                  <a:lnTo>
                    <a:pt x="4065" y="6837"/>
                  </a:lnTo>
                  <a:cubicBezTo>
                    <a:pt x="4159" y="6742"/>
                    <a:pt x="4159" y="6679"/>
                    <a:pt x="4159" y="6553"/>
                  </a:cubicBezTo>
                  <a:lnTo>
                    <a:pt x="318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151" name="Google Shape;19151;p92"/>
          <p:cNvGrpSpPr/>
          <p:nvPr/>
        </p:nvGrpSpPr>
        <p:grpSpPr>
          <a:xfrm>
            <a:off x="7979062" y="3807660"/>
            <a:ext cx="350995" cy="349133"/>
            <a:chOff x="6168925" y="3936925"/>
            <a:chExt cx="296950" cy="295375"/>
          </a:xfrm>
        </p:grpSpPr>
        <p:sp>
          <p:nvSpPr>
            <p:cNvPr id="19152" name="Google Shape;19152;p92"/>
            <p:cNvSpPr/>
            <p:nvPr/>
          </p:nvSpPr>
          <p:spPr>
            <a:xfrm>
              <a:off x="6220900" y="4164550"/>
              <a:ext cx="18150" cy="18125"/>
            </a:xfrm>
            <a:custGeom>
              <a:avLst/>
              <a:gdLst/>
              <a:ahLst/>
              <a:cxnLst/>
              <a:rect l="l" t="t" r="r" b="b"/>
              <a:pathLst>
                <a:path w="726" h="725" extrusionOk="0">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3" name="Google Shape;19153;p92"/>
            <p:cNvSpPr/>
            <p:nvPr/>
          </p:nvSpPr>
          <p:spPr>
            <a:xfrm>
              <a:off x="6168925" y="3972375"/>
              <a:ext cx="227650" cy="259925"/>
            </a:xfrm>
            <a:custGeom>
              <a:avLst/>
              <a:gdLst/>
              <a:ahLst/>
              <a:cxnLst/>
              <a:rect l="l" t="t" r="r" b="b"/>
              <a:pathLst>
                <a:path w="9106" h="10397" extrusionOk="0">
                  <a:moveTo>
                    <a:pt x="3115" y="2135"/>
                  </a:moveTo>
                  <a:cubicBezTo>
                    <a:pt x="3206" y="2135"/>
                    <a:pt x="3293" y="2158"/>
                    <a:pt x="3340" y="2205"/>
                  </a:cubicBezTo>
                  <a:cubicBezTo>
                    <a:pt x="3466" y="2331"/>
                    <a:pt x="3466" y="2583"/>
                    <a:pt x="3340" y="2678"/>
                  </a:cubicBezTo>
                  <a:lnTo>
                    <a:pt x="2930" y="3119"/>
                  </a:lnTo>
                  <a:lnTo>
                    <a:pt x="3340" y="3560"/>
                  </a:lnTo>
                  <a:cubicBezTo>
                    <a:pt x="3466" y="3686"/>
                    <a:pt x="3466" y="3907"/>
                    <a:pt x="3340" y="4033"/>
                  </a:cubicBezTo>
                  <a:cubicBezTo>
                    <a:pt x="3293" y="4096"/>
                    <a:pt x="3206" y="4127"/>
                    <a:pt x="3115" y="4127"/>
                  </a:cubicBezTo>
                  <a:cubicBezTo>
                    <a:pt x="3025" y="4127"/>
                    <a:pt x="2930" y="4096"/>
                    <a:pt x="2867" y="4033"/>
                  </a:cubicBezTo>
                  <a:lnTo>
                    <a:pt x="2458" y="3592"/>
                  </a:lnTo>
                  <a:lnTo>
                    <a:pt x="2017" y="4033"/>
                  </a:lnTo>
                  <a:cubicBezTo>
                    <a:pt x="1954" y="4096"/>
                    <a:pt x="1867" y="4127"/>
                    <a:pt x="1780" y="4127"/>
                  </a:cubicBezTo>
                  <a:cubicBezTo>
                    <a:pt x="1694" y="4127"/>
                    <a:pt x="1607" y="4096"/>
                    <a:pt x="1544" y="4033"/>
                  </a:cubicBezTo>
                  <a:cubicBezTo>
                    <a:pt x="1418" y="3907"/>
                    <a:pt x="1418" y="3686"/>
                    <a:pt x="1544" y="3560"/>
                  </a:cubicBezTo>
                  <a:lnTo>
                    <a:pt x="1985" y="3119"/>
                  </a:lnTo>
                  <a:lnTo>
                    <a:pt x="1544" y="2678"/>
                  </a:lnTo>
                  <a:cubicBezTo>
                    <a:pt x="1418" y="2583"/>
                    <a:pt x="1418" y="2331"/>
                    <a:pt x="1544" y="2205"/>
                  </a:cubicBezTo>
                  <a:cubicBezTo>
                    <a:pt x="1591" y="2158"/>
                    <a:pt x="1678" y="2135"/>
                    <a:pt x="1769" y="2135"/>
                  </a:cubicBezTo>
                  <a:cubicBezTo>
                    <a:pt x="1859" y="2135"/>
                    <a:pt x="1954" y="2158"/>
                    <a:pt x="2017" y="2205"/>
                  </a:cubicBezTo>
                  <a:lnTo>
                    <a:pt x="2458" y="2646"/>
                  </a:lnTo>
                  <a:lnTo>
                    <a:pt x="2867" y="2205"/>
                  </a:lnTo>
                  <a:cubicBezTo>
                    <a:pt x="2930" y="2158"/>
                    <a:pt x="3025" y="2135"/>
                    <a:pt x="3115" y="2135"/>
                  </a:cubicBezTo>
                  <a:close/>
                  <a:moveTo>
                    <a:pt x="6727" y="2079"/>
                  </a:moveTo>
                  <a:cubicBezTo>
                    <a:pt x="6813" y="2079"/>
                    <a:pt x="6900" y="2111"/>
                    <a:pt x="6963" y="2174"/>
                  </a:cubicBezTo>
                  <a:lnTo>
                    <a:pt x="7688" y="2898"/>
                  </a:lnTo>
                  <a:cubicBezTo>
                    <a:pt x="7719" y="2993"/>
                    <a:pt x="7719" y="3245"/>
                    <a:pt x="7593" y="3371"/>
                  </a:cubicBezTo>
                  <a:cubicBezTo>
                    <a:pt x="7546" y="3418"/>
                    <a:pt x="7459" y="3442"/>
                    <a:pt x="7369" y="3442"/>
                  </a:cubicBezTo>
                  <a:cubicBezTo>
                    <a:pt x="7278" y="3442"/>
                    <a:pt x="7183" y="3418"/>
                    <a:pt x="7120" y="3371"/>
                  </a:cubicBezTo>
                  <a:lnTo>
                    <a:pt x="7026" y="3245"/>
                  </a:lnTo>
                  <a:lnTo>
                    <a:pt x="7026" y="4505"/>
                  </a:lnTo>
                  <a:cubicBezTo>
                    <a:pt x="7026" y="5104"/>
                    <a:pt x="6553" y="5513"/>
                    <a:pt x="5986" y="5513"/>
                  </a:cubicBezTo>
                  <a:lnTo>
                    <a:pt x="3151" y="5513"/>
                  </a:lnTo>
                  <a:cubicBezTo>
                    <a:pt x="2962" y="5513"/>
                    <a:pt x="2804" y="5671"/>
                    <a:pt x="2804" y="5891"/>
                  </a:cubicBezTo>
                  <a:lnTo>
                    <a:pt x="2804" y="7026"/>
                  </a:lnTo>
                  <a:cubicBezTo>
                    <a:pt x="3182" y="7183"/>
                    <a:pt x="3497" y="7530"/>
                    <a:pt x="3497" y="8002"/>
                  </a:cubicBezTo>
                  <a:cubicBezTo>
                    <a:pt x="3497" y="8601"/>
                    <a:pt x="3025" y="9042"/>
                    <a:pt x="2489" y="9042"/>
                  </a:cubicBezTo>
                  <a:cubicBezTo>
                    <a:pt x="1922" y="9042"/>
                    <a:pt x="1450" y="8569"/>
                    <a:pt x="1450" y="8002"/>
                  </a:cubicBezTo>
                  <a:cubicBezTo>
                    <a:pt x="1450" y="7561"/>
                    <a:pt x="1733" y="7183"/>
                    <a:pt x="2174" y="7026"/>
                  </a:cubicBezTo>
                  <a:lnTo>
                    <a:pt x="2174" y="5891"/>
                  </a:lnTo>
                  <a:cubicBezTo>
                    <a:pt x="2174" y="5293"/>
                    <a:pt x="2647" y="4852"/>
                    <a:pt x="3182" y="4852"/>
                  </a:cubicBezTo>
                  <a:lnTo>
                    <a:pt x="6018" y="4852"/>
                  </a:lnTo>
                  <a:cubicBezTo>
                    <a:pt x="6207" y="4852"/>
                    <a:pt x="6364" y="4694"/>
                    <a:pt x="6364" y="4505"/>
                  </a:cubicBezTo>
                  <a:lnTo>
                    <a:pt x="6364" y="3245"/>
                  </a:lnTo>
                  <a:lnTo>
                    <a:pt x="6270" y="3371"/>
                  </a:lnTo>
                  <a:cubicBezTo>
                    <a:pt x="6207" y="3418"/>
                    <a:pt x="6120" y="3442"/>
                    <a:pt x="6034" y="3442"/>
                  </a:cubicBezTo>
                  <a:cubicBezTo>
                    <a:pt x="5947" y="3442"/>
                    <a:pt x="5860" y="3418"/>
                    <a:pt x="5797" y="3371"/>
                  </a:cubicBezTo>
                  <a:cubicBezTo>
                    <a:pt x="5671" y="3245"/>
                    <a:pt x="5671" y="2993"/>
                    <a:pt x="5797" y="2898"/>
                  </a:cubicBezTo>
                  <a:lnTo>
                    <a:pt x="6490" y="2174"/>
                  </a:lnTo>
                  <a:cubicBezTo>
                    <a:pt x="6553" y="2111"/>
                    <a:pt x="6640" y="2079"/>
                    <a:pt x="6727" y="2079"/>
                  </a:cubicBezTo>
                  <a:close/>
                  <a:moveTo>
                    <a:pt x="7369" y="7057"/>
                  </a:moveTo>
                  <a:cubicBezTo>
                    <a:pt x="7459" y="7057"/>
                    <a:pt x="7546" y="7089"/>
                    <a:pt x="7593" y="7152"/>
                  </a:cubicBezTo>
                  <a:cubicBezTo>
                    <a:pt x="7719" y="7246"/>
                    <a:pt x="7719" y="7498"/>
                    <a:pt x="7593" y="7624"/>
                  </a:cubicBezTo>
                  <a:lnTo>
                    <a:pt x="7183" y="8034"/>
                  </a:lnTo>
                  <a:lnTo>
                    <a:pt x="7593" y="8475"/>
                  </a:lnTo>
                  <a:cubicBezTo>
                    <a:pt x="7719" y="8601"/>
                    <a:pt x="7719" y="8821"/>
                    <a:pt x="7593" y="8947"/>
                  </a:cubicBezTo>
                  <a:cubicBezTo>
                    <a:pt x="7546" y="9010"/>
                    <a:pt x="7459" y="9042"/>
                    <a:pt x="7369" y="9042"/>
                  </a:cubicBezTo>
                  <a:cubicBezTo>
                    <a:pt x="7278" y="9042"/>
                    <a:pt x="7183" y="9010"/>
                    <a:pt x="7120" y="8947"/>
                  </a:cubicBezTo>
                  <a:lnTo>
                    <a:pt x="6711" y="8506"/>
                  </a:lnTo>
                  <a:lnTo>
                    <a:pt x="6270" y="8947"/>
                  </a:lnTo>
                  <a:cubicBezTo>
                    <a:pt x="6207" y="9010"/>
                    <a:pt x="6120" y="9042"/>
                    <a:pt x="6034" y="9042"/>
                  </a:cubicBezTo>
                  <a:cubicBezTo>
                    <a:pt x="5947" y="9042"/>
                    <a:pt x="5860" y="9010"/>
                    <a:pt x="5797" y="8947"/>
                  </a:cubicBezTo>
                  <a:cubicBezTo>
                    <a:pt x="5671" y="8821"/>
                    <a:pt x="5671" y="8601"/>
                    <a:pt x="5797" y="8475"/>
                  </a:cubicBezTo>
                  <a:lnTo>
                    <a:pt x="6207" y="8034"/>
                  </a:lnTo>
                  <a:lnTo>
                    <a:pt x="5797" y="7624"/>
                  </a:lnTo>
                  <a:cubicBezTo>
                    <a:pt x="5671" y="7498"/>
                    <a:pt x="5671" y="7246"/>
                    <a:pt x="5797" y="7152"/>
                  </a:cubicBezTo>
                  <a:cubicBezTo>
                    <a:pt x="5845" y="7089"/>
                    <a:pt x="5931" y="7057"/>
                    <a:pt x="6022" y="7057"/>
                  </a:cubicBezTo>
                  <a:cubicBezTo>
                    <a:pt x="6112" y="7057"/>
                    <a:pt x="6207" y="7089"/>
                    <a:pt x="6270" y="7152"/>
                  </a:cubicBezTo>
                  <a:lnTo>
                    <a:pt x="6711" y="7561"/>
                  </a:lnTo>
                  <a:lnTo>
                    <a:pt x="7120" y="7152"/>
                  </a:lnTo>
                  <a:cubicBezTo>
                    <a:pt x="7183" y="7089"/>
                    <a:pt x="7278" y="7057"/>
                    <a:pt x="7369" y="7057"/>
                  </a:cubicBezTo>
                  <a:close/>
                  <a:moveTo>
                    <a:pt x="1040" y="0"/>
                  </a:moveTo>
                  <a:cubicBezTo>
                    <a:pt x="441" y="0"/>
                    <a:pt x="0" y="473"/>
                    <a:pt x="0" y="1040"/>
                  </a:cubicBezTo>
                  <a:lnTo>
                    <a:pt x="0" y="9388"/>
                  </a:lnTo>
                  <a:cubicBezTo>
                    <a:pt x="0" y="9987"/>
                    <a:pt x="473" y="10397"/>
                    <a:pt x="1040" y="10397"/>
                  </a:cubicBezTo>
                  <a:lnTo>
                    <a:pt x="8003" y="10397"/>
                  </a:lnTo>
                  <a:cubicBezTo>
                    <a:pt x="8601" y="10397"/>
                    <a:pt x="9011" y="9924"/>
                    <a:pt x="9011" y="9388"/>
                  </a:cubicBezTo>
                  <a:lnTo>
                    <a:pt x="9011" y="1040"/>
                  </a:lnTo>
                  <a:cubicBezTo>
                    <a:pt x="9105" y="473"/>
                    <a:pt x="8633" y="0"/>
                    <a:pt x="8034" y="0"/>
                  </a:cubicBezTo>
                  <a:lnTo>
                    <a:pt x="7341" y="0"/>
                  </a:lnTo>
                  <a:cubicBezTo>
                    <a:pt x="7341" y="756"/>
                    <a:pt x="6711" y="1386"/>
                    <a:pt x="5955" y="1386"/>
                  </a:cubicBezTo>
                  <a:lnTo>
                    <a:pt x="3119" y="1386"/>
                  </a:lnTo>
                  <a:cubicBezTo>
                    <a:pt x="2363" y="1386"/>
                    <a:pt x="1733" y="756"/>
                    <a:pt x="1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4" name="Google Shape;19154;p92"/>
            <p:cNvSpPr/>
            <p:nvPr/>
          </p:nvSpPr>
          <p:spPr>
            <a:xfrm>
              <a:off x="6228775" y="3936925"/>
              <a:ext cx="106350" cy="53575"/>
            </a:xfrm>
            <a:custGeom>
              <a:avLst/>
              <a:gdLst/>
              <a:ahLst/>
              <a:cxnLst/>
              <a:rect l="l" t="t" r="r" b="b"/>
              <a:pathLst>
                <a:path w="4254" h="2143" extrusionOk="0">
                  <a:moveTo>
                    <a:pt x="2143" y="0"/>
                  </a:moveTo>
                  <a:cubicBezTo>
                    <a:pt x="1860" y="0"/>
                    <a:pt x="1576" y="221"/>
                    <a:pt x="1450" y="473"/>
                  </a:cubicBezTo>
                  <a:lnTo>
                    <a:pt x="1387" y="725"/>
                  </a:lnTo>
                  <a:lnTo>
                    <a:pt x="725" y="725"/>
                  </a:lnTo>
                  <a:cubicBezTo>
                    <a:pt x="316" y="725"/>
                    <a:pt x="1" y="1040"/>
                    <a:pt x="1" y="1418"/>
                  </a:cubicBezTo>
                  <a:cubicBezTo>
                    <a:pt x="1" y="1828"/>
                    <a:pt x="316" y="2143"/>
                    <a:pt x="725" y="2143"/>
                  </a:cubicBezTo>
                  <a:lnTo>
                    <a:pt x="3561" y="2143"/>
                  </a:lnTo>
                  <a:cubicBezTo>
                    <a:pt x="3939" y="2143"/>
                    <a:pt x="4254" y="1828"/>
                    <a:pt x="4254" y="1418"/>
                  </a:cubicBezTo>
                  <a:cubicBezTo>
                    <a:pt x="4254" y="1040"/>
                    <a:pt x="3939" y="725"/>
                    <a:pt x="3561" y="725"/>
                  </a:cubicBezTo>
                  <a:lnTo>
                    <a:pt x="2868" y="725"/>
                  </a:lnTo>
                  <a:lnTo>
                    <a:pt x="2805" y="473"/>
                  </a:lnTo>
                  <a:cubicBezTo>
                    <a:pt x="2710" y="221"/>
                    <a:pt x="2458" y="0"/>
                    <a:pt x="21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5" name="Google Shape;19155;p92"/>
            <p:cNvSpPr/>
            <p:nvPr/>
          </p:nvSpPr>
          <p:spPr>
            <a:xfrm>
              <a:off x="6412300" y="4059000"/>
              <a:ext cx="52000" cy="105575"/>
            </a:xfrm>
            <a:custGeom>
              <a:avLst/>
              <a:gdLst/>
              <a:ahLst/>
              <a:cxnLst/>
              <a:rect l="l" t="t" r="r" b="b"/>
              <a:pathLst>
                <a:path w="2080" h="4223" extrusionOk="0">
                  <a:moveTo>
                    <a:pt x="0" y="1"/>
                  </a:moveTo>
                  <a:lnTo>
                    <a:pt x="0" y="4222"/>
                  </a:lnTo>
                  <a:lnTo>
                    <a:pt x="32" y="4222"/>
                  </a:lnTo>
                  <a:cubicBezTo>
                    <a:pt x="315" y="4002"/>
                    <a:pt x="662" y="3876"/>
                    <a:pt x="1072" y="3876"/>
                  </a:cubicBezTo>
                  <a:cubicBezTo>
                    <a:pt x="1450" y="3876"/>
                    <a:pt x="1796" y="4002"/>
                    <a:pt x="2080" y="4222"/>
                  </a:cubicBezTo>
                  <a:lnTo>
                    <a:pt x="208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6" name="Google Shape;19156;p92"/>
            <p:cNvSpPr/>
            <p:nvPr/>
          </p:nvSpPr>
          <p:spPr>
            <a:xfrm>
              <a:off x="6413875" y="4007025"/>
              <a:ext cx="52000" cy="34675"/>
            </a:xfrm>
            <a:custGeom>
              <a:avLst/>
              <a:gdLst/>
              <a:ahLst/>
              <a:cxnLst/>
              <a:rect l="l" t="t" r="r" b="b"/>
              <a:pathLst>
                <a:path w="2080" h="1387" extrusionOk="0">
                  <a:moveTo>
                    <a:pt x="1040" y="0"/>
                  </a:moveTo>
                  <a:cubicBezTo>
                    <a:pt x="441" y="0"/>
                    <a:pt x="0" y="473"/>
                    <a:pt x="0" y="1040"/>
                  </a:cubicBezTo>
                  <a:lnTo>
                    <a:pt x="0" y="1386"/>
                  </a:lnTo>
                  <a:lnTo>
                    <a:pt x="2080" y="1386"/>
                  </a:lnTo>
                  <a:lnTo>
                    <a:pt x="2080" y="1040"/>
                  </a:lnTo>
                  <a:cubicBezTo>
                    <a:pt x="2048" y="473"/>
                    <a:pt x="1576"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7" name="Google Shape;19157;p92"/>
            <p:cNvSpPr/>
            <p:nvPr/>
          </p:nvSpPr>
          <p:spPr>
            <a:xfrm>
              <a:off x="6417800" y="4173200"/>
              <a:ext cx="43350" cy="43350"/>
            </a:xfrm>
            <a:custGeom>
              <a:avLst/>
              <a:gdLst/>
              <a:ahLst/>
              <a:cxnLst/>
              <a:rect l="l" t="t" r="r" b="b"/>
              <a:pathLst>
                <a:path w="1734" h="1734" extrusionOk="0">
                  <a:moveTo>
                    <a:pt x="883" y="1"/>
                  </a:moveTo>
                  <a:cubicBezTo>
                    <a:pt x="537" y="1"/>
                    <a:pt x="190" y="221"/>
                    <a:pt x="1" y="442"/>
                  </a:cubicBezTo>
                  <a:lnTo>
                    <a:pt x="568" y="1545"/>
                  </a:lnTo>
                  <a:cubicBezTo>
                    <a:pt x="600" y="1671"/>
                    <a:pt x="757" y="1734"/>
                    <a:pt x="883" y="1734"/>
                  </a:cubicBezTo>
                  <a:cubicBezTo>
                    <a:pt x="978" y="1734"/>
                    <a:pt x="1104" y="1671"/>
                    <a:pt x="1198" y="1545"/>
                  </a:cubicBezTo>
                  <a:lnTo>
                    <a:pt x="1734" y="442"/>
                  </a:lnTo>
                  <a:cubicBezTo>
                    <a:pt x="1545" y="158"/>
                    <a:pt x="1230" y="1"/>
                    <a:pt x="88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158" name="Google Shape;19158;p92"/>
          <p:cNvGrpSpPr/>
          <p:nvPr/>
        </p:nvGrpSpPr>
        <p:grpSpPr>
          <a:xfrm>
            <a:off x="6192756" y="1531845"/>
            <a:ext cx="348188" cy="349133"/>
            <a:chOff x="1674750" y="3254050"/>
            <a:chExt cx="294575" cy="295375"/>
          </a:xfrm>
        </p:grpSpPr>
        <p:sp>
          <p:nvSpPr>
            <p:cNvPr id="19159" name="Google Shape;19159;p92"/>
            <p:cNvSpPr/>
            <p:nvPr/>
          </p:nvSpPr>
          <p:spPr>
            <a:xfrm>
              <a:off x="1691275" y="3351700"/>
              <a:ext cx="278050" cy="197725"/>
            </a:xfrm>
            <a:custGeom>
              <a:avLst/>
              <a:gdLst/>
              <a:ahLst/>
              <a:cxnLst/>
              <a:rect l="l" t="t" r="r" b="b"/>
              <a:pathLst>
                <a:path w="11122" h="7909" extrusionOk="0">
                  <a:moveTo>
                    <a:pt x="10535" y="0"/>
                  </a:moveTo>
                  <a:cubicBezTo>
                    <a:pt x="10489" y="0"/>
                    <a:pt x="10442" y="10"/>
                    <a:pt x="10397" y="33"/>
                  </a:cubicBezTo>
                  <a:cubicBezTo>
                    <a:pt x="10208" y="64"/>
                    <a:pt x="10114" y="253"/>
                    <a:pt x="10177" y="474"/>
                  </a:cubicBezTo>
                  <a:cubicBezTo>
                    <a:pt x="10334" y="978"/>
                    <a:pt x="10429" y="1482"/>
                    <a:pt x="10429" y="1986"/>
                  </a:cubicBezTo>
                  <a:cubicBezTo>
                    <a:pt x="10429" y="4885"/>
                    <a:pt x="8066" y="7247"/>
                    <a:pt x="5199" y="7247"/>
                  </a:cubicBezTo>
                  <a:cubicBezTo>
                    <a:pt x="3561" y="7247"/>
                    <a:pt x="2017" y="6397"/>
                    <a:pt x="1072" y="5137"/>
                  </a:cubicBezTo>
                  <a:lnTo>
                    <a:pt x="1733" y="5137"/>
                  </a:lnTo>
                  <a:cubicBezTo>
                    <a:pt x="1922" y="5137"/>
                    <a:pt x="2080" y="4979"/>
                    <a:pt x="2080" y="4790"/>
                  </a:cubicBezTo>
                  <a:cubicBezTo>
                    <a:pt x="2080" y="4601"/>
                    <a:pt x="1922" y="4443"/>
                    <a:pt x="1733" y="4443"/>
                  </a:cubicBezTo>
                  <a:lnTo>
                    <a:pt x="347" y="4443"/>
                  </a:lnTo>
                  <a:cubicBezTo>
                    <a:pt x="158" y="4443"/>
                    <a:pt x="1" y="4601"/>
                    <a:pt x="1" y="4790"/>
                  </a:cubicBezTo>
                  <a:lnTo>
                    <a:pt x="1" y="6176"/>
                  </a:lnTo>
                  <a:cubicBezTo>
                    <a:pt x="1" y="6365"/>
                    <a:pt x="158" y="6523"/>
                    <a:pt x="347" y="6523"/>
                  </a:cubicBezTo>
                  <a:cubicBezTo>
                    <a:pt x="536" y="6523"/>
                    <a:pt x="694" y="6365"/>
                    <a:pt x="694" y="6176"/>
                  </a:cubicBezTo>
                  <a:lnTo>
                    <a:pt x="694" y="5767"/>
                  </a:lnTo>
                  <a:cubicBezTo>
                    <a:pt x="1796" y="7090"/>
                    <a:pt x="3466" y="7909"/>
                    <a:pt x="5199" y="7909"/>
                  </a:cubicBezTo>
                  <a:cubicBezTo>
                    <a:pt x="8412" y="7909"/>
                    <a:pt x="11122" y="5231"/>
                    <a:pt x="11122" y="1986"/>
                  </a:cubicBezTo>
                  <a:cubicBezTo>
                    <a:pt x="11122" y="1419"/>
                    <a:pt x="10996" y="820"/>
                    <a:pt x="10838" y="222"/>
                  </a:cubicBezTo>
                  <a:cubicBezTo>
                    <a:pt x="10814" y="102"/>
                    <a:pt x="10681" y="0"/>
                    <a:pt x="105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0" name="Google Shape;19160;p92"/>
            <p:cNvSpPr/>
            <p:nvPr/>
          </p:nvSpPr>
          <p:spPr>
            <a:xfrm>
              <a:off x="1674750" y="3254050"/>
              <a:ext cx="277250" cy="197900"/>
            </a:xfrm>
            <a:custGeom>
              <a:avLst/>
              <a:gdLst/>
              <a:ahLst/>
              <a:cxnLst/>
              <a:rect l="l" t="t" r="r" b="b"/>
              <a:pathLst>
                <a:path w="11090" h="7916" extrusionOk="0">
                  <a:moveTo>
                    <a:pt x="5891" y="1"/>
                  </a:moveTo>
                  <a:cubicBezTo>
                    <a:pt x="2678" y="1"/>
                    <a:pt x="0" y="2679"/>
                    <a:pt x="0" y="5892"/>
                  </a:cubicBezTo>
                  <a:cubicBezTo>
                    <a:pt x="0" y="6491"/>
                    <a:pt x="126" y="7089"/>
                    <a:pt x="284" y="7656"/>
                  </a:cubicBezTo>
                  <a:cubicBezTo>
                    <a:pt x="310" y="7842"/>
                    <a:pt x="448" y="7916"/>
                    <a:pt x="604" y="7916"/>
                  </a:cubicBezTo>
                  <a:cubicBezTo>
                    <a:pt x="633" y="7916"/>
                    <a:pt x="663" y="7913"/>
                    <a:pt x="693" y="7908"/>
                  </a:cubicBezTo>
                  <a:cubicBezTo>
                    <a:pt x="882" y="7877"/>
                    <a:pt x="977" y="7656"/>
                    <a:pt x="945" y="7467"/>
                  </a:cubicBezTo>
                  <a:cubicBezTo>
                    <a:pt x="788" y="6963"/>
                    <a:pt x="662" y="6459"/>
                    <a:pt x="662" y="5892"/>
                  </a:cubicBezTo>
                  <a:cubicBezTo>
                    <a:pt x="662" y="3025"/>
                    <a:pt x="3025" y="662"/>
                    <a:pt x="5891" y="662"/>
                  </a:cubicBezTo>
                  <a:cubicBezTo>
                    <a:pt x="7561" y="662"/>
                    <a:pt x="9105" y="1481"/>
                    <a:pt x="10050" y="2742"/>
                  </a:cubicBezTo>
                  <a:lnTo>
                    <a:pt x="9357" y="2742"/>
                  </a:lnTo>
                  <a:cubicBezTo>
                    <a:pt x="9168" y="2742"/>
                    <a:pt x="9010" y="2899"/>
                    <a:pt x="9010" y="3088"/>
                  </a:cubicBezTo>
                  <a:cubicBezTo>
                    <a:pt x="9010" y="3309"/>
                    <a:pt x="9168" y="3466"/>
                    <a:pt x="9357" y="3466"/>
                  </a:cubicBezTo>
                  <a:lnTo>
                    <a:pt x="10743" y="3466"/>
                  </a:lnTo>
                  <a:cubicBezTo>
                    <a:pt x="10932" y="3466"/>
                    <a:pt x="11090" y="3309"/>
                    <a:pt x="11090" y="3088"/>
                  </a:cubicBezTo>
                  <a:lnTo>
                    <a:pt x="11090" y="1733"/>
                  </a:lnTo>
                  <a:cubicBezTo>
                    <a:pt x="11090" y="1513"/>
                    <a:pt x="10932" y="1355"/>
                    <a:pt x="10743" y="1355"/>
                  </a:cubicBezTo>
                  <a:cubicBezTo>
                    <a:pt x="10554" y="1355"/>
                    <a:pt x="10397" y="1513"/>
                    <a:pt x="10397" y="1733"/>
                  </a:cubicBezTo>
                  <a:lnTo>
                    <a:pt x="10397" y="2111"/>
                  </a:lnTo>
                  <a:cubicBezTo>
                    <a:pt x="9294" y="820"/>
                    <a:pt x="7624" y="1"/>
                    <a:pt x="58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1" name="Google Shape;19161;p92"/>
            <p:cNvSpPr/>
            <p:nvPr/>
          </p:nvSpPr>
          <p:spPr>
            <a:xfrm>
              <a:off x="1727500" y="3306825"/>
              <a:ext cx="189075" cy="189050"/>
            </a:xfrm>
            <a:custGeom>
              <a:avLst/>
              <a:gdLst/>
              <a:ahLst/>
              <a:cxnLst/>
              <a:rect l="l" t="t" r="r" b="b"/>
              <a:pathLst>
                <a:path w="7563" h="7562" extrusionOk="0">
                  <a:moveTo>
                    <a:pt x="3750" y="2048"/>
                  </a:moveTo>
                  <a:cubicBezTo>
                    <a:pt x="3939" y="2048"/>
                    <a:pt x="4097" y="2206"/>
                    <a:pt x="4097" y="2426"/>
                  </a:cubicBezTo>
                  <a:lnTo>
                    <a:pt x="4097" y="3435"/>
                  </a:lnTo>
                  <a:lnTo>
                    <a:pt x="4475" y="3435"/>
                  </a:lnTo>
                  <a:cubicBezTo>
                    <a:pt x="4664" y="3435"/>
                    <a:pt x="4821" y="3592"/>
                    <a:pt x="4821" y="3781"/>
                  </a:cubicBezTo>
                  <a:cubicBezTo>
                    <a:pt x="4821" y="4002"/>
                    <a:pt x="4664" y="4159"/>
                    <a:pt x="4475" y="4159"/>
                  </a:cubicBezTo>
                  <a:lnTo>
                    <a:pt x="3750" y="4159"/>
                  </a:lnTo>
                  <a:cubicBezTo>
                    <a:pt x="3561" y="4159"/>
                    <a:pt x="3403" y="4002"/>
                    <a:pt x="3403" y="3781"/>
                  </a:cubicBezTo>
                  <a:lnTo>
                    <a:pt x="3403" y="2426"/>
                  </a:lnTo>
                  <a:cubicBezTo>
                    <a:pt x="3403" y="2206"/>
                    <a:pt x="3561" y="2048"/>
                    <a:pt x="3750" y="2048"/>
                  </a:cubicBezTo>
                  <a:close/>
                  <a:moveTo>
                    <a:pt x="3435" y="0"/>
                  </a:moveTo>
                  <a:cubicBezTo>
                    <a:pt x="2647" y="95"/>
                    <a:pt x="1923" y="410"/>
                    <a:pt x="1356" y="883"/>
                  </a:cubicBezTo>
                  <a:lnTo>
                    <a:pt x="2049" y="1576"/>
                  </a:lnTo>
                  <a:cubicBezTo>
                    <a:pt x="2175" y="1702"/>
                    <a:pt x="2175" y="1954"/>
                    <a:pt x="2049" y="2048"/>
                  </a:cubicBezTo>
                  <a:cubicBezTo>
                    <a:pt x="1986" y="2111"/>
                    <a:pt x="1899" y="2143"/>
                    <a:pt x="1812" y="2143"/>
                  </a:cubicBezTo>
                  <a:cubicBezTo>
                    <a:pt x="1726" y="2143"/>
                    <a:pt x="1639" y="2111"/>
                    <a:pt x="1576" y="2048"/>
                  </a:cubicBezTo>
                  <a:lnTo>
                    <a:pt x="883" y="1355"/>
                  </a:lnTo>
                  <a:cubicBezTo>
                    <a:pt x="410" y="1922"/>
                    <a:pt x="95" y="2647"/>
                    <a:pt x="1" y="3435"/>
                  </a:cubicBezTo>
                  <a:lnTo>
                    <a:pt x="1041" y="3435"/>
                  </a:lnTo>
                  <a:cubicBezTo>
                    <a:pt x="1230" y="3435"/>
                    <a:pt x="1387" y="3592"/>
                    <a:pt x="1387" y="3781"/>
                  </a:cubicBezTo>
                  <a:cubicBezTo>
                    <a:pt x="1387" y="3970"/>
                    <a:pt x="1230" y="4128"/>
                    <a:pt x="1041" y="4128"/>
                  </a:cubicBezTo>
                  <a:lnTo>
                    <a:pt x="1" y="4128"/>
                  </a:lnTo>
                  <a:cubicBezTo>
                    <a:pt x="95" y="4915"/>
                    <a:pt x="410" y="5640"/>
                    <a:pt x="883" y="6238"/>
                  </a:cubicBezTo>
                  <a:lnTo>
                    <a:pt x="1576" y="5514"/>
                  </a:lnTo>
                  <a:cubicBezTo>
                    <a:pt x="1639" y="5451"/>
                    <a:pt x="1734" y="5419"/>
                    <a:pt x="1824" y="5419"/>
                  </a:cubicBezTo>
                  <a:cubicBezTo>
                    <a:pt x="1915" y="5419"/>
                    <a:pt x="2001" y="5451"/>
                    <a:pt x="2049" y="5514"/>
                  </a:cubicBezTo>
                  <a:cubicBezTo>
                    <a:pt x="2175" y="5640"/>
                    <a:pt x="2175" y="5860"/>
                    <a:pt x="2049" y="5986"/>
                  </a:cubicBezTo>
                  <a:lnTo>
                    <a:pt x="1356" y="6711"/>
                  </a:lnTo>
                  <a:cubicBezTo>
                    <a:pt x="1923" y="7184"/>
                    <a:pt x="2647" y="7499"/>
                    <a:pt x="3435" y="7562"/>
                  </a:cubicBezTo>
                  <a:lnTo>
                    <a:pt x="3435" y="6553"/>
                  </a:lnTo>
                  <a:cubicBezTo>
                    <a:pt x="3435" y="6333"/>
                    <a:pt x="3592" y="6175"/>
                    <a:pt x="3781" y="6175"/>
                  </a:cubicBezTo>
                  <a:cubicBezTo>
                    <a:pt x="4002" y="6175"/>
                    <a:pt x="4160" y="6333"/>
                    <a:pt x="4160" y="6553"/>
                  </a:cubicBezTo>
                  <a:lnTo>
                    <a:pt x="4160" y="7562"/>
                  </a:lnTo>
                  <a:cubicBezTo>
                    <a:pt x="4947" y="7499"/>
                    <a:pt x="5640" y="7184"/>
                    <a:pt x="6239" y="6711"/>
                  </a:cubicBezTo>
                  <a:lnTo>
                    <a:pt x="5514" y="5986"/>
                  </a:lnTo>
                  <a:cubicBezTo>
                    <a:pt x="5420" y="5860"/>
                    <a:pt x="5420" y="5640"/>
                    <a:pt x="5514" y="5514"/>
                  </a:cubicBezTo>
                  <a:cubicBezTo>
                    <a:pt x="5577" y="5451"/>
                    <a:pt x="5672" y="5419"/>
                    <a:pt x="5762" y="5419"/>
                  </a:cubicBezTo>
                  <a:cubicBezTo>
                    <a:pt x="5853" y="5419"/>
                    <a:pt x="5940" y="5451"/>
                    <a:pt x="5987" y="5514"/>
                  </a:cubicBezTo>
                  <a:lnTo>
                    <a:pt x="6711" y="6238"/>
                  </a:lnTo>
                  <a:cubicBezTo>
                    <a:pt x="7184" y="5640"/>
                    <a:pt x="7499" y="4915"/>
                    <a:pt x="7562" y="4128"/>
                  </a:cubicBezTo>
                  <a:lnTo>
                    <a:pt x="6554" y="4128"/>
                  </a:lnTo>
                  <a:cubicBezTo>
                    <a:pt x="6365" y="4128"/>
                    <a:pt x="6207" y="3970"/>
                    <a:pt x="6207" y="3781"/>
                  </a:cubicBezTo>
                  <a:cubicBezTo>
                    <a:pt x="6207" y="3592"/>
                    <a:pt x="6365" y="3435"/>
                    <a:pt x="6554" y="3435"/>
                  </a:cubicBezTo>
                  <a:lnTo>
                    <a:pt x="7562" y="3435"/>
                  </a:lnTo>
                  <a:cubicBezTo>
                    <a:pt x="7499" y="2647"/>
                    <a:pt x="7184" y="1922"/>
                    <a:pt x="6711" y="1355"/>
                  </a:cubicBezTo>
                  <a:lnTo>
                    <a:pt x="5987" y="2048"/>
                  </a:lnTo>
                  <a:cubicBezTo>
                    <a:pt x="5940" y="2111"/>
                    <a:pt x="5853" y="2143"/>
                    <a:pt x="5762" y="2143"/>
                  </a:cubicBezTo>
                  <a:cubicBezTo>
                    <a:pt x="5672" y="2143"/>
                    <a:pt x="5577" y="2111"/>
                    <a:pt x="5514" y="2048"/>
                  </a:cubicBezTo>
                  <a:cubicBezTo>
                    <a:pt x="5420" y="1922"/>
                    <a:pt x="5420" y="1702"/>
                    <a:pt x="5514" y="1576"/>
                  </a:cubicBezTo>
                  <a:lnTo>
                    <a:pt x="6239" y="883"/>
                  </a:lnTo>
                  <a:cubicBezTo>
                    <a:pt x="5640" y="410"/>
                    <a:pt x="4947" y="95"/>
                    <a:pt x="4160" y="0"/>
                  </a:cubicBezTo>
                  <a:lnTo>
                    <a:pt x="4160" y="1040"/>
                  </a:lnTo>
                  <a:cubicBezTo>
                    <a:pt x="4160" y="1229"/>
                    <a:pt x="4002" y="1387"/>
                    <a:pt x="3781" y="1387"/>
                  </a:cubicBezTo>
                  <a:cubicBezTo>
                    <a:pt x="3592" y="1387"/>
                    <a:pt x="3435" y="1229"/>
                    <a:pt x="3435" y="1040"/>
                  </a:cubicBezTo>
                  <a:lnTo>
                    <a:pt x="343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162" name="Google Shape;19162;p92"/>
          <p:cNvGrpSpPr/>
          <p:nvPr/>
        </p:nvGrpSpPr>
        <p:grpSpPr>
          <a:xfrm>
            <a:off x="6207177" y="1972435"/>
            <a:ext cx="319347" cy="349133"/>
            <a:chOff x="1687350" y="3618725"/>
            <a:chExt cx="270175" cy="295375"/>
          </a:xfrm>
        </p:grpSpPr>
        <p:sp>
          <p:nvSpPr>
            <p:cNvPr id="19163" name="Google Shape;19163;p92"/>
            <p:cNvSpPr/>
            <p:nvPr/>
          </p:nvSpPr>
          <p:spPr>
            <a:xfrm>
              <a:off x="1829900" y="3808550"/>
              <a:ext cx="18150" cy="35450"/>
            </a:xfrm>
            <a:custGeom>
              <a:avLst/>
              <a:gdLst/>
              <a:ahLst/>
              <a:cxnLst/>
              <a:rect l="l" t="t" r="r" b="b"/>
              <a:pathLst>
                <a:path w="726" h="1418" extrusionOk="0">
                  <a:moveTo>
                    <a:pt x="1" y="0"/>
                  </a:moveTo>
                  <a:lnTo>
                    <a:pt x="1" y="1418"/>
                  </a:lnTo>
                  <a:lnTo>
                    <a:pt x="379" y="1418"/>
                  </a:lnTo>
                  <a:cubicBezTo>
                    <a:pt x="568" y="1418"/>
                    <a:pt x="725" y="1260"/>
                    <a:pt x="725" y="1040"/>
                  </a:cubicBezTo>
                  <a:lnTo>
                    <a:pt x="725" y="347"/>
                  </a:ln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4" name="Google Shape;19164;p92"/>
            <p:cNvSpPr/>
            <p:nvPr/>
          </p:nvSpPr>
          <p:spPr>
            <a:xfrm>
              <a:off x="1795250" y="3755775"/>
              <a:ext cx="18125" cy="35450"/>
            </a:xfrm>
            <a:custGeom>
              <a:avLst/>
              <a:gdLst/>
              <a:ahLst/>
              <a:cxnLst/>
              <a:rect l="l" t="t" r="r" b="b"/>
              <a:pathLst>
                <a:path w="725" h="1418" extrusionOk="0">
                  <a:moveTo>
                    <a:pt x="378" y="0"/>
                  </a:moveTo>
                  <a:cubicBezTo>
                    <a:pt x="189" y="0"/>
                    <a:pt x="0" y="158"/>
                    <a:pt x="0" y="378"/>
                  </a:cubicBezTo>
                  <a:lnTo>
                    <a:pt x="0" y="1071"/>
                  </a:lnTo>
                  <a:cubicBezTo>
                    <a:pt x="0" y="1260"/>
                    <a:pt x="189" y="1418"/>
                    <a:pt x="378" y="1418"/>
                  </a:cubicBezTo>
                  <a:lnTo>
                    <a:pt x="725" y="1418"/>
                  </a:ln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5" name="Google Shape;19165;p92"/>
            <p:cNvSpPr/>
            <p:nvPr/>
          </p:nvSpPr>
          <p:spPr>
            <a:xfrm>
              <a:off x="1687350" y="3618725"/>
              <a:ext cx="270175" cy="295375"/>
            </a:xfrm>
            <a:custGeom>
              <a:avLst/>
              <a:gdLst/>
              <a:ahLst/>
              <a:cxnLst/>
              <a:rect l="l" t="t" r="r" b="b"/>
              <a:pathLst>
                <a:path w="10807" h="11815" extrusionOk="0">
                  <a:moveTo>
                    <a:pt x="6459" y="662"/>
                  </a:moveTo>
                  <a:cubicBezTo>
                    <a:pt x="6868" y="662"/>
                    <a:pt x="7183" y="977"/>
                    <a:pt x="7183" y="1355"/>
                  </a:cubicBezTo>
                  <a:cubicBezTo>
                    <a:pt x="7183" y="1765"/>
                    <a:pt x="6868" y="2080"/>
                    <a:pt x="6459" y="2080"/>
                  </a:cubicBezTo>
                  <a:lnTo>
                    <a:pt x="6459" y="1702"/>
                  </a:lnTo>
                  <a:cubicBezTo>
                    <a:pt x="6459" y="1513"/>
                    <a:pt x="6301" y="1355"/>
                    <a:pt x="6112" y="1355"/>
                  </a:cubicBezTo>
                  <a:lnTo>
                    <a:pt x="4726" y="1355"/>
                  </a:lnTo>
                  <a:cubicBezTo>
                    <a:pt x="4537" y="1355"/>
                    <a:pt x="4379" y="1513"/>
                    <a:pt x="4379" y="1702"/>
                  </a:cubicBezTo>
                  <a:lnTo>
                    <a:pt x="4379" y="2080"/>
                  </a:lnTo>
                  <a:cubicBezTo>
                    <a:pt x="3970" y="2017"/>
                    <a:pt x="3655" y="1702"/>
                    <a:pt x="3655" y="1355"/>
                  </a:cubicBezTo>
                  <a:cubicBezTo>
                    <a:pt x="3655" y="977"/>
                    <a:pt x="3970" y="662"/>
                    <a:pt x="4379" y="662"/>
                  </a:cubicBezTo>
                  <a:close/>
                  <a:moveTo>
                    <a:pt x="5387" y="4128"/>
                  </a:moveTo>
                  <a:cubicBezTo>
                    <a:pt x="5608" y="4128"/>
                    <a:pt x="5766" y="4285"/>
                    <a:pt x="5766" y="4474"/>
                  </a:cubicBezTo>
                  <a:lnTo>
                    <a:pt x="5766" y="4821"/>
                  </a:lnTo>
                  <a:lnTo>
                    <a:pt x="6112" y="4821"/>
                  </a:lnTo>
                  <a:cubicBezTo>
                    <a:pt x="6711" y="4821"/>
                    <a:pt x="7120" y="5293"/>
                    <a:pt x="7120" y="5860"/>
                  </a:cubicBezTo>
                  <a:cubicBezTo>
                    <a:pt x="7120" y="6049"/>
                    <a:pt x="6963" y="6207"/>
                    <a:pt x="6774" y="6207"/>
                  </a:cubicBezTo>
                  <a:cubicBezTo>
                    <a:pt x="6585" y="6207"/>
                    <a:pt x="6427" y="6049"/>
                    <a:pt x="6427" y="5860"/>
                  </a:cubicBezTo>
                  <a:cubicBezTo>
                    <a:pt x="6427" y="5640"/>
                    <a:pt x="6270" y="5482"/>
                    <a:pt x="6081" y="5482"/>
                  </a:cubicBezTo>
                  <a:lnTo>
                    <a:pt x="5703" y="5482"/>
                  </a:lnTo>
                  <a:lnTo>
                    <a:pt x="5703" y="6868"/>
                  </a:lnTo>
                  <a:lnTo>
                    <a:pt x="6081" y="6868"/>
                  </a:lnTo>
                  <a:cubicBezTo>
                    <a:pt x="6648" y="6868"/>
                    <a:pt x="7089" y="7341"/>
                    <a:pt x="7089" y="7908"/>
                  </a:cubicBezTo>
                  <a:lnTo>
                    <a:pt x="7089" y="8601"/>
                  </a:lnTo>
                  <a:cubicBezTo>
                    <a:pt x="7089" y="9200"/>
                    <a:pt x="6616" y="9641"/>
                    <a:pt x="6081" y="9641"/>
                  </a:cubicBezTo>
                  <a:lnTo>
                    <a:pt x="5703" y="9641"/>
                  </a:lnTo>
                  <a:lnTo>
                    <a:pt x="5703" y="9987"/>
                  </a:lnTo>
                  <a:cubicBezTo>
                    <a:pt x="5703" y="10176"/>
                    <a:pt x="5545" y="10334"/>
                    <a:pt x="5356" y="10334"/>
                  </a:cubicBezTo>
                  <a:cubicBezTo>
                    <a:pt x="5167" y="10334"/>
                    <a:pt x="5009" y="10176"/>
                    <a:pt x="5009" y="9987"/>
                  </a:cubicBezTo>
                  <a:lnTo>
                    <a:pt x="5009" y="9704"/>
                  </a:lnTo>
                  <a:lnTo>
                    <a:pt x="4631" y="9704"/>
                  </a:lnTo>
                  <a:cubicBezTo>
                    <a:pt x="4064" y="9704"/>
                    <a:pt x="3623" y="9231"/>
                    <a:pt x="3623" y="8664"/>
                  </a:cubicBezTo>
                  <a:cubicBezTo>
                    <a:pt x="3623" y="8475"/>
                    <a:pt x="3781" y="8318"/>
                    <a:pt x="3970" y="8318"/>
                  </a:cubicBezTo>
                  <a:cubicBezTo>
                    <a:pt x="4159" y="8318"/>
                    <a:pt x="4316" y="8475"/>
                    <a:pt x="4316" y="8664"/>
                  </a:cubicBezTo>
                  <a:cubicBezTo>
                    <a:pt x="4316" y="8885"/>
                    <a:pt x="4505" y="9042"/>
                    <a:pt x="4694" y="9042"/>
                  </a:cubicBezTo>
                  <a:lnTo>
                    <a:pt x="5041" y="9042"/>
                  </a:lnTo>
                  <a:lnTo>
                    <a:pt x="5041" y="7625"/>
                  </a:lnTo>
                  <a:lnTo>
                    <a:pt x="4694" y="7625"/>
                  </a:lnTo>
                  <a:lnTo>
                    <a:pt x="4694" y="7593"/>
                  </a:lnTo>
                  <a:cubicBezTo>
                    <a:pt x="4096" y="7593"/>
                    <a:pt x="3655" y="7120"/>
                    <a:pt x="3655" y="6553"/>
                  </a:cubicBezTo>
                  <a:lnTo>
                    <a:pt x="3655" y="5860"/>
                  </a:lnTo>
                  <a:cubicBezTo>
                    <a:pt x="3655" y="5262"/>
                    <a:pt x="4127" y="4821"/>
                    <a:pt x="4694" y="4821"/>
                  </a:cubicBezTo>
                  <a:lnTo>
                    <a:pt x="5041" y="4821"/>
                  </a:lnTo>
                  <a:lnTo>
                    <a:pt x="5041" y="4474"/>
                  </a:lnTo>
                  <a:cubicBezTo>
                    <a:pt x="5041" y="4285"/>
                    <a:pt x="5198" y="4128"/>
                    <a:pt x="5387" y="4128"/>
                  </a:cubicBezTo>
                  <a:close/>
                  <a:moveTo>
                    <a:pt x="4379" y="0"/>
                  </a:moveTo>
                  <a:cubicBezTo>
                    <a:pt x="3623" y="0"/>
                    <a:pt x="2993" y="662"/>
                    <a:pt x="2993" y="1387"/>
                  </a:cubicBezTo>
                  <a:cubicBezTo>
                    <a:pt x="2993" y="2143"/>
                    <a:pt x="3623" y="2773"/>
                    <a:pt x="4379" y="2773"/>
                  </a:cubicBezTo>
                  <a:lnTo>
                    <a:pt x="4379" y="2899"/>
                  </a:lnTo>
                  <a:cubicBezTo>
                    <a:pt x="3781" y="3025"/>
                    <a:pt x="3277" y="3277"/>
                    <a:pt x="2804" y="3592"/>
                  </a:cubicBezTo>
                  <a:lnTo>
                    <a:pt x="2332" y="3056"/>
                  </a:lnTo>
                  <a:lnTo>
                    <a:pt x="2584" y="2804"/>
                  </a:lnTo>
                  <a:cubicBezTo>
                    <a:pt x="2710" y="2710"/>
                    <a:pt x="2710" y="2458"/>
                    <a:pt x="2615" y="2332"/>
                  </a:cubicBezTo>
                  <a:lnTo>
                    <a:pt x="1701" y="1292"/>
                  </a:lnTo>
                  <a:cubicBezTo>
                    <a:pt x="1630" y="1203"/>
                    <a:pt x="1529" y="1165"/>
                    <a:pt x="1432" y="1165"/>
                  </a:cubicBezTo>
                  <a:cubicBezTo>
                    <a:pt x="1357" y="1165"/>
                    <a:pt x="1284" y="1188"/>
                    <a:pt x="1229" y="1229"/>
                  </a:cubicBezTo>
                  <a:lnTo>
                    <a:pt x="158" y="2143"/>
                  </a:lnTo>
                  <a:cubicBezTo>
                    <a:pt x="0" y="2269"/>
                    <a:pt x="0" y="2489"/>
                    <a:pt x="126" y="2615"/>
                  </a:cubicBezTo>
                  <a:lnTo>
                    <a:pt x="1040" y="3686"/>
                  </a:lnTo>
                  <a:cubicBezTo>
                    <a:pt x="1090" y="3770"/>
                    <a:pt x="1183" y="3809"/>
                    <a:pt x="1279" y="3809"/>
                  </a:cubicBezTo>
                  <a:cubicBezTo>
                    <a:pt x="1365" y="3809"/>
                    <a:pt x="1453" y="3777"/>
                    <a:pt x="1512" y="3718"/>
                  </a:cubicBezTo>
                  <a:lnTo>
                    <a:pt x="1764" y="3497"/>
                  </a:lnTo>
                  <a:lnTo>
                    <a:pt x="2237" y="4033"/>
                  </a:lnTo>
                  <a:cubicBezTo>
                    <a:pt x="1418" y="4852"/>
                    <a:pt x="914" y="5986"/>
                    <a:pt x="914" y="7247"/>
                  </a:cubicBezTo>
                  <a:cubicBezTo>
                    <a:pt x="914" y="9735"/>
                    <a:pt x="2930" y="11815"/>
                    <a:pt x="5387" y="11815"/>
                  </a:cubicBezTo>
                  <a:cubicBezTo>
                    <a:pt x="7876" y="11815"/>
                    <a:pt x="9893" y="9798"/>
                    <a:pt x="9893" y="7247"/>
                  </a:cubicBezTo>
                  <a:cubicBezTo>
                    <a:pt x="9893" y="5986"/>
                    <a:pt x="9389" y="4852"/>
                    <a:pt x="8538" y="4033"/>
                  </a:cubicBezTo>
                  <a:lnTo>
                    <a:pt x="9011" y="3497"/>
                  </a:lnTo>
                  <a:lnTo>
                    <a:pt x="9294" y="3718"/>
                  </a:lnTo>
                  <a:cubicBezTo>
                    <a:pt x="9368" y="3777"/>
                    <a:pt x="9450" y="3809"/>
                    <a:pt x="9528" y="3809"/>
                  </a:cubicBezTo>
                  <a:cubicBezTo>
                    <a:pt x="9616" y="3809"/>
                    <a:pt x="9700" y="3770"/>
                    <a:pt x="9767" y="3686"/>
                  </a:cubicBezTo>
                  <a:lnTo>
                    <a:pt x="10680" y="2615"/>
                  </a:lnTo>
                  <a:cubicBezTo>
                    <a:pt x="10806" y="2458"/>
                    <a:pt x="10806" y="2269"/>
                    <a:pt x="10649" y="2143"/>
                  </a:cubicBezTo>
                  <a:lnTo>
                    <a:pt x="9578" y="1229"/>
                  </a:lnTo>
                  <a:cubicBezTo>
                    <a:pt x="9509" y="1188"/>
                    <a:pt x="9434" y="1165"/>
                    <a:pt x="9361" y="1165"/>
                  </a:cubicBezTo>
                  <a:cubicBezTo>
                    <a:pt x="9267" y="1165"/>
                    <a:pt x="9176" y="1203"/>
                    <a:pt x="9105" y="1292"/>
                  </a:cubicBezTo>
                  <a:lnTo>
                    <a:pt x="8191" y="2332"/>
                  </a:lnTo>
                  <a:cubicBezTo>
                    <a:pt x="8065" y="2489"/>
                    <a:pt x="8065" y="2710"/>
                    <a:pt x="8223" y="2804"/>
                  </a:cubicBezTo>
                  <a:lnTo>
                    <a:pt x="8506" y="3056"/>
                  </a:lnTo>
                  <a:lnTo>
                    <a:pt x="8034" y="3592"/>
                  </a:lnTo>
                  <a:cubicBezTo>
                    <a:pt x="7561" y="3245"/>
                    <a:pt x="7057" y="3025"/>
                    <a:pt x="6459" y="2899"/>
                  </a:cubicBezTo>
                  <a:lnTo>
                    <a:pt x="6459" y="2773"/>
                  </a:lnTo>
                  <a:cubicBezTo>
                    <a:pt x="7215" y="2773"/>
                    <a:pt x="7845" y="2143"/>
                    <a:pt x="7845" y="1387"/>
                  </a:cubicBezTo>
                  <a:cubicBezTo>
                    <a:pt x="7845" y="662"/>
                    <a:pt x="7215" y="0"/>
                    <a:pt x="64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166" name="Google Shape;19166;p92"/>
          <p:cNvGrpSpPr/>
          <p:nvPr/>
        </p:nvGrpSpPr>
        <p:grpSpPr>
          <a:xfrm>
            <a:off x="6190880" y="2418916"/>
            <a:ext cx="351940" cy="349133"/>
            <a:chOff x="1672375" y="3982600"/>
            <a:chExt cx="297750" cy="295375"/>
          </a:xfrm>
        </p:grpSpPr>
        <p:sp>
          <p:nvSpPr>
            <p:cNvPr id="19167" name="Google Shape;19167;p92"/>
            <p:cNvSpPr/>
            <p:nvPr/>
          </p:nvSpPr>
          <p:spPr>
            <a:xfrm>
              <a:off x="1796825" y="3982600"/>
              <a:ext cx="51225" cy="51225"/>
            </a:xfrm>
            <a:custGeom>
              <a:avLst/>
              <a:gdLst/>
              <a:ahLst/>
              <a:cxnLst/>
              <a:rect l="l" t="t" r="r" b="b"/>
              <a:pathLst>
                <a:path w="2049" h="2049" extrusionOk="0">
                  <a:moveTo>
                    <a:pt x="1008" y="1"/>
                  </a:moveTo>
                  <a:cubicBezTo>
                    <a:pt x="441" y="1"/>
                    <a:pt x="0" y="442"/>
                    <a:pt x="0" y="1009"/>
                  </a:cubicBezTo>
                  <a:cubicBezTo>
                    <a:pt x="0" y="1576"/>
                    <a:pt x="441" y="2048"/>
                    <a:pt x="1008" y="2048"/>
                  </a:cubicBezTo>
                  <a:cubicBezTo>
                    <a:pt x="1576" y="2048"/>
                    <a:pt x="2048" y="1576"/>
                    <a:pt x="2048" y="1009"/>
                  </a:cubicBezTo>
                  <a:cubicBezTo>
                    <a:pt x="2048" y="442"/>
                    <a:pt x="1576" y="1"/>
                    <a:pt x="10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8" name="Google Shape;19168;p92"/>
            <p:cNvSpPr/>
            <p:nvPr/>
          </p:nvSpPr>
          <p:spPr>
            <a:xfrm>
              <a:off x="1672375" y="4092075"/>
              <a:ext cx="297750" cy="185900"/>
            </a:xfrm>
            <a:custGeom>
              <a:avLst/>
              <a:gdLst/>
              <a:ahLst/>
              <a:cxnLst/>
              <a:rect l="l" t="t" r="r" b="b"/>
              <a:pathLst>
                <a:path w="11910" h="7436" extrusionOk="0">
                  <a:moveTo>
                    <a:pt x="3498" y="1"/>
                  </a:moveTo>
                  <a:cubicBezTo>
                    <a:pt x="2174" y="316"/>
                    <a:pt x="1418" y="820"/>
                    <a:pt x="1418" y="1482"/>
                  </a:cubicBezTo>
                  <a:cubicBezTo>
                    <a:pt x="1418" y="2112"/>
                    <a:pt x="2080" y="2553"/>
                    <a:pt x="3088" y="2868"/>
                  </a:cubicBezTo>
                  <a:lnTo>
                    <a:pt x="1891" y="5357"/>
                  </a:lnTo>
                  <a:lnTo>
                    <a:pt x="1765" y="5357"/>
                  </a:lnTo>
                  <a:cubicBezTo>
                    <a:pt x="788" y="5357"/>
                    <a:pt x="1" y="5766"/>
                    <a:pt x="1" y="6365"/>
                  </a:cubicBezTo>
                  <a:cubicBezTo>
                    <a:pt x="1" y="6963"/>
                    <a:pt x="757" y="7404"/>
                    <a:pt x="1765" y="7404"/>
                  </a:cubicBezTo>
                  <a:cubicBezTo>
                    <a:pt x="2804" y="7404"/>
                    <a:pt x="3498" y="6963"/>
                    <a:pt x="3498" y="6365"/>
                  </a:cubicBezTo>
                  <a:cubicBezTo>
                    <a:pt x="3498" y="5987"/>
                    <a:pt x="3151" y="5609"/>
                    <a:pt x="2615" y="5451"/>
                  </a:cubicBezTo>
                  <a:lnTo>
                    <a:pt x="3781" y="3025"/>
                  </a:lnTo>
                  <a:cubicBezTo>
                    <a:pt x="4348" y="3151"/>
                    <a:pt x="4978" y="3183"/>
                    <a:pt x="5608" y="3214"/>
                  </a:cubicBezTo>
                  <a:lnTo>
                    <a:pt x="5608" y="5388"/>
                  </a:lnTo>
                  <a:cubicBezTo>
                    <a:pt x="4758" y="5451"/>
                    <a:pt x="4222" y="5892"/>
                    <a:pt x="4222" y="6396"/>
                  </a:cubicBezTo>
                  <a:cubicBezTo>
                    <a:pt x="4222" y="6995"/>
                    <a:pt x="4978" y="7436"/>
                    <a:pt x="5955" y="7436"/>
                  </a:cubicBezTo>
                  <a:cubicBezTo>
                    <a:pt x="6932" y="7436"/>
                    <a:pt x="7688" y="6995"/>
                    <a:pt x="7688" y="6396"/>
                  </a:cubicBezTo>
                  <a:cubicBezTo>
                    <a:pt x="7688" y="5892"/>
                    <a:pt x="7089" y="5451"/>
                    <a:pt x="6302" y="5388"/>
                  </a:cubicBezTo>
                  <a:lnTo>
                    <a:pt x="6302" y="3214"/>
                  </a:lnTo>
                  <a:cubicBezTo>
                    <a:pt x="6932" y="3214"/>
                    <a:pt x="7562" y="3151"/>
                    <a:pt x="8129" y="3025"/>
                  </a:cubicBezTo>
                  <a:lnTo>
                    <a:pt x="9295" y="5451"/>
                  </a:lnTo>
                  <a:cubicBezTo>
                    <a:pt x="8759" y="5609"/>
                    <a:pt x="8381" y="5987"/>
                    <a:pt x="8381" y="6365"/>
                  </a:cubicBezTo>
                  <a:cubicBezTo>
                    <a:pt x="8381" y="6963"/>
                    <a:pt x="9137" y="7404"/>
                    <a:pt x="10114" y="7404"/>
                  </a:cubicBezTo>
                  <a:cubicBezTo>
                    <a:pt x="11122" y="7404"/>
                    <a:pt x="11909" y="6963"/>
                    <a:pt x="11909" y="6365"/>
                  </a:cubicBezTo>
                  <a:cubicBezTo>
                    <a:pt x="11909" y="5766"/>
                    <a:pt x="11122" y="5357"/>
                    <a:pt x="10145" y="5357"/>
                  </a:cubicBezTo>
                  <a:lnTo>
                    <a:pt x="10019" y="5357"/>
                  </a:lnTo>
                  <a:lnTo>
                    <a:pt x="8822" y="2868"/>
                  </a:lnTo>
                  <a:cubicBezTo>
                    <a:pt x="9830" y="2584"/>
                    <a:pt x="10492" y="2112"/>
                    <a:pt x="10492" y="1482"/>
                  </a:cubicBezTo>
                  <a:cubicBezTo>
                    <a:pt x="10492" y="820"/>
                    <a:pt x="9736" y="316"/>
                    <a:pt x="8381" y="1"/>
                  </a:cubicBezTo>
                  <a:lnTo>
                    <a:pt x="8381" y="64"/>
                  </a:lnTo>
                  <a:lnTo>
                    <a:pt x="8381" y="1450"/>
                  </a:lnTo>
                  <a:cubicBezTo>
                    <a:pt x="8381" y="1639"/>
                    <a:pt x="8223" y="1797"/>
                    <a:pt x="8034" y="1797"/>
                  </a:cubicBezTo>
                  <a:lnTo>
                    <a:pt x="3876" y="1797"/>
                  </a:lnTo>
                  <a:cubicBezTo>
                    <a:pt x="3655" y="1797"/>
                    <a:pt x="3498" y="1639"/>
                    <a:pt x="3498" y="1450"/>
                  </a:cubicBezTo>
                  <a:lnTo>
                    <a:pt x="3498" y="64"/>
                  </a:lnTo>
                  <a:lnTo>
                    <a:pt x="349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9" name="Google Shape;19169;p92"/>
            <p:cNvSpPr/>
            <p:nvPr/>
          </p:nvSpPr>
          <p:spPr>
            <a:xfrm>
              <a:off x="1778700" y="4051125"/>
              <a:ext cx="86675" cy="69325"/>
            </a:xfrm>
            <a:custGeom>
              <a:avLst/>
              <a:gdLst/>
              <a:ahLst/>
              <a:cxnLst/>
              <a:rect l="l" t="t" r="r" b="b"/>
              <a:pathLst>
                <a:path w="3467" h="2773" extrusionOk="0">
                  <a:moveTo>
                    <a:pt x="1733" y="1"/>
                  </a:moveTo>
                  <a:cubicBezTo>
                    <a:pt x="788" y="1"/>
                    <a:pt x="1" y="757"/>
                    <a:pt x="1" y="1733"/>
                  </a:cubicBezTo>
                  <a:lnTo>
                    <a:pt x="1" y="2773"/>
                  </a:lnTo>
                  <a:lnTo>
                    <a:pt x="3466" y="2773"/>
                  </a:lnTo>
                  <a:lnTo>
                    <a:pt x="3466" y="1733"/>
                  </a:lnTo>
                  <a:cubicBezTo>
                    <a:pt x="3466" y="788"/>
                    <a:pt x="2679"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170" name="Google Shape;19170;p92"/>
          <p:cNvGrpSpPr/>
          <p:nvPr/>
        </p:nvGrpSpPr>
        <p:grpSpPr>
          <a:xfrm>
            <a:off x="4882872" y="2883111"/>
            <a:ext cx="350079" cy="350079"/>
            <a:chOff x="3497300" y="3227275"/>
            <a:chExt cx="296175" cy="296175"/>
          </a:xfrm>
        </p:grpSpPr>
        <p:sp>
          <p:nvSpPr>
            <p:cNvPr id="19171" name="Google Shape;19171;p92"/>
            <p:cNvSpPr/>
            <p:nvPr/>
          </p:nvSpPr>
          <p:spPr>
            <a:xfrm>
              <a:off x="3609925" y="3339900"/>
              <a:ext cx="69350" cy="68550"/>
            </a:xfrm>
            <a:custGeom>
              <a:avLst/>
              <a:gdLst/>
              <a:ahLst/>
              <a:cxnLst/>
              <a:rect l="l" t="t" r="r" b="b"/>
              <a:pathLst>
                <a:path w="2774" h="2742" extrusionOk="0">
                  <a:moveTo>
                    <a:pt x="1387" y="1"/>
                  </a:moveTo>
                  <a:cubicBezTo>
                    <a:pt x="631" y="1"/>
                    <a:pt x="1" y="631"/>
                    <a:pt x="1" y="1355"/>
                  </a:cubicBezTo>
                  <a:cubicBezTo>
                    <a:pt x="1" y="2112"/>
                    <a:pt x="631" y="2742"/>
                    <a:pt x="1387" y="2742"/>
                  </a:cubicBezTo>
                  <a:cubicBezTo>
                    <a:pt x="2143" y="2742"/>
                    <a:pt x="2773" y="2112"/>
                    <a:pt x="2773" y="1355"/>
                  </a:cubicBezTo>
                  <a:cubicBezTo>
                    <a:pt x="2773" y="631"/>
                    <a:pt x="2143" y="1"/>
                    <a:pt x="13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2" name="Google Shape;19172;p92"/>
            <p:cNvSpPr/>
            <p:nvPr/>
          </p:nvSpPr>
          <p:spPr>
            <a:xfrm>
              <a:off x="3531175" y="3227275"/>
              <a:ext cx="86650" cy="86675"/>
            </a:xfrm>
            <a:custGeom>
              <a:avLst/>
              <a:gdLst/>
              <a:ahLst/>
              <a:cxnLst/>
              <a:rect l="l" t="t" r="r" b="b"/>
              <a:pathLst>
                <a:path w="3466" h="3467" extrusionOk="0">
                  <a:moveTo>
                    <a:pt x="1733" y="1"/>
                  </a:moveTo>
                  <a:cubicBezTo>
                    <a:pt x="788" y="1"/>
                    <a:pt x="0" y="788"/>
                    <a:pt x="0" y="1733"/>
                  </a:cubicBezTo>
                  <a:cubicBezTo>
                    <a:pt x="0" y="2678"/>
                    <a:pt x="788" y="3466"/>
                    <a:pt x="1733" y="3466"/>
                  </a:cubicBezTo>
                  <a:cubicBezTo>
                    <a:pt x="2741" y="3466"/>
                    <a:pt x="3466" y="2678"/>
                    <a:pt x="3466" y="1733"/>
                  </a:cubicBezTo>
                  <a:cubicBezTo>
                    <a:pt x="3466" y="788"/>
                    <a:pt x="2678"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3" name="Google Shape;19173;p92"/>
            <p:cNvSpPr/>
            <p:nvPr/>
          </p:nvSpPr>
          <p:spPr>
            <a:xfrm>
              <a:off x="3670575" y="3227275"/>
              <a:ext cx="86675" cy="86675"/>
            </a:xfrm>
            <a:custGeom>
              <a:avLst/>
              <a:gdLst/>
              <a:ahLst/>
              <a:cxnLst/>
              <a:rect l="l" t="t" r="r" b="b"/>
              <a:pathLst>
                <a:path w="3467" h="3467" extrusionOk="0">
                  <a:moveTo>
                    <a:pt x="1733" y="1"/>
                  </a:moveTo>
                  <a:cubicBezTo>
                    <a:pt x="788" y="1"/>
                    <a:pt x="1" y="788"/>
                    <a:pt x="1" y="1733"/>
                  </a:cubicBezTo>
                  <a:cubicBezTo>
                    <a:pt x="1" y="2678"/>
                    <a:pt x="788" y="3466"/>
                    <a:pt x="1733" y="3466"/>
                  </a:cubicBezTo>
                  <a:cubicBezTo>
                    <a:pt x="2679" y="3466"/>
                    <a:pt x="3466" y="2678"/>
                    <a:pt x="3466" y="1733"/>
                  </a:cubicBezTo>
                  <a:cubicBezTo>
                    <a:pt x="3466" y="788"/>
                    <a:pt x="2679"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4" name="Google Shape;19174;p92"/>
            <p:cNvSpPr/>
            <p:nvPr/>
          </p:nvSpPr>
          <p:spPr>
            <a:xfrm>
              <a:off x="3622525" y="3421825"/>
              <a:ext cx="41775" cy="25225"/>
            </a:xfrm>
            <a:custGeom>
              <a:avLst/>
              <a:gdLst/>
              <a:ahLst/>
              <a:cxnLst/>
              <a:rect l="l" t="t" r="r" b="b"/>
              <a:pathLst>
                <a:path w="1671" h="1009" extrusionOk="0">
                  <a:moveTo>
                    <a:pt x="1" y="0"/>
                  </a:moveTo>
                  <a:lnTo>
                    <a:pt x="851" y="1008"/>
                  </a:lnTo>
                  <a:lnTo>
                    <a:pt x="1671" y="0"/>
                  </a:lnTo>
                  <a:lnTo>
                    <a:pt x="1671" y="0"/>
                  </a:lnTo>
                  <a:cubicBezTo>
                    <a:pt x="1450" y="126"/>
                    <a:pt x="1167" y="158"/>
                    <a:pt x="851" y="158"/>
                  </a:cubicBezTo>
                  <a:cubicBezTo>
                    <a:pt x="568" y="158"/>
                    <a:pt x="284" y="95"/>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5" name="Google Shape;19175;p92"/>
            <p:cNvSpPr/>
            <p:nvPr/>
          </p:nvSpPr>
          <p:spPr>
            <a:xfrm>
              <a:off x="3566600" y="3416300"/>
              <a:ext cx="70125" cy="106350"/>
            </a:xfrm>
            <a:custGeom>
              <a:avLst/>
              <a:gdLst/>
              <a:ahLst/>
              <a:cxnLst/>
              <a:rect l="l" t="t" r="r" b="b"/>
              <a:pathLst>
                <a:path w="2805" h="4254" extrusionOk="0">
                  <a:moveTo>
                    <a:pt x="1261" y="1"/>
                  </a:moveTo>
                  <a:cubicBezTo>
                    <a:pt x="474" y="599"/>
                    <a:pt x="1" y="1513"/>
                    <a:pt x="1" y="2490"/>
                  </a:cubicBezTo>
                  <a:lnTo>
                    <a:pt x="1" y="3907"/>
                  </a:lnTo>
                  <a:cubicBezTo>
                    <a:pt x="1" y="4096"/>
                    <a:pt x="158" y="4254"/>
                    <a:pt x="379" y="4254"/>
                  </a:cubicBezTo>
                  <a:lnTo>
                    <a:pt x="2805" y="4254"/>
                  </a:lnTo>
                  <a:lnTo>
                    <a:pt x="2805" y="1891"/>
                  </a:lnTo>
                  <a:lnTo>
                    <a:pt x="126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6" name="Google Shape;19176;p92"/>
            <p:cNvSpPr/>
            <p:nvPr/>
          </p:nvSpPr>
          <p:spPr>
            <a:xfrm>
              <a:off x="3653250" y="3417100"/>
              <a:ext cx="70125" cy="106350"/>
            </a:xfrm>
            <a:custGeom>
              <a:avLst/>
              <a:gdLst/>
              <a:ahLst/>
              <a:cxnLst/>
              <a:rect l="l" t="t" r="r" b="b"/>
              <a:pathLst>
                <a:path w="2805" h="4254" extrusionOk="0">
                  <a:moveTo>
                    <a:pt x="1544" y="0"/>
                  </a:moveTo>
                  <a:lnTo>
                    <a:pt x="1" y="1890"/>
                  </a:lnTo>
                  <a:lnTo>
                    <a:pt x="1" y="4253"/>
                  </a:lnTo>
                  <a:lnTo>
                    <a:pt x="2458" y="4253"/>
                  </a:lnTo>
                  <a:cubicBezTo>
                    <a:pt x="2647" y="4253"/>
                    <a:pt x="2804" y="4096"/>
                    <a:pt x="2804" y="3907"/>
                  </a:cubicBezTo>
                  <a:lnTo>
                    <a:pt x="2804" y="2489"/>
                  </a:lnTo>
                  <a:cubicBezTo>
                    <a:pt x="2773" y="1481"/>
                    <a:pt x="2300" y="567"/>
                    <a:pt x="15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7" name="Google Shape;19177;p92"/>
            <p:cNvSpPr/>
            <p:nvPr/>
          </p:nvSpPr>
          <p:spPr>
            <a:xfrm>
              <a:off x="3655625" y="3310775"/>
              <a:ext cx="137850" cy="108700"/>
            </a:xfrm>
            <a:custGeom>
              <a:avLst/>
              <a:gdLst/>
              <a:ahLst/>
              <a:cxnLst/>
              <a:rect l="l" t="t" r="r" b="b"/>
              <a:pathLst>
                <a:path w="5514" h="4348" extrusionOk="0">
                  <a:moveTo>
                    <a:pt x="3686" y="1512"/>
                  </a:moveTo>
                  <a:cubicBezTo>
                    <a:pt x="3907" y="1512"/>
                    <a:pt x="4064" y="1670"/>
                    <a:pt x="4064" y="1859"/>
                  </a:cubicBezTo>
                  <a:cubicBezTo>
                    <a:pt x="4064" y="2048"/>
                    <a:pt x="3907" y="2205"/>
                    <a:pt x="3686" y="2205"/>
                  </a:cubicBezTo>
                  <a:lnTo>
                    <a:pt x="2993" y="2205"/>
                  </a:lnTo>
                  <a:cubicBezTo>
                    <a:pt x="2804" y="2205"/>
                    <a:pt x="2646" y="2048"/>
                    <a:pt x="2646" y="1859"/>
                  </a:cubicBezTo>
                  <a:cubicBezTo>
                    <a:pt x="2646" y="1670"/>
                    <a:pt x="2804" y="1512"/>
                    <a:pt x="2993" y="1512"/>
                  </a:cubicBezTo>
                  <a:close/>
                  <a:moveTo>
                    <a:pt x="4127" y="0"/>
                  </a:moveTo>
                  <a:cubicBezTo>
                    <a:pt x="3686" y="536"/>
                    <a:pt x="3056" y="851"/>
                    <a:pt x="2331" y="851"/>
                  </a:cubicBezTo>
                  <a:cubicBezTo>
                    <a:pt x="1607" y="851"/>
                    <a:pt x="977" y="504"/>
                    <a:pt x="536" y="63"/>
                  </a:cubicBezTo>
                  <a:cubicBezTo>
                    <a:pt x="347" y="221"/>
                    <a:pt x="158" y="378"/>
                    <a:pt x="0" y="567"/>
                  </a:cubicBezTo>
                  <a:cubicBezTo>
                    <a:pt x="945" y="756"/>
                    <a:pt x="1638" y="1575"/>
                    <a:pt x="1638" y="2615"/>
                  </a:cubicBezTo>
                  <a:cubicBezTo>
                    <a:pt x="1638" y="2930"/>
                    <a:pt x="1575" y="3214"/>
                    <a:pt x="1449" y="3466"/>
                  </a:cubicBezTo>
                  <a:cubicBezTo>
                    <a:pt x="1859" y="3718"/>
                    <a:pt x="2205" y="4001"/>
                    <a:pt x="2520" y="4348"/>
                  </a:cubicBezTo>
                  <a:lnTo>
                    <a:pt x="5167" y="4348"/>
                  </a:lnTo>
                  <a:cubicBezTo>
                    <a:pt x="5356" y="4348"/>
                    <a:pt x="5513" y="4190"/>
                    <a:pt x="5513" y="4001"/>
                  </a:cubicBezTo>
                  <a:lnTo>
                    <a:pt x="5513" y="2615"/>
                  </a:lnTo>
                  <a:cubicBezTo>
                    <a:pt x="5482" y="1512"/>
                    <a:pt x="4915" y="567"/>
                    <a:pt x="41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8" name="Google Shape;19178;p92"/>
            <p:cNvSpPr/>
            <p:nvPr/>
          </p:nvSpPr>
          <p:spPr>
            <a:xfrm>
              <a:off x="3497300" y="3309975"/>
              <a:ext cx="136275" cy="108725"/>
            </a:xfrm>
            <a:custGeom>
              <a:avLst/>
              <a:gdLst/>
              <a:ahLst/>
              <a:cxnLst/>
              <a:rect l="l" t="t" r="r" b="b"/>
              <a:pathLst>
                <a:path w="5451" h="4349" extrusionOk="0">
                  <a:moveTo>
                    <a:pt x="2426" y="1544"/>
                  </a:moveTo>
                  <a:cubicBezTo>
                    <a:pt x="2615" y="1544"/>
                    <a:pt x="2773" y="1702"/>
                    <a:pt x="2773" y="1891"/>
                  </a:cubicBezTo>
                  <a:cubicBezTo>
                    <a:pt x="2773" y="2080"/>
                    <a:pt x="2615" y="2237"/>
                    <a:pt x="2426" y="2237"/>
                  </a:cubicBezTo>
                  <a:lnTo>
                    <a:pt x="1733" y="2237"/>
                  </a:lnTo>
                  <a:cubicBezTo>
                    <a:pt x="1513" y="2237"/>
                    <a:pt x="1355" y="2080"/>
                    <a:pt x="1355" y="1891"/>
                  </a:cubicBezTo>
                  <a:cubicBezTo>
                    <a:pt x="1355" y="1702"/>
                    <a:pt x="1513" y="1544"/>
                    <a:pt x="1733" y="1544"/>
                  </a:cubicBezTo>
                  <a:close/>
                  <a:moveTo>
                    <a:pt x="1324" y="1"/>
                  </a:moveTo>
                  <a:cubicBezTo>
                    <a:pt x="536" y="568"/>
                    <a:pt x="1" y="1513"/>
                    <a:pt x="1" y="2552"/>
                  </a:cubicBezTo>
                  <a:lnTo>
                    <a:pt x="1" y="3939"/>
                  </a:lnTo>
                  <a:cubicBezTo>
                    <a:pt x="1" y="4191"/>
                    <a:pt x="95" y="4348"/>
                    <a:pt x="316" y="4348"/>
                  </a:cubicBezTo>
                  <a:lnTo>
                    <a:pt x="2930" y="4348"/>
                  </a:lnTo>
                  <a:cubicBezTo>
                    <a:pt x="3214" y="3970"/>
                    <a:pt x="3561" y="3655"/>
                    <a:pt x="4002" y="3466"/>
                  </a:cubicBezTo>
                  <a:cubicBezTo>
                    <a:pt x="3876" y="3183"/>
                    <a:pt x="3813" y="2930"/>
                    <a:pt x="3813" y="2615"/>
                  </a:cubicBezTo>
                  <a:cubicBezTo>
                    <a:pt x="3813" y="1607"/>
                    <a:pt x="4506" y="757"/>
                    <a:pt x="5451" y="568"/>
                  </a:cubicBezTo>
                  <a:cubicBezTo>
                    <a:pt x="5293" y="347"/>
                    <a:pt x="5104" y="190"/>
                    <a:pt x="4915" y="32"/>
                  </a:cubicBezTo>
                  <a:cubicBezTo>
                    <a:pt x="4474" y="505"/>
                    <a:pt x="3844" y="820"/>
                    <a:pt x="3151" y="820"/>
                  </a:cubicBezTo>
                  <a:cubicBezTo>
                    <a:pt x="2426" y="820"/>
                    <a:pt x="1796" y="505"/>
                    <a:pt x="132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179" name="Google Shape;19179;p92"/>
          <p:cNvGrpSpPr/>
          <p:nvPr/>
        </p:nvGrpSpPr>
        <p:grpSpPr>
          <a:xfrm>
            <a:off x="4883345" y="3332506"/>
            <a:ext cx="349133" cy="347272"/>
            <a:chOff x="3497300" y="3591950"/>
            <a:chExt cx="295375" cy="293800"/>
          </a:xfrm>
        </p:grpSpPr>
        <p:sp>
          <p:nvSpPr>
            <p:cNvPr id="19180" name="Google Shape;19180;p92"/>
            <p:cNvSpPr/>
            <p:nvPr/>
          </p:nvSpPr>
          <p:spPr>
            <a:xfrm>
              <a:off x="3628825" y="3724275"/>
              <a:ext cx="18150" cy="16550"/>
            </a:xfrm>
            <a:custGeom>
              <a:avLst/>
              <a:gdLst/>
              <a:ahLst/>
              <a:cxnLst/>
              <a:rect l="l" t="t" r="r" b="b"/>
              <a:pathLst>
                <a:path w="726" h="662" extrusionOk="0">
                  <a:moveTo>
                    <a:pt x="375" y="0"/>
                  </a:moveTo>
                  <a:cubicBezTo>
                    <a:pt x="292" y="0"/>
                    <a:pt x="206" y="32"/>
                    <a:pt x="127" y="95"/>
                  </a:cubicBezTo>
                  <a:cubicBezTo>
                    <a:pt x="1" y="221"/>
                    <a:pt x="1" y="441"/>
                    <a:pt x="127" y="567"/>
                  </a:cubicBezTo>
                  <a:cubicBezTo>
                    <a:pt x="190" y="630"/>
                    <a:pt x="277" y="662"/>
                    <a:pt x="363" y="662"/>
                  </a:cubicBezTo>
                  <a:cubicBezTo>
                    <a:pt x="450" y="662"/>
                    <a:pt x="536" y="630"/>
                    <a:pt x="599" y="567"/>
                  </a:cubicBezTo>
                  <a:cubicBezTo>
                    <a:pt x="725" y="441"/>
                    <a:pt x="725" y="221"/>
                    <a:pt x="599" y="95"/>
                  </a:cubicBezTo>
                  <a:cubicBezTo>
                    <a:pt x="536" y="32"/>
                    <a:pt x="458" y="0"/>
                    <a:pt x="37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1" name="Google Shape;19181;p92"/>
            <p:cNvSpPr/>
            <p:nvPr/>
          </p:nvSpPr>
          <p:spPr>
            <a:xfrm>
              <a:off x="3590250" y="3689400"/>
              <a:ext cx="94525" cy="86675"/>
            </a:xfrm>
            <a:custGeom>
              <a:avLst/>
              <a:gdLst/>
              <a:ahLst/>
              <a:cxnLst/>
              <a:rect l="l" t="t" r="r" b="b"/>
              <a:pathLst>
                <a:path w="3781" h="3467" extrusionOk="0">
                  <a:moveTo>
                    <a:pt x="1922" y="710"/>
                  </a:moveTo>
                  <a:cubicBezTo>
                    <a:pt x="2190" y="710"/>
                    <a:pt x="2458" y="812"/>
                    <a:pt x="2647" y="1017"/>
                  </a:cubicBezTo>
                  <a:cubicBezTo>
                    <a:pt x="3088" y="1395"/>
                    <a:pt x="3088" y="2088"/>
                    <a:pt x="2647" y="2466"/>
                  </a:cubicBezTo>
                  <a:cubicBezTo>
                    <a:pt x="2458" y="2671"/>
                    <a:pt x="2190" y="2773"/>
                    <a:pt x="1922" y="2773"/>
                  </a:cubicBezTo>
                  <a:cubicBezTo>
                    <a:pt x="1654" y="2773"/>
                    <a:pt x="1386" y="2671"/>
                    <a:pt x="1197" y="2466"/>
                  </a:cubicBezTo>
                  <a:cubicBezTo>
                    <a:pt x="788" y="2088"/>
                    <a:pt x="788" y="1395"/>
                    <a:pt x="1197" y="1017"/>
                  </a:cubicBezTo>
                  <a:cubicBezTo>
                    <a:pt x="1386" y="812"/>
                    <a:pt x="1654" y="710"/>
                    <a:pt x="1922" y="710"/>
                  </a:cubicBezTo>
                  <a:close/>
                  <a:moveTo>
                    <a:pt x="1930" y="1"/>
                  </a:moveTo>
                  <a:cubicBezTo>
                    <a:pt x="1489" y="1"/>
                    <a:pt x="1040" y="182"/>
                    <a:pt x="693" y="544"/>
                  </a:cubicBezTo>
                  <a:cubicBezTo>
                    <a:pt x="0" y="1206"/>
                    <a:pt x="0" y="2309"/>
                    <a:pt x="693" y="2970"/>
                  </a:cubicBezTo>
                  <a:cubicBezTo>
                    <a:pt x="1024" y="3301"/>
                    <a:pt x="1473" y="3466"/>
                    <a:pt x="1918" y="3466"/>
                  </a:cubicBezTo>
                  <a:cubicBezTo>
                    <a:pt x="2363" y="3466"/>
                    <a:pt x="2804" y="3301"/>
                    <a:pt x="3119" y="2970"/>
                  </a:cubicBezTo>
                  <a:cubicBezTo>
                    <a:pt x="3781" y="2309"/>
                    <a:pt x="3781" y="1206"/>
                    <a:pt x="3119" y="544"/>
                  </a:cubicBezTo>
                  <a:cubicBezTo>
                    <a:pt x="2804" y="182"/>
                    <a:pt x="2371" y="1"/>
                    <a:pt x="19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2" name="Google Shape;19182;p92"/>
            <p:cNvSpPr/>
            <p:nvPr/>
          </p:nvSpPr>
          <p:spPr>
            <a:xfrm>
              <a:off x="3674525" y="3601400"/>
              <a:ext cx="118150" cy="118950"/>
            </a:xfrm>
            <a:custGeom>
              <a:avLst/>
              <a:gdLst/>
              <a:ahLst/>
              <a:cxnLst/>
              <a:rect l="l" t="t" r="r" b="b"/>
              <a:pathLst>
                <a:path w="4726" h="4758" extrusionOk="0">
                  <a:moveTo>
                    <a:pt x="3533" y="0"/>
                  </a:moveTo>
                  <a:cubicBezTo>
                    <a:pt x="3442" y="0"/>
                    <a:pt x="3355" y="32"/>
                    <a:pt x="3308" y="95"/>
                  </a:cubicBezTo>
                  <a:lnTo>
                    <a:pt x="0" y="3308"/>
                  </a:lnTo>
                  <a:cubicBezTo>
                    <a:pt x="410" y="3623"/>
                    <a:pt x="788" y="4127"/>
                    <a:pt x="1953" y="4758"/>
                  </a:cubicBezTo>
                  <a:lnTo>
                    <a:pt x="4600" y="2678"/>
                  </a:lnTo>
                  <a:cubicBezTo>
                    <a:pt x="4663" y="2615"/>
                    <a:pt x="4726" y="2521"/>
                    <a:pt x="4726" y="2395"/>
                  </a:cubicBezTo>
                  <a:cubicBezTo>
                    <a:pt x="4726" y="1544"/>
                    <a:pt x="4348" y="693"/>
                    <a:pt x="3781" y="95"/>
                  </a:cubicBezTo>
                  <a:cubicBezTo>
                    <a:pt x="3718" y="32"/>
                    <a:pt x="3623" y="0"/>
                    <a:pt x="35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3" name="Google Shape;19183;p92"/>
            <p:cNvSpPr/>
            <p:nvPr/>
          </p:nvSpPr>
          <p:spPr>
            <a:xfrm>
              <a:off x="3631200" y="3774675"/>
              <a:ext cx="103200" cy="102400"/>
            </a:xfrm>
            <a:custGeom>
              <a:avLst/>
              <a:gdLst/>
              <a:ahLst/>
              <a:cxnLst/>
              <a:rect l="l" t="t" r="r" b="b"/>
              <a:pathLst>
                <a:path w="4128" h="4096" extrusionOk="0">
                  <a:moveTo>
                    <a:pt x="2048" y="0"/>
                  </a:moveTo>
                  <a:cubicBezTo>
                    <a:pt x="1985" y="32"/>
                    <a:pt x="1985" y="63"/>
                    <a:pt x="1954" y="126"/>
                  </a:cubicBezTo>
                  <a:cubicBezTo>
                    <a:pt x="1506" y="546"/>
                    <a:pt x="859" y="767"/>
                    <a:pt x="235" y="767"/>
                  </a:cubicBezTo>
                  <a:cubicBezTo>
                    <a:pt x="156" y="767"/>
                    <a:pt x="78" y="764"/>
                    <a:pt x="0" y="756"/>
                  </a:cubicBezTo>
                  <a:lnTo>
                    <a:pt x="0" y="756"/>
                  </a:lnTo>
                  <a:cubicBezTo>
                    <a:pt x="567" y="1670"/>
                    <a:pt x="1355" y="3749"/>
                    <a:pt x="1418" y="3875"/>
                  </a:cubicBezTo>
                  <a:cubicBezTo>
                    <a:pt x="1450" y="4001"/>
                    <a:pt x="1607" y="4096"/>
                    <a:pt x="1733" y="4096"/>
                  </a:cubicBezTo>
                  <a:cubicBezTo>
                    <a:pt x="1891" y="4096"/>
                    <a:pt x="1985" y="4033"/>
                    <a:pt x="2048" y="3875"/>
                  </a:cubicBezTo>
                  <a:lnTo>
                    <a:pt x="2426" y="2647"/>
                  </a:lnTo>
                  <a:lnTo>
                    <a:pt x="3182" y="2647"/>
                  </a:lnTo>
                  <a:cubicBezTo>
                    <a:pt x="4128" y="2647"/>
                    <a:pt x="2710" y="630"/>
                    <a:pt x="20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4" name="Google Shape;19184;p92"/>
            <p:cNvSpPr/>
            <p:nvPr/>
          </p:nvSpPr>
          <p:spPr>
            <a:xfrm>
              <a:off x="3691850" y="3726625"/>
              <a:ext cx="89800" cy="89050"/>
            </a:xfrm>
            <a:custGeom>
              <a:avLst/>
              <a:gdLst/>
              <a:ahLst/>
              <a:cxnLst/>
              <a:rect l="l" t="t" r="r" b="b"/>
              <a:pathLst>
                <a:path w="3592" h="3562" extrusionOk="0">
                  <a:moveTo>
                    <a:pt x="252" y="1"/>
                  </a:moveTo>
                  <a:cubicBezTo>
                    <a:pt x="284" y="410"/>
                    <a:pt x="189" y="883"/>
                    <a:pt x="0" y="1292"/>
                  </a:cubicBezTo>
                  <a:cubicBezTo>
                    <a:pt x="630" y="1922"/>
                    <a:pt x="1134" y="2615"/>
                    <a:pt x="1544" y="3466"/>
                  </a:cubicBezTo>
                  <a:cubicBezTo>
                    <a:pt x="1565" y="3530"/>
                    <a:pt x="1634" y="3562"/>
                    <a:pt x="1715" y="3562"/>
                  </a:cubicBezTo>
                  <a:cubicBezTo>
                    <a:pt x="1874" y="3562"/>
                    <a:pt x="2080" y="3443"/>
                    <a:pt x="2080" y="3214"/>
                  </a:cubicBezTo>
                  <a:lnTo>
                    <a:pt x="2080" y="2458"/>
                  </a:lnTo>
                  <a:lnTo>
                    <a:pt x="3308" y="2080"/>
                  </a:lnTo>
                  <a:cubicBezTo>
                    <a:pt x="3497" y="1985"/>
                    <a:pt x="3592" y="1891"/>
                    <a:pt x="3592" y="1733"/>
                  </a:cubicBezTo>
                  <a:cubicBezTo>
                    <a:pt x="3592" y="1576"/>
                    <a:pt x="3497" y="1450"/>
                    <a:pt x="3340" y="1418"/>
                  </a:cubicBezTo>
                  <a:cubicBezTo>
                    <a:pt x="3182" y="1355"/>
                    <a:pt x="1134" y="568"/>
                    <a:pt x="25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5" name="Google Shape;19185;p92"/>
            <p:cNvSpPr/>
            <p:nvPr/>
          </p:nvSpPr>
          <p:spPr>
            <a:xfrm>
              <a:off x="3505175" y="3767575"/>
              <a:ext cx="120525" cy="118175"/>
            </a:xfrm>
            <a:custGeom>
              <a:avLst/>
              <a:gdLst/>
              <a:ahLst/>
              <a:cxnLst/>
              <a:rect l="l" t="t" r="r" b="b"/>
              <a:pathLst>
                <a:path w="4821" h="4727" extrusionOk="0">
                  <a:moveTo>
                    <a:pt x="3372" y="1"/>
                  </a:moveTo>
                  <a:lnTo>
                    <a:pt x="95" y="3277"/>
                  </a:lnTo>
                  <a:cubicBezTo>
                    <a:pt x="1" y="3435"/>
                    <a:pt x="1" y="3687"/>
                    <a:pt x="158" y="3781"/>
                  </a:cubicBezTo>
                  <a:cubicBezTo>
                    <a:pt x="788" y="4411"/>
                    <a:pt x="1607" y="4727"/>
                    <a:pt x="2458" y="4727"/>
                  </a:cubicBezTo>
                  <a:cubicBezTo>
                    <a:pt x="2584" y="4727"/>
                    <a:pt x="2679" y="4695"/>
                    <a:pt x="2742" y="4632"/>
                  </a:cubicBezTo>
                  <a:lnTo>
                    <a:pt x="4821" y="1986"/>
                  </a:lnTo>
                  <a:cubicBezTo>
                    <a:pt x="4254" y="851"/>
                    <a:pt x="3718" y="442"/>
                    <a:pt x="33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6" name="Google Shape;19186;p92"/>
            <p:cNvSpPr/>
            <p:nvPr/>
          </p:nvSpPr>
          <p:spPr>
            <a:xfrm>
              <a:off x="3631200" y="3591950"/>
              <a:ext cx="104000" cy="84300"/>
            </a:xfrm>
            <a:custGeom>
              <a:avLst/>
              <a:gdLst/>
              <a:ahLst/>
              <a:cxnLst/>
              <a:rect l="l" t="t" r="r" b="b"/>
              <a:pathLst>
                <a:path w="4160" h="3372" extrusionOk="0">
                  <a:moveTo>
                    <a:pt x="2836" y="0"/>
                  </a:moveTo>
                  <a:cubicBezTo>
                    <a:pt x="2678" y="0"/>
                    <a:pt x="2584" y="32"/>
                    <a:pt x="2521" y="95"/>
                  </a:cubicBezTo>
                  <a:lnTo>
                    <a:pt x="0" y="3245"/>
                  </a:lnTo>
                  <a:cubicBezTo>
                    <a:pt x="90" y="3238"/>
                    <a:pt x="181" y="3234"/>
                    <a:pt x="272" y="3234"/>
                  </a:cubicBezTo>
                  <a:cubicBezTo>
                    <a:pt x="568" y="3234"/>
                    <a:pt x="870" y="3275"/>
                    <a:pt x="1135" y="3371"/>
                  </a:cubicBezTo>
                  <a:cubicBezTo>
                    <a:pt x="1324" y="3119"/>
                    <a:pt x="3939" y="567"/>
                    <a:pt x="4159" y="347"/>
                  </a:cubicBezTo>
                  <a:cubicBezTo>
                    <a:pt x="3718" y="158"/>
                    <a:pt x="3308" y="0"/>
                    <a:pt x="28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7" name="Google Shape;19187;p92"/>
            <p:cNvSpPr/>
            <p:nvPr/>
          </p:nvSpPr>
          <p:spPr>
            <a:xfrm>
              <a:off x="3497300" y="3721900"/>
              <a:ext cx="84300" cy="107150"/>
            </a:xfrm>
            <a:custGeom>
              <a:avLst/>
              <a:gdLst/>
              <a:ahLst/>
              <a:cxnLst/>
              <a:rect l="l" t="t" r="r" b="b"/>
              <a:pathLst>
                <a:path w="3372" h="4286" extrusionOk="0">
                  <a:moveTo>
                    <a:pt x="3246" y="1"/>
                  </a:moveTo>
                  <a:lnTo>
                    <a:pt x="95" y="2552"/>
                  </a:lnTo>
                  <a:cubicBezTo>
                    <a:pt x="32" y="2615"/>
                    <a:pt x="1" y="2710"/>
                    <a:pt x="1" y="2836"/>
                  </a:cubicBezTo>
                  <a:cubicBezTo>
                    <a:pt x="1" y="3340"/>
                    <a:pt x="95" y="3844"/>
                    <a:pt x="347" y="4285"/>
                  </a:cubicBezTo>
                  <a:lnTo>
                    <a:pt x="3372" y="1261"/>
                  </a:lnTo>
                  <a:cubicBezTo>
                    <a:pt x="3214" y="851"/>
                    <a:pt x="3183" y="410"/>
                    <a:pt x="324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188" name="Google Shape;19188;p92"/>
          <p:cNvGrpSpPr/>
          <p:nvPr/>
        </p:nvGrpSpPr>
        <p:grpSpPr>
          <a:xfrm>
            <a:off x="4883345" y="3807644"/>
            <a:ext cx="349133" cy="349163"/>
            <a:chOff x="3497300" y="3955025"/>
            <a:chExt cx="295375" cy="295400"/>
          </a:xfrm>
        </p:grpSpPr>
        <p:sp>
          <p:nvSpPr>
            <p:cNvPr id="19189" name="Google Shape;19189;p92"/>
            <p:cNvSpPr/>
            <p:nvPr/>
          </p:nvSpPr>
          <p:spPr>
            <a:xfrm>
              <a:off x="3660350" y="4035375"/>
              <a:ext cx="132325" cy="155175"/>
            </a:xfrm>
            <a:custGeom>
              <a:avLst/>
              <a:gdLst/>
              <a:ahLst/>
              <a:cxnLst/>
              <a:rect l="l" t="t" r="r" b="b"/>
              <a:pathLst>
                <a:path w="5293" h="6207" extrusionOk="0">
                  <a:moveTo>
                    <a:pt x="4663" y="0"/>
                  </a:moveTo>
                  <a:lnTo>
                    <a:pt x="0" y="2773"/>
                  </a:lnTo>
                  <a:lnTo>
                    <a:pt x="4127" y="6207"/>
                  </a:lnTo>
                  <a:cubicBezTo>
                    <a:pt x="4852" y="5199"/>
                    <a:pt x="5293" y="4033"/>
                    <a:pt x="5293" y="2678"/>
                  </a:cubicBezTo>
                  <a:cubicBezTo>
                    <a:pt x="5293" y="1733"/>
                    <a:pt x="5041" y="851"/>
                    <a:pt x="46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0" name="Google Shape;19190;p92"/>
            <p:cNvSpPr/>
            <p:nvPr/>
          </p:nvSpPr>
          <p:spPr>
            <a:xfrm>
              <a:off x="3653250" y="3955025"/>
              <a:ext cx="114225" cy="133150"/>
            </a:xfrm>
            <a:custGeom>
              <a:avLst/>
              <a:gdLst/>
              <a:ahLst/>
              <a:cxnLst/>
              <a:rect l="l" t="t" r="r" b="b"/>
              <a:pathLst>
                <a:path w="4569" h="5326" extrusionOk="0">
                  <a:moveTo>
                    <a:pt x="1" y="1"/>
                  </a:moveTo>
                  <a:lnTo>
                    <a:pt x="1" y="5325"/>
                  </a:lnTo>
                  <a:lnTo>
                    <a:pt x="4569" y="2679"/>
                  </a:lnTo>
                  <a:cubicBezTo>
                    <a:pt x="3561" y="1167"/>
                    <a:pt x="1891" y="127"/>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1" name="Google Shape;19191;p92"/>
            <p:cNvSpPr/>
            <p:nvPr/>
          </p:nvSpPr>
          <p:spPr>
            <a:xfrm>
              <a:off x="3497300" y="3955025"/>
              <a:ext cx="256000" cy="295400"/>
            </a:xfrm>
            <a:custGeom>
              <a:avLst/>
              <a:gdLst/>
              <a:ahLst/>
              <a:cxnLst/>
              <a:rect l="l" t="t" r="r" b="b"/>
              <a:pathLst>
                <a:path w="10240" h="11816" extrusionOk="0">
                  <a:moveTo>
                    <a:pt x="5577" y="1"/>
                  </a:moveTo>
                  <a:cubicBezTo>
                    <a:pt x="2521" y="190"/>
                    <a:pt x="1" y="2805"/>
                    <a:pt x="1" y="5892"/>
                  </a:cubicBezTo>
                  <a:cubicBezTo>
                    <a:pt x="1" y="9137"/>
                    <a:pt x="2678" y="11815"/>
                    <a:pt x="5923" y="11815"/>
                  </a:cubicBezTo>
                  <a:cubicBezTo>
                    <a:pt x="7625" y="11815"/>
                    <a:pt x="9168" y="11059"/>
                    <a:pt x="10240" y="9925"/>
                  </a:cubicBezTo>
                  <a:lnTo>
                    <a:pt x="5703" y="6176"/>
                  </a:lnTo>
                  <a:cubicBezTo>
                    <a:pt x="5608" y="6144"/>
                    <a:pt x="5577" y="5987"/>
                    <a:pt x="5577" y="5892"/>
                  </a:cubicBezTo>
                  <a:lnTo>
                    <a:pt x="557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192" name="Google Shape;19192;p92"/>
          <p:cNvGrpSpPr/>
          <p:nvPr/>
        </p:nvGrpSpPr>
        <p:grpSpPr>
          <a:xfrm>
            <a:off x="7107917" y="2883835"/>
            <a:ext cx="327739" cy="348631"/>
            <a:chOff x="5364750" y="3235150"/>
            <a:chExt cx="277275" cy="294950"/>
          </a:xfrm>
        </p:grpSpPr>
        <p:sp>
          <p:nvSpPr>
            <p:cNvPr id="19193" name="Google Shape;19193;p92"/>
            <p:cNvSpPr/>
            <p:nvPr/>
          </p:nvSpPr>
          <p:spPr>
            <a:xfrm>
              <a:off x="5502600" y="3235150"/>
              <a:ext cx="17350" cy="44125"/>
            </a:xfrm>
            <a:custGeom>
              <a:avLst/>
              <a:gdLst/>
              <a:ahLst/>
              <a:cxnLst/>
              <a:rect l="l" t="t" r="r" b="b"/>
              <a:pathLst>
                <a:path w="694" h="1765" extrusionOk="0">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4" name="Google Shape;19194;p92"/>
            <p:cNvSpPr/>
            <p:nvPr/>
          </p:nvSpPr>
          <p:spPr>
            <a:xfrm>
              <a:off x="5555375" y="3253850"/>
              <a:ext cx="35450" cy="34100"/>
            </a:xfrm>
            <a:custGeom>
              <a:avLst/>
              <a:gdLst/>
              <a:ahLst/>
              <a:cxnLst/>
              <a:rect l="l" t="t" r="r" b="b"/>
              <a:pathLst>
                <a:path w="1418" h="1364" extrusionOk="0">
                  <a:moveTo>
                    <a:pt x="1071" y="1"/>
                  </a:moveTo>
                  <a:cubicBezTo>
                    <a:pt x="977" y="1"/>
                    <a:pt x="882" y="24"/>
                    <a:pt x="819" y="72"/>
                  </a:cubicBezTo>
                  <a:lnTo>
                    <a:pt x="126" y="796"/>
                  </a:lnTo>
                  <a:cubicBezTo>
                    <a:pt x="0" y="922"/>
                    <a:pt x="0" y="1143"/>
                    <a:pt x="126" y="1269"/>
                  </a:cubicBezTo>
                  <a:cubicBezTo>
                    <a:pt x="189" y="1332"/>
                    <a:pt x="268" y="1363"/>
                    <a:pt x="350" y="1363"/>
                  </a:cubicBezTo>
                  <a:cubicBezTo>
                    <a:pt x="433" y="1363"/>
                    <a:pt x="520" y="1332"/>
                    <a:pt x="599" y="1269"/>
                  </a:cubicBezTo>
                  <a:lnTo>
                    <a:pt x="1323" y="544"/>
                  </a:lnTo>
                  <a:cubicBezTo>
                    <a:pt x="1418" y="418"/>
                    <a:pt x="1418" y="198"/>
                    <a:pt x="1323" y="72"/>
                  </a:cubicBezTo>
                  <a:cubicBezTo>
                    <a:pt x="1260" y="24"/>
                    <a:pt x="1166" y="1"/>
                    <a:pt x="10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5" name="Google Shape;19195;p92"/>
            <p:cNvSpPr/>
            <p:nvPr/>
          </p:nvSpPr>
          <p:spPr>
            <a:xfrm>
              <a:off x="5606550" y="3357225"/>
              <a:ext cx="35475" cy="18150"/>
            </a:xfrm>
            <a:custGeom>
              <a:avLst/>
              <a:gdLst/>
              <a:ahLst/>
              <a:cxnLst/>
              <a:rect l="l" t="t" r="r" b="b"/>
              <a:pathLst>
                <a:path w="1419" h="726" extrusionOk="0">
                  <a:moveTo>
                    <a:pt x="379" y="1"/>
                  </a:moveTo>
                  <a:cubicBezTo>
                    <a:pt x="158" y="1"/>
                    <a:pt x="1" y="158"/>
                    <a:pt x="1" y="347"/>
                  </a:cubicBezTo>
                  <a:cubicBezTo>
                    <a:pt x="1" y="568"/>
                    <a:pt x="158" y="725"/>
                    <a:pt x="379" y="725"/>
                  </a:cubicBezTo>
                  <a:lnTo>
                    <a:pt x="1072" y="725"/>
                  </a:lnTo>
                  <a:cubicBezTo>
                    <a:pt x="1261" y="725"/>
                    <a:pt x="1419" y="568"/>
                    <a:pt x="1419" y="347"/>
                  </a:cubicBezTo>
                  <a:cubicBezTo>
                    <a:pt x="1419" y="158"/>
                    <a:pt x="1261"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6" name="Google Shape;19196;p92"/>
            <p:cNvSpPr/>
            <p:nvPr/>
          </p:nvSpPr>
          <p:spPr>
            <a:xfrm>
              <a:off x="5364750" y="3357225"/>
              <a:ext cx="35475" cy="17350"/>
            </a:xfrm>
            <a:custGeom>
              <a:avLst/>
              <a:gdLst/>
              <a:ahLst/>
              <a:cxnLst/>
              <a:rect l="l" t="t" r="r" b="b"/>
              <a:pathLst>
                <a:path w="1419" h="694" extrusionOk="0">
                  <a:moveTo>
                    <a:pt x="347" y="1"/>
                  </a:moveTo>
                  <a:cubicBezTo>
                    <a:pt x="158" y="1"/>
                    <a:pt x="1" y="158"/>
                    <a:pt x="1" y="347"/>
                  </a:cubicBezTo>
                  <a:cubicBezTo>
                    <a:pt x="1" y="568"/>
                    <a:pt x="158" y="694"/>
                    <a:pt x="347" y="694"/>
                  </a:cubicBezTo>
                  <a:lnTo>
                    <a:pt x="1072" y="694"/>
                  </a:lnTo>
                  <a:cubicBezTo>
                    <a:pt x="1261" y="694"/>
                    <a:pt x="1419" y="568"/>
                    <a:pt x="1419" y="347"/>
                  </a:cubicBezTo>
                  <a:cubicBezTo>
                    <a:pt x="1419" y="158"/>
                    <a:pt x="1261"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7" name="Google Shape;19197;p92"/>
            <p:cNvSpPr/>
            <p:nvPr/>
          </p:nvSpPr>
          <p:spPr>
            <a:xfrm>
              <a:off x="5433275" y="3253850"/>
              <a:ext cx="35475" cy="34100"/>
            </a:xfrm>
            <a:custGeom>
              <a:avLst/>
              <a:gdLst/>
              <a:ahLst/>
              <a:cxnLst/>
              <a:rect l="l" t="t" r="r" b="b"/>
              <a:pathLst>
                <a:path w="1419" h="1364" extrusionOk="0">
                  <a:moveTo>
                    <a:pt x="363" y="1"/>
                  </a:moveTo>
                  <a:cubicBezTo>
                    <a:pt x="276" y="1"/>
                    <a:pt x="190" y="24"/>
                    <a:pt x="127" y="72"/>
                  </a:cubicBezTo>
                  <a:cubicBezTo>
                    <a:pt x="1" y="198"/>
                    <a:pt x="1" y="450"/>
                    <a:pt x="127" y="544"/>
                  </a:cubicBezTo>
                  <a:lnTo>
                    <a:pt x="820" y="1269"/>
                  </a:lnTo>
                  <a:cubicBezTo>
                    <a:pt x="883" y="1332"/>
                    <a:pt x="977" y="1363"/>
                    <a:pt x="1072" y="1363"/>
                  </a:cubicBezTo>
                  <a:cubicBezTo>
                    <a:pt x="1166" y="1363"/>
                    <a:pt x="1261" y="1332"/>
                    <a:pt x="1324" y="1269"/>
                  </a:cubicBezTo>
                  <a:cubicBezTo>
                    <a:pt x="1418" y="1143"/>
                    <a:pt x="1418" y="922"/>
                    <a:pt x="1324" y="796"/>
                  </a:cubicBezTo>
                  <a:lnTo>
                    <a:pt x="599" y="72"/>
                  </a:lnTo>
                  <a:cubicBezTo>
                    <a:pt x="536" y="24"/>
                    <a:pt x="450" y="1"/>
                    <a:pt x="3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8" name="Google Shape;19198;p92"/>
            <p:cNvSpPr/>
            <p:nvPr/>
          </p:nvSpPr>
          <p:spPr>
            <a:xfrm>
              <a:off x="5380500" y="3287775"/>
              <a:ext cx="37050" cy="25975"/>
            </a:xfrm>
            <a:custGeom>
              <a:avLst/>
              <a:gdLst/>
              <a:ahLst/>
              <a:cxnLst/>
              <a:rect l="l" t="t" r="r" b="b"/>
              <a:pathLst>
                <a:path w="1482" h="1039" extrusionOk="0">
                  <a:moveTo>
                    <a:pt x="396" y="0"/>
                  </a:moveTo>
                  <a:cubicBezTo>
                    <a:pt x="267" y="0"/>
                    <a:pt x="132" y="81"/>
                    <a:pt x="64" y="195"/>
                  </a:cubicBezTo>
                  <a:cubicBezTo>
                    <a:pt x="1" y="353"/>
                    <a:pt x="64" y="573"/>
                    <a:pt x="221" y="668"/>
                  </a:cubicBezTo>
                  <a:lnTo>
                    <a:pt x="946" y="1015"/>
                  </a:lnTo>
                  <a:cubicBezTo>
                    <a:pt x="987" y="1031"/>
                    <a:pt x="1032" y="1039"/>
                    <a:pt x="1077" y="1039"/>
                  </a:cubicBezTo>
                  <a:cubicBezTo>
                    <a:pt x="1209" y="1039"/>
                    <a:pt x="1349" y="974"/>
                    <a:pt x="1419" y="857"/>
                  </a:cubicBezTo>
                  <a:cubicBezTo>
                    <a:pt x="1482" y="699"/>
                    <a:pt x="1419" y="447"/>
                    <a:pt x="1261" y="384"/>
                  </a:cubicBezTo>
                  <a:lnTo>
                    <a:pt x="536" y="38"/>
                  </a:lnTo>
                  <a:cubicBezTo>
                    <a:pt x="493" y="12"/>
                    <a:pt x="445" y="0"/>
                    <a:pt x="3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9" name="Google Shape;19199;p92"/>
            <p:cNvSpPr/>
            <p:nvPr/>
          </p:nvSpPr>
          <p:spPr>
            <a:xfrm>
              <a:off x="5588450" y="3288075"/>
              <a:ext cx="37025" cy="26800"/>
            </a:xfrm>
            <a:custGeom>
              <a:avLst/>
              <a:gdLst/>
              <a:ahLst/>
              <a:cxnLst/>
              <a:rect l="l" t="t" r="r" b="b"/>
              <a:pathLst>
                <a:path w="1481" h="1072" extrusionOk="0">
                  <a:moveTo>
                    <a:pt x="1110" y="0"/>
                  </a:moveTo>
                  <a:cubicBezTo>
                    <a:pt x="1049" y="0"/>
                    <a:pt x="983" y="18"/>
                    <a:pt x="914" y="57"/>
                  </a:cubicBezTo>
                  <a:lnTo>
                    <a:pt x="221" y="404"/>
                  </a:lnTo>
                  <a:cubicBezTo>
                    <a:pt x="63" y="498"/>
                    <a:pt x="0" y="687"/>
                    <a:pt x="63" y="877"/>
                  </a:cubicBezTo>
                  <a:cubicBezTo>
                    <a:pt x="132" y="991"/>
                    <a:pt x="250" y="1072"/>
                    <a:pt x="382" y="1072"/>
                  </a:cubicBezTo>
                  <a:cubicBezTo>
                    <a:pt x="432" y="1072"/>
                    <a:pt x="484" y="1060"/>
                    <a:pt x="536" y="1034"/>
                  </a:cubicBezTo>
                  <a:lnTo>
                    <a:pt x="1260" y="687"/>
                  </a:lnTo>
                  <a:cubicBezTo>
                    <a:pt x="1418" y="593"/>
                    <a:pt x="1481" y="404"/>
                    <a:pt x="1418" y="215"/>
                  </a:cubicBezTo>
                  <a:cubicBezTo>
                    <a:pt x="1353" y="85"/>
                    <a:pt x="1244" y="0"/>
                    <a:pt x="11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0" name="Google Shape;19200;p92"/>
            <p:cNvSpPr/>
            <p:nvPr/>
          </p:nvSpPr>
          <p:spPr>
            <a:xfrm>
              <a:off x="5412025" y="3286350"/>
              <a:ext cx="177225" cy="243750"/>
            </a:xfrm>
            <a:custGeom>
              <a:avLst/>
              <a:gdLst/>
              <a:ahLst/>
              <a:cxnLst/>
              <a:rect l="l" t="t" r="r" b="b"/>
              <a:pathLst>
                <a:path w="7089" h="9750" extrusionOk="0">
                  <a:moveTo>
                    <a:pt x="3529" y="0"/>
                  </a:moveTo>
                  <a:cubicBezTo>
                    <a:pt x="3151" y="0"/>
                    <a:pt x="2836" y="315"/>
                    <a:pt x="2836" y="725"/>
                  </a:cubicBezTo>
                  <a:lnTo>
                    <a:pt x="2836" y="1418"/>
                  </a:lnTo>
                  <a:cubicBezTo>
                    <a:pt x="2836" y="1040"/>
                    <a:pt x="2520" y="725"/>
                    <a:pt x="2111" y="725"/>
                  </a:cubicBezTo>
                  <a:cubicBezTo>
                    <a:pt x="1733" y="725"/>
                    <a:pt x="1418" y="1040"/>
                    <a:pt x="1418" y="1418"/>
                  </a:cubicBezTo>
                  <a:lnTo>
                    <a:pt x="1418" y="2143"/>
                  </a:lnTo>
                  <a:cubicBezTo>
                    <a:pt x="1544" y="2143"/>
                    <a:pt x="1638" y="2080"/>
                    <a:pt x="1764" y="2080"/>
                  </a:cubicBezTo>
                  <a:lnTo>
                    <a:pt x="3497" y="2080"/>
                  </a:lnTo>
                  <a:cubicBezTo>
                    <a:pt x="4253" y="2080"/>
                    <a:pt x="4883" y="2710"/>
                    <a:pt x="4883" y="3466"/>
                  </a:cubicBezTo>
                  <a:cubicBezTo>
                    <a:pt x="4883" y="4096"/>
                    <a:pt x="4474" y="4600"/>
                    <a:pt x="3907" y="4758"/>
                  </a:cubicBezTo>
                  <a:cubicBezTo>
                    <a:pt x="4064" y="5073"/>
                    <a:pt x="4159" y="5482"/>
                    <a:pt x="4159" y="5860"/>
                  </a:cubicBezTo>
                  <a:cubicBezTo>
                    <a:pt x="4159" y="6081"/>
                    <a:pt x="4001" y="6238"/>
                    <a:pt x="3812" y="6238"/>
                  </a:cubicBezTo>
                  <a:cubicBezTo>
                    <a:pt x="3623" y="6238"/>
                    <a:pt x="3466" y="6081"/>
                    <a:pt x="3466" y="5860"/>
                  </a:cubicBezTo>
                  <a:cubicBezTo>
                    <a:pt x="3466" y="4915"/>
                    <a:pt x="2678" y="4128"/>
                    <a:pt x="1733" y="4128"/>
                  </a:cubicBezTo>
                  <a:lnTo>
                    <a:pt x="3466" y="4128"/>
                  </a:lnTo>
                  <a:cubicBezTo>
                    <a:pt x="3844" y="4128"/>
                    <a:pt x="4159" y="3812"/>
                    <a:pt x="4159" y="3434"/>
                  </a:cubicBezTo>
                  <a:cubicBezTo>
                    <a:pt x="4159" y="3025"/>
                    <a:pt x="3844" y="2710"/>
                    <a:pt x="3466" y="2710"/>
                  </a:cubicBezTo>
                  <a:lnTo>
                    <a:pt x="1733" y="2710"/>
                  </a:lnTo>
                  <a:cubicBezTo>
                    <a:pt x="788" y="2710"/>
                    <a:pt x="0" y="3497"/>
                    <a:pt x="0" y="4443"/>
                  </a:cubicBezTo>
                  <a:lnTo>
                    <a:pt x="0" y="5167"/>
                  </a:lnTo>
                  <a:cubicBezTo>
                    <a:pt x="0" y="6112"/>
                    <a:pt x="536" y="6963"/>
                    <a:pt x="1386" y="7372"/>
                  </a:cubicBezTo>
                  <a:lnTo>
                    <a:pt x="1386" y="8318"/>
                  </a:lnTo>
                  <a:cubicBezTo>
                    <a:pt x="977" y="8318"/>
                    <a:pt x="662" y="8633"/>
                    <a:pt x="662" y="9011"/>
                  </a:cubicBezTo>
                  <a:lnTo>
                    <a:pt x="662" y="9389"/>
                  </a:lnTo>
                  <a:cubicBezTo>
                    <a:pt x="662" y="9578"/>
                    <a:pt x="819" y="9735"/>
                    <a:pt x="1008" y="9735"/>
                  </a:cubicBezTo>
                  <a:lnTo>
                    <a:pt x="5860" y="9735"/>
                  </a:lnTo>
                  <a:cubicBezTo>
                    <a:pt x="5923" y="9745"/>
                    <a:pt x="5979" y="9749"/>
                    <a:pt x="6029" y="9749"/>
                  </a:cubicBezTo>
                  <a:cubicBezTo>
                    <a:pt x="6305" y="9749"/>
                    <a:pt x="6396" y="9612"/>
                    <a:pt x="6396" y="9452"/>
                  </a:cubicBezTo>
                  <a:lnTo>
                    <a:pt x="6396" y="9105"/>
                  </a:lnTo>
                  <a:cubicBezTo>
                    <a:pt x="6396" y="8696"/>
                    <a:pt x="6112" y="8381"/>
                    <a:pt x="5702" y="8381"/>
                  </a:cubicBezTo>
                  <a:lnTo>
                    <a:pt x="5702" y="7436"/>
                  </a:lnTo>
                  <a:cubicBezTo>
                    <a:pt x="6522" y="7057"/>
                    <a:pt x="7089" y="6175"/>
                    <a:pt x="7089" y="5230"/>
                  </a:cubicBezTo>
                  <a:lnTo>
                    <a:pt x="7089" y="2143"/>
                  </a:lnTo>
                  <a:cubicBezTo>
                    <a:pt x="7089" y="1733"/>
                    <a:pt x="6774" y="1418"/>
                    <a:pt x="6364" y="1418"/>
                  </a:cubicBezTo>
                  <a:cubicBezTo>
                    <a:pt x="5986" y="1418"/>
                    <a:pt x="5671" y="1733"/>
                    <a:pt x="5671" y="2143"/>
                  </a:cubicBezTo>
                  <a:lnTo>
                    <a:pt x="5671" y="1418"/>
                  </a:lnTo>
                  <a:cubicBezTo>
                    <a:pt x="5671" y="1040"/>
                    <a:pt x="5356" y="725"/>
                    <a:pt x="4946" y="725"/>
                  </a:cubicBezTo>
                  <a:cubicBezTo>
                    <a:pt x="4568" y="725"/>
                    <a:pt x="4253" y="1040"/>
                    <a:pt x="4253" y="1418"/>
                  </a:cubicBezTo>
                  <a:lnTo>
                    <a:pt x="4253" y="725"/>
                  </a:lnTo>
                  <a:cubicBezTo>
                    <a:pt x="4253" y="315"/>
                    <a:pt x="3938" y="0"/>
                    <a:pt x="35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201" name="Google Shape;19201;p92"/>
          <p:cNvGrpSpPr/>
          <p:nvPr/>
        </p:nvGrpSpPr>
        <p:grpSpPr>
          <a:xfrm>
            <a:off x="7096274" y="3330171"/>
            <a:ext cx="351024" cy="351940"/>
            <a:chOff x="5355300" y="3598250"/>
            <a:chExt cx="296975" cy="297750"/>
          </a:xfrm>
        </p:grpSpPr>
        <p:sp>
          <p:nvSpPr>
            <p:cNvPr id="19202" name="Google Shape;19202;p92"/>
            <p:cNvSpPr/>
            <p:nvPr/>
          </p:nvSpPr>
          <p:spPr>
            <a:xfrm>
              <a:off x="5355300" y="3703000"/>
              <a:ext cx="35475" cy="191425"/>
            </a:xfrm>
            <a:custGeom>
              <a:avLst/>
              <a:gdLst/>
              <a:ahLst/>
              <a:cxnLst/>
              <a:rect l="l" t="t" r="r" b="b"/>
              <a:pathLst>
                <a:path w="1419" h="7657" extrusionOk="0">
                  <a:moveTo>
                    <a:pt x="410" y="0"/>
                  </a:moveTo>
                  <a:cubicBezTo>
                    <a:pt x="221" y="0"/>
                    <a:pt x="64" y="158"/>
                    <a:pt x="64" y="347"/>
                  </a:cubicBezTo>
                  <a:cubicBezTo>
                    <a:pt x="1" y="2867"/>
                    <a:pt x="1" y="4789"/>
                    <a:pt x="1" y="7310"/>
                  </a:cubicBezTo>
                  <a:cubicBezTo>
                    <a:pt x="1" y="7530"/>
                    <a:pt x="158" y="7656"/>
                    <a:pt x="379" y="7656"/>
                  </a:cubicBezTo>
                  <a:cubicBezTo>
                    <a:pt x="568" y="7656"/>
                    <a:pt x="725" y="7530"/>
                    <a:pt x="725" y="7310"/>
                  </a:cubicBezTo>
                  <a:lnTo>
                    <a:pt x="725" y="1355"/>
                  </a:lnTo>
                  <a:lnTo>
                    <a:pt x="1418" y="1355"/>
                  </a:lnTo>
                  <a:lnTo>
                    <a:pt x="141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3" name="Google Shape;19203;p92"/>
            <p:cNvSpPr/>
            <p:nvPr/>
          </p:nvSpPr>
          <p:spPr>
            <a:xfrm>
              <a:off x="5389175" y="3773100"/>
              <a:ext cx="122900" cy="122900"/>
            </a:xfrm>
            <a:custGeom>
              <a:avLst/>
              <a:gdLst/>
              <a:ahLst/>
              <a:cxnLst/>
              <a:rect l="l" t="t" r="r" b="b"/>
              <a:pathLst>
                <a:path w="4916" h="4916" extrusionOk="0">
                  <a:moveTo>
                    <a:pt x="2080" y="0"/>
                  </a:moveTo>
                  <a:lnTo>
                    <a:pt x="2080" y="693"/>
                  </a:lnTo>
                  <a:lnTo>
                    <a:pt x="1733" y="693"/>
                  </a:lnTo>
                  <a:cubicBezTo>
                    <a:pt x="788" y="693"/>
                    <a:pt x="0" y="1481"/>
                    <a:pt x="0" y="2458"/>
                  </a:cubicBezTo>
                  <a:cubicBezTo>
                    <a:pt x="0" y="2678"/>
                    <a:pt x="158" y="2836"/>
                    <a:pt x="347" y="2836"/>
                  </a:cubicBezTo>
                  <a:lnTo>
                    <a:pt x="2080" y="2836"/>
                  </a:lnTo>
                  <a:lnTo>
                    <a:pt x="2080" y="3529"/>
                  </a:lnTo>
                  <a:lnTo>
                    <a:pt x="1072" y="3529"/>
                  </a:lnTo>
                  <a:cubicBezTo>
                    <a:pt x="473" y="3529"/>
                    <a:pt x="32" y="4001"/>
                    <a:pt x="32" y="4569"/>
                  </a:cubicBezTo>
                  <a:cubicBezTo>
                    <a:pt x="32" y="4758"/>
                    <a:pt x="189" y="4915"/>
                    <a:pt x="410" y="4915"/>
                  </a:cubicBezTo>
                  <a:cubicBezTo>
                    <a:pt x="599" y="4915"/>
                    <a:pt x="757" y="4758"/>
                    <a:pt x="757" y="4569"/>
                  </a:cubicBezTo>
                  <a:cubicBezTo>
                    <a:pt x="757" y="4348"/>
                    <a:pt x="914" y="4190"/>
                    <a:pt x="1103" y="4190"/>
                  </a:cubicBezTo>
                  <a:lnTo>
                    <a:pt x="2143" y="4190"/>
                  </a:lnTo>
                  <a:lnTo>
                    <a:pt x="2143" y="4569"/>
                  </a:lnTo>
                  <a:cubicBezTo>
                    <a:pt x="2143" y="4758"/>
                    <a:pt x="2300" y="4915"/>
                    <a:pt x="2489" y="4915"/>
                  </a:cubicBezTo>
                  <a:cubicBezTo>
                    <a:pt x="2678" y="4915"/>
                    <a:pt x="2836" y="4758"/>
                    <a:pt x="2836" y="4569"/>
                  </a:cubicBezTo>
                  <a:lnTo>
                    <a:pt x="2836" y="4190"/>
                  </a:lnTo>
                  <a:lnTo>
                    <a:pt x="3876" y="4190"/>
                  </a:lnTo>
                  <a:cubicBezTo>
                    <a:pt x="4065" y="4190"/>
                    <a:pt x="4222" y="4348"/>
                    <a:pt x="4222" y="4569"/>
                  </a:cubicBezTo>
                  <a:cubicBezTo>
                    <a:pt x="4222" y="4758"/>
                    <a:pt x="4380" y="4915"/>
                    <a:pt x="4569" y="4915"/>
                  </a:cubicBezTo>
                  <a:cubicBezTo>
                    <a:pt x="4758" y="4915"/>
                    <a:pt x="4915" y="4758"/>
                    <a:pt x="4915" y="4569"/>
                  </a:cubicBezTo>
                  <a:cubicBezTo>
                    <a:pt x="4915" y="3970"/>
                    <a:pt x="4443" y="3529"/>
                    <a:pt x="3907" y="3529"/>
                  </a:cubicBezTo>
                  <a:lnTo>
                    <a:pt x="2867" y="3529"/>
                  </a:lnTo>
                  <a:lnTo>
                    <a:pt x="2867" y="2836"/>
                  </a:lnTo>
                  <a:lnTo>
                    <a:pt x="4537" y="2836"/>
                  </a:lnTo>
                  <a:lnTo>
                    <a:pt x="4537" y="2773"/>
                  </a:lnTo>
                  <a:cubicBezTo>
                    <a:pt x="4726" y="2773"/>
                    <a:pt x="4884" y="2615"/>
                    <a:pt x="4884" y="2426"/>
                  </a:cubicBezTo>
                  <a:cubicBezTo>
                    <a:pt x="4884" y="1481"/>
                    <a:pt x="4096" y="662"/>
                    <a:pt x="3151" y="662"/>
                  </a:cubicBezTo>
                  <a:lnTo>
                    <a:pt x="2804" y="662"/>
                  </a:lnTo>
                  <a:lnTo>
                    <a:pt x="280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4" name="Google Shape;19204;p92"/>
            <p:cNvSpPr/>
            <p:nvPr/>
          </p:nvSpPr>
          <p:spPr>
            <a:xfrm>
              <a:off x="5527800" y="3598250"/>
              <a:ext cx="105550" cy="35450"/>
            </a:xfrm>
            <a:custGeom>
              <a:avLst/>
              <a:gdLst/>
              <a:ahLst/>
              <a:cxnLst/>
              <a:rect l="l" t="t" r="r" b="b"/>
              <a:pathLst>
                <a:path w="4222" h="1418" extrusionOk="0">
                  <a:moveTo>
                    <a:pt x="725" y="0"/>
                  </a:moveTo>
                  <a:cubicBezTo>
                    <a:pt x="315" y="0"/>
                    <a:pt x="0" y="315"/>
                    <a:pt x="0" y="725"/>
                  </a:cubicBezTo>
                  <a:cubicBezTo>
                    <a:pt x="63" y="1103"/>
                    <a:pt x="378" y="1418"/>
                    <a:pt x="725" y="1418"/>
                  </a:cubicBezTo>
                  <a:lnTo>
                    <a:pt x="3875" y="1418"/>
                  </a:lnTo>
                  <a:cubicBezTo>
                    <a:pt x="4064" y="1418"/>
                    <a:pt x="4222" y="1260"/>
                    <a:pt x="4222" y="1071"/>
                  </a:cubicBezTo>
                  <a:lnTo>
                    <a:pt x="4222" y="378"/>
                  </a:lnTo>
                  <a:cubicBezTo>
                    <a:pt x="4222" y="158"/>
                    <a:pt x="4064" y="0"/>
                    <a:pt x="387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5" name="Google Shape;19205;p92"/>
            <p:cNvSpPr/>
            <p:nvPr/>
          </p:nvSpPr>
          <p:spPr>
            <a:xfrm>
              <a:off x="5545900" y="3651800"/>
              <a:ext cx="104800" cy="35475"/>
            </a:xfrm>
            <a:custGeom>
              <a:avLst/>
              <a:gdLst/>
              <a:ahLst/>
              <a:cxnLst/>
              <a:rect l="l" t="t" r="r" b="b"/>
              <a:pathLst>
                <a:path w="4192" h="1419" extrusionOk="0">
                  <a:moveTo>
                    <a:pt x="694" y="1"/>
                  </a:moveTo>
                  <a:cubicBezTo>
                    <a:pt x="316" y="1"/>
                    <a:pt x="1" y="316"/>
                    <a:pt x="1" y="694"/>
                  </a:cubicBezTo>
                  <a:cubicBezTo>
                    <a:pt x="1" y="1103"/>
                    <a:pt x="316" y="1418"/>
                    <a:pt x="694" y="1418"/>
                  </a:cubicBezTo>
                  <a:lnTo>
                    <a:pt x="3845" y="1418"/>
                  </a:lnTo>
                  <a:cubicBezTo>
                    <a:pt x="4065" y="1418"/>
                    <a:pt x="4191" y="1261"/>
                    <a:pt x="4191" y="1072"/>
                  </a:cubicBezTo>
                  <a:lnTo>
                    <a:pt x="4191" y="347"/>
                  </a:lnTo>
                  <a:cubicBezTo>
                    <a:pt x="4191" y="158"/>
                    <a:pt x="4065" y="1"/>
                    <a:pt x="384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6" name="Google Shape;19206;p92"/>
            <p:cNvSpPr/>
            <p:nvPr/>
          </p:nvSpPr>
          <p:spPr>
            <a:xfrm>
              <a:off x="5529375" y="3754975"/>
              <a:ext cx="122100" cy="35475"/>
            </a:xfrm>
            <a:custGeom>
              <a:avLst/>
              <a:gdLst/>
              <a:ahLst/>
              <a:cxnLst/>
              <a:rect l="l" t="t" r="r" b="b"/>
              <a:pathLst>
                <a:path w="4884" h="1419" extrusionOk="0">
                  <a:moveTo>
                    <a:pt x="0" y="1"/>
                  </a:moveTo>
                  <a:lnTo>
                    <a:pt x="0" y="1418"/>
                  </a:lnTo>
                  <a:lnTo>
                    <a:pt x="4884" y="1418"/>
                  </a:lnTo>
                  <a:lnTo>
                    <a:pt x="4884" y="1"/>
                  </a:lnTo>
                  <a:lnTo>
                    <a:pt x="2773" y="1"/>
                  </a:lnTo>
                  <a:lnTo>
                    <a:pt x="2773" y="347"/>
                  </a:lnTo>
                  <a:cubicBezTo>
                    <a:pt x="2773" y="568"/>
                    <a:pt x="2615" y="725"/>
                    <a:pt x="2426" y="725"/>
                  </a:cubicBezTo>
                  <a:cubicBezTo>
                    <a:pt x="2237" y="725"/>
                    <a:pt x="2080" y="568"/>
                    <a:pt x="2080" y="347"/>
                  </a:cubicBezTo>
                  <a:lnTo>
                    <a:pt x="208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7" name="Google Shape;19207;p92"/>
            <p:cNvSpPr/>
            <p:nvPr/>
          </p:nvSpPr>
          <p:spPr>
            <a:xfrm>
              <a:off x="5511250" y="3703000"/>
              <a:ext cx="140225" cy="33900"/>
            </a:xfrm>
            <a:custGeom>
              <a:avLst/>
              <a:gdLst/>
              <a:ahLst/>
              <a:cxnLst/>
              <a:rect l="l" t="t" r="r" b="b"/>
              <a:pathLst>
                <a:path w="5609" h="1356" extrusionOk="0">
                  <a:moveTo>
                    <a:pt x="1" y="0"/>
                  </a:moveTo>
                  <a:lnTo>
                    <a:pt x="1" y="1355"/>
                  </a:lnTo>
                  <a:lnTo>
                    <a:pt x="5609" y="1355"/>
                  </a:lnTo>
                  <a:lnTo>
                    <a:pt x="5609" y="347"/>
                  </a:lnTo>
                  <a:cubicBezTo>
                    <a:pt x="5577" y="158"/>
                    <a:pt x="5451" y="0"/>
                    <a:pt x="52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8" name="Google Shape;19208;p92"/>
            <p:cNvSpPr/>
            <p:nvPr/>
          </p:nvSpPr>
          <p:spPr>
            <a:xfrm>
              <a:off x="5529375" y="3808550"/>
              <a:ext cx="122900" cy="87450"/>
            </a:xfrm>
            <a:custGeom>
              <a:avLst/>
              <a:gdLst/>
              <a:ahLst/>
              <a:cxnLst/>
              <a:rect l="l" t="t" r="r" b="b"/>
              <a:pathLst>
                <a:path w="4916" h="3498" extrusionOk="0">
                  <a:moveTo>
                    <a:pt x="0" y="0"/>
                  </a:moveTo>
                  <a:lnTo>
                    <a:pt x="0" y="3151"/>
                  </a:lnTo>
                  <a:cubicBezTo>
                    <a:pt x="0" y="3340"/>
                    <a:pt x="158" y="3497"/>
                    <a:pt x="347" y="3497"/>
                  </a:cubicBezTo>
                  <a:cubicBezTo>
                    <a:pt x="536" y="3497"/>
                    <a:pt x="693" y="3340"/>
                    <a:pt x="693" y="3151"/>
                  </a:cubicBezTo>
                  <a:lnTo>
                    <a:pt x="693" y="1418"/>
                  </a:lnTo>
                  <a:lnTo>
                    <a:pt x="4190" y="1418"/>
                  </a:lnTo>
                  <a:lnTo>
                    <a:pt x="4190" y="3151"/>
                  </a:lnTo>
                  <a:cubicBezTo>
                    <a:pt x="4190" y="3340"/>
                    <a:pt x="4348" y="3497"/>
                    <a:pt x="4569" y="3497"/>
                  </a:cubicBezTo>
                  <a:cubicBezTo>
                    <a:pt x="4758" y="3497"/>
                    <a:pt x="4915" y="3340"/>
                    <a:pt x="4915" y="3151"/>
                  </a:cubicBezTo>
                  <a:lnTo>
                    <a:pt x="4915" y="0"/>
                  </a:lnTo>
                  <a:lnTo>
                    <a:pt x="2773" y="0"/>
                  </a:lnTo>
                  <a:lnTo>
                    <a:pt x="2773" y="347"/>
                  </a:lnTo>
                  <a:cubicBezTo>
                    <a:pt x="2773" y="536"/>
                    <a:pt x="2615" y="693"/>
                    <a:pt x="2426" y="693"/>
                  </a:cubicBezTo>
                  <a:cubicBezTo>
                    <a:pt x="2237" y="693"/>
                    <a:pt x="2080" y="536"/>
                    <a:pt x="2080" y="347"/>
                  </a:cubicBezTo>
                  <a:lnTo>
                    <a:pt x="208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9" name="Google Shape;19209;p92"/>
            <p:cNvSpPr/>
            <p:nvPr/>
          </p:nvSpPr>
          <p:spPr>
            <a:xfrm>
              <a:off x="5408075" y="3651025"/>
              <a:ext cx="86675" cy="103975"/>
            </a:xfrm>
            <a:custGeom>
              <a:avLst/>
              <a:gdLst/>
              <a:ahLst/>
              <a:cxnLst/>
              <a:rect l="l" t="t" r="r" b="b"/>
              <a:pathLst>
                <a:path w="3467" h="4159" extrusionOk="0">
                  <a:moveTo>
                    <a:pt x="1733" y="0"/>
                  </a:moveTo>
                  <a:cubicBezTo>
                    <a:pt x="788" y="0"/>
                    <a:pt x="1" y="788"/>
                    <a:pt x="1" y="1733"/>
                  </a:cubicBezTo>
                  <a:lnTo>
                    <a:pt x="1" y="3812"/>
                  </a:lnTo>
                  <a:cubicBezTo>
                    <a:pt x="1" y="4001"/>
                    <a:pt x="158" y="4159"/>
                    <a:pt x="347" y="4159"/>
                  </a:cubicBezTo>
                  <a:lnTo>
                    <a:pt x="3120" y="4159"/>
                  </a:lnTo>
                  <a:cubicBezTo>
                    <a:pt x="3309" y="4159"/>
                    <a:pt x="3466" y="4001"/>
                    <a:pt x="3466" y="3812"/>
                  </a:cubicBezTo>
                  <a:lnTo>
                    <a:pt x="3466" y="1733"/>
                  </a:lnTo>
                  <a:cubicBezTo>
                    <a:pt x="3466" y="788"/>
                    <a:pt x="2678" y="0"/>
                    <a:pt x="1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210" name="Google Shape;19210;p92"/>
          <p:cNvGrpSpPr/>
          <p:nvPr/>
        </p:nvGrpSpPr>
        <p:grpSpPr>
          <a:xfrm>
            <a:off x="7100470" y="3869093"/>
            <a:ext cx="342632" cy="226264"/>
            <a:chOff x="5358450" y="4015675"/>
            <a:chExt cx="289875" cy="191425"/>
          </a:xfrm>
        </p:grpSpPr>
        <p:sp>
          <p:nvSpPr>
            <p:cNvPr id="19211" name="Google Shape;19211;p92"/>
            <p:cNvSpPr/>
            <p:nvPr/>
          </p:nvSpPr>
          <p:spPr>
            <a:xfrm>
              <a:off x="5358450" y="4015675"/>
              <a:ext cx="289875" cy="89025"/>
            </a:xfrm>
            <a:custGeom>
              <a:avLst/>
              <a:gdLst/>
              <a:ahLst/>
              <a:cxnLst/>
              <a:rect l="l" t="t" r="r" b="b"/>
              <a:pathLst>
                <a:path w="11595" h="3561" extrusionOk="0">
                  <a:moveTo>
                    <a:pt x="5798" y="1"/>
                  </a:moveTo>
                  <a:cubicBezTo>
                    <a:pt x="2773" y="1"/>
                    <a:pt x="316" y="3120"/>
                    <a:pt x="1" y="3561"/>
                  </a:cubicBezTo>
                  <a:cubicBezTo>
                    <a:pt x="1229" y="2679"/>
                    <a:pt x="3561" y="1734"/>
                    <a:pt x="5798" y="1734"/>
                  </a:cubicBezTo>
                  <a:cubicBezTo>
                    <a:pt x="7751" y="1734"/>
                    <a:pt x="10051" y="2490"/>
                    <a:pt x="11595" y="3561"/>
                  </a:cubicBezTo>
                  <a:cubicBezTo>
                    <a:pt x="11280" y="3120"/>
                    <a:pt x="8822" y="1"/>
                    <a:pt x="57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2" name="Google Shape;19212;p92"/>
            <p:cNvSpPr/>
            <p:nvPr/>
          </p:nvSpPr>
          <p:spPr>
            <a:xfrm>
              <a:off x="5494725" y="4101525"/>
              <a:ext cx="17350" cy="18150"/>
            </a:xfrm>
            <a:custGeom>
              <a:avLst/>
              <a:gdLst/>
              <a:ahLst/>
              <a:cxnLst/>
              <a:rect l="l" t="t" r="r" b="b"/>
              <a:pathLst>
                <a:path w="694" h="726" extrusionOk="0">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3" name="Google Shape;19213;p92"/>
            <p:cNvSpPr/>
            <p:nvPr/>
          </p:nvSpPr>
          <p:spPr>
            <a:xfrm>
              <a:off x="5460050" y="4077125"/>
              <a:ext cx="86675" cy="78000"/>
            </a:xfrm>
            <a:custGeom>
              <a:avLst/>
              <a:gdLst/>
              <a:ahLst/>
              <a:cxnLst/>
              <a:rect l="l" t="t" r="r" b="b"/>
              <a:pathLst>
                <a:path w="3467" h="3120" extrusionOk="0">
                  <a:moveTo>
                    <a:pt x="1734" y="315"/>
                  </a:moveTo>
                  <a:cubicBezTo>
                    <a:pt x="2332" y="315"/>
                    <a:pt x="2773" y="788"/>
                    <a:pt x="2773" y="1323"/>
                  </a:cubicBezTo>
                  <a:cubicBezTo>
                    <a:pt x="2773" y="1922"/>
                    <a:pt x="2269" y="2363"/>
                    <a:pt x="1734" y="2363"/>
                  </a:cubicBezTo>
                  <a:cubicBezTo>
                    <a:pt x="1135" y="2363"/>
                    <a:pt x="694" y="1890"/>
                    <a:pt x="694" y="1323"/>
                  </a:cubicBezTo>
                  <a:cubicBezTo>
                    <a:pt x="663" y="788"/>
                    <a:pt x="1135" y="315"/>
                    <a:pt x="1734" y="315"/>
                  </a:cubicBezTo>
                  <a:close/>
                  <a:moveTo>
                    <a:pt x="1734" y="0"/>
                  </a:moveTo>
                  <a:cubicBezTo>
                    <a:pt x="1324" y="0"/>
                    <a:pt x="978" y="32"/>
                    <a:pt x="599" y="63"/>
                  </a:cubicBezTo>
                  <a:cubicBezTo>
                    <a:pt x="190" y="378"/>
                    <a:pt x="1" y="851"/>
                    <a:pt x="1" y="1386"/>
                  </a:cubicBezTo>
                  <a:cubicBezTo>
                    <a:pt x="1" y="2332"/>
                    <a:pt x="789" y="3119"/>
                    <a:pt x="1734" y="3119"/>
                  </a:cubicBezTo>
                  <a:cubicBezTo>
                    <a:pt x="2679" y="3119"/>
                    <a:pt x="3466" y="2332"/>
                    <a:pt x="3466" y="1386"/>
                  </a:cubicBezTo>
                  <a:cubicBezTo>
                    <a:pt x="3466" y="851"/>
                    <a:pt x="3214" y="378"/>
                    <a:pt x="2868" y="63"/>
                  </a:cubicBezTo>
                  <a:cubicBezTo>
                    <a:pt x="2521" y="32"/>
                    <a:pt x="2112" y="0"/>
                    <a:pt x="17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4" name="Google Shape;19214;p92"/>
            <p:cNvSpPr/>
            <p:nvPr/>
          </p:nvSpPr>
          <p:spPr>
            <a:xfrm>
              <a:off x="5362400" y="4084200"/>
              <a:ext cx="282000" cy="122900"/>
            </a:xfrm>
            <a:custGeom>
              <a:avLst/>
              <a:gdLst/>
              <a:ahLst/>
              <a:cxnLst/>
              <a:rect l="l" t="t" r="r" b="b"/>
              <a:pathLst>
                <a:path w="11280" h="4916" extrusionOk="0">
                  <a:moveTo>
                    <a:pt x="3466" y="1"/>
                  </a:moveTo>
                  <a:lnTo>
                    <a:pt x="3466" y="1"/>
                  </a:lnTo>
                  <a:cubicBezTo>
                    <a:pt x="2332" y="253"/>
                    <a:pt x="1103" y="820"/>
                    <a:pt x="0" y="1576"/>
                  </a:cubicBezTo>
                  <a:cubicBezTo>
                    <a:pt x="693" y="2395"/>
                    <a:pt x="2899" y="4915"/>
                    <a:pt x="5640" y="4915"/>
                  </a:cubicBezTo>
                  <a:cubicBezTo>
                    <a:pt x="8349" y="4884"/>
                    <a:pt x="10617" y="2395"/>
                    <a:pt x="11279" y="1576"/>
                  </a:cubicBezTo>
                  <a:cubicBezTo>
                    <a:pt x="10176" y="820"/>
                    <a:pt x="8948" y="253"/>
                    <a:pt x="7814" y="1"/>
                  </a:cubicBezTo>
                  <a:lnTo>
                    <a:pt x="7814" y="1"/>
                  </a:lnTo>
                  <a:cubicBezTo>
                    <a:pt x="7971" y="347"/>
                    <a:pt x="8097" y="694"/>
                    <a:pt x="8097" y="1103"/>
                  </a:cubicBezTo>
                  <a:cubicBezTo>
                    <a:pt x="8097" y="2427"/>
                    <a:pt x="6994" y="3529"/>
                    <a:pt x="5640" y="3529"/>
                  </a:cubicBezTo>
                  <a:cubicBezTo>
                    <a:pt x="4316" y="3529"/>
                    <a:pt x="3214" y="2427"/>
                    <a:pt x="3214" y="1103"/>
                  </a:cubicBezTo>
                  <a:cubicBezTo>
                    <a:pt x="3214" y="694"/>
                    <a:pt x="3277" y="347"/>
                    <a:pt x="34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215" name="Google Shape;19215;p92"/>
          <p:cNvGrpSpPr/>
          <p:nvPr/>
        </p:nvGrpSpPr>
        <p:grpSpPr>
          <a:xfrm>
            <a:off x="6226953" y="4251624"/>
            <a:ext cx="351024" cy="325464"/>
            <a:chOff x="6543825" y="3202075"/>
            <a:chExt cx="296975" cy="275350"/>
          </a:xfrm>
        </p:grpSpPr>
        <p:sp>
          <p:nvSpPr>
            <p:cNvPr id="19216" name="Google Shape;19216;p92"/>
            <p:cNvSpPr/>
            <p:nvPr/>
          </p:nvSpPr>
          <p:spPr>
            <a:xfrm>
              <a:off x="6683250" y="3202075"/>
              <a:ext cx="17350" cy="43350"/>
            </a:xfrm>
            <a:custGeom>
              <a:avLst/>
              <a:gdLst/>
              <a:ahLst/>
              <a:cxnLst/>
              <a:rect l="l" t="t" r="r" b="b"/>
              <a:pathLst>
                <a:path w="694" h="1734" extrusionOk="0">
                  <a:moveTo>
                    <a:pt x="347" y="0"/>
                  </a:moveTo>
                  <a:cubicBezTo>
                    <a:pt x="158" y="0"/>
                    <a:pt x="0" y="158"/>
                    <a:pt x="0" y="347"/>
                  </a:cubicBezTo>
                  <a:lnTo>
                    <a:pt x="0" y="1355"/>
                  </a:lnTo>
                  <a:cubicBezTo>
                    <a:pt x="0" y="1576"/>
                    <a:pt x="158" y="1733"/>
                    <a:pt x="347" y="1733"/>
                  </a:cubicBezTo>
                  <a:cubicBezTo>
                    <a:pt x="536" y="1733"/>
                    <a:pt x="693" y="1576"/>
                    <a:pt x="693" y="1355"/>
                  </a:cubicBezTo>
                  <a:lnTo>
                    <a:pt x="693" y="347"/>
                  </a:ln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7" name="Google Shape;19217;p92"/>
            <p:cNvSpPr/>
            <p:nvPr/>
          </p:nvSpPr>
          <p:spPr>
            <a:xfrm>
              <a:off x="6613925" y="3236125"/>
              <a:ext cx="35475" cy="34700"/>
            </a:xfrm>
            <a:custGeom>
              <a:avLst/>
              <a:gdLst/>
              <a:ahLst/>
              <a:cxnLst/>
              <a:rect l="l" t="t" r="r" b="b"/>
              <a:pathLst>
                <a:path w="1419" h="1388" extrusionOk="0">
                  <a:moveTo>
                    <a:pt x="363" y="1"/>
                  </a:moveTo>
                  <a:cubicBezTo>
                    <a:pt x="276" y="1"/>
                    <a:pt x="190" y="40"/>
                    <a:pt x="127" y="119"/>
                  </a:cubicBezTo>
                  <a:cubicBezTo>
                    <a:pt x="1" y="245"/>
                    <a:pt x="1" y="466"/>
                    <a:pt x="127" y="592"/>
                  </a:cubicBezTo>
                  <a:lnTo>
                    <a:pt x="820" y="1316"/>
                  </a:lnTo>
                  <a:cubicBezTo>
                    <a:pt x="883" y="1364"/>
                    <a:pt x="969" y="1387"/>
                    <a:pt x="1056" y="1387"/>
                  </a:cubicBezTo>
                  <a:cubicBezTo>
                    <a:pt x="1143" y="1387"/>
                    <a:pt x="1229" y="1364"/>
                    <a:pt x="1292" y="1316"/>
                  </a:cubicBezTo>
                  <a:cubicBezTo>
                    <a:pt x="1418" y="1190"/>
                    <a:pt x="1418" y="938"/>
                    <a:pt x="1292" y="844"/>
                  </a:cubicBezTo>
                  <a:lnTo>
                    <a:pt x="599" y="119"/>
                  </a:lnTo>
                  <a:cubicBezTo>
                    <a:pt x="536" y="40"/>
                    <a:pt x="450" y="1"/>
                    <a:pt x="3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8" name="Google Shape;19218;p92"/>
            <p:cNvSpPr/>
            <p:nvPr/>
          </p:nvSpPr>
          <p:spPr>
            <a:xfrm>
              <a:off x="6734425" y="3236425"/>
              <a:ext cx="35475" cy="34400"/>
            </a:xfrm>
            <a:custGeom>
              <a:avLst/>
              <a:gdLst/>
              <a:ahLst/>
              <a:cxnLst/>
              <a:rect l="l" t="t" r="r" b="b"/>
              <a:pathLst>
                <a:path w="1419" h="1376" extrusionOk="0">
                  <a:moveTo>
                    <a:pt x="1054" y="0"/>
                  </a:moveTo>
                  <a:cubicBezTo>
                    <a:pt x="976" y="0"/>
                    <a:pt x="894" y="33"/>
                    <a:pt x="820" y="107"/>
                  </a:cubicBezTo>
                  <a:lnTo>
                    <a:pt x="95" y="832"/>
                  </a:lnTo>
                  <a:cubicBezTo>
                    <a:pt x="1" y="926"/>
                    <a:pt x="1" y="1178"/>
                    <a:pt x="95" y="1304"/>
                  </a:cubicBezTo>
                  <a:cubicBezTo>
                    <a:pt x="158" y="1352"/>
                    <a:pt x="253" y="1375"/>
                    <a:pt x="344" y="1375"/>
                  </a:cubicBezTo>
                  <a:cubicBezTo>
                    <a:pt x="434" y="1375"/>
                    <a:pt x="521" y="1352"/>
                    <a:pt x="568" y="1304"/>
                  </a:cubicBezTo>
                  <a:lnTo>
                    <a:pt x="1293" y="580"/>
                  </a:lnTo>
                  <a:cubicBezTo>
                    <a:pt x="1419" y="454"/>
                    <a:pt x="1419" y="233"/>
                    <a:pt x="1293" y="107"/>
                  </a:cubicBezTo>
                  <a:cubicBezTo>
                    <a:pt x="1226" y="41"/>
                    <a:pt x="1142" y="0"/>
                    <a:pt x="10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9" name="Google Shape;19219;p92"/>
            <p:cNvSpPr/>
            <p:nvPr/>
          </p:nvSpPr>
          <p:spPr>
            <a:xfrm>
              <a:off x="6805325" y="3322575"/>
              <a:ext cx="35475" cy="121325"/>
            </a:xfrm>
            <a:custGeom>
              <a:avLst/>
              <a:gdLst/>
              <a:ahLst/>
              <a:cxnLst/>
              <a:rect l="l" t="t" r="r" b="b"/>
              <a:pathLst>
                <a:path w="1419" h="4853" extrusionOk="0">
                  <a:moveTo>
                    <a:pt x="0" y="1"/>
                  </a:moveTo>
                  <a:lnTo>
                    <a:pt x="0" y="4852"/>
                  </a:lnTo>
                  <a:lnTo>
                    <a:pt x="1040" y="4852"/>
                  </a:lnTo>
                  <a:cubicBezTo>
                    <a:pt x="1261" y="4852"/>
                    <a:pt x="1418" y="4695"/>
                    <a:pt x="1418" y="4506"/>
                  </a:cubicBezTo>
                  <a:lnTo>
                    <a:pt x="1418" y="316"/>
                  </a:lnTo>
                  <a:cubicBezTo>
                    <a:pt x="1355" y="158"/>
                    <a:pt x="1198"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0" name="Google Shape;19220;p92"/>
            <p:cNvSpPr/>
            <p:nvPr/>
          </p:nvSpPr>
          <p:spPr>
            <a:xfrm>
              <a:off x="6543825" y="3323275"/>
              <a:ext cx="35475" cy="121400"/>
            </a:xfrm>
            <a:custGeom>
              <a:avLst/>
              <a:gdLst/>
              <a:ahLst/>
              <a:cxnLst/>
              <a:rect l="l" t="t" r="r" b="b"/>
              <a:pathLst>
                <a:path w="1419" h="4856" extrusionOk="0">
                  <a:moveTo>
                    <a:pt x="323" y="0"/>
                  </a:moveTo>
                  <a:cubicBezTo>
                    <a:pt x="132" y="0"/>
                    <a:pt x="1" y="149"/>
                    <a:pt x="1" y="351"/>
                  </a:cubicBezTo>
                  <a:lnTo>
                    <a:pt x="1" y="4509"/>
                  </a:lnTo>
                  <a:cubicBezTo>
                    <a:pt x="1" y="4698"/>
                    <a:pt x="158" y="4856"/>
                    <a:pt x="379" y="4856"/>
                  </a:cubicBezTo>
                  <a:lnTo>
                    <a:pt x="1418" y="4856"/>
                  </a:lnTo>
                  <a:lnTo>
                    <a:pt x="1418" y="4"/>
                  </a:lnTo>
                  <a:lnTo>
                    <a:pt x="379" y="4"/>
                  </a:lnTo>
                  <a:cubicBezTo>
                    <a:pt x="360" y="1"/>
                    <a:pt x="341" y="0"/>
                    <a:pt x="32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1" name="Google Shape;19221;p92"/>
            <p:cNvSpPr/>
            <p:nvPr/>
          </p:nvSpPr>
          <p:spPr>
            <a:xfrm>
              <a:off x="6643075" y="3332025"/>
              <a:ext cx="143375" cy="104000"/>
            </a:xfrm>
            <a:custGeom>
              <a:avLst/>
              <a:gdLst/>
              <a:ahLst/>
              <a:cxnLst/>
              <a:rect l="l" t="t" r="r" b="b"/>
              <a:pathLst>
                <a:path w="5735" h="4160" extrusionOk="0">
                  <a:moveTo>
                    <a:pt x="1639" y="1"/>
                  </a:moveTo>
                  <a:cubicBezTo>
                    <a:pt x="1450" y="1"/>
                    <a:pt x="1198" y="158"/>
                    <a:pt x="1072" y="379"/>
                  </a:cubicBezTo>
                  <a:lnTo>
                    <a:pt x="0" y="2490"/>
                  </a:lnTo>
                  <a:cubicBezTo>
                    <a:pt x="158" y="2584"/>
                    <a:pt x="378" y="2616"/>
                    <a:pt x="567" y="2616"/>
                  </a:cubicBezTo>
                  <a:cubicBezTo>
                    <a:pt x="1072" y="2616"/>
                    <a:pt x="1544" y="2364"/>
                    <a:pt x="1796" y="1891"/>
                  </a:cubicBezTo>
                  <a:lnTo>
                    <a:pt x="2017" y="1418"/>
                  </a:lnTo>
                  <a:lnTo>
                    <a:pt x="2710" y="1418"/>
                  </a:lnTo>
                  <a:cubicBezTo>
                    <a:pt x="2899" y="1418"/>
                    <a:pt x="3056" y="1481"/>
                    <a:pt x="3182" y="1607"/>
                  </a:cubicBezTo>
                  <a:lnTo>
                    <a:pt x="5734" y="4159"/>
                  </a:lnTo>
                  <a:lnTo>
                    <a:pt x="573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2" name="Google Shape;19222;p92"/>
            <p:cNvSpPr/>
            <p:nvPr/>
          </p:nvSpPr>
          <p:spPr>
            <a:xfrm>
              <a:off x="6595025" y="3288700"/>
              <a:ext cx="175675" cy="188725"/>
            </a:xfrm>
            <a:custGeom>
              <a:avLst/>
              <a:gdLst/>
              <a:ahLst/>
              <a:cxnLst/>
              <a:rect l="l" t="t" r="r" b="b"/>
              <a:pathLst>
                <a:path w="7027" h="7549" extrusionOk="0">
                  <a:moveTo>
                    <a:pt x="2206" y="1"/>
                  </a:moveTo>
                  <a:cubicBezTo>
                    <a:pt x="1828" y="1"/>
                    <a:pt x="1481" y="221"/>
                    <a:pt x="1261" y="568"/>
                  </a:cubicBezTo>
                  <a:lnTo>
                    <a:pt x="946" y="1198"/>
                  </a:lnTo>
                  <a:cubicBezTo>
                    <a:pt x="914" y="1324"/>
                    <a:pt x="757" y="1419"/>
                    <a:pt x="631" y="1419"/>
                  </a:cubicBezTo>
                  <a:lnTo>
                    <a:pt x="1" y="1419"/>
                  </a:lnTo>
                  <a:lnTo>
                    <a:pt x="1" y="6239"/>
                  </a:lnTo>
                  <a:lnTo>
                    <a:pt x="1576" y="6239"/>
                  </a:lnTo>
                  <a:lnTo>
                    <a:pt x="2584" y="7247"/>
                  </a:lnTo>
                  <a:cubicBezTo>
                    <a:pt x="2768" y="7431"/>
                    <a:pt x="3054" y="7548"/>
                    <a:pt x="3330" y="7548"/>
                  </a:cubicBezTo>
                  <a:cubicBezTo>
                    <a:pt x="3431" y="7548"/>
                    <a:pt x="3531" y="7533"/>
                    <a:pt x="3624" y="7499"/>
                  </a:cubicBezTo>
                  <a:lnTo>
                    <a:pt x="6585" y="6554"/>
                  </a:lnTo>
                  <a:cubicBezTo>
                    <a:pt x="6743" y="6522"/>
                    <a:pt x="6900" y="6396"/>
                    <a:pt x="7026" y="6302"/>
                  </a:cubicBezTo>
                  <a:lnTo>
                    <a:pt x="4537" y="3813"/>
                  </a:lnTo>
                  <a:lnTo>
                    <a:pt x="4380" y="3813"/>
                  </a:lnTo>
                  <a:lnTo>
                    <a:pt x="4348" y="3844"/>
                  </a:lnTo>
                  <a:cubicBezTo>
                    <a:pt x="4033" y="4506"/>
                    <a:pt x="3340" y="4947"/>
                    <a:pt x="2647" y="5042"/>
                  </a:cubicBezTo>
                  <a:cubicBezTo>
                    <a:pt x="2601" y="5044"/>
                    <a:pt x="2556" y="5046"/>
                    <a:pt x="2511" y="5046"/>
                  </a:cubicBezTo>
                  <a:cubicBezTo>
                    <a:pt x="2046" y="5046"/>
                    <a:pt x="1698" y="4899"/>
                    <a:pt x="1324" y="4727"/>
                  </a:cubicBezTo>
                  <a:cubicBezTo>
                    <a:pt x="1103" y="4632"/>
                    <a:pt x="1040" y="4412"/>
                    <a:pt x="1166" y="4254"/>
                  </a:cubicBezTo>
                  <a:lnTo>
                    <a:pt x="2363" y="1797"/>
                  </a:lnTo>
                  <a:cubicBezTo>
                    <a:pt x="2615" y="1324"/>
                    <a:pt x="3088" y="1041"/>
                    <a:pt x="3592" y="1041"/>
                  </a:cubicBezTo>
                  <a:lnTo>
                    <a:pt x="5104" y="1041"/>
                  </a:lnTo>
                  <a:cubicBezTo>
                    <a:pt x="5167" y="852"/>
                    <a:pt x="5262" y="631"/>
                    <a:pt x="5262" y="347"/>
                  </a:cubicBezTo>
                  <a:cubicBezTo>
                    <a:pt x="5262" y="158"/>
                    <a:pt x="5104" y="1"/>
                    <a:pt x="488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223" name="Google Shape;19223;p92"/>
          <p:cNvGrpSpPr/>
          <p:nvPr/>
        </p:nvGrpSpPr>
        <p:grpSpPr>
          <a:xfrm>
            <a:off x="6633934" y="1531372"/>
            <a:ext cx="350079" cy="350079"/>
            <a:chOff x="2037825" y="3254050"/>
            <a:chExt cx="296175" cy="296175"/>
          </a:xfrm>
        </p:grpSpPr>
        <p:sp>
          <p:nvSpPr>
            <p:cNvPr id="19224" name="Google Shape;19224;p92"/>
            <p:cNvSpPr/>
            <p:nvPr/>
          </p:nvSpPr>
          <p:spPr>
            <a:xfrm>
              <a:off x="2063825" y="3254050"/>
              <a:ext cx="86675" cy="86675"/>
            </a:xfrm>
            <a:custGeom>
              <a:avLst/>
              <a:gdLst/>
              <a:ahLst/>
              <a:cxnLst/>
              <a:rect l="l" t="t" r="r" b="b"/>
              <a:pathLst>
                <a:path w="3467" h="3467" extrusionOk="0">
                  <a:moveTo>
                    <a:pt x="1733" y="1"/>
                  </a:moveTo>
                  <a:cubicBezTo>
                    <a:pt x="788" y="1"/>
                    <a:pt x="1" y="788"/>
                    <a:pt x="1" y="1733"/>
                  </a:cubicBezTo>
                  <a:cubicBezTo>
                    <a:pt x="1" y="2679"/>
                    <a:pt x="788" y="3466"/>
                    <a:pt x="1733" y="3466"/>
                  </a:cubicBezTo>
                  <a:cubicBezTo>
                    <a:pt x="2678" y="3466"/>
                    <a:pt x="3466" y="2679"/>
                    <a:pt x="3466" y="1733"/>
                  </a:cubicBezTo>
                  <a:cubicBezTo>
                    <a:pt x="3466" y="788"/>
                    <a:pt x="2678"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5" name="Google Shape;19225;p92"/>
            <p:cNvSpPr/>
            <p:nvPr/>
          </p:nvSpPr>
          <p:spPr>
            <a:xfrm>
              <a:off x="2178025" y="3289500"/>
              <a:ext cx="104000" cy="67950"/>
            </a:xfrm>
            <a:custGeom>
              <a:avLst/>
              <a:gdLst/>
              <a:ahLst/>
              <a:cxnLst/>
              <a:rect l="l" t="t" r="r" b="b"/>
              <a:pathLst>
                <a:path w="4160" h="2718" extrusionOk="0">
                  <a:moveTo>
                    <a:pt x="347" y="0"/>
                  </a:moveTo>
                  <a:cubicBezTo>
                    <a:pt x="158" y="0"/>
                    <a:pt x="1" y="158"/>
                    <a:pt x="1" y="347"/>
                  </a:cubicBezTo>
                  <a:cubicBezTo>
                    <a:pt x="1" y="536"/>
                    <a:pt x="95" y="662"/>
                    <a:pt x="316" y="662"/>
                  </a:cubicBezTo>
                  <a:lnTo>
                    <a:pt x="2395" y="662"/>
                  </a:lnTo>
                  <a:cubicBezTo>
                    <a:pt x="2584" y="662"/>
                    <a:pt x="2742" y="820"/>
                    <a:pt x="2742" y="1009"/>
                  </a:cubicBezTo>
                  <a:lnTo>
                    <a:pt x="2742" y="1576"/>
                  </a:lnTo>
                  <a:lnTo>
                    <a:pt x="2616" y="1450"/>
                  </a:lnTo>
                  <a:cubicBezTo>
                    <a:pt x="2568" y="1387"/>
                    <a:pt x="2482" y="1355"/>
                    <a:pt x="2391" y="1355"/>
                  </a:cubicBezTo>
                  <a:cubicBezTo>
                    <a:pt x="2301" y="1355"/>
                    <a:pt x="2206" y="1387"/>
                    <a:pt x="2143" y="1450"/>
                  </a:cubicBezTo>
                  <a:cubicBezTo>
                    <a:pt x="2049" y="1576"/>
                    <a:pt x="2049" y="1796"/>
                    <a:pt x="2143" y="1922"/>
                  </a:cubicBezTo>
                  <a:lnTo>
                    <a:pt x="2868" y="2647"/>
                  </a:lnTo>
                  <a:cubicBezTo>
                    <a:pt x="2931" y="2694"/>
                    <a:pt x="3017" y="2718"/>
                    <a:pt x="3104" y="2718"/>
                  </a:cubicBezTo>
                  <a:cubicBezTo>
                    <a:pt x="3191" y="2718"/>
                    <a:pt x="3277" y="2694"/>
                    <a:pt x="3340" y="2647"/>
                  </a:cubicBezTo>
                  <a:lnTo>
                    <a:pt x="4033" y="1922"/>
                  </a:lnTo>
                  <a:cubicBezTo>
                    <a:pt x="4159" y="1796"/>
                    <a:pt x="4159" y="1576"/>
                    <a:pt x="4033" y="1450"/>
                  </a:cubicBezTo>
                  <a:cubicBezTo>
                    <a:pt x="3986" y="1387"/>
                    <a:pt x="3899" y="1355"/>
                    <a:pt x="3809" y="1355"/>
                  </a:cubicBezTo>
                  <a:cubicBezTo>
                    <a:pt x="3718" y="1355"/>
                    <a:pt x="3624" y="1387"/>
                    <a:pt x="3561" y="1450"/>
                  </a:cubicBezTo>
                  <a:lnTo>
                    <a:pt x="3466" y="1576"/>
                  </a:lnTo>
                  <a:lnTo>
                    <a:pt x="3466" y="1009"/>
                  </a:lnTo>
                  <a:cubicBezTo>
                    <a:pt x="3466" y="441"/>
                    <a:pt x="2994" y="0"/>
                    <a:pt x="24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6" name="Google Shape;19226;p92"/>
            <p:cNvSpPr/>
            <p:nvPr/>
          </p:nvSpPr>
          <p:spPr>
            <a:xfrm>
              <a:off x="2070125" y="3444225"/>
              <a:ext cx="106350" cy="69075"/>
            </a:xfrm>
            <a:custGeom>
              <a:avLst/>
              <a:gdLst/>
              <a:ahLst/>
              <a:cxnLst/>
              <a:rect l="l" t="t" r="r" b="b"/>
              <a:pathLst>
                <a:path w="4254" h="2763" extrusionOk="0">
                  <a:moveTo>
                    <a:pt x="1095" y="0"/>
                  </a:moveTo>
                  <a:cubicBezTo>
                    <a:pt x="1002" y="0"/>
                    <a:pt x="904" y="28"/>
                    <a:pt x="820" y="112"/>
                  </a:cubicBezTo>
                  <a:lnTo>
                    <a:pt x="127" y="805"/>
                  </a:lnTo>
                  <a:cubicBezTo>
                    <a:pt x="1" y="931"/>
                    <a:pt x="1" y="1184"/>
                    <a:pt x="127" y="1278"/>
                  </a:cubicBezTo>
                  <a:cubicBezTo>
                    <a:pt x="190" y="1341"/>
                    <a:pt x="276" y="1373"/>
                    <a:pt x="363" y="1373"/>
                  </a:cubicBezTo>
                  <a:cubicBezTo>
                    <a:pt x="449" y="1373"/>
                    <a:pt x="536" y="1341"/>
                    <a:pt x="599" y="1278"/>
                  </a:cubicBezTo>
                  <a:lnTo>
                    <a:pt x="725" y="1184"/>
                  </a:lnTo>
                  <a:lnTo>
                    <a:pt x="725" y="1719"/>
                  </a:lnTo>
                  <a:cubicBezTo>
                    <a:pt x="725" y="2318"/>
                    <a:pt x="1198" y="2759"/>
                    <a:pt x="1733" y="2759"/>
                  </a:cubicBezTo>
                  <a:lnTo>
                    <a:pt x="3813" y="2759"/>
                  </a:lnTo>
                  <a:cubicBezTo>
                    <a:pt x="3837" y="2761"/>
                    <a:pt x="3861" y="2763"/>
                    <a:pt x="3883" y="2763"/>
                  </a:cubicBezTo>
                  <a:cubicBezTo>
                    <a:pt x="4122" y="2763"/>
                    <a:pt x="4254" y="2616"/>
                    <a:pt x="4254" y="2444"/>
                  </a:cubicBezTo>
                  <a:cubicBezTo>
                    <a:pt x="4254" y="2223"/>
                    <a:pt x="4096" y="2066"/>
                    <a:pt x="3907" y="2066"/>
                  </a:cubicBezTo>
                  <a:lnTo>
                    <a:pt x="1828" y="2066"/>
                  </a:lnTo>
                  <a:cubicBezTo>
                    <a:pt x="1639" y="2066"/>
                    <a:pt x="1481" y="1908"/>
                    <a:pt x="1481" y="1719"/>
                  </a:cubicBezTo>
                  <a:lnTo>
                    <a:pt x="1481" y="1184"/>
                  </a:lnTo>
                  <a:lnTo>
                    <a:pt x="1576" y="1278"/>
                  </a:lnTo>
                  <a:cubicBezTo>
                    <a:pt x="1639" y="1341"/>
                    <a:pt x="1733" y="1373"/>
                    <a:pt x="1824" y="1373"/>
                  </a:cubicBezTo>
                  <a:cubicBezTo>
                    <a:pt x="1914" y="1373"/>
                    <a:pt x="2001" y="1341"/>
                    <a:pt x="2048" y="1278"/>
                  </a:cubicBezTo>
                  <a:cubicBezTo>
                    <a:pt x="2174" y="1184"/>
                    <a:pt x="2174" y="931"/>
                    <a:pt x="2048" y="805"/>
                  </a:cubicBezTo>
                  <a:lnTo>
                    <a:pt x="1355" y="112"/>
                  </a:lnTo>
                  <a:cubicBezTo>
                    <a:pt x="1292" y="81"/>
                    <a:pt x="1261" y="81"/>
                    <a:pt x="1229" y="18"/>
                  </a:cubicBezTo>
                  <a:cubicBezTo>
                    <a:pt x="1187" y="7"/>
                    <a:pt x="1142" y="0"/>
                    <a:pt x="10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7" name="Google Shape;19227;p92"/>
            <p:cNvSpPr/>
            <p:nvPr/>
          </p:nvSpPr>
          <p:spPr>
            <a:xfrm>
              <a:off x="2219775" y="3375350"/>
              <a:ext cx="89025" cy="85875"/>
            </a:xfrm>
            <a:custGeom>
              <a:avLst/>
              <a:gdLst/>
              <a:ahLst/>
              <a:cxnLst/>
              <a:rect l="l" t="t" r="r" b="b"/>
              <a:pathLst>
                <a:path w="3561" h="3435" extrusionOk="0">
                  <a:moveTo>
                    <a:pt x="1796" y="0"/>
                  </a:moveTo>
                  <a:cubicBezTo>
                    <a:pt x="788" y="0"/>
                    <a:pt x="0" y="788"/>
                    <a:pt x="0" y="1733"/>
                  </a:cubicBezTo>
                  <a:cubicBezTo>
                    <a:pt x="0" y="2647"/>
                    <a:pt x="788" y="3434"/>
                    <a:pt x="1796" y="3434"/>
                  </a:cubicBezTo>
                  <a:cubicBezTo>
                    <a:pt x="2741" y="3434"/>
                    <a:pt x="3561" y="2647"/>
                    <a:pt x="3561" y="1733"/>
                  </a:cubicBezTo>
                  <a:cubicBezTo>
                    <a:pt x="3561" y="788"/>
                    <a:pt x="2773" y="0"/>
                    <a:pt x="17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8" name="Google Shape;19228;p92"/>
            <p:cNvSpPr/>
            <p:nvPr/>
          </p:nvSpPr>
          <p:spPr>
            <a:xfrm>
              <a:off x="2037825" y="3339125"/>
              <a:ext cx="138650" cy="88225"/>
            </a:xfrm>
            <a:custGeom>
              <a:avLst/>
              <a:gdLst/>
              <a:ahLst/>
              <a:cxnLst/>
              <a:rect l="l" t="t" r="r" b="b"/>
              <a:pathLst>
                <a:path w="5546" h="3529" extrusionOk="0">
                  <a:moveTo>
                    <a:pt x="1072" y="0"/>
                  </a:moveTo>
                  <a:cubicBezTo>
                    <a:pt x="442" y="536"/>
                    <a:pt x="32" y="1292"/>
                    <a:pt x="32" y="2143"/>
                  </a:cubicBezTo>
                  <a:lnTo>
                    <a:pt x="32" y="3182"/>
                  </a:lnTo>
                  <a:cubicBezTo>
                    <a:pt x="1" y="3371"/>
                    <a:pt x="158" y="3529"/>
                    <a:pt x="347" y="3529"/>
                  </a:cubicBezTo>
                  <a:lnTo>
                    <a:pt x="5199" y="3529"/>
                  </a:lnTo>
                  <a:cubicBezTo>
                    <a:pt x="5388" y="3529"/>
                    <a:pt x="5546" y="3371"/>
                    <a:pt x="5546" y="3182"/>
                  </a:cubicBezTo>
                  <a:lnTo>
                    <a:pt x="5546" y="2143"/>
                  </a:lnTo>
                  <a:cubicBezTo>
                    <a:pt x="5546" y="1292"/>
                    <a:pt x="5168" y="536"/>
                    <a:pt x="4538" y="0"/>
                  </a:cubicBezTo>
                  <a:cubicBezTo>
                    <a:pt x="4096" y="473"/>
                    <a:pt x="3466" y="756"/>
                    <a:pt x="2805" y="756"/>
                  </a:cubicBezTo>
                  <a:cubicBezTo>
                    <a:pt x="2143" y="756"/>
                    <a:pt x="1513" y="504"/>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9" name="Google Shape;19229;p92"/>
            <p:cNvSpPr/>
            <p:nvPr/>
          </p:nvSpPr>
          <p:spPr>
            <a:xfrm>
              <a:off x="2193775" y="3460400"/>
              <a:ext cx="140225" cy="89825"/>
            </a:xfrm>
            <a:custGeom>
              <a:avLst/>
              <a:gdLst/>
              <a:ahLst/>
              <a:cxnLst/>
              <a:rect l="l" t="t" r="r" b="b"/>
              <a:pathLst>
                <a:path w="5609" h="3593" extrusionOk="0">
                  <a:moveTo>
                    <a:pt x="1009" y="1"/>
                  </a:moveTo>
                  <a:cubicBezTo>
                    <a:pt x="379" y="537"/>
                    <a:pt x="1" y="1261"/>
                    <a:pt x="1" y="2143"/>
                  </a:cubicBezTo>
                  <a:lnTo>
                    <a:pt x="1" y="3246"/>
                  </a:lnTo>
                  <a:cubicBezTo>
                    <a:pt x="1" y="3435"/>
                    <a:pt x="158" y="3592"/>
                    <a:pt x="347" y="3592"/>
                  </a:cubicBezTo>
                  <a:lnTo>
                    <a:pt x="5262" y="3592"/>
                  </a:lnTo>
                  <a:cubicBezTo>
                    <a:pt x="5451" y="3592"/>
                    <a:pt x="5609" y="3435"/>
                    <a:pt x="5609" y="3246"/>
                  </a:cubicBezTo>
                  <a:lnTo>
                    <a:pt x="5609" y="2143"/>
                  </a:lnTo>
                  <a:cubicBezTo>
                    <a:pt x="5577" y="1261"/>
                    <a:pt x="5199" y="537"/>
                    <a:pt x="4569" y="1"/>
                  </a:cubicBezTo>
                  <a:cubicBezTo>
                    <a:pt x="4128" y="474"/>
                    <a:pt x="3498" y="757"/>
                    <a:pt x="2773" y="757"/>
                  </a:cubicBezTo>
                  <a:cubicBezTo>
                    <a:pt x="2080" y="757"/>
                    <a:pt x="1450" y="474"/>
                    <a:pt x="10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230" name="Google Shape;19230;p92"/>
          <p:cNvGrpSpPr/>
          <p:nvPr/>
        </p:nvGrpSpPr>
        <p:grpSpPr>
          <a:xfrm>
            <a:off x="6632072" y="1972539"/>
            <a:ext cx="353802" cy="348926"/>
            <a:chOff x="2034675" y="3617925"/>
            <a:chExt cx="299325" cy="295200"/>
          </a:xfrm>
        </p:grpSpPr>
        <p:sp>
          <p:nvSpPr>
            <p:cNvPr id="19231" name="Google Shape;19231;p92"/>
            <p:cNvSpPr/>
            <p:nvPr/>
          </p:nvSpPr>
          <p:spPr>
            <a:xfrm>
              <a:off x="2195350" y="3721900"/>
              <a:ext cx="69350" cy="33900"/>
            </a:xfrm>
            <a:custGeom>
              <a:avLst/>
              <a:gdLst/>
              <a:ahLst/>
              <a:cxnLst/>
              <a:rect l="l" t="t" r="r" b="b"/>
              <a:pathLst>
                <a:path w="2774" h="1356" extrusionOk="0">
                  <a:moveTo>
                    <a:pt x="1387" y="1"/>
                  </a:moveTo>
                  <a:cubicBezTo>
                    <a:pt x="631" y="1"/>
                    <a:pt x="1" y="631"/>
                    <a:pt x="1" y="1355"/>
                  </a:cubicBezTo>
                  <a:lnTo>
                    <a:pt x="2773" y="1355"/>
                  </a:lnTo>
                  <a:cubicBezTo>
                    <a:pt x="2773" y="599"/>
                    <a:pt x="2143" y="1"/>
                    <a:pt x="13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2" name="Google Shape;19232;p92"/>
            <p:cNvSpPr/>
            <p:nvPr/>
          </p:nvSpPr>
          <p:spPr>
            <a:xfrm>
              <a:off x="2211900" y="3669125"/>
              <a:ext cx="35475" cy="35475"/>
            </a:xfrm>
            <a:custGeom>
              <a:avLst/>
              <a:gdLst/>
              <a:ahLst/>
              <a:cxnLst/>
              <a:rect l="l" t="t" r="r" b="b"/>
              <a:pathLst>
                <a:path w="1419" h="1419" extrusionOk="0">
                  <a:moveTo>
                    <a:pt x="725" y="1"/>
                  </a:moveTo>
                  <a:cubicBezTo>
                    <a:pt x="315" y="1"/>
                    <a:pt x="0" y="316"/>
                    <a:pt x="0" y="725"/>
                  </a:cubicBezTo>
                  <a:cubicBezTo>
                    <a:pt x="0" y="1103"/>
                    <a:pt x="315" y="1418"/>
                    <a:pt x="725" y="1418"/>
                  </a:cubicBezTo>
                  <a:cubicBezTo>
                    <a:pt x="1103" y="1418"/>
                    <a:pt x="1418" y="1103"/>
                    <a:pt x="1418" y="725"/>
                  </a:cubicBezTo>
                  <a:cubicBezTo>
                    <a:pt x="1418" y="316"/>
                    <a:pt x="1103" y="1"/>
                    <a:pt x="7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3" name="Google Shape;19233;p92"/>
            <p:cNvSpPr/>
            <p:nvPr/>
          </p:nvSpPr>
          <p:spPr>
            <a:xfrm>
              <a:off x="2125250" y="3617925"/>
              <a:ext cx="208750" cy="208750"/>
            </a:xfrm>
            <a:custGeom>
              <a:avLst/>
              <a:gdLst/>
              <a:ahLst/>
              <a:cxnLst/>
              <a:rect l="l" t="t" r="r" b="b"/>
              <a:pathLst>
                <a:path w="8350" h="8350" extrusionOk="0">
                  <a:moveTo>
                    <a:pt x="4128" y="1387"/>
                  </a:moveTo>
                  <a:cubicBezTo>
                    <a:pt x="4884" y="1387"/>
                    <a:pt x="5514" y="2017"/>
                    <a:pt x="5514" y="2773"/>
                  </a:cubicBezTo>
                  <a:cubicBezTo>
                    <a:pt x="5514" y="3120"/>
                    <a:pt x="5357" y="3466"/>
                    <a:pt x="5136" y="3718"/>
                  </a:cubicBezTo>
                  <a:cubicBezTo>
                    <a:pt x="5766" y="4065"/>
                    <a:pt x="6176" y="4727"/>
                    <a:pt x="6176" y="5514"/>
                  </a:cubicBezTo>
                  <a:lnTo>
                    <a:pt x="6176" y="5892"/>
                  </a:lnTo>
                  <a:lnTo>
                    <a:pt x="6270" y="5892"/>
                  </a:lnTo>
                  <a:cubicBezTo>
                    <a:pt x="6270" y="6081"/>
                    <a:pt x="6113" y="6239"/>
                    <a:pt x="5924" y="6239"/>
                  </a:cubicBezTo>
                  <a:lnTo>
                    <a:pt x="2458" y="6239"/>
                  </a:lnTo>
                  <a:cubicBezTo>
                    <a:pt x="2238" y="6239"/>
                    <a:pt x="2080" y="6081"/>
                    <a:pt x="2080" y="5892"/>
                  </a:cubicBezTo>
                  <a:lnTo>
                    <a:pt x="2080" y="5514"/>
                  </a:lnTo>
                  <a:cubicBezTo>
                    <a:pt x="2080" y="4727"/>
                    <a:pt x="2521" y="4065"/>
                    <a:pt x="3151" y="3718"/>
                  </a:cubicBezTo>
                  <a:cubicBezTo>
                    <a:pt x="2931" y="3466"/>
                    <a:pt x="2773" y="3120"/>
                    <a:pt x="2773" y="2773"/>
                  </a:cubicBezTo>
                  <a:cubicBezTo>
                    <a:pt x="2773" y="2017"/>
                    <a:pt x="3403" y="1387"/>
                    <a:pt x="4128" y="1387"/>
                  </a:cubicBezTo>
                  <a:close/>
                  <a:moveTo>
                    <a:pt x="4191" y="1"/>
                  </a:moveTo>
                  <a:cubicBezTo>
                    <a:pt x="1891" y="1"/>
                    <a:pt x="1" y="1860"/>
                    <a:pt x="1" y="4191"/>
                  </a:cubicBezTo>
                  <a:cubicBezTo>
                    <a:pt x="1" y="6522"/>
                    <a:pt x="1860" y="8350"/>
                    <a:pt x="4191" y="8350"/>
                  </a:cubicBezTo>
                  <a:cubicBezTo>
                    <a:pt x="6459" y="8350"/>
                    <a:pt x="8350" y="6522"/>
                    <a:pt x="8350" y="4191"/>
                  </a:cubicBezTo>
                  <a:cubicBezTo>
                    <a:pt x="8350" y="1860"/>
                    <a:pt x="6459" y="1"/>
                    <a:pt x="41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4" name="Google Shape;19234;p92"/>
            <p:cNvSpPr/>
            <p:nvPr/>
          </p:nvSpPr>
          <p:spPr>
            <a:xfrm>
              <a:off x="2107150" y="3771525"/>
              <a:ext cx="73275" cy="72475"/>
            </a:xfrm>
            <a:custGeom>
              <a:avLst/>
              <a:gdLst/>
              <a:ahLst/>
              <a:cxnLst/>
              <a:rect l="l" t="t" r="r" b="b"/>
              <a:pathLst>
                <a:path w="2931" h="2899" extrusionOk="0">
                  <a:moveTo>
                    <a:pt x="504" y="0"/>
                  </a:moveTo>
                  <a:lnTo>
                    <a:pt x="378" y="126"/>
                  </a:lnTo>
                  <a:cubicBezTo>
                    <a:pt x="0" y="536"/>
                    <a:pt x="0" y="1198"/>
                    <a:pt x="378" y="1576"/>
                  </a:cubicBezTo>
                  <a:lnTo>
                    <a:pt x="1355" y="2584"/>
                  </a:lnTo>
                  <a:cubicBezTo>
                    <a:pt x="1576" y="2773"/>
                    <a:pt x="1828" y="2899"/>
                    <a:pt x="2111" y="2899"/>
                  </a:cubicBezTo>
                  <a:cubicBezTo>
                    <a:pt x="2395" y="2899"/>
                    <a:pt x="2678" y="2773"/>
                    <a:pt x="2867" y="2584"/>
                  </a:cubicBezTo>
                  <a:lnTo>
                    <a:pt x="2930" y="2458"/>
                  </a:lnTo>
                  <a:cubicBezTo>
                    <a:pt x="1828" y="1985"/>
                    <a:pt x="977" y="1071"/>
                    <a:pt x="5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5" name="Google Shape;19235;p92"/>
            <p:cNvSpPr/>
            <p:nvPr/>
          </p:nvSpPr>
          <p:spPr>
            <a:xfrm>
              <a:off x="2034675" y="3816425"/>
              <a:ext cx="100050" cy="96700"/>
            </a:xfrm>
            <a:custGeom>
              <a:avLst/>
              <a:gdLst/>
              <a:ahLst/>
              <a:cxnLst/>
              <a:rect l="l" t="t" r="r" b="b"/>
              <a:pathLst>
                <a:path w="4002" h="3868" extrusionOk="0">
                  <a:moveTo>
                    <a:pt x="2521" y="0"/>
                  </a:moveTo>
                  <a:lnTo>
                    <a:pt x="410" y="2111"/>
                  </a:lnTo>
                  <a:cubicBezTo>
                    <a:pt x="1" y="2520"/>
                    <a:pt x="1" y="3182"/>
                    <a:pt x="410" y="3560"/>
                  </a:cubicBezTo>
                  <a:cubicBezTo>
                    <a:pt x="599" y="3765"/>
                    <a:pt x="867" y="3867"/>
                    <a:pt x="1135" y="3867"/>
                  </a:cubicBezTo>
                  <a:cubicBezTo>
                    <a:pt x="1403" y="3867"/>
                    <a:pt x="1671" y="3765"/>
                    <a:pt x="1860" y="3560"/>
                  </a:cubicBezTo>
                  <a:lnTo>
                    <a:pt x="4002" y="1449"/>
                  </a:lnTo>
                  <a:cubicBezTo>
                    <a:pt x="3907" y="1418"/>
                    <a:pt x="3844" y="1323"/>
                    <a:pt x="3750" y="1260"/>
                  </a:cubicBezTo>
                  <a:lnTo>
                    <a:pt x="2773" y="252"/>
                  </a:lnTo>
                  <a:cubicBezTo>
                    <a:pt x="2679" y="189"/>
                    <a:pt x="2616" y="95"/>
                    <a:pt x="25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236" name="Google Shape;19236;p92"/>
          <p:cNvGrpSpPr/>
          <p:nvPr/>
        </p:nvGrpSpPr>
        <p:grpSpPr>
          <a:xfrm>
            <a:off x="6633934" y="2418916"/>
            <a:ext cx="350079" cy="349133"/>
            <a:chOff x="2037825" y="3981825"/>
            <a:chExt cx="296175" cy="295375"/>
          </a:xfrm>
        </p:grpSpPr>
        <p:sp>
          <p:nvSpPr>
            <p:cNvPr id="19237" name="Google Shape;19237;p92"/>
            <p:cNvSpPr/>
            <p:nvPr/>
          </p:nvSpPr>
          <p:spPr>
            <a:xfrm>
              <a:off x="2072500" y="4085775"/>
              <a:ext cx="88225" cy="86675"/>
            </a:xfrm>
            <a:custGeom>
              <a:avLst/>
              <a:gdLst/>
              <a:ahLst/>
              <a:cxnLst/>
              <a:rect l="l" t="t" r="r" b="b"/>
              <a:pathLst>
                <a:path w="3529" h="3467" extrusionOk="0">
                  <a:moveTo>
                    <a:pt x="1764" y="1"/>
                  </a:moveTo>
                  <a:cubicBezTo>
                    <a:pt x="819" y="1"/>
                    <a:pt x="0" y="788"/>
                    <a:pt x="0" y="1734"/>
                  </a:cubicBezTo>
                  <a:cubicBezTo>
                    <a:pt x="0" y="2679"/>
                    <a:pt x="819" y="3466"/>
                    <a:pt x="1764" y="3466"/>
                  </a:cubicBezTo>
                  <a:cubicBezTo>
                    <a:pt x="2709" y="3466"/>
                    <a:pt x="3529" y="2679"/>
                    <a:pt x="3529" y="1734"/>
                  </a:cubicBezTo>
                  <a:cubicBezTo>
                    <a:pt x="3529" y="788"/>
                    <a:pt x="2741" y="1"/>
                    <a:pt x="17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8" name="Google Shape;19238;p92"/>
            <p:cNvSpPr/>
            <p:nvPr/>
          </p:nvSpPr>
          <p:spPr>
            <a:xfrm>
              <a:off x="2176450" y="3981825"/>
              <a:ext cx="157550" cy="155975"/>
            </a:xfrm>
            <a:custGeom>
              <a:avLst/>
              <a:gdLst/>
              <a:ahLst/>
              <a:cxnLst/>
              <a:rect l="l" t="t" r="r" b="b"/>
              <a:pathLst>
                <a:path w="6302" h="6239" extrusionOk="0">
                  <a:moveTo>
                    <a:pt x="3151" y="1733"/>
                  </a:moveTo>
                  <a:cubicBezTo>
                    <a:pt x="3372" y="1733"/>
                    <a:pt x="3529" y="1890"/>
                    <a:pt x="3529" y="2079"/>
                  </a:cubicBezTo>
                  <a:cubicBezTo>
                    <a:pt x="3529" y="2268"/>
                    <a:pt x="3372" y="2426"/>
                    <a:pt x="3151" y="2426"/>
                  </a:cubicBezTo>
                  <a:cubicBezTo>
                    <a:pt x="2962" y="2426"/>
                    <a:pt x="2805" y="2268"/>
                    <a:pt x="2805" y="2079"/>
                  </a:cubicBezTo>
                  <a:cubicBezTo>
                    <a:pt x="2805" y="1890"/>
                    <a:pt x="2962" y="1733"/>
                    <a:pt x="3151" y="1733"/>
                  </a:cubicBezTo>
                  <a:close/>
                  <a:moveTo>
                    <a:pt x="3151" y="2773"/>
                  </a:moveTo>
                  <a:cubicBezTo>
                    <a:pt x="3372" y="2773"/>
                    <a:pt x="3529" y="2930"/>
                    <a:pt x="3529" y="3151"/>
                  </a:cubicBezTo>
                  <a:lnTo>
                    <a:pt x="3529" y="4505"/>
                  </a:lnTo>
                  <a:cubicBezTo>
                    <a:pt x="3529" y="4726"/>
                    <a:pt x="3372" y="4883"/>
                    <a:pt x="3151" y="4883"/>
                  </a:cubicBezTo>
                  <a:cubicBezTo>
                    <a:pt x="2962" y="4883"/>
                    <a:pt x="2805" y="4726"/>
                    <a:pt x="2805" y="4505"/>
                  </a:cubicBezTo>
                  <a:lnTo>
                    <a:pt x="2805" y="3151"/>
                  </a:lnTo>
                  <a:cubicBezTo>
                    <a:pt x="2805" y="2930"/>
                    <a:pt x="2962" y="2773"/>
                    <a:pt x="3151" y="2773"/>
                  </a:cubicBezTo>
                  <a:close/>
                  <a:moveTo>
                    <a:pt x="3151" y="0"/>
                  </a:moveTo>
                  <a:cubicBezTo>
                    <a:pt x="1418" y="0"/>
                    <a:pt x="64" y="1418"/>
                    <a:pt x="64" y="3088"/>
                  </a:cubicBezTo>
                  <a:cubicBezTo>
                    <a:pt x="64" y="3655"/>
                    <a:pt x="158" y="4159"/>
                    <a:pt x="442" y="4631"/>
                  </a:cubicBezTo>
                  <a:lnTo>
                    <a:pt x="64" y="5765"/>
                  </a:lnTo>
                  <a:cubicBezTo>
                    <a:pt x="1" y="5892"/>
                    <a:pt x="64" y="6018"/>
                    <a:pt x="127" y="6112"/>
                  </a:cubicBezTo>
                  <a:cubicBezTo>
                    <a:pt x="190" y="6207"/>
                    <a:pt x="379" y="6238"/>
                    <a:pt x="473" y="6238"/>
                  </a:cubicBezTo>
                  <a:lnTo>
                    <a:pt x="1796" y="5923"/>
                  </a:lnTo>
                  <a:cubicBezTo>
                    <a:pt x="2206" y="6175"/>
                    <a:pt x="2679" y="6238"/>
                    <a:pt x="3214" y="6238"/>
                  </a:cubicBezTo>
                  <a:cubicBezTo>
                    <a:pt x="4947" y="6238"/>
                    <a:pt x="6302" y="4820"/>
                    <a:pt x="6302" y="3119"/>
                  </a:cubicBezTo>
                  <a:cubicBezTo>
                    <a:pt x="6270" y="1418"/>
                    <a:pt x="4884" y="0"/>
                    <a:pt x="31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9" name="Google Shape;19239;p92"/>
            <p:cNvSpPr/>
            <p:nvPr/>
          </p:nvSpPr>
          <p:spPr>
            <a:xfrm>
              <a:off x="2037825" y="4168475"/>
              <a:ext cx="157550" cy="108725"/>
            </a:xfrm>
            <a:custGeom>
              <a:avLst/>
              <a:gdLst/>
              <a:ahLst/>
              <a:cxnLst/>
              <a:rect l="l" t="t" r="r" b="b"/>
              <a:pathLst>
                <a:path w="6302" h="4349" extrusionOk="0">
                  <a:moveTo>
                    <a:pt x="1356" y="1"/>
                  </a:moveTo>
                  <a:cubicBezTo>
                    <a:pt x="568" y="568"/>
                    <a:pt x="1" y="1513"/>
                    <a:pt x="1" y="2553"/>
                  </a:cubicBezTo>
                  <a:lnTo>
                    <a:pt x="1" y="3970"/>
                  </a:lnTo>
                  <a:cubicBezTo>
                    <a:pt x="1" y="4222"/>
                    <a:pt x="158" y="4348"/>
                    <a:pt x="347" y="4348"/>
                  </a:cubicBezTo>
                  <a:lnTo>
                    <a:pt x="5955" y="4348"/>
                  </a:lnTo>
                  <a:cubicBezTo>
                    <a:pt x="6144" y="4348"/>
                    <a:pt x="6302" y="4191"/>
                    <a:pt x="6302" y="3970"/>
                  </a:cubicBezTo>
                  <a:lnTo>
                    <a:pt x="6302" y="2553"/>
                  </a:lnTo>
                  <a:cubicBezTo>
                    <a:pt x="6302" y="1513"/>
                    <a:pt x="5798" y="599"/>
                    <a:pt x="4947" y="1"/>
                  </a:cubicBezTo>
                  <a:cubicBezTo>
                    <a:pt x="4538" y="505"/>
                    <a:pt x="3844" y="820"/>
                    <a:pt x="3151" y="820"/>
                  </a:cubicBezTo>
                  <a:cubicBezTo>
                    <a:pt x="2427" y="820"/>
                    <a:pt x="1765" y="505"/>
                    <a:pt x="1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240" name="Google Shape;19240;p92"/>
          <p:cNvGrpSpPr/>
          <p:nvPr/>
        </p:nvGrpSpPr>
        <p:grpSpPr>
          <a:xfrm>
            <a:off x="5318952" y="2915232"/>
            <a:ext cx="350079" cy="285837"/>
            <a:chOff x="3860400" y="3254050"/>
            <a:chExt cx="296175" cy="241825"/>
          </a:xfrm>
        </p:grpSpPr>
        <p:sp>
          <p:nvSpPr>
            <p:cNvPr id="19241" name="Google Shape;19241;p92"/>
            <p:cNvSpPr/>
            <p:nvPr/>
          </p:nvSpPr>
          <p:spPr>
            <a:xfrm>
              <a:off x="4112425" y="3358025"/>
              <a:ext cx="44150" cy="18125"/>
            </a:xfrm>
            <a:custGeom>
              <a:avLst/>
              <a:gdLst/>
              <a:ahLst/>
              <a:cxnLst/>
              <a:rect l="l" t="t" r="r" b="b"/>
              <a:pathLst>
                <a:path w="1766" h="725" extrusionOk="0">
                  <a:moveTo>
                    <a:pt x="347" y="0"/>
                  </a:moveTo>
                  <a:cubicBezTo>
                    <a:pt x="158" y="0"/>
                    <a:pt x="1" y="158"/>
                    <a:pt x="1" y="378"/>
                  </a:cubicBezTo>
                  <a:cubicBezTo>
                    <a:pt x="1" y="567"/>
                    <a:pt x="158" y="725"/>
                    <a:pt x="347" y="725"/>
                  </a:cubicBezTo>
                  <a:lnTo>
                    <a:pt x="1419" y="725"/>
                  </a:lnTo>
                  <a:cubicBezTo>
                    <a:pt x="1608" y="725"/>
                    <a:pt x="1765" y="567"/>
                    <a:pt x="1765" y="378"/>
                  </a:cubicBezTo>
                  <a:cubicBezTo>
                    <a:pt x="1734" y="158"/>
                    <a:pt x="1608" y="0"/>
                    <a:pt x="14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2" name="Google Shape;19242;p92"/>
            <p:cNvSpPr/>
            <p:nvPr/>
          </p:nvSpPr>
          <p:spPr>
            <a:xfrm>
              <a:off x="4102200" y="3393475"/>
              <a:ext cx="37050" cy="33875"/>
            </a:xfrm>
            <a:custGeom>
              <a:avLst/>
              <a:gdLst/>
              <a:ahLst/>
              <a:cxnLst/>
              <a:rect l="l" t="t" r="r" b="b"/>
              <a:pathLst>
                <a:path w="1482" h="1355" extrusionOk="0">
                  <a:moveTo>
                    <a:pt x="394" y="0"/>
                  </a:moveTo>
                  <a:cubicBezTo>
                    <a:pt x="308" y="0"/>
                    <a:pt x="221" y="32"/>
                    <a:pt x="158" y="95"/>
                  </a:cubicBezTo>
                  <a:cubicBezTo>
                    <a:pt x="0" y="221"/>
                    <a:pt x="0" y="410"/>
                    <a:pt x="158" y="567"/>
                  </a:cubicBezTo>
                  <a:lnTo>
                    <a:pt x="882" y="1260"/>
                  </a:lnTo>
                  <a:cubicBezTo>
                    <a:pt x="945" y="1323"/>
                    <a:pt x="1032" y="1355"/>
                    <a:pt x="1119" y="1355"/>
                  </a:cubicBezTo>
                  <a:cubicBezTo>
                    <a:pt x="1205" y="1355"/>
                    <a:pt x="1292" y="1323"/>
                    <a:pt x="1355" y="1260"/>
                  </a:cubicBezTo>
                  <a:cubicBezTo>
                    <a:pt x="1481" y="1134"/>
                    <a:pt x="1481" y="914"/>
                    <a:pt x="1355" y="788"/>
                  </a:cubicBezTo>
                  <a:lnTo>
                    <a:pt x="630" y="95"/>
                  </a:lnTo>
                  <a:cubicBezTo>
                    <a:pt x="567" y="32"/>
                    <a:pt x="481" y="0"/>
                    <a:pt x="3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3" name="Google Shape;19243;p92"/>
            <p:cNvSpPr/>
            <p:nvPr/>
          </p:nvSpPr>
          <p:spPr>
            <a:xfrm>
              <a:off x="4103775" y="3306025"/>
              <a:ext cx="35475" cy="34500"/>
            </a:xfrm>
            <a:custGeom>
              <a:avLst/>
              <a:gdLst/>
              <a:ahLst/>
              <a:cxnLst/>
              <a:rect l="l" t="t" r="r" b="b"/>
              <a:pathLst>
                <a:path w="1419" h="1380" extrusionOk="0">
                  <a:moveTo>
                    <a:pt x="1056" y="1"/>
                  </a:moveTo>
                  <a:cubicBezTo>
                    <a:pt x="969" y="1"/>
                    <a:pt x="882" y="32"/>
                    <a:pt x="819" y="96"/>
                  </a:cubicBezTo>
                  <a:lnTo>
                    <a:pt x="95" y="789"/>
                  </a:lnTo>
                  <a:cubicBezTo>
                    <a:pt x="0" y="915"/>
                    <a:pt x="0" y="1135"/>
                    <a:pt x="95" y="1261"/>
                  </a:cubicBezTo>
                  <a:cubicBezTo>
                    <a:pt x="158" y="1340"/>
                    <a:pt x="252" y="1379"/>
                    <a:pt x="343" y="1379"/>
                  </a:cubicBezTo>
                  <a:cubicBezTo>
                    <a:pt x="434" y="1379"/>
                    <a:pt x="520" y="1340"/>
                    <a:pt x="567" y="1261"/>
                  </a:cubicBezTo>
                  <a:lnTo>
                    <a:pt x="1292" y="568"/>
                  </a:lnTo>
                  <a:cubicBezTo>
                    <a:pt x="1418" y="442"/>
                    <a:pt x="1418" y="190"/>
                    <a:pt x="1292" y="96"/>
                  </a:cubicBezTo>
                  <a:cubicBezTo>
                    <a:pt x="1229" y="32"/>
                    <a:pt x="1142" y="1"/>
                    <a:pt x="10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4" name="Google Shape;19244;p92"/>
            <p:cNvSpPr/>
            <p:nvPr/>
          </p:nvSpPr>
          <p:spPr>
            <a:xfrm>
              <a:off x="3860400" y="3306025"/>
              <a:ext cx="105550" cy="104800"/>
            </a:xfrm>
            <a:custGeom>
              <a:avLst/>
              <a:gdLst/>
              <a:ahLst/>
              <a:cxnLst/>
              <a:rect l="l" t="t" r="r" b="b"/>
              <a:pathLst>
                <a:path w="4222" h="4192" extrusionOk="0">
                  <a:moveTo>
                    <a:pt x="2489" y="1"/>
                  </a:moveTo>
                  <a:cubicBezTo>
                    <a:pt x="2048" y="1"/>
                    <a:pt x="1639" y="285"/>
                    <a:pt x="1481" y="726"/>
                  </a:cubicBezTo>
                  <a:lnTo>
                    <a:pt x="1418" y="726"/>
                  </a:lnTo>
                  <a:cubicBezTo>
                    <a:pt x="662" y="726"/>
                    <a:pt x="0" y="1356"/>
                    <a:pt x="0" y="2080"/>
                  </a:cubicBezTo>
                  <a:cubicBezTo>
                    <a:pt x="0" y="2836"/>
                    <a:pt x="630" y="3467"/>
                    <a:pt x="1418" y="3467"/>
                  </a:cubicBezTo>
                  <a:lnTo>
                    <a:pt x="1481" y="3467"/>
                  </a:lnTo>
                  <a:cubicBezTo>
                    <a:pt x="1639" y="3845"/>
                    <a:pt x="2017" y="4191"/>
                    <a:pt x="2489" y="4191"/>
                  </a:cubicBezTo>
                  <a:lnTo>
                    <a:pt x="4222" y="4191"/>
                  </a:lnTo>
                  <a:lnTo>
                    <a:pt x="422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5" name="Google Shape;19245;p92"/>
            <p:cNvSpPr/>
            <p:nvPr/>
          </p:nvSpPr>
          <p:spPr>
            <a:xfrm>
              <a:off x="4050225" y="3254050"/>
              <a:ext cx="35450" cy="208750"/>
            </a:xfrm>
            <a:custGeom>
              <a:avLst/>
              <a:gdLst/>
              <a:ahLst/>
              <a:cxnLst/>
              <a:rect l="l" t="t" r="r" b="b"/>
              <a:pathLst>
                <a:path w="1418" h="8350" extrusionOk="0">
                  <a:moveTo>
                    <a:pt x="725" y="1"/>
                  </a:moveTo>
                  <a:cubicBezTo>
                    <a:pt x="315" y="1"/>
                    <a:pt x="0" y="316"/>
                    <a:pt x="0" y="694"/>
                  </a:cubicBezTo>
                  <a:lnTo>
                    <a:pt x="0" y="7625"/>
                  </a:lnTo>
                  <a:cubicBezTo>
                    <a:pt x="0" y="8034"/>
                    <a:pt x="315" y="8349"/>
                    <a:pt x="725" y="8349"/>
                  </a:cubicBezTo>
                  <a:cubicBezTo>
                    <a:pt x="1134" y="8286"/>
                    <a:pt x="1418" y="8003"/>
                    <a:pt x="1418" y="7625"/>
                  </a:cubicBezTo>
                  <a:lnTo>
                    <a:pt x="1418" y="694"/>
                  </a:lnTo>
                  <a:cubicBezTo>
                    <a:pt x="1418" y="316"/>
                    <a:pt x="1103" y="1"/>
                    <a:pt x="7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6" name="Google Shape;19246;p92"/>
            <p:cNvSpPr/>
            <p:nvPr/>
          </p:nvSpPr>
          <p:spPr>
            <a:xfrm>
              <a:off x="3912375" y="3426550"/>
              <a:ext cx="51225" cy="69325"/>
            </a:xfrm>
            <a:custGeom>
              <a:avLst/>
              <a:gdLst/>
              <a:ahLst/>
              <a:cxnLst/>
              <a:rect l="l" t="t" r="r" b="b"/>
              <a:pathLst>
                <a:path w="2049" h="2773" extrusionOk="0">
                  <a:moveTo>
                    <a:pt x="1" y="0"/>
                  </a:moveTo>
                  <a:lnTo>
                    <a:pt x="1" y="1764"/>
                  </a:lnTo>
                  <a:cubicBezTo>
                    <a:pt x="1" y="2363"/>
                    <a:pt x="473" y="2773"/>
                    <a:pt x="1040" y="2773"/>
                  </a:cubicBezTo>
                  <a:cubicBezTo>
                    <a:pt x="1607" y="2773"/>
                    <a:pt x="2048" y="2300"/>
                    <a:pt x="2048" y="1764"/>
                  </a:cubicBezTo>
                  <a:lnTo>
                    <a:pt x="2048" y="32"/>
                  </a:lnTo>
                  <a:lnTo>
                    <a:pt x="316" y="32"/>
                  </a:lnTo>
                  <a:cubicBezTo>
                    <a:pt x="253" y="32"/>
                    <a:pt x="127" y="32"/>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7" name="Google Shape;19247;p92"/>
            <p:cNvSpPr/>
            <p:nvPr/>
          </p:nvSpPr>
          <p:spPr>
            <a:xfrm>
              <a:off x="3982475" y="3275325"/>
              <a:ext cx="52000" cy="163850"/>
            </a:xfrm>
            <a:custGeom>
              <a:avLst/>
              <a:gdLst/>
              <a:ahLst/>
              <a:cxnLst/>
              <a:rect l="l" t="t" r="r" b="b"/>
              <a:pathLst>
                <a:path w="2080" h="6554" extrusionOk="0">
                  <a:moveTo>
                    <a:pt x="2080" y="0"/>
                  </a:moveTo>
                  <a:lnTo>
                    <a:pt x="1765" y="315"/>
                  </a:lnTo>
                  <a:cubicBezTo>
                    <a:pt x="1292" y="788"/>
                    <a:pt x="662" y="1071"/>
                    <a:pt x="1" y="1166"/>
                  </a:cubicBezTo>
                  <a:lnTo>
                    <a:pt x="1" y="5419"/>
                  </a:lnTo>
                  <a:cubicBezTo>
                    <a:pt x="662" y="5482"/>
                    <a:pt x="1292" y="5766"/>
                    <a:pt x="1765" y="6238"/>
                  </a:cubicBezTo>
                  <a:lnTo>
                    <a:pt x="2080" y="6553"/>
                  </a:lnTo>
                  <a:lnTo>
                    <a:pt x="208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248" name="Google Shape;19248;p92"/>
          <p:cNvGrpSpPr/>
          <p:nvPr/>
        </p:nvGrpSpPr>
        <p:grpSpPr>
          <a:xfrm>
            <a:off x="5318479" y="3331102"/>
            <a:ext cx="351024" cy="350079"/>
            <a:chOff x="3859600" y="3591950"/>
            <a:chExt cx="296975" cy="296175"/>
          </a:xfrm>
        </p:grpSpPr>
        <p:sp>
          <p:nvSpPr>
            <p:cNvPr id="19249" name="Google Shape;19249;p92"/>
            <p:cNvSpPr/>
            <p:nvPr/>
          </p:nvSpPr>
          <p:spPr>
            <a:xfrm>
              <a:off x="4034450" y="3766000"/>
              <a:ext cx="122125" cy="122125"/>
            </a:xfrm>
            <a:custGeom>
              <a:avLst/>
              <a:gdLst/>
              <a:ahLst/>
              <a:cxnLst/>
              <a:rect l="l" t="t" r="r" b="b"/>
              <a:pathLst>
                <a:path w="4885" h="4885" extrusionOk="0">
                  <a:moveTo>
                    <a:pt x="2395" y="1324"/>
                  </a:moveTo>
                  <a:cubicBezTo>
                    <a:pt x="2616" y="1324"/>
                    <a:pt x="2773" y="1482"/>
                    <a:pt x="2773" y="1702"/>
                  </a:cubicBezTo>
                  <a:lnTo>
                    <a:pt x="2773" y="2049"/>
                  </a:lnTo>
                  <a:lnTo>
                    <a:pt x="3120" y="2049"/>
                  </a:lnTo>
                  <a:cubicBezTo>
                    <a:pt x="3309" y="2049"/>
                    <a:pt x="3466" y="2206"/>
                    <a:pt x="3466" y="2395"/>
                  </a:cubicBezTo>
                  <a:cubicBezTo>
                    <a:pt x="3466" y="2584"/>
                    <a:pt x="3309" y="2742"/>
                    <a:pt x="3120" y="2742"/>
                  </a:cubicBezTo>
                  <a:lnTo>
                    <a:pt x="2395" y="2742"/>
                  </a:lnTo>
                  <a:cubicBezTo>
                    <a:pt x="2206" y="2742"/>
                    <a:pt x="2049" y="2584"/>
                    <a:pt x="2049" y="2395"/>
                  </a:cubicBezTo>
                  <a:lnTo>
                    <a:pt x="2049" y="1702"/>
                  </a:lnTo>
                  <a:cubicBezTo>
                    <a:pt x="2049" y="1482"/>
                    <a:pt x="2206" y="1324"/>
                    <a:pt x="2395" y="1324"/>
                  </a:cubicBezTo>
                  <a:close/>
                  <a:moveTo>
                    <a:pt x="2458" y="1"/>
                  </a:moveTo>
                  <a:cubicBezTo>
                    <a:pt x="1104" y="1"/>
                    <a:pt x="1" y="1103"/>
                    <a:pt x="1" y="2427"/>
                  </a:cubicBezTo>
                  <a:cubicBezTo>
                    <a:pt x="1" y="3781"/>
                    <a:pt x="1104" y="4884"/>
                    <a:pt x="2458" y="4884"/>
                  </a:cubicBezTo>
                  <a:cubicBezTo>
                    <a:pt x="3782" y="4884"/>
                    <a:pt x="4884" y="3781"/>
                    <a:pt x="4884" y="2427"/>
                  </a:cubicBezTo>
                  <a:cubicBezTo>
                    <a:pt x="4853" y="1072"/>
                    <a:pt x="3782" y="1"/>
                    <a:pt x="24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0" name="Google Shape;19250;p92"/>
            <p:cNvSpPr/>
            <p:nvPr/>
          </p:nvSpPr>
          <p:spPr>
            <a:xfrm>
              <a:off x="3860400" y="3679375"/>
              <a:ext cx="260725" cy="173300"/>
            </a:xfrm>
            <a:custGeom>
              <a:avLst/>
              <a:gdLst/>
              <a:ahLst/>
              <a:cxnLst/>
              <a:rect l="l" t="t" r="r" b="b"/>
              <a:pathLst>
                <a:path w="10429" h="6932" extrusionOk="0">
                  <a:moveTo>
                    <a:pt x="2426" y="662"/>
                  </a:moveTo>
                  <a:cubicBezTo>
                    <a:pt x="2647" y="662"/>
                    <a:pt x="2804" y="819"/>
                    <a:pt x="2804" y="1008"/>
                  </a:cubicBezTo>
                  <a:cubicBezTo>
                    <a:pt x="2804" y="1197"/>
                    <a:pt x="2647" y="1355"/>
                    <a:pt x="2426" y="1355"/>
                  </a:cubicBezTo>
                  <a:lnTo>
                    <a:pt x="1733" y="1355"/>
                  </a:lnTo>
                  <a:cubicBezTo>
                    <a:pt x="1544" y="1355"/>
                    <a:pt x="1387" y="1197"/>
                    <a:pt x="1387" y="1008"/>
                  </a:cubicBezTo>
                  <a:cubicBezTo>
                    <a:pt x="1387" y="819"/>
                    <a:pt x="1544" y="662"/>
                    <a:pt x="1733" y="662"/>
                  </a:cubicBezTo>
                  <a:close/>
                  <a:moveTo>
                    <a:pt x="4537" y="662"/>
                  </a:moveTo>
                  <a:cubicBezTo>
                    <a:pt x="4726" y="662"/>
                    <a:pt x="4884" y="819"/>
                    <a:pt x="4884" y="1008"/>
                  </a:cubicBezTo>
                  <a:cubicBezTo>
                    <a:pt x="4884" y="1197"/>
                    <a:pt x="4695" y="1355"/>
                    <a:pt x="4537" y="1355"/>
                  </a:cubicBezTo>
                  <a:lnTo>
                    <a:pt x="3812" y="1355"/>
                  </a:lnTo>
                  <a:cubicBezTo>
                    <a:pt x="3623" y="1355"/>
                    <a:pt x="3466" y="1197"/>
                    <a:pt x="3466" y="1008"/>
                  </a:cubicBezTo>
                  <a:cubicBezTo>
                    <a:pt x="3466" y="819"/>
                    <a:pt x="3623" y="662"/>
                    <a:pt x="3812" y="662"/>
                  </a:cubicBezTo>
                  <a:close/>
                  <a:moveTo>
                    <a:pt x="6648" y="662"/>
                  </a:moveTo>
                  <a:cubicBezTo>
                    <a:pt x="6837" y="662"/>
                    <a:pt x="6994" y="819"/>
                    <a:pt x="6994" y="1008"/>
                  </a:cubicBezTo>
                  <a:cubicBezTo>
                    <a:pt x="6994" y="1197"/>
                    <a:pt x="6837" y="1355"/>
                    <a:pt x="6648" y="1355"/>
                  </a:cubicBezTo>
                  <a:lnTo>
                    <a:pt x="5955" y="1355"/>
                  </a:lnTo>
                  <a:cubicBezTo>
                    <a:pt x="5734" y="1355"/>
                    <a:pt x="5577" y="1197"/>
                    <a:pt x="5577" y="1008"/>
                  </a:cubicBezTo>
                  <a:cubicBezTo>
                    <a:pt x="5577" y="819"/>
                    <a:pt x="5734" y="662"/>
                    <a:pt x="5955" y="662"/>
                  </a:cubicBezTo>
                  <a:close/>
                  <a:moveTo>
                    <a:pt x="8727" y="662"/>
                  </a:moveTo>
                  <a:cubicBezTo>
                    <a:pt x="8948" y="662"/>
                    <a:pt x="9105" y="819"/>
                    <a:pt x="9105" y="1008"/>
                  </a:cubicBezTo>
                  <a:cubicBezTo>
                    <a:pt x="9105" y="1197"/>
                    <a:pt x="8948" y="1355"/>
                    <a:pt x="8727" y="1355"/>
                  </a:cubicBezTo>
                  <a:lnTo>
                    <a:pt x="8034" y="1355"/>
                  </a:lnTo>
                  <a:cubicBezTo>
                    <a:pt x="7845" y="1355"/>
                    <a:pt x="7688" y="1197"/>
                    <a:pt x="7688" y="1008"/>
                  </a:cubicBezTo>
                  <a:cubicBezTo>
                    <a:pt x="7688" y="819"/>
                    <a:pt x="7845" y="662"/>
                    <a:pt x="8034" y="662"/>
                  </a:cubicBezTo>
                  <a:close/>
                  <a:moveTo>
                    <a:pt x="2426" y="2080"/>
                  </a:moveTo>
                  <a:cubicBezTo>
                    <a:pt x="2647" y="2080"/>
                    <a:pt x="2804" y="2237"/>
                    <a:pt x="2804" y="2426"/>
                  </a:cubicBezTo>
                  <a:cubicBezTo>
                    <a:pt x="2804" y="2647"/>
                    <a:pt x="2647" y="2773"/>
                    <a:pt x="2426" y="2773"/>
                  </a:cubicBezTo>
                  <a:lnTo>
                    <a:pt x="1733" y="2773"/>
                  </a:lnTo>
                  <a:cubicBezTo>
                    <a:pt x="1544" y="2773"/>
                    <a:pt x="1387" y="2647"/>
                    <a:pt x="1387" y="2426"/>
                  </a:cubicBezTo>
                  <a:cubicBezTo>
                    <a:pt x="1387" y="2206"/>
                    <a:pt x="1544" y="2080"/>
                    <a:pt x="1733" y="2080"/>
                  </a:cubicBezTo>
                  <a:close/>
                  <a:moveTo>
                    <a:pt x="4537" y="2080"/>
                  </a:moveTo>
                  <a:cubicBezTo>
                    <a:pt x="4726" y="2080"/>
                    <a:pt x="4884" y="2237"/>
                    <a:pt x="4884" y="2426"/>
                  </a:cubicBezTo>
                  <a:cubicBezTo>
                    <a:pt x="4884" y="2647"/>
                    <a:pt x="4695" y="2773"/>
                    <a:pt x="4537" y="2773"/>
                  </a:cubicBezTo>
                  <a:lnTo>
                    <a:pt x="3812" y="2773"/>
                  </a:lnTo>
                  <a:cubicBezTo>
                    <a:pt x="3623" y="2773"/>
                    <a:pt x="3466" y="2647"/>
                    <a:pt x="3466" y="2426"/>
                  </a:cubicBezTo>
                  <a:cubicBezTo>
                    <a:pt x="3466" y="2206"/>
                    <a:pt x="3623" y="2080"/>
                    <a:pt x="3812" y="2080"/>
                  </a:cubicBezTo>
                  <a:close/>
                  <a:moveTo>
                    <a:pt x="6648" y="2080"/>
                  </a:moveTo>
                  <a:cubicBezTo>
                    <a:pt x="6837" y="2080"/>
                    <a:pt x="6994" y="2237"/>
                    <a:pt x="6994" y="2426"/>
                  </a:cubicBezTo>
                  <a:cubicBezTo>
                    <a:pt x="6994" y="2647"/>
                    <a:pt x="6837" y="2773"/>
                    <a:pt x="6648" y="2773"/>
                  </a:cubicBezTo>
                  <a:lnTo>
                    <a:pt x="5955" y="2773"/>
                  </a:lnTo>
                  <a:cubicBezTo>
                    <a:pt x="5734" y="2773"/>
                    <a:pt x="5577" y="2647"/>
                    <a:pt x="5577" y="2426"/>
                  </a:cubicBezTo>
                  <a:cubicBezTo>
                    <a:pt x="5577" y="2206"/>
                    <a:pt x="5734" y="2080"/>
                    <a:pt x="5955" y="2080"/>
                  </a:cubicBezTo>
                  <a:close/>
                  <a:moveTo>
                    <a:pt x="8727" y="2080"/>
                  </a:moveTo>
                  <a:cubicBezTo>
                    <a:pt x="8948" y="2080"/>
                    <a:pt x="9105" y="2237"/>
                    <a:pt x="9105" y="2426"/>
                  </a:cubicBezTo>
                  <a:cubicBezTo>
                    <a:pt x="9105" y="2647"/>
                    <a:pt x="8948" y="2773"/>
                    <a:pt x="8727" y="2773"/>
                  </a:cubicBezTo>
                  <a:lnTo>
                    <a:pt x="8034" y="2773"/>
                  </a:lnTo>
                  <a:cubicBezTo>
                    <a:pt x="7845" y="2773"/>
                    <a:pt x="7688" y="2647"/>
                    <a:pt x="7688" y="2426"/>
                  </a:cubicBezTo>
                  <a:cubicBezTo>
                    <a:pt x="7688" y="2206"/>
                    <a:pt x="7845" y="2080"/>
                    <a:pt x="8034" y="2080"/>
                  </a:cubicBezTo>
                  <a:close/>
                  <a:moveTo>
                    <a:pt x="2426" y="3466"/>
                  </a:moveTo>
                  <a:cubicBezTo>
                    <a:pt x="2647" y="3466"/>
                    <a:pt x="2804" y="3623"/>
                    <a:pt x="2804" y="3812"/>
                  </a:cubicBezTo>
                  <a:cubicBezTo>
                    <a:pt x="2804" y="4001"/>
                    <a:pt x="2647" y="4159"/>
                    <a:pt x="2426" y="4159"/>
                  </a:cubicBezTo>
                  <a:lnTo>
                    <a:pt x="1733" y="4159"/>
                  </a:lnTo>
                  <a:cubicBezTo>
                    <a:pt x="1544" y="4159"/>
                    <a:pt x="1387" y="4001"/>
                    <a:pt x="1387" y="3812"/>
                  </a:cubicBezTo>
                  <a:cubicBezTo>
                    <a:pt x="1387" y="3623"/>
                    <a:pt x="1544" y="3466"/>
                    <a:pt x="1733" y="3466"/>
                  </a:cubicBezTo>
                  <a:close/>
                  <a:moveTo>
                    <a:pt x="4537" y="3466"/>
                  </a:moveTo>
                  <a:cubicBezTo>
                    <a:pt x="4726" y="3466"/>
                    <a:pt x="4884" y="3623"/>
                    <a:pt x="4884" y="3812"/>
                  </a:cubicBezTo>
                  <a:cubicBezTo>
                    <a:pt x="4884" y="4001"/>
                    <a:pt x="4695" y="4159"/>
                    <a:pt x="4537" y="4159"/>
                  </a:cubicBezTo>
                  <a:lnTo>
                    <a:pt x="3812" y="4159"/>
                  </a:lnTo>
                  <a:cubicBezTo>
                    <a:pt x="3623" y="4159"/>
                    <a:pt x="3466" y="4001"/>
                    <a:pt x="3466" y="3812"/>
                  </a:cubicBezTo>
                  <a:cubicBezTo>
                    <a:pt x="3466" y="3623"/>
                    <a:pt x="3623" y="3466"/>
                    <a:pt x="3812" y="3466"/>
                  </a:cubicBezTo>
                  <a:close/>
                  <a:moveTo>
                    <a:pt x="6648" y="3466"/>
                  </a:moveTo>
                  <a:cubicBezTo>
                    <a:pt x="6837" y="3466"/>
                    <a:pt x="6994" y="3623"/>
                    <a:pt x="6994" y="3812"/>
                  </a:cubicBezTo>
                  <a:cubicBezTo>
                    <a:pt x="6994" y="4001"/>
                    <a:pt x="6837" y="4159"/>
                    <a:pt x="6648" y="4159"/>
                  </a:cubicBezTo>
                  <a:lnTo>
                    <a:pt x="5955" y="4159"/>
                  </a:lnTo>
                  <a:cubicBezTo>
                    <a:pt x="5734" y="4159"/>
                    <a:pt x="5577" y="4001"/>
                    <a:pt x="5577" y="3812"/>
                  </a:cubicBezTo>
                  <a:cubicBezTo>
                    <a:pt x="5577" y="3623"/>
                    <a:pt x="5734" y="3466"/>
                    <a:pt x="5955" y="3466"/>
                  </a:cubicBezTo>
                  <a:close/>
                  <a:moveTo>
                    <a:pt x="2426" y="4852"/>
                  </a:moveTo>
                  <a:cubicBezTo>
                    <a:pt x="2647" y="4852"/>
                    <a:pt x="2804" y="5010"/>
                    <a:pt x="2804" y="5199"/>
                  </a:cubicBezTo>
                  <a:cubicBezTo>
                    <a:pt x="2804" y="5388"/>
                    <a:pt x="2647" y="5545"/>
                    <a:pt x="2426" y="5545"/>
                  </a:cubicBezTo>
                  <a:lnTo>
                    <a:pt x="1733" y="5545"/>
                  </a:lnTo>
                  <a:cubicBezTo>
                    <a:pt x="1544" y="5545"/>
                    <a:pt x="1387" y="5388"/>
                    <a:pt x="1387" y="5199"/>
                  </a:cubicBezTo>
                  <a:cubicBezTo>
                    <a:pt x="1387" y="5010"/>
                    <a:pt x="1544" y="4852"/>
                    <a:pt x="1733" y="4852"/>
                  </a:cubicBezTo>
                  <a:close/>
                  <a:moveTo>
                    <a:pt x="4537" y="4852"/>
                  </a:moveTo>
                  <a:cubicBezTo>
                    <a:pt x="4726" y="4852"/>
                    <a:pt x="4884" y="5010"/>
                    <a:pt x="4884" y="5199"/>
                  </a:cubicBezTo>
                  <a:cubicBezTo>
                    <a:pt x="4884" y="5388"/>
                    <a:pt x="4695" y="5545"/>
                    <a:pt x="4537" y="5545"/>
                  </a:cubicBezTo>
                  <a:lnTo>
                    <a:pt x="3812" y="5545"/>
                  </a:lnTo>
                  <a:cubicBezTo>
                    <a:pt x="3623" y="5545"/>
                    <a:pt x="3466" y="5388"/>
                    <a:pt x="3466" y="5199"/>
                  </a:cubicBezTo>
                  <a:cubicBezTo>
                    <a:pt x="3466" y="5010"/>
                    <a:pt x="3623" y="4852"/>
                    <a:pt x="3812" y="4852"/>
                  </a:cubicBezTo>
                  <a:close/>
                  <a:moveTo>
                    <a:pt x="0" y="0"/>
                  </a:moveTo>
                  <a:lnTo>
                    <a:pt x="0" y="5892"/>
                  </a:lnTo>
                  <a:cubicBezTo>
                    <a:pt x="0" y="6459"/>
                    <a:pt x="473" y="6931"/>
                    <a:pt x="1071" y="6931"/>
                  </a:cubicBezTo>
                  <a:lnTo>
                    <a:pt x="6490" y="6931"/>
                  </a:lnTo>
                  <a:cubicBezTo>
                    <a:pt x="6364" y="6616"/>
                    <a:pt x="6301" y="6270"/>
                    <a:pt x="6301" y="5892"/>
                  </a:cubicBezTo>
                  <a:cubicBezTo>
                    <a:pt x="6301" y="5797"/>
                    <a:pt x="6333" y="5671"/>
                    <a:pt x="6333" y="5545"/>
                  </a:cubicBezTo>
                  <a:lnTo>
                    <a:pt x="5955" y="5545"/>
                  </a:lnTo>
                  <a:cubicBezTo>
                    <a:pt x="5734" y="5545"/>
                    <a:pt x="5577" y="5388"/>
                    <a:pt x="5577" y="5199"/>
                  </a:cubicBezTo>
                  <a:cubicBezTo>
                    <a:pt x="5577" y="5010"/>
                    <a:pt x="5734" y="4852"/>
                    <a:pt x="5955" y="4852"/>
                  </a:cubicBezTo>
                  <a:lnTo>
                    <a:pt x="6490" y="4852"/>
                  </a:lnTo>
                  <a:cubicBezTo>
                    <a:pt x="6931" y="3623"/>
                    <a:pt x="8066" y="2741"/>
                    <a:pt x="9420" y="2741"/>
                  </a:cubicBezTo>
                  <a:cubicBezTo>
                    <a:pt x="9767" y="2741"/>
                    <a:pt x="10113" y="2836"/>
                    <a:pt x="10428" y="2962"/>
                  </a:cubicBezTo>
                  <a:lnTo>
                    <a:pt x="1042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1" name="Google Shape;19251;p92"/>
            <p:cNvSpPr/>
            <p:nvPr/>
          </p:nvSpPr>
          <p:spPr>
            <a:xfrm>
              <a:off x="3859600" y="3591950"/>
              <a:ext cx="261525" cy="70900"/>
            </a:xfrm>
            <a:custGeom>
              <a:avLst/>
              <a:gdLst/>
              <a:ahLst/>
              <a:cxnLst/>
              <a:rect l="l" t="t" r="r" b="b"/>
              <a:pathLst>
                <a:path w="10461" h="2836" extrusionOk="0">
                  <a:moveTo>
                    <a:pt x="1734" y="0"/>
                  </a:moveTo>
                  <a:cubicBezTo>
                    <a:pt x="1513" y="0"/>
                    <a:pt x="1356" y="158"/>
                    <a:pt x="1356" y="347"/>
                  </a:cubicBezTo>
                  <a:lnTo>
                    <a:pt x="1356" y="693"/>
                  </a:lnTo>
                  <a:lnTo>
                    <a:pt x="1009" y="693"/>
                  </a:lnTo>
                  <a:cubicBezTo>
                    <a:pt x="410" y="693"/>
                    <a:pt x="1" y="1166"/>
                    <a:pt x="1" y="1733"/>
                  </a:cubicBezTo>
                  <a:lnTo>
                    <a:pt x="1" y="2836"/>
                  </a:lnTo>
                  <a:lnTo>
                    <a:pt x="10429" y="2836"/>
                  </a:lnTo>
                  <a:lnTo>
                    <a:pt x="10429" y="1733"/>
                  </a:lnTo>
                  <a:lnTo>
                    <a:pt x="10460" y="1733"/>
                  </a:lnTo>
                  <a:cubicBezTo>
                    <a:pt x="10460" y="1134"/>
                    <a:pt x="9988" y="693"/>
                    <a:pt x="9421" y="693"/>
                  </a:cubicBezTo>
                  <a:lnTo>
                    <a:pt x="9074" y="693"/>
                  </a:lnTo>
                  <a:lnTo>
                    <a:pt x="9074" y="347"/>
                  </a:lnTo>
                  <a:cubicBezTo>
                    <a:pt x="9074" y="158"/>
                    <a:pt x="8917" y="0"/>
                    <a:pt x="8728" y="0"/>
                  </a:cubicBezTo>
                  <a:cubicBezTo>
                    <a:pt x="8539" y="0"/>
                    <a:pt x="8381" y="158"/>
                    <a:pt x="8381" y="347"/>
                  </a:cubicBezTo>
                  <a:lnTo>
                    <a:pt x="8381" y="693"/>
                  </a:lnTo>
                  <a:lnTo>
                    <a:pt x="6995" y="693"/>
                  </a:lnTo>
                  <a:lnTo>
                    <a:pt x="6995" y="347"/>
                  </a:lnTo>
                  <a:cubicBezTo>
                    <a:pt x="6995" y="158"/>
                    <a:pt x="6837" y="0"/>
                    <a:pt x="6648" y="0"/>
                  </a:cubicBezTo>
                  <a:cubicBezTo>
                    <a:pt x="6459" y="0"/>
                    <a:pt x="6302" y="158"/>
                    <a:pt x="6302" y="347"/>
                  </a:cubicBezTo>
                  <a:lnTo>
                    <a:pt x="6302" y="693"/>
                  </a:lnTo>
                  <a:lnTo>
                    <a:pt x="4159" y="693"/>
                  </a:lnTo>
                  <a:lnTo>
                    <a:pt x="4159" y="347"/>
                  </a:lnTo>
                  <a:cubicBezTo>
                    <a:pt x="4159" y="158"/>
                    <a:pt x="4002" y="0"/>
                    <a:pt x="3813" y="0"/>
                  </a:cubicBezTo>
                  <a:cubicBezTo>
                    <a:pt x="3624" y="0"/>
                    <a:pt x="3466" y="158"/>
                    <a:pt x="3466" y="347"/>
                  </a:cubicBezTo>
                  <a:lnTo>
                    <a:pt x="3466" y="693"/>
                  </a:lnTo>
                  <a:lnTo>
                    <a:pt x="2080" y="693"/>
                  </a:lnTo>
                  <a:lnTo>
                    <a:pt x="2080" y="347"/>
                  </a:lnTo>
                  <a:cubicBezTo>
                    <a:pt x="2080" y="158"/>
                    <a:pt x="1923" y="0"/>
                    <a:pt x="17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252" name="Google Shape;19252;p92"/>
          <p:cNvGrpSpPr/>
          <p:nvPr/>
        </p:nvGrpSpPr>
        <p:grpSpPr>
          <a:xfrm>
            <a:off x="5318952" y="3807186"/>
            <a:ext cx="350079" cy="350079"/>
            <a:chOff x="3860400" y="3955025"/>
            <a:chExt cx="296175" cy="296175"/>
          </a:xfrm>
        </p:grpSpPr>
        <p:sp>
          <p:nvSpPr>
            <p:cNvPr id="19253" name="Google Shape;19253;p92"/>
            <p:cNvSpPr/>
            <p:nvPr/>
          </p:nvSpPr>
          <p:spPr>
            <a:xfrm>
              <a:off x="3973825" y="3955025"/>
              <a:ext cx="68525" cy="68550"/>
            </a:xfrm>
            <a:custGeom>
              <a:avLst/>
              <a:gdLst/>
              <a:ahLst/>
              <a:cxnLst/>
              <a:rect l="l" t="t" r="r" b="b"/>
              <a:pathLst>
                <a:path w="2741" h="2742" extrusionOk="0">
                  <a:moveTo>
                    <a:pt x="1355" y="1"/>
                  </a:moveTo>
                  <a:cubicBezTo>
                    <a:pt x="630" y="1"/>
                    <a:pt x="0" y="631"/>
                    <a:pt x="0" y="1387"/>
                  </a:cubicBezTo>
                  <a:cubicBezTo>
                    <a:pt x="0" y="2112"/>
                    <a:pt x="630" y="2742"/>
                    <a:pt x="1355" y="2742"/>
                  </a:cubicBezTo>
                  <a:cubicBezTo>
                    <a:pt x="2111" y="2742"/>
                    <a:pt x="2741" y="2112"/>
                    <a:pt x="2741" y="1387"/>
                  </a:cubicBezTo>
                  <a:cubicBezTo>
                    <a:pt x="2741" y="631"/>
                    <a:pt x="2142" y="1"/>
                    <a:pt x="13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4" name="Google Shape;19254;p92"/>
            <p:cNvSpPr/>
            <p:nvPr/>
          </p:nvSpPr>
          <p:spPr>
            <a:xfrm>
              <a:off x="3947025" y="4021975"/>
              <a:ext cx="122125" cy="71700"/>
            </a:xfrm>
            <a:custGeom>
              <a:avLst/>
              <a:gdLst/>
              <a:ahLst/>
              <a:cxnLst/>
              <a:rect l="l" t="t" r="r" b="b"/>
              <a:pathLst>
                <a:path w="4885" h="2868" extrusionOk="0">
                  <a:moveTo>
                    <a:pt x="820" y="1"/>
                  </a:moveTo>
                  <a:cubicBezTo>
                    <a:pt x="316" y="442"/>
                    <a:pt x="1" y="1104"/>
                    <a:pt x="1" y="1797"/>
                  </a:cubicBezTo>
                  <a:lnTo>
                    <a:pt x="1" y="2521"/>
                  </a:lnTo>
                  <a:cubicBezTo>
                    <a:pt x="1" y="2710"/>
                    <a:pt x="158" y="2868"/>
                    <a:pt x="347" y="2868"/>
                  </a:cubicBezTo>
                  <a:lnTo>
                    <a:pt x="4506" y="2868"/>
                  </a:lnTo>
                  <a:cubicBezTo>
                    <a:pt x="4727" y="2868"/>
                    <a:pt x="4884" y="2710"/>
                    <a:pt x="4884" y="2521"/>
                  </a:cubicBezTo>
                  <a:lnTo>
                    <a:pt x="4884" y="1860"/>
                  </a:lnTo>
                  <a:cubicBezTo>
                    <a:pt x="4884" y="1135"/>
                    <a:pt x="4569" y="473"/>
                    <a:pt x="4034" y="32"/>
                  </a:cubicBezTo>
                  <a:cubicBezTo>
                    <a:pt x="3655" y="473"/>
                    <a:pt x="3120" y="788"/>
                    <a:pt x="2427" y="788"/>
                  </a:cubicBezTo>
                  <a:cubicBezTo>
                    <a:pt x="1797" y="788"/>
                    <a:pt x="1198" y="473"/>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5" name="Google Shape;19255;p92"/>
            <p:cNvSpPr/>
            <p:nvPr/>
          </p:nvSpPr>
          <p:spPr>
            <a:xfrm>
              <a:off x="4086450" y="4145650"/>
              <a:ext cx="70125" cy="104775"/>
            </a:xfrm>
            <a:custGeom>
              <a:avLst/>
              <a:gdLst/>
              <a:ahLst/>
              <a:cxnLst/>
              <a:rect l="l" t="t" r="r" b="b"/>
              <a:pathLst>
                <a:path w="2805" h="4191" extrusionOk="0">
                  <a:moveTo>
                    <a:pt x="0" y="0"/>
                  </a:moveTo>
                  <a:lnTo>
                    <a:pt x="0" y="4190"/>
                  </a:lnTo>
                  <a:lnTo>
                    <a:pt x="2458" y="4190"/>
                  </a:lnTo>
                  <a:cubicBezTo>
                    <a:pt x="2647" y="4190"/>
                    <a:pt x="2804" y="4033"/>
                    <a:pt x="2804" y="3844"/>
                  </a:cubicBezTo>
                  <a:lnTo>
                    <a:pt x="2804" y="315"/>
                  </a:lnTo>
                  <a:cubicBezTo>
                    <a:pt x="2773" y="158"/>
                    <a:pt x="2647" y="0"/>
                    <a:pt x="24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6" name="Google Shape;19256;p92"/>
            <p:cNvSpPr/>
            <p:nvPr/>
          </p:nvSpPr>
          <p:spPr>
            <a:xfrm>
              <a:off x="3860400" y="4180300"/>
              <a:ext cx="70125" cy="70125"/>
            </a:xfrm>
            <a:custGeom>
              <a:avLst/>
              <a:gdLst/>
              <a:ahLst/>
              <a:cxnLst/>
              <a:rect l="l" t="t" r="r" b="b"/>
              <a:pathLst>
                <a:path w="2805" h="2805" extrusionOk="0">
                  <a:moveTo>
                    <a:pt x="347" y="0"/>
                  </a:moveTo>
                  <a:cubicBezTo>
                    <a:pt x="158" y="0"/>
                    <a:pt x="0" y="189"/>
                    <a:pt x="0" y="347"/>
                  </a:cubicBezTo>
                  <a:lnTo>
                    <a:pt x="0" y="2458"/>
                  </a:lnTo>
                  <a:cubicBezTo>
                    <a:pt x="0" y="2678"/>
                    <a:pt x="158" y="2804"/>
                    <a:pt x="347" y="2804"/>
                  </a:cubicBezTo>
                  <a:lnTo>
                    <a:pt x="2804" y="2804"/>
                  </a:lnTo>
                  <a:lnTo>
                    <a:pt x="280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7" name="Google Shape;19257;p92"/>
            <p:cNvSpPr/>
            <p:nvPr/>
          </p:nvSpPr>
          <p:spPr>
            <a:xfrm>
              <a:off x="3947025" y="4111775"/>
              <a:ext cx="122125" cy="139425"/>
            </a:xfrm>
            <a:custGeom>
              <a:avLst/>
              <a:gdLst/>
              <a:ahLst/>
              <a:cxnLst/>
              <a:rect l="l" t="t" r="r" b="b"/>
              <a:pathLst>
                <a:path w="4885" h="5577" extrusionOk="0">
                  <a:moveTo>
                    <a:pt x="2466" y="1377"/>
                  </a:moveTo>
                  <a:cubicBezTo>
                    <a:pt x="2522" y="1377"/>
                    <a:pt x="2582" y="1392"/>
                    <a:pt x="2647" y="1418"/>
                  </a:cubicBezTo>
                  <a:cubicBezTo>
                    <a:pt x="2742" y="1450"/>
                    <a:pt x="2836" y="1607"/>
                    <a:pt x="2836" y="1733"/>
                  </a:cubicBezTo>
                  <a:lnTo>
                    <a:pt x="2836" y="3497"/>
                  </a:lnTo>
                  <a:lnTo>
                    <a:pt x="3183" y="3497"/>
                  </a:lnTo>
                  <a:cubicBezTo>
                    <a:pt x="3372" y="3497"/>
                    <a:pt x="3529" y="3655"/>
                    <a:pt x="3529" y="3844"/>
                  </a:cubicBezTo>
                  <a:cubicBezTo>
                    <a:pt x="3529" y="4033"/>
                    <a:pt x="3340" y="4159"/>
                    <a:pt x="3151" y="4159"/>
                  </a:cubicBezTo>
                  <a:lnTo>
                    <a:pt x="1765" y="4159"/>
                  </a:lnTo>
                  <a:cubicBezTo>
                    <a:pt x="1576" y="4159"/>
                    <a:pt x="1419" y="4002"/>
                    <a:pt x="1419" y="3812"/>
                  </a:cubicBezTo>
                  <a:cubicBezTo>
                    <a:pt x="1419" y="3623"/>
                    <a:pt x="1576" y="3466"/>
                    <a:pt x="1765" y="3466"/>
                  </a:cubicBezTo>
                  <a:lnTo>
                    <a:pt x="2112" y="3466"/>
                  </a:lnTo>
                  <a:lnTo>
                    <a:pt x="2112" y="2552"/>
                  </a:lnTo>
                  <a:lnTo>
                    <a:pt x="1986" y="2678"/>
                  </a:lnTo>
                  <a:cubicBezTo>
                    <a:pt x="1938" y="2726"/>
                    <a:pt x="1852" y="2749"/>
                    <a:pt x="1765" y="2749"/>
                  </a:cubicBezTo>
                  <a:cubicBezTo>
                    <a:pt x="1679" y="2749"/>
                    <a:pt x="1592" y="2726"/>
                    <a:pt x="1545" y="2678"/>
                  </a:cubicBezTo>
                  <a:cubicBezTo>
                    <a:pt x="1419" y="2552"/>
                    <a:pt x="1419" y="2300"/>
                    <a:pt x="1545" y="2206"/>
                  </a:cubicBezTo>
                  <a:lnTo>
                    <a:pt x="2238" y="1481"/>
                  </a:lnTo>
                  <a:cubicBezTo>
                    <a:pt x="2312" y="1407"/>
                    <a:pt x="2385" y="1377"/>
                    <a:pt x="2466" y="1377"/>
                  </a:cubicBezTo>
                  <a:close/>
                  <a:moveTo>
                    <a:pt x="347" y="0"/>
                  </a:moveTo>
                  <a:cubicBezTo>
                    <a:pt x="158" y="0"/>
                    <a:pt x="1" y="158"/>
                    <a:pt x="1" y="347"/>
                  </a:cubicBezTo>
                  <a:lnTo>
                    <a:pt x="1" y="5577"/>
                  </a:lnTo>
                  <a:lnTo>
                    <a:pt x="4853" y="5577"/>
                  </a:lnTo>
                  <a:cubicBezTo>
                    <a:pt x="4884" y="3245"/>
                    <a:pt x="4884" y="2678"/>
                    <a:pt x="4884" y="347"/>
                  </a:cubicBezTo>
                  <a:cubicBezTo>
                    <a:pt x="4884" y="158"/>
                    <a:pt x="4727" y="0"/>
                    <a:pt x="45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258" name="Google Shape;19258;p92"/>
          <p:cNvGrpSpPr/>
          <p:nvPr/>
        </p:nvGrpSpPr>
        <p:grpSpPr>
          <a:xfrm>
            <a:off x="7534167" y="2883584"/>
            <a:ext cx="355664" cy="349133"/>
            <a:chOff x="5716825" y="3235950"/>
            <a:chExt cx="300900" cy="295375"/>
          </a:xfrm>
        </p:grpSpPr>
        <p:sp>
          <p:nvSpPr>
            <p:cNvPr id="19259" name="Google Shape;19259;p92"/>
            <p:cNvSpPr/>
            <p:nvPr/>
          </p:nvSpPr>
          <p:spPr>
            <a:xfrm>
              <a:off x="5716825" y="3309975"/>
              <a:ext cx="137075" cy="146525"/>
            </a:xfrm>
            <a:custGeom>
              <a:avLst/>
              <a:gdLst/>
              <a:ahLst/>
              <a:cxnLst/>
              <a:rect l="l" t="t" r="r" b="b"/>
              <a:pathLst>
                <a:path w="5483" h="5861" extrusionOk="0">
                  <a:moveTo>
                    <a:pt x="2584" y="1"/>
                  </a:moveTo>
                  <a:lnTo>
                    <a:pt x="410" y="2206"/>
                  </a:lnTo>
                  <a:cubicBezTo>
                    <a:pt x="1" y="2615"/>
                    <a:pt x="1" y="3277"/>
                    <a:pt x="410" y="3655"/>
                  </a:cubicBezTo>
                  <a:lnTo>
                    <a:pt x="2584" y="5860"/>
                  </a:lnTo>
                  <a:lnTo>
                    <a:pt x="3781" y="4632"/>
                  </a:lnTo>
                  <a:cubicBezTo>
                    <a:pt x="3844" y="4584"/>
                    <a:pt x="3939" y="4561"/>
                    <a:pt x="4029" y="4561"/>
                  </a:cubicBezTo>
                  <a:cubicBezTo>
                    <a:pt x="4120" y="4561"/>
                    <a:pt x="4206" y="4584"/>
                    <a:pt x="4254" y="4632"/>
                  </a:cubicBezTo>
                  <a:lnTo>
                    <a:pt x="4726" y="5104"/>
                  </a:lnTo>
                  <a:cubicBezTo>
                    <a:pt x="4789" y="5167"/>
                    <a:pt x="4884" y="5199"/>
                    <a:pt x="4974" y="5199"/>
                  </a:cubicBezTo>
                  <a:cubicBezTo>
                    <a:pt x="5065" y="5199"/>
                    <a:pt x="5152" y="5167"/>
                    <a:pt x="5199" y="5104"/>
                  </a:cubicBezTo>
                  <a:cubicBezTo>
                    <a:pt x="5325" y="5010"/>
                    <a:pt x="5325" y="4758"/>
                    <a:pt x="5199" y="4632"/>
                  </a:cubicBezTo>
                  <a:lnTo>
                    <a:pt x="4726" y="4159"/>
                  </a:lnTo>
                  <a:cubicBezTo>
                    <a:pt x="4632" y="4065"/>
                    <a:pt x="4632" y="3813"/>
                    <a:pt x="4726" y="3687"/>
                  </a:cubicBezTo>
                  <a:lnTo>
                    <a:pt x="5482" y="2962"/>
                  </a:lnTo>
                  <a:lnTo>
                    <a:pt x="5010" y="2489"/>
                  </a:lnTo>
                  <a:lnTo>
                    <a:pt x="4789" y="2710"/>
                  </a:lnTo>
                  <a:cubicBezTo>
                    <a:pt x="4584" y="2915"/>
                    <a:pt x="4317" y="3017"/>
                    <a:pt x="4049" y="3017"/>
                  </a:cubicBezTo>
                  <a:cubicBezTo>
                    <a:pt x="3781" y="3017"/>
                    <a:pt x="3513" y="2915"/>
                    <a:pt x="3309" y="2710"/>
                  </a:cubicBezTo>
                  <a:cubicBezTo>
                    <a:pt x="2930" y="2332"/>
                    <a:pt x="2930" y="1670"/>
                    <a:pt x="3309" y="1261"/>
                  </a:cubicBezTo>
                  <a:lnTo>
                    <a:pt x="3561" y="1040"/>
                  </a:lnTo>
                  <a:lnTo>
                    <a:pt x="25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0" name="Google Shape;19260;p92"/>
            <p:cNvSpPr/>
            <p:nvPr/>
          </p:nvSpPr>
          <p:spPr>
            <a:xfrm>
              <a:off x="5794025" y="3235950"/>
              <a:ext cx="145725" cy="133900"/>
            </a:xfrm>
            <a:custGeom>
              <a:avLst/>
              <a:gdLst/>
              <a:ahLst/>
              <a:cxnLst/>
              <a:rect l="l" t="t" r="r" b="b"/>
              <a:pathLst>
                <a:path w="5829" h="5356" extrusionOk="0">
                  <a:moveTo>
                    <a:pt x="2926" y="0"/>
                  </a:moveTo>
                  <a:cubicBezTo>
                    <a:pt x="2662" y="0"/>
                    <a:pt x="2394" y="95"/>
                    <a:pt x="2205" y="284"/>
                  </a:cubicBezTo>
                  <a:lnTo>
                    <a:pt x="0" y="2457"/>
                  </a:lnTo>
                  <a:lnTo>
                    <a:pt x="1229" y="3686"/>
                  </a:lnTo>
                  <a:cubicBezTo>
                    <a:pt x="1323" y="3781"/>
                    <a:pt x="1323" y="4033"/>
                    <a:pt x="1229" y="4127"/>
                  </a:cubicBezTo>
                  <a:lnTo>
                    <a:pt x="725" y="4600"/>
                  </a:lnTo>
                  <a:cubicBezTo>
                    <a:pt x="630" y="4726"/>
                    <a:pt x="630" y="4978"/>
                    <a:pt x="725" y="5072"/>
                  </a:cubicBezTo>
                  <a:cubicBezTo>
                    <a:pt x="788" y="5135"/>
                    <a:pt x="882" y="5167"/>
                    <a:pt x="977" y="5167"/>
                  </a:cubicBezTo>
                  <a:cubicBezTo>
                    <a:pt x="1071" y="5167"/>
                    <a:pt x="1166" y="5135"/>
                    <a:pt x="1229" y="5072"/>
                  </a:cubicBezTo>
                  <a:lnTo>
                    <a:pt x="1701" y="4600"/>
                  </a:lnTo>
                  <a:cubicBezTo>
                    <a:pt x="1749" y="4553"/>
                    <a:pt x="1835" y="4529"/>
                    <a:pt x="1926" y="4529"/>
                  </a:cubicBezTo>
                  <a:cubicBezTo>
                    <a:pt x="2016" y="4529"/>
                    <a:pt x="2111" y="4553"/>
                    <a:pt x="2174" y="4600"/>
                  </a:cubicBezTo>
                  <a:lnTo>
                    <a:pt x="2898" y="5356"/>
                  </a:lnTo>
                  <a:lnTo>
                    <a:pt x="3371" y="4883"/>
                  </a:lnTo>
                  <a:lnTo>
                    <a:pt x="3151" y="4663"/>
                  </a:lnTo>
                  <a:cubicBezTo>
                    <a:pt x="2741" y="4253"/>
                    <a:pt x="2741" y="3592"/>
                    <a:pt x="3151" y="3214"/>
                  </a:cubicBezTo>
                  <a:cubicBezTo>
                    <a:pt x="3340" y="3009"/>
                    <a:pt x="3607" y="2906"/>
                    <a:pt x="3875" y="2906"/>
                  </a:cubicBezTo>
                  <a:cubicBezTo>
                    <a:pt x="4143" y="2906"/>
                    <a:pt x="4411" y="3009"/>
                    <a:pt x="4600" y="3214"/>
                  </a:cubicBezTo>
                  <a:lnTo>
                    <a:pt x="4852" y="3434"/>
                  </a:lnTo>
                  <a:lnTo>
                    <a:pt x="5828" y="2457"/>
                  </a:lnTo>
                  <a:lnTo>
                    <a:pt x="3623" y="284"/>
                  </a:lnTo>
                  <a:cubicBezTo>
                    <a:pt x="3450" y="95"/>
                    <a:pt x="3190" y="0"/>
                    <a:pt x="29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1" name="Google Shape;19261;p92"/>
            <p:cNvSpPr/>
            <p:nvPr/>
          </p:nvSpPr>
          <p:spPr>
            <a:xfrm>
              <a:off x="5880650" y="3309975"/>
              <a:ext cx="137075" cy="145725"/>
            </a:xfrm>
            <a:custGeom>
              <a:avLst/>
              <a:gdLst/>
              <a:ahLst/>
              <a:cxnLst/>
              <a:rect l="l" t="t" r="r" b="b"/>
              <a:pathLst>
                <a:path w="5483" h="5829" extrusionOk="0">
                  <a:moveTo>
                    <a:pt x="2899" y="1"/>
                  </a:moveTo>
                  <a:lnTo>
                    <a:pt x="1702" y="1229"/>
                  </a:lnTo>
                  <a:cubicBezTo>
                    <a:pt x="1639" y="1292"/>
                    <a:pt x="1544" y="1324"/>
                    <a:pt x="1450" y="1324"/>
                  </a:cubicBezTo>
                  <a:cubicBezTo>
                    <a:pt x="1355" y="1324"/>
                    <a:pt x="1261" y="1292"/>
                    <a:pt x="1198" y="1229"/>
                  </a:cubicBezTo>
                  <a:lnTo>
                    <a:pt x="725" y="757"/>
                  </a:lnTo>
                  <a:cubicBezTo>
                    <a:pt x="678" y="694"/>
                    <a:pt x="591" y="662"/>
                    <a:pt x="501" y="662"/>
                  </a:cubicBezTo>
                  <a:cubicBezTo>
                    <a:pt x="410" y="662"/>
                    <a:pt x="316" y="694"/>
                    <a:pt x="253" y="757"/>
                  </a:cubicBezTo>
                  <a:cubicBezTo>
                    <a:pt x="158" y="883"/>
                    <a:pt x="158" y="1103"/>
                    <a:pt x="253" y="1229"/>
                  </a:cubicBezTo>
                  <a:lnTo>
                    <a:pt x="725" y="1702"/>
                  </a:lnTo>
                  <a:cubicBezTo>
                    <a:pt x="851" y="1828"/>
                    <a:pt x="851" y="2048"/>
                    <a:pt x="725" y="2174"/>
                  </a:cubicBezTo>
                  <a:lnTo>
                    <a:pt x="1" y="2899"/>
                  </a:lnTo>
                  <a:lnTo>
                    <a:pt x="473" y="3372"/>
                  </a:lnTo>
                  <a:lnTo>
                    <a:pt x="694" y="3151"/>
                  </a:lnTo>
                  <a:cubicBezTo>
                    <a:pt x="898" y="2946"/>
                    <a:pt x="1166" y="2844"/>
                    <a:pt x="1434" y="2844"/>
                  </a:cubicBezTo>
                  <a:cubicBezTo>
                    <a:pt x="1702" y="2844"/>
                    <a:pt x="1970" y="2946"/>
                    <a:pt x="2174" y="3151"/>
                  </a:cubicBezTo>
                  <a:cubicBezTo>
                    <a:pt x="2552" y="3529"/>
                    <a:pt x="2552" y="4222"/>
                    <a:pt x="2174" y="4600"/>
                  </a:cubicBezTo>
                  <a:lnTo>
                    <a:pt x="1922" y="4852"/>
                  </a:lnTo>
                  <a:lnTo>
                    <a:pt x="2899" y="5829"/>
                  </a:lnTo>
                  <a:lnTo>
                    <a:pt x="5073" y="3655"/>
                  </a:lnTo>
                  <a:cubicBezTo>
                    <a:pt x="5482" y="3277"/>
                    <a:pt x="5482" y="2615"/>
                    <a:pt x="5073" y="2206"/>
                  </a:cubicBezTo>
                  <a:lnTo>
                    <a:pt x="289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2" name="Google Shape;19262;p92"/>
            <p:cNvSpPr/>
            <p:nvPr/>
          </p:nvSpPr>
          <p:spPr>
            <a:xfrm>
              <a:off x="5794025" y="3396625"/>
              <a:ext cx="147300" cy="134700"/>
            </a:xfrm>
            <a:custGeom>
              <a:avLst/>
              <a:gdLst/>
              <a:ahLst/>
              <a:cxnLst/>
              <a:rect l="l" t="t" r="r" b="b"/>
              <a:pathLst>
                <a:path w="5892" h="5388" extrusionOk="0">
                  <a:moveTo>
                    <a:pt x="2993" y="0"/>
                  </a:moveTo>
                  <a:lnTo>
                    <a:pt x="2520" y="473"/>
                  </a:lnTo>
                  <a:lnTo>
                    <a:pt x="2741" y="725"/>
                  </a:lnTo>
                  <a:cubicBezTo>
                    <a:pt x="3151" y="1103"/>
                    <a:pt x="3151" y="1764"/>
                    <a:pt x="2741" y="2174"/>
                  </a:cubicBezTo>
                  <a:cubicBezTo>
                    <a:pt x="2505" y="2363"/>
                    <a:pt x="2221" y="2457"/>
                    <a:pt x="1949" y="2457"/>
                  </a:cubicBezTo>
                  <a:cubicBezTo>
                    <a:pt x="1678" y="2457"/>
                    <a:pt x="1418" y="2363"/>
                    <a:pt x="1229" y="2174"/>
                  </a:cubicBezTo>
                  <a:lnTo>
                    <a:pt x="977" y="1922"/>
                  </a:lnTo>
                  <a:lnTo>
                    <a:pt x="0" y="2930"/>
                  </a:lnTo>
                  <a:lnTo>
                    <a:pt x="2205" y="5072"/>
                  </a:lnTo>
                  <a:cubicBezTo>
                    <a:pt x="2394" y="5293"/>
                    <a:pt x="2678" y="5387"/>
                    <a:pt x="2930" y="5387"/>
                  </a:cubicBezTo>
                  <a:cubicBezTo>
                    <a:pt x="3214" y="5387"/>
                    <a:pt x="3497" y="5293"/>
                    <a:pt x="3686" y="5072"/>
                  </a:cubicBezTo>
                  <a:lnTo>
                    <a:pt x="5891" y="2930"/>
                  </a:lnTo>
                  <a:lnTo>
                    <a:pt x="4663" y="1701"/>
                  </a:lnTo>
                  <a:cubicBezTo>
                    <a:pt x="4568" y="1575"/>
                    <a:pt x="4568" y="1355"/>
                    <a:pt x="4663" y="1229"/>
                  </a:cubicBezTo>
                  <a:lnTo>
                    <a:pt x="5167" y="756"/>
                  </a:lnTo>
                  <a:cubicBezTo>
                    <a:pt x="5261" y="630"/>
                    <a:pt x="5261" y="410"/>
                    <a:pt x="5167" y="284"/>
                  </a:cubicBezTo>
                  <a:cubicBezTo>
                    <a:pt x="5104" y="221"/>
                    <a:pt x="5009" y="189"/>
                    <a:pt x="4915" y="189"/>
                  </a:cubicBezTo>
                  <a:cubicBezTo>
                    <a:pt x="4820" y="189"/>
                    <a:pt x="4726" y="221"/>
                    <a:pt x="4663" y="284"/>
                  </a:cubicBezTo>
                  <a:lnTo>
                    <a:pt x="4190" y="756"/>
                  </a:lnTo>
                  <a:cubicBezTo>
                    <a:pt x="4143" y="819"/>
                    <a:pt x="4056" y="851"/>
                    <a:pt x="3966" y="851"/>
                  </a:cubicBezTo>
                  <a:cubicBezTo>
                    <a:pt x="3875" y="851"/>
                    <a:pt x="3781" y="819"/>
                    <a:pt x="3718" y="756"/>
                  </a:cubicBezTo>
                  <a:lnTo>
                    <a:pt x="299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263" name="Google Shape;19263;p92"/>
          <p:cNvGrpSpPr/>
          <p:nvPr/>
        </p:nvGrpSpPr>
        <p:grpSpPr>
          <a:xfrm>
            <a:off x="7547199" y="3342272"/>
            <a:ext cx="329601" cy="327739"/>
            <a:chOff x="5727850" y="3609275"/>
            <a:chExt cx="278850" cy="277275"/>
          </a:xfrm>
        </p:grpSpPr>
        <p:sp>
          <p:nvSpPr>
            <p:cNvPr id="19264" name="Google Shape;19264;p92"/>
            <p:cNvSpPr/>
            <p:nvPr/>
          </p:nvSpPr>
          <p:spPr>
            <a:xfrm>
              <a:off x="5884600" y="3765225"/>
              <a:ext cx="122100" cy="121325"/>
            </a:xfrm>
            <a:custGeom>
              <a:avLst/>
              <a:gdLst/>
              <a:ahLst/>
              <a:cxnLst/>
              <a:rect l="l" t="t" r="r" b="b"/>
              <a:pathLst>
                <a:path w="4884" h="4853" extrusionOk="0">
                  <a:moveTo>
                    <a:pt x="2426" y="662"/>
                  </a:moveTo>
                  <a:cubicBezTo>
                    <a:pt x="2646" y="662"/>
                    <a:pt x="2804" y="819"/>
                    <a:pt x="2804" y="1008"/>
                  </a:cubicBezTo>
                  <a:cubicBezTo>
                    <a:pt x="2804" y="1197"/>
                    <a:pt x="2646" y="1355"/>
                    <a:pt x="2426" y="1355"/>
                  </a:cubicBezTo>
                  <a:cubicBezTo>
                    <a:pt x="2237" y="1355"/>
                    <a:pt x="2079" y="1197"/>
                    <a:pt x="2079" y="1008"/>
                  </a:cubicBezTo>
                  <a:cubicBezTo>
                    <a:pt x="2079" y="819"/>
                    <a:pt x="2237" y="662"/>
                    <a:pt x="2426" y="662"/>
                  </a:cubicBezTo>
                  <a:close/>
                  <a:moveTo>
                    <a:pt x="2426" y="1670"/>
                  </a:moveTo>
                  <a:cubicBezTo>
                    <a:pt x="2646" y="1670"/>
                    <a:pt x="2804" y="1828"/>
                    <a:pt x="2804" y="2048"/>
                  </a:cubicBezTo>
                  <a:lnTo>
                    <a:pt x="2804" y="3781"/>
                  </a:lnTo>
                  <a:cubicBezTo>
                    <a:pt x="2804" y="3970"/>
                    <a:pt x="2646" y="4127"/>
                    <a:pt x="2426" y="4127"/>
                  </a:cubicBezTo>
                  <a:cubicBezTo>
                    <a:pt x="2237" y="4127"/>
                    <a:pt x="2079" y="3970"/>
                    <a:pt x="2079" y="3781"/>
                  </a:cubicBezTo>
                  <a:lnTo>
                    <a:pt x="2079" y="2048"/>
                  </a:lnTo>
                  <a:cubicBezTo>
                    <a:pt x="2079" y="1828"/>
                    <a:pt x="2237" y="1670"/>
                    <a:pt x="2426" y="1670"/>
                  </a:cubicBezTo>
                  <a:close/>
                  <a:moveTo>
                    <a:pt x="2426" y="0"/>
                  </a:moveTo>
                  <a:cubicBezTo>
                    <a:pt x="1103" y="0"/>
                    <a:pt x="0" y="1103"/>
                    <a:pt x="0" y="2426"/>
                  </a:cubicBezTo>
                  <a:cubicBezTo>
                    <a:pt x="0" y="3749"/>
                    <a:pt x="1103" y="4852"/>
                    <a:pt x="2426" y="4852"/>
                  </a:cubicBezTo>
                  <a:cubicBezTo>
                    <a:pt x="3781" y="4852"/>
                    <a:pt x="4883" y="3749"/>
                    <a:pt x="4883" y="2426"/>
                  </a:cubicBezTo>
                  <a:cubicBezTo>
                    <a:pt x="4883" y="1040"/>
                    <a:pt x="3781" y="0"/>
                    <a:pt x="24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5" name="Google Shape;19265;p92"/>
            <p:cNvSpPr/>
            <p:nvPr/>
          </p:nvSpPr>
          <p:spPr>
            <a:xfrm>
              <a:off x="5727850" y="3669125"/>
              <a:ext cx="35475" cy="216625"/>
            </a:xfrm>
            <a:custGeom>
              <a:avLst/>
              <a:gdLst/>
              <a:ahLst/>
              <a:cxnLst/>
              <a:rect l="l" t="t" r="r" b="b"/>
              <a:pathLst>
                <a:path w="1419" h="8665" extrusionOk="0">
                  <a:moveTo>
                    <a:pt x="32" y="1"/>
                  </a:moveTo>
                  <a:lnTo>
                    <a:pt x="32" y="7310"/>
                  </a:lnTo>
                  <a:cubicBezTo>
                    <a:pt x="1" y="8034"/>
                    <a:pt x="631" y="8665"/>
                    <a:pt x="1418" y="8665"/>
                  </a:cubicBezTo>
                  <a:lnTo>
                    <a:pt x="1418" y="347"/>
                  </a:lnTo>
                  <a:lnTo>
                    <a:pt x="1072" y="347"/>
                  </a:lnTo>
                  <a:cubicBezTo>
                    <a:pt x="662" y="347"/>
                    <a:pt x="316" y="253"/>
                    <a:pt x="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6" name="Google Shape;19266;p92"/>
            <p:cNvSpPr/>
            <p:nvPr/>
          </p:nvSpPr>
          <p:spPr>
            <a:xfrm>
              <a:off x="5779825" y="3677800"/>
              <a:ext cx="174900" cy="207950"/>
            </a:xfrm>
            <a:custGeom>
              <a:avLst/>
              <a:gdLst/>
              <a:ahLst/>
              <a:cxnLst/>
              <a:rect l="l" t="t" r="r" b="b"/>
              <a:pathLst>
                <a:path w="6996" h="8318" extrusionOk="0">
                  <a:moveTo>
                    <a:pt x="5262" y="693"/>
                  </a:moveTo>
                  <a:cubicBezTo>
                    <a:pt x="5451" y="693"/>
                    <a:pt x="5609" y="851"/>
                    <a:pt x="5609" y="1040"/>
                  </a:cubicBezTo>
                  <a:cubicBezTo>
                    <a:pt x="5609" y="1229"/>
                    <a:pt x="5451" y="1386"/>
                    <a:pt x="5262" y="1386"/>
                  </a:cubicBezTo>
                  <a:lnTo>
                    <a:pt x="1072" y="1386"/>
                  </a:lnTo>
                  <a:cubicBezTo>
                    <a:pt x="883" y="1386"/>
                    <a:pt x="726" y="1229"/>
                    <a:pt x="726" y="1040"/>
                  </a:cubicBezTo>
                  <a:cubicBezTo>
                    <a:pt x="726" y="851"/>
                    <a:pt x="883" y="693"/>
                    <a:pt x="1072" y="693"/>
                  </a:cubicBezTo>
                  <a:close/>
                  <a:moveTo>
                    <a:pt x="5262" y="2080"/>
                  </a:moveTo>
                  <a:cubicBezTo>
                    <a:pt x="5451" y="2080"/>
                    <a:pt x="5609" y="2237"/>
                    <a:pt x="5609" y="2426"/>
                  </a:cubicBezTo>
                  <a:cubicBezTo>
                    <a:pt x="5609" y="2615"/>
                    <a:pt x="5451" y="2773"/>
                    <a:pt x="5262" y="2773"/>
                  </a:cubicBezTo>
                  <a:lnTo>
                    <a:pt x="1072" y="2773"/>
                  </a:lnTo>
                  <a:cubicBezTo>
                    <a:pt x="883" y="2773"/>
                    <a:pt x="726" y="2615"/>
                    <a:pt x="726" y="2426"/>
                  </a:cubicBezTo>
                  <a:cubicBezTo>
                    <a:pt x="726" y="2237"/>
                    <a:pt x="883" y="2080"/>
                    <a:pt x="1072" y="2080"/>
                  </a:cubicBezTo>
                  <a:close/>
                  <a:moveTo>
                    <a:pt x="1" y="0"/>
                  </a:moveTo>
                  <a:lnTo>
                    <a:pt x="1" y="8318"/>
                  </a:lnTo>
                  <a:lnTo>
                    <a:pt x="4695" y="8318"/>
                  </a:lnTo>
                  <a:cubicBezTo>
                    <a:pt x="4002" y="7750"/>
                    <a:pt x="3498" y="6868"/>
                    <a:pt x="3498" y="5892"/>
                  </a:cubicBezTo>
                  <a:cubicBezTo>
                    <a:pt x="3498" y="5766"/>
                    <a:pt x="3561" y="5640"/>
                    <a:pt x="3561" y="5545"/>
                  </a:cubicBezTo>
                  <a:lnTo>
                    <a:pt x="1072" y="5545"/>
                  </a:lnTo>
                  <a:cubicBezTo>
                    <a:pt x="883" y="5545"/>
                    <a:pt x="726" y="5388"/>
                    <a:pt x="726" y="5167"/>
                  </a:cubicBezTo>
                  <a:lnTo>
                    <a:pt x="726" y="3812"/>
                  </a:lnTo>
                  <a:cubicBezTo>
                    <a:pt x="726" y="3592"/>
                    <a:pt x="883" y="3434"/>
                    <a:pt x="1072" y="3434"/>
                  </a:cubicBezTo>
                  <a:lnTo>
                    <a:pt x="4695" y="3434"/>
                  </a:lnTo>
                  <a:cubicBezTo>
                    <a:pt x="5199" y="3056"/>
                    <a:pt x="5861" y="2773"/>
                    <a:pt x="6617" y="2773"/>
                  </a:cubicBezTo>
                  <a:cubicBezTo>
                    <a:pt x="6743" y="2773"/>
                    <a:pt x="6869" y="2804"/>
                    <a:pt x="6995" y="2804"/>
                  </a:cubicBezTo>
                  <a:lnTo>
                    <a:pt x="699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7" name="Google Shape;19267;p92"/>
            <p:cNvSpPr/>
            <p:nvPr/>
          </p:nvSpPr>
          <p:spPr>
            <a:xfrm>
              <a:off x="5815275" y="3781750"/>
              <a:ext cx="66200" cy="17350"/>
            </a:xfrm>
            <a:custGeom>
              <a:avLst/>
              <a:gdLst/>
              <a:ahLst/>
              <a:cxnLst/>
              <a:rect l="l" t="t" r="r" b="b"/>
              <a:pathLst>
                <a:path w="2648" h="694" extrusionOk="0">
                  <a:moveTo>
                    <a:pt x="1" y="1"/>
                  </a:moveTo>
                  <a:lnTo>
                    <a:pt x="1" y="694"/>
                  </a:lnTo>
                  <a:lnTo>
                    <a:pt x="2301" y="694"/>
                  </a:lnTo>
                  <a:cubicBezTo>
                    <a:pt x="2364" y="473"/>
                    <a:pt x="2490" y="221"/>
                    <a:pt x="26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8" name="Google Shape;19268;p92"/>
            <p:cNvSpPr/>
            <p:nvPr/>
          </p:nvSpPr>
          <p:spPr>
            <a:xfrm>
              <a:off x="5727850" y="3609275"/>
              <a:ext cx="226075" cy="51225"/>
            </a:xfrm>
            <a:custGeom>
              <a:avLst/>
              <a:gdLst/>
              <a:ahLst/>
              <a:cxnLst/>
              <a:rect l="l" t="t" r="r" b="b"/>
              <a:pathLst>
                <a:path w="9043" h="2049" extrusionOk="0">
                  <a:moveTo>
                    <a:pt x="1072" y="0"/>
                  </a:moveTo>
                  <a:cubicBezTo>
                    <a:pt x="473" y="0"/>
                    <a:pt x="32" y="473"/>
                    <a:pt x="32" y="1040"/>
                  </a:cubicBezTo>
                  <a:cubicBezTo>
                    <a:pt x="1" y="1576"/>
                    <a:pt x="473" y="2048"/>
                    <a:pt x="1072" y="2048"/>
                  </a:cubicBezTo>
                  <a:lnTo>
                    <a:pt x="9043" y="2048"/>
                  </a:lnTo>
                  <a:cubicBezTo>
                    <a:pt x="8475" y="2048"/>
                    <a:pt x="8034" y="1576"/>
                    <a:pt x="8034" y="1040"/>
                  </a:cubicBezTo>
                  <a:cubicBezTo>
                    <a:pt x="8034" y="441"/>
                    <a:pt x="8507" y="0"/>
                    <a:pt x="90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269" name="Google Shape;19269;p92"/>
          <p:cNvGrpSpPr/>
          <p:nvPr/>
        </p:nvGrpSpPr>
        <p:grpSpPr>
          <a:xfrm>
            <a:off x="7558383" y="3807659"/>
            <a:ext cx="307231" cy="349133"/>
            <a:chOff x="5736525" y="3963700"/>
            <a:chExt cx="259925" cy="295375"/>
          </a:xfrm>
        </p:grpSpPr>
        <p:sp>
          <p:nvSpPr>
            <p:cNvPr id="19270" name="Google Shape;19270;p92"/>
            <p:cNvSpPr/>
            <p:nvPr/>
          </p:nvSpPr>
          <p:spPr>
            <a:xfrm>
              <a:off x="5736525" y="4153525"/>
              <a:ext cx="121300" cy="105550"/>
            </a:xfrm>
            <a:custGeom>
              <a:avLst/>
              <a:gdLst/>
              <a:ahLst/>
              <a:cxnLst/>
              <a:rect l="l" t="t" r="r" b="b"/>
              <a:pathLst>
                <a:path w="4852" h="4222" extrusionOk="0">
                  <a:moveTo>
                    <a:pt x="1733" y="0"/>
                  </a:moveTo>
                  <a:cubicBezTo>
                    <a:pt x="788" y="0"/>
                    <a:pt x="0" y="788"/>
                    <a:pt x="0" y="1733"/>
                  </a:cubicBezTo>
                  <a:lnTo>
                    <a:pt x="0" y="3875"/>
                  </a:lnTo>
                  <a:cubicBezTo>
                    <a:pt x="0" y="4064"/>
                    <a:pt x="158" y="4222"/>
                    <a:pt x="378" y="4222"/>
                  </a:cubicBezTo>
                  <a:lnTo>
                    <a:pt x="4852" y="4222"/>
                  </a:lnTo>
                  <a:lnTo>
                    <a:pt x="4852" y="2584"/>
                  </a:lnTo>
                  <a:lnTo>
                    <a:pt x="230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1" name="Google Shape;19271;p92"/>
            <p:cNvSpPr/>
            <p:nvPr/>
          </p:nvSpPr>
          <p:spPr>
            <a:xfrm>
              <a:off x="5833400" y="4168475"/>
              <a:ext cx="66975" cy="33900"/>
            </a:xfrm>
            <a:custGeom>
              <a:avLst/>
              <a:gdLst/>
              <a:ahLst/>
              <a:cxnLst/>
              <a:rect l="l" t="t" r="r" b="b"/>
              <a:pathLst>
                <a:path w="2679" h="1356" extrusionOk="0">
                  <a:moveTo>
                    <a:pt x="2678" y="1"/>
                  </a:moveTo>
                  <a:lnTo>
                    <a:pt x="2678" y="1"/>
                  </a:lnTo>
                  <a:cubicBezTo>
                    <a:pt x="2458" y="32"/>
                    <a:pt x="2237" y="127"/>
                    <a:pt x="1985" y="127"/>
                  </a:cubicBezTo>
                  <a:lnTo>
                    <a:pt x="662" y="127"/>
                  </a:lnTo>
                  <a:cubicBezTo>
                    <a:pt x="441" y="127"/>
                    <a:pt x="221" y="95"/>
                    <a:pt x="0" y="1"/>
                  </a:cubicBezTo>
                  <a:lnTo>
                    <a:pt x="0" y="1"/>
                  </a:lnTo>
                  <a:lnTo>
                    <a:pt x="1323" y="1355"/>
                  </a:lnTo>
                  <a:lnTo>
                    <a:pt x="267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2" name="Google Shape;19272;p92"/>
            <p:cNvSpPr/>
            <p:nvPr/>
          </p:nvSpPr>
          <p:spPr>
            <a:xfrm>
              <a:off x="5875925" y="4153525"/>
              <a:ext cx="120525" cy="105550"/>
            </a:xfrm>
            <a:custGeom>
              <a:avLst/>
              <a:gdLst/>
              <a:ahLst/>
              <a:cxnLst/>
              <a:rect l="l" t="t" r="r" b="b"/>
              <a:pathLst>
                <a:path w="4821" h="4222" extrusionOk="0">
                  <a:moveTo>
                    <a:pt x="2426" y="2048"/>
                  </a:moveTo>
                  <a:cubicBezTo>
                    <a:pt x="2615" y="2048"/>
                    <a:pt x="2773" y="2205"/>
                    <a:pt x="2773" y="2426"/>
                  </a:cubicBezTo>
                  <a:cubicBezTo>
                    <a:pt x="2773" y="2615"/>
                    <a:pt x="2615" y="2773"/>
                    <a:pt x="2426" y="2773"/>
                  </a:cubicBezTo>
                  <a:lnTo>
                    <a:pt x="1733" y="2773"/>
                  </a:lnTo>
                  <a:cubicBezTo>
                    <a:pt x="1513" y="2773"/>
                    <a:pt x="1355" y="2615"/>
                    <a:pt x="1355" y="2426"/>
                  </a:cubicBezTo>
                  <a:cubicBezTo>
                    <a:pt x="1355" y="2205"/>
                    <a:pt x="1513" y="2048"/>
                    <a:pt x="1733" y="2048"/>
                  </a:cubicBezTo>
                  <a:close/>
                  <a:moveTo>
                    <a:pt x="2552" y="0"/>
                  </a:moveTo>
                  <a:lnTo>
                    <a:pt x="1" y="2584"/>
                  </a:lnTo>
                  <a:lnTo>
                    <a:pt x="1" y="4222"/>
                  </a:lnTo>
                  <a:lnTo>
                    <a:pt x="4474" y="4222"/>
                  </a:lnTo>
                  <a:cubicBezTo>
                    <a:pt x="4663" y="4222"/>
                    <a:pt x="4821" y="4064"/>
                    <a:pt x="4821" y="3875"/>
                  </a:cubicBezTo>
                  <a:lnTo>
                    <a:pt x="4821" y="1733"/>
                  </a:lnTo>
                  <a:cubicBezTo>
                    <a:pt x="4821" y="788"/>
                    <a:pt x="4033" y="0"/>
                    <a:pt x="30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3" name="Google Shape;19273;p92"/>
            <p:cNvSpPr/>
            <p:nvPr/>
          </p:nvSpPr>
          <p:spPr>
            <a:xfrm>
              <a:off x="5754625" y="3963700"/>
              <a:ext cx="224500" cy="154400"/>
            </a:xfrm>
            <a:custGeom>
              <a:avLst/>
              <a:gdLst/>
              <a:ahLst/>
              <a:cxnLst/>
              <a:rect l="l" t="t" r="r" b="b"/>
              <a:pathLst>
                <a:path w="8980" h="6176" extrusionOk="0">
                  <a:moveTo>
                    <a:pt x="3120" y="1"/>
                  </a:moveTo>
                  <a:cubicBezTo>
                    <a:pt x="1387" y="1"/>
                    <a:pt x="1" y="1418"/>
                    <a:pt x="1" y="3119"/>
                  </a:cubicBezTo>
                  <a:lnTo>
                    <a:pt x="1" y="4506"/>
                  </a:lnTo>
                  <a:cubicBezTo>
                    <a:pt x="1" y="5325"/>
                    <a:pt x="568" y="6018"/>
                    <a:pt x="1355" y="6175"/>
                  </a:cubicBezTo>
                  <a:lnTo>
                    <a:pt x="1355" y="2773"/>
                  </a:lnTo>
                  <a:lnTo>
                    <a:pt x="1009" y="2773"/>
                  </a:lnTo>
                  <a:cubicBezTo>
                    <a:pt x="914" y="2773"/>
                    <a:pt x="820" y="2804"/>
                    <a:pt x="694" y="2804"/>
                  </a:cubicBezTo>
                  <a:cubicBezTo>
                    <a:pt x="851" y="1607"/>
                    <a:pt x="1860" y="662"/>
                    <a:pt x="3120" y="662"/>
                  </a:cubicBezTo>
                  <a:lnTo>
                    <a:pt x="5861" y="662"/>
                  </a:lnTo>
                  <a:cubicBezTo>
                    <a:pt x="7089" y="662"/>
                    <a:pt x="8098" y="1607"/>
                    <a:pt x="8255" y="2804"/>
                  </a:cubicBezTo>
                  <a:cubicBezTo>
                    <a:pt x="8161" y="2773"/>
                    <a:pt x="8066" y="2773"/>
                    <a:pt x="7940" y="2773"/>
                  </a:cubicBezTo>
                  <a:lnTo>
                    <a:pt x="7593" y="2773"/>
                  </a:lnTo>
                  <a:lnTo>
                    <a:pt x="7593" y="6175"/>
                  </a:lnTo>
                  <a:cubicBezTo>
                    <a:pt x="8381" y="6018"/>
                    <a:pt x="8980" y="5325"/>
                    <a:pt x="8980" y="4506"/>
                  </a:cubicBezTo>
                  <a:lnTo>
                    <a:pt x="8980" y="3119"/>
                  </a:lnTo>
                  <a:cubicBezTo>
                    <a:pt x="8980" y="1387"/>
                    <a:pt x="7562" y="1"/>
                    <a:pt x="58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4" name="Google Shape;19274;p92"/>
            <p:cNvSpPr/>
            <p:nvPr/>
          </p:nvSpPr>
          <p:spPr>
            <a:xfrm>
              <a:off x="5806625" y="3998350"/>
              <a:ext cx="69325" cy="52025"/>
            </a:xfrm>
            <a:custGeom>
              <a:avLst/>
              <a:gdLst/>
              <a:ahLst/>
              <a:cxnLst/>
              <a:rect l="l" t="t" r="r" b="b"/>
              <a:pathLst>
                <a:path w="2773" h="2081" extrusionOk="0">
                  <a:moveTo>
                    <a:pt x="1733" y="1"/>
                  </a:moveTo>
                  <a:cubicBezTo>
                    <a:pt x="788" y="1"/>
                    <a:pt x="0" y="788"/>
                    <a:pt x="0" y="1733"/>
                  </a:cubicBezTo>
                  <a:lnTo>
                    <a:pt x="0" y="2080"/>
                  </a:lnTo>
                  <a:lnTo>
                    <a:pt x="1733" y="2080"/>
                  </a:lnTo>
                  <a:cubicBezTo>
                    <a:pt x="2300" y="2049"/>
                    <a:pt x="2773" y="1607"/>
                    <a:pt x="2773" y="1009"/>
                  </a:cubicBezTo>
                  <a:lnTo>
                    <a:pt x="277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5" name="Google Shape;19275;p92"/>
            <p:cNvSpPr/>
            <p:nvPr/>
          </p:nvSpPr>
          <p:spPr>
            <a:xfrm>
              <a:off x="5893250" y="3999150"/>
              <a:ext cx="34675" cy="51225"/>
            </a:xfrm>
            <a:custGeom>
              <a:avLst/>
              <a:gdLst/>
              <a:ahLst/>
              <a:cxnLst/>
              <a:rect l="l" t="t" r="r" b="b"/>
              <a:pathLst>
                <a:path w="1387" h="2049" extrusionOk="0">
                  <a:moveTo>
                    <a:pt x="1" y="0"/>
                  </a:moveTo>
                  <a:lnTo>
                    <a:pt x="1" y="1040"/>
                  </a:lnTo>
                  <a:cubicBezTo>
                    <a:pt x="1" y="1607"/>
                    <a:pt x="473" y="2048"/>
                    <a:pt x="1040" y="2048"/>
                  </a:cubicBezTo>
                  <a:lnTo>
                    <a:pt x="1387" y="2048"/>
                  </a:lnTo>
                  <a:lnTo>
                    <a:pt x="1387" y="1701"/>
                  </a:lnTo>
                  <a:cubicBezTo>
                    <a:pt x="1387" y="882"/>
                    <a:pt x="788" y="158"/>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6" name="Google Shape;19276;p92"/>
            <p:cNvSpPr/>
            <p:nvPr/>
          </p:nvSpPr>
          <p:spPr>
            <a:xfrm>
              <a:off x="5806625" y="4049550"/>
              <a:ext cx="121300" cy="104000"/>
            </a:xfrm>
            <a:custGeom>
              <a:avLst/>
              <a:gdLst/>
              <a:ahLst/>
              <a:cxnLst/>
              <a:rect l="l" t="t" r="r" b="b"/>
              <a:pathLst>
                <a:path w="4852" h="4160" extrusionOk="0">
                  <a:moveTo>
                    <a:pt x="3119" y="1"/>
                  </a:moveTo>
                  <a:cubicBezTo>
                    <a:pt x="2804" y="442"/>
                    <a:pt x="2300" y="694"/>
                    <a:pt x="1733" y="694"/>
                  </a:cubicBezTo>
                  <a:lnTo>
                    <a:pt x="0" y="694"/>
                  </a:lnTo>
                  <a:lnTo>
                    <a:pt x="0" y="2426"/>
                  </a:lnTo>
                  <a:cubicBezTo>
                    <a:pt x="0" y="3372"/>
                    <a:pt x="788" y="4159"/>
                    <a:pt x="1733" y="4159"/>
                  </a:cubicBezTo>
                  <a:lnTo>
                    <a:pt x="3119" y="4159"/>
                  </a:lnTo>
                  <a:cubicBezTo>
                    <a:pt x="4064" y="4159"/>
                    <a:pt x="4852" y="3372"/>
                    <a:pt x="4852" y="2426"/>
                  </a:cubicBezTo>
                  <a:lnTo>
                    <a:pt x="4852" y="694"/>
                  </a:lnTo>
                  <a:lnTo>
                    <a:pt x="4505" y="694"/>
                  </a:lnTo>
                  <a:cubicBezTo>
                    <a:pt x="3938" y="694"/>
                    <a:pt x="3434" y="442"/>
                    <a:pt x="31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277" name="Google Shape;19277;p92"/>
          <p:cNvGrpSpPr/>
          <p:nvPr/>
        </p:nvGrpSpPr>
        <p:grpSpPr>
          <a:xfrm>
            <a:off x="6649963" y="4256985"/>
            <a:ext cx="351024" cy="350079"/>
            <a:chOff x="6553275" y="3604550"/>
            <a:chExt cx="296975" cy="296175"/>
          </a:xfrm>
        </p:grpSpPr>
        <p:sp>
          <p:nvSpPr>
            <p:cNvPr id="19278" name="Google Shape;19278;p92"/>
            <p:cNvSpPr/>
            <p:nvPr/>
          </p:nvSpPr>
          <p:spPr>
            <a:xfrm>
              <a:off x="6657250" y="3604550"/>
              <a:ext cx="86650" cy="86650"/>
            </a:xfrm>
            <a:custGeom>
              <a:avLst/>
              <a:gdLst/>
              <a:ahLst/>
              <a:cxnLst/>
              <a:rect l="l" t="t" r="r" b="b"/>
              <a:pathLst>
                <a:path w="3466" h="3466" extrusionOk="0">
                  <a:moveTo>
                    <a:pt x="1733" y="0"/>
                  </a:moveTo>
                  <a:cubicBezTo>
                    <a:pt x="788" y="0"/>
                    <a:pt x="0" y="788"/>
                    <a:pt x="0" y="1733"/>
                  </a:cubicBezTo>
                  <a:cubicBezTo>
                    <a:pt x="0" y="2678"/>
                    <a:pt x="788" y="3466"/>
                    <a:pt x="1733" y="3466"/>
                  </a:cubicBezTo>
                  <a:cubicBezTo>
                    <a:pt x="2678" y="3466"/>
                    <a:pt x="3466" y="2678"/>
                    <a:pt x="3466" y="1733"/>
                  </a:cubicBezTo>
                  <a:cubicBezTo>
                    <a:pt x="3466" y="788"/>
                    <a:pt x="2678" y="0"/>
                    <a:pt x="1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9" name="Google Shape;19279;p92"/>
            <p:cNvSpPr/>
            <p:nvPr/>
          </p:nvSpPr>
          <p:spPr>
            <a:xfrm>
              <a:off x="6553275" y="3777825"/>
              <a:ext cx="296975" cy="122900"/>
            </a:xfrm>
            <a:custGeom>
              <a:avLst/>
              <a:gdLst/>
              <a:ahLst/>
              <a:cxnLst/>
              <a:rect l="l" t="t" r="r" b="b"/>
              <a:pathLst>
                <a:path w="11879" h="4916" extrusionOk="0">
                  <a:moveTo>
                    <a:pt x="694" y="0"/>
                  </a:moveTo>
                  <a:cubicBezTo>
                    <a:pt x="316" y="0"/>
                    <a:pt x="1" y="315"/>
                    <a:pt x="1" y="693"/>
                  </a:cubicBezTo>
                  <a:cubicBezTo>
                    <a:pt x="1" y="1103"/>
                    <a:pt x="316" y="1418"/>
                    <a:pt x="694" y="1418"/>
                  </a:cubicBezTo>
                  <a:lnTo>
                    <a:pt x="694" y="4569"/>
                  </a:lnTo>
                  <a:cubicBezTo>
                    <a:pt x="694" y="4758"/>
                    <a:pt x="851" y="4915"/>
                    <a:pt x="1040" y="4915"/>
                  </a:cubicBezTo>
                  <a:lnTo>
                    <a:pt x="10807" y="4915"/>
                  </a:lnTo>
                  <a:cubicBezTo>
                    <a:pt x="11028" y="4915"/>
                    <a:pt x="11185" y="4758"/>
                    <a:pt x="11185" y="4569"/>
                  </a:cubicBezTo>
                  <a:lnTo>
                    <a:pt x="11185" y="1418"/>
                  </a:lnTo>
                  <a:cubicBezTo>
                    <a:pt x="11563" y="1418"/>
                    <a:pt x="11878" y="1103"/>
                    <a:pt x="11878" y="693"/>
                  </a:cubicBezTo>
                  <a:cubicBezTo>
                    <a:pt x="11815" y="315"/>
                    <a:pt x="11500" y="0"/>
                    <a:pt x="111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0" name="Google Shape;19280;p92"/>
            <p:cNvSpPr/>
            <p:nvPr/>
          </p:nvSpPr>
          <p:spPr>
            <a:xfrm>
              <a:off x="6755700" y="3640000"/>
              <a:ext cx="74850" cy="121300"/>
            </a:xfrm>
            <a:custGeom>
              <a:avLst/>
              <a:gdLst/>
              <a:ahLst/>
              <a:cxnLst/>
              <a:rect l="l" t="t" r="r" b="b"/>
              <a:pathLst>
                <a:path w="2994" h="4852" extrusionOk="0">
                  <a:moveTo>
                    <a:pt x="190" y="0"/>
                  </a:moveTo>
                  <a:cubicBezTo>
                    <a:pt x="190" y="126"/>
                    <a:pt x="253" y="221"/>
                    <a:pt x="253" y="347"/>
                  </a:cubicBezTo>
                  <a:cubicBezTo>
                    <a:pt x="253" y="693"/>
                    <a:pt x="158" y="1071"/>
                    <a:pt x="1" y="1386"/>
                  </a:cubicBezTo>
                  <a:cubicBezTo>
                    <a:pt x="977" y="2079"/>
                    <a:pt x="1607" y="3182"/>
                    <a:pt x="1607" y="4474"/>
                  </a:cubicBezTo>
                  <a:lnTo>
                    <a:pt x="1607" y="4852"/>
                  </a:lnTo>
                  <a:lnTo>
                    <a:pt x="2994" y="4852"/>
                  </a:lnTo>
                  <a:lnTo>
                    <a:pt x="2489" y="756"/>
                  </a:lnTo>
                  <a:cubicBezTo>
                    <a:pt x="2363" y="315"/>
                    <a:pt x="1922" y="0"/>
                    <a:pt x="14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1" name="Google Shape;19281;p92"/>
            <p:cNvSpPr/>
            <p:nvPr/>
          </p:nvSpPr>
          <p:spPr>
            <a:xfrm>
              <a:off x="6570600" y="3640000"/>
              <a:ext cx="74850" cy="121300"/>
            </a:xfrm>
            <a:custGeom>
              <a:avLst/>
              <a:gdLst/>
              <a:ahLst/>
              <a:cxnLst/>
              <a:rect l="l" t="t" r="r" b="b"/>
              <a:pathLst>
                <a:path w="2994" h="4852" extrusionOk="0">
                  <a:moveTo>
                    <a:pt x="1545" y="0"/>
                  </a:moveTo>
                  <a:cubicBezTo>
                    <a:pt x="1072" y="0"/>
                    <a:pt x="663" y="315"/>
                    <a:pt x="505" y="788"/>
                  </a:cubicBezTo>
                  <a:lnTo>
                    <a:pt x="1" y="4852"/>
                  </a:lnTo>
                  <a:lnTo>
                    <a:pt x="1356" y="4852"/>
                  </a:lnTo>
                  <a:lnTo>
                    <a:pt x="1356" y="4474"/>
                  </a:lnTo>
                  <a:lnTo>
                    <a:pt x="1387" y="4474"/>
                  </a:lnTo>
                  <a:cubicBezTo>
                    <a:pt x="1387" y="3182"/>
                    <a:pt x="2017" y="2048"/>
                    <a:pt x="2994" y="1386"/>
                  </a:cubicBezTo>
                  <a:cubicBezTo>
                    <a:pt x="2836" y="1071"/>
                    <a:pt x="2773" y="693"/>
                    <a:pt x="2773" y="347"/>
                  </a:cubicBezTo>
                  <a:cubicBezTo>
                    <a:pt x="2773" y="221"/>
                    <a:pt x="2773" y="95"/>
                    <a:pt x="28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2" name="Google Shape;19282;p92"/>
            <p:cNvSpPr/>
            <p:nvPr/>
          </p:nvSpPr>
          <p:spPr>
            <a:xfrm>
              <a:off x="6707650" y="3688025"/>
              <a:ext cx="70925" cy="70925"/>
            </a:xfrm>
            <a:custGeom>
              <a:avLst/>
              <a:gdLst/>
              <a:ahLst/>
              <a:cxnLst/>
              <a:rect l="l" t="t" r="r" b="b"/>
              <a:pathLst>
                <a:path w="2837" h="2837" extrusionOk="0">
                  <a:moveTo>
                    <a:pt x="1482" y="1"/>
                  </a:moveTo>
                  <a:cubicBezTo>
                    <a:pt x="1450" y="32"/>
                    <a:pt x="1418" y="64"/>
                    <a:pt x="1324" y="127"/>
                  </a:cubicBezTo>
                  <a:cubicBezTo>
                    <a:pt x="1324" y="190"/>
                    <a:pt x="1292" y="253"/>
                    <a:pt x="1261" y="284"/>
                  </a:cubicBezTo>
                  <a:lnTo>
                    <a:pt x="1" y="1923"/>
                  </a:lnTo>
                  <a:lnTo>
                    <a:pt x="1" y="2836"/>
                  </a:lnTo>
                  <a:lnTo>
                    <a:pt x="2742" y="2836"/>
                  </a:lnTo>
                  <a:lnTo>
                    <a:pt x="2742" y="2553"/>
                  </a:lnTo>
                  <a:lnTo>
                    <a:pt x="2836" y="2553"/>
                  </a:lnTo>
                  <a:cubicBezTo>
                    <a:pt x="2836" y="1513"/>
                    <a:pt x="2332" y="599"/>
                    <a:pt x="14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3" name="Google Shape;19283;p92"/>
            <p:cNvSpPr/>
            <p:nvPr/>
          </p:nvSpPr>
          <p:spPr>
            <a:xfrm>
              <a:off x="6621025" y="3688825"/>
              <a:ext cx="70900" cy="73275"/>
            </a:xfrm>
            <a:custGeom>
              <a:avLst/>
              <a:gdLst/>
              <a:ahLst/>
              <a:cxnLst/>
              <a:rect l="l" t="t" r="r" b="b"/>
              <a:pathLst>
                <a:path w="2836" h="2931" extrusionOk="0">
                  <a:moveTo>
                    <a:pt x="1323" y="0"/>
                  </a:moveTo>
                  <a:cubicBezTo>
                    <a:pt x="536" y="567"/>
                    <a:pt x="0" y="1513"/>
                    <a:pt x="0" y="2584"/>
                  </a:cubicBezTo>
                  <a:lnTo>
                    <a:pt x="0" y="2930"/>
                  </a:lnTo>
                  <a:lnTo>
                    <a:pt x="2741" y="2930"/>
                  </a:lnTo>
                  <a:lnTo>
                    <a:pt x="2741" y="1922"/>
                  </a:lnTo>
                  <a:lnTo>
                    <a:pt x="2836" y="1922"/>
                  </a:lnTo>
                  <a:lnTo>
                    <a:pt x="1575" y="284"/>
                  </a:lnTo>
                  <a:cubicBezTo>
                    <a:pt x="1512" y="252"/>
                    <a:pt x="1512" y="158"/>
                    <a:pt x="1481" y="126"/>
                  </a:cubicBezTo>
                  <a:cubicBezTo>
                    <a:pt x="1449" y="95"/>
                    <a:pt x="1355" y="63"/>
                    <a:pt x="132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9287"/>
        <p:cNvGrpSpPr/>
        <p:nvPr/>
      </p:nvGrpSpPr>
      <p:grpSpPr>
        <a:xfrm>
          <a:off x="0" y="0"/>
          <a:ext cx="0" cy="0"/>
          <a:chOff x="0" y="0"/>
          <a:chExt cx="0" cy="0"/>
        </a:xfrm>
      </p:grpSpPr>
      <p:sp>
        <p:nvSpPr>
          <p:cNvPr id="19288" name="Google Shape;19288;p93"/>
          <p:cNvSpPr txBox="1">
            <a:spLocks noGrp="1"/>
          </p:cNvSpPr>
          <p:nvPr>
            <p:ph type="title" idx="4294967295"/>
          </p:nvPr>
        </p:nvSpPr>
        <p:spPr>
          <a:xfrm>
            <a:off x="849675" y="943800"/>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9289" name="Google Shape;19289;p93"/>
          <p:cNvSpPr txBox="1">
            <a:spLocks noGrp="1"/>
          </p:cNvSpPr>
          <p:nvPr>
            <p:ph type="title" idx="4294967295"/>
          </p:nvPr>
        </p:nvSpPr>
        <p:spPr>
          <a:xfrm>
            <a:off x="4858400" y="943800"/>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19290" name="Google Shape;19290;p93"/>
          <p:cNvGrpSpPr/>
          <p:nvPr/>
        </p:nvGrpSpPr>
        <p:grpSpPr>
          <a:xfrm>
            <a:off x="877057" y="1532946"/>
            <a:ext cx="294401" cy="353645"/>
            <a:chOff x="-35814600" y="3202075"/>
            <a:chExt cx="242625" cy="291450"/>
          </a:xfrm>
        </p:grpSpPr>
        <p:sp>
          <p:nvSpPr>
            <p:cNvPr id="19291" name="Google Shape;19291;p93"/>
            <p:cNvSpPr/>
            <p:nvPr/>
          </p:nvSpPr>
          <p:spPr>
            <a:xfrm>
              <a:off x="-35814600" y="3202075"/>
              <a:ext cx="51225" cy="202450"/>
            </a:xfrm>
            <a:custGeom>
              <a:avLst/>
              <a:gdLst/>
              <a:ahLst/>
              <a:cxnLst/>
              <a:rect l="l" t="t" r="r" b="b"/>
              <a:pathLst>
                <a:path w="2049" h="8098" extrusionOk="0">
                  <a:moveTo>
                    <a:pt x="1702" y="0"/>
                  </a:moveTo>
                  <a:cubicBezTo>
                    <a:pt x="757" y="0"/>
                    <a:pt x="1" y="788"/>
                    <a:pt x="1" y="1733"/>
                  </a:cubicBezTo>
                  <a:lnTo>
                    <a:pt x="1" y="8097"/>
                  </a:lnTo>
                  <a:cubicBezTo>
                    <a:pt x="348" y="7782"/>
                    <a:pt x="820" y="7562"/>
                    <a:pt x="1387" y="7562"/>
                  </a:cubicBezTo>
                  <a:lnTo>
                    <a:pt x="2049" y="7562"/>
                  </a:lnTo>
                  <a:lnTo>
                    <a:pt x="204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2" name="Google Shape;19292;p93"/>
            <p:cNvSpPr/>
            <p:nvPr/>
          </p:nvSpPr>
          <p:spPr>
            <a:xfrm>
              <a:off x="-35814600" y="3407650"/>
              <a:ext cx="242625" cy="68550"/>
            </a:xfrm>
            <a:custGeom>
              <a:avLst/>
              <a:gdLst/>
              <a:ahLst/>
              <a:cxnLst/>
              <a:rect l="l" t="t" r="r" b="b"/>
              <a:pathLst>
                <a:path w="9705" h="2742" extrusionOk="0">
                  <a:moveTo>
                    <a:pt x="1387" y="0"/>
                  </a:moveTo>
                  <a:cubicBezTo>
                    <a:pt x="631" y="0"/>
                    <a:pt x="1" y="630"/>
                    <a:pt x="1" y="1386"/>
                  </a:cubicBezTo>
                  <a:cubicBezTo>
                    <a:pt x="1" y="2111"/>
                    <a:pt x="600" y="2741"/>
                    <a:pt x="1356" y="2741"/>
                  </a:cubicBezTo>
                  <a:lnTo>
                    <a:pt x="4758" y="2741"/>
                  </a:lnTo>
                  <a:lnTo>
                    <a:pt x="4758" y="1733"/>
                  </a:lnTo>
                  <a:lnTo>
                    <a:pt x="1702" y="1733"/>
                  </a:lnTo>
                  <a:cubicBezTo>
                    <a:pt x="1513" y="1733"/>
                    <a:pt x="1356" y="1575"/>
                    <a:pt x="1356" y="1355"/>
                  </a:cubicBezTo>
                  <a:cubicBezTo>
                    <a:pt x="1356" y="1166"/>
                    <a:pt x="1513" y="1008"/>
                    <a:pt x="1702" y="1008"/>
                  </a:cubicBezTo>
                  <a:lnTo>
                    <a:pt x="9232" y="1008"/>
                  </a:lnTo>
                  <a:cubicBezTo>
                    <a:pt x="9263" y="851"/>
                    <a:pt x="9326" y="662"/>
                    <a:pt x="9452" y="536"/>
                  </a:cubicBezTo>
                  <a:cubicBezTo>
                    <a:pt x="9704" y="221"/>
                    <a:pt x="9484" y="0"/>
                    <a:pt x="92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3" name="Google Shape;19293;p93"/>
            <p:cNvSpPr/>
            <p:nvPr/>
          </p:nvSpPr>
          <p:spPr>
            <a:xfrm>
              <a:off x="-35627125" y="3450950"/>
              <a:ext cx="55150" cy="25250"/>
            </a:xfrm>
            <a:custGeom>
              <a:avLst/>
              <a:gdLst/>
              <a:ahLst/>
              <a:cxnLst/>
              <a:rect l="l" t="t" r="r" b="b"/>
              <a:pathLst>
                <a:path w="2206" h="1010" extrusionOk="0">
                  <a:moveTo>
                    <a:pt x="0" y="1"/>
                  </a:moveTo>
                  <a:lnTo>
                    <a:pt x="0" y="1009"/>
                  </a:lnTo>
                  <a:lnTo>
                    <a:pt x="1670" y="1009"/>
                  </a:lnTo>
                  <a:cubicBezTo>
                    <a:pt x="1953" y="1009"/>
                    <a:pt x="2205" y="788"/>
                    <a:pt x="1953" y="505"/>
                  </a:cubicBezTo>
                  <a:cubicBezTo>
                    <a:pt x="1827" y="347"/>
                    <a:pt x="1764" y="190"/>
                    <a:pt x="16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4" name="Google Shape;19294;p93"/>
            <p:cNvSpPr/>
            <p:nvPr/>
          </p:nvSpPr>
          <p:spPr>
            <a:xfrm>
              <a:off x="-35703525" y="3305250"/>
              <a:ext cx="84300" cy="34675"/>
            </a:xfrm>
            <a:custGeom>
              <a:avLst/>
              <a:gdLst/>
              <a:ahLst/>
              <a:cxnLst/>
              <a:rect l="l" t="t" r="r" b="b"/>
              <a:pathLst>
                <a:path w="3372" h="1387" extrusionOk="0">
                  <a:moveTo>
                    <a:pt x="1701" y="0"/>
                  </a:moveTo>
                  <a:cubicBezTo>
                    <a:pt x="882" y="0"/>
                    <a:pt x="221" y="599"/>
                    <a:pt x="0" y="1387"/>
                  </a:cubicBezTo>
                  <a:lnTo>
                    <a:pt x="3371" y="1387"/>
                  </a:lnTo>
                  <a:cubicBezTo>
                    <a:pt x="3214" y="599"/>
                    <a:pt x="2521" y="0"/>
                    <a:pt x="17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5" name="Google Shape;19295;p93"/>
            <p:cNvSpPr/>
            <p:nvPr/>
          </p:nvSpPr>
          <p:spPr>
            <a:xfrm>
              <a:off x="-35677550" y="3254050"/>
              <a:ext cx="33100" cy="33100"/>
            </a:xfrm>
            <a:custGeom>
              <a:avLst/>
              <a:gdLst/>
              <a:ahLst/>
              <a:cxnLst/>
              <a:rect l="l" t="t" r="r" b="b"/>
              <a:pathLst>
                <a:path w="1324" h="1324" extrusionOk="0">
                  <a:moveTo>
                    <a:pt x="662" y="1"/>
                  </a:moveTo>
                  <a:cubicBezTo>
                    <a:pt x="316" y="1"/>
                    <a:pt x="1" y="284"/>
                    <a:pt x="1" y="662"/>
                  </a:cubicBezTo>
                  <a:cubicBezTo>
                    <a:pt x="1" y="1040"/>
                    <a:pt x="316" y="1324"/>
                    <a:pt x="662" y="1324"/>
                  </a:cubicBezTo>
                  <a:cubicBezTo>
                    <a:pt x="1040" y="1324"/>
                    <a:pt x="1324" y="1040"/>
                    <a:pt x="1324" y="662"/>
                  </a:cubicBezTo>
                  <a:cubicBezTo>
                    <a:pt x="1324" y="284"/>
                    <a:pt x="1040" y="1"/>
                    <a:pt x="6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6" name="Google Shape;19296;p93"/>
            <p:cNvSpPr/>
            <p:nvPr/>
          </p:nvSpPr>
          <p:spPr>
            <a:xfrm>
              <a:off x="-35746850" y="3202075"/>
              <a:ext cx="171725" cy="189050"/>
            </a:xfrm>
            <a:custGeom>
              <a:avLst/>
              <a:gdLst/>
              <a:ahLst/>
              <a:cxnLst/>
              <a:rect l="l" t="t" r="r" b="b"/>
              <a:pathLst>
                <a:path w="6869" h="7562" extrusionOk="0">
                  <a:moveTo>
                    <a:pt x="3434" y="1355"/>
                  </a:moveTo>
                  <a:cubicBezTo>
                    <a:pt x="4191" y="1355"/>
                    <a:pt x="4821" y="1985"/>
                    <a:pt x="4821" y="2741"/>
                  </a:cubicBezTo>
                  <a:cubicBezTo>
                    <a:pt x="4821" y="3088"/>
                    <a:pt x="4663" y="3403"/>
                    <a:pt x="4474" y="3655"/>
                  </a:cubicBezTo>
                  <a:cubicBezTo>
                    <a:pt x="5293" y="4033"/>
                    <a:pt x="5829" y="4852"/>
                    <a:pt x="5829" y="5829"/>
                  </a:cubicBezTo>
                  <a:cubicBezTo>
                    <a:pt x="5829" y="6018"/>
                    <a:pt x="5671" y="6175"/>
                    <a:pt x="5482" y="6175"/>
                  </a:cubicBezTo>
                  <a:lnTo>
                    <a:pt x="1387" y="6175"/>
                  </a:lnTo>
                  <a:cubicBezTo>
                    <a:pt x="1198" y="6175"/>
                    <a:pt x="1040" y="6018"/>
                    <a:pt x="1040" y="5829"/>
                  </a:cubicBezTo>
                  <a:cubicBezTo>
                    <a:pt x="1040" y="4852"/>
                    <a:pt x="1576" y="4033"/>
                    <a:pt x="2426" y="3655"/>
                  </a:cubicBezTo>
                  <a:cubicBezTo>
                    <a:pt x="2174" y="3403"/>
                    <a:pt x="2048" y="3088"/>
                    <a:pt x="2048" y="2741"/>
                  </a:cubicBezTo>
                  <a:cubicBezTo>
                    <a:pt x="2048" y="1985"/>
                    <a:pt x="2678" y="1355"/>
                    <a:pt x="3434" y="1355"/>
                  </a:cubicBezTo>
                  <a:close/>
                  <a:moveTo>
                    <a:pt x="0" y="0"/>
                  </a:moveTo>
                  <a:lnTo>
                    <a:pt x="0" y="7562"/>
                  </a:lnTo>
                  <a:lnTo>
                    <a:pt x="6868" y="7562"/>
                  </a:lnTo>
                  <a:lnTo>
                    <a:pt x="6868" y="1009"/>
                  </a:lnTo>
                  <a:cubicBezTo>
                    <a:pt x="6868" y="473"/>
                    <a:pt x="6396"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7" name="Google Shape;19297;p93"/>
            <p:cNvSpPr/>
            <p:nvPr/>
          </p:nvSpPr>
          <p:spPr>
            <a:xfrm>
              <a:off x="-35677550" y="3450950"/>
              <a:ext cx="34675" cy="42575"/>
            </a:xfrm>
            <a:custGeom>
              <a:avLst/>
              <a:gdLst/>
              <a:ahLst/>
              <a:cxnLst/>
              <a:rect l="l" t="t" r="r" b="b"/>
              <a:pathLst>
                <a:path w="1387" h="1703" extrusionOk="0">
                  <a:moveTo>
                    <a:pt x="1" y="1"/>
                  </a:moveTo>
                  <a:lnTo>
                    <a:pt x="1" y="1702"/>
                  </a:lnTo>
                  <a:lnTo>
                    <a:pt x="505" y="1387"/>
                  </a:lnTo>
                  <a:cubicBezTo>
                    <a:pt x="536" y="1324"/>
                    <a:pt x="631" y="1324"/>
                    <a:pt x="694" y="1324"/>
                  </a:cubicBezTo>
                  <a:cubicBezTo>
                    <a:pt x="711" y="1316"/>
                    <a:pt x="725" y="1312"/>
                    <a:pt x="739" y="1312"/>
                  </a:cubicBezTo>
                  <a:cubicBezTo>
                    <a:pt x="776" y="1312"/>
                    <a:pt x="805" y="1341"/>
                    <a:pt x="851" y="1387"/>
                  </a:cubicBezTo>
                  <a:lnTo>
                    <a:pt x="1387" y="1702"/>
                  </a:lnTo>
                  <a:lnTo>
                    <a:pt x="138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298" name="Google Shape;19298;p93"/>
          <p:cNvGrpSpPr/>
          <p:nvPr/>
        </p:nvGrpSpPr>
        <p:grpSpPr>
          <a:xfrm>
            <a:off x="847435" y="1973866"/>
            <a:ext cx="353645" cy="353888"/>
            <a:chOff x="-35839800" y="3561025"/>
            <a:chExt cx="291450" cy="291650"/>
          </a:xfrm>
        </p:grpSpPr>
        <p:sp>
          <p:nvSpPr>
            <p:cNvPr id="19299" name="Google Shape;19299;p93"/>
            <p:cNvSpPr/>
            <p:nvPr/>
          </p:nvSpPr>
          <p:spPr>
            <a:xfrm>
              <a:off x="-35772850" y="3612425"/>
              <a:ext cx="155200" cy="142575"/>
            </a:xfrm>
            <a:custGeom>
              <a:avLst/>
              <a:gdLst/>
              <a:ahLst/>
              <a:cxnLst/>
              <a:rect l="l" t="t" r="r" b="b"/>
              <a:pathLst>
                <a:path w="6208" h="5703" extrusionOk="0">
                  <a:moveTo>
                    <a:pt x="3088" y="693"/>
                  </a:moveTo>
                  <a:cubicBezTo>
                    <a:pt x="3655" y="693"/>
                    <a:pt x="4128" y="1166"/>
                    <a:pt x="4128" y="1733"/>
                  </a:cubicBezTo>
                  <a:cubicBezTo>
                    <a:pt x="4128" y="2174"/>
                    <a:pt x="3844" y="2552"/>
                    <a:pt x="3466" y="2710"/>
                  </a:cubicBezTo>
                  <a:lnTo>
                    <a:pt x="3466" y="3119"/>
                  </a:lnTo>
                  <a:cubicBezTo>
                    <a:pt x="3466" y="3308"/>
                    <a:pt x="3309" y="3466"/>
                    <a:pt x="3088" y="3466"/>
                  </a:cubicBezTo>
                  <a:cubicBezTo>
                    <a:pt x="2899" y="3466"/>
                    <a:pt x="2742" y="3308"/>
                    <a:pt x="2742" y="3119"/>
                  </a:cubicBezTo>
                  <a:lnTo>
                    <a:pt x="2742" y="2710"/>
                  </a:lnTo>
                  <a:cubicBezTo>
                    <a:pt x="2742" y="2426"/>
                    <a:pt x="2931" y="2174"/>
                    <a:pt x="3214" y="2080"/>
                  </a:cubicBezTo>
                  <a:cubicBezTo>
                    <a:pt x="3340" y="2048"/>
                    <a:pt x="3466" y="1891"/>
                    <a:pt x="3466" y="1765"/>
                  </a:cubicBezTo>
                  <a:cubicBezTo>
                    <a:pt x="3466" y="1576"/>
                    <a:pt x="3309" y="1418"/>
                    <a:pt x="3088" y="1418"/>
                  </a:cubicBezTo>
                  <a:cubicBezTo>
                    <a:pt x="2899" y="1418"/>
                    <a:pt x="2742" y="1576"/>
                    <a:pt x="2742" y="1765"/>
                  </a:cubicBezTo>
                  <a:cubicBezTo>
                    <a:pt x="2742" y="1954"/>
                    <a:pt x="2584" y="2111"/>
                    <a:pt x="2395" y="2111"/>
                  </a:cubicBezTo>
                  <a:cubicBezTo>
                    <a:pt x="2206" y="2111"/>
                    <a:pt x="2049" y="1954"/>
                    <a:pt x="2049" y="1765"/>
                  </a:cubicBezTo>
                  <a:cubicBezTo>
                    <a:pt x="2080" y="1166"/>
                    <a:pt x="2553" y="693"/>
                    <a:pt x="3088" y="693"/>
                  </a:cubicBezTo>
                  <a:close/>
                  <a:moveTo>
                    <a:pt x="3088" y="3781"/>
                  </a:moveTo>
                  <a:cubicBezTo>
                    <a:pt x="3309" y="3781"/>
                    <a:pt x="3466" y="3938"/>
                    <a:pt x="3466" y="4127"/>
                  </a:cubicBezTo>
                  <a:cubicBezTo>
                    <a:pt x="3466" y="4317"/>
                    <a:pt x="3309" y="4474"/>
                    <a:pt x="3088" y="4474"/>
                  </a:cubicBezTo>
                  <a:cubicBezTo>
                    <a:pt x="2899" y="4474"/>
                    <a:pt x="2742" y="4317"/>
                    <a:pt x="2742" y="4127"/>
                  </a:cubicBezTo>
                  <a:cubicBezTo>
                    <a:pt x="2742" y="3938"/>
                    <a:pt x="2899" y="3781"/>
                    <a:pt x="3088" y="3781"/>
                  </a:cubicBezTo>
                  <a:close/>
                  <a:moveTo>
                    <a:pt x="347" y="0"/>
                  </a:moveTo>
                  <a:cubicBezTo>
                    <a:pt x="158" y="32"/>
                    <a:pt x="1" y="189"/>
                    <a:pt x="1" y="347"/>
                  </a:cubicBezTo>
                  <a:lnTo>
                    <a:pt x="1" y="5010"/>
                  </a:lnTo>
                  <a:lnTo>
                    <a:pt x="694" y="5703"/>
                  </a:lnTo>
                  <a:cubicBezTo>
                    <a:pt x="1371" y="5088"/>
                    <a:pt x="2238" y="4781"/>
                    <a:pt x="3104" y="4781"/>
                  </a:cubicBezTo>
                  <a:cubicBezTo>
                    <a:pt x="3970" y="4781"/>
                    <a:pt x="4837" y="5088"/>
                    <a:pt x="5514" y="5703"/>
                  </a:cubicBezTo>
                  <a:lnTo>
                    <a:pt x="6207" y="5010"/>
                  </a:lnTo>
                  <a:lnTo>
                    <a:pt x="6207" y="347"/>
                  </a:lnTo>
                  <a:cubicBezTo>
                    <a:pt x="6207" y="158"/>
                    <a:pt x="6050" y="0"/>
                    <a:pt x="586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0" name="Google Shape;19300;p93"/>
            <p:cNvSpPr/>
            <p:nvPr/>
          </p:nvSpPr>
          <p:spPr>
            <a:xfrm>
              <a:off x="-35621625" y="3694325"/>
              <a:ext cx="73275" cy="143375"/>
            </a:xfrm>
            <a:custGeom>
              <a:avLst/>
              <a:gdLst/>
              <a:ahLst/>
              <a:cxnLst/>
              <a:rect l="l" t="t" r="r" b="b"/>
              <a:pathLst>
                <a:path w="2931" h="5735" extrusionOk="0">
                  <a:moveTo>
                    <a:pt x="2931" y="1"/>
                  </a:moveTo>
                  <a:lnTo>
                    <a:pt x="1" y="2899"/>
                  </a:lnTo>
                  <a:lnTo>
                    <a:pt x="2805" y="5735"/>
                  </a:lnTo>
                  <a:cubicBezTo>
                    <a:pt x="2868" y="5609"/>
                    <a:pt x="2931" y="5451"/>
                    <a:pt x="2931" y="5294"/>
                  </a:cubicBezTo>
                  <a:lnTo>
                    <a:pt x="293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1" name="Google Shape;19301;p93"/>
            <p:cNvSpPr/>
            <p:nvPr/>
          </p:nvSpPr>
          <p:spPr>
            <a:xfrm>
              <a:off x="-35827200" y="3748675"/>
              <a:ext cx="263100" cy="104000"/>
            </a:xfrm>
            <a:custGeom>
              <a:avLst/>
              <a:gdLst/>
              <a:ahLst/>
              <a:cxnLst/>
              <a:rect l="l" t="t" r="r" b="b"/>
              <a:pathLst>
                <a:path w="10524" h="4160" extrusionOk="0">
                  <a:moveTo>
                    <a:pt x="5235" y="1"/>
                  </a:moveTo>
                  <a:cubicBezTo>
                    <a:pt x="4482" y="1"/>
                    <a:pt x="3734" y="284"/>
                    <a:pt x="3183" y="851"/>
                  </a:cubicBezTo>
                  <a:lnTo>
                    <a:pt x="1" y="4033"/>
                  </a:lnTo>
                  <a:cubicBezTo>
                    <a:pt x="158" y="4128"/>
                    <a:pt x="316" y="4159"/>
                    <a:pt x="473" y="4159"/>
                  </a:cubicBezTo>
                  <a:lnTo>
                    <a:pt x="10082" y="4159"/>
                  </a:lnTo>
                  <a:cubicBezTo>
                    <a:pt x="10240" y="4159"/>
                    <a:pt x="10398" y="4128"/>
                    <a:pt x="10524" y="4033"/>
                  </a:cubicBezTo>
                  <a:lnTo>
                    <a:pt x="7310" y="851"/>
                  </a:lnTo>
                  <a:cubicBezTo>
                    <a:pt x="6743" y="284"/>
                    <a:pt x="5987" y="1"/>
                    <a:pt x="52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2" name="Google Shape;19302;p93"/>
            <p:cNvSpPr/>
            <p:nvPr/>
          </p:nvSpPr>
          <p:spPr>
            <a:xfrm>
              <a:off x="-35831925" y="3635275"/>
              <a:ext cx="41775" cy="85075"/>
            </a:xfrm>
            <a:custGeom>
              <a:avLst/>
              <a:gdLst/>
              <a:ahLst/>
              <a:cxnLst/>
              <a:rect l="l" t="t" r="r" b="b"/>
              <a:pathLst>
                <a:path w="1671" h="3403" extrusionOk="0">
                  <a:moveTo>
                    <a:pt x="1671" y="0"/>
                  </a:moveTo>
                  <a:lnTo>
                    <a:pt x="1" y="1701"/>
                  </a:lnTo>
                  <a:lnTo>
                    <a:pt x="1671" y="3403"/>
                  </a:lnTo>
                  <a:lnTo>
                    <a:pt x="167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3" name="Google Shape;19303;p93"/>
            <p:cNvSpPr/>
            <p:nvPr/>
          </p:nvSpPr>
          <p:spPr>
            <a:xfrm>
              <a:off x="-35601150" y="3635275"/>
              <a:ext cx="43350" cy="85075"/>
            </a:xfrm>
            <a:custGeom>
              <a:avLst/>
              <a:gdLst/>
              <a:ahLst/>
              <a:cxnLst/>
              <a:rect l="l" t="t" r="r" b="b"/>
              <a:pathLst>
                <a:path w="1734" h="3403" extrusionOk="0">
                  <a:moveTo>
                    <a:pt x="1" y="0"/>
                  </a:moveTo>
                  <a:lnTo>
                    <a:pt x="1" y="3403"/>
                  </a:lnTo>
                  <a:lnTo>
                    <a:pt x="1734" y="1701"/>
                  </a:lnTo>
                  <a:lnTo>
                    <a:pt x="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4" name="Google Shape;19304;p93"/>
            <p:cNvSpPr/>
            <p:nvPr/>
          </p:nvSpPr>
          <p:spPr>
            <a:xfrm>
              <a:off x="-35750000" y="3561025"/>
              <a:ext cx="111075" cy="35675"/>
            </a:xfrm>
            <a:custGeom>
              <a:avLst/>
              <a:gdLst/>
              <a:ahLst/>
              <a:cxnLst/>
              <a:rect l="l" t="t" r="r" b="b"/>
              <a:pathLst>
                <a:path w="4443" h="1427" extrusionOk="0">
                  <a:moveTo>
                    <a:pt x="2182" y="1"/>
                  </a:moveTo>
                  <a:cubicBezTo>
                    <a:pt x="1686" y="1"/>
                    <a:pt x="1198" y="182"/>
                    <a:pt x="851" y="544"/>
                  </a:cubicBezTo>
                  <a:lnTo>
                    <a:pt x="0" y="1426"/>
                  </a:lnTo>
                  <a:lnTo>
                    <a:pt x="4443" y="1426"/>
                  </a:lnTo>
                  <a:lnTo>
                    <a:pt x="3560" y="544"/>
                  </a:lnTo>
                  <a:cubicBezTo>
                    <a:pt x="3182" y="182"/>
                    <a:pt x="2678" y="1"/>
                    <a:pt x="21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5" name="Google Shape;19305;p93"/>
            <p:cNvSpPr/>
            <p:nvPr/>
          </p:nvSpPr>
          <p:spPr>
            <a:xfrm>
              <a:off x="-35839800" y="3694325"/>
              <a:ext cx="72500" cy="143375"/>
            </a:xfrm>
            <a:custGeom>
              <a:avLst/>
              <a:gdLst/>
              <a:ahLst/>
              <a:cxnLst/>
              <a:rect l="l" t="t" r="r" b="b"/>
              <a:pathLst>
                <a:path w="2900" h="5735" extrusionOk="0">
                  <a:moveTo>
                    <a:pt x="1" y="1"/>
                  </a:moveTo>
                  <a:lnTo>
                    <a:pt x="1" y="5294"/>
                  </a:lnTo>
                  <a:cubicBezTo>
                    <a:pt x="1" y="5451"/>
                    <a:pt x="32" y="5609"/>
                    <a:pt x="95" y="5735"/>
                  </a:cubicBezTo>
                  <a:lnTo>
                    <a:pt x="2899" y="2899"/>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9306" name="Google Shape;19306;p93"/>
          <p:cNvSpPr/>
          <p:nvPr/>
        </p:nvSpPr>
        <p:spPr>
          <a:xfrm>
            <a:off x="845859" y="2409404"/>
            <a:ext cx="355557" cy="353645"/>
          </a:xfrm>
          <a:custGeom>
            <a:avLst/>
            <a:gdLst/>
            <a:ahLst/>
            <a:cxnLst/>
            <a:rect l="l" t="t" r="r" b="b"/>
            <a:pathLst>
              <a:path w="11721" h="11658" extrusionOk="0">
                <a:moveTo>
                  <a:pt x="6144" y="2773"/>
                </a:moveTo>
                <a:cubicBezTo>
                  <a:pt x="7467" y="2868"/>
                  <a:pt x="8570" y="3813"/>
                  <a:pt x="8885" y="5042"/>
                </a:cubicBezTo>
                <a:cubicBezTo>
                  <a:pt x="8917" y="5231"/>
                  <a:pt x="8791" y="5388"/>
                  <a:pt x="8633" y="5483"/>
                </a:cubicBezTo>
                <a:cubicBezTo>
                  <a:pt x="8613" y="5486"/>
                  <a:pt x="8594" y="5487"/>
                  <a:pt x="8575" y="5487"/>
                </a:cubicBezTo>
                <a:cubicBezTo>
                  <a:pt x="8412" y="5487"/>
                  <a:pt x="8277" y="5372"/>
                  <a:pt x="8192" y="5231"/>
                </a:cubicBezTo>
                <a:cubicBezTo>
                  <a:pt x="7972" y="4254"/>
                  <a:pt x="7089" y="3561"/>
                  <a:pt x="6113" y="3466"/>
                </a:cubicBezTo>
                <a:cubicBezTo>
                  <a:pt x="5924" y="3466"/>
                  <a:pt x="5798" y="3277"/>
                  <a:pt x="5798" y="3120"/>
                </a:cubicBezTo>
                <a:cubicBezTo>
                  <a:pt x="5798" y="2868"/>
                  <a:pt x="5955" y="2773"/>
                  <a:pt x="6144" y="2773"/>
                </a:cubicBezTo>
                <a:close/>
                <a:moveTo>
                  <a:pt x="6222" y="1414"/>
                </a:moveTo>
                <a:cubicBezTo>
                  <a:pt x="6238" y="1414"/>
                  <a:pt x="6254" y="1416"/>
                  <a:pt x="6270" y="1418"/>
                </a:cubicBezTo>
                <a:cubicBezTo>
                  <a:pt x="8161" y="1576"/>
                  <a:pt x="9862" y="2962"/>
                  <a:pt x="10240" y="5136"/>
                </a:cubicBezTo>
                <a:cubicBezTo>
                  <a:pt x="10303" y="5325"/>
                  <a:pt x="10177" y="5483"/>
                  <a:pt x="9988" y="5514"/>
                </a:cubicBezTo>
                <a:cubicBezTo>
                  <a:pt x="9960" y="5518"/>
                  <a:pt x="9934" y="5520"/>
                  <a:pt x="9908" y="5520"/>
                </a:cubicBezTo>
                <a:cubicBezTo>
                  <a:pt x="9730" y="5520"/>
                  <a:pt x="9606" y="5424"/>
                  <a:pt x="9578" y="5231"/>
                </a:cubicBezTo>
                <a:cubicBezTo>
                  <a:pt x="9263" y="3466"/>
                  <a:pt x="7846" y="2238"/>
                  <a:pt x="6239" y="2143"/>
                </a:cubicBezTo>
                <a:cubicBezTo>
                  <a:pt x="6050" y="2143"/>
                  <a:pt x="5924" y="1923"/>
                  <a:pt x="5924" y="1765"/>
                </a:cubicBezTo>
                <a:cubicBezTo>
                  <a:pt x="5924" y="1563"/>
                  <a:pt x="6055" y="1414"/>
                  <a:pt x="6222" y="1414"/>
                </a:cubicBezTo>
                <a:close/>
                <a:moveTo>
                  <a:pt x="5907" y="4124"/>
                </a:moveTo>
                <a:cubicBezTo>
                  <a:pt x="5923" y="4124"/>
                  <a:pt x="5939" y="4125"/>
                  <a:pt x="5955" y="4128"/>
                </a:cubicBezTo>
                <a:cubicBezTo>
                  <a:pt x="6680" y="4191"/>
                  <a:pt x="7247" y="4663"/>
                  <a:pt x="7499" y="5325"/>
                </a:cubicBezTo>
                <a:cubicBezTo>
                  <a:pt x="7530" y="5514"/>
                  <a:pt x="7467" y="5672"/>
                  <a:pt x="7247" y="5766"/>
                </a:cubicBezTo>
                <a:cubicBezTo>
                  <a:pt x="7223" y="5770"/>
                  <a:pt x="7199" y="5772"/>
                  <a:pt x="7177" y="5772"/>
                </a:cubicBezTo>
                <a:cubicBezTo>
                  <a:pt x="7019" y="5772"/>
                  <a:pt x="6892" y="5679"/>
                  <a:pt x="6837" y="5514"/>
                </a:cubicBezTo>
                <a:cubicBezTo>
                  <a:pt x="6711" y="5136"/>
                  <a:pt x="6365" y="4852"/>
                  <a:pt x="5924" y="4821"/>
                </a:cubicBezTo>
                <a:cubicBezTo>
                  <a:pt x="5735" y="4821"/>
                  <a:pt x="5609" y="4663"/>
                  <a:pt x="5609" y="4443"/>
                </a:cubicBezTo>
                <a:cubicBezTo>
                  <a:pt x="5609" y="4270"/>
                  <a:pt x="5740" y="4124"/>
                  <a:pt x="5907" y="4124"/>
                </a:cubicBezTo>
                <a:close/>
                <a:moveTo>
                  <a:pt x="3385" y="3199"/>
                </a:moveTo>
                <a:cubicBezTo>
                  <a:pt x="3455" y="3199"/>
                  <a:pt x="3527" y="3225"/>
                  <a:pt x="3592" y="3277"/>
                </a:cubicBezTo>
                <a:lnTo>
                  <a:pt x="4695" y="4096"/>
                </a:lnTo>
                <a:cubicBezTo>
                  <a:pt x="4853" y="4222"/>
                  <a:pt x="4884" y="4411"/>
                  <a:pt x="4790" y="4569"/>
                </a:cubicBezTo>
                <a:lnTo>
                  <a:pt x="4159" y="5388"/>
                </a:lnTo>
                <a:lnTo>
                  <a:pt x="6869" y="7436"/>
                </a:lnTo>
                <a:lnTo>
                  <a:pt x="7499" y="6617"/>
                </a:lnTo>
                <a:cubicBezTo>
                  <a:pt x="7572" y="6525"/>
                  <a:pt x="7667" y="6476"/>
                  <a:pt x="7765" y="6476"/>
                </a:cubicBezTo>
                <a:cubicBezTo>
                  <a:pt x="7835" y="6476"/>
                  <a:pt x="7906" y="6501"/>
                  <a:pt x="7972" y="6554"/>
                </a:cubicBezTo>
                <a:lnTo>
                  <a:pt x="9074" y="7373"/>
                </a:lnTo>
                <a:cubicBezTo>
                  <a:pt x="9232" y="7499"/>
                  <a:pt x="9263" y="7688"/>
                  <a:pt x="9137" y="7845"/>
                </a:cubicBezTo>
                <a:lnTo>
                  <a:pt x="8507" y="8665"/>
                </a:lnTo>
                <a:cubicBezTo>
                  <a:pt x="8225" y="9022"/>
                  <a:pt x="7819" y="9211"/>
                  <a:pt x="7403" y="9211"/>
                </a:cubicBezTo>
                <a:cubicBezTo>
                  <a:pt x="7123" y="9211"/>
                  <a:pt x="6839" y="9126"/>
                  <a:pt x="6585" y="8948"/>
                </a:cubicBezTo>
                <a:lnTo>
                  <a:pt x="2773" y="6081"/>
                </a:lnTo>
                <a:cubicBezTo>
                  <a:pt x="2143" y="5672"/>
                  <a:pt x="2017" y="4821"/>
                  <a:pt x="2490" y="4191"/>
                </a:cubicBezTo>
                <a:lnTo>
                  <a:pt x="3120" y="3340"/>
                </a:lnTo>
                <a:cubicBezTo>
                  <a:pt x="3193" y="3248"/>
                  <a:pt x="3288" y="3199"/>
                  <a:pt x="3385" y="3199"/>
                </a:cubicBezTo>
                <a:close/>
                <a:moveTo>
                  <a:pt x="5829" y="1"/>
                </a:moveTo>
                <a:cubicBezTo>
                  <a:pt x="2647" y="1"/>
                  <a:pt x="1" y="2647"/>
                  <a:pt x="1" y="5829"/>
                </a:cubicBezTo>
                <a:cubicBezTo>
                  <a:pt x="64" y="9011"/>
                  <a:pt x="2647" y="11658"/>
                  <a:pt x="5892" y="11658"/>
                </a:cubicBezTo>
                <a:cubicBezTo>
                  <a:pt x="6900" y="11658"/>
                  <a:pt x="7940" y="11374"/>
                  <a:pt x="8822" y="10838"/>
                </a:cubicBezTo>
                <a:lnTo>
                  <a:pt x="11248" y="11626"/>
                </a:lnTo>
                <a:cubicBezTo>
                  <a:pt x="11272" y="11634"/>
                  <a:pt x="11299" y="11638"/>
                  <a:pt x="11329" y="11638"/>
                </a:cubicBezTo>
                <a:cubicBezTo>
                  <a:pt x="11417" y="11638"/>
                  <a:pt x="11524" y="11602"/>
                  <a:pt x="11595" y="11531"/>
                </a:cubicBezTo>
                <a:cubicBezTo>
                  <a:pt x="11658" y="11468"/>
                  <a:pt x="11721" y="11311"/>
                  <a:pt x="11658" y="11185"/>
                </a:cubicBezTo>
                <a:lnTo>
                  <a:pt x="10838" y="8791"/>
                </a:lnTo>
                <a:cubicBezTo>
                  <a:pt x="11406" y="7877"/>
                  <a:pt x="11658" y="6869"/>
                  <a:pt x="11658" y="5829"/>
                </a:cubicBezTo>
                <a:cubicBezTo>
                  <a:pt x="11658" y="2647"/>
                  <a:pt x="9043" y="1"/>
                  <a:pt x="58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307" name="Google Shape;19307;p93"/>
          <p:cNvGrpSpPr/>
          <p:nvPr/>
        </p:nvGrpSpPr>
        <p:grpSpPr>
          <a:xfrm>
            <a:off x="3084980" y="1532946"/>
            <a:ext cx="353645" cy="353645"/>
            <a:chOff x="-34003850" y="3227275"/>
            <a:chExt cx="291450" cy="291450"/>
          </a:xfrm>
        </p:grpSpPr>
        <p:sp>
          <p:nvSpPr>
            <p:cNvPr id="19308" name="Google Shape;19308;p93"/>
            <p:cNvSpPr/>
            <p:nvPr/>
          </p:nvSpPr>
          <p:spPr>
            <a:xfrm>
              <a:off x="-33852625" y="3313925"/>
              <a:ext cx="128425" cy="49625"/>
            </a:xfrm>
            <a:custGeom>
              <a:avLst/>
              <a:gdLst/>
              <a:ahLst/>
              <a:cxnLst/>
              <a:rect l="l" t="t" r="r" b="b"/>
              <a:pathLst>
                <a:path w="5137" h="1985" extrusionOk="0">
                  <a:moveTo>
                    <a:pt x="473" y="0"/>
                  </a:moveTo>
                  <a:cubicBezTo>
                    <a:pt x="316" y="0"/>
                    <a:pt x="158" y="32"/>
                    <a:pt x="1" y="126"/>
                  </a:cubicBezTo>
                  <a:lnTo>
                    <a:pt x="2521" y="1985"/>
                  </a:lnTo>
                  <a:lnTo>
                    <a:pt x="5136" y="158"/>
                  </a:lnTo>
                  <a:cubicBezTo>
                    <a:pt x="4979" y="32"/>
                    <a:pt x="4790" y="0"/>
                    <a:pt x="456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9" name="Google Shape;19309;p93"/>
            <p:cNvSpPr/>
            <p:nvPr/>
          </p:nvSpPr>
          <p:spPr>
            <a:xfrm>
              <a:off x="-33866000" y="3328875"/>
              <a:ext cx="153600" cy="103200"/>
            </a:xfrm>
            <a:custGeom>
              <a:avLst/>
              <a:gdLst/>
              <a:ahLst/>
              <a:cxnLst/>
              <a:rect l="l" t="t" r="r" b="b"/>
              <a:pathLst>
                <a:path w="6144" h="4128" extrusionOk="0">
                  <a:moveTo>
                    <a:pt x="63" y="1"/>
                  </a:moveTo>
                  <a:cubicBezTo>
                    <a:pt x="32" y="127"/>
                    <a:pt x="0" y="284"/>
                    <a:pt x="0" y="379"/>
                  </a:cubicBezTo>
                  <a:lnTo>
                    <a:pt x="0" y="3120"/>
                  </a:lnTo>
                  <a:cubicBezTo>
                    <a:pt x="0" y="3655"/>
                    <a:pt x="473" y="4128"/>
                    <a:pt x="1040" y="4128"/>
                  </a:cubicBezTo>
                  <a:lnTo>
                    <a:pt x="5136" y="4128"/>
                  </a:lnTo>
                  <a:cubicBezTo>
                    <a:pt x="5671" y="4128"/>
                    <a:pt x="6144" y="3655"/>
                    <a:pt x="6144" y="3120"/>
                  </a:cubicBezTo>
                  <a:lnTo>
                    <a:pt x="6144" y="379"/>
                  </a:lnTo>
                  <a:cubicBezTo>
                    <a:pt x="6144" y="284"/>
                    <a:pt x="6112" y="190"/>
                    <a:pt x="6112" y="64"/>
                  </a:cubicBezTo>
                  <a:lnTo>
                    <a:pt x="3277" y="2048"/>
                  </a:lnTo>
                  <a:cubicBezTo>
                    <a:pt x="3214" y="2080"/>
                    <a:pt x="3151" y="2080"/>
                    <a:pt x="3056" y="2080"/>
                  </a:cubicBezTo>
                  <a:cubicBezTo>
                    <a:pt x="2993" y="2080"/>
                    <a:pt x="2962" y="2080"/>
                    <a:pt x="2867" y="2048"/>
                  </a:cubicBezTo>
                  <a:lnTo>
                    <a:pt x="6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0" name="Google Shape;19310;p93"/>
            <p:cNvSpPr/>
            <p:nvPr/>
          </p:nvSpPr>
          <p:spPr>
            <a:xfrm>
              <a:off x="-34003850" y="3279250"/>
              <a:ext cx="189050" cy="188275"/>
            </a:xfrm>
            <a:custGeom>
              <a:avLst/>
              <a:gdLst/>
              <a:ahLst/>
              <a:cxnLst/>
              <a:rect l="l" t="t" r="r" b="b"/>
              <a:pathLst>
                <a:path w="7562" h="7531" extrusionOk="0">
                  <a:moveTo>
                    <a:pt x="3781" y="2017"/>
                  </a:moveTo>
                  <a:cubicBezTo>
                    <a:pt x="3970" y="2017"/>
                    <a:pt x="4128" y="2175"/>
                    <a:pt x="4128" y="2364"/>
                  </a:cubicBezTo>
                  <a:cubicBezTo>
                    <a:pt x="4128" y="2584"/>
                    <a:pt x="3970" y="2742"/>
                    <a:pt x="3781" y="2742"/>
                  </a:cubicBezTo>
                  <a:lnTo>
                    <a:pt x="1702" y="2742"/>
                  </a:lnTo>
                  <a:cubicBezTo>
                    <a:pt x="1482" y="2742"/>
                    <a:pt x="1324" y="2584"/>
                    <a:pt x="1324" y="2364"/>
                  </a:cubicBezTo>
                  <a:cubicBezTo>
                    <a:pt x="1324" y="2175"/>
                    <a:pt x="1482" y="2017"/>
                    <a:pt x="1702" y="2017"/>
                  </a:cubicBezTo>
                  <a:close/>
                  <a:moveTo>
                    <a:pt x="3057" y="3403"/>
                  </a:moveTo>
                  <a:cubicBezTo>
                    <a:pt x="3277" y="3403"/>
                    <a:pt x="3435" y="3561"/>
                    <a:pt x="3435" y="3750"/>
                  </a:cubicBezTo>
                  <a:cubicBezTo>
                    <a:pt x="3466" y="3939"/>
                    <a:pt x="3277" y="4096"/>
                    <a:pt x="3057" y="4096"/>
                  </a:cubicBezTo>
                  <a:lnTo>
                    <a:pt x="1702" y="4096"/>
                  </a:lnTo>
                  <a:cubicBezTo>
                    <a:pt x="1482" y="4096"/>
                    <a:pt x="1324" y="3939"/>
                    <a:pt x="1324" y="3750"/>
                  </a:cubicBezTo>
                  <a:cubicBezTo>
                    <a:pt x="1324" y="3561"/>
                    <a:pt x="1482" y="3403"/>
                    <a:pt x="1702" y="3403"/>
                  </a:cubicBezTo>
                  <a:close/>
                  <a:moveTo>
                    <a:pt x="2395" y="4790"/>
                  </a:moveTo>
                  <a:cubicBezTo>
                    <a:pt x="2584" y="4790"/>
                    <a:pt x="2742" y="4947"/>
                    <a:pt x="2742" y="5136"/>
                  </a:cubicBezTo>
                  <a:cubicBezTo>
                    <a:pt x="2742" y="5325"/>
                    <a:pt x="2584" y="5483"/>
                    <a:pt x="2395" y="5483"/>
                  </a:cubicBezTo>
                  <a:lnTo>
                    <a:pt x="1702" y="5483"/>
                  </a:lnTo>
                  <a:cubicBezTo>
                    <a:pt x="1482" y="5483"/>
                    <a:pt x="1324" y="5325"/>
                    <a:pt x="1324" y="5136"/>
                  </a:cubicBezTo>
                  <a:cubicBezTo>
                    <a:pt x="1324" y="4947"/>
                    <a:pt x="1482" y="4790"/>
                    <a:pt x="1702" y="4790"/>
                  </a:cubicBezTo>
                  <a:close/>
                  <a:moveTo>
                    <a:pt x="1" y="1"/>
                  </a:moveTo>
                  <a:lnTo>
                    <a:pt x="1" y="7530"/>
                  </a:lnTo>
                  <a:lnTo>
                    <a:pt x="7562" y="7530"/>
                  </a:lnTo>
                  <a:lnTo>
                    <a:pt x="7562" y="6837"/>
                  </a:lnTo>
                  <a:lnTo>
                    <a:pt x="6522" y="6837"/>
                  </a:lnTo>
                  <a:cubicBezTo>
                    <a:pt x="5577" y="6837"/>
                    <a:pt x="4853" y="6081"/>
                    <a:pt x="4853" y="5136"/>
                  </a:cubicBezTo>
                  <a:lnTo>
                    <a:pt x="4853" y="2395"/>
                  </a:lnTo>
                  <a:cubicBezTo>
                    <a:pt x="4853" y="1450"/>
                    <a:pt x="5577" y="725"/>
                    <a:pt x="6522" y="725"/>
                  </a:cubicBezTo>
                  <a:lnTo>
                    <a:pt x="7562" y="725"/>
                  </a:lnTo>
                  <a:lnTo>
                    <a:pt x="756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1" name="Google Shape;19311;p93"/>
            <p:cNvSpPr/>
            <p:nvPr/>
          </p:nvSpPr>
          <p:spPr>
            <a:xfrm>
              <a:off x="-34003850" y="3227275"/>
              <a:ext cx="189050" cy="34675"/>
            </a:xfrm>
            <a:custGeom>
              <a:avLst/>
              <a:gdLst/>
              <a:ahLst/>
              <a:cxnLst/>
              <a:rect l="l" t="t" r="r" b="b"/>
              <a:pathLst>
                <a:path w="7562" h="1387" extrusionOk="0">
                  <a:moveTo>
                    <a:pt x="1009" y="1"/>
                  </a:moveTo>
                  <a:cubicBezTo>
                    <a:pt x="473" y="1"/>
                    <a:pt x="1" y="473"/>
                    <a:pt x="1" y="1040"/>
                  </a:cubicBezTo>
                  <a:lnTo>
                    <a:pt x="1" y="1387"/>
                  </a:lnTo>
                  <a:lnTo>
                    <a:pt x="7562" y="1387"/>
                  </a:lnTo>
                  <a:lnTo>
                    <a:pt x="7562" y="1040"/>
                  </a:lnTo>
                  <a:cubicBezTo>
                    <a:pt x="7562" y="473"/>
                    <a:pt x="7089" y="1"/>
                    <a:pt x="652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2" name="Google Shape;19312;p93"/>
            <p:cNvSpPr/>
            <p:nvPr/>
          </p:nvSpPr>
          <p:spPr>
            <a:xfrm>
              <a:off x="-34003850" y="3484050"/>
              <a:ext cx="189050" cy="34675"/>
            </a:xfrm>
            <a:custGeom>
              <a:avLst/>
              <a:gdLst/>
              <a:ahLst/>
              <a:cxnLst/>
              <a:rect l="l" t="t" r="r" b="b"/>
              <a:pathLst>
                <a:path w="7562" h="1387" extrusionOk="0">
                  <a:moveTo>
                    <a:pt x="1" y="0"/>
                  </a:moveTo>
                  <a:lnTo>
                    <a:pt x="1" y="347"/>
                  </a:lnTo>
                  <a:cubicBezTo>
                    <a:pt x="1" y="945"/>
                    <a:pt x="442" y="1386"/>
                    <a:pt x="1009" y="1386"/>
                  </a:cubicBezTo>
                  <a:lnTo>
                    <a:pt x="6522" y="1386"/>
                  </a:lnTo>
                  <a:cubicBezTo>
                    <a:pt x="7089" y="1386"/>
                    <a:pt x="7562" y="914"/>
                    <a:pt x="7562" y="347"/>
                  </a:cubicBezTo>
                  <a:lnTo>
                    <a:pt x="756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313" name="Google Shape;19313;p93"/>
          <p:cNvGrpSpPr/>
          <p:nvPr/>
        </p:nvGrpSpPr>
        <p:grpSpPr>
          <a:xfrm>
            <a:off x="3084510" y="1973638"/>
            <a:ext cx="354586" cy="354343"/>
            <a:chOff x="-34004625" y="3585850"/>
            <a:chExt cx="292225" cy="292025"/>
          </a:xfrm>
        </p:grpSpPr>
        <p:sp>
          <p:nvSpPr>
            <p:cNvPr id="19314" name="Google Shape;19314;p93"/>
            <p:cNvSpPr/>
            <p:nvPr/>
          </p:nvSpPr>
          <p:spPr>
            <a:xfrm>
              <a:off x="-33832150" y="3585850"/>
              <a:ext cx="103200" cy="154200"/>
            </a:xfrm>
            <a:custGeom>
              <a:avLst/>
              <a:gdLst/>
              <a:ahLst/>
              <a:cxnLst/>
              <a:rect l="l" t="t" r="r" b="b"/>
              <a:pathLst>
                <a:path w="4128" h="6168" extrusionOk="0">
                  <a:moveTo>
                    <a:pt x="2426" y="1"/>
                  </a:moveTo>
                  <a:cubicBezTo>
                    <a:pt x="2286" y="1"/>
                    <a:pt x="2136" y="77"/>
                    <a:pt x="2112" y="244"/>
                  </a:cubicBezTo>
                  <a:lnTo>
                    <a:pt x="64" y="5064"/>
                  </a:lnTo>
                  <a:cubicBezTo>
                    <a:pt x="1" y="5222"/>
                    <a:pt x="64" y="5474"/>
                    <a:pt x="253" y="5506"/>
                  </a:cubicBezTo>
                  <a:cubicBezTo>
                    <a:pt x="295" y="5531"/>
                    <a:pt x="342" y="5543"/>
                    <a:pt x="389" y="5543"/>
                  </a:cubicBezTo>
                  <a:cubicBezTo>
                    <a:pt x="517" y="5543"/>
                    <a:pt x="648" y="5455"/>
                    <a:pt x="694" y="5317"/>
                  </a:cubicBezTo>
                  <a:lnTo>
                    <a:pt x="1261" y="4025"/>
                  </a:lnTo>
                  <a:cubicBezTo>
                    <a:pt x="1419" y="4088"/>
                    <a:pt x="1576" y="4119"/>
                    <a:pt x="1765" y="4119"/>
                  </a:cubicBezTo>
                  <a:cubicBezTo>
                    <a:pt x="1891" y="4119"/>
                    <a:pt x="1986" y="4088"/>
                    <a:pt x="2112" y="4056"/>
                  </a:cubicBezTo>
                  <a:lnTo>
                    <a:pt x="2112" y="4844"/>
                  </a:lnTo>
                  <a:cubicBezTo>
                    <a:pt x="1450" y="4970"/>
                    <a:pt x="946" y="5506"/>
                    <a:pt x="789" y="6167"/>
                  </a:cubicBezTo>
                  <a:lnTo>
                    <a:pt x="4128" y="6167"/>
                  </a:lnTo>
                  <a:cubicBezTo>
                    <a:pt x="4002" y="5506"/>
                    <a:pt x="3466" y="5001"/>
                    <a:pt x="2773" y="4844"/>
                  </a:cubicBezTo>
                  <a:lnTo>
                    <a:pt x="2773" y="3143"/>
                  </a:lnTo>
                  <a:cubicBezTo>
                    <a:pt x="2773" y="2670"/>
                    <a:pt x="2458" y="2324"/>
                    <a:pt x="2080" y="2166"/>
                  </a:cubicBezTo>
                  <a:lnTo>
                    <a:pt x="2773" y="496"/>
                  </a:lnTo>
                  <a:cubicBezTo>
                    <a:pt x="2773" y="307"/>
                    <a:pt x="2710" y="118"/>
                    <a:pt x="2553" y="24"/>
                  </a:cubicBezTo>
                  <a:cubicBezTo>
                    <a:pt x="2515" y="8"/>
                    <a:pt x="2471" y="1"/>
                    <a:pt x="242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5" name="Google Shape;19315;p93"/>
            <p:cNvSpPr/>
            <p:nvPr/>
          </p:nvSpPr>
          <p:spPr>
            <a:xfrm>
              <a:off x="-34004625" y="3690400"/>
              <a:ext cx="155175" cy="187475"/>
            </a:xfrm>
            <a:custGeom>
              <a:avLst/>
              <a:gdLst/>
              <a:ahLst/>
              <a:cxnLst/>
              <a:rect l="l" t="t" r="r" b="b"/>
              <a:pathLst>
                <a:path w="6207" h="7499" extrusionOk="0">
                  <a:moveTo>
                    <a:pt x="693" y="0"/>
                  </a:moveTo>
                  <a:cubicBezTo>
                    <a:pt x="315" y="0"/>
                    <a:pt x="0" y="315"/>
                    <a:pt x="0" y="662"/>
                  </a:cubicBezTo>
                  <a:lnTo>
                    <a:pt x="0" y="6490"/>
                  </a:lnTo>
                  <a:cubicBezTo>
                    <a:pt x="32" y="7026"/>
                    <a:pt x="504" y="7498"/>
                    <a:pt x="1103" y="7498"/>
                  </a:cubicBezTo>
                  <a:lnTo>
                    <a:pt x="6207" y="7498"/>
                  </a:lnTo>
                  <a:lnTo>
                    <a:pt x="6207" y="5797"/>
                  </a:lnTo>
                  <a:cubicBezTo>
                    <a:pt x="6207" y="5608"/>
                    <a:pt x="6049" y="5451"/>
                    <a:pt x="5860" y="5451"/>
                  </a:cubicBezTo>
                  <a:lnTo>
                    <a:pt x="1765" y="5451"/>
                  </a:lnTo>
                  <a:cubicBezTo>
                    <a:pt x="1576" y="5451"/>
                    <a:pt x="1418" y="5293"/>
                    <a:pt x="1418" y="5104"/>
                  </a:cubicBezTo>
                  <a:lnTo>
                    <a:pt x="1418" y="662"/>
                  </a:lnTo>
                  <a:cubicBezTo>
                    <a:pt x="1418" y="252"/>
                    <a:pt x="1103" y="0"/>
                    <a:pt x="69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6" name="Google Shape;19316;p93"/>
            <p:cNvSpPr/>
            <p:nvPr/>
          </p:nvSpPr>
          <p:spPr>
            <a:xfrm>
              <a:off x="-33936100" y="3621075"/>
              <a:ext cx="51200" cy="51225"/>
            </a:xfrm>
            <a:custGeom>
              <a:avLst/>
              <a:gdLst/>
              <a:ahLst/>
              <a:cxnLst/>
              <a:rect l="l" t="t" r="r" b="b"/>
              <a:pathLst>
                <a:path w="2048" h="2049" extrusionOk="0">
                  <a:moveTo>
                    <a:pt x="1040" y="1"/>
                  </a:moveTo>
                  <a:cubicBezTo>
                    <a:pt x="473" y="1"/>
                    <a:pt x="0" y="473"/>
                    <a:pt x="0" y="1041"/>
                  </a:cubicBezTo>
                  <a:cubicBezTo>
                    <a:pt x="0" y="1576"/>
                    <a:pt x="473" y="2049"/>
                    <a:pt x="1040" y="2049"/>
                  </a:cubicBezTo>
                  <a:cubicBezTo>
                    <a:pt x="1576" y="2049"/>
                    <a:pt x="2048" y="1576"/>
                    <a:pt x="2048" y="1041"/>
                  </a:cubicBezTo>
                  <a:cubicBezTo>
                    <a:pt x="2048" y="473"/>
                    <a:pt x="1607"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7" name="Google Shape;19317;p93"/>
            <p:cNvSpPr/>
            <p:nvPr/>
          </p:nvSpPr>
          <p:spPr>
            <a:xfrm>
              <a:off x="-33952650" y="3690125"/>
              <a:ext cx="155975" cy="186950"/>
            </a:xfrm>
            <a:custGeom>
              <a:avLst/>
              <a:gdLst/>
              <a:ahLst/>
              <a:cxnLst/>
              <a:rect l="l" t="t" r="r" b="b"/>
              <a:pathLst>
                <a:path w="6239" h="7478" extrusionOk="0">
                  <a:moveTo>
                    <a:pt x="1641" y="1"/>
                  </a:moveTo>
                  <a:cubicBezTo>
                    <a:pt x="1242" y="1"/>
                    <a:pt x="819" y="205"/>
                    <a:pt x="568" y="484"/>
                  </a:cubicBezTo>
                  <a:cubicBezTo>
                    <a:pt x="190" y="799"/>
                    <a:pt x="1" y="1209"/>
                    <a:pt x="1" y="1681"/>
                  </a:cubicBezTo>
                  <a:lnTo>
                    <a:pt x="1" y="4769"/>
                  </a:lnTo>
                  <a:lnTo>
                    <a:pt x="2679" y="4769"/>
                  </a:lnTo>
                  <a:cubicBezTo>
                    <a:pt x="2521" y="4359"/>
                    <a:pt x="2175" y="4107"/>
                    <a:pt x="1702" y="4107"/>
                  </a:cubicBezTo>
                  <a:lnTo>
                    <a:pt x="1040" y="4107"/>
                  </a:lnTo>
                  <a:cubicBezTo>
                    <a:pt x="820" y="4107"/>
                    <a:pt x="662" y="3949"/>
                    <a:pt x="662" y="3729"/>
                  </a:cubicBezTo>
                  <a:lnTo>
                    <a:pt x="662" y="2374"/>
                  </a:lnTo>
                  <a:cubicBezTo>
                    <a:pt x="662" y="2154"/>
                    <a:pt x="820" y="1996"/>
                    <a:pt x="1040" y="1996"/>
                  </a:cubicBezTo>
                  <a:cubicBezTo>
                    <a:pt x="1229" y="1996"/>
                    <a:pt x="1387" y="2154"/>
                    <a:pt x="1387" y="2374"/>
                  </a:cubicBezTo>
                  <a:lnTo>
                    <a:pt x="1387" y="3382"/>
                  </a:lnTo>
                  <a:lnTo>
                    <a:pt x="1733" y="3382"/>
                  </a:lnTo>
                  <a:cubicBezTo>
                    <a:pt x="2553" y="3382"/>
                    <a:pt x="3277" y="3981"/>
                    <a:pt x="3435" y="4769"/>
                  </a:cubicBezTo>
                  <a:lnTo>
                    <a:pt x="3813" y="4769"/>
                  </a:lnTo>
                  <a:cubicBezTo>
                    <a:pt x="4380" y="4769"/>
                    <a:pt x="4852" y="5241"/>
                    <a:pt x="4852" y="5777"/>
                  </a:cubicBezTo>
                  <a:lnTo>
                    <a:pt x="4852" y="7478"/>
                  </a:lnTo>
                  <a:lnTo>
                    <a:pt x="6239" y="7478"/>
                  </a:lnTo>
                  <a:lnTo>
                    <a:pt x="6239" y="5084"/>
                  </a:lnTo>
                  <a:cubicBezTo>
                    <a:pt x="6176" y="4580"/>
                    <a:pt x="5703" y="4107"/>
                    <a:pt x="5168" y="4107"/>
                  </a:cubicBezTo>
                  <a:lnTo>
                    <a:pt x="3781" y="4107"/>
                  </a:lnTo>
                  <a:cubicBezTo>
                    <a:pt x="3592" y="4107"/>
                    <a:pt x="3435" y="3949"/>
                    <a:pt x="3435" y="3729"/>
                  </a:cubicBezTo>
                  <a:lnTo>
                    <a:pt x="3435" y="1807"/>
                  </a:lnTo>
                  <a:cubicBezTo>
                    <a:pt x="3435" y="862"/>
                    <a:pt x="2710" y="43"/>
                    <a:pt x="1796" y="11"/>
                  </a:cubicBezTo>
                  <a:cubicBezTo>
                    <a:pt x="1745" y="4"/>
                    <a:pt x="1694" y="1"/>
                    <a:pt x="16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8" name="Google Shape;19318;p93"/>
            <p:cNvSpPr/>
            <p:nvPr/>
          </p:nvSpPr>
          <p:spPr>
            <a:xfrm>
              <a:off x="-33849475" y="3758125"/>
              <a:ext cx="137075" cy="33100"/>
            </a:xfrm>
            <a:custGeom>
              <a:avLst/>
              <a:gdLst/>
              <a:ahLst/>
              <a:cxnLst/>
              <a:rect l="l" t="t" r="r" b="b"/>
              <a:pathLst>
                <a:path w="5483" h="1324" extrusionOk="0">
                  <a:moveTo>
                    <a:pt x="1" y="1"/>
                  </a:moveTo>
                  <a:lnTo>
                    <a:pt x="1" y="662"/>
                  </a:lnTo>
                  <a:lnTo>
                    <a:pt x="1041" y="662"/>
                  </a:lnTo>
                  <a:cubicBezTo>
                    <a:pt x="1576" y="662"/>
                    <a:pt x="2080" y="946"/>
                    <a:pt x="2395" y="1324"/>
                  </a:cubicBezTo>
                  <a:lnTo>
                    <a:pt x="5136" y="1324"/>
                  </a:lnTo>
                  <a:cubicBezTo>
                    <a:pt x="5325" y="1324"/>
                    <a:pt x="5483" y="1166"/>
                    <a:pt x="5483" y="977"/>
                  </a:cubicBezTo>
                  <a:lnTo>
                    <a:pt x="5483" y="316"/>
                  </a:lnTo>
                  <a:cubicBezTo>
                    <a:pt x="5483" y="158"/>
                    <a:pt x="5325" y="1"/>
                    <a:pt x="51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319" name="Google Shape;19319;p93"/>
          <p:cNvGrpSpPr/>
          <p:nvPr/>
        </p:nvGrpSpPr>
        <p:grpSpPr>
          <a:xfrm>
            <a:off x="3084025" y="2408839"/>
            <a:ext cx="355557" cy="354616"/>
            <a:chOff x="-34005425" y="3945575"/>
            <a:chExt cx="293025" cy="292250"/>
          </a:xfrm>
        </p:grpSpPr>
        <p:sp>
          <p:nvSpPr>
            <p:cNvPr id="19320" name="Google Shape;19320;p93"/>
            <p:cNvSpPr/>
            <p:nvPr/>
          </p:nvSpPr>
          <p:spPr>
            <a:xfrm>
              <a:off x="-33952650" y="3998350"/>
              <a:ext cx="186700" cy="186700"/>
            </a:xfrm>
            <a:custGeom>
              <a:avLst/>
              <a:gdLst/>
              <a:ahLst/>
              <a:cxnLst/>
              <a:rect l="l" t="t" r="r" b="b"/>
              <a:pathLst>
                <a:path w="7468" h="7468" extrusionOk="0">
                  <a:moveTo>
                    <a:pt x="5861" y="2017"/>
                  </a:moveTo>
                  <a:cubicBezTo>
                    <a:pt x="6050" y="2017"/>
                    <a:pt x="6207" y="2143"/>
                    <a:pt x="6207" y="2364"/>
                  </a:cubicBezTo>
                  <a:lnTo>
                    <a:pt x="6207" y="3750"/>
                  </a:lnTo>
                  <a:lnTo>
                    <a:pt x="6207" y="5104"/>
                  </a:lnTo>
                  <a:cubicBezTo>
                    <a:pt x="6207" y="5325"/>
                    <a:pt x="6050" y="5451"/>
                    <a:pt x="5861" y="5451"/>
                  </a:cubicBezTo>
                  <a:cubicBezTo>
                    <a:pt x="5672" y="5451"/>
                    <a:pt x="5514" y="5325"/>
                    <a:pt x="5514" y="5104"/>
                  </a:cubicBezTo>
                  <a:lnTo>
                    <a:pt x="5514" y="4096"/>
                  </a:lnTo>
                  <a:lnTo>
                    <a:pt x="4474" y="4096"/>
                  </a:lnTo>
                  <a:cubicBezTo>
                    <a:pt x="4285" y="4096"/>
                    <a:pt x="4128" y="3939"/>
                    <a:pt x="4128" y="3750"/>
                  </a:cubicBezTo>
                  <a:lnTo>
                    <a:pt x="4128" y="2364"/>
                  </a:lnTo>
                  <a:cubicBezTo>
                    <a:pt x="4128" y="2143"/>
                    <a:pt x="4285" y="2017"/>
                    <a:pt x="4474" y="2017"/>
                  </a:cubicBezTo>
                  <a:cubicBezTo>
                    <a:pt x="4695" y="2017"/>
                    <a:pt x="4852" y="2143"/>
                    <a:pt x="4852" y="2364"/>
                  </a:cubicBezTo>
                  <a:lnTo>
                    <a:pt x="4852" y="3372"/>
                  </a:lnTo>
                  <a:lnTo>
                    <a:pt x="5514" y="3372"/>
                  </a:lnTo>
                  <a:lnTo>
                    <a:pt x="5514" y="2364"/>
                  </a:lnTo>
                  <a:cubicBezTo>
                    <a:pt x="5514" y="2143"/>
                    <a:pt x="5672" y="2017"/>
                    <a:pt x="5861" y="2017"/>
                  </a:cubicBezTo>
                  <a:close/>
                  <a:moveTo>
                    <a:pt x="2332" y="2017"/>
                  </a:moveTo>
                  <a:cubicBezTo>
                    <a:pt x="2868" y="2017"/>
                    <a:pt x="3340" y="2490"/>
                    <a:pt x="3340" y="3025"/>
                  </a:cubicBezTo>
                  <a:lnTo>
                    <a:pt x="3340" y="3309"/>
                  </a:lnTo>
                  <a:lnTo>
                    <a:pt x="3435" y="3309"/>
                  </a:lnTo>
                  <a:cubicBezTo>
                    <a:pt x="3435" y="3687"/>
                    <a:pt x="3183" y="4065"/>
                    <a:pt x="2868" y="4222"/>
                  </a:cubicBezTo>
                  <a:lnTo>
                    <a:pt x="2238" y="4537"/>
                  </a:lnTo>
                  <a:cubicBezTo>
                    <a:pt x="2175" y="4569"/>
                    <a:pt x="2080" y="4632"/>
                    <a:pt x="2049" y="4758"/>
                  </a:cubicBezTo>
                  <a:lnTo>
                    <a:pt x="3057" y="4758"/>
                  </a:lnTo>
                  <a:cubicBezTo>
                    <a:pt x="3277" y="4758"/>
                    <a:pt x="3435" y="4915"/>
                    <a:pt x="3435" y="5104"/>
                  </a:cubicBezTo>
                  <a:cubicBezTo>
                    <a:pt x="3435" y="5325"/>
                    <a:pt x="3277" y="5483"/>
                    <a:pt x="3057" y="5483"/>
                  </a:cubicBezTo>
                  <a:lnTo>
                    <a:pt x="1702" y="5483"/>
                  </a:lnTo>
                  <a:cubicBezTo>
                    <a:pt x="1481" y="5483"/>
                    <a:pt x="1324" y="5325"/>
                    <a:pt x="1324" y="5104"/>
                  </a:cubicBezTo>
                  <a:lnTo>
                    <a:pt x="1324" y="4852"/>
                  </a:lnTo>
                  <a:cubicBezTo>
                    <a:pt x="1324" y="4443"/>
                    <a:pt x="1576" y="4096"/>
                    <a:pt x="1891" y="3939"/>
                  </a:cubicBezTo>
                  <a:lnTo>
                    <a:pt x="2521" y="3624"/>
                  </a:lnTo>
                  <a:cubicBezTo>
                    <a:pt x="2647" y="3592"/>
                    <a:pt x="2710" y="3466"/>
                    <a:pt x="2710" y="3309"/>
                  </a:cubicBezTo>
                  <a:lnTo>
                    <a:pt x="2710" y="3025"/>
                  </a:lnTo>
                  <a:cubicBezTo>
                    <a:pt x="2710" y="2836"/>
                    <a:pt x="2553" y="2679"/>
                    <a:pt x="2364" y="2679"/>
                  </a:cubicBezTo>
                  <a:cubicBezTo>
                    <a:pt x="2175" y="2679"/>
                    <a:pt x="2017" y="2836"/>
                    <a:pt x="2017" y="3025"/>
                  </a:cubicBezTo>
                  <a:cubicBezTo>
                    <a:pt x="2017" y="3214"/>
                    <a:pt x="1859" y="3372"/>
                    <a:pt x="1639" y="3372"/>
                  </a:cubicBezTo>
                  <a:cubicBezTo>
                    <a:pt x="1450" y="3372"/>
                    <a:pt x="1292" y="3214"/>
                    <a:pt x="1292" y="3025"/>
                  </a:cubicBezTo>
                  <a:cubicBezTo>
                    <a:pt x="1292" y="2490"/>
                    <a:pt x="1765" y="2017"/>
                    <a:pt x="2332" y="2017"/>
                  </a:cubicBezTo>
                  <a:close/>
                  <a:moveTo>
                    <a:pt x="3214" y="1"/>
                  </a:moveTo>
                  <a:cubicBezTo>
                    <a:pt x="3214" y="127"/>
                    <a:pt x="3183" y="284"/>
                    <a:pt x="3120" y="379"/>
                  </a:cubicBezTo>
                  <a:cubicBezTo>
                    <a:pt x="2962" y="662"/>
                    <a:pt x="2679" y="914"/>
                    <a:pt x="2364" y="946"/>
                  </a:cubicBezTo>
                  <a:lnTo>
                    <a:pt x="1009" y="1135"/>
                  </a:lnTo>
                  <a:cubicBezTo>
                    <a:pt x="473" y="1733"/>
                    <a:pt x="64" y="2521"/>
                    <a:pt x="1" y="3372"/>
                  </a:cubicBezTo>
                  <a:lnTo>
                    <a:pt x="316" y="3372"/>
                  </a:lnTo>
                  <a:cubicBezTo>
                    <a:pt x="505" y="3372"/>
                    <a:pt x="662" y="3529"/>
                    <a:pt x="662" y="3750"/>
                  </a:cubicBezTo>
                  <a:cubicBezTo>
                    <a:pt x="662" y="3939"/>
                    <a:pt x="505" y="4096"/>
                    <a:pt x="316" y="4096"/>
                  </a:cubicBezTo>
                  <a:lnTo>
                    <a:pt x="1" y="4096"/>
                  </a:lnTo>
                  <a:cubicBezTo>
                    <a:pt x="158" y="5892"/>
                    <a:pt x="1607" y="7310"/>
                    <a:pt x="3372" y="7467"/>
                  </a:cubicBezTo>
                  <a:lnTo>
                    <a:pt x="3372" y="7121"/>
                  </a:lnTo>
                  <a:cubicBezTo>
                    <a:pt x="3372" y="6932"/>
                    <a:pt x="3529" y="6774"/>
                    <a:pt x="3750" y="6774"/>
                  </a:cubicBezTo>
                  <a:cubicBezTo>
                    <a:pt x="3939" y="6774"/>
                    <a:pt x="4096" y="6932"/>
                    <a:pt x="4096" y="7121"/>
                  </a:cubicBezTo>
                  <a:lnTo>
                    <a:pt x="4096" y="7436"/>
                  </a:lnTo>
                  <a:lnTo>
                    <a:pt x="4254" y="7436"/>
                  </a:lnTo>
                  <a:cubicBezTo>
                    <a:pt x="4254" y="7373"/>
                    <a:pt x="4285" y="7278"/>
                    <a:pt x="4317" y="7215"/>
                  </a:cubicBezTo>
                  <a:cubicBezTo>
                    <a:pt x="4443" y="6900"/>
                    <a:pt x="4758" y="6648"/>
                    <a:pt x="5073" y="6617"/>
                  </a:cubicBezTo>
                  <a:lnTo>
                    <a:pt x="6491" y="6333"/>
                  </a:lnTo>
                  <a:cubicBezTo>
                    <a:pt x="7089" y="5703"/>
                    <a:pt x="7404" y="5010"/>
                    <a:pt x="7467" y="4096"/>
                  </a:cubicBezTo>
                  <a:lnTo>
                    <a:pt x="7152" y="4096"/>
                  </a:lnTo>
                  <a:cubicBezTo>
                    <a:pt x="6963" y="4096"/>
                    <a:pt x="6806" y="3939"/>
                    <a:pt x="6806" y="3750"/>
                  </a:cubicBezTo>
                  <a:cubicBezTo>
                    <a:pt x="6806" y="3529"/>
                    <a:pt x="6963" y="3372"/>
                    <a:pt x="7152" y="3372"/>
                  </a:cubicBezTo>
                  <a:lnTo>
                    <a:pt x="7467" y="3372"/>
                  </a:lnTo>
                  <a:cubicBezTo>
                    <a:pt x="7310" y="1576"/>
                    <a:pt x="5861" y="158"/>
                    <a:pt x="4096" y="1"/>
                  </a:cubicBezTo>
                  <a:lnTo>
                    <a:pt x="4096" y="316"/>
                  </a:lnTo>
                  <a:cubicBezTo>
                    <a:pt x="4096" y="505"/>
                    <a:pt x="3939" y="662"/>
                    <a:pt x="3750" y="662"/>
                  </a:cubicBezTo>
                  <a:cubicBezTo>
                    <a:pt x="3529" y="662"/>
                    <a:pt x="3372" y="505"/>
                    <a:pt x="3372" y="316"/>
                  </a:cubicBezTo>
                  <a:lnTo>
                    <a:pt x="337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1" name="Google Shape;19321;p93"/>
            <p:cNvSpPr/>
            <p:nvPr/>
          </p:nvSpPr>
          <p:spPr>
            <a:xfrm>
              <a:off x="-33944775" y="3945575"/>
              <a:ext cx="232375" cy="247350"/>
            </a:xfrm>
            <a:custGeom>
              <a:avLst/>
              <a:gdLst/>
              <a:ahLst/>
              <a:cxnLst/>
              <a:rect l="l" t="t" r="r" b="b"/>
              <a:pathLst>
                <a:path w="9295" h="9894" extrusionOk="0">
                  <a:moveTo>
                    <a:pt x="3466" y="1"/>
                  </a:moveTo>
                  <a:cubicBezTo>
                    <a:pt x="2490" y="1"/>
                    <a:pt x="1450" y="316"/>
                    <a:pt x="1103" y="536"/>
                  </a:cubicBezTo>
                  <a:lnTo>
                    <a:pt x="1040" y="410"/>
                  </a:lnTo>
                  <a:cubicBezTo>
                    <a:pt x="970" y="340"/>
                    <a:pt x="881" y="304"/>
                    <a:pt x="788" y="304"/>
                  </a:cubicBezTo>
                  <a:cubicBezTo>
                    <a:pt x="757" y="304"/>
                    <a:pt x="725" y="308"/>
                    <a:pt x="694" y="316"/>
                  </a:cubicBezTo>
                  <a:cubicBezTo>
                    <a:pt x="599" y="379"/>
                    <a:pt x="505" y="473"/>
                    <a:pt x="473" y="568"/>
                  </a:cubicBezTo>
                  <a:cubicBezTo>
                    <a:pt x="347" y="1041"/>
                    <a:pt x="442" y="726"/>
                    <a:pt x="32" y="2143"/>
                  </a:cubicBezTo>
                  <a:cubicBezTo>
                    <a:pt x="1" y="2269"/>
                    <a:pt x="32" y="2395"/>
                    <a:pt x="127" y="2458"/>
                  </a:cubicBezTo>
                  <a:cubicBezTo>
                    <a:pt x="253" y="2584"/>
                    <a:pt x="316" y="2584"/>
                    <a:pt x="473" y="2584"/>
                  </a:cubicBezTo>
                  <a:lnTo>
                    <a:pt x="2049" y="2332"/>
                  </a:lnTo>
                  <a:cubicBezTo>
                    <a:pt x="2238" y="2301"/>
                    <a:pt x="2395" y="2080"/>
                    <a:pt x="2332" y="1860"/>
                  </a:cubicBezTo>
                  <a:lnTo>
                    <a:pt x="2206" y="1545"/>
                  </a:lnTo>
                  <a:cubicBezTo>
                    <a:pt x="2647" y="1450"/>
                    <a:pt x="3057" y="1356"/>
                    <a:pt x="3529" y="1356"/>
                  </a:cubicBezTo>
                  <a:cubicBezTo>
                    <a:pt x="5987" y="1356"/>
                    <a:pt x="8003" y="3372"/>
                    <a:pt x="8003" y="5798"/>
                  </a:cubicBezTo>
                  <a:cubicBezTo>
                    <a:pt x="8003" y="6806"/>
                    <a:pt x="7688" y="7657"/>
                    <a:pt x="7152" y="8413"/>
                  </a:cubicBezTo>
                  <a:cubicBezTo>
                    <a:pt x="7278" y="8444"/>
                    <a:pt x="7404" y="8539"/>
                    <a:pt x="7530" y="8633"/>
                  </a:cubicBezTo>
                  <a:cubicBezTo>
                    <a:pt x="7751" y="8885"/>
                    <a:pt x="7845" y="9232"/>
                    <a:pt x="7751" y="9578"/>
                  </a:cubicBezTo>
                  <a:lnTo>
                    <a:pt x="7593" y="9893"/>
                  </a:lnTo>
                  <a:cubicBezTo>
                    <a:pt x="8633" y="8854"/>
                    <a:pt x="9295" y="7436"/>
                    <a:pt x="9295" y="5861"/>
                  </a:cubicBezTo>
                  <a:cubicBezTo>
                    <a:pt x="9295" y="2616"/>
                    <a:pt x="6648" y="1"/>
                    <a:pt x="34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2" name="Google Shape;19322;p93"/>
            <p:cNvSpPr/>
            <p:nvPr/>
          </p:nvSpPr>
          <p:spPr>
            <a:xfrm>
              <a:off x="-34005425" y="3987325"/>
              <a:ext cx="237100" cy="250500"/>
            </a:xfrm>
            <a:custGeom>
              <a:avLst/>
              <a:gdLst/>
              <a:ahLst/>
              <a:cxnLst/>
              <a:rect l="l" t="t" r="r" b="b"/>
              <a:pathLst>
                <a:path w="9484" h="10020" extrusionOk="0">
                  <a:moveTo>
                    <a:pt x="1797" y="1"/>
                  </a:moveTo>
                  <a:lnTo>
                    <a:pt x="1797" y="1"/>
                  </a:lnTo>
                  <a:cubicBezTo>
                    <a:pt x="694" y="1072"/>
                    <a:pt x="1" y="2521"/>
                    <a:pt x="1" y="4191"/>
                  </a:cubicBezTo>
                  <a:cubicBezTo>
                    <a:pt x="64" y="7373"/>
                    <a:pt x="2647" y="10019"/>
                    <a:pt x="5892" y="10019"/>
                  </a:cubicBezTo>
                  <a:cubicBezTo>
                    <a:pt x="6239" y="10019"/>
                    <a:pt x="7972" y="9736"/>
                    <a:pt x="8224" y="9547"/>
                  </a:cubicBezTo>
                  <a:cubicBezTo>
                    <a:pt x="8255" y="9547"/>
                    <a:pt x="8287" y="9484"/>
                    <a:pt x="8350" y="9484"/>
                  </a:cubicBezTo>
                  <a:lnTo>
                    <a:pt x="8507" y="9641"/>
                  </a:lnTo>
                  <a:cubicBezTo>
                    <a:pt x="8576" y="9710"/>
                    <a:pt x="8661" y="9741"/>
                    <a:pt x="8743" y="9741"/>
                  </a:cubicBezTo>
                  <a:cubicBezTo>
                    <a:pt x="8887" y="9741"/>
                    <a:pt x="9023" y="9644"/>
                    <a:pt x="9043" y="9484"/>
                  </a:cubicBezTo>
                  <a:lnTo>
                    <a:pt x="9169" y="9011"/>
                  </a:lnTo>
                  <a:lnTo>
                    <a:pt x="9452" y="7814"/>
                  </a:lnTo>
                  <a:cubicBezTo>
                    <a:pt x="9484" y="7688"/>
                    <a:pt x="9452" y="7562"/>
                    <a:pt x="9358" y="7467"/>
                  </a:cubicBezTo>
                  <a:cubicBezTo>
                    <a:pt x="9278" y="7407"/>
                    <a:pt x="9211" y="7385"/>
                    <a:pt x="9132" y="7385"/>
                  </a:cubicBezTo>
                  <a:cubicBezTo>
                    <a:pt x="9087" y="7385"/>
                    <a:pt x="9037" y="7393"/>
                    <a:pt x="8980" y="7404"/>
                  </a:cubicBezTo>
                  <a:lnTo>
                    <a:pt x="7310" y="7719"/>
                  </a:lnTo>
                  <a:cubicBezTo>
                    <a:pt x="7089" y="7751"/>
                    <a:pt x="6963" y="8034"/>
                    <a:pt x="7089" y="8223"/>
                  </a:cubicBezTo>
                  <a:lnTo>
                    <a:pt x="7184" y="8444"/>
                  </a:lnTo>
                  <a:cubicBezTo>
                    <a:pt x="6774" y="8538"/>
                    <a:pt x="6333" y="8633"/>
                    <a:pt x="5861" y="8633"/>
                  </a:cubicBezTo>
                  <a:cubicBezTo>
                    <a:pt x="3403" y="8633"/>
                    <a:pt x="1419" y="6648"/>
                    <a:pt x="1419" y="4191"/>
                  </a:cubicBezTo>
                  <a:cubicBezTo>
                    <a:pt x="1419" y="3183"/>
                    <a:pt x="1734" y="2269"/>
                    <a:pt x="2269" y="1544"/>
                  </a:cubicBezTo>
                  <a:cubicBezTo>
                    <a:pt x="2143" y="1481"/>
                    <a:pt x="2049" y="1418"/>
                    <a:pt x="1954" y="1292"/>
                  </a:cubicBezTo>
                  <a:cubicBezTo>
                    <a:pt x="1734" y="1009"/>
                    <a:pt x="1639" y="662"/>
                    <a:pt x="1734" y="316"/>
                  </a:cubicBezTo>
                  <a:lnTo>
                    <a:pt x="179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323" name="Google Shape;19323;p93"/>
          <p:cNvGrpSpPr/>
          <p:nvPr/>
        </p:nvGrpSpPr>
        <p:grpSpPr>
          <a:xfrm>
            <a:off x="1731124" y="2882015"/>
            <a:ext cx="358408" cy="355557"/>
            <a:chOff x="-32174975" y="3192625"/>
            <a:chExt cx="295375" cy="293025"/>
          </a:xfrm>
        </p:grpSpPr>
        <p:sp>
          <p:nvSpPr>
            <p:cNvPr id="19324" name="Google Shape;19324;p93"/>
            <p:cNvSpPr/>
            <p:nvPr/>
          </p:nvSpPr>
          <p:spPr>
            <a:xfrm>
              <a:off x="-32171050" y="3279250"/>
              <a:ext cx="291450" cy="153625"/>
            </a:xfrm>
            <a:custGeom>
              <a:avLst/>
              <a:gdLst/>
              <a:ahLst/>
              <a:cxnLst/>
              <a:rect l="l" t="t" r="r" b="b"/>
              <a:pathLst>
                <a:path w="11658" h="6145" extrusionOk="0">
                  <a:moveTo>
                    <a:pt x="5829" y="694"/>
                  </a:moveTo>
                  <a:cubicBezTo>
                    <a:pt x="7184" y="694"/>
                    <a:pt x="8255" y="1734"/>
                    <a:pt x="8255" y="3088"/>
                  </a:cubicBezTo>
                  <a:cubicBezTo>
                    <a:pt x="8255" y="4412"/>
                    <a:pt x="7153" y="5483"/>
                    <a:pt x="5829" y="5483"/>
                  </a:cubicBezTo>
                  <a:cubicBezTo>
                    <a:pt x="4506" y="5483"/>
                    <a:pt x="3435" y="4412"/>
                    <a:pt x="3435" y="3088"/>
                  </a:cubicBezTo>
                  <a:cubicBezTo>
                    <a:pt x="3435" y="1734"/>
                    <a:pt x="4506" y="694"/>
                    <a:pt x="5829" y="694"/>
                  </a:cubicBezTo>
                  <a:close/>
                  <a:moveTo>
                    <a:pt x="1" y="1"/>
                  </a:moveTo>
                  <a:lnTo>
                    <a:pt x="1" y="6144"/>
                  </a:lnTo>
                  <a:lnTo>
                    <a:pt x="11658" y="6144"/>
                  </a:lnTo>
                  <a:lnTo>
                    <a:pt x="1165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5" name="Google Shape;19325;p93"/>
            <p:cNvSpPr/>
            <p:nvPr/>
          </p:nvSpPr>
          <p:spPr>
            <a:xfrm>
              <a:off x="-32067075" y="3313925"/>
              <a:ext cx="84300" cy="85075"/>
            </a:xfrm>
            <a:custGeom>
              <a:avLst/>
              <a:gdLst/>
              <a:ahLst/>
              <a:cxnLst/>
              <a:rect l="l" t="t" r="r" b="b"/>
              <a:pathLst>
                <a:path w="3372" h="3403" extrusionOk="0">
                  <a:moveTo>
                    <a:pt x="1670" y="662"/>
                  </a:moveTo>
                  <a:cubicBezTo>
                    <a:pt x="1891" y="662"/>
                    <a:pt x="2048" y="819"/>
                    <a:pt x="2048" y="1040"/>
                  </a:cubicBezTo>
                  <a:lnTo>
                    <a:pt x="2048" y="1386"/>
                  </a:lnTo>
                  <a:lnTo>
                    <a:pt x="2395" y="1386"/>
                  </a:lnTo>
                  <a:cubicBezTo>
                    <a:pt x="2584" y="1386"/>
                    <a:pt x="2741" y="1544"/>
                    <a:pt x="2741" y="1733"/>
                  </a:cubicBezTo>
                  <a:cubicBezTo>
                    <a:pt x="2710" y="1890"/>
                    <a:pt x="2552" y="2048"/>
                    <a:pt x="2363" y="2048"/>
                  </a:cubicBezTo>
                  <a:lnTo>
                    <a:pt x="1670" y="2048"/>
                  </a:lnTo>
                  <a:cubicBezTo>
                    <a:pt x="1481" y="2048"/>
                    <a:pt x="1324" y="1890"/>
                    <a:pt x="1324" y="1701"/>
                  </a:cubicBezTo>
                  <a:lnTo>
                    <a:pt x="1324" y="1040"/>
                  </a:lnTo>
                  <a:cubicBezTo>
                    <a:pt x="1324" y="819"/>
                    <a:pt x="1481" y="662"/>
                    <a:pt x="1670" y="662"/>
                  </a:cubicBezTo>
                  <a:close/>
                  <a:moveTo>
                    <a:pt x="1670" y="0"/>
                  </a:moveTo>
                  <a:cubicBezTo>
                    <a:pt x="725" y="0"/>
                    <a:pt x="1" y="756"/>
                    <a:pt x="1" y="1701"/>
                  </a:cubicBezTo>
                  <a:cubicBezTo>
                    <a:pt x="1" y="2646"/>
                    <a:pt x="725" y="3403"/>
                    <a:pt x="1670" y="3403"/>
                  </a:cubicBezTo>
                  <a:cubicBezTo>
                    <a:pt x="2615" y="3403"/>
                    <a:pt x="3372" y="2646"/>
                    <a:pt x="3372" y="1701"/>
                  </a:cubicBezTo>
                  <a:cubicBezTo>
                    <a:pt x="3372" y="756"/>
                    <a:pt x="2615" y="0"/>
                    <a:pt x="16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6" name="Google Shape;19326;p93"/>
            <p:cNvSpPr/>
            <p:nvPr/>
          </p:nvSpPr>
          <p:spPr>
            <a:xfrm>
              <a:off x="-32171050" y="3450950"/>
              <a:ext cx="291450" cy="34700"/>
            </a:xfrm>
            <a:custGeom>
              <a:avLst/>
              <a:gdLst/>
              <a:ahLst/>
              <a:cxnLst/>
              <a:rect l="l" t="t" r="r" b="b"/>
              <a:pathLst>
                <a:path w="11658" h="1388" extrusionOk="0">
                  <a:moveTo>
                    <a:pt x="1" y="1"/>
                  </a:moveTo>
                  <a:lnTo>
                    <a:pt x="1" y="347"/>
                  </a:lnTo>
                  <a:cubicBezTo>
                    <a:pt x="1" y="915"/>
                    <a:pt x="442" y="1387"/>
                    <a:pt x="1041" y="1387"/>
                  </a:cubicBezTo>
                  <a:lnTo>
                    <a:pt x="10650" y="1387"/>
                  </a:lnTo>
                  <a:cubicBezTo>
                    <a:pt x="11217" y="1387"/>
                    <a:pt x="11658" y="915"/>
                    <a:pt x="11658" y="347"/>
                  </a:cubicBezTo>
                  <a:lnTo>
                    <a:pt x="1165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7" name="Google Shape;19327;p93"/>
            <p:cNvSpPr/>
            <p:nvPr/>
          </p:nvSpPr>
          <p:spPr>
            <a:xfrm>
              <a:off x="-32174975" y="3192625"/>
              <a:ext cx="295375" cy="70125"/>
            </a:xfrm>
            <a:custGeom>
              <a:avLst/>
              <a:gdLst/>
              <a:ahLst/>
              <a:cxnLst/>
              <a:rect l="l" t="t" r="r" b="b"/>
              <a:pathLst>
                <a:path w="11815" h="2805" extrusionOk="0">
                  <a:moveTo>
                    <a:pt x="1733" y="0"/>
                  </a:moveTo>
                  <a:cubicBezTo>
                    <a:pt x="1544" y="0"/>
                    <a:pt x="1387" y="158"/>
                    <a:pt x="1387" y="378"/>
                  </a:cubicBezTo>
                  <a:lnTo>
                    <a:pt x="1387" y="725"/>
                  </a:lnTo>
                  <a:lnTo>
                    <a:pt x="1040" y="725"/>
                  </a:lnTo>
                  <a:cubicBezTo>
                    <a:pt x="473" y="725"/>
                    <a:pt x="0" y="1197"/>
                    <a:pt x="0" y="1733"/>
                  </a:cubicBezTo>
                  <a:lnTo>
                    <a:pt x="0" y="2804"/>
                  </a:lnTo>
                  <a:lnTo>
                    <a:pt x="11657" y="2804"/>
                  </a:lnTo>
                  <a:lnTo>
                    <a:pt x="11657" y="1733"/>
                  </a:lnTo>
                  <a:lnTo>
                    <a:pt x="11815" y="1733"/>
                  </a:lnTo>
                  <a:cubicBezTo>
                    <a:pt x="11815" y="1197"/>
                    <a:pt x="11374" y="725"/>
                    <a:pt x="10807" y="725"/>
                  </a:cubicBezTo>
                  <a:lnTo>
                    <a:pt x="10460" y="725"/>
                  </a:lnTo>
                  <a:lnTo>
                    <a:pt x="10460" y="378"/>
                  </a:lnTo>
                  <a:cubicBezTo>
                    <a:pt x="10460" y="158"/>
                    <a:pt x="10303" y="0"/>
                    <a:pt x="10082" y="0"/>
                  </a:cubicBezTo>
                  <a:cubicBezTo>
                    <a:pt x="9893" y="0"/>
                    <a:pt x="9735" y="158"/>
                    <a:pt x="9735" y="378"/>
                  </a:cubicBezTo>
                  <a:lnTo>
                    <a:pt x="9735" y="725"/>
                  </a:lnTo>
                  <a:lnTo>
                    <a:pt x="8349" y="725"/>
                  </a:lnTo>
                  <a:lnTo>
                    <a:pt x="8349" y="378"/>
                  </a:lnTo>
                  <a:cubicBezTo>
                    <a:pt x="8349" y="158"/>
                    <a:pt x="8192" y="0"/>
                    <a:pt x="8003" y="0"/>
                  </a:cubicBezTo>
                  <a:cubicBezTo>
                    <a:pt x="7814" y="0"/>
                    <a:pt x="7656" y="158"/>
                    <a:pt x="7656" y="378"/>
                  </a:cubicBezTo>
                  <a:lnTo>
                    <a:pt x="7656" y="725"/>
                  </a:lnTo>
                  <a:lnTo>
                    <a:pt x="6270" y="725"/>
                  </a:lnTo>
                  <a:lnTo>
                    <a:pt x="6270" y="378"/>
                  </a:lnTo>
                  <a:cubicBezTo>
                    <a:pt x="6270" y="158"/>
                    <a:pt x="6112" y="0"/>
                    <a:pt x="5923" y="0"/>
                  </a:cubicBezTo>
                  <a:cubicBezTo>
                    <a:pt x="5734" y="0"/>
                    <a:pt x="5577" y="158"/>
                    <a:pt x="5577" y="378"/>
                  </a:cubicBezTo>
                  <a:lnTo>
                    <a:pt x="5577" y="725"/>
                  </a:lnTo>
                  <a:lnTo>
                    <a:pt x="4191" y="725"/>
                  </a:lnTo>
                  <a:lnTo>
                    <a:pt x="4191" y="378"/>
                  </a:lnTo>
                  <a:cubicBezTo>
                    <a:pt x="4191" y="158"/>
                    <a:pt x="4033" y="0"/>
                    <a:pt x="3844" y="0"/>
                  </a:cubicBezTo>
                  <a:cubicBezTo>
                    <a:pt x="3623" y="0"/>
                    <a:pt x="3466" y="158"/>
                    <a:pt x="3466" y="378"/>
                  </a:cubicBezTo>
                  <a:lnTo>
                    <a:pt x="3466" y="725"/>
                  </a:lnTo>
                  <a:lnTo>
                    <a:pt x="2111" y="725"/>
                  </a:lnTo>
                  <a:lnTo>
                    <a:pt x="2111" y="378"/>
                  </a:lnTo>
                  <a:cubicBezTo>
                    <a:pt x="2111" y="158"/>
                    <a:pt x="1954" y="0"/>
                    <a:pt x="1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9328" name="Google Shape;19328;p93"/>
          <p:cNvSpPr/>
          <p:nvPr/>
        </p:nvSpPr>
        <p:spPr>
          <a:xfrm>
            <a:off x="1728170" y="3353079"/>
            <a:ext cx="363201" cy="354859"/>
          </a:xfrm>
          <a:custGeom>
            <a:avLst/>
            <a:gdLst/>
            <a:ahLst/>
            <a:cxnLst/>
            <a:rect l="l" t="t" r="r" b="b"/>
            <a:pathLst>
              <a:path w="11973" h="11698" extrusionOk="0">
                <a:moveTo>
                  <a:pt x="8928" y="1750"/>
                </a:moveTo>
                <a:cubicBezTo>
                  <a:pt x="9192" y="1750"/>
                  <a:pt x="9452" y="1852"/>
                  <a:pt x="9641" y="2057"/>
                </a:cubicBezTo>
                <a:cubicBezTo>
                  <a:pt x="10050" y="2435"/>
                  <a:pt x="10050" y="3096"/>
                  <a:pt x="9641" y="3506"/>
                </a:cubicBezTo>
                <a:cubicBezTo>
                  <a:pt x="9452" y="3695"/>
                  <a:pt x="9192" y="3790"/>
                  <a:pt x="8928" y="3790"/>
                </a:cubicBezTo>
                <a:cubicBezTo>
                  <a:pt x="8664" y="3790"/>
                  <a:pt x="8396" y="3695"/>
                  <a:pt x="8192" y="3506"/>
                </a:cubicBezTo>
                <a:cubicBezTo>
                  <a:pt x="7814" y="3096"/>
                  <a:pt x="7814" y="2435"/>
                  <a:pt x="8192" y="2057"/>
                </a:cubicBezTo>
                <a:cubicBezTo>
                  <a:pt x="8396" y="1852"/>
                  <a:pt x="8664" y="1750"/>
                  <a:pt x="8928" y="1750"/>
                </a:cubicBezTo>
                <a:close/>
                <a:moveTo>
                  <a:pt x="7901" y="1"/>
                </a:moveTo>
                <a:cubicBezTo>
                  <a:pt x="6958" y="1"/>
                  <a:pt x="6010" y="363"/>
                  <a:pt x="5293" y="1080"/>
                </a:cubicBezTo>
                <a:cubicBezTo>
                  <a:pt x="4285" y="2088"/>
                  <a:pt x="3939" y="3569"/>
                  <a:pt x="4380" y="4924"/>
                </a:cubicBezTo>
                <a:lnTo>
                  <a:pt x="126" y="9177"/>
                </a:lnTo>
                <a:cubicBezTo>
                  <a:pt x="32" y="9240"/>
                  <a:pt x="0" y="9334"/>
                  <a:pt x="0" y="9397"/>
                </a:cubicBezTo>
                <a:lnTo>
                  <a:pt x="0" y="11319"/>
                </a:lnTo>
                <a:cubicBezTo>
                  <a:pt x="0" y="11540"/>
                  <a:pt x="158" y="11697"/>
                  <a:pt x="347" y="11697"/>
                </a:cubicBezTo>
                <a:lnTo>
                  <a:pt x="2300" y="11697"/>
                </a:lnTo>
                <a:cubicBezTo>
                  <a:pt x="2363" y="11697"/>
                  <a:pt x="2489" y="11634"/>
                  <a:pt x="2521" y="11571"/>
                </a:cubicBezTo>
                <a:lnTo>
                  <a:pt x="2993" y="11099"/>
                </a:lnTo>
                <a:cubicBezTo>
                  <a:pt x="3088" y="11004"/>
                  <a:pt x="3119" y="10910"/>
                  <a:pt x="3088" y="10815"/>
                </a:cubicBezTo>
                <a:lnTo>
                  <a:pt x="2993" y="10311"/>
                </a:lnTo>
                <a:lnTo>
                  <a:pt x="3718" y="10217"/>
                </a:lnTo>
                <a:cubicBezTo>
                  <a:pt x="3876" y="10217"/>
                  <a:pt x="3970" y="10091"/>
                  <a:pt x="4033" y="9902"/>
                </a:cubicBezTo>
                <a:lnTo>
                  <a:pt x="4096" y="9208"/>
                </a:lnTo>
                <a:lnTo>
                  <a:pt x="4600" y="9271"/>
                </a:lnTo>
                <a:cubicBezTo>
                  <a:pt x="4695" y="9271"/>
                  <a:pt x="4821" y="9271"/>
                  <a:pt x="4884" y="9208"/>
                </a:cubicBezTo>
                <a:cubicBezTo>
                  <a:pt x="4978" y="9114"/>
                  <a:pt x="5010" y="9051"/>
                  <a:pt x="5010" y="8956"/>
                </a:cubicBezTo>
                <a:lnTo>
                  <a:pt x="5010" y="8326"/>
                </a:lnTo>
                <a:lnTo>
                  <a:pt x="5640" y="8326"/>
                </a:lnTo>
                <a:cubicBezTo>
                  <a:pt x="5703" y="8326"/>
                  <a:pt x="5829" y="8295"/>
                  <a:pt x="5860" y="8232"/>
                </a:cubicBezTo>
                <a:lnTo>
                  <a:pt x="6742" y="7350"/>
                </a:lnTo>
                <a:cubicBezTo>
                  <a:pt x="7131" y="7479"/>
                  <a:pt x="7533" y="7543"/>
                  <a:pt x="7931" y="7543"/>
                </a:cubicBezTo>
                <a:cubicBezTo>
                  <a:pt x="8891" y="7543"/>
                  <a:pt x="9833" y="7171"/>
                  <a:pt x="10523" y="6436"/>
                </a:cubicBezTo>
                <a:cubicBezTo>
                  <a:pt x="11972" y="4987"/>
                  <a:pt x="11972" y="2592"/>
                  <a:pt x="10523" y="1143"/>
                </a:cubicBezTo>
                <a:cubicBezTo>
                  <a:pt x="9823" y="379"/>
                  <a:pt x="8865" y="1"/>
                  <a:pt x="79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9" name="Google Shape;19329;p93"/>
          <p:cNvSpPr/>
          <p:nvPr/>
        </p:nvSpPr>
        <p:spPr>
          <a:xfrm>
            <a:off x="1732948" y="3818164"/>
            <a:ext cx="353645" cy="354586"/>
          </a:xfrm>
          <a:custGeom>
            <a:avLst/>
            <a:gdLst/>
            <a:ahLst/>
            <a:cxnLst/>
            <a:rect l="l" t="t" r="r" b="b"/>
            <a:pathLst>
              <a:path w="11658" h="11689" extrusionOk="0">
                <a:moveTo>
                  <a:pt x="7877" y="1386"/>
                </a:moveTo>
                <a:cubicBezTo>
                  <a:pt x="9232" y="1386"/>
                  <a:pt x="10303" y="2458"/>
                  <a:pt x="10303" y="3781"/>
                </a:cubicBezTo>
                <a:lnTo>
                  <a:pt x="10303" y="4883"/>
                </a:lnTo>
                <a:cubicBezTo>
                  <a:pt x="10240" y="4883"/>
                  <a:pt x="10209" y="4946"/>
                  <a:pt x="10177" y="4946"/>
                </a:cubicBezTo>
                <a:cubicBezTo>
                  <a:pt x="10019" y="4190"/>
                  <a:pt x="9704" y="3529"/>
                  <a:pt x="9200" y="2962"/>
                </a:cubicBezTo>
                <a:lnTo>
                  <a:pt x="7720" y="4442"/>
                </a:lnTo>
                <a:cubicBezTo>
                  <a:pt x="8192" y="5072"/>
                  <a:pt x="8318" y="5860"/>
                  <a:pt x="8098" y="6648"/>
                </a:cubicBezTo>
                <a:cubicBezTo>
                  <a:pt x="8003" y="6868"/>
                  <a:pt x="7877" y="7057"/>
                  <a:pt x="7720" y="7278"/>
                </a:cubicBezTo>
                <a:lnTo>
                  <a:pt x="9200" y="8727"/>
                </a:lnTo>
                <a:cubicBezTo>
                  <a:pt x="9673" y="8160"/>
                  <a:pt x="10019" y="7498"/>
                  <a:pt x="10177" y="6742"/>
                </a:cubicBezTo>
                <a:cubicBezTo>
                  <a:pt x="10209" y="6742"/>
                  <a:pt x="10240" y="6805"/>
                  <a:pt x="10303" y="6805"/>
                </a:cubicBezTo>
                <a:lnTo>
                  <a:pt x="10303" y="7908"/>
                </a:lnTo>
                <a:cubicBezTo>
                  <a:pt x="10303" y="9231"/>
                  <a:pt x="9232" y="10302"/>
                  <a:pt x="7877" y="10302"/>
                </a:cubicBezTo>
                <a:lnTo>
                  <a:pt x="6774" y="10302"/>
                </a:lnTo>
                <a:cubicBezTo>
                  <a:pt x="6774" y="10271"/>
                  <a:pt x="6743" y="10208"/>
                  <a:pt x="6743" y="10176"/>
                </a:cubicBezTo>
                <a:cubicBezTo>
                  <a:pt x="7499" y="10019"/>
                  <a:pt x="8161" y="9704"/>
                  <a:pt x="8728" y="9200"/>
                </a:cubicBezTo>
                <a:lnTo>
                  <a:pt x="7279" y="7750"/>
                </a:lnTo>
                <a:cubicBezTo>
                  <a:pt x="7058" y="7908"/>
                  <a:pt x="6869" y="8002"/>
                  <a:pt x="6648" y="8097"/>
                </a:cubicBezTo>
                <a:cubicBezTo>
                  <a:pt x="6365" y="8160"/>
                  <a:pt x="6081" y="8223"/>
                  <a:pt x="5861" y="8223"/>
                </a:cubicBezTo>
                <a:cubicBezTo>
                  <a:pt x="5325" y="8223"/>
                  <a:pt x="4821" y="8065"/>
                  <a:pt x="4443" y="7750"/>
                </a:cubicBezTo>
                <a:lnTo>
                  <a:pt x="2962" y="9200"/>
                </a:lnTo>
                <a:cubicBezTo>
                  <a:pt x="3529" y="9672"/>
                  <a:pt x="4191" y="10019"/>
                  <a:pt x="4947" y="10176"/>
                </a:cubicBezTo>
                <a:cubicBezTo>
                  <a:pt x="4947" y="10208"/>
                  <a:pt x="4916" y="10271"/>
                  <a:pt x="4916" y="10302"/>
                </a:cubicBezTo>
                <a:lnTo>
                  <a:pt x="3813" y="10302"/>
                </a:lnTo>
                <a:cubicBezTo>
                  <a:pt x="2458" y="10302"/>
                  <a:pt x="1387" y="9231"/>
                  <a:pt x="1387" y="7908"/>
                </a:cubicBezTo>
                <a:lnTo>
                  <a:pt x="1387" y="6805"/>
                </a:lnTo>
                <a:cubicBezTo>
                  <a:pt x="1450" y="6805"/>
                  <a:pt x="1482" y="6742"/>
                  <a:pt x="1513" y="6742"/>
                </a:cubicBezTo>
                <a:cubicBezTo>
                  <a:pt x="1671" y="7498"/>
                  <a:pt x="1986" y="8160"/>
                  <a:pt x="2490" y="8727"/>
                </a:cubicBezTo>
                <a:lnTo>
                  <a:pt x="3971" y="7278"/>
                </a:lnTo>
                <a:cubicBezTo>
                  <a:pt x="3498" y="6648"/>
                  <a:pt x="3372" y="5860"/>
                  <a:pt x="3592" y="5072"/>
                </a:cubicBezTo>
                <a:cubicBezTo>
                  <a:pt x="3687" y="4820"/>
                  <a:pt x="3813" y="4631"/>
                  <a:pt x="3971" y="4442"/>
                </a:cubicBezTo>
                <a:lnTo>
                  <a:pt x="2490" y="2962"/>
                </a:lnTo>
                <a:cubicBezTo>
                  <a:pt x="2017" y="3529"/>
                  <a:pt x="1671" y="4190"/>
                  <a:pt x="1513" y="4946"/>
                </a:cubicBezTo>
                <a:cubicBezTo>
                  <a:pt x="1482" y="4946"/>
                  <a:pt x="1450" y="4883"/>
                  <a:pt x="1387" y="4883"/>
                </a:cubicBezTo>
                <a:lnTo>
                  <a:pt x="1387" y="3781"/>
                </a:lnTo>
                <a:cubicBezTo>
                  <a:pt x="1387" y="2458"/>
                  <a:pt x="2458" y="1386"/>
                  <a:pt x="3813" y="1386"/>
                </a:cubicBezTo>
                <a:lnTo>
                  <a:pt x="4916" y="1386"/>
                </a:lnTo>
                <a:cubicBezTo>
                  <a:pt x="4916" y="1418"/>
                  <a:pt x="4947" y="1481"/>
                  <a:pt x="4947" y="1512"/>
                </a:cubicBezTo>
                <a:cubicBezTo>
                  <a:pt x="4191" y="1670"/>
                  <a:pt x="3529" y="1985"/>
                  <a:pt x="2962" y="2489"/>
                </a:cubicBezTo>
                <a:lnTo>
                  <a:pt x="4443" y="3938"/>
                </a:lnTo>
                <a:cubicBezTo>
                  <a:pt x="4632" y="3781"/>
                  <a:pt x="4821" y="3686"/>
                  <a:pt x="5073" y="3592"/>
                </a:cubicBezTo>
                <a:cubicBezTo>
                  <a:pt x="5339" y="3496"/>
                  <a:pt x="5605" y="3451"/>
                  <a:pt x="5865" y="3451"/>
                </a:cubicBezTo>
                <a:cubicBezTo>
                  <a:pt x="6375" y="3451"/>
                  <a:pt x="6861" y="3625"/>
                  <a:pt x="7279" y="3938"/>
                </a:cubicBezTo>
                <a:lnTo>
                  <a:pt x="8728" y="2489"/>
                </a:lnTo>
                <a:cubicBezTo>
                  <a:pt x="8161" y="2016"/>
                  <a:pt x="7499" y="1670"/>
                  <a:pt x="6743" y="1512"/>
                </a:cubicBezTo>
                <a:cubicBezTo>
                  <a:pt x="6743" y="1481"/>
                  <a:pt x="6774" y="1418"/>
                  <a:pt x="6774" y="1386"/>
                </a:cubicBezTo>
                <a:close/>
                <a:moveTo>
                  <a:pt x="5829" y="0"/>
                </a:moveTo>
                <a:cubicBezTo>
                  <a:pt x="5420" y="0"/>
                  <a:pt x="5010" y="315"/>
                  <a:pt x="4884" y="725"/>
                </a:cubicBezTo>
                <a:lnTo>
                  <a:pt x="3782" y="725"/>
                </a:lnTo>
                <a:cubicBezTo>
                  <a:pt x="2112" y="725"/>
                  <a:pt x="726" y="2111"/>
                  <a:pt x="726" y="3781"/>
                </a:cubicBezTo>
                <a:lnTo>
                  <a:pt x="726" y="4883"/>
                </a:lnTo>
                <a:cubicBezTo>
                  <a:pt x="316" y="5041"/>
                  <a:pt x="1" y="5419"/>
                  <a:pt x="1" y="5829"/>
                </a:cubicBezTo>
                <a:cubicBezTo>
                  <a:pt x="1" y="6270"/>
                  <a:pt x="316" y="6679"/>
                  <a:pt x="726" y="6774"/>
                </a:cubicBezTo>
                <a:lnTo>
                  <a:pt x="726" y="7876"/>
                </a:lnTo>
                <a:cubicBezTo>
                  <a:pt x="726" y="9578"/>
                  <a:pt x="2112" y="10964"/>
                  <a:pt x="3782" y="10964"/>
                </a:cubicBezTo>
                <a:lnTo>
                  <a:pt x="4884" y="10964"/>
                </a:lnTo>
                <a:cubicBezTo>
                  <a:pt x="5042" y="11342"/>
                  <a:pt x="5420" y="11688"/>
                  <a:pt x="5829" y="11688"/>
                </a:cubicBezTo>
                <a:cubicBezTo>
                  <a:pt x="6270" y="11688"/>
                  <a:pt x="6680" y="11342"/>
                  <a:pt x="6774" y="10964"/>
                </a:cubicBezTo>
                <a:lnTo>
                  <a:pt x="7877" y="10964"/>
                </a:lnTo>
                <a:cubicBezTo>
                  <a:pt x="9578" y="10964"/>
                  <a:pt x="10965" y="9578"/>
                  <a:pt x="10965" y="7876"/>
                </a:cubicBezTo>
                <a:lnTo>
                  <a:pt x="10965" y="6774"/>
                </a:lnTo>
                <a:cubicBezTo>
                  <a:pt x="11343" y="6616"/>
                  <a:pt x="11658" y="6270"/>
                  <a:pt x="11658" y="5829"/>
                </a:cubicBezTo>
                <a:cubicBezTo>
                  <a:pt x="11658" y="5419"/>
                  <a:pt x="11343" y="5072"/>
                  <a:pt x="10965" y="4883"/>
                </a:cubicBezTo>
                <a:lnTo>
                  <a:pt x="10965" y="3781"/>
                </a:lnTo>
                <a:cubicBezTo>
                  <a:pt x="10965" y="2111"/>
                  <a:pt x="9578" y="725"/>
                  <a:pt x="7877" y="725"/>
                </a:cubicBezTo>
                <a:lnTo>
                  <a:pt x="6774" y="725"/>
                </a:lnTo>
                <a:cubicBezTo>
                  <a:pt x="6617" y="315"/>
                  <a:pt x="6270"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330" name="Google Shape;19330;p93"/>
          <p:cNvGrpSpPr/>
          <p:nvPr/>
        </p:nvGrpSpPr>
        <p:grpSpPr>
          <a:xfrm>
            <a:off x="3970274" y="2882970"/>
            <a:ext cx="354586" cy="353645"/>
            <a:chOff x="-30345325" y="3184750"/>
            <a:chExt cx="292225" cy="291450"/>
          </a:xfrm>
        </p:grpSpPr>
        <p:sp>
          <p:nvSpPr>
            <p:cNvPr id="19331" name="Google Shape;19331;p93"/>
            <p:cNvSpPr/>
            <p:nvPr/>
          </p:nvSpPr>
          <p:spPr>
            <a:xfrm>
              <a:off x="-30328000" y="3184750"/>
              <a:ext cx="258375" cy="120950"/>
            </a:xfrm>
            <a:custGeom>
              <a:avLst/>
              <a:gdLst/>
              <a:ahLst/>
              <a:cxnLst/>
              <a:rect l="l" t="t" r="r" b="b"/>
              <a:pathLst>
                <a:path w="10335" h="4838" extrusionOk="0">
                  <a:moveTo>
                    <a:pt x="1040" y="0"/>
                  </a:moveTo>
                  <a:cubicBezTo>
                    <a:pt x="473" y="0"/>
                    <a:pt x="1" y="473"/>
                    <a:pt x="1" y="1071"/>
                  </a:cubicBezTo>
                  <a:lnTo>
                    <a:pt x="1" y="2458"/>
                  </a:lnTo>
                  <a:cubicBezTo>
                    <a:pt x="1" y="2993"/>
                    <a:pt x="473" y="3466"/>
                    <a:pt x="1040" y="3466"/>
                  </a:cubicBezTo>
                  <a:lnTo>
                    <a:pt x="2048" y="3466"/>
                  </a:lnTo>
                  <a:lnTo>
                    <a:pt x="2048" y="4505"/>
                  </a:lnTo>
                  <a:cubicBezTo>
                    <a:pt x="2048" y="4663"/>
                    <a:pt x="2143" y="4757"/>
                    <a:pt x="2269" y="4820"/>
                  </a:cubicBezTo>
                  <a:cubicBezTo>
                    <a:pt x="2300" y="4831"/>
                    <a:pt x="2339" y="4838"/>
                    <a:pt x="2380" y="4838"/>
                  </a:cubicBezTo>
                  <a:cubicBezTo>
                    <a:pt x="2461" y="4838"/>
                    <a:pt x="2552" y="4810"/>
                    <a:pt x="2615" y="4726"/>
                  </a:cubicBezTo>
                  <a:lnTo>
                    <a:pt x="3876" y="3466"/>
                  </a:lnTo>
                  <a:lnTo>
                    <a:pt x="6365" y="3466"/>
                  </a:lnTo>
                  <a:lnTo>
                    <a:pt x="7625" y="4726"/>
                  </a:lnTo>
                  <a:cubicBezTo>
                    <a:pt x="7688" y="4810"/>
                    <a:pt x="7765" y="4838"/>
                    <a:pt x="7846" y="4838"/>
                  </a:cubicBezTo>
                  <a:cubicBezTo>
                    <a:pt x="7887" y="4838"/>
                    <a:pt x="7929" y="4831"/>
                    <a:pt x="7971" y="4820"/>
                  </a:cubicBezTo>
                  <a:cubicBezTo>
                    <a:pt x="8097" y="4789"/>
                    <a:pt x="8160" y="4631"/>
                    <a:pt x="8160" y="4505"/>
                  </a:cubicBezTo>
                  <a:lnTo>
                    <a:pt x="8160" y="3466"/>
                  </a:lnTo>
                  <a:lnTo>
                    <a:pt x="9231" y="3466"/>
                  </a:lnTo>
                  <a:cubicBezTo>
                    <a:pt x="9862" y="3466"/>
                    <a:pt x="10334" y="2993"/>
                    <a:pt x="10334" y="2458"/>
                  </a:cubicBezTo>
                  <a:lnTo>
                    <a:pt x="10334" y="1071"/>
                  </a:lnTo>
                  <a:cubicBezTo>
                    <a:pt x="10334" y="536"/>
                    <a:pt x="9862" y="0"/>
                    <a:pt x="92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2" name="Google Shape;19332;p93"/>
            <p:cNvSpPr/>
            <p:nvPr/>
          </p:nvSpPr>
          <p:spPr>
            <a:xfrm>
              <a:off x="-30310675" y="3322575"/>
              <a:ext cx="68550" cy="69350"/>
            </a:xfrm>
            <a:custGeom>
              <a:avLst/>
              <a:gdLst/>
              <a:ahLst/>
              <a:cxnLst/>
              <a:rect l="l" t="t" r="r" b="b"/>
              <a:pathLst>
                <a:path w="2742" h="2774" extrusionOk="0">
                  <a:moveTo>
                    <a:pt x="1387" y="1"/>
                  </a:moveTo>
                  <a:cubicBezTo>
                    <a:pt x="599" y="1"/>
                    <a:pt x="1" y="631"/>
                    <a:pt x="1" y="1387"/>
                  </a:cubicBezTo>
                  <a:cubicBezTo>
                    <a:pt x="1" y="2143"/>
                    <a:pt x="599" y="2773"/>
                    <a:pt x="1387" y="2773"/>
                  </a:cubicBezTo>
                  <a:cubicBezTo>
                    <a:pt x="2143" y="2773"/>
                    <a:pt x="2742" y="2143"/>
                    <a:pt x="2742" y="1387"/>
                  </a:cubicBezTo>
                  <a:cubicBezTo>
                    <a:pt x="2742" y="631"/>
                    <a:pt x="2143" y="1"/>
                    <a:pt x="13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3" name="Google Shape;19333;p93"/>
            <p:cNvSpPr/>
            <p:nvPr/>
          </p:nvSpPr>
          <p:spPr>
            <a:xfrm>
              <a:off x="-30345325" y="3408425"/>
              <a:ext cx="137075" cy="67775"/>
            </a:xfrm>
            <a:custGeom>
              <a:avLst/>
              <a:gdLst/>
              <a:ahLst/>
              <a:cxnLst/>
              <a:rect l="l" t="t" r="r" b="b"/>
              <a:pathLst>
                <a:path w="5483" h="2711" extrusionOk="0">
                  <a:moveTo>
                    <a:pt x="2741" y="1"/>
                  </a:moveTo>
                  <a:cubicBezTo>
                    <a:pt x="1387" y="1"/>
                    <a:pt x="221" y="1040"/>
                    <a:pt x="32" y="2332"/>
                  </a:cubicBezTo>
                  <a:cubicBezTo>
                    <a:pt x="0" y="2521"/>
                    <a:pt x="158" y="2710"/>
                    <a:pt x="378" y="2710"/>
                  </a:cubicBezTo>
                  <a:lnTo>
                    <a:pt x="5104" y="2710"/>
                  </a:lnTo>
                  <a:cubicBezTo>
                    <a:pt x="5325" y="2710"/>
                    <a:pt x="5482" y="2521"/>
                    <a:pt x="5482" y="2332"/>
                  </a:cubicBezTo>
                  <a:cubicBezTo>
                    <a:pt x="5262" y="977"/>
                    <a:pt x="4128" y="1"/>
                    <a:pt x="27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4" name="Google Shape;19334;p93"/>
            <p:cNvSpPr/>
            <p:nvPr/>
          </p:nvSpPr>
          <p:spPr>
            <a:xfrm>
              <a:off x="-30156300" y="3322575"/>
              <a:ext cx="68550" cy="69350"/>
            </a:xfrm>
            <a:custGeom>
              <a:avLst/>
              <a:gdLst/>
              <a:ahLst/>
              <a:cxnLst/>
              <a:rect l="l" t="t" r="r" b="b"/>
              <a:pathLst>
                <a:path w="2742" h="2774" extrusionOk="0">
                  <a:moveTo>
                    <a:pt x="1387" y="1"/>
                  </a:moveTo>
                  <a:cubicBezTo>
                    <a:pt x="631" y="1"/>
                    <a:pt x="1" y="631"/>
                    <a:pt x="1" y="1387"/>
                  </a:cubicBezTo>
                  <a:cubicBezTo>
                    <a:pt x="1" y="2143"/>
                    <a:pt x="631" y="2773"/>
                    <a:pt x="1387" y="2773"/>
                  </a:cubicBezTo>
                  <a:cubicBezTo>
                    <a:pt x="2111" y="2773"/>
                    <a:pt x="2742" y="2143"/>
                    <a:pt x="2742" y="1387"/>
                  </a:cubicBezTo>
                  <a:cubicBezTo>
                    <a:pt x="2742" y="631"/>
                    <a:pt x="2111" y="1"/>
                    <a:pt x="13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5" name="Google Shape;19335;p93"/>
            <p:cNvSpPr/>
            <p:nvPr/>
          </p:nvSpPr>
          <p:spPr>
            <a:xfrm>
              <a:off x="-30190950" y="3408425"/>
              <a:ext cx="137850" cy="67775"/>
            </a:xfrm>
            <a:custGeom>
              <a:avLst/>
              <a:gdLst/>
              <a:ahLst/>
              <a:cxnLst/>
              <a:rect l="l" t="t" r="r" b="b"/>
              <a:pathLst>
                <a:path w="5514" h="2711" extrusionOk="0">
                  <a:moveTo>
                    <a:pt x="2773" y="1"/>
                  </a:moveTo>
                  <a:cubicBezTo>
                    <a:pt x="1387" y="1"/>
                    <a:pt x="252" y="1040"/>
                    <a:pt x="32" y="2332"/>
                  </a:cubicBezTo>
                  <a:cubicBezTo>
                    <a:pt x="0" y="2521"/>
                    <a:pt x="158" y="2710"/>
                    <a:pt x="410" y="2710"/>
                  </a:cubicBezTo>
                  <a:lnTo>
                    <a:pt x="5167" y="2710"/>
                  </a:lnTo>
                  <a:cubicBezTo>
                    <a:pt x="5356" y="2710"/>
                    <a:pt x="5514" y="2521"/>
                    <a:pt x="5514" y="2332"/>
                  </a:cubicBezTo>
                  <a:cubicBezTo>
                    <a:pt x="5293" y="977"/>
                    <a:pt x="4128" y="1"/>
                    <a:pt x="277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336" name="Google Shape;19336;p93"/>
          <p:cNvGrpSpPr/>
          <p:nvPr/>
        </p:nvGrpSpPr>
        <p:grpSpPr>
          <a:xfrm>
            <a:off x="1295026" y="1532946"/>
            <a:ext cx="353645" cy="353645"/>
            <a:chOff x="-35481425" y="3202075"/>
            <a:chExt cx="291450" cy="291450"/>
          </a:xfrm>
        </p:grpSpPr>
        <p:sp>
          <p:nvSpPr>
            <p:cNvPr id="19337" name="Google Shape;19337;p93"/>
            <p:cNvSpPr/>
            <p:nvPr/>
          </p:nvSpPr>
          <p:spPr>
            <a:xfrm>
              <a:off x="-35414475" y="3304600"/>
              <a:ext cx="154400" cy="85975"/>
            </a:xfrm>
            <a:custGeom>
              <a:avLst/>
              <a:gdLst/>
              <a:ahLst/>
              <a:cxnLst/>
              <a:rect l="l" t="t" r="r" b="b"/>
              <a:pathLst>
                <a:path w="6176" h="3439" extrusionOk="0">
                  <a:moveTo>
                    <a:pt x="4433" y="0"/>
                  </a:moveTo>
                  <a:cubicBezTo>
                    <a:pt x="4393" y="0"/>
                    <a:pt x="4354" y="8"/>
                    <a:pt x="4317" y="26"/>
                  </a:cubicBezTo>
                  <a:cubicBezTo>
                    <a:pt x="4191" y="58"/>
                    <a:pt x="4128" y="216"/>
                    <a:pt x="4128" y="342"/>
                  </a:cubicBezTo>
                  <a:lnTo>
                    <a:pt x="4128" y="1003"/>
                  </a:lnTo>
                  <a:lnTo>
                    <a:pt x="2048" y="1003"/>
                  </a:lnTo>
                  <a:lnTo>
                    <a:pt x="2048" y="342"/>
                  </a:lnTo>
                  <a:cubicBezTo>
                    <a:pt x="2048" y="184"/>
                    <a:pt x="1954" y="58"/>
                    <a:pt x="1828" y="26"/>
                  </a:cubicBezTo>
                  <a:cubicBezTo>
                    <a:pt x="1793" y="15"/>
                    <a:pt x="1750" y="8"/>
                    <a:pt x="1705" y="8"/>
                  </a:cubicBezTo>
                  <a:cubicBezTo>
                    <a:pt x="1626" y="8"/>
                    <a:pt x="1541" y="30"/>
                    <a:pt x="1481" y="89"/>
                  </a:cubicBezTo>
                  <a:lnTo>
                    <a:pt x="95" y="1476"/>
                  </a:lnTo>
                  <a:cubicBezTo>
                    <a:pt x="0" y="1602"/>
                    <a:pt x="0" y="1822"/>
                    <a:pt x="95" y="1948"/>
                  </a:cubicBezTo>
                  <a:lnTo>
                    <a:pt x="1481" y="3334"/>
                  </a:lnTo>
                  <a:cubicBezTo>
                    <a:pt x="1548" y="3379"/>
                    <a:pt x="1646" y="3424"/>
                    <a:pt x="1732" y="3424"/>
                  </a:cubicBezTo>
                  <a:cubicBezTo>
                    <a:pt x="1767" y="3424"/>
                    <a:pt x="1800" y="3416"/>
                    <a:pt x="1828" y="3398"/>
                  </a:cubicBezTo>
                  <a:cubicBezTo>
                    <a:pt x="1954" y="3366"/>
                    <a:pt x="2048" y="3208"/>
                    <a:pt x="2048" y="3082"/>
                  </a:cubicBezTo>
                  <a:lnTo>
                    <a:pt x="2048" y="2421"/>
                  </a:lnTo>
                  <a:lnTo>
                    <a:pt x="4128" y="2421"/>
                  </a:lnTo>
                  <a:lnTo>
                    <a:pt x="4128" y="3082"/>
                  </a:lnTo>
                  <a:cubicBezTo>
                    <a:pt x="4128" y="3240"/>
                    <a:pt x="4191" y="3366"/>
                    <a:pt x="4317" y="3398"/>
                  </a:cubicBezTo>
                  <a:cubicBezTo>
                    <a:pt x="4369" y="3424"/>
                    <a:pt x="4426" y="3439"/>
                    <a:pt x="4483" y="3439"/>
                  </a:cubicBezTo>
                  <a:cubicBezTo>
                    <a:pt x="4562" y="3439"/>
                    <a:pt x="4639" y="3408"/>
                    <a:pt x="4695" y="3334"/>
                  </a:cubicBezTo>
                  <a:lnTo>
                    <a:pt x="6049" y="1948"/>
                  </a:lnTo>
                  <a:cubicBezTo>
                    <a:pt x="6175" y="1822"/>
                    <a:pt x="6175" y="1602"/>
                    <a:pt x="6049" y="1476"/>
                  </a:cubicBezTo>
                  <a:lnTo>
                    <a:pt x="4695" y="89"/>
                  </a:lnTo>
                  <a:cubicBezTo>
                    <a:pt x="4628" y="45"/>
                    <a:pt x="4530" y="0"/>
                    <a:pt x="44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8" name="Google Shape;19338;p93"/>
            <p:cNvSpPr/>
            <p:nvPr/>
          </p:nvSpPr>
          <p:spPr>
            <a:xfrm>
              <a:off x="-35413700" y="3202075"/>
              <a:ext cx="34700" cy="103200"/>
            </a:xfrm>
            <a:custGeom>
              <a:avLst/>
              <a:gdLst/>
              <a:ahLst/>
              <a:cxnLst/>
              <a:rect l="l" t="t" r="r" b="b"/>
              <a:pathLst>
                <a:path w="1388" h="4128" extrusionOk="0">
                  <a:moveTo>
                    <a:pt x="1" y="0"/>
                  </a:moveTo>
                  <a:lnTo>
                    <a:pt x="1" y="4127"/>
                  </a:lnTo>
                  <a:lnTo>
                    <a:pt x="348" y="4127"/>
                  </a:lnTo>
                  <a:cubicBezTo>
                    <a:pt x="915" y="4127"/>
                    <a:pt x="1387" y="3655"/>
                    <a:pt x="1387" y="3088"/>
                  </a:cubicBezTo>
                  <a:lnTo>
                    <a:pt x="1387" y="1009"/>
                  </a:lnTo>
                  <a:cubicBezTo>
                    <a:pt x="1387" y="473"/>
                    <a:pt x="915" y="0"/>
                    <a:pt x="3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9" name="Google Shape;19339;p93"/>
            <p:cNvSpPr/>
            <p:nvPr/>
          </p:nvSpPr>
          <p:spPr>
            <a:xfrm>
              <a:off x="-35413700" y="3389525"/>
              <a:ext cx="34700" cy="103250"/>
            </a:xfrm>
            <a:custGeom>
              <a:avLst/>
              <a:gdLst/>
              <a:ahLst/>
              <a:cxnLst/>
              <a:rect l="l" t="t" r="r" b="b"/>
              <a:pathLst>
                <a:path w="1388" h="4130" extrusionOk="0">
                  <a:moveTo>
                    <a:pt x="1" y="1"/>
                  </a:moveTo>
                  <a:lnTo>
                    <a:pt x="1" y="4128"/>
                  </a:lnTo>
                  <a:lnTo>
                    <a:pt x="348" y="4128"/>
                  </a:lnTo>
                  <a:cubicBezTo>
                    <a:pt x="367" y="4129"/>
                    <a:pt x="386" y="4129"/>
                    <a:pt x="405" y="4129"/>
                  </a:cubicBezTo>
                  <a:cubicBezTo>
                    <a:pt x="946" y="4129"/>
                    <a:pt x="1387" y="3698"/>
                    <a:pt x="1387" y="3119"/>
                  </a:cubicBezTo>
                  <a:lnTo>
                    <a:pt x="1387" y="1040"/>
                  </a:lnTo>
                  <a:cubicBezTo>
                    <a:pt x="1387" y="473"/>
                    <a:pt x="915" y="1"/>
                    <a:pt x="3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0" name="Google Shape;19340;p93"/>
            <p:cNvSpPr/>
            <p:nvPr/>
          </p:nvSpPr>
          <p:spPr>
            <a:xfrm>
              <a:off x="-35292400" y="3202075"/>
              <a:ext cx="33900" cy="103200"/>
            </a:xfrm>
            <a:custGeom>
              <a:avLst/>
              <a:gdLst/>
              <a:ahLst/>
              <a:cxnLst/>
              <a:rect l="l" t="t" r="r" b="b"/>
              <a:pathLst>
                <a:path w="1356" h="4128" extrusionOk="0">
                  <a:moveTo>
                    <a:pt x="1009" y="0"/>
                  </a:moveTo>
                  <a:cubicBezTo>
                    <a:pt x="473" y="0"/>
                    <a:pt x="1" y="473"/>
                    <a:pt x="1" y="1009"/>
                  </a:cubicBezTo>
                  <a:lnTo>
                    <a:pt x="1" y="3088"/>
                  </a:lnTo>
                  <a:cubicBezTo>
                    <a:pt x="1" y="3655"/>
                    <a:pt x="410" y="4127"/>
                    <a:pt x="1009" y="4127"/>
                  </a:cubicBezTo>
                  <a:lnTo>
                    <a:pt x="1355" y="4127"/>
                  </a:lnTo>
                  <a:lnTo>
                    <a:pt x="135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1" name="Google Shape;19341;p93"/>
            <p:cNvSpPr/>
            <p:nvPr/>
          </p:nvSpPr>
          <p:spPr>
            <a:xfrm>
              <a:off x="-35241200" y="3202850"/>
              <a:ext cx="51225" cy="290675"/>
            </a:xfrm>
            <a:custGeom>
              <a:avLst/>
              <a:gdLst/>
              <a:ahLst/>
              <a:cxnLst/>
              <a:rect l="l" t="t" r="r" b="b"/>
              <a:pathLst>
                <a:path w="2049" h="11627" extrusionOk="0">
                  <a:moveTo>
                    <a:pt x="1" y="1"/>
                  </a:moveTo>
                  <a:lnTo>
                    <a:pt x="1" y="11626"/>
                  </a:lnTo>
                  <a:cubicBezTo>
                    <a:pt x="1135" y="11469"/>
                    <a:pt x="2048" y="10460"/>
                    <a:pt x="2048" y="9263"/>
                  </a:cubicBezTo>
                  <a:lnTo>
                    <a:pt x="2048" y="2395"/>
                  </a:lnTo>
                  <a:cubicBezTo>
                    <a:pt x="2048" y="1167"/>
                    <a:pt x="1135" y="158"/>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2" name="Google Shape;19342;p93"/>
            <p:cNvSpPr/>
            <p:nvPr/>
          </p:nvSpPr>
          <p:spPr>
            <a:xfrm>
              <a:off x="-35292400" y="3389525"/>
              <a:ext cx="33900" cy="104000"/>
            </a:xfrm>
            <a:custGeom>
              <a:avLst/>
              <a:gdLst/>
              <a:ahLst/>
              <a:cxnLst/>
              <a:rect l="l" t="t" r="r" b="b"/>
              <a:pathLst>
                <a:path w="1356" h="4160" extrusionOk="0">
                  <a:moveTo>
                    <a:pt x="1009" y="1"/>
                  </a:moveTo>
                  <a:cubicBezTo>
                    <a:pt x="473" y="1"/>
                    <a:pt x="1" y="473"/>
                    <a:pt x="1" y="1040"/>
                  </a:cubicBezTo>
                  <a:lnTo>
                    <a:pt x="1" y="3119"/>
                  </a:lnTo>
                  <a:cubicBezTo>
                    <a:pt x="1" y="3718"/>
                    <a:pt x="410" y="4159"/>
                    <a:pt x="1009" y="4159"/>
                  </a:cubicBezTo>
                  <a:lnTo>
                    <a:pt x="1355" y="4159"/>
                  </a:lnTo>
                  <a:lnTo>
                    <a:pt x="135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3" name="Google Shape;19343;p93"/>
            <p:cNvSpPr/>
            <p:nvPr/>
          </p:nvSpPr>
          <p:spPr>
            <a:xfrm>
              <a:off x="-35481425" y="3202075"/>
              <a:ext cx="51225" cy="289875"/>
            </a:xfrm>
            <a:custGeom>
              <a:avLst/>
              <a:gdLst/>
              <a:ahLst/>
              <a:cxnLst/>
              <a:rect l="l" t="t" r="r" b="b"/>
              <a:pathLst>
                <a:path w="2049" h="11595" extrusionOk="0">
                  <a:moveTo>
                    <a:pt x="2048" y="0"/>
                  </a:moveTo>
                  <a:cubicBezTo>
                    <a:pt x="883" y="158"/>
                    <a:pt x="1" y="1166"/>
                    <a:pt x="1" y="2363"/>
                  </a:cubicBezTo>
                  <a:lnTo>
                    <a:pt x="1" y="9200"/>
                  </a:lnTo>
                  <a:cubicBezTo>
                    <a:pt x="1" y="10460"/>
                    <a:pt x="851" y="11437"/>
                    <a:pt x="2048" y="11594"/>
                  </a:cubicBezTo>
                  <a:lnTo>
                    <a:pt x="204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344" name="Google Shape;19344;p93"/>
          <p:cNvGrpSpPr/>
          <p:nvPr/>
        </p:nvGrpSpPr>
        <p:grpSpPr>
          <a:xfrm>
            <a:off x="1294556" y="1974472"/>
            <a:ext cx="354586" cy="352675"/>
            <a:chOff x="-35482200" y="3561225"/>
            <a:chExt cx="292225" cy="290650"/>
          </a:xfrm>
        </p:grpSpPr>
        <p:sp>
          <p:nvSpPr>
            <p:cNvPr id="19345" name="Google Shape;19345;p93"/>
            <p:cNvSpPr/>
            <p:nvPr/>
          </p:nvSpPr>
          <p:spPr>
            <a:xfrm>
              <a:off x="-35482200" y="3749475"/>
              <a:ext cx="292225" cy="102400"/>
            </a:xfrm>
            <a:custGeom>
              <a:avLst/>
              <a:gdLst/>
              <a:ahLst/>
              <a:cxnLst/>
              <a:rect l="l" t="t" r="r" b="b"/>
              <a:pathLst>
                <a:path w="11689" h="4096" extrusionOk="0">
                  <a:moveTo>
                    <a:pt x="1701" y="0"/>
                  </a:moveTo>
                  <a:cubicBezTo>
                    <a:pt x="1040" y="0"/>
                    <a:pt x="473" y="315"/>
                    <a:pt x="63" y="819"/>
                  </a:cubicBezTo>
                  <a:cubicBezTo>
                    <a:pt x="0" y="945"/>
                    <a:pt x="0" y="1040"/>
                    <a:pt x="32" y="1166"/>
                  </a:cubicBezTo>
                  <a:cubicBezTo>
                    <a:pt x="63" y="1292"/>
                    <a:pt x="189" y="1355"/>
                    <a:pt x="347" y="1355"/>
                  </a:cubicBezTo>
                  <a:lnTo>
                    <a:pt x="1008" y="1355"/>
                  </a:lnTo>
                  <a:cubicBezTo>
                    <a:pt x="1418" y="1355"/>
                    <a:pt x="1670" y="1670"/>
                    <a:pt x="1670" y="2048"/>
                  </a:cubicBezTo>
                  <a:cubicBezTo>
                    <a:pt x="1670" y="2426"/>
                    <a:pt x="1355" y="2710"/>
                    <a:pt x="1008" y="2710"/>
                  </a:cubicBezTo>
                  <a:lnTo>
                    <a:pt x="347" y="2710"/>
                  </a:lnTo>
                  <a:cubicBezTo>
                    <a:pt x="221" y="2710"/>
                    <a:pt x="95" y="2773"/>
                    <a:pt x="32" y="2899"/>
                  </a:cubicBezTo>
                  <a:cubicBezTo>
                    <a:pt x="0" y="3025"/>
                    <a:pt x="0" y="3151"/>
                    <a:pt x="63" y="3245"/>
                  </a:cubicBezTo>
                  <a:cubicBezTo>
                    <a:pt x="410" y="3781"/>
                    <a:pt x="1040" y="4096"/>
                    <a:pt x="1701" y="4096"/>
                  </a:cubicBezTo>
                  <a:cubicBezTo>
                    <a:pt x="2615" y="4096"/>
                    <a:pt x="3371" y="3497"/>
                    <a:pt x="3655" y="2710"/>
                  </a:cubicBezTo>
                  <a:lnTo>
                    <a:pt x="8065" y="2710"/>
                  </a:lnTo>
                  <a:cubicBezTo>
                    <a:pt x="8317" y="3497"/>
                    <a:pt x="9073" y="4096"/>
                    <a:pt x="9987" y="4096"/>
                  </a:cubicBezTo>
                  <a:cubicBezTo>
                    <a:pt x="10649" y="4096"/>
                    <a:pt x="11247" y="3781"/>
                    <a:pt x="11594" y="3245"/>
                  </a:cubicBezTo>
                  <a:cubicBezTo>
                    <a:pt x="11688" y="3119"/>
                    <a:pt x="11688" y="3025"/>
                    <a:pt x="11625" y="2899"/>
                  </a:cubicBezTo>
                  <a:cubicBezTo>
                    <a:pt x="11594" y="2773"/>
                    <a:pt x="11468" y="2710"/>
                    <a:pt x="11310" y="2710"/>
                  </a:cubicBezTo>
                  <a:lnTo>
                    <a:pt x="10649" y="2710"/>
                  </a:lnTo>
                  <a:cubicBezTo>
                    <a:pt x="10271" y="2710"/>
                    <a:pt x="9987" y="2395"/>
                    <a:pt x="9987" y="2048"/>
                  </a:cubicBezTo>
                  <a:cubicBezTo>
                    <a:pt x="9987" y="1670"/>
                    <a:pt x="10302" y="1355"/>
                    <a:pt x="10649" y="1355"/>
                  </a:cubicBezTo>
                  <a:lnTo>
                    <a:pt x="11310" y="1355"/>
                  </a:lnTo>
                  <a:cubicBezTo>
                    <a:pt x="11436" y="1355"/>
                    <a:pt x="11562" y="1292"/>
                    <a:pt x="11625" y="1166"/>
                  </a:cubicBezTo>
                  <a:cubicBezTo>
                    <a:pt x="11688" y="1040"/>
                    <a:pt x="11688" y="945"/>
                    <a:pt x="11594" y="819"/>
                  </a:cubicBezTo>
                  <a:cubicBezTo>
                    <a:pt x="11247" y="315"/>
                    <a:pt x="10649" y="0"/>
                    <a:pt x="9987" y="0"/>
                  </a:cubicBezTo>
                  <a:cubicBezTo>
                    <a:pt x="9073" y="0"/>
                    <a:pt x="8349" y="567"/>
                    <a:pt x="8065" y="1355"/>
                  </a:cubicBezTo>
                  <a:lnTo>
                    <a:pt x="3655" y="1355"/>
                  </a:lnTo>
                  <a:cubicBezTo>
                    <a:pt x="3371" y="567"/>
                    <a:pt x="2615" y="0"/>
                    <a:pt x="17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6" name="Google Shape;19346;p93"/>
            <p:cNvSpPr/>
            <p:nvPr/>
          </p:nvSpPr>
          <p:spPr>
            <a:xfrm>
              <a:off x="-35371150" y="3561225"/>
              <a:ext cx="68550" cy="68550"/>
            </a:xfrm>
            <a:custGeom>
              <a:avLst/>
              <a:gdLst/>
              <a:ahLst/>
              <a:cxnLst/>
              <a:rect l="l" t="t" r="r" b="b"/>
              <a:pathLst>
                <a:path w="2742" h="2742" extrusionOk="0">
                  <a:moveTo>
                    <a:pt x="1355" y="1"/>
                  </a:moveTo>
                  <a:cubicBezTo>
                    <a:pt x="630" y="1"/>
                    <a:pt x="0" y="631"/>
                    <a:pt x="0" y="1387"/>
                  </a:cubicBezTo>
                  <a:cubicBezTo>
                    <a:pt x="0" y="2111"/>
                    <a:pt x="630" y="2741"/>
                    <a:pt x="1355" y="2741"/>
                  </a:cubicBezTo>
                  <a:cubicBezTo>
                    <a:pt x="2111" y="2741"/>
                    <a:pt x="2741" y="2111"/>
                    <a:pt x="2741" y="1387"/>
                  </a:cubicBezTo>
                  <a:cubicBezTo>
                    <a:pt x="2741" y="631"/>
                    <a:pt x="2111" y="1"/>
                    <a:pt x="13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7" name="Google Shape;19347;p93"/>
            <p:cNvSpPr/>
            <p:nvPr/>
          </p:nvSpPr>
          <p:spPr>
            <a:xfrm>
              <a:off x="-35405025" y="3647075"/>
              <a:ext cx="136275" cy="119750"/>
            </a:xfrm>
            <a:custGeom>
              <a:avLst/>
              <a:gdLst/>
              <a:ahLst/>
              <a:cxnLst/>
              <a:rect l="l" t="t" r="r" b="b"/>
              <a:pathLst>
                <a:path w="5451" h="4790" extrusionOk="0">
                  <a:moveTo>
                    <a:pt x="2710" y="1"/>
                  </a:moveTo>
                  <a:cubicBezTo>
                    <a:pt x="1387" y="1"/>
                    <a:pt x="253" y="1009"/>
                    <a:pt x="32" y="2300"/>
                  </a:cubicBezTo>
                  <a:cubicBezTo>
                    <a:pt x="1" y="2521"/>
                    <a:pt x="158" y="2710"/>
                    <a:pt x="410" y="2710"/>
                  </a:cubicBezTo>
                  <a:lnTo>
                    <a:pt x="2395" y="2710"/>
                  </a:lnTo>
                  <a:lnTo>
                    <a:pt x="2395" y="4789"/>
                  </a:lnTo>
                  <a:lnTo>
                    <a:pt x="3088" y="4789"/>
                  </a:lnTo>
                  <a:lnTo>
                    <a:pt x="3088" y="2710"/>
                  </a:lnTo>
                  <a:lnTo>
                    <a:pt x="5073" y="2710"/>
                  </a:lnTo>
                  <a:cubicBezTo>
                    <a:pt x="5293" y="2710"/>
                    <a:pt x="5451" y="2521"/>
                    <a:pt x="5451" y="2300"/>
                  </a:cubicBezTo>
                  <a:cubicBezTo>
                    <a:pt x="5230" y="977"/>
                    <a:pt x="4096" y="1"/>
                    <a:pt x="27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348" name="Google Shape;19348;p93"/>
          <p:cNvGrpSpPr/>
          <p:nvPr/>
        </p:nvGrpSpPr>
        <p:grpSpPr>
          <a:xfrm>
            <a:off x="1295026" y="2409340"/>
            <a:ext cx="353645" cy="353615"/>
            <a:chOff x="-35481425" y="3919600"/>
            <a:chExt cx="291450" cy="291425"/>
          </a:xfrm>
        </p:grpSpPr>
        <p:sp>
          <p:nvSpPr>
            <p:cNvPr id="19349" name="Google Shape;19349;p93"/>
            <p:cNvSpPr/>
            <p:nvPr/>
          </p:nvSpPr>
          <p:spPr>
            <a:xfrm>
              <a:off x="-35327050" y="4125150"/>
              <a:ext cx="84300" cy="85100"/>
            </a:xfrm>
            <a:custGeom>
              <a:avLst/>
              <a:gdLst/>
              <a:ahLst/>
              <a:cxnLst/>
              <a:rect l="l" t="t" r="r" b="b"/>
              <a:pathLst>
                <a:path w="3372" h="3404" extrusionOk="0">
                  <a:moveTo>
                    <a:pt x="3025" y="1"/>
                  </a:moveTo>
                  <a:cubicBezTo>
                    <a:pt x="2836" y="1"/>
                    <a:pt x="2678" y="159"/>
                    <a:pt x="2678" y="348"/>
                  </a:cubicBezTo>
                  <a:lnTo>
                    <a:pt x="2678" y="1041"/>
                  </a:lnTo>
                  <a:cubicBezTo>
                    <a:pt x="2678" y="1576"/>
                    <a:pt x="2206" y="2049"/>
                    <a:pt x="1639" y="2049"/>
                  </a:cubicBezTo>
                  <a:lnTo>
                    <a:pt x="1103" y="2049"/>
                  </a:lnTo>
                  <a:lnTo>
                    <a:pt x="1229" y="1923"/>
                  </a:lnTo>
                  <a:cubicBezTo>
                    <a:pt x="1387" y="1860"/>
                    <a:pt x="1387" y="1608"/>
                    <a:pt x="1261" y="1513"/>
                  </a:cubicBezTo>
                  <a:cubicBezTo>
                    <a:pt x="1198" y="1450"/>
                    <a:pt x="1111" y="1419"/>
                    <a:pt x="1024" y="1419"/>
                  </a:cubicBezTo>
                  <a:cubicBezTo>
                    <a:pt x="938" y="1419"/>
                    <a:pt x="851" y="1450"/>
                    <a:pt x="788" y="1513"/>
                  </a:cubicBezTo>
                  <a:lnTo>
                    <a:pt x="127" y="2175"/>
                  </a:lnTo>
                  <a:cubicBezTo>
                    <a:pt x="1" y="2301"/>
                    <a:pt x="1" y="2521"/>
                    <a:pt x="127" y="2647"/>
                  </a:cubicBezTo>
                  <a:lnTo>
                    <a:pt x="788" y="3309"/>
                  </a:lnTo>
                  <a:cubicBezTo>
                    <a:pt x="851" y="3372"/>
                    <a:pt x="938" y="3404"/>
                    <a:pt x="1024" y="3404"/>
                  </a:cubicBezTo>
                  <a:cubicBezTo>
                    <a:pt x="1111" y="3404"/>
                    <a:pt x="1198" y="3372"/>
                    <a:pt x="1261" y="3309"/>
                  </a:cubicBezTo>
                  <a:cubicBezTo>
                    <a:pt x="1387" y="3183"/>
                    <a:pt x="1387" y="2962"/>
                    <a:pt x="1261" y="2836"/>
                  </a:cubicBezTo>
                  <a:lnTo>
                    <a:pt x="1135" y="2710"/>
                  </a:lnTo>
                  <a:lnTo>
                    <a:pt x="1702" y="2710"/>
                  </a:lnTo>
                  <a:cubicBezTo>
                    <a:pt x="2647" y="2710"/>
                    <a:pt x="3372" y="1986"/>
                    <a:pt x="3372" y="1041"/>
                  </a:cubicBezTo>
                  <a:lnTo>
                    <a:pt x="3372" y="348"/>
                  </a:lnTo>
                  <a:cubicBezTo>
                    <a:pt x="3372" y="159"/>
                    <a:pt x="3214" y="1"/>
                    <a:pt x="30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0" name="Google Shape;19350;p93"/>
            <p:cNvSpPr/>
            <p:nvPr/>
          </p:nvSpPr>
          <p:spPr>
            <a:xfrm>
              <a:off x="-35429450" y="3921175"/>
              <a:ext cx="84300" cy="85075"/>
            </a:xfrm>
            <a:custGeom>
              <a:avLst/>
              <a:gdLst/>
              <a:ahLst/>
              <a:cxnLst/>
              <a:rect l="l" t="t" r="r" b="b"/>
              <a:pathLst>
                <a:path w="3372" h="3403" extrusionOk="0">
                  <a:moveTo>
                    <a:pt x="2360" y="0"/>
                  </a:moveTo>
                  <a:cubicBezTo>
                    <a:pt x="2269" y="0"/>
                    <a:pt x="2175" y="32"/>
                    <a:pt x="2112" y="95"/>
                  </a:cubicBezTo>
                  <a:cubicBezTo>
                    <a:pt x="2017" y="221"/>
                    <a:pt x="2017" y="441"/>
                    <a:pt x="2112" y="567"/>
                  </a:cubicBezTo>
                  <a:lnTo>
                    <a:pt x="2238" y="693"/>
                  </a:lnTo>
                  <a:lnTo>
                    <a:pt x="1702" y="693"/>
                  </a:lnTo>
                  <a:cubicBezTo>
                    <a:pt x="757" y="693"/>
                    <a:pt x="1" y="1418"/>
                    <a:pt x="1" y="2363"/>
                  </a:cubicBezTo>
                  <a:lnTo>
                    <a:pt x="1" y="3056"/>
                  </a:lnTo>
                  <a:cubicBezTo>
                    <a:pt x="1" y="3245"/>
                    <a:pt x="158" y="3403"/>
                    <a:pt x="347" y="3403"/>
                  </a:cubicBezTo>
                  <a:cubicBezTo>
                    <a:pt x="536" y="3403"/>
                    <a:pt x="694" y="3245"/>
                    <a:pt x="694" y="3056"/>
                  </a:cubicBezTo>
                  <a:lnTo>
                    <a:pt x="694" y="2332"/>
                  </a:lnTo>
                  <a:cubicBezTo>
                    <a:pt x="694" y="1796"/>
                    <a:pt x="1167" y="1292"/>
                    <a:pt x="1734" y="1292"/>
                  </a:cubicBezTo>
                  <a:lnTo>
                    <a:pt x="2269" y="1292"/>
                  </a:lnTo>
                  <a:lnTo>
                    <a:pt x="2175" y="1418"/>
                  </a:lnTo>
                  <a:cubicBezTo>
                    <a:pt x="2017" y="1544"/>
                    <a:pt x="2017" y="1733"/>
                    <a:pt x="2112" y="1891"/>
                  </a:cubicBezTo>
                  <a:cubicBezTo>
                    <a:pt x="2175" y="1954"/>
                    <a:pt x="2269" y="1985"/>
                    <a:pt x="2360" y="1985"/>
                  </a:cubicBezTo>
                  <a:cubicBezTo>
                    <a:pt x="2450" y="1985"/>
                    <a:pt x="2537" y="1954"/>
                    <a:pt x="2584" y="1891"/>
                  </a:cubicBezTo>
                  <a:lnTo>
                    <a:pt x="3277" y="1229"/>
                  </a:lnTo>
                  <a:cubicBezTo>
                    <a:pt x="3372" y="1103"/>
                    <a:pt x="3372" y="882"/>
                    <a:pt x="3277" y="756"/>
                  </a:cubicBezTo>
                  <a:lnTo>
                    <a:pt x="2584" y="95"/>
                  </a:lnTo>
                  <a:cubicBezTo>
                    <a:pt x="2537" y="32"/>
                    <a:pt x="2450" y="0"/>
                    <a:pt x="236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1" name="Google Shape;19351;p93"/>
            <p:cNvSpPr/>
            <p:nvPr/>
          </p:nvSpPr>
          <p:spPr>
            <a:xfrm>
              <a:off x="-35481425" y="4021975"/>
              <a:ext cx="137075" cy="35475"/>
            </a:xfrm>
            <a:custGeom>
              <a:avLst/>
              <a:gdLst/>
              <a:ahLst/>
              <a:cxnLst/>
              <a:rect l="l" t="t" r="r" b="b"/>
              <a:pathLst>
                <a:path w="5483" h="1419" extrusionOk="0">
                  <a:moveTo>
                    <a:pt x="1009" y="1"/>
                  </a:moveTo>
                  <a:cubicBezTo>
                    <a:pt x="473" y="1"/>
                    <a:pt x="1" y="473"/>
                    <a:pt x="1" y="1072"/>
                  </a:cubicBezTo>
                  <a:lnTo>
                    <a:pt x="1" y="1419"/>
                  </a:lnTo>
                  <a:lnTo>
                    <a:pt x="5482" y="1419"/>
                  </a:lnTo>
                  <a:lnTo>
                    <a:pt x="5482" y="1072"/>
                  </a:lnTo>
                  <a:lnTo>
                    <a:pt x="5451" y="1072"/>
                  </a:lnTo>
                  <a:cubicBezTo>
                    <a:pt x="5451" y="505"/>
                    <a:pt x="5010" y="1"/>
                    <a:pt x="444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2" name="Google Shape;19352;p93"/>
            <p:cNvSpPr/>
            <p:nvPr/>
          </p:nvSpPr>
          <p:spPr>
            <a:xfrm>
              <a:off x="-35481425" y="4073975"/>
              <a:ext cx="136275" cy="85875"/>
            </a:xfrm>
            <a:custGeom>
              <a:avLst/>
              <a:gdLst/>
              <a:ahLst/>
              <a:cxnLst/>
              <a:rect l="l" t="t" r="r" b="b"/>
              <a:pathLst>
                <a:path w="5451" h="3435" extrusionOk="0">
                  <a:moveTo>
                    <a:pt x="1" y="0"/>
                  </a:moveTo>
                  <a:lnTo>
                    <a:pt x="1" y="3434"/>
                  </a:lnTo>
                  <a:lnTo>
                    <a:pt x="5451" y="3434"/>
                  </a:lnTo>
                  <a:lnTo>
                    <a:pt x="545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3" name="Google Shape;19353;p93"/>
            <p:cNvSpPr/>
            <p:nvPr/>
          </p:nvSpPr>
          <p:spPr>
            <a:xfrm>
              <a:off x="-35481425" y="4176350"/>
              <a:ext cx="136275" cy="34675"/>
            </a:xfrm>
            <a:custGeom>
              <a:avLst/>
              <a:gdLst/>
              <a:ahLst/>
              <a:cxnLst/>
              <a:rect l="l" t="t" r="r" b="b"/>
              <a:pathLst>
                <a:path w="5451" h="1387" extrusionOk="0">
                  <a:moveTo>
                    <a:pt x="1" y="1"/>
                  </a:moveTo>
                  <a:lnTo>
                    <a:pt x="1" y="347"/>
                  </a:lnTo>
                  <a:cubicBezTo>
                    <a:pt x="1" y="946"/>
                    <a:pt x="410" y="1387"/>
                    <a:pt x="1009" y="1387"/>
                  </a:cubicBezTo>
                  <a:lnTo>
                    <a:pt x="4443" y="1387"/>
                  </a:lnTo>
                  <a:cubicBezTo>
                    <a:pt x="4978" y="1387"/>
                    <a:pt x="5451" y="914"/>
                    <a:pt x="5451" y="347"/>
                  </a:cubicBezTo>
                  <a:lnTo>
                    <a:pt x="54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4" name="Google Shape;19354;p93"/>
            <p:cNvSpPr/>
            <p:nvPr/>
          </p:nvSpPr>
          <p:spPr>
            <a:xfrm>
              <a:off x="-35327050" y="3919600"/>
              <a:ext cx="137075" cy="33875"/>
            </a:xfrm>
            <a:custGeom>
              <a:avLst/>
              <a:gdLst/>
              <a:ahLst/>
              <a:cxnLst/>
              <a:rect l="l" t="t" r="r" b="b"/>
              <a:pathLst>
                <a:path w="5483" h="1355" extrusionOk="0">
                  <a:moveTo>
                    <a:pt x="1009" y="0"/>
                  </a:moveTo>
                  <a:cubicBezTo>
                    <a:pt x="473" y="0"/>
                    <a:pt x="1" y="473"/>
                    <a:pt x="1" y="1008"/>
                  </a:cubicBezTo>
                  <a:lnTo>
                    <a:pt x="1" y="1355"/>
                  </a:lnTo>
                  <a:lnTo>
                    <a:pt x="5482" y="1355"/>
                  </a:lnTo>
                  <a:lnTo>
                    <a:pt x="5482" y="1008"/>
                  </a:lnTo>
                  <a:cubicBezTo>
                    <a:pt x="5482" y="473"/>
                    <a:pt x="5010" y="0"/>
                    <a:pt x="44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5" name="Google Shape;19355;p93"/>
            <p:cNvSpPr/>
            <p:nvPr/>
          </p:nvSpPr>
          <p:spPr>
            <a:xfrm>
              <a:off x="-35327825" y="3970800"/>
              <a:ext cx="136275" cy="85875"/>
            </a:xfrm>
            <a:custGeom>
              <a:avLst/>
              <a:gdLst/>
              <a:ahLst/>
              <a:cxnLst/>
              <a:rect l="l" t="t" r="r" b="b"/>
              <a:pathLst>
                <a:path w="5451" h="3435" extrusionOk="0">
                  <a:moveTo>
                    <a:pt x="0" y="0"/>
                  </a:moveTo>
                  <a:lnTo>
                    <a:pt x="0" y="3434"/>
                  </a:lnTo>
                  <a:lnTo>
                    <a:pt x="5450" y="3434"/>
                  </a:lnTo>
                  <a:lnTo>
                    <a:pt x="545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6" name="Google Shape;19356;p93"/>
            <p:cNvSpPr/>
            <p:nvPr/>
          </p:nvSpPr>
          <p:spPr>
            <a:xfrm>
              <a:off x="-35327825" y="4073975"/>
              <a:ext cx="136275" cy="35450"/>
            </a:xfrm>
            <a:custGeom>
              <a:avLst/>
              <a:gdLst/>
              <a:ahLst/>
              <a:cxnLst/>
              <a:rect l="l" t="t" r="r" b="b"/>
              <a:pathLst>
                <a:path w="5451" h="1418" extrusionOk="0">
                  <a:moveTo>
                    <a:pt x="0" y="0"/>
                  </a:moveTo>
                  <a:lnTo>
                    <a:pt x="0" y="347"/>
                  </a:lnTo>
                  <a:cubicBezTo>
                    <a:pt x="0" y="914"/>
                    <a:pt x="473" y="1418"/>
                    <a:pt x="1008" y="1418"/>
                  </a:cubicBezTo>
                  <a:lnTo>
                    <a:pt x="4442" y="1418"/>
                  </a:lnTo>
                  <a:cubicBezTo>
                    <a:pt x="4978" y="1418"/>
                    <a:pt x="5450" y="945"/>
                    <a:pt x="5450" y="347"/>
                  </a:cubicBezTo>
                  <a:lnTo>
                    <a:pt x="545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357" name="Google Shape;19357;p93"/>
          <p:cNvGrpSpPr/>
          <p:nvPr/>
        </p:nvGrpSpPr>
        <p:grpSpPr>
          <a:xfrm>
            <a:off x="3530661" y="1533431"/>
            <a:ext cx="357468" cy="352675"/>
            <a:chOff x="-33645475" y="3228075"/>
            <a:chExt cx="294600" cy="290650"/>
          </a:xfrm>
        </p:grpSpPr>
        <p:sp>
          <p:nvSpPr>
            <p:cNvPr id="19358" name="Google Shape;19358;p93"/>
            <p:cNvSpPr/>
            <p:nvPr/>
          </p:nvSpPr>
          <p:spPr>
            <a:xfrm>
              <a:off x="-33456450" y="3261925"/>
              <a:ext cx="84300" cy="85100"/>
            </a:xfrm>
            <a:custGeom>
              <a:avLst/>
              <a:gdLst/>
              <a:ahLst/>
              <a:cxnLst/>
              <a:rect l="l" t="t" r="r" b="b"/>
              <a:pathLst>
                <a:path w="3372" h="3404" extrusionOk="0">
                  <a:moveTo>
                    <a:pt x="347" y="1"/>
                  </a:moveTo>
                  <a:cubicBezTo>
                    <a:pt x="158" y="1"/>
                    <a:pt x="1" y="158"/>
                    <a:pt x="1" y="347"/>
                  </a:cubicBezTo>
                  <a:cubicBezTo>
                    <a:pt x="1" y="536"/>
                    <a:pt x="158" y="694"/>
                    <a:pt x="347" y="694"/>
                  </a:cubicBezTo>
                  <a:lnTo>
                    <a:pt x="1009" y="694"/>
                  </a:lnTo>
                  <a:cubicBezTo>
                    <a:pt x="1576" y="694"/>
                    <a:pt x="2049" y="1166"/>
                    <a:pt x="2049" y="1733"/>
                  </a:cubicBezTo>
                  <a:lnTo>
                    <a:pt x="2049" y="2269"/>
                  </a:lnTo>
                  <a:lnTo>
                    <a:pt x="1923" y="2175"/>
                  </a:lnTo>
                  <a:cubicBezTo>
                    <a:pt x="1860" y="2112"/>
                    <a:pt x="1773" y="2080"/>
                    <a:pt x="1686" y="2080"/>
                  </a:cubicBezTo>
                  <a:cubicBezTo>
                    <a:pt x="1600" y="2080"/>
                    <a:pt x="1513" y="2112"/>
                    <a:pt x="1450" y="2175"/>
                  </a:cubicBezTo>
                  <a:cubicBezTo>
                    <a:pt x="1324" y="2269"/>
                    <a:pt x="1324" y="2521"/>
                    <a:pt x="1450" y="2647"/>
                  </a:cubicBezTo>
                  <a:lnTo>
                    <a:pt x="2112" y="3309"/>
                  </a:lnTo>
                  <a:cubicBezTo>
                    <a:pt x="2175" y="3372"/>
                    <a:pt x="2269" y="3403"/>
                    <a:pt x="2360" y="3403"/>
                  </a:cubicBezTo>
                  <a:cubicBezTo>
                    <a:pt x="2450" y="3403"/>
                    <a:pt x="2537" y="3372"/>
                    <a:pt x="2584" y="3309"/>
                  </a:cubicBezTo>
                  <a:lnTo>
                    <a:pt x="3277" y="2647"/>
                  </a:lnTo>
                  <a:cubicBezTo>
                    <a:pt x="3372" y="2521"/>
                    <a:pt x="3372" y="2269"/>
                    <a:pt x="3277" y="2175"/>
                  </a:cubicBezTo>
                  <a:cubicBezTo>
                    <a:pt x="3214" y="2112"/>
                    <a:pt x="3120" y="2080"/>
                    <a:pt x="3029" y="2080"/>
                  </a:cubicBezTo>
                  <a:cubicBezTo>
                    <a:pt x="2939" y="2080"/>
                    <a:pt x="2852" y="2112"/>
                    <a:pt x="2805" y="2175"/>
                  </a:cubicBezTo>
                  <a:lnTo>
                    <a:pt x="2679" y="2269"/>
                  </a:lnTo>
                  <a:lnTo>
                    <a:pt x="2679" y="1733"/>
                  </a:lnTo>
                  <a:cubicBezTo>
                    <a:pt x="2742" y="788"/>
                    <a:pt x="1954" y="1"/>
                    <a:pt x="10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9" name="Google Shape;19359;p93"/>
            <p:cNvSpPr/>
            <p:nvPr/>
          </p:nvSpPr>
          <p:spPr>
            <a:xfrm>
              <a:off x="-33575375" y="3433625"/>
              <a:ext cx="85075" cy="85100"/>
            </a:xfrm>
            <a:custGeom>
              <a:avLst/>
              <a:gdLst/>
              <a:ahLst/>
              <a:cxnLst/>
              <a:rect l="l" t="t" r="r" b="b"/>
              <a:pathLst>
                <a:path w="3403" h="3404" extrusionOk="0">
                  <a:moveTo>
                    <a:pt x="1013" y="1"/>
                  </a:moveTo>
                  <a:cubicBezTo>
                    <a:pt x="922" y="1"/>
                    <a:pt x="835" y="32"/>
                    <a:pt x="788" y="95"/>
                  </a:cubicBezTo>
                  <a:lnTo>
                    <a:pt x="127" y="757"/>
                  </a:lnTo>
                  <a:cubicBezTo>
                    <a:pt x="1" y="883"/>
                    <a:pt x="1" y="1135"/>
                    <a:pt x="127" y="1229"/>
                  </a:cubicBezTo>
                  <a:cubicBezTo>
                    <a:pt x="174" y="1292"/>
                    <a:pt x="260" y="1324"/>
                    <a:pt x="351" y="1324"/>
                  </a:cubicBezTo>
                  <a:cubicBezTo>
                    <a:pt x="442" y="1324"/>
                    <a:pt x="536" y="1292"/>
                    <a:pt x="599" y="1229"/>
                  </a:cubicBezTo>
                  <a:lnTo>
                    <a:pt x="694" y="1135"/>
                  </a:lnTo>
                  <a:lnTo>
                    <a:pt x="694" y="1671"/>
                  </a:lnTo>
                  <a:cubicBezTo>
                    <a:pt x="694" y="2616"/>
                    <a:pt x="1450" y="3372"/>
                    <a:pt x="2395" y="3372"/>
                  </a:cubicBezTo>
                  <a:lnTo>
                    <a:pt x="3057" y="3372"/>
                  </a:lnTo>
                  <a:lnTo>
                    <a:pt x="3057" y="3403"/>
                  </a:lnTo>
                  <a:cubicBezTo>
                    <a:pt x="3246" y="3403"/>
                    <a:pt x="3403" y="3246"/>
                    <a:pt x="3403" y="3057"/>
                  </a:cubicBezTo>
                  <a:cubicBezTo>
                    <a:pt x="3403" y="2868"/>
                    <a:pt x="3246" y="2710"/>
                    <a:pt x="3057" y="2710"/>
                  </a:cubicBezTo>
                  <a:lnTo>
                    <a:pt x="2363" y="2710"/>
                  </a:lnTo>
                  <a:cubicBezTo>
                    <a:pt x="1796" y="2710"/>
                    <a:pt x="1324" y="2238"/>
                    <a:pt x="1324" y="1671"/>
                  </a:cubicBezTo>
                  <a:lnTo>
                    <a:pt x="1324" y="1135"/>
                  </a:lnTo>
                  <a:lnTo>
                    <a:pt x="1450" y="1229"/>
                  </a:lnTo>
                  <a:cubicBezTo>
                    <a:pt x="1513" y="1292"/>
                    <a:pt x="1599" y="1324"/>
                    <a:pt x="1686" y="1324"/>
                  </a:cubicBezTo>
                  <a:cubicBezTo>
                    <a:pt x="1773" y="1324"/>
                    <a:pt x="1859" y="1292"/>
                    <a:pt x="1922" y="1229"/>
                  </a:cubicBezTo>
                  <a:cubicBezTo>
                    <a:pt x="2048" y="1135"/>
                    <a:pt x="2048" y="883"/>
                    <a:pt x="1922" y="757"/>
                  </a:cubicBezTo>
                  <a:lnTo>
                    <a:pt x="1261" y="95"/>
                  </a:lnTo>
                  <a:cubicBezTo>
                    <a:pt x="1198" y="32"/>
                    <a:pt x="1103" y="1"/>
                    <a:pt x="10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0" name="Google Shape;19360;p93"/>
            <p:cNvSpPr/>
            <p:nvPr/>
          </p:nvSpPr>
          <p:spPr>
            <a:xfrm>
              <a:off x="-33645475" y="3228075"/>
              <a:ext cx="206375" cy="153600"/>
            </a:xfrm>
            <a:custGeom>
              <a:avLst/>
              <a:gdLst/>
              <a:ahLst/>
              <a:cxnLst/>
              <a:rect l="l" t="t" r="r" b="b"/>
              <a:pathLst>
                <a:path w="8255" h="6144" extrusionOk="0">
                  <a:moveTo>
                    <a:pt x="4191" y="0"/>
                  </a:moveTo>
                  <a:cubicBezTo>
                    <a:pt x="2300" y="0"/>
                    <a:pt x="757" y="1544"/>
                    <a:pt x="757" y="3434"/>
                  </a:cubicBezTo>
                  <a:lnTo>
                    <a:pt x="757" y="3529"/>
                  </a:lnTo>
                  <a:cubicBezTo>
                    <a:pt x="347" y="3686"/>
                    <a:pt x="95" y="4033"/>
                    <a:pt x="95" y="4474"/>
                  </a:cubicBezTo>
                  <a:lnTo>
                    <a:pt x="95" y="5135"/>
                  </a:lnTo>
                  <a:cubicBezTo>
                    <a:pt x="1" y="5671"/>
                    <a:pt x="473" y="6143"/>
                    <a:pt x="1009" y="6143"/>
                  </a:cubicBezTo>
                  <a:cubicBezTo>
                    <a:pt x="1135" y="6143"/>
                    <a:pt x="1261" y="6112"/>
                    <a:pt x="1387" y="6080"/>
                  </a:cubicBezTo>
                  <a:lnTo>
                    <a:pt x="1387" y="3403"/>
                  </a:lnTo>
                  <a:cubicBezTo>
                    <a:pt x="1387" y="1890"/>
                    <a:pt x="2647" y="630"/>
                    <a:pt x="4128" y="630"/>
                  </a:cubicBezTo>
                  <a:cubicBezTo>
                    <a:pt x="5640" y="630"/>
                    <a:pt x="6900" y="1890"/>
                    <a:pt x="6900" y="3403"/>
                  </a:cubicBezTo>
                  <a:lnTo>
                    <a:pt x="6900" y="6080"/>
                  </a:lnTo>
                  <a:cubicBezTo>
                    <a:pt x="6995" y="6112"/>
                    <a:pt x="7121" y="6143"/>
                    <a:pt x="7247" y="6143"/>
                  </a:cubicBezTo>
                  <a:cubicBezTo>
                    <a:pt x="7782" y="6143"/>
                    <a:pt x="8255" y="5671"/>
                    <a:pt x="8255" y="5135"/>
                  </a:cubicBezTo>
                  <a:lnTo>
                    <a:pt x="8255" y="4474"/>
                  </a:lnTo>
                  <a:cubicBezTo>
                    <a:pt x="8255" y="4033"/>
                    <a:pt x="8003" y="3623"/>
                    <a:pt x="7593" y="3529"/>
                  </a:cubicBezTo>
                  <a:lnTo>
                    <a:pt x="7593" y="3434"/>
                  </a:lnTo>
                  <a:cubicBezTo>
                    <a:pt x="7593" y="1544"/>
                    <a:pt x="6050" y="0"/>
                    <a:pt x="41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1" name="Google Shape;19361;p93"/>
            <p:cNvSpPr/>
            <p:nvPr/>
          </p:nvSpPr>
          <p:spPr>
            <a:xfrm>
              <a:off x="-33593500" y="3279250"/>
              <a:ext cx="104775" cy="52275"/>
            </a:xfrm>
            <a:custGeom>
              <a:avLst/>
              <a:gdLst/>
              <a:ahLst/>
              <a:cxnLst/>
              <a:rect l="l" t="t" r="r" b="b"/>
              <a:pathLst>
                <a:path w="4191" h="2091" extrusionOk="0">
                  <a:moveTo>
                    <a:pt x="1734" y="1"/>
                  </a:moveTo>
                  <a:cubicBezTo>
                    <a:pt x="789" y="1"/>
                    <a:pt x="1" y="757"/>
                    <a:pt x="1" y="1702"/>
                  </a:cubicBezTo>
                  <a:lnTo>
                    <a:pt x="1" y="2049"/>
                  </a:lnTo>
                  <a:lnTo>
                    <a:pt x="1230" y="2049"/>
                  </a:lnTo>
                  <a:cubicBezTo>
                    <a:pt x="1545" y="2049"/>
                    <a:pt x="1891" y="2049"/>
                    <a:pt x="2017" y="1986"/>
                  </a:cubicBezTo>
                  <a:cubicBezTo>
                    <a:pt x="2049" y="1954"/>
                    <a:pt x="2080" y="1828"/>
                    <a:pt x="2080" y="1734"/>
                  </a:cubicBezTo>
                  <a:cubicBezTo>
                    <a:pt x="2080" y="1545"/>
                    <a:pt x="2238" y="1387"/>
                    <a:pt x="2458" y="1387"/>
                  </a:cubicBezTo>
                  <a:cubicBezTo>
                    <a:pt x="2647" y="1387"/>
                    <a:pt x="2805" y="1545"/>
                    <a:pt x="2805" y="1734"/>
                  </a:cubicBezTo>
                  <a:cubicBezTo>
                    <a:pt x="2805" y="1828"/>
                    <a:pt x="2805" y="1954"/>
                    <a:pt x="2868" y="1986"/>
                  </a:cubicBezTo>
                  <a:cubicBezTo>
                    <a:pt x="2942" y="2059"/>
                    <a:pt x="3091" y="2090"/>
                    <a:pt x="3266" y="2090"/>
                  </a:cubicBezTo>
                  <a:cubicBezTo>
                    <a:pt x="3389" y="2090"/>
                    <a:pt x="3525" y="2075"/>
                    <a:pt x="3656" y="2049"/>
                  </a:cubicBezTo>
                  <a:lnTo>
                    <a:pt x="4191" y="2049"/>
                  </a:lnTo>
                  <a:lnTo>
                    <a:pt x="4191" y="1702"/>
                  </a:lnTo>
                  <a:lnTo>
                    <a:pt x="4128" y="1702"/>
                  </a:lnTo>
                  <a:cubicBezTo>
                    <a:pt x="4128" y="757"/>
                    <a:pt x="3340" y="1"/>
                    <a:pt x="2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2" name="Google Shape;19362;p93"/>
            <p:cNvSpPr/>
            <p:nvPr/>
          </p:nvSpPr>
          <p:spPr>
            <a:xfrm>
              <a:off x="-33593500" y="3341475"/>
              <a:ext cx="104775" cy="74075"/>
            </a:xfrm>
            <a:custGeom>
              <a:avLst/>
              <a:gdLst/>
              <a:ahLst/>
              <a:cxnLst/>
              <a:rect l="l" t="t" r="r" b="b"/>
              <a:pathLst>
                <a:path w="4191" h="2963" extrusionOk="0">
                  <a:moveTo>
                    <a:pt x="2395" y="1"/>
                  </a:moveTo>
                  <a:cubicBezTo>
                    <a:pt x="2080" y="253"/>
                    <a:pt x="1671" y="253"/>
                    <a:pt x="1230" y="253"/>
                  </a:cubicBezTo>
                  <a:lnTo>
                    <a:pt x="1" y="253"/>
                  </a:lnTo>
                  <a:lnTo>
                    <a:pt x="1" y="914"/>
                  </a:lnTo>
                  <a:cubicBezTo>
                    <a:pt x="1" y="2049"/>
                    <a:pt x="946" y="2962"/>
                    <a:pt x="2112" y="2962"/>
                  </a:cubicBezTo>
                  <a:cubicBezTo>
                    <a:pt x="3246" y="2962"/>
                    <a:pt x="4191" y="2049"/>
                    <a:pt x="4191" y="914"/>
                  </a:cubicBezTo>
                  <a:lnTo>
                    <a:pt x="4191" y="253"/>
                  </a:lnTo>
                  <a:lnTo>
                    <a:pt x="3466" y="253"/>
                  </a:lnTo>
                  <a:cubicBezTo>
                    <a:pt x="3088" y="253"/>
                    <a:pt x="2679" y="190"/>
                    <a:pt x="2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3" name="Google Shape;19363;p93"/>
            <p:cNvSpPr/>
            <p:nvPr/>
          </p:nvSpPr>
          <p:spPr>
            <a:xfrm>
              <a:off x="-33455650" y="3381650"/>
              <a:ext cx="104775" cy="52250"/>
            </a:xfrm>
            <a:custGeom>
              <a:avLst/>
              <a:gdLst/>
              <a:ahLst/>
              <a:cxnLst/>
              <a:rect l="l" t="t" r="r" b="b"/>
              <a:pathLst>
                <a:path w="4191" h="2090" extrusionOk="0">
                  <a:moveTo>
                    <a:pt x="1702" y="0"/>
                  </a:moveTo>
                  <a:cubicBezTo>
                    <a:pt x="756" y="0"/>
                    <a:pt x="0" y="757"/>
                    <a:pt x="0" y="1702"/>
                  </a:cubicBezTo>
                  <a:lnTo>
                    <a:pt x="0" y="2048"/>
                  </a:lnTo>
                  <a:lnTo>
                    <a:pt x="1229" y="2048"/>
                  </a:lnTo>
                  <a:cubicBezTo>
                    <a:pt x="1544" y="2048"/>
                    <a:pt x="1891" y="2048"/>
                    <a:pt x="2017" y="1985"/>
                  </a:cubicBezTo>
                  <a:cubicBezTo>
                    <a:pt x="2048" y="1954"/>
                    <a:pt x="2080" y="1828"/>
                    <a:pt x="2080" y="1733"/>
                  </a:cubicBezTo>
                  <a:cubicBezTo>
                    <a:pt x="2080" y="1544"/>
                    <a:pt x="2237" y="1387"/>
                    <a:pt x="2458" y="1387"/>
                  </a:cubicBezTo>
                  <a:cubicBezTo>
                    <a:pt x="2647" y="1387"/>
                    <a:pt x="2804" y="1544"/>
                    <a:pt x="2804" y="1733"/>
                  </a:cubicBezTo>
                  <a:cubicBezTo>
                    <a:pt x="2804" y="1828"/>
                    <a:pt x="2804" y="1954"/>
                    <a:pt x="2867" y="1985"/>
                  </a:cubicBezTo>
                  <a:cubicBezTo>
                    <a:pt x="2941" y="2059"/>
                    <a:pt x="3091" y="2090"/>
                    <a:pt x="3265" y="2090"/>
                  </a:cubicBezTo>
                  <a:cubicBezTo>
                    <a:pt x="3388" y="2090"/>
                    <a:pt x="3524" y="2074"/>
                    <a:pt x="3655" y="2048"/>
                  </a:cubicBezTo>
                  <a:lnTo>
                    <a:pt x="4190" y="2048"/>
                  </a:lnTo>
                  <a:lnTo>
                    <a:pt x="4190" y="1702"/>
                  </a:lnTo>
                  <a:cubicBezTo>
                    <a:pt x="4096" y="757"/>
                    <a:pt x="3308" y="0"/>
                    <a:pt x="23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4" name="Google Shape;19364;p93"/>
            <p:cNvSpPr/>
            <p:nvPr/>
          </p:nvSpPr>
          <p:spPr>
            <a:xfrm>
              <a:off x="-33456450" y="3443875"/>
              <a:ext cx="102425" cy="74850"/>
            </a:xfrm>
            <a:custGeom>
              <a:avLst/>
              <a:gdLst/>
              <a:ahLst/>
              <a:cxnLst/>
              <a:rect l="l" t="t" r="r" b="b"/>
              <a:pathLst>
                <a:path w="4097" h="2994" extrusionOk="0">
                  <a:moveTo>
                    <a:pt x="2395" y="0"/>
                  </a:moveTo>
                  <a:cubicBezTo>
                    <a:pt x="2080" y="252"/>
                    <a:pt x="1639" y="252"/>
                    <a:pt x="1230" y="252"/>
                  </a:cubicBezTo>
                  <a:lnTo>
                    <a:pt x="1" y="252"/>
                  </a:lnTo>
                  <a:lnTo>
                    <a:pt x="1" y="914"/>
                  </a:lnTo>
                  <a:cubicBezTo>
                    <a:pt x="1" y="2048"/>
                    <a:pt x="914" y="2993"/>
                    <a:pt x="2049" y="2993"/>
                  </a:cubicBezTo>
                  <a:cubicBezTo>
                    <a:pt x="3183" y="2993"/>
                    <a:pt x="4096" y="2048"/>
                    <a:pt x="4096" y="914"/>
                  </a:cubicBezTo>
                  <a:lnTo>
                    <a:pt x="4096" y="252"/>
                  </a:lnTo>
                  <a:lnTo>
                    <a:pt x="3435" y="252"/>
                  </a:lnTo>
                  <a:cubicBezTo>
                    <a:pt x="3025" y="252"/>
                    <a:pt x="2679" y="189"/>
                    <a:pt x="23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365" name="Google Shape;19365;p93"/>
          <p:cNvGrpSpPr/>
          <p:nvPr/>
        </p:nvGrpSpPr>
        <p:grpSpPr>
          <a:xfrm>
            <a:off x="3531631" y="1973516"/>
            <a:ext cx="355526" cy="354586"/>
            <a:chOff x="-33646250" y="3586425"/>
            <a:chExt cx="293000" cy="292225"/>
          </a:xfrm>
        </p:grpSpPr>
        <p:sp>
          <p:nvSpPr>
            <p:cNvPr id="19366" name="Google Shape;19366;p93"/>
            <p:cNvSpPr/>
            <p:nvPr/>
          </p:nvSpPr>
          <p:spPr>
            <a:xfrm>
              <a:off x="-33646250" y="3739225"/>
              <a:ext cx="141775" cy="139425"/>
            </a:xfrm>
            <a:custGeom>
              <a:avLst/>
              <a:gdLst/>
              <a:ahLst/>
              <a:cxnLst/>
              <a:rect l="l" t="t" r="r" b="b"/>
              <a:pathLst>
                <a:path w="5671" h="5577" extrusionOk="0">
                  <a:moveTo>
                    <a:pt x="4190" y="1"/>
                  </a:moveTo>
                  <a:cubicBezTo>
                    <a:pt x="4001" y="316"/>
                    <a:pt x="3970" y="725"/>
                    <a:pt x="4127" y="1040"/>
                  </a:cubicBezTo>
                  <a:lnTo>
                    <a:pt x="3497" y="1670"/>
                  </a:lnTo>
                  <a:cubicBezTo>
                    <a:pt x="3345" y="1589"/>
                    <a:pt x="3194" y="1550"/>
                    <a:pt x="3047" y="1550"/>
                  </a:cubicBezTo>
                  <a:cubicBezTo>
                    <a:pt x="2797" y="1550"/>
                    <a:pt x="2561" y="1661"/>
                    <a:pt x="2363" y="1859"/>
                  </a:cubicBezTo>
                  <a:lnTo>
                    <a:pt x="378" y="3813"/>
                  </a:lnTo>
                  <a:cubicBezTo>
                    <a:pt x="0" y="4222"/>
                    <a:pt x="0" y="4884"/>
                    <a:pt x="378" y="5293"/>
                  </a:cubicBezTo>
                  <a:cubicBezTo>
                    <a:pt x="583" y="5482"/>
                    <a:pt x="851" y="5577"/>
                    <a:pt x="1115" y="5577"/>
                  </a:cubicBezTo>
                  <a:cubicBezTo>
                    <a:pt x="1378" y="5577"/>
                    <a:pt x="1638" y="5482"/>
                    <a:pt x="1827" y="5293"/>
                  </a:cubicBezTo>
                  <a:lnTo>
                    <a:pt x="3812" y="3309"/>
                  </a:lnTo>
                  <a:cubicBezTo>
                    <a:pt x="4096" y="3025"/>
                    <a:pt x="4190" y="2553"/>
                    <a:pt x="4001" y="2143"/>
                  </a:cubicBezTo>
                  <a:lnTo>
                    <a:pt x="4631" y="1513"/>
                  </a:lnTo>
                  <a:cubicBezTo>
                    <a:pt x="4789" y="1576"/>
                    <a:pt x="4915" y="1607"/>
                    <a:pt x="5072" y="1607"/>
                  </a:cubicBezTo>
                  <a:cubicBezTo>
                    <a:pt x="5261" y="1607"/>
                    <a:pt x="5450" y="1544"/>
                    <a:pt x="5671" y="1418"/>
                  </a:cubicBezTo>
                  <a:cubicBezTo>
                    <a:pt x="5041" y="1040"/>
                    <a:pt x="4568" y="568"/>
                    <a:pt x="41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7" name="Google Shape;19367;p93"/>
            <p:cNvSpPr/>
            <p:nvPr/>
          </p:nvSpPr>
          <p:spPr>
            <a:xfrm>
              <a:off x="-33541500" y="3586425"/>
              <a:ext cx="188250" cy="187475"/>
            </a:xfrm>
            <a:custGeom>
              <a:avLst/>
              <a:gdLst/>
              <a:ahLst/>
              <a:cxnLst/>
              <a:rect l="l" t="t" r="r" b="b"/>
              <a:pathLst>
                <a:path w="7530" h="7499" extrusionOk="0">
                  <a:moveTo>
                    <a:pt x="3718" y="1387"/>
                  </a:moveTo>
                  <a:cubicBezTo>
                    <a:pt x="4253" y="1387"/>
                    <a:pt x="4726" y="1859"/>
                    <a:pt x="4726" y="2427"/>
                  </a:cubicBezTo>
                  <a:cubicBezTo>
                    <a:pt x="4789" y="2805"/>
                    <a:pt x="4505" y="3214"/>
                    <a:pt x="4096" y="3372"/>
                  </a:cubicBezTo>
                  <a:lnTo>
                    <a:pt x="4096" y="3750"/>
                  </a:lnTo>
                  <a:cubicBezTo>
                    <a:pt x="4096" y="3939"/>
                    <a:pt x="3938" y="4096"/>
                    <a:pt x="3749" y="4096"/>
                  </a:cubicBezTo>
                  <a:cubicBezTo>
                    <a:pt x="3560" y="4096"/>
                    <a:pt x="3403" y="3939"/>
                    <a:pt x="3403" y="3750"/>
                  </a:cubicBezTo>
                  <a:lnTo>
                    <a:pt x="3403" y="3372"/>
                  </a:lnTo>
                  <a:cubicBezTo>
                    <a:pt x="3403" y="3088"/>
                    <a:pt x="3592" y="2805"/>
                    <a:pt x="3875" y="2742"/>
                  </a:cubicBezTo>
                  <a:cubicBezTo>
                    <a:pt x="4001" y="2679"/>
                    <a:pt x="4096" y="2521"/>
                    <a:pt x="4096" y="2427"/>
                  </a:cubicBezTo>
                  <a:cubicBezTo>
                    <a:pt x="4096" y="2206"/>
                    <a:pt x="3938" y="2049"/>
                    <a:pt x="3749" y="2049"/>
                  </a:cubicBezTo>
                  <a:cubicBezTo>
                    <a:pt x="3560" y="2049"/>
                    <a:pt x="3403" y="2206"/>
                    <a:pt x="3403" y="2427"/>
                  </a:cubicBezTo>
                  <a:cubicBezTo>
                    <a:pt x="3403" y="2616"/>
                    <a:pt x="3245" y="2773"/>
                    <a:pt x="3056" y="2773"/>
                  </a:cubicBezTo>
                  <a:cubicBezTo>
                    <a:pt x="2836" y="2773"/>
                    <a:pt x="2678" y="2616"/>
                    <a:pt x="2678" y="2427"/>
                  </a:cubicBezTo>
                  <a:cubicBezTo>
                    <a:pt x="2678" y="1859"/>
                    <a:pt x="3151" y="1387"/>
                    <a:pt x="3718" y="1387"/>
                  </a:cubicBezTo>
                  <a:close/>
                  <a:moveTo>
                    <a:pt x="3749" y="4726"/>
                  </a:moveTo>
                  <a:cubicBezTo>
                    <a:pt x="3938" y="4726"/>
                    <a:pt x="4096" y="4884"/>
                    <a:pt x="4096" y="5104"/>
                  </a:cubicBezTo>
                  <a:cubicBezTo>
                    <a:pt x="4096" y="5294"/>
                    <a:pt x="3938" y="5451"/>
                    <a:pt x="3749" y="5451"/>
                  </a:cubicBezTo>
                  <a:cubicBezTo>
                    <a:pt x="3560" y="5451"/>
                    <a:pt x="3403" y="5294"/>
                    <a:pt x="3403" y="5104"/>
                  </a:cubicBezTo>
                  <a:cubicBezTo>
                    <a:pt x="3403" y="4884"/>
                    <a:pt x="3560" y="4726"/>
                    <a:pt x="3749" y="4726"/>
                  </a:cubicBezTo>
                  <a:close/>
                  <a:moveTo>
                    <a:pt x="3749" y="1"/>
                  </a:moveTo>
                  <a:cubicBezTo>
                    <a:pt x="1670" y="1"/>
                    <a:pt x="0" y="1702"/>
                    <a:pt x="0" y="3750"/>
                  </a:cubicBezTo>
                  <a:cubicBezTo>
                    <a:pt x="0" y="5829"/>
                    <a:pt x="1702" y="7499"/>
                    <a:pt x="3749" y="7499"/>
                  </a:cubicBezTo>
                  <a:cubicBezTo>
                    <a:pt x="5829" y="7499"/>
                    <a:pt x="7498" y="5798"/>
                    <a:pt x="7498" y="3750"/>
                  </a:cubicBezTo>
                  <a:cubicBezTo>
                    <a:pt x="7530" y="1670"/>
                    <a:pt x="5829" y="1"/>
                    <a:pt x="37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368" name="Google Shape;19368;p93"/>
          <p:cNvGrpSpPr/>
          <p:nvPr/>
        </p:nvGrpSpPr>
        <p:grpSpPr>
          <a:xfrm>
            <a:off x="3532101" y="2408369"/>
            <a:ext cx="354586" cy="355557"/>
            <a:chOff x="-33645475" y="3944800"/>
            <a:chExt cx="292225" cy="293025"/>
          </a:xfrm>
        </p:grpSpPr>
        <p:sp>
          <p:nvSpPr>
            <p:cNvPr id="19369" name="Google Shape;19369;p93"/>
            <p:cNvSpPr/>
            <p:nvPr/>
          </p:nvSpPr>
          <p:spPr>
            <a:xfrm>
              <a:off x="-33549375" y="3944800"/>
              <a:ext cx="98475" cy="70900"/>
            </a:xfrm>
            <a:custGeom>
              <a:avLst/>
              <a:gdLst/>
              <a:ahLst/>
              <a:cxnLst/>
              <a:rect l="l" t="t" r="r" b="b"/>
              <a:pathLst>
                <a:path w="3939" h="2836" extrusionOk="0">
                  <a:moveTo>
                    <a:pt x="1985" y="0"/>
                  </a:moveTo>
                  <a:cubicBezTo>
                    <a:pt x="1260" y="0"/>
                    <a:pt x="473" y="946"/>
                    <a:pt x="0" y="2521"/>
                  </a:cubicBezTo>
                  <a:cubicBezTo>
                    <a:pt x="158" y="2615"/>
                    <a:pt x="284" y="2710"/>
                    <a:pt x="410" y="2836"/>
                  </a:cubicBezTo>
                  <a:cubicBezTo>
                    <a:pt x="914" y="2773"/>
                    <a:pt x="1481" y="2773"/>
                    <a:pt x="1985" y="2773"/>
                  </a:cubicBezTo>
                  <a:cubicBezTo>
                    <a:pt x="2489" y="2773"/>
                    <a:pt x="3056" y="2804"/>
                    <a:pt x="3560" y="2836"/>
                  </a:cubicBezTo>
                  <a:cubicBezTo>
                    <a:pt x="3623" y="2678"/>
                    <a:pt x="3781" y="2584"/>
                    <a:pt x="3938" y="2521"/>
                  </a:cubicBezTo>
                  <a:cubicBezTo>
                    <a:pt x="3529" y="946"/>
                    <a:pt x="2741" y="0"/>
                    <a:pt x="198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0" name="Google Shape;19370;p93"/>
            <p:cNvSpPr/>
            <p:nvPr/>
          </p:nvSpPr>
          <p:spPr>
            <a:xfrm>
              <a:off x="-33645475" y="4041675"/>
              <a:ext cx="70900" cy="98475"/>
            </a:xfrm>
            <a:custGeom>
              <a:avLst/>
              <a:gdLst/>
              <a:ahLst/>
              <a:cxnLst/>
              <a:rect l="l" t="t" r="r" b="b"/>
              <a:pathLst>
                <a:path w="2836" h="3939" extrusionOk="0">
                  <a:moveTo>
                    <a:pt x="2521" y="0"/>
                  </a:moveTo>
                  <a:cubicBezTo>
                    <a:pt x="946" y="473"/>
                    <a:pt x="32" y="1229"/>
                    <a:pt x="32" y="1954"/>
                  </a:cubicBezTo>
                  <a:cubicBezTo>
                    <a:pt x="1" y="2710"/>
                    <a:pt x="946" y="3466"/>
                    <a:pt x="2521" y="3939"/>
                  </a:cubicBezTo>
                  <a:cubicBezTo>
                    <a:pt x="2584" y="3781"/>
                    <a:pt x="2710" y="3655"/>
                    <a:pt x="2836" y="3529"/>
                  </a:cubicBezTo>
                  <a:cubicBezTo>
                    <a:pt x="2773" y="3025"/>
                    <a:pt x="2773" y="2521"/>
                    <a:pt x="2773" y="1954"/>
                  </a:cubicBezTo>
                  <a:cubicBezTo>
                    <a:pt x="2773" y="1418"/>
                    <a:pt x="2805" y="914"/>
                    <a:pt x="2836" y="379"/>
                  </a:cubicBezTo>
                  <a:cubicBezTo>
                    <a:pt x="2679" y="316"/>
                    <a:pt x="2553" y="158"/>
                    <a:pt x="25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1" name="Google Shape;19371;p93"/>
            <p:cNvSpPr/>
            <p:nvPr/>
          </p:nvSpPr>
          <p:spPr>
            <a:xfrm>
              <a:off x="-33424150" y="4042450"/>
              <a:ext cx="70900" cy="52025"/>
            </a:xfrm>
            <a:custGeom>
              <a:avLst/>
              <a:gdLst/>
              <a:ahLst/>
              <a:cxnLst/>
              <a:rect l="l" t="t" r="r" b="b"/>
              <a:pathLst>
                <a:path w="2836" h="2081" extrusionOk="0">
                  <a:moveTo>
                    <a:pt x="316" y="1"/>
                  </a:moveTo>
                  <a:cubicBezTo>
                    <a:pt x="253" y="159"/>
                    <a:pt x="127" y="285"/>
                    <a:pt x="1" y="379"/>
                  </a:cubicBezTo>
                  <a:cubicBezTo>
                    <a:pt x="32" y="600"/>
                    <a:pt x="32" y="789"/>
                    <a:pt x="32" y="978"/>
                  </a:cubicBezTo>
                  <a:cubicBezTo>
                    <a:pt x="158" y="978"/>
                    <a:pt x="284" y="946"/>
                    <a:pt x="442" y="946"/>
                  </a:cubicBezTo>
                  <a:cubicBezTo>
                    <a:pt x="1387" y="946"/>
                    <a:pt x="2237" y="1387"/>
                    <a:pt x="2804" y="2080"/>
                  </a:cubicBezTo>
                  <a:lnTo>
                    <a:pt x="2804" y="1954"/>
                  </a:lnTo>
                  <a:cubicBezTo>
                    <a:pt x="2836" y="1230"/>
                    <a:pt x="1891" y="474"/>
                    <a:pt x="3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2" name="Google Shape;19372;p93"/>
            <p:cNvSpPr/>
            <p:nvPr/>
          </p:nvSpPr>
          <p:spPr>
            <a:xfrm>
              <a:off x="-33549375" y="4165325"/>
              <a:ext cx="86650" cy="70925"/>
            </a:xfrm>
            <a:custGeom>
              <a:avLst/>
              <a:gdLst/>
              <a:ahLst/>
              <a:cxnLst/>
              <a:rect l="l" t="t" r="r" b="b"/>
              <a:pathLst>
                <a:path w="3466" h="2837" extrusionOk="0">
                  <a:moveTo>
                    <a:pt x="410" y="1"/>
                  </a:moveTo>
                  <a:cubicBezTo>
                    <a:pt x="315" y="158"/>
                    <a:pt x="158" y="284"/>
                    <a:pt x="0" y="316"/>
                  </a:cubicBezTo>
                  <a:cubicBezTo>
                    <a:pt x="473" y="1891"/>
                    <a:pt x="1260" y="2836"/>
                    <a:pt x="1985" y="2836"/>
                  </a:cubicBezTo>
                  <a:cubicBezTo>
                    <a:pt x="2489" y="2836"/>
                    <a:pt x="3056" y="2364"/>
                    <a:pt x="3466" y="1544"/>
                  </a:cubicBezTo>
                  <a:lnTo>
                    <a:pt x="3119" y="1072"/>
                  </a:lnTo>
                  <a:cubicBezTo>
                    <a:pt x="2836" y="851"/>
                    <a:pt x="2678" y="473"/>
                    <a:pt x="2521" y="95"/>
                  </a:cubicBezTo>
                  <a:lnTo>
                    <a:pt x="1985" y="95"/>
                  </a:lnTo>
                  <a:cubicBezTo>
                    <a:pt x="1418" y="95"/>
                    <a:pt x="882" y="64"/>
                    <a:pt x="4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3" name="Google Shape;19373;p93"/>
            <p:cNvSpPr/>
            <p:nvPr/>
          </p:nvSpPr>
          <p:spPr>
            <a:xfrm>
              <a:off x="-33558825" y="4030650"/>
              <a:ext cx="118950" cy="120525"/>
            </a:xfrm>
            <a:custGeom>
              <a:avLst/>
              <a:gdLst/>
              <a:ahLst/>
              <a:cxnLst/>
              <a:rect l="l" t="t" r="r" b="b"/>
              <a:pathLst>
                <a:path w="4758" h="4821" extrusionOk="0">
                  <a:moveTo>
                    <a:pt x="2395" y="0"/>
                  </a:moveTo>
                  <a:cubicBezTo>
                    <a:pt x="1922" y="0"/>
                    <a:pt x="1418" y="32"/>
                    <a:pt x="1008" y="95"/>
                  </a:cubicBezTo>
                  <a:cubicBezTo>
                    <a:pt x="977" y="599"/>
                    <a:pt x="599" y="977"/>
                    <a:pt x="63" y="1040"/>
                  </a:cubicBezTo>
                  <a:cubicBezTo>
                    <a:pt x="32" y="1450"/>
                    <a:pt x="0" y="1922"/>
                    <a:pt x="0" y="2395"/>
                  </a:cubicBezTo>
                  <a:cubicBezTo>
                    <a:pt x="0" y="2867"/>
                    <a:pt x="32" y="3340"/>
                    <a:pt x="63" y="3781"/>
                  </a:cubicBezTo>
                  <a:cubicBezTo>
                    <a:pt x="599" y="3812"/>
                    <a:pt x="977" y="4222"/>
                    <a:pt x="1008" y="4726"/>
                  </a:cubicBezTo>
                  <a:cubicBezTo>
                    <a:pt x="1449" y="4758"/>
                    <a:pt x="1922" y="4821"/>
                    <a:pt x="2395" y="4821"/>
                  </a:cubicBezTo>
                  <a:lnTo>
                    <a:pt x="2804" y="4821"/>
                  </a:lnTo>
                  <a:cubicBezTo>
                    <a:pt x="2804" y="4695"/>
                    <a:pt x="2741" y="4569"/>
                    <a:pt x="2741" y="4506"/>
                  </a:cubicBezTo>
                  <a:cubicBezTo>
                    <a:pt x="2741" y="3151"/>
                    <a:pt x="3592" y="2017"/>
                    <a:pt x="4757" y="1576"/>
                  </a:cubicBezTo>
                  <a:cubicBezTo>
                    <a:pt x="4757" y="1387"/>
                    <a:pt x="4726" y="1229"/>
                    <a:pt x="4726" y="1040"/>
                  </a:cubicBezTo>
                  <a:cubicBezTo>
                    <a:pt x="4222" y="977"/>
                    <a:pt x="3812" y="599"/>
                    <a:pt x="3781" y="95"/>
                  </a:cubicBezTo>
                  <a:cubicBezTo>
                    <a:pt x="3340" y="32"/>
                    <a:pt x="2867" y="0"/>
                    <a:pt x="23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4" name="Google Shape;19374;p93"/>
            <p:cNvSpPr/>
            <p:nvPr/>
          </p:nvSpPr>
          <p:spPr>
            <a:xfrm>
              <a:off x="-33639950" y="4129900"/>
              <a:ext cx="100825" cy="100825"/>
            </a:xfrm>
            <a:custGeom>
              <a:avLst/>
              <a:gdLst/>
              <a:ahLst/>
              <a:cxnLst/>
              <a:rect l="l" t="t" r="r" b="b"/>
              <a:pathLst>
                <a:path w="4033" h="4033" extrusionOk="0">
                  <a:moveTo>
                    <a:pt x="0" y="0"/>
                  </a:moveTo>
                  <a:lnTo>
                    <a:pt x="0" y="0"/>
                  </a:lnTo>
                  <a:cubicBezTo>
                    <a:pt x="567" y="1953"/>
                    <a:pt x="2111" y="3466"/>
                    <a:pt x="4033" y="4033"/>
                  </a:cubicBezTo>
                  <a:cubicBezTo>
                    <a:pt x="3592" y="3466"/>
                    <a:pt x="3245" y="2741"/>
                    <a:pt x="2962" y="1827"/>
                  </a:cubicBezTo>
                  <a:cubicBezTo>
                    <a:pt x="2584" y="1733"/>
                    <a:pt x="2300" y="1481"/>
                    <a:pt x="2206" y="1071"/>
                  </a:cubicBezTo>
                  <a:cubicBezTo>
                    <a:pt x="1323" y="851"/>
                    <a:pt x="567" y="441"/>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5" name="Google Shape;19375;p93"/>
            <p:cNvSpPr/>
            <p:nvPr/>
          </p:nvSpPr>
          <p:spPr>
            <a:xfrm>
              <a:off x="-33459600" y="3951875"/>
              <a:ext cx="100850" cy="100075"/>
            </a:xfrm>
            <a:custGeom>
              <a:avLst/>
              <a:gdLst/>
              <a:ahLst/>
              <a:cxnLst/>
              <a:rect l="l" t="t" r="r" b="b"/>
              <a:pathLst>
                <a:path w="4034" h="4003" extrusionOk="0">
                  <a:moveTo>
                    <a:pt x="1" y="1"/>
                  </a:moveTo>
                  <a:lnTo>
                    <a:pt x="1" y="1"/>
                  </a:lnTo>
                  <a:cubicBezTo>
                    <a:pt x="442" y="537"/>
                    <a:pt x="788" y="1293"/>
                    <a:pt x="1072" y="2206"/>
                  </a:cubicBezTo>
                  <a:cubicBezTo>
                    <a:pt x="1419" y="2238"/>
                    <a:pt x="1734" y="2553"/>
                    <a:pt x="1828" y="2962"/>
                  </a:cubicBezTo>
                  <a:cubicBezTo>
                    <a:pt x="2710" y="3183"/>
                    <a:pt x="3466" y="3592"/>
                    <a:pt x="4033" y="4002"/>
                  </a:cubicBezTo>
                  <a:cubicBezTo>
                    <a:pt x="3466" y="2080"/>
                    <a:pt x="1923" y="537"/>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6" name="Google Shape;19376;p93"/>
            <p:cNvSpPr/>
            <p:nvPr/>
          </p:nvSpPr>
          <p:spPr>
            <a:xfrm>
              <a:off x="-33639950" y="3951100"/>
              <a:ext cx="100825" cy="100050"/>
            </a:xfrm>
            <a:custGeom>
              <a:avLst/>
              <a:gdLst/>
              <a:ahLst/>
              <a:cxnLst/>
              <a:rect l="l" t="t" r="r" b="b"/>
              <a:pathLst>
                <a:path w="4033" h="4002" extrusionOk="0">
                  <a:moveTo>
                    <a:pt x="4033" y="0"/>
                  </a:moveTo>
                  <a:lnTo>
                    <a:pt x="4033" y="0"/>
                  </a:lnTo>
                  <a:cubicBezTo>
                    <a:pt x="2111" y="536"/>
                    <a:pt x="567" y="2080"/>
                    <a:pt x="0" y="4002"/>
                  </a:cubicBezTo>
                  <a:cubicBezTo>
                    <a:pt x="567" y="3592"/>
                    <a:pt x="1323" y="3214"/>
                    <a:pt x="2206" y="2962"/>
                  </a:cubicBezTo>
                  <a:cubicBezTo>
                    <a:pt x="2300" y="2552"/>
                    <a:pt x="2615" y="2269"/>
                    <a:pt x="2962" y="2206"/>
                  </a:cubicBezTo>
                  <a:cubicBezTo>
                    <a:pt x="3214" y="1292"/>
                    <a:pt x="3592" y="505"/>
                    <a:pt x="40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7" name="Google Shape;19377;p93"/>
            <p:cNvSpPr/>
            <p:nvPr/>
          </p:nvSpPr>
          <p:spPr>
            <a:xfrm>
              <a:off x="-33472975" y="4082625"/>
              <a:ext cx="119725" cy="155200"/>
            </a:xfrm>
            <a:custGeom>
              <a:avLst/>
              <a:gdLst/>
              <a:ahLst/>
              <a:cxnLst/>
              <a:rect l="l" t="t" r="r" b="b"/>
              <a:pathLst>
                <a:path w="4789" h="6208" extrusionOk="0">
                  <a:moveTo>
                    <a:pt x="2395" y="1355"/>
                  </a:moveTo>
                  <a:cubicBezTo>
                    <a:pt x="2930" y="1355"/>
                    <a:pt x="3403" y="1828"/>
                    <a:pt x="3403" y="2364"/>
                  </a:cubicBezTo>
                  <a:cubicBezTo>
                    <a:pt x="3403" y="2962"/>
                    <a:pt x="2930" y="3403"/>
                    <a:pt x="2395" y="3403"/>
                  </a:cubicBezTo>
                  <a:cubicBezTo>
                    <a:pt x="1827" y="3403"/>
                    <a:pt x="1355" y="2931"/>
                    <a:pt x="1355" y="2364"/>
                  </a:cubicBezTo>
                  <a:cubicBezTo>
                    <a:pt x="1355" y="1828"/>
                    <a:pt x="1827" y="1355"/>
                    <a:pt x="2395" y="1355"/>
                  </a:cubicBezTo>
                  <a:close/>
                  <a:moveTo>
                    <a:pt x="2395" y="1"/>
                  </a:moveTo>
                  <a:cubicBezTo>
                    <a:pt x="1040" y="1"/>
                    <a:pt x="0" y="1072"/>
                    <a:pt x="0" y="2427"/>
                  </a:cubicBezTo>
                  <a:cubicBezTo>
                    <a:pt x="0" y="2994"/>
                    <a:pt x="221" y="3592"/>
                    <a:pt x="630" y="4002"/>
                  </a:cubicBezTo>
                  <a:lnTo>
                    <a:pt x="2111" y="6050"/>
                  </a:lnTo>
                  <a:cubicBezTo>
                    <a:pt x="2206" y="6113"/>
                    <a:pt x="2269" y="6207"/>
                    <a:pt x="2395" y="6207"/>
                  </a:cubicBezTo>
                  <a:cubicBezTo>
                    <a:pt x="2521" y="6207"/>
                    <a:pt x="2584" y="6144"/>
                    <a:pt x="2678" y="6050"/>
                  </a:cubicBezTo>
                  <a:lnTo>
                    <a:pt x="4442" y="3592"/>
                  </a:lnTo>
                  <a:cubicBezTo>
                    <a:pt x="4663" y="3246"/>
                    <a:pt x="4757" y="2805"/>
                    <a:pt x="4757" y="2364"/>
                  </a:cubicBezTo>
                  <a:cubicBezTo>
                    <a:pt x="4789" y="1072"/>
                    <a:pt x="3686" y="1"/>
                    <a:pt x="2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8" name="Google Shape;19378;p93"/>
            <p:cNvSpPr/>
            <p:nvPr/>
          </p:nvSpPr>
          <p:spPr>
            <a:xfrm>
              <a:off x="-33421775" y="4133825"/>
              <a:ext cx="17350" cy="18150"/>
            </a:xfrm>
            <a:custGeom>
              <a:avLst/>
              <a:gdLst/>
              <a:ahLst/>
              <a:cxnLst/>
              <a:rect l="l" t="t" r="r" b="b"/>
              <a:pathLst>
                <a:path w="694" h="726" extrusionOk="0">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379" name="Google Shape;19379;p93"/>
          <p:cNvGrpSpPr/>
          <p:nvPr/>
        </p:nvGrpSpPr>
        <p:grpSpPr>
          <a:xfrm>
            <a:off x="2185320" y="2882106"/>
            <a:ext cx="352675" cy="355375"/>
            <a:chOff x="-31809525" y="3192625"/>
            <a:chExt cx="290650" cy="292875"/>
          </a:xfrm>
        </p:grpSpPr>
        <p:sp>
          <p:nvSpPr>
            <p:cNvPr id="19380" name="Google Shape;19380;p93"/>
            <p:cNvSpPr/>
            <p:nvPr/>
          </p:nvSpPr>
          <p:spPr>
            <a:xfrm>
              <a:off x="-31767775" y="3192625"/>
              <a:ext cx="204800" cy="153600"/>
            </a:xfrm>
            <a:custGeom>
              <a:avLst/>
              <a:gdLst/>
              <a:ahLst/>
              <a:cxnLst/>
              <a:rect l="l" t="t" r="r" b="b"/>
              <a:pathLst>
                <a:path w="8192" h="6144" extrusionOk="0">
                  <a:moveTo>
                    <a:pt x="4096" y="0"/>
                  </a:moveTo>
                  <a:cubicBezTo>
                    <a:pt x="2206" y="0"/>
                    <a:pt x="662" y="1544"/>
                    <a:pt x="662" y="3434"/>
                  </a:cubicBezTo>
                  <a:lnTo>
                    <a:pt x="662" y="3497"/>
                  </a:lnTo>
                  <a:cubicBezTo>
                    <a:pt x="252" y="3655"/>
                    <a:pt x="0" y="4033"/>
                    <a:pt x="0" y="4442"/>
                  </a:cubicBezTo>
                  <a:lnTo>
                    <a:pt x="0" y="5136"/>
                  </a:lnTo>
                  <a:cubicBezTo>
                    <a:pt x="0" y="5671"/>
                    <a:pt x="473" y="6144"/>
                    <a:pt x="1009" y="6144"/>
                  </a:cubicBezTo>
                  <a:cubicBezTo>
                    <a:pt x="1135" y="6144"/>
                    <a:pt x="1261" y="6112"/>
                    <a:pt x="1387" y="6081"/>
                  </a:cubicBezTo>
                  <a:lnTo>
                    <a:pt x="1387" y="3403"/>
                  </a:lnTo>
                  <a:cubicBezTo>
                    <a:pt x="1387" y="1891"/>
                    <a:pt x="2584" y="630"/>
                    <a:pt x="4096" y="630"/>
                  </a:cubicBezTo>
                  <a:cubicBezTo>
                    <a:pt x="5577" y="630"/>
                    <a:pt x="6806" y="1891"/>
                    <a:pt x="6806" y="3403"/>
                  </a:cubicBezTo>
                  <a:lnTo>
                    <a:pt x="6806" y="6081"/>
                  </a:lnTo>
                  <a:cubicBezTo>
                    <a:pt x="6932" y="6112"/>
                    <a:pt x="7058" y="6144"/>
                    <a:pt x="7152" y="6144"/>
                  </a:cubicBezTo>
                  <a:cubicBezTo>
                    <a:pt x="7719" y="6144"/>
                    <a:pt x="8192" y="5671"/>
                    <a:pt x="8192" y="5136"/>
                  </a:cubicBezTo>
                  <a:lnTo>
                    <a:pt x="8192" y="4442"/>
                  </a:lnTo>
                  <a:cubicBezTo>
                    <a:pt x="8192" y="4033"/>
                    <a:pt x="7908" y="3623"/>
                    <a:pt x="7530" y="3497"/>
                  </a:cubicBezTo>
                  <a:lnTo>
                    <a:pt x="7530" y="3434"/>
                  </a:lnTo>
                  <a:cubicBezTo>
                    <a:pt x="7467" y="1576"/>
                    <a:pt x="5986" y="0"/>
                    <a:pt x="40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1" name="Google Shape;19381;p93"/>
            <p:cNvSpPr/>
            <p:nvPr/>
          </p:nvSpPr>
          <p:spPr>
            <a:xfrm>
              <a:off x="-31715000" y="3244600"/>
              <a:ext cx="101625" cy="52450"/>
            </a:xfrm>
            <a:custGeom>
              <a:avLst/>
              <a:gdLst/>
              <a:ahLst/>
              <a:cxnLst/>
              <a:rect l="l" t="t" r="r" b="b"/>
              <a:pathLst>
                <a:path w="4065" h="2098" extrusionOk="0">
                  <a:moveTo>
                    <a:pt x="1702" y="1"/>
                  </a:moveTo>
                  <a:cubicBezTo>
                    <a:pt x="756" y="1"/>
                    <a:pt x="0" y="757"/>
                    <a:pt x="0" y="1702"/>
                  </a:cubicBezTo>
                  <a:lnTo>
                    <a:pt x="0" y="2080"/>
                  </a:lnTo>
                  <a:lnTo>
                    <a:pt x="1229" y="2080"/>
                  </a:lnTo>
                  <a:cubicBezTo>
                    <a:pt x="1418" y="2080"/>
                    <a:pt x="1765" y="2080"/>
                    <a:pt x="1891" y="1985"/>
                  </a:cubicBezTo>
                  <a:cubicBezTo>
                    <a:pt x="1922" y="1954"/>
                    <a:pt x="1985" y="1828"/>
                    <a:pt x="1985" y="1765"/>
                  </a:cubicBezTo>
                  <a:cubicBezTo>
                    <a:pt x="1985" y="1544"/>
                    <a:pt x="2143" y="1387"/>
                    <a:pt x="2332" y="1387"/>
                  </a:cubicBezTo>
                  <a:cubicBezTo>
                    <a:pt x="2521" y="1387"/>
                    <a:pt x="2678" y="1544"/>
                    <a:pt x="2678" y="1765"/>
                  </a:cubicBezTo>
                  <a:cubicBezTo>
                    <a:pt x="2678" y="1828"/>
                    <a:pt x="2678" y="1954"/>
                    <a:pt x="2773" y="1985"/>
                  </a:cubicBezTo>
                  <a:cubicBezTo>
                    <a:pt x="2836" y="2069"/>
                    <a:pt x="3025" y="2097"/>
                    <a:pt x="3237" y="2097"/>
                  </a:cubicBezTo>
                  <a:cubicBezTo>
                    <a:pt x="3343" y="2097"/>
                    <a:pt x="3455" y="2090"/>
                    <a:pt x="3560" y="2080"/>
                  </a:cubicBezTo>
                  <a:lnTo>
                    <a:pt x="4064" y="2080"/>
                  </a:lnTo>
                  <a:lnTo>
                    <a:pt x="4064" y="1702"/>
                  </a:lnTo>
                  <a:cubicBezTo>
                    <a:pt x="4064" y="757"/>
                    <a:pt x="3308" y="1"/>
                    <a:pt x="23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2" name="Google Shape;19382;p93"/>
            <p:cNvSpPr/>
            <p:nvPr/>
          </p:nvSpPr>
          <p:spPr>
            <a:xfrm>
              <a:off x="-31716575" y="3308400"/>
              <a:ext cx="102400" cy="73275"/>
            </a:xfrm>
            <a:custGeom>
              <a:avLst/>
              <a:gdLst/>
              <a:ahLst/>
              <a:cxnLst/>
              <a:rect l="l" t="t" r="r" b="b"/>
              <a:pathLst>
                <a:path w="4096" h="2931" extrusionOk="0">
                  <a:moveTo>
                    <a:pt x="2395" y="1"/>
                  </a:moveTo>
                  <a:cubicBezTo>
                    <a:pt x="2080" y="221"/>
                    <a:pt x="1639" y="221"/>
                    <a:pt x="1197" y="221"/>
                  </a:cubicBezTo>
                  <a:lnTo>
                    <a:pt x="0" y="221"/>
                  </a:lnTo>
                  <a:lnTo>
                    <a:pt x="0" y="883"/>
                  </a:lnTo>
                  <a:cubicBezTo>
                    <a:pt x="0" y="2048"/>
                    <a:pt x="914" y="2930"/>
                    <a:pt x="2048" y="2930"/>
                  </a:cubicBezTo>
                  <a:cubicBezTo>
                    <a:pt x="3182" y="2930"/>
                    <a:pt x="4096" y="2048"/>
                    <a:pt x="4096" y="883"/>
                  </a:cubicBezTo>
                  <a:lnTo>
                    <a:pt x="4096" y="221"/>
                  </a:lnTo>
                  <a:lnTo>
                    <a:pt x="3403" y="221"/>
                  </a:lnTo>
                  <a:cubicBezTo>
                    <a:pt x="3025" y="221"/>
                    <a:pt x="2678" y="190"/>
                    <a:pt x="2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3" name="Google Shape;19383;p93"/>
            <p:cNvSpPr/>
            <p:nvPr/>
          </p:nvSpPr>
          <p:spPr>
            <a:xfrm>
              <a:off x="-31809525" y="3386375"/>
              <a:ext cx="290650" cy="99125"/>
            </a:xfrm>
            <a:custGeom>
              <a:avLst/>
              <a:gdLst/>
              <a:ahLst/>
              <a:cxnLst/>
              <a:rect l="l" t="t" r="r" b="b"/>
              <a:pathLst>
                <a:path w="11626" h="3965" extrusionOk="0">
                  <a:moveTo>
                    <a:pt x="2092" y="0"/>
                  </a:moveTo>
                  <a:cubicBezTo>
                    <a:pt x="1962" y="0"/>
                    <a:pt x="1828" y="63"/>
                    <a:pt x="1765" y="190"/>
                  </a:cubicBezTo>
                  <a:lnTo>
                    <a:pt x="1355" y="1072"/>
                  </a:lnTo>
                  <a:lnTo>
                    <a:pt x="316" y="1229"/>
                  </a:lnTo>
                  <a:cubicBezTo>
                    <a:pt x="190" y="1229"/>
                    <a:pt x="95" y="1355"/>
                    <a:pt x="64" y="1481"/>
                  </a:cubicBezTo>
                  <a:cubicBezTo>
                    <a:pt x="1" y="1607"/>
                    <a:pt x="64" y="1765"/>
                    <a:pt x="127" y="1828"/>
                  </a:cubicBezTo>
                  <a:lnTo>
                    <a:pt x="883" y="2552"/>
                  </a:lnTo>
                  <a:lnTo>
                    <a:pt x="725" y="3561"/>
                  </a:lnTo>
                  <a:cubicBezTo>
                    <a:pt x="694" y="3687"/>
                    <a:pt x="757" y="3844"/>
                    <a:pt x="851" y="3876"/>
                  </a:cubicBezTo>
                  <a:cubicBezTo>
                    <a:pt x="903" y="3928"/>
                    <a:pt x="965" y="3951"/>
                    <a:pt x="1031" y="3951"/>
                  </a:cubicBezTo>
                  <a:cubicBezTo>
                    <a:pt x="1085" y="3951"/>
                    <a:pt x="1141" y="3935"/>
                    <a:pt x="1198" y="3907"/>
                  </a:cubicBezTo>
                  <a:lnTo>
                    <a:pt x="2112" y="3435"/>
                  </a:lnTo>
                  <a:lnTo>
                    <a:pt x="2994" y="3907"/>
                  </a:lnTo>
                  <a:cubicBezTo>
                    <a:pt x="3046" y="3947"/>
                    <a:pt x="3099" y="3964"/>
                    <a:pt x="3152" y="3964"/>
                  </a:cubicBezTo>
                  <a:cubicBezTo>
                    <a:pt x="3225" y="3964"/>
                    <a:pt x="3298" y="3930"/>
                    <a:pt x="3372" y="3876"/>
                  </a:cubicBezTo>
                  <a:cubicBezTo>
                    <a:pt x="3466" y="3813"/>
                    <a:pt x="3529" y="3687"/>
                    <a:pt x="3466" y="3561"/>
                  </a:cubicBezTo>
                  <a:lnTo>
                    <a:pt x="3309" y="2552"/>
                  </a:lnTo>
                  <a:lnTo>
                    <a:pt x="4002" y="1891"/>
                  </a:lnTo>
                  <a:lnTo>
                    <a:pt x="4663" y="2552"/>
                  </a:lnTo>
                  <a:lnTo>
                    <a:pt x="4506" y="3561"/>
                  </a:lnTo>
                  <a:cubicBezTo>
                    <a:pt x="4474" y="3687"/>
                    <a:pt x="4537" y="3844"/>
                    <a:pt x="4632" y="3876"/>
                  </a:cubicBezTo>
                  <a:cubicBezTo>
                    <a:pt x="4684" y="3928"/>
                    <a:pt x="4746" y="3951"/>
                    <a:pt x="4811" y="3951"/>
                  </a:cubicBezTo>
                  <a:cubicBezTo>
                    <a:pt x="4865" y="3951"/>
                    <a:pt x="4922" y="3935"/>
                    <a:pt x="4978" y="3907"/>
                  </a:cubicBezTo>
                  <a:lnTo>
                    <a:pt x="5892" y="3435"/>
                  </a:lnTo>
                  <a:lnTo>
                    <a:pt x="6774" y="3907"/>
                  </a:lnTo>
                  <a:cubicBezTo>
                    <a:pt x="6827" y="3947"/>
                    <a:pt x="6880" y="3964"/>
                    <a:pt x="6933" y="3964"/>
                  </a:cubicBezTo>
                  <a:cubicBezTo>
                    <a:pt x="7006" y="3964"/>
                    <a:pt x="7079" y="3930"/>
                    <a:pt x="7152" y="3876"/>
                  </a:cubicBezTo>
                  <a:cubicBezTo>
                    <a:pt x="7247" y="3813"/>
                    <a:pt x="7310" y="3687"/>
                    <a:pt x="7247" y="3561"/>
                  </a:cubicBezTo>
                  <a:lnTo>
                    <a:pt x="7089" y="2552"/>
                  </a:lnTo>
                  <a:lnTo>
                    <a:pt x="7782" y="1891"/>
                  </a:lnTo>
                  <a:lnTo>
                    <a:pt x="8444" y="2552"/>
                  </a:lnTo>
                  <a:lnTo>
                    <a:pt x="8286" y="3561"/>
                  </a:lnTo>
                  <a:cubicBezTo>
                    <a:pt x="8255" y="3687"/>
                    <a:pt x="8318" y="3844"/>
                    <a:pt x="8413" y="3876"/>
                  </a:cubicBezTo>
                  <a:cubicBezTo>
                    <a:pt x="8465" y="3928"/>
                    <a:pt x="8526" y="3951"/>
                    <a:pt x="8592" y="3951"/>
                  </a:cubicBezTo>
                  <a:cubicBezTo>
                    <a:pt x="8646" y="3951"/>
                    <a:pt x="8702" y="3935"/>
                    <a:pt x="8759" y="3907"/>
                  </a:cubicBezTo>
                  <a:lnTo>
                    <a:pt x="9673" y="3435"/>
                  </a:lnTo>
                  <a:lnTo>
                    <a:pt x="10555" y="3907"/>
                  </a:lnTo>
                  <a:cubicBezTo>
                    <a:pt x="10608" y="3947"/>
                    <a:pt x="10660" y="3964"/>
                    <a:pt x="10713" y="3964"/>
                  </a:cubicBezTo>
                  <a:cubicBezTo>
                    <a:pt x="10786" y="3964"/>
                    <a:pt x="10860" y="3930"/>
                    <a:pt x="10933" y="3876"/>
                  </a:cubicBezTo>
                  <a:cubicBezTo>
                    <a:pt x="11027" y="3813"/>
                    <a:pt x="11090" y="3687"/>
                    <a:pt x="11027" y="3561"/>
                  </a:cubicBezTo>
                  <a:lnTo>
                    <a:pt x="10870" y="2552"/>
                  </a:lnTo>
                  <a:lnTo>
                    <a:pt x="11626" y="1828"/>
                  </a:lnTo>
                  <a:cubicBezTo>
                    <a:pt x="11532" y="1702"/>
                    <a:pt x="11595" y="1607"/>
                    <a:pt x="11532" y="1481"/>
                  </a:cubicBezTo>
                  <a:cubicBezTo>
                    <a:pt x="11500" y="1355"/>
                    <a:pt x="11374" y="1292"/>
                    <a:pt x="11279" y="1229"/>
                  </a:cubicBezTo>
                  <a:lnTo>
                    <a:pt x="10240" y="1072"/>
                  </a:lnTo>
                  <a:lnTo>
                    <a:pt x="9799" y="190"/>
                  </a:lnTo>
                  <a:cubicBezTo>
                    <a:pt x="9751" y="63"/>
                    <a:pt x="9625" y="0"/>
                    <a:pt x="9495" y="0"/>
                  </a:cubicBezTo>
                  <a:cubicBezTo>
                    <a:pt x="9366" y="0"/>
                    <a:pt x="9232" y="63"/>
                    <a:pt x="9169" y="190"/>
                  </a:cubicBezTo>
                  <a:lnTo>
                    <a:pt x="8759" y="1072"/>
                  </a:lnTo>
                  <a:lnTo>
                    <a:pt x="7782" y="1229"/>
                  </a:lnTo>
                  <a:cubicBezTo>
                    <a:pt x="7719" y="1229"/>
                    <a:pt x="7688" y="1292"/>
                    <a:pt x="7656" y="1292"/>
                  </a:cubicBezTo>
                  <a:cubicBezTo>
                    <a:pt x="7593" y="1229"/>
                    <a:pt x="7562" y="1229"/>
                    <a:pt x="7530" y="1229"/>
                  </a:cubicBezTo>
                  <a:lnTo>
                    <a:pt x="6554" y="1072"/>
                  </a:lnTo>
                  <a:lnTo>
                    <a:pt x="6113" y="190"/>
                  </a:lnTo>
                  <a:cubicBezTo>
                    <a:pt x="6050" y="63"/>
                    <a:pt x="5924" y="0"/>
                    <a:pt x="5798" y="0"/>
                  </a:cubicBezTo>
                  <a:cubicBezTo>
                    <a:pt x="5672" y="0"/>
                    <a:pt x="5546" y="63"/>
                    <a:pt x="5483" y="190"/>
                  </a:cubicBezTo>
                  <a:lnTo>
                    <a:pt x="5041" y="1072"/>
                  </a:lnTo>
                  <a:lnTo>
                    <a:pt x="4065" y="1229"/>
                  </a:lnTo>
                  <a:cubicBezTo>
                    <a:pt x="4033" y="1229"/>
                    <a:pt x="4002" y="1292"/>
                    <a:pt x="3939" y="1292"/>
                  </a:cubicBezTo>
                  <a:cubicBezTo>
                    <a:pt x="3907" y="1229"/>
                    <a:pt x="3876" y="1229"/>
                    <a:pt x="3813" y="1229"/>
                  </a:cubicBezTo>
                  <a:lnTo>
                    <a:pt x="2836" y="1072"/>
                  </a:lnTo>
                  <a:lnTo>
                    <a:pt x="2395" y="190"/>
                  </a:lnTo>
                  <a:cubicBezTo>
                    <a:pt x="2348" y="63"/>
                    <a:pt x="2222" y="0"/>
                    <a:pt x="20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384" name="Google Shape;19384;p93"/>
          <p:cNvGrpSpPr/>
          <p:nvPr/>
        </p:nvGrpSpPr>
        <p:grpSpPr>
          <a:xfrm>
            <a:off x="2184835" y="3352658"/>
            <a:ext cx="353645" cy="355557"/>
            <a:chOff x="-31811100" y="3550975"/>
            <a:chExt cx="291450" cy="293025"/>
          </a:xfrm>
        </p:grpSpPr>
        <p:sp>
          <p:nvSpPr>
            <p:cNvPr id="19385" name="Google Shape;19385;p93"/>
            <p:cNvSpPr/>
            <p:nvPr/>
          </p:nvSpPr>
          <p:spPr>
            <a:xfrm>
              <a:off x="-31554325" y="3595875"/>
              <a:ext cx="34675" cy="33900"/>
            </a:xfrm>
            <a:custGeom>
              <a:avLst/>
              <a:gdLst/>
              <a:ahLst/>
              <a:cxnLst/>
              <a:rect l="l" t="t" r="r" b="b"/>
              <a:pathLst>
                <a:path w="1387" h="1356" extrusionOk="0">
                  <a:moveTo>
                    <a:pt x="0" y="1"/>
                  </a:moveTo>
                  <a:lnTo>
                    <a:pt x="0" y="1355"/>
                  </a:lnTo>
                  <a:lnTo>
                    <a:pt x="662" y="1355"/>
                  </a:lnTo>
                  <a:cubicBezTo>
                    <a:pt x="1071" y="1355"/>
                    <a:pt x="1324" y="1040"/>
                    <a:pt x="1324" y="694"/>
                  </a:cubicBezTo>
                  <a:cubicBezTo>
                    <a:pt x="1387" y="316"/>
                    <a:pt x="1071" y="1"/>
                    <a:pt x="6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6" name="Google Shape;19386;p93"/>
            <p:cNvSpPr/>
            <p:nvPr/>
          </p:nvSpPr>
          <p:spPr>
            <a:xfrm>
              <a:off x="-31659075" y="3628650"/>
              <a:ext cx="139425" cy="71650"/>
            </a:xfrm>
            <a:custGeom>
              <a:avLst/>
              <a:gdLst/>
              <a:ahLst/>
              <a:cxnLst/>
              <a:rect l="l" t="t" r="r" b="b"/>
              <a:pathLst>
                <a:path w="5577" h="2866" extrusionOk="0">
                  <a:moveTo>
                    <a:pt x="1438" y="1"/>
                  </a:moveTo>
                  <a:cubicBezTo>
                    <a:pt x="1338" y="1"/>
                    <a:pt x="1235" y="30"/>
                    <a:pt x="1166" y="76"/>
                  </a:cubicBezTo>
                  <a:lnTo>
                    <a:pt x="126" y="1179"/>
                  </a:lnTo>
                  <a:cubicBezTo>
                    <a:pt x="0" y="1305"/>
                    <a:pt x="0" y="1525"/>
                    <a:pt x="126" y="1651"/>
                  </a:cubicBezTo>
                  <a:lnTo>
                    <a:pt x="1166" y="2754"/>
                  </a:lnTo>
                  <a:cubicBezTo>
                    <a:pt x="1208" y="2838"/>
                    <a:pt x="1292" y="2866"/>
                    <a:pt x="1390" y="2866"/>
                  </a:cubicBezTo>
                  <a:cubicBezTo>
                    <a:pt x="1439" y="2866"/>
                    <a:pt x="1491" y="2859"/>
                    <a:pt x="1544" y="2848"/>
                  </a:cubicBezTo>
                  <a:cubicBezTo>
                    <a:pt x="1670" y="2817"/>
                    <a:pt x="1796" y="2659"/>
                    <a:pt x="1796" y="2533"/>
                  </a:cubicBezTo>
                  <a:lnTo>
                    <a:pt x="1796" y="2124"/>
                  </a:lnTo>
                  <a:lnTo>
                    <a:pt x="4190" y="2124"/>
                  </a:lnTo>
                  <a:cubicBezTo>
                    <a:pt x="4946" y="2124"/>
                    <a:pt x="5577" y="1494"/>
                    <a:pt x="5577" y="769"/>
                  </a:cubicBezTo>
                  <a:lnTo>
                    <a:pt x="5577" y="549"/>
                  </a:lnTo>
                  <a:cubicBezTo>
                    <a:pt x="5356" y="675"/>
                    <a:pt x="5135" y="769"/>
                    <a:pt x="4883" y="769"/>
                  </a:cubicBezTo>
                  <a:cubicBezTo>
                    <a:pt x="3686" y="738"/>
                    <a:pt x="2930" y="738"/>
                    <a:pt x="1796" y="738"/>
                  </a:cubicBezTo>
                  <a:lnTo>
                    <a:pt x="1796" y="328"/>
                  </a:lnTo>
                  <a:cubicBezTo>
                    <a:pt x="1796" y="170"/>
                    <a:pt x="1701" y="44"/>
                    <a:pt x="1544" y="13"/>
                  </a:cubicBezTo>
                  <a:cubicBezTo>
                    <a:pt x="1510" y="5"/>
                    <a:pt x="1474" y="1"/>
                    <a:pt x="143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7" name="Google Shape;19387;p93"/>
            <p:cNvSpPr/>
            <p:nvPr/>
          </p:nvSpPr>
          <p:spPr>
            <a:xfrm>
              <a:off x="-31811100" y="3647075"/>
              <a:ext cx="33100" cy="33100"/>
            </a:xfrm>
            <a:custGeom>
              <a:avLst/>
              <a:gdLst/>
              <a:ahLst/>
              <a:cxnLst/>
              <a:rect l="l" t="t" r="r" b="b"/>
              <a:pathLst>
                <a:path w="1324" h="1324" extrusionOk="0">
                  <a:moveTo>
                    <a:pt x="662" y="1"/>
                  </a:moveTo>
                  <a:cubicBezTo>
                    <a:pt x="253" y="1"/>
                    <a:pt x="1" y="316"/>
                    <a:pt x="1" y="662"/>
                  </a:cubicBezTo>
                  <a:cubicBezTo>
                    <a:pt x="1" y="1040"/>
                    <a:pt x="316" y="1324"/>
                    <a:pt x="662" y="1324"/>
                  </a:cubicBezTo>
                  <a:lnTo>
                    <a:pt x="1324" y="1324"/>
                  </a:lnTo>
                  <a:lnTo>
                    <a:pt x="132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8" name="Google Shape;19388;p93"/>
            <p:cNvSpPr/>
            <p:nvPr/>
          </p:nvSpPr>
          <p:spPr>
            <a:xfrm>
              <a:off x="-31811100" y="3678325"/>
              <a:ext cx="138650" cy="72250"/>
            </a:xfrm>
            <a:custGeom>
              <a:avLst/>
              <a:gdLst/>
              <a:ahLst/>
              <a:cxnLst/>
              <a:rect l="l" t="t" r="r" b="b"/>
              <a:pathLst>
                <a:path w="5546" h="2890" extrusionOk="0">
                  <a:moveTo>
                    <a:pt x="4193" y="1"/>
                  </a:moveTo>
                  <a:cubicBezTo>
                    <a:pt x="4132" y="1"/>
                    <a:pt x="4067" y="16"/>
                    <a:pt x="4002" y="42"/>
                  </a:cubicBezTo>
                  <a:cubicBezTo>
                    <a:pt x="3876" y="74"/>
                    <a:pt x="3781" y="231"/>
                    <a:pt x="3781" y="357"/>
                  </a:cubicBezTo>
                  <a:lnTo>
                    <a:pt x="3781" y="735"/>
                  </a:lnTo>
                  <a:lnTo>
                    <a:pt x="662" y="735"/>
                  </a:lnTo>
                  <a:cubicBezTo>
                    <a:pt x="410" y="735"/>
                    <a:pt x="190" y="672"/>
                    <a:pt x="1" y="546"/>
                  </a:cubicBezTo>
                  <a:lnTo>
                    <a:pt x="1" y="767"/>
                  </a:lnTo>
                  <a:cubicBezTo>
                    <a:pt x="1" y="1523"/>
                    <a:pt x="631" y="2153"/>
                    <a:pt x="1355" y="2153"/>
                  </a:cubicBezTo>
                  <a:lnTo>
                    <a:pt x="3781" y="2153"/>
                  </a:lnTo>
                  <a:lnTo>
                    <a:pt x="3781" y="2563"/>
                  </a:lnTo>
                  <a:cubicBezTo>
                    <a:pt x="3781" y="2720"/>
                    <a:pt x="3844" y="2815"/>
                    <a:pt x="4002" y="2878"/>
                  </a:cubicBezTo>
                  <a:cubicBezTo>
                    <a:pt x="4033" y="2886"/>
                    <a:pt x="4067" y="2890"/>
                    <a:pt x="4101" y="2890"/>
                  </a:cubicBezTo>
                  <a:cubicBezTo>
                    <a:pt x="4205" y="2890"/>
                    <a:pt x="4317" y="2854"/>
                    <a:pt x="4411" y="2783"/>
                  </a:cubicBezTo>
                  <a:lnTo>
                    <a:pt x="5420" y="1681"/>
                  </a:lnTo>
                  <a:cubicBezTo>
                    <a:pt x="5546" y="1555"/>
                    <a:pt x="5546" y="1365"/>
                    <a:pt x="5420" y="1208"/>
                  </a:cubicBezTo>
                  <a:lnTo>
                    <a:pt x="4411" y="105"/>
                  </a:lnTo>
                  <a:cubicBezTo>
                    <a:pt x="4356" y="31"/>
                    <a:pt x="4279" y="1"/>
                    <a:pt x="41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9" name="Google Shape;19389;p93"/>
            <p:cNvSpPr/>
            <p:nvPr/>
          </p:nvSpPr>
          <p:spPr>
            <a:xfrm>
              <a:off x="-31759900" y="3791200"/>
              <a:ext cx="187475" cy="52800"/>
            </a:xfrm>
            <a:custGeom>
              <a:avLst/>
              <a:gdLst/>
              <a:ahLst/>
              <a:cxnLst/>
              <a:rect l="l" t="t" r="r" b="b"/>
              <a:pathLst>
                <a:path w="7499" h="2112" extrusionOk="0">
                  <a:moveTo>
                    <a:pt x="1" y="1"/>
                  </a:moveTo>
                  <a:lnTo>
                    <a:pt x="1" y="1072"/>
                  </a:lnTo>
                  <a:cubicBezTo>
                    <a:pt x="1" y="1639"/>
                    <a:pt x="473" y="2112"/>
                    <a:pt x="1009" y="2112"/>
                  </a:cubicBezTo>
                  <a:lnTo>
                    <a:pt x="6491" y="2112"/>
                  </a:lnTo>
                  <a:cubicBezTo>
                    <a:pt x="7026" y="2112"/>
                    <a:pt x="7499" y="1639"/>
                    <a:pt x="7499" y="1072"/>
                  </a:cubicBezTo>
                  <a:lnTo>
                    <a:pt x="749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0" name="Google Shape;19390;p93"/>
            <p:cNvSpPr/>
            <p:nvPr/>
          </p:nvSpPr>
          <p:spPr>
            <a:xfrm>
              <a:off x="-31759900" y="3550975"/>
              <a:ext cx="187475" cy="35475"/>
            </a:xfrm>
            <a:custGeom>
              <a:avLst/>
              <a:gdLst/>
              <a:ahLst/>
              <a:cxnLst/>
              <a:rect l="l" t="t" r="r" b="b"/>
              <a:pathLst>
                <a:path w="7499" h="1419" extrusionOk="0">
                  <a:moveTo>
                    <a:pt x="1009" y="1"/>
                  </a:moveTo>
                  <a:cubicBezTo>
                    <a:pt x="473" y="1"/>
                    <a:pt x="1" y="474"/>
                    <a:pt x="1" y="1072"/>
                  </a:cubicBezTo>
                  <a:lnTo>
                    <a:pt x="1" y="1419"/>
                  </a:lnTo>
                  <a:lnTo>
                    <a:pt x="7499" y="1419"/>
                  </a:lnTo>
                  <a:lnTo>
                    <a:pt x="7499" y="1072"/>
                  </a:lnTo>
                  <a:cubicBezTo>
                    <a:pt x="7499" y="537"/>
                    <a:pt x="7026" y="1"/>
                    <a:pt x="64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1" name="Google Shape;19391;p93"/>
            <p:cNvSpPr/>
            <p:nvPr/>
          </p:nvSpPr>
          <p:spPr>
            <a:xfrm>
              <a:off x="-31759100" y="3602975"/>
              <a:ext cx="188250" cy="172500"/>
            </a:xfrm>
            <a:custGeom>
              <a:avLst/>
              <a:gdLst/>
              <a:ahLst/>
              <a:cxnLst/>
              <a:rect l="l" t="t" r="r" b="b"/>
              <a:pathLst>
                <a:path w="7530" h="6900" extrusionOk="0">
                  <a:moveTo>
                    <a:pt x="0" y="0"/>
                  </a:moveTo>
                  <a:lnTo>
                    <a:pt x="0" y="3088"/>
                  </a:lnTo>
                  <a:lnTo>
                    <a:pt x="1071" y="3088"/>
                  </a:lnTo>
                  <a:cubicBezTo>
                    <a:pt x="1134" y="2773"/>
                    <a:pt x="1386" y="2552"/>
                    <a:pt x="1701" y="2426"/>
                  </a:cubicBezTo>
                  <a:cubicBezTo>
                    <a:pt x="1822" y="2376"/>
                    <a:pt x="1952" y="2351"/>
                    <a:pt x="2083" y="2351"/>
                  </a:cubicBezTo>
                  <a:cubicBezTo>
                    <a:pt x="2361" y="2351"/>
                    <a:pt x="2642" y="2464"/>
                    <a:pt x="2835" y="2678"/>
                  </a:cubicBezTo>
                  <a:lnTo>
                    <a:pt x="3844" y="3781"/>
                  </a:lnTo>
                  <a:cubicBezTo>
                    <a:pt x="4222" y="4190"/>
                    <a:pt x="4222" y="4789"/>
                    <a:pt x="3844" y="5167"/>
                  </a:cubicBezTo>
                  <a:lnTo>
                    <a:pt x="2835" y="6270"/>
                  </a:lnTo>
                  <a:cubicBezTo>
                    <a:pt x="2635" y="6493"/>
                    <a:pt x="2339" y="6621"/>
                    <a:pt x="2050" y="6621"/>
                  </a:cubicBezTo>
                  <a:cubicBezTo>
                    <a:pt x="1930" y="6621"/>
                    <a:pt x="1812" y="6599"/>
                    <a:pt x="1701" y="6553"/>
                  </a:cubicBezTo>
                  <a:cubicBezTo>
                    <a:pt x="1386" y="6427"/>
                    <a:pt x="1134" y="6144"/>
                    <a:pt x="1071" y="5892"/>
                  </a:cubicBezTo>
                  <a:lnTo>
                    <a:pt x="0" y="5892"/>
                  </a:lnTo>
                  <a:lnTo>
                    <a:pt x="0" y="6900"/>
                  </a:lnTo>
                  <a:lnTo>
                    <a:pt x="7530" y="6900"/>
                  </a:lnTo>
                  <a:lnTo>
                    <a:pt x="7530" y="3844"/>
                  </a:lnTo>
                  <a:lnTo>
                    <a:pt x="6459" y="3844"/>
                  </a:lnTo>
                  <a:cubicBezTo>
                    <a:pt x="6364" y="4159"/>
                    <a:pt x="6143" y="4379"/>
                    <a:pt x="5828" y="4505"/>
                  </a:cubicBezTo>
                  <a:cubicBezTo>
                    <a:pt x="5709" y="4551"/>
                    <a:pt x="5589" y="4573"/>
                    <a:pt x="5472" y="4573"/>
                  </a:cubicBezTo>
                  <a:cubicBezTo>
                    <a:pt x="5188" y="4573"/>
                    <a:pt x="4917" y="4445"/>
                    <a:pt x="4694" y="4222"/>
                  </a:cubicBezTo>
                  <a:lnTo>
                    <a:pt x="3655" y="3119"/>
                  </a:lnTo>
                  <a:cubicBezTo>
                    <a:pt x="3308" y="2741"/>
                    <a:pt x="3308" y="2143"/>
                    <a:pt x="3655" y="1765"/>
                  </a:cubicBezTo>
                  <a:lnTo>
                    <a:pt x="4694" y="630"/>
                  </a:lnTo>
                  <a:cubicBezTo>
                    <a:pt x="4866" y="416"/>
                    <a:pt x="5140" y="304"/>
                    <a:pt x="5427" y="304"/>
                  </a:cubicBezTo>
                  <a:cubicBezTo>
                    <a:pt x="5561" y="304"/>
                    <a:pt x="5698" y="328"/>
                    <a:pt x="5828" y="378"/>
                  </a:cubicBezTo>
                  <a:cubicBezTo>
                    <a:pt x="6143" y="504"/>
                    <a:pt x="6364" y="756"/>
                    <a:pt x="6459" y="1040"/>
                  </a:cubicBezTo>
                  <a:lnTo>
                    <a:pt x="7530" y="1040"/>
                  </a:lnTo>
                  <a:lnTo>
                    <a:pt x="753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392" name="Google Shape;19392;p93"/>
          <p:cNvGrpSpPr/>
          <p:nvPr/>
        </p:nvGrpSpPr>
        <p:grpSpPr>
          <a:xfrm>
            <a:off x="2178631" y="3816962"/>
            <a:ext cx="366052" cy="356831"/>
            <a:chOff x="-31817400" y="3910025"/>
            <a:chExt cx="301675" cy="294075"/>
          </a:xfrm>
        </p:grpSpPr>
        <p:sp>
          <p:nvSpPr>
            <p:cNvPr id="19393" name="Google Shape;19393;p93"/>
            <p:cNvSpPr/>
            <p:nvPr/>
          </p:nvSpPr>
          <p:spPr>
            <a:xfrm>
              <a:off x="-31817400" y="3911550"/>
              <a:ext cx="301675" cy="292550"/>
            </a:xfrm>
            <a:custGeom>
              <a:avLst/>
              <a:gdLst/>
              <a:ahLst/>
              <a:cxnLst/>
              <a:rect l="l" t="t" r="r" b="b"/>
              <a:pathLst>
                <a:path w="12067" h="11702" extrusionOk="0">
                  <a:moveTo>
                    <a:pt x="2558" y="0"/>
                  </a:moveTo>
                  <a:cubicBezTo>
                    <a:pt x="2357" y="0"/>
                    <a:pt x="2155" y="24"/>
                    <a:pt x="1954" y="70"/>
                  </a:cubicBezTo>
                  <a:cubicBezTo>
                    <a:pt x="1828" y="102"/>
                    <a:pt x="1733" y="196"/>
                    <a:pt x="1702" y="322"/>
                  </a:cubicBezTo>
                  <a:cubicBezTo>
                    <a:pt x="1670" y="448"/>
                    <a:pt x="1702" y="543"/>
                    <a:pt x="1796" y="637"/>
                  </a:cubicBezTo>
                  <a:lnTo>
                    <a:pt x="2679" y="1551"/>
                  </a:lnTo>
                  <a:cubicBezTo>
                    <a:pt x="2962" y="1803"/>
                    <a:pt x="2962" y="2244"/>
                    <a:pt x="2679" y="2528"/>
                  </a:cubicBezTo>
                  <a:cubicBezTo>
                    <a:pt x="2553" y="2669"/>
                    <a:pt x="2379" y="2740"/>
                    <a:pt x="2202" y="2740"/>
                  </a:cubicBezTo>
                  <a:cubicBezTo>
                    <a:pt x="2025" y="2740"/>
                    <a:pt x="1844" y="2669"/>
                    <a:pt x="1702" y="2528"/>
                  </a:cubicBezTo>
                  <a:lnTo>
                    <a:pt x="788" y="1614"/>
                  </a:lnTo>
                  <a:cubicBezTo>
                    <a:pt x="744" y="1569"/>
                    <a:pt x="668" y="1525"/>
                    <a:pt x="582" y="1525"/>
                  </a:cubicBezTo>
                  <a:cubicBezTo>
                    <a:pt x="547" y="1525"/>
                    <a:pt x="510" y="1532"/>
                    <a:pt x="473" y="1551"/>
                  </a:cubicBezTo>
                  <a:cubicBezTo>
                    <a:pt x="347" y="1582"/>
                    <a:pt x="284" y="1645"/>
                    <a:pt x="253" y="1771"/>
                  </a:cubicBezTo>
                  <a:cubicBezTo>
                    <a:pt x="1" y="2591"/>
                    <a:pt x="253" y="3473"/>
                    <a:pt x="883" y="4103"/>
                  </a:cubicBezTo>
                  <a:cubicBezTo>
                    <a:pt x="1366" y="4494"/>
                    <a:pt x="1932" y="4750"/>
                    <a:pt x="2619" y="4750"/>
                  </a:cubicBezTo>
                  <a:cubicBezTo>
                    <a:pt x="2874" y="4750"/>
                    <a:pt x="3145" y="4715"/>
                    <a:pt x="3435" y="4638"/>
                  </a:cubicBezTo>
                  <a:lnTo>
                    <a:pt x="7247" y="8482"/>
                  </a:lnTo>
                  <a:cubicBezTo>
                    <a:pt x="6963" y="9522"/>
                    <a:pt x="7215" y="10372"/>
                    <a:pt x="7814" y="10971"/>
                  </a:cubicBezTo>
                  <a:cubicBezTo>
                    <a:pt x="8291" y="11472"/>
                    <a:pt x="8895" y="11702"/>
                    <a:pt x="9516" y="11702"/>
                  </a:cubicBezTo>
                  <a:cubicBezTo>
                    <a:pt x="9714" y="11702"/>
                    <a:pt x="9915" y="11678"/>
                    <a:pt x="10114" y="11632"/>
                  </a:cubicBezTo>
                  <a:cubicBezTo>
                    <a:pt x="10240" y="11569"/>
                    <a:pt x="10334" y="11506"/>
                    <a:pt x="10366" y="11380"/>
                  </a:cubicBezTo>
                  <a:cubicBezTo>
                    <a:pt x="10397" y="11254"/>
                    <a:pt x="10366" y="11128"/>
                    <a:pt x="10271" y="11065"/>
                  </a:cubicBezTo>
                  <a:lnTo>
                    <a:pt x="9389" y="10152"/>
                  </a:lnTo>
                  <a:cubicBezTo>
                    <a:pt x="9106" y="9868"/>
                    <a:pt x="9106" y="9459"/>
                    <a:pt x="9389" y="9175"/>
                  </a:cubicBezTo>
                  <a:cubicBezTo>
                    <a:pt x="9515" y="9033"/>
                    <a:pt x="9688" y="8962"/>
                    <a:pt x="9866" y="8962"/>
                  </a:cubicBezTo>
                  <a:cubicBezTo>
                    <a:pt x="10043" y="8962"/>
                    <a:pt x="10224" y="9033"/>
                    <a:pt x="10366" y="9175"/>
                  </a:cubicBezTo>
                  <a:lnTo>
                    <a:pt x="11279" y="10089"/>
                  </a:lnTo>
                  <a:cubicBezTo>
                    <a:pt x="11326" y="10135"/>
                    <a:pt x="11405" y="10164"/>
                    <a:pt x="11494" y="10164"/>
                  </a:cubicBezTo>
                  <a:cubicBezTo>
                    <a:pt x="11527" y="10164"/>
                    <a:pt x="11561" y="10160"/>
                    <a:pt x="11594" y="10152"/>
                  </a:cubicBezTo>
                  <a:cubicBezTo>
                    <a:pt x="11720" y="10120"/>
                    <a:pt x="11783" y="10026"/>
                    <a:pt x="11815" y="9931"/>
                  </a:cubicBezTo>
                  <a:cubicBezTo>
                    <a:pt x="12067" y="9081"/>
                    <a:pt x="11815" y="8230"/>
                    <a:pt x="11185" y="7600"/>
                  </a:cubicBezTo>
                  <a:cubicBezTo>
                    <a:pt x="10778" y="7170"/>
                    <a:pt x="10224" y="6903"/>
                    <a:pt x="9537" y="6903"/>
                  </a:cubicBezTo>
                  <a:cubicBezTo>
                    <a:pt x="9266" y="6903"/>
                    <a:pt x="8975" y="6944"/>
                    <a:pt x="8665" y="7033"/>
                  </a:cubicBezTo>
                  <a:lnTo>
                    <a:pt x="4852" y="3221"/>
                  </a:lnTo>
                  <a:lnTo>
                    <a:pt x="4884" y="3032"/>
                  </a:lnTo>
                  <a:cubicBezTo>
                    <a:pt x="5136" y="2213"/>
                    <a:pt x="4884" y="1330"/>
                    <a:pt x="4254" y="700"/>
                  </a:cubicBezTo>
                  <a:cubicBezTo>
                    <a:pt x="3778" y="225"/>
                    <a:pt x="3177" y="0"/>
                    <a:pt x="25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4" name="Google Shape;19394;p93"/>
            <p:cNvSpPr/>
            <p:nvPr/>
          </p:nvSpPr>
          <p:spPr>
            <a:xfrm>
              <a:off x="-31816600" y="4062950"/>
              <a:ext cx="144150" cy="140600"/>
            </a:xfrm>
            <a:custGeom>
              <a:avLst/>
              <a:gdLst/>
              <a:ahLst/>
              <a:cxnLst/>
              <a:rect l="l" t="t" r="r" b="b"/>
              <a:pathLst>
                <a:path w="5766" h="5624" extrusionOk="0">
                  <a:moveTo>
                    <a:pt x="4080" y="1504"/>
                  </a:moveTo>
                  <a:cubicBezTo>
                    <a:pt x="4167" y="1504"/>
                    <a:pt x="4253" y="1528"/>
                    <a:pt x="4316" y="1575"/>
                  </a:cubicBezTo>
                  <a:cubicBezTo>
                    <a:pt x="4442" y="1701"/>
                    <a:pt x="4442" y="1953"/>
                    <a:pt x="4316" y="2048"/>
                  </a:cubicBezTo>
                  <a:lnTo>
                    <a:pt x="2205" y="4159"/>
                  </a:lnTo>
                  <a:cubicBezTo>
                    <a:pt x="2158" y="4206"/>
                    <a:pt x="2072" y="4230"/>
                    <a:pt x="1985" y="4230"/>
                  </a:cubicBezTo>
                  <a:cubicBezTo>
                    <a:pt x="1898" y="4230"/>
                    <a:pt x="1812" y="4206"/>
                    <a:pt x="1764" y="4159"/>
                  </a:cubicBezTo>
                  <a:cubicBezTo>
                    <a:pt x="1638" y="4033"/>
                    <a:pt x="1638" y="3781"/>
                    <a:pt x="1764" y="3686"/>
                  </a:cubicBezTo>
                  <a:lnTo>
                    <a:pt x="3844" y="1575"/>
                  </a:lnTo>
                  <a:cubicBezTo>
                    <a:pt x="3907" y="1528"/>
                    <a:pt x="3993" y="1504"/>
                    <a:pt x="4080" y="1504"/>
                  </a:cubicBezTo>
                  <a:close/>
                  <a:moveTo>
                    <a:pt x="3844" y="0"/>
                  </a:moveTo>
                  <a:lnTo>
                    <a:pt x="567" y="3277"/>
                  </a:lnTo>
                  <a:cubicBezTo>
                    <a:pt x="0" y="3844"/>
                    <a:pt x="0" y="4694"/>
                    <a:pt x="567" y="5198"/>
                  </a:cubicBezTo>
                  <a:cubicBezTo>
                    <a:pt x="835" y="5482"/>
                    <a:pt x="1189" y="5624"/>
                    <a:pt x="1540" y="5624"/>
                  </a:cubicBezTo>
                  <a:cubicBezTo>
                    <a:pt x="1890" y="5624"/>
                    <a:pt x="2237" y="5482"/>
                    <a:pt x="2489" y="5198"/>
                  </a:cubicBezTo>
                  <a:lnTo>
                    <a:pt x="5766" y="1953"/>
                  </a:lnTo>
                  <a:lnTo>
                    <a:pt x="384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5" name="Google Shape;19395;p93"/>
            <p:cNvSpPr/>
            <p:nvPr/>
          </p:nvSpPr>
          <p:spPr>
            <a:xfrm>
              <a:off x="-31648050" y="3910025"/>
              <a:ext cx="129175" cy="127725"/>
            </a:xfrm>
            <a:custGeom>
              <a:avLst/>
              <a:gdLst/>
              <a:ahLst/>
              <a:cxnLst/>
              <a:rect l="l" t="t" r="r" b="b"/>
              <a:pathLst>
                <a:path w="5167" h="5109" extrusionOk="0">
                  <a:moveTo>
                    <a:pt x="4249" y="1"/>
                  </a:moveTo>
                  <a:cubicBezTo>
                    <a:pt x="4179" y="1"/>
                    <a:pt x="4106" y="24"/>
                    <a:pt x="4033" y="68"/>
                  </a:cubicBezTo>
                  <a:lnTo>
                    <a:pt x="2206" y="1171"/>
                  </a:lnTo>
                  <a:cubicBezTo>
                    <a:pt x="2017" y="1265"/>
                    <a:pt x="1985" y="1549"/>
                    <a:pt x="2143" y="1706"/>
                  </a:cubicBezTo>
                  <a:lnTo>
                    <a:pt x="2300" y="1864"/>
                  </a:lnTo>
                  <a:lnTo>
                    <a:pt x="0" y="4164"/>
                  </a:lnTo>
                  <a:lnTo>
                    <a:pt x="945" y="5109"/>
                  </a:lnTo>
                  <a:lnTo>
                    <a:pt x="3245" y="2809"/>
                  </a:lnTo>
                  <a:lnTo>
                    <a:pt x="3434" y="2998"/>
                  </a:lnTo>
                  <a:cubicBezTo>
                    <a:pt x="3502" y="3066"/>
                    <a:pt x="3594" y="3099"/>
                    <a:pt x="3684" y="3099"/>
                  </a:cubicBezTo>
                  <a:cubicBezTo>
                    <a:pt x="3802" y="3099"/>
                    <a:pt x="3916" y="3042"/>
                    <a:pt x="3970" y="2935"/>
                  </a:cubicBezTo>
                  <a:lnTo>
                    <a:pt x="5073" y="1108"/>
                  </a:lnTo>
                  <a:cubicBezTo>
                    <a:pt x="5167" y="1013"/>
                    <a:pt x="5167" y="793"/>
                    <a:pt x="5041" y="698"/>
                  </a:cubicBezTo>
                  <a:lnTo>
                    <a:pt x="4474" y="100"/>
                  </a:lnTo>
                  <a:cubicBezTo>
                    <a:pt x="4406" y="32"/>
                    <a:pt x="4330" y="1"/>
                    <a:pt x="42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396" name="Google Shape;19396;p93"/>
          <p:cNvGrpSpPr/>
          <p:nvPr/>
        </p:nvGrpSpPr>
        <p:grpSpPr>
          <a:xfrm>
            <a:off x="3970259" y="3353143"/>
            <a:ext cx="354616" cy="354586"/>
            <a:chOff x="-30354000" y="3569100"/>
            <a:chExt cx="292250" cy="292225"/>
          </a:xfrm>
        </p:grpSpPr>
        <p:sp>
          <p:nvSpPr>
            <p:cNvPr id="19397" name="Google Shape;19397;p93"/>
            <p:cNvSpPr/>
            <p:nvPr/>
          </p:nvSpPr>
          <p:spPr>
            <a:xfrm>
              <a:off x="-30354000" y="3604550"/>
              <a:ext cx="137875" cy="256000"/>
            </a:xfrm>
            <a:custGeom>
              <a:avLst/>
              <a:gdLst/>
              <a:ahLst/>
              <a:cxnLst/>
              <a:rect l="l" t="t" r="r" b="b"/>
              <a:pathLst>
                <a:path w="5515" h="10240" extrusionOk="0">
                  <a:moveTo>
                    <a:pt x="662" y="0"/>
                  </a:moveTo>
                  <a:cubicBezTo>
                    <a:pt x="284" y="0"/>
                    <a:pt x="1" y="315"/>
                    <a:pt x="1" y="662"/>
                  </a:cubicBezTo>
                  <a:lnTo>
                    <a:pt x="1" y="4411"/>
                  </a:lnTo>
                  <a:cubicBezTo>
                    <a:pt x="1" y="4632"/>
                    <a:pt x="64" y="4884"/>
                    <a:pt x="190" y="5073"/>
                  </a:cubicBezTo>
                  <a:lnTo>
                    <a:pt x="1639" y="7467"/>
                  </a:lnTo>
                  <a:cubicBezTo>
                    <a:pt x="1891" y="7877"/>
                    <a:pt x="2049" y="8097"/>
                    <a:pt x="2049" y="8538"/>
                  </a:cubicBezTo>
                  <a:lnTo>
                    <a:pt x="2049" y="9861"/>
                  </a:lnTo>
                  <a:cubicBezTo>
                    <a:pt x="2049" y="10082"/>
                    <a:pt x="2206" y="10239"/>
                    <a:pt x="2395" y="10239"/>
                  </a:cubicBezTo>
                  <a:lnTo>
                    <a:pt x="5514" y="10239"/>
                  </a:lnTo>
                  <a:lnTo>
                    <a:pt x="5514" y="6364"/>
                  </a:lnTo>
                  <a:cubicBezTo>
                    <a:pt x="5514" y="5986"/>
                    <a:pt x="5357" y="5671"/>
                    <a:pt x="5168" y="5419"/>
                  </a:cubicBezTo>
                  <a:cubicBezTo>
                    <a:pt x="5167" y="5420"/>
                    <a:pt x="5165" y="5421"/>
                    <a:pt x="5163" y="5421"/>
                  </a:cubicBezTo>
                  <a:cubicBezTo>
                    <a:pt x="5042" y="5421"/>
                    <a:pt x="3214" y="3623"/>
                    <a:pt x="3183" y="3592"/>
                  </a:cubicBezTo>
                  <a:cubicBezTo>
                    <a:pt x="3041" y="3432"/>
                    <a:pt x="2828" y="3332"/>
                    <a:pt x="2613" y="3332"/>
                  </a:cubicBezTo>
                  <a:cubicBezTo>
                    <a:pt x="2448" y="3332"/>
                    <a:pt x="2280" y="3392"/>
                    <a:pt x="2143" y="3529"/>
                  </a:cubicBezTo>
                  <a:cubicBezTo>
                    <a:pt x="1891" y="3812"/>
                    <a:pt x="1923" y="4285"/>
                    <a:pt x="2112" y="4442"/>
                  </a:cubicBezTo>
                  <a:lnTo>
                    <a:pt x="3970" y="6301"/>
                  </a:lnTo>
                  <a:cubicBezTo>
                    <a:pt x="4097" y="6427"/>
                    <a:pt x="4097" y="6648"/>
                    <a:pt x="3970" y="6774"/>
                  </a:cubicBezTo>
                  <a:cubicBezTo>
                    <a:pt x="3907" y="6821"/>
                    <a:pt x="3821" y="6845"/>
                    <a:pt x="3734" y="6845"/>
                  </a:cubicBezTo>
                  <a:cubicBezTo>
                    <a:pt x="3648" y="6845"/>
                    <a:pt x="3561" y="6821"/>
                    <a:pt x="3498" y="6774"/>
                  </a:cubicBezTo>
                  <a:lnTo>
                    <a:pt x="1639" y="4915"/>
                  </a:lnTo>
                  <a:cubicBezTo>
                    <a:pt x="1450" y="4726"/>
                    <a:pt x="1324" y="4442"/>
                    <a:pt x="1324" y="4190"/>
                  </a:cubicBezTo>
                  <a:lnTo>
                    <a:pt x="1324" y="662"/>
                  </a:lnTo>
                  <a:cubicBezTo>
                    <a:pt x="1324" y="252"/>
                    <a:pt x="1009" y="0"/>
                    <a:pt x="6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8" name="Google Shape;19398;p93"/>
            <p:cNvSpPr/>
            <p:nvPr/>
          </p:nvSpPr>
          <p:spPr>
            <a:xfrm>
              <a:off x="-30198825" y="3604550"/>
              <a:ext cx="137075" cy="256775"/>
            </a:xfrm>
            <a:custGeom>
              <a:avLst/>
              <a:gdLst/>
              <a:ahLst/>
              <a:cxnLst/>
              <a:rect l="l" t="t" r="r" b="b"/>
              <a:pathLst>
                <a:path w="5483" h="10271" extrusionOk="0">
                  <a:moveTo>
                    <a:pt x="4758" y="0"/>
                  </a:moveTo>
                  <a:cubicBezTo>
                    <a:pt x="4380" y="0"/>
                    <a:pt x="4096" y="315"/>
                    <a:pt x="4096" y="662"/>
                  </a:cubicBezTo>
                  <a:lnTo>
                    <a:pt x="4096" y="4190"/>
                  </a:lnTo>
                  <a:cubicBezTo>
                    <a:pt x="4096" y="4474"/>
                    <a:pt x="3970" y="4758"/>
                    <a:pt x="3781" y="4915"/>
                  </a:cubicBezTo>
                  <a:lnTo>
                    <a:pt x="1922" y="6774"/>
                  </a:lnTo>
                  <a:cubicBezTo>
                    <a:pt x="1875" y="6821"/>
                    <a:pt x="1788" y="6845"/>
                    <a:pt x="1698" y="6845"/>
                  </a:cubicBezTo>
                  <a:cubicBezTo>
                    <a:pt x="1607" y="6845"/>
                    <a:pt x="1513" y="6821"/>
                    <a:pt x="1450" y="6774"/>
                  </a:cubicBezTo>
                  <a:cubicBezTo>
                    <a:pt x="1355" y="6648"/>
                    <a:pt x="1355" y="6427"/>
                    <a:pt x="1450" y="6301"/>
                  </a:cubicBezTo>
                  <a:lnTo>
                    <a:pt x="3308" y="4442"/>
                  </a:lnTo>
                  <a:cubicBezTo>
                    <a:pt x="3497" y="4285"/>
                    <a:pt x="3560" y="3812"/>
                    <a:pt x="3277" y="3529"/>
                  </a:cubicBezTo>
                  <a:cubicBezTo>
                    <a:pt x="3140" y="3392"/>
                    <a:pt x="2972" y="3332"/>
                    <a:pt x="2807" y="3332"/>
                  </a:cubicBezTo>
                  <a:cubicBezTo>
                    <a:pt x="2592" y="3332"/>
                    <a:pt x="2379" y="3432"/>
                    <a:pt x="2237" y="3592"/>
                  </a:cubicBezTo>
                  <a:cubicBezTo>
                    <a:pt x="2237" y="3592"/>
                    <a:pt x="347" y="5419"/>
                    <a:pt x="347" y="5482"/>
                  </a:cubicBezTo>
                  <a:cubicBezTo>
                    <a:pt x="158" y="5671"/>
                    <a:pt x="0" y="6018"/>
                    <a:pt x="0" y="6427"/>
                  </a:cubicBezTo>
                  <a:lnTo>
                    <a:pt x="0" y="8129"/>
                  </a:lnTo>
                  <a:lnTo>
                    <a:pt x="0" y="8412"/>
                  </a:lnTo>
                  <a:lnTo>
                    <a:pt x="0" y="10271"/>
                  </a:lnTo>
                  <a:lnTo>
                    <a:pt x="3088" y="10271"/>
                  </a:lnTo>
                  <a:cubicBezTo>
                    <a:pt x="3277" y="10271"/>
                    <a:pt x="3434" y="10113"/>
                    <a:pt x="3434" y="9924"/>
                  </a:cubicBezTo>
                  <a:lnTo>
                    <a:pt x="3434" y="8570"/>
                  </a:lnTo>
                  <a:cubicBezTo>
                    <a:pt x="3434" y="8129"/>
                    <a:pt x="3623" y="7908"/>
                    <a:pt x="3812" y="7530"/>
                  </a:cubicBezTo>
                  <a:lnTo>
                    <a:pt x="5293" y="5104"/>
                  </a:lnTo>
                  <a:cubicBezTo>
                    <a:pt x="5388" y="4915"/>
                    <a:pt x="5482" y="4663"/>
                    <a:pt x="5482" y="4411"/>
                  </a:cubicBezTo>
                  <a:lnTo>
                    <a:pt x="5482" y="662"/>
                  </a:lnTo>
                  <a:cubicBezTo>
                    <a:pt x="5451" y="284"/>
                    <a:pt x="5136" y="0"/>
                    <a:pt x="47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9" name="Google Shape;19399;p93"/>
            <p:cNvSpPr/>
            <p:nvPr/>
          </p:nvSpPr>
          <p:spPr>
            <a:xfrm>
              <a:off x="-30139750" y="3636850"/>
              <a:ext cx="26000" cy="37825"/>
            </a:xfrm>
            <a:custGeom>
              <a:avLst/>
              <a:gdLst/>
              <a:ahLst/>
              <a:cxnLst/>
              <a:rect l="l" t="t" r="r" b="b"/>
              <a:pathLst>
                <a:path w="1040" h="1513" extrusionOk="0">
                  <a:moveTo>
                    <a:pt x="504" y="0"/>
                  </a:moveTo>
                  <a:cubicBezTo>
                    <a:pt x="252" y="32"/>
                    <a:pt x="0" y="284"/>
                    <a:pt x="0" y="567"/>
                  </a:cubicBezTo>
                  <a:lnTo>
                    <a:pt x="0" y="1418"/>
                  </a:lnTo>
                  <a:cubicBezTo>
                    <a:pt x="126" y="1386"/>
                    <a:pt x="252" y="1355"/>
                    <a:pt x="410" y="1355"/>
                  </a:cubicBezTo>
                  <a:cubicBezTo>
                    <a:pt x="630" y="1355"/>
                    <a:pt x="819" y="1386"/>
                    <a:pt x="1040" y="1512"/>
                  </a:cubicBezTo>
                  <a:lnTo>
                    <a:pt x="1040" y="504"/>
                  </a:lnTo>
                  <a:cubicBezTo>
                    <a:pt x="1040" y="252"/>
                    <a:pt x="788" y="0"/>
                    <a:pt x="5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0" name="Google Shape;19400;p93"/>
            <p:cNvSpPr/>
            <p:nvPr/>
          </p:nvSpPr>
          <p:spPr>
            <a:xfrm>
              <a:off x="-30302800" y="3638950"/>
              <a:ext cx="25225" cy="36500"/>
            </a:xfrm>
            <a:custGeom>
              <a:avLst/>
              <a:gdLst/>
              <a:ahLst/>
              <a:cxnLst/>
              <a:rect l="l" t="t" r="r" b="b"/>
              <a:pathLst>
                <a:path w="1009" h="1460" extrusionOk="0">
                  <a:moveTo>
                    <a:pt x="418" y="1"/>
                  </a:moveTo>
                  <a:cubicBezTo>
                    <a:pt x="177" y="1"/>
                    <a:pt x="1" y="229"/>
                    <a:pt x="1" y="483"/>
                  </a:cubicBezTo>
                  <a:lnTo>
                    <a:pt x="1" y="1460"/>
                  </a:lnTo>
                  <a:cubicBezTo>
                    <a:pt x="190" y="1334"/>
                    <a:pt x="379" y="1302"/>
                    <a:pt x="631" y="1302"/>
                  </a:cubicBezTo>
                  <a:cubicBezTo>
                    <a:pt x="725" y="1302"/>
                    <a:pt x="883" y="1334"/>
                    <a:pt x="1009" y="1365"/>
                  </a:cubicBezTo>
                  <a:lnTo>
                    <a:pt x="1009" y="515"/>
                  </a:lnTo>
                  <a:cubicBezTo>
                    <a:pt x="1009" y="231"/>
                    <a:pt x="788" y="11"/>
                    <a:pt x="505" y="11"/>
                  </a:cubicBezTo>
                  <a:cubicBezTo>
                    <a:pt x="475" y="4"/>
                    <a:pt x="446" y="1"/>
                    <a:pt x="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1" name="Google Shape;19401;p93"/>
            <p:cNvSpPr/>
            <p:nvPr/>
          </p:nvSpPr>
          <p:spPr>
            <a:xfrm>
              <a:off x="-30242925" y="3569100"/>
              <a:ext cx="68525" cy="68550"/>
            </a:xfrm>
            <a:custGeom>
              <a:avLst/>
              <a:gdLst/>
              <a:ahLst/>
              <a:cxnLst/>
              <a:rect l="l" t="t" r="r" b="b"/>
              <a:pathLst>
                <a:path w="2741" h="2742" extrusionOk="0">
                  <a:moveTo>
                    <a:pt x="1386" y="1"/>
                  </a:moveTo>
                  <a:cubicBezTo>
                    <a:pt x="630" y="1"/>
                    <a:pt x="0" y="631"/>
                    <a:pt x="0" y="1387"/>
                  </a:cubicBezTo>
                  <a:cubicBezTo>
                    <a:pt x="0" y="2174"/>
                    <a:pt x="630" y="2742"/>
                    <a:pt x="1386" y="2742"/>
                  </a:cubicBezTo>
                  <a:cubicBezTo>
                    <a:pt x="2111" y="2742"/>
                    <a:pt x="2741" y="2111"/>
                    <a:pt x="2741" y="1387"/>
                  </a:cubicBezTo>
                  <a:cubicBezTo>
                    <a:pt x="2741" y="631"/>
                    <a:pt x="2111" y="1"/>
                    <a:pt x="13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2" name="Google Shape;19402;p93"/>
            <p:cNvSpPr/>
            <p:nvPr/>
          </p:nvSpPr>
          <p:spPr>
            <a:xfrm>
              <a:off x="-30262625" y="3654950"/>
              <a:ext cx="107925" cy="68550"/>
            </a:xfrm>
            <a:custGeom>
              <a:avLst/>
              <a:gdLst/>
              <a:ahLst/>
              <a:cxnLst/>
              <a:rect l="l" t="t" r="r" b="b"/>
              <a:pathLst>
                <a:path w="4317" h="2742" extrusionOk="0">
                  <a:moveTo>
                    <a:pt x="2174" y="1"/>
                  </a:moveTo>
                  <a:cubicBezTo>
                    <a:pt x="1292" y="1"/>
                    <a:pt x="505" y="379"/>
                    <a:pt x="0" y="1040"/>
                  </a:cubicBezTo>
                  <a:lnTo>
                    <a:pt x="32" y="1103"/>
                  </a:lnTo>
                  <a:cubicBezTo>
                    <a:pt x="946" y="1985"/>
                    <a:pt x="1450" y="2458"/>
                    <a:pt x="1702" y="2742"/>
                  </a:cubicBezTo>
                  <a:lnTo>
                    <a:pt x="2647" y="2742"/>
                  </a:lnTo>
                  <a:lnTo>
                    <a:pt x="4254" y="1135"/>
                  </a:lnTo>
                  <a:lnTo>
                    <a:pt x="4317" y="1040"/>
                  </a:lnTo>
                  <a:cubicBezTo>
                    <a:pt x="3813" y="410"/>
                    <a:pt x="3025" y="1"/>
                    <a:pt x="217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403" name="Google Shape;19403;p93"/>
          <p:cNvGrpSpPr/>
          <p:nvPr/>
        </p:nvGrpSpPr>
        <p:grpSpPr>
          <a:xfrm>
            <a:off x="1748837" y="1532946"/>
            <a:ext cx="342148" cy="353645"/>
            <a:chOff x="-35118325" y="3202075"/>
            <a:chExt cx="281975" cy="291450"/>
          </a:xfrm>
        </p:grpSpPr>
        <p:sp>
          <p:nvSpPr>
            <p:cNvPr id="19404" name="Google Shape;19404;p93"/>
            <p:cNvSpPr/>
            <p:nvPr/>
          </p:nvSpPr>
          <p:spPr>
            <a:xfrm>
              <a:off x="-35008050" y="3202075"/>
              <a:ext cx="171700" cy="171250"/>
            </a:xfrm>
            <a:custGeom>
              <a:avLst/>
              <a:gdLst/>
              <a:ahLst/>
              <a:cxnLst/>
              <a:rect l="l" t="t" r="r" b="b"/>
              <a:pathLst>
                <a:path w="6868" h="6850" extrusionOk="0">
                  <a:moveTo>
                    <a:pt x="3466" y="1355"/>
                  </a:moveTo>
                  <a:cubicBezTo>
                    <a:pt x="4222" y="1355"/>
                    <a:pt x="4852" y="1985"/>
                    <a:pt x="4852" y="2741"/>
                  </a:cubicBezTo>
                  <a:lnTo>
                    <a:pt x="4852" y="4127"/>
                  </a:lnTo>
                  <a:cubicBezTo>
                    <a:pt x="4852" y="4348"/>
                    <a:pt x="4757" y="4600"/>
                    <a:pt x="4631" y="4821"/>
                  </a:cubicBezTo>
                  <a:lnTo>
                    <a:pt x="4726" y="4915"/>
                  </a:lnTo>
                  <a:cubicBezTo>
                    <a:pt x="4852" y="5041"/>
                    <a:pt x="4852" y="5262"/>
                    <a:pt x="4726" y="5388"/>
                  </a:cubicBezTo>
                  <a:cubicBezTo>
                    <a:pt x="4663" y="5451"/>
                    <a:pt x="4576" y="5482"/>
                    <a:pt x="4489" y="5482"/>
                  </a:cubicBezTo>
                  <a:cubicBezTo>
                    <a:pt x="4403" y="5482"/>
                    <a:pt x="4316" y="5451"/>
                    <a:pt x="4253" y="5388"/>
                  </a:cubicBezTo>
                  <a:lnTo>
                    <a:pt x="4190" y="5293"/>
                  </a:lnTo>
                  <a:cubicBezTo>
                    <a:pt x="3970" y="5419"/>
                    <a:pt x="3749" y="5514"/>
                    <a:pt x="3466" y="5514"/>
                  </a:cubicBezTo>
                  <a:cubicBezTo>
                    <a:pt x="2709" y="5514"/>
                    <a:pt x="2079" y="4884"/>
                    <a:pt x="2079" y="4127"/>
                  </a:cubicBezTo>
                  <a:lnTo>
                    <a:pt x="2079" y="2741"/>
                  </a:lnTo>
                  <a:cubicBezTo>
                    <a:pt x="2079" y="1985"/>
                    <a:pt x="2709" y="1355"/>
                    <a:pt x="3466" y="1355"/>
                  </a:cubicBezTo>
                  <a:close/>
                  <a:moveTo>
                    <a:pt x="3466" y="0"/>
                  </a:moveTo>
                  <a:cubicBezTo>
                    <a:pt x="1575" y="0"/>
                    <a:pt x="32" y="1576"/>
                    <a:pt x="32" y="3403"/>
                  </a:cubicBezTo>
                  <a:cubicBezTo>
                    <a:pt x="32" y="4001"/>
                    <a:pt x="189" y="4569"/>
                    <a:pt x="473" y="5104"/>
                  </a:cubicBezTo>
                  <a:lnTo>
                    <a:pt x="32" y="6396"/>
                  </a:lnTo>
                  <a:cubicBezTo>
                    <a:pt x="0" y="6522"/>
                    <a:pt x="32" y="6679"/>
                    <a:pt x="126" y="6774"/>
                  </a:cubicBezTo>
                  <a:cubicBezTo>
                    <a:pt x="172" y="6820"/>
                    <a:pt x="269" y="6849"/>
                    <a:pt x="367" y="6849"/>
                  </a:cubicBezTo>
                  <a:cubicBezTo>
                    <a:pt x="403" y="6849"/>
                    <a:pt x="439" y="6845"/>
                    <a:pt x="473" y="6837"/>
                  </a:cubicBezTo>
                  <a:lnTo>
                    <a:pt x="1764" y="6396"/>
                  </a:lnTo>
                  <a:cubicBezTo>
                    <a:pt x="2300" y="6679"/>
                    <a:pt x="2867" y="6837"/>
                    <a:pt x="3466" y="6837"/>
                  </a:cubicBezTo>
                  <a:cubicBezTo>
                    <a:pt x="5356" y="6837"/>
                    <a:pt x="6868" y="5293"/>
                    <a:pt x="6868" y="3403"/>
                  </a:cubicBezTo>
                  <a:cubicBezTo>
                    <a:pt x="6868" y="1513"/>
                    <a:pt x="5356" y="0"/>
                    <a:pt x="346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5" name="Google Shape;19405;p93"/>
            <p:cNvSpPr/>
            <p:nvPr/>
          </p:nvSpPr>
          <p:spPr>
            <a:xfrm>
              <a:off x="-34937975" y="3254050"/>
              <a:ext cx="33125" cy="67775"/>
            </a:xfrm>
            <a:custGeom>
              <a:avLst/>
              <a:gdLst/>
              <a:ahLst/>
              <a:cxnLst/>
              <a:rect l="l" t="t" r="r" b="b"/>
              <a:pathLst>
                <a:path w="1325" h="2711" extrusionOk="0">
                  <a:moveTo>
                    <a:pt x="663" y="1"/>
                  </a:moveTo>
                  <a:cubicBezTo>
                    <a:pt x="253" y="1"/>
                    <a:pt x="1" y="316"/>
                    <a:pt x="1" y="662"/>
                  </a:cubicBezTo>
                  <a:lnTo>
                    <a:pt x="1" y="2048"/>
                  </a:lnTo>
                  <a:cubicBezTo>
                    <a:pt x="1" y="2427"/>
                    <a:pt x="316" y="2710"/>
                    <a:pt x="663" y="2710"/>
                  </a:cubicBezTo>
                  <a:cubicBezTo>
                    <a:pt x="694" y="2710"/>
                    <a:pt x="789" y="2710"/>
                    <a:pt x="820" y="2679"/>
                  </a:cubicBezTo>
                  <a:lnTo>
                    <a:pt x="757" y="2584"/>
                  </a:lnTo>
                  <a:cubicBezTo>
                    <a:pt x="631" y="2490"/>
                    <a:pt x="631" y="2238"/>
                    <a:pt x="757" y="2111"/>
                  </a:cubicBezTo>
                  <a:cubicBezTo>
                    <a:pt x="804" y="2064"/>
                    <a:pt x="891" y="2041"/>
                    <a:pt x="978" y="2041"/>
                  </a:cubicBezTo>
                  <a:cubicBezTo>
                    <a:pt x="1064" y="2041"/>
                    <a:pt x="1151" y="2064"/>
                    <a:pt x="1198" y="2111"/>
                  </a:cubicBezTo>
                  <a:lnTo>
                    <a:pt x="1293" y="2206"/>
                  </a:lnTo>
                  <a:cubicBezTo>
                    <a:pt x="1293" y="2175"/>
                    <a:pt x="1324" y="2080"/>
                    <a:pt x="1324" y="2048"/>
                  </a:cubicBezTo>
                  <a:lnTo>
                    <a:pt x="1324" y="662"/>
                  </a:lnTo>
                  <a:cubicBezTo>
                    <a:pt x="1324" y="284"/>
                    <a:pt x="1041" y="1"/>
                    <a:pt x="6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6" name="Google Shape;19406;p93"/>
            <p:cNvSpPr/>
            <p:nvPr/>
          </p:nvSpPr>
          <p:spPr>
            <a:xfrm>
              <a:off x="-35085250" y="3338325"/>
              <a:ext cx="69325" cy="69350"/>
            </a:xfrm>
            <a:custGeom>
              <a:avLst/>
              <a:gdLst/>
              <a:ahLst/>
              <a:cxnLst/>
              <a:rect l="l" t="t" r="r" b="b"/>
              <a:pathLst>
                <a:path w="2773" h="2774" extrusionOk="0">
                  <a:moveTo>
                    <a:pt x="1387" y="1"/>
                  </a:moveTo>
                  <a:cubicBezTo>
                    <a:pt x="631" y="1"/>
                    <a:pt x="1" y="631"/>
                    <a:pt x="1" y="1387"/>
                  </a:cubicBezTo>
                  <a:cubicBezTo>
                    <a:pt x="64" y="2143"/>
                    <a:pt x="631" y="2773"/>
                    <a:pt x="1387" y="2773"/>
                  </a:cubicBezTo>
                  <a:cubicBezTo>
                    <a:pt x="2143" y="2773"/>
                    <a:pt x="2773" y="2143"/>
                    <a:pt x="2773" y="1387"/>
                  </a:cubicBezTo>
                  <a:cubicBezTo>
                    <a:pt x="2773" y="631"/>
                    <a:pt x="2143" y="1"/>
                    <a:pt x="13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7" name="Google Shape;19407;p93"/>
            <p:cNvSpPr/>
            <p:nvPr/>
          </p:nvSpPr>
          <p:spPr>
            <a:xfrm>
              <a:off x="-35118325" y="3424175"/>
              <a:ext cx="137075" cy="69350"/>
            </a:xfrm>
            <a:custGeom>
              <a:avLst/>
              <a:gdLst/>
              <a:ahLst/>
              <a:cxnLst/>
              <a:rect l="l" t="t" r="r" b="b"/>
              <a:pathLst>
                <a:path w="5483" h="2774" extrusionOk="0">
                  <a:moveTo>
                    <a:pt x="2741" y="1"/>
                  </a:moveTo>
                  <a:cubicBezTo>
                    <a:pt x="1387" y="1"/>
                    <a:pt x="221" y="1040"/>
                    <a:pt x="32" y="2364"/>
                  </a:cubicBezTo>
                  <a:cubicBezTo>
                    <a:pt x="0" y="2553"/>
                    <a:pt x="158" y="2773"/>
                    <a:pt x="347" y="2773"/>
                  </a:cubicBezTo>
                  <a:lnTo>
                    <a:pt x="5104" y="2773"/>
                  </a:lnTo>
                  <a:cubicBezTo>
                    <a:pt x="5325" y="2773"/>
                    <a:pt x="5482" y="2553"/>
                    <a:pt x="5482" y="2364"/>
                  </a:cubicBezTo>
                  <a:cubicBezTo>
                    <a:pt x="5262" y="1040"/>
                    <a:pt x="4127" y="1"/>
                    <a:pt x="27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408" name="Google Shape;19408;p93"/>
          <p:cNvGrpSpPr/>
          <p:nvPr/>
        </p:nvGrpSpPr>
        <p:grpSpPr>
          <a:xfrm>
            <a:off x="1742618" y="1974199"/>
            <a:ext cx="354586" cy="353221"/>
            <a:chOff x="-35123050" y="3561225"/>
            <a:chExt cx="292225" cy="291100"/>
          </a:xfrm>
        </p:grpSpPr>
        <p:sp>
          <p:nvSpPr>
            <p:cNvPr id="19409" name="Google Shape;19409;p93"/>
            <p:cNvSpPr/>
            <p:nvPr/>
          </p:nvSpPr>
          <p:spPr>
            <a:xfrm>
              <a:off x="-35123050" y="3629750"/>
              <a:ext cx="205575" cy="222575"/>
            </a:xfrm>
            <a:custGeom>
              <a:avLst/>
              <a:gdLst/>
              <a:ahLst/>
              <a:cxnLst/>
              <a:rect l="l" t="t" r="r" b="b"/>
              <a:pathLst>
                <a:path w="8223" h="8903" extrusionOk="0">
                  <a:moveTo>
                    <a:pt x="2080" y="2710"/>
                  </a:moveTo>
                  <a:cubicBezTo>
                    <a:pt x="2458" y="2710"/>
                    <a:pt x="2741" y="3056"/>
                    <a:pt x="2741" y="3403"/>
                  </a:cubicBezTo>
                  <a:cubicBezTo>
                    <a:pt x="2741" y="3781"/>
                    <a:pt x="2426" y="4065"/>
                    <a:pt x="2080" y="4065"/>
                  </a:cubicBezTo>
                  <a:cubicBezTo>
                    <a:pt x="1733" y="4065"/>
                    <a:pt x="1418" y="3750"/>
                    <a:pt x="1418" y="3403"/>
                  </a:cubicBezTo>
                  <a:cubicBezTo>
                    <a:pt x="1418" y="3056"/>
                    <a:pt x="1670" y="2710"/>
                    <a:pt x="2080" y="2710"/>
                  </a:cubicBezTo>
                  <a:close/>
                  <a:moveTo>
                    <a:pt x="4127" y="2710"/>
                  </a:moveTo>
                  <a:cubicBezTo>
                    <a:pt x="4506" y="2710"/>
                    <a:pt x="4789" y="3056"/>
                    <a:pt x="4789" y="3403"/>
                  </a:cubicBezTo>
                  <a:cubicBezTo>
                    <a:pt x="4789" y="3781"/>
                    <a:pt x="4474" y="4065"/>
                    <a:pt x="4127" y="4065"/>
                  </a:cubicBezTo>
                  <a:cubicBezTo>
                    <a:pt x="3718" y="4065"/>
                    <a:pt x="3466" y="3750"/>
                    <a:pt x="3466" y="3403"/>
                  </a:cubicBezTo>
                  <a:cubicBezTo>
                    <a:pt x="3466" y="3056"/>
                    <a:pt x="3718" y="2710"/>
                    <a:pt x="4127" y="2710"/>
                  </a:cubicBezTo>
                  <a:close/>
                  <a:moveTo>
                    <a:pt x="6207" y="2710"/>
                  </a:moveTo>
                  <a:cubicBezTo>
                    <a:pt x="6616" y="2710"/>
                    <a:pt x="6868" y="3056"/>
                    <a:pt x="6868" y="3403"/>
                  </a:cubicBezTo>
                  <a:cubicBezTo>
                    <a:pt x="6868" y="3781"/>
                    <a:pt x="6553" y="4065"/>
                    <a:pt x="6207" y="4065"/>
                  </a:cubicBezTo>
                  <a:cubicBezTo>
                    <a:pt x="5829" y="4065"/>
                    <a:pt x="5545" y="3750"/>
                    <a:pt x="5545" y="3403"/>
                  </a:cubicBezTo>
                  <a:cubicBezTo>
                    <a:pt x="5514" y="3056"/>
                    <a:pt x="5829" y="2710"/>
                    <a:pt x="6207" y="2710"/>
                  </a:cubicBezTo>
                  <a:close/>
                  <a:moveTo>
                    <a:pt x="1733" y="0"/>
                  </a:moveTo>
                  <a:cubicBezTo>
                    <a:pt x="788" y="0"/>
                    <a:pt x="0" y="757"/>
                    <a:pt x="0" y="1702"/>
                  </a:cubicBezTo>
                  <a:lnTo>
                    <a:pt x="0" y="5136"/>
                  </a:lnTo>
                  <a:cubicBezTo>
                    <a:pt x="0" y="5955"/>
                    <a:pt x="630" y="6616"/>
                    <a:pt x="1418" y="6774"/>
                  </a:cubicBezTo>
                  <a:lnTo>
                    <a:pt x="1418" y="8570"/>
                  </a:lnTo>
                  <a:cubicBezTo>
                    <a:pt x="1418" y="8696"/>
                    <a:pt x="1481" y="8822"/>
                    <a:pt x="1607" y="8885"/>
                  </a:cubicBezTo>
                  <a:cubicBezTo>
                    <a:pt x="1649" y="8895"/>
                    <a:pt x="1695" y="8902"/>
                    <a:pt x="1739" y="8902"/>
                  </a:cubicBezTo>
                  <a:cubicBezTo>
                    <a:pt x="1828" y="8902"/>
                    <a:pt x="1912" y="8874"/>
                    <a:pt x="1954" y="8790"/>
                  </a:cubicBezTo>
                  <a:lnTo>
                    <a:pt x="3938" y="6837"/>
                  </a:lnTo>
                  <a:lnTo>
                    <a:pt x="6522" y="6837"/>
                  </a:lnTo>
                  <a:cubicBezTo>
                    <a:pt x="7467" y="6837"/>
                    <a:pt x="8223" y="6081"/>
                    <a:pt x="8223" y="5136"/>
                  </a:cubicBezTo>
                  <a:lnTo>
                    <a:pt x="8223" y="1702"/>
                  </a:lnTo>
                  <a:cubicBezTo>
                    <a:pt x="8223" y="757"/>
                    <a:pt x="7467" y="0"/>
                    <a:pt x="65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0" name="Google Shape;19410;p93"/>
            <p:cNvSpPr/>
            <p:nvPr/>
          </p:nvSpPr>
          <p:spPr>
            <a:xfrm>
              <a:off x="-35053750" y="3561225"/>
              <a:ext cx="222925" cy="221825"/>
            </a:xfrm>
            <a:custGeom>
              <a:avLst/>
              <a:gdLst/>
              <a:ahLst/>
              <a:cxnLst/>
              <a:rect l="l" t="t" r="r" b="b"/>
              <a:pathLst>
                <a:path w="8917" h="8873" extrusionOk="0">
                  <a:moveTo>
                    <a:pt x="1702" y="1"/>
                  </a:moveTo>
                  <a:cubicBezTo>
                    <a:pt x="757" y="1"/>
                    <a:pt x="1" y="725"/>
                    <a:pt x="1" y="1702"/>
                  </a:cubicBezTo>
                  <a:lnTo>
                    <a:pt x="1" y="2048"/>
                  </a:lnTo>
                  <a:lnTo>
                    <a:pt x="3781" y="2048"/>
                  </a:lnTo>
                  <a:cubicBezTo>
                    <a:pt x="5136" y="2048"/>
                    <a:pt x="6207" y="3088"/>
                    <a:pt x="6207" y="4443"/>
                  </a:cubicBezTo>
                  <a:lnTo>
                    <a:pt x="6207" y="7877"/>
                  </a:lnTo>
                  <a:lnTo>
                    <a:pt x="6207" y="8003"/>
                  </a:lnTo>
                  <a:lnTo>
                    <a:pt x="6995" y="8790"/>
                  </a:lnTo>
                  <a:cubicBezTo>
                    <a:pt x="7055" y="8850"/>
                    <a:pt x="7127" y="8872"/>
                    <a:pt x="7205" y="8872"/>
                  </a:cubicBezTo>
                  <a:cubicBezTo>
                    <a:pt x="7249" y="8872"/>
                    <a:pt x="7295" y="8865"/>
                    <a:pt x="7341" y="8853"/>
                  </a:cubicBezTo>
                  <a:cubicBezTo>
                    <a:pt x="7467" y="8822"/>
                    <a:pt x="7530" y="8664"/>
                    <a:pt x="7530" y="8538"/>
                  </a:cubicBezTo>
                  <a:lnTo>
                    <a:pt x="7530" y="6806"/>
                  </a:lnTo>
                  <a:cubicBezTo>
                    <a:pt x="8318" y="6648"/>
                    <a:pt x="8917" y="5955"/>
                    <a:pt x="8917" y="5104"/>
                  </a:cubicBezTo>
                  <a:lnTo>
                    <a:pt x="8917" y="1702"/>
                  </a:lnTo>
                  <a:cubicBezTo>
                    <a:pt x="8917" y="725"/>
                    <a:pt x="8129" y="1"/>
                    <a:pt x="718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411" name="Google Shape;19411;p93"/>
          <p:cNvGrpSpPr/>
          <p:nvPr/>
        </p:nvGrpSpPr>
        <p:grpSpPr>
          <a:xfrm>
            <a:off x="1784677" y="2409340"/>
            <a:ext cx="270467" cy="353615"/>
            <a:chOff x="-35089175" y="3919600"/>
            <a:chExt cx="222900" cy="291425"/>
          </a:xfrm>
        </p:grpSpPr>
        <p:sp>
          <p:nvSpPr>
            <p:cNvPr id="19412" name="Google Shape;19412;p93"/>
            <p:cNvSpPr/>
            <p:nvPr/>
          </p:nvSpPr>
          <p:spPr>
            <a:xfrm>
              <a:off x="-35089175" y="3919600"/>
              <a:ext cx="222900" cy="291425"/>
            </a:xfrm>
            <a:custGeom>
              <a:avLst/>
              <a:gdLst/>
              <a:ahLst/>
              <a:cxnLst/>
              <a:rect l="l" t="t" r="r" b="b"/>
              <a:pathLst>
                <a:path w="8916" h="11657" extrusionOk="0">
                  <a:moveTo>
                    <a:pt x="4474" y="1418"/>
                  </a:moveTo>
                  <a:cubicBezTo>
                    <a:pt x="6143" y="1418"/>
                    <a:pt x="7530" y="2804"/>
                    <a:pt x="7530" y="4474"/>
                  </a:cubicBezTo>
                  <a:cubicBezTo>
                    <a:pt x="7561" y="6175"/>
                    <a:pt x="6143" y="7561"/>
                    <a:pt x="4474" y="7561"/>
                  </a:cubicBezTo>
                  <a:cubicBezTo>
                    <a:pt x="2772" y="7561"/>
                    <a:pt x="1386" y="6175"/>
                    <a:pt x="1386" y="4474"/>
                  </a:cubicBezTo>
                  <a:cubicBezTo>
                    <a:pt x="1386" y="2804"/>
                    <a:pt x="2772" y="1418"/>
                    <a:pt x="4474" y="1418"/>
                  </a:cubicBezTo>
                  <a:close/>
                  <a:moveTo>
                    <a:pt x="4474" y="0"/>
                  </a:moveTo>
                  <a:cubicBezTo>
                    <a:pt x="2016" y="0"/>
                    <a:pt x="0" y="2017"/>
                    <a:pt x="0" y="4442"/>
                  </a:cubicBezTo>
                  <a:cubicBezTo>
                    <a:pt x="0" y="5419"/>
                    <a:pt x="315" y="6333"/>
                    <a:pt x="914" y="7120"/>
                  </a:cubicBezTo>
                  <a:lnTo>
                    <a:pt x="4190" y="11531"/>
                  </a:lnTo>
                  <a:cubicBezTo>
                    <a:pt x="4253" y="11626"/>
                    <a:pt x="4348" y="11657"/>
                    <a:pt x="4474" y="11657"/>
                  </a:cubicBezTo>
                  <a:cubicBezTo>
                    <a:pt x="4568" y="11657"/>
                    <a:pt x="4663" y="11626"/>
                    <a:pt x="4726" y="11531"/>
                  </a:cubicBezTo>
                  <a:lnTo>
                    <a:pt x="8002" y="7120"/>
                  </a:lnTo>
                  <a:cubicBezTo>
                    <a:pt x="8601" y="6333"/>
                    <a:pt x="8916" y="5419"/>
                    <a:pt x="8916" y="4442"/>
                  </a:cubicBezTo>
                  <a:cubicBezTo>
                    <a:pt x="8916" y="2017"/>
                    <a:pt x="6931" y="0"/>
                    <a:pt x="44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3" name="Google Shape;19413;p93"/>
            <p:cNvSpPr/>
            <p:nvPr/>
          </p:nvSpPr>
          <p:spPr>
            <a:xfrm>
              <a:off x="-35038000" y="3971575"/>
              <a:ext cx="120525" cy="120525"/>
            </a:xfrm>
            <a:custGeom>
              <a:avLst/>
              <a:gdLst/>
              <a:ahLst/>
              <a:cxnLst/>
              <a:rect l="l" t="t" r="r" b="b"/>
              <a:pathLst>
                <a:path w="4821" h="4821" extrusionOk="0">
                  <a:moveTo>
                    <a:pt x="2427" y="662"/>
                  </a:moveTo>
                  <a:cubicBezTo>
                    <a:pt x="2616" y="662"/>
                    <a:pt x="2773" y="820"/>
                    <a:pt x="2773" y="1040"/>
                  </a:cubicBezTo>
                  <a:cubicBezTo>
                    <a:pt x="2773" y="1229"/>
                    <a:pt x="2616" y="1387"/>
                    <a:pt x="2427" y="1387"/>
                  </a:cubicBezTo>
                  <a:cubicBezTo>
                    <a:pt x="2206" y="1387"/>
                    <a:pt x="2049" y="1229"/>
                    <a:pt x="2049" y="1040"/>
                  </a:cubicBezTo>
                  <a:cubicBezTo>
                    <a:pt x="2049" y="820"/>
                    <a:pt x="2206" y="662"/>
                    <a:pt x="2427" y="662"/>
                  </a:cubicBezTo>
                  <a:close/>
                  <a:moveTo>
                    <a:pt x="2427" y="2017"/>
                  </a:moveTo>
                  <a:cubicBezTo>
                    <a:pt x="2616" y="2017"/>
                    <a:pt x="2773" y="2174"/>
                    <a:pt x="2773" y="2363"/>
                  </a:cubicBezTo>
                  <a:lnTo>
                    <a:pt x="2773" y="3750"/>
                  </a:lnTo>
                  <a:cubicBezTo>
                    <a:pt x="2773" y="3939"/>
                    <a:pt x="2616" y="4096"/>
                    <a:pt x="2427" y="4096"/>
                  </a:cubicBezTo>
                  <a:cubicBezTo>
                    <a:pt x="2206" y="4096"/>
                    <a:pt x="2049" y="3939"/>
                    <a:pt x="2049" y="3750"/>
                  </a:cubicBezTo>
                  <a:lnTo>
                    <a:pt x="2049" y="2363"/>
                  </a:lnTo>
                  <a:cubicBezTo>
                    <a:pt x="2049" y="2174"/>
                    <a:pt x="2206" y="2017"/>
                    <a:pt x="2427" y="2017"/>
                  </a:cubicBezTo>
                  <a:close/>
                  <a:moveTo>
                    <a:pt x="2427" y="1"/>
                  </a:moveTo>
                  <a:cubicBezTo>
                    <a:pt x="1072" y="1"/>
                    <a:pt x="1" y="1072"/>
                    <a:pt x="1" y="2395"/>
                  </a:cubicBezTo>
                  <a:cubicBezTo>
                    <a:pt x="1" y="3750"/>
                    <a:pt x="1072" y="4821"/>
                    <a:pt x="2427" y="4821"/>
                  </a:cubicBezTo>
                  <a:cubicBezTo>
                    <a:pt x="3750" y="4821"/>
                    <a:pt x="4821" y="3750"/>
                    <a:pt x="4821" y="2395"/>
                  </a:cubicBezTo>
                  <a:cubicBezTo>
                    <a:pt x="4821" y="1072"/>
                    <a:pt x="3750" y="1"/>
                    <a:pt x="24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414" name="Google Shape;19414;p93"/>
          <p:cNvGrpSpPr/>
          <p:nvPr/>
        </p:nvGrpSpPr>
        <p:grpSpPr>
          <a:xfrm>
            <a:off x="3981673" y="1532703"/>
            <a:ext cx="336445" cy="354131"/>
            <a:chOff x="-33277650" y="3226875"/>
            <a:chExt cx="277275" cy="291850"/>
          </a:xfrm>
        </p:grpSpPr>
        <p:sp>
          <p:nvSpPr>
            <p:cNvPr id="19415" name="Google Shape;19415;p93"/>
            <p:cNvSpPr/>
            <p:nvPr/>
          </p:nvSpPr>
          <p:spPr>
            <a:xfrm>
              <a:off x="-33071300" y="3440725"/>
              <a:ext cx="33100" cy="33900"/>
            </a:xfrm>
            <a:custGeom>
              <a:avLst/>
              <a:gdLst/>
              <a:ahLst/>
              <a:cxnLst/>
              <a:rect l="l" t="t" r="r" b="b"/>
              <a:pathLst>
                <a:path w="1324" h="1356" extrusionOk="0">
                  <a:moveTo>
                    <a:pt x="662" y="0"/>
                  </a:moveTo>
                  <a:cubicBezTo>
                    <a:pt x="284" y="0"/>
                    <a:pt x="1" y="315"/>
                    <a:pt x="1" y="693"/>
                  </a:cubicBezTo>
                  <a:cubicBezTo>
                    <a:pt x="1" y="1040"/>
                    <a:pt x="284" y="1355"/>
                    <a:pt x="662" y="1355"/>
                  </a:cubicBezTo>
                  <a:cubicBezTo>
                    <a:pt x="1040" y="1355"/>
                    <a:pt x="1324" y="1040"/>
                    <a:pt x="1324" y="693"/>
                  </a:cubicBezTo>
                  <a:cubicBezTo>
                    <a:pt x="1324" y="315"/>
                    <a:pt x="1040" y="0"/>
                    <a:pt x="6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6" name="Google Shape;19416;p93"/>
            <p:cNvSpPr/>
            <p:nvPr/>
          </p:nvSpPr>
          <p:spPr>
            <a:xfrm>
              <a:off x="-33157925" y="3227275"/>
              <a:ext cx="17350" cy="103200"/>
            </a:xfrm>
            <a:custGeom>
              <a:avLst/>
              <a:gdLst/>
              <a:ahLst/>
              <a:cxnLst/>
              <a:rect l="l" t="t" r="r" b="b"/>
              <a:pathLst>
                <a:path w="694" h="4128" extrusionOk="0">
                  <a:moveTo>
                    <a:pt x="347" y="1"/>
                  </a:moveTo>
                  <a:cubicBezTo>
                    <a:pt x="158" y="1"/>
                    <a:pt x="0" y="158"/>
                    <a:pt x="0" y="347"/>
                  </a:cubicBezTo>
                  <a:lnTo>
                    <a:pt x="0" y="4128"/>
                  </a:lnTo>
                  <a:cubicBezTo>
                    <a:pt x="95" y="4096"/>
                    <a:pt x="221" y="4096"/>
                    <a:pt x="347" y="4096"/>
                  </a:cubicBezTo>
                  <a:cubicBezTo>
                    <a:pt x="473" y="4096"/>
                    <a:pt x="567" y="4096"/>
                    <a:pt x="693" y="4128"/>
                  </a:cubicBezTo>
                  <a:lnTo>
                    <a:pt x="693" y="347"/>
                  </a:ln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7" name="Google Shape;19417;p93"/>
            <p:cNvSpPr/>
            <p:nvPr/>
          </p:nvSpPr>
          <p:spPr>
            <a:xfrm>
              <a:off x="-33175250" y="3347650"/>
              <a:ext cx="51200" cy="51350"/>
            </a:xfrm>
            <a:custGeom>
              <a:avLst/>
              <a:gdLst/>
              <a:ahLst/>
              <a:cxnLst/>
              <a:rect l="l" t="t" r="r" b="b"/>
              <a:pathLst>
                <a:path w="2048" h="2054" extrusionOk="0">
                  <a:moveTo>
                    <a:pt x="938" y="0"/>
                  </a:moveTo>
                  <a:cubicBezTo>
                    <a:pt x="417" y="0"/>
                    <a:pt x="0" y="451"/>
                    <a:pt x="0" y="1014"/>
                  </a:cubicBezTo>
                  <a:cubicBezTo>
                    <a:pt x="0" y="1549"/>
                    <a:pt x="473" y="2054"/>
                    <a:pt x="1040" y="2054"/>
                  </a:cubicBezTo>
                  <a:cubicBezTo>
                    <a:pt x="1575" y="2054"/>
                    <a:pt x="2048" y="1581"/>
                    <a:pt x="2048" y="1014"/>
                  </a:cubicBezTo>
                  <a:cubicBezTo>
                    <a:pt x="2048" y="447"/>
                    <a:pt x="1575" y="6"/>
                    <a:pt x="1040" y="6"/>
                  </a:cubicBezTo>
                  <a:cubicBezTo>
                    <a:pt x="1006" y="2"/>
                    <a:pt x="972" y="0"/>
                    <a:pt x="9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8" name="Google Shape;19418;p93"/>
            <p:cNvSpPr/>
            <p:nvPr/>
          </p:nvSpPr>
          <p:spPr>
            <a:xfrm>
              <a:off x="-33224875" y="3404500"/>
              <a:ext cx="159900" cy="114225"/>
            </a:xfrm>
            <a:custGeom>
              <a:avLst/>
              <a:gdLst/>
              <a:ahLst/>
              <a:cxnLst/>
              <a:rect l="l" t="t" r="r" b="b"/>
              <a:pathLst>
                <a:path w="6396" h="4569" extrusionOk="0">
                  <a:moveTo>
                    <a:pt x="1954" y="0"/>
                  </a:moveTo>
                  <a:lnTo>
                    <a:pt x="0" y="2520"/>
                  </a:lnTo>
                  <a:lnTo>
                    <a:pt x="0" y="4222"/>
                  </a:lnTo>
                  <a:cubicBezTo>
                    <a:pt x="0" y="4411"/>
                    <a:pt x="158" y="4568"/>
                    <a:pt x="347" y="4568"/>
                  </a:cubicBezTo>
                  <a:lnTo>
                    <a:pt x="3781" y="4568"/>
                  </a:lnTo>
                  <a:cubicBezTo>
                    <a:pt x="3970" y="4568"/>
                    <a:pt x="4127" y="4411"/>
                    <a:pt x="4127" y="4222"/>
                  </a:cubicBezTo>
                  <a:lnTo>
                    <a:pt x="4127" y="3875"/>
                  </a:lnTo>
                  <a:lnTo>
                    <a:pt x="5136" y="3875"/>
                  </a:lnTo>
                  <a:cubicBezTo>
                    <a:pt x="5577" y="3844"/>
                    <a:pt x="6018" y="3718"/>
                    <a:pt x="6396" y="3434"/>
                  </a:cubicBezTo>
                  <a:cubicBezTo>
                    <a:pt x="5986" y="3277"/>
                    <a:pt x="5608" y="2930"/>
                    <a:pt x="5514" y="2489"/>
                  </a:cubicBezTo>
                  <a:lnTo>
                    <a:pt x="4442" y="2489"/>
                  </a:lnTo>
                  <a:cubicBezTo>
                    <a:pt x="3497" y="2489"/>
                    <a:pt x="2741" y="1733"/>
                    <a:pt x="2741" y="788"/>
                  </a:cubicBezTo>
                  <a:lnTo>
                    <a:pt x="2741" y="410"/>
                  </a:lnTo>
                  <a:cubicBezTo>
                    <a:pt x="2426" y="315"/>
                    <a:pt x="2206" y="189"/>
                    <a:pt x="19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9" name="Google Shape;19419;p93"/>
            <p:cNvSpPr/>
            <p:nvPr/>
          </p:nvSpPr>
          <p:spPr>
            <a:xfrm>
              <a:off x="-33141400" y="3312350"/>
              <a:ext cx="127625" cy="138625"/>
            </a:xfrm>
            <a:custGeom>
              <a:avLst/>
              <a:gdLst/>
              <a:ahLst/>
              <a:cxnLst/>
              <a:rect l="l" t="t" r="r" b="b"/>
              <a:pathLst>
                <a:path w="5105" h="5545" extrusionOk="0">
                  <a:moveTo>
                    <a:pt x="4128" y="0"/>
                  </a:moveTo>
                  <a:lnTo>
                    <a:pt x="694" y="662"/>
                  </a:lnTo>
                  <a:lnTo>
                    <a:pt x="694" y="1040"/>
                  </a:lnTo>
                  <a:cubicBezTo>
                    <a:pt x="1103" y="1355"/>
                    <a:pt x="1387" y="1827"/>
                    <a:pt x="1387" y="2426"/>
                  </a:cubicBezTo>
                  <a:cubicBezTo>
                    <a:pt x="1387" y="3245"/>
                    <a:pt x="788" y="3938"/>
                    <a:pt x="1" y="4127"/>
                  </a:cubicBezTo>
                  <a:lnTo>
                    <a:pt x="1" y="4505"/>
                  </a:lnTo>
                  <a:cubicBezTo>
                    <a:pt x="1" y="5072"/>
                    <a:pt x="473" y="5545"/>
                    <a:pt x="1009" y="5545"/>
                  </a:cubicBezTo>
                  <a:lnTo>
                    <a:pt x="2080" y="5545"/>
                  </a:lnTo>
                  <a:cubicBezTo>
                    <a:pt x="2238" y="4946"/>
                    <a:pt x="2742" y="4505"/>
                    <a:pt x="3372" y="4505"/>
                  </a:cubicBezTo>
                  <a:cubicBezTo>
                    <a:pt x="3624" y="4505"/>
                    <a:pt x="3844" y="4600"/>
                    <a:pt x="4065" y="4726"/>
                  </a:cubicBezTo>
                  <a:lnTo>
                    <a:pt x="4065" y="4127"/>
                  </a:lnTo>
                  <a:lnTo>
                    <a:pt x="4128" y="4127"/>
                  </a:lnTo>
                  <a:cubicBezTo>
                    <a:pt x="4443" y="4064"/>
                    <a:pt x="4758" y="3938"/>
                    <a:pt x="4916" y="3655"/>
                  </a:cubicBezTo>
                  <a:cubicBezTo>
                    <a:pt x="5105" y="3340"/>
                    <a:pt x="5105" y="2993"/>
                    <a:pt x="4947" y="2678"/>
                  </a:cubicBezTo>
                  <a:lnTo>
                    <a:pt x="4128" y="1008"/>
                  </a:lnTo>
                  <a:lnTo>
                    <a:pt x="412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0" name="Google Shape;19420;p93"/>
            <p:cNvSpPr/>
            <p:nvPr/>
          </p:nvSpPr>
          <p:spPr>
            <a:xfrm>
              <a:off x="-33122500" y="3226875"/>
              <a:ext cx="122125" cy="83925"/>
            </a:xfrm>
            <a:custGeom>
              <a:avLst/>
              <a:gdLst/>
              <a:ahLst/>
              <a:cxnLst/>
              <a:rect l="l" t="t" r="r" b="b"/>
              <a:pathLst>
                <a:path w="4885" h="3357" extrusionOk="0">
                  <a:moveTo>
                    <a:pt x="3376" y="1"/>
                  </a:moveTo>
                  <a:cubicBezTo>
                    <a:pt x="3025" y="1"/>
                    <a:pt x="2679" y="143"/>
                    <a:pt x="2427" y="426"/>
                  </a:cubicBezTo>
                  <a:lnTo>
                    <a:pt x="2143" y="678"/>
                  </a:lnTo>
                  <a:lnTo>
                    <a:pt x="1" y="678"/>
                  </a:lnTo>
                  <a:lnTo>
                    <a:pt x="1" y="3356"/>
                  </a:lnTo>
                  <a:lnTo>
                    <a:pt x="4191" y="2537"/>
                  </a:lnTo>
                  <a:lnTo>
                    <a:pt x="4349" y="2379"/>
                  </a:lnTo>
                  <a:cubicBezTo>
                    <a:pt x="4884" y="1844"/>
                    <a:pt x="4884" y="962"/>
                    <a:pt x="4349" y="426"/>
                  </a:cubicBezTo>
                  <a:cubicBezTo>
                    <a:pt x="4081" y="143"/>
                    <a:pt x="3726" y="1"/>
                    <a:pt x="337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1" name="Google Shape;19421;p93"/>
            <p:cNvSpPr/>
            <p:nvPr/>
          </p:nvSpPr>
          <p:spPr>
            <a:xfrm>
              <a:off x="-33277650" y="3245400"/>
              <a:ext cx="102400" cy="198500"/>
            </a:xfrm>
            <a:custGeom>
              <a:avLst/>
              <a:gdLst/>
              <a:ahLst/>
              <a:cxnLst/>
              <a:rect l="l" t="t" r="r" b="b"/>
              <a:pathLst>
                <a:path w="4096" h="7940" extrusionOk="0">
                  <a:moveTo>
                    <a:pt x="4096" y="0"/>
                  </a:moveTo>
                  <a:cubicBezTo>
                    <a:pt x="1828" y="95"/>
                    <a:pt x="0" y="1985"/>
                    <a:pt x="0" y="4316"/>
                  </a:cubicBezTo>
                  <a:cubicBezTo>
                    <a:pt x="0" y="5766"/>
                    <a:pt x="757" y="7120"/>
                    <a:pt x="1954" y="7939"/>
                  </a:cubicBezTo>
                  <a:lnTo>
                    <a:pt x="3592" y="5829"/>
                  </a:lnTo>
                  <a:cubicBezTo>
                    <a:pt x="3466" y="5576"/>
                    <a:pt x="3434" y="5356"/>
                    <a:pt x="3434" y="5104"/>
                  </a:cubicBezTo>
                  <a:cubicBezTo>
                    <a:pt x="3434" y="4568"/>
                    <a:pt x="3718" y="4033"/>
                    <a:pt x="4096" y="3718"/>
                  </a:cubicBezTo>
                  <a:lnTo>
                    <a:pt x="409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422" name="Google Shape;19422;p93"/>
          <p:cNvGrpSpPr/>
          <p:nvPr/>
        </p:nvGrpSpPr>
        <p:grpSpPr>
          <a:xfrm>
            <a:off x="3973073" y="1973987"/>
            <a:ext cx="353645" cy="353645"/>
            <a:chOff x="-33286325" y="3586425"/>
            <a:chExt cx="291450" cy="291450"/>
          </a:xfrm>
        </p:grpSpPr>
        <p:sp>
          <p:nvSpPr>
            <p:cNvPr id="19423" name="Google Shape;19423;p93"/>
            <p:cNvSpPr/>
            <p:nvPr/>
          </p:nvSpPr>
          <p:spPr>
            <a:xfrm>
              <a:off x="-33114625" y="3586425"/>
              <a:ext cx="119750" cy="120525"/>
            </a:xfrm>
            <a:custGeom>
              <a:avLst/>
              <a:gdLst/>
              <a:ahLst/>
              <a:cxnLst/>
              <a:rect l="l" t="t" r="r" b="b"/>
              <a:pathLst>
                <a:path w="4790" h="4821" extrusionOk="0">
                  <a:moveTo>
                    <a:pt x="2395" y="631"/>
                  </a:moveTo>
                  <a:cubicBezTo>
                    <a:pt x="2584" y="631"/>
                    <a:pt x="2742" y="788"/>
                    <a:pt x="2742" y="1009"/>
                  </a:cubicBezTo>
                  <a:lnTo>
                    <a:pt x="2742" y="2017"/>
                  </a:lnTo>
                  <a:lnTo>
                    <a:pt x="3782" y="2017"/>
                  </a:lnTo>
                  <a:cubicBezTo>
                    <a:pt x="3971" y="2017"/>
                    <a:pt x="4128" y="2175"/>
                    <a:pt x="4128" y="2364"/>
                  </a:cubicBezTo>
                  <a:cubicBezTo>
                    <a:pt x="4128" y="2584"/>
                    <a:pt x="3971" y="2742"/>
                    <a:pt x="3782" y="2742"/>
                  </a:cubicBezTo>
                  <a:lnTo>
                    <a:pt x="2395" y="2742"/>
                  </a:lnTo>
                  <a:cubicBezTo>
                    <a:pt x="2206" y="2742"/>
                    <a:pt x="2049" y="2584"/>
                    <a:pt x="2049" y="2364"/>
                  </a:cubicBezTo>
                  <a:lnTo>
                    <a:pt x="2049" y="1009"/>
                  </a:lnTo>
                  <a:cubicBezTo>
                    <a:pt x="2049" y="788"/>
                    <a:pt x="2206" y="631"/>
                    <a:pt x="2395" y="631"/>
                  </a:cubicBezTo>
                  <a:close/>
                  <a:moveTo>
                    <a:pt x="2395" y="1"/>
                  </a:moveTo>
                  <a:cubicBezTo>
                    <a:pt x="1041" y="1"/>
                    <a:pt x="1" y="1072"/>
                    <a:pt x="1" y="2427"/>
                  </a:cubicBezTo>
                  <a:cubicBezTo>
                    <a:pt x="1" y="3750"/>
                    <a:pt x="1041" y="4821"/>
                    <a:pt x="2395" y="4821"/>
                  </a:cubicBezTo>
                  <a:cubicBezTo>
                    <a:pt x="3719" y="4821"/>
                    <a:pt x="4790" y="3750"/>
                    <a:pt x="4790" y="2427"/>
                  </a:cubicBezTo>
                  <a:cubicBezTo>
                    <a:pt x="4790" y="1072"/>
                    <a:pt x="3719" y="1"/>
                    <a:pt x="2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4" name="Google Shape;19424;p93"/>
            <p:cNvSpPr/>
            <p:nvPr/>
          </p:nvSpPr>
          <p:spPr>
            <a:xfrm>
              <a:off x="-33286325" y="3825875"/>
              <a:ext cx="241050" cy="52000"/>
            </a:xfrm>
            <a:custGeom>
              <a:avLst/>
              <a:gdLst/>
              <a:ahLst/>
              <a:cxnLst/>
              <a:rect l="l" t="t" r="r" b="b"/>
              <a:pathLst>
                <a:path w="9642" h="2080" extrusionOk="0">
                  <a:moveTo>
                    <a:pt x="32" y="0"/>
                  </a:moveTo>
                  <a:lnTo>
                    <a:pt x="32" y="1764"/>
                  </a:lnTo>
                  <a:cubicBezTo>
                    <a:pt x="1" y="1922"/>
                    <a:pt x="158" y="2079"/>
                    <a:pt x="347" y="2079"/>
                  </a:cubicBezTo>
                  <a:lnTo>
                    <a:pt x="9295" y="2079"/>
                  </a:lnTo>
                  <a:cubicBezTo>
                    <a:pt x="9484" y="2079"/>
                    <a:pt x="9641" y="1922"/>
                    <a:pt x="9641" y="1733"/>
                  </a:cubicBezTo>
                  <a:lnTo>
                    <a:pt x="9641" y="1040"/>
                  </a:lnTo>
                  <a:cubicBezTo>
                    <a:pt x="9641" y="473"/>
                    <a:pt x="9169" y="0"/>
                    <a:pt x="86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5" name="Google Shape;19425;p93"/>
            <p:cNvSpPr/>
            <p:nvPr/>
          </p:nvSpPr>
          <p:spPr>
            <a:xfrm>
              <a:off x="-33183925" y="3756550"/>
              <a:ext cx="103200" cy="52025"/>
            </a:xfrm>
            <a:custGeom>
              <a:avLst/>
              <a:gdLst/>
              <a:ahLst/>
              <a:cxnLst/>
              <a:rect l="l" t="t" r="r" b="b"/>
              <a:pathLst>
                <a:path w="4128" h="2081" extrusionOk="0">
                  <a:moveTo>
                    <a:pt x="1040" y="1"/>
                  </a:moveTo>
                  <a:cubicBezTo>
                    <a:pt x="473" y="1"/>
                    <a:pt x="1" y="505"/>
                    <a:pt x="1" y="1040"/>
                  </a:cubicBezTo>
                  <a:lnTo>
                    <a:pt x="1" y="2080"/>
                  </a:lnTo>
                  <a:lnTo>
                    <a:pt x="4128" y="2080"/>
                  </a:lnTo>
                  <a:lnTo>
                    <a:pt x="4128" y="1040"/>
                  </a:lnTo>
                  <a:cubicBezTo>
                    <a:pt x="4128" y="505"/>
                    <a:pt x="3687" y="1"/>
                    <a:pt x="31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6" name="Google Shape;19426;p93"/>
            <p:cNvSpPr/>
            <p:nvPr/>
          </p:nvSpPr>
          <p:spPr>
            <a:xfrm>
              <a:off x="-33252450" y="3636850"/>
              <a:ext cx="68550" cy="69325"/>
            </a:xfrm>
            <a:custGeom>
              <a:avLst/>
              <a:gdLst/>
              <a:ahLst/>
              <a:cxnLst/>
              <a:rect l="l" t="t" r="r" b="b"/>
              <a:pathLst>
                <a:path w="2742" h="2773" extrusionOk="0">
                  <a:moveTo>
                    <a:pt x="1387" y="0"/>
                  </a:moveTo>
                  <a:cubicBezTo>
                    <a:pt x="599" y="0"/>
                    <a:pt x="1" y="630"/>
                    <a:pt x="1" y="1386"/>
                  </a:cubicBezTo>
                  <a:cubicBezTo>
                    <a:pt x="1" y="2142"/>
                    <a:pt x="599" y="2772"/>
                    <a:pt x="1387" y="2772"/>
                  </a:cubicBezTo>
                  <a:cubicBezTo>
                    <a:pt x="2143" y="2772"/>
                    <a:pt x="2742" y="2142"/>
                    <a:pt x="2742" y="1386"/>
                  </a:cubicBezTo>
                  <a:cubicBezTo>
                    <a:pt x="2742" y="630"/>
                    <a:pt x="2143" y="0"/>
                    <a:pt x="1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7" name="Google Shape;19427;p93"/>
            <p:cNvSpPr/>
            <p:nvPr/>
          </p:nvSpPr>
          <p:spPr>
            <a:xfrm>
              <a:off x="-33286325" y="3723050"/>
              <a:ext cx="116600" cy="85525"/>
            </a:xfrm>
            <a:custGeom>
              <a:avLst/>
              <a:gdLst/>
              <a:ahLst/>
              <a:cxnLst/>
              <a:rect l="l" t="t" r="r" b="b"/>
              <a:pathLst>
                <a:path w="4664" h="3421" extrusionOk="0">
                  <a:moveTo>
                    <a:pt x="2788" y="1"/>
                  </a:moveTo>
                  <a:cubicBezTo>
                    <a:pt x="2690" y="1"/>
                    <a:pt x="2591" y="6"/>
                    <a:pt x="2490" y="18"/>
                  </a:cubicBezTo>
                  <a:cubicBezTo>
                    <a:pt x="1072" y="144"/>
                    <a:pt x="1" y="1435"/>
                    <a:pt x="1" y="2853"/>
                  </a:cubicBezTo>
                  <a:lnTo>
                    <a:pt x="1" y="3105"/>
                  </a:lnTo>
                  <a:cubicBezTo>
                    <a:pt x="1" y="3263"/>
                    <a:pt x="158" y="3420"/>
                    <a:pt x="347" y="3420"/>
                  </a:cubicBezTo>
                  <a:lnTo>
                    <a:pt x="3435" y="3420"/>
                  </a:lnTo>
                  <a:lnTo>
                    <a:pt x="3435" y="2380"/>
                  </a:lnTo>
                  <a:cubicBezTo>
                    <a:pt x="3435" y="1624"/>
                    <a:pt x="3939" y="963"/>
                    <a:pt x="4664" y="774"/>
                  </a:cubicBezTo>
                  <a:cubicBezTo>
                    <a:pt x="4164" y="302"/>
                    <a:pt x="3517" y="1"/>
                    <a:pt x="27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428" name="Google Shape;19428;p93"/>
          <p:cNvGrpSpPr/>
          <p:nvPr/>
        </p:nvGrpSpPr>
        <p:grpSpPr>
          <a:xfrm>
            <a:off x="3973073" y="2408369"/>
            <a:ext cx="353645" cy="355557"/>
            <a:chOff x="-33286325" y="3944800"/>
            <a:chExt cx="291450" cy="293025"/>
          </a:xfrm>
        </p:grpSpPr>
        <p:sp>
          <p:nvSpPr>
            <p:cNvPr id="19429" name="Google Shape;19429;p93"/>
            <p:cNvSpPr/>
            <p:nvPr/>
          </p:nvSpPr>
          <p:spPr>
            <a:xfrm>
              <a:off x="-33194950" y="3996000"/>
              <a:ext cx="200075" cy="241825"/>
            </a:xfrm>
            <a:custGeom>
              <a:avLst/>
              <a:gdLst/>
              <a:ahLst/>
              <a:cxnLst/>
              <a:rect l="l" t="t" r="r" b="b"/>
              <a:pathLst>
                <a:path w="8003" h="9673" extrusionOk="0">
                  <a:moveTo>
                    <a:pt x="2300" y="0"/>
                  </a:moveTo>
                  <a:cubicBezTo>
                    <a:pt x="2017" y="0"/>
                    <a:pt x="1796" y="252"/>
                    <a:pt x="1796" y="536"/>
                  </a:cubicBezTo>
                  <a:lnTo>
                    <a:pt x="1796" y="2962"/>
                  </a:lnTo>
                  <a:lnTo>
                    <a:pt x="694" y="4064"/>
                  </a:lnTo>
                  <a:cubicBezTo>
                    <a:pt x="95" y="4663"/>
                    <a:pt x="0" y="5640"/>
                    <a:pt x="536" y="6301"/>
                  </a:cubicBezTo>
                  <a:lnTo>
                    <a:pt x="1576" y="7719"/>
                  </a:lnTo>
                  <a:cubicBezTo>
                    <a:pt x="1702" y="7876"/>
                    <a:pt x="1796" y="8128"/>
                    <a:pt x="1796" y="8349"/>
                  </a:cubicBezTo>
                  <a:lnTo>
                    <a:pt x="1796" y="9294"/>
                  </a:lnTo>
                  <a:cubicBezTo>
                    <a:pt x="1796" y="9515"/>
                    <a:pt x="1954" y="9672"/>
                    <a:pt x="2143" y="9672"/>
                  </a:cubicBezTo>
                  <a:lnTo>
                    <a:pt x="6932" y="9672"/>
                  </a:lnTo>
                  <a:cubicBezTo>
                    <a:pt x="7152" y="9672"/>
                    <a:pt x="7310" y="9515"/>
                    <a:pt x="7310" y="9294"/>
                  </a:cubicBezTo>
                  <a:lnTo>
                    <a:pt x="7310" y="8349"/>
                  </a:lnTo>
                  <a:cubicBezTo>
                    <a:pt x="7310" y="8128"/>
                    <a:pt x="7373" y="7939"/>
                    <a:pt x="7530" y="7782"/>
                  </a:cubicBezTo>
                  <a:cubicBezTo>
                    <a:pt x="7814" y="7498"/>
                    <a:pt x="7971" y="7089"/>
                    <a:pt x="7971" y="6711"/>
                  </a:cubicBezTo>
                  <a:lnTo>
                    <a:pt x="7971" y="3938"/>
                  </a:lnTo>
                  <a:cubicBezTo>
                    <a:pt x="8003" y="3686"/>
                    <a:pt x="7782" y="3434"/>
                    <a:pt x="7499" y="3434"/>
                  </a:cubicBezTo>
                  <a:cubicBezTo>
                    <a:pt x="7215" y="3434"/>
                    <a:pt x="6995" y="3686"/>
                    <a:pt x="6995" y="3938"/>
                  </a:cubicBezTo>
                  <a:lnTo>
                    <a:pt x="6995" y="4474"/>
                  </a:lnTo>
                  <a:cubicBezTo>
                    <a:pt x="6995" y="4663"/>
                    <a:pt x="6837" y="4820"/>
                    <a:pt x="6617" y="4820"/>
                  </a:cubicBezTo>
                  <a:cubicBezTo>
                    <a:pt x="6427" y="4820"/>
                    <a:pt x="6270" y="4663"/>
                    <a:pt x="6270" y="4474"/>
                  </a:cubicBezTo>
                  <a:lnTo>
                    <a:pt x="6270" y="3277"/>
                  </a:lnTo>
                  <a:cubicBezTo>
                    <a:pt x="6270" y="2993"/>
                    <a:pt x="6049" y="2773"/>
                    <a:pt x="5766" y="2773"/>
                  </a:cubicBezTo>
                  <a:cubicBezTo>
                    <a:pt x="5482" y="2773"/>
                    <a:pt x="5262" y="2993"/>
                    <a:pt x="5262" y="3277"/>
                  </a:cubicBezTo>
                  <a:lnTo>
                    <a:pt x="5262" y="4474"/>
                  </a:lnTo>
                  <a:cubicBezTo>
                    <a:pt x="5262" y="4663"/>
                    <a:pt x="5104" y="4820"/>
                    <a:pt x="4884" y="4820"/>
                  </a:cubicBezTo>
                  <a:cubicBezTo>
                    <a:pt x="4695" y="4820"/>
                    <a:pt x="4537" y="4663"/>
                    <a:pt x="4537" y="4474"/>
                  </a:cubicBezTo>
                  <a:lnTo>
                    <a:pt x="4537" y="1890"/>
                  </a:lnTo>
                  <a:cubicBezTo>
                    <a:pt x="4537" y="1638"/>
                    <a:pt x="4317" y="1386"/>
                    <a:pt x="4033" y="1386"/>
                  </a:cubicBezTo>
                  <a:cubicBezTo>
                    <a:pt x="3750" y="1386"/>
                    <a:pt x="3529" y="1638"/>
                    <a:pt x="3529" y="1890"/>
                  </a:cubicBezTo>
                  <a:lnTo>
                    <a:pt x="3529" y="4474"/>
                  </a:lnTo>
                  <a:cubicBezTo>
                    <a:pt x="3529" y="4663"/>
                    <a:pt x="3371" y="4820"/>
                    <a:pt x="3151" y="4820"/>
                  </a:cubicBezTo>
                  <a:cubicBezTo>
                    <a:pt x="2962" y="4820"/>
                    <a:pt x="2804" y="4663"/>
                    <a:pt x="2804" y="4474"/>
                  </a:cubicBezTo>
                  <a:lnTo>
                    <a:pt x="2804" y="4159"/>
                  </a:lnTo>
                  <a:lnTo>
                    <a:pt x="2804" y="536"/>
                  </a:lnTo>
                  <a:cubicBezTo>
                    <a:pt x="2804" y="252"/>
                    <a:pt x="2584" y="0"/>
                    <a:pt x="23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0" name="Google Shape;19430;p93"/>
            <p:cNvSpPr/>
            <p:nvPr/>
          </p:nvSpPr>
          <p:spPr>
            <a:xfrm>
              <a:off x="-33027975" y="3962900"/>
              <a:ext cx="33100" cy="105575"/>
            </a:xfrm>
            <a:custGeom>
              <a:avLst/>
              <a:gdLst/>
              <a:ahLst/>
              <a:cxnLst/>
              <a:rect l="l" t="t" r="r" b="b"/>
              <a:pathLst>
                <a:path w="1324" h="4223" extrusionOk="0">
                  <a:moveTo>
                    <a:pt x="1" y="1"/>
                  </a:moveTo>
                  <a:lnTo>
                    <a:pt x="1" y="3782"/>
                  </a:lnTo>
                  <a:cubicBezTo>
                    <a:pt x="95" y="3908"/>
                    <a:pt x="221" y="4065"/>
                    <a:pt x="253" y="4223"/>
                  </a:cubicBezTo>
                  <a:cubicBezTo>
                    <a:pt x="410" y="4128"/>
                    <a:pt x="631" y="4065"/>
                    <a:pt x="820" y="4065"/>
                  </a:cubicBezTo>
                  <a:cubicBezTo>
                    <a:pt x="1009" y="4065"/>
                    <a:pt x="1166" y="4097"/>
                    <a:pt x="1324" y="4160"/>
                  </a:cubicBezTo>
                  <a:lnTo>
                    <a:pt x="1324" y="285"/>
                  </a:lnTo>
                  <a:cubicBezTo>
                    <a:pt x="1324" y="127"/>
                    <a:pt x="1166" y="1"/>
                    <a:pt x="10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1" name="Google Shape;19431;p93"/>
            <p:cNvSpPr/>
            <p:nvPr/>
          </p:nvSpPr>
          <p:spPr>
            <a:xfrm>
              <a:off x="-33286325" y="3962125"/>
              <a:ext cx="96125" cy="205600"/>
            </a:xfrm>
            <a:custGeom>
              <a:avLst/>
              <a:gdLst/>
              <a:ahLst/>
              <a:cxnLst/>
              <a:rect l="l" t="t" r="r" b="b"/>
              <a:pathLst>
                <a:path w="3845" h="8224" extrusionOk="0">
                  <a:moveTo>
                    <a:pt x="379" y="0"/>
                  </a:moveTo>
                  <a:cubicBezTo>
                    <a:pt x="158" y="0"/>
                    <a:pt x="1" y="127"/>
                    <a:pt x="1" y="347"/>
                  </a:cubicBezTo>
                  <a:lnTo>
                    <a:pt x="1" y="7877"/>
                  </a:lnTo>
                  <a:cubicBezTo>
                    <a:pt x="1" y="8066"/>
                    <a:pt x="158" y="8223"/>
                    <a:pt x="347" y="8223"/>
                  </a:cubicBezTo>
                  <a:lnTo>
                    <a:pt x="3844" y="8223"/>
                  </a:lnTo>
                  <a:lnTo>
                    <a:pt x="3718" y="8066"/>
                  </a:lnTo>
                  <a:cubicBezTo>
                    <a:pt x="3435" y="7719"/>
                    <a:pt x="3277" y="7278"/>
                    <a:pt x="3246" y="6837"/>
                  </a:cubicBezTo>
                  <a:lnTo>
                    <a:pt x="2458" y="6837"/>
                  </a:lnTo>
                  <a:cubicBezTo>
                    <a:pt x="1891" y="6837"/>
                    <a:pt x="1419" y="6364"/>
                    <a:pt x="1419" y="5829"/>
                  </a:cubicBezTo>
                  <a:lnTo>
                    <a:pt x="141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2" name="Google Shape;19432;p93"/>
            <p:cNvSpPr/>
            <p:nvPr/>
          </p:nvSpPr>
          <p:spPr>
            <a:xfrm>
              <a:off x="-33235125" y="3944800"/>
              <a:ext cx="189050" cy="171725"/>
            </a:xfrm>
            <a:custGeom>
              <a:avLst/>
              <a:gdLst/>
              <a:ahLst/>
              <a:cxnLst/>
              <a:rect l="l" t="t" r="r" b="b"/>
              <a:pathLst>
                <a:path w="7562" h="6869" extrusionOk="0">
                  <a:moveTo>
                    <a:pt x="379" y="0"/>
                  </a:moveTo>
                  <a:cubicBezTo>
                    <a:pt x="158" y="0"/>
                    <a:pt x="1" y="158"/>
                    <a:pt x="1" y="347"/>
                  </a:cubicBezTo>
                  <a:lnTo>
                    <a:pt x="1" y="6522"/>
                  </a:lnTo>
                  <a:cubicBezTo>
                    <a:pt x="1" y="6711"/>
                    <a:pt x="158" y="6868"/>
                    <a:pt x="379" y="6868"/>
                  </a:cubicBezTo>
                  <a:lnTo>
                    <a:pt x="1198" y="6868"/>
                  </a:lnTo>
                  <a:cubicBezTo>
                    <a:pt x="1261" y="6427"/>
                    <a:pt x="1513" y="5986"/>
                    <a:pt x="1828" y="5640"/>
                  </a:cubicBezTo>
                  <a:lnTo>
                    <a:pt x="2742" y="4726"/>
                  </a:lnTo>
                  <a:lnTo>
                    <a:pt x="2742" y="2584"/>
                  </a:lnTo>
                  <a:cubicBezTo>
                    <a:pt x="2742" y="1891"/>
                    <a:pt x="3277" y="1387"/>
                    <a:pt x="3907" y="1387"/>
                  </a:cubicBezTo>
                  <a:cubicBezTo>
                    <a:pt x="4537" y="1387"/>
                    <a:pt x="5105" y="1922"/>
                    <a:pt x="5105" y="2584"/>
                  </a:cubicBezTo>
                  <a:lnTo>
                    <a:pt x="5105" y="2836"/>
                  </a:lnTo>
                  <a:cubicBezTo>
                    <a:pt x="5262" y="2773"/>
                    <a:pt x="5420" y="2710"/>
                    <a:pt x="5609" y="2710"/>
                  </a:cubicBezTo>
                  <a:cubicBezTo>
                    <a:pt x="6270" y="2710"/>
                    <a:pt x="6774" y="3277"/>
                    <a:pt x="6774" y="3907"/>
                  </a:cubicBezTo>
                  <a:lnTo>
                    <a:pt x="6774" y="4191"/>
                  </a:lnTo>
                  <a:cubicBezTo>
                    <a:pt x="7058" y="4159"/>
                    <a:pt x="7215" y="4096"/>
                    <a:pt x="7404" y="4096"/>
                  </a:cubicBezTo>
                  <a:cubicBezTo>
                    <a:pt x="7499" y="4096"/>
                    <a:pt x="7530" y="4096"/>
                    <a:pt x="7562" y="4159"/>
                  </a:cubicBezTo>
                  <a:lnTo>
                    <a:pt x="7562" y="347"/>
                  </a:lnTo>
                  <a:cubicBezTo>
                    <a:pt x="7562" y="158"/>
                    <a:pt x="7404" y="0"/>
                    <a:pt x="7215" y="0"/>
                  </a:cubicBezTo>
                  <a:lnTo>
                    <a:pt x="5168" y="0"/>
                  </a:lnTo>
                  <a:cubicBezTo>
                    <a:pt x="4600" y="0"/>
                    <a:pt x="4096" y="284"/>
                    <a:pt x="3781" y="725"/>
                  </a:cubicBezTo>
                  <a:cubicBezTo>
                    <a:pt x="3466" y="284"/>
                    <a:pt x="2994" y="0"/>
                    <a:pt x="23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433" name="Google Shape;19433;p93"/>
          <p:cNvGrpSpPr/>
          <p:nvPr/>
        </p:nvGrpSpPr>
        <p:grpSpPr>
          <a:xfrm>
            <a:off x="2631470" y="2881529"/>
            <a:ext cx="353645" cy="356527"/>
            <a:chOff x="-31452725" y="3191825"/>
            <a:chExt cx="291450" cy="293825"/>
          </a:xfrm>
        </p:grpSpPr>
        <p:sp>
          <p:nvSpPr>
            <p:cNvPr id="19434" name="Google Shape;19434;p93"/>
            <p:cNvSpPr/>
            <p:nvPr/>
          </p:nvSpPr>
          <p:spPr>
            <a:xfrm>
              <a:off x="-31314900" y="3278475"/>
              <a:ext cx="103200" cy="18125"/>
            </a:xfrm>
            <a:custGeom>
              <a:avLst/>
              <a:gdLst/>
              <a:ahLst/>
              <a:cxnLst/>
              <a:rect l="l" t="t" r="r" b="b"/>
              <a:pathLst>
                <a:path w="4128" h="725" extrusionOk="0">
                  <a:moveTo>
                    <a:pt x="1" y="0"/>
                  </a:moveTo>
                  <a:lnTo>
                    <a:pt x="1" y="725"/>
                  </a:lnTo>
                  <a:lnTo>
                    <a:pt x="4128" y="725"/>
                  </a:lnTo>
                  <a:lnTo>
                    <a:pt x="412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5" name="Google Shape;19435;p93"/>
            <p:cNvSpPr/>
            <p:nvPr/>
          </p:nvSpPr>
          <p:spPr>
            <a:xfrm>
              <a:off x="-31367675" y="3227275"/>
              <a:ext cx="206400" cy="221350"/>
            </a:xfrm>
            <a:custGeom>
              <a:avLst/>
              <a:gdLst/>
              <a:ahLst/>
              <a:cxnLst/>
              <a:rect l="l" t="t" r="r" b="b"/>
              <a:pathLst>
                <a:path w="8256" h="8854" extrusionOk="0">
                  <a:moveTo>
                    <a:pt x="6554" y="1387"/>
                  </a:moveTo>
                  <a:cubicBezTo>
                    <a:pt x="6743" y="1387"/>
                    <a:pt x="6901" y="1544"/>
                    <a:pt x="6901" y="1733"/>
                  </a:cubicBezTo>
                  <a:lnTo>
                    <a:pt x="6901" y="3119"/>
                  </a:lnTo>
                  <a:cubicBezTo>
                    <a:pt x="6901" y="3309"/>
                    <a:pt x="6743" y="3466"/>
                    <a:pt x="6554" y="3466"/>
                  </a:cubicBezTo>
                  <a:lnTo>
                    <a:pt x="1734" y="3466"/>
                  </a:lnTo>
                  <a:cubicBezTo>
                    <a:pt x="1545" y="3466"/>
                    <a:pt x="1387" y="3309"/>
                    <a:pt x="1387" y="3119"/>
                  </a:cubicBezTo>
                  <a:lnTo>
                    <a:pt x="1387" y="1733"/>
                  </a:lnTo>
                  <a:cubicBezTo>
                    <a:pt x="1387" y="1544"/>
                    <a:pt x="1545" y="1387"/>
                    <a:pt x="1734" y="1387"/>
                  </a:cubicBezTo>
                  <a:close/>
                  <a:moveTo>
                    <a:pt x="2427" y="4096"/>
                  </a:moveTo>
                  <a:cubicBezTo>
                    <a:pt x="2616" y="4096"/>
                    <a:pt x="2773" y="4254"/>
                    <a:pt x="2773" y="4443"/>
                  </a:cubicBezTo>
                  <a:cubicBezTo>
                    <a:pt x="2773" y="4663"/>
                    <a:pt x="2616" y="4821"/>
                    <a:pt x="2427" y="4821"/>
                  </a:cubicBezTo>
                  <a:lnTo>
                    <a:pt x="1734" y="4821"/>
                  </a:lnTo>
                  <a:cubicBezTo>
                    <a:pt x="1545" y="4821"/>
                    <a:pt x="1387" y="4663"/>
                    <a:pt x="1387" y="4443"/>
                  </a:cubicBezTo>
                  <a:cubicBezTo>
                    <a:pt x="1387" y="4254"/>
                    <a:pt x="1545" y="4096"/>
                    <a:pt x="1734" y="4096"/>
                  </a:cubicBezTo>
                  <a:close/>
                  <a:moveTo>
                    <a:pt x="4475" y="4096"/>
                  </a:moveTo>
                  <a:cubicBezTo>
                    <a:pt x="4664" y="4096"/>
                    <a:pt x="4821" y="4254"/>
                    <a:pt x="4821" y="4443"/>
                  </a:cubicBezTo>
                  <a:cubicBezTo>
                    <a:pt x="4821" y="4663"/>
                    <a:pt x="4664" y="4821"/>
                    <a:pt x="4475" y="4821"/>
                  </a:cubicBezTo>
                  <a:lnTo>
                    <a:pt x="3782" y="4821"/>
                  </a:lnTo>
                  <a:cubicBezTo>
                    <a:pt x="3593" y="4821"/>
                    <a:pt x="3435" y="4663"/>
                    <a:pt x="3435" y="4443"/>
                  </a:cubicBezTo>
                  <a:cubicBezTo>
                    <a:pt x="3435" y="4254"/>
                    <a:pt x="3593" y="4096"/>
                    <a:pt x="3782" y="4096"/>
                  </a:cubicBezTo>
                  <a:close/>
                  <a:moveTo>
                    <a:pt x="6554" y="4096"/>
                  </a:moveTo>
                  <a:cubicBezTo>
                    <a:pt x="6743" y="4096"/>
                    <a:pt x="6901" y="4254"/>
                    <a:pt x="6901" y="4443"/>
                  </a:cubicBezTo>
                  <a:cubicBezTo>
                    <a:pt x="6901" y="4663"/>
                    <a:pt x="6743" y="4821"/>
                    <a:pt x="6554" y="4821"/>
                  </a:cubicBezTo>
                  <a:lnTo>
                    <a:pt x="5892" y="4821"/>
                  </a:lnTo>
                  <a:cubicBezTo>
                    <a:pt x="5672" y="4821"/>
                    <a:pt x="5514" y="4663"/>
                    <a:pt x="5514" y="4443"/>
                  </a:cubicBezTo>
                  <a:cubicBezTo>
                    <a:pt x="5514" y="4254"/>
                    <a:pt x="5672" y="4096"/>
                    <a:pt x="5892" y="4096"/>
                  </a:cubicBezTo>
                  <a:close/>
                  <a:moveTo>
                    <a:pt x="2427" y="5482"/>
                  </a:moveTo>
                  <a:cubicBezTo>
                    <a:pt x="2616" y="5482"/>
                    <a:pt x="2773" y="5640"/>
                    <a:pt x="2773" y="5829"/>
                  </a:cubicBezTo>
                  <a:cubicBezTo>
                    <a:pt x="2773" y="6018"/>
                    <a:pt x="2616" y="6175"/>
                    <a:pt x="2427" y="6175"/>
                  </a:cubicBezTo>
                  <a:lnTo>
                    <a:pt x="1734" y="6175"/>
                  </a:lnTo>
                  <a:cubicBezTo>
                    <a:pt x="1545" y="6175"/>
                    <a:pt x="1387" y="6018"/>
                    <a:pt x="1387" y="5829"/>
                  </a:cubicBezTo>
                  <a:cubicBezTo>
                    <a:pt x="1387" y="5640"/>
                    <a:pt x="1545" y="5482"/>
                    <a:pt x="1734" y="5482"/>
                  </a:cubicBezTo>
                  <a:close/>
                  <a:moveTo>
                    <a:pt x="4475" y="5482"/>
                  </a:moveTo>
                  <a:cubicBezTo>
                    <a:pt x="4664" y="5482"/>
                    <a:pt x="4821" y="5640"/>
                    <a:pt x="4821" y="5829"/>
                  </a:cubicBezTo>
                  <a:cubicBezTo>
                    <a:pt x="4821" y="6018"/>
                    <a:pt x="4664" y="6175"/>
                    <a:pt x="4475" y="6175"/>
                  </a:cubicBezTo>
                  <a:lnTo>
                    <a:pt x="3782" y="6175"/>
                  </a:lnTo>
                  <a:cubicBezTo>
                    <a:pt x="3593" y="6175"/>
                    <a:pt x="3435" y="6018"/>
                    <a:pt x="3435" y="5829"/>
                  </a:cubicBezTo>
                  <a:cubicBezTo>
                    <a:pt x="3435" y="5640"/>
                    <a:pt x="3593" y="5482"/>
                    <a:pt x="3782" y="5482"/>
                  </a:cubicBezTo>
                  <a:close/>
                  <a:moveTo>
                    <a:pt x="6554" y="5482"/>
                  </a:moveTo>
                  <a:cubicBezTo>
                    <a:pt x="6743" y="5482"/>
                    <a:pt x="6901" y="5640"/>
                    <a:pt x="6901" y="5829"/>
                  </a:cubicBezTo>
                  <a:cubicBezTo>
                    <a:pt x="6901" y="6018"/>
                    <a:pt x="6743" y="6175"/>
                    <a:pt x="6554" y="6175"/>
                  </a:cubicBezTo>
                  <a:lnTo>
                    <a:pt x="5892" y="6175"/>
                  </a:lnTo>
                  <a:cubicBezTo>
                    <a:pt x="5672" y="6175"/>
                    <a:pt x="5514" y="6018"/>
                    <a:pt x="5514" y="5829"/>
                  </a:cubicBezTo>
                  <a:cubicBezTo>
                    <a:pt x="5514" y="5640"/>
                    <a:pt x="5672" y="5482"/>
                    <a:pt x="5892" y="5482"/>
                  </a:cubicBezTo>
                  <a:close/>
                  <a:moveTo>
                    <a:pt x="2427" y="6869"/>
                  </a:moveTo>
                  <a:cubicBezTo>
                    <a:pt x="2616" y="6869"/>
                    <a:pt x="2773" y="7026"/>
                    <a:pt x="2773" y="7215"/>
                  </a:cubicBezTo>
                  <a:cubicBezTo>
                    <a:pt x="2773" y="7404"/>
                    <a:pt x="2616" y="7562"/>
                    <a:pt x="2427" y="7562"/>
                  </a:cubicBezTo>
                  <a:lnTo>
                    <a:pt x="1734" y="7562"/>
                  </a:lnTo>
                  <a:cubicBezTo>
                    <a:pt x="1545" y="7562"/>
                    <a:pt x="1387" y="7404"/>
                    <a:pt x="1387" y="7215"/>
                  </a:cubicBezTo>
                  <a:cubicBezTo>
                    <a:pt x="1387" y="7026"/>
                    <a:pt x="1545" y="6869"/>
                    <a:pt x="1734" y="6869"/>
                  </a:cubicBezTo>
                  <a:close/>
                  <a:moveTo>
                    <a:pt x="4475" y="6869"/>
                  </a:moveTo>
                  <a:cubicBezTo>
                    <a:pt x="4664" y="6869"/>
                    <a:pt x="4821" y="7026"/>
                    <a:pt x="4821" y="7215"/>
                  </a:cubicBezTo>
                  <a:cubicBezTo>
                    <a:pt x="4821" y="7404"/>
                    <a:pt x="4664" y="7562"/>
                    <a:pt x="4475" y="7562"/>
                  </a:cubicBezTo>
                  <a:lnTo>
                    <a:pt x="3782" y="7562"/>
                  </a:lnTo>
                  <a:cubicBezTo>
                    <a:pt x="3593" y="7562"/>
                    <a:pt x="3435" y="7404"/>
                    <a:pt x="3435" y="7215"/>
                  </a:cubicBezTo>
                  <a:cubicBezTo>
                    <a:pt x="3435" y="7026"/>
                    <a:pt x="3593" y="6869"/>
                    <a:pt x="3782" y="6869"/>
                  </a:cubicBezTo>
                  <a:close/>
                  <a:moveTo>
                    <a:pt x="6554" y="6869"/>
                  </a:moveTo>
                  <a:cubicBezTo>
                    <a:pt x="6743" y="6869"/>
                    <a:pt x="6901" y="7026"/>
                    <a:pt x="6901" y="7215"/>
                  </a:cubicBezTo>
                  <a:cubicBezTo>
                    <a:pt x="6901" y="7404"/>
                    <a:pt x="6743" y="7562"/>
                    <a:pt x="6554" y="7562"/>
                  </a:cubicBezTo>
                  <a:lnTo>
                    <a:pt x="5892" y="7562"/>
                  </a:lnTo>
                  <a:cubicBezTo>
                    <a:pt x="5672" y="7562"/>
                    <a:pt x="5514" y="7404"/>
                    <a:pt x="5514" y="7215"/>
                  </a:cubicBezTo>
                  <a:cubicBezTo>
                    <a:pt x="5514" y="7026"/>
                    <a:pt x="5672" y="6869"/>
                    <a:pt x="5892" y="6869"/>
                  </a:cubicBezTo>
                  <a:close/>
                  <a:moveTo>
                    <a:pt x="694" y="1"/>
                  </a:moveTo>
                  <a:lnTo>
                    <a:pt x="694" y="95"/>
                  </a:lnTo>
                  <a:cubicBezTo>
                    <a:pt x="694" y="631"/>
                    <a:pt x="442" y="1198"/>
                    <a:pt x="64" y="1576"/>
                  </a:cubicBezTo>
                  <a:lnTo>
                    <a:pt x="1" y="1607"/>
                  </a:lnTo>
                  <a:lnTo>
                    <a:pt x="1" y="5860"/>
                  </a:lnTo>
                  <a:lnTo>
                    <a:pt x="64" y="5923"/>
                  </a:lnTo>
                  <a:cubicBezTo>
                    <a:pt x="442" y="6301"/>
                    <a:pt x="694" y="6869"/>
                    <a:pt x="694" y="7404"/>
                  </a:cubicBezTo>
                  <a:cubicBezTo>
                    <a:pt x="694" y="7971"/>
                    <a:pt x="442" y="8475"/>
                    <a:pt x="95" y="8853"/>
                  </a:cubicBezTo>
                  <a:lnTo>
                    <a:pt x="7184" y="8853"/>
                  </a:lnTo>
                  <a:cubicBezTo>
                    <a:pt x="7720" y="8853"/>
                    <a:pt x="8192" y="8381"/>
                    <a:pt x="8192" y="7845"/>
                  </a:cubicBezTo>
                  <a:lnTo>
                    <a:pt x="8192" y="946"/>
                  </a:lnTo>
                  <a:cubicBezTo>
                    <a:pt x="8255" y="473"/>
                    <a:pt x="7814" y="1"/>
                    <a:pt x="72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6" name="Google Shape;19436;p93"/>
            <p:cNvSpPr/>
            <p:nvPr/>
          </p:nvSpPr>
          <p:spPr>
            <a:xfrm>
              <a:off x="-31452725" y="3191825"/>
              <a:ext cx="86650" cy="259150"/>
            </a:xfrm>
            <a:custGeom>
              <a:avLst/>
              <a:gdLst/>
              <a:ahLst/>
              <a:cxnLst/>
              <a:rect l="l" t="t" r="r" b="b"/>
              <a:pathLst>
                <a:path w="3466" h="10366" extrusionOk="0">
                  <a:moveTo>
                    <a:pt x="1450" y="1"/>
                  </a:moveTo>
                  <a:cubicBezTo>
                    <a:pt x="662" y="1"/>
                    <a:pt x="0" y="662"/>
                    <a:pt x="0" y="1450"/>
                  </a:cubicBezTo>
                  <a:cubicBezTo>
                    <a:pt x="0" y="1860"/>
                    <a:pt x="158" y="2206"/>
                    <a:pt x="410" y="2490"/>
                  </a:cubicBezTo>
                  <a:lnTo>
                    <a:pt x="694" y="2773"/>
                  </a:lnTo>
                  <a:lnTo>
                    <a:pt x="694" y="7593"/>
                  </a:lnTo>
                  <a:lnTo>
                    <a:pt x="410" y="7877"/>
                  </a:lnTo>
                  <a:cubicBezTo>
                    <a:pt x="158" y="8161"/>
                    <a:pt x="0" y="8507"/>
                    <a:pt x="0" y="8917"/>
                  </a:cubicBezTo>
                  <a:cubicBezTo>
                    <a:pt x="0" y="9704"/>
                    <a:pt x="662" y="10366"/>
                    <a:pt x="1450" y="10366"/>
                  </a:cubicBezTo>
                  <a:lnTo>
                    <a:pt x="1985" y="10366"/>
                  </a:lnTo>
                  <a:cubicBezTo>
                    <a:pt x="2773" y="10366"/>
                    <a:pt x="3466" y="9704"/>
                    <a:pt x="3466" y="8917"/>
                  </a:cubicBezTo>
                  <a:cubicBezTo>
                    <a:pt x="3466" y="8507"/>
                    <a:pt x="3308" y="8161"/>
                    <a:pt x="3025" y="7877"/>
                  </a:cubicBezTo>
                  <a:lnTo>
                    <a:pt x="2741" y="7593"/>
                  </a:lnTo>
                  <a:lnTo>
                    <a:pt x="2741" y="2773"/>
                  </a:lnTo>
                  <a:lnTo>
                    <a:pt x="3025" y="2490"/>
                  </a:lnTo>
                  <a:cubicBezTo>
                    <a:pt x="3308" y="2206"/>
                    <a:pt x="3466" y="1860"/>
                    <a:pt x="3466" y="1450"/>
                  </a:cubicBezTo>
                  <a:cubicBezTo>
                    <a:pt x="3466" y="662"/>
                    <a:pt x="2773" y="1"/>
                    <a:pt x="19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7" name="Google Shape;19437;p93"/>
            <p:cNvSpPr/>
            <p:nvPr/>
          </p:nvSpPr>
          <p:spPr>
            <a:xfrm>
              <a:off x="-31409400" y="3468275"/>
              <a:ext cx="92950" cy="17375"/>
            </a:xfrm>
            <a:custGeom>
              <a:avLst/>
              <a:gdLst/>
              <a:ahLst/>
              <a:cxnLst/>
              <a:rect l="l" t="t" r="r" b="b"/>
              <a:pathLst>
                <a:path w="3718" h="695" extrusionOk="0">
                  <a:moveTo>
                    <a:pt x="0" y="1"/>
                  </a:moveTo>
                  <a:cubicBezTo>
                    <a:pt x="0" y="379"/>
                    <a:pt x="315" y="694"/>
                    <a:pt x="662" y="694"/>
                  </a:cubicBezTo>
                  <a:lnTo>
                    <a:pt x="3056" y="694"/>
                  </a:lnTo>
                  <a:cubicBezTo>
                    <a:pt x="3466" y="694"/>
                    <a:pt x="3718" y="379"/>
                    <a:pt x="37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438" name="Google Shape;19438;p93"/>
          <p:cNvGrpSpPr/>
          <p:nvPr/>
        </p:nvGrpSpPr>
        <p:grpSpPr>
          <a:xfrm>
            <a:off x="2631000" y="3353144"/>
            <a:ext cx="354586" cy="354586"/>
            <a:chOff x="-31452725" y="3551775"/>
            <a:chExt cx="292225" cy="292225"/>
          </a:xfrm>
        </p:grpSpPr>
        <p:sp>
          <p:nvSpPr>
            <p:cNvPr id="19439" name="Google Shape;19439;p93"/>
            <p:cNvSpPr/>
            <p:nvPr/>
          </p:nvSpPr>
          <p:spPr>
            <a:xfrm>
              <a:off x="-31452725" y="3756550"/>
              <a:ext cx="155175" cy="34675"/>
            </a:xfrm>
            <a:custGeom>
              <a:avLst/>
              <a:gdLst/>
              <a:ahLst/>
              <a:cxnLst/>
              <a:rect l="l" t="t" r="r" b="b"/>
              <a:pathLst>
                <a:path w="6207" h="1387" extrusionOk="0">
                  <a:moveTo>
                    <a:pt x="32" y="1"/>
                  </a:moveTo>
                  <a:lnTo>
                    <a:pt x="32" y="1040"/>
                  </a:lnTo>
                  <a:cubicBezTo>
                    <a:pt x="0" y="1292"/>
                    <a:pt x="158" y="1387"/>
                    <a:pt x="347" y="1387"/>
                  </a:cubicBezTo>
                  <a:lnTo>
                    <a:pt x="6207" y="1387"/>
                  </a:lnTo>
                  <a:lnTo>
                    <a:pt x="62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0" name="Google Shape;19440;p93"/>
            <p:cNvSpPr/>
            <p:nvPr/>
          </p:nvSpPr>
          <p:spPr>
            <a:xfrm>
              <a:off x="-31452725" y="3551775"/>
              <a:ext cx="183525" cy="188275"/>
            </a:xfrm>
            <a:custGeom>
              <a:avLst/>
              <a:gdLst/>
              <a:ahLst/>
              <a:cxnLst/>
              <a:rect l="l" t="t" r="r" b="b"/>
              <a:pathLst>
                <a:path w="7341" h="7531" extrusionOk="0">
                  <a:moveTo>
                    <a:pt x="4474" y="0"/>
                  </a:moveTo>
                  <a:cubicBezTo>
                    <a:pt x="3939" y="0"/>
                    <a:pt x="3466" y="473"/>
                    <a:pt x="3466" y="1040"/>
                  </a:cubicBezTo>
                  <a:cubicBezTo>
                    <a:pt x="3466" y="1576"/>
                    <a:pt x="3939" y="2080"/>
                    <a:pt x="4474" y="2080"/>
                  </a:cubicBezTo>
                  <a:cubicBezTo>
                    <a:pt x="4600" y="2080"/>
                    <a:pt x="4726" y="2017"/>
                    <a:pt x="4852" y="1985"/>
                  </a:cubicBezTo>
                  <a:lnTo>
                    <a:pt x="4852" y="2773"/>
                  </a:lnTo>
                  <a:lnTo>
                    <a:pt x="2741" y="2773"/>
                  </a:lnTo>
                  <a:cubicBezTo>
                    <a:pt x="1261" y="2773"/>
                    <a:pt x="0" y="4002"/>
                    <a:pt x="0" y="5482"/>
                  </a:cubicBezTo>
                  <a:lnTo>
                    <a:pt x="0" y="7530"/>
                  </a:lnTo>
                  <a:lnTo>
                    <a:pt x="6175" y="7530"/>
                  </a:lnTo>
                  <a:lnTo>
                    <a:pt x="6175" y="5167"/>
                  </a:lnTo>
                  <a:cubicBezTo>
                    <a:pt x="6175" y="4191"/>
                    <a:pt x="6648" y="3372"/>
                    <a:pt x="7341" y="2773"/>
                  </a:cubicBezTo>
                  <a:lnTo>
                    <a:pt x="5514" y="2773"/>
                  </a:lnTo>
                  <a:lnTo>
                    <a:pt x="5514" y="1040"/>
                  </a:lnTo>
                  <a:cubicBezTo>
                    <a:pt x="5514" y="505"/>
                    <a:pt x="5041" y="0"/>
                    <a:pt x="44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1" name="Google Shape;19441;p93"/>
            <p:cNvSpPr/>
            <p:nvPr/>
          </p:nvSpPr>
          <p:spPr>
            <a:xfrm>
              <a:off x="-31366100" y="3808550"/>
              <a:ext cx="52025" cy="35450"/>
            </a:xfrm>
            <a:custGeom>
              <a:avLst/>
              <a:gdLst/>
              <a:ahLst/>
              <a:cxnLst/>
              <a:rect l="l" t="t" r="r" b="b"/>
              <a:pathLst>
                <a:path w="2081" h="1418" extrusionOk="0">
                  <a:moveTo>
                    <a:pt x="32" y="0"/>
                  </a:moveTo>
                  <a:lnTo>
                    <a:pt x="32" y="1040"/>
                  </a:lnTo>
                  <a:lnTo>
                    <a:pt x="1" y="1040"/>
                  </a:lnTo>
                  <a:cubicBezTo>
                    <a:pt x="1" y="1260"/>
                    <a:pt x="159" y="1418"/>
                    <a:pt x="348" y="1418"/>
                  </a:cubicBezTo>
                  <a:lnTo>
                    <a:pt x="1734" y="1418"/>
                  </a:lnTo>
                  <a:cubicBezTo>
                    <a:pt x="1923" y="1418"/>
                    <a:pt x="2080" y="1260"/>
                    <a:pt x="2080" y="1040"/>
                  </a:cubicBezTo>
                  <a:lnTo>
                    <a:pt x="208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2" name="Google Shape;19442;p93"/>
            <p:cNvSpPr/>
            <p:nvPr/>
          </p:nvSpPr>
          <p:spPr>
            <a:xfrm>
              <a:off x="-31281025" y="3621075"/>
              <a:ext cx="120525" cy="171725"/>
            </a:xfrm>
            <a:custGeom>
              <a:avLst/>
              <a:gdLst/>
              <a:ahLst/>
              <a:cxnLst/>
              <a:rect l="l" t="t" r="r" b="b"/>
              <a:pathLst>
                <a:path w="4821" h="6869" extrusionOk="0">
                  <a:moveTo>
                    <a:pt x="3435" y="2017"/>
                  </a:moveTo>
                  <a:cubicBezTo>
                    <a:pt x="3624" y="2017"/>
                    <a:pt x="3781" y="2175"/>
                    <a:pt x="3781" y="2364"/>
                  </a:cubicBezTo>
                  <a:cubicBezTo>
                    <a:pt x="3750" y="2553"/>
                    <a:pt x="3592" y="2710"/>
                    <a:pt x="3435" y="2710"/>
                  </a:cubicBezTo>
                  <a:lnTo>
                    <a:pt x="1387" y="2710"/>
                  </a:lnTo>
                  <a:cubicBezTo>
                    <a:pt x="1198" y="2710"/>
                    <a:pt x="1040" y="2553"/>
                    <a:pt x="1040" y="2364"/>
                  </a:cubicBezTo>
                  <a:cubicBezTo>
                    <a:pt x="1040" y="2175"/>
                    <a:pt x="1198" y="2017"/>
                    <a:pt x="1387" y="2017"/>
                  </a:cubicBezTo>
                  <a:close/>
                  <a:moveTo>
                    <a:pt x="3088" y="4128"/>
                  </a:moveTo>
                  <a:cubicBezTo>
                    <a:pt x="3466" y="4128"/>
                    <a:pt x="3750" y="4443"/>
                    <a:pt x="3750" y="4821"/>
                  </a:cubicBezTo>
                  <a:cubicBezTo>
                    <a:pt x="3750" y="5168"/>
                    <a:pt x="3466" y="5483"/>
                    <a:pt x="3088" y="5483"/>
                  </a:cubicBezTo>
                  <a:lnTo>
                    <a:pt x="1702" y="5483"/>
                  </a:lnTo>
                  <a:cubicBezTo>
                    <a:pt x="1324" y="5483"/>
                    <a:pt x="1040" y="5168"/>
                    <a:pt x="1040" y="4821"/>
                  </a:cubicBezTo>
                  <a:cubicBezTo>
                    <a:pt x="1040" y="4412"/>
                    <a:pt x="1355" y="4128"/>
                    <a:pt x="1702" y="4128"/>
                  </a:cubicBezTo>
                  <a:close/>
                  <a:moveTo>
                    <a:pt x="2426" y="1"/>
                  </a:moveTo>
                  <a:cubicBezTo>
                    <a:pt x="1072" y="1"/>
                    <a:pt x="1" y="1072"/>
                    <a:pt x="1" y="2395"/>
                  </a:cubicBezTo>
                  <a:lnTo>
                    <a:pt x="1" y="6869"/>
                  </a:lnTo>
                  <a:lnTo>
                    <a:pt x="4474" y="6869"/>
                  </a:lnTo>
                  <a:cubicBezTo>
                    <a:pt x="4663" y="6869"/>
                    <a:pt x="4821" y="6711"/>
                    <a:pt x="4821" y="6491"/>
                  </a:cubicBezTo>
                  <a:lnTo>
                    <a:pt x="4821" y="2395"/>
                  </a:lnTo>
                  <a:cubicBezTo>
                    <a:pt x="4789" y="1072"/>
                    <a:pt x="3718" y="1"/>
                    <a:pt x="242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443" name="Google Shape;19443;p93"/>
          <p:cNvGrpSpPr/>
          <p:nvPr/>
        </p:nvGrpSpPr>
        <p:grpSpPr>
          <a:xfrm>
            <a:off x="2629559" y="3817129"/>
            <a:ext cx="357468" cy="356497"/>
            <a:chOff x="-31455100" y="3909350"/>
            <a:chExt cx="294600" cy="293800"/>
          </a:xfrm>
        </p:grpSpPr>
        <p:sp>
          <p:nvSpPr>
            <p:cNvPr id="19444" name="Google Shape;19444;p93"/>
            <p:cNvSpPr/>
            <p:nvPr/>
          </p:nvSpPr>
          <p:spPr>
            <a:xfrm>
              <a:off x="-31455100" y="3909350"/>
              <a:ext cx="294600" cy="293800"/>
            </a:xfrm>
            <a:custGeom>
              <a:avLst/>
              <a:gdLst/>
              <a:ahLst/>
              <a:cxnLst/>
              <a:rect l="l" t="t" r="r" b="b"/>
              <a:pathLst>
                <a:path w="11784" h="11752" extrusionOk="0">
                  <a:moveTo>
                    <a:pt x="5199" y="1"/>
                  </a:moveTo>
                  <a:cubicBezTo>
                    <a:pt x="5042" y="1"/>
                    <a:pt x="4916" y="127"/>
                    <a:pt x="4884" y="284"/>
                  </a:cubicBezTo>
                  <a:lnTo>
                    <a:pt x="4727" y="883"/>
                  </a:lnTo>
                  <a:cubicBezTo>
                    <a:pt x="4191" y="977"/>
                    <a:pt x="3655" y="1229"/>
                    <a:pt x="3151" y="1513"/>
                  </a:cubicBezTo>
                  <a:lnTo>
                    <a:pt x="2647" y="1229"/>
                  </a:lnTo>
                  <a:cubicBezTo>
                    <a:pt x="2599" y="1205"/>
                    <a:pt x="2542" y="1195"/>
                    <a:pt x="2482" y="1195"/>
                  </a:cubicBezTo>
                  <a:cubicBezTo>
                    <a:pt x="2386" y="1195"/>
                    <a:pt x="2284" y="1222"/>
                    <a:pt x="2206" y="1261"/>
                  </a:cubicBezTo>
                  <a:lnTo>
                    <a:pt x="1261" y="2206"/>
                  </a:lnTo>
                  <a:cubicBezTo>
                    <a:pt x="1135" y="2332"/>
                    <a:pt x="1135" y="2490"/>
                    <a:pt x="1230" y="2647"/>
                  </a:cubicBezTo>
                  <a:lnTo>
                    <a:pt x="1513" y="3151"/>
                  </a:lnTo>
                  <a:cubicBezTo>
                    <a:pt x="1198" y="3624"/>
                    <a:pt x="978" y="4191"/>
                    <a:pt x="883" y="4726"/>
                  </a:cubicBezTo>
                  <a:lnTo>
                    <a:pt x="284" y="4884"/>
                  </a:lnTo>
                  <a:cubicBezTo>
                    <a:pt x="127" y="4947"/>
                    <a:pt x="1" y="5041"/>
                    <a:pt x="1" y="5199"/>
                  </a:cubicBezTo>
                  <a:lnTo>
                    <a:pt x="1" y="6585"/>
                  </a:lnTo>
                  <a:cubicBezTo>
                    <a:pt x="1" y="6743"/>
                    <a:pt x="127" y="6869"/>
                    <a:pt x="284" y="6900"/>
                  </a:cubicBezTo>
                  <a:lnTo>
                    <a:pt x="883" y="7058"/>
                  </a:lnTo>
                  <a:cubicBezTo>
                    <a:pt x="946" y="7404"/>
                    <a:pt x="1072" y="7782"/>
                    <a:pt x="1230" y="8129"/>
                  </a:cubicBezTo>
                  <a:cubicBezTo>
                    <a:pt x="1504" y="7854"/>
                    <a:pt x="2843" y="6486"/>
                    <a:pt x="2841" y="6486"/>
                  </a:cubicBezTo>
                  <a:lnTo>
                    <a:pt x="2841" y="6486"/>
                  </a:lnTo>
                  <a:cubicBezTo>
                    <a:pt x="2841" y="6486"/>
                    <a:pt x="2839" y="6488"/>
                    <a:pt x="2836" y="6491"/>
                  </a:cubicBezTo>
                  <a:cubicBezTo>
                    <a:pt x="2836" y="6459"/>
                    <a:pt x="2805" y="6050"/>
                    <a:pt x="2805" y="5955"/>
                  </a:cubicBezTo>
                  <a:cubicBezTo>
                    <a:pt x="2773" y="4222"/>
                    <a:pt x="4191" y="2836"/>
                    <a:pt x="5861" y="2836"/>
                  </a:cubicBezTo>
                  <a:cubicBezTo>
                    <a:pt x="7562" y="2836"/>
                    <a:pt x="8948" y="4222"/>
                    <a:pt x="8948" y="5924"/>
                  </a:cubicBezTo>
                  <a:cubicBezTo>
                    <a:pt x="8948" y="7499"/>
                    <a:pt x="7751" y="8822"/>
                    <a:pt x="6113" y="8948"/>
                  </a:cubicBezTo>
                  <a:cubicBezTo>
                    <a:pt x="6066" y="8948"/>
                    <a:pt x="5963" y="8956"/>
                    <a:pt x="5821" y="8956"/>
                  </a:cubicBezTo>
                  <a:cubicBezTo>
                    <a:pt x="5680" y="8956"/>
                    <a:pt x="5499" y="8948"/>
                    <a:pt x="5294" y="8917"/>
                  </a:cubicBezTo>
                  <a:lnTo>
                    <a:pt x="3655" y="10523"/>
                  </a:lnTo>
                  <a:cubicBezTo>
                    <a:pt x="4034" y="10681"/>
                    <a:pt x="4349" y="10807"/>
                    <a:pt x="4727" y="10870"/>
                  </a:cubicBezTo>
                  <a:lnTo>
                    <a:pt x="4884" y="11468"/>
                  </a:lnTo>
                  <a:cubicBezTo>
                    <a:pt x="4916" y="11626"/>
                    <a:pt x="5042" y="11752"/>
                    <a:pt x="5199" y="11752"/>
                  </a:cubicBezTo>
                  <a:lnTo>
                    <a:pt x="6585" y="11752"/>
                  </a:lnTo>
                  <a:cubicBezTo>
                    <a:pt x="6743" y="11752"/>
                    <a:pt x="6869" y="11626"/>
                    <a:pt x="6901" y="11468"/>
                  </a:cubicBezTo>
                  <a:lnTo>
                    <a:pt x="7058" y="10870"/>
                  </a:lnTo>
                  <a:cubicBezTo>
                    <a:pt x="7594" y="10775"/>
                    <a:pt x="8129" y="10523"/>
                    <a:pt x="8633" y="10240"/>
                  </a:cubicBezTo>
                  <a:lnTo>
                    <a:pt x="9137" y="10523"/>
                  </a:lnTo>
                  <a:cubicBezTo>
                    <a:pt x="9185" y="10547"/>
                    <a:pt x="9243" y="10558"/>
                    <a:pt x="9302" y="10558"/>
                  </a:cubicBezTo>
                  <a:cubicBezTo>
                    <a:pt x="9399" y="10558"/>
                    <a:pt x="9501" y="10531"/>
                    <a:pt x="9578" y="10492"/>
                  </a:cubicBezTo>
                  <a:lnTo>
                    <a:pt x="10524" y="9547"/>
                  </a:lnTo>
                  <a:cubicBezTo>
                    <a:pt x="10650" y="9421"/>
                    <a:pt x="10650" y="9263"/>
                    <a:pt x="10555" y="9106"/>
                  </a:cubicBezTo>
                  <a:lnTo>
                    <a:pt x="10303" y="8601"/>
                  </a:lnTo>
                  <a:cubicBezTo>
                    <a:pt x="10618" y="8129"/>
                    <a:pt x="10807" y="7562"/>
                    <a:pt x="10933" y="7026"/>
                  </a:cubicBezTo>
                  <a:lnTo>
                    <a:pt x="11500" y="6869"/>
                  </a:lnTo>
                  <a:cubicBezTo>
                    <a:pt x="11658" y="6806"/>
                    <a:pt x="11784" y="6711"/>
                    <a:pt x="11784" y="6554"/>
                  </a:cubicBezTo>
                  <a:lnTo>
                    <a:pt x="11784" y="5167"/>
                  </a:lnTo>
                  <a:cubicBezTo>
                    <a:pt x="11752" y="5041"/>
                    <a:pt x="11658" y="4915"/>
                    <a:pt x="11500" y="4884"/>
                  </a:cubicBezTo>
                  <a:lnTo>
                    <a:pt x="10902" y="4726"/>
                  </a:lnTo>
                  <a:cubicBezTo>
                    <a:pt x="10807" y="4191"/>
                    <a:pt x="10555" y="3687"/>
                    <a:pt x="10272" y="3151"/>
                  </a:cubicBezTo>
                  <a:lnTo>
                    <a:pt x="10555" y="2647"/>
                  </a:lnTo>
                  <a:cubicBezTo>
                    <a:pt x="10650" y="2521"/>
                    <a:pt x="10587" y="2332"/>
                    <a:pt x="10524" y="2206"/>
                  </a:cubicBezTo>
                  <a:lnTo>
                    <a:pt x="9578" y="1261"/>
                  </a:lnTo>
                  <a:cubicBezTo>
                    <a:pt x="9509" y="1209"/>
                    <a:pt x="9430" y="1185"/>
                    <a:pt x="9347" y="1185"/>
                  </a:cubicBezTo>
                  <a:cubicBezTo>
                    <a:pt x="9279" y="1185"/>
                    <a:pt x="9208" y="1201"/>
                    <a:pt x="9137" y="1229"/>
                  </a:cubicBezTo>
                  <a:lnTo>
                    <a:pt x="8633" y="1513"/>
                  </a:lnTo>
                  <a:cubicBezTo>
                    <a:pt x="8161" y="1198"/>
                    <a:pt x="7594" y="977"/>
                    <a:pt x="7058" y="883"/>
                  </a:cubicBezTo>
                  <a:lnTo>
                    <a:pt x="6901" y="284"/>
                  </a:lnTo>
                  <a:cubicBezTo>
                    <a:pt x="6869" y="127"/>
                    <a:pt x="6743" y="1"/>
                    <a:pt x="65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5" name="Google Shape;19445;p93"/>
            <p:cNvSpPr/>
            <p:nvPr/>
          </p:nvSpPr>
          <p:spPr>
            <a:xfrm>
              <a:off x="-31455100" y="3997350"/>
              <a:ext cx="215050" cy="205025"/>
            </a:xfrm>
            <a:custGeom>
              <a:avLst/>
              <a:gdLst/>
              <a:ahLst/>
              <a:cxnLst/>
              <a:rect l="l" t="t" r="r" b="b"/>
              <a:pathLst>
                <a:path w="8602" h="8201" extrusionOk="0">
                  <a:moveTo>
                    <a:pt x="5939" y="0"/>
                  </a:moveTo>
                  <a:cubicBezTo>
                    <a:pt x="4729" y="0"/>
                    <a:pt x="3750" y="854"/>
                    <a:pt x="3561" y="1963"/>
                  </a:cubicBezTo>
                  <a:cubicBezTo>
                    <a:pt x="3466" y="2404"/>
                    <a:pt x="3498" y="2813"/>
                    <a:pt x="3624" y="3223"/>
                  </a:cubicBezTo>
                  <a:lnTo>
                    <a:pt x="410" y="6468"/>
                  </a:lnTo>
                  <a:cubicBezTo>
                    <a:pt x="1" y="6846"/>
                    <a:pt x="1" y="7507"/>
                    <a:pt x="410" y="7917"/>
                  </a:cubicBezTo>
                  <a:cubicBezTo>
                    <a:pt x="600" y="8106"/>
                    <a:pt x="852" y="8200"/>
                    <a:pt x="1111" y="8200"/>
                  </a:cubicBezTo>
                  <a:cubicBezTo>
                    <a:pt x="1371" y="8200"/>
                    <a:pt x="1639" y="8106"/>
                    <a:pt x="1860" y="7917"/>
                  </a:cubicBezTo>
                  <a:lnTo>
                    <a:pt x="5136" y="4640"/>
                  </a:lnTo>
                  <a:cubicBezTo>
                    <a:pt x="5388" y="4735"/>
                    <a:pt x="5664" y="4782"/>
                    <a:pt x="5947" y="4782"/>
                  </a:cubicBezTo>
                  <a:cubicBezTo>
                    <a:pt x="6231" y="4782"/>
                    <a:pt x="6522" y="4735"/>
                    <a:pt x="6806" y="4640"/>
                  </a:cubicBezTo>
                  <a:cubicBezTo>
                    <a:pt x="7846" y="4294"/>
                    <a:pt x="8602" y="3065"/>
                    <a:pt x="8224" y="1773"/>
                  </a:cubicBezTo>
                  <a:cubicBezTo>
                    <a:pt x="8192" y="1647"/>
                    <a:pt x="8129" y="1553"/>
                    <a:pt x="8003" y="1521"/>
                  </a:cubicBezTo>
                  <a:cubicBezTo>
                    <a:pt x="7972" y="1514"/>
                    <a:pt x="7942" y="1510"/>
                    <a:pt x="7914" y="1510"/>
                  </a:cubicBezTo>
                  <a:cubicBezTo>
                    <a:pt x="7830" y="1510"/>
                    <a:pt x="7759" y="1545"/>
                    <a:pt x="7688" y="1616"/>
                  </a:cubicBezTo>
                  <a:lnTo>
                    <a:pt x="6901" y="2404"/>
                  </a:lnTo>
                  <a:cubicBezTo>
                    <a:pt x="6759" y="2530"/>
                    <a:pt x="6578" y="2593"/>
                    <a:pt x="6400" y="2593"/>
                  </a:cubicBezTo>
                  <a:cubicBezTo>
                    <a:pt x="6223" y="2593"/>
                    <a:pt x="6050" y="2530"/>
                    <a:pt x="5924" y="2404"/>
                  </a:cubicBezTo>
                  <a:cubicBezTo>
                    <a:pt x="5640" y="2120"/>
                    <a:pt x="5640" y="1679"/>
                    <a:pt x="5924" y="1395"/>
                  </a:cubicBezTo>
                  <a:lnTo>
                    <a:pt x="6711" y="608"/>
                  </a:lnTo>
                  <a:cubicBezTo>
                    <a:pt x="6774" y="545"/>
                    <a:pt x="6806" y="419"/>
                    <a:pt x="6774" y="293"/>
                  </a:cubicBezTo>
                  <a:cubicBezTo>
                    <a:pt x="6743" y="198"/>
                    <a:pt x="6648" y="104"/>
                    <a:pt x="6554" y="72"/>
                  </a:cubicBezTo>
                  <a:cubicBezTo>
                    <a:pt x="6344" y="23"/>
                    <a:pt x="6139" y="0"/>
                    <a:pt x="59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446" name="Google Shape;19446;p93"/>
          <p:cNvGrpSpPr/>
          <p:nvPr/>
        </p:nvGrpSpPr>
        <p:grpSpPr>
          <a:xfrm>
            <a:off x="3970744" y="3818084"/>
            <a:ext cx="353645" cy="354586"/>
            <a:chOff x="-30345325" y="3918800"/>
            <a:chExt cx="291450" cy="292225"/>
          </a:xfrm>
        </p:grpSpPr>
        <p:sp>
          <p:nvSpPr>
            <p:cNvPr id="19447" name="Google Shape;19447;p93"/>
            <p:cNvSpPr/>
            <p:nvPr/>
          </p:nvSpPr>
          <p:spPr>
            <a:xfrm>
              <a:off x="-30174425" y="3988125"/>
              <a:ext cx="120550" cy="120175"/>
            </a:xfrm>
            <a:custGeom>
              <a:avLst/>
              <a:gdLst/>
              <a:ahLst/>
              <a:cxnLst/>
              <a:rect l="l" t="t" r="r" b="b"/>
              <a:pathLst>
                <a:path w="4822" h="4807" extrusionOk="0">
                  <a:moveTo>
                    <a:pt x="1041" y="0"/>
                  </a:moveTo>
                  <a:cubicBezTo>
                    <a:pt x="474" y="0"/>
                    <a:pt x="1" y="473"/>
                    <a:pt x="1" y="1040"/>
                  </a:cubicBezTo>
                  <a:lnTo>
                    <a:pt x="1" y="2426"/>
                  </a:lnTo>
                  <a:cubicBezTo>
                    <a:pt x="1" y="2962"/>
                    <a:pt x="474" y="3434"/>
                    <a:pt x="1041" y="3434"/>
                  </a:cubicBezTo>
                  <a:lnTo>
                    <a:pt x="1387" y="3434"/>
                  </a:lnTo>
                  <a:lnTo>
                    <a:pt x="1387" y="4474"/>
                  </a:lnTo>
                  <a:cubicBezTo>
                    <a:pt x="1387" y="4631"/>
                    <a:pt x="1482" y="4726"/>
                    <a:pt x="1576" y="4789"/>
                  </a:cubicBezTo>
                  <a:cubicBezTo>
                    <a:pt x="1618" y="4799"/>
                    <a:pt x="1664" y="4806"/>
                    <a:pt x="1709" y="4806"/>
                  </a:cubicBezTo>
                  <a:cubicBezTo>
                    <a:pt x="1800" y="4806"/>
                    <a:pt x="1891" y="4778"/>
                    <a:pt x="1954" y="4694"/>
                  </a:cubicBezTo>
                  <a:lnTo>
                    <a:pt x="3214" y="3434"/>
                  </a:lnTo>
                  <a:lnTo>
                    <a:pt x="3750" y="3434"/>
                  </a:lnTo>
                  <a:cubicBezTo>
                    <a:pt x="4317" y="3434"/>
                    <a:pt x="4790" y="2962"/>
                    <a:pt x="4790" y="2426"/>
                  </a:cubicBezTo>
                  <a:lnTo>
                    <a:pt x="4790" y="1040"/>
                  </a:lnTo>
                  <a:cubicBezTo>
                    <a:pt x="4821" y="473"/>
                    <a:pt x="4380" y="0"/>
                    <a:pt x="37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8" name="Google Shape;19448;p93"/>
            <p:cNvSpPr/>
            <p:nvPr/>
          </p:nvSpPr>
          <p:spPr>
            <a:xfrm>
              <a:off x="-30345325" y="3988125"/>
              <a:ext cx="119750" cy="120175"/>
            </a:xfrm>
            <a:custGeom>
              <a:avLst/>
              <a:gdLst/>
              <a:ahLst/>
              <a:cxnLst/>
              <a:rect l="l" t="t" r="r" b="b"/>
              <a:pathLst>
                <a:path w="4790" h="4807" extrusionOk="0">
                  <a:moveTo>
                    <a:pt x="1009" y="0"/>
                  </a:moveTo>
                  <a:cubicBezTo>
                    <a:pt x="473" y="0"/>
                    <a:pt x="0" y="473"/>
                    <a:pt x="0" y="1040"/>
                  </a:cubicBezTo>
                  <a:lnTo>
                    <a:pt x="0" y="2395"/>
                  </a:lnTo>
                  <a:cubicBezTo>
                    <a:pt x="0" y="2962"/>
                    <a:pt x="473" y="3434"/>
                    <a:pt x="1009" y="3434"/>
                  </a:cubicBezTo>
                  <a:lnTo>
                    <a:pt x="1576" y="3434"/>
                  </a:lnTo>
                  <a:lnTo>
                    <a:pt x="2836" y="4694"/>
                  </a:lnTo>
                  <a:cubicBezTo>
                    <a:pt x="2920" y="4778"/>
                    <a:pt x="3018" y="4806"/>
                    <a:pt x="3102" y="4806"/>
                  </a:cubicBezTo>
                  <a:cubicBezTo>
                    <a:pt x="3144" y="4806"/>
                    <a:pt x="3182" y="4799"/>
                    <a:pt x="3214" y="4789"/>
                  </a:cubicBezTo>
                  <a:cubicBezTo>
                    <a:pt x="3340" y="4726"/>
                    <a:pt x="3434" y="4568"/>
                    <a:pt x="3434" y="4474"/>
                  </a:cubicBezTo>
                  <a:lnTo>
                    <a:pt x="3434" y="3434"/>
                  </a:lnTo>
                  <a:lnTo>
                    <a:pt x="3781" y="3434"/>
                  </a:lnTo>
                  <a:cubicBezTo>
                    <a:pt x="4348" y="3434"/>
                    <a:pt x="4789" y="2962"/>
                    <a:pt x="4789" y="2395"/>
                  </a:cubicBezTo>
                  <a:lnTo>
                    <a:pt x="4789" y="1040"/>
                  </a:lnTo>
                  <a:cubicBezTo>
                    <a:pt x="4789" y="473"/>
                    <a:pt x="4348" y="0"/>
                    <a:pt x="378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9" name="Google Shape;19449;p93"/>
            <p:cNvSpPr/>
            <p:nvPr/>
          </p:nvSpPr>
          <p:spPr>
            <a:xfrm>
              <a:off x="-30293350" y="4159025"/>
              <a:ext cx="188275" cy="52000"/>
            </a:xfrm>
            <a:custGeom>
              <a:avLst/>
              <a:gdLst/>
              <a:ahLst/>
              <a:cxnLst/>
              <a:rect l="l" t="t" r="r" b="b"/>
              <a:pathLst>
                <a:path w="7531" h="2080" extrusionOk="0">
                  <a:moveTo>
                    <a:pt x="1" y="1"/>
                  </a:moveTo>
                  <a:lnTo>
                    <a:pt x="1" y="1040"/>
                  </a:lnTo>
                  <a:cubicBezTo>
                    <a:pt x="1" y="1607"/>
                    <a:pt x="473" y="2080"/>
                    <a:pt x="1040" y="2080"/>
                  </a:cubicBezTo>
                  <a:lnTo>
                    <a:pt x="6491" y="2080"/>
                  </a:lnTo>
                  <a:cubicBezTo>
                    <a:pt x="7058" y="2080"/>
                    <a:pt x="7530" y="1607"/>
                    <a:pt x="7530" y="1040"/>
                  </a:cubicBezTo>
                  <a:lnTo>
                    <a:pt x="753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0" name="Google Shape;19450;p93"/>
            <p:cNvSpPr/>
            <p:nvPr/>
          </p:nvSpPr>
          <p:spPr>
            <a:xfrm>
              <a:off x="-30293350" y="3918800"/>
              <a:ext cx="188275" cy="34675"/>
            </a:xfrm>
            <a:custGeom>
              <a:avLst/>
              <a:gdLst/>
              <a:ahLst/>
              <a:cxnLst/>
              <a:rect l="l" t="t" r="r" b="b"/>
              <a:pathLst>
                <a:path w="7531" h="1387" extrusionOk="0">
                  <a:moveTo>
                    <a:pt x="1040" y="1"/>
                  </a:moveTo>
                  <a:cubicBezTo>
                    <a:pt x="473" y="1"/>
                    <a:pt x="1" y="473"/>
                    <a:pt x="1" y="1040"/>
                  </a:cubicBezTo>
                  <a:lnTo>
                    <a:pt x="1" y="1387"/>
                  </a:lnTo>
                  <a:lnTo>
                    <a:pt x="7530" y="1387"/>
                  </a:lnTo>
                  <a:lnTo>
                    <a:pt x="7530" y="1040"/>
                  </a:lnTo>
                  <a:cubicBezTo>
                    <a:pt x="7530" y="505"/>
                    <a:pt x="7058" y="1"/>
                    <a:pt x="64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1" name="Google Shape;19451;p93"/>
            <p:cNvSpPr/>
            <p:nvPr/>
          </p:nvSpPr>
          <p:spPr>
            <a:xfrm>
              <a:off x="-30294125" y="3970800"/>
              <a:ext cx="188250" cy="170925"/>
            </a:xfrm>
            <a:custGeom>
              <a:avLst/>
              <a:gdLst/>
              <a:ahLst/>
              <a:cxnLst/>
              <a:rect l="l" t="t" r="r" b="b"/>
              <a:pathLst>
                <a:path w="7530" h="6837" extrusionOk="0">
                  <a:moveTo>
                    <a:pt x="1733" y="0"/>
                  </a:moveTo>
                  <a:cubicBezTo>
                    <a:pt x="2678" y="0"/>
                    <a:pt x="3434" y="756"/>
                    <a:pt x="3434" y="1701"/>
                  </a:cubicBezTo>
                  <a:lnTo>
                    <a:pt x="3434" y="3056"/>
                  </a:lnTo>
                  <a:cubicBezTo>
                    <a:pt x="3434" y="3907"/>
                    <a:pt x="2836" y="4568"/>
                    <a:pt x="2048" y="4757"/>
                  </a:cubicBezTo>
                  <a:lnTo>
                    <a:pt x="2048" y="5167"/>
                  </a:lnTo>
                  <a:cubicBezTo>
                    <a:pt x="2048" y="5576"/>
                    <a:pt x="1828" y="5954"/>
                    <a:pt x="1418" y="6112"/>
                  </a:cubicBezTo>
                  <a:cubicBezTo>
                    <a:pt x="1307" y="6162"/>
                    <a:pt x="1184" y="6187"/>
                    <a:pt x="1058" y="6187"/>
                  </a:cubicBezTo>
                  <a:cubicBezTo>
                    <a:pt x="789" y="6187"/>
                    <a:pt x="508" y="6075"/>
                    <a:pt x="315" y="5860"/>
                  </a:cubicBezTo>
                  <a:lnTo>
                    <a:pt x="0" y="5545"/>
                  </a:lnTo>
                  <a:lnTo>
                    <a:pt x="0" y="6837"/>
                  </a:lnTo>
                  <a:lnTo>
                    <a:pt x="7530" y="6837"/>
                  </a:lnTo>
                  <a:lnTo>
                    <a:pt x="7530" y="5545"/>
                  </a:lnTo>
                  <a:lnTo>
                    <a:pt x="7215" y="5860"/>
                  </a:lnTo>
                  <a:cubicBezTo>
                    <a:pt x="7022" y="6075"/>
                    <a:pt x="6756" y="6187"/>
                    <a:pt x="6496" y="6187"/>
                  </a:cubicBezTo>
                  <a:cubicBezTo>
                    <a:pt x="6374" y="6187"/>
                    <a:pt x="6254" y="6162"/>
                    <a:pt x="6144" y="6112"/>
                  </a:cubicBezTo>
                  <a:cubicBezTo>
                    <a:pt x="5734" y="5954"/>
                    <a:pt x="5514" y="5576"/>
                    <a:pt x="5514" y="5167"/>
                  </a:cubicBezTo>
                  <a:lnTo>
                    <a:pt x="5514" y="4757"/>
                  </a:lnTo>
                  <a:cubicBezTo>
                    <a:pt x="4726" y="4600"/>
                    <a:pt x="4127" y="3907"/>
                    <a:pt x="4127" y="3056"/>
                  </a:cubicBezTo>
                  <a:lnTo>
                    <a:pt x="4127" y="1701"/>
                  </a:lnTo>
                  <a:cubicBezTo>
                    <a:pt x="4127" y="756"/>
                    <a:pt x="4884"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452" name="Google Shape;19452;p93"/>
          <p:cNvGrpSpPr/>
          <p:nvPr/>
        </p:nvGrpSpPr>
        <p:grpSpPr>
          <a:xfrm>
            <a:off x="2200736" y="1532946"/>
            <a:ext cx="332593" cy="353645"/>
            <a:chOff x="-34755225" y="3202075"/>
            <a:chExt cx="274100" cy="291450"/>
          </a:xfrm>
        </p:grpSpPr>
        <p:sp>
          <p:nvSpPr>
            <p:cNvPr id="19453" name="Google Shape;19453;p93"/>
            <p:cNvSpPr/>
            <p:nvPr/>
          </p:nvSpPr>
          <p:spPr>
            <a:xfrm>
              <a:off x="-34703250" y="3389525"/>
              <a:ext cx="84300" cy="34675"/>
            </a:xfrm>
            <a:custGeom>
              <a:avLst/>
              <a:gdLst/>
              <a:ahLst/>
              <a:cxnLst/>
              <a:rect l="l" t="t" r="r" b="b"/>
              <a:pathLst>
                <a:path w="3372" h="1387" extrusionOk="0">
                  <a:moveTo>
                    <a:pt x="1670" y="1"/>
                  </a:moveTo>
                  <a:cubicBezTo>
                    <a:pt x="883" y="1"/>
                    <a:pt x="158" y="599"/>
                    <a:pt x="0" y="1387"/>
                  </a:cubicBezTo>
                  <a:lnTo>
                    <a:pt x="3371" y="1387"/>
                  </a:lnTo>
                  <a:cubicBezTo>
                    <a:pt x="3214" y="599"/>
                    <a:pt x="2489" y="1"/>
                    <a:pt x="16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4" name="Google Shape;19454;p93"/>
            <p:cNvSpPr/>
            <p:nvPr/>
          </p:nvSpPr>
          <p:spPr>
            <a:xfrm>
              <a:off x="-34636300" y="3348575"/>
              <a:ext cx="69325" cy="75625"/>
            </a:xfrm>
            <a:custGeom>
              <a:avLst/>
              <a:gdLst/>
              <a:ahLst/>
              <a:cxnLst/>
              <a:rect l="l" t="t" r="r" b="b"/>
              <a:pathLst>
                <a:path w="2773" h="3025" extrusionOk="0">
                  <a:moveTo>
                    <a:pt x="2111" y="0"/>
                  </a:moveTo>
                  <a:lnTo>
                    <a:pt x="1387" y="221"/>
                  </a:lnTo>
                  <a:cubicBezTo>
                    <a:pt x="1298" y="265"/>
                    <a:pt x="1179" y="290"/>
                    <a:pt x="1049" y="290"/>
                  </a:cubicBezTo>
                  <a:cubicBezTo>
                    <a:pt x="808" y="290"/>
                    <a:pt x="531" y="205"/>
                    <a:pt x="347" y="0"/>
                  </a:cubicBezTo>
                  <a:lnTo>
                    <a:pt x="347" y="0"/>
                  </a:lnTo>
                  <a:cubicBezTo>
                    <a:pt x="378" y="63"/>
                    <a:pt x="378" y="189"/>
                    <a:pt x="378" y="315"/>
                  </a:cubicBezTo>
                  <a:cubicBezTo>
                    <a:pt x="378" y="662"/>
                    <a:pt x="221" y="977"/>
                    <a:pt x="0" y="1229"/>
                  </a:cubicBezTo>
                  <a:cubicBezTo>
                    <a:pt x="725" y="1575"/>
                    <a:pt x="1229" y="2237"/>
                    <a:pt x="1355" y="3025"/>
                  </a:cubicBezTo>
                  <a:lnTo>
                    <a:pt x="2773" y="3025"/>
                  </a:lnTo>
                  <a:lnTo>
                    <a:pt x="2773" y="221"/>
                  </a:lnTo>
                  <a:cubicBezTo>
                    <a:pt x="2521" y="189"/>
                    <a:pt x="2300" y="126"/>
                    <a:pt x="21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5" name="Google Shape;19455;p93"/>
            <p:cNvSpPr/>
            <p:nvPr/>
          </p:nvSpPr>
          <p:spPr>
            <a:xfrm>
              <a:off x="-34752875" y="3253275"/>
              <a:ext cx="126050" cy="170925"/>
            </a:xfrm>
            <a:custGeom>
              <a:avLst/>
              <a:gdLst/>
              <a:ahLst/>
              <a:cxnLst/>
              <a:rect l="l" t="t" r="r" b="b"/>
              <a:pathLst>
                <a:path w="5042" h="6837" extrusionOk="0">
                  <a:moveTo>
                    <a:pt x="1" y="0"/>
                  </a:moveTo>
                  <a:lnTo>
                    <a:pt x="1" y="6837"/>
                  </a:lnTo>
                  <a:lnTo>
                    <a:pt x="1418" y="6837"/>
                  </a:lnTo>
                  <a:cubicBezTo>
                    <a:pt x="1450" y="6018"/>
                    <a:pt x="1954" y="5356"/>
                    <a:pt x="2679" y="4978"/>
                  </a:cubicBezTo>
                  <a:cubicBezTo>
                    <a:pt x="2427" y="4757"/>
                    <a:pt x="2301" y="4442"/>
                    <a:pt x="2301" y="4064"/>
                  </a:cubicBezTo>
                  <a:cubicBezTo>
                    <a:pt x="2301" y="3340"/>
                    <a:pt x="2931" y="2710"/>
                    <a:pt x="3687" y="2710"/>
                  </a:cubicBezTo>
                  <a:cubicBezTo>
                    <a:pt x="4128" y="2710"/>
                    <a:pt x="4474" y="2899"/>
                    <a:pt x="4758" y="3214"/>
                  </a:cubicBezTo>
                  <a:cubicBezTo>
                    <a:pt x="4726" y="3056"/>
                    <a:pt x="4758" y="2899"/>
                    <a:pt x="4789" y="2741"/>
                  </a:cubicBezTo>
                  <a:lnTo>
                    <a:pt x="5041" y="2016"/>
                  </a:lnTo>
                  <a:cubicBezTo>
                    <a:pt x="4821" y="1607"/>
                    <a:pt x="4758" y="1134"/>
                    <a:pt x="4758" y="662"/>
                  </a:cubicBezTo>
                  <a:cubicBezTo>
                    <a:pt x="4758" y="410"/>
                    <a:pt x="4789" y="189"/>
                    <a:pt x="48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6" name="Google Shape;19456;p93"/>
            <p:cNvSpPr/>
            <p:nvPr/>
          </p:nvSpPr>
          <p:spPr>
            <a:xfrm>
              <a:off x="-34677250" y="3338325"/>
              <a:ext cx="33875" cy="33900"/>
            </a:xfrm>
            <a:custGeom>
              <a:avLst/>
              <a:gdLst/>
              <a:ahLst/>
              <a:cxnLst/>
              <a:rect l="l" t="t" r="r" b="b"/>
              <a:pathLst>
                <a:path w="1355" h="1356" extrusionOk="0">
                  <a:moveTo>
                    <a:pt x="662" y="1"/>
                  </a:moveTo>
                  <a:cubicBezTo>
                    <a:pt x="315" y="1"/>
                    <a:pt x="0" y="316"/>
                    <a:pt x="0" y="694"/>
                  </a:cubicBezTo>
                  <a:cubicBezTo>
                    <a:pt x="0" y="1040"/>
                    <a:pt x="315" y="1355"/>
                    <a:pt x="662" y="1355"/>
                  </a:cubicBezTo>
                  <a:cubicBezTo>
                    <a:pt x="1040" y="1355"/>
                    <a:pt x="1355" y="1040"/>
                    <a:pt x="1355" y="694"/>
                  </a:cubicBezTo>
                  <a:cubicBezTo>
                    <a:pt x="1355" y="316"/>
                    <a:pt x="1040" y="1"/>
                    <a:pt x="6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7" name="Google Shape;19457;p93"/>
            <p:cNvSpPr/>
            <p:nvPr/>
          </p:nvSpPr>
          <p:spPr>
            <a:xfrm>
              <a:off x="-34618200" y="3202500"/>
              <a:ext cx="137075" cy="135850"/>
            </a:xfrm>
            <a:custGeom>
              <a:avLst/>
              <a:gdLst/>
              <a:ahLst/>
              <a:cxnLst/>
              <a:rect l="l" t="t" r="r" b="b"/>
              <a:pathLst>
                <a:path w="5483" h="5434" extrusionOk="0">
                  <a:moveTo>
                    <a:pt x="2710" y="992"/>
                  </a:moveTo>
                  <a:cubicBezTo>
                    <a:pt x="2899" y="992"/>
                    <a:pt x="3057" y="1149"/>
                    <a:pt x="3057" y="1338"/>
                  </a:cubicBezTo>
                  <a:cubicBezTo>
                    <a:pt x="3057" y="1559"/>
                    <a:pt x="2899" y="1716"/>
                    <a:pt x="2710" y="1716"/>
                  </a:cubicBezTo>
                  <a:cubicBezTo>
                    <a:pt x="2521" y="1716"/>
                    <a:pt x="2364" y="1559"/>
                    <a:pt x="2364" y="1338"/>
                  </a:cubicBezTo>
                  <a:cubicBezTo>
                    <a:pt x="2395" y="1149"/>
                    <a:pt x="2553" y="992"/>
                    <a:pt x="2710" y="992"/>
                  </a:cubicBezTo>
                  <a:close/>
                  <a:moveTo>
                    <a:pt x="2742" y="2346"/>
                  </a:moveTo>
                  <a:cubicBezTo>
                    <a:pt x="2962" y="2346"/>
                    <a:pt x="3120" y="2504"/>
                    <a:pt x="3120" y="2693"/>
                  </a:cubicBezTo>
                  <a:lnTo>
                    <a:pt x="3120" y="4079"/>
                  </a:lnTo>
                  <a:cubicBezTo>
                    <a:pt x="3120" y="4268"/>
                    <a:pt x="2962" y="4426"/>
                    <a:pt x="2742" y="4426"/>
                  </a:cubicBezTo>
                  <a:cubicBezTo>
                    <a:pt x="2553" y="4426"/>
                    <a:pt x="2395" y="4268"/>
                    <a:pt x="2395" y="4079"/>
                  </a:cubicBezTo>
                  <a:lnTo>
                    <a:pt x="2395" y="2693"/>
                  </a:lnTo>
                  <a:cubicBezTo>
                    <a:pt x="2395" y="2504"/>
                    <a:pt x="2553" y="2346"/>
                    <a:pt x="2742" y="2346"/>
                  </a:cubicBezTo>
                  <a:close/>
                  <a:moveTo>
                    <a:pt x="2646" y="0"/>
                  </a:moveTo>
                  <a:cubicBezTo>
                    <a:pt x="1359" y="0"/>
                    <a:pt x="1" y="1099"/>
                    <a:pt x="1" y="2724"/>
                  </a:cubicBezTo>
                  <a:cubicBezTo>
                    <a:pt x="1" y="3197"/>
                    <a:pt x="127" y="3638"/>
                    <a:pt x="348" y="4016"/>
                  </a:cubicBezTo>
                  <a:lnTo>
                    <a:pt x="33" y="4961"/>
                  </a:lnTo>
                  <a:cubicBezTo>
                    <a:pt x="1" y="5087"/>
                    <a:pt x="33" y="5245"/>
                    <a:pt x="127" y="5339"/>
                  </a:cubicBezTo>
                  <a:cubicBezTo>
                    <a:pt x="167" y="5399"/>
                    <a:pt x="245" y="5421"/>
                    <a:pt x="329" y="5421"/>
                  </a:cubicBezTo>
                  <a:cubicBezTo>
                    <a:pt x="377" y="5421"/>
                    <a:pt x="427" y="5414"/>
                    <a:pt x="474" y="5402"/>
                  </a:cubicBezTo>
                  <a:lnTo>
                    <a:pt x="1419" y="5087"/>
                  </a:lnTo>
                  <a:cubicBezTo>
                    <a:pt x="1797" y="5339"/>
                    <a:pt x="2238" y="5434"/>
                    <a:pt x="2742" y="5434"/>
                  </a:cubicBezTo>
                  <a:cubicBezTo>
                    <a:pt x="4254" y="5434"/>
                    <a:pt x="5483" y="4237"/>
                    <a:pt x="5483" y="2724"/>
                  </a:cubicBezTo>
                  <a:cubicBezTo>
                    <a:pt x="5483" y="1275"/>
                    <a:pt x="4317" y="78"/>
                    <a:pt x="2899" y="15"/>
                  </a:cubicBezTo>
                  <a:cubicBezTo>
                    <a:pt x="2815" y="5"/>
                    <a:pt x="2731" y="0"/>
                    <a:pt x="264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8" name="Google Shape;19458;p93"/>
            <p:cNvSpPr/>
            <p:nvPr/>
          </p:nvSpPr>
          <p:spPr>
            <a:xfrm>
              <a:off x="-34755225" y="3440725"/>
              <a:ext cx="188250" cy="52800"/>
            </a:xfrm>
            <a:custGeom>
              <a:avLst/>
              <a:gdLst/>
              <a:ahLst/>
              <a:cxnLst/>
              <a:rect l="l" t="t" r="r" b="b"/>
              <a:pathLst>
                <a:path w="7530" h="2112" extrusionOk="0">
                  <a:moveTo>
                    <a:pt x="0" y="0"/>
                  </a:moveTo>
                  <a:lnTo>
                    <a:pt x="0" y="1071"/>
                  </a:lnTo>
                  <a:cubicBezTo>
                    <a:pt x="0" y="1670"/>
                    <a:pt x="473" y="2111"/>
                    <a:pt x="1040" y="2111"/>
                  </a:cubicBezTo>
                  <a:lnTo>
                    <a:pt x="6490" y="2111"/>
                  </a:lnTo>
                  <a:cubicBezTo>
                    <a:pt x="7057" y="2111"/>
                    <a:pt x="7530" y="1639"/>
                    <a:pt x="7530" y="1071"/>
                  </a:cubicBezTo>
                  <a:lnTo>
                    <a:pt x="753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9" name="Google Shape;19459;p93"/>
            <p:cNvSpPr/>
            <p:nvPr/>
          </p:nvSpPr>
          <p:spPr>
            <a:xfrm>
              <a:off x="-34754450" y="3202075"/>
              <a:ext cx="153600" cy="33900"/>
            </a:xfrm>
            <a:custGeom>
              <a:avLst/>
              <a:gdLst/>
              <a:ahLst/>
              <a:cxnLst/>
              <a:rect l="l" t="t" r="r" b="b"/>
              <a:pathLst>
                <a:path w="6144" h="1356" extrusionOk="0">
                  <a:moveTo>
                    <a:pt x="1040" y="0"/>
                  </a:moveTo>
                  <a:cubicBezTo>
                    <a:pt x="473" y="0"/>
                    <a:pt x="1" y="473"/>
                    <a:pt x="1" y="1009"/>
                  </a:cubicBezTo>
                  <a:lnTo>
                    <a:pt x="1" y="1355"/>
                  </a:lnTo>
                  <a:lnTo>
                    <a:pt x="5104" y="1355"/>
                  </a:lnTo>
                  <a:cubicBezTo>
                    <a:pt x="5293" y="819"/>
                    <a:pt x="5672" y="347"/>
                    <a:pt x="61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460" name="Google Shape;19460;p93"/>
          <p:cNvGrpSpPr/>
          <p:nvPr/>
        </p:nvGrpSpPr>
        <p:grpSpPr>
          <a:xfrm>
            <a:off x="2190209" y="1973987"/>
            <a:ext cx="353645" cy="353645"/>
            <a:chOff x="-34763900" y="3561225"/>
            <a:chExt cx="291450" cy="291450"/>
          </a:xfrm>
        </p:grpSpPr>
        <p:sp>
          <p:nvSpPr>
            <p:cNvPr id="19461" name="Google Shape;19461;p93"/>
            <p:cNvSpPr/>
            <p:nvPr/>
          </p:nvSpPr>
          <p:spPr>
            <a:xfrm>
              <a:off x="-34693800" y="3629750"/>
              <a:ext cx="152025" cy="152825"/>
            </a:xfrm>
            <a:custGeom>
              <a:avLst/>
              <a:gdLst/>
              <a:ahLst/>
              <a:cxnLst/>
              <a:rect l="l" t="t" r="r" b="b"/>
              <a:pathLst>
                <a:path w="6081" h="6113" extrusionOk="0">
                  <a:moveTo>
                    <a:pt x="3025" y="1387"/>
                  </a:moveTo>
                  <a:cubicBezTo>
                    <a:pt x="3970" y="1387"/>
                    <a:pt x="4726" y="2143"/>
                    <a:pt x="4726" y="3088"/>
                  </a:cubicBezTo>
                  <a:cubicBezTo>
                    <a:pt x="4726" y="4033"/>
                    <a:pt x="3970" y="4789"/>
                    <a:pt x="3025" y="4789"/>
                  </a:cubicBezTo>
                  <a:cubicBezTo>
                    <a:pt x="2080" y="4789"/>
                    <a:pt x="1324" y="4033"/>
                    <a:pt x="1324" y="3088"/>
                  </a:cubicBezTo>
                  <a:cubicBezTo>
                    <a:pt x="1324" y="2143"/>
                    <a:pt x="2080" y="1387"/>
                    <a:pt x="3025" y="1387"/>
                  </a:cubicBezTo>
                  <a:close/>
                  <a:moveTo>
                    <a:pt x="2710" y="0"/>
                  </a:moveTo>
                  <a:lnTo>
                    <a:pt x="2710" y="442"/>
                  </a:lnTo>
                  <a:cubicBezTo>
                    <a:pt x="2710" y="599"/>
                    <a:pt x="2584" y="725"/>
                    <a:pt x="2426" y="757"/>
                  </a:cubicBezTo>
                  <a:cubicBezTo>
                    <a:pt x="2237" y="788"/>
                    <a:pt x="2017" y="914"/>
                    <a:pt x="1859" y="1009"/>
                  </a:cubicBezTo>
                  <a:cubicBezTo>
                    <a:pt x="1815" y="1031"/>
                    <a:pt x="1762" y="1041"/>
                    <a:pt x="1707" y="1041"/>
                  </a:cubicBezTo>
                  <a:cubicBezTo>
                    <a:pt x="1607" y="1041"/>
                    <a:pt x="1500" y="1007"/>
                    <a:pt x="1418" y="946"/>
                  </a:cubicBezTo>
                  <a:lnTo>
                    <a:pt x="1103" y="631"/>
                  </a:lnTo>
                  <a:lnTo>
                    <a:pt x="631" y="1103"/>
                  </a:lnTo>
                  <a:lnTo>
                    <a:pt x="946" y="1418"/>
                  </a:lnTo>
                  <a:cubicBezTo>
                    <a:pt x="1072" y="1544"/>
                    <a:pt x="1072" y="1702"/>
                    <a:pt x="977" y="1859"/>
                  </a:cubicBezTo>
                  <a:cubicBezTo>
                    <a:pt x="851" y="2048"/>
                    <a:pt x="788" y="2269"/>
                    <a:pt x="757" y="2458"/>
                  </a:cubicBezTo>
                  <a:cubicBezTo>
                    <a:pt x="694" y="2615"/>
                    <a:pt x="599" y="2710"/>
                    <a:pt x="442" y="2710"/>
                  </a:cubicBezTo>
                  <a:lnTo>
                    <a:pt x="1" y="2710"/>
                  </a:lnTo>
                  <a:lnTo>
                    <a:pt x="1" y="3403"/>
                  </a:lnTo>
                  <a:lnTo>
                    <a:pt x="442" y="3403"/>
                  </a:lnTo>
                  <a:cubicBezTo>
                    <a:pt x="599" y="3403"/>
                    <a:pt x="694" y="3498"/>
                    <a:pt x="757" y="3655"/>
                  </a:cubicBezTo>
                  <a:cubicBezTo>
                    <a:pt x="788" y="3876"/>
                    <a:pt x="914" y="4096"/>
                    <a:pt x="977" y="4254"/>
                  </a:cubicBezTo>
                  <a:cubicBezTo>
                    <a:pt x="1072" y="4380"/>
                    <a:pt x="1009" y="4569"/>
                    <a:pt x="946" y="4695"/>
                  </a:cubicBezTo>
                  <a:lnTo>
                    <a:pt x="631" y="5010"/>
                  </a:lnTo>
                  <a:lnTo>
                    <a:pt x="1103" y="5482"/>
                  </a:lnTo>
                  <a:lnTo>
                    <a:pt x="1418" y="5167"/>
                  </a:lnTo>
                  <a:cubicBezTo>
                    <a:pt x="1486" y="5100"/>
                    <a:pt x="1562" y="5068"/>
                    <a:pt x="1643" y="5068"/>
                  </a:cubicBezTo>
                  <a:cubicBezTo>
                    <a:pt x="1713" y="5068"/>
                    <a:pt x="1786" y="5092"/>
                    <a:pt x="1859" y="5136"/>
                  </a:cubicBezTo>
                  <a:cubicBezTo>
                    <a:pt x="2048" y="5230"/>
                    <a:pt x="2237" y="5325"/>
                    <a:pt x="2426" y="5356"/>
                  </a:cubicBezTo>
                  <a:cubicBezTo>
                    <a:pt x="2584" y="5419"/>
                    <a:pt x="2710" y="5514"/>
                    <a:pt x="2710" y="5671"/>
                  </a:cubicBezTo>
                  <a:lnTo>
                    <a:pt x="2710" y="6112"/>
                  </a:lnTo>
                  <a:lnTo>
                    <a:pt x="3372" y="6112"/>
                  </a:lnTo>
                  <a:lnTo>
                    <a:pt x="3372" y="5734"/>
                  </a:lnTo>
                  <a:cubicBezTo>
                    <a:pt x="3372" y="5577"/>
                    <a:pt x="3498" y="5451"/>
                    <a:pt x="3655" y="5419"/>
                  </a:cubicBezTo>
                  <a:cubicBezTo>
                    <a:pt x="3844" y="5356"/>
                    <a:pt x="4096" y="5262"/>
                    <a:pt x="4254" y="5167"/>
                  </a:cubicBezTo>
                  <a:cubicBezTo>
                    <a:pt x="4300" y="5133"/>
                    <a:pt x="4355" y="5119"/>
                    <a:pt x="4410" y="5119"/>
                  </a:cubicBezTo>
                  <a:cubicBezTo>
                    <a:pt x="4506" y="5119"/>
                    <a:pt x="4603" y="5159"/>
                    <a:pt x="4663" y="5199"/>
                  </a:cubicBezTo>
                  <a:lnTo>
                    <a:pt x="5010" y="5514"/>
                  </a:lnTo>
                  <a:lnTo>
                    <a:pt x="5451" y="5041"/>
                  </a:lnTo>
                  <a:lnTo>
                    <a:pt x="5136" y="4726"/>
                  </a:lnTo>
                  <a:cubicBezTo>
                    <a:pt x="5041" y="4632"/>
                    <a:pt x="5041" y="4474"/>
                    <a:pt x="5104" y="4285"/>
                  </a:cubicBezTo>
                  <a:cubicBezTo>
                    <a:pt x="5230" y="4096"/>
                    <a:pt x="5293" y="3907"/>
                    <a:pt x="5356" y="3718"/>
                  </a:cubicBezTo>
                  <a:cubicBezTo>
                    <a:pt x="5388" y="3561"/>
                    <a:pt x="5514" y="3434"/>
                    <a:pt x="5671" y="3434"/>
                  </a:cubicBezTo>
                  <a:lnTo>
                    <a:pt x="6081" y="3434"/>
                  </a:lnTo>
                  <a:lnTo>
                    <a:pt x="6081" y="2773"/>
                  </a:lnTo>
                  <a:lnTo>
                    <a:pt x="5671" y="2773"/>
                  </a:lnTo>
                  <a:cubicBezTo>
                    <a:pt x="5514" y="2710"/>
                    <a:pt x="5388" y="2615"/>
                    <a:pt x="5356" y="2458"/>
                  </a:cubicBezTo>
                  <a:cubicBezTo>
                    <a:pt x="5293" y="2269"/>
                    <a:pt x="5199" y="2017"/>
                    <a:pt x="5104" y="1859"/>
                  </a:cubicBezTo>
                  <a:cubicBezTo>
                    <a:pt x="5041" y="1733"/>
                    <a:pt x="5073" y="1544"/>
                    <a:pt x="5136" y="1418"/>
                  </a:cubicBezTo>
                  <a:lnTo>
                    <a:pt x="5451" y="1103"/>
                  </a:lnTo>
                  <a:lnTo>
                    <a:pt x="5010" y="631"/>
                  </a:lnTo>
                  <a:lnTo>
                    <a:pt x="4663" y="946"/>
                  </a:lnTo>
                  <a:cubicBezTo>
                    <a:pt x="4608" y="1019"/>
                    <a:pt x="4531" y="1050"/>
                    <a:pt x="4445" y="1050"/>
                  </a:cubicBezTo>
                  <a:cubicBezTo>
                    <a:pt x="4384" y="1050"/>
                    <a:pt x="4319" y="1035"/>
                    <a:pt x="4254" y="1009"/>
                  </a:cubicBezTo>
                  <a:cubicBezTo>
                    <a:pt x="4033" y="883"/>
                    <a:pt x="3844" y="788"/>
                    <a:pt x="3655" y="757"/>
                  </a:cubicBezTo>
                  <a:cubicBezTo>
                    <a:pt x="3498" y="725"/>
                    <a:pt x="3372" y="599"/>
                    <a:pt x="3372" y="442"/>
                  </a:cubicBezTo>
                  <a:lnTo>
                    <a:pt x="337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2" name="Google Shape;19462;p93"/>
            <p:cNvSpPr/>
            <p:nvPr/>
          </p:nvSpPr>
          <p:spPr>
            <a:xfrm>
              <a:off x="-34763900" y="3561225"/>
              <a:ext cx="291450" cy="291450"/>
            </a:xfrm>
            <a:custGeom>
              <a:avLst/>
              <a:gdLst/>
              <a:ahLst/>
              <a:cxnLst/>
              <a:rect l="l" t="t" r="r" b="b"/>
              <a:pathLst>
                <a:path w="11658" h="11658" extrusionOk="0">
                  <a:moveTo>
                    <a:pt x="6522" y="2048"/>
                  </a:moveTo>
                  <a:cubicBezTo>
                    <a:pt x="6743" y="2048"/>
                    <a:pt x="6900" y="2206"/>
                    <a:pt x="6900" y="2395"/>
                  </a:cubicBezTo>
                  <a:lnTo>
                    <a:pt x="6900" y="2899"/>
                  </a:lnTo>
                  <a:cubicBezTo>
                    <a:pt x="6995" y="2962"/>
                    <a:pt x="7089" y="2994"/>
                    <a:pt x="7152" y="3025"/>
                  </a:cubicBezTo>
                  <a:lnTo>
                    <a:pt x="7530" y="2678"/>
                  </a:lnTo>
                  <a:cubicBezTo>
                    <a:pt x="7578" y="2615"/>
                    <a:pt x="7664" y="2584"/>
                    <a:pt x="7755" y="2584"/>
                  </a:cubicBezTo>
                  <a:cubicBezTo>
                    <a:pt x="7845" y="2584"/>
                    <a:pt x="7940" y="2615"/>
                    <a:pt x="8003" y="2678"/>
                  </a:cubicBezTo>
                  <a:lnTo>
                    <a:pt x="8979" y="3655"/>
                  </a:lnTo>
                  <a:cubicBezTo>
                    <a:pt x="9106" y="3781"/>
                    <a:pt x="9106" y="4002"/>
                    <a:pt x="8979" y="4128"/>
                  </a:cubicBezTo>
                  <a:lnTo>
                    <a:pt x="8633" y="4474"/>
                  </a:lnTo>
                  <a:cubicBezTo>
                    <a:pt x="8664" y="4569"/>
                    <a:pt x="8696" y="4695"/>
                    <a:pt x="8727" y="4758"/>
                  </a:cubicBezTo>
                  <a:lnTo>
                    <a:pt x="9263" y="4758"/>
                  </a:lnTo>
                  <a:cubicBezTo>
                    <a:pt x="9452" y="4758"/>
                    <a:pt x="9610" y="4915"/>
                    <a:pt x="9610" y="5104"/>
                  </a:cubicBezTo>
                  <a:lnTo>
                    <a:pt x="9610" y="6491"/>
                  </a:lnTo>
                  <a:cubicBezTo>
                    <a:pt x="9610" y="6680"/>
                    <a:pt x="9452" y="6837"/>
                    <a:pt x="9263" y="6837"/>
                  </a:cubicBezTo>
                  <a:lnTo>
                    <a:pt x="8727" y="6837"/>
                  </a:lnTo>
                  <a:cubicBezTo>
                    <a:pt x="8696" y="6963"/>
                    <a:pt x="8664" y="7026"/>
                    <a:pt x="8633" y="7121"/>
                  </a:cubicBezTo>
                  <a:lnTo>
                    <a:pt x="8979" y="7467"/>
                  </a:lnTo>
                  <a:cubicBezTo>
                    <a:pt x="9106" y="7593"/>
                    <a:pt x="9106" y="7814"/>
                    <a:pt x="8979" y="7940"/>
                  </a:cubicBezTo>
                  <a:lnTo>
                    <a:pt x="8003" y="8916"/>
                  </a:lnTo>
                  <a:cubicBezTo>
                    <a:pt x="7940" y="8979"/>
                    <a:pt x="7845" y="9011"/>
                    <a:pt x="7755" y="9011"/>
                  </a:cubicBezTo>
                  <a:cubicBezTo>
                    <a:pt x="7664" y="9011"/>
                    <a:pt x="7578" y="8979"/>
                    <a:pt x="7530" y="8916"/>
                  </a:cubicBezTo>
                  <a:lnTo>
                    <a:pt x="7152" y="8570"/>
                  </a:lnTo>
                  <a:cubicBezTo>
                    <a:pt x="7089" y="8601"/>
                    <a:pt x="6963" y="8664"/>
                    <a:pt x="6900" y="8696"/>
                  </a:cubicBezTo>
                  <a:lnTo>
                    <a:pt x="6900" y="9200"/>
                  </a:lnTo>
                  <a:cubicBezTo>
                    <a:pt x="6900" y="9389"/>
                    <a:pt x="6743" y="9547"/>
                    <a:pt x="6522" y="9547"/>
                  </a:cubicBezTo>
                  <a:lnTo>
                    <a:pt x="5167" y="9547"/>
                  </a:lnTo>
                  <a:cubicBezTo>
                    <a:pt x="4947" y="9547"/>
                    <a:pt x="4789" y="9389"/>
                    <a:pt x="4789" y="9200"/>
                  </a:cubicBezTo>
                  <a:lnTo>
                    <a:pt x="4789" y="8696"/>
                  </a:lnTo>
                  <a:cubicBezTo>
                    <a:pt x="4695" y="8664"/>
                    <a:pt x="4600" y="8601"/>
                    <a:pt x="4537" y="8570"/>
                  </a:cubicBezTo>
                  <a:lnTo>
                    <a:pt x="4159" y="8916"/>
                  </a:lnTo>
                  <a:cubicBezTo>
                    <a:pt x="4112" y="8979"/>
                    <a:pt x="4025" y="9011"/>
                    <a:pt x="3935" y="9011"/>
                  </a:cubicBezTo>
                  <a:cubicBezTo>
                    <a:pt x="3844" y="9011"/>
                    <a:pt x="3750" y="8979"/>
                    <a:pt x="3687" y="8916"/>
                  </a:cubicBezTo>
                  <a:lnTo>
                    <a:pt x="2710" y="7940"/>
                  </a:lnTo>
                  <a:cubicBezTo>
                    <a:pt x="2584" y="7814"/>
                    <a:pt x="2584" y="7593"/>
                    <a:pt x="2710" y="7467"/>
                  </a:cubicBezTo>
                  <a:lnTo>
                    <a:pt x="3057" y="7121"/>
                  </a:lnTo>
                  <a:cubicBezTo>
                    <a:pt x="3025" y="7026"/>
                    <a:pt x="2994" y="6932"/>
                    <a:pt x="2962" y="6837"/>
                  </a:cubicBezTo>
                  <a:lnTo>
                    <a:pt x="2426" y="6837"/>
                  </a:lnTo>
                  <a:cubicBezTo>
                    <a:pt x="2237" y="6837"/>
                    <a:pt x="2080" y="6680"/>
                    <a:pt x="2080" y="6491"/>
                  </a:cubicBezTo>
                  <a:lnTo>
                    <a:pt x="2080" y="5104"/>
                  </a:lnTo>
                  <a:cubicBezTo>
                    <a:pt x="2080" y="4915"/>
                    <a:pt x="2237" y="4758"/>
                    <a:pt x="2426" y="4758"/>
                  </a:cubicBezTo>
                  <a:lnTo>
                    <a:pt x="2962" y="4758"/>
                  </a:lnTo>
                  <a:cubicBezTo>
                    <a:pt x="2994" y="4632"/>
                    <a:pt x="3025" y="4569"/>
                    <a:pt x="3057" y="4474"/>
                  </a:cubicBezTo>
                  <a:lnTo>
                    <a:pt x="2710" y="4128"/>
                  </a:lnTo>
                  <a:cubicBezTo>
                    <a:pt x="2584" y="4002"/>
                    <a:pt x="2584" y="3781"/>
                    <a:pt x="2710" y="3655"/>
                  </a:cubicBezTo>
                  <a:lnTo>
                    <a:pt x="3687" y="2678"/>
                  </a:lnTo>
                  <a:cubicBezTo>
                    <a:pt x="3750" y="2615"/>
                    <a:pt x="3844" y="2584"/>
                    <a:pt x="3935" y="2584"/>
                  </a:cubicBezTo>
                  <a:cubicBezTo>
                    <a:pt x="4025" y="2584"/>
                    <a:pt x="4112" y="2615"/>
                    <a:pt x="4159" y="2678"/>
                  </a:cubicBezTo>
                  <a:lnTo>
                    <a:pt x="4537" y="3025"/>
                  </a:lnTo>
                  <a:cubicBezTo>
                    <a:pt x="4600" y="2994"/>
                    <a:pt x="4726" y="2962"/>
                    <a:pt x="4789" y="2899"/>
                  </a:cubicBezTo>
                  <a:lnTo>
                    <a:pt x="4789" y="2395"/>
                  </a:lnTo>
                  <a:cubicBezTo>
                    <a:pt x="4789" y="2206"/>
                    <a:pt x="4947" y="2048"/>
                    <a:pt x="5167" y="2048"/>
                  </a:cubicBezTo>
                  <a:close/>
                  <a:moveTo>
                    <a:pt x="5829" y="1"/>
                  </a:moveTo>
                  <a:cubicBezTo>
                    <a:pt x="2647" y="1"/>
                    <a:pt x="1" y="2647"/>
                    <a:pt x="1" y="5829"/>
                  </a:cubicBezTo>
                  <a:cubicBezTo>
                    <a:pt x="1" y="6837"/>
                    <a:pt x="284" y="7877"/>
                    <a:pt x="820" y="8790"/>
                  </a:cubicBezTo>
                  <a:lnTo>
                    <a:pt x="32" y="11185"/>
                  </a:lnTo>
                  <a:cubicBezTo>
                    <a:pt x="1" y="11311"/>
                    <a:pt x="32" y="11468"/>
                    <a:pt x="127" y="11531"/>
                  </a:cubicBezTo>
                  <a:cubicBezTo>
                    <a:pt x="174" y="11602"/>
                    <a:pt x="274" y="11638"/>
                    <a:pt x="375" y="11638"/>
                  </a:cubicBezTo>
                  <a:cubicBezTo>
                    <a:pt x="408" y="11638"/>
                    <a:pt x="442" y="11634"/>
                    <a:pt x="473" y="11626"/>
                  </a:cubicBezTo>
                  <a:lnTo>
                    <a:pt x="2868" y="10838"/>
                  </a:lnTo>
                  <a:cubicBezTo>
                    <a:pt x="3781" y="11374"/>
                    <a:pt x="4789" y="11657"/>
                    <a:pt x="5829" y="11657"/>
                  </a:cubicBezTo>
                  <a:cubicBezTo>
                    <a:pt x="9011" y="11657"/>
                    <a:pt x="11657" y="9011"/>
                    <a:pt x="11657" y="5829"/>
                  </a:cubicBezTo>
                  <a:cubicBezTo>
                    <a:pt x="11657" y="2584"/>
                    <a:pt x="9011" y="1"/>
                    <a:pt x="58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3" name="Google Shape;19463;p93"/>
            <p:cNvSpPr/>
            <p:nvPr/>
          </p:nvSpPr>
          <p:spPr>
            <a:xfrm>
              <a:off x="-34644175" y="3680950"/>
              <a:ext cx="51225" cy="51225"/>
            </a:xfrm>
            <a:custGeom>
              <a:avLst/>
              <a:gdLst/>
              <a:ahLst/>
              <a:cxnLst/>
              <a:rect l="l" t="t" r="r" b="b"/>
              <a:pathLst>
                <a:path w="2049" h="2049" extrusionOk="0">
                  <a:moveTo>
                    <a:pt x="1040" y="0"/>
                  </a:moveTo>
                  <a:cubicBezTo>
                    <a:pt x="473" y="0"/>
                    <a:pt x="0" y="473"/>
                    <a:pt x="0" y="1040"/>
                  </a:cubicBezTo>
                  <a:cubicBezTo>
                    <a:pt x="0" y="1576"/>
                    <a:pt x="473" y="2048"/>
                    <a:pt x="1040" y="2048"/>
                  </a:cubicBezTo>
                  <a:cubicBezTo>
                    <a:pt x="1576" y="2048"/>
                    <a:pt x="2048" y="1576"/>
                    <a:pt x="2048" y="1040"/>
                  </a:cubicBezTo>
                  <a:cubicBezTo>
                    <a:pt x="2048" y="441"/>
                    <a:pt x="1576"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9464" name="Google Shape;19464;p93"/>
          <p:cNvSpPr/>
          <p:nvPr/>
        </p:nvSpPr>
        <p:spPr>
          <a:xfrm>
            <a:off x="2189608" y="2409419"/>
            <a:ext cx="353645" cy="353615"/>
          </a:xfrm>
          <a:custGeom>
            <a:avLst/>
            <a:gdLst/>
            <a:ahLst/>
            <a:cxnLst/>
            <a:rect l="l" t="t" r="r" b="b"/>
            <a:pathLst>
              <a:path w="11658" h="11657" extrusionOk="0">
                <a:moveTo>
                  <a:pt x="5955" y="1733"/>
                </a:moveTo>
                <a:cubicBezTo>
                  <a:pt x="7089" y="1733"/>
                  <a:pt x="8003" y="2647"/>
                  <a:pt x="8003" y="3781"/>
                </a:cubicBezTo>
                <a:cubicBezTo>
                  <a:pt x="7877" y="4442"/>
                  <a:pt x="7562" y="5041"/>
                  <a:pt x="7058" y="5419"/>
                </a:cubicBezTo>
                <a:cubicBezTo>
                  <a:pt x="6837" y="5577"/>
                  <a:pt x="6522" y="5892"/>
                  <a:pt x="6522" y="6333"/>
                </a:cubicBezTo>
                <a:lnTo>
                  <a:pt x="6522" y="6522"/>
                </a:lnTo>
                <a:cubicBezTo>
                  <a:pt x="6522" y="6931"/>
                  <a:pt x="6207" y="7215"/>
                  <a:pt x="5861" y="7215"/>
                </a:cubicBezTo>
                <a:cubicBezTo>
                  <a:pt x="5482" y="7215"/>
                  <a:pt x="5199" y="6900"/>
                  <a:pt x="5199" y="6522"/>
                </a:cubicBezTo>
                <a:lnTo>
                  <a:pt x="5199" y="6333"/>
                </a:lnTo>
                <a:cubicBezTo>
                  <a:pt x="5199" y="5577"/>
                  <a:pt x="5577" y="4852"/>
                  <a:pt x="6302" y="4316"/>
                </a:cubicBezTo>
                <a:cubicBezTo>
                  <a:pt x="6491" y="4190"/>
                  <a:pt x="6585" y="4001"/>
                  <a:pt x="6585" y="3781"/>
                </a:cubicBezTo>
                <a:cubicBezTo>
                  <a:pt x="6585" y="3371"/>
                  <a:pt x="6270" y="3119"/>
                  <a:pt x="5892" y="3119"/>
                </a:cubicBezTo>
                <a:cubicBezTo>
                  <a:pt x="5514" y="3119"/>
                  <a:pt x="5230" y="3434"/>
                  <a:pt x="5230" y="3781"/>
                </a:cubicBezTo>
                <a:cubicBezTo>
                  <a:pt x="5230" y="4159"/>
                  <a:pt x="4915" y="4442"/>
                  <a:pt x="4569" y="4442"/>
                </a:cubicBezTo>
                <a:cubicBezTo>
                  <a:pt x="4191" y="4442"/>
                  <a:pt x="3907" y="4127"/>
                  <a:pt x="3907" y="3781"/>
                </a:cubicBezTo>
                <a:cubicBezTo>
                  <a:pt x="3907" y="2647"/>
                  <a:pt x="4821" y="1733"/>
                  <a:pt x="5955" y="1733"/>
                </a:cubicBezTo>
                <a:close/>
                <a:moveTo>
                  <a:pt x="5829" y="8570"/>
                </a:moveTo>
                <a:cubicBezTo>
                  <a:pt x="6176" y="8570"/>
                  <a:pt x="6491" y="8885"/>
                  <a:pt x="6491" y="9263"/>
                </a:cubicBezTo>
                <a:cubicBezTo>
                  <a:pt x="6491" y="9641"/>
                  <a:pt x="6207" y="9924"/>
                  <a:pt x="5829" y="9924"/>
                </a:cubicBezTo>
                <a:cubicBezTo>
                  <a:pt x="5419" y="9924"/>
                  <a:pt x="5167" y="9609"/>
                  <a:pt x="5167" y="9263"/>
                </a:cubicBezTo>
                <a:cubicBezTo>
                  <a:pt x="5167" y="8853"/>
                  <a:pt x="5482" y="8570"/>
                  <a:pt x="5829" y="8570"/>
                </a:cubicBezTo>
                <a:close/>
                <a:moveTo>
                  <a:pt x="5829" y="0"/>
                </a:moveTo>
                <a:cubicBezTo>
                  <a:pt x="2647" y="0"/>
                  <a:pt x="1" y="2615"/>
                  <a:pt x="1" y="5829"/>
                </a:cubicBezTo>
                <a:cubicBezTo>
                  <a:pt x="1" y="9011"/>
                  <a:pt x="2647" y="11657"/>
                  <a:pt x="5829" y="11657"/>
                </a:cubicBezTo>
                <a:cubicBezTo>
                  <a:pt x="9011" y="11657"/>
                  <a:pt x="11657" y="9011"/>
                  <a:pt x="11657" y="5829"/>
                </a:cubicBezTo>
                <a:cubicBezTo>
                  <a:pt x="11657" y="2647"/>
                  <a:pt x="9011"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465" name="Google Shape;19465;p93"/>
          <p:cNvGrpSpPr/>
          <p:nvPr/>
        </p:nvGrpSpPr>
        <p:grpSpPr>
          <a:xfrm>
            <a:off x="845106" y="2882499"/>
            <a:ext cx="354586" cy="354586"/>
            <a:chOff x="-32927950" y="3227275"/>
            <a:chExt cx="292225" cy="292225"/>
          </a:xfrm>
        </p:grpSpPr>
        <p:sp>
          <p:nvSpPr>
            <p:cNvPr id="19466" name="Google Shape;19466;p93"/>
            <p:cNvSpPr/>
            <p:nvPr/>
          </p:nvSpPr>
          <p:spPr>
            <a:xfrm>
              <a:off x="-32927950" y="3228075"/>
              <a:ext cx="69325" cy="291425"/>
            </a:xfrm>
            <a:custGeom>
              <a:avLst/>
              <a:gdLst/>
              <a:ahLst/>
              <a:cxnLst/>
              <a:rect l="l" t="t" r="r" b="b"/>
              <a:pathLst>
                <a:path w="2773" h="11657" extrusionOk="0">
                  <a:moveTo>
                    <a:pt x="1733" y="0"/>
                  </a:moveTo>
                  <a:cubicBezTo>
                    <a:pt x="1198" y="0"/>
                    <a:pt x="725" y="473"/>
                    <a:pt x="725" y="1040"/>
                  </a:cubicBezTo>
                  <a:lnTo>
                    <a:pt x="725" y="1386"/>
                  </a:lnTo>
                  <a:lnTo>
                    <a:pt x="347" y="1386"/>
                  </a:lnTo>
                  <a:cubicBezTo>
                    <a:pt x="158" y="1386"/>
                    <a:pt x="1" y="1544"/>
                    <a:pt x="1" y="1733"/>
                  </a:cubicBezTo>
                  <a:cubicBezTo>
                    <a:pt x="1" y="1922"/>
                    <a:pt x="158" y="2079"/>
                    <a:pt x="347" y="2079"/>
                  </a:cubicBezTo>
                  <a:lnTo>
                    <a:pt x="725" y="2079"/>
                  </a:lnTo>
                  <a:lnTo>
                    <a:pt x="725" y="3466"/>
                  </a:lnTo>
                  <a:lnTo>
                    <a:pt x="347" y="3466"/>
                  </a:lnTo>
                  <a:cubicBezTo>
                    <a:pt x="158" y="3466"/>
                    <a:pt x="1" y="3623"/>
                    <a:pt x="1" y="3812"/>
                  </a:cubicBezTo>
                  <a:cubicBezTo>
                    <a:pt x="1" y="4033"/>
                    <a:pt x="158" y="4190"/>
                    <a:pt x="347" y="4190"/>
                  </a:cubicBezTo>
                  <a:lnTo>
                    <a:pt x="725" y="4190"/>
                  </a:lnTo>
                  <a:lnTo>
                    <a:pt x="725" y="5608"/>
                  </a:lnTo>
                  <a:lnTo>
                    <a:pt x="347" y="5608"/>
                  </a:lnTo>
                  <a:cubicBezTo>
                    <a:pt x="158" y="5608"/>
                    <a:pt x="1" y="5765"/>
                    <a:pt x="1" y="5954"/>
                  </a:cubicBezTo>
                  <a:cubicBezTo>
                    <a:pt x="1" y="6143"/>
                    <a:pt x="158" y="6301"/>
                    <a:pt x="347" y="6301"/>
                  </a:cubicBezTo>
                  <a:lnTo>
                    <a:pt x="725" y="6301"/>
                  </a:lnTo>
                  <a:lnTo>
                    <a:pt x="725" y="7687"/>
                  </a:lnTo>
                  <a:lnTo>
                    <a:pt x="347" y="7687"/>
                  </a:lnTo>
                  <a:cubicBezTo>
                    <a:pt x="158" y="7687"/>
                    <a:pt x="1" y="7845"/>
                    <a:pt x="1" y="8034"/>
                  </a:cubicBezTo>
                  <a:cubicBezTo>
                    <a:pt x="1" y="8223"/>
                    <a:pt x="158" y="8380"/>
                    <a:pt x="347" y="8380"/>
                  </a:cubicBezTo>
                  <a:lnTo>
                    <a:pt x="725" y="8380"/>
                  </a:lnTo>
                  <a:lnTo>
                    <a:pt x="725" y="9767"/>
                  </a:lnTo>
                  <a:lnTo>
                    <a:pt x="347" y="9767"/>
                  </a:lnTo>
                  <a:lnTo>
                    <a:pt x="347" y="9577"/>
                  </a:lnTo>
                  <a:cubicBezTo>
                    <a:pt x="158" y="9577"/>
                    <a:pt x="1" y="9735"/>
                    <a:pt x="1" y="9924"/>
                  </a:cubicBezTo>
                  <a:cubicBezTo>
                    <a:pt x="1" y="10113"/>
                    <a:pt x="158" y="10271"/>
                    <a:pt x="347" y="10271"/>
                  </a:cubicBezTo>
                  <a:lnTo>
                    <a:pt x="725" y="10271"/>
                  </a:lnTo>
                  <a:lnTo>
                    <a:pt x="725" y="10649"/>
                  </a:lnTo>
                  <a:cubicBezTo>
                    <a:pt x="725" y="11184"/>
                    <a:pt x="1198" y="11657"/>
                    <a:pt x="1733" y="11657"/>
                  </a:cubicBezTo>
                  <a:lnTo>
                    <a:pt x="2773" y="11657"/>
                  </a:lnTo>
                  <a:lnTo>
                    <a:pt x="277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7" name="Google Shape;19467;p93"/>
            <p:cNvSpPr/>
            <p:nvPr/>
          </p:nvSpPr>
          <p:spPr>
            <a:xfrm>
              <a:off x="-32841300" y="3227275"/>
              <a:ext cx="154400" cy="291450"/>
            </a:xfrm>
            <a:custGeom>
              <a:avLst/>
              <a:gdLst/>
              <a:ahLst/>
              <a:cxnLst/>
              <a:rect l="l" t="t" r="r" b="b"/>
              <a:pathLst>
                <a:path w="6176" h="11658" extrusionOk="0">
                  <a:moveTo>
                    <a:pt x="4096" y="2048"/>
                  </a:moveTo>
                  <a:cubicBezTo>
                    <a:pt x="4285" y="2048"/>
                    <a:pt x="4442" y="2206"/>
                    <a:pt x="4442" y="2395"/>
                  </a:cubicBezTo>
                  <a:lnTo>
                    <a:pt x="4442" y="3750"/>
                  </a:lnTo>
                  <a:cubicBezTo>
                    <a:pt x="4442" y="3939"/>
                    <a:pt x="4285" y="4096"/>
                    <a:pt x="4096" y="4096"/>
                  </a:cubicBezTo>
                  <a:lnTo>
                    <a:pt x="3088" y="4096"/>
                  </a:lnTo>
                  <a:lnTo>
                    <a:pt x="3088" y="7562"/>
                  </a:lnTo>
                  <a:lnTo>
                    <a:pt x="4096" y="7562"/>
                  </a:lnTo>
                  <a:cubicBezTo>
                    <a:pt x="4285" y="7562"/>
                    <a:pt x="4442" y="7719"/>
                    <a:pt x="4442" y="7908"/>
                  </a:cubicBezTo>
                  <a:lnTo>
                    <a:pt x="4442" y="9294"/>
                  </a:lnTo>
                  <a:cubicBezTo>
                    <a:pt x="4442" y="9483"/>
                    <a:pt x="4285" y="9641"/>
                    <a:pt x="4096" y="9641"/>
                  </a:cubicBezTo>
                  <a:lnTo>
                    <a:pt x="3088" y="9641"/>
                  </a:lnTo>
                  <a:cubicBezTo>
                    <a:pt x="2332" y="9641"/>
                    <a:pt x="1701" y="9011"/>
                    <a:pt x="1701" y="8255"/>
                  </a:cubicBezTo>
                  <a:lnTo>
                    <a:pt x="1701" y="3435"/>
                  </a:lnTo>
                  <a:cubicBezTo>
                    <a:pt x="1701" y="2678"/>
                    <a:pt x="2332" y="2048"/>
                    <a:pt x="3088" y="2048"/>
                  </a:cubicBezTo>
                  <a:close/>
                  <a:moveTo>
                    <a:pt x="0" y="1"/>
                  </a:moveTo>
                  <a:lnTo>
                    <a:pt x="0" y="11657"/>
                  </a:lnTo>
                  <a:lnTo>
                    <a:pt x="5167" y="11657"/>
                  </a:lnTo>
                  <a:cubicBezTo>
                    <a:pt x="5703" y="11657"/>
                    <a:pt x="6175" y="11185"/>
                    <a:pt x="6175" y="10618"/>
                  </a:cubicBezTo>
                  <a:lnTo>
                    <a:pt x="6175" y="1009"/>
                  </a:lnTo>
                  <a:cubicBezTo>
                    <a:pt x="6175" y="473"/>
                    <a:pt x="5703" y="1"/>
                    <a:pt x="51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8" name="Google Shape;19468;p93"/>
            <p:cNvSpPr/>
            <p:nvPr/>
          </p:nvSpPr>
          <p:spPr>
            <a:xfrm>
              <a:off x="-32669600" y="3261925"/>
              <a:ext cx="33875" cy="51225"/>
            </a:xfrm>
            <a:custGeom>
              <a:avLst/>
              <a:gdLst/>
              <a:ahLst/>
              <a:cxnLst/>
              <a:rect l="l" t="t" r="r" b="b"/>
              <a:pathLst>
                <a:path w="1355" h="2049" extrusionOk="0">
                  <a:moveTo>
                    <a:pt x="0" y="1"/>
                  </a:moveTo>
                  <a:lnTo>
                    <a:pt x="0" y="2049"/>
                  </a:lnTo>
                  <a:lnTo>
                    <a:pt x="1355" y="2049"/>
                  </a:lnTo>
                  <a:lnTo>
                    <a:pt x="1355" y="347"/>
                  </a:lnTo>
                  <a:cubicBezTo>
                    <a:pt x="1355" y="158"/>
                    <a:pt x="1197" y="1"/>
                    <a:pt x="10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9" name="Google Shape;19469;p93"/>
            <p:cNvSpPr/>
            <p:nvPr/>
          </p:nvSpPr>
          <p:spPr>
            <a:xfrm>
              <a:off x="-32669600" y="3329675"/>
              <a:ext cx="33875" cy="35450"/>
            </a:xfrm>
            <a:custGeom>
              <a:avLst/>
              <a:gdLst/>
              <a:ahLst/>
              <a:cxnLst/>
              <a:rect l="l" t="t" r="r" b="b"/>
              <a:pathLst>
                <a:path w="1355" h="1418" extrusionOk="0">
                  <a:moveTo>
                    <a:pt x="0" y="0"/>
                  </a:moveTo>
                  <a:lnTo>
                    <a:pt x="0" y="1418"/>
                  </a:lnTo>
                  <a:lnTo>
                    <a:pt x="1355" y="1418"/>
                  </a:lnTo>
                  <a:lnTo>
                    <a:pt x="135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0" name="Google Shape;19470;p93"/>
            <p:cNvSpPr/>
            <p:nvPr/>
          </p:nvSpPr>
          <p:spPr>
            <a:xfrm>
              <a:off x="-32669600" y="3381650"/>
              <a:ext cx="33875" cy="51225"/>
            </a:xfrm>
            <a:custGeom>
              <a:avLst/>
              <a:gdLst/>
              <a:ahLst/>
              <a:cxnLst/>
              <a:rect l="l" t="t" r="r" b="b"/>
              <a:pathLst>
                <a:path w="1355" h="2049" extrusionOk="0">
                  <a:moveTo>
                    <a:pt x="0" y="0"/>
                  </a:moveTo>
                  <a:lnTo>
                    <a:pt x="0" y="2048"/>
                  </a:lnTo>
                  <a:lnTo>
                    <a:pt x="1008" y="2048"/>
                  </a:lnTo>
                  <a:cubicBezTo>
                    <a:pt x="1197" y="2048"/>
                    <a:pt x="1355" y="1891"/>
                    <a:pt x="1355" y="1702"/>
                  </a:cubicBezTo>
                  <a:lnTo>
                    <a:pt x="135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471" name="Google Shape;19471;p93"/>
          <p:cNvGrpSpPr/>
          <p:nvPr/>
        </p:nvGrpSpPr>
        <p:grpSpPr>
          <a:xfrm>
            <a:off x="844621" y="3353613"/>
            <a:ext cx="355557" cy="353645"/>
            <a:chOff x="-32927950" y="3586425"/>
            <a:chExt cx="293025" cy="291450"/>
          </a:xfrm>
        </p:grpSpPr>
        <p:sp>
          <p:nvSpPr>
            <p:cNvPr id="19472" name="Google Shape;19472;p93"/>
            <p:cNvSpPr/>
            <p:nvPr/>
          </p:nvSpPr>
          <p:spPr>
            <a:xfrm>
              <a:off x="-32927950" y="3843975"/>
              <a:ext cx="293025" cy="33900"/>
            </a:xfrm>
            <a:custGeom>
              <a:avLst/>
              <a:gdLst/>
              <a:ahLst/>
              <a:cxnLst/>
              <a:rect l="l" t="t" r="r" b="b"/>
              <a:pathLst>
                <a:path w="11721" h="1356" extrusionOk="0">
                  <a:moveTo>
                    <a:pt x="662" y="1"/>
                  </a:moveTo>
                  <a:cubicBezTo>
                    <a:pt x="284" y="1"/>
                    <a:pt x="1" y="316"/>
                    <a:pt x="1" y="662"/>
                  </a:cubicBezTo>
                  <a:lnTo>
                    <a:pt x="1" y="1009"/>
                  </a:lnTo>
                  <a:cubicBezTo>
                    <a:pt x="1" y="1198"/>
                    <a:pt x="158" y="1355"/>
                    <a:pt x="347" y="1355"/>
                  </a:cubicBezTo>
                  <a:lnTo>
                    <a:pt x="11342" y="1355"/>
                  </a:lnTo>
                  <a:cubicBezTo>
                    <a:pt x="11563" y="1355"/>
                    <a:pt x="11720" y="1198"/>
                    <a:pt x="11720" y="1009"/>
                  </a:cubicBezTo>
                  <a:lnTo>
                    <a:pt x="11720" y="694"/>
                  </a:lnTo>
                  <a:cubicBezTo>
                    <a:pt x="11689" y="316"/>
                    <a:pt x="11374" y="1"/>
                    <a:pt x="109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3" name="Google Shape;19473;p93"/>
            <p:cNvSpPr/>
            <p:nvPr/>
          </p:nvSpPr>
          <p:spPr>
            <a:xfrm>
              <a:off x="-32872025" y="3723475"/>
              <a:ext cx="180400" cy="52000"/>
            </a:xfrm>
            <a:custGeom>
              <a:avLst/>
              <a:gdLst/>
              <a:ahLst/>
              <a:cxnLst/>
              <a:rect l="l" t="t" r="r" b="b"/>
              <a:pathLst>
                <a:path w="7216" h="2080" extrusionOk="0">
                  <a:moveTo>
                    <a:pt x="757" y="1"/>
                  </a:moveTo>
                  <a:lnTo>
                    <a:pt x="0" y="2080"/>
                  </a:lnTo>
                  <a:lnTo>
                    <a:pt x="7215" y="2080"/>
                  </a:lnTo>
                  <a:lnTo>
                    <a:pt x="652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4" name="Google Shape;19474;p93"/>
            <p:cNvSpPr/>
            <p:nvPr/>
          </p:nvSpPr>
          <p:spPr>
            <a:xfrm>
              <a:off x="-32890150" y="3792775"/>
              <a:ext cx="217425" cy="33900"/>
            </a:xfrm>
            <a:custGeom>
              <a:avLst/>
              <a:gdLst/>
              <a:ahLst/>
              <a:cxnLst/>
              <a:rect l="l" t="t" r="r" b="b"/>
              <a:pathLst>
                <a:path w="8697" h="1356" extrusionOk="0">
                  <a:moveTo>
                    <a:pt x="505" y="1"/>
                  </a:moveTo>
                  <a:lnTo>
                    <a:pt x="1" y="1356"/>
                  </a:lnTo>
                  <a:lnTo>
                    <a:pt x="8696" y="1356"/>
                  </a:lnTo>
                  <a:lnTo>
                    <a:pt x="822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5" name="Google Shape;19475;p93"/>
            <p:cNvSpPr/>
            <p:nvPr/>
          </p:nvSpPr>
          <p:spPr>
            <a:xfrm>
              <a:off x="-32822400" y="3586425"/>
              <a:ext cx="82725" cy="52800"/>
            </a:xfrm>
            <a:custGeom>
              <a:avLst/>
              <a:gdLst/>
              <a:ahLst/>
              <a:cxnLst/>
              <a:rect l="l" t="t" r="r" b="b"/>
              <a:pathLst>
                <a:path w="3309" h="2112" extrusionOk="0">
                  <a:moveTo>
                    <a:pt x="1639" y="1"/>
                  </a:moveTo>
                  <a:cubicBezTo>
                    <a:pt x="1103" y="1"/>
                    <a:pt x="599" y="379"/>
                    <a:pt x="441" y="883"/>
                  </a:cubicBezTo>
                  <a:lnTo>
                    <a:pt x="0" y="2112"/>
                  </a:lnTo>
                  <a:lnTo>
                    <a:pt x="3308" y="2112"/>
                  </a:lnTo>
                  <a:lnTo>
                    <a:pt x="2867" y="883"/>
                  </a:lnTo>
                  <a:cubicBezTo>
                    <a:pt x="2678" y="316"/>
                    <a:pt x="2206" y="1"/>
                    <a:pt x="16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6" name="Google Shape;19476;p93"/>
            <p:cNvSpPr/>
            <p:nvPr/>
          </p:nvSpPr>
          <p:spPr>
            <a:xfrm>
              <a:off x="-32846825" y="3655750"/>
              <a:ext cx="131550" cy="51200"/>
            </a:xfrm>
            <a:custGeom>
              <a:avLst/>
              <a:gdLst/>
              <a:ahLst/>
              <a:cxnLst/>
              <a:rect l="l" t="t" r="r" b="b"/>
              <a:pathLst>
                <a:path w="5262" h="2048" extrusionOk="0">
                  <a:moveTo>
                    <a:pt x="694" y="0"/>
                  </a:moveTo>
                  <a:lnTo>
                    <a:pt x="1" y="2048"/>
                  </a:lnTo>
                  <a:lnTo>
                    <a:pt x="5262" y="2048"/>
                  </a:lnTo>
                  <a:lnTo>
                    <a:pt x="450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477" name="Google Shape;19477;p93"/>
          <p:cNvGrpSpPr/>
          <p:nvPr/>
        </p:nvGrpSpPr>
        <p:grpSpPr>
          <a:xfrm>
            <a:off x="845106" y="3817598"/>
            <a:ext cx="354586" cy="355557"/>
            <a:chOff x="-32927950" y="3944800"/>
            <a:chExt cx="292225" cy="293025"/>
          </a:xfrm>
        </p:grpSpPr>
        <p:sp>
          <p:nvSpPr>
            <p:cNvPr id="19478" name="Google Shape;19478;p93"/>
            <p:cNvSpPr/>
            <p:nvPr/>
          </p:nvSpPr>
          <p:spPr>
            <a:xfrm>
              <a:off x="-32927950" y="3944800"/>
              <a:ext cx="69325" cy="292225"/>
            </a:xfrm>
            <a:custGeom>
              <a:avLst/>
              <a:gdLst/>
              <a:ahLst/>
              <a:cxnLst/>
              <a:rect l="l" t="t" r="r" b="b"/>
              <a:pathLst>
                <a:path w="2773" h="11689" extrusionOk="0">
                  <a:moveTo>
                    <a:pt x="1418" y="0"/>
                  </a:moveTo>
                  <a:cubicBezTo>
                    <a:pt x="1072" y="0"/>
                    <a:pt x="757" y="315"/>
                    <a:pt x="757" y="662"/>
                  </a:cubicBezTo>
                  <a:lnTo>
                    <a:pt x="757" y="9578"/>
                  </a:lnTo>
                  <a:cubicBezTo>
                    <a:pt x="757" y="9830"/>
                    <a:pt x="914" y="10050"/>
                    <a:pt x="1103" y="10176"/>
                  </a:cubicBezTo>
                  <a:lnTo>
                    <a:pt x="1103" y="10996"/>
                  </a:lnTo>
                  <a:lnTo>
                    <a:pt x="347" y="10996"/>
                  </a:lnTo>
                  <a:cubicBezTo>
                    <a:pt x="158" y="10996"/>
                    <a:pt x="1" y="11153"/>
                    <a:pt x="1" y="11342"/>
                  </a:cubicBezTo>
                  <a:cubicBezTo>
                    <a:pt x="1" y="11531"/>
                    <a:pt x="158" y="11689"/>
                    <a:pt x="347" y="11689"/>
                  </a:cubicBezTo>
                  <a:lnTo>
                    <a:pt x="2395" y="11689"/>
                  </a:lnTo>
                  <a:cubicBezTo>
                    <a:pt x="2616" y="11689"/>
                    <a:pt x="2773" y="11531"/>
                    <a:pt x="2773" y="11342"/>
                  </a:cubicBezTo>
                  <a:cubicBezTo>
                    <a:pt x="2773" y="11153"/>
                    <a:pt x="2616" y="10996"/>
                    <a:pt x="2395" y="10996"/>
                  </a:cubicBezTo>
                  <a:lnTo>
                    <a:pt x="1733" y="10996"/>
                  </a:lnTo>
                  <a:lnTo>
                    <a:pt x="1733" y="10176"/>
                  </a:lnTo>
                  <a:cubicBezTo>
                    <a:pt x="1922" y="10050"/>
                    <a:pt x="2080" y="9861"/>
                    <a:pt x="2080" y="9578"/>
                  </a:cubicBezTo>
                  <a:lnTo>
                    <a:pt x="2080" y="662"/>
                  </a:lnTo>
                  <a:cubicBezTo>
                    <a:pt x="2080" y="284"/>
                    <a:pt x="1765" y="0"/>
                    <a:pt x="14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9" name="Google Shape;19479;p93"/>
            <p:cNvSpPr/>
            <p:nvPr/>
          </p:nvSpPr>
          <p:spPr>
            <a:xfrm>
              <a:off x="-32720800" y="4057425"/>
              <a:ext cx="85075" cy="25225"/>
            </a:xfrm>
            <a:custGeom>
              <a:avLst/>
              <a:gdLst/>
              <a:ahLst/>
              <a:cxnLst/>
              <a:rect l="l" t="t" r="r" b="b"/>
              <a:pathLst>
                <a:path w="3403" h="1009" extrusionOk="0">
                  <a:moveTo>
                    <a:pt x="505" y="1"/>
                  </a:moveTo>
                  <a:cubicBezTo>
                    <a:pt x="221" y="1"/>
                    <a:pt x="0" y="221"/>
                    <a:pt x="0" y="505"/>
                  </a:cubicBezTo>
                  <a:cubicBezTo>
                    <a:pt x="0" y="788"/>
                    <a:pt x="221" y="1009"/>
                    <a:pt x="505" y="1009"/>
                  </a:cubicBezTo>
                  <a:lnTo>
                    <a:pt x="2899" y="1009"/>
                  </a:lnTo>
                  <a:cubicBezTo>
                    <a:pt x="3182" y="1009"/>
                    <a:pt x="3403" y="788"/>
                    <a:pt x="3403" y="505"/>
                  </a:cubicBezTo>
                  <a:cubicBezTo>
                    <a:pt x="3403" y="190"/>
                    <a:pt x="3182" y="1"/>
                    <a:pt x="289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0" name="Google Shape;19480;p93"/>
            <p:cNvSpPr/>
            <p:nvPr/>
          </p:nvSpPr>
          <p:spPr>
            <a:xfrm>
              <a:off x="-32720800" y="4099950"/>
              <a:ext cx="85075" cy="25225"/>
            </a:xfrm>
            <a:custGeom>
              <a:avLst/>
              <a:gdLst/>
              <a:ahLst/>
              <a:cxnLst/>
              <a:rect l="l" t="t" r="r" b="b"/>
              <a:pathLst>
                <a:path w="3403" h="1009" extrusionOk="0">
                  <a:moveTo>
                    <a:pt x="505" y="1"/>
                  </a:moveTo>
                  <a:cubicBezTo>
                    <a:pt x="221" y="1"/>
                    <a:pt x="0" y="221"/>
                    <a:pt x="0" y="505"/>
                  </a:cubicBezTo>
                  <a:cubicBezTo>
                    <a:pt x="0" y="788"/>
                    <a:pt x="221" y="1009"/>
                    <a:pt x="505" y="1009"/>
                  </a:cubicBezTo>
                  <a:lnTo>
                    <a:pt x="2899" y="1009"/>
                  </a:lnTo>
                  <a:cubicBezTo>
                    <a:pt x="3182" y="1009"/>
                    <a:pt x="3403" y="788"/>
                    <a:pt x="3403" y="505"/>
                  </a:cubicBezTo>
                  <a:cubicBezTo>
                    <a:pt x="3403" y="221"/>
                    <a:pt x="3182" y="1"/>
                    <a:pt x="289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1" name="Google Shape;19481;p93"/>
            <p:cNvSpPr/>
            <p:nvPr/>
          </p:nvSpPr>
          <p:spPr>
            <a:xfrm>
              <a:off x="-32720800" y="4141700"/>
              <a:ext cx="67750" cy="26025"/>
            </a:xfrm>
            <a:custGeom>
              <a:avLst/>
              <a:gdLst/>
              <a:ahLst/>
              <a:cxnLst/>
              <a:rect l="l" t="t" r="r" b="b"/>
              <a:pathLst>
                <a:path w="2710" h="1041" extrusionOk="0">
                  <a:moveTo>
                    <a:pt x="505" y="1"/>
                  </a:moveTo>
                  <a:cubicBezTo>
                    <a:pt x="221" y="1"/>
                    <a:pt x="0" y="253"/>
                    <a:pt x="0" y="536"/>
                  </a:cubicBezTo>
                  <a:cubicBezTo>
                    <a:pt x="0" y="788"/>
                    <a:pt x="221" y="1040"/>
                    <a:pt x="505" y="1040"/>
                  </a:cubicBezTo>
                  <a:lnTo>
                    <a:pt x="2206" y="1040"/>
                  </a:lnTo>
                  <a:cubicBezTo>
                    <a:pt x="2458" y="1040"/>
                    <a:pt x="2710" y="788"/>
                    <a:pt x="2710" y="536"/>
                  </a:cubicBezTo>
                  <a:cubicBezTo>
                    <a:pt x="2710" y="253"/>
                    <a:pt x="2521" y="1"/>
                    <a:pt x="220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2" name="Google Shape;19482;p93"/>
            <p:cNvSpPr/>
            <p:nvPr/>
          </p:nvSpPr>
          <p:spPr>
            <a:xfrm>
              <a:off x="-32754675" y="3944800"/>
              <a:ext cx="51225" cy="52000"/>
            </a:xfrm>
            <a:custGeom>
              <a:avLst/>
              <a:gdLst/>
              <a:ahLst/>
              <a:cxnLst/>
              <a:rect l="l" t="t" r="r" b="b"/>
              <a:pathLst>
                <a:path w="2049" h="2080" extrusionOk="0">
                  <a:moveTo>
                    <a:pt x="1702" y="0"/>
                  </a:moveTo>
                  <a:cubicBezTo>
                    <a:pt x="757" y="0"/>
                    <a:pt x="1" y="788"/>
                    <a:pt x="1" y="1733"/>
                  </a:cubicBezTo>
                  <a:lnTo>
                    <a:pt x="1" y="2080"/>
                  </a:lnTo>
                  <a:lnTo>
                    <a:pt x="2049" y="2080"/>
                  </a:lnTo>
                  <a:lnTo>
                    <a:pt x="204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3" name="Google Shape;19483;p93"/>
            <p:cNvSpPr/>
            <p:nvPr/>
          </p:nvSpPr>
          <p:spPr>
            <a:xfrm>
              <a:off x="-32687725" y="3944800"/>
              <a:ext cx="34675" cy="55150"/>
            </a:xfrm>
            <a:custGeom>
              <a:avLst/>
              <a:gdLst/>
              <a:ahLst/>
              <a:cxnLst/>
              <a:rect l="l" t="t" r="r" b="b"/>
              <a:pathLst>
                <a:path w="1387" h="2206" extrusionOk="0">
                  <a:moveTo>
                    <a:pt x="1" y="0"/>
                  </a:moveTo>
                  <a:lnTo>
                    <a:pt x="1" y="2111"/>
                  </a:lnTo>
                  <a:lnTo>
                    <a:pt x="883" y="2111"/>
                  </a:lnTo>
                  <a:cubicBezTo>
                    <a:pt x="1072" y="2111"/>
                    <a:pt x="1261" y="2143"/>
                    <a:pt x="1387" y="2206"/>
                  </a:cubicBezTo>
                  <a:lnTo>
                    <a:pt x="1387" y="1040"/>
                  </a:lnTo>
                  <a:cubicBezTo>
                    <a:pt x="1387" y="473"/>
                    <a:pt x="914"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4" name="Google Shape;19484;p93"/>
            <p:cNvSpPr/>
            <p:nvPr/>
          </p:nvSpPr>
          <p:spPr>
            <a:xfrm>
              <a:off x="-32860200" y="4014100"/>
              <a:ext cx="207150" cy="153625"/>
            </a:xfrm>
            <a:custGeom>
              <a:avLst/>
              <a:gdLst/>
              <a:ahLst/>
              <a:cxnLst/>
              <a:rect l="l" t="t" r="r" b="b"/>
              <a:pathLst>
                <a:path w="8286" h="6145" extrusionOk="0">
                  <a:moveTo>
                    <a:pt x="0" y="1"/>
                  </a:moveTo>
                  <a:lnTo>
                    <a:pt x="0" y="6144"/>
                  </a:lnTo>
                  <a:lnTo>
                    <a:pt x="378" y="6144"/>
                  </a:lnTo>
                  <a:cubicBezTo>
                    <a:pt x="756" y="6144"/>
                    <a:pt x="1071" y="5892"/>
                    <a:pt x="1260" y="5577"/>
                  </a:cubicBezTo>
                  <a:lnTo>
                    <a:pt x="2016" y="5955"/>
                  </a:lnTo>
                  <a:cubicBezTo>
                    <a:pt x="2268" y="6050"/>
                    <a:pt x="2552" y="6144"/>
                    <a:pt x="2773" y="6144"/>
                  </a:cubicBezTo>
                  <a:lnTo>
                    <a:pt x="3497" y="6144"/>
                  </a:lnTo>
                  <a:lnTo>
                    <a:pt x="3497" y="3057"/>
                  </a:lnTo>
                  <a:cubicBezTo>
                    <a:pt x="3214" y="3309"/>
                    <a:pt x="2867" y="3435"/>
                    <a:pt x="2457" y="3435"/>
                  </a:cubicBezTo>
                  <a:cubicBezTo>
                    <a:pt x="2268" y="3435"/>
                    <a:pt x="2111" y="3277"/>
                    <a:pt x="2111" y="3057"/>
                  </a:cubicBezTo>
                  <a:cubicBezTo>
                    <a:pt x="2111" y="2868"/>
                    <a:pt x="2268" y="2710"/>
                    <a:pt x="2457" y="2710"/>
                  </a:cubicBezTo>
                  <a:cubicBezTo>
                    <a:pt x="3025" y="2710"/>
                    <a:pt x="3497" y="2238"/>
                    <a:pt x="3497" y="1702"/>
                  </a:cubicBezTo>
                  <a:lnTo>
                    <a:pt x="3497" y="1009"/>
                  </a:lnTo>
                  <a:lnTo>
                    <a:pt x="7782" y="1009"/>
                  </a:lnTo>
                  <a:cubicBezTo>
                    <a:pt x="8065" y="1009"/>
                    <a:pt x="8286" y="788"/>
                    <a:pt x="8286" y="505"/>
                  </a:cubicBezTo>
                  <a:cubicBezTo>
                    <a:pt x="8286" y="221"/>
                    <a:pt x="8065" y="1"/>
                    <a:pt x="7782" y="1"/>
                  </a:cubicBezTo>
                  <a:lnTo>
                    <a:pt x="3560" y="1"/>
                  </a:lnTo>
                  <a:cubicBezTo>
                    <a:pt x="3308" y="1"/>
                    <a:pt x="2899" y="158"/>
                    <a:pt x="2583" y="442"/>
                  </a:cubicBezTo>
                  <a:cubicBezTo>
                    <a:pt x="2426" y="599"/>
                    <a:pt x="2205" y="662"/>
                    <a:pt x="1985" y="662"/>
                  </a:cubicBezTo>
                  <a:lnTo>
                    <a:pt x="1323" y="662"/>
                  </a:lnTo>
                  <a:cubicBezTo>
                    <a:pt x="1166" y="284"/>
                    <a:pt x="788"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5" name="Google Shape;19485;p93"/>
            <p:cNvSpPr/>
            <p:nvPr/>
          </p:nvSpPr>
          <p:spPr>
            <a:xfrm>
              <a:off x="-32755450" y="4055850"/>
              <a:ext cx="51200" cy="181175"/>
            </a:xfrm>
            <a:custGeom>
              <a:avLst/>
              <a:gdLst/>
              <a:ahLst/>
              <a:cxnLst/>
              <a:rect l="l" t="t" r="r" b="b"/>
              <a:pathLst>
                <a:path w="2048" h="7247" extrusionOk="0">
                  <a:moveTo>
                    <a:pt x="0" y="1"/>
                  </a:moveTo>
                  <a:lnTo>
                    <a:pt x="0" y="64"/>
                  </a:lnTo>
                  <a:lnTo>
                    <a:pt x="0" y="5514"/>
                  </a:lnTo>
                  <a:cubicBezTo>
                    <a:pt x="0" y="6459"/>
                    <a:pt x="756" y="7247"/>
                    <a:pt x="1701" y="7247"/>
                  </a:cubicBezTo>
                  <a:lnTo>
                    <a:pt x="2048" y="7247"/>
                  </a:lnTo>
                  <a:lnTo>
                    <a:pt x="2048" y="5167"/>
                  </a:lnTo>
                  <a:lnTo>
                    <a:pt x="1891" y="5167"/>
                  </a:lnTo>
                  <a:cubicBezTo>
                    <a:pt x="1229" y="5167"/>
                    <a:pt x="725" y="4632"/>
                    <a:pt x="725" y="4002"/>
                  </a:cubicBezTo>
                  <a:cubicBezTo>
                    <a:pt x="725" y="3624"/>
                    <a:pt x="882" y="3372"/>
                    <a:pt x="1071" y="3120"/>
                  </a:cubicBezTo>
                  <a:cubicBezTo>
                    <a:pt x="819" y="2899"/>
                    <a:pt x="725" y="2615"/>
                    <a:pt x="725" y="2269"/>
                  </a:cubicBezTo>
                  <a:cubicBezTo>
                    <a:pt x="725" y="1922"/>
                    <a:pt x="882" y="1639"/>
                    <a:pt x="1071" y="1387"/>
                  </a:cubicBezTo>
                  <a:cubicBezTo>
                    <a:pt x="819" y="1166"/>
                    <a:pt x="725" y="883"/>
                    <a:pt x="725" y="536"/>
                  </a:cubicBezTo>
                  <a:cubicBezTo>
                    <a:pt x="725" y="316"/>
                    <a:pt x="756" y="190"/>
                    <a:pt x="8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6" name="Google Shape;19486;p93"/>
            <p:cNvSpPr/>
            <p:nvPr/>
          </p:nvSpPr>
          <p:spPr>
            <a:xfrm>
              <a:off x="-32686925" y="4182650"/>
              <a:ext cx="34675" cy="55175"/>
            </a:xfrm>
            <a:custGeom>
              <a:avLst/>
              <a:gdLst/>
              <a:ahLst/>
              <a:cxnLst/>
              <a:rect l="l" t="t" r="r" b="b"/>
              <a:pathLst>
                <a:path w="1387" h="2207" extrusionOk="0">
                  <a:moveTo>
                    <a:pt x="1386" y="1"/>
                  </a:moveTo>
                  <a:cubicBezTo>
                    <a:pt x="1229" y="64"/>
                    <a:pt x="1071" y="95"/>
                    <a:pt x="882" y="95"/>
                  </a:cubicBezTo>
                  <a:lnTo>
                    <a:pt x="0" y="95"/>
                  </a:lnTo>
                  <a:lnTo>
                    <a:pt x="0" y="2206"/>
                  </a:lnTo>
                  <a:lnTo>
                    <a:pt x="378" y="2206"/>
                  </a:lnTo>
                  <a:cubicBezTo>
                    <a:pt x="914" y="2206"/>
                    <a:pt x="1386" y="1734"/>
                    <a:pt x="1386" y="1167"/>
                  </a:cubicBezTo>
                  <a:lnTo>
                    <a:pt x="138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487" name="Google Shape;19487;p93"/>
          <p:cNvGrpSpPr/>
          <p:nvPr/>
        </p:nvGrpSpPr>
        <p:grpSpPr>
          <a:xfrm>
            <a:off x="3073898" y="2882849"/>
            <a:ext cx="354586" cy="353888"/>
            <a:chOff x="-31094350" y="3194000"/>
            <a:chExt cx="292225" cy="291650"/>
          </a:xfrm>
        </p:grpSpPr>
        <p:sp>
          <p:nvSpPr>
            <p:cNvPr id="19488" name="Google Shape;19488;p93"/>
            <p:cNvSpPr/>
            <p:nvPr/>
          </p:nvSpPr>
          <p:spPr>
            <a:xfrm>
              <a:off x="-31033700" y="3194000"/>
              <a:ext cx="103200" cy="34100"/>
            </a:xfrm>
            <a:custGeom>
              <a:avLst/>
              <a:gdLst/>
              <a:ahLst/>
              <a:cxnLst/>
              <a:rect l="l" t="t" r="r" b="b"/>
              <a:pathLst>
                <a:path w="4128" h="1364" extrusionOk="0">
                  <a:moveTo>
                    <a:pt x="645" y="0"/>
                  </a:moveTo>
                  <a:cubicBezTo>
                    <a:pt x="263" y="0"/>
                    <a:pt x="0" y="296"/>
                    <a:pt x="0" y="670"/>
                  </a:cubicBezTo>
                  <a:lnTo>
                    <a:pt x="0" y="1016"/>
                  </a:lnTo>
                  <a:cubicBezTo>
                    <a:pt x="0" y="1205"/>
                    <a:pt x="158" y="1363"/>
                    <a:pt x="347" y="1363"/>
                  </a:cubicBezTo>
                  <a:lnTo>
                    <a:pt x="3781" y="1363"/>
                  </a:lnTo>
                  <a:cubicBezTo>
                    <a:pt x="3970" y="1363"/>
                    <a:pt x="4127" y="1205"/>
                    <a:pt x="4127" y="1016"/>
                  </a:cubicBezTo>
                  <a:lnTo>
                    <a:pt x="4127" y="670"/>
                  </a:lnTo>
                  <a:cubicBezTo>
                    <a:pt x="4127" y="260"/>
                    <a:pt x="3812" y="8"/>
                    <a:pt x="3466" y="8"/>
                  </a:cubicBezTo>
                  <a:lnTo>
                    <a:pt x="756" y="8"/>
                  </a:lnTo>
                  <a:cubicBezTo>
                    <a:pt x="718" y="3"/>
                    <a:pt x="681" y="0"/>
                    <a:pt x="64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9" name="Google Shape;19489;p93"/>
            <p:cNvSpPr/>
            <p:nvPr/>
          </p:nvSpPr>
          <p:spPr>
            <a:xfrm>
              <a:off x="-31042375" y="3346200"/>
              <a:ext cx="16550" cy="18150"/>
            </a:xfrm>
            <a:custGeom>
              <a:avLst/>
              <a:gdLst/>
              <a:ahLst/>
              <a:cxnLst/>
              <a:rect l="l" t="t" r="r" b="b"/>
              <a:pathLst>
                <a:path w="662" h="726" extrusionOk="0">
                  <a:moveTo>
                    <a:pt x="1" y="1"/>
                  </a:moveTo>
                  <a:lnTo>
                    <a:pt x="1" y="725"/>
                  </a:lnTo>
                  <a:lnTo>
                    <a:pt x="662" y="725"/>
                  </a:lnTo>
                  <a:lnTo>
                    <a:pt x="66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0" name="Google Shape;19490;p93"/>
            <p:cNvSpPr/>
            <p:nvPr/>
          </p:nvSpPr>
          <p:spPr>
            <a:xfrm>
              <a:off x="-31042375" y="3278475"/>
              <a:ext cx="16550" cy="16550"/>
            </a:xfrm>
            <a:custGeom>
              <a:avLst/>
              <a:gdLst/>
              <a:ahLst/>
              <a:cxnLst/>
              <a:rect l="l" t="t" r="r" b="b"/>
              <a:pathLst>
                <a:path w="662" h="662" extrusionOk="0">
                  <a:moveTo>
                    <a:pt x="1" y="0"/>
                  </a:moveTo>
                  <a:lnTo>
                    <a:pt x="1" y="662"/>
                  </a:lnTo>
                  <a:lnTo>
                    <a:pt x="662" y="662"/>
                  </a:lnTo>
                  <a:lnTo>
                    <a:pt x="66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1" name="Google Shape;19491;p93"/>
            <p:cNvSpPr/>
            <p:nvPr/>
          </p:nvSpPr>
          <p:spPr>
            <a:xfrm>
              <a:off x="-31042375" y="3416300"/>
              <a:ext cx="16550" cy="16575"/>
            </a:xfrm>
            <a:custGeom>
              <a:avLst/>
              <a:gdLst/>
              <a:ahLst/>
              <a:cxnLst/>
              <a:rect l="l" t="t" r="r" b="b"/>
              <a:pathLst>
                <a:path w="662" h="663" extrusionOk="0">
                  <a:moveTo>
                    <a:pt x="1" y="1"/>
                  </a:moveTo>
                  <a:lnTo>
                    <a:pt x="1" y="662"/>
                  </a:lnTo>
                  <a:lnTo>
                    <a:pt x="662" y="662"/>
                  </a:lnTo>
                  <a:lnTo>
                    <a:pt x="66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2" name="Google Shape;19492;p93"/>
            <p:cNvSpPr/>
            <p:nvPr/>
          </p:nvSpPr>
          <p:spPr>
            <a:xfrm>
              <a:off x="-31094350" y="3210725"/>
              <a:ext cx="222900" cy="274925"/>
            </a:xfrm>
            <a:custGeom>
              <a:avLst/>
              <a:gdLst/>
              <a:ahLst/>
              <a:cxnLst/>
              <a:rect l="l" t="t" r="r" b="b"/>
              <a:pathLst>
                <a:path w="8916" h="10997" extrusionOk="0">
                  <a:moveTo>
                    <a:pt x="7183" y="2049"/>
                  </a:moveTo>
                  <a:cubicBezTo>
                    <a:pt x="7404" y="2049"/>
                    <a:pt x="7561" y="2206"/>
                    <a:pt x="7561" y="2395"/>
                  </a:cubicBezTo>
                  <a:cubicBezTo>
                    <a:pt x="7561" y="2584"/>
                    <a:pt x="7404" y="2742"/>
                    <a:pt x="7183" y="2742"/>
                  </a:cubicBezTo>
                  <a:lnTo>
                    <a:pt x="4474" y="2742"/>
                  </a:lnTo>
                  <a:cubicBezTo>
                    <a:pt x="4285" y="2742"/>
                    <a:pt x="4127" y="2584"/>
                    <a:pt x="4127" y="2395"/>
                  </a:cubicBezTo>
                  <a:cubicBezTo>
                    <a:pt x="4127" y="2206"/>
                    <a:pt x="4285" y="2049"/>
                    <a:pt x="4474" y="2049"/>
                  </a:cubicBezTo>
                  <a:close/>
                  <a:moveTo>
                    <a:pt x="3151" y="2017"/>
                  </a:moveTo>
                  <a:cubicBezTo>
                    <a:pt x="3340" y="2017"/>
                    <a:pt x="3497" y="2175"/>
                    <a:pt x="3497" y="2364"/>
                  </a:cubicBezTo>
                  <a:lnTo>
                    <a:pt x="3497" y="3750"/>
                  </a:lnTo>
                  <a:cubicBezTo>
                    <a:pt x="3497" y="3939"/>
                    <a:pt x="3340" y="4097"/>
                    <a:pt x="3151" y="4097"/>
                  </a:cubicBezTo>
                  <a:lnTo>
                    <a:pt x="1764" y="4097"/>
                  </a:lnTo>
                  <a:cubicBezTo>
                    <a:pt x="1575" y="4097"/>
                    <a:pt x="1418" y="3939"/>
                    <a:pt x="1418" y="3750"/>
                  </a:cubicBezTo>
                  <a:lnTo>
                    <a:pt x="1418" y="2364"/>
                  </a:lnTo>
                  <a:cubicBezTo>
                    <a:pt x="1418" y="2175"/>
                    <a:pt x="1575" y="2017"/>
                    <a:pt x="1764" y="2017"/>
                  </a:cubicBezTo>
                  <a:close/>
                  <a:moveTo>
                    <a:pt x="5860" y="3372"/>
                  </a:moveTo>
                  <a:cubicBezTo>
                    <a:pt x="6049" y="3372"/>
                    <a:pt x="6207" y="3529"/>
                    <a:pt x="6207" y="3750"/>
                  </a:cubicBezTo>
                  <a:cubicBezTo>
                    <a:pt x="6207" y="3939"/>
                    <a:pt x="6049" y="4097"/>
                    <a:pt x="5860" y="4097"/>
                  </a:cubicBezTo>
                  <a:lnTo>
                    <a:pt x="4474" y="4097"/>
                  </a:lnTo>
                  <a:cubicBezTo>
                    <a:pt x="4285" y="4097"/>
                    <a:pt x="4127" y="3939"/>
                    <a:pt x="4127" y="3750"/>
                  </a:cubicBezTo>
                  <a:cubicBezTo>
                    <a:pt x="4127" y="3529"/>
                    <a:pt x="4285" y="3372"/>
                    <a:pt x="4474" y="3372"/>
                  </a:cubicBezTo>
                  <a:close/>
                  <a:moveTo>
                    <a:pt x="7183" y="4758"/>
                  </a:moveTo>
                  <a:cubicBezTo>
                    <a:pt x="7404" y="4758"/>
                    <a:pt x="7561" y="4916"/>
                    <a:pt x="7561" y="5105"/>
                  </a:cubicBezTo>
                  <a:cubicBezTo>
                    <a:pt x="7561" y="5325"/>
                    <a:pt x="7404" y="5483"/>
                    <a:pt x="7183" y="5483"/>
                  </a:cubicBezTo>
                  <a:lnTo>
                    <a:pt x="4474" y="5483"/>
                  </a:lnTo>
                  <a:cubicBezTo>
                    <a:pt x="4285" y="5483"/>
                    <a:pt x="4127" y="5325"/>
                    <a:pt x="4127" y="5105"/>
                  </a:cubicBezTo>
                  <a:cubicBezTo>
                    <a:pt x="4127" y="4916"/>
                    <a:pt x="4285" y="4758"/>
                    <a:pt x="4474" y="4758"/>
                  </a:cubicBezTo>
                  <a:close/>
                  <a:moveTo>
                    <a:pt x="3151" y="4758"/>
                  </a:moveTo>
                  <a:cubicBezTo>
                    <a:pt x="3340" y="4758"/>
                    <a:pt x="3497" y="4916"/>
                    <a:pt x="3497" y="5105"/>
                  </a:cubicBezTo>
                  <a:lnTo>
                    <a:pt x="3497" y="6491"/>
                  </a:lnTo>
                  <a:cubicBezTo>
                    <a:pt x="3497" y="6680"/>
                    <a:pt x="3340" y="6837"/>
                    <a:pt x="3151" y="6837"/>
                  </a:cubicBezTo>
                  <a:lnTo>
                    <a:pt x="1764" y="6837"/>
                  </a:lnTo>
                  <a:cubicBezTo>
                    <a:pt x="1575" y="6837"/>
                    <a:pt x="1418" y="6680"/>
                    <a:pt x="1418" y="6491"/>
                  </a:cubicBezTo>
                  <a:lnTo>
                    <a:pt x="1418" y="5105"/>
                  </a:lnTo>
                  <a:cubicBezTo>
                    <a:pt x="1418" y="4916"/>
                    <a:pt x="1575" y="4758"/>
                    <a:pt x="1764" y="4758"/>
                  </a:cubicBezTo>
                  <a:close/>
                  <a:moveTo>
                    <a:pt x="5860" y="6144"/>
                  </a:moveTo>
                  <a:cubicBezTo>
                    <a:pt x="6049" y="6144"/>
                    <a:pt x="6207" y="6302"/>
                    <a:pt x="6207" y="6491"/>
                  </a:cubicBezTo>
                  <a:cubicBezTo>
                    <a:pt x="6207" y="6680"/>
                    <a:pt x="6049" y="6837"/>
                    <a:pt x="5860" y="6837"/>
                  </a:cubicBezTo>
                  <a:lnTo>
                    <a:pt x="4474" y="6837"/>
                  </a:lnTo>
                  <a:cubicBezTo>
                    <a:pt x="4285" y="6837"/>
                    <a:pt x="4127" y="6680"/>
                    <a:pt x="4127" y="6491"/>
                  </a:cubicBezTo>
                  <a:cubicBezTo>
                    <a:pt x="4127" y="6302"/>
                    <a:pt x="4285" y="6144"/>
                    <a:pt x="4474" y="6144"/>
                  </a:cubicBezTo>
                  <a:close/>
                  <a:moveTo>
                    <a:pt x="7183" y="7562"/>
                  </a:moveTo>
                  <a:cubicBezTo>
                    <a:pt x="7404" y="7562"/>
                    <a:pt x="7561" y="7720"/>
                    <a:pt x="7561" y="7909"/>
                  </a:cubicBezTo>
                  <a:cubicBezTo>
                    <a:pt x="7561" y="8098"/>
                    <a:pt x="7404" y="8255"/>
                    <a:pt x="7183" y="8255"/>
                  </a:cubicBezTo>
                  <a:lnTo>
                    <a:pt x="4474" y="8255"/>
                  </a:lnTo>
                  <a:cubicBezTo>
                    <a:pt x="4285" y="8255"/>
                    <a:pt x="4127" y="8098"/>
                    <a:pt x="4127" y="7909"/>
                  </a:cubicBezTo>
                  <a:cubicBezTo>
                    <a:pt x="4127" y="7720"/>
                    <a:pt x="4285" y="7562"/>
                    <a:pt x="4474" y="7562"/>
                  </a:cubicBezTo>
                  <a:close/>
                  <a:moveTo>
                    <a:pt x="3151" y="7531"/>
                  </a:moveTo>
                  <a:cubicBezTo>
                    <a:pt x="3340" y="7531"/>
                    <a:pt x="3497" y="7657"/>
                    <a:pt x="3497" y="7877"/>
                  </a:cubicBezTo>
                  <a:lnTo>
                    <a:pt x="3497" y="9232"/>
                  </a:lnTo>
                  <a:cubicBezTo>
                    <a:pt x="3497" y="9452"/>
                    <a:pt x="3340" y="9610"/>
                    <a:pt x="3151" y="9610"/>
                  </a:cubicBezTo>
                  <a:lnTo>
                    <a:pt x="1764" y="9610"/>
                  </a:lnTo>
                  <a:cubicBezTo>
                    <a:pt x="1575" y="9610"/>
                    <a:pt x="1418" y="9452"/>
                    <a:pt x="1418" y="9232"/>
                  </a:cubicBezTo>
                  <a:lnTo>
                    <a:pt x="1418" y="7877"/>
                  </a:lnTo>
                  <a:cubicBezTo>
                    <a:pt x="1418" y="7657"/>
                    <a:pt x="1575" y="7531"/>
                    <a:pt x="1764" y="7531"/>
                  </a:cubicBezTo>
                  <a:close/>
                  <a:moveTo>
                    <a:pt x="5860" y="8885"/>
                  </a:moveTo>
                  <a:cubicBezTo>
                    <a:pt x="6049" y="8885"/>
                    <a:pt x="6207" y="9043"/>
                    <a:pt x="6207" y="9232"/>
                  </a:cubicBezTo>
                  <a:cubicBezTo>
                    <a:pt x="6207" y="9452"/>
                    <a:pt x="6049" y="9610"/>
                    <a:pt x="5860" y="9610"/>
                  </a:cubicBezTo>
                  <a:lnTo>
                    <a:pt x="4474" y="9610"/>
                  </a:lnTo>
                  <a:cubicBezTo>
                    <a:pt x="4285" y="9610"/>
                    <a:pt x="4127" y="9452"/>
                    <a:pt x="4127" y="9232"/>
                  </a:cubicBezTo>
                  <a:cubicBezTo>
                    <a:pt x="4127" y="9043"/>
                    <a:pt x="4285" y="8885"/>
                    <a:pt x="4474" y="8885"/>
                  </a:cubicBezTo>
                  <a:close/>
                  <a:moveTo>
                    <a:pt x="1040" y="1"/>
                  </a:moveTo>
                  <a:cubicBezTo>
                    <a:pt x="504" y="1"/>
                    <a:pt x="0" y="473"/>
                    <a:pt x="0" y="1009"/>
                  </a:cubicBezTo>
                  <a:lnTo>
                    <a:pt x="0" y="9956"/>
                  </a:lnTo>
                  <a:cubicBezTo>
                    <a:pt x="32" y="10524"/>
                    <a:pt x="504" y="10996"/>
                    <a:pt x="1040" y="10996"/>
                  </a:cubicBezTo>
                  <a:lnTo>
                    <a:pt x="7908" y="10996"/>
                  </a:lnTo>
                  <a:cubicBezTo>
                    <a:pt x="8444" y="10996"/>
                    <a:pt x="8916" y="10524"/>
                    <a:pt x="8916" y="9956"/>
                  </a:cubicBezTo>
                  <a:lnTo>
                    <a:pt x="8916" y="1009"/>
                  </a:lnTo>
                  <a:cubicBezTo>
                    <a:pt x="8916" y="473"/>
                    <a:pt x="8444" y="1"/>
                    <a:pt x="7908" y="1"/>
                  </a:cubicBezTo>
                  <a:lnTo>
                    <a:pt x="7183" y="1"/>
                  </a:lnTo>
                  <a:lnTo>
                    <a:pt x="7183" y="347"/>
                  </a:lnTo>
                  <a:cubicBezTo>
                    <a:pt x="7183" y="915"/>
                    <a:pt x="6711" y="1387"/>
                    <a:pt x="6175" y="1387"/>
                  </a:cubicBezTo>
                  <a:lnTo>
                    <a:pt x="2741" y="1387"/>
                  </a:lnTo>
                  <a:cubicBezTo>
                    <a:pt x="2206" y="1387"/>
                    <a:pt x="1733" y="915"/>
                    <a:pt x="1733" y="347"/>
                  </a:cubicBezTo>
                  <a:lnTo>
                    <a:pt x="173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3" name="Google Shape;19493;p93"/>
            <p:cNvSpPr/>
            <p:nvPr/>
          </p:nvSpPr>
          <p:spPr>
            <a:xfrm>
              <a:off x="-30853350" y="3295000"/>
              <a:ext cx="51225" cy="104000"/>
            </a:xfrm>
            <a:custGeom>
              <a:avLst/>
              <a:gdLst/>
              <a:ahLst/>
              <a:cxnLst/>
              <a:rect l="l" t="t" r="r" b="b"/>
              <a:pathLst>
                <a:path w="2049" h="4160" extrusionOk="0">
                  <a:moveTo>
                    <a:pt x="1" y="1"/>
                  </a:moveTo>
                  <a:lnTo>
                    <a:pt x="1" y="4160"/>
                  </a:lnTo>
                  <a:lnTo>
                    <a:pt x="2049" y="4160"/>
                  </a:lnTo>
                  <a:lnTo>
                    <a:pt x="204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4" name="Google Shape;19494;p93"/>
            <p:cNvSpPr/>
            <p:nvPr/>
          </p:nvSpPr>
          <p:spPr>
            <a:xfrm>
              <a:off x="-30853350" y="3227275"/>
              <a:ext cx="51225" cy="51225"/>
            </a:xfrm>
            <a:custGeom>
              <a:avLst/>
              <a:gdLst/>
              <a:ahLst/>
              <a:cxnLst/>
              <a:rect l="l" t="t" r="r" b="b"/>
              <a:pathLst>
                <a:path w="2049" h="2049" extrusionOk="0">
                  <a:moveTo>
                    <a:pt x="1009" y="1"/>
                  </a:moveTo>
                  <a:cubicBezTo>
                    <a:pt x="473" y="1"/>
                    <a:pt x="1" y="473"/>
                    <a:pt x="1" y="1040"/>
                  </a:cubicBezTo>
                  <a:lnTo>
                    <a:pt x="1" y="2048"/>
                  </a:lnTo>
                  <a:lnTo>
                    <a:pt x="2049" y="2048"/>
                  </a:lnTo>
                  <a:lnTo>
                    <a:pt x="2049" y="1040"/>
                  </a:lnTo>
                  <a:cubicBezTo>
                    <a:pt x="2049" y="473"/>
                    <a:pt x="1576" y="1"/>
                    <a:pt x="10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5" name="Google Shape;19495;p93"/>
            <p:cNvSpPr/>
            <p:nvPr/>
          </p:nvSpPr>
          <p:spPr>
            <a:xfrm>
              <a:off x="-30851775" y="3416300"/>
              <a:ext cx="46500" cy="51225"/>
            </a:xfrm>
            <a:custGeom>
              <a:avLst/>
              <a:gdLst/>
              <a:ahLst/>
              <a:cxnLst/>
              <a:rect l="l" t="t" r="r" b="b"/>
              <a:pathLst>
                <a:path w="1860" h="2049" extrusionOk="0">
                  <a:moveTo>
                    <a:pt x="1" y="1"/>
                  </a:moveTo>
                  <a:lnTo>
                    <a:pt x="599" y="1796"/>
                  </a:lnTo>
                  <a:cubicBezTo>
                    <a:pt x="694" y="1985"/>
                    <a:pt x="788" y="2048"/>
                    <a:pt x="946" y="2048"/>
                  </a:cubicBezTo>
                  <a:cubicBezTo>
                    <a:pt x="1103" y="2048"/>
                    <a:pt x="1229" y="1985"/>
                    <a:pt x="1261" y="1796"/>
                  </a:cubicBezTo>
                  <a:lnTo>
                    <a:pt x="186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496" name="Google Shape;19496;p93"/>
          <p:cNvGrpSpPr/>
          <p:nvPr/>
        </p:nvGrpSpPr>
        <p:grpSpPr>
          <a:xfrm>
            <a:off x="3074368" y="3353341"/>
            <a:ext cx="353645" cy="354191"/>
            <a:chOff x="-31093575" y="3552550"/>
            <a:chExt cx="291450" cy="291900"/>
          </a:xfrm>
        </p:grpSpPr>
        <p:sp>
          <p:nvSpPr>
            <p:cNvPr id="19497" name="Google Shape;19497;p93"/>
            <p:cNvSpPr/>
            <p:nvPr/>
          </p:nvSpPr>
          <p:spPr>
            <a:xfrm>
              <a:off x="-31011650" y="3745525"/>
              <a:ext cx="7900" cy="12625"/>
            </a:xfrm>
            <a:custGeom>
              <a:avLst/>
              <a:gdLst/>
              <a:ahLst/>
              <a:cxnLst/>
              <a:rect l="l" t="t" r="r" b="b"/>
              <a:pathLst>
                <a:path w="316" h="505" extrusionOk="0">
                  <a:moveTo>
                    <a:pt x="158" y="1"/>
                  </a:moveTo>
                  <a:lnTo>
                    <a:pt x="0" y="505"/>
                  </a:lnTo>
                  <a:lnTo>
                    <a:pt x="315" y="505"/>
                  </a:lnTo>
                  <a:lnTo>
                    <a:pt x="15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8" name="Google Shape;19498;p93"/>
            <p:cNvSpPr/>
            <p:nvPr/>
          </p:nvSpPr>
          <p:spPr>
            <a:xfrm>
              <a:off x="-31093575" y="3671500"/>
              <a:ext cx="171725" cy="172950"/>
            </a:xfrm>
            <a:custGeom>
              <a:avLst/>
              <a:gdLst/>
              <a:ahLst/>
              <a:cxnLst/>
              <a:rect l="l" t="t" r="r" b="b"/>
              <a:pathLst>
                <a:path w="6869" h="6918" extrusionOk="0">
                  <a:moveTo>
                    <a:pt x="3427" y="1449"/>
                  </a:moveTo>
                  <a:cubicBezTo>
                    <a:pt x="3569" y="1449"/>
                    <a:pt x="3718" y="1512"/>
                    <a:pt x="3781" y="1638"/>
                  </a:cubicBezTo>
                  <a:lnTo>
                    <a:pt x="4317" y="3466"/>
                  </a:lnTo>
                  <a:lnTo>
                    <a:pt x="4474" y="3466"/>
                  </a:lnTo>
                  <a:cubicBezTo>
                    <a:pt x="4695" y="3466"/>
                    <a:pt x="4852" y="3623"/>
                    <a:pt x="4852" y="3812"/>
                  </a:cubicBezTo>
                  <a:cubicBezTo>
                    <a:pt x="4852" y="3970"/>
                    <a:pt x="4726" y="4127"/>
                    <a:pt x="4537" y="4127"/>
                  </a:cubicBezTo>
                  <a:lnTo>
                    <a:pt x="4789" y="5072"/>
                  </a:lnTo>
                  <a:cubicBezTo>
                    <a:pt x="4852" y="5262"/>
                    <a:pt x="4758" y="5419"/>
                    <a:pt x="4569" y="5514"/>
                  </a:cubicBezTo>
                  <a:cubicBezTo>
                    <a:pt x="4545" y="5518"/>
                    <a:pt x="4521" y="5520"/>
                    <a:pt x="4498" y="5520"/>
                  </a:cubicBezTo>
                  <a:cubicBezTo>
                    <a:pt x="4341" y="5520"/>
                    <a:pt x="4210" y="5427"/>
                    <a:pt x="4128" y="5262"/>
                  </a:cubicBezTo>
                  <a:lnTo>
                    <a:pt x="3781" y="4127"/>
                  </a:lnTo>
                  <a:lnTo>
                    <a:pt x="3057" y="4127"/>
                  </a:lnTo>
                  <a:lnTo>
                    <a:pt x="2710" y="5262"/>
                  </a:lnTo>
                  <a:cubicBezTo>
                    <a:pt x="2683" y="5427"/>
                    <a:pt x="2535" y="5520"/>
                    <a:pt x="2351" y="5520"/>
                  </a:cubicBezTo>
                  <a:cubicBezTo>
                    <a:pt x="2325" y="5520"/>
                    <a:pt x="2297" y="5518"/>
                    <a:pt x="2269" y="5514"/>
                  </a:cubicBezTo>
                  <a:cubicBezTo>
                    <a:pt x="2080" y="5451"/>
                    <a:pt x="2017" y="5262"/>
                    <a:pt x="2049" y="5072"/>
                  </a:cubicBezTo>
                  <a:lnTo>
                    <a:pt x="2332" y="4127"/>
                  </a:lnTo>
                  <a:cubicBezTo>
                    <a:pt x="2175" y="4096"/>
                    <a:pt x="2017" y="3970"/>
                    <a:pt x="2017" y="3812"/>
                  </a:cubicBezTo>
                  <a:cubicBezTo>
                    <a:pt x="2049" y="3623"/>
                    <a:pt x="2206" y="3466"/>
                    <a:pt x="2395" y="3466"/>
                  </a:cubicBezTo>
                  <a:lnTo>
                    <a:pt x="2553" y="3466"/>
                  </a:lnTo>
                  <a:lnTo>
                    <a:pt x="3120" y="1638"/>
                  </a:lnTo>
                  <a:cubicBezTo>
                    <a:pt x="3151" y="1512"/>
                    <a:pt x="3285" y="1449"/>
                    <a:pt x="3427" y="1449"/>
                  </a:cubicBezTo>
                  <a:close/>
                  <a:moveTo>
                    <a:pt x="3435" y="0"/>
                  </a:moveTo>
                  <a:cubicBezTo>
                    <a:pt x="1544" y="0"/>
                    <a:pt x="1" y="1544"/>
                    <a:pt x="1" y="3434"/>
                  </a:cubicBezTo>
                  <a:cubicBezTo>
                    <a:pt x="1" y="5356"/>
                    <a:pt x="1544" y="6900"/>
                    <a:pt x="3435" y="6900"/>
                  </a:cubicBezTo>
                  <a:cubicBezTo>
                    <a:pt x="4065" y="6900"/>
                    <a:pt x="4632" y="6742"/>
                    <a:pt x="5168" y="6427"/>
                  </a:cubicBezTo>
                  <a:lnTo>
                    <a:pt x="6365" y="6900"/>
                  </a:lnTo>
                  <a:cubicBezTo>
                    <a:pt x="6407" y="6910"/>
                    <a:pt x="6449" y="6917"/>
                    <a:pt x="6491" y="6917"/>
                  </a:cubicBezTo>
                  <a:cubicBezTo>
                    <a:pt x="6575" y="6917"/>
                    <a:pt x="6659" y="6889"/>
                    <a:pt x="6743" y="6805"/>
                  </a:cubicBezTo>
                  <a:cubicBezTo>
                    <a:pt x="6806" y="6742"/>
                    <a:pt x="6869" y="6616"/>
                    <a:pt x="6869" y="6459"/>
                  </a:cubicBezTo>
                  <a:lnTo>
                    <a:pt x="6491" y="5009"/>
                  </a:lnTo>
                  <a:cubicBezTo>
                    <a:pt x="6743" y="4537"/>
                    <a:pt x="6869" y="4001"/>
                    <a:pt x="6869" y="3466"/>
                  </a:cubicBezTo>
                  <a:cubicBezTo>
                    <a:pt x="6869" y="3119"/>
                    <a:pt x="6774" y="2804"/>
                    <a:pt x="6711" y="2489"/>
                  </a:cubicBezTo>
                  <a:cubicBezTo>
                    <a:pt x="6617" y="2426"/>
                    <a:pt x="6491" y="2395"/>
                    <a:pt x="6428" y="2363"/>
                  </a:cubicBezTo>
                  <a:lnTo>
                    <a:pt x="5514" y="2710"/>
                  </a:lnTo>
                  <a:cubicBezTo>
                    <a:pt x="5389" y="2755"/>
                    <a:pt x="5256" y="2780"/>
                    <a:pt x="5125" y="2780"/>
                  </a:cubicBezTo>
                  <a:cubicBezTo>
                    <a:pt x="4892" y="2780"/>
                    <a:pt x="4667" y="2702"/>
                    <a:pt x="4506" y="2521"/>
                  </a:cubicBezTo>
                  <a:cubicBezTo>
                    <a:pt x="4222" y="2269"/>
                    <a:pt x="4096" y="1891"/>
                    <a:pt x="4159" y="1481"/>
                  </a:cubicBezTo>
                  <a:lnTo>
                    <a:pt x="4443" y="221"/>
                  </a:lnTo>
                  <a:cubicBezTo>
                    <a:pt x="4443" y="189"/>
                    <a:pt x="4443" y="189"/>
                    <a:pt x="4411" y="158"/>
                  </a:cubicBezTo>
                  <a:cubicBezTo>
                    <a:pt x="4096" y="63"/>
                    <a:pt x="3781" y="0"/>
                    <a:pt x="34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9" name="Google Shape;19499;p93"/>
            <p:cNvSpPr/>
            <p:nvPr/>
          </p:nvSpPr>
          <p:spPr>
            <a:xfrm>
              <a:off x="-30895875" y="3621075"/>
              <a:ext cx="15775" cy="26025"/>
            </a:xfrm>
            <a:custGeom>
              <a:avLst/>
              <a:gdLst/>
              <a:ahLst/>
              <a:cxnLst/>
              <a:rect l="l" t="t" r="r" b="b"/>
              <a:pathLst>
                <a:path w="631" h="1041" extrusionOk="0">
                  <a:moveTo>
                    <a:pt x="0" y="1"/>
                  </a:moveTo>
                  <a:cubicBezTo>
                    <a:pt x="32" y="410"/>
                    <a:pt x="126" y="694"/>
                    <a:pt x="315" y="1041"/>
                  </a:cubicBezTo>
                  <a:cubicBezTo>
                    <a:pt x="473" y="694"/>
                    <a:pt x="599" y="347"/>
                    <a:pt x="6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0" name="Google Shape;19500;p93"/>
            <p:cNvSpPr/>
            <p:nvPr/>
          </p:nvSpPr>
          <p:spPr>
            <a:xfrm>
              <a:off x="-30974650" y="3552550"/>
              <a:ext cx="172525" cy="172400"/>
            </a:xfrm>
            <a:custGeom>
              <a:avLst/>
              <a:gdLst/>
              <a:ahLst/>
              <a:cxnLst/>
              <a:rect l="l" t="t" r="r" b="b"/>
              <a:pathLst>
                <a:path w="6901" h="6896" extrusionOk="0">
                  <a:moveTo>
                    <a:pt x="3435" y="1356"/>
                  </a:moveTo>
                  <a:cubicBezTo>
                    <a:pt x="3624" y="1356"/>
                    <a:pt x="3782" y="1513"/>
                    <a:pt x="3782" y="1734"/>
                  </a:cubicBezTo>
                  <a:lnTo>
                    <a:pt x="3782" y="2080"/>
                  </a:lnTo>
                  <a:lnTo>
                    <a:pt x="4821" y="2080"/>
                  </a:lnTo>
                  <a:cubicBezTo>
                    <a:pt x="5010" y="2080"/>
                    <a:pt x="5168" y="2238"/>
                    <a:pt x="5168" y="2427"/>
                  </a:cubicBezTo>
                  <a:cubicBezTo>
                    <a:pt x="5168" y="2616"/>
                    <a:pt x="5010" y="2742"/>
                    <a:pt x="4821" y="2742"/>
                  </a:cubicBezTo>
                  <a:lnTo>
                    <a:pt x="4412" y="2742"/>
                  </a:lnTo>
                  <a:cubicBezTo>
                    <a:pt x="4380" y="3341"/>
                    <a:pt x="4191" y="3876"/>
                    <a:pt x="3876" y="4412"/>
                  </a:cubicBezTo>
                  <a:cubicBezTo>
                    <a:pt x="3908" y="4443"/>
                    <a:pt x="3908" y="4475"/>
                    <a:pt x="3939" y="4506"/>
                  </a:cubicBezTo>
                  <a:lnTo>
                    <a:pt x="4349" y="4916"/>
                  </a:lnTo>
                  <a:cubicBezTo>
                    <a:pt x="4443" y="5042"/>
                    <a:pt x="4443" y="5262"/>
                    <a:pt x="4349" y="5388"/>
                  </a:cubicBezTo>
                  <a:cubicBezTo>
                    <a:pt x="4286" y="5451"/>
                    <a:pt x="4191" y="5483"/>
                    <a:pt x="4101" y="5483"/>
                  </a:cubicBezTo>
                  <a:cubicBezTo>
                    <a:pt x="4010" y="5483"/>
                    <a:pt x="3923" y="5451"/>
                    <a:pt x="3876" y="5388"/>
                  </a:cubicBezTo>
                  <a:lnTo>
                    <a:pt x="3466" y="4979"/>
                  </a:lnTo>
                  <a:lnTo>
                    <a:pt x="3435" y="4947"/>
                  </a:lnTo>
                  <a:lnTo>
                    <a:pt x="3403" y="4979"/>
                  </a:lnTo>
                  <a:lnTo>
                    <a:pt x="2994" y="5388"/>
                  </a:lnTo>
                  <a:cubicBezTo>
                    <a:pt x="2931" y="5451"/>
                    <a:pt x="2844" y="5483"/>
                    <a:pt x="2758" y="5483"/>
                  </a:cubicBezTo>
                  <a:cubicBezTo>
                    <a:pt x="2671" y="5483"/>
                    <a:pt x="2584" y="5451"/>
                    <a:pt x="2521" y="5388"/>
                  </a:cubicBezTo>
                  <a:cubicBezTo>
                    <a:pt x="2395" y="5262"/>
                    <a:pt x="2395" y="5042"/>
                    <a:pt x="2521" y="4916"/>
                  </a:cubicBezTo>
                  <a:lnTo>
                    <a:pt x="2931" y="4506"/>
                  </a:lnTo>
                  <a:cubicBezTo>
                    <a:pt x="2962" y="4475"/>
                    <a:pt x="2962" y="4443"/>
                    <a:pt x="2994" y="4412"/>
                  </a:cubicBezTo>
                  <a:cubicBezTo>
                    <a:pt x="2679" y="3939"/>
                    <a:pt x="2490" y="3341"/>
                    <a:pt x="2458" y="2742"/>
                  </a:cubicBezTo>
                  <a:lnTo>
                    <a:pt x="2049" y="2742"/>
                  </a:lnTo>
                  <a:cubicBezTo>
                    <a:pt x="1860" y="2742"/>
                    <a:pt x="1702" y="2584"/>
                    <a:pt x="1702" y="2395"/>
                  </a:cubicBezTo>
                  <a:cubicBezTo>
                    <a:pt x="1702" y="2206"/>
                    <a:pt x="1860" y="2049"/>
                    <a:pt x="2049" y="2049"/>
                  </a:cubicBezTo>
                  <a:lnTo>
                    <a:pt x="3088" y="2049"/>
                  </a:lnTo>
                  <a:lnTo>
                    <a:pt x="3088" y="1734"/>
                  </a:lnTo>
                  <a:cubicBezTo>
                    <a:pt x="3088" y="1513"/>
                    <a:pt x="3246" y="1356"/>
                    <a:pt x="3435" y="1356"/>
                  </a:cubicBezTo>
                  <a:close/>
                  <a:moveTo>
                    <a:pt x="3466" y="1"/>
                  </a:moveTo>
                  <a:cubicBezTo>
                    <a:pt x="1576" y="1"/>
                    <a:pt x="32" y="1576"/>
                    <a:pt x="32" y="3467"/>
                  </a:cubicBezTo>
                  <a:cubicBezTo>
                    <a:pt x="32" y="3971"/>
                    <a:pt x="158" y="4506"/>
                    <a:pt x="411" y="4979"/>
                  </a:cubicBezTo>
                  <a:lnTo>
                    <a:pt x="32" y="6459"/>
                  </a:lnTo>
                  <a:cubicBezTo>
                    <a:pt x="1" y="6554"/>
                    <a:pt x="32" y="6680"/>
                    <a:pt x="158" y="6806"/>
                  </a:cubicBezTo>
                  <a:cubicBezTo>
                    <a:pt x="225" y="6851"/>
                    <a:pt x="324" y="6895"/>
                    <a:pt x="420" y="6895"/>
                  </a:cubicBezTo>
                  <a:cubicBezTo>
                    <a:pt x="460" y="6895"/>
                    <a:pt x="500" y="6887"/>
                    <a:pt x="537" y="6869"/>
                  </a:cubicBezTo>
                  <a:lnTo>
                    <a:pt x="1734" y="6396"/>
                  </a:lnTo>
                  <a:cubicBezTo>
                    <a:pt x="2269" y="6712"/>
                    <a:pt x="2899" y="6869"/>
                    <a:pt x="3466" y="6869"/>
                  </a:cubicBezTo>
                  <a:cubicBezTo>
                    <a:pt x="5357" y="6869"/>
                    <a:pt x="6901" y="5357"/>
                    <a:pt x="6901" y="3435"/>
                  </a:cubicBezTo>
                  <a:cubicBezTo>
                    <a:pt x="6901" y="1576"/>
                    <a:pt x="5325" y="1"/>
                    <a:pt x="34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501" name="Google Shape;19501;p93"/>
          <p:cNvGrpSpPr/>
          <p:nvPr/>
        </p:nvGrpSpPr>
        <p:grpSpPr>
          <a:xfrm>
            <a:off x="3074368" y="3818569"/>
            <a:ext cx="353645" cy="353615"/>
            <a:chOff x="-31093575" y="3911725"/>
            <a:chExt cx="291450" cy="291425"/>
          </a:xfrm>
        </p:grpSpPr>
        <p:sp>
          <p:nvSpPr>
            <p:cNvPr id="19502" name="Google Shape;19502;p93"/>
            <p:cNvSpPr/>
            <p:nvPr/>
          </p:nvSpPr>
          <p:spPr>
            <a:xfrm>
              <a:off x="-31093575" y="3911725"/>
              <a:ext cx="291450" cy="291425"/>
            </a:xfrm>
            <a:custGeom>
              <a:avLst/>
              <a:gdLst/>
              <a:ahLst/>
              <a:cxnLst/>
              <a:rect l="l" t="t" r="r" b="b"/>
              <a:pathLst>
                <a:path w="11658" h="11657" extrusionOk="0">
                  <a:moveTo>
                    <a:pt x="5829" y="0"/>
                  </a:moveTo>
                  <a:cubicBezTo>
                    <a:pt x="3372" y="0"/>
                    <a:pt x="1261" y="1796"/>
                    <a:pt x="788" y="4159"/>
                  </a:cubicBezTo>
                  <a:cubicBezTo>
                    <a:pt x="347" y="4285"/>
                    <a:pt x="1" y="4694"/>
                    <a:pt x="1" y="5167"/>
                  </a:cubicBezTo>
                  <a:lnTo>
                    <a:pt x="1" y="7876"/>
                  </a:lnTo>
                  <a:cubicBezTo>
                    <a:pt x="1" y="8412"/>
                    <a:pt x="473" y="8885"/>
                    <a:pt x="1009" y="8885"/>
                  </a:cubicBezTo>
                  <a:lnTo>
                    <a:pt x="1702" y="8885"/>
                  </a:lnTo>
                  <a:cubicBezTo>
                    <a:pt x="1891" y="8885"/>
                    <a:pt x="2049" y="8727"/>
                    <a:pt x="2049" y="8538"/>
                  </a:cubicBezTo>
                  <a:lnTo>
                    <a:pt x="2049" y="4442"/>
                  </a:lnTo>
                  <a:cubicBezTo>
                    <a:pt x="2049" y="4253"/>
                    <a:pt x="1891" y="4096"/>
                    <a:pt x="1702" y="4096"/>
                  </a:cubicBezTo>
                  <a:lnTo>
                    <a:pt x="1481" y="4096"/>
                  </a:lnTo>
                  <a:cubicBezTo>
                    <a:pt x="1954" y="2111"/>
                    <a:pt x="3781" y="630"/>
                    <a:pt x="5829" y="630"/>
                  </a:cubicBezTo>
                  <a:cubicBezTo>
                    <a:pt x="7877" y="630"/>
                    <a:pt x="9673" y="2111"/>
                    <a:pt x="10145" y="4096"/>
                  </a:cubicBezTo>
                  <a:lnTo>
                    <a:pt x="9956" y="4096"/>
                  </a:lnTo>
                  <a:cubicBezTo>
                    <a:pt x="9767" y="4096"/>
                    <a:pt x="9610" y="4253"/>
                    <a:pt x="9610" y="4442"/>
                  </a:cubicBezTo>
                  <a:lnTo>
                    <a:pt x="9610" y="8538"/>
                  </a:lnTo>
                  <a:cubicBezTo>
                    <a:pt x="9610" y="8727"/>
                    <a:pt x="9767" y="8885"/>
                    <a:pt x="9956" y="8885"/>
                  </a:cubicBezTo>
                  <a:lnTo>
                    <a:pt x="10271" y="8885"/>
                  </a:lnTo>
                  <a:cubicBezTo>
                    <a:pt x="10114" y="9672"/>
                    <a:pt x="9421" y="10271"/>
                    <a:pt x="8570" y="10271"/>
                  </a:cubicBezTo>
                  <a:lnTo>
                    <a:pt x="6774" y="10271"/>
                  </a:lnTo>
                  <a:cubicBezTo>
                    <a:pt x="6617" y="9893"/>
                    <a:pt x="6270" y="9609"/>
                    <a:pt x="5829" y="9609"/>
                  </a:cubicBezTo>
                  <a:cubicBezTo>
                    <a:pt x="5262" y="9609"/>
                    <a:pt x="4789" y="10082"/>
                    <a:pt x="4789" y="10617"/>
                  </a:cubicBezTo>
                  <a:cubicBezTo>
                    <a:pt x="4789" y="11184"/>
                    <a:pt x="5262" y="11657"/>
                    <a:pt x="5829" y="11657"/>
                  </a:cubicBezTo>
                  <a:cubicBezTo>
                    <a:pt x="6270" y="11657"/>
                    <a:pt x="6648" y="11373"/>
                    <a:pt x="6774" y="10995"/>
                  </a:cubicBezTo>
                  <a:lnTo>
                    <a:pt x="8570" y="10995"/>
                  </a:lnTo>
                  <a:cubicBezTo>
                    <a:pt x="9799" y="10995"/>
                    <a:pt x="10775" y="10082"/>
                    <a:pt x="10933" y="8885"/>
                  </a:cubicBezTo>
                  <a:cubicBezTo>
                    <a:pt x="11342" y="8790"/>
                    <a:pt x="11658" y="8380"/>
                    <a:pt x="11658" y="7908"/>
                  </a:cubicBezTo>
                  <a:lnTo>
                    <a:pt x="11658" y="5198"/>
                  </a:lnTo>
                  <a:cubicBezTo>
                    <a:pt x="11658" y="4694"/>
                    <a:pt x="11311" y="4253"/>
                    <a:pt x="10870" y="4159"/>
                  </a:cubicBezTo>
                  <a:cubicBezTo>
                    <a:pt x="10397" y="1796"/>
                    <a:pt x="8255"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3" name="Google Shape;19503;p93"/>
            <p:cNvSpPr/>
            <p:nvPr/>
          </p:nvSpPr>
          <p:spPr>
            <a:xfrm>
              <a:off x="-31025825" y="3980250"/>
              <a:ext cx="156750" cy="154250"/>
            </a:xfrm>
            <a:custGeom>
              <a:avLst/>
              <a:gdLst/>
              <a:ahLst/>
              <a:cxnLst/>
              <a:rect l="l" t="t" r="r" b="b"/>
              <a:pathLst>
                <a:path w="6270" h="6170" extrusionOk="0">
                  <a:moveTo>
                    <a:pt x="3119" y="1386"/>
                  </a:moveTo>
                  <a:cubicBezTo>
                    <a:pt x="3308" y="1386"/>
                    <a:pt x="3466" y="1544"/>
                    <a:pt x="3466" y="1733"/>
                  </a:cubicBezTo>
                  <a:cubicBezTo>
                    <a:pt x="3466" y="1953"/>
                    <a:pt x="3308" y="2079"/>
                    <a:pt x="3119" y="2079"/>
                  </a:cubicBezTo>
                  <a:cubicBezTo>
                    <a:pt x="2930" y="2079"/>
                    <a:pt x="2773" y="1953"/>
                    <a:pt x="2773" y="1733"/>
                  </a:cubicBezTo>
                  <a:cubicBezTo>
                    <a:pt x="2773" y="1544"/>
                    <a:pt x="2930" y="1386"/>
                    <a:pt x="3119" y="1386"/>
                  </a:cubicBezTo>
                  <a:close/>
                  <a:moveTo>
                    <a:pt x="3119" y="2741"/>
                  </a:moveTo>
                  <a:cubicBezTo>
                    <a:pt x="3308" y="2741"/>
                    <a:pt x="3466" y="2867"/>
                    <a:pt x="3466" y="3088"/>
                  </a:cubicBezTo>
                  <a:lnTo>
                    <a:pt x="3466" y="4474"/>
                  </a:lnTo>
                  <a:cubicBezTo>
                    <a:pt x="3466" y="4663"/>
                    <a:pt x="3308" y="4820"/>
                    <a:pt x="3119" y="4820"/>
                  </a:cubicBezTo>
                  <a:cubicBezTo>
                    <a:pt x="2930" y="4820"/>
                    <a:pt x="2773" y="4663"/>
                    <a:pt x="2773" y="4474"/>
                  </a:cubicBezTo>
                  <a:lnTo>
                    <a:pt x="2773" y="3088"/>
                  </a:lnTo>
                  <a:cubicBezTo>
                    <a:pt x="2773" y="2867"/>
                    <a:pt x="2930" y="2741"/>
                    <a:pt x="3119" y="2741"/>
                  </a:cubicBezTo>
                  <a:close/>
                  <a:moveTo>
                    <a:pt x="3151" y="0"/>
                  </a:moveTo>
                  <a:cubicBezTo>
                    <a:pt x="1449" y="0"/>
                    <a:pt x="63" y="1386"/>
                    <a:pt x="63" y="3088"/>
                  </a:cubicBezTo>
                  <a:cubicBezTo>
                    <a:pt x="63" y="3592"/>
                    <a:pt x="158" y="4096"/>
                    <a:pt x="441" y="4568"/>
                  </a:cubicBezTo>
                  <a:lnTo>
                    <a:pt x="63" y="5734"/>
                  </a:lnTo>
                  <a:cubicBezTo>
                    <a:pt x="0" y="5828"/>
                    <a:pt x="0" y="5955"/>
                    <a:pt x="126" y="6081"/>
                  </a:cubicBezTo>
                  <a:cubicBezTo>
                    <a:pt x="171" y="6125"/>
                    <a:pt x="263" y="6170"/>
                    <a:pt x="357" y="6170"/>
                  </a:cubicBezTo>
                  <a:cubicBezTo>
                    <a:pt x="396" y="6170"/>
                    <a:pt x="436" y="6162"/>
                    <a:pt x="473" y="6144"/>
                  </a:cubicBezTo>
                  <a:lnTo>
                    <a:pt x="1638" y="5765"/>
                  </a:lnTo>
                  <a:cubicBezTo>
                    <a:pt x="2079" y="6049"/>
                    <a:pt x="2615" y="6144"/>
                    <a:pt x="3151" y="6144"/>
                  </a:cubicBezTo>
                  <a:cubicBezTo>
                    <a:pt x="4852" y="6144"/>
                    <a:pt x="6270" y="4789"/>
                    <a:pt x="6270" y="3088"/>
                  </a:cubicBezTo>
                  <a:cubicBezTo>
                    <a:pt x="6270" y="1386"/>
                    <a:pt x="4852" y="0"/>
                    <a:pt x="31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504" name="Google Shape;19504;p93"/>
          <p:cNvGrpSpPr/>
          <p:nvPr/>
        </p:nvGrpSpPr>
        <p:grpSpPr>
          <a:xfrm>
            <a:off x="2183798" y="4275536"/>
            <a:ext cx="356497" cy="354586"/>
            <a:chOff x="-29946000" y="3183175"/>
            <a:chExt cx="293800" cy="292225"/>
          </a:xfrm>
        </p:grpSpPr>
        <p:sp>
          <p:nvSpPr>
            <p:cNvPr id="19505" name="Google Shape;19505;p93"/>
            <p:cNvSpPr/>
            <p:nvPr/>
          </p:nvSpPr>
          <p:spPr>
            <a:xfrm>
              <a:off x="-29839675" y="3355650"/>
              <a:ext cx="186700" cy="33900"/>
            </a:xfrm>
            <a:custGeom>
              <a:avLst/>
              <a:gdLst/>
              <a:ahLst/>
              <a:cxnLst/>
              <a:rect l="l" t="t" r="r" b="b"/>
              <a:pathLst>
                <a:path w="7468" h="1356" extrusionOk="0">
                  <a:moveTo>
                    <a:pt x="568" y="1"/>
                  </a:moveTo>
                  <a:cubicBezTo>
                    <a:pt x="568" y="505"/>
                    <a:pt x="379" y="977"/>
                    <a:pt x="1" y="1356"/>
                  </a:cubicBezTo>
                  <a:lnTo>
                    <a:pt x="7467" y="1356"/>
                  </a:lnTo>
                  <a:lnTo>
                    <a:pt x="746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6" name="Google Shape;19506;p93"/>
            <p:cNvSpPr/>
            <p:nvPr/>
          </p:nvSpPr>
          <p:spPr>
            <a:xfrm>
              <a:off x="-29824700" y="3406850"/>
              <a:ext cx="172500" cy="68550"/>
            </a:xfrm>
            <a:custGeom>
              <a:avLst/>
              <a:gdLst/>
              <a:ahLst/>
              <a:cxnLst/>
              <a:rect l="l" t="t" r="r" b="b"/>
              <a:pathLst>
                <a:path w="6900" h="2742" extrusionOk="0">
                  <a:moveTo>
                    <a:pt x="0" y="1"/>
                  </a:moveTo>
                  <a:cubicBezTo>
                    <a:pt x="662" y="505"/>
                    <a:pt x="1134" y="1292"/>
                    <a:pt x="1292" y="2237"/>
                  </a:cubicBezTo>
                  <a:cubicBezTo>
                    <a:pt x="1355" y="2395"/>
                    <a:pt x="1292" y="2584"/>
                    <a:pt x="1260" y="2742"/>
                  </a:cubicBezTo>
                  <a:lnTo>
                    <a:pt x="6553" y="2742"/>
                  </a:lnTo>
                  <a:cubicBezTo>
                    <a:pt x="6742" y="2742"/>
                    <a:pt x="6900" y="2584"/>
                    <a:pt x="6900" y="2395"/>
                  </a:cubicBezTo>
                  <a:lnTo>
                    <a:pt x="690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7" name="Google Shape;19507;p93"/>
            <p:cNvSpPr/>
            <p:nvPr/>
          </p:nvSpPr>
          <p:spPr>
            <a:xfrm>
              <a:off x="-29756975" y="3183175"/>
              <a:ext cx="69325" cy="68550"/>
            </a:xfrm>
            <a:custGeom>
              <a:avLst/>
              <a:gdLst/>
              <a:ahLst/>
              <a:cxnLst/>
              <a:rect l="l" t="t" r="r" b="b"/>
              <a:pathLst>
                <a:path w="2773" h="2742" extrusionOk="0">
                  <a:moveTo>
                    <a:pt x="1387" y="0"/>
                  </a:moveTo>
                  <a:cubicBezTo>
                    <a:pt x="631" y="0"/>
                    <a:pt x="1" y="630"/>
                    <a:pt x="1" y="1386"/>
                  </a:cubicBezTo>
                  <a:cubicBezTo>
                    <a:pt x="1" y="2111"/>
                    <a:pt x="631" y="2741"/>
                    <a:pt x="1387" y="2741"/>
                  </a:cubicBezTo>
                  <a:cubicBezTo>
                    <a:pt x="2143" y="2741"/>
                    <a:pt x="2773" y="2174"/>
                    <a:pt x="2773" y="1386"/>
                  </a:cubicBezTo>
                  <a:cubicBezTo>
                    <a:pt x="2773" y="630"/>
                    <a:pt x="2143" y="0"/>
                    <a:pt x="1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8" name="Google Shape;19508;p93"/>
            <p:cNvSpPr/>
            <p:nvPr/>
          </p:nvSpPr>
          <p:spPr>
            <a:xfrm>
              <a:off x="-29790850" y="3269025"/>
              <a:ext cx="137875" cy="68550"/>
            </a:xfrm>
            <a:custGeom>
              <a:avLst/>
              <a:gdLst/>
              <a:ahLst/>
              <a:cxnLst/>
              <a:rect l="l" t="t" r="r" b="b"/>
              <a:pathLst>
                <a:path w="5515" h="2742" extrusionOk="0">
                  <a:moveTo>
                    <a:pt x="2773" y="0"/>
                  </a:moveTo>
                  <a:cubicBezTo>
                    <a:pt x="1419" y="0"/>
                    <a:pt x="221" y="1040"/>
                    <a:pt x="32" y="2363"/>
                  </a:cubicBezTo>
                  <a:cubicBezTo>
                    <a:pt x="1" y="2552"/>
                    <a:pt x="158" y="2741"/>
                    <a:pt x="379" y="2741"/>
                  </a:cubicBezTo>
                  <a:lnTo>
                    <a:pt x="5136" y="2741"/>
                  </a:lnTo>
                  <a:cubicBezTo>
                    <a:pt x="5357" y="2741"/>
                    <a:pt x="5514" y="2552"/>
                    <a:pt x="5514" y="2363"/>
                  </a:cubicBezTo>
                  <a:cubicBezTo>
                    <a:pt x="5294" y="1008"/>
                    <a:pt x="4160" y="0"/>
                    <a:pt x="27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9" name="Google Shape;19509;p93"/>
            <p:cNvSpPr/>
            <p:nvPr/>
          </p:nvSpPr>
          <p:spPr>
            <a:xfrm>
              <a:off x="-29911350" y="3321000"/>
              <a:ext cx="69325" cy="68550"/>
            </a:xfrm>
            <a:custGeom>
              <a:avLst/>
              <a:gdLst/>
              <a:ahLst/>
              <a:cxnLst/>
              <a:rect l="l" t="t" r="r" b="b"/>
              <a:pathLst>
                <a:path w="2773" h="2742" extrusionOk="0">
                  <a:moveTo>
                    <a:pt x="1387" y="1"/>
                  </a:moveTo>
                  <a:cubicBezTo>
                    <a:pt x="631" y="1"/>
                    <a:pt x="1" y="599"/>
                    <a:pt x="1" y="1387"/>
                  </a:cubicBezTo>
                  <a:cubicBezTo>
                    <a:pt x="1" y="2143"/>
                    <a:pt x="631" y="2742"/>
                    <a:pt x="1387" y="2742"/>
                  </a:cubicBezTo>
                  <a:cubicBezTo>
                    <a:pt x="2143" y="2742"/>
                    <a:pt x="2773" y="2143"/>
                    <a:pt x="2773" y="1387"/>
                  </a:cubicBezTo>
                  <a:cubicBezTo>
                    <a:pt x="2773" y="599"/>
                    <a:pt x="2143" y="1"/>
                    <a:pt x="13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0" name="Google Shape;19510;p93"/>
            <p:cNvSpPr/>
            <p:nvPr/>
          </p:nvSpPr>
          <p:spPr>
            <a:xfrm>
              <a:off x="-29946000" y="3406850"/>
              <a:ext cx="137075" cy="67775"/>
            </a:xfrm>
            <a:custGeom>
              <a:avLst/>
              <a:gdLst/>
              <a:ahLst/>
              <a:cxnLst/>
              <a:rect l="l" t="t" r="r" b="b"/>
              <a:pathLst>
                <a:path w="5483" h="2711" extrusionOk="0">
                  <a:moveTo>
                    <a:pt x="2773" y="1"/>
                  </a:moveTo>
                  <a:cubicBezTo>
                    <a:pt x="1387" y="1"/>
                    <a:pt x="252" y="1009"/>
                    <a:pt x="63" y="2300"/>
                  </a:cubicBezTo>
                  <a:cubicBezTo>
                    <a:pt x="0" y="2521"/>
                    <a:pt x="158" y="2710"/>
                    <a:pt x="410" y="2710"/>
                  </a:cubicBezTo>
                  <a:lnTo>
                    <a:pt x="5136" y="2710"/>
                  </a:lnTo>
                  <a:cubicBezTo>
                    <a:pt x="5325" y="2710"/>
                    <a:pt x="5482" y="2521"/>
                    <a:pt x="5482" y="2300"/>
                  </a:cubicBezTo>
                  <a:cubicBezTo>
                    <a:pt x="5293" y="1009"/>
                    <a:pt x="4159" y="1"/>
                    <a:pt x="277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511" name="Google Shape;19511;p93"/>
          <p:cNvGrpSpPr/>
          <p:nvPr/>
        </p:nvGrpSpPr>
        <p:grpSpPr>
          <a:xfrm>
            <a:off x="2628330" y="1532689"/>
            <a:ext cx="358408" cy="354161"/>
            <a:chOff x="-34408675" y="3202075"/>
            <a:chExt cx="295375" cy="291875"/>
          </a:xfrm>
        </p:grpSpPr>
        <p:sp>
          <p:nvSpPr>
            <p:cNvPr id="19512" name="Google Shape;19512;p93"/>
            <p:cNvSpPr/>
            <p:nvPr/>
          </p:nvSpPr>
          <p:spPr>
            <a:xfrm>
              <a:off x="-34274775" y="3202075"/>
              <a:ext cx="161475" cy="161475"/>
            </a:xfrm>
            <a:custGeom>
              <a:avLst/>
              <a:gdLst/>
              <a:ahLst/>
              <a:cxnLst/>
              <a:rect l="l" t="t" r="r" b="b"/>
              <a:pathLst>
                <a:path w="6459" h="6459" extrusionOk="0">
                  <a:moveTo>
                    <a:pt x="3718" y="0"/>
                  </a:moveTo>
                  <a:cubicBezTo>
                    <a:pt x="3560" y="0"/>
                    <a:pt x="3434" y="63"/>
                    <a:pt x="3403" y="189"/>
                  </a:cubicBezTo>
                  <a:cubicBezTo>
                    <a:pt x="3340" y="315"/>
                    <a:pt x="3340" y="473"/>
                    <a:pt x="3466" y="536"/>
                  </a:cubicBezTo>
                  <a:lnTo>
                    <a:pt x="4190" y="1261"/>
                  </a:lnTo>
                  <a:lnTo>
                    <a:pt x="1260" y="4159"/>
                  </a:lnTo>
                  <a:lnTo>
                    <a:pt x="567" y="3466"/>
                  </a:lnTo>
                  <a:cubicBezTo>
                    <a:pt x="496" y="3395"/>
                    <a:pt x="390" y="3360"/>
                    <a:pt x="288" y="3360"/>
                  </a:cubicBezTo>
                  <a:cubicBezTo>
                    <a:pt x="254" y="3360"/>
                    <a:pt x="221" y="3363"/>
                    <a:pt x="189" y="3371"/>
                  </a:cubicBezTo>
                  <a:cubicBezTo>
                    <a:pt x="95" y="3403"/>
                    <a:pt x="0" y="3560"/>
                    <a:pt x="0" y="3686"/>
                  </a:cubicBezTo>
                  <a:lnTo>
                    <a:pt x="0" y="6081"/>
                  </a:lnTo>
                  <a:cubicBezTo>
                    <a:pt x="0" y="6301"/>
                    <a:pt x="158" y="6459"/>
                    <a:pt x="347" y="6459"/>
                  </a:cubicBezTo>
                  <a:lnTo>
                    <a:pt x="2773" y="6459"/>
                  </a:lnTo>
                  <a:cubicBezTo>
                    <a:pt x="2930" y="6459"/>
                    <a:pt x="3025" y="6364"/>
                    <a:pt x="3088" y="6238"/>
                  </a:cubicBezTo>
                  <a:cubicBezTo>
                    <a:pt x="3119" y="6144"/>
                    <a:pt x="3119" y="5986"/>
                    <a:pt x="2993" y="5892"/>
                  </a:cubicBezTo>
                  <a:lnTo>
                    <a:pt x="2300" y="5199"/>
                  </a:lnTo>
                  <a:lnTo>
                    <a:pt x="5198" y="2269"/>
                  </a:lnTo>
                  <a:lnTo>
                    <a:pt x="5923" y="2993"/>
                  </a:lnTo>
                  <a:cubicBezTo>
                    <a:pt x="5969" y="3039"/>
                    <a:pt x="6066" y="3069"/>
                    <a:pt x="6164" y="3069"/>
                  </a:cubicBezTo>
                  <a:cubicBezTo>
                    <a:pt x="6200" y="3069"/>
                    <a:pt x="6236" y="3065"/>
                    <a:pt x="6270" y="3056"/>
                  </a:cubicBezTo>
                  <a:cubicBezTo>
                    <a:pt x="6396" y="3025"/>
                    <a:pt x="6459" y="2867"/>
                    <a:pt x="6459" y="2741"/>
                  </a:cubicBezTo>
                  <a:lnTo>
                    <a:pt x="6459" y="347"/>
                  </a:lnTo>
                  <a:cubicBezTo>
                    <a:pt x="6459" y="158"/>
                    <a:pt x="6301" y="0"/>
                    <a:pt x="611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3" name="Google Shape;19513;p93"/>
            <p:cNvSpPr/>
            <p:nvPr/>
          </p:nvSpPr>
          <p:spPr>
            <a:xfrm>
              <a:off x="-34378750" y="3263175"/>
              <a:ext cx="76425" cy="73600"/>
            </a:xfrm>
            <a:custGeom>
              <a:avLst/>
              <a:gdLst/>
              <a:ahLst/>
              <a:cxnLst/>
              <a:rect l="l" t="t" r="r" b="b"/>
              <a:pathLst>
                <a:path w="3057" h="2944" extrusionOk="0">
                  <a:moveTo>
                    <a:pt x="970" y="1"/>
                  </a:moveTo>
                  <a:cubicBezTo>
                    <a:pt x="685" y="1"/>
                    <a:pt x="405" y="114"/>
                    <a:pt x="221" y="297"/>
                  </a:cubicBezTo>
                  <a:lnTo>
                    <a:pt x="1" y="549"/>
                  </a:lnTo>
                  <a:lnTo>
                    <a:pt x="2395" y="2944"/>
                  </a:lnTo>
                  <a:lnTo>
                    <a:pt x="2678" y="2755"/>
                  </a:lnTo>
                  <a:cubicBezTo>
                    <a:pt x="3056" y="2345"/>
                    <a:pt x="3056" y="1683"/>
                    <a:pt x="2678" y="1274"/>
                  </a:cubicBezTo>
                  <a:lnTo>
                    <a:pt x="1670" y="297"/>
                  </a:lnTo>
                  <a:cubicBezTo>
                    <a:pt x="1478" y="90"/>
                    <a:pt x="1222" y="1"/>
                    <a:pt x="9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4" name="Google Shape;19514;p93"/>
            <p:cNvSpPr/>
            <p:nvPr/>
          </p:nvSpPr>
          <p:spPr>
            <a:xfrm>
              <a:off x="-34250375" y="3392300"/>
              <a:ext cx="77225" cy="74425"/>
            </a:xfrm>
            <a:custGeom>
              <a:avLst/>
              <a:gdLst/>
              <a:ahLst/>
              <a:cxnLst/>
              <a:rect l="l" t="t" r="r" b="b"/>
              <a:pathLst>
                <a:path w="3089" h="2977" extrusionOk="0">
                  <a:moveTo>
                    <a:pt x="999" y="0"/>
                  </a:moveTo>
                  <a:cubicBezTo>
                    <a:pt x="787" y="0"/>
                    <a:pt x="577" y="66"/>
                    <a:pt x="410" y="205"/>
                  </a:cubicBezTo>
                  <a:cubicBezTo>
                    <a:pt x="379" y="205"/>
                    <a:pt x="316" y="268"/>
                    <a:pt x="284" y="299"/>
                  </a:cubicBezTo>
                  <a:lnTo>
                    <a:pt x="1" y="583"/>
                  </a:lnTo>
                  <a:lnTo>
                    <a:pt x="2427" y="2977"/>
                  </a:lnTo>
                  <a:lnTo>
                    <a:pt x="2679" y="2693"/>
                  </a:lnTo>
                  <a:cubicBezTo>
                    <a:pt x="3088" y="2315"/>
                    <a:pt x="3088" y="1622"/>
                    <a:pt x="2679" y="1244"/>
                  </a:cubicBezTo>
                  <a:lnTo>
                    <a:pt x="1734" y="299"/>
                  </a:lnTo>
                  <a:cubicBezTo>
                    <a:pt x="1540" y="105"/>
                    <a:pt x="1267" y="0"/>
                    <a:pt x="9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5" name="Google Shape;19515;p93"/>
            <p:cNvSpPr/>
            <p:nvPr/>
          </p:nvSpPr>
          <p:spPr>
            <a:xfrm>
              <a:off x="-34408675" y="3290275"/>
              <a:ext cx="207150" cy="203675"/>
            </a:xfrm>
            <a:custGeom>
              <a:avLst/>
              <a:gdLst/>
              <a:ahLst/>
              <a:cxnLst/>
              <a:rect l="l" t="t" r="r" b="b"/>
              <a:pathLst>
                <a:path w="8286" h="8147" extrusionOk="0">
                  <a:moveTo>
                    <a:pt x="725" y="1"/>
                  </a:moveTo>
                  <a:cubicBezTo>
                    <a:pt x="95" y="631"/>
                    <a:pt x="0" y="1387"/>
                    <a:pt x="284" y="2017"/>
                  </a:cubicBezTo>
                  <a:cubicBezTo>
                    <a:pt x="1387" y="4223"/>
                    <a:pt x="3938" y="6774"/>
                    <a:pt x="6270" y="7972"/>
                  </a:cubicBezTo>
                  <a:cubicBezTo>
                    <a:pt x="6499" y="8086"/>
                    <a:pt x="6745" y="8147"/>
                    <a:pt x="6996" y="8147"/>
                  </a:cubicBezTo>
                  <a:cubicBezTo>
                    <a:pt x="7434" y="8147"/>
                    <a:pt x="7886" y="7963"/>
                    <a:pt x="8286" y="7562"/>
                  </a:cubicBezTo>
                  <a:lnTo>
                    <a:pt x="7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516" name="Google Shape;19516;p93"/>
          <p:cNvGrpSpPr/>
          <p:nvPr/>
        </p:nvGrpSpPr>
        <p:grpSpPr>
          <a:xfrm>
            <a:off x="2630241" y="1972683"/>
            <a:ext cx="354586" cy="356254"/>
            <a:chOff x="-34405525" y="3558075"/>
            <a:chExt cx="292225" cy="293600"/>
          </a:xfrm>
        </p:grpSpPr>
        <p:sp>
          <p:nvSpPr>
            <p:cNvPr id="19517" name="Google Shape;19517;p93"/>
            <p:cNvSpPr/>
            <p:nvPr/>
          </p:nvSpPr>
          <p:spPr>
            <a:xfrm>
              <a:off x="-34303150" y="3663825"/>
              <a:ext cx="189850" cy="187850"/>
            </a:xfrm>
            <a:custGeom>
              <a:avLst/>
              <a:gdLst/>
              <a:ahLst/>
              <a:cxnLst/>
              <a:rect l="l" t="t" r="r" b="b"/>
              <a:pathLst>
                <a:path w="7594" h="7514" extrusionOk="0">
                  <a:moveTo>
                    <a:pt x="5487" y="0"/>
                  </a:moveTo>
                  <a:cubicBezTo>
                    <a:pt x="5380" y="0"/>
                    <a:pt x="5278" y="8"/>
                    <a:pt x="5168" y="24"/>
                  </a:cubicBezTo>
                  <a:cubicBezTo>
                    <a:pt x="4349" y="181"/>
                    <a:pt x="3656" y="843"/>
                    <a:pt x="3561" y="1630"/>
                  </a:cubicBezTo>
                  <a:cubicBezTo>
                    <a:pt x="3467" y="2198"/>
                    <a:pt x="3561" y="2513"/>
                    <a:pt x="3719" y="2891"/>
                  </a:cubicBezTo>
                  <a:lnTo>
                    <a:pt x="285" y="6325"/>
                  </a:lnTo>
                  <a:cubicBezTo>
                    <a:pt x="1" y="6608"/>
                    <a:pt x="1" y="7049"/>
                    <a:pt x="285" y="7301"/>
                  </a:cubicBezTo>
                  <a:cubicBezTo>
                    <a:pt x="426" y="7443"/>
                    <a:pt x="600" y="7514"/>
                    <a:pt x="773" y="7514"/>
                  </a:cubicBezTo>
                  <a:cubicBezTo>
                    <a:pt x="946" y="7514"/>
                    <a:pt x="1119" y="7443"/>
                    <a:pt x="1261" y="7301"/>
                  </a:cubicBezTo>
                  <a:lnTo>
                    <a:pt x="4695" y="3899"/>
                  </a:lnTo>
                  <a:cubicBezTo>
                    <a:pt x="5022" y="4016"/>
                    <a:pt x="5280" y="4080"/>
                    <a:pt x="5597" y="4080"/>
                  </a:cubicBezTo>
                  <a:cubicBezTo>
                    <a:pt x="5708" y="4080"/>
                    <a:pt x="5825" y="4073"/>
                    <a:pt x="5955" y="4056"/>
                  </a:cubicBezTo>
                  <a:cubicBezTo>
                    <a:pt x="6775" y="3899"/>
                    <a:pt x="7436" y="3206"/>
                    <a:pt x="7562" y="2418"/>
                  </a:cubicBezTo>
                  <a:cubicBezTo>
                    <a:pt x="7594" y="2198"/>
                    <a:pt x="7594" y="1945"/>
                    <a:pt x="7562" y="1756"/>
                  </a:cubicBezTo>
                  <a:cubicBezTo>
                    <a:pt x="7562" y="1630"/>
                    <a:pt x="7436" y="1504"/>
                    <a:pt x="7310" y="1473"/>
                  </a:cubicBezTo>
                  <a:cubicBezTo>
                    <a:pt x="7287" y="1465"/>
                    <a:pt x="7259" y="1461"/>
                    <a:pt x="7229" y="1461"/>
                  </a:cubicBezTo>
                  <a:cubicBezTo>
                    <a:pt x="7141" y="1461"/>
                    <a:pt x="7034" y="1497"/>
                    <a:pt x="6964" y="1567"/>
                  </a:cubicBezTo>
                  <a:lnTo>
                    <a:pt x="6491" y="2040"/>
                  </a:lnTo>
                  <a:cubicBezTo>
                    <a:pt x="6365" y="2166"/>
                    <a:pt x="6192" y="2229"/>
                    <a:pt x="6014" y="2229"/>
                  </a:cubicBezTo>
                  <a:cubicBezTo>
                    <a:pt x="5837" y="2229"/>
                    <a:pt x="5656" y="2166"/>
                    <a:pt x="5514" y="2040"/>
                  </a:cubicBezTo>
                  <a:cubicBezTo>
                    <a:pt x="5231" y="1756"/>
                    <a:pt x="5231" y="1315"/>
                    <a:pt x="5514" y="1032"/>
                  </a:cubicBezTo>
                  <a:lnTo>
                    <a:pt x="6018" y="622"/>
                  </a:lnTo>
                  <a:cubicBezTo>
                    <a:pt x="6113" y="528"/>
                    <a:pt x="6144" y="370"/>
                    <a:pt x="6113" y="276"/>
                  </a:cubicBezTo>
                  <a:cubicBezTo>
                    <a:pt x="6050" y="150"/>
                    <a:pt x="5955" y="55"/>
                    <a:pt x="5829" y="24"/>
                  </a:cubicBezTo>
                  <a:cubicBezTo>
                    <a:pt x="5703" y="8"/>
                    <a:pt x="5593" y="0"/>
                    <a:pt x="54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8" name="Google Shape;19518;p93"/>
            <p:cNvSpPr/>
            <p:nvPr/>
          </p:nvSpPr>
          <p:spPr>
            <a:xfrm>
              <a:off x="-34250375" y="3565950"/>
              <a:ext cx="46500" cy="46500"/>
            </a:xfrm>
            <a:custGeom>
              <a:avLst/>
              <a:gdLst/>
              <a:ahLst/>
              <a:cxnLst/>
              <a:rect l="l" t="t" r="r" b="b"/>
              <a:pathLst>
                <a:path w="1860" h="1860" extrusionOk="0">
                  <a:moveTo>
                    <a:pt x="1" y="1"/>
                  </a:moveTo>
                  <a:lnTo>
                    <a:pt x="1" y="1859"/>
                  </a:lnTo>
                  <a:lnTo>
                    <a:pt x="1860" y="1859"/>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9" name="Google Shape;19519;p93"/>
            <p:cNvSpPr/>
            <p:nvPr/>
          </p:nvSpPr>
          <p:spPr>
            <a:xfrm>
              <a:off x="-34405525" y="3558075"/>
              <a:ext cx="206375" cy="276475"/>
            </a:xfrm>
            <a:custGeom>
              <a:avLst/>
              <a:gdLst/>
              <a:ahLst/>
              <a:cxnLst/>
              <a:rect l="l" t="t" r="r" b="b"/>
              <a:pathLst>
                <a:path w="8255" h="11059" extrusionOk="0">
                  <a:moveTo>
                    <a:pt x="3812" y="1450"/>
                  </a:moveTo>
                  <a:cubicBezTo>
                    <a:pt x="4001" y="1450"/>
                    <a:pt x="4159" y="1607"/>
                    <a:pt x="4159" y="1796"/>
                  </a:cubicBezTo>
                  <a:cubicBezTo>
                    <a:pt x="4159" y="2017"/>
                    <a:pt x="4001" y="2174"/>
                    <a:pt x="3812" y="2174"/>
                  </a:cubicBezTo>
                  <a:cubicBezTo>
                    <a:pt x="3623" y="2174"/>
                    <a:pt x="3466" y="2017"/>
                    <a:pt x="3466" y="1796"/>
                  </a:cubicBezTo>
                  <a:cubicBezTo>
                    <a:pt x="3466" y="1607"/>
                    <a:pt x="3623" y="1450"/>
                    <a:pt x="3812" y="1450"/>
                  </a:cubicBezTo>
                  <a:close/>
                  <a:moveTo>
                    <a:pt x="3812" y="2836"/>
                  </a:moveTo>
                  <a:cubicBezTo>
                    <a:pt x="4001" y="2836"/>
                    <a:pt x="4159" y="2993"/>
                    <a:pt x="4159" y="3183"/>
                  </a:cubicBezTo>
                  <a:lnTo>
                    <a:pt x="4159" y="5293"/>
                  </a:lnTo>
                  <a:cubicBezTo>
                    <a:pt x="4159" y="5482"/>
                    <a:pt x="4001" y="5640"/>
                    <a:pt x="3812" y="5640"/>
                  </a:cubicBezTo>
                  <a:cubicBezTo>
                    <a:pt x="3623" y="5640"/>
                    <a:pt x="3466" y="5482"/>
                    <a:pt x="3466" y="5293"/>
                  </a:cubicBezTo>
                  <a:lnTo>
                    <a:pt x="3466" y="3183"/>
                  </a:lnTo>
                  <a:cubicBezTo>
                    <a:pt x="3466" y="2993"/>
                    <a:pt x="3623" y="2836"/>
                    <a:pt x="3812" y="2836"/>
                  </a:cubicBezTo>
                  <a:close/>
                  <a:moveTo>
                    <a:pt x="5860" y="6301"/>
                  </a:moveTo>
                  <a:cubicBezTo>
                    <a:pt x="6049" y="6301"/>
                    <a:pt x="6207" y="6459"/>
                    <a:pt x="6207" y="6648"/>
                  </a:cubicBezTo>
                  <a:cubicBezTo>
                    <a:pt x="6207" y="6837"/>
                    <a:pt x="6049" y="6995"/>
                    <a:pt x="5860" y="6995"/>
                  </a:cubicBezTo>
                  <a:lnTo>
                    <a:pt x="1733" y="6995"/>
                  </a:lnTo>
                  <a:cubicBezTo>
                    <a:pt x="1544" y="6995"/>
                    <a:pt x="1387" y="6837"/>
                    <a:pt x="1387" y="6648"/>
                  </a:cubicBezTo>
                  <a:cubicBezTo>
                    <a:pt x="1387" y="6459"/>
                    <a:pt x="1544" y="6301"/>
                    <a:pt x="1733" y="6301"/>
                  </a:cubicBezTo>
                  <a:close/>
                  <a:moveTo>
                    <a:pt x="4537" y="7688"/>
                  </a:moveTo>
                  <a:cubicBezTo>
                    <a:pt x="4726" y="7688"/>
                    <a:pt x="4884" y="7845"/>
                    <a:pt x="4884" y="8034"/>
                  </a:cubicBezTo>
                  <a:cubicBezTo>
                    <a:pt x="4884" y="8223"/>
                    <a:pt x="4726" y="8381"/>
                    <a:pt x="4537" y="8381"/>
                  </a:cubicBezTo>
                  <a:lnTo>
                    <a:pt x="1733" y="8381"/>
                  </a:lnTo>
                  <a:cubicBezTo>
                    <a:pt x="1544" y="8381"/>
                    <a:pt x="1387" y="8223"/>
                    <a:pt x="1387" y="8034"/>
                  </a:cubicBezTo>
                  <a:cubicBezTo>
                    <a:pt x="1387" y="7845"/>
                    <a:pt x="1544" y="7688"/>
                    <a:pt x="1733" y="7688"/>
                  </a:cubicBezTo>
                  <a:close/>
                  <a:moveTo>
                    <a:pt x="347" y="1"/>
                  </a:moveTo>
                  <a:cubicBezTo>
                    <a:pt x="158" y="1"/>
                    <a:pt x="0" y="158"/>
                    <a:pt x="0" y="347"/>
                  </a:cubicBezTo>
                  <a:lnTo>
                    <a:pt x="0" y="10681"/>
                  </a:lnTo>
                  <a:cubicBezTo>
                    <a:pt x="0" y="10964"/>
                    <a:pt x="158" y="11059"/>
                    <a:pt x="347" y="11059"/>
                  </a:cubicBezTo>
                  <a:lnTo>
                    <a:pt x="3466" y="11059"/>
                  </a:lnTo>
                  <a:cubicBezTo>
                    <a:pt x="3466" y="10712"/>
                    <a:pt x="3592" y="10366"/>
                    <a:pt x="3844" y="10082"/>
                  </a:cubicBezTo>
                  <a:lnTo>
                    <a:pt x="4254" y="9704"/>
                  </a:lnTo>
                  <a:lnTo>
                    <a:pt x="1702" y="9704"/>
                  </a:lnTo>
                  <a:cubicBezTo>
                    <a:pt x="1481" y="9704"/>
                    <a:pt x="1324" y="9546"/>
                    <a:pt x="1324" y="9326"/>
                  </a:cubicBezTo>
                  <a:cubicBezTo>
                    <a:pt x="1324" y="9137"/>
                    <a:pt x="1481" y="8979"/>
                    <a:pt x="1702" y="8979"/>
                  </a:cubicBezTo>
                  <a:lnTo>
                    <a:pt x="4915" y="8979"/>
                  </a:lnTo>
                  <a:lnTo>
                    <a:pt x="6963" y="6932"/>
                  </a:lnTo>
                  <a:cubicBezTo>
                    <a:pt x="6900" y="6585"/>
                    <a:pt x="6805" y="6238"/>
                    <a:pt x="6931" y="5703"/>
                  </a:cubicBezTo>
                  <a:cubicBezTo>
                    <a:pt x="7089" y="4915"/>
                    <a:pt x="7562" y="4254"/>
                    <a:pt x="8255" y="3876"/>
                  </a:cubicBezTo>
                  <a:lnTo>
                    <a:pt x="8255" y="2773"/>
                  </a:lnTo>
                  <a:lnTo>
                    <a:pt x="5860" y="2773"/>
                  </a:lnTo>
                  <a:cubicBezTo>
                    <a:pt x="5671" y="2773"/>
                    <a:pt x="5514" y="2615"/>
                    <a:pt x="5514" y="2395"/>
                  </a:cubicBezTo>
                  <a:lnTo>
                    <a:pt x="55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520" name="Google Shape;19520;p93"/>
          <p:cNvGrpSpPr/>
          <p:nvPr/>
        </p:nvGrpSpPr>
        <p:grpSpPr>
          <a:xfrm>
            <a:off x="2629755" y="2409340"/>
            <a:ext cx="355557" cy="353615"/>
            <a:chOff x="-34406325" y="3919600"/>
            <a:chExt cx="293025" cy="291425"/>
          </a:xfrm>
        </p:grpSpPr>
        <p:sp>
          <p:nvSpPr>
            <p:cNvPr id="19521" name="Google Shape;19521;p93"/>
            <p:cNvSpPr/>
            <p:nvPr/>
          </p:nvSpPr>
          <p:spPr>
            <a:xfrm>
              <a:off x="-34167675" y="3932000"/>
              <a:ext cx="42550" cy="40575"/>
            </a:xfrm>
            <a:custGeom>
              <a:avLst/>
              <a:gdLst/>
              <a:ahLst/>
              <a:cxnLst/>
              <a:rect l="l" t="t" r="r" b="b"/>
              <a:pathLst>
                <a:path w="1702" h="1623" extrusionOk="0">
                  <a:moveTo>
                    <a:pt x="1352" y="0"/>
                  </a:moveTo>
                  <a:cubicBezTo>
                    <a:pt x="1261" y="0"/>
                    <a:pt x="1167" y="24"/>
                    <a:pt x="1104" y="71"/>
                  </a:cubicBezTo>
                  <a:lnTo>
                    <a:pt x="127" y="1079"/>
                  </a:lnTo>
                  <a:cubicBezTo>
                    <a:pt x="1" y="1205"/>
                    <a:pt x="1" y="1426"/>
                    <a:pt x="127" y="1552"/>
                  </a:cubicBezTo>
                  <a:cubicBezTo>
                    <a:pt x="190" y="1599"/>
                    <a:pt x="284" y="1623"/>
                    <a:pt x="375" y="1623"/>
                  </a:cubicBezTo>
                  <a:cubicBezTo>
                    <a:pt x="466" y="1623"/>
                    <a:pt x="552" y="1599"/>
                    <a:pt x="599" y="1552"/>
                  </a:cubicBezTo>
                  <a:lnTo>
                    <a:pt x="1576" y="544"/>
                  </a:lnTo>
                  <a:cubicBezTo>
                    <a:pt x="1702" y="449"/>
                    <a:pt x="1702" y="260"/>
                    <a:pt x="1576" y="71"/>
                  </a:cubicBezTo>
                  <a:cubicBezTo>
                    <a:pt x="1529" y="24"/>
                    <a:pt x="1442" y="0"/>
                    <a:pt x="135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2" name="Google Shape;19522;p93"/>
            <p:cNvSpPr/>
            <p:nvPr/>
          </p:nvSpPr>
          <p:spPr>
            <a:xfrm>
              <a:off x="-34286600" y="3922950"/>
              <a:ext cx="171725" cy="167575"/>
            </a:xfrm>
            <a:custGeom>
              <a:avLst/>
              <a:gdLst/>
              <a:ahLst/>
              <a:cxnLst/>
              <a:rect l="l" t="t" r="r" b="b"/>
              <a:pathLst>
                <a:path w="6869" h="6703" extrusionOk="0">
                  <a:moveTo>
                    <a:pt x="772" y="0"/>
                  </a:moveTo>
                  <a:cubicBezTo>
                    <a:pt x="599" y="0"/>
                    <a:pt x="426" y="71"/>
                    <a:pt x="284" y="213"/>
                  </a:cubicBezTo>
                  <a:cubicBezTo>
                    <a:pt x="1" y="496"/>
                    <a:pt x="1" y="937"/>
                    <a:pt x="284" y="1189"/>
                  </a:cubicBezTo>
                  <a:lnTo>
                    <a:pt x="5608" y="6514"/>
                  </a:lnTo>
                  <a:cubicBezTo>
                    <a:pt x="5734" y="6640"/>
                    <a:pt x="5908" y="6703"/>
                    <a:pt x="6085" y="6703"/>
                  </a:cubicBezTo>
                  <a:cubicBezTo>
                    <a:pt x="6262" y="6703"/>
                    <a:pt x="6443" y="6640"/>
                    <a:pt x="6585" y="6514"/>
                  </a:cubicBezTo>
                  <a:cubicBezTo>
                    <a:pt x="6869" y="6230"/>
                    <a:pt x="6869" y="5821"/>
                    <a:pt x="6585" y="5537"/>
                  </a:cubicBezTo>
                  <a:lnTo>
                    <a:pt x="1261" y="213"/>
                  </a:lnTo>
                  <a:cubicBezTo>
                    <a:pt x="1119" y="71"/>
                    <a:pt x="946" y="0"/>
                    <a:pt x="7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3" name="Google Shape;19523;p93"/>
            <p:cNvSpPr/>
            <p:nvPr/>
          </p:nvSpPr>
          <p:spPr>
            <a:xfrm>
              <a:off x="-34406325" y="4115900"/>
              <a:ext cx="98475" cy="95125"/>
            </a:xfrm>
            <a:custGeom>
              <a:avLst/>
              <a:gdLst/>
              <a:ahLst/>
              <a:cxnLst/>
              <a:rect l="l" t="t" r="r" b="b"/>
              <a:pathLst>
                <a:path w="3939" h="3805" extrusionOk="0">
                  <a:moveTo>
                    <a:pt x="757" y="1"/>
                  </a:moveTo>
                  <a:cubicBezTo>
                    <a:pt x="576" y="1"/>
                    <a:pt x="395" y="72"/>
                    <a:pt x="253" y="213"/>
                  </a:cubicBezTo>
                  <a:cubicBezTo>
                    <a:pt x="1" y="497"/>
                    <a:pt x="1" y="938"/>
                    <a:pt x="253" y="1190"/>
                  </a:cubicBezTo>
                  <a:lnTo>
                    <a:pt x="2679" y="3616"/>
                  </a:lnTo>
                  <a:cubicBezTo>
                    <a:pt x="2805" y="3742"/>
                    <a:pt x="2978" y="3805"/>
                    <a:pt x="3155" y="3805"/>
                  </a:cubicBezTo>
                  <a:cubicBezTo>
                    <a:pt x="3332" y="3805"/>
                    <a:pt x="3514" y="3742"/>
                    <a:pt x="3655" y="3616"/>
                  </a:cubicBezTo>
                  <a:cubicBezTo>
                    <a:pt x="3939" y="3332"/>
                    <a:pt x="3939" y="2891"/>
                    <a:pt x="3655" y="2608"/>
                  </a:cubicBezTo>
                  <a:lnTo>
                    <a:pt x="1261" y="213"/>
                  </a:lnTo>
                  <a:cubicBezTo>
                    <a:pt x="1119" y="72"/>
                    <a:pt x="938" y="1"/>
                    <a:pt x="7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4" name="Google Shape;19524;p93"/>
            <p:cNvSpPr/>
            <p:nvPr/>
          </p:nvSpPr>
          <p:spPr>
            <a:xfrm>
              <a:off x="-34364575" y="3966850"/>
              <a:ext cx="204025" cy="204025"/>
            </a:xfrm>
            <a:custGeom>
              <a:avLst/>
              <a:gdLst/>
              <a:ahLst/>
              <a:cxnLst/>
              <a:rect l="l" t="t" r="r" b="b"/>
              <a:pathLst>
                <a:path w="8161" h="8161" extrusionOk="0">
                  <a:moveTo>
                    <a:pt x="2994" y="1"/>
                  </a:moveTo>
                  <a:lnTo>
                    <a:pt x="2489" y="1576"/>
                  </a:lnTo>
                  <a:cubicBezTo>
                    <a:pt x="1985" y="3088"/>
                    <a:pt x="1166" y="4474"/>
                    <a:pt x="1" y="5703"/>
                  </a:cubicBezTo>
                  <a:lnTo>
                    <a:pt x="2458" y="8160"/>
                  </a:lnTo>
                  <a:cubicBezTo>
                    <a:pt x="3687" y="6995"/>
                    <a:pt x="5104" y="6175"/>
                    <a:pt x="6585" y="5671"/>
                  </a:cubicBezTo>
                  <a:lnTo>
                    <a:pt x="8160" y="5136"/>
                  </a:lnTo>
                  <a:lnTo>
                    <a:pt x="299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5" name="Google Shape;19525;p93"/>
            <p:cNvSpPr/>
            <p:nvPr/>
          </p:nvSpPr>
          <p:spPr>
            <a:xfrm>
              <a:off x="-34200750" y="3919600"/>
              <a:ext cx="17350" cy="33875"/>
            </a:xfrm>
            <a:custGeom>
              <a:avLst/>
              <a:gdLst/>
              <a:ahLst/>
              <a:cxnLst/>
              <a:rect l="l" t="t" r="r" b="b"/>
              <a:pathLst>
                <a:path w="694" h="1355" extrusionOk="0">
                  <a:moveTo>
                    <a:pt x="347" y="0"/>
                  </a:moveTo>
                  <a:cubicBezTo>
                    <a:pt x="158" y="0"/>
                    <a:pt x="1" y="158"/>
                    <a:pt x="1" y="347"/>
                  </a:cubicBezTo>
                  <a:lnTo>
                    <a:pt x="1" y="1008"/>
                  </a:lnTo>
                  <a:cubicBezTo>
                    <a:pt x="1" y="1229"/>
                    <a:pt x="158" y="1355"/>
                    <a:pt x="347" y="1355"/>
                  </a:cubicBezTo>
                  <a:cubicBezTo>
                    <a:pt x="536" y="1355"/>
                    <a:pt x="694" y="1229"/>
                    <a:pt x="694" y="1008"/>
                  </a:cubicBezTo>
                  <a:lnTo>
                    <a:pt x="694" y="347"/>
                  </a:ln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6" name="Google Shape;19526;p93"/>
            <p:cNvSpPr/>
            <p:nvPr/>
          </p:nvSpPr>
          <p:spPr>
            <a:xfrm>
              <a:off x="-34147975" y="3989700"/>
              <a:ext cx="34675" cy="17350"/>
            </a:xfrm>
            <a:custGeom>
              <a:avLst/>
              <a:gdLst/>
              <a:ahLst/>
              <a:cxnLst/>
              <a:rect l="l" t="t" r="r" b="b"/>
              <a:pathLst>
                <a:path w="1387" h="694" extrusionOk="0">
                  <a:moveTo>
                    <a:pt x="379" y="0"/>
                  </a:moveTo>
                  <a:cubicBezTo>
                    <a:pt x="158" y="0"/>
                    <a:pt x="0" y="126"/>
                    <a:pt x="0" y="347"/>
                  </a:cubicBezTo>
                  <a:cubicBezTo>
                    <a:pt x="0" y="536"/>
                    <a:pt x="158" y="693"/>
                    <a:pt x="379" y="693"/>
                  </a:cubicBezTo>
                  <a:lnTo>
                    <a:pt x="1040" y="693"/>
                  </a:lnTo>
                  <a:cubicBezTo>
                    <a:pt x="1229" y="693"/>
                    <a:pt x="1387" y="536"/>
                    <a:pt x="1387" y="347"/>
                  </a:cubicBezTo>
                  <a:cubicBezTo>
                    <a:pt x="1387" y="126"/>
                    <a:pt x="1229"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7" name="Google Shape;19527;p93"/>
            <p:cNvSpPr/>
            <p:nvPr/>
          </p:nvSpPr>
          <p:spPr>
            <a:xfrm>
              <a:off x="-34278725" y="4116500"/>
              <a:ext cx="116600" cy="68600"/>
            </a:xfrm>
            <a:custGeom>
              <a:avLst/>
              <a:gdLst/>
              <a:ahLst/>
              <a:cxnLst/>
              <a:rect l="l" t="t" r="r" b="b"/>
              <a:pathLst>
                <a:path w="4664" h="2744" extrusionOk="0">
                  <a:moveTo>
                    <a:pt x="4411" y="0"/>
                  </a:moveTo>
                  <a:lnTo>
                    <a:pt x="3750" y="221"/>
                  </a:lnTo>
                  <a:cubicBezTo>
                    <a:pt x="3907" y="378"/>
                    <a:pt x="3813" y="631"/>
                    <a:pt x="3624" y="694"/>
                  </a:cubicBezTo>
                  <a:lnTo>
                    <a:pt x="1072" y="2017"/>
                  </a:lnTo>
                  <a:cubicBezTo>
                    <a:pt x="1030" y="2038"/>
                    <a:pt x="984" y="2048"/>
                    <a:pt x="938" y="2048"/>
                  </a:cubicBezTo>
                  <a:cubicBezTo>
                    <a:pt x="844" y="2048"/>
                    <a:pt x="746" y="2006"/>
                    <a:pt x="662" y="1922"/>
                  </a:cubicBezTo>
                  <a:lnTo>
                    <a:pt x="568" y="1796"/>
                  </a:lnTo>
                  <a:cubicBezTo>
                    <a:pt x="347" y="1922"/>
                    <a:pt x="190" y="2080"/>
                    <a:pt x="1" y="2237"/>
                  </a:cubicBezTo>
                  <a:lnTo>
                    <a:pt x="190" y="2426"/>
                  </a:lnTo>
                  <a:cubicBezTo>
                    <a:pt x="395" y="2632"/>
                    <a:pt x="669" y="2744"/>
                    <a:pt x="947" y="2744"/>
                  </a:cubicBezTo>
                  <a:cubicBezTo>
                    <a:pt x="1095" y="2744"/>
                    <a:pt x="1245" y="2712"/>
                    <a:pt x="1387" y="2647"/>
                  </a:cubicBezTo>
                  <a:lnTo>
                    <a:pt x="3939" y="1324"/>
                  </a:lnTo>
                  <a:cubicBezTo>
                    <a:pt x="4411" y="1103"/>
                    <a:pt x="4663" y="505"/>
                    <a:pt x="44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528" name="Google Shape;19528;p93"/>
          <p:cNvGrpSpPr/>
          <p:nvPr/>
        </p:nvGrpSpPr>
        <p:grpSpPr>
          <a:xfrm>
            <a:off x="1293653" y="2888703"/>
            <a:ext cx="353645" cy="342179"/>
            <a:chOff x="-32568800" y="3232000"/>
            <a:chExt cx="291450" cy="282000"/>
          </a:xfrm>
        </p:grpSpPr>
        <p:sp>
          <p:nvSpPr>
            <p:cNvPr id="19529" name="Google Shape;19529;p93"/>
            <p:cNvSpPr/>
            <p:nvPr/>
          </p:nvSpPr>
          <p:spPr>
            <a:xfrm>
              <a:off x="-32545150" y="3232000"/>
              <a:ext cx="244175" cy="246550"/>
            </a:xfrm>
            <a:custGeom>
              <a:avLst/>
              <a:gdLst/>
              <a:ahLst/>
              <a:cxnLst/>
              <a:rect l="l" t="t" r="r" b="b"/>
              <a:pathLst>
                <a:path w="9767" h="9862" extrusionOk="0">
                  <a:moveTo>
                    <a:pt x="4883" y="1"/>
                  </a:moveTo>
                  <a:cubicBezTo>
                    <a:pt x="4505" y="1"/>
                    <a:pt x="4222" y="316"/>
                    <a:pt x="4222" y="662"/>
                  </a:cubicBezTo>
                  <a:lnTo>
                    <a:pt x="4222" y="4128"/>
                  </a:lnTo>
                  <a:cubicBezTo>
                    <a:pt x="4159" y="4033"/>
                    <a:pt x="2899" y="1859"/>
                    <a:pt x="2772" y="1702"/>
                  </a:cubicBezTo>
                  <a:cubicBezTo>
                    <a:pt x="2639" y="1479"/>
                    <a:pt x="2394" y="1350"/>
                    <a:pt x="2151" y="1350"/>
                  </a:cubicBezTo>
                  <a:cubicBezTo>
                    <a:pt x="2051" y="1350"/>
                    <a:pt x="1951" y="1372"/>
                    <a:pt x="1859" y="1418"/>
                  </a:cubicBezTo>
                  <a:cubicBezTo>
                    <a:pt x="1512" y="1576"/>
                    <a:pt x="1386" y="2017"/>
                    <a:pt x="1544" y="2332"/>
                  </a:cubicBezTo>
                  <a:cubicBezTo>
                    <a:pt x="1544" y="2363"/>
                    <a:pt x="2804" y="4947"/>
                    <a:pt x="2836" y="4947"/>
                  </a:cubicBezTo>
                  <a:cubicBezTo>
                    <a:pt x="3434" y="4947"/>
                    <a:pt x="5261" y="4947"/>
                    <a:pt x="5261" y="6617"/>
                  </a:cubicBezTo>
                  <a:cubicBezTo>
                    <a:pt x="5261" y="6806"/>
                    <a:pt x="5104" y="6963"/>
                    <a:pt x="4883" y="6963"/>
                  </a:cubicBezTo>
                  <a:cubicBezTo>
                    <a:pt x="4694" y="6963"/>
                    <a:pt x="4537" y="6806"/>
                    <a:pt x="4537" y="6617"/>
                  </a:cubicBezTo>
                  <a:cubicBezTo>
                    <a:pt x="4537" y="6018"/>
                    <a:pt x="4253" y="5640"/>
                    <a:pt x="3056" y="5608"/>
                  </a:cubicBezTo>
                  <a:cubicBezTo>
                    <a:pt x="3056" y="5608"/>
                    <a:pt x="1260" y="4254"/>
                    <a:pt x="1197" y="4191"/>
                  </a:cubicBezTo>
                  <a:cubicBezTo>
                    <a:pt x="1060" y="4084"/>
                    <a:pt x="901" y="4029"/>
                    <a:pt x="745" y="4029"/>
                  </a:cubicBezTo>
                  <a:cubicBezTo>
                    <a:pt x="578" y="4029"/>
                    <a:pt x="414" y="4092"/>
                    <a:pt x="284" y="4222"/>
                  </a:cubicBezTo>
                  <a:cubicBezTo>
                    <a:pt x="0" y="4506"/>
                    <a:pt x="0" y="4915"/>
                    <a:pt x="284" y="5199"/>
                  </a:cubicBezTo>
                  <a:lnTo>
                    <a:pt x="1859" y="6774"/>
                  </a:lnTo>
                  <a:cubicBezTo>
                    <a:pt x="2048" y="6963"/>
                    <a:pt x="2142" y="7215"/>
                    <a:pt x="2142" y="7436"/>
                  </a:cubicBezTo>
                  <a:cubicBezTo>
                    <a:pt x="2142" y="8034"/>
                    <a:pt x="2520" y="8538"/>
                    <a:pt x="3088" y="8759"/>
                  </a:cubicBezTo>
                  <a:cubicBezTo>
                    <a:pt x="3245" y="8790"/>
                    <a:pt x="3371" y="8948"/>
                    <a:pt x="3434" y="9074"/>
                  </a:cubicBezTo>
                  <a:cubicBezTo>
                    <a:pt x="2426" y="8979"/>
                    <a:pt x="1260" y="8790"/>
                    <a:pt x="1103" y="8475"/>
                  </a:cubicBezTo>
                  <a:cubicBezTo>
                    <a:pt x="1103" y="8475"/>
                    <a:pt x="1197" y="8349"/>
                    <a:pt x="1638" y="8192"/>
                  </a:cubicBezTo>
                  <a:cubicBezTo>
                    <a:pt x="1544" y="8003"/>
                    <a:pt x="1481" y="7751"/>
                    <a:pt x="1481" y="7530"/>
                  </a:cubicBezTo>
                  <a:cubicBezTo>
                    <a:pt x="756" y="7782"/>
                    <a:pt x="441" y="8066"/>
                    <a:pt x="441" y="8475"/>
                  </a:cubicBezTo>
                  <a:cubicBezTo>
                    <a:pt x="441" y="9641"/>
                    <a:pt x="3718" y="9862"/>
                    <a:pt x="4883" y="9862"/>
                  </a:cubicBezTo>
                  <a:cubicBezTo>
                    <a:pt x="6081" y="9862"/>
                    <a:pt x="9357" y="9641"/>
                    <a:pt x="9357" y="8475"/>
                  </a:cubicBezTo>
                  <a:cubicBezTo>
                    <a:pt x="9357" y="8066"/>
                    <a:pt x="8979" y="7751"/>
                    <a:pt x="8317" y="7530"/>
                  </a:cubicBezTo>
                  <a:cubicBezTo>
                    <a:pt x="8317" y="7782"/>
                    <a:pt x="8286" y="8003"/>
                    <a:pt x="8160" y="8192"/>
                  </a:cubicBezTo>
                  <a:cubicBezTo>
                    <a:pt x="8286" y="8255"/>
                    <a:pt x="8349" y="8286"/>
                    <a:pt x="8443" y="8318"/>
                  </a:cubicBezTo>
                  <a:lnTo>
                    <a:pt x="8664" y="8444"/>
                  </a:lnTo>
                  <a:cubicBezTo>
                    <a:pt x="8475" y="8790"/>
                    <a:pt x="7372" y="8948"/>
                    <a:pt x="6364" y="9074"/>
                  </a:cubicBezTo>
                  <a:cubicBezTo>
                    <a:pt x="6427" y="8979"/>
                    <a:pt x="6553" y="8885"/>
                    <a:pt x="6711" y="8822"/>
                  </a:cubicBezTo>
                  <a:cubicBezTo>
                    <a:pt x="7246" y="8633"/>
                    <a:pt x="7656" y="8129"/>
                    <a:pt x="7656" y="7530"/>
                  </a:cubicBezTo>
                  <a:lnTo>
                    <a:pt x="7656" y="6428"/>
                  </a:lnTo>
                  <a:lnTo>
                    <a:pt x="9515" y="4569"/>
                  </a:lnTo>
                  <a:cubicBezTo>
                    <a:pt x="9767" y="4317"/>
                    <a:pt x="9767" y="3876"/>
                    <a:pt x="9515" y="3592"/>
                  </a:cubicBezTo>
                  <a:cubicBezTo>
                    <a:pt x="9373" y="3450"/>
                    <a:pt x="9192" y="3379"/>
                    <a:pt x="9010" y="3379"/>
                  </a:cubicBezTo>
                  <a:cubicBezTo>
                    <a:pt x="8829" y="3379"/>
                    <a:pt x="8648" y="3450"/>
                    <a:pt x="8506" y="3592"/>
                  </a:cubicBezTo>
                  <a:cubicBezTo>
                    <a:pt x="8191" y="3876"/>
                    <a:pt x="7498" y="4411"/>
                    <a:pt x="7026" y="4789"/>
                  </a:cubicBezTo>
                  <a:cubicBezTo>
                    <a:pt x="7089" y="4663"/>
                    <a:pt x="8191" y="2426"/>
                    <a:pt x="8254" y="2332"/>
                  </a:cubicBezTo>
                  <a:cubicBezTo>
                    <a:pt x="8412" y="1985"/>
                    <a:pt x="8286" y="1576"/>
                    <a:pt x="7939" y="1418"/>
                  </a:cubicBezTo>
                  <a:cubicBezTo>
                    <a:pt x="7847" y="1372"/>
                    <a:pt x="7747" y="1350"/>
                    <a:pt x="7647" y="1350"/>
                  </a:cubicBezTo>
                  <a:cubicBezTo>
                    <a:pt x="7404" y="1350"/>
                    <a:pt x="7159" y="1479"/>
                    <a:pt x="7026" y="1702"/>
                  </a:cubicBezTo>
                  <a:cubicBezTo>
                    <a:pt x="6900" y="1859"/>
                    <a:pt x="5639" y="4033"/>
                    <a:pt x="5576" y="4128"/>
                  </a:cubicBezTo>
                  <a:lnTo>
                    <a:pt x="5576" y="662"/>
                  </a:lnTo>
                  <a:cubicBezTo>
                    <a:pt x="5576" y="284"/>
                    <a:pt x="5261" y="1"/>
                    <a:pt x="488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0" name="Google Shape;19530;p93"/>
            <p:cNvSpPr/>
            <p:nvPr/>
          </p:nvSpPr>
          <p:spPr>
            <a:xfrm>
              <a:off x="-32568800" y="3392675"/>
              <a:ext cx="291450" cy="121325"/>
            </a:xfrm>
            <a:custGeom>
              <a:avLst/>
              <a:gdLst/>
              <a:ahLst/>
              <a:cxnLst/>
              <a:rect l="l" t="t" r="r" b="b"/>
              <a:pathLst>
                <a:path w="11658" h="4853" extrusionOk="0">
                  <a:moveTo>
                    <a:pt x="9578" y="1"/>
                  </a:moveTo>
                  <a:lnTo>
                    <a:pt x="9263" y="316"/>
                  </a:lnTo>
                  <a:lnTo>
                    <a:pt x="9263" y="631"/>
                  </a:lnTo>
                  <a:cubicBezTo>
                    <a:pt x="10335" y="1040"/>
                    <a:pt x="10965" y="1576"/>
                    <a:pt x="10965" y="2143"/>
                  </a:cubicBezTo>
                  <a:cubicBezTo>
                    <a:pt x="10965" y="3119"/>
                    <a:pt x="8885" y="4191"/>
                    <a:pt x="5829" y="4191"/>
                  </a:cubicBezTo>
                  <a:cubicBezTo>
                    <a:pt x="2805" y="4191"/>
                    <a:pt x="726" y="3119"/>
                    <a:pt x="726" y="2143"/>
                  </a:cubicBezTo>
                  <a:cubicBezTo>
                    <a:pt x="726" y="1607"/>
                    <a:pt x="1261" y="1103"/>
                    <a:pt x="2175" y="725"/>
                  </a:cubicBezTo>
                  <a:lnTo>
                    <a:pt x="1671" y="190"/>
                  </a:lnTo>
                  <a:cubicBezTo>
                    <a:pt x="631" y="725"/>
                    <a:pt x="1" y="1387"/>
                    <a:pt x="1" y="2111"/>
                  </a:cubicBezTo>
                  <a:cubicBezTo>
                    <a:pt x="1" y="3655"/>
                    <a:pt x="2584" y="4852"/>
                    <a:pt x="5829" y="4852"/>
                  </a:cubicBezTo>
                  <a:cubicBezTo>
                    <a:pt x="9106" y="4852"/>
                    <a:pt x="11658" y="3624"/>
                    <a:pt x="11658" y="2111"/>
                  </a:cubicBezTo>
                  <a:cubicBezTo>
                    <a:pt x="11658" y="1261"/>
                    <a:pt x="10870" y="505"/>
                    <a:pt x="95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531" name="Google Shape;19531;p93"/>
          <p:cNvGrpSpPr/>
          <p:nvPr/>
        </p:nvGrpSpPr>
        <p:grpSpPr>
          <a:xfrm>
            <a:off x="1293183" y="3353613"/>
            <a:ext cx="354586" cy="353645"/>
            <a:chOff x="-32569575" y="3586425"/>
            <a:chExt cx="292225" cy="291450"/>
          </a:xfrm>
        </p:grpSpPr>
        <p:sp>
          <p:nvSpPr>
            <p:cNvPr id="19532" name="Google Shape;19532;p93"/>
            <p:cNvSpPr/>
            <p:nvPr/>
          </p:nvSpPr>
          <p:spPr>
            <a:xfrm>
              <a:off x="-32569575" y="3672275"/>
              <a:ext cx="292225" cy="205600"/>
            </a:xfrm>
            <a:custGeom>
              <a:avLst/>
              <a:gdLst/>
              <a:ahLst/>
              <a:cxnLst/>
              <a:rect l="l" t="t" r="r" b="b"/>
              <a:pathLst>
                <a:path w="11689" h="8224" extrusionOk="0">
                  <a:moveTo>
                    <a:pt x="5860" y="1"/>
                  </a:moveTo>
                  <a:cubicBezTo>
                    <a:pt x="4506" y="1"/>
                    <a:pt x="3340" y="1040"/>
                    <a:pt x="3151" y="2332"/>
                  </a:cubicBezTo>
                  <a:cubicBezTo>
                    <a:pt x="3119" y="2521"/>
                    <a:pt x="3277" y="2710"/>
                    <a:pt x="3497" y="2710"/>
                  </a:cubicBezTo>
                  <a:lnTo>
                    <a:pt x="5514" y="2710"/>
                  </a:lnTo>
                  <a:lnTo>
                    <a:pt x="5514" y="3435"/>
                  </a:lnTo>
                  <a:lnTo>
                    <a:pt x="2395" y="3435"/>
                  </a:lnTo>
                  <a:cubicBezTo>
                    <a:pt x="1859" y="3435"/>
                    <a:pt x="1387" y="3907"/>
                    <a:pt x="1387" y="4443"/>
                  </a:cubicBezTo>
                  <a:lnTo>
                    <a:pt x="1387" y="4852"/>
                  </a:lnTo>
                  <a:cubicBezTo>
                    <a:pt x="599" y="5010"/>
                    <a:pt x="0" y="5703"/>
                    <a:pt x="0" y="6554"/>
                  </a:cubicBezTo>
                  <a:cubicBezTo>
                    <a:pt x="0" y="7499"/>
                    <a:pt x="757" y="8223"/>
                    <a:pt x="1702" y="8223"/>
                  </a:cubicBezTo>
                  <a:cubicBezTo>
                    <a:pt x="2647" y="8223"/>
                    <a:pt x="3403" y="7499"/>
                    <a:pt x="3403" y="6554"/>
                  </a:cubicBezTo>
                  <a:cubicBezTo>
                    <a:pt x="3403" y="5703"/>
                    <a:pt x="2804" y="5041"/>
                    <a:pt x="2017" y="4852"/>
                  </a:cubicBezTo>
                  <a:lnTo>
                    <a:pt x="2017" y="4443"/>
                  </a:lnTo>
                  <a:cubicBezTo>
                    <a:pt x="2017" y="4254"/>
                    <a:pt x="2174" y="4096"/>
                    <a:pt x="2363" y="4096"/>
                  </a:cubicBezTo>
                  <a:lnTo>
                    <a:pt x="5482" y="4096"/>
                  </a:lnTo>
                  <a:lnTo>
                    <a:pt x="5482" y="4821"/>
                  </a:lnTo>
                  <a:cubicBezTo>
                    <a:pt x="4695" y="4978"/>
                    <a:pt x="4096" y="5672"/>
                    <a:pt x="4096" y="6491"/>
                  </a:cubicBezTo>
                  <a:cubicBezTo>
                    <a:pt x="4096" y="7436"/>
                    <a:pt x="4852" y="8192"/>
                    <a:pt x="5797" y="8192"/>
                  </a:cubicBezTo>
                  <a:cubicBezTo>
                    <a:pt x="6742" y="8192"/>
                    <a:pt x="7499" y="7436"/>
                    <a:pt x="7499" y="6491"/>
                  </a:cubicBezTo>
                  <a:cubicBezTo>
                    <a:pt x="7499" y="5672"/>
                    <a:pt x="6900" y="5010"/>
                    <a:pt x="6112" y="4821"/>
                  </a:cubicBezTo>
                  <a:lnTo>
                    <a:pt x="6112" y="4096"/>
                  </a:lnTo>
                  <a:lnTo>
                    <a:pt x="9231" y="4096"/>
                  </a:lnTo>
                  <a:cubicBezTo>
                    <a:pt x="9420" y="4096"/>
                    <a:pt x="9578" y="4254"/>
                    <a:pt x="9578" y="4443"/>
                  </a:cubicBezTo>
                  <a:lnTo>
                    <a:pt x="9578" y="4852"/>
                  </a:lnTo>
                  <a:cubicBezTo>
                    <a:pt x="8790" y="5010"/>
                    <a:pt x="8192" y="5703"/>
                    <a:pt x="8192" y="6554"/>
                  </a:cubicBezTo>
                  <a:cubicBezTo>
                    <a:pt x="8192" y="7499"/>
                    <a:pt x="8948" y="8223"/>
                    <a:pt x="9893" y="8223"/>
                  </a:cubicBezTo>
                  <a:cubicBezTo>
                    <a:pt x="10838" y="8223"/>
                    <a:pt x="11594" y="7499"/>
                    <a:pt x="11594" y="6554"/>
                  </a:cubicBezTo>
                  <a:cubicBezTo>
                    <a:pt x="11689" y="5703"/>
                    <a:pt x="11153" y="5010"/>
                    <a:pt x="10366" y="4852"/>
                  </a:cubicBezTo>
                  <a:lnTo>
                    <a:pt x="10366" y="4443"/>
                  </a:lnTo>
                  <a:cubicBezTo>
                    <a:pt x="10366" y="3907"/>
                    <a:pt x="9893" y="3435"/>
                    <a:pt x="9326" y="3435"/>
                  </a:cubicBezTo>
                  <a:lnTo>
                    <a:pt x="6238" y="3435"/>
                  </a:lnTo>
                  <a:lnTo>
                    <a:pt x="6238" y="2710"/>
                  </a:lnTo>
                  <a:lnTo>
                    <a:pt x="8223" y="2710"/>
                  </a:lnTo>
                  <a:cubicBezTo>
                    <a:pt x="8444" y="2710"/>
                    <a:pt x="8601" y="2521"/>
                    <a:pt x="8601" y="2332"/>
                  </a:cubicBezTo>
                  <a:cubicBezTo>
                    <a:pt x="8381" y="977"/>
                    <a:pt x="7247" y="1"/>
                    <a:pt x="58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3" name="Google Shape;19533;p93"/>
            <p:cNvSpPr/>
            <p:nvPr/>
          </p:nvSpPr>
          <p:spPr>
            <a:xfrm>
              <a:off x="-32456950" y="3586425"/>
              <a:ext cx="68550" cy="69350"/>
            </a:xfrm>
            <a:custGeom>
              <a:avLst/>
              <a:gdLst/>
              <a:ahLst/>
              <a:cxnLst/>
              <a:rect l="l" t="t" r="r" b="b"/>
              <a:pathLst>
                <a:path w="2742" h="2774" extrusionOk="0">
                  <a:moveTo>
                    <a:pt x="1355" y="1"/>
                  </a:moveTo>
                  <a:cubicBezTo>
                    <a:pt x="631" y="1"/>
                    <a:pt x="1" y="631"/>
                    <a:pt x="1" y="1387"/>
                  </a:cubicBezTo>
                  <a:cubicBezTo>
                    <a:pt x="1" y="2143"/>
                    <a:pt x="631" y="2773"/>
                    <a:pt x="1355" y="2773"/>
                  </a:cubicBezTo>
                  <a:cubicBezTo>
                    <a:pt x="2111" y="2773"/>
                    <a:pt x="2742" y="2143"/>
                    <a:pt x="2742" y="1387"/>
                  </a:cubicBezTo>
                  <a:cubicBezTo>
                    <a:pt x="2742" y="631"/>
                    <a:pt x="2111" y="1"/>
                    <a:pt x="13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534" name="Google Shape;19534;p93"/>
          <p:cNvGrpSpPr/>
          <p:nvPr/>
        </p:nvGrpSpPr>
        <p:grpSpPr>
          <a:xfrm>
            <a:off x="1284098" y="3818205"/>
            <a:ext cx="372756" cy="354343"/>
            <a:chOff x="-32576675" y="3944600"/>
            <a:chExt cx="307200" cy="292025"/>
          </a:xfrm>
        </p:grpSpPr>
        <p:sp>
          <p:nvSpPr>
            <p:cNvPr id="19535" name="Google Shape;19535;p93"/>
            <p:cNvSpPr/>
            <p:nvPr/>
          </p:nvSpPr>
          <p:spPr>
            <a:xfrm>
              <a:off x="-32482950" y="3944600"/>
              <a:ext cx="213475" cy="214650"/>
            </a:xfrm>
            <a:custGeom>
              <a:avLst/>
              <a:gdLst/>
              <a:ahLst/>
              <a:cxnLst/>
              <a:rect l="l" t="t" r="r" b="b"/>
              <a:pathLst>
                <a:path w="8539" h="8586" extrusionOk="0">
                  <a:moveTo>
                    <a:pt x="5156" y="1"/>
                  </a:moveTo>
                  <a:cubicBezTo>
                    <a:pt x="4372" y="1"/>
                    <a:pt x="3593" y="308"/>
                    <a:pt x="2994" y="922"/>
                  </a:cubicBezTo>
                  <a:lnTo>
                    <a:pt x="1450" y="2466"/>
                  </a:lnTo>
                  <a:cubicBezTo>
                    <a:pt x="1681" y="2417"/>
                    <a:pt x="1916" y="2392"/>
                    <a:pt x="2152" y="2392"/>
                  </a:cubicBezTo>
                  <a:cubicBezTo>
                    <a:pt x="2529" y="2392"/>
                    <a:pt x="2909" y="2456"/>
                    <a:pt x="3277" y="2592"/>
                  </a:cubicBezTo>
                  <a:lnTo>
                    <a:pt x="3939" y="1899"/>
                  </a:lnTo>
                  <a:cubicBezTo>
                    <a:pt x="4270" y="1568"/>
                    <a:pt x="4703" y="1402"/>
                    <a:pt x="5136" y="1402"/>
                  </a:cubicBezTo>
                  <a:cubicBezTo>
                    <a:pt x="5569" y="1402"/>
                    <a:pt x="6003" y="1568"/>
                    <a:pt x="6333" y="1899"/>
                  </a:cubicBezTo>
                  <a:cubicBezTo>
                    <a:pt x="7027" y="2592"/>
                    <a:pt x="7027" y="3631"/>
                    <a:pt x="6333" y="4325"/>
                  </a:cubicBezTo>
                  <a:lnTo>
                    <a:pt x="3939" y="6719"/>
                  </a:lnTo>
                  <a:cubicBezTo>
                    <a:pt x="3608" y="7050"/>
                    <a:pt x="3175" y="7215"/>
                    <a:pt x="2742" y="7215"/>
                  </a:cubicBezTo>
                  <a:cubicBezTo>
                    <a:pt x="2309" y="7215"/>
                    <a:pt x="1875" y="7050"/>
                    <a:pt x="1545" y="6719"/>
                  </a:cubicBezTo>
                  <a:cubicBezTo>
                    <a:pt x="1261" y="6435"/>
                    <a:pt x="1104" y="6089"/>
                    <a:pt x="1072" y="5742"/>
                  </a:cubicBezTo>
                  <a:lnTo>
                    <a:pt x="1" y="6782"/>
                  </a:lnTo>
                  <a:cubicBezTo>
                    <a:pt x="158" y="7097"/>
                    <a:pt x="348" y="7381"/>
                    <a:pt x="600" y="7664"/>
                  </a:cubicBezTo>
                  <a:cubicBezTo>
                    <a:pt x="1214" y="8278"/>
                    <a:pt x="2002" y="8586"/>
                    <a:pt x="2781" y="8586"/>
                  </a:cubicBezTo>
                  <a:cubicBezTo>
                    <a:pt x="3561" y="8586"/>
                    <a:pt x="4333" y="8278"/>
                    <a:pt x="4916" y="7664"/>
                  </a:cubicBezTo>
                  <a:lnTo>
                    <a:pt x="7342" y="5270"/>
                  </a:lnTo>
                  <a:cubicBezTo>
                    <a:pt x="8539" y="4073"/>
                    <a:pt x="8539" y="2151"/>
                    <a:pt x="7342" y="922"/>
                  </a:cubicBezTo>
                  <a:cubicBezTo>
                    <a:pt x="6727" y="308"/>
                    <a:pt x="5940" y="1"/>
                    <a:pt x="51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6" name="Google Shape;19536;p93"/>
            <p:cNvSpPr/>
            <p:nvPr/>
          </p:nvSpPr>
          <p:spPr>
            <a:xfrm>
              <a:off x="-32576675" y="4020200"/>
              <a:ext cx="215850" cy="216425"/>
            </a:xfrm>
            <a:custGeom>
              <a:avLst/>
              <a:gdLst/>
              <a:ahLst/>
              <a:cxnLst/>
              <a:rect l="l" t="t" r="r" b="b"/>
              <a:pathLst>
                <a:path w="8634" h="8657" extrusionOk="0">
                  <a:moveTo>
                    <a:pt x="5865" y="1"/>
                  </a:moveTo>
                  <a:cubicBezTo>
                    <a:pt x="5081" y="1"/>
                    <a:pt x="4301" y="308"/>
                    <a:pt x="3718" y="922"/>
                  </a:cubicBezTo>
                  <a:lnTo>
                    <a:pt x="1230" y="3411"/>
                  </a:lnTo>
                  <a:cubicBezTo>
                    <a:pt x="1" y="4640"/>
                    <a:pt x="1" y="6562"/>
                    <a:pt x="1230" y="7759"/>
                  </a:cubicBezTo>
                  <a:cubicBezTo>
                    <a:pt x="1844" y="8358"/>
                    <a:pt x="2632" y="8657"/>
                    <a:pt x="3415" y="8657"/>
                  </a:cubicBezTo>
                  <a:cubicBezTo>
                    <a:pt x="4199" y="8657"/>
                    <a:pt x="4979" y="8358"/>
                    <a:pt x="5577" y="7759"/>
                  </a:cubicBezTo>
                  <a:lnTo>
                    <a:pt x="7152" y="6184"/>
                  </a:lnTo>
                  <a:lnTo>
                    <a:pt x="7152" y="6184"/>
                  </a:lnTo>
                  <a:cubicBezTo>
                    <a:pt x="6938" y="6218"/>
                    <a:pt x="6719" y="6235"/>
                    <a:pt x="6499" y="6235"/>
                  </a:cubicBezTo>
                  <a:cubicBezTo>
                    <a:pt x="6106" y="6235"/>
                    <a:pt x="5709" y="6179"/>
                    <a:pt x="5325" y="6058"/>
                  </a:cubicBezTo>
                  <a:lnTo>
                    <a:pt x="4569" y="6814"/>
                  </a:lnTo>
                  <a:cubicBezTo>
                    <a:pt x="4238" y="7145"/>
                    <a:pt x="3805" y="7310"/>
                    <a:pt x="3372" y="7310"/>
                  </a:cubicBezTo>
                  <a:cubicBezTo>
                    <a:pt x="2939" y="7310"/>
                    <a:pt x="2505" y="7145"/>
                    <a:pt x="2175" y="6814"/>
                  </a:cubicBezTo>
                  <a:cubicBezTo>
                    <a:pt x="1513" y="6121"/>
                    <a:pt x="1513" y="5081"/>
                    <a:pt x="2175" y="4388"/>
                  </a:cubicBezTo>
                  <a:lnTo>
                    <a:pt x="4664" y="1899"/>
                  </a:lnTo>
                  <a:cubicBezTo>
                    <a:pt x="4994" y="1568"/>
                    <a:pt x="5428" y="1403"/>
                    <a:pt x="5861" y="1403"/>
                  </a:cubicBezTo>
                  <a:cubicBezTo>
                    <a:pt x="6294" y="1403"/>
                    <a:pt x="6727" y="1568"/>
                    <a:pt x="7058" y="1899"/>
                  </a:cubicBezTo>
                  <a:cubicBezTo>
                    <a:pt x="7342" y="2183"/>
                    <a:pt x="7499" y="2561"/>
                    <a:pt x="7531" y="2907"/>
                  </a:cubicBezTo>
                  <a:lnTo>
                    <a:pt x="8287" y="2151"/>
                  </a:lnTo>
                  <a:lnTo>
                    <a:pt x="8633" y="1805"/>
                  </a:lnTo>
                  <a:cubicBezTo>
                    <a:pt x="8476" y="1490"/>
                    <a:pt x="8287" y="1206"/>
                    <a:pt x="8035" y="922"/>
                  </a:cubicBezTo>
                  <a:cubicBezTo>
                    <a:pt x="7436" y="308"/>
                    <a:pt x="6648" y="1"/>
                    <a:pt x="58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537" name="Google Shape;19537;p93"/>
          <p:cNvGrpSpPr/>
          <p:nvPr/>
        </p:nvGrpSpPr>
        <p:grpSpPr>
          <a:xfrm>
            <a:off x="3529065" y="2882500"/>
            <a:ext cx="354586" cy="354586"/>
            <a:chOff x="-30735200" y="3192625"/>
            <a:chExt cx="292225" cy="292225"/>
          </a:xfrm>
        </p:grpSpPr>
        <p:sp>
          <p:nvSpPr>
            <p:cNvPr id="19538" name="Google Shape;19538;p93"/>
            <p:cNvSpPr/>
            <p:nvPr/>
          </p:nvSpPr>
          <p:spPr>
            <a:xfrm>
              <a:off x="-30665100" y="3192625"/>
              <a:ext cx="175650" cy="223700"/>
            </a:xfrm>
            <a:custGeom>
              <a:avLst/>
              <a:gdLst/>
              <a:ahLst/>
              <a:cxnLst/>
              <a:rect l="l" t="t" r="r" b="b"/>
              <a:pathLst>
                <a:path w="7026" h="8948" extrusionOk="0">
                  <a:moveTo>
                    <a:pt x="2363" y="0"/>
                  </a:moveTo>
                  <a:cubicBezTo>
                    <a:pt x="2143" y="0"/>
                    <a:pt x="1985" y="158"/>
                    <a:pt x="1985" y="378"/>
                  </a:cubicBezTo>
                  <a:cubicBezTo>
                    <a:pt x="1985" y="567"/>
                    <a:pt x="2143" y="725"/>
                    <a:pt x="2363" y="725"/>
                  </a:cubicBezTo>
                  <a:lnTo>
                    <a:pt x="2710" y="725"/>
                  </a:lnTo>
                  <a:lnTo>
                    <a:pt x="2710" y="1576"/>
                  </a:lnTo>
                  <a:cubicBezTo>
                    <a:pt x="1135" y="2017"/>
                    <a:pt x="0" y="3466"/>
                    <a:pt x="0" y="5199"/>
                  </a:cubicBezTo>
                  <a:cubicBezTo>
                    <a:pt x="0" y="7278"/>
                    <a:pt x="1670" y="8948"/>
                    <a:pt x="3718" y="8948"/>
                  </a:cubicBezTo>
                  <a:cubicBezTo>
                    <a:pt x="3970" y="8948"/>
                    <a:pt x="4159" y="8916"/>
                    <a:pt x="4348" y="8853"/>
                  </a:cubicBezTo>
                  <a:cubicBezTo>
                    <a:pt x="4159" y="8664"/>
                    <a:pt x="4033" y="8381"/>
                    <a:pt x="4033" y="8066"/>
                  </a:cubicBezTo>
                  <a:cubicBezTo>
                    <a:pt x="4033" y="7877"/>
                    <a:pt x="4096" y="7687"/>
                    <a:pt x="4191" y="7530"/>
                  </a:cubicBezTo>
                  <a:lnTo>
                    <a:pt x="4191" y="7530"/>
                  </a:lnTo>
                  <a:cubicBezTo>
                    <a:pt x="4033" y="7561"/>
                    <a:pt x="3876" y="7561"/>
                    <a:pt x="3686" y="7561"/>
                  </a:cubicBezTo>
                  <a:cubicBezTo>
                    <a:pt x="2363" y="7561"/>
                    <a:pt x="1292" y="6522"/>
                    <a:pt x="1292" y="5167"/>
                  </a:cubicBezTo>
                  <a:cubicBezTo>
                    <a:pt x="1292" y="3844"/>
                    <a:pt x="2363" y="2773"/>
                    <a:pt x="3686" y="2773"/>
                  </a:cubicBezTo>
                  <a:cubicBezTo>
                    <a:pt x="4348" y="2773"/>
                    <a:pt x="4978" y="3088"/>
                    <a:pt x="5451" y="3560"/>
                  </a:cubicBezTo>
                  <a:cubicBezTo>
                    <a:pt x="5608" y="3466"/>
                    <a:pt x="5766" y="3466"/>
                    <a:pt x="5923" y="3466"/>
                  </a:cubicBezTo>
                  <a:lnTo>
                    <a:pt x="7026" y="3466"/>
                  </a:lnTo>
                  <a:cubicBezTo>
                    <a:pt x="6553" y="2584"/>
                    <a:pt x="5734" y="1859"/>
                    <a:pt x="4726" y="1576"/>
                  </a:cubicBezTo>
                  <a:lnTo>
                    <a:pt x="4726" y="725"/>
                  </a:lnTo>
                  <a:lnTo>
                    <a:pt x="5073" y="725"/>
                  </a:lnTo>
                  <a:cubicBezTo>
                    <a:pt x="5262" y="725"/>
                    <a:pt x="5419" y="567"/>
                    <a:pt x="5419" y="378"/>
                  </a:cubicBezTo>
                  <a:cubicBezTo>
                    <a:pt x="5419" y="158"/>
                    <a:pt x="5262" y="0"/>
                    <a:pt x="50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9" name="Google Shape;19539;p93"/>
            <p:cNvSpPr/>
            <p:nvPr/>
          </p:nvSpPr>
          <p:spPr>
            <a:xfrm>
              <a:off x="-30615475" y="3278475"/>
              <a:ext cx="52775" cy="52000"/>
            </a:xfrm>
            <a:custGeom>
              <a:avLst/>
              <a:gdLst/>
              <a:ahLst/>
              <a:cxnLst/>
              <a:rect l="l" t="t" r="r" b="b"/>
              <a:pathLst>
                <a:path w="2111" h="2080" extrusionOk="0">
                  <a:moveTo>
                    <a:pt x="1733" y="0"/>
                  </a:moveTo>
                  <a:cubicBezTo>
                    <a:pt x="1544" y="32"/>
                    <a:pt x="1386" y="158"/>
                    <a:pt x="1386" y="347"/>
                  </a:cubicBezTo>
                  <a:lnTo>
                    <a:pt x="1386" y="1387"/>
                  </a:lnTo>
                  <a:lnTo>
                    <a:pt x="378" y="1387"/>
                  </a:lnTo>
                  <a:cubicBezTo>
                    <a:pt x="158" y="1387"/>
                    <a:pt x="0" y="1544"/>
                    <a:pt x="0" y="1733"/>
                  </a:cubicBezTo>
                  <a:cubicBezTo>
                    <a:pt x="0" y="1922"/>
                    <a:pt x="158" y="2080"/>
                    <a:pt x="378" y="2080"/>
                  </a:cubicBezTo>
                  <a:lnTo>
                    <a:pt x="1733" y="2080"/>
                  </a:lnTo>
                  <a:cubicBezTo>
                    <a:pt x="1954" y="2080"/>
                    <a:pt x="2111" y="1922"/>
                    <a:pt x="2111" y="1733"/>
                  </a:cubicBezTo>
                  <a:lnTo>
                    <a:pt x="2111" y="347"/>
                  </a:lnTo>
                  <a:cubicBezTo>
                    <a:pt x="2111" y="158"/>
                    <a:pt x="1954" y="0"/>
                    <a:pt x="1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0" name="Google Shape;19540;p93"/>
            <p:cNvSpPr/>
            <p:nvPr/>
          </p:nvSpPr>
          <p:spPr>
            <a:xfrm>
              <a:off x="-30528850" y="3296575"/>
              <a:ext cx="85875" cy="25250"/>
            </a:xfrm>
            <a:custGeom>
              <a:avLst/>
              <a:gdLst/>
              <a:ahLst/>
              <a:cxnLst/>
              <a:rect l="l" t="t" r="r" b="b"/>
              <a:pathLst>
                <a:path w="3435" h="1010" extrusionOk="0">
                  <a:moveTo>
                    <a:pt x="536" y="1"/>
                  </a:moveTo>
                  <a:cubicBezTo>
                    <a:pt x="253" y="1"/>
                    <a:pt x="1" y="221"/>
                    <a:pt x="1" y="505"/>
                  </a:cubicBezTo>
                  <a:cubicBezTo>
                    <a:pt x="1" y="789"/>
                    <a:pt x="253" y="1009"/>
                    <a:pt x="536" y="1009"/>
                  </a:cubicBezTo>
                  <a:lnTo>
                    <a:pt x="2931" y="1009"/>
                  </a:lnTo>
                  <a:cubicBezTo>
                    <a:pt x="3214" y="1009"/>
                    <a:pt x="3435" y="789"/>
                    <a:pt x="3435" y="505"/>
                  </a:cubicBezTo>
                  <a:cubicBezTo>
                    <a:pt x="3435" y="221"/>
                    <a:pt x="3214" y="1"/>
                    <a:pt x="29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1" name="Google Shape;19541;p93"/>
            <p:cNvSpPr/>
            <p:nvPr/>
          </p:nvSpPr>
          <p:spPr>
            <a:xfrm>
              <a:off x="-30546175" y="3338325"/>
              <a:ext cx="85875" cy="26025"/>
            </a:xfrm>
            <a:custGeom>
              <a:avLst/>
              <a:gdLst/>
              <a:ahLst/>
              <a:cxnLst/>
              <a:rect l="l" t="t" r="r" b="b"/>
              <a:pathLst>
                <a:path w="3435" h="1041" extrusionOk="0">
                  <a:moveTo>
                    <a:pt x="505" y="1"/>
                  </a:moveTo>
                  <a:cubicBezTo>
                    <a:pt x="221" y="1"/>
                    <a:pt x="1" y="253"/>
                    <a:pt x="1" y="536"/>
                  </a:cubicBezTo>
                  <a:cubicBezTo>
                    <a:pt x="1" y="788"/>
                    <a:pt x="221" y="1040"/>
                    <a:pt x="505" y="1040"/>
                  </a:cubicBezTo>
                  <a:lnTo>
                    <a:pt x="2899" y="1040"/>
                  </a:lnTo>
                  <a:cubicBezTo>
                    <a:pt x="3183" y="1040"/>
                    <a:pt x="3435" y="851"/>
                    <a:pt x="3435" y="536"/>
                  </a:cubicBezTo>
                  <a:cubicBezTo>
                    <a:pt x="3435" y="253"/>
                    <a:pt x="3183" y="1"/>
                    <a:pt x="289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2" name="Google Shape;19542;p93"/>
            <p:cNvSpPr/>
            <p:nvPr/>
          </p:nvSpPr>
          <p:spPr>
            <a:xfrm>
              <a:off x="-30546175" y="3381650"/>
              <a:ext cx="67750" cy="26025"/>
            </a:xfrm>
            <a:custGeom>
              <a:avLst/>
              <a:gdLst/>
              <a:ahLst/>
              <a:cxnLst/>
              <a:rect l="l" t="t" r="r" b="b"/>
              <a:pathLst>
                <a:path w="2710" h="1041" extrusionOk="0">
                  <a:moveTo>
                    <a:pt x="505" y="0"/>
                  </a:moveTo>
                  <a:cubicBezTo>
                    <a:pt x="221" y="0"/>
                    <a:pt x="1" y="252"/>
                    <a:pt x="1" y="536"/>
                  </a:cubicBezTo>
                  <a:cubicBezTo>
                    <a:pt x="1" y="788"/>
                    <a:pt x="221" y="1040"/>
                    <a:pt x="505" y="1040"/>
                  </a:cubicBezTo>
                  <a:lnTo>
                    <a:pt x="2206" y="1040"/>
                  </a:lnTo>
                  <a:cubicBezTo>
                    <a:pt x="2490" y="1040"/>
                    <a:pt x="2710" y="788"/>
                    <a:pt x="2710" y="536"/>
                  </a:cubicBezTo>
                  <a:cubicBezTo>
                    <a:pt x="2710" y="252"/>
                    <a:pt x="2490" y="0"/>
                    <a:pt x="22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3" name="Google Shape;19543;p93"/>
            <p:cNvSpPr/>
            <p:nvPr/>
          </p:nvSpPr>
          <p:spPr>
            <a:xfrm>
              <a:off x="-30546175" y="3424175"/>
              <a:ext cx="51225" cy="26025"/>
            </a:xfrm>
            <a:custGeom>
              <a:avLst/>
              <a:gdLst/>
              <a:ahLst/>
              <a:cxnLst/>
              <a:rect l="l" t="t" r="r" b="b"/>
              <a:pathLst>
                <a:path w="2049" h="1041" extrusionOk="0">
                  <a:moveTo>
                    <a:pt x="505" y="1"/>
                  </a:moveTo>
                  <a:cubicBezTo>
                    <a:pt x="221" y="1"/>
                    <a:pt x="1" y="253"/>
                    <a:pt x="1" y="505"/>
                  </a:cubicBezTo>
                  <a:cubicBezTo>
                    <a:pt x="1" y="788"/>
                    <a:pt x="221" y="1040"/>
                    <a:pt x="505" y="1040"/>
                  </a:cubicBezTo>
                  <a:lnTo>
                    <a:pt x="1544" y="1040"/>
                  </a:lnTo>
                  <a:cubicBezTo>
                    <a:pt x="1796" y="1040"/>
                    <a:pt x="2048" y="788"/>
                    <a:pt x="2048" y="505"/>
                  </a:cubicBezTo>
                  <a:cubicBezTo>
                    <a:pt x="2048" y="253"/>
                    <a:pt x="1796" y="1"/>
                    <a:pt x="154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4" name="Google Shape;19544;p93"/>
            <p:cNvSpPr/>
            <p:nvPr/>
          </p:nvSpPr>
          <p:spPr>
            <a:xfrm>
              <a:off x="-30735200" y="3209325"/>
              <a:ext cx="174075" cy="275525"/>
            </a:xfrm>
            <a:custGeom>
              <a:avLst/>
              <a:gdLst/>
              <a:ahLst/>
              <a:cxnLst/>
              <a:rect l="l" t="t" r="r" b="b"/>
              <a:pathLst>
                <a:path w="6963" h="11021" extrusionOk="0">
                  <a:moveTo>
                    <a:pt x="3803" y="0"/>
                  </a:moveTo>
                  <a:cubicBezTo>
                    <a:pt x="3716" y="0"/>
                    <a:pt x="3637" y="52"/>
                    <a:pt x="3592" y="120"/>
                  </a:cubicBezTo>
                  <a:lnTo>
                    <a:pt x="1702" y="2231"/>
                  </a:lnTo>
                  <a:cubicBezTo>
                    <a:pt x="1544" y="2420"/>
                    <a:pt x="1418" y="2640"/>
                    <a:pt x="1418" y="2892"/>
                  </a:cubicBezTo>
                  <a:lnTo>
                    <a:pt x="1418" y="5917"/>
                  </a:lnTo>
                  <a:cubicBezTo>
                    <a:pt x="1418" y="6200"/>
                    <a:pt x="1292" y="6421"/>
                    <a:pt x="1103" y="6641"/>
                  </a:cubicBezTo>
                  <a:lnTo>
                    <a:pt x="126" y="7618"/>
                  </a:lnTo>
                  <a:cubicBezTo>
                    <a:pt x="0" y="7744"/>
                    <a:pt x="0" y="7965"/>
                    <a:pt x="126" y="8091"/>
                  </a:cubicBezTo>
                  <a:lnTo>
                    <a:pt x="2867" y="10926"/>
                  </a:lnTo>
                  <a:cubicBezTo>
                    <a:pt x="2930" y="10989"/>
                    <a:pt x="3017" y="11021"/>
                    <a:pt x="3104" y="11021"/>
                  </a:cubicBezTo>
                  <a:cubicBezTo>
                    <a:pt x="3190" y="11021"/>
                    <a:pt x="3277" y="10989"/>
                    <a:pt x="3340" y="10926"/>
                  </a:cubicBezTo>
                  <a:lnTo>
                    <a:pt x="4317" y="9949"/>
                  </a:lnTo>
                  <a:cubicBezTo>
                    <a:pt x="4537" y="9729"/>
                    <a:pt x="4758" y="9634"/>
                    <a:pt x="5041" y="9634"/>
                  </a:cubicBezTo>
                  <a:lnTo>
                    <a:pt x="6963" y="9634"/>
                  </a:lnTo>
                  <a:cubicBezTo>
                    <a:pt x="6900" y="9477"/>
                    <a:pt x="6837" y="9288"/>
                    <a:pt x="6837" y="9099"/>
                  </a:cubicBezTo>
                  <a:cubicBezTo>
                    <a:pt x="6837" y="9036"/>
                    <a:pt x="6837" y="8973"/>
                    <a:pt x="6900" y="8910"/>
                  </a:cubicBezTo>
                  <a:cubicBezTo>
                    <a:pt x="6774" y="8910"/>
                    <a:pt x="6648" y="8941"/>
                    <a:pt x="6522" y="8941"/>
                  </a:cubicBezTo>
                  <a:cubicBezTo>
                    <a:pt x="4096" y="8941"/>
                    <a:pt x="2080" y="6925"/>
                    <a:pt x="2080" y="4499"/>
                  </a:cubicBezTo>
                  <a:cubicBezTo>
                    <a:pt x="2080" y="2892"/>
                    <a:pt x="2962" y="1475"/>
                    <a:pt x="4254" y="687"/>
                  </a:cubicBezTo>
                  <a:cubicBezTo>
                    <a:pt x="4254" y="592"/>
                    <a:pt x="4222" y="529"/>
                    <a:pt x="4222" y="498"/>
                  </a:cubicBezTo>
                  <a:lnTo>
                    <a:pt x="4128" y="246"/>
                  </a:lnTo>
                  <a:cubicBezTo>
                    <a:pt x="4096" y="120"/>
                    <a:pt x="4002" y="57"/>
                    <a:pt x="3907" y="25"/>
                  </a:cubicBezTo>
                  <a:cubicBezTo>
                    <a:pt x="3872" y="8"/>
                    <a:pt x="3837" y="0"/>
                    <a:pt x="38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545" name="Google Shape;19545;p93"/>
          <p:cNvGrpSpPr/>
          <p:nvPr/>
        </p:nvGrpSpPr>
        <p:grpSpPr>
          <a:xfrm>
            <a:off x="3529065" y="3353932"/>
            <a:ext cx="354586" cy="353008"/>
            <a:chOff x="-30735200" y="3552550"/>
            <a:chExt cx="292225" cy="290925"/>
          </a:xfrm>
        </p:grpSpPr>
        <p:sp>
          <p:nvSpPr>
            <p:cNvPr id="19546" name="Google Shape;19546;p93"/>
            <p:cNvSpPr/>
            <p:nvPr/>
          </p:nvSpPr>
          <p:spPr>
            <a:xfrm>
              <a:off x="-30613900" y="3655750"/>
              <a:ext cx="170925" cy="187725"/>
            </a:xfrm>
            <a:custGeom>
              <a:avLst/>
              <a:gdLst/>
              <a:ahLst/>
              <a:cxnLst/>
              <a:rect l="l" t="t" r="r" b="b"/>
              <a:pathLst>
                <a:path w="6837" h="7509" extrusionOk="0">
                  <a:moveTo>
                    <a:pt x="5120" y="2079"/>
                  </a:moveTo>
                  <a:cubicBezTo>
                    <a:pt x="5206" y="2079"/>
                    <a:pt x="5293" y="2111"/>
                    <a:pt x="5356" y="2174"/>
                  </a:cubicBezTo>
                  <a:cubicBezTo>
                    <a:pt x="5451" y="2268"/>
                    <a:pt x="5451" y="2458"/>
                    <a:pt x="5356" y="2647"/>
                  </a:cubicBezTo>
                  <a:lnTo>
                    <a:pt x="3308" y="4694"/>
                  </a:lnTo>
                  <a:cubicBezTo>
                    <a:pt x="3214" y="4757"/>
                    <a:pt x="3151" y="4789"/>
                    <a:pt x="3056" y="4789"/>
                  </a:cubicBezTo>
                  <a:cubicBezTo>
                    <a:pt x="2993" y="4789"/>
                    <a:pt x="2899" y="4757"/>
                    <a:pt x="2836" y="4694"/>
                  </a:cubicBezTo>
                  <a:lnTo>
                    <a:pt x="2174" y="4001"/>
                  </a:lnTo>
                  <a:cubicBezTo>
                    <a:pt x="2048" y="3907"/>
                    <a:pt x="2048" y="3655"/>
                    <a:pt x="2174" y="3529"/>
                  </a:cubicBezTo>
                  <a:cubicBezTo>
                    <a:pt x="2221" y="3481"/>
                    <a:pt x="2308" y="3458"/>
                    <a:pt x="2399" y="3458"/>
                  </a:cubicBezTo>
                  <a:cubicBezTo>
                    <a:pt x="2489" y="3458"/>
                    <a:pt x="2584" y="3481"/>
                    <a:pt x="2647" y="3529"/>
                  </a:cubicBezTo>
                  <a:lnTo>
                    <a:pt x="3056" y="3970"/>
                  </a:lnTo>
                  <a:lnTo>
                    <a:pt x="4883" y="2174"/>
                  </a:lnTo>
                  <a:cubicBezTo>
                    <a:pt x="4946" y="2111"/>
                    <a:pt x="5033" y="2079"/>
                    <a:pt x="5120" y="2079"/>
                  </a:cubicBezTo>
                  <a:close/>
                  <a:moveTo>
                    <a:pt x="1701" y="0"/>
                  </a:moveTo>
                  <a:cubicBezTo>
                    <a:pt x="725" y="0"/>
                    <a:pt x="0" y="756"/>
                    <a:pt x="0" y="1701"/>
                  </a:cubicBezTo>
                  <a:lnTo>
                    <a:pt x="0" y="4411"/>
                  </a:lnTo>
                  <a:cubicBezTo>
                    <a:pt x="0" y="5356"/>
                    <a:pt x="725" y="6112"/>
                    <a:pt x="1701" y="6112"/>
                  </a:cubicBezTo>
                  <a:lnTo>
                    <a:pt x="2048" y="6112"/>
                  </a:lnTo>
                  <a:lnTo>
                    <a:pt x="2048" y="7152"/>
                  </a:lnTo>
                  <a:cubicBezTo>
                    <a:pt x="2048" y="7309"/>
                    <a:pt x="2111" y="7435"/>
                    <a:pt x="2237" y="7467"/>
                  </a:cubicBezTo>
                  <a:cubicBezTo>
                    <a:pt x="2289" y="7493"/>
                    <a:pt x="2347" y="7508"/>
                    <a:pt x="2401" y="7508"/>
                  </a:cubicBezTo>
                  <a:cubicBezTo>
                    <a:pt x="2477" y="7508"/>
                    <a:pt x="2547" y="7478"/>
                    <a:pt x="2584" y="7404"/>
                  </a:cubicBezTo>
                  <a:lnTo>
                    <a:pt x="3844" y="6112"/>
                  </a:lnTo>
                  <a:lnTo>
                    <a:pt x="5073" y="6112"/>
                  </a:lnTo>
                  <a:cubicBezTo>
                    <a:pt x="6018" y="6112"/>
                    <a:pt x="6805" y="5356"/>
                    <a:pt x="6805" y="4411"/>
                  </a:cubicBezTo>
                  <a:lnTo>
                    <a:pt x="6805" y="1701"/>
                  </a:lnTo>
                  <a:cubicBezTo>
                    <a:pt x="6837" y="756"/>
                    <a:pt x="6049" y="0"/>
                    <a:pt x="51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7" name="Google Shape;19547;p93"/>
            <p:cNvSpPr/>
            <p:nvPr/>
          </p:nvSpPr>
          <p:spPr>
            <a:xfrm>
              <a:off x="-30735200" y="3552550"/>
              <a:ext cx="188275" cy="205075"/>
            </a:xfrm>
            <a:custGeom>
              <a:avLst/>
              <a:gdLst/>
              <a:ahLst/>
              <a:cxnLst/>
              <a:rect l="l" t="t" r="r" b="b"/>
              <a:pathLst>
                <a:path w="7531" h="8203" extrusionOk="0">
                  <a:moveTo>
                    <a:pt x="3781" y="1356"/>
                  </a:moveTo>
                  <a:cubicBezTo>
                    <a:pt x="4317" y="1356"/>
                    <a:pt x="4789" y="1828"/>
                    <a:pt x="4789" y="2395"/>
                  </a:cubicBezTo>
                  <a:cubicBezTo>
                    <a:pt x="4789" y="2710"/>
                    <a:pt x="4632" y="3025"/>
                    <a:pt x="4411" y="3214"/>
                  </a:cubicBezTo>
                  <a:cubicBezTo>
                    <a:pt x="4254" y="3341"/>
                    <a:pt x="4128" y="3530"/>
                    <a:pt x="4128" y="3782"/>
                  </a:cubicBezTo>
                  <a:cubicBezTo>
                    <a:pt x="4128" y="3971"/>
                    <a:pt x="3970" y="4128"/>
                    <a:pt x="3781" y="4128"/>
                  </a:cubicBezTo>
                  <a:cubicBezTo>
                    <a:pt x="3592" y="4128"/>
                    <a:pt x="3434" y="3971"/>
                    <a:pt x="3434" y="3782"/>
                  </a:cubicBezTo>
                  <a:cubicBezTo>
                    <a:pt x="3434" y="3341"/>
                    <a:pt x="3624" y="2931"/>
                    <a:pt x="3970" y="2679"/>
                  </a:cubicBezTo>
                  <a:cubicBezTo>
                    <a:pt x="4065" y="2584"/>
                    <a:pt x="4096" y="2521"/>
                    <a:pt x="4096" y="2395"/>
                  </a:cubicBezTo>
                  <a:cubicBezTo>
                    <a:pt x="4096" y="2206"/>
                    <a:pt x="3939" y="2049"/>
                    <a:pt x="3750" y="2049"/>
                  </a:cubicBezTo>
                  <a:cubicBezTo>
                    <a:pt x="3529" y="2049"/>
                    <a:pt x="3371" y="2206"/>
                    <a:pt x="3371" y="2395"/>
                  </a:cubicBezTo>
                  <a:cubicBezTo>
                    <a:pt x="3371" y="2584"/>
                    <a:pt x="3214" y="2742"/>
                    <a:pt x="3025" y="2742"/>
                  </a:cubicBezTo>
                  <a:cubicBezTo>
                    <a:pt x="2836" y="2742"/>
                    <a:pt x="2678" y="2584"/>
                    <a:pt x="2678" y="2395"/>
                  </a:cubicBezTo>
                  <a:cubicBezTo>
                    <a:pt x="2741" y="1828"/>
                    <a:pt x="3214" y="1356"/>
                    <a:pt x="3781" y="1356"/>
                  </a:cubicBezTo>
                  <a:close/>
                  <a:moveTo>
                    <a:pt x="3781" y="4758"/>
                  </a:moveTo>
                  <a:cubicBezTo>
                    <a:pt x="3970" y="4758"/>
                    <a:pt x="4128" y="4916"/>
                    <a:pt x="4128" y="5105"/>
                  </a:cubicBezTo>
                  <a:cubicBezTo>
                    <a:pt x="4128" y="5294"/>
                    <a:pt x="3970" y="5451"/>
                    <a:pt x="3781" y="5451"/>
                  </a:cubicBezTo>
                  <a:cubicBezTo>
                    <a:pt x="3592" y="5451"/>
                    <a:pt x="3434" y="5294"/>
                    <a:pt x="3434" y="5105"/>
                  </a:cubicBezTo>
                  <a:cubicBezTo>
                    <a:pt x="3434" y="4916"/>
                    <a:pt x="3592" y="4758"/>
                    <a:pt x="3781" y="4758"/>
                  </a:cubicBezTo>
                  <a:close/>
                  <a:moveTo>
                    <a:pt x="1733" y="1"/>
                  </a:moveTo>
                  <a:cubicBezTo>
                    <a:pt x="788" y="1"/>
                    <a:pt x="0" y="789"/>
                    <a:pt x="0" y="1734"/>
                  </a:cubicBezTo>
                  <a:lnTo>
                    <a:pt x="0" y="5136"/>
                  </a:lnTo>
                  <a:cubicBezTo>
                    <a:pt x="0" y="5987"/>
                    <a:pt x="631" y="6649"/>
                    <a:pt x="1418" y="6806"/>
                  </a:cubicBezTo>
                  <a:lnTo>
                    <a:pt x="1418" y="7846"/>
                  </a:lnTo>
                  <a:cubicBezTo>
                    <a:pt x="1418" y="8003"/>
                    <a:pt x="1481" y="8129"/>
                    <a:pt x="1607" y="8161"/>
                  </a:cubicBezTo>
                  <a:cubicBezTo>
                    <a:pt x="1659" y="8187"/>
                    <a:pt x="1717" y="8202"/>
                    <a:pt x="1771" y="8202"/>
                  </a:cubicBezTo>
                  <a:cubicBezTo>
                    <a:pt x="1848" y="8202"/>
                    <a:pt x="1917" y="8172"/>
                    <a:pt x="1954" y="8098"/>
                  </a:cubicBezTo>
                  <a:lnTo>
                    <a:pt x="3214" y="6838"/>
                  </a:lnTo>
                  <a:lnTo>
                    <a:pt x="4096" y="6838"/>
                  </a:lnTo>
                  <a:lnTo>
                    <a:pt x="4096" y="5798"/>
                  </a:lnTo>
                  <a:cubicBezTo>
                    <a:pt x="4096" y="4475"/>
                    <a:pt x="5167" y="3404"/>
                    <a:pt x="6490" y="3404"/>
                  </a:cubicBezTo>
                  <a:lnTo>
                    <a:pt x="7530" y="3404"/>
                  </a:lnTo>
                  <a:lnTo>
                    <a:pt x="7530" y="1734"/>
                  </a:lnTo>
                  <a:cubicBezTo>
                    <a:pt x="7530" y="789"/>
                    <a:pt x="6774" y="1"/>
                    <a:pt x="58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548" name="Google Shape;19548;p93"/>
          <p:cNvGrpSpPr/>
          <p:nvPr/>
        </p:nvGrpSpPr>
        <p:grpSpPr>
          <a:xfrm>
            <a:off x="3529065" y="3818554"/>
            <a:ext cx="354586" cy="353645"/>
            <a:chOff x="-30735200" y="3910925"/>
            <a:chExt cx="292225" cy="291450"/>
          </a:xfrm>
        </p:grpSpPr>
        <p:sp>
          <p:nvSpPr>
            <p:cNvPr id="19549" name="Google Shape;19549;p93"/>
            <p:cNvSpPr/>
            <p:nvPr/>
          </p:nvSpPr>
          <p:spPr>
            <a:xfrm>
              <a:off x="-30683225" y="3962900"/>
              <a:ext cx="188275" cy="186700"/>
            </a:xfrm>
            <a:custGeom>
              <a:avLst/>
              <a:gdLst/>
              <a:ahLst/>
              <a:cxnLst/>
              <a:rect l="l" t="t" r="r" b="b"/>
              <a:pathLst>
                <a:path w="7531" h="7468" extrusionOk="0">
                  <a:moveTo>
                    <a:pt x="3750" y="663"/>
                  </a:moveTo>
                  <a:cubicBezTo>
                    <a:pt x="3939" y="663"/>
                    <a:pt x="4096" y="820"/>
                    <a:pt x="4096" y="1009"/>
                  </a:cubicBezTo>
                  <a:lnTo>
                    <a:pt x="4096" y="3624"/>
                  </a:lnTo>
                  <a:lnTo>
                    <a:pt x="5357" y="4884"/>
                  </a:lnTo>
                  <a:cubicBezTo>
                    <a:pt x="5514" y="5042"/>
                    <a:pt x="5514" y="5231"/>
                    <a:pt x="5357" y="5357"/>
                  </a:cubicBezTo>
                  <a:cubicBezTo>
                    <a:pt x="5294" y="5420"/>
                    <a:pt x="5207" y="5451"/>
                    <a:pt x="5120" y="5451"/>
                  </a:cubicBezTo>
                  <a:cubicBezTo>
                    <a:pt x="5034" y="5451"/>
                    <a:pt x="4947" y="5420"/>
                    <a:pt x="4884" y="5357"/>
                  </a:cubicBezTo>
                  <a:lnTo>
                    <a:pt x="3498" y="3971"/>
                  </a:lnTo>
                  <a:cubicBezTo>
                    <a:pt x="3435" y="3908"/>
                    <a:pt x="3403" y="3813"/>
                    <a:pt x="3403" y="3719"/>
                  </a:cubicBezTo>
                  <a:lnTo>
                    <a:pt x="3403" y="1009"/>
                  </a:lnTo>
                  <a:cubicBezTo>
                    <a:pt x="3403" y="820"/>
                    <a:pt x="3561" y="663"/>
                    <a:pt x="3750" y="663"/>
                  </a:cubicBezTo>
                  <a:close/>
                  <a:moveTo>
                    <a:pt x="3750" y="1"/>
                  </a:moveTo>
                  <a:cubicBezTo>
                    <a:pt x="1671" y="1"/>
                    <a:pt x="1" y="1702"/>
                    <a:pt x="1" y="3750"/>
                  </a:cubicBezTo>
                  <a:cubicBezTo>
                    <a:pt x="1" y="5829"/>
                    <a:pt x="1702" y="7468"/>
                    <a:pt x="3750" y="7468"/>
                  </a:cubicBezTo>
                  <a:cubicBezTo>
                    <a:pt x="5798" y="7468"/>
                    <a:pt x="7499" y="5798"/>
                    <a:pt x="7499" y="3750"/>
                  </a:cubicBezTo>
                  <a:cubicBezTo>
                    <a:pt x="7530" y="1702"/>
                    <a:pt x="5829" y="1"/>
                    <a:pt x="37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0" name="Google Shape;19550;p93"/>
            <p:cNvSpPr/>
            <p:nvPr/>
          </p:nvSpPr>
          <p:spPr>
            <a:xfrm>
              <a:off x="-30735200" y="3910925"/>
              <a:ext cx="292225" cy="291450"/>
            </a:xfrm>
            <a:custGeom>
              <a:avLst/>
              <a:gdLst/>
              <a:ahLst/>
              <a:cxnLst/>
              <a:rect l="l" t="t" r="r" b="b"/>
              <a:pathLst>
                <a:path w="11689" h="11658" extrusionOk="0">
                  <a:moveTo>
                    <a:pt x="5829" y="1355"/>
                  </a:moveTo>
                  <a:cubicBezTo>
                    <a:pt x="8286" y="1355"/>
                    <a:pt x="10271" y="3372"/>
                    <a:pt x="10271" y="5829"/>
                  </a:cubicBezTo>
                  <a:cubicBezTo>
                    <a:pt x="10271" y="8286"/>
                    <a:pt x="8318" y="10271"/>
                    <a:pt x="5829" y="10271"/>
                  </a:cubicBezTo>
                  <a:cubicBezTo>
                    <a:pt x="3403" y="10271"/>
                    <a:pt x="1387" y="8255"/>
                    <a:pt x="1387" y="5829"/>
                  </a:cubicBezTo>
                  <a:cubicBezTo>
                    <a:pt x="1387" y="3372"/>
                    <a:pt x="3371" y="1355"/>
                    <a:pt x="5829" y="1355"/>
                  </a:cubicBezTo>
                  <a:close/>
                  <a:moveTo>
                    <a:pt x="5829" y="1"/>
                  </a:moveTo>
                  <a:cubicBezTo>
                    <a:pt x="2647" y="1"/>
                    <a:pt x="0" y="2616"/>
                    <a:pt x="0" y="5829"/>
                  </a:cubicBezTo>
                  <a:cubicBezTo>
                    <a:pt x="0" y="9011"/>
                    <a:pt x="2647" y="11657"/>
                    <a:pt x="5829" y="11657"/>
                  </a:cubicBezTo>
                  <a:cubicBezTo>
                    <a:pt x="9011" y="11657"/>
                    <a:pt x="11657" y="9011"/>
                    <a:pt x="11657" y="5829"/>
                  </a:cubicBezTo>
                  <a:cubicBezTo>
                    <a:pt x="11689" y="2616"/>
                    <a:pt x="9042" y="1"/>
                    <a:pt x="58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9551" name="Google Shape;19551;p93"/>
          <p:cNvSpPr/>
          <p:nvPr/>
        </p:nvSpPr>
        <p:spPr>
          <a:xfrm>
            <a:off x="2632180" y="4275642"/>
            <a:ext cx="354586" cy="353645"/>
          </a:xfrm>
          <a:custGeom>
            <a:avLst/>
            <a:gdLst/>
            <a:ahLst/>
            <a:cxnLst/>
            <a:rect l="l" t="t" r="r" b="b"/>
            <a:pathLst>
              <a:path w="11689" h="11658" extrusionOk="0">
                <a:moveTo>
                  <a:pt x="5829" y="2458"/>
                </a:moveTo>
                <a:cubicBezTo>
                  <a:pt x="6207" y="2458"/>
                  <a:pt x="6491" y="2773"/>
                  <a:pt x="6491" y="3120"/>
                </a:cubicBezTo>
                <a:cubicBezTo>
                  <a:pt x="6522" y="3466"/>
                  <a:pt x="6207" y="3781"/>
                  <a:pt x="5829" y="3781"/>
                </a:cubicBezTo>
                <a:cubicBezTo>
                  <a:pt x="5419" y="3781"/>
                  <a:pt x="5136" y="3466"/>
                  <a:pt x="5136" y="3120"/>
                </a:cubicBezTo>
                <a:cubicBezTo>
                  <a:pt x="5136" y="2742"/>
                  <a:pt x="5482" y="2458"/>
                  <a:pt x="5829" y="2458"/>
                </a:cubicBezTo>
                <a:close/>
                <a:moveTo>
                  <a:pt x="5860" y="4474"/>
                </a:moveTo>
                <a:cubicBezTo>
                  <a:pt x="6238" y="4474"/>
                  <a:pt x="6522" y="4789"/>
                  <a:pt x="6522" y="5136"/>
                </a:cubicBezTo>
                <a:lnTo>
                  <a:pt x="6522" y="8570"/>
                </a:lnTo>
                <a:cubicBezTo>
                  <a:pt x="6522" y="8948"/>
                  <a:pt x="6207" y="9232"/>
                  <a:pt x="5860" y="9232"/>
                </a:cubicBezTo>
                <a:cubicBezTo>
                  <a:pt x="5451" y="9232"/>
                  <a:pt x="5199" y="8917"/>
                  <a:pt x="5199" y="8570"/>
                </a:cubicBezTo>
                <a:lnTo>
                  <a:pt x="5199" y="5136"/>
                </a:lnTo>
                <a:cubicBezTo>
                  <a:pt x="5199" y="4726"/>
                  <a:pt x="5514" y="4474"/>
                  <a:pt x="5860" y="4474"/>
                </a:cubicBezTo>
                <a:close/>
                <a:moveTo>
                  <a:pt x="5829" y="1"/>
                </a:moveTo>
                <a:cubicBezTo>
                  <a:pt x="2615" y="1"/>
                  <a:pt x="0" y="2647"/>
                  <a:pt x="0" y="5829"/>
                </a:cubicBezTo>
                <a:cubicBezTo>
                  <a:pt x="0" y="9043"/>
                  <a:pt x="2615" y="11657"/>
                  <a:pt x="5829" y="11657"/>
                </a:cubicBezTo>
                <a:cubicBezTo>
                  <a:pt x="9011" y="11657"/>
                  <a:pt x="11657" y="9043"/>
                  <a:pt x="11657" y="5829"/>
                </a:cubicBezTo>
                <a:cubicBezTo>
                  <a:pt x="11689" y="2647"/>
                  <a:pt x="9042" y="1"/>
                  <a:pt x="58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552" name="Google Shape;19552;p93"/>
          <p:cNvGrpSpPr/>
          <p:nvPr/>
        </p:nvGrpSpPr>
        <p:grpSpPr>
          <a:xfrm>
            <a:off x="4882910" y="1531421"/>
            <a:ext cx="358971" cy="359224"/>
            <a:chOff x="-57956275" y="3197925"/>
            <a:chExt cx="319000" cy="319225"/>
          </a:xfrm>
        </p:grpSpPr>
        <p:sp>
          <p:nvSpPr>
            <p:cNvPr id="19553" name="Google Shape;19553;p93"/>
            <p:cNvSpPr/>
            <p:nvPr/>
          </p:nvSpPr>
          <p:spPr>
            <a:xfrm>
              <a:off x="-57940525" y="3353300"/>
              <a:ext cx="18150" cy="65400"/>
            </a:xfrm>
            <a:custGeom>
              <a:avLst/>
              <a:gdLst/>
              <a:ahLst/>
              <a:cxnLst/>
              <a:rect l="l" t="t" r="r" b="b"/>
              <a:pathLst>
                <a:path w="726" h="2616" extrusionOk="0">
                  <a:moveTo>
                    <a:pt x="725" y="0"/>
                  </a:moveTo>
                  <a:cubicBezTo>
                    <a:pt x="316" y="284"/>
                    <a:pt x="1" y="756"/>
                    <a:pt x="1" y="1292"/>
                  </a:cubicBezTo>
                  <a:cubicBezTo>
                    <a:pt x="1" y="1859"/>
                    <a:pt x="316" y="2332"/>
                    <a:pt x="725" y="2615"/>
                  </a:cubicBezTo>
                  <a:lnTo>
                    <a:pt x="725" y="2395"/>
                  </a:ln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4" name="Google Shape;19554;p93"/>
            <p:cNvSpPr/>
            <p:nvPr/>
          </p:nvSpPr>
          <p:spPr>
            <a:xfrm>
              <a:off x="-57679825" y="3353300"/>
              <a:ext cx="18925" cy="65400"/>
            </a:xfrm>
            <a:custGeom>
              <a:avLst/>
              <a:gdLst/>
              <a:ahLst/>
              <a:cxnLst/>
              <a:rect l="l" t="t" r="r" b="b"/>
              <a:pathLst>
                <a:path w="757" h="2616" extrusionOk="0">
                  <a:moveTo>
                    <a:pt x="1" y="0"/>
                  </a:moveTo>
                  <a:lnTo>
                    <a:pt x="1" y="2395"/>
                  </a:lnTo>
                  <a:lnTo>
                    <a:pt x="1" y="2615"/>
                  </a:lnTo>
                  <a:cubicBezTo>
                    <a:pt x="442" y="2332"/>
                    <a:pt x="757" y="1859"/>
                    <a:pt x="757" y="1292"/>
                  </a:cubicBezTo>
                  <a:cubicBezTo>
                    <a:pt x="757" y="756"/>
                    <a:pt x="442" y="284"/>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5" name="Google Shape;19555;p93"/>
            <p:cNvSpPr/>
            <p:nvPr/>
          </p:nvSpPr>
          <p:spPr>
            <a:xfrm>
              <a:off x="-57956275" y="3255625"/>
              <a:ext cx="319000" cy="55175"/>
            </a:xfrm>
            <a:custGeom>
              <a:avLst/>
              <a:gdLst/>
              <a:ahLst/>
              <a:cxnLst/>
              <a:rect l="l" t="t" r="r" b="b"/>
              <a:pathLst>
                <a:path w="12760" h="2207" extrusionOk="0">
                  <a:moveTo>
                    <a:pt x="442" y="1"/>
                  </a:moveTo>
                  <a:cubicBezTo>
                    <a:pt x="190" y="1"/>
                    <a:pt x="1" y="253"/>
                    <a:pt x="64" y="442"/>
                  </a:cubicBezTo>
                  <a:cubicBezTo>
                    <a:pt x="284" y="1481"/>
                    <a:pt x="1261" y="2206"/>
                    <a:pt x="2332" y="2206"/>
                  </a:cubicBezTo>
                  <a:lnTo>
                    <a:pt x="10523" y="2206"/>
                  </a:lnTo>
                  <a:cubicBezTo>
                    <a:pt x="11563" y="2206"/>
                    <a:pt x="12571" y="1418"/>
                    <a:pt x="12760" y="442"/>
                  </a:cubicBezTo>
                  <a:cubicBezTo>
                    <a:pt x="12603" y="221"/>
                    <a:pt x="12445" y="1"/>
                    <a:pt x="12193" y="1"/>
                  </a:cubicBezTo>
                  <a:lnTo>
                    <a:pt x="10303" y="1"/>
                  </a:lnTo>
                  <a:lnTo>
                    <a:pt x="10303" y="757"/>
                  </a:lnTo>
                  <a:cubicBezTo>
                    <a:pt x="10303" y="946"/>
                    <a:pt x="10145" y="1103"/>
                    <a:pt x="9956" y="1103"/>
                  </a:cubicBezTo>
                  <a:cubicBezTo>
                    <a:pt x="9767" y="1103"/>
                    <a:pt x="9610" y="946"/>
                    <a:pt x="9610" y="757"/>
                  </a:cubicBezTo>
                  <a:lnTo>
                    <a:pt x="9610" y="1"/>
                  </a:lnTo>
                  <a:lnTo>
                    <a:pt x="8853" y="1"/>
                  </a:lnTo>
                  <a:lnTo>
                    <a:pt x="8853" y="757"/>
                  </a:lnTo>
                  <a:cubicBezTo>
                    <a:pt x="8853" y="946"/>
                    <a:pt x="8696" y="1103"/>
                    <a:pt x="8507" y="1103"/>
                  </a:cubicBezTo>
                  <a:cubicBezTo>
                    <a:pt x="8318" y="1103"/>
                    <a:pt x="8160" y="946"/>
                    <a:pt x="8160" y="757"/>
                  </a:cubicBezTo>
                  <a:lnTo>
                    <a:pt x="8160" y="1"/>
                  </a:lnTo>
                  <a:lnTo>
                    <a:pt x="7404" y="1"/>
                  </a:lnTo>
                  <a:lnTo>
                    <a:pt x="7404" y="757"/>
                  </a:lnTo>
                  <a:cubicBezTo>
                    <a:pt x="7404" y="946"/>
                    <a:pt x="7247" y="1103"/>
                    <a:pt x="7058" y="1103"/>
                  </a:cubicBezTo>
                  <a:cubicBezTo>
                    <a:pt x="6837" y="1103"/>
                    <a:pt x="6680" y="946"/>
                    <a:pt x="6680" y="757"/>
                  </a:cubicBezTo>
                  <a:lnTo>
                    <a:pt x="6680" y="1"/>
                  </a:lnTo>
                  <a:lnTo>
                    <a:pt x="5955" y="1"/>
                  </a:lnTo>
                  <a:lnTo>
                    <a:pt x="5955" y="757"/>
                  </a:lnTo>
                  <a:cubicBezTo>
                    <a:pt x="5955" y="946"/>
                    <a:pt x="5797" y="1103"/>
                    <a:pt x="5577" y="1103"/>
                  </a:cubicBezTo>
                  <a:cubicBezTo>
                    <a:pt x="5388" y="1103"/>
                    <a:pt x="5230" y="946"/>
                    <a:pt x="5230" y="757"/>
                  </a:cubicBezTo>
                  <a:lnTo>
                    <a:pt x="5230" y="1"/>
                  </a:lnTo>
                  <a:lnTo>
                    <a:pt x="4474" y="1"/>
                  </a:lnTo>
                  <a:lnTo>
                    <a:pt x="4474" y="757"/>
                  </a:lnTo>
                  <a:cubicBezTo>
                    <a:pt x="4474" y="946"/>
                    <a:pt x="4317" y="1103"/>
                    <a:pt x="4128" y="1103"/>
                  </a:cubicBezTo>
                  <a:cubicBezTo>
                    <a:pt x="3939" y="1103"/>
                    <a:pt x="3781" y="946"/>
                    <a:pt x="3781" y="757"/>
                  </a:cubicBezTo>
                  <a:lnTo>
                    <a:pt x="3781" y="1"/>
                  </a:lnTo>
                  <a:lnTo>
                    <a:pt x="3025" y="1"/>
                  </a:lnTo>
                  <a:lnTo>
                    <a:pt x="3025" y="757"/>
                  </a:lnTo>
                  <a:cubicBezTo>
                    <a:pt x="3025" y="946"/>
                    <a:pt x="2867" y="1103"/>
                    <a:pt x="2678" y="1103"/>
                  </a:cubicBezTo>
                  <a:cubicBezTo>
                    <a:pt x="2489" y="1103"/>
                    <a:pt x="2332" y="946"/>
                    <a:pt x="2332" y="757"/>
                  </a:cubicBezTo>
                  <a:lnTo>
                    <a:pt x="233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6" name="Google Shape;19556;p93"/>
            <p:cNvSpPr/>
            <p:nvPr/>
          </p:nvSpPr>
          <p:spPr>
            <a:xfrm>
              <a:off x="-57868050" y="3494275"/>
              <a:ext cx="18900" cy="22875"/>
            </a:xfrm>
            <a:custGeom>
              <a:avLst/>
              <a:gdLst/>
              <a:ahLst/>
              <a:cxnLst/>
              <a:rect l="l" t="t" r="r" b="b"/>
              <a:pathLst>
                <a:path w="756" h="915" extrusionOk="0">
                  <a:moveTo>
                    <a:pt x="0" y="1"/>
                  </a:moveTo>
                  <a:lnTo>
                    <a:pt x="0" y="536"/>
                  </a:lnTo>
                  <a:lnTo>
                    <a:pt x="32" y="536"/>
                  </a:lnTo>
                  <a:cubicBezTo>
                    <a:pt x="32" y="757"/>
                    <a:pt x="189" y="914"/>
                    <a:pt x="410" y="914"/>
                  </a:cubicBezTo>
                  <a:cubicBezTo>
                    <a:pt x="599" y="914"/>
                    <a:pt x="756" y="757"/>
                    <a:pt x="756" y="536"/>
                  </a:cubicBezTo>
                  <a:lnTo>
                    <a:pt x="756" y="473"/>
                  </a:lnTo>
                  <a:cubicBezTo>
                    <a:pt x="473" y="347"/>
                    <a:pt x="252" y="158"/>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7" name="Google Shape;19557;p93"/>
            <p:cNvSpPr/>
            <p:nvPr/>
          </p:nvSpPr>
          <p:spPr>
            <a:xfrm>
              <a:off x="-57755425" y="3494275"/>
              <a:ext cx="18125" cy="22875"/>
            </a:xfrm>
            <a:custGeom>
              <a:avLst/>
              <a:gdLst/>
              <a:ahLst/>
              <a:cxnLst/>
              <a:rect l="l" t="t" r="r" b="b"/>
              <a:pathLst>
                <a:path w="725" h="915" extrusionOk="0">
                  <a:moveTo>
                    <a:pt x="725" y="1"/>
                  </a:moveTo>
                  <a:cubicBezTo>
                    <a:pt x="504" y="190"/>
                    <a:pt x="252" y="347"/>
                    <a:pt x="0" y="473"/>
                  </a:cubicBezTo>
                  <a:lnTo>
                    <a:pt x="0" y="536"/>
                  </a:lnTo>
                  <a:lnTo>
                    <a:pt x="32" y="536"/>
                  </a:lnTo>
                  <a:cubicBezTo>
                    <a:pt x="32" y="757"/>
                    <a:pt x="189" y="914"/>
                    <a:pt x="378" y="914"/>
                  </a:cubicBezTo>
                  <a:cubicBezTo>
                    <a:pt x="567" y="914"/>
                    <a:pt x="725" y="757"/>
                    <a:pt x="725" y="536"/>
                  </a:cubicBezTo>
                  <a:lnTo>
                    <a:pt x="7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8" name="Google Shape;19558;p93"/>
            <p:cNvSpPr/>
            <p:nvPr/>
          </p:nvSpPr>
          <p:spPr>
            <a:xfrm>
              <a:off x="-57903500" y="3329675"/>
              <a:ext cx="204800" cy="187475"/>
            </a:xfrm>
            <a:custGeom>
              <a:avLst/>
              <a:gdLst/>
              <a:ahLst/>
              <a:cxnLst/>
              <a:rect l="l" t="t" r="r" b="b"/>
              <a:pathLst>
                <a:path w="8192" h="7499" extrusionOk="0">
                  <a:moveTo>
                    <a:pt x="2615" y="756"/>
                  </a:moveTo>
                  <a:cubicBezTo>
                    <a:pt x="2804" y="756"/>
                    <a:pt x="2962" y="914"/>
                    <a:pt x="2962" y="1103"/>
                  </a:cubicBezTo>
                  <a:cubicBezTo>
                    <a:pt x="2962" y="1292"/>
                    <a:pt x="2804" y="1449"/>
                    <a:pt x="2615" y="1449"/>
                  </a:cubicBezTo>
                  <a:cubicBezTo>
                    <a:pt x="2395" y="1449"/>
                    <a:pt x="2269" y="1292"/>
                    <a:pt x="2269" y="1103"/>
                  </a:cubicBezTo>
                  <a:cubicBezTo>
                    <a:pt x="2206" y="945"/>
                    <a:pt x="2395" y="756"/>
                    <a:pt x="2615" y="756"/>
                  </a:cubicBezTo>
                  <a:close/>
                  <a:moveTo>
                    <a:pt x="5608" y="756"/>
                  </a:moveTo>
                  <a:cubicBezTo>
                    <a:pt x="5797" y="756"/>
                    <a:pt x="5955" y="914"/>
                    <a:pt x="5955" y="1103"/>
                  </a:cubicBezTo>
                  <a:cubicBezTo>
                    <a:pt x="5955" y="1292"/>
                    <a:pt x="5797" y="1449"/>
                    <a:pt x="5608" y="1449"/>
                  </a:cubicBezTo>
                  <a:cubicBezTo>
                    <a:pt x="5388" y="1449"/>
                    <a:pt x="5230" y="1292"/>
                    <a:pt x="5230" y="1103"/>
                  </a:cubicBezTo>
                  <a:cubicBezTo>
                    <a:pt x="5199" y="945"/>
                    <a:pt x="5356" y="756"/>
                    <a:pt x="5608" y="756"/>
                  </a:cubicBezTo>
                  <a:close/>
                  <a:moveTo>
                    <a:pt x="5159" y="4072"/>
                  </a:moveTo>
                  <a:cubicBezTo>
                    <a:pt x="5254" y="4072"/>
                    <a:pt x="5340" y="4112"/>
                    <a:pt x="5388" y="4190"/>
                  </a:cubicBezTo>
                  <a:cubicBezTo>
                    <a:pt x="5545" y="4348"/>
                    <a:pt x="5545" y="4568"/>
                    <a:pt x="5388" y="4694"/>
                  </a:cubicBezTo>
                  <a:cubicBezTo>
                    <a:pt x="5041" y="5041"/>
                    <a:pt x="4569" y="5230"/>
                    <a:pt x="4096" y="5230"/>
                  </a:cubicBezTo>
                  <a:cubicBezTo>
                    <a:pt x="3623" y="5230"/>
                    <a:pt x="3119" y="5041"/>
                    <a:pt x="2804" y="4694"/>
                  </a:cubicBezTo>
                  <a:cubicBezTo>
                    <a:pt x="2647" y="4537"/>
                    <a:pt x="2647" y="4285"/>
                    <a:pt x="2804" y="4190"/>
                  </a:cubicBezTo>
                  <a:cubicBezTo>
                    <a:pt x="2883" y="4112"/>
                    <a:pt x="2978" y="4072"/>
                    <a:pt x="3068" y="4072"/>
                  </a:cubicBezTo>
                  <a:cubicBezTo>
                    <a:pt x="3159" y="4072"/>
                    <a:pt x="3245" y="4112"/>
                    <a:pt x="3308" y="4190"/>
                  </a:cubicBezTo>
                  <a:cubicBezTo>
                    <a:pt x="3513" y="4379"/>
                    <a:pt x="3797" y="4474"/>
                    <a:pt x="4084" y="4474"/>
                  </a:cubicBezTo>
                  <a:cubicBezTo>
                    <a:pt x="4372" y="4474"/>
                    <a:pt x="4663" y="4379"/>
                    <a:pt x="4884" y="4190"/>
                  </a:cubicBezTo>
                  <a:cubicBezTo>
                    <a:pt x="4962" y="4112"/>
                    <a:pt x="5065" y="4072"/>
                    <a:pt x="5159" y="4072"/>
                  </a:cubicBezTo>
                  <a:close/>
                  <a:moveTo>
                    <a:pt x="0" y="0"/>
                  </a:moveTo>
                  <a:lnTo>
                    <a:pt x="0" y="3403"/>
                  </a:lnTo>
                  <a:cubicBezTo>
                    <a:pt x="0" y="4663"/>
                    <a:pt x="599" y="5829"/>
                    <a:pt x="1513" y="6585"/>
                  </a:cubicBezTo>
                  <a:lnTo>
                    <a:pt x="1513" y="4127"/>
                  </a:lnTo>
                  <a:cubicBezTo>
                    <a:pt x="1513" y="3119"/>
                    <a:pt x="2332" y="2300"/>
                    <a:pt x="3340" y="2300"/>
                  </a:cubicBezTo>
                  <a:cubicBezTo>
                    <a:pt x="3560" y="2300"/>
                    <a:pt x="3718" y="2458"/>
                    <a:pt x="3718" y="2647"/>
                  </a:cubicBezTo>
                  <a:cubicBezTo>
                    <a:pt x="3718" y="2836"/>
                    <a:pt x="3560" y="2993"/>
                    <a:pt x="3340" y="2993"/>
                  </a:cubicBezTo>
                  <a:cubicBezTo>
                    <a:pt x="2710" y="2993"/>
                    <a:pt x="2237" y="3497"/>
                    <a:pt x="2237" y="4096"/>
                  </a:cubicBezTo>
                  <a:lnTo>
                    <a:pt x="2237" y="7026"/>
                  </a:lnTo>
                  <a:cubicBezTo>
                    <a:pt x="2804" y="7278"/>
                    <a:pt x="3434" y="7498"/>
                    <a:pt x="4096" y="7498"/>
                  </a:cubicBezTo>
                  <a:cubicBezTo>
                    <a:pt x="4758" y="7498"/>
                    <a:pt x="5388" y="7341"/>
                    <a:pt x="5955" y="7026"/>
                  </a:cubicBezTo>
                  <a:lnTo>
                    <a:pt x="5955" y="4096"/>
                  </a:lnTo>
                  <a:cubicBezTo>
                    <a:pt x="5955" y="3466"/>
                    <a:pt x="5451" y="2993"/>
                    <a:pt x="4852" y="2993"/>
                  </a:cubicBezTo>
                  <a:cubicBezTo>
                    <a:pt x="4663" y="2993"/>
                    <a:pt x="4506" y="2836"/>
                    <a:pt x="4506" y="2647"/>
                  </a:cubicBezTo>
                  <a:cubicBezTo>
                    <a:pt x="4506" y="2458"/>
                    <a:pt x="4663" y="2300"/>
                    <a:pt x="4852" y="2300"/>
                  </a:cubicBezTo>
                  <a:cubicBezTo>
                    <a:pt x="5860" y="2300"/>
                    <a:pt x="6711" y="3119"/>
                    <a:pt x="6711" y="4127"/>
                  </a:cubicBezTo>
                  <a:lnTo>
                    <a:pt x="6711" y="6585"/>
                  </a:lnTo>
                  <a:cubicBezTo>
                    <a:pt x="7593" y="5829"/>
                    <a:pt x="8192" y="4663"/>
                    <a:pt x="8192" y="3403"/>
                  </a:cubicBezTo>
                  <a:lnTo>
                    <a:pt x="819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9" name="Google Shape;19559;p93"/>
            <p:cNvSpPr/>
            <p:nvPr/>
          </p:nvSpPr>
          <p:spPr>
            <a:xfrm>
              <a:off x="-57860975" y="3197925"/>
              <a:ext cx="119750" cy="37250"/>
            </a:xfrm>
            <a:custGeom>
              <a:avLst/>
              <a:gdLst/>
              <a:ahLst/>
              <a:cxnLst/>
              <a:rect l="l" t="t" r="r" b="b"/>
              <a:pathLst>
                <a:path w="4790" h="1490" extrusionOk="0">
                  <a:moveTo>
                    <a:pt x="2383" y="1"/>
                  </a:moveTo>
                  <a:cubicBezTo>
                    <a:pt x="1812" y="1"/>
                    <a:pt x="1245" y="214"/>
                    <a:pt x="851" y="639"/>
                  </a:cubicBezTo>
                  <a:lnTo>
                    <a:pt x="1" y="1490"/>
                  </a:lnTo>
                  <a:lnTo>
                    <a:pt x="4789" y="1490"/>
                  </a:lnTo>
                  <a:lnTo>
                    <a:pt x="3939" y="639"/>
                  </a:lnTo>
                  <a:cubicBezTo>
                    <a:pt x="3529" y="214"/>
                    <a:pt x="2954" y="1"/>
                    <a:pt x="238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560" name="Google Shape;19560;p93"/>
          <p:cNvGrpSpPr/>
          <p:nvPr/>
        </p:nvGrpSpPr>
        <p:grpSpPr>
          <a:xfrm>
            <a:off x="4905064" y="1987846"/>
            <a:ext cx="314662" cy="358971"/>
            <a:chOff x="-57940525" y="3590375"/>
            <a:chExt cx="279625" cy="319000"/>
          </a:xfrm>
        </p:grpSpPr>
        <p:sp>
          <p:nvSpPr>
            <p:cNvPr id="19561" name="Google Shape;19561;p93"/>
            <p:cNvSpPr/>
            <p:nvPr/>
          </p:nvSpPr>
          <p:spPr>
            <a:xfrm>
              <a:off x="-57940525" y="3727425"/>
              <a:ext cx="18150" cy="63800"/>
            </a:xfrm>
            <a:custGeom>
              <a:avLst/>
              <a:gdLst/>
              <a:ahLst/>
              <a:cxnLst/>
              <a:rect l="l" t="t" r="r" b="b"/>
              <a:pathLst>
                <a:path w="726" h="2552" extrusionOk="0">
                  <a:moveTo>
                    <a:pt x="725" y="0"/>
                  </a:moveTo>
                  <a:cubicBezTo>
                    <a:pt x="253" y="252"/>
                    <a:pt x="1" y="725"/>
                    <a:pt x="1" y="1260"/>
                  </a:cubicBezTo>
                  <a:cubicBezTo>
                    <a:pt x="1" y="1827"/>
                    <a:pt x="316" y="2300"/>
                    <a:pt x="725" y="2552"/>
                  </a:cubicBez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2" name="Google Shape;19562;p93"/>
            <p:cNvSpPr/>
            <p:nvPr/>
          </p:nvSpPr>
          <p:spPr>
            <a:xfrm>
              <a:off x="-57904300" y="3686450"/>
              <a:ext cx="205600" cy="111075"/>
            </a:xfrm>
            <a:custGeom>
              <a:avLst/>
              <a:gdLst/>
              <a:ahLst/>
              <a:cxnLst/>
              <a:rect l="l" t="t" r="r" b="b"/>
              <a:pathLst>
                <a:path w="8224" h="4443" extrusionOk="0">
                  <a:moveTo>
                    <a:pt x="2647" y="2143"/>
                  </a:moveTo>
                  <a:cubicBezTo>
                    <a:pt x="2836" y="2143"/>
                    <a:pt x="2994" y="2301"/>
                    <a:pt x="2994" y="2521"/>
                  </a:cubicBezTo>
                  <a:cubicBezTo>
                    <a:pt x="2994" y="2710"/>
                    <a:pt x="2836" y="2868"/>
                    <a:pt x="2647" y="2868"/>
                  </a:cubicBezTo>
                  <a:cubicBezTo>
                    <a:pt x="2427" y="2868"/>
                    <a:pt x="2301" y="2710"/>
                    <a:pt x="2301" y="2521"/>
                  </a:cubicBezTo>
                  <a:cubicBezTo>
                    <a:pt x="2301" y="2301"/>
                    <a:pt x="2427" y="2143"/>
                    <a:pt x="2647" y="2143"/>
                  </a:cubicBezTo>
                  <a:close/>
                  <a:moveTo>
                    <a:pt x="5640" y="2143"/>
                  </a:moveTo>
                  <a:cubicBezTo>
                    <a:pt x="5829" y="2143"/>
                    <a:pt x="5987" y="2301"/>
                    <a:pt x="5987" y="2521"/>
                  </a:cubicBezTo>
                  <a:cubicBezTo>
                    <a:pt x="5987" y="2710"/>
                    <a:pt x="5829" y="2868"/>
                    <a:pt x="5640" y="2868"/>
                  </a:cubicBezTo>
                  <a:cubicBezTo>
                    <a:pt x="5420" y="2868"/>
                    <a:pt x="5262" y="2710"/>
                    <a:pt x="5262" y="2521"/>
                  </a:cubicBezTo>
                  <a:cubicBezTo>
                    <a:pt x="5262" y="2301"/>
                    <a:pt x="5420" y="2143"/>
                    <a:pt x="5640" y="2143"/>
                  </a:cubicBezTo>
                  <a:close/>
                  <a:moveTo>
                    <a:pt x="1923" y="1"/>
                  </a:moveTo>
                  <a:lnTo>
                    <a:pt x="1" y="1923"/>
                  </a:lnTo>
                  <a:lnTo>
                    <a:pt x="1" y="4443"/>
                  </a:lnTo>
                  <a:lnTo>
                    <a:pt x="1765" y="4443"/>
                  </a:lnTo>
                  <a:cubicBezTo>
                    <a:pt x="2490" y="3986"/>
                    <a:pt x="3309" y="3758"/>
                    <a:pt x="4124" y="3758"/>
                  </a:cubicBezTo>
                  <a:cubicBezTo>
                    <a:pt x="4939" y="3758"/>
                    <a:pt x="5751" y="3986"/>
                    <a:pt x="6459" y="4443"/>
                  </a:cubicBezTo>
                  <a:lnTo>
                    <a:pt x="8224" y="4443"/>
                  </a:lnTo>
                  <a:lnTo>
                    <a:pt x="8224" y="1923"/>
                  </a:lnTo>
                  <a:lnTo>
                    <a:pt x="6302" y="1"/>
                  </a:lnTo>
                  <a:cubicBezTo>
                    <a:pt x="5625" y="395"/>
                    <a:pt x="4876" y="592"/>
                    <a:pt x="4124" y="592"/>
                  </a:cubicBezTo>
                  <a:cubicBezTo>
                    <a:pt x="3372" y="592"/>
                    <a:pt x="2616" y="395"/>
                    <a:pt x="192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3" name="Google Shape;19563;p93"/>
            <p:cNvSpPr/>
            <p:nvPr/>
          </p:nvSpPr>
          <p:spPr>
            <a:xfrm>
              <a:off x="-57903500" y="3590375"/>
              <a:ext cx="205575" cy="117375"/>
            </a:xfrm>
            <a:custGeom>
              <a:avLst/>
              <a:gdLst/>
              <a:ahLst/>
              <a:cxnLst/>
              <a:rect l="l" t="t" r="r" b="b"/>
              <a:pathLst>
                <a:path w="8223" h="4695" extrusionOk="0">
                  <a:moveTo>
                    <a:pt x="4096" y="0"/>
                  </a:moveTo>
                  <a:cubicBezTo>
                    <a:pt x="3560" y="0"/>
                    <a:pt x="3088" y="315"/>
                    <a:pt x="2804" y="756"/>
                  </a:cubicBezTo>
                  <a:cubicBezTo>
                    <a:pt x="2753" y="751"/>
                    <a:pt x="2702" y="748"/>
                    <a:pt x="2651" y="748"/>
                  </a:cubicBezTo>
                  <a:cubicBezTo>
                    <a:pt x="2101" y="748"/>
                    <a:pt x="1551" y="1051"/>
                    <a:pt x="1292" y="1512"/>
                  </a:cubicBezTo>
                  <a:cubicBezTo>
                    <a:pt x="567" y="1638"/>
                    <a:pt x="0" y="2269"/>
                    <a:pt x="0" y="3056"/>
                  </a:cubicBezTo>
                  <a:lnTo>
                    <a:pt x="0" y="4694"/>
                  </a:lnTo>
                  <a:lnTo>
                    <a:pt x="1607" y="3088"/>
                  </a:lnTo>
                  <a:cubicBezTo>
                    <a:pt x="1683" y="3011"/>
                    <a:pt x="1783" y="2970"/>
                    <a:pt x="1884" y="2970"/>
                  </a:cubicBezTo>
                  <a:cubicBezTo>
                    <a:pt x="1951" y="2970"/>
                    <a:pt x="2018" y="2987"/>
                    <a:pt x="2080" y="3025"/>
                  </a:cubicBezTo>
                  <a:cubicBezTo>
                    <a:pt x="2694" y="3450"/>
                    <a:pt x="3403" y="3663"/>
                    <a:pt x="4112" y="3663"/>
                  </a:cubicBezTo>
                  <a:cubicBezTo>
                    <a:pt x="4821" y="3663"/>
                    <a:pt x="5529" y="3450"/>
                    <a:pt x="6144" y="3025"/>
                  </a:cubicBezTo>
                  <a:cubicBezTo>
                    <a:pt x="6206" y="2987"/>
                    <a:pt x="6273" y="2970"/>
                    <a:pt x="6339" y="2970"/>
                  </a:cubicBezTo>
                  <a:cubicBezTo>
                    <a:pt x="6441" y="2970"/>
                    <a:pt x="6540" y="3011"/>
                    <a:pt x="6616" y="3088"/>
                  </a:cubicBezTo>
                  <a:lnTo>
                    <a:pt x="8223" y="4694"/>
                  </a:lnTo>
                  <a:lnTo>
                    <a:pt x="8223" y="3056"/>
                  </a:lnTo>
                  <a:cubicBezTo>
                    <a:pt x="8192" y="2300"/>
                    <a:pt x="7656" y="1638"/>
                    <a:pt x="6900" y="1512"/>
                  </a:cubicBezTo>
                  <a:cubicBezTo>
                    <a:pt x="6641" y="1051"/>
                    <a:pt x="6091" y="748"/>
                    <a:pt x="5541" y="748"/>
                  </a:cubicBezTo>
                  <a:cubicBezTo>
                    <a:pt x="5490" y="748"/>
                    <a:pt x="5439" y="751"/>
                    <a:pt x="5388" y="756"/>
                  </a:cubicBezTo>
                  <a:cubicBezTo>
                    <a:pt x="5136" y="284"/>
                    <a:pt x="4663" y="0"/>
                    <a:pt x="40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4" name="Google Shape;19564;p93"/>
            <p:cNvSpPr/>
            <p:nvPr/>
          </p:nvSpPr>
          <p:spPr>
            <a:xfrm>
              <a:off x="-57903500" y="3798700"/>
              <a:ext cx="204800" cy="110675"/>
            </a:xfrm>
            <a:custGeom>
              <a:avLst/>
              <a:gdLst/>
              <a:ahLst/>
              <a:cxnLst/>
              <a:rect l="l" t="t" r="r" b="b"/>
              <a:pathLst>
                <a:path w="8192" h="4427" extrusionOk="0">
                  <a:moveTo>
                    <a:pt x="5159" y="1001"/>
                  </a:moveTo>
                  <a:cubicBezTo>
                    <a:pt x="5254" y="1001"/>
                    <a:pt x="5340" y="1040"/>
                    <a:pt x="5388" y="1119"/>
                  </a:cubicBezTo>
                  <a:cubicBezTo>
                    <a:pt x="5545" y="1245"/>
                    <a:pt x="5545" y="1465"/>
                    <a:pt x="5388" y="1654"/>
                  </a:cubicBezTo>
                  <a:cubicBezTo>
                    <a:pt x="5041" y="2001"/>
                    <a:pt x="4569" y="2190"/>
                    <a:pt x="4096" y="2190"/>
                  </a:cubicBezTo>
                  <a:cubicBezTo>
                    <a:pt x="3623" y="2190"/>
                    <a:pt x="3119" y="2001"/>
                    <a:pt x="2804" y="1654"/>
                  </a:cubicBezTo>
                  <a:cubicBezTo>
                    <a:pt x="2647" y="1497"/>
                    <a:pt x="2647" y="1245"/>
                    <a:pt x="2804" y="1119"/>
                  </a:cubicBezTo>
                  <a:cubicBezTo>
                    <a:pt x="2883" y="1040"/>
                    <a:pt x="2978" y="1001"/>
                    <a:pt x="3068" y="1001"/>
                  </a:cubicBezTo>
                  <a:cubicBezTo>
                    <a:pt x="3159" y="1001"/>
                    <a:pt x="3245" y="1040"/>
                    <a:pt x="3308" y="1119"/>
                  </a:cubicBezTo>
                  <a:cubicBezTo>
                    <a:pt x="3529" y="1339"/>
                    <a:pt x="3812" y="1449"/>
                    <a:pt x="4096" y="1449"/>
                  </a:cubicBezTo>
                  <a:cubicBezTo>
                    <a:pt x="4380" y="1449"/>
                    <a:pt x="4663" y="1339"/>
                    <a:pt x="4884" y="1119"/>
                  </a:cubicBezTo>
                  <a:cubicBezTo>
                    <a:pt x="4962" y="1040"/>
                    <a:pt x="5065" y="1001"/>
                    <a:pt x="5159" y="1001"/>
                  </a:cubicBezTo>
                  <a:close/>
                  <a:moveTo>
                    <a:pt x="4080" y="0"/>
                  </a:moveTo>
                  <a:cubicBezTo>
                    <a:pt x="3371" y="0"/>
                    <a:pt x="2663" y="205"/>
                    <a:pt x="2048" y="615"/>
                  </a:cubicBezTo>
                  <a:cubicBezTo>
                    <a:pt x="1985" y="646"/>
                    <a:pt x="1922" y="678"/>
                    <a:pt x="1859" y="678"/>
                  </a:cubicBezTo>
                  <a:lnTo>
                    <a:pt x="0" y="678"/>
                  </a:lnTo>
                  <a:cubicBezTo>
                    <a:pt x="189" y="2788"/>
                    <a:pt x="1922" y="4427"/>
                    <a:pt x="4096" y="4427"/>
                  </a:cubicBezTo>
                  <a:cubicBezTo>
                    <a:pt x="6270" y="4427"/>
                    <a:pt x="8003" y="2788"/>
                    <a:pt x="8192" y="678"/>
                  </a:cubicBezTo>
                  <a:lnTo>
                    <a:pt x="6333" y="678"/>
                  </a:lnTo>
                  <a:cubicBezTo>
                    <a:pt x="6270" y="678"/>
                    <a:pt x="6175" y="646"/>
                    <a:pt x="6112" y="615"/>
                  </a:cubicBezTo>
                  <a:cubicBezTo>
                    <a:pt x="5498" y="205"/>
                    <a:pt x="4789" y="0"/>
                    <a:pt x="4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5" name="Google Shape;19565;p93"/>
            <p:cNvSpPr/>
            <p:nvPr/>
          </p:nvSpPr>
          <p:spPr>
            <a:xfrm>
              <a:off x="-57679825" y="3726625"/>
              <a:ext cx="18925" cy="63825"/>
            </a:xfrm>
            <a:custGeom>
              <a:avLst/>
              <a:gdLst/>
              <a:ahLst/>
              <a:cxnLst/>
              <a:rect l="l" t="t" r="r" b="b"/>
              <a:pathLst>
                <a:path w="757" h="2553" extrusionOk="0">
                  <a:moveTo>
                    <a:pt x="1" y="1"/>
                  </a:moveTo>
                  <a:lnTo>
                    <a:pt x="1" y="2552"/>
                  </a:lnTo>
                  <a:cubicBezTo>
                    <a:pt x="442" y="2269"/>
                    <a:pt x="757" y="1796"/>
                    <a:pt x="757" y="1261"/>
                  </a:cubicBezTo>
                  <a:cubicBezTo>
                    <a:pt x="757" y="757"/>
                    <a:pt x="442" y="284"/>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566" name="Google Shape;19566;p93"/>
          <p:cNvGrpSpPr/>
          <p:nvPr/>
        </p:nvGrpSpPr>
        <p:grpSpPr>
          <a:xfrm>
            <a:off x="4875945" y="2429217"/>
            <a:ext cx="358099" cy="358999"/>
            <a:chOff x="-57959425" y="3982600"/>
            <a:chExt cx="318225" cy="319025"/>
          </a:xfrm>
        </p:grpSpPr>
        <p:sp>
          <p:nvSpPr>
            <p:cNvPr id="19567" name="Google Shape;19567;p93"/>
            <p:cNvSpPr/>
            <p:nvPr/>
          </p:nvSpPr>
          <p:spPr>
            <a:xfrm>
              <a:off x="-57771975" y="4150375"/>
              <a:ext cx="17350" cy="18125"/>
            </a:xfrm>
            <a:custGeom>
              <a:avLst/>
              <a:gdLst/>
              <a:ahLst/>
              <a:cxnLst/>
              <a:rect l="l" t="t" r="r" b="b"/>
              <a:pathLst>
                <a:path w="694" h="725" extrusionOk="0">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8" name="Google Shape;19568;p93"/>
            <p:cNvSpPr/>
            <p:nvPr/>
          </p:nvSpPr>
          <p:spPr>
            <a:xfrm>
              <a:off x="-57959425" y="3982600"/>
              <a:ext cx="318225" cy="130775"/>
            </a:xfrm>
            <a:custGeom>
              <a:avLst/>
              <a:gdLst/>
              <a:ahLst/>
              <a:cxnLst/>
              <a:rect l="l" t="t" r="r" b="b"/>
              <a:pathLst>
                <a:path w="12729" h="5231" extrusionOk="0">
                  <a:moveTo>
                    <a:pt x="7081" y="1521"/>
                  </a:moveTo>
                  <a:cubicBezTo>
                    <a:pt x="7176" y="1521"/>
                    <a:pt x="7262" y="1560"/>
                    <a:pt x="7310" y="1639"/>
                  </a:cubicBezTo>
                  <a:cubicBezTo>
                    <a:pt x="7436" y="1796"/>
                    <a:pt x="7467" y="2048"/>
                    <a:pt x="7310" y="2174"/>
                  </a:cubicBezTo>
                  <a:lnTo>
                    <a:pt x="6837" y="2647"/>
                  </a:lnTo>
                  <a:lnTo>
                    <a:pt x="7310" y="3120"/>
                  </a:lnTo>
                  <a:cubicBezTo>
                    <a:pt x="7467" y="3246"/>
                    <a:pt x="7467" y="3498"/>
                    <a:pt x="7310" y="3624"/>
                  </a:cubicBezTo>
                  <a:cubicBezTo>
                    <a:pt x="7231" y="3702"/>
                    <a:pt x="7136" y="3742"/>
                    <a:pt x="7046" y="3742"/>
                  </a:cubicBezTo>
                  <a:cubicBezTo>
                    <a:pt x="6955" y="3742"/>
                    <a:pt x="6869" y="3702"/>
                    <a:pt x="6806" y="3624"/>
                  </a:cubicBezTo>
                  <a:lnTo>
                    <a:pt x="6333" y="3151"/>
                  </a:lnTo>
                  <a:lnTo>
                    <a:pt x="5860" y="3624"/>
                  </a:lnTo>
                  <a:cubicBezTo>
                    <a:pt x="5782" y="3702"/>
                    <a:pt x="5687" y="3742"/>
                    <a:pt x="5597" y="3742"/>
                  </a:cubicBezTo>
                  <a:cubicBezTo>
                    <a:pt x="5506" y="3742"/>
                    <a:pt x="5419" y="3702"/>
                    <a:pt x="5356" y="3624"/>
                  </a:cubicBezTo>
                  <a:cubicBezTo>
                    <a:pt x="5199" y="3466"/>
                    <a:pt x="5199" y="3214"/>
                    <a:pt x="5356" y="3120"/>
                  </a:cubicBezTo>
                  <a:lnTo>
                    <a:pt x="5829" y="2647"/>
                  </a:lnTo>
                  <a:lnTo>
                    <a:pt x="5356" y="2174"/>
                  </a:lnTo>
                  <a:cubicBezTo>
                    <a:pt x="5199" y="2017"/>
                    <a:pt x="5199" y="1765"/>
                    <a:pt x="5356" y="1639"/>
                  </a:cubicBezTo>
                  <a:cubicBezTo>
                    <a:pt x="5435" y="1560"/>
                    <a:pt x="5530" y="1521"/>
                    <a:pt x="5620" y="1521"/>
                  </a:cubicBezTo>
                  <a:cubicBezTo>
                    <a:pt x="5711" y="1521"/>
                    <a:pt x="5797" y="1560"/>
                    <a:pt x="5860" y="1639"/>
                  </a:cubicBezTo>
                  <a:lnTo>
                    <a:pt x="6333" y="2111"/>
                  </a:lnTo>
                  <a:lnTo>
                    <a:pt x="6806" y="1639"/>
                  </a:lnTo>
                  <a:cubicBezTo>
                    <a:pt x="6884" y="1560"/>
                    <a:pt x="6987" y="1521"/>
                    <a:pt x="7081" y="1521"/>
                  </a:cubicBezTo>
                  <a:close/>
                  <a:moveTo>
                    <a:pt x="6333" y="1"/>
                  </a:moveTo>
                  <a:cubicBezTo>
                    <a:pt x="5388" y="1"/>
                    <a:pt x="4506" y="379"/>
                    <a:pt x="3907" y="1072"/>
                  </a:cubicBezTo>
                  <a:cubicBezTo>
                    <a:pt x="3389" y="1628"/>
                    <a:pt x="2673" y="1927"/>
                    <a:pt x="1944" y="1927"/>
                  </a:cubicBezTo>
                  <a:cubicBezTo>
                    <a:pt x="1474" y="1927"/>
                    <a:pt x="999" y="1803"/>
                    <a:pt x="568" y="1544"/>
                  </a:cubicBezTo>
                  <a:cubicBezTo>
                    <a:pt x="505" y="1505"/>
                    <a:pt x="438" y="1487"/>
                    <a:pt x="373" y="1487"/>
                  </a:cubicBezTo>
                  <a:cubicBezTo>
                    <a:pt x="178" y="1487"/>
                    <a:pt x="1" y="1647"/>
                    <a:pt x="1" y="1859"/>
                  </a:cubicBezTo>
                  <a:lnTo>
                    <a:pt x="1" y="2426"/>
                  </a:lnTo>
                  <a:cubicBezTo>
                    <a:pt x="1" y="3970"/>
                    <a:pt x="1261" y="5230"/>
                    <a:pt x="2804" y="5230"/>
                  </a:cubicBezTo>
                  <a:cubicBezTo>
                    <a:pt x="3624" y="5230"/>
                    <a:pt x="4096" y="4915"/>
                    <a:pt x="4884" y="4537"/>
                  </a:cubicBezTo>
                  <a:cubicBezTo>
                    <a:pt x="4915" y="4474"/>
                    <a:pt x="5010" y="4474"/>
                    <a:pt x="5041" y="4474"/>
                  </a:cubicBezTo>
                  <a:lnTo>
                    <a:pt x="7688" y="4474"/>
                  </a:lnTo>
                  <a:cubicBezTo>
                    <a:pt x="7719" y="4474"/>
                    <a:pt x="7782" y="4474"/>
                    <a:pt x="7845" y="4537"/>
                  </a:cubicBezTo>
                  <a:cubicBezTo>
                    <a:pt x="8664" y="4915"/>
                    <a:pt x="9105" y="5230"/>
                    <a:pt x="9925" y="5230"/>
                  </a:cubicBezTo>
                  <a:cubicBezTo>
                    <a:pt x="11468" y="5230"/>
                    <a:pt x="12729" y="3970"/>
                    <a:pt x="12729" y="2426"/>
                  </a:cubicBezTo>
                  <a:lnTo>
                    <a:pt x="12729" y="1891"/>
                  </a:lnTo>
                  <a:cubicBezTo>
                    <a:pt x="12729" y="1698"/>
                    <a:pt x="12543" y="1523"/>
                    <a:pt x="12329" y="1523"/>
                  </a:cubicBezTo>
                  <a:cubicBezTo>
                    <a:pt x="12264" y="1523"/>
                    <a:pt x="12196" y="1539"/>
                    <a:pt x="12130" y="1576"/>
                  </a:cubicBezTo>
                  <a:cubicBezTo>
                    <a:pt x="11708" y="1824"/>
                    <a:pt x="11233" y="1945"/>
                    <a:pt x="10762" y="1945"/>
                  </a:cubicBezTo>
                  <a:cubicBezTo>
                    <a:pt x="10036" y="1945"/>
                    <a:pt x="9319" y="1657"/>
                    <a:pt x="8822" y="1103"/>
                  </a:cubicBezTo>
                  <a:cubicBezTo>
                    <a:pt x="8192" y="442"/>
                    <a:pt x="7310" y="1"/>
                    <a:pt x="63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9" name="Google Shape;19569;p93"/>
            <p:cNvSpPr/>
            <p:nvPr/>
          </p:nvSpPr>
          <p:spPr>
            <a:xfrm>
              <a:off x="-57903500" y="4125950"/>
              <a:ext cx="204800" cy="175675"/>
            </a:xfrm>
            <a:custGeom>
              <a:avLst/>
              <a:gdLst/>
              <a:ahLst/>
              <a:cxnLst/>
              <a:rect l="l" t="t" r="r" b="b"/>
              <a:pathLst>
                <a:path w="8192" h="7027" extrusionOk="0">
                  <a:moveTo>
                    <a:pt x="2615" y="1009"/>
                  </a:moveTo>
                  <a:cubicBezTo>
                    <a:pt x="2804" y="1009"/>
                    <a:pt x="2962" y="1166"/>
                    <a:pt x="2962" y="1355"/>
                  </a:cubicBezTo>
                  <a:cubicBezTo>
                    <a:pt x="2962" y="1544"/>
                    <a:pt x="2804" y="1702"/>
                    <a:pt x="2615" y="1702"/>
                  </a:cubicBezTo>
                  <a:cubicBezTo>
                    <a:pt x="2395" y="1702"/>
                    <a:pt x="2237" y="1576"/>
                    <a:pt x="2237" y="1355"/>
                  </a:cubicBezTo>
                  <a:cubicBezTo>
                    <a:pt x="2237" y="1166"/>
                    <a:pt x="2395" y="1009"/>
                    <a:pt x="2615" y="1009"/>
                  </a:cubicBezTo>
                  <a:close/>
                  <a:moveTo>
                    <a:pt x="5163" y="3600"/>
                  </a:moveTo>
                  <a:cubicBezTo>
                    <a:pt x="5262" y="3600"/>
                    <a:pt x="5356" y="3639"/>
                    <a:pt x="5419" y="3718"/>
                  </a:cubicBezTo>
                  <a:cubicBezTo>
                    <a:pt x="5608" y="3844"/>
                    <a:pt x="5608" y="4065"/>
                    <a:pt x="5451" y="4222"/>
                  </a:cubicBezTo>
                  <a:cubicBezTo>
                    <a:pt x="5073" y="4569"/>
                    <a:pt x="4600" y="4789"/>
                    <a:pt x="4096" y="4789"/>
                  </a:cubicBezTo>
                  <a:cubicBezTo>
                    <a:pt x="3592" y="4789"/>
                    <a:pt x="3119" y="4569"/>
                    <a:pt x="2804" y="4222"/>
                  </a:cubicBezTo>
                  <a:cubicBezTo>
                    <a:pt x="2647" y="4065"/>
                    <a:pt x="2647" y="3844"/>
                    <a:pt x="2804" y="3718"/>
                  </a:cubicBezTo>
                  <a:cubicBezTo>
                    <a:pt x="2883" y="3639"/>
                    <a:pt x="2978" y="3600"/>
                    <a:pt x="3068" y="3600"/>
                  </a:cubicBezTo>
                  <a:cubicBezTo>
                    <a:pt x="3159" y="3600"/>
                    <a:pt x="3245" y="3639"/>
                    <a:pt x="3308" y="3718"/>
                  </a:cubicBezTo>
                  <a:cubicBezTo>
                    <a:pt x="3529" y="3939"/>
                    <a:pt x="3812" y="4049"/>
                    <a:pt x="4096" y="4049"/>
                  </a:cubicBezTo>
                  <a:cubicBezTo>
                    <a:pt x="4380" y="4049"/>
                    <a:pt x="4663" y="3939"/>
                    <a:pt x="4884" y="3718"/>
                  </a:cubicBezTo>
                  <a:cubicBezTo>
                    <a:pt x="4962" y="3639"/>
                    <a:pt x="5065" y="3600"/>
                    <a:pt x="5163" y="3600"/>
                  </a:cubicBezTo>
                  <a:close/>
                  <a:moveTo>
                    <a:pt x="1828" y="0"/>
                  </a:moveTo>
                  <a:cubicBezTo>
                    <a:pt x="1418" y="158"/>
                    <a:pt x="977" y="253"/>
                    <a:pt x="567" y="253"/>
                  </a:cubicBezTo>
                  <a:cubicBezTo>
                    <a:pt x="347" y="253"/>
                    <a:pt x="221" y="221"/>
                    <a:pt x="0" y="221"/>
                  </a:cubicBezTo>
                  <a:lnTo>
                    <a:pt x="0" y="2899"/>
                  </a:lnTo>
                  <a:cubicBezTo>
                    <a:pt x="0" y="5136"/>
                    <a:pt x="1859" y="7026"/>
                    <a:pt x="4096" y="7026"/>
                  </a:cubicBezTo>
                  <a:cubicBezTo>
                    <a:pt x="6270" y="7026"/>
                    <a:pt x="8097" y="5262"/>
                    <a:pt x="8192" y="3119"/>
                  </a:cubicBezTo>
                  <a:lnTo>
                    <a:pt x="6333" y="2206"/>
                  </a:lnTo>
                  <a:cubicBezTo>
                    <a:pt x="6144" y="2363"/>
                    <a:pt x="5860" y="2489"/>
                    <a:pt x="5608" y="2489"/>
                  </a:cubicBezTo>
                  <a:cubicBezTo>
                    <a:pt x="4978" y="2489"/>
                    <a:pt x="4474" y="1985"/>
                    <a:pt x="4506" y="1324"/>
                  </a:cubicBezTo>
                  <a:lnTo>
                    <a:pt x="182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0" name="Google Shape;19570;p93"/>
            <p:cNvSpPr/>
            <p:nvPr/>
          </p:nvSpPr>
          <p:spPr>
            <a:xfrm>
              <a:off x="-57835775" y="4113350"/>
              <a:ext cx="138650" cy="70125"/>
            </a:xfrm>
            <a:custGeom>
              <a:avLst/>
              <a:gdLst/>
              <a:ahLst/>
              <a:cxnLst/>
              <a:rect l="l" t="t" r="r" b="b"/>
              <a:pathLst>
                <a:path w="5546" h="2805" extrusionOk="0">
                  <a:moveTo>
                    <a:pt x="221" y="0"/>
                  </a:moveTo>
                  <a:lnTo>
                    <a:pt x="1" y="95"/>
                  </a:lnTo>
                  <a:lnTo>
                    <a:pt x="2112" y="1103"/>
                  </a:lnTo>
                  <a:cubicBezTo>
                    <a:pt x="2301" y="883"/>
                    <a:pt x="2616" y="757"/>
                    <a:pt x="2931" y="757"/>
                  </a:cubicBezTo>
                  <a:cubicBezTo>
                    <a:pt x="3592" y="757"/>
                    <a:pt x="4159" y="1355"/>
                    <a:pt x="4033" y="2048"/>
                  </a:cubicBezTo>
                  <a:lnTo>
                    <a:pt x="5546" y="2804"/>
                  </a:lnTo>
                  <a:lnTo>
                    <a:pt x="5546" y="725"/>
                  </a:lnTo>
                  <a:cubicBezTo>
                    <a:pt x="5325" y="725"/>
                    <a:pt x="5136" y="757"/>
                    <a:pt x="4979" y="757"/>
                  </a:cubicBezTo>
                  <a:cubicBezTo>
                    <a:pt x="4033" y="757"/>
                    <a:pt x="3435" y="410"/>
                    <a:pt x="26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571" name="Google Shape;19571;p93"/>
          <p:cNvGrpSpPr/>
          <p:nvPr/>
        </p:nvGrpSpPr>
        <p:grpSpPr>
          <a:xfrm>
            <a:off x="7076112" y="1532546"/>
            <a:ext cx="357226" cy="357226"/>
            <a:chOff x="-55987225" y="3198925"/>
            <a:chExt cx="317450" cy="317450"/>
          </a:xfrm>
        </p:grpSpPr>
        <p:sp>
          <p:nvSpPr>
            <p:cNvPr id="19572" name="Google Shape;19572;p93"/>
            <p:cNvSpPr/>
            <p:nvPr/>
          </p:nvSpPr>
          <p:spPr>
            <a:xfrm>
              <a:off x="-55987225" y="3261925"/>
              <a:ext cx="173300" cy="198500"/>
            </a:xfrm>
            <a:custGeom>
              <a:avLst/>
              <a:gdLst/>
              <a:ahLst/>
              <a:cxnLst/>
              <a:rect l="l" t="t" r="r" b="b"/>
              <a:pathLst>
                <a:path w="6932" h="7940" extrusionOk="0">
                  <a:moveTo>
                    <a:pt x="4821" y="1954"/>
                  </a:moveTo>
                  <a:cubicBezTo>
                    <a:pt x="5042" y="1954"/>
                    <a:pt x="5199" y="2112"/>
                    <a:pt x="5199" y="2332"/>
                  </a:cubicBezTo>
                  <a:cubicBezTo>
                    <a:pt x="5199" y="2521"/>
                    <a:pt x="5042" y="2679"/>
                    <a:pt x="4821" y="2679"/>
                  </a:cubicBezTo>
                  <a:cubicBezTo>
                    <a:pt x="4632" y="2679"/>
                    <a:pt x="4475" y="2521"/>
                    <a:pt x="4475" y="2332"/>
                  </a:cubicBezTo>
                  <a:cubicBezTo>
                    <a:pt x="4475" y="2175"/>
                    <a:pt x="4632" y="1954"/>
                    <a:pt x="4821" y="1954"/>
                  </a:cubicBezTo>
                  <a:close/>
                  <a:moveTo>
                    <a:pt x="1041" y="4380"/>
                  </a:moveTo>
                  <a:cubicBezTo>
                    <a:pt x="1324" y="4726"/>
                    <a:pt x="1765" y="4947"/>
                    <a:pt x="2269" y="4947"/>
                  </a:cubicBezTo>
                  <a:cubicBezTo>
                    <a:pt x="2238" y="5388"/>
                    <a:pt x="1891" y="5703"/>
                    <a:pt x="1482" y="5703"/>
                  </a:cubicBezTo>
                  <a:cubicBezTo>
                    <a:pt x="1104" y="5703"/>
                    <a:pt x="726" y="5357"/>
                    <a:pt x="726" y="4947"/>
                  </a:cubicBezTo>
                  <a:cubicBezTo>
                    <a:pt x="726" y="4726"/>
                    <a:pt x="852" y="4474"/>
                    <a:pt x="1041" y="4380"/>
                  </a:cubicBezTo>
                  <a:close/>
                  <a:moveTo>
                    <a:pt x="5262" y="1"/>
                  </a:moveTo>
                  <a:cubicBezTo>
                    <a:pt x="4916" y="473"/>
                    <a:pt x="4412" y="820"/>
                    <a:pt x="3845" y="1009"/>
                  </a:cubicBezTo>
                  <a:cubicBezTo>
                    <a:pt x="3466" y="1166"/>
                    <a:pt x="3057" y="1229"/>
                    <a:pt x="2679" y="1229"/>
                  </a:cubicBezTo>
                  <a:cubicBezTo>
                    <a:pt x="2553" y="1229"/>
                    <a:pt x="2427" y="1229"/>
                    <a:pt x="2301" y="1166"/>
                  </a:cubicBezTo>
                  <a:cubicBezTo>
                    <a:pt x="2301" y="1292"/>
                    <a:pt x="2269" y="1450"/>
                    <a:pt x="2269" y="1576"/>
                  </a:cubicBezTo>
                  <a:lnTo>
                    <a:pt x="2269" y="1923"/>
                  </a:lnTo>
                  <a:cubicBezTo>
                    <a:pt x="1450" y="1923"/>
                    <a:pt x="726" y="2584"/>
                    <a:pt x="726" y="3435"/>
                  </a:cubicBezTo>
                  <a:lnTo>
                    <a:pt x="726" y="3624"/>
                  </a:lnTo>
                  <a:cubicBezTo>
                    <a:pt x="253" y="3907"/>
                    <a:pt x="1" y="4380"/>
                    <a:pt x="1" y="4915"/>
                  </a:cubicBezTo>
                  <a:cubicBezTo>
                    <a:pt x="1" y="5735"/>
                    <a:pt x="663" y="6428"/>
                    <a:pt x="1482" y="6428"/>
                  </a:cubicBezTo>
                  <a:cubicBezTo>
                    <a:pt x="1507" y="6429"/>
                    <a:pt x="1533" y="6430"/>
                    <a:pt x="1558" y="6430"/>
                  </a:cubicBezTo>
                  <a:cubicBezTo>
                    <a:pt x="2033" y="6430"/>
                    <a:pt x="2473" y="6156"/>
                    <a:pt x="2742" y="5798"/>
                  </a:cubicBezTo>
                  <a:cubicBezTo>
                    <a:pt x="3466" y="7089"/>
                    <a:pt x="4790" y="7940"/>
                    <a:pt x="6365" y="7940"/>
                  </a:cubicBezTo>
                  <a:cubicBezTo>
                    <a:pt x="6554" y="7940"/>
                    <a:pt x="6775" y="7940"/>
                    <a:pt x="6932" y="7908"/>
                  </a:cubicBezTo>
                  <a:cubicBezTo>
                    <a:pt x="6806" y="7562"/>
                    <a:pt x="6712" y="7184"/>
                    <a:pt x="6712" y="6837"/>
                  </a:cubicBezTo>
                  <a:lnTo>
                    <a:pt x="6712" y="5672"/>
                  </a:lnTo>
                  <a:cubicBezTo>
                    <a:pt x="6617" y="5703"/>
                    <a:pt x="6491" y="5703"/>
                    <a:pt x="6365" y="5703"/>
                  </a:cubicBezTo>
                  <a:cubicBezTo>
                    <a:pt x="5861" y="5703"/>
                    <a:pt x="5388" y="5514"/>
                    <a:pt x="5073" y="5168"/>
                  </a:cubicBezTo>
                  <a:cubicBezTo>
                    <a:pt x="4916" y="5010"/>
                    <a:pt x="4916" y="4758"/>
                    <a:pt x="5073" y="4632"/>
                  </a:cubicBezTo>
                  <a:cubicBezTo>
                    <a:pt x="5152" y="4553"/>
                    <a:pt x="5247" y="4514"/>
                    <a:pt x="5337" y="4514"/>
                  </a:cubicBezTo>
                  <a:cubicBezTo>
                    <a:pt x="5428" y="4514"/>
                    <a:pt x="5514" y="4553"/>
                    <a:pt x="5577" y="4632"/>
                  </a:cubicBezTo>
                  <a:cubicBezTo>
                    <a:pt x="5792" y="4847"/>
                    <a:pt x="6080" y="4959"/>
                    <a:pt x="6371" y="4959"/>
                  </a:cubicBezTo>
                  <a:cubicBezTo>
                    <a:pt x="6507" y="4959"/>
                    <a:pt x="6644" y="4934"/>
                    <a:pt x="6775" y="4884"/>
                  </a:cubicBezTo>
                  <a:lnTo>
                    <a:pt x="6775" y="1923"/>
                  </a:lnTo>
                  <a:cubicBezTo>
                    <a:pt x="5892" y="1765"/>
                    <a:pt x="5262" y="977"/>
                    <a:pt x="5262" y="127"/>
                  </a:cubicBezTo>
                  <a:lnTo>
                    <a:pt x="526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3" name="Google Shape;19573;p93"/>
            <p:cNvSpPr/>
            <p:nvPr/>
          </p:nvSpPr>
          <p:spPr>
            <a:xfrm>
              <a:off x="-55837575" y="3198925"/>
              <a:ext cx="167800" cy="298525"/>
            </a:xfrm>
            <a:custGeom>
              <a:avLst/>
              <a:gdLst/>
              <a:ahLst/>
              <a:cxnLst/>
              <a:rect l="l" t="t" r="r" b="b"/>
              <a:pathLst>
                <a:path w="6712" h="11941" extrusionOk="0">
                  <a:moveTo>
                    <a:pt x="5672" y="6900"/>
                  </a:moveTo>
                  <a:cubicBezTo>
                    <a:pt x="5861" y="6994"/>
                    <a:pt x="5987" y="7246"/>
                    <a:pt x="5987" y="7467"/>
                  </a:cubicBezTo>
                  <a:cubicBezTo>
                    <a:pt x="5987" y="7908"/>
                    <a:pt x="5672" y="8223"/>
                    <a:pt x="5231" y="8223"/>
                  </a:cubicBezTo>
                  <a:cubicBezTo>
                    <a:pt x="4821" y="8223"/>
                    <a:pt x="4443" y="7877"/>
                    <a:pt x="4443" y="7467"/>
                  </a:cubicBezTo>
                  <a:cubicBezTo>
                    <a:pt x="4916" y="7467"/>
                    <a:pt x="5388" y="7246"/>
                    <a:pt x="5672" y="6900"/>
                  </a:cubicBezTo>
                  <a:close/>
                  <a:moveTo>
                    <a:pt x="1" y="0"/>
                  </a:moveTo>
                  <a:lnTo>
                    <a:pt x="1" y="2584"/>
                  </a:lnTo>
                  <a:cubicBezTo>
                    <a:pt x="1" y="3214"/>
                    <a:pt x="505" y="3686"/>
                    <a:pt x="1104" y="3686"/>
                  </a:cubicBezTo>
                  <a:cubicBezTo>
                    <a:pt x="1293" y="3686"/>
                    <a:pt x="1450" y="3844"/>
                    <a:pt x="1450" y="4064"/>
                  </a:cubicBezTo>
                  <a:lnTo>
                    <a:pt x="1450" y="9294"/>
                  </a:lnTo>
                  <a:cubicBezTo>
                    <a:pt x="1450" y="10743"/>
                    <a:pt x="2647" y="11941"/>
                    <a:pt x="4065" y="11941"/>
                  </a:cubicBezTo>
                  <a:lnTo>
                    <a:pt x="4412" y="11941"/>
                  </a:lnTo>
                  <a:lnTo>
                    <a:pt x="4412" y="8790"/>
                  </a:lnTo>
                  <a:cubicBezTo>
                    <a:pt x="4632" y="8885"/>
                    <a:pt x="4916" y="8979"/>
                    <a:pt x="5199" y="8979"/>
                  </a:cubicBezTo>
                  <a:cubicBezTo>
                    <a:pt x="6018" y="8979"/>
                    <a:pt x="6680" y="8318"/>
                    <a:pt x="6680" y="7467"/>
                  </a:cubicBezTo>
                  <a:cubicBezTo>
                    <a:pt x="6711" y="6931"/>
                    <a:pt x="6396" y="6459"/>
                    <a:pt x="5987" y="6175"/>
                  </a:cubicBezTo>
                  <a:lnTo>
                    <a:pt x="5987" y="5986"/>
                  </a:lnTo>
                  <a:cubicBezTo>
                    <a:pt x="5987" y="5167"/>
                    <a:pt x="5262" y="4474"/>
                    <a:pt x="4443" y="4474"/>
                  </a:cubicBezTo>
                  <a:lnTo>
                    <a:pt x="4443" y="4127"/>
                  </a:lnTo>
                  <a:cubicBezTo>
                    <a:pt x="4443" y="1891"/>
                    <a:pt x="2584"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4" name="Google Shape;19574;p93"/>
            <p:cNvSpPr/>
            <p:nvPr/>
          </p:nvSpPr>
          <p:spPr>
            <a:xfrm>
              <a:off x="-55931300" y="3435200"/>
              <a:ext cx="194575" cy="81175"/>
            </a:xfrm>
            <a:custGeom>
              <a:avLst/>
              <a:gdLst/>
              <a:ahLst/>
              <a:cxnLst/>
              <a:rect l="l" t="t" r="r" b="b"/>
              <a:pathLst>
                <a:path w="7783" h="3247" extrusionOk="0">
                  <a:moveTo>
                    <a:pt x="347" y="1"/>
                  </a:moveTo>
                  <a:cubicBezTo>
                    <a:pt x="221" y="64"/>
                    <a:pt x="127" y="127"/>
                    <a:pt x="1" y="158"/>
                  </a:cubicBezTo>
                  <a:lnTo>
                    <a:pt x="1" y="2899"/>
                  </a:lnTo>
                  <a:cubicBezTo>
                    <a:pt x="1" y="3088"/>
                    <a:pt x="158" y="3246"/>
                    <a:pt x="347" y="3246"/>
                  </a:cubicBezTo>
                  <a:lnTo>
                    <a:pt x="7627" y="3246"/>
                  </a:lnTo>
                  <a:cubicBezTo>
                    <a:pt x="6551" y="3216"/>
                    <a:pt x="5551" y="2574"/>
                    <a:pt x="5010" y="1702"/>
                  </a:cubicBezTo>
                  <a:cubicBezTo>
                    <a:pt x="4727" y="1734"/>
                    <a:pt x="4411" y="1765"/>
                    <a:pt x="4096" y="1765"/>
                  </a:cubicBezTo>
                  <a:cubicBezTo>
                    <a:pt x="2584" y="1765"/>
                    <a:pt x="1229" y="1040"/>
                    <a:pt x="347" y="1"/>
                  </a:cubicBezTo>
                  <a:close/>
                  <a:moveTo>
                    <a:pt x="7627" y="3246"/>
                  </a:moveTo>
                  <a:cubicBezTo>
                    <a:pt x="7653" y="3246"/>
                    <a:pt x="7679" y="3247"/>
                    <a:pt x="7705" y="3247"/>
                  </a:cubicBezTo>
                  <a:cubicBezTo>
                    <a:pt x="7731" y="3247"/>
                    <a:pt x="7757" y="3246"/>
                    <a:pt x="7783" y="3246"/>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5" name="Google Shape;19575;p93"/>
            <p:cNvSpPr/>
            <p:nvPr/>
          </p:nvSpPr>
          <p:spPr>
            <a:xfrm>
              <a:off x="-55927350" y="3202850"/>
              <a:ext cx="70900" cy="71200"/>
            </a:xfrm>
            <a:custGeom>
              <a:avLst/>
              <a:gdLst/>
              <a:ahLst/>
              <a:cxnLst/>
              <a:rect l="l" t="t" r="r" b="b"/>
              <a:pathLst>
                <a:path w="2836" h="2848" extrusionOk="0">
                  <a:moveTo>
                    <a:pt x="2836" y="1"/>
                  </a:moveTo>
                  <a:cubicBezTo>
                    <a:pt x="1450" y="379"/>
                    <a:pt x="378" y="1482"/>
                    <a:pt x="0" y="2836"/>
                  </a:cubicBezTo>
                  <a:cubicBezTo>
                    <a:pt x="85" y="2843"/>
                    <a:pt x="170" y="2847"/>
                    <a:pt x="255" y="2847"/>
                  </a:cubicBezTo>
                  <a:cubicBezTo>
                    <a:pt x="548" y="2847"/>
                    <a:pt x="841" y="2801"/>
                    <a:pt x="1135" y="2679"/>
                  </a:cubicBezTo>
                  <a:cubicBezTo>
                    <a:pt x="2111" y="2332"/>
                    <a:pt x="2804" y="1324"/>
                    <a:pt x="2836" y="284"/>
                  </a:cubicBezTo>
                  <a:lnTo>
                    <a:pt x="283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576" name="Google Shape;19576;p93"/>
          <p:cNvGrpSpPr/>
          <p:nvPr/>
        </p:nvGrpSpPr>
        <p:grpSpPr>
          <a:xfrm>
            <a:off x="7076112" y="1988578"/>
            <a:ext cx="357226" cy="357367"/>
            <a:chOff x="-55987225" y="3591025"/>
            <a:chExt cx="317450" cy="317575"/>
          </a:xfrm>
        </p:grpSpPr>
        <p:sp>
          <p:nvSpPr>
            <p:cNvPr id="19577" name="Google Shape;19577;p93"/>
            <p:cNvSpPr/>
            <p:nvPr/>
          </p:nvSpPr>
          <p:spPr>
            <a:xfrm>
              <a:off x="-55950200" y="3740025"/>
              <a:ext cx="204800" cy="168575"/>
            </a:xfrm>
            <a:custGeom>
              <a:avLst/>
              <a:gdLst/>
              <a:ahLst/>
              <a:cxnLst/>
              <a:rect l="l" t="t" r="r" b="b"/>
              <a:pathLst>
                <a:path w="8192" h="6743" extrusionOk="0">
                  <a:moveTo>
                    <a:pt x="2647" y="756"/>
                  </a:moveTo>
                  <a:cubicBezTo>
                    <a:pt x="2836" y="756"/>
                    <a:pt x="2994" y="914"/>
                    <a:pt x="2994" y="1103"/>
                  </a:cubicBezTo>
                  <a:cubicBezTo>
                    <a:pt x="2994" y="1323"/>
                    <a:pt x="2836" y="1449"/>
                    <a:pt x="2647" y="1449"/>
                  </a:cubicBezTo>
                  <a:cubicBezTo>
                    <a:pt x="2458" y="1449"/>
                    <a:pt x="2301" y="1323"/>
                    <a:pt x="2301" y="1103"/>
                  </a:cubicBezTo>
                  <a:cubicBezTo>
                    <a:pt x="2238" y="914"/>
                    <a:pt x="2395" y="756"/>
                    <a:pt x="2647" y="756"/>
                  </a:cubicBezTo>
                  <a:close/>
                  <a:moveTo>
                    <a:pt x="5609" y="756"/>
                  </a:moveTo>
                  <a:cubicBezTo>
                    <a:pt x="5798" y="756"/>
                    <a:pt x="5955" y="914"/>
                    <a:pt x="5955" y="1103"/>
                  </a:cubicBezTo>
                  <a:cubicBezTo>
                    <a:pt x="5955" y="1323"/>
                    <a:pt x="5798" y="1449"/>
                    <a:pt x="5609" y="1449"/>
                  </a:cubicBezTo>
                  <a:cubicBezTo>
                    <a:pt x="5388" y="1449"/>
                    <a:pt x="5262" y="1323"/>
                    <a:pt x="5262" y="1103"/>
                  </a:cubicBezTo>
                  <a:cubicBezTo>
                    <a:pt x="5231" y="914"/>
                    <a:pt x="5388" y="756"/>
                    <a:pt x="5609" y="756"/>
                  </a:cubicBezTo>
                  <a:close/>
                  <a:moveTo>
                    <a:pt x="5160" y="3316"/>
                  </a:moveTo>
                  <a:cubicBezTo>
                    <a:pt x="5254" y="3316"/>
                    <a:pt x="5341" y="3355"/>
                    <a:pt x="5388" y="3434"/>
                  </a:cubicBezTo>
                  <a:cubicBezTo>
                    <a:pt x="5546" y="3592"/>
                    <a:pt x="5546" y="3812"/>
                    <a:pt x="5388" y="3938"/>
                  </a:cubicBezTo>
                  <a:cubicBezTo>
                    <a:pt x="5041" y="4285"/>
                    <a:pt x="4569" y="4505"/>
                    <a:pt x="4065" y="4505"/>
                  </a:cubicBezTo>
                  <a:cubicBezTo>
                    <a:pt x="3561" y="4505"/>
                    <a:pt x="3088" y="4285"/>
                    <a:pt x="2773" y="3938"/>
                  </a:cubicBezTo>
                  <a:cubicBezTo>
                    <a:pt x="2616" y="3781"/>
                    <a:pt x="2616" y="3560"/>
                    <a:pt x="2773" y="3434"/>
                  </a:cubicBezTo>
                  <a:cubicBezTo>
                    <a:pt x="2868" y="3355"/>
                    <a:pt x="2970" y="3316"/>
                    <a:pt x="3065" y="3316"/>
                  </a:cubicBezTo>
                  <a:cubicBezTo>
                    <a:pt x="3159" y="3316"/>
                    <a:pt x="3246" y="3355"/>
                    <a:pt x="3309" y="3434"/>
                  </a:cubicBezTo>
                  <a:cubicBezTo>
                    <a:pt x="3529" y="3655"/>
                    <a:pt x="3813" y="3765"/>
                    <a:pt x="4096" y="3765"/>
                  </a:cubicBezTo>
                  <a:cubicBezTo>
                    <a:pt x="4380" y="3765"/>
                    <a:pt x="4663" y="3655"/>
                    <a:pt x="4884" y="3434"/>
                  </a:cubicBezTo>
                  <a:cubicBezTo>
                    <a:pt x="4963" y="3355"/>
                    <a:pt x="5065" y="3316"/>
                    <a:pt x="5160" y="3316"/>
                  </a:cubicBezTo>
                  <a:close/>
                  <a:moveTo>
                    <a:pt x="1" y="0"/>
                  </a:moveTo>
                  <a:lnTo>
                    <a:pt x="1" y="2615"/>
                  </a:lnTo>
                  <a:cubicBezTo>
                    <a:pt x="1" y="4852"/>
                    <a:pt x="1859" y="6742"/>
                    <a:pt x="4096" y="6742"/>
                  </a:cubicBezTo>
                  <a:cubicBezTo>
                    <a:pt x="6333" y="6742"/>
                    <a:pt x="8192" y="4883"/>
                    <a:pt x="8192" y="2615"/>
                  </a:cubicBezTo>
                  <a:lnTo>
                    <a:pt x="819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8" name="Google Shape;19578;p93"/>
            <p:cNvSpPr/>
            <p:nvPr/>
          </p:nvSpPr>
          <p:spPr>
            <a:xfrm>
              <a:off x="-55967525" y="3591025"/>
              <a:ext cx="297750" cy="131700"/>
            </a:xfrm>
            <a:custGeom>
              <a:avLst/>
              <a:gdLst/>
              <a:ahLst/>
              <a:cxnLst/>
              <a:rect l="l" t="t" r="r" b="b"/>
              <a:pathLst>
                <a:path w="11910" h="5268" extrusionOk="0">
                  <a:moveTo>
                    <a:pt x="4810" y="0"/>
                  </a:moveTo>
                  <a:cubicBezTo>
                    <a:pt x="4730" y="0"/>
                    <a:pt x="4650" y="2"/>
                    <a:pt x="4569" y="6"/>
                  </a:cubicBezTo>
                  <a:cubicBezTo>
                    <a:pt x="1954" y="163"/>
                    <a:pt x="1" y="2463"/>
                    <a:pt x="1" y="5047"/>
                  </a:cubicBezTo>
                  <a:cubicBezTo>
                    <a:pt x="1" y="5173"/>
                    <a:pt x="64" y="5267"/>
                    <a:pt x="190" y="5267"/>
                  </a:cubicBezTo>
                  <a:lnTo>
                    <a:pt x="2994" y="5267"/>
                  </a:lnTo>
                  <a:lnTo>
                    <a:pt x="2994" y="4920"/>
                  </a:lnTo>
                  <a:cubicBezTo>
                    <a:pt x="2994" y="4259"/>
                    <a:pt x="3498" y="3818"/>
                    <a:pt x="4096" y="3818"/>
                  </a:cubicBezTo>
                  <a:lnTo>
                    <a:pt x="5577" y="3818"/>
                  </a:lnTo>
                  <a:cubicBezTo>
                    <a:pt x="6207" y="3818"/>
                    <a:pt x="6680" y="4322"/>
                    <a:pt x="6680" y="4920"/>
                  </a:cubicBezTo>
                  <a:lnTo>
                    <a:pt x="6680" y="5267"/>
                  </a:lnTo>
                  <a:lnTo>
                    <a:pt x="11563" y="5267"/>
                  </a:lnTo>
                  <a:cubicBezTo>
                    <a:pt x="11752" y="5267"/>
                    <a:pt x="11909" y="5110"/>
                    <a:pt x="11909" y="4920"/>
                  </a:cubicBezTo>
                  <a:cubicBezTo>
                    <a:pt x="11909" y="4637"/>
                    <a:pt x="11752" y="4479"/>
                    <a:pt x="11563" y="4479"/>
                  </a:cubicBezTo>
                  <a:lnTo>
                    <a:pt x="9673" y="4479"/>
                  </a:lnTo>
                  <a:cubicBezTo>
                    <a:pt x="9489" y="1943"/>
                    <a:pt x="7380" y="0"/>
                    <a:pt x="48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9" name="Google Shape;19579;p93"/>
            <p:cNvSpPr/>
            <p:nvPr/>
          </p:nvSpPr>
          <p:spPr>
            <a:xfrm>
              <a:off x="-55875375" y="3703000"/>
              <a:ext cx="55950" cy="17350"/>
            </a:xfrm>
            <a:custGeom>
              <a:avLst/>
              <a:gdLst/>
              <a:ahLst/>
              <a:cxnLst/>
              <a:rect l="l" t="t" r="r" b="b"/>
              <a:pathLst>
                <a:path w="2238" h="694" extrusionOk="0">
                  <a:moveTo>
                    <a:pt x="347" y="0"/>
                  </a:moveTo>
                  <a:cubicBezTo>
                    <a:pt x="158" y="0"/>
                    <a:pt x="1" y="158"/>
                    <a:pt x="1" y="347"/>
                  </a:cubicBezTo>
                  <a:lnTo>
                    <a:pt x="1" y="694"/>
                  </a:lnTo>
                  <a:lnTo>
                    <a:pt x="2238" y="694"/>
                  </a:lnTo>
                  <a:lnTo>
                    <a:pt x="2238" y="347"/>
                  </a:lnTo>
                  <a:cubicBezTo>
                    <a:pt x="2238" y="158"/>
                    <a:pt x="2080" y="0"/>
                    <a:pt x="18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0" name="Google Shape;19580;p93"/>
            <p:cNvSpPr/>
            <p:nvPr/>
          </p:nvSpPr>
          <p:spPr>
            <a:xfrm>
              <a:off x="-55987225" y="3746325"/>
              <a:ext cx="18150" cy="63825"/>
            </a:xfrm>
            <a:custGeom>
              <a:avLst/>
              <a:gdLst/>
              <a:ahLst/>
              <a:cxnLst/>
              <a:rect l="l" t="t" r="r" b="b"/>
              <a:pathLst>
                <a:path w="726" h="2553" extrusionOk="0">
                  <a:moveTo>
                    <a:pt x="726" y="0"/>
                  </a:moveTo>
                  <a:cubicBezTo>
                    <a:pt x="253" y="221"/>
                    <a:pt x="1" y="693"/>
                    <a:pt x="1" y="1260"/>
                  </a:cubicBezTo>
                  <a:cubicBezTo>
                    <a:pt x="1" y="1796"/>
                    <a:pt x="316" y="2269"/>
                    <a:pt x="726" y="2552"/>
                  </a:cubicBezTo>
                  <a:lnTo>
                    <a:pt x="7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1" name="Google Shape;19581;p93"/>
            <p:cNvSpPr/>
            <p:nvPr/>
          </p:nvSpPr>
          <p:spPr>
            <a:xfrm>
              <a:off x="-55725725" y="3745525"/>
              <a:ext cx="18925" cy="63825"/>
            </a:xfrm>
            <a:custGeom>
              <a:avLst/>
              <a:gdLst/>
              <a:ahLst/>
              <a:cxnLst/>
              <a:rect l="l" t="t" r="r" b="b"/>
              <a:pathLst>
                <a:path w="757" h="2553" extrusionOk="0">
                  <a:moveTo>
                    <a:pt x="1" y="1"/>
                  </a:moveTo>
                  <a:lnTo>
                    <a:pt x="1" y="2553"/>
                  </a:lnTo>
                  <a:cubicBezTo>
                    <a:pt x="442" y="2269"/>
                    <a:pt x="757" y="1796"/>
                    <a:pt x="757" y="1229"/>
                  </a:cubicBezTo>
                  <a:cubicBezTo>
                    <a:pt x="757" y="725"/>
                    <a:pt x="442" y="253"/>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582" name="Google Shape;19582;p93"/>
          <p:cNvGrpSpPr/>
          <p:nvPr/>
        </p:nvGrpSpPr>
        <p:grpSpPr>
          <a:xfrm>
            <a:off x="7090027" y="2429217"/>
            <a:ext cx="358999" cy="358999"/>
            <a:chOff x="-55988800" y="3982600"/>
            <a:chExt cx="319025" cy="319025"/>
          </a:xfrm>
        </p:grpSpPr>
        <p:sp>
          <p:nvSpPr>
            <p:cNvPr id="19583" name="Google Shape;19583;p93"/>
            <p:cNvSpPr/>
            <p:nvPr/>
          </p:nvSpPr>
          <p:spPr>
            <a:xfrm>
              <a:off x="-55791875" y="3982600"/>
              <a:ext cx="102400" cy="102425"/>
            </a:xfrm>
            <a:custGeom>
              <a:avLst/>
              <a:gdLst/>
              <a:ahLst/>
              <a:cxnLst/>
              <a:rect l="l" t="t" r="r" b="b"/>
              <a:pathLst>
                <a:path w="4096" h="4097" extrusionOk="0">
                  <a:moveTo>
                    <a:pt x="1859" y="1"/>
                  </a:moveTo>
                  <a:cubicBezTo>
                    <a:pt x="1071" y="1"/>
                    <a:pt x="410" y="379"/>
                    <a:pt x="0" y="977"/>
                  </a:cubicBezTo>
                  <a:cubicBezTo>
                    <a:pt x="1512" y="1450"/>
                    <a:pt x="2647" y="2647"/>
                    <a:pt x="3119" y="4096"/>
                  </a:cubicBezTo>
                  <a:cubicBezTo>
                    <a:pt x="3718" y="3687"/>
                    <a:pt x="4096" y="3025"/>
                    <a:pt x="4096" y="2237"/>
                  </a:cubicBezTo>
                  <a:cubicBezTo>
                    <a:pt x="4096" y="1009"/>
                    <a:pt x="3119" y="1"/>
                    <a:pt x="18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4" name="Google Shape;19584;p93"/>
            <p:cNvSpPr/>
            <p:nvPr/>
          </p:nvSpPr>
          <p:spPr>
            <a:xfrm>
              <a:off x="-55969100" y="3982600"/>
              <a:ext cx="102400" cy="102425"/>
            </a:xfrm>
            <a:custGeom>
              <a:avLst/>
              <a:gdLst/>
              <a:ahLst/>
              <a:cxnLst/>
              <a:rect l="l" t="t" r="r" b="b"/>
              <a:pathLst>
                <a:path w="4096" h="4097" extrusionOk="0">
                  <a:moveTo>
                    <a:pt x="2269" y="1"/>
                  </a:moveTo>
                  <a:cubicBezTo>
                    <a:pt x="1040" y="1"/>
                    <a:pt x="1" y="977"/>
                    <a:pt x="1" y="2237"/>
                  </a:cubicBezTo>
                  <a:cubicBezTo>
                    <a:pt x="1" y="2994"/>
                    <a:pt x="410" y="3687"/>
                    <a:pt x="1009" y="4096"/>
                  </a:cubicBezTo>
                  <a:cubicBezTo>
                    <a:pt x="1481" y="2647"/>
                    <a:pt x="2647" y="1450"/>
                    <a:pt x="4096" y="977"/>
                  </a:cubicBezTo>
                  <a:cubicBezTo>
                    <a:pt x="3718" y="379"/>
                    <a:pt x="3057" y="1"/>
                    <a:pt x="22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5" name="Google Shape;19585;p93"/>
            <p:cNvSpPr/>
            <p:nvPr/>
          </p:nvSpPr>
          <p:spPr>
            <a:xfrm>
              <a:off x="-55819450" y="4021200"/>
              <a:ext cx="92950" cy="92175"/>
            </a:xfrm>
            <a:custGeom>
              <a:avLst/>
              <a:gdLst/>
              <a:ahLst/>
              <a:cxnLst/>
              <a:rect l="l" t="t" r="r" b="b"/>
              <a:pathLst>
                <a:path w="3718" h="3687" extrusionOk="0">
                  <a:moveTo>
                    <a:pt x="32" y="0"/>
                  </a:moveTo>
                  <a:lnTo>
                    <a:pt x="32" y="1103"/>
                  </a:lnTo>
                  <a:cubicBezTo>
                    <a:pt x="1" y="2521"/>
                    <a:pt x="1198" y="3686"/>
                    <a:pt x="2615" y="3686"/>
                  </a:cubicBezTo>
                  <a:lnTo>
                    <a:pt x="3718" y="3686"/>
                  </a:lnTo>
                  <a:cubicBezTo>
                    <a:pt x="3529" y="1733"/>
                    <a:pt x="1985" y="158"/>
                    <a:pt x="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6" name="Google Shape;19586;p93"/>
            <p:cNvSpPr/>
            <p:nvPr/>
          </p:nvSpPr>
          <p:spPr>
            <a:xfrm>
              <a:off x="-55930500" y="4021200"/>
              <a:ext cx="92950" cy="92175"/>
            </a:xfrm>
            <a:custGeom>
              <a:avLst/>
              <a:gdLst/>
              <a:ahLst/>
              <a:cxnLst/>
              <a:rect l="l" t="t" r="r" b="b"/>
              <a:pathLst>
                <a:path w="3718" h="3687" extrusionOk="0">
                  <a:moveTo>
                    <a:pt x="3718" y="0"/>
                  </a:moveTo>
                  <a:cubicBezTo>
                    <a:pt x="1733" y="158"/>
                    <a:pt x="158" y="1733"/>
                    <a:pt x="0" y="3686"/>
                  </a:cubicBezTo>
                  <a:lnTo>
                    <a:pt x="1103" y="3686"/>
                  </a:lnTo>
                  <a:cubicBezTo>
                    <a:pt x="2552" y="3686"/>
                    <a:pt x="3718" y="2521"/>
                    <a:pt x="3718" y="1103"/>
                  </a:cubicBezTo>
                  <a:lnTo>
                    <a:pt x="371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7" name="Google Shape;19587;p93"/>
            <p:cNvSpPr/>
            <p:nvPr/>
          </p:nvSpPr>
          <p:spPr>
            <a:xfrm>
              <a:off x="-55988800" y="4086575"/>
              <a:ext cx="319025" cy="215050"/>
            </a:xfrm>
            <a:custGeom>
              <a:avLst/>
              <a:gdLst/>
              <a:ahLst/>
              <a:cxnLst/>
              <a:rect l="l" t="t" r="r" b="b"/>
              <a:pathLst>
                <a:path w="12761" h="8602" extrusionOk="0">
                  <a:moveTo>
                    <a:pt x="4884" y="2584"/>
                  </a:moveTo>
                  <a:cubicBezTo>
                    <a:pt x="5105" y="2584"/>
                    <a:pt x="5262" y="2741"/>
                    <a:pt x="5262" y="2930"/>
                  </a:cubicBezTo>
                  <a:cubicBezTo>
                    <a:pt x="5262" y="3119"/>
                    <a:pt x="5105" y="3277"/>
                    <a:pt x="4884" y="3277"/>
                  </a:cubicBezTo>
                  <a:cubicBezTo>
                    <a:pt x="4695" y="3277"/>
                    <a:pt x="4538" y="3151"/>
                    <a:pt x="4538" y="2930"/>
                  </a:cubicBezTo>
                  <a:cubicBezTo>
                    <a:pt x="4538" y="2741"/>
                    <a:pt x="4695" y="2584"/>
                    <a:pt x="4884" y="2584"/>
                  </a:cubicBezTo>
                  <a:close/>
                  <a:moveTo>
                    <a:pt x="7877" y="2615"/>
                  </a:moveTo>
                  <a:cubicBezTo>
                    <a:pt x="8098" y="2615"/>
                    <a:pt x="8255" y="2773"/>
                    <a:pt x="8255" y="2962"/>
                  </a:cubicBezTo>
                  <a:cubicBezTo>
                    <a:pt x="8287" y="3151"/>
                    <a:pt x="8129" y="3308"/>
                    <a:pt x="7877" y="3308"/>
                  </a:cubicBezTo>
                  <a:cubicBezTo>
                    <a:pt x="7688" y="3308"/>
                    <a:pt x="7531" y="3151"/>
                    <a:pt x="7531" y="2962"/>
                  </a:cubicBezTo>
                  <a:cubicBezTo>
                    <a:pt x="7531" y="2773"/>
                    <a:pt x="7688" y="2615"/>
                    <a:pt x="7877" y="2615"/>
                  </a:cubicBezTo>
                  <a:close/>
                  <a:moveTo>
                    <a:pt x="1104" y="4222"/>
                  </a:moveTo>
                  <a:cubicBezTo>
                    <a:pt x="1387" y="4568"/>
                    <a:pt x="1828" y="4820"/>
                    <a:pt x="2332" y="4820"/>
                  </a:cubicBezTo>
                  <a:cubicBezTo>
                    <a:pt x="2301" y="5199"/>
                    <a:pt x="1954" y="5577"/>
                    <a:pt x="1545" y="5577"/>
                  </a:cubicBezTo>
                  <a:cubicBezTo>
                    <a:pt x="1167" y="5577"/>
                    <a:pt x="789" y="5199"/>
                    <a:pt x="789" y="4820"/>
                  </a:cubicBezTo>
                  <a:cubicBezTo>
                    <a:pt x="789" y="4568"/>
                    <a:pt x="915" y="4348"/>
                    <a:pt x="1104" y="4222"/>
                  </a:cubicBezTo>
                  <a:close/>
                  <a:moveTo>
                    <a:pt x="11721" y="4222"/>
                  </a:moveTo>
                  <a:cubicBezTo>
                    <a:pt x="11910" y="4348"/>
                    <a:pt x="12036" y="4568"/>
                    <a:pt x="12036" y="4820"/>
                  </a:cubicBezTo>
                  <a:cubicBezTo>
                    <a:pt x="12036" y="5199"/>
                    <a:pt x="11721" y="5577"/>
                    <a:pt x="11280" y="5577"/>
                  </a:cubicBezTo>
                  <a:cubicBezTo>
                    <a:pt x="10870" y="5577"/>
                    <a:pt x="10492" y="5199"/>
                    <a:pt x="10492" y="4820"/>
                  </a:cubicBezTo>
                  <a:cubicBezTo>
                    <a:pt x="10965" y="4820"/>
                    <a:pt x="11437" y="4568"/>
                    <a:pt x="11721" y="4222"/>
                  </a:cubicBezTo>
                  <a:close/>
                  <a:moveTo>
                    <a:pt x="7460" y="5143"/>
                  </a:moveTo>
                  <a:cubicBezTo>
                    <a:pt x="7554" y="5143"/>
                    <a:pt x="7641" y="5183"/>
                    <a:pt x="7688" y="5262"/>
                  </a:cubicBezTo>
                  <a:cubicBezTo>
                    <a:pt x="7877" y="5356"/>
                    <a:pt x="7877" y="5608"/>
                    <a:pt x="7720" y="5766"/>
                  </a:cubicBezTo>
                  <a:cubicBezTo>
                    <a:pt x="7373" y="6112"/>
                    <a:pt x="6901" y="6301"/>
                    <a:pt x="6396" y="6301"/>
                  </a:cubicBezTo>
                  <a:cubicBezTo>
                    <a:pt x="5892" y="6301"/>
                    <a:pt x="5420" y="6112"/>
                    <a:pt x="5105" y="5766"/>
                  </a:cubicBezTo>
                  <a:cubicBezTo>
                    <a:pt x="4947" y="5608"/>
                    <a:pt x="4947" y="5356"/>
                    <a:pt x="5105" y="5262"/>
                  </a:cubicBezTo>
                  <a:cubicBezTo>
                    <a:pt x="5184" y="5183"/>
                    <a:pt x="5278" y="5143"/>
                    <a:pt x="5369" y="5143"/>
                  </a:cubicBezTo>
                  <a:cubicBezTo>
                    <a:pt x="5459" y="5143"/>
                    <a:pt x="5546" y="5183"/>
                    <a:pt x="5609" y="5262"/>
                  </a:cubicBezTo>
                  <a:cubicBezTo>
                    <a:pt x="5829" y="5466"/>
                    <a:pt x="6113" y="5569"/>
                    <a:pt x="6396" y="5569"/>
                  </a:cubicBezTo>
                  <a:cubicBezTo>
                    <a:pt x="6680" y="5569"/>
                    <a:pt x="6964" y="5466"/>
                    <a:pt x="7184" y="5262"/>
                  </a:cubicBezTo>
                  <a:cubicBezTo>
                    <a:pt x="7263" y="5183"/>
                    <a:pt x="7365" y="5143"/>
                    <a:pt x="7460" y="5143"/>
                  </a:cubicBezTo>
                  <a:close/>
                  <a:moveTo>
                    <a:pt x="6396" y="0"/>
                  </a:moveTo>
                  <a:cubicBezTo>
                    <a:pt x="5829" y="1071"/>
                    <a:pt x="4695" y="1828"/>
                    <a:pt x="3403" y="1828"/>
                  </a:cubicBezTo>
                  <a:lnTo>
                    <a:pt x="2301" y="1828"/>
                  </a:lnTo>
                  <a:cubicBezTo>
                    <a:pt x="1482" y="1828"/>
                    <a:pt x="757" y="2489"/>
                    <a:pt x="757" y="3308"/>
                  </a:cubicBezTo>
                  <a:lnTo>
                    <a:pt x="757" y="3529"/>
                  </a:lnTo>
                  <a:cubicBezTo>
                    <a:pt x="284" y="3781"/>
                    <a:pt x="1" y="4253"/>
                    <a:pt x="1" y="4820"/>
                  </a:cubicBezTo>
                  <a:cubicBezTo>
                    <a:pt x="1" y="5640"/>
                    <a:pt x="694" y="6301"/>
                    <a:pt x="1513" y="6301"/>
                  </a:cubicBezTo>
                  <a:cubicBezTo>
                    <a:pt x="1891" y="6301"/>
                    <a:pt x="2301" y="6144"/>
                    <a:pt x="2521" y="5923"/>
                  </a:cubicBezTo>
                  <a:cubicBezTo>
                    <a:pt x="3120" y="7467"/>
                    <a:pt x="4632" y="8601"/>
                    <a:pt x="6365" y="8601"/>
                  </a:cubicBezTo>
                  <a:cubicBezTo>
                    <a:pt x="8098" y="8601"/>
                    <a:pt x="9578" y="7467"/>
                    <a:pt x="10177" y="5923"/>
                  </a:cubicBezTo>
                  <a:cubicBezTo>
                    <a:pt x="10461" y="6144"/>
                    <a:pt x="10807" y="6301"/>
                    <a:pt x="11185" y="6301"/>
                  </a:cubicBezTo>
                  <a:cubicBezTo>
                    <a:pt x="12036" y="6301"/>
                    <a:pt x="12697" y="5640"/>
                    <a:pt x="12697" y="4820"/>
                  </a:cubicBezTo>
                  <a:cubicBezTo>
                    <a:pt x="12760" y="4253"/>
                    <a:pt x="12445" y="3749"/>
                    <a:pt x="12036" y="3529"/>
                  </a:cubicBezTo>
                  <a:lnTo>
                    <a:pt x="12036" y="3308"/>
                  </a:lnTo>
                  <a:cubicBezTo>
                    <a:pt x="12036" y="2489"/>
                    <a:pt x="11311" y="1828"/>
                    <a:pt x="10492" y="1828"/>
                  </a:cubicBezTo>
                  <a:lnTo>
                    <a:pt x="9389" y="1828"/>
                  </a:lnTo>
                  <a:cubicBezTo>
                    <a:pt x="8098" y="1828"/>
                    <a:pt x="6932" y="1071"/>
                    <a:pt x="63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588" name="Google Shape;19588;p93"/>
          <p:cNvGrpSpPr/>
          <p:nvPr/>
        </p:nvGrpSpPr>
        <p:grpSpPr>
          <a:xfrm>
            <a:off x="5748546" y="2887174"/>
            <a:ext cx="356326" cy="358971"/>
            <a:chOff x="-54026025" y="3192625"/>
            <a:chExt cx="316650" cy="319000"/>
          </a:xfrm>
        </p:grpSpPr>
        <p:sp>
          <p:nvSpPr>
            <p:cNvPr id="19589" name="Google Shape;19589;p93"/>
            <p:cNvSpPr/>
            <p:nvPr/>
          </p:nvSpPr>
          <p:spPr>
            <a:xfrm>
              <a:off x="-54026025" y="3312350"/>
              <a:ext cx="18125" cy="63800"/>
            </a:xfrm>
            <a:custGeom>
              <a:avLst/>
              <a:gdLst/>
              <a:ahLst/>
              <a:cxnLst/>
              <a:rect l="l" t="t" r="r" b="b"/>
              <a:pathLst>
                <a:path w="725" h="2552" extrusionOk="0">
                  <a:moveTo>
                    <a:pt x="725" y="0"/>
                  </a:moveTo>
                  <a:cubicBezTo>
                    <a:pt x="315" y="189"/>
                    <a:pt x="0" y="693"/>
                    <a:pt x="0" y="1260"/>
                  </a:cubicBezTo>
                  <a:cubicBezTo>
                    <a:pt x="0" y="1796"/>
                    <a:pt x="315" y="2268"/>
                    <a:pt x="725" y="2552"/>
                  </a:cubicBezTo>
                  <a:lnTo>
                    <a:pt x="725" y="158"/>
                  </a:ln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0" name="Google Shape;19590;p93"/>
            <p:cNvSpPr/>
            <p:nvPr/>
          </p:nvSpPr>
          <p:spPr>
            <a:xfrm>
              <a:off x="-53890550" y="3192625"/>
              <a:ext cx="125250" cy="56725"/>
            </a:xfrm>
            <a:custGeom>
              <a:avLst/>
              <a:gdLst/>
              <a:ahLst/>
              <a:cxnLst/>
              <a:rect l="l" t="t" r="r" b="b"/>
              <a:pathLst>
                <a:path w="5010" h="2269" extrusionOk="0">
                  <a:moveTo>
                    <a:pt x="914" y="0"/>
                  </a:moveTo>
                  <a:cubicBezTo>
                    <a:pt x="599" y="0"/>
                    <a:pt x="315" y="63"/>
                    <a:pt x="0" y="95"/>
                  </a:cubicBezTo>
                  <a:cubicBezTo>
                    <a:pt x="158" y="536"/>
                    <a:pt x="441" y="914"/>
                    <a:pt x="756" y="1260"/>
                  </a:cubicBezTo>
                  <a:cubicBezTo>
                    <a:pt x="1418" y="1891"/>
                    <a:pt x="2237" y="2269"/>
                    <a:pt x="3151" y="2269"/>
                  </a:cubicBezTo>
                  <a:lnTo>
                    <a:pt x="5009" y="2269"/>
                  </a:lnTo>
                  <a:cubicBezTo>
                    <a:pt x="4127" y="914"/>
                    <a:pt x="2647" y="0"/>
                    <a:pt x="9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1" name="Google Shape;19591;p93"/>
            <p:cNvSpPr/>
            <p:nvPr/>
          </p:nvSpPr>
          <p:spPr>
            <a:xfrm>
              <a:off x="-53839375" y="3306025"/>
              <a:ext cx="55175" cy="55175"/>
            </a:xfrm>
            <a:custGeom>
              <a:avLst/>
              <a:gdLst/>
              <a:ahLst/>
              <a:cxnLst/>
              <a:rect l="l" t="t" r="r" b="b"/>
              <a:pathLst>
                <a:path w="2207" h="2207" extrusionOk="0">
                  <a:moveTo>
                    <a:pt x="1104" y="1"/>
                  </a:moveTo>
                  <a:cubicBezTo>
                    <a:pt x="505" y="1"/>
                    <a:pt x="1" y="505"/>
                    <a:pt x="1" y="1104"/>
                  </a:cubicBezTo>
                  <a:cubicBezTo>
                    <a:pt x="1" y="1702"/>
                    <a:pt x="505" y="2206"/>
                    <a:pt x="1104" y="2206"/>
                  </a:cubicBezTo>
                  <a:cubicBezTo>
                    <a:pt x="1734" y="2206"/>
                    <a:pt x="2206" y="1702"/>
                    <a:pt x="2206" y="1104"/>
                  </a:cubicBezTo>
                  <a:cubicBezTo>
                    <a:pt x="2206" y="505"/>
                    <a:pt x="1734" y="1"/>
                    <a:pt x="11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2" name="Google Shape;19592;p93"/>
            <p:cNvSpPr/>
            <p:nvPr/>
          </p:nvSpPr>
          <p:spPr>
            <a:xfrm>
              <a:off x="-53950425" y="3306025"/>
              <a:ext cx="55150" cy="55175"/>
            </a:xfrm>
            <a:custGeom>
              <a:avLst/>
              <a:gdLst/>
              <a:ahLst/>
              <a:cxnLst/>
              <a:rect l="l" t="t" r="r" b="b"/>
              <a:pathLst>
                <a:path w="2206" h="2207" extrusionOk="0">
                  <a:moveTo>
                    <a:pt x="1103" y="1"/>
                  </a:moveTo>
                  <a:cubicBezTo>
                    <a:pt x="505" y="1"/>
                    <a:pt x="1" y="505"/>
                    <a:pt x="1" y="1104"/>
                  </a:cubicBezTo>
                  <a:cubicBezTo>
                    <a:pt x="1" y="1702"/>
                    <a:pt x="505" y="2206"/>
                    <a:pt x="1103" y="2206"/>
                  </a:cubicBezTo>
                  <a:cubicBezTo>
                    <a:pt x="1702" y="2206"/>
                    <a:pt x="2206" y="1702"/>
                    <a:pt x="2206" y="1104"/>
                  </a:cubicBezTo>
                  <a:cubicBezTo>
                    <a:pt x="2206" y="505"/>
                    <a:pt x="1702" y="1"/>
                    <a:pt x="110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3" name="Google Shape;19593;p93"/>
            <p:cNvSpPr/>
            <p:nvPr/>
          </p:nvSpPr>
          <p:spPr>
            <a:xfrm>
              <a:off x="-53985075" y="3400950"/>
              <a:ext cx="236300" cy="110675"/>
            </a:xfrm>
            <a:custGeom>
              <a:avLst/>
              <a:gdLst/>
              <a:ahLst/>
              <a:cxnLst/>
              <a:rect l="l" t="t" r="r" b="b"/>
              <a:pathLst>
                <a:path w="9452" h="4427" extrusionOk="0">
                  <a:moveTo>
                    <a:pt x="5790" y="969"/>
                  </a:moveTo>
                  <a:cubicBezTo>
                    <a:pt x="5884" y="969"/>
                    <a:pt x="5971" y="1008"/>
                    <a:pt x="6018" y="1087"/>
                  </a:cubicBezTo>
                  <a:cubicBezTo>
                    <a:pt x="6176" y="1245"/>
                    <a:pt x="6176" y="1497"/>
                    <a:pt x="6018" y="1591"/>
                  </a:cubicBezTo>
                  <a:cubicBezTo>
                    <a:pt x="5671" y="1969"/>
                    <a:pt x="5199" y="2158"/>
                    <a:pt x="4726" y="2158"/>
                  </a:cubicBezTo>
                  <a:cubicBezTo>
                    <a:pt x="4254" y="2158"/>
                    <a:pt x="3750" y="1969"/>
                    <a:pt x="3435" y="1591"/>
                  </a:cubicBezTo>
                  <a:cubicBezTo>
                    <a:pt x="3277" y="1434"/>
                    <a:pt x="3277" y="1213"/>
                    <a:pt x="3435" y="1087"/>
                  </a:cubicBezTo>
                  <a:cubicBezTo>
                    <a:pt x="3513" y="1008"/>
                    <a:pt x="3608" y="969"/>
                    <a:pt x="3698" y="969"/>
                  </a:cubicBezTo>
                  <a:cubicBezTo>
                    <a:pt x="3789" y="969"/>
                    <a:pt x="3876" y="1008"/>
                    <a:pt x="3939" y="1087"/>
                  </a:cubicBezTo>
                  <a:cubicBezTo>
                    <a:pt x="4159" y="1308"/>
                    <a:pt x="4443" y="1418"/>
                    <a:pt x="4726" y="1418"/>
                  </a:cubicBezTo>
                  <a:cubicBezTo>
                    <a:pt x="5010" y="1418"/>
                    <a:pt x="5293" y="1308"/>
                    <a:pt x="5514" y="1087"/>
                  </a:cubicBezTo>
                  <a:cubicBezTo>
                    <a:pt x="5593" y="1008"/>
                    <a:pt x="5695" y="969"/>
                    <a:pt x="5790" y="969"/>
                  </a:cubicBezTo>
                  <a:close/>
                  <a:moveTo>
                    <a:pt x="4711" y="0"/>
                  </a:moveTo>
                  <a:cubicBezTo>
                    <a:pt x="4002" y="0"/>
                    <a:pt x="3293" y="205"/>
                    <a:pt x="2678" y="615"/>
                  </a:cubicBezTo>
                  <a:cubicBezTo>
                    <a:pt x="2615" y="646"/>
                    <a:pt x="2552" y="709"/>
                    <a:pt x="2489" y="709"/>
                  </a:cubicBezTo>
                  <a:lnTo>
                    <a:pt x="1" y="709"/>
                  </a:lnTo>
                  <a:cubicBezTo>
                    <a:pt x="505" y="2820"/>
                    <a:pt x="2458" y="4427"/>
                    <a:pt x="4726" y="4427"/>
                  </a:cubicBezTo>
                  <a:cubicBezTo>
                    <a:pt x="7026" y="4427"/>
                    <a:pt x="8948" y="2820"/>
                    <a:pt x="9452" y="709"/>
                  </a:cubicBezTo>
                  <a:lnTo>
                    <a:pt x="6963" y="709"/>
                  </a:lnTo>
                  <a:cubicBezTo>
                    <a:pt x="6869" y="646"/>
                    <a:pt x="6774" y="646"/>
                    <a:pt x="6743" y="615"/>
                  </a:cubicBezTo>
                  <a:cubicBezTo>
                    <a:pt x="6128" y="205"/>
                    <a:pt x="5419" y="0"/>
                    <a:pt x="47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4" name="Google Shape;19594;p93"/>
            <p:cNvSpPr/>
            <p:nvPr/>
          </p:nvSpPr>
          <p:spPr>
            <a:xfrm>
              <a:off x="-53986650" y="3342275"/>
              <a:ext cx="241025" cy="55150"/>
            </a:xfrm>
            <a:custGeom>
              <a:avLst/>
              <a:gdLst/>
              <a:ahLst/>
              <a:cxnLst/>
              <a:rect l="l" t="t" r="r" b="b"/>
              <a:pathLst>
                <a:path w="9641" h="2206" extrusionOk="0">
                  <a:moveTo>
                    <a:pt x="1" y="0"/>
                  </a:moveTo>
                  <a:lnTo>
                    <a:pt x="1" y="1859"/>
                  </a:lnTo>
                  <a:lnTo>
                    <a:pt x="1" y="2206"/>
                  </a:lnTo>
                  <a:lnTo>
                    <a:pt x="2458" y="2206"/>
                  </a:lnTo>
                  <a:cubicBezTo>
                    <a:pt x="3198" y="1749"/>
                    <a:pt x="4017" y="1520"/>
                    <a:pt x="4829" y="1520"/>
                  </a:cubicBezTo>
                  <a:cubicBezTo>
                    <a:pt x="5640" y="1520"/>
                    <a:pt x="6443" y="1749"/>
                    <a:pt x="7152" y="2206"/>
                  </a:cubicBezTo>
                  <a:lnTo>
                    <a:pt x="9641" y="2206"/>
                  </a:lnTo>
                  <a:lnTo>
                    <a:pt x="9641" y="1859"/>
                  </a:lnTo>
                  <a:lnTo>
                    <a:pt x="9641" y="0"/>
                  </a:lnTo>
                  <a:lnTo>
                    <a:pt x="8853" y="0"/>
                  </a:lnTo>
                  <a:cubicBezTo>
                    <a:pt x="8696" y="882"/>
                    <a:pt x="7940" y="1512"/>
                    <a:pt x="7026" y="1512"/>
                  </a:cubicBezTo>
                  <a:cubicBezTo>
                    <a:pt x="6144" y="1512"/>
                    <a:pt x="5388" y="882"/>
                    <a:pt x="5230" y="0"/>
                  </a:cubicBezTo>
                  <a:lnTo>
                    <a:pt x="4411" y="0"/>
                  </a:lnTo>
                  <a:cubicBezTo>
                    <a:pt x="4254" y="882"/>
                    <a:pt x="3466" y="1512"/>
                    <a:pt x="2584" y="1512"/>
                  </a:cubicBezTo>
                  <a:cubicBezTo>
                    <a:pt x="1670" y="1512"/>
                    <a:pt x="946" y="882"/>
                    <a:pt x="7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5" name="Google Shape;19595;p93"/>
            <p:cNvSpPr/>
            <p:nvPr/>
          </p:nvSpPr>
          <p:spPr>
            <a:xfrm>
              <a:off x="-53989000" y="3199700"/>
              <a:ext cx="241800" cy="123700"/>
            </a:xfrm>
            <a:custGeom>
              <a:avLst/>
              <a:gdLst/>
              <a:ahLst/>
              <a:cxnLst/>
              <a:rect l="l" t="t" r="r" b="b"/>
              <a:pathLst>
                <a:path w="9672" h="4948" extrusionOk="0">
                  <a:moveTo>
                    <a:pt x="3245" y="1"/>
                  </a:moveTo>
                  <a:cubicBezTo>
                    <a:pt x="1355" y="662"/>
                    <a:pt x="0" y="2490"/>
                    <a:pt x="0" y="4601"/>
                  </a:cubicBezTo>
                  <a:lnTo>
                    <a:pt x="0" y="4947"/>
                  </a:lnTo>
                  <a:lnTo>
                    <a:pt x="788" y="4947"/>
                  </a:lnTo>
                  <a:cubicBezTo>
                    <a:pt x="945" y="4096"/>
                    <a:pt x="1701" y="3466"/>
                    <a:pt x="2615" y="3466"/>
                  </a:cubicBezTo>
                  <a:cubicBezTo>
                    <a:pt x="3529" y="3466"/>
                    <a:pt x="4253" y="4096"/>
                    <a:pt x="4411" y="4947"/>
                  </a:cubicBezTo>
                  <a:lnTo>
                    <a:pt x="5261" y="4947"/>
                  </a:lnTo>
                  <a:cubicBezTo>
                    <a:pt x="5419" y="4096"/>
                    <a:pt x="6207" y="3466"/>
                    <a:pt x="7057" y="3466"/>
                  </a:cubicBezTo>
                  <a:cubicBezTo>
                    <a:pt x="7971" y="3466"/>
                    <a:pt x="8727" y="4096"/>
                    <a:pt x="8884" y="4947"/>
                  </a:cubicBezTo>
                  <a:lnTo>
                    <a:pt x="9672" y="4947"/>
                  </a:lnTo>
                  <a:lnTo>
                    <a:pt x="9672" y="4601"/>
                  </a:lnTo>
                  <a:cubicBezTo>
                    <a:pt x="9672" y="3939"/>
                    <a:pt x="9546" y="3309"/>
                    <a:pt x="9262" y="2710"/>
                  </a:cubicBezTo>
                  <a:lnTo>
                    <a:pt x="7089" y="2710"/>
                  </a:lnTo>
                  <a:cubicBezTo>
                    <a:pt x="5986" y="2710"/>
                    <a:pt x="4978" y="2301"/>
                    <a:pt x="4190" y="1513"/>
                  </a:cubicBezTo>
                  <a:cubicBezTo>
                    <a:pt x="3749" y="1072"/>
                    <a:pt x="3434" y="568"/>
                    <a:pt x="324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6" name="Google Shape;19596;p93"/>
            <p:cNvSpPr/>
            <p:nvPr/>
          </p:nvSpPr>
          <p:spPr>
            <a:xfrm>
              <a:off x="-53728300" y="3310775"/>
              <a:ext cx="18925" cy="64600"/>
            </a:xfrm>
            <a:custGeom>
              <a:avLst/>
              <a:gdLst/>
              <a:ahLst/>
              <a:cxnLst/>
              <a:rect l="l" t="t" r="r" b="b"/>
              <a:pathLst>
                <a:path w="757" h="2584" extrusionOk="0">
                  <a:moveTo>
                    <a:pt x="0" y="0"/>
                  </a:moveTo>
                  <a:lnTo>
                    <a:pt x="0" y="158"/>
                  </a:lnTo>
                  <a:lnTo>
                    <a:pt x="0" y="2583"/>
                  </a:lnTo>
                  <a:cubicBezTo>
                    <a:pt x="441" y="2300"/>
                    <a:pt x="756" y="1827"/>
                    <a:pt x="756" y="1260"/>
                  </a:cubicBezTo>
                  <a:cubicBezTo>
                    <a:pt x="756" y="756"/>
                    <a:pt x="473" y="252"/>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597" name="Google Shape;19597;p93"/>
          <p:cNvGrpSpPr/>
          <p:nvPr/>
        </p:nvGrpSpPr>
        <p:grpSpPr>
          <a:xfrm>
            <a:off x="5768492" y="3358148"/>
            <a:ext cx="316434" cy="358099"/>
            <a:chOff x="-54007925" y="3584850"/>
            <a:chExt cx="281200" cy="318225"/>
          </a:xfrm>
        </p:grpSpPr>
        <p:sp>
          <p:nvSpPr>
            <p:cNvPr id="19598" name="Google Shape;19598;p93"/>
            <p:cNvSpPr/>
            <p:nvPr/>
          </p:nvSpPr>
          <p:spPr>
            <a:xfrm>
              <a:off x="-53943325" y="3716375"/>
              <a:ext cx="151250" cy="18950"/>
            </a:xfrm>
            <a:custGeom>
              <a:avLst/>
              <a:gdLst/>
              <a:ahLst/>
              <a:cxnLst/>
              <a:rect l="l" t="t" r="r" b="b"/>
              <a:pathLst>
                <a:path w="6050" h="758" extrusionOk="0">
                  <a:moveTo>
                    <a:pt x="0" y="1"/>
                  </a:moveTo>
                  <a:cubicBezTo>
                    <a:pt x="441" y="474"/>
                    <a:pt x="1040" y="757"/>
                    <a:pt x="1702" y="757"/>
                  </a:cubicBezTo>
                  <a:lnTo>
                    <a:pt x="4348" y="757"/>
                  </a:lnTo>
                  <a:cubicBezTo>
                    <a:pt x="5041" y="757"/>
                    <a:pt x="5608" y="474"/>
                    <a:pt x="60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9" name="Google Shape;19599;p93"/>
            <p:cNvSpPr/>
            <p:nvPr/>
          </p:nvSpPr>
          <p:spPr>
            <a:xfrm>
              <a:off x="-53970100" y="3679375"/>
              <a:ext cx="205575" cy="18125"/>
            </a:xfrm>
            <a:custGeom>
              <a:avLst/>
              <a:gdLst/>
              <a:ahLst/>
              <a:cxnLst/>
              <a:rect l="l" t="t" r="r" b="b"/>
              <a:pathLst>
                <a:path w="8223" h="725" extrusionOk="0">
                  <a:moveTo>
                    <a:pt x="0" y="0"/>
                  </a:moveTo>
                  <a:lnTo>
                    <a:pt x="0" y="725"/>
                  </a:lnTo>
                  <a:lnTo>
                    <a:pt x="8223" y="725"/>
                  </a:lnTo>
                  <a:lnTo>
                    <a:pt x="822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0" name="Google Shape;19600;p93"/>
            <p:cNvSpPr/>
            <p:nvPr/>
          </p:nvSpPr>
          <p:spPr>
            <a:xfrm>
              <a:off x="-53970100" y="3715600"/>
              <a:ext cx="204800" cy="187475"/>
            </a:xfrm>
            <a:custGeom>
              <a:avLst/>
              <a:gdLst/>
              <a:ahLst/>
              <a:cxnLst/>
              <a:rect l="l" t="t" r="r" b="b"/>
              <a:pathLst>
                <a:path w="8192" h="7499" extrusionOk="0">
                  <a:moveTo>
                    <a:pt x="2584" y="2300"/>
                  </a:moveTo>
                  <a:cubicBezTo>
                    <a:pt x="2804" y="2300"/>
                    <a:pt x="2962" y="2426"/>
                    <a:pt x="2962" y="2647"/>
                  </a:cubicBezTo>
                  <a:cubicBezTo>
                    <a:pt x="2962" y="2836"/>
                    <a:pt x="2804" y="2993"/>
                    <a:pt x="2584" y="2993"/>
                  </a:cubicBezTo>
                  <a:cubicBezTo>
                    <a:pt x="2395" y="2993"/>
                    <a:pt x="2237" y="2836"/>
                    <a:pt x="2237" y="2647"/>
                  </a:cubicBezTo>
                  <a:cubicBezTo>
                    <a:pt x="2237" y="2426"/>
                    <a:pt x="2395" y="2300"/>
                    <a:pt x="2584" y="2300"/>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91" y="4072"/>
                  </a:moveTo>
                  <a:cubicBezTo>
                    <a:pt x="5285" y="4072"/>
                    <a:pt x="5372" y="4112"/>
                    <a:pt x="5419" y="4191"/>
                  </a:cubicBezTo>
                  <a:cubicBezTo>
                    <a:pt x="5577" y="4348"/>
                    <a:pt x="5577" y="4569"/>
                    <a:pt x="5419" y="4695"/>
                  </a:cubicBezTo>
                  <a:cubicBezTo>
                    <a:pt x="5072" y="5041"/>
                    <a:pt x="4600" y="5230"/>
                    <a:pt x="4127" y="5230"/>
                  </a:cubicBezTo>
                  <a:cubicBezTo>
                    <a:pt x="3655" y="5230"/>
                    <a:pt x="3151" y="5041"/>
                    <a:pt x="2836" y="4695"/>
                  </a:cubicBezTo>
                  <a:cubicBezTo>
                    <a:pt x="2678" y="4537"/>
                    <a:pt x="2678" y="4285"/>
                    <a:pt x="2836" y="4191"/>
                  </a:cubicBezTo>
                  <a:cubicBezTo>
                    <a:pt x="2914" y="4112"/>
                    <a:pt x="3009" y="4072"/>
                    <a:pt x="3099" y="4072"/>
                  </a:cubicBezTo>
                  <a:cubicBezTo>
                    <a:pt x="3190" y="4072"/>
                    <a:pt x="3277" y="4112"/>
                    <a:pt x="3340" y="4191"/>
                  </a:cubicBezTo>
                  <a:cubicBezTo>
                    <a:pt x="3560" y="4395"/>
                    <a:pt x="3844" y="4498"/>
                    <a:pt x="4127" y="4498"/>
                  </a:cubicBezTo>
                  <a:cubicBezTo>
                    <a:pt x="4411" y="4498"/>
                    <a:pt x="4694" y="4395"/>
                    <a:pt x="4915" y="4191"/>
                  </a:cubicBezTo>
                  <a:cubicBezTo>
                    <a:pt x="4994" y="4112"/>
                    <a:pt x="5096" y="4072"/>
                    <a:pt x="5191" y="4072"/>
                  </a:cubicBezTo>
                  <a:close/>
                  <a:moveTo>
                    <a:pt x="0" y="0"/>
                  </a:moveTo>
                  <a:lnTo>
                    <a:pt x="0" y="3340"/>
                  </a:lnTo>
                  <a:cubicBezTo>
                    <a:pt x="0" y="5577"/>
                    <a:pt x="1859" y="7499"/>
                    <a:pt x="4096" y="7499"/>
                  </a:cubicBezTo>
                  <a:cubicBezTo>
                    <a:pt x="6333" y="7499"/>
                    <a:pt x="8191" y="5640"/>
                    <a:pt x="8191" y="3340"/>
                  </a:cubicBezTo>
                  <a:lnTo>
                    <a:pt x="8191" y="0"/>
                  </a:lnTo>
                  <a:lnTo>
                    <a:pt x="8034" y="0"/>
                  </a:lnTo>
                  <a:cubicBezTo>
                    <a:pt x="7467" y="946"/>
                    <a:pt x="6490" y="1513"/>
                    <a:pt x="5419" y="1513"/>
                  </a:cubicBezTo>
                  <a:lnTo>
                    <a:pt x="2804" y="1513"/>
                  </a:lnTo>
                  <a:cubicBezTo>
                    <a:pt x="1701" y="1513"/>
                    <a:pt x="693" y="946"/>
                    <a:pt x="1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1" name="Google Shape;19601;p93"/>
            <p:cNvSpPr/>
            <p:nvPr/>
          </p:nvSpPr>
          <p:spPr>
            <a:xfrm>
              <a:off x="-54007125" y="3584850"/>
              <a:ext cx="278825" cy="74850"/>
            </a:xfrm>
            <a:custGeom>
              <a:avLst/>
              <a:gdLst/>
              <a:ahLst/>
              <a:cxnLst/>
              <a:rect l="l" t="t" r="r" b="b"/>
              <a:pathLst>
                <a:path w="11153" h="2994" extrusionOk="0">
                  <a:moveTo>
                    <a:pt x="5577" y="1"/>
                  </a:moveTo>
                  <a:cubicBezTo>
                    <a:pt x="2867" y="1"/>
                    <a:pt x="0" y="788"/>
                    <a:pt x="0" y="2238"/>
                  </a:cubicBezTo>
                  <a:cubicBezTo>
                    <a:pt x="0" y="2647"/>
                    <a:pt x="315" y="2994"/>
                    <a:pt x="725" y="2994"/>
                  </a:cubicBezTo>
                  <a:lnTo>
                    <a:pt x="10429" y="2994"/>
                  </a:lnTo>
                  <a:cubicBezTo>
                    <a:pt x="10838" y="2994"/>
                    <a:pt x="11153" y="2679"/>
                    <a:pt x="11153" y="2238"/>
                  </a:cubicBezTo>
                  <a:cubicBezTo>
                    <a:pt x="11153" y="788"/>
                    <a:pt x="8286" y="1"/>
                    <a:pt x="55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2" name="Google Shape;19602;p93"/>
            <p:cNvSpPr/>
            <p:nvPr/>
          </p:nvSpPr>
          <p:spPr>
            <a:xfrm>
              <a:off x="-54007925" y="3740025"/>
              <a:ext cx="18925" cy="64600"/>
            </a:xfrm>
            <a:custGeom>
              <a:avLst/>
              <a:gdLst/>
              <a:ahLst/>
              <a:cxnLst/>
              <a:rect l="l" t="t" r="r" b="b"/>
              <a:pathLst>
                <a:path w="757" h="2584" extrusionOk="0">
                  <a:moveTo>
                    <a:pt x="757" y="0"/>
                  </a:moveTo>
                  <a:cubicBezTo>
                    <a:pt x="316" y="252"/>
                    <a:pt x="1" y="725"/>
                    <a:pt x="1" y="1260"/>
                  </a:cubicBezTo>
                  <a:cubicBezTo>
                    <a:pt x="1" y="1827"/>
                    <a:pt x="316" y="2300"/>
                    <a:pt x="757" y="2584"/>
                  </a:cubicBezTo>
                  <a:lnTo>
                    <a:pt x="75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3" name="Google Shape;19603;p93"/>
            <p:cNvSpPr/>
            <p:nvPr/>
          </p:nvSpPr>
          <p:spPr>
            <a:xfrm>
              <a:off x="-53745625" y="3740025"/>
              <a:ext cx="18900" cy="64600"/>
            </a:xfrm>
            <a:custGeom>
              <a:avLst/>
              <a:gdLst/>
              <a:ahLst/>
              <a:cxnLst/>
              <a:rect l="l" t="t" r="r" b="b"/>
              <a:pathLst>
                <a:path w="756" h="2584" extrusionOk="0">
                  <a:moveTo>
                    <a:pt x="0" y="0"/>
                  </a:moveTo>
                  <a:lnTo>
                    <a:pt x="0" y="2584"/>
                  </a:lnTo>
                  <a:cubicBezTo>
                    <a:pt x="441" y="2300"/>
                    <a:pt x="756" y="1827"/>
                    <a:pt x="756" y="1260"/>
                  </a:cubicBezTo>
                  <a:cubicBezTo>
                    <a:pt x="693" y="725"/>
                    <a:pt x="441" y="252"/>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604" name="Google Shape;19604;p93"/>
          <p:cNvGrpSpPr/>
          <p:nvPr/>
        </p:nvGrpSpPr>
        <p:grpSpPr>
          <a:xfrm>
            <a:off x="5768492" y="3820033"/>
            <a:ext cx="316434" cy="358914"/>
            <a:chOff x="-54007925" y="3975575"/>
            <a:chExt cx="281200" cy="318950"/>
          </a:xfrm>
        </p:grpSpPr>
        <p:sp>
          <p:nvSpPr>
            <p:cNvPr id="19605" name="Google Shape;19605;p93"/>
            <p:cNvSpPr/>
            <p:nvPr/>
          </p:nvSpPr>
          <p:spPr>
            <a:xfrm>
              <a:off x="-53988225" y="3975575"/>
              <a:ext cx="244175" cy="142825"/>
            </a:xfrm>
            <a:custGeom>
              <a:avLst/>
              <a:gdLst/>
              <a:ahLst/>
              <a:cxnLst/>
              <a:rect l="l" t="t" r="r" b="b"/>
              <a:pathLst>
                <a:path w="9767" h="5713" extrusionOk="0">
                  <a:moveTo>
                    <a:pt x="5161" y="1329"/>
                  </a:moveTo>
                  <a:cubicBezTo>
                    <a:pt x="5247" y="1329"/>
                    <a:pt x="5333" y="1337"/>
                    <a:pt x="5419" y="1353"/>
                  </a:cubicBezTo>
                  <a:cubicBezTo>
                    <a:pt x="5577" y="1384"/>
                    <a:pt x="5671" y="1416"/>
                    <a:pt x="5797" y="1479"/>
                  </a:cubicBezTo>
                  <a:cubicBezTo>
                    <a:pt x="6617" y="1857"/>
                    <a:pt x="7026" y="2960"/>
                    <a:pt x="6837" y="4220"/>
                  </a:cubicBezTo>
                  <a:cubicBezTo>
                    <a:pt x="6774" y="4409"/>
                    <a:pt x="6617" y="4535"/>
                    <a:pt x="6459" y="4535"/>
                  </a:cubicBezTo>
                  <a:lnTo>
                    <a:pt x="6396" y="4535"/>
                  </a:lnTo>
                  <a:cubicBezTo>
                    <a:pt x="6207" y="4503"/>
                    <a:pt x="6049" y="4283"/>
                    <a:pt x="6081" y="4094"/>
                  </a:cubicBezTo>
                  <a:cubicBezTo>
                    <a:pt x="6239" y="3117"/>
                    <a:pt x="5892" y="2172"/>
                    <a:pt x="5293" y="2046"/>
                  </a:cubicBezTo>
                  <a:cubicBezTo>
                    <a:pt x="5250" y="2037"/>
                    <a:pt x="5205" y="2032"/>
                    <a:pt x="5161" y="2032"/>
                  </a:cubicBezTo>
                  <a:cubicBezTo>
                    <a:pt x="4601" y="2032"/>
                    <a:pt x="4022" y="2752"/>
                    <a:pt x="3876" y="3716"/>
                  </a:cubicBezTo>
                  <a:cubicBezTo>
                    <a:pt x="3847" y="3888"/>
                    <a:pt x="3660" y="4035"/>
                    <a:pt x="3484" y="4035"/>
                  </a:cubicBezTo>
                  <a:cubicBezTo>
                    <a:pt x="3468" y="4035"/>
                    <a:pt x="3451" y="4033"/>
                    <a:pt x="3435" y="4031"/>
                  </a:cubicBezTo>
                  <a:cubicBezTo>
                    <a:pt x="3246" y="3968"/>
                    <a:pt x="3088" y="3779"/>
                    <a:pt x="3120" y="3590"/>
                  </a:cubicBezTo>
                  <a:cubicBezTo>
                    <a:pt x="3351" y="2261"/>
                    <a:pt x="4217" y="1329"/>
                    <a:pt x="5161" y="1329"/>
                  </a:cubicBezTo>
                  <a:close/>
                  <a:moveTo>
                    <a:pt x="6821" y="1"/>
                  </a:moveTo>
                  <a:cubicBezTo>
                    <a:pt x="6045" y="1"/>
                    <a:pt x="5381" y="480"/>
                    <a:pt x="5104" y="1227"/>
                  </a:cubicBezTo>
                  <a:lnTo>
                    <a:pt x="3939" y="1038"/>
                  </a:lnTo>
                  <a:cubicBezTo>
                    <a:pt x="3734" y="998"/>
                    <a:pt x="3530" y="979"/>
                    <a:pt x="3328" y="979"/>
                  </a:cubicBezTo>
                  <a:cubicBezTo>
                    <a:pt x="1759" y="979"/>
                    <a:pt x="343" y="2128"/>
                    <a:pt x="64" y="3747"/>
                  </a:cubicBezTo>
                  <a:cubicBezTo>
                    <a:pt x="1" y="3936"/>
                    <a:pt x="158" y="4125"/>
                    <a:pt x="379" y="4188"/>
                  </a:cubicBezTo>
                  <a:lnTo>
                    <a:pt x="9200" y="5700"/>
                  </a:lnTo>
                  <a:cubicBezTo>
                    <a:pt x="9225" y="5709"/>
                    <a:pt x="9251" y="5713"/>
                    <a:pt x="9276" y="5713"/>
                  </a:cubicBezTo>
                  <a:cubicBezTo>
                    <a:pt x="9437" y="5713"/>
                    <a:pt x="9582" y="5549"/>
                    <a:pt x="9610" y="5385"/>
                  </a:cubicBezTo>
                  <a:cubicBezTo>
                    <a:pt x="9767" y="4535"/>
                    <a:pt x="9578" y="3621"/>
                    <a:pt x="9074" y="2865"/>
                  </a:cubicBezTo>
                  <a:cubicBezTo>
                    <a:pt x="8570" y="2203"/>
                    <a:pt x="7782" y="1731"/>
                    <a:pt x="6900" y="1573"/>
                  </a:cubicBezTo>
                  <a:lnTo>
                    <a:pt x="5892" y="1384"/>
                  </a:lnTo>
                  <a:cubicBezTo>
                    <a:pt x="6090" y="1017"/>
                    <a:pt x="6465" y="776"/>
                    <a:pt x="6882" y="776"/>
                  </a:cubicBezTo>
                  <a:cubicBezTo>
                    <a:pt x="6929" y="776"/>
                    <a:pt x="6978" y="779"/>
                    <a:pt x="7026" y="786"/>
                  </a:cubicBezTo>
                  <a:cubicBezTo>
                    <a:pt x="7042" y="788"/>
                    <a:pt x="7059" y="790"/>
                    <a:pt x="7075" y="790"/>
                  </a:cubicBezTo>
                  <a:cubicBezTo>
                    <a:pt x="7247" y="790"/>
                    <a:pt x="7410" y="643"/>
                    <a:pt x="7467" y="471"/>
                  </a:cubicBezTo>
                  <a:cubicBezTo>
                    <a:pt x="7499" y="282"/>
                    <a:pt x="7341" y="93"/>
                    <a:pt x="7152" y="30"/>
                  </a:cubicBezTo>
                  <a:cubicBezTo>
                    <a:pt x="7040" y="10"/>
                    <a:pt x="6930" y="1"/>
                    <a:pt x="682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6" name="Google Shape;19606;p93"/>
            <p:cNvSpPr/>
            <p:nvPr/>
          </p:nvSpPr>
          <p:spPr>
            <a:xfrm>
              <a:off x="-53970100" y="4100750"/>
              <a:ext cx="204800" cy="193775"/>
            </a:xfrm>
            <a:custGeom>
              <a:avLst/>
              <a:gdLst/>
              <a:ahLst/>
              <a:cxnLst/>
              <a:rect l="l" t="t" r="r" b="b"/>
              <a:pathLst>
                <a:path w="8192" h="7751" extrusionOk="0">
                  <a:moveTo>
                    <a:pt x="2584" y="1796"/>
                  </a:moveTo>
                  <a:cubicBezTo>
                    <a:pt x="2804" y="1796"/>
                    <a:pt x="2962" y="1954"/>
                    <a:pt x="2962" y="2143"/>
                  </a:cubicBezTo>
                  <a:cubicBezTo>
                    <a:pt x="2962" y="2363"/>
                    <a:pt x="2804" y="2521"/>
                    <a:pt x="2584" y="2521"/>
                  </a:cubicBezTo>
                  <a:cubicBezTo>
                    <a:pt x="2395" y="2521"/>
                    <a:pt x="2237" y="2363"/>
                    <a:pt x="2237" y="2143"/>
                  </a:cubicBezTo>
                  <a:cubicBezTo>
                    <a:pt x="2237" y="1954"/>
                    <a:pt x="2395" y="1796"/>
                    <a:pt x="2584" y="1796"/>
                  </a:cubicBezTo>
                  <a:close/>
                  <a:moveTo>
                    <a:pt x="5577" y="1796"/>
                  </a:moveTo>
                  <a:cubicBezTo>
                    <a:pt x="5797" y="1796"/>
                    <a:pt x="5955" y="1954"/>
                    <a:pt x="5955" y="2143"/>
                  </a:cubicBezTo>
                  <a:cubicBezTo>
                    <a:pt x="5955" y="2363"/>
                    <a:pt x="5797" y="2521"/>
                    <a:pt x="5577" y="2521"/>
                  </a:cubicBezTo>
                  <a:cubicBezTo>
                    <a:pt x="5388" y="2521"/>
                    <a:pt x="5230" y="2363"/>
                    <a:pt x="5230" y="2143"/>
                  </a:cubicBezTo>
                  <a:cubicBezTo>
                    <a:pt x="5230" y="1954"/>
                    <a:pt x="5388" y="1796"/>
                    <a:pt x="5577" y="1796"/>
                  </a:cubicBezTo>
                  <a:close/>
                  <a:moveTo>
                    <a:pt x="5147" y="4324"/>
                  </a:moveTo>
                  <a:cubicBezTo>
                    <a:pt x="5238" y="4324"/>
                    <a:pt x="5324" y="4364"/>
                    <a:pt x="5388" y="4443"/>
                  </a:cubicBezTo>
                  <a:cubicBezTo>
                    <a:pt x="5545" y="4600"/>
                    <a:pt x="5545" y="4852"/>
                    <a:pt x="5388" y="4947"/>
                  </a:cubicBezTo>
                  <a:cubicBezTo>
                    <a:pt x="5041" y="5325"/>
                    <a:pt x="4568" y="5514"/>
                    <a:pt x="4096" y="5514"/>
                  </a:cubicBezTo>
                  <a:cubicBezTo>
                    <a:pt x="3623" y="5514"/>
                    <a:pt x="3119" y="5325"/>
                    <a:pt x="2804" y="4947"/>
                  </a:cubicBezTo>
                  <a:cubicBezTo>
                    <a:pt x="2647" y="4789"/>
                    <a:pt x="2647" y="4569"/>
                    <a:pt x="2804" y="4443"/>
                  </a:cubicBezTo>
                  <a:cubicBezTo>
                    <a:pt x="2883" y="4380"/>
                    <a:pt x="2977" y="4348"/>
                    <a:pt x="3068" y="4348"/>
                  </a:cubicBezTo>
                  <a:cubicBezTo>
                    <a:pt x="3159" y="4348"/>
                    <a:pt x="3245" y="4380"/>
                    <a:pt x="3308" y="4443"/>
                  </a:cubicBezTo>
                  <a:cubicBezTo>
                    <a:pt x="3529" y="4663"/>
                    <a:pt x="3812" y="4773"/>
                    <a:pt x="4096" y="4773"/>
                  </a:cubicBezTo>
                  <a:cubicBezTo>
                    <a:pt x="4379" y="4773"/>
                    <a:pt x="4663" y="4663"/>
                    <a:pt x="4883" y="4443"/>
                  </a:cubicBezTo>
                  <a:cubicBezTo>
                    <a:pt x="4962" y="4364"/>
                    <a:pt x="5057" y="4324"/>
                    <a:pt x="5147" y="4324"/>
                  </a:cubicBezTo>
                  <a:close/>
                  <a:moveTo>
                    <a:pt x="0" y="0"/>
                  </a:moveTo>
                  <a:lnTo>
                    <a:pt x="0" y="3655"/>
                  </a:lnTo>
                  <a:cubicBezTo>
                    <a:pt x="0" y="5892"/>
                    <a:pt x="1859" y="7751"/>
                    <a:pt x="4096" y="7751"/>
                  </a:cubicBezTo>
                  <a:cubicBezTo>
                    <a:pt x="6333" y="7751"/>
                    <a:pt x="8191" y="5892"/>
                    <a:pt x="8191" y="3655"/>
                  </a:cubicBezTo>
                  <a:lnTo>
                    <a:pt x="8191" y="1450"/>
                  </a:ln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7" name="Google Shape;19607;p93"/>
            <p:cNvSpPr/>
            <p:nvPr/>
          </p:nvSpPr>
          <p:spPr>
            <a:xfrm>
              <a:off x="-53745625" y="4132250"/>
              <a:ext cx="18900" cy="63825"/>
            </a:xfrm>
            <a:custGeom>
              <a:avLst/>
              <a:gdLst/>
              <a:ahLst/>
              <a:cxnLst/>
              <a:rect l="l" t="t" r="r" b="b"/>
              <a:pathLst>
                <a:path w="756" h="2553" extrusionOk="0">
                  <a:moveTo>
                    <a:pt x="0" y="1"/>
                  </a:moveTo>
                  <a:lnTo>
                    <a:pt x="0" y="2552"/>
                  </a:lnTo>
                  <a:cubicBezTo>
                    <a:pt x="441" y="2269"/>
                    <a:pt x="756" y="1796"/>
                    <a:pt x="756" y="1261"/>
                  </a:cubicBezTo>
                  <a:cubicBezTo>
                    <a:pt x="693" y="694"/>
                    <a:pt x="441" y="221"/>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8" name="Google Shape;19608;p93"/>
            <p:cNvSpPr/>
            <p:nvPr/>
          </p:nvSpPr>
          <p:spPr>
            <a:xfrm>
              <a:off x="-54007925" y="4132250"/>
              <a:ext cx="18925" cy="63825"/>
            </a:xfrm>
            <a:custGeom>
              <a:avLst/>
              <a:gdLst/>
              <a:ahLst/>
              <a:cxnLst/>
              <a:rect l="l" t="t" r="r" b="b"/>
              <a:pathLst>
                <a:path w="757" h="2553" extrusionOk="0">
                  <a:moveTo>
                    <a:pt x="757" y="1"/>
                  </a:moveTo>
                  <a:cubicBezTo>
                    <a:pt x="316" y="221"/>
                    <a:pt x="1" y="694"/>
                    <a:pt x="1" y="1261"/>
                  </a:cubicBezTo>
                  <a:cubicBezTo>
                    <a:pt x="1" y="1796"/>
                    <a:pt x="316" y="2269"/>
                    <a:pt x="757" y="2552"/>
                  </a:cubicBezTo>
                  <a:lnTo>
                    <a:pt x="75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609" name="Google Shape;19609;p93"/>
          <p:cNvGrpSpPr/>
          <p:nvPr/>
        </p:nvGrpSpPr>
        <p:grpSpPr>
          <a:xfrm>
            <a:off x="8003359" y="2904504"/>
            <a:ext cx="274770" cy="358492"/>
            <a:chOff x="-52005775" y="3208025"/>
            <a:chExt cx="244175" cy="318575"/>
          </a:xfrm>
        </p:grpSpPr>
        <p:sp>
          <p:nvSpPr>
            <p:cNvPr id="19610" name="Google Shape;19610;p93"/>
            <p:cNvSpPr/>
            <p:nvPr/>
          </p:nvSpPr>
          <p:spPr>
            <a:xfrm>
              <a:off x="-51800200" y="3469850"/>
              <a:ext cx="38600" cy="56750"/>
            </a:xfrm>
            <a:custGeom>
              <a:avLst/>
              <a:gdLst/>
              <a:ahLst/>
              <a:cxnLst/>
              <a:rect l="l" t="t" r="r" b="b"/>
              <a:pathLst>
                <a:path w="1544" h="2270" extrusionOk="0">
                  <a:moveTo>
                    <a:pt x="756" y="1"/>
                  </a:moveTo>
                  <a:cubicBezTo>
                    <a:pt x="347" y="1"/>
                    <a:pt x="0" y="348"/>
                    <a:pt x="0" y="726"/>
                  </a:cubicBezTo>
                  <a:cubicBezTo>
                    <a:pt x="0" y="852"/>
                    <a:pt x="32" y="915"/>
                    <a:pt x="63" y="1041"/>
                  </a:cubicBezTo>
                  <a:lnTo>
                    <a:pt x="630" y="2175"/>
                  </a:lnTo>
                  <a:cubicBezTo>
                    <a:pt x="662" y="2238"/>
                    <a:pt x="717" y="2269"/>
                    <a:pt x="776" y="2269"/>
                  </a:cubicBezTo>
                  <a:cubicBezTo>
                    <a:pt x="835" y="2269"/>
                    <a:pt x="898" y="2238"/>
                    <a:pt x="945" y="2175"/>
                  </a:cubicBezTo>
                  <a:lnTo>
                    <a:pt x="1449" y="1135"/>
                  </a:lnTo>
                  <a:cubicBezTo>
                    <a:pt x="1513" y="1009"/>
                    <a:pt x="1544" y="883"/>
                    <a:pt x="1544" y="789"/>
                  </a:cubicBezTo>
                  <a:cubicBezTo>
                    <a:pt x="1481" y="348"/>
                    <a:pt x="1166" y="1"/>
                    <a:pt x="7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1" name="Google Shape;19611;p93"/>
            <p:cNvSpPr/>
            <p:nvPr/>
          </p:nvSpPr>
          <p:spPr>
            <a:xfrm>
              <a:off x="-52005775" y="3208025"/>
              <a:ext cx="111875" cy="131900"/>
            </a:xfrm>
            <a:custGeom>
              <a:avLst/>
              <a:gdLst/>
              <a:ahLst/>
              <a:cxnLst/>
              <a:rect l="l" t="t" r="r" b="b"/>
              <a:pathLst>
                <a:path w="4475" h="5276" extrusionOk="0">
                  <a:moveTo>
                    <a:pt x="2915" y="1"/>
                  </a:moveTo>
                  <a:cubicBezTo>
                    <a:pt x="2816" y="1"/>
                    <a:pt x="2717" y="5"/>
                    <a:pt x="2615" y="14"/>
                  </a:cubicBezTo>
                  <a:cubicBezTo>
                    <a:pt x="1103" y="235"/>
                    <a:pt x="0" y="1590"/>
                    <a:pt x="0" y="3133"/>
                  </a:cubicBezTo>
                  <a:lnTo>
                    <a:pt x="0" y="4866"/>
                  </a:lnTo>
                  <a:cubicBezTo>
                    <a:pt x="32" y="5055"/>
                    <a:pt x="189" y="5276"/>
                    <a:pt x="379" y="5276"/>
                  </a:cubicBezTo>
                  <a:lnTo>
                    <a:pt x="1135" y="5276"/>
                  </a:lnTo>
                  <a:cubicBezTo>
                    <a:pt x="2993" y="5276"/>
                    <a:pt x="4474" y="3732"/>
                    <a:pt x="4474" y="1873"/>
                  </a:cubicBezTo>
                  <a:lnTo>
                    <a:pt x="4474" y="424"/>
                  </a:lnTo>
                  <a:cubicBezTo>
                    <a:pt x="4017" y="155"/>
                    <a:pt x="3490" y="1"/>
                    <a:pt x="291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2" name="Google Shape;19612;p93"/>
            <p:cNvSpPr/>
            <p:nvPr/>
          </p:nvSpPr>
          <p:spPr>
            <a:xfrm>
              <a:off x="-51800200" y="3385575"/>
              <a:ext cx="37025" cy="37850"/>
            </a:xfrm>
            <a:custGeom>
              <a:avLst/>
              <a:gdLst/>
              <a:ahLst/>
              <a:cxnLst/>
              <a:rect l="l" t="t" r="r" b="b"/>
              <a:pathLst>
                <a:path w="1481" h="1514" extrusionOk="0">
                  <a:moveTo>
                    <a:pt x="756" y="1"/>
                  </a:moveTo>
                  <a:cubicBezTo>
                    <a:pt x="347" y="1"/>
                    <a:pt x="0" y="348"/>
                    <a:pt x="0" y="757"/>
                  </a:cubicBezTo>
                  <a:cubicBezTo>
                    <a:pt x="0" y="1167"/>
                    <a:pt x="347" y="1513"/>
                    <a:pt x="756" y="1513"/>
                  </a:cubicBezTo>
                  <a:cubicBezTo>
                    <a:pt x="1166" y="1513"/>
                    <a:pt x="1481" y="1167"/>
                    <a:pt x="1481" y="757"/>
                  </a:cubicBezTo>
                  <a:cubicBezTo>
                    <a:pt x="1481" y="348"/>
                    <a:pt x="1166" y="1"/>
                    <a:pt x="7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3" name="Google Shape;19613;p93"/>
            <p:cNvSpPr/>
            <p:nvPr/>
          </p:nvSpPr>
          <p:spPr>
            <a:xfrm>
              <a:off x="-51800200" y="3348575"/>
              <a:ext cx="37025" cy="37025"/>
            </a:xfrm>
            <a:custGeom>
              <a:avLst/>
              <a:gdLst/>
              <a:ahLst/>
              <a:cxnLst/>
              <a:rect l="l" t="t" r="r" b="b"/>
              <a:pathLst>
                <a:path w="1481" h="1481" extrusionOk="0">
                  <a:moveTo>
                    <a:pt x="756" y="0"/>
                  </a:moveTo>
                  <a:cubicBezTo>
                    <a:pt x="347" y="0"/>
                    <a:pt x="0" y="315"/>
                    <a:pt x="0" y="756"/>
                  </a:cubicBezTo>
                  <a:cubicBezTo>
                    <a:pt x="0" y="1166"/>
                    <a:pt x="347" y="1481"/>
                    <a:pt x="756" y="1481"/>
                  </a:cubicBezTo>
                  <a:cubicBezTo>
                    <a:pt x="1166" y="1481"/>
                    <a:pt x="1481" y="1166"/>
                    <a:pt x="1481" y="756"/>
                  </a:cubicBezTo>
                  <a:cubicBezTo>
                    <a:pt x="1481" y="315"/>
                    <a:pt x="1166" y="0"/>
                    <a:pt x="7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4" name="Google Shape;19614;p93"/>
            <p:cNvSpPr/>
            <p:nvPr/>
          </p:nvSpPr>
          <p:spPr>
            <a:xfrm>
              <a:off x="-51800200" y="3423400"/>
              <a:ext cx="37025" cy="37025"/>
            </a:xfrm>
            <a:custGeom>
              <a:avLst/>
              <a:gdLst/>
              <a:ahLst/>
              <a:cxnLst/>
              <a:rect l="l" t="t" r="r" b="b"/>
              <a:pathLst>
                <a:path w="1481" h="1481" extrusionOk="0">
                  <a:moveTo>
                    <a:pt x="756" y="0"/>
                  </a:moveTo>
                  <a:cubicBezTo>
                    <a:pt x="347" y="0"/>
                    <a:pt x="0" y="315"/>
                    <a:pt x="0" y="725"/>
                  </a:cubicBezTo>
                  <a:cubicBezTo>
                    <a:pt x="0" y="1166"/>
                    <a:pt x="347" y="1481"/>
                    <a:pt x="756" y="1481"/>
                  </a:cubicBezTo>
                  <a:cubicBezTo>
                    <a:pt x="1166" y="1481"/>
                    <a:pt x="1481" y="1166"/>
                    <a:pt x="1481" y="725"/>
                  </a:cubicBezTo>
                  <a:cubicBezTo>
                    <a:pt x="1481" y="315"/>
                    <a:pt x="1166" y="0"/>
                    <a:pt x="7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5" name="Google Shape;19615;p93"/>
            <p:cNvSpPr/>
            <p:nvPr/>
          </p:nvSpPr>
          <p:spPr>
            <a:xfrm>
              <a:off x="-51875025" y="3208025"/>
              <a:ext cx="111850" cy="131125"/>
            </a:xfrm>
            <a:custGeom>
              <a:avLst/>
              <a:gdLst/>
              <a:ahLst/>
              <a:cxnLst/>
              <a:rect l="l" t="t" r="r" b="b"/>
              <a:pathLst>
                <a:path w="4474" h="5245" extrusionOk="0">
                  <a:moveTo>
                    <a:pt x="1560" y="1"/>
                  </a:moveTo>
                  <a:cubicBezTo>
                    <a:pt x="984" y="1"/>
                    <a:pt x="458" y="155"/>
                    <a:pt x="0" y="424"/>
                  </a:cubicBezTo>
                  <a:lnTo>
                    <a:pt x="0" y="1873"/>
                  </a:lnTo>
                  <a:cubicBezTo>
                    <a:pt x="0" y="3732"/>
                    <a:pt x="1481" y="5244"/>
                    <a:pt x="3340" y="5244"/>
                  </a:cubicBezTo>
                  <a:lnTo>
                    <a:pt x="4096" y="5244"/>
                  </a:lnTo>
                  <a:cubicBezTo>
                    <a:pt x="4285" y="5244"/>
                    <a:pt x="4442" y="5087"/>
                    <a:pt x="4442" y="4898"/>
                  </a:cubicBezTo>
                  <a:lnTo>
                    <a:pt x="4442" y="3165"/>
                  </a:lnTo>
                  <a:cubicBezTo>
                    <a:pt x="4474" y="1590"/>
                    <a:pt x="3371" y="235"/>
                    <a:pt x="1859" y="14"/>
                  </a:cubicBezTo>
                  <a:cubicBezTo>
                    <a:pt x="1758" y="5"/>
                    <a:pt x="1658" y="1"/>
                    <a:pt x="15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6" name="Google Shape;19616;p93"/>
            <p:cNvSpPr/>
            <p:nvPr/>
          </p:nvSpPr>
          <p:spPr>
            <a:xfrm>
              <a:off x="-52005000" y="3469850"/>
              <a:ext cx="38625" cy="56750"/>
            </a:xfrm>
            <a:custGeom>
              <a:avLst/>
              <a:gdLst/>
              <a:ahLst/>
              <a:cxnLst/>
              <a:rect l="l" t="t" r="r" b="b"/>
              <a:pathLst>
                <a:path w="1545" h="2270" extrusionOk="0">
                  <a:moveTo>
                    <a:pt x="757" y="1"/>
                  </a:moveTo>
                  <a:cubicBezTo>
                    <a:pt x="348" y="1"/>
                    <a:pt x="1" y="348"/>
                    <a:pt x="1" y="726"/>
                  </a:cubicBezTo>
                  <a:cubicBezTo>
                    <a:pt x="1" y="852"/>
                    <a:pt x="32" y="915"/>
                    <a:pt x="64" y="1041"/>
                  </a:cubicBezTo>
                  <a:lnTo>
                    <a:pt x="631" y="2175"/>
                  </a:lnTo>
                  <a:cubicBezTo>
                    <a:pt x="663" y="2238"/>
                    <a:pt x="718" y="2269"/>
                    <a:pt x="777" y="2269"/>
                  </a:cubicBezTo>
                  <a:cubicBezTo>
                    <a:pt x="836" y="2269"/>
                    <a:pt x="899" y="2238"/>
                    <a:pt x="946" y="2175"/>
                  </a:cubicBezTo>
                  <a:lnTo>
                    <a:pt x="1450" y="1135"/>
                  </a:lnTo>
                  <a:cubicBezTo>
                    <a:pt x="1482" y="1009"/>
                    <a:pt x="1545" y="883"/>
                    <a:pt x="1545" y="789"/>
                  </a:cubicBezTo>
                  <a:cubicBezTo>
                    <a:pt x="1482" y="348"/>
                    <a:pt x="1135" y="1"/>
                    <a:pt x="7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7" name="Google Shape;19617;p93"/>
            <p:cNvSpPr/>
            <p:nvPr/>
          </p:nvSpPr>
          <p:spPr>
            <a:xfrm>
              <a:off x="-52005000" y="3423400"/>
              <a:ext cx="37050" cy="37025"/>
            </a:xfrm>
            <a:custGeom>
              <a:avLst/>
              <a:gdLst/>
              <a:ahLst/>
              <a:cxnLst/>
              <a:rect l="l" t="t" r="r" b="b"/>
              <a:pathLst>
                <a:path w="1482" h="1481" extrusionOk="0">
                  <a:moveTo>
                    <a:pt x="757" y="0"/>
                  </a:moveTo>
                  <a:cubicBezTo>
                    <a:pt x="348" y="0"/>
                    <a:pt x="1" y="315"/>
                    <a:pt x="1" y="725"/>
                  </a:cubicBezTo>
                  <a:cubicBezTo>
                    <a:pt x="1" y="1166"/>
                    <a:pt x="348" y="1481"/>
                    <a:pt x="757" y="1481"/>
                  </a:cubicBezTo>
                  <a:cubicBezTo>
                    <a:pt x="1167" y="1481"/>
                    <a:pt x="1482" y="1166"/>
                    <a:pt x="1482" y="725"/>
                  </a:cubicBezTo>
                  <a:cubicBezTo>
                    <a:pt x="1482" y="315"/>
                    <a:pt x="1167" y="0"/>
                    <a:pt x="7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8" name="Google Shape;19618;p93"/>
            <p:cNvSpPr/>
            <p:nvPr/>
          </p:nvSpPr>
          <p:spPr>
            <a:xfrm>
              <a:off x="-52005000" y="3385575"/>
              <a:ext cx="37050" cy="37850"/>
            </a:xfrm>
            <a:custGeom>
              <a:avLst/>
              <a:gdLst/>
              <a:ahLst/>
              <a:cxnLst/>
              <a:rect l="l" t="t" r="r" b="b"/>
              <a:pathLst>
                <a:path w="1482" h="1514" extrusionOk="0">
                  <a:moveTo>
                    <a:pt x="757" y="1"/>
                  </a:moveTo>
                  <a:cubicBezTo>
                    <a:pt x="348" y="1"/>
                    <a:pt x="1" y="348"/>
                    <a:pt x="1" y="757"/>
                  </a:cubicBezTo>
                  <a:cubicBezTo>
                    <a:pt x="1" y="1167"/>
                    <a:pt x="348" y="1513"/>
                    <a:pt x="757" y="1513"/>
                  </a:cubicBezTo>
                  <a:cubicBezTo>
                    <a:pt x="1167" y="1513"/>
                    <a:pt x="1482" y="1167"/>
                    <a:pt x="1482" y="757"/>
                  </a:cubicBezTo>
                  <a:cubicBezTo>
                    <a:pt x="1482" y="348"/>
                    <a:pt x="1167" y="1"/>
                    <a:pt x="7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9" name="Google Shape;19619;p93"/>
            <p:cNvSpPr/>
            <p:nvPr/>
          </p:nvSpPr>
          <p:spPr>
            <a:xfrm>
              <a:off x="-51957725" y="3298150"/>
              <a:ext cx="148100" cy="209550"/>
            </a:xfrm>
            <a:custGeom>
              <a:avLst/>
              <a:gdLst/>
              <a:ahLst/>
              <a:cxnLst/>
              <a:rect l="l" t="t" r="r" b="b"/>
              <a:pathLst>
                <a:path w="5924" h="8382" extrusionOk="0">
                  <a:moveTo>
                    <a:pt x="1449" y="3151"/>
                  </a:moveTo>
                  <a:cubicBezTo>
                    <a:pt x="1639" y="3151"/>
                    <a:pt x="1796" y="3309"/>
                    <a:pt x="1796" y="3498"/>
                  </a:cubicBezTo>
                  <a:cubicBezTo>
                    <a:pt x="1796" y="3719"/>
                    <a:pt x="1639" y="3845"/>
                    <a:pt x="1449" y="3845"/>
                  </a:cubicBezTo>
                  <a:cubicBezTo>
                    <a:pt x="1260" y="3845"/>
                    <a:pt x="1103" y="3719"/>
                    <a:pt x="1103" y="3498"/>
                  </a:cubicBezTo>
                  <a:cubicBezTo>
                    <a:pt x="1103" y="3309"/>
                    <a:pt x="1260" y="3151"/>
                    <a:pt x="1449" y="3151"/>
                  </a:cubicBezTo>
                  <a:close/>
                  <a:moveTo>
                    <a:pt x="4442" y="3183"/>
                  </a:moveTo>
                  <a:cubicBezTo>
                    <a:pt x="4631" y="3183"/>
                    <a:pt x="4789" y="3340"/>
                    <a:pt x="4789" y="3561"/>
                  </a:cubicBezTo>
                  <a:cubicBezTo>
                    <a:pt x="4789" y="3719"/>
                    <a:pt x="4631" y="3908"/>
                    <a:pt x="4442" y="3908"/>
                  </a:cubicBezTo>
                  <a:cubicBezTo>
                    <a:pt x="4253" y="3908"/>
                    <a:pt x="4096" y="3750"/>
                    <a:pt x="4096" y="3561"/>
                  </a:cubicBezTo>
                  <a:cubicBezTo>
                    <a:pt x="4096" y="3340"/>
                    <a:pt x="4253" y="3183"/>
                    <a:pt x="4442" y="3183"/>
                  </a:cubicBezTo>
                  <a:close/>
                  <a:moveTo>
                    <a:pt x="3966" y="5680"/>
                  </a:moveTo>
                  <a:cubicBezTo>
                    <a:pt x="4064" y="5680"/>
                    <a:pt x="4159" y="5719"/>
                    <a:pt x="4222" y="5798"/>
                  </a:cubicBezTo>
                  <a:cubicBezTo>
                    <a:pt x="4411" y="5955"/>
                    <a:pt x="4411" y="6176"/>
                    <a:pt x="4253" y="6302"/>
                  </a:cubicBezTo>
                  <a:cubicBezTo>
                    <a:pt x="3907" y="6648"/>
                    <a:pt x="3434" y="6869"/>
                    <a:pt x="2899" y="6869"/>
                  </a:cubicBezTo>
                  <a:cubicBezTo>
                    <a:pt x="2395" y="6869"/>
                    <a:pt x="1922" y="6648"/>
                    <a:pt x="1607" y="6302"/>
                  </a:cubicBezTo>
                  <a:cubicBezTo>
                    <a:pt x="1449" y="6144"/>
                    <a:pt x="1449" y="5924"/>
                    <a:pt x="1607" y="5798"/>
                  </a:cubicBezTo>
                  <a:cubicBezTo>
                    <a:pt x="1686" y="5719"/>
                    <a:pt x="1788" y="5680"/>
                    <a:pt x="1883" y="5680"/>
                  </a:cubicBezTo>
                  <a:cubicBezTo>
                    <a:pt x="1977" y="5680"/>
                    <a:pt x="2064" y="5719"/>
                    <a:pt x="2111" y="5798"/>
                  </a:cubicBezTo>
                  <a:cubicBezTo>
                    <a:pt x="2332" y="6018"/>
                    <a:pt x="2623" y="6129"/>
                    <a:pt x="2911" y="6129"/>
                  </a:cubicBezTo>
                  <a:cubicBezTo>
                    <a:pt x="3198" y="6129"/>
                    <a:pt x="3482" y="6018"/>
                    <a:pt x="3686" y="5798"/>
                  </a:cubicBezTo>
                  <a:cubicBezTo>
                    <a:pt x="3765" y="5719"/>
                    <a:pt x="3868" y="5680"/>
                    <a:pt x="3966" y="5680"/>
                  </a:cubicBezTo>
                  <a:close/>
                  <a:moveTo>
                    <a:pt x="2993" y="1"/>
                  </a:moveTo>
                  <a:cubicBezTo>
                    <a:pt x="2489" y="1104"/>
                    <a:pt x="1513" y="1923"/>
                    <a:pt x="284" y="2238"/>
                  </a:cubicBezTo>
                  <a:cubicBezTo>
                    <a:pt x="347" y="2395"/>
                    <a:pt x="347" y="2553"/>
                    <a:pt x="347" y="2773"/>
                  </a:cubicBezTo>
                  <a:cubicBezTo>
                    <a:pt x="347" y="3025"/>
                    <a:pt x="284" y="3277"/>
                    <a:pt x="158" y="3498"/>
                  </a:cubicBezTo>
                  <a:cubicBezTo>
                    <a:pt x="284" y="3750"/>
                    <a:pt x="347" y="3971"/>
                    <a:pt x="347" y="4254"/>
                  </a:cubicBezTo>
                  <a:cubicBezTo>
                    <a:pt x="347" y="4538"/>
                    <a:pt x="284" y="4758"/>
                    <a:pt x="158" y="5010"/>
                  </a:cubicBezTo>
                  <a:cubicBezTo>
                    <a:pt x="284" y="5231"/>
                    <a:pt x="347" y="5483"/>
                    <a:pt x="347" y="5735"/>
                  </a:cubicBezTo>
                  <a:cubicBezTo>
                    <a:pt x="347" y="6113"/>
                    <a:pt x="252" y="6428"/>
                    <a:pt x="0" y="6680"/>
                  </a:cubicBezTo>
                  <a:cubicBezTo>
                    <a:pt x="158" y="6900"/>
                    <a:pt x="284" y="7121"/>
                    <a:pt x="315" y="7405"/>
                  </a:cubicBezTo>
                  <a:cubicBezTo>
                    <a:pt x="1040" y="8035"/>
                    <a:pt x="1985" y="8381"/>
                    <a:pt x="2962" y="8381"/>
                  </a:cubicBezTo>
                  <a:cubicBezTo>
                    <a:pt x="3938" y="8381"/>
                    <a:pt x="4852" y="8035"/>
                    <a:pt x="5608" y="7436"/>
                  </a:cubicBezTo>
                  <a:cubicBezTo>
                    <a:pt x="5640" y="7184"/>
                    <a:pt x="5766" y="6932"/>
                    <a:pt x="5923" y="6743"/>
                  </a:cubicBezTo>
                  <a:cubicBezTo>
                    <a:pt x="5671" y="6459"/>
                    <a:pt x="5545" y="6113"/>
                    <a:pt x="5545" y="5798"/>
                  </a:cubicBezTo>
                  <a:cubicBezTo>
                    <a:pt x="5545" y="5483"/>
                    <a:pt x="5640" y="5231"/>
                    <a:pt x="5797" y="5010"/>
                  </a:cubicBezTo>
                  <a:cubicBezTo>
                    <a:pt x="5671" y="4758"/>
                    <a:pt x="5577" y="4538"/>
                    <a:pt x="5577" y="4254"/>
                  </a:cubicBezTo>
                  <a:cubicBezTo>
                    <a:pt x="5577" y="3971"/>
                    <a:pt x="5671" y="3750"/>
                    <a:pt x="5797" y="3498"/>
                  </a:cubicBezTo>
                  <a:cubicBezTo>
                    <a:pt x="5671" y="3277"/>
                    <a:pt x="5577" y="3025"/>
                    <a:pt x="5577" y="2773"/>
                  </a:cubicBezTo>
                  <a:cubicBezTo>
                    <a:pt x="5577" y="2679"/>
                    <a:pt x="5577" y="2553"/>
                    <a:pt x="5640" y="2490"/>
                  </a:cubicBezTo>
                  <a:cubicBezTo>
                    <a:pt x="5640" y="2395"/>
                    <a:pt x="5671" y="2332"/>
                    <a:pt x="5703" y="2238"/>
                  </a:cubicBezTo>
                  <a:cubicBezTo>
                    <a:pt x="4474" y="1923"/>
                    <a:pt x="3497" y="1104"/>
                    <a:pt x="29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0" name="Google Shape;19620;p93"/>
            <p:cNvSpPr/>
            <p:nvPr/>
          </p:nvSpPr>
          <p:spPr>
            <a:xfrm>
              <a:off x="-52005000" y="3348575"/>
              <a:ext cx="37050" cy="37025"/>
            </a:xfrm>
            <a:custGeom>
              <a:avLst/>
              <a:gdLst/>
              <a:ahLst/>
              <a:cxnLst/>
              <a:rect l="l" t="t" r="r" b="b"/>
              <a:pathLst>
                <a:path w="1482" h="1481" extrusionOk="0">
                  <a:moveTo>
                    <a:pt x="757" y="0"/>
                  </a:moveTo>
                  <a:cubicBezTo>
                    <a:pt x="348" y="0"/>
                    <a:pt x="1" y="315"/>
                    <a:pt x="1" y="756"/>
                  </a:cubicBezTo>
                  <a:cubicBezTo>
                    <a:pt x="1" y="1166"/>
                    <a:pt x="348" y="1481"/>
                    <a:pt x="757" y="1481"/>
                  </a:cubicBezTo>
                  <a:cubicBezTo>
                    <a:pt x="1167" y="1481"/>
                    <a:pt x="1482" y="1166"/>
                    <a:pt x="1482" y="756"/>
                  </a:cubicBezTo>
                  <a:cubicBezTo>
                    <a:pt x="1482" y="315"/>
                    <a:pt x="1167" y="0"/>
                    <a:pt x="7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621" name="Google Shape;19621;p93"/>
          <p:cNvGrpSpPr/>
          <p:nvPr/>
        </p:nvGrpSpPr>
        <p:grpSpPr>
          <a:xfrm>
            <a:off x="5309825" y="1532546"/>
            <a:ext cx="358099" cy="358099"/>
            <a:chOff x="-57568775" y="3198925"/>
            <a:chExt cx="318225" cy="318225"/>
          </a:xfrm>
        </p:grpSpPr>
        <p:sp>
          <p:nvSpPr>
            <p:cNvPr id="19622" name="Google Shape;19622;p93"/>
            <p:cNvSpPr/>
            <p:nvPr/>
          </p:nvSpPr>
          <p:spPr>
            <a:xfrm>
              <a:off x="-57530950" y="3373775"/>
              <a:ext cx="18125" cy="64600"/>
            </a:xfrm>
            <a:custGeom>
              <a:avLst/>
              <a:gdLst/>
              <a:ahLst/>
              <a:cxnLst/>
              <a:rect l="l" t="t" r="r" b="b"/>
              <a:pathLst>
                <a:path w="725" h="2584" extrusionOk="0">
                  <a:moveTo>
                    <a:pt x="725" y="0"/>
                  </a:moveTo>
                  <a:cubicBezTo>
                    <a:pt x="315" y="284"/>
                    <a:pt x="0" y="725"/>
                    <a:pt x="0" y="1261"/>
                  </a:cubicBezTo>
                  <a:lnTo>
                    <a:pt x="0" y="1324"/>
                  </a:lnTo>
                  <a:cubicBezTo>
                    <a:pt x="0" y="1859"/>
                    <a:pt x="315" y="2332"/>
                    <a:pt x="725" y="2584"/>
                  </a:cubicBezTo>
                  <a:lnTo>
                    <a:pt x="725" y="1576"/>
                  </a:ln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3" name="Google Shape;19623;p93"/>
            <p:cNvSpPr/>
            <p:nvPr/>
          </p:nvSpPr>
          <p:spPr>
            <a:xfrm>
              <a:off x="-57568775" y="3406850"/>
              <a:ext cx="99275" cy="110300"/>
            </a:xfrm>
            <a:custGeom>
              <a:avLst/>
              <a:gdLst/>
              <a:ahLst/>
              <a:cxnLst/>
              <a:rect l="l" t="t" r="r" b="b"/>
              <a:pathLst>
                <a:path w="3971" h="4412" extrusionOk="0">
                  <a:moveTo>
                    <a:pt x="757" y="1"/>
                  </a:moveTo>
                  <a:cubicBezTo>
                    <a:pt x="285" y="473"/>
                    <a:pt x="1" y="1103"/>
                    <a:pt x="1" y="1796"/>
                  </a:cubicBezTo>
                  <a:cubicBezTo>
                    <a:pt x="1" y="3246"/>
                    <a:pt x="1198" y="4411"/>
                    <a:pt x="2616" y="4411"/>
                  </a:cubicBezTo>
                  <a:cubicBezTo>
                    <a:pt x="3120" y="4411"/>
                    <a:pt x="3561" y="4254"/>
                    <a:pt x="3971" y="4002"/>
                  </a:cubicBezTo>
                  <a:cubicBezTo>
                    <a:pt x="3435" y="3561"/>
                    <a:pt x="2994" y="2962"/>
                    <a:pt x="2710" y="2363"/>
                  </a:cubicBezTo>
                  <a:lnTo>
                    <a:pt x="1891" y="1891"/>
                  </a:lnTo>
                  <a:cubicBezTo>
                    <a:pt x="1230" y="1481"/>
                    <a:pt x="789" y="788"/>
                    <a:pt x="7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4" name="Google Shape;19624;p93"/>
            <p:cNvSpPr/>
            <p:nvPr/>
          </p:nvSpPr>
          <p:spPr>
            <a:xfrm>
              <a:off x="-57494725" y="3254850"/>
              <a:ext cx="207175" cy="262300"/>
            </a:xfrm>
            <a:custGeom>
              <a:avLst/>
              <a:gdLst/>
              <a:ahLst/>
              <a:cxnLst/>
              <a:rect l="l" t="t" r="r" b="b"/>
              <a:pathLst>
                <a:path w="8287" h="10492" extrusionOk="0">
                  <a:moveTo>
                    <a:pt x="2647" y="5293"/>
                  </a:moveTo>
                  <a:cubicBezTo>
                    <a:pt x="2836" y="5293"/>
                    <a:pt x="2993" y="5451"/>
                    <a:pt x="2993" y="5640"/>
                  </a:cubicBezTo>
                  <a:cubicBezTo>
                    <a:pt x="2993" y="5829"/>
                    <a:pt x="2836" y="5986"/>
                    <a:pt x="2647" y="5986"/>
                  </a:cubicBezTo>
                  <a:cubicBezTo>
                    <a:pt x="2628" y="5989"/>
                    <a:pt x="2609" y="5990"/>
                    <a:pt x="2592" y="5990"/>
                  </a:cubicBezTo>
                  <a:cubicBezTo>
                    <a:pt x="2400" y="5990"/>
                    <a:pt x="2269" y="5841"/>
                    <a:pt x="2269" y="5640"/>
                  </a:cubicBezTo>
                  <a:cubicBezTo>
                    <a:pt x="2269" y="5451"/>
                    <a:pt x="2426" y="5293"/>
                    <a:pt x="2647" y="5293"/>
                  </a:cubicBezTo>
                  <a:close/>
                  <a:moveTo>
                    <a:pt x="5640" y="5324"/>
                  </a:moveTo>
                  <a:cubicBezTo>
                    <a:pt x="5829" y="5324"/>
                    <a:pt x="5986" y="5482"/>
                    <a:pt x="5986" y="5671"/>
                  </a:cubicBezTo>
                  <a:cubicBezTo>
                    <a:pt x="6018" y="5860"/>
                    <a:pt x="5860" y="6018"/>
                    <a:pt x="5640" y="6018"/>
                  </a:cubicBezTo>
                  <a:cubicBezTo>
                    <a:pt x="5419" y="6018"/>
                    <a:pt x="5262" y="5860"/>
                    <a:pt x="5262" y="5671"/>
                  </a:cubicBezTo>
                  <a:cubicBezTo>
                    <a:pt x="5262" y="5482"/>
                    <a:pt x="5419" y="5324"/>
                    <a:pt x="5640" y="5324"/>
                  </a:cubicBezTo>
                  <a:close/>
                  <a:moveTo>
                    <a:pt x="5191" y="7845"/>
                  </a:moveTo>
                  <a:cubicBezTo>
                    <a:pt x="5285" y="7845"/>
                    <a:pt x="5372" y="7876"/>
                    <a:pt x="5419" y="7939"/>
                  </a:cubicBezTo>
                  <a:cubicBezTo>
                    <a:pt x="5640" y="8065"/>
                    <a:pt x="5640" y="8317"/>
                    <a:pt x="5482" y="8475"/>
                  </a:cubicBezTo>
                  <a:cubicBezTo>
                    <a:pt x="5104" y="8822"/>
                    <a:pt x="4632" y="9011"/>
                    <a:pt x="4128" y="9011"/>
                  </a:cubicBezTo>
                  <a:cubicBezTo>
                    <a:pt x="3624" y="9011"/>
                    <a:pt x="3151" y="8822"/>
                    <a:pt x="2836" y="8475"/>
                  </a:cubicBezTo>
                  <a:cubicBezTo>
                    <a:pt x="2678" y="8317"/>
                    <a:pt x="2678" y="8065"/>
                    <a:pt x="2836" y="7939"/>
                  </a:cubicBezTo>
                  <a:cubicBezTo>
                    <a:pt x="2915" y="7876"/>
                    <a:pt x="3009" y="7845"/>
                    <a:pt x="3100" y="7845"/>
                  </a:cubicBezTo>
                  <a:cubicBezTo>
                    <a:pt x="3190" y="7845"/>
                    <a:pt x="3277" y="7876"/>
                    <a:pt x="3340" y="7939"/>
                  </a:cubicBezTo>
                  <a:cubicBezTo>
                    <a:pt x="3561" y="8160"/>
                    <a:pt x="3844" y="8270"/>
                    <a:pt x="4128" y="8270"/>
                  </a:cubicBezTo>
                  <a:cubicBezTo>
                    <a:pt x="4411" y="8270"/>
                    <a:pt x="4695" y="8160"/>
                    <a:pt x="4915" y="7939"/>
                  </a:cubicBezTo>
                  <a:cubicBezTo>
                    <a:pt x="4994" y="7876"/>
                    <a:pt x="5096" y="7845"/>
                    <a:pt x="5191" y="7845"/>
                  </a:cubicBezTo>
                  <a:close/>
                  <a:moveTo>
                    <a:pt x="1796" y="0"/>
                  </a:moveTo>
                  <a:cubicBezTo>
                    <a:pt x="1670" y="126"/>
                    <a:pt x="1135" y="504"/>
                    <a:pt x="1072" y="630"/>
                  </a:cubicBezTo>
                  <a:cubicBezTo>
                    <a:pt x="442" y="1260"/>
                    <a:pt x="0" y="2363"/>
                    <a:pt x="0" y="3403"/>
                  </a:cubicBezTo>
                  <a:lnTo>
                    <a:pt x="0" y="6396"/>
                  </a:lnTo>
                  <a:cubicBezTo>
                    <a:pt x="0" y="8632"/>
                    <a:pt x="1859" y="10491"/>
                    <a:pt x="4128" y="10491"/>
                  </a:cubicBezTo>
                  <a:cubicBezTo>
                    <a:pt x="6427" y="10491"/>
                    <a:pt x="8286" y="8632"/>
                    <a:pt x="8286" y="6396"/>
                  </a:cubicBezTo>
                  <a:lnTo>
                    <a:pt x="8286" y="4505"/>
                  </a:lnTo>
                  <a:cubicBezTo>
                    <a:pt x="8157" y="4513"/>
                    <a:pt x="8028" y="4517"/>
                    <a:pt x="7899" y="4517"/>
                  </a:cubicBezTo>
                  <a:cubicBezTo>
                    <a:pt x="6396" y="4517"/>
                    <a:pt x="4939" y="4009"/>
                    <a:pt x="3750" y="2993"/>
                  </a:cubicBezTo>
                  <a:cubicBezTo>
                    <a:pt x="2804" y="2206"/>
                    <a:pt x="2174" y="1103"/>
                    <a:pt x="17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5" name="Google Shape;19625;p93"/>
            <p:cNvSpPr/>
            <p:nvPr/>
          </p:nvSpPr>
          <p:spPr>
            <a:xfrm>
              <a:off x="-57269475" y="3372975"/>
              <a:ext cx="18925" cy="63825"/>
            </a:xfrm>
            <a:custGeom>
              <a:avLst/>
              <a:gdLst/>
              <a:ahLst/>
              <a:cxnLst/>
              <a:rect l="l" t="t" r="r" b="b"/>
              <a:pathLst>
                <a:path w="757" h="2553" extrusionOk="0">
                  <a:moveTo>
                    <a:pt x="1" y="1"/>
                  </a:moveTo>
                  <a:lnTo>
                    <a:pt x="1" y="2553"/>
                  </a:lnTo>
                  <a:cubicBezTo>
                    <a:pt x="442" y="2301"/>
                    <a:pt x="757" y="1828"/>
                    <a:pt x="757" y="1261"/>
                  </a:cubicBezTo>
                  <a:cubicBezTo>
                    <a:pt x="757" y="757"/>
                    <a:pt x="473" y="284"/>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6" name="Google Shape;19626;p93"/>
            <p:cNvSpPr/>
            <p:nvPr/>
          </p:nvSpPr>
          <p:spPr>
            <a:xfrm>
              <a:off x="-57436450" y="3198925"/>
              <a:ext cx="185900" cy="154400"/>
            </a:xfrm>
            <a:custGeom>
              <a:avLst/>
              <a:gdLst/>
              <a:ahLst/>
              <a:cxnLst/>
              <a:rect l="l" t="t" r="r" b="b"/>
              <a:pathLst>
                <a:path w="7436" h="6176" extrusionOk="0">
                  <a:moveTo>
                    <a:pt x="1828" y="0"/>
                  </a:moveTo>
                  <a:cubicBezTo>
                    <a:pt x="1198" y="0"/>
                    <a:pt x="568" y="126"/>
                    <a:pt x="1" y="315"/>
                  </a:cubicBezTo>
                  <a:cubicBezTo>
                    <a:pt x="1" y="977"/>
                    <a:pt x="127" y="1639"/>
                    <a:pt x="316" y="2237"/>
                  </a:cubicBezTo>
                  <a:cubicBezTo>
                    <a:pt x="631" y="3151"/>
                    <a:pt x="1167" y="3970"/>
                    <a:pt x="1923" y="4600"/>
                  </a:cubicBezTo>
                  <a:cubicBezTo>
                    <a:pt x="2710" y="5262"/>
                    <a:pt x="3655" y="5734"/>
                    <a:pt x="4632" y="5892"/>
                  </a:cubicBezTo>
                  <a:cubicBezTo>
                    <a:pt x="5073" y="5976"/>
                    <a:pt x="5262" y="5976"/>
                    <a:pt x="5507" y="5976"/>
                  </a:cubicBezTo>
                  <a:lnTo>
                    <a:pt x="5507" y="5976"/>
                  </a:lnTo>
                  <a:cubicBezTo>
                    <a:pt x="5630" y="5976"/>
                    <a:pt x="5766" y="5976"/>
                    <a:pt x="5955" y="5986"/>
                  </a:cubicBezTo>
                  <a:lnTo>
                    <a:pt x="6680" y="5986"/>
                  </a:lnTo>
                  <a:cubicBezTo>
                    <a:pt x="6963" y="5986"/>
                    <a:pt x="7215" y="6049"/>
                    <a:pt x="7436" y="6175"/>
                  </a:cubicBezTo>
                  <a:lnTo>
                    <a:pt x="7436" y="5671"/>
                  </a:lnTo>
                  <a:lnTo>
                    <a:pt x="7436" y="5640"/>
                  </a:lnTo>
                  <a:cubicBezTo>
                    <a:pt x="7436" y="2552"/>
                    <a:pt x="4916" y="0"/>
                    <a:pt x="18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7" name="Google Shape;19627;p93"/>
            <p:cNvSpPr/>
            <p:nvPr/>
          </p:nvSpPr>
          <p:spPr>
            <a:xfrm>
              <a:off x="-57532525" y="3215450"/>
              <a:ext cx="77975" cy="148900"/>
            </a:xfrm>
            <a:custGeom>
              <a:avLst/>
              <a:gdLst/>
              <a:ahLst/>
              <a:cxnLst/>
              <a:rect l="l" t="t" r="r" b="b"/>
              <a:pathLst>
                <a:path w="3119" h="5956" extrusionOk="0">
                  <a:moveTo>
                    <a:pt x="3056" y="1"/>
                  </a:moveTo>
                  <a:cubicBezTo>
                    <a:pt x="1260" y="946"/>
                    <a:pt x="0" y="2836"/>
                    <a:pt x="0" y="5010"/>
                  </a:cubicBezTo>
                  <a:lnTo>
                    <a:pt x="0" y="5199"/>
                  </a:lnTo>
                  <a:lnTo>
                    <a:pt x="0" y="5955"/>
                  </a:lnTo>
                  <a:lnTo>
                    <a:pt x="63" y="5955"/>
                  </a:lnTo>
                  <a:cubicBezTo>
                    <a:pt x="158" y="5829"/>
                    <a:pt x="284" y="5766"/>
                    <a:pt x="410" y="5672"/>
                  </a:cubicBezTo>
                  <a:lnTo>
                    <a:pt x="788" y="5451"/>
                  </a:lnTo>
                  <a:lnTo>
                    <a:pt x="788" y="4601"/>
                  </a:lnTo>
                  <a:cubicBezTo>
                    <a:pt x="914" y="3088"/>
                    <a:pt x="1828" y="1576"/>
                    <a:pt x="3119" y="789"/>
                  </a:cubicBezTo>
                  <a:cubicBezTo>
                    <a:pt x="3088" y="505"/>
                    <a:pt x="3056" y="253"/>
                    <a:pt x="30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628" name="Google Shape;19628;p93"/>
          <p:cNvGrpSpPr/>
          <p:nvPr/>
        </p:nvGrpSpPr>
        <p:grpSpPr>
          <a:xfrm>
            <a:off x="5331543" y="1987846"/>
            <a:ext cx="314662" cy="358099"/>
            <a:chOff x="-57549075" y="3590375"/>
            <a:chExt cx="279625" cy="318225"/>
          </a:xfrm>
        </p:grpSpPr>
        <p:sp>
          <p:nvSpPr>
            <p:cNvPr id="19629" name="Google Shape;19629;p93"/>
            <p:cNvSpPr/>
            <p:nvPr/>
          </p:nvSpPr>
          <p:spPr>
            <a:xfrm>
              <a:off x="-57493150" y="3777825"/>
              <a:ext cx="167000" cy="74850"/>
            </a:xfrm>
            <a:custGeom>
              <a:avLst/>
              <a:gdLst/>
              <a:ahLst/>
              <a:cxnLst/>
              <a:rect l="l" t="t" r="r" b="b"/>
              <a:pathLst>
                <a:path w="6680" h="2994" extrusionOk="0">
                  <a:moveTo>
                    <a:pt x="4376" y="670"/>
                  </a:moveTo>
                  <a:cubicBezTo>
                    <a:pt x="4474" y="670"/>
                    <a:pt x="4569" y="709"/>
                    <a:pt x="4632" y="788"/>
                  </a:cubicBezTo>
                  <a:cubicBezTo>
                    <a:pt x="4789" y="946"/>
                    <a:pt x="4789" y="1166"/>
                    <a:pt x="4632" y="1292"/>
                  </a:cubicBezTo>
                  <a:cubicBezTo>
                    <a:pt x="4285" y="1639"/>
                    <a:pt x="3781" y="1859"/>
                    <a:pt x="3308" y="1859"/>
                  </a:cubicBezTo>
                  <a:cubicBezTo>
                    <a:pt x="2836" y="1859"/>
                    <a:pt x="2332" y="1639"/>
                    <a:pt x="2017" y="1292"/>
                  </a:cubicBezTo>
                  <a:cubicBezTo>
                    <a:pt x="1859" y="1166"/>
                    <a:pt x="1859" y="946"/>
                    <a:pt x="2017" y="788"/>
                  </a:cubicBezTo>
                  <a:cubicBezTo>
                    <a:pt x="2096" y="709"/>
                    <a:pt x="2198" y="670"/>
                    <a:pt x="2292" y="670"/>
                  </a:cubicBezTo>
                  <a:cubicBezTo>
                    <a:pt x="2387" y="670"/>
                    <a:pt x="2474" y="709"/>
                    <a:pt x="2521" y="788"/>
                  </a:cubicBezTo>
                  <a:cubicBezTo>
                    <a:pt x="2741" y="1009"/>
                    <a:pt x="3033" y="1119"/>
                    <a:pt x="3320" y="1119"/>
                  </a:cubicBezTo>
                  <a:cubicBezTo>
                    <a:pt x="3608" y="1119"/>
                    <a:pt x="3891" y="1009"/>
                    <a:pt x="4096" y="788"/>
                  </a:cubicBezTo>
                  <a:cubicBezTo>
                    <a:pt x="4175" y="709"/>
                    <a:pt x="4277" y="670"/>
                    <a:pt x="4376" y="670"/>
                  </a:cubicBezTo>
                  <a:close/>
                  <a:moveTo>
                    <a:pt x="0" y="0"/>
                  </a:moveTo>
                  <a:cubicBezTo>
                    <a:pt x="221" y="1702"/>
                    <a:pt x="1639" y="2993"/>
                    <a:pt x="3371" y="2993"/>
                  </a:cubicBezTo>
                  <a:cubicBezTo>
                    <a:pt x="5104" y="2993"/>
                    <a:pt x="6522" y="1702"/>
                    <a:pt x="66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0" name="Google Shape;19630;p93"/>
            <p:cNvSpPr/>
            <p:nvPr/>
          </p:nvSpPr>
          <p:spPr>
            <a:xfrm>
              <a:off x="-57478975" y="3647075"/>
              <a:ext cx="139425" cy="37050"/>
            </a:xfrm>
            <a:custGeom>
              <a:avLst/>
              <a:gdLst/>
              <a:ahLst/>
              <a:cxnLst/>
              <a:rect l="l" t="t" r="r" b="b"/>
              <a:pathLst>
                <a:path w="5577" h="1482" extrusionOk="0">
                  <a:moveTo>
                    <a:pt x="2804" y="1"/>
                  </a:moveTo>
                  <a:cubicBezTo>
                    <a:pt x="1639" y="1"/>
                    <a:pt x="599" y="568"/>
                    <a:pt x="1" y="1481"/>
                  </a:cubicBezTo>
                  <a:lnTo>
                    <a:pt x="5577" y="1481"/>
                  </a:lnTo>
                  <a:cubicBezTo>
                    <a:pt x="4947" y="568"/>
                    <a:pt x="3939" y="1"/>
                    <a:pt x="28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1" name="Google Shape;19631;p93"/>
            <p:cNvSpPr/>
            <p:nvPr/>
          </p:nvSpPr>
          <p:spPr>
            <a:xfrm>
              <a:off x="-57493950" y="3703775"/>
              <a:ext cx="168575" cy="55175"/>
            </a:xfrm>
            <a:custGeom>
              <a:avLst/>
              <a:gdLst/>
              <a:ahLst/>
              <a:cxnLst/>
              <a:rect l="l" t="t" r="r" b="b"/>
              <a:pathLst>
                <a:path w="6743" h="2207" extrusionOk="0">
                  <a:moveTo>
                    <a:pt x="1891" y="726"/>
                  </a:moveTo>
                  <a:cubicBezTo>
                    <a:pt x="2080" y="726"/>
                    <a:pt x="2238" y="883"/>
                    <a:pt x="2238" y="1072"/>
                  </a:cubicBezTo>
                  <a:cubicBezTo>
                    <a:pt x="2238" y="1261"/>
                    <a:pt x="2080" y="1419"/>
                    <a:pt x="1891" y="1419"/>
                  </a:cubicBezTo>
                  <a:cubicBezTo>
                    <a:pt x="1702" y="1419"/>
                    <a:pt x="1545" y="1261"/>
                    <a:pt x="1545" y="1072"/>
                  </a:cubicBezTo>
                  <a:cubicBezTo>
                    <a:pt x="1513" y="883"/>
                    <a:pt x="1671" y="726"/>
                    <a:pt x="1891" y="726"/>
                  </a:cubicBezTo>
                  <a:close/>
                  <a:moveTo>
                    <a:pt x="4853" y="726"/>
                  </a:moveTo>
                  <a:cubicBezTo>
                    <a:pt x="5042" y="726"/>
                    <a:pt x="5199" y="883"/>
                    <a:pt x="5199" y="1072"/>
                  </a:cubicBezTo>
                  <a:cubicBezTo>
                    <a:pt x="5199" y="1261"/>
                    <a:pt x="5042" y="1419"/>
                    <a:pt x="4853" y="1419"/>
                  </a:cubicBezTo>
                  <a:cubicBezTo>
                    <a:pt x="4664" y="1419"/>
                    <a:pt x="4506" y="1261"/>
                    <a:pt x="4506" y="1072"/>
                  </a:cubicBezTo>
                  <a:cubicBezTo>
                    <a:pt x="4506" y="883"/>
                    <a:pt x="4664" y="726"/>
                    <a:pt x="4853" y="726"/>
                  </a:cubicBezTo>
                  <a:close/>
                  <a:moveTo>
                    <a:pt x="253" y="1"/>
                  </a:moveTo>
                  <a:cubicBezTo>
                    <a:pt x="95" y="316"/>
                    <a:pt x="1" y="726"/>
                    <a:pt x="1" y="1104"/>
                  </a:cubicBezTo>
                  <a:lnTo>
                    <a:pt x="1" y="2206"/>
                  </a:lnTo>
                  <a:lnTo>
                    <a:pt x="6743" y="2206"/>
                  </a:lnTo>
                  <a:lnTo>
                    <a:pt x="6743" y="1104"/>
                  </a:lnTo>
                  <a:cubicBezTo>
                    <a:pt x="6743" y="726"/>
                    <a:pt x="6680" y="347"/>
                    <a:pt x="655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2" name="Google Shape;19632;p93"/>
            <p:cNvSpPr/>
            <p:nvPr/>
          </p:nvSpPr>
          <p:spPr>
            <a:xfrm>
              <a:off x="-57549075" y="3590375"/>
              <a:ext cx="279625" cy="318225"/>
            </a:xfrm>
            <a:custGeom>
              <a:avLst/>
              <a:gdLst/>
              <a:ahLst/>
              <a:cxnLst/>
              <a:rect l="l" t="t" r="r" b="b"/>
              <a:pathLst>
                <a:path w="11185" h="12729" extrusionOk="0">
                  <a:moveTo>
                    <a:pt x="5608" y="1544"/>
                  </a:moveTo>
                  <a:cubicBezTo>
                    <a:pt x="7877" y="1544"/>
                    <a:pt x="9704" y="3403"/>
                    <a:pt x="9704" y="5640"/>
                  </a:cubicBezTo>
                  <a:lnTo>
                    <a:pt x="9704" y="7152"/>
                  </a:lnTo>
                  <a:cubicBezTo>
                    <a:pt x="9704" y="9389"/>
                    <a:pt x="7845" y="11247"/>
                    <a:pt x="5608" y="11247"/>
                  </a:cubicBezTo>
                  <a:cubicBezTo>
                    <a:pt x="3372" y="11247"/>
                    <a:pt x="1513" y="9389"/>
                    <a:pt x="1513" y="7152"/>
                  </a:cubicBezTo>
                  <a:lnTo>
                    <a:pt x="1513" y="5640"/>
                  </a:lnTo>
                  <a:cubicBezTo>
                    <a:pt x="1513" y="3403"/>
                    <a:pt x="3309" y="1544"/>
                    <a:pt x="5608" y="1544"/>
                  </a:cubicBezTo>
                  <a:close/>
                  <a:moveTo>
                    <a:pt x="5608" y="0"/>
                  </a:moveTo>
                  <a:cubicBezTo>
                    <a:pt x="2521" y="0"/>
                    <a:pt x="1" y="2521"/>
                    <a:pt x="1" y="5640"/>
                  </a:cubicBezTo>
                  <a:lnTo>
                    <a:pt x="1" y="12382"/>
                  </a:lnTo>
                  <a:cubicBezTo>
                    <a:pt x="1" y="12571"/>
                    <a:pt x="158" y="12728"/>
                    <a:pt x="347" y="12728"/>
                  </a:cubicBezTo>
                  <a:lnTo>
                    <a:pt x="10807" y="12728"/>
                  </a:lnTo>
                  <a:cubicBezTo>
                    <a:pt x="10996" y="12728"/>
                    <a:pt x="11153" y="12571"/>
                    <a:pt x="11153" y="12382"/>
                  </a:cubicBezTo>
                  <a:lnTo>
                    <a:pt x="11153" y="5640"/>
                  </a:lnTo>
                  <a:cubicBezTo>
                    <a:pt x="11185" y="2521"/>
                    <a:pt x="8664" y="0"/>
                    <a:pt x="56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633" name="Google Shape;19633;p93"/>
          <p:cNvGrpSpPr/>
          <p:nvPr/>
        </p:nvGrpSpPr>
        <p:grpSpPr>
          <a:xfrm>
            <a:off x="5323740" y="2429217"/>
            <a:ext cx="359871" cy="359871"/>
            <a:chOff x="-57570350" y="3982600"/>
            <a:chExt cx="319800" cy="319800"/>
          </a:xfrm>
        </p:grpSpPr>
        <p:sp>
          <p:nvSpPr>
            <p:cNvPr id="19634" name="Google Shape;19634;p93"/>
            <p:cNvSpPr/>
            <p:nvPr/>
          </p:nvSpPr>
          <p:spPr>
            <a:xfrm>
              <a:off x="-57570350" y="4033000"/>
              <a:ext cx="319800" cy="269400"/>
            </a:xfrm>
            <a:custGeom>
              <a:avLst/>
              <a:gdLst/>
              <a:ahLst/>
              <a:cxnLst/>
              <a:rect l="l" t="t" r="r" b="b"/>
              <a:pathLst>
                <a:path w="12792" h="10776" extrusionOk="0">
                  <a:moveTo>
                    <a:pt x="9452" y="4002"/>
                  </a:moveTo>
                  <a:cubicBezTo>
                    <a:pt x="10083" y="4002"/>
                    <a:pt x="10555" y="4506"/>
                    <a:pt x="10555" y="5105"/>
                  </a:cubicBezTo>
                  <a:lnTo>
                    <a:pt x="10555" y="5861"/>
                  </a:lnTo>
                  <a:cubicBezTo>
                    <a:pt x="10555" y="6459"/>
                    <a:pt x="10020" y="6963"/>
                    <a:pt x="9389" y="6963"/>
                  </a:cubicBezTo>
                  <a:lnTo>
                    <a:pt x="8665" y="6963"/>
                  </a:lnTo>
                  <a:cubicBezTo>
                    <a:pt x="7751" y="6963"/>
                    <a:pt x="6995" y="6333"/>
                    <a:pt x="6838" y="5451"/>
                  </a:cubicBezTo>
                  <a:lnTo>
                    <a:pt x="6018" y="5451"/>
                  </a:lnTo>
                  <a:cubicBezTo>
                    <a:pt x="5861" y="6333"/>
                    <a:pt x="5105" y="6963"/>
                    <a:pt x="4191" y="6963"/>
                  </a:cubicBezTo>
                  <a:lnTo>
                    <a:pt x="3467" y="6963"/>
                  </a:lnTo>
                  <a:cubicBezTo>
                    <a:pt x="2836" y="6963"/>
                    <a:pt x="2364" y="6459"/>
                    <a:pt x="2364" y="5861"/>
                  </a:cubicBezTo>
                  <a:lnTo>
                    <a:pt x="2364" y="5105"/>
                  </a:lnTo>
                  <a:cubicBezTo>
                    <a:pt x="2364" y="4475"/>
                    <a:pt x="2868" y="4002"/>
                    <a:pt x="3467" y="4002"/>
                  </a:cubicBezTo>
                  <a:lnTo>
                    <a:pt x="4947" y="4002"/>
                  </a:lnTo>
                  <a:cubicBezTo>
                    <a:pt x="5420" y="4002"/>
                    <a:pt x="5861" y="4317"/>
                    <a:pt x="6018" y="4758"/>
                  </a:cubicBezTo>
                  <a:lnTo>
                    <a:pt x="6869" y="4758"/>
                  </a:lnTo>
                  <a:cubicBezTo>
                    <a:pt x="7027" y="4317"/>
                    <a:pt x="7436" y="4002"/>
                    <a:pt x="7940" y="4002"/>
                  </a:cubicBezTo>
                  <a:close/>
                  <a:moveTo>
                    <a:pt x="1135" y="6365"/>
                  </a:moveTo>
                  <a:cubicBezTo>
                    <a:pt x="1419" y="6711"/>
                    <a:pt x="1860" y="6963"/>
                    <a:pt x="2364" y="6963"/>
                  </a:cubicBezTo>
                  <a:cubicBezTo>
                    <a:pt x="2301" y="7342"/>
                    <a:pt x="1954" y="7720"/>
                    <a:pt x="1576" y="7720"/>
                  </a:cubicBezTo>
                  <a:cubicBezTo>
                    <a:pt x="1167" y="7720"/>
                    <a:pt x="820" y="7342"/>
                    <a:pt x="820" y="6963"/>
                  </a:cubicBezTo>
                  <a:cubicBezTo>
                    <a:pt x="820" y="6711"/>
                    <a:pt x="946" y="6491"/>
                    <a:pt x="1135" y="6365"/>
                  </a:cubicBezTo>
                  <a:close/>
                  <a:moveTo>
                    <a:pt x="11784" y="6365"/>
                  </a:moveTo>
                  <a:cubicBezTo>
                    <a:pt x="11973" y="6491"/>
                    <a:pt x="12099" y="6711"/>
                    <a:pt x="12099" y="6963"/>
                  </a:cubicBezTo>
                  <a:cubicBezTo>
                    <a:pt x="12099" y="7342"/>
                    <a:pt x="11721" y="7720"/>
                    <a:pt x="11343" y="7720"/>
                  </a:cubicBezTo>
                  <a:cubicBezTo>
                    <a:pt x="10933" y="7720"/>
                    <a:pt x="10555" y="7342"/>
                    <a:pt x="10555" y="6963"/>
                  </a:cubicBezTo>
                  <a:cubicBezTo>
                    <a:pt x="11028" y="6963"/>
                    <a:pt x="11500" y="6711"/>
                    <a:pt x="11784" y="6365"/>
                  </a:cubicBezTo>
                  <a:close/>
                  <a:moveTo>
                    <a:pt x="7432" y="7286"/>
                  </a:moveTo>
                  <a:cubicBezTo>
                    <a:pt x="7531" y="7286"/>
                    <a:pt x="7625" y="7326"/>
                    <a:pt x="7688" y="7405"/>
                  </a:cubicBezTo>
                  <a:cubicBezTo>
                    <a:pt x="7909" y="7499"/>
                    <a:pt x="7909" y="7751"/>
                    <a:pt x="7751" y="7909"/>
                  </a:cubicBezTo>
                  <a:cubicBezTo>
                    <a:pt x="7405" y="8255"/>
                    <a:pt x="6932" y="8444"/>
                    <a:pt x="6396" y="8444"/>
                  </a:cubicBezTo>
                  <a:cubicBezTo>
                    <a:pt x="5892" y="8444"/>
                    <a:pt x="5420" y="8255"/>
                    <a:pt x="5073" y="7909"/>
                  </a:cubicBezTo>
                  <a:cubicBezTo>
                    <a:pt x="4916" y="7751"/>
                    <a:pt x="4916" y="7499"/>
                    <a:pt x="5073" y="7405"/>
                  </a:cubicBezTo>
                  <a:cubicBezTo>
                    <a:pt x="5152" y="7326"/>
                    <a:pt x="5254" y="7286"/>
                    <a:pt x="5349" y="7286"/>
                  </a:cubicBezTo>
                  <a:cubicBezTo>
                    <a:pt x="5443" y="7286"/>
                    <a:pt x="5530" y="7326"/>
                    <a:pt x="5577" y="7405"/>
                  </a:cubicBezTo>
                  <a:cubicBezTo>
                    <a:pt x="5798" y="7609"/>
                    <a:pt x="6081" y="7712"/>
                    <a:pt x="6365" y="7712"/>
                  </a:cubicBezTo>
                  <a:cubicBezTo>
                    <a:pt x="6649" y="7712"/>
                    <a:pt x="6932" y="7609"/>
                    <a:pt x="7153" y="7405"/>
                  </a:cubicBezTo>
                  <a:cubicBezTo>
                    <a:pt x="7231" y="7326"/>
                    <a:pt x="7334" y="7286"/>
                    <a:pt x="7432" y="7286"/>
                  </a:cubicBezTo>
                  <a:close/>
                  <a:moveTo>
                    <a:pt x="8287" y="1"/>
                  </a:moveTo>
                  <a:lnTo>
                    <a:pt x="8350" y="158"/>
                  </a:lnTo>
                  <a:cubicBezTo>
                    <a:pt x="8476" y="726"/>
                    <a:pt x="8287" y="1324"/>
                    <a:pt x="7940" y="1797"/>
                  </a:cubicBezTo>
                  <a:cubicBezTo>
                    <a:pt x="7562" y="2269"/>
                    <a:pt x="6995" y="2521"/>
                    <a:pt x="6428" y="2521"/>
                  </a:cubicBezTo>
                  <a:cubicBezTo>
                    <a:pt x="5829" y="2521"/>
                    <a:pt x="5262" y="2238"/>
                    <a:pt x="4884" y="1797"/>
                  </a:cubicBezTo>
                  <a:cubicBezTo>
                    <a:pt x="4475" y="1324"/>
                    <a:pt x="4380" y="726"/>
                    <a:pt x="4475" y="190"/>
                  </a:cubicBezTo>
                  <a:lnTo>
                    <a:pt x="4538" y="32"/>
                  </a:lnTo>
                  <a:lnTo>
                    <a:pt x="4538" y="32"/>
                  </a:lnTo>
                  <a:cubicBezTo>
                    <a:pt x="3183" y="726"/>
                    <a:pt x="2332" y="2112"/>
                    <a:pt x="2332" y="3655"/>
                  </a:cubicBezTo>
                  <a:lnTo>
                    <a:pt x="2332" y="4002"/>
                  </a:lnTo>
                  <a:cubicBezTo>
                    <a:pt x="1482" y="4002"/>
                    <a:pt x="789" y="4664"/>
                    <a:pt x="789" y="5514"/>
                  </a:cubicBezTo>
                  <a:lnTo>
                    <a:pt x="789" y="5703"/>
                  </a:lnTo>
                  <a:cubicBezTo>
                    <a:pt x="316" y="5987"/>
                    <a:pt x="32" y="6428"/>
                    <a:pt x="32" y="6995"/>
                  </a:cubicBezTo>
                  <a:cubicBezTo>
                    <a:pt x="32" y="7405"/>
                    <a:pt x="190" y="7751"/>
                    <a:pt x="442" y="7972"/>
                  </a:cubicBezTo>
                  <a:lnTo>
                    <a:pt x="64" y="8696"/>
                  </a:lnTo>
                  <a:cubicBezTo>
                    <a:pt x="1" y="8885"/>
                    <a:pt x="64" y="9074"/>
                    <a:pt x="222" y="9200"/>
                  </a:cubicBezTo>
                  <a:cubicBezTo>
                    <a:pt x="282" y="9226"/>
                    <a:pt x="341" y="9238"/>
                    <a:pt x="396" y="9238"/>
                  </a:cubicBezTo>
                  <a:cubicBezTo>
                    <a:pt x="541" y="9238"/>
                    <a:pt x="666" y="9157"/>
                    <a:pt x="757" y="9043"/>
                  </a:cubicBezTo>
                  <a:lnTo>
                    <a:pt x="1072" y="8413"/>
                  </a:lnTo>
                  <a:cubicBezTo>
                    <a:pt x="1230" y="8444"/>
                    <a:pt x="1387" y="8507"/>
                    <a:pt x="1545" y="8507"/>
                  </a:cubicBezTo>
                  <a:cubicBezTo>
                    <a:pt x="1923" y="8507"/>
                    <a:pt x="2332" y="8350"/>
                    <a:pt x="2553" y="8098"/>
                  </a:cubicBezTo>
                  <a:cubicBezTo>
                    <a:pt x="3151" y="9641"/>
                    <a:pt x="4632" y="10776"/>
                    <a:pt x="6365" y="10776"/>
                  </a:cubicBezTo>
                  <a:cubicBezTo>
                    <a:pt x="8098" y="10776"/>
                    <a:pt x="9610" y="9641"/>
                    <a:pt x="10209" y="8098"/>
                  </a:cubicBezTo>
                  <a:cubicBezTo>
                    <a:pt x="10461" y="8381"/>
                    <a:pt x="10839" y="8507"/>
                    <a:pt x="11217" y="8507"/>
                  </a:cubicBezTo>
                  <a:cubicBezTo>
                    <a:pt x="11374" y="8507"/>
                    <a:pt x="11532" y="8444"/>
                    <a:pt x="11689" y="8413"/>
                  </a:cubicBezTo>
                  <a:lnTo>
                    <a:pt x="12004" y="9043"/>
                  </a:lnTo>
                  <a:cubicBezTo>
                    <a:pt x="12069" y="9173"/>
                    <a:pt x="12193" y="9258"/>
                    <a:pt x="12326" y="9258"/>
                  </a:cubicBezTo>
                  <a:cubicBezTo>
                    <a:pt x="12387" y="9258"/>
                    <a:pt x="12449" y="9240"/>
                    <a:pt x="12508" y="9200"/>
                  </a:cubicBezTo>
                  <a:cubicBezTo>
                    <a:pt x="12729" y="9137"/>
                    <a:pt x="12792" y="8885"/>
                    <a:pt x="12666" y="8696"/>
                  </a:cubicBezTo>
                  <a:lnTo>
                    <a:pt x="12382" y="7940"/>
                  </a:lnTo>
                  <a:cubicBezTo>
                    <a:pt x="12634" y="7657"/>
                    <a:pt x="12792" y="7310"/>
                    <a:pt x="12792" y="6963"/>
                  </a:cubicBezTo>
                  <a:cubicBezTo>
                    <a:pt x="12792" y="6396"/>
                    <a:pt x="12477" y="5924"/>
                    <a:pt x="12036" y="5672"/>
                  </a:cubicBezTo>
                  <a:lnTo>
                    <a:pt x="12036" y="5451"/>
                  </a:lnTo>
                  <a:cubicBezTo>
                    <a:pt x="12036" y="4632"/>
                    <a:pt x="11343" y="3971"/>
                    <a:pt x="10524" y="3971"/>
                  </a:cubicBezTo>
                  <a:lnTo>
                    <a:pt x="10524" y="3624"/>
                  </a:lnTo>
                  <a:cubicBezTo>
                    <a:pt x="10524" y="2080"/>
                    <a:pt x="9641" y="694"/>
                    <a:pt x="82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5" name="Google Shape;19635;p93"/>
            <p:cNvSpPr/>
            <p:nvPr/>
          </p:nvSpPr>
          <p:spPr>
            <a:xfrm>
              <a:off x="-57493150" y="4151150"/>
              <a:ext cx="55150" cy="36250"/>
            </a:xfrm>
            <a:custGeom>
              <a:avLst/>
              <a:gdLst/>
              <a:ahLst/>
              <a:cxnLst/>
              <a:rect l="l" t="t" r="r" b="b"/>
              <a:pathLst>
                <a:path w="2206" h="1450" extrusionOk="0">
                  <a:moveTo>
                    <a:pt x="379" y="1"/>
                  </a:moveTo>
                  <a:cubicBezTo>
                    <a:pt x="158" y="1"/>
                    <a:pt x="0" y="127"/>
                    <a:pt x="0" y="347"/>
                  </a:cubicBezTo>
                  <a:lnTo>
                    <a:pt x="0" y="1072"/>
                  </a:lnTo>
                  <a:cubicBezTo>
                    <a:pt x="0" y="1292"/>
                    <a:pt x="158" y="1450"/>
                    <a:pt x="379" y="1450"/>
                  </a:cubicBezTo>
                  <a:lnTo>
                    <a:pt x="1103" y="1450"/>
                  </a:lnTo>
                  <a:cubicBezTo>
                    <a:pt x="1733" y="1450"/>
                    <a:pt x="2206" y="914"/>
                    <a:pt x="2206" y="347"/>
                  </a:cubicBezTo>
                  <a:cubicBezTo>
                    <a:pt x="2206" y="158"/>
                    <a:pt x="2048" y="1"/>
                    <a:pt x="18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6" name="Google Shape;19636;p93"/>
            <p:cNvSpPr/>
            <p:nvPr/>
          </p:nvSpPr>
          <p:spPr>
            <a:xfrm>
              <a:off x="-57381300" y="4151150"/>
              <a:ext cx="55925" cy="36250"/>
            </a:xfrm>
            <a:custGeom>
              <a:avLst/>
              <a:gdLst/>
              <a:ahLst/>
              <a:cxnLst/>
              <a:rect l="l" t="t" r="r" b="b"/>
              <a:pathLst>
                <a:path w="2237" h="1450" extrusionOk="0">
                  <a:moveTo>
                    <a:pt x="347" y="1"/>
                  </a:moveTo>
                  <a:cubicBezTo>
                    <a:pt x="158" y="1"/>
                    <a:pt x="0" y="127"/>
                    <a:pt x="0" y="347"/>
                  </a:cubicBezTo>
                  <a:cubicBezTo>
                    <a:pt x="0" y="977"/>
                    <a:pt x="504" y="1450"/>
                    <a:pt x="1103" y="1450"/>
                  </a:cubicBezTo>
                  <a:lnTo>
                    <a:pt x="1827" y="1450"/>
                  </a:lnTo>
                  <a:cubicBezTo>
                    <a:pt x="2048" y="1450"/>
                    <a:pt x="2206" y="1292"/>
                    <a:pt x="2206" y="1103"/>
                  </a:cubicBezTo>
                  <a:lnTo>
                    <a:pt x="2206" y="347"/>
                  </a:lnTo>
                  <a:cubicBezTo>
                    <a:pt x="2237" y="158"/>
                    <a:pt x="2079" y="1"/>
                    <a:pt x="18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7" name="Google Shape;19637;p93"/>
            <p:cNvSpPr/>
            <p:nvPr/>
          </p:nvSpPr>
          <p:spPr>
            <a:xfrm>
              <a:off x="-57442750" y="3982600"/>
              <a:ext cx="65400" cy="93750"/>
            </a:xfrm>
            <a:custGeom>
              <a:avLst/>
              <a:gdLst/>
              <a:ahLst/>
              <a:cxnLst/>
              <a:rect l="l" t="t" r="r" b="b"/>
              <a:pathLst>
                <a:path w="2616" h="3750" extrusionOk="0">
                  <a:moveTo>
                    <a:pt x="1292" y="1"/>
                  </a:moveTo>
                  <a:cubicBezTo>
                    <a:pt x="883" y="1"/>
                    <a:pt x="473" y="316"/>
                    <a:pt x="410" y="757"/>
                  </a:cubicBezTo>
                  <a:lnTo>
                    <a:pt x="95" y="2269"/>
                  </a:lnTo>
                  <a:cubicBezTo>
                    <a:pt x="1" y="2616"/>
                    <a:pt x="127" y="3025"/>
                    <a:pt x="316" y="3309"/>
                  </a:cubicBezTo>
                  <a:cubicBezTo>
                    <a:pt x="599" y="3529"/>
                    <a:pt x="946" y="3750"/>
                    <a:pt x="1355" y="3750"/>
                  </a:cubicBezTo>
                  <a:cubicBezTo>
                    <a:pt x="1702" y="3750"/>
                    <a:pt x="2049" y="3592"/>
                    <a:pt x="2301" y="3309"/>
                  </a:cubicBezTo>
                  <a:cubicBezTo>
                    <a:pt x="2521" y="3025"/>
                    <a:pt x="2616" y="2647"/>
                    <a:pt x="2521" y="2269"/>
                  </a:cubicBezTo>
                  <a:lnTo>
                    <a:pt x="2206" y="757"/>
                  </a:lnTo>
                  <a:cubicBezTo>
                    <a:pt x="2143" y="316"/>
                    <a:pt x="1734" y="1"/>
                    <a:pt x="12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638" name="Google Shape;19638;p93"/>
          <p:cNvGrpSpPr/>
          <p:nvPr/>
        </p:nvGrpSpPr>
        <p:grpSpPr>
          <a:xfrm>
            <a:off x="7538779" y="1531646"/>
            <a:ext cx="314662" cy="358999"/>
            <a:chOff x="-55576850" y="3198125"/>
            <a:chExt cx="279625" cy="319025"/>
          </a:xfrm>
        </p:grpSpPr>
        <p:sp>
          <p:nvSpPr>
            <p:cNvPr id="19639" name="Google Shape;19639;p93"/>
            <p:cNvSpPr/>
            <p:nvPr/>
          </p:nvSpPr>
          <p:spPr>
            <a:xfrm>
              <a:off x="-55576850" y="3335975"/>
              <a:ext cx="18900" cy="63825"/>
            </a:xfrm>
            <a:custGeom>
              <a:avLst/>
              <a:gdLst/>
              <a:ahLst/>
              <a:cxnLst/>
              <a:rect l="l" t="t" r="r" b="b"/>
              <a:pathLst>
                <a:path w="756" h="2553" extrusionOk="0">
                  <a:moveTo>
                    <a:pt x="756" y="0"/>
                  </a:moveTo>
                  <a:cubicBezTo>
                    <a:pt x="315" y="221"/>
                    <a:pt x="0" y="693"/>
                    <a:pt x="0" y="1260"/>
                  </a:cubicBezTo>
                  <a:cubicBezTo>
                    <a:pt x="0" y="1796"/>
                    <a:pt x="315" y="2269"/>
                    <a:pt x="756" y="2552"/>
                  </a:cubicBezTo>
                  <a:lnTo>
                    <a:pt x="75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0" name="Google Shape;19640;p93"/>
            <p:cNvSpPr/>
            <p:nvPr/>
          </p:nvSpPr>
          <p:spPr>
            <a:xfrm>
              <a:off x="-55539850" y="3198125"/>
              <a:ext cx="206375" cy="99275"/>
            </a:xfrm>
            <a:custGeom>
              <a:avLst/>
              <a:gdLst/>
              <a:ahLst/>
              <a:cxnLst/>
              <a:rect l="l" t="t" r="r" b="b"/>
              <a:pathLst>
                <a:path w="8255" h="3971" extrusionOk="0">
                  <a:moveTo>
                    <a:pt x="2616" y="1"/>
                  </a:moveTo>
                  <a:cubicBezTo>
                    <a:pt x="2348" y="1"/>
                    <a:pt x="2080" y="95"/>
                    <a:pt x="1860" y="284"/>
                  </a:cubicBezTo>
                  <a:cubicBezTo>
                    <a:pt x="1671" y="95"/>
                    <a:pt x="1387" y="32"/>
                    <a:pt x="1103" y="32"/>
                  </a:cubicBezTo>
                  <a:cubicBezTo>
                    <a:pt x="473" y="32"/>
                    <a:pt x="1" y="536"/>
                    <a:pt x="1" y="1135"/>
                  </a:cubicBezTo>
                  <a:lnTo>
                    <a:pt x="1" y="3970"/>
                  </a:lnTo>
                  <a:lnTo>
                    <a:pt x="1639" y="2364"/>
                  </a:lnTo>
                  <a:cubicBezTo>
                    <a:pt x="1715" y="2287"/>
                    <a:pt x="1815" y="2246"/>
                    <a:pt x="1916" y="2246"/>
                  </a:cubicBezTo>
                  <a:cubicBezTo>
                    <a:pt x="1982" y="2246"/>
                    <a:pt x="2049" y="2263"/>
                    <a:pt x="2112" y="2301"/>
                  </a:cubicBezTo>
                  <a:cubicBezTo>
                    <a:pt x="2726" y="2726"/>
                    <a:pt x="3435" y="2939"/>
                    <a:pt x="4144" y="2939"/>
                  </a:cubicBezTo>
                  <a:cubicBezTo>
                    <a:pt x="4853" y="2939"/>
                    <a:pt x="5561" y="2726"/>
                    <a:pt x="6176" y="2301"/>
                  </a:cubicBezTo>
                  <a:cubicBezTo>
                    <a:pt x="6225" y="2263"/>
                    <a:pt x="6290" y="2246"/>
                    <a:pt x="6355" y="2246"/>
                  </a:cubicBezTo>
                  <a:cubicBezTo>
                    <a:pt x="6456" y="2246"/>
                    <a:pt x="6560" y="2287"/>
                    <a:pt x="6617" y="2364"/>
                  </a:cubicBezTo>
                  <a:lnTo>
                    <a:pt x="8255" y="3970"/>
                  </a:lnTo>
                  <a:lnTo>
                    <a:pt x="8255" y="1135"/>
                  </a:lnTo>
                  <a:cubicBezTo>
                    <a:pt x="8192" y="536"/>
                    <a:pt x="7719" y="32"/>
                    <a:pt x="7089" y="32"/>
                  </a:cubicBezTo>
                  <a:cubicBezTo>
                    <a:pt x="6837" y="32"/>
                    <a:pt x="6554" y="158"/>
                    <a:pt x="6365" y="284"/>
                  </a:cubicBezTo>
                  <a:cubicBezTo>
                    <a:pt x="6144" y="95"/>
                    <a:pt x="5876" y="1"/>
                    <a:pt x="5609" y="1"/>
                  </a:cubicBezTo>
                  <a:cubicBezTo>
                    <a:pt x="5341" y="1"/>
                    <a:pt x="5073" y="95"/>
                    <a:pt x="4853" y="284"/>
                  </a:cubicBezTo>
                  <a:cubicBezTo>
                    <a:pt x="4632" y="95"/>
                    <a:pt x="4372" y="1"/>
                    <a:pt x="4112" y="1"/>
                  </a:cubicBezTo>
                  <a:cubicBezTo>
                    <a:pt x="3852" y="1"/>
                    <a:pt x="3592" y="95"/>
                    <a:pt x="3372" y="284"/>
                  </a:cubicBezTo>
                  <a:cubicBezTo>
                    <a:pt x="3151" y="95"/>
                    <a:pt x="2883" y="1"/>
                    <a:pt x="26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1" name="Google Shape;19641;p93"/>
            <p:cNvSpPr/>
            <p:nvPr/>
          </p:nvSpPr>
          <p:spPr>
            <a:xfrm>
              <a:off x="-55539850" y="3275325"/>
              <a:ext cx="204800" cy="241825"/>
            </a:xfrm>
            <a:custGeom>
              <a:avLst/>
              <a:gdLst/>
              <a:ahLst/>
              <a:cxnLst/>
              <a:rect l="l" t="t" r="r" b="b"/>
              <a:pathLst>
                <a:path w="8192" h="9673" extrusionOk="0">
                  <a:moveTo>
                    <a:pt x="2616" y="2962"/>
                  </a:moveTo>
                  <a:cubicBezTo>
                    <a:pt x="2805" y="2962"/>
                    <a:pt x="2962" y="3119"/>
                    <a:pt x="2962" y="3308"/>
                  </a:cubicBezTo>
                  <a:cubicBezTo>
                    <a:pt x="2962" y="3529"/>
                    <a:pt x="2805" y="3686"/>
                    <a:pt x="2616" y="3686"/>
                  </a:cubicBezTo>
                  <a:cubicBezTo>
                    <a:pt x="2427" y="3686"/>
                    <a:pt x="2269" y="3560"/>
                    <a:pt x="2269" y="3308"/>
                  </a:cubicBezTo>
                  <a:cubicBezTo>
                    <a:pt x="2269" y="3119"/>
                    <a:pt x="2427" y="2962"/>
                    <a:pt x="2616" y="2962"/>
                  </a:cubicBezTo>
                  <a:close/>
                  <a:moveTo>
                    <a:pt x="5609" y="2993"/>
                  </a:moveTo>
                  <a:cubicBezTo>
                    <a:pt x="5798" y="2993"/>
                    <a:pt x="5955" y="3151"/>
                    <a:pt x="5955" y="3371"/>
                  </a:cubicBezTo>
                  <a:cubicBezTo>
                    <a:pt x="5987" y="3560"/>
                    <a:pt x="5798" y="3718"/>
                    <a:pt x="5609" y="3718"/>
                  </a:cubicBezTo>
                  <a:cubicBezTo>
                    <a:pt x="5420" y="3718"/>
                    <a:pt x="5262" y="3560"/>
                    <a:pt x="5262" y="3371"/>
                  </a:cubicBezTo>
                  <a:cubicBezTo>
                    <a:pt x="5262" y="3151"/>
                    <a:pt x="5420" y="2993"/>
                    <a:pt x="5609" y="2993"/>
                  </a:cubicBezTo>
                  <a:close/>
                  <a:moveTo>
                    <a:pt x="5164" y="6278"/>
                  </a:moveTo>
                  <a:cubicBezTo>
                    <a:pt x="5262" y="6278"/>
                    <a:pt x="5357" y="6317"/>
                    <a:pt x="5420" y="6396"/>
                  </a:cubicBezTo>
                  <a:cubicBezTo>
                    <a:pt x="5577" y="6522"/>
                    <a:pt x="5577" y="6742"/>
                    <a:pt x="5451" y="6900"/>
                  </a:cubicBezTo>
                  <a:cubicBezTo>
                    <a:pt x="5105" y="7246"/>
                    <a:pt x="4632" y="7435"/>
                    <a:pt x="4096" y="7435"/>
                  </a:cubicBezTo>
                  <a:cubicBezTo>
                    <a:pt x="3592" y="7435"/>
                    <a:pt x="3120" y="7246"/>
                    <a:pt x="2805" y="6900"/>
                  </a:cubicBezTo>
                  <a:cubicBezTo>
                    <a:pt x="2647" y="6742"/>
                    <a:pt x="2647" y="6522"/>
                    <a:pt x="2805" y="6396"/>
                  </a:cubicBezTo>
                  <a:cubicBezTo>
                    <a:pt x="2883" y="6317"/>
                    <a:pt x="2986" y="6278"/>
                    <a:pt x="3080" y="6278"/>
                  </a:cubicBezTo>
                  <a:cubicBezTo>
                    <a:pt x="3175" y="6278"/>
                    <a:pt x="3262" y="6317"/>
                    <a:pt x="3309" y="6396"/>
                  </a:cubicBezTo>
                  <a:cubicBezTo>
                    <a:pt x="3529" y="6616"/>
                    <a:pt x="3821" y="6727"/>
                    <a:pt x="4108" y="6727"/>
                  </a:cubicBezTo>
                  <a:cubicBezTo>
                    <a:pt x="4396" y="6727"/>
                    <a:pt x="4679" y="6616"/>
                    <a:pt x="4884" y="6396"/>
                  </a:cubicBezTo>
                  <a:cubicBezTo>
                    <a:pt x="4963" y="6317"/>
                    <a:pt x="5065" y="6278"/>
                    <a:pt x="5164" y="6278"/>
                  </a:cubicBezTo>
                  <a:close/>
                  <a:moveTo>
                    <a:pt x="1954" y="0"/>
                  </a:moveTo>
                  <a:lnTo>
                    <a:pt x="1" y="1954"/>
                  </a:lnTo>
                  <a:lnTo>
                    <a:pt x="1" y="5577"/>
                  </a:lnTo>
                  <a:cubicBezTo>
                    <a:pt x="1" y="7813"/>
                    <a:pt x="1860" y="9672"/>
                    <a:pt x="4096" y="9672"/>
                  </a:cubicBezTo>
                  <a:cubicBezTo>
                    <a:pt x="6365" y="9672"/>
                    <a:pt x="8192" y="7813"/>
                    <a:pt x="8192" y="5577"/>
                  </a:cubicBezTo>
                  <a:lnTo>
                    <a:pt x="8192" y="1954"/>
                  </a:lnTo>
                  <a:lnTo>
                    <a:pt x="6270" y="0"/>
                  </a:lnTo>
                  <a:cubicBezTo>
                    <a:pt x="5609" y="394"/>
                    <a:pt x="4860" y="591"/>
                    <a:pt x="4112" y="591"/>
                  </a:cubicBezTo>
                  <a:cubicBezTo>
                    <a:pt x="3364" y="591"/>
                    <a:pt x="2616" y="394"/>
                    <a:pt x="19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2" name="Google Shape;19642;p93"/>
            <p:cNvSpPr/>
            <p:nvPr/>
          </p:nvSpPr>
          <p:spPr>
            <a:xfrm>
              <a:off x="-55316150" y="3335975"/>
              <a:ext cx="18925" cy="63825"/>
            </a:xfrm>
            <a:custGeom>
              <a:avLst/>
              <a:gdLst/>
              <a:ahLst/>
              <a:cxnLst/>
              <a:rect l="l" t="t" r="r" b="b"/>
              <a:pathLst>
                <a:path w="757" h="2553" extrusionOk="0">
                  <a:moveTo>
                    <a:pt x="0" y="0"/>
                  </a:moveTo>
                  <a:lnTo>
                    <a:pt x="0" y="2552"/>
                  </a:lnTo>
                  <a:cubicBezTo>
                    <a:pt x="441" y="2269"/>
                    <a:pt x="756" y="1796"/>
                    <a:pt x="756" y="1260"/>
                  </a:cubicBezTo>
                  <a:cubicBezTo>
                    <a:pt x="756" y="693"/>
                    <a:pt x="473" y="221"/>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643" name="Google Shape;19643;p93"/>
          <p:cNvGrpSpPr/>
          <p:nvPr/>
        </p:nvGrpSpPr>
        <p:grpSpPr>
          <a:xfrm>
            <a:off x="7516174" y="1987621"/>
            <a:ext cx="359871" cy="358324"/>
            <a:chOff x="-55596550" y="3590175"/>
            <a:chExt cx="319800" cy="318425"/>
          </a:xfrm>
        </p:grpSpPr>
        <p:sp>
          <p:nvSpPr>
            <p:cNvPr id="19644" name="Google Shape;19644;p93"/>
            <p:cNvSpPr/>
            <p:nvPr/>
          </p:nvSpPr>
          <p:spPr>
            <a:xfrm>
              <a:off x="-55596550" y="3590175"/>
              <a:ext cx="319800" cy="112850"/>
            </a:xfrm>
            <a:custGeom>
              <a:avLst/>
              <a:gdLst/>
              <a:ahLst/>
              <a:cxnLst/>
              <a:rect l="l" t="t" r="r" b="b"/>
              <a:pathLst>
                <a:path w="12792" h="4514" extrusionOk="0">
                  <a:moveTo>
                    <a:pt x="6380" y="0"/>
                  </a:moveTo>
                  <a:cubicBezTo>
                    <a:pt x="6309" y="0"/>
                    <a:pt x="6238" y="24"/>
                    <a:pt x="6175" y="71"/>
                  </a:cubicBezTo>
                  <a:lnTo>
                    <a:pt x="189" y="3789"/>
                  </a:lnTo>
                  <a:cubicBezTo>
                    <a:pt x="32" y="3883"/>
                    <a:pt x="0" y="4072"/>
                    <a:pt x="32" y="4230"/>
                  </a:cubicBezTo>
                  <a:cubicBezTo>
                    <a:pt x="95" y="4387"/>
                    <a:pt x="221" y="4513"/>
                    <a:pt x="378" y="4513"/>
                  </a:cubicBezTo>
                  <a:lnTo>
                    <a:pt x="12350" y="4513"/>
                  </a:lnTo>
                  <a:cubicBezTo>
                    <a:pt x="12508" y="4513"/>
                    <a:pt x="12665" y="4387"/>
                    <a:pt x="12728" y="4230"/>
                  </a:cubicBezTo>
                  <a:cubicBezTo>
                    <a:pt x="12791" y="4072"/>
                    <a:pt x="12728" y="3883"/>
                    <a:pt x="12571" y="3789"/>
                  </a:cubicBezTo>
                  <a:lnTo>
                    <a:pt x="6585" y="71"/>
                  </a:lnTo>
                  <a:cubicBezTo>
                    <a:pt x="6522" y="24"/>
                    <a:pt x="6451" y="0"/>
                    <a:pt x="63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5" name="Google Shape;19645;p93"/>
            <p:cNvSpPr/>
            <p:nvPr/>
          </p:nvSpPr>
          <p:spPr>
            <a:xfrm>
              <a:off x="-55539850" y="3721900"/>
              <a:ext cx="204800" cy="186700"/>
            </a:xfrm>
            <a:custGeom>
              <a:avLst/>
              <a:gdLst/>
              <a:ahLst/>
              <a:cxnLst/>
              <a:rect l="l" t="t" r="r" b="b"/>
              <a:pathLst>
                <a:path w="8192" h="7468" extrusionOk="0">
                  <a:moveTo>
                    <a:pt x="2616" y="725"/>
                  </a:moveTo>
                  <a:cubicBezTo>
                    <a:pt x="2805" y="725"/>
                    <a:pt x="2962" y="883"/>
                    <a:pt x="2962" y="1072"/>
                  </a:cubicBezTo>
                  <a:cubicBezTo>
                    <a:pt x="2962" y="1292"/>
                    <a:pt x="2805" y="1450"/>
                    <a:pt x="2616" y="1450"/>
                  </a:cubicBezTo>
                  <a:cubicBezTo>
                    <a:pt x="2427" y="1450"/>
                    <a:pt x="2269" y="1292"/>
                    <a:pt x="2269" y="1072"/>
                  </a:cubicBezTo>
                  <a:cubicBezTo>
                    <a:pt x="2269" y="883"/>
                    <a:pt x="2427" y="725"/>
                    <a:pt x="2616" y="725"/>
                  </a:cubicBezTo>
                  <a:close/>
                  <a:moveTo>
                    <a:pt x="5609" y="725"/>
                  </a:moveTo>
                  <a:cubicBezTo>
                    <a:pt x="5798" y="725"/>
                    <a:pt x="5955" y="883"/>
                    <a:pt x="5955" y="1072"/>
                  </a:cubicBezTo>
                  <a:cubicBezTo>
                    <a:pt x="5955" y="1292"/>
                    <a:pt x="5798" y="1450"/>
                    <a:pt x="5609" y="1450"/>
                  </a:cubicBezTo>
                  <a:cubicBezTo>
                    <a:pt x="5420" y="1450"/>
                    <a:pt x="5262" y="1292"/>
                    <a:pt x="5262" y="1072"/>
                  </a:cubicBezTo>
                  <a:cubicBezTo>
                    <a:pt x="5262" y="883"/>
                    <a:pt x="5420" y="725"/>
                    <a:pt x="5609" y="725"/>
                  </a:cubicBezTo>
                  <a:close/>
                  <a:moveTo>
                    <a:pt x="3395" y="2245"/>
                  </a:moveTo>
                  <a:cubicBezTo>
                    <a:pt x="3490" y="2245"/>
                    <a:pt x="3577" y="2285"/>
                    <a:pt x="3624" y="2363"/>
                  </a:cubicBezTo>
                  <a:cubicBezTo>
                    <a:pt x="3781" y="2521"/>
                    <a:pt x="3781" y="2741"/>
                    <a:pt x="3624" y="2867"/>
                  </a:cubicBezTo>
                  <a:lnTo>
                    <a:pt x="2899" y="3624"/>
                  </a:lnTo>
                  <a:cubicBezTo>
                    <a:pt x="2820" y="3687"/>
                    <a:pt x="2718" y="3718"/>
                    <a:pt x="2620" y="3718"/>
                  </a:cubicBezTo>
                  <a:cubicBezTo>
                    <a:pt x="2521" y="3718"/>
                    <a:pt x="2427" y="3687"/>
                    <a:pt x="2364" y="3624"/>
                  </a:cubicBezTo>
                  <a:cubicBezTo>
                    <a:pt x="2206" y="3466"/>
                    <a:pt x="2206" y="3214"/>
                    <a:pt x="2364" y="3088"/>
                  </a:cubicBezTo>
                  <a:lnTo>
                    <a:pt x="3120" y="2363"/>
                  </a:lnTo>
                  <a:cubicBezTo>
                    <a:pt x="3199" y="2285"/>
                    <a:pt x="3301" y="2245"/>
                    <a:pt x="3395" y="2245"/>
                  </a:cubicBezTo>
                  <a:close/>
                  <a:moveTo>
                    <a:pt x="4849" y="2245"/>
                  </a:moveTo>
                  <a:cubicBezTo>
                    <a:pt x="4947" y="2245"/>
                    <a:pt x="5042" y="2285"/>
                    <a:pt x="5105" y="2363"/>
                  </a:cubicBezTo>
                  <a:lnTo>
                    <a:pt x="5829" y="3088"/>
                  </a:lnTo>
                  <a:cubicBezTo>
                    <a:pt x="5987" y="3246"/>
                    <a:pt x="5987" y="3498"/>
                    <a:pt x="5829" y="3624"/>
                  </a:cubicBezTo>
                  <a:cubicBezTo>
                    <a:pt x="5750" y="3687"/>
                    <a:pt x="5656" y="3718"/>
                    <a:pt x="5565" y="3718"/>
                  </a:cubicBezTo>
                  <a:cubicBezTo>
                    <a:pt x="5475" y="3718"/>
                    <a:pt x="5388" y="3687"/>
                    <a:pt x="5325" y="3624"/>
                  </a:cubicBezTo>
                  <a:lnTo>
                    <a:pt x="4569" y="2867"/>
                  </a:lnTo>
                  <a:cubicBezTo>
                    <a:pt x="4474" y="2741"/>
                    <a:pt x="4474" y="2521"/>
                    <a:pt x="4569" y="2363"/>
                  </a:cubicBezTo>
                  <a:cubicBezTo>
                    <a:pt x="4648" y="2285"/>
                    <a:pt x="4750" y="2245"/>
                    <a:pt x="4849" y="2245"/>
                  </a:cubicBezTo>
                  <a:close/>
                  <a:moveTo>
                    <a:pt x="5164" y="4041"/>
                  </a:moveTo>
                  <a:cubicBezTo>
                    <a:pt x="5262" y="4041"/>
                    <a:pt x="5357" y="4080"/>
                    <a:pt x="5420" y="4159"/>
                  </a:cubicBezTo>
                  <a:cubicBezTo>
                    <a:pt x="5577" y="4317"/>
                    <a:pt x="5577" y="4537"/>
                    <a:pt x="5420" y="4663"/>
                  </a:cubicBezTo>
                  <a:cubicBezTo>
                    <a:pt x="5042" y="5010"/>
                    <a:pt x="4569" y="5230"/>
                    <a:pt x="4065" y="5230"/>
                  </a:cubicBezTo>
                  <a:cubicBezTo>
                    <a:pt x="3561" y="5230"/>
                    <a:pt x="3088" y="5010"/>
                    <a:pt x="2773" y="4663"/>
                  </a:cubicBezTo>
                  <a:cubicBezTo>
                    <a:pt x="2616" y="4506"/>
                    <a:pt x="2616" y="4285"/>
                    <a:pt x="2773" y="4159"/>
                  </a:cubicBezTo>
                  <a:cubicBezTo>
                    <a:pt x="2852" y="4080"/>
                    <a:pt x="2946" y="4041"/>
                    <a:pt x="3037" y="4041"/>
                  </a:cubicBezTo>
                  <a:cubicBezTo>
                    <a:pt x="3128" y="4041"/>
                    <a:pt x="3214" y="4080"/>
                    <a:pt x="3277" y="4159"/>
                  </a:cubicBezTo>
                  <a:cubicBezTo>
                    <a:pt x="3514" y="4380"/>
                    <a:pt x="3821" y="4490"/>
                    <a:pt x="4116" y="4490"/>
                  </a:cubicBezTo>
                  <a:cubicBezTo>
                    <a:pt x="4411" y="4490"/>
                    <a:pt x="4695" y="4380"/>
                    <a:pt x="4884" y="4159"/>
                  </a:cubicBezTo>
                  <a:cubicBezTo>
                    <a:pt x="4963" y="4080"/>
                    <a:pt x="5065" y="4041"/>
                    <a:pt x="5164" y="4041"/>
                  </a:cubicBezTo>
                  <a:close/>
                  <a:moveTo>
                    <a:pt x="1" y="1"/>
                  </a:moveTo>
                  <a:lnTo>
                    <a:pt x="1" y="3340"/>
                  </a:lnTo>
                  <a:cubicBezTo>
                    <a:pt x="1" y="5577"/>
                    <a:pt x="1860" y="7467"/>
                    <a:pt x="4096" y="7467"/>
                  </a:cubicBezTo>
                  <a:cubicBezTo>
                    <a:pt x="6365" y="7467"/>
                    <a:pt x="8192" y="5608"/>
                    <a:pt x="8192" y="3340"/>
                  </a:cubicBezTo>
                  <a:lnTo>
                    <a:pt x="819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6" name="Google Shape;19646;p93"/>
            <p:cNvSpPr/>
            <p:nvPr/>
          </p:nvSpPr>
          <p:spPr>
            <a:xfrm>
              <a:off x="-55316150" y="3726625"/>
              <a:ext cx="18925" cy="63825"/>
            </a:xfrm>
            <a:custGeom>
              <a:avLst/>
              <a:gdLst/>
              <a:ahLst/>
              <a:cxnLst/>
              <a:rect l="l" t="t" r="r" b="b"/>
              <a:pathLst>
                <a:path w="757" h="2553" extrusionOk="0">
                  <a:moveTo>
                    <a:pt x="0" y="1"/>
                  </a:moveTo>
                  <a:lnTo>
                    <a:pt x="0" y="2552"/>
                  </a:lnTo>
                  <a:cubicBezTo>
                    <a:pt x="441" y="2269"/>
                    <a:pt x="756" y="1796"/>
                    <a:pt x="756" y="1261"/>
                  </a:cubicBezTo>
                  <a:cubicBezTo>
                    <a:pt x="756" y="757"/>
                    <a:pt x="473" y="284"/>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7" name="Google Shape;19647;p93"/>
            <p:cNvSpPr/>
            <p:nvPr/>
          </p:nvSpPr>
          <p:spPr>
            <a:xfrm>
              <a:off x="-55576850" y="3727425"/>
              <a:ext cx="18900" cy="63800"/>
            </a:xfrm>
            <a:custGeom>
              <a:avLst/>
              <a:gdLst/>
              <a:ahLst/>
              <a:cxnLst/>
              <a:rect l="l" t="t" r="r" b="b"/>
              <a:pathLst>
                <a:path w="756" h="2552" extrusionOk="0">
                  <a:moveTo>
                    <a:pt x="756" y="0"/>
                  </a:moveTo>
                  <a:cubicBezTo>
                    <a:pt x="315" y="252"/>
                    <a:pt x="0" y="725"/>
                    <a:pt x="0" y="1260"/>
                  </a:cubicBezTo>
                  <a:cubicBezTo>
                    <a:pt x="0" y="1827"/>
                    <a:pt x="315" y="2300"/>
                    <a:pt x="756" y="2552"/>
                  </a:cubicBezTo>
                  <a:lnTo>
                    <a:pt x="75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648" name="Google Shape;19648;p93"/>
          <p:cNvGrpSpPr/>
          <p:nvPr/>
        </p:nvGrpSpPr>
        <p:grpSpPr>
          <a:xfrm>
            <a:off x="7531412" y="2428964"/>
            <a:ext cx="358999" cy="359252"/>
            <a:chOff x="-55595775" y="3982375"/>
            <a:chExt cx="319025" cy="319250"/>
          </a:xfrm>
        </p:grpSpPr>
        <p:sp>
          <p:nvSpPr>
            <p:cNvPr id="19649" name="Google Shape;19649;p93"/>
            <p:cNvSpPr/>
            <p:nvPr/>
          </p:nvSpPr>
          <p:spPr>
            <a:xfrm>
              <a:off x="-55441400" y="3982375"/>
              <a:ext cx="125250" cy="145175"/>
            </a:xfrm>
            <a:custGeom>
              <a:avLst/>
              <a:gdLst/>
              <a:ahLst/>
              <a:cxnLst/>
              <a:rect l="l" t="t" r="r" b="b"/>
              <a:pathLst>
                <a:path w="5010" h="5807" extrusionOk="0">
                  <a:moveTo>
                    <a:pt x="2038" y="1"/>
                  </a:moveTo>
                  <a:cubicBezTo>
                    <a:pt x="1277" y="1"/>
                    <a:pt x="574" y="302"/>
                    <a:pt x="1" y="797"/>
                  </a:cubicBezTo>
                  <a:cubicBezTo>
                    <a:pt x="2332" y="1081"/>
                    <a:pt x="4160" y="3003"/>
                    <a:pt x="4254" y="5365"/>
                  </a:cubicBezTo>
                  <a:cubicBezTo>
                    <a:pt x="4538" y="5491"/>
                    <a:pt x="4821" y="5586"/>
                    <a:pt x="5010" y="5807"/>
                  </a:cubicBezTo>
                  <a:lnTo>
                    <a:pt x="5010" y="3066"/>
                  </a:lnTo>
                  <a:cubicBezTo>
                    <a:pt x="5010" y="1585"/>
                    <a:pt x="3939" y="293"/>
                    <a:pt x="2521" y="41"/>
                  </a:cubicBezTo>
                  <a:cubicBezTo>
                    <a:pt x="2358" y="14"/>
                    <a:pt x="2197" y="1"/>
                    <a:pt x="203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0" name="Google Shape;19650;p93"/>
            <p:cNvSpPr/>
            <p:nvPr/>
          </p:nvSpPr>
          <p:spPr>
            <a:xfrm>
              <a:off x="-55343725" y="4203125"/>
              <a:ext cx="66975" cy="41000"/>
            </a:xfrm>
            <a:custGeom>
              <a:avLst/>
              <a:gdLst/>
              <a:ahLst/>
              <a:cxnLst/>
              <a:rect l="l" t="t" r="r" b="b"/>
              <a:pathLst>
                <a:path w="2679" h="1640" extrusionOk="0">
                  <a:moveTo>
                    <a:pt x="1418" y="1"/>
                  </a:moveTo>
                  <a:cubicBezTo>
                    <a:pt x="1135" y="379"/>
                    <a:pt x="757" y="663"/>
                    <a:pt x="284" y="789"/>
                  </a:cubicBezTo>
                  <a:cubicBezTo>
                    <a:pt x="190" y="1072"/>
                    <a:pt x="127" y="1387"/>
                    <a:pt x="1" y="1639"/>
                  </a:cubicBezTo>
                  <a:lnTo>
                    <a:pt x="2300" y="1639"/>
                  </a:lnTo>
                  <a:cubicBezTo>
                    <a:pt x="2458" y="1639"/>
                    <a:pt x="2615" y="1545"/>
                    <a:pt x="2647" y="1387"/>
                  </a:cubicBezTo>
                  <a:cubicBezTo>
                    <a:pt x="2678" y="1167"/>
                    <a:pt x="2615" y="1009"/>
                    <a:pt x="2458" y="946"/>
                  </a:cubicBezTo>
                  <a:cubicBezTo>
                    <a:pt x="2017" y="757"/>
                    <a:pt x="1670" y="379"/>
                    <a:pt x="1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1" name="Google Shape;19651;p93"/>
            <p:cNvSpPr/>
            <p:nvPr/>
          </p:nvSpPr>
          <p:spPr>
            <a:xfrm>
              <a:off x="-55557950" y="4019625"/>
              <a:ext cx="147300" cy="94525"/>
            </a:xfrm>
            <a:custGeom>
              <a:avLst/>
              <a:gdLst/>
              <a:ahLst/>
              <a:cxnLst/>
              <a:rect l="l" t="t" r="r" b="b"/>
              <a:pathLst>
                <a:path w="5892" h="3781" extrusionOk="0">
                  <a:moveTo>
                    <a:pt x="4064" y="0"/>
                  </a:moveTo>
                  <a:cubicBezTo>
                    <a:pt x="1922" y="63"/>
                    <a:pt x="189" y="1702"/>
                    <a:pt x="0" y="3781"/>
                  </a:cubicBezTo>
                  <a:lnTo>
                    <a:pt x="2584" y="3749"/>
                  </a:lnTo>
                  <a:cubicBezTo>
                    <a:pt x="3938" y="3749"/>
                    <a:pt x="5135" y="2930"/>
                    <a:pt x="5671" y="1670"/>
                  </a:cubicBezTo>
                  <a:cubicBezTo>
                    <a:pt x="5829" y="1261"/>
                    <a:pt x="5892" y="882"/>
                    <a:pt x="5892" y="441"/>
                  </a:cubicBezTo>
                  <a:cubicBezTo>
                    <a:pt x="5356" y="158"/>
                    <a:pt x="4726" y="0"/>
                    <a:pt x="40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2" name="Google Shape;19652;p93"/>
            <p:cNvSpPr/>
            <p:nvPr/>
          </p:nvSpPr>
          <p:spPr>
            <a:xfrm>
              <a:off x="-55557950" y="4042450"/>
              <a:ext cx="206375" cy="259175"/>
            </a:xfrm>
            <a:custGeom>
              <a:avLst/>
              <a:gdLst/>
              <a:ahLst/>
              <a:cxnLst/>
              <a:rect l="l" t="t" r="r" b="b"/>
              <a:pathLst>
                <a:path w="8255" h="10367" extrusionOk="0">
                  <a:moveTo>
                    <a:pt x="2584" y="4349"/>
                  </a:moveTo>
                  <a:cubicBezTo>
                    <a:pt x="2773" y="4349"/>
                    <a:pt x="2993" y="4475"/>
                    <a:pt x="2993" y="4695"/>
                  </a:cubicBezTo>
                  <a:cubicBezTo>
                    <a:pt x="2993" y="4884"/>
                    <a:pt x="2836" y="5073"/>
                    <a:pt x="2615" y="5073"/>
                  </a:cubicBezTo>
                  <a:cubicBezTo>
                    <a:pt x="2395" y="5073"/>
                    <a:pt x="2237" y="4916"/>
                    <a:pt x="2237" y="4727"/>
                  </a:cubicBezTo>
                  <a:cubicBezTo>
                    <a:pt x="2237" y="4538"/>
                    <a:pt x="2395" y="4349"/>
                    <a:pt x="2584" y="4349"/>
                  </a:cubicBezTo>
                  <a:close/>
                  <a:moveTo>
                    <a:pt x="5545" y="4349"/>
                  </a:moveTo>
                  <a:cubicBezTo>
                    <a:pt x="5734" y="4349"/>
                    <a:pt x="5923" y="4506"/>
                    <a:pt x="5923" y="4695"/>
                  </a:cubicBezTo>
                  <a:cubicBezTo>
                    <a:pt x="5986" y="4884"/>
                    <a:pt x="5829" y="5042"/>
                    <a:pt x="5577" y="5073"/>
                  </a:cubicBezTo>
                  <a:cubicBezTo>
                    <a:pt x="5388" y="5073"/>
                    <a:pt x="5198" y="4916"/>
                    <a:pt x="5198" y="4727"/>
                  </a:cubicBezTo>
                  <a:cubicBezTo>
                    <a:pt x="5198" y="4538"/>
                    <a:pt x="5356" y="4349"/>
                    <a:pt x="5545" y="4349"/>
                  </a:cubicBezTo>
                  <a:close/>
                  <a:moveTo>
                    <a:pt x="5191" y="6908"/>
                  </a:moveTo>
                  <a:cubicBezTo>
                    <a:pt x="5285" y="6908"/>
                    <a:pt x="5372" y="6948"/>
                    <a:pt x="5419" y="7027"/>
                  </a:cubicBezTo>
                  <a:cubicBezTo>
                    <a:pt x="5577" y="7121"/>
                    <a:pt x="5577" y="7373"/>
                    <a:pt x="5451" y="7531"/>
                  </a:cubicBezTo>
                  <a:cubicBezTo>
                    <a:pt x="5104" y="7877"/>
                    <a:pt x="4631" y="8066"/>
                    <a:pt x="4159" y="8066"/>
                  </a:cubicBezTo>
                  <a:cubicBezTo>
                    <a:pt x="3655" y="8066"/>
                    <a:pt x="3182" y="7877"/>
                    <a:pt x="2836" y="7531"/>
                  </a:cubicBezTo>
                  <a:cubicBezTo>
                    <a:pt x="2678" y="7373"/>
                    <a:pt x="2678" y="7121"/>
                    <a:pt x="2836" y="7027"/>
                  </a:cubicBezTo>
                  <a:cubicBezTo>
                    <a:pt x="2914" y="6948"/>
                    <a:pt x="3009" y="6908"/>
                    <a:pt x="3099" y="6908"/>
                  </a:cubicBezTo>
                  <a:cubicBezTo>
                    <a:pt x="3190" y="6908"/>
                    <a:pt x="3277" y="6948"/>
                    <a:pt x="3340" y="7027"/>
                  </a:cubicBezTo>
                  <a:cubicBezTo>
                    <a:pt x="3556" y="7227"/>
                    <a:pt x="3848" y="7322"/>
                    <a:pt x="4133" y="7322"/>
                  </a:cubicBezTo>
                  <a:cubicBezTo>
                    <a:pt x="4431" y="7322"/>
                    <a:pt x="4722" y="7219"/>
                    <a:pt x="4915" y="7027"/>
                  </a:cubicBezTo>
                  <a:cubicBezTo>
                    <a:pt x="4994" y="6948"/>
                    <a:pt x="5096" y="6908"/>
                    <a:pt x="5191" y="6908"/>
                  </a:cubicBezTo>
                  <a:close/>
                  <a:moveTo>
                    <a:pt x="6616" y="1"/>
                  </a:moveTo>
                  <a:cubicBezTo>
                    <a:pt x="6553" y="348"/>
                    <a:pt x="6490" y="726"/>
                    <a:pt x="6333" y="1072"/>
                  </a:cubicBezTo>
                  <a:cubicBezTo>
                    <a:pt x="5703" y="2584"/>
                    <a:pt x="4253" y="3624"/>
                    <a:pt x="2584" y="3624"/>
                  </a:cubicBezTo>
                  <a:lnTo>
                    <a:pt x="0" y="3656"/>
                  </a:lnTo>
                  <a:lnTo>
                    <a:pt x="32" y="6302"/>
                  </a:lnTo>
                  <a:cubicBezTo>
                    <a:pt x="63" y="8520"/>
                    <a:pt x="1891" y="10366"/>
                    <a:pt x="4103" y="10366"/>
                  </a:cubicBezTo>
                  <a:cubicBezTo>
                    <a:pt x="4121" y="10366"/>
                    <a:pt x="4140" y="10366"/>
                    <a:pt x="4159" y="10366"/>
                  </a:cubicBezTo>
                  <a:cubicBezTo>
                    <a:pt x="6396" y="10335"/>
                    <a:pt x="8254" y="8476"/>
                    <a:pt x="8223" y="6239"/>
                  </a:cubicBezTo>
                  <a:lnTo>
                    <a:pt x="8191" y="3246"/>
                  </a:lnTo>
                  <a:cubicBezTo>
                    <a:pt x="8191" y="1891"/>
                    <a:pt x="7561" y="757"/>
                    <a:pt x="66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3" name="Google Shape;19653;p93"/>
            <p:cNvSpPr/>
            <p:nvPr/>
          </p:nvSpPr>
          <p:spPr>
            <a:xfrm>
              <a:off x="-55335050" y="4136200"/>
              <a:ext cx="18900" cy="64600"/>
            </a:xfrm>
            <a:custGeom>
              <a:avLst/>
              <a:gdLst/>
              <a:ahLst/>
              <a:cxnLst/>
              <a:rect l="l" t="t" r="r" b="b"/>
              <a:pathLst>
                <a:path w="756" h="2584" extrusionOk="0">
                  <a:moveTo>
                    <a:pt x="0" y="0"/>
                  </a:moveTo>
                  <a:lnTo>
                    <a:pt x="0" y="2426"/>
                  </a:lnTo>
                  <a:lnTo>
                    <a:pt x="0" y="2583"/>
                  </a:lnTo>
                  <a:cubicBezTo>
                    <a:pt x="441" y="2331"/>
                    <a:pt x="756" y="1859"/>
                    <a:pt x="756" y="1292"/>
                  </a:cubicBezTo>
                  <a:cubicBezTo>
                    <a:pt x="756" y="756"/>
                    <a:pt x="441" y="284"/>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4" name="Google Shape;19654;p93"/>
            <p:cNvSpPr/>
            <p:nvPr/>
          </p:nvSpPr>
          <p:spPr>
            <a:xfrm>
              <a:off x="-55595775" y="4136975"/>
              <a:ext cx="18925" cy="65400"/>
            </a:xfrm>
            <a:custGeom>
              <a:avLst/>
              <a:gdLst/>
              <a:ahLst/>
              <a:cxnLst/>
              <a:rect l="l" t="t" r="r" b="b"/>
              <a:pathLst>
                <a:path w="757" h="2616" extrusionOk="0">
                  <a:moveTo>
                    <a:pt x="757" y="1"/>
                  </a:moveTo>
                  <a:cubicBezTo>
                    <a:pt x="284" y="284"/>
                    <a:pt x="1" y="757"/>
                    <a:pt x="1" y="1292"/>
                  </a:cubicBezTo>
                  <a:cubicBezTo>
                    <a:pt x="1" y="1859"/>
                    <a:pt x="316" y="2332"/>
                    <a:pt x="757" y="2615"/>
                  </a:cubicBezTo>
                  <a:lnTo>
                    <a:pt x="75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655" name="Google Shape;19655;p93"/>
          <p:cNvGrpSpPr/>
          <p:nvPr/>
        </p:nvGrpSpPr>
        <p:grpSpPr>
          <a:xfrm>
            <a:off x="6188595" y="2887174"/>
            <a:ext cx="358999" cy="358099"/>
            <a:chOff x="-53635375" y="3192625"/>
            <a:chExt cx="319025" cy="318225"/>
          </a:xfrm>
        </p:grpSpPr>
        <p:sp>
          <p:nvSpPr>
            <p:cNvPr id="19656" name="Google Shape;19656;p93"/>
            <p:cNvSpPr/>
            <p:nvPr/>
          </p:nvSpPr>
          <p:spPr>
            <a:xfrm>
              <a:off x="-53560550" y="3342275"/>
              <a:ext cx="167000" cy="151250"/>
            </a:xfrm>
            <a:custGeom>
              <a:avLst/>
              <a:gdLst/>
              <a:ahLst/>
              <a:cxnLst/>
              <a:rect l="l" t="t" r="r" b="b"/>
              <a:pathLst>
                <a:path w="6680" h="6050" extrusionOk="0">
                  <a:moveTo>
                    <a:pt x="1891" y="756"/>
                  </a:moveTo>
                  <a:cubicBezTo>
                    <a:pt x="2080" y="756"/>
                    <a:pt x="2238" y="914"/>
                    <a:pt x="2238" y="1103"/>
                  </a:cubicBezTo>
                  <a:cubicBezTo>
                    <a:pt x="2238" y="1323"/>
                    <a:pt x="2080" y="1481"/>
                    <a:pt x="1891" y="1481"/>
                  </a:cubicBezTo>
                  <a:cubicBezTo>
                    <a:pt x="1875" y="1484"/>
                    <a:pt x="1859" y="1485"/>
                    <a:pt x="1844" y="1485"/>
                  </a:cubicBezTo>
                  <a:cubicBezTo>
                    <a:pt x="1676" y="1485"/>
                    <a:pt x="1544" y="1333"/>
                    <a:pt x="1544" y="1103"/>
                  </a:cubicBezTo>
                  <a:cubicBezTo>
                    <a:pt x="1544" y="914"/>
                    <a:pt x="1702" y="756"/>
                    <a:pt x="1891" y="756"/>
                  </a:cubicBezTo>
                  <a:close/>
                  <a:moveTo>
                    <a:pt x="4884" y="788"/>
                  </a:moveTo>
                  <a:cubicBezTo>
                    <a:pt x="5073" y="788"/>
                    <a:pt x="5231" y="945"/>
                    <a:pt x="5231" y="1166"/>
                  </a:cubicBezTo>
                  <a:cubicBezTo>
                    <a:pt x="5262" y="1355"/>
                    <a:pt x="5073" y="1512"/>
                    <a:pt x="4884" y="1512"/>
                  </a:cubicBezTo>
                  <a:cubicBezTo>
                    <a:pt x="4695" y="1512"/>
                    <a:pt x="4537" y="1355"/>
                    <a:pt x="4537" y="1166"/>
                  </a:cubicBezTo>
                  <a:cubicBezTo>
                    <a:pt x="4537" y="945"/>
                    <a:pt x="4695" y="788"/>
                    <a:pt x="4884" y="788"/>
                  </a:cubicBezTo>
                  <a:close/>
                  <a:moveTo>
                    <a:pt x="4443" y="3348"/>
                  </a:moveTo>
                  <a:cubicBezTo>
                    <a:pt x="4537" y="3348"/>
                    <a:pt x="4632" y="3387"/>
                    <a:pt x="4695" y="3466"/>
                  </a:cubicBezTo>
                  <a:cubicBezTo>
                    <a:pt x="4852" y="3592"/>
                    <a:pt x="4852" y="3844"/>
                    <a:pt x="4726" y="3970"/>
                  </a:cubicBezTo>
                  <a:cubicBezTo>
                    <a:pt x="4380" y="4348"/>
                    <a:pt x="3907" y="4537"/>
                    <a:pt x="3435" y="4537"/>
                  </a:cubicBezTo>
                  <a:cubicBezTo>
                    <a:pt x="2899" y="4537"/>
                    <a:pt x="2427" y="4348"/>
                    <a:pt x="2080" y="3970"/>
                  </a:cubicBezTo>
                  <a:cubicBezTo>
                    <a:pt x="1923" y="3844"/>
                    <a:pt x="1923" y="3592"/>
                    <a:pt x="2080" y="3466"/>
                  </a:cubicBezTo>
                  <a:cubicBezTo>
                    <a:pt x="2159" y="3387"/>
                    <a:pt x="2261" y="3348"/>
                    <a:pt x="2360" y="3348"/>
                  </a:cubicBezTo>
                  <a:cubicBezTo>
                    <a:pt x="2458" y="3348"/>
                    <a:pt x="2553" y="3387"/>
                    <a:pt x="2616" y="3466"/>
                  </a:cubicBezTo>
                  <a:cubicBezTo>
                    <a:pt x="2820" y="3686"/>
                    <a:pt x="3104" y="3797"/>
                    <a:pt x="3391" y="3797"/>
                  </a:cubicBezTo>
                  <a:cubicBezTo>
                    <a:pt x="3679" y="3797"/>
                    <a:pt x="3970" y="3686"/>
                    <a:pt x="4191" y="3466"/>
                  </a:cubicBezTo>
                  <a:cubicBezTo>
                    <a:pt x="4254" y="3387"/>
                    <a:pt x="4348" y="3348"/>
                    <a:pt x="4443" y="3348"/>
                  </a:cubicBezTo>
                  <a:close/>
                  <a:moveTo>
                    <a:pt x="1" y="0"/>
                  </a:moveTo>
                  <a:lnTo>
                    <a:pt x="1" y="2678"/>
                  </a:lnTo>
                  <a:cubicBezTo>
                    <a:pt x="1" y="4537"/>
                    <a:pt x="1481" y="6049"/>
                    <a:pt x="3340" y="6049"/>
                  </a:cubicBezTo>
                  <a:cubicBezTo>
                    <a:pt x="5199" y="6049"/>
                    <a:pt x="6680" y="4537"/>
                    <a:pt x="6680" y="2678"/>
                  </a:cubicBezTo>
                  <a:lnTo>
                    <a:pt x="668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7" name="Google Shape;19657;p93"/>
            <p:cNvSpPr/>
            <p:nvPr/>
          </p:nvSpPr>
          <p:spPr>
            <a:xfrm>
              <a:off x="-53559750" y="3305250"/>
              <a:ext cx="168575" cy="18150"/>
            </a:xfrm>
            <a:custGeom>
              <a:avLst/>
              <a:gdLst/>
              <a:ahLst/>
              <a:cxnLst/>
              <a:rect l="l" t="t" r="r" b="b"/>
              <a:pathLst>
                <a:path w="6743" h="726" extrusionOk="0">
                  <a:moveTo>
                    <a:pt x="0" y="0"/>
                  </a:moveTo>
                  <a:lnTo>
                    <a:pt x="0" y="725"/>
                  </a:lnTo>
                  <a:lnTo>
                    <a:pt x="6742" y="725"/>
                  </a:lnTo>
                  <a:lnTo>
                    <a:pt x="674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8" name="Google Shape;19658;p93"/>
            <p:cNvSpPr/>
            <p:nvPr/>
          </p:nvSpPr>
          <p:spPr>
            <a:xfrm>
              <a:off x="-53635375" y="3192625"/>
              <a:ext cx="319025" cy="318225"/>
            </a:xfrm>
            <a:custGeom>
              <a:avLst/>
              <a:gdLst/>
              <a:ahLst/>
              <a:cxnLst/>
              <a:rect l="l" t="t" r="r" b="b"/>
              <a:pathLst>
                <a:path w="12761" h="12729" extrusionOk="0">
                  <a:moveTo>
                    <a:pt x="6302" y="1607"/>
                  </a:moveTo>
                  <a:cubicBezTo>
                    <a:pt x="6491" y="1607"/>
                    <a:pt x="6648" y="1765"/>
                    <a:pt x="6648" y="1985"/>
                  </a:cubicBezTo>
                  <a:lnTo>
                    <a:pt x="6648" y="2332"/>
                  </a:lnTo>
                  <a:lnTo>
                    <a:pt x="6995" y="2332"/>
                  </a:lnTo>
                  <a:cubicBezTo>
                    <a:pt x="7215" y="2332"/>
                    <a:pt x="7373" y="2489"/>
                    <a:pt x="7373" y="2678"/>
                  </a:cubicBezTo>
                  <a:cubicBezTo>
                    <a:pt x="7373" y="2867"/>
                    <a:pt x="7215" y="3056"/>
                    <a:pt x="6995" y="3056"/>
                  </a:cubicBezTo>
                  <a:lnTo>
                    <a:pt x="6648" y="3056"/>
                  </a:lnTo>
                  <a:lnTo>
                    <a:pt x="6648" y="3781"/>
                  </a:lnTo>
                  <a:lnTo>
                    <a:pt x="9988" y="3781"/>
                  </a:lnTo>
                  <a:cubicBezTo>
                    <a:pt x="10208" y="3781"/>
                    <a:pt x="10366" y="3938"/>
                    <a:pt x="10366" y="4159"/>
                  </a:cubicBezTo>
                  <a:lnTo>
                    <a:pt x="10366" y="5041"/>
                  </a:lnTo>
                  <a:lnTo>
                    <a:pt x="10366" y="5104"/>
                  </a:lnTo>
                  <a:lnTo>
                    <a:pt x="10366" y="8633"/>
                  </a:lnTo>
                  <a:cubicBezTo>
                    <a:pt x="10366" y="10859"/>
                    <a:pt x="8525" y="12711"/>
                    <a:pt x="6302" y="12728"/>
                  </a:cubicBezTo>
                  <a:lnTo>
                    <a:pt x="6302" y="12728"/>
                  </a:lnTo>
                  <a:cubicBezTo>
                    <a:pt x="4079" y="12711"/>
                    <a:pt x="2238" y="10859"/>
                    <a:pt x="2238" y="8633"/>
                  </a:cubicBezTo>
                  <a:lnTo>
                    <a:pt x="2238" y="5104"/>
                  </a:lnTo>
                  <a:lnTo>
                    <a:pt x="2238" y="5041"/>
                  </a:lnTo>
                  <a:lnTo>
                    <a:pt x="2238" y="4159"/>
                  </a:lnTo>
                  <a:cubicBezTo>
                    <a:pt x="2238" y="3938"/>
                    <a:pt x="2395" y="3781"/>
                    <a:pt x="2584" y="3781"/>
                  </a:cubicBezTo>
                  <a:lnTo>
                    <a:pt x="5955" y="3781"/>
                  </a:lnTo>
                  <a:lnTo>
                    <a:pt x="5955" y="3056"/>
                  </a:lnTo>
                  <a:lnTo>
                    <a:pt x="5577" y="3056"/>
                  </a:lnTo>
                  <a:cubicBezTo>
                    <a:pt x="5388" y="3056"/>
                    <a:pt x="5231" y="2867"/>
                    <a:pt x="5231" y="2678"/>
                  </a:cubicBezTo>
                  <a:cubicBezTo>
                    <a:pt x="5231" y="2489"/>
                    <a:pt x="5388" y="2332"/>
                    <a:pt x="5577" y="2332"/>
                  </a:cubicBezTo>
                  <a:lnTo>
                    <a:pt x="5955" y="2332"/>
                  </a:lnTo>
                  <a:lnTo>
                    <a:pt x="5955" y="1985"/>
                  </a:lnTo>
                  <a:cubicBezTo>
                    <a:pt x="5955" y="1765"/>
                    <a:pt x="6113" y="1607"/>
                    <a:pt x="6302" y="1607"/>
                  </a:cubicBezTo>
                  <a:close/>
                  <a:moveTo>
                    <a:pt x="6365" y="0"/>
                  </a:moveTo>
                  <a:cubicBezTo>
                    <a:pt x="2868" y="0"/>
                    <a:pt x="1" y="2836"/>
                    <a:pt x="1" y="6364"/>
                  </a:cubicBezTo>
                  <a:lnTo>
                    <a:pt x="1" y="12382"/>
                  </a:lnTo>
                  <a:cubicBezTo>
                    <a:pt x="1" y="12571"/>
                    <a:pt x="158" y="12728"/>
                    <a:pt x="347" y="12728"/>
                  </a:cubicBezTo>
                  <a:lnTo>
                    <a:pt x="12256" y="12728"/>
                  </a:lnTo>
                  <a:cubicBezTo>
                    <a:pt x="12445" y="12728"/>
                    <a:pt x="12603" y="12571"/>
                    <a:pt x="12603" y="12382"/>
                  </a:cubicBezTo>
                  <a:lnTo>
                    <a:pt x="12603" y="6364"/>
                  </a:lnTo>
                  <a:cubicBezTo>
                    <a:pt x="12760" y="2899"/>
                    <a:pt x="9893" y="0"/>
                    <a:pt x="63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659" name="Google Shape;19659;p93"/>
          <p:cNvGrpSpPr/>
          <p:nvPr/>
        </p:nvGrpSpPr>
        <p:grpSpPr>
          <a:xfrm>
            <a:off x="6210763" y="3358148"/>
            <a:ext cx="314662" cy="358999"/>
            <a:chOff x="-53615675" y="3584850"/>
            <a:chExt cx="279625" cy="319025"/>
          </a:xfrm>
        </p:grpSpPr>
        <p:sp>
          <p:nvSpPr>
            <p:cNvPr id="19660" name="Google Shape;19660;p93"/>
            <p:cNvSpPr/>
            <p:nvPr/>
          </p:nvSpPr>
          <p:spPr>
            <a:xfrm>
              <a:off x="-53577075" y="3584850"/>
              <a:ext cx="204800" cy="319025"/>
            </a:xfrm>
            <a:custGeom>
              <a:avLst/>
              <a:gdLst/>
              <a:ahLst/>
              <a:cxnLst/>
              <a:rect l="l" t="t" r="r" b="b"/>
              <a:pathLst>
                <a:path w="8192" h="12761" extrusionOk="0">
                  <a:moveTo>
                    <a:pt x="2552" y="6774"/>
                  </a:moveTo>
                  <a:cubicBezTo>
                    <a:pt x="2741" y="6774"/>
                    <a:pt x="2899" y="6932"/>
                    <a:pt x="2899" y="7121"/>
                  </a:cubicBezTo>
                  <a:cubicBezTo>
                    <a:pt x="2899" y="7310"/>
                    <a:pt x="2741" y="7467"/>
                    <a:pt x="2552" y="7467"/>
                  </a:cubicBezTo>
                  <a:cubicBezTo>
                    <a:pt x="2363" y="7467"/>
                    <a:pt x="2205" y="7310"/>
                    <a:pt x="2205" y="7121"/>
                  </a:cubicBezTo>
                  <a:cubicBezTo>
                    <a:pt x="2205" y="6932"/>
                    <a:pt x="2363" y="6774"/>
                    <a:pt x="2552" y="6774"/>
                  </a:cubicBezTo>
                  <a:close/>
                  <a:moveTo>
                    <a:pt x="5545" y="6774"/>
                  </a:moveTo>
                  <a:cubicBezTo>
                    <a:pt x="5734" y="6774"/>
                    <a:pt x="5892" y="6932"/>
                    <a:pt x="5892" y="7121"/>
                  </a:cubicBezTo>
                  <a:cubicBezTo>
                    <a:pt x="5892" y="7310"/>
                    <a:pt x="5734" y="7467"/>
                    <a:pt x="5545" y="7467"/>
                  </a:cubicBezTo>
                  <a:cubicBezTo>
                    <a:pt x="5356" y="7467"/>
                    <a:pt x="5198" y="7310"/>
                    <a:pt x="5198" y="7121"/>
                  </a:cubicBezTo>
                  <a:cubicBezTo>
                    <a:pt x="5198" y="6932"/>
                    <a:pt x="5356" y="6774"/>
                    <a:pt x="5545" y="6774"/>
                  </a:cubicBezTo>
                  <a:close/>
                  <a:moveTo>
                    <a:pt x="5104" y="9302"/>
                  </a:moveTo>
                  <a:cubicBezTo>
                    <a:pt x="5198" y="9302"/>
                    <a:pt x="5293" y="9342"/>
                    <a:pt x="5356" y="9421"/>
                  </a:cubicBezTo>
                  <a:cubicBezTo>
                    <a:pt x="5513" y="9578"/>
                    <a:pt x="5513" y="9799"/>
                    <a:pt x="5387" y="9925"/>
                  </a:cubicBezTo>
                  <a:cubicBezTo>
                    <a:pt x="5041" y="10271"/>
                    <a:pt x="4568" y="10460"/>
                    <a:pt x="4096" y="10460"/>
                  </a:cubicBezTo>
                  <a:cubicBezTo>
                    <a:pt x="3560" y="10460"/>
                    <a:pt x="3088" y="10271"/>
                    <a:pt x="2741" y="9925"/>
                  </a:cubicBezTo>
                  <a:cubicBezTo>
                    <a:pt x="2584" y="9767"/>
                    <a:pt x="2584" y="9515"/>
                    <a:pt x="2741" y="9421"/>
                  </a:cubicBezTo>
                  <a:cubicBezTo>
                    <a:pt x="2820" y="9342"/>
                    <a:pt x="2922" y="9302"/>
                    <a:pt x="3021" y="9302"/>
                  </a:cubicBezTo>
                  <a:cubicBezTo>
                    <a:pt x="3119" y="9302"/>
                    <a:pt x="3214" y="9342"/>
                    <a:pt x="3277" y="9421"/>
                  </a:cubicBezTo>
                  <a:cubicBezTo>
                    <a:pt x="3481" y="9625"/>
                    <a:pt x="3765" y="9728"/>
                    <a:pt x="4052" y="9728"/>
                  </a:cubicBezTo>
                  <a:cubicBezTo>
                    <a:pt x="4340" y="9728"/>
                    <a:pt x="4631" y="9625"/>
                    <a:pt x="4852" y="9421"/>
                  </a:cubicBezTo>
                  <a:cubicBezTo>
                    <a:pt x="4915" y="9342"/>
                    <a:pt x="5009" y="9302"/>
                    <a:pt x="5104" y="9302"/>
                  </a:cubicBezTo>
                  <a:close/>
                  <a:moveTo>
                    <a:pt x="5577" y="1"/>
                  </a:moveTo>
                  <a:cubicBezTo>
                    <a:pt x="4568" y="1"/>
                    <a:pt x="3749" y="820"/>
                    <a:pt x="3749" y="1859"/>
                  </a:cubicBezTo>
                  <a:lnTo>
                    <a:pt x="3749" y="3025"/>
                  </a:lnTo>
                  <a:cubicBezTo>
                    <a:pt x="1638" y="3214"/>
                    <a:pt x="0" y="4947"/>
                    <a:pt x="0" y="7121"/>
                  </a:cubicBezTo>
                  <a:lnTo>
                    <a:pt x="0" y="9358"/>
                  </a:lnTo>
                  <a:cubicBezTo>
                    <a:pt x="0" y="11216"/>
                    <a:pt x="1481" y="12760"/>
                    <a:pt x="3340" y="12760"/>
                  </a:cubicBezTo>
                  <a:lnTo>
                    <a:pt x="4852" y="12760"/>
                  </a:lnTo>
                  <a:cubicBezTo>
                    <a:pt x="6679" y="12760"/>
                    <a:pt x="8191" y="11216"/>
                    <a:pt x="8191" y="9358"/>
                  </a:cubicBezTo>
                  <a:lnTo>
                    <a:pt x="8191" y="7121"/>
                  </a:lnTo>
                  <a:cubicBezTo>
                    <a:pt x="8128" y="5010"/>
                    <a:pt x="6522" y="3214"/>
                    <a:pt x="4442" y="3025"/>
                  </a:cubicBezTo>
                  <a:lnTo>
                    <a:pt x="4442" y="1859"/>
                  </a:lnTo>
                  <a:cubicBezTo>
                    <a:pt x="4442" y="1229"/>
                    <a:pt x="4946" y="757"/>
                    <a:pt x="5545" y="757"/>
                  </a:cubicBezTo>
                  <a:cubicBezTo>
                    <a:pt x="6144" y="757"/>
                    <a:pt x="6648" y="1261"/>
                    <a:pt x="6648" y="1859"/>
                  </a:cubicBezTo>
                  <a:cubicBezTo>
                    <a:pt x="6648" y="2049"/>
                    <a:pt x="6490" y="2206"/>
                    <a:pt x="6301" y="2206"/>
                  </a:cubicBezTo>
                  <a:cubicBezTo>
                    <a:pt x="6081" y="2206"/>
                    <a:pt x="5955" y="2049"/>
                    <a:pt x="5955" y="1859"/>
                  </a:cubicBezTo>
                  <a:cubicBezTo>
                    <a:pt x="5955" y="1639"/>
                    <a:pt x="5797" y="1481"/>
                    <a:pt x="5577" y="1481"/>
                  </a:cubicBezTo>
                  <a:cubicBezTo>
                    <a:pt x="5387" y="1481"/>
                    <a:pt x="5230" y="1639"/>
                    <a:pt x="5230" y="1859"/>
                  </a:cubicBezTo>
                  <a:cubicBezTo>
                    <a:pt x="5230" y="2490"/>
                    <a:pt x="5734" y="2962"/>
                    <a:pt x="6333" y="2962"/>
                  </a:cubicBezTo>
                  <a:cubicBezTo>
                    <a:pt x="6963" y="2962"/>
                    <a:pt x="7435" y="2427"/>
                    <a:pt x="7435" y="1859"/>
                  </a:cubicBezTo>
                  <a:cubicBezTo>
                    <a:pt x="7435" y="820"/>
                    <a:pt x="6616" y="1"/>
                    <a:pt x="55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1" name="Google Shape;19661;p93"/>
            <p:cNvSpPr/>
            <p:nvPr/>
          </p:nvSpPr>
          <p:spPr>
            <a:xfrm>
              <a:off x="-53615675" y="3739225"/>
              <a:ext cx="20500" cy="65400"/>
            </a:xfrm>
            <a:custGeom>
              <a:avLst/>
              <a:gdLst/>
              <a:ahLst/>
              <a:cxnLst/>
              <a:rect l="l" t="t" r="r" b="b"/>
              <a:pathLst>
                <a:path w="820" h="2616" extrusionOk="0">
                  <a:moveTo>
                    <a:pt x="820" y="1"/>
                  </a:moveTo>
                  <a:cubicBezTo>
                    <a:pt x="347" y="253"/>
                    <a:pt x="0" y="694"/>
                    <a:pt x="0" y="1292"/>
                  </a:cubicBezTo>
                  <a:cubicBezTo>
                    <a:pt x="0" y="1859"/>
                    <a:pt x="315" y="2332"/>
                    <a:pt x="757" y="2616"/>
                  </a:cubicBezTo>
                  <a:lnTo>
                    <a:pt x="757" y="946"/>
                  </a:lnTo>
                  <a:cubicBezTo>
                    <a:pt x="757" y="631"/>
                    <a:pt x="788" y="284"/>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2" name="Google Shape;19662;p93"/>
            <p:cNvSpPr/>
            <p:nvPr/>
          </p:nvSpPr>
          <p:spPr>
            <a:xfrm>
              <a:off x="-53356550" y="3738450"/>
              <a:ext cx="20500" cy="64600"/>
            </a:xfrm>
            <a:custGeom>
              <a:avLst/>
              <a:gdLst/>
              <a:ahLst/>
              <a:cxnLst/>
              <a:rect l="l" t="t" r="r" b="b"/>
              <a:pathLst>
                <a:path w="820" h="2584" extrusionOk="0">
                  <a:moveTo>
                    <a:pt x="1" y="0"/>
                  </a:moveTo>
                  <a:cubicBezTo>
                    <a:pt x="64" y="315"/>
                    <a:pt x="64" y="630"/>
                    <a:pt x="64" y="945"/>
                  </a:cubicBezTo>
                  <a:lnTo>
                    <a:pt x="64" y="2584"/>
                  </a:lnTo>
                  <a:cubicBezTo>
                    <a:pt x="505" y="2300"/>
                    <a:pt x="820" y="1859"/>
                    <a:pt x="820" y="1292"/>
                  </a:cubicBezTo>
                  <a:cubicBezTo>
                    <a:pt x="820" y="725"/>
                    <a:pt x="505" y="284"/>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663" name="Google Shape;19663;p93"/>
          <p:cNvGrpSpPr/>
          <p:nvPr/>
        </p:nvGrpSpPr>
        <p:grpSpPr>
          <a:xfrm>
            <a:off x="6188609" y="3821074"/>
            <a:ext cx="358971" cy="357874"/>
            <a:chOff x="-53634575" y="3976500"/>
            <a:chExt cx="319000" cy="318025"/>
          </a:xfrm>
        </p:grpSpPr>
        <p:sp>
          <p:nvSpPr>
            <p:cNvPr id="19664" name="Google Shape;19664;p93"/>
            <p:cNvSpPr/>
            <p:nvPr/>
          </p:nvSpPr>
          <p:spPr>
            <a:xfrm>
              <a:off x="-53634575" y="3976500"/>
              <a:ext cx="319000" cy="93550"/>
            </a:xfrm>
            <a:custGeom>
              <a:avLst/>
              <a:gdLst/>
              <a:ahLst/>
              <a:cxnLst/>
              <a:rect l="l" t="t" r="r" b="b"/>
              <a:pathLst>
                <a:path w="12760" h="3742" extrusionOk="0">
                  <a:moveTo>
                    <a:pt x="6372" y="0"/>
                  </a:moveTo>
                  <a:cubicBezTo>
                    <a:pt x="6317" y="0"/>
                    <a:pt x="6270" y="8"/>
                    <a:pt x="6238" y="24"/>
                  </a:cubicBezTo>
                  <a:lnTo>
                    <a:pt x="252" y="3017"/>
                  </a:lnTo>
                  <a:cubicBezTo>
                    <a:pt x="95" y="3112"/>
                    <a:pt x="0" y="3269"/>
                    <a:pt x="32" y="3458"/>
                  </a:cubicBezTo>
                  <a:cubicBezTo>
                    <a:pt x="95" y="3616"/>
                    <a:pt x="252" y="3742"/>
                    <a:pt x="410" y="3742"/>
                  </a:cubicBezTo>
                  <a:lnTo>
                    <a:pt x="12382" y="3742"/>
                  </a:lnTo>
                  <a:cubicBezTo>
                    <a:pt x="12539" y="3742"/>
                    <a:pt x="12697" y="3616"/>
                    <a:pt x="12728" y="3458"/>
                  </a:cubicBezTo>
                  <a:cubicBezTo>
                    <a:pt x="12760" y="3269"/>
                    <a:pt x="12697" y="3112"/>
                    <a:pt x="12539" y="3017"/>
                  </a:cubicBezTo>
                  <a:lnTo>
                    <a:pt x="6553" y="24"/>
                  </a:lnTo>
                  <a:cubicBezTo>
                    <a:pt x="6490" y="8"/>
                    <a:pt x="6427" y="0"/>
                    <a:pt x="63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5" name="Google Shape;19665;p93"/>
            <p:cNvSpPr/>
            <p:nvPr/>
          </p:nvSpPr>
          <p:spPr>
            <a:xfrm>
              <a:off x="-53614900" y="4163750"/>
              <a:ext cx="140225" cy="130775"/>
            </a:xfrm>
            <a:custGeom>
              <a:avLst/>
              <a:gdLst/>
              <a:ahLst/>
              <a:cxnLst/>
              <a:rect l="l" t="t" r="r" b="b"/>
              <a:pathLst>
                <a:path w="5609" h="5231" extrusionOk="0">
                  <a:moveTo>
                    <a:pt x="1" y="1"/>
                  </a:moveTo>
                  <a:lnTo>
                    <a:pt x="1" y="4884"/>
                  </a:lnTo>
                  <a:cubicBezTo>
                    <a:pt x="1" y="5073"/>
                    <a:pt x="158" y="5231"/>
                    <a:pt x="347" y="5231"/>
                  </a:cubicBezTo>
                  <a:lnTo>
                    <a:pt x="5488" y="5231"/>
                  </a:lnTo>
                  <a:cubicBezTo>
                    <a:pt x="3370" y="5200"/>
                    <a:pt x="1668" y="3553"/>
                    <a:pt x="1513" y="1481"/>
                  </a:cubicBezTo>
                  <a:cubicBezTo>
                    <a:pt x="662" y="1481"/>
                    <a:pt x="1" y="820"/>
                    <a:pt x="1" y="1"/>
                  </a:cubicBezTo>
                  <a:close/>
                  <a:moveTo>
                    <a:pt x="5488" y="5231"/>
                  </a:moveTo>
                  <a:cubicBezTo>
                    <a:pt x="5508" y="5231"/>
                    <a:pt x="5528" y="5231"/>
                    <a:pt x="5548" y="5231"/>
                  </a:cubicBezTo>
                  <a:cubicBezTo>
                    <a:pt x="5568" y="5231"/>
                    <a:pt x="5589" y="5231"/>
                    <a:pt x="5609" y="523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6" name="Google Shape;19666;p93"/>
            <p:cNvSpPr/>
            <p:nvPr/>
          </p:nvSpPr>
          <p:spPr>
            <a:xfrm>
              <a:off x="-53616475" y="4088925"/>
              <a:ext cx="126050" cy="74850"/>
            </a:xfrm>
            <a:custGeom>
              <a:avLst/>
              <a:gdLst/>
              <a:ahLst/>
              <a:cxnLst/>
              <a:rect l="l" t="t" r="r" b="b"/>
              <a:pathLst>
                <a:path w="5042" h="2994" extrusionOk="0">
                  <a:moveTo>
                    <a:pt x="1" y="1"/>
                  </a:moveTo>
                  <a:lnTo>
                    <a:pt x="1" y="2994"/>
                  </a:lnTo>
                  <a:cubicBezTo>
                    <a:pt x="32" y="2175"/>
                    <a:pt x="694" y="1481"/>
                    <a:pt x="1513" y="1481"/>
                  </a:cubicBezTo>
                  <a:lnTo>
                    <a:pt x="2521" y="1481"/>
                  </a:lnTo>
                  <a:cubicBezTo>
                    <a:pt x="3561" y="1481"/>
                    <a:pt x="4569" y="914"/>
                    <a:pt x="50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7" name="Google Shape;19667;p93"/>
            <p:cNvSpPr/>
            <p:nvPr/>
          </p:nvSpPr>
          <p:spPr>
            <a:xfrm>
              <a:off x="-53475475" y="4163750"/>
              <a:ext cx="139425" cy="130775"/>
            </a:xfrm>
            <a:custGeom>
              <a:avLst/>
              <a:gdLst/>
              <a:ahLst/>
              <a:cxnLst/>
              <a:rect l="l" t="t" r="r" b="b"/>
              <a:pathLst>
                <a:path w="5577" h="5231" extrusionOk="0">
                  <a:moveTo>
                    <a:pt x="5577" y="1"/>
                  </a:moveTo>
                  <a:cubicBezTo>
                    <a:pt x="5577" y="820"/>
                    <a:pt x="4915" y="1481"/>
                    <a:pt x="4064" y="1481"/>
                  </a:cubicBezTo>
                  <a:cubicBezTo>
                    <a:pt x="3875" y="3592"/>
                    <a:pt x="2111" y="5231"/>
                    <a:pt x="0" y="5231"/>
                  </a:cubicBezTo>
                  <a:lnTo>
                    <a:pt x="5230" y="5231"/>
                  </a:lnTo>
                  <a:cubicBezTo>
                    <a:pt x="5419" y="5231"/>
                    <a:pt x="5577" y="5073"/>
                    <a:pt x="5577" y="4884"/>
                  </a:cubicBezTo>
                  <a:lnTo>
                    <a:pt x="557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8" name="Google Shape;19668;p93"/>
            <p:cNvSpPr/>
            <p:nvPr/>
          </p:nvSpPr>
          <p:spPr>
            <a:xfrm>
              <a:off x="-53559750" y="4100750"/>
              <a:ext cx="167775" cy="174875"/>
            </a:xfrm>
            <a:custGeom>
              <a:avLst/>
              <a:gdLst/>
              <a:ahLst/>
              <a:cxnLst/>
              <a:rect l="l" t="t" r="r" b="b"/>
              <a:pathLst>
                <a:path w="6711" h="6995" extrusionOk="0">
                  <a:moveTo>
                    <a:pt x="1859" y="2521"/>
                  </a:moveTo>
                  <a:cubicBezTo>
                    <a:pt x="2048" y="2521"/>
                    <a:pt x="2206" y="2678"/>
                    <a:pt x="2206" y="2867"/>
                  </a:cubicBezTo>
                  <a:cubicBezTo>
                    <a:pt x="2206" y="3056"/>
                    <a:pt x="2048" y="3214"/>
                    <a:pt x="1859" y="3214"/>
                  </a:cubicBezTo>
                  <a:cubicBezTo>
                    <a:pt x="1670" y="3214"/>
                    <a:pt x="1512" y="3056"/>
                    <a:pt x="1512" y="2867"/>
                  </a:cubicBezTo>
                  <a:cubicBezTo>
                    <a:pt x="1512" y="2710"/>
                    <a:pt x="1670" y="2521"/>
                    <a:pt x="1859" y="2521"/>
                  </a:cubicBezTo>
                  <a:close/>
                  <a:moveTo>
                    <a:pt x="4852" y="2521"/>
                  </a:moveTo>
                  <a:cubicBezTo>
                    <a:pt x="5041" y="2521"/>
                    <a:pt x="5199" y="2678"/>
                    <a:pt x="5199" y="2867"/>
                  </a:cubicBezTo>
                  <a:cubicBezTo>
                    <a:pt x="5199" y="3056"/>
                    <a:pt x="5041" y="3214"/>
                    <a:pt x="4852" y="3214"/>
                  </a:cubicBezTo>
                  <a:cubicBezTo>
                    <a:pt x="4663" y="3214"/>
                    <a:pt x="4505" y="3056"/>
                    <a:pt x="4505" y="2867"/>
                  </a:cubicBezTo>
                  <a:cubicBezTo>
                    <a:pt x="4505" y="2710"/>
                    <a:pt x="4663" y="2521"/>
                    <a:pt x="4852" y="2521"/>
                  </a:cubicBezTo>
                  <a:close/>
                  <a:moveTo>
                    <a:pt x="4407" y="4324"/>
                  </a:moveTo>
                  <a:cubicBezTo>
                    <a:pt x="4505" y="4324"/>
                    <a:pt x="4600" y="4364"/>
                    <a:pt x="4663" y="4443"/>
                  </a:cubicBezTo>
                  <a:cubicBezTo>
                    <a:pt x="4820" y="4600"/>
                    <a:pt x="4820" y="4852"/>
                    <a:pt x="4663" y="4947"/>
                  </a:cubicBezTo>
                  <a:cubicBezTo>
                    <a:pt x="4285" y="5325"/>
                    <a:pt x="3812" y="5514"/>
                    <a:pt x="3340" y="5514"/>
                  </a:cubicBezTo>
                  <a:cubicBezTo>
                    <a:pt x="2836" y="5514"/>
                    <a:pt x="2363" y="5325"/>
                    <a:pt x="2017" y="4947"/>
                  </a:cubicBezTo>
                  <a:cubicBezTo>
                    <a:pt x="1859" y="4789"/>
                    <a:pt x="1859" y="4569"/>
                    <a:pt x="2017" y="4443"/>
                  </a:cubicBezTo>
                  <a:cubicBezTo>
                    <a:pt x="2095" y="4380"/>
                    <a:pt x="2190" y="4348"/>
                    <a:pt x="2284" y="4348"/>
                  </a:cubicBezTo>
                  <a:cubicBezTo>
                    <a:pt x="2379" y="4348"/>
                    <a:pt x="2473" y="4380"/>
                    <a:pt x="2552" y="4443"/>
                  </a:cubicBezTo>
                  <a:cubicBezTo>
                    <a:pt x="2773" y="4663"/>
                    <a:pt x="3064" y="4773"/>
                    <a:pt x="3352" y="4773"/>
                  </a:cubicBezTo>
                  <a:cubicBezTo>
                    <a:pt x="3639" y="4773"/>
                    <a:pt x="3923" y="4663"/>
                    <a:pt x="4127" y="4443"/>
                  </a:cubicBezTo>
                  <a:cubicBezTo>
                    <a:pt x="4206" y="4364"/>
                    <a:pt x="4309" y="4324"/>
                    <a:pt x="4407" y="4324"/>
                  </a:cubicBezTo>
                  <a:close/>
                  <a:moveTo>
                    <a:pt x="3340" y="0"/>
                  </a:moveTo>
                  <a:cubicBezTo>
                    <a:pt x="2678" y="1072"/>
                    <a:pt x="1544" y="1765"/>
                    <a:pt x="252" y="1765"/>
                  </a:cubicBezTo>
                  <a:lnTo>
                    <a:pt x="0" y="1765"/>
                  </a:lnTo>
                  <a:lnTo>
                    <a:pt x="0" y="3623"/>
                  </a:lnTo>
                  <a:cubicBezTo>
                    <a:pt x="0" y="5482"/>
                    <a:pt x="1512" y="6994"/>
                    <a:pt x="3340" y="6994"/>
                  </a:cubicBezTo>
                  <a:cubicBezTo>
                    <a:pt x="5199" y="6994"/>
                    <a:pt x="6711" y="5482"/>
                    <a:pt x="6711" y="3623"/>
                  </a:cubicBezTo>
                  <a:lnTo>
                    <a:pt x="6711" y="1765"/>
                  </a:lnTo>
                  <a:lnTo>
                    <a:pt x="6459" y="1765"/>
                  </a:lnTo>
                  <a:cubicBezTo>
                    <a:pt x="5167" y="1765"/>
                    <a:pt x="4033" y="1103"/>
                    <a:pt x="33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9" name="Google Shape;19669;p93"/>
            <p:cNvSpPr/>
            <p:nvPr/>
          </p:nvSpPr>
          <p:spPr>
            <a:xfrm>
              <a:off x="-53373875" y="4144850"/>
              <a:ext cx="18925" cy="37825"/>
            </a:xfrm>
            <a:custGeom>
              <a:avLst/>
              <a:gdLst/>
              <a:ahLst/>
              <a:cxnLst/>
              <a:rect l="l" t="t" r="r" b="b"/>
              <a:pathLst>
                <a:path w="757" h="1513" extrusionOk="0">
                  <a:moveTo>
                    <a:pt x="0" y="1"/>
                  </a:moveTo>
                  <a:lnTo>
                    <a:pt x="0" y="1513"/>
                  </a:lnTo>
                  <a:cubicBezTo>
                    <a:pt x="410" y="1513"/>
                    <a:pt x="757" y="1135"/>
                    <a:pt x="757" y="757"/>
                  </a:cubicBezTo>
                  <a:cubicBezTo>
                    <a:pt x="757" y="347"/>
                    <a:pt x="441" y="1"/>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0" name="Google Shape;19670;p93"/>
            <p:cNvSpPr/>
            <p:nvPr/>
          </p:nvSpPr>
          <p:spPr>
            <a:xfrm>
              <a:off x="-53596775" y="4144850"/>
              <a:ext cx="18125" cy="37825"/>
            </a:xfrm>
            <a:custGeom>
              <a:avLst/>
              <a:gdLst/>
              <a:ahLst/>
              <a:cxnLst/>
              <a:rect l="l" t="t" r="r" b="b"/>
              <a:pathLst>
                <a:path w="725" h="1513" extrusionOk="0">
                  <a:moveTo>
                    <a:pt x="725" y="1"/>
                  </a:moveTo>
                  <a:cubicBezTo>
                    <a:pt x="347" y="1"/>
                    <a:pt x="1" y="347"/>
                    <a:pt x="1" y="757"/>
                  </a:cubicBezTo>
                  <a:cubicBezTo>
                    <a:pt x="1" y="1135"/>
                    <a:pt x="347" y="1513"/>
                    <a:pt x="725" y="1513"/>
                  </a:cubicBezTo>
                  <a:lnTo>
                    <a:pt x="7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1" name="Google Shape;19671;p93"/>
            <p:cNvSpPr/>
            <p:nvPr/>
          </p:nvSpPr>
          <p:spPr>
            <a:xfrm>
              <a:off x="-53461300" y="4088925"/>
              <a:ext cx="125250" cy="74850"/>
            </a:xfrm>
            <a:custGeom>
              <a:avLst/>
              <a:gdLst/>
              <a:ahLst/>
              <a:cxnLst/>
              <a:rect l="l" t="t" r="r" b="b"/>
              <a:pathLst>
                <a:path w="5010" h="2994" extrusionOk="0">
                  <a:moveTo>
                    <a:pt x="0" y="1"/>
                  </a:moveTo>
                  <a:cubicBezTo>
                    <a:pt x="504" y="914"/>
                    <a:pt x="1450" y="1481"/>
                    <a:pt x="2521" y="1481"/>
                  </a:cubicBezTo>
                  <a:lnTo>
                    <a:pt x="3497" y="1481"/>
                  </a:lnTo>
                  <a:cubicBezTo>
                    <a:pt x="4348" y="1481"/>
                    <a:pt x="5010" y="2175"/>
                    <a:pt x="5010" y="2994"/>
                  </a:cubicBezTo>
                  <a:lnTo>
                    <a:pt x="501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672" name="Google Shape;19672;p93"/>
          <p:cNvGrpSpPr/>
          <p:nvPr/>
        </p:nvGrpSpPr>
        <p:grpSpPr>
          <a:xfrm>
            <a:off x="7983413" y="3364028"/>
            <a:ext cx="314662" cy="358436"/>
            <a:chOff x="-52023900" y="3590075"/>
            <a:chExt cx="279625" cy="318525"/>
          </a:xfrm>
        </p:grpSpPr>
        <p:sp>
          <p:nvSpPr>
            <p:cNvPr id="19673" name="Google Shape;19673;p93"/>
            <p:cNvSpPr/>
            <p:nvPr/>
          </p:nvSpPr>
          <p:spPr>
            <a:xfrm>
              <a:off x="-52005000" y="3611625"/>
              <a:ext cx="92175" cy="92175"/>
            </a:xfrm>
            <a:custGeom>
              <a:avLst/>
              <a:gdLst/>
              <a:ahLst/>
              <a:cxnLst/>
              <a:rect l="l" t="t" r="r" b="b"/>
              <a:pathLst>
                <a:path w="3687" h="3687" extrusionOk="0">
                  <a:moveTo>
                    <a:pt x="1104" y="1"/>
                  </a:moveTo>
                  <a:cubicBezTo>
                    <a:pt x="474" y="1"/>
                    <a:pt x="1" y="505"/>
                    <a:pt x="1" y="1104"/>
                  </a:cubicBezTo>
                  <a:cubicBezTo>
                    <a:pt x="1" y="1419"/>
                    <a:pt x="127" y="1576"/>
                    <a:pt x="285" y="1828"/>
                  </a:cubicBezTo>
                  <a:cubicBezTo>
                    <a:pt x="127" y="2112"/>
                    <a:pt x="1" y="2269"/>
                    <a:pt x="1" y="2584"/>
                  </a:cubicBezTo>
                  <a:cubicBezTo>
                    <a:pt x="1" y="3214"/>
                    <a:pt x="505" y="3687"/>
                    <a:pt x="1104" y="3687"/>
                  </a:cubicBezTo>
                  <a:cubicBezTo>
                    <a:pt x="1734" y="3655"/>
                    <a:pt x="2238" y="3183"/>
                    <a:pt x="2238" y="2553"/>
                  </a:cubicBezTo>
                  <a:lnTo>
                    <a:pt x="2238" y="2206"/>
                  </a:lnTo>
                  <a:lnTo>
                    <a:pt x="2584" y="2206"/>
                  </a:lnTo>
                  <a:cubicBezTo>
                    <a:pt x="3214" y="2206"/>
                    <a:pt x="3687" y="1671"/>
                    <a:pt x="3687" y="1104"/>
                  </a:cubicBezTo>
                  <a:cubicBezTo>
                    <a:pt x="3687" y="505"/>
                    <a:pt x="3183" y="1"/>
                    <a:pt x="2584" y="1"/>
                  </a:cubicBezTo>
                  <a:cubicBezTo>
                    <a:pt x="2269" y="1"/>
                    <a:pt x="2112" y="95"/>
                    <a:pt x="1860" y="253"/>
                  </a:cubicBezTo>
                  <a:cubicBezTo>
                    <a:pt x="1576" y="95"/>
                    <a:pt x="1419" y="1"/>
                    <a:pt x="11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4" name="Google Shape;19674;p93"/>
            <p:cNvSpPr/>
            <p:nvPr/>
          </p:nvSpPr>
          <p:spPr>
            <a:xfrm>
              <a:off x="-51894725" y="3614000"/>
              <a:ext cx="121325" cy="106350"/>
            </a:xfrm>
            <a:custGeom>
              <a:avLst/>
              <a:gdLst/>
              <a:ahLst/>
              <a:cxnLst/>
              <a:rect l="l" t="t" r="r" b="b"/>
              <a:pathLst>
                <a:path w="4853" h="4254" extrusionOk="0">
                  <a:moveTo>
                    <a:pt x="1576" y="0"/>
                  </a:moveTo>
                  <a:lnTo>
                    <a:pt x="1" y="441"/>
                  </a:lnTo>
                  <a:cubicBezTo>
                    <a:pt x="32" y="567"/>
                    <a:pt x="32" y="725"/>
                    <a:pt x="64" y="851"/>
                  </a:cubicBezTo>
                  <a:lnTo>
                    <a:pt x="64" y="914"/>
                  </a:lnTo>
                  <a:cubicBezTo>
                    <a:pt x="473" y="2836"/>
                    <a:pt x="2206" y="4254"/>
                    <a:pt x="4159" y="4254"/>
                  </a:cubicBezTo>
                  <a:lnTo>
                    <a:pt x="4600" y="4254"/>
                  </a:lnTo>
                  <a:lnTo>
                    <a:pt x="4852" y="2678"/>
                  </a:lnTo>
                  <a:lnTo>
                    <a:pt x="4852" y="2678"/>
                  </a:lnTo>
                  <a:cubicBezTo>
                    <a:pt x="4632" y="2741"/>
                    <a:pt x="4411" y="2773"/>
                    <a:pt x="4159" y="2773"/>
                  </a:cubicBezTo>
                  <a:cubicBezTo>
                    <a:pt x="4131" y="2774"/>
                    <a:pt x="4103" y="2774"/>
                    <a:pt x="4076" y="2774"/>
                  </a:cubicBezTo>
                  <a:cubicBezTo>
                    <a:pt x="3164" y="2774"/>
                    <a:pt x="2350" y="2276"/>
                    <a:pt x="1891" y="1481"/>
                  </a:cubicBezTo>
                  <a:cubicBezTo>
                    <a:pt x="1639" y="1009"/>
                    <a:pt x="1544" y="536"/>
                    <a:pt x="157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5" name="Google Shape;19675;p93"/>
            <p:cNvSpPr/>
            <p:nvPr/>
          </p:nvSpPr>
          <p:spPr>
            <a:xfrm>
              <a:off x="-51838000" y="3590075"/>
              <a:ext cx="76400" cy="74350"/>
            </a:xfrm>
            <a:custGeom>
              <a:avLst/>
              <a:gdLst/>
              <a:ahLst/>
              <a:cxnLst/>
              <a:rect l="l" t="t" r="r" b="b"/>
              <a:pathLst>
                <a:path w="3056" h="2974" extrusionOk="0">
                  <a:moveTo>
                    <a:pt x="2615" y="0"/>
                  </a:moveTo>
                  <a:cubicBezTo>
                    <a:pt x="2583" y="0"/>
                    <a:pt x="2552" y="4"/>
                    <a:pt x="2520" y="12"/>
                  </a:cubicBezTo>
                  <a:lnTo>
                    <a:pt x="95" y="737"/>
                  </a:lnTo>
                  <a:cubicBezTo>
                    <a:pt x="0" y="1209"/>
                    <a:pt x="63" y="1650"/>
                    <a:pt x="284" y="2029"/>
                  </a:cubicBezTo>
                  <a:cubicBezTo>
                    <a:pt x="599" y="2627"/>
                    <a:pt x="1229" y="2974"/>
                    <a:pt x="1890" y="2974"/>
                  </a:cubicBezTo>
                  <a:cubicBezTo>
                    <a:pt x="2174" y="2974"/>
                    <a:pt x="2457" y="2911"/>
                    <a:pt x="2678" y="2785"/>
                  </a:cubicBezTo>
                  <a:lnTo>
                    <a:pt x="3056" y="422"/>
                  </a:lnTo>
                  <a:cubicBezTo>
                    <a:pt x="3056" y="296"/>
                    <a:pt x="2993" y="170"/>
                    <a:pt x="2930" y="107"/>
                  </a:cubicBezTo>
                  <a:cubicBezTo>
                    <a:pt x="2812" y="36"/>
                    <a:pt x="2711" y="0"/>
                    <a:pt x="26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6" name="Google Shape;19676;p93"/>
            <p:cNvSpPr/>
            <p:nvPr/>
          </p:nvSpPr>
          <p:spPr>
            <a:xfrm>
              <a:off x="-51988450" y="3666775"/>
              <a:ext cx="204800" cy="241825"/>
            </a:xfrm>
            <a:custGeom>
              <a:avLst/>
              <a:gdLst/>
              <a:ahLst/>
              <a:cxnLst/>
              <a:rect l="l" t="t" r="r" b="b"/>
              <a:pathLst>
                <a:path w="8192" h="9673" extrusionOk="0">
                  <a:moveTo>
                    <a:pt x="2678" y="3718"/>
                  </a:moveTo>
                  <a:cubicBezTo>
                    <a:pt x="2868" y="3718"/>
                    <a:pt x="3025" y="3875"/>
                    <a:pt x="3025" y="4096"/>
                  </a:cubicBezTo>
                  <a:cubicBezTo>
                    <a:pt x="3025" y="4285"/>
                    <a:pt x="2868" y="4442"/>
                    <a:pt x="2678" y="4442"/>
                  </a:cubicBezTo>
                  <a:cubicBezTo>
                    <a:pt x="2489" y="4442"/>
                    <a:pt x="2332" y="4285"/>
                    <a:pt x="2332" y="4096"/>
                  </a:cubicBezTo>
                  <a:cubicBezTo>
                    <a:pt x="2332" y="3875"/>
                    <a:pt x="2489" y="3718"/>
                    <a:pt x="2678" y="3718"/>
                  </a:cubicBezTo>
                  <a:close/>
                  <a:moveTo>
                    <a:pt x="5671" y="3781"/>
                  </a:moveTo>
                  <a:cubicBezTo>
                    <a:pt x="5860" y="3781"/>
                    <a:pt x="6018" y="3938"/>
                    <a:pt x="6018" y="4127"/>
                  </a:cubicBezTo>
                  <a:cubicBezTo>
                    <a:pt x="6018" y="4316"/>
                    <a:pt x="5860" y="4474"/>
                    <a:pt x="5671" y="4474"/>
                  </a:cubicBezTo>
                  <a:cubicBezTo>
                    <a:pt x="5482" y="4474"/>
                    <a:pt x="5325" y="4316"/>
                    <a:pt x="5325" y="4127"/>
                  </a:cubicBezTo>
                  <a:cubicBezTo>
                    <a:pt x="5325" y="3938"/>
                    <a:pt x="5482" y="3781"/>
                    <a:pt x="5671" y="3781"/>
                  </a:cubicBezTo>
                  <a:close/>
                  <a:moveTo>
                    <a:pt x="4191" y="4474"/>
                  </a:moveTo>
                  <a:cubicBezTo>
                    <a:pt x="4821" y="4474"/>
                    <a:pt x="5293" y="4978"/>
                    <a:pt x="5293" y="5577"/>
                  </a:cubicBezTo>
                  <a:cubicBezTo>
                    <a:pt x="5293" y="6207"/>
                    <a:pt x="4758" y="6679"/>
                    <a:pt x="4191" y="6679"/>
                  </a:cubicBezTo>
                  <a:cubicBezTo>
                    <a:pt x="3561" y="6679"/>
                    <a:pt x="3088" y="6175"/>
                    <a:pt x="3088" y="5577"/>
                  </a:cubicBezTo>
                  <a:cubicBezTo>
                    <a:pt x="3088" y="4946"/>
                    <a:pt x="3561" y="4474"/>
                    <a:pt x="4191" y="4474"/>
                  </a:cubicBezTo>
                  <a:close/>
                  <a:moveTo>
                    <a:pt x="5195" y="7034"/>
                  </a:moveTo>
                  <a:cubicBezTo>
                    <a:pt x="5293" y="7034"/>
                    <a:pt x="5388" y="7073"/>
                    <a:pt x="5451" y="7152"/>
                  </a:cubicBezTo>
                  <a:cubicBezTo>
                    <a:pt x="5640" y="7278"/>
                    <a:pt x="5640" y="7498"/>
                    <a:pt x="5482" y="7656"/>
                  </a:cubicBezTo>
                  <a:cubicBezTo>
                    <a:pt x="5136" y="8002"/>
                    <a:pt x="4663" y="8223"/>
                    <a:pt x="4128" y="8223"/>
                  </a:cubicBezTo>
                  <a:cubicBezTo>
                    <a:pt x="3624" y="8223"/>
                    <a:pt x="3151" y="8002"/>
                    <a:pt x="2836" y="7656"/>
                  </a:cubicBezTo>
                  <a:cubicBezTo>
                    <a:pt x="2678" y="7498"/>
                    <a:pt x="2678" y="7278"/>
                    <a:pt x="2836" y="7152"/>
                  </a:cubicBezTo>
                  <a:cubicBezTo>
                    <a:pt x="2915" y="7073"/>
                    <a:pt x="3017" y="7034"/>
                    <a:pt x="3112" y="7034"/>
                  </a:cubicBezTo>
                  <a:cubicBezTo>
                    <a:pt x="3206" y="7034"/>
                    <a:pt x="3293" y="7073"/>
                    <a:pt x="3340" y="7152"/>
                  </a:cubicBezTo>
                  <a:cubicBezTo>
                    <a:pt x="3561" y="7372"/>
                    <a:pt x="3852" y="7483"/>
                    <a:pt x="4140" y="7483"/>
                  </a:cubicBezTo>
                  <a:cubicBezTo>
                    <a:pt x="4427" y="7483"/>
                    <a:pt x="4711" y="7372"/>
                    <a:pt x="4915" y="7152"/>
                  </a:cubicBezTo>
                  <a:cubicBezTo>
                    <a:pt x="4994" y="7073"/>
                    <a:pt x="5097" y="7034"/>
                    <a:pt x="5195" y="7034"/>
                  </a:cubicBezTo>
                  <a:close/>
                  <a:moveTo>
                    <a:pt x="3403" y="0"/>
                  </a:moveTo>
                  <a:cubicBezTo>
                    <a:pt x="3120" y="347"/>
                    <a:pt x="2710" y="567"/>
                    <a:pt x="2237" y="693"/>
                  </a:cubicBezTo>
                  <a:cubicBezTo>
                    <a:pt x="2080" y="1575"/>
                    <a:pt x="1355" y="2237"/>
                    <a:pt x="410" y="2237"/>
                  </a:cubicBezTo>
                  <a:cubicBezTo>
                    <a:pt x="284" y="2237"/>
                    <a:pt x="158" y="2237"/>
                    <a:pt x="32" y="2174"/>
                  </a:cubicBezTo>
                  <a:cubicBezTo>
                    <a:pt x="32" y="2300"/>
                    <a:pt x="1" y="2458"/>
                    <a:pt x="1" y="2584"/>
                  </a:cubicBezTo>
                  <a:lnTo>
                    <a:pt x="1" y="5577"/>
                  </a:lnTo>
                  <a:cubicBezTo>
                    <a:pt x="1" y="7813"/>
                    <a:pt x="1859" y="9672"/>
                    <a:pt x="4096" y="9672"/>
                  </a:cubicBezTo>
                  <a:cubicBezTo>
                    <a:pt x="6333" y="9672"/>
                    <a:pt x="8192" y="7813"/>
                    <a:pt x="8192" y="5577"/>
                  </a:cubicBezTo>
                  <a:lnTo>
                    <a:pt x="8192" y="2930"/>
                  </a:lnTo>
                  <a:lnTo>
                    <a:pt x="7845" y="2930"/>
                  </a:lnTo>
                  <a:cubicBezTo>
                    <a:pt x="5924" y="2930"/>
                    <a:pt x="4191" y="1764"/>
                    <a:pt x="34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7" name="Google Shape;19677;p93"/>
            <p:cNvSpPr/>
            <p:nvPr/>
          </p:nvSpPr>
          <p:spPr>
            <a:xfrm>
              <a:off x="-51893150" y="3797500"/>
              <a:ext cx="18150" cy="17375"/>
            </a:xfrm>
            <a:custGeom>
              <a:avLst/>
              <a:gdLst/>
              <a:ahLst/>
              <a:cxnLst/>
              <a:rect l="l" t="t" r="r" b="b"/>
              <a:pathLst>
                <a:path w="726" h="695" extrusionOk="0">
                  <a:moveTo>
                    <a:pt x="379" y="1"/>
                  </a:moveTo>
                  <a:cubicBezTo>
                    <a:pt x="190" y="1"/>
                    <a:pt x="1" y="159"/>
                    <a:pt x="1" y="348"/>
                  </a:cubicBezTo>
                  <a:cubicBezTo>
                    <a:pt x="1" y="537"/>
                    <a:pt x="190" y="694"/>
                    <a:pt x="379" y="694"/>
                  </a:cubicBezTo>
                  <a:cubicBezTo>
                    <a:pt x="568" y="694"/>
                    <a:pt x="725" y="537"/>
                    <a:pt x="725" y="348"/>
                  </a:cubicBezTo>
                  <a:cubicBezTo>
                    <a:pt x="725" y="159"/>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8" name="Google Shape;19678;p93"/>
            <p:cNvSpPr/>
            <p:nvPr/>
          </p:nvSpPr>
          <p:spPr>
            <a:xfrm>
              <a:off x="-51763200" y="3745525"/>
              <a:ext cx="18925" cy="63825"/>
            </a:xfrm>
            <a:custGeom>
              <a:avLst/>
              <a:gdLst/>
              <a:ahLst/>
              <a:cxnLst/>
              <a:rect l="l" t="t" r="r" b="b"/>
              <a:pathLst>
                <a:path w="757" h="2553" extrusionOk="0">
                  <a:moveTo>
                    <a:pt x="1" y="1"/>
                  </a:moveTo>
                  <a:lnTo>
                    <a:pt x="1" y="2553"/>
                  </a:lnTo>
                  <a:cubicBezTo>
                    <a:pt x="442" y="2269"/>
                    <a:pt x="757" y="1796"/>
                    <a:pt x="757" y="1229"/>
                  </a:cubicBezTo>
                  <a:cubicBezTo>
                    <a:pt x="757" y="725"/>
                    <a:pt x="442" y="253"/>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9" name="Google Shape;19679;p93"/>
            <p:cNvSpPr/>
            <p:nvPr/>
          </p:nvSpPr>
          <p:spPr>
            <a:xfrm>
              <a:off x="-52023900" y="3746325"/>
              <a:ext cx="18925" cy="63825"/>
            </a:xfrm>
            <a:custGeom>
              <a:avLst/>
              <a:gdLst/>
              <a:ahLst/>
              <a:cxnLst/>
              <a:rect l="l" t="t" r="r" b="b"/>
              <a:pathLst>
                <a:path w="757" h="2553" extrusionOk="0">
                  <a:moveTo>
                    <a:pt x="757" y="0"/>
                  </a:moveTo>
                  <a:cubicBezTo>
                    <a:pt x="316" y="221"/>
                    <a:pt x="1" y="693"/>
                    <a:pt x="1" y="1260"/>
                  </a:cubicBezTo>
                  <a:cubicBezTo>
                    <a:pt x="1" y="1796"/>
                    <a:pt x="316" y="2269"/>
                    <a:pt x="757" y="2552"/>
                  </a:cubicBezTo>
                  <a:lnTo>
                    <a:pt x="75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680" name="Google Shape;19680;p93"/>
          <p:cNvGrpSpPr/>
          <p:nvPr/>
        </p:nvGrpSpPr>
        <p:grpSpPr>
          <a:xfrm>
            <a:off x="5746654" y="1532546"/>
            <a:ext cx="358971" cy="358971"/>
            <a:chOff x="-57173375" y="3198925"/>
            <a:chExt cx="319000" cy="319000"/>
          </a:xfrm>
        </p:grpSpPr>
        <p:sp>
          <p:nvSpPr>
            <p:cNvPr id="19681" name="Google Shape;19681;p93"/>
            <p:cNvSpPr/>
            <p:nvPr/>
          </p:nvSpPr>
          <p:spPr>
            <a:xfrm>
              <a:off x="-57120600" y="3237525"/>
              <a:ext cx="204800" cy="92825"/>
            </a:xfrm>
            <a:custGeom>
              <a:avLst/>
              <a:gdLst/>
              <a:ahLst/>
              <a:cxnLst/>
              <a:rect l="l" t="t" r="r" b="b"/>
              <a:pathLst>
                <a:path w="8192" h="3713" extrusionOk="0">
                  <a:moveTo>
                    <a:pt x="4096" y="0"/>
                  </a:moveTo>
                  <a:cubicBezTo>
                    <a:pt x="1954" y="0"/>
                    <a:pt x="189" y="1607"/>
                    <a:pt x="0" y="3686"/>
                  </a:cubicBezTo>
                  <a:cubicBezTo>
                    <a:pt x="81" y="3690"/>
                    <a:pt x="163" y="3692"/>
                    <a:pt x="245" y="3692"/>
                  </a:cubicBezTo>
                  <a:cubicBezTo>
                    <a:pt x="868" y="3692"/>
                    <a:pt x="1523" y="3579"/>
                    <a:pt x="2080" y="3245"/>
                  </a:cubicBezTo>
                  <a:cubicBezTo>
                    <a:pt x="2111" y="3182"/>
                    <a:pt x="2174" y="3056"/>
                    <a:pt x="2206" y="2993"/>
                  </a:cubicBezTo>
                  <a:cubicBezTo>
                    <a:pt x="2017" y="2615"/>
                    <a:pt x="1954" y="2237"/>
                    <a:pt x="2206" y="1890"/>
                  </a:cubicBezTo>
                  <a:cubicBezTo>
                    <a:pt x="2395" y="1512"/>
                    <a:pt x="2741" y="1323"/>
                    <a:pt x="3151" y="1323"/>
                  </a:cubicBezTo>
                  <a:cubicBezTo>
                    <a:pt x="3340" y="977"/>
                    <a:pt x="3686" y="725"/>
                    <a:pt x="4096" y="725"/>
                  </a:cubicBezTo>
                  <a:cubicBezTo>
                    <a:pt x="4474" y="725"/>
                    <a:pt x="4884" y="977"/>
                    <a:pt x="5041" y="1323"/>
                  </a:cubicBezTo>
                  <a:cubicBezTo>
                    <a:pt x="5419" y="1323"/>
                    <a:pt x="5829" y="1512"/>
                    <a:pt x="6018" y="1890"/>
                  </a:cubicBezTo>
                  <a:cubicBezTo>
                    <a:pt x="6207" y="2237"/>
                    <a:pt x="6207" y="2678"/>
                    <a:pt x="6018" y="2993"/>
                  </a:cubicBezTo>
                  <a:cubicBezTo>
                    <a:pt x="6049" y="3056"/>
                    <a:pt x="6112" y="3182"/>
                    <a:pt x="6144" y="3245"/>
                  </a:cubicBezTo>
                  <a:cubicBezTo>
                    <a:pt x="6654" y="3551"/>
                    <a:pt x="7206" y="3713"/>
                    <a:pt x="7783" y="3713"/>
                  </a:cubicBezTo>
                  <a:cubicBezTo>
                    <a:pt x="7918" y="3713"/>
                    <a:pt x="8054" y="3704"/>
                    <a:pt x="8192" y="3686"/>
                  </a:cubicBezTo>
                  <a:cubicBezTo>
                    <a:pt x="8003" y="1607"/>
                    <a:pt x="6207" y="0"/>
                    <a:pt x="40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2" name="Google Shape;19682;p93"/>
            <p:cNvSpPr/>
            <p:nvPr/>
          </p:nvSpPr>
          <p:spPr>
            <a:xfrm>
              <a:off x="-57053650" y="3273750"/>
              <a:ext cx="70100" cy="74850"/>
            </a:xfrm>
            <a:custGeom>
              <a:avLst/>
              <a:gdLst/>
              <a:ahLst/>
              <a:cxnLst/>
              <a:rect l="l" t="t" r="r" b="b"/>
              <a:pathLst>
                <a:path w="2804" h="2994" extrusionOk="0">
                  <a:moveTo>
                    <a:pt x="1418" y="1166"/>
                  </a:moveTo>
                  <a:cubicBezTo>
                    <a:pt x="1607" y="1166"/>
                    <a:pt x="1765" y="1323"/>
                    <a:pt x="1765" y="1544"/>
                  </a:cubicBezTo>
                  <a:cubicBezTo>
                    <a:pt x="1765" y="1733"/>
                    <a:pt x="1638" y="1891"/>
                    <a:pt x="1418" y="1891"/>
                  </a:cubicBezTo>
                  <a:cubicBezTo>
                    <a:pt x="1229" y="1891"/>
                    <a:pt x="1071" y="1733"/>
                    <a:pt x="1071" y="1544"/>
                  </a:cubicBezTo>
                  <a:cubicBezTo>
                    <a:pt x="1071" y="1323"/>
                    <a:pt x="1229" y="1166"/>
                    <a:pt x="1418" y="1166"/>
                  </a:cubicBezTo>
                  <a:close/>
                  <a:moveTo>
                    <a:pt x="1418" y="0"/>
                  </a:moveTo>
                  <a:cubicBezTo>
                    <a:pt x="1260" y="0"/>
                    <a:pt x="1103" y="126"/>
                    <a:pt x="1071" y="315"/>
                  </a:cubicBezTo>
                  <a:cubicBezTo>
                    <a:pt x="1019" y="497"/>
                    <a:pt x="860" y="615"/>
                    <a:pt x="664" y="615"/>
                  </a:cubicBezTo>
                  <a:cubicBezTo>
                    <a:pt x="623" y="615"/>
                    <a:pt x="580" y="610"/>
                    <a:pt x="536" y="599"/>
                  </a:cubicBezTo>
                  <a:cubicBezTo>
                    <a:pt x="492" y="573"/>
                    <a:pt x="447" y="561"/>
                    <a:pt x="402" y="561"/>
                  </a:cubicBezTo>
                  <a:cubicBezTo>
                    <a:pt x="284" y="561"/>
                    <a:pt x="172" y="642"/>
                    <a:pt x="126" y="756"/>
                  </a:cubicBezTo>
                  <a:cubicBezTo>
                    <a:pt x="32" y="914"/>
                    <a:pt x="63" y="1103"/>
                    <a:pt x="189" y="1197"/>
                  </a:cubicBezTo>
                  <a:cubicBezTo>
                    <a:pt x="347" y="1387"/>
                    <a:pt x="347" y="1639"/>
                    <a:pt x="189" y="1765"/>
                  </a:cubicBezTo>
                  <a:cubicBezTo>
                    <a:pt x="32" y="1891"/>
                    <a:pt x="0" y="2080"/>
                    <a:pt x="126" y="2237"/>
                  </a:cubicBezTo>
                  <a:cubicBezTo>
                    <a:pt x="175" y="2359"/>
                    <a:pt x="300" y="2406"/>
                    <a:pt x="427" y="2406"/>
                  </a:cubicBezTo>
                  <a:cubicBezTo>
                    <a:pt x="463" y="2406"/>
                    <a:pt x="500" y="2402"/>
                    <a:pt x="536" y="2395"/>
                  </a:cubicBezTo>
                  <a:cubicBezTo>
                    <a:pt x="580" y="2382"/>
                    <a:pt x="624" y="2376"/>
                    <a:pt x="667" y="2376"/>
                  </a:cubicBezTo>
                  <a:cubicBezTo>
                    <a:pt x="840" y="2376"/>
                    <a:pt x="996" y="2477"/>
                    <a:pt x="1071" y="2678"/>
                  </a:cubicBezTo>
                  <a:cubicBezTo>
                    <a:pt x="1103" y="2867"/>
                    <a:pt x="1260" y="2993"/>
                    <a:pt x="1418" y="2993"/>
                  </a:cubicBezTo>
                  <a:cubicBezTo>
                    <a:pt x="1575" y="2993"/>
                    <a:pt x="1733" y="2867"/>
                    <a:pt x="1765" y="2678"/>
                  </a:cubicBezTo>
                  <a:cubicBezTo>
                    <a:pt x="1789" y="2483"/>
                    <a:pt x="1946" y="2363"/>
                    <a:pt x="2118" y="2363"/>
                  </a:cubicBezTo>
                  <a:cubicBezTo>
                    <a:pt x="2168" y="2363"/>
                    <a:pt x="2219" y="2373"/>
                    <a:pt x="2269" y="2395"/>
                  </a:cubicBezTo>
                  <a:cubicBezTo>
                    <a:pt x="2309" y="2411"/>
                    <a:pt x="2354" y="2419"/>
                    <a:pt x="2399" y="2419"/>
                  </a:cubicBezTo>
                  <a:cubicBezTo>
                    <a:pt x="2530" y="2419"/>
                    <a:pt x="2663" y="2354"/>
                    <a:pt x="2710" y="2237"/>
                  </a:cubicBezTo>
                  <a:cubicBezTo>
                    <a:pt x="2804" y="2080"/>
                    <a:pt x="2741" y="1891"/>
                    <a:pt x="2647" y="1765"/>
                  </a:cubicBezTo>
                  <a:cubicBezTo>
                    <a:pt x="2489" y="1607"/>
                    <a:pt x="2489" y="1323"/>
                    <a:pt x="2647" y="1197"/>
                  </a:cubicBezTo>
                  <a:cubicBezTo>
                    <a:pt x="2804" y="1103"/>
                    <a:pt x="2804" y="914"/>
                    <a:pt x="2710" y="756"/>
                  </a:cubicBezTo>
                  <a:cubicBezTo>
                    <a:pt x="2663" y="640"/>
                    <a:pt x="2530" y="575"/>
                    <a:pt x="2399" y="575"/>
                  </a:cubicBezTo>
                  <a:cubicBezTo>
                    <a:pt x="2354" y="575"/>
                    <a:pt x="2309" y="583"/>
                    <a:pt x="2269" y="599"/>
                  </a:cubicBezTo>
                  <a:cubicBezTo>
                    <a:pt x="2235" y="609"/>
                    <a:pt x="2202" y="613"/>
                    <a:pt x="2170" y="613"/>
                  </a:cubicBezTo>
                  <a:cubicBezTo>
                    <a:pt x="1992" y="613"/>
                    <a:pt x="1845" y="475"/>
                    <a:pt x="1765" y="315"/>
                  </a:cubicBezTo>
                  <a:cubicBezTo>
                    <a:pt x="1733" y="126"/>
                    <a:pt x="1575" y="0"/>
                    <a:pt x="14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3" name="Google Shape;19683;p93"/>
            <p:cNvSpPr/>
            <p:nvPr/>
          </p:nvSpPr>
          <p:spPr>
            <a:xfrm>
              <a:off x="-57058375" y="3198925"/>
              <a:ext cx="82700" cy="26800"/>
            </a:xfrm>
            <a:custGeom>
              <a:avLst/>
              <a:gdLst/>
              <a:ahLst/>
              <a:cxnLst/>
              <a:rect l="l" t="t" r="r" b="b"/>
              <a:pathLst>
                <a:path w="3308" h="1072" extrusionOk="0">
                  <a:moveTo>
                    <a:pt x="1638" y="0"/>
                  </a:moveTo>
                  <a:cubicBezTo>
                    <a:pt x="882" y="0"/>
                    <a:pt x="252" y="441"/>
                    <a:pt x="0" y="1071"/>
                  </a:cubicBezTo>
                  <a:cubicBezTo>
                    <a:pt x="504" y="851"/>
                    <a:pt x="1040" y="756"/>
                    <a:pt x="1638" y="756"/>
                  </a:cubicBezTo>
                  <a:cubicBezTo>
                    <a:pt x="2206" y="756"/>
                    <a:pt x="2773" y="851"/>
                    <a:pt x="3308" y="1071"/>
                  </a:cubicBezTo>
                  <a:cubicBezTo>
                    <a:pt x="2993" y="441"/>
                    <a:pt x="2363" y="0"/>
                    <a:pt x="16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4" name="Google Shape;19684;p93"/>
            <p:cNvSpPr/>
            <p:nvPr/>
          </p:nvSpPr>
          <p:spPr>
            <a:xfrm>
              <a:off x="-57173375" y="3338325"/>
              <a:ext cx="319000" cy="179600"/>
            </a:xfrm>
            <a:custGeom>
              <a:avLst/>
              <a:gdLst/>
              <a:ahLst/>
              <a:cxnLst/>
              <a:rect l="l" t="t" r="r" b="b"/>
              <a:pathLst>
                <a:path w="12760" h="7184" extrusionOk="0">
                  <a:moveTo>
                    <a:pt x="4695" y="1198"/>
                  </a:moveTo>
                  <a:cubicBezTo>
                    <a:pt x="4915" y="1198"/>
                    <a:pt x="5073" y="1355"/>
                    <a:pt x="5073" y="1544"/>
                  </a:cubicBezTo>
                  <a:cubicBezTo>
                    <a:pt x="5073" y="1733"/>
                    <a:pt x="4915" y="1891"/>
                    <a:pt x="4695" y="1891"/>
                  </a:cubicBezTo>
                  <a:cubicBezTo>
                    <a:pt x="4506" y="1891"/>
                    <a:pt x="4348" y="1733"/>
                    <a:pt x="4348" y="1544"/>
                  </a:cubicBezTo>
                  <a:cubicBezTo>
                    <a:pt x="4348" y="1355"/>
                    <a:pt x="4506" y="1198"/>
                    <a:pt x="4695" y="1198"/>
                  </a:cubicBezTo>
                  <a:close/>
                  <a:moveTo>
                    <a:pt x="7688" y="1198"/>
                  </a:moveTo>
                  <a:cubicBezTo>
                    <a:pt x="7908" y="1198"/>
                    <a:pt x="8066" y="1355"/>
                    <a:pt x="8066" y="1544"/>
                  </a:cubicBezTo>
                  <a:cubicBezTo>
                    <a:pt x="8066" y="1733"/>
                    <a:pt x="7940" y="1891"/>
                    <a:pt x="7688" y="1891"/>
                  </a:cubicBezTo>
                  <a:cubicBezTo>
                    <a:pt x="7499" y="1891"/>
                    <a:pt x="7341" y="1733"/>
                    <a:pt x="7341" y="1544"/>
                  </a:cubicBezTo>
                  <a:cubicBezTo>
                    <a:pt x="7341" y="1355"/>
                    <a:pt x="7499" y="1198"/>
                    <a:pt x="7688" y="1198"/>
                  </a:cubicBezTo>
                  <a:close/>
                  <a:moveTo>
                    <a:pt x="946" y="2805"/>
                  </a:moveTo>
                  <a:cubicBezTo>
                    <a:pt x="1198" y="3151"/>
                    <a:pt x="1639" y="3403"/>
                    <a:pt x="2111" y="3403"/>
                  </a:cubicBezTo>
                  <a:cubicBezTo>
                    <a:pt x="2111" y="3844"/>
                    <a:pt x="1765" y="4128"/>
                    <a:pt x="1355" y="4128"/>
                  </a:cubicBezTo>
                  <a:cubicBezTo>
                    <a:pt x="977" y="4128"/>
                    <a:pt x="631" y="3781"/>
                    <a:pt x="631" y="3403"/>
                  </a:cubicBezTo>
                  <a:cubicBezTo>
                    <a:pt x="631" y="3151"/>
                    <a:pt x="725" y="2931"/>
                    <a:pt x="946" y="2805"/>
                  </a:cubicBezTo>
                  <a:close/>
                  <a:moveTo>
                    <a:pt x="11531" y="2805"/>
                  </a:moveTo>
                  <a:cubicBezTo>
                    <a:pt x="11720" y="2931"/>
                    <a:pt x="11846" y="3151"/>
                    <a:pt x="11846" y="3403"/>
                  </a:cubicBezTo>
                  <a:cubicBezTo>
                    <a:pt x="11846" y="3844"/>
                    <a:pt x="11531" y="4128"/>
                    <a:pt x="11090" y="4128"/>
                  </a:cubicBezTo>
                  <a:cubicBezTo>
                    <a:pt x="10681" y="4128"/>
                    <a:pt x="10334" y="3781"/>
                    <a:pt x="10334" y="3403"/>
                  </a:cubicBezTo>
                  <a:cubicBezTo>
                    <a:pt x="10807" y="3403"/>
                    <a:pt x="11248" y="3151"/>
                    <a:pt x="11531" y="2805"/>
                  </a:cubicBezTo>
                  <a:close/>
                  <a:moveTo>
                    <a:pt x="7302" y="3718"/>
                  </a:moveTo>
                  <a:cubicBezTo>
                    <a:pt x="7396" y="3718"/>
                    <a:pt x="7483" y="3750"/>
                    <a:pt x="7530" y="3813"/>
                  </a:cubicBezTo>
                  <a:cubicBezTo>
                    <a:pt x="7688" y="3939"/>
                    <a:pt x="7688" y="4191"/>
                    <a:pt x="7530" y="4348"/>
                  </a:cubicBezTo>
                  <a:cubicBezTo>
                    <a:pt x="7184" y="4695"/>
                    <a:pt x="6711" y="4884"/>
                    <a:pt x="6238" y="4884"/>
                  </a:cubicBezTo>
                  <a:cubicBezTo>
                    <a:pt x="5766" y="4884"/>
                    <a:pt x="5262" y="4695"/>
                    <a:pt x="4947" y="4348"/>
                  </a:cubicBezTo>
                  <a:cubicBezTo>
                    <a:pt x="4789" y="4191"/>
                    <a:pt x="4789" y="3939"/>
                    <a:pt x="4947" y="3813"/>
                  </a:cubicBezTo>
                  <a:cubicBezTo>
                    <a:pt x="5026" y="3750"/>
                    <a:pt x="5120" y="3718"/>
                    <a:pt x="5211" y="3718"/>
                  </a:cubicBezTo>
                  <a:cubicBezTo>
                    <a:pt x="5301" y="3718"/>
                    <a:pt x="5388" y="3750"/>
                    <a:pt x="5451" y="3813"/>
                  </a:cubicBezTo>
                  <a:cubicBezTo>
                    <a:pt x="5671" y="4033"/>
                    <a:pt x="5955" y="4144"/>
                    <a:pt x="6238" y="4144"/>
                  </a:cubicBezTo>
                  <a:cubicBezTo>
                    <a:pt x="6522" y="4144"/>
                    <a:pt x="6806" y="4033"/>
                    <a:pt x="7026" y="3813"/>
                  </a:cubicBezTo>
                  <a:cubicBezTo>
                    <a:pt x="7105" y="3750"/>
                    <a:pt x="7207" y="3718"/>
                    <a:pt x="7302" y="3718"/>
                  </a:cubicBezTo>
                  <a:close/>
                  <a:moveTo>
                    <a:pt x="4317" y="1"/>
                  </a:moveTo>
                  <a:cubicBezTo>
                    <a:pt x="3781" y="284"/>
                    <a:pt x="3119" y="410"/>
                    <a:pt x="2552" y="410"/>
                  </a:cubicBezTo>
                  <a:cubicBezTo>
                    <a:pt x="2426" y="410"/>
                    <a:pt x="2300" y="410"/>
                    <a:pt x="2206" y="379"/>
                  </a:cubicBezTo>
                  <a:lnTo>
                    <a:pt x="2206" y="410"/>
                  </a:lnTo>
                  <a:cubicBezTo>
                    <a:pt x="1355" y="410"/>
                    <a:pt x="694" y="1072"/>
                    <a:pt x="694" y="1891"/>
                  </a:cubicBezTo>
                  <a:cubicBezTo>
                    <a:pt x="694" y="1985"/>
                    <a:pt x="694" y="2017"/>
                    <a:pt x="725" y="2112"/>
                  </a:cubicBezTo>
                  <a:cubicBezTo>
                    <a:pt x="253" y="2364"/>
                    <a:pt x="0" y="2836"/>
                    <a:pt x="0" y="3403"/>
                  </a:cubicBezTo>
                  <a:cubicBezTo>
                    <a:pt x="0" y="4222"/>
                    <a:pt x="662" y="4884"/>
                    <a:pt x="1481" y="4884"/>
                  </a:cubicBezTo>
                  <a:cubicBezTo>
                    <a:pt x="1891" y="4884"/>
                    <a:pt x="2237" y="4726"/>
                    <a:pt x="2521" y="4506"/>
                  </a:cubicBezTo>
                  <a:cubicBezTo>
                    <a:pt x="3088" y="6050"/>
                    <a:pt x="4632" y="7184"/>
                    <a:pt x="6364" y="7184"/>
                  </a:cubicBezTo>
                  <a:cubicBezTo>
                    <a:pt x="8097" y="7184"/>
                    <a:pt x="9641" y="6050"/>
                    <a:pt x="10240" y="4506"/>
                  </a:cubicBezTo>
                  <a:cubicBezTo>
                    <a:pt x="10492" y="4726"/>
                    <a:pt x="10870" y="4884"/>
                    <a:pt x="11248" y="4884"/>
                  </a:cubicBezTo>
                  <a:cubicBezTo>
                    <a:pt x="12067" y="4884"/>
                    <a:pt x="12760" y="4222"/>
                    <a:pt x="12760" y="3403"/>
                  </a:cubicBezTo>
                  <a:cubicBezTo>
                    <a:pt x="12571" y="2836"/>
                    <a:pt x="12256" y="2364"/>
                    <a:pt x="11846" y="2112"/>
                  </a:cubicBezTo>
                  <a:lnTo>
                    <a:pt x="11846" y="1891"/>
                  </a:lnTo>
                  <a:cubicBezTo>
                    <a:pt x="11846" y="1072"/>
                    <a:pt x="11153" y="410"/>
                    <a:pt x="10334" y="410"/>
                  </a:cubicBezTo>
                  <a:lnTo>
                    <a:pt x="10334" y="379"/>
                  </a:lnTo>
                  <a:cubicBezTo>
                    <a:pt x="10208" y="379"/>
                    <a:pt x="10114" y="410"/>
                    <a:pt x="9988" y="410"/>
                  </a:cubicBezTo>
                  <a:cubicBezTo>
                    <a:pt x="9357" y="410"/>
                    <a:pt x="8727" y="253"/>
                    <a:pt x="8160" y="1"/>
                  </a:cubicBezTo>
                  <a:lnTo>
                    <a:pt x="8160" y="32"/>
                  </a:lnTo>
                  <a:cubicBezTo>
                    <a:pt x="7971" y="410"/>
                    <a:pt x="7593" y="599"/>
                    <a:pt x="7184" y="599"/>
                  </a:cubicBezTo>
                  <a:cubicBezTo>
                    <a:pt x="6995" y="946"/>
                    <a:pt x="6648" y="1198"/>
                    <a:pt x="6238" y="1198"/>
                  </a:cubicBezTo>
                  <a:cubicBezTo>
                    <a:pt x="5860" y="1198"/>
                    <a:pt x="5451" y="946"/>
                    <a:pt x="5293" y="599"/>
                  </a:cubicBezTo>
                  <a:cubicBezTo>
                    <a:pt x="4852" y="599"/>
                    <a:pt x="4506" y="410"/>
                    <a:pt x="4317" y="32"/>
                  </a:cubicBezTo>
                  <a:lnTo>
                    <a:pt x="431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685" name="Google Shape;19685;p93"/>
          <p:cNvGrpSpPr/>
          <p:nvPr/>
        </p:nvGrpSpPr>
        <p:grpSpPr>
          <a:xfrm>
            <a:off x="5747541" y="2009987"/>
            <a:ext cx="357198" cy="314690"/>
            <a:chOff x="-57176525" y="3610050"/>
            <a:chExt cx="317425" cy="279650"/>
          </a:xfrm>
        </p:grpSpPr>
        <p:sp>
          <p:nvSpPr>
            <p:cNvPr id="19686" name="Google Shape;19686;p93"/>
            <p:cNvSpPr/>
            <p:nvPr/>
          </p:nvSpPr>
          <p:spPr>
            <a:xfrm>
              <a:off x="-57109575" y="3610050"/>
              <a:ext cx="181950" cy="56750"/>
            </a:xfrm>
            <a:custGeom>
              <a:avLst/>
              <a:gdLst/>
              <a:ahLst/>
              <a:cxnLst/>
              <a:rect l="l" t="t" r="r" b="b"/>
              <a:pathLst>
                <a:path w="7278" h="2270" extrusionOk="0">
                  <a:moveTo>
                    <a:pt x="3655" y="1"/>
                  </a:moveTo>
                  <a:cubicBezTo>
                    <a:pt x="2080" y="1"/>
                    <a:pt x="693" y="914"/>
                    <a:pt x="0" y="2269"/>
                  </a:cubicBezTo>
                  <a:lnTo>
                    <a:pt x="7278" y="2269"/>
                  </a:lnTo>
                  <a:cubicBezTo>
                    <a:pt x="6648" y="914"/>
                    <a:pt x="5262" y="1"/>
                    <a:pt x="36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7" name="Google Shape;19687;p93"/>
            <p:cNvSpPr/>
            <p:nvPr/>
          </p:nvSpPr>
          <p:spPr>
            <a:xfrm>
              <a:off x="-57120600" y="3684100"/>
              <a:ext cx="88225" cy="36375"/>
            </a:xfrm>
            <a:custGeom>
              <a:avLst/>
              <a:gdLst/>
              <a:ahLst/>
              <a:cxnLst/>
              <a:rect l="l" t="t" r="r" b="b"/>
              <a:pathLst>
                <a:path w="3529" h="1455" extrusionOk="0">
                  <a:moveTo>
                    <a:pt x="158" y="0"/>
                  </a:moveTo>
                  <a:cubicBezTo>
                    <a:pt x="32" y="347"/>
                    <a:pt x="0" y="756"/>
                    <a:pt x="0" y="1103"/>
                  </a:cubicBezTo>
                  <a:lnTo>
                    <a:pt x="0" y="1450"/>
                  </a:lnTo>
                  <a:lnTo>
                    <a:pt x="977" y="1450"/>
                  </a:lnTo>
                  <a:cubicBezTo>
                    <a:pt x="1030" y="1453"/>
                    <a:pt x="1083" y="1454"/>
                    <a:pt x="1135" y="1454"/>
                  </a:cubicBezTo>
                  <a:cubicBezTo>
                    <a:pt x="2170" y="1454"/>
                    <a:pt x="3049" y="870"/>
                    <a:pt x="35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8" name="Google Shape;19688;p93"/>
            <p:cNvSpPr/>
            <p:nvPr/>
          </p:nvSpPr>
          <p:spPr>
            <a:xfrm>
              <a:off x="-57176525" y="3747100"/>
              <a:ext cx="28375" cy="67775"/>
            </a:xfrm>
            <a:custGeom>
              <a:avLst/>
              <a:gdLst/>
              <a:ahLst/>
              <a:cxnLst/>
              <a:rect l="l" t="t" r="r" b="b"/>
              <a:pathLst>
                <a:path w="1135" h="2711" extrusionOk="0">
                  <a:moveTo>
                    <a:pt x="1135" y="1"/>
                  </a:moveTo>
                  <a:lnTo>
                    <a:pt x="1135" y="1"/>
                  </a:lnTo>
                  <a:cubicBezTo>
                    <a:pt x="473" y="379"/>
                    <a:pt x="0" y="1135"/>
                    <a:pt x="0" y="1954"/>
                  </a:cubicBezTo>
                  <a:lnTo>
                    <a:pt x="0" y="2521"/>
                  </a:lnTo>
                  <a:cubicBezTo>
                    <a:pt x="0" y="2647"/>
                    <a:pt x="63" y="2710"/>
                    <a:pt x="189" y="2710"/>
                  </a:cubicBezTo>
                  <a:cubicBezTo>
                    <a:pt x="410" y="2679"/>
                    <a:pt x="662" y="2647"/>
                    <a:pt x="883" y="2521"/>
                  </a:cubicBezTo>
                  <a:cubicBezTo>
                    <a:pt x="788" y="2206"/>
                    <a:pt x="757" y="1891"/>
                    <a:pt x="757" y="1576"/>
                  </a:cubicBezTo>
                  <a:cubicBezTo>
                    <a:pt x="757" y="946"/>
                    <a:pt x="946" y="442"/>
                    <a:pt x="11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9" name="Google Shape;19689;p93"/>
            <p:cNvSpPr/>
            <p:nvPr/>
          </p:nvSpPr>
          <p:spPr>
            <a:xfrm>
              <a:off x="-57139500" y="3743175"/>
              <a:ext cx="37825" cy="89025"/>
            </a:xfrm>
            <a:custGeom>
              <a:avLst/>
              <a:gdLst/>
              <a:ahLst/>
              <a:cxnLst/>
              <a:rect l="l" t="t" r="r" b="b"/>
              <a:pathLst>
                <a:path w="1513" h="3561" extrusionOk="0">
                  <a:moveTo>
                    <a:pt x="744" y="0"/>
                  </a:moveTo>
                  <a:cubicBezTo>
                    <a:pt x="685" y="0"/>
                    <a:pt x="630" y="32"/>
                    <a:pt x="599" y="95"/>
                  </a:cubicBezTo>
                  <a:cubicBezTo>
                    <a:pt x="347" y="410"/>
                    <a:pt x="0" y="1008"/>
                    <a:pt x="0" y="1764"/>
                  </a:cubicBezTo>
                  <a:cubicBezTo>
                    <a:pt x="0" y="2363"/>
                    <a:pt x="284" y="2993"/>
                    <a:pt x="599" y="3466"/>
                  </a:cubicBezTo>
                  <a:cubicBezTo>
                    <a:pt x="630" y="3529"/>
                    <a:pt x="685" y="3560"/>
                    <a:pt x="744" y="3560"/>
                  </a:cubicBezTo>
                  <a:cubicBezTo>
                    <a:pt x="804" y="3560"/>
                    <a:pt x="867" y="3529"/>
                    <a:pt x="914" y="3466"/>
                  </a:cubicBezTo>
                  <a:cubicBezTo>
                    <a:pt x="1260" y="2962"/>
                    <a:pt x="1512" y="2395"/>
                    <a:pt x="1512" y="1764"/>
                  </a:cubicBezTo>
                  <a:cubicBezTo>
                    <a:pt x="1512" y="1040"/>
                    <a:pt x="1134" y="410"/>
                    <a:pt x="914" y="95"/>
                  </a:cubicBezTo>
                  <a:cubicBezTo>
                    <a:pt x="867" y="32"/>
                    <a:pt x="804" y="0"/>
                    <a:pt x="7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0" name="Google Shape;19690;p93"/>
            <p:cNvSpPr/>
            <p:nvPr/>
          </p:nvSpPr>
          <p:spPr>
            <a:xfrm>
              <a:off x="-57104075" y="3684875"/>
              <a:ext cx="244975" cy="204825"/>
            </a:xfrm>
            <a:custGeom>
              <a:avLst/>
              <a:gdLst/>
              <a:ahLst/>
              <a:cxnLst/>
              <a:rect l="l" t="t" r="r" b="b"/>
              <a:pathLst>
                <a:path w="9799" h="8193" extrusionOk="0">
                  <a:moveTo>
                    <a:pt x="1923" y="2269"/>
                  </a:moveTo>
                  <a:cubicBezTo>
                    <a:pt x="2143" y="2269"/>
                    <a:pt x="2301" y="2427"/>
                    <a:pt x="2301" y="2616"/>
                  </a:cubicBezTo>
                  <a:cubicBezTo>
                    <a:pt x="2301" y="2805"/>
                    <a:pt x="2143" y="2962"/>
                    <a:pt x="1923" y="2962"/>
                  </a:cubicBezTo>
                  <a:cubicBezTo>
                    <a:pt x="1734" y="2962"/>
                    <a:pt x="1576" y="2805"/>
                    <a:pt x="1576" y="2616"/>
                  </a:cubicBezTo>
                  <a:cubicBezTo>
                    <a:pt x="1576" y="2427"/>
                    <a:pt x="1734" y="2269"/>
                    <a:pt x="1923" y="2269"/>
                  </a:cubicBezTo>
                  <a:close/>
                  <a:moveTo>
                    <a:pt x="4916" y="2269"/>
                  </a:moveTo>
                  <a:cubicBezTo>
                    <a:pt x="5136" y="2269"/>
                    <a:pt x="5294" y="2427"/>
                    <a:pt x="5294" y="2616"/>
                  </a:cubicBezTo>
                  <a:cubicBezTo>
                    <a:pt x="5325" y="2805"/>
                    <a:pt x="5168" y="2962"/>
                    <a:pt x="4916" y="2962"/>
                  </a:cubicBezTo>
                  <a:cubicBezTo>
                    <a:pt x="4727" y="2962"/>
                    <a:pt x="4569" y="2805"/>
                    <a:pt x="4569" y="2616"/>
                  </a:cubicBezTo>
                  <a:cubicBezTo>
                    <a:pt x="4569" y="2427"/>
                    <a:pt x="4727" y="2269"/>
                    <a:pt x="4916" y="2269"/>
                  </a:cubicBezTo>
                  <a:close/>
                  <a:moveTo>
                    <a:pt x="8759" y="3876"/>
                  </a:moveTo>
                  <a:cubicBezTo>
                    <a:pt x="8948" y="4002"/>
                    <a:pt x="9074" y="4222"/>
                    <a:pt x="9074" y="4474"/>
                  </a:cubicBezTo>
                  <a:cubicBezTo>
                    <a:pt x="9074" y="4853"/>
                    <a:pt x="8759" y="5199"/>
                    <a:pt x="8318" y="5199"/>
                  </a:cubicBezTo>
                  <a:cubicBezTo>
                    <a:pt x="7909" y="5199"/>
                    <a:pt x="7531" y="4853"/>
                    <a:pt x="7531" y="4474"/>
                  </a:cubicBezTo>
                  <a:cubicBezTo>
                    <a:pt x="8003" y="4474"/>
                    <a:pt x="8476" y="4222"/>
                    <a:pt x="8759" y="3876"/>
                  </a:cubicBezTo>
                  <a:close/>
                  <a:moveTo>
                    <a:pt x="4530" y="4766"/>
                  </a:moveTo>
                  <a:cubicBezTo>
                    <a:pt x="4624" y="4766"/>
                    <a:pt x="4711" y="4805"/>
                    <a:pt x="4758" y="4884"/>
                  </a:cubicBezTo>
                  <a:cubicBezTo>
                    <a:pt x="4916" y="5010"/>
                    <a:pt x="4916" y="5231"/>
                    <a:pt x="4758" y="5420"/>
                  </a:cubicBezTo>
                  <a:cubicBezTo>
                    <a:pt x="4412" y="5766"/>
                    <a:pt x="3939" y="5955"/>
                    <a:pt x="3466" y="5955"/>
                  </a:cubicBezTo>
                  <a:cubicBezTo>
                    <a:pt x="2994" y="5955"/>
                    <a:pt x="2490" y="5766"/>
                    <a:pt x="2175" y="5420"/>
                  </a:cubicBezTo>
                  <a:cubicBezTo>
                    <a:pt x="2017" y="5262"/>
                    <a:pt x="2017" y="5010"/>
                    <a:pt x="2175" y="4884"/>
                  </a:cubicBezTo>
                  <a:cubicBezTo>
                    <a:pt x="2254" y="4805"/>
                    <a:pt x="2348" y="4766"/>
                    <a:pt x="2439" y="4766"/>
                  </a:cubicBezTo>
                  <a:cubicBezTo>
                    <a:pt x="2529" y="4766"/>
                    <a:pt x="2616" y="4805"/>
                    <a:pt x="2679" y="4884"/>
                  </a:cubicBezTo>
                  <a:cubicBezTo>
                    <a:pt x="2899" y="5105"/>
                    <a:pt x="3183" y="5215"/>
                    <a:pt x="3466" y="5215"/>
                  </a:cubicBezTo>
                  <a:cubicBezTo>
                    <a:pt x="3750" y="5215"/>
                    <a:pt x="4034" y="5105"/>
                    <a:pt x="4254" y="4884"/>
                  </a:cubicBezTo>
                  <a:cubicBezTo>
                    <a:pt x="4333" y="4805"/>
                    <a:pt x="4435" y="4766"/>
                    <a:pt x="4530" y="4766"/>
                  </a:cubicBezTo>
                  <a:close/>
                  <a:moveTo>
                    <a:pt x="3687" y="1"/>
                  </a:moveTo>
                  <a:cubicBezTo>
                    <a:pt x="3120" y="1356"/>
                    <a:pt x="1797" y="2269"/>
                    <a:pt x="316" y="2269"/>
                  </a:cubicBezTo>
                  <a:lnTo>
                    <a:pt x="253" y="2269"/>
                  </a:lnTo>
                  <a:cubicBezTo>
                    <a:pt x="536" y="2679"/>
                    <a:pt x="852" y="3372"/>
                    <a:pt x="852" y="4096"/>
                  </a:cubicBezTo>
                  <a:cubicBezTo>
                    <a:pt x="852" y="5168"/>
                    <a:pt x="253" y="5987"/>
                    <a:pt x="1" y="6302"/>
                  </a:cubicBezTo>
                  <a:cubicBezTo>
                    <a:pt x="757" y="7467"/>
                    <a:pt x="2017" y="8192"/>
                    <a:pt x="3435" y="8192"/>
                  </a:cubicBezTo>
                  <a:cubicBezTo>
                    <a:pt x="5168" y="8192"/>
                    <a:pt x="6648" y="7089"/>
                    <a:pt x="7247" y="5577"/>
                  </a:cubicBezTo>
                  <a:cubicBezTo>
                    <a:pt x="7531" y="5798"/>
                    <a:pt x="7877" y="5955"/>
                    <a:pt x="8287" y="5955"/>
                  </a:cubicBezTo>
                  <a:cubicBezTo>
                    <a:pt x="9106" y="5955"/>
                    <a:pt x="9767" y="5294"/>
                    <a:pt x="9767" y="4474"/>
                  </a:cubicBezTo>
                  <a:cubicBezTo>
                    <a:pt x="9799" y="3907"/>
                    <a:pt x="9484" y="3435"/>
                    <a:pt x="9074" y="3151"/>
                  </a:cubicBezTo>
                  <a:lnTo>
                    <a:pt x="9074" y="2962"/>
                  </a:lnTo>
                  <a:cubicBezTo>
                    <a:pt x="9074" y="2143"/>
                    <a:pt x="8350" y="1482"/>
                    <a:pt x="7531" y="1482"/>
                  </a:cubicBezTo>
                  <a:lnTo>
                    <a:pt x="7531" y="1103"/>
                  </a:lnTo>
                  <a:cubicBezTo>
                    <a:pt x="7531" y="725"/>
                    <a:pt x="7499" y="379"/>
                    <a:pt x="737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691" name="Google Shape;19691;p93"/>
          <p:cNvGrpSpPr/>
          <p:nvPr/>
        </p:nvGrpSpPr>
        <p:grpSpPr>
          <a:xfrm>
            <a:off x="5779179" y="2428542"/>
            <a:ext cx="323524" cy="358774"/>
            <a:chOff x="-57162350" y="3982000"/>
            <a:chExt cx="287500" cy="318825"/>
          </a:xfrm>
        </p:grpSpPr>
        <p:sp>
          <p:nvSpPr>
            <p:cNvPr id="19692" name="Google Shape;19692;p93"/>
            <p:cNvSpPr/>
            <p:nvPr/>
          </p:nvSpPr>
          <p:spPr>
            <a:xfrm>
              <a:off x="-56989850" y="4151150"/>
              <a:ext cx="55150" cy="55150"/>
            </a:xfrm>
            <a:custGeom>
              <a:avLst/>
              <a:gdLst/>
              <a:ahLst/>
              <a:cxnLst/>
              <a:rect l="l" t="t" r="r" b="b"/>
              <a:pathLst>
                <a:path w="2206" h="2206" extrusionOk="0">
                  <a:moveTo>
                    <a:pt x="1103" y="1"/>
                  </a:moveTo>
                  <a:cubicBezTo>
                    <a:pt x="504" y="1"/>
                    <a:pt x="0" y="473"/>
                    <a:pt x="0" y="1103"/>
                  </a:cubicBezTo>
                  <a:cubicBezTo>
                    <a:pt x="0" y="1702"/>
                    <a:pt x="504" y="2206"/>
                    <a:pt x="1103" y="2206"/>
                  </a:cubicBezTo>
                  <a:cubicBezTo>
                    <a:pt x="1733" y="2206"/>
                    <a:pt x="2205" y="1702"/>
                    <a:pt x="2205" y="1103"/>
                  </a:cubicBezTo>
                  <a:cubicBezTo>
                    <a:pt x="2205" y="473"/>
                    <a:pt x="1733" y="1"/>
                    <a:pt x="110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3" name="Google Shape;19693;p93"/>
            <p:cNvSpPr/>
            <p:nvPr/>
          </p:nvSpPr>
          <p:spPr>
            <a:xfrm>
              <a:off x="-57162350" y="3982000"/>
              <a:ext cx="287500" cy="161300"/>
            </a:xfrm>
            <a:custGeom>
              <a:avLst/>
              <a:gdLst/>
              <a:ahLst/>
              <a:cxnLst/>
              <a:rect l="l" t="t" r="r" b="b"/>
              <a:pathLst>
                <a:path w="11500" h="6452" extrusionOk="0">
                  <a:moveTo>
                    <a:pt x="5778" y="1"/>
                  </a:moveTo>
                  <a:cubicBezTo>
                    <a:pt x="5286" y="1"/>
                    <a:pt x="4789" y="166"/>
                    <a:pt x="4380" y="497"/>
                  </a:cubicBezTo>
                  <a:cubicBezTo>
                    <a:pt x="4263" y="479"/>
                    <a:pt x="4146" y="470"/>
                    <a:pt x="4031" y="470"/>
                  </a:cubicBezTo>
                  <a:cubicBezTo>
                    <a:pt x="3147" y="470"/>
                    <a:pt x="2323" y="992"/>
                    <a:pt x="2017" y="1883"/>
                  </a:cubicBezTo>
                  <a:cubicBezTo>
                    <a:pt x="1072" y="2230"/>
                    <a:pt x="473" y="3238"/>
                    <a:pt x="631" y="4246"/>
                  </a:cubicBezTo>
                  <a:cubicBezTo>
                    <a:pt x="127" y="4876"/>
                    <a:pt x="1" y="5695"/>
                    <a:pt x="316" y="6452"/>
                  </a:cubicBezTo>
                  <a:cubicBezTo>
                    <a:pt x="536" y="6294"/>
                    <a:pt x="757" y="6168"/>
                    <a:pt x="1040" y="6074"/>
                  </a:cubicBezTo>
                  <a:cubicBezTo>
                    <a:pt x="1355" y="4498"/>
                    <a:pt x="2458" y="3175"/>
                    <a:pt x="4002" y="2577"/>
                  </a:cubicBezTo>
                  <a:cubicBezTo>
                    <a:pt x="4096" y="2545"/>
                    <a:pt x="4096" y="2545"/>
                    <a:pt x="4191" y="2513"/>
                  </a:cubicBezTo>
                  <a:cubicBezTo>
                    <a:pt x="4224" y="2504"/>
                    <a:pt x="4257" y="2499"/>
                    <a:pt x="4290" y="2499"/>
                  </a:cubicBezTo>
                  <a:cubicBezTo>
                    <a:pt x="4474" y="2499"/>
                    <a:pt x="4637" y="2641"/>
                    <a:pt x="4663" y="2829"/>
                  </a:cubicBezTo>
                  <a:cubicBezTo>
                    <a:pt x="4789" y="4593"/>
                    <a:pt x="6239" y="5979"/>
                    <a:pt x="8003" y="5979"/>
                  </a:cubicBezTo>
                  <a:lnTo>
                    <a:pt x="9862" y="5979"/>
                  </a:lnTo>
                  <a:cubicBezTo>
                    <a:pt x="10366" y="5979"/>
                    <a:pt x="10807" y="6137"/>
                    <a:pt x="11185" y="6389"/>
                  </a:cubicBezTo>
                  <a:cubicBezTo>
                    <a:pt x="11500" y="5695"/>
                    <a:pt x="11405" y="4876"/>
                    <a:pt x="10870" y="4246"/>
                  </a:cubicBezTo>
                  <a:cubicBezTo>
                    <a:pt x="11027" y="3207"/>
                    <a:pt x="10492" y="2230"/>
                    <a:pt x="9515" y="1883"/>
                  </a:cubicBezTo>
                  <a:cubicBezTo>
                    <a:pt x="9178" y="1040"/>
                    <a:pt x="8363" y="472"/>
                    <a:pt x="7475" y="472"/>
                  </a:cubicBezTo>
                  <a:cubicBezTo>
                    <a:pt x="7368" y="472"/>
                    <a:pt x="7260" y="480"/>
                    <a:pt x="7152" y="497"/>
                  </a:cubicBezTo>
                  <a:cubicBezTo>
                    <a:pt x="6758" y="166"/>
                    <a:pt x="6270" y="1"/>
                    <a:pt x="57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4" name="Google Shape;19694;p93"/>
            <p:cNvSpPr/>
            <p:nvPr/>
          </p:nvSpPr>
          <p:spPr>
            <a:xfrm>
              <a:off x="-57119850" y="4066875"/>
              <a:ext cx="126075" cy="111875"/>
            </a:xfrm>
            <a:custGeom>
              <a:avLst/>
              <a:gdLst/>
              <a:ahLst/>
              <a:cxnLst/>
              <a:rect l="l" t="t" r="r" b="b"/>
              <a:pathLst>
                <a:path w="5043" h="4475" extrusionOk="0">
                  <a:moveTo>
                    <a:pt x="2333" y="1"/>
                  </a:moveTo>
                  <a:cubicBezTo>
                    <a:pt x="915" y="694"/>
                    <a:pt x="2" y="2111"/>
                    <a:pt x="2" y="3718"/>
                  </a:cubicBezTo>
                  <a:lnTo>
                    <a:pt x="2" y="4191"/>
                  </a:lnTo>
                  <a:lnTo>
                    <a:pt x="2" y="4359"/>
                  </a:lnTo>
                  <a:lnTo>
                    <a:pt x="2" y="4359"/>
                  </a:lnTo>
                  <a:cubicBezTo>
                    <a:pt x="32" y="3375"/>
                    <a:pt x="829" y="2616"/>
                    <a:pt x="1861" y="2616"/>
                  </a:cubicBezTo>
                  <a:cubicBezTo>
                    <a:pt x="2774" y="2616"/>
                    <a:pt x="3499" y="3246"/>
                    <a:pt x="3656" y="4096"/>
                  </a:cubicBezTo>
                  <a:lnTo>
                    <a:pt x="4507" y="4096"/>
                  </a:lnTo>
                  <a:cubicBezTo>
                    <a:pt x="4570" y="3718"/>
                    <a:pt x="4791" y="3403"/>
                    <a:pt x="5043" y="3120"/>
                  </a:cubicBezTo>
                  <a:cubicBezTo>
                    <a:pt x="3656" y="2647"/>
                    <a:pt x="2617" y="1481"/>
                    <a:pt x="2333" y="1"/>
                  </a:cubicBezTo>
                  <a:close/>
                  <a:moveTo>
                    <a:pt x="2" y="4359"/>
                  </a:moveTo>
                  <a:cubicBezTo>
                    <a:pt x="1" y="4397"/>
                    <a:pt x="1" y="4435"/>
                    <a:pt x="2" y="4474"/>
                  </a:cubicBezTo>
                  <a:lnTo>
                    <a:pt x="2" y="4359"/>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5" name="Google Shape;19695;p93"/>
            <p:cNvSpPr/>
            <p:nvPr/>
          </p:nvSpPr>
          <p:spPr>
            <a:xfrm>
              <a:off x="-57100925" y="4151150"/>
              <a:ext cx="55175" cy="55150"/>
            </a:xfrm>
            <a:custGeom>
              <a:avLst/>
              <a:gdLst/>
              <a:ahLst/>
              <a:cxnLst/>
              <a:rect l="l" t="t" r="r" b="b"/>
              <a:pathLst>
                <a:path w="2207" h="2206" extrusionOk="0">
                  <a:moveTo>
                    <a:pt x="1104" y="1"/>
                  </a:moveTo>
                  <a:cubicBezTo>
                    <a:pt x="505" y="1"/>
                    <a:pt x="1" y="473"/>
                    <a:pt x="1" y="1103"/>
                  </a:cubicBezTo>
                  <a:cubicBezTo>
                    <a:pt x="1" y="1702"/>
                    <a:pt x="505" y="2206"/>
                    <a:pt x="1104" y="2206"/>
                  </a:cubicBezTo>
                  <a:cubicBezTo>
                    <a:pt x="1702" y="2206"/>
                    <a:pt x="2206" y="1702"/>
                    <a:pt x="2206" y="1103"/>
                  </a:cubicBezTo>
                  <a:cubicBezTo>
                    <a:pt x="2206" y="473"/>
                    <a:pt x="1702" y="1"/>
                    <a:pt x="11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6" name="Google Shape;19696;p93"/>
            <p:cNvSpPr/>
            <p:nvPr/>
          </p:nvSpPr>
          <p:spPr>
            <a:xfrm>
              <a:off x="-57119825" y="4179500"/>
              <a:ext cx="204800" cy="121325"/>
            </a:xfrm>
            <a:custGeom>
              <a:avLst/>
              <a:gdLst/>
              <a:ahLst/>
              <a:cxnLst/>
              <a:rect l="l" t="t" r="r" b="b"/>
              <a:pathLst>
                <a:path w="8192" h="4853" extrusionOk="0">
                  <a:moveTo>
                    <a:pt x="5160" y="2151"/>
                  </a:moveTo>
                  <a:cubicBezTo>
                    <a:pt x="5254" y="2151"/>
                    <a:pt x="5341" y="2190"/>
                    <a:pt x="5388" y="2269"/>
                  </a:cubicBezTo>
                  <a:cubicBezTo>
                    <a:pt x="5546" y="2427"/>
                    <a:pt x="5546" y="2679"/>
                    <a:pt x="5388" y="2805"/>
                  </a:cubicBezTo>
                  <a:cubicBezTo>
                    <a:pt x="5042" y="3151"/>
                    <a:pt x="4569" y="3340"/>
                    <a:pt x="4096" y="3340"/>
                  </a:cubicBezTo>
                  <a:cubicBezTo>
                    <a:pt x="3624" y="3340"/>
                    <a:pt x="3120" y="3151"/>
                    <a:pt x="2805" y="2805"/>
                  </a:cubicBezTo>
                  <a:cubicBezTo>
                    <a:pt x="2647" y="2647"/>
                    <a:pt x="2647" y="2395"/>
                    <a:pt x="2805" y="2269"/>
                  </a:cubicBezTo>
                  <a:cubicBezTo>
                    <a:pt x="2884" y="2190"/>
                    <a:pt x="2978" y="2151"/>
                    <a:pt x="3069" y="2151"/>
                  </a:cubicBezTo>
                  <a:cubicBezTo>
                    <a:pt x="3159" y="2151"/>
                    <a:pt x="3246" y="2190"/>
                    <a:pt x="3309" y="2269"/>
                  </a:cubicBezTo>
                  <a:cubicBezTo>
                    <a:pt x="3529" y="2490"/>
                    <a:pt x="3813" y="2600"/>
                    <a:pt x="4096" y="2600"/>
                  </a:cubicBezTo>
                  <a:cubicBezTo>
                    <a:pt x="4380" y="2600"/>
                    <a:pt x="4664" y="2490"/>
                    <a:pt x="4884" y="2269"/>
                  </a:cubicBezTo>
                  <a:cubicBezTo>
                    <a:pt x="4963" y="2190"/>
                    <a:pt x="5065" y="2151"/>
                    <a:pt x="5160" y="2151"/>
                  </a:cubicBezTo>
                  <a:close/>
                  <a:moveTo>
                    <a:pt x="1" y="1"/>
                  </a:moveTo>
                  <a:lnTo>
                    <a:pt x="1" y="2238"/>
                  </a:lnTo>
                  <a:cubicBezTo>
                    <a:pt x="1" y="3687"/>
                    <a:pt x="1198" y="4853"/>
                    <a:pt x="2616" y="4853"/>
                  </a:cubicBezTo>
                  <a:lnTo>
                    <a:pt x="5609" y="4853"/>
                  </a:lnTo>
                  <a:cubicBezTo>
                    <a:pt x="7058" y="4853"/>
                    <a:pt x="8192" y="3655"/>
                    <a:pt x="8192" y="2238"/>
                  </a:cubicBezTo>
                  <a:lnTo>
                    <a:pt x="8192" y="1"/>
                  </a:lnTo>
                  <a:cubicBezTo>
                    <a:pt x="8192" y="977"/>
                    <a:pt x="7341" y="1860"/>
                    <a:pt x="6302" y="1860"/>
                  </a:cubicBezTo>
                  <a:cubicBezTo>
                    <a:pt x="5388" y="1860"/>
                    <a:pt x="4664" y="1230"/>
                    <a:pt x="4506" y="347"/>
                  </a:cubicBezTo>
                  <a:lnTo>
                    <a:pt x="3655" y="347"/>
                  </a:lnTo>
                  <a:cubicBezTo>
                    <a:pt x="3498" y="1230"/>
                    <a:pt x="2710" y="1860"/>
                    <a:pt x="1860" y="1860"/>
                  </a:cubicBezTo>
                  <a:cubicBezTo>
                    <a:pt x="820" y="1860"/>
                    <a:pt x="1" y="1009"/>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7" name="Google Shape;19697;p93"/>
            <p:cNvSpPr/>
            <p:nvPr/>
          </p:nvSpPr>
          <p:spPr>
            <a:xfrm>
              <a:off x="-57158400" y="4156675"/>
              <a:ext cx="18900" cy="63825"/>
            </a:xfrm>
            <a:custGeom>
              <a:avLst/>
              <a:gdLst/>
              <a:ahLst/>
              <a:cxnLst/>
              <a:rect l="l" t="t" r="r" b="b"/>
              <a:pathLst>
                <a:path w="756" h="2553" extrusionOk="0">
                  <a:moveTo>
                    <a:pt x="756" y="0"/>
                  </a:moveTo>
                  <a:cubicBezTo>
                    <a:pt x="315" y="252"/>
                    <a:pt x="0" y="725"/>
                    <a:pt x="0" y="1260"/>
                  </a:cubicBezTo>
                  <a:cubicBezTo>
                    <a:pt x="0" y="1827"/>
                    <a:pt x="315" y="2300"/>
                    <a:pt x="756" y="2552"/>
                  </a:cubicBezTo>
                  <a:lnTo>
                    <a:pt x="75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8" name="Google Shape;19698;p93"/>
            <p:cNvSpPr/>
            <p:nvPr/>
          </p:nvSpPr>
          <p:spPr>
            <a:xfrm>
              <a:off x="-56896125" y="4155875"/>
              <a:ext cx="18925" cy="63825"/>
            </a:xfrm>
            <a:custGeom>
              <a:avLst/>
              <a:gdLst/>
              <a:ahLst/>
              <a:cxnLst/>
              <a:rect l="l" t="t" r="r" b="b"/>
              <a:pathLst>
                <a:path w="757" h="2553" extrusionOk="0">
                  <a:moveTo>
                    <a:pt x="0" y="1"/>
                  </a:moveTo>
                  <a:lnTo>
                    <a:pt x="0" y="2553"/>
                  </a:lnTo>
                  <a:cubicBezTo>
                    <a:pt x="441" y="2269"/>
                    <a:pt x="756" y="1796"/>
                    <a:pt x="756" y="1261"/>
                  </a:cubicBezTo>
                  <a:cubicBezTo>
                    <a:pt x="756" y="757"/>
                    <a:pt x="441" y="284"/>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9" name="Google Shape;19699;p93"/>
            <p:cNvSpPr/>
            <p:nvPr/>
          </p:nvSpPr>
          <p:spPr>
            <a:xfrm>
              <a:off x="-56924475" y="4149575"/>
              <a:ext cx="9450" cy="29175"/>
            </a:xfrm>
            <a:custGeom>
              <a:avLst/>
              <a:gdLst/>
              <a:ahLst/>
              <a:cxnLst/>
              <a:rect l="l" t="t" r="r" b="b"/>
              <a:pathLst>
                <a:path w="378" h="1167" extrusionOk="0">
                  <a:moveTo>
                    <a:pt x="0" y="1"/>
                  </a:moveTo>
                  <a:cubicBezTo>
                    <a:pt x="221" y="379"/>
                    <a:pt x="378" y="757"/>
                    <a:pt x="378" y="1166"/>
                  </a:cubicBezTo>
                  <a:lnTo>
                    <a:pt x="378" y="883"/>
                  </a:lnTo>
                  <a:lnTo>
                    <a:pt x="37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700" name="Google Shape;19700;p93"/>
          <p:cNvGrpSpPr/>
          <p:nvPr/>
        </p:nvGrpSpPr>
        <p:grpSpPr>
          <a:xfrm>
            <a:off x="7957995" y="1532546"/>
            <a:ext cx="358099" cy="356326"/>
            <a:chOff x="-55202750" y="3198925"/>
            <a:chExt cx="318225" cy="316650"/>
          </a:xfrm>
        </p:grpSpPr>
        <p:sp>
          <p:nvSpPr>
            <p:cNvPr id="19701" name="Google Shape;19701;p93"/>
            <p:cNvSpPr/>
            <p:nvPr/>
          </p:nvSpPr>
          <p:spPr>
            <a:xfrm>
              <a:off x="-55130275" y="3293425"/>
              <a:ext cx="167775" cy="168575"/>
            </a:xfrm>
            <a:custGeom>
              <a:avLst/>
              <a:gdLst/>
              <a:ahLst/>
              <a:cxnLst/>
              <a:rect l="l" t="t" r="r" b="b"/>
              <a:pathLst>
                <a:path w="6711" h="6743" extrusionOk="0">
                  <a:moveTo>
                    <a:pt x="1891" y="2238"/>
                  </a:moveTo>
                  <a:cubicBezTo>
                    <a:pt x="2111" y="2238"/>
                    <a:pt x="2269" y="2395"/>
                    <a:pt x="2269" y="2584"/>
                  </a:cubicBezTo>
                  <a:cubicBezTo>
                    <a:pt x="2269" y="2805"/>
                    <a:pt x="2111" y="2962"/>
                    <a:pt x="1891" y="2962"/>
                  </a:cubicBezTo>
                  <a:cubicBezTo>
                    <a:pt x="1702" y="2962"/>
                    <a:pt x="1544" y="2836"/>
                    <a:pt x="1544" y="2584"/>
                  </a:cubicBezTo>
                  <a:cubicBezTo>
                    <a:pt x="1544" y="2395"/>
                    <a:pt x="1702" y="2238"/>
                    <a:pt x="1891" y="2238"/>
                  </a:cubicBezTo>
                  <a:close/>
                  <a:moveTo>
                    <a:pt x="4884" y="2269"/>
                  </a:moveTo>
                  <a:cubicBezTo>
                    <a:pt x="5104" y="2269"/>
                    <a:pt x="5262" y="2427"/>
                    <a:pt x="5262" y="2647"/>
                  </a:cubicBezTo>
                  <a:cubicBezTo>
                    <a:pt x="5262" y="2836"/>
                    <a:pt x="5104" y="2994"/>
                    <a:pt x="4884" y="2994"/>
                  </a:cubicBezTo>
                  <a:cubicBezTo>
                    <a:pt x="4695" y="2994"/>
                    <a:pt x="4537" y="2836"/>
                    <a:pt x="4537" y="2647"/>
                  </a:cubicBezTo>
                  <a:cubicBezTo>
                    <a:pt x="4537" y="2427"/>
                    <a:pt x="4695" y="2269"/>
                    <a:pt x="4884" y="2269"/>
                  </a:cubicBezTo>
                  <a:close/>
                  <a:moveTo>
                    <a:pt x="4454" y="4798"/>
                  </a:moveTo>
                  <a:cubicBezTo>
                    <a:pt x="4545" y="4798"/>
                    <a:pt x="4632" y="4837"/>
                    <a:pt x="4695" y="4916"/>
                  </a:cubicBezTo>
                  <a:cubicBezTo>
                    <a:pt x="4852" y="5042"/>
                    <a:pt x="4852" y="5262"/>
                    <a:pt x="4726" y="5420"/>
                  </a:cubicBezTo>
                  <a:cubicBezTo>
                    <a:pt x="4380" y="5798"/>
                    <a:pt x="3907" y="5987"/>
                    <a:pt x="3403" y="5987"/>
                  </a:cubicBezTo>
                  <a:cubicBezTo>
                    <a:pt x="2899" y="5987"/>
                    <a:pt x="2426" y="5798"/>
                    <a:pt x="2111" y="5420"/>
                  </a:cubicBezTo>
                  <a:cubicBezTo>
                    <a:pt x="1954" y="5262"/>
                    <a:pt x="1954" y="5042"/>
                    <a:pt x="2111" y="4916"/>
                  </a:cubicBezTo>
                  <a:cubicBezTo>
                    <a:pt x="2190" y="4837"/>
                    <a:pt x="2284" y="4798"/>
                    <a:pt x="2375" y="4798"/>
                  </a:cubicBezTo>
                  <a:cubicBezTo>
                    <a:pt x="2466" y="4798"/>
                    <a:pt x="2552" y="4837"/>
                    <a:pt x="2615" y="4916"/>
                  </a:cubicBezTo>
                  <a:cubicBezTo>
                    <a:pt x="2836" y="5136"/>
                    <a:pt x="3119" y="5246"/>
                    <a:pt x="3403" y="5246"/>
                  </a:cubicBezTo>
                  <a:cubicBezTo>
                    <a:pt x="3686" y="5246"/>
                    <a:pt x="3970" y="5136"/>
                    <a:pt x="4191" y="4916"/>
                  </a:cubicBezTo>
                  <a:cubicBezTo>
                    <a:pt x="4269" y="4837"/>
                    <a:pt x="4364" y="4798"/>
                    <a:pt x="4454" y="4798"/>
                  </a:cubicBezTo>
                  <a:close/>
                  <a:moveTo>
                    <a:pt x="3403" y="1"/>
                  </a:moveTo>
                  <a:cubicBezTo>
                    <a:pt x="2773" y="1261"/>
                    <a:pt x="1513" y="2112"/>
                    <a:pt x="63" y="2238"/>
                  </a:cubicBezTo>
                  <a:cubicBezTo>
                    <a:pt x="63" y="2364"/>
                    <a:pt x="0" y="2521"/>
                    <a:pt x="0" y="2647"/>
                  </a:cubicBezTo>
                  <a:lnTo>
                    <a:pt x="0" y="4128"/>
                  </a:lnTo>
                  <a:cubicBezTo>
                    <a:pt x="0" y="5577"/>
                    <a:pt x="1198" y="6743"/>
                    <a:pt x="2615" y="6743"/>
                  </a:cubicBezTo>
                  <a:lnTo>
                    <a:pt x="4096" y="6743"/>
                  </a:lnTo>
                  <a:cubicBezTo>
                    <a:pt x="5577" y="6743"/>
                    <a:pt x="6711" y="5546"/>
                    <a:pt x="6711" y="4128"/>
                  </a:cubicBezTo>
                  <a:lnTo>
                    <a:pt x="6711" y="2647"/>
                  </a:lnTo>
                  <a:cubicBezTo>
                    <a:pt x="6711" y="2521"/>
                    <a:pt x="6711" y="2364"/>
                    <a:pt x="6679" y="2238"/>
                  </a:cubicBezTo>
                  <a:cubicBezTo>
                    <a:pt x="5293" y="2112"/>
                    <a:pt x="4033" y="1261"/>
                    <a:pt x="340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2" name="Google Shape;19702;p93"/>
            <p:cNvSpPr/>
            <p:nvPr/>
          </p:nvSpPr>
          <p:spPr>
            <a:xfrm>
              <a:off x="-55202750" y="3198925"/>
              <a:ext cx="318225" cy="316650"/>
            </a:xfrm>
            <a:custGeom>
              <a:avLst/>
              <a:gdLst/>
              <a:ahLst/>
              <a:cxnLst/>
              <a:rect l="l" t="t" r="r" b="b"/>
              <a:pathLst>
                <a:path w="12729" h="12666" extrusionOk="0">
                  <a:moveTo>
                    <a:pt x="6302" y="2221"/>
                  </a:moveTo>
                  <a:cubicBezTo>
                    <a:pt x="6459" y="2221"/>
                    <a:pt x="6617" y="2300"/>
                    <a:pt x="6648" y="2458"/>
                  </a:cubicBezTo>
                  <a:lnTo>
                    <a:pt x="6680" y="2615"/>
                  </a:lnTo>
                  <a:cubicBezTo>
                    <a:pt x="7058" y="4127"/>
                    <a:pt x="8381" y="5230"/>
                    <a:pt x="9956" y="5230"/>
                  </a:cubicBezTo>
                  <a:cubicBezTo>
                    <a:pt x="10145" y="5230"/>
                    <a:pt x="10272" y="5356"/>
                    <a:pt x="10303" y="5545"/>
                  </a:cubicBezTo>
                  <a:cubicBezTo>
                    <a:pt x="10366" y="5829"/>
                    <a:pt x="10398" y="6112"/>
                    <a:pt x="10398" y="6364"/>
                  </a:cubicBezTo>
                  <a:lnTo>
                    <a:pt x="10398" y="7877"/>
                  </a:lnTo>
                  <a:cubicBezTo>
                    <a:pt x="10398" y="9704"/>
                    <a:pt x="8885" y="11216"/>
                    <a:pt x="7058" y="11216"/>
                  </a:cubicBezTo>
                  <a:lnTo>
                    <a:pt x="5546" y="11216"/>
                  </a:lnTo>
                  <a:cubicBezTo>
                    <a:pt x="3687" y="11216"/>
                    <a:pt x="2206" y="9704"/>
                    <a:pt x="2206" y="7877"/>
                  </a:cubicBezTo>
                  <a:lnTo>
                    <a:pt x="2206" y="6364"/>
                  </a:lnTo>
                  <a:cubicBezTo>
                    <a:pt x="2206" y="6112"/>
                    <a:pt x="2238" y="5829"/>
                    <a:pt x="2269" y="5545"/>
                  </a:cubicBezTo>
                  <a:cubicBezTo>
                    <a:pt x="2332" y="5388"/>
                    <a:pt x="2490" y="5230"/>
                    <a:pt x="2647" y="5230"/>
                  </a:cubicBezTo>
                  <a:cubicBezTo>
                    <a:pt x="4160" y="5230"/>
                    <a:pt x="5514" y="4127"/>
                    <a:pt x="5892" y="2615"/>
                  </a:cubicBezTo>
                  <a:lnTo>
                    <a:pt x="5955" y="2458"/>
                  </a:lnTo>
                  <a:cubicBezTo>
                    <a:pt x="5987" y="2300"/>
                    <a:pt x="6144" y="2221"/>
                    <a:pt x="6302" y="2221"/>
                  </a:cubicBezTo>
                  <a:close/>
                  <a:moveTo>
                    <a:pt x="6333" y="0"/>
                  </a:moveTo>
                  <a:cubicBezTo>
                    <a:pt x="3529" y="0"/>
                    <a:pt x="1135" y="2111"/>
                    <a:pt x="789" y="4884"/>
                  </a:cubicBezTo>
                  <a:cubicBezTo>
                    <a:pt x="284" y="5230"/>
                    <a:pt x="1" y="5797"/>
                    <a:pt x="1" y="6427"/>
                  </a:cubicBezTo>
                  <a:cubicBezTo>
                    <a:pt x="1" y="6805"/>
                    <a:pt x="127" y="7215"/>
                    <a:pt x="379" y="7530"/>
                  </a:cubicBezTo>
                  <a:cubicBezTo>
                    <a:pt x="158" y="7845"/>
                    <a:pt x="1" y="8223"/>
                    <a:pt x="1" y="8633"/>
                  </a:cubicBezTo>
                  <a:cubicBezTo>
                    <a:pt x="1" y="9011"/>
                    <a:pt x="127" y="9420"/>
                    <a:pt x="379" y="9735"/>
                  </a:cubicBezTo>
                  <a:cubicBezTo>
                    <a:pt x="158" y="10050"/>
                    <a:pt x="1" y="10428"/>
                    <a:pt x="1" y="10838"/>
                  </a:cubicBezTo>
                  <a:cubicBezTo>
                    <a:pt x="1" y="11846"/>
                    <a:pt x="852" y="12665"/>
                    <a:pt x="1891" y="12665"/>
                  </a:cubicBezTo>
                  <a:lnTo>
                    <a:pt x="10839" y="12665"/>
                  </a:lnTo>
                  <a:cubicBezTo>
                    <a:pt x="11847" y="12665"/>
                    <a:pt x="12729" y="11846"/>
                    <a:pt x="12729" y="10838"/>
                  </a:cubicBezTo>
                  <a:cubicBezTo>
                    <a:pt x="12729" y="10428"/>
                    <a:pt x="12603" y="10050"/>
                    <a:pt x="12319" y="9735"/>
                  </a:cubicBezTo>
                  <a:cubicBezTo>
                    <a:pt x="12571" y="9420"/>
                    <a:pt x="12729" y="9011"/>
                    <a:pt x="12729" y="8633"/>
                  </a:cubicBezTo>
                  <a:cubicBezTo>
                    <a:pt x="12666" y="8223"/>
                    <a:pt x="12508" y="7845"/>
                    <a:pt x="12288" y="7530"/>
                  </a:cubicBezTo>
                  <a:cubicBezTo>
                    <a:pt x="12508" y="7215"/>
                    <a:pt x="12666" y="6805"/>
                    <a:pt x="12666" y="6427"/>
                  </a:cubicBezTo>
                  <a:cubicBezTo>
                    <a:pt x="12666" y="5829"/>
                    <a:pt x="12351" y="5230"/>
                    <a:pt x="11878" y="4884"/>
                  </a:cubicBezTo>
                  <a:cubicBezTo>
                    <a:pt x="11500" y="2111"/>
                    <a:pt x="9137" y="0"/>
                    <a:pt x="63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703" name="Google Shape;19703;p93"/>
          <p:cNvGrpSpPr/>
          <p:nvPr/>
        </p:nvGrpSpPr>
        <p:grpSpPr>
          <a:xfrm>
            <a:off x="7968629" y="1987846"/>
            <a:ext cx="336830" cy="358099"/>
            <a:chOff x="-55194875" y="3590375"/>
            <a:chExt cx="299325" cy="318225"/>
          </a:xfrm>
        </p:grpSpPr>
        <p:sp>
          <p:nvSpPr>
            <p:cNvPr id="19704" name="Google Shape;19704;p93"/>
            <p:cNvSpPr/>
            <p:nvPr/>
          </p:nvSpPr>
          <p:spPr>
            <a:xfrm>
              <a:off x="-55194875" y="3667550"/>
              <a:ext cx="37050" cy="241050"/>
            </a:xfrm>
            <a:custGeom>
              <a:avLst/>
              <a:gdLst/>
              <a:ahLst/>
              <a:cxnLst/>
              <a:rect l="l" t="t" r="r" b="b"/>
              <a:pathLst>
                <a:path w="1482" h="9642" extrusionOk="0">
                  <a:moveTo>
                    <a:pt x="1482" y="1"/>
                  </a:moveTo>
                  <a:cubicBezTo>
                    <a:pt x="537" y="977"/>
                    <a:pt x="1" y="2301"/>
                    <a:pt x="1" y="3687"/>
                  </a:cubicBezTo>
                  <a:lnTo>
                    <a:pt x="1" y="9295"/>
                  </a:lnTo>
                  <a:lnTo>
                    <a:pt x="32" y="9295"/>
                  </a:lnTo>
                  <a:cubicBezTo>
                    <a:pt x="32" y="9484"/>
                    <a:pt x="190" y="9641"/>
                    <a:pt x="379" y="9641"/>
                  </a:cubicBezTo>
                  <a:lnTo>
                    <a:pt x="1482" y="9641"/>
                  </a:lnTo>
                  <a:lnTo>
                    <a:pt x="148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5" name="Google Shape;19705;p93"/>
            <p:cNvSpPr/>
            <p:nvPr/>
          </p:nvSpPr>
          <p:spPr>
            <a:xfrm>
              <a:off x="-55065700" y="3643925"/>
              <a:ext cx="132350" cy="40200"/>
            </a:xfrm>
            <a:custGeom>
              <a:avLst/>
              <a:gdLst/>
              <a:ahLst/>
              <a:cxnLst/>
              <a:rect l="l" t="t" r="r" b="b"/>
              <a:pathLst>
                <a:path w="5294" h="1608" extrusionOk="0">
                  <a:moveTo>
                    <a:pt x="5294" y="1"/>
                  </a:moveTo>
                  <a:lnTo>
                    <a:pt x="1" y="1607"/>
                  </a:lnTo>
                  <a:lnTo>
                    <a:pt x="5294" y="1607"/>
                  </a:lnTo>
                  <a:lnTo>
                    <a:pt x="529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6" name="Google Shape;19706;p93"/>
            <p:cNvSpPr/>
            <p:nvPr/>
          </p:nvSpPr>
          <p:spPr>
            <a:xfrm>
              <a:off x="-55138950" y="3703000"/>
              <a:ext cx="204800" cy="168575"/>
            </a:xfrm>
            <a:custGeom>
              <a:avLst/>
              <a:gdLst/>
              <a:ahLst/>
              <a:cxnLst/>
              <a:rect l="l" t="t" r="r" b="b"/>
              <a:pathLst>
                <a:path w="8192" h="6743" extrusionOk="0">
                  <a:moveTo>
                    <a:pt x="2647" y="757"/>
                  </a:moveTo>
                  <a:cubicBezTo>
                    <a:pt x="2836" y="757"/>
                    <a:pt x="2994" y="914"/>
                    <a:pt x="2994" y="1103"/>
                  </a:cubicBezTo>
                  <a:cubicBezTo>
                    <a:pt x="2994" y="1292"/>
                    <a:pt x="2836" y="1450"/>
                    <a:pt x="2647" y="1450"/>
                  </a:cubicBezTo>
                  <a:cubicBezTo>
                    <a:pt x="2458" y="1450"/>
                    <a:pt x="2301" y="1292"/>
                    <a:pt x="2301" y="1103"/>
                  </a:cubicBezTo>
                  <a:cubicBezTo>
                    <a:pt x="2301" y="914"/>
                    <a:pt x="2395" y="757"/>
                    <a:pt x="2647" y="757"/>
                  </a:cubicBezTo>
                  <a:close/>
                  <a:moveTo>
                    <a:pt x="5609" y="757"/>
                  </a:moveTo>
                  <a:cubicBezTo>
                    <a:pt x="5798" y="757"/>
                    <a:pt x="5955" y="914"/>
                    <a:pt x="5955" y="1103"/>
                  </a:cubicBezTo>
                  <a:cubicBezTo>
                    <a:pt x="5955" y="1292"/>
                    <a:pt x="5798" y="1450"/>
                    <a:pt x="5609" y="1450"/>
                  </a:cubicBezTo>
                  <a:cubicBezTo>
                    <a:pt x="5388" y="1450"/>
                    <a:pt x="5231" y="1292"/>
                    <a:pt x="5231" y="1103"/>
                  </a:cubicBezTo>
                  <a:cubicBezTo>
                    <a:pt x="5231" y="914"/>
                    <a:pt x="5388" y="757"/>
                    <a:pt x="5609" y="757"/>
                  </a:cubicBezTo>
                  <a:close/>
                  <a:moveTo>
                    <a:pt x="5195" y="3316"/>
                  </a:moveTo>
                  <a:cubicBezTo>
                    <a:pt x="5294" y="3316"/>
                    <a:pt x="5388" y="3356"/>
                    <a:pt x="5451" y="3434"/>
                  </a:cubicBezTo>
                  <a:cubicBezTo>
                    <a:pt x="5609" y="3592"/>
                    <a:pt x="5609" y="3812"/>
                    <a:pt x="5451" y="3939"/>
                  </a:cubicBezTo>
                  <a:cubicBezTo>
                    <a:pt x="5105" y="4285"/>
                    <a:pt x="4601" y="4474"/>
                    <a:pt x="4096" y="4474"/>
                  </a:cubicBezTo>
                  <a:cubicBezTo>
                    <a:pt x="3592" y="4474"/>
                    <a:pt x="3120" y="4285"/>
                    <a:pt x="2805" y="3939"/>
                  </a:cubicBezTo>
                  <a:cubicBezTo>
                    <a:pt x="2647" y="3781"/>
                    <a:pt x="2647" y="3529"/>
                    <a:pt x="2805" y="3434"/>
                  </a:cubicBezTo>
                  <a:cubicBezTo>
                    <a:pt x="2883" y="3356"/>
                    <a:pt x="2978" y="3316"/>
                    <a:pt x="3073" y="3316"/>
                  </a:cubicBezTo>
                  <a:cubicBezTo>
                    <a:pt x="3167" y="3316"/>
                    <a:pt x="3262" y="3356"/>
                    <a:pt x="3340" y="3434"/>
                  </a:cubicBezTo>
                  <a:cubicBezTo>
                    <a:pt x="3561" y="3639"/>
                    <a:pt x="3852" y="3742"/>
                    <a:pt x="4140" y="3742"/>
                  </a:cubicBezTo>
                  <a:cubicBezTo>
                    <a:pt x="4427" y="3742"/>
                    <a:pt x="4711" y="3639"/>
                    <a:pt x="4916" y="3434"/>
                  </a:cubicBezTo>
                  <a:cubicBezTo>
                    <a:pt x="4994" y="3356"/>
                    <a:pt x="5097" y="3316"/>
                    <a:pt x="5195" y="3316"/>
                  </a:cubicBezTo>
                  <a:close/>
                  <a:moveTo>
                    <a:pt x="1" y="0"/>
                  </a:moveTo>
                  <a:lnTo>
                    <a:pt x="1" y="2584"/>
                  </a:lnTo>
                  <a:cubicBezTo>
                    <a:pt x="1" y="4852"/>
                    <a:pt x="1860" y="6742"/>
                    <a:pt x="4096" y="6742"/>
                  </a:cubicBezTo>
                  <a:cubicBezTo>
                    <a:pt x="6333" y="6742"/>
                    <a:pt x="8192" y="4884"/>
                    <a:pt x="8192" y="2584"/>
                  </a:cubicBezTo>
                  <a:lnTo>
                    <a:pt x="819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7" name="Google Shape;19707;p93"/>
            <p:cNvSpPr/>
            <p:nvPr/>
          </p:nvSpPr>
          <p:spPr>
            <a:xfrm>
              <a:off x="-55138950" y="3590375"/>
              <a:ext cx="204025" cy="92950"/>
            </a:xfrm>
            <a:custGeom>
              <a:avLst/>
              <a:gdLst/>
              <a:ahLst/>
              <a:cxnLst/>
              <a:rect l="l" t="t" r="r" b="b"/>
              <a:pathLst>
                <a:path w="8161" h="3718" extrusionOk="0">
                  <a:moveTo>
                    <a:pt x="1860" y="0"/>
                  </a:moveTo>
                  <a:cubicBezTo>
                    <a:pt x="820" y="0"/>
                    <a:pt x="1" y="851"/>
                    <a:pt x="1" y="1859"/>
                  </a:cubicBezTo>
                  <a:lnTo>
                    <a:pt x="1" y="3718"/>
                  </a:lnTo>
                  <a:lnTo>
                    <a:pt x="316" y="3718"/>
                  </a:lnTo>
                  <a:lnTo>
                    <a:pt x="8161" y="1386"/>
                  </a:lnTo>
                  <a:cubicBezTo>
                    <a:pt x="7972" y="599"/>
                    <a:pt x="7215" y="0"/>
                    <a:pt x="63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8" name="Google Shape;19708;p93"/>
            <p:cNvSpPr/>
            <p:nvPr/>
          </p:nvSpPr>
          <p:spPr>
            <a:xfrm>
              <a:off x="-54914475" y="3688825"/>
              <a:ext cx="18925" cy="64600"/>
            </a:xfrm>
            <a:custGeom>
              <a:avLst/>
              <a:gdLst/>
              <a:ahLst/>
              <a:cxnLst/>
              <a:rect l="l" t="t" r="r" b="b"/>
              <a:pathLst>
                <a:path w="757" h="2584" extrusionOk="0">
                  <a:moveTo>
                    <a:pt x="1" y="0"/>
                  </a:moveTo>
                  <a:lnTo>
                    <a:pt x="1" y="2584"/>
                  </a:lnTo>
                  <a:cubicBezTo>
                    <a:pt x="442" y="2300"/>
                    <a:pt x="757" y="1828"/>
                    <a:pt x="757" y="1261"/>
                  </a:cubicBezTo>
                  <a:cubicBezTo>
                    <a:pt x="757" y="756"/>
                    <a:pt x="442" y="284"/>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709" name="Google Shape;19709;p93"/>
          <p:cNvGrpSpPr/>
          <p:nvPr/>
        </p:nvGrpSpPr>
        <p:grpSpPr>
          <a:xfrm>
            <a:off x="7973247" y="2430117"/>
            <a:ext cx="357198" cy="357198"/>
            <a:chOff x="-55203525" y="3983400"/>
            <a:chExt cx="317425" cy="317425"/>
          </a:xfrm>
        </p:grpSpPr>
        <p:sp>
          <p:nvSpPr>
            <p:cNvPr id="19710" name="Google Shape;19710;p93"/>
            <p:cNvSpPr/>
            <p:nvPr/>
          </p:nvSpPr>
          <p:spPr>
            <a:xfrm>
              <a:off x="-55147600" y="4094450"/>
              <a:ext cx="204800" cy="206375"/>
            </a:xfrm>
            <a:custGeom>
              <a:avLst/>
              <a:gdLst/>
              <a:ahLst/>
              <a:cxnLst/>
              <a:rect l="l" t="t" r="r" b="b"/>
              <a:pathLst>
                <a:path w="8192" h="8255" extrusionOk="0">
                  <a:moveTo>
                    <a:pt x="2584" y="2269"/>
                  </a:moveTo>
                  <a:cubicBezTo>
                    <a:pt x="2804" y="2269"/>
                    <a:pt x="2962" y="2426"/>
                    <a:pt x="2962" y="2615"/>
                  </a:cubicBezTo>
                  <a:cubicBezTo>
                    <a:pt x="2962" y="2804"/>
                    <a:pt x="2804" y="2962"/>
                    <a:pt x="2584" y="2962"/>
                  </a:cubicBezTo>
                  <a:cubicBezTo>
                    <a:pt x="2395" y="2962"/>
                    <a:pt x="2237" y="2836"/>
                    <a:pt x="2237" y="2615"/>
                  </a:cubicBezTo>
                  <a:cubicBezTo>
                    <a:pt x="2237" y="2426"/>
                    <a:pt x="2395" y="2269"/>
                    <a:pt x="2584" y="2269"/>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47" y="4828"/>
                  </a:moveTo>
                  <a:cubicBezTo>
                    <a:pt x="5238" y="4828"/>
                    <a:pt x="5325" y="4868"/>
                    <a:pt x="5388" y="4947"/>
                  </a:cubicBezTo>
                  <a:cubicBezTo>
                    <a:pt x="5545" y="5041"/>
                    <a:pt x="5545" y="5293"/>
                    <a:pt x="5419" y="5451"/>
                  </a:cubicBezTo>
                  <a:cubicBezTo>
                    <a:pt x="5073" y="5797"/>
                    <a:pt x="4600" y="5986"/>
                    <a:pt x="4096" y="5986"/>
                  </a:cubicBezTo>
                  <a:cubicBezTo>
                    <a:pt x="3592" y="5986"/>
                    <a:pt x="3119" y="5797"/>
                    <a:pt x="2804" y="5451"/>
                  </a:cubicBezTo>
                  <a:cubicBezTo>
                    <a:pt x="2647" y="5293"/>
                    <a:pt x="2647" y="5041"/>
                    <a:pt x="2804" y="4947"/>
                  </a:cubicBezTo>
                  <a:cubicBezTo>
                    <a:pt x="2883" y="4868"/>
                    <a:pt x="2977" y="4828"/>
                    <a:pt x="3068" y="4828"/>
                  </a:cubicBezTo>
                  <a:cubicBezTo>
                    <a:pt x="3159" y="4828"/>
                    <a:pt x="3245" y="4868"/>
                    <a:pt x="3308" y="4947"/>
                  </a:cubicBezTo>
                  <a:cubicBezTo>
                    <a:pt x="3529" y="5151"/>
                    <a:pt x="3812" y="5254"/>
                    <a:pt x="4096" y="5254"/>
                  </a:cubicBezTo>
                  <a:cubicBezTo>
                    <a:pt x="4379" y="5254"/>
                    <a:pt x="4663" y="5151"/>
                    <a:pt x="4884" y="4947"/>
                  </a:cubicBezTo>
                  <a:cubicBezTo>
                    <a:pt x="4962" y="4868"/>
                    <a:pt x="5057" y="4828"/>
                    <a:pt x="5147" y="4828"/>
                  </a:cubicBezTo>
                  <a:close/>
                  <a:moveTo>
                    <a:pt x="2584" y="0"/>
                  </a:moveTo>
                  <a:cubicBezTo>
                    <a:pt x="1134" y="0"/>
                    <a:pt x="0" y="1197"/>
                    <a:pt x="0" y="2615"/>
                  </a:cubicBezTo>
                  <a:lnTo>
                    <a:pt x="0" y="4096"/>
                  </a:lnTo>
                  <a:cubicBezTo>
                    <a:pt x="0" y="4379"/>
                    <a:pt x="32" y="4695"/>
                    <a:pt x="63" y="4947"/>
                  </a:cubicBezTo>
                  <a:cubicBezTo>
                    <a:pt x="473" y="6837"/>
                    <a:pt x="2174" y="8255"/>
                    <a:pt x="4096" y="8255"/>
                  </a:cubicBezTo>
                  <a:cubicBezTo>
                    <a:pt x="6018" y="8255"/>
                    <a:pt x="7719" y="6837"/>
                    <a:pt x="8097" y="4947"/>
                  </a:cubicBezTo>
                  <a:cubicBezTo>
                    <a:pt x="8160" y="4695"/>
                    <a:pt x="8192" y="4411"/>
                    <a:pt x="8192" y="4096"/>
                  </a:cubicBezTo>
                  <a:lnTo>
                    <a:pt x="8192" y="2615"/>
                  </a:lnTo>
                  <a:cubicBezTo>
                    <a:pt x="8192" y="1197"/>
                    <a:pt x="7057" y="0"/>
                    <a:pt x="557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1" name="Google Shape;19711;p93"/>
            <p:cNvSpPr/>
            <p:nvPr/>
          </p:nvSpPr>
          <p:spPr>
            <a:xfrm>
              <a:off x="-55203525" y="4027500"/>
              <a:ext cx="317425" cy="196925"/>
            </a:xfrm>
            <a:custGeom>
              <a:avLst/>
              <a:gdLst/>
              <a:ahLst/>
              <a:cxnLst/>
              <a:rect l="l" t="t" r="r" b="b"/>
              <a:pathLst>
                <a:path w="12697" h="7877" extrusionOk="0">
                  <a:moveTo>
                    <a:pt x="4443" y="0"/>
                  </a:moveTo>
                  <a:cubicBezTo>
                    <a:pt x="1828" y="851"/>
                    <a:pt x="0" y="3277"/>
                    <a:pt x="0" y="6049"/>
                  </a:cubicBezTo>
                  <a:cubicBezTo>
                    <a:pt x="0" y="6994"/>
                    <a:pt x="725" y="7782"/>
                    <a:pt x="1639" y="7877"/>
                  </a:cubicBezTo>
                  <a:cubicBezTo>
                    <a:pt x="1639" y="7845"/>
                    <a:pt x="1607" y="7814"/>
                    <a:pt x="1607" y="7782"/>
                  </a:cubicBezTo>
                  <a:cubicBezTo>
                    <a:pt x="1513" y="7499"/>
                    <a:pt x="1513" y="7120"/>
                    <a:pt x="1513" y="6774"/>
                  </a:cubicBezTo>
                  <a:lnTo>
                    <a:pt x="1513" y="5293"/>
                  </a:lnTo>
                  <a:cubicBezTo>
                    <a:pt x="1513" y="3434"/>
                    <a:pt x="3025" y="1922"/>
                    <a:pt x="4884" y="1922"/>
                  </a:cubicBezTo>
                  <a:lnTo>
                    <a:pt x="7877" y="1922"/>
                  </a:lnTo>
                  <a:cubicBezTo>
                    <a:pt x="9704" y="1922"/>
                    <a:pt x="11216" y="3434"/>
                    <a:pt x="11216" y="5293"/>
                  </a:cubicBezTo>
                  <a:lnTo>
                    <a:pt x="11216" y="6774"/>
                  </a:lnTo>
                  <a:cubicBezTo>
                    <a:pt x="11216" y="7120"/>
                    <a:pt x="11185" y="7436"/>
                    <a:pt x="11090" y="7782"/>
                  </a:cubicBezTo>
                  <a:cubicBezTo>
                    <a:pt x="11090" y="7814"/>
                    <a:pt x="11059" y="7845"/>
                    <a:pt x="11059" y="7877"/>
                  </a:cubicBezTo>
                  <a:cubicBezTo>
                    <a:pt x="11972" y="7782"/>
                    <a:pt x="12697" y="6994"/>
                    <a:pt x="12697" y="6049"/>
                  </a:cubicBezTo>
                  <a:cubicBezTo>
                    <a:pt x="12697" y="3277"/>
                    <a:pt x="10870" y="851"/>
                    <a:pt x="8255" y="0"/>
                  </a:cubicBezTo>
                  <a:cubicBezTo>
                    <a:pt x="8223" y="189"/>
                    <a:pt x="8129" y="441"/>
                    <a:pt x="8034" y="599"/>
                  </a:cubicBezTo>
                  <a:cubicBezTo>
                    <a:pt x="7751" y="977"/>
                    <a:pt x="7310" y="1229"/>
                    <a:pt x="6805" y="1229"/>
                  </a:cubicBezTo>
                  <a:lnTo>
                    <a:pt x="5892" y="1229"/>
                  </a:lnTo>
                  <a:cubicBezTo>
                    <a:pt x="5419" y="1229"/>
                    <a:pt x="4947" y="977"/>
                    <a:pt x="4663" y="599"/>
                  </a:cubicBezTo>
                  <a:cubicBezTo>
                    <a:pt x="4569" y="410"/>
                    <a:pt x="4474" y="189"/>
                    <a:pt x="44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2" name="Google Shape;19712;p93"/>
            <p:cNvSpPr/>
            <p:nvPr/>
          </p:nvSpPr>
          <p:spPr>
            <a:xfrm>
              <a:off x="-55128700" y="3983400"/>
              <a:ext cx="166200" cy="54350"/>
            </a:xfrm>
            <a:custGeom>
              <a:avLst/>
              <a:gdLst/>
              <a:ahLst/>
              <a:cxnLst/>
              <a:rect l="l" t="t" r="r" b="b"/>
              <a:pathLst>
                <a:path w="6648" h="2174" extrusionOk="0">
                  <a:moveTo>
                    <a:pt x="3088" y="0"/>
                  </a:moveTo>
                  <a:cubicBezTo>
                    <a:pt x="2836" y="0"/>
                    <a:pt x="2584" y="158"/>
                    <a:pt x="2458" y="347"/>
                  </a:cubicBezTo>
                  <a:lnTo>
                    <a:pt x="347" y="347"/>
                  </a:lnTo>
                  <a:cubicBezTo>
                    <a:pt x="158" y="347"/>
                    <a:pt x="0" y="504"/>
                    <a:pt x="0" y="725"/>
                  </a:cubicBezTo>
                  <a:cubicBezTo>
                    <a:pt x="0" y="914"/>
                    <a:pt x="158" y="1071"/>
                    <a:pt x="347" y="1071"/>
                  </a:cubicBezTo>
                  <a:lnTo>
                    <a:pt x="2206" y="1071"/>
                  </a:lnTo>
                  <a:lnTo>
                    <a:pt x="2143" y="1197"/>
                  </a:lnTo>
                  <a:cubicBezTo>
                    <a:pt x="1985" y="1670"/>
                    <a:pt x="2363" y="2174"/>
                    <a:pt x="2867" y="2174"/>
                  </a:cubicBezTo>
                  <a:lnTo>
                    <a:pt x="3781" y="2174"/>
                  </a:lnTo>
                  <a:cubicBezTo>
                    <a:pt x="4285" y="2174"/>
                    <a:pt x="4632" y="1670"/>
                    <a:pt x="4474" y="1197"/>
                  </a:cubicBezTo>
                  <a:lnTo>
                    <a:pt x="4443" y="1071"/>
                  </a:lnTo>
                  <a:lnTo>
                    <a:pt x="6301" y="1071"/>
                  </a:lnTo>
                  <a:cubicBezTo>
                    <a:pt x="6490" y="1071"/>
                    <a:pt x="6648" y="914"/>
                    <a:pt x="6648" y="725"/>
                  </a:cubicBezTo>
                  <a:cubicBezTo>
                    <a:pt x="6648" y="504"/>
                    <a:pt x="6490" y="347"/>
                    <a:pt x="6301" y="347"/>
                  </a:cubicBezTo>
                  <a:lnTo>
                    <a:pt x="4159" y="347"/>
                  </a:lnTo>
                  <a:cubicBezTo>
                    <a:pt x="4033" y="126"/>
                    <a:pt x="3812" y="0"/>
                    <a:pt x="35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713" name="Google Shape;19713;p93"/>
          <p:cNvGrpSpPr/>
          <p:nvPr/>
        </p:nvGrpSpPr>
        <p:grpSpPr>
          <a:xfrm>
            <a:off x="6639727" y="2887174"/>
            <a:ext cx="335930" cy="358971"/>
            <a:chOff x="-53232900" y="3192625"/>
            <a:chExt cx="298525" cy="319000"/>
          </a:xfrm>
        </p:grpSpPr>
        <p:sp>
          <p:nvSpPr>
            <p:cNvPr id="19714" name="Google Shape;19714;p93"/>
            <p:cNvSpPr/>
            <p:nvPr/>
          </p:nvSpPr>
          <p:spPr>
            <a:xfrm>
              <a:off x="-52972975" y="3315500"/>
              <a:ext cx="37825" cy="55925"/>
            </a:xfrm>
            <a:custGeom>
              <a:avLst/>
              <a:gdLst/>
              <a:ahLst/>
              <a:cxnLst/>
              <a:rect l="l" t="t" r="r" b="b"/>
              <a:pathLst>
                <a:path w="1513" h="2237" extrusionOk="0">
                  <a:moveTo>
                    <a:pt x="0" y="0"/>
                  </a:moveTo>
                  <a:lnTo>
                    <a:pt x="0" y="2048"/>
                  </a:lnTo>
                  <a:cubicBezTo>
                    <a:pt x="252" y="2142"/>
                    <a:pt x="505" y="2237"/>
                    <a:pt x="788" y="2237"/>
                  </a:cubicBezTo>
                  <a:lnTo>
                    <a:pt x="1135" y="2237"/>
                  </a:lnTo>
                  <a:cubicBezTo>
                    <a:pt x="1355" y="2237"/>
                    <a:pt x="1513" y="2079"/>
                    <a:pt x="1513" y="1859"/>
                  </a:cubicBezTo>
                  <a:lnTo>
                    <a:pt x="1513" y="1512"/>
                  </a:lnTo>
                  <a:cubicBezTo>
                    <a:pt x="1513" y="693"/>
                    <a:pt x="820" y="0"/>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5" name="Google Shape;19715;p93"/>
            <p:cNvSpPr/>
            <p:nvPr/>
          </p:nvSpPr>
          <p:spPr>
            <a:xfrm>
              <a:off x="-52978500" y="3259575"/>
              <a:ext cx="44125" cy="55950"/>
            </a:xfrm>
            <a:custGeom>
              <a:avLst/>
              <a:gdLst/>
              <a:ahLst/>
              <a:cxnLst/>
              <a:rect l="l" t="t" r="r" b="b"/>
              <a:pathLst>
                <a:path w="1765" h="2238" extrusionOk="0">
                  <a:moveTo>
                    <a:pt x="1041" y="0"/>
                  </a:moveTo>
                  <a:cubicBezTo>
                    <a:pt x="663" y="0"/>
                    <a:pt x="253" y="158"/>
                    <a:pt x="1" y="441"/>
                  </a:cubicBezTo>
                  <a:cubicBezTo>
                    <a:pt x="190" y="977"/>
                    <a:pt x="316" y="1607"/>
                    <a:pt x="316" y="2237"/>
                  </a:cubicBezTo>
                  <a:cubicBezTo>
                    <a:pt x="1104" y="2206"/>
                    <a:pt x="1765" y="1544"/>
                    <a:pt x="1765" y="725"/>
                  </a:cubicBezTo>
                  <a:lnTo>
                    <a:pt x="1765" y="378"/>
                  </a:lnTo>
                  <a:cubicBezTo>
                    <a:pt x="1765" y="158"/>
                    <a:pt x="1608" y="0"/>
                    <a:pt x="14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6" name="Google Shape;19716;p93"/>
            <p:cNvSpPr/>
            <p:nvPr/>
          </p:nvSpPr>
          <p:spPr>
            <a:xfrm>
              <a:off x="-53232900" y="3324950"/>
              <a:ext cx="242625" cy="55925"/>
            </a:xfrm>
            <a:custGeom>
              <a:avLst/>
              <a:gdLst/>
              <a:ahLst/>
              <a:cxnLst/>
              <a:rect l="l" t="t" r="r" b="b"/>
              <a:pathLst>
                <a:path w="9705" h="2237" extrusionOk="0">
                  <a:moveTo>
                    <a:pt x="3340" y="756"/>
                  </a:moveTo>
                  <a:cubicBezTo>
                    <a:pt x="3561" y="756"/>
                    <a:pt x="3718" y="914"/>
                    <a:pt x="3718" y="1103"/>
                  </a:cubicBezTo>
                  <a:cubicBezTo>
                    <a:pt x="3718" y="1292"/>
                    <a:pt x="3561" y="1449"/>
                    <a:pt x="3340" y="1449"/>
                  </a:cubicBezTo>
                  <a:cubicBezTo>
                    <a:pt x="3151" y="1449"/>
                    <a:pt x="2994" y="1292"/>
                    <a:pt x="2994" y="1103"/>
                  </a:cubicBezTo>
                  <a:cubicBezTo>
                    <a:pt x="2962" y="914"/>
                    <a:pt x="3151" y="756"/>
                    <a:pt x="3340" y="756"/>
                  </a:cubicBezTo>
                  <a:close/>
                  <a:moveTo>
                    <a:pt x="6333" y="756"/>
                  </a:moveTo>
                  <a:cubicBezTo>
                    <a:pt x="6554" y="756"/>
                    <a:pt x="6711" y="914"/>
                    <a:pt x="6711" y="1103"/>
                  </a:cubicBezTo>
                  <a:cubicBezTo>
                    <a:pt x="6711" y="1292"/>
                    <a:pt x="6554" y="1449"/>
                    <a:pt x="6333" y="1449"/>
                  </a:cubicBezTo>
                  <a:cubicBezTo>
                    <a:pt x="6144" y="1449"/>
                    <a:pt x="5987" y="1292"/>
                    <a:pt x="5987" y="1103"/>
                  </a:cubicBezTo>
                  <a:cubicBezTo>
                    <a:pt x="5955" y="914"/>
                    <a:pt x="6113" y="756"/>
                    <a:pt x="6333" y="756"/>
                  </a:cubicBezTo>
                  <a:close/>
                  <a:moveTo>
                    <a:pt x="1" y="0"/>
                  </a:moveTo>
                  <a:lnTo>
                    <a:pt x="1" y="2237"/>
                  </a:lnTo>
                  <a:lnTo>
                    <a:pt x="9704" y="2237"/>
                  </a:lnTo>
                  <a:lnTo>
                    <a:pt x="970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7" name="Google Shape;19717;p93"/>
            <p:cNvSpPr/>
            <p:nvPr/>
          </p:nvSpPr>
          <p:spPr>
            <a:xfrm>
              <a:off x="-53232100" y="3399775"/>
              <a:ext cx="241825" cy="111850"/>
            </a:xfrm>
            <a:custGeom>
              <a:avLst/>
              <a:gdLst/>
              <a:ahLst/>
              <a:cxnLst/>
              <a:rect l="l" t="t" r="r" b="b"/>
              <a:pathLst>
                <a:path w="9673" h="4474" extrusionOk="0">
                  <a:moveTo>
                    <a:pt x="0" y="0"/>
                  </a:moveTo>
                  <a:cubicBezTo>
                    <a:pt x="158" y="2457"/>
                    <a:pt x="2269" y="4474"/>
                    <a:pt x="4821" y="4474"/>
                  </a:cubicBezTo>
                  <a:cubicBezTo>
                    <a:pt x="7372" y="4474"/>
                    <a:pt x="9452" y="2457"/>
                    <a:pt x="96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8" name="Google Shape;19718;p93"/>
            <p:cNvSpPr/>
            <p:nvPr/>
          </p:nvSpPr>
          <p:spPr>
            <a:xfrm>
              <a:off x="-53134450" y="3287125"/>
              <a:ext cx="44125" cy="18925"/>
            </a:xfrm>
            <a:custGeom>
              <a:avLst/>
              <a:gdLst/>
              <a:ahLst/>
              <a:cxnLst/>
              <a:rect l="l" t="t" r="r" b="b"/>
              <a:pathLst>
                <a:path w="1765" h="757" extrusionOk="0">
                  <a:moveTo>
                    <a:pt x="1" y="1"/>
                  </a:moveTo>
                  <a:lnTo>
                    <a:pt x="410" y="757"/>
                  </a:lnTo>
                  <a:lnTo>
                    <a:pt x="1419" y="757"/>
                  </a:lnTo>
                  <a:lnTo>
                    <a:pt x="176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9" name="Google Shape;19719;p93"/>
            <p:cNvSpPr/>
            <p:nvPr/>
          </p:nvSpPr>
          <p:spPr>
            <a:xfrm>
              <a:off x="-53232900" y="3287125"/>
              <a:ext cx="86675" cy="18925"/>
            </a:xfrm>
            <a:custGeom>
              <a:avLst/>
              <a:gdLst/>
              <a:ahLst/>
              <a:cxnLst/>
              <a:rect l="l" t="t" r="r" b="b"/>
              <a:pathLst>
                <a:path w="3467" h="757" extrusionOk="0">
                  <a:moveTo>
                    <a:pt x="127" y="1"/>
                  </a:moveTo>
                  <a:cubicBezTo>
                    <a:pt x="95" y="253"/>
                    <a:pt x="32" y="473"/>
                    <a:pt x="1" y="757"/>
                  </a:cubicBezTo>
                  <a:lnTo>
                    <a:pt x="3466" y="757"/>
                  </a:lnTo>
                  <a:lnTo>
                    <a:pt x="312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0" name="Google Shape;19720;p93"/>
            <p:cNvSpPr/>
            <p:nvPr/>
          </p:nvSpPr>
          <p:spPr>
            <a:xfrm>
              <a:off x="-53078525" y="3287125"/>
              <a:ext cx="86675" cy="18925"/>
            </a:xfrm>
            <a:custGeom>
              <a:avLst/>
              <a:gdLst/>
              <a:ahLst/>
              <a:cxnLst/>
              <a:rect l="l" t="t" r="r" b="b"/>
              <a:pathLst>
                <a:path w="3467" h="757" extrusionOk="0">
                  <a:moveTo>
                    <a:pt x="379" y="1"/>
                  </a:moveTo>
                  <a:lnTo>
                    <a:pt x="1" y="757"/>
                  </a:lnTo>
                  <a:lnTo>
                    <a:pt x="3466" y="757"/>
                  </a:lnTo>
                  <a:cubicBezTo>
                    <a:pt x="3466" y="536"/>
                    <a:pt x="3435" y="253"/>
                    <a:pt x="33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1" name="Google Shape;19721;p93"/>
            <p:cNvSpPr/>
            <p:nvPr/>
          </p:nvSpPr>
          <p:spPr>
            <a:xfrm>
              <a:off x="-53224225" y="3192625"/>
              <a:ext cx="223700" cy="74850"/>
            </a:xfrm>
            <a:custGeom>
              <a:avLst/>
              <a:gdLst/>
              <a:ahLst/>
              <a:cxnLst/>
              <a:rect l="l" t="t" r="r" b="b"/>
              <a:pathLst>
                <a:path w="8948" h="2994" extrusionOk="0">
                  <a:moveTo>
                    <a:pt x="4506" y="0"/>
                  </a:moveTo>
                  <a:cubicBezTo>
                    <a:pt x="2489" y="0"/>
                    <a:pt x="756" y="1260"/>
                    <a:pt x="0" y="2993"/>
                  </a:cubicBezTo>
                  <a:lnTo>
                    <a:pt x="8948" y="2993"/>
                  </a:lnTo>
                  <a:cubicBezTo>
                    <a:pt x="8255" y="1260"/>
                    <a:pt x="6522" y="0"/>
                    <a:pt x="45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722" name="Google Shape;19722;p93"/>
          <p:cNvGrpSpPr/>
          <p:nvPr/>
        </p:nvGrpSpPr>
        <p:grpSpPr>
          <a:xfrm>
            <a:off x="6629093" y="3358148"/>
            <a:ext cx="357198" cy="356326"/>
            <a:chOff x="-53242350" y="3584850"/>
            <a:chExt cx="317425" cy="316650"/>
          </a:xfrm>
        </p:grpSpPr>
        <p:sp>
          <p:nvSpPr>
            <p:cNvPr id="19723" name="Google Shape;19723;p93"/>
            <p:cNvSpPr/>
            <p:nvPr/>
          </p:nvSpPr>
          <p:spPr>
            <a:xfrm>
              <a:off x="-53202975" y="3584850"/>
              <a:ext cx="237900" cy="98475"/>
            </a:xfrm>
            <a:custGeom>
              <a:avLst/>
              <a:gdLst/>
              <a:ahLst/>
              <a:cxnLst/>
              <a:rect l="l" t="t" r="r" b="b"/>
              <a:pathLst>
                <a:path w="9516" h="3939" extrusionOk="0">
                  <a:moveTo>
                    <a:pt x="4758" y="1"/>
                  </a:moveTo>
                  <a:cubicBezTo>
                    <a:pt x="2395" y="1"/>
                    <a:pt x="411" y="1702"/>
                    <a:pt x="1" y="3939"/>
                  </a:cubicBezTo>
                  <a:cubicBezTo>
                    <a:pt x="190" y="3781"/>
                    <a:pt x="474" y="3687"/>
                    <a:pt x="694" y="3655"/>
                  </a:cubicBezTo>
                  <a:cubicBezTo>
                    <a:pt x="2033" y="3435"/>
                    <a:pt x="3396" y="3324"/>
                    <a:pt x="4758" y="3324"/>
                  </a:cubicBezTo>
                  <a:cubicBezTo>
                    <a:pt x="6121" y="3324"/>
                    <a:pt x="7483" y="3435"/>
                    <a:pt x="8822" y="3655"/>
                  </a:cubicBezTo>
                  <a:cubicBezTo>
                    <a:pt x="9074" y="3687"/>
                    <a:pt x="9326" y="3813"/>
                    <a:pt x="9515" y="3939"/>
                  </a:cubicBezTo>
                  <a:cubicBezTo>
                    <a:pt x="9074" y="1702"/>
                    <a:pt x="7121" y="1"/>
                    <a:pt x="47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4" name="Google Shape;19724;p93"/>
            <p:cNvSpPr/>
            <p:nvPr/>
          </p:nvSpPr>
          <p:spPr>
            <a:xfrm>
              <a:off x="-53242350" y="3711650"/>
              <a:ext cx="80350" cy="155975"/>
            </a:xfrm>
            <a:custGeom>
              <a:avLst/>
              <a:gdLst/>
              <a:ahLst/>
              <a:cxnLst/>
              <a:rect l="l" t="t" r="r" b="b"/>
              <a:pathLst>
                <a:path w="3214" h="6239" extrusionOk="0">
                  <a:moveTo>
                    <a:pt x="820" y="1"/>
                  </a:moveTo>
                  <a:cubicBezTo>
                    <a:pt x="316" y="442"/>
                    <a:pt x="1" y="1041"/>
                    <a:pt x="1" y="1734"/>
                  </a:cubicBezTo>
                  <a:cubicBezTo>
                    <a:pt x="1" y="2395"/>
                    <a:pt x="316" y="2994"/>
                    <a:pt x="788" y="3403"/>
                  </a:cubicBezTo>
                  <a:lnTo>
                    <a:pt x="788" y="5136"/>
                  </a:lnTo>
                  <a:cubicBezTo>
                    <a:pt x="788" y="5766"/>
                    <a:pt x="1292" y="6239"/>
                    <a:pt x="1891" y="6239"/>
                  </a:cubicBezTo>
                  <a:lnTo>
                    <a:pt x="3214" y="6239"/>
                  </a:lnTo>
                  <a:cubicBezTo>
                    <a:pt x="3057" y="6081"/>
                    <a:pt x="2742" y="5609"/>
                    <a:pt x="2679" y="5451"/>
                  </a:cubicBezTo>
                  <a:lnTo>
                    <a:pt x="1828" y="5451"/>
                  </a:lnTo>
                  <a:cubicBezTo>
                    <a:pt x="1639" y="5451"/>
                    <a:pt x="1481" y="5294"/>
                    <a:pt x="1481" y="5073"/>
                  </a:cubicBezTo>
                  <a:lnTo>
                    <a:pt x="1481" y="2805"/>
                  </a:lnTo>
                  <a:cubicBezTo>
                    <a:pt x="1103" y="2490"/>
                    <a:pt x="820" y="2049"/>
                    <a:pt x="788" y="1545"/>
                  </a:cubicBezTo>
                  <a:cubicBezTo>
                    <a:pt x="788" y="1513"/>
                    <a:pt x="725" y="1419"/>
                    <a:pt x="725" y="1356"/>
                  </a:cubicBezTo>
                  <a:lnTo>
                    <a:pt x="725" y="411"/>
                  </a:lnTo>
                  <a:cubicBezTo>
                    <a:pt x="725" y="348"/>
                    <a:pt x="788" y="158"/>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5" name="Google Shape;19725;p93"/>
            <p:cNvSpPr/>
            <p:nvPr/>
          </p:nvSpPr>
          <p:spPr>
            <a:xfrm>
              <a:off x="-53206125" y="3686850"/>
              <a:ext cx="243400" cy="84700"/>
            </a:xfrm>
            <a:custGeom>
              <a:avLst/>
              <a:gdLst/>
              <a:ahLst/>
              <a:cxnLst/>
              <a:rect l="l" t="t" r="r" b="b"/>
              <a:pathLst>
                <a:path w="9736" h="3388" extrusionOk="0">
                  <a:moveTo>
                    <a:pt x="4857" y="1"/>
                  </a:moveTo>
                  <a:cubicBezTo>
                    <a:pt x="3545" y="1"/>
                    <a:pt x="2238" y="111"/>
                    <a:pt x="946" y="331"/>
                  </a:cubicBezTo>
                  <a:cubicBezTo>
                    <a:pt x="442" y="394"/>
                    <a:pt x="1" y="867"/>
                    <a:pt x="1" y="1434"/>
                  </a:cubicBezTo>
                  <a:lnTo>
                    <a:pt x="1" y="2285"/>
                  </a:lnTo>
                  <a:cubicBezTo>
                    <a:pt x="1" y="2915"/>
                    <a:pt x="505" y="3387"/>
                    <a:pt x="1104" y="3387"/>
                  </a:cubicBezTo>
                  <a:lnTo>
                    <a:pt x="3782" y="3387"/>
                  </a:lnTo>
                  <a:cubicBezTo>
                    <a:pt x="3876" y="3387"/>
                    <a:pt x="3971" y="3356"/>
                    <a:pt x="4065" y="3261"/>
                  </a:cubicBezTo>
                  <a:lnTo>
                    <a:pt x="4569" y="2757"/>
                  </a:lnTo>
                  <a:cubicBezTo>
                    <a:pt x="4648" y="2678"/>
                    <a:pt x="4750" y="2639"/>
                    <a:pt x="4845" y="2639"/>
                  </a:cubicBezTo>
                  <a:cubicBezTo>
                    <a:pt x="4939" y="2639"/>
                    <a:pt x="5026" y="2678"/>
                    <a:pt x="5073" y="2757"/>
                  </a:cubicBezTo>
                  <a:lnTo>
                    <a:pt x="5609" y="3261"/>
                  </a:lnTo>
                  <a:cubicBezTo>
                    <a:pt x="5672" y="3356"/>
                    <a:pt x="5766" y="3387"/>
                    <a:pt x="5861" y="3387"/>
                  </a:cubicBezTo>
                  <a:lnTo>
                    <a:pt x="8539" y="3387"/>
                  </a:lnTo>
                  <a:cubicBezTo>
                    <a:pt x="9169" y="3387"/>
                    <a:pt x="9641" y="2883"/>
                    <a:pt x="9641" y="2285"/>
                  </a:cubicBezTo>
                  <a:lnTo>
                    <a:pt x="9641" y="1434"/>
                  </a:lnTo>
                  <a:lnTo>
                    <a:pt x="9736" y="1434"/>
                  </a:lnTo>
                  <a:cubicBezTo>
                    <a:pt x="9736" y="867"/>
                    <a:pt x="9295" y="394"/>
                    <a:pt x="8791" y="331"/>
                  </a:cubicBezTo>
                  <a:cubicBezTo>
                    <a:pt x="7483" y="111"/>
                    <a:pt x="6168" y="1"/>
                    <a:pt x="48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6" name="Google Shape;19726;p93"/>
            <p:cNvSpPr/>
            <p:nvPr/>
          </p:nvSpPr>
          <p:spPr>
            <a:xfrm>
              <a:off x="-53186425" y="3775450"/>
              <a:ext cx="205600" cy="126050"/>
            </a:xfrm>
            <a:custGeom>
              <a:avLst/>
              <a:gdLst/>
              <a:ahLst/>
              <a:cxnLst/>
              <a:rect l="l" t="t" r="r" b="b"/>
              <a:pathLst>
                <a:path w="8224" h="5042" extrusionOk="0">
                  <a:moveTo>
                    <a:pt x="5148" y="1710"/>
                  </a:moveTo>
                  <a:cubicBezTo>
                    <a:pt x="5238" y="1710"/>
                    <a:pt x="5325" y="1749"/>
                    <a:pt x="5388" y="1828"/>
                  </a:cubicBezTo>
                  <a:cubicBezTo>
                    <a:pt x="5545" y="1954"/>
                    <a:pt x="5545" y="2175"/>
                    <a:pt x="5419" y="2332"/>
                  </a:cubicBezTo>
                  <a:cubicBezTo>
                    <a:pt x="5073" y="2679"/>
                    <a:pt x="4600" y="2868"/>
                    <a:pt x="4128" y="2868"/>
                  </a:cubicBezTo>
                  <a:cubicBezTo>
                    <a:pt x="3624" y="2868"/>
                    <a:pt x="3151" y="2679"/>
                    <a:pt x="2805" y="2332"/>
                  </a:cubicBezTo>
                  <a:cubicBezTo>
                    <a:pt x="2647" y="2175"/>
                    <a:pt x="2647" y="1954"/>
                    <a:pt x="2805" y="1828"/>
                  </a:cubicBezTo>
                  <a:cubicBezTo>
                    <a:pt x="2883" y="1749"/>
                    <a:pt x="2978" y="1710"/>
                    <a:pt x="3068" y="1710"/>
                  </a:cubicBezTo>
                  <a:cubicBezTo>
                    <a:pt x="3159" y="1710"/>
                    <a:pt x="3246" y="1749"/>
                    <a:pt x="3309" y="1828"/>
                  </a:cubicBezTo>
                  <a:cubicBezTo>
                    <a:pt x="3529" y="2049"/>
                    <a:pt x="3813" y="2159"/>
                    <a:pt x="4096" y="2159"/>
                  </a:cubicBezTo>
                  <a:cubicBezTo>
                    <a:pt x="4380" y="2159"/>
                    <a:pt x="4663" y="2049"/>
                    <a:pt x="4884" y="1828"/>
                  </a:cubicBezTo>
                  <a:cubicBezTo>
                    <a:pt x="4963" y="1749"/>
                    <a:pt x="5057" y="1710"/>
                    <a:pt x="5148" y="1710"/>
                  </a:cubicBezTo>
                  <a:close/>
                  <a:moveTo>
                    <a:pt x="4096" y="1"/>
                  </a:moveTo>
                  <a:lnTo>
                    <a:pt x="3813" y="284"/>
                  </a:lnTo>
                  <a:cubicBezTo>
                    <a:pt x="3624" y="473"/>
                    <a:pt x="3309" y="599"/>
                    <a:pt x="3025" y="599"/>
                  </a:cubicBezTo>
                  <a:lnTo>
                    <a:pt x="1" y="599"/>
                  </a:lnTo>
                  <a:lnTo>
                    <a:pt x="1" y="1009"/>
                  </a:lnTo>
                  <a:cubicBezTo>
                    <a:pt x="1" y="1671"/>
                    <a:pt x="158" y="2301"/>
                    <a:pt x="473" y="2836"/>
                  </a:cubicBezTo>
                  <a:lnTo>
                    <a:pt x="2647" y="2836"/>
                  </a:lnTo>
                  <a:cubicBezTo>
                    <a:pt x="2836" y="2836"/>
                    <a:pt x="2994" y="2994"/>
                    <a:pt x="2994" y="3183"/>
                  </a:cubicBezTo>
                  <a:cubicBezTo>
                    <a:pt x="2994" y="3403"/>
                    <a:pt x="2836" y="3561"/>
                    <a:pt x="2647" y="3561"/>
                  </a:cubicBezTo>
                  <a:lnTo>
                    <a:pt x="977" y="3561"/>
                  </a:lnTo>
                  <a:cubicBezTo>
                    <a:pt x="1733" y="4506"/>
                    <a:pt x="2962" y="5042"/>
                    <a:pt x="4128" y="5042"/>
                  </a:cubicBezTo>
                  <a:cubicBezTo>
                    <a:pt x="6428" y="5042"/>
                    <a:pt x="8223" y="3151"/>
                    <a:pt x="8223" y="946"/>
                  </a:cubicBezTo>
                  <a:lnTo>
                    <a:pt x="8223" y="568"/>
                  </a:lnTo>
                  <a:lnTo>
                    <a:pt x="5199" y="568"/>
                  </a:lnTo>
                  <a:cubicBezTo>
                    <a:pt x="5163" y="571"/>
                    <a:pt x="5128" y="573"/>
                    <a:pt x="5094" y="573"/>
                  </a:cubicBezTo>
                  <a:cubicBezTo>
                    <a:pt x="4795" y="573"/>
                    <a:pt x="4549" y="454"/>
                    <a:pt x="4380" y="284"/>
                  </a:cubicBezTo>
                  <a:lnTo>
                    <a:pt x="409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7" name="Google Shape;19727;p93"/>
            <p:cNvSpPr/>
            <p:nvPr/>
          </p:nvSpPr>
          <p:spPr>
            <a:xfrm>
              <a:off x="-52962725" y="3710875"/>
              <a:ext cx="37800" cy="95325"/>
            </a:xfrm>
            <a:custGeom>
              <a:avLst/>
              <a:gdLst/>
              <a:ahLst/>
              <a:cxnLst/>
              <a:rect l="l" t="t" r="r" b="b"/>
              <a:pathLst>
                <a:path w="1512" h="3813" extrusionOk="0">
                  <a:moveTo>
                    <a:pt x="662" y="0"/>
                  </a:moveTo>
                  <a:lnTo>
                    <a:pt x="662" y="0"/>
                  </a:lnTo>
                  <a:cubicBezTo>
                    <a:pt x="693" y="158"/>
                    <a:pt x="725" y="347"/>
                    <a:pt x="725" y="379"/>
                  </a:cubicBezTo>
                  <a:lnTo>
                    <a:pt x="725" y="1387"/>
                  </a:lnTo>
                  <a:cubicBezTo>
                    <a:pt x="725" y="1481"/>
                    <a:pt x="725" y="1513"/>
                    <a:pt x="693" y="1576"/>
                  </a:cubicBezTo>
                  <a:cubicBezTo>
                    <a:pt x="662" y="2080"/>
                    <a:pt x="378" y="2552"/>
                    <a:pt x="0" y="2836"/>
                  </a:cubicBezTo>
                  <a:lnTo>
                    <a:pt x="0" y="3561"/>
                  </a:lnTo>
                  <a:lnTo>
                    <a:pt x="0" y="3813"/>
                  </a:lnTo>
                  <a:cubicBezTo>
                    <a:pt x="851" y="3497"/>
                    <a:pt x="1512" y="2678"/>
                    <a:pt x="1512" y="1733"/>
                  </a:cubicBezTo>
                  <a:cubicBezTo>
                    <a:pt x="1512" y="1009"/>
                    <a:pt x="1166" y="379"/>
                    <a:pt x="6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728" name="Google Shape;19728;p93"/>
          <p:cNvGrpSpPr/>
          <p:nvPr/>
        </p:nvGrpSpPr>
        <p:grpSpPr>
          <a:xfrm>
            <a:off x="6650362" y="3820849"/>
            <a:ext cx="314662" cy="358999"/>
            <a:chOff x="-53224225" y="3976300"/>
            <a:chExt cx="279625" cy="319025"/>
          </a:xfrm>
        </p:grpSpPr>
        <p:sp>
          <p:nvSpPr>
            <p:cNvPr id="19729" name="Google Shape;19729;p93"/>
            <p:cNvSpPr/>
            <p:nvPr/>
          </p:nvSpPr>
          <p:spPr>
            <a:xfrm>
              <a:off x="-53224225" y="4132250"/>
              <a:ext cx="18925" cy="63825"/>
            </a:xfrm>
            <a:custGeom>
              <a:avLst/>
              <a:gdLst/>
              <a:ahLst/>
              <a:cxnLst/>
              <a:rect l="l" t="t" r="r" b="b"/>
              <a:pathLst>
                <a:path w="757" h="2553" extrusionOk="0">
                  <a:moveTo>
                    <a:pt x="756" y="1"/>
                  </a:moveTo>
                  <a:cubicBezTo>
                    <a:pt x="315" y="284"/>
                    <a:pt x="0" y="757"/>
                    <a:pt x="0" y="1292"/>
                  </a:cubicBezTo>
                  <a:cubicBezTo>
                    <a:pt x="0" y="1796"/>
                    <a:pt x="315" y="2269"/>
                    <a:pt x="756" y="2552"/>
                  </a:cubicBezTo>
                  <a:lnTo>
                    <a:pt x="756" y="2395"/>
                  </a:lnTo>
                  <a:lnTo>
                    <a:pt x="75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0" name="Google Shape;19730;p93"/>
            <p:cNvSpPr/>
            <p:nvPr/>
          </p:nvSpPr>
          <p:spPr>
            <a:xfrm>
              <a:off x="-53185625" y="4014900"/>
              <a:ext cx="204800" cy="117375"/>
            </a:xfrm>
            <a:custGeom>
              <a:avLst/>
              <a:gdLst/>
              <a:ahLst/>
              <a:cxnLst/>
              <a:rect l="l" t="t" r="r" b="b"/>
              <a:pathLst>
                <a:path w="8192" h="4695" extrusionOk="0">
                  <a:moveTo>
                    <a:pt x="4096" y="0"/>
                  </a:moveTo>
                  <a:cubicBezTo>
                    <a:pt x="1859" y="0"/>
                    <a:pt x="0" y="1859"/>
                    <a:pt x="0" y="4096"/>
                  </a:cubicBezTo>
                  <a:lnTo>
                    <a:pt x="0" y="4695"/>
                  </a:lnTo>
                  <a:lnTo>
                    <a:pt x="1638" y="3088"/>
                  </a:lnTo>
                  <a:cubicBezTo>
                    <a:pt x="1675" y="3014"/>
                    <a:pt x="1755" y="2983"/>
                    <a:pt x="1847" y="2983"/>
                  </a:cubicBezTo>
                  <a:cubicBezTo>
                    <a:pt x="1912" y="2983"/>
                    <a:pt x="1983" y="2999"/>
                    <a:pt x="2048" y="3025"/>
                  </a:cubicBezTo>
                  <a:cubicBezTo>
                    <a:pt x="2662" y="3450"/>
                    <a:pt x="3371" y="3663"/>
                    <a:pt x="4080" y="3663"/>
                  </a:cubicBezTo>
                  <a:cubicBezTo>
                    <a:pt x="4789" y="3663"/>
                    <a:pt x="5498" y="3450"/>
                    <a:pt x="6112" y="3025"/>
                  </a:cubicBezTo>
                  <a:cubicBezTo>
                    <a:pt x="6174" y="2987"/>
                    <a:pt x="6241" y="2970"/>
                    <a:pt x="6307" y="2970"/>
                  </a:cubicBezTo>
                  <a:cubicBezTo>
                    <a:pt x="6409" y="2970"/>
                    <a:pt x="6508" y="3011"/>
                    <a:pt x="6585" y="3088"/>
                  </a:cubicBezTo>
                  <a:lnTo>
                    <a:pt x="8191" y="4695"/>
                  </a:lnTo>
                  <a:lnTo>
                    <a:pt x="8191" y="4096"/>
                  </a:lnTo>
                  <a:cubicBezTo>
                    <a:pt x="8191" y="1859"/>
                    <a:pt x="6333" y="0"/>
                    <a:pt x="40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1" name="Google Shape;19731;p93"/>
            <p:cNvSpPr/>
            <p:nvPr/>
          </p:nvSpPr>
          <p:spPr>
            <a:xfrm>
              <a:off x="-53187200" y="4110200"/>
              <a:ext cx="205575" cy="185125"/>
            </a:xfrm>
            <a:custGeom>
              <a:avLst/>
              <a:gdLst/>
              <a:ahLst/>
              <a:cxnLst/>
              <a:rect l="l" t="t" r="r" b="b"/>
              <a:pathLst>
                <a:path w="8223" h="7405" extrusionOk="0">
                  <a:moveTo>
                    <a:pt x="2615" y="1418"/>
                  </a:moveTo>
                  <a:cubicBezTo>
                    <a:pt x="2836" y="1418"/>
                    <a:pt x="2993" y="1576"/>
                    <a:pt x="2993" y="1796"/>
                  </a:cubicBezTo>
                  <a:cubicBezTo>
                    <a:pt x="2993" y="1985"/>
                    <a:pt x="2836" y="2143"/>
                    <a:pt x="2615" y="2143"/>
                  </a:cubicBezTo>
                  <a:cubicBezTo>
                    <a:pt x="2426" y="2143"/>
                    <a:pt x="2268" y="1985"/>
                    <a:pt x="2268" y="1796"/>
                  </a:cubicBezTo>
                  <a:cubicBezTo>
                    <a:pt x="2268" y="1576"/>
                    <a:pt x="2426" y="1418"/>
                    <a:pt x="2615" y="1418"/>
                  </a:cubicBezTo>
                  <a:close/>
                  <a:moveTo>
                    <a:pt x="5608" y="1418"/>
                  </a:moveTo>
                  <a:cubicBezTo>
                    <a:pt x="5829" y="1418"/>
                    <a:pt x="5986" y="1576"/>
                    <a:pt x="5986" y="1796"/>
                  </a:cubicBezTo>
                  <a:cubicBezTo>
                    <a:pt x="5986" y="1985"/>
                    <a:pt x="5829" y="2143"/>
                    <a:pt x="5608" y="2143"/>
                  </a:cubicBezTo>
                  <a:cubicBezTo>
                    <a:pt x="5419" y="2143"/>
                    <a:pt x="5261" y="1985"/>
                    <a:pt x="5261" y="1796"/>
                  </a:cubicBezTo>
                  <a:cubicBezTo>
                    <a:pt x="5261" y="1576"/>
                    <a:pt x="5419" y="1418"/>
                    <a:pt x="5608" y="1418"/>
                  </a:cubicBezTo>
                  <a:close/>
                  <a:moveTo>
                    <a:pt x="5179" y="3978"/>
                  </a:moveTo>
                  <a:cubicBezTo>
                    <a:pt x="5269" y="3978"/>
                    <a:pt x="5356" y="4017"/>
                    <a:pt x="5419" y="4096"/>
                  </a:cubicBezTo>
                  <a:cubicBezTo>
                    <a:pt x="5576" y="4222"/>
                    <a:pt x="5576" y="4474"/>
                    <a:pt x="5450" y="4632"/>
                  </a:cubicBezTo>
                  <a:cubicBezTo>
                    <a:pt x="5104" y="4978"/>
                    <a:pt x="4631" y="5167"/>
                    <a:pt x="4159" y="5167"/>
                  </a:cubicBezTo>
                  <a:cubicBezTo>
                    <a:pt x="3655" y="5167"/>
                    <a:pt x="3182" y="4978"/>
                    <a:pt x="2836" y="4632"/>
                  </a:cubicBezTo>
                  <a:cubicBezTo>
                    <a:pt x="2678" y="4474"/>
                    <a:pt x="2678" y="4222"/>
                    <a:pt x="2836" y="4096"/>
                  </a:cubicBezTo>
                  <a:cubicBezTo>
                    <a:pt x="2914" y="4017"/>
                    <a:pt x="3009" y="3978"/>
                    <a:pt x="3099" y="3978"/>
                  </a:cubicBezTo>
                  <a:cubicBezTo>
                    <a:pt x="3190" y="3978"/>
                    <a:pt x="3277" y="4017"/>
                    <a:pt x="3340" y="4096"/>
                  </a:cubicBezTo>
                  <a:cubicBezTo>
                    <a:pt x="3560" y="4317"/>
                    <a:pt x="3844" y="4427"/>
                    <a:pt x="4127" y="4427"/>
                  </a:cubicBezTo>
                  <a:cubicBezTo>
                    <a:pt x="4411" y="4427"/>
                    <a:pt x="4694" y="4317"/>
                    <a:pt x="4915" y="4096"/>
                  </a:cubicBezTo>
                  <a:cubicBezTo>
                    <a:pt x="4994" y="4017"/>
                    <a:pt x="5088" y="3978"/>
                    <a:pt x="5179" y="3978"/>
                  </a:cubicBezTo>
                  <a:close/>
                  <a:moveTo>
                    <a:pt x="1922" y="0"/>
                  </a:moveTo>
                  <a:lnTo>
                    <a:pt x="0" y="1954"/>
                  </a:lnTo>
                  <a:lnTo>
                    <a:pt x="0" y="3277"/>
                  </a:lnTo>
                  <a:cubicBezTo>
                    <a:pt x="0" y="5514"/>
                    <a:pt x="1827" y="7404"/>
                    <a:pt x="4096" y="7404"/>
                  </a:cubicBezTo>
                  <a:cubicBezTo>
                    <a:pt x="6396" y="7404"/>
                    <a:pt x="8223" y="5514"/>
                    <a:pt x="8223" y="3277"/>
                  </a:cubicBezTo>
                  <a:lnTo>
                    <a:pt x="8223" y="1954"/>
                  </a:lnTo>
                  <a:lnTo>
                    <a:pt x="6301" y="0"/>
                  </a:lnTo>
                  <a:cubicBezTo>
                    <a:pt x="5624" y="394"/>
                    <a:pt x="4875" y="591"/>
                    <a:pt x="4123" y="591"/>
                  </a:cubicBezTo>
                  <a:cubicBezTo>
                    <a:pt x="3371" y="591"/>
                    <a:pt x="2615" y="394"/>
                    <a:pt x="19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2" name="Google Shape;19732;p93"/>
            <p:cNvSpPr/>
            <p:nvPr/>
          </p:nvSpPr>
          <p:spPr>
            <a:xfrm>
              <a:off x="-53020225" y="4211800"/>
              <a:ext cx="74825" cy="83525"/>
            </a:xfrm>
            <a:custGeom>
              <a:avLst/>
              <a:gdLst/>
              <a:ahLst/>
              <a:cxnLst/>
              <a:rect l="l" t="t" r="r" b="b"/>
              <a:pathLst>
                <a:path w="2993" h="3341" extrusionOk="0">
                  <a:moveTo>
                    <a:pt x="2174" y="1"/>
                  </a:moveTo>
                  <a:cubicBezTo>
                    <a:pt x="2016" y="1387"/>
                    <a:pt x="1197" y="2615"/>
                    <a:pt x="0" y="3340"/>
                  </a:cubicBezTo>
                  <a:lnTo>
                    <a:pt x="2647" y="3340"/>
                  </a:lnTo>
                  <a:cubicBezTo>
                    <a:pt x="2836" y="3340"/>
                    <a:pt x="2993" y="3183"/>
                    <a:pt x="2993" y="2993"/>
                  </a:cubicBezTo>
                  <a:lnTo>
                    <a:pt x="2993" y="2867"/>
                  </a:lnTo>
                  <a:cubicBezTo>
                    <a:pt x="2993" y="1859"/>
                    <a:pt x="2710" y="883"/>
                    <a:pt x="217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3" name="Google Shape;19733;p93"/>
            <p:cNvSpPr/>
            <p:nvPr/>
          </p:nvSpPr>
          <p:spPr>
            <a:xfrm>
              <a:off x="-53224225" y="4211025"/>
              <a:ext cx="74850" cy="83500"/>
            </a:xfrm>
            <a:custGeom>
              <a:avLst/>
              <a:gdLst/>
              <a:ahLst/>
              <a:cxnLst/>
              <a:rect l="l" t="t" r="r" b="b"/>
              <a:pathLst>
                <a:path w="2994" h="3340" extrusionOk="0">
                  <a:moveTo>
                    <a:pt x="851" y="0"/>
                  </a:moveTo>
                  <a:cubicBezTo>
                    <a:pt x="315" y="851"/>
                    <a:pt x="0" y="1796"/>
                    <a:pt x="0" y="2867"/>
                  </a:cubicBezTo>
                  <a:lnTo>
                    <a:pt x="0" y="2993"/>
                  </a:lnTo>
                  <a:cubicBezTo>
                    <a:pt x="0" y="3182"/>
                    <a:pt x="158" y="3340"/>
                    <a:pt x="378" y="3340"/>
                  </a:cubicBezTo>
                  <a:lnTo>
                    <a:pt x="2993" y="3340"/>
                  </a:lnTo>
                  <a:cubicBezTo>
                    <a:pt x="1859" y="2646"/>
                    <a:pt x="1040" y="1418"/>
                    <a:pt x="8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4" name="Google Shape;19734;p93"/>
            <p:cNvSpPr/>
            <p:nvPr/>
          </p:nvSpPr>
          <p:spPr>
            <a:xfrm>
              <a:off x="-52962725" y="4131475"/>
              <a:ext cx="18125" cy="63800"/>
            </a:xfrm>
            <a:custGeom>
              <a:avLst/>
              <a:gdLst/>
              <a:ahLst/>
              <a:cxnLst/>
              <a:rect l="l" t="t" r="r" b="b"/>
              <a:pathLst>
                <a:path w="725" h="2552" extrusionOk="0">
                  <a:moveTo>
                    <a:pt x="0" y="0"/>
                  </a:moveTo>
                  <a:lnTo>
                    <a:pt x="0" y="2394"/>
                  </a:lnTo>
                  <a:lnTo>
                    <a:pt x="0" y="2552"/>
                  </a:lnTo>
                  <a:cubicBezTo>
                    <a:pt x="410" y="2300"/>
                    <a:pt x="725" y="1827"/>
                    <a:pt x="725" y="1292"/>
                  </a:cubicBezTo>
                  <a:cubicBezTo>
                    <a:pt x="725" y="725"/>
                    <a:pt x="410" y="252"/>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5" name="Google Shape;19735;p93"/>
            <p:cNvSpPr/>
            <p:nvPr/>
          </p:nvSpPr>
          <p:spPr>
            <a:xfrm>
              <a:off x="-53125775" y="3976300"/>
              <a:ext cx="82725" cy="26800"/>
            </a:xfrm>
            <a:custGeom>
              <a:avLst/>
              <a:gdLst/>
              <a:ahLst/>
              <a:cxnLst/>
              <a:rect l="l" t="t" r="r" b="b"/>
              <a:pathLst>
                <a:path w="3309" h="1072" extrusionOk="0">
                  <a:moveTo>
                    <a:pt x="1670" y="1"/>
                  </a:moveTo>
                  <a:cubicBezTo>
                    <a:pt x="914" y="1"/>
                    <a:pt x="284" y="442"/>
                    <a:pt x="0" y="1072"/>
                  </a:cubicBezTo>
                  <a:cubicBezTo>
                    <a:pt x="536" y="883"/>
                    <a:pt x="1072" y="757"/>
                    <a:pt x="1670" y="757"/>
                  </a:cubicBezTo>
                  <a:cubicBezTo>
                    <a:pt x="2269" y="757"/>
                    <a:pt x="2804" y="883"/>
                    <a:pt x="3308" y="1072"/>
                  </a:cubicBezTo>
                  <a:cubicBezTo>
                    <a:pt x="2993" y="442"/>
                    <a:pt x="2363" y="1"/>
                    <a:pt x="16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736" name="Google Shape;19736;p93"/>
          <p:cNvGrpSpPr/>
          <p:nvPr/>
        </p:nvGrpSpPr>
        <p:grpSpPr>
          <a:xfrm>
            <a:off x="7961258" y="3828529"/>
            <a:ext cx="358971" cy="358408"/>
            <a:chOff x="-52043575" y="3983125"/>
            <a:chExt cx="319000" cy="318500"/>
          </a:xfrm>
        </p:grpSpPr>
        <p:sp>
          <p:nvSpPr>
            <p:cNvPr id="19737" name="Google Shape;19737;p93"/>
            <p:cNvSpPr/>
            <p:nvPr/>
          </p:nvSpPr>
          <p:spPr>
            <a:xfrm>
              <a:off x="-52043575" y="3983200"/>
              <a:ext cx="55150" cy="105750"/>
            </a:xfrm>
            <a:custGeom>
              <a:avLst/>
              <a:gdLst/>
              <a:ahLst/>
              <a:cxnLst/>
              <a:rect l="l" t="t" r="r" b="b"/>
              <a:pathLst>
                <a:path w="2206" h="4230" extrusionOk="0">
                  <a:moveTo>
                    <a:pt x="367" y="0"/>
                  </a:moveTo>
                  <a:cubicBezTo>
                    <a:pt x="339" y="0"/>
                    <a:pt x="311" y="3"/>
                    <a:pt x="284" y="8"/>
                  </a:cubicBezTo>
                  <a:cubicBezTo>
                    <a:pt x="126" y="40"/>
                    <a:pt x="0" y="197"/>
                    <a:pt x="0" y="355"/>
                  </a:cubicBezTo>
                  <a:lnTo>
                    <a:pt x="0" y="1867"/>
                  </a:lnTo>
                  <a:cubicBezTo>
                    <a:pt x="0" y="2875"/>
                    <a:pt x="630" y="3789"/>
                    <a:pt x="1512" y="4230"/>
                  </a:cubicBezTo>
                  <a:cubicBezTo>
                    <a:pt x="1512" y="3285"/>
                    <a:pt x="1733" y="2371"/>
                    <a:pt x="2206" y="1583"/>
                  </a:cubicBezTo>
                  <a:cubicBezTo>
                    <a:pt x="1607" y="1237"/>
                    <a:pt x="1103" y="764"/>
                    <a:pt x="725" y="166"/>
                  </a:cubicBezTo>
                  <a:cubicBezTo>
                    <a:pt x="647" y="61"/>
                    <a:pt x="503" y="0"/>
                    <a:pt x="3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8" name="Google Shape;19738;p93"/>
            <p:cNvSpPr/>
            <p:nvPr/>
          </p:nvSpPr>
          <p:spPr>
            <a:xfrm>
              <a:off x="-51985300" y="3983400"/>
              <a:ext cx="204800" cy="129975"/>
            </a:xfrm>
            <a:custGeom>
              <a:avLst/>
              <a:gdLst/>
              <a:ahLst/>
              <a:cxnLst/>
              <a:rect l="l" t="t" r="r" b="b"/>
              <a:pathLst>
                <a:path w="8192" h="5199" extrusionOk="0">
                  <a:moveTo>
                    <a:pt x="3718" y="0"/>
                  </a:moveTo>
                  <a:lnTo>
                    <a:pt x="3718" y="4096"/>
                  </a:lnTo>
                  <a:cubicBezTo>
                    <a:pt x="3718" y="4285"/>
                    <a:pt x="3561" y="4442"/>
                    <a:pt x="3340" y="4442"/>
                  </a:cubicBezTo>
                  <a:lnTo>
                    <a:pt x="1" y="4442"/>
                  </a:lnTo>
                  <a:lnTo>
                    <a:pt x="1" y="5198"/>
                  </a:lnTo>
                  <a:lnTo>
                    <a:pt x="8192" y="5198"/>
                  </a:lnTo>
                  <a:lnTo>
                    <a:pt x="8192" y="4442"/>
                  </a:lnTo>
                  <a:lnTo>
                    <a:pt x="4852" y="4442"/>
                  </a:lnTo>
                  <a:cubicBezTo>
                    <a:pt x="4814" y="4452"/>
                    <a:pt x="4778" y="4456"/>
                    <a:pt x="4743" y="4456"/>
                  </a:cubicBezTo>
                  <a:cubicBezTo>
                    <a:pt x="4548" y="4456"/>
                    <a:pt x="4411" y="4314"/>
                    <a:pt x="4411" y="4127"/>
                  </a:cubicBezTo>
                  <a:lnTo>
                    <a:pt x="4411" y="32"/>
                  </a:lnTo>
                  <a:cubicBezTo>
                    <a:pt x="4285" y="32"/>
                    <a:pt x="4159" y="0"/>
                    <a:pt x="40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9" name="Google Shape;19739;p93"/>
            <p:cNvSpPr/>
            <p:nvPr/>
          </p:nvSpPr>
          <p:spPr>
            <a:xfrm>
              <a:off x="-51855350" y="3987325"/>
              <a:ext cx="74075" cy="89825"/>
            </a:xfrm>
            <a:custGeom>
              <a:avLst/>
              <a:gdLst/>
              <a:ahLst/>
              <a:cxnLst/>
              <a:rect l="l" t="t" r="r" b="b"/>
              <a:pathLst>
                <a:path w="2963" h="3593" extrusionOk="0">
                  <a:moveTo>
                    <a:pt x="1" y="1"/>
                  </a:moveTo>
                  <a:lnTo>
                    <a:pt x="1" y="3592"/>
                  </a:lnTo>
                  <a:lnTo>
                    <a:pt x="2962" y="3592"/>
                  </a:lnTo>
                  <a:cubicBezTo>
                    <a:pt x="2836" y="2647"/>
                    <a:pt x="2427" y="1733"/>
                    <a:pt x="1765" y="1009"/>
                  </a:cubicBezTo>
                  <a:cubicBezTo>
                    <a:pt x="1261" y="505"/>
                    <a:pt x="663" y="190"/>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0" name="Google Shape;19740;p93"/>
            <p:cNvSpPr/>
            <p:nvPr/>
          </p:nvSpPr>
          <p:spPr>
            <a:xfrm>
              <a:off x="-51985300" y="3987325"/>
              <a:ext cx="74050" cy="89825"/>
            </a:xfrm>
            <a:custGeom>
              <a:avLst/>
              <a:gdLst/>
              <a:ahLst/>
              <a:cxnLst/>
              <a:rect l="l" t="t" r="r" b="b"/>
              <a:pathLst>
                <a:path w="2962" h="3593" extrusionOk="0">
                  <a:moveTo>
                    <a:pt x="2962" y="1"/>
                  </a:moveTo>
                  <a:cubicBezTo>
                    <a:pt x="1324" y="473"/>
                    <a:pt x="158" y="1891"/>
                    <a:pt x="1" y="3592"/>
                  </a:cubicBezTo>
                  <a:lnTo>
                    <a:pt x="2962" y="3592"/>
                  </a:lnTo>
                  <a:lnTo>
                    <a:pt x="296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1" name="Google Shape;19741;p93"/>
            <p:cNvSpPr/>
            <p:nvPr/>
          </p:nvSpPr>
          <p:spPr>
            <a:xfrm>
              <a:off x="-51985300" y="4190350"/>
              <a:ext cx="204800" cy="111275"/>
            </a:xfrm>
            <a:custGeom>
              <a:avLst/>
              <a:gdLst/>
              <a:ahLst/>
              <a:cxnLst/>
              <a:rect l="l" t="t" r="r" b="b"/>
              <a:pathLst>
                <a:path w="8192" h="4451" extrusionOk="0">
                  <a:moveTo>
                    <a:pt x="5069" y="1024"/>
                  </a:moveTo>
                  <a:cubicBezTo>
                    <a:pt x="5167" y="1024"/>
                    <a:pt x="5262" y="1063"/>
                    <a:pt x="5325" y="1142"/>
                  </a:cubicBezTo>
                  <a:cubicBezTo>
                    <a:pt x="5514" y="1268"/>
                    <a:pt x="5514" y="1489"/>
                    <a:pt x="5356" y="1646"/>
                  </a:cubicBezTo>
                  <a:cubicBezTo>
                    <a:pt x="5010" y="1993"/>
                    <a:pt x="4537" y="2213"/>
                    <a:pt x="4002" y="2213"/>
                  </a:cubicBezTo>
                  <a:cubicBezTo>
                    <a:pt x="3498" y="2213"/>
                    <a:pt x="3025" y="1993"/>
                    <a:pt x="2710" y="1646"/>
                  </a:cubicBezTo>
                  <a:cubicBezTo>
                    <a:pt x="2552" y="1489"/>
                    <a:pt x="2552" y="1268"/>
                    <a:pt x="2710" y="1142"/>
                  </a:cubicBezTo>
                  <a:cubicBezTo>
                    <a:pt x="2789" y="1063"/>
                    <a:pt x="2891" y="1024"/>
                    <a:pt x="2986" y="1024"/>
                  </a:cubicBezTo>
                  <a:cubicBezTo>
                    <a:pt x="3080" y="1024"/>
                    <a:pt x="3167" y="1063"/>
                    <a:pt x="3214" y="1142"/>
                  </a:cubicBezTo>
                  <a:cubicBezTo>
                    <a:pt x="3435" y="1363"/>
                    <a:pt x="3726" y="1473"/>
                    <a:pt x="4014" y="1473"/>
                  </a:cubicBezTo>
                  <a:cubicBezTo>
                    <a:pt x="4301" y="1473"/>
                    <a:pt x="4585" y="1363"/>
                    <a:pt x="4789" y="1142"/>
                  </a:cubicBezTo>
                  <a:cubicBezTo>
                    <a:pt x="4868" y="1063"/>
                    <a:pt x="4971" y="1024"/>
                    <a:pt x="5069" y="1024"/>
                  </a:cubicBezTo>
                  <a:close/>
                  <a:moveTo>
                    <a:pt x="4080" y="0"/>
                  </a:moveTo>
                  <a:cubicBezTo>
                    <a:pt x="3372" y="0"/>
                    <a:pt x="2663" y="213"/>
                    <a:pt x="2048" y="638"/>
                  </a:cubicBezTo>
                  <a:cubicBezTo>
                    <a:pt x="1954" y="669"/>
                    <a:pt x="1922" y="701"/>
                    <a:pt x="1859" y="701"/>
                  </a:cubicBezTo>
                  <a:lnTo>
                    <a:pt x="1" y="701"/>
                  </a:lnTo>
                  <a:cubicBezTo>
                    <a:pt x="190" y="2780"/>
                    <a:pt x="1922" y="4450"/>
                    <a:pt x="4096" y="4450"/>
                  </a:cubicBezTo>
                  <a:cubicBezTo>
                    <a:pt x="6207" y="4450"/>
                    <a:pt x="8003" y="2780"/>
                    <a:pt x="8192" y="701"/>
                  </a:cubicBezTo>
                  <a:lnTo>
                    <a:pt x="6333" y="701"/>
                  </a:lnTo>
                  <a:cubicBezTo>
                    <a:pt x="6207" y="701"/>
                    <a:pt x="6144" y="701"/>
                    <a:pt x="6113" y="638"/>
                  </a:cubicBezTo>
                  <a:cubicBezTo>
                    <a:pt x="5498" y="213"/>
                    <a:pt x="4789" y="0"/>
                    <a:pt x="4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2" name="Google Shape;19742;p93"/>
            <p:cNvSpPr/>
            <p:nvPr/>
          </p:nvSpPr>
          <p:spPr>
            <a:xfrm>
              <a:off x="-51985300" y="4133050"/>
              <a:ext cx="204800" cy="55925"/>
            </a:xfrm>
            <a:custGeom>
              <a:avLst/>
              <a:gdLst/>
              <a:ahLst/>
              <a:cxnLst/>
              <a:rect l="l" t="t" r="r" b="b"/>
              <a:pathLst>
                <a:path w="8192" h="2237" extrusionOk="0">
                  <a:moveTo>
                    <a:pt x="2552" y="756"/>
                  </a:moveTo>
                  <a:cubicBezTo>
                    <a:pt x="2742" y="756"/>
                    <a:pt x="2899" y="914"/>
                    <a:pt x="2899" y="1103"/>
                  </a:cubicBezTo>
                  <a:cubicBezTo>
                    <a:pt x="2899" y="1292"/>
                    <a:pt x="2742" y="1449"/>
                    <a:pt x="2552" y="1449"/>
                  </a:cubicBezTo>
                  <a:cubicBezTo>
                    <a:pt x="2363" y="1449"/>
                    <a:pt x="2206" y="1292"/>
                    <a:pt x="2206" y="1103"/>
                  </a:cubicBezTo>
                  <a:cubicBezTo>
                    <a:pt x="2206" y="914"/>
                    <a:pt x="2363" y="756"/>
                    <a:pt x="2552" y="756"/>
                  </a:cubicBezTo>
                  <a:close/>
                  <a:moveTo>
                    <a:pt x="5545" y="756"/>
                  </a:moveTo>
                  <a:cubicBezTo>
                    <a:pt x="5734" y="756"/>
                    <a:pt x="5892" y="914"/>
                    <a:pt x="5892" y="1103"/>
                  </a:cubicBezTo>
                  <a:cubicBezTo>
                    <a:pt x="5892" y="1292"/>
                    <a:pt x="5734" y="1449"/>
                    <a:pt x="5545" y="1449"/>
                  </a:cubicBezTo>
                  <a:cubicBezTo>
                    <a:pt x="5356" y="1449"/>
                    <a:pt x="5199" y="1292"/>
                    <a:pt x="5199" y="1103"/>
                  </a:cubicBezTo>
                  <a:cubicBezTo>
                    <a:pt x="5167" y="914"/>
                    <a:pt x="5356" y="756"/>
                    <a:pt x="5545" y="756"/>
                  </a:cubicBezTo>
                  <a:close/>
                  <a:moveTo>
                    <a:pt x="1" y="0"/>
                  </a:moveTo>
                  <a:lnTo>
                    <a:pt x="1" y="2237"/>
                  </a:lnTo>
                  <a:lnTo>
                    <a:pt x="1733" y="2237"/>
                  </a:lnTo>
                  <a:cubicBezTo>
                    <a:pt x="2458" y="1796"/>
                    <a:pt x="3277" y="1575"/>
                    <a:pt x="4092" y="1575"/>
                  </a:cubicBezTo>
                  <a:cubicBezTo>
                    <a:pt x="4907" y="1575"/>
                    <a:pt x="5719" y="1796"/>
                    <a:pt x="6428" y="2237"/>
                  </a:cubicBezTo>
                  <a:lnTo>
                    <a:pt x="8192" y="2237"/>
                  </a:lnTo>
                  <a:lnTo>
                    <a:pt x="819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3" name="Google Shape;19743;p93"/>
            <p:cNvSpPr/>
            <p:nvPr/>
          </p:nvSpPr>
          <p:spPr>
            <a:xfrm>
              <a:off x="-51780525" y="3983125"/>
              <a:ext cx="55950" cy="105825"/>
            </a:xfrm>
            <a:custGeom>
              <a:avLst/>
              <a:gdLst/>
              <a:ahLst/>
              <a:cxnLst/>
              <a:rect l="l" t="t" r="r" b="b"/>
              <a:pathLst>
                <a:path w="2238" h="4233" extrusionOk="0">
                  <a:moveTo>
                    <a:pt x="1849" y="0"/>
                  </a:moveTo>
                  <a:cubicBezTo>
                    <a:pt x="1729" y="0"/>
                    <a:pt x="1618" y="47"/>
                    <a:pt x="1545" y="169"/>
                  </a:cubicBezTo>
                  <a:cubicBezTo>
                    <a:pt x="1135" y="767"/>
                    <a:pt x="631" y="1240"/>
                    <a:pt x="1" y="1586"/>
                  </a:cubicBezTo>
                  <a:cubicBezTo>
                    <a:pt x="473" y="2374"/>
                    <a:pt x="694" y="3288"/>
                    <a:pt x="694" y="4233"/>
                  </a:cubicBezTo>
                  <a:cubicBezTo>
                    <a:pt x="1576" y="3792"/>
                    <a:pt x="2206" y="2910"/>
                    <a:pt x="2206" y="1870"/>
                  </a:cubicBezTo>
                  <a:lnTo>
                    <a:pt x="2206" y="358"/>
                  </a:lnTo>
                  <a:cubicBezTo>
                    <a:pt x="2238" y="200"/>
                    <a:pt x="2112" y="106"/>
                    <a:pt x="1954" y="11"/>
                  </a:cubicBezTo>
                  <a:cubicBezTo>
                    <a:pt x="1919" y="4"/>
                    <a:pt x="1883" y="0"/>
                    <a:pt x="184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4" name="Google Shape;19744;p93"/>
            <p:cNvSpPr/>
            <p:nvPr/>
          </p:nvSpPr>
          <p:spPr>
            <a:xfrm>
              <a:off x="-52023900" y="4139350"/>
              <a:ext cx="18925" cy="63800"/>
            </a:xfrm>
            <a:custGeom>
              <a:avLst/>
              <a:gdLst/>
              <a:ahLst/>
              <a:cxnLst/>
              <a:rect l="l" t="t" r="r" b="b"/>
              <a:pathLst>
                <a:path w="757" h="2552" extrusionOk="0">
                  <a:moveTo>
                    <a:pt x="757" y="0"/>
                  </a:moveTo>
                  <a:cubicBezTo>
                    <a:pt x="316" y="221"/>
                    <a:pt x="1" y="693"/>
                    <a:pt x="1" y="1260"/>
                  </a:cubicBezTo>
                  <a:cubicBezTo>
                    <a:pt x="1" y="1796"/>
                    <a:pt x="316" y="2268"/>
                    <a:pt x="757" y="2552"/>
                  </a:cubicBezTo>
                  <a:lnTo>
                    <a:pt x="75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5" name="Google Shape;19745;p93"/>
            <p:cNvSpPr/>
            <p:nvPr/>
          </p:nvSpPr>
          <p:spPr>
            <a:xfrm>
              <a:off x="-51763200" y="4139350"/>
              <a:ext cx="18925" cy="63800"/>
            </a:xfrm>
            <a:custGeom>
              <a:avLst/>
              <a:gdLst/>
              <a:ahLst/>
              <a:cxnLst/>
              <a:rect l="l" t="t" r="r" b="b"/>
              <a:pathLst>
                <a:path w="757" h="2552" extrusionOk="0">
                  <a:moveTo>
                    <a:pt x="1" y="0"/>
                  </a:moveTo>
                  <a:lnTo>
                    <a:pt x="1" y="2552"/>
                  </a:lnTo>
                  <a:cubicBezTo>
                    <a:pt x="442" y="2268"/>
                    <a:pt x="757" y="1796"/>
                    <a:pt x="757" y="1260"/>
                  </a:cubicBezTo>
                  <a:cubicBezTo>
                    <a:pt x="757" y="693"/>
                    <a:pt x="442" y="221"/>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746" name="Google Shape;19746;p93"/>
          <p:cNvGrpSpPr/>
          <p:nvPr/>
        </p:nvGrpSpPr>
        <p:grpSpPr>
          <a:xfrm>
            <a:off x="6215199" y="1532546"/>
            <a:ext cx="314662" cy="358971"/>
            <a:chOff x="-56766175" y="3198925"/>
            <a:chExt cx="279625" cy="319000"/>
          </a:xfrm>
        </p:grpSpPr>
        <p:sp>
          <p:nvSpPr>
            <p:cNvPr id="19747" name="Google Shape;19747;p93"/>
            <p:cNvSpPr/>
            <p:nvPr/>
          </p:nvSpPr>
          <p:spPr>
            <a:xfrm>
              <a:off x="-56766175" y="3335975"/>
              <a:ext cx="18925" cy="63825"/>
            </a:xfrm>
            <a:custGeom>
              <a:avLst/>
              <a:gdLst/>
              <a:ahLst/>
              <a:cxnLst/>
              <a:rect l="l" t="t" r="r" b="b"/>
              <a:pathLst>
                <a:path w="757" h="2553" extrusionOk="0">
                  <a:moveTo>
                    <a:pt x="757" y="0"/>
                  </a:moveTo>
                  <a:cubicBezTo>
                    <a:pt x="316" y="221"/>
                    <a:pt x="1" y="693"/>
                    <a:pt x="1" y="1260"/>
                  </a:cubicBezTo>
                  <a:cubicBezTo>
                    <a:pt x="1" y="1796"/>
                    <a:pt x="316" y="2269"/>
                    <a:pt x="757" y="2552"/>
                  </a:cubicBezTo>
                  <a:lnTo>
                    <a:pt x="757" y="158"/>
                  </a:lnTo>
                  <a:lnTo>
                    <a:pt x="75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8" name="Google Shape;19748;p93"/>
            <p:cNvSpPr/>
            <p:nvPr/>
          </p:nvSpPr>
          <p:spPr>
            <a:xfrm>
              <a:off x="-56747275" y="3198925"/>
              <a:ext cx="222925" cy="93750"/>
            </a:xfrm>
            <a:custGeom>
              <a:avLst/>
              <a:gdLst/>
              <a:ahLst/>
              <a:cxnLst/>
              <a:rect l="l" t="t" r="r" b="b"/>
              <a:pathLst>
                <a:path w="8917" h="3750" extrusionOk="0">
                  <a:moveTo>
                    <a:pt x="347" y="0"/>
                  </a:moveTo>
                  <a:cubicBezTo>
                    <a:pt x="158" y="0"/>
                    <a:pt x="1" y="158"/>
                    <a:pt x="32" y="347"/>
                  </a:cubicBezTo>
                  <a:cubicBezTo>
                    <a:pt x="410" y="2269"/>
                    <a:pt x="2080" y="3749"/>
                    <a:pt x="4096" y="3749"/>
                  </a:cubicBezTo>
                  <a:lnTo>
                    <a:pt x="8917" y="3749"/>
                  </a:lnTo>
                  <a:cubicBezTo>
                    <a:pt x="8728" y="1639"/>
                    <a:pt x="6995" y="0"/>
                    <a:pt x="485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9" name="Google Shape;19749;p93"/>
            <p:cNvSpPr/>
            <p:nvPr/>
          </p:nvSpPr>
          <p:spPr>
            <a:xfrm>
              <a:off x="-56710250" y="3348575"/>
              <a:ext cx="55150" cy="55150"/>
            </a:xfrm>
            <a:custGeom>
              <a:avLst/>
              <a:gdLst/>
              <a:ahLst/>
              <a:cxnLst/>
              <a:rect l="l" t="t" r="r" b="b"/>
              <a:pathLst>
                <a:path w="2206" h="2206" extrusionOk="0">
                  <a:moveTo>
                    <a:pt x="1103" y="0"/>
                  </a:moveTo>
                  <a:cubicBezTo>
                    <a:pt x="473" y="0"/>
                    <a:pt x="0" y="504"/>
                    <a:pt x="0" y="1103"/>
                  </a:cubicBezTo>
                  <a:cubicBezTo>
                    <a:pt x="0" y="1670"/>
                    <a:pt x="504" y="2206"/>
                    <a:pt x="1103" y="2206"/>
                  </a:cubicBezTo>
                  <a:cubicBezTo>
                    <a:pt x="1733" y="2206"/>
                    <a:pt x="2206" y="1702"/>
                    <a:pt x="2206" y="1103"/>
                  </a:cubicBezTo>
                  <a:cubicBezTo>
                    <a:pt x="2206" y="504"/>
                    <a:pt x="1733" y="0"/>
                    <a:pt x="11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0" name="Google Shape;19750;p93"/>
            <p:cNvSpPr/>
            <p:nvPr/>
          </p:nvSpPr>
          <p:spPr>
            <a:xfrm>
              <a:off x="-56597625" y="3349350"/>
              <a:ext cx="55150" cy="55175"/>
            </a:xfrm>
            <a:custGeom>
              <a:avLst/>
              <a:gdLst/>
              <a:ahLst/>
              <a:cxnLst/>
              <a:rect l="l" t="t" r="r" b="b"/>
              <a:pathLst>
                <a:path w="2206" h="2207" extrusionOk="0">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1" name="Google Shape;19751;p93"/>
            <p:cNvSpPr/>
            <p:nvPr/>
          </p:nvSpPr>
          <p:spPr>
            <a:xfrm>
              <a:off x="-56727575" y="3376925"/>
              <a:ext cx="204800" cy="141000"/>
            </a:xfrm>
            <a:custGeom>
              <a:avLst/>
              <a:gdLst/>
              <a:ahLst/>
              <a:cxnLst/>
              <a:rect l="l" t="t" r="r" b="b"/>
              <a:pathLst>
                <a:path w="8192" h="5640" extrusionOk="0">
                  <a:moveTo>
                    <a:pt x="5104" y="2174"/>
                  </a:moveTo>
                  <a:cubicBezTo>
                    <a:pt x="5199" y="2174"/>
                    <a:pt x="5293" y="2206"/>
                    <a:pt x="5356" y="2269"/>
                  </a:cubicBezTo>
                  <a:cubicBezTo>
                    <a:pt x="5545" y="2395"/>
                    <a:pt x="5545" y="2647"/>
                    <a:pt x="5388" y="2804"/>
                  </a:cubicBezTo>
                  <a:cubicBezTo>
                    <a:pt x="5041" y="3151"/>
                    <a:pt x="4569" y="3340"/>
                    <a:pt x="4096" y="3340"/>
                  </a:cubicBezTo>
                  <a:cubicBezTo>
                    <a:pt x="3560" y="3340"/>
                    <a:pt x="3088" y="3151"/>
                    <a:pt x="2741" y="2804"/>
                  </a:cubicBezTo>
                  <a:cubicBezTo>
                    <a:pt x="2584" y="2647"/>
                    <a:pt x="2584" y="2395"/>
                    <a:pt x="2741" y="2269"/>
                  </a:cubicBezTo>
                  <a:cubicBezTo>
                    <a:pt x="2820" y="2206"/>
                    <a:pt x="2922" y="2174"/>
                    <a:pt x="3021" y="2174"/>
                  </a:cubicBezTo>
                  <a:cubicBezTo>
                    <a:pt x="3119" y="2174"/>
                    <a:pt x="3214" y="2206"/>
                    <a:pt x="3277" y="2269"/>
                  </a:cubicBezTo>
                  <a:cubicBezTo>
                    <a:pt x="3482" y="2489"/>
                    <a:pt x="3765" y="2600"/>
                    <a:pt x="4053" y="2600"/>
                  </a:cubicBezTo>
                  <a:cubicBezTo>
                    <a:pt x="4340" y="2600"/>
                    <a:pt x="4632" y="2489"/>
                    <a:pt x="4852" y="2269"/>
                  </a:cubicBezTo>
                  <a:cubicBezTo>
                    <a:pt x="4915" y="2206"/>
                    <a:pt x="5010" y="2174"/>
                    <a:pt x="5104" y="2174"/>
                  </a:cubicBezTo>
                  <a:close/>
                  <a:moveTo>
                    <a:pt x="0" y="0"/>
                  </a:moveTo>
                  <a:lnTo>
                    <a:pt x="0" y="1513"/>
                  </a:lnTo>
                  <a:cubicBezTo>
                    <a:pt x="0" y="3623"/>
                    <a:pt x="1639" y="5451"/>
                    <a:pt x="3718" y="5640"/>
                  </a:cubicBezTo>
                  <a:lnTo>
                    <a:pt x="3718" y="4537"/>
                  </a:lnTo>
                  <a:cubicBezTo>
                    <a:pt x="3718" y="4348"/>
                    <a:pt x="3875" y="4191"/>
                    <a:pt x="4096" y="4191"/>
                  </a:cubicBezTo>
                  <a:cubicBezTo>
                    <a:pt x="4285" y="4191"/>
                    <a:pt x="4442" y="4348"/>
                    <a:pt x="4442" y="4537"/>
                  </a:cubicBezTo>
                  <a:lnTo>
                    <a:pt x="4442" y="5640"/>
                  </a:lnTo>
                  <a:cubicBezTo>
                    <a:pt x="6522" y="5451"/>
                    <a:pt x="8192" y="3623"/>
                    <a:pt x="8192" y="1513"/>
                  </a:cubicBezTo>
                  <a:lnTo>
                    <a:pt x="8192" y="0"/>
                  </a:lnTo>
                  <a:cubicBezTo>
                    <a:pt x="8192" y="1009"/>
                    <a:pt x="7309" y="1859"/>
                    <a:pt x="6301" y="1859"/>
                  </a:cubicBezTo>
                  <a:cubicBezTo>
                    <a:pt x="5388" y="1859"/>
                    <a:pt x="4632" y="1229"/>
                    <a:pt x="4474" y="347"/>
                  </a:cubicBezTo>
                  <a:lnTo>
                    <a:pt x="3655" y="347"/>
                  </a:lnTo>
                  <a:cubicBezTo>
                    <a:pt x="3497" y="1229"/>
                    <a:pt x="2710" y="1859"/>
                    <a:pt x="1828" y="1859"/>
                  </a:cubicBezTo>
                  <a:cubicBezTo>
                    <a:pt x="819" y="1859"/>
                    <a:pt x="0" y="1009"/>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2" name="Google Shape;19752;p93"/>
            <p:cNvSpPr/>
            <p:nvPr/>
          </p:nvSpPr>
          <p:spPr>
            <a:xfrm>
              <a:off x="-56729150" y="3289500"/>
              <a:ext cx="204000" cy="87450"/>
            </a:xfrm>
            <a:custGeom>
              <a:avLst/>
              <a:gdLst/>
              <a:ahLst/>
              <a:cxnLst/>
              <a:rect l="l" t="t" r="r" b="b"/>
              <a:pathLst>
                <a:path w="8160" h="3498" extrusionOk="0">
                  <a:moveTo>
                    <a:pt x="567" y="0"/>
                  </a:moveTo>
                  <a:cubicBezTo>
                    <a:pt x="221" y="630"/>
                    <a:pt x="0" y="1292"/>
                    <a:pt x="0" y="2017"/>
                  </a:cubicBezTo>
                  <a:lnTo>
                    <a:pt x="0" y="3497"/>
                  </a:lnTo>
                  <a:cubicBezTo>
                    <a:pt x="0" y="2489"/>
                    <a:pt x="851" y="1639"/>
                    <a:pt x="1859" y="1639"/>
                  </a:cubicBezTo>
                  <a:cubicBezTo>
                    <a:pt x="2773" y="1639"/>
                    <a:pt x="3529" y="2269"/>
                    <a:pt x="3686" y="3151"/>
                  </a:cubicBezTo>
                  <a:lnTo>
                    <a:pt x="4505" y="3151"/>
                  </a:lnTo>
                  <a:cubicBezTo>
                    <a:pt x="4663" y="2269"/>
                    <a:pt x="5451" y="1639"/>
                    <a:pt x="6333" y="1639"/>
                  </a:cubicBezTo>
                  <a:cubicBezTo>
                    <a:pt x="7341" y="1639"/>
                    <a:pt x="8160" y="2489"/>
                    <a:pt x="8160" y="3497"/>
                  </a:cubicBezTo>
                  <a:lnTo>
                    <a:pt x="8160" y="914"/>
                  </a:lnTo>
                  <a:lnTo>
                    <a:pt x="3340" y="914"/>
                  </a:lnTo>
                  <a:cubicBezTo>
                    <a:pt x="2332" y="851"/>
                    <a:pt x="1355" y="536"/>
                    <a:pt x="5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3" name="Google Shape;19753;p93"/>
            <p:cNvSpPr/>
            <p:nvPr/>
          </p:nvSpPr>
          <p:spPr>
            <a:xfrm>
              <a:off x="-56505475" y="3335975"/>
              <a:ext cx="18925" cy="63825"/>
            </a:xfrm>
            <a:custGeom>
              <a:avLst/>
              <a:gdLst/>
              <a:ahLst/>
              <a:cxnLst/>
              <a:rect l="l" t="t" r="r" b="b"/>
              <a:pathLst>
                <a:path w="757" h="2553" extrusionOk="0">
                  <a:moveTo>
                    <a:pt x="1" y="0"/>
                  </a:moveTo>
                  <a:lnTo>
                    <a:pt x="1" y="2552"/>
                  </a:lnTo>
                  <a:cubicBezTo>
                    <a:pt x="442" y="2269"/>
                    <a:pt x="757" y="1796"/>
                    <a:pt x="757" y="1260"/>
                  </a:cubicBezTo>
                  <a:cubicBezTo>
                    <a:pt x="757" y="693"/>
                    <a:pt x="473" y="221"/>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754" name="Google Shape;19754;p93"/>
          <p:cNvGrpSpPr/>
          <p:nvPr/>
        </p:nvGrpSpPr>
        <p:grpSpPr>
          <a:xfrm>
            <a:off x="6214313" y="1987846"/>
            <a:ext cx="316434" cy="358099"/>
            <a:chOff x="-56766175" y="3590375"/>
            <a:chExt cx="281200" cy="318225"/>
          </a:xfrm>
        </p:grpSpPr>
        <p:sp>
          <p:nvSpPr>
            <p:cNvPr id="19755" name="Google Shape;19755;p93"/>
            <p:cNvSpPr/>
            <p:nvPr/>
          </p:nvSpPr>
          <p:spPr>
            <a:xfrm>
              <a:off x="-56766175" y="3632900"/>
              <a:ext cx="281200" cy="275700"/>
            </a:xfrm>
            <a:custGeom>
              <a:avLst/>
              <a:gdLst/>
              <a:ahLst/>
              <a:cxnLst/>
              <a:rect l="l" t="t" r="r" b="b"/>
              <a:pathLst>
                <a:path w="11248" h="11028" extrusionOk="0">
                  <a:moveTo>
                    <a:pt x="1576" y="0"/>
                  </a:moveTo>
                  <a:cubicBezTo>
                    <a:pt x="599" y="1009"/>
                    <a:pt x="1" y="2395"/>
                    <a:pt x="1" y="3907"/>
                  </a:cubicBezTo>
                  <a:lnTo>
                    <a:pt x="1" y="10681"/>
                  </a:lnTo>
                  <a:cubicBezTo>
                    <a:pt x="1" y="10870"/>
                    <a:pt x="158" y="11027"/>
                    <a:pt x="347" y="11027"/>
                  </a:cubicBezTo>
                  <a:lnTo>
                    <a:pt x="5577" y="11027"/>
                  </a:lnTo>
                  <a:cubicBezTo>
                    <a:pt x="3340" y="11027"/>
                    <a:pt x="1481" y="9200"/>
                    <a:pt x="1481" y="6932"/>
                  </a:cubicBezTo>
                  <a:lnTo>
                    <a:pt x="1481" y="5388"/>
                  </a:lnTo>
                  <a:cubicBezTo>
                    <a:pt x="1481" y="5262"/>
                    <a:pt x="1576" y="5167"/>
                    <a:pt x="1702" y="5073"/>
                  </a:cubicBezTo>
                  <a:lnTo>
                    <a:pt x="5419" y="2836"/>
                  </a:lnTo>
                  <a:cubicBezTo>
                    <a:pt x="5482" y="2789"/>
                    <a:pt x="5553" y="2765"/>
                    <a:pt x="5624" y="2765"/>
                  </a:cubicBezTo>
                  <a:cubicBezTo>
                    <a:pt x="5695" y="2765"/>
                    <a:pt x="5766" y="2789"/>
                    <a:pt x="5829" y="2836"/>
                  </a:cubicBezTo>
                  <a:lnTo>
                    <a:pt x="9578" y="5073"/>
                  </a:lnTo>
                  <a:cubicBezTo>
                    <a:pt x="9673" y="5167"/>
                    <a:pt x="9767" y="5262"/>
                    <a:pt x="9767" y="5388"/>
                  </a:cubicBezTo>
                  <a:lnTo>
                    <a:pt x="9767" y="6932"/>
                  </a:lnTo>
                  <a:cubicBezTo>
                    <a:pt x="9767" y="9200"/>
                    <a:pt x="7908" y="11027"/>
                    <a:pt x="5671" y="11027"/>
                  </a:cubicBezTo>
                  <a:lnTo>
                    <a:pt x="10901" y="11027"/>
                  </a:lnTo>
                  <a:cubicBezTo>
                    <a:pt x="11090" y="11027"/>
                    <a:pt x="11248" y="10870"/>
                    <a:pt x="11248" y="10681"/>
                  </a:cubicBezTo>
                  <a:lnTo>
                    <a:pt x="11248" y="3907"/>
                  </a:lnTo>
                  <a:cubicBezTo>
                    <a:pt x="11185" y="2363"/>
                    <a:pt x="10586" y="977"/>
                    <a:pt x="9610" y="0"/>
                  </a:cubicBezTo>
                  <a:cubicBezTo>
                    <a:pt x="9578" y="158"/>
                    <a:pt x="9484" y="316"/>
                    <a:pt x="9358" y="473"/>
                  </a:cubicBezTo>
                  <a:cubicBezTo>
                    <a:pt x="8727" y="1418"/>
                    <a:pt x="7247" y="2048"/>
                    <a:pt x="5577" y="2048"/>
                  </a:cubicBezTo>
                  <a:cubicBezTo>
                    <a:pt x="3907" y="2048"/>
                    <a:pt x="2395" y="1418"/>
                    <a:pt x="1765" y="442"/>
                  </a:cubicBezTo>
                  <a:cubicBezTo>
                    <a:pt x="1702" y="316"/>
                    <a:pt x="1607" y="158"/>
                    <a:pt x="157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6" name="Google Shape;19756;p93"/>
            <p:cNvSpPr/>
            <p:nvPr/>
          </p:nvSpPr>
          <p:spPr>
            <a:xfrm>
              <a:off x="-56709475" y="3722700"/>
              <a:ext cx="167800" cy="153600"/>
            </a:xfrm>
            <a:custGeom>
              <a:avLst/>
              <a:gdLst/>
              <a:ahLst/>
              <a:cxnLst/>
              <a:rect l="l" t="t" r="r" b="b"/>
              <a:pathLst>
                <a:path w="6712" h="6144" extrusionOk="0">
                  <a:moveTo>
                    <a:pt x="1828" y="1449"/>
                  </a:moveTo>
                  <a:cubicBezTo>
                    <a:pt x="2017" y="1449"/>
                    <a:pt x="2175" y="1607"/>
                    <a:pt x="2175" y="1796"/>
                  </a:cubicBezTo>
                  <a:cubicBezTo>
                    <a:pt x="2206" y="2016"/>
                    <a:pt x="2049" y="2142"/>
                    <a:pt x="1828" y="2142"/>
                  </a:cubicBezTo>
                  <a:cubicBezTo>
                    <a:pt x="1639" y="2142"/>
                    <a:pt x="1482" y="2016"/>
                    <a:pt x="1482" y="1796"/>
                  </a:cubicBezTo>
                  <a:cubicBezTo>
                    <a:pt x="1482" y="1607"/>
                    <a:pt x="1639" y="1449"/>
                    <a:pt x="1828" y="1449"/>
                  </a:cubicBezTo>
                  <a:close/>
                  <a:moveTo>
                    <a:pt x="4821" y="1449"/>
                  </a:moveTo>
                  <a:cubicBezTo>
                    <a:pt x="5010" y="1449"/>
                    <a:pt x="5168" y="1607"/>
                    <a:pt x="5168" y="1796"/>
                  </a:cubicBezTo>
                  <a:cubicBezTo>
                    <a:pt x="5199" y="2016"/>
                    <a:pt x="5010" y="2142"/>
                    <a:pt x="4821" y="2142"/>
                  </a:cubicBezTo>
                  <a:cubicBezTo>
                    <a:pt x="4632" y="2142"/>
                    <a:pt x="4475" y="2016"/>
                    <a:pt x="4475" y="1796"/>
                  </a:cubicBezTo>
                  <a:cubicBezTo>
                    <a:pt x="4475" y="1607"/>
                    <a:pt x="4632" y="1449"/>
                    <a:pt x="4821" y="1449"/>
                  </a:cubicBezTo>
                  <a:close/>
                  <a:moveTo>
                    <a:pt x="3372" y="0"/>
                  </a:moveTo>
                  <a:lnTo>
                    <a:pt x="1" y="2016"/>
                  </a:lnTo>
                  <a:lnTo>
                    <a:pt x="1" y="3340"/>
                  </a:lnTo>
                  <a:cubicBezTo>
                    <a:pt x="1" y="4474"/>
                    <a:pt x="599" y="5545"/>
                    <a:pt x="1513" y="6143"/>
                  </a:cubicBezTo>
                  <a:lnTo>
                    <a:pt x="1513" y="4411"/>
                  </a:lnTo>
                  <a:cubicBezTo>
                    <a:pt x="1513" y="4253"/>
                    <a:pt x="1576" y="4127"/>
                    <a:pt x="1702" y="4096"/>
                  </a:cubicBezTo>
                  <a:cubicBezTo>
                    <a:pt x="2222" y="3844"/>
                    <a:pt x="2797" y="3718"/>
                    <a:pt x="3368" y="3718"/>
                  </a:cubicBezTo>
                  <a:cubicBezTo>
                    <a:pt x="3939" y="3718"/>
                    <a:pt x="4506" y="3844"/>
                    <a:pt x="5010" y="4096"/>
                  </a:cubicBezTo>
                  <a:cubicBezTo>
                    <a:pt x="5136" y="4159"/>
                    <a:pt x="5199" y="4285"/>
                    <a:pt x="5199" y="4411"/>
                  </a:cubicBezTo>
                  <a:lnTo>
                    <a:pt x="5199" y="6143"/>
                  </a:lnTo>
                  <a:cubicBezTo>
                    <a:pt x="6113" y="5545"/>
                    <a:pt x="6711" y="4505"/>
                    <a:pt x="6711" y="3340"/>
                  </a:cubicBezTo>
                  <a:lnTo>
                    <a:pt x="6711" y="2016"/>
                  </a:lnTo>
                  <a:lnTo>
                    <a:pt x="337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7" name="Google Shape;19757;p93"/>
            <p:cNvSpPr/>
            <p:nvPr/>
          </p:nvSpPr>
          <p:spPr>
            <a:xfrm>
              <a:off x="-56654325" y="3833750"/>
              <a:ext cx="55150" cy="55950"/>
            </a:xfrm>
            <a:custGeom>
              <a:avLst/>
              <a:gdLst/>
              <a:ahLst/>
              <a:cxnLst/>
              <a:rect l="l" t="t" r="r" b="b"/>
              <a:pathLst>
                <a:path w="2206" h="2238" extrusionOk="0">
                  <a:moveTo>
                    <a:pt x="1127" y="0"/>
                  </a:moveTo>
                  <a:cubicBezTo>
                    <a:pt x="748" y="0"/>
                    <a:pt x="363" y="63"/>
                    <a:pt x="0" y="189"/>
                  </a:cubicBezTo>
                  <a:lnTo>
                    <a:pt x="0" y="2048"/>
                  </a:lnTo>
                  <a:cubicBezTo>
                    <a:pt x="378" y="2174"/>
                    <a:pt x="725" y="2237"/>
                    <a:pt x="1103" y="2237"/>
                  </a:cubicBezTo>
                  <a:cubicBezTo>
                    <a:pt x="1512" y="2237"/>
                    <a:pt x="1859" y="2174"/>
                    <a:pt x="2206" y="2048"/>
                  </a:cubicBezTo>
                  <a:lnTo>
                    <a:pt x="2206" y="189"/>
                  </a:lnTo>
                  <a:cubicBezTo>
                    <a:pt x="1875" y="63"/>
                    <a:pt x="1505" y="0"/>
                    <a:pt x="11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8" name="Google Shape;19758;p93"/>
            <p:cNvSpPr/>
            <p:nvPr/>
          </p:nvSpPr>
          <p:spPr>
            <a:xfrm>
              <a:off x="-56710250" y="3590375"/>
              <a:ext cx="167775" cy="74850"/>
            </a:xfrm>
            <a:custGeom>
              <a:avLst/>
              <a:gdLst/>
              <a:ahLst/>
              <a:cxnLst/>
              <a:rect l="l" t="t" r="r" b="b"/>
              <a:pathLst>
                <a:path w="6711" h="2994" extrusionOk="0">
                  <a:moveTo>
                    <a:pt x="3340" y="0"/>
                  </a:moveTo>
                  <a:cubicBezTo>
                    <a:pt x="2080" y="0"/>
                    <a:pt x="946" y="441"/>
                    <a:pt x="0" y="1134"/>
                  </a:cubicBezTo>
                  <a:cubicBezTo>
                    <a:pt x="0" y="1355"/>
                    <a:pt x="32" y="1544"/>
                    <a:pt x="189" y="1733"/>
                  </a:cubicBezTo>
                  <a:cubicBezTo>
                    <a:pt x="662" y="2489"/>
                    <a:pt x="1922" y="2993"/>
                    <a:pt x="3340" y="2993"/>
                  </a:cubicBezTo>
                  <a:cubicBezTo>
                    <a:pt x="4726" y="2993"/>
                    <a:pt x="5986" y="2489"/>
                    <a:pt x="6490" y="1796"/>
                  </a:cubicBezTo>
                  <a:cubicBezTo>
                    <a:pt x="6648" y="1575"/>
                    <a:pt x="6711" y="1355"/>
                    <a:pt x="6711" y="1134"/>
                  </a:cubicBezTo>
                  <a:cubicBezTo>
                    <a:pt x="5766" y="441"/>
                    <a:pt x="4600" y="0"/>
                    <a:pt x="33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759" name="Google Shape;19759;p93"/>
          <p:cNvGrpSpPr/>
          <p:nvPr/>
        </p:nvGrpSpPr>
        <p:grpSpPr>
          <a:xfrm>
            <a:off x="6251269" y="2429217"/>
            <a:ext cx="272126" cy="358099"/>
            <a:chOff x="-56747275" y="3982600"/>
            <a:chExt cx="241825" cy="318225"/>
          </a:xfrm>
        </p:grpSpPr>
        <p:sp>
          <p:nvSpPr>
            <p:cNvPr id="19760" name="Google Shape;19760;p93"/>
            <p:cNvSpPr/>
            <p:nvPr/>
          </p:nvSpPr>
          <p:spPr>
            <a:xfrm>
              <a:off x="-56635425" y="4076325"/>
              <a:ext cx="18125" cy="37050"/>
            </a:xfrm>
            <a:custGeom>
              <a:avLst/>
              <a:gdLst/>
              <a:ahLst/>
              <a:cxnLst/>
              <a:rect l="l" t="t" r="r" b="b"/>
              <a:pathLst>
                <a:path w="725" h="1482" extrusionOk="0">
                  <a:moveTo>
                    <a:pt x="378" y="1"/>
                  </a:moveTo>
                  <a:cubicBezTo>
                    <a:pt x="158" y="1"/>
                    <a:pt x="0" y="316"/>
                    <a:pt x="0" y="725"/>
                  </a:cubicBezTo>
                  <a:cubicBezTo>
                    <a:pt x="0" y="1135"/>
                    <a:pt x="158" y="1481"/>
                    <a:pt x="378" y="1481"/>
                  </a:cubicBezTo>
                  <a:cubicBezTo>
                    <a:pt x="567" y="1481"/>
                    <a:pt x="725" y="1135"/>
                    <a:pt x="725" y="725"/>
                  </a:cubicBezTo>
                  <a:cubicBezTo>
                    <a:pt x="725" y="316"/>
                    <a:pt x="567"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1" name="Google Shape;19761;p93"/>
            <p:cNvSpPr/>
            <p:nvPr/>
          </p:nvSpPr>
          <p:spPr>
            <a:xfrm>
              <a:off x="-56618900" y="3991275"/>
              <a:ext cx="113450" cy="136250"/>
            </a:xfrm>
            <a:custGeom>
              <a:avLst/>
              <a:gdLst/>
              <a:ahLst/>
              <a:cxnLst/>
              <a:rect l="l" t="t" r="r" b="b"/>
              <a:pathLst>
                <a:path w="4538" h="5450" extrusionOk="0">
                  <a:moveTo>
                    <a:pt x="3277" y="0"/>
                  </a:moveTo>
                  <a:lnTo>
                    <a:pt x="1" y="2647"/>
                  </a:lnTo>
                  <a:lnTo>
                    <a:pt x="3939" y="5387"/>
                  </a:lnTo>
                  <a:cubicBezTo>
                    <a:pt x="4007" y="5430"/>
                    <a:pt x="4081" y="5449"/>
                    <a:pt x="4154" y="5449"/>
                  </a:cubicBezTo>
                  <a:cubicBezTo>
                    <a:pt x="4352" y="5449"/>
                    <a:pt x="4538" y="5303"/>
                    <a:pt x="4538" y="5072"/>
                  </a:cubicBezTo>
                  <a:lnTo>
                    <a:pt x="4538" y="2300"/>
                  </a:lnTo>
                  <a:cubicBezTo>
                    <a:pt x="4538" y="1355"/>
                    <a:pt x="4034" y="473"/>
                    <a:pt x="327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2" name="Google Shape;19762;p93"/>
            <p:cNvSpPr/>
            <p:nvPr/>
          </p:nvSpPr>
          <p:spPr>
            <a:xfrm>
              <a:off x="-56601550" y="4094450"/>
              <a:ext cx="31525" cy="19700"/>
            </a:xfrm>
            <a:custGeom>
              <a:avLst/>
              <a:gdLst/>
              <a:ahLst/>
              <a:cxnLst/>
              <a:rect l="l" t="t" r="r" b="b"/>
              <a:pathLst>
                <a:path w="1261" h="788" extrusionOk="0">
                  <a:moveTo>
                    <a:pt x="158" y="0"/>
                  </a:moveTo>
                  <a:lnTo>
                    <a:pt x="158" y="63"/>
                  </a:lnTo>
                  <a:cubicBezTo>
                    <a:pt x="158" y="315"/>
                    <a:pt x="95" y="567"/>
                    <a:pt x="0" y="788"/>
                  </a:cubicBezTo>
                  <a:lnTo>
                    <a:pt x="1260" y="788"/>
                  </a:lnTo>
                  <a:lnTo>
                    <a:pt x="1260" y="756"/>
                  </a:lnTo>
                  <a:lnTo>
                    <a:pt x="15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3" name="Google Shape;19763;p93"/>
            <p:cNvSpPr/>
            <p:nvPr/>
          </p:nvSpPr>
          <p:spPr>
            <a:xfrm>
              <a:off x="-56688200" y="4085775"/>
              <a:ext cx="37050" cy="27600"/>
            </a:xfrm>
            <a:custGeom>
              <a:avLst/>
              <a:gdLst/>
              <a:ahLst/>
              <a:cxnLst/>
              <a:rect l="l" t="t" r="r" b="b"/>
              <a:pathLst>
                <a:path w="1482" h="1104" extrusionOk="0">
                  <a:moveTo>
                    <a:pt x="1355" y="1"/>
                  </a:moveTo>
                  <a:lnTo>
                    <a:pt x="1" y="1103"/>
                  </a:lnTo>
                  <a:lnTo>
                    <a:pt x="1481" y="1103"/>
                  </a:lnTo>
                  <a:cubicBezTo>
                    <a:pt x="1418" y="883"/>
                    <a:pt x="1324" y="631"/>
                    <a:pt x="1324" y="347"/>
                  </a:cubicBezTo>
                  <a:cubicBezTo>
                    <a:pt x="1324" y="253"/>
                    <a:pt x="1324" y="127"/>
                    <a:pt x="13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4" name="Google Shape;19764;p93"/>
            <p:cNvSpPr/>
            <p:nvPr/>
          </p:nvSpPr>
          <p:spPr>
            <a:xfrm>
              <a:off x="-56747275" y="3982600"/>
              <a:ext cx="189850" cy="143850"/>
            </a:xfrm>
            <a:custGeom>
              <a:avLst/>
              <a:gdLst/>
              <a:ahLst/>
              <a:cxnLst/>
              <a:rect l="l" t="t" r="r" b="b"/>
              <a:pathLst>
                <a:path w="7594" h="5754" extrusionOk="0">
                  <a:moveTo>
                    <a:pt x="2584" y="1"/>
                  </a:moveTo>
                  <a:cubicBezTo>
                    <a:pt x="1135" y="1"/>
                    <a:pt x="1" y="1166"/>
                    <a:pt x="1" y="2647"/>
                  </a:cubicBezTo>
                  <a:lnTo>
                    <a:pt x="1" y="5388"/>
                  </a:lnTo>
                  <a:cubicBezTo>
                    <a:pt x="1" y="5610"/>
                    <a:pt x="172" y="5753"/>
                    <a:pt x="350" y="5753"/>
                  </a:cubicBezTo>
                  <a:cubicBezTo>
                    <a:pt x="426" y="5753"/>
                    <a:pt x="502" y="5728"/>
                    <a:pt x="568" y="5671"/>
                  </a:cubicBezTo>
                  <a:lnTo>
                    <a:pt x="7593" y="32"/>
                  </a:lnTo>
                  <a:cubicBezTo>
                    <a:pt x="7436" y="1"/>
                    <a:pt x="7278" y="1"/>
                    <a:pt x="70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5" name="Google Shape;19765;p93"/>
            <p:cNvSpPr/>
            <p:nvPr/>
          </p:nvSpPr>
          <p:spPr>
            <a:xfrm>
              <a:off x="-56654325" y="4217500"/>
              <a:ext cx="55150" cy="83325"/>
            </a:xfrm>
            <a:custGeom>
              <a:avLst/>
              <a:gdLst/>
              <a:ahLst/>
              <a:cxnLst/>
              <a:rect l="l" t="t" r="r" b="b"/>
              <a:pathLst>
                <a:path w="2206" h="3333" extrusionOk="0">
                  <a:moveTo>
                    <a:pt x="1127" y="1"/>
                  </a:moveTo>
                  <a:cubicBezTo>
                    <a:pt x="748" y="1"/>
                    <a:pt x="363" y="72"/>
                    <a:pt x="0" y="214"/>
                  </a:cubicBezTo>
                  <a:lnTo>
                    <a:pt x="0" y="3175"/>
                  </a:lnTo>
                  <a:cubicBezTo>
                    <a:pt x="378" y="3270"/>
                    <a:pt x="756" y="3333"/>
                    <a:pt x="1103" y="3333"/>
                  </a:cubicBezTo>
                  <a:cubicBezTo>
                    <a:pt x="1512" y="3333"/>
                    <a:pt x="1859" y="3270"/>
                    <a:pt x="2206" y="3175"/>
                  </a:cubicBezTo>
                  <a:lnTo>
                    <a:pt x="2206" y="214"/>
                  </a:lnTo>
                  <a:cubicBezTo>
                    <a:pt x="1875" y="72"/>
                    <a:pt x="1505" y="1"/>
                    <a:pt x="11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6" name="Google Shape;19766;p93"/>
            <p:cNvSpPr/>
            <p:nvPr/>
          </p:nvSpPr>
          <p:spPr>
            <a:xfrm>
              <a:off x="-56729150" y="4132250"/>
              <a:ext cx="204800" cy="157550"/>
            </a:xfrm>
            <a:custGeom>
              <a:avLst/>
              <a:gdLst/>
              <a:ahLst/>
              <a:cxnLst/>
              <a:rect l="l" t="t" r="r" b="b"/>
              <a:pathLst>
                <a:path w="8192" h="6302" extrusionOk="0">
                  <a:moveTo>
                    <a:pt x="2615" y="788"/>
                  </a:moveTo>
                  <a:cubicBezTo>
                    <a:pt x="2804" y="788"/>
                    <a:pt x="2962" y="946"/>
                    <a:pt x="2962" y="1135"/>
                  </a:cubicBezTo>
                  <a:cubicBezTo>
                    <a:pt x="2993" y="1324"/>
                    <a:pt x="2836" y="1481"/>
                    <a:pt x="2615" y="1481"/>
                  </a:cubicBezTo>
                  <a:cubicBezTo>
                    <a:pt x="2426" y="1481"/>
                    <a:pt x="2269" y="1324"/>
                    <a:pt x="2269" y="1135"/>
                  </a:cubicBezTo>
                  <a:cubicBezTo>
                    <a:pt x="2269" y="946"/>
                    <a:pt x="2426" y="788"/>
                    <a:pt x="2615" y="788"/>
                  </a:cubicBezTo>
                  <a:close/>
                  <a:moveTo>
                    <a:pt x="5608" y="788"/>
                  </a:moveTo>
                  <a:cubicBezTo>
                    <a:pt x="5797" y="788"/>
                    <a:pt x="5955" y="946"/>
                    <a:pt x="5955" y="1135"/>
                  </a:cubicBezTo>
                  <a:cubicBezTo>
                    <a:pt x="5986" y="1324"/>
                    <a:pt x="5797" y="1481"/>
                    <a:pt x="5608" y="1481"/>
                  </a:cubicBezTo>
                  <a:cubicBezTo>
                    <a:pt x="5419" y="1481"/>
                    <a:pt x="5262" y="1324"/>
                    <a:pt x="5262" y="1135"/>
                  </a:cubicBezTo>
                  <a:cubicBezTo>
                    <a:pt x="5262" y="946"/>
                    <a:pt x="5419" y="788"/>
                    <a:pt x="5608" y="788"/>
                  </a:cubicBezTo>
                  <a:close/>
                  <a:moveTo>
                    <a:pt x="725" y="1"/>
                  </a:moveTo>
                  <a:lnTo>
                    <a:pt x="0" y="536"/>
                  </a:lnTo>
                  <a:lnTo>
                    <a:pt x="0" y="2647"/>
                  </a:lnTo>
                  <a:cubicBezTo>
                    <a:pt x="0" y="4222"/>
                    <a:pt x="914" y="5577"/>
                    <a:pt x="2269" y="6301"/>
                  </a:cubicBezTo>
                  <a:lnTo>
                    <a:pt x="2269" y="3372"/>
                  </a:lnTo>
                  <a:cubicBezTo>
                    <a:pt x="2269" y="3214"/>
                    <a:pt x="2332" y="3120"/>
                    <a:pt x="2458" y="3056"/>
                  </a:cubicBezTo>
                  <a:cubicBezTo>
                    <a:pt x="2962" y="2804"/>
                    <a:pt x="3529" y="2678"/>
                    <a:pt x="4100" y="2678"/>
                  </a:cubicBezTo>
                  <a:cubicBezTo>
                    <a:pt x="4671" y="2678"/>
                    <a:pt x="5246" y="2804"/>
                    <a:pt x="5766" y="3056"/>
                  </a:cubicBezTo>
                  <a:cubicBezTo>
                    <a:pt x="5892" y="3151"/>
                    <a:pt x="5955" y="3277"/>
                    <a:pt x="5955" y="3372"/>
                  </a:cubicBezTo>
                  <a:lnTo>
                    <a:pt x="5955" y="6301"/>
                  </a:lnTo>
                  <a:cubicBezTo>
                    <a:pt x="7309" y="5640"/>
                    <a:pt x="8192" y="4254"/>
                    <a:pt x="8192" y="2647"/>
                  </a:cubicBezTo>
                  <a:lnTo>
                    <a:pt x="8192" y="536"/>
                  </a:lnTo>
                  <a:lnTo>
                    <a:pt x="737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767" name="Google Shape;19767;p93"/>
          <p:cNvGrpSpPr/>
          <p:nvPr/>
        </p:nvGrpSpPr>
        <p:grpSpPr>
          <a:xfrm>
            <a:off x="4881188" y="2894264"/>
            <a:ext cx="314662" cy="358971"/>
            <a:chOff x="-54793175" y="3198925"/>
            <a:chExt cx="279625" cy="319000"/>
          </a:xfrm>
        </p:grpSpPr>
        <p:sp>
          <p:nvSpPr>
            <p:cNvPr id="19768" name="Google Shape;19768;p93"/>
            <p:cNvSpPr/>
            <p:nvPr/>
          </p:nvSpPr>
          <p:spPr>
            <a:xfrm>
              <a:off x="-54532475" y="3354075"/>
              <a:ext cx="18925" cy="60675"/>
            </a:xfrm>
            <a:custGeom>
              <a:avLst/>
              <a:gdLst/>
              <a:ahLst/>
              <a:cxnLst/>
              <a:rect l="l" t="t" r="r" b="b"/>
              <a:pathLst>
                <a:path w="757" h="2427" extrusionOk="0">
                  <a:moveTo>
                    <a:pt x="1" y="1"/>
                  </a:moveTo>
                  <a:lnTo>
                    <a:pt x="1" y="788"/>
                  </a:lnTo>
                  <a:cubicBezTo>
                    <a:pt x="158" y="1355"/>
                    <a:pt x="190" y="1891"/>
                    <a:pt x="190" y="2427"/>
                  </a:cubicBezTo>
                  <a:cubicBezTo>
                    <a:pt x="505" y="2143"/>
                    <a:pt x="757" y="1734"/>
                    <a:pt x="757" y="1261"/>
                  </a:cubicBezTo>
                  <a:cubicBezTo>
                    <a:pt x="757" y="725"/>
                    <a:pt x="473" y="253"/>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9" name="Google Shape;19769;p93"/>
            <p:cNvSpPr/>
            <p:nvPr/>
          </p:nvSpPr>
          <p:spPr>
            <a:xfrm>
              <a:off x="-54793175" y="3198925"/>
              <a:ext cx="97675" cy="126050"/>
            </a:xfrm>
            <a:custGeom>
              <a:avLst/>
              <a:gdLst/>
              <a:ahLst/>
              <a:cxnLst/>
              <a:rect l="l" t="t" r="r" b="b"/>
              <a:pathLst>
                <a:path w="3907" h="5042" extrusionOk="0">
                  <a:moveTo>
                    <a:pt x="2993" y="0"/>
                  </a:moveTo>
                  <a:cubicBezTo>
                    <a:pt x="2426" y="0"/>
                    <a:pt x="1954" y="315"/>
                    <a:pt x="1702" y="756"/>
                  </a:cubicBezTo>
                  <a:cubicBezTo>
                    <a:pt x="1632" y="746"/>
                    <a:pt x="1562" y="742"/>
                    <a:pt x="1494" y="742"/>
                  </a:cubicBezTo>
                  <a:cubicBezTo>
                    <a:pt x="695" y="742"/>
                    <a:pt x="0" y="1396"/>
                    <a:pt x="0" y="2237"/>
                  </a:cubicBezTo>
                  <a:cubicBezTo>
                    <a:pt x="0" y="2521"/>
                    <a:pt x="63" y="2741"/>
                    <a:pt x="190" y="2993"/>
                  </a:cubicBezTo>
                  <a:cubicBezTo>
                    <a:pt x="63" y="3214"/>
                    <a:pt x="0" y="3466"/>
                    <a:pt x="0" y="3749"/>
                  </a:cubicBezTo>
                  <a:cubicBezTo>
                    <a:pt x="0" y="4285"/>
                    <a:pt x="316" y="4758"/>
                    <a:pt x="757" y="5041"/>
                  </a:cubicBezTo>
                  <a:lnTo>
                    <a:pt x="757" y="4852"/>
                  </a:lnTo>
                  <a:cubicBezTo>
                    <a:pt x="757" y="2804"/>
                    <a:pt x="2048" y="1008"/>
                    <a:pt x="3907" y="315"/>
                  </a:cubicBezTo>
                  <a:cubicBezTo>
                    <a:pt x="3655" y="126"/>
                    <a:pt x="3340" y="0"/>
                    <a:pt x="299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0" name="Google Shape;19770;p93"/>
            <p:cNvSpPr/>
            <p:nvPr/>
          </p:nvSpPr>
          <p:spPr>
            <a:xfrm>
              <a:off x="-54624625" y="3349350"/>
              <a:ext cx="55150" cy="55175"/>
            </a:xfrm>
            <a:custGeom>
              <a:avLst/>
              <a:gdLst/>
              <a:ahLst/>
              <a:cxnLst/>
              <a:rect l="l" t="t" r="r" b="b"/>
              <a:pathLst>
                <a:path w="2206" h="2207" extrusionOk="0">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1" name="Google Shape;19771;p93"/>
            <p:cNvSpPr/>
            <p:nvPr/>
          </p:nvSpPr>
          <p:spPr>
            <a:xfrm>
              <a:off x="-54737250" y="3349350"/>
              <a:ext cx="55150" cy="55175"/>
            </a:xfrm>
            <a:custGeom>
              <a:avLst/>
              <a:gdLst/>
              <a:ahLst/>
              <a:cxnLst/>
              <a:rect l="l" t="t" r="r" b="b"/>
              <a:pathLst>
                <a:path w="2206" h="2207" extrusionOk="0">
                  <a:moveTo>
                    <a:pt x="1103" y="1"/>
                  </a:moveTo>
                  <a:cubicBezTo>
                    <a:pt x="504" y="1"/>
                    <a:pt x="0" y="505"/>
                    <a:pt x="0" y="1103"/>
                  </a:cubicBezTo>
                  <a:cubicBezTo>
                    <a:pt x="0" y="1702"/>
                    <a:pt x="504" y="2206"/>
                    <a:pt x="1103" y="2206"/>
                  </a:cubicBezTo>
                  <a:cubicBezTo>
                    <a:pt x="1733" y="2206"/>
                    <a:pt x="2206" y="1702"/>
                    <a:pt x="2206" y="1103"/>
                  </a:cubicBezTo>
                  <a:cubicBezTo>
                    <a:pt x="2206" y="505"/>
                    <a:pt x="1733" y="1"/>
                    <a:pt x="110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2" name="Google Shape;19772;p93"/>
            <p:cNvSpPr/>
            <p:nvPr/>
          </p:nvSpPr>
          <p:spPr>
            <a:xfrm>
              <a:off x="-54770325" y="3218600"/>
              <a:ext cx="233925" cy="299325"/>
            </a:xfrm>
            <a:custGeom>
              <a:avLst/>
              <a:gdLst/>
              <a:ahLst/>
              <a:cxnLst/>
              <a:rect l="l" t="t" r="r" b="b"/>
              <a:pathLst>
                <a:path w="9357" h="11973" extrusionOk="0">
                  <a:moveTo>
                    <a:pt x="6175" y="2962"/>
                  </a:moveTo>
                  <a:cubicBezTo>
                    <a:pt x="6364" y="2962"/>
                    <a:pt x="6522" y="3120"/>
                    <a:pt x="6522" y="3309"/>
                  </a:cubicBezTo>
                  <a:cubicBezTo>
                    <a:pt x="6522" y="3498"/>
                    <a:pt x="6364" y="3656"/>
                    <a:pt x="6175" y="3656"/>
                  </a:cubicBezTo>
                  <a:lnTo>
                    <a:pt x="3182" y="3656"/>
                  </a:lnTo>
                  <a:cubicBezTo>
                    <a:pt x="2993" y="3656"/>
                    <a:pt x="2836" y="3498"/>
                    <a:pt x="2836" y="3309"/>
                  </a:cubicBezTo>
                  <a:cubicBezTo>
                    <a:pt x="2836" y="3120"/>
                    <a:pt x="2993" y="2962"/>
                    <a:pt x="3182" y="2962"/>
                  </a:cubicBezTo>
                  <a:close/>
                  <a:moveTo>
                    <a:pt x="6931" y="4443"/>
                  </a:moveTo>
                  <a:cubicBezTo>
                    <a:pt x="9357" y="4443"/>
                    <a:pt x="9357" y="8192"/>
                    <a:pt x="6931" y="8192"/>
                  </a:cubicBezTo>
                  <a:cubicBezTo>
                    <a:pt x="6018" y="8192"/>
                    <a:pt x="5261" y="7562"/>
                    <a:pt x="5104" y="6680"/>
                  </a:cubicBezTo>
                  <a:lnTo>
                    <a:pt x="4285" y="6680"/>
                  </a:lnTo>
                  <a:cubicBezTo>
                    <a:pt x="4127" y="7562"/>
                    <a:pt x="3340" y="8192"/>
                    <a:pt x="2458" y="8192"/>
                  </a:cubicBezTo>
                  <a:cubicBezTo>
                    <a:pt x="0" y="8192"/>
                    <a:pt x="0" y="4443"/>
                    <a:pt x="2458" y="4443"/>
                  </a:cubicBezTo>
                  <a:cubicBezTo>
                    <a:pt x="3371" y="4443"/>
                    <a:pt x="4127" y="5073"/>
                    <a:pt x="4285" y="5955"/>
                  </a:cubicBezTo>
                  <a:lnTo>
                    <a:pt x="5104" y="5955"/>
                  </a:lnTo>
                  <a:cubicBezTo>
                    <a:pt x="5261" y="5073"/>
                    <a:pt x="6049" y="4443"/>
                    <a:pt x="6931" y="4443"/>
                  </a:cubicBezTo>
                  <a:close/>
                  <a:moveTo>
                    <a:pt x="5695" y="8547"/>
                  </a:moveTo>
                  <a:cubicBezTo>
                    <a:pt x="5789" y="8547"/>
                    <a:pt x="5876" y="8586"/>
                    <a:pt x="5923" y="8665"/>
                  </a:cubicBezTo>
                  <a:cubicBezTo>
                    <a:pt x="6144" y="8791"/>
                    <a:pt x="6144" y="9011"/>
                    <a:pt x="5986" y="9169"/>
                  </a:cubicBezTo>
                  <a:cubicBezTo>
                    <a:pt x="5608" y="9515"/>
                    <a:pt x="5135" y="9704"/>
                    <a:pt x="4631" y="9704"/>
                  </a:cubicBezTo>
                  <a:cubicBezTo>
                    <a:pt x="4127" y="9704"/>
                    <a:pt x="3655" y="9515"/>
                    <a:pt x="3340" y="9169"/>
                  </a:cubicBezTo>
                  <a:cubicBezTo>
                    <a:pt x="3182" y="9011"/>
                    <a:pt x="3182" y="8791"/>
                    <a:pt x="3340" y="8665"/>
                  </a:cubicBezTo>
                  <a:cubicBezTo>
                    <a:pt x="3418" y="8586"/>
                    <a:pt x="3513" y="8547"/>
                    <a:pt x="3603" y="8547"/>
                  </a:cubicBezTo>
                  <a:cubicBezTo>
                    <a:pt x="3694" y="8547"/>
                    <a:pt x="3781" y="8586"/>
                    <a:pt x="3844" y="8665"/>
                  </a:cubicBezTo>
                  <a:cubicBezTo>
                    <a:pt x="4064" y="8885"/>
                    <a:pt x="4348" y="8996"/>
                    <a:pt x="4631" y="8996"/>
                  </a:cubicBezTo>
                  <a:cubicBezTo>
                    <a:pt x="4915" y="8996"/>
                    <a:pt x="5198" y="8885"/>
                    <a:pt x="5419" y="8665"/>
                  </a:cubicBezTo>
                  <a:cubicBezTo>
                    <a:pt x="5498" y="8586"/>
                    <a:pt x="5600" y="8547"/>
                    <a:pt x="5695" y="8547"/>
                  </a:cubicBezTo>
                  <a:close/>
                  <a:moveTo>
                    <a:pt x="4663" y="1"/>
                  </a:moveTo>
                  <a:cubicBezTo>
                    <a:pt x="2426" y="1"/>
                    <a:pt x="599" y="1828"/>
                    <a:pt x="599" y="4097"/>
                  </a:cubicBezTo>
                  <a:lnTo>
                    <a:pt x="599" y="6270"/>
                  </a:lnTo>
                  <a:cubicBezTo>
                    <a:pt x="158" y="7751"/>
                    <a:pt x="441" y="9137"/>
                    <a:pt x="1260" y="10240"/>
                  </a:cubicBezTo>
                  <a:cubicBezTo>
                    <a:pt x="2079" y="11343"/>
                    <a:pt x="3340" y="11973"/>
                    <a:pt x="4663" y="11973"/>
                  </a:cubicBezTo>
                  <a:cubicBezTo>
                    <a:pt x="6018" y="11973"/>
                    <a:pt x="7309" y="11343"/>
                    <a:pt x="8097" y="10240"/>
                  </a:cubicBezTo>
                  <a:cubicBezTo>
                    <a:pt x="8916" y="9169"/>
                    <a:pt x="9200" y="7783"/>
                    <a:pt x="8758" y="6270"/>
                  </a:cubicBezTo>
                  <a:lnTo>
                    <a:pt x="8758" y="4097"/>
                  </a:lnTo>
                  <a:cubicBezTo>
                    <a:pt x="8758" y="2994"/>
                    <a:pt x="8349" y="1954"/>
                    <a:pt x="7593" y="1167"/>
                  </a:cubicBezTo>
                  <a:cubicBezTo>
                    <a:pt x="6805" y="379"/>
                    <a:pt x="5766" y="1"/>
                    <a:pt x="46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3" name="Google Shape;19773;p93"/>
            <p:cNvSpPr/>
            <p:nvPr/>
          </p:nvSpPr>
          <p:spPr>
            <a:xfrm>
              <a:off x="-54612025" y="3198925"/>
              <a:ext cx="96100" cy="123675"/>
            </a:xfrm>
            <a:custGeom>
              <a:avLst/>
              <a:gdLst/>
              <a:ahLst/>
              <a:cxnLst/>
              <a:rect l="l" t="t" r="r" b="b"/>
              <a:pathLst>
                <a:path w="3844" h="4947" extrusionOk="0">
                  <a:moveTo>
                    <a:pt x="851" y="0"/>
                  </a:moveTo>
                  <a:cubicBezTo>
                    <a:pt x="536" y="0"/>
                    <a:pt x="221" y="95"/>
                    <a:pt x="1" y="252"/>
                  </a:cubicBezTo>
                  <a:cubicBezTo>
                    <a:pt x="662" y="504"/>
                    <a:pt x="1261" y="882"/>
                    <a:pt x="1765" y="1418"/>
                  </a:cubicBezTo>
                  <a:cubicBezTo>
                    <a:pt x="2679" y="2363"/>
                    <a:pt x="3183" y="3560"/>
                    <a:pt x="3183" y="4821"/>
                  </a:cubicBezTo>
                  <a:lnTo>
                    <a:pt x="3183" y="4947"/>
                  </a:lnTo>
                  <a:cubicBezTo>
                    <a:pt x="3592" y="4695"/>
                    <a:pt x="3844" y="4253"/>
                    <a:pt x="3844" y="3749"/>
                  </a:cubicBezTo>
                  <a:cubicBezTo>
                    <a:pt x="3844" y="3466"/>
                    <a:pt x="3781" y="3214"/>
                    <a:pt x="3655" y="2993"/>
                  </a:cubicBezTo>
                  <a:cubicBezTo>
                    <a:pt x="3781" y="2741"/>
                    <a:pt x="3844" y="2521"/>
                    <a:pt x="3844" y="2237"/>
                  </a:cubicBezTo>
                  <a:cubicBezTo>
                    <a:pt x="3844" y="1380"/>
                    <a:pt x="3123" y="716"/>
                    <a:pt x="2330" y="716"/>
                  </a:cubicBezTo>
                  <a:cubicBezTo>
                    <a:pt x="2279" y="716"/>
                    <a:pt x="2227" y="719"/>
                    <a:pt x="2174" y="725"/>
                  </a:cubicBezTo>
                  <a:cubicBezTo>
                    <a:pt x="1891" y="252"/>
                    <a:pt x="1418" y="0"/>
                    <a:pt x="8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4" name="Google Shape;19774;p93"/>
            <p:cNvSpPr/>
            <p:nvPr/>
          </p:nvSpPr>
          <p:spPr>
            <a:xfrm>
              <a:off x="-54793175" y="3353300"/>
              <a:ext cx="18925" cy="60675"/>
            </a:xfrm>
            <a:custGeom>
              <a:avLst/>
              <a:gdLst/>
              <a:ahLst/>
              <a:cxnLst/>
              <a:rect l="l" t="t" r="r" b="b"/>
              <a:pathLst>
                <a:path w="757" h="2427" extrusionOk="0">
                  <a:moveTo>
                    <a:pt x="757" y="0"/>
                  </a:moveTo>
                  <a:cubicBezTo>
                    <a:pt x="316" y="284"/>
                    <a:pt x="0" y="756"/>
                    <a:pt x="0" y="1292"/>
                  </a:cubicBezTo>
                  <a:cubicBezTo>
                    <a:pt x="0" y="1765"/>
                    <a:pt x="190" y="2174"/>
                    <a:pt x="536" y="2426"/>
                  </a:cubicBezTo>
                  <a:cubicBezTo>
                    <a:pt x="505" y="1859"/>
                    <a:pt x="599" y="1292"/>
                    <a:pt x="757" y="756"/>
                  </a:cubicBezTo>
                  <a:lnTo>
                    <a:pt x="75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775" name="Google Shape;19775;p93"/>
          <p:cNvGrpSpPr/>
          <p:nvPr/>
        </p:nvGrpSpPr>
        <p:grpSpPr>
          <a:xfrm>
            <a:off x="4859020" y="3371455"/>
            <a:ext cx="358999" cy="342991"/>
            <a:chOff x="-54812875" y="3596675"/>
            <a:chExt cx="319025" cy="304800"/>
          </a:xfrm>
        </p:grpSpPr>
        <p:sp>
          <p:nvSpPr>
            <p:cNvPr id="19776" name="Google Shape;19776;p93"/>
            <p:cNvSpPr/>
            <p:nvPr/>
          </p:nvSpPr>
          <p:spPr>
            <a:xfrm>
              <a:off x="-54812875" y="3607700"/>
              <a:ext cx="74850" cy="293775"/>
            </a:xfrm>
            <a:custGeom>
              <a:avLst/>
              <a:gdLst/>
              <a:ahLst/>
              <a:cxnLst/>
              <a:rect l="l" t="t" r="r" b="b"/>
              <a:pathLst>
                <a:path w="2994" h="11751" extrusionOk="0">
                  <a:moveTo>
                    <a:pt x="1482" y="0"/>
                  </a:moveTo>
                  <a:lnTo>
                    <a:pt x="1482" y="2710"/>
                  </a:lnTo>
                  <a:cubicBezTo>
                    <a:pt x="1482" y="3749"/>
                    <a:pt x="1261" y="4789"/>
                    <a:pt x="788" y="5734"/>
                  </a:cubicBezTo>
                  <a:cubicBezTo>
                    <a:pt x="284" y="6805"/>
                    <a:pt x="1" y="7971"/>
                    <a:pt x="1" y="9168"/>
                  </a:cubicBezTo>
                  <a:cubicBezTo>
                    <a:pt x="1" y="10050"/>
                    <a:pt x="505" y="10901"/>
                    <a:pt x="1261" y="11405"/>
                  </a:cubicBezTo>
                  <a:lnTo>
                    <a:pt x="1639" y="11689"/>
                  </a:lnTo>
                  <a:cubicBezTo>
                    <a:pt x="1707" y="11731"/>
                    <a:pt x="1781" y="11750"/>
                    <a:pt x="1854" y="11750"/>
                  </a:cubicBezTo>
                  <a:cubicBezTo>
                    <a:pt x="2052" y="11750"/>
                    <a:pt x="2238" y="11604"/>
                    <a:pt x="2238" y="11374"/>
                  </a:cubicBezTo>
                  <a:lnTo>
                    <a:pt x="2238" y="9326"/>
                  </a:lnTo>
                  <a:cubicBezTo>
                    <a:pt x="2238" y="8570"/>
                    <a:pt x="2364" y="7751"/>
                    <a:pt x="2584" y="7026"/>
                  </a:cubicBezTo>
                  <a:cubicBezTo>
                    <a:pt x="2836" y="6270"/>
                    <a:pt x="2994" y="5545"/>
                    <a:pt x="2994" y="4758"/>
                  </a:cubicBezTo>
                  <a:lnTo>
                    <a:pt x="2994" y="3718"/>
                  </a:lnTo>
                  <a:lnTo>
                    <a:pt x="148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7" name="Google Shape;19777;p93"/>
            <p:cNvSpPr/>
            <p:nvPr/>
          </p:nvSpPr>
          <p:spPr>
            <a:xfrm>
              <a:off x="-54662425" y="3621875"/>
              <a:ext cx="18125" cy="61450"/>
            </a:xfrm>
            <a:custGeom>
              <a:avLst/>
              <a:gdLst/>
              <a:ahLst/>
              <a:cxnLst/>
              <a:rect l="l" t="t" r="r" b="b"/>
              <a:pathLst>
                <a:path w="725" h="2458" extrusionOk="0">
                  <a:moveTo>
                    <a:pt x="347" y="0"/>
                  </a:moveTo>
                  <a:cubicBezTo>
                    <a:pt x="158" y="315"/>
                    <a:pt x="0" y="757"/>
                    <a:pt x="0" y="1229"/>
                  </a:cubicBezTo>
                  <a:cubicBezTo>
                    <a:pt x="0" y="1702"/>
                    <a:pt x="189" y="2143"/>
                    <a:pt x="347" y="2458"/>
                  </a:cubicBezTo>
                  <a:cubicBezTo>
                    <a:pt x="504" y="2143"/>
                    <a:pt x="725" y="1702"/>
                    <a:pt x="725" y="1229"/>
                  </a:cubicBezTo>
                  <a:cubicBezTo>
                    <a:pt x="725" y="757"/>
                    <a:pt x="504" y="315"/>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8" name="Google Shape;19778;p93"/>
            <p:cNvSpPr/>
            <p:nvPr/>
          </p:nvSpPr>
          <p:spPr>
            <a:xfrm>
              <a:off x="-54737250" y="3652600"/>
              <a:ext cx="66175" cy="37825"/>
            </a:xfrm>
            <a:custGeom>
              <a:avLst/>
              <a:gdLst/>
              <a:ahLst/>
              <a:cxnLst/>
              <a:rect l="l" t="t" r="r" b="b"/>
              <a:pathLst>
                <a:path w="2647" h="1513" extrusionOk="0">
                  <a:moveTo>
                    <a:pt x="0" y="0"/>
                  </a:moveTo>
                  <a:lnTo>
                    <a:pt x="599" y="1512"/>
                  </a:lnTo>
                  <a:lnTo>
                    <a:pt x="2647" y="1512"/>
                  </a:lnTo>
                  <a:cubicBezTo>
                    <a:pt x="2458" y="1103"/>
                    <a:pt x="2206" y="599"/>
                    <a:pt x="22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9" name="Google Shape;19779;p93"/>
            <p:cNvSpPr/>
            <p:nvPr/>
          </p:nvSpPr>
          <p:spPr>
            <a:xfrm>
              <a:off x="-54568700" y="3608475"/>
              <a:ext cx="74850" cy="293000"/>
            </a:xfrm>
            <a:custGeom>
              <a:avLst/>
              <a:gdLst/>
              <a:ahLst/>
              <a:cxnLst/>
              <a:rect l="l" t="t" r="r" b="b"/>
              <a:pathLst>
                <a:path w="2994" h="11720" extrusionOk="0">
                  <a:moveTo>
                    <a:pt x="1481" y="1"/>
                  </a:moveTo>
                  <a:lnTo>
                    <a:pt x="851" y="1576"/>
                  </a:lnTo>
                  <a:lnTo>
                    <a:pt x="0" y="3750"/>
                  </a:lnTo>
                  <a:lnTo>
                    <a:pt x="0" y="4727"/>
                  </a:lnTo>
                  <a:cubicBezTo>
                    <a:pt x="0" y="5514"/>
                    <a:pt x="158" y="6270"/>
                    <a:pt x="378" y="6995"/>
                  </a:cubicBezTo>
                  <a:cubicBezTo>
                    <a:pt x="630" y="7751"/>
                    <a:pt x="757" y="8539"/>
                    <a:pt x="757" y="9295"/>
                  </a:cubicBezTo>
                  <a:lnTo>
                    <a:pt x="757" y="11343"/>
                  </a:lnTo>
                  <a:cubicBezTo>
                    <a:pt x="757" y="11573"/>
                    <a:pt x="925" y="11719"/>
                    <a:pt x="1115" y="11719"/>
                  </a:cubicBezTo>
                  <a:cubicBezTo>
                    <a:pt x="1184" y="11719"/>
                    <a:pt x="1256" y="11700"/>
                    <a:pt x="1324" y="11658"/>
                  </a:cubicBezTo>
                  <a:lnTo>
                    <a:pt x="1733" y="11374"/>
                  </a:lnTo>
                  <a:cubicBezTo>
                    <a:pt x="2489" y="10870"/>
                    <a:pt x="2993" y="10051"/>
                    <a:pt x="2993" y="9137"/>
                  </a:cubicBezTo>
                  <a:cubicBezTo>
                    <a:pt x="2993" y="8003"/>
                    <a:pt x="2710" y="6774"/>
                    <a:pt x="2206" y="5735"/>
                  </a:cubicBezTo>
                  <a:cubicBezTo>
                    <a:pt x="1733" y="4790"/>
                    <a:pt x="1481" y="3781"/>
                    <a:pt x="1481" y="2710"/>
                  </a:cubicBezTo>
                  <a:lnTo>
                    <a:pt x="148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0" name="Google Shape;19780;p93"/>
            <p:cNvSpPr/>
            <p:nvPr/>
          </p:nvSpPr>
          <p:spPr>
            <a:xfrm>
              <a:off x="-54636450" y="3652600"/>
              <a:ext cx="66975" cy="37825"/>
            </a:xfrm>
            <a:custGeom>
              <a:avLst/>
              <a:gdLst/>
              <a:ahLst/>
              <a:cxnLst/>
              <a:rect l="l" t="t" r="r" b="b"/>
              <a:pathLst>
                <a:path w="2679" h="1513" extrusionOk="0">
                  <a:moveTo>
                    <a:pt x="411" y="0"/>
                  </a:moveTo>
                  <a:cubicBezTo>
                    <a:pt x="411" y="599"/>
                    <a:pt x="221" y="1103"/>
                    <a:pt x="1" y="1512"/>
                  </a:cubicBezTo>
                  <a:lnTo>
                    <a:pt x="2080" y="1512"/>
                  </a:lnTo>
                  <a:lnTo>
                    <a:pt x="26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1" name="Google Shape;19781;p93"/>
            <p:cNvSpPr/>
            <p:nvPr/>
          </p:nvSpPr>
          <p:spPr>
            <a:xfrm>
              <a:off x="-54760100" y="3596675"/>
              <a:ext cx="212675" cy="37025"/>
            </a:xfrm>
            <a:custGeom>
              <a:avLst/>
              <a:gdLst/>
              <a:ahLst/>
              <a:cxnLst/>
              <a:rect l="l" t="t" r="r" b="b"/>
              <a:pathLst>
                <a:path w="8507" h="1481" extrusionOk="0">
                  <a:moveTo>
                    <a:pt x="1" y="0"/>
                  </a:moveTo>
                  <a:lnTo>
                    <a:pt x="599" y="1481"/>
                  </a:lnTo>
                  <a:lnTo>
                    <a:pt x="3246" y="1481"/>
                  </a:lnTo>
                  <a:cubicBezTo>
                    <a:pt x="3466" y="693"/>
                    <a:pt x="3939" y="158"/>
                    <a:pt x="4002" y="95"/>
                  </a:cubicBezTo>
                  <a:cubicBezTo>
                    <a:pt x="4081" y="32"/>
                    <a:pt x="4183" y="0"/>
                    <a:pt x="4281" y="0"/>
                  </a:cubicBezTo>
                  <a:close/>
                  <a:moveTo>
                    <a:pt x="4281" y="0"/>
                  </a:moveTo>
                  <a:cubicBezTo>
                    <a:pt x="4380" y="0"/>
                    <a:pt x="4474" y="32"/>
                    <a:pt x="4537" y="95"/>
                  </a:cubicBezTo>
                  <a:cubicBezTo>
                    <a:pt x="4569" y="158"/>
                    <a:pt x="5041" y="693"/>
                    <a:pt x="5294" y="1481"/>
                  </a:cubicBezTo>
                  <a:lnTo>
                    <a:pt x="7940" y="1481"/>
                  </a:lnTo>
                  <a:lnTo>
                    <a:pt x="85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2" name="Google Shape;19782;p93"/>
            <p:cNvSpPr/>
            <p:nvPr/>
          </p:nvSpPr>
          <p:spPr>
            <a:xfrm>
              <a:off x="-54738050" y="3708500"/>
              <a:ext cx="169375" cy="186700"/>
            </a:xfrm>
            <a:custGeom>
              <a:avLst/>
              <a:gdLst/>
              <a:ahLst/>
              <a:cxnLst/>
              <a:rect l="l" t="t" r="r" b="b"/>
              <a:pathLst>
                <a:path w="6775" h="7468" extrusionOk="0">
                  <a:moveTo>
                    <a:pt x="1891" y="1513"/>
                  </a:moveTo>
                  <a:cubicBezTo>
                    <a:pt x="2080" y="1513"/>
                    <a:pt x="2238" y="1671"/>
                    <a:pt x="2238" y="1860"/>
                  </a:cubicBezTo>
                  <a:cubicBezTo>
                    <a:pt x="2238" y="2049"/>
                    <a:pt x="2080" y="2206"/>
                    <a:pt x="1891" y="2206"/>
                  </a:cubicBezTo>
                  <a:cubicBezTo>
                    <a:pt x="1702" y="2206"/>
                    <a:pt x="1545" y="2112"/>
                    <a:pt x="1545" y="1860"/>
                  </a:cubicBezTo>
                  <a:cubicBezTo>
                    <a:pt x="1545" y="1671"/>
                    <a:pt x="1702" y="1513"/>
                    <a:pt x="1891" y="1513"/>
                  </a:cubicBezTo>
                  <a:close/>
                  <a:moveTo>
                    <a:pt x="4884" y="1545"/>
                  </a:moveTo>
                  <a:cubicBezTo>
                    <a:pt x="5073" y="1545"/>
                    <a:pt x="5231" y="1702"/>
                    <a:pt x="5231" y="1891"/>
                  </a:cubicBezTo>
                  <a:cubicBezTo>
                    <a:pt x="5231" y="2112"/>
                    <a:pt x="5073" y="2269"/>
                    <a:pt x="4884" y="2269"/>
                  </a:cubicBezTo>
                  <a:cubicBezTo>
                    <a:pt x="4695" y="2269"/>
                    <a:pt x="4538" y="2112"/>
                    <a:pt x="4538" y="1891"/>
                  </a:cubicBezTo>
                  <a:cubicBezTo>
                    <a:pt x="4538" y="1702"/>
                    <a:pt x="4695" y="1545"/>
                    <a:pt x="4884" y="1545"/>
                  </a:cubicBezTo>
                  <a:close/>
                  <a:moveTo>
                    <a:pt x="4404" y="4073"/>
                  </a:moveTo>
                  <a:cubicBezTo>
                    <a:pt x="4498" y="4073"/>
                    <a:pt x="4585" y="4112"/>
                    <a:pt x="4632" y="4191"/>
                  </a:cubicBezTo>
                  <a:cubicBezTo>
                    <a:pt x="4853" y="4286"/>
                    <a:pt x="4853" y="4538"/>
                    <a:pt x="4695" y="4695"/>
                  </a:cubicBezTo>
                  <a:cubicBezTo>
                    <a:pt x="4317" y="5042"/>
                    <a:pt x="3844" y="5231"/>
                    <a:pt x="3340" y="5231"/>
                  </a:cubicBezTo>
                  <a:cubicBezTo>
                    <a:pt x="2836" y="5231"/>
                    <a:pt x="2364" y="5042"/>
                    <a:pt x="2049" y="4695"/>
                  </a:cubicBezTo>
                  <a:cubicBezTo>
                    <a:pt x="1891" y="4538"/>
                    <a:pt x="1891" y="4286"/>
                    <a:pt x="2049" y="4191"/>
                  </a:cubicBezTo>
                  <a:cubicBezTo>
                    <a:pt x="2127" y="4112"/>
                    <a:pt x="2222" y="4073"/>
                    <a:pt x="2312" y="4073"/>
                  </a:cubicBezTo>
                  <a:cubicBezTo>
                    <a:pt x="2403" y="4073"/>
                    <a:pt x="2490" y="4112"/>
                    <a:pt x="2553" y="4191"/>
                  </a:cubicBezTo>
                  <a:cubicBezTo>
                    <a:pt x="2773" y="4412"/>
                    <a:pt x="3057" y="4522"/>
                    <a:pt x="3340" y="4522"/>
                  </a:cubicBezTo>
                  <a:cubicBezTo>
                    <a:pt x="3624" y="4522"/>
                    <a:pt x="3907" y="4412"/>
                    <a:pt x="4128" y="4191"/>
                  </a:cubicBezTo>
                  <a:cubicBezTo>
                    <a:pt x="4207" y="4112"/>
                    <a:pt x="4309" y="4073"/>
                    <a:pt x="4404" y="4073"/>
                  </a:cubicBezTo>
                  <a:close/>
                  <a:moveTo>
                    <a:pt x="757" y="1"/>
                  </a:moveTo>
                  <a:lnTo>
                    <a:pt x="757" y="694"/>
                  </a:lnTo>
                  <a:cubicBezTo>
                    <a:pt x="757" y="1513"/>
                    <a:pt x="631" y="2332"/>
                    <a:pt x="347" y="3088"/>
                  </a:cubicBezTo>
                  <a:cubicBezTo>
                    <a:pt x="1" y="4160"/>
                    <a:pt x="1" y="4947"/>
                    <a:pt x="1" y="5672"/>
                  </a:cubicBezTo>
                  <a:cubicBezTo>
                    <a:pt x="757" y="6743"/>
                    <a:pt x="2017" y="7468"/>
                    <a:pt x="3403" y="7468"/>
                  </a:cubicBezTo>
                  <a:cubicBezTo>
                    <a:pt x="4758" y="7468"/>
                    <a:pt x="6018" y="6774"/>
                    <a:pt x="6774" y="5672"/>
                  </a:cubicBezTo>
                  <a:cubicBezTo>
                    <a:pt x="6774" y="4947"/>
                    <a:pt x="6774" y="4160"/>
                    <a:pt x="6428" y="3088"/>
                  </a:cubicBezTo>
                  <a:cubicBezTo>
                    <a:pt x="6144" y="2332"/>
                    <a:pt x="6018" y="1513"/>
                    <a:pt x="6018" y="694"/>
                  </a:cubicBezTo>
                  <a:lnTo>
                    <a:pt x="601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9783" name="Google Shape;19783;p93"/>
          <p:cNvSpPr/>
          <p:nvPr/>
        </p:nvSpPr>
        <p:spPr>
          <a:xfrm>
            <a:off x="5033910" y="3745725"/>
            <a:ext cx="8018" cy="900"/>
          </a:xfrm>
          <a:custGeom>
            <a:avLst/>
            <a:gdLst/>
            <a:ahLst/>
            <a:cxnLst/>
            <a:rect l="l" t="t" r="r" b="b"/>
            <a:pathLst>
              <a:path w="285" h="32" extrusionOk="0">
                <a:moveTo>
                  <a:pt x="1" y="0"/>
                </a:moveTo>
                <a:cubicBezTo>
                  <a:pt x="95" y="32"/>
                  <a:pt x="158" y="32"/>
                  <a:pt x="284" y="32"/>
                </a:cubicBezTo>
                <a:cubicBezTo>
                  <a:pt x="221" y="32"/>
                  <a:pt x="127" y="0"/>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4" name="Google Shape;19784;p93"/>
          <p:cNvSpPr/>
          <p:nvPr/>
        </p:nvSpPr>
        <p:spPr>
          <a:xfrm>
            <a:off x="5034361" y="3746598"/>
            <a:ext cx="7118" cy="928"/>
          </a:xfrm>
          <a:custGeom>
            <a:avLst/>
            <a:gdLst/>
            <a:ahLst/>
            <a:cxnLst/>
            <a:rect l="l" t="t" r="r" b="b"/>
            <a:pathLst>
              <a:path w="253" h="33" extrusionOk="0">
                <a:moveTo>
                  <a:pt x="253" y="1"/>
                </a:moveTo>
                <a:lnTo>
                  <a:pt x="253" y="1"/>
                </a:lnTo>
                <a:cubicBezTo>
                  <a:pt x="189" y="1"/>
                  <a:pt x="64" y="1"/>
                  <a:pt x="1" y="32"/>
                </a:cubicBezTo>
                <a:cubicBezTo>
                  <a:pt x="95" y="1"/>
                  <a:pt x="190" y="1"/>
                  <a:pt x="25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785" name="Google Shape;19785;p93"/>
          <p:cNvGrpSpPr/>
          <p:nvPr/>
        </p:nvGrpSpPr>
        <p:grpSpPr>
          <a:xfrm>
            <a:off x="4881188" y="3827938"/>
            <a:ext cx="314662" cy="358099"/>
            <a:chOff x="-54793175" y="3982600"/>
            <a:chExt cx="279625" cy="318225"/>
          </a:xfrm>
        </p:grpSpPr>
        <p:sp>
          <p:nvSpPr>
            <p:cNvPr id="19786" name="Google Shape;19786;p93"/>
            <p:cNvSpPr/>
            <p:nvPr/>
          </p:nvSpPr>
          <p:spPr>
            <a:xfrm>
              <a:off x="-54646675" y="3982600"/>
              <a:ext cx="113425" cy="111075"/>
            </a:xfrm>
            <a:custGeom>
              <a:avLst/>
              <a:gdLst/>
              <a:ahLst/>
              <a:cxnLst/>
              <a:rect l="l" t="t" r="r" b="b"/>
              <a:pathLst>
                <a:path w="4537" h="4443" extrusionOk="0">
                  <a:moveTo>
                    <a:pt x="0" y="1"/>
                  </a:moveTo>
                  <a:cubicBezTo>
                    <a:pt x="1261" y="221"/>
                    <a:pt x="2237" y="2080"/>
                    <a:pt x="2332" y="4443"/>
                  </a:cubicBezTo>
                  <a:lnTo>
                    <a:pt x="4128" y="4443"/>
                  </a:lnTo>
                  <a:cubicBezTo>
                    <a:pt x="4380" y="4443"/>
                    <a:pt x="4537" y="4254"/>
                    <a:pt x="4506" y="4002"/>
                  </a:cubicBezTo>
                  <a:cubicBezTo>
                    <a:pt x="4128" y="1859"/>
                    <a:pt x="2300" y="158"/>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7" name="Google Shape;19787;p93"/>
            <p:cNvSpPr/>
            <p:nvPr/>
          </p:nvSpPr>
          <p:spPr>
            <a:xfrm>
              <a:off x="-54644325" y="4003075"/>
              <a:ext cx="36250" cy="90600"/>
            </a:xfrm>
            <a:custGeom>
              <a:avLst/>
              <a:gdLst/>
              <a:ahLst/>
              <a:cxnLst/>
              <a:rect l="l" t="t" r="r" b="b"/>
              <a:pathLst>
                <a:path w="1450" h="3624" extrusionOk="0">
                  <a:moveTo>
                    <a:pt x="1" y="1"/>
                  </a:moveTo>
                  <a:lnTo>
                    <a:pt x="1" y="3624"/>
                  </a:lnTo>
                  <a:lnTo>
                    <a:pt x="1450" y="3624"/>
                  </a:lnTo>
                  <a:cubicBezTo>
                    <a:pt x="1419" y="1765"/>
                    <a:pt x="726" y="379"/>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8" name="Google Shape;19788;p93"/>
            <p:cNvSpPr/>
            <p:nvPr/>
          </p:nvSpPr>
          <p:spPr>
            <a:xfrm>
              <a:off x="-54773475" y="3983400"/>
              <a:ext cx="113425" cy="111075"/>
            </a:xfrm>
            <a:custGeom>
              <a:avLst/>
              <a:gdLst/>
              <a:ahLst/>
              <a:cxnLst/>
              <a:rect l="l" t="t" r="r" b="b"/>
              <a:pathLst>
                <a:path w="4537" h="4443" extrusionOk="0">
                  <a:moveTo>
                    <a:pt x="4537" y="0"/>
                  </a:moveTo>
                  <a:lnTo>
                    <a:pt x="4537" y="0"/>
                  </a:lnTo>
                  <a:cubicBezTo>
                    <a:pt x="2237" y="126"/>
                    <a:pt x="378" y="1827"/>
                    <a:pt x="32" y="4033"/>
                  </a:cubicBezTo>
                  <a:cubicBezTo>
                    <a:pt x="0" y="4253"/>
                    <a:pt x="189" y="4442"/>
                    <a:pt x="378" y="4442"/>
                  </a:cubicBezTo>
                  <a:lnTo>
                    <a:pt x="2205" y="4442"/>
                  </a:lnTo>
                  <a:cubicBezTo>
                    <a:pt x="2268" y="2079"/>
                    <a:pt x="3277" y="252"/>
                    <a:pt x="45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9" name="Google Shape;19789;p93"/>
            <p:cNvSpPr/>
            <p:nvPr/>
          </p:nvSpPr>
          <p:spPr>
            <a:xfrm>
              <a:off x="-54699450" y="4003075"/>
              <a:ext cx="36250" cy="90600"/>
            </a:xfrm>
            <a:custGeom>
              <a:avLst/>
              <a:gdLst/>
              <a:ahLst/>
              <a:cxnLst/>
              <a:rect l="l" t="t" r="r" b="b"/>
              <a:pathLst>
                <a:path w="1450" h="3624" extrusionOk="0">
                  <a:moveTo>
                    <a:pt x="1450" y="1"/>
                  </a:moveTo>
                  <a:cubicBezTo>
                    <a:pt x="725" y="379"/>
                    <a:pt x="64" y="1765"/>
                    <a:pt x="1" y="3624"/>
                  </a:cubicBezTo>
                  <a:lnTo>
                    <a:pt x="1450" y="3624"/>
                  </a:lnTo>
                  <a:lnTo>
                    <a:pt x="145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0" name="Google Shape;19790;p93"/>
            <p:cNvSpPr/>
            <p:nvPr/>
          </p:nvSpPr>
          <p:spPr>
            <a:xfrm>
              <a:off x="-54756150" y="4112550"/>
              <a:ext cx="204800" cy="188275"/>
            </a:xfrm>
            <a:custGeom>
              <a:avLst/>
              <a:gdLst/>
              <a:ahLst/>
              <a:cxnLst/>
              <a:rect l="l" t="t" r="r" b="b"/>
              <a:pathLst>
                <a:path w="8192" h="7531" extrusionOk="0">
                  <a:moveTo>
                    <a:pt x="2615" y="1545"/>
                  </a:moveTo>
                  <a:cubicBezTo>
                    <a:pt x="2804" y="1545"/>
                    <a:pt x="2962" y="1671"/>
                    <a:pt x="2962" y="1891"/>
                  </a:cubicBezTo>
                  <a:cubicBezTo>
                    <a:pt x="2962" y="2080"/>
                    <a:pt x="2804" y="2238"/>
                    <a:pt x="2615" y="2238"/>
                  </a:cubicBezTo>
                  <a:cubicBezTo>
                    <a:pt x="2426" y="2238"/>
                    <a:pt x="2269" y="2080"/>
                    <a:pt x="2269" y="1891"/>
                  </a:cubicBezTo>
                  <a:cubicBezTo>
                    <a:pt x="2269" y="1702"/>
                    <a:pt x="2426" y="1545"/>
                    <a:pt x="2615" y="1545"/>
                  </a:cubicBezTo>
                  <a:close/>
                  <a:moveTo>
                    <a:pt x="5608" y="1545"/>
                  </a:moveTo>
                  <a:cubicBezTo>
                    <a:pt x="5797" y="1545"/>
                    <a:pt x="5955" y="1671"/>
                    <a:pt x="5955" y="1891"/>
                  </a:cubicBezTo>
                  <a:cubicBezTo>
                    <a:pt x="5955" y="2080"/>
                    <a:pt x="5797" y="2238"/>
                    <a:pt x="5608" y="2238"/>
                  </a:cubicBezTo>
                  <a:cubicBezTo>
                    <a:pt x="5419" y="2238"/>
                    <a:pt x="5262" y="2080"/>
                    <a:pt x="5262" y="1891"/>
                  </a:cubicBezTo>
                  <a:cubicBezTo>
                    <a:pt x="5199" y="1702"/>
                    <a:pt x="5419" y="1545"/>
                    <a:pt x="5608" y="1545"/>
                  </a:cubicBezTo>
                  <a:close/>
                  <a:moveTo>
                    <a:pt x="5163" y="4104"/>
                  </a:moveTo>
                  <a:cubicBezTo>
                    <a:pt x="5262" y="4104"/>
                    <a:pt x="5356" y="4144"/>
                    <a:pt x="5419" y="4223"/>
                  </a:cubicBezTo>
                  <a:cubicBezTo>
                    <a:pt x="5577" y="4380"/>
                    <a:pt x="5577" y="4601"/>
                    <a:pt x="5419" y="4727"/>
                  </a:cubicBezTo>
                  <a:cubicBezTo>
                    <a:pt x="5073" y="5073"/>
                    <a:pt x="4568" y="5262"/>
                    <a:pt x="4064" y="5262"/>
                  </a:cubicBezTo>
                  <a:cubicBezTo>
                    <a:pt x="3560" y="5262"/>
                    <a:pt x="3088" y="5073"/>
                    <a:pt x="2773" y="4727"/>
                  </a:cubicBezTo>
                  <a:cubicBezTo>
                    <a:pt x="2615" y="4569"/>
                    <a:pt x="2615" y="4317"/>
                    <a:pt x="2773" y="4223"/>
                  </a:cubicBezTo>
                  <a:cubicBezTo>
                    <a:pt x="2851" y="4144"/>
                    <a:pt x="2946" y="4104"/>
                    <a:pt x="3040" y="4104"/>
                  </a:cubicBezTo>
                  <a:cubicBezTo>
                    <a:pt x="3135" y="4104"/>
                    <a:pt x="3229" y="4144"/>
                    <a:pt x="3308" y="4223"/>
                  </a:cubicBezTo>
                  <a:cubicBezTo>
                    <a:pt x="3529" y="4427"/>
                    <a:pt x="3820" y="4530"/>
                    <a:pt x="4108" y="4530"/>
                  </a:cubicBezTo>
                  <a:cubicBezTo>
                    <a:pt x="4395" y="4530"/>
                    <a:pt x="4679" y="4427"/>
                    <a:pt x="4883" y="4223"/>
                  </a:cubicBezTo>
                  <a:cubicBezTo>
                    <a:pt x="4962" y="4144"/>
                    <a:pt x="5065" y="4104"/>
                    <a:pt x="5163" y="4104"/>
                  </a:cubicBezTo>
                  <a:close/>
                  <a:moveTo>
                    <a:pt x="0" y="1"/>
                  </a:moveTo>
                  <a:lnTo>
                    <a:pt x="0" y="3435"/>
                  </a:lnTo>
                  <a:cubicBezTo>
                    <a:pt x="0" y="5672"/>
                    <a:pt x="1859" y="7531"/>
                    <a:pt x="4096" y="7531"/>
                  </a:cubicBezTo>
                  <a:cubicBezTo>
                    <a:pt x="6364" y="7531"/>
                    <a:pt x="8191" y="5672"/>
                    <a:pt x="8191" y="3435"/>
                  </a:cubicBezTo>
                  <a:lnTo>
                    <a:pt x="819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1" name="Google Shape;19791;p93"/>
            <p:cNvSpPr/>
            <p:nvPr/>
          </p:nvSpPr>
          <p:spPr>
            <a:xfrm>
              <a:off x="-54532475" y="4136975"/>
              <a:ext cx="18925" cy="63825"/>
            </a:xfrm>
            <a:custGeom>
              <a:avLst/>
              <a:gdLst/>
              <a:ahLst/>
              <a:cxnLst/>
              <a:rect l="l" t="t" r="r" b="b"/>
              <a:pathLst>
                <a:path w="757" h="2553" extrusionOk="0">
                  <a:moveTo>
                    <a:pt x="1" y="1"/>
                  </a:moveTo>
                  <a:lnTo>
                    <a:pt x="1" y="2552"/>
                  </a:lnTo>
                  <a:cubicBezTo>
                    <a:pt x="442" y="2300"/>
                    <a:pt x="757" y="1828"/>
                    <a:pt x="757" y="1261"/>
                  </a:cubicBezTo>
                  <a:cubicBezTo>
                    <a:pt x="757" y="757"/>
                    <a:pt x="442" y="284"/>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2" name="Google Shape;19792;p93"/>
            <p:cNvSpPr/>
            <p:nvPr/>
          </p:nvSpPr>
          <p:spPr>
            <a:xfrm>
              <a:off x="-54793175" y="4136975"/>
              <a:ext cx="18925" cy="65400"/>
            </a:xfrm>
            <a:custGeom>
              <a:avLst/>
              <a:gdLst/>
              <a:ahLst/>
              <a:cxnLst/>
              <a:rect l="l" t="t" r="r" b="b"/>
              <a:pathLst>
                <a:path w="757" h="2616" extrusionOk="0">
                  <a:moveTo>
                    <a:pt x="757" y="1"/>
                  </a:moveTo>
                  <a:cubicBezTo>
                    <a:pt x="316" y="284"/>
                    <a:pt x="0" y="757"/>
                    <a:pt x="0" y="1292"/>
                  </a:cubicBezTo>
                  <a:cubicBezTo>
                    <a:pt x="0" y="1859"/>
                    <a:pt x="316" y="2332"/>
                    <a:pt x="757" y="2615"/>
                  </a:cubicBezTo>
                  <a:lnTo>
                    <a:pt x="75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793" name="Google Shape;19793;p93"/>
          <p:cNvGrpSpPr/>
          <p:nvPr/>
        </p:nvGrpSpPr>
        <p:grpSpPr>
          <a:xfrm>
            <a:off x="7092647" y="2887174"/>
            <a:ext cx="314662" cy="358099"/>
            <a:chOff x="-52832000" y="3192625"/>
            <a:chExt cx="279625" cy="318225"/>
          </a:xfrm>
        </p:grpSpPr>
        <p:sp>
          <p:nvSpPr>
            <p:cNvPr id="19794" name="Google Shape;19794;p93"/>
            <p:cNvSpPr/>
            <p:nvPr/>
          </p:nvSpPr>
          <p:spPr>
            <a:xfrm>
              <a:off x="-52574450" y="3306025"/>
              <a:ext cx="22075" cy="110300"/>
            </a:xfrm>
            <a:custGeom>
              <a:avLst/>
              <a:gdLst/>
              <a:ahLst/>
              <a:cxnLst/>
              <a:rect l="l" t="t" r="r" b="b"/>
              <a:pathLst>
                <a:path w="883" h="4412" extrusionOk="0">
                  <a:moveTo>
                    <a:pt x="1" y="1"/>
                  </a:moveTo>
                  <a:lnTo>
                    <a:pt x="1" y="1"/>
                  </a:lnTo>
                  <a:cubicBezTo>
                    <a:pt x="95" y="348"/>
                    <a:pt x="127" y="726"/>
                    <a:pt x="127" y="1104"/>
                  </a:cubicBezTo>
                  <a:lnTo>
                    <a:pt x="127" y="3939"/>
                  </a:lnTo>
                  <a:cubicBezTo>
                    <a:pt x="127" y="4097"/>
                    <a:pt x="127" y="4254"/>
                    <a:pt x="95" y="4412"/>
                  </a:cubicBezTo>
                  <a:cubicBezTo>
                    <a:pt x="537" y="4254"/>
                    <a:pt x="883" y="3876"/>
                    <a:pt x="883" y="3341"/>
                  </a:cubicBezTo>
                  <a:lnTo>
                    <a:pt x="883" y="1104"/>
                  </a:lnTo>
                  <a:cubicBezTo>
                    <a:pt x="883" y="600"/>
                    <a:pt x="537" y="127"/>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5" name="Google Shape;19795;p93"/>
            <p:cNvSpPr/>
            <p:nvPr/>
          </p:nvSpPr>
          <p:spPr>
            <a:xfrm>
              <a:off x="-52826475" y="3192625"/>
              <a:ext cx="267800" cy="100050"/>
            </a:xfrm>
            <a:custGeom>
              <a:avLst/>
              <a:gdLst/>
              <a:ahLst/>
              <a:cxnLst/>
              <a:rect l="l" t="t" r="r" b="b"/>
              <a:pathLst>
                <a:path w="10712" h="4002" extrusionOk="0">
                  <a:moveTo>
                    <a:pt x="5356" y="0"/>
                  </a:moveTo>
                  <a:cubicBezTo>
                    <a:pt x="2836" y="0"/>
                    <a:pt x="725" y="1670"/>
                    <a:pt x="0" y="4001"/>
                  </a:cubicBezTo>
                  <a:cubicBezTo>
                    <a:pt x="284" y="3844"/>
                    <a:pt x="567" y="3749"/>
                    <a:pt x="882" y="3749"/>
                  </a:cubicBezTo>
                  <a:cubicBezTo>
                    <a:pt x="1639" y="2017"/>
                    <a:pt x="3371" y="756"/>
                    <a:pt x="5356" y="756"/>
                  </a:cubicBezTo>
                  <a:cubicBezTo>
                    <a:pt x="7373" y="756"/>
                    <a:pt x="9105" y="1985"/>
                    <a:pt x="9861" y="3749"/>
                  </a:cubicBezTo>
                  <a:cubicBezTo>
                    <a:pt x="10176" y="3749"/>
                    <a:pt x="10492" y="3844"/>
                    <a:pt x="10712" y="4001"/>
                  </a:cubicBezTo>
                  <a:cubicBezTo>
                    <a:pt x="10019" y="1702"/>
                    <a:pt x="7877" y="0"/>
                    <a:pt x="53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6" name="Google Shape;19796;p93"/>
            <p:cNvSpPr/>
            <p:nvPr/>
          </p:nvSpPr>
          <p:spPr>
            <a:xfrm>
              <a:off x="-52794975" y="3361175"/>
              <a:ext cx="204800" cy="149675"/>
            </a:xfrm>
            <a:custGeom>
              <a:avLst/>
              <a:gdLst/>
              <a:ahLst/>
              <a:cxnLst/>
              <a:rect l="l" t="t" r="r" b="b"/>
              <a:pathLst>
                <a:path w="8192" h="5987" extrusionOk="0">
                  <a:moveTo>
                    <a:pt x="5132" y="2560"/>
                  </a:moveTo>
                  <a:cubicBezTo>
                    <a:pt x="5230" y="2560"/>
                    <a:pt x="5325" y="2599"/>
                    <a:pt x="5388" y="2678"/>
                  </a:cubicBezTo>
                  <a:cubicBezTo>
                    <a:pt x="5577" y="2836"/>
                    <a:pt x="5577" y="3088"/>
                    <a:pt x="5419" y="3182"/>
                  </a:cubicBezTo>
                  <a:cubicBezTo>
                    <a:pt x="5073" y="3560"/>
                    <a:pt x="4569" y="3749"/>
                    <a:pt x="4096" y="3749"/>
                  </a:cubicBezTo>
                  <a:cubicBezTo>
                    <a:pt x="3592" y="3749"/>
                    <a:pt x="3120" y="3560"/>
                    <a:pt x="2773" y="3182"/>
                  </a:cubicBezTo>
                  <a:cubicBezTo>
                    <a:pt x="2615" y="3025"/>
                    <a:pt x="2615" y="2804"/>
                    <a:pt x="2773" y="2678"/>
                  </a:cubicBezTo>
                  <a:cubicBezTo>
                    <a:pt x="2852" y="2599"/>
                    <a:pt x="2946" y="2560"/>
                    <a:pt x="3037" y="2560"/>
                  </a:cubicBezTo>
                  <a:cubicBezTo>
                    <a:pt x="3127" y="2560"/>
                    <a:pt x="3214" y="2599"/>
                    <a:pt x="3277" y="2678"/>
                  </a:cubicBezTo>
                  <a:cubicBezTo>
                    <a:pt x="3498" y="2899"/>
                    <a:pt x="3781" y="3009"/>
                    <a:pt x="4065" y="3009"/>
                  </a:cubicBezTo>
                  <a:cubicBezTo>
                    <a:pt x="4348" y="3009"/>
                    <a:pt x="4632" y="2899"/>
                    <a:pt x="4852" y="2678"/>
                  </a:cubicBezTo>
                  <a:cubicBezTo>
                    <a:pt x="4931" y="2599"/>
                    <a:pt x="5033" y="2560"/>
                    <a:pt x="5132" y="2560"/>
                  </a:cubicBezTo>
                  <a:close/>
                  <a:moveTo>
                    <a:pt x="1" y="0"/>
                  </a:moveTo>
                  <a:lnTo>
                    <a:pt x="1" y="1859"/>
                  </a:lnTo>
                  <a:cubicBezTo>
                    <a:pt x="1" y="2993"/>
                    <a:pt x="473" y="4127"/>
                    <a:pt x="1355" y="4915"/>
                  </a:cubicBezTo>
                  <a:cubicBezTo>
                    <a:pt x="2111" y="5640"/>
                    <a:pt x="3088" y="5986"/>
                    <a:pt x="4096" y="5986"/>
                  </a:cubicBezTo>
                  <a:lnTo>
                    <a:pt x="4506" y="5986"/>
                  </a:lnTo>
                  <a:cubicBezTo>
                    <a:pt x="6585" y="5797"/>
                    <a:pt x="8192" y="3907"/>
                    <a:pt x="8192" y="1733"/>
                  </a:cubicBezTo>
                  <a:lnTo>
                    <a:pt x="8192" y="32"/>
                  </a:lnTo>
                  <a:cubicBezTo>
                    <a:pt x="8192" y="1261"/>
                    <a:pt x="7215" y="2237"/>
                    <a:pt x="5955" y="2237"/>
                  </a:cubicBezTo>
                  <a:cubicBezTo>
                    <a:pt x="5167" y="2237"/>
                    <a:pt x="4506" y="1859"/>
                    <a:pt x="4096" y="1229"/>
                  </a:cubicBezTo>
                  <a:cubicBezTo>
                    <a:pt x="3718" y="1796"/>
                    <a:pt x="2994" y="2237"/>
                    <a:pt x="2269" y="2237"/>
                  </a:cubicBezTo>
                  <a:cubicBezTo>
                    <a:pt x="1040" y="2237"/>
                    <a:pt x="1" y="1261"/>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7" name="Google Shape;19797;p93"/>
            <p:cNvSpPr/>
            <p:nvPr/>
          </p:nvSpPr>
          <p:spPr>
            <a:xfrm>
              <a:off x="-52791025" y="3231225"/>
              <a:ext cx="137850" cy="74825"/>
            </a:xfrm>
            <a:custGeom>
              <a:avLst/>
              <a:gdLst/>
              <a:ahLst/>
              <a:cxnLst/>
              <a:rect l="l" t="t" r="r" b="b"/>
              <a:pathLst>
                <a:path w="5514" h="2993" extrusionOk="0">
                  <a:moveTo>
                    <a:pt x="3938" y="0"/>
                  </a:moveTo>
                  <a:cubicBezTo>
                    <a:pt x="2048" y="0"/>
                    <a:pt x="473" y="1260"/>
                    <a:pt x="0" y="2993"/>
                  </a:cubicBezTo>
                  <a:lnTo>
                    <a:pt x="1701" y="2993"/>
                  </a:lnTo>
                  <a:cubicBezTo>
                    <a:pt x="3434" y="2993"/>
                    <a:pt x="4946" y="1890"/>
                    <a:pt x="5513" y="315"/>
                  </a:cubicBezTo>
                  <a:cubicBezTo>
                    <a:pt x="5041" y="126"/>
                    <a:pt x="4505" y="0"/>
                    <a:pt x="39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8" name="Google Shape;19798;p93"/>
            <p:cNvSpPr/>
            <p:nvPr/>
          </p:nvSpPr>
          <p:spPr>
            <a:xfrm>
              <a:off x="-52683125" y="3361950"/>
              <a:ext cx="74825" cy="37850"/>
            </a:xfrm>
            <a:custGeom>
              <a:avLst/>
              <a:gdLst/>
              <a:ahLst/>
              <a:cxnLst/>
              <a:rect l="l" t="t" r="r" b="b"/>
              <a:pathLst>
                <a:path w="2993" h="1514" extrusionOk="0">
                  <a:moveTo>
                    <a:pt x="0" y="1"/>
                  </a:moveTo>
                  <a:cubicBezTo>
                    <a:pt x="0" y="851"/>
                    <a:pt x="662" y="1513"/>
                    <a:pt x="1481" y="1513"/>
                  </a:cubicBezTo>
                  <a:cubicBezTo>
                    <a:pt x="2300" y="1513"/>
                    <a:pt x="2993" y="820"/>
                    <a:pt x="29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9" name="Google Shape;19799;p93"/>
            <p:cNvSpPr/>
            <p:nvPr/>
          </p:nvSpPr>
          <p:spPr>
            <a:xfrm>
              <a:off x="-52794975" y="3247750"/>
              <a:ext cx="204800" cy="104000"/>
            </a:xfrm>
            <a:custGeom>
              <a:avLst/>
              <a:gdLst/>
              <a:ahLst/>
              <a:cxnLst/>
              <a:rect l="l" t="t" r="r" b="b"/>
              <a:pathLst>
                <a:path w="8192" h="4160" extrusionOk="0">
                  <a:moveTo>
                    <a:pt x="6365" y="1"/>
                  </a:moveTo>
                  <a:cubicBezTo>
                    <a:pt x="5640" y="1828"/>
                    <a:pt x="3876" y="3025"/>
                    <a:pt x="1859" y="3025"/>
                  </a:cubicBezTo>
                  <a:lnTo>
                    <a:pt x="1" y="3025"/>
                  </a:lnTo>
                  <a:lnTo>
                    <a:pt x="1" y="3403"/>
                  </a:lnTo>
                  <a:lnTo>
                    <a:pt x="1" y="4159"/>
                  </a:lnTo>
                  <a:cubicBezTo>
                    <a:pt x="1" y="3939"/>
                    <a:pt x="158" y="3781"/>
                    <a:pt x="379" y="3781"/>
                  </a:cubicBezTo>
                  <a:lnTo>
                    <a:pt x="7814" y="3781"/>
                  </a:lnTo>
                  <a:cubicBezTo>
                    <a:pt x="8003" y="3781"/>
                    <a:pt x="8160" y="3939"/>
                    <a:pt x="8160" y="4159"/>
                  </a:cubicBezTo>
                  <a:lnTo>
                    <a:pt x="8160" y="3403"/>
                  </a:lnTo>
                  <a:cubicBezTo>
                    <a:pt x="8192" y="2017"/>
                    <a:pt x="7467" y="757"/>
                    <a:pt x="63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0" name="Google Shape;19800;p93"/>
            <p:cNvSpPr/>
            <p:nvPr/>
          </p:nvSpPr>
          <p:spPr>
            <a:xfrm>
              <a:off x="-52776850" y="3361950"/>
              <a:ext cx="74825" cy="37850"/>
            </a:xfrm>
            <a:custGeom>
              <a:avLst/>
              <a:gdLst/>
              <a:ahLst/>
              <a:cxnLst/>
              <a:rect l="l" t="t" r="r" b="b"/>
              <a:pathLst>
                <a:path w="2993" h="1514" extrusionOk="0">
                  <a:moveTo>
                    <a:pt x="0" y="1"/>
                  </a:moveTo>
                  <a:cubicBezTo>
                    <a:pt x="0" y="851"/>
                    <a:pt x="662" y="1513"/>
                    <a:pt x="1481" y="1513"/>
                  </a:cubicBezTo>
                  <a:cubicBezTo>
                    <a:pt x="2332" y="1513"/>
                    <a:pt x="2993" y="820"/>
                    <a:pt x="29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1" name="Google Shape;19801;p93"/>
            <p:cNvSpPr/>
            <p:nvPr/>
          </p:nvSpPr>
          <p:spPr>
            <a:xfrm>
              <a:off x="-52832000" y="3306025"/>
              <a:ext cx="21300" cy="110300"/>
            </a:xfrm>
            <a:custGeom>
              <a:avLst/>
              <a:gdLst/>
              <a:ahLst/>
              <a:cxnLst/>
              <a:rect l="l" t="t" r="r" b="b"/>
              <a:pathLst>
                <a:path w="852" h="4412" extrusionOk="0">
                  <a:moveTo>
                    <a:pt x="851" y="1"/>
                  </a:moveTo>
                  <a:cubicBezTo>
                    <a:pt x="347" y="127"/>
                    <a:pt x="1" y="568"/>
                    <a:pt x="1" y="1104"/>
                  </a:cubicBezTo>
                  <a:lnTo>
                    <a:pt x="1" y="3341"/>
                  </a:lnTo>
                  <a:cubicBezTo>
                    <a:pt x="1" y="3813"/>
                    <a:pt x="316" y="4254"/>
                    <a:pt x="757" y="4412"/>
                  </a:cubicBezTo>
                  <a:lnTo>
                    <a:pt x="757" y="4097"/>
                  </a:lnTo>
                  <a:lnTo>
                    <a:pt x="757" y="3341"/>
                  </a:lnTo>
                  <a:lnTo>
                    <a:pt x="757" y="1104"/>
                  </a:lnTo>
                  <a:cubicBezTo>
                    <a:pt x="757" y="726"/>
                    <a:pt x="788" y="348"/>
                    <a:pt x="8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802" name="Google Shape;19802;p93"/>
          <p:cNvGrpSpPr/>
          <p:nvPr/>
        </p:nvGrpSpPr>
        <p:grpSpPr>
          <a:xfrm>
            <a:off x="7070492" y="3359048"/>
            <a:ext cx="358971" cy="357198"/>
            <a:chOff x="-52851675" y="3585650"/>
            <a:chExt cx="319000" cy="317425"/>
          </a:xfrm>
        </p:grpSpPr>
        <p:sp>
          <p:nvSpPr>
            <p:cNvPr id="19803" name="Google Shape;19803;p93"/>
            <p:cNvSpPr/>
            <p:nvPr/>
          </p:nvSpPr>
          <p:spPr>
            <a:xfrm>
              <a:off x="-52851675" y="3641575"/>
              <a:ext cx="319000" cy="106350"/>
            </a:xfrm>
            <a:custGeom>
              <a:avLst/>
              <a:gdLst/>
              <a:ahLst/>
              <a:cxnLst/>
              <a:rect l="l" t="t" r="r" b="b"/>
              <a:pathLst>
                <a:path w="12760" h="4254" extrusionOk="0">
                  <a:moveTo>
                    <a:pt x="6364" y="0"/>
                  </a:moveTo>
                  <a:cubicBezTo>
                    <a:pt x="2836" y="0"/>
                    <a:pt x="0" y="1449"/>
                    <a:pt x="0" y="3371"/>
                  </a:cubicBezTo>
                  <a:cubicBezTo>
                    <a:pt x="0" y="3686"/>
                    <a:pt x="63" y="4001"/>
                    <a:pt x="252" y="4253"/>
                  </a:cubicBezTo>
                  <a:cubicBezTo>
                    <a:pt x="473" y="3749"/>
                    <a:pt x="945" y="3308"/>
                    <a:pt x="1481" y="3119"/>
                  </a:cubicBezTo>
                  <a:lnTo>
                    <a:pt x="1481" y="2898"/>
                  </a:lnTo>
                  <a:cubicBezTo>
                    <a:pt x="1481" y="2741"/>
                    <a:pt x="1575" y="2615"/>
                    <a:pt x="1733" y="2520"/>
                  </a:cubicBezTo>
                  <a:cubicBezTo>
                    <a:pt x="3403" y="1796"/>
                    <a:pt x="4915" y="1512"/>
                    <a:pt x="6396" y="1512"/>
                  </a:cubicBezTo>
                  <a:cubicBezTo>
                    <a:pt x="7845" y="1512"/>
                    <a:pt x="9389" y="1827"/>
                    <a:pt x="11027" y="2520"/>
                  </a:cubicBezTo>
                  <a:cubicBezTo>
                    <a:pt x="11153" y="2615"/>
                    <a:pt x="11279" y="2741"/>
                    <a:pt x="11279" y="2898"/>
                  </a:cubicBezTo>
                  <a:lnTo>
                    <a:pt x="11279" y="3119"/>
                  </a:lnTo>
                  <a:cubicBezTo>
                    <a:pt x="11815" y="3308"/>
                    <a:pt x="12287" y="3718"/>
                    <a:pt x="12539" y="4253"/>
                  </a:cubicBezTo>
                  <a:cubicBezTo>
                    <a:pt x="12697" y="4001"/>
                    <a:pt x="12760" y="3686"/>
                    <a:pt x="12760" y="3371"/>
                  </a:cubicBezTo>
                  <a:cubicBezTo>
                    <a:pt x="12760" y="1449"/>
                    <a:pt x="9924" y="0"/>
                    <a:pt x="63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4" name="Google Shape;19804;p93"/>
            <p:cNvSpPr/>
            <p:nvPr/>
          </p:nvSpPr>
          <p:spPr>
            <a:xfrm>
              <a:off x="-52787100" y="3585650"/>
              <a:ext cx="189050" cy="52000"/>
            </a:xfrm>
            <a:custGeom>
              <a:avLst/>
              <a:gdLst/>
              <a:ahLst/>
              <a:cxnLst/>
              <a:rect l="l" t="t" r="r" b="b"/>
              <a:pathLst>
                <a:path w="7562" h="2080" extrusionOk="0">
                  <a:moveTo>
                    <a:pt x="3781" y="0"/>
                  </a:moveTo>
                  <a:cubicBezTo>
                    <a:pt x="2048" y="0"/>
                    <a:pt x="599" y="882"/>
                    <a:pt x="1" y="2080"/>
                  </a:cubicBezTo>
                  <a:cubicBezTo>
                    <a:pt x="1103" y="1701"/>
                    <a:pt x="2363" y="1512"/>
                    <a:pt x="3781" y="1512"/>
                  </a:cubicBezTo>
                  <a:cubicBezTo>
                    <a:pt x="3928" y="1506"/>
                    <a:pt x="4073" y="1503"/>
                    <a:pt x="4217" y="1503"/>
                  </a:cubicBezTo>
                  <a:cubicBezTo>
                    <a:pt x="5469" y="1503"/>
                    <a:pt x="6629" y="1740"/>
                    <a:pt x="7562" y="2080"/>
                  </a:cubicBezTo>
                  <a:cubicBezTo>
                    <a:pt x="6995" y="882"/>
                    <a:pt x="5514" y="0"/>
                    <a:pt x="378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5" name="Google Shape;19805;p93"/>
            <p:cNvSpPr/>
            <p:nvPr/>
          </p:nvSpPr>
          <p:spPr>
            <a:xfrm>
              <a:off x="-52794975" y="3696700"/>
              <a:ext cx="127625" cy="74850"/>
            </a:xfrm>
            <a:custGeom>
              <a:avLst/>
              <a:gdLst/>
              <a:ahLst/>
              <a:cxnLst/>
              <a:rect l="l" t="t" r="r" b="b"/>
              <a:pathLst>
                <a:path w="5105" h="2994" extrusionOk="0">
                  <a:moveTo>
                    <a:pt x="4096" y="0"/>
                  </a:moveTo>
                  <a:cubicBezTo>
                    <a:pt x="2804" y="0"/>
                    <a:pt x="1324" y="284"/>
                    <a:pt x="1" y="883"/>
                  </a:cubicBezTo>
                  <a:lnTo>
                    <a:pt x="1" y="2993"/>
                  </a:lnTo>
                  <a:lnTo>
                    <a:pt x="1072" y="2993"/>
                  </a:lnTo>
                  <a:cubicBezTo>
                    <a:pt x="2741" y="2993"/>
                    <a:pt x="4317" y="2143"/>
                    <a:pt x="5104" y="95"/>
                  </a:cubicBezTo>
                  <a:cubicBezTo>
                    <a:pt x="4789" y="32"/>
                    <a:pt x="4411" y="0"/>
                    <a:pt x="40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6" name="Google Shape;19806;p93"/>
            <p:cNvSpPr/>
            <p:nvPr/>
          </p:nvSpPr>
          <p:spPr>
            <a:xfrm>
              <a:off x="-52795750" y="3700625"/>
              <a:ext cx="204800" cy="202450"/>
            </a:xfrm>
            <a:custGeom>
              <a:avLst/>
              <a:gdLst/>
              <a:ahLst/>
              <a:cxnLst/>
              <a:rect l="l" t="t" r="r" b="b"/>
              <a:pathLst>
                <a:path w="8192" h="8098" extrusionOk="0">
                  <a:moveTo>
                    <a:pt x="5639" y="2143"/>
                  </a:moveTo>
                  <a:cubicBezTo>
                    <a:pt x="5828" y="2143"/>
                    <a:pt x="5986" y="2301"/>
                    <a:pt x="5986" y="2490"/>
                  </a:cubicBezTo>
                  <a:cubicBezTo>
                    <a:pt x="5986" y="2679"/>
                    <a:pt x="5828" y="2836"/>
                    <a:pt x="5639" y="2836"/>
                  </a:cubicBezTo>
                  <a:cubicBezTo>
                    <a:pt x="5450" y="2836"/>
                    <a:pt x="5293" y="2679"/>
                    <a:pt x="5293" y="2490"/>
                  </a:cubicBezTo>
                  <a:cubicBezTo>
                    <a:pt x="5293" y="2301"/>
                    <a:pt x="5450" y="2143"/>
                    <a:pt x="5639" y="2143"/>
                  </a:cubicBezTo>
                  <a:close/>
                  <a:moveTo>
                    <a:pt x="5163" y="4671"/>
                  </a:moveTo>
                  <a:cubicBezTo>
                    <a:pt x="5261" y="4671"/>
                    <a:pt x="5356" y="4711"/>
                    <a:pt x="5419" y="4790"/>
                  </a:cubicBezTo>
                  <a:cubicBezTo>
                    <a:pt x="5608" y="4947"/>
                    <a:pt x="5608" y="5168"/>
                    <a:pt x="5450" y="5294"/>
                  </a:cubicBezTo>
                  <a:cubicBezTo>
                    <a:pt x="5104" y="5640"/>
                    <a:pt x="4600" y="5829"/>
                    <a:pt x="4127" y="5829"/>
                  </a:cubicBezTo>
                  <a:cubicBezTo>
                    <a:pt x="3623" y="5829"/>
                    <a:pt x="3151" y="5640"/>
                    <a:pt x="2804" y="5294"/>
                  </a:cubicBezTo>
                  <a:cubicBezTo>
                    <a:pt x="2646" y="5136"/>
                    <a:pt x="2646" y="4884"/>
                    <a:pt x="2804" y="4790"/>
                  </a:cubicBezTo>
                  <a:cubicBezTo>
                    <a:pt x="2883" y="4711"/>
                    <a:pt x="2977" y="4671"/>
                    <a:pt x="3068" y="4671"/>
                  </a:cubicBezTo>
                  <a:cubicBezTo>
                    <a:pt x="3158" y="4671"/>
                    <a:pt x="3245" y="4711"/>
                    <a:pt x="3308" y="4790"/>
                  </a:cubicBezTo>
                  <a:cubicBezTo>
                    <a:pt x="3529" y="4994"/>
                    <a:pt x="3812" y="5097"/>
                    <a:pt x="4096" y="5097"/>
                  </a:cubicBezTo>
                  <a:cubicBezTo>
                    <a:pt x="4379" y="5097"/>
                    <a:pt x="4663" y="4994"/>
                    <a:pt x="4883" y="4790"/>
                  </a:cubicBezTo>
                  <a:cubicBezTo>
                    <a:pt x="4962" y="4711"/>
                    <a:pt x="5064" y="4671"/>
                    <a:pt x="5163" y="4671"/>
                  </a:cubicBezTo>
                  <a:close/>
                  <a:moveTo>
                    <a:pt x="5860" y="1"/>
                  </a:moveTo>
                  <a:cubicBezTo>
                    <a:pt x="4883" y="2521"/>
                    <a:pt x="3119" y="3592"/>
                    <a:pt x="1071" y="3592"/>
                  </a:cubicBezTo>
                  <a:lnTo>
                    <a:pt x="0" y="3592"/>
                  </a:lnTo>
                  <a:lnTo>
                    <a:pt x="0" y="3939"/>
                  </a:lnTo>
                  <a:cubicBezTo>
                    <a:pt x="0" y="6176"/>
                    <a:pt x="1859" y="8098"/>
                    <a:pt x="4096" y="8098"/>
                  </a:cubicBezTo>
                  <a:cubicBezTo>
                    <a:pt x="6333" y="8098"/>
                    <a:pt x="8191" y="6239"/>
                    <a:pt x="8191" y="3939"/>
                  </a:cubicBezTo>
                  <a:lnTo>
                    <a:pt x="8191" y="2931"/>
                  </a:lnTo>
                  <a:lnTo>
                    <a:pt x="8191" y="2868"/>
                  </a:lnTo>
                  <a:lnTo>
                    <a:pt x="8191" y="726"/>
                  </a:lnTo>
                  <a:cubicBezTo>
                    <a:pt x="7435" y="347"/>
                    <a:pt x="6648" y="158"/>
                    <a:pt x="58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7" name="Google Shape;19807;p93"/>
            <p:cNvSpPr/>
            <p:nvPr/>
          </p:nvSpPr>
          <p:spPr>
            <a:xfrm>
              <a:off x="-52832775" y="3740025"/>
              <a:ext cx="18125" cy="64600"/>
            </a:xfrm>
            <a:custGeom>
              <a:avLst/>
              <a:gdLst/>
              <a:ahLst/>
              <a:cxnLst/>
              <a:rect l="l" t="t" r="r" b="b"/>
              <a:pathLst>
                <a:path w="725" h="2584" extrusionOk="0">
                  <a:moveTo>
                    <a:pt x="725" y="0"/>
                  </a:moveTo>
                  <a:cubicBezTo>
                    <a:pt x="315" y="252"/>
                    <a:pt x="0" y="725"/>
                    <a:pt x="0" y="1260"/>
                  </a:cubicBezTo>
                  <a:cubicBezTo>
                    <a:pt x="0" y="1827"/>
                    <a:pt x="315" y="2300"/>
                    <a:pt x="725" y="2584"/>
                  </a:cubicBez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8" name="Google Shape;19808;p93"/>
            <p:cNvSpPr/>
            <p:nvPr/>
          </p:nvSpPr>
          <p:spPr>
            <a:xfrm>
              <a:off x="-52570500" y="3740025"/>
              <a:ext cx="18925" cy="64600"/>
            </a:xfrm>
            <a:custGeom>
              <a:avLst/>
              <a:gdLst/>
              <a:ahLst/>
              <a:cxnLst/>
              <a:rect l="l" t="t" r="r" b="b"/>
              <a:pathLst>
                <a:path w="757" h="2584" extrusionOk="0">
                  <a:moveTo>
                    <a:pt x="0" y="0"/>
                  </a:moveTo>
                  <a:lnTo>
                    <a:pt x="0" y="2584"/>
                  </a:lnTo>
                  <a:cubicBezTo>
                    <a:pt x="442" y="2300"/>
                    <a:pt x="757" y="1827"/>
                    <a:pt x="757" y="1260"/>
                  </a:cubicBezTo>
                  <a:cubicBezTo>
                    <a:pt x="757" y="725"/>
                    <a:pt x="442" y="252"/>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809" name="Google Shape;19809;p93"/>
          <p:cNvGrpSpPr/>
          <p:nvPr/>
        </p:nvGrpSpPr>
        <p:grpSpPr>
          <a:xfrm>
            <a:off x="7092647" y="3820849"/>
            <a:ext cx="314662" cy="358999"/>
            <a:chOff x="-52832000" y="3976300"/>
            <a:chExt cx="279625" cy="319025"/>
          </a:xfrm>
        </p:grpSpPr>
        <p:sp>
          <p:nvSpPr>
            <p:cNvPr id="19810" name="Google Shape;19810;p93"/>
            <p:cNvSpPr/>
            <p:nvPr/>
          </p:nvSpPr>
          <p:spPr>
            <a:xfrm>
              <a:off x="-52794975" y="3976300"/>
              <a:ext cx="204800" cy="112650"/>
            </a:xfrm>
            <a:custGeom>
              <a:avLst/>
              <a:gdLst/>
              <a:ahLst/>
              <a:cxnLst/>
              <a:rect l="l" t="t" r="r" b="b"/>
              <a:pathLst>
                <a:path w="8192" h="4506" extrusionOk="0">
                  <a:moveTo>
                    <a:pt x="4096" y="1"/>
                  </a:moveTo>
                  <a:cubicBezTo>
                    <a:pt x="1859" y="1"/>
                    <a:pt x="1" y="1859"/>
                    <a:pt x="1" y="4096"/>
                  </a:cubicBezTo>
                  <a:lnTo>
                    <a:pt x="1" y="4506"/>
                  </a:lnTo>
                  <a:cubicBezTo>
                    <a:pt x="883" y="3120"/>
                    <a:pt x="2363" y="2206"/>
                    <a:pt x="4096" y="2206"/>
                  </a:cubicBezTo>
                  <a:cubicBezTo>
                    <a:pt x="5829" y="2206"/>
                    <a:pt x="7341" y="3120"/>
                    <a:pt x="8192" y="4506"/>
                  </a:cubicBezTo>
                  <a:lnTo>
                    <a:pt x="8192" y="4096"/>
                  </a:lnTo>
                  <a:cubicBezTo>
                    <a:pt x="8192" y="1859"/>
                    <a:pt x="6365" y="1"/>
                    <a:pt x="40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1" name="Google Shape;19811;p93"/>
            <p:cNvSpPr/>
            <p:nvPr/>
          </p:nvSpPr>
          <p:spPr>
            <a:xfrm>
              <a:off x="-52757175" y="4051125"/>
              <a:ext cx="167000" cy="94550"/>
            </a:xfrm>
            <a:custGeom>
              <a:avLst/>
              <a:gdLst/>
              <a:ahLst/>
              <a:cxnLst/>
              <a:rect l="l" t="t" r="r" b="b"/>
              <a:pathLst>
                <a:path w="6680" h="3782" extrusionOk="0">
                  <a:moveTo>
                    <a:pt x="2584" y="1"/>
                  </a:moveTo>
                  <a:cubicBezTo>
                    <a:pt x="1608" y="1"/>
                    <a:pt x="694" y="379"/>
                    <a:pt x="1" y="946"/>
                  </a:cubicBezTo>
                  <a:cubicBezTo>
                    <a:pt x="473" y="820"/>
                    <a:pt x="977" y="757"/>
                    <a:pt x="1482" y="757"/>
                  </a:cubicBezTo>
                  <a:cubicBezTo>
                    <a:pt x="3750" y="757"/>
                    <a:pt x="5672" y="1985"/>
                    <a:pt x="6680" y="3781"/>
                  </a:cubicBezTo>
                  <a:cubicBezTo>
                    <a:pt x="6522" y="1670"/>
                    <a:pt x="4758" y="1"/>
                    <a:pt x="258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2" name="Google Shape;19812;p93"/>
            <p:cNvSpPr/>
            <p:nvPr/>
          </p:nvSpPr>
          <p:spPr>
            <a:xfrm>
              <a:off x="-52794975" y="4088925"/>
              <a:ext cx="204025" cy="206400"/>
            </a:xfrm>
            <a:custGeom>
              <a:avLst/>
              <a:gdLst/>
              <a:ahLst/>
              <a:cxnLst/>
              <a:rect l="l" t="t" r="r" b="b"/>
              <a:pathLst>
                <a:path w="8161" h="8256" extrusionOk="0">
                  <a:moveTo>
                    <a:pt x="2615" y="2238"/>
                  </a:moveTo>
                  <a:cubicBezTo>
                    <a:pt x="2804" y="2238"/>
                    <a:pt x="2962" y="2395"/>
                    <a:pt x="2962" y="2584"/>
                  </a:cubicBezTo>
                  <a:cubicBezTo>
                    <a:pt x="2962" y="2805"/>
                    <a:pt x="2804" y="2962"/>
                    <a:pt x="2615" y="2962"/>
                  </a:cubicBezTo>
                  <a:cubicBezTo>
                    <a:pt x="2602" y="2965"/>
                    <a:pt x="2588" y="2966"/>
                    <a:pt x="2574" y="2966"/>
                  </a:cubicBezTo>
                  <a:cubicBezTo>
                    <a:pt x="2404" y="2966"/>
                    <a:pt x="2269" y="2788"/>
                    <a:pt x="2269" y="2584"/>
                  </a:cubicBezTo>
                  <a:cubicBezTo>
                    <a:pt x="2269" y="2395"/>
                    <a:pt x="2426" y="2238"/>
                    <a:pt x="2615" y="2238"/>
                  </a:cubicBezTo>
                  <a:close/>
                  <a:moveTo>
                    <a:pt x="5608" y="2269"/>
                  </a:moveTo>
                  <a:cubicBezTo>
                    <a:pt x="5797" y="2269"/>
                    <a:pt x="5955" y="2427"/>
                    <a:pt x="5955" y="2647"/>
                  </a:cubicBezTo>
                  <a:cubicBezTo>
                    <a:pt x="5955" y="2805"/>
                    <a:pt x="5797" y="2994"/>
                    <a:pt x="5608" y="2994"/>
                  </a:cubicBezTo>
                  <a:cubicBezTo>
                    <a:pt x="5419" y="2994"/>
                    <a:pt x="5262" y="2836"/>
                    <a:pt x="5262" y="2647"/>
                  </a:cubicBezTo>
                  <a:cubicBezTo>
                    <a:pt x="5262" y="2427"/>
                    <a:pt x="5419" y="2269"/>
                    <a:pt x="5608" y="2269"/>
                  </a:cubicBezTo>
                  <a:close/>
                  <a:moveTo>
                    <a:pt x="5132" y="4797"/>
                  </a:moveTo>
                  <a:cubicBezTo>
                    <a:pt x="5230" y="4797"/>
                    <a:pt x="5325" y="4837"/>
                    <a:pt x="5388" y="4916"/>
                  </a:cubicBezTo>
                  <a:cubicBezTo>
                    <a:pt x="5577" y="5042"/>
                    <a:pt x="5577" y="5262"/>
                    <a:pt x="5419" y="5420"/>
                  </a:cubicBezTo>
                  <a:cubicBezTo>
                    <a:pt x="5073" y="5766"/>
                    <a:pt x="4569" y="5987"/>
                    <a:pt x="4096" y="5987"/>
                  </a:cubicBezTo>
                  <a:cubicBezTo>
                    <a:pt x="3592" y="5987"/>
                    <a:pt x="3120" y="5766"/>
                    <a:pt x="2773" y="5420"/>
                  </a:cubicBezTo>
                  <a:cubicBezTo>
                    <a:pt x="2615" y="5262"/>
                    <a:pt x="2615" y="5042"/>
                    <a:pt x="2773" y="4916"/>
                  </a:cubicBezTo>
                  <a:cubicBezTo>
                    <a:pt x="2852" y="4837"/>
                    <a:pt x="2946" y="4797"/>
                    <a:pt x="3037" y="4797"/>
                  </a:cubicBezTo>
                  <a:cubicBezTo>
                    <a:pt x="3127" y="4797"/>
                    <a:pt x="3214" y="4837"/>
                    <a:pt x="3277" y="4916"/>
                  </a:cubicBezTo>
                  <a:cubicBezTo>
                    <a:pt x="3498" y="5136"/>
                    <a:pt x="3781" y="5246"/>
                    <a:pt x="4065" y="5246"/>
                  </a:cubicBezTo>
                  <a:cubicBezTo>
                    <a:pt x="4348" y="5246"/>
                    <a:pt x="4632" y="5136"/>
                    <a:pt x="4852" y="4916"/>
                  </a:cubicBezTo>
                  <a:cubicBezTo>
                    <a:pt x="4931" y="4837"/>
                    <a:pt x="5033" y="4797"/>
                    <a:pt x="5132" y="4797"/>
                  </a:cubicBezTo>
                  <a:close/>
                  <a:moveTo>
                    <a:pt x="2994" y="1"/>
                  </a:moveTo>
                  <a:cubicBezTo>
                    <a:pt x="2174" y="1"/>
                    <a:pt x="1387" y="190"/>
                    <a:pt x="631" y="536"/>
                  </a:cubicBezTo>
                  <a:cubicBezTo>
                    <a:pt x="599" y="536"/>
                    <a:pt x="599" y="536"/>
                    <a:pt x="568" y="599"/>
                  </a:cubicBezTo>
                  <a:cubicBezTo>
                    <a:pt x="221" y="1166"/>
                    <a:pt x="1" y="1891"/>
                    <a:pt x="1" y="2584"/>
                  </a:cubicBezTo>
                  <a:lnTo>
                    <a:pt x="1" y="4128"/>
                  </a:lnTo>
                  <a:cubicBezTo>
                    <a:pt x="1" y="6365"/>
                    <a:pt x="1859" y="8255"/>
                    <a:pt x="4096" y="8255"/>
                  </a:cubicBezTo>
                  <a:cubicBezTo>
                    <a:pt x="6207" y="8255"/>
                    <a:pt x="7940" y="6680"/>
                    <a:pt x="8160" y="4695"/>
                  </a:cubicBezTo>
                  <a:cubicBezTo>
                    <a:pt x="7877" y="2017"/>
                    <a:pt x="5671" y="1"/>
                    <a:pt x="29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3" name="Google Shape;19813;p93"/>
            <p:cNvSpPr/>
            <p:nvPr/>
          </p:nvSpPr>
          <p:spPr>
            <a:xfrm>
              <a:off x="-52832000" y="4132250"/>
              <a:ext cx="18925" cy="63825"/>
            </a:xfrm>
            <a:custGeom>
              <a:avLst/>
              <a:gdLst/>
              <a:ahLst/>
              <a:cxnLst/>
              <a:rect l="l" t="t" r="r" b="b"/>
              <a:pathLst>
                <a:path w="757" h="2553" extrusionOk="0">
                  <a:moveTo>
                    <a:pt x="757" y="1"/>
                  </a:moveTo>
                  <a:cubicBezTo>
                    <a:pt x="316" y="221"/>
                    <a:pt x="1" y="694"/>
                    <a:pt x="1" y="1261"/>
                  </a:cubicBezTo>
                  <a:cubicBezTo>
                    <a:pt x="1" y="1796"/>
                    <a:pt x="316" y="2269"/>
                    <a:pt x="757" y="2552"/>
                  </a:cubicBezTo>
                  <a:lnTo>
                    <a:pt x="75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4" name="Google Shape;19814;p93"/>
            <p:cNvSpPr/>
            <p:nvPr/>
          </p:nvSpPr>
          <p:spPr>
            <a:xfrm>
              <a:off x="-52571300" y="4132250"/>
              <a:ext cx="18925" cy="63825"/>
            </a:xfrm>
            <a:custGeom>
              <a:avLst/>
              <a:gdLst/>
              <a:ahLst/>
              <a:cxnLst/>
              <a:rect l="l" t="t" r="r" b="b"/>
              <a:pathLst>
                <a:path w="757" h="2553" extrusionOk="0">
                  <a:moveTo>
                    <a:pt x="1" y="1"/>
                  </a:moveTo>
                  <a:lnTo>
                    <a:pt x="1" y="2552"/>
                  </a:lnTo>
                  <a:cubicBezTo>
                    <a:pt x="442" y="2269"/>
                    <a:pt x="757" y="1796"/>
                    <a:pt x="757" y="1261"/>
                  </a:cubicBezTo>
                  <a:cubicBezTo>
                    <a:pt x="757" y="694"/>
                    <a:pt x="442" y="221"/>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815" name="Google Shape;19815;p93"/>
          <p:cNvGrpSpPr/>
          <p:nvPr/>
        </p:nvGrpSpPr>
        <p:grpSpPr>
          <a:xfrm>
            <a:off x="6209853" y="4275497"/>
            <a:ext cx="316434" cy="358099"/>
            <a:chOff x="-51633225" y="3198925"/>
            <a:chExt cx="281200" cy="318225"/>
          </a:xfrm>
        </p:grpSpPr>
        <p:sp>
          <p:nvSpPr>
            <p:cNvPr id="19816" name="Google Shape;19816;p93"/>
            <p:cNvSpPr/>
            <p:nvPr/>
          </p:nvSpPr>
          <p:spPr>
            <a:xfrm>
              <a:off x="-51633225" y="3353300"/>
              <a:ext cx="18925" cy="63825"/>
            </a:xfrm>
            <a:custGeom>
              <a:avLst/>
              <a:gdLst/>
              <a:ahLst/>
              <a:cxnLst/>
              <a:rect l="l" t="t" r="r" b="b"/>
              <a:pathLst>
                <a:path w="757" h="2553" extrusionOk="0">
                  <a:moveTo>
                    <a:pt x="756" y="0"/>
                  </a:moveTo>
                  <a:cubicBezTo>
                    <a:pt x="315" y="284"/>
                    <a:pt x="0" y="756"/>
                    <a:pt x="0" y="1292"/>
                  </a:cubicBezTo>
                  <a:cubicBezTo>
                    <a:pt x="0" y="1859"/>
                    <a:pt x="315" y="2332"/>
                    <a:pt x="756" y="2552"/>
                  </a:cubicBezTo>
                  <a:lnTo>
                    <a:pt x="75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7" name="Google Shape;19817;p93"/>
            <p:cNvSpPr/>
            <p:nvPr/>
          </p:nvSpPr>
          <p:spPr>
            <a:xfrm>
              <a:off x="-51595425" y="3348575"/>
              <a:ext cx="204800" cy="168575"/>
            </a:xfrm>
            <a:custGeom>
              <a:avLst/>
              <a:gdLst/>
              <a:ahLst/>
              <a:cxnLst/>
              <a:rect l="l" t="t" r="r" b="b"/>
              <a:pathLst>
                <a:path w="8192" h="6743" extrusionOk="0">
                  <a:moveTo>
                    <a:pt x="2647" y="756"/>
                  </a:moveTo>
                  <a:cubicBezTo>
                    <a:pt x="2836" y="756"/>
                    <a:pt x="2994" y="914"/>
                    <a:pt x="2994" y="1103"/>
                  </a:cubicBezTo>
                  <a:cubicBezTo>
                    <a:pt x="2994" y="1292"/>
                    <a:pt x="2836" y="1449"/>
                    <a:pt x="2647" y="1449"/>
                  </a:cubicBezTo>
                  <a:cubicBezTo>
                    <a:pt x="2426" y="1449"/>
                    <a:pt x="2269" y="1292"/>
                    <a:pt x="2269" y="1103"/>
                  </a:cubicBezTo>
                  <a:cubicBezTo>
                    <a:pt x="2237" y="914"/>
                    <a:pt x="2395" y="756"/>
                    <a:pt x="2647" y="756"/>
                  </a:cubicBezTo>
                  <a:close/>
                  <a:moveTo>
                    <a:pt x="5577" y="756"/>
                  </a:moveTo>
                  <a:cubicBezTo>
                    <a:pt x="5797" y="756"/>
                    <a:pt x="5955" y="914"/>
                    <a:pt x="5955" y="1103"/>
                  </a:cubicBezTo>
                  <a:cubicBezTo>
                    <a:pt x="5955" y="1292"/>
                    <a:pt x="5797" y="1449"/>
                    <a:pt x="5577" y="1449"/>
                  </a:cubicBezTo>
                  <a:cubicBezTo>
                    <a:pt x="5388" y="1449"/>
                    <a:pt x="5230" y="1292"/>
                    <a:pt x="5230" y="1103"/>
                  </a:cubicBezTo>
                  <a:cubicBezTo>
                    <a:pt x="5230" y="914"/>
                    <a:pt x="5388" y="756"/>
                    <a:pt x="5577" y="756"/>
                  </a:cubicBezTo>
                  <a:close/>
                  <a:moveTo>
                    <a:pt x="5148" y="3316"/>
                  </a:moveTo>
                  <a:cubicBezTo>
                    <a:pt x="5238" y="3316"/>
                    <a:pt x="5325" y="3356"/>
                    <a:pt x="5388" y="3434"/>
                  </a:cubicBezTo>
                  <a:cubicBezTo>
                    <a:pt x="5545" y="3592"/>
                    <a:pt x="5545" y="3812"/>
                    <a:pt x="5388" y="3938"/>
                  </a:cubicBezTo>
                  <a:cubicBezTo>
                    <a:pt x="5041" y="4285"/>
                    <a:pt x="4569" y="4474"/>
                    <a:pt x="4096" y="4474"/>
                  </a:cubicBezTo>
                  <a:cubicBezTo>
                    <a:pt x="3624" y="4474"/>
                    <a:pt x="3120" y="4285"/>
                    <a:pt x="2804" y="3938"/>
                  </a:cubicBezTo>
                  <a:cubicBezTo>
                    <a:pt x="2647" y="3781"/>
                    <a:pt x="2647" y="3529"/>
                    <a:pt x="2804" y="3434"/>
                  </a:cubicBezTo>
                  <a:cubicBezTo>
                    <a:pt x="2883" y="3371"/>
                    <a:pt x="2978" y="3340"/>
                    <a:pt x="3068" y="3340"/>
                  </a:cubicBezTo>
                  <a:cubicBezTo>
                    <a:pt x="3159" y="3340"/>
                    <a:pt x="3246" y="3371"/>
                    <a:pt x="3309" y="3434"/>
                  </a:cubicBezTo>
                  <a:cubicBezTo>
                    <a:pt x="3529" y="3639"/>
                    <a:pt x="3813" y="3741"/>
                    <a:pt x="4096" y="3741"/>
                  </a:cubicBezTo>
                  <a:cubicBezTo>
                    <a:pt x="4380" y="3741"/>
                    <a:pt x="4663" y="3639"/>
                    <a:pt x="4884" y="3434"/>
                  </a:cubicBezTo>
                  <a:cubicBezTo>
                    <a:pt x="4963" y="3356"/>
                    <a:pt x="5057" y="3316"/>
                    <a:pt x="5148" y="3316"/>
                  </a:cubicBezTo>
                  <a:close/>
                  <a:moveTo>
                    <a:pt x="1" y="0"/>
                  </a:moveTo>
                  <a:lnTo>
                    <a:pt x="1" y="2647"/>
                  </a:lnTo>
                  <a:cubicBezTo>
                    <a:pt x="1" y="4883"/>
                    <a:pt x="1859" y="6742"/>
                    <a:pt x="4096" y="6742"/>
                  </a:cubicBezTo>
                  <a:cubicBezTo>
                    <a:pt x="6333" y="6742"/>
                    <a:pt x="8192" y="4883"/>
                    <a:pt x="8192" y="2647"/>
                  </a:cubicBezTo>
                  <a:lnTo>
                    <a:pt x="819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8" name="Google Shape;19818;p93"/>
            <p:cNvSpPr/>
            <p:nvPr/>
          </p:nvSpPr>
          <p:spPr>
            <a:xfrm>
              <a:off x="-51633225" y="3292650"/>
              <a:ext cx="279625" cy="37050"/>
            </a:xfrm>
            <a:custGeom>
              <a:avLst/>
              <a:gdLst/>
              <a:ahLst/>
              <a:cxnLst/>
              <a:rect l="l" t="t" r="r" b="b"/>
              <a:pathLst>
                <a:path w="11185" h="1482" extrusionOk="0">
                  <a:moveTo>
                    <a:pt x="1513" y="0"/>
                  </a:moveTo>
                  <a:cubicBezTo>
                    <a:pt x="851" y="0"/>
                    <a:pt x="284" y="410"/>
                    <a:pt x="95" y="1009"/>
                  </a:cubicBezTo>
                  <a:cubicBezTo>
                    <a:pt x="0" y="1261"/>
                    <a:pt x="221" y="1481"/>
                    <a:pt x="441" y="1481"/>
                  </a:cubicBezTo>
                  <a:lnTo>
                    <a:pt x="10775" y="1481"/>
                  </a:lnTo>
                  <a:cubicBezTo>
                    <a:pt x="10996" y="1481"/>
                    <a:pt x="11185" y="1261"/>
                    <a:pt x="11122" y="1009"/>
                  </a:cubicBezTo>
                  <a:cubicBezTo>
                    <a:pt x="10933" y="410"/>
                    <a:pt x="10365" y="0"/>
                    <a:pt x="97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9" name="Google Shape;19819;p93"/>
            <p:cNvSpPr/>
            <p:nvPr/>
          </p:nvSpPr>
          <p:spPr>
            <a:xfrm>
              <a:off x="-51492250" y="3198925"/>
              <a:ext cx="98475" cy="74850"/>
            </a:xfrm>
            <a:custGeom>
              <a:avLst/>
              <a:gdLst/>
              <a:ahLst/>
              <a:cxnLst/>
              <a:rect l="l" t="t" r="r" b="b"/>
              <a:pathLst>
                <a:path w="3939" h="2994" extrusionOk="0">
                  <a:moveTo>
                    <a:pt x="1" y="0"/>
                  </a:moveTo>
                  <a:lnTo>
                    <a:pt x="1" y="0"/>
                  </a:lnTo>
                  <a:cubicBezTo>
                    <a:pt x="946" y="0"/>
                    <a:pt x="1576" y="1418"/>
                    <a:pt x="1765" y="2993"/>
                  </a:cubicBezTo>
                  <a:lnTo>
                    <a:pt x="3939" y="2993"/>
                  </a:lnTo>
                  <a:cubicBezTo>
                    <a:pt x="3466" y="1261"/>
                    <a:pt x="1859" y="0"/>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0" name="Google Shape;19820;p93"/>
            <p:cNvSpPr/>
            <p:nvPr/>
          </p:nvSpPr>
          <p:spPr>
            <a:xfrm>
              <a:off x="-51590700" y="3198925"/>
              <a:ext cx="98475" cy="74850"/>
            </a:xfrm>
            <a:custGeom>
              <a:avLst/>
              <a:gdLst/>
              <a:ahLst/>
              <a:cxnLst/>
              <a:rect l="l" t="t" r="r" b="b"/>
              <a:pathLst>
                <a:path w="3939" h="2994" extrusionOk="0">
                  <a:moveTo>
                    <a:pt x="3939" y="0"/>
                  </a:moveTo>
                  <a:lnTo>
                    <a:pt x="3939" y="0"/>
                  </a:lnTo>
                  <a:cubicBezTo>
                    <a:pt x="2048" y="0"/>
                    <a:pt x="473" y="1292"/>
                    <a:pt x="1" y="2993"/>
                  </a:cubicBezTo>
                  <a:lnTo>
                    <a:pt x="2174" y="2993"/>
                  </a:lnTo>
                  <a:cubicBezTo>
                    <a:pt x="2332" y="1418"/>
                    <a:pt x="2962" y="0"/>
                    <a:pt x="39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1" name="Google Shape;19821;p93"/>
            <p:cNvSpPr/>
            <p:nvPr/>
          </p:nvSpPr>
          <p:spPr>
            <a:xfrm>
              <a:off x="-51517450" y="3218600"/>
              <a:ext cx="52000" cy="55950"/>
            </a:xfrm>
            <a:custGeom>
              <a:avLst/>
              <a:gdLst/>
              <a:ahLst/>
              <a:cxnLst/>
              <a:rect l="l" t="t" r="r" b="b"/>
              <a:pathLst>
                <a:path w="2080" h="2238" extrusionOk="0">
                  <a:moveTo>
                    <a:pt x="1009" y="1"/>
                  </a:moveTo>
                  <a:cubicBezTo>
                    <a:pt x="662" y="1"/>
                    <a:pt x="158" y="852"/>
                    <a:pt x="1" y="2238"/>
                  </a:cubicBezTo>
                  <a:lnTo>
                    <a:pt x="2080" y="2238"/>
                  </a:lnTo>
                  <a:cubicBezTo>
                    <a:pt x="1828" y="820"/>
                    <a:pt x="1355" y="1"/>
                    <a:pt x="10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2" name="Google Shape;19822;p93"/>
            <p:cNvSpPr/>
            <p:nvPr/>
          </p:nvSpPr>
          <p:spPr>
            <a:xfrm>
              <a:off x="-51370950" y="3354075"/>
              <a:ext cx="18925" cy="64625"/>
            </a:xfrm>
            <a:custGeom>
              <a:avLst/>
              <a:gdLst/>
              <a:ahLst/>
              <a:cxnLst/>
              <a:rect l="l" t="t" r="r" b="b"/>
              <a:pathLst>
                <a:path w="757" h="2585" extrusionOk="0">
                  <a:moveTo>
                    <a:pt x="0" y="1"/>
                  </a:moveTo>
                  <a:lnTo>
                    <a:pt x="0" y="2584"/>
                  </a:lnTo>
                  <a:cubicBezTo>
                    <a:pt x="442" y="2301"/>
                    <a:pt x="757" y="1828"/>
                    <a:pt x="757" y="1324"/>
                  </a:cubicBezTo>
                  <a:cubicBezTo>
                    <a:pt x="757" y="725"/>
                    <a:pt x="442" y="253"/>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823" name="Google Shape;19823;p93"/>
          <p:cNvGrpSpPr/>
          <p:nvPr/>
        </p:nvGrpSpPr>
        <p:grpSpPr>
          <a:xfrm>
            <a:off x="6628676" y="1533418"/>
            <a:ext cx="365188" cy="357226"/>
            <a:chOff x="-56396775" y="3199700"/>
            <a:chExt cx="324525" cy="317450"/>
          </a:xfrm>
        </p:grpSpPr>
        <p:sp>
          <p:nvSpPr>
            <p:cNvPr id="19824" name="Google Shape;19824;p93"/>
            <p:cNvSpPr/>
            <p:nvPr/>
          </p:nvSpPr>
          <p:spPr>
            <a:xfrm>
              <a:off x="-56374725" y="3353300"/>
              <a:ext cx="18925" cy="63825"/>
            </a:xfrm>
            <a:custGeom>
              <a:avLst/>
              <a:gdLst/>
              <a:ahLst/>
              <a:cxnLst/>
              <a:rect l="l" t="t" r="r" b="b"/>
              <a:pathLst>
                <a:path w="757" h="2553" extrusionOk="0">
                  <a:moveTo>
                    <a:pt x="757" y="0"/>
                  </a:moveTo>
                  <a:cubicBezTo>
                    <a:pt x="316" y="284"/>
                    <a:pt x="1" y="756"/>
                    <a:pt x="1" y="1292"/>
                  </a:cubicBezTo>
                  <a:cubicBezTo>
                    <a:pt x="1" y="1859"/>
                    <a:pt x="316" y="2332"/>
                    <a:pt x="757" y="2552"/>
                  </a:cubicBezTo>
                  <a:lnTo>
                    <a:pt x="75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5" name="Google Shape;19825;p93"/>
            <p:cNvSpPr/>
            <p:nvPr/>
          </p:nvSpPr>
          <p:spPr>
            <a:xfrm>
              <a:off x="-56333775" y="3199700"/>
              <a:ext cx="198500" cy="73275"/>
            </a:xfrm>
            <a:custGeom>
              <a:avLst/>
              <a:gdLst/>
              <a:ahLst/>
              <a:cxnLst/>
              <a:rect l="l" t="t" r="r" b="b"/>
              <a:pathLst>
                <a:path w="7940" h="2931" extrusionOk="0">
                  <a:moveTo>
                    <a:pt x="2112" y="1"/>
                  </a:moveTo>
                  <a:cubicBezTo>
                    <a:pt x="1292" y="1"/>
                    <a:pt x="536" y="599"/>
                    <a:pt x="347" y="1387"/>
                  </a:cubicBezTo>
                  <a:lnTo>
                    <a:pt x="1" y="2773"/>
                  </a:lnTo>
                  <a:cubicBezTo>
                    <a:pt x="253" y="2868"/>
                    <a:pt x="568" y="2931"/>
                    <a:pt x="977" y="2931"/>
                  </a:cubicBezTo>
                  <a:lnTo>
                    <a:pt x="6963" y="2931"/>
                  </a:lnTo>
                  <a:cubicBezTo>
                    <a:pt x="7341" y="2931"/>
                    <a:pt x="7625" y="2868"/>
                    <a:pt x="7940" y="2773"/>
                  </a:cubicBezTo>
                  <a:lnTo>
                    <a:pt x="7593" y="1387"/>
                  </a:lnTo>
                  <a:cubicBezTo>
                    <a:pt x="7404" y="568"/>
                    <a:pt x="6648" y="1"/>
                    <a:pt x="5829" y="1"/>
                  </a:cubicBezTo>
                  <a:cubicBezTo>
                    <a:pt x="5546" y="1"/>
                    <a:pt x="5262" y="64"/>
                    <a:pt x="4979" y="190"/>
                  </a:cubicBezTo>
                  <a:lnTo>
                    <a:pt x="3970" y="725"/>
                  </a:lnTo>
                  <a:lnTo>
                    <a:pt x="2931" y="190"/>
                  </a:lnTo>
                  <a:cubicBezTo>
                    <a:pt x="2710" y="64"/>
                    <a:pt x="2395" y="1"/>
                    <a:pt x="21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6" name="Google Shape;19826;p93"/>
            <p:cNvSpPr/>
            <p:nvPr/>
          </p:nvSpPr>
          <p:spPr>
            <a:xfrm>
              <a:off x="-56396775" y="3273325"/>
              <a:ext cx="324525" cy="58725"/>
            </a:xfrm>
            <a:custGeom>
              <a:avLst/>
              <a:gdLst/>
              <a:ahLst/>
              <a:cxnLst/>
              <a:rect l="l" t="t" r="r" b="b"/>
              <a:pathLst>
                <a:path w="12981" h="2349" extrusionOk="0">
                  <a:moveTo>
                    <a:pt x="905" y="1"/>
                  </a:moveTo>
                  <a:cubicBezTo>
                    <a:pt x="606" y="1"/>
                    <a:pt x="325" y="165"/>
                    <a:pt x="189" y="458"/>
                  </a:cubicBezTo>
                  <a:cubicBezTo>
                    <a:pt x="0" y="836"/>
                    <a:pt x="158" y="1309"/>
                    <a:pt x="536" y="1498"/>
                  </a:cubicBezTo>
                  <a:cubicBezTo>
                    <a:pt x="1292" y="1876"/>
                    <a:pt x="2111" y="2349"/>
                    <a:pt x="3497" y="2349"/>
                  </a:cubicBezTo>
                  <a:lnTo>
                    <a:pt x="9483" y="2349"/>
                  </a:lnTo>
                  <a:cubicBezTo>
                    <a:pt x="10870" y="2349"/>
                    <a:pt x="11689" y="1908"/>
                    <a:pt x="12445" y="1498"/>
                  </a:cubicBezTo>
                  <a:cubicBezTo>
                    <a:pt x="12823" y="1277"/>
                    <a:pt x="12980" y="805"/>
                    <a:pt x="12791" y="458"/>
                  </a:cubicBezTo>
                  <a:cubicBezTo>
                    <a:pt x="12656" y="165"/>
                    <a:pt x="12375" y="1"/>
                    <a:pt x="12076" y="1"/>
                  </a:cubicBezTo>
                  <a:cubicBezTo>
                    <a:pt x="11958" y="1"/>
                    <a:pt x="11836" y="27"/>
                    <a:pt x="11720" y="80"/>
                  </a:cubicBezTo>
                  <a:cubicBezTo>
                    <a:pt x="10964" y="458"/>
                    <a:pt x="10460" y="773"/>
                    <a:pt x="9483" y="773"/>
                  </a:cubicBezTo>
                  <a:lnTo>
                    <a:pt x="3497" y="773"/>
                  </a:lnTo>
                  <a:cubicBezTo>
                    <a:pt x="2521" y="773"/>
                    <a:pt x="1985" y="490"/>
                    <a:pt x="1261" y="80"/>
                  </a:cubicBezTo>
                  <a:cubicBezTo>
                    <a:pt x="1144" y="27"/>
                    <a:pt x="1023" y="1"/>
                    <a:pt x="9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7" name="Google Shape;19827;p93"/>
            <p:cNvSpPr/>
            <p:nvPr/>
          </p:nvSpPr>
          <p:spPr>
            <a:xfrm>
              <a:off x="-56336925" y="3346200"/>
              <a:ext cx="204800" cy="78800"/>
            </a:xfrm>
            <a:custGeom>
              <a:avLst/>
              <a:gdLst/>
              <a:ahLst/>
              <a:cxnLst/>
              <a:rect l="l" t="t" r="r" b="b"/>
              <a:pathLst>
                <a:path w="8192" h="3152" extrusionOk="0">
                  <a:moveTo>
                    <a:pt x="2584" y="883"/>
                  </a:moveTo>
                  <a:cubicBezTo>
                    <a:pt x="2805" y="883"/>
                    <a:pt x="2962" y="1040"/>
                    <a:pt x="2962" y="1229"/>
                  </a:cubicBezTo>
                  <a:cubicBezTo>
                    <a:pt x="2962" y="1418"/>
                    <a:pt x="2836" y="1576"/>
                    <a:pt x="2584" y="1576"/>
                  </a:cubicBezTo>
                  <a:cubicBezTo>
                    <a:pt x="2395" y="1576"/>
                    <a:pt x="2238" y="1418"/>
                    <a:pt x="2238" y="1229"/>
                  </a:cubicBezTo>
                  <a:cubicBezTo>
                    <a:pt x="2238" y="1040"/>
                    <a:pt x="2395" y="883"/>
                    <a:pt x="2584" y="883"/>
                  </a:cubicBezTo>
                  <a:close/>
                  <a:moveTo>
                    <a:pt x="5577" y="883"/>
                  </a:moveTo>
                  <a:cubicBezTo>
                    <a:pt x="5798" y="883"/>
                    <a:pt x="5955" y="1040"/>
                    <a:pt x="5955" y="1229"/>
                  </a:cubicBezTo>
                  <a:cubicBezTo>
                    <a:pt x="5955" y="1418"/>
                    <a:pt x="5798" y="1576"/>
                    <a:pt x="5577" y="1576"/>
                  </a:cubicBezTo>
                  <a:cubicBezTo>
                    <a:pt x="5388" y="1576"/>
                    <a:pt x="5231" y="1418"/>
                    <a:pt x="5231" y="1229"/>
                  </a:cubicBezTo>
                  <a:cubicBezTo>
                    <a:pt x="5231" y="1040"/>
                    <a:pt x="5388" y="883"/>
                    <a:pt x="5577" y="883"/>
                  </a:cubicBezTo>
                  <a:close/>
                  <a:moveTo>
                    <a:pt x="1" y="1"/>
                  </a:moveTo>
                  <a:lnTo>
                    <a:pt x="1" y="2679"/>
                  </a:lnTo>
                  <a:cubicBezTo>
                    <a:pt x="1" y="2836"/>
                    <a:pt x="1" y="2994"/>
                    <a:pt x="32" y="3151"/>
                  </a:cubicBezTo>
                  <a:lnTo>
                    <a:pt x="3970" y="1576"/>
                  </a:lnTo>
                  <a:cubicBezTo>
                    <a:pt x="4018" y="1560"/>
                    <a:pt x="4065" y="1552"/>
                    <a:pt x="4112" y="1552"/>
                  </a:cubicBezTo>
                  <a:cubicBezTo>
                    <a:pt x="4159" y="1552"/>
                    <a:pt x="4207" y="1560"/>
                    <a:pt x="4254" y="1576"/>
                  </a:cubicBezTo>
                  <a:lnTo>
                    <a:pt x="8161" y="3151"/>
                  </a:lnTo>
                  <a:cubicBezTo>
                    <a:pt x="8192" y="2962"/>
                    <a:pt x="8192" y="2710"/>
                    <a:pt x="8192" y="2521"/>
                  </a:cubicBezTo>
                  <a:lnTo>
                    <a:pt x="8192" y="1"/>
                  </a:lnTo>
                  <a:cubicBezTo>
                    <a:pt x="7877" y="95"/>
                    <a:pt x="7467" y="127"/>
                    <a:pt x="7089" y="127"/>
                  </a:cubicBezTo>
                  <a:lnTo>
                    <a:pt x="1103" y="127"/>
                  </a:lnTo>
                  <a:cubicBezTo>
                    <a:pt x="694" y="127"/>
                    <a:pt x="316" y="95"/>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8" name="Google Shape;19828;p93"/>
            <p:cNvSpPr/>
            <p:nvPr/>
          </p:nvSpPr>
          <p:spPr>
            <a:xfrm>
              <a:off x="-56332200" y="3406850"/>
              <a:ext cx="193775" cy="110300"/>
            </a:xfrm>
            <a:custGeom>
              <a:avLst/>
              <a:gdLst/>
              <a:ahLst/>
              <a:cxnLst/>
              <a:rect l="l" t="t" r="r" b="b"/>
              <a:pathLst>
                <a:path w="7751" h="4412" extrusionOk="0">
                  <a:moveTo>
                    <a:pt x="3907" y="1"/>
                  </a:moveTo>
                  <a:lnTo>
                    <a:pt x="1" y="1513"/>
                  </a:lnTo>
                  <a:cubicBezTo>
                    <a:pt x="190" y="2237"/>
                    <a:pt x="599" y="2868"/>
                    <a:pt x="1135" y="3340"/>
                  </a:cubicBezTo>
                  <a:cubicBezTo>
                    <a:pt x="1891" y="4033"/>
                    <a:pt x="2868" y="4411"/>
                    <a:pt x="3907" y="4411"/>
                  </a:cubicBezTo>
                  <a:lnTo>
                    <a:pt x="4285" y="4411"/>
                  </a:lnTo>
                  <a:cubicBezTo>
                    <a:pt x="5924" y="4254"/>
                    <a:pt x="7247" y="3057"/>
                    <a:pt x="7751" y="1513"/>
                  </a:cubicBezTo>
                  <a:lnTo>
                    <a:pt x="39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9" name="Google Shape;19829;p93"/>
            <p:cNvSpPr/>
            <p:nvPr/>
          </p:nvSpPr>
          <p:spPr>
            <a:xfrm>
              <a:off x="-56113225" y="3354075"/>
              <a:ext cx="18125" cy="64625"/>
            </a:xfrm>
            <a:custGeom>
              <a:avLst/>
              <a:gdLst/>
              <a:ahLst/>
              <a:cxnLst/>
              <a:rect l="l" t="t" r="r" b="b"/>
              <a:pathLst>
                <a:path w="725" h="2585" extrusionOk="0">
                  <a:moveTo>
                    <a:pt x="0" y="1"/>
                  </a:moveTo>
                  <a:lnTo>
                    <a:pt x="0" y="2584"/>
                  </a:lnTo>
                  <a:cubicBezTo>
                    <a:pt x="410" y="2332"/>
                    <a:pt x="725" y="1828"/>
                    <a:pt x="725" y="1261"/>
                  </a:cubicBezTo>
                  <a:cubicBezTo>
                    <a:pt x="725" y="725"/>
                    <a:pt x="473" y="253"/>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830" name="Google Shape;19830;p93"/>
          <p:cNvGrpSpPr/>
          <p:nvPr/>
        </p:nvGrpSpPr>
        <p:grpSpPr>
          <a:xfrm>
            <a:off x="6631771" y="1999353"/>
            <a:ext cx="358999" cy="335958"/>
            <a:chOff x="-56394425" y="3600600"/>
            <a:chExt cx="319025" cy="298550"/>
          </a:xfrm>
        </p:grpSpPr>
        <p:sp>
          <p:nvSpPr>
            <p:cNvPr id="19831" name="Google Shape;19831;p93"/>
            <p:cNvSpPr/>
            <p:nvPr/>
          </p:nvSpPr>
          <p:spPr>
            <a:xfrm>
              <a:off x="-56272325" y="3861300"/>
              <a:ext cx="74825" cy="37850"/>
            </a:xfrm>
            <a:custGeom>
              <a:avLst/>
              <a:gdLst/>
              <a:ahLst/>
              <a:cxnLst/>
              <a:rect l="l" t="t" r="r" b="b"/>
              <a:pathLst>
                <a:path w="2993" h="1514" extrusionOk="0">
                  <a:moveTo>
                    <a:pt x="1512" y="1"/>
                  </a:moveTo>
                  <a:cubicBezTo>
                    <a:pt x="851" y="1"/>
                    <a:pt x="284" y="442"/>
                    <a:pt x="95" y="1041"/>
                  </a:cubicBezTo>
                  <a:cubicBezTo>
                    <a:pt x="0" y="1261"/>
                    <a:pt x="221" y="1513"/>
                    <a:pt x="441" y="1513"/>
                  </a:cubicBezTo>
                  <a:lnTo>
                    <a:pt x="2584" y="1513"/>
                  </a:lnTo>
                  <a:cubicBezTo>
                    <a:pt x="2804" y="1513"/>
                    <a:pt x="2993" y="1261"/>
                    <a:pt x="2930" y="1041"/>
                  </a:cubicBezTo>
                  <a:cubicBezTo>
                    <a:pt x="2741" y="442"/>
                    <a:pt x="2174" y="1"/>
                    <a:pt x="15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2" name="Google Shape;19832;p93"/>
            <p:cNvSpPr/>
            <p:nvPr/>
          </p:nvSpPr>
          <p:spPr>
            <a:xfrm>
              <a:off x="-56297550" y="3600600"/>
              <a:ext cx="126050" cy="71700"/>
            </a:xfrm>
            <a:custGeom>
              <a:avLst/>
              <a:gdLst/>
              <a:ahLst/>
              <a:cxnLst/>
              <a:rect l="l" t="t" r="r" b="b"/>
              <a:pathLst>
                <a:path w="5042" h="2868" extrusionOk="0">
                  <a:moveTo>
                    <a:pt x="2521" y="1"/>
                  </a:moveTo>
                  <a:cubicBezTo>
                    <a:pt x="1576" y="1"/>
                    <a:pt x="694" y="316"/>
                    <a:pt x="1" y="851"/>
                  </a:cubicBezTo>
                  <a:lnTo>
                    <a:pt x="2521" y="2868"/>
                  </a:lnTo>
                  <a:lnTo>
                    <a:pt x="5042" y="851"/>
                  </a:lnTo>
                  <a:cubicBezTo>
                    <a:pt x="4317" y="316"/>
                    <a:pt x="3467" y="1"/>
                    <a:pt x="252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3" name="Google Shape;19833;p93"/>
            <p:cNvSpPr/>
            <p:nvPr/>
          </p:nvSpPr>
          <p:spPr>
            <a:xfrm>
              <a:off x="-56394425" y="3635275"/>
              <a:ext cx="319025" cy="233925"/>
            </a:xfrm>
            <a:custGeom>
              <a:avLst/>
              <a:gdLst/>
              <a:ahLst/>
              <a:cxnLst/>
              <a:rect l="l" t="t" r="r" b="b"/>
              <a:pathLst>
                <a:path w="12761" h="9357" extrusionOk="0">
                  <a:moveTo>
                    <a:pt x="4884" y="3844"/>
                  </a:moveTo>
                  <a:cubicBezTo>
                    <a:pt x="5105" y="3844"/>
                    <a:pt x="5262" y="4001"/>
                    <a:pt x="5262" y="4190"/>
                  </a:cubicBezTo>
                  <a:cubicBezTo>
                    <a:pt x="5262" y="4411"/>
                    <a:pt x="5105" y="4537"/>
                    <a:pt x="4884" y="4537"/>
                  </a:cubicBezTo>
                  <a:cubicBezTo>
                    <a:pt x="4859" y="4545"/>
                    <a:pt x="4835" y="4549"/>
                    <a:pt x="4811" y="4549"/>
                  </a:cubicBezTo>
                  <a:cubicBezTo>
                    <a:pt x="4656" y="4549"/>
                    <a:pt x="4538" y="4381"/>
                    <a:pt x="4538" y="4190"/>
                  </a:cubicBezTo>
                  <a:cubicBezTo>
                    <a:pt x="4538" y="4001"/>
                    <a:pt x="4695" y="3844"/>
                    <a:pt x="4884" y="3844"/>
                  </a:cubicBezTo>
                  <a:close/>
                  <a:moveTo>
                    <a:pt x="7877" y="3875"/>
                  </a:moveTo>
                  <a:cubicBezTo>
                    <a:pt x="8098" y="3875"/>
                    <a:pt x="8255" y="4033"/>
                    <a:pt x="8255" y="4253"/>
                  </a:cubicBezTo>
                  <a:cubicBezTo>
                    <a:pt x="8287" y="4411"/>
                    <a:pt x="8098" y="4600"/>
                    <a:pt x="7877" y="4600"/>
                  </a:cubicBezTo>
                  <a:cubicBezTo>
                    <a:pt x="7688" y="4600"/>
                    <a:pt x="7531" y="4442"/>
                    <a:pt x="7531" y="4253"/>
                  </a:cubicBezTo>
                  <a:cubicBezTo>
                    <a:pt x="7531" y="4033"/>
                    <a:pt x="7688" y="3875"/>
                    <a:pt x="7877" y="3875"/>
                  </a:cubicBezTo>
                  <a:close/>
                  <a:moveTo>
                    <a:pt x="1072" y="4757"/>
                  </a:moveTo>
                  <a:cubicBezTo>
                    <a:pt x="1356" y="5104"/>
                    <a:pt x="1797" y="5356"/>
                    <a:pt x="2301" y="5356"/>
                  </a:cubicBezTo>
                  <a:cubicBezTo>
                    <a:pt x="2301" y="5734"/>
                    <a:pt x="1954" y="6080"/>
                    <a:pt x="1513" y="6080"/>
                  </a:cubicBezTo>
                  <a:cubicBezTo>
                    <a:pt x="1104" y="6080"/>
                    <a:pt x="757" y="5734"/>
                    <a:pt x="757" y="5356"/>
                  </a:cubicBezTo>
                  <a:cubicBezTo>
                    <a:pt x="757" y="5104"/>
                    <a:pt x="883" y="4883"/>
                    <a:pt x="1072" y="4757"/>
                  </a:cubicBezTo>
                  <a:close/>
                  <a:moveTo>
                    <a:pt x="11721" y="4757"/>
                  </a:moveTo>
                  <a:cubicBezTo>
                    <a:pt x="11910" y="4883"/>
                    <a:pt x="12036" y="5104"/>
                    <a:pt x="12036" y="5356"/>
                  </a:cubicBezTo>
                  <a:cubicBezTo>
                    <a:pt x="12036" y="5734"/>
                    <a:pt x="11658" y="6080"/>
                    <a:pt x="11280" y="6080"/>
                  </a:cubicBezTo>
                  <a:cubicBezTo>
                    <a:pt x="10870" y="6080"/>
                    <a:pt x="10492" y="5734"/>
                    <a:pt x="10492" y="5356"/>
                  </a:cubicBezTo>
                  <a:cubicBezTo>
                    <a:pt x="10965" y="5356"/>
                    <a:pt x="11437" y="5104"/>
                    <a:pt x="11721" y="4757"/>
                  </a:cubicBezTo>
                  <a:close/>
                  <a:moveTo>
                    <a:pt x="7448" y="6403"/>
                  </a:moveTo>
                  <a:cubicBezTo>
                    <a:pt x="7538" y="6403"/>
                    <a:pt x="7625" y="6443"/>
                    <a:pt x="7688" y="6521"/>
                  </a:cubicBezTo>
                  <a:cubicBezTo>
                    <a:pt x="7846" y="6648"/>
                    <a:pt x="7846" y="6868"/>
                    <a:pt x="7720" y="7026"/>
                  </a:cubicBezTo>
                  <a:cubicBezTo>
                    <a:pt x="7373" y="7372"/>
                    <a:pt x="6900" y="7593"/>
                    <a:pt x="6428" y="7593"/>
                  </a:cubicBezTo>
                  <a:cubicBezTo>
                    <a:pt x="5924" y="7593"/>
                    <a:pt x="5451" y="7372"/>
                    <a:pt x="5105" y="7026"/>
                  </a:cubicBezTo>
                  <a:cubicBezTo>
                    <a:pt x="4947" y="6868"/>
                    <a:pt x="4947" y="6648"/>
                    <a:pt x="5105" y="6521"/>
                  </a:cubicBezTo>
                  <a:cubicBezTo>
                    <a:pt x="5183" y="6443"/>
                    <a:pt x="5278" y="6403"/>
                    <a:pt x="5369" y="6403"/>
                  </a:cubicBezTo>
                  <a:cubicBezTo>
                    <a:pt x="5459" y="6403"/>
                    <a:pt x="5546" y="6443"/>
                    <a:pt x="5609" y="6521"/>
                  </a:cubicBezTo>
                  <a:cubicBezTo>
                    <a:pt x="5829" y="6742"/>
                    <a:pt x="6113" y="6852"/>
                    <a:pt x="6396" y="6852"/>
                  </a:cubicBezTo>
                  <a:cubicBezTo>
                    <a:pt x="6680" y="6852"/>
                    <a:pt x="6963" y="6742"/>
                    <a:pt x="7184" y="6521"/>
                  </a:cubicBezTo>
                  <a:cubicBezTo>
                    <a:pt x="7263" y="6443"/>
                    <a:pt x="7357" y="6403"/>
                    <a:pt x="7448" y="6403"/>
                  </a:cubicBezTo>
                  <a:close/>
                  <a:moveTo>
                    <a:pt x="3277" y="0"/>
                  </a:moveTo>
                  <a:cubicBezTo>
                    <a:pt x="2742" y="630"/>
                    <a:pt x="2364" y="1449"/>
                    <a:pt x="2301" y="2363"/>
                  </a:cubicBezTo>
                  <a:lnTo>
                    <a:pt x="2269" y="2363"/>
                  </a:lnTo>
                  <a:cubicBezTo>
                    <a:pt x="1419" y="2363"/>
                    <a:pt x="725" y="3024"/>
                    <a:pt x="725" y="3844"/>
                  </a:cubicBezTo>
                  <a:cubicBezTo>
                    <a:pt x="725" y="3938"/>
                    <a:pt x="725" y="3970"/>
                    <a:pt x="757" y="4033"/>
                  </a:cubicBezTo>
                  <a:cubicBezTo>
                    <a:pt x="284" y="4316"/>
                    <a:pt x="1" y="4789"/>
                    <a:pt x="1" y="5356"/>
                  </a:cubicBezTo>
                  <a:cubicBezTo>
                    <a:pt x="1" y="6175"/>
                    <a:pt x="694" y="6837"/>
                    <a:pt x="1513" y="6837"/>
                  </a:cubicBezTo>
                  <a:cubicBezTo>
                    <a:pt x="1828" y="6837"/>
                    <a:pt x="2143" y="6774"/>
                    <a:pt x="2364" y="6553"/>
                  </a:cubicBezTo>
                  <a:cubicBezTo>
                    <a:pt x="2616" y="7750"/>
                    <a:pt x="3403" y="8821"/>
                    <a:pt x="4506" y="9357"/>
                  </a:cubicBezTo>
                  <a:cubicBezTo>
                    <a:pt x="4884" y="8727"/>
                    <a:pt x="5609" y="8349"/>
                    <a:pt x="6396" y="8349"/>
                  </a:cubicBezTo>
                  <a:cubicBezTo>
                    <a:pt x="7184" y="8349"/>
                    <a:pt x="7877" y="8727"/>
                    <a:pt x="8287" y="9357"/>
                  </a:cubicBezTo>
                  <a:cubicBezTo>
                    <a:pt x="9389" y="8821"/>
                    <a:pt x="10145" y="7782"/>
                    <a:pt x="10398" y="6553"/>
                  </a:cubicBezTo>
                  <a:cubicBezTo>
                    <a:pt x="10650" y="6711"/>
                    <a:pt x="10965" y="6837"/>
                    <a:pt x="11280" y="6837"/>
                  </a:cubicBezTo>
                  <a:cubicBezTo>
                    <a:pt x="12099" y="6837"/>
                    <a:pt x="12760" y="6175"/>
                    <a:pt x="12760" y="5356"/>
                  </a:cubicBezTo>
                  <a:cubicBezTo>
                    <a:pt x="12760" y="4789"/>
                    <a:pt x="12445" y="4285"/>
                    <a:pt x="11973" y="4033"/>
                  </a:cubicBezTo>
                  <a:lnTo>
                    <a:pt x="11973" y="3844"/>
                  </a:lnTo>
                  <a:cubicBezTo>
                    <a:pt x="11973" y="3024"/>
                    <a:pt x="11280" y="2363"/>
                    <a:pt x="10461" y="2363"/>
                  </a:cubicBezTo>
                  <a:lnTo>
                    <a:pt x="10398" y="2363"/>
                  </a:lnTo>
                  <a:cubicBezTo>
                    <a:pt x="10335" y="1449"/>
                    <a:pt x="9988" y="662"/>
                    <a:pt x="9421" y="0"/>
                  </a:cubicBezTo>
                  <a:lnTo>
                    <a:pt x="6585" y="2268"/>
                  </a:lnTo>
                  <a:cubicBezTo>
                    <a:pt x="6522" y="2300"/>
                    <a:pt x="6428" y="2363"/>
                    <a:pt x="6365" y="2363"/>
                  </a:cubicBezTo>
                  <a:cubicBezTo>
                    <a:pt x="6270" y="2363"/>
                    <a:pt x="6207" y="2300"/>
                    <a:pt x="6113" y="2268"/>
                  </a:cubicBezTo>
                  <a:lnTo>
                    <a:pt x="327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834" name="Google Shape;19834;p93"/>
          <p:cNvGrpSpPr/>
          <p:nvPr/>
        </p:nvGrpSpPr>
        <p:grpSpPr>
          <a:xfrm>
            <a:off x="6662538" y="2430117"/>
            <a:ext cx="327068" cy="357198"/>
            <a:chOff x="-56379450" y="3983400"/>
            <a:chExt cx="290650" cy="317425"/>
          </a:xfrm>
        </p:grpSpPr>
        <p:sp>
          <p:nvSpPr>
            <p:cNvPr id="19835" name="Google Shape;19835;p93"/>
            <p:cNvSpPr/>
            <p:nvPr/>
          </p:nvSpPr>
          <p:spPr>
            <a:xfrm>
              <a:off x="-56330625" y="3983400"/>
              <a:ext cx="241825" cy="111075"/>
            </a:xfrm>
            <a:custGeom>
              <a:avLst/>
              <a:gdLst/>
              <a:ahLst/>
              <a:cxnLst/>
              <a:rect l="l" t="t" r="r" b="b"/>
              <a:pathLst>
                <a:path w="9673" h="4443" extrusionOk="0">
                  <a:moveTo>
                    <a:pt x="725" y="0"/>
                  </a:moveTo>
                  <a:cubicBezTo>
                    <a:pt x="536" y="0"/>
                    <a:pt x="410" y="126"/>
                    <a:pt x="379" y="315"/>
                  </a:cubicBezTo>
                  <a:lnTo>
                    <a:pt x="1" y="2300"/>
                  </a:lnTo>
                  <a:cubicBezTo>
                    <a:pt x="129" y="2274"/>
                    <a:pt x="257" y="2262"/>
                    <a:pt x="382" y="2262"/>
                  </a:cubicBezTo>
                  <a:cubicBezTo>
                    <a:pt x="869" y="2262"/>
                    <a:pt x="1320" y="2453"/>
                    <a:pt x="1671" y="2804"/>
                  </a:cubicBezTo>
                  <a:cubicBezTo>
                    <a:pt x="2017" y="2473"/>
                    <a:pt x="2498" y="2308"/>
                    <a:pt x="2978" y="2308"/>
                  </a:cubicBezTo>
                  <a:cubicBezTo>
                    <a:pt x="3458" y="2308"/>
                    <a:pt x="3939" y="2473"/>
                    <a:pt x="4285" y="2804"/>
                  </a:cubicBezTo>
                  <a:cubicBezTo>
                    <a:pt x="4636" y="2453"/>
                    <a:pt x="5107" y="2262"/>
                    <a:pt x="5602" y="2262"/>
                  </a:cubicBezTo>
                  <a:cubicBezTo>
                    <a:pt x="5729" y="2262"/>
                    <a:pt x="5858" y="2274"/>
                    <a:pt x="5987" y="2300"/>
                  </a:cubicBezTo>
                  <a:lnTo>
                    <a:pt x="5766" y="1292"/>
                  </a:lnTo>
                  <a:lnTo>
                    <a:pt x="7625" y="2741"/>
                  </a:lnTo>
                  <a:cubicBezTo>
                    <a:pt x="7499" y="2899"/>
                    <a:pt x="7467" y="3119"/>
                    <a:pt x="7467" y="3340"/>
                  </a:cubicBezTo>
                  <a:cubicBezTo>
                    <a:pt x="7467" y="3970"/>
                    <a:pt x="7972" y="4442"/>
                    <a:pt x="8570" y="4442"/>
                  </a:cubicBezTo>
                  <a:cubicBezTo>
                    <a:pt x="9200" y="4442"/>
                    <a:pt x="9673" y="3938"/>
                    <a:pt x="9673" y="3340"/>
                  </a:cubicBezTo>
                  <a:cubicBezTo>
                    <a:pt x="9673" y="2678"/>
                    <a:pt x="9169" y="2205"/>
                    <a:pt x="8570" y="2205"/>
                  </a:cubicBezTo>
                  <a:cubicBezTo>
                    <a:pt x="8444" y="2205"/>
                    <a:pt x="8318" y="2237"/>
                    <a:pt x="8224" y="2300"/>
                  </a:cubicBezTo>
                  <a:lnTo>
                    <a:pt x="5451" y="63"/>
                  </a:lnTo>
                  <a:lnTo>
                    <a:pt x="5420" y="63"/>
                  </a:lnTo>
                  <a:cubicBezTo>
                    <a:pt x="5325" y="32"/>
                    <a:pt x="5262" y="0"/>
                    <a:pt x="52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6" name="Google Shape;19836;p93"/>
            <p:cNvSpPr/>
            <p:nvPr/>
          </p:nvSpPr>
          <p:spPr>
            <a:xfrm>
              <a:off x="-56350300" y="4058225"/>
              <a:ext cx="186675" cy="55150"/>
            </a:xfrm>
            <a:custGeom>
              <a:avLst/>
              <a:gdLst/>
              <a:ahLst/>
              <a:cxnLst/>
              <a:rect l="l" t="t" r="r" b="b"/>
              <a:pathLst>
                <a:path w="7467" h="2206" extrusionOk="0">
                  <a:moveTo>
                    <a:pt x="1103" y="0"/>
                  </a:moveTo>
                  <a:cubicBezTo>
                    <a:pt x="441" y="0"/>
                    <a:pt x="0" y="504"/>
                    <a:pt x="0" y="1103"/>
                  </a:cubicBezTo>
                  <a:cubicBezTo>
                    <a:pt x="32" y="1701"/>
                    <a:pt x="504" y="2205"/>
                    <a:pt x="1134" y="2205"/>
                  </a:cubicBezTo>
                  <a:cubicBezTo>
                    <a:pt x="1512" y="2205"/>
                    <a:pt x="1922" y="1985"/>
                    <a:pt x="2111" y="1607"/>
                  </a:cubicBezTo>
                  <a:cubicBezTo>
                    <a:pt x="2174" y="1497"/>
                    <a:pt x="2300" y="1441"/>
                    <a:pt x="2430" y="1441"/>
                  </a:cubicBezTo>
                  <a:cubicBezTo>
                    <a:pt x="2560" y="1441"/>
                    <a:pt x="2694" y="1497"/>
                    <a:pt x="2773" y="1607"/>
                  </a:cubicBezTo>
                  <a:cubicBezTo>
                    <a:pt x="2962" y="1985"/>
                    <a:pt x="3371" y="2205"/>
                    <a:pt x="3749" y="2205"/>
                  </a:cubicBezTo>
                  <a:cubicBezTo>
                    <a:pt x="4159" y="2205"/>
                    <a:pt x="4537" y="1985"/>
                    <a:pt x="4757" y="1607"/>
                  </a:cubicBezTo>
                  <a:cubicBezTo>
                    <a:pt x="4820" y="1512"/>
                    <a:pt x="4946" y="1418"/>
                    <a:pt x="5072" y="1418"/>
                  </a:cubicBezTo>
                  <a:cubicBezTo>
                    <a:pt x="5167" y="1418"/>
                    <a:pt x="5325" y="1512"/>
                    <a:pt x="5388" y="1607"/>
                  </a:cubicBezTo>
                  <a:cubicBezTo>
                    <a:pt x="5577" y="1985"/>
                    <a:pt x="5955" y="2205"/>
                    <a:pt x="6364" y="2205"/>
                  </a:cubicBezTo>
                  <a:cubicBezTo>
                    <a:pt x="6994" y="2205"/>
                    <a:pt x="7467" y="1701"/>
                    <a:pt x="7467" y="1103"/>
                  </a:cubicBezTo>
                  <a:cubicBezTo>
                    <a:pt x="7467" y="473"/>
                    <a:pt x="6963" y="0"/>
                    <a:pt x="6364" y="0"/>
                  </a:cubicBezTo>
                  <a:cubicBezTo>
                    <a:pt x="5955" y="0"/>
                    <a:pt x="5577" y="252"/>
                    <a:pt x="5388" y="599"/>
                  </a:cubicBezTo>
                  <a:cubicBezTo>
                    <a:pt x="5325" y="709"/>
                    <a:pt x="5191" y="764"/>
                    <a:pt x="5057" y="764"/>
                  </a:cubicBezTo>
                  <a:cubicBezTo>
                    <a:pt x="4923" y="764"/>
                    <a:pt x="4789" y="709"/>
                    <a:pt x="4726" y="599"/>
                  </a:cubicBezTo>
                  <a:cubicBezTo>
                    <a:pt x="4505" y="252"/>
                    <a:pt x="4127" y="0"/>
                    <a:pt x="3718" y="0"/>
                  </a:cubicBezTo>
                  <a:cubicBezTo>
                    <a:pt x="3340" y="0"/>
                    <a:pt x="2930" y="252"/>
                    <a:pt x="2741" y="599"/>
                  </a:cubicBezTo>
                  <a:cubicBezTo>
                    <a:pt x="2678" y="709"/>
                    <a:pt x="2552" y="764"/>
                    <a:pt x="2422" y="764"/>
                  </a:cubicBezTo>
                  <a:cubicBezTo>
                    <a:pt x="2292" y="764"/>
                    <a:pt x="2158" y="709"/>
                    <a:pt x="2079" y="599"/>
                  </a:cubicBezTo>
                  <a:cubicBezTo>
                    <a:pt x="1890" y="252"/>
                    <a:pt x="1481" y="0"/>
                    <a:pt x="11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7" name="Google Shape;19837;p93"/>
            <p:cNvSpPr/>
            <p:nvPr/>
          </p:nvSpPr>
          <p:spPr>
            <a:xfrm>
              <a:off x="-56245550" y="4168275"/>
              <a:ext cx="78000" cy="26600"/>
            </a:xfrm>
            <a:custGeom>
              <a:avLst/>
              <a:gdLst/>
              <a:ahLst/>
              <a:cxnLst/>
              <a:rect l="l" t="t" r="r" b="b"/>
              <a:pathLst>
                <a:path w="3120" h="1064" extrusionOk="0">
                  <a:moveTo>
                    <a:pt x="594" y="1"/>
                  </a:moveTo>
                  <a:cubicBezTo>
                    <a:pt x="555" y="1"/>
                    <a:pt x="515" y="4"/>
                    <a:pt x="473" y="9"/>
                  </a:cubicBezTo>
                  <a:cubicBezTo>
                    <a:pt x="284" y="40"/>
                    <a:pt x="126" y="166"/>
                    <a:pt x="0" y="324"/>
                  </a:cubicBezTo>
                  <a:lnTo>
                    <a:pt x="158" y="481"/>
                  </a:lnTo>
                  <a:cubicBezTo>
                    <a:pt x="410" y="733"/>
                    <a:pt x="630" y="891"/>
                    <a:pt x="945" y="954"/>
                  </a:cubicBezTo>
                  <a:cubicBezTo>
                    <a:pt x="1153" y="1029"/>
                    <a:pt x="1367" y="1064"/>
                    <a:pt x="1579" y="1064"/>
                  </a:cubicBezTo>
                  <a:cubicBezTo>
                    <a:pt x="2172" y="1064"/>
                    <a:pt x="2748" y="788"/>
                    <a:pt x="3119" y="324"/>
                  </a:cubicBezTo>
                  <a:lnTo>
                    <a:pt x="3119" y="324"/>
                  </a:lnTo>
                  <a:lnTo>
                    <a:pt x="2521" y="513"/>
                  </a:lnTo>
                  <a:cubicBezTo>
                    <a:pt x="2355" y="596"/>
                    <a:pt x="2183" y="634"/>
                    <a:pt x="2013" y="634"/>
                  </a:cubicBezTo>
                  <a:cubicBezTo>
                    <a:pt x="1665" y="634"/>
                    <a:pt x="1325" y="473"/>
                    <a:pt x="1071" y="198"/>
                  </a:cubicBezTo>
                  <a:cubicBezTo>
                    <a:pt x="940" y="67"/>
                    <a:pt x="787" y="1"/>
                    <a:pt x="5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8" name="Google Shape;19838;p93"/>
            <p:cNvSpPr/>
            <p:nvPr/>
          </p:nvSpPr>
          <p:spPr>
            <a:xfrm>
              <a:off x="-56359750" y="4112550"/>
              <a:ext cx="204800" cy="53100"/>
            </a:xfrm>
            <a:custGeom>
              <a:avLst/>
              <a:gdLst/>
              <a:ahLst/>
              <a:cxnLst/>
              <a:rect l="l" t="t" r="r" b="b"/>
              <a:pathLst>
                <a:path w="8192" h="2124" extrusionOk="0">
                  <a:moveTo>
                    <a:pt x="0" y="1"/>
                  </a:moveTo>
                  <a:lnTo>
                    <a:pt x="0" y="1608"/>
                  </a:lnTo>
                  <a:lnTo>
                    <a:pt x="1386" y="2080"/>
                  </a:lnTo>
                  <a:cubicBezTo>
                    <a:pt x="1455" y="2109"/>
                    <a:pt x="1529" y="2124"/>
                    <a:pt x="1605" y="2124"/>
                  </a:cubicBezTo>
                  <a:cubicBezTo>
                    <a:pt x="1773" y="2124"/>
                    <a:pt x="1949" y="2053"/>
                    <a:pt x="2079" y="1923"/>
                  </a:cubicBezTo>
                  <a:cubicBezTo>
                    <a:pt x="2333" y="1669"/>
                    <a:pt x="2689" y="1517"/>
                    <a:pt x="3048" y="1517"/>
                  </a:cubicBezTo>
                  <a:cubicBezTo>
                    <a:pt x="3135" y="1517"/>
                    <a:pt x="3222" y="1526"/>
                    <a:pt x="3308" y="1545"/>
                  </a:cubicBezTo>
                  <a:cubicBezTo>
                    <a:pt x="3623" y="1576"/>
                    <a:pt x="3907" y="1734"/>
                    <a:pt x="4096" y="1954"/>
                  </a:cubicBezTo>
                  <a:cubicBezTo>
                    <a:pt x="4316" y="1734"/>
                    <a:pt x="4568" y="1576"/>
                    <a:pt x="4883" y="1545"/>
                  </a:cubicBezTo>
                  <a:cubicBezTo>
                    <a:pt x="4975" y="1526"/>
                    <a:pt x="5066" y="1517"/>
                    <a:pt x="5155" y="1517"/>
                  </a:cubicBezTo>
                  <a:cubicBezTo>
                    <a:pt x="5523" y="1517"/>
                    <a:pt x="5858" y="1669"/>
                    <a:pt x="6112" y="1923"/>
                  </a:cubicBezTo>
                  <a:cubicBezTo>
                    <a:pt x="6243" y="2053"/>
                    <a:pt x="6403" y="2124"/>
                    <a:pt x="6583" y="2124"/>
                  </a:cubicBezTo>
                  <a:cubicBezTo>
                    <a:pt x="6664" y="2124"/>
                    <a:pt x="6749" y="2109"/>
                    <a:pt x="6837" y="2080"/>
                  </a:cubicBezTo>
                  <a:lnTo>
                    <a:pt x="8191" y="1608"/>
                  </a:lnTo>
                  <a:lnTo>
                    <a:pt x="8191" y="1"/>
                  </a:lnTo>
                  <a:cubicBezTo>
                    <a:pt x="7845" y="473"/>
                    <a:pt x="7341" y="726"/>
                    <a:pt x="6711" y="726"/>
                  </a:cubicBezTo>
                  <a:cubicBezTo>
                    <a:pt x="6207" y="726"/>
                    <a:pt x="5766" y="536"/>
                    <a:pt x="5419" y="190"/>
                  </a:cubicBezTo>
                  <a:cubicBezTo>
                    <a:pt x="5072" y="521"/>
                    <a:pt x="4584" y="686"/>
                    <a:pt x="4100" y="686"/>
                  </a:cubicBezTo>
                  <a:cubicBezTo>
                    <a:pt x="3615" y="686"/>
                    <a:pt x="3135" y="521"/>
                    <a:pt x="2804" y="190"/>
                  </a:cubicBezTo>
                  <a:cubicBezTo>
                    <a:pt x="2457" y="536"/>
                    <a:pt x="1985" y="726"/>
                    <a:pt x="1512" y="726"/>
                  </a:cubicBezTo>
                  <a:cubicBezTo>
                    <a:pt x="882" y="726"/>
                    <a:pt x="378" y="410"/>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9" name="Google Shape;19839;p93"/>
            <p:cNvSpPr/>
            <p:nvPr/>
          </p:nvSpPr>
          <p:spPr>
            <a:xfrm>
              <a:off x="-56345575" y="4169000"/>
              <a:ext cx="77200" cy="26325"/>
            </a:xfrm>
            <a:custGeom>
              <a:avLst/>
              <a:gdLst/>
              <a:ahLst/>
              <a:cxnLst/>
              <a:rect l="l" t="t" r="r" b="b"/>
              <a:pathLst>
                <a:path w="3088" h="1053" extrusionOk="0">
                  <a:moveTo>
                    <a:pt x="2471" y="0"/>
                  </a:moveTo>
                  <a:cubicBezTo>
                    <a:pt x="2311" y="0"/>
                    <a:pt x="2170" y="47"/>
                    <a:pt x="2048" y="169"/>
                  </a:cubicBezTo>
                  <a:cubicBezTo>
                    <a:pt x="1752" y="465"/>
                    <a:pt x="1391" y="612"/>
                    <a:pt x="1011" y="612"/>
                  </a:cubicBezTo>
                  <a:cubicBezTo>
                    <a:pt x="865" y="612"/>
                    <a:pt x="716" y="591"/>
                    <a:pt x="567" y="547"/>
                  </a:cubicBezTo>
                  <a:lnTo>
                    <a:pt x="0" y="326"/>
                  </a:lnTo>
                  <a:lnTo>
                    <a:pt x="0" y="326"/>
                  </a:lnTo>
                  <a:cubicBezTo>
                    <a:pt x="374" y="794"/>
                    <a:pt x="939" y="1053"/>
                    <a:pt x="1527" y="1053"/>
                  </a:cubicBezTo>
                  <a:cubicBezTo>
                    <a:pt x="1731" y="1053"/>
                    <a:pt x="1939" y="1022"/>
                    <a:pt x="2143" y="956"/>
                  </a:cubicBezTo>
                  <a:cubicBezTo>
                    <a:pt x="2426" y="893"/>
                    <a:pt x="2710" y="704"/>
                    <a:pt x="2930" y="484"/>
                  </a:cubicBezTo>
                  <a:lnTo>
                    <a:pt x="3088" y="326"/>
                  </a:lnTo>
                  <a:cubicBezTo>
                    <a:pt x="2993" y="169"/>
                    <a:pt x="2836" y="74"/>
                    <a:pt x="2615" y="11"/>
                  </a:cubicBezTo>
                  <a:cubicBezTo>
                    <a:pt x="2566" y="4"/>
                    <a:pt x="2518" y="0"/>
                    <a:pt x="24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0" name="Google Shape;19840;p93"/>
            <p:cNvSpPr/>
            <p:nvPr/>
          </p:nvSpPr>
          <p:spPr>
            <a:xfrm>
              <a:off x="-56379450" y="4180300"/>
              <a:ext cx="242600" cy="120525"/>
            </a:xfrm>
            <a:custGeom>
              <a:avLst/>
              <a:gdLst/>
              <a:ahLst/>
              <a:cxnLst/>
              <a:rect l="l" t="t" r="r" b="b"/>
              <a:pathLst>
                <a:path w="9704" h="4821" extrusionOk="0">
                  <a:moveTo>
                    <a:pt x="473" y="0"/>
                  </a:moveTo>
                  <a:cubicBezTo>
                    <a:pt x="221" y="284"/>
                    <a:pt x="0" y="662"/>
                    <a:pt x="0" y="1071"/>
                  </a:cubicBezTo>
                  <a:cubicBezTo>
                    <a:pt x="0" y="1576"/>
                    <a:pt x="284" y="2048"/>
                    <a:pt x="725" y="2332"/>
                  </a:cubicBezTo>
                  <a:cubicBezTo>
                    <a:pt x="946" y="2489"/>
                    <a:pt x="1229" y="2552"/>
                    <a:pt x="1513" y="2552"/>
                  </a:cubicBezTo>
                  <a:cubicBezTo>
                    <a:pt x="1513" y="3403"/>
                    <a:pt x="2174" y="4064"/>
                    <a:pt x="2993" y="4064"/>
                  </a:cubicBezTo>
                  <a:cubicBezTo>
                    <a:pt x="3214" y="4064"/>
                    <a:pt x="3372" y="4033"/>
                    <a:pt x="3529" y="3970"/>
                  </a:cubicBezTo>
                  <a:cubicBezTo>
                    <a:pt x="3750" y="4506"/>
                    <a:pt x="4254" y="4821"/>
                    <a:pt x="4852" y="4821"/>
                  </a:cubicBezTo>
                  <a:cubicBezTo>
                    <a:pt x="5451" y="4821"/>
                    <a:pt x="5955" y="4443"/>
                    <a:pt x="6207" y="3970"/>
                  </a:cubicBezTo>
                  <a:cubicBezTo>
                    <a:pt x="6333" y="4064"/>
                    <a:pt x="6554" y="4064"/>
                    <a:pt x="6711" y="4064"/>
                  </a:cubicBezTo>
                  <a:cubicBezTo>
                    <a:pt x="7530" y="4064"/>
                    <a:pt x="8192" y="3403"/>
                    <a:pt x="8192" y="2552"/>
                  </a:cubicBezTo>
                  <a:cubicBezTo>
                    <a:pt x="9042" y="2552"/>
                    <a:pt x="9704" y="1891"/>
                    <a:pt x="9704" y="1071"/>
                  </a:cubicBezTo>
                  <a:cubicBezTo>
                    <a:pt x="9704" y="662"/>
                    <a:pt x="9546" y="284"/>
                    <a:pt x="9231" y="0"/>
                  </a:cubicBezTo>
                  <a:lnTo>
                    <a:pt x="9168" y="158"/>
                  </a:lnTo>
                  <a:cubicBezTo>
                    <a:pt x="8664" y="945"/>
                    <a:pt x="7814" y="1387"/>
                    <a:pt x="6900" y="1387"/>
                  </a:cubicBezTo>
                  <a:cubicBezTo>
                    <a:pt x="6617" y="1387"/>
                    <a:pt x="6301" y="1355"/>
                    <a:pt x="6018" y="1229"/>
                  </a:cubicBezTo>
                  <a:cubicBezTo>
                    <a:pt x="5640" y="1103"/>
                    <a:pt x="5230" y="882"/>
                    <a:pt x="4978" y="567"/>
                  </a:cubicBezTo>
                  <a:lnTo>
                    <a:pt x="4884" y="473"/>
                  </a:lnTo>
                  <a:lnTo>
                    <a:pt x="4821" y="567"/>
                  </a:lnTo>
                  <a:cubicBezTo>
                    <a:pt x="4506" y="882"/>
                    <a:pt x="4159" y="1071"/>
                    <a:pt x="3750" y="1229"/>
                  </a:cubicBezTo>
                  <a:cubicBezTo>
                    <a:pt x="3466" y="1292"/>
                    <a:pt x="3151" y="1387"/>
                    <a:pt x="2899" y="1387"/>
                  </a:cubicBezTo>
                  <a:cubicBezTo>
                    <a:pt x="1985" y="1387"/>
                    <a:pt x="1103" y="945"/>
                    <a:pt x="599" y="158"/>
                  </a:cubicBezTo>
                  <a:lnTo>
                    <a:pt x="47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1" name="Google Shape;19841;p93"/>
            <p:cNvSpPr/>
            <p:nvPr/>
          </p:nvSpPr>
          <p:spPr>
            <a:xfrm>
              <a:off x="-56181750" y="4039300"/>
              <a:ext cx="0" cy="25"/>
            </a:xfrm>
            <a:custGeom>
              <a:avLst/>
              <a:gdLst/>
              <a:ahLst/>
              <a:cxnLst/>
              <a:rect l="l" t="t" r="r" b="b"/>
              <a:pathLst>
                <a:path h="1" extrusionOk="0">
                  <a:moveTo>
                    <a:pt x="0" y="1"/>
                  </a:move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2" name="Google Shape;19842;p93"/>
            <p:cNvSpPr/>
            <p:nvPr/>
          </p:nvSpPr>
          <p:spPr>
            <a:xfrm>
              <a:off x="-56332200" y="4039300"/>
              <a:ext cx="25" cy="25"/>
            </a:xfrm>
            <a:custGeom>
              <a:avLst/>
              <a:gdLst/>
              <a:ahLst/>
              <a:cxnLst/>
              <a:rect l="l" t="t" r="r" b="b"/>
              <a:pathLst>
                <a:path w="1" h="1" extrusionOk="0">
                  <a:moveTo>
                    <a:pt x="1" y="1"/>
                  </a:move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843" name="Google Shape;19843;p93"/>
          <p:cNvGrpSpPr/>
          <p:nvPr/>
        </p:nvGrpSpPr>
        <p:grpSpPr>
          <a:xfrm>
            <a:off x="5326242" y="2894264"/>
            <a:ext cx="316434" cy="358971"/>
            <a:chOff x="-54401725" y="3198925"/>
            <a:chExt cx="281200" cy="319000"/>
          </a:xfrm>
        </p:grpSpPr>
        <p:sp>
          <p:nvSpPr>
            <p:cNvPr id="19844" name="Google Shape;19844;p93"/>
            <p:cNvSpPr/>
            <p:nvPr/>
          </p:nvSpPr>
          <p:spPr>
            <a:xfrm>
              <a:off x="-54159150" y="3465925"/>
              <a:ext cx="38625" cy="52000"/>
            </a:xfrm>
            <a:custGeom>
              <a:avLst/>
              <a:gdLst/>
              <a:ahLst/>
              <a:cxnLst/>
              <a:rect l="l" t="t" r="r" b="b"/>
              <a:pathLst>
                <a:path w="1545" h="2080" extrusionOk="0">
                  <a:moveTo>
                    <a:pt x="789" y="0"/>
                  </a:moveTo>
                  <a:cubicBezTo>
                    <a:pt x="379" y="0"/>
                    <a:pt x="1" y="316"/>
                    <a:pt x="1" y="725"/>
                  </a:cubicBezTo>
                  <a:cubicBezTo>
                    <a:pt x="1" y="851"/>
                    <a:pt x="32" y="946"/>
                    <a:pt x="64" y="1040"/>
                  </a:cubicBezTo>
                  <a:lnTo>
                    <a:pt x="631" y="1985"/>
                  </a:lnTo>
                  <a:cubicBezTo>
                    <a:pt x="663" y="2048"/>
                    <a:pt x="694" y="2080"/>
                    <a:pt x="789" y="2080"/>
                  </a:cubicBezTo>
                  <a:cubicBezTo>
                    <a:pt x="852" y="2080"/>
                    <a:pt x="915" y="2017"/>
                    <a:pt x="946" y="1985"/>
                  </a:cubicBezTo>
                  <a:lnTo>
                    <a:pt x="1450" y="1072"/>
                  </a:lnTo>
                  <a:cubicBezTo>
                    <a:pt x="1482" y="977"/>
                    <a:pt x="1545" y="851"/>
                    <a:pt x="1545" y="725"/>
                  </a:cubicBezTo>
                  <a:cubicBezTo>
                    <a:pt x="1545" y="347"/>
                    <a:pt x="1167" y="0"/>
                    <a:pt x="7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5" name="Google Shape;19845;p93"/>
            <p:cNvSpPr/>
            <p:nvPr/>
          </p:nvSpPr>
          <p:spPr>
            <a:xfrm>
              <a:off x="-54401725" y="3465925"/>
              <a:ext cx="38600" cy="52000"/>
            </a:xfrm>
            <a:custGeom>
              <a:avLst/>
              <a:gdLst/>
              <a:ahLst/>
              <a:cxnLst/>
              <a:rect l="l" t="t" r="r" b="b"/>
              <a:pathLst>
                <a:path w="1544" h="2080" extrusionOk="0">
                  <a:moveTo>
                    <a:pt x="788" y="0"/>
                  </a:moveTo>
                  <a:cubicBezTo>
                    <a:pt x="410" y="0"/>
                    <a:pt x="0" y="316"/>
                    <a:pt x="0" y="725"/>
                  </a:cubicBezTo>
                  <a:cubicBezTo>
                    <a:pt x="0" y="851"/>
                    <a:pt x="63" y="946"/>
                    <a:pt x="95" y="1040"/>
                  </a:cubicBezTo>
                  <a:lnTo>
                    <a:pt x="631" y="1985"/>
                  </a:lnTo>
                  <a:cubicBezTo>
                    <a:pt x="694" y="2048"/>
                    <a:pt x="725" y="2080"/>
                    <a:pt x="788" y="2080"/>
                  </a:cubicBezTo>
                  <a:cubicBezTo>
                    <a:pt x="883" y="2080"/>
                    <a:pt x="914" y="2017"/>
                    <a:pt x="946" y="1985"/>
                  </a:cubicBezTo>
                  <a:lnTo>
                    <a:pt x="1481" y="1072"/>
                  </a:lnTo>
                  <a:cubicBezTo>
                    <a:pt x="1513" y="977"/>
                    <a:pt x="1544" y="851"/>
                    <a:pt x="1544" y="725"/>
                  </a:cubicBezTo>
                  <a:cubicBezTo>
                    <a:pt x="1544" y="347"/>
                    <a:pt x="1198" y="0"/>
                    <a:pt x="7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6" name="Google Shape;19846;p93"/>
            <p:cNvSpPr/>
            <p:nvPr/>
          </p:nvSpPr>
          <p:spPr>
            <a:xfrm>
              <a:off x="-54176475" y="3224125"/>
              <a:ext cx="17350" cy="61450"/>
            </a:xfrm>
            <a:custGeom>
              <a:avLst/>
              <a:gdLst/>
              <a:ahLst/>
              <a:cxnLst/>
              <a:rect l="l" t="t" r="r" b="b"/>
              <a:pathLst>
                <a:path w="694" h="2458" extrusionOk="0">
                  <a:moveTo>
                    <a:pt x="347" y="0"/>
                  </a:moveTo>
                  <a:cubicBezTo>
                    <a:pt x="190" y="316"/>
                    <a:pt x="1" y="757"/>
                    <a:pt x="1" y="1229"/>
                  </a:cubicBezTo>
                  <a:cubicBezTo>
                    <a:pt x="1" y="1702"/>
                    <a:pt x="190" y="2143"/>
                    <a:pt x="347" y="2458"/>
                  </a:cubicBezTo>
                  <a:cubicBezTo>
                    <a:pt x="505" y="2143"/>
                    <a:pt x="694" y="1702"/>
                    <a:pt x="694" y="1229"/>
                  </a:cubicBezTo>
                  <a:cubicBezTo>
                    <a:pt x="694" y="757"/>
                    <a:pt x="505" y="316"/>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7" name="Google Shape;19847;p93"/>
            <p:cNvSpPr/>
            <p:nvPr/>
          </p:nvSpPr>
          <p:spPr>
            <a:xfrm>
              <a:off x="-54385975" y="3198925"/>
              <a:ext cx="198500" cy="74850"/>
            </a:xfrm>
            <a:custGeom>
              <a:avLst/>
              <a:gdLst/>
              <a:ahLst/>
              <a:cxnLst/>
              <a:rect l="l" t="t" r="r" b="b"/>
              <a:pathLst>
                <a:path w="7940" h="2994" extrusionOk="0">
                  <a:moveTo>
                    <a:pt x="4978" y="0"/>
                  </a:moveTo>
                  <a:cubicBezTo>
                    <a:pt x="2836" y="0"/>
                    <a:pt x="946" y="1229"/>
                    <a:pt x="1" y="2993"/>
                  </a:cubicBezTo>
                  <a:lnTo>
                    <a:pt x="7688" y="2993"/>
                  </a:lnTo>
                  <a:cubicBezTo>
                    <a:pt x="7625" y="2741"/>
                    <a:pt x="7562" y="2521"/>
                    <a:pt x="7562" y="2237"/>
                  </a:cubicBezTo>
                  <a:cubicBezTo>
                    <a:pt x="7562" y="1733"/>
                    <a:pt x="7719" y="1261"/>
                    <a:pt x="7940" y="851"/>
                  </a:cubicBezTo>
                  <a:cubicBezTo>
                    <a:pt x="7026" y="315"/>
                    <a:pt x="6049" y="0"/>
                    <a:pt x="49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8" name="Google Shape;19848;p93"/>
            <p:cNvSpPr/>
            <p:nvPr/>
          </p:nvSpPr>
          <p:spPr>
            <a:xfrm>
              <a:off x="-54400950" y="3385575"/>
              <a:ext cx="37050" cy="19725"/>
            </a:xfrm>
            <a:custGeom>
              <a:avLst/>
              <a:gdLst/>
              <a:ahLst/>
              <a:cxnLst/>
              <a:rect l="l" t="t" r="r" b="b"/>
              <a:pathLst>
                <a:path w="1482" h="789" extrusionOk="0">
                  <a:moveTo>
                    <a:pt x="1" y="1"/>
                  </a:moveTo>
                  <a:lnTo>
                    <a:pt x="1" y="789"/>
                  </a:lnTo>
                  <a:lnTo>
                    <a:pt x="1482" y="789"/>
                  </a:lnTo>
                  <a:lnTo>
                    <a:pt x="148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9" name="Google Shape;19849;p93"/>
            <p:cNvSpPr/>
            <p:nvPr/>
          </p:nvSpPr>
          <p:spPr>
            <a:xfrm>
              <a:off x="-54401725" y="3292650"/>
              <a:ext cx="128400" cy="74850"/>
            </a:xfrm>
            <a:custGeom>
              <a:avLst/>
              <a:gdLst/>
              <a:ahLst/>
              <a:cxnLst/>
              <a:rect l="l" t="t" r="r" b="b"/>
              <a:pathLst>
                <a:path w="5136" h="2994" extrusionOk="0">
                  <a:moveTo>
                    <a:pt x="315" y="0"/>
                  </a:moveTo>
                  <a:cubicBezTo>
                    <a:pt x="126" y="567"/>
                    <a:pt x="0" y="1198"/>
                    <a:pt x="0" y="1828"/>
                  </a:cubicBezTo>
                  <a:lnTo>
                    <a:pt x="0" y="2993"/>
                  </a:lnTo>
                  <a:lnTo>
                    <a:pt x="1513" y="2993"/>
                  </a:lnTo>
                  <a:lnTo>
                    <a:pt x="1513" y="1828"/>
                  </a:lnTo>
                  <a:cubicBezTo>
                    <a:pt x="1513" y="1639"/>
                    <a:pt x="1670" y="1481"/>
                    <a:pt x="1859" y="1481"/>
                  </a:cubicBezTo>
                  <a:lnTo>
                    <a:pt x="2615" y="1481"/>
                  </a:lnTo>
                  <a:cubicBezTo>
                    <a:pt x="3592" y="1481"/>
                    <a:pt x="4821" y="788"/>
                    <a:pt x="51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0" name="Google Shape;19850;p93"/>
            <p:cNvSpPr/>
            <p:nvPr/>
          </p:nvSpPr>
          <p:spPr>
            <a:xfrm>
              <a:off x="-54250500" y="3266650"/>
              <a:ext cx="128400" cy="99275"/>
            </a:xfrm>
            <a:custGeom>
              <a:avLst/>
              <a:gdLst/>
              <a:ahLst/>
              <a:cxnLst/>
              <a:rect l="l" t="t" r="r" b="b"/>
              <a:pathLst>
                <a:path w="5136" h="3971" extrusionOk="0">
                  <a:moveTo>
                    <a:pt x="4317" y="1"/>
                  </a:moveTo>
                  <a:cubicBezTo>
                    <a:pt x="4159" y="914"/>
                    <a:pt x="3560" y="1607"/>
                    <a:pt x="3529" y="1607"/>
                  </a:cubicBezTo>
                  <a:cubicBezTo>
                    <a:pt x="3466" y="1702"/>
                    <a:pt x="3371" y="1734"/>
                    <a:pt x="3245" y="1734"/>
                  </a:cubicBezTo>
                  <a:cubicBezTo>
                    <a:pt x="3151" y="1734"/>
                    <a:pt x="3056" y="1702"/>
                    <a:pt x="2993" y="1607"/>
                  </a:cubicBezTo>
                  <a:cubicBezTo>
                    <a:pt x="2993" y="1607"/>
                    <a:pt x="2741" y="1387"/>
                    <a:pt x="2552" y="977"/>
                  </a:cubicBezTo>
                  <a:lnTo>
                    <a:pt x="0" y="977"/>
                  </a:lnTo>
                  <a:cubicBezTo>
                    <a:pt x="315" y="1765"/>
                    <a:pt x="1576" y="2490"/>
                    <a:pt x="2521" y="2490"/>
                  </a:cubicBezTo>
                  <a:lnTo>
                    <a:pt x="3245" y="2490"/>
                  </a:lnTo>
                  <a:cubicBezTo>
                    <a:pt x="3466" y="2490"/>
                    <a:pt x="3623" y="2647"/>
                    <a:pt x="3623" y="2836"/>
                  </a:cubicBezTo>
                  <a:lnTo>
                    <a:pt x="3623" y="3970"/>
                  </a:lnTo>
                  <a:lnTo>
                    <a:pt x="5104" y="3970"/>
                  </a:lnTo>
                  <a:lnTo>
                    <a:pt x="5104" y="2521"/>
                  </a:lnTo>
                  <a:cubicBezTo>
                    <a:pt x="5136" y="2458"/>
                    <a:pt x="5136" y="2395"/>
                    <a:pt x="5104" y="2364"/>
                  </a:cubicBezTo>
                  <a:cubicBezTo>
                    <a:pt x="5041" y="1544"/>
                    <a:pt x="4758" y="725"/>
                    <a:pt x="431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1" name="Google Shape;19851;p93"/>
            <p:cNvSpPr/>
            <p:nvPr/>
          </p:nvSpPr>
          <p:spPr>
            <a:xfrm>
              <a:off x="-54159150" y="3385575"/>
              <a:ext cx="37050" cy="19725"/>
            </a:xfrm>
            <a:custGeom>
              <a:avLst/>
              <a:gdLst/>
              <a:ahLst/>
              <a:cxnLst/>
              <a:rect l="l" t="t" r="r" b="b"/>
              <a:pathLst>
                <a:path w="1482" h="789" extrusionOk="0">
                  <a:moveTo>
                    <a:pt x="1" y="1"/>
                  </a:moveTo>
                  <a:lnTo>
                    <a:pt x="1" y="789"/>
                  </a:lnTo>
                  <a:lnTo>
                    <a:pt x="1482" y="789"/>
                  </a:lnTo>
                  <a:lnTo>
                    <a:pt x="148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2" name="Google Shape;19852;p93"/>
            <p:cNvSpPr/>
            <p:nvPr/>
          </p:nvSpPr>
          <p:spPr>
            <a:xfrm>
              <a:off x="-54345025" y="3309975"/>
              <a:ext cx="167000" cy="207175"/>
            </a:xfrm>
            <a:custGeom>
              <a:avLst/>
              <a:gdLst/>
              <a:ahLst/>
              <a:cxnLst/>
              <a:rect l="l" t="t" r="r" b="b"/>
              <a:pathLst>
                <a:path w="6680" h="8287" extrusionOk="0">
                  <a:moveTo>
                    <a:pt x="1797" y="2332"/>
                  </a:moveTo>
                  <a:cubicBezTo>
                    <a:pt x="1986" y="2332"/>
                    <a:pt x="2143" y="2489"/>
                    <a:pt x="2143" y="2678"/>
                  </a:cubicBezTo>
                  <a:cubicBezTo>
                    <a:pt x="2143" y="2867"/>
                    <a:pt x="1986" y="3025"/>
                    <a:pt x="1797" y="3025"/>
                  </a:cubicBezTo>
                  <a:cubicBezTo>
                    <a:pt x="1639" y="3025"/>
                    <a:pt x="1450" y="2867"/>
                    <a:pt x="1450" y="2678"/>
                  </a:cubicBezTo>
                  <a:cubicBezTo>
                    <a:pt x="1450" y="2489"/>
                    <a:pt x="1608" y="2332"/>
                    <a:pt x="1797" y="2332"/>
                  </a:cubicBezTo>
                  <a:close/>
                  <a:moveTo>
                    <a:pt x="4821" y="2332"/>
                  </a:moveTo>
                  <a:cubicBezTo>
                    <a:pt x="5042" y="2332"/>
                    <a:pt x="5199" y="2489"/>
                    <a:pt x="5199" y="2678"/>
                  </a:cubicBezTo>
                  <a:cubicBezTo>
                    <a:pt x="5199" y="2867"/>
                    <a:pt x="5042" y="3025"/>
                    <a:pt x="4821" y="3025"/>
                  </a:cubicBezTo>
                  <a:cubicBezTo>
                    <a:pt x="4632" y="3025"/>
                    <a:pt x="4474" y="2867"/>
                    <a:pt x="4474" y="2678"/>
                  </a:cubicBezTo>
                  <a:cubicBezTo>
                    <a:pt x="4474" y="2489"/>
                    <a:pt x="4632" y="2332"/>
                    <a:pt x="4821" y="2332"/>
                  </a:cubicBezTo>
                  <a:close/>
                  <a:moveTo>
                    <a:pt x="4392" y="4892"/>
                  </a:moveTo>
                  <a:cubicBezTo>
                    <a:pt x="4482" y="4892"/>
                    <a:pt x="4569" y="4931"/>
                    <a:pt x="4632" y="5010"/>
                  </a:cubicBezTo>
                  <a:cubicBezTo>
                    <a:pt x="4790" y="5136"/>
                    <a:pt x="4790" y="5356"/>
                    <a:pt x="4632" y="5514"/>
                  </a:cubicBezTo>
                  <a:cubicBezTo>
                    <a:pt x="4285" y="5860"/>
                    <a:pt x="3813" y="6049"/>
                    <a:pt x="3340" y="6049"/>
                  </a:cubicBezTo>
                  <a:cubicBezTo>
                    <a:pt x="2868" y="6049"/>
                    <a:pt x="2364" y="5860"/>
                    <a:pt x="2049" y="5514"/>
                  </a:cubicBezTo>
                  <a:cubicBezTo>
                    <a:pt x="1891" y="5356"/>
                    <a:pt x="1891" y="5136"/>
                    <a:pt x="2049" y="5010"/>
                  </a:cubicBezTo>
                  <a:cubicBezTo>
                    <a:pt x="2127" y="4931"/>
                    <a:pt x="2222" y="4892"/>
                    <a:pt x="2312" y="4892"/>
                  </a:cubicBezTo>
                  <a:cubicBezTo>
                    <a:pt x="2403" y="4892"/>
                    <a:pt x="2490" y="4931"/>
                    <a:pt x="2553" y="5010"/>
                  </a:cubicBezTo>
                  <a:cubicBezTo>
                    <a:pt x="2773" y="5230"/>
                    <a:pt x="3057" y="5341"/>
                    <a:pt x="3340" y="5341"/>
                  </a:cubicBezTo>
                  <a:cubicBezTo>
                    <a:pt x="3624" y="5341"/>
                    <a:pt x="3907" y="5230"/>
                    <a:pt x="4128" y="5010"/>
                  </a:cubicBezTo>
                  <a:cubicBezTo>
                    <a:pt x="4207" y="4931"/>
                    <a:pt x="4301" y="4892"/>
                    <a:pt x="4392" y="4892"/>
                  </a:cubicBezTo>
                  <a:close/>
                  <a:moveTo>
                    <a:pt x="3340" y="1"/>
                  </a:moveTo>
                  <a:cubicBezTo>
                    <a:pt x="2710" y="914"/>
                    <a:pt x="1324" y="1513"/>
                    <a:pt x="347" y="1513"/>
                  </a:cubicBezTo>
                  <a:lnTo>
                    <a:pt x="1" y="1513"/>
                  </a:lnTo>
                  <a:lnTo>
                    <a:pt x="1" y="4915"/>
                  </a:lnTo>
                  <a:cubicBezTo>
                    <a:pt x="1" y="6774"/>
                    <a:pt x="1482" y="8286"/>
                    <a:pt x="3340" y="8286"/>
                  </a:cubicBezTo>
                  <a:cubicBezTo>
                    <a:pt x="5199" y="8286"/>
                    <a:pt x="6680" y="6774"/>
                    <a:pt x="6680" y="4915"/>
                  </a:cubicBezTo>
                  <a:lnTo>
                    <a:pt x="6680" y="1513"/>
                  </a:lnTo>
                  <a:lnTo>
                    <a:pt x="6333" y="1513"/>
                  </a:lnTo>
                  <a:cubicBezTo>
                    <a:pt x="6307" y="1514"/>
                    <a:pt x="6281" y="1514"/>
                    <a:pt x="6254" y="1514"/>
                  </a:cubicBezTo>
                  <a:cubicBezTo>
                    <a:pt x="5228" y="1514"/>
                    <a:pt x="3955" y="922"/>
                    <a:pt x="33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3" name="Google Shape;19853;p93"/>
            <p:cNvSpPr/>
            <p:nvPr/>
          </p:nvSpPr>
          <p:spPr>
            <a:xfrm>
              <a:off x="-54401725" y="3424175"/>
              <a:ext cx="37825" cy="40975"/>
            </a:xfrm>
            <a:custGeom>
              <a:avLst/>
              <a:gdLst/>
              <a:ahLst/>
              <a:cxnLst/>
              <a:rect l="l" t="t" r="r" b="b"/>
              <a:pathLst>
                <a:path w="1513" h="1639" extrusionOk="0">
                  <a:moveTo>
                    <a:pt x="0" y="1"/>
                  </a:moveTo>
                  <a:lnTo>
                    <a:pt x="0" y="914"/>
                  </a:lnTo>
                  <a:cubicBezTo>
                    <a:pt x="0" y="1292"/>
                    <a:pt x="315" y="1639"/>
                    <a:pt x="757" y="1639"/>
                  </a:cubicBezTo>
                  <a:cubicBezTo>
                    <a:pt x="1198" y="1639"/>
                    <a:pt x="1513" y="1324"/>
                    <a:pt x="1513" y="914"/>
                  </a:cubicBezTo>
                  <a:lnTo>
                    <a:pt x="151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4" name="Google Shape;19854;p93"/>
            <p:cNvSpPr/>
            <p:nvPr/>
          </p:nvSpPr>
          <p:spPr>
            <a:xfrm>
              <a:off x="-54159150" y="3424175"/>
              <a:ext cx="37050" cy="40975"/>
            </a:xfrm>
            <a:custGeom>
              <a:avLst/>
              <a:gdLst/>
              <a:ahLst/>
              <a:cxnLst/>
              <a:rect l="l" t="t" r="r" b="b"/>
              <a:pathLst>
                <a:path w="1482" h="1639" extrusionOk="0">
                  <a:moveTo>
                    <a:pt x="1" y="1"/>
                  </a:moveTo>
                  <a:lnTo>
                    <a:pt x="1" y="914"/>
                  </a:lnTo>
                  <a:cubicBezTo>
                    <a:pt x="1" y="1292"/>
                    <a:pt x="316" y="1639"/>
                    <a:pt x="757" y="1639"/>
                  </a:cubicBezTo>
                  <a:cubicBezTo>
                    <a:pt x="1167" y="1639"/>
                    <a:pt x="1482" y="1324"/>
                    <a:pt x="1482" y="914"/>
                  </a:cubicBezTo>
                  <a:lnTo>
                    <a:pt x="148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855" name="Google Shape;19855;p93"/>
          <p:cNvGrpSpPr/>
          <p:nvPr/>
        </p:nvGrpSpPr>
        <p:grpSpPr>
          <a:xfrm>
            <a:off x="5327128" y="3364365"/>
            <a:ext cx="314662" cy="358099"/>
            <a:chOff x="-54401725" y="3590375"/>
            <a:chExt cx="279625" cy="318225"/>
          </a:xfrm>
        </p:grpSpPr>
        <p:sp>
          <p:nvSpPr>
            <p:cNvPr id="19856" name="Google Shape;19856;p93"/>
            <p:cNvSpPr/>
            <p:nvPr/>
          </p:nvSpPr>
          <p:spPr>
            <a:xfrm>
              <a:off x="-54194575" y="3721900"/>
              <a:ext cx="35450" cy="19725"/>
            </a:xfrm>
            <a:custGeom>
              <a:avLst/>
              <a:gdLst/>
              <a:ahLst/>
              <a:cxnLst/>
              <a:rect l="l" t="t" r="r" b="b"/>
              <a:pathLst>
                <a:path w="1418" h="789" extrusionOk="0">
                  <a:moveTo>
                    <a:pt x="0" y="1"/>
                  </a:moveTo>
                  <a:cubicBezTo>
                    <a:pt x="158" y="410"/>
                    <a:pt x="536" y="788"/>
                    <a:pt x="1071" y="788"/>
                  </a:cubicBezTo>
                  <a:lnTo>
                    <a:pt x="1418" y="788"/>
                  </a:lnTo>
                  <a:lnTo>
                    <a:pt x="141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7" name="Google Shape;19857;p93"/>
            <p:cNvSpPr/>
            <p:nvPr/>
          </p:nvSpPr>
          <p:spPr>
            <a:xfrm>
              <a:off x="-54380450" y="3590375"/>
              <a:ext cx="237075" cy="112650"/>
            </a:xfrm>
            <a:custGeom>
              <a:avLst/>
              <a:gdLst/>
              <a:ahLst/>
              <a:cxnLst/>
              <a:rect l="l" t="t" r="r" b="b"/>
              <a:pathLst>
                <a:path w="9483" h="4506" extrusionOk="0">
                  <a:moveTo>
                    <a:pt x="4789" y="1575"/>
                  </a:moveTo>
                  <a:cubicBezTo>
                    <a:pt x="5009" y="1575"/>
                    <a:pt x="5135" y="1733"/>
                    <a:pt x="5135" y="1954"/>
                  </a:cubicBezTo>
                  <a:lnTo>
                    <a:pt x="5135" y="2300"/>
                  </a:lnTo>
                  <a:lnTo>
                    <a:pt x="5513" y="2300"/>
                  </a:lnTo>
                  <a:cubicBezTo>
                    <a:pt x="5702" y="2300"/>
                    <a:pt x="5860" y="2458"/>
                    <a:pt x="5860" y="2647"/>
                  </a:cubicBezTo>
                  <a:cubicBezTo>
                    <a:pt x="5860" y="2836"/>
                    <a:pt x="5702" y="2993"/>
                    <a:pt x="5513" y="2993"/>
                  </a:cubicBezTo>
                  <a:lnTo>
                    <a:pt x="5135" y="2993"/>
                  </a:lnTo>
                  <a:lnTo>
                    <a:pt x="5135" y="3371"/>
                  </a:lnTo>
                  <a:cubicBezTo>
                    <a:pt x="5135" y="3560"/>
                    <a:pt x="5009" y="3718"/>
                    <a:pt x="4789" y="3718"/>
                  </a:cubicBezTo>
                  <a:cubicBezTo>
                    <a:pt x="4600" y="3718"/>
                    <a:pt x="4442" y="3560"/>
                    <a:pt x="4442" y="3371"/>
                  </a:cubicBezTo>
                  <a:lnTo>
                    <a:pt x="4442" y="2993"/>
                  </a:lnTo>
                  <a:lnTo>
                    <a:pt x="4096" y="2993"/>
                  </a:lnTo>
                  <a:cubicBezTo>
                    <a:pt x="3907" y="2993"/>
                    <a:pt x="3749" y="2836"/>
                    <a:pt x="3749" y="2647"/>
                  </a:cubicBezTo>
                  <a:cubicBezTo>
                    <a:pt x="3749" y="2458"/>
                    <a:pt x="3907" y="2300"/>
                    <a:pt x="4096" y="2300"/>
                  </a:cubicBezTo>
                  <a:lnTo>
                    <a:pt x="4442" y="2300"/>
                  </a:lnTo>
                  <a:lnTo>
                    <a:pt x="4442" y="1954"/>
                  </a:lnTo>
                  <a:cubicBezTo>
                    <a:pt x="4442" y="1733"/>
                    <a:pt x="4600" y="1575"/>
                    <a:pt x="4789" y="1575"/>
                  </a:cubicBezTo>
                  <a:close/>
                  <a:moveTo>
                    <a:pt x="2048" y="0"/>
                  </a:moveTo>
                  <a:cubicBezTo>
                    <a:pt x="882" y="0"/>
                    <a:pt x="0" y="1040"/>
                    <a:pt x="189" y="2174"/>
                  </a:cubicBezTo>
                  <a:lnTo>
                    <a:pt x="567" y="4505"/>
                  </a:lnTo>
                  <a:lnTo>
                    <a:pt x="8916" y="4505"/>
                  </a:lnTo>
                  <a:lnTo>
                    <a:pt x="9326" y="2174"/>
                  </a:lnTo>
                  <a:cubicBezTo>
                    <a:pt x="9483" y="1040"/>
                    <a:pt x="8601" y="0"/>
                    <a:pt x="74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8" name="Google Shape;19858;p93"/>
            <p:cNvSpPr/>
            <p:nvPr/>
          </p:nvSpPr>
          <p:spPr>
            <a:xfrm>
              <a:off x="-54363925" y="3721900"/>
              <a:ext cx="35475" cy="19725"/>
            </a:xfrm>
            <a:custGeom>
              <a:avLst/>
              <a:gdLst/>
              <a:ahLst/>
              <a:cxnLst/>
              <a:rect l="l" t="t" r="r" b="b"/>
              <a:pathLst>
                <a:path w="1419" h="789" extrusionOk="0">
                  <a:moveTo>
                    <a:pt x="1" y="1"/>
                  </a:moveTo>
                  <a:lnTo>
                    <a:pt x="1" y="788"/>
                  </a:lnTo>
                  <a:lnTo>
                    <a:pt x="347" y="788"/>
                  </a:lnTo>
                  <a:cubicBezTo>
                    <a:pt x="820" y="788"/>
                    <a:pt x="1261" y="410"/>
                    <a:pt x="1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9" name="Google Shape;19859;p93"/>
            <p:cNvSpPr/>
            <p:nvPr/>
          </p:nvSpPr>
          <p:spPr>
            <a:xfrm>
              <a:off x="-54363925" y="3721900"/>
              <a:ext cx="204800" cy="186700"/>
            </a:xfrm>
            <a:custGeom>
              <a:avLst/>
              <a:gdLst/>
              <a:ahLst/>
              <a:cxnLst/>
              <a:rect l="l" t="t" r="r" b="b"/>
              <a:pathLst>
                <a:path w="8192" h="7468" extrusionOk="0">
                  <a:moveTo>
                    <a:pt x="2553" y="1513"/>
                  </a:moveTo>
                  <a:cubicBezTo>
                    <a:pt x="2742" y="1513"/>
                    <a:pt x="2899" y="1670"/>
                    <a:pt x="2899" y="1891"/>
                  </a:cubicBezTo>
                  <a:cubicBezTo>
                    <a:pt x="2899" y="2080"/>
                    <a:pt x="2742" y="2237"/>
                    <a:pt x="2553" y="2237"/>
                  </a:cubicBezTo>
                  <a:cubicBezTo>
                    <a:pt x="2541" y="2240"/>
                    <a:pt x="2529" y="2241"/>
                    <a:pt x="2517" y="2241"/>
                  </a:cubicBezTo>
                  <a:cubicBezTo>
                    <a:pt x="2368" y="2241"/>
                    <a:pt x="2206" y="2066"/>
                    <a:pt x="2206" y="1891"/>
                  </a:cubicBezTo>
                  <a:cubicBezTo>
                    <a:pt x="2206" y="1670"/>
                    <a:pt x="2364" y="1513"/>
                    <a:pt x="2553" y="1513"/>
                  </a:cubicBezTo>
                  <a:close/>
                  <a:moveTo>
                    <a:pt x="5577" y="1576"/>
                  </a:moveTo>
                  <a:cubicBezTo>
                    <a:pt x="5798" y="1576"/>
                    <a:pt x="5955" y="1733"/>
                    <a:pt x="5955" y="1922"/>
                  </a:cubicBezTo>
                  <a:cubicBezTo>
                    <a:pt x="5955" y="2111"/>
                    <a:pt x="5798" y="2269"/>
                    <a:pt x="5577" y="2269"/>
                  </a:cubicBezTo>
                  <a:cubicBezTo>
                    <a:pt x="5388" y="2269"/>
                    <a:pt x="5230" y="2111"/>
                    <a:pt x="5230" y="1922"/>
                  </a:cubicBezTo>
                  <a:cubicBezTo>
                    <a:pt x="5230" y="1733"/>
                    <a:pt x="5388" y="1576"/>
                    <a:pt x="5577" y="1576"/>
                  </a:cubicBezTo>
                  <a:close/>
                  <a:moveTo>
                    <a:pt x="5148" y="4073"/>
                  </a:moveTo>
                  <a:cubicBezTo>
                    <a:pt x="5238" y="4073"/>
                    <a:pt x="5325" y="4112"/>
                    <a:pt x="5388" y="4191"/>
                  </a:cubicBezTo>
                  <a:cubicBezTo>
                    <a:pt x="5546" y="4317"/>
                    <a:pt x="5546" y="4537"/>
                    <a:pt x="5388" y="4726"/>
                  </a:cubicBezTo>
                  <a:cubicBezTo>
                    <a:pt x="5041" y="5073"/>
                    <a:pt x="4569" y="5262"/>
                    <a:pt x="4096" y="5262"/>
                  </a:cubicBezTo>
                  <a:cubicBezTo>
                    <a:pt x="3624" y="5262"/>
                    <a:pt x="3120" y="5073"/>
                    <a:pt x="2805" y="4726"/>
                  </a:cubicBezTo>
                  <a:cubicBezTo>
                    <a:pt x="2647" y="4569"/>
                    <a:pt x="2647" y="4317"/>
                    <a:pt x="2805" y="4191"/>
                  </a:cubicBezTo>
                  <a:cubicBezTo>
                    <a:pt x="2883" y="4112"/>
                    <a:pt x="2978" y="4073"/>
                    <a:pt x="3068" y="4073"/>
                  </a:cubicBezTo>
                  <a:cubicBezTo>
                    <a:pt x="3159" y="4073"/>
                    <a:pt x="3246" y="4112"/>
                    <a:pt x="3309" y="4191"/>
                  </a:cubicBezTo>
                  <a:cubicBezTo>
                    <a:pt x="3529" y="4411"/>
                    <a:pt x="3813" y="4521"/>
                    <a:pt x="4096" y="4521"/>
                  </a:cubicBezTo>
                  <a:cubicBezTo>
                    <a:pt x="4380" y="4521"/>
                    <a:pt x="4663" y="4411"/>
                    <a:pt x="4884" y="4191"/>
                  </a:cubicBezTo>
                  <a:cubicBezTo>
                    <a:pt x="4963" y="4112"/>
                    <a:pt x="5057" y="4073"/>
                    <a:pt x="5148" y="4073"/>
                  </a:cubicBezTo>
                  <a:close/>
                  <a:moveTo>
                    <a:pt x="2175" y="1"/>
                  </a:moveTo>
                  <a:cubicBezTo>
                    <a:pt x="2017" y="851"/>
                    <a:pt x="1229" y="1513"/>
                    <a:pt x="347" y="1513"/>
                  </a:cubicBezTo>
                  <a:lnTo>
                    <a:pt x="1" y="1513"/>
                  </a:lnTo>
                  <a:lnTo>
                    <a:pt x="1" y="3372"/>
                  </a:lnTo>
                  <a:cubicBezTo>
                    <a:pt x="1" y="5608"/>
                    <a:pt x="1859" y="7467"/>
                    <a:pt x="4096" y="7467"/>
                  </a:cubicBezTo>
                  <a:cubicBezTo>
                    <a:pt x="6333" y="7467"/>
                    <a:pt x="8192" y="5608"/>
                    <a:pt x="8192" y="3372"/>
                  </a:cubicBezTo>
                  <a:lnTo>
                    <a:pt x="8192" y="1513"/>
                  </a:lnTo>
                  <a:lnTo>
                    <a:pt x="7845" y="1513"/>
                  </a:lnTo>
                  <a:cubicBezTo>
                    <a:pt x="6932" y="1513"/>
                    <a:pt x="6176" y="820"/>
                    <a:pt x="59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0" name="Google Shape;19860;p93"/>
            <p:cNvSpPr/>
            <p:nvPr/>
          </p:nvSpPr>
          <p:spPr>
            <a:xfrm>
              <a:off x="-54401725" y="3747100"/>
              <a:ext cx="18925" cy="63825"/>
            </a:xfrm>
            <a:custGeom>
              <a:avLst/>
              <a:gdLst/>
              <a:ahLst/>
              <a:cxnLst/>
              <a:rect l="l" t="t" r="r" b="b"/>
              <a:pathLst>
                <a:path w="757" h="2553" extrusionOk="0">
                  <a:moveTo>
                    <a:pt x="757" y="1"/>
                  </a:moveTo>
                  <a:cubicBezTo>
                    <a:pt x="284" y="253"/>
                    <a:pt x="0" y="725"/>
                    <a:pt x="0" y="1261"/>
                  </a:cubicBezTo>
                  <a:cubicBezTo>
                    <a:pt x="0" y="1828"/>
                    <a:pt x="315" y="2301"/>
                    <a:pt x="757" y="2553"/>
                  </a:cubicBezTo>
                  <a:lnTo>
                    <a:pt x="75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1" name="Google Shape;19861;p93"/>
            <p:cNvSpPr/>
            <p:nvPr/>
          </p:nvSpPr>
          <p:spPr>
            <a:xfrm>
              <a:off x="-54140225" y="3746325"/>
              <a:ext cx="18125" cy="63825"/>
            </a:xfrm>
            <a:custGeom>
              <a:avLst/>
              <a:gdLst/>
              <a:ahLst/>
              <a:cxnLst/>
              <a:rect l="l" t="t" r="r" b="b"/>
              <a:pathLst>
                <a:path w="725" h="2553" extrusionOk="0">
                  <a:moveTo>
                    <a:pt x="0" y="0"/>
                  </a:moveTo>
                  <a:lnTo>
                    <a:pt x="0" y="2552"/>
                  </a:lnTo>
                  <a:cubicBezTo>
                    <a:pt x="410" y="2269"/>
                    <a:pt x="725" y="1796"/>
                    <a:pt x="725" y="1260"/>
                  </a:cubicBezTo>
                  <a:cubicBezTo>
                    <a:pt x="725" y="756"/>
                    <a:pt x="410" y="284"/>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862" name="Google Shape;19862;p93"/>
          <p:cNvGrpSpPr/>
          <p:nvPr/>
        </p:nvGrpSpPr>
        <p:grpSpPr>
          <a:xfrm>
            <a:off x="5324920" y="3827938"/>
            <a:ext cx="319079" cy="358099"/>
            <a:chOff x="-54403300" y="3982600"/>
            <a:chExt cx="283550" cy="318225"/>
          </a:xfrm>
        </p:grpSpPr>
        <p:sp>
          <p:nvSpPr>
            <p:cNvPr id="19863" name="Google Shape;19863;p93"/>
            <p:cNvSpPr/>
            <p:nvPr/>
          </p:nvSpPr>
          <p:spPr>
            <a:xfrm>
              <a:off x="-54273350" y="4036950"/>
              <a:ext cx="27600" cy="27600"/>
            </a:xfrm>
            <a:custGeom>
              <a:avLst/>
              <a:gdLst/>
              <a:ahLst/>
              <a:cxnLst/>
              <a:rect l="l" t="t" r="r" b="b"/>
              <a:pathLst>
                <a:path w="1104" h="1104" extrusionOk="0">
                  <a:moveTo>
                    <a:pt x="536" y="0"/>
                  </a:moveTo>
                  <a:lnTo>
                    <a:pt x="473" y="189"/>
                  </a:lnTo>
                  <a:cubicBezTo>
                    <a:pt x="442" y="315"/>
                    <a:pt x="316" y="379"/>
                    <a:pt x="190" y="379"/>
                  </a:cubicBezTo>
                  <a:lnTo>
                    <a:pt x="1" y="410"/>
                  </a:lnTo>
                  <a:lnTo>
                    <a:pt x="158" y="568"/>
                  </a:lnTo>
                  <a:cubicBezTo>
                    <a:pt x="127" y="662"/>
                    <a:pt x="158" y="788"/>
                    <a:pt x="158" y="883"/>
                  </a:cubicBezTo>
                  <a:lnTo>
                    <a:pt x="127" y="1103"/>
                  </a:lnTo>
                  <a:lnTo>
                    <a:pt x="316" y="1009"/>
                  </a:lnTo>
                  <a:cubicBezTo>
                    <a:pt x="379" y="993"/>
                    <a:pt x="434" y="985"/>
                    <a:pt x="489" y="985"/>
                  </a:cubicBezTo>
                  <a:cubicBezTo>
                    <a:pt x="544" y="985"/>
                    <a:pt x="599" y="993"/>
                    <a:pt x="662" y="1009"/>
                  </a:cubicBezTo>
                  <a:lnTo>
                    <a:pt x="851" y="1103"/>
                  </a:lnTo>
                  <a:lnTo>
                    <a:pt x="820" y="883"/>
                  </a:lnTo>
                  <a:cubicBezTo>
                    <a:pt x="788" y="788"/>
                    <a:pt x="820" y="662"/>
                    <a:pt x="946" y="568"/>
                  </a:cubicBezTo>
                  <a:lnTo>
                    <a:pt x="1103" y="410"/>
                  </a:lnTo>
                  <a:lnTo>
                    <a:pt x="914" y="379"/>
                  </a:lnTo>
                  <a:cubicBezTo>
                    <a:pt x="788" y="379"/>
                    <a:pt x="662" y="315"/>
                    <a:pt x="631" y="189"/>
                  </a:cubicBezTo>
                  <a:lnTo>
                    <a:pt x="53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4" name="Google Shape;19864;p93"/>
            <p:cNvSpPr/>
            <p:nvPr/>
          </p:nvSpPr>
          <p:spPr>
            <a:xfrm>
              <a:off x="-54383600" y="3982600"/>
              <a:ext cx="241800" cy="130775"/>
            </a:xfrm>
            <a:custGeom>
              <a:avLst/>
              <a:gdLst/>
              <a:ahLst/>
              <a:cxnLst/>
              <a:rect l="l" t="t" r="r" b="b"/>
              <a:pathLst>
                <a:path w="9672" h="5231" extrusionOk="0">
                  <a:moveTo>
                    <a:pt x="4856" y="946"/>
                  </a:moveTo>
                  <a:cubicBezTo>
                    <a:pt x="4994" y="946"/>
                    <a:pt x="5135" y="1009"/>
                    <a:pt x="5198" y="1135"/>
                  </a:cubicBezTo>
                  <a:lnTo>
                    <a:pt x="5545" y="1859"/>
                  </a:lnTo>
                  <a:lnTo>
                    <a:pt x="6301" y="1954"/>
                  </a:lnTo>
                  <a:cubicBezTo>
                    <a:pt x="6616" y="2017"/>
                    <a:pt x="6742" y="2395"/>
                    <a:pt x="6490" y="2584"/>
                  </a:cubicBezTo>
                  <a:lnTo>
                    <a:pt x="5954" y="3151"/>
                  </a:lnTo>
                  <a:lnTo>
                    <a:pt x="6049" y="3907"/>
                  </a:lnTo>
                  <a:cubicBezTo>
                    <a:pt x="6098" y="4150"/>
                    <a:pt x="5921" y="4337"/>
                    <a:pt x="5707" y="4337"/>
                  </a:cubicBezTo>
                  <a:cubicBezTo>
                    <a:pt x="5644" y="4337"/>
                    <a:pt x="5578" y="4321"/>
                    <a:pt x="5513" y="4285"/>
                  </a:cubicBezTo>
                  <a:lnTo>
                    <a:pt x="4852" y="3939"/>
                  </a:lnTo>
                  <a:lnTo>
                    <a:pt x="4159" y="4285"/>
                  </a:lnTo>
                  <a:cubicBezTo>
                    <a:pt x="4101" y="4321"/>
                    <a:pt x="4041" y="4337"/>
                    <a:pt x="3982" y="4337"/>
                  </a:cubicBezTo>
                  <a:cubicBezTo>
                    <a:pt x="3781" y="4337"/>
                    <a:pt x="3599" y="4150"/>
                    <a:pt x="3623" y="3907"/>
                  </a:cubicBezTo>
                  <a:lnTo>
                    <a:pt x="3749" y="3151"/>
                  </a:lnTo>
                  <a:lnTo>
                    <a:pt x="3182" y="2584"/>
                  </a:lnTo>
                  <a:cubicBezTo>
                    <a:pt x="3025" y="2363"/>
                    <a:pt x="3151" y="1985"/>
                    <a:pt x="3434" y="1954"/>
                  </a:cubicBezTo>
                  <a:lnTo>
                    <a:pt x="4159" y="1859"/>
                  </a:lnTo>
                  <a:lnTo>
                    <a:pt x="4537" y="1135"/>
                  </a:lnTo>
                  <a:cubicBezTo>
                    <a:pt x="4584" y="1009"/>
                    <a:pt x="4718" y="946"/>
                    <a:pt x="4856" y="946"/>
                  </a:cubicBezTo>
                  <a:close/>
                  <a:moveTo>
                    <a:pt x="1859" y="1"/>
                  </a:moveTo>
                  <a:cubicBezTo>
                    <a:pt x="819" y="1"/>
                    <a:pt x="0" y="820"/>
                    <a:pt x="0" y="1859"/>
                  </a:cubicBezTo>
                  <a:lnTo>
                    <a:pt x="0" y="4096"/>
                  </a:lnTo>
                  <a:cubicBezTo>
                    <a:pt x="32" y="4726"/>
                    <a:pt x="504" y="5230"/>
                    <a:pt x="1134" y="5230"/>
                  </a:cubicBezTo>
                  <a:lnTo>
                    <a:pt x="8569" y="5230"/>
                  </a:lnTo>
                  <a:cubicBezTo>
                    <a:pt x="9199" y="5230"/>
                    <a:pt x="9672" y="4726"/>
                    <a:pt x="9672" y="4128"/>
                  </a:cubicBezTo>
                  <a:lnTo>
                    <a:pt x="9672" y="1859"/>
                  </a:lnTo>
                  <a:cubicBezTo>
                    <a:pt x="9672" y="820"/>
                    <a:pt x="8853" y="1"/>
                    <a:pt x="784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5" name="Google Shape;19865;p93"/>
            <p:cNvSpPr/>
            <p:nvPr/>
          </p:nvSpPr>
          <p:spPr>
            <a:xfrm>
              <a:off x="-54403300" y="4122000"/>
              <a:ext cx="58300" cy="140225"/>
            </a:xfrm>
            <a:custGeom>
              <a:avLst/>
              <a:gdLst/>
              <a:ahLst/>
              <a:cxnLst/>
              <a:rect l="l" t="t" r="r" b="b"/>
              <a:pathLst>
                <a:path w="2332" h="5609" extrusionOk="0">
                  <a:moveTo>
                    <a:pt x="820" y="1"/>
                  </a:moveTo>
                  <a:lnTo>
                    <a:pt x="820" y="3088"/>
                  </a:lnTo>
                  <a:cubicBezTo>
                    <a:pt x="820" y="3561"/>
                    <a:pt x="631" y="4034"/>
                    <a:pt x="315" y="4349"/>
                  </a:cubicBezTo>
                  <a:cubicBezTo>
                    <a:pt x="0" y="4664"/>
                    <a:pt x="32" y="5136"/>
                    <a:pt x="315" y="5420"/>
                  </a:cubicBezTo>
                  <a:cubicBezTo>
                    <a:pt x="473" y="5546"/>
                    <a:pt x="662" y="5609"/>
                    <a:pt x="851" y="5609"/>
                  </a:cubicBezTo>
                  <a:cubicBezTo>
                    <a:pt x="1040" y="5609"/>
                    <a:pt x="1229" y="5546"/>
                    <a:pt x="1387" y="5420"/>
                  </a:cubicBezTo>
                  <a:cubicBezTo>
                    <a:pt x="2017" y="4790"/>
                    <a:pt x="2332" y="3939"/>
                    <a:pt x="2332" y="3088"/>
                  </a:cubicBezTo>
                  <a:lnTo>
                    <a:pt x="2332" y="379"/>
                  </a:lnTo>
                  <a:lnTo>
                    <a:pt x="1954" y="379"/>
                  </a:lnTo>
                  <a:cubicBezTo>
                    <a:pt x="1913" y="382"/>
                    <a:pt x="1874" y="383"/>
                    <a:pt x="1836" y="383"/>
                  </a:cubicBezTo>
                  <a:cubicBezTo>
                    <a:pt x="1422" y="383"/>
                    <a:pt x="1108" y="232"/>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6" name="Google Shape;19866;p93"/>
            <p:cNvSpPr/>
            <p:nvPr/>
          </p:nvSpPr>
          <p:spPr>
            <a:xfrm>
              <a:off x="-54346600" y="4132250"/>
              <a:ext cx="167800" cy="168575"/>
            </a:xfrm>
            <a:custGeom>
              <a:avLst/>
              <a:gdLst/>
              <a:ahLst/>
              <a:cxnLst/>
              <a:rect l="l" t="t" r="r" b="b"/>
              <a:pathLst>
                <a:path w="6712" h="6743" extrusionOk="0">
                  <a:moveTo>
                    <a:pt x="1860" y="757"/>
                  </a:moveTo>
                  <a:cubicBezTo>
                    <a:pt x="2049" y="757"/>
                    <a:pt x="2206" y="914"/>
                    <a:pt x="2206" y="1103"/>
                  </a:cubicBezTo>
                  <a:cubicBezTo>
                    <a:pt x="2206" y="1292"/>
                    <a:pt x="2049" y="1450"/>
                    <a:pt x="1860" y="1450"/>
                  </a:cubicBezTo>
                  <a:cubicBezTo>
                    <a:pt x="1846" y="1452"/>
                    <a:pt x="1832" y="1454"/>
                    <a:pt x="1818" y="1454"/>
                  </a:cubicBezTo>
                  <a:cubicBezTo>
                    <a:pt x="1671" y="1454"/>
                    <a:pt x="1513" y="1305"/>
                    <a:pt x="1513" y="1103"/>
                  </a:cubicBezTo>
                  <a:cubicBezTo>
                    <a:pt x="1513" y="914"/>
                    <a:pt x="1671" y="757"/>
                    <a:pt x="1860" y="757"/>
                  </a:cubicBezTo>
                  <a:close/>
                  <a:moveTo>
                    <a:pt x="4884" y="788"/>
                  </a:moveTo>
                  <a:cubicBezTo>
                    <a:pt x="5105" y="788"/>
                    <a:pt x="5262" y="946"/>
                    <a:pt x="5262" y="1135"/>
                  </a:cubicBezTo>
                  <a:cubicBezTo>
                    <a:pt x="5262" y="1324"/>
                    <a:pt x="5105" y="1481"/>
                    <a:pt x="4884" y="1481"/>
                  </a:cubicBezTo>
                  <a:cubicBezTo>
                    <a:pt x="4695" y="1481"/>
                    <a:pt x="4537" y="1324"/>
                    <a:pt x="4537" y="1135"/>
                  </a:cubicBezTo>
                  <a:cubicBezTo>
                    <a:pt x="4537" y="946"/>
                    <a:pt x="4695" y="788"/>
                    <a:pt x="4884" y="788"/>
                  </a:cubicBezTo>
                  <a:close/>
                  <a:moveTo>
                    <a:pt x="4455" y="3316"/>
                  </a:moveTo>
                  <a:cubicBezTo>
                    <a:pt x="4545" y="3316"/>
                    <a:pt x="4632" y="3356"/>
                    <a:pt x="4695" y="3435"/>
                  </a:cubicBezTo>
                  <a:cubicBezTo>
                    <a:pt x="4853" y="3592"/>
                    <a:pt x="4853" y="3813"/>
                    <a:pt x="4695" y="3939"/>
                  </a:cubicBezTo>
                  <a:cubicBezTo>
                    <a:pt x="4348" y="4285"/>
                    <a:pt x="3876" y="4474"/>
                    <a:pt x="3403" y="4474"/>
                  </a:cubicBezTo>
                  <a:cubicBezTo>
                    <a:pt x="2931" y="4474"/>
                    <a:pt x="2427" y="4285"/>
                    <a:pt x="2112" y="3939"/>
                  </a:cubicBezTo>
                  <a:cubicBezTo>
                    <a:pt x="1954" y="3781"/>
                    <a:pt x="1954" y="3529"/>
                    <a:pt x="2112" y="3435"/>
                  </a:cubicBezTo>
                  <a:cubicBezTo>
                    <a:pt x="2190" y="3356"/>
                    <a:pt x="2285" y="3316"/>
                    <a:pt x="2375" y="3316"/>
                  </a:cubicBezTo>
                  <a:cubicBezTo>
                    <a:pt x="2466" y="3316"/>
                    <a:pt x="2553" y="3356"/>
                    <a:pt x="2616" y="3435"/>
                  </a:cubicBezTo>
                  <a:cubicBezTo>
                    <a:pt x="2836" y="3639"/>
                    <a:pt x="3120" y="3742"/>
                    <a:pt x="3403" y="3742"/>
                  </a:cubicBezTo>
                  <a:cubicBezTo>
                    <a:pt x="3687" y="3742"/>
                    <a:pt x="3970" y="3639"/>
                    <a:pt x="4191" y="3435"/>
                  </a:cubicBezTo>
                  <a:cubicBezTo>
                    <a:pt x="4270" y="3356"/>
                    <a:pt x="4364" y="3316"/>
                    <a:pt x="4455" y="3316"/>
                  </a:cubicBezTo>
                  <a:close/>
                  <a:moveTo>
                    <a:pt x="757" y="1"/>
                  </a:moveTo>
                  <a:lnTo>
                    <a:pt x="757" y="2710"/>
                  </a:lnTo>
                  <a:cubicBezTo>
                    <a:pt x="757" y="3529"/>
                    <a:pt x="536" y="4285"/>
                    <a:pt x="1" y="5010"/>
                  </a:cubicBezTo>
                  <a:cubicBezTo>
                    <a:pt x="757" y="6049"/>
                    <a:pt x="1986" y="6743"/>
                    <a:pt x="3372" y="6743"/>
                  </a:cubicBezTo>
                  <a:cubicBezTo>
                    <a:pt x="4727" y="6743"/>
                    <a:pt x="5955" y="6049"/>
                    <a:pt x="6711" y="5010"/>
                  </a:cubicBezTo>
                  <a:cubicBezTo>
                    <a:pt x="6207" y="4285"/>
                    <a:pt x="5955" y="3498"/>
                    <a:pt x="5955" y="2710"/>
                  </a:cubicBezTo>
                  <a:lnTo>
                    <a:pt x="595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7" name="Google Shape;19867;p93"/>
            <p:cNvSpPr/>
            <p:nvPr/>
          </p:nvSpPr>
          <p:spPr>
            <a:xfrm>
              <a:off x="-54177250" y="4122000"/>
              <a:ext cx="57500" cy="141025"/>
            </a:xfrm>
            <a:custGeom>
              <a:avLst/>
              <a:gdLst/>
              <a:ahLst/>
              <a:cxnLst/>
              <a:rect l="l" t="t" r="r" b="b"/>
              <a:pathLst>
                <a:path w="2300" h="5641" extrusionOk="0">
                  <a:moveTo>
                    <a:pt x="1481" y="1"/>
                  </a:moveTo>
                  <a:cubicBezTo>
                    <a:pt x="1166" y="253"/>
                    <a:pt x="756" y="411"/>
                    <a:pt x="378" y="411"/>
                  </a:cubicBezTo>
                  <a:lnTo>
                    <a:pt x="0" y="411"/>
                  </a:lnTo>
                  <a:lnTo>
                    <a:pt x="0" y="3120"/>
                  </a:lnTo>
                  <a:cubicBezTo>
                    <a:pt x="0" y="4034"/>
                    <a:pt x="378" y="4821"/>
                    <a:pt x="945" y="5451"/>
                  </a:cubicBezTo>
                  <a:cubicBezTo>
                    <a:pt x="1103" y="5577"/>
                    <a:pt x="1292" y="5640"/>
                    <a:pt x="1481" y="5640"/>
                  </a:cubicBezTo>
                  <a:cubicBezTo>
                    <a:pt x="1670" y="5640"/>
                    <a:pt x="1859" y="5577"/>
                    <a:pt x="2017" y="5451"/>
                  </a:cubicBezTo>
                  <a:cubicBezTo>
                    <a:pt x="2300" y="5136"/>
                    <a:pt x="2300" y="4664"/>
                    <a:pt x="1985" y="4380"/>
                  </a:cubicBezTo>
                  <a:cubicBezTo>
                    <a:pt x="1639" y="4034"/>
                    <a:pt x="1481" y="3466"/>
                    <a:pt x="1481" y="1576"/>
                  </a:cubicBezTo>
                  <a:lnTo>
                    <a:pt x="148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868" name="Google Shape;19868;p93"/>
          <p:cNvGrpSpPr/>
          <p:nvPr/>
        </p:nvGrpSpPr>
        <p:grpSpPr>
          <a:xfrm>
            <a:off x="7512313" y="2889172"/>
            <a:ext cx="356298" cy="356973"/>
            <a:chOff x="-52458650" y="3194400"/>
            <a:chExt cx="316625" cy="317225"/>
          </a:xfrm>
        </p:grpSpPr>
        <p:sp>
          <p:nvSpPr>
            <p:cNvPr id="19869" name="Google Shape;19869;p93"/>
            <p:cNvSpPr/>
            <p:nvPr/>
          </p:nvSpPr>
          <p:spPr>
            <a:xfrm>
              <a:off x="-52458650" y="3194400"/>
              <a:ext cx="316625" cy="166000"/>
            </a:xfrm>
            <a:custGeom>
              <a:avLst/>
              <a:gdLst/>
              <a:ahLst/>
              <a:cxnLst/>
              <a:rect l="l" t="t" r="r" b="b"/>
              <a:pathLst>
                <a:path w="12665" h="6640" extrusionOk="0">
                  <a:moveTo>
                    <a:pt x="6309" y="0"/>
                  </a:moveTo>
                  <a:cubicBezTo>
                    <a:pt x="6254" y="0"/>
                    <a:pt x="6207" y="8"/>
                    <a:pt x="6175" y="24"/>
                  </a:cubicBezTo>
                  <a:lnTo>
                    <a:pt x="189" y="3017"/>
                  </a:lnTo>
                  <a:cubicBezTo>
                    <a:pt x="63" y="3080"/>
                    <a:pt x="0" y="3206"/>
                    <a:pt x="0" y="3332"/>
                  </a:cubicBezTo>
                  <a:cubicBezTo>
                    <a:pt x="0" y="3489"/>
                    <a:pt x="63" y="3615"/>
                    <a:pt x="189" y="3647"/>
                  </a:cubicBezTo>
                  <a:lnTo>
                    <a:pt x="2394" y="4434"/>
                  </a:lnTo>
                  <a:lnTo>
                    <a:pt x="3025" y="3143"/>
                  </a:lnTo>
                  <a:cubicBezTo>
                    <a:pt x="3088" y="3017"/>
                    <a:pt x="3214" y="2922"/>
                    <a:pt x="3340" y="2922"/>
                  </a:cubicBezTo>
                  <a:lnTo>
                    <a:pt x="9326" y="2922"/>
                  </a:lnTo>
                  <a:cubicBezTo>
                    <a:pt x="9483" y="2922"/>
                    <a:pt x="9609" y="3017"/>
                    <a:pt x="9641" y="3143"/>
                  </a:cubicBezTo>
                  <a:lnTo>
                    <a:pt x="10271" y="4434"/>
                  </a:lnTo>
                  <a:lnTo>
                    <a:pt x="11940" y="3836"/>
                  </a:lnTo>
                  <a:lnTo>
                    <a:pt x="11940" y="6293"/>
                  </a:lnTo>
                  <a:cubicBezTo>
                    <a:pt x="11940" y="6482"/>
                    <a:pt x="12098" y="6640"/>
                    <a:pt x="12287" y="6640"/>
                  </a:cubicBezTo>
                  <a:cubicBezTo>
                    <a:pt x="12476" y="6640"/>
                    <a:pt x="12634" y="6482"/>
                    <a:pt x="12634" y="6293"/>
                  </a:cubicBezTo>
                  <a:lnTo>
                    <a:pt x="12634" y="3300"/>
                  </a:lnTo>
                  <a:cubicBezTo>
                    <a:pt x="12665" y="3206"/>
                    <a:pt x="12634" y="3048"/>
                    <a:pt x="12508" y="3017"/>
                  </a:cubicBezTo>
                  <a:lnTo>
                    <a:pt x="6490" y="24"/>
                  </a:lnTo>
                  <a:cubicBezTo>
                    <a:pt x="6427" y="8"/>
                    <a:pt x="6364" y="0"/>
                    <a:pt x="63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0" name="Google Shape;19870;p93"/>
            <p:cNvSpPr/>
            <p:nvPr/>
          </p:nvSpPr>
          <p:spPr>
            <a:xfrm>
              <a:off x="-52379100" y="3287125"/>
              <a:ext cx="156750" cy="18925"/>
            </a:xfrm>
            <a:custGeom>
              <a:avLst/>
              <a:gdLst/>
              <a:ahLst/>
              <a:cxnLst/>
              <a:rect l="l" t="t" r="r" b="b"/>
              <a:pathLst>
                <a:path w="6270" h="757" extrusionOk="0">
                  <a:moveTo>
                    <a:pt x="378" y="1"/>
                  </a:moveTo>
                  <a:lnTo>
                    <a:pt x="0" y="757"/>
                  </a:lnTo>
                  <a:lnTo>
                    <a:pt x="6270" y="757"/>
                  </a:lnTo>
                  <a:lnTo>
                    <a:pt x="589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1" name="Google Shape;19871;p93"/>
            <p:cNvSpPr/>
            <p:nvPr/>
          </p:nvSpPr>
          <p:spPr>
            <a:xfrm>
              <a:off x="-52383825" y="3361950"/>
              <a:ext cx="55150" cy="37050"/>
            </a:xfrm>
            <a:custGeom>
              <a:avLst/>
              <a:gdLst/>
              <a:ahLst/>
              <a:cxnLst/>
              <a:rect l="l" t="t" r="r" b="b"/>
              <a:pathLst>
                <a:path w="2206" h="1482" extrusionOk="0">
                  <a:moveTo>
                    <a:pt x="347" y="1"/>
                  </a:moveTo>
                  <a:cubicBezTo>
                    <a:pt x="158" y="1"/>
                    <a:pt x="0" y="158"/>
                    <a:pt x="0" y="379"/>
                  </a:cubicBezTo>
                  <a:lnTo>
                    <a:pt x="0" y="1104"/>
                  </a:lnTo>
                  <a:cubicBezTo>
                    <a:pt x="0" y="1293"/>
                    <a:pt x="158" y="1450"/>
                    <a:pt x="347" y="1450"/>
                  </a:cubicBezTo>
                  <a:lnTo>
                    <a:pt x="1103" y="1450"/>
                  </a:lnTo>
                  <a:lnTo>
                    <a:pt x="1103" y="1482"/>
                  </a:lnTo>
                  <a:cubicBezTo>
                    <a:pt x="1733" y="1482"/>
                    <a:pt x="2205" y="946"/>
                    <a:pt x="2205" y="379"/>
                  </a:cubicBezTo>
                  <a:cubicBezTo>
                    <a:pt x="2205" y="158"/>
                    <a:pt x="2048" y="1"/>
                    <a:pt x="18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2" name="Google Shape;19872;p93"/>
            <p:cNvSpPr/>
            <p:nvPr/>
          </p:nvSpPr>
          <p:spPr>
            <a:xfrm>
              <a:off x="-52401950" y="3380075"/>
              <a:ext cx="204800" cy="131550"/>
            </a:xfrm>
            <a:custGeom>
              <a:avLst/>
              <a:gdLst/>
              <a:ahLst/>
              <a:cxnLst/>
              <a:rect l="l" t="t" r="r" b="b"/>
              <a:pathLst>
                <a:path w="8192" h="5262" extrusionOk="0">
                  <a:moveTo>
                    <a:pt x="5085" y="1804"/>
                  </a:moveTo>
                  <a:cubicBezTo>
                    <a:pt x="5175" y="1804"/>
                    <a:pt x="5262" y="1843"/>
                    <a:pt x="5325" y="1922"/>
                  </a:cubicBezTo>
                  <a:cubicBezTo>
                    <a:pt x="5514" y="2080"/>
                    <a:pt x="5514" y="2332"/>
                    <a:pt x="5356" y="2426"/>
                  </a:cubicBezTo>
                  <a:cubicBezTo>
                    <a:pt x="5010" y="2804"/>
                    <a:pt x="4537" y="2993"/>
                    <a:pt x="4065" y="2993"/>
                  </a:cubicBezTo>
                  <a:cubicBezTo>
                    <a:pt x="3561" y="2993"/>
                    <a:pt x="3088" y="2804"/>
                    <a:pt x="2710" y="2426"/>
                  </a:cubicBezTo>
                  <a:cubicBezTo>
                    <a:pt x="2552" y="2269"/>
                    <a:pt x="2552" y="2048"/>
                    <a:pt x="2710" y="1922"/>
                  </a:cubicBezTo>
                  <a:cubicBezTo>
                    <a:pt x="2789" y="1843"/>
                    <a:pt x="2891" y="1804"/>
                    <a:pt x="2990" y="1804"/>
                  </a:cubicBezTo>
                  <a:cubicBezTo>
                    <a:pt x="3088" y="1804"/>
                    <a:pt x="3182" y="1843"/>
                    <a:pt x="3245" y="1922"/>
                  </a:cubicBezTo>
                  <a:cubicBezTo>
                    <a:pt x="3450" y="2143"/>
                    <a:pt x="3734" y="2253"/>
                    <a:pt x="4021" y="2253"/>
                  </a:cubicBezTo>
                  <a:cubicBezTo>
                    <a:pt x="4309" y="2253"/>
                    <a:pt x="4600" y="2143"/>
                    <a:pt x="4821" y="1922"/>
                  </a:cubicBezTo>
                  <a:cubicBezTo>
                    <a:pt x="4899" y="1843"/>
                    <a:pt x="4994" y="1804"/>
                    <a:pt x="5085" y="1804"/>
                  </a:cubicBezTo>
                  <a:close/>
                  <a:moveTo>
                    <a:pt x="3655" y="0"/>
                  </a:moveTo>
                  <a:cubicBezTo>
                    <a:pt x="3498" y="851"/>
                    <a:pt x="2710" y="1481"/>
                    <a:pt x="1859" y="1481"/>
                  </a:cubicBezTo>
                  <a:lnTo>
                    <a:pt x="1103" y="1481"/>
                  </a:lnTo>
                  <a:cubicBezTo>
                    <a:pt x="473" y="1481"/>
                    <a:pt x="0" y="977"/>
                    <a:pt x="0" y="379"/>
                  </a:cubicBezTo>
                  <a:lnTo>
                    <a:pt x="0" y="1135"/>
                  </a:lnTo>
                  <a:cubicBezTo>
                    <a:pt x="0" y="3371"/>
                    <a:pt x="1859" y="5262"/>
                    <a:pt x="4096" y="5262"/>
                  </a:cubicBezTo>
                  <a:cubicBezTo>
                    <a:pt x="6333" y="5262"/>
                    <a:pt x="8192" y="3403"/>
                    <a:pt x="8192" y="1135"/>
                  </a:cubicBezTo>
                  <a:lnTo>
                    <a:pt x="8192" y="379"/>
                  </a:lnTo>
                  <a:cubicBezTo>
                    <a:pt x="8160" y="1009"/>
                    <a:pt x="7656" y="1481"/>
                    <a:pt x="7058" y="1481"/>
                  </a:cubicBezTo>
                  <a:lnTo>
                    <a:pt x="6301" y="1481"/>
                  </a:lnTo>
                  <a:cubicBezTo>
                    <a:pt x="5388" y="1481"/>
                    <a:pt x="4663" y="851"/>
                    <a:pt x="45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3" name="Google Shape;19873;p93"/>
            <p:cNvSpPr/>
            <p:nvPr/>
          </p:nvSpPr>
          <p:spPr>
            <a:xfrm>
              <a:off x="-52272000" y="3361950"/>
              <a:ext cx="55175" cy="37050"/>
            </a:xfrm>
            <a:custGeom>
              <a:avLst/>
              <a:gdLst/>
              <a:ahLst/>
              <a:cxnLst/>
              <a:rect l="l" t="t" r="r" b="b"/>
              <a:pathLst>
                <a:path w="2207" h="1482" extrusionOk="0">
                  <a:moveTo>
                    <a:pt x="347" y="1"/>
                  </a:moveTo>
                  <a:cubicBezTo>
                    <a:pt x="158" y="1"/>
                    <a:pt x="1" y="158"/>
                    <a:pt x="1" y="379"/>
                  </a:cubicBezTo>
                  <a:cubicBezTo>
                    <a:pt x="1" y="1009"/>
                    <a:pt x="505" y="1482"/>
                    <a:pt x="1103" y="1482"/>
                  </a:cubicBezTo>
                  <a:lnTo>
                    <a:pt x="1860" y="1482"/>
                  </a:lnTo>
                  <a:cubicBezTo>
                    <a:pt x="2049" y="1482"/>
                    <a:pt x="2206" y="1324"/>
                    <a:pt x="2206" y="1104"/>
                  </a:cubicBezTo>
                  <a:lnTo>
                    <a:pt x="2206" y="379"/>
                  </a:lnTo>
                  <a:cubicBezTo>
                    <a:pt x="2206" y="158"/>
                    <a:pt x="2049" y="1"/>
                    <a:pt x="18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4" name="Google Shape;19874;p93"/>
            <p:cNvSpPr/>
            <p:nvPr/>
          </p:nvSpPr>
          <p:spPr>
            <a:xfrm>
              <a:off x="-52402750" y="3324950"/>
              <a:ext cx="204825" cy="46475"/>
            </a:xfrm>
            <a:custGeom>
              <a:avLst/>
              <a:gdLst/>
              <a:ahLst/>
              <a:cxnLst/>
              <a:rect l="l" t="t" r="r" b="b"/>
              <a:pathLst>
                <a:path w="8193" h="1859" extrusionOk="0">
                  <a:moveTo>
                    <a:pt x="1" y="0"/>
                  </a:moveTo>
                  <a:lnTo>
                    <a:pt x="1" y="1859"/>
                  </a:lnTo>
                  <a:cubicBezTo>
                    <a:pt x="1" y="1229"/>
                    <a:pt x="505" y="725"/>
                    <a:pt x="1104" y="725"/>
                  </a:cubicBezTo>
                  <a:lnTo>
                    <a:pt x="2584" y="725"/>
                  </a:lnTo>
                  <a:cubicBezTo>
                    <a:pt x="3057" y="725"/>
                    <a:pt x="3498" y="1071"/>
                    <a:pt x="3656" y="1481"/>
                  </a:cubicBezTo>
                  <a:lnTo>
                    <a:pt x="4538" y="1481"/>
                  </a:lnTo>
                  <a:cubicBezTo>
                    <a:pt x="4695" y="1071"/>
                    <a:pt x="5073" y="725"/>
                    <a:pt x="5577" y="725"/>
                  </a:cubicBezTo>
                  <a:lnTo>
                    <a:pt x="7090" y="725"/>
                  </a:lnTo>
                  <a:cubicBezTo>
                    <a:pt x="7720" y="725"/>
                    <a:pt x="8192" y="1260"/>
                    <a:pt x="8192" y="1859"/>
                  </a:cubicBezTo>
                  <a:lnTo>
                    <a:pt x="819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5" name="Google Shape;19875;p93"/>
            <p:cNvSpPr/>
            <p:nvPr/>
          </p:nvSpPr>
          <p:spPr>
            <a:xfrm>
              <a:off x="-52440550" y="3349350"/>
              <a:ext cx="18925" cy="63825"/>
            </a:xfrm>
            <a:custGeom>
              <a:avLst/>
              <a:gdLst/>
              <a:ahLst/>
              <a:cxnLst/>
              <a:rect l="l" t="t" r="r" b="b"/>
              <a:pathLst>
                <a:path w="757" h="2553" extrusionOk="0">
                  <a:moveTo>
                    <a:pt x="757" y="1"/>
                  </a:moveTo>
                  <a:cubicBezTo>
                    <a:pt x="284" y="190"/>
                    <a:pt x="1" y="725"/>
                    <a:pt x="1" y="1261"/>
                  </a:cubicBezTo>
                  <a:cubicBezTo>
                    <a:pt x="1" y="1797"/>
                    <a:pt x="316" y="2301"/>
                    <a:pt x="757" y="2553"/>
                  </a:cubicBezTo>
                  <a:lnTo>
                    <a:pt x="75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6" name="Google Shape;19876;p93"/>
            <p:cNvSpPr/>
            <p:nvPr/>
          </p:nvSpPr>
          <p:spPr>
            <a:xfrm>
              <a:off x="-52179050" y="3348575"/>
              <a:ext cx="18125" cy="63825"/>
            </a:xfrm>
            <a:custGeom>
              <a:avLst/>
              <a:gdLst/>
              <a:ahLst/>
              <a:cxnLst/>
              <a:rect l="l" t="t" r="r" b="b"/>
              <a:pathLst>
                <a:path w="725" h="2553" extrusionOk="0">
                  <a:moveTo>
                    <a:pt x="0" y="0"/>
                  </a:moveTo>
                  <a:lnTo>
                    <a:pt x="0" y="2552"/>
                  </a:lnTo>
                  <a:cubicBezTo>
                    <a:pt x="410" y="2269"/>
                    <a:pt x="725" y="1796"/>
                    <a:pt x="725" y="1260"/>
                  </a:cubicBezTo>
                  <a:cubicBezTo>
                    <a:pt x="725" y="756"/>
                    <a:pt x="410" y="221"/>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877" name="Google Shape;19877;p93"/>
          <p:cNvGrpSpPr/>
          <p:nvPr/>
        </p:nvGrpSpPr>
        <p:grpSpPr>
          <a:xfrm>
            <a:off x="7521611" y="3358148"/>
            <a:ext cx="337703" cy="357845"/>
            <a:chOff x="-52450000" y="3584850"/>
            <a:chExt cx="300100" cy="318000"/>
          </a:xfrm>
        </p:grpSpPr>
        <p:sp>
          <p:nvSpPr>
            <p:cNvPr id="19878" name="Google Shape;19878;p93"/>
            <p:cNvSpPr/>
            <p:nvPr/>
          </p:nvSpPr>
          <p:spPr>
            <a:xfrm>
              <a:off x="-52206625" y="3601400"/>
              <a:ext cx="55150" cy="55950"/>
            </a:xfrm>
            <a:custGeom>
              <a:avLst/>
              <a:gdLst/>
              <a:ahLst/>
              <a:cxnLst/>
              <a:rect l="l" t="t" r="r" b="b"/>
              <a:pathLst>
                <a:path w="2206" h="2238" extrusionOk="0">
                  <a:moveTo>
                    <a:pt x="1986" y="0"/>
                  </a:moveTo>
                  <a:cubicBezTo>
                    <a:pt x="1513" y="32"/>
                    <a:pt x="1103" y="252"/>
                    <a:pt x="694" y="599"/>
                  </a:cubicBezTo>
                  <a:cubicBezTo>
                    <a:pt x="347" y="914"/>
                    <a:pt x="64" y="1387"/>
                    <a:pt x="1" y="1859"/>
                  </a:cubicBezTo>
                  <a:cubicBezTo>
                    <a:pt x="64" y="1985"/>
                    <a:pt x="158" y="2143"/>
                    <a:pt x="221" y="2237"/>
                  </a:cubicBezTo>
                  <a:cubicBezTo>
                    <a:pt x="725" y="2174"/>
                    <a:pt x="1166" y="1985"/>
                    <a:pt x="1513" y="1607"/>
                  </a:cubicBezTo>
                  <a:cubicBezTo>
                    <a:pt x="1923" y="1197"/>
                    <a:pt x="2143" y="693"/>
                    <a:pt x="2206" y="189"/>
                  </a:cubicBezTo>
                  <a:cubicBezTo>
                    <a:pt x="2206" y="158"/>
                    <a:pt x="2206" y="95"/>
                    <a:pt x="2143" y="32"/>
                  </a:cubicBezTo>
                  <a:cubicBezTo>
                    <a:pt x="2112" y="0"/>
                    <a:pt x="2080" y="0"/>
                    <a:pt x="19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9" name="Google Shape;19879;p93"/>
            <p:cNvSpPr/>
            <p:nvPr/>
          </p:nvSpPr>
          <p:spPr>
            <a:xfrm>
              <a:off x="-52271200" y="3601700"/>
              <a:ext cx="29950" cy="11525"/>
            </a:xfrm>
            <a:custGeom>
              <a:avLst/>
              <a:gdLst/>
              <a:ahLst/>
              <a:cxnLst/>
              <a:rect l="l" t="t" r="r" b="b"/>
              <a:pathLst>
                <a:path w="1198" h="461" extrusionOk="0">
                  <a:moveTo>
                    <a:pt x="757" y="1"/>
                  </a:moveTo>
                  <a:cubicBezTo>
                    <a:pt x="507" y="1"/>
                    <a:pt x="260" y="23"/>
                    <a:pt x="0" y="83"/>
                  </a:cubicBezTo>
                  <a:cubicBezTo>
                    <a:pt x="410" y="146"/>
                    <a:pt x="756" y="272"/>
                    <a:pt x="1103" y="461"/>
                  </a:cubicBezTo>
                  <a:cubicBezTo>
                    <a:pt x="1103" y="303"/>
                    <a:pt x="1166" y="146"/>
                    <a:pt x="1197" y="20"/>
                  </a:cubicBezTo>
                  <a:cubicBezTo>
                    <a:pt x="1048" y="8"/>
                    <a:pt x="902" y="1"/>
                    <a:pt x="7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0" name="Google Shape;19880;p93"/>
            <p:cNvSpPr/>
            <p:nvPr/>
          </p:nvSpPr>
          <p:spPr>
            <a:xfrm>
              <a:off x="-52225525" y="3584850"/>
              <a:ext cx="30750" cy="44925"/>
            </a:xfrm>
            <a:custGeom>
              <a:avLst/>
              <a:gdLst/>
              <a:ahLst/>
              <a:cxnLst/>
              <a:rect l="l" t="t" r="r" b="b"/>
              <a:pathLst>
                <a:path w="1230" h="1797" extrusionOk="0">
                  <a:moveTo>
                    <a:pt x="757" y="1"/>
                  </a:moveTo>
                  <a:cubicBezTo>
                    <a:pt x="694" y="1"/>
                    <a:pt x="662" y="32"/>
                    <a:pt x="631" y="64"/>
                  </a:cubicBezTo>
                  <a:cubicBezTo>
                    <a:pt x="442" y="316"/>
                    <a:pt x="1" y="820"/>
                    <a:pt x="1" y="1418"/>
                  </a:cubicBezTo>
                  <a:lnTo>
                    <a:pt x="1" y="1607"/>
                  </a:lnTo>
                  <a:cubicBezTo>
                    <a:pt x="64" y="1702"/>
                    <a:pt x="158" y="1733"/>
                    <a:pt x="190" y="1796"/>
                  </a:cubicBezTo>
                  <a:cubicBezTo>
                    <a:pt x="347" y="1355"/>
                    <a:pt x="631" y="977"/>
                    <a:pt x="977" y="662"/>
                  </a:cubicBezTo>
                  <a:cubicBezTo>
                    <a:pt x="1072" y="599"/>
                    <a:pt x="1135" y="536"/>
                    <a:pt x="1229" y="505"/>
                  </a:cubicBezTo>
                  <a:cubicBezTo>
                    <a:pt x="1103" y="316"/>
                    <a:pt x="977" y="190"/>
                    <a:pt x="851" y="64"/>
                  </a:cubicBezTo>
                  <a:cubicBezTo>
                    <a:pt x="820" y="32"/>
                    <a:pt x="788" y="1"/>
                    <a:pt x="7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1" name="Google Shape;19881;p93"/>
            <p:cNvSpPr/>
            <p:nvPr/>
          </p:nvSpPr>
          <p:spPr>
            <a:xfrm>
              <a:off x="-52412200" y="3694325"/>
              <a:ext cx="205600" cy="208525"/>
            </a:xfrm>
            <a:custGeom>
              <a:avLst/>
              <a:gdLst/>
              <a:ahLst/>
              <a:cxnLst/>
              <a:rect l="l" t="t" r="r" b="b"/>
              <a:pathLst>
                <a:path w="8224" h="8341" extrusionOk="0">
                  <a:moveTo>
                    <a:pt x="2584" y="2269"/>
                  </a:moveTo>
                  <a:cubicBezTo>
                    <a:pt x="2773" y="2269"/>
                    <a:pt x="2931" y="2427"/>
                    <a:pt x="2931" y="2616"/>
                  </a:cubicBezTo>
                  <a:cubicBezTo>
                    <a:pt x="2931" y="2836"/>
                    <a:pt x="2773" y="2962"/>
                    <a:pt x="2584" y="2962"/>
                  </a:cubicBezTo>
                  <a:cubicBezTo>
                    <a:pt x="2568" y="2965"/>
                    <a:pt x="2552" y="2966"/>
                    <a:pt x="2536" y="2966"/>
                  </a:cubicBezTo>
                  <a:cubicBezTo>
                    <a:pt x="2369" y="2966"/>
                    <a:pt x="2238" y="2817"/>
                    <a:pt x="2238" y="2616"/>
                  </a:cubicBezTo>
                  <a:cubicBezTo>
                    <a:pt x="2238" y="2427"/>
                    <a:pt x="2395" y="2269"/>
                    <a:pt x="2584" y="2269"/>
                  </a:cubicBezTo>
                  <a:close/>
                  <a:moveTo>
                    <a:pt x="5577" y="2269"/>
                  </a:moveTo>
                  <a:cubicBezTo>
                    <a:pt x="5766" y="2269"/>
                    <a:pt x="5924" y="2427"/>
                    <a:pt x="5924" y="2616"/>
                  </a:cubicBezTo>
                  <a:cubicBezTo>
                    <a:pt x="5955" y="2836"/>
                    <a:pt x="5766" y="2994"/>
                    <a:pt x="5577" y="2994"/>
                  </a:cubicBezTo>
                  <a:cubicBezTo>
                    <a:pt x="5388" y="2994"/>
                    <a:pt x="5231" y="2836"/>
                    <a:pt x="5231" y="2616"/>
                  </a:cubicBezTo>
                  <a:cubicBezTo>
                    <a:pt x="5231" y="2427"/>
                    <a:pt x="5388" y="2269"/>
                    <a:pt x="5577" y="2269"/>
                  </a:cubicBezTo>
                  <a:close/>
                  <a:moveTo>
                    <a:pt x="5132" y="4923"/>
                  </a:moveTo>
                  <a:cubicBezTo>
                    <a:pt x="5231" y="4923"/>
                    <a:pt x="5325" y="4963"/>
                    <a:pt x="5388" y="5042"/>
                  </a:cubicBezTo>
                  <a:cubicBezTo>
                    <a:pt x="5577" y="5199"/>
                    <a:pt x="5577" y="5420"/>
                    <a:pt x="5420" y="5546"/>
                  </a:cubicBezTo>
                  <a:cubicBezTo>
                    <a:pt x="5073" y="5892"/>
                    <a:pt x="4601" y="6081"/>
                    <a:pt x="4128" y="6081"/>
                  </a:cubicBezTo>
                  <a:cubicBezTo>
                    <a:pt x="3592" y="6081"/>
                    <a:pt x="3120" y="5892"/>
                    <a:pt x="2773" y="5546"/>
                  </a:cubicBezTo>
                  <a:cubicBezTo>
                    <a:pt x="2616" y="5388"/>
                    <a:pt x="2616" y="5136"/>
                    <a:pt x="2773" y="5042"/>
                  </a:cubicBezTo>
                  <a:cubicBezTo>
                    <a:pt x="2852" y="4963"/>
                    <a:pt x="2954" y="4923"/>
                    <a:pt x="3049" y="4923"/>
                  </a:cubicBezTo>
                  <a:cubicBezTo>
                    <a:pt x="3144" y="4923"/>
                    <a:pt x="3230" y="4963"/>
                    <a:pt x="3277" y="5042"/>
                  </a:cubicBezTo>
                  <a:cubicBezTo>
                    <a:pt x="3498" y="5246"/>
                    <a:pt x="3789" y="5349"/>
                    <a:pt x="4077" y="5349"/>
                  </a:cubicBezTo>
                  <a:cubicBezTo>
                    <a:pt x="4364" y="5349"/>
                    <a:pt x="4648" y="5246"/>
                    <a:pt x="4853" y="5042"/>
                  </a:cubicBezTo>
                  <a:cubicBezTo>
                    <a:pt x="4931" y="4963"/>
                    <a:pt x="5034" y="4923"/>
                    <a:pt x="5132" y="4923"/>
                  </a:cubicBezTo>
                  <a:close/>
                  <a:moveTo>
                    <a:pt x="7468" y="1"/>
                  </a:moveTo>
                  <a:cubicBezTo>
                    <a:pt x="7027" y="1"/>
                    <a:pt x="6711" y="347"/>
                    <a:pt x="6711" y="725"/>
                  </a:cubicBezTo>
                  <a:cubicBezTo>
                    <a:pt x="6711" y="1135"/>
                    <a:pt x="6365" y="1482"/>
                    <a:pt x="5955" y="1482"/>
                  </a:cubicBezTo>
                  <a:lnTo>
                    <a:pt x="726" y="1482"/>
                  </a:lnTo>
                  <a:cubicBezTo>
                    <a:pt x="442" y="1482"/>
                    <a:pt x="221" y="1450"/>
                    <a:pt x="1" y="1356"/>
                  </a:cubicBezTo>
                  <a:lnTo>
                    <a:pt x="1" y="4033"/>
                  </a:lnTo>
                  <a:cubicBezTo>
                    <a:pt x="1" y="6176"/>
                    <a:pt x="1576" y="8129"/>
                    <a:pt x="3687" y="8318"/>
                  </a:cubicBezTo>
                  <a:cubicBezTo>
                    <a:pt x="3831" y="8333"/>
                    <a:pt x="3974" y="8340"/>
                    <a:pt x="4115" y="8340"/>
                  </a:cubicBezTo>
                  <a:cubicBezTo>
                    <a:pt x="6356" y="8340"/>
                    <a:pt x="8224" y="6504"/>
                    <a:pt x="8224" y="4223"/>
                  </a:cubicBezTo>
                  <a:lnTo>
                    <a:pt x="8224" y="757"/>
                  </a:lnTo>
                  <a:cubicBezTo>
                    <a:pt x="8224" y="347"/>
                    <a:pt x="7846" y="1"/>
                    <a:pt x="74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2" name="Google Shape;19882;p93"/>
            <p:cNvSpPr/>
            <p:nvPr/>
          </p:nvSpPr>
          <p:spPr>
            <a:xfrm>
              <a:off x="-52430300" y="3619500"/>
              <a:ext cx="219775" cy="92975"/>
            </a:xfrm>
            <a:custGeom>
              <a:avLst/>
              <a:gdLst/>
              <a:ahLst/>
              <a:cxnLst/>
              <a:rect l="l" t="t" r="r" b="b"/>
              <a:pathLst>
                <a:path w="8791" h="3719" extrusionOk="0">
                  <a:moveTo>
                    <a:pt x="2237" y="1"/>
                  </a:moveTo>
                  <a:cubicBezTo>
                    <a:pt x="1008" y="1"/>
                    <a:pt x="0" y="978"/>
                    <a:pt x="0" y="2238"/>
                  </a:cubicBezTo>
                  <a:cubicBezTo>
                    <a:pt x="0" y="2364"/>
                    <a:pt x="0" y="2427"/>
                    <a:pt x="32" y="2553"/>
                  </a:cubicBezTo>
                  <a:cubicBezTo>
                    <a:pt x="189" y="3214"/>
                    <a:pt x="788" y="3718"/>
                    <a:pt x="1481" y="3718"/>
                  </a:cubicBezTo>
                  <a:lnTo>
                    <a:pt x="6490" y="3718"/>
                  </a:lnTo>
                  <a:cubicBezTo>
                    <a:pt x="6585" y="3718"/>
                    <a:pt x="6648" y="3655"/>
                    <a:pt x="6679" y="3561"/>
                  </a:cubicBezTo>
                  <a:cubicBezTo>
                    <a:pt x="6774" y="2836"/>
                    <a:pt x="7404" y="2238"/>
                    <a:pt x="8192" y="2238"/>
                  </a:cubicBezTo>
                  <a:cubicBezTo>
                    <a:pt x="8381" y="2238"/>
                    <a:pt x="8570" y="2269"/>
                    <a:pt x="8790" y="2364"/>
                  </a:cubicBezTo>
                  <a:cubicBezTo>
                    <a:pt x="8349" y="978"/>
                    <a:pt x="7089" y="1"/>
                    <a:pt x="55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3" name="Google Shape;19883;p93"/>
            <p:cNvSpPr/>
            <p:nvPr/>
          </p:nvSpPr>
          <p:spPr>
            <a:xfrm>
              <a:off x="-52192450" y="3666775"/>
              <a:ext cx="42550" cy="120525"/>
            </a:xfrm>
            <a:custGeom>
              <a:avLst/>
              <a:gdLst/>
              <a:ahLst/>
              <a:cxnLst/>
              <a:rect l="l" t="t" r="r" b="b"/>
              <a:pathLst>
                <a:path w="1702" h="4821" extrusionOk="0">
                  <a:moveTo>
                    <a:pt x="851" y="0"/>
                  </a:moveTo>
                  <a:cubicBezTo>
                    <a:pt x="568" y="126"/>
                    <a:pt x="284" y="221"/>
                    <a:pt x="1" y="315"/>
                  </a:cubicBezTo>
                  <a:cubicBezTo>
                    <a:pt x="127" y="662"/>
                    <a:pt x="221" y="1040"/>
                    <a:pt x="221" y="1481"/>
                  </a:cubicBezTo>
                  <a:lnTo>
                    <a:pt x="221" y="4820"/>
                  </a:lnTo>
                  <a:cubicBezTo>
                    <a:pt x="1040" y="4820"/>
                    <a:pt x="1702" y="4159"/>
                    <a:pt x="1702" y="3340"/>
                  </a:cubicBezTo>
                  <a:cubicBezTo>
                    <a:pt x="1639" y="2710"/>
                    <a:pt x="1229" y="2143"/>
                    <a:pt x="694" y="1953"/>
                  </a:cubicBezTo>
                  <a:cubicBezTo>
                    <a:pt x="851" y="1575"/>
                    <a:pt x="914" y="1166"/>
                    <a:pt x="914" y="725"/>
                  </a:cubicBezTo>
                  <a:cubicBezTo>
                    <a:pt x="914" y="504"/>
                    <a:pt x="883" y="221"/>
                    <a:pt x="8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4" name="Google Shape;19884;p93"/>
            <p:cNvSpPr/>
            <p:nvPr/>
          </p:nvSpPr>
          <p:spPr>
            <a:xfrm>
              <a:off x="-52450000" y="3740025"/>
              <a:ext cx="18925" cy="64600"/>
            </a:xfrm>
            <a:custGeom>
              <a:avLst/>
              <a:gdLst/>
              <a:ahLst/>
              <a:cxnLst/>
              <a:rect l="l" t="t" r="r" b="b"/>
              <a:pathLst>
                <a:path w="757" h="2584" extrusionOk="0">
                  <a:moveTo>
                    <a:pt x="757" y="0"/>
                  </a:moveTo>
                  <a:cubicBezTo>
                    <a:pt x="316" y="252"/>
                    <a:pt x="1" y="725"/>
                    <a:pt x="1" y="1260"/>
                  </a:cubicBezTo>
                  <a:cubicBezTo>
                    <a:pt x="1" y="1827"/>
                    <a:pt x="316" y="2300"/>
                    <a:pt x="757" y="2584"/>
                  </a:cubicBezTo>
                  <a:lnTo>
                    <a:pt x="75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885" name="Google Shape;19885;p93"/>
          <p:cNvGrpSpPr/>
          <p:nvPr/>
        </p:nvGrpSpPr>
        <p:grpSpPr>
          <a:xfrm>
            <a:off x="7533131" y="3822621"/>
            <a:ext cx="314662" cy="357226"/>
            <a:chOff x="-52440550" y="3977875"/>
            <a:chExt cx="279625" cy="317450"/>
          </a:xfrm>
        </p:grpSpPr>
        <p:sp>
          <p:nvSpPr>
            <p:cNvPr id="19886" name="Google Shape;19886;p93"/>
            <p:cNvSpPr/>
            <p:nvPr/>
          </p:nvSpPr>
          <p:spPr>
            <a:xfrm>
              <a:off x="-52403525" y="4052700"/>
              <a:ext cx="76425" cy="18150"/>
            </a:xfrm>
            <a:custGeom>
              <a:avLst/>
              <a:gdLst/>
              <a:ahLst/>
              <a:cxnLst/>
              <a:rect l="l" t="t" r="r" b="b"/>
              <a:pathLst>
                <a:path w="3057" h="726" extrusionOk="0">
                  <a:moveTo>
                    <a:pt x="0" y="1"/>
                  </a:moveTo>
                  <a:lnTo>
                    <a:pt x="0" y="725"/>
                  </a:lnTo>
                  <a:lnTo>
                    <a:pt x="3056" y="725"/>
                  </a:lnTo>
                  <a:cubicBezTo>
                    <a:pt x="3025" y="631"/>
                    <a:pt x="2993" y="473"/>
                    <a:pt x="2993" y="347"/>
                  </a:cubicBezTo>
                  <a:cubicBezTo>
                    <a:pt x="2993" y="221"/>
                    <a:pt x="3025" y="95"/>
                    <a:pt x="30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7" name="Google Shape;19887;p93"/>
            <p:cNvSpPr/>
            <p:nvPr/>
          </p:nvSpPr>
          <p:spPr>
            <a:xfrm>
              <a:off x="-52357850" y="4088925"/>
              <a:ext cx="168575" cy="33075"/>
            </a:xfrm>
            <a:custGeom>
              <a:avLst/>
              <a:gdLst/>
              <a:ahLst/>
              <a:cxnLst/>
              <a:rect l="l" t="t" r="r" b="b"/>
              <a:pathLst>
                <a:path w="6743" h="1323" extrusionOk="0">
                  <a:moveTo>
                    <a:pt x="1" y="1"/>
                  </a:moveTo>
                  <a:cubicBezTo>
                    <a:pt x="1387" y="631"/>
                    <a:pt x="2836" y="1072"/>
                    <a:pt x="4348" y="1292"/>
                  </a:cubicBezTo>
                  <a:cubicBezTo>
                    <a:pt x="4474" y="1313"/>
                    <a:pt x="4599" y="1322"/>
                    <a:pt x="4723" y="1322"/>
                  </a:cubicBezTo>
                  <a:cubicBezTo>
                    <a:pt x="5372" y="1322"/>
                    <a:pt x="5978" y="1054"/>
                    <a:pt x="6428" y="631"/>
                  </a:cubicBezTo>
                  <a:cubicBezTo>
                    <a:pt x="6554" y="505"/>
                    <a:pt x="6617" y="379"/>
                    <a:pt x="6711" y="284"/>
                  </a:cubicBezTo>
                  <a:cubicBezTo>
                    <a:pt x="6743" y="221"/>
                    <a:pt x="6743" y="158"/>
                    <a:pt x="6711" y="64"/>
                  </a:cubicBezTo>
                  <a:cubicBezTo>
                    <a:pt x="6680" y="32"/>
                    <a:pt x="6585" y="1"/>
                    <a:pt x="655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8" name="Google Shape;19888;p93"/>
            <p:cNvSpPr/>
            <p:nvPr/>
          </p:nvSpPr>
          <p:spPr>
            <a:xfrm>
              <a:off x="-52309000" y="4051925"/>
              <a:ext cx="17350" cy="18125"/>
            </a:xfrm>
            <a:custGeom>
              <a:avLst/>
              <a:gdLst/>
              <a:ahLst/>
              <a:cxnLst/>
              <a:rect l="l" t="t" r="r" b="b"/>
              <a:pathLst>
                <a:path w="694" h="725" extrusionOk="0">
                  <a:moveTo>
                    <a:pt x="347" y="0"/>
                  </a:moveTo>
                  <a:cubicBezTo>
                    <a:pt x="158" y="0"/>
                    <a:pt x="0" y="189"/>
                    <a:pt x="0" y="378"/>
                  </a:cubicBezTo>
                  <a:cubicBezTo>
                    <a:pt x="0" y="567"/>
                    <a:pt x="158" y="725"/>
                    <a:pt x="347" y="725"/>
                  </a:cubicBezTo>
                  <a:cubicBezTo>
                    <a:pt x="536" y="725"/>
                    <a:pt x="693" y="567"/>
                    <a:pt x="693" y="378"/>
                  </a:cubicBezTo>
                  <a:cubicBezTo>
                    <a:pt x="693" y="189"/>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9" name="Google Shape;19889;p93"/>
            <p:cNvSpPr/>
            <p:nvPr/>
          </p:nvSpPr>
          <p:spPr>
            <a:xfrm>
              <a:off x="-52402750" y="3977875"/>
              <a:ext cx="204825" cy="55950"/>
            </a:xfrm>
            <a:custGeom>
              <a:avLst/>
              <a:gdLst/>
              <a:ahLst/>
              <a:cxnLst/>
              <a:rect l="l" t="t" r="r" b="b"/>
              <a:pathLst>
                <a:path w="8193" h="2238" extrusionOk="0">
                  <a:moveTo>
                    <a:pt x="1104" y="1"/>
                  </a:moveTo>
                  <a:cubicBezTo>
                    <a:pt x="474" y="1"/>
                    <a:pt x="1" y="505"/>
                    <a:pt x="1" y="1103"/>
                  </a:cubicBezTo>
                  <a:lnTo>
                    <a:pt x="1" y="2237"/>
                  </a:lnTo>
                  <a:lnTo>
                    <a:pt x="8192" y="2237"/>
                  </a:lnTo>
                  <a:lnTo>
                    <a:pt x="8192" y="1103"/>
                  </a:lnTo>
                  <a:cubicBezTo>
                    <a:pt x="8192" y="473"/>
                    <a:pt x="7688" y="1"/>
                    <a:pt x="70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0" name="Google Shape;19890;p93"/>
            <p:cNvSpPr/>
            <p:nvPr/>
          </p:nvSpPr>
          <p:spPr>
            <a:xfrm>
              <a:off x="-52275150" y="4052700"/>
              <a:ext cx="77225" cy="17350"/>
            </a:xfrm>
            <a:custGeom>
              <a:avLst/>
              <a:gdLst/>
              <a:ahLst/>
              <a:cxnLst/>
              <a:rect l="l" t="t" r="r" b="b"/>
              <a:pathLst>
                <a:path w="3089" h="694" extrusionOk="0">
                  <a:moveTo>
                    <a:pt x="1" y="1"/>
                  </a:moveTo>
                  <a:cubicBezTo>
                    <a:pt x="64" y="95"/>
                    <a:pt x="95" y="221"/>
                    <a:pt x="95" y="347"/>
                  </a:cubicBezTo>
                  <a:cubicBezTo>
                    <a:pt x="95" y="442"/>
                    <a:pt x="64" y="568"/>
                    <a:pt x="1" y="694"/>
                  </a:cubicBezTo>
                  <a:lnTo>
                    <a:pt x="3088" y="694"/>
                  </a:lnTo>
                  <a:lnTo>
                    <a:pt x="308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1" name="Google Shape;19891;p93"/>
            <p:cNvSpPr/>
            <p:nvPr/>
          </p:nvSpPr>
          <p:spPr>
            <a:xfrm>
              <a:off x="-52403525" y="4089725"/>
              <a:ext cx="204800" cy="205600"/>
            </a:xfrm>
            <a:custGeom>
              <a:avLst/>
              <a:gdLst/>
              <a:ahLst/>
              <a:cxnLst/>
              <a:rect l="l" t="t" r="r" b="b"/>
              <a:pathLst>
                <a:path w="8192" h="8224" extrusionOk="0">
                  <a:moveTo>
                    <a:pt x="2584" y="2993"/>
                  </a:moveTo>
                  <a:cubicBezTo>
                    <a:pt x="2773" y="2993"/>
                    <a:pt x="2930" y="3151"/>
                    <a:pt x="2930" y="3340"/>
                  </a:cubicBezTo>
                  <a:cubicBezTo>
                    <a:pt x="2930" y="3560"/>
                    <a:pt x="2773" y="3718"/>
                    <a:pt x="2584" y="3718"/>
                  </a:cubicBezTo>
                  <a:cubicBezTo>
                    <a:pt x="2426" y="3718"/>
                    <a:pt x="2237" y="3560"/>
                    <a:pt x="2237" y="3340"/>
                  </a:cubicBezTo>
                  <a:cubicBezTo>
                    <a:pt x="2237" y="3151"/>
                    <a:pt x="2395" y="2993"/>
                    <a:pt x="2584" y="2993"/>
                  </a:cubicBezTo>
                  <a:close/>
                  <a:moveTo>
                    <a:pt x="5608" y="2993"/>
                  </a:moveTo>
                  <a:cubicBezTo>
                    <a:pt x="5829" y="2993"/>
                    <a:pt x="5986" y="3151"/>
                    <a:pt x="5986" y="3340"/>
                  </a:cubicBezTo>
                  <a:cubicBezTo>
                    <a:pt x="5986" y="3560"/>
                    <a:pt x="5829" y="3718"/>
                    <a:pt x="5608" y="3718"/>
                  </a:cubicBezTo>
                  <a:cubicBezTo>
                    <a:pt x="5419" y="3718"/>
                    <a:pt x="5262" y="3560"/>
                    <a:pt x="5262" y="3340"/>
                  </a:cubicBezTo>
                  <a:cubicBezTo>
                    <a:pt x="5262" y="3151"/>
                    <a:pt x="5419" y="2993"/>
                    <a:pt x="5608" y="2993"/>
                  </a:cubicBezTo>
                  <a:close/>
                  <a:moveTo>
                    <a:pt x="5148" y="5553"/>
                  </a:moveTo>
                  <a:cubicBezTo>
                    <a:pt x="5238" y="5553"/>
                    <a:pt x="5325" y="5592"/>
                    <a:pt x="5388" y="5671"/>
                  </a:cubicBezTo>
                  <a:cubicBezTo>
                    <a:pt x="5577" y="5797"/>
                    <a:pt x="5577" y="6018"/>
                    <a:pt x="5419" y="6175"/>
                  </a:cubicBezTo>
                  <a:cubicBezTo>
                    <a:pt x="5073" y="6522"/>
                    <a:pt x="4600" y="6742"/>
                    <a:pt x="4128" y="6742"/>
                  </a:cubicBezTo>
                  <a:cubicBezTo>
                    <a:pt x="3624" y="6742"/>
                    <a:pt x="3151" y="6522"/>
                    <a:pt x="2773" y="6175"/>
                  </a:cubicBezTo>
                  <a:cubicBezTo>
                    <a:pt x="2615" y="6018"/>
                    <a:pt x="2615" y="5797"/>
                    <a:pt x="2773" y="5671"/>
                  </a:cubicBezTo>
                  <a:cubicBezTo>
                    <a:pt x="2852" y="5592"/>
                    <a:pt x="2954" y="5553"/>
                    <a:pt x="3053" y="5553"/>
                  </a:cubicBezTo>
                  <a:cubicBezTo>
                    <a:pt x="3151" y="5553"/>
                    <a:pt x="3245" y="5592"/>
                    <a:pt x="3308" y="5671"/>
                  </a:cubicBezTo>
                  <a:cubicBezTo>
                    <a:pt x="3513" y="5892"/>
                    <a:pt x="3797" y="6002"/>
                    <a:pt x="4084" y="6002"/>
                  </a:cubicBezTo>
                  <a:cubicBezTo>
                    <a:pt x="4372" y="6002"/>
                    <a:pt x="4663" y="5892"/>
                    <a:pt x="4884" y="5671"/>
                  </a:cubicBezTo>
                  <a:cubicBezTo>
                    <a:pt x="4962" y="5592"/>
                    <a:pt x="5057" y="5553"/>
                    <a:pt x="5148" y="5553"/>
                  </a:cubicBezTo>
                  <a:close/>
                  <a:moveTo>
                    <a:pt x="0" y="0"/>
                  </a:moveTo>
                  <a:lnTo>
                    <a:pt x="0" y="4096"/>
                  </a:lnTo>
                  <a:cubicBezTo>
                    <a:pt x="0" y="6333"/>
                    <a:pt x="1828" y="8223"/>
                    <a:pt x="4096" y="8223"/>
                  </a:cubicBezTo>
                  <a:cubicBezTo>
                    <a:pt x="6333" y="8223"/>
                    <a:pt x="8192" y="6396"/>
                    <a:pt x="8192" y="4096"/>
                  </a:cubicBezTo>
                  <a:lnTo>
                    <a:pt x="8192" y="1576"/>
                  </a:lnTo>
                  <a:cubicBezTo>
                    <a:pt x="7656" y="1891"/>
                    <a:pt x="7089" y="2080"/>
                    <a:pt x="6490" y="2080"/>
                  </a:cubicBezTo>
                  <a:cubicBezTo>
                    <a:pt x="6364" y="2048"/>
                    <a:pt x="6207" y="2048"/>
                    <a:pt x="6049" y="2017"/>
                  </a:cubicBezTo>
                  <a:cubicBezTo>
                    <a:pt x="4317" y="1733"/>
                    <a:pt x="2615" y="1229"/>
                    <a:pt x="1009" y="441"/>
                  </a:cubicBezTo>
                  <a:lnTo>
                    <a:pt x="9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2" name="Google Shape;19892;p93"/>
            <p:cNvSpPr/>
            <p:nvPr/>
          </p:nvSpPr>
          <p:spPr>
            <a:xfrm>
              <a:off x="-52179050" y="4132250"/>
              <a:ext cx="18125" cy="63825"/>
            </a:xfrm>
            <a:custGeom>
              <a:avLst/>
              <a:gdLst/>
              <a:ahLst/>
              <a:cxnLst/>
              <a:rect l="l" t="t" r="r" b="b"/>
              <a:pathLst>
                <a:path w="725" h="2553" extrusionOk="0">
                  <a:moveTo>
                    <a:pt x="0" y="1"/>
                  </a:moveTo>
                  <a:lnTo>
                    <a:pt x="0" y="2552"/>
                  </a:lnTo>
                  <a:cubicBezTo>
                    <a:pt x="410" y="2269"/>
                    <a:pt x="725" y="1796"/>
                    <a:pt x="725" y="1261"/>
                  </a:cubicBezTo>
                  <a:cubicBezTo>
                    <a:pt x="725" y="694"/>
                    <a:pt x="410" y="221"/>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3" name="Google Shape;19893;p93"/>
            <p:cNvSpPr/>
            <p:nvPr/>
          </p:nvSpPr>
          <p:spPr>
            <a:xfrm>
              <a:off x="-52440550" y="4132250"/>
              <a:ext cx="18925" cy="63825"/>
            </a:xfrm>
            <a:custGeom>
              <a:avLst/>
              <a:gdLst/>
              <a:ahLst/>
              <a:cxnLst/>
              <a:rect l="l" t="t" r="r" b="b"/>
              <a:pathLst>
                <a:path w="757" h="2553" extrusionOk="0">
                  <a:moveTo>
                    <a:pt x="757" y="1"/>
                  </a:moveTo>
                  <a:cubicBezTo>
                    <a:pt x="284" y="221"/>
                    <a:pt x="1" y="694"/>
                    <a:pt x="1" y="1261"/>
                  </a:cubicBezTo>
                  <a:cubicBezTo>
                    <a:pt x="1" y="1796"/>
                    <a:pt x="316" y="2269"/>
                    <a:pt x="757" y="2552"/>
                  </a:cubicBezTo>
                  <a:lnTo>
                    <a:pt x="75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894" name="Google Shape;19894;p93"/>
          <p:cNvGrpSpPr/>
          <p:nvPr/>
        </p:nvGrpSpPr>
        <p:grpSpPr>
          <a:xfrm>
            <a:off x="6645066" y="4278827"/>
            <a:ext cx="314662" cy="358999"/>
            <a:chOff x="-51623775" y="3584850"/>
            <a:chExt cx="279625" cy="319025"/>
          </a:xfrm>
        </p:grpSpPr>
        <p:sp>
          <p:nvSpPr>
            <p:cNvPr id="19895" name="Google Shape;19895;p93"/>
            <p:cNvSpPr/>
            <p:nvPr/>
          </p:nvSpPr>
          <p:spPr>
            <a:xfrm>
              <a:off x="-51497750" y="3832175"/>
              <a:ext cx="26000" cy="13200"/>
            </a:xfrm>
            <a:custGeom>
              <a:avLst/>
              <a:gdLst/>
              <a:ahLst/>
              <a:cxnLst/>
              <a:rect l="l" t="t" r="r" b="b"/>
              <a:pathLst>
                <a:path w="1040" h="528" extrusionOk="0">
                  <a:moveTo>
                    <a:pt x="504" y="0"/>
                  </a:moveTo>
                  <a:cubicBezTo>
                    <a:pt x="378" y="189"/>
                    <a:pt x="252" y="252"/>
                    <a:pt x="0" y="410"/>
                  </a:cubicBezTo>
                  <a:cubicBezTo>
                    <a:pt x="158" y="489"/>
                    <a:pt x="339" y="528"/>
                    <a:pt x="520" y="528"/>
                  </a:cubicBezTo>
                  <a:cubicBezTo>
                    <a:pt x="701" y="528"/>
                    <a:pt x="882" y="489"/>
                    <a:pt x="1040" y="410"/>
                  </a:cubicBezTo>
                  <a:cubicBezTo>
                    <a:pt x="788" y="252"/>
                    <a:pt x="693" y="158"/>
                    <a:pt x="5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6" name="Google Shape;19896;p93"/>
            <p:cNvSpPr/>
            <p:nvPr/>
          </p:nvSpPr>
          <p:spPr>
            <a:xfrm>
              <a:off x="-51574150" y="3809300"/>
              <a:ext cx="78000" cy="26550"/>
            </a:xfrm>
            <a:custGeom>
              <a:avLst/>
              <a:gdLst/>
              <a:ahLst/>
              <a:cxnLst/>
              <a:rect l="l" t="t" r="r" b="b"/>
              <a:pathLst>
                <a:path w="3120" h="1062" extrusionOk="0">
                  <a:moveTo>
                    <a:pt x="2547" y="1"/>
                  </a:moveTo>
                  <a:cubicBezTo>
                    <a:pt x="2380" y="1"/>
                    <a:pt x="2203" y="61"/>
                    <a:pt x="2048" y="191"/>
                  </a:cubicBezTo>
                  <a:cubicBezTo>
                    <a:pt x="1784" y="477"/>
                    <a:pt x="1443" y="609"/>
                    <a:pt x="1078" y="609"/>
                  </a:cubicBezTo>
                  <a:cubicBezTo>
                    <a:pt x="921" y="609"/>
                    <a:pt x="760" y="585"/>
                    <a:pt x="599" y="537"/>
                  </a:cubicBezTo>
                  <a:lnTo>
                    <a:pt x="0" y="348"/>
                  </a:lnTo>
                  <a:lnTo>
                    <a:pt x="0" y="348"/>
                  </a:lnTo>
                  <a:cubicBezTo>
                    <a:pt x="401" y="819"/>
                    <a:pt x="977" y="1061"/>
                    <a:pt x="1572" y="1061"/>
                  </a:cubicBezTo>
                  <a:cubicBezTo>
                    <a:pt x="1773" y="1061"/>
                    <a:pt x="1975" y="1034"/>
                    <a:pt x="2174" y="978"/>
                  </a:cubicBezTo>
                  <a:cubicBezTo>
                    <a:pt x="2615" y="821"/>
                    <a:pt x="2804" y="632"/>
                    <a:pt x="3119" y="348"/>
                  </a:cubicBezTo>
                  <a:cubicBezTo>
                    <a:pt x="3008" y="125"/>
                    <a:pt x="2787" y="1"/>
                    <a:pt x="25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7" name="Google Shape;19897;p93"/>
            <p:cNvSpPr/>
            <p:nvPr/>
          </p:nvSpPr>
          <p:spPr>
            <a:xfrm>
              <a:off x="-51579675" y="3837675"/>
              <a:ext cx="190625" cy="66200"/>
            </a:xfrm>
            <a:custGeom>
              <a:avLst/>
              <a:gdLst/>
              <a:ahLst/>
              <a:cxnLst/>
              <a:rect l="l" t="t" r="r" b="b"/>
              <a:pathLst>
                <a:path w="7625" h="2648" extrusionOk="0">
                  <a:moveTo>
                    <a:pt x="7625" y="1"/>
                  </a:moveTo>
                  <a:lnTo>
                    <a:pt x="7625" y="1"/>
                  </a:lnTo>
                  <a:cubicBezTo>
                    <a:pt x="7121" y="442"/>
                    <a:pt x="6491" y="662"/>
                    <a:pt x="5829" y="662"/>
                  </a:cubicBezTo>
                  <a:cubicBezTo>
                    <a:pt x="5577" y="662"/>
                    <a:pt x="5356" y="631"/>
                    <a:pt x="5104" y="568"/>
                  </a:cubicBezTo>
                  <a:cubicBezTo>
                    <a:pt x="4758" y="914"/>
                    <a:pt x="4285" y="1103"/>
                    <a:pt x="3813" y="1103"/>
                  </a:cubicBezTo>
                  <a:cubicBezTo>
                    <a:pt x="3340" y="1103"/>
                    <a:pt x="2868" y="914"/>
                    <a:pt x="2521" y="568"/>
                  </a:cubicBezTo>
                  <a:cubicBezTo>
                    <a:pt x="2269" y="631"/>
                    <a:pt x="2048" y="662"/>
                    <a:pt x="1796" y="662"/>
                  </a:cubicBezTo>
                  <a:cubicBezTo>
                    <a:pt x="1135" y="662"/>
                    <a:pt x="505" y="442"/>
                    <a:pt x="1" y="1"/>
                  </a:cubicBezTo>
                  <a:lnTo>
                    <a:pt x="1" y="1"/>
                  </a:lnTo>
                  <a:cubicBezTo>
                    <a:pt x="599" y="1576"/>
                    <a:pt x="2111" y="2647"/>
                    <a:pt x="3813" y="2647"/>
                  </a:cubicBezTo>
                  <a:cubicBezTo>
                    <a:pt x="5514" y="2647"/>
                    <a:pt x="7058" y="1576"/>
                    <a:pt x="76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8" name="Google Shape;19898;p93"/>
            <p:cNvSpPr/>
            <p:nvPr/>
          </p:nvSpPr>
          <p:spPr>
            <a:xfrm>
              <a:off x="-51473350" y="3809250"/>
              <a:ext cx="78000" cy="26500"/>
            </a:xfrm>
            <a:custGeom>
              <a:avLst/>
              <a:gdLst/>
              <a:ahLst/>
              <a:cxnLst/>
              <a:rect l="l" t="t" r="r" b="b"/>
              <a:pathLst>
                <a:path w="3120" h="1060" extrusionOk="0">
                  <a:moveTo>
                    <a:pt x="600" y="1"/>
                  </a:moveTo>
                  <a:cubicBezTo>
                    <a:pt x="364" y="1"/>
                    <a:pt x="129" y="117"/>
                    <a:pt x="1" y="319"/>
                  </a:cubicBezTo>
                  <a:cubicBezTo>
                    <a:pt x="284" y="602"/>
                    <a:pt x="505" y="823"/>
                    <a:pt x="946" y="949"/>
                  </a:cubicBezTo>
                  <a:cubicBezTo>
                    <a:pt x="1155" y="1024"/>
                    <a:pt x="1369" y="1059"/>
                    <a:pt x="1580" y="1059"/>
                  </a:cubicBezTo>
                  <a:cubicBezTo>
                    <a:pt x="2163" y="1059"/>
                    <a:pt x="2727" y="790"/>
                    <a:pt x="3120" y="350"/>
                  </a:cubicBezTo>
                  <a:lnTo>
                    <a:pt x="3120" y="350"/>
                  </a:lnTo>
                  <a:lnTo>
                    <a:pt x="2521" y="539"/>
                  </a:lnTo>
                  <a:cubicBezTo>
                    <a:pt x="2369" y="587"/>
                    <a:pt x="2212" y="611"/>
                    <a:pt x="2056" y="611"/>
                  </a:cubicBezTo>
                  <a:cubicBezTo>
                    <a:pt x="1693" y="611"/>
                    <a:pt x="1336" y="479"/>
                    <a:pt x="1072" y="193"/>
                  </a:cubicBezTo>
                  <a:cubicBezTo>
                    <a:pt x="940" y="61"/>
                    <a:pt x="770" y="1"/>
                    <a:pt x="60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9" name="Google Shape;19899;p93"/>
            <p:cNvSpPr/>
            <p:nvPr/>
          </p:nvSpPr>
          <p:spPr>
            <a:xfrm>
              <a:off x="-51598575" y="3584850"/>
              <a:ext cx="226850" cy="111875"/>
            </a:xfrm>
            <a:custGeom>
              <a:avLst/>
              <a:gdLst/>
              <a:ahLst/>
              <a:cxnLst/>
              <a:rect l="l" t="t" r="r" b="b"/>
              <a:pathLst>
                <a:path w="9074" h="4475" extrusionOk="0">
                  <a:moveTo>
                    <a:pt x="757" y="1"/>
                  </a:moveTo>
                  <a:cubicBezTo>
                    <a:pt x="379" y="1"/>
                    <a:pt x="1" y="347"/>
                    <a:pt x="1" y="725"/>
                  </a:cubicBezTo>
                  <a:cubicBezTo>
                    <a:pt x="1" y="1009"/>
                    <a:pt x="158" y="1261"/>
                    <a:pt x="379" y="1355"/>
                  </a:cubicBezTo>
                  <a:lnTo>
                    <a:pt x="379" y="4474"/>
                  </a:lnTo>
                  <a:lnTo>
                    <a:pt x="3561" y="4474"/>
                  </a:lnTo>
                  <a:lnTo>
                    <a:pt x="3120" y="4033"/>
                  </a:lnTo>
                  <a:cubicBezTo>
                    <a:pt x="2962" y="3876"/>
                    <a:pt x="2962" y="3655"/>
                    <a:pt x="3120" y="3529"/>
                  </a:cubicBezTo>
                  <a:lnTo>
                    <a:pt x="4191" y="2458"/>
                  </a:lnTo>
                  <a:cubicBezTo>
                    <a:pt x="4269" y="2379"/>
                    <a:pt x="4364" y="2340"/>
                    <a:pt x="4455" y="2340"/>
                  </a:cubicBezTo>
                  <a:cubicBezTo>
                    <a:pt x="4545" y="2340"/>
                    <a:pt x="4632" y="2379"/>
                    <a:pt x="4695" y="2458"/>
                  </a:cubicBezTo>
                  <a:lnTo>
                    <a:pt x="5766" y="3529"/>
                  </a:lnTo>
                  <a:cubicBezTo>
                    <a:pt x="5923" y="3687"/>
                    <a:pt x="5923" y="3939"/>
                    <a:pt x="5766" y="4033"/>
                  </a:cubicBezTo>
                  <a:lnTo>
                    <a:pt x="5325" y="4474"/>
                  </a:lnTo>
                  <a:lnTo>
                    <a:pt x="8507" y="4474"/>
                  </a:lnTo>
                  <a:lnTo>
                    <a:pt x="8507" y="1355"/>
                  </a:lnTo>
                  <a:cubicBezTo>
                    <a:pt x="8759" y="1261"/>
                    <a:pt x="8885" y="1009"/>
                    <a:pt x="8885" y="725"/>
                  </a:cubicBezTo>
                  <a:cubicBezTo>
                    <a:pt x="9074" y="347"/>
                    <a:pt x="8696" y="1"/>
                    <a:pt x="8318" y="1"/>
                  </a:cubicBezTo>
                  <a:cubicBezTo>
                    <a:pt x="7908" y="1"/>
                    <a:pt x="7562" y="347"/>
                    <a:pt x="7562" y="725"/>
                  </a:cubicBezTo>
                  <a:cubicBezTo>
                    <a:pt x="7562" y="883"/>
                    <a:pt x="7625" y="1009"/>
                    <a:pt x="7688" y="1135"/>
                  </a:cubicBezTo>
                  <a:lnTo>
                    <a:pt x="6428" y="2143"/>
                  </a:lnTo>
                  <a:lnTo>
                    <a:pt x="5167" y="1135"/>
                  </a:lnTo>
                  <a:cubicBezTo>
                    <a:pt x="5262" y="1009"/>
                    <a:pt x="5293" y="883"/>
                    <a:pt x="5293" y="725"/>
                  </a:cubicBezTo>
                  <a:cubicBezTo>
                    <a:pt x="5293" y="347"/>
                    <a:pt x="4947" y="1"/>
                    <a:pt x="4537" y="1"/>
                  </a:cubicBezTo>
                  <a:cubicBezTo>
                    <a:pt x="4159" y="1"/>
                    <a:pt x="3781" y="347"/>
                    <a:pt x="3781" y="725"/>
                  </a:cubicBezTo>
                  <a:cubicBezTo>
                    <a:pt x="3781" y="883"/>
                    <a:pt x="3844" y="1009"/>
                    <a:pt x="3907" y="1135"/>
                  </a:cubicBezTo>
                  <a:lnTo>
                    <a:pt x="2647" y="2143"/>
                  </a:lnTo>
                  <a:lnTo>
                    <a:pt x="1387" y="1135"/>
                  </a:lnTo>
                  <a:cubicBezTo>
                    <a:pt x="1481" y="1009"/>
                    <a:pt x="1513" y="883"/>
                    <a:pt x="1513" y="725"/>
                  </a:cubicBezTo>
                  <a:cubicBezTo>
                    <a:pt x="1513" y="347"/>
                    <a:pt x="1166" y="1"/>
                    <a:pt x="7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0" name="Google Shape;19900;p93"/>
            <p:cNvSpPr/>
            <p:nvPr/>
          </p:nvSpPr>
          <p:spPr>
            <a:xfrm>
              <a:off x="-51623775" y="3703775"/>
              <a:ext cx="18125" cy="63825"/>
            </a:xfrm>
            <a:custGeom>
              <a:avLst/>
              <a:gdLst/>
              <a:ahLst/>
              <a:cxnLst/>
              <a:rect l="l" t="t" r="r" b="b"/>
              <a:pathLst>
                <a:path w="725" h="2553" extrusionOk="0">
                  <a:moveTo>
                    <a:pt x="725" y="1"/>
                  </a:moveTo>
                  <a:cubicBezTo>
                    <a:pt x="252" y="190"/>
                    <a:pt x="0" y="726"/>
                    <a:pt x="0" y="1261"/>
                  </a:cubicBezTo>
                  <a:cubicBezTo>
                    <a:pt x="0" y="1797"/>
                    <a:pt x="315" y="2301"/>
                    <a:pt x="725" y="2553"/>
                  </a:cubicBezTo>
                  <a:lnTo>
                    <a:pt x="7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1" name="Google Shape;19901;p93"/>
            <p:cNvSpPr/>
            <p:nvPr/>
          </p:nvSpPr>
          <p:spPr>
            <a:xfrm>
              <a:off x="-51363075" y="3703000"/>
              <a:ext cx="18925" cy="63825"/>
            </a:xfrm>
            <a:custGeom>
              <a:avLst/>
              <a:gdLst/>
              <a:ahLst/>
              <a:cxnLst/>
              <a:rect l="l" t="t" r="r" b="b"/>
              <a:pathLst>
                <a:path w="757" h="2553" extrusionOk="0">
                  <a:moveTo>
                    <a:pt x="1" y="0"/>
                  </a:moveTo>
                  <a:lnTo>
                    <a:pt x="1" y="2552"/>
                  </a:lnTo>
                  <a:cubicBezTo>
                    <a:pt x="442" y="2269"/>
                    <a:pt x="757" y="1796"/>
                    <a:pt x="757" y="1261"/>
                  </a:cubicBezTo>
                  <a:cubicBezTo>
                    <a:pt x="757" y="757"/>
                    <a:pt x="442" y="221"/>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2" name="Google Shape;19902;p93"/>
            <p:cNvSpPr/>
            <p:nvPr/>
          </p:nvSpPr>
          <p:spPr>
            <a:xfrm>
              <a:off x="-51586750" y="3716375"/>
              <a:ext cx="207150" cy="89775"/>
            </a:xfrm>
            <a:custGeom>
              <a:avLst/>
              <a:gdLst/>
              <a:ahLst/>
              <a:cxnLst/>
              <a:rect l="l" t="t" r="r" b="b"/>
              <a:pathLst>
                <a:path w="8286" h="3591" extrusionOk="0">
                  <a:moveTo>
                    <a:pt x="2615" y="757"/>
                  </a:moveTo>
                  <a:cubicBezTo>
                    <a:pt x="2804" y="757"/>
                    <a:pt x="2962" y="915"/>
                    <a:pt x="2962" y="1104"/>
                  </a:cubicBezTo>
                  <a:cubicBezTo>
                    <a:pt x="2962" y="1293"/>
                    <a:pt x="2804" y="1450"/>
                    <a:pt x="2615" y="1450"/>
                  </a:cubicBezTo>
                  <a:cubicBezTo>
                    <a:pt x="2394" y="1450"/>
                    <a:pt x="2237" y="1293"/>
                    <a:pt x="2237" y="1104"/>
                  </a:cubicBezTo>
                  <a:cubicBezTo>
                    <a:pt x="2237" y="915"/>
                    <a:pt x="2394" y="757"/>
                    <a:pt x="2615" y="757"/>
                  </a:cubicBezTo>
                  <a:close/>
                  <a:moveTo>
                    <a:pt x="5608" y="757"/>
                  </a:moveTo>
                  <a:cubicBezTo>
                    <a:pt x="5797" y="757"/>
                    <a:pt x="5955" y="915"/>
                    <a:pt x="5955" y="1104"/>
                  </a:cubicBezTo>
                  <a:cubicBezTo>
                    <a:pt x="5955" y="1293"/>
                    <a:pt x="5797" y="1450"/>
                    <a:pt x="5608" y="1450"/>
                  </a:cubicBezTo>
                  <a:cubicBezTo>
                    <a:pt x="5387" y="1450"/>
                    <a:pt x="5230" y="1293"/>
                    <a:pt x="5230" y="1104"/>
                  </a:cubicBezTo>
                  <a:cubicBezTo>
                    <a:pt x="5198" y="915"/>
                    <a:pt x="5387" y="757"/>
                    <a:pt x="5608" y="757"/>
                  </a:cubicBezTo>
                  <a:close/>
                  <a:moveTo>
                    <a:pt x="95" y="1"/>
                  </a:moveTo>
                  <a:lnTo>
                    <a:pt x="95" y="3088"/>
                  </a:lnTo>
                  <a:lnTo>
                    <a:pt x="0" y="3088"/>
                  </a:lnTo>
                  <a:lnTo>
                    <a:pt x="1386" y="3561"/>
                  </a:lnTo>
                  <a:cubicBezTo>
                    <a:pt x="1451" y="3577"/>
                    <a:pt x="1517" y="3585"/>
                    <a:pt x="1581" y="3585"/>
                  </a:cubicBezTo>
                  <a:cubicBezTo>
                    <a:pt x="1764" y="3585"/>
                    <a:pt x="1939" y="3520"/>
                    <a:pt x="2079" y="3404"/>
                  </a:cubicBezTo>
                  <a:cubicBezTo>
                    <a:pt x="2371" y="3112"/>
                    <a:pt x="2737" y="2970"/>
                    <a:pt x="3098" y="2970"/>
                  </a:cubicBezTo>
                  <a:cubicBezTo>
                    <a:pt x="3478" y="2970"/>
                    <a:pt x="3852" y="3128"/>
                    <a:pt x="4127" y="3435"/>
                  </a:cubicBezTo>
                  <a:cubicBezTo>
                    <a:pt x="4415" y="3132"/>
                    <a:pt x="4791" y="2982"/>
                    <a:pt x="5166" y="2982"/>
                  </a:cubicBezTo>
                  <a:cubicBezTo>
                    <a:pt x="5531" y="2982"/>
                    <a:pt x="5895" y="3124"/>
                    <a:pt x="6175" y="3404"/>
                  </a:cubicBezTo>
                  <a:cubicBezTo>
                    <a:pt x="6329" y="3535"/>
                    <a:pt x="6483" y="3591"/>
                    <a:pt x="6658" y="3591"/>
                  </a:cubicBezTo>
                  <a:cubicBezTo>
                    <a:pt x="6734" y="3591"/>
                    <a:pt x="6814" y="3580"/>
                    <a:pt x="6900" y="3561"/>
                  </a:cubicBezTo>
                  <a:lnTo>
                    <a:pt x="8286" y="3088"/>
                  </a:lnTo>
                  <a:lnTo>
                    <a:pt x="828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3" name="Google Shape;19903;p93"/>
            <p:cNvSpPr/>
            <p:nvPr/>
          </p:nvSpPr>
          <p:spPr>
            <a:xfrm>
              <a:off x="-51497750" y="3666775"/>
              <a:ext cx="26000" cy="26800"/>
            </a:xfrm>
            <a:custGeom>
              <a:avLst/>
              <a:gdLst/>
              <a:ahLst/>
              <a:cxnLst/>
              <a:rect l="l" t="t" r="r" b="b"/>
              <a:pathLst>
                <a:path w="1040" h="1072" extrusionOk="0">
                  <a:moveTo>
                    <a:pt x="536" y="0"/>
                  </a:moveTo>
                  <a:lnTo>
                    <a:pt x="0" y="536"/>
                  </a:lnTo>
                  <a:lnTo>
                    <a:pt x="536" y="1071"/>
                  </a:lnTo>
                  <a:lnTo>
                    <a:pt x="1040" y="536"/>
                  </a:lnTo>
                  <a:lnTo>
                    <a:pt x="53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9907"/>
        <p:cNvGrpSpPr/>
        <p:nvPr/>
      </p:nvGrpSpPr>
      <p:grpSpPr>
        <a:xfrm>
          <a:off x="0" y="0"/>
          <a:ext cx="0" cy="0"/>
          <a:chOff x="0" y="0"/>
          <a:chExt cx="0" cy="0"/>
        </a:xfrm>
      </p:grpSpPr>
      <p:sp>
        <p:nvSpPr>
          <p:cNvPr id="19908" name="Google Shape;19908;p94"/>
          <p:cNvSpPr txBox="1">
            <a:spLocks noGrp="1"/>
          </p:cNvSpPr>
          <p:nvPr>
            <p:ph type="title" idx="4294967295"/>
          </p:nvPr>
        </p:nvSpPr>
        <p:spPr>
          <a:xfrm>
            <a:off x="849675" y="943800"/>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latin typeface="Arial"/>
                <a:ea typeface="Arial"/>
                <a:cs typeface="Arial"/>
                <a:sym typeface="Arial"/>
              </a:rPr>
              <a:t>Creative Process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9909" name="Google Shape;19909;p94"/>
          <p:cNvSpPr txBox="1">
            <a:spLocks noGrp="1"/>
          </p:cNvSpPr>
          <p:nvPr>
            <p:ph type="title" idx="4294967295"/>
          </p:nvPr>
        </p:nvSpPr>
        <p:spPr>
          <a:xfrm>
            <a:off x="4858400" y="943800"/>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latin typeface="Arial"/>
                <a:ea typeface="Arial"/>
                <a:cs typeface="Arial"/>
                <a:sym typeface="Arial"/>
              </a:rPr>
              <a:t>Performing Arts Icons</a:t>
            </a:r>
            <a:endParaRPr>
              <a:solidFill>
                <a:srgbClr val="FFFFFF"/>
              </a:solidFill>
              <a:latin typeface="Arial"/>
              <a:ea typeface="Arial"/>
              <a:cs typeface="Arial"/>
              <a:sym typeface="Arial"/>
            </a:endParaRPr>
          </a:p>
        </p:txBody>
      </p:sp>
      <p:grpSp>
        <p:nvGrpSpPr>
          <p:cNvPr id="19910" name="Google Shape;19910;p94"/>
          <p:cNvGrpSpPr/>
          <p:nvPr/>
        </p:nvGrpSpPr>
        <p:grpSpPr>
          <a:xfrm>
            <a:off x="885675" y="1539249"/>
            <a:ext cx="276003" cy="357300"/>
            <a:chOff x="-50469125" y="3183175"/>
            <a:chExt cx="233150" cy="301825"/>
          </a:xfrm>
        </p:grpSpPr>
        <p:sp>
          <p:nvSpPr>
            <p:cNvPr id="19911" name="Google Shape;19911;p94"/>
            <p:cNvSpPr/>
            <p:nvPr/>
          </p:nvSpPr>
          <p:spPr>
            <a:xfrm>
              <a:off x="-50388775" y="3227275"/>
              <a:ext cx="70900" cy="70900"/>
            </a:xfrm>
            <a:custGeom>
              <a:avLst/>
              <a:gdLst/>
              <a:ahLst/>
              <a:cxnLst/>
              <a:rect l="l" t="t" r="r" b="b"/>
              <a:pathLst>
                <a:path w="2836" h="2836" extrusionOk="0">
                  <a:moveTo>
                    <a:pt x="1418" y="1072"/>
                  </a:moveTo>
                  <a:cubicBezTo>
                    <a:pt x="1638" y="1072"/>
                    <a:pt x="1796" y="1229"/>
                    <a:pt x="1796" y="1418"/>
                  </a:cubicBezTo>
                  <a:cubicBezTo>
                    <a:pt x="1796" y="1607"/>
                    <a:pt x="1638" y="1765"/>
                    <a:pt x="1418" y="1765"/>
                  </a:cubicBezTo>
                  <a:cubicBezTo>
                    <a:pt x="1229" y="1765"/>
                    <a:pt x="1071" y="1607"/>
                    <a:pt x="1071" y="1418"/>
                  </a:cubicBezTo>
                  <a:cubicBezTo>
                    <a:pt x="1071" y="1229"/>
                    <a:pt x="1229" y="1072"/>
                    <a:pt x="1418" y="1072"/>
                  </a:cubicBezTo>
                  <a:close/>
                  <a:moveTo>
                    <a:pt x="1418" y="1"/>
                  </a:moveTo>
                  <a:cubicBezTo>
                    <a:pt x="630" y="1"/>
                    <a:pt x="0" y="631"/>
                    <a:pt x="0" y="1418"/>
                  </a:cubicBezTo>
                  <a:cubicBezTo>
                    <a:pt x="0" y="2206"/>
                    <a:pt x="630" y="2836"/>
                    <a:pt x="1418" y="2836"/>
                  </a:cubicBezTo>
                  <a:cubicBezTo>
                    <a:pt x="2206" y="2836"/>
                    <a:pt x="2836" y="2206"/>
                    <a:pt x="2836" y="1418"/>
                  </a:cubicBezTo>
                  <a:cubicBezTo>
                    <a:pt x="2836" y="631"/>
                    <a:pt x="2206" y="1"/>
                    <a:pt x="1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2" name="Google Shape;19912;p94"/>
            <p:cNvSpPr/>
            <p:nvPr/>
          </p:nvSpPr>
          <p:spPr>
            <a:xfrm>
              <a:off x="-50469125" y="3290275"/>
              <a:ext cx="233150" cy="194725"/>
            </a:xfrm>
            <a:custGeom>
              <a:avLst/>
              <a:gdLst/>
              <a:ahLst/>
              <a:cxnLst/>
              <a:rect l="l" t="t" r="r" b="b"/>
              <a:pathLst>
                <a:path w="9326" h="7789" extrusionOk="0">
                  <a:moveTo>
                    <a:pt x="4663" y="1072"/>
                  </a:moveTo>
                  <a:lnTo>
                    <a:pt x="6018" y="3907"/>
                  </a:lnTo>
                  <a:cubicBezTo>
                    <a:pt x="5672" y="4034"/>
                    <a:pt x="5356" y="4097"/>
                    <a:pt x="5010" y="4128"/>
                  </a:cubicBezTo>
                  <a:lnTo>
                    <a:pt x="5010" y="3813"/>
                  </a:lnTo>
                  <a:cubicBezTo>
                    <a:pt x="5010" y="3624"/>
                    <a:pt x="4852" y="3466"/>
                    <a:pt x="4663" y="3466"/>
                  </a:cubicBezTo>
                  <a:cubicBezTo>
                    <a:pt x="4443" y="3466"/>
                    <a:pt x="4285" y="3624"/>
                    <a:pt x="4285" y="3813"/>
                  </a:cubicBezTo>
                  <a:lnTo>
                    <a:pt x="4285" y="4128"/>
                  </a:lnTo>
                  <a:cubicBezTo>
                    <a:pt x="3939" y="4097"/>
                    <a:pt x="3592" y="4034"/>
                    <a:pt x="3277" y="3907"/>
                  </a:cubicBezTo>
                  <a:lnTo>
                    <a:pt x="4663" y="1072"/>
                  </a:lnTo>
                  <a:close/>
                  <a:moveTo>
                    <a:pt x="2836" y="1"/>
                  </a:moveTo>
                  <a:lnTo>
                    <a:pt x="1576" y="2647"/>
                  </a:lnTo>
                  <a:cubicBezTo>
                    <a:pt x="1387" y="2395"/>
                    <a:pt x="1229" y="2143"/>
                    <a:pt x="1103" y="1860"/>
                  </a:cubicBezTo>
                  <a:cubicBezTo>
                    <a:pt x="1034" y="1721"/>
                    <a:pt x="914" y="1634"/>
                    <a:pt x="781" y="1634"/>
                  </a:cubicBezTo>
                  <a:cubicBezTo>
                    <a:pt x="732" y="1634"/>
                    <a:pt x="681" y="1645"/>
                    <a:pt x="631" y="1671"/>
                  </a:cubicBezTo>
                  <a:cubicBezTo>
                    <a:pt x="442" y="1734"/>
                    <a:pt x="347" y="1923"/>
                    <a:pt x="442" y="2143"/>
                  </a:cubicBezTo>
                  <a:cubicBezTo>
                    <a:pt x="631" y="2553"/>
                    <a:pt x="914" y="2994"/>
                    <a:pt x="1229" y="3340"/>
                  </a:cubicBezTo>
                  <a:lnTo>
                    <a:pt x="158" y="5546"/>
                  </a:lnTo>
                  <a:cubicBezTo>
                    <a:pt x="1" y="5955"/>
                    <a:pt x="64" y="6396"/>
                    <a:pt x="347" y="6711"/>
                  </a:cubicBezTo>
                  <a:lnTo>
                    <a:pt x="127" y="7247"/>
                  </a:lnTo>
                  <a:cubicBezTo>
                    <a:pt x="32" y="7405"/>
                    <a:pt x="127" y="7657"/>
                    <a:pt x="284" y="7720"/>
                  </a:cubicBezTo>
                  <a:cubicBezTo>
                    <a:pt x="328" y="7746"/>
                    <a:pt x="376" y="7757"/>
                    <a:pt x="425" y="7757"/>
                  </a:cubicBezTo>
                  <a:cubicBezTo>
                    <a:pt x="554" y="7757"/>
                    <a:pt x="688" y="7676"/>
                    <a:pt x="757" y="7562"/>
                  </a:cubicBezTo>
                  <a:lnTo>
                    <a:pt x="977" y="7026"/>
                  </a:lnTo>
                  <a:cubicBezTo>
                    <a:pt x="1025" y="7032"/>
                    <a:pt x="1072" y="7035"/>
                    <a:pt x="1118" y="7035"/>
                  </a:cubicBezTo>
                  <a:cubicBezTo>
                    <a:pt x="1562" y="7035"/>
                    <a:pt x="1937" y="6770"/>
                    <a:pt x="2080" y="6428"/>
                  </a:cubicBezTo>
                  <a:lnTo>
                    <a:pt x="2962" y="4601"/>
                  </a:lnTo>
                  <a:cubicBezTo>
                    <a:pt x="3372" y="4758"/>
                    <a:pt x="3813" y="4884"/>
                    <a:pt x="4285" y="4916"/>
                  </a:cubicBezTo>
                  <a:lnTo>
                    <a:pt x="4285" y="5294"/>
                  </a:lnTo>
                  <a:cubicBezTo>
                    <a:pt x="4285" y="5483"/>
                    <a:pt x="4443" y="5640"/>
                    <a:pt x="4632" y="5640"/>
                  </a:cubicBezTo>
                  <a:cubicBezTo>
                    <a:pt x="4852" y="5640"/>
                    <a:pt x="5010" y="5483"/>
                    <a:pt x="5010" y="5294"/>
                  </a:cubicBezTo>
                  <a:lnTo>
                    <a:pt x="5010" y="4916"/>
                  </a:lnTo>
                  <a:cubicBezTo>
                    <a:pt x="5483" y="4884"/>
                    <a:pt x="5892" y="4821"/>
                    <a:pt x="6333" y="4601"/>
                  </a:cubicBezTo>
                  <a:lnTo>
                    <a:pt x="7215" y="6428"/>
                  </a:lnTo>
                  <a:cubicBezTo>
                    <a:pt x="7365" y="6787"/>
                    <a:pt x="7741" y="7060"/>
                    <a:pt x="8237" y="7060"/>
                  </a:cubicBezTo>
                  <a:cubicBezTo>
                    <a:pt x="8264" y="7060"/>
                    <a:pt x="8291" y="7060"/>
                    <a:pt x="8318" y="7058"/>
                  </a:cubicBezTo>
                  <a:lnTo>
                    <a:pt x="8538" y="7594"/>
                  </a:lnTo>
                  <a:cubicBezTo>
                    <a:pt x="8607" y="7708"/>
                    <a:pt x="8742" y="7789"/>
                    <a:pt x="8871" y="7789"/>
                  </a:cubicBezTo>
                  <a:cubicBezTo>
                    <a:pt x="8920" y="7789"/>
                    <a:pt x="8968" y="7777"/>
                    <a:pt x="9011" y="7751"/>
                  </a:cubicBezTo>
                  <a:cubicBezTo>
                    <a:pt x="9169" y="7562"/>
                    <a:pt x="9263" y="7373"/>
                    <a:pt x="9169" y="7215"/>
                  </a:cubicBezTo>
                  <a:lnTo>
                    <a:pt x="8948" y="6648"/>
                  </a:lnTo>
                  <a:cubicBezTo>
                    <a:pt x="9200" y="6333"/>
                    <a:pt x="9326" y="5924"/>
                    <a:pt x="9137" y="5514"/>
                  </a:cubicBezTo>
                  <a:lnTo>
                    <a:pt x="8066" y="3340"/>
                  </a:lnTo>
                  <a:cubicBezTo>
                    <a:pt x="8381" y="2994"/>
                    <a:pt x="8665" y="2553"/>
                    <a:pt x="8854" y="2143"/>
                  </a:cubicBezTo>
                  <a:cubicBezTo>
                    <a:pt x="8948" y="1923"/>
                    <a:pt x="8854" y="1734"/>
                    <a:pt x="8665" y="1671"/>
                  </a:cubicBezTo>
                  <a:cubicBezTo>
                    <a:pt x="8614" y="1645"/>
                    <a:pt x="8561" y="1634"/>
                    <a:pt x="8509" y="1634"/>
                  </a:cubicBezTo>
                  <a:cubicBezTo>
                    <a:pt x="8369" y="1634"/>
                    <a:pt x="8238" y="1721"/>
                    <a:pt x="8192" y="1860"/>
                  </a:cubicBezTo>
                  <a:cubicBezTo>
                    <a:pt x="8066" y="2143"/>
                    <a:pt x="7908" y="2395"/>
                    <a:pt x="7719" y="2647"/>
                  </a:cubicBezTo>
                  <a:lnTo>
                    <a:pt x="6459" y="1"/>
                  </a:lnTo>
                  <a:cubicBezTo>
                    <a:pt x="6113" y="631"/>
                    <a:pt x="5420" y="1041"/>
                    <a:pt x="4632" y="1041"/>
                  </a:cubicBezTo>
                  <a:cubicBezTo>
                    <a:pt x="3844" y="1041"/>
                    <a:pt x="3183" y="599"/>
                    <a:pt x="28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3" name="Google Shape;19913;p94"/>
            <p:cNvSpPr/>
            <p:nvPr/>
          </p:nvSpPr>
          <p:spPr>
            <a:xfrm>
              <a:off x="-50379325" y="3183175"/>
              <a:ext cx="52775" cy="34675"/>
            </a:xfrm>
            <a:custGeom>
              <a:avLst/>
              <a:gdLst/>
              <a:ahLst/>
              <a:cxnLst/>
              <a:rect l="l" t="t" r="r" b="b"/>
              <a:pathLst>
                <a:path w="2111" h="1387" extrusionOk="0">
                  <a:moveTo>
                    <a:pt x="1071" y="0"/>
                  </a:moveTo>
                  <a:cubicBezTo>
                    <a:pt x="473" y="0"/>
                    <a:pt x="0" y="473"/>
                    <a:pt x="0" y="1071"/>
                  </a:cubicBezTo>
                  <a:lnTo>
                    <a:pt x="0" y="1386"/>
                  </a:lnTo>
                  <a:cubicBezTo>
                    <a:pt x="315" y="1166"/>
                    <a:pt x="662" y="1103"/>
                    <a:pt x="1071" y="1103"/>
                  </a:cubicBezTo>
                  <a:cubicBezTo>
                    <a:pt x="1449" y="1103"/>
                    <a:pt x="1796" y="1166"/>
                    <a:pt x="2111" y="1386"/>
                  </a:cubicBezTo>
                  <a:lnTo>
                    <a:pt x="2111" y="1071"/>
                  </a:lnTo>
                  <a:cubicBezTo>
                    <a:pt x="2111" y="473"/>
                    <a:pt x="1638"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914" name="Google Shape;19914;p94"/>
          <p:cNvGrpSpPr/>
          <p:nvPr/>
        </p:nvGrpSpPr>
        <p:grpSpPr>
          <a:xfrm>
            <a:off x="845574" y="1974651"/>
            <a:ext cx="356205" cy="355288"/>
            <a:chOff x="-50504575" y="3550975"/>
            <a:chExt cx="300900" cy="300125"/>
          </a:xfrm>
        </p:grpSpPr>
        <p:sp>
          <p:nvSpPr>
            <p:cNvPr id="19915" name="Google Shape;19915;p94"/>
            <p:cNvSpPr/>
            <p:nvPr/>
          </p:nvSpPr>
          <p:spPr>
            <a:xfrm>
              <a:off x="-50504575" y="3550975"/>
              <a:ext cx="300900" cy="176475"/>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6" name="Google Shape;19916;p94"/>
            <p:cNvSpPr/>
            <p:nvPr/>
          </p:nvSpPr>
          <p:spPr>
            <a:xfrm>
              <a:off x="-50432100" y="3622650"/>
              <a:ext cx="157550" cy="175675"/>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7" name="Google Shape;19917;p94"/>
            <p:cNvSpPr/>
            <p:nvPr/>
          </p:nvSpPr>
          <p:spPr>
            <a:xfrm>
              <a:off x="-50414775" y="3815625"/>
              <a:ext cx="122900" cy="3547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8" name="Google Shape;19918;p94"/>
            <p:cNvSpPr/>
            <p:nvPr/>
          </p:nvSpPr>
          <p:spPr>
            <a:xfrm>
              <a:off x="-50362000" y="3727425"/>
              <a:ext cx="18125" cy="17350"/>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919" name="Google Shape;19919;p94"/>
          <p:cNvGrpSpPr/>
          <p:nvPr/>
        </p:nvGrpSpPr>
        <p:grpSpPr>
          <a:xfrm>
            <a:off x="845574" y="2412893"/>
            <a:ext cx="356205" cy="354341"/>
            <a:chOff x="-50503000" y="3921175"/>
            <a:chExt cx="300900" cy="299325"/>
          </a:xfrm>
        </p:grpSpPr>
        <p:sp>
          <p:nvSpPr>
            <p:cNvPr id="19920" name="Google Shape;19920;p94"/>
            <p:cNvSpPr/>
            <p:nvPr/>
          </p:nvSpPr>
          <p:spPr>
            <a:xfrm>
              <a:off x="-50432900" y="3921175"/>
              <a:ext cx="177250" cy="53575"/>
            </a:xfrm>
            <a:custGeom>
              <a:avLst/>
              <a:gdLst/>
              <a:ahLst/>
              <a:cxnLst/>
              <a:rect l="l" t="t" r="r" b="b"/>
              <a:pathLst>
                <a:path w="7090" h="2143" extrusionOk="0">
                  <a:moveTo>
                    <a:pt x="1" y="0"/>
                  </a:moveTo>
                  <a:lnTo>
                    <a:pt x="1" y="2143"/>
                  </a:lnTo>
                  <a:lnTo>
                    <a:pt x="7089" y="2143"/>
                  </a:lnTo>
                  <a:lnTo>
                    <a:pt x="70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1" name="Google Shape;19921;p94"/>
            <p:cNvSpPr/>
            <p:nvPr/>
          </p:nvSpPr>
          <p:spPr>
            <a:xfrm>
              <a:off x="-50503000" y="3921175"/>
              <a:ext cx="52800" cy="53575"/>
            </a:xfrm>
            <a:custGeom>
              <a:avLst/>
              <a:gdLst/>
              <a:ahLst/>
              <a:cxnLst/>
              <a:rect l="l" t="t" r="r" b="b"/>
              <a:pathLst>
                <a:path w="2112" h="2143" extrusionOk="0">
                  <a:moveTo>
                    <a:pt x="1797" y="0"/>
                  </a:moveTo>
                  <a:cubicBezTo>
                    <a:pt x="1734" y="0"/>
                    <a:pt x="1671" y="0"/>
                    <a:pt x="1639" y="63"/>
                  </a:cubicBezTo>
                  <a:lnTo>
                    <a:pt x="221" y="756"/>
                  </a:lnTo>
                  <a:cubicBezTo>
                    <a:pt x="95" y="851"/>
                    <a:pt x="1" y="945"/>
                    <a:pt x="1" y="1071"/>
                  </a:cubicBezTo>
                  <a:cubicBezTo>
                    <a:pt x="1" y="1197"/>
                    <a:pt x="95" y="1323"/>
                    <a:pt x="221" y="1386"/>
                  </a:cubicBezTo>
                  <a:lnTo>
                    <a:pt x="1639" y="2111"/>
                  </a:lnTo>
                  <a:cubicBezTo>
                    <a:pt x="1671" y="2143"/>
                    <a:pt x="1765" y="2143"/>
                    <a:pt x="1797" y="2143"/>
                  </a:cubicBezTo>
                  <a:lnTo>
                    <a:pt x="2112" y="2143"/>
                  </a:lnTo>
                  <a:lnTo>
                    <a:pt x="211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2" name="Google Shape;19922;p94"/>
            <p:cNvSpPr/>
            <p:nvPr/>
          </p:nvSpPr>
          <p:spPr>
            <a:xfrm>
              <a:off x="-50237550" y="3921175"/>
              <a:ext cx="35450" cy="53575"/>
            </a:xfrm>
            <a:custGeom>
              <a:avLst/>
              <a:gdLst/>
              <a:ahLst/>
              <a:cxnLst/>
              <a:rect l="l" t="t" r="r" b="b"/>
              <a:pathLst>
                <a:path w="1418" h="2143" extrusionOk="0">
                  <a:moveTo>
                    <a:pt x="0" y="0"/>
                  </a:moveTo>
                  <a:lnTo>
                    <a:pt x="0" y="2143"/>
                  </a:lnTo>
                  <a:lnTo>
                    <a:pt x="347" y="2143"/>
                  </a:lnTo>
                  <a:cubicBezTo>
                    <a:pt x="945" y="2143"/>
                    <a:pt x="1418" y="1670"/>
                    <a:pt x="1418" y="1071"/>
                  </a:cubicBezTo>
                  <a:cubicBezTo>
                    <a:pt x="1418" y="473"/>
                    <a:pt x="945"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3" name="Google Shape;19923;p94"/>
            <p:cNvSpPr/>
            <p:nvPr/>
          </p:nvSpPr>
          <p:spPr>
            <a:xfrm>
              <a:off x="-50414775" y="4045625"/>
              <a:ext cx="159125" cy="122875"/>
            </a:xfrm>
            <a:custGeom>
              <a:avLst/>
              <a:gdLst/>
              <a:ahLst/>
              <a:cxnLst/>
              <a:rect l="l" t="t" r="r" b="b"/>
              <a:pathLst>
                <a:path w="6365" h="4915" extrusionOk="0">
                  <a:moveTo>
                    <a:pt x="0" y="0"/>
                  </a:moveTo>
                  <a:lnTo>
                    <a:pt x="0" y="4915"/>
                  </a:lnTo>
                  <a:lnTo>
                    <a:pt x="6364" y="4915"/>
                  </a:lnTo>
                  <a:lnTo>
                    <a:pt x="636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4" name="Google Shape;19924;p94"/>
            <p:cNvSpPr/>
            <p:nvPr/>
          </p:nvSpPr>
          <p:spPr>
            <a:xfrm>
              <a:off x="-50503000" y="3992050"/>
              <a:ext cx="300900" cy="228450"/>
            </a:xfrm>
            <a:custGeom>
              <a:avLst/>
              <a:gdLst/>
              <a:ahLst/>
              <a:cxnLst/>
              <a:rect l="l" t="t" r="r" b="b"/>
              <a:pathLst>
                <a:path w="12036" h="9138" extrusionOk="0">
                  <a:moveTo>
                    <a:pt x="1797" y="1387"/>
                  </a:moveTo>
                  <a:cubicBezTo>
                    <a:pt x="1986" y="1387"/>
                    <a:pt x="2143" y="1544"/>
                    <a:pt x="2143" y="1733"/>
                  </a:cubicBezTo>
                  <a:lnTo>
                    <a:pt x="2143" y="3151"/>
                  </a:lnTo>
                  <a:cubicBezTo>
                    <a:pt x="2143" y="3372"/>
                    <a:pt x="1986" y="3529"/>
                    <a:pt x="1797" y="3529"/>
                  </a:cubicBezTo>
                  <a:cubicBezTo>
                    <a:pt x="1608" y="3529"/>
                    <a:pt x="1450" y="3372"/>
                    <a:pt x="1450" y="3151"/>
                  </a:cubicBezTo>
                  <a:lnTo>
                    <a:pt x="1450" y="1733"/>
                  </a:lnTo>
                  <a:cubicBezTo>
                    <a:pt x="1450" y="1544"/>
                    <a:pt x="1608" y="1387"/>
                    <a:pt x="1797" y="1387"/>
                  </a:cubicBezTo>
                  <a:close/>
                  <a:moveTo>
                    <a:pt x="1797" y="4222"/>
                  </a:moveTo>
                  <a:cubicBezTo>
                    <a:pt x="1986" y="4222"/>
                    <a:pt x="2143" y="4380"/>
                    <a:pt x="2143" y="4569"/>
                  </a:cubicBezTo>
                  <a:cubicBezTo>
                    <a:pt x="2143" y="4789"/>
                    <a:pt x="1986" y="4947"/>
                    <a:pt x="1797" y="4947"/>
                  </a:cubicBezTo>
                  <a:cubicBezTo>
                    <a:pt x="1576" y="4947"/>
                    <a:pt x="1419" y="4789"/>
                    <a:pt x="1419" y="4569"/>
                  </a:cubicBezTo>
                  <a:cubicBezTo>
                    <a:pt x="1419" y="4380"/>
                    <a:pt x="1576" y="4222"/>
                    <a:pt x="1797" y="4222"/>
                  </a:cubicBezTo>
                  <a:close/>
                  <a:moveTo>
                    <a:pt x="1797" y="5609"/>
                  </a:moveTo>
                  <a:cubicBezTo>
                    <a:pt x="1986" y="5609"/>
                    <a:pt x="2143" y="5766"/>
                    <a:pt x="2143" y="5955"/>
                  </a:cubicBezTo>
                  <a:lnTo>
                    <a:pt x="2143" y="7373"/>
                  </a:lnTo>
                  <a:cubicBezTo>
                    <a:pt x="2143" y="7562"/>
                    <a:pt x="1986" y="7719"/>
                    <a:pt x="1797" y="7719"/>
                  </a:cubicBezTo>
                  <a:cubicBezTo>
                    <a:pt x="1608" y="7719"/>
                    <a:pt x="1450" y="7562"/>
                    <a:pt x="1450" y="7373"/>
                  </a:cubicBezTo>
                  <a:lnTo>
                    <a:pt x="1450" y="5955"/>
                  </a:lnTo>
                  <a:cubicBezTo>
                    <a:pt x="1450" y="5766"/>
                    <a:pt x="1608" y="5609"/>
                    <a:pt x="1797" y="5609"/>
                  </a:cubicBezTo>
                  <a:close/>
                  <a:moveTo>
                    <a:pt x="10272" y="1387"/>
                  </a:moveTo>
                  <a:cubicBezTo>
                    <a:pt x="10461" y="1387"/>
                    <a:pt x="10618" y="1544"/>
                    <a:pt x="10618" y="1733"/>
                  </a:cubicBezTo>
                  <a:lnTo>
                    <a:pt x="10618" y="7373"/>
                  </a:lnTo>
                  <a:cubicBezTo>
                    <a:pt x="10618" y="7562"/>
                    <a:pt x="10461" y="7719"/>
                    <a:pt x="10272" y="7719"/>
                  </a:cubicBezTo>
                  <a:lnTo>
                    <a:pt x="3183" y="7719"/>
                  </a:lnTo>
                  <a:cubicBezTo>
                    <a:pt x="2962" y="7719"/>
                    <a:pt x="2805" y="7562"/>
                    <a:pt x="2805" y="7373"/>
                  </a:cubicBezTo>
                  <a:lnTo>
                    <a:pt x="2805" y="1733"/>
                  </a:lnTo>
                  <a:cubicBezTo>
                    <a:pt x="2805" y="1544"/>
                    <a:pt x="2962" y="1387"/>
                    <a:pt x="3183" y="1387"/>
                  </a:cubicBezTo>
                  <a:close/>
                  <a:moveTo>
                    <a:pt x="1072" y="1"/>
                  </a:moveTo>
                  <a:cubicBezTo>
                    <a:pt x="474" y="1"/>
                    <a:pt x="1" y="473"/>
                    <a:pt x="1" y="1072"/>
                  </a:cubicBezTo>
                  <a:lnTo>
                    <a:pt x="1" y="8097"/>
                  </a:lnTo>
                  <a:cubicBezTo>
                    <a:pt x="1" y="8664"/>
                    <a:pt x="474" y="9137"/>
                    <a:pt x="1072" y="9137"/>
                  </a:cubicBezTo>
                  <a:lnTo>
                    <a:pt x="10965" y="9137"/>
                  </a:lnTo>
                  <a:cubicBezTo>
                    <a:pt x="11563" y="9137"/>
                    <a:pt x="12036" y="8664"/>
                    <a:pt x="12036" y="8097"/>
                  </a:cubicBezTo>
                  <a:lnTo>
                    <a:pt x="12036" y="1072"/>
                  </a:lnTo>
                  <a:cubicBezTo>
                    <a:pt x="12036" y="473"/>
                    <a:pt x="11563" y="1"/>
                    <a:pt x="109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925" name="Google Shape;19925;p94"/>
          <p:cNvGrpSpPr/>
          <p:nvPr/>
        </p:nvGrpSpPr>
        <p:grpSpPr>
          <a:xfrm>
            <a:off x="3049627" y="1558811"/>
            <a:ext cx="355258" cy="356205"/>
            <a:chOff x="-48630025" y="3199700"/>
            <a:chExt cx="300100" cy="300900"/>
          </a:xfrm>
        </p:grpSpPr>
        <p:sp>
          <p:nvSpPr>
            <p:cNvPr id="19926" name="Google Shape;19926;p94"/>
            <p:cNvSpPr/>
            <p:nvPr/>
          </p:nvSpPr>
          <p:spPr>
            <a:xfrm>
              <a:off x="-48630025" y="3199700"/>
              <a:ext cx="300100" cy="300900"/>
            </a:xfrm>
            <a:custGeom>
              <a:avLst/>
              <a:gdLst/>
              <a:ahLst/>
              <a:cxnLst/>
              <a:rect l="l" t="t" r="r" b="b"/>
              <a:pathLst>
                <a:path w="12004" h="12036" extrusionOk="0">
                  <a:moveTo>
                    <a:pt x="9893" y="1419"/>
                  </a:moveTo>
                  <a:lnTo>
                    <a:pt x="9893" y="1765"/>
                  </a:lnTo>
                  <a:cubicBezTo>
                    <a:pt x="9893" y="1986"/>
                    <a:pt x="10051" y="2143"/>
                    <a:pt x="10240" y="2143"/>
                  </a:cubicBezTo>
                  <a:lnTo>
                    <a:pt x="10586" y="2143"/>
                  </a:lnTo>
                  <a:lnTo>
                    <a:pt x="10586" y="5294"/>
                  </a:lnTo>
                  <a:cubicBezTo>
                    <a:pt x="9738" y="4603"/>
                    <a:pt x="8014" y="3599"/>
                    <a:pt x="6006" y="3592"/>
                  </a:cubicBezTo>
                  <a:lnTo>
                    <a:pt x="6006" y="3592"/>
                  </a:lnTo>
                  <a:cubicBezTo>
                    <a:pt x="6010" y="3592"/>
                    <a:pt x="6014" y="3592"/>
                    <a:pt x="6018" y="3592"/>
                  </a:cubicBezTo>
                  <a:lnTo>
                    <a:pt x="6018" y="3592"/>
                  </a:lnTo>
                  <a:cubicBezTo>
                    <a:pt x="6013" y="3592"/>
                    <a:pt x="6008" y="3592"/>
                    <a:pt x="6003" y="3592"/>
                  </a:cubicBezTo>
                  <a:lnTo>
                    <a:pt x="6003" y="3592"/>
                  </a:lnTo>
                  <a:cubicBezTo>
                    <a:pt x="5997" y="3592"/>
                    <a:pt x="5992" y="3592"/>
                    <a:pt x="5987" y="3592"/>
                  </a:cubicBezTo>
                  <a:cubicBezTo>
                    <a:pt x="5991" y="3592"/>
                    <a:pt x="5995" y="3592"/>
                    <a:pt x="5999" y="3592"/>
                  </a:cubicBezTo>
                  <a:lnTo>
                    <a:pt x="5999" y="3592"/>
                  </a:lnTo>
                  <a:cubicBezTo>
                    <a:pt x="4022" y="3599"/>
                    <a:pt x="2298" y="4666"/>
                    <a:pt x="1418" y="5294"/>
                  </a:cubicBezTo>
                  <a:lnTo>
                    <a:pt x="1418" y="2143"/>
                  </a:lnTo>
                  <a:lnTo>
                    <a:pt x="1765" y="2143"/>
                  </a:lnTo>
                  <a:cubicBezTo>
                    <a:pt x="1986" y="2143"/>
                    <a:pt x="2112" y="1986"/>
                    <a:pt x="2112" y="1765"/>
                  </a:cubicBezTo>
                  <a:lnTo>
                    <a:pt x="2112" y="1419"/>
                  </a:lnTo>
                  <a:close/>
                  <a:moveTo>
                    <a:pt x="6002" y="3592"/>
                  </a:moveTo>
                  <a:cubicBezTo>
                    <a:pt x="7319" y="3601"/>
                    <a:pt x="8413" y="4700"/>
                    <a:pt x="8413" y="6018"/>
                  </a:cubicBezTo>
                  <a:cubicBezTo>
                    <a:pt x="8413" y="7368"/>
                    <a:pt x="7319" y="8467"/>
                    <a:pt x="6002" y="8476"/>
                  </a:cubicBezTo>
                  <a:lnTo>
                    <a:pt x="6002" y="8476"/>
                  </a:lnTo>
                  <a:cubicBezTo>
                    <a:pt x="4686" y="8467"/>
                    <a:pt x="3592" y="7368"/>
                    <a:pt x="3592" y="6018"/>
                  </a:cubicBezTo>
                  <a:cubicBezTo>
                    <a:pt x="3592" y="4700"/>
                    <a:pt x="4686" y="3601"/>
                    <a:pt x="6002" y="3592"/>
                  </a:cubicBezTo>
                  <a:close/>
                  <a:moveTo>
                    <a:pt x="10586" y="6774"/>
                  </a:moveTo>
                  <a:lnTo>
                    <a:pt x="10586" y="9925"/>
                  </a:lnTo>
                  <a:lnTo>
                    <a:pt x="10240" y="9925"/>
                  </a:lnTo>
                  <a:cubicBezTo>
                    <a:pt x="10051" y="9925"/>
                    <a:pt x="9893" y="10082"/>
                    <a:pt x="9893" y="10271"/>
                  </a:cubicBezTo>
                  <a:lnTo>
                    <a:pt x="9893" y="10618"/>
                  </a:lnTo>
                  <a:lnTo>
                    <a:pt x="2112" y="10618"/>
                  </a:lnTo>
                  <a:lnTo>
                    <a:pt x="2112" y="10271"/>
                  </a:lnTo>
                  <a:cubicBezTo>
                    <a:pt x="2112" y="10082"/>
                    <a:pt x="1986" y="9925"/>
                    <a:pt x="1765" y="9925"/>
                  </a:cubicBezTo>
                  <a:lnTo>
                    <a:pt x="1418" y="9925"/>
                  </a:lnTo>
                  <a:lnTo>
                    <a:pt x="1418" y="6774"/>
                  </a:lnTo>
                  <a:cubicBezTo>
                    <a:pt x="2298" y="7434"/>
                    <a:pt x="4022" y="8469"/>
                    <a:pt x="5999" y="8476"/>
                  </a:cubicBezTo>
                  <a:lnTo>
                    <a:pt x="5999" y="8476"/>
                  </a:lnTo>
                  <a:cubicBezTo>
                    <a:pt x="5995" y="8476"/>
                    <a:pt x="5991" y="8476"/>
                    <a:pt x="5987" y="8476"/>
                  </a:cubicBezTo>
                  <a:cubicBezTo>
                    <a:pt x="5992" y="8476"/>
                    <a:pt x="5997" y="8476"/>
                    <a:pt x="6002" y="8476"/>
                  </a:cubicBezTo>
                  <a:lnTo>
                    <a:pt x="6002" y="8476"/>
                  </a:lnTo>
                  <a:cubicBezTo>
                    <a:pt x="6008" y="8476"/>
                    <a:pt x="6013" y="8476"/>
                    <a:pt x="6018" y="8476"/>
                  </a:cubicBezTo>
                  <a:cubicBezTo>
                    <a:pt x="6014" y="8476"/>
                    <a:pt x="6010" y="8476"/>
                    <a:pt x="6006" y="8476"/>
                  </a:cubicBezTo>
                  <a:lnTo>
                    <a:pt x="6006" y="8476"/>
                  </a:lnTo>
                  <a:cubicBezTo>
                    <a:pt x="8014" y="8469"/>
                    <a:pt x="9738" y="7402"/>
                    <a:pt x="10586" y="6774"/>
                  </a:cubicBezTo>
                  <a:close/>
                  <a:moveTo>
                    <a:pt x="347" y="1"/>
                  </a:moveTo>
                  <a:cubicBezTo>
                    <a:pt x="158" y="1"/>
                    <a:pt x="1" y="158"/>
                    <a:pt x="1" y="347"/>
                  </a:cubicBezTo>
                  <a:lnTo>
                    <a:pt x="1" y="1765"/>
                  </a:lnTo>
                  <a:cubicBezTo>
                    <a:pt x="1" y="1986"/>
                    <a:pt x="158" y="2143"/>
                    <a:pt x="347" y="2143"/>
                  </a:cubicBezTo>
                  <a:lnTo>
                    <a:pt x="694" y="2143"/>
                  </a:lnTo>
                  <a:lnTo>
                    <a:pt x="694" y="9925"/>
                  </a:lnTo>
                  <a:lnTo>
                    <a:pt x="347" y="9925"/>
                  </a:lnTo>
                  <a:cubicBezTo>
                    <a:pt x="158" y="9925"/>
                    <a:pt x="1" y="10082"/>
                    <a:pt x="1" y="10271"/>
                  </a:cubicBezTo>
                  <a:lnTo>
                    <a:pt x="1" y="11689"/>
                  </a:lnTo>
                  <a:cubicBezTo>
                    <a:pt x="1" y="11910"/>
                    <a:pt x="158" y="12036"/>
                    <a:pt x="347" y="12036"/>
                  </a:cubicBezTo>
                  <a:lnTo>
                    <a:pt x="1765" y="12036"/>
                  </a:lnTo>
                  <a:cubicBezTo>
                    <a:pt x="1986" y="12036"/>
                    <a:pt x="2112" y="11910"/>
                    <a:pt x="2112" y="11689"/>
                  </a:cubicBezTo>
                  <a:lnTo>
                    <a:pt x="2112" y="11343"/>
                  </a:lnTo>
                  <a:lnTo>
                    <a:pt x="9893" y="11343"/>
                  </a:lnTo>
                  <a:lnTo>
                    <a:pt x="9893" y="11689"/>
                  </a:lnTo>
                  <a:cubicBezTo>
                    <a:pt x="9893" y="11910"/>
                    <a:pt x="10051" y="12036"/>
                    <a:pt x="10240" y="12036"/>
                  </a:cubicBezTo>
                  <a:lnTo>
                    <a:pt x="11658" y="12036"/>
                  </a:lnTo>
                  <a:cubicBezTo>
                    <a:pt x="11847" y="12036"/>
                    <a:pt x="12004" y="11910"/>
                    <a:pt x="12004" y="11689"/>
                  </a:cubicBezTo>
                  <a:lnTo>
                    <a:pt x="12004" y="10271"/>
                  </a:lnTo>
                  <a:cubicBezTo>
                    <a:pt x="12004" y="10082"/>
                    <a:pt x="11847" y="9925"/>
                    <a:pt x="11658" y="9925"/>
                  </a:cubicBezTo>
                  <a:lnTo>
                    <a:pt x="11311" y="9925"/>
                  </a:lnTo>
                  <a:lnTo>
                    <a:pt x="11311" y="2143"/>
                  </a:lnTo>
                  <a:lnTo>
                    <a:pt x="11658" y="2143"/>
                  </a:lnTo>
                  <a:cubicBezTo>
                    <a:pt x="11847" y="2143"/>
                    <a:pt x="12004" y="1986"/>
                    <a:pt x="12004" y="1765"/>
                  </a:cubicBezTo>
                  <a:lnTo>
                    <a:pt x="12004" y="347"/>
                  </a:lnTo>
                  <a:cubicBezTo>
                    <a:pt x="12004" y="158"/>
                    <a:pt x="11847" y="1"/>
                    <a:pt x="11658" y="1"/>
                  </a:cubicBezTo>
                  <a:lnTo>
                    <a:pt x="10240" y="1"/>
                  </a:lnTo>
                  <a:cubicBezTo>
                    <a:pt x="10051" y="1"/>
                    <a:pt x="9893" y="158"/>
                    <a:pt x="9893" y="347"/>
                  </a:cubicBezTo>
                  <a:lnTo>
                    <a:pt x="9893" y="725"/>
                  </a:lnTo>
                  <a:lnTo>
                    <a:pt x="2112" y="725"/>
                  </a:lnTo>
                  <a:lnTo>
                    <a:pt x="2112" y="347"/>
                  </a:lnTo>
                  <a:cubicBezTo>
                    <a:pt x="2112" y="158"/>
                    <a:pt x="1986"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7" name="Google Shape;19927;p94"/>
            <p:cNvSpPr/>
            <p:nvPr/>
          </p:nvSpPr>
          <p:spPr>
            <a:xfrm>
              <a:off x="-48524475" y="3306025"/>
              <a:ext cx="88225" cy="89050"/>
            </a:xfrm>
            <a:custGeom>
              <a:avLst/>
              <a:gdLst/>
              <a:ahLst/>
              <a:cxnLst/>
              <a:rect l="l" t="t" r="r" b="b"/>
              <a:pathLst>
                <a:path w="3529" h="3562" extrusionOk="0">
                  <a:moveTo>
                    <a:pt x="1765" y="726"/>
                  </a:moveTo>
                  <a:cubicBezTo>
                    <a:pt x="2363" y="726"/>
                    <a:pt x="2836" y="1198"/>
                    <a:pt x="2836" y="1765"/>
                  </a:cubicBezTo>
                  <a:cubicBezTo>
                    <a:pt x="2836" y="2364"/>
                    <a:pt x="2363" y="2836"/>
                    <a:pt x="1765" y="2836"/>
                  </a:cubicBezTo>
                  <a:cubicBezTo>
                    <a:pt x="1166" y="2836"/>
                    <a:pt x="694" y="2364"/>
                    <a:pt x="694" y="1765"/>
                  </a:cubicBezTo>
                  <a:cubicBezTo>
                    <a:pt x="694" y="1198"/>
                    <a:pt x="1166" y="726"/>
                    <a:pt x="1765" y="726"/>
                  </a:cubicBezTo>
                  <a:close/>
                  <a:moveTo>
                    <a:pt x="1765" y="1"/>
                  </a:moveTo>
                  <a:cubicBezTo>
                    <a:pt x="788" y="1"/>
                    <a:pt x="0" y="789"/>
                    <a:pt x="0" y="1765"/>
                  </a:cubicBezTo>
                  <a:cubicBezTo>
                    <a:pt x="0" y="2773"/>
                    <a:pt x="788" y="3561"/>
                    <a:pt x="1765" y="3561"/>
                  </a:cubicBezTo>
                  <a:cubicBezTo>
                    <a:pt x="2741" y="3561"/>
                    <a:pt x="3529" y="2773"/>
                    <a:pt x="3529" y="1765"/>
                  </a:cubicBezTo>
                  <a:cubicBezTo>
                    <a:pt x="3529" y="789"/>
                    <a:pt x="2741"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8" name="Google Shape;19928;p94"/>
            <p:cNvSpPr/>
            <p:nvPr/>
          </p:nvSpPr>
          <p:spPr>
            <a:xfrm>
              <a:off x="-48489025" y="3341475"/>
              <a:ext cx="17350" cy="18150"/>
            </a:xfrm>
            <a:custGeom>
              <a:avLst/>
              <a:gdLst/>
              <a:ahLst/>
              <a:cxnLst/>
              <a:rect l="l" t="t" r="r" b="b"/>
              <a:pathLst>
                <a:path w="694" h="726" extrusionOk="0">
                  <a:moveTo>
                    <a:pt x="347" y="1"/>
                  </a:moveTo>
                  <a:cubicBezTo>
                    <a:pt x="158" y="1"/>
                    <a:pt x="0" y="158"/>
                    <a:pt x="0" y="347"/>
                  </a:cubicBezTo>
                  <a:cubicBezTo>
                    <a:pt x="0" y="536"/>
                    <a:pt x="158" y="725"/>
                    <a:pt x="347" y="725"/>
                  </a:cubicBezTo>
                  <a:cubicBezTo>
                    <a:pt x="536" y="725"/>
                    <a:pt x="693" y="536"/>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929" name="Google Shape;19929;p94"/>
          <p:cNvGrpSpPr/>
          <p:nvPr/>
        </p:nvGrpSpPr>
        <p:grpSpPr>
          <a:xfrm>
            <a:off x="3049627" y="1996107"/>
            <a:ext cx="355258" cy="355258"/>
            <a:chOff x="-48630025" y="3569100"/>
            <a:chExt cx="300100" cy="300100"/>
          </a:xfrm>
        </p:grpSpPr>
        <p:sp>
          <p:nvSpPr>
            <p:cNvPr id="19930" name="Google Shape;19930;p94"/>
            <p:cNvSpPr/>
            <p:nvPr/>
          </p:nvSpPr>
          <p:spPr>
            <a:xfrm>
              <a:off x="-48400825" y="3710875"/>
              <a:ext cx="18150" cy="17350"/>
            </a:xfrm>
            <a:custGeom>
              <a:avLst/>
              <a:gdLst/>
              <a:ahLst/>
              <a:cxnLst/>
              <a:rect l="l" t="t" r="r" b="b"/>
              <a:pathLst>
                <a:path w="726" h="694" extrusionOk="0">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1" name="Google Shape;19931;p94"/>
            <p:cNvSpPr/>
            <p:nvPr/>
          </p:nvSpPr>
          <p:spPr>
            <a:xfrm>
              <a:off x="-48400825" y="3781750"/>
              <a:ext cx="18150" cy="17350"/>
            </a:xfrm>
            <a:custGeom>
              <a:avLst/>
              <a:gdLst/>
              <a:ahLst/>
              <a:cxnLst/>
              <a:rect l="l" t="t" r="r" b="b"/>
              <a:pathLst>
                <a:path w="726" h="694" extrusionOk="0">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2" name="Google Shape;19932;p94"/>
            <p:cNvSpPr/>
            <p:nvPr/>
          </p:nvSpPr>
          <p:spPr>
            <a:xfrm>
              <a:off x="-48488250" y="3710875"/>
              <a:ext cx="18150" cy="17350"/>
            </a:xfrm>
            <a:custGeom>
              <a:avLst/>
              <a:gdLst/>
              <a:ahLst/>
              <a:cxnLst/>
              <a:rect l="l" t="t" r="r" b="b"/>
              <a:pathLst>
                <a:path w="726" h="694" extrusionOk="0">
                  <a:moveTo>
                    <a:pt x="347" y="0"/>
                  </a:moveTo>
                  <a:cubicBezTo>
                    <a:pt x="158" y="0"/>
                    <a:pt x="1" y="158"/>
                    <a:pt x="1" y="347"/>
                  </a:cubicBezTo>
                  <a:cubicBezTo>
                    <a:pt x="1" y="536"/>
                    <a:pt x="158" y="694"/>
                    <a:pt x="347" y="694"/>
                  </a:cubicBezTo>
                  <a:cubicBezTo>
                    <a:pt x="536" y="694"/>
                    <a:pt x="694" y="536"/>
                    <a:pt x="694" y="347"/>
                  </a:cubicBezTo>
                  <a:cubicBezTo>
                    <a:pt x="725"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3" name="Google Shape;19933;p94"/>
            <p:cNvSpPr/>
            <p:nvPr/>
          </p:nvSpPr>
          <p:spPr>
            <a:xfrm>
              <a:off x="-48488250" y="3640000"/>
              <a:ext cx="18150" cy="17350"/>
            </a:xfrm>
            <a:custGeom>
              <a:avLst/>
              <a:gdLst/>
              <a:ahLst/>
              <a:cxnLst/>
              <a:rect l="l" t="t" r="r" b="b"/>
              <a:pathLst>
                <a:path w="726" h="694" extrusionOk="0">
                  <a:moveTo>
                    <a:pt x="347" y="0"/>
                  </a:moveTo>
                  <a:cubicBezTo>
                    <a:pt x="158" y="0"/>
                    <a:pt x="1" y="158"/>
                    <a:pt x="1" y="347"/>
                  </a:cubicBezTo>
                  <a:cubicBezTo>
                    <a:pt x="1" y="536"/>
                    <a:pt x="158" y="693"/>
                    <a:pt x="347" y="693"/>
                  </a:cubicBezTo>
                  <a:cubicBezTo>
                    <a:pt x="536" y="693"/>
                    <a:pt x="694" y="536"/>
                    <a:pt x="694" y="347"/>
                  </a:cubicBezTo>
                  <a:cubicBezTo>
                    <a:pt x="725"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4" name="Google Shape;19934;p94"/>
            <p:cNvSpPr/>
            <p:nvPr/>
          </p:nvSpPr>
          <p:spPr>
            <a:xfrm>
              <a:off x="-48400825" y="364000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5" name="Google Shape;19935;p94"/>
            <p:cNvSpPr/>
            <p:nvPr/>
          </p:nvSpPr>
          <p:spPr>
            <a:xfrm>
              <a:off x="-48541800" y="3569100"/>
              <a:ext cx="211875" cy="300100"/>
            </a:xfrm>
            <a:custGeom>
              <a:avLst/>
              <a:gdLst/>
              <a:ahLst/>
              <a:cxnLst/>
              <a:rect l="l" t="t" r="r" b="b"/>
              <a:pathLst>
                <a:path w="8475" h="12004" extrusionOk="0">
                  <a:moveTo>
                    <a:pt x="2489" y="2080"/>
                  </a:moveTo>
                  <a:cubicBezTo>
                    <a:pt x="3088" y="2080"/>
                    <a:pt x="3560" y="2552"/>
                    <a:pt x="3560" y="3151"/>
                  </a:cubicBezTo>
                  <a:cubicBezTo>
                    <a:pt x="3560" y="3750"/>
                    <a:pt x="3088" y="4222"/>
                    <a:pt x="2489" y="4222"/>
                  </a:cubicBezTo>
                  <a:cubicBezTo>
                    <a:pt x="1891" y="4222"/>
                    <a:pt x="1418" y="3750"/>
                    <a:pt x="1418" y="3151"/>
                  </a:cubicBezTo>
                  <a:cubicBezTo>
                    <a:pt x="1418" y="2552"/>
                    <a:pt x="1891" y="2080"/>
                    <a:pt x="2489" y="2080"/>
                  </a:cubicBezTo>
                  <a:close/>
                  <a:moveTo>
                    <a:pt x="6018" y="2080"/>
                  </a:moveTo>
                  <a:cubicBezTo>
                    <a:pt x="6585" y="2080"/>
                    <a:pt x="7057" y="2552"/>
                    <a:pt x="7057" y="3151"/>
                  </a:cubicBezTo>
                  <a:cubicBezTo>
                    <a:pt x="7057" y="3750"/>
                    <a:pt x="6585" y="4222"/>
                    <a:pt x="6018" y="4222"/>
                  </a:cubicBezTo>
                  <a:cubicBezTo>
                    <a:pt x="5419" y="4222"/>
                    <a:pt x="4947" y="3750"/>
                    <a:pt x="4947" y="3151"/>
                  </a:cubicBezTo>
                  <a:cubicBezTo>
                    <a:pt x="4947" y="2552"/>
                    <a:pt x="5419" y="2080"/>
                    <a:pt x="6018" y="2080"/>
                  </a:cubicBezTo>
                  <a:close/>
                  <a:moveTo>
                    <a:pt x="2489" y="4915"/>
                  </a:moveTo>
                  <a:cubicBezTo>
                    <a:pt x="3088" y="4915"/>
                    <a:pt x="3560" y="5388"/>
                    <a:pt x="3560" y="5987"/>
                  </a:cubicBezTo>
                  <a:cubicBezTo>
                    <a:pt x="3560" y="6585"/>
                    <a:pt x="3088" y="7058"/>
                    <a:pt x="2489" y="7058"/>
                  </a:cubicBezTo>
                  <a:cubicBezTo>
                    <a:pt x="1891" y="7058"/>
                    <a:pt x="1418" y="6585"/>
                    <a:pt x="1418" y="5987"/>
                  </a:cubicBezTo>
                  <a:cubicBezTo>
                    <a:pt x="1418" y="5388"/>
                    <a:pt x="1891" y="4915"/>
                    <a:pt x="2489" y="4915"/>
                  </a:cubicBezTo>
                  <a:close/>
                  <a:moveTo>
                    <a:pt x="6018" y="4915"/>
                  </a:moveTo>
                  <a:cubicBezTo>
                    <a:pt x="6585" y="4915"/>
                    <a:pt x="7057" y="5388"/>
                    <a:pt x="7057" y="5987"/>
                  </a:cubicBezTo>
                  <a:cubicBezTo>
                    <a:pt x="7057" y="6585"/>
                    <a:pt x="6585" y="7058"/>
                    <a:pt x="6018" y="7058"/>
                  </a:cubicBezTo>
                  <a:cubicBezTo>
                    <a:pt x="5419" y="7058"/>
                    <a:pt x="4947" y="6585"/>
                    <a:pt x="4947" y="5987"/>
                  </a:cubicBezTo>
                  <a:cubicBezTo>
                    <a:pt x="4947" y="5388"/>
                    <a:pt x="5419" y="4915"/>
                    <a:pt x="6018" y="4915"/>
                  </a:cubicBezTo>
                  <a:close/>
                  <a:moveTo>
                    <a:pt x="2489" y="7751"/>
                  </a:moveTo>
                  <a:cubicBezTo>
                    <a:pt x="3088" y="7751"/>
                    <a:pt x="3560" y="8223"/>
                    <a:pt x="3560" y="8822"/>
                  </a:cubicBezTo>
                  <a:cubicBezTo>
                    <a:pt x="3560" y="9421"/>
                    <a:pt x="3088" y="9862"/>
                    <a:pt x="2489" y="9862"/>
                  </a:cubicBezTo>
                  <a:cubicBezTo>
                    <a:pt x="1891" y="9862"/>
                    <a:pt x="1418" y="9421"/>
                    <a:pt x="1418" y="8822"/>
                  </a:cubicBezTo>
                  <a:cubicBezTo>
                    <a:pt x="1418" y="8223"/>
                    <a:pt x="1891" y="7751"/>
                    <a:pt x="2489" y="7751"/>
                  </a:cubicBezTo>
                  <a:close/>
                  <a:moveTo>
                    <a:pt x="6018" y="7751"/>
                  </a:moveTo>
                  <a:cubicBezTo>
                    <a:pt x="6585" y="7751"/>
                    <a:pt x="7057" y="8223"/>
                    <a:pt x="7057" y="8822"/>
                  </a:cubicBezTo>
                  <a:cubicBezTo>
                    <a:pt x="7057" y="9421"/>
                    <a:pt x="6585" y="9862"/>
                    <a:pt x="6018" y="9862"/>
                  </a:cubicBezTo>
                  <a:cubicBezTo>
                    <a:pt x="5419" y="9862"/>
                    <a:pt x="4947" y="9421"/>
                    <a:pt x="4947" y="8822"/>
                  </a:cubicBezTo>
                  <a:cubicBezTo>
                    <a:pt x="4947" y="8223"/>
                    <a:pt x="5419" y="7751"/>
                    <a:pt x="6018" y="7751"/>
                  </a:cubicBezTo>
                  <a:close/>
                  <a:moveTo>
                    <a:pt x="1796" y="1"/>
                  </a:moveTo>
                  <a:cubicBezTo>
                    <a:pt x="788" y="1"/>
                    <a:pt x="0" y="788"/>
                    <a:pt x="0" y="1765"/>
                  </a:cubicBezTo>
                  <a:lnTo>
                    <a:pt x="0" y="10240"/>
                  </a:lnTo>
                  <a:cubicBezTo>
                    <a:pt x="0" y="11216"/>
                    <a:pt x="788" y="12004"/>
                    <a:pt x="1796" y="12004"/>
                  </a:cubicBezTo>
                  <a:lnTo>
                    <a:pt x="6711" y="12004"/>
                  </a:lnTo>
                  <a:cubicBezTo>
                    <a:pt x="7687" y="12004"/>
                    <a:pt x="8475" y="11216"/>
                    <a:pt x="8475" y="10240"/>
                  </a:cubicBezTo>
                  <a:lnTo>
                    <a:pt x="8475" y="1765"/>
                  </a:lnTo>
                  <a:cubicBezTo>
                    <a:pt x="8475" y="788"/>
                    <a:pt x="7687" y="1"/>
                    <a:pt x="67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6" name="Google Shape;19936;p94"/>
            <p:cNvSpPr/>
            <p:nvPr/>
          </p:nvSpPr>
          <p:spPr>
            <a:xfrm>
              <a:off x="-48488250" y="3781750"/>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36" y="694"/>
                    <a:pt x="694" y="536"/>
                    <a:pt x="694" y="347"/>
                  </a:cubicBezTo>
                  <a:cubicBezTo>
                    <a:pt x="725"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7" name="Google Shape;19937;p94"/>
            <p:cNvSpPr/>
            <p:nvPr/>
          </p:nvSpPr>
          <p:spPr>
            <a:xfrm>
              <a:off x="-48630025" y="3569900"/>
              <a:ext cx="71700" cy="87450"/>
            </a:xfrm>
            <a:custGeom>
              <a:avLst/>
              <a:gdLst/>
              <a:ahLst/>
              <a:cxnLst/>
              <a:rect l="l" t="t" r="r" b="b"/>
              <a:pathLst>
                <a:path w="2868" h="3498" extrusionOk="0">
                  <a:moveTo>
                    <a:pt x="2490" y="0"/>
                  </a:moveTo>
                  <a:cubicBezTo>
                    <a:pt x="1765" y="0"/>
                    <a:pt x="1229" y="32"/>
                    <a:pt x="631" y="630"/>
                  </a:cubicBezTo>
                  <a:cubicBezTo>
                    <a:pt x="221" y="1040"/>
                    <a:pt x="1" y="1575"/>
                    <a:pt x="1" y="2142"/>
                  </a:cubicBezTo>
                  <a:cubicBezTo>
                    <a:pt x="1" y="2867"/>
                    <a:pt x="631" y="3497"/>
                    <a:pt x="1418" y="3497"/>
                  </a:cubicBezTo>
                  <a:cubicBezTo>
                    <a:pt x="2017" y="3497"/>
                    <a:pt x="2553" y="3119"/>
                    <a:pt x="2742" y="2552"/>
                  </a:cubicBezTo>
                  <a:cubicBezTo>
                    <a:pt x="2868" y="2237"/>
                    <a:pt x="2805" y="1922"/>
                    <a:pt x="2584" y="1701"/>
                  </a:cubicBezTo>
                  <a:cubicBezTo>
                    <a:pt x="2395" y="1449"/>
                    <a:pt x="2269" y="1134"/>
                    <a:pt x="2742" y="567"/>
                  </a:cubicBezTo>
                  <a:cubicBezTo>
                    <a:pt x="2836" y="441"/>
                    <a:pt x="2868" y="315"/>
                    <a:pt x="2805" y="189"/>
                  </a:cubicBezTo>
                  <a:cubicBezTo>
                    <a:pt x="2742" y="95"/>
                    <a:pt x="2584" y="0"/>
                    <a:pt x="249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8" name="Google Shape;19938;p94"/>
            <p:cNvSpPr/>
            <p:nvPr/>
          </p:nvSpPr>
          <p:spPr>
            <a:xfrm>
              <a:off x="-48626875" y="3668350"/>
              <a:ext cx="64625" cy="42550"/>
            </a:xfrm>
            <a:custGeom>
              <a:avLst/>
              <a:gdLst/>
              <a:ahLst/>
              <a:cxnLst/>
              <a:rect l="l" t="t" r="r" b="b"/>
              <a:pathLst>
                <a:path w="2585" h="1702" extrusionOk="0">
                  <a:moveTo>
                    <a:pt x="316" y="0"/>
                  </a:moveTo>
                  <a:cubicBezTo>
                    <a:pt x="158" y="473"/>
                    <a:pt x="32" y="1103"/>
                    <a:pt x="1" y="1701"/>
                  </a:cubicBezTo>
                  <a:lnTo>
                    <a:pt x="2584" y="1701"/>
                  </a:lnTo>
                  <a:cubicBezTo>
                    <a:pt x="2521" y="1103"/>
                    <a:pt x="2427" y="504"/>
                    <a:pt x="2269" y="0"/>
                  </a:cubicBezTo>
                  <a:cubicBezTo>
                    <a:pt x="1954" y="158"/>
                    <a:pt x="1639" y="252"/>
                    <a:pt x="1292" y="252"/>
                  </a:cubicBezTo>
                  <a:cubicBezTo>
                    <a:pt x="946" y="252"/>
                    <a:pt x="631" y="158"/>
                    <a:pt x="3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9" name="Google Shape;19939;p94"/>
            <p:cNvSpPr/>
            <p:nvPr/>
          </p:nvSpPr>
          <p:spPr>
            <a:xfrm>
              <a:off x="-48630025" y="3727425"/>
              <a:ext cx="70925" cy="141775"/>
            </a:xfrm>
            <a:custGeom>
              <a:avLst/>
              <a:gdLst/>
              <a:ahLst/>
              <a:cxnLst/>
              <a:rect l="l" t="t" r="r" b="b"/>
              <a:pathLst>
                <a:path w="2837" h="5671" extrusionOk="0">
                  <a:moveTo>
                    <a:pt x="32" y="0"/>
                  </a:moveTo>
                  <a:cubicBezTo>
                    <a:pt x="1" y="347"/>
                    <a:pt x="1" y="756"/>
                    <a:pt x="1" y="1071"/>
                  </a:cubicBezTo>
                  <a:cubicBezTo>
                    <a:pt x="1" y="2741"/>
                    <a:pt x="316" y="5671"/>
                    <a:pt x="1418" y="5671"/>
                  </a:cubicBezTo>
                  <a:cubicBezTo>
                    <a:pt x="2521" y="5671"/>
                    <a:pt x="2836" y="2804"/>
                    <a:pt x="2836" y="1071"/>
                  </a:cubicBezTo>
                  <a:cubicBezTo>
                    <a:pt x="2836" y="756"/>
                    <a:pt x="2836" y="378"/>
                    <a:pt x="28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940" name="Google Shape;19940;p94"/>
          <p:cNvGrpSpPr/>
          <p:nvPr/>
        </p:nvGrpSpPr>
        <p:grpSpPr>
          <a:xfrm>
            <a:off x="3050101" y="2433403"/>
            <a:ext cx="354311" cy="353394"/>
            <a:chOff x="-48629225" y="3938500"/>
            <a:chExt cx="299300" cy="298525"/>
          </a:xfrm>
        </p:grpSpPr>
        <p:sp>
          <p:nvSpPr>
            <p:cNvPr id="19941" name="Google Shape;19941;p94"/>
            <p:cNvSpPr/>
            <p:nvPr/>
          </p:nvSpPr>
          <p:spPr>
            <a:xfrm>
              <a:off x="-48629225" y="3938500"/>
              <a:ext cx="299300" cy="298525"/>
            </a:xfrm>
            <a:custGeom>
              <a:avLst/>
              <a:gdLst/>
              <a:ahLst/>
              <a:cxnLst/>
              <a:rect l="l" t="t" r="r" b="b"/>
              <a:pathLst>
                <a:path w="11972" h="11941" extrusionOk="0">
                  <a:moveTo>
                    <a:pt x="5955" y="2111"/>
                  </a:moveTo>
                  <a:cubicBezTo>
                    <a:pt x="8097" y="2111"/>
                    <a:pt x="9830" y="3844"/>
                    <a:pt x="9830" y="5986"/>
                  </a:cubicBezTo>
                  <a:cubicBezTo>
                    <a:pt x="9798" y="8129"/>
                    <a:pt x="8066" y="9830"/>
                    <a:pt x="5955" y="9830"/>
                  </a:cubicBezTo>
                  <a:cubicBezTo>
                    <a:pt x="3875" y="9830"/>
                    <a:pt x="2080" y="8129"/>
                    <a:pt x="2080" y="5986"/>
                  </a:cubicBezTo>
                  <a:cubicBezTo>
                    <a:pt x="2080" y="3844"/>
                    <a:pt x="3812" y="2111"/>
                    <a:pt x="5955" y="2111"/>
                  </a:cubicBezTo>
                  <a:close/>
                  <a:moveTo>
                    <a:pt x="5293" y="0"/>
                  </a:moveTo>
                  <a:cubicBezTo>
                    <a:pt x="5167" y="0"/>
                    <a:pt x="5041" y="63"/>
                    <a:pt x="4978" y="189"/>
                  </a:cubicBezTo>
                  <a:lnTo>
                    <a:pt x="4631" y="882"/>
                  </a:lnTo>
                  <a:cubicBezTo>
                    <a:pt x="4190" y="1009"/>
                    <a:pt x="3749" y="1166"/>
                    <a:pt x="3371" y="1418"/>
                  </a:cubicBezTo>
                  <a:lnTo>
                    <a:pt x="2615" y="1166"/>
                  </a:lnTo>
                  <a:cubicBezTo>
                    <a:pt x="2584" y="1158"/>
                    <a:pt x="2550" y="1154"/>
                    <a:pt x="2517" y="1154"/>
                  </a:cubicBezTo>
                  <a:cubicBezTo>
                    <a:pt x="2416" y="1154"/>
                    <a:pt x="2316" y="1190"/>
                    <a:pt x="2269" y="1261"/>
                  </a:cubicBezTo>
                  <a:lnTo>
                    <a:pt x="1260" y="2237"/>
                  </a:lnTo>
                  <a:cubicBezTo>
                    <a:pt x="1197" y="2300"/>
                    <a:pt x="1166" y="2458"/>
                    <a:pt x="1197" y="2584"/>
                  </a:cubicBezTo>
                  <a:lnTo>
                    <a:pt x="1418" y="3340"/>
                  </a:lnTo>
                  <a:cubicBezTo>
                    <a:pt x="1197" y="3718"/>
                    <a:pt x="1040" y="4159"/>
                    <a:pt x="914" y="4600"/>
                  </a:cubicBezTo>
                  <a:lnTo>
                    <a:pt x="221" y="4947"/>
                  </a:lnTo>
                  <a:cubicBezTo>
                    <a:pt x="95" y="5010"/>
                    <a:pt x="0" y="5136"/>
                    <a:pt x="0" y="5262"/>
                  </a:cubicBezTo>
                  <a:lnTo>
                    <a:pt x="0" y="6679"/>
                  </a:lnTo>
                  <a:cubicBezTo>
                    <a:pt x="0" y="6805"/>
                    <a:pt x="95" y="6931"/>
                    <a:pt x="221" y="6994"/>
                  </a:cubicBezTo>
                  <a:lnTo>
                    <a:pt x="914" y="7341"/>
                  </a:lnTo>
                  <a:cubicBezTo>
                    <a:pt x="1040" y="7782"/>
                    <a:pt x="1229" y="8223"/>
                    <a:pt x="1418" y="8601"/>
                  </a:cubicBezTo>
                  <a:lnTo>
                    <a:pt x="1197" y="9357"/>
                  </a:lnTo>
                  <a:cubicBezTo>
                    <a:pt x="1166" y="9483"/>
                    <a:pt x="1197" y="9641"/>
                    <a:pt x="1260" y="9704"/>
                  </a:cubicBezTo>
                  <a:lnTo>
                    <a:pt x="2269" y="10680"/>
                  </a:lnTo>
                  <a:cubicBezTo>
                    <a:pt x="2316" y="10751"/>
                    <a:pt x="2416" y="10787"/>
                    <a:pt x="2517" y="10787"/>
                  </a:cubicBezTo>
                  <a:cubicBezTo>
                    <a:pt x="2550" y="10787"/>
                    <a:pt x="2584" y="10783"/>
                    <a:pt x="2615" y="10775"/>
                  </a:cubicBezTo>
                  <a:lnTo>
                    <a:pt x="3371" y="10523"/>
                  </a:lnTo>
                  <a:cubicBezTo>
                    <a:pt x="3749" y="10775"/>
                    <a:pt x="4190" y="10933"/>
                    <a:pt x="4631" y="11059"/>
                  </a:cubicBezTo>
                  <a:lnTo>
                    <a:pt x="4978" y="11752"/>
                  </a:lnTo>
                  <a:cubicBezTo>
                    <a:pt x="5041" y="11878"/>
                    <a:pt x="5167" y="11941"/>
                    <a:pt x="5293" y="11941"/>
                  </a:cubicBezTo>
                  <a:lnTo>
                    <a:pt x="6711" y="11941"/>
                  </a:lnTo>
                  <a:cubicBezTo>
                    <a:pt x="6837" y="11941"/>
                    <a:pt x="6931" y="11878"/>
                    <a:pt x="7026" y="11752"/>
                  </a:cubicBezTo>
                  <a:lnTo>
                    <a:pt x="7372" y="11059"/>
                  </a:lnTo>
                  <a:cubicBezTo>
                    <a:pt x="7813" y="10933"/>
                    <a:pt x="8255" y="10775"/>
                    <a:pt x="8633" y="10523"/>
                  </a:cubicBezTo>
                  <a:lnTo>
                    <a:pt x="9389" y="10775"/>
                  </a:lnTo>
                  <a:cubicBezTo>
                    <a:pt x="9420" y="10783"/>
                    <a:pt x="9452" y="10787"/>
                    <a:pt x="9483" y="10787"/>
                  </a:cubicBezTo>
                  <a:cubicBezTo>
                    <a:pt x="9576" y="10787"/>
                    <a:pt x="9664" y="10751"/>
                    <a:pt x="9735" y="10680"/>
                  </a:cubicBezTo>
                  <a:lnTo>
                    <a:pt x="10712" y="9704"/>
                  </a:lnTo>
                  <a:cubicBezTo>
                    <a:pt x="10806" y="9641"/>
                    <a:pt x="10838" y="9483"/>
                    <a:pt x="10806" y="9357"/>
                  </a:cubicBezTo>
                  <a:lnTo>
                    <a:pt x="10554" y="8601"/>
                  </a:lnTo>
                  <a:cubicBezTo>
                    <a:pt x="10806" y="8223"/>
                    <a:pt x="10964" y="7782"/>
                    <a:pt x="11058" y="7341"/>
                  </a:cubicBezTo>
                  <a:lnTo>
                    <a:pt x="11783" y="6994"/>
                  </a:lnTo>
                  <a:cubicBezTo>
                    <a:pt x="11909" y="6931"/>
                    <a:pt x="11972" y="6805"/>
                    <a:pt x="11972" y="6679"/>
                  </a:cubicBezTo>
                  <a:lnTo>
                    <a:pt x="11972" y="5262"/>
                  </a:lnTo>
                  <a:cubicBezTo>
                    <a:pt x="11972" y="5136"/>
                    <a:pt x="11909" y="5041"/>
                    <a:pt x="11783" y="4947"/>
                  </a:cubicBezTo>
                  <a:lnTo>
                    <a:pt x="11058" y="4600"/>
                  </a:lnTo>
                  <a:cubicBezTo>
                    <a:pt x="10964" y="4159"/>
                    <a:pt x="10743" y="3718"/>
                    <a:pt x="10554" y="3340"/>
                  </a:cubicBezTo>
                  <a:lnTo>
                    <a:pt x="10806" y="2584"/>
                  </a:lnTo>
                  <a:cubicBezTo>
                    <a:pt x="10838" y="2458"/>
                    <a:pt x="10806" y="2300"/>
                    <a:pt x="10712" y="2237"/>
                  </a:cubicBezTo>
                  <a:lnTo>
                    <a:pt x="9735" y="1261"/>
                  </a:lnTo>
                  <a:cubicBezTo>
                    <a:pt x="9664" y="1190"/>
                    <a:pt x="9558" y="1154"/>
                    <a:pt x="9469" y="1154"/>
                  </a:cubicBezTo>
                  <a:cubicBezTo>
                    <a:pt x="9440" y="1154"/>
                    <a:pt x="9412" y="1158"/>
                    <a:pt x="9389" y="1166"/>
                  </a:cubicBezTo>
                  <a:lnTo>
                    <a:pt x="8633" y="1418"/>
                  </a:lnTo>
                  <a:cubicBezTo>
                    <a:pt x="8255" y="1166"/>
                    <a:pt x="7813" y="1009"/>
                    <a:pt x="7372" y="882"/>
                  </a:cubicBezTo>
                  <a:lnTo>
                    <a:pt x="7026" y="189"/>
                  </a:lnTo>
                  <a:cubicBezTo>
                    <a:pt x="6931" y="63"/>
                    <a:pt x="6837" y="0"/>
                    <a:pt x="67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2" name="Google Shape;19942;p94"/>
            <p:cNvSpPr/>
            <p:nvPr/>
          </p:nvSpPr>
          <p:spPr>
            <a:xfrm>
              <a:off x="-48496900" y="4119650"/>
              <a:ext cx="35450" cy="47275"/>
            </a:xfrm>
            <a:custGeom>
              <a:avLst/>
              <a:gdLst/>
              <a:ahLst/>
              <a:cxnLst/>
              <a:rect l="l" t="t" r="r" b="b"/>
              <a:pathLst>
                <a:path w="1418" h="1891" extrusionOk="0">
                  <a:moveTo>
                    <a:pt x="0" y="0"/>
                  </a:moveTo>
                  <a:lnTo>
                    <a:pt x="0" y="1796"/>
                  </a:lnTo>
                  <a:cubicBezTo>
                    <a:pt x="221" y="1828"/>
                    <a:pt x="473" y="1891"/>
                    <a:pt x="693" y="1891"/>
                  </a:cubicBezTo>
                  <a:cubicBezTo>
                    <a:pt x="945" y="1891"/>
                    <a:pt x="1166" y="1828"/>
                    <a:pt x="1418" y="1796"/>
                  </a:cubicBezTo>
                  <a:lnTo>
                    <a:pt x="1418" y="0"/>
                  </a:lnTo>
                  <a:cubicBezTo>
                    <a:pt x="1166" y="63"/>
                    <a:pt x="945" y="95"/>
                    <a:pt x="693" y="95"/>
                  </a:cubicBezTo>
                  <a:cubicBezTo>
                    <a:pt x="473" y="95"/>
                    <a:pt x="189" y="63"/>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3" name="Google Shape;19943;p94"/>
            <p:cNvSpPr/>
            <p:nvPr/>
          </p:nvSpPr>
          <p:spPr>
            <a:xfrm>
              <a:off x="-48495325" y="4073175"/>
              <a:ext cx="29950" cy="31325"/>
            </a:xfrm>
            <a:custGeom>
              <a:avLst/>
              <a:gdLst/>
              <a:ahLst/>
              <a:cxnLst/>
              <a:rect l="l" t="t" r="r" b="b"/>
              <a:pathLst>
                <a:path w="1198" h="1253" extrusionOk="0">
                  <a:moveTo>
                    <a:pt x="599" y="1"/>
                  </a:moveTo>
                  <a:lnTo>
                    <a:pt x="0" y="1135"/>
                  </a:lnTo>
                  <a:cubicBezTo>
                    <a:pt x="205" y="1214"/>
                    <a:pt x="410" y="1253"/>
                    <a:pt x="610" y="1253"/>
                  </a:cubicBezTo>
                  <a:cubicBezTo>
                    <a:pt x="811" y="1253"/>
                    <a:pt x="1008" y="1214"/>
                    <a:pt x="1197" y="1135"/>
                  </a:cubicBezTo>
                  <a:lnTo>
                    <a:pt x="59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4" name="Google Shape;19944;p94"/>
            <p:cNvSpPr/>
            <p:nvPr/>
          </p:nvSpPr>
          <p:spPr>
            <a:xfrm>
              <a:off x="-48559125" y="4009375"/>
              <a:ext cx="159900" cy="149675"/>
            </a:xfrm>
            <a:custGeom>
              <a:avLst/>
              <a:gdLst/>
              <a:ahLst/>
              <a:cxnLst/>
              <a:rect l="l" t="t" r="r" b="b"/>
              <a:pathLst>
                <a:path w="6396" h="5987" extrusionOk="0">
                  <a:moveTo>
                    <a:pt x="3151" y="1"/>
                  </a:moveTo>
                  <a:cubicBezTo>
                    <a:pt x="1418" y="1"/>
                    <a:pt x="0" y="1418"/>
                    <a:pt x="0" y="3151"/>
                  </a:cubicBezTo>
                  <a:cubicBezTo>
                    <a:pt x="0" y="4348"/>
                    <a:pt x="725" y="5420"/>
                    <a:pt x="1764" y="5987"/>
                  </a:cubicBezTo>
                  <a:lnTo>
                    <a:pt x="1764" y="3844"/>
                  </a:lnTo>
                  <a:cubicBezTo>
                    <a:pt x="1764" y="3687"/>
                    <a:pt x="2804" y="1734"/>
                    <a:pt x="2867" y="1608"/>
                  </a:cubicBezTo>
                  <a:cubicBezTo>
                    <a:pt x="2930" y="1482"/>
                    <a:pt x="3064" y="1418"/>
                    <a:pt x="3194" y="1418"/>
                  </a:cubicBezTo>
                  <a:cubicBezTo>
                    <a:pt x="3324" y="1418"/>
                    <a:pt x="3450" y="1482"/>
                    <a:pt x="3497" y="1608"/>
                  </a:cubicBezTo>
                  <a:cubicBezTo>
                    <a:pt x="3592" y="1734"/>
                    <a:pt x="4600" y="3718"/>
                    <a:pt x="4600" y="3844"/>
                  </a:cubicBezTo>
                  <a:lnTo>
                    <a:pt x="4600" y="5987"/>
                  </a:lnTo>
                  <a:cubicBezTo>
                    <a:pt x="5640" y="5451"/>
                    <a:pt x="6396" y="4411"/>
                    <a:pt x="6396" y="3151"/>
                  </a:cubicBezTo>
                  <a:cubicBezTo>
                    <a:pt x="6333" y="1418"/>
                    <a:pt x="4915" y="1"/>
                    <a:pt x="31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945" name="Google Shape;19945;p94"/>
          <p:cNvGrpSpPr/>
          <p:nvPr/>
        </p:nvGrpSpPr>
        <p:grpSpPr>
          <a:xfrm>
            <a:off x="1785504" y="2904744"/>
            <a:ext cx="311458" cy="354341"/>
            <a:chOff x="-46762575" y="3200500"/>
            <a:chExt cx="263100" cy="299325"/>
          </a:xfrm>
        </p:grpSpPr>
        <p:sp>
          <p:nvSpPr>
            <p:cNvPr id="19946" name="Google Shape;19946;p94"/>
            <p:cNvSpPr/>
            <p:nvPr/>
          </p:nvSpPr>
          <p:spPr>
            <a:xfrm>
              <a:off x="-46762575" y="3393475"/>
              <a:ext cx="263100" cy="106350"/>
            </a:xfrm>
            <a:custGeom>
              <a:avLst/>
              <a:gdLst/>
              <a:ahLst/>
              <a:cxnLst/>
              <a:rect l="l" t="t" r="r" b="b"/>
              <a:pathLst>
                <a:path w="10524" h="4254" extrusionOk="0">
                  <a:moveTo>
                    <a:pt x="7814" y="1418"/>
                  </a:moveTo>
                  <a:lnTo>
                    <a:pt x="8003" y="2142"/>
                  </a:lnTo>
                  <a:lnTo>
                    <a:pt x="2553" y="2142"/>
                  </a:lnTo>
                  <a:lnTo>
                    <a:pt x="2710" y="1418"/>
                  </a:lnTo>
                  <a:close/>
                  <a:moveTo>
                    <a:pt x="726" y="0"/>
                  </a:moveTo>
                  <a:lnTo>
                    <a:pt x="726" y="725"/>
                  </a:lnTo>
                  <a:lnTo>
                    <a:pt x="379" y="725"/>
                  </a:lnTo>
                  <a:cubicBezTo>
                    <a:pt x="159" y="725"/>
                    <a:pt x="1" y="882"/>
                    <a:pt x="1" y="1071"/>
                  </a:cubicBezTo>
                  <a:cubicBezTo>
                    <a:pt x="1" y="1260"/>
                    <a:pt x="159" y="1418"/>
                    <a:pt x="379" y="1418"/>
                  </a:cubicBezTo>
                  <a:lnTo>
                    <a:pt x="2017" y="1418"/>
                  </a:lnTo>
                  <a:lnTo>
                    <a:pt x="1419" y="3844"/>
                  </a:lnTo>
                  <a:cubicBezTo>
                    <a:pt x="1387" y="4033"/>
                    <a:pt x="1513" y="4222"/>
                    <a:pt x="1671" y="4253"/>
                  </a:cubicBezTo>
                  <a:lnTo>
                    <a:pt x="1734" y="4253"/>
                  </a:lnTo>
                  <a:cubicBezTo>
                    <a:pt x="1891" y="4253"/>
                    <a:pt x="2049" y="4159"/>
                    <a:pt x="2112" y="4001"/>
                  </a:cubicBezTo>
                  <a:lnTo>
                    <a:pt x="2364" y="2804"/>
                  </a:lnTo>
                  <a:lnTo>
                    <a:pt x="8161" y="2804"/>
                  </a:lnTo>
                  <a:lnTo>
                    <a:pt x="8444" y="4001"/>
                  </a:lnTo>
                  <a:cubicBezTo>
                    <a:pt x="8476" y="4159"/>
                    <a:pt x="8633" y="4253"/>
                    <a:pt x="8791" y="4253"/>
                  </a:cubicBezTo>
                  <a:lnTo>
                    <a:pt x="8854" y="4253"/>
                  </a:lnTo>
                  <a:cubicBezTo>
                    <a:pt x="9074" y="4222"/>
                    <a:pt x="9169" y="4033"/>
                    <a:pt x="9106" y="3844"/>
                  </a:cubicBezTo>
                  <a:lnTo>
                    <a:pt x="8507" y="1418"/>
                  </a:lnTo>
                  <a:lnTo>
                    <a:pt x="10177" y="1418"/>
                  </a:lnTo>
                  <a:cubicBezTo>
                    <a:pt x="10366" y="1418"/>
                    <a:pt x="10524" y="1260"/>
                    <a:pt x="10524" y="1071"/>
                  </a:cubicBezTo>
                  <a:cubicBezTo>
                    <a:pt x="10524" y="882"/>
                    <a:pt x="10398" y="725"/>
                    <a:pt x="10209" y="725"/>
                  </a:cubicBezTo>
                  <a:lnTo>
                    <a:pt x="9862" y="725"/>
                  </a:lnTo>
                  <a:lnTo>
                    <a:pt x="986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7" name="Google Shape;19947;p94"/>
            <p:cNvSpPr/>
            <p:nvPr/>
          </p:nvSpPr>
          <p:spPr>
            <a:xfrm>
              <a:off x="-46743650" y="3200500"/>
              <a:ext cx="228425" cy="176450"/>
            </a:xfrm>
            <a:custGeom>
              <a:avLst/>
              <a:gdLst/>
              <a:ahLst/>
              <a:cxnLst/>
              <a:rect l="l" t="t" r="r" b="b"/>
              <a:pathLst>
                <a:path w="9137" h="7058" extrusionOk="0">
                  <a:moveTo>
                    <a:pt x="4568" y="725"/>
                  </a:moveTo>
                  <a:cubicBezTo>
                    <a:pt x="5041" y="725"/>
                    <a:pt x="5419" y="1040"/>
                    <a:pt x="5545" y="1418"/>
                  </a:cubicBezTo>
                  <a:lnTo>
                    <a:pt x="3592" y="1418"/>
                  </a:lnTo>
                  <a:cubicBezTo>
                    <a:pt x="3686" y="1040"/>
                    <a:pt x="4096" y="725"/>
                    <a:pt x="4568" y="725"/>
                  </a:cubicBezTo>
                  <a:close/>
                  <a:moveTo>
                    <a:pt x="4568" y="2804"/>
                  </a:moveTo>
                  <a:cubicBezTo>
                    <a:pt x="5167" y="2804"/>
                    <a:pt x="5640" y="3277"/>
                    <a:pt x="5640" y="3875"/>
                  </a:cubicBezTo>
                  <a:cubicBezTo>
                    <a:pt x="5576" y="4474"/>
                    <a:pt x="5104" y="4947"/>
                    <a:pt x="4568" y="4947"/>
                  </a:cubicBezTo>
                  <a:cubicBezTo>
                    <a:pt x="3970" y="4947"/>
                    <a:pt x="3497" y="4474"/>
                    <a:pt x="3497" y="3875"/>
                  </a:cubicBezTo>
                  <a:cubicBezTo>
                    <a:pt x="3497" y="3277"/>
                    <a:pt x="3970" y="2804"/>
                    <a:pt x="4568" y="2804"/>
                  </a:cubicBezTo>
                  <a:close/>
                  <a:moveTo>
                    <a:pt x="4568" y="0"/>
                  </a:moveTo>
                  <a:cubicBezTo>
                    <a:pt x="3718" y="0"/>
                    <a:pt x="2993" y="630"/>
                    <a:pt x="2836" y="1418"/>
                  </a:cubicBezTo>
                  <a:lnTo>
                    <a:pt x="1071" y="1418"/>
                  </a:lnTo>
                  <a:cubicBezTo>
                    <a:pt x="473" y="1418"/>
                    <a:pt x="0" y="1891"/>
                    <a:pt x="0" y="2489"/>
                  </a:cubicBezTo>
                  <a:lnTo>
                    <a:pt x="0" y="7057"/>
                  </a:lnTo>
                  <a:lnTo>
                    <a:pt x="914" y="7057"/>
                  </a:lnTo>
                  <a:lnTo>
                    <a:pt x="2899" y="5041"/>
                  </a:lnTo>
                  <a:cubicBezTo>
                    <a:pt x="2962" y="4978"/>
                    <a:pt x="3056" y="4947"/>
                    <a:pt x="3155" y="4947"/>
                  </a:cubicBezTo>
                  <a:cubicBezTo>
                    <a:pt x="3253" y="4947"/>
                    <a:pt x="3355" y="4978"/>
                    <a:pt x="3434" y="5041"/>
                  </a:cubicBezTo>
                  <a:lnTo>
                    <a:pt x="4600" y="6238"/>
                  </a:lnTo>
                  <a:lnTo>
                    <a:pt x="5703" y="5041"/>
                  </a:lnTo>
                  <a:cubicBezTo>
                    <a:pt x="5766" y="4962"/>
                    <a:pt x="5852" y="4923"/>
                    <a:pt x="5943" y="4923"/>
                  </a:cubicBezTo>
                  <a:cubicBezTo>
                    <a:pt x="6033" y="4923"/>
                    <a:pt x="6128" y="4962"/>
                    <a:pt x="6207" y="5041"/>
                  </a:cubicBezTo>
                  <a:lnTo>
                    <a:pt x="8223" y="7057"/>
                  </a:lnTo>
                  <a:lnTo>
                    <a:pt x="9137" y="7057"/>
                  </a:lnTo>
                  <a:lnTo>
                    <a:pt x="9137" y="2489"/>
                  </a:lnTo>
                  <a:cubicBezTo>
                    <a:pt x="9137" y="1891"/>
                    <a:pt x="8664" y="1418"/>
                    <a:pt x="8065" y="1418"/>
                  </a:cubicBezTo>
                  <a:lnTo>
                    <a:pt x="6301" y="1418"/>
                  </a:lnTo>
                  <a:cubicBezTo>
                    <a:pt x="6144" y="630"/>
                    <a:pt x="5450" y="0"/>
                    <a:pt x="45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8" name="Google Shape;19948;p94"/>
            <p:cNvSpPr/>
            <p:nvPr/>
          </p:nvSpPr>
          <p:spPr>
            <a:xfrm>
              <a:off x="-46638125" y="3289500"/>
              <a:ext cx="17350" cy="17350"/>
            </a:xfrm>
            <a:custGeom>
              <a:avLst/>
              <a:gdLst/>
              <a:ahLst/>
              <a:cxnLst/>
              <a:rect l="l" t="t" r="r" b="b"/>
              <a:pathLst>
                <a:path w="694" h="694" extrusionOk="0">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9" name="Google Shape;19949;p94"/>
            <p:cNvSpPr/>
            <p:nvPr/>
          </p:nvSpPr>
          <p:spPr>
            <a:xfrm>
              <a:off x="-46696400" y="3345425"/>
              <a:ext cx="63025" cy="31525"/>
            </a:xfrm>
            <a:custGeom>
              <a:avLst/>
              <a:gdLst/>
              <a:ahLst/>
              <a:cxnLst/>
              <a:rect l="l" t="t" r="r" b="b"/>
              <a:pathLst>
                <a:path w="2521" h="1261" extrusionOk="0">
                  <a:moveTo>
                    <a:pt x="1261" y="0"/>
                  </a:moveTo>
                  <a:lnTo>
                    <a:pt x="0" y="1260"/>
                  </a:lnTo>
                  <a:lnTo>
                    <a:pt x="2521" y="1260"/>
                  </a:lnTo>
                  <a:lnTo>
                    <a:pt x="126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0" name="Google Shape;19950;p94"/>
            <p:cNvSpPr/>
            <p:nvPr/>
          </p:nvSpPr>
          <p:spPr>
            <a:xfrm>
              <a:off x="-46616850" y="3345425"/>
              <a:ext cx="53575" cy="31525"/>
            </a:xfrm>
            <a:custGeom>
              <a:avLst/>
              <a:gdLst/>
              <a:ahLst/>
              <a:cxnLst/>
              <a:rect l="l" t="t" r="r" b="b"/>
              <a:pathLst>
                <a:path w="2143" h="1261" extrusionOk="0">
                  <a:moveTo>
                    <a:pt x="883" y="0"/>
                  </a:moveTo>
                  <a:lnTo>
                    <a:pt x="0" y="945"/>
                  </a:lnTo>
                  <a:lnTo>
                    <a:pt x="315" y="1260"/>
                  </a:lnTo>
                  <a:lnTo>
                    <a:pt x="2143" y="1260"/>
                  </a:lnTo>
                  <a:lnTo>
                    <a:pt x="88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951" name="Google Shape;19951;p94"/>
          <p:cNvGrpSpPr/>
          <p:nvPr/>
        </p:nvGrpSpPr>
        <p:grpSpPr>
          <a:xfrm>
            <a:off x="1763589" y="3363466"/>
            <a:ext cx="355288" cy="312375"/>
            <a:chOff x="-46779900" y="3588000"/>
            <a:chExt cx="300125" cy="263875"/>
          </a:xfrm>
        </p:grpSpPr>
        <p:sp>
          <p:nvSpPr>
            <p:cNvPr id="19952" name="Google Shape;19952;p94"/>
            <p:cNvSpPr/>
            <p:nvPr/>
          </p:nvSpPr>
          <p:spPr>
            <a:xfrm>
              <a:off x="-46746025" y="3588000"/>
              <a:ext cx="230800" cy="263875"/>
            </a:xfrm>
            <a:custGeom>
              <a:avLst/>
              <a:gdLst/>
              <a:ahLst/>
              <a:cxnLst/>
              <a:rect l="l" t="t" r="r" b="b"/>
              <a:pathLst>
                <a:path w="9232" h="10555" extrusionOk="0">
                  <a:moveTo>
                    <a:pt x="4632" y="1"/>
                  </a:moveTo>
                  <a:cubicBezTo>
                    <a:pt x="3309" y="1"/>
                    <a:pt x="2017" y="442"/>
                    <a:pt x="1040" y="1355"/>
                  </a:cubicBezTo>
                  <a:cubicBezTo>
                    <a:pt x="694" y="1670"/>
                    <a:pt x="599" y="2206"/>
                    <a:pt x="851" y="2679"/>
                  </a:cubicBezTo>
                  <a:cubicBezTo>
                    <a:pt x="284" y="3403"/>
                    <a:pt x="1" y="4317"/>
                    <a:pt x="1" y="5262"/>
                  </a:cubicBezTo>
                  <a:lnTo>
                    <a:pt x="1" y="9484"/>
                  </a:lnTo>
                  <a:cubicBezTo>
                    <a:pt x="1" y="10082"/>
                    <a:pt x="473" y="10555"/>
                    <a:pt x="1072" y="10555"/>
                  </a:cubicBezTo>
                  <a:cubicBezTo>
                    <a:pt x="1670" y="10555"/>
                    <a:pt x="2143" y="10082"/>
                    <a:pt x="2143" y="9484"/>
                  </a:cubicBezTo>
                  <a:lnTo>
                    <a:pt x="2143" y="6680"/>
                  </a:lnTo>
                  <a:cubicBezTo>
                    <a:pt x="2143" y="6081"/>
                    <a:pt x="1670" y="5609"/>
                    <a:pt x="1072" y="5609"/>
                  </a:cubicBezTo>
                  <a:cubicBezTo>
                    <a:pt x="946" y="5609"/>
                    <a:pt x="851" y="5672"/>
                    <a:pt x="725" y="5703"/>
                  </a:cubicBezTo>
                  <a:lnTo>
                    <a:pt x="725" y="5262"/>
                  </a:lnTo>
                  <a:cubicBezTo>
                    <a:pt x="725" y="4474"/>
                    <a:pt x="946" y="3750"/>
                    <a:pt x="1387" y="3151"/>
                  </a:cubicBezTo>
                  <a:cubicBezTo>
                    <a:pt x="1499" y="3182"/>
                    <a:pt x="1620" y="3199"/>
                    <a:pt x="1745" y="3199"/>
                  </a:cubicBezTo>
                  <a:cubicBezTo>
                    <a:pt x="2005" y="3199"/>
                    <a:pt x="2276" y="3123"/>
                    <a:pt x="2489" y="2931"/>
                  </a:cubicBezTo>
                  <a:cubicBezTo>
                    <a:pt x="3057" y="2427"/>
                    <a:pt x="3836" y="2175"/>
                    <a:pt x="4616" y="2175"/>
                  </a:cubicBezTo>
                  <a:cubicBezTo>
                    <a:pt x="5396" y="2175"/>
                    <a:pt x="6176" y="2427"/>
                    <a:pt x="6743" y="2931"/>
                  </a:cubicBezTo>
                  <a:cubicBezTo>
                    <a:pt x="6942" y="3107"/>
                    <a:pt x="7187" y="3207"/>
                    <a:pt x="7468" y="3207"/>
                  </a:cubicBezTo>
                  <a:cubicBezTo>
                    <a:pt x="7588" y="3207"/>
                    <a:pt x="7714" y="3189"/>
                    <a:pt x="7845" y="3151"/>
                  </a:cubicBezTo>
                  <a:cubicBezTo>
                    <a:pt x="8286" y="3781"/>
                    <a:pt x="8507" y="4506"/>
                    <a:pt x="8507" y="5262"/>
                  </a:cubicBezTo>
                  <a:lnTo>
                    <a:pt x="8507" y="5703"/>
                  </a:lnTo>
                  <a:cubicBezTo>
                    <a:pt x="8412" y="5640"/>
                    <a:pt x="8286" y="5609"/>
                    <a:pt x="8160" y="5609"/>
                  </a:cubicBezTo>
                  <a:cubicBezTo>
                    <a:pt x="7562" y="5609"/>
                    <a:pt x="7089" y="6081"/>
                    <a:pt x="7089" y="6680"/>
                  </a:cubicBezTo>
                  <a:lnTo>
                    <a:pt x="7089" y="9484"/>
                  </a:lnTo>
                  <a:cubicBezTo>
                    <a:pt x="7089" y="10082"/>
                    <a:pt x="7562" y="10555"/>
                    <a:pt x="8160" y="10555"/>
                  </a:cubicBezTo>
                  <a:cubicBezTo>
                    <a:pt x="8759" y="10555"/>
                    <a:pt x="9232" y="10082"/>
                    <a:pt x="9232" y="9484"/>
                  </a:cubicBezTo>
                  <a:lnTo>
                    <a:pt x="9232" y="5262"/>
                  </a:lnTo>
                  <a:cubicBezTo>
                    <a:pt x="9232" y="4317"/>
                    <a:pt x="8948" y="3466"/>
                    <a:pt x="8412" y="2679"/>
                  </a:cubicBezTo>
                  <a:cubicBezTo>
                    <a:pt x="8664" y="2206"/>
                    <a:pt x="8570" y="1670"/>
                    <a:pt x="8223" y="1355"/>
                  </a:cubicBezTo>
                  <a:cubicBezTo>
                    <a:pt x="7215" y="442"/>
                    <a:pt x="5955" y="1"/>
                    <a:pt x="46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3" name="Google Shape;19953;p94"/>
            <p:cNvSpPr/>
            <p:nvPr/>
          </p:nvSpPr>
          <p:spPr>
            <a:xfrm>
              <a:off x="-46674350" y="3710075"/>
              <a:ext cx="91400" cy="122900"/>
            </a:xfrm>
            <a:custGeom>
              <a:avLst/>
              <a:gdLst/>
              <a:ahLst/>
              <a:cxnLst/>
              <a:rect l="l" t="t" r="r" b="b"/>
              <a:pathLst>
                <a:path w="3656" h="4916" extrusionOk="0">
                  <a:moveTo>
                    <a:pt x="1765" y="1"/>
                  </a:moveTo>
                  <a:cubicBezTo>
                    <a:pt x="1544" y="1"/>
                    <a:pt x="1418" y="158"/>
                    <a:pt x="1418" y="348"/>
                  </a:cubicBezTo>
                  <a:lnTo>
                    <a:pt x="1418" y="2868"/>
                  </a:lnTo>
                  <a:cubicBezTo>
                    <a:pt x="1292" y="2805"/>
                    <a:pt x="1166" y="2773"/>
                    <a:pt x="1040" y="2773"/>
                  </a:cubicBezTo>
                  <a:cubicBezTo>
                    <a:pt x="473" y="2773"/>
                    <a:pt x="1" y="3246"/>
                    <a:pt x="1" y="3845"/>
                  </a:cubicBezTo>
                  <a:cubicBezTo>
                    <a:pt x="1" y="4443"/>
                    <a:pt x="473" y="4916"/>
                    <a:pt x="1040" y="4916"/>
                  </a:cubicBezTo>
                  <a:cubicBezTo>
                    <a:pt x="1639" y="4916"/>
                    <a:pt x="2111" y="4443"/>
                    <a:pt x="2111" y="3845"/>
                  </a:cubicBezTo>
                  <a:lnTo>
                    <a:pt x="2111" y="1450"/>
                  </a:lnTo>
                  <a:cubicBezTo>
                    <a:pt x="2363" y="1513"/>
                    <a:pt x="2521" y="1639"/>
                    <a:pt x="2584" y="1797"/>
                  </a:cubicBezTo>
                  <a:cubicBezTo>
                    <a:pt x="2868" y="2112"/>
                    <a:pt x="2931" y="2584"/>
                    <a:pt x="2836" y="3057"/>
                  </a:cubicBezTo>
                  <a:cubicBezTo>
                    <a:pt x="2773" y="3246"/>
                    <a:pt x="2899" y="3435"/>
                    <a:pt x="3057" y="3498"/>
                  </a:cubicBezTo>
                  <a:lnTo>
                    <a:pt x="3151" y="3498"/>
                  </a:lnTo>
                  <a:cubicBezTo>
                    <a:pt x="3309" y="3498"/>
                    <a:pt x="3466" y="3372"/>
                    <a:pt x="3498" y="3214"/>
                  </a:cubicBezTo>
                  <a:cubicBezTo>
                    <a:pt x="3655" y="2553"/>
                    <a:pt x="3529" y="1828"/>
                    <a:pt x="3151" y="1324"/>
                  </a:cubicBezTo>
                  <a:cubicBezTo>
                    <a:pt x="2899" y="1041"/>
                    <a:pt x="2552" y="820"/>
                    <a:pt x="2111" y="726"/>
                  </a:cubicBezTo>
                  <a:lnTo>
                    <a:pt x="2111" y="348"/>
                  </a:lnTo>
                  <a:cubicBezTo>
                    <a:pt x="2111" y="158"/>
                    <a:pt x="1954"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4" name="Google Shape;19954;p94"/>
            <p:cNvSpPr/>
            <p:nvPr/>
          </p:nvSpPr>
          <p:spPr>
            <a:xfrm>
              <a:off x="-46779900" y="3754200"/>
              <a:ext cx="17350" cy="70125"/>
            </a:xfrm>
            <a:custGeom>
              <a:avLst/>
              <a:gdLst/>
              <a:ahLst/>
              <a:cxnLst/>
              <a:rect l="l" t="t" r="r" b="b"/>
              <a:pathLst>
                <a:path w="694" h="2805" extrusionOk="0">
                  <a:moveTo>
                    <a:pt x="694" y="0"/>
                  </a:moveTo>
                  <a:cubicBezTo>
                    <a:pt x="253" y="347"/>
                    <a:pt x="1" y="819"/>
                    <a:pt x="1" y="1418"/>
                  </a:cubicBezTo>
                  <a:cubicBezTo>
                    <a:pt x="1" y="2017"/>
                    <a:pt x="253" y="2458"/>
                    <a:pt x="694" y="2804"/>
                  </a:cubicBezTo>
                  <a:lnTo>
                    <a:pt x="69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5" name="Google Shape;19955;p94"/>
            <p:cNvSpPr/>
            <p:nvPr/>
          </p:nvSpPr>
          <p:spPr>
            <a:xfrm>
              <a:off x="-46497925" y="3754200"/>
              <a:ext cx="18150" cy="70125"/>
            </a:xfrm>
            <a:custGeom>
              <a:avLst/>
              <a:gdLst/>
              <a:ahLst/>
              <a:cxnLst/>
              <a:rect l="l" t="t" r="r" b="b"/>
              <a:pathLst>
                <a:path w="726" h="2805" extrusionOk="0">
                  <a:moveTo>
                    <a:pt x="1" y="0"/>
                  </a:moveTo>
                  <a:lnTo>
                    <a:pt x="1" y="2804"/>
                  </a:lnTo>
                  <a:cubicBezTo>
                    <a:pt x="442" y="2489"/>
                    <a:pt x="725" y="1954"/>
                    <a:pt x="725" y="1418"/>
                  </a:cubicBezTo>
                  <a:cubicBezTo>
                    <a:pt x="725" y="851"/>
                    <a:pt x="442" y="347"/>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956" name="Google Shape;19956;p94"/>
          <p:cNvGrpSpPr/>
          <p:nvPr/>
        </p:nvGrpSpPr>
        <p:grpSpPr>
          <a:xfrm>
            <a:off x="1764062" y="3778388"/>
            <a:ext cx="354341" cy="353394"/>
            <a:chOff x="-46779100" y="3938500"/>
            <a:chExt cx="299325" cy="298525"/>
          </a:xfrm>
        </p:grpSpPr>
        <p:sp>
          <p:nvSpPr>
            <p:cNvPr id="19957" name="Google Shape;19957;p94"/>
            <p:cNvSpPr/>
            <p:nvPr/>
          </p:nvSpPr>
          <p:spPr>
            <a:xfrm>
              <a:off x="-46656225" y="4061375"/>
              <a:ext cx="53575" cy="52775"/>
            </a:xfrm>
            <a:custGeom>
              <a:avLst/>
              <a:gdLst/>
              <a:ahLst/>
              <a:cxnLst/>
              <a:rect l="l" t="t" r="r" b="b"/>
              <a:pathLst>
                <a:path w="2143" h="2111" extrusionOk="0">
                  <a:moveTo>
                    <a:pt x="1071" y="0"/>
                  </a:moveTo>
                  <a:cubicBezTo>
                    <a:pt x="473" y="0"/>
                    <a:pt x="0" y="473"/>
                    <a:pt x="0" y="1071"/>
                  </a:cubicBezTo>
                  <a:cubicBezTo>
                    <a:pt x="0" y="1638"/>
                    <a:pt x="473" y="2111"/>
                    <a:pt x="1071" y="2111"/>
                  </a:cubicBezTo>
                  <a:cubicBezTo>
                    <a:pt x="1670" y="2111"/>
                    <a:pt x="2143" y="1638"/>
                    <a:pt x="2143" y="1071"/>
                  </a:cubicBezTo>
                  <a:cubicBezTo>
                    <a:pt x="2079" y="473"/>
                    <a:pt x="1607"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8" name="Google Shape;19958;p94"/>
            <p:cNvSpPr/>
            <p:nvPr/>
          </p:nvSpPr>
          <p:spPr>
            <a:xfrm>
              <a:off x="-46779100" y="3938500"/>
              <a:ext cx="299325" cy="298525"/>
            </a:xfrm>
            <a:custGeom>
              <a:avLst/>
              <a:gdLst/>
              <a:ahLst/>
              <a:cxnLst/>
              <a:rect l="l" t="t" r="r" b="b"/>
              <a:pathLst>
                <a:path w="11973" h="11941" extrusionOk="0">
                  <a:moveTo>
                    <a:pt x="6301" y="1418"/>
                  </a:moveTo>
                  <a:cubicBezTo>
                    <a:pt x="8538" y="1607"/>
                    <a:pt x="10366" y="3371"/>
                    <a:pt x="10523" y="5608"/>
                  </a:cubicBezTo>
                  <a:lnTo>
                    <a:pt x="9798" y="5608"/>
                  </a:lnTo>
                  <a:cubicBezTo>
                    <a:pt x="9641" y="3781"/>
                    <a:pt x="8160" y="2300"/>
                    <a:pt x="6301" y="2111"/>
                  </a:cubicBezTo>
                  <a:lnTo>
                    <a:pt x="6301" y="1418"/>
                  </a:lnTo>
                  <a:close/>
                  <a:moveTo>
                    <a:pt x="5640" y="1450"/>
                  </a:moveTo>
                  <a:lnTo>
                    <a:pt x="5640" y="2143"/>
                  </a:lnTo>
                  <a:cubicBezTo>
                    <a:pt x="3781" y="2300"/>
                    <a:pt x="2332" y="3812"/>
                    <a:pt x="2111" y="5671"/>
                  </a:cubicBezTo>
                  <a:lnTo>
                    <a:pt x="1418" y="5671"/>
                  </a:lnTo>
                  <a:cubicBezTo>
                    <a:pt x="1576" y="3371"/>
                    <a:pt x="3371" y="1607"/>
                    <a:pt x="5640" y="1450"/>
                  </a:cubicBezTo>
                  <a:close/>
                  <a:moveTo>
                    <a:pt x="6333" y="2899"/>
                  </a:moveTo>
                  <a:cubicBezTo>
                    <a:pt x="7782" y="3056"/>
                    <a:pt x="8948" y="4190"/>
                    <a:pt x="9105" y="5671"/>
                  </a:cubicBezTo>
                  <a:lnTo>
                    <a:pt x="8790" y="5671"/>
                  </a:lnTo>
                  <a:cubicBezTo>
                    <a:pt x="8570" y="5671"/>
                    <a:pt x="8412" y="5829"/>
                    <a:pt x="8412" y="6018"/>
                  </a:cubicBezTo>
                  <a:cubicBezTo>
                    <a:pt x="8412" y="6175"/>
                    <a:pt x="8570" y="6333"/>
                    <a:pt x="8790" y="6333"/>
                  </a:cubicBezTo>
                  <a:lnTo>
                    <a:pt x="9105" y="6333"/>
                  </a:lnTo>
                  <a:cubicBezTo>
                    <a:pt x="8948" y="7782"/>
                    <a:pt x="7782" y="8916"/>
                    <a:pt x="6333" y="9137"/>
                  </a:cubicBezTo>
                  <a:lnTo>
                    <a:pt x="6333" y="8822"/>
                  </a:lnTo>
                  <a:cubicBezTo>
                    <a:pt x="6333" y="8601"/>
                    <a:pt x="6175" y="8444"/>
                    <a:pt x="5986" y="8444"/>
                  </a:cubicBezTo>
                  <a:cubicBezTo>
                    <a:pt x="5797" y="8444"/>
                    <a:pt x="5640" y="8601"/>
                    <a:pt x="5640" y="8822"/>
                  </a:cubicBezTo>
                  <a:lnTo>
                    <a:pt x="5640" y="9137"/>
                  </a:lnTo>
                  <a:cubicBezTo>
                    <a:pt x="4191" y="8979"/>
                    <a:pt x="3025" y="7814"/>
                    <a:pt x="2867" y="6364"/>
                  </a:cubicBezTo>
                  <a:lnTo>
                    <a:pt x="3182" y="6364"/>
                  </a:lnTo>
                  <a:cubicBezTo>
                    <a:pt x="3403" y="6364"/>
                    <a:pt x="3560" y="6207"/>
                    <a:pt x="3560" y="6018"/>
                  </a:cubicBezTo>
                  <a:cubicBezTo>
                    <a:pt x="3560" y="5829"/>
                    <a:pt x="3403" y="5671"/>
                    <a:pt x="3182" y="5671"/>
                  </a:cubicBezTo>
                  <a:lnTo>
                    <a:pt x="2867" y="5671"/>
                  </a:lnTo>
                  <a:cubicBezTo>
                    <a:pt x="3025" y="4190"/>
                    <a:pt x="4191" y="3056"/>
                    <a:pt x="5640" y="2899"/>
                  </a:cubicBezTo>
                  <a:lnTo>
                    <a:pt x="5640" y="3214"/>
                  </a:lnTo>
                  <a:cubicBezTo>
                    <a:pt x="5640" y="3403"/>
                    <a:pt x="5797" y="3560"/>
                    <a:pt x="5986" y="3560"/>
                  </a:cubicBezTo>
                  <a:cubicBezTo>
                    <a:pt x="6175" y="3560"/>
                    <a:pt x="6333" y="3403"/>
                    <a:pt x="6333" y="3214"/>
                  </a:cubicBezTo>
                  <a:lnTo>
                    <a:pt x="6333" y="2899"/>
                  </a:lnTo>
                  <a:close/>
                  <a:moveTo>
                    <a:pt x="2111" y="6333"/>
                  </a:moveTo>
                  <a:cubicBezTo>
                    <a:pt x="2269" y="8192"/>
                    <a:pt x="3781" y="9641"/>
                    <a:pt x="5640" y="9830"/>
                  </a:cubicBezTo>
                  <a:lnTo>
                    <a:pt x="5640" y="10554"/>
                  </a:lnTo>
                  <a:cubicBezTo>
                    <a:pt x="3371" y="10334"/>
                    <a:pt x="1576" y="8570"/>
                    <a:pt x="1418" y="6333"/>
                  </a:cubicBezTo>
                  <a:close/>
                  <a:moveTo>
                    <a:pt x="10523" y="6333"/>
                  </a:moveTo>
                  <a:cubicBezTo>
                    <a:pt x="10366" y="8570"/>
                    <a:pt x="8538" y="10334"/>
                    <a:pt x="6301" y="10554"/>
                  </a:cubicBezTo>
                  <a:lnTo>
                    <a:pt x="6301" y="9830"/>
                  </a:lnTo>
                  <a:cubicBezTo>
                    <a:pt x="8160" y="9672"/>
                    <a:pt x="9609" y="8192"/>
                    <a:pt x="9798" y="6333"/>
                  </a:cubicBezTo>
                  <a:close/>
                  <a:moveTo>
                    <a:pt x="5986" y="0"/>
                  </a:moveTo>
                  <a:cubicBezTo>
                    <a:pt x="5797" y="0"/>
                    <a:pt x="5640" y="158"/>
                    <a:pt x="5640" y="347"/>
                  </a:cubicBezTo>
                  <a:lnTo>
                    <a:pt x="5640" y="725"/>
                  </a:lnTo>
                  <a:cubicBezTo>
                    <a:pt x="2993" y="882"/>
                    <a:pt x="914" y="3025"/>
                    <a:pt x="757" y="5608"/>
                  </a:cubicBezTo>
                  <a:lnTo>
                    <a:pt x="347" y="5608"/>
                  </a:lnTo>
                  <a:cubicBezTo>
                    <a:pt x="158" y="5608"/>
                    <a:pt x="0" y="5766"/>
                    <a:pt x="0" y="5986"/>
                  </a:cubicBezTo>
                  <a:cubicBezTo>
                    <a:pt x="0" y="6175"/>
                    <a:pt x="158" y="6333"/>
                    <a:pt x="347" y="6333"/>
                  </a:cubicBezTo>
                  <a:lnTo>
                    <a:pt x="757" y="6333"/>
                  </a:lnTo>
                  <a:cubicBezTo>
                    <a:pt x="914" y="8979"/>
                    <a:pt x="3025" y="11059"/>
                    <a:pt x="5640" y="11216"/>
                  </a:cubicBezTo>
                  <a:lnTo>
                    <a:pt x="5640" y="11594"/>
                  </a:lnTo>
                  <a:cubicBezTo>
                    <a:pt x="5640" y="11783"/>
                    <a:pt x="5797" y="11941"/>
                    <a:pt x="5986" y="11941"/>
                  </a:cubicBezTo>
                  <a:cubicBezTo>
                    <a:pt x="6175" y="11941"/>
                    <a:pt x="6333" y="11783"/>
                    <a:pt x="6333" y="11594"/>
                  </a:cubicBezTo>
                  <a:lnTo>
                    <a:pt x="6333" y="11216"/>
                  </a:lnTo>
                  <a:cubicBezTo>
                    <a:pt x="8979" y="11059"/>
                    <a:pt x="11059" y="8916"/>
                    <a:pt x="11216" y="6333"/>
                  </a:cubicBezTo>
                  <a:lnTo>
                    <a:pt x="11626" y="6333"/>
                  </a:lnTo>
                  <a:cubicBezTo>
                    <a:pt x="11815" y="6333"/>
                    <a:pt x="11972" y="6175"/>
                    <a:pt x="11972" y="5986"/>
                  </a:cubicBezTo>
                  <a:cubicBezTo>
                    <a:pt x="11972" y="5766"/>
                    <a:pt x="11815" y="5608"/>
                    <a:pt x="11626" y="5608"/>
                  </a:cubicBezTo>
                  <a:lnTo>
                    <a:pt x="11216" y="5608"/>
                  </a:lnTo>
                  <a:cubicBezTo>
                    <a:pt x="11059" y="2993"/>
                    <a:pt x="8948" y="882"/>
                    <a:pt x="6333" y="725"/>
                  </a:cubicBezTo>
                  <a:lnTo>
                    <a:pt x="6333" y="347"/>
                  </a:lnTo>
                  <a:cubicBezTo>
                    <a:pt x="6333" y="158"/>
                    <a:pt x="6175" y="0"/>
                    <a:pt x="59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959" name="Google Shape;19959;p94"/>
          <p:cNvGrpSpPr/>
          <p:nvPr/>
        </p:nvGrpSpPr>
        <p:grpSpPr>
          <a:xfrm>
            <a:off x="3971800" y="2911255"/>
            <a:ext cx="355258" cy="355288"/>
            <a:chOff x="-44924250" y="3206000"/>
            <a:chExt cx="300100" cy="300125"/>
          </a:xfrm>
        </p:grpSpPr>
        <p:sp>
          <p:nvSpPr>
            <p:cNvPr id="19960" name="Google Shape;19960;p94"/>
            <p:cNvSpPr/>
            <p:nvPr/>
          </p:nvSpPr>
          <p:spPr>
            <a:xfrm>
              <a:off x="-44747025" y="3365100"/>
              <a:ext cx="122875" cy="87450"/>
            </a:xfrm>
            <a:custGeom>
              <a:avLst/>
              <a:gdLst/>
              <a:ahLst/>
              <a:cxnLst/>
              <a:rect l="l" t="t" r="r" b="b"/>
              <a:pathLst>
                <a:path w="4915" h="3498" extrusionOk="0">
                  <a:moveTo>
                    <a:pt x="0" y="1"/>
                  </a:moveTo>
                  <a:lnTo>
                    <a:pt x="0" y="3498"/>
                  </a:lnTo>
                  <a:lnTo>
                    <a:pt x="4915" y="3498"/>
                  </a:lnTo>
                  <a:lnTo>
                    <a:pt x="491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1" name="Google Shape;19961;p94"/>
            <p:cNvSpPr/>
            <p:nvPr/>
          </p:nvSpPr>
          <p:spPr>
            <a:xfrm>
              <a:off x="-44747025" y="3470650"/>
              <a:ext cx="122875" cy="35475"/>
            </a:xfrm>
            <a:custGeom>
              <a:avLst/>
              <a:gdLst/>
              <a:ahLst/>
              <a:cxnLst/>
              <a:rect l="l" t="t" r="r" b="b"/>
              <a:pathLst>
                <a:path w="4915" h="1419" extrusionOk="0">
                  <a:moveTo>
                    <a:pt x="0" y="0"/>
                  </a:moveTo>
                  <a:lnTo>
                    <a:pt x="0" y="347"/>
                  </a:lnTo>
                  <a:cubicBezTo>
                    <a:pt x="0" y="946"/>
                    <a:pt x="473" y="1418"/>
                    <a:pt x="1071" y="1418"/>
                  </a:cubicBezTo>
                  <a:lnTo>
                    <a:pt x="3875" y="1418"/>
                  </a:lnTo>
                  <a:cubicBezTo>
                    <a:pt x="4442" y="1418"/>
                    <a:pt x="4915" y="946"/>
                    <a:pt x="4915" y="347"/>
                  </a:cubicBezTo>
                  <a:lnTo>
                    <a:pt x="491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2" name="Google Shape;19962;p94"/>
            <p:cNvSpPr/>
            <p:nvPr/>
          </p:nvSpPr>
          <p:spPr>
            <a:xfrm>
              <a:off x="-44747025" y="3313125"/>
              <a:ext cx="122875" cy="35475"/>
            </a:xfrm>
            <a:custGeom>
              <a:avLst/>
              <a:gdLst/>
              <a:ahLst/>
              <a:cxnLst/>
              <a:rect l="l" t="t" r="r" b="b"/>
              <a:pathLst>
                <a:path w="4915" h="1419" extrusionOk="0">
                  <a:moveTo>
                    <a:pt x="1071" y="1"/>
                  </a:moveTo>
                  <a:cubicBezTo>
                    <a:pt x="473" y="1"/>
                    <a:pt x="0" y="473"/>
                    <a:pt x="0" y="1072"/>
                  </a:cubicBezTo>
                  <a:lnTo>
                    <a:pt x="0" y="1418"/>
                  </a:lnTo>
                  <a:lnTo>
                    <a:pt x="4915" y="1418"/>
                  </a:lnTo>
                  <a:lnTo>
                    <a:pt x="4915" y="1072"/>
                  </a:lnTo>
                  <a:cubicBezTo>
                    <a:pt x="4915" y="473"/>
                    <a:pt x="4442" y="1"/>
                    <a:pt x="38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3" name="Google Shape;19963;p94"/>
            <p:cNvSpPr/>
            <p:nvPr/>
          </p:nvSpPr>
          <p:spPr>
            <a:xfrm>
              <a:off x="-44924250" y="3384000"/>
              <a:ext cx="159125" cy="69350"/>
            </a:xfrm>
            <a:custGeom>
              <a:avLst/>
              <a:gdLst/>
              <a:ahLst/>
              <a:cxnLst/>
              <a:rect l="l" t="t" r="r" b="b"/>
              <a:pathLst>
                <a:path w="6365" h="2774" extrusionOk="0">
                  <a:moveTo>
                    <a:pt x="1" y="1"/>
                  </a:moveTo>
                  <a:lnTo>
                    <a:pt x="1" y="316"/>
                  </a:lnTo>
                  <a:lnTo>
                    <a:pt x="32" y="316"/>
                  </a:lnTo>
                  <a:cubicBezTo>
                    <a:pt x="32" y="915"/>
                    <a:pt x="505" y="1387"/>
                    <a:pt x="1103" y="1387"/>
                  </a:cubicBezTo>
                  <a:lnTo>
                    <a:pt x="4254" y="1387"/>
                  </a:lnTo>
                  <a:lnTo>
                    <a:pt x="4254" y="2080"/>
                  </a:lnTo>
                  <a:lnTo>
                    <a:pt x="3183" y="2080"/>
                  </a:lnTo>
                  <a:cubicBezTo>
                    <a:pt x="2994" y="2080"/>
                    <a:pt x="2836" y="2238"/>
                    <a:pt x="2836" y="2427"/>
                  </a:cubicBezTo>
                  <a:cubicBezTo>
                    <a:pt x="2836" y="2647"/>
                    <a:pt x="2994" y="2773"/>
                    <a:pt x="3183" y="2773"/>
                  </a:cubicBezTo>
                  <a:lnTo>
                    <a:pt x="6365" y="2773"/>
                  </a:lnTo>
                  <a:lnTo>
                    <a:pt x="636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4" name="Google Shape;19964;p94"/>
            <p:cNvSpPr/>
            <p:nvPr/>
          </p:nvSpPr>
          <p:spPr>
            <a:xfrm>
              <a:off x="-44924250" y="3206000"/>
              <a:ext cx="264675" cy="159125"/>
            </a:xfrm>
            <a:custGeom>
              <a:avLst/>
              <a:gdLst/>
              <a:ahLst/>
              <a:cxnLst/>
              <a:rect l="l" t="t" r="r" b="b"/>
              <a:pathLst>
                <a:path w="10587" h="6365" extrusionOk="0">
                  <a:moveTo>
                    <a:pt x="1072" y="1"/>
                  </a:moveTo>
                  <a:cubicBezTo>
                    <a:pt x="473" y="1"/>
                    <a:pt x="1" y="473"/>
                    <a:pt x="1" y="1041"/>
                  </a:cubicBezTo>
                  <a:lnTo>
                    <a:pt x="1" y="6365"/>
                  </a:lnTo>
                  <a:lnTo>
                    <a:pt x="6365" y="6365"/>
                  </a:lnTo>
                  <a:lnTo>
                    <a:pt x="6365" y="5357"/>
                  </a:lnTo>
                  <a:cubicBezTo>
                    <a:pt x="6365" y="4349"/>
                    <a:pt x="7152" y="3561"/>
                    <a:pt x="8160" y="3561"/>
                  </a:cubicBezTo>
                  <a:lnTo>
                    <a:pt x="10586" y="3561"/>
                  </a:lnTo>
                  <a:lnTo>
                    <a:pt x="10586" y="1041"/>
                  </a:lnTo>
                  <a:cubicBezTo>
                    <a:pt x="10586" y="473"/>
                    <a:pt x="10114" y="1"/>
                    <a:pt x="951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965" name="Google Shape;19965;p94"/>
          <p:cNvGrpSpPr/>
          <p:nvPr/>
        </p:nvGrpSpPr>
        <p:grpSpPr>
          <a:xfrm>
            <a:off x="1286286" y="1539249"/>
            <a:ext cx="355258" cy="355258"/>
            <a:chOff x="-50134375" y="3183175"/>
            <a:chExt cx="300100" cy="300100"/>
          </a:xfrm>
        </p:grpSpPr>
        <p:sp>
          <p:nvSpPr>
            <p:cNvPr id="19966" name="Google Shape;19966;p94"/>
            <p:cNvSpPr/>
            <p:nvPr/>
          </p:nvSpPr>
          <p:spPr>
            <a:xfrm>
              <a:off x="-50134375" y="3270600"/>
              <a:ext cx="87450" cy="53575"/>
            </a:xfrm>
            <a:custGeom>
              <a:avLst/>
              <a:gdLst/>
              <a:ahLst/>
              <a:cxnLst/>
              <a:rect l="l" t="t" r="r" b="b"/>
              <a:pathLst>
                <a:path w="3498" h="2143" extrusionOk="0">
                  <a:moveTo>
                    <a:pt x="0" y="0"/>
                  </a:moveTo>
                  <a:lnTo>
                    <a:pt x="0" y="2143"/>
                  </a:lnTo>
                  <a:lnTo>
                    <a:pt x="3497" y="2143"/>
                  </a:lnTo>
                  <a:lnTo>
                    <a:pt x="349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7" name="Google Shape;19967;p94"/>
            <p:cNvSpPr/>
            <p:nvPr/>
          </p:nvSpPr>
          <p:spPr>
            <a:xfrm>
              <a:off x="-50134375" y="3340700"/>
              <a:ext cx="87450" cy="54375"/>
            </a:xfrm>
            <a:custGeom>
              <a:avLst/>
              <a:gdLst/>
              <a:ahLst/>
              <a:cxnLst/>
              <a:rect l="l" t="t" r="r" b="b"/>
              <a:pathLst>
                <a:path w="3498" h="2175" extrusionOk="0">
                  <a:moveTo>
                    <a:pt x="0" y="0"/>
                  </a:moveTo>
                  <a:lnTo>
                    <a:pt x="0" y="2174"/>
                  </a:lnTo>
                  <a:cubicBezTo>
                    <a:pt x="441" y="1701"/>
                    <a:pt x="1071" y="1418"/>
                    <a:pt x="1765" y="1418"/>
                  </a:cubicBezTo>
                  <a:cubicBezTo>
                    <a:pt x="2426" y="1418"/>
                    <a:pt x="3056" y="1670"/>
                    <a:pt x="3497" y="2174"/>
                  </a:cubicBezTo>
                  <a:lnTo>
                    <a:pt x="349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8" name="Google Shape;19968;p94"/>
            <p:cNvSpPr/>
            <p:nvPr/>
          </p:nvSpPr>
          <p:spPr>
            <a:xfrm>
              <a:off x="-50134375" y="3183175"/>
              <a:ext cx="87450" cy="70125"/>
            </a:xfrm>
            <a:custGeom>
              <a:avLst/>
              <a:gdLst/>
              <a:ahLst/>
              <a:cxnLst/>
              <a:rect l="l" t="t" r="r" b="b"/>
              <a:pathLst>
                <a:path w="3498" h="2805" extrusionOk="0">
                  <a:moveTo>
                    <a:pt x="347" y="0"/>
                  </a:moveTo>
                  <a:cubicBezTo>
                    <a:pt x="158" y="0"/>
                    <a:pt x="0" y="158"/>
                    <a:pt x="0" y="347"/>
                  </a:cubicBezTo>
                  <a:lnTo>
                    <a:pt x="0" y="2804"/>
                  </a:lnTo>
                  <a:lnTo>
                    <a:pt x="3497" y="2804"/>
                  </a:lnTo>
                  <a:lnTo>
                    <a:pt x="3497" y="347"/>
                  </a:lnTo>
                  <a:cubicBezTo>
                    <a:pt x="3497" y="158"/>
                    <a:pt x="3340" y="0"/>
                    <a:pt x="31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9" name="Google Shape;19969;p94"/>
            <p:cNvSpPr/>
            <p:nvPr/>
          </p:nvSpPr>
          <p:spPr>
            <a:xfrm>
              <a:off x="-50028050" y="3363525"/>
              <a:ext cx="37050" cy="75650"/>
            </a:xfrm>
            <a:custGeom>
              <a:avLst/>
              <a:gdLst/>
              <a:ahLst/>
              <a:cxnLst/>
              <a:rect l="l" t="t" r="r" b="b"/>
              <a:pathLst>
                <a:path w="1482" h="3026" extrusionOk="0">
                  <a:moveTo>
                    <a:pt x="0" y="1"/>
                  </a:moveTo>
                  <a:lnTo>
                    <a:pt x="0" y="3025"/>
                  </a:lnTo>
                  <a:lnTo>
                    <a:pt x="1481" y="1482"/>
                  </a:lnTo>
                  <a:lnTo>
                    <a:pt x="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0" name="Google Shape;19970;p94"/>
            <p:cNvSpPr/>
            <p:nvPr/>
          </p:nvSpPr>
          <p:spPr>
            <a:xfrm>
              <a:off x="-50028050" y="3287125"/>
              <a:ext cx="88225" cy="101625"/>
            </a:xfrm>
            <a:custGeom>
              <a:avLst/>
              <a:gdLst/>
              <a:ahLst/>
              <a:cxnLst/>
              <a:rect l="l" t="t" r="r" b="b"/>
              <a:pathLst>
                <a:path w="3529" h="4065" extrusionOk="0">
                  <a:moveTo>
                    <a:pt x="1072" y="1"/>
                  </a:moveTo>
                  <a:lnTo>
                    <a:pt x="0" y="1104"/>
                  </a:lnTo>
                  <a:lnTo>
                    <a:pt x="0" y="2049"/>
                  </a:lnTo>
                  <a:lnTo>
                    <a:pt x="2017" y="4065"/>
                  </a:lnTo>
                  <a:lnTo>
                    <a:pt x="3529" y="2490"/>
                  </a:lnTo>
                  <a:lnTo>
                    <a:pt x="107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1" name="Google Shape;19971;p94"/>
            <p:cNvSpPr/>
            <p:nvPr/>
          </p:nvSpPr>
          <p:spPr>
            <a:xfrm>
              <a:off x="-49988675" y="3225700"/>
              <a:ext cx="111875" cy="111875"/>
            </a:xfrm>
            <a:custGeom>
              <a:avLst/>
              <a:gdLst/>
              <a:ahLst/>
              <a:cxnLst/>
              <a:rect l="l" t="t" r="r" b="b"/>
              <a:pathLst>
                <a:path w="4475" h="4475" extrusionOk="0">
                  <a:moveTo>
                    <a:pt x="2155" y="0"/>
                  </a:moveTo>
                  <a:cubicBezTo>
                    <a:pt x="2064" y="0"/>
                    <a:pt x="1970" y="32"/>
                    <a:pt x="1891" y="95"/>
                  </a:cubicBezTo>
                  <a:lnTo>
                    <a:pt x="1" y="1985"/>
                  </a:lnTo>
                  <a:lnTo>
                    <a:pt x="2490" y="4474"/>
                  </a:lnTo>
                  <a:lnTo>
                    <a:pt x="4380" y="2584"/>
                  </a:lnTo>
                  <a:cubicBezTo>
                    <a:pt x="4474" y="2458"/>
                    <a:pt x="4474" y="2237"/>
                    <a:pt x="4380" y="2080"/>
                  </a:cubicBezTo>
                  <a:lnTo>
                    <a:pt x="2395" y="95"/>
                  </a:lnTo>
                  <a:cubicBezTo>
                    <a:pt x="2332" y="32"/>
                    <a:pt x="2245" y="0"/>
                    <a:pt x="21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2" name="Google Shape;19972;p94"/>
            <p:cNvSpPr/>
            <p:nvPr/>
          </p:nvSpPr>
          <p:spPr>
            <a:xfrm>
              <a:off x="-50134375" y="3395050"/>
              <a:ext cx="89025" cy="88225"/>
            </a:xfrm>
            <a:custGeom>
              <a:avLst/>
              <a:gdLst/>
              <a:ahLst/>
              <a:cxnLst/>
              <a:rect l="l" t="t" r="r" b="b"/>
              <a:pathLst>
                <a:path w="3561" h="3529" extrusionOk="0">
                  <a:moveTo>
                    <a:pt x="1765" y="1418"/>
                  </a:moveTo>
                  <a:cubicBezTo>
                    <a:pt x="1985" y="1418"/>
                    <a:pt x="2111" y="1575"/>
                    <a:pt x="2111" y="1764"/>
                  </a:cubicBezTo>
                  <a:cubicBezTo>
                    <a:pt x="2111" y="1953"/>
                    <a:pt x="1985" y="2111"/>
                    <a:pt x="1765" y="2111"/>
                  </a:cubicBezTo>
                  <a:cubicBezTo>
                    <a:pt x="1576" y="2111"/>
                    <a:pt x="1418" y="1953"/>
                    <a:pt x="1418" y="1764"/>
                  </a:cubicBezTo>
                  <a:cubicBezTo>
                    <a:pt x="1418" y="1575"/>
                    <a:pt x="1576" y="1418"/>
                    <a:pt x="1765" y="1418"/>
                  </a:cubicBezTo>
                  <a:close/>
                  <a:moveTo>
                    <a:pt x="1765" y="0"/>
                  </a:moveTo>
                  <a:cubicBezTo>
                    <a:pt x="788" y="0"/>
                    <a:pt x="0" y="788"/>
                    <a:pt x="0" y="1764"/>
                  </a:cubicBezTo>
                  <a:cubicBezTo>
                    <a:pt x="0" y="2741"/>
                    <a:pt x="788" y="3529"/>
                    <a:pt x="1765" y="3529"/>
                  </a:cubicBezTo>
                  <a:cubicBezTo>
                    <a:pt x="2773" y="3529"/>
                    <a:pt x="3560" y="2741"/>
                    <a:pt x="3560" y="1764"/>
                  </a:cubicBezTo>
                  <a:cubicBezTo>
                    <a:pt x="3497" y="788"/>
                    <a:pt x="2710"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3" name="Google Shape;19973;p94"/>
            <p:cNvSpPr/>
            <p:nvPr/>
          </p:nvSpPr>
          <p:spPr>
            <a:xfrm>
              <a:off x="-50045375" y="3428900"/>
              <a:ext cx="52800" cy="53600"/>
            </a:xfrm>
            <a:custGeom>
              <a:avLst/>
              <a:gdLst/>
              <a:ahLst/>
              <a:cxnLst/>
              <a:rect l="l" t="t" r="r" b="b"/>
              <a:pathLst>
                <a:path w="2112" h="2144" extrusionOk="0">
                  <a:moveTo>
                    <a:pt x="2111" y="1"/>
                  </a:moveTo>
                  <a:lnTo>
                    <a:pt x="0" y="2143"/>
                  </a:lnTo>
                  <a:lnTo>
                    <a:pt x="2111" y="2143"/>
                  </a:lnTo>
                  <a:lnTo>
                    <a:pt x="211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4" name="Google Shape;19974;p94"/>
            <p:cNvSpPr/>
            <p:nvPr/>
          </p:nvSpPr>
          <p:spPr>
            <a:xfrm>
              <a:off x="-49975275" y="3395050"/>
              <a:ext cx="52775" cy="87450"/>
            </a:xfrm>
            <a:custGeom>
              <a:avLst/>
              <a:gdLst/>
              <a:ahLst/>
              <a:cxnLst/>
              <a:rect l="l" t="t" r="r" b="b"/>
              <a:pathLst>
                <a:path w="2111" h="3498" extrusionOk="0">
                  <a:moveTo>
                    <a:pt x="693" y="0"/>
                  </a:moveTo>
                  <a:lnTo>
                    <a:pt x="0" y="662"/>
                  </a:lnTo>
                  <a:lnTo>
                    <a:pt x="0" y="3497"/>
                  </a:lnTo>
                  <a:lnTo>
                    <a:pt x="2111" y="3497"/>
                  </a:lnTo>
                  <a:lnTo>
                    <a:pt x="211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5" name="Google Shape;19975;p94"/>
            <p:cNvSpPr/>
            <p:nvPr/>
          </p:nvSpPr>
          <p:spPr>
            <a:xfrm>
              <a:off x="-49905175" y="3395050"/>
              <a:ext cx="70900" cy="87450"/>
            </a:xfrm>
            <a:custGeom>
              <a:avLst/>
              <a:gdLst/>
              <a:ahLst/>
              <a:cxnLst/>
              <a:rect l="l" t="t" r="r" b="b"/>
              <a:pathLst>
                <a:path w="2836" h="3498" extrusionOk="0">
                  <a:moveTo>
                    <a:pt x="0" y="0"/>
                  </a:moveTo>
                  <a:lnTo>
                    <a:pt x="0" y="3497"/>
                  </a:lnTo>
                  <a:lnTo>
                    <a:pt x="2489" y="3497"/>
                  </a:lnTo>
                  <a:cubicBezTo>
                    <a:pt x="2678" y="3497"/>
                    <a:pt x="2836" y="3340"/>
                    <a:pt x="2836" y="3151"/>
                  </a:cubicBezTo>
                  <a:lnTo>
                    <a:pt x="2836" y="347"/>
                  </a:lnTo>
                  <a:cubicBezTo>
                    <a:pt x="2836" y="158"/>
                    <a:pt x="2678" y="0"/>
                    <a:pt x="24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976" name="Google Shape;19976;p94"/>
          <p:cNvGrpSpPr/>
          <p:nvPr/>
        </p:nvGrpSpPr>
        <p:grpSpPr>
          <a:xfrm>
            <a:off x="1286286" y="1974651"/>
            <a:ext cx="355258" cy="355288"/>
            <a:chOff x="-50134375" y="3550975"/>
            <a:chExt cx="300100" cy="300125"/>
          </a:xfrm>
        </p:grpSpPr>
        <p:sp>
          <p:nvSpPr>
            <p:cNvPr id="19977" name="Google Shape;19977;p94"/>
            <p:cNvSpPr/>
            <p:nvPr/>
          </p:nvSpPr>
          <p:spPr>
            <a:xfrm>
              <a:off x="-50134375" y="3550975"/>
              <a:ext cx="300100" cy="300125"/>
            </a:xfrm>
            <a:custGeom>
              <a:avLst/>
              <a:gdLst/>
              <a:ahLst/>
              <a:cxnLst/>
              <a:rect l="l" t="t" r="r" b="b"/>
              <a:pathLst>
                <a:path w="12004" h="12005" extrusionOk="0">
                  <a:moveTo>
                    <a:pt x="9893" y="1419"/>
                  </a:moveTo>
                  <a:lnTo>
                    <a:pt x="9893" y="1797"/>
                  </a:lnTo>
                  <a:cubicBezTo>
                    <a:pt x="9893" y="1986"/>
                    <a:pt x="10050" y="2143"/>
                    <a:pt x="10239" y="2143"/>
                  </a:cubicBezTo>
                  <a:lnTo>
                    <a:pt x="10586" y="2143"/>
                  </a:lnTo>
                  <a:lnTo>
                    <a:pt x="10586" y="9893"/>
                  </a:lnTo>
                  <a:lnTo>
                    <a:pt x="10239" y="9893"/>
                  </a:lnTo>
                  <a:cubicBezTo>
                    <a:pt x="10050" y="9893"/>
                    <a:pt x="9893" y="10051"/>
                    <a:pt x="9893" y="10240"/>
                  </a:cubicBezTo>
                  <a:lnTo>
                    <a:pt x="9893" y="10587"/>
                  </a:lnTo>
                  <a:lnTo>
                    <a:pt x="2143" y="10587"/>
                  </a:lnTo>
                  <a:lnTo>
                    <a:pt x="2143" y="10240"/>
                  </a:lnTo>
                  <a:cubicBezTo>
                    <a:pt x="2143" y="10051"/>
                    <a:pt x="1985" y="9893"/>
                    <a:pt x="1765" y="9893"/>
                  </a:cubicBezTo>
                  <a:lnTo>
                    <a:pt x="1418" y="9893"/>
                  </a:lnTo>
                  <a:lnTo>
                    <a:pt x="1418" y="2143"/>
                  </a:lnTo>
                  <a:lnTo>
                    <a:pt x="1765" y="2143"/>
                  </a:lnTo>
                  <a:cubicBezTo>
                    <a:pt x="1985" y="2143"/>
                    <a:pt x="2143" y="1986"/>
                    <a:pt x="2143" y="1797"/>
                  </a:cubicBezTo>
                  <a:lnTo>
                    <a:pt x="2143" y="1419"/>
                  </a:lnTo>
                  <a:close/>
                  <a:moveTo>
                    <a:pt x="347" y="1"/>
                  </a:moveTo>
                  <a:cubicBezTo>
                    <a:pt x="158" y="1"/>
                    <a:pt x="0" y="159"/>
                    <a:pt x="0" y="348"/>
                  </a:cubicBezTo>
                  <a:lnTo>
                    <a:pt x="0" y="1797"/>
                  </a:lnTo>
                  <a:cubicBezTo>
                    <a:pt x="0" y="1986"/>
                    <a:pt x="158" y="2143"/>
                    <a:pt x="347" y="2143"/>
                  </a:cubicBezTo>
                  <a:lnTo>
                    <a:pt x="693" y="2143"/>
                  </a:lnTo>
                  <a:lnTo>
                    <a:pt x="693" y="9893"/>
                  </a:lnTo>
                  <a:lnTo>
                    <a:pt x="347" y="9893"/>
                  </a:lnTo>
                  <a:cubicBezTo>
                    <a:pt x="158" y="9893"/>
                    <a:pt x="0" y="10051"/>
                    <a:pt x="0" y="10240"/>
                  </a:cubicBezTo>
                  <a:lnTo>
                    <a:pt x="0" y="11658"/>
                  </a:lnTo>
                  <a:cubicBezTo>
                    <a:pt x="0" y="11847"/>
                    <a:pt x="158" y="12004"/>
                    <a:pt x="347" y="12004"/>
                  </a:cubicBezTo>
                  <a:lnTo>
                    <a:pt x="1765" y="12004"/>
                  </a:lnTo>
                  <a:cubicBezTo>
                    <a:pt x="1985" y="12004"/>
                    <a:pt x="2111" y="11847"/>
                    <a:pt x="2111" y="11658"/>
                  </a:cubicBezTo>
                  <a:lnTo>
                    <a:pt x="2111" y="11311"/>
                  </a:lnTo>
                  <a:lnTo>
                    <a:pt x="9893" y="11311"/>
                  </a:lnTo>
                  <a:lnTo>
                    <a:pt x="9893" y="11658"/>
                  </a:lnTo>
                  <a:cubicBezTo>
                    <a:pt x="9893" y="11847"/>
                    <a:pt x="10050" y="12004"/>
                    <a:pt x="10239" y="12004"/>
                  </a:cubicBezTo>
                  <a:lnTo>
                    <a:pt x="11657" y="12004"/>
                  </a:lnTo>
                  <a:cubicBezTo>
                    <a:pt x="11846" y="12004"/>
                    <a:pt x="12004" y="11847"/>
                    <a:pt x="12004" y="11658"/>
                  </a:cubicBezTo>
                  <a:lnTo>
                    <a:pt x="12004" y="10240"/>
                  </a:lnTo>
                  <a:cubicBezTo>
                    <a:pt x="12004" y="10051"/>
                    <a:pt x="11846" y="9893"/>
                    <a:pt x="11657" y="9893"/>
                  </a:cubicBezTo>
                  <a:lnTo>
                    <a:pt x="11311" y="9893"/>
                  </a:lnTo>
                  <a:lnTo>
                    <a:pt x="11311" y="2143"/>
                  </a:lnTo>
                  <a:lnTo>
                    <a:pt x="11657" y="2143"/>
                  </a:lnTo>
                  <a:cubicBezTo>
                    <a:pt x="11846" y="2143"/>
                    <a:pt x="12004" y="1986"/>
                    <a:pt x="12004" y="1797"/>
                  </a:cubicBezTo>
                  <a:lnTo>
                    <a:pt x="12004" y="348"/>
                  </a:lnTo>
                  <a:cubicBezTo>
                    <a:pt x="12004" y="159"/>
                    <a:pt x="11846" y="1"/>
                    <a:pt x="11657" y="1"/>
                  </a:cubicBezTo>
                  <a:lnTo>
                    <a:pt x="10239" y="1"/>
                  </a:lnTo>
                  <a:cubicBezTo>
                    <a:pt x="10050" y="1"/>
                    <a:pt x="9893" y="159"/>
                    <a:pt x="9893" y="348"/>
                  </a:cubicBezTo>
                  <a:lnTo>
                    <a:pt x="9893" y="726"/>
                  </a:lnTo>
                  <a:lnTo>
                    <a:pt x="2111" y="726"/>
                  </a:lnTo>
                  <a:lnTo>
                    <a:pt x="2111" y="348"/>
                  </a:lnTo>
                  <a:cubicBezTo>
                    <a:pt x="2111" y="159"/>
                    <a:pt x="1985"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8" name="Google Shape;19978;p94"/>
            <p:cNvSpPr/>
            <p:nvPr/>
          </p:nvSpPr>
          <p:spPr>
            <a:xfrm>
              <a:off x="-50054825" y="3603750"/>
              <a:ext cx="141800" cy="194575"/>
            </a:xfrm>
            <a:custGeom>
              <a:avLst/>
              <a:gdLst/>
              <a:ahLst/>
              <a:cxnLst/>
              <a:rect l="l" t="t" r="r" b="b"/>
              <a:pathLst>
                <a:path w="5672" h="7783" extrusionOk="0">
                  <a:moveTo>
                    <a:pt x="347" y="1"/>
                  </a:moveTo>
                  <a:cubicBezTo>
                    <a:pt x="158" y="1"/>
                    <a:pt x="0" y="158"/>
                    <a:pt x="0" y="347"/>
                  </a:cubicBezTo>
                  <a:lnTo>
                    <a:pt x="0" y="1765"/>
                  </a:lnTo>
                  <a:cubicBezTo>
                    <a:pt x="0" y="1873"/>
                    <a:pt x="74" y="1922"/>
                    <a:pt x="151" y="1922"/>
                  </a:cubicBezTo>
                  <a:cubicBezTo>
                    <a:pt x="186" y="1922"/>
                    <a:pt x="222" y="1911"/>
                    <a:pt x="252" y="1891"/>
                  </a:cubicBezTo>
                  <a:lnTo>
                    <a:pt x="725" y="1419"/>
                  </a:lnTo>
                  <a:lnTo>
                    <a:pt x="2143" y="1419"/>
                  </a:lnTo>
                  <a:lnTo>
                    <a:pt x="2143" y="7089"/>
                  </a:lnTo>
                  <a:lnTo>
                    <a:pt x="1670" y="7562"/>
                  </a:lnTo>
                  <a:cubicBezTo>
                    <a:pt x="1576" y="7625"/>
                    <a:pt x="1670" y="7782"/>
                    <a:pt x="1765" y="7782"/>
                  </a:cubicBezTo>
                  <a:lnTo>
                    <a:pt x="3907" y="7782"/>
                  </a:lnTo>
                  <a:cubicBezTo>
                    <a:pt x="4064" y="7782"/>
                    <a:pt x="4096" y="7625"/>
                    <a:pt x="4033" y="7562"/>
                  </a:cubicBezTo>
                  <a:lnTo>
                    <a:pt x="3560" y="7089"/>
                  </a:lnTo>
                  <a:lnTo>
                    <a:pt x="3560" y="1419"/>
                  </a:lnTo>
                  <a:lnTo>
                    <a:pt x="4978" y="1419"/>
                  </a:lnTo>
                  <a:lnTo>
                    <a:pt x="5451" y="1891"/>
                  </a:lnTo>
                  <a:cubicBezTo>
                    <a:pt x="5467" y="1908"/>
                    <a:pt x="5491" y="1916"/>
                    <a:pt x="5517" y="1916"/>
                  </a:cubicBezTo>
                  <a:cubicBezTo>
                    <a:pt x="5587" y="1916"/>
                    <a:pt x="5671" y="1857"/>
                    <a:pt x="5671" y="1765"/>
                  </a:cubicBezTo>
                  <a:lnTo>
                    <a:pt x="5671" y="347"/>
                  </a:lnTo>
                  <a:cubicBezTo>
                    <a:pt x="5671" y="158"/>
                    <a:pt x="5514" y="1"/>
                    <a:pt x="53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979" name="Google Shape;19979;p94"/>
          <p:cNvGrpSpPr/>
          <p:nvPr/>
        </p:nvGrpSpPr>
        <p:grpSpPr>
          <a:xfrm>
            <a:off x="1286286" y="2412183"/>
            <a:ext cx="355258" cy="355051"/>
            <a:chOff x="-50134375" y="3920575"/>
            <a:chExt cx="300100" cy="299925"/>
          </a:xfrm>
        </p:grpSpPr>
        <p:sp>
          <p:nvSpPr>
            <p:cNvPr id="19980" name="Google Shape;19980;p94"/>
            <p:cNvSpPr/>
            <p:nvPr/>
          </p:nvSpPr>
          <p:spPr>
            <a:xfrm>
              <a:off x="-49985525" y="3920575"/>
              <a:ext cx="151250" cy="151850"/>
            </a:xfrm>
            <a:custGeom>
              <a:avLst/>
              <a:gdLst/>
              <a:ahLst/>
              <a:cxnLst/>
              <a:rect l="l" t="t" r="r" b="b"/>
              <a:pathLst>
                <a:path w="6050" h="6074" extrusionOk="0">
                  <a:moveTo>
                    <a:pt x="1986" y="1"/>
                  </a:moveTo>
                  <a:cubicBezTo>
                    <a:pt x="1537" y="1"/>
                    <a:pt x="1088" y="166"/>
                    <a:pt x="757" y="497"/>
                  </a:cubicBezTo>
                  <a:lnTo>
                    <a:pt x="1" y="1284"/>
                  </a:lnTo>
                  <a:lnTo>
                    <a:pt x="4758" y="6073"/>
                  </a:lnTo>
                  <a:lnTo>
                    <a:pt x="5546" y="5317"/>
                  </a:lnTo>
                  <a:cubicBezTo>
                    <a:pt x="5861" y="5002"/>
                    <a:pt x="6050" y="4529"/>
                    <a:pt x="6050" y="4057"/>
                  </a:cubicBezTo>
                  <a:cubicBezTo>
                    <a:pt x="6050" y="3616"/>
                    <a:pt x="5861" y="3143"/>
                    <a:pt x="5546" y="2828"/>
                  </a:cubicBezTo>
                  <a:lnTo>
                    <a:pt x="3214" y="497"/>
                  </a:lnTo>
                  <a:cubicBezTo>
                    <a:pt x="2883" y="166"/>
                    <a:pt x="2434" y="1"/>
                    <a:pt x="19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1" name="Google Shape;19981;p94"/>
            <p:cNvSpPr/>
            <p:nvPr/>
          </p:nvSpPr>
          <p:spPr>
            <a:xfrm>
              <a:off x="-50134375" y="4069250"/>
              <a:ext cx="151250" cy="151250"/>
            </a:xfrm>
            <a:custGeom>
              <a:avLst/>
              <a:gdLst/>
              <a:ahLst/>
              <a:cxnLst/>
              <a:rect l="l" t="t" r="r" b="b"/>
              <a:pathLst>
                <a:path w="6050" h="6050" extrusionOk="0">
                  <a:moveTo>
                    <a:pt x="1292" y="0"/>
                  </a:moveTo>
                  <a:lnTo>
                    <a:pt x="504" y="756"/>
                  </a:lnTo>
                  <a:cubicBezTo>
                    <a:pt x="189" y="1071"/>
                    <a:pt x="0" y="1544"/>
                    <a:pt x="0" y="2016"/>
                  </a:cubicBezTo>
                  <a:cubicBezTo>
                    <a:pt x="0" y="2489"/>
                    <a:pt x="189" y="2899"/>
                    <a:pt x="504" y="3277"/>
                  </a:cubicBezTo>
                  <a:lnTo>
                    <a:pt x="2804" y="5545"/>
                  </a:lnTo>
                  <a:cubicBezTo>
                    <a:pt x="3119" y="5860"/>
                    <a:pt x="3592" y="6049"/>
                    <a:pt x="4064" y="6049"/>
                  </a:cubicBezTo>
                  <a:cubicBezTo>
                    <a:pt x="4537" y="6049"/>
                    <a:pt x="4947" y="5860"/>
                    <a:pt x="5325" y="5545"/>
                  </a:cubicBezTo>
                  <a:lnTo>
                    <a:pt x="6049" y="4757"/>
                  </a:lnTo>
                  <a:lnTo>
                    <a:pt x="129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2" name="Google Shape;19982;p94"/>
            <p:cNvSpPr/>
            <p:nvPr/>
          </p:nvSpPr>
          <p:spPr>
            <a:xfrm>
              <a:off x="-50090275" y="3964500"/>
              <a:ext cx="211100" cy="211100"/>
            </a:xfrm>
            <a:custGeom>
              <a:avLst/>
              <a:gdLst/>
              <a:ahLst/>
              <a:cxnLst/>
              <a:rect l="l" t="t" r="r" b="b"/>
              <a:pathLst>
                <a:path w="8444" h="8444" extrusionOk="0">
                  <a:moveTo>
                    <a:pt x="2446" y="4316"/>
                  </a:moveTo>
                  <a:cubicBezTo>
                    <a:pt x="2537" y="4316"/>
                    <a:pt x="2631" y="4348"/>
                    <a:pt x="2710" y="4411"/>
                  </a:cubicBezTo>
                  <a:lnTo>
                    <a:pt x="4033" y="5734"/>
                  </a:lnTo>
                  <a:cubicBezTo>
                    <a:pt x="4191" y="5828"/>
                    <a:pt x="4191" y="6080"/>
                    <a:pt x="4033" y="6238"/>
                  </a:cubicBezTo>
                  <a:cubicBezTo>
                    <a:pt x="3970" y="6301"/>
                    <a:pt x="3884" y="6332"/>
                    <a:pt x="3789" y="6332"/>
                  </a:cubicBezTo>
                  <a:cubicBezTo>
                    <a:pt x="3694" y="6332"/>
                    <a:pt x="3592" y="6301"/>
                    <a:pt x="3498" y="6238"/>
                  </a:cubicBezTo>
                  <a:lnTo>
                    <a:pt x="2206" y="4946"/>
                  </a:lnTo>
                  <a:cubicBezTo>
                    <a:pt x="2080" y="4820"/>
                    <a:pt x="2080" y="4568"/>
                    <a:pt x="2206" y="4411"/>
                  </a:cubicBezTo>
                  <a:cubicBezTo>
                    <a:pt x="2269" y="4348"/>
                    <a:pt x="2356" y="4316"/>
                    <a:pt x="2446" y="4316"/>
                  </a:cubicBezTo>
                  <a:close/>
                  <a:moveTo>
                    <a:pt x="3687" y="0"/>
                  </a:moveTo>
                  <a:lnTo>
                    <a:pt x="1" y="3686"/>
                  </a:lnTo>
                  <a:lnTo>
                    <a:pt x="4789" y="8443"/>
                  </a:lnTo>
                  <a:lnTo>
                    <a:pt x="8444" y="4789"/>
                  </a:lnTo>
                  <a:lnTo>
                    <a:pt x="368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983" name="Google Shape;19983;p94"/>
          <p:cNvGrpSpPr/>
          <p:nvPr/>
        </p:nvGrpSpPr>
        <p:grpSpPr>
          <a:xfrm>
            <a:off x="3497010" y="1559758"/>
            <a:ext cx="357123" cy="355258"/>
            <a:chOff x="-48262200" y="3200500"/>
            <a:chExt cx="301675" cy="300100"/>
          </a:xfrm>
        </p:grpSpPr>
        <p:sp>
          <p:nvSpPr>
            <p:cNvPr id="19984" name="Google Shape;19984;p94"/>
            <p:cNvSpPr/>
            <p:nvPr/>
          </p:nvSpPr>
          <p:spPr>
            <a:xfrm>
              <a:off x="-48191325" y="3288700"/>
              <a:ext cx="51225" cy="51225"/>
            </a:xfrm>
            <a:custGeom>
              <a:avLst/>
              <a:gdLst/>
              <a:ahLst/>
              <a:cxnLst/>
              <a:rect l="l" t="t" r="r" b="b"/>
              <a:pathLst>
                <a:path w="2049" h="2049" extrusionOk="0">
                  <a:moveTo>
                    <a:pt x="1072" y="1"/>
                  </a:moveTo>
                  <a:cubicBezTo>
                    <a:pt x="474" y="1"/>
                    <a:pt x="1" y="473"/>
                    <a:pt x="1" y="1041"/>
                  </a:cubicBezTo>
                  <a:cubicBezTo>
                    <a:pt x="1" y="1513"/>
                    <a:pt x="285" y="1891"/>
                    <a:pt x="726" y="2049"/>
                  </a:cubicBezTo>
                  <a:lnTo>
                    <a:pt x="726" y="1041"/>
                  </a:lnTo>
                  <a:cubicBezTo>
                    <a:pt x="726" y="852"/>
                    <a:pt x="883" y="694"/>
                    <a:pt x="1072" y="694"/>
                  </a:cubicBezTo>
                  <a:lnTo>
                    <a:pt x="2049" y="694"/>
                  </a:lnTo>
                  <a:cubicBezTo>
                    <a:pt x="1891" y="253"/>
                    <a:pt x="1513"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5" name="Google Shape;19985;p94"/>
            <p:cNvSpPr/>
            <p:nvPr/>
          </p:nvSpPr>
          <p:spPr>
            <a:xfrm>
              <a:off x="-48155875" y="3324150"/>
              <a:ext cx="15775" cy="15775"/>
            </a:xfrm>
            <a:custGeom>
              <a:avLst/>
              <a:gdLst/>
              <a:ahLst/>
              <a:cxnLst/>
              <a:rect l="l" t="t" r="r" b="b"/>
              <a:pathLst>
                <a:path w="631" h="631" extrusionOk="0">
                  <a:moveTo>
                    <a:pt x="1" y="1"/>
                  </a:moveTo>
                  <a:lnTo>
                    <a:pt x="1" y="631"/>
                  </a:lnTo>
                  <a:cubicBezTo>
                    <a:pt x="284" y="505"/>
                    <a:pt x="536" y="253"/>
                    <a:pt x="6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6" name="Google Shape;19986;p94"/>
            <p:cNvSpPr/>
            <p:nvPr/>
          </p:nvSpPr>
          <p:spPr>
            <a:xfrm>
              <a:off x="-48085775" y="3206000"/>
              <a:ext cx="47275" cy="47300"/>
            </a:xfrm>
            <a:custGeom>
              <a:avLst/>
              <a:gdLst/>
              <a:ahLst/>
              <a:cxnLst/>
              <a:rect l="l" t="t" r="r" b="b"/>
              <a:pathLst>
                <a:path w="1891" h="1892" extrusionOk="0">
                  <a:moveTo>
                    <a:pt x="1" y="1"/>
                  </a:moveTo>
                  <a:lnTo>
                    <a:pt x="1" y="1891"/>
                  </a:lnTo>
                  <a:lnTo>
                    <a:pt x="1891" y="1891"/>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7" name="Google Shape;19987;p94"/>
            <p:cNvSpPr/>
            <p:nvPr/>
          </p:nvSpPr>
          <p:spPr>
            <a:xfrm>
              <a:off x="-48262200" y="3200500"/>
              <a:ext cx="228425" cy="300100"/>
            </a:xfrm>
            <a:custGeom>
              <a:avLst/>
              <a:gdLst/>
              <a:ahLst/>
              <a:cxnLst/>
              <a:rect l="l" t="t" r="r" b="b"/>
              <a:pathLst>
                <a:path w="9137" h="12004" extrusionOk="0">
                  <a:moveTo>
                    <a:pt x="3907" y="2773"/>
                  </a:moveTo>
                  <a:cubicBezTo>
                    <a:pt x="4789" y="2773"/>
                    <a:pt x="5482" y="3371"/>
                    <a:pt x="5640" y="4190"/>
                  </a:cubicBezTo>
                  <a:lnTo>
                    <a:pt x="6743" y="4190"/>
                  </a:lnTo>
                  <a:cubicBezTo>
                    <a:pt x="6900" y="4222"/>
                    <a:pt x="7058" y="4380"/>
                    <a:pt x="7058" y="4569"/>
                  </a:cubicBezTo>
                  <a:lnTo>
                    <a:pt x="7058" y="7372"/>
                  </a:lnTo>
                  <a:cubicBezTo>
                    <a:pt x="7058" y="7562"/>
                    <a:pt x="6900" y="7719"/>
                    <a:pt x="6711" y="7719"/>
                  </a:cubicBezTo>
                  <a:lnTo>
                    <a:pt x="3907" y="7719"/>
                  </a:lnTo>
                  <a:cubicBezTo>
                    <a:pt x="3718" y="7719"/>
                    <a:pt x="3561" y="7562"/>
                    <a:pt x="3561" y="7372"/>
                  </a:cubicBezTo>
                  <a:lnTo>
                    <a:pt x="3561" y="6270"/>
                  </a:lnTo>
                  <a:cubicBezTo>
                    <a:pt x="2773" y="6112"/>
                    <a:pt x="2143" y="5419"/>
                    <a:pt x="2143" y="4537"/>
                  </a:cubicBezTo>
                  <a:cubicBezTo>
                    <a:pt x="2143" y="3560"/>
                    <a:pt x="2931" y="2773"/>
                    <a:pt x="3907" y="2773"/>
                  </a:cubicBezTo>
                  <a:close/>
                  <a:moveTo>
                    <a:pt x="5293" y="8475"/>
                  </a:moveTo>
                  <a:cubicBezTo>
                    <a:pt x="5482" y="8475"/>
                    <a:pt x="5640" y="8633"/>
                    <a:pt x="5640" y="8822"/>
                  </a:cubicBezTo>
                  <a:cubicBezTo>
                    <a:pt x="5640" y="9042"/>
                    <a:pt x="5482" y="9200"/>
                    <a:pt x="5293" y="9200"/>
                  </a:cubicBezTo>
                  <a:lnTo>
                    <a:pt x="2489" y="9200"/>
                  </a:lnTo>
                  <a:cubicBezTo>
                    <a:pt x="2300" y="9200"/>
                    <a:pt x="2143" y="9042"/>
                    <a:pt x="2143" y="8822"/>
                  </a:cubicBezTo>
                  <a:cubicBezTo>
                    <a:pt x="2143" y="8633"/>
                    <a:pt x="2300" y="8475"/>
                    <a:pt x="2489" y="8475"/>
                  </a:cubicBezTo>
                  <a:close/>
                  <a:moveTo>
                    <a:pt x="6711" y="8475"/>
                  </a:moveTo>
                  <a:cubicBezTo>
                    <a:pt x="6900" y="8475"/>
                    <a:pt x="7058" y="8633"/>
                    <a:pt x="7058" y="8822"/>
                  </a:cubicBezTo>
                  <a:cubicBezTo>
                    <a:pt x="7058" y="9042"/>
                    <a:pt x="6900" y="9200"/>
                    <a:pt x="6711" y="9200"/>
                  </a:cubicBezTo>
                  <a:cubicBezTo>
                    <a:pt x="6522" y="9200"/>
                    <a:pt x="6365" y="9042"/>
                    <a:pt x="6365" y="8822"/>
                  </a:cubicBezTo>
                  <a:cubicBezTo>
                    <a:pt x="6365" y="8633"/>
                    <a:pt x="6522" y="8475"/>
                    <a:pt x="6711" y="8475"/>
                  </a:cubicBezTo>
                  <a:close/>
                  <a:moveTo>
                    <a:pt x="6711" y="9893"/>
                  </a:moveTo>
                  <a:cubicBezTo>
                    <a:pt x="6900" y="9893"/>
                    <a:pt x="7058" y="10050"/>
                    <a:pt x="7058" y="10239"/>
                  </a:cubicBezTo>
                  <a:cubicBezTo>
                    <a:pt x="7058" y="10428"/>
                    <a:pt x="6900" y="10617"/>
                    <a:pt x="6711" y="10617"/>
                  </a:cubicBezTo>
                  <a:lnTo>
                    <a:pt x="2489" y="10617"/>
                  </a:lnTo>
                  <a:cubicBezTo>
                    <a:pt x="2300" y="10617"/>
                    <a:pt x="2143" y="10460"/>
                    <a:pt x="2143" y="10239"/>
                  </a:cubicBezTo>
                  <a:cubicBezTo>
                    <a:pt x="2143" y="10050"/>
                    <a:pt x="2300" y="9893"/>
                    <a:pt x="2489" y="9893"/>
                  </a:cubicBezTo>
                  <a:close/>
                  <a:moveTo>
                    <a:pt x="379" y="0"/>
                  </a:moveTo>
                  <a:cubicBezTo>
                    <a:pt x="158" y="0"/>
                    <a:pt x="1" y="158"/>
                    <a:pt x="1" y="378"/>
                  </a:cubicBezTo>
                  <a:lnTo>
                    <a:pt x="1" y="11657"/>
                  </a:lnTo>
                  <a:cubicBezTo>
                    <a:pt x="1" y="11878"/>
                    <a:pt x="158" y="12004"/>
                    <a:pt x="379" y="12004"/>
                  </a:cubicBezTo>
                  <a:lnTo>
                    <a:pt x="8790" y="12004"/>
                  </a:lnTo>
                  <a:cubicBezTo>
                    <a:pt x="8979" y="12004"/>
                    <a:pt x="9137" y="11878"/>
                    <a:pt x="9137" y="11657"/>
                  </a:cubicBezTo>
                  <a:lnTo>
                    <a:pt x="9137" y="2804"/>
                  </a:lnTo>
                  <a:lnTo>
                    <a:pt x="6711" y="2804"/>
                  </a:lnTo>
                  <a:cubicBezTo>
                    <a:pt x="6522" y="2804"/>
                    <a:pt x="6365" y="2647"/>
                    <a:pt x="6365" y="2458"/>
                  </a:cubicBezTo>
                  <a:lnTo>
                    <a:pt x="636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8" name="Google Shape;19988;p94"/>
            <p:cNvSpPr/>
            <p:nvPr/>
          </p:nvSpPr>
          <p:spPr>
            <a:xfrm>
              <a:off x="-48155075" y="3322575"/>
              <a:ext cx="52775" cy="53575"/>
            </a:xfrm>
            <a:custGeom>
              <a:avLst/>
              <a:gdLst/>
              <a:ahLst/>
              <a:cxnLst/>
              <a:rect l="l" t="t" r="r" b="b"/>
              <a:pathLst>
                <a:path w="2111" h="2143" extrusionOk="0">
                  <a:moveTo>
                    <a:pt x="1355" y="1"/>
                  </a:moveTo>
                  <a:cubicBezTo>
                    <a:pt x="1197" y="725"/>
                    <a:pt x="662" y="1261"/>
                    <a:pt x="0" y="1387"/>
                  </a:cubicBezTo>
                  <a:lnTo>
                    <a:pt x="0" y="2143"/>
                  </a:lnTo>
                  <a:lnTo>
                    <a:pt x="2111" y="2143"/>
                  </a:lnTo>
                  <a:lnTo>
                    <a:pt x="211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9" name="Google Shape;19989;p94"/>
            <p:cNvSpPr/>
            <p:nvPr/>
          </p:nvSpPr>
          <p:spPr>
            <a:xfrm>
              <a:off x="-48014100" y="3417100"/>
              <a:ext cx="53575" cy="18125"/>
            </a:xfrm>
            <a:custGeom>
              <a:avLst/>
              <a:gdLst/>
              <a:ahLst/>
              <a:cxnLst/>
              <a:rect l="l" t="t" r="r" b="b"/>
              <a:pathLst>
                <a:path w="2143" h="725" extrusionOk="0">
                  <a:moveTo>
                    <a:pt x="1" y="0"/>
                  </a:moveTo>
                  <a:lnTo>
                    <a:pt x="1" y="725"/>
                  </a:lnTo>
                  <a:lnTo>
                    <a:pt x="2143" y="725"/>
                  </a:lnTo>
                  <a:lnTo>
                    <a:pt x="214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0" name="Google Shape;19990;p94"/>
            <p:cNvSpPr/>
            <p:nvPr/>
          </p:nvSpPr>
          <p:spPr>
            <a:xfrm>
              <a:off x="-48014100" y="3289500"/>
              <a:ext cx="53575" cy="110300"/>
            </a:xfrm>
            <a:custGeom>
              <a:avLst/>
              <a:gdLst/>
              <a:ahLst/>
              <a:cxnLst/>
              <a:rect l="l" t="t" r="r" b="b"/>
              <a:pathLst>
                <a:path w="2143" h="4412" extrusionOk="0">
                  <a:moveTo>
                    <a:pt x="1" y="0"/>
                  </a:moveTo>
                  <a:lnTo>
                    <a:pt x="1" y="4411"/>
                  </a:lnTo>
                  <a:lnTo>
                    <a:pt x="2143" y="4411"/>
                  </a:lnTo>
                  <a:lnTo>
                    <a:pt x="214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1" name="Google Shape;19991;p94"/>
            <p:cNvSpPr/>
            <p:nvPr/>
          </p:nvSpPr>
          <p:spPr>
            <a:xfrm>
              <a:off x="-48014100" y="3451750"/>
              <a:ext cx="53575" cy="48075"/>
            </a:xfrm>
            <a:custGeom>
              <a:avLst/>
              <a:gdLst/>
              <a:ahLst/>
              <a:cxnLst/>
              <a:rect l="l" t="t" r="r" b="b"/>
              <a:pathLst>
                <a:path w="2143" h="1923" extrusionOk="0">
                  <a:moveTo>
                    <a:pt x="1" y="0"/>
                  </a:moveTo>
                  <a:lnTo>
                    <a:pt x="1" y="883"/>
                  </a:lnTo>
                  <a:cubicBezTo>
                    <a:pt x="1" y="1450"/>
                    <a:pt x="473" y="1922"/>
                    <a:pt x="1072" y="1922"/>
                  </a:cubicBezTo>
                  <a:cubicBezTo>
                    <a:pt x="1670" y="1922"/>
                    <a:pt x="2143" y="1450"/>
                    <a:pt x="2143" y="883"/>
                  </a:cubicBezTo>
                  <a:lnTo>
                    <a:pt x="214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2" name="Google Shape;19992;p94"/>
            <p:cNvSpPr/>
            <p:nvPr/>
          </p:nvSpPr>
          <p:spPr>
            <a:xfrm>
              <a:off x="-48011725" y="3220375"/>
              <a:ext cx="48050" cy="51025"/>
            </a:xfrm>
            <a:custGeom>
              <a:avLst/>
              <a:gdLst/>
              <a:ahLst/>
              <a:cxnLst/>
              <a:rect l="l" t="t" r="r" b="b"/>
              <a:pathLst>
                <a:path w="1922" h="2041" extrusionOk="0">
                  <a:moveTo>
                    <a:pt x="985" y="1"/>
                  </a:moveTo>
                  <a:cubicBezTo>
                    <a:pt x="843" y="1"/>
                    <a:pt x="693" y="72"/>
                    <a:pt x="630" y="213"/>
                  </a:cubicBezTo>
                  <a:lnTo>
                    <a:pt x="0" y="2041"/>
                  </a:lnTo>
                  <a:lnTo>
                    <a:pt x="1922" y="2041"/>
                  </a:lnTo>
                  <a:lnTo>
                    <a:pt x="1292" y="213"/>
                  </a:lnTo>
                  <a:cubicBezTo>
                    <a:pt x="1260" y="72"/>
                    <a:pt x="1126" y="1"/>
                    <a:pt x="9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993" name="Google Shape;19993;p94"/>
          <p:cNvGrpSpPr/>
          <p:nvPr/>
        </p:nvGrpSpPr>
        <p:grpSpPr>
          <a:xfrm>
            <a:off x="3526383" y="1996847"/>
            <a:ext cx="298377" cy="354519"/>
            <a:chOff x="-48233050" y="3569725"/>
            <a:chExt cx="252050" cy="299475"/>
          </a:xfrm>
        </p:grpSpPr>
        <p:sp>
          <p:nvSpPr>
            <p:cNvPr id="19994" name="Google Shape;19994;p94"/>
            <p:cNvSpPr/>
            <p:nvPr/>
          </p:nvSpPr>
          <p:spPr>
            <a:xfrm>
              <a:off x="-48233050" y="3569725"/>
              <a:ext cx="252050" cy="299475"/>
            </a:xfrm>
            <a:custGeom>
              <a:avLst/>
              <a:gdLst/>
              <a:ahLst/>
              <a:cxnLst/>
              <a:rect l="l" t="t" r="r" b="b"/>
              <a:pathLst>
                <a:path w="10082" h="11979" extrusionOk="0">
                  <a:moveTo>
                    <a:pt x="5230" y="1393"/>
                  </a:moveTo>
                  <a:cubicBezTo>
                    <a:pt x="5419" y="1393"/>
                    <a:pt x="5577" y="1551"/>
                    <a:pt x="5577" y="1740"/>
                  </a:cubicBezTo>
                  <a:lnTo>
                    <a:pt x="5577" y="1960"/>
                  </a:lnTo>
                  <a:cubicBezTo>
                    <a:pt x="5703" y="2023"/>
                    <a:pt x="5829" y="2086"/>
                    <a:pt x="5923" y="2181"/>
                  </a:cubicBezTo>
                  <a:lnTo>
                    <a:pt x="6144" y="2055"/>
                  </a:lnTo>
                  <a:cubicBezTo>
                    <a:pt x="6194" y="2025"/>
                    <a:pt x="6251" y="2011"/>
                    <a:pt x="6308" y="2011"/>
                  </a:cubicBezTo>
                  <a:cubicBezTo>
                    <a:pt x="6430" y="2011"/>
                    <a:pt x="6552" y="2074"/>
                    <a:pt x="6616" y="2181"/>
                  </a:cubicBezTo>
                  <a:lnTo>
                    <a:pt x="7309" y="3410"/>
                  </a:lnTo>
                  <a:cubicBezTo>
                    <a:pt x="7467" y="3725"/>
                    <a:pt x="7246" y="3819"/>
                    <a:pt x="6963" y="3977"/>
                  </a:cubicBezTo>
                  <a:lnTo>
                    <a:pt x="6963" y="4386"/>
                  </a:lnTo>
                  <a:cubicBezTo>
                    <a:pt x="7246" y="4544"/>
                    <a:pt x="7467" y="4670"/>
                    <a:pt x="7309" y="4985"/>
                  </a:cubicBezTo>
                  <a:lnTo>
                    <a:pt x="6616" y="6182"/>
                  </a:lnTo>
                  <a:cubicBezTo>
                    <a:pt x="6531" y="6289"/>
                    <a:pt x="6417" y="6366"/>
                    <a:pt x="6303" y="6366"/>
                  </a:cubicBezTo>
                  <a:cubicBezTo>
                    <a:pt x="6249" y="6366"/>
                    <a:pt x="6195" y="6349"/>
                    <a:pt x="6144" y="6308"/>
                  </a:cubicBezTo>
                  <a:lnTo>
                    <a:pt x="5923" y="6182"/>
                  </a:lnTo>
                  <a:cubicBezTo>
                    <a:pt x="5829" y="6277"/>
                    <a:pt x="5703" y="6340"/>
                    <a:pt x="5577" y="6403"/>
                  </a:cubicBezTo>
                  <a:lnTo>
                    <a:pt x="5577" y="6623"/>
                  </a:lnTo>
                  <a:cubicBezTo>
                    <a:pt x="5577" y="6812"/>
                    <a:pt x="5419" y="6970"/>
                    <a:pt x="5230" y="6970"/>
                  </a:cubicBezTo>
                  <a:lnTo>
                    <a:pt x="3812" y="6970"/>
                  </a:lnTo>
                  <a:cubicBezTo>
                    <a:pt x="3623" y="6970"/>
                    <a:pt x="3466" y="6812"/>
                    <a:pt x="3466" y="6623"/>
                  </a:cubicBezTo>
                  <a:lnTo>
                    <a:pt x="3466" y="6403"/>
                  </a:lnTo>
                  <a:cubicBezTo>
                    <a:pt x="3340" y="6340"/>
                    <a:pt x="3214" y="6277"/>
                    <a:pt x="3119" y="6182"/>
                  </a:cubicBezTo>
                  <a:lnTo>
                    <a:pt x="2899" y="6308"/>
                  </a:lnTo>
                  <a:cubicBezTo>
                    <a:pt x="2848" y="6338"/>
                    <a:pt x="2791" y="6352"/>
                    <a:pt x="2734" y="6352"/>
                  </a:cubicBezTo>
                  <a:cubicBezTo>
                    <a:pt x="2613" y="6352"/>
                    <a:pt x="2490" y="6289"/>
                    <a:pt x="2426" y="6182"/>
                  </a:cubicBezTo>
                  <a:lnTo>
                    <a:pt x="1733" y="4985"/>
                  </a:lnTo>
                  <a:cubicBezTo>
                    <a:pt x="1638" y="4827"/>
                    <a:pt x="1670" y="4575"/>
                    <a:pt x="1859" y="4512"/>
                  </a:cubicBezTo>
                  <a:lnTo>
                    <a:pt x="2048" y="4386"/>
                  </a:lnTo>
                  <a:lnTo>
                    <a:pt x="2048" y="3977"/>
                  </a:lnTo>
                  <a:lnTo>
                    <a:pt x="1859" y="3882"/>
                  </a:lnTo>
                  <a:cubicBezTo>
                    <a:pt x="1702" y="3788"/>
                    <a:pt x="1607" y="3536"/>
                    <a:pt x="1733" y="3410"/>
                  </a:cubicBezTo>
                  <a:lnTo>
                    <a:pt x="2426" y="2181"/>
                  </a:lnTo>
                  <a:cubicBezTo>
                    <a:pt x="2490" y="2074"/>
                    <a:pt x="2612" y="1997"/>
                    <a:pt x="2733" y="1997"/>
                  </a:cubicBezTo>
                  <a:cubicBezTo>
                    <a:pt x="2790" y="1997"/>
                    <a:pt x="2848" y="2014"/>
                    <a:pt x="2899" y="2055"/>
                  </a:cubicBezTo>
                  <a:lnTo>
                    <a:pt x="3119" y="2181"/>
                  </a:lnTo>
                  <a:cubicBezTo>
                    <a:pt x="3214" y="2086"/>
                    <a:pt x="3340" y="2023"/>
                    <a:pt x="3466" y="1960"/>
                  </a:cubicBezTo>
                  <a:lnTo>
                    <a:pt x="3466" y="1740"/>
                  </a:lnTo>
                  <a:cubicBezTo>
                    <a:pt x="3466" y="1551"/>
                    <a:pt x="3623" y="1393"/>
                    <a:pt x="3812" y="1393"/>
                  </a:cubicBezTo>
                  <a:close/>
                  <a:moveTo>
                    <a:pt x="4547" y="0"/>
                  </a:moveTo>
                  <a:cubicBezTo>
                    <a:pt x="3499" y="0"/>
                    <a:pt x="2484" y="337"/>
                    <a:pt x="1670" y="984"/>
                  </a:cubicBezTo>
                  <a:cubicBezTo>
                    <a:pt x="630" y="1866"/>
                    <a:pt x="0" y="3158"/>
                    <a:pt x="0" y="4544"/>
                  </a:cubicBezTo>
                  <a:cubicBezTo>
                    <a:pt x="0" y="5804"/>
                    <a:pt x="504" y="6970"/>
                    <a:pt x="1418" y="7852"/>
                  </a:cubicBezTo>
                  <a:lnTo>
                    <a:pt x="1418" y="11632"/>
                  </a:lnTo>
                  <a:cubicBezTo>
                    <a:pt x="1418" y="11821"/>
                    <a:pt x="1575" y="11979"/>
                    <a:pt x="1765" y="11979"/>
                  </a:cubicBezTo>
                  <a:lnTo>
                    <a:pt x="5986" y="11979"/>
                  </a:lnTo>
                  <a:cubicBezTo>
                    <a:pt x="6175" y="11979"/>
                    <a:pt x="6333" y="11821"/>
                    <a:pt x="6333" y="11632"/>
                  </a:cubicBezTo>
                  <a:lnTo>
                    <a:pt x="6333" y="10530"/>
                  </a:lnTo>
                  <a:lnTo>
                    <a:pt x="8097" y="10530"/>
                  </a:lnTo>
                  <a:cubicBezTo>
                    <a:pt x="8286" y="10530"/>
                    <a:pt x="8444" y="10372"/>
                    <a:pt x="8444" y="10183"/>
                  </a:cubicBezTo>
                  <a:lnTo>
                    <a:pt x="8444" y="8387"/>
                  </a:lnTo>
                  <a:lnTo>
                    <a:pt x="9042" y="8387"/>
                  </a:lnTo>
                  <a:cubicBezTo>
                    <a:pt x="9389" y="8387"/>
                    <a:pt x="9767" y="8198"/>
                    <a:pt x="9956" y="7883"/>
                  </a:cubicBezTo>
                  <a:cubicBezTo>
                    <a:pt x="10082" y="7568"/>
                    <a:pt x="10082" y="7190"/>
                    <a:pt x="9924" y="6875"/>
                  </a:cubicBezTo>
                  <a:lnTo>
                    <a:pt x="9042" y="5237"/>
                  </a:lnTo>
                  <a:cubicBezTo>
                    <a:pt x="9137" y="4701"/>
                    <a:pt x="9137" y="4134"/>
                    <a:pt x="9011" y="3599"/>
                  </a:cubicBezTo>
                  <a:cubicBezTo>
                    <a:pt x="8664" y="1866"/>
                    <a:pt x="7246" y="480"/>
                    <a:pt x="5545" y="102"/>
                  </a:cubicBezTo>
                  <a:cubicBezTo>
                    <a:pt x="5213" y="34"/>
                    <a:pt x="4878" y="0"/>
                    <a:pt x="45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5" name="Google Shape;19995;p94"/>
            <p:cNvSpPr/>
            <p:nvPr/>
          </p:nvSpPr>
          <p:spPr>
            <a:xfrm>
              <a:off x="-48170050" y="3622650"/>
              <a:ext cx="100050" cy="103225"/>
            </a:xfrm>
            <a:custGeom>
              <a:avLst/>
              <a:gdLst/>
              <a:ahLst/>
              <a:cxnLst/>
              <a:rect l="l" t="t" r="r" b="b"/>
              <a:pathLst>
                <a:path w="4002" h="4129" extrusionOk="0">
                  <a:moveTo>
                    <a:pt x="1985" y="1009"/>
                  </a:moveTo>
                  <a:cubicBezTo>
                    <a:pt x="2584" y="1009"/>
                    <a:pt x="3057" y="1482"/>
                    <a:pt x="3057" y="2080"/>
                  </a:cubicBezTo>
                  <a:cubicBezTo>
                    <a:pt x="3057" y="2647"/>
                    <a:pt x="2584" y="3120"/>
                    <a:pt x="1985" y="3120"/>
                  </a:cubicBezTo>
                  <a:cubicBezTo>
                    <a:pt x="1418" y="3120"/>
                    <a:pt x="946" y="2647"/>
                    <a:pt x="946" y="2080"/>
                  </a:cubicBezTo>
                  <a:cubicBezTo>
                    <a:pt x="946" y="1482"/>
                    <a:pt x="1418" y="1009"/>
                    <a:pt x="1985" y="1009"/>
                  </a:cubicBezTo>
                  <a:close/>
                  <a:moveTo>
                    <a:pt x="1639" y="1"/>
                  </a:moveTo>
                  <a:lnTo>
                    <a:pt x="1639" y="127"/>
                  </a:lnTo>
                  <a:cubicBezTo>
                    <a:pt x="1639" y="284"/>
                    <a:pt x="1576" y="410"/>
                    <a:pt x="1418" y="442"/>
                  </a:cubicBezTo>
                  <a:cubicBezTo>
                    <a:pt x="1198" y="537"/>
                    <a:pt x="1009" y="631"/>
                    <a:pt x="851" y="757"/>
                  </a:cubicBezTo>
                  <a:cubicBezTo>
                    <a:pt x="770" y="818"/>
                    <a:pt x="689" y="853"/>
                    <a:pt x="607" y="853"/>
                  </a:cubicBezTo>
                  <a:cubicBezTo>
                    <a:pt x="562" y="853"/>
                    <a:pt x="518" y="842"/>
                    <a:pt x="473" y="820"/>
                  </a:cubicBezTo>
                  <a:lnTo>
                    <a:pt x="347" y="726"/>
                  </a:lnTo>
                  <a:lnTo>
                    <a:pt x="1" y="1324"/>
                  </a:lnTo>
                  <a:lnTo>
                    <a:pt x="127" y="1387"/>
                  </a:lnTo>
                  <a:cubicBezTo>
                    <a:pt x="221" y="1482"/>
                    <a:pt x="316" y="1639"/>
                    <a:pt x="253" y="1765"/>
                  </a:cubicBezTo>
                  <a:cubicBezTo>
                    <a:pt x="221" y="1986"/>
                    <a:pt x="221" y="2143"/>
                    <a:pt x="253" y="2395"/>
                  </a:cubicBezTo>
                  <a:cubicBezTo>
                    <a:pt x="316" y="2553"/>
                    <a:pt x="221" y="2647"/>
                    <a:pt x="127" y="2742"/>
                  </a:cubicBezTo>
                  <a:lnTo>
                    <a:pt x="1" y="2805"/>
                  </a:lnTo>
                  <a:lnTo>
                    <a:pt x="347" y="3403"/>
                  </a:lnTo>
                  <a:lnTo>
                    <a:pt x="473" y="3340"/>
                  </a:lnTo>
                  <a:cubicBezTo>
                    <a:pt x="532" y="3297"/>
                    <a:pt x="590" y="3273"/>
                    <a:pt x="649" y="3273"/>
                  </a:cubicBezTo>
                  <a:cubicBezTo>
                    <a:pt x="716" y="3273"/>
                    <a:pt x="784" y="3304"/>
                    <a:pt x="851" y="3372"/>
                  </a:cubicBezTo>
                  <a:cubicBezTo>
                    <a:pt x="1009" y="3529"/>
                    <a:pt x="1198" y="3592"/>
                    <a:pt x="1418" y="3687"/>
                  </a:cubicBezTo>
                  <a:cubicBezTo>
                    <a:pt x="1576" y="3718"/>
                    <a:pt x="1639" y="3876"/>
                    <a:pt x="1639" y="4002"/>
                  </a:cubicBezTo>
                  <a:lnTo>
                    <a:pt x="1639" y="4128"/>
                  </a:lnTo>
                  <a:lnTo>
                    <a:pt x="2364" y="4128"/>
                  </a:lnTo>
                  <a:lnTo>
                    <a:pt x="2364" y="4002"/>
                  </a:lnTo>
                  <a:cubicBezTo>
                    <a:pt x="2364" y="3845"/>
                    <a:pt x="2427" y="3718"/>
                    <a:pt x="2584" y="3687"/>
                  </a:cubicBezTo>
                  <a:cubicBezTo>
                    <a:pt x="2805" y="3592"/>
                    <a:pt x="2994" y="3498"/>
                    <a:pt x="3151" y="3372"/>
                  </a:cubicBezTo>
                  <a:cubicBezTo>
                    <a:pt x="3224" y="3317"/>
                    <a:pt x="3298" y="3283"/>
                    <a:pt x="3371" y="3283"/>
                  </a:cubicBezTo>
                  <a:cubicBezTo>
                    <a:pt x="3424" y="3283"/>
                    <a:pt x="3476" y="3301"/>
                    <a:pt x="3529" y="3340"/>
                  </a:cubicBezTo>
                  <a:lnTo>
                    <a:pt x="3655" y="3403"/>
                  </a:lnTo>
                  <a:lnTo>
                    <a:pt x="4002" y="2805"/>
                  </a:lnTo>
                  <a:lnTo>
                    <a:pt x="3876" y="2742"/>
                  </a:lnTo>
                  <a:cubicBezTo>
                    <a:pt x="3781" y="2647"/>
                    <a:pt x="3687" y="2490"/>
                    <a:pt x="3750" y="2395"/>
                  </a:cubicBezTo>
                  <a:cubicBezTo>
                    <a:pt x="3781" y="2143"/>
                    <a:pt x="3781" y="1986"/>
                    <a:pt x="3750" y="1765"/>
                  </a:cubicBezTo>
                  <a:cubicBezTo>
                    <a:pt x="3687" y="1608"/>
                    <a:pt x="3781" y="1482"/>
                    <a:pt x="3876" y="1387"/>
                  </a:cubicBezTo>
                  <a:lnTo>
                    <a:pt x="4002" y="1324"/>
                  </a:lnTo>
                  <a:lnTo>
                    <a:pt x="3655" y="726"/>
                  </a:lnTo>
                  <a:lnTo>
                    <a:pt x="3529" y="820"/>
                  </a:lnTo>
                  <a:cubicBezTo>
                    <a:pt x="3477" y="846"/>
                    <a:pt x="3425" y="861"/>
                    <a:pt x="3373" y="861"/>
                  </a:cubicBezTo>
                  <a:cubicBezTo>
                    <a:pt x="3299" y="861"/>
                    <a:pt x="3225" y="831"/>
                    <a:pt x="3151" y="757"/>
                  </a:cubicBezTo>
                  <a:cubicBezTo>
                    <a:pt x="2994" y="600"/>
                    <a:pt x="2805" y="537"/>
                    <a:pt x="2584" y="442"/>
                  </a:cubicBezTo>
                  <a:cubicBezTo>
                    <a:pt x="2427" y="410"/>
                    <a:pt x="2364" y="253"/>
                    <a:pt x="2364" y="127"/>
                  </a:cubicBezTo>
                  <a:lnTo>
                    <a:pt x="236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6" name="Google Shape;19996;p94"/>
            <p:cNvSpPr/>
            <p:nvPr/>
          </p:nvSpPr>
          <p:spPr>
            <a:xfrm>
              <a:off x="-48129100" y="3665200"/>
              <a:ext cx="18150" cy="18125"/>
            </a:xfrm>
            <a:custGeom>
              <a:avLst/>
              <a:gdLst/>
              <a:ahLst/>
              <a:cxnLst/>
              <a:rect l="l" t="t" r="r" b="b"/>
              <a:pathLst>
                <a:path w="726" h="725" extrusionOk="0">
                  <a:moveTo>
                    <a:pt x="347" y="0"/>
                  </a:moveTo>
                  <a:cubicBezTo>
                    <a:pt x="158" y="0"/>
                    <a:pt x="1" y="158"/>
                    <a:pt x="1" y="378"/>
                  </a:cubicBezTo>
                  <a:cubicBezTo>
                    <a:pt x="1" y="567"/>
                    <a:pt x="158" y="725"/>
                    <a:pt x="347" y="725"/>
                  </a:cubicBezTo>
                  <a:cubicBezTo>
                    <a:pt x="568" y="725"/>
                    <a:pt x="726" y="567"/>
                    <a:pt x="726" y="378"/>
                  </a:cubicBezTo>
                  <a:cubicBezTo>
                    <a:pt x="726" y="158"/>
                    <a:pt x="568"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997" name="Google Shape;19997;p94"/>
          <p:cNvGrpSpPr/>
          <p:nvPr/>
        </p:nvGrpSpPr>
        <p:grpSpPr>
          <a:xfrm>
            <a:off x="3550148" y="2430591"/>
            <a:ext cx="250847" cy="358070"/>
            <a:chOff x="-48216525" y="3936125"/>
            <a:chExt cx="211900" cy="302475"/>
          </a:xfrm>
        </p:grpSpPr>
        <p:sp>
          <p:nvSpPr>
            <p:cNvPr id="19998" name="Google Shape;19998;p94"/>
            <p:cNvSpPr/>
            <p:nvPr/>
          </p:nvSpPr>
          <p:spPr>
            <a:xfrm>
              <a:off x="-48207850" y="3955825"/>
              <a:ext cx="105550" cy="158325"/>
            </a:xfrm>
            <a:custGeom>
              <a:avLst/>
              <a:gdLst/>
              <a:ahLst/>
              <a:cxnLst/>
              <a:rect l="l" t="t" r="r" b="b"/>
              <a:pathLst>
                <a:path w="4222" h="6333" extrusionOk="0">
                  <a:moveTo>
                    <a:pt x="2080" y="2080"/>
                  </a:moveTo>
                  <a:cubicBezTo>
                    <a:pt x="2300" y="2080"/>
                    <a:pt x="2458" y="2237"/>
                    <a:pt x="2458" y="2458"/>
                  </a:cubicBezTo>
                  <a:lnTo>
                    <a:pt x="2458" y="3151"/>
                  </a:lnTo>
                  <a:cubicBezTo>
                    <a:pt x="2458" y="3340"/>
                    <a:pt x="2300" y="3497"/>
                    <a:pt x="2080" y="3497"/>
                  </a:cubicBezTo>
                  <a:cubicBezTo>
                    <a:pt x="1891" y="3497"/>
                    <a:pt x="1733" y="3340"/>
                    <a:pt x="1733" y="3151"/>
                  </a:cubicBezTo>
                  <a:lnTo>
                    <a:pt x="1733" y="2458"/>
                  </a:lnTo>
                  <a:cubicBezTo>
                    <a:pt x="1733" y="2237"/>
                    <a:pt x="1891" y="2080"/>
                    <a:pt x="2080" y="2080"/>
                  </a:cubicBezTo>
                  <a:close/>
                  <a:moveTo>
                    <a:pt x="2080" y="4222"/>
                  </a:moveTo>
                  <a:cubicBezTo>
                    <a:pt x="2300" y="4222"/>
                    <a:pt x="2458" y="4380"/>
                    <a:pt x="2458" y="4569"/>
                  </a:cubicBezTo>
                  <a:lnTo>
                    <a:pt x="2458" y="5293"/>
                  </a:lnTo>
                  <a:cubicBezTo>
                    <a:pt x="2458" y="5482"/>
                    <a:pt x="2300" y="5640"/>
                    <a:pt x="2080" y="5640"/>
                  </a:cubicBezTo>
                  <a:cubicBezTo>
                    <a:pt x="1891" y="5640"/>
                    <a:pt x="1733" y="5482"/>
                    <a:pt x="1733" y="5293"/>
                  </a:cubicBezTo>
                  <a:lnTo>
                    <a:pt x="1733" y="4569"/>
                  </a:lnTo>
                  <a:cubicBezTo>
                    <a:pt x="1733" y="4380"/>
                    <a:pt x="1891" y="4222"/>
                    <a:pt x="2080" y="4222"/>
                  </a:cubicBezTo>
                  <a:close/>
                  <a:moveTo>
                    <a:pt x="2111" y="0"/>
                  </a:moveTo>
                  <a:cubicBezTo>
                    <a:pt x="1891" y="0"/>
                    <a:pt x="1733" y="158"/>
                    <a:pt x="1733" y="347"/>
                  </a:cubicBezTo>
                  <a:lnTo>
                    <a:pt x="1733" y="757"/>
                  </a:lnTo>
                  <a:cubicBezTo>
                    <a:pt x="1544" y="788"/>
                    <a:pt x="1355" y="914"/>
                    <a:pt x="1198" y="1072"/>
                  </a:cubicBezTo>
                  <a:lnTo>
                    <a:pt x="883" y="757"/>
                  </a:lnTo>
                  <a:cubicBezTo>
                    <a:pt x="820" y="694"/>
                    <a:pt x="733" y="662"/>
                    <a:pt x="642" y="662"/>
                  </a:cubicBezTo>
                  <a:cubicBezTo>
                    <a:pt x="552" y="662"/>
                    <a:pt x="457" y="694"/>
                    <a:pt x="378" y="757"/>
                  </a:cubicBezTo>
                  <a:cubicBezTo>
                    <a:pt x="252" y="883"/>
                    <a:pt x="252" y="1103"/>
                    <a:pt x="378" y="1261"/>
                  </a:cubicBezTo>
                  <a:lnTo>
                    <a:pt x="788" y="1702"/>
                  </a:lnTo>
                  <a:cubicBezTo>
                    <a:pt x="757" y="1859"/>
                    <a:pt x="725" y="2017"/>
                    <a:pt x="725" y="2174"/>
                  </a:cubicBezTo>
                  <a:lnTo>
                    <a:pt x="378" y="2174"/>
                  </a:lnTo>
                  <a:cubicBezTo>
                    <a:pt x="158" y="2174"/>
                    <a:pt x="0" y="2332"/>
                    <a:pt x="0" y="2521"/>
                  </a:cubicBezTo>
                  <a:cubicBezTo>
                    <a:pt x="0" y="2710"/>
                    <a:pt x="158" y="2867"/>
                    <a:pt x="378" y="2867"/>
                  </a:cubicBezTo>
                  <a:lnTo>
                    <a:pt x="725" y="2867"/>
                  </a:lnTo>
                  <a:lnTo>
                    <a:pt x="725" y="3592"/>
                  </a:lnTo>
                  <a:lnTo>
                    <a:pt x="378" y="3592"/>
                  </a:lnTo>
                  <a:cubicBezTo>
                    <a:pt x="158" y="3592"/>
                    <a:pt x="0" y="3750"/>
                    <a:pt x="0" y="3939"/>
                  </a:cubicBezTo>
                  <a:cubicBezTo>
                    <a:pt x="0" y="4128"/>
                    <a:pt x="158" y="4285"/>
                    <a:pt x="378" y="4285"/>
                  </a:cubicBezTo>
                  <a:lnTo>
                    <a:pt x="725" y="4285"/>
                  </a:lnTo>
                  <a:lnTo>
                    <a:pt x="725" y="5010"/>
                  </a:lnTo>
                  <a:lnTo>
                    <a:pt x="347" y="5010"/>
                  </a:lnTo>
                  <a:lnTo>
                    <a:pt x="347" y="4915"/>
                  </a:lnTo>
                  <a:cubicBezTo>
                    <a:pt x="158" y="4915"/>
                    <a:pt x="0" y="5073"/>
                    <a:pt x="0" y="5293"/>
                  </a:cubicBezTo>
                  <a:cubicBezTo>
                    <a:pt x="0" y="5482"/>
                    <a:pt x="158" y="5640"/>
                    <a:pt x="347" y="5640"/>
                  </a:cubicBezTo>
                  <a:lnTo>
                    <a:pt x="725" y="5640"/>
                  </a:lnTo>
                  <a:lnTo>
                    <a:pt x="725" y="6333"/>
                  </a:lnTo>
                  <a:lnTo>
                    <a:pt x="3497" y="6333"/>
                  </a:lnTo>
                  <a:lnTo>
                    <a:pt x="3497" y="5640"/>
                  </a:lnTo>
                  <a:lnTo>
                    <a:pt x="3876" y="5640"/>
                  </a:lnTo>
                  <a:cubicBezTo>
                    <a:pt x="4065" y="5640"/>
                    <a:pt x="4222" y="5482"/>
                    <a:pt x="4222" y="5293"/>
                  </a:cubicBezTo>
                  <a:cubicBezTo>
                    <a:pt x="4222" y="5073"/>
                    <a:pt x="4065" y="4915"/>
                    <a:pt x="3876" y="4915"/>
                  </a:cubicBezTo>
                  <a:lnTo>
                    <a:pt x="3497" y="4915"/>
                  </a:lnTo>
                  <a:lnTo>
                    <a:pt x="3497" y="4222"/>
                  </a:lnTo>
                  <a:lnTo>
                    <a:pt x="3876" y="4222"/>
                  </a:lnTo>
                  <a:cubicBezTo>
                    <a:pt x="4065" y="4222"/>
                    <a:pt x="4222" y="4065"/>
                    <a:pt x="4222" y="3876"/>
                  </a:cubicBezTo>
                  <a:cubicBezTo>
                    <a:pt x="4222" y="3655"/>
                    <a:pt x="4065" y="3497"/>
                    <a:pt x="3876" y="3497"/>
                  </a:cubicBezTo>
                  <a:lnTo>
                    <a:pt x="3497" y="3497"/>
                  </a:lnTo>
                  <a:lnTo>
                    <a:pt x="3497" y="2804"/>
                  </a:lnTo>
                  <a:lnTo>
                    <a:pt x="3876" y="2804"/>
                  </a:lnTo>
                  <a:cubicBezTo>
                    <a:pt x="4065" y="2804"/>
                    <a:pt x="4222" y="2647"/>
                    <a:pt x="4222" y="2458"/>
                  </a:cubicBezTo>
                  <a:cubicBezTo>
                    <a:pt x="4222" y="2237"/>
                    <a:pt x="4065" y="2080"/>
                    <a:pt x="3876" y="2080"/>
                  </a:cubicBezTo>
                  <a:lnTo>
                    <a:pt x="3497" y="2080"/>
                  </a:lnTo>
                  <a:cubicBezTo>
                    <a:pt x="3497" y="1418"/>
                    <a:pt x="3088" y="914"/>
                    <a:pt x="2458" y="757"/>
                  </a:cubicBezTo>
                  <a:lnTo>
                    <a:pt x="2458" y="347"/>
                  </a:lnTo>
                  <a:cubicBezTo>
                    <a:pt x="2458" y="158"/>
                    <a:pt x="2300" y="0"/>
                    <a:pt x="21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9" name="Google Shape;19999;p94"/>
            <p:cNvSpPr/>
            <p:nvPr/>
          </p:nvSpPr>
          <p:spPr>
            <a:xfrm>
              <a:off x="-48192100" y="4184225"/>
              <a:ext cx="163850" cy="54375"/>
            </a:xfrm>
            <a:custGeom>
              <a:avLst/>
              <a:gdLst/>
              <a:ahLst/>
              <a:cxnLst/>
              <a:rect l="l" t="t" r="r" b="b"/>
              <a:pathLst>
                <a:path w="6554" h="2175" extrusionOk="0">
                  <a:moveTo>
                    <a:pt x="0" y="1"/>
                  </a:moveTo>
                  <a:lnTo>
                    <a:pt x="442" y="1891"/>
                  </a:lnTo>
                  <a:cubicBezTo>
                    <a:pt x="473" y="2049"/>
                    <a:pt x="631" y="2175"/>
                    <a:pt x="788" y="2175"/>
                  </a:cubicBezTo>
                  <a:lnTo>
                    <a:pt x="5703" y="2175"/>
                  </a:lnTo>
                  <a:cubicBezTo>
                    <a:pt x="5860" y="2175"/>
                    <a:pt x="6018" y="2049"/>
                    <a:pt x="6081" y="1891"/>
                  </a:cubicBezTo>
                  <a:lnTo>
                    <a:pt x="655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0" name="Google Shape;20000;p94"/>
            <p:cNvSpPr/>
            <p:nvPr/>
          </p:nvSpPr>
          <p:spPr>
            <a:xfrm>
              <a:off x="-48216525" y="4131475"/>
              <a:ext cx="211900" cy="34675"/>
            </a:xfrm>
            <a:custGeom>
              <a:avLst/>
              <a:gdLst/>
              <a:ahLst/>
              <a:cxnLst/>
              <a:rect l="l" t="t" r="r" b="b"/>
              <a:pathLst>
                <a:path w="8476" h="1387" extrusionOk="0">
                  <a:moveTo>
                    <a:pt x="347" y="0"/>
                  </a:moveTo>
                  <a:cubicBezTo>
                    <a:pt x="158" y="0"/>
                    <a:pt x="1" y="126"/>
                    <a:pt x="1" y="347"/>
                  </a:cubicBezTo>
                  <a:cubicBezTo>
                    <a:pt x="1" y="914"/>
                    <a:pt x="473" y="1386"/>
                    <a:pt x="1072" y="1386"/>
                  </a:cubicBezTo>
                  <a:lnTo>
                    <a:pt x="7405" y="1386"/>
                  </a:lnTo>
                  <a:cubicBezTo>
                    <a:pt x="8003" y="1386"/>
                    <a:pt x="8476" y="914"/>
                    <a:pt x="8476" y="347"/>
                  </a:cubicBezTo>
                  <a:cubicBezTo>
                    <a:pt x="8413" y="158"/>
                    <a:pt x="8255" y="0"/>
                    <a:pt x="806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1" name="Google Shape;20001;p94"/>
            <p:cNvSpPr/>
            <p:nvPr/>
          </p:nvSpPr>
          <p:spPr>
            <a:xfrm>
              <a:off x="-48113350" y="3936125"/>
              <a:ext cx="98475" cy="178025"/>
            </a:xfrm>
            <a:custGeom>
              <a:avLst/>
              <a:gdLst/>
              <a:ahLst/>
              <a:cxnLst/>
              <a:rect l="l" t="t" r="r" b="b"/>
              <a:pathLst>
                <a:path w="3939" h="7121" extrusionOk="0">
                  <a:moveTo>
                    <a:pt x="1860" y="2175"/>
                  </a:moveTo>
                  <a:cubicBezTo>
                    <a:pt x="2049" y="2175"/>
                    <a:pt x="2206" y="2332"/>
                    <a:pt x="2206" y="2521"/>
                  </a:cubicBezTo>
                  <a:lnTo>
                    <a:pt x="2206" y="3246"/>
                  </a:lnTo>
                  <a:cubicBezTo>
                    <a:pt x="2206" y="3435"/>
                    <a:pt x="2049" y="3592"/>
                    <a:pt x="1860" y="3592"/>
                  </a:cubicBezTo>
                  <a:cubicBezTo>
                    <a:pt x="1671" y="3592"/>
                    <a:pt x="1513" y="3435"/>
                    <a:pt x="1513" y="3246"/>
                  </a:cubicBezTo>
                  <a:lnTo>
                    <a:pt x="1513" y="2521"/>
                  </a:lnTo>
                  <a:cubicBezTo>
                    <a:pt x="1513" y="2332"/>
                    <a:pt x="1671" y="2175"/>
                    <a:pt x="1860" y="2175"/>
                  </a:cubicBezTo>
                  <a:close/>
                  <a:moveTo>
                    <a:pt x="1860" y="4285"/>
                  </a:moveTo>
                  <a:cubicBezTo>
                    <a:pt x="2049" y="4285"/>
                    <a:pt x="2206" y="4443"/>
                    <a:pt x="2206" y="4632"/>
                  </a:cubicBezTo>
                  <a:lnTo>
                    <a:pt x="2206" y="5357"/>
                  </a:lnTo>
                  <a:cubicBezTo>
                    <a:pt x="2206" y="5546"/>
                    <a:pt x="2049" y="5703"/>
                    <a:pt x="1860" y="5703"/>
                  </a:cubicBezTo>
                  <a:cubicBezTo>
                    <a:pt x="1671" y="5703"/>
                    <a:pt x="1513" y="5546"/>
                    <a:pt x="1513" y="5357"/>
                  </a:cubicBezTo>
                  <a:lnTo>
                    <a:pt x="1513" y="4632"/>
                  </a:lnTo>
                  <a:cubicBezTo>
                    <a:pt x="1513" y="4443"/>
                    <a:pt x="1671" y="4285"/>
                    <a:pt x="1860" y="4285"/>
                  </a:cubicBezTo>
                  <a:close/>
                  <a:moveTo>
                    <a:pt x="1860" y="1"/>
                  </a:moveTo>
                  <a:cubicBezTo>
                    <a:pt x="1671" y="1"/>
                    <a:pt x="1513" y="158"/>
                    <a:pt x="1513" y="347"/>
                  </a:cubicBezTo>
                  <a:lnTo>
                    <a:pt x="1513" y="757"/>
                  </a:lnTo>
                  <a:cubicBezTo>
                    <a:pt x="1324" y="788"/>
                    <a:pt x="1104" y="914"/>
                    <a:pt x="946" y="1072"/>
                  </a:cubicBezTo>
                  <a:lnTo>
                    <a:pt x="631" y="757"/>
                  </a:lnTo>
                  <a:cubicBezTo>
                    <a:pt x="584" y="694"/>
                    <a:pt x="497" y="662"/>
                    <a:pt x="403" y="662"/>
                  </a:cubicBezTo>
                  <a:cubicBezTo>
                    <a:pt x="308" y="662"/>
                    <a:pt x="206" y="694"/>
                    <a:pt x="127" y="757"/>
                  </a:cubicBezTo>
                  <a:cubicBezTo>
                    <a:pt x="1" y="883"/>
                    <a:pt x="1" y="1104"/>
                    <a:pt x="127" y="1261"/>
                  </a:cubicBezTo>
                  <a:lnTo>
                    <a:pt x="505" y="1702"/>
                  </a:lnTo>
                  <a:cubicBezTo>
                    <a:pt x="474" y="1860"/>
                    <a:pt x="442" y="2017"/>
                    <a:pt x="442" y="2175"/>
                  </a:cubicBezTo>
                  <a:lnTo>
                    <a:pt x="442" y="2238"/>
                  </a:lnTo>
                  <a:cubicBezTo>
                    <a:pt x="820" y="2395"/>
                    <a:pt x="1135" y="2742"/>
                    <a:pt x="1135" y="3214"/>
                  </a:cubicBezTo>
                  <a:cubicBezTo>
                    <a:pt x="1135" y="3498"/>
                    <a:pt x="1041" y="3750"/>
                    <a:pt x="883" y="3939"/>
                  </a:cubicBezTo>
                  <a:cubicBezTo>
                    <a:pt x="1041" y="4128"/>
                    <a:pt x="1135" y="4380"/>
                    <a:pt x="1135" y="4632"/>
                  </a:cubicBezTo>
                  <a:cubicBezTo>
                    <a:pt x="1135" y="4916"/>
                    <a:pt x="1041" y="5168"/>
                    <a:pt x="883" y="5357"/>
                  </a:cubicBezTo>
                  <a:cubicBezTo>
                    <a:pt x="1041" y="5546"/>
                    <a:pt x="1135" y="5798"/>
                    <a:pt x="1135" y="6081"/>
                  </a:cubicBezTo>
                  <a:cubicBezTo>
                    <a:pt x="1135" y="6554"/>
                    <a:pt x="883" y="6932"/>
                    <a:pt x="442" y="7058"/>
                  </a:cubicBezTo>
                  <a:lnTo>
                    <a:pt x="442" y="7121"/>
                  </a:lnTo>
                  <a:lnTo>
                    <a:pt x="3246" y="7121"/>
                  </a:lnTo>
                  <a:lnTo>
                    <a:pt x="3246" y="5703"/>
                  </a:lnTo>
                  <a:lnTo>
                    <a:pt x="3593" y="5703"/>
                  </a:lnTo>
                  <a:cubicBezTo>
                    <a:pt x="3782" y="5703"/>
                    <a:pt x="3939" y="5546"/>
                    <a:pt x="3939" y="5357"/>
                  </a:cubicBezTo>
                  <a:cubicBezTo>
                    <a:pt x="3939" y="5168"/>
                    <a:pt x="3782" y="5010"/>
                    <a:pt x="3593" y="5010"/>
                  </a:cubicBezTo>
                  <a:lnTo>
                    <a:pt x="3246" y="5010"/>
                  </a:lnTo>
                  <a:lnTo>
                    <a:pt x="3246" y="4285"/>
                  </a:lnTo>
                  <a:lnTo>
                    <a:pt x="3593" y="4285"/>
                  </a:lnTo>
                  <a:cubicBezTo>
                    <a:pt x="3782" y="4285"/>
                    <a:pt x="3939" y="4128"/>
                    <a:pt x="3939" y="3939"/>
                  </a:cubicBezTo>
                  <a:cubicBezTo>
                    <a:pt x="3939" y="3750"/>
                    <a:pt x="3782" y="3592"/>
                    <a:pt x="3593" y="3592"/>
                  </a:cubicBezTo>
                  <a:lnTo>
                    <a:pt x="3246" y="3592"/>
                  </a:lnTo>
                  <a:lnTo>
                    <a:pt x="3246" y="2868"/>
                  </a:lnTo>
                  <a:lnTo>
                    <a:pt x="3593" y="2868"/>
                  </a:lnTo>
                  <a:cubicBezTo>
                    <a:pt x="3782" y="2868"/>
                    <a:pt x="3939" y="2710"/>
                    <a:pt x="3939" y="2521"/>
                  </a:cubicBezTo>
                  <a:cubicBezTo>
                    <a:pt x="3939" y="2332"/>
                    <a:pt x="3782" y="2175"/>
                    <a:pt x="3593" y="2175"/>
                  </a:cubicBezTo>
                  <a:lnTo>
                    <a:pt x="3246" y="2175"/>
                  </a:lnTo>
                  <a:cubicBezTo>
                    <a:pt x="3246" y="2017"/>
                    <a:pt x="3183" y="1860"/>
                    <a:pt x="3151" y="1702"/>
                  </a:cubicBezTo>
                  <a:lnTo>
                    <a:pt x="3593" y="1261"/>
                  </a:lnTo>
                  <a:cubicBezTo>
                    <a:pt x="3719" y="1135"/>
                    <a:pt x="3719" y="914"/>
                    <a:pt x="3593" y="757"/>
                  </a:cubicBezTo>
                  <a:cubicBezTo>
                    <a:pt x="3530" y="694"/>
                    <a:pt x="3443" y="662"/>
                    <a:pt x="3352" y="662"/>
                  </a:cubicBezTo>
                  <a:cubicBezTo>
                    <a:pt x="3262" y="662"/>
                    <a:pt x="3167" y="694"/>
                    <a:pt x="3088" y="757"/>
                  </a:cubicBezTo>
                  <a:lnTo>
                    <a:pt x="2773" y="1072"/>
                  </a:lnTo>
                  <a:cubicBezTo>
                    <a:pt x="2616" y="946"/>
                    <a:pt x="2427" y="820"/>
                    <a:pt x="2206" y="757"/>
                  </a:cubicBezTo>
                  <a:lnTo>
                    <a:pt x="2206" y="347"/>
                  </a:lnTo>
                  <a:cubicBezTo>
                    <a:pt x="2206" y="158"/>
                    <a:pt x="2049" y="1"/>
                    <a:pt x="18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002" name="Google Shape;20002;p94"/>
          <p:cNvGrpSpPr/>
          <p:nvPr/>
        </p:nvGrpSpPr>
        <p:grpSpPr>
          <a:xfrm>
            <a:off x="2205866" y="2905661"/>
            <a:ext cx="355258" cy="355288"/>
            <a:chOff x="-46410500" y="3201275"/>
            <a:chExt cx="300100" cy="300125"/>
          </a:xfrm>
        </p:grpSpPr>
        <p:sp>
          <p:nvSpPr>
            <p:cNvPr id="20003" name="Google Shape;20003;p94"/>
            <p:cNvSpPr/>
            <p:nvPr/>
          </p:nvSpPr>
          <p:spPr>
            <a:xfrm>
              <a:off x="-46358500" y="3201275"/>
              <a:ext cx="37825" cy="87450"/>
            </a:xfrm>
            <a:custGeom>
              <a:avLst/>
              <a:gdLst/>
              <a:ahLst/>
              <a:cxnLst/>
              <a:rect l="l" t="t" r="r" b="b"/>
              <a:pathLst>
                <a:path w="1513" h="3498" extrusionOk="0">
                  <a:moveTo>
                    <a:pt x="768" y="1"/>
                  </a:moveTo>
                  <a:cubicBezTo>
                    <a:pt x="677" y="1"/>
                    <a:pt x="583" y="32"/>
                    <a:pt x="504" y="95"/>
                  </a:cubicBezTo>
                  <a:cubicBezTo>
                    <a:pt x="0" y="599"/>
                    <a:pt x="0" y="1482"/>
                    <a:pt x="504" y="1986"/>
                  </a:cubicBezTo>
                  <a:cubicBezTo>
                    <a:pt x="725" y="2238"/>
                    <a:pt x="725" y="2616"/>
                    <a:pt x="504" y="2899"/>
                  </a:cubicBezTo>
                  <a:cubicBezTo>
                    <a:pt x="378" y="3025"/>
                    <a:pt x="378" y="3246"/>
                    <a:pt x="504" y="3403"/>
                  </a:cubicBezTo>
                  <a:cubicBezTo>
                    <a:pt x="567" y="3466"/>
                    <a:pt x="654" y="3498"/>
                    <a:pt x="744" y="3498"/>
                  </a:cubicBezTo>
                  <a:cubicBezTo>
                    <a:pt x="835" y="3498"/>
                    <a:pt x="929" y="3466"/>
                    <a:pt x="1008" y="3403"/>
                  </a:cubicBezTo>
                  <a:cubicBezTo>
                    <a:pt x="1512" y="2899"/>
                    <a:pt x="1512" y="2017"/>
                    <a:pt x="1008" y="1513"/>
                  </a:cubicBezTo>
                  <a:cubicBezTo>
                    <a:pt x="788" y="1293"/>
                    <a:pt x="788" y="851"/>
                    <a:pt x="1008" y="599"/>
                  </a:cubicBezTo>
                  <a:cubicBezTo>
                    <a:pt x="1134" y="505"/>
                    <a:pt x="1134" y="253"/>
                    <a:pt x="1008" y="95"/>
                  </a:cubicBezTo>
                  <a:cubicBezTo>
                    <a:pt x="945" y="32"/>
                    <a:pt x="859" y="1"/>
                    <a:pt x="7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4" name="Google Shape;20004;p94"/>
            <p:cNvSpPr/>
            <p:nvPr/>
          </p:nvSpPr>
          <p:spPr>
            <a:xfrm>
              <a:off x="-46307325" y="3201275"/>
              <a:ext cx="38625" cy="88250"/>
            </a:xfrm>
            <a:custGeom>
              <a:avLst/>
              <a:gdLst/>
              <a:ahLst/>
              <a:cxnLst/>
              <a:rect l="l" t="t" r="r" b="b"/>
              <a:pathLst>
                <a:path w="1545" h="3530" extrusionOk="0">
                  <a:moveTo>
                    <a:pt x="781" y="1"/>
                  </a:moveTo>
                  <a:cubicBezTo>
                    <a:pt x="686" y="1"/>
                    <a:pt x="584" y="32"/>
                    <a:pt x="505" y="95"/>
                  </a:cubicBezTo>
                  <a:cubicBezTo>
                    <a:pt x="1" y="599"/>
                    <a:pt x="1" y="1482"/>
                    <a:pt x="505" y="1986"/>
                  </a:cubicBezTo>
                  <a:cubicBezTo>
                    <a:pt x="788" y="2238"/>
                    <a:pt x="788" y="2616"/>
                    <a:pt x="536" y="2899"/>
                  </a:cubicBezTo>
                  <a:cubicBezTo>
                    <a:pt x="410" y="3025"/>
                    <a:pt x="410" y="3246"/>
                    <a:pt x="536" y="3403"/>
                  </a:cubicBezTo>
                  <a:cubicBezTo>
                    <a:pt x="631" y="3498"/>
                    <a:pt x="694" y="3529"/>
                    <a:pt x="788" y="3529"/>
                  </a:cubicBezTo>
                  <a:cubicBezTo>
                    <a:pt x="851" y="3529"/>
                    <a:pt x="978" y="3498"/>
                    <a:pt x="1009" y="3403"/>
                  </a:cubicBezTo>
                  <a:cubicBezTo>
                    <a:pt x="1545" y="2899"/>
                    <a:pt x="1545" y="2017"/>
                    <a:pt x="1009" y="1513"/>
                  </a:cubicBezTo>
                  <a:cubicBezTo>
                    <a:pt x="788" y="1293"/>
                    <a:pt x="788" y="851"/>
                    <a:pt x="1009" y="599"/>
                  </a:cubicBezTo>
                  <a:cubicBezTo>
                    <a:pt x="1135" y="505"/>
                    <a:pt x="1135" y="253"/>
                    <a:pt x="1009" y="95"/>
                  </a:cubicBezTo>
                  <a:cubicBezTo>
                    <a:pt x="962" y="32"/>
                    <a:pt x="875" y="1"/>
                    <a:pt x="78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5" name="Google Shape;20005;p94"/>
            <p:cNvSpPr/>
            <p:nvPr/>
          </p:nvSpPr>
          <p:spPr>
            <a:xfrm>
              <a:off x="-46253750" y="3201275"/>
              <a:ext cx="38600" cy="87450"/>
            </a:xfrm>
            <a:custGeom>
              <a:avLst/>
              <a:gdLst/>
              <a:ahLst/>
              <a:cxnLst/>
              <a:rect l="l" t="t" r="r" b="b"/>
              <a:pathLst>
                <a:path w="1544" h="3498" extrusionOk="0">
                  <a:moveTo>
                    <a:pt x="800" y="1"/>
                  </a:moveTo>
                  <a:cubicBezTo>
                    <a:pt x="709" y="1"/>
                    <a:pt x="615" y="32"/>
                    <a:pt x="536" y="95"/>
                  </a:cubicBezTo>
                  <a:cubicBezTo>
                    <a:pt x="0" y="599"/>
                    <a:pt x="0" y="1482"/>
                    <a:pt x="536" y="1986"/>
                  </a:cubicBezTo>
                  <a:cubicBezTo>
                    <a:pt x="756" y="2238"/>
                    <a:pt x="756" y="2616"/>
                    <a:pt x="536" y="2899"/>
                  </a:cubicBezTo>
                  <a:cubicBezTo>
                    <a:pt x="410" y="3025"/>
                    <a:pt x="410" y="3246"/>
                    <a:pt x="536" y="3403"/>
                  </a:cubicBezTo>
                  <a:cubicBezTo>
                    <a:pt x="599" y="3466"/>
                    <a:pt x="685" y="3498"/>
                    <a:pt x="776" y="3498"/>
                  </a:cubicBezTo>
                  <a:cubicBezTo>
                    <a:pt x="867" y="3498"/>
                    <a:pt x="961" y="3466"/>
                    <a:pt x="1040" y="3403"/>
                  </a:cubicBezTo>
                  <a:cubicBezTo>
                    <a:pt x="1544" y="2899"/>
                    <a:pt x="1544" y="2017"/>
                    <a:pt x="1040" y="1513"/>
                  </a:cubicBezTo>
                  <a:cubicBezTo>
                    <a:pt x="788" y="1293"/>
                    <a:pt x="788" y="851"/>
                    <a:pt x="1040" y="599"/>
                  </a:cubicBezTo>
                  <a:cubicBezTo>
                    <a:pt x="1166" y="505"/>
                    <a:pt x="1166" y="253"/>
                    <a:pt x="1040" y="95"/>
                  </a:cubicBezTo>
                  <a:cubicBezTo>
                    <a:pt x="977" y="32"/>
                    <a:pt x="890" y="1"/>
                    <a:pt x="80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6" name="Google Shape;20006;p94"/>
            <p:cNvSpPr/>
            <p:nvPr/>
          </p:nvSpPr>
          <p:spPr>
            <a:xfrm>
              <a:off x="-46410500" y="3306025"/>
              <a:ext cx="300100" cy="141025"/>
            </a:xfrm>
            <a:custGeom>
              <a:avLst/>
              <a:gdLst/>
              <a:ahLst/>
              <a:cxnLst/>
              <a:rect l="l" t="t" r="r" b="b"/>
              <a:pathLst>
                <a:path w="12004" h="5641" extrusionOk="0">
                  <a:moveTo>
                    <a:pt x="10933" y="1419"/>
                  </a:moveTo>
                  <a:cubicBezTo>
                    <a:pt x="11122" y="1419"/>
                    <a:pt x="11279" y="1576"/>
                    <a:pt x="11279" y="1765"/>
                  </a:cubicBezTo>
                  <a:cubicBezTo>
                    <a:pt x="11248" y="3057"/>
                    <a:pt x="10208" y="4128"/>
                    <a:pt x="8980" y="4223"/>
                  </a:cubicBezTo>
                  <a:cubicBezTo>
                    <a:pt x="9389" y="3404"/>
                    <a:pt x="9673" y="2458"/>
                    <a:pt x="9799" y="1419"/>
                  </a:cubicBezTo>
                  <a:close/>
                  <a:moveTo>
                    <a:pt x="347" y="1"/>
                  </a:moveTo>
                  <a:cubicBezTo>
                    <a:pt x="158" y="1"/>
                    <a:pt x="1" y="159"/>
                    <a:pt x="1" y="348"/>
                  </a:cubicBezTo>
                  <a:cubicBezTo>
                    <a:pt x="1" y="2458"/>
                    <a:pt x="694" y="4412"/>
                    <a:pt x="1923" y="5640"/>
                  </a:cubicBezTo>
                  <a:lnTo>
                    <a:pt x="7971" y="5640"/>
                  </a:lnTo>
                  <a:cubicBezTo>
                    <a:pt x="8192" y="5420"/>
                    <a:pt x="8381" y="5168"/>
                    <a:pt x="8539" y="4916"/>
                  </a:cubicBezTo>
                  <a:lnTo>
                    <a:pt x="8854" y="4916"/>
                  </a:lnTo>
                  <a:cubicBezTo>
                    <a:pt x="10586" y="4916"/>
                    <a:pt x="12004" y="3498"/>
                    <a:pt x="12004" y="1765"/>
                  </a:cubicBezTo>
                  <a:cubicBezTo>
                    <a:pt x="11941" y="1198"/>
                    <a:pt x="11469" y="726"/>
                    <a:pt x="10933" y="726"/>
                  </a:cubicBezTo>
                  <a:lnTo>
                    <a:pt x="9862" y="726"/>
                  </a:lnTo>
                  <a:lnTo>
                    <a:pt x="9862" y="348"/>
                  </a:lnTo>
                  <a:cubicBezTo>
                    <a:pt x="9862" y="159"/>
                    <a:pt x="9704" y="1"/>
                    <a:pt x="951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7" name="Google Shape;20007;p94"/>
            <p:cNvSpPr/>
            <p:nvPr/>
          </p:nvSpPr>
          <p:spPr>
            <a:xfrm>
              <a:off x="-46401050" y="3465925"/>
              <a:ext cx="226075" cy="35475"/>
            </a:xfrm>
            <a:custGeom>
              <a:avLst/>
              <a:gdLst/>
              <a:ahLst/>
              <a:cxnLst/>
              <a:rect l="l" t="t" r="r" b="b"/>
              <a:pathLst>
                <a:path w="9043" h="1419" extrusionOk="0">
                  <a:moveTo>
                    <a:pt x="473" y="0"/>
                  </a:moveTo>
                  <a:cubicBezTo>
                    <a:pt x="158" y="0"/>
                    <a:pt x="1" y="379"/>
                    <a:pt x="221" y="631"/>
                  </a:cubicBezTo>
                  <a:cubicBezTo>
                    <a:pt x="757" y="1135"/>
                    <a:pt x="1450" y="1418"/>
                    <a:pt x="2206" y="1418"/>
                  </a:cubicBezTo>
                  <a:lnTo>
                    <a:pt x="6837" y="1418"/>
                  </a:lnTo>
                  <a:cubicBezTo>
                    <a:pt x="7593" y="1418"/>
                    <a:pt x="8318" y="1135"/>
                    <a:pt x="8822" y="631"/>
                  </a:cubicBezTo>
                  <a:cubicBezTo>
                    <a:pt x="9043" y="379"/>
                    <a:pt x="8948" y="0"/>
                    <a:pt x="860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008" name="Google Shape;20008;p94"/>
          <p:cNvGrpSpPr/>
          <p:nvPr/>
        </p:nvGrpSpPr>
        <p:grpSpPr>
          <a:xfrm>
            <a:off x="2205866" y="3341092"/>
            <a:ext cx="355258" cy="356205"/>
            <a:chOff x="-46409700" y="3569100"/>
            <a:chExt cx="300100" cy="300900"/>
          </a:xfrm>
        </p:grpSpPr>
        <p:sp>
          <p:nvSpPr>
            <p:cNvPr id="20009" name="Google Shape;20009;p94"/>
            <p:cNvSpPr/>
            <p:nvPr/>
          </p:nvSpPr>
          <p:spPr>
            <a:xfrm>
              <a:off x="-46234850" y="3569100"/>
              <a:ext cx="18125" cy="52800"/>
            </a:xfrm>
            <a:custGeom>
              <a:avLst/>
              <a:gdLst/>
              <a:ahLst/>
              <a:cxnLst/>
              <a:rect l="l" t="t" r="r" b="b"/>
              <a:pathLst>
                <a:path w="725" h="2112" extrusionOk="0">
                  <a:moveTo>
                    <a:pt x="0" y="1"/>
                  </a:moveTo>
                  <a:lnTo>
                    <a:pt x="0" y="2111"/>
                  </a:lnTo>
                  <a:lnTo>
                    <a:pt x="725" y="2111"/>
                  </a:lnTo>
                  <a:lnTo>
                    <a:pt x="7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0" name="Google Shape;20010;p94"/>
            <p:cNvSpPr/>
            <p:nvPr/>
          </p:nvSpPr>
          <p:spPr>
            <a:xfrm>
              <a:off x="-46270300" y="3745525"/>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1" name="Google Shape;20011;p94"/>
            <p:cNvSpPr/>
            <p:nvPr/>
          </p:nvSpPr>
          <p:spPr>
            <a:xfrm>
              <a:off x="-46305750" y="3710875"/>
              <a:ext cx="89025" cy="88225"/>
            </a:xfrm>
            <a:custGeom>
              <a:avLst/>
              <a:gdLst/>
              <a:ahLst/>
              <a:cxnLst/>
              <a:rect l="l" t="t" r="r" b="b"/>
              <a:pathLst>
                <a:path w="3561" h="3529" extrusionOk="0">
                  <a:moveTo>
                    <a:pt x="1765" y="662"/>
                  </a:moveTo>
                  <a:cubicBezTo>
                    <a:pt x="2364" y="662"/>
                    <a:pt x="2836" y="1135"/>
                    <a:pt x="2836" y="1733"/>
                  </a:cubicBezTo>
                  <a:cubicBezTo>
                    <a:pt x="2836" y="2332"/>
                    <a:pt x="2364" y="2804"/>
                    <a:pt x="1765" y="2804"/>
                  </a:cubicBezTo>
                  <a:cubicBezTo>
                    <a:pt x="1198" y="2804"/>
                    <a:pt x="725" y="2332"/>
                    <a:pt x="725" y="1733"/>
                  </a:cubicBezTo>
                  <a:cubicBezTo>
                    <a:pt x="725" y="1135"/>
                    <a:pt x="1198" y="662"/>
                    <a:pt x="1765" y="662"/>
                  </a:cubicBezTo>
                  <a:close/>
                  <a:moveTo>
                    <a:pt x="1765" y="0"/>
                  </a:moveTo>
                  <a:cubicBezTo>
                    <a:pt x="788" y="0"/>
                    <a:pt x="1" y="788"/>
                    <a:pt x="1" y="1765"/>
                  </a:cubicBezTo>
                  <a:cubicBezTo>
                    <a:pt x="1" y="2741"/>
                    <a:pt x="788" y="3529"/>
                    <a:pt x="1765" y="3529"/>
                  </a:cubicBezTo>
                  <a:cubicBezTo>
                    <a:pt x="2773" y="3529"/>
                    <a:pt x="3561" y="2741"/>
                    <a:pt x="3561" y="1765"/>
                  </a:cubicBezTo>
                  <a:cubicBezTo>
                    <a:pt x="3561" y="788"/>
                    <a:pt x="2773"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2" name="Google Shape;20012;p94"/>
            <p:cNvSpPr/>
            <p:nvPr/>
          </p:nvSpPr>
          <p:spPr>
            <a:xfrm>
              <a:off x="-46409700" y="3569900"/>
              <a:ext cx="300100" cy="300100"/>
            </a:xfrm>
            <a:custGeom>
              <a:avLst/>
              <a:gdLst/>
              <a:ahLst/>
              <a:cxnLst/>
              <a:rect l="l" t="t" r="r" b="b"/>
              <a:pathLst>
                <a:path w="12004" h="12004" extrusionOk="0">
                  <a:moveTo>
                    <a:pt x="5923" y="4978"/>
                  </a:moveTo>
                  <a:cubicBezTo>
                    <a:pt x="7278" y="4978"/>
                    <a:pt x="8381" y="6081"/>
                    <a:pt x="8381" y="7404"/>
                  </a:cubicBezTo>
                  <a:cubicBezTo>
                    <a:pt x="8412" y="8758"/>
                    <a:pt x="7309" y="9830"/>
                    <a:pt x="5923" y="9830"/>
                  </a:cubicBezTo>
                  <a:cubicBezTo>
                    <a:pt x="4600" y="9830"/>
                    <a:pt x="3497" y="8727"/>
                    <a:pt x="3497" y="7404"/>
                  </a:cubicBezTo>
                  <a:cubicBezTo>
                    <a:pt x="3497" y="6081"/>
                    <a:pt x="4600" y="4978"/>
                    <a:pt x="5923" y="4978"/>
                  </a:cubicBezTo>
                  <a:close/>
                  <a:moveTo>
                    <a:pt x="2426" y="9861"/>
                  </a:moveTo>
                  <a:cubicBezTo>
                    <a:pt x="2647" y="9861"/>
                    <a:pt x="2773" y="10019"/>
                    <a:pt x="2773" y="10208"/>
                  </a:cubicBezTo>
                  <a:cubicBezTo>
                    <a:pt x="2773" y="10397"/>
                    <a:pt x="2647" y="10554"/>
                    <a:pt x="2426" y="10554"/>
                  </a:cubicBezTo>
                  <a:lnTo>
                    <a:pt x="1733" y="10554"/>
                  </a:lnTo>
                  <a:cubicBezTo>
                    <a:pt x="1512" y="10554"/>
                    <a:pt x="1386" y="10397"/>
                    <a:pt x="1386" y="10208"/>
                  </a:cubicBezTo>
                  <a:cubicBezTo>
                    <a:pt x="1386" y="10019"/>
                    <a:pt x="1512" y="9861"/>
                    <a:pt x="1733" y="9861"/>
                  </a:cubicBezTo>
                  <a:close/>
                  <a:moveTo>
                    <a:pt x="347" y="0"/>
                  </a:moveTo>
                  <a:cubicBezTo>
                    <a:pt x="158" y="0"/>
                    <a:pt x="0" y="158"/>
                    <a:pt x="0" y="347"/>
                  </a:cubicBezTo>
                  <a:lnTo>
                    <a:pt x="0" y="11657"/>
                  </a:lnTo>
                  <a:cubicBezTo>
                    <a:pt x="0" y="11846"/>
                    <a:pt x="158" y="12003"/>
                    <a:pt x="347" y="12003"/>
                  </a:cubicBezTo>
                  <a:lnTo>
                    <a:pt x="11657" y="12003"/>
                  </a:lnTo>
                  <a:cubicBezTo>
                    <a:pt x="11846" y="12003"/>
                    <a:pt x="12004" y="11846"/>
                    <a:pt x="12004" y="11657"/>
                  </a:cubicBezTo>
                  <a:lnTo>
                    <a:pt x="12004" y="2489"/>
                  </a:lnTo>
                  <a:cubicBezTo>
                    <a:pt x="11909" y="2331"/>
                    <a:pt x="11878" y="2237"/>
                    <a:pt x="11846" y="2205"/>
                  </a:cubicBezTo>
                  <a:lnTo>
                    <a:pt x="9830" y="189"/>
                  </a:lnTo>
                  <a:lnTo>
                    <a:pt x="9830" y="3875"/>
                  </a:lnTo>
                  <a:cubicBezTo>
                    <a:pt x="9830" y="4064"/>
                    <a:pt x="9672" y="4222"/>
                    <a:pt x="9483" y="4222"/>
                  </a:cubicBezTo>
                  <a:lnTo>
                    <a:pt x="2458" y="4222"/>
                  </a:lnTo>
                  <a:cubicBezTo>
                    <a:pt x="2269" y="4222"/>
                    <a:pt x="2111" y="4064"/>
                    <a:pt x="2111" y="3875"/>
                  </a:cubicBezTo>
                  <a:lnTo>
                    <a:pt x="211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3" name="Google Shape;20013;p94"/>
            <p:cNvSpPr/>
            <p:nvPr/>
          </p:nvSpPr>
          <p:spPr>
            <a:xfrm>
              <a:off x="-46341175" y="3569100"/>
              <a:ext cx="159125" cy="87450"/>
            </a:xfrm>
            <a:custGeom>
              <a:avLst/>
              <a:gdLst/>
              <a:ahLst/>
              <a:cxnLst/>
              <a:rect l="l" t="t" r="r" b="b"/>
              <a:pathLst>
                <a:path w="6365" h="3498" extrusionOk="0">
                  <a:moveTo>
                    <a:pt x="0" y="1"/>
                  </a:moveTo>
                  <a:lnTo>
                    <a:pt x="0" y="3498"/>
                  </a:lnTo>
                  <a:lnTo>
                    <a:pt x="6364" y="3498"/>
                  </a:lnTo>
                  <a:lnTo>
                    <a:pt x="6364" y="1"/>
                  </a:lnTo>
                  <a:lnTo>
                    <a:pt x="5640" y="1"/>
                  </a:lnTo>
                  <a:lnTo>
                    <a:pt x="5640" y="2426"/>
                  </a:lnTo>
                  <a:cubicBezTo>
                    <a:pt x="5640" y="2647"/>
                    <a:pt x="5482" y="2773"/>
                    <a:pt x="5293" y="2773"/>
                  </a:cubicBezTo>
                  <a:lnTo>
                    <a:pt x="3875" y="2773"/>
                  </a:lnTo>
                  <a:cubicBezTo>
                    <a:pt x="3655" y="2773"/>
                    <a:pt x="3497" y="2647"/>
                    <a:pt x="3497" y="2426"/>
                  </a:cubicBezTo>
                  <a:lnTo>
                    <a:pt x="349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014" name="Google Shape;20014;p94"/>
          <p:cNvGrpSpPr/>
          <p:nvPr/>
        </p:nvGrpSpPr>
        <p:grpSpPr>
          <a:xfrm>
            <a:off x="2193747" y="3776524"/>
            <a:ext cx="379497" cy="358070"/>
            <a:chOff x="-46422300" y="3936925"/>
            <a:chExt cx="320575" cy="302475"/>
          </a:xfrm>
        </p:grpSpPr>
        <p:sp>
          <p:nvSpPr>
            <p:cNvPr id="20015" name="Google Shape;20015;p94"/>
            <p:cNvSpPr/>
            <p:nvPr/>
          </p:nvSpPr>
          <p:spPr>
            <a:xfrm>
              <a:off x="-46254550" y="3936925"/>
              <a:ext cx="152825" cy="300900"/>
            </a:xfrm>
            <a:custGeom>
              <a:avLst/>
              <a:gdLst/>
              <a:ahLst/>
              <a:cxnLst/>
              <a:rect l="l" t="t" r="r" b="b"/>
              <a:pathLst>
                <a:path w="6113" h="12036" extrusionOk="0">
                  <a:moveTo>
                    <a:pt x="1418" y="0"/>
                  </a:moveTo>
                  <a:cubicBezTo>
                    <a:pt x="631" y="0"/>
                    <a:pt x="1" y="630"/>
                    <a:pt x="1" y="1418"/>
                  </a:cubicBezTo>
                  <a:lnTo>
                    <a:pt x="1" y="10617"/>
                  </a:lnTo>
                  <a:cubicBezTo>
                    <a:pt x="1" y="11405"/>
                    <a:pt x="631" y="12035"/>
                    <a:pt x="1418" y="12035"/>
                  </a:cubicBezTo>
                  <a:cubicBezTo>
                    <a:pt x="2332" y="12035"/>
                    <a:pt x="3120" y="11405"/>
                    <a:pt x="3403" y="10554"/>
                  </a:cubicBezTo>
                  <a:lnTo>
                    <a:pt x="3403" y="10554"/>
                  </a:lnTo>
                  <a:cubicBezTo>
                    <a:pt x="3309" y="10554"/>
                    <a:pt x="3246" y="10617"/>
                    <a:pt x="3151" y="10617"/>
                  </a:cubicBezTo>
                  <a:cubicBezTo>
                    <a:pt x="2332" y="10617"/>
                    <a:pt x="1513" y="10302"/>
                    <a:pt x="914" y="9672"/>
                  </a:cubicBezTo>
                  <a:cubicBezTo>
                    <a:pt x="788" y="9546"/>
                    <a:pt x="788" y="9294"/>
                    <a:pt x="914" y="9137"/>
                  </a:cubicBezTo>
                  <a:cubicBezTo>
                    <a:pt x="1024" y="9095"/>
                    <a:pt x="1128" y="9072"/>
                    <a:pt x="1221" y="9072"/>
                  </a:cubicBezTo>
                  <a:cubicBezTo>
                    <a:pt x="1341" y="9072"/>
                    <a:pt x="1442" y="9111"/>
                    <a:pt x="1513" y="9200"/>
                  </a:cubicBezTo>
                  <a:cubicBezTo>
                    <a:pt x="1998" y="9685"/>
                    <a:pt x="2614" y="9906"/>
                    <a:pt x="3224" y="9906"/>
                  </a:cubicBezTo>
                  <a:cubicBezTo>
                    <a:pt x="4477" y="9906"/>
                    <a:pt x="5703" y="8971"/>
                    <a:pt x="5703" y="7467"/>
                  </a:cubicBezTo>
                  <a:cubicBezTo>
                    <a:pt x="5703" y="7215"/>
                    <a:pt x="5672" y="6994"/>
                    <a:pt x="5609" y="6742"/>
                  </a:cubicBezTo>
                  <a:cubicBezTo>
                    <a:pt x="5010" y="7372"/>
                    <a:pt x="4191" y="7814"/>
                    <a:pt x="3246" y="7814"/>
                  </a:cubicBezTo>
                  <a:cubicBezTo>
                    <a:pt x="3025" y="7814"/>
                    <a:pt x="2868" y="7656"/>
                    <a:pt x="2868" y="7467"/>
                  </a:cubicBezTo>
                  <a:cubicBezTo>
                    <a:pt x="2868" y="7246"/>
                    <a:pt x="3025" y="7089"/>
                    <a:pt x="3246" y="7089"/>
                  </a:cubicBezTo>
                  <a:cubicBezTo>
                    <a:pt x="4065" y="7089"/>
                    <a:pt x="4821" y="6679"/>
                    <a:pt x="5231" y="6049"/>
                  </a:cubicBezTo>
                  <a:cubicBezTo>
                    <a:pt x="6113" y="4789"/>
                    <a:pt x="5640" y="3088"/>
                    <a:pt x="4254" y="2426"/>
                  </a:cubicBezTo>
                  <a:cubicBezTo>
                    <a:pt x="4128" y="3844"/>
                    <a:pt x="2931" y="4978"/>
                    <a:pt x="1450" y="4978"/>
                  </a:cubicBezTo>
                  <a:cubicBezTo>
                    <a:pt x="1261" y="4978"/>
                    <a:pt x="1103" y="4821"/>
                    <a:pt x="1103" y="4632"/>
                  </a:cubicBezTo>
                  <a:cubicBezTo>
                    <a:pt x="1103" y="4411"/>
                    <a:pt x="1261" y="4253"/>
                    <a:pt x="1450" y="4253"/>
                  </a:cubicBezTo>
                  <a:cubicBezTo>
                    <a:pt x="2616" y="4253"/>
                    <a:pt x="3561" y="3308"/>
                    <a:pt x="3561" y="2174"/>
                  </a:cubicBezTo>
                  <a:lnTo>
                    <a:pt x="3561" y="2143"/>
                  </a:lnTo>
                  <a:cubicBezTo>
                    <a:pt x="3561" y="945"/>
                    <a:pt x="2616" y="0"/>
                    <a:pt x="14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6" name="Google Shape;20016;p94"/>
            <p:cNvSpPr/>
            <p:nvPr/>
          </p:nvSpPr>
          <p:spPr>
            <a:xfrm>
              <a:off x="-46422300" y="3938500"/>
              <a:ext cx="152025" cy="300900"/>
            </a:xfrm>
            <a:custGeom>
              <a:avLst/>
              <a:gdLst/>
              <a:ahLst/>
              <a:cxnLst/>
              <a:rect l="l" t="t" r="r" b="b"/>
              <a:pathLst>
                <a:path w="6081" h="12036" extrusionOk="0">
                  <a:moveTo>
                    <a:pt x="4726" y="0"/>
                  </a:moveTo>
                  <a:cubicBezTo>
                    <a:pt x="3529" y="0"/>
                    <a:pt x="2584" y="977"/>
                    <a:pt x="2584" y="2111"/>
                  </a:cubicBezTo>
                  <a:lnTo>
                    <a:pt x="2584" y="2143"/>
                  </a:lnTo>
                  <a:cubicBezTo>
                    <a:pt x="2584" y="3308"/>
                    <a:pt x="3529" y="4253"/>
                    <a:pt x="4663" y="4253"/>
                  </a:cubicBezTo>
                  <a:cubicBezTo>
                    <a:pt x="4883" y="4253"/>
                    <a:pt x="5041" y="4411"/>
                    <a:pt x="5041" y="4600"/>
                  </a:cubicBezTo>
                  <a:cubicBezTo>
                    <a:pt x="5041" y="4789"/>
                    <a:pt x="4883" y="4947"/>
                    <a:pt x="4663" y="4947"/>
                  </a:cubicBezTo>
                  <a:cubicBezTo>
                    <a:pt x="3214" y="4947"/>
                    <a:pt x="2048" y="3812"/>
                    <a:pt x="1890" y="2395"/>
                  </a:cubicBezTo>
                  <a:cubicBezTo>
                    <a:pt x="441" y="3056"/>
                    <a:pt x="0" y="4758"/>
                    <a:pt x="882" y="6018"/>
                  </a:cubicBezTo>
                  <a:cubicBezTo>
                    <a:pt x="1323" y="6648"/>
                    <a:pt x="2111" y="7057"/>
                    <a:pt x="2930" y="7057"/>
                  </a:cubicBezTo>
                  <a:cubicBezTo>
                    <a:pt x="3151" y="7057"/>
                    <a:pt x="3277" y="7215"/>
                    <a:pt x="3277" y="7435"/>
                  </a:cubicBezTo>
                  <a:cubicBezTo>
                    <a:pt x="3277" y="7625"/>
                    <a:pt x="3151" y="7782"/>
                    <a:pt x="2930" y="7782"/>
                  </a:cubicBezTo>
                  <a:cubicBezTo>
                    <a:pt x="1985" y="7782"/>
                    <a:pt x="1166" y="7341"/>
                    <a:pt x="567" y="6711"/>
                  </a:cubicBezTo>
                  <a:cubicBezTo>
                    <a:pt x="504" y="6963"/>
                    <a:pt x="441" y="7183"/>
                    <a:pt x="441" y="7435"/>
                  </a:cubicBezTo>
                  <a:cubicBezTo>
                    <a:pt x="441" y="8940"/>
                    <a:pt x="1695" y="9874"/>
                    <a:pt x="2958" y="9874"/>
                  </a:cubicBezTo>
                  <a:cubicBezTo>
                    <a:pt x="3572" y="9874"/>
                    <a:pt x="4188" y="9653"/>
                    <a:pt x="4663" y="9168"/>
                  </a:cubicBezTo>
                  <a:cubicBezTo>
                    <a:pt x="4726" y="9105"/>
                    <a:pt x="4813" y="9074"/>
                    <a:pt x="4903" y="9074"/>
                  </a:cubicBezTo>
                  <a:cubicBezTo>
                    <a:pt x="4994" y="9074"/>
                    <a:pt x="5088" y="9105"/>
                    <a:pt x="5167" y="9168"/>
                  </a:cubicBezTo>
                  <a:cubicBezTo>
                    <a:pt x="5293" y="9263"/>
                    <a:pt x="5293" y="9515"/>
                    <a:pt x="5167" y="9672"/>
                  </a:cubicBezTo>
                  <a:cubicBezTo>
                    <a:pt x="4600" y="10271"/>
                    <a:pt x="3812" y="10617"/>
                    <a:pt x="2930" y="10617"/>
                  </a:cubicBezTo>
                  <a:cubicBezTo>
                    <a:pt x="2867" y="10617"/>
                    <a:pt x="2773" y="10617"/>
                    <a:pt x="2710" y="10586"/>
                  </a:cubicBezTo>
                  <a:lnTo>
                    <a:pt x="2710" y="10586"/>
                  </a:lnTo>
                  <a:cubicBezTo>
                    <a:pt x="2962" y="11405"/>
                    <a:pt x="3749" y="12035"/>
                    <a:pt x="4663" y="12035"/>
                  </a:cubicBezTo>
                  <a:cubicBezTo>
                    <a:pt x="5450" y="12035"/>
                    <a:pt x="6081" y="11405"/>
                    <a:pt x="6081" y="10617"/>
                  </a:cubicBezTo>
                  <a:lnTo>
                    <a:pt x="6081" y="1450"/>
                  </a:lnTo>
                  <a:cubicBezTo>
                    <a:pt x="6081" y="599"/>
                    <a:pt x="5450" y="0"/>
                    <a:pt x="47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017" name="Google Shape;20017;p94"/>
          <p:cNvGrpSpPr/>
          <p:nvPr/>
        </p:nvGrpSpPr>
        <p:grpSpPr>
          <a:xfrm>
            <a:off x="3971326" y="3330852"/>
            <a:ext cx="356205" cy="355258"/>
            <a:chOff x="-44914800" y="3560450"/>
            <a:chExt cx="300900" cy="300100"/>
          </a:xfrm>
        </p:grpSpPr>
        <p:sp>
          <p:nvSpPr>
            <p:cNvPr id="20018" name="Google Shape;20018;p94"/>
            <p:cNvSpPr/>
            <p:nvPr/>
          </p:nvSpPr>
          <p:spPr>
            <a:xfrm>
              <a:off x="-44914800" y="3560450"/>
              <a:ext cx="300900" cy="300100"/>
            </a:xfrm>
            <a:custGeom>
              <a:avLst/>
              <a:gdLst/>
              <a:ahLst/>
              <a:cxnLst/>
              <a:rect l="l" t="t" r="r" b="b"/>
              <a:pathLst>
                <a:path w="12036" h="12004" extrusionOk="0">
                  <a:moveTo>
                    <a:pt x="9893" y="1418"/>
                  </a:moveTo>
                  <a:lnTo>
                    <a:pt x="9893" y="1764"/>
                  </a:lnTo>
                  <a:cubicBezTo>
                    <a:pt x="9893" y="1953"/>
                    <a:pt x="10051" y="2111"/>
                    <a:pt x="10240" y="2111"/>
                  </a:cubicBezTo>
                  <a:lnTo>
                    <a:pt x="10618" y="2111"/>
                  </a:lnTo>
                  <a:lnTo>
                    <a:pt x="10618" y="9924"/>
                  </a:lnTo>
                  <a:lnTo>
                    <a:pt x="10240" y="9924"/>
                  </a:lnTo>
                  <a:cubicBezTo>
                    <a:pt x="10051" y="9924"/>
                    <a:pt x="9893" y="10082"/>
                    <a:pt x="9893" y="10271"/>
                  </a:cubicBezTo>
                  <a:lnTo>
                    <a:pt x="9893" y="10617"/>
                  </a:lnTo>
                  <a:lnTo>
                    <a:pt x="2143" y="10617"/>
                  </a:lnTo>
                  <a:lnTo>
                    <a:pt x="2143" y="10271"/>
                  </a:lnTo>
                  <a:cubicBezTo>
                    <a:pt x="2143" y="10082"/>
                    <a:pt x="1985" y="9924"/>
                    <a:pt x="1796" y="9924"/>
                  </a:cubicBezTo>
                  <a:lnTo>
                    <a:pt x="1450" y="9924"/>
                  </a:lnTo>
                  <a:lnTo>
                    <a:pt x="1450" y="2142"/>
                  </a:lnTo>
                  <a:lnTo>
                    <a:pt x="1796" y="2142"/>
                  </a:lnTo>
                  <a:cubicBezTo>
                    <a:pt x="1985" y="2142"/>
                    <a:pt x="2143" y="1985"/>
                    <a:pt x="2143" y="1796"/>
                  </a:cubicBezTo>
                  <a:lnTo>
                    <a:pt x="2143" y="1418"/>
                  </a:lnTo>
                  <a:close/>
                  <a:moveTo>
                    <a:pt x="379" y="0"/>
                  </a:moveTo>
                  <a:cubicBezTo>
                    <a:pt x="158" y="0"/>
                    <a:pt x="1" y="158"/>
                    <a:pt x="1" y="347"/>
                  </a:cubicBezTo>
                  <a:lnTo>
                    <a:pt x="1" y="1764"/>
                  </a:lnTo>
                  <a:cubicBezTo>
                    <a:pt x="1" y="1953"/>
                    <a:pt x="158" y="2111"/>
                    <a:pt x="379" y="2111"/>
                  </a:cubicBezTo>
                  <a:lnTo>
                    <a:pt x="725" y="2111"/>
                  </a:lnTo>
                  <a:lnTo>
                    <a:pt x="725" y="9861"/>
                  </a:lnTo>
                  <a:lnTo>
                    <a:pt x="379" y="9861"/>
                  </a:lnTo>
                  <a:cubicBezTo>
                    <a:pt x="158" y="9861"/>
                    <a:pt x="1" y="10019"/>
                    <a:pt x="1" y="10208"/>
                  </a:cubicBezTo>
                  <a:lnTo>
                    <a:pt x="1" y="11657"/>
                  </a:lnTo>
                  <a:cubicBezTo>
                    <a:pt x="1" y="11846"/>
                    <a:pt x="158" y="12003"/>
                    <a:pt x="379" y="12003"/>
                  </a:cubicBezTo>
                  <a:lnTo>
                    <a:pt x="1796" y="12003"/>
                  </a:lnTo>
                  <a:cubicBezTo>
                    <a:pt x="1985" y="12003"/>
                    <a:pt x="2143" y="11846"/>
                    <a:pt x="2143" y="11657"/>
                  </a:cubicBezTo>
                  <a:lnTo>
                    <a:pt x="2143" y="11279"/>
                  </a:lnTo>
                  <a:lnTo>
                    <a:pt x="9893" y="11279"/>
                  </a:lnTo>
                  <a:lnTo>
                    <a:pt x="9893" y="11657"/>
                  </a:lnTo>
                  <a:cubicBezTo>
                    <a:pt x="9893" y="11846"/>
                    <a:pt x="10051" y="12003"/>
                    <a:pt x="10240" y="12003"/>
                  </a:cubicBezTo>
                  <a:lnTo>
                    <a:pt x="11657" y="12003"/>
                  </a:lnTo>
                  <a:cubicBezTo>
                    <a:pt x="11878" y="12003"/>
                    <a:pt x="12036" y="11846"/>
                    <a:pt x="12036" y="11657"/>
                  </a:cubicBezTo>
                  <a:lnTo>
                    <a:pt x="12036" y="10208"/>
                  </a:lnTo>
                  <a:cubicBezTo>
                    <a:pt x="12036" y="10019"/>
                    <a:pt x="11878" y="9861"/>
                    <a:pt x="11657" y="9861"/>
                  </a:cubicBezTo>
                  <a:lnTo>
                    <a:pt x="11311" y="9861"/>
                  </a:lnTo>
                  <a:lnTo>
                    <a:pt x="11311" y="2111"/>
                  </a:lnTo>
                  <a:lnTo>
                    <a:pt x="11657" y="2111"/>
                  </a:lnTo>
                  <a:cubicBezTo>
                    <a:pt x="11878" y="2111"/>
                    <a:pt x="12036" y="1953"/>
                    <a:pt x="12036" y="1764"/>
                  </a:cubicBezTo>
                  <a:lnTo>
                    <a:pt x="12036" y="347"/>
                  </a:lnTo>
                  <a:cubicBezTo>
                    <a:pt x="12036" y="158"/>
                    <a:pt x="11878" y="0"/>
                    <a:pt x="11657" y="0"/>
                  </a:cubicBezTo>
                  <a:lnTo>
                    <a:pt x="10240" y="0"/>
                  </a:lnTo>
                  <a:cubicBezTo>
                    <a:pt x="10051" y="0"/>
                    <a:pt x="9893" y="158"/>
                    <a:pt x="9893" y="347"/>
                  </a:cubicBezTo>
                  <a:lnTo>
                    <a:pt x="9893" y="693"/>
                  </a:lnTo>
                  <a:lnTo>
                    <a:pt x="2143" y="693"/>
                  </a:lnTo>
                  <a:lnTo>
                    <a:pt x="2143" y="347"/>
                  </a:lnTo>
                  <a:cubicBezTo>
                    <a:pt x="2143" y="158"/>
                    <a:pt x="1985" y="0"/>
                    <a:pt x="17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9" name="Google Shape;20019;p94"/>
            <p:cNvSpPr/>
            <p:nvPr/>
          </p:nvSpPr>
          <p:spPr>
            <a:xfrm>
              <a:off x="-44861250" y="3632100"/>
              <a:ext cx="193800" cy="146525"/>
            </a:xfrm>
            <a:custGeom>
              <a:avLst/>
              <a:gdLst/>
              <a:ahLst/>
              <a:cxnLst/>
              <a:rect l="l" t="t" r="r" b="b"/>
              <a:pathLst>
                <a:path w="7752" h="5861" extrusionOk="0">
                  <a:moveTo>
                    <a:pt x="3845" y="1009"/>
                  </a:moveTo>
                  <a:cubicBezTo>
                    <a:pt x="4443" y="1009"/>
                    <a:pt x="4916" y="1482"/>
                    <a:pt x="4916" y="2080"/>
                  </a:cubicBezTo>
                  <a:cubicBezTo>
                    <a:pt x="4916" y="2679"/>
                    <a:pt x="4443" y="3151"/>
                    <a:pt x="3845" y="3151"/>
                  </a:cubicBezTo>
                  <a:cubicBezTo>
                    <a:pt x="3277" y="3151"/>
                    <a:pt x="2805" y="2679"/>
                    <a:pt x="2805" y="2080"/>
                  </a:cubicBezTo>
                  <a:cubicBezTo>
                    <a:pt x="2805" y="1482"/>
                    <a:pt x="3277" y="1009"/>
                    <a:pt x="3845" y="1009"/>
                  </a:cubicBezTo>
                  <a:close/>
                  <a:moveTo>
                    <a:pt x="348" y="1"/>
                  </a:moveTo>
                  <a:cubicBezTo>
                    <a:pt x="158" y="1"/>
                    <a:pt x="1" y="159"/>
                    <a:pt x="1" y="348"/>
                  </a:cubicBezTo>
                  <a:lnTo>
                    <a:pt x="1" y="5829"/>
                  </a:lnTo>
                  <a:lnTo>
                    <a:pt x="2206" y="3624"/>
                  </a:lnTo>
                  <a:cubicBezTo>
                    <a:pt x="2269" y="3561"/>
                    <a:pt x="2356" y="3530"/>
                    <a:pt x="2447" y="3530"/>
                  </a:cubicBezTo>
                  <a:cubicBezTo>
                    <a:pt x="2537" y="3530"/>
                    <a:pt x="2632" y="3561"/>
                    <a:pt x="2710" y="3624"/>
                  </a:cubicBezTo>
                  <a:lnTo>
                    <a:pt x="3939" y="4821"/>
                  </a:lnTo>
                  <a:lnTo>
                    <a:pt x="5042" y="3656"/>
                  </a:lnTo>
                  <a:cubicBezTo>
                    <a:pt x="5136" y="3561"/>
                    <a:pt x="5199" y="3530"/>
                    <a:pt x="5294" y="3530"/>
                  </a:cubicBezTo>
                  <a:cubicBezTo>
                    <a:pt x="5388" y="3530"/>
                    <a:pt x="5483" y="3561"/>
                    <a:pt x="5546" y="3656"/>
                  </a:cubicBezTo>
                  <a:lnTo>
                    <a:pt x="7751" y="5861"/>
                  </a:lnTo>
                  <a:lnTo>
                    <a:pt x="7751" y="379"/>
                  </a:lnTo>
                  <a:cubicBezTo>
                    <a:pt x="7720" y="159"/>
                    <a:pt x="7562" y="1"/>
                    <a:pt x="737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0" name="Google Shape;20020;p94"/>
            <p:cNvSpPr/>
            <p:nvPr/>
          </p:nvSpPr>
          <p:spPr>
            <a:xfrm>
              <a:off x="-44773800" y="3675425"/>
              <a:ext cx="18125" cy="17350"/>
            </a:xfrm>
            <a:custGeom>
              <a:avLst/>
              <a:gdLst/>
              <a:ahLst/>
              <a:cxnLst/>
              <a:rect l="l" t="t" r="r" b="b"/>
              <a:pathLst>
                <a:path w="725" h="694" extrusionOk="0">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1" name="Google Shape;20021;p94"/>
            <p:cNvSpPr/>
            <p:nvPr/>
          </p:nvSpPr>
          <p:spPr>
            <a:xfrm>
              <a:off x="-44750975" y="3741600"/>
              <a:ext cx="70900" cy="48050"/>
            </a:xfrm>
            <a:custGeom>
              <a:avLst/>
              <a:gdLst/>
              <a:ahLst/>
              <a:cxnLst/>
              <a:rect l="l" t="t" r="r" b="b"/>
              <a:pathLst>
                <a:path w="2836" h="1922" extrusionOk="0">
                  <a:moveTo>
                    <a:pt x="883" y="0"/>
                  </a:moveTo>
                  <a:lnTo>
                    <a:pt x="1" y="945"/>
                  </a:lnTo>
                  <a:lnTo>
                    <a:pt x="1009" y="1922"/>
                  </a:lnTo>
                  <a:lnTo>
                    <a:pt x="2836" y="1922"/>
                  </a:lnTo>
                  <a:lnTo>
                    <a:pt x="88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2" name="Google Shape;20022;p94"/>
            <p:cNvSpPr/>
            <p:nvPr/>
          </p:nvSpPr>
          <p:spPr>
            <a:xfrm>
              <a:off x="-44848625" y="3740025"/>
              <a:ext cx="97675" cy="49625"/>
            </a:xfrm>
            <a:custGeom>
              <a:avLst/>
              <a:gdLst/>
              <a:ahLst/>
              <a:cxnLst/>
              <a:rect l="l" t="t" r="r" b="b"/>
              <a:pathLst>
                <a:path w="3907" h="1985" extrusionOk="0">
                  <a:moveTo>
                    <a:pt x="1985" y="0"/>
                  </a:moveTo>
                  <a:lnTo>
                    <a:pt x="0" y="1985"/>
                  </a:lnTo>
                  <a:lnTo>
                    <a:pt x="3907" y="1985"/>
                  </a:lnTo>
                  <a:lnTo>
                    <a:pt x="198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023" name="Google Shape;20023;p94"/>
          <p:cNvGrpSpPr/>
          <p:nvPr/>
        </p:nvGrpSpPr>
        <p:grpSpPr>
          <a:xfrm>
            <a:off x="1726378" y="1539486"/>
            <a:ext cx="354311" cy="354104"/>
            <a:chOff x="-49764975" y="3183375"/>
            <a:chExt cx="299300" cy="299125"/>
          </a:xfrm>
        </p:grpSpPr>
        <p:sp>
          <p:nvSpPr>
            <p:cNvPr id="20024" name="Google Shape;20024;p94"/>
            <p:cNvSpPr/>
            <p:nvPr/>
          </p:nvSpPr>
          <p:spPr>
            <a:xfrm>
              <a:off x="-49606675" y="3233575"/>
              <a:ext cx="70125" cy="103200"/>
            </a:xfrm>
            <a:custGeom>
              <a:avLst/>
              <a:gdLst/>
              <a:ahLst/>
              <a:cxnLst/>
              <a:rect l="l" t="t" r="r" b="b"/>
              <a:pathLst>
                <a:path w="2805" h="4128" extrusionOk="0">
                  <a:moveTo>
                    <a:pt x="2805" y="1"/>
                  </a:moveTo>
                  <a:lnTo>
                    <a:pt x="1" y="1355"/>
                  </a:lnTo>
                  <a:lnTo>
                    <a:pt x="1" y="4128"/>
                  </a:lnTo>
                  <a:lnTo>
                    <a:pt x="2805" y="2710"/>
                  </a:lnTo>
                  <a:lnTo>
                    <a:pt x="280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5" name="Google Shape;20025;p94"/>
            <p:cNvSpPr/>
            <p:nvPr/>
          </p:nvSpPr>
          <p:spPr>
            <a:xfrm>
              <a:off x="-49676775" y="3364325"/>
              <a:ext cx="52000" cy="118175"/>
            </a:xfrm>
            <a:custGeom>
              <a:avLst/>
              <a:gdLst/>
              <a:ahLst/>
              <a:cxnLst/>
              <a:rect l="l" t="t" r="r" b="b"/>
              <a:pathLst>
                <a:path w="2080" h="4727" extrusionOk="0">
                  <a:moveTo>
                    <a:pt x="2080" y="0"/>
                  </a:moveTo>
                  <a:lnTo>
                    <a:pt x="1" y="1072"/>
                  </a:lnTo>
                  <a:lnTo>
                    <a:pt x="1" y="4726"/>
                  </a:lnTo>
                  <a:lnTo>
                    <a:pt x="2080" y="3529"/>
                  </a:lnTo>
                  <a:lnTo>
                    <a:pt x="208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6" name="Google Shape;20026;p94"/>
            <p:cNvSpPr/>
            <p:nvPr/>
          </p:nvSpPr>
          <p:spPr>
            <a:xfrm>
              <a:off x="-49694100" y="3233575"/>
              <a:ext cx="69325" cy="103200"/>
            </a:xfrm>
            <a:custGeom>
              <a:avLst/>
              <a:gdLst/>
              <a:ahLst/>
              <a:cxnLst/>
              <a:rect l="l" t="t" r="r" b="b"/>
              <a:pathLst>
                <a:path w="2773" h="4128" extrusionOk="0">
                  <a:moveTo>
                    <a:pt x="1" y="1"/>
                  </a:moveTo>
                  <a:lnTo>
                    <a:pt x="1" y="2710"/>
                  </a:lnTo>
                  <a:lnTo>
                    <a:pt x="2773" y="4128"/>
                  </a:lnTo>
                  <a:lnTo>
                    <a:pt x="2773" y="1355"/>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7" name="Google Shape;20027;p94"/>
            <p:cNvSpPr/>
            <p:nvPr/>
          </p:nvSpPr>
          <p:spPr>
            <a:xfrm>
              <a:off x="-49756325" y="3314700"/>
              <a:ext cx="121325" cy="61450"/>
            </a:xfrm>
            <a:custGeom>
              <a:avLst/>
              <a:gdLst/>
              <a:ahLst/>
              <a:cxnLst/>
              <a:rect l="l" t="t" r="r" b="b"/>
              <a:pathLst>
                <a:path w="4853" h="2458" extrusionOk="0">
                  <a:moveTo>
                    <a:pt x="2048" y="1"/>
                  </a:moveTo>
                  <a:lnTo>
                    <a:pt x="1" y="1040"/>
                  </a:lnTo>
                  <a:lnTo>
                    <a:pt x="2836" y="2458"/>
                  </a:lnTo>
                  <a:lnTo>
                    <a:pt x="4852" y="1418"/>
                  </a:lnTo>
                  <a:lnTo>
                    <a:pt x="204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8" name="Google Shape;20028;p94"/>
            <p:cNvSpPr/>
            <p:nvPr/>
          </p:nvSpPr>
          <p:spPr>
            <a:xfrm>
              <a:off x="-49606675" y="3364325"/>
              <a:ext cx="52000" cy="118175"/>
            </a:xfrm>
            <a:custGeom>
              <a:avLst/>
              <a:gdLst/>
              <a:ahLst/>
              <a:cxnLst/>
              <a:rect l="l" t="t" r="r" b="b"/>
              <a:pathLst>
                <a:path w="2080" h="4727" extrusionOk="0">
                  <a:moveTo>
                    <a:pt x="1" y="0"/>
                  </a:moveTo>
                  <a:lnTo>
                    <a:pt x="1" y="3529"/>
                  </a:lnTo>
                  <a:lnTo>
                    <a:pt x="2080" y="4726"/>
                  </a:lnTo>
                  <a:lnTo>
                    <a:pt x="2080" y="1072"/>
                  </a:lnTo>
                  <a:lnTo>
                    <a:pt x="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9" name="Google Shape;20029;p94"/>
            <p:cNvSpPr/>
            <p:nvPr/>
          </p:nvSpPr>
          <p:spPr>
            <a:xfrm>
              <a:off x="-49595650" y="3314700"/>
              <a:ext cx="121325" cy="61450"/>
            </a:xfrm>
            <a:custGeom>
              <a:avLst/>
              <a:gdLst/>
              <a:ahLst/>
              <a:cxnLst/>
              <a:rect l="l" t="t" r="r" b="b"/>
              <a:pathLst>
                <a:path w="4853" h="2458" extrusionOk="0">
                  <a:moveTo>
                    <a:pt x="2773" y="1"/>
                  </a:moveTo>
                  <a:lnTo>
                    <a:pt x="1" y="1418"/>
                  </a:lnTo>
                  <a:lnTo>
                    <a:pt x="1985" y="2458"/>
                  </a:lnTo>
                  <a:lnTo>
                    <a:pt x="4852" y="1040"/>
                  </a:lnTo>
                  <a:lnTo>
                    <a:pt x="277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0" name="Google Shape;20030;p94"/>
            <p:cNvSpPr/>
            <p:nvPr/>
          </p:nvSpPr>
          <p:spPr>
            <a:xfrm>
              <a:off x="-49764975" y="3355650"/>
              <a:ext cx="70100" cy="126850"/>
            </a:xfrm>
            <a:custGeom>
              <a:avLst/>
              <a:gdLst/>
              <a:ahLst/>
              <a:cxnLst/>
              <a:rect l="l" t="t" r="r" b="b"/>
              <a:pathLst>
                <a:path w="2804" h="5074" extrusionOk="0">
                  <a:moveTo>
                    <a:pt x="0" y="1"/>
                  </a:moveTo>
                  <a:lnTo>
                    <a:pt x="0" y="3309"/>
                  </a:lnTo>
                  <a:cubicBezTo>
                    <a:pt x="0" y="3403"/>
                    <a:pt x="63" y="3529"/>
                    <a:pt x="189" y="3624"/>
                  </a:cubicBezTo>
                  <a:lnTo>
                    <a:pt x="2804" y="5073"/>
                  </a:lnTo>
                  <a:lnTo>
                    <a:pt x="2804" y="1419"/>
                  </a:lnTo>
                  <a:lnTo>
                    <a:pt x="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1" name="Google Shape;20031;p94"/>
            <p:cNvSpPr/>
            <p:nvPr/>
          </p:nvSpPr>
          <p:spPr>
            <a:xfrm>
              <a:off x="-49535775" y="3355650"/>
              <a:ext cx="70100" cy="126850"/>
            </a:xfrm>
            <a:custGeom>
              <a:avLst/>
              <a:gdLst/>
              <a:ahLst/>
              <a:cxnLst/>
              <a:rect l="l" t="t" r="r" b="b"/>
              <a:pathLst>
                <a:path w="2804" h="5074" extrusionOk="0">
                  <a:moveTo>
                    <a:pt x="2804" y="1"/>
                  </a:moveTo>
                  <a:lnTo>
                    <a:pt x="0" y="1419"/>
                  </a:lnTo>
                  <a:lnTo>
                    <a:pt x="0" y="5073"/>
                  </a:lnTo>
                  <a:lnTo>
                    <a:pt x="2583" y="3624"/>
                  </a:lnTo>
                  <a:cubicBezTo>
                    <a:pt x="2709" y="3529"/>
                    <a:pt x="2804" y="3403"/>
                    <a:pt x="2804" y="3309"/>
                  </a:cubicBezTo>
                  <a:lnTo>
                    <a:pt x="280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2" name="Google Shape;20032;p94"/>
            <p:cNvSpPr/>
            <p:nvPr/>
          </p:nvSpPr>
          <p:spPr>
            <a:xfrm>
              <a:off x="-49685425" y="3183375"/>
              <a:ext cx="140200" cy="69925"/>
            </a:xfrm>
            <a:custGeom>
              <a:avLst/>
              <a:gdLst/>
              <a:ahLst/>
              <a:cxnLst/>
              <a:rect l="l" t="t" r="r" b="b"/>
              <a:pathLst>
                <a:path w="5608" h="2797" extrusionOk="0">
                  <a:moveTo>
                    <a:pt x="2792" y="0"/>
                  </a:moveTo>
                  <a:cubicBezTo>
                    <a:pt x="2741" y="0"/>
                    <a:pt x="2694" y="8"/>
                    <a:pt x="2647" y="24"/>
                  </a:cubicBezTo>
                  <a:lnTo>
                    <a:pt x="0" y="1378"/>
                  </a:lnTo>
                  <a:lnTo>
                    <a:pt x="2804" y="2796"/>
                  </a:lnTo>
                  <a:lnTo>
                    <a:pt x="5608" y="1378"/>
                  </a:lnTo>
                  <a:lnTo>
                    <a:pt x="2962" y="24"/>
                  </a:lnTo>
                  <a:cubicBezTo>
                    <a:pt x="2899" y="8"/>
                    <a:pt x="2843" y="0"/>
                    <a:pt x="27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033" name="Google Shape;20033;p94"/>
          <p:cNvGrpSpPr/>
          <p:nvPr/>
        </p:nvGrpSpPr>
        <p:grpSpPr>
          <a:xfrm>
            <a:off x="1726378" y="1974947"/>
            <a:ext cx="354311" cy="355909"/>
            <a:chOff x="-49764975" y="3551225"/>
            <a:chExt cx="299300" cy="300650"/>
          </a:xfrm>
        </p:grpSpPr>
        <p:sp>
          <p:nvSpPr>
            <p:cNvPr id="20034" name="Google Shape;20034;p94"/>
            <p:cNvSpPr/>
            <p:nvPr/>
          </p:nvSpPr>
          <p:spPr>
            <a:xfrm>
              <a:off x="-49764975" y="3657325"/>
              <a:ext cx="35450" cy="18125"/>
            </a:xfrm>
            <a:custGeom>
              <a:avLst/>
              <a:gdLst/>
              <a:ahLst/>
              <a:cxnLst/>
              <a:rect l="l" t="t" r="r" b="b"/>
              <a:pathLst>
                <a:path w="1418" h="725" extrusionOk="0">
                  <a:moveTo>
                    <a:pt x="347" y="0"/>
                  </a:moveTo>
                  <a:cubicBezTo>
                    <a:pt x="158" y="0"/>
                    <a:pt x="0" y="158"/>
                    <a:pt x="0" y="378"/>
                  </a:cubicBezTo>
                  <a:cubicBezTo>
                    <a:pt x="0" y="567"/>
                    <a:pt x="158" y="725"/>
                    <a:pt x="347" y="725"/>
                  </a:cubicBezTo>
                  <a:lnTo>
                    <a:pt x="1040" y="725"/>
                  </a:lnTo>
                  <a:cubicBezTo>
                    <a:pt x="1260" y="725"/>
                    <a:pt x="1418" y="567"/>
                    <a:pt x="1418" y="378"/>
                  </a:cubicBezTo>
                  <a:cubicBezTo>
                    <a:pt x="1386" y="158"/>
                    <a:pt x="1197"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5" name="Google Shape;20035;p94"/>
            <p:cNvSpPr/>
            <p:nvPr/>
          </p:nvSpPr>
          <p:spPr>
            <a:xfrm>
              <a:off x="-49763400" y="3598250"/>
              <a:ext cx="31525" cy="29950"/>
            </a:xfrm>
            <a:custGeom>
              <a:avLst/>
              <a:gdLst/>
              <a:ahLst/>
              <a:cxnLst/>
              <a:rect l="l" t="t" r="r" b="b"/>
              <a:pathLst>
                <a:path w="1261" h="1198" extrusionOk="0">
                  <a:moveTo>
                    <a:pt x="390" y="0"/>
                  </a:moveTo>
                  <a:cubicBezTo>
                    <a:pt x="299" y="0"/>
                    <a:pt x="205" y="32"/>
                    <a:pt x="126" y="95"/>
                  </a:cubicBezTo>
                  <a:cubicBezTo>
                    <a:pt x="0" y="221"/>
                    <a:pt x="0" y="441"/>
                    <a:pt x="126" y="599"/>
                  </a:cubicBezTo>
                  <a:lnTo>
                    <a:pt x="630" y="1103"/>
                  </a:lnTo>
                  <a:cubicBezTo>
                    <a:pt x="693" y="1166"/>
                    <a:pt x="780" y="1197"/>
                    <a:pt x="870" y="1197"/>
                  </a:cubicBezTo>
                  <a:cubicBezTo>
                    <a:pt x="961" y="1197"/>
                    <a:pt x="1056" y="1166"/>
                    <a:pt x="1134" y="1103"/>
                  </a:cubicBezTo>
                  <a:cubicBezTo>
                    <a:pt x="1260" y="1008"/>
                    <a:pt x="1260" y="756"/>
                    <a:pt x="1134" y="599"/>
                  </a:cubicBezTo>
                  <a:lnTo>
                    <a:pt x="630" y="95"/>
                  </a:lnTo>
                  <a:cubicBezTo>
                    <a:pt x="567" y="32"/>
                    <a:pt x="481" y="0"/>
                    <a:pt x="39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6" name="Google Shape;20036;p94"/>
            <p:cNvSpPr/>
            <p:nvPr/>
          </p:nvSpPr>
          <p:spPr>
            <a:xfrm>
              <a:off x="-49763400" y="3703975"/>
              <a:ext cx="31525" cy="30550"/>
            </a:xfrm>
            <a:custGeom>
              <a:avLst/>
              <a:gdLst/>
              <a:ahLst/>
              <a:cxnLst/>
              <a:rect l="l" t="t" r="r" b="b"/>
              <a:pathLst>
                <a:path w="1261" h="1222" extrusionOk="0">
                  <a:moveTo>
                    <a:pt x="882" y="1"/>
                  </a:moveTo>
                  <a:cubicBezTo>
                    <a:pt x="796" y="1"/>
                    <a:pt x="709" y="40"/>
                    <a:pt x="630" y="119"/>
                  </a:cubicBezTo>
                  <a:lnTo>
                    <a:pt x="126" y="623"/>
                  </a:lnTo>
                  <a:cubicBezTo>
                    <a:pt x="0" y="749"/>
                    <a:pt x="0" y="970"/>
                    <a:pt x="126" y="1127"/>
                  </a:cubicBezTo>
                  <a:cubicBezTo>
                    <a:pt x="189" y="1190"/>
                    <a:pt x="276" y="1222"/>
                    <a:pt x="366" y="1222"/>
                  </a:cubicBezTo>
                  <a:cubicBezTo>
                    <a:pt x="457" y="1222"/>
                    <a:pt x="551" y="1190"/>
                    <a:pt x="630" y="1127"/>
                  </a:cubicBezTo>
                  <a:lnTo>
                    <a:pt x="1134" y="623"/>
                  </a:lnTo>
                  <a:cubicBezTo>
                    <a:pt x="1260" y="497"/>
                    <a:pt x="1260" y="276"/>
                    <a:pt x="1134" y="119"/>
                  </a:cubicBezTo>
                  <a:cubicBezTo>
                    <a:pt x="1056" y="40"/>
                    <a:pt x="969" y="1"/>
                    <a:pt x="8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7" name="Google Shape;20037;p94"/>
            <p:cNvSpPr/>
            <p:nvPr/>
          </p:nvSpPr>
          <p:spPr>
            <a:xfrm>
              <a:off x="-49501125" y="3657325"/>
              <a:ext cx="35450" cy="18125"/>
            </a:xfrm>
            <a:custGeom>
              <a:avLst/>
              <a:gdLst/>
              <a:ahLst/>
              <a:cxnLst/>
              <a:rect l="l" t="t" r="r" b="b"/>
              <a:pathLst>
                <a:path w="1418" h="725" extrusionOk="0">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8" name="Google Shape;20038;p94"/>
            <p:cNvSpPr/>
            <p:nvPr/>
          </p:nvSpPr>
          <p:spPr>
            <a:xfrm>
              <a:off x="-49499550" y="3598250"/>
              <a:ext cx="31525" cy="30550"/>
            </a:xfrm>
            <a:custGeom>
              <a:avLst/>
              <a:gdLst/>
              <a:ahLst/>
              <a:cxnLst/>
              <a:rect l="l" t="t" r="r" b="b"/>
              <a:pathLst>
                <a:path w="1261" h="1222" extrusionOk="0">
                  <a:moveTo>
                    <a:pt x="906" y="0"/>
                  </a:moveTo>
                  <a:cubicBezTo>
                    <a:pt x="812" y="0"/>
                    <a:pt x="709" y="32"/>
                    <a:pt x="630" y="95"/>
                  </a:cubicBezTo>
                  <a:lnTo>
                    <a:pt x="126" y="599"/>
                  </a:lnTo>
                  <a:cubicBezTo>
                    <a:pt x="0" y="725"/>
                    <a:pt x="0" y="945"/>
                    <a:pt x="126" y="1103"/>
                  </a:cubicBezTo>
                  <a:cubicBezTo>
                    <a:pt x="205" y="1182"/>
                    <a:pt x="292" y="1221"/>
                    <a:pt x="378" y="1221"/>
                  </a:cubicBezTo>
                  <a:cubicBezTo>
                    <a:pt x="465" y="1221"/>
                    <a:pt x="552" y="1182"/>
                    <a:pt x="630" y="1103"/>
                  </a:cubicBezTo>
                  <a:lnTo>
                    <a:pt x="1134" y="599"/>
                  </a:lnTo>
                  <a:cubicBezTo>
                    <a:pt x="1260" y="473"/>
                    <a:pt x="1260" y="252"/>
                    <a:pt x="1134" y="95"/>
                  </a:cubicBezTo>
                  <a:cubicBezTo>
                    <a:pt x="1087" y="32"/>
                    <a:pt x="1001" y="0"/>
                    <a:pt x="9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9" name="Google Shape;20039;p94"/>
            <p:cNvSpPr/>
            <p:nvPr/>
          </p:nvSpPr>
          <p:spPr>
            <a:xfrm>
              <a:off x="-49499550" y="3704575"/>
              <a:ext cx="31525" cy="29950"/>
            </a:xfrm>
            <a:custGeom>
              <a:avLst/>
              <a:gdLst/>
              <a:ahLst/>
              <a:cxnLst/>
              <a:rect l="l" t="t" r="r" b="b"/>
              <a:pathLst>
                <a:path w="1261" h="1198" extrusionOk="0">
                  <a:moveTo>
                    <a:pt x="390" y="0"/>
                  </a:moveTo>
                  <a:cubicBezTo>
                    <a:pt x="300" y="0"/>
                    <a:pt x="205" y="32"/>
                    <a:pt x="126" y="95"/>
                  </a:cubicBezTo>
                  <a:cubicBezTo>
                    <a:pt x="0" y="221"/>
                    <a:pt x="0" y="441"/>
                    <a:pt x="126" y="599"/>
                  </a:cubicBezTo>
                  <a:lnTo>
                    <a:pt x="630" y="1103"/>
                  </a:lnTo>
                  <a:cubicBezTo>
                    <a:pt x="693" y="1166"/>
                    <a:pt x="780" y="1198"/>
                    <a:pt x="871" y="1198"/>
                  </a:cubicBezTo>
                  <a:cubicBezTo>
                    <a:pt x="961" y="1198"/>
                    <a:pt x="1056" y="1166"/>
                    <a:pt x="1134" y="1103"/>
                  </a:cubicBezTo>
                  <a:cubicBezTo>
                    <a:pt x="1260" y="1009"/>
                    <a:pt x="1260" y="757"/>
                    <a:pt x="1134" y="599"/>
                  </a:cubicBezTo>
                  <a:lnTo>
                    <a:pt x="630" y="95"/>
                  </a:lnTo>
                  <a:cubicBezTo>
                    <a:pt x="567" y="32"/>
                    <a:pt x="481" y="0"/>
                    <a:pt x="39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0" name="Google Shape;20040;p94"/>
            <p:cNvSpPr/>
            <p:nvPr/>
          </p:nvSpPr>
          <p:spPr>
            <a:xfrm>
              <a:off x="-49725600" y="3551225"/>
              <a:ext cx="215050" cy="210875"/>
            </a:xfrm>
            <a:custGeom>
              <a:avLst/>
              <a:gdLst/>
              <a:ahLst/>
              <a:cxnLst/>
              <a:rect l="l" t="t" r="r" b="b"/>
              <a:pathLst>
                <a:path w="8602" h="8435" extrusionOk="0">
                  <a:moveTo>
                    <a:pt x="4354" y="0"/>
                  </a:moveTo>
                  <a:cubicBezTo>
                    <a:pt x="4070" y="0"/>
                    <a:pt x="3783" y="28"/>
                    <a:pt x="3497" y="86"/>
                  </a:cubicBezTo>
                  <a:cubicBezTo>
                    <a:pt x="1922" y="401"/>
                    <a:pt x="630" y="1724"/>
                    <a:pt x="252" y="3299"/>
                  </a:cubicBezTo>
                  <a:cubicBezTo>
                    <a:pt x="0" y="4654"/>
                    <a:pt x="347" y="6040"/>
                    <a:pt x="1261" y="7017"/>
                  </a:cubicBezTo>
                  <a:cubicBezTo>
                    <a:pt x="1607" y="7395"/>
                    <a:pt x="1828" y="7930"/>
                    <a:pt x="1922" y="8434"/>
                  </a:cubicBezTo>
                  <a:lnTo>
                    <a:pt x="3025" y="8434"/>
                  </a:lnTo>
                  <a:lnTo>
                    <a:pt x="3025" y="5284"/>
                  </a:lnTo>
                  <a:cubicBezTo>
                    <a:pt x="3025" y="5158"/>
                    <a:pt x="4064" y="3141"/>
                    <a:pt x="4127" y="3047"/>
                  </a:cubicBezTo>
                  <a:cubicBezTo>
                    <a:pt x="4190" y="2921"/>
                    <a:pt x="4317" y="2858"/>
                    <a:pt x="4443" y="2858"/>
                  </a:cubicBezTo>
                  <a:cubicBezTo>
                    <a:pt x="4569" y="2858"/>
                    <a:pt x="4695" y="2921"/>
                    <a:pt x="4758" y="3047"/>
                  </a:cubicBezTo>
                  <a:cubicBezTo>
                    <a:pt x="4852" y="3141"/>
                    <a:pt x="5860" y="5158"/>
                    <a:pt x="5860" y="5284"/>
                  </a:cubicBezTo>
                  <a:lnTo>
                    <a:pt x="5860" y="8434"/>
                  </a:lnTo>
                  <a:lnTo>
                    <a:pt x="6963" y="8434"/>
                  </a:lnTo>
                  <a:cubicBezTo>
                    <a:pt x="7057" y="7930"/>
                    <a:pt x="7278" y="7395"/>
                    <a:pt x="7625" y="6985"/>
                  </a:cubicBezTo>
                  <a:cubicBezTo>
                    <a:pt x="8255" y="6260"/>
                    <a:pt x="8601" y="5284"/>
                    <a:pt x="8601" y="4244"/>
                  </a:cubicBezTo>
                  <a:cubicBezTo>
                    <a:pt x="8601" y="2984"/>
                    <a:pt x="8066" y="1787"/>
                    <a:pt x="7026" y="936"/>
                  </a:cubicBezTo>
                  <a:cubicBezTo>
                    <a:pt x="6270" y="327"/>
                    <a:pt x="5327" y="0"/>
                    <a:pt x="43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1" name="Google Shape;20041;p94"/>
            <p:cNvSpPr/>
            <p:nvPr/>
          </p:nvSpPr>
          <p:spPr>
            <a:xfrm>
              <a:off x="-49633450" y="3697475"/>
              <a:ext cx="35475" cy="65400"/>
            </a:xfrm>
            <a:custGeom>
              <a:avLst/>
              <a:gdLst/>
              <a:ahLst/>
              <a:cxnLst/>
              <a:rect l="l" t="t" r="r" b="b"/>
              <a:pathLst>
                <a:path w="1419" h="2616" extrusionOk="0">
                  <a:moveTo>
                    <a:pt x="0" y="1"/>
                  </a:moveTo>
                  <a:lnTo>
                    <a:pt x="0" y="2616"/>
                  </a:lnTo>
                  <a:lnTo>
                    <a:pt x="1418" y="2616"/>
                  </a:lnTo>
                  <a:lnTo>
                    <a:pt x="1418" y="1"/>
                  </a:lnTo>
                  <a:cubicBezTo>
                    <a:pt x="1198" y="95"/>
                    <a:pt x="946" y="127"/>
                    <a:pt x="725" y="127"/>
                  </a:cubicBezTo>
                  <a:cubicBezTo>
                    <a:pt x="473" y="127"/>
                    <a:pt x="252" y="95"/>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2" name="Google Shape;20042;p94"/>
            <p:cNvSpPr/>
            <p:nvPr/>
          </p:nvSpPr>
          <p:spPr>
            <a:xfrm>
              <a:off x="-49676775" y="3780975"/>
              <a:ext cx="123675" cy="34675"/>
            </a:xfrm>
            <a:custGeom>
              <a:avLst/>
              <a:gdLst/>
              <a:ahLst/>
              <a:cxnLst/>
              <a:rect l="l" t="t" r="r" b="b"/>
              <a:pathLst>
                <a:path w="4947" h="1387" extrusionOk="0">
                  <a:moveTo>
                    <a:pt x="1" y="0"/>
                  </a:moveTo>
                  <a:lnTo>
                    <a:pt x="1" y="347"/>
                  </a:lnTo>
                  <a:cubicBezTo>
                    <a:pt x="1" y="946"/>
                    <a:pt x="473" y="1387"/>
                    <a:pt x="1072" y="1387"/>
                  </a:cubicBezTo>
                  <a:lnTo>
                    <a:pt x="3876" y="1387"/>
                  </a:lnTo>
                  <a:cubicBezTo>
                    <a:pt x="4474" y="1387"/>
                    <a:pt x="4947" y="946"/>
                    <a:pt x="4947" y="347"/>
                  </a:cubicBezTo>
                  <a:lnTo>
                    <a:pt x="49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3" name="Google Shape;20043;p94"/>
            <p:cNvSpPr/>
            <p:nvPr/>
          </p:nvSpPr>
          <p:spPr>
            <a:xfrm>
              <a:off x="-49630300" y="3651800"/>
              <a:ext cx="29150" cy="31325"/>
            </a:xfrm>
            <a:custGeom>
              <a:avLst/>
              <a:gdLst/>
              <a:ahLst/>
              <a:cxnLst/>
              <a:rect l="l" t="t" r="r" b="b"/>
              <a:pathLst>
                <a:path w="1166" h="1253" extrusionOk="0">
                  <a:moveTo>
                    <a:pt x="599" y="1"/>
                  </a:moveTo>
                  <a:lnTo>
                    <a:pt x="0" y="1135"/>
                  </a:lnTo>
                  <a:cubicBezTo>
                    <a:pt x="189" y="1214"/>
                    <a:pt x="386" y="1253"/>
                    <a:pt x="583" y="1253"/>
                  </a:cubicBezTo>
                  <a:cubicBezTo>
                    <a:pt x="780" y="1253"/>
                    <a:pt x="977" y="1214"/>
                    <a:pt x="1166" y="1135"/>
                  </a:cubicBezTo>
                  <a:lnTo>
                    <a:pt x="59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4" name="Google Shape;20044;p94"/>
            <p:cNvSpPr/>
            <p:nvPr/>
          </p:nvSpPr>
          <p:spPr>
            <a:xfrm>
              <a:off x="-49657875" y="3833750"/>
              <a:ext cx="85100" cy="18125"/>
            </a:xfrm>
            <a:custGeom>
              <a:avLst/>
              <a:gdLst/>
              <a:ahLst/>
              <a:cxnLst/>
              <a:rect l="l" t="t" r="r" b="b"/>
              <a:pathLst>
                <a:path w="3404" h="725" extrusionOk="0">
                  <a:moveTo>
                    <a:pt x="1" y="0"/>
                  </a:moveTo>
                  <a:cubicBezTo>
                    <a:pt x="158" y="410"/>
                    <a:pt x="536" y="725"/>
                    <a:pt x="977" y="725"/>
                  </a:cubicBezTo>
                  <a:lnTo>
                    <a:pt x="2395" y="725"/>
                  </a:lnTo>
                  <a:cubicBezTo>
                    <a:pt x="2868" y="725"/>
                    <a:pt x="3246" y="410"/>
                    <a:pt x="34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045" name="Google Shape;20045;p94"/>
          <p:cNvGrpSpPr/>
          <p:nvPr/>
        </p:nvGrpSpPr>
        <p:grpSpPr>
          <a:xfrm>
            <a:off x="1724040" y="2411710"/>
            <a:ext cx="358987" cy="355525"/>
            <a:chOff x="-49766550" y="3920175"/>
            <a:chExt cx="303250" cy="300325"/>
          </a:xfrm>
        </p:grpSpPr>
        <p:sp>
          <p:nvSpPr>
            <p:cNvPr id="20046" name="Google Shape;20046;p94"/>
            <p:cNvSpPr/>
            <p:nvPr/>
          </p:nvSpPr>
          <p:spPr>
            <a:xfrm>
              <a:off x="-49764975" y="3920175"/>
              <a:ext cx="228425" cy="89225"/>
            </a:xfrm>
            <a:custGeom>
              <a:avLst/>
              <a:gdLst/>
              <a:ahLst/>
              <a:cxnLst/>
              <a:rect l="l" t="t" r="r" b="b"/>
              <a:pathLst>
                <a:path w="9137" h="3569" extrusionOk="0">
                  <a:moveTo>
                    <a:pt x="4568" y="1"/>
                  </a:moveTo>
                  <a:cubicBezTo>
                    <a:pt x="2284" y="1"/>
                    <a:pt x="0" y="592"/>
                    <a:pt x="0" y="1773"/>
                  </a:cubicBezTo>
                  <a:cubicBezTo>
                    <a:pt x="0" y="2970"/>
                    <a:pt x="2300" y="3569"/>
                    <a:pt x="4568" y="3569"/>
                  </a:cubicBezTo>
                  <a:cubicBezTo>
                    <a:pt x="6837" y="3569"/>
                    <a:pt x="9137" y="2970"/>
                    <a:pt x="9137" y="1773"/>
                  </a:cubicBezTo>
                  <a:cubicBezTo>
                    <a:pt x="9137" y="592"/>
                    <a:pt x="6852" y="1"/>
                    <a:pt x="45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7" name="Google Shape;20047;p94"/>
            <p:cNvSpPr/>
            <p:nvPr/>
          </p:nvSpPr>
          <p:spPr>
            <a:xfrm>
              <a:off x="-49764975" y="3998350"/>
              <a:ext cx="141775" cy="115800"/>
            </a:xfrm>
            <a:custGeom>
              <a:avLst/>
              <a:gdLst/>
              <a:ahLst/>
              <a:cxnLst/>
              <a:rect l="l" t="t" r="r" b="b"/>
              <a:pathLst>
                <a:path w="5671" h="4632" extrusionOk="0">
                  <a:moveTo>
                    <a:pt x="0" y="1"/>
                  </a:moveTo>
                  <a:lnTo>
                    <a:pt x="0" y="3939"/>
                  </a:lnTo>
                  <a:cubicBezTo>
                    <a:pt x="0" y="4317"/>
                    <a:pt x="315" y="4632"/>
                    <a:pt x="693" y="4632"/>
                  </a:cubicBezTo>
                  <a:cubicBezTo>
                    <a:pt x="1103" y="4632"/>
                    <a:pt x="1418" y="4317"/>
                    <a:pt x="1418" y="3939"/>
                  </a:cubicBezTo>
                  <a:lnTo>
                    <a:pt x="1418" y="2868"/>
                  </a:lnTo>
                  <a:cubicBezTo>
                    <a:pt x="1418" y="2269"/>
                    <a:pt x="1890" y="1796"/>
                    <a:pt x="2457" y="1796"/>
                  </a:cubicBezTo>
                  <a:cubicBezTo>
                    <a:pt x="3056" y="1796"/>
                    <a:pt x="3529" y="2269"/>
                    <a:pt x="3529" y="2868"/>
                  </a:cubicBezTo>
                  <a:lnTo>
                    <a:pt x="3529" y="3592"/>
                  </a:lnTo>
                  <a:cubicBezTo>
                    <a:pt x="3529" y="3781"/>
                    <a:pt x="3686" y="3939"/>
                    <a:pt x="3875" y="3939"/>
                  </a:cubicBezTo>
                  <a:cubicBezTo>
                    <a:pt x="4096" y="3939"/>
                    <a:pt x="4253" y="3781"/>
                    <a:pt x="4253" y="3592"/>
                  </a:cubicBezTo>
                  <a:lnTo>
                    <a:pt x="4253" y="2868"/>
                  </a:lnTo>
                  <a:cubicBezTo>
                    <a:pt x="4253" y="2427"/>
                    <a:pt x="4568" y="1954"/>
                    <a:pt x="5041" y="1828"/>
                  </a:cubicBezTo>
                  <a:cubicBezTo>
                    <a:pt x="5104" y="1796"/>
                    <a:pt x="5198" y="1796"/>
                    <a:pt x="5293" y="1796"/>
                  </a:cubicBezTo>
                  <a:cubicBezTo>
                    <a:pt x="5513" y="1796"/>
                    <a:pt x="5671" y="1639"/>
                    <a:pt x="5671" y="1450"/>
                  </a:cubicBezTo>
                  <a:lnTo>
                    <a:pt x="5671" y="1040"/>
                  </a:lnTo>
                  <a:cubicBezTo>
                    <a:pt x="5293" y="1103"/>
                    <a:pt x="4946" y="1103"/>
                    <a:pt x="4600" y="1103"/>
                  </a:cubicBezTo>
                  <a:cubicBezTo>
                    <a:pt x="2899" y="1103"/>
                    <a:pt x="1008" y="788"/>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8" name="Google Shape;20048;p94"/>
            <p:cNvSpPr/>
            <p:nvPr/>
          </p:nvSpPr>
          <p:spPr>
            <a:xfrm>
              <a:off x="-49627150" y="3996000"/>
              <a:ext cx="163850" cy="148100"/>
            </a:xfrm>
            <a:custGeom>
              <a:avLst/>
              <a:gdLst/>
              <a:ahLst/>
              <a:cxnLst/>
              <a:rect l="l" t="t" r="r" b="b"/>
              <a:pathLst>
                <a:path w="6554" h="5924" extrusionOk="0">
                  <a:moveTo>
                    <a:pt x="3655" y="725"/>
                  </a:moveTo>
                  <a:cubicBezTo>
                    <a:pt x="4348" y="1040"/>
                    <a:pt x="5041" y="1544"/>
                    <a:pt x="5451" y="2206"/>
                  </a:cubicBezTo>
                  <a:cubicBezTo>
                    <a:pt x="5766" y="2678"/>
                    <a:pt x="5860" y="3308"/>
                    <a:pt x="5671" y="3875"/>
                  </a:cubicBezTo>
                  <a:cubicBezTo>
                    <a:pt x="5451" y="4411"/>
                    <a:pt x="5041" y="4852"/>
                    <a:pt x="4443" y="5041"/>
                  </a:cubicBezTo>
                  <a:cubicBezTo>
                    <a:pt x="4171" y="5132"/>
                    <a:pt x="3899" y="5193"/>
                    <a:pt x="3655" y="5198"/>
                  </a:cubicBezTo>
                  <a:lnTo>
                    <a:pt x="3655" y="5198"/>
                  </a:lnTo>
                  <a:lnTo>
                    <a:pt x="3655" y="725"/>
                  </a:lnTo>
                  <a:close/>
                  <a:moveTo>
                    <a:pt x="3718" y="0"/>
                  </a:moveTo>
                  <a:cubicBezTo>
                    <a:pt x="3088" y="599"/>
                    <a:pt x="1985" y="914"/>
                    <a:pt x="820" y="1071"/>
                  </a:cubicBezTo>
                  <a:lnTo>
                    <a:pt x="820" y="1544"/>
                  </a:lnTo>
                  <a:cubicBezTo>
                    <a:pt x="820" y="2048"/>
                    <a:pt x="473" y="2489"/>
                    <a:pt x="0" y="2584"/>
                  </a:cubicBezTo>
                  <a:lnTo>
                    <a:pt x="1009" y="3938"/>
                  </a:lnTo>
                  <a:cubicBezTo>
                    <a:pt x="1619" y="4793"/>
                    <a:pt x="2554" y="5263"/>
                    <a:pt x="3557" y="5263"/>
                  </a:cubicBezTo>
                  <a:cubicBezTo>
                    <a:pt x="3579" y="5263"/>
                    <a:pt x="3601" y="5263"/>
                    <a:pt x="3624" y="5262"/>
                  </a:cubicBezTo>
                  <a:lnTo>
                    <a:pt x="3624" y="5262"/>
                  </a:lnTo>
                  <a:lnTo>
                    <a:pt x="3624" y="5923"/>
                  </a:lnTo>
                  <a:cubicBezTo>
                    <a:pt x="3970" y="5923"/>
                    <a:pt x="4317" y="5829"/>
                    <a:pt x="4632" y="5734"/>
                  </a:cubicBezTo>
                  <a:cubicBezTo>
                    <a:pt x="5419" y="5451"/>
                    <a:pt x="6018" y="4852"/>
                    <a:pt x="6301" y="4096"/>
                  </a:cubicBezTo>
                  <a:cubicBezTo>
                    <a:pt x="6553" y="3371"/>
                    <a:pt x="6459" y="2521"/>
                    <a:pt x="6018" y="1859"/>
                  </a:cubicBezTo>
                  <a:cubicBezTo>
                    <a:pt x="5451" y="1040"/>
                    <a:pt x="4632" y="410"/>
                    <a:pt x="37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9" name="Google Shape;20049;p94"/>
            <p:cNvSpPr/>
            <p:nvPr/>
          </p:nvSpPr>
          <p:spPr>
            <a:xfrm>
              <a:off x="-49766550" y="4061375"/>
              <a:ext cx="230000" cy="159125"/>
            </a:xfrm>
            <a:custGeom>
              <a:avLst/>
              <a:gdLst/>
              <a:ahLst/>
              <a:cxnLst/>
              <a:rect l="l" t="t" r="r" b="b"/>
              <a:pathLst>
                <a:path w="9200" h="6365" extrusionOk="0">
                  <a:moveTo>
                    <a:pt x="2489" y="0"/>
                  </a:moveTo>
                  <a:cubicBezTo>
                    <a:pt x="2300" y="0"/>
                    <a:pt x="2142" y="158"/>
                    <a:pt x="2142" y="347"/>
                  </a:cubicBezTo>
                  <a:lnTo>
                    <a:pt x="2142" y="1418"/>
                  </a:lnTo>
                  <a:cubicBezTo>
                    <a:pt x="2142" y="2205"/>
                    <a:pt x="1481" y="2836"/>
                    <a:pt x="725" y="2836"/>
                  </a:cubicBezTo>
                  <a:cubicBezTo>
                    <a:pt x="441" y="2836"/>
                    <a:pt x="221" y="2741"/>
                    <a:pt x="0" y="2647"/>
                  </a:cubicBezTo>
                  <a:lnTo>
                    <a:pt x="0" y="4600"/>
                  </a:lnTo>
                  <a:cubicBezTo>
                    <a:pt x="0" y="5734"/>
                    <a:pt x="2331" y="6364"/>
                    <a:pt x="4631" y="6364"/>
                  </a:cubicBezTo>
                  <a:cubicBezTo>
                    <a:pt x="6900" y="6364"/>
                    <a:pt x="9200" y="5797"/>
                    <a:pt x="9200" y="4600"/>
                  </a:cubicBezTo>
                  <a:lnTo>
                    <a:pt x="9200" y="3340"/>
                  </a:lnTo>
                  <a:cubicBezTo>
                    <a:pt x="9121" y="3353"/>
                    <a:pt x="9033" y="3360"/>
                    <a:pt x="8938" y="3360"/>
                  </a:cubicBezTo>
                  <a:cubicBezTo>
                    <a:pt x="8153" y="3360"/>
                    <a:pt x="6857" y="2888"/>
                    <a:pt x="5986" y="1764"/>
                  </a:cubicBezTo>
                  <a:lnTo>
                    <a:pt x="4978" y="378"/>
                  </a:lnTo>
                  <a:lnTo>
                    <a:pt x="4978" y="1071"/>
                  </a:lnTo>
                  <a:cubicBezTo>
                    <a:pt x="4978" y="1638"/>
                    <a:pt x="4505" y="2111"/>
                    <a:pt x="3907" y="2111"/>
                  </a:cubicBezTo>
                  <a:cubicBezTo>
                    <a:pt x="3308" y="2111"/>
                    <a:pt x="2836" y="1638"/>
                    <a:pt x="2836" y="1071"/>
                  </a:cubicBezTo>
                  <a:lnTo>
                    <a:pt x="2836" y="347"/>
                  </a:lnTo>
                  <a:cubicBezTo>
                    <a:pt x="2836" y="158"/>
                    <a:pt x="2678" y="0"/>
                    <a:pt x="24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050" name="Google Shape;20050;p94"/>
          <p:cNvGrpSpPr/>
          <p:nvPr/>
        </p:nvGrpSpPr>
        <p:grpSpPr>
          <a:xfrm>
            <a:off x="3939571" y="1559758"/>
            <a:ext cx="357123" cy="354341"/>
            <a:chOff x="-47892800" y="3200500"/>
            <a:chExt cx="301675" cy="299325"/>
          </a:xfrm>
        </p:grpSpPr>
        <p:sp>
          <p:nvSpPr>
            <p:cNvPr id="20051" name="Google Shape;20051;p94"/>
            <p:cNvSpPr/>
            <p:nvPr/>
          </p:nvSpPr>
          <p:spPr>
            <a:xfrm>
              <a:off x="-47892800" y="3200500"/>
              <a:ext cx="301675" cy="177225"/>
            </a:xfrm>
            <a:custGeom>
              <a:avLst/>
              <a:gdLst/>
              <a:ahLst/>
              <a:cxnLst/>
              <a:rect l="l" t="t" r="r" b="b"/>
              <a:pathLst>
                <a:path w="12067" h="7089" extrusionOk="0">
                  <a:moveTo>
                    <a:pt x="347" y="0"/>
                  </a:moveTo>
                  <a:cubicBezTo>
                    <a:pt x="158" y="0"/>
                    <a:pt x="0" y="158"/>
                    <a:pt x="0" y="378"/>
                  </a:cubicBezTo>
                  <a:lnTo>
                    <a:pt x="0" y="1796"/>
                  </a:lnTo>
                  <a:cubicBezTo>
                    <a:pt x="0" y="1985"/>
                    <a:pt x="158" y="2143"/>
                    <a:pt x="347" y="2143"/>
                  </a:cubicBezTo>
                  <a:lnTo>
                    <a:pt x="1765" y="2143"/>
                  </a:lnTo>
                  <a:cubicBezTo>
                    <a:pt x="1985" y="2143"/>
                    <a:pt x="2143" y="1985"/>
                    <a:pt x="2143" y="1796"/>
                  </a:cubicBezTo>
                  <a:lnTo>
                    <a:pt x="2143" y="1418"/>
                  </a:lnTo>
                  <a:lnTo>
                    <a:pt x="5010" y="1418"/>
                  </a:lnTo>
                  <a:cubicBezTo>
                    <a:pt x="4915" y="1576"/>
                    <a:pt x="3277" y="4506"/>
                    <a:pt x="3182" y="4663"/>
                  </a:cubicBezTo>
                  <a:lnTo>
                    <a:pt x="4821" y="7089"/>
                  </a:lnTo>
                  <a:lnTo>
                    <a:pt x="5671" y="7089"/>
                  </a:lnTo>
                  <a:lnTo>
                    <a:pt x="5671" y="5577"/>
                  </a:lnTo>
                  <a:cubicBezTo>
                    <a:pt x="5293" y="5419"/>
                    <a:pt x="4978" y="5010"/>
                    <a:pt x="4978" y="4569"/>
                  </a:cubicBezTo>
                  <a:cubicBezTo>
                    <a:pt x="4978" y="4001"/>
                    <a:pt x="5451" y="3529"/>
                    <a:pt x="6018" y="3529"/>
                  </a:cubicBezTo>
                  <a:cubicBezTo>
                    <a:pt x="6616" y="3529"/>
                    <a:pt x="7089" y="4001"/>
                    <a:pt x="7089" y="4569"/>
                  </a:cubicBezTo>
                  <a:cubicBezTo>
                    <a:pt x="7089" y="5041"/>
                    <a:pt x="6805" y="5419"/>
                    <a:pt x="6396" y="5577"/>
                  </a:cubicBezTo>
                  <a:lnTo>
                    <a:pt x="6396" y="7026"/>
                  </a:lnTo>
                  <a:lnTo>
                    <a:pt x="7247" y="7026"/>
                  </a:lnTo>
                  <a:lnTo>
                    <a:pt x="8853" y="4569"/>
                  </a:lnTo>
                  <a:cubicBezTo>
                    <a:pt x="8790" y="4411"/>
                    <a:pt x="7120" y="1513"/>
                    <a:pt x="7057" y="1355"/>
                  </a:cubicBezTo>
                  <a:lnTo>
                    <a:pt x="9924" y="1355"/>
                  </a:lnTo>
                  <a:lnTo>
                    <a:pt x="9924" y="1702"/>
                  </a:lnTo>
                  <a:cubicBezTo>
                    <a:pt x="9924" y="1891"/>
                    <a:pt x="10082" y="2048"/>
                    <a:pt x="10271" y="2048"/>
                  </a:cubicBezTo>
                  <a:lnTo>
                    <a:pt x="11689" y="2048"/>
                  </a:lnTo>
                  <a:cubicBezTo>
                    <a:pt x="11909" y="2048"/>
                    <a:pt x="12067" y="1891"/>
                    <a:pt x="12067" y="1702"/>
                  </a:cubicBezTo>
                  <a:lnTo>
                    <a:pt x="12067" y="284"/>
                  </a:lnTo>
                  <a:cubicBezTo>
                    <a:pt x="12004" y="158"/>
                    <a:pt x="11846" y="0"/>
                    <a:pt x="11657" y="0"/>
                  </a:cubicBezTo>
                  <a:lnTo>
                    <a:pt x="10239" y="0"/>
                  </a:lnTo>
                  <a:cubicBezTo>
                    <a:pt x="10050" y="0"/>
                    <a:pt x="9893" y="158"/>
                    <a:pt x="9893" y="378"/>
                  </a:cubicBezTo>
                  <a:lnTo>
                    <a:pt x="9893" y="725"/>
                  </a:lnTo>
                  <a:lnTo>
                    <a:pt x="6616" y="725"/>
                  </a:lnTo>
                  <a:lnTo>
                    <a:pt x="6301" y="221"/>
                  </a:lnTo>
                  <a:cubicBezTo>
                    <a:pt x="6238" y="95"/>
                    <a:pt x="6120" y="32"/>
                    <a:pt x="6002" y="32"/>
                  </a:cubicBezTo>
                  <a:cubicBezTo>
                    <a:pt x="5884" y="32"/>
                    <a:pt x="5766" y="95"/>
                    <a:pt x="5703" y="221"/>
                  </a:cubicBezTo>
                  <a:lnTo>
                    <a:pt x="5388" y="725"/>
                  </a:lnTo>
                  <a:lnTo>
                    <a:pt x="2143" y="725"/>
                  </a:lnTo>
                  <a:lnTo>
                    <a:pt x="2143" y="378"/>
                  </a:lnTo>
                  <a:cubicBezTo>
                    <a:pt x="2143" y="158"/>
                    <a:pt x="1985"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2" name="Google Shape;20052;p94"/>
            <p:cNvSpPr/>
            <p:nvPr/>
          </p:nvSpPr>
          <p:spPr>
            <a:xfrm>
              <a:off x="-47751825" y="3306025"/>
              <a:ext cx="17350" cy="18150"/>
            </a:xfrm>
            <a:custGeom>
              <a:avLst/>
              <a:gdLst/>
              <a:ahLst/>
              <a:cxnLst/>
              <a:rect l="l" t="t" r="r" b="b"/>
              <a:pathLst>
                <a:path w="694" h="726" extrusionOk="0">
                  <a:moveTo>
                    <a:pt x="347" y="1"/>
                  </a:moveTo>
                  <a:cubicBezTo>
                    <a:pt x="158" y="1"/>
                    <a:pt x="1" y="159"/>
                    <a:pt x="1" y="348"/>
                  </a:cubicBezTo>
                  <a:cubicBezTo>
                    <a:pt x="1" y="568"/>
                    <a:pt x="158" y="726"/>
                    <a:pt x="347" y="726"/>
                  </a:cubicBezTo>
                  <a:cubicBezTo>
                    <a:pt x="536" y="726"/>
                    <a:pt x="694" y="568"/>
                    <a:pt x="694" y="348"/>
                  </a:cubicBezTo>
                  <a:cubicBezTo>
                    <a:pt x="694" y="159"/>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3" name="Google Shape;20053;p94"/>
            <p:cNvSpPr/>
            <p:nvPr/>
          </p:nvSpPr>
          <p:spPr>
            <a:xfrm>
              <a:off x="-47786475" y="3395050"/>
              <a:ext cx="87450" cy="17350"/>
            </a:xfrm>
            <a:custGeom>
              <a:avLst/>
              <a:gdLst/>
              <a:ahLst/>
              <a:cxnLst/>
              <a:rect l="l" t="t" r="r" b="b"/>
              <a:pathLst>
                <a:path w="3498" h="694" extrusionOk="0">
                  <a:moveTo>
                    <a:pt x="347" y="0"/>
                  </a:moveTo>
                  <a:cubicBezTo>
                    <a:pt x="158" y="0"/>
                    <a:pt x="1" y="158"/>
                    <a:pt x="1" y="347"/>
                  </a:cubicBezTo>
                  <a:lnTo>
                    <a:pt x="1" y="693"/>
                  </a:lnTo>
                  <a:lnTo>
                    <a:pt x="3498" y="693"/>
                  </a:lnTo>
                  <a:lnTo>
                    <a:pt x="3498" y="347"/>
                  </a:lnTo>
                  <a:cubicBezTo>
                    <a:pt x="3498" y="158"/>
                    <a:pt x="3372" y="0"/>
                    <a:pt x="31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4" name="Google Shape;20054;p94"/>
            <p:cNvSpPr/>
            <p:nvPr/>
          </p:nvSpPr>
          <p:spPr>
            <a:xfrm>
              <a:off x="-47692750" y="3271375"/>
              <a:ext cx="101625" cy="140225"/>
            </a:xfrm>
            <a:custGeom>
              <a:avLst/>
              <a:gdLst/>
              <a:ahLst/>
              <a:cxnLst/>
              <a:rect l="l" t="t" r="r" b="b"/>
              <a:pathLst>
                <a:path w="4065" h="5609" extrusionOk="0">
                  <a:moveTo>
                    <a:pt x="631" y="1"/>
                  </a:moveTo>
                  <a:lnTo>
                    <a:pt x="1576" y="1639"/>
                  </a:lnTo>
                  <a:cubicBezTo>
                    <a:pt x="1639" y="1734"/>
                    <a:pt x="1639" y="1891"/>
                    <a:pt x="1576" y="1986"/>
                  </a:cubicBezTo>
                  <a:lnTo>
                    <a:pt x="1" y="4348"/>
                  </a:lnTo>
                  <a:cubicBezTo>
                    <a:pt x="316" y="4537"/>
                    <a:pt x="505" y="4853"/>
                    <a:pt x="505" y="5262"/>
                  </a:cubicBezTo>
                  <a:lnTo>
                    <a:pt x="505" y="5609"/>
                  </a:lnTo>
                  <a:lnTo>
                    <a:pt x="4065" y="5609"/>
                  </a:lnTo>
                  <a:lnTo>
                    <a:pt x="4065" y="1040"/>
                  </a:lnTo>
                  <a:cubicBezTo>
                    <a:pt x="4002" y="473"/>
                    <a:pt x="3561" y="1"/>
                    <a:pt x="29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5" name="Google Shape;20055;p94"/>
            <p:cNvSpPr/>
            <p:nvPr/>
          </p:nvSpPr>
          <p:spPr>
            <a:xfrm>
              <a:off x="-47891225" y="3272950"/>
              <a:ext cx="100050" cy="140225"/>
            </a:xfrm>
            <a:custGeom>
              <a:avLst/>
              <a:gdLst/>
              <a:ahLst/>
              <a:cxnLst/>
              <a:rect l="l" t="t" r="r" b="b"/>
              <a:pathLst>
                <a:path w="4002" h="5609" extrusionOk="0">
                  <a:moveTo>
                    <a:pt x="1040" y="1"/>
                  </a:moveTo>
                  <a:cubicBezTo>
                    <a:pt x="473" y="1"/>
                    <a:pt x="0" y="442"/>
                    <a:pt x="0" y="1040"/>
                  </a:cubicBezTo>
                  <a:lnTo>
                    <a:pt x="0" y="5609"/>
                  </a:lnTo>
                  <a:lnTo>
                    <a:pt x="3529" y="5609"/>
                  </a:lnTo>
                  <a:lnTo>
                    <a:pt x="3529" y="5231"/>
                  </a:lnTo>
                  <a:lnTo>
                    <a:pt x="3497" y="5231"/>
                  </a:lnTo>
                  <a:cubicBezTo>
                    <a:pt x="3497" y="4821"/>
                    <a:pt x="3686" y="4506"/>
                    <a:pt x="4002" y="4317"/>
                  </a:cubicBezTo>
                  <a:lnTo>
                    <a:pt x="2426" y="1954"/>
                  </a:lnTo>
                  <a:cubicBezTo>
                    <a:pt x="2363" y="1828"/>
                    <a:pt x="2363" y="1734"/>
                    <a:pt x="2426" y="1608"/>
                  </a:cubicBezTo>
                  <a:lnTo>
                    <a:pt x="337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6" name="Google Shape;20056;p94"/>
            <p:cNvSpPr/>
            <p:nvPr/>
          </p:nvSpPr>
          <p:spPr>
            <a:xfrm>
              <a:off x="-47892800" y="3428900"/>
              <a:ext cx="300100" cy="70925"/>
            </a:xfrm>
            <a:custGeom>
              <a:avLst/>
              <a:gdLst/>
              <a:ahLst/>
              <a:cxnLst/>
              <a:rect l="l" t="t" r="r" b="b"/>
              <a:pathLst>
                <a:path w="12004" h="2837" extrusionOk="0">
                  <a:moveTo>
                    <a:pt x="0" y="1"/>
                  </a:moveTo>
                  <a:lnTo>
                    <a:pt x="0" y="379"/>
                  </a:lnTo>
                  <a:cubicBezTo>
                    <a:pt x="0" y="946"/>
                    <a:pt x="473" y="1418"/>
                    <a:pt x="1072" y="1418"/>
                  </a:cubicBezTo>
                  <a:lnTo>
                    <a:pt x="4978" y="1418"/>
                  </a:lnTo>
                  <a:lnTo>
                    <a:pt x="4978" y="2143"/>
                  </a:lnTo>
                  <a:lnTo>
                    <a:pt x="3907" y="2143"/>
                  </a:lnTo>
                  <a:cubicBezTo>
                    <a:pt x="3718" y="2143"/>
                    <a:pt x="3560" y="2301"/>
                    <a:pt x="3560" y="2490"/>
                  </a:cubicBezTo>
                  <a:cubicBezTo>
                    <a:pt x="3560" y="2679"/>
                    <a:pt x="3718" y="2836"/>
                    <a:pt x="3907" y="2836"/>
                  </a:cubicBezTo>
                  <a:lnTo>
                    <a:pt x="8129" y="2836"/>
                  </a:lnTo>
                  <a:cubicBezTo>
                    <a:pt x="8318" y="2836"/>
                    <a:pt x="8475" y="2679"/>
                    <a:pt x="8475" y="2490"/>
                  </a:cubicBezTo>
                  <a:cubicBezTo>
                    <a:pt x="8475" y="2301"/>
                    <a:pt x="8318" y="2143"/>
                    <a:pt x="8129" y="2143"/>
                  </a:cubicBezTo>
                  <a:lnTo>
                    <a:pt x="7057" y="2143"/>
                  </a:lnTo>
                  <a:lnTo>
                    <a:pt x="7057" y="1418"/>
                  </a:lnTo>
                  <a:lnTo>
                    <a:pt x="10964" y="1418"/>
                  </a:lnTo>
                  <a:cubicBezTo>
                    <a:pt x="11531" y="1418"/>
                    <a:pt x="12004" y="946"/>
                    <a:pt x="12004" y="379"/>
                  </a:cubicBezTo>
                  <a:lnTo>
                    <a:pt x="1200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057" name="Google Shape;20057;p94"/>
          <p:cNvGrpSpPr/>
          <p:nvPr/>
        </p:nvGrpSpPr>
        <p:grpSpPr>
          <a:xfrm>
            <a:off x="4003437" y="1996107"/>
            <a:ext cx="229391" cy="355258"/>
            <a:chOff x="-47839250" y="3569100"/>
            <a:chExt cx="193775" cy="300100"/>
          </a:xfrm>
        </p:grpSpPr>
        <p:sp>
          <p:nvSpPr>
            <p:cNvPr id="20058" name="Google Shape;20058;p94"/>
            <p:cNvSpPr/>
            <p:nvPr/>
          </p:nvSpPr>
          <p:spPr>
            <a:xfrm>
              <a:off x="-47786475" y="3657325"/>
              <a:ext cx="51225" cy="51200"/>
            </a:xfrm>
            <a:custGeom>
              <a:avLst/>
              <a:gdLst/>
              <a:ahLst/>
              <a:cxnLst/>
              <a:rect l="l" t="t" r="r" b="b"/>
              <a:pathLst>
                <a:path w="2049" h="2048" extrusionOk="0">
                  <a:moveTo>
                    <a:pt x="1072" y="0"/>
                  </a:moveTo>
                  <a:cubicBezTo>
                    <a:pt x="473" y="0"/>
                    <a:pt x="1" y="473"/>
                    <a:pt x="1" y="1071"/>
                  </a:cubicBezTo>
                  <a:cubicBezTo>
                    <a:pt x="1" y="1544"/>
                    <a:pt x="284" y="1890"/>
                    <a:pt x="725" y="2048"/>
                  </a:cubicBezTo>
                  <a:lnTo>
                    <a:pt x="725" y="1071"/>
                  </a:lnTo>
                  <a:cubicBezTo>
                    <a:pt x="725" y="882"/>
                    <a:pt x="883" y="725"/>
                    <a:pt x="1072" y="725"/>
                  </a:cubicBezTo>
                  <a:lnTo>
                    <a:pt x="2048" y="725"/>
                  </a:lnTo>
                  <a:cubicBezTo>
                    <a:pt x="1891" y="315"/>
                    <a:pt x="1513"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9" name="Google Shape;20059;p94"/>
            <p:cNvSpPr/>
            <p:nvPr/>
          </p:nvSpPr>
          <p:spPr>
            <a:xfrm>
              <a:off x="-47751025" y="3692750"/>
              <a:ext cx="15775" cy="15775"/>
            </a:xfrm>
            <a:custGeom>
              <a:avLst/>
              <a:gdLst/>
              <a:ahLst/>
              <a:cxnLst/>
              <a:rect l="l" t="t" r="r" b="b"/>
              <a:pathLst>
                <a:path w="631" h="631" extrusionOk="0">
                  <a:moveTo>
                    <a:pt x="0" y="1"/>
                  </a:moveTo>
                  <a:lnTo>
                    <a:pt x="0" y="631"/>
                  </a:lnTo>
                  <a:cubicBezTo>
                    <a:pt x="315" y="536"/>
                    <a:pt x="504" y="284"/>
                    <a:pt x="6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0" name="Google Shape;20060;p94"/>
            <p:cNvSpPr/>
            <p:nvPr/>
          </p:nvSpPr>
          <p:spPr>
            <a:xfrm>
              <a:off x="-47838450" y="3569100"/>
              <a:ext cx="192975" cy="35475"/>
            </a:xfrm>
            <a:custGeom>
              <a:avLst/>
              <a:gdLst/>
              <a:ahLst/>
              <a:cxnLst/>
              <a:rect l="l" t="t" r="r" b="b"/>
              <a:pathLst>
                <a:path w="7719" h="1419" extrusionOk="0">
                  <a:moveTo>
                    <a:pt x="347" y="1"/>
                  </a:moveTo>
                  <a:cubicBezTo>
                    <a:pt x="158" y="1"/>
                    <a:pt x="0" y="158"/>
                    <a:pt x="0" y="347"/>
                  </a:cubicBezTo>
                  <a:lnTo>
                    <a:pt x="0" y="1418"/>
                  </a:lnTo>
                  <a:lnTo>
                    <a:pt x="7719" y="1418"/>
                  </a:lnTo>
                  <a:lnTo>
                    <a:pt x="7719" y="347"/>
                  </a:lnTo>
                  <a:cubicBezTo>
                    <a:pt x="7719" y="158"/>
                    <a:pt x="7561" y="1"/>
                    <a:pt x="73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1" name="Google Shape;20061;p94"/>
            <p:cNvSpPr/>
            <p:nvPr/>
          </p:nvSpPr>
          <p:spPr>
            <a:xfrm>
              <a:off x="-47751025" y="3691975"/>
              <a:ext cx="53575" cy="53575"/>
            </a:xfrm>
            <a:custGeom>
              <a:avLst/>
              <a:gdLst/>
              <a:ahLst/>
              <a:cxnLst/>
              <a:rect l="l" t="t" r="r" b="b"/>
              <a:pathLst>
                <a:path w="2143" h="2143" extrusionOk="0">
                  <a:moveTo>
                    <a:pt x="1386" y="0"/>
                  </a:moveTo>
                  <a:cubicBezTo>
                    <a:pt x="1229" y="662"/>
                    <a:pt x="725" y="1229"/>
                    <a:pt x="0" y="1387"/>
                  </a:cubicBezTo>
                  <a:lnTo>
                    <a:pt x="0" y="2143"/>
                  </a:lnTo>
                  <a:lnTo>
                    <a:pt x="2143" y="2143"/>
                  </a:lnTo>
                  <a:lnTo>
                    <a:pt x="214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2" name="Google Shape;20062;p94"/>
            <p:cNvSpPr/>
            <p:nvPr/>
          </p:nvSpPr>
          <p:spPr>
            <a:xfrm>
              <a:off x="-47839250" y="3621875"/>
              <a:ext cx="193000" cy="159125"/>
            </a:xfrm>
            <a:custGeom>
              <a:avLst/>
              <a:gdLst/>
              <a:ahLst/>
              <a:cxnLst/>
              <a:rect l="l" t="t" r="r" b="b"/>
              <a:pathLst>
                <a:path w="7720" h="6365" extrusionOk="0">
                  <a:moveTo>
                    <a:pt x="3183" y="725"/>
                  </a:moveTo>
                  <a:cubicBezTo>
                    <a:pt x="4033" y="725"/>
                    <a:pt x="4758" y="1324"/>
                    <a:pt x="4915" y="2143"/>
                  </a:cubicBezTo>
                  <a:lnTo>
                    <a:pt x="6018" y="2143"/>
                  </a:lnTo>
                  <a:cubicBezTo>
                    <a:pt x="6207" y="2143"/>
                    <a:pt x="6365" y="2300"/>
                    <a:pt x="6365" y="2489"/>
                  </a:cubicBezTo>
                  <a:lnTo>
                    <a:pt x="6365" y="5293"/>
                  </a:lnTo>
                  <a:cubicBezTo>
                    <a:pt x="6365" y="5482"/>
                    <a:pt x="6207" y="5640"/>
                    <a:pt x="6018" y="5640"/>
                  </a:cubicBezTo>
                  <a:lnTo>
                    <a:pt x="3214" y="5640"/>
                  </a:lnTo>
                  <a:cubicBezTo>
                    <a:pt x="3025" y="5640"/>
                    <a:pt x="2868" y="5482"/>
                    <a:pt x="2868" y="5293"/>
                  </a:cubicBezTo>
                  <a:lnTo>
                    <a:pt x="2868" y="4191"/>
                  </a:lnTo>
                  <a:cubicBezTo>
                    <a:pt x="2080" y="4033"/>
                    <a:pt x="1450" y="3308"/>
                    <a:pt x="1450" y="2458"/>
                  </a:cubicBezTo>
                  <a:cubicBezTo>
                    <a:pt x="1418" y="1513"/>
                    <a:pt x="2206" y="725"/>
                    <a:pt x="3183" y="725"/>
                  </a:cubicBezTo>
                  <a:close/>
                  <a:moveTo>
                    <a:pt x="1" y="0"/>
                  </a:moveTo>
                  <a:lnTo>
                    <a:pt x="1" y="6364"/>
                  </a:lnTo>
                  <a:lnTo>
                    <a:pt x="7719" y="6364"/>
                  </a:lnTo>
                  <a:lnTo>
                    <a:pt x="771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3" name="Google Shape;20063;p94"/>
            <p:cNvSpPr/>
            <p:nvPr/>
          </p:nvSpPr>
          <p:spPr>
            <a:xfrm>
              <a:off x="-47839250" y="3799075"/>
              <a:ext cx="193000" cy="70125"/>
            </a:xfrm>
            <a:custGeom>
              <a:avLst/>
              <a:gdLst/>
              <a:ahLst/>
              <a:cxnLst/>
              <a:rect l="l" t="t" r="r" b="b"/>
              <a:pathLst>
                <a:path w="7720" h="2805" extrusionOk="0">
                  <a:moveTo>
                    <a:pt x="4600" y="663"/>
                  </a:moveTo>
                  <a:cubicBezTo>
                    <a:pt x="4789" y="663"/>
                    <a:pt x="4947" y="820"/>
                    <a:pt x="4947" y="1041"/>
                  </a:cubicBezTo>
                  <a:cubicBezTo>
                    <a:pt x="4947" y="1230"/>
                    <a:pt x="4789" y="1387"/>
                    <a:pt x="4600" y="1387"/>
                  </a:cubicBezTo>
                  <a:lnTo>
                    <a:pt x="3183" y="1387"/>
                  </a:lnTo>
                  <a:cubicBezTo>
                    <a:pt x="2994" y="1387"/>
                    <a:pt x="2836" y="1230"/>
                    <a:pt x="2836" y="1041"/>
                  </a:cubicBezTo>
                  <a:cubicBezTo>
                    <a:pt x="2836" y="852"/>
                    <a:pt x="2994" y="663"/>
                    <a:pt x="3183" y="663"/>
                  </a:cubicBezTo>
                  <a:close/>
                  <a:moveTo>
                    <a:pt x="1" y="1"/>
                  </a:moveTo>
                  <a:lnTo>
                    <a:pt x="1" y="2458"/>
                  </a:lnTo>
                  <a:cubicBezTo>
                    <a:pt x="1" y="2647"/>
                    <a:pt x="158" y="2805"/>
                    <a:pt x="347" y="2805"/>
                  </a:cubicBezTo>
                  <a:lnTo>
                    <a:pt x="7341" y="2805"/>
                  </a:lnTo>
                  <a:cubicBezTo>
                    <a:pt x="7562" y="2805"/>
                    <a:pt x="7719" y="2647"/>
                    <a:pt x="7719" y="2458"/>
                  </a:cubicBezTo>
                  <a:lnTo>
                    <a:pt x="771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064" name="Google Shape;20064;p94"/>
          <p:cNvGrpSpPr/>
          <p:nvPr/>
        </p:nvGrpSpPr>
        <p:grpSpPr>
          <a:xfrm>
            <a:off x="3940503" y="2432456"/>
            <a:ext cx="355258" cy="356205"/>
            <a:chOff x="-47892800" y="3937700"/>
            <a:chExt cx="300100" cy="300900"/>
          </a:xfrm>
        </p:grpSpPr>
        <p:sp>
          <p:nvSpPr>
            <p:cNvPr id="20065" name="Google Shape;20065;p94"/>
            <p:cNvSpPr/>
            <p:nvPr/>
          </p:nvSpPr>
          <p:spPr>
            <a:xfrm>
              <a:off x="-47858150" y="3937700"/>
              <a:ext cx="70900" cy="44150"/>
            </a:xfrm>
            <a:custGeom>
              <a:avLst/>
              <a:gdLst/>
              <a:ahLst/>
              <a:cxnLst/>
              <a:rect l="l" t="t" r="r" b="b"/>
              <a:pathLst>
                <a:path w="2836" h="1766" extrusionOk="0">
                  <a:moveTo>
                    <a:pt x="1418" y="1"/>
                  </a:moveTo>
                  <a:cubicBezTo>
                    <a:pt x="631" y="1"/>
                    <a:pt x="1" y="694"/>
                    <a:pt x="1" y="1419"/>
                  </a:cubicBezTo>
                  <a:lnTo>
                    <a:pt x="1" y="1765"/>
                  </a:lnTo>
                  <a:cubicBezTo>
                    <a:pt x="442" y="1545"/>
                    <a:pt x="914" y="1419"/>
                    <a:pt x="1418" y="1419"/>
                  </a:cubicBezTo>
                  <a:cubicBezTo>
                    <a:pt x="1922" y="1419"/>
                    <a:pt x="2395" y="1545"/>
                    <a:pt x="2836" y="1765"/>
                  </a:cubicBezTo>
                  <a:lnTo>
                    <a:pt x="2836" y="1419"/>
                  </a:lnTo>
                  <a:cubicBezTo>
                    <a:pt x="2836" y="631"/>
                    <a:pt x="2206" y="1"/>
                    <a:pt x="1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6" name="Google Shape;20066;p94"/>
            <p:cNvSpPr/>
            <p:nvPr/>
          </p:nvSpPr>
          <p:spPr>
            <a:xfrm>
              <a:off x="-47892800" y="3991275"/>
              <a:ext cx="141000" cy="105550"/>
            </a:xfrm>
            <a:custGeom>
              <a:avLst/>
              <a:gdLst/>
              <a:ahLst/>
              <a:cxnLst/>
              <a:rect l="l" t="t" r="r" b="b"/>
              <a:pathLst>
                <a:path w="5640" h="4222" extrusionOk="0">
                  <a:moveTo>
                    <a:pt x="2836" y="0"/>
                  </a:moveTo>
                  <a:cubicBezTo>
                    <a:pt x="1292" y="0"/>
                    <a:pt x="32" y="1260"/>
                    <a:pt x="32" y="2804"/>
                  </a:cubicBezTo>
                  <a:lnTo>
                    <a:pt x="32" y="3875"/>
                  </a:lnTo>
                  <a:cubicBezTo>
                    <a:pt x="0" y="4064"/>
                    <a:pt x="158" y="4222"/>
                    <a:pt x="347" y="4222"/>
                  </a:cubicBezTo>
                  <a:lnTo>
                    <a:pt x="5293" y="4222"/>
                  </a:lnTo>
                  <a:cubicBezTo>
                    <a:pt x="5482" y="4222"/>
                    <a:pt x="5640" y="4064"/>
                    <a:pt x="5640" y="3875"/>
                  </a:cubicBezTo>
                  <a:lnTo>
                    <a:pt x="5640" y="2804"/>
                  </a:lnTo>
                  <a:cubicBezTo>
                    <a:pt x="5640" y="1260"/>
                    <a:pt x="4380" y="0"/>
                    <a:pt x="28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7" name="Google Shape;20067;p94"/>
            <p:cNvSpPr/>
            <p:nvPr/>
          </p:nvSpPr>
          <p:spPr>
            <a:xfrm>
              <a:off x="-47773875" y="3956600"/>
              <a:ext cx="119750" cy="89025"/>
            </a:xfrm>
            <a:custGeom>
              <a:avLst/>
              <a:gdLst/>
              <a:ahLst/>
              <a:cxnLst/>
              <a:rect l="l" t="t" r="r" b="b"/>
              <a:pathLst>
                <a:path w="4790" h="3561" extrusionOk="0">
                  <a:moveTo>
                    <a:pt x="1" y="1"/>
                  </a:moveTo>
                  <a:cubicBezTo>
                    <a:pt x="95" y="253"/>
                    <a:pt x="127" y="474"/>
                    <a:pt x="127" y="726"/>
                  </a:cubicBezTo>
                  <a:lnTo>
                    <a:pt x="127" y="1419"/>
                  </a:lnTo>
                  <a:lnTo>
                    <a:pt x="158" y="1419"/>
                  </a:lnTo>
                  <a:cubicBezTo>
                    <a:pt x="442" y="1639"/>
                    <a:pt x="694" y="1860"/>
                    <a:pt x="883" y="2143"/>
                  </a:cubicBezTo>
                  <a:cubicBezTo>
                    <a:pt x="1702" y="2301"/>
                    <a:pt x="2427" y="2805"/>
                    <a:pt x="2805" y="3561"/>
                  </a:cubicBezTo>
                  <a:cubicBezTo>
                    <a:pt x="3214" y="3120"/>
                    <a:pt x="3750" y="2805"/>
                    <a:pt x="4380" y="2805"/>
                  </a:cubicBezTo>
                  <a:cubicBezTo>
                    <a:pt x="4506" y="2805"/>
                    <a:pt x="4663" y="2805"/>
                    <a:pt x="4789" y="2836"/>
                  </a:cubicBezTo>
                  <a:cubicBezTo>
                    <a:pt x="4033" y="1167"/>
                    <a:pt x="2332" y="1"/>
                    <a:pt x="4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8" name="Google Shape;20068;p94"/>
            <p:cNvSpPr/>
            <p:nvPr/>
          </p:nvSpPr>
          <p:spPr>
            <a:xfrm>
              <a:off x="-47699050" y="4043250"/>
              <a:ext cx="71700" cy="70900"/>
            </a:xfrm>
            <a:custGeom>
              <a:avLst/>
              <a:gdLst/>
              <a:ahLst/>
              <a:cxnLst/>
              <a:rect l="l" t="t" r="r" b="b"/>
              <a:pathLst>
                <a:path w="2868" h="2836" extrusionOk="0">
                  <a:moveTo>
                    <a:pt x="1450" y="0"/>
                  </a:moveTo>
                  <a:cubicBezTo>
                    <a:pt x="662" y="0"/>
                    <a:pt x="1" y="694"/>
                    <a:pt x="1" y="1418"/>
                  </a:cubicBezTo>
                  <a:cubicBezTo>
                    <a:pt x="1" y="2206"/>
                    <a:pt x="662" y="2836"/>
                    <a:pt x="1450" y="2836"/>
                  </a:cubicBezTo>
                  <a:cubicBezTo>
                    <a:pt x="2237" y="2836"/>
                    <a:pt x="2868" y="2206"/>
                    <a:pt x="2868" y="1418"/>
                  </a:cubicBezTo>
                  <a:cubicBezTo>
                    <a:pt x="2868" y="631"/>
                    <a:pt x="2237" y="0"/>
                    <a:pt x="14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9" name="Google Shape;20069;p94"/>
            <p:cNvSpPr/>
            <p:nvPr/>
          </p:nvSpPr>
          <p:spPr>
            <a:xfrm>
              <a:off x="-47770725" y="4124375"/>
              <a:ext cx="178025" cy="114225"/>
            </a:xfrm>
            <a:custGeom>
              <a:avLst/>
              <a:gdLst/>
              <a:ahLst/>
              <a:cxnLst/>
              <a:rect l="l" t="t" r="r" b="b"/>
              <a:pathLst>
                <a:path w="7121" h="4569" extrusionOk="0">
                  <a:moveTo>
                    <a:pt x="3183" y="0"/>
                  </a:moveTo>
                  <a:lnTo>
                    <a:pt x="3183" y="2426"/>
                  </a:lnTo>
                  <a:lnTo>
                    <a:pt x="2490" y="2426"/>
                  </a:lnTo>
                  <a:lnTo>
                    <a:pt x="2490" y="2080"/>
                  </a:lnTo>
                  <a:cubicBezTo>
                    <a:pt x="2490" y="1891"/>
                    <a:pt x="2332" y="1733"/>
                    <a:pt x="2143" y="1733"/>
                  </a:cubicBezTo>
                  <a:cubicBezTo>
                    <a:pt x="1954" y="1733"/>
                    <a:pt x="1796" y="1891"/>
                    <a:pt x="1796" y="2080"/>
                  </a:cubicBezTo>
                  <a:lnTo>
                    <a:pt x="1796" y="2426"/>
                  </a:lnTo>
                  <a:cubicBezTo>
                    <a:pt x="788" y="2426"/>
                    <a:pt x="1" y="3214"/>
                    <a:pt x="1" y="4222"/>
                  </a:cubicBezTo>
                  <a:cubicBezTo>
                    <a:pt x="1" y="4411"/>
                    <a:pt x="158" y="4569"/>
                    <a:pt x="379" y="4569"/>
                  </a:cubicBezTo>
                  <a:lnTo>
                    <a:pt x="6711" y="4569"/>
                  </a:lnTo>
                  <a:cubicBezTo>
                    <a:pt x="6900" y="4569"/>
                    <a:pt x="7058" y="4411"/>
                    <a:pt x="7058" y="4222"/>
                  </a:cubicBezTo>
                  <a:cubicBezTo>
                    <a:pt x="7121" y="3214"/>
                    <a:pt x="6302" y="2426"/>
                    <a:pt x="5325" y="2426"/>
                  </a:cubicBezTo>
                  <a:lnTo>
                    <a:pt x="5325" y="0"/>
                  </a:lnTo>
                  <a:cubicBezTo>
                    <a:pt x="5010" y="190"/>
                    <a:pt x="4663" y="284"/>
                    <a:pt x="4254" y="284"/>
                  </a:cubicBezTo>
                  <a:cubicBezTo>
                    <a:pt x="3876" y="284"/>
                    <a:pt x="3529" y="158"/>
                    <a:pt x="318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0" name="Google Shape;20070;p94"/>
            <p:cNvSpPr/>
            <p:nvPr/>
          </p:nvSpPr>
          <p:spPr>
            <a:xfrm>
              <a:off x="-47830575" y="4132250"/>
              <a:ext cx="17350" cy="44125"/>
            </a:xfrm>
            <a:custGeom>
              <a:avLst/>
              <a:gdLst/>
              <a:ahLst/>
              <a:cxnLst/>
              <a:rect l="l" t="t" r="r" b="b"/>
              <a:pathLst>
                <a:path w="694" h="1765" extrusionOk="0">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1" name="Google Shape;20071;p94"/>
            <p:cNvSpPr/>
            <p:nvPr/>
          </p:nvSpPr>
          <p:spPr>
            <a:xfrm>
              <a:off x="-47785675" y="4112375"/>
              <a:ext cx="37825" cy="36250"/>
            </a:xfrm>
            <a:custGeom>
              <a:avLst/>
              <a:gdLst/>
              <a:ahLst/>
              <a:cxnLst/>
              <a:rect l="l" t="t" r="r" b="b"/>
              <a:pathLst>
                <a:path w="1513" h="1450" extrusionOk="0">
                  <a:moveTo>
                    <a:pt x="402" y="0"/>
                  </a:moveTo>
                  <a:cubicBezTo>
                    <a:pt x="307" y="0"/>
                    <a:pt x="205" y="24"/>
                    <a:pt x="126" y="71"/>
                  </a:cubicBezTo>
                  <a:cubicBezTo>
                    <a:pt x="0" y="197"/>
                    <a:pt x="0" y="449"/>
                    <a:pt x="126" y="607"/>
                  </a:cubicBezTo>
                  <a:lnTo>
                    <a:pt x="882" y="1331"/>
                  </a:lnTo>
                  <a:cubicBezTo>
                    <a:pt x="961" y="1410"/>
                    <a:pt x="1055" y="1449"/>
                    <a:pt x="1146" y="1449"/>
                  </a:cubicBezTo>
                  <a:cubicBezTo>
                    <a:pt x="1237" y="1449"/>
                    <a:pt x="1323" y="1410"/>
                    <a:pt x="1386" y="1331"/>
                  </a:cubicBezTo>
                  <a:cubicBezTo>
                    <a:pt x="1512" y="1237"/>
                    <a:pt x="1512" y="985"/>
                    <a:pt x="1386" y="827"/>
                  </a:cubicBezTo>
                  <a:lnTo>
                    <a:pt x="630" y="71"/>
                  </a:lnTo>
                  <a:cubicBezTo>
                    <a:pt x="583" y="24"/>
                    <a:pt x="496" y="0"/>
                    <a:pt x="40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2" name="Google Shape;20072;p94"/>
            <p:cNvSpPr/>
            <p:nvPr/>
          </p:nvSpPr>
          <p:spPr>
            <a:xfrm>
              <a:off x="-47892800" y="4112750"/>
              <a:ext cx="37825" cy="36250"/>
            </a:xfrm>
            <a:custGeom>
              <a:avLst/>
              <a:gdLst/>
              <a:ahLst/>
              <a:cxnLst/>
              <a:rect l="l" t="t" r="r" b="b"/>
              <a:pathLst>
                <a:path w="1513" h="1450" extrusionOk="0">
                  <a:moveTo>
                    <a:pt x="1111" y="1"/>
                  </a:moveTo>
                  <a:cubicBezTo>
                    <a:pt x="1016" y="1"/>
                    <a:pt x="930" y="40"/>
                    <a:pt x="883" y="119"/>
                  </a:cubicBezTo>
                  <a:lnTo>
                    <a:pt x="126" y="844"/>
                  </a:lnTo>
                  <a:cubicBezTo>
                    <a:pt x="0" y="970"/>
                    <a:pt x="0" y="1222"/>
                    <a:pt x="126" y="1379"/>
                  </a:cubicBezTo>
                  <a:cubicBezTo>
                    <a:pt x="189" y="1426"/>
                    <a:pt x="276" y="1450"/>
                    <a:pt x="367" y="1450"/>
                  </a:cubicBezTo>
                  <a:cubicBezTo>
                    <a:pt x="457" y="1450"/>
                    <a:pt x="552" y="1426"/>
                    <a:pt x="630" y="1379"/>
                  </a:cubicBezTo>
                  <a:lnTo>
                    <a:pt x="1387" y="623"/>
                  </a:lnTo>
                  <a:cubicBezTo>
                    <a:pt x="1513" y="497"/>
                    <a:pt x="1513" y="276"/>
                    <a:pt x="1387" y="119"/>
                  </a:cubicBezTo>
                  <a:cubicBezTo>
                    <a:pt x="1308" y="40"/>
                    <a:pt x="1205" y="1"/>
                    <a:pt x="11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073" name="Google Shape;20073;p94"/>
          <p:cNvGrpSpPr/>
          <p:nvPr/>
        </p:nvGrpSpPr>
        <p:grpSpPr>
          <a:xfrm>
            <a:off x="2645798" y="2926170"/>
            <a:ext cx="355258" cy="311458"/>
            <a:chOff x="-46042675" y="3218600"/>
            <a:chExt cx="300100" cy="263100"/>
          </a:xfrm>
        </p:grpSpPr>
        <p:sp>
          <p:nvSpPr>
            <p:cNvPr id="20074" name="Google Shape;20074;p94"/>
            <p:cNvSpPr/>
            <p:nvPr/>
          </p:nvSpPr>
          <p:spPr>
            <a:xfrm>
              <a:off x="-46042675" y="3302875"/>
              <a:ext cx="35475" cy="130000"/>
            </a:xfrm>
            <a:custGeom>
              <a:avLst/>
              <a:gdLst/>
              <a:ahLst/>
              <a:cxnLst/>
              <a:rect l="l" t="t" r="r" b="b"/>
              <a:pathLst>
                <a:path w="1419" h="5200" extrusionOk="0">
                  <a:moveTo>
                    <a:pt x="1" y="1"/>
                  </a:moveTo>
                  <a:lnTo>
                    <a:pt x="1" y="5199"/>
                  </a:lnTo>
                  <a:lnTo>
                    <a:pt x="1418" y="4506"/>
                  </a:lnTo>
                  <a:lnTo>
                    <a:pt x="1418" y="726"/>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5" name="Google Shape;20075;p94"/>
            <p:cNvSpPr/>
            <p:nvPr/>
          </p:nvSpPr>
          <p:spPr>
            <a:xfrm>
              <a:off x="-45919025" y="3341475"/>
              <a:ext cx="53600" cy="52800"/>
            </a:xfrm>
            <a:custGeom>
              <a:avLst/>
              <a:gdLst/>
              <a:ahLst/>
              <a:cxnLst/>
              <a:rect l="l" t="t" r="r" b="b"/>
              <a:pathLst>
                <a:path w="2144" h="2112" extrusionOk="0">
                  <a:moveTo>
                    <a:pt x="1072" y="1"/>
                  </a:moveTo>
                  <a:cubicBezTo>
                    <a:pt x="473" y="1"/>
                    <a:pt x="1" y="473"/>
                    <a:pt x="1" y="1072"/>
                  </a:cubicBezTo>
                  <a:cubicBezTo>
                    <a:pt x="1" y="1639"/>
                    <a:pt x="473" y="2112"/>
                    <a:pt x="1072" y="2112"/>
                  </a:cubicBezTo>
                  <a:cubicBezTo>
                    <a:pt x="1671" y="2112"/>
                    <a:pt x="2143" y="1639"/>
                    <a:pt x="2143" y="1072"/>
                  </a:cubicBezTo>
                  <a:cubicBezTo>
                    <a:pt x="2143" y="473"/>
                    <a:pt x="1639"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6" name="Google Shape;20076;p94"/>
            <p:cNvSpPr/>
            <p:nvPr/>
          </p:nvSpPr>
          <p:spPr>
            <a:xfrm>
              <a:off x="-45778025" y="3302875"/>
              <a:ext cx="35450" cy="130000"/>
            </a:xfrm>
            <a:custGeom>
              <a:avLst/>
              <a:gdLst/>
              <a:ahLst/>
              <a:cxnLst/>
              <a:rect l="l" t="t" r="r" b="b"/>
              <a:pathLst>
                <a:path w="1418" h="5200" extrusionOk="0">
                  <a:moveTo>
                    <a:pt x="1418" y="1"/>
                  </a:moveTo>
                  <a:lnTo>
                    <a:pt x="0" y="726"/>
                  </a:lnTo>
                  <a:lnTo>
                    <a:pt x="0" y="4506"/>
                  </a:lnTo>
                  <a:lnTo>
                    <a:pt x="1418" y="5199"/>
                  </a:lnTo>
                  <a:lnTo>
                    <a:pt x="141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7" name="Google Shape;20077;p94"/>
            <p:cNvSpPr/>
            <p:nvPr/>
          </p:nvSpPr>
          <p:spPr>
            <a:xfrm>
              <a:off x="-46042675" y="3235950"/>
              <a:ext cx="300100" cy="245750"/>
            </a:xfrm>
            <a:custGeom>
              <a:avLst/>
              <a:gdLst/>
              <a:ahLst/>
              <a:cxnLst/>
              <a:rect l="l" t="t" r="r" b="b"/>
              <a:pathLst>
                <a:path w="12004" h="9830" extrusionOk="0">
                  <a:moveTo>
                    <a:pt x="6018" y="2142"/>
                  </a:moveTo>
                  <a:cubicBezTo>
                    <a:pt x="7751" y="2142"/>
                    <a:pt x="9168" y="3560"/>
                    <a:pt x="9168" y="5293"/>
                  </a:cubicBezTo>
                  <a:cubicBezTo>
                    <a:pt x="9168" y="7026"/>
                    <a:pt x="7751" y="8443"/>
                    <a:pt x="6018" y="8443"/>
                  </a:cubicBezTo>
                  <a:cubicBezTo>
                    <a:pt x="4285" y="8443"/>
                    <a:pt x="2867" y="7026"/>
                    <a:pt x="2867" y="5293"/>
                  </a:cubicBezTo>
                  <a:cubicBezTo>
                    <a:pt x="2867" y="3560"/>
                    <a:pt x="4285" y="2142"/>
                    <a:pt x="6018" y="2142"/>
                  </a:cubicBezTo>
                  <a:close/>
                  <a:moveTo>
                    <a:pt x="1765" y="0"/>
                  </a:moveTo>
                  <a:cubicBezTo>
                    <a:pt x="1576" y="0"/>
                    <a:pt x="1418" y="158"/>
                    <a:pt x="1418" y="378"/>
                  </a:cubicBezTo>
                  <a:lnTo>
                    <a:pt x="1418" y="725"/>
                  </a:lnTo>
                  <a:lnTo>
                    <a:pt x="1072" y="725"/>
                  </a:lnTo>
                  <a:cubicBezTo>
                    <a:pt x="473" y="725"/>
                    <a:pt x="1" y="1197"/>
                    <a:pt x="1" y="1796"/>
                  </a:cubicBezTo>
                  <a:lnTo>
                    <a:pt x="1" y="1890"/>
                  </a:lnTo>
                  <a:lnTo>
                    <a:pt x="1922" y="2835"/>
                  </a:lnTo>
                  <a:cubicBezTo>
                    <a:pt x="2048" y="2930"/>
                    <a:pt x="2143" y="3056"/>
                    <a:pt x="2143" y="3151"/>
                  </a:cubicBezTo>
                  <a:lnTo>
                    <a:pt x="2143" y="7372"/>
                  </a:lnTo>
                  <a:cubicBezTo>
                    <a:pt x="2143" y="7498"/>
                    <a:pt x="2048" y="7624"/>
                    <a:pt x="1922" y="7687"/>
                  </a:cubicBezTo>
                  <a:lnTo>
                    <a:pt x="1" y="8632"/>
                  </a:lnTo>
                  <a:lnTo>
                    <a:pt x="1" y="8758"/>
                  </a:lnTo>
                  <a:cubicBezTo>
                    <a:pt x="1" y="9357"/>
                    <a:pt x="473" y="9830"/>
                    <a:pt x="1072" y="9830"/>
                  </a:cubicBezTo>
                  <a:lnTo>
                    <a:pt x="10964" y="9830"/>
                  </a:lnTo>
                  <a:cubicBezTo>
                    <a:pt x="11531" y="9830"/>
                    <a:pt x="12004" y="9357"/>
                    <a:pt x="12004" y="8758"/>
                  </a:cubicBezTo>
                  <a:lnTo>
                    <a:pt x="12004" y="8632"/>
                  </a:lnTo>
                  <a:lnTo>
                    <a:pt x="10082" y="7687"/>
                  </a:lnTo>
                  <a:cubicBezTo>
                    <a:pt x="9956" y="7624"/>
                    <a:pt x="9893" y="7498"/>
                    <a:pt x="9893" y="7372"/>
                  </a:cubicBezTo>
                  <a:lnTo>
                    <a:pt x="9893" y="3151"/>
                  </a:lnTo>
                  <a:cubicBezTo>
                    <a:pt x="9893" y="3056"/>
                    <a:pt x="9956" y="2930"/>
                    <a:pt x="10082" y="2835"/>
                  </a:cubicBezTo>
                  <a:lnTo>
                    <a:pt x="12004" y="1890"/>
                  </a:lnTo>
                  <a:lnTo>
                    <a:pt x="12004" y="1796"/>
                  </a:lnTo>
                  <a:cubicBezTo>
                    <a:pt x="12004" y="1197"/>
                    <a:pt x="11531" y="725"/>
                    <a:pt x="10933" y="725"/>
                  </a:cubicBezTo>
                  <a:lnTo>
                    <a:pt x="2143" y="725"/>
                  </a:lnTo>
                  <a:lnTo>
                    <a:pt x="2143" y="378"/>
                  </a:lnTo>
                  <a:cubicBezTo>
                    <a:pt x="2143" y="158"/>
                    <a:pt x="1985"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8" name="Google Shape;20078;p94"/>
            <p:cNvSpPr/>
            <p:nvPr/>
          </p:nvSpPr>
          <p:spPr>
            <a:xfrm>
              <a:off x="-45952875" y="3306025"/>
              <a:ext cx="122100" cy="122125"/>
            </a:xfrm>
            <a:custGeom>
              <a:avLst/>
              <a:gdLst/>
              <a:ahLst/>
              <a:cxnLst/>
              <a:rect l="l" t="t" r="r" b="b"/>
              <a:pathLst>
                <a:path w="4884" h="4885" extrusionOk="0">
                  <a:moveTo>
                    <a:pt x="2426" y="663"/>
                  </a:moveTo>
                  <a:cubicBezTo>
                    <a:pt x="3403" y="663"/>
                    <a:pt x="4190" y="1450"/>
                    <a:pt x="4190" y="2458"/>
                  </a:cubicBezTo>
                  <a:cubicBezTo>
                    <a:pt x="4159" y="3435"/>
                    <a:pt x="3371" y="4223"/>
                    <a:pt x="2426" y="4223"/>
                  </a:cubicBezTo>
                  <a:cubicBezTo>
                    <a:pt x="1449" y="4223"/>
                    <a:pt x="662" y="3435"/>
                    <a:pt x="662" y="2458"/>
                  </a:cubicBezTo>
                  <a:cubicBezTo>
                    <a:pt x="662" y="1450"/>
                    <a:pt x="1449" y="663"/>
                    <a:pt x="2426" y="663"/>
                  </a:cubicBezTo>
                  <a:close/>
                  <a:moveTo>
                    <a:pt x="2426" y="1"/>
                  </a:moveTo>
                  <a:cubicBezTo>
                    <a:pt x="1103" y="1"/>
                    <a:pt x="0" y="1104"/>
                    <a:pt x="0" y="2458"/>
                  </a:cubicBezTo>
                  <a:cubicBezTo>
                    <a:pt x="0" y="3782"/>
                    <a:pt x="1103" y="4884"/>
                    <a:pt x="2426" y="4884"/>
                  </a:cubicBezTo>
                  <a:cubicBezTo>
                    <a:pt x="3781" y="4884"/>
                    <a:pt x="4883" y="3782"/>
                    <a:pt x="4883" y="2458"/>
                  </a:cubicBezTo>
                  <a:cubicBezTo>
                    <a:pt x="4883" y="1104"/>
                    <a:pt x="3781" y="1"/>
                    <a:pt x="242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9" name="Google Shape;20079;p94"/>
            <p:cNvSpPr/>
            <p:nvPr/>
          </p:nvSpPr>
          <p:spPr>
            <a:xfrm>
              <a:off x="-45941075" y="3218600"/>
              <a:ext cx="98475" cy="17375"/>
            </a:xfrm>
            <a:custGeom>
              <a:avLst/>
              <a:gdLst/>
              <a:ahLst/>
              <a:cxnLst/>
              <a:rect l="l" t="t" r="r" b="b"/>
              <a:pathLst>
                <a:path w="3939" h="695" extrusionOk="0">
                  <a:moveTo>
                    <a:pt x="536" y="1"/>
                  </a:moveTo>
                  <a:cubicBezTo>
                    <a:pt x="410" y="1"/>
                    <a:pt x="316" y="64"/>
                    <a:pt x="221" y="190"/>
                  </a:cubicBezTo>
                  <a:lnTo>
                    <a:pt x="1" y="694"/>
                  </a:lnTo>
                  <a:lnTo>
                    <a:pt x="3939" y="694"/>
                  </a:lnTo>
                  <a:lnTo>
                    <a:pt x="3655" y="190"/>
                  </a:lnTo>
                  <a:cubicBezTo>
                    <a:pt x="3592" y="64"/>
                    <a:pt x="3466" y="1"/>
                    <a:pt x="33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080" name="Google Shape;20080;p94"/>
          <p:cNvGrpSpPr/>
          <p:nvPr/>
        </p:nvGrpSpPr>
        <p:grpSpPr>
          <a:xfrm>
            <a:off x="2645798" y="3340619"/>
            <a:ext cx="355258" cy="323118"/>
            <a:chOff x="-46042675" y="3568700"/>
            <a:chExt cx="300100" cy="272950"/>
          </a:xfrm>
        </p:grpSpPr>
        <p:sp>
          <p:nvSpPr>
            <p:cNvPr id="20081" name="Google Shape;20081;p94"/>
            <p:cNvSpPr/>
            <p:nvPr/>
          </p:nvSpPr>
          <p:spPr>
            <a:xfrm>
              <a:off x="-46042675" y="3758125"/>
              <a:ext cx="115025" cy="83525"/>
            </a:xfrm>
            <a:custGeom>
              <a:avLst/>
              <a:gdLst/>
              <a:ahLst/>
              <a:cxnLst/>
              <a:rect l="l" t="t" r="r" b="b"/>
              <a:pathLst>
                <a:path w="4601" h="3341" extrusionOk="0">
                  <a:moveTo>
                    <a:pt x="1985" y="1"/>
                  </a:moveTo>
                  <a:lnTo>
                    <a:pt x="127" y="1797"/>
                  </a:lnTo>
                  <a:cubicBezTo>
                    <a:pt x="32" y="1891"/>
                    <a:pt x="1" y="2017"/>
                    <a:pt x="32" y="2112"/>
                  </a:cubicBezTo>
                  <a:cubicBezTo>
                    <a:pt x="95" y="2238"/>
                    <a:pt x="158" y="2332"/>
                    <a:pt x="284" y="2364"/>
                  </a:cubicBezTo>
                  <a:lnTo>
                    <a:pt x="3277" y="3340"/>
                  </a:lnTo>
                  <a:lnTo>
                    <a:pt x="3403" y="3340"/>
                  </a:lnTo>
                  <a:cubicBezTo>
                    <a:pt x="3466" y="3340"/>
                    <a:pt x="3592" y="3309"/>
                    <a:pt x="3624" y="3214"/>
                  </a:cubicBezTo>
                  <a:lnTo>
                    <a:pt x="4600" y="2238"/>
                  </a:lnTo>
                  <a:lnTo>
                    <a:pt x="2395" y="1639"/>
                  </a:lnTo>
                  <a:cubicBezTo>
                    <a:pt x="2367" y="1650"/>
                    <a:pt x="2340" y="1656"/>
                    <a:pt x="2316" y="1656"/>
                  </a:cubicBezTo>
                  <a:cubicBezTo>
                    <a:pt x="2206" y="1656"/>
                    <a:pt x="2143" y="1548"/>
                    <a:pt x="2143" y="1418"/>
                  </a:cubicBezTo>
                  <a:lnTo>
                    <a:pt x="198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2" name="Google Shape;20082;p94"/>
            <p:cNvSpPr/>
            <p:nvPr/>
          </p:nvSpPr>
          <p:spPr>
            <a:xfrm>
              <a:off x="-45866250" y="3654175"/>
              <a:ext cx="37825" cy="37825"/>
            </a:xfrm>
            <a:custGeom>
              <a:avLst/>
              <a:gdLst/>
              <a:ahLst/>
              <a:cxnLst/>
              <a:rect l="l" t="t" r="r" b="b"/>
              <a:pathLst>
                <a:path w="1513" h="1513" extrusionOk="0">
                  <a:moveTo>
                    <a:pt x="1009" y="0"/>
                  </a:moveTo>
                  <a:lnTo>
                    <a:pt x="1" y="1008"/>
                  </a:lnTo>
                  <a:lnTo>
                    <a:pt x="505" y="1512"/>
                  </a:lnTo>
                  <a:lnTo>
                    <a:pt x="1513" y="504"/>
                  </a:lnTo>
                  <a:lnTo>
                    <a:pt x="100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3" name="Google Shape;20083;p94"/>
            <p:cNvSpPr/>
            <p:nvPr/>
          </p:nvSpPr>
          <p:spPr>
            <a:xfrm>
              <a:off x="-45828450" y="3629750"/>
              <a:ext cx="25225" cy="25225"/>
            </a:xfrm>
            <a:custGeom>
              <a:avLst/>
              <a:gdLst/>
              <a:ahLst/>
              <a:cxnLst/>
              <a:rect l="l" t="t" r="r" b="b"/>
              <a:pathLst>
                <a:path w="1009" h="1009" extrusionOk="0">
                  <a:moveTo>
                    <a:pt x="505" y="0"/>
                  </a:moveTo>
                  <a:lnTo>
                    <a:pt x="1" y="505"/>
                  </a:lnTo>
                  <a:lnTo>
                    <a:pt x="505" y="1009"/>
                  </a:lnTo>
                  <a:lnTo>
                    <a:pt x="1009" y="505"/>
                  </a:lnTo>
                  <a:lnTo>
                    <a:pt x="50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4" name="Google Shape;20084;p94"/>
            <p:cNvSpPr/>
            <p:nvPr/>
          </p:nvSpPr>
          <p:spPr>
            <a:xfrm>
              <a:off x="-45979675" y="3568700"/>
              <a:ext cx="237100" cy="237800"/>
            </a:xfrm>
            <a:custGeom>
              <a:avLst/>
              <a:gdLst/>
              <a:ahLst/>
              <a:cxnLst/>
              <a:rect l="l" t="t" r="r" b="b"/>
              <a:pathLst>
                <a:path w="9484" h="9512" extrusionOk="0">
                  <a:moveTo>
                    <a:pt x="6499" y="1615"/>
                  </a:moveTo>
                  <a:cubicBezTo>
                    <a:pt x="6593" y="1615"/>
                    <a:pt x="6696" y="1639"/>
                    <a:pt x="6774" y="1686"/>
                  </a:cubicBezTo>
                  <a:lnTo>
                    <a:pt x="7751" y="2695"/>
                  </a:lnTo>
                  <a:cubicBezTo>
                    <a:pt x="7909" y="2852"/>
                    <a:pt x="7909" y="3073"/>
                    <a:pt x="7751" y="3199"/>
                  </a:cubicBezTo>
                  <a:lnTo>
                    <a:pt x="5262" y="5687"/>
                  </a:lnTo>
                  <a:cubicBezTo>
                    <a:pt x="5215" y="5750"/>
                    <a:pt x="5128" y="5782"/>
                    <a:pt x="5034" y="5782"/>
                  </a:cubicBezTo>
                  <a:cubicBezTo>
                    <a:pt x="4939" y="5782"/>
                    <a:pt x="4837" y="5750"/>
                    <a:pt x="4758" y="5687"/>
                  </a:cubicBezTo>
                  <a:lnTo>
                    <a:pt x="3782" y="4711"/>
                  </a:lnTo>
                  <a:cubicBezTo>
                    <a:pt x="3656" y="4585"/>
                    <a:pt x="3656" y="4333"/>
                    <a:pt x="3782" y="4175"/>
                  </a:cubicBezTo>
                  <a:lnTo>
                    <a:pt x="6270" y="1686"/>
                  </a:lnTo>
                  <a:cubicBezTo>
                    <a:pt x="6318" y="1639"/>
                    <a:pt x="6404" y="1615"/>
                    <a:pt x="6499" y="1615"/>
                  </a:cubicBezTo>
                  <a:close/>
                  <a:moveTo>
                    <a:pt x="3506" y="5593"/>
                  </a:moveTo>
                  <a:cubicBezTo>
                    <a:pt x="3600" y="5593"/>
                    <a:pt x="3703" y="5624"/>
                    <a:pt x="3782" y="5687"/>
                  </a:cubicBezTo>
                  <a:cubicBezTo>
                    <a:pt x="3939" y="5845"/>
                    <a:pt x="3939" y="6034"/>
                    <a:pt x="3782" y="6192"/>
                  </a:cubicBezTo>
                  <a:lnTo>
                    <a:pt x="2553" y="7420"/>
                  </a:lnTo>
                  <a:cubicBezTo>
                    <a:pt x="2490" y="7483"/>
                    <a:pt x="2403" y="7515"/>
                    <a:pt x="2313" y="7515"/>
                  </a:cubicBezTo>
                  <a:cubicBezTo>
                    <a:pt x="2222" y="7515"/>
                    <a:pt x="2128" y="7483"/>
                    <a:pt x="2049" y="7420"/>
                  </a:cubicBezTo>
                  <a:cubicBezTo>
                    <a:pt x="1923" y="7294"/>
                    <a:pt x="1923" y="7074"/>
                    <a:pt x="2049" y="6916"/>
                  </a:cubicBezTo>
                  <a:lnTo>
                    <a:pt x="3277" y="5687"/>
                  </a:lnTo>
                  <a:cubicBezTo>
                    <a:pt x="3325" y="5624"/>
                    <a:pt x="3411" y="5593"/>
                    <a:pt x="3506" y="5593"/>
                  </a:cubicBezTo>
                  <a:close/>
                  <a:moveTo>
                    <a:pt x="7034" y="1"/>
                  </a:moveTo>
                  <a:cubicBezTo>
                    <a:pt x="6396" y="1"/>
                    <a:pt x="5766" y="237"/>
                    <a:pt x="5325" y="710"/>
                  </a:cubicBezTo>
                  <a:lnTo>
                    <a:pt x="127" y="5908"/>
                  </a:lnTo>
                  <a:cubicBezTo>
                    <a:pt x="32" y="6003"/>
                    <a:pt x="1" y="6129"/>
                    <a:pt x="1" y="6192"/>
                  </a:cubicBezTo>
                  <a:lnTo>
                    <a:pt x="221" y="8428"/>
                  </a:lnTo>
                  <a:cubicBezTo>
                    <a:pt x="221" y="8586"/>
                    <a:pt x="347" y="8712"/>
                    <a:pt x="505" y="8743"/>
                  </a:cubicBezTo>
                  <a:lnTo>
                    <a:pt x="3214" y="9500"/>
                  </a:lnTo>
                  <a:cubicBezTo>
                    <a:pt x="3248" y="9508"/>
                    <a:pt x="3282" y="9512"/>
                    <a:pt x="3316" y="9512"/>
                  </a:cubicBezTo>
                  <a:cubicBezTo>
                    <a:pt x="3408" y="9512"/>
                    <a:pt x="3500" y="9483"/>
                    <a:pt x="3592" y="9437"/>
                  </a:cubicBezTo>
                  <a:lnTo>
                    <a:pt x="8791" y="4238"/>
                  </a:lnTo>
                  <a:cubicBezTo>
                    <a:pt x="9263" y="3766"/>
                    <a:pt x="9484" y="3167"/>
                    <a:pt x="9484" y="2505"/>
                  </a:cubicBezTo>
                  <a:cubicBezTo>
                    <a:pt x="9484" y="1812"/>
                    <a:pt x="9200" y="1182"/>
                    <a:pt x="8791" y="710"/>
                  </a:cubicBezTo>
                  <a:cubicBezTo>
                    <a:pt x="8318" y="237"/>
                    <a:pt x="7672" y="1"/>
                    <a:pt x="70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085" name="Google Shape;20085;p94"/>
          <p:cNvGrpSpPr/>
          <p:nvPr/>
        </p:nvGrpSpPr>
        <p:grpSpPr>
          <a:xfrm>
            <a:off x="2687749" y="3777589"/>
            <a:ext cx="271357" cy="356057"/>
            <a:chOff x="-46007225" y="3937825"/>
            <a:chExt cx="229225" cy="300775"/>
          </a:xfrm>
        </p:grpSpPr>
        <p:sp>
          <p:nvSpPr>
            <p:cNvPr id="20086" name="Google Shape;20086;p94"/>
            <p:cNvSpPr/>
            <p:nvPr/>
          </p:nvSpPr>
          <p:spPr>
            <a:xfrm>
              <a:off x="-45813475" y="3990475"/>
              <a:ext cx="35475" cy="17350"/>
            </a:xfrm>
            <a:custGeom>
              <a:avLst/>
              <a:gdLst/>
              <a:ahLst/>
              <a:cxnLst/>
              <a:rect l="l" t="t" r="r" b="b"/>
              <a:pathLst>
                <a:path w="1419" h="694" extrusionOk="0">
                  <a:moveTo>
                    <a:pt x="347" y="1"/>
                  </a:moveTo>
                  <a:cubicBezTo>
                    <a:pt x="158" y="1"/>
                    <a:pt x="0" y="158"/>
                    <a:pt x="0" y="347"/>
                  </a:cubicBezTo>
                  <a:cubicBezTo>
                    <a:pt x="0" y="536"/>
                    <a:pt x="158" y="694"/>
                    <a:pt x="347" y="694"/>
                  </a:cubicBezTo>
                  <a:lnTo>
                    <a:pt x="1072" y="694"/>
                  </a:lnTo>
                  <a:cubicBezTo>
                    <a:pt x="1261" y="694"/>
                    <a:pt x="1418" y="536"/>
                    <a:pt x="1418" y="347"/>
                  </a:cubicBezTo>
                  <a:cubicBezTo>
                    <a:pt x="1418" y="158"/>
                    <a:pt x="1261"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7" name="Google Shape;20087;p94"/>
            <p:cNvSpPr/>
            <p:nvPr/>
          </p:nvSpPr>
          <p:spPr>
            <a:xfrm>
              <a:off x="-46007225" y="3990475"/>
              <a:ext cx="35450" cy="17350"/>
            </a:xfrm>
            <a:custGeom>
              <a:avLst/>
              <a:gdLst/>
              <a:ahLst/>
              <a:cxnLst/>
              <a:rect l="l" t="t" r="r" b="b"/>
              <a:pathLst>
                <a:path w="1418" h="694" extrusionOk="0">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8" name="Google Shape;20088;p94"/>
            <p:cNvSpPr/>
            <p:nvPr/>
          </p:nvSpPr>
          <p:spPr>
            <a:xfrm>
              <a:off x="-45826875" y="3937825"/>
              <a:ext cx="35475" cy="26750"/>
            </a:xfrm>
            <a:custGeom>
              <a:avLst/>
              <a:gdLst/>
              <a:ahLst/>
              <a:cxnLst/>
              <a:rect l="l" t="t" r="r" b="b"/>
              <a:pathLst>
                <a:path w="1419" h="1070" extrusionOk="0">
                  <a:moveTo>
                    <a:pt x="993" y="0"/>
                  </a:moveTo>
                  <a:cubicBezTo>
                    <a:pt x="932" y="0"/>
                    <a:pt x="871" y="18"/>
                    <a:pt x="820" y="59"/>
                  </a:cubicBezTo>
                  <a:lnTo>
                    <a:pt x="221" y="405"/>
                  </a:lnTo>
                  <a:cubicBezTo>
                    <a:pt x="64" y="500"/>
                    <a:pt x="1" y="720"/>
                    <a:pt x="127" y="878"/>
                  </a:cubicBezTo>
                  <a:cubicBezTo>
                    <a:pt x="188" y="1000"/>
                    <a:pt x="288" y="1070"/>
                    <a:pt x="403" y="1070"/>
                  </a:cubicBezTo>
                  <a:cubicBezTo>
                    <a:pt x="466" y="1070"/>
                    <a:pt x="533" y="1049"/>
                    <a:pt x="599" y="1004"/>
                  </a:cubicBezTo>
                  <a:lnTo>
                    <a:pt x="1167" y="657"/>
                  </a:lnTo>
                  <a:cubicBezTo>
                    <a:pt x="1324" y="563"/>
                    <a:pt x="1419" y="342"/>
                    <a:pt x="1293" y="185"/>
                  </a:cubicBezTo>
                  <a:cubicBezTo>
                    <a:pt x="1250" y="78"/>
                    <a:pt x="1121" y="0"/>
                    <a:pt x="99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9" name="Google Shape;20089;p94"/>
            <p:cNvSpPr/>
            <p:nvPr/>
          </p:nvSpPr>
          <p:spPr>
            <a:xfrm>
              <a:off x="-45993850" y="4034625"/>
              <a:ext cx="35475" cy="25850"/>
            </a:xfrm>
            <a:custGeom>
              <a:avLst/>
              <a:gdLst/>
              <a:ahLst/>
              <a:cxnLst/>
              <a:rect l="l" t="t" r="r" b="b"/>
              <a:pathLst>
                <a:path w="1419" h="1034" extrusionOk="0">
                  <a:moveTo>
                    <a:pt x="1014" y="0"/>
                  </a:moveTo>
                  <a:cubicBezTo>
                    <a:pt x="958" y="0"/>
                    <a:pt x="901" y="10"/>
                    <a:pt x="851" y="30"/>
                  </a:cubicBezTo>
                  <a:lnTo>
                    <a:pt x="253" y="377"/>
                  </a:lnTo>
                  <a:cubicBezTo>
                    <a:pt x="95" y="472"/>
                    <a:pt x="1" y="692"/>
                    <a:pt x="127" y="850"/>
                  </a:cubicBezTo>
                  <a:cubicBezTo>
                    <a:pt x="191" y="956"/>
                    <a:pt x="313" y="1034"/>
                    <a:pt x="433" y="1034"/>
                  </a:cubicBezTo>
                  <a:cubicBezTo>
                    <a:pt x="491" y="1034"/>
                    <a:pt x="549" y="1016"/>
                    <a:pt x="599" y="976"/>
                  </a:cubicBezTo>
                  <a:lnTo>
                    <a:pt x="1198" y="629"/>
                  </a:lnTo>
                  <a:cubicBezTo>
                    <a:pt x="1356" y="566"/>
                    <a:pt x="1419" y="314"/>
                    <a:pt x="1324" y="156"/>
                  </a:cubicBezTo>
                  <a:cubicBezTo>
                    <a:pt x="1259" y="49"/>
                    <a:pt x="1136" y="0"/>
                    <a:pt x="10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0" name="Google Shape;20090;p94"/>
            <p:cNvSpPr/>
            <p:nvPr/>
          </p:nvSpPr>
          <p:spPr>
            <a:xfrm>
              <a:off x="-45825300" y="4034625"/>
              <a:ext cx="34675" cy="25725"/>
            </a:xfrm>
            <a:custGeom>
              <a:avLst/>
              <a:gdLst/>
              <a:ahLst/>
              <a:cxnLst/>
              <a:rect l="l" t="t" r="r" b="b"/>
              <a:pathLst>
                <a:path w="1387" h="1029" extrusionOk="0">
                  <a:moveTo>
                    <a:pt x="399" y="0"/>
                  </a:moveTo>
                  <a:cubicBezTo>
                    <a:pt x="270" y="0"/>
                    <a:pt x="138" y="49"/>
                    <a:pt x="95" y="156"/>
                  </a:cubicBezTo>
                  <a:cubicBezTo>
                    <a:pt x="1" y="314"/>
                    <a:pt x="32" y="566"/>
                    <a:pt x="190" y="629"/>
                  </a:cubicBezTo>
                  <a:lnTo>
                    <a:pt x="789" y="976"/>
                  </a:lnTo>
                  <a:cubicBezTo>
                    <a:pt x="848" y="1011"/>
                    <a:pt x="920" y="1029"/>
                    <a:pt x="991" y="1029"/>
                  </a:cubicBezTo>
                  <a:cubicBezTo>
                    <a:pt x="1108" y="1029"/>
                    <a:pt x="1222" y="980"/>
                    <a:pt x="1261" y="881"/>
                  </a:cubicBezTo>
                  <a:cubicBezTo>
                    <a:pt x="1387" y="692"/>
                    <a:pt x="1324" y="503"/>
                    <a:pt x="1135" y="408"/>
                  </a:cubicBezTo>
                  <a:lnTo>
                    <a:pt x="568" y="30"/>
                  </a:lnTo>
                  <a:cubicBezTo>
                    <a:pt x="518" y="10"/>
                    <a:pt x="459" y="0"/>
                    <a:pt x="3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1" name="Google Shape;20091;p94"/>
            <p:cNvSpPr/>
            <p:nvPr/>
          </p:nvSpPr>
          <p:spPr>
            <a:xfrm>
              <a:off x="-45992275" y="3938175"/>
              <a:ext cx="33900" cy="25525"/>
            </a:xfrm>
            <a:custGeom>
              <a:avLst/>
              <a:gdLst/>
              <a:ahLst/>
              <a:cxnLst/>
              <a:rect l="l" t="t" r="r" b="b"/>
              <a:pathLst>
                <a:path w="1356" h="1021" extrusionOk="0">
                  <a:moveTo>
                    <a:pt x="372" y="0"/>
                  </a:moveTo>
                  <a:cubicBezTo>
                    <a:pt x="250" y="0"/>
                    <a:pt x="128" y="64"/>
                    <a:pt x="64" y="171"/>
                  </a:cubicBezTo>
                  <a:cubicBezTo>
                    <a:pt x="1" y="328"/>
                    <a:pt x="32" y="549"/>
                    <a:pt x="190" y="643"/>
                  </a:cubicBezTo>
                  <a:lnTo>
                    <a:pt x="788" y="990"/>
                  </a:lnTo>
                  <a:cubicBezTo>
                    <a:pt x="838" y="1010"/>
                    <a:pt x="895" y="1020"/>
                    <a:pt x="951" y="1020"/>
                  </a:cubicBezTo>
                  <a:cubicBezTo>
                    <a:pt x="1073" y="1020"/>
                    <a:pt x="1196" y="972"/>
                    <a:pt x="1261" y="864"/>
                  </a:cubicBezTo>
                  <a:cubicBezTo>
                    <a:pt x="1356" y="706"/>
                    <a:pt x="1293" y="517"/>
                    <a:pt x="1135" y="391"/>
                  </a:cubicBezTo>
                  <a:lnTo>
                    <a:pt x="536" y="45"/>
                  </a:lnTo>
                  <a:cubicBezTo>
                    <a:pt x="486" y="15"/>
                    <a:pt x="429" y="0"/>
                    <a:pt x="3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2" name="Google Shape;20092;p94"/>
            <p:cNvSpPr/>
            <p:nvPr/>
          </p:nvSpPr>
          <p:spPr>
            <a:xfrm>
              <a:off x="-45953675" y="4078700"/>
              <a:ext cx="122900" cy="35450"/>
            </a:xfrm>
            <a:custGeom>
              <a:avLst/>
              <a:gdLst/>
              <a:ahLst/>
              <a:cxnLst/>
              <a:rect l="l" t="t" r="r" b="b"/>
              <a:pathLst>
                <a:path w="4916" h="1418" extrusionOk="0">
                  <a:moveTo>
                    <a:pt x="347" y="0"/>
                  </a:moveTo>
                  <a:cubicBezTo>
                    <a:pt x="158" y="0"/>
                    <a:pt x="1" y="158"/>
                    <a:pt x="1" y="378"/>
                  </a:cubicBezTo>
                  <a:cubicBezTo>
                    <a:pt x="1" y="567"/>
                    <a:pt x="158" y="725"/>
                    <a:pt x="347" y="725"/>
                  </a:cubicBezTo>
                  <a:lnTo>
                    <a:pt x="1040" y="725"/>
                  </a:lnTo>
                  <a:lnTo>
                    <a:pt x="1040" y="1418"/>
                  </a:lnTo>
                  <a:lnTo>
                    <a:pt x="3844" y="1418"/>
                  </a:lnTo>
                  <a:lnTo>
                    <a:pt x="3844" y="725"/>
                  </a:lnTo>
                  <a:lnTo>
                    <a:pt x="4569" y="725"/>
                  </a:lnTo>
                  <a:cubicBezTo>
                    <a:pt x="4758" y="725"/>
                    <a:pt x="4915" y="567"/>
                    <a:pt x="4915" y="378"/>
                  </a:cubicBezTo>
                  <a:cubicBezTo>
                    <a:pt x="4915" y="158"/>
                    <a:pt x="4758" y="0"/>
                    <a:pt x="45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3" name="Google Shape;20093;p94"/>
            <p:cNvSpPr/>
            <p:nvPr/>
          </p:nvSpPr>
          <p:spPr>
            <a:xfrm>
              <a:off x="-45956025" y="3938325"/>
              <a:ext cx="126025" cy="123075"/>
            </a:xfrm>
            <a:custGeom>
              <a:avLst/>
              <a:gdLst/>
              <a:ahLst/>
              <a:cxnLst/>
              <a:rect l="l" t="t" r="r" b="b"/>
              <a:pathLst>
                <a:path w="5041" h="4923" extrusionOk="0">
                  <a:moveTo>
                    <a:pt x="2557" y="1"/>
                  </a:moveTo>
                  <a:cubicBezTo>
                    <a:pt x="2408" y="1"/>
                    <a:pt x="2259" y="13"/>
                    <a:pt x="2111" y="39"/>
                  </a:cubicBezTo>
                  <a:cubicBezTo>
                    <a:pt x="1134" y="196"/>
                    <a:pt x="315" y="1016"/>
                    <a:pt x="158" y="1992"/>
                  </a:cubicBezTo>
                  <a:cubicBezTo>
                    <a:pt x="0" y="2874"/>
                    <a:pt x="284" y="3410"/>
                    <a:pt x="693" y="4103"/>
                  </a:cubicBezTo>
                  <a:cubicBezTo>
                    <a:pt x="914" y="4355"/>
                    <a:pt x="1071" y="4639"/>
                    <a:pt x="1134" y="4922"/>
                  </a:cubicBezTo>
                  <a:lnTo>
                    <a:pt x="2237" y="4922"/>
                  </a:lnTo>
                  <a:lnTo>
                    <a:pt x="2237" y="2780"/>
                  </a:lnTo>
                  <a:lnTo>
                    <a:pt x="1890" y="2780"/>
                  </a:lnTo>
                  <a:cubicBezTo>
                    <a:pt x="1701" y="2780"/>
                    <a:pt x="1544" y="2622"/>
                    <a:pt x="1544" y="2433"/>
                  </a:cubicBezTo>
                  <a:cubicBezTo>
                    <a:pt x="1544" y="2244"/>
                    <a:pt x="1701" y="2087"/>
                    <a:pt x="1890" y="2087"/>
                  </a:cubicBezTo>
                  <a:lnTo>
                    <a:pt x="3308" y="2087"/>
                  </a:lnTo>
                  <a:cubicBezTo>
                    <a:pt x="3497" y="2087"/>
                    <a:pt x="3655" y="2244"/>
                    <a:pt x="3655" y="2433"/>
                  </a:cubicBezTo>
                  <a:cubicBezTo>
                    <a:pt x="3655" y="2622"/>
                    <a:pt x="3497" y="2780"/>
                    <a:pt x="3308" y="2780"/>
                  </a:cubicBezTo>
                  <a:lnTo>
                    <a:pt x="2962" y="2780"/>
                  </a:lnTo>
                  <a:lnTo>
                    <a:pt x="2962" y="4922"/>
                  </a:lnTo>
                  <a:lnTo>
                    <a:pt x="4064" y="4922"/>
                  </a:lnTo>
                  <a:cubicBezTo>
                    <a:pt x="4127" y="4639"/>
                    <a:pt x="4348" y="4355"/>
                    <a:pt x="4505" y="4040"/>
                  </a:cubicBezTo>
                  <a:cubicBezTo>
                    <a:pt x="4820" y="3536"/>
                    <a:pt x="5041" y="3158"/>
                    <a:pt x="5041" y="2433"/>
                  </a:cubicBezTo>
                  <a:cubicBezTo>
                    <a:pt x="5041" y="1740"/>
                    <a:pt x="4726" y="1016"/>
                    <a:pt x="4190" y="543"/>
                  </a:cubicBezTo>
                  <a:cubicBezTo>
                    <a:pt x="3714" y="192"/>
                    <a:pt x="3138" y="1"/>
                    <a:pt x="25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4" name="Google Shape;20094;p94"/>
            <p:cNvSpPr/>
            <p:nvPr/>
          </p:nvSpPr>
          <p:spPr>
            <a:xfrm>
              <a:off x="-45927675" y="4132250"/>
              <a:ext cx="70125" cy="39400"/>
            </a:xfrm>
            <a:custGeom>
              <a:avLst/>
              <a:gdLst/>
              <a:ahLst/>
              <a:cxnLst/>
              <a:rect l="l" t="t" r="r" b="b"/>
              <a:pathLst>
                <a:path w="2805" h="1576" extrusionOk="0">
                  <a:moveTo>
                    <a:pt x="0" y="1"/>
                  </a:moveTo>
                  <a:lnTo>
                    <a:pt x="0" y="1576"/>
                  </a:lnTo>
                  <a:lnTo>
                    <a:pt x="158" y="1450"/>
                  </a:lnTo>
                  <a:cubicBezTo>
                    <a:pt x="536" y="1198"/>
                    <a:pt x="969" y="1072"/>
                    <a:pt x="1402" y="1072"/>
                  </a:cubicBezTo>
                  <a:cubicBezTo>
                    <a:pt x="1835" y="1072"/>
                    <a:pt x="2269" y="1198"/>
                    <a:pt x="2647" y="1450"/>
                  </a:cubicBezTo>
                  <a:lnTo>
                    <a:pt x="2804" y="1576"/>
                  </a:lnTo>
                  <a:lnTo>
                    <a:pt x="280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5" name="Google Shape;20095;p94"/>
            <p:cNvSpPr/>
            <p:nvPr/>
          </p:nvSpPr>
          <p:spPr>
            <a:xfrm>
              <a:off x="-45921375" y="4176950"/>
              <a:ext cx="59100" cy="61650"/>
            </a:xfrm>
            <a:custGeom>
              <a:avLst/>
              <a:gdLst/>
              <a:ahLst/>
              <a:cxnLst/>
              <a:rect l="l" t="t" r="r" b="b"/>
              <a:pathLst>
                <a:path w="2364" h="2466" extrusionOk="0">
                  <a:moveTo>
                    <a:pt x="1158" y="0"/>
                  </a:moveTo>
                  <a:cubicBezTo>
                    <a:pt x="859" y="0"/>
                    <a:pt x="567" y="87"/>
                    <a:pt x="315" y="260"/>
                  </a:cubicBezTo>
                  <a:lnTo>
                    <a:pt x="0" y="481"/>
                  </a:lnTo>
                  <a:lnTo>
                    <a:pt x="851" y="2277"/>
                  </a:lnTo>
                  <a:cubicBezTo>
                    <a:pt x="945" y="2371"/>
                    <a:pt x="1040" y="2466"/>
                    <a:pt x="1166" y="2466"/>
                  </a:cubicBezTo>
                  <a:cubicBezTo>
                    <a:pt x="1292" y="2466"/>
                    <a:pt x="1418" y="2371"/>
                    <a:pt x="1481" y="2277"/>
                  </a:cubicBezTo>
                  <a:lnTo>
                    <a:pt x="2363" y="481"/>
                  </a:lnTo>
                  <a:lnTo>
                    <a:pt x="2048" y="260"/>
                  </a:lnTo>
                  <a:cubicBezTo>
                    <a:pt x="1765" y="87"/>
                    <a:pt x="1457" y="0"/>
                    <a:pt x="11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096" name="Google Shape;20096;p94"/>
          <p:cNvGrpSpPr/>
          <p:nvPr/>
        </p:nvGrpSpPr>
        <p:grpSpPr>
          <a:xfrm>
            <a:off x="3993241" y="3767675"/>
            <a:ext cx="312375" cy="357596"/>
            <a:chOff x="-44895900" y="3929450"/>
            <a:chExt cx="263875" cy="302075"/>
          </a:xfrm>
        </p:grpSpPr>
        <p:sp>
          <p:nvSpPr>
            <p:cNvPr id="20097" name="Google Shape;20097;p94"/>
            <p:cNvSpPr/>
            <p:nvPr/>
          </p:nvSpPr>
          <p:spPr>
            <a:xfrm>
              <a:off x="-44813975" y="4100750"/>
              <a:ext cx="101625" cy="50425"/>
            </a:xfrm>
            <a:custGeom>
              <a:avLst/>
              <a:gdLst/>
              <a:ahLst/>
              <a:cxnLst/>
              <a:rect l="l" t="t" r="r" b="b"/>
              <a:pathLst>
                <a:path w="4065" h="2017" extrusionOk="0">
                  <a:moveTo>
                    <a:pt x="2017" y="0"/>
                  </a:moveTo>
                  <a:lnTo>
                    <a:pt x="0" y="977"/>
                  </a:lnTo>
                  <a:lnTo>
                    <a:pt x="2017" y="2017"/>
                  </a:lnTo>
                  <a:lnTo>
                    <a:pt x="4064" y="977"/>
                  </a:lnTo>
                  <a:lnTo>
                    <a:pt x="201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8" name="Google Shape;20098;p94"/>
            <p:cNvSpPr/>
            <p:nvPr/>
          </p:nvSpPr>
          <p:spPr>
            <a:xfrm>
              <a:off x="-44885650" y="3929450"/>
              <a:ext cx="244175" cy="87825"/>
            </a:xfrm>
            <a:custGeom>
              <a:avLst/>
              <a:gdLst/>
              <a:ahLst/>
              <a:cxnLst/>
              <a:rect l="l" t="t" r="r" b="b"/>
              <a:pathLst>
                <a:path w="9767" h="3513" extrusionOk="0">
                  <a:moveTo>
                    <a:pt x="4832" y="0"/>
                  </a:moveTo>
                  <a:cubicBezTo>
                    <a:pt x="4781" y="0"/>
                    <a:pt x="4726" y="16"/>
                    <a:pt x="4663" y="47"/>
                  </a:cubicBezTo>
                  <a:lnTo>
                    <a:pt x="0" y="2410"/>
                  </a:lnTo>
                  <a:lnTo>
                    <a:pt x="2080" y="3513"/>
                  </a:lnTo>
                  <a:lnTo>
                    <a:pt x="4726" y="2158"/>
                  </a:lnTo>
                  <a:cubicBezTo>
                    <a:pt x="4758" y="2142"/>
                    <a:pt x="4805" y="2134"/>
                    <a:pt x="4852" y="2134"/>
                  </a:cubicBezTo>
                  <a:cubicBezTo>
                    <a:pt x="4899" y="2134"/>
                    <a:pt x="4947" y="2142"/>
                    <a:pt x="4978" y="2158"/>
                  </a:cubicBezTo>
                  <a:lnTo>
                    <a:pt x="7625" y="3513"/>
                  </a:lnTo>
                  <a:lnTo>
                    <a:pt x="9767" y="2442"/>
                  </a:lnTo>
                  <a:lnTo>
                    <a:pt x="4978" y="47"/>
                  </a:lnTo>
                  <a:cubicBezTo>
                    <a:pt x="4931" y="16"/>
                    <a:pt x="4884" y="0"/>
                    <a:pt x="48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9" name="Google Shape;20099;p94"/>
            <p:cNvSpPr/>
            <p:nvPr/>
          </p:nvSpPr>
          <p:spPr>
            <a:xfrm>
              <a:off x="-44825000" y="4006225"/>
              <a:ext cx="52000" cy="105575"/>
            </a:xfrm>
            <a:custGeom>
              <a:avLst/>
              <a:gdLst/>
              <a:ahLst/>
              <a:cxnLst/>
              <a:rect l="l" t="t" r="r" b="b"/>
              <a:pathLst>
                <a:path w="2080" h="4223" extrusionOk="0">
                  <a:moveTo>
                    <a:pt x="2080" y="1"/>
                  </a:moveTo>
                  <a:lnTo>
                    <a:pt x="0" y="1009"/>
                  </a:lnTo>
                  <a:lnTo>
                    <a:pt x="0" y="4222"/>
                  </a:lnTo>
                  <a:lnTo>
                    <a:pt x="2080" y="3151"/>
                  </a:lnTo>
                  <a:lnTo>
                    <a:pt x="208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0" name="Google Shape;20100;p94"/>
            <p:cNvSpPr/>
            <p:nvPr/>
          </p:nvSpPr>
          <p:spPr>
            <a:xfrm>
              <a:off x="-44754900" y="4005450"/>
              <a:ext cx="122875" cy="222925"/>
            </a:xfrm>
            <a:custGeom>
              <a:avLst/>
              <a:gdLst/>
              <a:ahLst/>
              <a:cxnLst/>
              <a:rect l="l" t="t" r="r" b="b"/>
              <a:pathLst>
                <a:path w="4915" h="8917" extrusionOk="0">
                  <a:moveTo>
                    <a:pt x="4915" y="0"/>
                  </a:moveTo>
                  <a:lnTo>
                    <a:pt x="2804" y="1040"/>
                  </a:lnTo>
                  <a:lnTo>
                    <a:pt x="2804" y="4789"/>
                  </a:lnTo>
                  <a:cubicBezTo>
                    <a:pt x="2804" y="4915"/>
                    <a:pt x="2710" y="5041"/>
                    <a:pt x="2615" y="5104"/>
                  </a:cubicBezTo>
                  <a:lnTo>
                    <a:pt x="0" y="6396"/>
                  </a:lnTo>
                  <a:lnTo>
                    <a:pt x="0" y="8916"/>
                  </a:lnTo>
                  <a:lnTo>
                    <a:pt x="4726" y="6396"/>
                  </a:lnTo>
                  <a:cubicBezTo>
                    <a:pt x="4852" y="6333"/>
                    <a:pt x="4915" y="6207"/>
                    <a:pt x="4915" y="6081"/>
                  </a:cubicBezTo>
                  <a:lnTo>
                    <a:pt x="491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1" name="Google Shape;20101;p94"/>
            <p:cNvSpPr/>
            <p:nvPr/>
          </p:nvSpPr>
          <p:spPr>
            <a:xfrm>
              <a:off x="-44754900" y="4006225"/>
              <a:ext cx="52775" cy="105575"/>
            </a:xfrm>
            <a:custGeom>
              <a:avLst/>
              <a:gdLst/>
              <a:ahLst/>
              <a:cxnLst/>
              <a:rect l="l" t="t" r="r" b="b"/>
              <a:pathLst>
                <a:path w="2111" h="4223" extrusionOk="0">
                  <a:moveTo>
                    <a:pt x="0" y="1"/>
                  </a:moveTo>
                  <a:lnTo>
                    <a:pt x="0" y="3151"/>
                  </a:lnTo>
                  <a:lnTo>
                    <a:pt x="2111" y="4222"/>
                  </a:lnTo>
                  <a:lnTo>
                    <a:pt x="2111" y="1009"/>
                  </a:lnTo>
                  <a:lnTo>
                    <a:pt x="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2" name="Google Shape;20102;p94"/>
            <p:cNvSpPr/>
            <p:nvPr/>
          </p:nvSpPr>
          <p:spPr>
            <a:xfrm>
              <a:off x="-44895900" y="4006225"/>
              <a:ext cx="122900" cy="225300"/>
            </a:xfrm>
            <a:custGeom>
              <a:avLst/>
              <a:gdLst/>
              <a:ahLst/>
              <a:cxnLst/>
              <a:rect l="l" t="t" r="r" b="b"/>
              <a:pathLst>
                <a:path w="4916" h="9012" extrusionOk="0">
                  <a:moveTo>
                    <a:pt x="1" y="1"/>
                  </a:moveTo>
                  <a:lnTo>
                    <a:pt x="1" y="6176"/>
                  </a:lnTo>
                  <a:cubicBezTo>
                    <a:pt x="1" y="6302"/>
                    <a:pt x="95" y="6428"/>
                    <a:pt x="190" y="6491"/>
                  </a:cubicBezTo>
                  <a:lnTo>
                    <a:pt x="4916" y="9011"/>
                  </a:lnTo>
                  <a:lnTo>
                    <a:pt x="4916" y="6428"/>
                  </a:lnTo>
                  <a:lnTo>
                    <a:pt x="2332" y="5105"/>
                  </a:lnTo>
                  <a:lnTo>
                    <a:pt x="2301" y="5105"/>
                  </a:lnTo>
                  <a:cubicBezTo>
                    <a:pt x="2206" y="5073"/>
                    <a:pt x="2143" y="4947"/>
                    <a:pt x="2143" y="4853"/>
                  </a:cubicBezTo>
                  <a:lnTo>
                    <a:pt x="2143" y="1103"/>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103" name="Google Shape;20103;p94"/>
          <p:cNvGrpSpPr/>
          <p:nvPr/>
        </p:nvGrpSpPr>
        <p:grpSpPr>
          <a:xfrm>
            <a:off x="2167060" y="1550436"/>
            <a:ext cx="356205" cy="332885"/>
            <a:chOff x="-49397175" y="3192625"/>
            <a:chExt cx="300900" cy="281200"/>
          </a:xfrm>
        </p:grpSpPr>
        <p:sp>
          <p:nvSpPr>
            <p:cNvPr id="20104" name="Google Shape;20104;p94"/>
            <p:cNvSpPr/>
            <p:nvPr/>
          </p:nvSpPr>
          <p:spPr>
            <a:xfrm>
              <a:off x="-49325500" y="3297975"/>
              <a:ext cx="64625" cy="58500"/>
            </a:xfrm>
            <a:custGeom>
              <a:avLst/>
              <a:gdLst/>
              <a:ahLst/>
              <a:cxnLst/>
              <a:rect l="l" t="t" r="r" b="b"/>
              <a:pathLst>
                <a:path w="2585" h="2340" extrusionOk="0">
                  <a:moveTo>
                    <a:pt x="1045" y="1"/>
                  </a:moveTo>
                  <a:cubicBezTo>
                    <a:pt x="692" y="1"/>
                    <a:pt x="336" y="54"/>
                    <a:pt x="1" y="165"/>
                  </a:cubicBezTo>
                  <a:cubicBezTo>
                    <a:pt x="158" y="1079"/>
                    <a:pt x="694" y="1867"/>
                    <a:pt x="1482" y="2339"/>
                  </a:cubicBezTo>
                  <a:cubicBezTo>
                    <a:pt x="1639" y="1583"/>
                    <a:pt x="2017" y="890"/>
                    <a:pt x="2584" y="354"/>
                  </a:cubicBezTo>
                  <a:cubicBezTo>
                    <a:pt x="2126" y="126"/>
                    <a:pt x="1588" y="1"/>
                    <a:pt x="104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5" name="Google Shape;20105;p94"/>
            <p:cNvSpPr/>
            <p:nvPr/>
          </p:nvSpPr>
          <p:spPr>
            <a:xfrm>
              <a:off x="-49345975" y="3192625"/>
              <a:ext cx="199300" cy="103975"/>
            </a:xfrm>
            <a:custGeom>
              <a:avLst/>
              <a:gdLst/>
              <a:ahLst/>
              <a:cxnLst/>
              <a:rect l="l" t="t" r="r" b="b"/>
              <a:pathLst>
                <a:path w="7972" h="4159" extrusionOk="0">
                  <a:moveTo>
                    <a:pt x="3970" y="0"/>
                  </a:moveTo>
                  <a:cubicBezTo>
                    <a:pt x="1670" y="0"/>
                    <a:pt x="1" y="2048"/>
                    <a:pt x="127" y="3907"/>
                  </a:cubicBezTo>
                  <a:cubicBezTo>
                    <a:pt x="743" y="3639"/>
                    <a:pt x="1342" y="3513"/>
                    <a:pt x="1908" y="3513"/>
                  </a:cubicBezTo>
                  <a:cubicBezTo>
                    <a:pt x="2671" y="3513"/>
                    <a:pt x="3373" y="3743"/>
                    <a:pt x="3970" y="4159"/>
                  </a:cubicBezTo>
                  <a:cubicBezTo>
                    <a:pt x="4586" y="3743"/>
                    <a:pt x="5274" y="3513"/>
                    <a:pt x="6036" y="3513"/>
                  </a:cubicBezTo>
                  <a:cubicBezTo>
                    <a:pt x="6599" y="3513"/>
                    <a:pt x="7202" y="3639"/>
                    <a:pt x="7845" y="3907"/>
                  </a:cubicBezTo>
                  <a:cubicBezTo>
                    <a:pt x="7971" y="2048"/>
                    <a:pt x="6302" y="0"/>
                    <a:pt x="39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6" name="Google Shape;20106;p94"/>
            <p:cNvSpPr/>
            <p:nvPr/>
          </p:nvSpPr>
          <p:spPr>
            <a:xfrm>
              <a:off x="-49272725" y="3381650"/>
              <a:ext cx="52800" cy="53575"/>
            </a:xfrm>
            <a:custGeom>
              <a:avLst/>
              <a:gdLst/>
              <a:ahLst/>
              <a:cxnLst/>
              <a:rect l="l" t="t" r="r" b="b"/>
              <a:pathLst>
                <a:path w="2112" h="2143" extrusionOk="0">
                  <a:moveTo>
                    <a:pt x="2112" y="0"/>
                  </a:moveTo>
                  <a:cubicBezTo>
                    <a:pt x="1765" y="111"/>
                    <a:pt x="1403" y="166"/>
                    <a:pt x="1044" y="166"/>
                  </a:cubicBezTo>
                  <a:cubicBezTo>
                    <a:pt x="686" y="166"/>
                    <a:pt x="331" y="111"/>
                    <a:pt x="1" y="0"/>
                  </a:cubicBezTo>
                  <a:lnTo>
                    <a:pt x="1" y="0"/>
                  </a:lnTo>
                  <a:cubicBezTo>
                    <a:pt x="32" y="851"/>
                    <a:pt x="442" y="1576"/>
                    <a:pt x="1040" y="2143"/>
                  </a:cubicBezTo>
                  <a:cubicBezTo>
                    <a:pt x="1702" y="1576"/>
                    <a:pt x="2049" y="788"/>
                    <a:pt x="211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7" name="Google Shape;20107;p94"/>
            <p:cNvSpPr/>
            <p:nvPr/>
          </p:nvSpPr>
          <p:spPr>
            <a:xfrm>
              <a:off x="-49231775" y="3298075"/>
              <a:ext cx="63050" cy="58400"/>
            </a:xfrm>
            <a:custGeom>
              <a:avLst/>
              <a:gdLst/>
              <a:ahLst/>
              <a:cxnLst/>
              <a:rect l="l" t="t" r="r" b="b"/>
              <a:pathLst>
                <a:path w="2522" h="2336" extrusionOk="0">
                  <a:moveTo>
                    <a:pt x="1547" y="0"/>
                  </a:moveTo>
                  <a:cubicBezTo>
                    <a:pt x="1009" y="0"/>
                    <a:pt x="469" y="141"/>
                    <a:pt x="1" y="414"/>
                  </a:cubicBezTo>
                  <a:cubicBezTo>
                    <a:pt x="568" y="918"/>
                    <a:pt x="915" y="1611"/>
                    <a:pt x="1072" y="2335"/>
                  </a:cubicBezTo>
                  <a:cubicBezTo>
                    <a:pt x="1860" y="1863"/>
                    <a:pt x="2364" y="1075"/>
                    <a:pt x="2521" y="161"/>
                  </a:cubicBezTo>
                  <a:cubicBezTo>
                    <a:pt x="2209" y="53"/>
                    <a:pt x="1879" y="0"/>
                    <a:pt x="15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8" name="Google Shape;20108;p94"/>
            <p:cNvSpPr/>
            <p:nvPr/>
          </p:nvSpPr>
          <p:spPr>
            <a:xfrm>
              <a:off x="-49271925" y="3317850"/>
              <a:ext cx="48850" cy="49850"/>
            </a:xfrm>
            <a:custGeom>
              <a:avLst/>
              <a:gdLst/>
              <a:ahLst/>
              <a:cxnLst/>
              <a:rect l="l" t="t" r="r" b="b"/>
              <a:pathLst>
                <a:path w="1954" h="1994" extrusionOk="0">
                  <a:moveTo>
                    <a:pt x="977" y="1"/>
                  </a:moveTo>
                  <a:cubicBezTo>
                    <a:pt x="441" y="505"/>
                    <a:pt x="158" y="1040"/>
                    <a:pt x="0" y="1828"/>
                  </a:cubicBezTo>
                  <a:cubicBezTo>
                    <a:pt x="347" y="1938"/>
                    <a:pt x="670" y="1993"/>
                    <a:pt x="989" y="1993"/>
                  </a:cubicBezTo>
                  <a:cubicBezTo>
                    <a:pt x="1308" y="1993"/>
                    <a:pt x="1623" y="1938"/>
                    <a:pt x="1953" y="1828"/>
                  </a:cubicBezTo>
                  <a:cubicBezTo>
                    <a:pt x="1859" y="1103"/>
                    <a:pt x="1607" y="568"/>
                    <a:pt x="9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9" name="Google Shape;20109;p94"/>
            <p:cNvSpPr/>
            <p:nvPr/>
          </p:nvSpPr>
          <p:spPr>
            <a:xfrm>
              <a:off x="-49245950" y="3291075"/>
              <a:ext cx="149675" cy="182750"/>
            </a:xfrm>
            <a:custGeom>
              <a:avLst/>
              <a:gdLst/>
              <a:ahLst/>
              <a:cxnLst/>
              <a:rect l="l" t="t" r="r" b="b"/>
              <a:pathLst>
                <a:path w="5987" h="7310" extrusionOk="0">
                  <a:moveTo>
                    <a:pt x="3844" y="0"/>
                  </a:moveTo>
                  <a:cubicBezTo>
                    <a:pt x="3718" y="1670"/>
                    <a:pt x="2899" y="2773"/>
                    <a:pt x="1734" y="3371"/>
                  </a:cubicBezTo>
                  <a:cubicBezTo>
                    <a:pt x="1765" y="4537"/>
                    <a:pt x="1261" y="5734"/>
                    <a:pt x="1" y="6679"/>
                  </a:cubicBezTo>
                  <a:cubicBezTo>
                    <a:pt x="631" y="7057"/>
                    <a:pt x="1324" y="7310"/>
                    <a:pt x="2080" y="7310"/>
                  </a:cubicBezTo>
                  <a:cubicBezTo>
                    <a:pt x="4191" y="7310"/>
                    <a:pt x="5987" y="5577"/>
                    <a:pt x="5987" y="3434"/>
                  </a:cubicBezTo>
                  <a:cubicBezTo>
                    <a:pt x="5955" y="1985"/>
                    <a:pt x="5105" y="630"/>
                    <a:pt x="38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0" name="Google Shape;20110;p94"/>
            <p:cNvSpPr/>
            <p:nvPr/>
          </p:nvSpPr>
          <p:spPr>
            <a:xfrm>
              <a:off x="-49397175" y="3291075"/>
              <a:ext cx="149675" cy="182750"/>
            </a:xfrm>
            <a:custGeom>
              <a:avLst/>
              <a:gdLst/>
              <a:ahLst/>
              <a:cxnLst/>
              <a:rect l="l" t="t" r="r" b="b"/>
              <a:pathLst>
                <a:path w="5987" h="7310" extrusionOk="0">
                  <a:moveTo>
                    <a:pt x="2143" y="0"/>
                  </a:moveTo>
                  <a:cubicBezTo>
                    <a:pt x="852" y="694"/>
                    <a:pt x="1" y="1985"/>
                    <a:pt x="1" y="3434"/>
                  </a:cubicBezTo>
                  <a:cubicBezTo>
                    <a:pt x="1" y="5577"/>
                    <a:pt x="1797" y="7310"/>
                    <a:pt x="3908" y="7310"/>
                  </a:cubicBezTo>
                  <a:cubicBezTo>
                    <a:pt x="4664" y="7310"/>
                    <a:pt x="5357" y="7057"/>
                    <a:pt x="5987" y="6679"/>
                  </a:cubicBezTo>
                  <a:cubicBezTo>
                    <a:pt x="4727" y="5734"/>
                    <a:pt x="4223" y="4537"/>
                    <a:pt x="4254" y="3371"/>
                  </a:cubicBezTo>
                  <a:cubicBezTo>
                    <a:pt x="3088" y="2773"/>
                    <a:pt x="2301" y="1670"/>
                    <a:pt x="21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111" name="Google Shape;20111;p94"/>
          <p:cNvGrpSpPr/>
          <p:nvPr/>
        </p:nvGrpSpPr>
        <p:grpSpPr>
          <a:xfrm>
            <a:off x="2193163" y="1974651"/>
            <a:ext cx="304000" cy="356205"/>
            <a:chOff x="-49375900" y="3550975"/>
            <a:chExt cx="256800" cy="300900"/>
          </a:xfrm>
        </p:grpSpPr>
        <p:sp>
          <p:nvSpPr>
            <p:cNvPr id="20112" name="Google Shape;20112;p94"/>
            <p:cNvSpPr/>
            <p:nvPr/>
          </p:nvSpPr>
          <p:spPr>
            <a:xfrm>
              <a:off x="-49231775" y="3638425"/>
              <a:ext cx="59100" cy="59075"/>
            </a:xfrm>
            <a:custGeom>
              <a:avLst/>
              <a:gdLst/>
              <a:ahLst/>
              <a:cxnLst/>
              <a:rect l="l" t="t" r="r" b="b"/>
              <a:pathLst>
                <a:path w="2364" h="2363" extrusionOk="0">
                  <a:moveTo>
                    <a:pt x="1" y="0"/>
                  </a:moveTo>
                  <a:lnTo>
                    <a:pt x="1513" y="2363"/>
                  </a:lnTo>
                  <a:lnTo>
                    <a:pt x="236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3" name="Google Shape;20113;p94"/>
            <p:cNvSpPr/>
            <p:nvPr/>
          </p:nvSpPr>
          <p:spPr>
            <a:xfrm>
              <a:off x="-49291625" y="3726625"/>
              <a:ext cx="87450" cy="123675"/>
            </a:xfrm>
            <a:custGeom>
              <a:avLst/>
              <a:gdLst/>
              <a:ahLst/>
              <a:cxnLst/>
              <a:rect l="l" t="t" r="r" b="b"/>
              <a:pathLst>
                <a:path w="3498" h="4947" extrusionOk="0">
                  <a:moveTo>
                    <a:pt x="1" y="1"/>
                  </a:moveTo>
                  <a:lnTo>
                    <a:pt x="1733" y="4947"/>
                  </a:lnTo>
                  <a:lnTo>
                    <a:pt x="349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4" name="Google Shape;20114;p94"/>
            <p:cNvSpPr/>
            <p:nvPr/>
          </p:nvSpPr>
          <p:spPr>
            <a:xfrm>
              <a:off x="-49288475" y="3647075"/>
              <a:ext cx="81150" cy="61450"/>
            </a:xfrm>
            <a:custGeom>
              <a:avLst/>
              <a:gdLst/>
              <a:ahLst/>
              <a:cxnLst/>
              <a:rect l="l" t="t" r="r" b="b"/>
              <a:pathLst>
                <a:path w="3246" h="2458" extrusionOk="0">
                  <a:moveTo>
                    <a:pt x="1607" y="1"/>
                  </a:moveTo>
                  <a:lnTo>
                    <a:pt x="1" y="2458"/>
                  </a:lnTo>
                  <a:lnTo>
                    <a:pt x="3246" y="2458"/>
                  </a:lnTo>
                  <a:lnTo>
                    <a:pt x="16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5" name="Google Shape;20115;p94"/>
            <p:cNvSpPr/>
            <p:nvPr/>
          </p:nvSpPr>
          <p:spPr>
            <a:xfrm>
              <a:off x="-49375900" y="3648650"/>
              <a:ext cx="59100" cy="59875"/>
            </a:xfrm>
            <a:custGeom>
              <a:avLst/>
              <a:gdLst/>
              <a:ahLst/>
              <a:cxnLst/>
              <a:rect l="l" t="t" r="r" b="b"/>
              <a:pathLst>
                <a:path w="2364" h="2395" extrusionOk="0">
                  <a:moveTo>
                    <a:pt x="1513" y="1"/>
                  </a:moveTo>
                  <a:lnTo>
                    <a:pt x="1" y="2395"/>
                  </a:lnTo>
                  <a:lnTo>
                    <a:pt x="2363" y="2395"/>
                  </a:lnTo>
                  <a:lnTo>
                    <a:pt x="151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6" name="Google Shape;20116;p94"/>
            <p:cNvSpPr/>
            <p:nvPr/>
          </p:nvSpPr>
          <p:spPr>
            <a:xfrm>
              <a:off x="-49229400" y="3726625"/>
              <a:ext cx="109500" cy="125250"/>
            </a:xfrm>
            <a:custGeom>
              <a:avLst/>
              <a:gdLst/>
              <a:ahLst/>
              <a:cxnLst/>
              <a:rect l="l" t="t" r="r" b="b"/>
              <a:pathLst>
                <a:path w="4380" h="5010" extrusionOk="0">
                  <a:moveTo>
                    <a:pt x="1765" y="1"/>
                  </a:moveTo>
                  <a:lnTo>
                    <a:pt x="0" y="5010"/>
                  </a:lnTo>
                  <a:lnTo>
                    <a:pt x="438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7" name="Google Shape;20117;p94"/>
            <p:cNvSpPr/>
            <p:nvPr/>
          </p:nvSpPr>
          <p:spPr>
            <a:xfrm>
              <a:off x="-49179000" y="3648650"/>
              <a:ext cx="59900" cy="59875"/>
            </a:xfrm>
            <a:custGeom>
              <a:avLst/>
              <a:gdLst/>
              <a:ahLst/>
              <a:cxnLst/>
              <a:rect l="l" t="t" r="r" b="b"/>
              <a:pathLst>
                <a:path w="2396" h="2395" extrusionOk="0">
                  <a:moveTo>
                    <a:pt x="851" y="1"/>
                  </a:moveTo>
                  <a:lnTo>
                    <a:pt x="1" y="2395"/>
                  </a:lnTo>
                  <a:lnTo>
                    <a:pt x="2395" y="2395"/>
                  </a:lnTo>
                  <a:lnTo>
                    <a:pt x="8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8" name="Google Shape;20118;p94"/>
            <p:cNvSpPr/>
            <p:nvPr/>
          </p:nvSpPr>
          <p:spPr>
            <a:xfrm>
              <a:off x="-49323125" y="3638425"/>
              <a:ext cx="59100" cy="59075"/>
            </a:xfrm>
            <a:custGeom>
              <a:avLst/>
              <a:gdLst/>
              <a:ahLst/>
              <a:cxnLst/>
              <a:rect l="l" t="t" r="r" b="b"/>
              <a:pathLst>
                <a:path w="2364" h="2363" extrusionOk="0">
                  <a:moveTo>
                    <a:pt x="0" y="0"/>
                  </a:moveTo>
                  <a:lnTo>
                    <a:pt x="819" y="2363"/>
                  </a:lnTo>
                  <a:lnTo>
                    <a:pt x="236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9" name="Google Shape;20119;p94"/>
            <p:cNvSpPr/>
            <p:nvPr/>
          </p:nvSpPr>
          <p:spPr>
            <a:xfrm>
              <a:off x="-49375100" y="3726625"/>
              <a:ext cx="108700" cy="125250"/>
            </a:xfrm>
            <a:custGeom>
              <a:avLst/>
              <a:gdLst/>
              <a:ahLst/>
              <a:cxnLst/>
              <a:rect l="l" t="t" r="r" b="b"/>
              <a:pathLst>
                <a:path w="4348" h="5010" extrusionOk="0">
                  <a:moveTo>
                    <a:pt x="0" y="1"/>
                  </a:moveTo>
                  <a:lnTo>
                    <a:pt x="4348" y="5010"/>
                  </a:lnTo>
                  <a:lnTo>
                    <a:pt x="258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0" name="Google Shape;20120;p94"/>
            <p:cNvSpPr/>
            <p:nvPr/>
          </p:nvSpPr>
          <p:spPr>
            <a:xfrm>
              <a:off x="-49256975" y="3550975"/>
              <a:ext cx="17350" cy="53600"/>
            </a:xfrm>
            <a:custGeom>
              <a:avLst/>
              <a:gdLst/>
              <a:ahLst/>
              <a:cxnLst/>
              <a:rect l="l" t="t" r="r" b="b"/>
              <a:pathLst>
                <a:path w="694" h="2144" extrusionOk="0">
                  <a:moveTo>
                    <a:pt x="347" y="1"/>
                  </a:moveTo>
                  <a:cubicBezTo>
                    <a:pt x="158" y="1"/>
                    <a:pt x="1" y="159"/>
                    <a:pt x="1" y="348"/>
                  </a:cubicBezTo>
                  <a:lnTo>
                    <a:pt x="1" y="1797"/>
                  </a:lnTo>
                  <a:cubicBezTo>
                    <a:pt x="1" y="1986"/>
                    <a:pt x="158" y="2143"/>
                    <a:pt x="347" y="2143"/>
                  </a:cubicBezTo>
                  <a:cubicBezTo>
                    <a:pt x="536" y="2143"/>
                    <a:pt x="694" y="1986"/>
                    <a:pt x="694" y="1797"/>
                  </a:cubicBezTo>
                  <a:lnTo>
                    <a:pt x="694" y="348"/>
                  </a:lnTo>
                  <a:cubicBezTo>
                    <a:pt x="694" y="159"/>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1" name="Google Shape;20121;p94"/>
            <p:cNvSpPr/>
            <p:nvPr/>
          </p:nvSpPr>
          <p:spPr>
            <a:xfrm>
              <a:off x="-49323125" y="3575850"/>
              <a:ext cx="43350" cy="32650"/>
            </a:xfrm>
            <a:custGeom>
              <a:avLst/>
              <a:gdLst/>
              <a:ahLst/>
              <a:cxnLst/>
              <a:rect l="l" t="t" r="r" b="b"/>
              <a:pathLst>
                <a:path w="1734" h="1306" extrusionOk="0">
                  <a:moveTo>
                    <a:pt x="371" y="0"/>
                  </a:moveTo>
                  <a:cubicBezTo>
                    <a:pt x="259" y="0"/>
                    <a:pt x="147" y="56"/>
                    <a:pt x="63" y="140"/>
                  </a:cubicBezTo>
                  <a:cubicBezTo>
                    <a:pt x="0" y="298"/>
                    <a:pt x="32" y="518"/>
                    <a:pt x="189" y="613"/>
                  </a:cubicBezTo>
                  <a:lnTo>
                    <a:pt x="1166" y="1274"/>
                  </a:lnTo>
                  <a:cubicBezTo>
                    <a:pt x="1261" y="1306"/>
                    <a:pt x="1292" y="1306"/>
                    <a:pt x="1387" y="1306"/>
                  </a:cubicBezTo>
                  <a:cubicBezTo>
                    <a:pt x="1481" y="1306"/>
                    <a:pt x="1607" y="1211"/>
                    <a:pt x="1639" y="1148"/>
                  </a:cubicBezTo>
                  <a:cubicBezTo>
                    <a:pt x="1733" y="991"/>
                    <a:pt x="1702" y="802"/>
                    <a:pt x="1544" y="676"/>
                  </a:cubicBezTo>
                  <a:lnTo>
                    <a:pt x="536" y="46"/>
                  </a:lnTo>
                  <a:cubicBezTo>
                    <a:pt x="483" y="14"/>
                    <a:pt x="427" y="0"/>
                    <a:pt x="3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2" name="Google Shape;20122;p94"/>
            <p:cNvSpPr/>
            <p:nvPr/>
          </p:nvSpPr>
          <p:spPr>
            <a:xfrm>
              <a:off x="-49217575" y="3575525"/>
              <a:ext cx="44900" cy="32975"/>
            </a:xfrm>
            <a:custGeom>
              <a:avLst/>
              <a:gdLst/>
              <a:ahLst/>
              <a:cxnLst/>
              <a:rect l="l" t="t" r="r" b="b"/>
              <a:pathLst>
                <a:path w="1796" h="1319" extrusionOk="0">
                  <a:moveTo>
                    <a:pt x="1370" y="0"/>
                  </a:moveTo>
                  <a:cubicBezTo>
                    <a:pt x="1309" y="0"/>
                    <a:pt x="1248" y="18"/>
                    <a:pt x="1197" y="59"/>
                  </a:cubicBezTo>
                  <a:lnTo>
                    <a:pt x="221" y="689"/>
                  </a:lnTo>
                  <a:cubicBezTo>
                    <a:pt x="63" y="752"/>
                    <a:pt x="0" y="1004"/>
                    <a:pt x="95" y="1161"/>
                  </a:cubicBezTo>
                  <a:cubicBezTo>
                    <a:pt x="158" y="1287"/>
                    <a:pt x="252" y="1319"/>
                    <a:pt x="378" y="1319"/>
                  </a:cubicBezTo>
                  <a:cubicBezTo>
                    <a:pt x="473" y="1319"/>
                    <a:pt x="536" y="1287"/>
                    <a:pt x="567" y="1287"/>
                  </a:cubicBezTo>
                  <a:lnTo>
                    <a:pt x="1575" y="657"/>
                  </a:lnTo>
                  <a:cubicBezTo>
                    <a:pt x="1733" y="563"/>
                    <a:pt x="1796" y="342"/>
                    <a:pt x="1670" y="185"/>
                  </a:cubicBezTo>
                  <a:cubicBezTo>
                    <a:pt x="1627" y="78"/>
                    <a:pt x="1498" y="0"/>
                    <a:pt x="13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123" name="Google Shape;20123;p94"/>
          <p:cNvGrpSpPr/>
          <p:nvPr/>
        </p:nvGrpSpPr>
        <p:grpSpPr>
          <a:xfrm>
            <a:off x="2188516" y="2411946"/>
            <a:ext cx="313293" cy="356205"/>
            <a:chOff x="-49378250" y="3920375"/>
            <a:chExt cx="264650" cy="300900"/>
          </a:xfrm>
        </p:grpSpPr>
        <p:sp>
          <p:nvSpPr>
            <p:cNvPr id="20124" name="Google Shape;20124;p94"/>
            <p:cNvSpPr/>
            <p:nvPr/>
          </p:nvSpPr>
          <p:spPr>
            <a:xfrm>
              <a:off x="-49272725" y="4185025"/>
              <a:ext cx="70925" cy="35475"/>
            </a:xfrm>
            <a:custGeom>
              <a:avLst/>
              <a:gdLst/>
              <a:ahLst/>
              <a:cxnLst/>
              <a:rect l="l" t="t" r="r" b="b"/>
              <a:pathLst>
                <a:path w="2837" h="1419" extrusionOk="0">
                  <a:moveTo>
                    <a:pt x="32" y="0"/>
                  </a:moveTo>
                  <a:lnTo>
                    <a:pt x="32" y="378"/>
                  </a:lnTo>
                  <a:lnTo>
                    <a:pt x="1" y="378"/>
                  </a:lnTo>
                  <a:cubicBezTo>
                    <a:pt x="1" y="945"/>
                    <a:pt x="473" y="1418"/>
                    <a:pt x="1040" y="1418"/>
                  </a:cubicBezTo>
                  <a:lnTo>
                    <a:pt x="1765" y="1418"/>
                  </a:lnTo>
                  <a:cubicBezTo>
                    <a:pt x="2364" y="1418"/>
                    <a:pt x="2836" y="945"/>
                    <a:pt x="2836" y="378"/>
                  </a:cubicBezTo>
                  <a:lnTo>
                    <a:pt x="283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5" name="Google Shape;20125;p94"/>
            <p:cNvSpPr/>
            <p:nvPr/>
          </p:nvSpPr>
          <p:spPr>
            <a:xfrm>
              <a:off x="-49378250" y="3920375"/>
              <a:ext cx="87425" cy="300900"/>
            </a:xfrm>
            <a:custGeom>
              <a:avLst/>
              <a:gdLst/>
              <a:ahLst/>
              <a:cxnLst/>
              <a:rect l="l" t="t" r="r" b="b"/>
              <a:pathLst>
                <a:path w="3497" h="12036" extrusionOk="0">
                  <a:moveTo>
                    <a:pt x="347" y="1"/>
                  </a:moveTo>
                  <a:cubicBezTo>
                    <a:pt x="158" y="1"/>
                    <a:pt x="0" y="158"/>
                    <a:pt x="0" y="347"/>
                  </a:cubicBezTo>
                  <a:lnTo>
                    <a:pt x="0" y="1418"/>
                  </a:lnTo>
                  <a:lnTo>
                    <a:pt x="1764" y="1418"/>
                  </a:lnTo>
                  <a:cubicBezTo>
                    <a:pt x="1953" y="1418"/>
                    <a:pt x="2111" y="1576"/>
                    <a:pt x="2111" y="1765"/>
                  </a:cubicBezTo>
                  <a:cubicBezTo>
                    <a:pt x="2111" y="1954"/>
                    <a:pt x="1953" y="2112"/>
                    <a:pt x="1764" y="2112"/>
                  </a:cubicBezTo>
                  <a:lnTo>
                    <a:pt x="0" y="2112"/>
                  </a:lnTo>
                  <a:lnTo>
                    <a:pt x="0" y="2836"/>
                  </a:lnTo>
                  <a:lnTo>
                    <a:pt x="1071" y="2836"/>
                  </a:lnTo>
                  <a:cubicBezTo>
                    <a:pt x="1260" y="2836"/>
                    <a:pt x="1418" y="2994"/>
                    <a:pt x="1418" y="3183"/>
                  </a:cubicBezTo>
                  <a:cubicBezTo>
                    <a:pt x="1418" y="3372"/>
                    <a:pt x="1260" y="3529"/>
                    <a:pt x="1071" y="3529"/>
                  </a:cubicBezTo>
                  <a:lnTo>
                    <a:pt x="0" y="3529"/>
                  </a:lnTo>
                  <a:lnTo>
                    <a:pt x="0" y="4254"/>
                  </a:lnTo>
                  <a:lnTo>
                    <a:pt x="1764" y="4254"/>
                  </a:lnTo>
                  <a:cubicBezTo>
                    <a:pt x="1953" y="4254"/>
                    <a:pt x="2111" y="4411"/>
                    <a:pt x="2111" y="4600"/>
                  </a:cubicBezTo>
                  <a:cubicBezTo>
                    <a:pt x="2111" y="4789"/>
                    <a:pt x="1953" y="4947"/>
                    <a:pt x="1764" y="4947"/>
                  </a:cubicBezTo>
                  <a:lnTo>
                    <a:pt x="0" y="4947"/>
                  </a:lnTo>
                  <a:lnTo>
                    <a:pt x="0" y="5672"/>
                  </a:lnTo>
                  <a:lnTo>
                    <a:pt x="1071" y="5672"/>
                  </a:lnTo>
                  <a:cubicBezTo>
                    <a:pt x="1260" y="5672"/>
                    <a:pt x="1418" y="5829"/>
                    <a:pt x="1418" y="6018"/>
                  </a:cubicBezTo>
                  <a:cubicBezTo>
                    <a:pt x="1418" y="6207"/>
                    <a:pt x="1260" y="6365"/>
                    <a:pt x="1071" y="6365"/>
                  </a:cubicBezTo>
                  <a:lnTo>
                    <a:pt x="0" y="6365"/>
                  </a:lnTo>
                  <a:lnTo>
                    <a:pt x="0" y="7089"/>
                  </a:lnTo>
                  <a:lnTo>
                    <a:pt x="1764" y="7089"/>
                  </a:lnTo>
                  <a:cubicBezTo>
                    <a:pt x="1953" y="7089"/>
                    <a:pt x="2111" y="7247"/>
                    <a:pt x="2111" y="7436"/>
                  </a:cubicBezTo>
                  <a:cubicBezTo>
                    <a:pt x="2111" y="7625"/>
                    <a:pt x="1953" y="7782"/>
                    <a:pt x="1764" y="7782"/>
                  </a:cubicBezTo>
                  <a:lnTo>
                    <a:pt x="0" y="7782"/>
                  </a:lnTo>
                  <a:lnTo>
                    <a:pt x="0" y="8507"/>
                  </a:lnTo>
                  <a:lnTo>
                    <a:pt x="1071" y="8507"/>
                  </a:lnTo>
                  <a:cubicBezTo>
                    <a:pt x="1260" y="8507"/>
                    <a:pt x="1418" y="8665"/>
                    <a:pt x="1418" y="8854"/>
                  </a:cubicBezTo>
                  <a:cubicBezTo>
                    <a:pt x="1418" y="9043"/>
                    <a:pt x="1260" y="9200"/>
                    <a:pt x="1071" y="9200"/>
                  </a:cubicBezTo>
                  <a:lnTo>
                    <a:pt x="0" y="9200"/>
                  </a:lnTo>
                  <a:lnTo>
                    <a:pt x="0" y="9925"/>
                  </a:lnTo>
                  <a:lnTo>
                    <a:pt x="1764" y="9925"/>
                  </a:lnTo>
                  <a:cubicBezTo>
                    <a:pt x="1953" y="9925"/>
                    <a:pt x="2111" y="10082"/>
                    <a:pt x="2111" y="10271"/>
                  </a:cubicBezTo>
                  <a:cubicBezTo>
                    <a:pt x="2111" y="10460"/>
                    <a:pt x="1953" y="10618"/>
                    <a:pt x="1764" y="10618"/>
                  </a:cubicBezTo>
                  <a:lnTo>
                    <a:pt x="0" y="10618"/>
                  </a:lnTo>
                  <a:lnTo>
                    <a:pt x="0" y="11689"/>
                  </a:lnTo>
                  <a:cubicBezTo>
                    <a:pt x="0" y="11878"/>
                    <a:pt x="158" y="12036"/>
                    <a:pt x="347" y="12036"/>
                  </a:cubicBezTo>
                  <a:lnTo>
                    <a:pt x="3151" y="12036"/>
                  </a:lnTo>
                  <a:cubicBezTo>
                    <a:pt x="3340" y="12036"/>
                    <a:pt x="3497" y="11878"/>
                    <a:pt x="3497" y="11689"/>
                  </a:cubicBezTo>
                  <a:lnTo>
                    <a:pt x="3497" y="379"/>
                  </a:lnTo>
                  <a:cubicBezTo>
                    <a:pt x="3497" y="158"/>
                    <a:pt x="3340" y="1"/>
                    <a:pt x="31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6" name="Google Shape;20126;p94"/>
            <p:cNvSpPr/>
            <p:nvPr/>
          </p:nvSpPr>
          <p:spPr>
            <a:xfrm>
              <a:off x="-49185300" y="3920375"/>
              <a:ext cx="71700" cy="87450"/>
            </a:xfrm>
            <a:custGeom>
              <a:avLst/>
              <a:gdLst/>
              <a:ahLst/>
              <a:cxnLst/>
              <a:rect l="l" t="t" r="r" b="b"/>
              <a:pathLst>
                <a:path w="2868" h="3498" extrusionOk="0">
                  <a:moveTo>
                    <a:pt x="2490" y="1"/>
                  </a:moveTo>
                  <a:cubicBezTo>
                    <a:pt x="1765" y="1"/>
                    <a:pt x="1229" y="32"/>
                    <a:pt x="631" y="631"/>
                  </a:cubicBezTo>
                  <a:cubicBezTo>
                    <a:pt x="253" y="1040"/>
                    <a:pt x="1" y="1576"/>
                    <a:pt x="1" y="2143"/>
                  </a:cubicBezTo>
                  <a:cubicBezTo>
                    <a:pt x="1" y="2868"/>
                    <a:pt x="631" y="3498"/>
                    <a:pt x="1418" y="3498"/>
                  </a:cubicBezTo>
                  <a:cubicBezTo>
                    <a:pt x="2017" y="3498"/>
                    <a:pt x="2553" y="3120"/>
                    <a:pt x="2742" y="2553"/>
                  </a:cubicBezTo>
                  <a:cubicBezTo>
                    <a:pt x="2868" y="2238"/>
                    <a:pt x="2805" y="1923"/>
                    <a:pt x="2616" y="1702"/>
                  </a:cubicBezTo>
                  <a:cubicBezTo>
                    <a:pt x="2395" y="1450"/>
                    <a:pt x="2269" y="1135"/>
                    <a:pt x="2742" y="568"/>
                  </a:cubicBezTo>
                  <a:cubicBezTo>
                    <a:pt x="2836" y="442"/>
                    <a:pt x="2868" y="316"/>
                    <a:pt x="2805" y="190"/>
                  </a:cubicBezTo>
                  <a:cubicBezTo>
                    <a:pt x="2742" y="95"/>
                    <a:pt x="2616" y="1"/>
                    <a:pt x="24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7" name="Google Shape;20127;p94"/>
            <p:cNvSpPr/>
            <p:nvPr/>
          </p:nvSpPr>
          <p:spPr>
            <a:xfrm>
              <a:off x="-49182150" y="4019625"/>
              <a:ext cx="64625" cy="42550"/>
            </a:xfrm>
            <a:custGeom>
              <a:avLst/>
              <a:gdLst/>
              <a:ahLst/>
              <a:cxnLst/>
              <a:rect l="l" t="t" r="r" b="b"/>
              <a:pathLst>
                <a:path w="2585" h="1702" extrusionOk="0">
                  <a:moveTo>
                    <a:pt x="316" y="0"/>
                  </a:moveTo>
                  <a:cubicBezTo>
                    <a:pt x="158" y="473"/>
                    <a:pt x="32" y="1103"/>
                    <a:pt x="1" y="1702"/>
                  </a:cubicBezTo>
                  <a:lnTo>
                    <a:pt x="2584" y="1702"/>
                  </a:lnTo>
                  <a:cubicBezTo>
                    <a:pt x="2521" y="1103"/>
                    <a:pt x="2427" y="504"/>
                    <a:pt x="2269" y="0"/>
                  </a:cubicBezTo>
                  <a:cubicBezTo>
                    <a:pt x="1954" y="158"/>
                    <a:pt x="1639" y="252"/>
                    <a:pt x="1292" y="252"/>
                  </a:cubicBezTo>
                  <a:cubicBezTo>
                    <a:pt x="946" y="252"/>
                    <a:pt x="631" y="158"/>
                    <a:pt x="3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8" name="Google Shape;20128;p94"/>
            <p:cNvSpPr/>
            <p:nvPr/>
          </p:nvSpPr>
          <p:spPr>
            <a:xfrm>
              <a:off x="-49185300" y="4078700"/>
              <a:ext cx="70925" cy="141800"/>
            </a:xfrm>
            <a:custGeom>
              <a:avLst/>
              <a:gdLst/>
              <a:ahLst/>
              <a:cxnLst/>
              <a:rect l="l" t="t" r="r" b="b"/>
              <a:pathLst>
                <a:path w="2837" h="5672" extrusionOk="0">
                  <a:moveTo>
                    <a:pt x="32" y="0"/>
                  </a:moveTo>
                  <a:cubicBezTo>
                    <a:pt x="1" y="378"/>
                    <a:pt x="1" y="756"/>
                    <a:pt x="1" y="1071"/>
                  </a:cubicBezTo>
                  <a:cubicBezTo>
                    <a:pt x="1" y="2773"/>
                    <a:pt x="316" y="5671"/>
                    <a:pt x="1418" y="5671"/>
                  </a:cubicBezTo>
                  <a:cubicBezTo>
                    <a:pt x="2521" y="5671"/>
                    <a:pt x="2836" y="2804"/>
                    <a:pt x="2836" y="1071"/>
                  </a:cubicBezTo>
                  <a:cubicBezTo>
                    <a:pt x="2805" y="756"/>
                    <a:pt x="2805" y="410"/>
                    <a:pt x="27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9" name="Google Shape;20129;p94"/>
            <p:cNvSpPr/>
            <p:nvPr/>
          </p:nvSpPr>
          <p:spPr>
            <a:xfrm>
              <a:off x="-49271150" y="3920375"/>
              <a:ext cx="65400" cy="70125"/>
            </a:xfrm>
            <a:custGeom>
              <a:avLst/>
              <a:gdLst/>
              <a:ahLst/>
              <a:cxnLst/>
              <a:rect l="l" t="t" r="r" b="b"/>
              <a:pathLst>
                <a:path w="2616" h="2805" extrusionOk="0">
                  <a:moveTo>
                    <a:pt x="1324" y="1"/>
                  </a:moveTo>
                  <a:cubicBezTo>
                    <a:pt x="1182" y="1"/>
                    <a:pt x="1040" y="64"/>
                    <a:pt x="977" y="190"/>
                  </a:cubicBezTo>
                  <a:lnTo>
                    <a:pt x="1" y="2805"/>
                  </a:lnTo>
                  <a:lnTo>
                    <a:pt x="2616" y="2805"/>
                  </a:lnTo>
                  <a:lnTo>
                    <a:pt x="1670" y="190"/>
                  </a:lnTo>
                  <a:cubicBezTo>
                    <a:pt x="1607" y="64"/>
                    <a:pt x="1466" y="1"/>
                    <a:pt x="132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0" name="Google Shape;20130;p94"/>
            <p:cNvSpPr/>
            <p:nvPr/>
          </p:nvSpPr>
          <p:spPr>
            <a:xfrm>
              <a:off x="-49272725" y="4007800"/>
              <a:ext cx="70125" cy="159925"/>
            </a:xfrm>
            <a:custGeom>
              <a:avLst/>
              <a:gdLst/>
              <a:ahLst/>
              <a:cxnLst/>
              <a:rect l="l" t="t" r="r" b="b"/>
              <a:pathLst>
                <a:path w="2805" h="6397" extrusionOk="0">
                  <a:moveTo>
                    <a:pt x="1" y="1"/>
                  </a:moveTo>
                  <a:lnTo>
                    <a:pt x="1" y="6396"/>
                  </a:lnTo>
                  <a:lnTo>
                    <a:pt x="2805" y="6396"/>
                  </a:lnTo>
                  <a:lnTo>
                    <a:pt x="280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131" name="Google Shape;20131;p94"/>
          <p:cNvGrpSpPr/>
          <p:nvPr/>
        </p:nvGrpSpPr>
        <p:grpSpPr>
          <a:xfrm>
            <a:off x="907504" y="2904744"/>
            <a:ext cx="312375" cy="357123"/>
            <a:chOff x="-47505300" y="3200500"/>
            <a:chExt cx="263875" cy="301675"/>
          </a:xfrm>
        </p:grpSpPr>
        <p:sp>
          <p:nvSpPr>
            <p:cNvPr id="20132" name="Google Shape;20132;p94"/>
            <p:cNvSpPr/>
            <p:nvPr/>
          </p:nvSpPr>
          <p:spPr>
            <a:xfrm>
              <a:off x="-47382425" y="3306025"/>
              <a:ext cx="52800" cy="53600"/>
            </a:xfrm>
            <a:custGeom>
              <a:avLst/>
              <a:gdLst/>
              <a:ahLst/>
              <a:cxnLst/>
              <a:rect l="l" t="t" r="r" b="b"/>
              <a:pathLst>
                <a:path w="2112" h="2144" extrusionOk="0">
                  <a:moveTo>
                    <a:pt x="1387" y="1"/>
                  </a:moveTo>
                  <a:cubicBezTo>
                    <a:pt x="1198" y="726"/>
                    <a:pt x="694" y="1261"/>
                    <a:pt x="1" y="1387"/>
                  </a:cubicBezTo>
                  <a:lnTo>
                    <a:pt x="1" y="2143"/>
                  </a:lnTo>
                  <a:lnTo>
                    <a:pt x="2111" y="2143"/>
                  </a:lnTo>
                  <a:lnTo>
                    <a:pt x="211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3" name="Google Shape;20133;p94"/>
            <p:cNvSpPr/>
            <p:nvPr/>
          </p:nvSpPr>
          <p:spPr>
            <a:xfrm>
              <a:off x="-47382425" y="3306025"/>
              <a:ext cx="15775" cy="15800"/>
            </a:xfrm>
            <a:custGeom>
              <a:avLst/>
              <a:gdLst/>
              <a:ahLst/>
              <a:cxnLst/>
              <a:rect l="l" t="t" r="r" b="b"/>
              <a:pathLst>
                <a:path w="631" h="632" extrusionOk="0">
                  <a:moveTo>
                    <a:pt x="1" y="1"/>
                  </a:moveTo>
                  <a:lnTo>
                    <a:pt x="1" y="631"/>
                  </a:lnTo>
                  <a:cubicBezTo>
                    <a:pt x="316" y="568"/>
                    <a:pt x="536" y="316"/>
                    <a:pt x="6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4" name="Google Shape;20134;p94"/>
            <p:cNvSpPr/>
            <p:nvPr/>
          </p:nvSpPr>
          <p:spPr>
            <a:xfrm>
              <a:off x="-47487975" y="3200500"/>
              <a:ext cx="210325" cy="301675"/>
            </a:xfrm>
            <a:custGeom>
              <a:avLst/>
              <a:gdLst/>
              <a:ahLst/>
              <a:cxnLst/>
              <a:rect l="l" t="t" r="r" b="b"/>
              <a:pathLst>
                <a:path w="8413" h="12067" extrusionOk="0">
                  <a:moveTo>
                    <a:pt x="3845" y="2111"/>
                  </a:moveTo>
                  <a:cubicBezTo>
                    <a:pt x="4727" y="2111"/>
                    <a:pt x="5420" y="2678"/>
                    <a:pt x="5577" y="3529"/>
                  </a:cubicBezTo>
                  <a:lnTo>
                    <a:pt x="6680" y="3529"/>
                  </a:lnTo>
                  <a:cubicBezTo>
                    <a:pt x="6901" y="3529"/>
                    <a:pt x="7058" y="3686"/>
                    <a:pt x="7058" y="3875"/>
                  </a:cubicBezTo>
                  <a:lnTo>
                    <a:pt x="7058" y="6711"/>
                  </a:lnTo>
                  <a:lnTo>
                    <a:pt x="6995" y="6711"/>
                  </a:lnTo>
                  <a:cubicBezTo>
                    <a:pt x="6995" y="6900"/>
                    <a:pt x="6838" y="7057"/>
                    <a:pt x="6648" y="7057"/>
                  </a:cubicBezTo>
                  <a:lnTo>
                    <a:pt x="3845" y="7057"/>
                  </a:lnTo>
                  <a:cubicBezTo>
                    <a:pt x="3656" y="7057"/>
                    <a:pt x="3498" y="6900"/>
                    <a:pt x="3498" y="6711"/>
                  </a:cubicBezTo>
                  <a:lnTo>
                    <a:pt x="3498" y="5608"/>
                  </a:lnTo>
                  <a:cubicBezTo>
                    <a:pt x="2710" y="5451"/>
                    <a:pt x="2080" y="4726"/>
                    <a:pt x="2080" y="3875"/>
                  </a:cubicBezTo>
                  <a:cubicBezTo>
                    <a:pt x="2080" y="2899"/>
                    <a:pt x="2868" y="2111"/>
                    <a:pt x="3845" y="2111"/>
                  </a:cubicBezTo>
                  <a:close/>
                  <a:moveTo>
                    <a:pt x="5262" y="8444"/>
                  </a:moveTo>
                  <a:cubicBezTo>
                    <a:pt x="5483" y="8444"/>
                    <a:pt x="5640" y="8601"/>
                    <a:pt x="5640" y="8790"/>
                  </a:cubicBezTo>
                  <a:cubicBezTo>
                    <a:pt x="5640" y="8979"/>
                    <a:pt x="5483" y="9137"/>
                    <a:pt x="5262" y="9137"/>
                  </a:cubicBezTo>
                  <a:lnTo>
                    <a:pt x="2490" y="9137"/>
                  </a:lnTo>
                  <a:cubicBezTo>
                    <a:pt x="2269" y="9137"/>
                    <a:pt x="2112" y="8979"/>
                    <a:pt x="2112" y="8790"/>
                  </a:cubicBezTo>
                  <a:cubicBezTo>
                    <a:pt x="2112" y="8601"/>
                    <a:pt x="2269" y="8444"/>
                    <a:pt x="2490" y="8444"/>
                  </a:cubicBezTo>
                  <a:close/>
                  <a:moveTo>
                    <a:pt x="6680" y="8444"/>
                  </a:moveTo>
                  <a:cubicBezTo>
                    <a:pt x="6901" y="8444"/>
                    <a:pt x="7058" y="8601"/>
                    <a:pt x="7058" y="8790"/>
                  </a:cubicBezTo>
                  <a:cubicBezTo>
                    <a:pt x="6995" y="8979"/>
                    <a:pt x="6838" y="9137"/>
                    <a:pt x="6680" y="9137"/>
                  </a:cubicBezTo>
                  <a:cubicBezTo>
                    <a:pt x="6491" y="9137"/>
                    <a:pt x="6333" y="8979"/>
                    <a:pt x="6333" y="8790"/>
                  </a:cubicBezTo>
                  <a:cubicBezTo>
                    <a:pt x="6333" y="8601"/>
                    <a:pt x="6491" y="8444"/>
                    <a:pt x="6680" y="8444"/>
                  </a:cubicBezTo>
                  <a:close/>
                  <a:moveTo>
                    <a:pt x="6680" y="9861"/>
                  </a:moveTo>
                  <a:cubicBezTo>
                    <a:pt x="6901" y="9861"/>
                    <a:pt x="7058" y="10019"/>
                    <a:pt x="7058" y="10208"/>
                  </a:cubicBezTo>
                  <a:cubicBezTo>
                    <a:pt x="7058" y="10397"/>
                    <a:pt x="6838" y="10554"/>
                    <a:pt x="6680" y="10554"/>
                  </a:cubicBezTo>
                  <a:lnTo>
                    <a:pt x="2490" y="10554"/>
                  </a:lnTo>
                  <a:cubicBezTo>
                    <a:pt x="2269" y="10554"/>
                    <a:pt x="2112" y="10397"/>
                    <a:pt x="2112" y="10208"/>
                  </a:cubicBezTo>
                  <a:cubicBezTo>
                    <a:pt x="2112" y="10019"/>
                    <a:pt x="2269" y="9861"/>
                    <a:pt x="2490" y="9861"/>
                  </a:cubicBezTo>
                  <a:close/>
                  <a:moveTo>
                    <a:pt x="347" y="0"/>
                  </a:moveTo>
                  <a:cubicBezTo>
                    <a:pt x="158" y="0"/>
                    <a:pt x="1" y="158"/>
                    <a:pt x="1" y="378"/>
                  </a:cubicBezTo>
                  <a:lnTo>
                    <a:pt x="1" y="1418"/>
                  </a:lnTo>
                  <a:lnTo>
                    <a:pt x="1072" y="1418"/>
                  </a:lnTo>
                  <a:cubicBezTo>
                    <a:pt x="1261" y="1418"/>
                    <a:pt x="1419" y="1576"/>
                    <a:pt x="1419" y="1796"/>
                  </a:cubicBezTo>
                  <a:cubicBezTo>
                    <a:pt x="1419" y="1985"/>
                    <a:pt x="1261" y="2143"/>
                    <a:pt x="1072" y="2143"/>
                  </a:cubicBezTo>
                  <a:lnTo>
                    <a:pt x="1" y="2143"/>
                  </a:lnTo>
                  <a:lnTo>
                    <a:pt x="1" y="3560"/>
                  </a:lnTo>
                  <a:lnTo>
                    <a:pt x="1072" y="3560"/>
                  </a:lnTo>
                  <a:cubicBezTo>
                    <a:pt x="1261" y="3560"/>
                    <a:pt x="1419" y="3718"/>
                    <a:pt x="1419" y="3907"/>
                  </a:cubicBezTo>
                  <a:cubicBezTo>
                    <a:pt x="1419" y="4096"/>
                    <a:pt x="1261" y="4253"/>
                    <a:pt x="1072" y="4253"/>
                  </a:cubicBezTo>
                  <a:lnTo>
                    <a:pt x="1" y="4253"/>
                  </a:lnTo>
                  <a:lnTo>
                    <a:pt x="1" y="5671"/>
                  </a:lnTo>
                  <a:lnTo>
                    <a:pt x="1072" y="5671"/>
                  </a:lnTo>
                  <a:cubicBezTo>
                    <a:pt x="1261" y="5671"/>
                    <a:pt x="1419" y="5829"/>
                    <a:pt x="1419" y="6049"/>
                  </a:cubicBezTo>
                  <a:cubicBezTo>
                    <a:pt x="1419" y="6238"/>
                    <a:pt x="1261" y="6396"/>
                    <a:pt x="1072" y="6396"/>
                  </a:cubicBezTo>
                  <a:lnTo>
                    <a:pt x="1" y="6396"/>
                  </a:lnTo>
                  <a:lnTo>
                    <a:pt x="1" y="7814"/>
                  </a:lnTo>
                  <a:lnTo>
                    <a:pt x="1072" y="7814"/>
                  </a:lnTo>
                  <a:cubicBezTo>
                    <a:pt x="1261" y="7814"/>
                    <a:pt x="1419" y="7971"/>
                    <a:pt x="1419" y="8160"/>
                  </a:cubicBezTo>
                  <a:cubicBezTo>
                    <a:pt x="1419" y="8349"/>
                    <a:pt x="1261" y="8507"/>
                    <a:pt x="1072" y="8507"/>
                  </a:cubicBezTo>
                  <a:lnTo>
                    <a:pt x="1" y="8507"/>
                  </a:lnTo>
                  <a:lnTo>
                    <a:pt x="1" y="9924"/>
                  </a:lnTo>
                  <a:lnTo>
                    <a:pt x="1072" y="9924"/>
                  </a:lnTo>
                  <a:cubicBezTo>
                    <a:pt x="1261" y="9924"/>
                    <a:pt x="1419" y="10082"/>
                    <a:pt x="1419" y="10302"/>
                  </a:cubicBezTo>
                  <a:cubicBezTo>
                    <a:pt x="1419" y="10491"/>
                    <a:pt x="1261" y="10649"/>
                    <a:pt x="1072" y="10649"/>
                  </a:cubicBezTo>
                  <a:lnTo>
                    <a:pt x="1" y="10649"/>
                  </a:lnTo>
                  <a:lnTo>
                    <a:pt x="1" y="11689"/>
                  </a:lnTo>
                  <a:cubicBezTo>
                    <a:pt x="1" y="11909"/>
                    <a:pt x="158" y="12067"/>
                    <a:pt x="347" y="12067"/>
                  </a:cubicBezTo>
                  <a:lnTo>
                    <a:pt x="8066" y="12067"/>
                  </a:lnTo>
                  <a:cubicBezTo>
                    <a:pt x="8255" y="12067"/>
                    <a:pt x="8413" y="11909"/>
                    <a:pt x="8413" y="11689"/>
                  </a:cubicBezTo>
                  <a:lnTo>
                    <a:pt x="8413" y="410"/>
                  </a:lnTo>
                  <a:cubicBezTo>
                    <a:pt x="8413" y="158"/>
                    <a:pt x="8255" y="0"/>
                    <a:pt x="806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5" name="Google Shape;20135;p94"/>
            <p:cNvSpPr/>
            <p:nvPr/>
          </p:nvSpPr>
          <p:spPr>
            <a:xfrm>
              <a:off x="-47417875" y="3271375"/>
              <a:ext cx="51225" cy="51225"/>
            </a:xfrm>
            <a:custGeom>
              <a:avLst/>
              <a:gdLst/>
              <a:ahLst/>
              <a:cxnLst/>
              <a:rect l="l" t="t" r="r" b="b"/>
              <a:pathLst>
                <a:path w="2049" h="2049" extrusionOk="0">
                  <a:moveTo>
                    <a:pt x="1041" y="1"/>
                  </a:moveTo>
                  <a:cubicBezTo>
                    <a:pt x="473" y="1"/>
                    <a:pt x="1" y="473"/>
                    <a:pt x="1" y="1072"/>
                  </a:cubicBezTo>
                  <a:cubicBezTo>
                    <a:pt x="1" y="1545"/>
                    <a:pt x="253" y="1891"/>
                    <a:pt x="694" y="2049"/>
                  </a:cubicBezTo>
                  <a:lnTo>
                    <a:pt x="694" y="1072"/>
                  </a:lnTo>
                  <a:cubicBezTo>
                    <a:pt x="694" y="883"/>
                    <a:pt x="852" y="725"/>
                    <a:pt x="1041" y="725"/>
                  </a:cubicBezTo>
                  <a:lnTo>
                    <a:pt x="2049" y="725"/>
                  </a:lnTo>
                  <a:cubicBezTo>
                    <a:pt x="1923" y="284"/>
                    <a:pt x="1513" y="1"/>
                    <a:pt x="10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6" name="Google Shape;20136;p94"/>
            <p:cNvSpPr/>
            <p:nvPr/>
          </p:nvSpPr>
          <p:spPr>
            <a:xfrm>
              <a:off x="-47505300" y="3235950"/>
              <a:ext cx="17350" cy="18125"/>
            </a:xfrm>
            <a:custGeom>
              <a:avLst/>
              <a:gdLst/>
              <a:ahLst/>
              <a:cxnLst/>
              <a:rect l="l" t="t" r="r" b="b"/>
              <a:pathLst>
                <a:path w="694" h="725" extrusionOk="0">
                  <a:moveTo>
                    <a:pt x="347" y="0"/>
                  </a:moveTo>
                  <a:cubicBezTo>
                    <a:pt x="127" y="0"/>
                    <a:pt x="1" y="158"/>
                    <a:pt x="1" y="378"/>
                  </a:cubicBezTo>
                  <a:cubicBezTo>
                    <a:pt x="1" y="567"/>
                    <a:pt x="127" y="725"/>
                    <a:pt x="347" y="725"/>
                  </a:cubicBezTo>
                  <a:lnTo>
                    <a:pt x="694" y="725"/>
                  </a:lnTo>
                  <a:lnTo>
                    <a:pt x="69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7" name="Google Shape;20137;p94"/>
            <p:cNvSpPr/>
            <p:nvPr/>
          </p:nvSpPr>
          <p:spPr>
            <a:xfrm>
              <a:off x="-47505300" y="3447025"/>
              <a:ext cx="17350" cy="17350"/>
            </a:xfrm>
            <a:custGeom>
              <a:avLst/>
              <a:gdLst/>
              <a:ahLst/>
              <a:cxnLst/>
              <a:rect l="l" t="t" r="r" b="b"/>
              <a:pathLst>
                <a:path w="694" h="694" extrusionOk="0">
                  <a:moveTo>
                    <a:pt x="347" y="0"/>
                  </a:moveTo>
                  <a:cubicBezTo>
                    <a:pt x="127" y="0"/>
                    <a:pt x="1" y="158"/>
                    <a:pt x="1" y="347"/>
                  </a:cubicBezTo>
                  <a:cubicBezTo>
                    <a:pt x="1" y="536"/>
                    <a:pt x="127" y="693"/>
                    <a:pt x="347" y="693"/>
                  </a:cubicBezTo>
                  <a:lnTo>
                    <a:pt x="694" y="693"/>
                  </a:lnTo>
                  <a:lnTo>
                    <a:pt x="69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8" name="Google Shape;20138;p94"/>
            <p:cNvSpPr/>
            <p:nvPr/>
          </p:nvSpPr>
          <p:spPr>
            <a:xfrm>
              <a:off x="-47505300" y="3394250"/>
              <a:ext cx="17350" cy="18150"/>
            </a:xfrm>
            <a:custGeom>
              <a:avLst/>
              <a:gdLst/>
              <a:ahLst/>
              <a:cxnLst/>
              <a:rect l="l" t="t" r="r" b="b"/>
              <a:pathLst>
                <a:path w="694" h="726" extrusionOk="0">
                  <a:moveTo>
                    <a:pt x="347" y="1"/>
                  </a:moveTo>
                  <a:lnTo>
                    <a:pt x="347" y="32"/>
                  </a:lnTo>
                  <a:cubicBezTo>
                    <a:pt x="127" y="32"/>
                    <a:pt x="1" y="190"/>
                    <a:pt x="1" y="379"/>
                  </a:cubicBezTo>
                  <a:cubicBezTo>
                    <a:pt x="1" y="568"/>
                    <a:pt x="127" y="725"/>
                    <a:pt x="347" y="725"/>
                  </a:cubicBezTo>
                  <a:lnTo>
                    <a:pt x="694" y="725"/>
                  </a:lnTo>
                  <a:lnTo>
                    <a:pt x="69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9" name="Google Shape;20139;p94"/>
            <p:cNvSpPr/>
            <p:nvPr/>
          </p:nvSpPr>
          <p:spPr>
            <a:xfrm>
              <a:off x="-47505300" y="3341475"/>
              <a:ext cx="17350" cy="18150"/>
            </a:xfrm>
            <a:custGeom>
              <a:avLst/>
              <a:gdLst/>
              <a:ahLst/>
              <a:cxnLst/>
              <a:rect l="l" t="t" r="r" b="b"/>
              <a:pathLst>
                <a:path w="694" h="726" extrusionOk="0">
                  <a:moveTo>
                    <a:pt x="347" y="1"/>
                  </a:moveTo>
                  <a:cubicBezTo>
                    <a:pt x="127" y="1"/>
                    <a:pt x="1" y="158"/>
                    <a:pt x="1" y="347"/>
                  </a:cubicBezTo>
                  <a:cubicBezTo>
                    <a:pt x="1" y="568"/>
                    <a:pt x="127" y="725"/>
                    <a:pt x="347" y="725"/>
                  </a:cubicBezTo>
                  <a:lnTo>
                    <a:pt x="694" y="725"/>
                  </a:lnTo>
                  <a:lnTo>
                    <a:pt x="69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0" name="Google Shape;20140;p94"/>
            <p:cNvSpPr/>
            <p:nvPr/>
          </p:nvSpPr>
          <p:spPr>
            <a:xfrm>
              <a:off x="-47505300" y="3289500"/>
              <a:ext cx="17350" cy="17350"/>
            </a:xfrm>
            <a:custGeom>
              <a:avLst/>
              <a:gdLst/>
              <a:ahLst/>
              <a:cxnLst/>
              <a:rect l="l" t="t" r="r" b="b"/>
              <a:pathLst>
                <a:path w="694" h="694" extrusionOk="0">
                  <a:moveTo>
                    <a:pt x="347" y="0"/>
                  </a:moveTo>
                  <a:cubicBezTo>
                    <a:pt x="127" y="0"/>
                    <a:pt x="1" y="158"/>
                    <a:pt x="1" y="347"/>
                  </a:cubicBezTo>
                  <a:cubicBezTo>
                    <a:pt x="1" y="536"/>
                    <a:pt x="127" y="693"/>
                    <a:pt x="347" y="693"/>
                  </a:cubicBezTo>
                  <a:lnTo>
                    <a:pt x="694" y="693"/>
                  </a:lnTo>
                  <a:lnTo>
                    <a:pt x="69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1" name="Google Shape;20141;p94"/>
            <p:cNvSpPr/>
            <p:nvPr/>
          </p:nvSpPr>
          <p:spPr>
            <a:xfrm>
              <a:off x="-47259550" y="3411575"/>
              <a:ext cx="18125" cy="51225"/>
            </a:xfrm>
            <a:custGeom>
              <a:avLst/>
              <a:gdLst/>
              <a:ahLst/>
              <a:cxnLst/>
              <a:rect l="l" t="t" r="r" b="b"/>
              <a:pathLst>
                <a:path w="725" h="2049" extrusionOk="0">
                  <a:moveTo>
                    <a:pt x="0" y="1"/>
                  </a:moveTo>
                  <a:lnTo>
                    <a:pt x="0" y="2048"/>
                  </a:lnTo>
                  <a:cubicBezTo>
                    <a:pt x="410" y="1891"/>
                    <a:pt x="725" y="1481"/>
                    <a:pt x="725" y="1072"/>
                  </a:cubicBezTo>
                  <a:lnTo>
                    <a:pt x="7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2" name="Google Shape;20142;p94"/>
            <p:cNvSpPr/>
            <p:nvPr/>
          </p:nvSpPr>
          <p:spPr>
            <a:xfrm>
              <a:off x="-47259550" y="3306025"/>
              <a:ext cx="18125" cy="35475"/>
            </a:xfrm>
            <a:custGeom>
              <a:avLst/>
              <a:gdLst/>
              <a:ahLst/>
              <a:cxnLst/>
              <a:rect l="l" t="t" r="r" b="b"/>
              <a:pathLst>
                <a:path w="725" h="1419" extrusionOk="0">
                  <a:moveTo>
                    <a:pt x="0" y="1"/>
                  </a:moveTo>
                  <a:lnTo>
                    <a:pt x="0" y="1419"/>
                  </a:lnTo>
                  <a:lnTo>
                    <a:pt x="725" y="1419"/>
                  </a:lnTo>
                  <a:lnTo>
                    <a:pt x="7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3" name="Google Shape;20143;p94"/>
            <p:cNvSpPr/>
            <p:nvPr/>
          </p:nvSpPr>
          <p:spPr>
            <a:xfrm>
              <a:off x="-47259550" y="3359600"/>
              <a:ext cx="18125" cy="34675"/>
            </a:xfrm>
            <a:custGeom>
              <a:avLst/>
              <a:gdLst/>
              <a:ahLst/>
              <a:cxnLst/>
              <a:rect l="l" t="t" r="r" b="b"/>
              <a:pathLst>
                <a:path w="725" h="1387" extrusionOk="0">
                  <a:moveTo>
                    <a:pt x="0" y="0"/>
                  </a:moveTo>
                  <a:lnTo>
                    <a:pt x="0" y="1387"/>
                  </a:lnTo>
                  <a:lnTo>
                    <a:pt x="725" y="1387"/>
                  </a:ln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4" name="Google Shape;20144;p94"/>
            <p:cNvSpPr/>
            <p:nvPr/>
          </p:nvSpPr>
          <p:spPr>
            <a:xfrm>
              <a:off x="-47259550" y="3238300"/>
              <a:ext cx="18125" cy="51225"/>
            </a:xfrm>
            <a:custGeom>
              <a:avLst/>
              <a:gdLst/>
              <a:ahLst/>
              <a:cxnLst/>
              <a:rect l="l" t="t" r="r" b="b"/>
              <a:pathLst>
                <a:path w="725" h="2049" extrusionOk="0">
                  <a:moveTo>
                    <a:pt x="0" y="1"/>
                  </a:moveTo>
                  <a:lnTo>
                    <a:pt x="0" y="2048"/>
                  </a:lnTo>
                  <a:lnTo>
                    <a:pt x="725" y="2048"/>
                  </a:lnTo>
                  <a:lnTo>
                    <a:pt x="725" y="977"/>
                  </a:lnTo>
                  <a:cubicBezTo>
                    <a:pt x="693" y="505"/>
                    <a:pt x="410" y="127"/>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145" name="Google Shape;20145;p94"/>
          <p:cNvGrpSpPr/>
          <p:nvPr/>
        </p:nvGrpSpPr>
        <p:grpSpPr>
          <a:xfrm>
            <a:off x="885604" y="3341092"/>
            <a:ext cx="356176" cy="355051"/>
            <a:chOff x="-47524975" y="3569100"/>
            <a:chExt cx="300875" cy="299925"/>
          </a:xfrm>
        </p:grpSpPr>
        <p:sp>
          <p:nvSpPr>
            <p:cNvPr id="20146" name="Google Shape;20146;p94"/>
            <p:cNvSpPr/>
            <p:nvPr/>
          </p:nvSpPr>
          <p:spPr>
            <a:xfrm>
              <a:off x="-47524975" y="3755775"/>
              <a:ext cx="115000" cy="113250"/>
            </a:xfrm>
            <a:custGeom>
              <a:avLst/>
              <a:gdLst/>
              <a:ahLst/>
              <a:cxnLst/>
              <a:rect l="l" t="t" r="r" b="b"/>
              <a:pathLst>
                <a:path w="4600" h="4530" extrusionOk="0">
                  <a:moveTo>
                    <a:pt x="3088" y="0"/>
                  </a:moveTo>
                  <a:lnTo>
                    <a:pt x="378" y="2741"/>
                  </a:lnTo>
                  <a:cubicBezTo>
                    <a:pt x="0" y="3119"/>
                    <a:pt x="0" y="3781"/>
                    <a:pt x="378" y="4222"/>
                  </a:cubicBezTo>
                  <a:cubicBezTo>
                    <a:pt x="583" y="4427"/>
                    <a:pt x="851" y="4529"/>
                    <a:pt x="1123" y="4529"/>
                  </a:cubicBezTo>
                  <a:cubicBezTo>
                    <a:pt x="1394" y="4529"/>
                    <a:pt x="1670" y="4427"/>
                    <a:pt x="1890" y="4222"/>
                  </a:cubicBezTo>
                  <a:lnTo>
                    <a:pt x="4600" y="1512"/>
                  </a:lnTo>
                  <a:cubicBezTo>
                    <a:pt x="4001" y="1103"/>
                    <a:pt x="3497" y="599"/>
                    <a:pt x="30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7" name="Google Shape;20147;p94"/>
            <p:cNvSpPr/>
            <p:nvPr/>
          </p:nvSpPr>
          <p:spPr>
            <a:xfrm>
              <a:off x="-47346200" y="3674650"/>
              <a:ext cx="15775" cy="15775"/>
            </a:xfrm>
            <a:custGeom>
              <a:avLst/>
              <a:gdLst/>
              <a:ahLst/>
              <a:cxnLst/>
              <a:rect l="l" t="t" r="r" b="b"/>
              <a:pathLst>
                <a:path w="631" h="631" extrusionOk="0">
                  <a:moveTo>
                    <a:pt x="1" y="0"/>
                  </a:moveTo>
                  <a:lnTo>
                    <a:pt x="1" y="630"/>
                  </a:lnTo>
                  <a:cubicBezTo>
                    <a:pt x="284" y="536"/>
                    <a:pt x="505" y="315"/>
                    <a:pt x="6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8" name="Google Shape;20148;p94"/>
            <p:cNvSpPr/>
            <p:nvPr/>
          </p:nvSpPr>
          <p:spPr>
            <a:xfrm>
              <a:off x="-47382425" y="3640000"/>
              <a:ext cx="51225" cy="51200"/>
            </a:xfrm>
            <a:custGeom>
              <a:avLst/>
              <a:gdLst/>
              <a:ahLst/>
              <a:cxnLst/>
              <a:rect l="l" t="t" r="r" b="b"/>
              <a:pathLst>
                <a:path w="2049" h="2048" extrusionOk="0">
                  <a:moveTo>
                    <a:pt x="1040" y="0"/>
                  </a:moveTo>
                  <a:cubicBezTo>
                    <a:pt x="473" y="0"/>
                    <a:pt x="1" y="473"/>
                    <a:pt x="1" y="1071"/>
                  </a:cubicBezTo>
                  <a:cubicBezTo>
                    <a:pt x="1" y="1512"/>
                    <a:pt x="253" y="1890"/>
                    <a:pt x="694" y="2048"/>
                  </a:cubicBezTo>
                  <a:lnTo>
                    <a:pt x="694" y="1071"/>
                  </a:lnTo>
                  <a:cubicBezTo>
                    <a:pt x="694" y="851"/>
                    <a:pt x="851" y="693"/>
                    <a:pt x="1040" y="693"/>
                  </a:cubicBezTo>
                  <a:lnTo>
                    <a:pt x="2048" y="693"/>
                  </a:lnTo>
                  <a:cubicBezTo>
                    <a:pt x="1922" y="284"/>
                    <a:pt x="1513"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9" name="Google Shape;20149;p94"/>
            <p:cNvSpPr/>
            <p:nvPr/>
          </p:nvSpPr>
          <p:spPr>
            <a:xfrm>
              <a:off x="-47346975" y="3674650"/>
              <a:ext cx="52800" cy="52800"/>
            </a:xfrm>
            <a:custGeom>
              <a:avLst/>
              <a:gdLst/>
              <a:ahLst/>
              <a:cxnLst/>
              <a:rect l="l" t="t" r="r" b="b"/>
              <a:pathLst>
                <a:path w="2112" h="2112" extrusionOk="0">
                  <a:moveTo>
                    <a:pt x="1355" y="0"/>
                  </a:moveTo>
                  <a:cubicBezTo>
                    <a:pt x="1261" y="693"/>
                    <a:pt x="693" y="1260"/>
                    <a:pt x="0" y="1355"/>
                  </a:cubicBezTo>
                  <a:lnTo>
                    <a:pt x="0" y="2111"/>
                  </a:lnTo>
                  <a:lnTo>
                    <a:pt x="2111" y="2111"/>
                  </a:lnTo>
                  <a:lnTo>
                    <a:pt x="211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0" name="Google Shape;20150;p94"/>
            <p:cNvSpPr/>
            <p:nvPr/>
          </p:nvSpPr>
          <p:spPr>
            <a:xfrm>
              <a:off x="-47452525" y="3569100"/>
              <a:ext cx="228425" cy="228425"/>
            </a:xfrm>
            <a:custGeom>
              <a:avLst/>
              <a:gdLst/>
              <a:ahLst/>
              <a:cxnLst/>
              <a:rect l="l" t="t" r="r" b="b"/>
              <a:pathLst>
                <a:path w="9137" h="9137" extrusionOk="0">
                  <a:moveTo>
                    <a:pt x="3907" y="2080"/>
                  </a:moveTo>
                  <a:cubicBezTo>
                    <a:pt x="4758" y="2080"/>
                    <a:pt x="5483" y="2679"/>
                    <a:pt x="5640" y="3498"/>
                  </a:cubicBezTo>
                  <a:lnTo>
                    <a:pt x="6743" y="3498"/>
                  </a:lnTo>
                  <a:cubicBezTo>
                    <a:pt x="6932" y="3498"/>
                    <a:pt x="7089" y="3655"/>
                    <a:pt x="7089" y="3844"/>
                  </a:cubicBezTo>
                  <a:lnTo>
                    <a:pt x="7089" y="6680"/>
                  </a:lnTo>
                  <a:lnTo>
                    <a:pt x="7058" y="6680"/>
                  </a:lnTo>
                  <a:cubicBezTo>
                    <a:pt x="7058" y="6900"/>
                    <a:pt x="6900" y="7058"/>
                    <a:pt x="6680" y="7058"/>
                  </a:cubicBezTo>
                  <a:lnTo>
                    <a:pt x="3907" y="7058"/>
                  </a:lnTo>
                  <a:cubicBezTo>
                    <a:pt x="3687" y="7058"/>
                    <a:pt x="3529" y="6900"/>
                    <a:pt x="3529" y="6680"/>
                  </a:cubicBezTo>
                  <a:lnTo>
                    <a:pt x="3529" y="5577"/>
                  </a:lnTo>
                  <a:cubicBezTo>
                    <a:pt x="2742" y="5419"/>
                    <a:pt x="2111" y="4726"/>
                    <a:pt x="2111" y="3844"/>
                  </a:cubicBezTo>
                  <a:cubicBezTo>
                    <a:pt x="2111" y="2868"/>
                    <a:pt x="2899" y="2080"/>
                    <a:pt x="3907" y="2080"/>
                  </a:cubicBezTo>
                  <a:close/>
                  <a:moveTo>
                    <a:pt x="4569" y="1"/>
                  </a:moveTo>
                  <a:cubicBezTo>
                    <a:pt x="2048" y="1"/>
                    <a:pt x="1" y="2048"/>
                    <a:pt x="1" y="4569"/>
                  </a:cubicBezTo>
                  <a:cubicBezTo>
                    <a:pt x="1" y="7089"/>
                    <a:pt x="2048" y="9137"/>
                    <a:pt x="4569" y="9137"/>
                  </a:cubicBezTo>
                  <a:cubicBezTo>
                    <a:pt x="7089" y="9137"/>
                    <a:pt x="9137" y="7089"/>
                    <a:pt x="9137" y="4569"/>
                  </a:cubicBezTo>
                  <a:cubicBezTo>
                    <a:pt x="9137" y="2048"/>
                    <a:pt x="7089" y="1"/>
                    <a:pt x="45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151" name="Google Shape;20151;p94"/>
          <p:cNvGrpSpPr/>
          <p:nvPr/>
        </p:nvGrpSpPr>
        <p:grpSpPr>
          <a:xfrm>
            <a:off x="886062" y="3820354"/>
            <a:ext cx="355258" cy="270410"/>
            <a:chOff x="-47523400" y="3973950"/>
            <a:chExt cx="300100" cy="228425"/>
          </a:xfrm>
        </p:grpSpPr>
        <p:sp>
          <p:nvSpPr>
            <p:cNvPr id="20152" name="Google Shape;20152;p94"/>
            <p:cNvSpPr/>
            <p:nvPr/>
          </p:nvSpPr>
          <p:spPr>
            <a:xfrm>
              <a:off x="-47417075" y="4061375"/>
              <a:ext cx="15775" cy="15775"/>
            </a:xfrm>
            <a:custGeom>
              <a:avLst/>
              <a:gdLst/>
              <a:ahLst/>
              <a:cxnLst/>
              <a:rect l="l" t="t" r="r" b="b"/>
              <a:pathLst>
                <a:path w="631" h="631" extrusionOk="0">
                  <a:moveTo>
                    <a:pt x="0" y="0"/>
                  </a:moveTo>
                  <a:lnTo>
                    <a:pt x="0" y="630"/>
                  </a:lnTo>
                  <a:cubicBezTo>
                    <a:pt x="284" y="536"/>
                    <a:pt x="504" y="315"/>
                    <a:pt x="6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3" name="Google Shape;20153;p94"/>
            <p:cNvSpPr/>
            <p:nvPr/>
          </p:nvSpPr>
          <p:spPr>
            <a:xfrm>
              <a:off x="-47417875" y="4061375"/>
              <a:ext cx="52800" cy="52775"/>
            </a:xfrm>
            <a:custGeom>
              <a:avLst/>
              <a:gdLst/>
              <a:ahLst/>
              <a:cxnLst/>
              <a:rect l="l" t="t" r="r" b="b"/>
              <a:pathLst>
                <a:path w="2112" h="2111" extrusionOk="0">
                  <a:moveTo>
                    <a:pt x="1356" y="0"/>
                  </a:moveTo>
                  <a:cubicBezTo>
                    <a:pt x="1261" y="693"/>
                    <a:pt x="694" y="1260"/>
                    <a:pt x="1" y="1386"/>
                  </a:cubicBezTo>
                  <a:lnTo>
                    <a:pt x="1" y="2111"/>
                  </a:lnTo>
                  <a:lnTo>
                    <a:pt x="2112" y="2111"/>
                  </a:lnTo>
                  <a:lnTo>
                    <a:pt x="211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4" name="Google Shape;20154;p94"/>
            <p:cNvSpPr/>
            <p:nvPr/>
          </p:nvSpPr>
          <p:spPr>
            <a:xfrm>
              <a:off x="-47453300" y="4026700"/>
              <a:ext cx="51200" cy="51225"/>
            </a:xfrm>
            <a:custGeom>
              <a:avLst/>
              <a:gdLst/>
              <a:ahLst/>
              <a:cxnLst/>
              <a:rect l="l" t="t" r="r" b="b"/>
              <a:pathLst>
                <a:path w="2048" h="2049" extrusionOk="0">
                  <a:moveTo>
                    <a:pt x="1071" y="1"/>
                  </a:moveTo>
                  <a:cubicBezTo>
                    <a:pt x="473" y="1"/>
                    <a:pt x="0" y="473"/>
                    <a:pt x="0" y="1072"/>
                  </a:cubicBezTo>
                  <a:cubicBezTo>
                    <a:pt x="0" y="1545"/>
                    <a:pt x="284" y="1891"/>
                    <a:pt x="693" y="2049"/>
                  </a:cubicBezTo>
                  <a:lnTo>
                    <a:pt x="693" y="1072"/>
                  </a:lnTo>
                  <a:cubicBezTo>
                    <a:pt x="693" y="883"/>
                    <a:pt x="851" y="725"/>
                    <a:pt x="1071" y="725"/>
                  </a:cubicBezTo>
                  <a:lnTo>
                    <a:pt x="2048" y="725"/>
                  </a:lnTo>
                  <a:cubicBezTo>
                    <a:pt x="1922" y="284"/>
                    <a:pt x="1512" y="1"/>
                    <a:pt x="10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5" name="Google Shape;20155;p94"/>
            <p:cNvSpPr/>
            <p:nvPr/>
          </p:nvSpPr>
          <p:spPr>
            <a:xfrm>
              <a:off x="-47506875" y="3973950"/>
              <a:ext cx="264675" cy="174875"/>
            </a:xfrm>
            <a:custGeom>
              <a:avLst/>
              <a:gdLst/>
              <a:ahLst/>
              <a:cxnLst/>
              <a:rect l="l" t="t" r="r" b="b"/>
              <a:pathLst>
                <a:path w="10587" h="6995" extrusionOk="0">
                  <a:moveTo>
                    <a:pt x="8854" y="1418"/>
                  </a:moveTo>
                  <a:cubicBezTo>
                    <a:pt x="9074" y="1418"/>
                    <a:pt x="9232" y="1575"/>
                    <a:pt x="9232" y="1764"/>
                  </a:cubicBezTo>
                  <a:cubicBezTo>
                    <a:pt x="9232" y="1953"/>
                    <a:pt x="9074" y="2111"/>
                    <a:pt x="8854" y="2111"/>
                  </a:cubicBezTo>
                  <a:lnTo>
                    <a:pt x="7436" y="2111"/>
                  </a:lnTo>
                  <a:cubicBezTo>
                    <a:pt x="7247" y="2111"/>
                    <a:pt x="7089" y="1953"/>
                    <a:pt x="7089" y="1764"/>
                  </a:cubicBezTo>
                  <a:cubicBezTo>
                    <a:pt x="7089" y="1575"/>
                    <a:pt x="7247" y="1418"/>
                    <a:pt x="7436" y="1418"/>
                  </a:cubicBezTo>
                  <a:close/>
                  <a:moveTo>
                    <a:pt x="8854" y="2772"/>
                  </a:moveTo>
                  <a:cubicBezTo>
                    <a:pt x="9074" y="2772"/>
                    <a:pt x="9232" y="2930"/>
                    <a:pt x="9232" y="3151"/>
                  </a:cubicBezTo>
                  <a:cubicBezTo>
                    <a:pt x="9232" y="3340"/>
                    <a:pt x="9074" y="3497"/>
                    <a:pt x="8854" y="3497"/>
                  </a:cubicBezTo>
                  <a:lnTo>
                    <a:pt x="7436" y="3497"/>
                  </a:lnTo>
                  <a:cubicBezTo>
                    <a:pt x="7247" y="3497"/>
                    <a:pt x="7089" y="3340"/>
                    <a:pt x="7089" y="3151"/>
                  </a:cubicBezTo>
                  <a:cubicBezTo>
                    <a:pt x="7089" y="2930"/>
                    <a:pt x="7247" y="2772"/>
                    <a:pt x="7436" y="2772"/>
                  </a:cubicBezTo>
                  <a:close/>
                  <a:moveTo>
                    <a:pt x="8854" y="4190"/>
                  </a:moveTo>
                  <a:cubicBezTo>
                    <a:pt x="9074" y="4190"/>
                    <a:pt x="9232" y="4348"/>
                    <a:pt x="9232" y="4568"/>
                  </a:cubicBezTo>
                  <a:cubicBezTo>
                    <a:pt x="9232" y="4757"/>
                    <a:pt x="9074" y="4915"/>
                    <a:pt x="8854" y="4915"/>
                  </a:cubicBezTo>
                  <a:lnTo>
                    <a:pt x="7436" y="4915"/>
                  </a:lnTo>
                  <a:cubicBezTo>
                    <a:pt x="7247" y="4915"/>
                    <a:pt x="7089" y="4757"/>
                    <a:pt x="7089" y="4568"/>
                  </a:cubicBezTo>
                  <a:cubicBezTo>
                    <a:pt x="7089" y="4348"/>
                    <a:pt x="7247" y="4190"/>
                    <a:pt x="7436" y="4190"/>
                  </a:cubicBezTo>
                  <a:close/>
                  <a:moveTo>
                    <a:pt x="3246" y="1355"/>
                  </a:moveTo>
                  <a:cubicBezTo>
                    <a:pt x="4096" y="1355"/>
                    <a:pt x="4821" y="1953"/>
                    <a:pt x="4979" y="2772"/>
                  </a:cubicBezTo>
                  <a:lnTo>
                    <a:pt x="6081" y="2772"/>
                  </a:lnTo>
                  <a:cubicBezTo>
                    <a:pt x="6270" y="2772"/>
                    <a:pt x="6428" y="2930"/>
                    <a:pt x="6428" y="3151"/>
                  </a:cubicBezTo>
                  <a:lnTo>
                    <a:pt x="6428" y="5986"/>
                  </a:lnTo>
                  <a:lnTo>
                    <a:pt x="6396" y="5986"/>
                  </a:lnTo>
                  <a:cubicBezTo>
                    <a:pt x="6396" y="6175"/>
                    <a:pt x="6239" y="6333"/>
                    <a:pt x="6018" y="6333"/>
                  </a:cubicBezTo>
                  <a:lnTo>
                    <a:pt x="3246" y="6333"/>
                  </a:lnTo>
                  <a:cubicBezTo>
                    <a:pt x="3025" y="6333"/>
                    <a:pt x="2868" y="6175"/>
                    <a:pt x="2868" y="5986"/>
                  </a:cubicBezTo>
                  <a:lnTo>
                    <a:pt x="2868" y="4883"/>
                  </a:lnTo>
                  <a:cubicBezTo>
                    <a:pt x="2080" y="4726"/>
                    <a:pt x="1450" y="4001"/>
                    <a:pt x="1450" y="3151"/>
                  </a:cubicBezTo>
                  <a:cubicBezTo>
                    <a:pt x="1450" y="2142"/>
                    <a:pt x="2238" y="1355"/>
                    <a:pt x="3246" y="1355"/>
                  </a:cubicBezTo>
                  <a:close/>
                  <a:moveTo>
                    <a:pt x="8854" y="5608"/>
                  </a:moveTo>
                  <a:cubicBezTo>
                    <a:pt x="9074" y="5608"/>
                    <a:pt x="9232" y="5765"/>
                    <a:pt x="9232" y="5986"/>
                  </a:cubicBezTo>
                  <a:cubicBezTo>
                    <a:pt x="9232" y="6175"/>
                    <a:pt x="9074" y="6333"/>
                    <a:pt x="8854" y="6333"/>
                  </a:cubicBezTo>
                  <a:lnTo>
                    <a:pt x="7436" y="6333"/>
                  </a:lnTo>
                  <a:cubicBezTo>
                    <a:pt x="7247" y="6333"/>
                    <a:pt x="7089" y="6175"/>
                    <a:pt x="7089" y="5986"/>
                  </a:cubicBezTo>
                  <a:cubicBezTo>
                    <a:pt x="7089" y="5765"/>
                    <a:pt x="7247" y="5608"/>
                    <a:pt x="7436" y="5608"/>
                  </a:cubicBezTo>
                  <a:close/>
                  <a:moveTo>
                    <a:pt x="347" y="0"/>
                  </a:moveTo>
                  <a:cubicBezTo>
                    <a:pt x="158" y="0"/>
                    <a:pt x="1" y="158"/>
                    <a:pt x="1" y="347"/>
                  </a:cubicBezTo>
                  <a:lnTo>
                    <a:pt x="1" y="6994"/>
                  </a:lnTo>
                  <a:lnTo>
                    <a:pt x="10586" y="6994"/>
                  </a:lnTo>
                  <a:lnTo>
                    <a:pt x="10586" y="347"/>
                  </a:lnTo>
                  <a:cubicBezTo>
                    <a:pt x="10586" y="158"/>
                    <a:pt x="10429" y="0"/>
                    <a:pt x="102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6" name="Google Shape;20156;p94"/>
            <p:cNvSpPr/>
            <p:nvPr/>
          </p:nvSpPr>
          <p:spPr>
            <a:xfrm>
              <a:off x="-47523400" y="4166900"/>
              <a:ext cx="300100" cy="35475"/>
            </a:xfrm>
            <a:custGeom>
              <a:avLst/>
              <a:gdLst/>
              <a:ahLst/>
              <a:cxnLst/>
              <a:rect l="l" t="t" r="r" b="b"/>
              <a:pathLst>
                <a:path w="12004" h="1419" extrusionOk="0">
                  <a:moveTo>
                    <a:pt x="0" y="1"/>
                  </a:moveTo>
                  <a:lnTo>
                    <a:pt x="0" y="1040"/>
                  </a:lnTo>
                  <a:cubicBezTo>
                    <a:pt x="0" y="1261"/>
                    <a:pt x="158" y="1418"/>
                    <a:pt x="347" y="1418"/>
                  </a:cubicBezTo>
                  <a:lnTo>
                    <a:pt x="11657" y="1418"/>
                  </a:lnTo>
                  <a:cubicBezTo>
                    <a:pt x="11846" y="1418"/>
                    <a:pt x="12004" y="1261"/>
                    <a:pt x="12004" y="1040"/>
                  </a:cubicBezTo>
                  <a:lnTo>
                    <a:pt x="1200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157" name="Google Shape;20157;p94"/>
          <p:cNvGrpSpPr/>
          <p:nvPr/>
        </p:nvGrpSpPr>
        <p:grpSpPr>
          <a:xfrm>
            <a:off x="3091183" y="2903353"/>
            <a:ext cx="354341" cy="357596"/>
            <a:chOff x="-45673275" y="3199325"/>
            <a:chExt cx="299325" cy="302075"/>
          </a:xfrm>
        </p:grpSpPr>
        <p:sp>
          <p:nvSpPr>
            <p:cNvPr id="20158" name="Google Shape;20158;p94"/>
            <p:cNvSpPr/>
            <p:nvPr/>
          </p:nvSpPr>
          <p:spPr>
            <a:xfrm>
              <a:off x="-45672500" y="3199325"/>
              <a:ext cx="298550" cy="194175"/>
            </a:xfrm>
            <a:custGeom>
              <a:avLst/>
              <a:gdLst/>
              <a:ahLst/>
              <a:cxnLst/>
              <a:rect l="l" t="t" r="r" b="b"/>
              <a:pathLst>
                <a:path w="11942" h="7767" extrusionOk="0">
                  <a:moveTo>
                    <a:pt x="5947" y="0"/>
                  </a:moveTo>
                  <a:cubicBezTo>
                    <a:pt x="5884" y="0"/>
                    <a:pt x="5829" y="16"/>
                    <a:pt x="5798" y="47"/>
                  </a:cubicBezTo>
                  <a:lnTo>
                    <a:pt x="158" y="3607"/>
                  </a:lnTo>
                  <a:cubicBezTo>
                    <a:pt x="32" y="3670"/>
                    <a:pt x="1" y="3765"/>
                    <a:pt x="1" y="3922"/>
                  </a:cubicBezTo>
                  <a:cubicBezTo>
                    <a:pt x="1" y="4017"/>
                    <a:pt x="64" y="4143"/>
                    <a:pt x="158" y="4237"/>
                  </a:cubicBezTo>
                  <a:lnTo>
                    <a:pt x="5735" y="7735"/>
                  </a:lnTo>
                  <a:cubicBezTo>
                    <a:pt x="5798" y="7766"/>
                    <a:pt x="5861" y="7766"/>
                    <a:pt x="5955" y="7766"/>
                  </a:cubicBezTo>
                  <a:cubicBezTo>
                    <a:pt x="6018" y="7766"/>
                    <a:pt x="6050" y="7766"/>
                    <a:pt x="6144" y="7735"/>
                  </a:cubicBezTo>
                  <a:lnTo>
                    <a:pt x="11784" y="4237"/>
                  </a:lnTo>
                  <a:cubicBezTo>
                    <a:pt x="11878" y="4143"/>
                    <a:pt x="11941" y="4080"/>
                    <a:pt x="11941" y="3922"/>
                  </a:cubicBezTo>
                  <a:cubicBezTo>
                    <a:pt x="11941" y="3796"/>
                    <a:pt x="11847" y="3670"/>
                    <a:pt x="11784" y="3607"/>
                  </a:cubicBezTo>
                  <a:lnTo>
                    <a:pt x="6144" y="47"/>
                  </a:lnTo>
                  <a:cubicBezTo>
                    <a:pt x="6081" y="16"/>
                    <a:pt x="6010" y="0"/>
                    <a:pt x="59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9" name="Google Shape;20159;p94"/>
            <p:cNvSpPr/>
            <p:nvPr/>
          </p:nvSpPr>
          <p:spPr>
            <a:xfrm>
              <a:off x="-45673275" y="3387150"/>
              <a:ext cx="299325" cy="114250"/>
            </a:xfrm>
            <a:custGeom>
              <a:avLst/>
              <a:gdLst/>
              <a:ahLst/>
              <a:cxnLst/>
              <a:rect l="l" t="t" r="r" b="b"/>
              <a:pathLst>
                <a:path w="11973" h="4570" extrusionOk="0">
                  <a:moveTo>
                    <a:pt x="693" y="1"/>
                  </a:moveTo>
                  <a:lnTo>
                    <a:pt x="158" y="348"/>
                  </a:lnTo>
                  <a:cubicBezTo>
                    <a:pt x="32" y="411"/>
                    <a:pt x="0" y="505"/>
                    <a:pt x="0" y="663"/>
                  </a:cubicBezTo>
                  <a:cubicBezTo>
                    <a:pt x="0" y="789"/>
                    <a:pt x="63" y="883"/>
                    <a:pt x="158" y="978"/>
                  </a:cubicBezTo>
                  <a:lnTo>
                    <a:pt x="5797" y="4506"/>
                  </a:lnTo>
                  <a:cubicBezTo>
                    <a:pt x="5829" y="4569"/>
                    <a:pt x="5892" y="4569"/>
                    <a:pt x="5986" y="4569"/>
                  </a:cubicBezTo>
                  <a:cubicBezTo>
                    <a:pt x="6049" y="4569"/>
                    <a:pt x="6112" y="4569"/>
                    <a:pt x="6175" y="4506"/>
                  </a:cubicBezTo>
                  <a:lnTo>
                    <a:pt x="11815" y="978"/>
                  </a:lnTo>
                  <a:cubicBezTo>
                    <a:pt x="11941" y="883"/>
                    <a:pt x="11972" y="820"/>
                    <a:pt x="11972" y="663"/>
                  </a:cubicBezTo>
                  <a:cubicBezTo>
                    <a:pt x="11972" y="537"/>
                    <a:pt x="11878" y="411"/>
                    <a:pt x="11815" y="348"/>
                  </a:cubicBezTo>
                  <a:lnTo>
                    <a:pt x="11248" y="1"/>
                  </a:lnTo>
                  <a:lnTo>
                    <a:pt x="6175" y="3151"/>
                  </a:lnTo>
                  <a:cubicBezTo>
                    <a:pt x="6144" y="3183"/>
                    <a:pt x="6049" y="3183"/>
                    <a:pt x="5986" y="3183"/>
                  </a:cubicBezTo>
                  <a:cubicBezTo>
                    <a:pt x="5892" y="3183"/>
                    <a:pt x="5860" y="3183"/>
                    <a:pt x="5797" y="3151"/>
                  </a:cubicBezTo>
                  <a:lnTo>
                    <a:pt x="6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0" name="Google Shape;20160;p94"/>
            <p:cNvSpPr/>
            <p:nvPr/>
          </p:nvSpPr>
          <p:spPr>
            <a:xfrm>
              <a:off x="-45673275" y="3334400"/>
              <a:ext cx="299325" cy="113425"/>
            </a:xfrm>
            <a:custGeom>
              <a:avLst/>
              <a:gdLst/>
              <a:ahLst/>
              <a:cxnLst/>
              <a:rect l="l" t="t" r="r" b="b"/>
              <a:pathLst>
                <a:path w="11973" h="4537" extrusionOk="0">
                  <a:moveTo>
                    <a:pt x="693" y="0"/>
                  </a:moveTo>
                  <a:lnTo>
                    <a:pt x="158" y="378"/>
                  </a:lnTo>
                  <a:cubicBezTo>
                    <a:pt x="32" y="441"/>
                    <a:pt x="0" y="536"/>
                    <a:pt x="0" y="693"/>
                  </a:cubicBezTo>
                  <a:cubicBezTo>
                    <a:pt x="0" y="851"/>
                    <a:pt x="63" y="914"/>
                    <a:pt x="158" y="1008"/>
                  </a:cubicBezTo>
                  <a:lnTo>
                    <a:pt x="5797" y="4505"/>
                  </a:lnTo>
                  <a:cubicBezTo>
                    <a:pt x="5829" y="4537"/>
                    <a:pt x="5892" y="4537"/>
                    <a:pt x="5986" y="4537"/>
                  </a:cubicBezTo>
                  <a:cubicBezTo>
                    <a:pt x="6049" y="4537"/>
                    <a:pt x="6112" y="4537"/>
                    <a:pt x="6175" y="4505"/>
                  </a:cubicBezTo>
                  <a:lnTo>
                    <a:pt x="11815" y="1008"/>
                  </a:lnTo>
                  <a:cubicBezTo>
                    <a:pt x="11941" y="914"/>
                    <a:pt x="11972" y="851"/>
                    <a:pt x="11972" y="693"/>
                  </a:cubicBezTo>
                  <a:cubicBezTo>
                    <a:pt x="11972" y="536"/>
                    <a:pt x="11878" y="441"/>
                    <a:pt x="11815" y="378"/>
                  </a:cubicBezTo>
                  <a:lnTo>
                    <a:pt x="11248" y="0"/>
                  </a:lnTo>
                  <a:lnTo>
                    <a:pt x="6175" y="3214"/>
                  </a:lnTo>
                  <a:cubicBezTo>
                    <a:pt x="6144" y="3245"/>
                    <a:pt x="6049" y="3245"/>
                    <a:pt x="5986" y="3245"/>
                  </a:cubicBezTo>
                  <a:cubicBezTo>
                    <a:pt x="5892" y="3245"/>
                    <a:pt x="5860" y="3245"/>
                    <a:pt x="5797" y="3214"/>
                  </a:cubicBezTo>
                  <a:lnTo>
                    <a:pt x="69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161" name="Google Shape;20161;p94"/>
          <p:cNvGrpSpPr/>
          <p:nvPr/>
        </p:nvGrpSpPr>
        <p:grpSpPr>
          <a:xfrm>
            <a:off x="3090251" y="3361602"/>
            <a:ext cx="356205" cy="314240"/>
            <a:chOff x="-45674075" y="3586425"/>
            <a:chExt cx="300900" cy="265450"/>
          </a:xfrm>
        </p:grpSpPr>
        <p:sp>
          <p:nvSpPr>
            <p:cNvPr id="20162" name="Google Shape;20162;p94"/>
            <p:cNvSpPr/>
            <p:nvPr/>
          </p:nvSpPr>
          <p:spPr>
            <a:xfrm>
              <a:off x="-45674075" y="3586425"/>
              <a:ext cx="300125" cy="70925"/>
            </a:xfrm>
            <a:custGeom>
              <a:avLst/>
              <a:gdLst/>
              <a:ahLst/>
              <a:cxnLst/>
              <a:rect l="l" t="t" r="r" b="b"/>
              <a:pathLst>
                <a:path w="12005" h="2837" extrusionOk="0">
                  <a:moveTo>
                    <a:pt x="6018" y="1418"/>
                  </a:moveTo>
                  <a:cubicBezTo>
                    <a:pt x="6207" y="1418"/>
                    <a:pt x="6365" y="1576"/>
                    <a:pt x="6365" y="1765"/>
                  </a:cubicBezTo>
                  <a:cubicBezTo>
                    <a:pt x="6365" y="1986"/>
                    <a:pt x="6207" y="2143"/>
                    <a:pt x="6018" y="2143"/>
                  </a:cubicBezTo>
                  <a:lnTo>
                    <a:pt x="5294" y="2143"/>
                  </a:lnTo>
                  <a:cubicBezTo>
                    <a:pt x="5105" y="2143"/>
                    <a:pt x="4947" y="1986"/>
                    <a:pt x="4947" y="1765"/>
                  </a:cubicBezTo>
                  <a:cubicBezTo>
                    <a:pt x="4947" y="1576"/>
                    <a:pt x="5105" y="1418"/>
                    <a:pt x="5294" y="1418"/>
                  </a:cubicBezTo>
                  <a:close/>
                  <a:moveTo>
                    <a:pt x="8129" y="1418"/>
                  </a:moveTo>
                  <a:cubicBezTo>
                    <a:pt x="8318" y="1418"/>
                    <a:pt x="8476" y="1576"/>
                    <a:pt x="8476" y="1765"/>
                  </a:cubicBezTo>
                  <a:cubicBezTo>
                    <a:pt x="8476" y="1986"/>
                    <a:pt x="8318" y="2143"/>
                    <a:pt x="8129" y="2143"/>
                  </a:cubicBezTo>
                  <a:lnTo>
                    <a:pt x="7436" y="2143"/>
                  </a:lnTo>
                  <a:cubicBezTo>
                    <a:pt x="7215" y="2143"/>
                    <a:pt x="7089" y="1986"/>
                    <a:pt x="7089" y="1765"/>
                  </a:cubicBezTo>
                  <a:cubicBezTo>
                    <a:pt x="7089" y="1576"/>
                    <a:pt x="7215" y="1418"/>
                    <a:pt x="7436" y="1418"/>
                  </a:cubicBezTo>
                  <a:close/>
                  <a:moveTo>
                    <a:pt x="10240" y="1418"/>
                  </a:moveTo>
                  <a:cubicBezTo>
                    <a:pt x="10429" y="1418"/>
                    <a:pt x="10587" y="1576"/>
                    <a:pt x="10587" y="1765"/>
                  </a:cubicBezTo>
                  <a:cubicBezTo>
                    <a:pt x="10587" y="1986"/>
                    <a:pt x="10429" y="2143"/>
                    <a:pt x="10240" y="2143"/>
                  </a:cubicBezTo>
                  <a:lnTo>
                    <a:pt x="9515" y="2143"/>
                  </a:lnTo>
                  <a:cubicBezTo>
                    <a:pt x="9326" y="2143"/>
                    <a:pt x="9169" y="1986"/>
                    <a:pt x="9169" y="1765"/>
                  </a:cubicBezTo>
                  <a:cubicBezTo>
                    <a:pt x="9169" y="1576"/>
                    <a:pt x="9326" y="1418"/>
                    <a:pt x="9515" y="1418"/>
                  </a:cubicBezTo>
                  <a:close/>
                  <a:moveTo>
                    <a:pt x="1041" y="1"/>
                  </a:moveTo>
                  <a:cubicBezTo>
                    <a:pt x="442" y="1"/>
                    <a:pt x="1" y="473"/>
                    <a:pt x="1" y="1072"/>
                  </a:cubicBezTo>
                  <a:lnTo>
                    <a:pt x="1" y="2836"/>
                  </a:lnTo>
                  <a:lnTo>
                    <a:pt x="12004" y="2836"/>
                  </a:lnTo>
                  <a:lnTo>
                    <a:pt x="12004" y="1072"/>
                  </a:lnTo>
                  <a:cubicBezTo>
                    <a:pt x="12004" y="473"/>
                    <a:pt x="11532" y="1"/>
                    <a:pt x="109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3" name="Google Shape;20163;p94"/>
            <p:cNvSpPr/>
            <p:nvPr/>
          </p:nvSpPr>
          <p:spPr>
            <a:xfrm>
              <a:off x="-45673275" y="3675425"/>
              <a:ext cx="300100" cy="176450"/>
            </a:xfrm>
            <a:custGeom>
              <a:avLst/>
              <a:gdLst/>
              <a:ahLst/>
              <a:cxnLst/>
              <a:rect l="l" t="t" r="r" b="b"/>
              <a:pathLst>
                <a:path w="12004" h="7058" extrusionOk="0">
                  <a:moveTo>
                    <a:pt x="3852" y="1387"/>
                  </a:moveTo>
                  <a:cubicBezTo>
                    <a:pt x="3946" y="1387"/>
                    <a:pt x="4049" y="1418"/>
                    <a:pt x="4128" y="1481"/>
                  </a:cubicBezTo>
                  <a:cubicBezTo>
                    <a:pt x="4254" y="1607"/>
                    <a:pt x="4254" y="1828"/>
                    <a:pt x="4128" y="2017"/>
                  </a:cubicBezTo>
                  <a:lnTo>
                    <a:pt x="2993" y="3151"/>
                  </a:lnTo>
                  <a:lnTo>
                    <a:pt x="4128" y="4317"/>
                  </a:lnTo>
                  <a:cubicBezTo>
                    <a:pt x="4254" y="4443"/>
                    <a:pt x="4254" y="4695"/>
                    <a:pt x="4128" y="4852"/>
                  </a:cubicBezTo>
                  <a:cubicBezTo>
                    <a:pt x="4064" y="4900"/>
                    <a:pt x="3978" y="4923"/>
                    <a:pt x="3887" y="4923"/>
                  </a:cubicBezTo>
                  <a:cubicBezTo>
                    <a:pt x="3797" y="4923"/>
                    <a:pt x="3702" y="4900"/>
                    <a:pt x="3623" y="4852"/>
                  </a:cubicBezTo>
                  <a:lnTo>
                    <a:pt x="2206" y="3435"/>
                  </a:lnTo>
                  <a:cubicBezTo>
                    <a:pt x="2080" y="3309"/>
                    <a:pt x="2080" y="3057"/>
                    <a:pt x="2206" y="2899"/>
                  </a:cubicBezTo>
                  <a:lnTo>
                    <a:pt x="3623" y="1481"/>
                  </a:lnTo>
                  <a:cubicBezTo>
                    <a:pt x="3671" y="1418"/>
                    <a:pt x="3757" y="1387"/>
                    <a:pt x="3852" y="1387"/>
                  </a:cubicBezTo>
                  <a:close/>
                  <a:moveTo>
                    <a:pt x="8070" y="1450"/>
                  </a:moveTo>
                  <a:cubicBezTo>
                    <a:pt x="8168" y="1450"/>
                    <a:pt x="8270" y="1481"/>
                    <a:pt x="8349" y="1544"/>
                  </a:cubicBezTo>
                  <a:lnTo>
                    <a:pt x="9767" y="2962"/>
                  </a:lnTo>
                  <a:cubicBezTo>
                    <a:pt x="9861" y="3025"/>
                    <a:pt x="9861" y="3246"/>
                    <a:pt x="9767" y="3435"/>
                  </a:cubicBezTo>
                  <a:lnTo>
                    <a:pt x="8349" y="4852"/>
                  </a:lnTo>
                  <a:cubicBezTo>
                    <a:pt x="8286" y="4900"/>
                    <a:pt x="8192" y="4923"/>
                    <a:pt x="8093" y="4923"/>
                  </a:cubicBezTo>
                  <a:cubicBezTo>
                    <a:pt x="7995" y="4923"/>
                    <a:pt x="7892" y="4900"/>
                    <a:pt x="7814" y="4852"/>
                  </a:cubicBezTo>
                  <a:cubicBezTo>
                    <a:pt x="7719" y="4726"/>
                    <a:pt x="7719" y="4474"/>
                    <a:pt x="7814" y="4317"/>
                  </a:cubicBezTo>
                  <a:lnTo>
                    <a:pt x="8979" y="3183"/>
                  </a:lnTo>
                  <a:lnTo>
                    <a:pt x="7814" y="2049"/>
                  </a:lnTo>
                  <a:cubicBezTo>
                    <a:pt x="7719" y="1923"/>
                    <a:pt x="7719" y="1702"/>
                    <a:pt x="7814" y="1544"/>
                  </a:cubicBezTo>
                  <a:cubicBezTo>
                    <a:pt x="7877" y="1481"/>
                    <a:pt x="7971" y="1450"/>
                    <a:pt x="8070" y="1450"/>
                  </a:cubicBezTo>
                  <a:close/>
                  <a:moveTo>
                    <a:pt x="6704" y="737"/>
                  </a:moveTo>
                  <a:cubicBezTo>
                    <a:pt x="6738" y="737"/>
                    <a:pt x="6773" y="744"/>
                    <a:pt x="6805" y="757"/>
                  </a:cubicBezTo>
                  <a:cubicBezTo>
                    <a:pt x="6994" y="788"/>
                    <a:pt x="7089" y="977"/>
                    <a:pt x="7057" y="1166"/>
                  </a:cubicBezTo>
                  <a:lnTo>
                    <a:pt x="5608" y="5388"/>
                  </a:lnTo>
                  <a:cubicBezTo>
                    <a:pt x="5553" y="5553"/>
                    <a:pt x="5402" y="5646"/>
                    <a:pt x="5260" y="5646"/>
                  </a:cubicBezTo>
                  <a:cubicBezTo>
                    <a:pt x="5239" y="5646"/>
                    <a:pt x="5219" y="5644"/>
                    <a:pt x="5199" y="5640"/>
                  </a:cubicBezTo>
                  <a:cubicBezTo>
                    <a:pt x="4978" y="5546"/>
                    <a:pt x="4915" y="5357"/>
                    <a:pt x="4947" y="5199"/>
                  </a:cubicBezTo>
                  <a:lnTo>
                    <a:pt x="6364" y="977"/>
                  </a:lnTo>
                  <a:cubicBezTo>
                    <a:pt x="6439" y="828"/>
                    <a:pt x="6573" y="737"/>
                    <a:pt x="6704" y="737"/>
                  </a:cubicBezTo>
                  <a:close/>
                  <a:moveTo>
                    <a:pt x="0" y="1"/>
                  </a:moveTo>
                  <a:lnTo>
                    <a:pt x="0" y="5987"/>
                  </a:lnTo>
                  <a:cubicBezTo>
                    <a:pt x="0" y="6585"/>
                    <a:pt x="473" y="7058"/>
                    <a:pt x="1040" y="7058"/>
                  </a:cubicBezTo>
                  <a:lnTo>
                    <a:pt x="10933" y="7058"/>
                  </a:lnTo>
                  <a:cubicBezTo>
                    <a:pt x="11531" y="7058"/>
                    <a:pt x="12004" y="6585"/>
                    <a:pt x="12004" y="5987"/>
                  </a:cubicBezTo>
                  <a:lnTo>
                    <a:pt x="1200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164" name="Google Shape;20164;p94"/>
          <p:cNvGrpSpPr/>
          <p:nvPr/>
        </p:nvGrpSpPr>
        <p:grpSpPr>
          <a:xfrm>
            <a:off x="3091183" y="3777441"/>
            <a:ext cx="354341" cy="356205"/>
            <a:chOff x="-45673275" y="3937700"/>
            <a:chExt cx="299325" cy="300900"/>
          </a:xfrm>
        </p:grpSpPr>
        <p:sp>
          <p:nvSpPr>
            <p:cNvPr id="20165" name="Google Shape;20165;p94"/>
            <p:cNvSpPr/>
            <p:nvPr/>
          </p:nvSpPr>
          <p:spPr>
            <a:xfrm>
              <a:off x="-45673275" y="3937700"/>
              <a:ext cx="285925" cy="135500"/>
            </a:xfrm>
            <a:custGeom>
              <a:avLst/>
              <a:gdLst/>
              <a:ahLst/>
              <a:cxnLst/>
              <a:rect l="l" t="t" r="r" b="b"/>
              <a:pathLst>
                <a:path w="11437" h="5420" extrusionOk="0">
                  <a:moveTo>
                    <a:pt x="11437" y="1"/>
                  </a:moveTo>
                  <a:lnTo>
                    <a:pt x="221" y="3435"/>
                  </a:lnTo>
                  <a:cubicBezTo>
                    <a:pt x="63" y="3466"/>
                    <a:pt x="0" y="3624"/>
                    <a:pt x="0" y="3781"/>
                  </a:cubicBezTo>
                  <a:cubicBezTo>
                    <a:pt x="0" y="3939"/>
                    <a:pt x="95" y="4065"/>
                    <a:pt x="221" y="4159"/>
                  </a:cubicBezTo>
                  <a:lnTo>
                    <a:pt x="4348" y="5420"/>
                  </a:lnTo>
                  <a:lnTo>
                    <a:pt x="11405" y="64"/>
                  </a:lnTo>
                  <a:lnTo>
                    <a:pt x="1143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6" name="Google Shape;20166;p94"/>
            <p:cNvSpPr/>
            <p:nvPr/>
          </p:nvSpPr>
          <p:spPr>
            <a:xfrm>
              <a:off x="-45577975" y="3990475"/>
              <a:ext cx="151250" cy="150925"/>
            </a:xfrm>
            <a:custGeom>
              <a:avLst/>
              <a:gdLst/>
              <a:ahLst/>
              <a:cxnLst/>
              <a:rect l="l" t="t" r="r" b="b"/>
              <a:pathLst>
                <a:path w="6050" h="6037" extrusionOk="0">
                  <a:moveTo>
                    <a:pt x="6049" y="1"/>
                  </a:moveTo>
                  <a:lnTo>
                    <a:pt x="536" y="4159"/>
                  </a:lnTo>
                  <a:lnTo>
                    <a:pt x="32" y="5577"/>
                  </a:lnTo>
                  <a:cubicBezTo>
                    <a:pt x="0" y="5703"/>
                    <a:pt x="32" y="5861"/>
                    <a:pt x="126" y="5955"/>
                  </a:cubicBezTo>
                  <a:cubicBezTo>
                    <a:pt x="186" y="6015"/>
                    <a:pt x="259" y="6037"/>
                    <a:pt x="336" y="6037"/>
                  </a:cubicBezTo>
                  <a:cubicBezTo>
                    <a:pt x="381" y="6037"/>
                    <a:pt x="427" y="6030"/>
                    <a:pt x="473" y="6018"/>
                  </a:cubicBezTo>
                  <a:lnTo>
                    <a:pt x="1891" y="5514"/>
                  </a:lnTo>
                  <a:lnTo>
                    <a:pt x="604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7" name="Google Shape;20167;p94"/>
            <p:cNvSpPr/>
            <p:nvPr/>
          </p:nvSpPr>
          <p:spPr>
            <a:xfrm>
              <a:off x="-45509450" y="3951100"/>
              <a:ext cx="135500" cy="286725"/>
            </a:xfrm>
            <a:custGeom>
              <a:avLst/>
              <a:gdLst/>
              <a:ahLst/>
              <a:cxnLst/>
              <a:rect l="l" t="t" r="r" b="b"/>
              <a:pathLst>
                <a:path w="5420" h="11469" extrusionOk="0">
                  <a:moveTo>
                    <a:pt x="5419" y="0"/>
                  </a:moveTo>
                  <a:lnTo>
                    <a:pt x="5356" y="32"/>
                  </a:lnTo>
                  <a:lnTo>
                    <a:pt x="0" y="7089"/>
                  </a:lnTo>
                  <a:lnTo>
                    <a:pt x="1261" y="11216"/>
                  </a:lnTo>
                  <a:cubicBezTo>
                    <a:pt x="1324" y="11374"/>
                    <a:pt x="1481" y="11468"/>
                    <a:pt x="1639" y="11468"/>
                  </a:cubicBezTo>
                  <a:cubicBezTo>
                    <a:pt x="1796" y="11468"/>
                    <a:pt x="1891" y="11342"/>
                    <a:pt x="1985" y="11216"/>
                  </a:cubicBezTo>
                  <a:lnTo>
                    <a:pt x="541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8" name="Google Shape;20168;p94"/>
            <p:cNvSpPr/>
            <p:nvPr/>
          </p:nvSpPr>
          <p:spPr>
            <a:xfrm>
              <a:off x="-45670925" y="4114125"/>
              <a:ext cx="72500" cy="70325"/>
            </a:xfrm>
            <a:custGeom>
              <a:avLst/>
              <a:gdLst/>
              <a:ahLst/>
              <a:cxnLst/>
              <a:rect l="l" t="t" r="r" b="b"/>
              <a:pathLst>
                <a:path w="2900" h="2813" extrusionOk="0">
                  <a:moveTo>
                    <a:pt x="2521" y="1"/>
                  </a:moveTo>
                  <a:cubicBezTo>
                    <a:pt x="2435" y="1"/>
                    <a:pt x="2348" y="32"/>
                    <a:pt x="2269" y="95"/>
                  </a:cubicBezTo>
                  <a:lnTo>
                    <a:pt x="127" y="2206"/>
                  </a:lnTo>
                  <a:cubicBezTo>
                    <a:pt x="1" y="2332"/>
                    <a:pt x="1" y="2553"/>
                    <a:pt x="127" y="2742"/>
                  </a:cubicBezTo>
                  <a:cubicBezTo>
                    <a:pt x="190" y="2789"/>
                    <a:pt x="277" y="2813"/>
                    <a:pt x="371" y="2813"/>
                  </a:cubicBezTo>
                  <a:cubicBezTo>
                    <a:pt x="466" y="2813"/>
                    <a:pt x="568" y="2789"/>
                    <a:pt x="662" y="2742"/>
                  </a:cubicBezTo>
                  <a:lnTo>
                    <a:pt x="2773" y="600"/>
                  </a:lnTo>
                  <a:cubicBezTo>
                    <a:pt x="2899" y="473"/>
                    <a:pt x="2899" y="253"/>
                    <a:pt x="2773" y="95"/>
                  </a:cubicBezTo>
                  <a:cubicBezTo>
                    <a:pt x="2695" y="32"/>
                    <a:pt x="2608" y="1"/>
                    <a:pt x="252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9" name="Google Shape;20169;p94"/>
            <p:cNvSpPr/>
            <p:nvPr/>
          </p:nvSpPr>
          <p:spPr>
            <a:xfrm>
              <a:off x="-45620500" y="4163550"/>
              <a:ext cx="70900" cy="71125"/>
            </a:xfrm>
            <a:custGeom>
              <a:avLst/>
              <a:gdLst/>
              <a:ahLst/>
              <a:cxnLst/>
              <a:rect l="l" t="t" r="r" b="b"/>
              <a:pathLst>
                <a:path w="2836" h="2845" extrusionOk="0">
                  <a:moveTo>
                    <a:pt x="2489" y="1"/>
                  </a:moveTo>
                  <a:cubicBezTo>
                    <a:pt x="2395" y="1"/>
                    <a:pt x="2300" y="24"/>
                    <a:pt x="2237" y="72"/>
                  </a:cubicBezTo>
                  <a:lnTo>
                    <a:pt x="126" y="2214"/>
                  </a:lnTo>
                  <a:cubicBezTo>
                    <a:pt x="0" y="2340"/>
                    <a:pt x="0" y="2561"/>
                    <a:pt x="126" y="2718"/>
                  </a:cubicBezTo>
                  <a:cubicBezTo>
                    <a:pt x="221" y="2781"/>
                    <a:pt x="284" y="2844"/>
                    <a:pt x="378" y="2844"/>
                  </a:cubicBezTo>
                  <a:cubicBezTo>
                    <a:pt x="441" y="2844"/>
                    <a:pt x="567" y="2781"/>
                    <a:pt x="599" y="2718"/>
                  </a:cubicBezTo>
                  <a:lnTo>
                    <a:pt x="2741" y="607"/>
                  </a:lnTo>
                  <a:cubicBezTo>
                    <a:pt x="2836" y="481"/>
                    <a:pt x="2836" y="229"/>
                    <a:pt x="2741" y="72"/>
                  </a:cubicBezTo>
                  <a:cubicBezTo>
                    <a:pt x="2678" y="24"/>
                    <a:pt x="2584" y="1"/>
                    <a:pt x="24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0" name="Google Shape;20170;p94"/>
            <p:cNvSpPr/>
            <p:nvPr/>
          </p:nvSpPr>
          <p:spPr>
            <a:xfrm>
              <a:off x="-45673275" y="4159625"/>
              <a:ext cx="79575" cy="78975"/>
            </a:xfrm>
            <a:custGeom>
              <a:avLst/>
              <a:gdLst/>
              <a:ahLst/>
              <a:cxnLst/>
              <a:rect l="l" t="t" r="r" b="b"/>
              <a:pathLst>
                <a:path w="3183" h="3159" extrusionOk="0">
                  <a:moveTo>
                    <a:pt x="2816" y="0"/>
                  </a:moveTo>
                  <a:cubicBezTo>
                    <a:pt x="2726" y="0"/>
                    <a:pt x="2631" y="24"/>
                    <a:pt x="2552" y="71"/>
                  </a:cubicBezTo>
                  <a:lnTo>
                    <a:pt x="95" y="2529"/>
                  </a:lnTo>
                  <a:cubicBezTo>
                    <a:pt x="0" y="2655"/>
                    <a:pt x="0" y="2875"/>
                    <a:pt x="95" y="3033"/>
                  </a:cubicBezTo>
                  <a:cubicBezTo>
                    <a:pt x="189" y="3127"/>
                    <a:pt x="252" y="3159"/>
                    <a:pt x="347" y="3159"/>
                  </a:cubicBezTo>
                  <a:cubicBezTo>
                    <a:pt x="441" y="3159"/>
                    <a:pt x="536" y="3127"/>
                    <a:pt x="599" y="3033"/>
                  </a:cubicBezTo>
                  <a:lnTo>
                    <a:pt x="3025" y="607"/>
                  </a:lnTo>
                  <a:cubicBezTo>
                    <a:pt x="3182" y="449"/>
                    <a:pt x="3182" y="197"/>
                    <a:pt x="3056" y="71"/>
                  </a:cubicBezTo>
                  <a:cubicBezTo>
                    <a:pt x="2993" y="24"/>
                    <a:pt x="2907" y="0"/>
                    <a:pt x="28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171" name="Google Shape;20171;p94"/>
          <p:cNvGrpSpPr/>
          <p:nvPr/>
        </p:nvGrpSpPr>
        <p:grpSpPr>
          <a:xfrm>
            <a:off x="2205349" y="4270225"/>
            <a:ext cx="356205" cy="356205"/>
            <a:chOff x="-44512325" y="3176075"/>
            <a:chExt cx="300900" cy="300900"/>
          </a:xfrm>
        </p:grpSpPr>
        <p:sp>
          <p:nvSpPr>
            <p:cNvPr id="20172" name="Google Shape;20172;p94"/>
            <p:cNvSpPr/>
            <p:nvPr/>
          </p:nvSpPr>
          <p:spPr>
            <a:xfrm>
              <a:off x="-44512325" y="3176075"/>
              <a:ext cx="300900" cy="300900"/>
            </a:xfrm>
            <a:custGeom>
              <a:avLst/>
              <a:gdLst/>
              <a:ahLst/>
              <a:cxnLst/>
              <a:rect l="l" t="t" r="r" b="b"/>
              <a:pathLst>
                <a:path w="12036" h="12036" extrusionOk="0">
                  <a:moveTo>
                    <a:pt x="3246" y="2868"/>
                  </a:moveTo>
                  <a:cubicBezTo>
                    <a:pt x="3435" y="2868"/>
                    <a:pt x="3592" y="3025"/>
                    <a:pt x="3592" y="3246"/>
                  </a:cubicBezTo>
                  <a:cubicBezTo>
                    <a:pt x="3592" y="3435"/>
                    <a:pt x="3435" y="3592"/>
                    <a:pt x="3246" y="3592"/>
                  </a:cubicBezTo>
                  <a:cubicBezTo>
                    <a:pt x="3057" y="3592"/>
                    <a:pt x="2899" y="3435"/>
                    <a:pt x="2899" y="3246"/>
                  </a:cubicBezTo>
                  <a:cubicBezTo>
                    <a:pt x="2899" y="3025"/>
                    <a:pt x="3057" y="2868"/>
                    <a:pt x="3246" y="2868"/>
                  </a:cubicBezTo>
                  <a:close/>
                  <a:moveTo>
                    <a:pt x="8854" y="2868"/>
                  </a:moveTo>
                  <a:cubicBezTo>
                    <a:pt x="9043" y="2868"/>
                    <a:pt x="9200" y="3025"/>
                    <a:pt x="9200" y="3246"/>
                  </a:cubicBezTo>
                  <a:cubicBezTo>
                    <a:pt x="9200" y="3435"/>
                    <a:pt x="9043" y="3592"/>
                    <a:pt x="8854" y="3592"/>
                  </a:cubicBezTo>
                  <a:cubicBezTo>
                    <a:pt x="8665" y="3592"/>
                    <a:pt x="8507" y="3435"/>
                    <a:pt x="8507" y="3246"/>
                  </a:cubicBezTo>
                  <a:cubicBezTo>
                    <a:pt x="8507" y="3025"/>
                    <a:pt x="8665" y="2868"/>
                    <a:pt x="8854" y="2868"/>
                  </a:cubicBezTo>
                  <a:close/>
                  <a:moveTo>
                    <a:pt x="6774" y="3277"/>
                  </a:moveTo>
                  <a:cubicBezTo>
                    <a:pt x="6963" y="3277"/>
                    <a:pt x="7121" y="3435"/>
                    <a:pt x="7121" y="3624"/>
                  </a:cubicBezTo>
                  <a:lnTo>
                    <a:pt x="7121" y="3876"/>
                  </a:lnTo>
                  <a:cubicBezTo>
                    <a:pt x="7247" y="3907"/>
                    <a:pt x="7341" y="3970"/>
                    <a:pt x="7467" y="4065"/>
                  </a:cubicBezTo>
                  <a:lnTo>
                    <a:pt x="7656" y="3939"/>
                  </a:lnTo>
                  <a:cubicBezTo>
                    <a:pt x="7706" y="3919"/>
                    <a:pt x="7766" y="3908"/>
                    <a:pt x="7825" y="3908"/>
                  </a:cubicBezTo>
                  <a:cubicBezTo>
                    <a:pt x="7955" y="3908"/>
                    <a:pt x="8086" y="3957"/>
                    <a:pt x="8129" y="4065"/>
                  </a:cubicBezTo>
                  <a:lnTo>
                    <a:pt x="8854" y="5294"/>
                  </a:lnTo>
                  <a:cubicBezTo>
                    <a:pt x="8917" y="5451"/>
                    <a:pt x="8885" y="5672"/>
                    <a:pt x="8728" y="5735"/>
                  </a:cubicBezTo>
                  <a:lnTo>
                    <a:pt x="8539" y="5861"/>
                  </a:lnTo>
                  <a:lnTo>
                    <a:pt x="8539" y="6270"/>
                  </a:lnTo>
                  <a:lnTo>
                    <a:pt x="8728" y="6396"/>
                  </a:lnTo>
                  <a:cubicBezTo>
                    <a:pt x="8885" y="6459"/>
                    <a:pt x="8980" y="6711"/>
                    <a:pt x="8854" y="6869"/>
                  </a:cubicBezTo>
                  <a:lnTo>
                    <a:pt x="8129" y="8066"/>
                  </a:lnTo>
                  <a:cubicBezTo>
                    <a:pt x="8043" y="8174"/>
                    <a:pt x="7927" y="8222"/>
                    <a:pt x="7812" y="8222"/>
                  </a:cubicBezTo>
                  <a:cubicBezTo>
                    <a:pt x="7759" y="8222"/>
                    <a:pt x="7706" y="8212"/>
                    <a:pt x="7656" y="8192"/>
                  </a:cubicBezTo>
                  <a:lnTo>
                    <a:pt x="7467" y="8066"/>
                  </a:lnTo>
                  <a:cubicBezTo>
                    <a:pt x="7341" y="8160"/>
                    <a:pt x="7215" y="8223"/>
                    <a:pt x="7121" y="8255"/>
                  </a:cubicBezTo>
                  <a:lnTo>
                    <a:pt x="7121" y="8507"/>
                  </a:lnTo>
                  <a:cubicBezTo>
                    <a:pt x="7121" y="8696"/>
                    <a:pt x="6963" y="8854"/>
                    <a:pt x="6774" y="8854"/>
                  </a:cubicBezTo>
                  <a:lnTo>
                    <a:pt x="5357" y="8854"/>
                  </a:lnTo>
                  <a:cubicBezTo>
                    <a:pt x="5136" y="8854"/>
                    <a:pt x="4978" y="8696"/>
                    <a:pt x="4978" y="8507"/>
                  </a:cubicBezTo>
                  <a:lnTo>
                    <a:pt x="4978" y="8255"/>
                  </a:lnTo>
                  <a:cubicBezTo>
                    <a:pt x="4884" y="8223"/>
                    <a:pt x="4758" y="8160"/>
                    <a:pt x="4632" y="8066"/>
                  </a:cubicBezTo>
                  <a:lnTo>
                    <a:pt x="4443" y="8192"/>
                  </a:lnTo>
                  <a:cubicBezTo>
                    <a:pt x="4393" y="8212"/>
                    <a:pt x="4334" y="8222"/>
                    <a:pt x="4274" y="8222"/>
                  </a:cubicBezTo>
                  <a:cubicBezTo>
                    <a:pt x="4145" y="8222"/>
                    <a:pt x="4013" y="8174"/>
                    <a:pt x="3970" y="8066"/>
                  </a:cubicBezTo>
                  <a:lnTo>
                    <a:pt x="3246" y="6869"/>
                  </a:lnTo>
                  <a:cubicBezTo>
                    <a:pt x="3183" y="6680"/>
                    <a:pt x="3214" y="6459"/>
                    <a:pt x="3372" y="6396"/>
                  </a:cubicBezTo>
                  <a:lnTo>
                    <a:pt x="3561" y="6270"/>
                  </a:lnTo>
                  <a:lnTo>
                    <a:pt x="3561" y="5861"/>
                  </a:lnTo>
                  <a:lnTo>
                    <a:pt x="3372" y="5735"/>
                  </a:lnTo>
                  <a:cubicBezTo>
                    <a:pt x="3214" y="5672"/>
                    <a:pt x="3151" y="5420"/>
                    <a:pt x="3246" y="5294"/>
                  </a:cubicBezTo>
                  <a:lnTo>
                    <a:pt x="3970" y="4065"/>
                  </a:lnTo>
                  <a:cubicBezTo>
                    <a:pt x="4013" y="3958"/>
                    <a:pt x="4142" y="3880"/>
                    <a:pt x="4270" y="3880"/>
                  </a:cubicBezTo>
                  <a:cubicBezTo>
                    <a:pt x="4331" y="3880"/>
                    <a:pt x="4392" y="3898"/>
                    <a:pt x="4443" y="3939"/>
                  </a:cubicBezTo>
                  <a:lnTo>
                    <a:pt x="4632" y="4065"/>
                  </a:lnTo>
                  <a:cubicBezTo>
                    <a:pt x="4758" y="3970"/>
                    <a:pt x="4884" y="3907"/>
                    <a:pt x="4978" y="3876"/>
                  </a:cubicBezTo>
                  <a:lnTo>
                    <a:pt x="4978" y="3624"/>
                  </a:lnTo>
                  <a:cubicBezTo>
                    <a:pt x="4978" y="3435"/>
                    <a:pt x="5136" y="3277"/>
                    <a:pt x="5357" y="3277"/>
                  </a:cubicBezTo>
                  <a:close/>
                  <a:moveTo>
                    <a:pt x="3246" y="8475"/>
                  </a:moveTo>
                  <a:cubicBezTo>
                    <a:pt x="3435" y="8475"/>
                    <a:pt x="3592" y="8633"/>
                    <a:pt x="3592" y="8822"/>
                  </a:cubicBezTo>
                  <a:cubicBezTo>
                    <a:pt x="3592" y="9043"/>
                    <a:pt x="3435" y="9169"/>
                    <a:pt x="3246" y="9169"/>
                  </a:cubicBezTo>
                  <a:cubicBezTo>
                    <a:pt x="3057" y="9169"/>
                    <a:pt x="2899" y="9011"/>
                    <a:pt x="2899" y="8822"/>
                  </a:cubicBezTo>
                  <a:cubicBezTo>
                    <a:pt x="2899" y="8633"/>
                    <a:pt x="3057" y="8475"/>
                    <a:pt x="3246" y="8475"/>
                  </a:cubicBezTo>
                  <a:close/>
                  <a:moveTo>
                    <a:pt x="8854" y="8475"/>
                  </a:moveTo>
                  <a:cubicBezTo>
                    <a:pt x="9043" y="8475"/>
                    <a:pt x="9200" y="8633"/>
                    <a:pt x="9200" y="8822"/>
                  </a:cubicBezTo>
                  <a:cubicBezTo>
                    <a:pt x="9200" y="9043"/>
                    <a:pt x="9043" y="9169"/>
                    <a:pt x="8854" y="9169"/>
                  </a:cubicBezTo>
                  <a:cubicBezTo>
                    <a:pt x="8665" y="9169"/>
                    <a:pt x="8507" y="9011"/>
                    <a:pt x="8507" y="8822"/>
                  </a:cubicBezTo>
                  <a:cubicBezTo>
                    <a:pt x="8507" y="8633"/>
                    <a:pt x="8665" y="8475"/>
                    <a:pt x="8854" y="8475"/>
                  </a:cubicBezTo>
                  <a:close/>
                  <a:moveTo>
                    <a:pt x="3183" y="1"/>
                  </a:moveTo>
                  <a:cubicBezTo>
                    <a:pt x="2994" y="1"/>
                    <a:pt x="2836" y="158"/>
                    <a:pt x="2836" y="347"/>
                  </a:cubicBezTo>
                  <a:lnTo>
                    <a:pt x="2836" y="1418"/>
                  </a:lnTo>
                  <a:lnTo>
                    <a:pt x="2458" y="1418"/>
                  </a:lnTo>
                  <a:cubicBezTo>
                    <a:pt x="1891" y="1418"/>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1"/>
                    <a:pt x="1" y="4600"/>
                  </a:cubicBezTo>
                  <a:cubicBezTo>
                    <a:pt x="1" y="4821"/>
                    <a:pt x="158" y="4978"/>
                    <a:pt x="347" y="4978"/>
                  </a:cubicBezTo>
                  <a:lnTo>
                    <a:pt x="1418" y="4978"/>
                  </a:lnTo>
                  <a:lnTo>
                    <a:pt x="1418" y="5672"/>
                  </a:lnTo>
                  <a:lnTo>
                    <a:pt x="347" y="5672"/>
                  </a:lnTo>
                  <a:cubicBezTo>
                    <a:pt x="158" y="5672"/>
                    <a:pt x="1" y="5829"/>
                    <a:pt x="1" y="6018"/>
                  </a:cubicBezTo>
                  <a:cubicBezTo>
                    <a:pt x="1" y="6239"/>
                    <a:pt x="158" y="6396"/>
                    <a:pt x="347" y="6396"/>
                  </a:cubicBezTo>
                  <a:lnTo>
                    <a:pt x="1418" y="6396"/>
                  </a:lnTo>
                  <a:lnTo>
                    <a:pt x="1418" y="7089"/>
                  </a:lnTo>
                  <a:lnTo>
                    <a:pt x="347" y="7089"/>
                  </a:lnTo>
                  <a:cubicBezTo>
                    <a:pt x="158" y="7089"/>
                    <a:pt x="1" y="7247"/>
                    <a:pt x="1" y="7436"/>
                  </a:cubicBezTo>
                  <a:cubicBezTo>
                    <a:pt x="1" y="7656"/>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18"/>
                    <a:pt x="2458" y="10618"/>
                  </a:cubicBezTo>
                  <a:lnTo>
                    <a:pt x="2836" y="10618"/>
                  </a:lnTo>
                  <a:lnTo>
                    <a:pt x="2836" y="11689"/>
                  </a:lnTo>
                  <a:cubicBezTo>
                    <a:pt x="2836" y="11878"/>
                    <a:pt x="2994" y="12036"/>
                    <a:pt x="3183" y="12036"/>
                  </a:cubicBezTo>
                  <a:cubicBezTo>
                    <a:pt x="3372" y="12036"/>
                    <a:pt x="3529" y="11878"/>
                    <a:pt x="3529" y="11689"/>
                  </a:cubicBezTo>
                  <a:lnTo>
                    <a:pt x="3529" y="10618"/>
                  </a:lnTo>
                  <a:lnTo>
                    <a:pt x="4254" y="10618"/>
                  </a:lnTo>
                  <a:lnTo>
                    <a:pt x="4254" y="11689"/>
                  </a:lnTo>
                  <a:cubicBezTo>
                    <a:pt x="4254" y="11878"/>
                    <a:pt x="4411" y="12036"/>
                    <a:pt x="4600" y="12036"/>
                  </a:cubicBezTo>
                  <a:cubicBezTo>
                    <a:pt x="4789" y="12036"/>
                    <a:pt x="4947" y="11878"/>
                    <a:pt x="4947" y="11689"/>
                  </a:cubicBezTo>
                  <a:lnTo>
                    <a:pt x="4947" y="10618"/>
                  </a:lnTo>
                  <a:lnTo>
                    <a:pt x="5672" y="10618"/>
                  </a:lnTo>
                  <a:lnTo>
                    <a:pt x="5672" y="11689"/>
                  </a:lnTo>
                  <a:cubicBezTo>
                    <a:pt x="5672" y="11878"/>
                    <a:pt x="5829" y="12036"/>
                    <a:pt x="6018" y="12036"/>
                  </a:cubicBezTo>
                  <a:cubicBezTo>
                    <a:pt x="6207" y="12036"/>
                    <a:pt x="6365" y="11878"/>
                    <a:pt x="6365" y="11689"/>
                  </a:cubicBezTo>
                  <a:lnTo>
                    <a:pt x="6365" y="10618"/>
                  </a:lnTo>
                  <a:lnTo>
                    <a:pt x="7089" y="10618"/>
                  </a:lnTo>
                  <a:lnTo>
                    <a:pt x="7089" y="11689"/>
                  </a:lnTo>
                  <a:cubicBezTo>
                    <a:pt x="7089" y="11878"/>
                    <a:pt x="7247" y="12036"/>
                    <a:pt x="7436" y="12036"/>
                  </a:cubicBezTo>
                  <a:cubicBezTo>
                    <a:pt x="7625" y="12036"/>
                    <a:pt x="7782" y="11878"/>
                    <a:pt x="7782" y="11689"/>
                  </a:cubicBezTo>
                  <a:lnTo>
                    <a:pt x="7782" y="10618"/>
                  </a:lnTo>
                  <a:lnTo>
                    <a:pt x="8507" y="10618"/>
                  </a:lnTo>
                  <a:lnTo>
                    <a:pt x="8507" y="11689"/>
                  </a:lnTo>
                  <a:cubicBezTo>
                    <a:pt x="8507" y="11878"/>
                    <a:pt x="8665" y="12036"/>
                    <a:pt x="8854" y="12036"/>
                  </a:cubicBezTo>
                  <a:cubicBezTo>
                    <a:pt x="9043" y="12036"/>
                    <a:pt x="9200" y="11878"/>
                    <a:pt x="9200" y="11689"/>
                  </a:cubicBezTo>
                  <a:lnTo>
                    <a:pt x="9200" y="10618"/>
                  </a:lnTo>
                  <a:lnTo>
                    <a:pt x="9547" y="10618"/>
                  </a:lnTo>
                  <a:cubicBezTo>
                    <a:pt x="10145" y="10618"/>
                    <a:pt x="10618" y="10177"/>
                    <a:pt x="10618" y="9578"/>
                  </a:cubicBezTo>
                  <a:lnTo>
                    <a:pt x="10618" y="9232"/>
                  </a:lnTo>
                  <a:lnTo>
                    <a:pt x="11689" y="9232"/>
                  </a:lnTo>
                  <a:cubicBezTo>
                    <a:pt x="11878" y="9232"/>
                    <a:pt x="12036" y="9074"/>
                    <a:pt x="12036" y="8854"/>
                  </a:cubicBezTo>
                  <a:cubicBezTo>
                    <a:pt x="12036" y="8665"/>
                    <a:pt x="11878" y="8507"/>
                    <a:pt x="11689" y="8507"/>
                  </a:cubicBezTo>
                  <a:lnTo>
                    <a:pt x="10618" y="8507"/>
                  </a:lnTo>
                  <a:lnTo>
                    <a:pt x="10618" y="7814"/>
                  </a:lnTo>
                  <a:lnTo>
                    <a:pt x="11689" y="7814"/>
                  </a:lnTo>
                  <a:cubicBezTo>
                    <a:pt x="11878" y="7814"/>
                    <a:pt x="12036" y="7656"/>
                    <a:pt x="12036" y="7436"/>
                  </a:cubicBezTo>
                  <a:cubicBezTo>
                    <a:pt x="12036" y="7247"/>
                    <a:pt x="11878" y="7089"/>
                    <a:pt x="11689" y="7089"/>
                  </a:cubicBezTo>
                  <a:lnTo>
                    <a:pt x="10618" y="7089"/>
                  </a:lnTo>
                  <a:lnTo>
                    <a:pt x="10618" y="6396"/>
                  </a:lnTo>
                  <a:lnTo>
                    <a:pt x="11689" y="6396"/>
                  </a:lnTo>
                  <a:cubicBezTo>
                    <a:pt x="11878" y="6396"/>
                    <a:pt x="12036" y="6239"/>
                    <a:pt x="12036" y="6018"/>
                  </a:cubicBezTo>
                  <a:cubicBezTo>
                    <a:pt x="12036" y="5829"/>
                    <a:pt x="11878" y="5672"/>
                    <a:pt x="11689" y="5672"/>
                  </a:cubicBezTo>
                  <a:lnTo>
                    <a:pt x="10618" y="5672"/>
                  </a:lnTo>
                  <a:lnTo>
                    <a:pt x="10618" y="4978"/>
                  </a:lnTo>
                  <a:lnTo>
                    <a:pt x="11689" y="4978"/>
                  </a:lnTo>
                  <a:cubicBezTo>
                    <a:pt x="11878" y="4978"/>
                    <a:pt x="12036" y="4821"/>
                    <a:pt x="12036" y="4600"/>
                  </a:cubicBezTo>
                  <a:cubicBezTo>
                    <a:pt x="12036" y="4411"/>
                    <a:pt x="11878" y="4254"/>
                    <a:pt x="11689" y="4254"/>
                  </a:cubicBezTo>
                  <a:lnTo>
                    <a:pt x="10618" y="4254"/>
                  </a:lnTo>
                  <a:lnTo>
                    <a:pt x="10618" y="3529"/>
                  </a:lnTo>
                  <a:lnTo>
                    <a:pt x="11689" y="3529"/>
                  </a:lnTo>
                  <a:cubicBezTo>
                    <a:pt x="11878" y="3529"/>
                    <a:pt x="12036" y="3372"/>
                    <a:pt x="12036" y="3183"/>
                  </a:cubicBezTo>
                  <a:cubicBezTo>
                    <a:pt x="12036" y="2994"/>
                    <a:pt x="11878" y="2836"/>
                    <a:pt x="11689" y="2836"/>
                  </a:cubicBezTo>
                  <a:lnTo>
                    <a:pt x="10618" y="2836"/>
                  </a:lnTo>
                  <a:lnTo>
                    <a:pt x="10618" y="2490"/>
                  </a:lnTo>
                  <a:cubicBezTo>
                    <a:pt x="10618" y="1891"/>
                    <a:pt x="10145" y="1418"/>
                    <a:pt x="9547" y="1418"/>
                  </a:cubicBezTo>
                  <a:lnTo>
                    <a:pt x="9200" y="1418"/>
                  </a:lnTo>
                  <a:lnTo>
                    <a:pt x="9200" y="347"/>
                  </a:lnTo>
                  <a:cubicBezTo>
                    <a:pt x="9200" y="158"/>
                    <a:pt x="9043" y="1"/>
                    <a:pt x="8854" y="1"/>
                  </a:cubicBezTo>
                  <a:cubicBezTo>
                    <a:pt x="8665" y="1"/>
                    <a:pt x="8507" y="158"/>
                    <a:pt x="8507" y="347"/>
                  </a:cubicBezTo>
                  <a:lnTo>
                    <a:pt x="8507" y="1418"/>
                  </a:lnTo>
                  <a:lnTo>
                    <a:pt x="7782" y="1418"/>
                  </a:lnTo>
                  <a:lnTo>
                    <a:pt x="7782" y="347"/>
                  </a:lnTo>
                  <a:cubicBezTo>
                    <a:pt x="7782" y="158"/>
                    <a:pt x="7625" y="1"/>
                    <a:pt x="7436" y="1"/>
                  </a:cubicBezTo>
                  <a:cubicBezTo>
                    <a:pt x="7247" y="1"/>
                    <a:pt x="7089" y="158"/>
                    <a:pt x="7089" y="347"/>
                  </a:cubicBezTo>
                  <a:lnTo>
                    <a:pt x="7089" y="1418"/>
                  </a:lnTo>
                  <a:lnTo>
                    <a:pt x="6365" y="1418"/>
                  </a:lnTo>
                  <a:lnTo>
                    <a:pt x="6365" y="347"/>
                  </a:lnTo>
                  <a:cubicBezTo>
                    <a:pt x="6365" y="158"/>
                    <a:pt x="6207" y="1"/>
                    <a:pt x="6018" y="1"/>
                  </a:cubicBezTo>
                  <a:cubicBezTo>
                    <a:pt x="5829" y="1"/>
                    <a:pt x="5672" y="158"/>
                    <a:pt x="5672" y="347"/>
                  </a:cubicBezTo>
                  <a:lnTo>
                    <a:pt x="5672" y="1418"/>
                  </a:lnTo>
                  <a:lnTo>
                    <a:pt x="4947" y="1418"/>
                  </a:lnTo>
                  <a:lnTo>
                    <a:pt x="4947" y="347"/>
                  </a:lnTo>
                  <a:cubicBezTo>
                    <a:pt x="4947" y="158"/>
                    <a:pt x="4789" y="1"/>
                    <a:pt x="4600" y="1"/>
                  </a:cubicBezTo>
                  <a:cubicBezTo>
                    <a:pt x="4411" y="1"/>
                    <a:pt x="4254" y="158"/>
                    <a:pt x="4254" y="347"/>
                  </a:cubicBezTo>
                  <a:lnTo>
                    <a:pt x="4254" y="1418"/>
                  </a:lnTo>
                  <a:lnTo>
                    <a:pt x="3529" y="1418"/>
                  </a:lnTo>
                  <a:lnTo>
                    <a:pt x="3529" y="347"/>
                  </a:lnTo>
                  <a:cubicBezTo>
                    <a:pt x="3529" y="158"/>
                    <a:pt x="3372" y="1"/>
                    <a:pt x="318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3" name="Google Shape;20173;p94"/>
            <p:cNvSpPr/>
            <p:nvPr/>
          </p:nvSpPr>
          <p:spPr>
            <a:xfrm>
              <a:off x="-44369750" y="3317850"/>
              <a:ext cx="17350" cy="18150"/>
            </a:xfrm>
            <a:custGeom>
              <a:avLst/>
              <a:gdLst/>
              <a:ahLst/>
              <a:cxnLst/>
              <a:rect l="l" t="t" r="r" b="b"/>
              <a:pathLst>
                <a:path w="694" h="726" extrusionOk="0">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4" name="Google Shape;20174;p94"/>
            <p:cNvSpPr/>
            <p:nvPr/>
          </p:nvSpPr>
          <p:spPr>
            <a:xfrm>
              <a:off x="-44411500" y="3275325"/>
              <a:ext cx="100825" cy="102400"/>
            </a:xfrm>
            <a:custGeom>
              <a:avLst/>
              <a:gdLst/>
              <a:ahLst/>
              <a:cxnLst/>
              <a:rect l="l" t="t" r="r" b="b"/>
              <a:pathLst>
                <a:path w="4033" h="4096" extrusionOk="0">
                  <a:moveTo>
                    <a:pt x="2017" y="1008"/>
                  </a:moveTo>
                  <a:cubicBezTo>
                    <a:pt x="2615" y="1008"/>
                    <a:pt x="3088" y="1481"/>
                    <a:pt x="3088" y="2048"/>
                  </a:cubicBezTo>
                  <a:cubicBezTo>
                    <a:pt x="3088" y="2647"/>
                    <a:pt x="2615" y="3119"/>
                    <a:pt x="2017" y="3119"/>
                  </a:cubicBezTo>
                  <a:cubicBezTo>
                    <a:pt x="1418" y="3119"/>
                    <a:pt x="945" y="2647"/>
                    <a:pt x="945" y="2048"/>
                  </a:cubicBezTo>
                  <a:cubicBezTo>
                    <a:pt x="945" y="1481"/>
                    <a:pt x="1418" y="1008"/>
                    <a:pt x="2017" y="1008"/>
                  </a:cubicBezTo>
                  <a:close/>
                  <a:moveTo>
                    <a:pt x="1670" y="0"/>
                  </a:moveTo>
                  <a:lnTo>
                    <a:pt x="1670" y="126"/>
                  </a:lnTo>
                  <a:cubicBezTo>
                    <a:pt x="1670" y="284"/>
                    <a:pt x="1576" y="410"/>
                    <a:pt x="1418" y="441"/>
                  </a:cubicBezTo>
                  <a:cubicBezTo>
                    <a:pt x="1229" y="536"/>
                    <a:pt x="1040" y="630"/>
                    <a:pt x="882" y="756"/>
                  </a:cubicBezTo>
                  <a:cubicBezTo>
                    <a:pt x="809" y="811"/>
                    <a:pt x="725" y="845"/>
                    <a:pt x="643" y="845"/>
                  </a:cubicBezTo>
                  <a:cubicBezTo>
                    <a:pt x="584" y="845"/>
                    <a:pt x="526" y="828"/>
                    <a:pt x="473" y="788"/>
                  </a:cubicBezTo>
                  <a:lnTo>
                    <a:pt x="347" y="725"/>
                  </a:lnTo>
                  <a:lnTo>
                    <a:pt x="0" y="1324"/>
                  </a:lnTo>
                  <a:lnTo>
                    <a:pt x="126" y="1387"/>
                  </a:lnTo>
                  <a:cubicBezTo>
                    <a:pt x="252" y="1481"/>
                    <a:pt x="315" y="1639"/>
                    <a:pt x="284" y="1733"/>
                  </a:cubicBezTo>
                  <a:cubicBezTo>
                    <a:pt x="252" y="1985"/>
                    <a:pt x="252" y="2143"/>
                    <a:pt x="284" y="2363"/>
                  </a:cubicBezTo>
                  <a:cubicBezTo>
                    <a:pt x="315" y="2521"/>
                    <a:pt x="252" y="2647"/>
                    <a:pt x="126" y="2741"/>
                  </a:cubicBezTo>
                  <a:lnTo>
                    <a:pt x="0" y="2804"/>
                  </a:lnTo>
                  <a:lnTo>
                    <a:pt x="347" y="3403"/>
                  </a:lnTo>
                  <a:lnTo>
                    <a:pt x="473" y="3308"/>
                  </a:lnTo>
                  <a:cubicBezTo>
                    <a:pt x="518" y="3286"/>
                    <a:pt x="566" y="3276"/>
                    <a:pt x="616" y="3276"/>
                  </a:cubicBezTo>
                  <a:cubicBezTo>
                    <a:pt x="707" y="3276"/>
                    <a:pt x="801" y="3310"/>
                    <a:pt x="882" y="3371"/>
                  </a:cubicBezTo>
                  <a:cubicBezTo>
                    <a:pt x="1040" y="3529"/>
                    <a:pt x="1229" y="3592"/>
                    <a:pt x="1418" y="3686"/>
                  </a:cubicBezTo>
                  <a:cubicBezTo>
                    <a:pt x="1576" y="3718"/>
                    <a:pt x="1670" y="3875"/>
                    <a:pt x="1670" y="4001"/>
                  </a:cubicBezTo>
                  <a:lnTo>
                    <a:pt x="1670" y="4096"/>
                  </a:lnTo>
                  <a:lnTo>
                    <a:pt x="2363" y="4096"/>
                  </a:lnTo>
                  <a:lnTo>
                    <a:pt x="2363" y="4001"/>
                  </a:lnTo>
                  <a:cubicBezTo>
                    <a:pt x="2363" y="3844"/>
                    <a:pt x="2458" y="3718"/>
                    <a:pt x="2615" y="3686"/>
                  </a:cubicBezTo>
                  <a:cubicBezTo>
                    <a:pt x="2804" y="3592"/>
                    <a:pt x="2993" y="3466"/>
                    <a:pt x="3151" y="3371"/>
                  </a:cubicBezTo>
                  <a:cubicBezTo>
                    <a:pt x="3232" y="3310"/>
                    <a:pt x="3327" y="3276"/>
                    <a:pt x="3417" y="3276"/>
                  </a:cubicBezTo>
                  <a:cubicBezTo>
                    <a:pt x="3467" y="3276"/>
                    <a:pt x="3516" y="3286"/>
                    <a:pt x="3560" y="3308"/>
                  </a:cubicBezTo>
                  <a:lnTo>
                    <a:pt x="3686" y="3403"/>
                  </a:lnTo>
                  <a:lnTo>
                    <a:pt x="4033" y="2804"/>
                  </a:lnTo>
                  <a:lnTo>
                    <a:pt x="3907" y="2741"/>
                  </a:lnTo>
                  <a:cubicBezTo>
                    <a:pt x="3781" y="2647"/>
                    <a:pt x="3718" y="2489"/>
                    <a:pt x="3749" y="2363"/>
                  </a:cubicBezTo>
                  <a:cubicBezTo>
                    <a:pt x="3781" y="2143"/>
                    <a:pt x="3781" y="1985"/>
                    <a:pt x="3749" y="1733"/>
                  </a:cubicBezTo>
                  <a:cubicBezTo>
                    <a:pt x="3718" y="1576"/>
                    <a:pt x="3781" y="1481"/>
                    <a:pt x="3907" y="1387"/>
                  </a:cubicBezTo>
                  <a:lnTo>
                    <a:pt x="4033" y="1324"/>
                  </a:lnTo>
                  <a:lnTo>
                    <a:pt x="3686" y="725"/>
                  </a:lnTo>
                  <a:lnTo>
                    <a:pt x="3560" y="788"/>
                  </a:lnTo>
                  <a:cubicBezTo>
                    <a:pt x="3502" y="832"/>
                    <a:pt x="3437" y="855"/>
                    <a:pt x="3371" y="855"/>
                  </a:cubicBezTo>
                  <a:cubicBezTo>
                    <a:pt x="3295" y="855"/>
                    <a:pt x="3218" y="824"/>
                    <a:pt x="3151" y="756"/>
                  </a:cubicBezTo>
                  <a:cubicBezTo>
                    <a:pt x="2993" y="599"/>
                    <a:pt x="2804" y="536"/>
                    <a:pt x="2615" y="441"/>
                  </a:cubicBezTo>
                  <a:cubicBezTo>
                    <a:pt x="2458" y="410"/>
                    <a:pt x="2363" y="252"/>
                    <a:pt x="2363" y="126"/>
                  </a:cubicBezTo>
                  <a:lnTo>
                    <a:pt x="236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175" name="Google Shape;20175;p94"/>
          <p:cNvGrpSpPr/>
          <p:nvPr/>
        </p:nvGrpSpPr>
        <p:grpSpPr>
          <a:xfrm>
            <a:off x="2608689" y="1539249"/>
            <a:ext cx="354341" cy="354341"/>
            <a:chOff x="-49027775" y="3183175"/>
            <a:chExt cx="299325" cy="299325"/>
          </a:xfrm>
        </p:grpSpPr>
        <p:sp>
          <p:nvSpPr>
            <p:cNvPr id="20176" name="Google Shape;20176;p94"/>
            <p:cNvSpPr/>
            <p:nvPr/>
          </p:nvSpPr>
          <p:spPr>
            <a:xfrm>
              <a:off x="-48870250" y="3183175"/>
              <a:ext cx="141800" cy="185900"/>
            </a:xfrm>
            <a:custGeom>
              <a:avLst/>
              <a:gdLst/>
              <a:ahLst/>
              <a:cxnLst/>
              <a:rect l="l" t="t" r="r" b="b"/>
              <a:pathLst>
                <a:path w="5672" h="7436" extrusionOk="0">
                  <a:moveTo>
                    <a:pt x="1" y="0"/>
                  </a:moveTo>
                  <a:lnTo>
                    <a:pt x="1" y="1796"/>
                  </a:lnTo>
                  <a:lnTo>
                    <a:pt x="32" y="1796"/>
                  </a:lnTo>
                  <a:cubicBezTo>
                    <a:pt x="158" y="1765"/>
                    <a:pt x="284" y="1765"/>
                    <a:pt x="379" y="1765"/>
                  </a:cubicBezTo>
                  <a:cubicBezTo>
                    <a:pt x="1166" y="1765"/>
                    <a:pt x="1828" y="2395"/>
                    <a:pt x="1828" y="3182"/>
                  </a:cubicBezTo>
                  <a:cubicBezTo>
                    <a:pt x="1828" y="3970"/>
                    <a:pt x="1166" y="4600"/>
                    <a:pt x="379" y="4600"/>
                  </a:cubicBezTo>
                  <a:cubicBezTo>
                    <a:pt x="284" y="4600"/>
                    <a:pt x="158" y="4600"/>
                    <a:pt x="32" y="4568"/>
                  </a:cubicBezTo>
                  <a:lnTo>
                    <a:pt x="32" y="5671"/>
                  </a:lnTo>
                  <a:lnTo>
                    <a:pt x="1702" y="5671"/>
                  </a:lnTo>
                  <a:cubicBezTo>
                    <a:pt x="2017" y="5671"/>
                    <a:pt x="2175" y="6018"/>
                    <a:pt x="1954" y="6270"/>
                  </a:cubicBezTo>
                  <a:cubicBezTo>
                    <a:pt x="1860" y="6364"/>
                    <a:pt x="1765" y="6585"/>
                    <a:pt x="1765" y="6742"/>
                  </a:cubicBezTo>
                  <a:cubicBezTo>
                    <a:pt x="1765" y="7120"/>
                    <a:pt x="2080" y="7435"/>
                    <a:pt x="2490" y="7435"/>
                  </a:cubicBezTo>
                  <a:cubicBezTo>
                    <a:pt x="2868" y="7435"/>
                    <a:pt x="3183" y="7120"/>
                    <a:pt x="3183" y="6742"/>
                  </a:cubicBezTo>
                  <a:cubicBezTo>
                    <a:pt x="3183" y="6585"/>
                    <a:pt x="3120" y="6364"/>
                    <a:pt x="2994" y="6270"/>
                  </a:cubicBezTo>
                  <a:cubicBezTo>
                    <a:pt x="2805" y="6018"/>
                    <a:pt x="2962" y="5671"/>
                    <a:pt x="3277" y="5671"/>
                  </a:cubicBezTo>
                  <a:lnTo>
                    <a:pt x="5672" y="5671"/>
                  </a:lnTo>
                  <a:lnTo>
                    <a:pt x="5672" y="1765"/>
                  </a:lnTo>
                  <a:cubicBezTo>
                    <a:pt x="5672" y="788"/>
                    <a:pt x="4884" y="0"/>
                    <a:pt x="390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7" name="Google Shape;20177;p94"/>
            <p:cNvSpPr/>
            <p:nvPr/>
          </p:nvSpPr>
          <p:spPr>
            <a:xfrm>
              <a:off x="-49027775" y="3183175"/>
              <a:ext cx="185900" cy="141800"/>
            </a:xfrm>
            <a:custGeom>
              <a:avLst/>
              <a:gdLst/>
              <a:ahLst/>
              <a:cxnLst/>
              <a:rect l="l" t="t" r="r" b="b"/>
              <a:pathLst>
                <a:path w="7436" h="5672" extrusionOk="0">
                  <a:moveTo>
                    <a:pt x="1765" y="0"/>
                  </a:moveTo>
                  <a:cubicBezTo>
                    <a:pt x="788" y="0"/>
                    <a:pt x="1" y="788"/>
                    <a:pt x="1" y="1765"/>
                  </a:cubicBezTo>
                  <a:lnTo>
                    <a:pt x="1" y="5671"/>
                  </a:lnTo>
                  <a:lnTo>
                    <a:pt x="1828" y="5671"/>
                  </a:lnTo>
                  <a:lnTo>
                    <a:pt x="1828" y="5640"/>
                  </a:lnTo>
                  <a:cubicBezTo>
                    <a:pt x="1765" y="5514"/>
                    <a:pt x="1765" y="5388"/>
                    <a:pt x="1765" y="5262"/>
                  </a:cubicBezTo>
                  <a:cubicBezTo>
                    <a:pt x="1765" y="4474"/>
                    <a:pt x="2395" y="3844"/>
                    <a:pt x="3183" y="3844"/>
                  </a:cubicBezTo>
                  <a:cubicBezTo>
                    <a:pt x="3970" y="3844"/>
                    <a:pt x="4600" y="4474"/>
                    <a:pt x="4600" y="5262"/>
                  </a:cubicBezTo>
                  <a:cubicBezTo>
                    <a:pt x="4600" y="5388"/>
                    <a:pt x="4569" y="5514"/>
                    <a:pt x="4569" y="5640"/>
                  </a:cubicBezTo>
                  <a:lnTo>
                    <a:pt x="5672" y="5640"/>
                  </a:lnTo>
                  <a:lnTo>
                    <a:pt x="5672" y="3970"/>
                  </a:lnTo>
                  <a:cubicBezTo>
                    <a:pt x="5672" y="3748"/>
                    <a:pt x="5843" y="3605"/>
                    <a:pt x="6032" y="3605"/>
                  </a:cubicBezTo>
                  <a:cubicBezTo>
                    <a:pt x="6112" y="3605"/>
                    <a:pt x="6195" y="3630"/>
                    <a:pt x="6270" y="3686"/>
                  </a:cubicBezTo>
                  <a:cubicBezTo>
                    <a:pt x="6396" y="3812"/>
                    <a:pt x="6585" y="3907"/>
                    <a:pt x="6743" y="3907"/>
                  </a:cubicBezTo>
                  <a:cubicBezTo>
                    <a:pt x="7121" y="3907"/>
                    <a:pt x="7436" y="3592"/>
                    <a:pt x="7436" y="3182"/>
                  </a:cubicBezTo>
                  <a:cubicBezTo>
                    <a:pt x="7436" y="2804"/>
                    <a:pt x="7121" y="2489"/>
                    <a:pt x="6743" y="2489"/>
                  </a:cubicBezTo>
                  <a:cubicBezTo>
                    <a:pt x="6585" y="2489"/>
                    <a:pt x="6396" y="2552"/>
                    <a:pt x="6270" y="2678"/>
                  </a:cubicBezTo>
                  <a:cubicBezTo>
                    <a:pt x="6195" y="2734"/>
                    <a:pt x="6112" y="2760"/>
                    <a:pt x="6032" y="2760"/>
                  </a:cubicBezTo>
                  <a:cubicBezTo>
                    <a:pt x="5843" y="2760"/>
                    <a:pt x="5672" y="2616"/>
                    <a:pt x="5672" y="2395"/>
                  </a:cubicBezTo>
                  <a:lnTo>
                    <a:pt x="567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8" name="Google Shape;20178;p94"/>
            <p:cNvSpPr/>
            <p:nvPr/>
          </p:nvSpPr>
          <p:spPr>
            <a:xfrm>
              <a:off x="-49027775" y="3295800"/>
              <a:ext cx="141800" cy="186700"/>
            </a:xfrm>
            <a:custGeom>
              <a:avLst/>
              <a:gdLst/>
              <a:ahLst/>
              <a:cxnLst/>
              <a:rect l="l" t="t" r="r" b="b"/>
              <a:pathLst>
                <a:path w="5672" h="7468" extrusionOk="0">
                  <a:moveTo>
                    <a:pt x="3183" y="0"/>
                  </a:moveTo>
                  <a:cubicBezTo>
                    <a:pt x="2805" y="0"/>
                    <a:pt x="2490" y="315"/>
                    <a:pt x="2490" y="725"/>
                  </a:cubicBezTo>
                  <a:cubicBezTo>
                    <a:pt x="2490" y="883"/>
                    <a:pt x="2553" y="1072"/>
                    <a:pt x="2679" y="1198"/>
                  </a:cubicBezTo>
                  <a:cubicBezTo>
                    <a:pt x="2868" y="1418"/>
                    <a:pt x="2710" y="1796"/>
                    <a:pt x="2395" y="1796"/>
                  </a:cubicBezTo>
                  <a:lnTo>
                    <a:pt x="1" y="1796"/>
                  </a:lnTo>
                  <a:lnTo>
                    <a:pt x="1" y="5671"/>
                  </a:lnTo>
                  <a:cubicBezTo>
                    <a:pt x="1" y="6679"/>
                    <a:pt x="788" y="7467"/>
                    <a:pt x="1765" y="7467"/>
                  </a:cubicBezTo>
                  <a:lnTo>
                    <a:pt x="5672" y="7467"/>
                  </a:lnTo>
                  <a:lnTo>
                    <a:pt x="5672" y="5640"/>
                  </a:lnTo>
                  <a:lnTo>
                    <a:pt x="5640" y="5640"/>
                  </a:lnTo>
                  <a:cubicBezTo>
                    <a:pt x="5514" y="5703"/>
                    <a:pt x="5388" y="5703"/>
                    <a:pt x="5294" y="5703"/>
                  </a:cubicBezTo>
                  <a:cubicBezTo>
                    <a:pt x="4506" y="5703"/>
                    <a:pt x="3844" y="5041"/>
                    <a:pt x="3844" y="4254"/>
                  </a:cubicBezTo>
                  <a:cubicBezTo>
                    <a:pt x="3844" y="3466"/>
                    <a:pt x="4506" y="2867"/>
                    <a:pt x="5294" y="2867"/>
                  </a:cubicBezTo>
                  <a:cubicBezTo>
                    <a:pt x="5388" y="2867"/>
                    <a:pt x="5514" y="2867"/>
                    <a:pt x="5640" y="2899"/>
                  </a:cubicBezTo>
                  <a:lnTo>
                    <a:pt x="5640" y="1796"/>
                  </a:lnTo>
                  <a:lnTo>
                    <a:pt x="3970" y="1796"/>
                  </a:lnTo>
                  <a:cubicBezTo>
                    <a:pt x="3655" y="1796"/>
                    <a:pt x="3498" y="1418"/>
                    <a:pt x="3718" y="1198"/>
                  </a:cubicBezTo>
                  <a:cubicBezTo>
                    <a:pt x="3813" y="1072"/>
                    <a:pt x="3907" y="883"/>
                    <a:pt x="3907" y="725"/>
                  </a:cubicBezTo>
                  <a:cubicBezTo>
                    <a:pt x="3907" y="315"/>
                    <a:pt x="3592" y="0"/>
                    <a:pt x="318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9" name="Google Shape;20179;p94"/>
            <p:cNvSpPr/>
            <p:nvPr/>
          </p:nvSpPr>
          <p:spPr>
            <a:xfrm>
              <a:off x="-48914350" y="3340700"/>
              <a:ext cx="185900" cy="141800"/>
            </a:xfrm>
            <a:custGeom>
              <a:avLst/>
              <a:gdLst/>
              <a:ahLst/>
              <a:cxnLst/>
              <a:rect l="l" t="t" r="r" b="b"/>
              <a:pathLst>
                <a:path w="7436" h="5672" extrusionOk="0">
                  <a:moveTo>
                    <a:pt x="5608" y="0"/>
                  </a:moveTo>
                  <a:lnTo>
                    <a:pt x="5608" y="32"/>
                  </a:lnTo>
                  <a:cubicBezTo>
                    <a:pt x="5671" y="158"/>
                    <a:pt x="5671" y="284"/>
                    <a:pt x="5671" y="378"/>
                  </a:cubicBezTo>
                  <a:cubicBezTo>
                    <a:pt x="5671" y="1166"/>
                    <a:pt x="5041" y="1796"/>
                    <a:pt x="4254" y="1796"/>
                  </a:cubicBezTo>
                  <a:cubicBezTo>
                    <a:pt x="3466" y="1796"/>
                    <a:pt x="2836" y="1166"/>
                    <a:pt x="2836" y="378"/>
                  </a:cubicBezTo>
                  <a:cubicBezTo>
                    <a:pt x="2836" y="284"/>
                    <a:pt x="2867" y="158"/>
                    <a:pt x="2867" y="32"/>
                  </a:cubicBezTo>
                  <a:lnTo>
                    <a:pt x="1765" y="32"/>
                  </a:lnTo>
                  <a:lnTo>
                    <a:pt x="1765" y="1670"/>
                  </a:lnTo>
                  <a:cubicBezTo>
                    <a:pt x="1765" y="1907"/>
                    <a:pt x="1602" y="2041"/>
                    <a:pt x="1419" y="2041"/>
                  </a:cubicBezTo>
                  <a:cubicBezTo>
                    <a:pt x="1334" y="2041"/>
                    <a:pt x="1245" y="2013"/>
                    <a:pt x="1166" y="1954"/>
                  </a:cubicBezTo>
                  <a:cubicBezTo>
                    <a:pt x="1040" y="1827"/>
                    <a:pt x="851" y="1764"/>
                    <a:pt x="694" y="1764"/>
                  </a:cubicBezTo>
                  <a:cubicBezTo>
                    <a:pt x="315" y="1764"/>
                    <a:pt x="0" y="2080"/>
                    <a:pt x="0" y="2458"/>
                  </a:cubicBezTo>
                  <a:cubicBezTo>
                    <a:pt x="0" y="2867"/>
                    <a:pt x="315" y="3182"/>
                    <a:pt x="694" y="3182"/>
                  </a:cubicBezTo>
                  <a:cubicBezTo>
                    <a:pt x="851" y="3182"/>
                    <a:pt x="1040" y="3119"/>
                    <a:pt x="1166" y="2993"/>
                  </a:cubicBezTo>
                  <a:cubicBezTo>
                    <a:pt x="1247" y="2933"/>
                    <a:pt x="1337" y="2904"/>
                    <a:pt x="1423" y="2904"/>
                  </a:cubicBezTo>
                  <a:cubicBezTo>
                    <a:pt x="1605" y="2904"/>
                    <a:pt x="1765" y="3031"/>
                    <a:pt x="1765" y="3245"/>
                  </a:cubicBezTo>
                  <a:lnTo>
                    <a:pt x="1765" y="5671"/>
                  </a:lnTo>
                  <a:lnTo>
                    <a:pt x="5671" y="5671"/>
                  </a:lnTo>
                  <a:cubicBezTo>
                    <a:pt x="6648" y="5671"/>
                    <a:pt x="7436" y="4883"/>
                    <a:pt x="7436" y="3907"/>
                  </a:cubicBezTo>
                  <a:lnTo>
                    <a:pt x="743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180" name="Google Shape;20180;p94"/>
          <p:cNvGrpSpPr/>
          <p:nvPr/>
        </p:nvGrpSpPr>
        <p:grpSpPr>
          <a:xfrm>
            <a:off x="2608230" y="1974651"/>
            <a:ext cx="355258" cy="357152"/>
            <a:chOff x="-49027775" y="3550975"/>
            <a:chExt cx="300100" cy="301700"/>
          </a:xfrm>
        </p:grpSpPr>
        <p:sp>
          <p:nvSpPr>
            <p:cNvPr id="20181" name="Google Shape;20181;p94"/>
            <p:cNvSpPr/>
            <p:nvPr/>
          </p:nvSpPr>
          <p:spPr>
            <a:xfrm>
              <a:off x="-48941125" y="3613200"/>
              <a:ext cx="74050" cy="26825"/>
            </a:xfrm>
            <a:custGeom>
              <a:avLst/>
              <a:gdLst/>
              <a:ahLst/>
              <a:cxnLst/>
              <a:rect l="l" t="t" r="r" b="b"/>
              <a:pathLst>
                <a:path w="2962" h="1073" extrusionOk="0">
                  <a:moveTo>
                    <a:pt x="1260" y="1"/>
                  </a:moveTo>
                  <a:lnTo>
                    <a:pt x="0" y="1072"/>
                  </a:lnTo>
                  <a:lnTo>
                    <a:pt x="1702" y="1072"/>
                  </a:lnTo>
                  <a:lnTo>
                    <a:pt x="296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2" name="Google Shape;20182;p94"/>
            <p:cNvSpPr/>
            <p:nvPr/>
          </p:nvSpPr>
          <p:spPr>
            <a:xfrm>
              <a:off x="-48871025" y="3613200"/>
              <a:ext cx="73275" cy="26825"/>
            </a:xfrm>
            <a:custGeom>
              <a:avLst/>
              <a:gdLst/>
              <a:ahLst/>
              <a:cxnLst/>
              <a:rect l="l" t="t" r="r" b="b"/>
              <a:pathLst>
                <a:path w="2931" h="1073" extrusionOk="0">
                  <a:moveTo>
                    <a:pt x="1260" y="1"/>
                  </a:moveTo>
                  <a:lnTo>
                    <a:pt x="0" y="1072"/>
                  </a:lnTo>
                  <a:lnTo>
                    <a:pt x="1670" y="1072"/>
                  </a:lnTo>
                  <a:lnTo>
                    <a:pt x="293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3" name="Google Shape;20183;p94"/>
            <p:cNvSpPr/>
            <p:nvPr/>
          </p:nvSpPr>
          <p:spPr>
            <a:xfrm>
              <a:off x="-48893075" y="3552550"/>
              <a:ext cx="95325" cy="43350"/>
            </a:xfrm>
            <a:custGeom>
              <a:avLst/>
              <a:gdLst/>
              <a:ahLst/>
              <a:cxnLst/>
              <a:rect l="l" t="t" r="r" b="b"/>
              <a:pathLst>
                <a:path w="3813" h="1734" extrusionOk="0">
                  <a:moveTo>
                    <a:pt x="0" y="1"/>
                  </a:moveTo>
                  <a:lnTo>
                    <a:pt x="2142" y="1734"/>
                  </a:lnTo>
                  <a:lnTo>
                    <a:pt x="3812" y="1734"/>
                  </a:lnTo>
                  <a:lnTo>
                    <a:pt x="173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4" name="Google Shape;20184;p94"/>
            <p:cNvSpPr/>
            <p:nvPr/>
          </p:nvSpPr>
          <p:spPr>
            <a:xfrm>
              <a:off x="-49027775" y="3550975"/>
              <a:ext cx="100050" cy="87475"/>
            </a:xfrm>
            <a:custGeom>
              <a:avLst/>
              <a:gdLst/>
              <a:ahLst/>
              <a:cxnLst/>
              <a:rect l="l" t="t" r="r" b="b"/>
              <a:pathLst>
                <a:path w="4002" h="3499" extrusionOk="0">
                  <a:moveTo>
                    <a:pt x="2112" y="1797"/>
                  </a:moveTo>
                  <a:cubicBezTo>
                    <a:pt x="2332" y="1797"/>
                    <a:pt x="2490" y="1923"/>
                    <a:pt x="2490" y="2143"/>
                  </a:cubicBezTo>
                  <a:cubicBezTo>
                    <a:pt x="2490" y="2332"/>
                    <a:pt x="2332" y="2490"/>
                    <a:pt x="2112" y="2490"/>
                  </a:cubicBezTo>
                  <a:cubicBezTo>
                    <a:pt x="1923" y="2490"/>
                    <a:pt x="1765" y="2332"/>
                    <a:pt x="1765" y="2143"/>
                  </a:cubicBezTo>
                  <a:cubicBezTo>
                    <a:pt x="1765" y="1923"/>
                    <a:pt x="1923" y="1797"/>
                    <a:pt x="2112" y="1797"/>
                  </a:cubicBezTo>
                  <a:close/>
                  <a:moveTo>
                    <a:pt x="1072" y="1"/>
                  </a:moveTo>
                  <a:cubicBezTo>
                    <a:pt x="473" y="1"/>
                    <a:pt x="1" y="474"/>
                    <a:pt x="1" y="1072"/>
                  </a:cubicBezTo>
                  <a:lnTo>
                    <a:pt x="1" y="3498"/>
                  </a:lnTo>
                  <a:lnTo>
                    <a:pt x="2364" y="3498"/>
                  </a:lnTo>
                  <a:lnTo>
                    <a:pt x="4002" y="2143"/>
                  </a:lnTo>
                  <a:lnTo>
                    <a:pt x="148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5" name="Google Shape;20185;p94"/>
            <p:cNvSpPr/>
            <p:nvPr/>
          </p:nvSpPr>
          <p:spPr>
            <a:xfrm>
              <a:off x="-48962400" y="3552550"/>
              <a:ext cx="95325" cy="43350"/>
            </a:xfrm>
            <a:custGeom>
              <a:avLst/>
              <a:gdLst/>
              <a:ahLst/>
              <a:cxnLst/>
              <a:rect l="l" t="t" r="r" b="b"/>
              <a:pathLst>
                <a:path w="3813" h="1734" extrusionOk="0">
                  <a:moveTo>
                    <a:pt x="1" y="1"/>
                  </a:moveTo>
                  <a:lnTo>
                    <a:pt x="2111" y="1734"/>
                  </a:lnTo>
                  <a:lnTo>
                    <a:pt x="3813" y="1734"/>
                  </a:lnTo>
                  <a:lnTo>
                    <a:pt x="170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6" name="Google Shape;20186;p94"/>
            <p:cNvSpPr/>
            <p:nvPr/>
          </p:nvSpPr>
          <p:spPr>
            <a:xfrm>
              <a:off x="-49027775" y="3657325"/>
              <a:ext cx="300100" cy="195350"/>
            </a:xfrm>
            <a:custGeom>
              <a:avLst/>
              <a:gdLst/>
              <a:ahLst/>
              <a:cxnLst/>
              <a:rect l="l" t="t" r="r" b="b"/>
              <a:pathLst>
                <a:path w="12004" h="7814" extrusionOk="0">
                  <a:moveTo>
                    <a:pt x="5987" y="410"/>
                  </a:moveTo>
                  <a:cubicBezTo>
                    <a:pt x="7719" y="410"/>
                    <a:pt x="9137" y="1827"/>
                    <a:pt x="9137" y="3560"/>
                  </a:cubicBezTo>
                  <a:cubicBezTo>
                    <a:pt x="9137" y="5293"/>
                    <a:pt x="7719" y="6711"/>
                    <a:pt x="5987" y="6711"/>
                  </a:cubicBezTo>
                  <a:cubicBezTo>
                    <a:pt x="4254" y="6711"/>
                    <a:pt x="2836" y="5293"/>
                    <a:pt x="2836" y="3560"/>
                  </a:cubicBezTo>
                  <a:cubicBezTo>
                    <a:pt x="2836" y="1827"/>
                    <a:pt x="4254" y="410"/>
                    <a:pt x="5987" y="410"/>
                  </a:cubicBezTo>
                  <a:close/>
                  <a:moveTo>
                    <a:pt x="1" y="0"/>
                  </a:moveTo>
                  <a:lnTo>
                    <a:pt x="1" y="6742"/>
                  </a:lnTo>
                  <a:cubicBezTo>
                    <a:pt x="1" y="7341"/>
                    <a:pt x="473" y="7813"/>
                    <a:pt x="1072" y="7813"/>
                  </a:cubicBezTo>
                  <a:lnTo>
                    <a:pt x="10933" y="7813"/>
                  </a:lnTo>
                  <a:cubicBezTo>
                    <a:pt x="11532" y="7813"/>
                    <a:pt x="12004" y="7341"/>
                    <a:pt x="12004" y="6742"/>
                  </a:cubicBezTo>
                  <a:lnTo>
                    <a:pt x="1200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7" name="Google Shape;20187;p94"/>
            <p:cNvSpPr/>
            <p:nvPr/>
          </p:nvSpPr>
          <p:spPr>
            <a:xfrm>
              <a:off x="-48886775" y="3726625"/>
              <a:ext cx="28375" cy="37050"/>
            </a:xfrm>
            <a:custGeom>
              <a:avLst/>
              <a:gdLst/>
              <a:ahLst/>
              <a:cxnLst/>
              <a:rect l="l" t="t" r="r" b="b"/>
              <a:pathLst>
                <a:path w="1135" h="1482" extrusionOk="0">
                  <a:moveTo>
                    <a:pt x="0" y="1"/>
                  </a:moveTo>
                  <a:lnTo>
                    <a:pt x="0" y="1481"/>
                  </a:lnTo>
                  <a:lnTo>
                    <a:pt x="1134" y="757"/>
                  </a:lnTo>
                  <a:lnTo>
                    <a:pt x="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8" name="Google Shape;20188;p94"/>
            <p:cNvSpPr/>
            <p:nvPr/>
          </p:nvSpPr>
          <p:spPr>
            <a:xfrm>
              <a:off x="-48822975" y="3550975"/>
              <a:ext cx="94525" cy="44925"/>
            </a:xfrm>
            <a:custGeom>
              <a:avLst/>
              <a:gdLst/>
              <a:ahLst/>
              <a:cxnLst/>
              <a:rect l="l" t="t" r="r" b="b"/>
              <a:pathLst>
                <a:path w="3781" h="1797" extrusionOk="0">
                  <a:moveTo>
                    <a:pt x="0" y="1"/>
                  </a:moveTo>
                  <a:lnTo>
                    <a:pt x="2111" y="1797"/>
                  </a:lnTo>
                  <a:lnTo>
                    <a:pt x="3781" y="1797"/>
                  </a:lnTo>
                  <a:lnTo>
                    <a:pt x="3781" y="1072"/>
                  </a:lnTo>
                  <a:cubicBezTo>
                    <a:pt x="3781" y="474"/>
                    <a:pt x="3308" y="1"/>
                    <a:pt x="27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9" name="Google Shape;20189;p94"/>
            <p:cNvSpPr/>
            <p:nvPr/>
          </p:nvSpPr>
          <p:spPr>
            <a:xfrm>
              <a:off x="-48939550" y="3684100"/>
              <a:ext cx="122100" cy="122100"/>
            </a:xfrm>
            <a:custGeom>
              <a:avLst/>
              <a:gdLst/>
              <a:ahLst/>
              <a:cxnLst/>
              <a:rect l="l" t="t" r="r" b="b"/>
              <a:pathLst>
                <a:path w="4884" h="4884" extrusionOk="0">
                  <a:moveTo>
                    <a:pt x="1741" y="757"/>
                  </a:moveTo>
                  <a:cubicBezTo>
                    <a:pt x="1812" y="757"/>
                    <a:pt x="1885" y="777"/>
                    <a:pt x="1954" y="819"/>
                  </a:cubicBezTo>
                  <a:lnTo>
                    <a:pt x="4064" y="2237"/>
                  </a:lnTo>
                  <a:cubicBezTo>
                    <a:pt x="4253" y="2300"/>
                    <a:pt x="4253" y="2615"/>
                    <a:pt x="4064" y="2773"/>
                  </a:cubicBezTo>
                  <a:lnTo>
                    <a:pt x="1954" y="4190"/>
                  </a:lnTo>
                  <a:cubicBezTo>
                    <a:pt x="1885" y="4233"/>
                    <a:pt x="1812" y="4253"/>
                    <a:pt x="1741" y="4253"/>
                  </a:cubicBezTo>
                  <a:cubicBezTo>
                    <a:pt x="1553" y="4253"/>
                    <a:pt x="1387" y="4113"/>
                    <a:pt x="1387" y="3907"/>
                  </a:cubicBezTo>
                  <a:lnTo>
                    <a:pt x="1387" y="1103"/>
                  </a:lnTo>
                  <a:cubicBezTo>
                    <a:pt x="1387" y="897"/>
                    <a:pt x="1553" y="757"/>
                    <a:pt x="1741" y="757"/>
                  </a:cubicBezTo>
                  <a:close/>
                  <a:moveTo>
                    <a:pt x="2458" y="0"/>
                  </a:moveTo>
                  <a:cubicBezTo>
                    <a:pt x="1103" y="0"/>
                    <a:pt x="0" y="1103"/>
                    <a:pt x="0" y="2458"/>
                  </a:cubicBezTo>
                  <a:cubicBezTo>
                    <a:pt x="0" y="3781"/>
                    <a:pt x="1103" y="4884"/>
                    <a:pt x="2458" y="4884"/>
                  </a:cubicBezTo>
                  <a:cubicBezTo>
                    <a:pt x="3781" y="4884"/>
                    <a:pt x="4884" y="3781"/>
                    <a:pt x="4884" y="2458"/>
                  </a:cubicBezTo>
                  <a:cubicBezTo>
                    <a:pt x="4884" y="1103"/>
                    <a:pt x="3812" y="0"/>
                    <a:pt x="24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0" name="Google Shape;20190;p94"/>
            <p:cNvSpPr/>
            <p:nvPr/>
          </p:nvSpPr>
          <p:spPr>
            <a:xfrm>
              <a:off x="-48801725" y="3613200"/>
              <a:ext cx="73275" cy="26825"/>
            </a:xfrm>
            <a:custGeom>
              <a:avLst/>
              <a:gdLst/>
              <a:ahLst/>
              <a:cxnLst/>
              <a:rect l="l" t="t" r="r" b="b"/>
              <a:pathLst>
                <a:path w="2931" h="1073" extrusionOk="0">
                  <a:moveTo>
                    <a:pt x="1261" y="1"/>
                  </a:moveTo>
                  <a:lnTo>
                    <a:pt x="1" y="1072"/>
                  </a:lnTo>
                  <a:lnTo>
                    <a:pt x="2931" y="1072"/>
                  </a:lnTo>
                  <a:lnTo>
                    <a:pt x="293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191" name="Google Shape;20191;p94"/>
          <p:cNvGrpSpPr/>
          <p:nvPr/>
        </p:nvGrpSpPr>
        <p:grpSpPr>
          <a:xfrm>
            <a:off x="2606306" y="2411710"/>
            <a:ext cx="359106" cy="355525"/>
            <a:chOff x="-49031025" y="3920175"/>
            <a:chExt cx="303350" cy="300325"/>
          </a:xfrm>
        </p:grpSpPr>
        <p:sp>
          <p:nvSpPr>
            <p:cNvPr id="20192" name="Google Shape;20192;p94"/>
            <p:cNvSpPr/>
            <p:nvPr/>
          </p:nvSpPr>
          <p:spPr>
            <a:xfrm>
              <a:off x="-49031025" y="4131875"/>
              <a:ext cx="109600" cy="88625"/>
            </a:xfrm>
            <a:custGeom>
              <a:avLst/>
              <a:gdLst/>
              <a:ahLst/>
              <a:cxnLst/>
              <a:rect l="l" t="t" r="r" b="b"/>
              <a:pathLst>
                <a:path w="4384" h="3545" extrusionOk="0">
                  <a:moveTo>
                    <a:pt x="472" y="1"/>
                  </a:moveTo>
                  <a:cubicBezTo>
                    <a:pt x="202" y="1"/>
                    <a:pt x="0" y="326"/>
                    <a:pt x="225" y="551"/>
                  </a:cubicBezTo>
                  <a:lnTo>
                    <a:pt x="2336" y="3387"/>
                  </a:lnTo>
                  <a:cubicBezTo>
                    <a:pt x="2399" y="3481"/>
                    <a:pt x="2494" y="3544"/>
                    <a:pt x="2620" y="3544"/>
                  </a:cubicBezTo>
                  <a:lnTo>
                    <a:pt x="4384" y="3544"/>
                  </a:lnTo>
                  <a:lnTo>
                    <a:pt x="2620" y="583"/>
                  </a:lnTo>
                  <a:lnTo>
                    <a:pt x="572" y="16"/>
                  </a:lnTo>
                  <a:cubicBezTo>
                    <a:pt x="538" y="5"/>
                    <a:pt x="505" y="1"/>
                    <a:pt x="4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3" name="Google Shape;20193;p94"/>
            <p:cNvSpPr/>
            <p:nvPr/>
          </p:nvSpPr>
          <p:spPr>
            <a:xfrm>
              <a:off x="-48921450" y="3920175"/>
              <a:ext cx="79575" cy="130975"/>
            </a:xfrm>
            <a:custGeom>
              <a:avLst/>
              <a:gdLst/>
              <a:ahLst/>
              <a:cxnLst/>
              <a:rect l="l" t="t" r="r" b="b"/>
              <a:pathLst>
                <a:path w="3183" h="5239" extrusionOk="0">
                  <a:moveTo>
                    <a:pt x="302" y="1"/>
                  </a:moveTo>
                  <a:cubicBezTo>
                    <a:pt x="275" y="1"/>
                    <a:pt x="248" y="3"/>
                    <a:pt x="221" y="9"/>
                  </a:cubicBezTo>
                  <a:cubicBezTo>
                    <a:pt x="64" y="40"/>
                    <a:pt x="1" y="198"/>
                    <a:pt x="1" y="355"/>
                  </a:cubicBezTo>
                  <a:lnTo>
                    <a:pt x="64" y="1269"/>
                  </a:lnTo>
                  <a:lnTo>
                    <a:pt x="2584" y="5239"/>
                  </a:lnTo>
                  <a:lnTo>
                    <a:pt x="3183" y="4199"/>
                  </a:lnTo>
                  <a:lnTo>
                    <a:pt x="631" y="166"/>
                  </a:lnTo>
                  <a:cubicBezTo>
                    <a:pt x="553" y="62"/>
                    <a:pt x="431" y="1"/>
                    <a:pt x="3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4" name="Google Shape;20194;p94"/>
            <p:cNvSpPr/>
            <p:nvPr/>
          </p:nvSpPr>
          <p:spPr>
            <a:xfrm>
              <a:off x="-48842675" y="4008100"/>
              <a:ext cx="115000" cy="53300"/>
            </a:xfrm>
            <a:custGeom>
              <a:avLst/>
              <a:gdLst/>
              <a:ahLst/>
              <a:cxnLst/>
              <a:rect l="l" t="t" r="r" b="b"/>
              <a:pathLst>
                <a:path w="4600" h="2132" extrusionOk="0">
                  <a:moveTo>
                    <a:pt x="1359" y="0"/>
                  </a:moveTo>
                  <a:cubicBezTo>
                    <a:pt x="1245" y="0"/>
                    <a:pt x="1132" y="57"/>
                    <a:pt x="1072" y="178"/>
                  </a:cubicBezTo>
                  <a:lnTo>
                    <a:pt x="0" y="2131"/>
                  </a:lnTo>
                  <a:lnTo>
                    <a:pt x="4191" y="2131"/>
                  </a:lnTo>
                  <a:cubicBezTo>
                    <a:pt x="4317" y="2131"/>
                    <a:pt x="4506" y="2005"/>
                    <a:pt x="4537" y="1848"/>
                  </a:cubicBezTo>
                  <a:cubicBezTo>
                    <a:pt x="4600" y="1690"/>
                    <a:pt x="4537" y="1533"/>
                    <a:pt x="4380" y="1469"/>
                  </a:cubicBezTo>
                  <a:lnTo>
                    <a:pt x="1544" y="52"/>
                  </a:lnTo>
                  <a:cubicBezTo>
                    <a:pt x="1488" y="18"/>
                    <a:pt x="1423" y="0"/>
                    <a:pt x="13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5" name="Google Shape;20195;p94"/>
            <p:cNvSpPr/>
            <p:nvPr/>
          </p:nvSpPr>
          <p:spPr>
            <a:xfrm>
              <a:off x="-48838750" y="4078700"/>
              <a:ext cx="51225" cy="66975"/>
            </a:xfrm>
            <a:custGeom>
              <a:avLst/>
              <a:gdLst/>
              <a:ahLst/>
              <a:cxnLst/>
              <a:rect l="l" t="t" r="r" b="b"/>
              <a:pathLst>
                <a:path w="2049" h="2679" extrusionOk="0">
                  <a:moveTo>
                    <a:pt x="1" y="0"/>
                  </a:moveTo>
                  <a:lnTo>
                    <a:pt x="1734" y="2678"/>
                  </a:lnTo>
                  <a:lnTo>
                    <a:pt x="204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6" name="Google Shape;20196;p94"/>
            <p:cNvSpPr/>
            <p:nvPr/>
          </p:nvSpPr>
          <p:spPr>
            <a:xfrm>
              <a:off x="-48975000" y="3920575"/>
              <a:ext cx="173300" cy="248725"/>
            </a:xfrm>
            <a:custGeom>
              <a:avLst/>
              <a:gdLst/>
              <a:ahLst/>
              <a:cxnLst/>
              <a:rect l="l" t="t" r="r" b="b"/>
              <a:pathLst>
                <a:path w="6932" h="9949" extrusionOk="0">
                  <a:moveTo>
                    <a:pt x="374" y="0"/>
                  </a:moveTo>
                  <a:cubicBezTo>
                    <a:pt x="334" y="0"/>
                    <a:pt x="293" y="8"/>
                    <a:pt x="253" y="24"/>
                  </a:cubicBezTo>
                  <a:cubicBezTo>
                    <a:pt x="95" y="87"/>
                    <a:pt x="1" y="245"/>
                    <a:pt x="1" y="402"/>
                  </a:cubicBezTo>
                  <a:lnTo>
                    <a:pt x="694" y="7585"/>
                  </a:lnTo>
                  <a:lnTo>
                    <a:pt x="6932" y="9948"/>
                  </a:lnTo>
                  <a:lnTo>
                    <a:pt x="694" y="182"/>
                  </a:lnTo>
                  <a:cubicBezTo>
                    <a:pt x="600" y="65"/>
                    <a:pt x="489" y="0"/>
                    <a:pt x="3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7" name="Google Shape;20197;p94"/>
            <p:cNvSpPr/>
            <p:nvPr/>
          </p:nvSpPr>
          <p:spPr>
            <a:xfrm>
              <a:off x="-48955300" y="4129900"/>
              <a:ext cx="151250" cy="89800"/>
            </a:xfrm>
            <a:custGeom>
              <a:avLst/>
              <a:gdLst/>
              <a:ahLst/>
              <a:cxnLst/>
              <a:rect l="l" t="t" r="r" b="b"/>
              <a:pathLst>
                <a:path w="6050" h="3592" extrusionOk="0">
                  <a:moveTo>
                    <a:pt x="0" y="0"/>
                  </a:moveTo>
                  <a:lnTo>
                    <a:pt x="2174" y="3592"/>
                  </a:lnTo>
                  <a:lnTo>
                    <a:pt x="5167" y="3592"/>
                  </a:lnTo>
                  <a:cubicBezTo>
                    <a:pt x="5293" y="3592"/>
                    <a:pt x="5419" y="3529"/>
                    <a:pt x="5482" y="3403"/>
                  </a:cubicBezTo>
                  <a:lnTo>
                    <a:pt x="6049" y="2268"/>
                  </a:ln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198" name="Google Shape;20198;p94"/>
          <p:cNvGrpSpPr/>
          <p:nvPr/>
        </p:nvGrpSpPr>
        <p:grpSpPr>
          <a:xfrm>
            <a:off x="1322411" y="2904744"/>
            <a:ext cx="356176" cy="354341"/>
            <a:chOff x="-47155575" y="3200500"/>
            <a:chExt cx="300875" cy="299325"/>
          </a:xfrm>
        </p:grpSpPr>
        <p:sp>
          <p:nvSpPr>
            <p:cNvPr id="20199" name="Google Shape;20199;p94"/>
            <p:cNvSpPr/>
            <p:nvPr/>
          </p:nvSpPr>
          <p:spPr>
            <a:xfrm>
              <a:off x="-46943725" y="3206000"/>
              <a:ext cx="47300" cy="48075"/>
            </a:xfrm>
            <a:custGeom>
              <a:avLst/>
              <a:gdLst/>
              <a:ahLst/>
              <a:cxnLst/>
              <a:rect l="l" t="t" r="r" b="b"/>
              <a:pathLst>
                <a:path w="1892" h="1923" extrusionOk="0">
                  <a:moveTo>
                    <a:pt x="1" y="1"/>
                  </a:moveTo>
                  <a:lnTo>
                    <a:pt x="1" y="1923"/>
                  </a:lnTo>
                  <a:lnTo>
                    <a:pt x="1891" y="1923"/>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0" name="Google Shape;20200;p94"/>
            <p:cNvSpPr/>
            <p:nvPr/>
          </p:nvSpPr>
          <p:spPr>
            <a:xfrm>
              <a:off x="-47118575" y="3200500"/>
              <a:ext cx="228450" cy="89025"/>
            </a:xfrm>
            <a:custGeom>
              <a:avLst/>
              <a:gdLst/>
              <a:ahLst/>
              <a:cxnLst/>
              <a:rect l="l" t="t" r="r" b="b"/>
              <a:pathLst>
                <a:path w="9138" h="3561" extrusionOk="0">
                  <a:moveTo>
                    <a:pt x="347" y="0"/>
                  </a:moveTo>
                  <a:cubicBezTo>
                    <a:pt x="158" y="0"/>
                    <a:pt x="1" y="158"/>
                    <a:pt x="1" y="378"/>
                  </a:cubicBezTo>
                  <a:lnTo>
                    <a:pt x="1" y="2143"/>
                  </a:lnTo>
                  <a:lnTo>
                    <a:pt x="2017" y="2143"/>
                  </a:lnTo>
                  <a:cubicBezTo>
                    <a:pt x="2679" y="2143"/>
                    <a:pt x="3246" y="2489"/>
                    <a:pt x="3561" y="3119"/>
                  </a:cubicBezTo>
                  <a:lnTo>
                    <a:pt x="3813" y="3560"/>
                  </a:lnTo>
                  <a:lnTo>
                    <a:pt x="9137" y="3560"/>
                  </a:lnTo>
                  <a:lnTo>
                    <a:pt x="9137" y="2836"/>
                  </a:lnTo>
                  <a:lnTo>
                    <a:pt x="6680" y="2836"/>
                  </a:lnTo>
                  <a:cubicBezTo>
                    <a:pt x="6491" y="2836"/>
                    <a:pt x="6333" y="2678"/>
                    <a:pt x="6333" y="2489"/>
                  </a:cubicBezTo>
                  <a:lnTo>
                    <a:pt x="633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1" name="Google Shape;20201;p94"/>
            <p:cNvSpPr/>
            <p:nvPr/>
          </p:nvSpPr>
          <p:spPr>
            <a:xfrm>
              <a:off x="-47013825" y="3395050"/>
              <a:ext cx="15775" cy="15775"/>
            </a:xfrm>
            <a:custGeom>
              <a:avLst/>
              <a:gdLst/>
              <a:ahLst/>
              <a:cxnLst/>
              <a:rect l="l" t="t" r="r" b="b"/>
              <a:pathLst>
                <a:path w="631" h="631" extrusionOk="0">
                  <a:moveTo>
                    <a:pt x="1" y="0"/>
                  </a:moveTo>
                  <a:lnTo>
                    <a:pt x="1" y="630"/>
                  </a:lnTo>
                  <a:cubicBezTo>
                    <a:pt x="284" y="504"/>
                    <a:pt x="536" y="252"/>
                    <a:pt x="6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2" name="Google Shape;20202;p94"/>
            <p:cNvSpPr/>
            <p:nvPr/>
          </p:nvSpPr>
          <p:spPr>
            <a:xfrm>
              <a:off x="-47049250" y="3359600"/>
              <a:ext cx="51200" cy="51225"/>
            </a:xfrm>
            <a:custGeom>
              <a:avLst/>
              <a:gdLst/>
              <a:ahLst/>
              <a:cxnLst/>
              <a:rect l="l" t="t" r="r" b="b"/>
              <a:pathLst>
                <a:path w="2048" h="2049" extrusionOk="0">
                  <a:moveTo>
                    <a:pt x="1071" y="0"/>
                  </a:moveTo>
                  <a:cubicBezTo>
                    <a:pt x="473" y="0"/>
                    <a:pt x="0" y="473"/>
                    <a:pt x="0" y="1040"/>
                  </a:cubicBezTo>
                  <a:cubicBezTo>
                    <a:pt x="0" y="1513"/>
                    <a:pt x="284" y="1891"/>
                    <a:pt x="725" y="2048"/>
                  </a:cubicBezTo>
                  <a:lnTo>
                    <a:pt x="725" y="1040"/>
                  </a:lnTo>
                  <a:cubicBezTo>
                    <a:pt x="725" y="851"/>
                    <a:pt x="882" y="693"/>
                    <a:pt x="1071" y="693"/>
                  </a:cubicBezTo>
                  <a:lnTo>
                    <a:pt x="2048" y="693"/>
                  </a:lnTo>
                  <a:cubicBezTo>
                    <a:pt x="1890" y="252"/>
                    <a:pt x="1512"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3" name="Google Shape;20203;p94"/>
            <p:cNvSpPr/>
            <p:nvPr/>
          </p:nvSpPr>
          <p:spPr>
            <a:xfrm>
              <a:off x="-47013025" y="3393475"/>
              <a:ext cx="52800" cy="53575"/>
            </a:xfrm>
            <a:custGeom>
              <a:avLst/>
              <a:gdLst/>
              <a:ahLst/>
              <a:cxnLst/>
              <a:rect l="l" t="t" r="r" b="b"/>
              <a:pathLst>
                <a:path w="2112" h="2143" extrusionOk="0">
                  <a:moveTo>
                    <a:pt x="1355" y="0"/>
                  </a:moveTo>
                  <a:cubicBezTo>
                    <a:pt x="1198" y="725"/>
                    <a:pt x="662" y="1260"/>
                    <a:pt x="0" y="1386"/>
                  </a:cubicBezTo>
                  <a:lnTo>
                    <a:pt x="0" y="2142"/>
                  </a:lnTo>
                  <a:lnTo>
                    <a:pt x="2111" y="2142"/>
                  </a:lnTo>
                  <a:lnTo>
                    <a:pt x="211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4" name="Google Shape;20204;p94"/>
            <p:cNvSpPr/>
            <p:nvPr/>
          </p:nvSpPr>
          <p:spPr>
            <a:xfrm>
              <a:off x="-47155575" y="3270600"/>
              <a:ext cx="300875" cy="229225"/>
            </a:xfrm>
            <a:custGeom>
              <a:avLst/>
              <a:gdLst/>
              <a:ahLst/>
              <a:cxnLst/>
              <a:rect l="l" t="t" r="r" b="b"/>
              <a:pathLst>
                <a:path w="12035" h="9169" extrusionOk="0">
                  <a:moveTo>
                    <a:pt x="5324" y="2804"/>
                  </a:moveTo>
                  <a:cubicBezTo>
                    <a:pt x="6206" y="2804"/>
                    <a:pt x="6900" y="3403"/>
                    <a:pt x="7057" y="4222"/>
                  </a:cubicBezTo>
                  <a:lnTo>
                    <a:pt x="8160" y="4222"/>
                  </a:lnTo>
                  <a:cubicBezTo>
                    <a:pt x="8349" y="4222"/>
                    <a:pt x="8506" y="4379"/>
                    <a:pt x="8506" y="4568"/>
                  </a:cubicBezTo>
                  <a:lnTo>
                    <a:pt x="8506" y="7404"/>
                  </a:lnTo>
                  <a:lnTo>
                    <a:pt x="8475" y="7404"/>
                  </a:lnTo>
                  <a:cubicBezTo>
                    <a:pt x="8475" y="7593"/>
                    <a:pt x="8317" y="7750"/>
                    <a:pt x="8128" y="7750"/>
                  </a:cubicBezTo>
                  <a:lnTo>
                    <a:pt x="5324" y="7750"/>
                  </a:lnTo>
                  <a:cubicBezTo>
                    <a:pt x="5135" y="7750"/>
                    <a:pt x="4978" y="7593"/>
                    <a:pt x="4978" y="7404"/>
                  </a:cubicBezTo>
                  <a:lnTo>
                    <a:pt x="4978" y="6301"/>
                  </a:lnTo>
                  <a:cubicBezTo>
                    <a:pt x="4190" y="6144"/>
                    <a:pt x="3560" y="5451"/>
                    <a:pt x="3560" y="4568"/>
                  </a:cubicBezTo>
                  <a:cubicBezTo>
                    <a:pt x="3560" y="3592"/>
                    <a:pt x="4348" y="2804"/>
                    <a:pt x="5324" y="2804"/>
                  </a:cubicBezTo>
                  <a:close/>
                  <a:moveTo>
                    <a:pt x="1071" y="0"/>
                  </a:moveTo>
                  <a:cubicBezTo>
                    <a:pt x="473" y="0"/>
                    <a:pt x="0" y="473"/>
                    <a:pt x="0" y="1071"/>
                  </a:cubicBezTo>
                  <a:lnTo>
                    <a:pt x="0" y="8097"/>
                  </a:lnTo>
                  <a:cubicBezTo>
                    <a:pt x="0" y="8696"/>
                    <a:pt x="473" y="9168"/>
                    <a:pt x="1071" y="9168"/>
                  </a:cubicBezTo>
                  <a:lnTo>
                    <a:pt x="10964" y="9168"/>
                  </a:lnTo>
                  <a:cubicBezTo>
                    <a:pt x="11562" y="9168"/>
                    <a:pt x="12035" y="8696"/>
                    <a:pt x="12035" y="8097"/>
                  </a:cubicBezTo>
                  <a:lnTo>
                    <a:pt x="12035" y="2489"/>
                  </a:lnTo>
                  <a:cubicBezTo>
                    <a:pt x="12035" y="1891"/>
                    <a:pt x="11562" y="1418"/>
                    <a:pt x="10964" y="1418"/>
                  </a:cubicBezTo>
                  <a:lnTo>
                    <a:pt x="4820" y="1418"/>
                  </a:lnTo>
                  <a:lnTo>
                    <a:pt x="4411" y="599"/>
                  </a:lnTo>
                  <a:cubicBezTo>
                    <a:pt x="4222" y="252"/>
                    <a:pt x="3875" y="0"/>
                    <a:pt x="346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205" name="Google Shape;20205;p94"/>
          <p:cNvGrpSpPr/>
          <p:nvPr/>
        </p:nvGrpSpPr>
        <p:grpSpPr>
          <a:xfrm>
            <a:off x="1322870" y="3341092"/>
            <a:ext cx="355258" cy="355258"/>
            <a:chOff x="-47154800" y="3569100"/>
            <a:chExt cx="300100" cy="300100"/>
          </a:xfrm>
        </p:grpSpPr>
        <p:sp>
          <p:nvSpPr>
            <p:cNvPr id="20206" name="Google Shape;20206;p94"/>
            <p:cNvSpPr/>
            <p:nvPr/>
          </p:nvSpPr>
          <p:spPr>
            <a:xfrm>
              <a:off x="-46994900" y="3728200"/>
              <a:ext cx="140200" cy="141000"/>
            </a:xfrm>
            <a:custGeom>
              <a:avLst/>
              <a:gdLst/>
              <a:ahLst/>
              <a:cxnLst/>
              <a:rect l="l" t="t" r="r" b="b"/>
              <a:pathLst>
                <a:path w="5608" h="5640" extrusionOk="0">
                  <a:moveTo>
                    <a:pt x="2772" y="1733"/>
                  </a:moveTo>
                  <a:cubicBezTo>
                    <a:pt x="2961" y="1733"/>
                    <a:pt x="3119" y="1891"/>
                    <a:pt x="3119" y="2111"/>
                  </a:cubicBezTo>
                  <a:lnTo>
                    <a:pt x="3119" y="2458"/>
                  </a:lnTo>
                  <a:lnTo>
                    <a:pt x="3466" y="2458"/>
                  </a:lnTo>
                  <a:cubicBezTo>
                    <a:pt x="3655" y="2458"/>
                    <a:pt x="3812" y="2615"/>
                    <a:pt x="3812" y="2804"/>
                  </a:cubicBezTo>
                  <a:cubicBezTo>
                    <a:pt x="3812" y="2994"/>
                    <a:pt x="3655" y="3151"/>
                    <a:pt x="3466" y="3151"/>
                  </a:cubicBezTo>
                  <a:lnTo>
                    <a:pt x="2772" y="3151"/>
                  </a:lnTo>
                  <a:cubicBezTo>
                    <a:pt x="2552" y="3151"/>
                    <a:pt x="2426" y="2994"/>
                    <a:pt x="2426" y="2804"/>
                  </a:cubicBezTo>
                  <a:lnTo>
                    <a:pt x="2426" y="2111"/>
                  </a:lnTo>
                  <a:cubicBezTo>
                    <a:pt x="2426" y="1891"/>
                    <a:pt x="2552" y="1733"/>
                    <a:pt x="2772" y="1733"/>
                  </a:cubicBezTo>
                  <a:close/>
                  <a:moveTo>
                    <a:pt x="2457" y="1"/>
                  </a:moveTo>
                  <a:cubicBezTo>
                    <a:pt x="1197" y="158"/>
                    <a:pt x="221" y="1166"/>
                    <a:pt x="0" y="2458"/>
                  </a:cubicBezTo>
                  <a:lnTo>
                    <a:pt x="693" y="2458"/>
                  </a:lnTo>
                  <a:cubicBezTo>
                    <a:pt x="882" y="2458"/>
                    <a:pt x="1040" y="2615"/>
                    <a:pt x="1040" y="2804"/>
                  </a:cubicBezTo>
                  <a:cubicBezTo>
                    <a:pt x="1040" y="2994"/>
                    <a:pt x="882" y="3151"/>
                    <a:pt x="693" y="3151"/>
                  </a:cubicBezTo>
                  <a:lnTo>
                    <a:pt x="0" y="3151"/>
                  </a:lnTo>
                  <a:cubicBezTo>
                    <a:pt x="158" y="4411"/>
                    <a:pt x="1166" y="5451"/>
                    <a:pt x="2457" y="5608"/>
                  </a:cubicBezTo>
                  <a:lnTo>
                    <a:pt x="2457" y="4947"/>
                  </a:lnTo>
                  <a:cubicBezTo>
                    <a:pt x="2457" y="4726"/>
                    <a:pt x="2615" y="4569"/>
                    <a:pt x="2804" y="4569"/>
                  </a:cubicBezTo>
                  <a:cubicBezTo>
                    <a:pt x="2993" y="4569"/>
                    <a:pt x="3151" y="4726"/>
                    <a:pt x="3151" y="4947"/>
                  </a:cubicBezTo>
                  <a:lnTo>
                    <a:pt x="3151" y="5640"/>
                  </a:lnTo>
                  <a:cubicBezTo>
                    <a:pt x="4411" y="5482"/>
                    <a:pt x="5450" y="4474"/>
                    <a:pt x="5608" y="3214"/>
                  </a:cubicBezTo>
                  <a:lnTo>
                    <a:pt x="4883" y="3214"/>
                  </a:lnTo>
                  <a:cubicBezTo>
                    <a:pt x="4694" y="3151"/>
                    <a:pt x="4537" y="2994"/>
                    <a:pt x="4537" y="2804"/>
                  </a:cubicBezTo>
                  <a:cubicBezTo>
                    <a:pt x="4537" y="2615"/>
                    <a:pt x="4694" y="2458"/>
                    <a:pt x="4883" y="2458"/>
                  </a:cubicBezTo>
                  <a:lnTo>
                    <a:pt x="5608" y="2458"/>
                  </a:lnTo>
                  <a:cubicBezTo>
                    <a:pt x="5450" y="1198"/>
                    <a:pt x="4411" y="221"/>
                    <a:pt x="3151" y="1"/>
                  </a:cubicBezTo>
                  <a:lnTo>
                    <a:pt x="3151" y="694"/>
                  </a:lnTo>
                  <a:cubicBezTo>
                    <a:pt x="3151" y="883"/>
                    <a:pt x="2993" y="1040"/>
                    <a:pt x="2804" y="1040"/>
                  </a:cubicBezTo>
                  <a:cubicBezTo>
                    <a:pt x="2615" y="1040"/>
                    <a:pt x="2457" y="883"/>
                    <a:pt x="2457" y="694"/>
                  </a:cubicBezTo>
                  <a:lnTo>
                    <a:pt x="245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7" name="Google Shape;20207;p94"/>
            <p:cNvSpPr/>
            <p:nvPr/>
          </p:nvSpPr>
          <p:spPr>
            <a:xfrm>
              <a:off x="-46978375" y="3574625"/>
              <a:ext cx="47275" cy="47275"/>
            </a:xfrm>
            <a:custGeom>
              <a:avLst/>
              <a:gdLst/>
              <a:ahLst/>
              <a:cxnLst/>
              <a:rect l="l" t="t" r="r" b="b"/>
              <a:pathLst>
                <a:path w="1891" h="1891" extrusionOk="0">
                  <a:moveTo>
                    <a:pt x="1" y="0"/>
                  </a:moveTo>
                  <a:lnTo>
                    <a:pt x="1" y="1890"/>
                  </a:lnTo>
                  <a:lnTo>
                    <a:pt x="1891" y="1890"/>
                  </a:lnTo>
                  <a:lnTo>
                    <a:pt x="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8" name="Google Shape;20208;p94"/>
            <p:cNvSpPr/>
            <p:nvPr/>
          </p:nvSpPr>
          <p:spPr>
            <a:xfrm>
              <a:off x="-47075250" y="3665200"/>
              <a:ext cx="15775" cy="15775"/>
            </a:xfrm>
            <a:custGeom>
              <a:avLst/>
              <a:gdLst/>
              <a:ahLst/>
              <a:cxnLst/>
              <a:rect l="l" t="t" r="r" b="b"/>
              <a:pathLst>
                <a:path w="631" h="631" extrusionOk="0">
                  <a:moveTo>
                    <a:pt x="1" y="0"/>
                  </a:moveTo>
                  <a:lnTo>
                    <a:pt x="1" y="630"/>
                  </a:lnTo>
                  <a:cubicBezTo>
                    <a:pt x="316" y="536"/>
                    <a:pt x="505" y="284"/>
                    <a:pt x="6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9" name="Google Shape;20209;p94"/>
            <p:cNvSpPr/>
            <p:nvPr/>
          </p:nvSpPr>
          <p:spPr>
            <a:xfrm>
              <a:off x="-47110700" y="3631325"/>
              <a:ext cx="51225" cy="51225"/>
            </a:xfrm>
            <a:custGeom>
              <a:avLst/>
              <a:gdLst/>
              <a:ahLst/>
              <a:cxnLst/>
              <a:rect l="l" t="t" r="r" b="b"/>
              <a:pathLst>
                <a:path w="2049" h="2049" extrusionOk="0">
                  <a:moveTo>
                    <a:pt x="1040" y="0"/>
                  </a:moveTo>
                  <a:cubicBezTo>
                    <a:pt x="473" y="0"/>
                    <a:pt x="1" y="473"/>
                    <a:pt x="1" y="1040"/>
                  </a:cubicBezTo>
                  <a:cubicBezTo>
                    <a:pt x="1" y="1481"/>
                    <a:pt x="253" y="1859"/>
                    <a:pt x="694" y="2048"/>
                  </a:cubicBezTo>
                  <a:lnTo>
                    <a:pt x="694" y="1040"/>
                  </a:lnTo>
                  <a:cubicBezTo>
                    <a:pt x="694" y="851"/>
                    <a:pt x="851" y="694"/>
                    <a:pt x="1040" y="694"/>
                  </a:cubicBezTo>
                  <a:lnTo>
                    <a:pt x="2049" y="694"/>
                  </a:lnTo>
                  <a:cubicBezTo>
                    <a:pt x="1891" y="316"/>
                    <a:pt x="1482"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0" name="Google Shape;20210;p94"/>
            <p:cNvSpPr/>
            <p:nvPr/>
          </p:nvSpPr>
          <p:spPr>
            <a:xfrm>
              <a:off x="-47075250" y="3665200"/>
              <a:ext cx="53575" cy="54350"/>
            </a:xfrm>
            <a:custGeom>
              <a:avLst/>
              <a:gdLst/>
              <a:ahLst/>
              <a:cxnLst/>
              <a:rect l="l" t="t" r="r" b="b"/>
              <a:pathLst>
                <a:path w="2143" h="2174" extrusionOk="0">
                  <a:moveTo>
                    <a:pt x="1355" y="0"/>
                  </a:moveTo>
                  <a:cubicBezTo>
                    <a:pt x="1229" y="693"/>
                    <a:pt x="694" y="1229"/>
                    <a:pt x="1" y="1386"/>
                  </a:cubicBezTo>
                  <a:lnTo>
                    <a:pt x="1" y="2174"/>
                  </a:lnTo>
                  <a:lnTo>
                    <a:pt x="2143" y="2174"/>
                  </a:lnTo>
                  <a:lnTo>
                    <a:pt x="214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1" name="Google Shape;20211;p94"/>
            <p:cNvSpPr/>
            <p:nvPr/>
          </p:nvSpPr>
          <p:spPr>
            <a:xfrm>
              <a:off x="-47154800" y="3569100"/>
              <a:ext cx="229225" cy="300100"/>
            </a:xfrm>
            <a:custGeom>
              <a:avLst/>
              <a:gdLst/>
              <a:ahLst/>
              <a:cxnLst/>
              <a:rect l="l" t="t" r="r" b="b"/>
              <a:pathLst>
                <a:path w="9169" h="12004" extrusionOk="0">
                  <a:moveTo>
                    <a:pt x="2804" y="1765"/>
                  </a:moveTo>
                  <a:cubicBezTo>
                    <a:pt x="3687" y="1765"/>
                    <a:pt x="4380" y="2363"/>
                    <a:pt x="4537" y="3183"/>
                  </a:cubicBezTo>
                  <a:lnTo>
                    <a:pt x="5703" y="3183"/>
                  </a:lnTo>
                  <a:cubicBezTo>
                    <a:pt x="5892" y="3183"/>
                    <a:pt x="6049" y="3340"/>
                    <a:pt x="6049" y="3529"/>
                  </a:cubicBezTo>
                  <a:lnTo>
                    <a:pt x="6049" y="6428"/>
                  </a:lnTo>
                  <a:cubicBezTo>
                    <a:pt x="6049" y="6617"/>
                    <a:pt x="5892" y="6774"/>
                    <a:pt x="5703" y="6774"/>
                  </a:cubicBezTo>
                  <a:lnTo>
                    <a:pt x="2804" y="6774"/>
                  </a:lnTo>
                  <a:cubicBezTo>
                    <a:pt x="2615" y="6774"/>
                    <a:pt x="2458" y="6617"/>
                    <a:pt x="2458" y="6428"/>
                  </a:cubicBezTo>
                  <a:lnTo>
                    <a:pt x="2458" y="5262"/>
                  </a:lnTo>
                  <a:cubicBezTo>
                    <a:pt x="1670" y="5104"/>
                    <a:pt x="1040" y="4411"/>
                    <a:pt x="1040" y="3529"/>
                  </a:cubicBezTo>
                  <a:cubicBezTo>
                    <a:pt x="1040" y="2552"/>
                    <a:pt x="1828" y="1765"/>
                    <a:pt x="2804" y="1765"/>
                  </a:cubicBezTo>
                  <a:close/>
                  <a:moveTo>
                    <a:pt x="4191" y="8160"/>
                  </a:moveTo>
                  <a:cubicBezTo>
                    <a:pt x="4380" y="8160"/>
                    <a:pt x="4537" y="8318"/>
                    <a:pt x="4537" y="8507"/>
                  </a:cubicBezTo>
                  <a:cubicBezTo>
                    <a:pt x="4537" y="8696"/>
                    <a:pt x="4380" y="8853"/>
                    <a:pt x="4191" y="8853"/>
                  </a:cubicBezTo>
                  <a:lnTo>
                    <a:pt x="1387" y="8853"/>
                  </a:lnTo>
                  <a:cubicBezTo>
                    <a:pt x="1198" y="8853"/>
                    <a:pt x="1040" y="8696"/>
                    <a:pt x="1040" y="8507"/>
                  </a:cubicBezTo>
                  <a:cubicBezTo>
                    <a:pt x="1040" y="8318"/>
                    <a:pt x="1198" y="8160"/>
                    <a:pt x="1387" y="8160"/>
                  </a:cubicBezTo>
                  <a:close/>
                  <a:moveTo>
                    <a:pt x="4191" y="9515"/>
                  </a:moveTo>
                  <a:cubicBezTo>
                    <a:pt x="4380" y="9515"/>
                    <a:pt x="4537" y="9673"/>
                    <a:pt x="4537" y="9893"/>
                  </a:cubicBezTo>
                  <a:cubicBezTo>
                    <a:pt x="4537" y="10082"/>
                    <a:pt x="4380" y="10240"/>
                    <a:pt x="4191" y="10240"/>
                  </a:cubicBezTo>
                  <a:lnTo>
                    <a:pt x="1387" y="10240"/>
                  </a:lnTo>
                  <a:cubicBezTo>
                    <a:pt x="1198" y="10240"/>
                    <a:pt x="1040" y="10082"/>
                    <a:pt x="1040" y="9893"/>
                  </a:cubicBezTo>
                  <a:cubicBezTo>
                    <a:pt x="1040" y="9673"/>
                    <a:pt x="1198" y="9515"/>
                    <a:pt x="1387" y="9515"/>
                  </a:cubicBezTo>
                  <a:close/>
                  <a:moveTo>
                    <a:pt x="347" y="1"/>
                  </a:moveTo>
                  <a:cubicBezTo>
                    <a:pt x="158" y="1"/>
                    <a:pt x="1" y="158"/>
                    <a:pt x="1" y="347"/>
                  </a:cubicBezTo>
                  <a:lnTo>
                    <a:pt x="1" y="11657"/>
                  </a:lnTo>
                  <a:cubicBezTo>
                    <a:pt x="1" y="11846"/>
                    <a:pt x="158" y="12004"/>
                    <a:pt x="347" y="12004"/>
                  </a:cubicBezTo>
                  <a:lnTo>
                    <a:pt x="7089" y="12004"/>
                  </a:lnTo>
                  <a:cubicBezTo>
                    <a:pt x="6239" y="11342"/>
                    <a:pt x="5671" y="10366"/>
                    <a:pt x="5671" y="9168"/>
                  </a:cubicBezTo>
                  <a:cubicBezTo>
                    <a:pt x="5671" y="7247"/>
                    <a:pt x="7247" y="5671"/>
                    <a:pt x="9168" y="5671"/>
                  </a:cubicBezTo>
                  <a:lnTo>
                    <a:pt x="9168" y="2805"/>
                  </a:lnTo>
                  <a:lnTo>
                    <a:pt x="6711" y="2805"/>
                  </a:lnTo>
                  <a:cubicBezTo>
                    <a:pt x="6522" y="2805"/>
                    <a:pt x="6365" y="2647"/>
                    <a:pt x="6365" y="2426"/>
                  </a:cubicBezTo>
                  <a:lnTo>
                    <a:pt x="636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212" name="Google Shape;20212;p94"/>
          <p:cNvGrpSpPr/>
          <p:nvPr/>
        </p:nvGrpSpPr>
        <p:grpSpPr>
          <a:xfrm>
            <a:off x="1323343" y="3779305"/>
            <a:ext cx="354311" cy="353423"/>
            <a:chOff x="-47154000" y="3939275"/>
            <a:chExt cx="299300" cy="298550"/>
          </a:xfrm>
        </p:grpSpPr>
        <p:sp>
          <p:nvSpPr>
            <p:cNvPr id="20213" name="Google Shape;20213;p94"/>
            <p:cNvSpPr/>
            <p:nvPr/>
          </p:nvSpPr>
          <p:spPr>
            <a:xfrm>
              <a:off x="-47084700" y="4131475"/>
              <a:ext cx="159125" cy="106350"/>
            </a:xfrm>
            <a:custGeom>
              <a:avLst/>
              <a:gdLst/>
              <a:ahLst/>
              <a:cxnLst/>
              <a:rect l="l" t="t" r="r" b="b"/>
              <a:pathLst>
                <a:path w="6365" h="4254" extrusionOk="0">
                  <a:moveTo>
                    <a:pt x="4569" y="693"/>
                  </a:moveTo>
                  <a:cubicBezTo>
                    <a:pt x="4789" y="693"/>
                    <a:pt x="4947" y="851"/>
                    <a:pt x="4947" y="1040"/>
                  </a:cubicBezTo>
                  <a:cubicBezTo>
                    <a:pt x="4947" y="1260"/>
                    <a:pt x="4789" y="1418"/>
                    <a:pt x="4569" y="1418"/>
                  </a:cubicBezTo>
                  <a:lnTo>
                    <a:pt x="1796" y="1418"/>
                  </a:lnTo>
                  <a:cubicBezTo>
                    <a:pt x="1576" y="1418"/>
                    <a:pt x="1418" y="1260"/>
                    <a:pt x="1418" y="1040"/>
                  </a:cubicBezTo>
                  <a:cubicBezTo>
                    <a:pt x="1418" y="851"/>
                    <a:pt x="1576" y="693"/>
                    <a:pt x="1796" y="693"/>
                  </a:cubicBezTo>
                  <a:close/>
                  <a:moveTo>
                    <a:pt x="4569" y="2111"/>
                  </a:moveTo>
                  <a:cubicBezTo>
                    <a:pt x="4789" y="2111"/>
                    <a:pt x="4947" y="2268"/>
                    <a:pt x="4947" y="2457"/>
                  </a:cubicBezTo>
                  <a:cubicBezTo>
                    <a:pt x="4947" y="2678"/>
                    <a:pt x="4789" y="2835"/>
                    <a:pt x="4569" y="2835"/>
                  </a:cubicBezTo>
                  <a:lnTo>
                    <a:pt x="1796" y="2835"/>
                  </a:lnTo>
                  <a:cubicBezTo>
                    <a:pt x="1576" y="2835"/>
                    <a:pt x="1418" y="2678"/>
                    <a:pt x="1418" y="2457"/>
                  </a:cubicBezTo>
                  <a:cubicBezTo>
                    <a:pt x="1418" y="2268"/>
                    <a:pt x="1576" y="2111"/>
                    <a:pt x="1796" y="2111"/>
                  </a:cubicBezTo>
                  <a:close/>
                  <a:moveTo>
                    <a:pt x="0" y="0"/>
                  </a:moveTo>
                  <a:lnTo>
                    <a:pt x="0" y="1418"/>
                  </a:lnTo>
                  <a:lnTo>
                    <a:pt x="0" y="3875"/>
                  </a:lnTo>
                  <a:cubicBezTo>
                    <a:pt x="0" y="4096"/>
                    <a:pt x="158" y="4253"/>
                    <a:pt x="379" y="4253"/>
                  </a:cubicBezTo>
                  <a:lnTo>
                    <a:pt x="5986" y="4253"/>
                  </a:lnTo>
                  <a:cubicBezTo>
                    <a:pt x="6207" y="4253"/>
                    <a:pt x="6364" y="4096"/>
                    <a:pt x="6364" y="3875"/>
                  </a:cubicBezTo>
                  <a:lnTo>
                    <a:pt x="6364" y="1418"/>
                  </a:lnTo>
                  <a:lnTo>
                    <a:pt x="636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4" name="Google Shape;20214;p94"/>
            <p:cNvSpPr/>
            <p:nvPr/>
          </p:nvSpPr>
          <p:spPr>
            <a:xfrm>
              <a:off x="-46979150" y="3943225"/>
              <a:ext cx="48050" cy="47275"/>
            </a:xfrm>
            <a:custGeom>
              <a:avLst/>
              <a:gdLst/>
              <a:ahLst/>
              <a:cxnLst/>
              <a:rect l="l" t="t" r="r" b="b"/>
              <a:pathLst>
                <a:path w="1922" h="1891" extrusionOk="0">
                  <a:moveTo>
                    <a:pt x="0" y="0"/>
                  </a:moveTo>
                  <a:lnTo>
                    <a:pt x="0" y="1891"/>
                  </a:lnTo>
                  <a:lnTo>
                    <a:pt x="1922" y="1891"/>
                  </a:ln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5" name="Google Shape;20215;p94"/>
            <p:cNvSpPr/>
            <p:nvPr/>
          </p:nvSpPr>
          <p:spPr>
            <a:xfrm>
              <a:off x="-47154000" y="4026700"/>
              <a:ext cx="299300" cy="141025"/>
            </a:xfrm>
            <a:custGeom>
              <a:avLst/>
              <a:gdLst/>
              <a:ahLst/>
              <a:cxnLst/>
              <a:rect l="l" t="t" r="r" b="b"/>
              <a:pathLst>
                <a:path w="11972" h="5641" extrusionOk="0">
                  <a:moveTo>
                    <a:pt x="3151" y="2080"/>
                  </a:moveTo>
                  <a:cubicBezTo>
                    <a:pt x="3340" y="2080"/>
                    <a:pt x="3497" y="2238"/>
                    <a:pt x="3497" y="2458"/>
                  </a:cubicBezTo>
                  <a:cubicBezTo>
                    <a:pt x="3497" y="2647"/>
                    <a:pt x="3340" y="2805"/>
                    <a:pt x="3151" y="2805"/>
                  </a:cubicBezTo>
                  <a:cubicBezTo>
                    <a:pt x="2930" y="2805"/>
                    <a:pt x="2804" y="2647"/>
                    <a:pt x="2804" y="2458"/>
                  </a:cubicBezTo>
                  <a:cubicBezTo>
                    <a:pt x="2804" y="2238"/>
                    <a:pt x="2930" y="2080"/>
                    <a:pt x="3151" y="2080"/>
                  </a:cubicBezTo>
                  <a:close/>
                  <a:moveTo>
                    <a:pt x="4568" y="2080"/>
                  </a:moveTo>
                  <a:cubicBezTo>
                    <a:pt x="4757" y="2080"/>
                    <a:pt x="4915" y="2238"/>
                    <a:pt x="4915" y="2458"/>
                  </a:cubicBezTo>
                  <a:cubicBezTo>
                    <a:pt x="4915" y="2647"/>
                    <a:pt x="4757" y="2805"/>
                    <a:pt x="4568" y="2805"/>
                  </a:cubicBezTo>
                  <a:cubicBezTo>
                    <a:pt x="4348" y="2805"/>
                    <a:pt x="4190" y="2647"/>
                    <a:pt x="4190" y="2458"/>
                  </a:cubicBezTo>
                  <a:cubicBezTo>
                    <a:pt x="4190" y="2238"/>
                    <a:pt x="4348" y="2080"/>
                    <a:pt x="4568" y="2080"/>
                  </a:cubicBezTo>
                  <a:close/>
                  <a:moveTo>
                    <a:pt x="6648" y="2080"/>
                  </a:moveTo>
                  <a:cubicBezTo>
                    <a:pt x="6837" y="2080"/>
                    <a:pt x="6994" y="2238"/>
                    <a:pt x="6994" y="2458"/>
                  </a:cubicBezTo>
                  <a:cubicBezTo>
                    <a:pt x="6994" y="2647"/>
                    <a:pt x="6837" y="2805"/>
                    <a:pt x="6648" y="2805"/>
                  </a:cubicBezTo>
                  <a:lnTo>
                    <a:pt x="5923" y="2805"/>
                  </a:lnTo>
                  <a:cubicBezTo>
                    <a:pt x="5734" y="2805"/>
                    <a:pt x="5576" y="2647"/>
                    <a:pt x="5576" y="2458"/>
                  </a:cubicBezTo>
                  <a:cubicBezTo>
                    <a:pt x="5576" y="2238"/>
                    <a:pt x="5734" y="2080"/>
                    <a:pt x="5923" y="2080"/>
                  </a:cubicBezTo>
                  <a:close/>
                  <a:moveTo>
                    <a:pt x="8790" y="2080"/>
                  </a:moveTo>
                  <a:cubicBezTo>
                    <a:pt x="8979" y="2080"/>
                    <a:pt x="9136" y="2238"/>
                    <a:pt x="9136" y="2458"/>
                  </a:cubicBezTo>
                  <a:cubicBezTo>
                    <a:pt x="9136" y="2647"/>
                    <a:pt x="8979" y="2805"/>
                    <a:pt x="8790" y="2805"/>
                  </a:cubicBezTo>
                  <a:lnTo>
                    <a:pt x="8065" y="2805"/>
                  </a:lnTo>
                  <a:cubicBezTo>
                    <a:pt x="7876" y="2805"/>
                    <a:pt x="7719" y="2647"/>
                    <a:pt x="7719" y="2458"/>
                  </a:cubicBezTo>
                  <a:cubicBezTo>
                    <a:pt x="7719" y="2238"/>
                    <a:pt x="7876" y="2080"/>
                    <a:pt x="8065" y="2080"/>
                  </a:cubicBezTo>
                  <a:close/>
                  <a:moveTo>
                    <a:pt x="1071" y="1"/>
                  </a:moveTo>
                  <a:cubicBezTo>
                    <a:pt x="473" y="1"/>
                    <a:pt x="0" y="473"/>
                    <a:pt x="0" y="1072"/>
                  </a:cubicBezTo>
                  <a:lnTo>
                    <a:pt x="0" y="4569"/>
                  </a:lnTo>
                  <a:cubicBezTo>
                    <a:pt x="0" y="5168"/>
                    <a:pt x="473" y="5640"/>
                    <a:pt x="1071" y="5640"/>
                  </a:cubicBezTo>
                  <a:lnTo>
                    <a:pt x="2111" y="5640"/>
                  </a:lnTo>
                  <a:lnTo>
                    <a:pt x="2111" y="4223"/>
                  </a:lnTo>
                  <a:lnTo>
                    <a:pt x="1764" y="4223"/>
                  </a:lnTo>
                  <a:cubicBezTo>
                    <a:pt x="1575" y="4223"/>
                    <a:pt x="1418" y="4065"/>
                    <a:pt x="1418" y="3876"/>
                  </a:cubicBezTo>
                  <a:cubicBezTo>
                    <a:pt x="1418" y="3655"/>
                    <a:pt x="1575" y="3498"/>
                    <a:pt x="1764" y="3498"/>
                  </a:cubicBezTo>
                  <a:lnTo>
                    <a:pt x="10208" y="3498"/>
                  </a:lnTo>
                  <a:cubicBezTo>
                    <a:pt x="10397" y="3498"/>
                    <a:pt x="10554" y="3655"/>
                    <a:pt x="10554" y="3876"/>
                  </a:cubicBezTo>
                  <a:cubicBezTo>
                    <a:pt x="10554" y="4065"/>
                    <a:pt x="10397" y="4223"/>
                    <a:pt x="10208" y="4223"/>
                  </a:cubicBezTo>
                  <a:lnTo>
                    <a:pt x="9830" y="4223"/>
                  </a:lnTo>
                  <a:lnTo>
                    <a:pt x="9830" y="5640"/>
                  </a:lnTo>
                  <a:lnTo>
                    <a:pt x="10901" y="5640"/>
                  </a:lnTo>
                  <a:cubicBezTo>
                    <a:pt x="11499" y="5640"/>
                    <a:pt x="11972" y="5168"/>
                    <a:pt x="11972" y="4569"/>
                  </a:cubicBezTo>
                  <a:lnTo>
                    <a:pt x="11972" y="1072"/>
                  </a:lnTo>
                  <a:cubicBezTo>
                    <a:pt x="11972" y="473"/>
                    <a:pt x="11499" y="1"/>
                    <a:pt x="10901" y="1"/>
                  </a:cubicBezTo>
                  <a:lnTo>
                    <a:pt x="9830" y="1"/>
                  </a:lnTo>
                  <a:lnTo>
                    <a:pt x="9830" y="1072"/>
                  </a:lnTo>
                  <a:cubicBezTo>
                    <a:pt x="9830" y="1261"/>
                    <a:pt x="9672" y="1419"/>
                    <a:pt x="9483" y="1419"/>
                  </a:cubicBezTo>
                  <a:lnTo>
                    <a:pt x="2489" y="1419"/>
                  </a:lnTo>
                  <a:cubicBezTo>
                    <a:pt x="2268" y="1419"/>
                    <a:pt x="2111" y="1261"/>
                    <a:pt x="2111" y="1072"/>
                  </a:cubicBezTo>
                  <a:lnTo>
                    <a:pt x="211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6" name="Google Shape;20216;p94"/>
            <p:cNvSpPr/>
            <p:nvPr/>
          </p:nvSpPr>
          <p:spPr>
            <a:xfrm>
              <a:off x="-47083125" y="3939275"/>
              <a:ext cx="158325" cy="106350"/>
            </a:xfrm>
            <a:custGeom>
              <a:avLst/>
              <a:gdLst/>
              <a:ahLst/>
              <a:cxnLst/>
              <a:rect l="l" t="t" r="r" b="b"/>
              <a:pathLst>
                <a:path w="6333" h="4254" extrusionOk="0">
                  <a:moveTo>
                    <a:pt x="347" y="1"/>
                  </a:moveTo>
                  <a:cubicBezTo>
                    <a:pt x="158" y="1"/>
                    <a:pt x="0" y="158"/>
                    <a:pt x="0" y="347"/>
                  </a:cubicBezTo>
                  <a:lnTo>
                    <a:pt x="0" y="3529"/>
                  </a:lnTo>
                  <a:lnTo>
                    <a:pt x="0" y="4254"/>
                  </a:lnTo>
                  <a:lnTo>
                    <a:pt x="6333" y="4254"/>
                  </a:lnTo>
                  <a:lnTo>
                    <a:pt x="6333" y="3498"/>
                  </a:lnTo>
                  <a:lnTo>
                    <a:pt x="6301" y="3498"/>
                  </a:lnTo>
                  <a:lnTo>
                    <a:pt x="6301" y="2805"/>
                  </a:lnTo>
                  <a:lnTo>
                    <a:pt x="3844" y="2805"/>
                  </a:lnTo>
                  <a:cubicBezTo>
                    <a:pt x="3655" y="2805"/>
                    <a:pt x="3498" y="2647"/>
                    <a:pt x="3498" y="2427"/>
                  </a:cubicBezTo>
                  <a:lnTo>
                    <a:pt x="349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217" name="Google Shape;20217;p94"/>
          <p:cNvGrpSpPr/>
          <p:nvPr/>
        </p:nvGrpSpPr>
        <p:grpSpPr>
          <a:xfrm>
            <a:off x="3548633" y="2904744"/>
            <a:ext cx="312375" cy="354341"/>
            <a:chOff x="-45286550" y="3200500"/>
            <a:chExt cx="263875" cy="299325"/>
          </a:xfrm>
        </p:grpSpPr>
        <p:sp>
          <p:nvSpPr>
            <p:cNvPr id="20218" name="Google Shape;20218;p94"/>
            <p:cNvSpPr/>
            <p:nvPr/>
          </p:nvSpPr>
          <p:spPr>
            <a:xfrm>
              <a:off x="-45233000" y="3200500"/>
              <a:ext cx="210325" cy="247325"/>
            </a:xfrm>
            <a:custGeom>
              <a:avLst/>
              <a:gdLst/>
              <a:ahLst/>
              <a:cxnLst/>
              <a:rect l="l" t="t" r="r" b="b"/>
              <a:pathLst>
                <a:path w="8413" h="9893" extrusionOk="0">
                  <a:moveTo>
                    <a:pt x="3151" y="0"/>
                  </a:moveTo>
                  <a:cubicBezTo>
                    <a:pt x="1891" y="0"/>
                    <a:pt x="851" y="945"/>
                    <a:pt x="694" y="2174"/>
                  </a:cubicBezTo>
                  <a:cubicBezTo>
                    <a:pt x="347" y="2300"/>
                    <a:pt x="64" y="2615"/>
                    <a:pt x="1" y="2962"/>
                  </a:cubicBezTo>
                  <a:cubicBezTo>
                    <a:pt x="316" y="2899"/>
                    <a:pt x="662" y="2804"/>
                    <a:pt x="1009" y="2804"/>
                  </a:cubicBezTo>
                  <a:cubicBezTo>
                    <a:pt x="1355" y="2804"/>
                    <a:pt x="1733" y="2836"/>
                    <a:pt x="2048" y="2962"/>
                  </a:cubicBezTo>
                  <a:cubicBezTo>
                    <a:pt x="1954" y="2615"/>
                    <a:pt x="1733" y="2332"/>
                    <a:pt x="1355" y="2174"/>
                  </a:cubicBezTo>
                  <a:cubicBezTo>
                    <a:pt x="1481" y="1355"/>
                    <a:pt x="2237" y="693"/>
                    <a:pt x="3088" y="693"/>
                  </a:cubicBezTo>
                  <a:cubicBezTo>
                    <a:pt x="4096" y="693"/>
                    <a:pt x="4884" y="1481"/>
                    <a:pt x="4884" y="2458"/>
                  </a:cubicBezTo>
                  <a:lnTo>
                    <a:pt x="4884" y="8475"/>
                  </a:lnTo>
                  <a:cubicBezTo>
                    <a:pt x="4884" y="9263"/>
                    <a:pt x="5514" y="9893"/>
                    <a:pt x="6302" y="9893"/>
                  </a:cubicBezTo>
                  <a:cubicBezTo>
                    <a:pt x="7089" y="9893"/>
                    <a:pt x="7719" y="9263"/>
                    <a:pt x="7719" y="8475"/>
                  </a:cubicBezTo>
                  <a:lnTo>
                    <a:pt x="7719" y="6270"/>
                  </a:lnTo>
                  <a:cubicBezTo>
                    <a:pt x="8097" y="6112"/>
                    <a:pt x="8412" y="5766"/>
                    <a:pt x="8412" y="5293"/>
                  </a:cubicBezTo>
                  <a:lnTo>
                    <a:pt x="8412" y="3875"/>
                  </a:lnTo>
                  <a:cubicBezTo>
                    <a:pt x="8412" y="3686"/>
                    <a:pt x="8255" y="3529"/>
                    <a:pt x="8066" y="3529"/>
                  </a:cubicBezTo>
                  <a:lnTo>
                    <a:pt x="7688" y="3529"/>
                  </a:lnTo>
                  <a:lnTo>
                    <a:pt x="7688" y="2458"/>
                  </a:lnTo>
                  <a:cubicBezTo>
                    <a:pt x="7688" y="2269"/>
                    <a:pt x="7562" y="2111"/>
                    <a:pt x="7341" y="2111"/>
                  </a:cubicBezTo>
                  <a:cubicBezTo>
                    <a:pt x="7152" y="2111"/>
                    <a:pt x="6995" y="2269"/>
                    <a:pt x="6995" y="2458"/>
                  </a:cubicBezTo>
                  <a:lnTo>
                    <a:pt x="6995" y="3529"/>
                  </a:lnTo>
                  <a:lnTo>
                    <a:pt x="6648" y="3529"/>
                  </a:lnTo>
                  <a:cubicBezTo>
                    <a:pt x="6459" y="3529"/>
                    <a:pt x="6302" y="3686"/>
                    <a:pt x="6302" y="3875"/>
                  </a:cubicBezTo>
                  <a:lnTo>
                    <a:pt x="6302" y="5293"/>
                  </a:lnTo>
                  <a:cubicBezTo>
                    <a:pt x="6302" y="5766"/>
                    <a:pt x="6554" y="6112"/>
                    <a:pt x="6995" y="6270"/>
                  </a:cubicBezTo>
                  <a:lnTo>
                    <a:pt x="6995" y="8475"/>
                  </a:lnTo>
                  <a:cubicBezTo>
                    <a:pt x="6995" y="8885"/>
                    <a:pt x="6680" y="9200"/>
                    <a:pt x="6302" y="9200"/>
                  </a:cubicBezTo>
                  <a:cubicBezTo>
                    <a:pt x="5892" y="9200"/>
                    <a:pt x="5577" y="8885"/>
                    <a:pt x="5577" y="8475"/>
                  </a:cubicBezTo>
                  <a:lnTo>
                    <a:pt x="5577" y="2458"/>
                  </a:lnTo>
                  <a:cubicBezTo>
                    <a:pt x="5577" y="1103"/>
                    <a:pt x="4474" y="0"/>
                    <a:pt x="31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9" name="Google Shape;20219;p94"/>
            <p:cNvSpPr/>
            <p:nvPr/>
          </p:nvSpPr>
          <p:spPr>
            <a:xfrm>
              <a:off x="-45216450" y="334070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0" name="Google Shape;20220;p94"/>
            <p:cNvSpPr/>
            <p:nvPr/>
          </p:nvSpPr>
          <p:spPr>
            <a:xfrm>
              <a:off x="-45286550" y="3289500"/>
              <a:ext cx="158325" cy="210325"/>
            </a:xfrm>
            <a:custGeom>
              <a:avLst/>
              <a:gdLst/>
              <a:ahLst/>
              <a:cxnLst/>
              <a:rect l="l" t="t" r="r" b="b"/>
              <a:pathLst>
                <a:path w="6333" h="8413" extrusionOk="0">
                  <a:moveTo>
                    <a:pt x="2804" y="0"/>
                  </a:moveTo>
                  <a:cubicBezTo>
                    <a:pt x="1229" y="189"/>
                    <a:pt x="0" y="1481"/>
                    <a:pt x="0" y="3119"/>
                  </a:cubicBezTo>
                  <a:lnTo>
                    <a:pt x="0" y="5262"/>
                  </a:lnTo>
                  <a:cubicBezTo>
                    <a:pt x="0" y="6994"/>
                    <a:pt x="1418" y="8412"/>
                    <a:pt x="3151" y="8412"/>
                  </a:cubicBezTo>
                  <a:cubicBezTo>
                    <a:pt x="4884" y="8412"/>
                    <a:pt x="6301" y="6994"/>
                    <a:pt x="6301" y="5262"/>
                  </a:cubicBezTo>
                  <a:lnTo>
                    <a:pt x="6301" y="3119"/>
                  </a:lnTo>
                  <a:cubicBezTo>
                    <a:pt x="6333" y="1481"/>
                    <a:pt x="5073" y="158"/>
                    <a:pt x="3497" y="0"/>
                  </a:cubicBezTo>
                  <a:lnTo>
                    <a:pt x="3497" y="1418"/>
                  </a:lnTo>
                  <a:cubicBezTo>
                    <a:pt x="3907" y="1576"/>
                    <a:pt x="4222" y="1954"/>
                    <a:pt x="4222" y="2395"/>
                  </a:cubicBezTo>
                  <a:cubicBezTo>
                    <a:pt x="4222" y="2836"/>
                    <a:pt x="3938" y="3214"/>
                    <a:pt x="3497" y="3371"/>
                  </a:cubicBezTo>
                  <a:lnTo>
                    <a:pt x="3497" y="3844"/>
                  </a:lnTo>
                  <a:cubicBezTo>
                    <a:pt x="3497" y="4065"/>
                    <a:pt x="3340" y="4191"/>
                    <a:pt x="3151" y="4191"/>
                  </a:cubicBezTo>
                  <a:cubicBezTo>
                    <a:pt x="2962" y="4191"/>
                    <a:pt x="2804" y="4065"/>
                    <a:pt x="2804" y="3844"/>
                  </a:cubicBezTo>
                  <a:lnTo>
                    <a:pt x="2804" y="3371"/>
                  </a:lnTo>
                  <a:cubicBezTo>
                    <a:pt x="2395" y="3214"/>
                    <a:pt x="2080" y="2836"/>
                    <a:pt x="2080" y="2395"/>
                  </a:cubicBezTo>
                  <a:cubicBezTo>
                    <a:pt x="2080" y="1954"/>
                    <a:pt x="2363" y="1576"/>
                    <a:pt x="2804" y="1418"/>
                  </a:cubicBezTo>
                  <a:lnTo>
                    <a:pt x="280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221" name="Google Shape;20221;p94"/>
          <p:cNvGrpSpPr/>
          <p:nvPr/>
        </p:nvGrpSpPr>
        <p:grpSpPr>
          <a:xfrm>
            <a:off x="3548633" y="3342039"/>
            <a:ext cx="312375" cy="354311"/>
            <a:chOff x="-45286550" y="3569900"/>
            <a:chExt cx="263875" cy="299300"/>
          </a:xfrm>
        </p:grpSpPr>
        <p:sp>
          <p:nvSpPr>
            <p:cNvPr id="20222" name="Google Shape;20222;p94"/>
            <p:cNvSpPr/>
            <p:nvPr/>
          </p:nvSpPr>
          <p:spPr>
            <a:xfrm>
              <a:off x="-45234575" y="3728200"/>
              <a:ext cx="18150" cy="18150"/>
            </a:xfrm>
            <a:custGeom>
              <a:avLst/>
              <a:gdLst/>
              <a:ahLst/>
              <a:cxnLst/>
              <a:rect l="l" t="t" r="r" b="b"/>
              <a:pathLst>
                <a:path w="726" h="726" extrusionOk="0">
                  <a:moveTo>
                    <a:pt x="1" y="1"/>
                  </a:moveTo>
                  <a:lnTo>
                    <a:pt x="1" y="725"/>
                  </a:lnTo>
                  <a:lnTo>
                    <a:pt x="347" y="725"/>
                  </a:lnTo>
                  <a:cubicBezTo>
                    <a:pt x="568" y="725"/>
                    <a:pt x="725" y="568"/>
                    <a:pt x="725" y="379"/>
                  </a:cubicBezTo>
                  <a:cubicBezTo>
                    <a:pt x="725" y="127"/>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3" name="Google Shape;20223;p94"/>
            <p:cNvSpPr/>
            <p:nvPr/>
          </p:nvSpPr>
          <p:spPr>
            <a:xfrm>
              <a:off x="-45286550" y="3692750"/>
              <a:ext cx="263875" cy="122900"/>
            </a:xfrm>
            <a:custGeom>
              <a:avLst/>
              <a:gdLst/>
              <a:ahLst/>
              <a:cxnLst/>
              <a:rect l="l" t="t" r="r" b="b"/>
              <a:pathLst>
                <a:path w="10555" h="4916" extrusionOk="0">
                  <a:moveTo>
                    <a:pt x="2458" y="725"/>
                  </a:moveTo>
                  <a:cubicBezTo>
                    <a:pt x="3025" y="725"/>
                    <a:pt x="3497" y="1198"/>
                    <a:pt x="3497" y="1765"/>
                  </a:cubicBezTo>
                  <a:cubicBezTo>
                    <a:pt x="3497" y="2364"/>
                    <a:pt x="3025" y="2805"/>
                    <a:pt x="2426" y="2805"/>
                  </a:cubicBezTo>
                  <a:lnTo>
                    <a:pt x="2080" y="2805"/>
                  </a:lnTo>
                  <a:lnTo>
                    <a:pt x="2080" y="3876"/>
                  </a:lnTo>
                  <a:cubicBezTo>
                    <a:pt x="2080" y="4065"/>
                    <a:pt x="1922" y="4222"/>
                    <a:pt x="1733" y="4222"/>
                  </a:cubicBezTo>
                  <a:cubicBezTo>
                    <a:pt x="1544" y="4222"/>
                    <a:pt x="1387" y="4065"/>
                    <a:pt x="1387" y="3876"/>
                  </a:cubicBezTo>
                  <a:lnTo>
                    <a:pt x="1387" y="1072"/>
                  </a:lnTo>
                  <a:cubicBezTo>
                    <a:pt x="1387" y="883"/>
                    <a:pt x="1544" y="725"/>
                    <a:pt x="1733" y="725"/>
                  </a:cubicBezTo>
                  <a:close/>
                  <a:moveTo>
                    <a:pt x="5262" y="694"/>
                  </a:moveTo>
                  <a:cubicBezTo>
                    <a:pt x="5860" y="694"/>
                    <a:pt x="6333" y="1167"/>
                    <a:pt x="6333" y="1734"/>
                  </a:cubicBezTo>
                  <a:cubicBezTo>
                    <a:pt x="6333" y="1954"/>
                    <a:pt x="6175" y="2112"/>
                    <a:pt x="5986" y="2112"/>
                  </a:cubicBezTo>
                  <a:cubicBezTo>
                    <a:pt x="5797" y="2112"/>
                    <a:pt x="5640" y="1954"/>
                    <a:pt x="5640" y="1734"/>
                  </a:cubicBezTo>
                  <a:cubicBezTo>
                    <a:pt x="5640" y="1545"/>
                    <a:pt x="5482" y="1387"/>
                    <a:pt x="5262" y="1387"/>
                  </a:cubicBezTo>
                  <a:cubicBezTo>
                    <a:pt x="5073" y="1387"/>
                    <a:pt x="4915" y="1545"/>
                    <a:pt x="4915" y="1734"/>
                  </a:cubicBezTo>
                  <a:cubicBezTo>
                    <a:pt x="4915" y="1954"/>
                    <a:pt x="5073" y="2112"/>
                    <a:pt x="5262" y="2112"/>
                  </a:cubicBezTo>
                  <a:cubicBezTo>
                    <a:pt x="5860" y="2112"/>
                    <a:pt x="6333" y="2553"/>
                    <a:pt x="6333" y="3151"/>
                  </a:cubicBezTo>
                  <a:cubicBezTo>
                    <a:pt x="6333" y="3750"/>
                    <a:pt x="5860" y="4222"/>
                    <a:pt x="5262" y="4222"/>
                  </a:cubicBezTo>
                  <a:cubicBezTo>
                    <a:pt x="4695" y="4222"/>
                    <a:pt x="4222" y="3750"/>
                    <a:pt x="4222" y="3151"/>
                  </a:cubicBezTo>
                  <a:cubicBezTo>
                    <a:pt x="4222" y="2962"/>
                    <a:pt x="4379" y="2805"/>
                    <a:pt x="4569" y="2805"/>
                  </a:cubicBezTo>
                  <a:cubicBezTo>
                    <a:pt x="4758" y="2805"/>
                    <a:pt x="4915" y="2962"/>
                    <a:pt x="4915" y="3151"/>
                  </a:cubicBezTo>
                  <a:cubicBezTo>
                    <a:pt x="4915" y="3340"/>
                    <a:pt x="5073" y="3498"/>
                    <a:pt x="5262" y="3498"/>
                  </a:cubicBezTo>
                  <a:cubicBezTo>
                    <a:pt x="5482" y="3498"/>
                    <a:pt x="5640" y="3340"/>
                    <a:pt x="5640" y="3151"/>
                  </a:cubicBezTo>
                  <a:cubicBezTo>
                    <a:pt x="5640" y="2962"/>
                    <a:pt x="5482" y="2805"/>
                    <a:pt x="5262" y="2805"/>
                  </a:cubicBezTo>
                  <a:cubicBezTo>
                    <a:pt x="4695" y="2805"/>
                    <a:pt x="4222" y="2332"/>
                    <a:pt x="4222" y="1734"/>
                  </a:cubicBezTo>
                  <a:cubicBezTo>
                    <a:pt x="4222" y="1167"/>
                    <a:pt x="4695" y="694"/>
                    <a:pt x="5262" y="694"/>
                  </a:cubicBezTo>
                  <a:close/>
                  <a:moveTo>
                    <a:pt x="8066" y="725"/>
                  </a:moveTo>
                  <a:cubicBezTo>
                    <a:pt x="8664" y="725"/>
                    <a:pt x="9137" y="1198"/>
                    <a:pt x="9137" y="1765"/>
                  </a:cubicBezTo>
                  <a:lnTo>
                    <a:pt x="9137" y="3151"/>
                  </a:lnTo>
                  <a:cubicBezTo>
                    <a:pt x="9137" y="3750"/>
                    <a:pt x="8664" y="4222"/>
                    <a:pt x="8066" y="4222"/>
                  </a:cubicBezTo>
                  <a:lnTo>
                    <a:pt x="7372" y="4222"/>
                  </a:lnTo>
                  <a:cubicBezTo>
                    <a:pt x="7152" y="4222"/>
                    <a:pt x="6994" y="4065"/>
                    <a:pt x="6994" y="3876"/>
                  </a:cubicBezTo>
                  <a:lnTo>
                    <a:pt x="6994" y="1072"/>
                  </a:lnTo>
                  <a:cubicBezTo>
                    <a:pt x="6994" y="883"/>
                    <a:pt x="7152" y="725"/>
                    <a:pt x="7372" y="725"/>
                  </a:cubicBezTo>
                  <a:close/>
                  <a:moveTo>
                    <a:pt x="347" y="1"/>
                  </a:moveTo>
                  <a:cubicBezTo>
                    <a:pt x="158" y="1"/>
                    <a:pt x="0" y="158"/>
                    <a:pt x="0" y="347"/>
                  </a:cubicBezTo>
                  <a:lnTo>
                    <a:pt x="0" y="4569"/>
                  </a:lnTo>
                  <a:cubicBezTo>
                    <a:pt x="0" y="4758"/>
                    <a:pt x="158" y="4916"/>
                    <a:pt x="347" y="4916"/>
                  </a:cubicBezTo>
                  <a:lnTo>
                    <a:pt x="10208" y="4916"/>
                  </a:lnTo>
                  <a:cubicBezTo>
                    <a:pt x="10397" y="4916"/>
                    <a:pt x="10554" y="4758"/>
                    <a:pt x="10554" y="4569"/>
                  </a:cubicBezTo>
                  <a:lnTo>
                    <a:pt x="10554" y="347"/>
                  </a:lnTo>
                  <a:cubicBezTo>
                    <a:pt x="10554" y="158"/>
                    <a:pt x="10397" y="1"/>
                    <a:pt x="102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4" name="Google Shape;20224;p94"/>
            <p:cNvSpPr/>
            <p:nvPr/>
          </p:nvSpPr>
          <p:spPr>
            <a:xfrm>
              <a:off x="-45093575" y="3728200"/>
              <a:ext cx="17325" cy="53575"/>
            </a:xfrm>
            <a:custGeom>
              <a:avLst/>
              <a:gdLst/>
              <a:ahLst/>
              <a:cxnLst/>
              <a:rect l="l" t="t" r="r" b="b"/>
              <a:pathLst>
                <a:path w="693" h="2143" extrusionOk="0">
                  <a:moveTo>
                    <a:pt x="0" y="1"/>
                  </a:moveTo>
                  <a:lnTo>
                    <a:pt x="0" y="2143"/>
                  </a:lnTo>
                  <a:lnTo>
                    <a:pt x="347" y="2143"/>
                  </a:lnTo>
                  <a:cubicBezTo>
                    <a:pt x="536" y="2143"/>
                    <a:pt x="693" y="1985"/>
                    <a:pt x="693" y="1796"/>
                  </a:cubicBezTo>
                  <a:lnTo>
                    <a:pt x="693" y="347"/>
                  </a:lnTo>
                  <a:cubicBezTo>
                    <a:pt x="693" y="127"/>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5" name="Google Shape;20225;p94"/>
            <p:cNvSpPr/>
            <p:nvPr/>
          </p:nvSpPr>
          <p:spPr>
            <a:xfrm>
              <a:off x="-45268450" y="3569900"/>
              <a:ext cx="228450" cy="106350"/>
            </a:xfrm>
            <a:custGeom>
              <a:avLst/>
              <a:gdLst/>
              <a:ahLst/>
              <a:cxnLst/>
              <a:rect l="l" t="t" r="r" b="b"/>
              <a:pathLst>
                <a:path w="9138" h="4254" extrusionOk="0">
                  <a:moveTo>
                    <a:pt x="347" y="0"/>
                  </a:moveTo>
                  <a:cubicBezTo>
                    <a:pt x="158" y="0"/>
                    <a:pt x="1" y="158"/>
                    <a:pt x="1" y="347"/>
                  </a:cubicBezTo>
                  <a:lnTo>
                    <a:pt x="1" y="4253"/>
                  </a:lnTo>
                  <a:lnTo>
                    <a:pt x="9137" y="4253"/>
                  </a:lnTo>
                  <a:lnTo>
                    <a:pt x="9137" y="2804"/>
                  </a:lnTo>
                  <a:lnTo>
                    <a:pt x="6680" y="2804"/>
                  </a:lnTo>
                  <a:cubicBezTo>
                    <a:pt x="6491" y="2804"/>
                    <a:pt x="6333" y="2647"/>
                    <a:pt x="6333" y="2457"/>
                  </a:cubicBezTo>
                  <a:lnTo>
                    <a:pt x="633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6" name="Google Shape;20226;p94"/>
            <p:cNvSpPr/>
            <p:nvPr/>
          </p:nvSpPr>
          <p:spPr>
            <a:xfrm>
              <a:off x="-45093575" y="3574625"/>
              <a:ext cx="47275" cy="47275"/>
            </a:xfrm>
            <a:custGeom>
              <a:avLst/>
              <a:gdLst/>
              <a:ahLst/>
              <a:cxnLst/>
              <a:rect l="l" t="t" r="r" b="b"/>
              <a:pathLst>
                <a:path w="1891" h="1891" extrusionOk="0">
                  <a:moveTo>
                    <a:pt x="0" y="0"/>
                  </a:moveTo>
                  <a:lnTo>
                    <a:pt x="0" y="1890"/>
                  </a:lnTo>
                  <a:lnTo>
                    <a:pt x="1890" y="1890"/>
                  </a:ln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7" name="Google Shape;20227;p94"/>
            <p:cNvSpPr/>
            <p:nvPr/>
          </p:nvSpPr>
          <p:spPr>
            <a:xfrm>
              <a:off x="-45269225" y="3833750"/>
              <a:ext cx="228425" cy="35450"/>
            </a:xfrm>
            <a:custGeom>
              <a:avLst/>
              <a:gdLst/>
              <a:ahLst/>
              <a:cxnLst/>
              <a:rect l="l" t="t" r="r" b="b"/>
              <a:pathLst>
                <a:path w="9137" h="1418" extrusionOk="0">
                  <a:moveTo>
                    <a:pt x="0" y="0"/>
                  </a:moveTo>
                  <a:lnTo>
                    <a:pt x="0" y="1071"/>
                  </a:lnTo>
                  <a:cubicBezTo>
                    <a:pt x="0" y="1260"/>
                    <a:pt x="158" y="1418"/>
                    <a:pt x="378" y="1418"/>
                  </a:cubicBezTo>
                  <a:lnTo>
                    <a:pt x="8790" y="1418"/>
                  </a:lnTo>
                  <a:cubicBezTo>
                    <a:pt x="8979" y="1418"/>
                    <a:pt x="9137" y="1260"/>
                    <a:pt x="9137" y="1071"/>
                  </a:cubicBezTo>
                  <a:lnTo>
                    <a:pt x="913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228" name="Google Shape;20228;p94"/>
          <p:cNvGrpSpPr/>
          <p:nvPr/>
        </p:nvGrpSpPr>
        <p:grpSpPr>
          <a:xfrm>
            <a:off x="3559820" y="3778388"/>
            <a:ext cx="290001" cy="355258"/>
            <a:chOff x="-45277900" y="3938500"/>
            <a:chExt cx="244975" cy="300100"/>
          </a:xfrm>
        </p:grpSpPr>
        <p:sp>
          <p:nvSpPr>
            <p:cNvPr id="20229" name="Google Shape;20229;p94"/>
            <p:cNvSpPr/>
            <p:nvPr/>
          </p:nvSpPr>
          <p:spPr>
            <a:xfrm>
              <a:off x="-45210950" y="4107825"/>
              <a:ext cx="23650" cy="24450"/>
            </a:xfrm>
            <a:custGeom>
              <a:avLst/>
              <a:gdLst/>
              <a:ahLst/>
              <a:cxnLst/>
              <a:rect l="l" t="t" r="r" b="b"/>
              <a:pathLst>
                <a:path w="946" h="978" extrusionOk="0">
                  <a:moveTo>
                    <a:pt x="473" y="1"/>
                  </a:moveTo>
                  <a:lnTo>
                    <a:pt x="1" y="978"/>
                  </a:lnTo>
                  <a:lnTo>
                    <a:pt x="946" y="978"/>
                  </a:lnTo>
                  <a:lnTo>
                    <a:pt x="47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0" name="Google Shape;20230;p94"/>
            <p:cNvSpPr/>
            <p:nvPr/>
          </p:nvSpPr>
          <p:spPr>
            <a:xfrm>
              <a:off x="-45084925" y="3943225"/>
              <a:ext cx="47275" cy="47275"/>
            </a:xfrm>
            <a:custGeom>
              <a:avLst/>
              <a:gdLst/>
              <a:ahLst/>
              <a:cxnLst/>
              <a:rect l="l" t="t" r="r" b="b"/>
              <a:pathLst>
                <a:path w="1891" h="1891" extrusionOk="0">
                  <a:moveTo>
                    <a:pt x="1" y="0"/>
                  </a:moveTo>
                  <a:lnTo>
                    <a:pt x="1" y="1891"/>
                  </a:lnTo>
                  <a:lnTo>
                    <a:pt x="1891" y="1891"/>
                  </a:lnTo>
                  <a:lnTo>
                    <a:pt x="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1" name="Google Shape;20231;p94"/>
            <p:cNvSpPr/>
            <p:nvPr/>
          </p:nvSpPr>
          <p:spPr>
            <a:xfrm>
              <a:off x="-45260575" y="3938500"/>
              <a:ext cx="227650" cy="300100"/>
            </a:xfrm>
            <a:custGeom>
              <a:avLst/>
              <a:gdLst/>
              <a:ahLst/>
              <a:cxnLst/>
              <a:rect l="l" t="t" r="r" b="b"/>
              <a:pathLst>
                <a:path w="9106" h="12004" extrusionOk="0">
                  <a:moveTo>
                    <a:pt x="348" y="0"/>
                  </a:moveTo>
                  <a:cubicBezTo>
                    <a:pt x="158" y="0"/>
                    <a:pt x="1" y="158"/>
                    <a:pt x="1" y="347"/>
                  </a:cubicBezTo>
                  <a:lnTo>
                    <a:pt x="1" y="4222"/>
                  </a:lnTo>
                  <a:lnTo>
                    <a:pt x="7342" y="4222"/>
                  </a:lnTo>
                  <a:cubicBezTo>
                    <a:pt x="7562" y="4222"/>
                    <a:pt x="7720" y="4380"/>
                    <a:pt x="7720" y="4600"/>
                  </a:cubicBezTo>
                  <a:lnTo>
                    <a:pt x="7720" y="10208"/>
                  </a:lnTo>
                  <a:cubicBezTo>
                    <a:pt x="7720" y="10428"/>
                    <a:pt x="7562" y="10586"/>
                    <a:pt x="7342" y="10586"/>
                  </a:cubicBezTo>
                  <a:lnTo>
                    <a:pt x="1" y="10586"/>
                  </a:lnTo>
                  <a:lnTo>
                    <a:pt x="1" y="11626"/>
                  </a:lnTo>
                  <a:cubicBezTo>
                    <a:pt x="1" y="11846"/>
                    <a:pt x="158" y="12004"/>
                    <a:pt x="348" y="12004"/>
                  </a:cubicBezTo>
                  <a:lnTo>
                    <a:pt x="8759" y="12004"/>
                  </a:lnTo>
                  <a:cubicBezTo>
                    <a:pt x="8980" y="12004"/>
                    <a:pt x="9106" y="11846"/>
                    <a:pt x="9106" y="11626"/>
                  </a:cubicBezTo>
                  <a:lnTo>
                    <a:pt x="9106" y="2804"/>
                  </a:lnTo>
                  <a:lnTo>
                    <a:pt x="6680" y="2804"/>
                  </a:lnTo>
                  <a:lnTo>
                    <a:pt x="6680" y="2773"/>
                  </a:lnTo>
                  <a:cubicBezTo>
                    <a:pt x="6491" y="2773"/>
                    <a:pt x="6333" y="2615"/>
                    <a:pt x="6333" y="2426"/>
                  </a:cubicBezTo>
                  <a:lnTo>
                    <a:pt x="633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2" name="Google Shape;20232;p94"/>
            <p:cNvSpPr/>
            <p:nvPr/>
          </p:nvSpPr>
          <p:spPr>
            <a:xfrm>
              <a:off x="-45277900" y="4061375"/>
              <a:ext cx="193000" cy="122875"/>
            </a:xfrm>
            <a:custGeom>
              <a:avLst/>
              <a:gdLst/>
              <a:ahLst/>
              <a:cxnLst/>
              <a:rect l="l" t="t" r="r" b="b"/>
              <a:pathLst>
                <a:path w="7720" h="4915" extrusionOk="0">
                  <a:moveTo>
                    <a:pt x="5987" y="693"/>
                  </a:moveTo>
                  <a:cubicBezTo>
                    <a:pt x="6207" y="693"/>
                    <a:pt x="6333" y="851"/>
                    <a:pt x="6333" y="1071"/>
                  </a:cubicBezTo>
                  <a:cubicBezTo>
                    <a:pt x="6302" y="1260"/>
                    <a:pt x="6144" y="1418"/>
                    <a:pt x="5987" y="1418"/>
                  </a:cubicBezTo>
                  <a:cubicBezTo>
                    <a:pt x="5798" y="1418"/>
                    <a:pt x="5640" y="1260"/>
                    <a:pt x="5640" y="1071"/>
                  </a:cubicBezTo>
                  <a:cubicBezTo>
                    <a:pt x="5640" y="851"/>
                    <a:pt x="5798" y="693"/>
                    <a:pt x="5987" y="693"/>
                  </a:cubicBezTo>
                  <a:close/>
                  <a:moveTo>
                    <a:pt x="3246" y="701"/>
                  </a:moveTo>
                  <a:cubicBezTo>
                    <a:pt x="3372" y="701"/>
                    <a:pt x="3498" y="772"/>
                    <a:pt x="3561" y="914"/>
                  </a:cubicBezTo>
                  <a:lnTo>
                    <a:pt x="4979" y="3686"/>
                  </a:lnTo>
                  <a:cubicBezTo>
                    <a:pt x="4979" y="3907"/>
                    <a:pt x="4884" y="4096"/>
                    <a:pt x="4727" y="4159"/>
                  </a:cubicBezTo>
                  <a:cubicBezTo>
                    <a:pt x="4695" y="4222"/>
                    <a:pt x="4601" y="4222"/>
                    <a:pt x="4569" y="4222"/>
                  </a:cubicBezTo>
                  <a:cubicBezTo>
                    <a:pt x="4443" y="4222"/>
                    <a:pt x="4349" y="4127"/>
                    <a:pt x="4254" y="4001"/>
                  </a:cubicBezTo>
                  <a:lnTo>
                    <a:pt x="4033" y="3497"/>
                  </a:lnTo>
                  <a:lnTo>
                    <a:pt x="2364" y="3497"/>
                  </a:lnTo>
                  <a:lnTo>
                    <a:pt x="2143" y="4001"/>
                  </a:lnTo>
                  <a:cubicBezTo>
                    <a:pt x="2075" y="4115"/>
                    <a:pt x="1940" y="4196"/>
                    <a:pt x="1811" y="4196"/>
                  </a:cubicBezTo>
                  <a:cubicBezTo>
                    <a:pt x="1762" y="4196"/>
                    <a:pt x="1714" y="4185"/>
                    <a:pt x="1671" y="4159"/>
                  </a:cubicBezTo>
                  <a:cubicBezTo>
                    <a:pt x="1513" y="4096"/>
                    <a:pt x="1419" y="3844"/>
                    <a:pt x="1513" y="3686"/>
                  </a:cubicBezTo>
                  <a:lnTo>
                    <a:pt x="2931" y="914"/>
                  </a:lnTo>
                  <a:cubicBezTo>
                    <a:pt x="2994" y="772"/>
                    <a:pt x="3120" y="701"/>
                    <a:pt x="3246" y="701"/>
                  </a:cubicBezTo>
                  <a:close/>
                  <a:moveTo>
                    <a:pt x="5955" y="2079"/>
                  </a:moveTo>
                  <a:cubicBezTo>
                    <a:pt x="6144" y="2079"/>
                    <a:pt x="6302" y="2237"/>
                    <a:pt x="6302" y="2426"/>
                  </a:cubicBezTo>
                  <a:lnTo>
                    <a:pt x="6302" y="3844"/>
                  </a:lnTo>
                  <a:cubicBezTo>
                    <a:pt x="6302" y="4064"/>
                    <a:pt x="6144" y="4222"/>
                    <a:pt x="5955" y="4222"/>
                  </a:cubicBezTo>
                  <a:cubicBezTo>
                    <a:pt x="5766" y="4222"/>
                    <a:pt x="5609" y="4064"/>
                    <a:pt x="5609" y="3844"/>
                  </a:cubicBezTo>
                  <a:lnTo>
                    <a:pt x="5609" y="2426"/>
                  </a:lnTo>
                  <a:cubicBezTo>
                    <a:pt x="5609" y="2237"/>
                    <a:pt x="5766" y="2079"/>
                    <a:pt x="5955" y="2079"/>
                  </a:cubicBezTo>
                  <a:close/>
                  <a:moveTo>
                    <a:pt x="347" y="0"/>
                  </a:moveTo>
                  <a:cubicBezTo>
                    <a:pt x="158" y="0"/>
                    <a:pt x="1" y="158"/>
                    <a:pt x="1" y="347"/>
                  </a:cubicBezTo>
                  <a:lnTo>
                    <a:pt x="1" y="4568"/>
                  </a:lnTo>
                  <a:cubicBezTo>
                    <a:pt x="1" y="4757"/>
                    <a:pt x="158" y="4915"/>
                    <a:pt x="347" y="4915"/>
                  </a:cubicBezTo>
                  <a:lnTo>
                    <a:pt x="7720" y="4915"/>
                  </a:lnTo>
                  <a:lnTo>
                    <a:pt x="772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233" name="Google Shape;20233;p94"/>
          <p:cNvGrpSpPr/>
          <p:nvPr/>
        </p:nvGrpSpPr>
        <p:grpSpPr>
          <a:xfrm>
            <a:off x="2645769" y="4247490"/>
            <a:ext cx="355258" cy="355258"/>
            <a:chOff x="-44502875" y="3576975"/>
            <a:chExt cx="300100" cy="300100"/>
          </a:xfrm>
        </p:grpSpPr>
        <p:sp>
          <p:nvSpPr>
            <p:cNvPr id="20234" name="Google Shape;20234;p94"/>
            <p:cNvSpPr/>
            <p:nvPr/>
          </p:nvSpPr>
          <p:spPr>
            <a:xfrm>
              <a:off x="-44466650" y="3576975"/>
              <a:ext cx="53600" cy="18925"/>
            </a:xfrm>
            <a:custGeom>
              <a:avLst/>
              <a:gdLst/>
              <a:ahLst/>
              <a:cxnLst/>
              <a:rect l="l" t="t" r="r" b="b"/>
              <a:pathLst>
                <a:path w="2144" h="757" extrusionOk="0">
                  <a:moveTo>
                    <a:pt x="348" y="1"/>
                  </a:moveTo>
                  <a:cubicBezTo>
                    <a:pt x="158" y="1"/>
                    <a:pt x="1" y="158"/>
                    <a:pt x="1" y="347"/>
                  </a:cubicBezTo>
                  <a:lnTo>
                    <a:pt x="1" y="757"/>
                  </a:lnTo>
                  <a:lnTo>
                    <a:pt x="2143" y="757"/>
                  </a:lnTo>
                  <a:lnTo>
                    <a:pt x="2143" y="347"/>
                  </a:lnTo>
                  <a:cubicBezTo>
                    <a:pt x="2143" y="158"/>
                    <a:pt x="1986"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5" name="Google Shape;20235;p94"/>
            <p:cNvSpPr/>
            <p:nvPr/>
          </p:nvSpPr>
          <p:spPr>
            <a:xfrm>
              <a:off x="-44502875" y="3595100"/>
              <a:ext cx="283575" cy="281975"/>
            </a:xfrm>
            <a:custGeom>
              <a:avLst/>
              <a:gdLst/>
              <a:ahLst/>
              <a:cxnLst/>
              <a:rect l="l" t="t" r="r" b="b"/>
              <a:pathLst>
                <a:path w="11343" h="11279" extrusionOk="0">
                  <a:moveTo>
                    <a:pt x="10945" y="0"/>
                  </a:moveTo>
                  <a:cubicBezTo>
                    <a:pt x="10854" y="0"/>
                    <a:pt x="10760" y="32"/>
                    <a:pt x="10681" y="95"/>
                  </a:cubicBezTo>
                  <a:lnTo>
                    <a:pt x="10082" y="693"/>
                  </a:lnTo>
                  <a:lnTo>
                    <a:pt x="347" y="693"/>
                  </a:lnTo>
                  <a:cubicBezTo>
                    <a:pt x="158" y="693"/>
                    <a:pt x="1" y="851"/>
                    <a:pt x="1" y="1040"/>
                  </a:cubicBezTo>
                  <a:lnTo>
                    <a:pt x="1" y="2458"/>
                  </a:lnTo>
                  <a:cubicBezTo>
                    <a:pt x="1" y="2647"/>
                    <a:pt x="158" y="2804"/>
                    <a:pt x="347" y="2804"/>
                  </a:cubicBezTo>
                  <a:lnTo>
                    <a:pt x="7940" y="2804"/>
                  </a:lnTo>
                  <a:lnTo>
                    <a:pt x="3561" y="7215"/>
                  </a:lnTo>
                  <a:lnTo>
                    <a:pt x="3561" y="3529"/>
                  </a:lnTo>
                  <a:lnTo>
                    <a:pt x="1418" y="3529"/>
                  </a:lnTo>
                  <a:lnTo>
                    <a:pt x="1418" y="9357"/>
                  </a:lnTo>
                  <a:lnTo>
                    <a:pt x="820" y="9956"/>
                  </a:lnTo>
                  <a:cubicBezTo>
                    <a:pt x="725" y="10050"/>
                    <a:pt x="725" y="10302"/>
                    <a:pt x="820" y="10460"/>
                  </a:cubicBezTo>
                  <a:cubicBezTo>
                    <a:pt x="914" y="10523"/>
                    <a:pt x="977" y="10586"/>
                    <a:pt x="1072" y="10586"/>
                  </a:cubicBezTo>
                  <a:cubicBezTo>
                    <a:pt x="1135" y="10586"/>
                    <a:pt x="1261" y="10523"/>
                    <a:pt x="1292" y="10460"/>
                  </a:cubicBezTo>
                  <a:lnTo>
                    <a:pt x="1891" y="9861"/>
                  </a:lnTo>
                  <a:lnTo>
                    <a:pt x="7719" y="9861"/>
                  </a:lnTo>
                  <a:lnTo>
                    <a:pt x="7719" y="7750"/>
                  </a:lnTo>
                  <a:lnTo>
                    <a:pt x="4033" y="7750"/>
                  </a:lnTo>
                  <a:lnTo>
                    <a:pt x="8444" y="3340"/>
                  </a:lnTo>
                  <a:lnTo>
                    <a:pt x="8444" y="10932"/>
                  </a:lnTo>
                  <a:cubicBezTo>
                    <a:pt x="8444" y="11121"/>
                    <a:pt x="8602" y="11279"/>
                    <a:pt x="8791" y="11279"/>
                  </a:cubicBezTo>
                  <a:lnTo>
                    <a:pt x="10208" y="11279"/>
                  </a:lnTo>
                  <a:cubicBezTo>
                    <a:pt x="10397" y="11279"/>
                    <a:pt x="10555" y="11121"/>
                    <a:pt x="10555" y="10932"/>
                  </a:cubicBezTo>
                  <a:lnTo>
                    <a:pt x="10555" y="1197"/>
                  </a:lnTo>
                  <a:lnTo>
                    <a:pt x="11153" y="599"/>
                  </a:lnTo>
                  <a:cubicBezTo>
                    <a:pt x="11343" y="441"/>
                    <a:pt x="11343" y="252"/>
                    <a:pt x="11185" y="95"/>
                  </a:cubicBezTo>
                  <a:cubicBezTo>
                    <a:pt x="11122" y="32"/>
                    <a:pt x="11035" y="0"/>
                    <a:pt x="1094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6" name="Google Shape;20236;p94"/>
            <p:cNvSpPr/>
            <p:nvPr/>
          </p:nvSpPr>
          <p:spPr>
            <a:xfrm>
              <a:off x="-44221675" y="3788850"/>
              <a:ext cx="18900" cy="52800"/>
            </a:xfrm>
            <a:custGeom>
              <a:avLst/>
              <a:gdLst/>
              <a:ahLst/>
              <a:cxnLst/>
              <a:rect l="l" t="t" r="r" b="b"/>
              <a:pathLst>
                <a:path w="756" h="2112" extrusionOk="0">
                  <a:moveTo>
                    <a:pt x="0" y="0"/>
                  </a:moveTo>
                  <a:lnTo>
                    <a:pt x="0" y="2111"/>
                  </a:lnTo>
                  <a:lnTo>
                    <a:pt x="410" y="2111"/>
                  </a:lnTo>
                  <a:cubicBezTo>
                    <a:pt x="599" y="2111"/>
                    <a:pt x="756" y="1954"/>
                    <a:pt x="756" y="1765"/>
                  </a:cubicBezTo>
                  <a:lnTo>
                    <a:pt x="756" y="347"/>
                  </a:lnTo>
                  <a:cubicBezTo>
                    <a:pt x="756" y="158"/>
                    <a:pt x="599" y="0"/>
                    <a:pt x="4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237" name="Google Shape;20237;p94"/>
          <p:cNvGrpSpPr/>
          <p:nvPr/>
        </p:nvGrpSpPr>
        <p:grpSpPr>
          <a:xfrm>
            <a:off x="4858968" y="1532275"/>
            <a:ext cx="356221" cy="354973"/>
            <a:chOff x="-13947000" y="3212800"/>
            <a:chExt cx="353675" cy="352400"/>
          </a:xfrm>
        </p:grpSpPr>
        <p:sp>
          <p:nvSpPr>
            <p:cNvPr id="20238" name="Google Shape;20238;p94"/>
            <p:cNvSpPr/>
            <p:nvPr/>
          </p:nvSpPr>
          <p:spPr>
            <a:xfrm>
              <a:off x="-13947000" y="3212800"/>
              <a:ext cx="229225" cy="268125"/>
            </a:xfrm>
            <a:custGeom>
              <a:avLst/>
              <a:gdLst/>
              <a:ahLst/>
              <a:cxnLst/>
              <a:rect l="l" t="t" r="r" b="b"/>
              <a:pathLst>
                <a:path w="9169" h="10725" extrusionOk="0">
                  <a:moveTo>
                    <a:pt x="2959" y="2501"/>
                  </a:moveTo>
                  <a:cubicBezTo>
                    <a:pt x="3099" y="2501"/>
                    <a:pt x="3225" y="2585"/>
                    <a:pt x="3309" y="2753"/>
                  </a:cubicBezTo>
                  <a:cubicBezTo>
                    <a:pt x="3435" y="2942"/>
                    <a:pt x="3309" y="3194"/>
                    <a:pt x="3120" y="3289"/>
                  </a:cubicBezTo>
                  <a:lnTo>
                    <a:pt x="1450" y="4140"/>
                  </a:lnTo>
                  <a:cubicBezTo>
                    <a:pt x="1404" y="4155"/>
                    <a:pt x="1354" y="4163"/>
                    <a:pt x="1304" y="4163"/>
                  </a:cubicBezTo>
                  <a:cubicBezTo>
                    <a:pt x="1148" y="4163"/>
                    <a:pt x="986" y="4086"/>
                    <a:pt x="914" y="3919"/>
                  </a:cubicBezTo>
                  <a:cubicBezTo>
                    <a:pt x="788" y="3730"/>
                    <a:pt x="914" y="3509"/>
                    <a:pt x="1103" y="3383"/>
                  </a:cubicBezTo>
                  <a:lnTo>
                    <a:pt x="2742" y="2564"/>
                  </a:lnTo>
                  <a:cubicBezTo>
                    <a:pt x="2815" y="2522"/>
                    <a:pt x="2889" y="2501"/>
                    <a:pt x="2959" y="2501"/>
                  </a:cubicBezTo>
                  <a:close/>
                  <a:moveTo>
                    <a:pt x="416" y="0"/>
                  </a:moveTo>
                  <a:cubicBezTo>
                    <a:pt x="338" y="0"/>
                    <a:pt x="259" y="23"/>
                    <a:pt x="190" y="75"/>
                  </a:cubicBezTo>
                  <a:cubicBezTo>
                    <a:pt x="64" y="138"/>
                    <a:pt x="1" y="264"/>
                    <a:pt x="1" y="422"/>
                  </a:cubicBezTo>
                  <a:lnTo>
                    <a:pt x="1" y="5337"/>
                  </a:lnTo>
                  <a:cubicBezTo>
                    <a:pt x="32" y="7952"/>
                    <a:pt x="1922" y="10220"/>
                    <a:pt x="4537" y="10724"/>
                  </a:cubicBezTo>
                  <a:lnTo>
                    <a:pt x="4569" y="10724"/>
                  </a:lnTo>
                  <a:cubicBezTo>
                    <a:pt x="4317" y="10062"/>
                    <a:pt x="4159" y="9369"/>
                    <a:pt x="4159" y="8613"/>
                  </a:cubicBezTo>
                  <a:lnTo>
                    <a:pt x="4159" y="7511"/>
                  </a:lnTo>
                  <a:cubicBezTo>
                    <a:pt x="3813" y="7574"/>
                    <a:pt x="3498" y="7763"/>
                    <a:pt x="3214" y="8015"/>
                  </a:cubicBezTo>
                  <a:cubicBezTo>
                    <a:pt x="3135" y="8093"/>
                    <a:pt x="3033" y="8133"/>
                    <a:pt x="2931" y="8133"/>
                  </a:cubicBezTo>
                  <a:cubicBezTo>
                    <a:pt x="2828" y="8133"/>
                    <a:pt x="2726" y="8093"/>
                    <a:pt x="2647" y="8015"/>
                  </a:cubicBezTo>
                  <a:cubicBezTo>
                    <a:pt x="2490" y="7857"/>
                    <a:pt x="2490" y="7574"/>
                    <a:pt x="2647" y="7448"/>
                  </a:cubicBezTo>
                  <a:cubicBezTo>
                    <a:pt x="3057" y="7006"/>
                    <a:pt x="3592" y="6754"/>
                    <a:pt x="4159" y="6691"/>
                  </a:cubicBezTo>
                  <a:lnTo>
                    <a:pt x="4159" y="3761"/>
                  </a:lnTo>
                  <a:cubicBezTo>
                    <a:pt x="4159" y="3068"/>
                    <a:pt x="4726" y="2564"/>
                    <a:pt x="5420" y="2564"/>
                  </a:cubicBezTo>
                  <a:cubicBezTo>
                    <a:pt x="5577" y="2564"/>
                    <a:pt x="5735" y="2596"/>
                    <a:pt x="5892" y="2627"/>
                  </a:cubicBezTo>
                  <a:cubicBezTo>
                    <a:pt x="6932" y="3068"/>
                    <a:pt x="8066" y="3257"/>
                    <a:pt x="9169" y="3289"/>
                  </a:cubicBezTo>
                  <a:lnTo>
                    <a:pt x="9169" y="422"/>
                  </a:lnTo>
                  <a:cubicBezTo>
                    <a:pt x="9169" y="296"/>
                    <a:pt x="9106" y="138"/>
                    <a:pt x="8980" y="75"/>
                  </a:cubicBezTo>
                  <a:cubicBezTo>
                    <a:pt x="8910" y="23"/>
                    <a:pt x="8831" y="0"/>
                    <a:pt x="8753" y="0"/>
                  </a:cubicBezTo>
                  <a:cubicBezTo>
                    <a:pt x="8690" y="0"/>
                    <a:pt x="8627" y="16"/>
                    <a:pt x="8570" y="44"/>
                  </a:cubicBezTo>
                  <a:cubicBezTo>
                    <a:pt x="7294" y="548"/>
                    <a:pt x="5939" y="800"/>
                    <a:pt x="4585" y="800"/>
                  </a:cubicBezTo>
                  <a:cubicBezTo>
                    <a:pt x="3230" y="800"/>
                    <a:pt x="1875" y="548"/>
                    <a:pt x="599" y="44"/>
                  </a:cubicBezTo>
                  <a:cubicBezTo>
                    <a:pt x="543" y="16"/>
                    <a:pt x="480" y="0"/>
                    <a:pt x="4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9" name="Google Shape;20239;p94"/>
            <p:cNvSpPr/>
            <p:nvPr/>
          </p:nvSpPr>
          <p:spPr>
            <a:xfrm>
              <a:off x="-13821775" y="3295600"/>
              <a:ext cx="228450" cy="269600"/>
            </a:xfrm>
            <a:custGeom>
              <a:avLst/>
              <a:gdLst/>
              <a:ahLst/>
              <a:cxnLst/>
              <a:rect l="l" t="t" r="r" b="b"/>
              <a:pathLst>
                <a:path w="9138" h="10784" extrusionOk="0">
                  <a:moveTo>
                    <a:pt x="2108" y="3311"/>
                  </a:moveTo>
                  <a:cubicBezTo>
                    <a:pt x="2163" y="3311"/>
                    <a:pt x="2219" y="3323"/>
                    <a:pt x="2269" y="3348"/>
                  </a:cubicBezTo>
                  <a:lnTo>
                    <a:pt x="3939" y="4167"/>
                  </a:lnTo>
                  <a:cubicBezTo>
                    <a:pt x="4128" y="4293"/>
                    <a:pt x="4191" y="4514"/>
                    <a:pt x="4128" y="4703"/>
                  </a:cubicBezTo>
                  <a:cubicBezTo>
                    <a:pt x="4033" y="4870"/>
                    <a:pt x="3883" y="4946"/>
                    <a:pt x="3720" y="4946"/>
                  </a:cubicBezTo>
                  <a:cubicBezTo>
                    <a:pt x="3668" y="4946"/>
                    <a:pt x="3615" y="4938"/>
                    <a:pt x="3561" y="4923"/>
                  </a:cubicBezTo>
                  <a:lnTo>
                    <a:pt x="1923" y="4073"/>
                  </a:lnTo>
                  <a:cubicBezTo>
                    <a:pt x="1734" y="4010"/>
                    <a:pt x="1639" y="3726"/>
                    <a:pt x="1734" y="3537"/>
                  </a:cubicBezTo>
                  <a:cubicBezTo>
                    <a:pt x="1803" y="3399"/>
                    <a:pt x="1957" y="3311"/>
                    <a:pt x="2108" y="3311"/>
                  </a:cubicBezTo>
                  <a:close/>
                  <a:moveTo>
                    <a:pt x="7086" y="3316"/>
                  </a:moveTo>
                  <a:cubicBezTo>
                    <a:pt x="7226" y="3316"/>
                    <a:pt x="7352" y="3400"/>
                    <a:pt x="7436" y="3568"/>
                  </a:cubicBezTo>
                  <a:cubicBezTo>
                    <a:pt x="7562" y="3758"/>
                    <a:pt x="7436" y="4010"/>
                    <a:pt x="7247" y="4104"/>
                  </a:cubicBezTo>
                  <a:lnTo>
                    <a:pt x="5577" y="4955"/>
                  </a:lnTo>
                  <a:cubicBezTo>
                    <a:pt x="5528" y="4979"/>
                    <a:pt x="5472" y="4991"/>
                    <a:pt x="5415" y="4991"/>
                  </a:cubicBezTo>
                  <a:cubicBezTo>
                    <a:pt x="5255" y="4991"/>
                    <a:pt x="5088" y="4897"/>
                    <a:pt x="5042" y="4734"/>
                  </a:cubicBezTo>
                  <a:cubicBezTo>
                    <a:pt x="4947" y="4514"/>
                    <a:pt x="5042" y="4262"/>
                    <a:pt x="5231" y="4199"/>
                  </a:cubicBezTo>
                  <a:lnTo>
                    <a:pt x="6869" y="3379"/>
                  </a:lnTo>
                  <a:cubicBezTo>
                    <a:pt x="6943" y="3337"/>
                    <a:pt x="7016" y="3316"/>
                    <a:pt x="7086" y="3316"/>
                  </a:cubicBezTo>
                  <a:close/>
                  <a:moveTo>
                    <a:pt x="6223" y="6632"/>
                  </a:moveTo>
                  <a:cubicBezTo>
                    <a:pt x="6333" y="6632"/>
                    <a:pt x="6444" y="6672"/>
                    <a:pt x="6522" y="6750"/>
                  </a:cubicBezTo>
                  <a:cubicBezTo>
                    <a:pt x="6680" y="6908"/>
                    <a:pt x="6680" y="7192"/>
                    <a:pt x="6522" y="7349"/>
                  </a:cubicBezTo>
                  <a:cubicBezTo>
                    <a:pt x="5987" y="7885"/>
                    <a:pt x="5262" y="8137"/>
                    <a:pt x="4601" y="8137"/>
                  </a:cubicBezTo>
                  <a:cubicBezTo>
                    <a:pt x="3939" y="8137"/>
                    <a:pt x="3183" y="7853"/>
                    <a:pt x="2679" y="7349"/>
                  </a:cubicBezTo>
                  <a:cubicBezTo>
                    <a:pt x="2521" y="7192"/>
                    <a:pt x="2521" y="6908"/>
                    <a:pt x="2679" y="6750"/>
                  </a:cubicBezTo>
                  <a:cubicBezTo>
                    <a:pt x="2758" y="6672"/>
                    <a:pt x="2860" y="6632"/>
                    <a:pt x="2962" y="6632"/>
                  </a:cubicBezTo>
                  <a:cubicBezTo>
                    <a:pt x="3065" y="6632"/>
                    <a:pt x="3167" y="6672"/>
                    <a:pt x="3246" y="6750"/>
                  </a:cubicBezTo>
                  <a:cubicBezTo>
                    <a:pt x="3608" y="7129"/>
                    <a:pt x="4097" y="7318"/>
                    <a:pt x="4585" y="7318"/>
                  </a:cubicBezTo>
                  <a:cubicBezTo>
                    <a:pt x="5073" y="7318"/>
                    <a:pt x="5562" y="7129"/>
                    <a:pt x="5924" y="6750"/>
                  </a:cubicBezTo>
                  <a:cubicBezTo>
                    <a:pt x="6003" y="6672"/>
                    <a:pt x="6113" y="6632"/>
                    <a:pt x="6223" y="6632"/>
                  </a:cubicBezTo>
                  <a:close/>
                  <a:moveTo>
                    <a:pt x="8737" y="0"/>
                  </a:moveTo>
                  <a:cubicBezTo>
                    <a:pt x="8681" y="0"/>
                    <a:pt x="8624" y="13"/>
                    <a:pt x="8570" y="40"/>
                  </a:cubicBezTo>
                  <a:cubicBezTo>
                    <a:pt x="7294" y="544"/>
                    <a:pt x="5932" y="796"/>
                    <a:pt x="4565" y="796"/>
                  </a:cubicBezTo>
                  <a:cubicBezTo>
                    <a:pt x="3199" y="796"/>
                    <a:pt x="1828" y="544"/>
                    <a:pt x="537" y="40"/>
                  </a:cubicBezTo>
                  <a:cubicBezTo>
                    <a:pt x="494" y="22"/>
                    <a:pt x="447" y="13"/>
                    <a:pt x="400" y="13"/>
                  </a:cubicBezTo>
                  <a:cubicBezTo>
                    <a:pt x="205" y="13"/>
                    <a:pt x="1" y="164"/>
                    <a:pt x="1" y="418"/>
                  </a:cubicBezTo>
                  <a:lnTo>
                    <a:pt x="1" y="5301"/>
                  </a:lnTo>
                  <a:cubicBezTo>
                    <a:pt x="1" y="7948"/>
                    <a:pt x="1891" y="10279"/>
                    <a:pt x="4475" y="10783"/>
                  </a:cubicBezTo>
                  <a:lnTo>
                    <a:pt x="4632" y="10783"/>
                  </a:lnTo>
                  <a:cubicBezTo>
                    <a:pt x="7247" y="10247"/>
                    <a:pt x="9137" y="7948"/>
                    <a:pt x="9137" y="5301"/>
                  </a:cubicBezTo>
                  <a:lnTo>
                    <a:pt x="9137" y="418"/>
                  </a:lnTo>
                  <a:cubicBezTo>
                    <a:pt x="9137" y="170"/>
                    <a:pt x="8943" y="0"/>
                    <a:pt x="87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240" name="Google Shape;20240;p94"/>
          <p:cNvGrpSpPr/>
          <p:nvPr/>
        </p:nvGrpSpPr>
        <p:grpSpPr>
          <a:xfrm>
            <a:off x="4858981" y="1973145"/>
            <a:ext cx="356196" cy="354670"/>
            <a:chOff x="-13946200" y="3647075"/>
            <a:chExt cx="353650" cy="352100"/>
          </a:xfrm>
        </p:grpSpPr>
        <p:sp>
          <p:nvSpPr>
            <p:cNvPr id="20241" name="Google Shape;20241;p94"/>
            <p:cNvSpPr/>
            <p:nvPr/>
          </p:nvSpPr>
          <p:spPr>
            <a:xfrm>
              <a:off x="-13717000" y="3647075"/>
              <a:ext cx="124450" cy="144150"/>
            </a:xfrm>
            <a:custGeom>
              <a:avLst/>
              <a:gdLst/>
              <a:ahLst/>
              <a:cxnLst/>
              <a:rect l="l" t="t" r="r" b="b"/>
              <a:pathLst>
                <a:path w="4978" h="5766" extrusionOk="0">
                  <a:moveTo>
                    <a:pt x="0" y="1"/>
                  </a:moveTo>
                  <a:lnTo>
                    <a:pt x="0" y="2868"/>
                  </a:lnTo>
                  <a:cubicBezTo>
                    <a:pt x="0" y="4317"/>
                    <a:pt x="1103" y="5514"/>
                    <a:pt x="2489" y="5703"/>
                  </a:cubicBezTo>
                  <a:cubicBezTo>
                    <a:pt x="1985" y="5167"/>
                    <a:pt x="1670" y="4474"/>
                    <a:pt x="1670" y="3687"/>
                  </a:cubicBezTo>
                  <a:lnTo>
                    <a:pt x="1670" y="2017"/>
                  </a:lnTo>
                  <a:cubicBezTo>
                    <a:pt x="1670" y="1796"/>
                    <a:pt x="1859" y="1607"/>
                    <a:pt x="2079" y="1607"/>
                  </a:cubicBezTo>
                  <a:cubicBezTo>
                    <a:pt x="2268" y="1607"/>
                    <a:pt x="2489" y="1796"/>
                    <a:pt x="2489" y="2017"/>
                  </a:cubicBezTo>
                  <a:lnTo>
                    <a:pt x="2489" y="3687"/>
                  </a:lnTo>
                  <a:cubicBezTo>
                    <a:pt x="2489" y="4821"/>
                    <a:pt x="3434" y="5766"/>
                    <a:pt x="4568" y="5766"/>
                  </a:cubicBezTo>
                  <a:lnTo>
                    <a:pt x="4978" y="5766"/>
                  </a:lnTo>
                  <a:lnTo>
                    <a:pt x="4978" y="379"/>
                  </a:lnTo>
                  <a:cubicBezTo>
                    <a:pt x="4978" y="127"/>
                    <a:pt x="4789" y="1"/>
                    <a:pt x="45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2" name="Google Shape;20242;p94"/>
            <p:cNvSpPr/>
            <p:nvPr/>
          </p:nvSpPr>
          <p:spPr>
            <a:xfrm>
              <a:off x="-13801275" y="3647075"/>
              <a:ext cx="63025" cy="61075"/>
            </a:xfrm>
            <a:custGeom>
              <a:avLst/>
              <a:gdLst/>
              <a:ahLst/>
              <a:cxnLst/>
              <a:rect l="l" t="t" r="r" b="b"/>
              <a:pathLst>
                <a:path w="2521" h="2443" extrusionOk="0">
                  <a:moveTo>
                    <a:pt x="0" y="1"/>
                  </a:moveTo>
                  <a:lnTo>
                    <a:pt x="0" y="2017"/>
                  </a:lnTo>
                  <a:cubicBezTo>
                    <a:pt x="347" y="2300"/>
                    <a:pt x="796" y="2442"/>
                    <a:pt x="1248" y="2442"/>
                  </a:cubicBezTo>
                  <a:cubicBezTo>
                    <a:pt x="1701" y="2442"/>
                    <a:pt x="2158" y="2300"/>
                    <a:pt x="2520" y="2017"/>
                  </a:cubicBezTo>
                  <a:lnTo>
                    <a:pt x="252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3" name="Google Shape;20243;p94"/>
            <p:cNvSpPr/>
            <p:nvPr/>
          </p:nvSpPr>
          <p:spPr>
            <a:xfrm>
              <a:off x="-13946200" y="3647075"/>
              <a:ext cx="124450" cy="143400"/>
            </a:xfrm>
            <a:custGeom>
              <a:avLst/>
              <a:gdLst/>
              <a:ahLst/>
              <a:cxnLst/>
              <a:rect l="l" t="t" r="r" b="b"/>
              <a:pathLst>
                <a:path w="4978" h="5736" extrusionOk="0">
                  <a:moveTo>
                    <a:pt x="441" y="1"/>
                  </a:moveTo>
                  <a:cubicBezTo>
                    <a:pt x="189" y="1"/>
                    <a:pt x="0" y="190"/>
                    <a:pt x="0" y="379"/>
                  </a:cubicBezTo>
                  <a:lnTo>
                    <a:pt x="0" y="5734"/>
                  </a:lnTo>
                  <a:lnTo>
                    <a:pt x="441" y="5734"/>
                  </a:lnTo>
                  <a:cubicBezTo>
                    <a:pt x="460" y="5735"/>
                    <a:pt x="478" y="5735"/>
                    <a:pt x="496" y="5735"/>
                  </a:cubicBezTo>
                  <a:cubicBezTo>
                    <a:pt x="1605" y="5735"/>
                    <a:pt x="2489" y="4802"/>
                    <a:pt x="2489" y="3687"/>
                  </a:cubicBezTo>
                  <a:lnTo>
                    <a:pt x="2489" y="2048"/>
                  </a:lnTo>
                  <a:cubicBezTo>
                    <a:pt x="2489" y="1796"/>
                    <a:pt x="2678" y="1607"/>
                    <a:pt x="2867" y="1607"/>
                  </a:cubicBezTo>
                  <a:cubicBezTo>
                    <a:pt x="3119" y="1607"/>
                    <a:pt x="3308" y="1796"/>
                    <a:pt x="3308" y="2048"/>
                  </a:cubicBezTo>
                  <a:lnTo>
                    <a:pt x="3308" y="3687"/>
                  </a:lnTo>
                  <a:cubicBezTo>
                    <a:pt x="3308" y="4474"/>
                    <a:pt x="2993" y="5199"/>
                    <a:pt x="2489" y="5703"/>
                  </a:cubicBezTo>
                  <a:cubicBezTo>
                    <a:pt x="3907" y="5514"/>
                    <a:pt x="4978" y="4317"/>
                    <a:pt x="4978" y="2868"/>
                  </a:cubicBezTo>
                  <a:lnTo>
                    <a:pt x="497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4" name="Google Shape;20244;p94"/>
            <p:cNvSpPr/>
            <p:nvPr/>
          </p:nvSpPr>
          <p:spPr>
            <a:xfrm>
              <a:off x="-13946200" y="3873900"/>
              <a:ext cx="352875" cy="125275"/>
            </a:xfrm>
            <a:custGeom>
              <a:avLst/>
              <a:gdLst/>
              <a:ahLst/>
              <a:cxnLst/>
              <a:rect l="l" t="t" r="r" b="b"/>
              <a:pathLst>
                <a:path w="14115" h="5011" extrusionOk="0">
                  <a:moveTo>
                    <a:pt x="4915" y="1"/>
                  </a:moveTo>
                  <a:lnTo>
                    <a:pt x="5766" y="1639"/>
                  </a:lnTo>
                  <a:cubicBezTo>
                    <a:pt x="5829" y="1797"/>
                    <a:pt x="5797" y="1986"/>
                    <a:pt x="5671" y="2112"/>
                  </a:cubicBezTo>
                  <a:cubicBezTo>
                    <a:pt x="5388" y="2332"/>
                    <a:pt x="5072" y="2458"/>
                    <a:pt x="4726" y="2458"/>
                  </a:cubicBezTo>
                  <a:cubicBezTo>
                    <a:pt x="4253" y="2458"/>
                    <a:pt x="3812" y="2206"/>
                    <a:pt x="3560" y="1828"/>
                  </a:cubicBezTo>
                  <a:cubicBezTo>
                    <a:pt x="3434" y="1671"/>
                    <a:pt x="3245" y="1592"/>
                    <a:pt x="3056" y="1592"/>
                  </a:cubicBezTo>
                  <a:cubicBezTo>
                    <a:pt x="2867" y="1592"/>
                    <a:pt x="2678" y="1671"/>
                    <a:pt x="2552" y="1828"/>
                  </a:cubicBezTo>
                  <a:cubicBezTo>
                    <a:pt x="2289" y="2214"/>
                    <a:pt x="1845" y="2411"/>
                    <a:pt x="1397" y="2411"/>
                  </a:cubicBezTo>
                  <a:cubicBezTo>
                    <a:pt x="931" y="2411"/>
                    <a:pt x="462" y="2199"/>
                    <a:pt x="189" y="1765"/>
                  </a:cubicBezTo>
                  <a:cubicBezTo>
                    <a:pt x="158" y="1702"/>
                    <a:pt x="95" y="1671"/>
                    <a:pt x="0" y="1608"/>
                  </a:cubicBezTo>
                  <a:lnTo>
                    <a:pt x="0" y="4569"/>
                  </a:lnTo>
                  <a:cubicBezTo>
                    <a:pt x="0" y="4821"/>
                    <a:pt x="189" y="5010"/>
                    <a:pt x="441" y="5010"/>
                  </a:cubicBezTo>
                  <a:lnTo>
                    <a:pt x="13705" y="5010"/>
                  </a:lnTo>
                  <a:cubicBezTo>
                    <a:pt x="13957" y="5010"/>
                    <a:pt x="14114" y="4821"/>
                    <a:pt x="14114" y="4569"/>
                  </a:cubicBezTo>
                  <a:lnTo>
                    <a:pt x="14114" y="1608"/>
                  </a:lnTo>
                  <a:cubicBezTo>
                    <a:pt x="14020" y="1671"/>
                    <a:pt x="13957" y="1702"/>
                    <a:pt x="13894" y="1765"/>
                  </a:cubicBezTo>
                  <a:cubicBezTo>
                    <a:pt x="13637" y="2199"/>
                    <a:pt x="13176" y="2411"/>
                    <a:pt x="12710" y="2411"/>
                  </a:cubicBezTo>
                  <a:cubicBezTo>
                    <a:pt x="12261" y="2411"/>
                    <a:pt x="11809" y="2214"/>
                    <a:pt x="11531" y="1828"/>
                  </a:cubicBezTo>
                  <a:cubicBezTo>
                    <a:pt x="11421" y="1671"/>
                    <a:pt x="11240" y="1592"/>
                    <a:pt x="11054" y="1592"/>
                  </a:cubicBezTo>
                  <a:cubicBezTo>
                    <a:pt x="10869" y="1592"/>
                    <a:pt x="10680" y="1671"/>
                    <a:pt x="10554" y="1828"/>
                  </a:cubicBezTo>
                  <a:cubicBezTo>
                    <a:pt x="10271" y="2206"/>
                    <a:pt x="9861" y="2458"/>
                    <a:pt x="9389" y="2458"/>
                  </a:cubicBezTo>
                  <a:cubicBezTo>
                    <a:pt x="9011" y="2458"/>
                    <a:pt x="8664" y="2332"/>
                    <a:pt x="8444" y="2112"/>
                  </a:cubicBezTo>
                  <a:cubicBezTo>
                    <a:pt x="8317" y="1986"/>
                    <a:pt x="8286" y="1797"/>
                    <a:pt x="8349" y="1639"/>
                  </a:cubicBezTo>
                  <a:lnTo>
                    <a:pt x="91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5" name="Google Shape;20245;p94"/>
            <p:cNvSpPr/>
            <p:nvPr/>
          </p:nvSpPr>
          <p:spPr>
            <a:xfrm>
              <a:off x="-13713850" y="3810125"/>
              <a:ext cx="120525" cy="105075"/>
            </a:xfrm>
            <a:custGeom>
              <a:avLst/>
              <a:gdLst/>
              <a:ahLst/>
              <a:cxnLst/>
              <a:rect l="l" t="t" r="r" b="b"/>
              <a:pathLst>
                <a:path w="4821" h="4203" extrusionOk="0">
                  <a:moveTo>
                    <a:pt x="2079" y="0"/>
                  </a:moveTo>
                  <a:lnTo>
                    <a:pt x="0" y="4190"/>
                  </a:lnTo>
                  <a:lnTo>
                    <a:pt x="189" y="4190"/>
                  </a:lnTo>
                  <a:cubicBezTo>
                    <a:pt x="378" y="4127"/>
                    <a:pt x="504" y="4064"/>
                    <a:pt x="599" y="3938"/>
                  </a:cubicBezTo>
                  <a:cubicBezTo>
                    <a:pt x="882" y="3529"/>
                    <a:pt x="1323" y="3324"/>
                    <a:pt x="1764" y="3324"/>
                  </a:cubicBezTo>
                  <a:cubicBezTo>
                    <a:pt x="2205" y="3324"/>
                    <a:pt x="2647" y="3529"/>
                    <a:pt x="2930" y="3938"/>
                  </a:cubicBezTo>
                  <a:cubicBezTo>
                    <a:pt x="3027" y="4099"/>
                    <a:pt x="3197" y="4202"/>
                    <a:pt x="3386" y="4202"/>
                  </a:cubicBezTo>
                  <a:cubicBezTo>
                    <a:pt x="3568" y="4202"/>
                    <a:pt x="3768" y="4107"/>
                    <a:pt x="3938" y="3875"/>
                  </a:cubicBezTo>
                  <a:cubicBezTo>
                    <a:pt x="4190" y="3560"/>
                    <a:pt x="4505" y="3403"/>
                    <a:pt x="4820" y="3308"/>
                  </a:cubicBezTo>
                  <a:lnTo>
                    <a:pt x="4820" y="95"/>
                  </a:lnTo>
                  <a:lnTo>
                    <a:pt x="2741" y="95"/>
                  </a:lnTo>
                  <a:cubicBezTo>
                    <a:pt x="2521" y="95"/>
                    <a:pt x="2332" y="32"/>
                    <a:pt x="20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6" name="Google Shape;20246;p94"/>
            <p:cNvSpPr/>
            <p:nvPr/>
          </p:nvSpPr>
          <p:spPr>
            <a:xfrm>
              <a:off x="-13946200" y="3810125"/>
              <a:ext cx="121300" cy="105175"/>
            </a:xfrm>
            <a:custGeom>
              <a:avLst/>
              <a:gdLst/>
              <a:ahLst/>
              <a:cxnLst/>
              <a:rect l="l" t="t" r="r" b="b"/>
              <a:pathLst>
                <a:path w="4852" h="4207" extrusionOk="0">
                  <a:moveTo>
                    <a:pt x="2773" y="0"/>
                  </a:moveTo>
                  <a:cubicBezTo>
                    <a:pt x="2521" y="32"/>
                    <a:pt x="2332" y="95"/>
                    <a:pt x="2080" y="95"/>
                  </a:cubicBezTo>
                  <a:lnTo>
                    <a:pt x="0" y="95"/>
                  </a:lnTo>
                  <a:lnTo>
                    <a:pt x="0" y="3340"/>
                  </a:lnTo>
                  <a:cubicBezTo>
                    <a:pt x="315" y="3434"/>
                    <a:pt x="630" y="3592"/>
                    <a:pt x="882" y="3907"/>
                  </a:cubicBezTo>
                  <a:cubicBezTo>
                    <a:pt x="1048" y="4118"/>
                    <a:pt x="1244" y="4206"/>
                    <a:pt x="1422" y="4206"/>
                  </a:cubicBezTo>
                  <a:cubicBezTo>
                    <a:pt x="1617" y="4206"/>
                    <a:pt x="1792" y="4102"/>
                    <a:pt x="1890" y="3938"/>
                  </a:cubicBezTo>
                  <a:cubicBezTo>
                    <a:pt x="2174" y="3529"/>
                    <a:pt x="2615" y="3324"/>
                    <a:pt x="3056" y="3324"/>
                  </a:cubicBezTo>
                  <a:cubicBezTo>
                    <a:pt x="3497" y="3324"/>
                    <a:pt x="3938" y="3529"/>
                    <a:pt x="4222" y="3938"/>
                  </a:cubicBezTo>
                  <a:cubicBezTo>
                    <a:pt x="4285" y="4096"/>
                    <a:pt x="4442" y="4190"/>
                    <a:pt x="4663" y="4190"/>
                  </a:cubicBezTo>
                  <a:lnTo>
                    <a:pt x="4852" y="4190"/>
                  </a:lnTo>
                  <a:lnTo>
                    <a:pt x="277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0247" name="Google Shape;20247;p94"/>
          <p:cNvSpPr/>
          <p:nvPr/>
        </p:nvSpPr>
        <p:spPr>
          <a:xfrm>
            <a:off x="4902088" y="2417809"/>
            <a:ext cx="271340" cy="353864"/>
          </a:xfrm>
          <a:custGeom>
            <a:avLst/>
            <a:gdLst/>
            <a:ahLst/>
            <a:cxnLst/>
            <a:rect l="l" t="t" r="r" b="b"/>
            <a:pathLst>
              <a:path w="10776" h="14052" extrusionOk="0">
                <a:moveTo>
                  <a:pt x="5388" y="0"/>
                </a:moveTo>
                <a:cubicBezTo>
                  <a:pt x="3939" y="0"/>
                  <a:pt x="2741" y="1071"/>
                  <a:pt x="2552" y="2489"/>
                </a:cubicBezTo>
                <a:lnTo>
                  <a:pt x="4569" y="2489"/>
                </a:lnTo>
                <a:cubicBezTo>
                  <a:pt x="4789" y="2489"/>
                  <a:pt x="5010" y="2678"/>
                  <a:pt x="5010" y="2867"/>
                </a:cubicBezTo>
                <a:cubicBezTo>
                  <a:pt x="5010" y="3056"/>
                  <a:pt x="4789" y="3277"/>
                  <a:pt x="4569" y="3277"/>
                </a:cubicBezTo>
                <a:lnTo>
                  <a:pt x="2489" y="3277"/>
                </a:lnTo>
                <a:lnTo>
                  <a:pt x="2489" y="4096"/>
                </a:lnTo>
                <a:lnTo>
                  <a:pt x="4569" y="4096"/>
                </a:lnTo>
                <a:cubicBezTo>
                  <a:pt x="4789" y="4096"/>
                  <a:pt x="5010" y="4285"/>
                  <a:pt x="5010" y="4537"/>
                </a:cubicBezTo>
                <a:cubicBezTo>
                  <a:pt x="5010" y="4757"/>
                  <a:pt x="4789" y="4915"/>
                  <a:pt x="4569" y="4915"/>
                </a:cubicBezTo>
                <a:lnTo>
                  <a:pt x="2489" y="4915"/>
                </a:lnTo>
                <a:lnTo>
                  <a:pt x="2489" y="5734"/>
                </a:lnTo>
                <a:lnTo>
                  <a:pt x="4569" y="5734"/>
                </a:lnTo>
                <a:cubicBezTo>
                  <a:pt x="4789" y="5734"/>
                  <a:pt x="5010" y="5955"/>
                  <a:pt x="5010" y="6144"/>
                </a:cubicBezTo>
                <a:cubicBezTo>
                  <a:pt x="5010" y="6396"/>
                  <a:pt x="4789" y="6585"/>
                  <a:pt x="4569" y="6585"/>
                </a:cubicBezTo>
                <a:lnTo>
                  <a:pt x="2552" y="6585"/>
                </a:lnTo>
                <a:cubicBezTo>
                  <a:pt x="2741" y="7845"/>
                  <a:pt x="3750" y="8822"/>
                  <a:pt x="5010" y="9011"/>
                </a:cubicBezTo>
                <a:lnTo>
                  <a:pt x="5010" y="9861"/>
                </a:lnTo>
                <a:cubicBezTo>
                  <a:pt x="2804" y="9641"/>
                  <a:pt x="1072" y="7876"/>
                  <a:pt x="851" y="5671"/>
                </a:cubicBezTo>
                <a:lnTo>
                  <a:pt x="851" y="5671"/>
                </a:lnTo>
                <a:cubicBezTo>
                  <a:pt x="977" y="5703"/>
                  <a:pt x="1135" y="5734"/>
                  <a:pt x="1261" y="5734"/>
                </a:cubicBezTo>
                <a:cubicBezTo>
                  <a:pt x="1418" y="5734"/>
                  <a:pt x="1544" y="5703"/>
                  <a:pt x="1702" y="5671"/>
                </a:cubicBezTo>
                <a:lnTo>
                  <a:pt x="1702" y="3340"/>
                </a:lnTo>
                <a:cubicBezTo>
                  <a:pt x="1576" y="3308"/>
                  <a:pt x="1418" y="3277"/>
                  <a:pt x="1261" y="3277"/>
                </a:cubicBezTo>
                <a:cubicBezTo>
                  <a:pt x="599" y="3277"/>
                  <a:pt x="0" y="3812"/>
                  <a:pt x="0" y="4537"/>
                </a:cubicBezTo>
                <a:lnTo>
                  <a:pt x="0" y="5356"/>
                </a:lnTo>
                <a:cubicBezTo>
                  <a:pt x="0" y="8191"/>
                  <a:pt x="2206" y="10523"/>
                  <a:pt x="4947" y="10712"/>
                </a:cubicBezTo>
                <a:lnTo>
                  <a:pt x="4947" y="11657"/>
                </a:lnTo>
                <a:cubicBezTo>
                  <a:pt x="4002" y="11846"/>
                  <a:pt x="3308" y="12697"/>
                  <a:pt x="3308" y="13673"/>
                </a:cubicBezTo>
                <a:cubicBezTo>
                  <a:pt x="3308" y="13894"/>
                  <a:pt x="3497" y="14051"/>
                  <a:pt x="3750" y="14051"/>
                </a:cubicBezTo>
                <a:lnTo>
                  <a:pt x="7058" y="14051"/>
                </a:lnTo>
                <a:cubicBezTo>
                  <a:pt x="7278" y="14051"/>
                  <a:pt x="7436" y="13862"/>
                  <a:pt x="7436" y="13673"/>
                </a:cubicBezTo>
                <a:cubicBezTo>
                  <a:pt x="7436" y="12697"/>
                  <a:pt x="6743" y="11815"/>
                  <a:pt x="5797" y="11657"/>
                </a:cubicBezTo>
                <a:lnTo>
                  <a:pt x="5797" y="10712"/>
                </a:lnTo>
                <a:cubicBezTo>
                  <a:pt x="8570" y="10523"/>
                  <a:pt x="10775" y="8191"/>
                  <a:pt x="10775" y="5356"/>
                </a:cubicBezTo>
                <a:lnTo>
                  <a:pt x="10775" y="4537"/>
                </a:lnTo>
                <a:cubicBezTo>
                  <a:pt x="10775" y="3875"/>
                  <a:pt x="10240" y="3277"/>
                  <a:pt x="9515" y="3277"/>
                </a:cubicBezTo>
                <a:cubicBezTo>
                  <a:pt x="9357" y="3277"/>
                  <a:pt x="9263" y="3308"/>
                  <a:pt x="9137" y="3340"/>
                </a:cubicBezTo>
                <a:lnTo>
                  <a:pt x="9137" y="5671"/>
                </a:lnTo>
                <a:cubicBezTo>
                  <a:pt x="9263" y="5703"/>
                  <a:pt x="9420" y="5734"/>
                  <a:pt x="9515" y="5734"/>
                </a:cubicBezTo>
                <a:cubicBezTo>
                  <a:pt x="9672" y="5734"/>
                  <a:pt x="9798" y="5703"/>
                  <a:pt x="9925" y="5671"/>
                </a:cubicBezTo>
                <a:lnTo>
                  <a:pt x="9925" y="5671"/>
                </a:lnTo>
                <a:cubicBezTo>
                  <a:pt x="9767" y="7876"/>
                  <a:pt x="8003" y="9641"/>
                  <a:pt x="5797" y="9861"/>
                </a:cubicBezTo>
                <a:lnTo>
                  <a:pt x="5797" y="9011"/>
                </a:lnTo>
                <a:cubicBezTo>
                  <a:pt x="7058" y="8822"/>
                  <a:pt x="8034" y="7845"/>
                  <a:pt x="8223" y="6585"/>
                </a:cubicBezTo>
                <a:lnTo>
                  <a:pt x="6207" y="6585"/>
                </a:lnTo>
                <a:cubicBezTo>
                  <a:pt x="5986" y="6585"/>
                  <a:pt x="5829" y="6396"/>
                  <a:pt x="5829" y="6144"/>
                </a:cubicBezTo>
                <a:cubicBezTo>
                  <a:pt x="5829" y="5892"/>
                  <a:pt x="6018" y="5734"/>
                  <a:pt x="6207" y="5734"/>
                </a:cubicBezTo>
                <a:lnTo>
                  <a:pt x="8318" y="5734"/>
                </a:lnTo>
                <a:lnTo>
                  <a:pt x="8318" y="4915"/>
                </a:lnTo>
                <a:lnTo>
                  <a:pt x="6207" y="4915"/>
                </a:lnTo>
                <a:cubicBezTo>
                  <a:pt x="5986" y="4915"/>
                  <a:pt x="5829" y="4726"/>
                  <a:pt x="5829" y="4537"/>
                </a:cubicBezTo>
                <a:cubicBezTo>
                  <a:pt x="5829" y="4285"/>
                  <a:pt x="6018" y="4096"/>
                  <a:pt x="6207" y="4096"/>
                </a:cubicBezTo>
                <a:lnTo>
                  <a:pt x="8318" y="4096"/>
                </a:lnTo>
                <a:lnTo>
                  <a:pt x="8318" y="3277"/>
                </a:lnTo>
                <a:lnTo>
                  <a:pt x="6207" y="3277"/>
                </a:lnTo>
                <a:cubicBezTo>
                  <a:pt x="5986" y="3277"/>
                  <a:pt x="5829" y="3056"/>
                  <a:pt x="5829" y="2867"/>
                </a:cubicBezTo>
                <a:cubicBezTo>
                  <a:pt x="5829" y="2678"/>
                  <a:pt x="6018" y="2489"/>
                  <a:pt x="6207" y="2489"/>
                </a:cubicBezTo>
                <a:lnTo>
                  <a:pt x="8223" y="2489"/>
                </a:lnTo>
                <a:cubicBezTo>
                  <a:pt x="8034" y="1071"/>
                  <a:pt x="6806" y="0"/>
                  <a:pt x="53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0248" name="Google Shape;20248;p94"/>
          <p:cNvGrpSpPr/>
          <p:nvPr/>
        </p:nvGrpSpPr>
        <p:grpSpPr>
          <a:xfrm>
            <a:off x="6642374" y="1532628"/>
            <a:ext cx="357002" cy="354267"/>
            <a:chOff x="-12163025" y="3214275"/>
            <a:chExt cx="354450" cy="351700"/>
          </a:xfrm>
        </p:grpSpPr>
        <p:sp>
          <p:nvSpPr>
            <p:cNvPr id="20249" name="Google Shape;20249;p94"/>
            <p:cNvSpPr/>
            <p:nvPr/>
          </p:nvSpPr>
          <p:spPr>
            <a:xfrm>
              <a:off x="-12163025" y="3214275"/>
              <a:ext cx="354450" cy="165025"/>
            </a:xfrm>
            <a:custGeom>
              <a:avLst/>
              <a:gdLst/>
              <a:ahLst/>
              <a:cxnLst/>
              <a:rect l="l" t="t" r="r" b="b"/>
              <a:pathLst>
                <a:path w="14178" h="6601" extrusionOk="0">
                  <a:moveTo>
                    <a:pt x="10271" y="1812"/>
                  </a:moveTo>
                  <a:cubicBezTo>
                    <a:pt x="10649" y="1812"/>
                    <a:pt x="10996" y="1844"/>
                    <a:pt x="11342" y="1970"/>
                  </a:cubicBezTo>
                  <a:cubicBezTo>
                    <a:pt x="11626" y="2064"/>
                    <a:pt x="11846" y="2096"/>
                    <a:pt x="12130" y="2096"/>
                  </a:cubicBezTo>
                  <a:cubicBezTo>
                    <a:pt x="12350" y="2096"/>
                    <a:pt x="12508" y="2285"/>
                    <a:pt x="12508" y="2505"/>
                  </a:cubicBezTo>
                  <a:lnTo>
                    <a:pt x="12508" y="2820"/>
                  </a:lnTo>
                  <a:cubicBezTo>
                    <a:pt x="12508" y="3955"/>
                    <a:pt x="11563" y="4900"/>
                    <a:pt x="10429" y="4900"/>
                  </a:cubicBezTo>
                  <a:lnTo>
                    <a:pt x="9767" y="4900"/>
                  </a:lnTo>
                  <a:cubicBezTo>
                    <a:pt x="9105" y="4900"/>
                    <a:pt x="8507" y="4553"/>
                    <a:pt x="8192" y="3923"/>
                  </a:cubicBezTo>
                  <a:lnTo>
                    <a:pt x="7908" y="3324"/>
                  </a:lnTo>
                  <a:cubicBezTo>
                    <a:pt x="7877" y="3198"/>
                    <a:pt x="7908" y="3041"/>
                    <a:pt x="8034" y="2883"/>
                  </a:cubicBezTo>
                  <a:lnTo>
                    <a:pt x="8349" y="2568"/>
                  </a:lnTo>
                  <a:cubicBezTo>
                    <a:pt x="8979" y="1938"/>
                    <a:pt x="9735" y="1812"/>
                    <a:pt x="10271" y="1812"/>
                  </a:cubicBezTo>
                  <a:close/>
                  <a:moveTo>
                    <a:pt x="3939" y="1844"/>
                  </a:moveTo>
                  <a:cubicBezTo>
                    <a:pt x="4474" y="1844"/>
                    <a:pt x="5262" y="1970"/>
                    <a:pt x="5892" y="2600"/>
                  </a:cubicBezTo>
                  <a:lnTo>
                    <a:pt x="6207" y="2915"/>
                  </a:lnTo>
                  <a:cubicBezTo>
                    <a:pt x="6333" y="3041"/>
                    <a:pt x="6364" y="3230"/>
                    <a:pt x="6301" y="3387"/>
                  </a:cubicBezTo>
                  <a:lnTo>
                    <a:pt x="6018" y="3986"/>
                  </a:lnTo>
                  <a:cubicBezTo>
                    <a:pt x="5703" y="4585"/>
                    <a:pt x="5104" y="4963"/>
                    <a:pt x="4443" y="4963"/>
                  </a:cubicBezTo>
                  <a:lnTo>
                    <a:pt x="3781" y="4963"/>
                  </a:lnTo>
                  <a:cubicBezTo>
                    <a:pt x="2647" y="4963"/>
                    <a:pt x="1702" y="4018"/>
                    <a:pt x="1702" y="2883"/>
                  </a:cubicBezTo>
                  <a:lnTo>
                    <a:pt x="1702" y="2537"/>
                  </a:lnTo>
                  <a:lnTo>
                    <a:pt x="1733" y="2537"/>
                  </a:lnTo>
                  <a:cubicBezTo>
                    <a:pt x="1733" y="2285"/>
                    <a:pt x="1891" y="2127"/>
                    <a:pt x="2111" y="2127"/>
                  </a:cubicBezTo>
                  <a:cubicBezTo>
                    <a:pt x="2395" y="2127"/>
                    <a:pt x="2678" y="2096"/>
                    <a:pt x="2899" y="2001"/>
                  </a:cubicBezTo>
                  <a:cubicBezTo>
                    <a:pt x="3277" y="1907"/>
                    <a:pt x="3623" y="1844"/>
                    <a:pt x="3939" y="1844"/>
                  </a:cubicBezTo>
                  <a:close/>
                  <a:moveTo>
                    <a:pt x="13784" y="1"/>
                  </a:moveTo>
                  <a:cubicBezTo>
                    <a:pt x="13713" y="1"/>
                    <a:pt x="13642" y="16"/>
                    <a:pt x="13579" y="48"/>
                  </a:cubicBezTo>
                  <a:lnTo>
                    <a:pt x="13043" y="331"/>
                  </a:lnTo>
                  <a:cubicBezTo>
                    <a:pt x="12798" y="445"/>
                    <a:pt x="12552" y="502"/>
                    <a:pt x="12299" y="502"/>
                  </a:cubicBezTo>
                  <a:cubicBezTo>
                    <a:pt x="12131" y="502"/>
                    <a:pt x="11960" y="476"/>
                    <a:pt x="11783" y="426"/>
                  </a:cubicBezTo>
                  <a:cubicBezTo>
                    <a:pt x="11291" y="283"/>
                    <a:pt x="10793" y="213"/>
                    <a:pt x="10307" y="213"/>
                  </a:cubicBezTo>
                  <a:cubicBezTo>
                    <a:pt x="9083" y="213"/>
                    <a:pt x="7932" y="654"/>
                    <a:pt x="7121" y="1466"/>
                  </a:cubicBezTo>
                  <a:lnTo>
                    <a:pt x="7089" y="1497"/>
                  </a:lnTo>
                  <a:lnTo>
                    <a:pt x="7058" y="1466"/>
                  </a:lnTo>
                  <a:cubicBezTo>
                    <a:pt x="6246" y="654"/>
                    <a:pt x="5127" y="213"/>
                    <a:pt x="3898" y="213"/>
                  </a:cubicBezTo>
                  <a:cubicBezTo>
                    <a:pt x="3410" y="213"/>
                    <a:pt x="2905" y="283"/>
                    <a:pt x="2395" y="426"/>
                  </a:cubicBezTo>
                  <a:cubicBezTo>
                    <a:pt x="2231" y="476"/>
                    <a:pt x="2062" y="502"/>
                    <a:pt x="1892" y="502"/>
                  </a:cubicBezTo>
                  <a:cubicBezTo>
                    <a:pt x="1637" y="502"/>
                    <a:pt x="1380" y="445"/>
                    <a:pt x="1135" y="331"/>
                  </a:cubicBezTo>
                  <a:lnTo>
                    <a:pt x="599" y="48"/>
                  </a:lnTo>
                  <a:cubicBezTo>
                    <a:pt x="546" y="21"/>
                    <a:pt x="487" y="12"/>
                    <a:pt x="427" y="12"/>
                  </a:cubicBezTo>
                  <a:cubicBezTo>
                    <a:pt x="345" y="12"/>
                    <a:pt x="262" y="30"/>
                    <a:pt x="189" y="48"/>
                  </a:cubicBezTo>
                  <a:cubicBezTo>
                    <a:pt x="95" y="111"/>
                    <a:pt x="0" y="237"/>
                    <a:pt x="0" y="394"/>
                  </a:cubicBezTo>
                  <a:lnTo>
                    <a:pt x="0" y="2883"/>
                  </a:lnTo>
                  <a:cubicBezTo>
                    <a:pt x="63" y="4931"/>
                    <a:pt x="1733" y="6601"/>
                    <a:pt x="3781" y="6601"/>
                  </a:cubicBezTo>
                  <a:lnTo>
                    <a:pt x="4443" y="6601"/>
                  </a:lnTo>
                  <a:cubicBezTo>
                    <a:pt x="5514" y="6601"/>
                    <a:pt x="6490" y="6128"/>
                    <a:pt x="7121" y="5278"/>
                  </a:cubicBezTo>
                  <a:cubicBezTo>
                    <a:pt x="7751" y="6128"/>
                    <a:pt x="8727" y="6601"/>
                    <a:pt x="9798" y="6601"/>
                  </a:cubicBezTo>
                  <a:lnTo>
                    <a:pt x="10460" y="6601"/>
                  </a:lnTo>
                  <a:cubicBezTo>
                    <a:pt x="12508" y="6601"/>
                    <a:pt x="14178" y="4931"/>
                    <a:pt x="14178" y="2883"/>
                  </a:cubicBezTo>
                  <a:lnTo>
                    <a:pt x="14178" y="394"/>
                  </a:lnTo>
                  <a:cubicBezTo>
                    <a:pt x="14178" y="237"/>
                    <a:pt x="14083" y="142"/>
                    <a:pt x="13989" y="48"/>
                  </a:cubicBezTo>
                  <a:cubicBezTo>
                    <a:pt x="13926" y="16"/>
                    <a:pt x="13855" y="1"/>
                    <a:pt x="1378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0" name="Google Shape;20250;p94"/>
            <p:cNvSpPr/>
            <p:nvPr/>
          </p:nvSpPr>
          <p:spPr>
            <a:xfrm>
              <a:off x="-12161450" y="3503725"/>
              <a:ext cx="41775" cy="62250"/>
            </a:xfrm>
            <a:custGeom>
              <a:avLst/>
              <a:gdLst/>
              <a:ahLst/>
              <a:cxnLst/>
              <a:rect l="l" t="t" r="r" b="b"/>
              <a:pathLst>
                <a:path w="1671" h="2490" extrusionOk="0">
                  <a:moveTo>
                    <a:pt x="0" y="1"/>
                  </a:moveTo>
                  <a:lnTo>
                    <a:pt x="0" y="1670"/>
                  </a:lnTo>
                  <a:cubicBezTo>
                    <a:pt x="0" y="2143"/>
                    <a:pt x="378" y="2490"/>
                    <a:pt x="851" y="2490"/>
                  </a:cubicBezTo>
                  <a:cubicBezTo>
                    <a:pt x="1324" y="2490"/>
                    <a:pt x="1670" y="2143"/>
                    <a:pt x="1670" y="1670"/>
                  </a:cubicBezTo>
                  <a:lnTo>
                    <a:pt x="167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1" name="Google Shape;20251;p94"/>
            <p:cNvSpPr/>
            <p:nvPr/>
          </p:nvSpPr>
          <p:spPr>
            <a:xfrm>
              <a:off x="-12161450" y="3350150"/>
              <a:ext cx="41775" cy="133125"/>
            </a:xfrm>
            <a:custGeom>
              <a:avLst/>
              <a:gdLst/>
              <a:ahLst/>
              <a:cxnLst/>
              <a:rect l="l" t="t" r="r" b="b"/>
              <a:pathLst>
                <a:path w="1671" h="5325" extrusionOk="0">
                  <a:moveTo>
                    <a:pt x="0" y="0"/>
                  </a:moveTo>
                  <a:lnTo>
                    <a:pt x="0" y="5325"/>
                  </a:lnTo>
                  <a:lnTo>
                    <a:pt x="1670" y="5325"/>
                  </a:lnTo>
                  <a:lnTo>
                    <a:pt x="1670" y="1481"/>
                  </a:lnTo>
                  <a:cubicBezTo>
                    <a:pt x="1009" y="1103"/>
                    <a:pt x="441" y="630"/>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252" name="Google Shape;20252;p94"/>
          <p:cNvGrpSpPr/>
          <p:nvPr/>
        </p:nvGrpSpPr>
        <p:grpSpPr>
          <a:xfrm>
            <a:off x="6643154" y="1972365"/>
            <a:ext cx="355441" cy="356232"/>
            <a:chOff x="-12160675" y="3647875"/>
            <a:chExt cx="352900" cy="353650"/>
          </a:xfrm>
        </p:grpSpPr>
        <p:sp>
          <p:nvSpPr>
            <p:cNvPr id="20253" name="Google Shape;20253;p94"/>
            <p:cNvSpPr/>
            <p:nvPr/>
          </p:nvSpPr>
          <p:spPr>
            <a:xfrm>
              <a:off x="-12059850" y="3958975"/>
              <a:ext cx="149675" cy="42550"/>
            </a:xfrm>
            <a:custGeom>
              <a:avLst/>
              <a:gdLst/>
              <a:ahLst/>
              <a:cxnLst/>
              <a:rect l="l" t="t" r="r" b="b"/>
              <a:pathLst>
                <a:path w="5987" h="1702" extrusionOk="0">
                  <a:moveTo>
                    <a:pt x="1" y="0"/>
                  </a:moveTo>
                  <a:lnTo>
                    <a:pt x="1009" y="1481"/>
                  </a:lnTo>
                  <a:cubicBezTo>
                    <a:pt x="1072" y="1607"/>
                    <a:pt x="1198" y="1702"/>
                    <a:pt x="1355" y="1702"/>
                  </a:cubicBezTo>
                  <a:lnTo>
                    <a:pt x="4663" y="1702"/>
                  </a:lnTo>
                  <a:cubicBezTo>
                    <a:pt x="4821" y="1702"/>
                    <a:pt x="4947" y="1607"/>
                    <a:pt x="5010" y="1481"/>
                  </a:cubicBezTo>
                  <a:lnTo>
                    <a:pt x="598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4" name="Google Shape;20254;p94"/>
            <p:cNvSpPr/>
            <p:nvPr/>
          </p:nvSpPr>
          <p:spPr>
            <a:xfrm>
              <a:off x="-11850350" y="3749475"/>
              <a:ext cx="42575" cy="149675"/>
            </a:xfrm>
            <a:custGeom>
              <a:avLst/>
              <a:gdLst/>
              <a:ahLst/>
              <a:cxnLst/>
              <a:rect l="l" t="t" r="r" b="b"/>
              <a:pathLst>
                <a:path w="1703" h="5987" extrusionOk="0">
                  <a:moveTo>
                    <a:pt x="1" y="0"/>
                  </a:moveTo>
                  <a:lnTo>
                    <a:pt x="1" y="5986"/>
                  </a:lnTo>
                  <a:lnTo>
                    <a:pt x="1513" y="4978"/>
                  </a:lnTo>
                  <a:cubicBezTo>
                    <a:pt x="1639" y="4915"/>
                    <a:pt x="1702" y="4789"/>
                    <a:pt x="1702" y="4631"/>
                  </a:cubicBezTo>
                  <a:lnTo>
                    <a:pt x="1702" y="1323"/>
                  </a:lnTo>
                  <a:cubicBezTo>
                    <a:pt x="1702" y="1166"/>
                    <a:pt x="1639" y="1040"/>
                    <a:pt x="1513" y="977"/>
                  </a:cubicBezTo>
                  <a:lnTo>
                    <a:pt x="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5" name="Google Shape;20255;p94"/>
            <p:cNvSpPr/>
            <p:nvPr/>
          </p:nvSpPr>
          <p:spPr>
            <a:xfrm>
              <a:off x="-12059850" y="3647875"/>
              <a:ext cx="148875" cy="42550"/>
            </a:xfrm>
            <a:custGeom>
              <a:avLst/>
              <a:gdLst/>
              <a:ahLst/>
              <a:cxnLst/>
              <a:rect l="l" t="t" r="r" b="b"/>
              <a:pathLst>
                <a:path w="5955" h="1702" extrusionOk="0">
                  <a:moveTo>
                    <a:pt x="1355" y="0"/>
                  </a:moveTo>
                  <a:cubicBezTo>
                    <a:pt x="1198" y="0"/>
                    <a:pt x="1072" y="63"/>
                    <a:pt x="977" y="189"/>
                  </a:cubicBezTo>
                  <a:lnTo>
                    <a:pt x="1" y="1701"/>
                  </a:lnTo>
                  <a:lnTo>
                    <a:pt x="5955" y="1701"/>
                  </a:lnTo>
                  <a:lnTo>
                    <a:pt x="4978" y="189"/>
                  </a:lnTo>
                  <a:cubicBezTo>
                    <a:pt x="4947" y="63"/>
                    <a:pt x="4821" y="0"/>
                    <a:pt x="46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6" name="Google Shape;20256;p94"/>
            <p:cNvSpPr/>
            <p:nvPr/>
          </p:nvSpPr>
          <p:spPr>
            <a:xfrm>
              <a:off x="-12160675" y="3750250"/>
              <a:ext cx="41775" cy="148900"/>
            </a:xfrm>
            <a:custGeom>
              <a:avLst/>
              <a:gdLst/>
              <a:ahLst/>
              <a:cxnLst/>
              <a:rect l="l" t="t" r="r" b="b"/>
              <a:pathLst>
                <a:path w="1671" h="5956" extrusionOk="0">
                  <a:moveTo>
                    <a:pt x="1671" y="1"/>
                  </a:moveTo>
                  <a:lnTo>
                    <a:pt x="190" y="977"/>
                  </a:lnTo>
                  <a:cubicBezTo>
                    <a:pt x="64" y="1040"/>
                    <a:pt x="1" y="1166"/>
                    <a:pt x="1" y="1324"/>
                  </a:cubicBezTo>
                  <a:lnTo>
                    <a:pt x="1" y="4632"/>
                  </a:lnTo>
                  <a:cubicBezTo>
                    <a:pt x="1" y="4789"/>
                    <a:pt x="64" y="4915"/>
                    <a:pt x="190" y="4978"/>
                  </a:cubicBezTo>
                  <a:lnTo>
                    <a:pt x="1671" y="5955"/>
                  </a:lnTo>
                  <a:lnTo>
                    <a:pt x="167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7" name="Google Shape;20257;p94"/>
            <p:cNvSpPr/>
            <p:nvPr/>
          </p:nvSpPr>
          <p:spPr>
            <a:xfrm>
              <a:off x="-12099225" y="3710875"/>
              <a:ext cx="228425" cy="226200"/>
            </a:xfrm>
            <a:custGeom>
              <a:avLst/>
              <a:gdLst/>
              <a:ahLst/>
              <a:cxnLst/>
              <a:rect l="l" t="t" r="r" b="b"/>
              <a:pathLst>
                <a:path w="9137" h="9048" extrusionOk="0">
                  <a:moveTo>
                    <a:pt x="4569" y="820"/>
                  </a:moveTo>
                  <a:cubicBezTo>
                    <a:pt x="6616" y="820"/>
                    <a:pt x="8318" y="2489"/>
                    <a:pt x="8318" y="4537"/>
                  </a:cubicBezTo>
                  <a:cubicBezTo>
                    <a:pt x="8318" y="6553"/>
                    <a:pt x="6616" y="8255"/>
                    <a:pt x="4569" y="8255"/>
                  </a:cubicBezTo>
                  <a:cubicBezTo>
                    <a:pt x="2521" y="8255"/>
                    <a:pt x="882" y="6616"/>
                    <a:pt x="882" y="4537"/>
                  </a:cubicBezTo>
                  <a:cubicBezTo>
                    <a:pt x="882" y="2426"/>
                    <a:pt x="2521" y="820"/>
                    <a:pt x="4569" y="820"/>
                  </a:cubicBezTo>
                  <a:close/>
                  <a:moveTo>
                    <a:pt x="1260" y="0"/>
                  </a:moveTo>
                  <a:cubicBezTo>
                    <a:pt x="599" y="0"/>
                    <a:pt x="0" y="536"/>
                    <a:pt x="0" y="1229"/>
                  </a:cubicBezTo>
                  <a:lnTo>
                    <a:pt x="0" y="7845"/>
                  </a:lnTo>
                  <a:cubicBezTo>
                    <a:pt x="0" y="8507"/>
                    <a:pt x="567" y="9042"/>
                    <a:pt x="1260" y="9042"/>
                  </a:cubicBezTo>
                  <a:lnTo>
                    <a:pt x="7877" y="9042"/>
                  </a:lnTo>
                  <a:cubicBezTo>
                    <a:pt x="7910" y="9046"/>
                    <a:pt x="7944" y="9047"/>
                    <a:pt x="7977" y="9047"/>
                  </a:cubicBezTo>
                  <a:cubicBezTo>
                    <a:pt x="8598" y="9047"/>
                    <a:pt x="9137" y="8503"/>
                    <a:pt x="9137" y="7845"/>
                  </a:cubicBezTo>
                  <a:lnTo>
                    <a:pt x="9137" y="1229"/>
                  </a:lnTo>
                  <a:cubicBezTo>
                    <a:pt x="9137" y="536"/>
                    <a:pt x="8601" y="0"/>
                    <a:pt x="787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8" name="Google Shape;20258;p94"/>
            <p:cNvSpPr/>
            <p:nvPr/>
          </p:nvSpPr>
          <p:spPr>
            <a:xfrm>
              <a:off x="-12056700" y="3751825"/>
              <a:ext cx="144950" cy="144950"/>
            </a:xfrm>
            <a:custGeom>
              <a:avLst/>
              <a:gdLst/>
              <a:ahLst/>
              <a:cxnLst/>
              <a:rect l="l" t="t" r="r" b="b"/>
              <a:pathLst>
                <a:path w="5798" h="5798" extrusionOk="0">
                  <a:moveTo>
                    <a:pt x="2868" y="788"/>
                  </a:moveTo>
                  <a:cubicBezTo>
                    <a:pt x="4033" y="788"/>
                    <a:pt x="4947" y="1733"/>
                    <a:pt x="4947" y="2899"/>
                  </a:cubicBezTo>
                  <a:cubicBezTo>
                    <a:pt x="4947" y="4033"/>
                    <a:pt x="4033" y="4978"/>
                    <a:pt x="2868" y="4978"/>
                  </a:cubicBezTo>
                  <a:cubicBezTo>
                    <a:pt x="1733" y="4978"/>
                    <a:pt x="788" y="4033"/>
                    <a:pt x="788" y="2899"/>
                  </a:cubicBezTo>
                  <a:cubicBezTo>
                    <a:pt x="788" y="1733"/>
                    <a:pt x="1733" y="788"/>
                    <a:pt x="2868" y="788"/>
                  </a:cubicBezTo>
                  <a:close/>
                  <a:moveTo>
                    <a:pt x="2868" y="1"/>
                  </a:moveTo>
                  <a:cubicBezTo>
                    <a:pt x="1261" y="1"/>
                    <a:pt x="1" y="1324"/>
                    <a:pt x="1" y="2899"/>
                  </a:cubicBezTo>
                  <a:cubicBezTo>
                    <a:pt x="1" y="4506"/>
                    <a:pt x="1292" y="5798"/>
                    <a:pt x="2868" y="5798"/>
                  </a:cubicBezTo>
                  <a:cubicBezTo>
                    <a:pt x="4474" y="5798"/>
                    <a:pt x="5797" y="4506"/>
                    <a:pt x="5797" y="2899"/>
                  </a:cubicBezTo>
                  <a:cubicBezTo>
                    <a:pt x="5797" y="1324"/>
                    <a:pt x="4474" y="1"/>
                    <a:pt x="28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9" name="Google Shape;20259;p94"/>
            <p:cNvSpPr/>
            <p:nvPr/>
          </p:nvSpPr>
          <p:spPr>
            <a:xfrm>
              <a:off x="-12016525" y="3792775"/>
              <a:ext cx="63025" cy="63050"/>
            </a:xfrm>
            <a:custGeom>
              <a:avLst/>
              <a:gdLst/>
              <a:ahLst/>
              <a:cxnLst/>
              <a:rect l="l" t="t" r="r" b="b"/>
              <a:pathLst>
                <a:path w="2521" h="2522" extrusionOk="0">
                  <a:moveTo>
                    <a:pt x="1261" y="1"/>
                  </a:moveTo>
                  <a:cubicBezTo>
                    <a:pt x="567" y="1"/>
                    <a:pt x="0" y="537"/>
                    <a:pt x="0" y="1261"/>
                  </a:cubicBezTo>
                  <a:cubicBezTo>
                    <a:pt x="0" y="1954"/>
                    <a:pt x="567" y="2521"/>
                    <a:pt x="1261" y="2521"/>
                  </a:cubicBezTo>
                  <a:cubicBezTo>
                    <a:pt x="1954" y="2521"/>
                    <a:pt x="2521" y="1954"/>
                    <a:pt x="2521" y="1261"/>
                  </a:cubicBezTo>
                  <a:cubicBezTo>
                    <a:pt x="2521" y="537"/>
                    <a:pt x="1954" y="1"/>
                    <a:pt x="1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260" name="Google Shape;20260;p94"/>
          <p:cNvGrpSpPr/>
          <p:nvPr/>
        </p:nvGrpSpPr>
        <p:grpSpPr>
          <a:xfrm>
            <a:off x="6653870" y="2416821"/>
            <a:ext cx="354635" cy="356232"/>
            <a:chOff x="-12160675" y="4081850"/>
            <a:chExt cx="352100" cy="353650"/>
          </a:xfrm>
        </p:grpSpPr>
        <p:sp>
          <p:nvSpPr>
            <p:cNvPr id="20261" name="Google Shape;20261;p94"/>
            <p:cNvSpPr/>
            <p:nvPr/>
          </p:nvSpPr>
          <p:spPr>
            <a:xfrm>
              <a:off x="-12014950" y="4081850"/>
              <a:ext cx="61450" cy="62275"/>
            </a:xfrm>
            <a:custGeom>
              <a:avLst/>
              <a:gdLst/>
              <a:ahLst/>
              <a:cxnLst/>
              <a:rect l="l" t="t" r="r" b="b"/>
              <a:pathLst>
                <a:path w="2458" h="2491" extrusionOk="0">
                  <a:moveTo>
                    <a:pt x="1198" y="0"/>
                  </a:moveTo>
                  <a:cubicBezTo>
                    <a:pt x="536" y="0"/>
                    <a:pt x="0" y="599"/>
                    <a:pt x="0" y="1260"/>
                  </a:cubicBezTo>
                  <a:cubicBezTo>
                    <a:pt x="0" y="1922"/>
                    <a:pt x="536" y="2489"/>
                    <a:pt x="1198" y="2489"/>
                  </a:cubicBezTo>
                  <a:cubicBezTo>
                    <a:pt x="1216" y="2490"/>
                    <a:pt x="1235" y="2490"/>
                    <a:pt x="1253" y="2490"/>
                  </a:cubicBezTo>
                  <a:cubicBezTo>
                    <a:pt x="1892" y="2490"/>
                    <a:pt x="2458" y="1965"/>
                    <a:pt x="2458" y="1260"/>
                  </a:cubicBezTo>
                  <a:cubicBezTo>
                    <a:pt x="2458" y="599"/>
                    <a:pt x="1922" y="0"/>
                    <a:pt x="11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2" name="Google Shape;20262;p94"/>
            <p:cNvSpPr/>
            <p:nvPr/>
          </p:nvSpPr>
          <p:spPr>
            <a:xfrm>
              <a:off x="-12077175" y="4352000"/>
              <a:ext cx="186700" cy="83500"/>
            </a:xfrm>
            <a:custGeom>
              <a:avLst/>
              <a:gdLst/>
              <a:ahLst/>
              <a:cxnLst/>
              <a:rect l="l" t="t" r="r" b="b"/>
              <a:pathLst>
                <a:path w="7468" h="3340" extrusionOk="0">
                  <a:moveTo>
                    <a:pt x="1639" y="0"/>
                  </a:moveTo>
                  <a:cubicBezTo>
                    <a:pt x="1166" y="0"/>
                    <a:pt x="820" y="347"/>
                    <a:pt x="820" y="819"/>
                  </a:cubicBezTo>
                  <a:lnTo>
                    <a:pt x="820" y="1670"/>
                  </a:lnTo>
                  <a:cubicBezTo>
                    <a:pt x="347" y="1670"/>
                    <a:pt x="0" y="2048"/>
                    <a:pt x="0" y="2521"/>
                  </a:cubicBezTo>
                  <a:lnTo>
                    <a:pt x="0" y="2899"/>
                  </a:lnTo>
                  <a:cubicBezTo>
                    <a:pt x="0" y="3151"/>
                    <a:pt x="189" y="3340"/>
                    <a:pt x="410" y="3340"/>
                  </a:cubicBezTo>
                  <a:lnTo>
                    <a:pt x="7026" y="3340"/>
                  </a:lnTo>
                  <a:cubicBezTo>
                    <a:pt x="7278" y="3340"/>
                    <a:pt x="7467" y="3151"/>
                    <a:pt x="7467" y="2899"/>
                  </a:cubicBezTo>
                  <a:lnTo>
                    <a:pt x="7467" y="2521"/>
                  </a:lnTo>
                  <a:cubicBezTo>
                    <a:pt x="7467" y="2048"/>
                    <a:pt x="7121" y="1670"/>
                    <a:pt x="6648" y="1670"/>
                  </a:cubicBezTo>
                  <a:lnTo>
                    <a:pt x="6648" y="819"/>
                  </a:lnTo>
                  <a:cubicBezTo>
                    <a:pt x="6616" y="347"/>
                    <a:pt x="6207" y="0"/>
                    <a:pt x="576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3" name="Google Shape;20263;p94"/>
            <p:cNvSpPr/>
            <p:nvPr/>
          </p:nvSpPr>
          <p:spPr>
            <a:xfrm>
              <a:off x="-11911775" y="4186000"/>
              <a:ext cx="103200" cy="101425"/>
            </a:xfrm>
            <a:custGeom>
              <a:avLst/>
              <a:gdLst/>
              <a:ahLst/>
              <a:cxnLst/>
              <a:rect l="l" t="t" r="r" b="b"/>
              <a:pathLst>
                <a:path w="4128" h="4057" extrusionOk="0">
                  <a:moveTo>
                    <a:pt x="2060" y="1"/>
                  </a:moveTo>
                  <a:cubicBezTo>
                    <a:pt x="1914" y="1"/>
                    <a:pt x="1765" y="72"/>
                    <a:pt x="1670" y="213"/>
                  </a:cubicBezTo>
                  <a:lnTo>
                    <a:pt x="1198" y="1190"/>
                  </a:lnTo>
                  <a:lnTo>
                    <a:pt x="221" y="1663"/>
                  </a:lnTo>
                  <a:cubicBezTo>
                    <a:pt x="63" y="1757"/>
                    <a:pt x="0" y="1852"/>
                    <a:pt x="0" y="2009"/>
                  </a:cubicBezTo>
                  <a:cubicBezTo>
                    <a:pt x="0" y="2167"/>
                    <a:pt x="63" y="2324"/>
                    <a:pt x="221" y="2356"/>
                  </a:cubicBezTo>
                  <a:lnTo>
                    <a:pt x="1198" y="2828"/>
                  </a:lnTo>
                  <a:lnTo>
                    <a:pt x="1670" y="3836"/>
                  </a:lnTo>
                  <a:cubicBezTo>
                    <a:pt x="1765" y="3994"/>
                    <a:pt x="1891" y="4057"/>
                    <a:pt x="2048" y="4057"/>
                  </a:cubicBezTo>
                  <a:cubicBezTo>
                    <a:pt x="2206" y="4057"/>
                    <a:pt x="2363" y="3994"/>
                    <a:pt x="2395" y="3836"/>
                  </a:cubicBezTo>
                  <a:lnTo>
                    <a:pt x="2867" y="2828"/>
                  </a:lnTo>
                  <a:lnTo>
                    <a:pt x="3907" y="2356"/>
                  </a:lnTo>
                  <a:cubicBezTo>
                    <a:pt x="4065" y="2293"/>
                    <a:pt x="4128" y="2167"/>
                    <a:pt x="4128" y="2009"/>
                  </a:cubicBezTo>
                  <a:cubicBezTo>
                    <a:pt x="4128" y="1852"/>
                    <a:pt x="4033" y="1757"/>
                    <a:pt x="3939" y="1663"/>
                  </a:cubicBezTo>
                  <a:lnTo>
                    <a:pt x="2899" y="1190"/>
                  </a:lnTo>
                  <a:lnTo>
                    <a:pt x="2426" y="213"/>
                  </a:lnTo>
                  <a:cubicBezTo>
                    <a:pt x="2348" y="72"/>
                    <a:pt x="2206" y="1"/>
                    <a:pt x="20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4" name="Google Shape;20264;p94"/>
            <p:cNvSpPr/>
            <p:nvPr/>
          </p:nvSpPr>
          <p:spPr>
            <a:xfrm>
              <a:off x="-12160675" y="4186000"/>
              <a:ext cx="104000" cy="101425"/>
            </a:xfrm>
            <a:custGeom>
              <a:avLst/>
              <a:gdLst/>
              <a:ahLst/>
              <a:cxnLst/>
              <a:rect l="l" t="t" r="r" b="b"/>
              <a:pathLst>
                <a:path w="4160" h="4057" extrusionOk="0">
                  <a:moveTo>
                    <a:pt x="2092" y="1"/>
                  </a:moveTo>
                  <a:cubicBezTo>
                    <a:pt x="1946" y="1"/>
                    <a:pt x="1797" y="72"/>
                    <a:pt x="1702" y="213"/>
                  </a:cubicBezTo>
                  <a:lnTo>
                    <a:pt x="1230" y="1190"/>
                  </a:lnTo>
                  <a:lnTo>
                    <a:pt x="221" y="1663"/>
                  </a:lnTo>
                  <a:cubicBezTo>
                    <a:pt x="64" y="1757"/>
                    <a:pt x="1" y="1852"/>
                    <a:pt x="1" y="2009"/>
                  </a:cubicBezTo>
                  <a:cubicBezTo>
                    <a:pt x="1" y="2167"/>
                    <a:pt x="64" y="2324"/>
                    <a:pt x="221" y="2387"/>
                  </a:cubicBezTo>
                  <a:lnTo>
                    <a:pt x="1230" y="2860"/>
                  </a:lnTo>
                  <a:lnTo>
                    <a:pt x="1702" y="3836"/>
                  </a:lnTo>
                  <a:cubicBezTo>
                    <a:pt x="1797" y="3994"/>
                    <a:pt x="1923" y="4057"/>
                    <a:pt x="2080" y="4057"/>
                  </a:cubicBezTo>
                  <a:cubicBezTo>
                    <a:pt x="2238" y="4057"/>
                    <a:pt x="2395" y="3994"/>
                    <a:pt x="2427" y="3836"/>
                  </a:cubicBezTo>
                  <a:lnTo>
                    <a:pt x="2899" y="2860"/>
                  </a:lnTo>
                  <a:lnTo>
                    <a:pt x="3876" y="2387"/>
                  </a:lnTo>
                  <a:cubicBezTo>
                    <a:pt x="4034" y="2324"/>
                    <a:pt x="4160" y="2167"/>
                    <a:pt x="4160" y="2009"/>
                  </a:cubicBezTo>
                  <a:cubicBezTo>
                    <a:pt x="4160" y="1852"/>
                    <a:pt x="4065" y="1694"/>
                    <a:pt x="3939" y="1663"/>
                  </a:cubicBezTo>
                  <a:lnTo>
                    <a:pt x="2931" y="1190"/>
                  </a:lnTo>
                  <a:lnTo>
                    <a:pt x="2458" y="213"/>
                  </a:lnTo>
                  <a:cubicBezTo>
                    <a:pt x="2380" y="72"/>
                    <a:pt x="2238" y="1"/>
                    <a:pt x="20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5" name="Google Shape;20265;p94"/>
            <p:cNvSpPr/>
            <p:nvPr/>
          </p:nvSpPr>
          <p:spPr>
            <a:xfrm>
              <a:off x="-12049600" y="4144075"/>
              <a:ext cx="127600" cy="67750"/>
            </a:xfrm>
            <a:custGeom>
              <a:avLst/>
              <a:gdLst/>
              <a:ahLst/>
              <a:cxnLst/>
              <a:rect l="l" t="t" r="r" b="b"/>
              <a:pathLst>
                <a:path w="5104" h="2710" extrusionOk="0">
                  <a:moveTo>
                    <a:pt x="851" y="0"/>
                  </a:moveTo>
                  <a:cubicBezTo>
                    <a:pt x="819" y="32"/>
                    <a:pt x="662" y="63"/>
                    <a:pt x="599" y="189"/>
                  </a:cubicBezTo>
                  <a:cubicBezTo>
                    <a:pt x="63" y="945"/>
                    <a:pt x="0" y="1890"/>
                    <a:pt x="347" y="2710"/>
                  </a:cubicBezTo>
                  <a:lnTo>
                    <a:pt x="2394" y="1670"/>
                  </a:lnTo>
                  <a:cubicBezTo>
                    <a:pt x="2426" y="1638"/>
                    <a:pt x="2521" y="1638"/>
                    <a:pt x="2552" y="1638"/>
                  </a:cubicBezTo>
                  <a:cubicBezTo>
                    <a:pt x="2647" y="1638"/>
                    <a:pt x="2678" y="1638"/>
                    <a:pt x="2710" y="1670"/>
                  </a:cubicBezTo>
                  <a:lnTo>
                    <a:pt x="4757" y="2710"/>
                  </a:lnTo>
                  <a:cubicBezTo>
                    <a:pt x="5104" y="1890"/>
                    <a:pt x="5041" y="945"/>
                    <a:pt x="4537" y="189"/>
                  </a:cubicBezTo>
                  <a:cubicBezTo>
                    <a:pt x="4442" y="63"/>
                    <a:pt x="4316" y="0"/>
                    <a:pt x="41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6" name="Google Shape;20266;p94"/>
            <p:cNvSpPr/>
            <p:nvPr/>
          </p:nvSpPr>
          <p:spPr>
            <a:xfrm>
              <a:off x="-12033850" y="4212600"/>
              <a:ext cx="99250" cy="118150"/>
            </a:xfrm>
            <a:custGeom>
              <a:avLst/>
              <a:gdLst/>
              <a:ahLst/>
              <a:cxnLst/>
              <a:rect l="l" t="t" r="r" b="b"/>
              <a:pathLst>
                <a:path w="3970" h="4726" extrusionOk="0">
                  <a:moveTo>
                    <a:pt x="1575" y="0"/>
                  </a:moveTo>
                  <a:lnTo>
                    <a:pt x="0" y="788"/>
                  </a:lnTo>
                  <a:lnTo>
                    <a:pt x="662" y="4726"/>
                  </a:lnTo>
                  <a:lnTo>
                    <a:pt x="3308" y="4726"/>
                  </a:lnTo>
                  <a:lnTo>
                    <a:pt x="3970" y="788"/>
                  </a:lnTo>
                  <a:lnTo>
                    <a:pt x="2395" y="0"/>
                  </a:lnTo>
                  <a:lnTo>
                    <a:pt x="2395" y="1827"/>
                  </a:lnTo>
                  <a:cubicBezTo>
                    <a:pt x="2395" y="2048"/>
                    <a:pt x="2206" y="2268"/>
                    <a:pt x="1954" y="2268"/>
                  </a:cubicBezTo>
                  <a:cubicBezTo>
                    <a:pt x="1733" y="2268"/>
                    <a:pt x="1575" y="2048"/>
                    <a:pt x="1575" y="1827"/>
                  </a:cubicBezTo>
                  <a:lnTo>
                    <a:pt x="157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267" name="Google Shape;20267;p94"/>
          <p:cNvGrpSpPr/>
          <p:nvPr/>
        </p:nvGrpSpPr>
        <p:grpSpPr>
          <a:xfrm>
            <a:off x="4858836" y="2891264"/>
            <a:ext cx="355416" cy="355652"/>
            <a:chOff x="-10391650" y="3180600"/>
            <a:chExt cx="352875" cy="353075"/>
          </a:xfrm>
        </p:grpSpPr>
        <p:sp>
          <p:nvSpPr>
            <p:cNvPr id="20268" name="Google Shape;20268;p94"/>
            <p:cNvSpPr/>
            <p:nvPr/>
          </p:nvSpPr>
          <p:spPr>
            <a:xfrm>
              <a:off x="-10390875" y="3263500"/>
              <a:ext cx="352100" cy="42550"/>
            </a:xfrm>
            <a:custGeom>
              <a:avLst/>
              <a:gdLst/>
              <a:ahLst/>
              <a:cxnLst/>
              <a:rect l="l" t="t" r="r" b="b"/>
              <a:pathLst>
                <a:path w="14084" h="1702" extrusionOk="0">
                  <a:moveTo>
                    <a:pt x="820" y="1"/>
                  </a:moveTo>
                  <a:cubicBezTo>
                    <a:pt x="347" y="1"/>
                    <a:pt x="1" y="379"/>
                    <a:pt x="1" y="851"/>
                  </a:cubicBezTo>
                  <a:lnTo>
                    <a:pt x="1" y="1261"/>
                  </a:lnTo>
                  <a:cubicBezTo>
                    <a:pt x="1" y="1513"/>
                    <a:pt x="190" y="1702"/>
                    <a:pt x="410" y="1702"/>
                  </a:cubicBezTo>
                  <a:lnTo>
                    <a:pt x="13674" y="1702"/>
                  </a:lnTo>
                  <a:cubicBezTo>
                    <a:pt x="13894" y="1702"/>
                    <a:pt x="14083" y="1513"/>
                    <a:pt x="14083" y="1261"/>
                  </a:cubicBezTo>
                  <a:lnTo>
                    <a:pt x="14083" y="851"/>
                  </a:lnTo>
                  <a:cubicBezTo>
                    <a:pt x="14083" y="410"/>
                    <a:pt x="13705" y="1"/>
                    <a:pt x="132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9" name="Google Shape;20269;p94"/>
            <p:cNvSpPr/>
            <p:nvPr/>
          </p:nvSpPr>
          <p:spPr>
            <a:xfrm>
              <a:off x="-10391650" y="3451750"/>
              <a:ext cx="352875" cy="81925"/>
            </a:xfrm>
            <a:custGeom>
              <a:avLst/>
              <a:gdLst/>
              <a:ahLst/>
              <a:cxnLst/>
              <a:rect l="l" t="t" r="r" b="b"/>
              <a:pathLst>
                <a:path w="14115" h="3277" extrusionOk="0">
                  <a:moveTo>
                    <a:pt x="2079" y="0"/>
                  </a:moveTo>
                  <a:cubicBezTo>
                    <a:pt x="1418" y="0"/>
                    <a:pt x="819" y="536"/>
                    <a:pt x="819" y="1229"/>
                  </a:cubicBezTo>
                  <a:lnTo>
                    <a:pt x="819" y="1607"/>
                  </a:lnTo>
                  <a:cubicBezTo>
                    <a:pt x="347" y="1607"/>
                    <a:pt x="0" y="1954"/>
                    <a:pt x="0" y="2458"/>
                  </a:cubicBezTo>
                  <a:lnTo>
                    <a:pt x="0" y="2867"/>
                  </a:lnTo>
                  <a:cubicBezTo>
                    <a:pt x="0" y="3119"/>
                    <a:pt x="189" y="3277"/>
                    <a:pt x="378" y="3277"/>
                  </a:cubicBezTo>
                  <a:lnTo>
                    <a:pt x="13642" y="3277"/>
                  </a:lnTo>
                  <a:cubicBezTo>
                    <a:pt x="13894" y="3277"/>
                    <a:pt x="14083" y="3088"/>
                    <a:pt x="14083" y="2867"/>
                  </a:cubicBezTo>
                  <a:lnTo>
                    <a:pt x="14083" y="2458"/>
                  </a:lnTo>
                  <a:cubicBezTo>
                    <a:pt x="14114" y="1954"/>
                    <a:pt x="13736" y="1607"/>
                    <a:pt x="13295" y="1607"/>
                  </a:cubicBezTo>
                  <a:lnTo>
                    <a:pt x="13295" y="1229"/>
                  </a:lnTo>
                  <a:cubicBezTo>
                    <a:pt x="13295" y="567"/>
                    <a:pt x="12760" y="0"/>
                    <a:pt x="120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0" name="Google Shape;20270;p94"/>
            <p:cNvSpPr/>
            <p:nvPr/>
          </p:nvSpPr>
          <p:spPr>
            <a:xfrm>
              <a:off x="-10327075" y="3180600"/>
              <a:ext cx="223700" cy="62450"/>
            </a:xfrm>
            <a:custGeom>
              <a:avLst/>
              <a:gdLst/>
              <a:ahLst/>
              <a:cxnLst/>
              <a:rect l="l" t="t" r="r" b="b"/>
              <a:pathLst>
                <a:path w="8948" h="2498" extrusionOk="0">
                  <a:moveTo>
                    <a:pt x="4490" y="1"/>
                  </a:moveTo>
                  <a:cubicBezTo>
                    <a:pt x="4419" y="1"/>
                    <a:pt x="4348" y="24"/>
                    <a:pt x="4285" y="72"/>
                  </a:cubicBezTo>
                  <a:lnTo>
                    <a:pt x="0" y="2498"/>
                  </a:lnTo>
                  <a:lnTo>
                    <a:pt x="8948" y="2498"/>
                  </a:lnTo>
                  <a:lnTo>
                    <a:pt x="4695" y="72"/>
                  </a:lnTo>
                  <a:cubicBezTo>
                    <a:pt x="4632" y="24"/>
                    <a:pt x="4561" y="1"/>
                    <a:pt x="44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1" name="Google Shape;20271;p94"/>
            <p:cNvSpPr/>
            <p:nvPr/>
          </p:nvSpPr>
          <p:spPr>
            <a:xfrm>
              <a:off x="-10245950" y="3325725"/>
              <a:ext cx="61450" cy="104775"/>
            </a:xfrm>
            <a:custGeom>
              <a:avLst/>
              <a:gdLst/>
              <a:ahLst/>
              <a:cxnLst/>
              <a:rect l="l" t="t" r="r" b="b"/>
              <a:pathLst>
                <a:path w="2458" h="4191" extrusionOk="0">
                  <a:moveTo>
                    <a:pt x="0" y="1"/>
                  </a:moveTo>
                  <a:lnTo>
                    <a:pt x="0" y="4191"/>
                  </a:lnTo>
                  <a:lnTo>
                    <a:pt x="2458" y="4191"/>
                  </a:lnTo>
                  <a:lnTo>
                    <a:pt x="245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2" name="Google Shape;20272;p94"/>
            <p:cNvSpPr/>
            <p:nvPr/>
          </p:nvSpPr>
          <p:spPr>
            <a:xfrm>
              <a:off x="-10142775" y="3325725"/>
              <a:ext cx="63025" cy="104775"/>
            </a:xfrm>
            <a:custGeom>
              <a:avLst/>
              <a:gdLst/>
              <a:ahLst/>
              <a:cxnLst/>
              <a:rect l="l" t="t" r="r" b="b"/>
              <a:pathLst>
                <a:path w="2521" h="4191" extrusionOk="0">
                  <a:moveTo>
                    <a:pt x="1" y="1"/>
                  </a:moveTo>
                  <a:lnTo>
                    <a:pt x="1" y="4191"/>
                  </a:lnTo>
                  <a:lnTo>
                    <a:pt x="2521" y="4191"/>
                  </a:lnTo>
                  <a:lnTo>
                    <a:pt x="252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3" name="Google Shape;20273;p94"/>
            <p:cNvSpPr/>
            <p:nvPr/>
          </p:nvSpPr>
          <p:spPr>
            <a:xfrm>
              <a:off x="-10350700" y="3325725"/>
              <a:ext cx="62250" cy="104775"/>
            </a:xfrm>
            <a:custGeom>
              <a:avLst/>
              <a:gdLst/>
              <a:ahLst/>
              <a:cxnLst/>
              <a:rect l="l" t="t" r="r" b="b"/>
              <a:pathLst>
                <a:path w="2490" h="4191" extrusionOk="0">
                  <a:moveTo>
                    <a:pt x="0" y="1"/>
                  </a:moveTo>
                  <a:lnTo>
                    <a:pt x="0" y="4191"/>
                  </a:lnTo>
                  <a:lnTo>
                    <a:pt x="2489" y="4191"/>
                  </a:lnTo>
                  <a:lnTo>
                    <a:pt x="248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274" name="Google Shape;20274;p94"/>
          <p:cNvGrpSpPr/>
          <p:nvPr/>
        </p:nvGrpSpPr>
        <p:grpSpPr>
          <a:xfrm>
            <a:off x="4858835" y="3368062"/>
            <a:ext cx="354635" cy="353890"/>
            <a:chOff x="-10390875" y="3616350"/>
            <a:chExt cx="352100" cy="351325"/>
          </a:xfrm>
        </p:grpSpPr>
        <p:sp>
          <p:nvSpPr>
            <p:cNvPr id="20275" name="Google Shape;20275;p94"/>
            <p:cNvSpPr/>
            <p:nvPr/>
          </p:nvSpPr>
          <p:spPr>
            <a:xfrm>
              <a:off x="-10308950" y="3780175"/>
              <a:ext cx="186675" cy="104800"/>
            </a:xfrm>
            <a:custGeom>
              <a:avLst/>
              <a:gdLst/>
              <a:ahLst/>
              <a:cxnLst/>
              <a:rect l="l" t="t" r="r" b="b"/>
              <a:pathLst>
                <a:path w="7467" h="4192" extrusionOk="0">
                  <a:moveTo>
                    <a:pt x="0" y="1"/>
                  </a:moveTo>
                  <a:lnTo>
                    <a:pt x="0" y="4191"/>
                  </a:lnTo>
                  <a:lnTo>
                    <a:pt x="7467" y="4191"/>
                  </a:lnTo>
                  <a:lnTo>
                    <a:pt x="746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6" name="Google Shape;20276;p94"/>
            <p:cNvSpPr/>
            <p:nvPr/>
          </p:nvSpPr>
          <p:spPr>
            <a:xfrm>
              <a:off x="-10390875" y="3698275"/>
              <a:ext cx="352100" cy="269400"/>
            </a:xfrm>
            <a:custGeom>
              <a:avLst/>
              <a:gdLst/>
              <a:ahLst/>
              <a:cxnLst/>
              <a:rect l="l" t="t" r="r" b="b"/>
              <a:pathLst>
                <a:path w="14084" h="10776" extrusionOk="0">
                  <a:moveTo>
                    <a:pt x="11216" y="2426"/>
                  </a:moveTo>
                  <a:cubicBezTo>
                    <a:pt x="11468" y="2426"/>
                    <a:pt x="11626" y="2615"/>
                    <a:pt x="11626" y="2867"/>
                  </a:cubicBezTo>
                  <a:lnTo>
                    <a:pt x="11626" y="7845"/>
                  </a:lnTo>
                  <a:cubicBezTo>
                    <a:pt x="11626" y="8097"/>
                    <a:pt x="11437" y="8255"/>
                    <a:pt x="11216" y="8255"/>
                  </a:cubicBezTo>
                  <a:lnTo>
                    <a:pt x="2931" y="8255"/>
                  </a:lnTo>
                  <a:cubicBezTo>
                    <a:pt x="2678" y="8255"/>
                    <a:pt x="2489" y="8066"/>
                    <a:pt x="2489" y="7845"/>
                  </a:cubicBezTo>
                  <a:lnTo>
                    <a:pt x="2489" y="2867"/>
                  </a:lnTo>
                  <a:cubicBezTo>
                    <a:pt x="2489" y="2615"/>
                    <a:pt x="2678" y="2426"/>
                    <a:pt x="2931" y="2426"/>
                  </a:cubicBezTo>
                  <a:close/>
                  <a:moveTo>
                    <a:pt x="1670" y="0"/>
                  </a:moveTo>
                  <a:cubicBezTo>
                    <a:pt x="757" y="0"/>
                    <a:pt x="1" y="725"/>
                    <a:pt x="1" y="1639"/>
                  </a:cubicBezTo>
                  <a:cubicBezTo>
                    <a:pt x="1" y="2237"/>
                    <a:pt x="316" y="2773"/>
                    <a:pt x="820" y="3056"/>
                  </a:cubicBezTo>
                  <a:lnTo>
                    <a:pt x="820" y="7719"/>
                  </a:lnTo>
                  <a:cubicBezTo>
                    <a:pt x="316" y="7971"/>
                    <a:pt x="1" y="8538"/>
                    <a:pt x="1" y="9137"/>
                  </a:cubicBezTo>
                  <a:cubicBezTo>
                    <a:pt x="1" y="10019"/>
                    <a:pt x="757" y="10775"/>
                    <a:pt x="1670" y="10775"/>
                  </a:cubicBezTo>
                  <a:cubicBezTo>
                    <a:pt x="2237" y="10775"/>
                    <a:pt x="2805" y="10460"/>
                    <a:pt x="3057" y="9956"/>
                  </a:cubicBezTo>
                  <a:lnTo>
                    <a:pt x="11027" y="9956"/>
                  </a:lnTo>
                  <a:cubicBezTo>
                    <a:pt x="11311" y="10460"/>
                    <a:pt x="11846" y="10775"/>
                    <a:pt x="12445" y="10775"/>
                  </a:cubicBezTo>
                  <a:cubicBezTo>
                    <a:pt x="13359" y="10775"/>
                    <a:pt x="14083" y="10019"/>
                    <a:pt x="14083" y="9137"/>
                  </a:cubicBezTo>
                  <a:cubicBezTo>
                    <a:pt x="14083" y="8538"/>
                    <a:pt x="13800" y="7971"/>
                    <a:pt x="13264" y="7719"/>
                  </a:cubicBezTo>
                  <a:lnTo>
                    <a:pt x="13264" y="3056"/>
                  </a:lnTo>
                  <a:cubicBezTo>
                    <a:pt x="13800" y="2741"/>
                    <a:pt x="14083" y="2237"/>
                    <a:pt x="14083" y="1639"/>
                  </a:cubicBezTo>
                  <a:cubicBezTo>
                    <a:pt x="14083" y="725"/>
                    <a:pt x="13359" y="0"/>
                    <a:pt x="12445" y="0"/>
                  </a:cubicBezTo>
                  <a:cubicBezTo>
                    <a:pt x="11846" y="0"/>
                    <a:pt x="11311" y="315"/>
                    <a:pt x="11027" y="820"/>
                  </a:cubicBezTo>
                  <a:lnTo>
                    <a:pt x="3057" y="820"/>
                  </a:lnTo>
                  <a:cubicBezTo>
                    <a:pt x="2805" y="315"/>
                    <a:pt x="2237" y="0"/>
                    <a:pt x="16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7" name="Google Shape;20277;p94"/>
            <p:cNvSpPr/>
            <p:nvPr/>
          </p:nvSpPr>
          <p:spPr>
            <a:xfrm>
              <a:off x="-10268000" y="3616350"/>
              <a:ext cx="103975" cy="81150"/>
            </a:xfrm>
            <a:custGeom>
              <a:avLst/>
              <a:gdLst/>
              <a:ahLst/>
              <a:cxnLst/>
              <a:rect l="l" t="t" r="r" b="b"/>
              <a:pathLst>
                <a:path w="4159" h="3246" extrusionOk="0">
                  <a:moveTo>
                    <a:pt x="2048" y="1"/>
                  </a:moveTo>
                  <a:cubicBezTo>
                    <a:pt x="1387" y="1"/>
                    <a:pt x="851" y="536"/>
                    <a:pt x="851" y="1230"/>
                  </a:cubicBezTo>
                  <a:cubicBezTo>
                    <a:pt x="851" y="1450"/>
                    <a:pt x="914" y="1671"/>
                    <a:pt x="1040" y="1891"/>
                  </a:cubicBezTo>
                  <a:lnTo>
                    <a:pt x="0" y="3246"/>
                  </a:lnTo>
                  <a:lnTo>
                    <a:pt x="1072" y="3246"/>
                  </a:lnTo>
                  <a:lnTo>
                    <a:pt x="1733" y="2364"/>
                  </a:lnTo>
                  <a:cubicBezTo>
                    <a:pt x="1859" y="2395"/>
                    <a:pt x="1985" y="2427"/>
                    <a:pt x="2080" y="2427"/>
                  </a:cubicBezTo>
                  <a:cubicBezTo>
                    <a:pt x="2206" y="2427"/>
                    <a:pt x="2332" y="2395"/>
                    <a:pt x="2458" y="2364"/>
                  </a:cubicBezTo>
                  <a:lnTo>
                    <a:pt x="3119" y="3246"/>
                  </a:lnTo>
                  <a:lnTo>
                    <a:pt x="4159" y="3246"/>
                  </a:lnTo>
                  <a:lnTo>
                    <a:pt x="3119" y="1891"/>
                  </a:lnTo>
                  <a:cubicBezTo>
                    <a:pt x="3245" y="1671"/>
                    <a:pt x="3308" y="1450"/>
                    <a:pt x="3308" y="1230"/>
                  </a:cubicBezTo>
                  <a:cubicBezTo>
                    <a:pt x="3308" y="536"/>
                    <a:pt x="2773" y="1"/>
                    <a:pt x="20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278" name="Google Shape;20278;p94"/>
          <p:cNvGrpSpPr/>
          <p:nvPr/>
        </p:nvGrpSpPr>
        <p:grpSpPr>
          <a:xfrm>
            <a:off x="7525810" y="2892727"/>
            <a:ext cx="312585" cy="354670"/>
            <a:chOff x="-10370400" y="4049550"/>
            <a:chExt cx="310350" cy="352100"/>
          </a:xfrm>
        </p:grpSpPr>
        <p:sp>
          <p:nvSpPr>
            <p:cNvPr id="20279" name="Google Shape;20279;p94"/>
            <p:cNvSpPr/>
            <p:nvPr/>
          </p:nvSpPr>
          <p:spPr>
            <a:xfrm>
              <a:off x="-10308175" y="4224400"/>
              <a:ext cx="185900" cy="115800"/>
            </a:xfrm>
            <a:custGeom>
              <a:avLst/>
              <a:gdLst/>
              <a:ahLst/>
              <a:cxnLst/>
              <a:rect l="l" t="t" r="r" b="b"/>
              <a:pathLst>
                <a:path w="7436" h="4632" extrusionOk="0">
                  <a:moveTo>
                    <a:pt x="1" y="1"/>
                  </a:moveTo>
                  <a:lnTo>
                    <a:pt x="1" y="4632"/>
                  </a:lnTo>
                  <a:lnTo>
                    <a:pt x="1639" y="4632"/>
                  </a:lnTo>
                  <a:lnTo>
                    <a:pt x="1639" y="1261"/>
                  </a:lnTo>
                  <a:cubicBezTo>
                    <a:pt x="1639" y="1040"/>
                    <a:pt x="1859" y="883"/>
                    <a:pt x="2048" y="883"/>
                  </a:cubicBezTo>
                  <a:cubicBezTo>
                    <a:pt x="2269" y="883"/>
                    <a:pt x="2489" y="1072"/>
                    <a:pt x="2489" y="1261"/>
                  </a:cubicBezTo>
                  <a:lnTo>
                    <a:pt x="2489" y="4632"/>
                  </a:lnTo>
                  <a:lnTo>
                    <a:pt x="3309" y="4632"/>
                  </a:lnTo>
                  <a:lnTo>
                    <a:pt x="3309" y="1261"/>
                  </a:lnTo>
                  <a:cubicBezTo>
                    <a:pt x="3309" y="1040"/>
                    <a:pt x="3498" y="883"/>
                    <a:pt x="3750" y="883"/>
                  </a:cubicBezTo>
                  <a:cubicBezTo>
                    <a:pt x="3970" y="883"/>
                    <a:pt x="4128" y="1072"/>
                    <a:pt x="4128" y="1261"/>
                  </a:cubicBezTo>
                  <a:lnTo>
                    <a:pt x="4128" y="4632"/>
                  </a:lnTo>
                  <a:lnTo>
                    <a:pt x="4947" y="4632"/>
                  </a:lnTo>
                  <a:lnTo>
                    <a:pt x="4947" y="1261"/>
                  </a:lnTo>
                  <a:cubicBezTo>
                    <a:pt x="4947" y="1040"/>
                    <a:pt x="5167" y="883"/>
                    <a:pt x="5388" y="883"/>
                  </a:cubicBezTo>
                  <a:cubicBezTo>
                    <a:pt x="5640" y="883"/>
                    <a:pt x="5829" y="1072"/>
                    <a:pt x="5829" y="1261"/>
                  </a:cubicBezTo>
                  <a:lnTo>
                    <a:pt x="5829" y="4632"/>
                  </a:lnTo>
                  <a:lnTo>
                    <a:pt x="7436" y="4632"/>
                  </a:lnTo>
                  <a:lnTo>
                    <a:pt x="743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0" name="Google Shape;20280;p94"/>
            <p:cNvSpPr/>
            <p:nvPr/>
          </p:nvSpPr>
          <p:spPr>
            <a:xfrm>
              <a:off x="-10292425" y="4121225"/>
              <a:ext cx="159125" cy="30750"/>
            </a:xfrm>
            <a:custGeom>
              <a:avLst/>
              <a:gdLst/>
              <a:ahLst/>
              <a:cxnLst/>
              <a:rect l="l" t="t" r="r" b="b"/>
              <a:pathLst>
                <a:path w="6365" h="1230" extrusionOk="0">
                  <a:moveTo>
                    <a:pt x="694" y="0"/>
                  </a:moveTo>
                  <a:cubicBezTo>
                    <a:pt x="694" y="158"/>
                    <a:pt x="662" y="316"/>
                    <a:pt x="631" y="442"/>
                  </a:cubicBezTo>
                  <a:cubicBezTo>
                    <a:pt x="505" y="757"/>
                    <a:pt x="284" y="1040"/>
                    <a:pt x="1" y="1229"/>
                  </a:cubicBezTo>
                  <a:lnTo>
                    <a:pt x="6365" y="1229"/>
                  </a:lnTo>
                  <a:cubicBezTo>
                    <a:pt x="6018" y="1040"/>
                    <a:pt x="5798" y="788"/>
                    <a:pt x="5672" y="442"/>
                  </a:cubicBezTo>
                  <a:cubicBezTo>
                    <a:pt x="5577" y="284"/>
                    <a:pt x="5577" y="126"/>
                    <a:pt x="557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1" name="Google Shape;20281;p94"/>
            <p:cNvSpPr/>
            <p:nvPr/>
          </p:nvSpPr>
          <p:spPr>
            <a:xfrm>
              <a:off x="-10370400" y="4049550"/>
              <a:ext cx="310350" cy="91400"/>
            </a:xfrm>
            <a:custGeom>
              <a:avLst/>
              <a:gdLst/>
              <a:ahLst/>
              <a:cxnLst/>
              <a:rect l="l" t="t" r="r" b="b"/>
              <a:pathLst>
                <a:path w="12414" h="3656" extrusionOk="0">
                  <a:moveTo>
                    <a:pt x="2049" y="1"/>
                  </a:moveTo>
                  <a:cubicBezTo>
                    <a:pt x="977" y="1"/>
                    <a:pt x="95" y="820"/>
                    <a:pt x="1" y="1891"/>
                  </a:cubicBezTo>
                  <a:cubicBezTo>
                    <a:pt x="95" y="2867"/>
                    <a:pt x="946" y="3655"/>
                    <a:pt x="1954" y="3655"/>
                  </a:cubicBezTo>
                  <a:cubicBezTo>
                    <a:pt x="2427" y="3655"/>
                    <a:pt x="2773" y="3340"/>
                    <a:pt x="2899" y="3025"/>
                  </a:cubicBezTo>
                  <a:cubicBezTo>
                    <a:pt x="2931" y="2867"/>
                    <a:pt x="2962" y="2678"/>
                    <a:pt x="2805" y="2521"/>
                  </a:cubicBezTo>
                  <a:cubicBezTo>
                    <a:pt x="2729" y="2461"/>
                    <a:pt x="2618" y="2422"/>
                    <a:pt x="2520" y="2422"/>
                  </a:cubicBezTo>
                  <a:cubicBezTo>
                    <a:pt x="2411" y="2422"/>
                    <a:pt x="2317" y="2469"/>
                    <a:pt x="2301" y="2584"/>
                  </a:cubicBezTo>
                  <a:cubicBezTo>
                    <a:pt x="2274" y="2793"/>
                    <a:pt x="2097" y="2915"/>
                    <a:pt x="1911" y="2915"/>
                  </a:cubicBezTo>
                  <a:cubicBezTo>
                    <a:pt x="1873" y="2915"/>
                    <a:pt x="1834" y="2910"/>
                    <a:pt x="1796" y="2899"/>
                  </a:cubicBezTo>
                  <a:cubicBezTo>
                    <a:pt x="1544" y="2867"/>
                    <a:pt x="1418" y="2647"/>
                    <a:pt x="1481" y="2395"/>
                  </a:cubicBezTo>
                  <a:cubicBezTo>
                    <a:pt x="1595" y="1848"/>
                    <a:pt x="2036" y="1594"/>
                    <a:pt x="2500" y="1594"/>
                  </a:cubicBezTo>
                  <a:cubicBezTo>
                    <a:pt x="2811" y="1594"/>
                    <a:pt x="3132" y="1708"/>
                    <a:pt x="3372" y="1922"/>
                  </a:cubicBezTo>
                  <a:lnTo>
                    <a:pt x="3466" y="2048"/>
                  </a:lnTo>
                  <a:lnTo>
                    <a:pt x="8917" y="2048"/>
                  </a:lnTo>
                  <a:lnTo>
                    <a:pt x="9043" y="1922"/>
                  </a:lnTo>
                  <a:cubicBezTo>
                    <a:pt x="9262" y="1715"/>
                    <a:pt x="9561" y="1612"/>
                    <a:pt x="9856" y="1612"/>
                  </a:cubicBezTo>
                  <a:cubicBezTo>
                    <a:pt x="10325" y="1612"/>
                    <a:pt x="10785" y="1873"/>
                    <a:pt x="10901" y="2395"/>
                  </a:cubicBezTo>
                  <a:cubicBezTo>
                    <a:pt x="10964" y="2647"/>
                    <a:pt x="10838" y="2836"/>
                    <a:pt x="10618" y="2899"/>
                  </a:cubicBezTo>
                  <a:cubicBezTo>
                    <a:pt x="10575" y="2910"/>
                    <a:pt x="10533" y="2915"/>
                    <a:pt x="10494" y="2915"/>
                  </a:cubicBezTo>
                  <a:cubicBezTo>
                    <a:pt x="10304" y="2915"/>
                    <a:pt x="10161" y="2793"/>
                    <a:pt x="10082" y="2584"/>
                  </a:cubicBezTo>
                  <a:cubicBezTo>
                    <a:pt x="10066" y="2469"/>
                    <a:pt x="9963" y="2422"/>
                    <a:pt x="9851" y="2422"/>
                  </a:cubicBezTo>
                  <a:cubicBezTo>
                    <a:pt x="9749" y="2422"/>
                    <a:pt x="9638" y="2461"/>
                    <a:pt x="9578" y="2521"/>
                  </a:cubicBezTo>
                  <a:cubicBezTo>
                    <a:pt x="9421" y="2678"/>
                    <a:pt x="9452" y="2867"/>
                    <a:pt x="9515" y="3025"/>
                  </a:cubicBezTo>
                  <a:cubicBezTo>
                    <a:pt x="9610" y="3340"/>
                    <a:pt x="10019" y="3655"/>
                    <a:pt x="10460" y="3655"/>
                  </a:cubicBezTo>
                  <a:cubicBezTo>
                    <a:pt x="11311" y="3655"/>
                    <a:pt x="12067" y="3056"/>
                    <a:pt x="12288" y="2269"/>
                  </a:cubicBezTo>
                  <a:cubicBezTo>
                    <a:pt x="12288" y="2206"/>
                    <a:pt x="12351" y="2111"/>
                    <a:pt x="12351" y="2048"/>
                  </a:cubicBezTo>
                  <a:cubicBezTo>
                    <a:pt x="12414" y="883"/>
                    <a:pt x="11468" y="1"/>
                    <a:pt x="103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2" name="Google Shape;20282;p94"/>
            <p:cNvSpPr/>
            <p:nvPr/>
          </p:nvSpPr>
          <p:spPr>
            <a:xfrm>
              <a:off x="-10328650" y="4173200"/>
              <a:ext cx="226850" cy="30750"/>
            </a:xfrm>
            <a:custGeom>
              <a:avLst/>
              <a:gdLst/>
              <a:ahLst/>
              <a:cxnLst/>
              <a:rect l="l" t="t" r="r" b="b"/>
              <a:pathLst>
                <a:path w="9074" h="1230" extrusionOk="0">
                  <a:moveTo>
                    <a:pt x="0" y="1"/>
                  </a:moveTo>
                  <a:cubicBezTo>
                    <a:pt x="0" y="694"/>
                    <a:pt x="536" y="1229"/>
                    <a:pt x="1198" y="1229"/>
                  </a:cubicBezTo>
                  <a:lnTo>
                    <a:pt x="7814" y="1229"/>
                  </a:lnTo>
                  <a:cubicBezTo>
                    <a:pt x="8507" y="1229"/>
                    <a:pt x="9074" y="694"/>
                    <a:pt x="907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3" name="Google Shape;20283;p94"/>
            <p:cNvSpPr/>
            <p:nvPr/>
          </p:nvSpPr>
          <p:spPr>
            <a:xfrm>
              <a:off x="-10328650" y="4360650"/>
              <a:ext cx="226850" cy="41000"/>
            </a:xfrm>
            <a:custGeom>
              <a:avLst/>
              <a:gdLst/>
              <a:ahLst/>
              <a:cxnLst/>
              <a:rect l="l" t="t" r="r" b="b"/>
              <a:pathLst>
                <a:path w="9074" h="1640" extrusionOk="0">
                  <a:moveTo>
                    <a:pt x="410" y="1"/>
                  </a:moveTo>
                  <a:cubicBezTo>
                    <a:pt x="189" y="1"/>
                    <a:pt x="0" y="190"/>
                    <a:pt x="0" y="379"/>
                  </a:cubicBezTo>
                  <a:lnTo>
                    <a:pt x="0" y="1230"/>
                  </a:lnTo>
                  <a:cubicBezTo>
                    <a:pt x="0" y="1450"/>
                    <a:pt x="189" y="1639"/>
                    <a:pt x="410" y="1639"/>
                  </a:cubicBezTo>
                  <a:lnTo>
                    <a:pt x="8696" y="1639"/>
                  </a:lnTo>
                  <a:cubicBezTo>
                    <a:pt x="8916" y="1639"/>
                    <a:pt x="9074" y="1450"/>
                    <a:pt x="9074" y="1230"/>
                  </a:cubicBezTo>
                  <a:lnTo>
                    <a:pt x="9074" y="379"/>
                  </a:lnTo>
                  <a:cubicBezTo>
                    <a:pt x="9074" y="158"/>
                    <a:pt x="8885" y="1"/>
                    <a:pt x="86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284" name="Google Shape;20284;p94"/>
          <p:cNvGrpSpPr/>
          <p:nvPr/>
        </p:nvGrpSpPr>
        <p:grpSpPr>
          <a:xfrm>
            <a:off x="6630066" y="2891668"/>
            <a:ext cx="379236" cy="354847"/>
            <a:chOff x="-8674650" y="3210975"/>
            <a:chExt cx="376525" cy="352275"/>
          </a:xfrm>
        </p:grpSpPr>
        <p:sp>
          <p:nvSpPr>
            <p:cNvPr id="20285" name="Google Shape;20285;p94"/>
            <p:cNvSpPr/>
            <p:nvPr/>
          </p:nvSpPr>
          <p:spPr>
            <a:xfrm>
              <a:off x="-8542325" y="3335375"/>
              <a:ext cx="112650" cy="104375"/>
            </a:xfrm>
            <a:custGeom>
              <a:avLst/>
              <a:gdLst/>
              <a:ahLst/>
              <a:cxnLst/>
              <a:rect l="l" t="t" r="r" b="b"/>
              <a:pathLst>
                <a:path w="4506" h="4175" extrusionOk="0">
                  <a:moveTo>
                    <a:pt x="2226" y="843"/>
                  </a:moveTo>
                  <a:cubicBezTo>
                    <a:pt x="2537" y="843"/>
                    <a:pt x="2852" y="969"/>
                    <a:pt x="3120" y="1221"/>
                  </a:cubicBezTo>
                  <a:cubicBezTo>
                    <a:pt x="3624" y="1694"/>
                    <a:pt x="3624" y="2545"/>
                    <a:pt x="3120" y="3017"/>
                  </a:cubicBezTo>
                  <a:cubicBezTo>
                    <a:pt x="2883" y="3238"/>
                    <a:pt x="2568" y="3348"/>
                    <a:pt x="2249" y="3348"/>
                  </a:cubicBezTo>
                  <a:cubicBezTo>
                    <a:pt x="1930" y="3348"/>
                    <a:pt x="1607" y="3238"/>
                    <a:pt x="1355" y="3017"/>
                  </a:cubicBezTo>
                  <a:cubicBezTo>
                    <a:pt x="883" y="2545"/>
                    <a:pt x="883" y="1694"/>
                    <a:pt x="1355" y="1221"/>
                  </a:cubicBezTo>
                  <a:cubicBezTo>
                    <a:pt x="1607" y="969"/>
                    <a:pt x="1915" y="843"/>
                    <a:pt x="2226" y="843"/>
                  </a:cubicBezTo>
                  <a:close/>
                  <a:moveTo>
                    <a:pt x="2277" y="1"/>
                  </a:moveTo>
                  <a:cubicBezTo>
                    <a:pt x="1749" y="1"/>
                    <a:pt x="1214" y="197"/>
                    <a:pt x="788" y="591"/>
                  </a:cubicBezTo>
                  <a:cubicBezTo>
                    <a:pt x="1" y="1379"/>
                    <a:pt x="1" y="2765"/>
                    <a:pt x="788" y="3584"/>
                  </a:cubicBezTo>
                  <a:cubicBezTo>
                    <a:pt x="1182" y="3978"/>
                    <a:pt x="1718" y="4175"/>
                    <a:pt x="2253" y="4175"/>
                  </a:cubicBezTo>
                  <a:cubicBezTo>
                    <a:pt x="2789" y="4175"/>
                    <a:pt x="3324" y="3978"/>
                    <a:pt x="3718" y="3584"/>
                  </a:cubicBezTo>
                  <a:cubicBezTo>
                    <a:pt x="4506" y="2797"/>
                    <a:pt x="4506" y="1442"/>
                    <a:pt x="3718" y="591"/>
                  </a:cubicBezTo>
                  <a:cubicBezTo>
                    <a:pt x="3324" y="197"/>
                    <a:pt x="2805" y="1"/>
                    <a:pt x="22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6" name="Google Shape;20286;p94"/>
            <p:cNvSpPr/>
            <p:nvPr/>
          </p:nvSpPr>
          <p:spPr>
            <a:xfrm>
              <a:off x="-8496650" y="3377125"/>
              <a:ext cx="22875" cy="20900"/>
            </a:xfrm>
            <a:custGeom>
              <a:avLst/>
              <a:gdLst/>
              <a:ahLst/>
              <a:cxnLst/>
              <a:rect l="l" t="t" r="r" b="b"/>
              <a:pathLst>
                <a:path w="915" h="836" extrusionOk="0">
                  <a:moveTo>
                    <a:pt x="458" y="0"/>
                  </a:moveTo>
                  <a:cubicBezTo>
                    <a:pt x="348" y="0"/>
                    <a:pt x="237" y="40"/>
                    <a:pt x="159" y="118"/>
                  </a:cubicBezTo>
                  <a:cubicBezTo>
                    <a:pt x="1" y="276"/>
                    <a:pt x="1" y="560"/>
                    <a:pt x="159" y="717"/>
                  </a:cubicBezTo>
                  <a:cubicBezTo>
                    <a:pt x="237" y="796"/>
                    <a:pt x="348" y="835"/>
                    <a:pt x="458" y="835"/>
                  </a:cubicBezTo>
                  <a:cubicBezTo>
                    <a:pt x="568" y="835"/>
                    <a:pt x="678" y="796"/>
                    <a:pt x="757" y="717"/>
                  </a:cubicBezTo>
                  <a:cubicBezTo>
                    <a:pt x="915" y="560"/>
                    <a:pt x="915" y="276"/>
                    <a:pt x="757" y="118"/>
                  </a:cubicBezTo>
                  <a:cubicBezTo>
                    <a:pt x="678" y="40"/>
                    <a:pt x="568" y="0"/>
                    <a:pt x="4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7" name="Google Shape;20287;p94"/>
            <p:cNvSpPr/>
            <p:nvPr/>
          </p:nvSpPr>
          <p:spPr>
            <a:xfrm>
              <a:off x="-8540750" y="3332825"/>
              <a:ext cx="242625" cy="230425"/>
            </a:xfrm>
            <a:custGeom>
              <a:avLst/>
              <a:gdLst/>
              <a:ahLst/>
              <a:cxnLst/>
              <a:rect l="l" t="t" r="r" b="b"/>
              <a:pathLst>
                <a:path w="9705" h="9217" extrusionOk="0">
                  <a:moveTo>
                    <a:pt x="8917" y="0"/>
                  </a:moveTo>
                  <a:lnTo>
                    <a:pt x="4978" y="1449"/>
                  </a:lnTo>
                  <a:cubicBezTo>
                    <a:pt x="5262" y="2521"/>
                    <a:pt x="4947" y="3529"/>
                    <a:pt x="4254" y="4253"/>
                  </a:cubicBezTo>
                  <a:cubicBezTo>
                    <a:pt x="3721" y="4763"/>
                    <a:pt x="2999" y="5069"/>
                    <a:pt x="2241" y="5069"/>
                  </a:cubicBezTo>
                  <a:cubicBezTo>
                    <a:pt x="1969" y="5069"/>
                    <a:pt x="1693" y="5030"/>
                    <a:pt x="1418" y="4946"/>
                  </a:cubicBezTo>
                  <a:lnTo>
                    <a:pt x="1" y="8853"/>
                  </a:lnTo>
                  <a:cubicBezTo>
                    <a:pt x="727" y="9095"/>
                    <a:pt x="1483" y="9216"/>
                    <a:pt x="2238" y="9216"/>
                  </a:cubicBezTo>
                  <a:cubicBezTo>
                    <a:pt x="4038" y="9216"/>
                    <a:pt x="5830" y="8528"/>
                    <a:pt x="7184" y="7152"/>
                  </a:cubicBezTo>
                  <a:cubicBezTo>
                    <a:pt x="9137" y="5230"/>
                    <a:pt x="9704" y="2426"/>
                    <a:pt x="891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8" name="Google Shape;20288;p94"/>
            <p:cNvSpPr/>
            <p:nvPr/>
          </p:nvSpPr>
          <p:spPr>
            <a:xfrm>
              <a:off x="-8645500" y="3428125"/>
              <a:ext cx="120525" cy="118950"/>
            </a:xfrm>
            <a:custGeom>
              <a:avLst/>
              <a:gdLst/>
              <a:ahLst/>
              <a:cxnLst/>
              <a:rect l="l" t="t" r="r" b="b"/>
              <a:pathLst>
                <a:path w="4821" h="4758" extrusionOk="0">
                  <a:moveTo>
                    <a:pt x="3939" y="0"/>
                  </a:moveTo>
                  <a:lnTo>
                    <a:pt x="1" y="1418"/>
                  </a:lnTo>
                  <a:cubicBezTo>
                    <a:pt x="347" y="2143"/>
                    <a:pt x="788" y="2804"/>
                    <a:pt x="1387" y="3403"/>
                  </a:cubicBezTo>
                  <a:cubicBezTo>
                    <a:pt x="1985" y="3970"/>
                    <a:pt x="2678" y="4442"/>
                    <a:pt x="3403" y="4757"/>
                  </a:cubicBezTo>
                  <a:lnTo>
                    <a:pt x="4821" y="819"/>
                  </a:lnTo>
                  <a:cubicBezTo>
                    <a:pt x="4663" y="756"/>
                    <a:pt x="4506" y="599"/>
                    <a:pt x="4348" y="473"/>
                  </a:cubicBezTo>
                  <a:cubicBezTo>
                    <a:pt x="4191" y="315"/>
                    <a:pt x="4065" y="158"/>
                    <a:pt x="39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9" name="Google Shape;20289;p94"/>
            <p:cNvSpPr/>
            <p:nvPr/>
          </p:nvSpPr>
          <p:spPr>
            <a:xfrm>
              <a:off x="-8448600" y="3227275"/>
              <a:ext cx="122900" cy="122900"/>
            </a:xfrm>
            <a:custGeom>
              <a:avLst/>
              <a:gdLst/>
              <a:ahLst/>
              <a:cxnLst/>
              <a:rect l="l" t="t" r="r" b="b"/>
              <a:pathLst>
                <a:path w="4916" h="4916" extrusionOk="0">
                  <a:moveTo>
                    <a:pt x="1419" y="1"/>
                  </a:moveTo>
                  <a:lnTo>
                    <a:pt x="1" y="3939"/>
                  </a:lnTo>
                  <a:cubicBezTo>
                    <a:pt x="190" y="4065"/>
                    <a:pt x="410" y="4191"/>
                    <a:pt x="568" y="4380"/>
                  </a:cubicBezTo>
                  <a:cubicBezTo>
                    <a:pt x="725" y="4537"/>
                    <a:pt x="883" y="4726"/>
                    <a:pt x="977" y="4915"/>
                  </a:cubicBezTo>
                  <a:lnTo>
                    <a:pt x="4916" y="3466"/>
                  </a:lnTo>
                  <a:cubicBezTo>
                    <a:pt x="4569" y="2710"/>
                    <a:pt x="4096" y="2017"/>
                    <a:pt x="3498" y="1418"/>
                  </a:cubicBezTo>
                  <a:cubicBezTo>
                    <a:pt x="2931" y="820"/>
                    <a:pt x="2175" y="347"/>
                    <a:pt x="14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0" name="Google Shape;20290;p94"/>
            <p:cNvSpPr/>
            <p:nvPr/>
          </p:nvSpPr>
          <p:spPr>
            <a:xfrm>
              <a:off x="-8674650" y="3210975"/>
              <a:ext cx="241825" cy="232925"/>
            </a:xfrm>
            <a:custGeom>
              <a:avLst/>
              <a:gdLst/>
              <a:ahLst/>
              <a:cxnLst/>
              <a:rect l="l" t="t" r="r" b="b"/>
              <a:pathLst>
                <a:path w="9673" h="9317" extrusionOk="0">
                  <a:moveTo>
                    <a:pt x="7515" y="0"/>
                  </a:moveTo>
                  <a:cubicBezTo>
                    <a:pt x="5700" y="0"/>
                    <a:pt x="3894" y="698"/>
                    <a:pt x="2521" y="2070"/>
                  </a:cubicBezTo>
                  <a:cubicBezTo>
                    <a:pt x="568" y="3992"/>
                    <a:pt x="1" y="6827"/>
                    <a:pt x="820" y="9316"/>
                  </a:cubicBezTo>
                  <a:lnTo>
                    <a:pt x="4758" y="7899"/>
                  </a:lnTo>
                  <a:cubicBezTo>
                    <a:pt x="4475" y="6796"/>
                    <a:pt x="4790" y="5693"/>
                    <a:pt x="5514" y="5000"/>
                  </a:cubicBezTo>
                  <a:cubicBezTo>
                    <a:pt x="6037" y="4454"/>
                    <a:pt x="6793" y="4194"/>
                    <a:pt x="7538" y="4194"/>
                  </a:cubicBezTo>
                  <a:cubicBezTo>
                    <a:pt x="7781" y="4194"/>
                    <a:pt x="8023" y="4221"/>
                    <a:pt x="8255" y="4276"/>
                  </a:cubicBezTo>
                  <a:lnTo>
                    <a:pt x="9673" y="337"/>
                  </a:lnTo>
                  <a:cubicBezTo>
                    <a:pt x="8970" y="112"/>
                    <a:pt x="8242" y="0"/>
                    <a:pt x="75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291" name="Google Shape;20291;p94"/>
          <p:cNvGrpSpPr/>
          <p:nvPr/>
        </p:nvGrpSpPr>
        <p:grpSpPr>
          <a:xfrm>
            <a:off x="5301563" y="1531633"/>
            <a:ext cx="356221" cy="356257"/>
            <a:chOff x="-13512225" y="3211525"/>
            <a:chExt cx="353675" cy="353675"/>
          </a:xfrm>
        </p:grpSpPr>
        <p:sp>
          <p:nvSpPr>
            <p:cNvPr id="20292" name="Google Shape;20292;p94"/>
            <p:cNvSpPr/>
            <p:nvPr/>
          </p:nvSpPr>
          <p:spPr>
            <a:xfrm>
              <a:off x="-13283825" y="3482475"/>
              <a:ext cx="125275" cy="82725"/>
            </a:xfrm>
            <a:custGeom>
              <a:avLst/>
              <a:gdLst/>
              <a:ahLst/>
              <a:cxnLst/>
              <a:rect l="l" t="t" r="r" b="b"/>
              <a:pathLst>
                <a:path w="5011" h="3309" extrusionOk="0">
                  <a:moveTo>
                    <a:pt x="1671" y="0"/>
                  </a:moveTo>
                  <a:cubicBezTo>
                    <a:pt x="757" y="0"/>
                    <a:pt x="1" y="725"/>
                    <a:pt x="1" y="1638"/>
                  </a:cubicBezTo>
                  <a:cubicBezTo>
                    <a:pt x="1" y="2552"/>
                    <a:pt x="757" y="3308"/>
                    <a:pt x="1671" y="3308"/>
                  </a:cubicBezTo>
                  <a:cubicBezTo>
                    <a:pt x="2269" y="3308"/>
                    <a:pt x="2584" y="3056"/>
                    <a:pt x="4790" y="1985"/>
                  </a:cubicBezTo>
                  <a:cubicBezTo>
                    <a:pt x="4884" y="1953"/>
                    <a:pt x="5010" y="1796"/>
                    <a:pt x="5010" y="1638"/>
                  </a:cubicBezTo>
                  <a:cubicBezTo>
                    <a:pt x="5010" y="1481"/>
                    <a:pt x="4947" y="1323"/>
                    <a:pt x="4790" y="1292"/>
                  </a:cubicBezTo>
                  <a:cubicBezTo>
                    <a:pt x="2584" y="221"/>
                    <a:pt x="2269" y="0"/>
                    <a:pt x="16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3" name="Google Shape;20293;p94"/>
            <p:cNvSpPr/>
            <p:nvPr/>
          </p:nvSpPr>
          <p:spPr>
            <a:xfrm>
              <a:off x="-13512225" y="3211525"/>
              <a:ext cx="353675" cy="249700"/>
            </a:xfrm>
            <a:custGeom>
              <a:avLst/>
              <a:gdLst/>
              <a:ahLst/>
              <a:cxnLst/>
              <a:rect l="l" t="t" r="r" b="b"/>
              <a:pathLst>
                <a:path w="14147" h="9988" extrusionOk="0">
                  <a:moveTo>
                    <a:pt x="6679" y="1702"/>
                  </a:moveTo>
                  <a:cubicBezTo>
                    <a:pt x="7152" y="1702"/>
                    <a:pt x="7499" y="2048"/>
                    <a:pt x="7499" y="2521"/>
                  </a:cubicBezTo>
                  <a:cubicBezTo>
                    <a:pt x="7499" y="2993"/>
                    <a:pt x="7152" y="3340"/>
                    <a:pt x="6679" y="3340"/>
                  </a:cubicBezTo>
                  <a:cubicBezTo>
                    <a:pt x="6207" y="3340"/>
                    <a:pt x="5829" y="2993"/>
                    <a:pt x="5829" y="2521"/>
                  </a:cubicBezTo>
                  <a:cubicBezTo>
                    <a:pt x="5829" y="2048"/>
                    <a:pt x="6207" y="1702"/>
                    <a:pt x="6679" y="1702"/>
                  </a:cubicBezTo>
                  <a:close/>
                  <a:moveTo>
                    <a:pt x="4191" y="2143"/>
                  </a:moveTo>
                  <a:cubicBezTo>
                    <a:pt x="4663" y="2143"/>
                    <a:pt x="5010" y="2489"/>
                    <a:pt x="5010" y="2962"/>
                  </a:cubicBezTo>
                  <a:cubicBezTo>
                    <a:pt x="5010" y="3434"/>
                    <a:pt x="4663" y="3781"/>
                    <a:pt x="4191" y="3781"/>
                  </a:cubicBezTo>
                  <a:cubicBezTo>
                    <a:pt x="3718" y="3781"/>
                    <a:pt x="3371" y="3434"/>
                    <a:pt x="3371" y="2962"/>
                  </a:cubicBezTo>
                  <a:cubicBezTo>
                    <a:pt x="3371" y="2489"/>
                    <a:pt x="3718" y="2143"/>
                    <a:pt x="4191" y="2143"/>
                  </a:cubicBezTo>
                  <a:close/>
                  <a:moveTo>
                    <a:pt x="2521" y="4191"/>
                  </a:moveTo>
                  <a:cubicBezTo>
                    <a:pt x="2993" y="4191"/>
                    <a:pt x="3371" y="4537"/>
                    <a:pt x="3371" y="5010"/>
                  </a:cubicBezTo>
                  <a:cubicBezTo>
                    <a:pt x="3371" y="5482"/>
                    <a:pt x="2993" y="5829"/>
                    <a:pt x="2521" y="5829"/>
                  </a:cubicBezTo>
                  <a:cubicBezTo>
                    <a:pt x="2048" y="5829"/>
                    <a:pt x="1702" y="5482"/>
                    <a:pt x="1702" y="5010"/>
                  </a:cubicBezTo>
                  <a:cubicBezTo>
                    <a:pt x="1702" y="4537"/>
                    <a:pt x="2048" y="4191"/>
                    <a:pt x="2521" y="4191"/>
                  </a:cubicBezTo>
                  <a:close/>
                  <a:moveTo>
                    <a:pt x="10397" y="3340"/>
                  </a:moveTo>
                  <a:cubicBezTo>
                    <a:pt x="11563" y="3340"/>
                    <a:pt x="12508" y="4096"/>
                    <a:pt x="12508" y="5010"/>
                  </a:cubicBezTo>
                  <a:cubicBezTo>
                    <a:pt x="12508" y="5923"/>
                    <a:pt x="11563" y="6648"/>
                    <a:pt x="10397" y="6648"/>
                  </a:cubicBezTo>
                  <a:cubicBezTo>
                    <a:pt x="9263" y="6648"/>
                    <a:pt x="8318" y="5892"/>
                    <a:pt x="8318" y="5010"/>
                  </a:cubicBezTo>
                  <a:cubicBezTo>
                    <a:pt x="8318" y="4096"/>
                    <a:pt x="9263" y="3340"/>
                    <a:pt x="10397" y="3340"/>
                  </a:cubicBezTo>
                  <a:close/>
                  <a:moveTo>
                    <a:pt x="4191" y="6270"/>
                  </a:moveTo>
                  <a:cubicBezTo>
                    <a:pt x="4663" y="6270"/>
                    <a:pt x="5010" y="6616"/>
                    <a:pt x="5010" y="7089"/>
                  </a:cubicBezTo>
                  <a:cubicBezTo>
                    <a:pt x="5010" y="7562"/>
                    <a:pt x="4663" y="7908"/>
                    <a:pt x="4191" y="7908"/>
                  </a:cubicBezTo>
                  <a:cubicBezTo>
                    <a:pt x="3718" y="7908"/>
                    <a:pt x="3371" y="7562"/>
                    <a:pt x="3371" y="7089"/>
                  </a:cubicBezTo>
                  <a:cubicBezTo>
                    <a:pt x="3371" y="6616"/>
                    <a:pt x="3718" y="6270"/>
                    <a:pt x="4191" y="6270"/>
                  </a:cubicBezTo>
                  <a:close/>
                  <a:moveTo>
                    <a:pt x="6679" y="6648"/>
                  </a:moveTo>
                  <a:cubicBezTo>
                    <a:pt x="7152" y="6648"/>
                    <a:pt x="7499" y="6994"/>
                    <a:pt x="7499" y="7499"/>
                  </a:cubicBezTo>
                  <a:cubicBezTo>
                    <a:pt x="7499" y="7971"/>
                    <a:pt x="7152" y="8318"/>
                    <a:pt x="6679" y="8318"/>
                  </a:cubicBezTo>
                  <a:cubicBezTo>
                    <a:pt x="6207" y="8318"/>
                    <a:pt x="5829" y="7971"/>
                    <a:pt x="5829" y="7499"/>
                  </a:cubicBezTo>
                  <a:cubicBezTo>
                    <a:pt x="5829" y="7057"/>
                    <a:pt x="6207" y="6648"/>
                    <a:pt x="6679" y="6648"/>
                  </a:cubicBezTo>
                  <a:close/>
                  <a:moveTo>
                    <a:pt x="7089" y="0"/>
                  </a:moveTo>
                  <a:cubicBezTo>
                    <a:pt x="3245" y="0"/>
                    <a:pt x="63" y="2237"/>
                    <a:pt x="63" y="5010"/>
                  </a:cubicBezTo>
                  <a:cubicBezTo>
                    <a:pt x="0" y="7751"/>
                    <a:pt x="3214" y="9987"/>
                    <a:pt x="7089" y="9987"/>
                  </a:cubicBezTo>
                  <a:cubicBezTo>
                    <a:pt x="10964" y="9987"/>
                    <a:pt x="14146" y="7751"/>
                    <a:pt x="14146" y="5010"/>
                  </a:cubicBezTo>
                  <a:cubicBezTo>
                    <a:pt x="14146" y="2300"/>
                    <a:pt x="10964" y="0"/>
                    <a:pt x="70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4" name="Google Shape;20294;p94"/>
            <p:cNvSpPr/>
            <p:nvPr/>
          </p:nvSpPr>
          <p:spPr>
            <a:xfrm>
              <a:off x="-13512225" y="3483250"/>
              <a:ext cx="100050" cy="81150"/>
            </a:xfrm>
            <a:custGeom>
              <a:avLst/>
              <a:gdLst/>
              <a:ahLst/>
              <a:cxnLst/>
              <a:rect l="l" t="t" r="r" b="b"/>
              <a:pathLst>
                <a:path w="4002" h="3246" extrusionOk="0">
                  <a:moveTo>
                    <a:pt x="4002" y="1"/>
                  </a:moveTo>
                  <a:cubicBezTo>
                    <a:pt x="2206" y="127"/>
                    <a:pt x="63" y="536"/>
                    <a:pt x="63" y="1607"/>
                  </a:cubicBezTo>
                  <a:cubicBezTo>
                    <a:pt x="0" y="2710"/>
                    <a:pt x="2174" y="3120"/>
                    <a:pt x="4002" y="3246"/>
                  </a:cubicBezTo>
                  <a:cubicBezTo>
                    <a:pt x="3592" y="2805"/>
                    <a:pt x="3371" y="2206"/>
                    <a:pt x="3371" y="1607"/>
                  </a:cubicBezTo>
                  <a:cubicBezTo>
                    <a:pt x="3371" y="1040"/>
                    <a:pt x="3592" y="442"/>
                    <a:pt x="40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5" name="Google Shape;20295;p94"/>
            <p:cNvSpPr/>
            <p:nvPr/>
          </p:nvSpPr>
          <p:spPr>
            <a:xfrm>
              <a:off x="-13407475" y="3483250"/>
              <a:ext cx="36250" cy="81150"/>
            </a:xfrm>
            <a:custGeom>
              <a:avLst/>
              <a:gdLst/>
              <a:ahLst/>
              <a:cxnLst/>
              <a:rect l="l" t="t" r="r" b="b"/>
              <a:pathLst>
                <a:path w="1450" h="3246" extrusionOk="0">
                  <a:moveTo>
                    <a:pt x="1418" y="1"/>
                  </a:moveTo>
                  <a:lnTo>
                    <a:pt x="1418" y="1"/>
                  </a:lnTo>
                  <a:cubicBezTo>
                    <a:pt x="1103" y="32"/>
                    <a:pt x="788" y="190"/>
                    <a:pt x="505" y="442"/>
                  </a:cubicBezTo>
                  <a:cubicBezTo>
                    <a:pt x="190" y="757"/>
                    <a:pt x="1" y="1166"/>
                    <a:pt x="1" y="1607"/>
                  </a:cubicBezTo>
                  <a:cubicBezTo>
                    <a:pt x="1" y="2048"/>
                    <a:pt x="158" y="2489"/>
                    <a:pt x="505" y="2805"/>
                  </a:cubicBezTo>
                  <a:cubicBezTo>
                    <a:pt x="788" y="3025"/>
                    <a:pt x="1103" y="3183"/>
                    <a:pt x="1450" y="3246"/>
                  </a:cubicBezTo>
                  <a:cubicBezTo>
                    <a:pt x="1072" y="2805"/>
                    <a:pt x="820" y="2206"/>
                    <a:pt x="820" y="1607"/>
                  </a:cubicBezTo>
                  <a:cubicBezTo>
                    <a:pt x="820" y="977"/>
                    <a:pt x="1072" y="442"/>
                    <a:pt x="1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6" name="Google Shape;20296;p94"/>
            <p:cNvSpPr/>
            <p:nvPr/>
          </p:nvSpPr>
          <p:spPr>
            <a:xfrm>
              <a:off x="-13366525" y="3485625"/>
              <a:ext cx="70125" cy="76425"/>
            </a:xfrm>
            <a:custGeom>
              <a:avLst/>
              <a:gdLst/>
              <a:ahLst/>
              <a:cxnLst/>
              <a:rect l="l" t="t" r="r" b="b"/>
              <a:pathLst>
                <a:path w="2805" h="3057" extrusionOk="0">
                  <a:moveTo>
                    <a:pt x="1072" y="0"/>
                  </a:moveTo>
                  <a:cubicBezTo>
                    <a:pt x="442" y="221"/>
                    <a:pt x="1" y="819"/>
                    <a:pt x="1" y="1512"/>
                  </a:cubicBezTo>
                  <a:cubicBezTo>
                    <a:pt x="1" y="2237"/>
                    <a:pt x="442" y="2836"/>
                    <a:pt x="1072" y="3056"/>
                  </a:cubicBezTo>
                  <a:cubicBezTo>
                    <a:pt x="1702" y="2962"/>
                    <a:pt x="2301" y="2867"/>
                    <a:pt x="2805" y="2710"/>
                  </a:cubicBezTo>
                  <a:cubicBezTo>
                    <a:pt x="2616" y="2363"/>
                    <a:pt x="2490" y="1953"/>
                    <a:pt x="2490" y="1512"/>
                  </a:cubicBezTo>
                  <a:cubicBezTo>
                    <a:pt x="2490" y="1071"/>
                    <a:pt x="2616" y="693"/>
                    <a:pt x="2805" y="347"/>
                  </a:cubicBezTo>
                  <a:cubicBezTo>
                    <a:pt x="2301" y="189"/>
                    <a:pt x="1702" y="63"/>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297" name="Google Shape;20297;p94"/>
          <p:cNvGrpSpPr/>
          <p:nvPr/>
        </p:nvGrpSpPr>
        <p:grpSpPr>
          <a:xfrm>
            <a:off x="5301563" y="1973145"/>
            <a:ext cx="356221" cy="354670"/>
            <a:chOff x="-13512225" y="3647075"/>
            <a:chExt cx="353675" cy="352100"/>
          </a:xfrm>
        </p:grpSpPr>
        <p:sp>
          <p:nvSpPr>
            <p:cNvPr id="20298" name="Google Shape;20298;p94"/>
            <p:cNvSpPr/>
            <p:nvPr/>
          </p:nvSpPr>
          <p:spPr>
            <a:xfrm>
              <a:off x="-13344475" y="3876275"/>
              <a:ext cx="19725" cy="19725"/>
            </a:xfrm>
            <a:custGeom>
              <a:avLst/>
              <a:gdLst/>
              <a:ahLst/>
              <a:cxnLst/>
              <a:rect l="l" t="t" r="r" b="b"/>
              <a:pathLst>
                <a:path w="789" h="789" extrusionOk="0">
                  <a:moveTo>
                    <a:pt x="411" y="0"/>
                  </a:moveTo>
                  <a:cubicBezTo>
                    <a:pt x="190" y="0"/>
                    <a:pt x="1" y="158"/>
                    <a:pt x="1" y="379"/>
                  </a:cubicBezTo>
                  <a:cubicBezTo>
                    <a:pt x="1" y="599"/>
                    <a:pt x="190" y="788"/>
                    <a:pt x="411" y="788"/>
                  </a:cubicBezTo>
                  <a:cubicBezTo>
                    <a:pt x="600" y="788"/>
                    <a:pt x="789" y="599"/>
                    <a:pt x="789" y="379"/>
                  </a:cubicBezTo>
                  <a:cubicBezTo>
                    <a:pt x="789" y="158"/>
                    <a:pt x="600" y="0"/>
                    <a:pt x="4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9" name="Google Shape;20299;p94"/>
            <p:cNvSpPr/>
            <p:nvPr/>
          </p:nvSpPr>
          <p:spPr>
            <a:xfrm>
              <a:off x="-13268850" y="3854225"/>
              <a:ext cx="110300" cy="62250"/>
            </a:xfrm>
            <a:custGeom>
              <a:avLst/>
              <a:gdLst/>
              <a:ahLst/>
              <a:cxnLst/>
              <a:rect l="l" t="t" r="r" b="b"/>
              <a:pathLst>
                <a:path w="4412" h="2490" extrusionOk="0">
                  <a:moveTo>
                    <a:pt x="0" y="0"/>
                  </a:moveTo>
                  <a:cubicBezTo>
                    <a:pt x="189" y="410"/>
                    <a:pt x="284" y="788"/>
                    <a:pt x="284" y="1229"/>
                  </a:cubicBezTo>
                  <a:cubicBezTo>
                    <a:pt x="284" y="1670"/>
                    <a:pt x="158" y="2111"/>
                    <a:pt x="0" y="2489"/>
                  </a:cubicBezTo>
                  <a:lnTo>
                    <a:pt x="4411" y="2489"/>
                  </a:lnTo>
                  <a:lnTo>
                    <a:pt x="441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0" name="Google Shape;20300;p94"/>
            <p:cNvSpPr/>
            <p:nvPr/>
          </p:nvSpPr>
          <p:spPr>
            <a:xfrm>
              <a:off x="-13512225" y="3936925"/>
              <a:ext cx="353675" cy="62250"/>
            </a:xfrm>
            <a:custGeom>
              <a:avLst/>
              <a:gdLst/>
              <a:ahLst/>
              <a:cxnLst/>
              <a:rect l="l" t="t" r="r" b="b"/>
              <a:pathLst>
                <a:path w="14147" h="2490" extrusionOk="0">
                  <a:moveTo>
                    <a:pt x="63" y="0"/>
                  </a:moveTo>
                  <a:lnTo>
                    <a:pt x="63" y="1261"/>
                  </a:lnTo>
                  <a:cubicBezTo>
                    <a:pt x="0" y="1954"/>
                    <a:pt x="568" y="2489"/>
                    <a:pt x="1261" y="2489"/>
                  </a:cubicBezTo>
                  <a:lnTo>
                    <a:pt x="12886" y="2489"/>
                  </a:lnTo>
                  <a:cubicBezTo>
                    <a:pt x="13548" y="2489"/>
                    <a:pt x="14146" y="1954"/>
                    <a:pt x="14146" y="1261"/>
                  </a:cubicBezTo>
                  <a:lnTo>
                    <a:pt x="14146" y="0"/>
                  </a:lnTo>
                  <a:lnTo>
                    <a:pt x="9137" y="0"/>
                  </a:lnTo>
                  <a:cubicBezTo>
                    <a:pt x="8633" y="536"/>
                    <a:pt x="7877" y="851"/>
                    <a:pt x="7089" y="851"/>
                  </a:cubicBezTo>
                  <a:cubicBezTo>
                    <a:pt x="6301" y="851"/>
                    <a:pt x="5608" y="536"/>
                    <a:pt x="51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1" name="Google Shape;20301;p94"/>
            <p:cNvSpPr/>
            <p:nvPr/>
          </p:nvSpPr>
          <p:spPr>
            <a:xfrm>
              <a:off x="-13387000" y="3833750"/>
              <a:ext cx="104775" cy="104775"/>
            </a:xfrm>
            <a:custGeom>
              <a:avLst/>
              <a:gdLst/>
              <a:ahLst/>
              <a:cxnLst/>
              <a:rect l="l" t="t" r="r" b="b"/>
              <a:pathLst>
                <a:path w="4191" h="4191" extrusionOk="0">
                  <a:moveTo>
                    <a:pt x="2080" y="819"/>
                  </a:moveTo>
                  <a:cubicBezTo>
                    <a:pt x="2773" y="819"/>
                    <a:pt x="3340" y="1386"/>
                    <a:pt x="3340" y="2048"/>
                  </a:cubicBezTo>
                  <a:cubicBezTo>
                    <a:pt x="3340" y="2710"/>
                    <a:pt x="2773" y="3308"/>
                    <a:pt x="2080" y="3308"/>
                  </a:cubicBezTo>
                  <a:cubicBezTo>
                    <a:pt x="1418" y="3308"/>
                    <a:pt x="820" y="2773"/>
                    <a:pt x="820" y="2048"/>
                  </a:cubicBezTo>
                  <a:cubicBezTo>
                    <a:pt x="820" y="1355"/>
                    <a:pt x="1387" y="819"/>
                    <a:pt x="2080" y="819"/>
                  </a:cubicBezTo>
                  <a:close/>
                  <a:moveTo>
                    <a:pt x="2080" y="0"/>
                  </a:moveTo>
                  <a:cubicBezTo>
                    <a:pt x="946" y="0"/>
                    <a:pt x="1" y="945"/>
                    <a:pt x="1" y="2080"/>
                  </a:cubicBezTo>
                  <a:cubicBezTo>
                    <a:pt x="1" y="3214"/>
                    <a:pt x="946" y="4190"/>
                    <a:pt x="2080" y="4190"/>
                  </a:cubicBezTo>
                  <a:cubicBezTo>
                    <a:pt x="3246" y="4190"/>
                    <a:pt x="4191" y="3245"/>
                    <a:pt x="4191" y="2080"/>
                  </a:cubicBezTo>
                  <a:cubicBezTo>
                    <a:pt x="4191" y="945"/>
                    <a:pt x="3183" y="0"/>
                    <a:pt x="2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2" name="Google Shape;20302;p94"/>
            <p:cNvSpPr/>
            <p:nvPr/>
          </p:nvSpPr>
          <p:spPr>
            <a:xfrm>
              <a:off x="-13512225" y="3855000"/>
              <a:ext cx="111875" cy="62250"/>
            </a:xfrm>
            <a:custGeom>
              <a:avLst/>
              <a:gdLst/>
              <a:ahLst/>
              <a:cxnLst/>
              <a:rect l="l" t="t" r="r" b="b"/>
              <a:pathLst>
                <a:path w="4475" h="2490" extrusionOk="0">
                  <a:moveTo>
                    <a:pt x="0" y="1"/>
                  </a:moveTo>
                  <a:lnTo>
                    <a:pt x="0" y="2490"/>
                  </a:lnTo>
                  <a:lnTo>
                    <a:pt x="4474" y="2490"/>
                  </a:lnTo>
                  <a:cubicBezTo>
                    <a:pt x="4317" y="2112"/>
                    <a:pt x="4191" y="1671"/>
                    <a:pt x="4191" y="1230"/>
                  </a:cubicBezTo>
                  <a:cubicBezTo>
                    <a:pt x="4191" y="788"/>
                    <a:pt x="4317" y="379"/>
                    <a:pt x="447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3" name="Google Shape;20303;p94"/>
            <p:cNvSpPr/>
            <p:nvPr/>
          </p:nvSpPr>
          <p:spPr>
            <a:xfrm>
              <a:off x="-13490175" y="3730575"/>
              <a:ext cx="62250" cy="40975"/>
            </a:xfrm>
            <a:custGeom>
              <a:avLst/>
              <a:gdLst/>
              <a:ahLst/>
              <a:cxnLst/>
              <a:rect l="l" t="t" r="r" b="b"/>
              <a:pathLst>
                <a:path w="2490" h="1639" extrusionOk="0">
                  <a:moveTo>
                    <a:pt x="1261" y="0"/>
                  </a:moveTo>
                  <a:cubicBezTo>
                    <a:pt x="536" y="0"/>
                    <a:pt x="1" y="536"/>
                    <a:pt x="1" y="1260"/>
                  </a:cubicBezTo>
                  <a:lnTo>
                    <a:pt x="1" y="1638"/>
                  </a:lnTo>
                  <a:lnTo>
                    <a:pt x="2489" y="1638"/>
                  </a:lnTo>
                  <a:lnTo>
                    <a:pt x="2489" y="1260"/>
                  </a:lnTo>
                  <a:cubicBezTo>
                    <a:pt x="2489" y="599"/>
                    <a:pt x="1922" y="0"/>
                    <a:pt x="126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4" name="Google Shape;20304;p94"/>
            <p:cNvSpPr/>
            <p:nvPr/>
          </p:nvSpPr>
          <p:spPr>
            <a:xfrm>
              <a:off x="-13241275" y="3730575"/>
              <a:ext cx="62225" cy="40975"/>
            </a:xfrm>
            <a:custGeom>
              <a:avLst/>
              <a:gdLst/>
              <a:ahLst/>
              <a:cxnLst/>
              <a:rect l="l" t="t" r="r" b="b"/>
              <a:pathLst>
                <a:path w="2489" h="1639" extrusionOk="0">
                  <a:moveTo>
                    <a:pt x="1260" y="0"/>
                  </a:moveTo>
                  <a:cubicBezTo>
                    <a:pt x="599" y="0"/>
                    <a:pt x="0" y="536"/>
                    <a:pt x="0" y="1260"/>
                  </a:cubicBezTo>
                  <a:lnTo>
                    <a:pt x="0" y="1638"/>
                  </a:lnTo>
                  <a:lnTo>
                    <a:pt x="2489" y="1638"/>
                  </a:lnTo>
                  <a:lnTo>
                    <a:pt x="2489" y="1260"/>
                  </a:lnTo>
                  <a:cubicBezTo>
                    <a:pt x="2489" y="599"/>
                    <a:pt x="1922" y="0"/>
                    <a:pt x="126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5" name="Google Shape;20305;p94"/>
            <p:cNvSpPr/>
            <p:nvPr/>
          </p:nvSpPr>
          <p:spPr>
            <a:xfrm>
              <a:off x="-13427950" y="3647075"/>
              <a:ext cx="186700" cy="63025"/>
            </a:xfrm>
            <a:custGeom>
              <a:avLst/>
              <a:gdLst/>
              <a:ahLst/>
              <a:cxnLst/>
              <a:rect l="l" t="t" r="r" b="b"/>
              <a:pathLst>
                <a:path w="7468" h="2521" extrusionOk="0">
                  <a:moveTo>
                    <a:pt x="820" y="1"/>
                  </a:moveTo>
                  <a:cubicBezTo>
                    <a:pt x="347" y="1"/>
                    <a:pt x="0" y="347"/>
                    <a:pt x="0" y="820"/>
                  </a:cubicBezTo>
                  <a:lnTo>
                    <a:pt x="0" y="1670"/>
                  </a:lnTo>
                  <a:cubicBezTo>
                    <a:pt x="0" y="2143"/>
                    <a:pt x="347" y="2521"/>
                    <a:pt x="820" y="2521"/>
                  </a:cubicBezTo>
                  <a:lnTo>
                    <a:pt x="6648" y="2521"/>
                  </a:lnTo>
                  <a:cubicBezTo>
                    <a:pt x="7089" y="2521"/>
                    <a:pt x="7467" y="2143"/>
                    <a:pt x="7467" y="1670"/>
                  </a:cubicBezTo>
                  <a:lnTo>
                    <a:pt x="7467" y="820"/>
                  </a:lnTo>
                  <a:cubicBezTo>
                    <a:pt x="7467" y="347"/>
                    <a:pt x="7121" y="1"/>
                    <a:pt x="66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6" name="Google Shape;20306;p94"/>
            <p:cNvSpPr/>
            <p:nvPr/>
          </p:nvSpPr>
          <p:spPr>
            <a:xfrm>
              <a:off x="-13512225" y="3773100"/>
              <a:ext cx="353675" cy="60675"/>
            </a:xfrm>
            <a:custGeom>
              <a:avLst/>
              <a:gdLst/>
              <a:ahLst/>
              <a:cxnLst/>
              <a:rect l="l" t="t" r="r" b="b"/>
              <a:pathLst>
                <a:path w="14147" h="2427" extrusionOk="0">
                  <a:moveTo>
                    <a:pt x="4726" y="0"/>
                  </a:moveTo>
                  <a:lnTo>
                    <a:pt x="4348" y="819"/>
                  </a:lnTo>
                  <a:lnTo>
                    <a:pt x="1261" y="819"/>
                  </a:lnTo>
                  <a:cubicBezTo>
                    <a:pt x="599" y="819"/>
                    <a:pt x="0" y="1355"/>
                    <a:pt x="0" y="2048"/>
                  </a:cubicBezTo>
                  <a:lnTo>
                    <a:pt x="0" y="2426"/>
                  </a:lnTo>
                  <a:lnTo>
                    <a:pt x="5041" y="2426"/>
                  </a:lnTo>
                  <a:cubicBezTo>
                    <a:pt x="5608" y="1922"/>
                    <a:pt x="6301" y="1607"/>
                    <a:pt x="7089" y="1607"/>
                  </a:cubicBezTo>
                  <a:cubicBezTo>
                    <a:pt x="7877" y="1607"/>
                    <a:pt x="8633" y="1922"/>
                    <a:pt x="9137" y="2426"/>
                  </a:cubicBezTo>
                  <a:lnTo>
                    <a:pt x="14146" y="2426"/>
                  </a:lnTo>
                  <a:lnTo>
                    <a:pt x="14146" y="2048"/>
                  </a:lnTo>
                  <a:cubicBezTo>
                    <a:pt x="14146" y="1355"/>
                    <a:pt x="13611" y="819"/>
                    <a:pt x="12886" y="819"/>
                  </a:cubicBezTo>
                  <a:lnTo>
                    <a:pt x="9830" y="819"/>
                  </a:lnTo>
                  <a:lnTo>
                    <a:pt x="942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7" name="Google Shape;20307;p94"/>
            <p:cNvSpPr/>
            <p:nvPr/>
          </p:nvSpPr>
          <p:spPr>
            <a:xfrm>
              <a:off x="-13411400" y="3730575"/>
              <a:ext cx="153600" cy="20500"/>
            </a:xfrm>
            <a:custGeom>
              <a:avLst/>
              <a:gdLst/>
              <a:ahLst/>
              <a:cxnLst/>
              <a:rect l="l" t="t" r="r" b="b"/>
              <a:pathLst>
                <a:path w="6144" h="820" extrusionOk="0">
                  <a:moveTo>
                    <a:pt x="0" y="0"/>
                  </a:moveTo>
                  <a:lnTo>
                    <a:pt x="599" y="819"/>
                  </a:lnTo>
                  <a:lnTo>
                    <a:pt x="5545" y="819"/>
                  </a:lnTo>
                  <a:lnTo>
                    <a:pt x="614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308" name="Google Shape;20308;p94"/>
          <p:cNvGrpSpPr/>
          <p:nvPr/>
        </p:nvGrpSpPr>
        <p:grpSpPr>
          <a:xfrm>
            <a:off x="5311876" y="2417211"/>
            <a:ext cx="356221" cy="355451"/>
            <a:chOff x="-13512225" y="4080275"/>
            <a:chExt cx="353675" cy="352875"/>
          </a:xfrm>
        </p:grpSpPr>
        <p:sp>
          <p:nvSpPr>
            <p:cNvPr id="20309" name="Google Shape;20309;p94"/>
            <p:cNvSpPr/>
            <p:nvPr/>
          </p:nvSpPr>
          <p:spPr>
            <a:xfrm>
              <a:off x="-13512225" y="4203925"/>
              <a:ext cx="353675" cy="229225"/>
            </a:xfrm>
            <a:custGeom>
              <a:avLst/>
              <a:gdLst/>
              <a:ahLst/>
              <a:cxnLst/>
              <a:rect l="l" t="t" r="r" b="b"/>
              <a:pathLst>
                <a:path w="14147" h="9169" extrusionOk="0">
                  <a:moveTo>
                    <a:pt x="5407" y="1717"/>
                  </a:moveTo>
                  <a:cubicBezTo>
                    <a:pt x="5482" y="1717"/>
                    <a:pt x="5561" y="1733"/>
                    <a:pt x="5640" y="1765"/>
                  </a:cubicBezTo>
                  <a:lnTo>
                    <a:pt x="9767" y="4254"/>
                  </a:lnTo>
                  <a:cubicBezTo>
                    <a:pt x="9893" y="4348"/>
                    <a:pt x="9987" y="4443"/>
                    <a:pt x="9987" y="4600"/>
                  </a:cubicBezTo>
                  <a:cubicBezTo>
                    <a:pt x="9987" y="4758"/>
                    <a:pt x="9893" y="4915"/>
                    <a:pt x="9767" y="5010"/>
                  </a:cubicBezTo>
                  <a:lnTo>
                    <a:pt x="5640" y="7499"/>
                  </a:lnTo>
                  <a:cubicBezTo>
                    <a:pt x="5577" y="7530"/>
                    <a:pt x="5506" y="7546"/>
                    <a:pt x="5431" y="7546"/>
                  </a:cubicBezTo>
                  <a:cubicBezTo>
                    <a:pt x="5356" y="7546"/>
                    <a:pt x="5277" y="7530"/>
                    <a:pt x="5199" y="7499"/>
                  </a:cubicBezTo>
                  <a:cubicBezTo>
                    <a:pt x="5104" y="7404"/>
                    <a:pt x="5010" y="7278"/>
                    <a:pt x="5010" y="7121"/>
                  </a:cubicBezTo>
                  <a:lnTo>
                    <a:pt x="5010" y="2143"/>
                  </a:lnTo>
                  <a:cubicBezTo>
                    <a:pt x="5010" y="1985"/>
                    <a:pt x="5104" y="1859"/>
                    <a:pt x="5199" y="1765"/>
                  </a:cubicBezTo>
                  <a:cubicBezTo>
                    <a:pt x="5262" y="1733"/>
                    <a:pt x="5333" y="1717"/>
                    <a:pt x="5407" y="1717"/>
                  </a:cubicBezTo>
                  <a:close/>
                  <a:moveTo>
                    <a:pt x="63" y="0"/>
                  </a:moveTo>
                  <a:lnTo>
                    <a:pt x="63" y="7971"/>
                  </a:lnTo>
                  <a:cubicBezTo>
                    <a:pt x="0" y="8633"/>
                    <a:pt x="568" y="9168"/>
                    <a:pt x="1261" y="9168"/>
                  </a:cubicBezTo>
                  <a:lnTo>
                    <a:pt x="12886" y="9168"/>
                  </a:lnTo>
                  <a:cubicBezTo>
                    <a:pt x="13548" y="9168"/>
                    <a:pt x="14146" y="8633"/>
                    <a:pt x="14146" y="7908"/>
                  </a:cubicBezTo>
                  <a:lnTo>
                    <a:pt x="1414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0" name="Google Shape;20310;p94"/>
            <p:cNvSpPr/>
            <p:nvPr/>
          </p:nvSpPr>
          <p:spPr>
            <a:xfrm>
              <a:off x="-13366525" y="4275600"/>
              <a:ext cx="73275" cy="88225"/>
            </a:xfrm>
            <a:custGeom>
              <a:avLst/>
              <a:gdLst/>
              <a:ahLst/>
              <a:cxnLst/>
              <a:rect l="l" t="t" r="r" b="b"/>
              <a:pathLst>
                <a:path w="2931" h="3529" extrusionOk="0">
                  <a:moveTo>
                    <a:pt x="1" y="0"/>
                  </a:moveTo>
                  <a:lnTo>
                    <a:pt x="1" y="3529"/>
                  </a:lnTo>
                  <a:lnTo>
                    <a:pt x="2931" y="1733"/>
                  </a:lnTo>
                  <a:lnTo>
                    <a:pt x="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1" name="Google Shape;20311;p94"/>
            <p:cNvSpPr/>
            <p:nvPr/>
          </p:nvSpPr>
          <p:spPr>
            <a:xfrm>
              <a:off x="-13398800" y="4143275"/>
              <a:ext cx="65375" cy="40975"/>
            </a:xfrm>
            <a:custGeom>
              <a:avLst/>
              <a:gdLst/>
              <a:ahLst/>
              <a:cxnLst/>
              <a:rect l="l" t="t" r="r" b="b"/>
              <a:pathLst>
                <a:path w="2615" h="1639" extrusionOk="0">
                  <a:moveTo>
                    <a:pt x="1103" y="1"/>
                  </a:moveTo>
                  <a:lnTo>
                    <a:pt x="0" y="1639"/>
                  </a:lnTo>
                  <a:lnTo>
                    <a:pt x="1512" y="1639"/>
                  </a:lnTo>
                  <a:lnTo>
                    <a:pt x="261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2" name="Google Shape;20312;p94"/>
            <p:cNvSpPr/>
            <p:nvPr/>
          </p:nvSpPr>
          <p:spPr>
            <a:xfrm>
              <a:off x="-13336575" y="4143275"/>
              <a:ext cx="64600" cy="40975"/>
            </a:xfrm>
            <a:custGeom>
              <a:avLst/>
              <a:gdLst/>
              <a:ahLst/>
              <a:cxnLst/>
              <a:rect l="l" t="t" r="r" b="b"/>
              <a:pathLst>
                <a:path w="2584" h="1639" extrusionOk="0">
                  <a:moveTo>
                    <a:pt x="1103" y="1"/>
                  </a:moveTo>
                  <a:lnTo>
                    <a:pt x="0" y="1639"/>
                  </a:lnTo>
                  <a:lnTo>
                    <a:pt x="1481" y="1639"/>
                  </a:lnTo>
                  <a:lnTo>
                    <a:pt x="258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3" name="Google Shape;20313;p94"/>
            <p:cNvSpPr/>
            <p:nvPr/>
          </p:nvSpPr>
          <p:spPr>
            <a:xfrm>
              <a:off x="-13398800" y="4081050"/>
              <a:ext cx="65375" cy="40975"/>
            </a:xfrm>
            <a:custGeom>
              <a:avLst/>
              <a:gdLst/>
              <a:ahLst/>
              <a:cxnLst/>
              <a:rect l="l" t="t" r="r" b="b"/>
              <a:pathLst>
                <a:path w="2615" h="1639" extrusionOk="0">
                  <a:moveTo>
                    <a:pt x="0" y="1"/>
                  </a:moveTo>
                  <a:lnTo>
                    <a:pt x="1103" y="1639"/>
                  </a:lnTo>
                  <a:lnTo>
                    <a:pt x="2615" y="1639"/>
                  </a:lnTo>
                  <a:lnTo>
                    <a:pt x="151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4" name="Google Shape;20314;p94"/>
            <p:cNvSpPr/>
            <p:nvPr/>
          </p:nvSpPr>
          <p:spPr>
            <a:xfrm>
              <a:off x="-13274375" y="4143275"/>
              <a:ext cx="64625" cy="40975"/>
            </a:xfrm>
            <a:custGeom>
              <a:avLst/>
              <a:gdLst/>
              <a:ahLst/>
              <a:cxnLst/>
              <a:rect l="l" t="t" r="r" b="b"/>
              <a:pathLst>
                <a:path w="2585" h="1639" extrusionOk="0">
                  <a:moveTo>
                    <a:pt x="1104" y="1"/>
                  </a:moveTo>
                  <a:lnTo>
                    <a:pt x="1" y="1639"/>
                  </a:lnTo>
                  <a:lnTo>
                    <a:pt x="1482" y="1639"/>
                  </a:lnTo>
                  <a:lnTo>
                    <a:pt x="25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5" name="Google Shape;20315;p94"/>
            <p:cNvSpPr/>
            <p:nvPr/>
          </p:nvSpPr>
          <p:spPr>
            <a:xfrm>
              <a:off x="-13212925" y="4081050"/>
              <a:ext cx="54375" cy="40975"/>
            </a:xfrm>
            <a:custGeom>
              <a:avLst/>
              <a:gdLst/>
              <a:ahLst/>
              <a:cxnLst/>
              <a:rect l="l" t="t" r="r" b="b"/>
              <a:pathLst>
                <a:path w="2175" h="1639" extrusionOk="0">
                  <a:moveTo>
                    <a:pt x="0" y="1"/>
                  </a:moveTo>
                  <a:lnTo>
                    <a:pt x="1103" y="1639"/>
                  </a:lnTo>
                  <a:lnTo>
                    <a:pt x="2174" y="1639"/>
                  </a:lnTo>
                  <a:lnTo>
                    <a:pt x="2174" y="820"/>
                  </a:lnTo>
                  <a:cubicBezTo>
                    <a:pt x="2174" y="347"/>
                    <a:pt x="1796" y="1"/>
                    <a:pt x="132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6" name="Google Shape;20316;p94"/>
            <p:cNvSpPr/>
            <p:nvPr/>
          </p:nvSpPr>
          <p:spPr>
            <a:xfrm>
              <a:off x="-13212925" y="4143275"/>
              <a:ext cx="54375" cy="40975"/>
            </a:xfrm>
            <a:custGeom>
              <a:avLst/>
              <a:gdLst/>
              <a:ahLst/>
              <a:cxnLst/>
              <a:rect l="l" t="t" r="r" b="b"/>
              <a:pathLst>
                <a:path w="2175" h="1639" extrusionOk="0">
                  <a:moveTo>
                    <a:pt x="1103" y="1"/>
                  </a:moveTo>
                  <a:lnTo>
                    <a:pt x="0" y="1639"/>
                  </a:lnTo>
                  <a:lnTo>
                    <a:pt x="2174" y="1639"/>
                  </a:lnTo>
                  <a:lnTo>
                    <a:pt x="217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7" name="Google Shape;20317;p94"/>
            <p:cNvSpPr/>
            <p:nvPr/>
          </p:nvSpPr>
          <p:spPr>
            <a:xfrm>
              <a:off x="-13274375" y="4081050"/>
              <a:ext cx="64625" cy="40975"/>
            </a:xfrm>
            <a:custGeom>
              <a:avLst/>
              <a:gdLst/>
              <a:ahLst/>
              <a:cxnLst/>
              <a:rect l="l" t="t" r="r" b="b"/>
              <a:pathLst>
                <a:path w="2585" h="1639" extrusionOk="0">
                  <a:moveTo>
                    <a:pt x="1" y="1"/>
                  </a:moveTo>
                  <a:lnTo>
                    <a:pt x="1104" y="1639"/>
                  </a:lnTo>
                  <a:lnTo>
                    <a:pt x="2584" y="1639"/>
                  </a:lnTo>
                  <a:lnTo>
                    <a:pt x="148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8" name="Google Shape;20318;p94"/>
            <p:cNvSpPr/>
            <p:nvPr/>
          </p:nvSpPr>
          <p:spPr>
            <a:xfrm>
              <a:off x="-13336575" y="4081050"/>
              <a:ext cx="64600" cy="40975"/>
            </a:xfrm>
            <a:custGeom>
              <a:avLst/>
              <a:gdLst/>
              <a:ahLst/>
              <a:cxnLst/>
              <a:rect l="l" t="t" r="r" b="b"/>
              <a:pathLst>
                <a:path w="2584" h="1639" extrusionOk="0">
                  <a:moveTo>
                    <a:pt x="0" y="1"/>
                  </a:moveTo>
                  <a:lnTo>
                    <a:pt x="1103" y="1639"/>
                  </a:lnTo>
                  <a:lnTo>
                    <a:pt x="2583" y="1639"/>
                  </a:lnTo>
                  <a:lnTo>
                    <a:pt x="148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9" name="Google Shape;20319;p94"/>
            <p:cNvSpPr/>
            <p:nvPr/>
          </p:nvSpPr>
          <p:spPr>
            <a:xfrm>
              <a:off x="-13512225" y="4080275"/>
              <a:ext cx="123675" cy="103200"/>
            </a:xfrm>
            <a:custGeom>
              <a:avLst/>
              <a:gdLst/>
              <a:ahLst/>
              <a:cxnLst/>
              <a:rect l="l" t="t" r="r" b="b"/>
              <a:pathLst>
                <a:path w="4947" h="4128" extrusionOk="0">
                  <a:moveTo>
                    <a:pt x="2489" y="1260"/>
                  </a:moveTo>
                  <a:cubicBezTo>
                    <a:pt x="2962" y="1260"/>
                    <a:pt x="3371" y="1607"/>
                    <a:pt x="3371" y="2080"/>
                  </a:cubicBezTo>
                  <a:cubicBezTo>
                    <a:pt x="3371" y="2552"/>
                    <a:pt x="2962" y="2899"/>
                    <a:pt x="2489" y="2899"/>
                  </a:cubicBezTo>
                  <a:cubicBezTo>
                    <a:pt x="2017" y="2899"/>
                    <a:pt x="1670" y="2552"/>
                    <a:pt x="1670" y="2080"/>
                  </a:cubicBezTo>
                  <a:cubicBezTo>
                    <a:pt x="1670" y="1607"/>
                    <a:pt x="2017" y="1260"/>
                    <a:pt x="2489" y="1260"/>
                  </a:cubicBezTo>
                  <a:close/>
                  <a:moveTo>
                    <a:pt x="1261" y="0"/>
                  </a:moveTo>
                  <a:cubicBezTo>
                    <a:pt x="599" y="0"/>
                    <a:pt x="0" y="536"/>
                    <a:pt x="0" y="1260"/>
                  </a:cubicBezTo>
                  <a:lnTo>
                    <a:pt x="0" y="4127"/>
                  </a:lnTo>
                  <a:lnTo>
                    <a:pt x="3560" y="4127"/>
                  </a:lnTo>
                  <a:lnTo>
                    <a:pt x="4947" y="2080"/>
                  </a:lnTo>
                  <a:lnTo>
                    <a:pt x="356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320" name="Google Shape;20320;p94"/>
          <p:cNvGrpSpPr/>
          <p:nvPr/>
        </p:nvGrpSpPr>
        <p:grpSpPr>
          <a:xfrm>
            <a:off x="7084956" y="1564572"/>
            <a:ext cx="356196" cy="290379"/>
            <a:chOff x="-11728250" y="3245400"/>
            <a:chExt cx="353650" cy="288275"/>
          </a:xfrm>
        </p:grpSpPr>
        <p:sp>
          <p:nvSpPr>
            <p:cNvPr id="20321" name="Google Shape;20321;p94"/>
            <p:cNvSpPr/>
            <p:nvPr/>
          </p:nvSpPr>
          <p:spPr>
            <a:xfrm>
              <a:off x="-11603025" y="3389725"/>
              <a:ext cx="104775" cy="143950"/>
            </a:xfrm>
            <a:custGeom>
              <a:avLst/>
              <a:gdLst/>
              <a:ahLst/>
              <a:cxnLst/>
              <a:rect l="l" t="t" r="r" b="b"/>
              <a:pathLst>
                <a:path w="4191" h="5758" extrusionOk="0">
                  <a:moveTo>
                    <a:pt x="2096" y="0"/>
                  </a:moveTo>
                  <a:cubicBezTo>
                    <a:pt x="1560" y="0"/>
                    <a:pt x="1024" y="197"/>
                    <a:pt x="631" y="591"/>
                  </a:cubicBezTo>
                  <a:cubicBezTo>
                    <a:pt x="252" y="1001"/>
                    <a:pt x="63" y="1505"/>
                    <a:pt x="63" y="2040"/>
                  </a:cubicBezTo>
                  <a:cubicBezTo>
                    <a:pt x="63" y="2261"/>
                    <a:pt x="95" y="2418"/>
                    <a:pt x="126" y="2576"/>
                  </a:cubicBezTo>
                  <a:lnTo>
                    <a:pt x="1387" y="3048"/>
                  </a:lnTo>
                  <a:lnTo>
                    <a:pt x="158" y="4372"/>
                  </a:lnTo>
                  <a:cubicBezTo>
                    <a:pt x="0" y="4561"/>
                    <a:pt x="0" y="4813"/>
                    <a:pt x="158" y="4970"/>
                  </a:cubicBezTo>
                  <a:cubicBezTo>
                    <a:pt x="662" y="5474"/>
                    <a:pt x="1387" y="5758"/>
                    <a:pt x="2111" y="5758"/>
                  </a:cubicBezTo>
                  <a:cubicBezTo>
                    <a:pt x="2836" y="5758"/>
                    <a:pt x="3497" y="5474"/>
                    <a:pt x="4033" y="4970"/>
                  </a:cubicBezTo>
                  <a:cubicBezTo>
                    <a:pt x="4191" y="4813"/>
                    <a:pt x="4191" y="4561"/>
                    <a:pt x="4033" y="4372"/>
                  </a:cubicBezTo>
                  <a:lnTo>
                    <a:pt x="2804" y="3048"/>
                  </a:lnTo>
                  <a:lnTo>
                    <a:pt x="4065" y="2576"/>
                  </a:lnTo>
                  <a:cubicBezTo>
                    <a:pt x="4096" y="2418"/>
                    <a:pt x="4159" y="2198"/>
                    <a:pt x="4159" y="2040"/>
                  </a:cubicBezTo>
                  <a:cubicBezTo>
                    <a:pt x="4159" y="1505"/>
                    <a:pt x="3939" y="1001"/>
                    <a:pt x="3560" y="591"/>
                  </a:cubicBezTo>
                  <a:cubicBezTo>
                    <a:pt x="3167" y="197"/>
                    <a:pt x="2631" y="0"/>
                    <a:pt x="20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2" name="Google Shape;20322;p94"/>
            <p:cNvSpPr/>
            <p:nvPr/>
          </p:nvSpPr>
          <p:spPr>
            <a:xfrm>
              <a:off x="-11647125" y="3246175"/>
              <a:ext cx="86650" cy="133925"/>
            </a:xfrm>
            <a:custGeom>
              <a:avLst/>
              <a:gdLst/>
              <a:ahLst/>
              <a:cxnLst/>
              <a:rect l="l" t="t" r="r" b="b"/>
              <a:pathLst>
                <a:path w="3466" h="5357" extrusionOk="0">
                  <a:moveTo>
                    <a:pt x="3466" y="1"/>
                  </a:moveTo>
                  <a:cubicBezTo>
                    <a:pt x="2205" y="64"/>
                    <a:pt x="1008" y="473"/>
                    <a:pt x="0" y="1135"/>
                  </a:cubicBezTo>
                  <a:lnTo>
                    <a:pt x="2426" y="5356"/>
                  </a:lnTo>
                  <a:cubicBezTo>
                    <a:pt x="2741" y="5167"/>
                    <a:pt x="3056" y="5041"/>
                    <a:pt x="3466" y="5010"/>
                  </a:cubicBezTo>
                  <a:lnTo>
                    <a:pt x="346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3" name="Google Shape;20323;p94"/>
            <p:cNvSpPr/>
            <p:nvPr/>
          </p:nvSpPr>
          <p:spPr>
            <a:xfrm>
              <a:off x="-11540025" y="3245400"/>
              <a:ext cx="86675" cy="133900"/>
            </a:xfrm>
            <a:custGeom>
              <a:avLst/>
              <a:gdLst/>
              <a:ahLst/>
              <a:cxnLst/>
              <a:rect l="l" t="t" r="r" b="b"/>
              <a:pathLst>
                <a:path w="3467" h="5356" extrusionOk="0">
                  <a:moveTo>
                    <a:pt x="1" y="0"/>
                  </a:moveTo>
                  <a:lnTo>
                    <a:pt x="1" y="4978"/>
                  </a:lnTo>
                  <a:cubicBezTo>
                    <a:pt x="379" y="5041"/>
                    <a:pt x="725" y="5135"/>
                    <a:pt x="1040" y="5356"/>
                  </a:cubicBezTo>
                  <a:lnTo>
                    <a:pt x="3466" y="1134"/>
                  </a:lnTo>
                  <a:cubicBezTo>
                    <a:pt x="2458" y="473"/>
                    <a:pt x="1261" y="63"/>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4" name="Google Shape;20324;p94"/>
            <p:cNvSpPr/>
            <p:nvPr/>
          </p:nvSpPr>
          <p:spPr>
            <a:xfrm>
              <a:off x="-11498275" y="3285550"/>
              <a:ext cx="123675" cy="160700"/>
            </a:xfrm>
            <a:custGeom>
              <a:avLst/>
              <a:gdLst/>
              <a:ahLst/>
              <a:cxnLst/>
              <a:rect l="l" t="t" r="r" b="b"/>
              <a:pathLst>
                <a:path w="4947" h="6428" extrusionOk="0">
                  <a:moveTo>
                    <a:pt x="2426" y="1"/>
                  </a:moveTo>
                  <a:lnTo>
                    <a:pt x="1" y="4254"/>
                  </a:lnTo>
                  <a:cubicBezTo>
                    <a:pt x="505" y="4790"/>
                    <a:pt x="788" y="5483"/>
                    <a:pt x="788" y="6207"/>
                  </a:cubicBezTo>
                  <a:lnTo>
                    <a:pt x="788" y="6428"/>
                  </a:lnTo>
                  <a:lnTo>
                    <a:pt x="4663" y="4947"/>
                  </a:lnTo>
                  <a:cubicBezTo>
                    <a:pt x="4884" y="4884"/>
                    <a:pt x="4947" y="4727"/>
                    <a:pt x="4947" y="4538"/>
                  </a:cubicBezTo>
                  <a:cubicBezTo>
                    <a:pt x="4726" y="2710"/>
                    <a:pt x="3781" y="1135"/>
                    <a:pt x="242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5" name="Google Shape;20325;p94"/>
            <p:cNvSpPr/>
            <p:nvPr/>
          </p:nvSpPr>
          <p:spPr>
            <a:xfrm>
              <a:off x="-11728250" y="3286350"/>
              <a:ext cx="125250" cy="160700"/>
            </a:xfrm>
            <a:custGeom>
              <a:avLst/>
              <a:gdLst/>
              <a:ahLst/>
              <a:cxnLst/>
              <a:rect l="l" t="t" r="r" b="b"/>
              <a:pathLst>
                <a:path w="5010" h="6428" extrusionOk="0">
                  <a:moveTo>
                    <a:pt x="2584" y="0"/>
                  </a:moveTo>
                  <a:cubicBezTo>
                    <a:pt x="1229" y="1103"/>
                    <a:pt x="284" y="2678"/>
                    <a:pt x="63" y="4537"/>
                  </a:cubicBezTo>
                  <a:cubicBezTo>
                    <a:pt x="0" y="4726"/>
                    <a:pt x="126" y="4884"/>
                    <a:pt x="315" y="4978"/>
                  </a:cubicBezTo>
                  <a:lnTo>
                    <a:pt x="4222" y="6427"/>
                  </a:lnTo>
                  <a:lnTo>
                    <a:pt x="4222" y="6238"/>
                  </a:lnTo>
                  <a:cubicBezTo>
                    <a:pt x="4222" y="5482"/>
                    <a:pt x="4505" y="4758"/>
                    <a:pt x="5009" y="4254"/>
                  </a:cubicBezTo>
                  <a:lnTo>
                    <a:pt x="258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0326" name="Google Shape;20326;p94"/>
          <p:cNvSpPr/>
          <p:nvPr/>
        </p:nvSpPr>
        <p:spPr>
          <a:xfrm>
            <a:off x="7242366" y="2108233"/>
            <a:ext cx="40464" cy="84135"/>
          </a:xfrm>
          <a:custGeom>
            <a:avLst/>
            <a:gdLst/>
            <a:ahLst/>
            <a:cxnLst/>
            <a:rect l="l" t="t" r="r" b="b"/>
            <a:pathLst>
              <a:path w="1607" h="3341" extrusionOk="0">
                <a:moveTo>
                  <a:pt x="0" y="1"/>
                </a:moveTo>
                <a:lnTo>
                  <a:pt x="0" y="2804"/>
                </a:lnTo>
                <a:cubicBezTo>
                  <a:pt x="158" y="2962"/>
                  <a:pt x="315" y="3183"/>
                  <a:pt x="504" y="3340"/>
                </a:cubicBezTo>
                <a:lnTo>
                  <a:pt x="1607" y="1891"/>
                </a:lnTo>
                <a:cubicBezTo>
                  <a:pt x="630" y="1418"/>
                  <a:pt x="0" y="788"/>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0327" name="Google Shape;20327;p94"/>
          <p:cNvGrpSpPr/>
          <p:nvPr/>
        </p:nvGrpSpPr>
        <p:grpSpPr>
          <a:xfrm>
            <a:off x="7083760" y="1971660"/>
            <a:ext cx="358588" cy="357642"/>
            <a:chOff x="-11729050" y="3646475"/>
            <a:chExt cx="356025" cy="355050"/>
          </a:xfrm>
        </p:grpSpPr>
        <p:sp>
          <p:nvSpPr>
            <p:cNvPr id="20328" name="Google Shape;20328;p94"/>
            <p:cNvSpPr/>
            <p:nvPr/>
          </p:nvSpPr>
          <p:spPr>
            <a:xfrm>
              <a:off x="-11460475" y="3648050"/>
              <a:ext cx="86675" cy="80175"/>
            </a:xfrm>
            <a:custGeom>
              <a:avLst/>
              <a:gdLst/>
              <a:ahLst/>
              <a:cxnLst/>
              <a:rect l="l" t="t" r="r" b="b"/>
              <a:pathLst>
                <a:path w="3467" h="3207" extrusionOk="0">
                  <a:moveTo>
                    <a:pt x="3025" y="1"/>
                  </a:moveTo>
                  <a:cubicBezTo>
                    <a:pt x="2923" y="1"/>
                    <a:pt x="2821" y="40"/>
                    <a:pt x="2742" y="119"/>
                  </a:cubicBezTo>
                  <a:lnTo>
                    <a:pt x="1" y="2955"/>
                  </a:lnTo>
                  <a:cubicBezTo>
                    <a:pt x="316" y="3018"/>
                    <a:pt x="631" y="3112"/>
                    <a:pt x="914" y="3207"/>
                  </a:cubicBezTo>
                  <a:lnTo>
                    <a:pt x="3309" y="749"/>
                  </a:lnTo>
                  <a:cubicBezTo>
                    <a:pt x="3466" y="529"/>
                    <a:pt x="3466" y="277"/>
                    <a:pt x="3309" y="119"/>
                  </a:cubicBezTo>
                  <a:cubicBezTo>
                    <a:pt x="3230" y="40"/>
                    <a:pt x="3128" y="1"/>
                    <a:pt x="30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9" name="Google Shape;20329;p94"/>
            <p:cNvSpPr/>
            <p:nvPr/>
          </p:nvSpPr>
          <p:spPr>
            <a:xfrm>
              <a:off x="-11601450" y="3773875"/>
              <a:ext cx="19725" cy="19725"/>
            </a:xfrm>
            <a:custGeom>
              <a:avLst/>
              <a:gdLst/>
              <a:ahLst/>
              <a:cxnLst/>
              <a:rect l="l" t="t" r="r" b="b"/>
              <a:pathLst>
                <a:path w="789" h="789" extrusionOk="0">
                  <a:moveTo>
                    <a:pt x="378" y="1"/>
                  </a:moveTo>
                  <a:cubicBezTo>
                    <a:pt x="158" y="1"/>
                    <a:pt x="0" y="158"/>
                    <a:pt x="0" y="379"/>
                  </a:cubicBezTo>
                  <a:cubicBezTo>
                    <a:pt x="0" y="599"/>
                    <a:pt x="158" y="788"/>
                    <a:pt x="378" y="788"/>
                  </a:cubicBezTo>
                  <a:cubicBezTo>
                    <a:pt x="599" y="788"/>
                    <a:pt x="788" y="599"/>
                    <a:pt x="788" y="379"/>
                  </a:cubicBezTo>
                  <a:cubicBezTo>
                    <a:pt x="788" y="158"/>
                    <a:pt x="599"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0" name="Google Shape;20330;p94"/>
            <p:cNvSpPr/>
            <p:nvPr/>
          </p:nvSpPr>
          <p:spPr>
            <a:xfrm>
              <a:off x="-11729050" y="3646475"/>
              <a:ext cx="353675" cy="209350"/>
            </a:xfrm>
            <a:custGeom>
              <a:avLst/>
              <a:gdLst/>
              <a:ahLst/>
              <a:cxnLst/>
              <a:rect l="l" t="t" r="r" b="b"/>
              <a:pathLst>
                <a:path w="14147" h="8374" extrusionOk="0">
                  <a:moveTo>
                    <a:pt x="457" y="1"/>
                  </a:moveTo>
                  <a:cubicBezTo>
                    <a:pt x="347" y="1"/>
                    <a:pt x="237" y="40"/>
                    <a:pt x="158" y="119"/>
                  </a:cubicBezTo>
                  <a:cubicBezTo>
                    <a:pt x="1" y="277"/>
                    <a:pt x="1" y="560"/>
                    <a:pt x="158" y="718"/>
                  </a:cubicBezTo>
                  <a:lnTo>
                    <a:pt x="2553" y="3207"/>
                  </a:lnTo>
                  <a:cubicBezTo>
                    <a:pt x="1103" y="3679"/>
                    <a:pt x="32" y="4435"/>
                    <a:pt x="32" y="5443"/>
                  </a:cubicBezTo>
                  <a:cubicBezTo>
                    <a:pt x="32" y="7334"/>
                    <a:pt x="3718" y="8373"/>
                    <a:pt x="7089" y="8373"/>
                  </a:cubicBezTo>
                  <a:cubicBezTo>
                    <a:pt x="10523" y="8373"/>
                    <a:pt x="14146" y="7334"/>
                    <a:pt x="14146" y="5443"/>
                  </a:cubicBezTo>
                  <a:cubicBezTo>
                    <a:pt x="14146" y="4467"/>
                    <a:pt x="13075" y="3679"/>
                    <a:pt x="11626" y="3207"/>
                  </a:cubicBezTo>
                  <a:lnTo>
                    <a:pt x="9893" y="4971"/>
                  </a:lnTo>
                  <a:cubicBezTo>
                    <a:pt x="10019" y="5160"/>
                    <a:pt x="10051" y="5317"/>
                    <a:pt x="10051" y="5475"/>
                  </a:cubicBezTo>
                  <a:cubicBezTo>
                    <a:pt x="10051" y="6168"/>
                    <a:pt x="9484" y="6704"/>
                    <a:pt x="8791" y="6704"/>
                  </a:cubicBezTo>
                  <a:cubicBezTo>
                    <a:pt x="8129" y="6704"/>
                    <a:pt x="7530" y="6168"/>
                    <a:pt x="7530" y="5475"/>
                  </a:cubicBezTo>
                  <a:cubicBezTo>
                    <a:pt x="7530" y="4813"/>
                    <a:pt x="8066" y="4278"/>
                    <a:pt x="8791" y="4278"/>
                  </a:cubicBezTo>
                  <a:cubicBezTo>
                    <a:pt x="8980" y="4278"/>
                    <a:pt x="9232" y="4341"/>
                    <a:pt x="9389" y="4404"/>
                  </a:cubicBezTo>
                  <a:lnTo>
                    <a:pt x="10744" y="2986"/>
                  </a:lnTo>
                  <a:cubicBezTo>
                    <a:pt x="9641" y="2734"/>
                    <a:pt x="8349" y="2608"/>
                    <a:pt x="7121" y="2608"/>
                  </a:cubicBezTo>
                  <a:cubicBezTo>
                    <a:pt x="5861" y="2608"/>
                    <a:pt x="4600" y="2765"/>
                    <a:pt x="3498" y="2986"/>
                  </a:cubicBezTo>
                  <a:lnTo>
                    <a:pt x="4884" y="4404"/>
                  </a:lnTo>
                  <a:cubicBezTo>
                    <a:pt x="5073" y="4341"/>
                    <a:pt x="5293" y="4278"/>
                    <a:pt x="5482" y="4278"/>
                  </a:cubicBezTo>
                  <a:cubicBezTo>
                    <a:pt x="6144" y="4278"/>
                    <a:pt x="6743" y="4813"/>
                    <a:pt x="6743" y="5475"/>
                  </a:cubicBezTo>
                  <a:cubicBezTo>
                    <a:pt x="6743" y="6168"/>
                    <a:pt x="6176" y="6704"/>
                    <a:pt x="5482" y="6704"/>
                  </a:cubicBezTo>
                  <a:cubicBezTo>
                    <a:pt x="4821" y="6704"/>
                    <a:pt x="4222" y="6168"/>
                    <a:pt x="4222" y="5475"/>
                  </a:cubicBezTo>
                  <a:cubicBezTo>
                    <a:pt x="4222" y="5317"/>
                    <a:pt x="4254" y="5160"/>
                    <a:pt x="4285" y="5002"/>
                  </a:cubicBezTo>
                  <a:lnTo>
                    <a:pt x="2553" y="3238"/>
                  </a:lnTo>
                  <a:cubicBezTo>
                    <a:pt x="2836" y="3112"/>
                    <a:pt x="3151" y="3049"/>
                    <a:pt x="3466" y="2955"/>
                  </a:cubicBezTo>
                  <a:lnTo>
                    <a:pt x="757" y="119"/>
                  </a:lnTo>
                  <a:cubicBezTo>
                    <a:pt x="678" y="40"/>
                    <a:pt x="568" y="1"/>
                    <a:pt x="4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1" name="Google Shape;20331;p94"/>
            <p:cNvSpPr/>
            <p:nvPr/>
          </p:nvSpPr>
          <p:spPr>
            <a:xfrm>
              <a:off x="-11518750" y="3773875"/>
              <a:ext cx="19725" cy="19725"/>
            </a:xfrm>
            <a:custGeom>
              <a:avLst/>
              <a:gdLst/>
              <a:ahLst/>
              <a:cxnLst/>
              <a:rect l="l" t="t" r="r" b="b"/>
              <a:pathLst>
                <a:path w="789" h="789" extrusionOk="0">
                  <a:moveTo>
                    <a:pt x="379" y="1"/>
                  </a:moveTo>
                  <a:cubicBezTo>
                    <a:pt x="158" y="1"/>
                    <a:pt x="0" y="158"/>
                    <a:pt x="0" y="379"/>
                  </a:cubicBezTo>
                  <a:cubicBezTo>
                    <a:pt x="0" y="599"/>
                    <a:pt x="158" y="788"/>
                    <a:pt x="379" y="788"/>
                  </a:cubicBezTo>
                  <a:cubicBezTo>
                    <a:pt x="599" y="788"/>
                    <a:pt x="788" y="599"/>
                    <a:pt x="788" y="379"/>
                  </a:cubicBezTo>
                  <a:cubicBezTo>
                    <a:pt x="788" y="158"/>
                    <a:pt x="599"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2" name="Google Shape;20332;p94"/>
            <p:cNvSpPr/>
            <p:nvPr/>
          </p:nvSpPr>
          <p:spPr>
            <a:xfrm>
              <a:off x="-11698325" y="3858150"/>
              <a:ext cx="67750" cy="69350"/>
            </a:xfrm>
            <a:custGeom>
              <a:avLst/>
              <a:gdLst/>
              <a:ahLst/>
              <a:cxnLst/>
              <a:rect l="l" t="t" r="r" b="b"/>
              <a:pathLst>
                <a:path w="2710" h="2774" extrusionOk="0">
                  <a:moveTo>
                    <a:pt x="1261" y="1"/>
                  </a:moveTo>
                  <a:lnTo>
                    <a:pt x="0" y="1639"/>
                  </a:lnTo>
                  <a:cubicBezTo>
                    <a:pt x="756" y="2112"/>
                    <a:pt x="1702" y="2490"/>
                    <a:pt x="2710" y="2773"/>
                  </a:cubicBezTo>
                  <a:lnTo>
                    <a:pt x="1859" y="221"/>
                  </a:lnTo>
                  <a:cubicBezTo>
                    <a:pt x="1639" y="158"/>
                    <a:pt x="1450" y="95"/>
                    <a:pt x="1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3" name="Google Shape;20333;p94"/>
            <p:cNvSpPr/>
            <p:nvPr/>
          </p:nvSpPr>
          <p:spPr>
            <a:xfrm>
              <a:off x="-11627450" y="3869175"/>
              <a:ext cx="47300" cy="55175"/>
            </a:xfrm>
            <a:custGeom>
              <a:avLst/>
              <a:gdLst/>
              <a:ahLst/>
              <a:cxnLst/>
              <a:rect l="l" t="t" r="r" b="b"/>
              <a:pathLst>
                <a:path w="1892" h="2207" extrusionOk="0">
                  <a:moveTo>
                    <a:pt x="1" y="1"/>
                  </a:moveTo>
                  <a:lnTo>
                    <a:pt x="694" y="2206"/>
                  </a:lnTo>
                  <a:lnTo>
                    <a:pt x="1891" y="221"/>
                  </a:lnTo>
                  <a:cubicBezTo>
                    <a:pt x="1229" y="190"/>
                    <a:pt x="599" y="127"/>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4" name="Google Shape;20334;p94"/>
            <p:cNvSpPr/>
            <p:nvPr/>
          </p:nvSpPr>
          <p:spPr>
            <a:xfrm>
              <a:off x="-11414775" y="3803025"/>
              <a:ext cx="41750" cy="83525"/>
            </a:xfrm>
            <a:custGeom>
              <a:avLst/>
              <a:gdLst/>
              <a:ahLst/>
              <a:cxnLst/>
              <a:rect l="l" t="t" r="r" b="b"/>
              <a:pathLst>
                <a:path w="1670" h="3341" extrusionOk="0">
                  <a:moveTo>
                    <a:pt x="1670" y="1"/>
                  </a:moveTo>
                  <a:cubicBezTo>
                    <a:pt x="1607" y="851"/>
                    <a:pt x="977" y="1481"/>
                    <a:pt x="0" y="1891"/>
                  </a:cubicBezTo>
                  <a:lnTo>
                    <a:pt x="1134" y="3340"/>
                  </a:lnTo>
                  <a:cubicBezTo>
                    <a:pt x="1355" y="3214"/>
                    <a:pt x="1512" y="3025"/>
                    <a:pt x="1670" y="2836"/>
                  </a:cubicBezTo>
                  <a:lnTo>
                    <a:pt x="167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5" name="Google Shape;20335;p94"/>
            <p:cNvSpPr/>
            <p:nvPr/>
          </p:nvSpPr>
          <p:spPr>
            <a:xfrm>
              <a:off x="-11592800" y="3876275"/>
              <a:ext cx="84300" cy="62250"/>
            </a:xfrm>
            <a:custGeom>
              <a:avLst/>
              <a:gdLst/>
              <a:ahLst/>
              <a:cxnLst/>
              <a:rect l="l" t="t" r="r" b="b"/>
              <a:pathLst>
                <a:path w="3372" h="2490" extrusionOk="0">
                  <a:moveTo>
                    <a:pt x="1419" y="0"/>
                  </a:moveTo>
                  <a:lnTo>
                    <a:pt x="1" y="2363"/>
                  </a:lnTo>
                  <a:cubicBezTo>
                    <a:pt x="537" y="2426"/>
                    <a:pt x="1104" y="2489"/>
                    <a:pt x="1671" y="2489"/>
                  </a:cubicBezTo>
                  <a:cubicBezTo>
                    <a:pt x="2269" y="2489"/>
                    <a:pt x="2836" y="2426"/>
                    <a:pt x="3372" y="2363"/>
                  </a:cubicBezTo>
                  <a:lnTo>
                    <a:pt x="195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6" name="Google Shape;20336;p94"/>
            <p:cNvSpPr/>
            <p:nvPr/>
          </p:nvSpPr>
          <p:spPr>
            <a:xfrm>
              <a:off x="-11520325" y="3869175"/>
              <a:ext cx="47275" cy="55175"/>
            </a:xfrm>
            <a:custGeom>
              <a:avLst/>
              <a:gdLst/>
              <a:ahLst/>
              <a:cxnLst/>
              <a:rect l="l" t="t" r="r" b="b"/>
              <a:pathLst>
                <a:path w="1891" h="2207" extrusionOk="0">
                  <a:moveTo>
                    <a:pt x="1891" y="1"/>
                  </a:moveTo>
                  <a:cubicBezTo>
                    <a:pt x="1292" y="127"/>
                    <a:pt x="631" y="190"/>
                    <a:pt x="0" y="253"/>
                  </a:cubicBezTo>
                  <a:lnTo>
                    <a:pt x="1198" y="2206"/>
                  </a:lnTo>
                  <a:lnTo>
                    <a:pt x="189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7" name="Google Shape;20337;p94"/>
            <p:cNvSpPr/>
            <p:nvPr/>
          </p:nvSpPr>
          <p:spPr>
            <a:xfrm>
              <a:off x="-11726675" y="3903850"/>
              <a:ext cx="352075" cy="97675"/>
            </a:xfrm>
            <a:custGeom>
              <a:avLst/>
              <a:gdLst/>
              <a:ahLst/>
              <a:cxnLst/>
              <a:rect l="l" t="t" r="r" b="b"/>
              <a:pathLst>
                <a:path w="14083" h="3907" extrusionOk="0">
                  <a:moveTo>
                    <a:pt x="0" y="0"/>
                  </a:moveTo>
                  <a:lnTo>
                    <a:pt x="0" y="977"/>
                  </a:lnTo>
                  <a:cubicBezTo>
                    <a:pt x="0" y="2867"/>
                    <a:pt x="3655" y="3907"/>
                    <a:pt x="7057" y="3907"/>
                  </a:cubicBezTo>
                  <a:cubicBezTo>
                    <a:pt x="10460" y="3907"/>
                    <a:pt x="14083" y="2867"/>
                    <a:pt x="14083" y="977"/>
                  </a:cubicBezTo>
                  <a:lnTo>
                    <a:pt x="14083" y="32"/>
                  </a:lnTo>
                  <a:cubicBezTo>
                    <a:pt x="12508" y="1386"/>
                    <a:pt x="9956" y="2237"/>
                    <a:pt x="7057" y="2237"/>
                  </a:cubicBezTo>
                  <a:cubicBezTo>
                    <a:pt x="4568" y="2205"/>
                    <a:pt x="1796" y="1575"/>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8" name="Google Shape;20338;p94"/>
            <p:cNvSpPr/>
            <p:nvPr/>
          </p:nvSpPr>
          <p:spPr>
            <a:xfrm>
              <a:off x="-11470700" y="3859725"/>
              <a:ext cx="66975" cy="68550"/>
            </a:xfrm>
            <a:custGeom>
              <a:avLst/>
              <a:gdLst/>
              <a:ahLst/>
              <a:cxnLst/>
              <a:rect l="l" t="t" r="r" b="b"/>
              <a:pathLst>
                <a:path w="2679" h="2742" extrusionOk="0">
                  <a:moveTo>
                    <a:pt x="1449" y="1"/>
                  </a:moveTo>
                  <a:cubicBezTo>
                    <a:pt x="1260" y="32"/>
                    <a:pt x="1071" y="95"/>
                    <a:pt x="851" y="158"/>
                  </a:cubicBezTo>
                  <a:lnTo>
                    <a:pt x="0" y="2742"/>
                  </a:lnTo>
                  <a:cubicBezTo>
                    <a:pt x="1008" y="2458"/>
                    <a:pt x="1922" y="2080"/>
                    <a:pt x="2678" y="1608"/>
                  </a:cubicBezTo>
                  <a:lnTo>
                    <a:pt x="144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339" name="Google Shape;20339;p94"/>
          <p:cNvGrpSpPr/>
          <p:nvPr/>
        </p:nvGrpSpPr>
        <p:grpSpPr>
          <a:xfrm>
            <a:off x="7117464" y="2417211"/>
            <a:ext cx="311804" cy="355451"/>
            <a:chOff x="-11703850" y="4081850"/>
            <a:chExt cx="309575" cy="352875"/>
          </a:xfrm>
        </p:grpSpPr>
        <p:sp>
          <p:nvSpPr>
            <p:cNvPr id="20340" name="Google Shape;20340;p94"/>
            <p:cNvSpPr/>
            <p:nvPr/>
          </p:nvSpPr>
          <p:spPr>
            <a:xfrm>
              <a:off x="-11703850" y="4081850"/>
              <a:ext cx="309575" cy="125250"/>
            </a:xfrm>
            <a:custGeom>
              <a:avLst/>
              <a:gdLst/>
              <a:ahLst/>
              <a:cxnLst/>
              <a:rect l="l" t="t" r="r" b="b"/>
              <a:pathLst>
                <a:path w="12383" h="5010" extrusionOk="0">
                  <a:moveTo>
                    <a:pt x="6932" y="2552"/>
                  </a:moveTo>
                  <a:cubicBezTo>
                    <a:pt x="7593" y="2552"/>
                    <a:pt x="8192" y="3119"/>
                    <a:pt x="8192" y="3781"/>
                  </a:cubicBezTo>
                  <a:cubicBezTo>
                    <a:pt x="8224" y="3970"/>
                    <a:pt x="8035" y="4190"/>
                    <a:pt x="7783" y="4190"/>
                  </a:cubicBezTo>
                  <a:cubicBezTo>
                    <a:pt x="7530" y="4190"/>
                    <a:pt x="7341" y="3970"/>
                    <a:pt x="7341" y="3781"/>
                  </a:cubicBezTo>
                  <a:cubicBezTo>
                    <a:pt x="7341" y="3560"/>
                    <a:pt x="7152" y="3403"/>
                    <a:pt x="6963" y="3403"/>
                  </a:cubicBezTo>
                  <a:cubicBezTo>
                    <a:pt x="6743" y="3403"/>
                    <a:pt x="6522" y="3592"/>
                    <a:pt x="6522" y="3781"/>
                  </a:cubicBezTo>
                  <a:cubicBezTo>
                    <a:pt x="6522" y="4033"/>
                    <a:pt x="6333" y="4190"/>
                    <a:pt x="6144" y="4190"/>
                  </a:cubicBezTo>
                  <a:cubicBezTo>
                    <a:pt x="5892" y="4190"/>
                    <a:pt x="5703" y="3970"/>
                    <a:pt x="5703" y="3781"/>
                  </a:cubicBezTo>
                  <a:cubicBezTo>
                    <a:pt x="5703" y="3560"/>
                    <a:pt x="5514" y="3403"/>
                    <a:pt x="5262" y="3403"/>
                  </a:cubicBezTo>
                  <a:cubicBezTo>
                    <a:pt x="5042" y="3403"/>
                    <a:pt x="4884" y="3592"/>
                    <a:pt x="4884" y="3781"/>
                  </a:cubicBezTo>
                  <a:cubicBezTo>
                    <a:pt x="4884" y="4033"/>
                    <a:pt x="4664" y="4190"/>
                    <a:pt x="4443" y="4190"/>
                  </a:cubicBezTo>
                  <a:cubicBezTo>
                    <a:pt x="4191" y="4190"/>
                    <a:pt x="4033" y="3970"/>
                    <a:pt x="4033" y="3781"/>
                  </a:cubicBezTo>
                  <a:cubicBezTo>
                    <a:pt x="4033" y="3119"/>
                    <a:pt x="4601" y="2552"/>
                    <a:pt x="5262" y="2552"/>
                  </a:cubicBezTo>
                  <a:cubicBezTo>
                    <a:pt x="5577" y="2552"/>
                    <a:pt x="5861" y="2678"/>
                    <a:pt x="6081" y="2867"/>
                  </a:cubicBezTo>
                  <a:cubicBezTo>
                    <a:pt x="6333" y="2678"/>
                    <a:pt x="6617" y="2552"/>
                    <a:pt x="6932" y="2552"/>
                  </a:cubicBezTo>
                  <a:close/>
                  <a:moveTo>
                    <a:pt x="5357" y="0"/>
                  </a:moveTo>
                  <a:cubicBezTo>
                    <a:pt x="4348" y="0"/>
                    <a:pt x="3498" y="725"/>
                    <a:pt x="3340" y="1670"/>
                  </a:cubicBezTo>
                  <a:cubicBezTo>
                    <a:pt x="3304" y="1668"/>
                    <a:pt x="3267" y="1666"/>
                    <a:pt x="3231" y="1666"/>
                  </a:cubicBezTo>
                  <a:cubicBezTo>
                    <a:pt x="2310" y="1666"/>
                    <a:pt x="1639" y="2430"/>
                    <a:pt x="1639" y="3340"/>
                  </a:cubicBezTo>
                  <a:cubicBezTo>
                    <a:pt x="725" y="3340"/>
                    <a:pt x="1" y="4096"/>
                    <a:pt x="1" y="5009"/>
                  </a:cubicBezTo>
                  <a:lnTo>
                    <a:pt x="12382" y="5009"/>
                  </a:lnTo>
                  <a:cubicBezTo>
                    <a:pt x="12351" y="4096"/>
                    <a:pt x="11595" y="3340"/>
                    <a:pt x="10681" y="3340"/>
                  </a:cubicBezTo>
                  <a:cubicBezTo>
                    <a:pt x="10681" y="2395"/>
                    <a:pt x="9956" y="1670"/>
                    <a:pt x="9011" y="1670"/>
                  </a:cubicBezTo>
                  <a:cubicBezTo>
                    <a:pt x="8822" y="725"/>
                    <a:pt x="7972" y="0"/>
                    <a:pt x="6995" y="0"/>
                  </a:cubicBezTo>
                  <a:cubicBezTo>
                    <a:pt x="6711" y="0"/>
                    <a:pt x="6459" y="95"/>
                    <a:pt x="6176" y="189"/>
                  </a:cubicBezTo>
                  <a:cubicBezTo>
                    <a:pt x="5892" y="95"/>
                    <a:pt x="5609" y="0"/>
                    <a:pt x="53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1" name="Google Shape;20341;p94"/>
            <p:cNvSpPr/>
            <p:nvPr/>
          </p:nvSpPr>
          <p:spPr>
            <a:xfrm>
              <a:off x="-11622725" y="4288975"/>
              <a:ext cx="144175" cy="63050"/>
            </a:xfrm>
            <a:custGeom>
              <a:avLst/>
              <a:gdLst/>
              <a:ahLst/>
              <a:cxnLst/>
              <a:rect l="l" t="t" r="r" b="b"/>
              <a:pathLst>
                <a:path w="5767" h="2522" extrusionOk="0">
                  <a:moveTo>
                    <a:pt x="2868" y="1"/>
                  </a:moveTo>
                  <a:cubicBezTo>
                    <a:pt x="1293" y="1"/>
                    <a:pt x="1" y="537"/>
                    <a:pt x="1" y="1261"/>
                  </a:cubicBezTo>
                  <a:cubicBezTo>
                    <a:pt x="1" y="1954"/>
                    <a:pt x="1293" y="2521"/>
                    <a:pt x="2868" y="2521"/>
                  </a:cubicBezTo>
                  <a:cubicBezTo>
                    <a:pt x="4475" y="2521"/>
                    <a:pt x="5766" y="1954"/>
                    <a:pt x="5766" y="1261"/>
                  </a:cubicBezTo>
                  <a:cubicBezTo>
                    <a:pt x="5766" y="537"/>
                    <a:pt x="4475" y="1"/>
                    <a:pt x="28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2" name="Google Shape;20342;p94"/>
            <p:cNvSpPr/>
            <p:nvPr/>
          </p:nvSpPr>
          <p:spPr>
            <a:xfrm>
              <a:off x="-11596725" y="4364600"/>
              <a:ext cx="36250" cy="70125"/>
            </a:xfrm>
            <a:custGeom>
              <a:avLst/>
              <a:gdLst/>
              <a:ahLst/>
              <a:cxnLst/>
              <a:rect l="l" t="t" r="r" b="b"/>
              <a:pathLst>
                <a:path w="1450" h="2805" extrusionOk="0">
                  <a:moveTo>
                    <a:pt x="0" y="0"/>
                  </a:moveTo>
                  <a:lnTo>
                    <a:pt x="253" y="2804"/>
                  </a:lnTo>
                  <a:lnTo>
                    <a:pt x="1450" y="2804"/>
                  </a:lnTo>
                  <a:lnTo>
                    <a:pt x="1450" y="284"/>
                  </a:lnTo>
                  <a:cubicBezTo>
                    <a:pt x="883" y="221"/>
                    <a:pt x="410" y="158"/>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3" name="Google Shape;20343;p94"/>
            <p:cNvSpPr/>
            <p:nvPr/>
          </p:nvSpPr>
          <p:spPr>
            <a:xfrm>
              <a:off x="-11540025" y="4364600"/>
              <a:ext cx="37050" cy="70125"/>
            </a:xfrm>
            <a:custGeom>
              <a:avLst/>
              <a:gdLst/>
              <a:ahLst/>
              <a:cxnLst/>
              <a:rect l="l" t="t" r="r" b="b"/>
              <a:pathLst>
                <a:path w="1482" h="2805" extrusionOk="0">
                  <a:moveTo>
                    <a:pt x="1482" y="0"/>
                  </a:moveTo>
                  <a:lnTo>
                    <a:pt x="1482" y="0"/>
                  </a:lnTo>
                  <a:cubicBezTo>
                    <a:pt x="1040" y="126"/>
                    <a:pt x="505" y="221"/>
                    <a:pt x="1" y="221"/>
                  </a:cubicBezTo>
                  <a:lnTo>
                    <a:pt x="1" y="2741"/>
                  </a:lnTo>
                  <a:lnTo>
                    <a:pt x="1198" y="2741"/>
                  </a:lnTo>
                  <a:lnTo>
                    <a:pt x="1198" y="2804"/>
                  </a:lnTo>
                  <a:lnTo>
                    <a:pt x="148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4" name="Google Shape;20344;p94"/>
            <p:cNvSpPr/>
            <p:nvPr/>
          </p:nvSpPr>
          <p:spPr>
            <a:xfrm>
              <a:off x="-11610900" y="4227550"/>
              <a:ext cx="50425" cy="51225"/>
            </a:xfrm>
            <a:custGeom>
              <a:avLst/>
              <a:gdLst/>
              <a:ahLst/>
              <a:cxnLst/>
              <a:rect l="l" t="t" r="r" b="b"/>
              <a:pathLst>
                <a:path w="2017" h="2049" extrusionOk="0">
                  <a:moveTo>
                    <a:pt x="0" y="1"/>
                  </a:moveTo>
                  <a:lnTo>
                    <a:pt x="189" y="2048"/>
                  </a:lnTo>
                  <a:cubicBezTo>
                    <a:pt x="725" y="1859"/>
                    <a:pt x="1355" y="1702"/>
                    <a:pt x="2017" y="1670"/>
                  </a:cubicBezTo>
                  <a:lnTo>
                    <a:pt x="201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5" name="Google Shape;20345;p94"/>
            <p:cNvSpPr/>
            <p:nvPr/>
          </p:nvSpPr>
          <p:spPr>
            <a:xfrm>
              <a:off x="-11540025" y="4228350"/>
              <a:ext cx="50450" cy="51200"/>
            </a:xfrm>
            <a:custGeom>
              <a:avLst/>
              <a:gdLst/>
              <a:ahLst/>
              <a:cxnLst/>
              <a:rect l="l" t="t" r="r" b="b"/>
              <a:pathLst>
                <a:path w="2018" h="2048" extrusionOk="0">
                  <a:moveTo>
                    <a:pt x="1" y="0"/>
                  </a:moveTo>
                  <a:lnTo>
                    <a:pt x="1" y="1670"/>
                  </a:lnTo>
                  <a:cubicBezTo>
                    <a:pt x="694" y="1701"/>
                    <a:pt x="1293" y="1827"/>
                    <a:pt x="1828" y="2048"/>
                  </a:cubicBezTo>
                  <a:lnTo>
                    <a:pt x="201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6" name="Google Shape;20346;p94"/>
            <p:cNvSpPr/>
            <p:nvPr/>
          </p:nvSpPr>
          <p:spPr>
            <a:xfrm>
              <a:off x="-11489600" y="4227550"/>
              <a:ext cx="92175" cy="207175"/>
            </a:xfrm>
            <a:custGeom>
              <a:avLst/>
              <a:gdLst/>
              <a:ahLst/>
              <a:cxnLst/>
              <a:rect l="l" t="t" r="r" b="b"/>
              <a:pathLst>
                <a:path w="3687" h="8287" extrusionOk="0">
                  <a:moveTo>
                    <a:pt x="819" y="1"/>
                  </a:moveTo>
                  <a:lnTo>
                    <a:pt x="599" y="2489"/>
                  </a:lnTo>
                  <a:cubicBezTo>
                    <a:pt x="1040" y="2836"/>
                    <a:pt x="1292" y="3246"/>
                    <a:pt x="1292" y="3718"/>
                  </a:cubicBezTo>
                  <a:cubicBezTo>
                    <a:pt x="1292" y="4254"/>
                    <a:pt x="945" y="4758"/>
                    <a:pt x="315" y="5136"/>
                  </a:cubicBezTo>
                  <a:lnTo>
                    <a:pt x="0" y="8286"/>
                  </a:lnTo>
                  <a:lnTo>
                    <a:pt x="1040" y="8286"/>
                  </a:lnTo>
                  <a:cubicBezTo>
                    <a:pt x="1607" y="8286"/>
                    <a:pt x="2111" y="7877"/>
                    <a:pt x="2237" y="7278"/>
                  </a:cubicBezTo>
                  <a:lnTo>
                    <a:pt x="368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7" name="Google Shape;20347;p94"/>
            <p:cNvSpPr/>
            <p:nvPr/>
          </p:nvSpPr>
          <p:spPr>
            <a:xfrm>
              <a:off x="-11703850" y="4227550"/>
              <a:ext cx="92175" cy="207175"/>
            </a:xfrm>
            <a:custGeom>
              <a:avLst/>
              <a:gdLst/>
              <a:ahLst/>
              <a:cxnLst/>
              <a:rect l="l" t="t" r="r" b="b"/>
              <a:pathLst>
                <a:path w="3687" h="8287" extrusionOk="0">
                  <a:moveTo>
                    <a:pt x="1" y="1"/>
                  </a:moveTo>
                  <a:lnTo>
                    <a:pt x="1450" y="7278"/>
                  </a:lnTo>
                  <a:cubicBezTo>
                    <a:pt x="1576" y="7877"/>
                    <a:pt x="2080" y="8286"/>
                    <a:pt x="2679" y="8286"/>
                  </a:cubicBezTo>
                  <a:lnTo>
                    <a:pt x="3687" y="8286"/>
                  </a:lnTo>
                  <a:lnTo>
                    <a:pt x="3372" y="5136"/>
                  </a:lnTo>
                  <a:cubicBezTo>
                    <a:pt x="2773" y="4758"/>
                    <a:pt x="2395" y="4254"/>
                    <a:pt x="2395" y="3718"/>
                  </a:cubicBezTo>
                  <a:cubicBezTo>
                    <a:pt x="2427" y="3246"/>
                    <a:pt x="2647" y="2836"/>
                    <a:pt x="3088" y="2489"/>
                  </a:cubicBezTo>
                  <a:lnTo>
                    <a:pt x="28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348" name="Google Shape;20348;p94"/>
          <p:cNvGrpSpPr/>
          <p:nvPr/>
        </p:nvGrpSpPr>
        <p:grpSpPr>
          <a:xfrm>
            <a:off x="5306120" y="2891364"/>
            <a:ext cx="357002" cy="355451"/>
            <a:chOff x="-9958475" y="3180025"/>
            <a:chExt cx="354450" cy="352875"/>
          </a:xfrm>
        </p:grpSpPr>
        <p:sp>
          <p:nvSpPr>
            <p:cNvPr id="20349" name="Google Shape;20349;p94"/>
            <p:cNvSpPr/>
            <p:nvPr/>
          </p:nvSpPr>
          <p:spPr>
            <a:xfrm>
              <a:off x="-9958475" y="3491125"/>
              <a:ext cx="354450" cy="41775"/>
            </a:xfrm>
            <a:custGeom>
              <a:avLst/>
              <a:gdLst/>
              <a:ahLst/>
              <a:cxnLst/>
              <a:rect l="l" t="t" r="r" b="b"/>
              <a:pathLst>
                <a:path w="14178" h="1671" extrusionOk="0">
                  <a:moveTo>
                    <a:pt x="1702" y="1"/>
                  </a:moveTo>
                  <a:cubicBezTo>
                    <a:pt x="1387" y="1"/>
                    <a:pt x="1135" y="158"/>
                    <a:pt x="977" y="442"/>
                  </a:cubicBezTo>
                  <a:lnTo>
                    <a:pt x="442" y="442"/>
                  </a:lnTo>
                  <a:cubicBezTo>
                    <a:pt x="190" y="442"/>
                    <a:pt x="1" y="631"/>
                    <a:pt x="1" y="820"/>
                  </a:cubicBezTo>
                  <a:cubicBezTo>
                    <a:pt x="1" y="1072"/>
                    <a:pt x="190" y="1261"/>
                    <a:pt x="442" y="1261"/>
                  </a:cubicBezTo>
                  <a:lnTo>
                    <a:pt x="977" y="1261"/>
                  </a:lnTo>
                  <a:cubicBezTo>
                    <a:pt x="1135" y="1513"/>
                    <a:pt x="1387" y="1670"/>
                    <a:pt x="1702" y="1670"/>
                  </a:cubicBezTo>
                  <a:lnTo>
                    <a:pt x="12477" y="1670"/>
                  </a:lnTo>
                  <a:cubicBezTo>
                    <a:pt x="12792" y="1670"/>
                    <a:pt x="13044" y="1513"/>
                    <a:pt x="13170" y="1261"/>
                  </a:cubicBezTo>
                  <a:lnTo>
                    <a:pt x="13737" y="1261"/>
                  </a:lnTo>
                  <a:cubicBezTo>
                    <a:pt x="13957" y="1261"/>
                    <a:pt x="14178" y="1072"/>
                    <a:pt x="14178" y="820"/>
                  </a:cubicBezTo>
                  <a:cubicBezTo>
                    <a:pt x="14178" y="631"/>
                    <a:pt x="13957" y="442"/>
                    <a:pt x="13737" y="442"/>
                  </a:cubicBezTo>
                  <a:lnTo>
                    <a:pt x="13170" y="442"/>
                  </a:lnTo>
                  <a:cubicBezTo>
                    <a:pt x="13044" y="190"/>
                    <a:pt x="12792" y="1"/>
                    <a:pt x="124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0" name="Google Shape;20350;p94"/>
            <p:cNvSpPr/>
            <p:nvPr/>
          </p:nvSpPr>
          <p:spPr>
            <a:xfrm>
              <a:off x="-9958475" y="3180025"/>
              <a:ext cx="354450" cy="42550"/>
            </a:xfrm>
            <a:custGeom>
              <a:avLst/>
              <a:gdLst/>
              <a:ahLst/>
              <a:cxnLst/>
              <a:rect l="l" t="t" r="r" b="b"/>
              <a:pathLst>
                <a:path w="14178" h="1702" extrusionOk="0">
                  <a:moveTo>
                    <a:pt x="1702" y="0"/>
                  </a:moveTo>
                  <a:cubicBezTo>
                    <a:pt x="1387" y="0"/>
                    <a:pt x="1135" y="158"/>
                    <a:pt x="977" y="441"/>
                  </a:cubicBezTo>
                  <a:lnTo>
                    <a:pt x="442" y="441"/>
                  </a:lnTo>
                  <a:cubicBezTo>
                    <a:pt x="190" y="441"/>
                    <a:pt x="1" y="630"/>
                    <a:pt x="1" y="819"/>
                  </a:cubicBezTo>
                  <a:cubicBezTo>
                    <a:pt x="1" y="1040"/>
                    <a:pt x="190" y="1260"/>
                    <a:pt x="442" y="1260"/>
                  </a:cubicBezTo>
                  <a:lnTo>
                    <a:pt x="977" y="1260"/>
                  </a:lnTo>
                  <a:cubicBezTo>
                    <a:pt x="1135" y="1512"/>
                    <a:pt x="1387" y="1701"/>
                    <a:pt x="1702" y="1701"/>
                  </a:cubicBezTo>
                  <a:lnTo>
                    <a:pt x="12477" y="1701"/>
                  </a:lnTo>
                  <a:cubicBezTo>
                    <a:pt x="12792" y="1701"/>
                    <a:pt x="13044" y="1544"/>
                    <a:pt x="13170" y="1260"/>
                  </a:cubicBezTo>
                  <a:lnTo>
                    <a:pt x="13737" y="1260"/>
                  </a:lnTo>
                  <a:cubicBezTo>
                    <a:pt x="13957" y="1260"/>
                    <a:pt x="14178" y="1071"/>
                    <a:pt x="14178" y="819"/>
                  </a:cubicBezTo>
                  <a:cubicBezTo>
                    <a:pt x="14178" y="599"/>
                    <a:pt x="13957" y="441"/>
                    <a:pt x="13737" y="441"/>
                  </a:cubicBezTo>
                  <a:lnTo>
                    <a:pt x="13170" y="441"/>
                  </a:lnTo>
                  <a:cubicBezTo>
                    <a:pt x="13044" y="189"/>
                    <a:pt x="12792" y="0"/>
                    <a:pt x="1247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1" name="Google Shape;20351;p94"/>
            <p:cNvSpPr/>
            <p:nvPr/>
          </p:nvSpPr>
          <p:spPr>
            <a:xfrm>
              <a:off x="-9916725" y="3243025"/>
              <a:ext cx="270175" cy="228425"/>
            </a:xfrm>
            <a:custGeom>
              <a:avLst/>
              <a:gdLst/>
              <a:ahLst/>
              <a:cxnLst/>
              <a:rect l="l" t="t" r="r" b="b"/>
              <a:pathLst>
                <a:path w="10807" h="9137" extrusionOk="0">
                  <a:moveTo>
                    <a:pt x="7940" y="820"/>
                  </a:moveTo>
                  <a:cubicBezTo>
                    <a:pt x="8160" y="820"/>
                    <a:pt x="8349" y="1040"/>
                    <a:pt x="8349" y="1261"/>
                  </a:cubicBezTo>
                  <a:cubicBezTo>
                    <a:pt x="8349" y="1513"/>
                    <a:pt x="8160" y="1670"/>
                    <a:pt x="7940" y="1670"/>
                  </a:cubicBezTo>
                  <a:lnTo>
                    <a:pt x="2962" y="1670"/>
                  </a:lnTo>
                  <a:cubicBezTo>
                    <a:pt x="2741" y="1670"/>
                    <a:pt x="2521" y="1450"/>
                    <a:pt x="2521" y="1261"/>
                  </a:cubicBezTo>
                  <a:cubicBezTo>
                    <a:pt x="2521" y="1040"/>
                    <a:pt x="2741" y="820"/>
                    <a:pt x="2962" y="820"/>
                  </a:cubicBezTo>
                  <a:close/>
                  <a:moveTo>
                    <a:pt x="6270" y="2489"/>
                  </a:moveTo>
                  <a:cubicBezTo>
                    <a:pt x="6459" y="2489"/>
                    <a:pt x="6680" y="2679"/>
                    <a:pt x="6680" y="2931"/>
                  </a:cubicBezTo>
                  <a:cubicBezTo>
                    <a:pt x="6680" y="3151"/>
                    <a:pt x="6459" y="3340"/>
                    <a:pt x="6270" y="3340"/>
                  </a:cubicBezTo>
                  <a:lnTo>
                    <a:pt x="3781" y="3340"/>
                  </a:lnTo>
                  <a:cubicBezTo>
                    <a:pt x="3561" y="3340"/>
                    <a:pt x="3403" y="3151"/>
                    <a:pt x="3403" y="2931"/>
                  </a:cubicBezTo>
                  <a:cubicBezTo>
                    <a:pt x="3403" y="2679"/>
                    <a:pt x="3592" y="2489"/>
                    <a:pt x="3781" y="2489"/>
                  </a:cubicBezTo>
                  <a:close/>
                  <a:moveTo>
                    <a:pt x="7940" y="4128"/>
                  </a:moveTo>
                  <a:cubicBezTo>
                    <a:pt x="8160" y="4128"/>
                    <a:pt x="8349" y="4348"/>
                    <a:pt x="8349" y="4569"/>
                  </a:cubicBezTo>
                  <a:cubicBezTo>
                    <a:pt x="8349" y="4789"/>
                    <a:pt x="8160" y="5010"/>
                    <a:pt x="7940" y="5010"/>
                  </a:cubicBezTo>
                  <a:lnTo>
                    <a:pt x="2962" y="5010"/>
                  </a:lnTo>
                  <a:cubicBezTo>
                    <a:pt x="2741" y="5010"/>
                    <a:pt x="2521" y="4789"/>
                    <a:pt x="2521" y="4569"/>
                  </a:cubicBezTo>
                  <a:cubicBezTo>
                    <a:pt x="2521" y="4348"/>
                    <a:pt x="2741" y="4128"/>
                    <a:pt x="2962" y="4128"/>
                  </a:cubicBezTo>
                  <a:close/>
                  <a:moveTo>
                    <a:pt x="6312" y="5826"/>
                  </a:moveTo>
                  <a:cubicBezTo>
                    <a:pt x="6490" y="5826"/>
                    <a:pt x="6680" y="6005"/>
                    <a:pt x="6680" y="6239"/>
                  </a:cubicBezTo>
                  <a:cubicBezTo>
                    <a:pt x="6680" y="6459"/>
                    <a:pt x="6459" y="6617"/>
                    <a:pt x="6270" y="6617"/>
                  </a:cubicBezTo>
                  <a:lnTo>
                    <a:pt x="3781" y="6617"/>
                  </a:lnTo>
                  <a:cubicBezTo>
                    <a:pt x="3561" y="6617"/>
                    <a:pt x="3403" y="6428"/>
                    <a:pt x="3403" y="6239"/>
                  </a:cubicBezTo>
                  <a:cubicBezTo>
                    <a:pt x="3403" y="5987"/>
                    <a:pt x="3592" y="5829"/>
                    <a:pt x="3781" y="5829"/>
                  </a:cubicBezTo>
                  <a:lnTo>
                    <a:pt x="6270" y="5829"/>
                  </a:lnTo>
                  <a:cubicBezTo>
                    <a:pt x="6284" y="5827"/>
                    <a:pt x="6298" y="5826"/>
                    <a:pt x="6312" y="5826"/>
                  </a:cubicBezTo>
                  <a:close/>
                  <a:moveTo>
                    <a:pt x="7940" y="7436"/>
                  </a:moveTo>
                  <a:cubicBezTo>
                    <a:pt x="8160" y="7436"/>
                    <a:pt x="8349" y="7656"/>
                    <a:pt x="8349" y="7877"/>
                  </a:cubicBezTo>
                  <a:cubicBezTo>
                    <a:pt x="8349" y="8129"/>
                    <a:pt x="8160" y="8286"/>
                    <a:pt x="7940" y="8286"/>
                  </a:cubicBezTo>
                  <a:lnTo>
                    <a:pt x="2962" y="8286"/>
                  </a:lnTo>
                  <a:cubicBezTo>
                    <a:pt x="2741" y="8286"/>
                    <a:pt x="2521" y="8066"/>
                    <a:pt x="2521" y="7877"/>
                  </a:cubicBezTo>
                  <a:cubicBezTo>
                    <a:pt x="2521" y="7656"/>
                    <a:pt x="2741" y="7436"/>
                    <a:pt x="2962" y="7436"/>
                  </a:cubicBezTo>
                  <a:close/>
                  <a:moveTo>
                    <a:pt x="1" y="1"/>
                  </a:moveTo>
                  <a:lnTo>
                    <a:pt x="1" y="5388"/>
                  </a:lnTo>
                  <a:cubicBezTo>
                    <a:pt x="1" y="5545"/>
                    <a:pt x="95" y="5703"/>
                    <a:pt x="253" y="5766"/>
                  </a:cubicBezTo>
                  <a:lnTo>
                    <a:pt x="1166" y="6239"/>
                  </a:lnTo>
                  <a:lnTo>
                    <a:pt x="253" y="6711"/>
                  </a:lnTo>
                  <a:cubicBezTo>
                    <a:pt x="127" y="6743"/>
                    <a:pt x="1" y="6900"/>
                    <a:pt x="1" y="7058"/>
                  </a:cubicBezTo>
                  <a:lnTo>
                    <a:pt x="1" y="9137"/>
                  </a:lnTo>
                  <a:lnTo>
                    <a:pt x="10807" y="9137"/>
                  </a:lnTo>
                  <a:lnTo>
                    <a:pt x="10807" y="3750"/>
                  </a:lnTo>
                  <a:cubicBezTo>
                    <a:pt x="10807" y="3592"/>
                    <a:pt x="10712" y="3435"/>
                    <a:pt x="10555" y="3403"/>
                  </a:cubicBezTo>
                  <a:lnTo>
                    <a:pt x="9673" y="2931"/>
                  </a:lnTo>
                  <a:lnTo>
                    <a:pt x="10555" y="2458"/>
                  </a:lnTo>
                  <a:cubicBezTo>
                    <a:pt x="10712" y="2363"/>
                    <a:pt x="10807" y="2237"/>
                    <a:pt x="10807" y="2080"/>
                  </a:cubicBezTo>
                  <a:lnTo>
                    <a:pt x="108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352" name="Google Shape;20352;p94"/>
          <p:cNvGrpSpPr/>
          <p:nvPr/>
        </p:nvGrpSpPr>
        <p:grpSpPr>
          <a:xfrm>
            <a:off x="5315247" y="3367345"/>
            <a:ext cx="337966" cy="355325"/>
            <a:chOff x="-9949025" y="3615575"/>
            <a:chExt cx="335550" cy="352750"/>
          </a:xfrm>
        </p:grpSpPr>
        <p:sp>
          <p:nvSpPr>
            <p:cNvPr id="20353" name="Google Shape;20353;p94"/>
            <p:cNvSpPr/>
            <p:nvPr/>
          </p:nvSpPr>
          <p:spPr>
            <a:xfrm>
              <a:off x="-9800950" y="3615575"/>
              <a:ext cx="61475" cy="61450"/>
            </a:xfrm>
            <a:custGeom>
              <a:avLst/>
              <a:gdLst/>
              <a:ahLst/>
              <a:cxnLst/>
              <a:rect l="l" t="t" r="r" b="b"/>
              <a:pathLst>
                <a:path w="2459" h="2458" extrusionOk="0">
                  <a:moveTo>
                    <a:pt x="1261" y="0"/>
                  </a:moveTo>
                  <a:cubicBezTo>
                    <a:pt x="568" y="0"/>
                    <a:pt x="1" y="567"/>
                    <a:pt x="1" y="1261"/>
                  </a:cubicBezTo>
                  <a:cubicBezTo>
                    <a:pt x="1" y="1922"/>
                    <a:pt x="536" y="2458"/>
                    <a:pt x="1261" y="2458"/>
                  </a:cubicBezTo>
                  <a:cubicBezTo>
                    <a:pt x="1891" y="2458"/>
                    <a:pt x="2458" y="1922"/>
                    <a:pt x="2458" y="1261"/>
                  </a:cubicBezTo>
                  <a:cubicBezTo>
                    <a:pt x="2458" y="567"/>
                    <a:pt x="1923" y="0"/>
                    <a:pt x="126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4" name="Google Shape;20354;p94"/>
            <p:cNvSpPr/>
            <p:nvPr/>
          </p:nvSpPr>
          <p:spPr>
            <a:xfrm>
              <a:off x="-9949025" y="3688650"/>
              <a:ext cx="335550" cy="279675"/>
            </a:xfrm>
            <a:custGeom>
              <a:avLst/>
              <a:gdLst/>
              <a:ahLst/>
              <a:cxnLst/>
              <a:rect l="l" t="t" r="r" b="b"/>
              <a:pathLst>
                <a:path w="13422" h="11187" extrusionOk="0">
                  <a:moveTo>
                    <a:pt x="5523" y="1"/>
                  </a:moveTo>
                  <a:cubicBezTo>
                    <a:pt x="5383" y="1"/>
                    <a:pt x="5245" y="34"/>
                    <a:pt x="5136" y="102"/>
                  </a:cubicBezTo>
                  <a:lnTo>
                    <a:pt x="599" y="2969"/>
                  </a:lnTo>
                  <a:cubicBezTo>
                    <a:pt x="158" y="3158"/>
                    <a:pt x="1" y="3630"/>
                    <a:pt x="190" y="4071"/>
                  </a:cubicBezTo>
                  <a:cubicBezTo>
                    <a:pt x="360" y="4370"/>
                    <a:pt x="617" y="4538"/>
                    <a:pt x="892" y="4538"/>
                  </a:cubicBezTo>
                  <a:cubicBezTo>
                    <a:pt x="1024" y="4538"/>
                    <a:pt x="1160" y="4500"/>
                    <a:pt x="1293" y="4418"/>
                  </a:cubicBezTo>
                  <a:lnTo>
                    <a:pt x="4727" y="2055"/>
                  </a:lnTo>
                  <a:cubicBezTo>
                    <a:pt x="5073" y="3441"/>
                    <a:pt x="5231" y="3851"/>
                    <a:pt x="5987" y="4985"/>
                  </a:cubicBezTo>
                  <a:lnTo>
                    <a:pt x="4033" y="6812"/>
                  </a:lnTo>
                  <a:cubicBezTo>
                    <a:pt x="3750" y="7096"/>
                    <a:pt x="3655" y="7505"/>
                    <a:pt x="3876" y="7852"/>
                  </a:cubicBezTo>
                  <a:lnTo>
                    <a:pt x="5703" y="10750"/>
                  </a:lnTo>
                  <a:cubicBezTo>
                    <a:pt x="5873" y="11026"/>
                    <a:pt x="6141" y="11187"/>
                    <a:pt x="6433" y="11187"/>
                  </a:cubicBezTo>
                  <a:cubicBezTo>
                    <a:pt x="6576" y="11187"/>
                    <a:pt x="6724" y="11148"/>
                    <a:pt x="6869" y="11066"/>
                  </a:cubicBezTo>
                  <a:cubicBezTo>
                    <a:pt x="7247" y="10845"/>
                    <a:pt x="7373" y="10372"/>
                    <a:pt x="7121" y="9931"/>
                  </a:cubicBezTo>
                  <a:lnTo>
                    <a:pt x="5640" y="7568"/>
                  </a:lnTo>
                  <a:lnTo>
                    <a:pt x="7594" y="5678"/>
                  </a:lnTo>
                  <a:lnTo>
                    <a:pt x="12886" y="2780"/>
                  </a:lnTo>
                  <a:cubicBezTo>
                    <a:pt x="13264" y="2591"/>
                    <a:pt x="13422" y="2055"/>
                    <a:pt x="13233" y="1677"/>
                  </a:cubicBezTo>
                  <a:cubicBezTo>
                    <a:pt x="13102" y="1394"/>
                    <a:pt x="12822" y="1217"/>
                    <a:pt x="12526" y="1217"/>
                  </a:cubicBezTo>
                  <a:cubicBezTo>
                    <a:pt x="12393" y="1217"/>
                    <a:pt x="12257" y="1252"/>
                    <a:pt x="12130" y="1331"/>
                  </a:cubicBezTo>
                  <a:lnTo>
                    <a:pt x="7342" y="4008"/>
                  </a:lnTo>
                  <a:cubicBezTo>
                    <a:pt x="6774" y="3158"/>
                    <a:pt x="6302" y="2307"/>
                    <a:pt x="6302" y="889"/>
                  </a:cubicBezTo>
                  <a:cubicBezTo>
                    <a:pt x="6270" y="574"/>
                    <a:pt x="6239" y="322"/>
                    <a:pt x="6018" y="165"/>
                  </a:cubicBezTo>
                  <a:cubicBezTo>
                    <a:pt x="5893" y="58"/>
                    <a:pt x="5707" y="1"/>
                    <a:pt x="552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5" name="Google Shape;20355;p94"/>
            <p:cNvSpPr/>
            <p:nvPr/>
          </p:nvSpPr>
          <p:spPr>
            <a:xfrm>
              <a:off x="-9947450" y="3657100"/>
              <a:ext cx="106350" cy="50650"/>
            </a:xfrm>
            <a:custGeom>
              <a:avLst/>
              <a:gdLst/>
              <a:ahLst/>
              <a:cxnLst/>
              <a:rect l="l" t="t" r="r" b="b"/>
              <a:pathLst>
                <a:path w="4254" h="2026" extrusionOk="0">
                  <a:moveTo>
                    <a:pt x="910" y="0"/>
                  </a:moveTo>
                  <a:cubicBezTo>
                    <a:pt x="499" y="0"/>
                    <a:pt x="178" y="268"/>
                    <a:pt x="64" y="639"/>
                  </a:cubicBezTo>
                  <a:cubicBezTo>
                    <a:pt x="1" y="1112"/>
                    <a:pt x="253" y="1553"/>
                    <a:pt x="694" y="1616"/>
                  </a:cubicBezTo>
                  <a:lnTo>
                    <a:pt x="2427" y="2025"/>
                  </a:lnTo>
                  <a:lnTo>
                    <a:pt x="4254" y="891"/>
                  </a:lnTo>
                  <a:lnTo>
                    <a:pt x="1041" y="9"/>
                  </a:lnTo>
                  <a:cubicBezTo>
                    <a:pt x="996" y="3"/>
                    <a:pt x="953" y="0"/>
                    <a:pt x="9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356" name="Google Shape;20356;p94"/>
          <p:cNvGrpSpPr/>
          <p:nvPr/>
        </p:nvGrpSpPr>
        <p:grpSpPr>
          <a:xfrm>
            <a:off x="7950093" y="2890851"/>
            <a:ext cx="360175" cy="358423"/>
            <a:chOff x="-9961625" y="4048175"/>
            <a:chExt cx="357600" cy="355825"/>
          </a:xfrm>
        </p:grpSpPr>
        <p:sp>
          <p:nvSpPr>
            <p:cNvPr id="20357" name="Google Shape;20357;p94"/>
            <p:cNvSpPr/>
            <p:nvPr/>
          </p:nvSpPr>
          <p:spPr>
            <a:xfrm>
              <a:off x="-9958475" y="4048175"/>
              <a:ext cx="64625" cy="62650"/>
            </a:xfrm>
            <a:custGeom>
              <a:avLst/>
              <a:gdLst/>
              <a:ahLst/>
              <a:cxnLst/>
              <a:rect l="l" t="t" r="r" b="b"/>
              <a:pathLst>
                <a:path w="2585" h="2506" extrusionOk="0">
                  <a:moveTo>
                    <a:pt x="442" y="0"/>
                  </a:moveTo>
                  <a:cubicBezTo>
                    <a:pt x="339" y="0"/>
                    <a:pt x="237" y="40"/>
                    <a:pt x="158" y="119"/>
                  </a:cubicBezTo>
                  <a:cubicBezTo>
                    <a:pt x="1" y="339"/>
                    <a:pt x="1" y="560"/>
                    <a:pt x="158" y="717"/>
                  </a:cubicBezTo>
                  <a:lnTo>
                    <a:pt x="1828" y="2387"/>
                  </a:lnTo>
                  <a:cubicBezTo>
                    <a:pt x="1923" y="2466"/>
                    <a:pt x="2033" y="2505"/>
                    <a:pt x="2139" y="2505"/>
                  </a:cubicBezTo>
                  <a:cubicBezTo>
                    <a:pt x="2246" y="2505"/>
                    <a:pt x="2348" y="2466"/>
                    <a:pt x="2427" y="2387"/>
                  </a:cubicBezTo>
                  <a:cubicBezTo>
                    <a:pt x="2584" y="2229"/>
                    <a:pt x="2584" y="1946"/>
                    <a:pt x="2427" y="1788"/>
                  </a:cubicBezTo>
                  <a:lnTo>
                    <a:pt x="725" y="119"/>
                  </a:lnTo>
                  <a:cubicBezTo>
                    <a:pt x="647" y="40"/>
                    <a:pt x="544" y="0"/>
                    <a:pt x="4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8" name="Google Shape;20358;p94"/>
            <p:cNvSpPr/>
            <p:nvPr/>
          </p:nvSpPr>
          <p:spPr>
            <a:xfrm>
              <a:off x="-9873400" y="4048775"/>
              <a:ext cx="21275" cy="63025"/>
            </a:xfrm>
            <a:custGeom>
              <a:avLst/>
              <a:gdLst/>
              <a:ahLst/>
              <a:cxnLst/>
              <a:rect l="l" t="t" r="r" b="b"/>
              <a:pathLst>
                <a:path w="851" h="2521" extrusionOk="0">
                  <a:moveTo>
                    <a:pt x="410" y="0"/>
                  </a:moveTo>
                  <a:cubicBezTo>
                    <a:pt x="189" y="0"/>
                    <a:pt x="0" y="189"/>
                    <a:pt x="0" y="410"/>
                  </a:cubicBezTo>
                  <a:lnTo>
                    <a:pt x="0" y="2079"/>
                  </a:lnTo>
                  <a:cubicBezTo>
                    <a:pt x="0" y="2300"/>
                    <a:pt x="221" y="2520"/>
                    <a:pt x="410" y="2520"/>
                  </a:cubicBezTo>
                  <a:cubicBezTo>
                    <a:pt x="630" y="2520"/>
                    <a:pt x="851" y="2300"/>
                    <a:pt x="851" y="2079"/>
                  </a:cubicBezTo>
                  <a:lnTo>
                    <a:pt x="851" y="410"/>
                  </a:lnTo>
                  <a:cubicBezTo>
                    <a:pt x="851" y="189"/>
                    <a:pt x="630" y="0"/>
                    <a:pt x="4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9" name="Google Shape;20359;p94"/>
            <p:cNvSpPr/>
            <p:nvPr/>
          </p:nvSpPr>
          <p:spPr>
            <a:xfrm>
              <a:off x="-9957675" y="4133050"/>
              <a:ext cx="63025" cy="19700"/>
            </a:xfrm>
            <a:custGeom>
              <a:avLst/>
              <a:gdLst/>
              <a:ahLst/>
              <a:cxnLst/>
              <a:rect l="l" t="t" r="r" b="b"/>
              <a:pathLst>
                <a:path w="2521" h="788" extrusionOk="0">
                  <a:moveTo>
                    <a:pt x="441" y="0"/>
                  </a:moveTo>
                  <a:cubicBezTo>
                    <a:pt x="189" y="0"/>
                    <a:pt x="0" y="189"/>
                    <a:pt x="0" y="410"/>
                  </a:cubicBezTo>
                  <a:cubicBezTo>
                    <a:pt x="0" y="599"/>
                    <a:pt x="189" y="788"/>
                    <a:pt x="441" y="788"/>
                  </a:cubicBezTo>
                  <a:lnTo>
                    <a:pt x="2111" y="788"/>
                  </a:lnTo>
                  <a:cubicBezTo>
                    <a:pt x="2363" y="788"/>
                    <a:pt x="2521" y="599"/>
                    <a:pt x="2521" y="410"/>
                  </a:cubicBezTo>
                  <a:cubicBezTo>
                    <a:pt x="2521" y="158"/>
                    <a:pt x="2332" y="0"/>
                    <a:pt x="21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0" name="Google Shape;20360;p94"/>
            <p:cNvSpPr/>
            <p:nvPr/>
          </p:nvSpPr>
          <p:spPr>
            <a:xfrm>
              <a:off x="-9961625" y="4132250"/>
              <a:ext cx="253650" cy="271750"/>
            </a:xfrm>
            <a:custGeom>
              <a:avLst/>
              <a:gdLst/>
              <a:ahLst/>
              <a:cxnLst/>
              <a:rect l="l" t="t" r="r" b="b"/>
              <a:pathLst>
                <a:path w="10146" h="10870" extrusionOk="0">
                  <a:moveTo>
                    <a:pt x="5357" y="1"/>
                  </a:moveTo>
                  <a:cubicBezTo>
                    <a:pt x="5010" y="1"/>
                    <a:pt x="4727" y="253"/>
                    <a:pt x="4727" y="631"/>
                  </a:cubicBezTo>
                  <a:lnTo>
                    <a:pt x="4727" y="5388"/>
                  </a:lnTo>
                  <a:cubicBezTo>
                    <a:pt x="4727" y="5640"/>
                    <a:pt x="4537" y="5797"/>
                    <a:pt x="4317" y="5797"/>
                  </a:cubicBezTo>
                  <a:cubicBezTo>
                    <a:pt x="4128" y="5797"/>
                    <a:pt x="3907" y="5577"/>
                    <a:pt x="3907" y="5388"/>
                  </a:cubicBezTo>
                  <a:lnTo>
                    <a:pt x="3907" y="1450"/>
                  </a:lnTo>
                  <a:cubicBezTo>
                    <a:pt x="3907" y="1103"/>
                    <a:pt x="3624" y="820"/>
                    <a:pt x="3277" y="820"/>
                  </a:cubicBezTo>
                  <a:cubicBezTo>
                    <a:pt x="2931" y="820"/>
                    <a:pt x="2647" y="1103"/>
                    <a:pt x="2647" y="1450"/>
                  </a:cubicBezTo>
                  <a:lnTo>
                    <a:pt x="2647" y="7940"/>
                  </a:lnTo>
                  <a:lnTo>
                    <a:pt x="1576" y="6900"/>
                  </a:lnTo>
                  <a:cubicBezTo>
                    <a:pt x="1416" y="6740"/>
                    <a:pt x="1176" y="6640"/>
                    <a:pt x="935" y="6640"/>
                  </a:cubicBezTo>
                  <a:cubicBezTo>
                    <a:pt x="748" y="6640"/>
                    <a:pt x="561" y="6700"/>
                    <a:pt x="410" y="6837"/>
                  </a:cubicBezTo>
                  <a:cubicBezTo>
                    <a:pt x="95" y="7121"/>
                    <a:pt x="1" y="7625"/>
                    <a:pt x="284" y="7971"/>
                  </a:cubicBezTo>
                  <a:lnTo>
                    <a:pt x="1734" y="10208"/>
                  </a:lnTo>
                  <a:cubicBezTo>
                    <a:pt x="2049" y="10618"/>
                    <a:pt x="2521" y="10870"/>
                    <a:pt x="3088" y="10870"/>
                  </a:cubicBezTo>
                  <a:lnTo>
                    <a:pt x="8035" y="10870"/>
                  </a:lnTo>
                  <a:cubicBezTo>
                    <a:pt x="9169" y="10870"/>
                    <a:pt x="10114" y="9925"/>
                    <a:pt x="10114" y="8759"/>
                  </a:cubicBezTo>
                  <a:lnTo>
                    <a:pt x="10114" y="4002"/>
                  </a:lnTo>
                  <a:cubicBezTo>
                    <a:pt x="10145" y="3592"/>
                    <a:pt x="9893" y="3309"/>
                    <a:pt x="9515" y="3309"/>
                  </a:cubicBezTo>
                  <a:cubicBezTo>
                    <a:pt x="9169" y="3309"/>
                    <a:pt x="8885" y="3592"/>
                    <a:pt x="8885" y="3939"/>
                  </a:cubicBezTo>
                  <a:lnTo>
                    <a:pt x="8885" y="5388"/>
                  </a:lnTo>
                  <a:cubicBezTo>
                    <a:pt x="8885" y="5640"/>
                    <a:pt x="8696" y="5797"/>
                    <a:pt x="8507" y="5797"/>
                  </a:cubicBezTo>
                  <a:cubicBezTo>
                    <a:pt x="8255" y="5797"/>
                    <a:pt x="8066" y="5577"/>
                    <a:pt x="8066" y="5388"/>
                  </a:cubicBezTo>
                  <a:lnTo>
                    <a:pt x="8066" y="1450"/>
                  </a:lnTo>
                  <a:cubicBezTo>
                    <a:pt x="8066" y="1103"/>
                    <a:pt x="7782" y="820"/>
                    <a:pt x="7436" y="820"/>
                  </a:cubicBezTo>
                  <a:cubicBezTo>
                    <a:pt x="7089" y="820"/>
                    <a:pt x="6806" y="1103"/>
                    <a:pt x="6806" y="1450"/>
                  </a:cubicBezTo>
                  <a:lnTo>
                    <a:pt x="6806" y="5388"/>
                  </a:lnTo>
                  <a:cubicBezTo>
                    <a:pt x="6806" y="5640"/>
                    <a:pt x="6617" y="5797"/>
                    <a:pt x="6428" y="5797"/>
                  </a:cubicBezTo>
                  <a:cubicBezTo>
                    <a:pt x="6176" y="5797"/>
                    <a:pt x="5987" y="5577"/>
                    <a:pt x="5987" y="5388"/>
                  </a:cubicBezTo>
                  <a:lnTo>
                    <a:pt x="5987" y="631"/>
                  </a:lnTo>
                  <a:cubicBezTo>
                    <a:pt x="5987" y="284"/>
                    <a:pt x="5703" y="1"/>
                    <a:pt x="53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1" name="Google Shape;20361;p94"/>
            <p:cNvSpPr/>
            <p:nvPr/>
          </p:nvSpPr>
          <p:spPr>
            <a:xfrm>
              <a:off x="-9791500" y="4069250"/>
              <a:ext cx="31550" cy="66175"/>
            </a:xfrm>
            <a:custGeom>
              <a:avLst/>
              <a:gdLst/>
              <a:ahLst/>
              <a:cxnLst/>
              <a:rect l="l" t="t" r="r" b="b"/>
              <a:pathLst>
                <a:path w="1262" h="2647" extrusionOk="0">
                  <a:moveTo>
                    <a:pt x="631" y="0"/>
                  </a:moveTo>
                  <a:cubicBezTo>
                    <a:pt x="284" y="0"/>
                    <a:pt x="1" y="252"/>
                    <a:pt x="1" y="630"/>
                  </a:cubicBezTo>
                  <a:lnTo>
                    <a:pt x="1" y="2647"/>
                  </a:lnTo>
                  <a:cubicBezTo>
                    <a:pt x="190" y="2552"/>
                    <a:pt x="410" y="2489"/>
                    <a:pt x="631" y="2489"/>
                  </a:cubicBezTo>
                  <a:cubicBezTo>
                    <a:pt x="883" y="2521"/>
                    <a:pt x="1072" y="2552"/>
                    <a:pt x="1261" y="2647"/>
                  </a:cubicBezTo>
                  <a:lnTo>
                    <a:pt x="1261" y="630"/>
                  </a:lnTo>
                  <a:cubicBezTo>
                    <a:pt x="1261" y="284"/>
                    <a:pt x="977" y="0"/>
                    <a:pt x="6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2" name="Google Shape;20362;p94"/>
            <p:cNvSpPr/>
            <p:nvPr/>
          </p:nvSpPr>
          <p:spPr>
            <a:xfrm>
              <a:off x="-9740300" y="4049550"/>
              <a:ext cx="136275" cy="268600"/>
            </a:xfrm>
            <a:custGeom>
              <a:avLst/>
              <a:gdLst/>
              <a:ahLst/>
              <a:cxnLst/>
              <a:rect l="l" t="t" r="r" b="b"/>
              <a:pathLst>
                <a:path w="5451" h="10744" extrusionOk="0">
                  <a:moveTo>
                    <a:pt x="631" y="1"/>
                  </a:moveTo>
                  <a:cubicBezTo>
                    <a:pt x="284" y="1"/>
                    <a:pt x="1" y="253"/>
                    <a:pt x="1" y="631"/>
                  </a:cubicBezTo>
                  <a:lnTo>
                    <a:pt x="1" y="5955"/>
                  </a:lnTo>
                  <a:cubicBezTo>
                    <a:pt x="190" y="5860"/>
                    <a:pt x="410" y="5797"/>
                    <a:pt x="631" y="5797"/>
                  </a:cubicBezTo>
                  <a:cubicBezTo>
                    <a:pt x="1418" y="5797"/>
                    <a:pt x="2080" y="6428"/>
                    <a:pt x="2080" y="7247"/>
                  </a:cubicBezTo>
                  <a:lnTo>
                    <a:pt x="2080" y="10744"/>
                  </a:lnTo>
                  <a:lnTo>
                    <a:pt x="3309" y="10744"/>
                  </a:lnTo>
                  <a:cubicBezTo>
                    <a:pt x="4443" y="10744"/>
                    <a:pt x="5388" y="9799"/>
                    <a:pt x="5388" y="8664"/>
                  </a:cubicBezTo>
                  <a:lnTo>
                    <a:pt x="5388" y="3876"/>
                  </a:lnTo>
                  <a:cubicBezTo>
                    <a:pt x="5451" y="3592"/>
                    <a:pt x="5167" y="3309"/>
                    <a:pt x="4821" y="3309"/>
                  </a:cubicBezTo>
                  <a:cubicBezTo>
                    <a:pt x="4443" y="3309"/>
                    <a:pt x="4191" y="3592"/>
                    <a:pt x="4191" y="3939"/>
                  </a:cubicBezTo>
                  <a:lnTo>
                    <a:pt x="4191" y="5388"/>
                  </a:lnTo>
                  <a:cubicBezTo>
                    <a:pt x="4191" y="5640"/>
                    <a:pt x="3970" y="5797"/>
                    <a:pt x="3781" y="5797"/>
                  </a:cubicBezTo>
                  <a:cubicBezTo>
                    <a:pt x="3561" y="5797"/>
                    <a:pt x="3340" y="5577"/>
                    <a:pt x="3340" y="5388"/>
                  </a:cubicBezTo>
                  <a:lnTo>
                    <a:pt x="3340" y="1450"/>
                  </a:lnTo>
                  <a:cubicBezTo>
                    <a:pt x="3340" y="1103"/>
                    <a:pt x="3088" y="820"/>
                    <a:pt x="2710" y="820"/>
                  </a:cubicBezTo>
                  <a:cubicBezTo>
                    <a:pt x="2364" y="820"/>
                    <a:pt x="2080" y="1103"/>
                    <a:pt x="2080" y="1450"/>
                  </a:cubicBezTo>
                  <a:lnTo>
                    <a:pt x="2080" y="5388"/>
                  </a:lnTo>
                  <a:cubicBezTo>
                    <a:pt x="2080" y="5640"/>
                    <a:pt x="1891" y="5797"/>
                    <a:pt x="1702" y="5797"/>
                  </a:cubicBezTo>
                  <a:cubicBezTo>
                    <a:pt x="1450" y="5797"/>
                    <a:pt x="1261" y="5577"/>
                    <a:pt x="1261" y="5388"/>
                  </a:cubicBezTo>
                  <a:lnTo>
                    <a:pt x="1261" y="631"/>
                  </a:lnTo>
                  <a:cubicBezTo>
                    <a:pt x="1261" y="284"/>
                    <a:pt x="977" y="1"/>
                    <a:pt x="6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363" name="Google Shape;20363;p94"/>
          <p:cNvGrpSpPr/>
          <p:nvPr/>
        </p:nvGrpSpPr>
        <p:grpSpPr>
          <a:xfrm>
            <a:off x="6636814" y="3366363"/>
            <a:ext cx="364959" cy="357289"/>
            <a:chOff x="-8680950" y="3624225"/>
            <a:chExt cx="362350" cy="354700"/>
          </a:xfrm>
        </p:grpSpPr>
        <p:sp>
          <p:nvSpPr>
            <p:cNvPr id="20364" name="Google Shape;20364;p94"/>
            <p:cNvSpPr/>
            <p:nvPr/>
          </p:nvSpPr>
          <p:spPr>
            <a:xfrm>
              <a:off x="-8512400" y="3686450"/>
              <a:ext cx="130775" cy="129800"/>
            </a:xfrm>
            <a:custGeom>
              <a:avLst/>
              <a:gdLst/>
              <a:ahLst/>
              <a:cxnLst/>
              <a:rect l="l" t="t" r="r" b="b"/>
              <a:pathLst>
                <a:path w="5231" h="5192" extrusionOk="0">
                  <a:moveTo>
                    <a:pt x="4065" y="1"/>
                  </a:moveTo>
                  <a:lnTo>
                    <a:pt x="158" y="3876"/>
                  </a:lnTo>
                  <a:cubicBezTo>
                    <a:pt x="1" y="4096"/>
                    <a:pt x="1" y="4317"/>
                    <a:pt x="158" y="4474"/>
                  </a:cubicBezTo>
                  <a:lnTo>
                    <a:pt x="757" y="5073"/>
                  </a:lnTo>
                  <a:cubicBezTo>
                    <a:pt x="836" y="5152"/>
                    <a:pt x="938" y="5191"/>
                    <a:pt x="1041" y="5191"/>
                  </a:cubicBezTo>
                  <a:cubicBezTo>
                    <a:pt x="1143" y="5191"/>
                    <a:pt x="1245" y="5152"/>
                    <a:pt x="1324" y="5073"/>
                  </a:cubicBezTo>
                  <a:lnTo>
                    <a:pt x="5231" y="1166"/>
                  </a:lnTo>
                  <a:lnTo>
                    <a:pt x="406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5" name="Google Shape;20365;p94"/>
            <p:cNvSpPr/>
            <p:nvPr/>
          </p:nvSpPr>
          <p:spPr>
            <a:xfrm>
              <a:off x="-8395825" y="3624225"/>
              <a:ext cx="77225" cy="77225"/>
            </a:xfrm>
            <a:custGeom>
              <a:avLst/>
              <a:gdLst/>
              <a:ahLst/>
              <a:cxnLst/>
              <a:rect l="l" t="t" r="r" b="b"/>
              <a:pathLst>
                <a:path w="3089" h="3089" extrusionOk="0">
                  <a:moveTo>
                    <a:pt x="1607" y="1"/>
                  </a:moveTo>
                  <a:cubicBezTo>
                    <a:pt x="1481" y="1"/>
                    <a:pt x="1355" y="64"/>
                    <a:pt x="1292" y="158"/>
                  </a:cubicBezTo>
                  <a:lnTo>
                    <a:pt x="1" y="1891"/>
                  </a:lnTo>
                  <a:lnTo>
                    <a:pt x="1198" y="3088"/>
                  </a:lnTo>
                  <a:lnTo>
                    <a:pt x="2931" y="1797"/>
                  </a:lnTo>
                  <a:cubicBezTo>
                    <a:pt x="3057" y="1734"/>
                    <a:pt x="3088" y="1608"/>
                    <a:pt x="3088" y="1482"/>
                  </a:cubicBezTo>
                  <a:lnTo>
                    <a:pt x="3088" y="442"/>
                  </a:lnTo>
                  <a:cubicBezTo>
                    <a:pt x="3057" y="190"/>
                    <a:pt x="2868" y="1"/>
                    <a:pt x="26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6" name="Google Shape;20366;p94"/>
            <p:cNvSpPr/>
            <p:nvPr/>
          </p:nvSpPr>
          <p:spPr>
            <a:xfrm>
              <a:off x="-8676125" y="3883875"/>
              <a:ext cx="98375" cy="92925"/>
            </a:xfrm>
            <a:custGeom>
              <a:avLst/>
              <a:gdLst/>
              <a:ahLst/>
              <a:cxnLst/>
              <a:rect l="l" t="t" r="r" b="b"/>
              <a:pathLst>
                <a:path w="3935" h="3717" extrusionOk="0">
                  <a:moveTo>
                    <a:pt x="2478" y="0"/>
                  </a:moveTo>
                  <a:cubicBezTo>
                    <a:pt x="2338" y="0"/>
                    <a:pt x="2197" y="75"/>
                    <a:pt x="2108" y="201"/>
                  </a:cubicBezTo>
                  <a:lnTo>
                    <a:pt x="154" y="3130"/>
                  </a:lnTo>
                  <a:cubicBezTo>
                    <a:pt x="0" y="3413"/>
                    <a:pt x="244" y="3717"/>
                    <a:pt x="527" y="3717"/>
                  </a:cubicBezTo>
                  <a:cubicBezTo>
                    <a:pt x="591" y="3717"/>
                    <a:pt x="657" y="3701"/>
                    <a:pt x="721" y="3666"/>
                  </a:cubicBezTo>
                  <a:lnTo>
                    <a:pt x="3620" y="1744"/>
                  </a:lnTo>
                  <a:cubicBezTo>
                    <a:pt x="3903" y="1618"/>
                    <a:pt x="3935" y="1303"/>
                    <a:pt x="3746" y="1114"/>
                  </a:cubicBezTo>
                  <a:lnTo>
                    <a:pt x="2769" y="138"/>
                  </a:lnTo>
                  <a:cubicBezTo>
                    <a:pt x="2688" y="43"/>
                    <a:pt x="2583" y="0"/>
                    <a:pt x="24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7" name="Google Shape;20367;p94"/>
            <p:cNvSpPr/>
            <p:nvPr/>
          </p:nvSpPr>
          <p:spPr>
            <a:xfrm>
              <a:off x="-8680950" y="3708850"/>
              <a:ext cx="282800" cy="270075"/>
            </a:xfrm>
            <a:custGeom>
              <a:avLst/>
              <a:gdLst/>
              <a:ahLst/>
              <a:cxnLst/>
              <a:rect l="l" t="t" r="r" b="b"/>
              <a:pathLst>
                <a:path w="11312" h="10803" extrusionOk="0">
                  <a:moveTo>
                    <a:pt x="4337" y="4327"/>
                  </a:moveTo>
                  <a:cubicBezTo>
                    <a:pt x="4656" y="4327"/>
                    <a:pt x="4979" y="4445"/>
                    <a:pt x="5231" y="4681"/>
                  </a:cubicBezTo>
                  <a:cubicBezTo>
                    <a:pt x="5388" y="4839"/>
                    <a:pt x="5388" y="5122"/>
                    <a:pt x="5231" y="5280"/>
                  </a:cubicBezTo>
                  <a:cubicBezTo>
                    <a:pt x="5152" y="5359"/>
                    <a:pt x="5050" y="5398"/>
                    <a:pt x="4947" y="5398"/>
                  </a:cubicBezTo>
                  <a:cubicBezTo>
                    <a:pt x="4845" y="5398"/>
                    <a:pt x="4742" y="5359"/>
                    <a:pt x="4664" y="5280"/>
                  </a:cubicBezTo>
                  <a:cubicBezTo>
                    <a:pt x="4585" y="5201"/>
                    <a:pt x="4475" y="5162"/>
                    <a:pt x="4364" y="5162"/>
                  </a:cubicBezTo>
                  <a:cubicBezTo>
                    <a:pt x="4254" y="5162"/>
                    <a:pt x="4144" y="5201"/>
                    <a:pt x="4065" y="5280"/>
                  </a:cubicBezTo>
                  <a:cubicBezTo>
                    <a:pt x="3829" y="5516"/>
                    <a:pt x="3514" y="5634"/>
                    <a:pt x="3195" y="5634"/>
                  </a:cubicBezTo>
                  <a:cubicBezTo>
                    <a:pt x="2876" y="5634"/>
                    <a:pt x="2553" y="5516"/>
                    <a:pt x="2301" y="5280"/>
                  </a:cubicBezTo>
                  <a:cubicBezTo>
                    <a:pt x="2143" y="5122"/>
                    <a:pt x="2143" y="4839"/>
                    <a:pt x="2301" y="4681"/>
                  </a:cubicBezTo>
                  <a:cubicBezTo>
                    <a:pt x="2379" y="4602"/>
                    <a:pt x="2482" y="4563"/>
                    <a:pt x="2584" y="4563"/>
                  </a:cubicBezTo>
                  <a:cubicBezTo>
                    <a:pt x="2687" y="4563"/>
                    <a:pt x="2789" y="4602"/>
                    <a:pt x="2868" y="4681"/>
                  </a:cubicBezTo>
                  <a:cubicBezTo>
                    <a:pt x="2947" y="4760"/>
                    <a:pt x="3057" y="4799"/>
                    <a:pt x="3167" y="4799"/>
                  </a:cubicBezTo>
                  <a:cubicBezTo>
                    <a:pt x="3277" y="4799"/>
                    <a:pt x="3388" y="4760"/>
                    <a:pt x="3466" y="4681"/>
                  </a:cubicBezTo>
                  <a:cubicBezTo>
                    <a:pt x="3703" y="4445"/>
                    <a:pt x="4018" y="4327"/>
                    <a:pt x="4337" y="4327"/>
                  </a:cubicBezTo>
                  <a:close/>
                  <a:moveTo>
                    <a:pt x="6097" y="5697"/>
                  </a:moveTo>
                  <a:cubicBezTo>
                    <a:pt x="6207" y="5697"/>
                    <a:pt x="6318" y="5737"/>
                    <a:pt x="6396" y="5815"/>
                  </a:cubicBezTo>
                  <a:cubicBezTo>
                    <a:pt x="6869" y="6288"/>
                    <a:pt x="6869" y="7076"/>
                    <a:pt x="6396" y="7611"/>
                  </a:cubicBezTo>
                  <a:cubicBezTo>
                    <a:pt x="6239" y="7769"/>
                    <a:pt x="6239" y="8021"/>
                    <a:pt x="6396" y="8178"/>
                  </a:cubicBezTo>
                  <a:cubicBezTo>
                    <a:pt x="6554" y="8336"/>
                    <a:pt x="6554" y="8619"/>
                    <a:pt x="6396" y="8777"/>
                  </a:cubicBezTo>
                  <a:cubicBezTo>
                    <a:pt x="6318" y="8856"/>
                    <a:pt x="6207" y="8895"/>
                    <a:pt x="6097" y="8895"/>
                  </a:cubicBezTo>
                  <a:cubicBezTo>
                    <a:pt x="5987" y="8895"/>
                    <a:pt x="5877" y="8856"/>
                    <a:pt x="5798" y="8777"/>
                  </a:cubicBezTo>
                  <a:cubicBezTo>
                    <a:pt x="5325" y="8304"/>
                    <a:pt x="5325" y="7517"/>
                    <a:pt x="5798" y="7013"/>
                  </a:cubicBezTo>
                  <a:cubicBezTo>
                    <a:pt x="5955" y="6855"/>
                    <a:pt x="5955" y="6571"/>
                    <a:pt x="5798" y="6414"/>
                  </a:cubicBezTo>
                  <a:cubicBezTo>
                    <a:pt x="5640" y="6256"/>
                    <a:pt x="5640" y="5973"/>
                    <a:pt x="5798" y="5815"/>
                  </a:cubicBezTo>
                  <a:cubicBezTo>
                    <a:pt x="5877" y="5737"/>
                    <a:pt x="5987" y="5697"/>
                    <a:pt x="6097" y="5697"/>
                  </a:cubicBezTo>
                  <a:close/>
                  <a:moveTo>
                    <a:pt x="6968" y="1"/>
                  </a:moveTo>
                  <a:cubicBezTo>
                    <a:pt x="6230" y="1"/>
                    <a:pt x="5491" y="269"/>
                    <a:pt x="4916" y="806"/>
                  </a:cubicBezTo>
                  <a:lnTo>
                    <a:pt x="4286" y="1468"/>
                  </a:lnTo>
                  <a:cubicBezTo>
                    <a:pt x="4191" y="1562"/>
                    <a:pt x="4128" y="1783"/>
                    <a:pt x="4222" y="1909"/>
                  </a:cubicBezTo>
                  <a:cubicBezTo>
                    <a:pt x="4380" y="2255"/>
                    <a:pt x="4286" y="2633"/>
                    <a:pt x="4065" y="2854"/>
                  </a:cubicBezTo>
                  <a:cubicBezTo>
                    <a:pt x="3892" y="3027"/>
                    <a:pt x="3643" y="3124"/>
                    <a:pt x="3401" y="3124"/>
                  </a:cubicBezTo>
                  <a:cubicBezTo>
                    <a:pt x="3203" y="3124"/>
                    <a:pt x="3010" y="3059"/>
                    <a:pt x="2868" y="2917"/>
                  </a:cubicBezTo>
                  <a:lnTo>
                    <a:pt x="2616" y="2633"/>
                  </a:lnTo>
                  <a:cubicBezTo>
                    <a:pt x="2537" y="2555"/>
                    <a:pt x="2427" y="2515"/>
                    <a:pt x="2316" y="2515"/>
                  </a:cubicBezTo>
                  <a:cubicBezTo>
                    <a:pt x="2206" y="2515"/>
                    <a:pt x="2096" y="2555"/>
                    <a:pt x="2017" y="2633"/>
                  </a:cubicBezTo>
                  <a:lnTo>
                    <a:pt x="1419" y="3232"/>
                  </a:lnTo>
                  <a:cubicBezTo>
                    <a:pt x="158" y="4492"/>
                    <a:pt x="1" y="6445"/>
                    <a:pt x="946" y="7895"/>
                  </a:cubicBezTo>
                  <a:lnTo>
                    <a:pt x="1608" y="6792"/>
                  </a:lnTo>
                  <a:cubicBezTo>
                    <a:pt x="1765" y="6477"/>
                    <a:pt x="2143" y="6256"/>
                    <a:pt x="2521" y="6225"/>
                  </a:cubicBezTo>
                  <a:cubicBezTo>
                    <a:pt x="2590" y="6214"/>
                    <a:pt x="2659" y="6209"/>
                    <a:pt x="2726" y="6209"/>
                  </a:cubicBezTo>
                  <a:cubicBezTo>
                    <a:pt x="3056" y="6209"/>
                    <a:pt x="3357" y="6336"/>
                    <a:pt x="3592" y="6571"/>
                  </a:cubicBezTo>
                  <a:lnTo>
                    <a:pt x="4569" y="7548"/>
                  </a:lnTo>
                  <a:cubicBezTo>
                    <a:pt x="4853" y="7832"/>
                    <a:pt x="4979" y="8210"/>
                    <a:pt x="4916" y="8619"/>
                  </a:cubicBezTo>
                  <a:cubicBezTo>
                    <a:pt x="4884" y="8997"/>
                    <a:pt x="4601" y="9312"/>
                    <a:pt x="4286" y="9533"/>
                  </a:cubicBezTo>
                  <a:lnTo>
                    <a:pt x="3246" y="10195"/>
                  </a:lnTo>
                  <a:cubicBezTo>
                    <a:pt x="3867" y="10600"/>
                    <a:pt x="4575" y="10802"/>
                    <a:pt x="5283" y="10802"/>
                  </a:cubicBezTo>
                  <a:cubicBezTo>
                    <a:pt x="6227" y="10802"/>
                    <a:pt x="7170" y="10442"/>
                    <a:pt x="7909" y="9722"/>
                  </a:cubicBezTo>
                  <a:lnTo>
                    <a:pt x="8507" y="9123"/>
                  </a:lnTo>
                  <a:cubicBezTo>
                    <a:pt x="8665" y="8966"/>
                    <a:pt x="8665" y="8682"/>
                    <a:pt x="8507" y="8525"/>
                  </a:cubicBezTo>
                  <a:lnTo>
                    <a:pt x="8224" y="8273"/>
                  </a:lnTo>
                  <a:cubicBezTo>
                    <a:pt x="7909" y="7958"/>
                    <a:pt x="7972" y="7391"/>
                    <a:pt x="8287" y="7076"/>
                  </a:cubicBezTo>
                  <a:cubicBezTo>
                    <a:pt x="8432" y="6930"/>
                    <a:pt x="8659" y="6840"/>
                    <a:pt x="8887" y="6840"/>
                  </a:cubicBezTo>
                  <a:cubicBezTo>
                    <a:pt x="9005" y="6840"/>
                    <a:pt x="9124" y="6864"/>
                    <a:pt x="9232" y="6918"/>
                  </a:cubicBezTo>
                  <a:cubicBezTo>
                    <a:pt x="9294" y="6955"/>
                    <a:pt x="9361" y="6973"/>
                    <a:pt x="9427" y="6973"/>
                  </a:cubicBezTo>
                  <a:cubicBezTo>
                    <a:pt x="9529" y="6973"/>
                    <a:pt x="9628" y="6931"/>
                    <a:pt x="9704" y="6855"/>
                  </a:cubicBezTo>
                  <a:lnTo>
                    <a:pt x="10334" y="6225"/>
                  </a:lnTo>
                  <a:cubicBezTo>
                    <a:pt x="11154" y="5185"/>
                    <a:pt x="11311" y="3831"/>
                    <a:pt x="10713" y="2696"/>
                  </a:cubicBezTo>
                  <a:lnTo>
                    <a:pt x="10713" y="2696"/>
                  </a:lnTo>
                  <a:lnTo>
                    <a:pt x="8665" y="4744"/>
                  </a:lnTo>
                  <a:cubicBezTo>
                    <a:pt x="8428" y="4980"/>
                    <a:pt x="8113" y="5099"/>
                    <a:pt x="7794" y="5099"/>
                  </a:cubicBezTo>
                  <a:cubicBezTo>
                    <a:pt x="7475" y="5099"/>
                    <a:pt x="7152" y="4980"/>
                    <a:pt x="6900" y="4744"/>
                  </a:cubicBezTo>
                  <a:lnTo>
                    <a:pt x="6302" y="4177"/>
                  </a:lnTo>
                  <a:cubicBezTo>
                    <a:pt x="5829" y="3705"/>
                    <a:pt x="5829" y="2917"/>
                    <a:pt x="6302" y="2381"/>
                  </a:cubicBezTo>
                  <a:lnTo>
                    <a:pt x="8350" y="334"/>
                  </a:lnTo>
                  <a:cubicBezTo>
                    <a:pt x="7918" y="112"/>
                    <a:pt x="7443" y="1"/>
                    <a:pt x="69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8" name="Google Shape;20368;p94"/>
            <p:cNvSpPr/>
            <p:nvPr/>
          </p:nvSpPr>
          <p:spPr>
            <a:xfrm>
              <a:off x="-8440725" y="3857375"/>
              <a:ext cx="117400" cy="86450"/>
            </a:xfrm>
            <a:custGeom>
              <a:avLst/>
              <a:gdLst/>
              <a:ahLst/>
              <a:cxnLst/>
              <a:rect l="l" t="t" r="r" b="b"/>
              <a:pathLst>
                <a:path w="4696" h="3458" extrusionOk="0">
                  <a:moveTo>
                    <a:pt x="1765" y="0"/>
                  </a:moveTo>
                  <a:cubicBezTo>
                    <a:pt x="1608" y="284"/>
                    <a:pt x="1419" y="567"/>
                    <a:pt x="1198" y="788"/>
                  </a:cubicBezTo>
                  <a:lnTo>
                    <a:pt x="568" y="1418"/>
                  </a:lnTo>
                  <a:cubicBezTo>
                    <a:pt x="410" y="1576"/>
                    <a:pt x="190" y="1702"/>
                    <a:pt x="1" y="1733"/>
                  </a:cubicBezTo>
                  <a:lnTo>
                    <a:pt x="442" y="2174"/>
                  </a:lnTo>
                  <a:cubicBezTo>
                    <a:pt x="830" y="2563"/>
                    <a:pt x="1382" y="2767"/>
                    <a:pt x="1930" y="2767"/>
                  </a:cubicBezTo>
                  <a:cubicBezTo>
                    <a:pt x="2316" y="2767"/>
                    <a:pt x="2700" y="2666"/>
                    <a:pt x="3025" y="2458"/>
                  </a:cubicBezTo>
                  <a:lnTo>
                    <a:pt x="3939" y="3340"/>
                  </a:lnTo>
                  <a:cubicBezTo>
                    <a:pt x="4018" y="3419"/>
                    <a:pt x="4128" y="3458"/>
                    <a:pt x="4238" y="3458"/>
                  </a:cubicBezTo>
                  <a:cubicBezTo>
                    <a:pt x="4349" y="3458"/>
                    <a:pt x="4459" y="3419"/>
                    <a:pt x="4538" y="3340"/>
                  </a:cubicBezTo>
                  <a:cubicBezTo>
                    <a:pt x="4695" y="3182"/>
                    <a:pt x="4695" y="2930"/>
                    <a:pt x="4538" y="2773"/>
                  </a:cubicBezTo>
                  <a:lnTo>
                    <a:pt x="176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9" name="Google Shape;20369;p94"/>
            <p:cNvSpPr/>
            <p:nvPr/>
          </p:nvSpPr>
          <p:spPr>
            <a:xfrm>
              <a:off x="-8638400" y="3630725"/>
              <a:ext cx="86650" cy="115625"/>
            </a:xfrm>
            <a:custGeom>
              <a:avLst/>
              <a:gdLst/>
              <a:ahLst/>
              <a:cxnLst/>
              <a:rect l="l" t="t" r="r" b="b"/>
              <a:pathLst>
                <a:path w="3466" h="4625" extrusionOk="0">
                  <a:moveTo>
                    <a:pt x="457" y="1"/>
                  </a:moveTo>
                  <a:cubicBezTo>
                    <a:pt x="347" y="1"/>
                    <a:pt x="236" y="40"/>
                    <a:pt x="158" y="119"/>
                  </a:cubicBezTo>
                  <a:cubicBezTo>
                    <a:pt x="0" y="277"/>
                    <a:pt x="0" y="560"/>
                    <a:pt x="158" y="718"/>
                  </a:cubicBezTo>
                  <a:lnTo>
                    <a:pt x="1071" y="1631"/>
                  </a:lnTo>
                  <a:cubicBezTo>
                    <a:pt x="819" y="1978"/>
                    <a:pt x="693" y="2387"/>
                    <a:pt x="693" y="2765"/>
                  </a:cubicBezTo>
                  <a:cubicBezTo>
                    <a:pt x="693" y="3269"/>
                    <a:pt x="914" y="3805"/>
                    <a:pt x="1292" y="4183"/>
                  </a:cubicBezTo>
                  <a:lnTo>
                    <a:pt x="1733" y="4624"/>
                  </a:lnTo>
                  <a:cubicBezTo>
                    <a:pt x="1764" y="4435"/>
                    <a:pt x="1890" y="4215"/>
                    <a:pt x="2048" y="4057"/>
                  </a:cubicBezTo>
                  <a:lnTo>
                    <a:pt x="2678" y="3427"/>
                  </a:lnTo>
                  <a:cubicBezTo>
                    <a:pt x="2899" y="3206"/>
                    <a:pt x="3182" y="3017"/>
                    <a:pt x="3466" y="2860"/>
                  </a:cubicBezTo>
                  <a:lnTo>
                    <a:pt x="756" y="119"/>
                  </a:lnTo>
                  <a:cubicBezTo>
                    <a:pt x="677" y="40"/>
                    <a:pt x="567" y="1"/>
                    <a:pt x="4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370" name="Google Shape;20370;p94"/>
          <p:cNvGrpSpPr/>
          <p:nvPr/>
        </p:nvGrpSpPr>
        <p:grpSpPr>
          <a:xfrm>
            <a:off x="5773058" y="1532024"/>
            <a:ext cx="313365" cy="355476"/>
            <a:chOff x="-13056975" y="3212300"/>
            <a:chExt cx="311125" cy="352900"/>
          </a:xfrm>
        </p:grpSpPr>
        <p:sp>
          <p:nvSpPr>
            <p:cNvPr id="20371" name="Google Shape;20371;p94"/>
            <p:cNvSpPr/>
            <p:nvPr/>
          </p:nvSpPr>
          <p:spPr>
            <a:xfrm>
              <a:off x="-12972700" y="3273750"/>
              <a:ext cx="144950" cy="229225"/>
            </a:xfrm>
            <a:custGeom>
              <a:avLst/>
              <a:gdLst/>
              <a:ahLst/>
              <a:cxnLst/>
              <a:rect l="l" t="t" r="r" b="b"/>
              <a:pathLst>
                <a:path w="5798" h="9169" extrusionOk="0">
                  <a:moveTo>
                    <a:pt x="0" y="0"/>
                  </a:moveTo>
                  <a:lnTo>
                    <a:pt x="0" y="819"/>
                  </a:lnTo>
                  <a:lnTo>
                    <a:pt x="851" y="819"/>
                  </a:lnTo>
                  <a:lnTo>
                    <a:pt x="851" y="8538"/>
                  </a:lnTo>
                  <a:lnTo>
                    <a:pt x="788" y="8538"/>
                  </a:lnTo>
                  <a:cubicBezTo>
                    <a:pt x="1071" y="8696"/>
                    <a:pt x="1355" y="8853"/>
                    <a:pt x="1639" y="8948"/>
                  </a:cubicBezTo>
                  <a:lnTo>
                    <a:pt x="1639" y="851"/>
                  </a:lnTo>
                  <a:lnTo>
                    <a:pt x="2458" y="851"/>
                  </a:lnTo>
                  <a:lnTo>
                    <a:pt x="2458" y="9137"/>
                  </a:lnTo>
                  <a:cubicBezTo>
                    <a:pt x="2615" y="9137"/>
                    <a:pt x="2741" y="9168"/>
                    <a:pt x="2899" y="9168"/>
                  </a:cubicBezTo>
                  <a:cubicBezTo>
                    <a:pt x="3056" y="9168"/>
                    <a:pt x="3151" y="9137"/>
                    <a:pt x="3308" y="9137"/>
                  </a:cubicBezTo>
                  <a:lnTo>
                    <a:pt x="3308" y="851"/>
                  </a:lnTo>
                  <a:lnTo>
                    <a:pt x="4159" y="851"/>
                  </a:lnTo>
                  <a:lnTo>
                    <a:pt x="4159" y="8948"/>
                  </a:lnTo>
                  <a:cubicBezTo>
                    <a:pt x="4411" y="8822"/>
                    <a:pt x="4695" y="8696"/>
                    <a:pt x="4978" y="8538"/>
                  </a:cubicBezTo>
                  <a:lnTo>
                    <a:pt x="4978" y="819"/>
                  </a:lnTo>
                  <a:lnTo>
                    <a:pt x="5797" y="819"/>
                  </a:lnTo>
                  <a:lnTo>
                    <a:pt x="579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2" name="Google Shape;20372;p94"/>
            <p:cNvSpPr/>
            <p:nvPr/>
          </p:nvSpPr>
          <p:spPr>
            <a:xfrm>
              <a:off x="-12808875" y="3212300"/>
              <a:ext cx="63025" cy="278075"/>
            </a:xfrm>
            <a:custGeom>
              <a:avLst/>
              <a:gdLst/>
              <a:ahLst/>
              <a:cxnLst/>
              <a:rect l="l" t="t" r="r" b="b"/>
              <a:pathLst>
                <a:path w="2521" h="11123" extrusionOk="0">
                  <a:moveTo>
                    <a:pt x="1261" y="1"/>
                  </a:moveTo>
                  <a:cubicBezTo>
                    <a:pt x="599" y="1"/>
                    <a:pt x="0" y="568"/>
                    <a:pt x="0" y="1230"/>
                  </a:cubicBezTo>
                  <a:lnTo>
                    <a:pt x="0" y="5514"/>
                  </a:lnTo>
                  <a:cubicBezTo>
                    <a:pt x="0" y="5672"/>
                    <a:pt x="32" y="5829"/>
                    <a:pt x="158" y="5987"/>
                  </a:cubicBezTo>
                  <a:cubicBezTo>
                    <a:pt x="536" y="6617"/>
                    <a:pt x="788" y="7310"/>
                    <a:pt x="851" y="8003"/>
                  </a:cubicBezTo>
                  <a:cubicBezTo>
                    <a:pt x="945" y="8759"/>
                    <a:pt x="756" y="9452"/>
                    <a:pt x="347" y="10114"/>
                  </a:cubicBezTo>
                  <a:lnTo>
                    <a:pt x="1607" y="11122"/>
                  </a:lnTo>
                  <a:cubicBezTo>
                    <a:pt x="2174" y="10208"/>
                    <a:pt x="2521" y="9137"/>
                    <a:pt x="2521" y="8003"/>
                  </a:cubicBezTo>
                  <a:cubicBezTo>
                    <a:pt x="2489" y="7026"/>
                    <a:pt x="2174" y="6113"/>
                    <a:pt x="1702" y="5294"/>
                  </a:cubicBezTo>
                  <a:lnTo>
                    <a:pt x="1702" y="4979"/>
                  </a:lnTo>
                  <a:lnTo>
                    <a:pt x="1702" y="2395"/>
                  </a:lnTo>
                  <a:lnTo>
                    <a:pt x="1891" y="2301"/>
                  </a:lnTo>
                  <a:cubicBezTo>
                    <a:pt x="2269" y="2049"/>
                    <a:pt x="2521" y="1671"/>
                    <a:pt x="2521" y="1230"/>
                  </a:cubicBezTo>
                  <a:cubicBezTo>
                    <a:pt x="2521" y="568"/>
                    <a:pt x="1954" y="1"/>
                    <a:pt x="1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3" name="Google Shape;20373;p94"/>
            <p:cNvSpPr/>
            <p:nvPr/>
          </p:nvSpPr>
          <p:spPr>
            <a:xfrm>
              <a:off x="-13056975" y="3212300"/>
              <a:ext cx="63025" cy="278075"/>
            </a:xfrm>
            <a:custGeom>
              <a:avLst/>
              <a:gdLst/>
              <a:ahLst/>
              <a:cxnLst/>
              <a:rect l="l" t="t" r="r" b="b"/>
              <a:pathLst>
                <a:path w="2521" h="11123" extrusionOk="0">
                  <a:moveTo>
                    <a:pt x="1260" y="1"/>
                  </a:moveTo>
                  <a:cubicBezTo>
                    <a:pt x="567" y="1"/>
                    <a:pt x="0" y="568"/>
                    <a:pt x="0" y="1230"/>
                  </a:cubicBezTo>
                  <a:cubicBezTo>
                    <a:pt x="32" y="1671"/>
                    <a:pt x="284" y="2112"/>
                    <a:pt x="662" y="2301"/>
                  </a:cubicBezTo>
                  <a:lnTo>
                    <a:pt x="851" y="2427"/>
                  </a:lnTo>
                  <a:lnTo>
                    <a:pt x="851" y="4979"/>
                  </a:lnTo>
                  <a:lnTo>
                    <a:pt x="851" y="5294"/>
                  </a:lnTo>
                  <a:cubicBezTo>
                    <a:pt x="378" y="6113"/>
                    <a:pt x="63" y="7026"/>
                    <a:pt x="32" y="8003"/>
                  </a:cubicBezTo>
                  <a:cubicBezTo>
                    <a:pt x="32" y="9137"/>
                    <a:pt x="378" y="10208"/>
                    <a:pt x="945" y="11122"/>
                  </a:cubicBezTo>
                  <a:lnTo>
                    <a:pt x="2206" y="10145"/>
                  </a:lnTo>
                  <a:cubicBezTo>
                    <a:pt x="1859" y="9515"/>
                    <a:pt x="1639" y="8791"/>
                    <a:pt x="1702" y="8035"/>
                  </a:cubicBezTo>
                  <a:lnTo>
                    <a:pt x="1702" y="8003"/>
                  </a:lnTo>
                  <a:cubicBezTo>
                    <a:pt x="1733" y="7279"/>
                    <a:pt x="1954" y="6585"/>
                    <a:pt x="2363" y="5987"/>
                  </a:cubicBezTo>
                  <a:cubicBezTo>
                    <a:pt x="2458" y="5829"/>
                    <a:pt x="2521" y="5672"/>
                    <a:pt x="2521" y="5514"/>
                  </a:cubicBezTo>
                  <a:lnTo>
                    <a:pt x="2521" y="1230"/>
                  </a:lnTo>
                  <a:cubicBezTo>
                    <a:pt x="2521" y="568"/>
                    <a:pt x="1954" y="1"/>
                    <a:pt x="12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4" name="Google Shape;20374;p94"/>
            <p:cNvSpPr/>
            <p:nvPr/>
          </p:nvSpPr>
          <p:spPr>
            <a:xfrm>
              <a:off x="-13020750" y="3483250"/>
              <a:ext cx="240250" cy="81950"/>
            </a:xfrm>
            <a:custGeom>
              <a:avLst/>
              <a:gdLst/>
              <a:ahLst/>
              <a:cxnLst/>
              <a:rect l="l" t="t" r="r" b="b"/>
              <a:pathLst>
                <a:path w="9610" h="3278" extrusionOk="0">
                  <a:moveTo>
                    <a:pt x="1261" y="1"/>
                  </a:moveTo>
                  <a:lnTo>
                    <a:pt x="0" y="977"/>
                  </a:lnTo>
                  <a:cubicBezTo>
                    <a:pt x="1103" y="2395"/>
                    <a:pt x="2867" y="3277"/>
                    <a:pt x="4821" y="3277"/>
                  </a:cubicBezTo>
                  <a:cubicBezTo>
                    <a:pt x="6743" y="3277"/>
                    <a:pt x="8475" y="2363"/>
                    <a:pt x="9610" y="977"/>
                  </a:cubicBezTo>
                  <a:lnTo>
                    <a:pt x="8349" y="1"/>
                  </a:lnTo>
                  <a:cubicBezTo>
                    <a:pt x="7530" y="946"/>
                    <a:pt x="6270" y="1639"/>
                    <a:pt x="4821" y="1639"/>
                  </a:cubicBezTo>
                  <a:cubicBezTo>
                    <a:pt x="3466" y="1639"/>
                    <a:pt x="2143" y="1009"/>
                    <a:pt x="1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375" name="Google Shape;20375;p94"/>
          <p:cNvGrpSpPr/>
          <p:nvPr/>
        </p:nvGrpSpPr>
        <p:grpSpPr>
          <a:xfrm>
            <a:off x="5750446" y="1972818"/>
            <a:ext cx="358588" cy="355325"/>
            <a:chOff x="-13077450" y="3647075"/>
            <a:chExt cx="356025" cy="352750"/>
          </a:xfrm>
        </p:grpSpPr>
        <p:sp>
          <p:nvSpPr>
            <p:cNvPr id="20376" name="Google Shape;20376;p94"/>
            <p:cNvSpPr/>
            <p:nvPr/>
          </p:nvSpPr>
          <p:spPr>
            <a:xfrm>
              <a:off x="-13014450" y="3708500"/>
              <a:ext cx="104000" cy="145750"/>
            </a:xfrm>
            <a:custGeom>
              <a:avLst/>
              <a:gdLst/>
              <a:ahLst/>
              <a:cxnLst/>
              <a:rect l="l" t="t" r="r" b="b"/>
              <a:pathLst>
                <a:path w="4160" h="5830" extrusionOk="0">
                  <a:moveTo>
                    <a:pt x="2899" y="820"/>
                  </a:moveTo>
                  <a:cubicBezTo>
                    <a:pt x="3151" y="820"/>
                    <a:pt x="3309" y="1041"/>
                    <a:pt x="3309" y="1261"/>
                  </a:cubicBezTo>
                  <a:cubicBezTo>
                    <a:pt x="3309" y="1513"/>
                    <a:pt x="3088" y="1671"/>
                    <a:pt x="2899" y="1671"/>
                  </a:cubicBezTo>
                  <a:lnTo>
                    <a:pt x="1198" y="1671"/>
                  </a:lnTo>
                  <a:cubicBezTo>
                    <a:pt x="977" y="1671"/>
                    <a:pt x="788" y="1482"/>
                    <a:pt x="788" y="1261"/>
                  </a:cubicBezTo>
                  <a:cubicBezTo>
                    <a:pt x="788" y="1041"/>
                    <a:pt x="977" y="820"/>
                    <a:pt x="1198" y="820"/>
                  </a:cubicBezTo>
                  <a:close/>
                  <a:moveTo>
                    <a:pt x="2899" y="2490"/>
                  </a:moveTo>
                  <a:cubicBezTo>
                    <a:pt x="3151" y="2490"/>
                    <a:pt x="3309" y="2679"/>
                    <a:pt x="3309" y="2868"/>
                  </a:cubicBezTo>
                  <a:cubicBezTo>
                    <a:pt x="3309" y="3151"/>
                    <a:pt x="3088" y="3309"/>
                    <a:pt x="2899" y="3309"/>
                  </a:cubicBezTo>
                  <a:lnTo>
                    <a:pt x="1198" y="3309"/>
                  </a:lnTo>
                  <a:cubicBezTo>
                    <a:pt x="977" y="3309"/>
                    <a:pt x="788" y="3120"/>
                    <a:pt x="788" y="2868"/>
                  </a:cubicBezTo>
                  <a:cubicBezTo>
                    <a:pt x="788" y="2647"/>
                    <a:pt x="977" y="2490"/>
                    <a:pt x="1198" y="2490"/>
                  </a:cubicBezTo>
                  <a:close/>
                  <a:moveTo>
                    <a:pt x="2899" y="4191"/>
                  </a:moveTo>
                  <a:cubicBezTo>
                    <a:pt x="3151" y="4191"/>
                    <a:pt x="3309" y="4380"/>
                    <a:pt x="3309" y="4632"/>
                  </a:cubicBezTo>
                  <a:cubicBezTo>
                    <a:pt x="3309" y="4821"/>
                    <a:pt x="3088" y="5010"/>
                    <a:pt x="2899" y="5010"/>
                  </a:cubicBezTo>
                  <a:lnTo>
                    <a:pt x="1198" y="5010"/>
                  </a:lnTo>
                  <a:cubicBezTo>
                    <a:pt x="977" y="5010"/>
                    <a:pt x="788" y="4821"/>
                    <a:pt x="788" y="4632"/>
                  </a:cubicBezTo>
                  <a:cubicBezTo>
                    <a:pt x="788" y="4380"/>
                    <a:pt x="977" y="4191"/>
                    <a:pt x="1198" y="4191"/>
                  </a:cubicBezTo>
                  <a:close/>
                  <a:moveTo>
                    <a:pt x="1" y="1"/>
                  </a:moveTo>
                  <a:lnTo>
                    <a:pt x="1" y="5829"/>
                  </a:lnTo>
                  <a:lnTo>
                    <a:pt x="4159" y="5829"/>
                  </a:lnTo>
                  <a:lnTo>
                    <a:pt x="4159" y="1261"/>
                  </a:lnTo>
                  <a:cubicBezTo>
                    <a:pt x="4128" y="600"/>
                    <a:pt x="3561" y="1"/>
                    <a:pt x="289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7" name="Google Shape;20377;p94"/>
            <p:cNvSpPr/>
            <p:nvPr/>
          </p:nvSpPr>
          <p:spPr>
            <a:xfrm>
              <a:off x="-12890800" y="3708500"/>
              <a:ext cx="104775" cy="145750"/>
            </a:xfrm>
            <a:custGeom>
              <a:avLst/>
              <a:gdLst/>
              <a:ahLst/>
              <a:cxnLst/>
              <a:rect l="l" t="t" r="r" b="b"/>
              <a:pathLst>
                <a:path w="4191" h="5830" extrusionOk="0">
                  <a:moveTo>
                    <a:pt x="2931" y="820"/>
                  </a:moveTo>
                  <a:cubicBezTo>
                    <a:pt x="3151" y="852"/>
                    <a:pt x="3340" y="1041"/>
                    <a:pt x="3340" y="1261"/>
                  </a:cubicBezTo>
                  <a:cubicBezTo>
                    <a:pt x="3340" y="1513"/>
                    <a:pt x="3151" y="1671"/>
                    <a:pt x="2931" y="1671"/>
                  </a:cubicBezTo>
                  <a:lnTo>
                    <a:pt x="1230" y="1671"/>
                  </a:lnTo>
                  <a:cubicBezTo>
                    <a:pt x="1009" y="1671"/>
                    <a:pt x="820" y="1482"/>
                    <a:pt x="820" y="1261"/>
                  </a:cubicBezTo>
                  <a:cubicBezTo>
                    <a:pt x="820" y="1041"/>
                    <a:pt x="1040" y="820"/>
                    <a:pt x="1230" y="820"/>
                  </a:cubicBezTo>
                  <a:close/>
                  <a:moveTo>
                    <a:pt x="2931" y="2490"/>
                  </a:moveTo>
                  <a:cubicBezTo>
                    <a:pt x="3151" y="2490"/>
                    <a:pt x="3340" y="2679"/>
                    <a:pt x="3340" y="2868"/>
                  </a:cubicBezTo>
                  <a:cubicBezTo>
                    <a:pt x="3340" y="3151"/>
                    <a:pt x="3151" y="3309"/>
                    <a:pt x="2931" y="3309"/>
                  </a:cubicBezTo>
                  <a:lnTo>
                    <a:pt x="1230" y="3309"/>
                  </a:lnTo>
                  <a:cubicBezTo>
                    <a:pt x="1009" y="3309"/>
                    <a:pt x="820" y="3120"/>
                    <a:pt x="820" y="2868"/>
                  </a:cubicBezTo>
                  <a:cubicBezTo>
                    <a:pt x="820" y="2647"/>
                    <a:pt x="1040" y="2490"/>
                    <a:pt x="1230" y="2490"/>
                  </a:cubicBezTo>
                  <a:close/>
                  <a:moveTo>
                    <a:pt x="2931" y="4191"/>
                  </a:moveTo>
                  <a:cubicBezTo>
                    <a:pt x="3151" y="4191"/>
                    <a:pt x="3340" y="4380"/>
                    <a:pt x="3340" y="4632"/>
                  </a:cubicBezTo>
                  <a:cubicBezTo>
                    <a:pt x="3340" y="4821"/>
                    <a:pt x="3151" y="5010"/>
                    <a:pt x="2931" y="5010"/>
                  </a:cubicBezTo>
                  <a:lnTo>
                    <a:pt x="1230" y="5010"/>
                  </a:lnTo>
                  <a:cubicBezTo>
                    <a:pt x="1009" y="5010"/>
                    <a:pt x="820" y="4821"/>
                    <a:pt x="820" y="4632"/>
                  </a:cubicBezTo>
                  <a:cubicBezTo>
                    <a:pt x="820" y="4380"/>
                    <a:pt x="1040" y="4191"/>
                    <a:pt x="1230" y="4191"/>
                  </a:cubicBezTo>
                  <a:close/>
                  <a:moveTo>
                    <a:pt x="1261" y="1"/>
                  </a:moveTo>
                  <a:cubicBezTo>
                    <a:pt x="568" y="1"/>
                    <a:pt x="1" y="600"/>
                    <a:pt x="1" y="1261"/>
                  </a:cubicBezTo>
                  <a:lnTo>
                    <a:pt x="1" y="5829"/>
                  </a:lnTo>
                  <a:lnTo>
                    <a:pt x="4191" y="5829"/>
                  </a:lnTo>
                  <a:lnTo>
                    <a:pt x="419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8" name="Google Shape;20378;p94"/>
            <p:cNvSpPr/>
            <p:nvPr/>
          </p:nvSpPr>
          <p:spPr>
            <a:xfrm>
              <a:off x="-13077450" y="3647075"/>
              <a:ext cx="356025" cy="352750"/>
            </a:xfrm>
            <a:custGeom>
              <a:avLst/>
              <a:gdLst/>
              <a:ahLst/>
              <a:cxnLst/>
              <a:rect l="l" t="t" r="r" b="b"/>
              <a:pathLst>
                <a:path w="14241" h="14110" extrusionOk="0">
                  <a:moveTo>
                    <a:pt x="12130" y="1670"/>
                  </a:moveTo>
                  <a:cubicBezTo>
                    <a:pt x="12350" y="1670"/>
                    <a:pt x="12508" y="1891"/>
                    <a:pt x="12508" y="2080"/>
                  </a:cubicBezTo>
                  <a:lnTo>
                    <a:pt x="12508" y="8727"/>
                  </a:lnTo>
                  <a:lnTo>
                    <a:pt x="12476" y="8727"/>
                  </a:lnTo>
                  <a:cubicBezTo>
                    <a:pt x="12476" y="8979"/>
                    <a:pt x="12287" y="9168"/>
                    <a:pt x="12067" y="9168"/>
                  </a:cubicBezTo>
                  <a:lnTo>
                    <a:pt x="2111" y="9168"/>
                  </a:lnTo>
                  <a:cubicBezTo>
                    <a:pt x="1890" y="9168"/>
                    <a:pt x="1733" y="8979"/>
                    <a:pt x="1733" y="8727"/>
                  </a:cubicBezTo>
                  <a:lnTo>
                    <a:pt x="1733" y="2080"/>
                  </a:lnTo>
                  <a:cubicBezTo>
                    <a:pt x="1733" y="1828"/>
                    <a:pt x="1922" y="1670"/>
                    <a:pt x="2111" y="1670"/>
                  </a:cubicBezTo>
                  <a:lnTo>
                    <a:pt x="5450" y="1670"/>
                  </a:lnTo>
                  <a:cubicBezTo>
                    <a:pt x="6144" y="1670"/>
                    <a:pt x="6711" y="1985"/>
                    <a:pt x="7120" y="2521"/>
                  </a:cubicBezTo>
                  <a:cubicBezTo>
                    <a:pt x="7498" y="1985"/>
                    <a:pt x="8097" y="1670"/>
                    <a:pt x="8790" y="1670"/>
                  </a:cubicBezTo>
                  <a:close/>
                  <a:moveTo>
                    <a:pt x="1260" y="1"/>
                  </a:moveTo>
                  <a:cubicBezTo>
                    <a:pt x="567" y="1"/>
                    <a:pt x="0" y="536"/>
                    <a:pt x="0" y="1229"/>
                  </a:cubicBezTo>
                  <a:lnTo>
                    <a:pt x="0" y="9547"/>
                  </a:lnTo>
                  <a:cubicBezTo>
                    <a:pt x="0" y="10240"/>
                    <a:pt x="536" y="10775"/>
                    <a:pt x="1260" y="10775"/>
                  </a:cubicBezTo>
                  <a:lnTo>
                    <a:pt x="6238" y="10775"/>
                  </a:lnTo>
                  <a:lnTo>
                    <a:pt x="4285" y="13422"/>
                  </a:lnTo>
                  <a:cubicBezTo>
                    <a:pt x="4159" y="13611"/>
                    <a:pt x="4159" y="13863"/>
                    <a:pt x="4348" y="14020"/>
                  </a:cubicBezTo>
                  <a:cubicBezTo>
                    <a:pt x="4439" y="14059"/>
                    <a:pt x="4531" y="14082"/>
                    <a:pt x="4617" y="14082"/>
                  </a:cubicBezTo>
                  <a:cubicBezTo>
                    <a:pt x="4740" y="14082"/>
                    <a:pt x="4854" y="14036"/>
                    <a:pt x="4946" y="13926"/>
                  </a:cubicBezTo>
                  <a:lnTo>
                    <a:pt x="6679" y="11594"/>
                  </a:lnTo>
                  <a:lnTo>
                    <a:pt x="6679" y="12855"/>
                  </a:lnTo>
                  <a:cubicBezTo>
                    <a:pt x="6679" y="13107"/>
                    <a:pt x="6900" y="13296"/>
                    <a:pt x="7120" y="13296"/>
                  </a:cubicBezTo>
                  <a:cubicBezTo>
                    <a:pt x="7341" y="13296"/>
                    <a:pt x="7561" y="13107"/>
                    <a:pt x="7561" y="12855"/>
                  </a:cubicBezTo>
                  <a:lnTo>
                    <a:pt x="7561" y="11594"/>
                  </a:lnTo>
                  <a:lnTo>
                    <a:pt x="9294" y="13926"/>
                  </a:lnTo>
                  <a:cubicBezTo>
                    <a:pt x="9352" y="14041"/>
                    <a:pt x="9480" y="14109"/>
                    <a:pt x="9614" y="14109"/>
                  </a:cubicBezTo>
                  <a:cubicBezTo>
                    <a:pt x="9700" y="14109"/>
                    <a:pt x="9788" y="14082"/>
                    <a:pt x="9861" y="14020"/>
                  </a:cubicBezTo>
                  <a:cubicBezTo>
                    <a:pt x="10082" y="13894"/>
                    <a:pt x="10113" y="13611"/>
                    <a:pt x="9956" y="13422"/>
                  </a:cubicBezTo>
                  <a:lnTo>
                    <a:pt x="8002" y="10775"/>
                  </a:lnTo>
                  <a:lnTo>
                    <a:pt x="12980" y="10775"/>
                  </a:lnTo>
                  <a:cubicBezTo>
                    <a:pt x="13673" y="10775"/>
                    <a:pt x="14240" y="10240"/>
                    <a:pt x="14240" y="9547"/>
                  </a:cubicBezTo>
                  <a:lnTo>
                    <a:pt x="14240" y="1229"/>
                  </a:lnTo>
                  <a:cubicBezTo>
                    <a:pt x="14114" y="536"/>
                    <a:pt x="13579" y="1"/>
                    <a:pt x="1285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379" name="Google Shape;20379;p94"/>
          <p:cNvGrpSpPr/>
          <p:nvPr/>
        </p:nvGrpSpPr>
        <p:grpSpPr>
          <a:xfrm>
            <a:off x="5761552" y="2416418"/>
            <a:ext cx="357002" cy="357037"/>
            <a:chOff x="-13079025" y="4079475"/>
            <a:chExt cx="354450" cy="354450"/>
          </a:xfrm>
        </p:grpSpPr>
        <p:sp>
          <p:nvSpPr>
            <p:cNvPr id="20380" name="Google Shape;20380;p94"/>
            <p:cNvSpPr/>
            <p:nvPr/>
          </p:nvSpPr>
          <p:spPr>
            <a:xfrm>
              <a:off x="-13004200" y="4079475"/>
              <a:ext cx="207150" cy="63050"/>
            </a:xfrm>
            <a:custGeom>
              <a:avLst/>
              <a:gdLst/>
              <a:ahLst/>
              <a:cxnLst/>
              <a:rect l="l" t="t" r="r" b="b"/>
              <a:pathLst>
                <a:path w="8286" h="2522" extrusionOk="0">
                  <a:moveTo>
                    <a:pt x="4159" y="1"/>
                  </a:moveTo>
                  <a:cubicBezTo>
                    <a:pt x="1859" y="1"/>
                    <a:pt x="0" y="568"/>
                    <a:pt x="0" y="1261"/>
                  </a:cubicBezTo>
                  <a:cubicBezTo>
                    <a:pt x="0" y="1986"/>
                    <a:pt x="1859" y="2521"/>
                    <a:pt x="4159" y="2521"/>
                  </a:cubicBezTo>
                  <a:cubicBezTo>
                    <a:pt x="6427" y="2521"/>
                    <a:pt x="8286" y="1986"/>
                    <a:pt x="8286" y="1261"/>
                  </a:cubicBezTo>
                  <a:cubicBezTo>
                    <a:pt x="8286" y="568"/>
                    <a:pt x="6427" y="1"/>
                    <a:pt x="41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1" name="Google Shape;20381;p94"/>
            <p:cNvSpPr/>
            <p:nvPr/>
          </p:nvSpPr>
          <p:spPr>
            <a:xfrm>
              <a:off x="-13079025" y="4303175"/>
              <a:ext cx="354450" cy="130750"/>
            </a:xfrm>
            <a:custGeom>
              <a:avLst/>
              <a:gdLst/>
              <a:ahLst/>
              <a:cxnLst/>
              <a:rect l="l" t="t" r="r" b="b"/>
              <a:pathLst>
                <a:path w="14178" h="5230" extrusionOk="0">
                  <a:moveTo>
                    <a:pt x="2773" y="0"/>
                  </a:moveTo>
                  <a:cubicBezTo>
                    <a:pt x="1040" y="536"/>
                    <a:pt x="0" y="1355"/>
                    <a:pt x="0" y="2331"/>
                  </a:cubicBezTo>
                  <a:cubicBezTo>
                    <a:pt x="0" y="4222"/>
                    <a:pt x="3686" y="5230"/>
                    <a:pt x="7057" y="5230"/>
                  </a:cubicBezTo>
                  <a:cubicBezTo>
                    <a:pt x="10460" y="5230"/>
                    <a:pt x="14114" y="4222"/>
                    <a:pt x="14114" y="2331"/>
                  </a:cubicBezTo>
                  <a:cubicBezTo>
                    <a:pt x="14177" y="1355"/>
                    <a:pt x="13169" y="567"/>
                    <a:pt x="11436" y="0"/>
                  </a:cubicBezTo>
                  <a:lnTo>
                    <a:pt x="11247" y="1985"/>
                  </a:lnTo>
                  <a:cubicBezTo>
                    <a:pt x="11216" y="2993"/>
                    <a:pt x="9830" y="3560"/>
                    <a:pt x="7089" y="3560"/>
                  </a:cubicBezTo>
                  <a:cubicBezTo>
                    <a:pt x="5577" y="3560"/>
                    <a:pt x="2962" y="3371"/>
                    <a:pt x="2962" y="1890"/>
                  </a:cubicBezTo>
                  <a:lnTo>
                    <a:pt x="277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2" name="Google Shape;20382;p94"/>
            <p:cNvSpPr/>
            <p:nvPr/>
          </p:nvSpPr>
          <p:spPr>
            <a:xfrm>
              <a:off x="-12986875" y="4313400"/>
              <a:ext cx="173300" cy="58300"/>
            </a:xfrm>
            <a:custGeom>
              <a:avLst/>
              <a:gdLst/>
              <a:ahLst/>
              <a:cxnLst/>
              <a:rect l="l" t="t" r="r" b="b"/>
              <a:pathLst>
                <a:path w="6932" h="2332" extrusionOk="0">
                  <a:moveTo>
                    <a:pt x="0" y="1"/>
                  </a:moveTo>
                  <a:lnTo>
                    <a:pt x="158" y="1481"/>
                  </a:lnTo>
                  <a:cubicBezTo>
                    <a:pt x="158" y="1954"/>
                    <a:pt x="1638" y="2332"/>
                    <a:pt x="3466" y="2332"/>
                  </a:cubicBezTo>
                  <a:cubicBezTo>
                    <a:pt x="4159" y="2332"/>
                    <a:pt x="6774" y="2206"/>
                    <a:pt x="6774" y="1481"/>
                  </a:cubicBezTo>
                  <a:lnTo>
                    <a:pt x="6931" y="1"/>
                  </a:lnTo>
                  <a:lnTo>
                    <a:pt x="6931" y="1"/>
                  </a:lnTo>
                  <a:cubicBezTo>
                    <a:pt x="5860" y="442"/>
                    <a:pt x="4694" y="662"/>
                    <a:pt x="3466" y="662"/>
                  </a:cubicBezTo>
                  <a:cubicBezTo>
                    <a:pt x="2237" y="662"/>
                    <a:pt x="1040" y="442"/>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3" name="Google Shape;20383;p94"/>
            <p:cNvSpPr/>
            <p:nvPr/>
          </p:nvSpPr>
          <p:spPr>
            <a:xfrm>
              <a:off x="-13004200" y="4143275"/>
              <a:ext cx="206375" cy="166225"/>
            </a:xfrm>
            <a:custGeom>
              <a:avLst/>
              <a:gdLst/>
              <a:ahLst/>
              <a:cxnLst/>
              <a:rect l="l" t="t" r="r" b="b"/>
              <a:pathLst>
                <a:path w="8255" h="6649" extrusionOk="0">
                  <a:moveTo>
                    <a:pt x="8254" y="1"/>
                  </a:moveTo>
                  <a:lnTo>
                    <a:pt x="8254" y="1"/>
                  </a:lnTo>
                  <a:cubicBezTo>
                    <a:pt x="6994" y="725"/>
                    <a:pt x="4694" y="820"/>
                    <a:pt x="4096" y="820"/>
                  </a:cubicBezTo>
                  <a:cubicBezTo>
                    <a:pt x="3529" y="820"/>
                    <a:pt x="1260" y="788"/>
                    <a:pt x="0" y="32"/>
                  </a:cubicBezTo>
                  <a:lnTo>
                    <a:pt x="0" y="32"/>
                  </a:lnTo>
                  <a:lnTo>
                    <a:pt x="567" y="5892"/>
                  </a:lnTo>
                  <a:cubicBezTo>
                    <a:pt x="1638" y="6365"/>
                    <a:pt x="2836" y="6648"/>
                    <a:pt x="4096" y="6648"/>
                  </a:cubicBezTo>
                  <a:cubicBezTo>
                    <a:pt x="5356" y="6648"/>
                    <a:pt x="6585" y="6365"/>
                    <a:pt x="7656" y="5892"/>
                  </a:cubicBezTo>
                  <a:lnTo>
                    <a:pt x="825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384" name="Google Shape;20384;p94"/>
          <p:cNvGrpSpPr/>
          <p:nvPr/>
        </p:nvGrpSpPr>
        <p:grpSpPr>
          <a:xfrm>
            <a:off x="7534619" y="1532427"/>
            <a:ext cx="356221" cy="354670"/>
            <a:chOff x="-11292700" y="3213875"/>
            <a:chExt cx="353675" cy="352100"/>
          </a:xfrm>
        </p:grpSpPr>
        <p:sp>
          <p:nvSpPr>
            <p:cNvPr id="20385" name="Google Shape;20385;p94"/>
            <p:cNvSpPr/>
            <p:nvPr/>
          </p:nvSpPr>
          <p:spPr>
            <a:xfrm>
              <a:off x="-11178500" y="3213875"/>
              <a:ext cx="124475" cy="124475"/>
            </a:xfrm>
            <a:custGeom>
              <a:avLst/>
              <a:gdLst/>
              <a:ahLst/>
              <a:cxnLst/>
              <a:rect l="l" t="t" r="r" b="b"/>
              <a:pathLst>
                <a:path w="4979" h="4979" extrusionOk="0">
                  <a:moveTo>
                    <a:pt x="2489" y="1671"/>
                  </a:moveTo>
                  <a:cubicBezTo>
                    <a:pt x="2962" y="1671"/>
                    <a:pt x="3309" y="2049"/>
                    <a:pt x="3309" y="2521"/>
                  </a:cubicBezTo>
                  <a:cubicBezTo>
                    <a:pt x="3309" y="2994"/>
                    <a:pt x="2962" y="3340"/>
                    <a:pt x="2489" y="3340"/>
                  </a:cubicBezTo>
                  <a:cubicBezTo>
                    <a:pt x="2017" y="3340"/>
                    <a:pt x="1670" y="2994"/>
                    <a:pt x="1670" y="2521"/>
                  </a:cubicBezTo>
                  <a:cubicBezTo>
                    <a:pt x="1639" y="2049"/>
                    <a:pt x="2017" y="1671"/>
                    <a:pt x="2489" y="1671"/>
                  </a:cubicBezTo>
                  <a:close/>
                  <a:moveTo>
                    <a:pt x="2489" y="1"/>
                  </a:moveTo>
                  <a:cubicBezTo>
                    <a:pt x="2048" y="1"/>
                    <a:pt x="1891" y="221"/>
                    <a:pt x="1702" y="537"/>
                  </a:cubicBezTo>
                  <a:cubicBezTo>
                    <a:pt x="1555" y="523"/>
                    <a:pt x="1414" y="498"/>
                    <a:pt x="1278" y="498"/>
                  </a:cubicBezTo>
                  <a:cubicBezTo>
                    <a:pt x="1094" y="498"/>
                    <a:pt x="920" y="544"/>
                    <a:pt x="757" y="726"/>
                  </a:cubicBezTo>
                  <a:cubicBezTo>
                    <a:pt x="442" y="1041"/>
                    <a:pt x="505" y="1324"/>
                    <a:pt x="568" y="1734"/>
                  </a:cubicBezTo>
                  <a:cubicBezTo>
                    <a:pt x="221" y="1923"/>
                    <a:pt x="1" y="2080"/>
                    <a:pt x="1" y="2521"/>
                  </a:cubicBezTo>
                  <a:cubicBezTo>
                    <a:pt x="1" y="2931"/>
                    <a:pt x="221" y="3088"/>
                    <a:pt x="568" y="3309"/>
                  </a:cubicBezTo>
                  <a:cubicBezTo>
                    <a:pt x="473" y="3687"/>
                    <a:pt x="442" y="3939"/>
                    <a:pt x="757" y="4254"/>
                  </a:cubicBezTo>
                  <a:cubicBezTo>
                    <a:pt x="938" y="4436"/>
                    <a:pt x="1109" y="4481"/>
                    <a:pt x="1288" y="4481"/>
                  </a:cubicBezTo>
                  <a:cubicBezTo>
                    <a:pt x="1419" y="4481"/>
                    <a:pt x="1555" y="4456"/>
                    <a:pt x="1702" y="4443"/>
                  </a:cubicBezTo>
                  <a:cubicBezTo>
                    <a:pt x="1922" y="4758"/>
                    <a:pt x="2080" y="4979"/>
                    <a:pt x="2489" y="4979"/>
                  </a:cubicBezTo>
                  <a:cubicBezTo>
                    <a:pt x="2931" y="4979"/>
                    <a:pt x="3088" y="4758"/>
                    <a:pt x="3277" y="4443"/>
                  </a:cubicBezTo>
                  <a:cubicBezTo>
                    <a:pt x="3431" y="4469"/>
                    <a:pt x="3565" y="4495"/>
                    <a:pt x="3690" y="4495"/>
                  </a:cubicBezTo>
                  <a:cubicBezTo>
                    <a:pt x="3871" y="4495"/>
                    <a:pt x="4036" y="4441"/>
                    <a:pt x="4222" y="4254"/>
                  </a:cubicBezTo>
                  <a:cubicBezTo>
                    <a:pt x="4537" y="3939"/>
                    <a:pt x="4443" y="3655"/>
                    <a:pt x="4411" y="3309"/>
                  </a:cubicBezTo>
                  <a:cubicBezTo>
                    <a:pt x="4726" y="3057"/>
                    <a:pt x="4978" y="2899"/>
                    <a:pt x="4978" y="2521"/>
                  </a:cubicBezTo>
                  <a:cubicBezTo>
                    <a:pt x="4978" y="2080"/>
                    <a:pt x="4726" y="1923"/>
                    <a:pt x="4411" y="1734"/>
                  </a:cubicBezTo>
                  <a:cubicBezTo>
                    <a:pt x="4506" y="1324"/>
                    <a:pt x="4537" y="1041"/>
                    <a:pt x="4222" y="726"/>
                  </a:cubicBezTo>
                  <a:cubicBezTo>
                    <a:pt x="4041" y="544"/>
                    <a:pt x="3870" y="498"/>
                    <a:pt x="3691" y="498"/>
                  </a:cubicBezTo>
                  <a:cubicBezTo>
                    <a:pt x="3560" y="498"/>
                    <a:pt x="3424" y="523"/>
                    <a:pt x="3277" y="537"/>
                  </a:cubicBezTo>
                  <a:cubicBezTo>
                    <a:pt x="3025" y="221"/>
                    <a:pt x="2868" y="1"/>
                    <a:pt x="24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6" name="Google Shape;20386;p94"/>
            <p:cNvSpPr/>
            <p:nvPr/>
          </p:nvSpPr>
          <p:spPr>
            <a:xfrm>
              <a:off x="-11292700" y="3255625"/>
              <a:ext cx="117375" cy="124475"/>
            </a:xfrm>
            <a:custGeom>
              <a:avLst/>
              <a:gdLst/>
              <a:ahLst/>
              <a:cxnLst/>
              <a:rect l="l" t="t" r="r" b="b"/>
              <a:pathLst>
                <a:path w="4695" h="4979" extrusionOk="0">
                  <a:moveTo>
                    <a:pt x="2521" y="1670"/>
                  </a:moveTo>
                  <a:cubicBezTo>
                    <a:pt x="2993" y="1670"/>
                    <a:pt x="3340" y="2017"/>
                    <a:pt x="3340" y="2490"/>
                  </a:cubicBezTo>
                  <a:cubicBezTo>
                    <a:pt x="3340" y="2962"/>
                    <a:pt x="2993" y="3309"/>
                    <a:pt x="2521" y="3309"/>
                  </a:cubicBezTo>
                  <a:cubicBezTo>
                    <a:pt x="2048" y="3309"/>
                    <a:pt x="1702" y="2962"/>
                    <a:pt x="1702" y="2490"/>
                  </a:cubicBezTo>
                  <a:cubicBezTo>
                    <a:pt x="1702" y="2017"/>
                    <a:pt x="2048" y="1670"/>
                    <a:pt x="2521" y="1670"/>
                  </a:cubicBezTo>
                  <a:close/>
                  <a:moveTo>
                    <a:pt x="2552" y="1"/>
                  </a:moveTo>
                  <a:cubicBezTo>
                    <a:pt x="2111" y="1"/>
                    <a:pt x="1954" y="253"/>
                    <a:pt x="1765" y="568"/>
                  </a:cubicBezTo>
                  <a:cubicBezTo>
                    <a:pt x="1618" y="554"/>
                    <a:pt x="1476" y="530"/>
                    <a:pt x="1339" y="530"/>
                  </a:cubicBezTo>
                  <a:cubicBezTo>
                    <a:pt x="1151" y="530"/>
                    <a:pt x="969" y="575"/>
                    <a:pt x="788" y="757"/>
                  </a:cubicBezTo>
                  <a:cubicBezTo>
                    <a:pt x="473" y="1072"/>
                    <a:pt x="536" y="1355"/>
                    <a:pt x="599" y="1702"/>
                  </a:cubicBezTo>
                  <a:cubicBezTo>
                    <a:pt x="252" y="1891"/>
                    <a:pt x="0" y="2048"/>
                    <a:pt x="0" y="2490"/>
                  </a:cubicBezTo>
                  <a:cubicBezTo>
                    <a:pt x="0" y="2931"/>
                    <a:pt x="221" y="3088"/>
                    <a:pt x="536" y="3277"/>
                  </a:cubicBezTo>
                  <a:cubicBezTo>
                    <a:pt x="473" y="3687"/>
                    <a:pt x="441" y="3907"/>
                    <a:pt x="756" y="4222"/>
                  </a:cubicBezTo>
                  <a:cubicBezTo>
                    <a:pt x="943" y="4409"/>
                    <a:pt x="1107" y="4463"/>
                    <a:pt x="1295" y="4463"/>
                  </a:cubicBezTo>
                  <a:cubicBezTo>
                    <a:pt x="1425" y="4463"/>
                    <a:pt x="1566" y="4437"/>
                    <a:pt x="1733" y="4411"/>
                  </a:cubicBezTo>
                  <a:cubicBezTo>
                    <a:pt x="1954" y="4726"/>
                    <a:pt x="2111" y="4978"/>
                    <a:pt x="2521" y="4978"/>
                  </a:cubicBezTo>
                  <a:cubicBezTo>
                    <a:pt x="2962" y="4978"/>
                    <a:pt x="3119" y="4726"/>
                    <a:pt x="3308" y="4411"/>
                  </a:cubicBezTo>
                  <a:cubicBezTo>
                    <a:pt x="3458" y="4449"/>
                    <a:pt x="3588" y="4476"/>
                    <a:pt x="3710" y="4476"/>
                  </a:cubicBezTo>
                  <a:cubicBezTo>
                    <a:pt x="3896" y="4476"/>
                    <a:pt x="4063" y="4412"/>
                    <a:pt x="4254" y="4222"/>
                  </a:cubicBezTo>
                  <a:cubicBezTo>
                    <a:pt x="4569" y="3907"/>
                    <a:pt x="4474" y="3624"/>
                    <a:pt x="4443" y="3277"/>
                  </a:cubicBezTo>
                  <a:cubicBezTo>
                    <a:pt x="4583" y="3183"/>
                    <a:pt x="4592" y="3175"/>
                    <a:pt x="4592" y="3175"/>
                  </a:cubicBezTo>
                  <a:lnTo>
                    <a:pt x="4592" y="3175"/>
                  </a:lnTo>
                  <a:cubicBezTo>
                    <a:pt x="4592" y="3175"/>
                    <a:pt x="4592" y="3175"/>
                    <a:pt x="4592" y="3175"/>
                  </a:cubicBezTo>
                  <a:cubicBezTo>
                    <a:pt x="4594" y="3175"/>
                    <a:pt x="4606" y="3170"/>
                    <a:pt x="4695" y="3120"/>
                  </a:cubicBezTo>
                  <a:cubicBezTo>
                    <a:pt x="4411" y="2805"/>
                    <a:pt x="4254" y="2427"/>
                    <a:pt x="4254" y="2017"/>
                  </a:cubicBezTo>
                  <a:cubicBezTo>
                    <a:pt x="3939" y="1702"/>
                    <a:pt x="3781" y="1324"/>
                    <a:pt x="3781" y="851"/>
                  </a:cubicBezTo>
                  <a:cubicBezTo>
                    <a:pt x="3781" y="725"/>
                    <a:pt x="3781" y="631"/>
                    <a:pt x="3812" y="536"/>
                  </a:cubicBezTo>
                  <a:cubicBezTo>
                    <a:pt x="3754" y="517"/>
                    <a:pt x="3710" y="509"/>
                    <a:pt x="3671" y="509"/>
                  </a:cubicBezTo>
                  <a:cubicBezTo>
                    <a:pt x="3583" y="509"/>
                    <a:pt x="3514" y="546"/>
                    <a:pt x="3340" y="568"/>
                  </a:cubicBezTo>
                  <a:cubicBezTo>
                    <a:pt x="3119" y="253"/>
                    <a:pt x="2962" y="1"/>
                    <a:pt x="255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7" name="Google Shape;20387;p94"/>
            <p:cNvSpPr/>
            <p:nvPr/>
          </p:nvSpPr>
          <p:spPr>
            <a:xfrm>
              <a:off x="-11056425" y="3254850"/>
              <a:ext cx="117400" cy="125250"/>
            </a:xfrm>
            <a:custGeom>
              <a:avLst/>
              <a:gdLst/>
              <a:ahLst/>
              <a:cxnLst/>
              <a:rect l="l" t="t" r="r" b="b"/>
              <a:pathLst>
                <a:path w="4696" h="5010" extrusionOk="0">
                  <a:moveTo>
                    <a:pt x="2175" y="1701"/>
                  </a:moveTo>
                  <a:cubicBezTo>
                    <a:pt x="2647" y="1701"/>
                    <a:pt x="2994" y="2048"/>
                    <a:pt x="2994" y="2521"/>
                  </a:cubicBezTo>
                  <a:cubicBezTo>
                    <a:pt x="2994" y="2962"/>
                    <a:pt x="2616" y="3340"/>
                    <a:pt x="2175" y="3340"/>
                  </a:cubicBezTo>
                  <a:cubicBezTo>
                    <a:pt x="1702" y="3340"/>
                    <a:pt x="1324" y="2993"/>
                    <a:pt x="1324" y="2521"/>
                  </a:cubicBezTo>
                  <a:cubicBezTo>
                    <a:pt x="1324" y="2048"/>
                    <a:pt x="1702" y="1701"/>
                    <a:pt x="2175" y="1701"/>
                  </a:cubicBezTo>
                  <a:close/>
                  <a:moveTo>
                    <a:pt x="2112" y="0"/>
                  </a:moveTo>
                  <a:cubicBezTo>
                    <a:pt x="1702" y="0"/>
                    <a:pt x="1545" y="221"/>
                    <a:pt x="1324" y="567"/>
                  </a:cubicBezTo>
                  <a:cubicBezTo>
                    <a:pt x="1022" y="511"/>
                    <a:pt x="957" y="499"/>
                    <a:pt x="927" y="499"/>
                  </a:cubicBezTo>
                  <a:cubicBezTo>
                    <a:pt x="907" y="499"/>
                    <a:pt x="902" y="504"/>
                    <a:pt x="852" y="504"/>
                  </a:cubicBezTo>
                  <a:cubicBezTo>
                    <a:pt x="915" y="630"/>
                    <a:pt x="915" y="725"/>
                    <a:pt x="915" y="819"/>
                  </a:cubicBezTo>
                  <a:cubicBezTo>
                    <a:pt x="915" y="1260"/>
                    <a:pt x="757" y="1701"/>
                    <a:pt x="442" y="2016"/>
                  </a:cubicBezTo>
                  <a:cubicBezTo>
                    <a:pt x="442" y="2458"/>
                    <a:pt x="284" y="2836"/>
                    <a:pt x="1" y="3119"/>
                  </a:cubicBezTo>
                  <a:lnTo>
                    <a:pt x="32" y="3151"/>
                  </a:lnTo>
                  <a:lnTo>
                    <a:pt x="221" y="3308"/>
                  </a:lnTo>
                  <a:cubicBezTo>
                    <a:pt x="158" y="3718"/>
                    <a:pt x="127" y="3938"/>
                    <a:pt x="442" y="4253"/>
                  </a:cubicBezTo>
                  <a:cubicBezTo>
                    <a:pt x="628" y="4440"/>
                    <a:pt x="793" y="4494"/>
                    <a:pt x="974" y="4494"/>
                  </a:cubicBezTo>
                  <a:cubicBezTo>
                    <a:pt x="1099" y="4494"/>
                    <a:pt x="1233" y="4468"/>
                    <a:pt x="1387" y="4442"/>
                  </a:cubicBezTo>
                  <a:cubicBezTo>
                    <a:pt x="1608" y="4757"/>
                    <a:pt x="1765" y="5009"/>
                    <a:pt x="2175" y="5009"/>
                  </a:cubicBezTo>
                  <a:cubicBezTo>
                    <a:pt x="2584" y="5009"/>
                    <a:pt x="2742" y="4757"/>
                    <a:pt x="2962" y="4442"/>
                  </a:cubicBezTo>
                  <a:cubicBezTo>
                    <a:pt x="3112" y="4480"/>
                    <a:pt x="3247" y="4507"/>
                    <a:pt x="3375" y="4507"/>
                  </a:cubicBezTo>
                  <a:cubicBezTo>
                    <a:pt x="3570" y="4507"/>
                    <a:pt x="3749" y="4443"/>
                    <a:pt x="3939" y="4253"/>
                  </a:cubicBezTo>
                  <a:cubicBezTo>
                    <a:pt x="4254" y="3938"/>
                    <a:pt x="4160" y="3655"/>
                    <a:pt x="4128" y="3308"/>
                  </a:cubicBezTo>
                  <a:cubicBezTo>
                    <a:pt x="4443" y="3088"/>
                    <a:pt x="4695" y="2930"/>
                    <a:pt x="4695" y="2521"/>
                  </a:cubicBezTo>
                  <a:cubicBezTo>
                    <a:pt x="4632" y="2079"/>
                    <a:pt x="4412" y="1922"/>
                    <a:pt x="4097" y="1701"/>
                  </a:cubicBezTo>
                  <a:cubicBezTo>
                    <a:pt x="4191" y="1292"/>
                    <a:pt x="4223" y="1071"/>
                    <a:pt x="3907" y="756"/>
                  </a:cubicBezTo>
                  <a:cubicBezTo>
                    <a:pt x="3721" y="570"/>
                    <a:pt x="3546" y="516"/>
                    <a:pt x="3349" y="516"/>
                  </a:cubicBezTo>
                  <a:cubicBezTo>
                    <a:pt x="3213" y="516"/>
                    <a:pt x="3067" y="542"/>
                    <a:pt x="2899" y="567"/>
                  </a:cubicBezTo>
                  <a:cubicBezTo>
                    <a:pt x="2679" y="221"/>
                    <a:pt x="2521" y="0"/>
                    <a:pt x="211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8" name="Google Shape;20388;p94"/>
            <p:cNvSpPr/>
            <p:nvPr/>
          </p:nvSpPr>
          <p:spPr>
            <a:xfrm>
              <a:off x="-11209225" y="3503725"/>
              <a:ext cx="188275" cy="62250"/>
            </a:xfrm>
            <a:custGeom>
              <a:avLst/>
              <a:gdLst/>
              <a:ahLst/>
              <a:cxnLst/>
              <a:rect l="l" t="t" r="r" b="b"/>
              <a:pathLst>
                <a:path w="7531" h="2490" extrusionOk="0">
                  <a:moveTo>
                    <a:pt x="1356" y="1"/>
                  </a:moveTo>
                  <a:lnTo>
                    <a:pt x="127" y="1859"/>
                  </a:lnTo>
                  <a:cubicBezTo>
                    <a:pt x="1" y="2017"/>
                    <a:pt x="32" y="2206"/>
                    <a:pt x="158" y="2364"/>
                  </a:cubicBezTo>
                  <a:cubicBezTo>
                    <a:pt x="179" y="2448"/>
                    <a:pt x="284" y="2490"/>
                    <a:pt x="408" y="2490"/>
                  </a:cubicBezTo>
                  <a:cubicBezTo>
                    <a:pt x="470" y="2490"/>
                    <a:pt x="536" y="2479"/>
                    <a:pt x="600" y="2458"/>
                  </a:cubicBezTo>
                  <a:lnTo>
                    <a:pt x="1419" y="2017"/>
                  </a:lnTo>
                  <a:cubicBezTo>
                    <a:pt x="1623" y="1922"/>
                    <a:pt x="1844" y="1875"/>
                    <a:pt x="2064" y="1875"/>
                  </a:cubicBezTo>
                  <a:cubicBezTo>
                    <a:pt x="2285" y="1875"/>
                    <a:pt x="2506" y="1922"/>
                    <a:pt x="2710" y="2017"/>
                  </a:cubicBezTo>
                  <a:cubicBezTo>
                    <a:pt x="3025" y="2175"/>
                    <a:pt x="3372" y="2253"/>
                    <a:pt x="3718" y="2253"/>
                  </a:cubicBezTo>
                  <a:cubicBezTo>
                    <a:pt x="4065" y="2253"/>
                    <a:pt x="4412" y="2175"/>
                    <a:pt x="4727" y="2017"/>
                  </a:cubicBezTo>
                  <a:cubicBezTo>
                    <a:pt x="4931" y="1922"/>
                    <a:pt x="5152" y="1875"/>
                    <a:pt x="5373" y="1875"/>
                  </a:cubicBezTo>
                  <a:cubicBezTo>
                    <a:pt x="5593" y="1875"/>
                    <a:pt x="5814" y="1922"/>
                    <a:pt x="6018" y="2017"/>
                  </a:cubicBezTo>
                  <a:lnTo>
                    <a:pt x="6869" y="2458"/>
                  </a:lnTo>
                  <a:cubicBezTo>
                    <a:pt x="6921" y="2479"/>
                    <a:pt x="6978" y="2490"/>
                    <a:pt x="7035" y="2490"/>
                  </a:cubicBezTo>
                  <a:cubicBezTo>
                    <a:pt x="7149" y="2490"/>
                    <a:pt x="7268" y="2448"/>
                    <a:pt x="7373" y="2364"/>
                  </a:cubicBezTo>
                  <a:cubicBezTo>
                    <a:pt x="7499" y="2206"/>
                    <a:pt x="7531" y="2017"/>
                    <a:pt x="7405" y="1859"/>
                  </a:cubicBezTo>
                  <a:lnTo>
                    <a:pt x="617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9" name="Google Shape;20389;p94"/>
            <p:cNvSpPr/>
            <p:nvPr/>
          </p:nvSpPr>
          <p:spPr>
            <a:xfrm>
              <a:off x="-11167475" y="3462775"/>
              <a:ext cx="103200" cy="20500"/>
            </a:xfrm>
            <a:custGeom>
              <a:avLst/>
              <a:gdLst/>
              <a:ahLst/>
              <a:cxnLst/>
              <a:rect l="l" t="t" r="r" b="b"/>
              <a:pathLst>
                <a:path w="4128" h="820" extrusionOk="0">
                  <a:moveTo>
                    <a:pt x="1" y="0"/>
                  </a:moveTo>
                  <a:lnTo>
                    <a:pt x="1" y="820"/>
                  </a:lnTo>
                  <a:lnTo>
                    <a:pt x="4128" y="820"/>
                  </a:lnTo>
                  <a:lnTo>
                    <a:pt x="412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0" name="Google Shape;20390;p94"/>
            <p:cNvSpPr/>
            <p:nvPr/>
          </p:nvSpPr>
          <p:spPr>
            <a:xfrm>
              <a:off x="-11213150" y="3344625"/>
              <a:ext cx="141000" cy="97700"/>
            </a:xfrm>
            <a:custGeom>
              <a:avLst/>
              <a:gdLst/>
              <a:ahLst/>
              <a:cxnLst/>
              <a:rect l="l" t="t" r="r" b="b"/>
              <a:pathLst>
                <a:path w="5640" h="3908" extrusionOk="0">
                  <a:moveTo>
                    <a:pt x="2206" y="1"/>
                  </a:moveTo>
                  <a:lnTo>
                    <a:pt x="2080" y="64"/>
                  </a:lnTo>
                  <a:cubicBezTo>
                    <a:pt x="2080" y="442"/>
                    <a:pt x="2017" y="851"/>
                    <a:pt x="1607" y="1261"/>
                  </a:cubicBezTo>
                  <a:cubicBezTo>
                    <a:pt x="1292" y="1576"/>
                    <a:pt x="946" y="1733"/>
                    <a:pt x="504" y="1733"/>
                  </a:cubicBezTo>
                  <a:lnTo>
                    <a:pt x="441" y="1733"/>
                  </a:lnTo>
                  <a:cubicBezTo>
                    <a:pt x="315" y="1860"/>
                    <a:pt x="158" y="1954"/>
                    <a:pt x="0" y="2080"/>
                  </a:cubicBezTo>
                  <a:lnTo>
                    <a:pt x="1355" y="3907"/>
                  </a:lnTo>
                  <a:lnTo>
                    <a:pt x="4411" y="3907"/>
                  </a:lnTo>
                  <a:lnTo>
                    <a:pt x="5608" y="536"/>
                  </a:lnTo>
                  <a:cubicBezTo>
                    <a:pt x="5640" y="379"/>
                    <a:pt x="5608" y="221"/>
                    <a:pt x="5608" y="127"/>
                  </a:cubicBezTo>
                  <a:lnTo>
                    <a:pt x="5482" y="32"/>
                  </a:lnTo>
                  <a:cubicBezTo>
                    <a:pt x="5356" y="64"/>
                    <a:pt x="5199" y="64"/>
                    <a:pt x="5073" y="64"/>
                  </a:cubicBezTo>
                  <a:lnTo>
                    <a:pt x="5010" y="64"/>
                  </a:lnTo>
                  <a:cubicBezTo>
                    <a:pt x="4758" y="347"/>
                    <a:pt x="4411" y="599"/>
                    <a:pt x="3875" y="599"/>
                  </a:cubicBezTo>
                  <a:cubicBezTo>
                    <a:pt x="3308" y="599"/>
                    <a:pt x="2962" y="347"/>
                    <a:pt x="2678" y="64"/>
                  </a:cubicBezTo>
                  <a:lnTo>
                    <a:pt x="2647" y="64"/>
                  </a:lnTo>
                  <a:cubicBezTo>
                    <a:pt x="2489" y="64"/>
                    <a:pt x="2363" y="32"/>
                    <a:pt x="220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1" name="Google Shape;20391;p94"/>
            <p:cNvSpPr/>
            <p:nvPr/>
          </p:nvSpPr>
          <p:spPr>
            <a:xfrm>
              <a:off x="-11080825" y="3379275"/>
              <a:ext cx="59100" cy="61475"/>
            </a:xfrm>
            <a:custGeom>
              <a:avLst/>
              <a:gdLst/>
              <a:ahLst/>
              <a:cxnLst/>
              <a:rect l="l" t="t" r="r" b="b"/>
              <a:pathLst>
                <a:path w="2364" h="2459" extrusionOk="0">
                  <a:moveTo>
                    <a:pt x="882" y="1"/>
                  </a:moveTo>
                  <a:lnTo>
                    <a:pt x="0" y="2458"/>
                  </a:lnTo>
                  <a:lnTo>
                    <a:pt x="1008" y="2458"/>
                  </a:lnTo>
                  <a:lnTo>
                    <a:pt x="2363" y="663"/>
                  </a:lnTo>
                  <a:cubicBezTo>
                    <a:pt x="2237" y="568"/>
                    <a:pt x="2080" y="474"/>
                    <a:pt x="1954" y="347"/>
                  </a:cubicBezTo>
                  <a:lnTo>
                    <a:pt x="1891" y="347"/>
                  </a:lnTo>
                  <a:cubicBezTo>
                    <a:pt x="1512" y="347"/>
                    <a:pt x="1197" y="221"/>
                    <a:pt x="8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392" name="Google Shape;20392;p94"/>
          <p:cNvGrpSpPr/>
          <p:nvPr/>
        </p:nvGrpSpPr>
        <p:grpSpPr>
          <a:xfrm>
            <a:off x="7528677" y="1972365"/>
            <a:ext cx="368106" cy="356232"/>
            <a:chOff x="-11299000" y="3647875"/>
            <a:chExt cx="365475" cy="353650"/>
          </a:xfrm>
        </p:grpSpPr>
        <p:sp>
          <p:nvSpPr>
            <p:cNvPr id="20393" name="Google Shape;20393;p94"/>
            <p:cNvSpPr/>
            <p:nvPr/>
          </p:nvSpPr>
          <p:spPr>
            <a:xfrm>
              <a:off x="-11299000" y="3734700"/>
              <a:ext cx="142575" cy="134325"/>
            </a:xfrm>
            <a:custGeom>
              <a:avLst/>
              <a:gdLst/>
              <a:ahLst/>
              <a:cxnLst/>
              <a:rect l="l" t="t" r="r" b="b"/>
              <a:pathLst>
                <a:path w="5703" h="5373" extrusionOk="0">
                  <a:moveTo>
                    <a:pt x="2300" y="0"/>
                  </a:moveTo>
                  <a:cubicBezTo>
                    <a:pt x="1772" y="0"/>
                    <a:pt x="1245" y="197"/>
                    <a:pt x="851" y="591"/>
                  </a:cubicBezTo>
                  <a:cubicBezTo>
                    <a:pt x="0" y="1379"/>
                    <a:pt x="0" y="2702"/>
                    <a:pt x="851" y="3490"/>
                  </a:cubicBezTo>
                  <a:lnTo>
                    <a:pt x="2615" y="5254"/>
                  </a:lnTo>
                  <a:cubicBezTo>
                    <a:pt x="2694" y="5333"/>
                    <a:pt x="2804" y="5372"/>
                    <a:pt x="2915" y="5372"/>
                  </a:cubicBezTo>
                  <a:cubicBezTo>
                    <a:pt x="3025" y="5372"/>
                    <a:pt x="3135" y="5333"/>
                    <a:pt x="3214" y="5254"/>
                  </a:cubicBezTo>
                  <a:lnTo>
                    <a:pt x="5514" y="2954"/>
                  </a:lnTo>
                  <a:cubicBezTo>
                    <a:pt x="5703" y="2797"/>
                    <a:pt x="5703" y="2513"/>
                    <a:pt x="5514" y="2355"/>
                  </a:cubicBezTo>
                  <a:lnTo>
                    <a:pt x="3749" y="591"/>
                  </a:lnTo>
                  <a:cubicBezTo>
                    <a:pt x="3356" y="197"/>
                    <a:pt x="2828" y="0"/>
                    <a:pt x="23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4" name="Google Shape;20394;p94"/>
            <p:cNvSpPr/>
            <p:nvPr/>
          </p:nvSpPr>
          <p:spPr>
            <a:xfrm>
              <a:off x="-11076100" y="3734700"/>
              <a:ext cx="142575" cy="134325"/>
            </a:xfrm>
            <a:custGeom>
              <a:avLst/>
              <a:gdLst/>
              <a:ahLst/>
              <a:cxnLst/>
              <a:rect l="l" t="t" r="r" b="b"/>
              <a:pathLst>
                <a:path w="5703" h="5373" extrusionOk="0">
                  <a:moveTo>
                    <a:pt x="3379" y="0"/>
                  </a:moveTo>
                  <a:cubicBezTo>
                    <a:pt x="2836" y="0"/>
                    <a:pt x="2300" y="197"/>
                    <a:pt x="1922" y="591"/>
                  </a:cubicBezTo>
                  <a:lnTo>
                    <a:pt x="158" y="2355"/>
                  </a:lnTo>
                  <a:cubicBezTo>
                    <a:pt x="0" y="2513"/>
                    <a:pt x="0" y="2797"/>
                    <a:pt x="158" y="2954"/>
                  </a:cubicBezTo>
                  <a:lnTo>
                    <a:pt x="2521" y="5254"/>
                  </a:lnTo>
                  <a:cubicBezTo>
                    <a:pt x="2599" y="5333"/>
                    <a:pt x="2710" y="5372"/>
                    <a:pt x="2820" y="5372"/>
                  </a:cubicBezTo>
                  <a:cubicBezTo>
                    <a:pt x="2930" y="5372"/>
                    <a:pt x="3040" y="5333"/>
                    <a:pt x="3119" y="5254"/>
                  </a:cubicBezTo>
                  <a:lnTo>
                    <a:pt x="4884" y="3490"/>
                  </a:lnTo>
                  <a:cubicBezTo>
                    <a:pt x="5703" y="2702"/>
                    <a:pt x="5703" y="1379"/>
                    <a:pt x="4884" y="591"/>
                  </a:cubicBezTo>
                  <a:cubicBezTo>
                    <a:pt x="4474" y="197"/>
                    <a:pt x="3923" y="0"/>
                    <a:pt x="3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5" name="Google Shape;20395;p94"/>
            <p:cNvSpPr/>
            <p:nvPr/>
          </p:nvSpPr>
          <p:spPr>
            <a:xfrm>
              <a:off x="-11254900" y="3917225"/>
              <a:ext cx="124475" cy="84300"/>
            </a:xfrm>
            <a:custGeom>
              <a:avLst/>
              <a:gdLst/>
              <a:ahLst/>
              <a:cxnLst/>
              <a:rect l="l" t="t" r="r" b="b"/>
              <a:pathLst>
                <a:path w="4979" h="3372" extrusionOk="0">
                  <a:moveTo>
                    <a:pt x="3466" y="1"/>
                  </a:moveTo>
                  <a:lnTo>
                    <a:pt x="316" y="2616"/>
                  </a:lnTo>
                  <a:cubicBezTo>
                    <a:pt x="1" y="2836"/>
                    <a:pt x="190" y="3372"/>
                    <a:pt x="568" y="3372"/>
                  </a:cubicBezTo>
                  <a:lnTo>
                    <a:pt x="3372" y="3372"/>
                  </a:lnTo>
                  <a:cubicBezTo>
                    <a:pt x="3466" y="3309"/>
                    <a:pt x="3561" y="3277"/>
                    <a:pt x="3655" y="3214"/>
                  </a:cubicBezTo>
                  <a:lnTo>
                    <a:pt x="4978" y="1702"/>
                  </a:lnTo>
                  <a:lnTo>
                    <a:pt x="346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6" name="Google Shape;20396;p94"/>
            <p:cNvSpPr/>
            <p:nvPr/>
          </p:nvSpPr>
          <p:spPr>
            <a:xfrm>
              <a:off x="-11099725" y="3838475"/>
              <a:ext cx="55150" cy="50425"/>
            </a:xfrm>
            <a:custGeom>
              <a:avLst/>
              <a:gdLst/>
              <a:ahLst/>
              <a:cxnLst/>
              <a:rect l="l" t="t" r="r" b="b"/>
              <a:pathLst>
                <a:path w="2206" h="2017" extrusionOk="0">
                  <a:moveTo>
                    <a:pt x="1197" y="0"/>
                  </a:moveTo>
                  <a:lnTo>
                    <a:pt x="0" y="914"/>
                  </a:lnTo>
                  <a:lnTo>
                    <a:pt x="1323" y="2017"/>
                  </a:lnTo>
                  <a:lnTo>
                    <a:pt x="2205" y="1040"/>
                  </a:lnTo>
                  <a:lnTo>
                    <a:pt x="119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7" name="Google Shape;20397;p94"/>
            <p:cNvSpPr/>
            <p:nvPr/>
          </p:nvSpPr>
          <p:spPr>
            <a:xfrm>
              <a:off x="-11187950" y="3836900"/>
              <a:ext cx="210325" cy="162275"/>
            </a:xfrm>
            <a:custGeom>
              <a:avLst/>
              <a:gdLst/>
              <a:ahLst/>
              <a:cxnLst/>
              <a:rect l="l" t="t" r="r" b="b"/>
              <a:pathLst>
                <a:path w="8413" h="6491" extrusionOk="0">
                  <a:moveTo>
                    <a:pt x="1040" y="0"/>
                  </a:moveTo>
                  <a:lnTo>
                    <a:pt x="1" y="1103"/>
                  </a:lnTo>
                  <a:lnTo>
                    <a:pt x="4758" y="6364"/>
                  </a:lnTo>
                  <a:cubicBezTo>
                    <a:pt x="4821" y="6459"/>
                    <a:pt x="4947" y="6490"/>
                    <a:pt x="5073" y="6490"/>
                  </a:cubicBezTo>
                  <a:lnTo>
                    <a:pt x="7845" y="6490"/>
                  </a:lnTo>
                  <a:cubicBezTo>
                    <a:pt x="8255" y="6490"/>
                    <a:pt x="8412" y="6018"/>
                    <a:pt x="8129" y="5734"/>
                  </a:cubicBezTo>
                  <a:lnTo>
                    <a:pt x="104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8" name="Google Shape;20398;p94"/>
            <p:cNvSpPr/>
            <p:nvPr/>
          </p:nvSpPr>
          <p:spPr>
            <a:xfrm>
              <a:off x="-11292700" y="3647875"/>
              <a:ext cx="353675" cy="87450"/>
            </a:xfrm>
            <a:custGeom>
              <a:avLst/>
              <a:gdLst/>
              <a:ahLst/>
              <a:cxnLst/>
              <a:rect l="l" t="t" r="r" b="b"/>
              <a:pathLst>
                <a:path w="14147" h="3498" extrusionOk="0">
                  <a:moveTo>
                    <a:pt x="441" y="0"/>
                  </a:moveTo>
                  <a:cubicBezTo>
                    <a:pt x="189" y="0"/>
                    <a:pt x="0" y="189"/>
                    <a:pt x="0" y="378"/>
                  </a:cubicBezTo>
                  <a:cubicBezTo>
                    <a:pt x="0" y="630"/>
                    <a:pt x="189" y="819"/>
                    <a:pt x="441" y="819"/>
                  </a:cubicBezTo>
                  <a:lnTo>
                    <a:pt x="1639" y="819"/>
                  </a:lnTo>
                  <a:lnTo>
                    <a:pt x="1639" y="1670"/>
                  </a:lnTo>
                  <a:lnTo>
                    <a:pt x="1261" y="1670"/>
                  </a:lnTo>
                  <a:cubicBezTo>
                    <a:pt x="599" y="1670"/>
                    <a:pt x="0" y="2237"/>
                    <a:pt x="0" y="2899"/>
                  </a:cubicBezTo>
                  <a:lnTo>
                    <a:pt x="0" y="3497"/>
                  </a:lnTo>
                  <a:lnTo>
                    <a:pt x="32" y="3466"/>
                  </a:lnTo>
                  <a:cubicBezTo>
                    <a:pt x="536" y="2930"/>
                    <a:pt x="1292" y="2615"/>
                    <a:pt x="2080" y="2615"/>
                  </a:cubicBezTo>
                  <a:cubicBezTo>
                    <a:pt x="2867" y="2615"/>
                    <a:pt x="3623" y="2930"/>
                    <a:pt x="4128" y="3466"/>
                  </a:cubicBezTo>
                  <a:lnTo>
                    <a:pt x="4159" y="3497"/>
                  </a:lnTo>
                  <a:lnTo>
                    <a:pt x="4159" y="2899"/>
                  </a:lnTo>
                  <a:cubicBezTo>
                    <a:pt x="4159" y="2237"/>
                    <a:pt x="3623" y="1670"/>
                    <a:pt x="2899" y="1670"/>
                  </a:cubicBezTo>
                  <a:lnTo>
                    <a:pt x="2521" y="1670"/>
                  </a:lnTo>
                  <a:lnTo>
                    <a:pt x="2521" y="819"/>
                  </a:lnTo>
                  <a:lnTo>
                    <a:pt x="11657" y="819"/>
                  </a:lnTo>
                  <a:lnTo>
                    <a:pt x="11657" y="1670"/>
                  </a:lnTo>
                  <a:lnTo>
                    <a:pt x="11216" y="1670"/>
                  </a:lnTo>
                  <a:cubicBezTo>
                    <a:pt x="10555" y="1670"/>
                    <a:pt x="9956" y="2237"/>
                    <a:pt x="9956" y="2899"/>
                  </a:cubicBezTo>
                  <a:lnTo>
                    <a:pt x="9956" y="3497"/>
                  </a:lnTo>
                  <a:lnTo>
                    <a:pt x="9987" y="3466"/>
                  </a:lnTo>
                  <a:cubicBezTo>
                    <a:pt x="10523" y="2930"/>
                    <a:pt x="11248" y="2615"/>
                    <a:pt x="12035" y="2615"/>
                  </a:cubicBezTo>
                  <a:cubicBezTo>
                    <a:pt x="12823" y="2615"/>
                    <a:pt x="13579" y="2930"/>
                    <a:pt x="14083" y="3466"/>
                  </a:cubicBezTo>
                  <a:lnTo>
                    <a:pt x="14146" y="3497"/>
                  </a:lnTo>
                  <a:lnTo>
                    <a:pt x="14146" y="2899"/>
                  </a:lnTo>
                  <a:cubicBezTo>
                    <a:pt x="14146" y="2237"/>
                    <a:pt x="13579" y="1670"/>
                    <a:pt x="12917" y="1670"/>
                  </a:cubicBezTo>
                  <a:lnTo>
                    <a:pt x="12476" y="1670"/>
                  </a:lnTo>
                  <a:lnTo>
                    <a:pt x="12476" y="819"/>
                  </a:lnTo>
                  <a:lnTo>
                    <a:pt x="13705" y="819"/>
                  </a:lnTo>
                  <a:cubicBezTo>
                    <a:pt x="13926" y="819"/>
                    <a:pt x="14083" y="630"/>
                    <a:pt x="14083" y="378"/>
                  </a:cubicBezTo>
                  <a:cubicBezTo>
                    <a:pt x="14083" y="158"/>
                    <a:pt x="13894" y="0"/>
                    <a:pt x="137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399" name="Google Shape;20399;p94"/>
          <p:cNvGrpSpPr/>
          <p:nvPr/>
        </p:nvGrpSpPr>
        <p:grpSpPr>
          <a:xfrm>
            <a:off x="7544139" y="2428316"/>
            <a:ext cx="357808" cy="333240"/>
            <a:chOff x="-11295075" y="4092875"/>
            <a:chExt cx="355250" cy="330825"/>
          </a:xfrm>
        </p:grpSpPr>
        <p:sp>
          <p:nvSpPr>
            <p:cNvPr id="20400" name="Google Shape;20400;p94"/>
            <p:cNvSpPr/>
            <p:nvPr/>
          </p:nvSpPr>
          <p:spPr>
            <a:xfrm>
              <a:off x="-11084775" y="4196825"/>
              <a:ext cx="61475" cy="61475"/>
            </a:xfrm>
            <a:custGeom>
              <a:avLst/>
              <a:gdLst/>
              <a:ahLst/>
              <a:cxnLst/>
              <a:rect l="l" t="t" r="r" b="b"/>
              <a:pathLst>
                <a:path w="2459" h="2459" extrusionOk="0">
                  <a:moveTo>
                    <a:pt x="64" y="1"/>
                  </a:moveTo>
                  <a:cubicBezTo>
                    <a:pt x="32" y="410"/>
                    <a:pt x="1" y="852"/>
                    <a:pt x="1" y="1230"/>
                  </a:cubicBezTo>
                  <a:cubicBezTo>
                    <a:pt x="1" y="1639"/>
                    <a:pt x="32" y="2049"/>
                    <a:pt x="64" y="2458"/>
                  </a:cubicBezTo>
                  <a:lnTo>
                    <a:pt x="1198" y="2458"/>
                  </a:lnTo>
                  <a:cubicBezTo>
                    <a:pt x="1891" y="2458"/>
                    <a:pt x="2458" y="1891"/>
                    <a:pt x="2458" y="1230"/>
                  </a:cubicBezTo>
                  <a:cubicBezTo>
                    <a:pt x="2458" y="568"/>
                    <a:pt x="1922" y="1"/>
                    <a:pt x="11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1" name="Google Shape;20401;p94"/>
            <p:cNvSpPr/>
            <p:nvPr/>
          </p:nvSpPr>
          <p:spPr>
            <a:xfrm>
              <a:off x="-11080050" y="4092875"/>
              <a:ext cx="140225" cy="269375"/>
            </a:xfrm>
            <a:custGeom>
              <a:avLst/>
              <a:gdLst/>
              <a:ahLst/>
              <a:cxnLst/>
              <a:rect l="l" t="t" r="r" b="b"/>
              <a:pathLst>
                <a:path w="5609" h="10775" extrusionOk="0">
                  <a:moveTo>
                    <a:pt x="2679" y="0"/>
                  </a:moveTo>
                  <a:cubicBezTo>
                    <a:pt x="1450" y="0"/>
                    <a:pt x="442" y="1387"/>
                    <a:pt x="1" y="3308"/>
                  </a:cubicBezTo>
                  <a:lnTo>
                    <a:pt x="1009" y="3308"/>
                  </a:lnTo>
                  <a:cubicBezTo>
                    <a:pt x="2175" y="3308"/>
                    <a:pt x="3120" y="4253"/>
                    <a:pt x="3120" y="5388"/>
                  </a:cubicBezTo>
                  <a:cubicBezTo>
                    <a:pt x="3120" y="6522"/>
                    <a:pt x="2175" y="7467"/>
                    <a:pt x="1009" y="7467"/>
                  </a:cubicBezTo>
                  <a:lnTo>
                    <a:pt x="1" y="7467"/>
                  </a:lnTo>
                  <a:cubicBezTo>
                    <a:pt x="442" y="9420"/>
                    <a:pt x="1450" y="10775"/>
                    <a:pt x="2679" y="10775"/>
                  </a:cubicBezTo>
                  <a:cubicBezTo>
                    <a:pt x="4285" y="10775"/>
                    <a:pt x="5609" y="8381"/>
                    <a:pt x="5609" y="5419"/>
                  </a:cubicBezTo>
                  <a:cubicBezTo>
                    <a:pt x="5609" y="2458"/>
                    <a:pt x="4285" y="0"/>
                    <a:pt x="26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2" name="Google Shape;20402;p94"/>
            <p:cNvSpPr/>
            <p:nvPr/>
          </p:nvSpPr>
          <p:spPr>
            <a:xfrm>
              <a:off x="-11230475" y="4320500"/>
              <a:ext cx="103975" cy="103200"/>
            </a:xfrm>
            <a:custGeom>
              <a:avLst/>
              <a:gdLst/>
              <a:ahLst/>
              <a:cxnLst/>
              <a:rect l="l" t="t" r="r" b="b"/>
              <a:pathLst>
                <a:path w="4159" h="4128" extrusionOk="0">
                  <a:moveTo>
                    <a:pt x="0" y="0"/>
                  </a:moveTo>
                  <a:lnTo>
                    <a:pt x="0" y="2867"/>
                  </a:lnTo>
                  <a:cubicBezTo>
                    <a:pt x="0" y="3529"/>
                    <a:pt x="536" y="4127"/>
                    <a:pt x="1260" y="4127"/>
                  </a:cubicBezTo>
                  <a:cubicBezTo>
                    <a:pt x="1922" y="4127"/>
                    <a:pt x="2521" y="3560"/>
                    <a:pt x="2521" y="2867"/>
                  </a:cubicBezTo>
                  <a:lnTo>
                    <a:pt x="2521" y="1638"/>
                  </a:lnTo>
                  <a:lnTo>
                    <a:pt x="2962" y="1638"/>
                  </a:lnTo>
                  <a:cubicBezTo>
                    <a:pt x="3623" y="1638"/>
                    <a:pt x="4127" y="1134"/>
                    <a:pt x="4159" y="473"/>
                  </a:cubicBezTo>
                  <a:cubicBezTo>
                    <a:pt x="3875" y="347"/>
                    <a:pt x="3623" y="221"/>
                    <a:pt x="3340" y="158"/>
                  </a:cubicBezTo>
                  <a:lnTo>
                    <a:pt x="3340" y="378"/>
                  </a:lnTo>
                  <a:cubicBezTo>
                    <a:pt x="3340" y="630"/>
                    <a:pt x="3151" y="788"/>
                    <a:pt x="2962" y="788"/>
                  </a:cubicBezTo>
                  <a:lnTo>
                    <a:pt x="2521" y="788"/>
                  </a:lnTo>
                  <a:lnTo>
                    <a:pt x="2521" y="0"/>
                  </a:lnTo>
                  <a:cubicBezTo>
                    <a:pt x="2468" y="11"/>
                    <a:pt x="2416" y="14"/>
                    <a:pt x="2364" y="14"/>
                  </a:cubicBezTo>
                  <a:cubicBezTo>
                    <a:pt x="2262" y="14"/>
                    <a:pt x="2164" y="0"/>
                    <a:pt x="2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3" name="Google Shape;20403;p94"/>
            <p:cNvSpPr/>
            <p:nvPr/>
          </p:nvSpPr>
          <p:spPr>
            <a:xfrm>
              <a:off x="-11210000" y="4113350"/>
              <a:ext cx="137850" cy="226075"/>
            </a:xfrm>
            <a:custGeom>
              <a:avLst/>
              <a:gdLst/>
              <a:ahLst/>
              <a:cxnLst/>
              <a:rect l="l" t="t" r="r" b="b"/>
              <a:pathLst>
                <a:path w="5514" h="9043" extrusionOk="0">
                  <a:moveTo>
                    <a:pt x="5514" y="0"/>
                  </a:moveTo>
                  <a:lnTo>
                    <a:pt x="4096" y="883"/>
                  </a:lnTo>
                  <a:cubicBezTo>
                    <a:pt x="3308" y="1355"/>
                    <a:pt x="2363" y="1607"/>
                    <a:pt x="1418" y="1607"/>
                  </a:cubicBezTo>
                  <a:cubicBezTo>
                    <a:pt x="536" y="2300"/>
                    <a:pt x="0" y="3340"/>
                    <a:pt x="0" y="4537"/>
                  </a:cubicBezTo>
                  <a:cubicBezTo>
                    <a:pt x="0" y="5703"/>
                    <a:pt x="567" y="6774"/>
                    <a:pt x="1418" y="7436"/>
                  </a:cubicBezTo>
                  <a:cubicBezTo>
                    <a:pt x="2363" y="7499"/>
                    <a:pt x="3308" y="7719"/>
                    <a:pt x="4096" y="8192"/>
                  </a:cubicBezTo>
                  <a:lnTo>
                    <a:pt x="5514" y="9042"/>
                  </a:lnTo>
                  <a:cubicBezTo>
                    <a:pt x="4695" y="8097"/>
                    <a:pt x="4159" y="6427"/>
                    <a:pt x="4159" y="4537"/>
                  </a:cubicBezTo>
                  <a:cubicBezTo>
                    <a:pt x="4159" y="2647"/>
                    <a:pt x="4726" y="946"/>
                    <a:pt x="55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4" name="Google Shape;20404;p94"/>
            <p:cNvSpPr/>
            <p:nvPr/>
          </p:nvSpPr>
          <p:spPr>
            <a:xfrm>
              <a:off x="-11295075" y="4153525"/>
              <a:ext cx="89825" cy="145725"/>
            </a:xfrm>
            <a:custGeom>
              <a:avLst/>
              <a:gdLst/>
              <a:ahLst/>
              <a:cxnLst/>
              <a:rect l="l" t="t" r="r" b="b"/>
              <a:pathLst>
                <a:path w="3593" h="5829" extrusionOk="0">
                  <a:moveTo>
                    <a:pt x="3088" y="0"/>
                  </a:moveTo>
                  <a:cubicBezTo>
                    <a:pt x="1482" y="0"/>
                    <a:pt x="127" y="1229"/>
                    <a:pt x="64" y="2773"/>
                  </a:cubicBezTo>
                  <a:cubicBezTo>
                    <a:pt x="1" y="4505"/>
                    <a:pt x="1356" y="5829"/>
                    <a:pt x="2962" y="5829"/>
                  </a:cubicBezTo>
                  <a:lnTo>
                    <a:pt x="3592" y="5829"/>
                  </a:lnTo>
                  <a:cubicBezTo>
                    <a:pt x="2931" y="5041"/>
                    <a:pt x="2521" y="4064"/>
                    <a:pt x="2521" y="2930"/>
                  </a:cubicBezTo>
                  <a:cubicBezTo>
                    <a:pt x="2521" y="1796"/>
                    <a:pt x="2931" y="788"/>
                    <a:pt x="35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405" name="Google Shape;20405;p94"/>
          <p:cNvGrpSpPr/>
          <p:nvPr/>
        </p:nvGrpSpPr>
        <p:grpSpPr>
          <a:xfrm>
            <a:off x="5769739" y="2891364"/>
            <a:ext cx="312585" cy="355451"/>
            <a:chOff x="-9500075" y="3180800"/>
            <a:chExt cx="310350" cy="352875"/>
          </a:xfrm>
        </p:grpSpPr>
        <p:sp>
          <p:nvSpPr>
            <p:cNvPr id="20406" name="Google Shape;20406;p94"/>
            <p:cNvSpPr/>
            <p:nvPr/>
          </p:nvSpPr>
          <p:spPr>
            <a:xfrm>
              <a:off x="-9429175" y="3332825"/>
              <a:ext cx="82725" cy="55150"/>
            </a:xfrm>
            <a:custGeom>
              <a:avLst/>
              <a:gdLst/>
              <a:ahLst/>
              <a:cxnLst/>
              <a:rect l="l" t="t" r="r" b="b"/>
              <a:pathLst>
                <a:path w="3309" h="2206" extrusionOk="0">
                  <a:moveTo>
                    <a:pt x="1670" y="0"/>
                  </a:moveTo>
                  <a:lnTo>
                    <a:pt x="0" y="2205"/>
                  </a:lnTo>
                  <a:lnTo>
                    <a:pt x="3308" y="2205"/>
                  </a:lnTo>
                  <a:lnTo>
                    <a:pt x="167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7" name="Google Shape;20407;p94"/>
            <p:cNvSpPr/>
            <p:nvPr/>
          </p:nvSpPr>
          <p:spPr>
            <a:xfrm>
              <a:off x="-9335450" y="3274525"/>
              <a:ext cx="19700" cy="19725"/>
            </a:xfrm>
            <a:custGeom>
              <a:avLst/>
              <a:gdLst/>
              <a:ahLst/>
              <a:cxnLst/>
              <a:rect l="l" t="t" r="r" b="b"/>
              <a:pathLst>
                <a:path w="788" h="789" extrusionOk="0">
                  <a:moveTo>
                    <a:pt x="378" y="1"/>
                  </a:moveTo>
                  <a:cubicBezTo>
                    <a:pt x="189" y="1"/>
                    <a:pt x="0" y="190"/>
                    <a:pt x="0" y="379"/>
                  </a:cubicBezTo>
                  <a:cubicBezTo>
                    <a:pt x="0" y="599"/>
                    <a:pt x="189" y="788"/>
                    <a:pt x="378" y="788"/>
                  </a:cubicBezTo>
                  <a:cubicBezTo>
                    <a:pt x="599" y="788"/>
                    <a:pt x="788" y="599"/>
                    <a:pt x="788" y="379"/>
                  </a:cubicBezTo>
                  <a:cubicBezTo>
                    <a:pt x="788" y="190"/>
                    <a:pt x="599"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8" name="Google Shape;20408;p94"/>
            <p:cNvSpPr/>
            <p:nvPr/>
          </p:nvSpPr>
          <p:spPr>
            <a:xfrm>
              <a:off x="-9330725" y="3351725"/>
              <a:ext cx="62250" cy="36250"/>
            </a:xfrm>
            <a:custGeom>
              <a:avLst/>
              <a:gdLst/>
              <a:ahLst/>
              <a:cxnLst/>
              <a:rect l="l" t="t" r="r" b="b"/>
              <a:pathLst>
                <a:path w="2490" h="1450" extrusionOk="0">
                  <a:moveTo>
                    <a:pt x="1040" y="0"/>
                  </a:moveTo>
                  <a:lnTo>
                    <a:pt x="0" y="977"/>
                  </a:lnTo>
                  <a:lnTo>
                    <a:pt x="410" y="1449"/>
                  </a:lnTo>
                  <a:lnTo>
                    <a:pt x="2489" y="1449"/>
                  </a:lnTo>
                  <a:lnTo>
                    <a:pt x="104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9" name="Google Shape;20409;p94"/>
            <p:cNvSpPr/>
            <p:nvPr/>
          </p:nvSpPr>
          <p:spPr>
            <a:xfrm>
              <a:off x="-9440200" y="3220975"/>
              <a:ext cx="186675" cy="152025"/>
            </a:xfrm>
            <a:custGeom>
              <a:avLst/>
              <a:gdLst/>
              <a:ahLst/>
              <a:cxnLst/>
              <a:rect l="l" t="t" r="r" b="b"/>
              <a:pathLst>
                <a:path w="7467" h="6081" extrusionOk="0">
                  <a:moveTo>
                    <a:pt x="4568" y="1324"/>
                  </a:moveTo>
                  <a:cubicBezTo>
                    <a:pt x="5261" y="1324"/>
                    <a:pt x="5828" y="1859"/>
                    <a:pt x="5828" y="2552"/>
                  </a:cubicBezTo>
                  <a:cubicBezTo>
                    <a:pt x="5828" y="3214"/>
                    <a:pt x="5293" y="3813"/>
                    <a:pt x="4568" y="3813"/>
                  </a:cubicBezTo>
                  <a:cubicBezTo>
                    <a:pt x="3875" y="3813"/>
                    <a:pt x="3308" y="3245"/>
                    <a:pt x="3308" y="2552"/>
                  </a:cubicBezTo>
                  <a:cubicBezTo>
                    <a:pt x="3308" y="1828"/>
                    <a:pt x="3875" y="1324"/>
                    <a:pt x="4568" y="1324"/>
                  </a:cubicBezTo>
                  <a:close/>
                  <a:moveTo>
                    <a:pt x="0" y="0"/>
                  </a:moveTo>
                  <a:lnTo>
                    <a:pt x="0" y="5860"/>
                  </a:lnTo>
                  <a:lnTo>
                    <a:pt x="1733" y="3529"/>
                  </a:lnTo>
                  <a:cubicBezTo>
                    <a:pt x="1812" y="3434"/>
                    <a:pt x="1945" y="3387"/>
                    <a:pt x="2079" y="3387"/>
                  </a:cubicBezTo>
                  <a:cubicBezTo>
                    <a:pt x="2213" y="3387"/>
                    <a:pt x="2347" y="3434"/>
                    <a:pt x="2426" y="3529"/>
                  </a:cubicBezTo>
                  <a:lnTo>
                    <a:pt x="3907" y="5482"/>
                  </a:lnTo>
                  <a:lnTo>
                    <a:pt x="5104" y="4317"/>
                  </a:lnTo>
                  <a:cubicBezTo>
                    <a:pt x="5183" y="4238"/>
                    <a:pt x="5285" y="4198"/>
                    <a:pt x="5387" y="4198"/>
                  </a:cubicBezTo>
                  <a:cubicBezTo>
                    <a:pt x="5490" y="4198"/>
                    <a:pt x="5592" y="4238"/>
                    <a:pt x="5671" y="4317"/>
                  </a:cubicBezTo>
                  <a:lnTo>
                    <a:pt x="7467" y="6081"/>
                  </a:lnTo>
                  <a:lnTo>
                    <a:pt x="746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0" name="Google Shape;20410;p94"/>
            <p:cNvSpPr/>
            <p:nvPr/>
          </p:nvSpPr>
          <p:spPr>
            <a:xfrm>
              <a:off x="-9500075" y="3222550"/>
              <a:ext cx="310350" cy="228425"/>
            </a:xfrm>
            <a:custGeom>
              <a:avLst/>
              <a:gdLst/>
              <a:ahLst/>
              <a:cxnLst/>
              <a:rect l="l" t="t" r="r" b="b"/>
              <a:pathLst>
                <a:path w="12414" h="9137" extrusionOk="0">
                  <a:moveTo>
                    <a:pt x="1229" y="0"/>
                  </a:moveTo>
                  <a:cubicBezTo>
                    <a:pt x="568" y="0"/>
                    <a:pt x="1" y="599"/>
                    <a:pt x="1" y="1261"/>
                  </a:cubicBezTo>
                  <a:lnTo>
                    <a:pt x="1" y="7877"/>
                  </a:lnTo>
                  <a:cubicBezTo>
                    <a:pt x="1" y="8538"/>
                    <a:pt x="568" y="9137"/>
                    <a:pt x="1229" y="9137"/>
                  </a:cubicBezTo>
                  <a:lnTo>
                    <a:pt x="11153" y="9137"/>
                  </a:lnTo>
                  <a:cubicBezTo>
                    <a:pt x="11815" y="9137"/>
                    <a:pt x="12414" y="8538"/>
                    <a:pt x="12414" y="7877"/>
                  </a:cubicBezTo>
                  <a:lnTo>
                    <a:pt x="12414" y="1261"/>
                  </a:lnTo>
                  <a:cubicBezTo>
                    <a:pt x="12319" y="536"/>
                    <a:pt x="11784" y="0"/>
                    <a:pt x="11122" y="0"/>
                  </a:cubicBezTo>
                  <a:lnTo>
                    <a:pt x="10712" y="0"/>
                  </a:lnTo>
                  <a:lnTo>
                    <a:pt x="10712" y="7058"/>
                  </a:lnTo>
                  <a:cubicBezTo>
                    <a:pt x="10712" y="7278"/>
                    <a:pt x="10523" y="7436"/>
                    <a:pt x="10334" y="7436"/>
                  </a:cubicBezTo>
                  <a:lnTo>
                    <a:pt x="2048" y="7436"/>
                  </a:lnTo>
                  <a:cubicBezTo>
                    <a:pt x="1828" y="7436"/>
                    <a:pt x="1607" y="7247"/>
                    <a:pt x="1607" y="7058"/>
                  </a:cubicBezTo>
                  <a:lnTo>
                    <a:pt x="16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1" name="Google Shape;20411;p94"/>
            <p:cNvSpPr/>
            <p:nvPr/>
          </p:nvSpPr>
          <p:spPr>
            <a:xfrm>
              <a:off x="-9398475" y="3180800"/>
              <a:ext cx="103200" cy="21300"/>
            </a:xfrm>
            <a:custGeom>
              <a:avLst/>
              <a:gdLst/>
              <a:ahLst/>
              <a:cxnLst/>
              <a:rect l="l" t="t" r="r" b="b"/>
              <a:pathLst>
                <a:path w="4128" h="852" extrusionOk="0">
                  <a:moveTo>
                    <a:pt x="820" y="1"/>
                  </a:moveTo>
                  <a:cubicBezTo>
                    <a:pt x="347" y="1"/>
                    <a:pt x="1" y="379"/>
                    <a:pt x="1" y="851"/>
                  </a:cubicBezTo>
                  <a:lnTo>
                    <a:pt x="4128" y="851"/>
                  </a:lnTo>
                  <a:cubicBezTo>
                    <a:pt x="4128" y="379"/>
                    <a:pt x="3781" y="1"/>
                    <a:pt x="33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2" name="Google Shape;20412;p94"/>
            <p:cNvSpPr/>
            <p:nvPr/>
          </p:nvSpPr>
          <p:spPr>
            <a:xfrm>
              <a:off x="-9460700" y="3471450"/>
              <a:ext cx="41775" cy="62225"/>
            </a:xfrm>
            <a:custGeom>
              <a:avLst/>
              <a:gdLst/>
              <a:ahLst/>
              <a:cxnLst/>
              <a:rect l="l" t="t" r="r" b="b"/>
              <a:pathLst>
                <a:path w="1671" h="2489" extrusionOk="0">
                  <a:moveTo>
                    <a:pt x="1" y="0"/>
                  </a:moveTo>
                  <a:lnTo>
                    <a:pt x="1" y="1670"/>
                  </a:lnTo>
                  <a:cubicBezTo>
                    <a:pt x="1" y="2142"/>
                    <a:pt x="347" y="2489"/>
                    <a:pt x="820" y="2489"/>
                  </a:cubicBezTo>
                  <a:cubicBezTo>
                    <a:pt x="1293" y="2489"/>
                    <a:pt x="1671" y="2142"/>
                    <a:pt x="1671" y="1670"/>
                  </a:cubicBezTo>
                  <a:lnTo>
                    <a:pt x="167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3" name="Google Shape;20413;p94"/>
            <p:cNvSpPr/>
            <p:nvPr/>
          </p:nvSpPr>
          <p:spPr>
            <a:xfrm>
              <a:off x="-9274800" y="3471450"/>
              <a:ext cx="41750" cy="62225"/>
            </a:xfrm>
            <a:custGeom>
              <a:avLst/>
              <a:gdLst/>
              <a:ahLst/>
              <a:cxnLst/>
              <a:rect l="l" t="t" r="r" b="b"/>
              <a:pathLst>
                <a:path w="1670" h="2489" extrusionOk="0">
                  <a:moveTo>
                    <a:pt x="0" y="0"/>
                  </a:moveTo>
                  <a:lnTo>
                    <a:pt x="0" y="1670"/>
                  </a:lnTo>
                  <a:cubicBezTo>
                    <a:pt x="0" y="2142"/>
                    <a:pt x="378" y="2489"/>
                    <a:pt x="851" y="2489"/>
                  </a:cubicBezTo>
                  <a:cubicBezTo>
                    <a:pt x="1323" y="2489"/>
                    <a:pt x="1670" y="2142"/>
                    <a:pt x="1670" y="1670"/>
                  </a:cubicBezTo>
                  <a:lnTo>
                    <a:pt x="167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4" name="Google Shape;20414;p94"/>
            <p:cNvSpPr/>
            <p:nvPr/>
          </p:nvSpPr>
          <p:spPr>
            <a:xfrm>
              <a:off x="-9398475" y="3471450"/>
              <a:ext cx="103200" cy="20500"/>
            </a:xfrm>
            <a:custGeom>
              <a:avLst/>
              <a:gdLst/>
              <a:ahLst/>
              <a:cxnLst/>
              <a:rect l="l" t="t" r="r" b="b"/>
              <a:pathLst>
                <a:path w="4128" h="820" extrusionOk="0">
                  <a:moveTo>
                    <a:pt x="1" y="0"/>
                  </a:moveTo>
                  <a:lnTo>
                    <a:pt x="1" y="819"/>
                  </a:lnTo>
                  <a:lnTo>
                    <a:pt x="4128" y="819"/>
                  </a:lnTo>
                  <a:lnTo>
                    <a:pt x="412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415" name="Google Shape;20415;p94"/>
          <p:cNvGrpSpPr/>
          <p:nvPr/>
        </p:nvGrpSpPr>
        <p:grpSpPr>
          <a:xfrm>
            <a:off x="5747530" y="3366879"/>
            <a:ext cx="356221" cy="356257"/>
            <a:chOff x="-9523700" y="3614000"/>
            <a:chExt cx="353675" cy="353675"/>
          </a:xfrm>
        </p:grpSpPr>
        <p:sp>
          <p:nvSpPr>
            <p:cNvPr id="20416" name="Google Shape;20416;p94"/>
            <p:cNvSpPr/>
            <p:nvPr/>
          </p:nvSpPr>
          <p:spPr>
            <a:xfrm>
              <a:off x="-9523700" y="3843975"/>
              <a:ext cx="124475" cy="123700"/>
            </a:xfrm>
            <a:custGeom>
              <a:avLst/>
              <a:gdLst/>
              <a:ahLst/>
              <a:cxnLst/>
              <a:rect l="l" t="t" r="r" b="b"/>
              <a:pathLst>
                <a:path w="4979" h="4948" extrusionOk="0">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828" y="1198"/>
                    <a:pt x="2489" y="1198"/>
                  </a:cubicBezTo>
                  <a:close/>
                  <a:moveTo>
                    <a:pt x="2489" y="1"/>
                  </a:moveTo>
                  <a:cubicBezTo>
                    <a:pt x="1103" y="1"/>
                    <a:pt x="1" y="1103"/>
                    <a:pt x="1" y="2458"/>
                  </a:cubicBezTo>
                  <a:cubicBezTo>
                    <a:pt x="1" y="3844"/>
                    <a:pt x="1135" y="4947"/>
                    <a:pt x="2489" y="4947"/>
                  </a:cubicBezTo>
                  <a:cubicBezTo>
                    <a:pt x="3876" y="4947"/>
                    <a:pt x="4978" y="3844"/>
                    <a:pt x="4978" y="2458"/>
                  </a:cubicBezTo>
                  <a:cubicBezTo>
                    <a:pt x="4978" y="1103"/>
                    <a:pt x="3876" y="1"/>
                    <a:pt x="24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7" name="Google Shape;20417;p94"/>
            <p:cNvSpPr/>
            <p:nvPr/>
          </p:nvSpPr>
          <p:spPr>
            <a:xfrm>
              <a:off x="-9515825" y="3656525"/>
              <a:ext cx="116600" cy="195350"/>
            </a:xfrm>
            <a:custGeom>
              <a:avLst/>
              <a:gdLst/>
              <a:ahLst/>
              <a:cxnLst/>
              <a:rect l="l" t="t" r="r" b="b"/>
              <a:pathLst>
                <a:path w="4664" h="7814" extrusionOk="0">
                  <a:moveTo>
                    <a:pt x="2994" y="1"/>
                  </a:moveTo>
                  <a:cubicBezTo>
                    <a:pt x="2206" y="1"/>
                    <a:pt x="1513" y="536"/>
                    <a:pt x="1387" y="1324"/>
                  </a:cubicBezTo>
                  <a:lnTo>
                    <a:pt x="1" y="7499"/>
                  </a:lnTo>
                  <a:cubicBezTo>
                    <a:pt x="599" y="6963"/>
                    <a:pt x="1355" y="6648"/>
                    <a:pt x="2174" y="6648"/>
                  </a:cubicBezTo>
                  <a:cubicBezTo>
                    <a:pt x="3151" y="6648"/>
                    <a:pt x="4065" y="7089"/>
                    <a:pt x="4663" y="7814"/>
                  </a:cubicBezTo>
                  <a:lnTo>
                    <a:pt x="4663" y="1639"/>
                  </a:lnTo>
                  <a:cubicBezTo>
                    <a:pt x="4663" y="757"/>
                    <a:pt x="3907" y="1"/>
                    <a:pt x="29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8" name="Google Shape;20418;p94"/>
            <p:cNvSpPr/>
            <p:nvPr/>
          </p:nvSpPr>
          <p:spPr>
            <a:xfrm>
              <a:off x="-9481175" y="3614000"/>
              <a:ext cx="80375" cy="37050"/>
            </a:xfrm>
            <a:custGeom>
              <a:avLst/>
              <a:gdLst/>
              <a:ahLst/>
              <a:cxnLst/>
              <a:rect l="l" t="t" r="r" b="b"/>
              <a:pathLst>
                <a:path w="3215" h="1482" extrusionOk="0">
                  <a:moveTo>
                    <a:pt x="1608" y="0"/>
                  </a:moveTo>
                  <a:cubicBezTo>
                    <a:pt x="788" y="63"/>
                    <a:pt x="127" y="693"/>
                    <a:pt x="1" y="1481"/>
                  </a:cubicBezTo>
                  <a:cubicBezTo>
                    <a:pt x="442" y="1072"/>
                    <a:pt x="1009" y="851"/>
                    <a:pt x="1608" y="851"/>
                  </a:cubicBezTo>
                  <a:cubicBezTo>
                    <a:pt x="2238" y="851"/>
                    <a:pt x="2805" y="1072"/>
                    <a:pt x="3214" y="1481"/>
                  </a:cubicBezTo>
                  <a:cubicBezTo>
                    <a:pt x="3120" y="630"/>
                    <a:pt x="2427" y="0"/>
                    <a:pt x="16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9" name="Google Shape;20419;p94"/>
            <p:cNvSpPr/>
            <p:nvPr/>
          </p:nvSpPr>
          <p:spPr>
            <a:xfrm>
              <a:off x="-9294500" y="3843975"/>
              <a:ext cx="124475" cy="123700"/>
            </a:xfrm>
            <a:custGeom>
              <a:avLst/>
              <a:gdLst/>
              <a:ahLst/>
              <a:cxnLst/>
              <a:rect l="l" t="t" r="r" b="b"/>
              <a:pathLst>
                <a:path w="4979" h="4948" extrusionOk="0">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796" y="1198"/>
                    <a:pt x="2489" y="1198"/>
                  </a:cubicBezTo>
                  <a:close/>
                  <a:moveTo>
                    <a:pt x="2489" y="1"/>
                  </a:moveTo>
                  <a:cubicBezTo>
                    <a:pt x="1103" y="1"/>
                    <a:pt x="0" y="1103"/>
                    <a:pt x="0" y="2458"/>
                  </a:cubicBezTo>
                  <a:cubicBezTo>
                    <a:pt x="0" y="3844"/>
                    <a:pt x="1103" y="4947"/>
                    <a:pt x="2489" y="4947"/>
                  </a:cubicBezTo>
                  <a:cubicBezTo>
                    <a:pt x="3876" y="4947"/>
                    <a:pt x="4978" y="3844"/>
                    <a:pt x="4978" y="2458"/>
                  </a:cubicBezTo>
                  <a:cubicBezTo>
                    <a:pt x="4978" y="1103"/>
                    <a:pt x="3876" y="1"/>
                    <a:pt x="24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0" name="Google Shape;20420;p94"/>
            <p:cNvSpPr/>
            <p:nvPr/>
          </p:nvSpPr>
          <p:spPr>
            <a:xfrm>
              <a:off x="-9294500" y="3656525"/>
              <a:ext cx="116600" cy="195350"/>
            </a:xfrm>
            <a:custGeom>
              <a:avLst/>
              <a:gdLst/>
              <a:ahLst/>
              <a:cxnLst/>
              <a:rect l="l" t="t" r="r" b="b"/>
              <a:pathLst>
                <a:path w="4664" h="7814" extrusionOk="0">
                  <a:moveTo>
                    <a:pt x="1670" y="1"/>
                  </a:moveTo>
                  <a:cubicBezTo>
                    <a:pt x="757" y="1"/>
                    <a:pt x="0" y="757"/>
                    <a:pt x="0" y="1639"/>
                  </a:cubicBezTo>
                  <a:lnTo>
                    <a:pt x="0" y="7814"/>
                  </a:lnTo>
                  <a:cubicBezTo>
                    <a:pt x="599" y="7089"/>
                    <a:pt x="1513" y="6648"/>
                    <a:pt x="2489" y="6648"/>
                  </a:cubicBezTo>
                  <a:cubicBezTo>
                    <a:pt x="3308" y="6648"/>
                    <a:pt x="4065" y="6963"/>
                    <a:pt x="4663" y="7499"/>
                  </a:cubicBezTo>
                  <a:lnTo>
                    <a:pt x="3277" y="1324"/>
                  </a:lnTo>
                  <a:cubicBezTo>
                    <a:pt x="3119" y="536"/>
                    <a:pt x="2458" y="1"/>
                    <a:pt x="16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1" name="Google Shape;20421;p94"/>
            <p:cNvSpPr/>
            <p:nvPr/>
          </p:nvSpPr>
          <p:spPr>
            <a:xfrm>
              <a:off x="-9294500" y="3615575"/>
              <a:ext cx="81150" cy="36250"/>
            </a:xfrm>
            <a:custGeom>
              <a:avLst/>
              <a:gdLst/>
              <a:ahLst/>
              <a:cxnLst/>
              <a:rect l="l" t="t" r="r" b="b"/>
              <a:pathLst>
                <a:path w="3246" h="1450" extrusionOk="0">
                  <a:moveTo>
                    <a:pt x="1639" y="0"/>
                  </a:moveTo>
                  <a:cubicBezTo>
                    <a:pt x="788" y="0"/>
                    <a:pt x="126" y="630"/>
                    <a:pt x="0" y="1450"/>
                  </a:cubicBezTo>
                  <a:cubicBezTo>
                    <a:pt x="442" y="1040"/>
                    <a:pt x="1040" y="820"/>
                    <a:pt x="1639" y="820"/>
                  </a:cubicBezTo>
                  <a:cubicBezTo>
                    <a:pt x="2269" y="820"/>
                    <a:pt x="2804" y="1040"/>
                    <a:pt x="3245" y="1450"/>
                  </a:cubicBezTo>
                  <a:cubicBezTo>
                    <a:pt x="3119" y="599"/>
                    <a:pt x="2458" y="0"/>
                    <a:pt x="16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2" name="Google Shape;20422;p94"/>
            <p:cNvSpPr/>
            <p:nvPr/>
          </p:nvSpPr>
          <p:spPr>
            <a:xfrm>
              <a:off x="-9378775" y="3822725"/>
              <a:ext cx="63025" cy="41750"/>
            </a:xfrm>
            <a:custGeom>
              <a:avLst/>
              <a:gdLst/>
              <a:ahLst/>
              <a:cxnLst/>
              <a:rect l="l" t="t" r="r" b="b"/>
              <a:pathLst>
                <a:path w="2521" h="1670" extrusionOk="0">
                  <a:moveTo>
                    <a:pt x="0" y="0"/>
                  </a:moveTo>
                  <a:lnTo>
                    <a:pt x="0" y="1670"/>
                  </a:lnTo>
                  <a:lnTo>
                    <a:pt x="2521" y="1670"/>
                  </a:lnTo>
                  <a:lnTo>
                    <a:pt x="252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3" name="Google Shape;20423;p94"/>
            <p:cNvSpPr/>
            <p:nvPr/>
          </p:nvSpPr>
          <p:spPr>
            <a:xfrm>
              <a:off x="-9336250" y="3739225"/>
              <a:ext cx="21300" cy="63050"/>
            </a:xfrm>
            <a:custGeom>
              <a:avLst/>
              <a:gdLst/>
              <a:ahLst/>
              <a:cxnLst/>
              <a:rect l="l" t="t" r="r" b="b"/>
              <a:pathLst>
                <a:path w="852" h="2522" extrusionOk="0">
                  <a:moveTo>
                    <a:pt x="1" y="1"/>
                  </a:moveTo>
                  <a:lnTo>
                    <a:pt x="1" y="2521"/>
                  </a:lnTo>
                  <a:lnTo>
                    <a:pt x="851" y="2521"/>
                  </a:lnTo>
                  <a:lnTo>
                    <a:pt x="8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4" name="Google Shape;20424;p94"/>
            <p:cNvSpPr/>
            <p:nvPr/>
          </p:nvSpPr>
          <p:spPr>
            <a:xfrm>
              <a:off x="-9378775" y="3739225"/>
              <a:ext cx="20500" cy="63050"/>
            </a:xfrm>
            <a:custGeom>
              <a:avLst/>
              <a:gdLst/>
              <a:ahLst/>
              <a:cxnLst/>
              <a:rect l="l" t="t" r="r" b="b"/>
              <a:pathLst>
                <a:path w="820" h="2522" extrusionOk="0">
                  <a:moveTo>
                    <a:pt x="0" y="1"/>
                  </a:moveTo>
                  <a:lnTo>
                    <a:pt x="0" y="2521"/>
                  </a:lnTo>
                  <a:lnTo>
                    <a:pt x="820" y="2521"/>
                  </a:lnTo>
                  <a:lnTo>
                    <a:pt x="82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425" name="Google Shape;20425;p94"/>
          <p:cNvGrpSpPr/>
          <p:nvPr/>
        </p:nvGrpSpPr>
        <p:grpSpPr>
          <a:xfrm>
            <a:off x="7532481" y="3389521"/>
            <a:ext cx="356221" cy="354670"/>
            <a:chOff x="-9523700" y="4049550"/>
            <a:chExt cx="353675" cy="352100"/>
          </a:xfrm>
        </p:grpSpPr>
        <p:sp>
          <p:nvSpPr>
            <p:cNvPr id="20426" name="Google Shape;20426;p94"/>
            <p:cNvSpPr/>
            <p:nvPr/>
          </p:nvSpPr>
          <p:spPr>
            <a:xfrm>
              <a:off x="-9523700" y="4049550"/>
              <a:ext cx="82725" cy="82725"/>
            </a:xfrm>
            <a:custGeom>
              <a:avLst/>
              <a:gdLst/>
              <a:ahLst/>
              <a:cxnLst/>
              <a:rect l="l" t="t" r="r" b="b"/>
              <a:pathLst>
                <a:path w="3309" h="3309" extrusionOk="0">
                  <a:moveTo>
                    <a:pt x="1670" y="1"/>
                  </a:moveTo>
                  <a:cubicBezTo>
                    <a:pt x="757" y="1"/>
                    <a:pt x="1" y="725"/>
                    <a:pt x="1" y="1639"/>
                  </a:cubicBezTo>
                  <a:cubicBezTo>
                    <a:pt x="1" y="2552"/>
                    <a:pt x="757" y="3309"/>
                    <a:pt x="1670" y="3309"/>
                  </a:cubicBezTo>
                  <a:cubicBezTo>
                    <a:pt x="2584" y="3309"/>
                    <a:pt x="3309" y="2552"/>
                    <a:pt x="3309" y="1639"/>
                  </a:cubicBezTo>
                  <a:cubicBezTo>
                    <a:pt x="3309" y="725"/>
                    <a:pt x="2584" y="1"/>
                    <a:pt x="16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7" name="Google Shape;20427;p94"/>
            <p:cNvSpPr/>
            <p:nvPr/>
          </p:nvSpPr>
          <p:spPr>
            <a:xfrm>
              <a:off x="-9523700" y="4148800"/>
              <a:ext cx="82725" cy="252850"/>
            </a:xfrm>
            <a:custGeom>
              <a:avLst/>
              <a:gdLst/>
              <a:ahLst/>
              <a:cxnLst/>
              <a:rect l="l" t="t" r="r" b="b"/>
              <a:pathLst>
                <a:path w="3309" h="10114" extrusionOk="0">
                  <a:moveTo>
                    <a:pt x="820" y="0"/>
                  </a:moveTo>
                  <a:lnTo>
                    <a:pt x="820" y="7876"/>
                  </a:lnTo>
                  <a:cubicBezTo>
                    <a:pt x="316" y="8160"/>
                    <a:pt x="1" y="8695"/>
                    <a:pt x="1" y="9294"/>
                  </a:cubicBezTo>
                  <a:lnTo>
                    <a:pt x="1" y="9672"/>
                  </a:lnTo>
                  <a:cubicBezTo>
                    <a:pt x="1" y="9924"/>
                    <a:pt x="190" y="10113"/>
                    <a:pt x="442" y="10113"/>
                  </a:cubicBezTo>
                  <a:lnTo>
                    <a:pt x="2930" y="10113"/>
                  </a:lnTo>
                  <a:cubicBezTo>
                    <a:pt x="3151" y="10113"/>
                    <a:pt x="3309" y="9924"/>
                    <a:pt x="3309" y="9672"/>
                  </a:cubicBezTo>
                  <a:lnTo>
                    <a:pt x="3309" y="9294"/>
                  </a:lnTo>
                  <a:cubicBezTo>
                    <a:pt x="3309" y="8664"/>
                    <a:pt x="2993" y="8160"/>
                    <a:pt x="2489" y="7876"/>
                  </a:cubicBezTo>
                  <a:lnTo>
                    <a:pt x="2489" y="0"/>
                  </a:lnTo>
                  <a:cubicBezTo>
                    <a:pt x="2206" y="63"/>
                    <a:pt x="1922" y="158"/>
                    <a:pt x="1670" y="158"/>
                  </a:cubicBezTo>
                  <a:cubicBezTo>
                    <a:pt x="1387" y="158"/>
                    <a:pt x="1103" y="63"/>
                    <a:pt x="8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8" name="Google Shape;20428;p94"/>
            <p:cNvSpPr/>
            <p:nvPr/>
          </p:nvSpPr>
          <p:spPr>
            <a:xfrm>
              <a:off x="-9252750" y="4049550"/>
              <a:ext cx="82725" cy="82725"/>
            </a:xfrm>
            <a:custGeom>
              <a:avLst/>
              <a:gdLst/>
              <a:ahLst/>
              <a:cxnLst/>
              <a:rect l="l" t="t" r="r" b="b"/>
              <a:pathLst>
                <a:path w="3309" h="3309" extrusionOk="0">
                  <a:moveTo>
                    <a:pt x="1670" y="1"/>
                  </a:moveTo>
                  <a:cubicBezTo>
                    <a:pt x="756" y="1"/>
                    <a:pt x="0" y="725"/>
                    <a:pt x="0" y="1639"/>
                  </a:cubicBezTo>
                  <a:cubicBezTo>
                    <a:pt x="0" y="2552"/>
                    <a:pt x="756" y="3309"/>
                    <a:pt x="1670" y="3309"/>
                  </a:cubicBezTo>
                  <a:cubicBezTo>
                    <a:pt x="2552" y="3309"/>
                    <a:pt x="3308" y="2552"/>
                    <a:pt x="3308" y="1639"/>
                  </a:cubicBezTo>
                  <a:cubicBezTo>
                    <a:pt x="3308" y="725"/>
                    <a:pt x="2552" y="1"/>
                    <a:pt x="16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9" name="Google Shape;20429;p94"/>
            <p:cNvSpPr/>
            <p:nvPr/>
          </p:nvSpPr>
          <p:spPr>
            <a:xfrm>
              <a:off x="-9252750" y="4148800"/>
              <a:ext cx="82725" cy="252850"/>
            </a:xfrm>
            <a:custGeom>
              <a:avLst/>
              <a:gdLst/>
              <a:ahLst/>
              <a:cxnLst/>
              <a:rect l="l" t="t" r="r" b="b"/>
              <a:pathLst>
                <a:path w="3309" h="10114" extrusionOk="0">
                  <a:moveTo>
                    <a:pt x="819" y="0"/>
                  </a:moveTo>
                  <a:lnTo>
                    <a:pt x="819" y="7876"/>
                  </a:lnTo>
                  <a:cubicBezTo>
                    <a:pt x="315" y="8160"/>
                    <a:pt x="0" y="8695"/>
                    <a:pt x="0" y="9294"/>
                  </a:cubicBezTo>
                  <a:lnTo>
                    <a:pt x="0" y="9704"/>
                  </a:lnTo>
                  <a:cubicBezTo>
                    <a:pt x="0" y="9924"/>
                    <a:pt x="189" y="10113"/>
                    <a:pt x="441" y="10113"/>
                  </a:cubicBezTo>
                  <a:lnTo>
                    <a:pt x="2899" y="10113"/>
                  </a:lnTo>
                  <a:cubicBezTo>
                    <a:pt x="3151" y="10113"/>
                    <a:pt x="3308" y="9924"/>
                    <a:pt x="3308" y="9704"/>
                  </a:cubicBezTo>
                  <a:lnTo>
                    <a:pt x="3308" y="9294"/>
                  </a:lnTo>
                  <a:cubicBezTo>
                    <a:pt x="3308" y="8664"/>
                    <a:pt x="2962" y="8160"/>
                    <a:pt x="2489" y="7876"/>
                  </a:cubicBezTo>
                  <a:lnTo>
                    <a:pt x="2489" y="0"/>
                  </a:lnTo>
                  <a:cubicBezTo>
                    <a:pt x="2206" y="95"/>
                    <a:pt x="1922" y="158"/>
                    <a:pt x="1638" y="158"/>
                  </a:cubicBezTo>
                  <a:cubicBezTo>
                    <a:pt x="1386" y="158"/>
                    <a:pt x="1103" y="95"/>
                    <a:pt x="8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0" name="Google Shape;20430;p94"/>
            <p:cNvSpPr/>
            <p:nvPr/>
          </p:nvSpPr>
          <p:spPr>
            <a:xfrm>
              <a:off x="-9440200" y="4214950"/>
              <a:ext cx="187475" cy="167000"/>
            </a:xfrm>
            <a:custGeom>
              <a:avLst/>
              <a:gdLst/>
              <a:ahLst/>
              <a:cxnLst/>
              <a:rect l="l" t="t" r="r" b="b"/>
              <a:pathLst>
                <a:path w="7499" h="6680" extrusionOk="0">
                  <a:moveTo>
                    <a:pt x="1229" y="1"/>
                  </a:moveTo>
                  <a:cubicBezTo>
                    <a:pt x="1071" y="1"/>
                    <a:pt x="914" y="64"/>
                    <a:pt x="882" y="221"/>
                  </a:cubicBezTo>
                  <a:lnTo>
                    <a:pt x="0" y="1954"/>
                  </a:lnTo>
                  <a:lnTo>
                    <a:pt x="0" y="4852"/>
                  </a:lnTo>
                  <a:cubicBezTo>
                    <a:pt x="536" y="5325"/>
                    <a:pt x="851" y="5955"/>
                    <a:pt x="851" y="6680"/>
                  </a:cubicBezTo>
                  <a:lnTo>
                    <a:pt x="6679" y="6680"/>
                  </a:lnTo>
                  <a:cubicBezTo>
                    <a:pt x="6679" y="5955"/>
                    <a:pt x="6994" y="5325"/>
                    <a:pt x="7498" y="4852"/>
                  </a:cubicBezTo>
                  <a:lnTo>
                    <a:pt x="7498" y="1954"/>
                  </a:lnTo>
                  <a:lnTo>
                    <a:pt x="6616" y="221"/>
                  </a:lnTo>
                  <a:cubicBezTo>
                    <a:pt x="6553" y="64"/>
                    <a:pt x="6427" y="1"/>
                    <a:pt x="6270" y="1"/>
                  </a:cubicBezTo>
                  <a:lnTo>
                    <a:pt x="4726" y="1"/>
                  </a:lnTo>
                  <a:lnTo>
                    <a:pt x="6616" y="4443"/>
                  </a:lnTo>
                  <a:cubicBezTo>
                    <a:pt x="6679" y="4569"/>
                    <a:pt x="6679" y="4726"/>
                    <a:pt x="6585" y="4852"/>
                  </a:cubicBezTo>
                  <a:cubicBezTo>
                    <a:pt x="6522" y="4947"/>
                    <a:pt x="6396" y="5041"/>
                    <a:pt x="6238" y="5041"/>
                  </a:cubicBezTo>
                  <a:lnTo>
                    <a:pt x="1260" y="5041"/>
                  </a:lnTo>
                  <a:cubicBezTo>
                    <a:pt x="1103" y="5041"/>
                    <a:pt x="1008" y="4947"/>
                    <a:pt x="914" y="4852"/>
                  </a:cubicBezTo>
                  <a:cubicBezTo>
                    <a:pt x="851" y="4726"/>
                    <a:pt x="851" y="4569"/>
                    <a:pt x="882" y="4443"/>
                  </a:cubicBezTo>
                  <a:lnTo>
                    <a:pt x="277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1" name="Google Shape;20431;p94"/>
            <p:cNvSpPr/>
            <p:nvPr/>
          </p:nvSpPr>
          <p:spPr>
            <a:xfrm>
              <a:off x="-9393750" y="4214950"/>
              <a:ext cx="93750" cy="104000"/>
            </a:xfrm>
            <a:custGeom>
              <a:avLst/>
              <a:gdLst/>
              <a:ahLst/>
              <a:cxnLst/>
              <a:rect l="l" t="t" r="r" b="b"/>
              <a:pathLst>
                <a:path w="3750" h="4160" extrusionOk="0">
                  <a:moveTo>
                    <a:pt x="1828" y="1"/>
                  </a:moveTo>
                  <a:lnTo>
                    <a:pt x="1" y="4159"/>
                  </a:lnTo>
                  <a:lnTo>
                    <a:pt x="3750" y="4159"/>
                  </a:lnTo>
                  <a:lnTo>
                    <a:pt x="192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2" name="Google Shape;20432;p94"/>
            <p:cNvSpPr/>
            <p:nvPr/>
          </p:nvSpPr>
          <p:spPr>
            <a:xfrm>
              <a:off x="-9440200" y="4140125"/>
              <a:ext cx="187475" cy="32325"/>
            </a:xfrm>
            <a:custGeom>
              <a:avLst/>
              <a:gdLst/>
              <a:ahLst/>
              <a:cxnLst/>
              <a:rect l="l" t="t" r="r" b="b"/>
              <a:pathLst>
                <a:path w="7499" h="1293" extrusionOk="0">
                  <a:moveTo>
                    <a:pt x="0" y="1"/>
                  </a:moveTo>
                  <a:lnTo>
                    <a:pt x="0" y="851"/>
                  </a:lnTo>
                  <a:cubicBezTo>
                    <a:pt x="1229" y="1135"/>
                    <a:pt x="2489" y="1292"/>
                    <a:pt x="3749" y="1292"/>
                  </a:cubicBezTo>
                  <a:cubicBezTo>
                    <a:pt x="5009" y="1292"/>
                    <a:pt x="6270" y="1135"/>
                    <a:pt x="7498" y="851"/>
                  </a:cubicBezTo>
                  <a:lnTo>
                    <a:pt x="7498" y="1"/>
                  </a:lnTo>
                  <a:cubicBezTo>
                    <a:pt x="6270" y="300"/>
                    <a:pt x="5001" y="450"/>
                    <a:pt x="3737" y="450"/>
                  </a:cubicBezTo>
                  <a:cubicBezTo>
                    <a:pt x="2473" y="450"/>
                    <a:pt x="1213" y="300"/>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433" name="Google Shape;20433;p94"/>
          <p:cNvGrpSpPr/>
          <p:nvPr/>
        </p:nvGrpSpPr>
        <p:grpSpPr>
          <a:xfrm>
            <a:off x="7088596" y="3389494"/>
            <a:ext cx="357002" cy="311029"/>
            <a:chOff x="-8209150" y="3659675"/>
            <a:chExt cx="354450" cy="308775"/>
          </a:xfrm>
        </p:grpSpPr>
        <p:sp>
          <p:nvSpPr>
            <p:cNvPr id="20434" name="Google Shape;20434;p94"/>
            <p:cNvSpPr/>
            <p:nvPr/>
          </p:nvSpPr>
          <p:spPr>
            <a:xfrm>
              <a:off x="-8209150" y="3907775"/>
              <a:ext cx="353675" cy="60675"/>
            </a:xfrm>
            <a:custGeom>
              <a:avLst/>
              <a:gdLst/>
              <a:ahLst/>
              <a:cxnLst/>
              <a:rect l="l" t="t" r="r" b="b"/>
              <a:pathLst>
                <a:path w="14147" h="2427" extrusionOk="0">
                  <a:moveTo>
                    <a:pt x="1261" y="1"/>
                  </a:moveTo>
                  <a:cubicBezTo>
                    <a:pt x="599" y="1"/>
                    <a:pt x="0" y="536"/>
                    <a:pt x="0" y="1229"/>
                  </a:cubicBezTo>
                  <a:lnTo>
                    <a:pt x="0" y="2048"/>
                  </a:lnTo>
                  <a:cubicBezTo>
                    <a:pt x="0" y="2269"/>
                    <a:pt x="189" y="2427"/>
                    <a:pt x="378" y="2427"/>
                  </a:cubicBezTo>
                  <a:lnTo>
                    <a:pt x="13673" y="2427"/>
                  </a:lnTo>
                  <a:cubicBezTo>
                    <a:pt x="13894" y="2427"/>
                    <a:pt x="14052" y="2238"/>
                    <a:pt x="14052" y="2048"/>
                  </a:cubicBezTo>
                  <a:lnTo>
                    <a:pt x="14052" y="1229"/>
                  </a:lnTo>
                  <a:cubicBezTo>
                    <a:pt x="14146" y="599"/>
                    <a:pt x="13579" y="1"/>
                    <a:pt x="128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5" name="Google Shape;20435;p94"/>
            <p:cNvSpPr/>
            <p:nvPr/>
          </p:nvSpPr>
          <p:spPr>
            <a:xfrm>
              <a:off x="-8188675" y="3825075"/>
              <a:ext cx="311125" cy="63050"/>
            </a:xfrm>
            <a:custGeom>
              <a:avLst/>
              <a:gdLst/>
              <a:ahLst/>
              <a:cxnLst/>
              <a:rect l="l" t="t" r="r" b="b"/>
              <a:pathLst>
                <a:path w="12445" h="2522" extrusionOk="0">
                  <a:moveTo>
                    <a:pt x="442" y="1"/>
                  </a:moveTo>
                  <a:cubicBezTo>
                    <a:pt x="189" y="1"/>
                    <a:pt x="0" y="190"/>
                    <a:pt x="0" y="410"/>
                  </a:cubicBezTo>
                  <a:lnTo>
                    <a:pt x="0" y="2521"/>
                  </a:lnTo>
                  <a:lnTo>
                    <a:pt x="3308" y="2521"/>
                  </a:lnTo>
                  <a:lnTo>
                    <a:pt x="3308" y="2080"/>
                  </a:lnTo>
                  <a:cubicBezTo>
                    <a:pt x="3308" y="1828"/>
                    <a:pt x="3497" y="1670"/>
                    <a:pt x="3718" y="1670"/>
                  </a:cubicBezTo>
                  <a:cubicBezTo>
                    <a:pt x="3939" y="1670"/>
                    <a:pt x="4128" y="1891"/>
                    <a:pt x="4128" y="2080"/>
                  </a:cubicBezTo>
                  <a:lnTo>
                    <a:pt x="4128" y="2521"/>
                  </a:lnTo>
                  <a:lnTo>
                    <a:pt x="5797" y="2521"/>
                  </a:lnTo>
                  <a:lnTo>
                    <a:pt x="5797" y="2080"/>
                  </a:lnTo>
                  <a:cubicBezTo>
                    <a:pt x="5797" y="1828"/>
                    <a:pt x="5986" y="1670"/>
                    <a:pt x="6238" y="1670"/>
                  </a:cubicBezTo>
                  <a:cubicBezTo>
                    <a:pt x="6459" y="1670"/>
                    <a:pt x="6616" y="1891"/>
                    <a:pt x="6616" y="2080"/>
                  </a:cubicBezTo>
                  <a:lnTo>
                    <a:pt x="6616" y="2521"/>
                  </a:lnTo>
                  <a:lnTo>
                    <a:pt x="8318" y="2521"/>
                  </a:lnTo>
                  <a:lnTo>
                    <a:pt x="8318" y="2080"/>
                  </a:lnTo>
                  <a:cubicBezTo>
                    <a:pt x="8318" y="1828"/>
                    <a:pt x="8507" y="1670"/>
                    <a:pt x="8696" y="1670"/>
                  </a:cubicBezTo>
                  <a:cubicBezTo>
                    <a:pt x="8948" y="1670"/>
                    <a:pt x="9105" y="1891"/>
                    <a:pt x="9105" y="2080"/>
                  </a:cubicBezTo>
                  <a:lnTo>
                    <a:pt x="9105" y="2521"/>
                  </a:lnTo>
                  <a:lnTo>
                    <a:pt x="12445" y="2521"/>
                  </a:lnTo>
                  <a:lnTo>
                    <a:pt x="12445" y="410"/>
                  </a:lnTo>
                  <a:cubicBezTo>
                    <a:pt x="12445" y="190"/>
                    <a:pt x="12256" y="1"/>
                    <a:pt x="120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6" name="Google Shape;20436;p94"/>
            <p:cNvSpPr/>
            <p:nvPr/>
          </p:nvSpPr>
          <p:spPr>
            <a:xfrm>
              <a:off x="-7913800" y="3743175"/>
              <a:ext cx="59100" cy="62250"/>
            </a:xfrm>
            <a:custGeom>
              <a:avLst/>
              <a:gdLst/>
              <a:ahLst/>
              <a:cxnLst/>
              <a:rect l="l" t="t" r="r" b="b"/>
              <a:pathLst>
                <a:path w="2364" h="2490" extrusionOk="0">
                  <a:moveTo>
                    <a:pt x="1922" y="0"/>
                  </a:moveTo>
                  <a:cubicBezTo>
                    <a:pt x="1261" y="0"/>
                    <a:pt x="599" y="189"/>
                    <a:pt x="1" y="567"/>
                  </a:cubicBezTo>
                  <a:cubicBezTo>
                    <a:pt x="284" y="1134"/>
                    <a:pt x="473" y="1827"/>
                    <a:pt x="536" y="2489"/>
                  </a:cubicBezTo>
                  <a:lnTo>
                    <a:pt x="1796" y="2489"/>
                  </a:lnTo>
                  <a:lnTo>
                    <a:pt x="2332" y="504"/>
                  </a:lnTo>
                  <a:cubicBezTo>
                    <a:pt x="2364" y="410"/>
                    <a:pt x="2332" y="284"/>
                    <a:pt x="2238" y="158"/>
                  </a:cubicBezTo>
                  <a:cubicBezTo>
                    <a:pt x="2175" y="32"/>
                    <a:pt x="2048" y="0"/>
                    <a:pt x="19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7" name="Google Shape;20437;p94"/>
            <p:cNvSpPr/>
            <p:nvPr/>
          </p:nvSpPr>
          <p:spPr>
            <a:xfrm>
              <a:off x="-8105975" y="3659675"/>
              <a:ext cx="185125" cy="145750"/>
            </a:xfrm>
            <a:custGeom>
              <a:avLst/>
              <a:gdLst/>
              <a:ahLst/>
              <a:cxnLst/>
              <a:rect l="l" t="t" r="r" b="b"/>
              <a:pathLst>
                <a:path w="7405" h="5830" extrusionOk="0">
                  <a:moveTo>
                    <a:pt x="442" y="1"/>
                  </a:moveTo>
                  <a:cubicBezTo>
                    <a:pt x="316" y="1"/>
                    <a:pt x="158" y="64"/>
                    <a:pt x="95" y="190"/>
                  </a:cubicBezTo>
                  <a:cubicBezTo>
                    <a:pt x="0" y="316"/>
                    <a:pt x="0" y="442"/>
                    <a:pt x="32" y="599"/>
                  </a:cubicBezTo>
                  <a:lnTo>
                    <a:pt x="2017" y="5829"/>
                  </a:lnTo>
                  <a:lnTo>
                    <a:pt x="7404" y="5829"/>
                  </a:lnTo>
                  <a:cubicBezTo>
                    <a:pt x="6806" y="2521"/>
                    <a:pt x="3907" y="1"/>
                    <a:pt x="4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8" name="Google Shape;20438;p94"/>
            <p:cNvSpPr/>
            <p:nvPr/>
          </p:nvSpPr>
          <p:spPr>
            <a:xfrm>
              <a:off x="-8168975" y="3700625"/>
              <a:ext cx="91375" cy="104000"/>
            </a:xfrm>
            <a:custGeom>
              <a:avLst/>
              <a:gdLst/>
              <a:ahLst/>
              <a:cxnLst/>
              <a:rect l="l" t="t" r="r" b="b"/>
              <a:pathLst>
                <a:path w="3655" h="4160" extrusionOk="0">
                  <a:moveTo>
                    <a:pt x="473" y="1"/>
                  </a:moveTo>
                  <a:cubicBezTo>
                    <a:pt x="347" y="1"/>
                    <a:pt x="189" y="95"/>
                    <a:pt x="126" y="158"/>
                  </a:cubicBezTo>
                  <a:cubicBezTo>
                    <a:pt x="32" y="284"/>
                    <a:pt x="0" y="410"/>
                    <a:pt x="95" y="505"/>
                  </a:cubicBezTo>
                  <a:lnTo>
                    <a:pt x="1260" y="4097"/>
                  </a:lnTo>
                  <a:lnTo>
                    <a:pt x="3631" y="4097"/>
                  </a:lnTo>
                  <a:lnTo>
                    <a:pt x="2205" y="284"/>
                  </a:lnTo>
                  <a:cubicBezTo>
                    <a:pt x="1670" y="95"/>
                    <a:pt x="1071" y="1"/>
                    <a:pt x="473" y="1"/>
                  </a:cubicBezTo>
                  <a:close/>
                  <a:moveTo>
                    <a:pt x="3631" y="4097"/>
                  </a:moveTo>
                  <a:lnTo>
                    <a:pt x="3655" y="4160"/>
                  </a:lnTo>
                  <a:lnTo>
                    <a:pt x="3655" y="4097"/>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9" name="Google Shape;20439;p94"/>
            <p:cNvSpPr/>
            <p:nvPr/>
          </p:nvSpPr>
          <p:spPr>
            <a:xfrm>
              <a:off x="-8209150" y="3742375"/>
              <a:ext cx="50425" cy="61475"/>
            </a:xfrm>
            <a:custGeom>
              <a:avLst/>
              <a:gdLst/>
              <a:ahLst/>
              <a:cxnLst/>
              <a:rect l="l" t="t" r="r" b="b"/>
              <a:pathLst>
                <a:path w="2017" h="2459" extrusionOk="0">
                  <a:moveTo>
                    <a:pt x="441" y="1"/>
                  </a:moveTo>
                  <a:cubicBezTo>
                    <a:pt x="315" y="1"/>
                    <a:pt x="189" y="32"/>
                    <a:pt x="126" y="158"/>
                  </a:cubicBezTo>
                  <a:cubicBezTo>
                    <a:pt x="32" y="253"/>
                    <a:pt x="0" y="379"/>
                    <a:pt x="32" y="505"/>
                  </a:cubicBezTo>
                  <a:lnTo>
                    <a:pt x="504" y="2458"/>
                  </a:lnTo>
                  <a:lnTo>
                    <a:pt x="2017" y="2458"/>
                  </a:lnTo>
                  <a:lnTo>
                    <a:pt x="1229" y="64"/>
                  </a:lnTo>
                  <a:cubicBezTo>
                    <a:pt x="977" y="32"/>
                    <a:pt x="693" y="1"/>
                    <a:pt x="4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440" name="Google Shape;20440;p94"/>
          <p:cNvGrpSpPr/>
          <p:nvPr/>
        </p:nvGrpSpPr>
        <p:grpSpPr>
          <a:xfrm>
            <a:off x="6191845" y="1532024"/>
            <a:ext cx="356221" cy="355476"/>
            <a:chOff x="-12643475" y="3212300"/>
            <a:chExt cx="353675" cy="352900"/>
          </a:xfrm>
        </p:grpSpPr>
        <p:sp>
          <p:nvSpPr>
            <p:cNvPr id="20441" name="Google Shape;20441;p94"/>
            <p:cNvSpPr/>
            <p:nvPr/>
          </p:nvSpPr>
          <p:spPr>
            <a:xfrm>
              <a:off x="-12372525" y="3517125"/>
              <a:ext cx="20500" cy="48075"/>
            </a:xfrm>
            <a:custGeom>
              <a:avLst/>
              <a:gdLst/>
              <a:ahLst/>
              <a:cxnLst/>
              <a:rect l="l" t="t" r="r" b="b"/>
              <a:pathLst>
                <a:path w="820" h="1923" extrusionOk="0">
                  <a:moveTo>
                    <a:pt x="0" y="0"/>
                  </a:moveTo>
                  <a:lnTo>
                    <a:pt x="0" y="1513"/>
                  </a:lnTo>
                  <a:cubicBezTo>
                    <a:pt x="0" y="1765"/>
                    <a:pt x="189" y="1922"/>
                    <a:pt x="410" y="1922"/>
                  </a:cubicBezTo>
                  <a:cubicBezTo>
                    <a:pt x="662" y="1922"/>
                    <a:pt x="819" y="1702"/>
                    <a:pt x="819" y="1513"/>
                  </a:cubicBezTo>
                  <a:lnTo>
                    <a:pt x="819" y="0"/>
                  </a:lnTo>
                  <a:cubicBezTo>
                    <a:pt x="662" y="126"/>
                    <a:pt x="567" y="221"/>
                    <a:pt x="410" y="221"/>
                  </a:cubicBezTo>
                  <a:cubicBezTo>
                    <a:pt x="189" y="221"/>
                    <a:pt x="126" y="126"/>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2" name="Google Shape;20442;p94"/>
            <p:cNvSpPr/>
            <p:nvPr/>
          </p:nvSpPr>
          <p:spPr>
            <a:xfrm>
              <a:off x="-12581250" y="3480900"/>
              <a:ext cx="63025" cy="21275"/>
            </a:xfrm>
            <a:custGeom>
              <a:avLst/>
              <a:gdLst/>
              <a:ahLst/>
              <a:cxnLst/>
              <a:rect l="l" t="t" r="r" b="b"/>
              <a:pathLst>
                <a:path w="2521" h="851" extrusionOk="0">
                  <a:moveTo>
                    <a:pt x="0" y="0"/>
                  </a:moveTo>
                  <a:lnTo>
                    <a:pt x="0" y="851"/>
                  </a:lnTo>
                  <a:lnTo>
                    <a:pt x="2521" y="851"/>
                  </a:lnTo>
                  <a:lnTo>
                    <a:pt x="252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3" name="Google Shape;20443;p94"/>
            <p:cNvSpPr/>
            <p:nvPr/>
          </p:nvSpPr>
          <p:spPr>
            <a:xfrm>
              <a:off x="-12643475" y="3398975"/>
              <a:ext cx="186700" cy="166225"/>
            </a:xfrm>
            <a:custGeom>
              <a:avLst/>
              <a:gdLst/>
              <a:ahLst/>
              <a:cxnLst/>
              <a:rect l="l" t="t" r="r" b="b"/>
              <a:pathLst>
                <a:path w="7468" h="6649" extrusionOk="0">
                  <a:moveTo>
                    <a:pt x="5419" y="2458"/>
                  </a:moveTo>
                  <a:cubicBezTo>
                    <a:pt x="5671" y="2458"/>
                    <a:pt x="5860" y="2647"/>
                    <a:pt x="5860" y="2899"/>
                  </a:cubicBezTo>
                  <a:lnTo>
                    <a:pt x="5860" y="4537"/>
                  </a:lnTo>
                  <a:cubicBezTo>
                    <a:pt x="5860" y="4789"/>
                    <a:pt x="5671" y="4978"/>
                    <a:pt x="5419" y="4978"/>
                  </a:cubicBezTo>
                  <a:lnTo>
                    <a:pt x="2080" y="4978"/>
                  </a:lnTo>
                  <a:cubicBezTo>
                    <a:pt x="1859" y="4978"/>
                    <a:pt x="1639" y="4789"/>
                    <a:pt x="1639" y="4537"/>
                  </a:cubicBezTo>
                  <a:lnTo>
                    <a:pt x="1639" y="2899"/>
                  </a:lnTo>
                  <a:cubicBezTo>
                    <a:pt x="1639" y="2647"/>
                    <a:pt x="1859" y="2458"/>
                    <a:pt x="2080" y="2458"/>
                  </a:cubicBezTo>
                  <a:close/>
                  <a:moveTo>
                    <a:pt x="1639" y="1"/>
                  </a:moveTo>
                  <a:lnTo>
                    <a:pt x="1639" y="977"/>
                  </a:lnTo>
                  <a:lnTo>
                    <a:pt x="662" y="1450"/>
                  </a:lnTo>
                  <a:cubicBezTo>
                    <a:pt x="221" y="1639"/>
                    <a:pt x="0" y="2080"/>
                    <a:pt x="0" y="2552"/>
                  </a:cubicBezTo>
                  <a:lnTo>
                    <a:pt x="0" y="5356"/>
                  </a:lnTo>
                  <a:cubicBezTo>
                    <a:pt x="0" y="6049"/>
                    <a:pt x="536" y="6648"/>
                    <a:pt x="1261" y="6648"/>
                  </a:cubicBezTo>
                  <a:lnTo>
                    <a:pt x="6270" y="6648"/>
                  </a:lnTo>
                  <a:cubicBezTo>
                    <a:pt x="6931" y="6648"/>
                    <a:pt x="7467" y="6049"/>
                    <a:pt x="7467" y="5388"/>
                  </a:cubicBezTo>
                  <a:lnTo>
                    <a:pt x="7467" y="2584"/>
                  </a:lnTo>
                  <a:cubicBezTo>
                    <a:pt x="7467" y="2111"/>
                    <a:pt x="7215" y="1670"/>
                    <a:pt x="6805" y="1481"/>
                  </a:cubicBezTo>
                  <a:lnTo>
                    <a:pt x="5829" y="1009"/>
                  </a:lnTo>
                  <a:lnTo>
                    <a:pt x="582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4" name="Google Shape;20444;p94"/>
            <p:cNvSpPr/>
            <p:nvPr/>
          </p:nvSpPr>
          <p:spPr>
            <a:xfrm>
              <a:off x="-12431600" y="3212300"/>
              <a:ext cx="141800" cy="137075"/>
            </a:xfrm>
            <a:custGeom>
              <a:avLst/>
              <a:gdLst/>
              <a:ahLst/>
              <a:cxnLst/>
              <a:rect l="l" t="t" r="r" b="b"/>
              <a:pathLst>
                <a:path w="5672" h="5483" extrusionOk="0">
                  <a:moveTo>
                    <a:pt x="2741" y="1"/>
                  </a:moveTo>
                  <a:cubicBezTo>
                    <a:pt x="1481" y="1"/>
                    <a:pt x="378" y="883"/>
                    <a:pt x="0" y="2017"/>
                  </a:cubicBezTo>
                  <a:lnTo>
                    <a:pt x="2300" y="3845"/>
                  </a:lnTo>
                  <a:lnTo>
                    <a:pt x="2300" y="2143"/>
                  </a:lnTo>
                  <a:cubicBezTo>
                    <a:pt x="2300" y="1891"/>
                    <a:pt x="2521" y="1702"/>
                    <a:pt x="2741" y="1702"/>
                  </a:cubicBezTo>
                  <a:cubicBezTo>
                    <a:pt x="2993" y="1702"/>
                    <a:pt x="3151" y="1891"/>
                    <a:pt x="3151" y="2143"/>
                  </a:cubicBezTo>
                  <a:lnTo>
                    <a:pt x="3151" y="5483"/>
                  </a:lnTo>
                  <a:lnTo>
                    <a:pt x="5608" y="3561"/>
                  </a:lnTo>
                  <a:lnTo>
                    <a:pt x="5608" y="2931"/>
                  </a:lnTo>
                  <a:cubicBezTo>
                    <a:pt x="5671" y="1324"/>
                    <a:pt x="4348" y="1"/>
                    <a:pt x="27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5" name="Google Shape;20445;p94"/>
            <p:cNvSpPr/>
            <p:nvPr/>
          </p:nvSpPr>
          <p:spPr>
            <a:xfrm>
              <a:off x="-12352050" y="3326525"/>
              <a:ext cx="62250" cy="104775"/>
            </a:xfrm>
            <a:custGeom>
              <a:avLst/>
              <a:gdLst/>
              <a:ahLst/>
              <a:cxnLst/>
              <a:rect l="l" t="t" r="r" b="b"/>
              <a:pathLst>
                <a:path w="2490" h="4191" extrusionOk="0">
                  <a:moveTo>
                    <a:pt x="2489" y="0"/>
                  </a:moveTo>
                  <a:lnTo>
                    <a:pt x="0" y="1890"/>
                  </a:lnTo>
                  <a:lnTo>
                    <a:pt x="0" y="4190"/>
                  </a:lnTo>
                  <a:lnTo>
                    <a:pt x="2489" y="2300"/>
                  </a:lnTo>
                  <a:lnTo>
                    <a:pt x="24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6" name="Google Shape;20446;p94"/>
            <p:cNvSpPr/>
            <p:nvPr/>
          </p:nvSpPr>
          <p:spPr>
            <a:xfrm>
              <a:off x="-12434750" y="3285550"/>
              <a:ext cx="62250" cy="104000"/>
            </a:xfrm>
            <a:custGeom>
              <a:avLst/>
              <a:gdLst/>
              <a:ahLst/>
              <a:cxnLst/>
              <a:rect l="l" t="t" r="r" b="b"/>
              <a:pathLst>
                <a:path w="2490" h="4160" extrusionOk="0">
                  <a:moveTo>
                    <a:pt x="0" y="1"/>
                  </a:moveTo>
                  <a:lnTo>
                    <a:pt x="0" y="2269"/>
                  </a:lnTo>
                  <a:lnTo>
                    <a:pt x="2489" y="4160"/>
                  </a:lnTo>
                  <a:lnTo>
                    <a:pt x="2489" y="1891"/>
                  </a:lnTo>
                  <a:lnTo>
                    <a:pt x="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7" name="Google Shape;20447;p94"/>
            <p:cNvSpPr/>
            <p:nvPr/>
          </p:nvSpPr>
          <p:spPr>
            <a:xfrm>
              <a:off x="-12352050" y="3409225"/>
              <a:ext cx="62250" cy="107925"/>
            </a:xfrm>
            <a:custGeom>
              <a:avLst/>
              <a:gdLst/>
              <a:ahLst/>
              <a:cxnLst/>
              <a:rect l="l" t="t" r="r" b="b"/>
              <a:pathLst>
                <a:path w="2490" h="4317" extrusionOk="0">
                  <a:moveTo>
                    <a:pt x="2489" y="0"/>
                  </a:moveTo>
                  <a:lnTo>
                    <a:pt x="0" y="1859"/>
                  </a:lnTo>
                  <a:lnTo>
                    <a:pt x="0" y="4316"/>
                  </a:lnTo>
                  <a:lnTo>
                    <a:pt x="1607" y="2678"/>
                  </a:lnTo>
                  <a:cubicBezTo>
                    <a:pt x="2174" y="2142"/>
                    <a:pt x="2489" y="1418"/>
                    <a:pt x="2489" y="630"/>
                  </a:cubicBezTo>
                  <a:lnTo>
                    <a:pt x="24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8" name="Google Shape;20448;p94"/>
            <p:cNvSpPr/>
            <p:nvPr/>
          </p:nvSpPr>
          <p:spPr>
            <a:xfrm>
              <a:off x="-12434750" y="3368250"/>
              <a:ext cx="62250" cy="148900"/>
            </a:xfrm>
            <a:custGeom>
              <a:avLst/>
              <a:gdLst/>
              <a:ahLst/>
              <a:cxnLst/>
              <a:rect l="l" t="t" r="r" b="b"/>
              <a:pathLst>
                <a:path w="2490" h="5956" extrusionOk="0">
                  <a:moveTo>
                    <a:pt x="0" y="1"/>
                  </a:moveTo>
                  <a:lnTo>
                    <a:pt x="0" y="2269"/>
                  </a:lnTo>
                  <a:cubicBezTo>
                    <a:pt x="0" y="3057"/>
                    <a:pt x="315" y="3781"/>
                    <a:pt x="851" y="4317"/>
                  </a:cubicBezTo>
                  <a:lnTo>
                    <a:pt x="2489" y="5955"/>
                  </a:lnTo>
                  <a:lnTo>
                    <a:pt x="2489" y="1860"/>
                  </a:lnTo>
                  <a:lnTo>
                    <a:pt x="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9" name="Google Shape;20449;p94"/>
            <p:cNvSpPr/>
            <p:nvPr/>
          </p:nvSpPr>
          <p:spPr>
            <a:xfrm>
              <a:off x="-12623000" y="3336750"/>
              <a:ext cx="145725" cy="40975"/>
            </a:xfrm>
            <a:custGeom>
              <a:avLst/>
              <a:gdLst/>
              <a:ahLst/>
              <a:cxnLst/>
              <a:rect l="l" t="t" r="r" b="b"/>
              <a:pathLst>
                <a:path w="5829" h="1639" extrusionOk="0">
                  <a:moveTo>
                    <a:pt x="820" y="1"/>
                  </a:moveTo>
                  <a:cubicBezTo>
                    <a:pt x="347" y="1"/>
                    <a:pt x="1" y="347"/>
                    <a:pt x="1" y="820"/>
                  </a:cubicBezTo>
                  <a:cubicBezTo>
                    <a:pt x="1" y="1292"/>
                    <a:pt x="410" y="1639"/>
                    <a:pt x="820" y="1639"/>
                  </a:cubicBezTo>
                  <a:lnTo>
                    <a:pt x="5010" y="1639"/>
                  </a:lnTo>
                  <a:cubicBezTo>
                    <a:pt x="5482" y="1639"/>
                    <a:pt x="5829" y="1292"/>
                    <a:pt x="5829" y="820"/>
                  </a:cubicBezTo>
                  <a:cubicBezTo>
                    <a:pt x="5829" y="347"/>
                    <a:pt x="5482" y="1"/>
                    <a:pt x="50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450" name="Google Shape;20450;p94"/>
          <p:cNvGrpSpPr/>
          <p:nvPr/>
        </p:nvGrpSpPr>
        <p:grpSpPr>
          <a:xfrm>
            <a:off x="6191845" y="1983798"/>
            <a:ext cx="356221" cy="333366"/>
            <a:chOff x="-12643475" y="3657325"/>
            <a:chExt cx="353675" cy="330950"/>
          </a:xfrm>
        </p:grpSpPr>
        <p:sp>
          <p:nvSpPr>
            <p:cNvPr id="20451" name="Google Shape;20451;p94"/>
            <p:cNvSpPr/>
            <p:nvPr/>
          </p:nvSpPr>
          <p:spPr>
            <a:xfrm>
              <a:off x="-12580475" y="3719550"/>
              <a:ext cx="19725" cy="19700"/>
            </a:xfrm>
            <a:custGeom>
              <a:avLst/>
              <a:gdLst/>
              <a:ahLst/>
              <a:cxnLst/>
              <a:rect l="l" t="t" r="r" b="b"/>
              <a:pathLst>
                <a:path w="789" h="788" extrusionOk="0">
                  <a:moveTo>
                    <a:pt x="379" y="0"/>
                  </a:moveTo>
                  <a:cubicBezTo>
                    <a:pt x="190" y="0"/>
                    <a:pt x="1" y="189"/>
                    <a:pt x="1" y="410"/>
                  </a:cubicBezTo>
                  <a:cubicBezTo>
                    <a:pt x="1" y="599"/>
                    <a:pt x="190" y="788"/>
                    <a:pt x="379" y="788"/>
                  </a:cubicBezTo>
                  <a:cubicBezTo>
                    <a:pt x="599" y="788"/>
                    <a:pt x="788" y="599"/>
                    <a:pt x="788" y="410"/>
                  </a:cubicBezTo>
                  <a:cubicBezTo>
                    <a:pt x="788" y="189"/>
                    <a:pt x="599"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2" name="Google Shape;20452;p94"/>
            <p:cNvSpPr/>
            <p:nvPr/>
          </p:nvSpPr>
          <p:spPr>
            <a:xfrm>
              <a:off x="-12456800" y="3719550"/>
              <a:ext cx="19700" cy="19700"/>
            </a:xfrm>
            <a:custGeom>
              <a:avLst/>
              <a:gdLst/>
              <a:ahLst/>
              <a:cxnLst/>
              <a:rect l="l" t="t" r="r" b="b"/>
              <a:pathLst>
                <a:path w="788" h="788" extrusionOk="0">
                  <a:moveTo>
                    <a:pt x="410" y="0"/>
                  </a:moveTo>
                  <a:cubicBezTo>
                    <a:pt x="189" y="0"/>
                    <a:pt x="0" y="189"/>
                    <a:pt x="0" y="410"/>
                  </a:cubicBezTo>
                  <a:cubicBezTo>
                    <a:pt x="0" y="599"/>
                    <a:pt x="189" y="788"/>
                    <a:pt x="410" y="788"/>
                  </a:cubicBezTo>
                  <a:cubicBezTo>
                    <a:pt x="630" y="788"/>
                    <a:pt x="788" y="599"/>
                    <a:pt x="788" y="410"/>
                  </a:cubicBezTo>
                  <a:cubicBezTo>
                    <a:pt x="788" y="189"/>
                    <a:pt x="630" y="0"/>
                    <a:pt x="4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3" name="Google Shape;20453;p94"/>
            <p:cNvSpPr/>
            <p:nvPr/>
          </p:nvSpPr>
          <p:spPr>
            <a:xfrm>
              <a:off x="-12643475" y="3657325"/>
              <a:ext cx="268600" cy="144950"/>
            </a:xfrm>
            <a:custGeom>
              <a:avLst/>
              <a:gdLst/>
              <a:ahLst/>
              <a:cxnLst/>
              <a:rect l="l" t="t" r="r" b="b"/>
              <a:pathLst>
                <a:path w="10744" h="5798" extrusionOk="0">
                  <a:moveTo>
                    <a:pt x="2899" y="1670"/>
                  </a:moveTo>
                  <a:cubicBezTo>
                    <a:pt x="3592" y="1670"/>
                    <a:pt x="4159" y="2205"/>
                    <a:pt x="4159" y="2899"/>
                  </a:cubicBezTo>
                  <a:cubicBezTo>
                    <a:pt x="4159" y="3560"/>
                    <a:pt x="3623" y="4159"/>
                    <a:pt x="2899" y="4159"/>
                  </a:cubicBezTo>
                  <a:cubicBezTo>
                    <a:pt x="2237" y="4159"/>
                    <a:pt x="1639" y="3592"/>
                    <a:pt x="1639" y="2899"/>
                  </a:cubicBezTo>
                  <a:cubicBezTo>
                    <a:pt x="1639" y="2205"/>
                    <a:pt x="2206" y="1670"/>
                    <a:pt x="2899" y="1670"/>
                  </a:cubicBezTo>
                  <a:close/>
                  <a:moveTo>
                    <a:pt x="7877" y="1670"/>
                  </a:moveTo>
                  <a:cubicBezTo>
                    <a:pt x="8538" y="1670"/>
                    <a:pt x="9137" y="2205"/>
                    <a:pt x="9137" y="2899"/>
                  </a:cubicBezTo>
                  <a:cubicBezTo>
                    <a:pt x="9137" y="3560"/>
                    <a:pt x="8570" y="4159"/>
                    <a:pt x="7877" y="4159"/>
                  </a:cubicBezTo>
                  <a:cubicBezTo>
                    <a:pt x="7215" y="4159"/>
                    <a:pt x="6616" y="3592"/>
                    <a:pt x="6616" y="2899"/>
                  </a:cubicBezTo>
                  <a:cubicBezTo>
                    <a:pt x="6616" y="2205"/>
                    <a:pt x="7152" y="1670"/>
                    <a:pt x="7877" y="1670"/>
                  </a:cubicBezTo>
                  <a:close/>
                  <a:moveTo>
                    <a:pt x="2899" y="0"/>
                  </a:moveTo>
                  <a:cubicBezTo>
                    <a:pt x="1292" y="0"/>
                    <a:pt x="32" y="1323"/>
                    <a:pt x="32" y="2899"/>
                  </a:cubicBezTo>
                  <a:cubicBezTo>
                    <a:pt x="0" y="4505"/>
                    <a:pt x="1292" y="5797"/>
                    <a:pt x="2899" y="5797"/>
                  </a:cubicBezTo>
                  <a:cubicBezTo>
                    <a:pt x="3970" y="5797"/>
                    <a:pt x="4884" y="5198"/>
                    <a:pt x="5388" y="4379"/>
                  </a:cubicBezTo>
                  <a:cubicBezTo>
                    <a:pt x="5892" y="5230"/>
                    <a:pt x="6805" y="5797"/>
                    <a:pt x="7877" y="5797"/>
                  </a:cubicBezTo>
                  <a:cubicBezTo>
                    <a:pt x="9483" y="5797"/>
                    <a:pt x="10744" y="4505"/>
                    <a:pt x="10744" y="2899"/>
                  </a:cubicBezTo>
                  <a:cubicBezTo>
                    <a:pt x="10744" y="1260"/>
                    <a:pt x="9452" y="0"/>
                    <a:pt x="7877" y="0"/>
                  </a:cubicBezTo>
                  <a:cubicBezTo>
                    <a:pt x="6805" y="0"/>
                    <a:pt x="5892" y="599"/>
                    <a:pt x="5388" y="1418"/>
                  </a:cubicBezTo>
                  <a:cubicBezTo>
                    <a:pt x="4884" y="567"/>
                    <a:pt x="3970" y="0"/>
                    <a:pt x="28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4" name="Google Shape;20454;p94"/>
            <p:cNvSpPr/>
            <p:nvPr/>
          </p:nvSpPr>
          <p:spPr>
            <a:xfrm>
              <a:off x="-12581250" y="3905425"/>
              <a:ext cx="62250" cy="20500"/>
            </a:xfrm>
            <a:custGeom>
              <a:avLst/>
              <a:gdLst/>
              <a:ahLst/>
              <a:cxnLst/>
              <a:rect l="l" t="t" r="r" b="b"/>
              <a:pathLst>
                <a:path w="2490" h="820" extrusionOk="0">
                  <a:moveTo>
                    <a:pt x="0" y="0"/>
                  </a:moveTo>
                  <a:lnTo>
                    <a:pt x="0" y="819"/>
                  </a:lnTo>
                  <a:lnTo>
                    <a:pt x="2489" y="819"/>
                  </a:lnTo>
                  <a:lnTo>
                    <a:pt x="24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5" name="Google Shape;20455;p94"/>
            <p:cNvSpPr/>
            <p:nvPr/>
          </p:nvSpPr>
          <p:spPr>
            <a:xfrm>
              <a:off x="-12643475" y="3802250"/>
              <a:ext cx="269400" cy="185900"/>
            </a:xfrm>
            <a:custGeom>
              <a:avLst/>
              <a:gdLst/>
              <a:ahLst/>
              <a:cxnLst/>
              <a:rect l="l" t="t" r="r" b="b"/>
              <a:pathLst>
                <a:path w="10776" h="7436" extrusionOk="0">
                  <a:moveTo>
                    <a:pt x="7057" y="1670"/>
                  </a:moveTo>
                  <a:cubicBezTo>
                    <a:pt x="7278" y="1670"/>
                    <a:pt x="7436" y="1859"/>
                    <a:pt x="7436" y="2048"/>
                  </a:cubicBezTo>
                  <a:cubicBezTo>
                    <a:pt x="7436" y="2300"/>
                    <a:pt x="7247" y="2489"/>
                    <a:pt x="7057" y="2489"/>
                  </a:cubicBezTo>
                  <a:cubicBezTo>
                    <a:pt x="6805" y="2489"/>
                    <a:pt x="6616" y="2300"/>
                    <a:pt x="6616" y="2048"/>
                  </a:cubicBezTo>
                  <a:cubicBezTo>
                    <a:pt x="6616" y="1859"/>
                    <a:pt x="6805" y="1670"/>
                    <a:pt x="7057" y="1670"/>
                  </a:cubicBezTo>
                  <a:close/>
                  <a:moveTo>
                    <a:pt x="8696" y="1670"/>
                  </a:moveTo>
                  <a:cubicBezTo>
                    <a:pt x="8948" y="1670"/>
                    <a:pt x="9137" y="1859"/>
                    <a:pt x="9137" y="2048"/>
                  </a:cubicBezTo>
                  <a:cubicBezTo>
                    <a:pt x="9137" y="2300"/>
                    <a:pt x="8948" y="2489"/>
                    <a:pt x="8696" y="2489"/>
                  </a:cubicBezTo>
                  <a:cubicBezTo>
                    <a:pt x="8475" y="2489"/>
                    <a:pt x="8318" y="2300"/>
                    <a:pt x="8318" y="2048"/>
                  </a:cubicBezTo>
                  <a:cubicBezTo>
                    <a:pt x="8255" y="1859"/>
                    <a:pt x="8475" y="1670"/>
                    <a:pt x="8696" y="1670"/>
                  </a:cubicBezTo>
                  <a:close/>
                  <a:moveTo>
                    <a:pt x="5388" y="3277"/>
                  </a:moveTo>
                  <a:cubicBezTo>
                    <a:pt x="5640" y="3277"/>
                    <a:pt x="5829" y="3466"/>
                    <a:pt x="5829" y="3686"/>
                  </a:cubicBezTo>
                  <a:lnTo>
                    <a:pt x="5829" y="5356"/>
                  </a:lnTo>
                  <a:cubicBezTo>
                    <a:pt x="5829" y="5608"/>
                    <a:pt x="5640" y="5797"/>
                    <a:pt x="5388" y="5797"/>
                  </a:cubicBezTo>
                  <a:lnTo>
                    <a:pt x="2080" y="5797"/>
                  </a:lnTo>
                  <a:cubicBezTo>
                    <a:pt x="1859" y="5797"/>
                    <a:pt x="1639" y="5608"/>
                    <a:pt x="1639" y="5356"/>
                  </a:cubicBezTo>
                  <a:lnTo>
                    <a:pt x="1639" y="3686"/>
                  </a:lnTo>
                  <a:cubicBezTo>
                    <a:pt x="1639" y="3466"/>
                    <a:pt x="1859" y="3277"/>
                    <a:pt x="2080" y="3277"/>
                  </a:cubicBezTo>
                  <a:close/>
                  <a:moveTo>
                    <a:pt x="5230" y="0"/>
                  </a:moveTo>
                  <a:cubicBezTo>
                    <a:pt x="4600" y="504"/>
                    <a:pt x="3781" y="819"/>
                    <a:pt x="2899" y="819"/>
                  </a:cubicBezTo>
                  <a:cubicBezTo>
                    <a:pt x="2080" y="819"/>
                    <a:pt x="1324" y="536"/>
                    <a:pt x="756" y="126"/>
                  </a:cubicBezTo>
                  <a:cubicBezTo>
                    <a:pt x="315" y="315"/>
                    <a:pt x="32" y="756"/>
                    <a:pt x="32" y="1260"/>
                  </a:cubicBezTo>
                  <a:lnTo>
                    <a:pt x="32" y="6206"/>
                  </a:lnTo>
                  <a:cubicBezTo>
                    <a:pt x="0" y="6900"/>
                    <a:pt x="536" y="7435"/>
                    <a:pt x="1261" y="7435"/>
                  </a:cubicBezTo>
                  <a:lnTo>
                    <a:pt x="9515" y="7435"/>
                  </a:lnTo>
                  <a:cubicBezTo>
                    <a:pt x="10208" y="7435"/>
                    <a:pt x="10775" y="6900"/>
                    <a:pt x="10775" y="6206"/>
                  </a:cubicBezTo>
                  <a:lnTo>
                    <a:pt x="10775" y="1260"/>
                  </a:lnTo>
                  <a:cubicBezTo>
                    <a:pt x="10775" y="756"/>
                    <a:pt x="10460" y="315"/>
                    <a:pt x="10082" y="126"/>
                  </a:cubicBezTo>
                  <a:cubicBezTo>
                    <a:pt x="9452" y="536"/>
                    <a:pt x="8727" y="819"/>
                    <a:pt x="7908" y="819"/>
                  </a:cubicBezTo>
                  <a:cubicBezTo>
                    <a:pt x="7057" y="819"/>
                    <a:pt x="6270" y="504"/>
                    <a:pt x="557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6" name="Google Shape;20456;p94"/>
            <p:cNvSpPr/>
            <p:nvPr/>
          </p:nvSpPr>
          <p:spPr>
            <a:xfrm>
              <a:off x="-12352850" y="3802125"/>
              <a:ext cx="63050" cy="186150"/>
            </a:xfrm>
            <a:custGeom>
              <a:avLst/>
              <a:gdLst/>
              <a:ahLst/>
              <a:cxnLst/>
              <a:rect l="l" t="t" r="r" b="b"/>
              <a:pathLst>
                <a:path w="2522" h="7446" extrusionOk="0">
                  <a:moveTo>
                    <a:pt x="2092" y="0"/>
                  </a:moveTo>
                  <a:cubicBezTo>
                    <a:pt x="2035" y="0"/>
                    <a:pt x="1976" y="10"/>
                    <a:pt x="1923" y="37"/>
                  </a:cubicBezTo>
                  <a:lnTo>
                    <a:pt x="1" y="982"/>
                  </a:lnTo>
                  <a:lnTo>
                    <a:pt x="1" y="6464"/>
                  </a:lnTo>
                  <a:lnTo>
                    <a:pt x="1923" y="7409"/>
                  </a:lnTo>
                  <a:cubicBezTo>
                    <a:pt x="1976" y="7435"/>
                    <a:pt x="2035" y="7445"/>
                    <a:pt x="2092" y="7445"/>
                  </a:cubicBezTo>
                  <a:cubicBezTo>
                    <a:pt x="2170" y="7445"/>
                    <a:pt x="2246" y="7427"/>
                    <a:pt x="2301" y="7409"/>
                  </a:cubicBezTo>
                  <a:cubicBezTo>
                    <a:pt x="2427" y="7314"/>
                    <a:pt x="2521" y="7220"/>
                    <a:pt x="2521" y="7062"/>
                  </a:cubicBezTo>
                  <a:lnTo>
                    <a:pt x="2521" y="415"/>
                  </a:lnTo>
                  <a:cubicBezTo>
                    <a:pt x="2521" y="257"/>
                    <a:pt x="2427" y="131"/>
                    <a:pt x="2301" y="37"/>
                  </a:cubicBezTo>
                  <a:cubicBezTo>
                    <a:pt x="2246" y="18"/>
                    <a:pt x="2170" y="0"/>
                    <a:pt x="20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457" name="Google Shape;20457;p94"/>
          <p:cNvGrpSpPr/>
          <p:nvPr/>
        </p:nvGrpSpPr>
        <p:grpSpPr>
          <a:xfrm>
            <a:off x="6202157" y="2418407"/>
            <a:ext cx="356221" cy="353059"/>
            <a:chOff x="-12643475" y="4081850"/>
            <a:chExt cx="353675" cy="350500"/>
          </a:xfrm>
        </p:grpSpPr>
        <p:sp>
          <p:nvSpPr>
            <p:cNvPr id="20458" name="Google Shape;20458;p94"/>
            <p:cNvSpPr/>
            <p:nvPr/>
          </p:nvSpPr>
          <p:spPr>
            <a:xfrm>
              <a:off x="-12552125" y="4262400"/>
              <a:ext cx="22875" cy="20125"/>
            </a:xfrm>
            <a:custGeom>
              <a:avLst/>
              <a:gdLst/>
              <a:ahLst/>
              <a:cxnLst/>
              <a:rect l="l" t="t" r="r" b="b"/>
              <a:pathLst>
                <a:path w="915" h="805" extrusionOk="0">
                  <a:moveTo>
                    <a:pt x="458" y="1"/>
                  </a:moveTo>
                  <a:cubicBezTo>
                    <a:pt x="348" y="1"/>
                    <a:pt x="237" y="40"/>
                    <a:pt x="158" y="119"/>
                  </a:cubicBezTo>
                  <a:cubicBezTo>
                    <a:pt x="1" y="276"/>
                    <a:pt x="1" y="528"/>
                    <a:pt x="158" y="686"/>
                  </a:cubicBezTo>
                  <a:cubicBezTo>
                    <a:pt x="237" y="765"/>
                    <a:pt x="348" y="804"/>
                    <a:pt x="458" y="804"/>
                  </a:cubicBezTo>
                  <a:cubicBezTo>
                    <a:pt x="568" y="804"/>
                    <a:pt x="678" y="765"/>
                    <a:pt x="757" y="686"/>
                  </a:cubicBezTo>
                  <a:cubicBezTo>
                    <a:pt x="915" y="528"/>
                    <a:pt x="915" y="276"/>
                    <a:pt x="757" y="119"/>
                  </a:cubicBezTo>
                  <a:cubicBezTo>
                    <a:pt x="678" y="40"/>
                    <a:pt x="568" y="1"/>
                    <a:pt x="4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9" name="Google Shape;20459;p94"/>
            <p:cNvSpPr/>
            <p:nvPr/>
          </p:nvSpPr>
          <p:spPr>
            <a:xfrm>
              <a:off x="-12480450" y="4241725"/>
              <a:ext cx="69350" cy="47275"/>
            </a:xfrm>
            <a:custGeom>
              <a:avLst/>
              <a:gdLst/>
              <a:ahLst/>
              <a:cxnLst/>
              <a:rect l="l" t="t" r="r" b="b"/>
              <a:pathLst>
                <a:path w="2774" h="1891" extrusionOk="0">
                  <a:moveTo>
                    <a:pt x="568" y="1"/>
                  </a:moveTo>
                  <a:lnTo>
                    <a:pt x="1" y="568"/>
                  </a:lnTo>
                  <a:lnTo>
                    <a:pt x="2206" y="1891"/>
                  </a:lnTo>
                  <a:lnTo>
                    <a:pt x="2773" y="1324"/>
                  </a:lnTo>
                  <a:lnTo>
                    <a:pt x="5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0" name="Google Shape;20460;p94"/>
            <p:cNvSpPr/>
            <p:nvPr/>
          </p:nvSpPr>
          <p:spPr>
            <a:xfrm>
              <a:off x="-12643475" y="4081850"/>
              <a:ext cx="353675" cy="350500"/>
            </a:xfrm>
            <a:custGeom>
              <a:avLst/>
              <a:gdLst/>
              <a:ahLst/>
              <a:cxnLst/>
              <a:rect l="l" t="t" r="r" b="b"/>
              <a:pathLst>
                <a:path w="14147" h="14020" extrusionOk="0">
                  <a:moveTo>
                    <a:pt x="8207" y="3127"/>
                  </a:moveTo>
                  <a:cubicBezTo>
                    <a:pt x="8318" y="3127"/>
                    <a:pt x="8428" y="3166"/>
                    <a:pt x="8507" y="3245"/>
                  </a:cubicBezTo>
                  <a:lnTo>
                    <a:pt x="9105" y="3812"/>
                  </a:lnTo>
                  <a:cubicBezTo>
                    <a:pt x="9263" y="3970"/>
                    <a:pt x="9263" y="4253"/>
                    <a:pt x="9105" y="4411"/>
                  </a:cubicBezTo>
                  <a:cubicBezTo>
                    <a:pt x="9027" y="4490"/>
                    <a:pt x="8916" y="4529"/>
                    <a:pt x="8806" y="4529"/>
                  </a:cubicBezTo>
                  <a:cubicBezTo>
                    <a:pt x="8696" y="4529"/>
                    <a:pt x="8585" y="4490"/>
                    <a:pt x="8507" y="4411"/>
                  </a:cubicBezTo>
                  <a:lnTo>
                    <a:pt x="7908" y="3812"/>
                  </a:lnTo>
                  <a:cubicBezTo>
                    <a:pt x="7751" y="3655"/>
                    <a:pt x="7751" y="3403"/>
                    <a:pt x="7908" y="3245"/>
                  </a:cubicBezTo>
                  <a:cubicBezTo>
                    <a:pt x="7987" y="3166"/>
                    <a:pt x="8097" y="3127"/>
                    <a:pt x="8207" y="3127"/>
                  </a:cubicBezTo>
                  <a:close/>
                  <a:moveTo>
                    <a:pt x="9940" y="4860"/>
                  </a:moveTo>
                  <a:cubicBezTo>
                    <a:pt x="10050" y="4860"/>
                    <a:pt x="10161" y="4899"/>
                    <a:pt x="10239" y="4978"/>
                  </a:cubicBezTo>
                  <a:lnTo>
                    <a:pt x="10838" y="5545"/>
                  </a:lnTo>
                  <a:cubicBezTo>
                    <a:pt x="10996" y="5766"/>
                    <a:pt x="10996" y="5986"/>
                    <a:pt x="10838" y="6144"/>
                  </a:cubicBezTo>
                  <a:cubicBezTo>
                    <a:pt x="10759" y="6222"/>
                    <a:pt x="10649" y="6262"/>
                    <a:pt x="10539" y="6262"/>
                  </a:cubicBezTo>
                  <a:cubicBezTo>
                    <a:pt x="10429" y="6262"/>
                    <a:pt x="10318" y="6222"/>
                    <a:pt x="10239" y="6144"/>
                  </a:cubicBezTo>
                  <a:lnTo>
                    <a:pt x="9641" y="5545"/>
                  </a:lnTo>
                  <a:cubicBezTo>
                    <a:pt x="9483" y="5388"/>
                    <a:pt x="9483" y="5136"/>
                    <a:pt x="9641" y="4978"/>
                  </a:cubicBezTo>
                  <a:cubicBezTo>
                    <a:pt x="9720" y="4899"/>
                    <a:pt x="9830" y="4860"/>
                    <a:pt x="9940" y="4860"/>
                  </a:cubicBezTo>
                  <a:close/>
                  <a:moveTo>
                    <a:pt x="7058" y="5467"/>
                  </a:moveTo>
                  <a:cubicBezTo>
                    <a:pt x="7125" y="5467"/>
                    <a:pt x="7192" y="5481"/>
                    <a:pt x="7247" y="5514"/>
                  </a:cubicBezTo>
                  <a:lnTo>
                    <a:pt x="10145" y="7278"/>
                  </a:lnTo>
                  <a:cubicBezTo>
                    <a:pt x="10397" y="7404"/>
                    <a:pt x="10429" y="7719"/>
                    <a:pt x="10271" y="7908"/>
                  </a:cubicBezTo>
                  <a:lnTo>
                    <a:pt x="7373" y="10838"/>
                  </a:lnTo>
                  <a:cubicBezTo>
                    <a:pt x="7136" y="11074"/>
                    <a:pt x="6821" y="11192"/>
                    <a:pt x="6498" y="11192"/>
                  </a:cubicBezTo>
                  <a:cubicBezTo>
                    <a:pt x="6175" y="11192"/>
                    <a:pt x="5845" y="11074"/>
                    <a:pt x="5577" y="10838"/>
                  </a:cubicBezTo>
                  <a:cubicBezTo>
                    <a:pt x="5104" y="10365"/>
                    <a:pt x="5104" y="9578"/>
                    <a:pt x="5577" y="9074"/>
                  </a:cubicBezTo>
                  <a:cubicBezTo>
                    <a:pt x="5813" y="8837"/>
                    <a:pt x="6144" y="8719"/>
                    <a:pt x="6475" y="8719"/>
                  </a:cubicBezTo>
                  <a:cubicBezTo>
                    <a:pt x="6805" y="8719"/>
                    <a:pt x="7136" y="8837"/>
                    <a:pt x="7373" y="9074"/>
                  </a:cubicBezTo>
                  <a:cubicBezTo>
                    <a:pt x="7467" y="9168"/>
                    <a:pt x="7562" y="9294"/>
                    <a:pt x="7593" y="9420"/>
                  </a:cubicBezTo>
                  <a:lnTo>
                    <a:pt x="8160" y="8853"/>
                  </a:lnTo>
                  <a:lnTo>
                    <a:pt x="5955" y="7561"/>
                  </a:lnTo>
                  <a:lnTo>
                    <a:pt x="5010" y="8507"/>
                  </a:lnTo>
                  <a:cubicBezTo>
                    <a:pt x="4773" y="8743"/>
                    <a:pt x="4458" y="8861"/>
                    <a:pt x="4135" y="8861"/>
                  </a:cubicBezTo>
                  <a:cubicBezTo>
                    <a:pt x="3812" y="8861"/>
                    <a:pt x="3482" y="8743"/>
                    <a:pt x="3214" y="8507"/>
                  </a:cubicBezTo>
                  <a:cubicBezTo>
                    <a:pt x="2741" y="8034"/>
                    <a:pt x="2741" y="7246"/>
                    <a:pt x="3214" y="6742"/>
                  </a:cubicBezTo>
                  <a:cubicBezTo>
                    <a:pt x="3450" y="6506"/>
                    <a:pt x="3781" y="6388"/>
                    <a:pt x="4112" y="6388"/>
                  </a:cubicBezTo>
                  <a:cubicBezTo>
                    <a:pt x="4443" y="6388"/>
                    <a:pt x="4773" y="6506"/>
                    <a:pt x="5010" y="6742"/>
                  </a:cubicBezTo>
                  <a:cubicBezTo>
                    <a:pt x="5104" y="6837"/>
                    <a:pt x="5199" y="6963"/>
                    <a:pt x="5230" y="7089"/>
                  </a:cubicBezTo>
                  <a:lnTo>
                    <a:pt x="6742" y="5577"/>
                  </a:lnTo>
                  <a:cubicBezTo>
                    <a:pt x="6804" y="5515"/>
                    <a:pt x="6932" y="5467"/>
                    <a:pt x="7058" y="5467"/>
                  </a:cubicBezTo>
                  <a:close/>
                  <a:moveTo>
                    <a:pt x="9042" y="0"/>
                  </a:moveTo>
                  <a:cubicBezTo>
                    <a:pt x="8948" y="0"/>
                    <a:pt x="8853" y="32"/>
                    <a:pt x="8790" y="126"/>
                  </a:cubicBezTo>
                  <a:cubicBezTo>
                    <a:pt x="8711" y="205"/>
                    <a:pt x="8601" y="244"/>
                    <a:pt x="8491" y="244"/>
                  </a:cubicBezTo>
                  <a:cubicBezTo>
                    <a:pt x="8381" y="244"/>
                    <a:pt x="8270" y="205"/>
                    <a:pt x="8192" y="126"/>
                  </a:cubicBezTo>
                  <a:cubicBezTo>
                    <a:pt x="8113" y="47"/>
                    <a:pt x="8003" y="8"/>
                    <a:pt x="7892" y="8"/>
                  </a:cubicBezTo>
                  <a:cubicBezTo>
                    <a:pt x="7782" y="8"/>
                    <a:pt x="7672" y="47"/>
                    <a:pt x="7593" y="126"/>
                  </a:cubicBezTo>
                  <a:lnTo>
                    <a:pt x="6490" y="1229"/>
                  </a:lnTo>
                  <a:lnTo>
                    <a:pt x="7373" y="2080"/>
                  </a:lnTo>
                  <a:cubicBezTo>
                    <a:pt x="7530" y="2237"/>
                    <a:pt x="7530" y="2521"/>
                    <a:pt x="7373" y="2678"/>
                  </a:cubicBezTo>
                  <a:cubicBezTo>
                    <a:pt x="7294" y="2757"/>
                    <a:pt x="7184" y="2796"/>
                    <a:pt x="7073" y="2796"/>
                  </a:cubicBezTo>
                  <a:cubicBezTo>
                    <a:pt x="6963" y="2796"/>
                    <a:pt x="6853" y="2757"/>
                    <a:pt x="6774" y="2678"/>
                  </a:cubicBezTo>
                  <a:lnTo>
                    <a:pt x="5892" y="1828"/>
                  </a:lnTo>
                  <a:lnTo>
                    <a:pt x="158" y="7561"/>
                  </a:lnTo>
                  <a:cubicBezTo>
                    <a:pt x="0" y="7719"/>
                    <a:pt x="0" y="8002"/>
                    <a:pt x="158" y="8160"/>
                  </a:cubicBezTo>
                  <a:cubicBezTo>
                    <a:pt x="221" y="8223"/>
                    <a:pt x="284" y="8349"/>
                    <a:pt x="284" y="8444"/>
                  </a:cubicBezTo>
                  <a:cubicBezTo>
                    <a:pt x="284" y="8538"/>
                    <a:pt x="221" y="8633"/>
                    <a:pt x="158" y="8696"/>
                  </a:cubicBezTo>
                  <a:cubicBezTo>
                    <a:pt x="63" y="8790"/>
                    <a:pt x="32" y="8916"/>
                    <a:pt x="32" y="8979"/>
                  </a:cubicBezTo>
                  <a:cubicBezTo>
                    <a:pt x="32" y="9105"/>
                    <a:pt x="63" y="9168"/>
                    <a:pt x="158" y="9263"/>
                  </a:cubicBezTo>
                  <a:lnTo>
                    <a:pt x="756" y="9861"/>
                  </a:lnTo>
                  <a:cubicBezTo>
                    <a:pt x="820" y="9924"/>
                    <a:pt x="946" y="9956"/>
                    <a:pt x="1009" y="9956"/>
                  </a:cubicBezTo>
                  <a:cubicBezTo>
                    <a:pt x="1135" y="9956"/>
                    <a:pt x="1229" y="9924"/>
                    <a:pt x="1292" y="9861"/>
                  </a:cubicBezTo>
                  <a:cubicBezTo>
                    <a:pt x="1371" y="9782"/>
                    <a:pt x="1481" y="9743"/>
                    <a:pt x="1591" y="9743"/>
                  </a:cubicBezTo>
                  <a:cubicBezTo>
                    <a:pt x="1702" y="9743"/>
                    <a:pt x="1812" y="9782"/>
                    <a:pt x="1891" y="9861"/>
                  </a:cubicBezTo>
                  <a:cubicBezTo>
                    <a:pt x="1985" y="9924"/>
                    <a:pt x="2017" y="10050"/>
                    <a:pt x="2017" y="10113"/>
                  </a:cubicBezTo>
                  <a:cubicBezTo>
                    <a:pt x="2017" y="10239"/>
                    <a:pt x="1985" y="10334"/>
                    <a:pt x="1891" y="10397"/>
                  </a:cubicBezTo>
                  <a:cubicBezTo>
                    <a:pt x="1733" y="10554"/>
                    <a:pt x="1733" y="10838"/>
                    <a:pt x="1891" y="10995"/>
                  </a:cubicBezTo>
                  <a:lnTo>
                    <a:pt x="3088" y="12161"/>
                  </a:lnTo>
                  <a:cubicBezTo>
                    <a:pt x="3167" y="12240"/>
                    <a:pt x="3269" y="12279"/>
                    <a:pt x="3371" y="12279"/>
                  </a:cubicBezTo>
                  <a:cubicBezTo>
                    <a:pt x="3474" y="12279"/>
                    <a:pt x="3576" y="12240"/>
                    <a:pt x="3655" y="12161"/>
                  </a:cubicBezTo>
                  <a:cubicBezTo>
                    <a:pt x="3734" y="12082"/>
                    <a:pt x="3844" y="12043"/>
                    <a:pt x="3954" y="12043"/>
                  </a:cubicBezTo>
                  <a:cubicBezTo>
                    <a:pt x="4065" y="12043"/>
                    <a:pt x="4175" y="12082"/>
                    <a:pt x="4254" y="12161"/>
                  </a:cubicBezTo>
                  <a:cubicBezTo>
                    <a:pt x="4411" y="12319"/>
                    <a:pt x="4411" y="12602"/>
                    <a:pt x="4254" y="12760"/>
                  </a:cubicBezTo>
                  <a:cubicBezTo>
                    <a:pt x="4159" y="12854"/>
                    <a:pt x="4128" y="12949"/>
                    <a:pt x="4128" y="13043"/>
                  </a:cubicBezTo>
                  <a:cubicBezTo>
                    <a:pt x="4128" y="13169"/>
                    <a:pt x="4159" y="13232"/>
                    <a:pt x="4254" y="13327"/>
                  </a:cubicBezTo>
                  <a:lnTo>
                    <a:pt x="4852" y="13894"/>
                  </a:lnTo>
                  <a:cubicBezTo>
                    <a:pt x="4915" y="13988"/>
                    <a:pt x="5041" y="14020"/>
                    <a:pt x="5136" y="14020"/>
                  </a:cubicBezTo>
                  <a:cubicBezTo>
                    <a:pt x="5230" y="14020"/>
                    <a:pt x="5325" y="13988"/>
                    <a:pt x="5388" y="13894"/>
                  </a:cubicBezTo>
                  <a:cubicBezTo>
                    <a:pt x="5466" y="13815"/>
                    <a:pt x="5577" y="13776"/>
                    <a:pt x="5687" y="13776"/>
                  </a:cubicBezTo>
                  <a:cubicBezTo>
                    <a:pt x="5797" y="13776"/>
                    <a:pt x="5908" y="13815"/>
                    <a:pt x="5986" y="13894"/>
                  </a:cubicBezTo>
                  <a:cubicBezTo>
                    <a:pt x="6081" y="13988"/>
                    <a:pt x="6175" y="14020"/>
                    <a:pt x="6270" y="14020"/>
                  </a:cubicBezTo>
                  <a:cubicBezTo>
                    <a:pt x="6396" y="14020"/>
                    <a:pt x="6459" y="13988"/>
                    <a:pt x="6553" y="13894"/>
                  </a:cubicBezTo>
                  <a:lnTo>
                    <a:pt x="12287" y="8160"/>
                  </a:lnTo>
                  <a:lnTo>
                    <a:pt x="11437" y="7278"/>
                  </a:lnTo>
                  <a:cubicBezTo>
                    <a:pt x="11248" y="7120"/>
                    <a:pt x="11248" y="6837"/>
                    <a:pt x="11437" y="6711"/>
                  </a:cubicBezTo>
                  <a:cubicBezTo>
                    <a:pt x="11515" y="6632"/>
                    <a:pt x="11618" y="6593"/>
                    <a:pt x="11720" y="6593"/>
                  </a:cubicBezTo>
                  <a:cubicBezTo>
                    <a:pt x="11823" y="6593"/>
                    <a:pt x="11925" y="6632"/>
                    <a:pt x="12004" y="6711"/>
                  </a:cubicBezTo>
                  <a:lnTo>
                    <a:pt x="12886" y="7561"/>
                  </a:lnTo>
                  <a:lnTo>
                    <a:pt x="13989" y="6459"/>
                  </a:lnTo>
                  <a:cubicBezTo>
                    <a:pt x="14146" y="6301"/>
                    <a:pt x="14146" y="6018"/>
                    <a:pt x="13989" y="5860"/>
                  </a:cubicBezTo>
                  <a:cubicBezTo>
                    <a:pt x="13894" y="5797"/>
                    <a:pt x="13863" y="5671"/>
                    <a:pt x="13863" y="5608"/>
                  </a:cubicBezTo>
                  <a:cubicBezTo>
                    <a:pt x="13863" y="5482"/>
                    <a:pt x="13894" y="5388"/>
                    <a:pt x="13989" y="5325"/>
                  </a:cubicBezTo>
                  <a:cubicBezTo>
                    <a:pt x="14115" y="5293"/>
                    <a:pt x="14146" y="5167"/>
                    <a:pt x="14146" y="5041"/>
                  </a:cubicBezTo>
                  <a:cubicBezTo>
                    <a:pt x="14146" y="4915"/>
                    <a:pt x="14115" y="4852"/>
                    <a:pt x="14020" y="4757"/>
                  </a:cubicBezTo>
                  <a:lnTo>
                    <a:pt x="13421" y="4190"/>
                  </a:lnTo>
                  <a:cubicBezTo>
                    <a:pt x="13358" y="4096"/>
                    <a:pt x="13232" y="4064"/>
                    <a:pt x="13138" y="4064"/>
                  </a:cubicBezTo>
                  <a:cubicBezTo>
                    <a:pt x="13075" y="4064"/>
                    <a:pt x="12949" y="4096"/>
                    <a:pt x="12886" y="4190"/>
                  </a:cubicBezTo>
                  <a:cubicBezTo>
                    <a:pt x="12807" y="4269"/>
                    <a:pt x="12697" y="4309"/>
                    <a:pt x="12587" y="4309"/>
                  </a:cubicBezTo>
                  <a:cubicBezTo>
                    <a:pt x="12476" y="4309"/>
                    <a:pt x="12366" y="4269"/>
                    <a:pt x="12287" y="4190"/>
                  </a:cubicBezTo>
                  <a:cubicBezTo>
                    <a:pt x="12193" y="4096"/>
                    <a:pt x="12161" y="3970"/>
                    <a:pt x="12161" y="3907"/>
                  </a:cubicBezTo>
                  <a:cubicBezTo>
                    <a:pt x="12161" y="3781"/>
                    <a:pt x="12193" y="3718"/>
                    <a:pt x="12287" y="3623"/>
                  </a:cubicBezTo>
                  <a:cubicBezTo>
                    <a:pt x="12445" y="3466"/>
                    <a:pt x="12445" y="3182"/>
                    <a:pt x="12287" y="3025"/>
                  </a:cubicBezTo>
                  <a:lnTo>
                    <a:pt x="11090" y="1859"/>
                  </a:lnTo>
                  <a:cubicBezTo>
                    <a:pt x="11011" y="1780"/>
                    <a:pt x="10909" y="1741"/>
                    <a:pt x="10807" y="1741"/>
                  </a:cubicBezTo>
                  <a:cubicBezTo>
                    <a:pt x="10704" y="1741"/>
                    <a:pt x="10602" y="1780"/>
                    <a:pt x="10523" y="1859"/>
                  </a:cubicBezTo>
                  <a:cubicBezTo>
                    <a:pt x="10444" y="1938"/>
                    <a:pt x="10334" y="1977"/>
                    <a:pt x="10224" y="1977"/>
                  </a:cubicBezTo>
                  <a:cubicBezTo>
                    <a:pt x="10113" y="1977"/>
                    <a:pt x="10003" y="1938"/>
                    <a:pt x="9924" y="1859"/>
                  </a:cubicBezTo>
                  <a:cubicBezTo>
                    <a:pt x="9767" y="1701"/>
                    <a:pt x="9767" y="1418"/>
                    <a:pt x="9924" y="1260"/>
                  </a:cubicBezTo>
                  <a:cubicBezTo>
                    <a:pt x="9987" y="1197"/>
                    <a:pt x="10050" y="1071"/>
                    <a:pt x="10050" y="977"/>
                  </a:cubicBezTo>
                  <a:cubicBezTo>
                    <a:pt x="10050" y="882"/>
                    <a:pt x="9987" y="788"/>
                    <a:pt x="9924" y="725"/>
                  </a:cubicBezTo>
                  <a:lnTo>
                    <a:pt x="9326" y="126"/>
                  </a:lnTo>
                  <a:cubicBezTo>
                    <a:pt x="9263" y="32"/>
                    <a:pt x="9137" y="0"/>
                    <a:pt x="90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1" name="Google Shape;20461;p94"/>
            <p:cNvSpPr/>
            <p:nvPr/>
          </p:nvSpPr>
          <p:spPr>
            <a:xfrm>
              <a:off x="-12493050" y="4319900"/>
              <a:ext cx="22875" cy="20900"/>
            </a:xfrm>
            <a:custGeom>
              <a:avLst/>
              <a:gdLst/>
              <a:ahLst/>
              <a:cxnLst/>
              <a:rect l="l" t="t" r="r" b="b"/>
              <a:pathLst>
                <a:path w="915" h="836" extrusionOk="0">
                  <a:moveTo>
                    <a:pt x="446" y="1"/>
                  </a:moveTo>
                  <a:cubicBezTo>
                    <a:pt x="339" y="1"/>
                    <a:pt x="237" y="40"/>
                    <a:pt x="158" y="119"/>
                  </a:cubicBezTo>
                  <a:cubicBezTo>
                    <a:pt x="1" y="276"/>
                    <a:pt x="1" y="560"/>
                    <a:pt x="158" y="717"/>
                  </a:cubicBezTo>
                  <a:cubicBezTo>
                    <a:pt x="237" y="796"/>
                    <a:pt x="347" y="835"/>
                    <a:pt x="458" y="835"/>
                  </a:cubicBezTo>
                  <a:cubicBezTo>
                    <a:pt x="568" y="835"/>
                    <a:pt x="678" y="796"/>
                    <a:pt x="757" y="717"/>
                  </a:cubicBezTo>
                  <a:cubicBezTo>
                    <a:pt x="914" y="560"/>
                    <a:pt x="914" y="276"/>
                    <a:pt x="757" y="119"/>
                  </a:cubicBezTo>
                  <a:cubicBezTo>
                    <a:pt x="662" y="40"/>
                    <a:pt x="552" y="1"/>
                    <a:pt x="44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462" name="Google Shape;20462;p94"/>
          <p:cNvGrpSpPr/>
          <p:nvPr/>
        </p:nvGrpSpPr>
        <p:grpSpPr>
          <a:xfrm>
            <a:off x="7974847" y="1532427"/>
            <a:ext cx="355416" cy="354670"/>
            <a:chOff x="-10857925" y="3213875"/>
            <a:chExt cx="352875" cy="352100"/>
          </a:xfrm>
        </p:grpSpPr>
        <p:sp>
          <p:nvSpPr>
            <p:cNvPr id="20463" name="Google Shape;20463;p94"/>
            <p:cNvSpPr/>
            <p:nvPr/>
          </p:nvSpPr>
          <p:spPr>
            <a:xfrm>
              <a:off x="-10759475" y="3265875"/>
              <a:ext cx="64600" cy="87450"/>
            </a:xfrm>
            <a:custGeom>
              <a:avLst/>
              <a:gdLst/>
              <a:ahLst/>
              <a:cxnLst/>
              <a:rect l="l" t="t" r="r" b="b"/>
              <a:pathLst>
                <a:path w="2584" h="3498" extrusionOk="0">
                  <a:moveTo>
                    <a:pt x="1702" y="0"/>
                  </a:moveTo>
                  <a:lnTo>
                    <a:pt x="0" y="1418"/>
                  </a:lnTo>
                  <a:lnTo>
                    <a:pt x="2584" y="3497"/>
                  </a:lnTo>
                  <a:cubicBezTo>
                    <a:pt x="2458" y="2111"/>
                    <a:pt x="2143" y="914"/>
                    <a:pt x="170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4" name="Google Shape;20464;p94"/>
            <p:cNvSpPr/>
            <p:nvPr/>
          </p:nvSpPr>
          <p:spPr>
            <a:xfrm>
              <a:off x="-10857925" y="3265075"/>
              <a:ext cx="64600" cy="87450"/>
            </a:xfrm>
            <a:custGeom>
              <a:avLst/>
              <a:gdLst/>
              <a:ahLst/>
              <a:cxnLst/>
              <a:rect l="l" t="t" r="r" b="b"/>
              <a:pathLst>
                <a:path w="2584" h="3498" extrusionOk="0">
                  <a:moveTo>
                    <a:pt x="882" y="1"/>
                  </a:moveTo>
                  <a:cubicBezTo>
                    <a:pt x="441" y="946"/>
                    <a:pt x="189" y="2143"/>
                    <a:pt x="0" y="3498"/>
                  </a:cubicBezTo>
                  <a:lnTo>
                    <a:pt x="2584" y="1418"/>
                  </a:lnTo>
                  <a:lnTo>
                    <a:pt x="88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5" name="Google Shape;20465;p94"/>
            <p:cNvSpPr/>
            <p:nvPr/>
          </p:nvSpPr>
          <p:spPr>
            <a:xfrm>
              <a:off x="-10850050" y="3313925"/>
              <a:ext cx="148100" cy="65375"/>
            </a:xfrm>
            <a:custGeom>
              <a:avLst/>
              <a:gdLst/>
              <a:ahLst/>
              <a:cxnLst/>
              <a:rect l="l" t="t" r="r" b="b"/>
              <a:pathLst>
                <a:path w="5924" h="2615" extrusionOk="0">
                  <a:moveTo>
                    <a:pt x="2993" y="0"/>
                  </a:moveTo>
                  <a:lnTo>
                    <a:pt x="0" y="2363"/>
                  </a:lnTo>
                  <a:cubicBezTo>
                    <a:pt x="221" y="2520"/>
                    <a:pt x="410" y="2615"/>
                    <a:pt x="693" y="2615"/>
                  </a:cubicBezTo>
                  <a:lnTo>
                    <a:pt x="5261" y="2615"/>
                  </a:lnTo>
                  <a:cubicBezTo>
                    <a:pt x="5482" y="2615"/>
                    <a:pt x="5734" y="2520"/>
                    <a:pt x="5923" y="2363"/>
                  </a:cubicBezTo>
                  <a:lnTo>
                    <a:pt x="299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6" name="Google Shape;20466;p94"/>
            <p:cNvSpPr/>
            <p:nvPr/>
          </p:nvSpPr>
          <p:spPr>
            <a:xfrm>
              <a:off x="-10857925" y="3391900"/>
              <a:ext cx="165425" cy="133125"/>
            </a:xfrm>
            <a:custGeom>
              <a:avLst/>
              <a:gdLst/>
              <a:ahLst/>
              <a:cxnLst/>
              <a:rect l="l" t="t" r="r" b="b"/>
              <a:pathLst>
                <a:path w="6617" h="5325" extrusionOk="0">
                  <a:moveTo>
                    <a:pt x="6616" y="0"/>
                  </a:moveTo>
                  <a:cubicBezTo>
                    <a:pt x="6301" y="189"/>
                    <a:pt x="5986" y="315"/>
                    <a:pt x="5608" y="315"/>
                  </a:cubicBezTo>
                  <a:lnTo>
                    <a:pt x="1040" y="315"/>
                  </a:lnTo>
                  <a:cubicBezTo>
                    <a:pt x="662" y="315"/>
                    <a:pt x="284" y="189"/>
                    <a:pt x="32" y="0"/>
                  </a:cubicBezTo>
                  <a:lnTo>
                    <a:pt x="32" y="0"/>
                  </a:lnTo>
                  <a:cubicBezTo>
                    <a:pt x="0" y="1449"/>
                    <a:pt x="221" y="2867"/>
                    <a:pt x="630" y="4001"/>
                  </a:cubicBezTo>
                  <a:cubicBezTo>
                    <a:pt x="914" y="4757"/>
                    <a:pt x="1638" y="5324"/>
                    <a:pt x="2426" y="5324"/>
                  </a:cubicBezTo>
                  <a:lnTo>
                    <a:pt x="4001" y="5324"/>
                  </a:lnTo>
                  <a:cubicBezTo>
                    <a:pt x="4946" y="5324"/>
                    <a:pt x="5671" y="4789"/>
                    <a:pt x="5955" y="4001"/>
                  </a:cubicBezTo>
                  <a:cubicBezTo>
                    <a:pt x="6396" y="2867"/>
                    <a:pt x="6585" y="1449"/>
                    <a:pt x="66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7" name="Google Shape;20467;p94"/>
            <p:cNvSpPr/>
            <p:nvPr/>
          </p:nvSpPr>
          <p:spPr>
            <a:xfrm>
              <a:off x="-10824850" y="3213875"/>
              <a:ext cx="98475" cy="74850"/>
            </a:xfrm>
            <a:custGeom>
              <a:avLst/>
              <a:gdLst/>
              <a:ahLst/>
              <a:cxnLst/>
              <a:rect l="l" t="t" r="r" b="b"/>
              <a:pathLst>
                <a:path w="3939" h="2994" extrusionOk="0">
                  <a:moveTo>
                    <a:pt x="1954" y="1"/>
                  </a:moveTo>
                  <a:cubicBezTo>
                    <a:pt x="1198" y="1"/>
                    <a:pt x="536" y="505"/>
                    <a:pt x="0" y="1324"/>
                  </a:cubicBezTo>
                  <a:lnTo>
                    <a:pt x="1954" y="2994"/>
                  </a:lnTo>
                  <a:lnTo>
                    <a:pt x="3938" y="1324"/>
                  </a:lnTo>
                  <a:cubicBezTo>
                    <a:pt x="3371" y="505"/>
                    <a:pt x="2710" y="1"/>
                    <a:pt x="195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8" name="Google Shape;20468;p94"/>
            <p:cNvSpPr/>
            <p:nvPr/>
          </p:nvSpPr>
          <p:spPr>
            <a:xfrm>
              <a:off x="-10571250" y="3306825"/>
              <a:ext cx="64625" cy="87450"/>
            </a:xfrm>
            <a:custGeom>
              <a:avLst/>
              <a:gdLst/>
              <a:ahLst/>
              <a:cxnLst/>
              <a:rect l="l" t="t" r="r" b="b"/>
              <a:pathLst>
                <a:path w="2585" h="3498" extrusionOk="0">
                  <a:moveTo>
                    <a:pt x="1702" y="0"/>
                  </a:moveTo>
                  <a:lnTo>
                    <a:pt x="1" y="1418"/>
                  </a:lnTo>
                  <a:lnTo>
                    <a:pt x="2584" y="3498"/>
                  </a:lnTo>
                  <a:cubicBezTo>
                    <a:pt x="2458" y="2143"/>
                    <a:pt x="2143" y="914"/>
                    <a:pt x="170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9" name="Google Shape;20469;p94"/>
            <p:cNvSpPr/>
            <p:nvPr/>
          </p:nvSpPr>
          <p:spPr>
            <a:xfrm>
              <a:off x="-10669700" y="3306025"/>
              <a:ext cx="63825" cy="87475"/>
            </a:xfrm>
            <a:custGeom>
              <a:avLst/>
              <a:gdLst/>
              <a:ahLst/>
              <a:cxnLst/>
              <a:rect l="l" t="t" r="r" b="b"/>
              <a:pathLst>
                <a:path w="2553" h="3499" extrusionOk="0">
                  <a:moveTo>
                    <a:pt x="883" y="1"/>
                  </a:moveTo>
                  <a:cubicBezTo>
                    <a:pt x="442" y="946"/>
                    <a:pt x="127" y="2175"/>
                    <a:pt x="1" y="3498"/>
                  </a:cubicBezTo>
                  <a:lnTo>
                    <a:pt x="2553" y="1419"/>
                  </a:lnTo>
                  <a:lnTo>
                    <a:pt x="88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0" name="Google Shape;20470;p94"/>
            <p:cNvSpPr/>
            <p:nvPr/>
          </p:nvSpPr>
          <p:spPr>
            <a:xfrm>
              <a:off x="-10661825" y="3355650"/>
              <a:ext cx="148100" cy="64625"/>
            </a:xfrm>
            <a:custGeom>
              <a:avLst/>
              <a:gdLst/>
              <a:ahLst/>
              <a:cxnLst/>
              <a:rect l="l" t="t" r="r" b="b"/>
              <a:pathLst>
                <a:path w="5924" h="2585" extrusionOk="0">
                  <a:moveTo>
                    <a:pt x="2994" y="1"/>
                  </a:moveTo>
                  <a:lnTo>
                    <a:pt x="1" y="2364"/>
                  </a:lnTo>
                  <a:cubicBezTo>
                    <a:pt x="221" y="2521"/>
                    <a:pt x="410" y="2584"/>
                    <a:pt x="694" y="2584"/>
                  </a:cubicBezTo>
                  <a:lnTo>
                    <a:pt x="5231" y="2584"/>
                  </a:lnTo>
                  <a:cubicBezTo>
                    <a:pt x="5483" y="2584"/>
                    <a:pt x="5735" y="2521"/>
                    <a:pt x="5924" y="2364"/>
                  </a:cubicBezTo>
                  <a:lnTo>
                    <a:pt x="299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1" name="Google Shape;20471;p94"/>
            <p:cNvSpPr/>
            <p:nvPr/>
          </p:nvSpPr>
          <p:spPr>
            <a:xfrm>
              <a:off x="-10670475" y="3432850"/>
              <a:ext cx="165425" cy="133125"/>
            </a:xfrm>
            <a:custGeom>
              <a:avLst/>
              <a:gdLst/>
              <a:ahLst/>
              <a:cxnLst/>
              <a:rect l="l" t="t" r="r" b="b"/>
              <a:pathLst>
                <a:path w="6617" h="5325" extrusionOk="0">
                  <a:moveTo>
                    <a:pt x="6616" y="0"/>
                  </a:moveTo>
                  <a:cubicBezTo>
                    <a:pt x="6301" y="221"/>
                    <a:pt x="5986" y="315"/>
                    <a:pt x="5577" y="315"/>
                  </a:cubicBezTo>
                  <a:lnTo>
                    <a:pt x="1040" y="315"/>
                  </a:lnTo>
                  <a:cubicBezTo>
                    <a:pt x="630" y="315"/>
                    <a:pt x="284" y="221"/>
                    <a:pt x="0" y="0"/>
                  </a:cubicBezTo>
                  <a:lnTo>
                    <a:pt x="0" y="0"/>
                  </a:lnTo>
                  <a:cubicBezTo>
                    <a:pt x="0" y="1481"/>
                    <a:pt x="221" y="2930"/>
                    <a:pt x="630" y="4064"/>
                  </a:cubicBezTo>
                  <a:cubicBezTo>
                    <a:pt x="914" y="4821"/>
                    <a:pt x="1607" y="5325"/>
                    <a:pt x="2395" y="5325"/>
                  </a:cubicBezTo>
                  <a:lnTo>
                    <a:pt x="3970" y="5325"/>
                  </a:lnTo>
                  <a:cubicBezTo>
                    <a:pt x="4915" y="5325"/>
                    <a:pt x="5671" y="4852"/>
                    <a:pt x="5955" y="4064"/>
                  </a:cubicBezTo>
                  <a:cubicBezTo>
                    <a:pt x="6364" y="2930"/>
                    <a:pt x="6585" y="1481"/>
                    <a:pt x="66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2" name="Google Shape;20472;p94"/>
            <p:cNvSpPr/>
            <p:nvPr/>
          </p:nvSpPr>
          <p:spPr>
            <a:xfrm>
              <a:off x="-10638175" y="3254850"/>
              <a:ext cx="98475" cy="74850"/>
            </a:xfrm>
            <a:custGeom>
              <a:avLst/>
              <a:gdLst/>
              <a:ahLst/>
              <a:cxnLst/>
              <a:rect l="l" t="t" r="r" b="b"/>
              <a:pathLst>
                <a:path w="3939" h="2994" extrusionOk="0">
                  <a:moveTo>
                    <a:pt x="1985" y="0"/>
                  </a:moveTo>
                  <a:cubicBezTo>
                    <a:pt x="1229" y="0"/>
                    <a:pt x="567" y="504"/>
                    <a:pt x="0" y="1355"/>
                  </a:cubicBezTo>
                  <a:lnTo>
                    <a:pt x="1985" y="2993"/>
                  </a:lnTo>
                  <a:lnTo>
                    <a:pt x="3938" y="1355"/>
                  </a:lnTo>
                  <a:cubicBezTo>
                    <a:pt x="3403" y="504"/>
                    <a:pt x="2709" y="0"/>
                    <a:pt x="198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0473" name="Google Shape;20473;p94"/>
          <p:cNvSpPr/>
          <p:nvPr/>
        </p:nvSpPr>
        <p:spPr>
          <a:xfrm>
            <a:off x="8015262" y="1973047"/>
            <a:ext cx="273732" cy="354519"/>
          </a:xfrm>
          <a:custGeom>
            <a:avLst/>
            <a:gdLst/>
            <a:ahLst/>
            <a:cxnLst/>
            <a:rect l="l" t="t" r="r" b="b"/>
            <a:pathLst>
              <a:path w="10871" h="14078" extrusionOk="0">
                <a:moveTo>
                  <a:pt x="8255" y="5009"/>
                </a:moveTo>
                <a:lnTo>
                  <a:pt x="8255" y="6648"/>
                </a:lnTo>
                <a:lnTo>
                  <a:pt x="2490" y="6648"/>
                </a:lnTo>
                <a:lnTo>
                  <a:pt x="2490" y="5009"/>
                </a:lnTo>
                <a:close/>
                <a:moveTo>
                  <a:pt x="9106" y="5230"/>
                </a:moveTo>
                <a:lnTo>
                  <a:pt x="9925" y="5639"/>
                </a:lnTo>
                <a:lnTo>
                  <a:pt x="9925" y="6679"/>
                </a:lnTo>
                <a:cubicBezTo>
                  <a:pt x="9799" y="6648"/>
                  <a:pt x="9641" y="6616"/>
                  <a:pt x="9484" y="6616"/>
                </a:cubicBezTo>
                <a:lnTo>
                  <a:pt x="9043" y="6616"/>
                </a:lnTo>
                <a:lnTo>
                  <a:pt x="9043" y="5230"/>
                </a:lnTo>
                <a:close/>
                <a:moveTo>
                  <a:pt x="1608" y="5261"/>
                </a:moveTo>
                <a:lnTo>
                  <a:pt x="1608" y="6648"/>
                </a:lnTo>
                <a:lnTo>
                  <a:pt x="1230" y="6648"/>
                </a:lnTo>
                <a:cubicBezTo>
                  <a:pt x="1072" y="6648"/>
                  <a:pt x="946" y="6679"/>
                  <a:pt x="789" y="6711"/>
                </a:cubicBezTo>
                <a:lnTo>
                  <a:pt x="789" y="5671"/>
                </a:lnTo>
                <a:lnTo>
                  <a:pt x="1608" y="5261"/>
                </a:lnTo>
                <a:close/>
                <a:moveTo>
                  <a:pt x="7405" y="9136"/>
                </a:moveTo>
                <a:lnTo>
                  <a:pt x="5357" y="10649"/>
                </a:lnTo>
                <a:lnTo>
                  <a:pt x="3277" y="9136"/>
                </a:lnTo>
                <a:close/>
                <a:moveTo>
                  <a:pt x="2049" y="0"/>
                </a:moveTo>
                <a:cubicBezTo>
                  <a:pt x="1828" y="0"/>
                  <a:pt x="1671" y="189"/>
                  <a:pt x="1671" y="378"/>
                </a:cubicBezTo>
                <a:lnTo>
                  <a:pt x="1671" y="4285"/>
                </a:lnTo>
                <a:lnTo>
                  <a:pt x="253" y="5009"/>
                </a:lnTo>
                <a:cubicBezTo>
                  <a:pt x="127" y="5041"/>
                  <a:pt x="1" y="5198"/>
                  <a:pt x="1" y="5356"/>
                </a:cubicBezTo>
                <a:lnTo>
                  <a:pt x="1" y="7845"/>
                </a:lnTo>
                <a:cubicBezTo>
                  <a:pt x="1" y="8506"/>
                  <a:pt x="568" y="9042"/>
                  <a:pt x="1261" y="9042"/>
                </a:cubicBezTo>
                <a:lnTo>
                  <a:pt x="1986" y="9042"/>
                </a:lnTo>
                <a:lnTo>
                  <a:pt x="4727" y="11153"/>
                </a:lnTo>
                <a:lnTo>
                  <a:pt x="1860" y="13295"/>
                </a:lnTo>
                <a:cubicBezTo>
                  <a:pt x="1671" y="13421"/>
                  <a:pt x="1608" y="13705"/>
                  <a:pt x="1765" y="13894"/>
                </a:cubicBezTo>
                <a:cubicBezTo>
                  <a:pt x="1842" y="14009"/>
                  <a:pt x="1978" y="14077"/>
                  <a:pt x="2115" y="14077"/>
                </a:cubicBezTo>
                <a:cubicBezTo>
                  <a:pt x="2202" y="14077"/>
                  <a:pt x="2290" y="14050"/>
                  <a:pt x="2364" y="13988"/>
                </a:cubicBezTo>
                <a:lnTo>
                  <a:pt x="5451" y="11657"/>
                </a:lnTo>
                <a:lnTo>
                  <a:pt x="8507" y="13988"/>
                </a:lnTo>
                <a:cubicBezTo>
                  <a:pt x="8586" y="14027"/>
                  <a:pt x="8675" y="14050"/>
                  <a:pt x="8763" y="14050"/>
                </a:cubicBezTo>
                <a:cubicBezTo>
                  <a:pt x="8889" y="14050"/>
                  <a:pt x="9014" y="14004"/>
                  <a:pt x="9106" y="13894"/>
                </a:cubicBezTo>
                <a:cubicBezTo>
                  <a:pt x="9232" y="13705"/>
                  <a:pt x="9232" y="13453"/>
                  <a:pt x="9011" y="13295"/>
                </a:cubicBezTo>
                <a:lnTo>
                  <a:pt x="6144" y="11153"/>
                </a:lnTo>
                <a:lnTo>
                  <a:pt x="8917" y="9042"/>
                </a:lnTo>
                <a:lnTo>
                  <a:pt x="9610" y="9042"/>
                </a:lnTo>
                <a:cubicBezTo>
                  <a:pt x="10271" y="9042"/>
                  <a:pt x="10870" y="8506"/>
                  <a:pt x="10870" y="7845"/>
                </a:cubicBezTo>
                <a:lnTo>
                  <a:pt x="10870" y="5387"/>
                </a:lnTo>
                <a:cubicBezTo>
                  <a:pt x="10870" y="5230"/>
                  <a:pt x="10744" y="5072"/>
                  <a:pt x="10650" y="5041"/>
                </a:cubicBezTo>
                <a:lnTo>
                  <a:pt x="9232" y="4316"/>
                </a:lnTo>
                <a:lnTo>
                  <a:pt x="9232" y="441"/>
                </a:lnTo>
                <a:cubicBezTo>
                  <a:pt x="9232" y="189"/>
                  <a:pt x="9011" y="32"/>
                  <a:pt x="8822" y="32"/>
                </a:cubicBezTo>
                <a:cubicBezTo>
                  <a:pt x="8602" y="32"/>
                  <a:pt x="8381" y="221"/>
                  <a:pt x="8381" y="441"/>
                </a:cubicBezTo>
                <a:lnTo>
                  <a:pt x="8381" y="851"/>
                </a:lnTo>
                <a:lnTo>
                  <a:pt x="2616" y="851"/>
                </a:lnTo>
                <a:lnTo>
                  <a:pt x="2616" y="378"/>
                </a:lnTo>
                <a:lnTo>
                  <a:pt x="2490" y="378"/>
                </a:lnTo>
                <a:cubicBezTo>
                  <a:pt x="2490" y="158"/>
                  <a:pt x="2269" y="0"/>
                  <a:pt x="204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0474" name="Google Shape;20474;p94"/>
          <p:cNvGrpSpPr/>
          <p:nvPr/>
        </p:nvGrpSpPr>
        <p:grpSpPr>
          <a:xfrm>
            <a:off x="7984757" y="2428316"/>
            <a:ext cx="356221" cy="333240"/>
            <a:chOff x="-10858725" y="4092875"/>
            <a:chExt cx="353675" cy="330825"/>
          </a:xfrm>
        </p:grpSpPr>
        <p:sp>
          <p:nvSpPr>
            <p:cNvPr id="20475" name="Google Shape;20475;p94"/>
            <p:cNvSpPr/>
            <p:nvPr/>
          </p:nvSpPr>
          <p:spPr>
            <a:xfrm>
              <a:off x="-10795700" y="4237000"/>
              <a:ext cx="41750" cy="41775"/>
            </a:xfrm>
            <a:custGeom>
              <a:avLst/>
              <a:gdLst/>
              <a:ahLst/>
              <a:cxnLst/>
              <a:rect l="l" t="t" r="r" b="b"/>
              <a:pathLst>
                <a:path w="1670" h="1671" extrusionOk="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6" name="Google Shape;20476;p94"/>
            <p:cNvSpPr/>
            <p:nvPr/>
          </p:nvSpPr>
          <p:spPr>
            <a:xfrm>
              <a:off x="-10713000" y="4154300"/>
              <a:ext cx="41750" cy="41775"/>
            </a:xfrm>
            <a:custGeom>
              <a:avLst/>
              <a:gdLst/>
              <a:ahLst/>
              <a:cxnLst/>
              <a:rect l="l" t="t" r="r" b="b"/>
              <a:pathLst>
                <a:path w="1670" h="1671" extrusionOk="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7" name="Google Shape;20477;p94"/>
            <p:cNvSpPr/>
            <p:nvPr/>
          </p:nvSpPr>
          <p:spPr>
            <a:xfrm>
              <a:off x="-10713000" y="4320500"/>
              <a:ext cx="41750" cy="40975"/>
            </a:xfrm>
            <a:custGeom>
              <a:avLst/>
              <a:gdLst/>
              <a:ahLst/>
              <a:cxnLst/>
              <a:rect l="l" t="t" r="r" b="b"/>
              <a:pathLst>
                <a:path w="1670" h="1639" extrusionOk="0">
                  <a:moveTo>
                    <a:pt x="851" y="0"/>
                  </a:moveTo>
                  <a:cubicBezTo>
                    <a:pt x="378" y="0"/>
                    <a:pt x="0" y="347"/>
                    <a:pt x="0" y="819"/>
                  </a:cubicBezTo>
                  <a:cubicBezTo>
                    <a:pt x="0" y="1260"/>
                    <a:pt x="378" y="1638"/>
                    <a:pt x="851" y="1638"/>
                  </a:cubicBezTo>
                  <a:cubicBezTo>
                    <a:pt x="1292" y="1638"/>
                    <a:pt x="1670" y="1260"/>
                    <a:pt x="1670" y="819"/>
                  </a:cubicBezTo>
                  <a:cubicBezTo>
                    <a:pt x="1670" y="347"/>
                    <a:pt x="1292" y="0"/>
                    <a:pt x="8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8" name="Google Shape;20478;p94"/>
            <p:cNvSpPr/>
            <p:nvPr/>
          </p:nvSpPr>
          <p:spPr>
            <a:xfrm>
              <a:off x="-10858725" y="4092875"/>
              <a:ext cx="331625" cy="330825"/>
            </a:xfrm>
            <a:custGeom>
              <a:avLst/>
              <a:gdLst/>
              <a:ahLst/>
              <a:cxnLst/>
              <a:rect l="l" t="t" r="r" b="b"/>
              <a:pathLst>
                <a:path w="13265" h="13233" extrusionOk="0">
                  <a:moveTo>
                    <a:pt x="6648" y="1639"/>
                  </a:moveTo>
                  <a:cubicBezTo>
                    <a:pt x="7562" y="1639"/>
                    <a:pt x="8318" y="2395"/>
                    <a:pt x="8318" y="3308"/>
                  </a:cubicBezTo>
                  <a:cubicBezTo>
                    <a:pt x="8318" y="4222"/>
                    <a:pt x="7562" y="4947"/>
                    <a:pt x="6648" y="4947"/>
                  </a:cubicBezTo>
                  <a:cubicBezTo>
                    <a:pt x="5766" y="4947"/>
                    <a:pt x="5010" y="4222"/>
                    <a:pt x="5010" y="3308"/>
                  </a:cubicBezTo>
                  <a:cubicBezTo>
                    <a:pt x="5010" y="2395"/>
                    <a:pt x="5735" y="1639"/>
                    <a:pt x="6648" y="1639"/>
                  </a:cubicBezTo>
                  <a:close/>
                  <a:moveTo>
                    <a:pt x="6648" y="5797"/>
                  </a:moveTo>
                  <a:cubicBezTo>
                    <a:pt x="7121" y="5797"/>
                    <a:pt x="7499" y="6144"/>
                    <a:pt x="7499" y="6616"/>
                  </a:cubicBezTo>
                  <a:cubicBezTo>
                    <a:pt x="7499" y="7089"/>
                    <a:pt x="7121" y="7435"/>
                    <a:pt x="6648" y="7435"/>
                  </a:cubicBezTo>
                  <a:cubicBezTo>
                    <a:pt x="6207" y="7435"/>
                    <a:pt x="5829" y="7089"/>
                    <a:pt x="5829" y="6616"/>
                  </a:cubicBezTo>
                  <a:cubicBezTo>
                    <a:pt x="5829" y="6144"/>
                    <a:pt x="6207" y="5797"/>
                    <a:pt x="6648" y="5797"/>
                  </a:cubicBezTo>
                  <a:close/>
                  <a:moveTo>
                    <a:pt x="3372" y="4947"/>
                  </a:moveTo>
                  <a:cubicBezTo>
                    <a:pt x="4254" y="4947"/>
                    <a:pt x="5010" y="5703"/>
                    <a:pt x="5010" y="6616"/>
                  </a:cubicBezTo>
                  <a:cubicBezTo>
                    <a:pt x="5010" y="7530"/>
                    <a:pt x="4254" y="8255"/>
                    <a:pt x="3372" y="8255"/>
                  </a:cubicBezTo>
                  <a:cubicBezTo>
                    <a:pt x="2458" y="8255"/>
                    <a:pt x="1702" y="7530"/>
                    <a:pt x="1702" y="6616"/>
                  </a:cubicBezTo>
                  <a:cubicBezTo>
                    <a:pt x="1702" y="5703"/>
                    <a:pt x="2395" y="4947"/>
                    <a:pt x="3372" y="4947"/>
                  </a:cubicBezTo>
                  <a:close/>
                  <a:moveTo>
                    <a:pt x="9956" y="4947"/>
                  </a:moveTo>
                  <a:cubicBezTo>
                    <a:pt x="10870" y="4947"/>
                    <a:pt x="11626" y="5703"/>
                    <a:pt x="11626" y="6616"/>
                  </a:cubicBezTo>
                  <a:cubicBezTo>
                    <a:pt x="11626" y="7530"/>
                    <a:pt x="10870" y="8255"/>
                    <a:pt x="9956" y="8255"/>
                  </a:cubicBezTo>
                  <a:cubicBezTo>
                    <a:pt x="9074" y="8255"/>
                    <a:pt x="8318" y="7530"/>
                    <a:pt x="8318" y="6616"/>
                  </a:cubicBezTo>
                  <a:cubicBezTo>
                    <a:pt x="8318" y="5703"/>
                    <a:pt x="9011" y="4947"/>
                    <a:pt x="9956" y="4947"/>
                  </a:cubicBezTo>
                  <a:close/>
                  <a:moveTo>
                    <a:pt x="6648" y="8255"/>
                  </a:moveTo>
                  <a:cubicBezTo>
                    <a:pt x="7562" y="8255"/>
                    <a:pt x="8318" y="9011"/>
                    <a:pt x="8318" y="9924"/>
                  </a:cubicBezTo>
                  <a:cubicBezTo>
                    <a:pt x="8318" y="10838"/>
                    <a:pt x="7562" y="11563"/>
                    <a:pt x="6648" y="11563"/>
                  </a:cubicBezTo>
                  <a:cubicBezTo>
                    <a:pt x="5766" y="11563"/>
                    <a:pt x="5010" y="10838"/>
                    <a:pt x="5010" y="9924"/>
                  </a:cubicBezTo>
                  <a:cubicBezTo>
                    <a:pt x="5010" y="9011"/>
                    <a:pt x="5766" y="8255"/>
                    <a:pt x="6648" y="8255"/>
                  </a:cubicBezTo>
                  <a:close/>
                  <a:moveTo>
                    <a:pt x="6648" y="0"/>
                  </a:moveTo>
                  <a:cubicBezTo>
                    <a:pt x="2994" y="0"/>
                    <a:pt x="1" y="2962"/>
                    <a:pt x="1" y="6616"/>
                  </a:cubicBezTo>
                  <a:cubicBezTo>
                    <a:pt x="1" y="10271"/>
                    <a:pt x="2994" y="13232"/>
                    <a:pt x="6648" y="13232"/>
                  </a:cubicBezTo>
                  <a:cubicBezTo>
                    <a:pt x="10334" y="13232"/>
                    <a:pt x="13264" y="10271"/>
                    <a:pt x="13264" y="6616"/>
                  </a:cubicBezTo>
                  <a:cubicBezTo>
                    <a:pt x="13264" y="2962"/>
                    <a:pt x="10334" y="0"/>
                    <a:pt x="66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9" name="Google Shape;20479;p94"/>
            <p:cNvSpPr/>
            <p:nvPr/>
          </p:nvSpPr>
          <p:spPr>
            <a:xfrm>
              <a:off x="-10630300" y="4237000"/>
              <a:ext cx="41750" cy="41775"/>
            </a:xfrm>
            <a:custGeom>
              <a:avLst/>
              <a:gdLst/>
              <a:ahLst/>
              <a:cxnLst/>
              <a:rect l="l" t="t" r="r" b="b"/>
              <a:pathLst>
                <a:path w="1670" h="1671" extrusionOk="0">
                  <a:moveTo>
                    <a:pt x="819" y="1"/>
                  </a:moveTo>
                  <a:cubicBezTo>
                    <a:pt x="378" y="1"/>
                    <a:pt x="0" y="379"/>
                    <a:pt x="0" y="851"/>
                  </a:cubicBezTo>
                  <a:cubicBezTo>
                    <a:pt x="0" y="1292"/>
                    <a:pt x="378" y="1670"/>
                    <a:pt x="819" y="1670"/>
                  </a:cubicBezTo>
                  <a:cubicBezTo>
                    <a:pt x="1292" y="1670"/>
                    <a:pt x="1670" y="1292"/>
                    <a:pt x="1670" y="851"/>
                  </a:cubicBezTo>
                  <a:cubicBezTo>
                    <a:pt x="1670" y="379"/>
                    <a:pt x="1292" y="1"/>
                    <a:pt x="8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0" name="Google Shape;20480;p94"/>
            <p:cNvSpPr/>
            <p:nvPr/>
          </p:nvSpPr>
          <p:spPr>
            <a:xfrm>
              <a:off x="-10607475" y="4340975"/>
              <a:ext cx="102425" cy="82725"/>
            </a:xfrm>
            <a:custGeom>
              <a:avLst/>
              <a:gdLst/>
              <a:ahLst/>
              <a:cxnLst/>
              <a:rect l="l" t="t" r="r" b="b"/>
              <a:pathLst>
                <a:path w="4097" h="3309" extrusionOk="0">
                  <a:moveTo>
                    <a:pt x="3309" y="0"/>
                  </a:moveTo>
                  <a:cubicBezTo>
                    <a:pt x="2584" y="1418"/>
                    <a:pt x="1418" y="2584"/>
                    <a:pt x="1" y="3308"/>
                  </a:cubicBezTo>
                  <a:lnTo>
                    <a:pt x="3655" y="3308"/>
                  </a:lnTo>
                  <a:cubicBezTo>
                    <a:pt x="3907" y="3308"/>
                    <a:pt x="4096" y="3119"/>
                    <a:pt x="4096" y="2867"/>
                  </a:cubicBezTo>
                  <a:lnTo>
                    <a:pt x="4096" y="378"/>
                  </a:lnTo>
                  <a:cubicBezTo>
                    <a:pt x="4065" y="189"/>
                    <a:pt x="3907" y="0"/>
                    <a:pt x="36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481" name="Google Shape;20481;p94"/>
          <p:cNvGrpSpPr/>
          <p:nvPr/>
        </p:nvGrpSpPr>
        <p:grpSpPr>
          <a:xfrm>
            <a:off x="6191762" y="2891855"/>
            <a:ext cx="356096" cy="354469"/>
            <a:chOff x="-9089725" y="3180200"/>
            <a:chExt cx="353550" cy="351900"/>
          </a:xfrm>
        </p:grpSpPr>
        <p:sp>
          <p:nvSpPr>
            <p:cNvPr id="20482" name="Google Shape;20482;p94"/>
            <p:cNvSpPr/>
            <p:nvPr/>
          </p:nvSpPr>
          <p:spPr>
            <a:xfrm>
              <a:off x="-9089725" y="3180200"/>
              <a:ext cx="165425" cy="250300"/>
            </a:xfrm>
            <a:custGeom>
              <a:avLst/>
              <a:gdLst/>
              <a:ahLst/>
              <a:cxnLst/>
              <a:rect l="l" t="t" r="r" b="b"/>
              <a:pathLst>
                <a:path w="6617" h="10012" extrusionOk="0">
                  <a:moveTo>
                    <a:pt x="2945" y="1"/>
                  </a:moveTo>
                  <a:cubicBezTo>
                    <a:pt x="2900" y="1"/>
                    <a:pt x="2854" y="8"/>
                    <a:pt x="2805" y="25"/>
                  </a:cubicBezTo>
                  <a:cubicBezTo>
                    <a:pt x="2647" y="56"/>
                    <a:pt x="2521" y="214"/>
                    <a:pt x="2521" y="434"/>
                  </a:cubicBezTo>
                  <a:lnTo>
                    <a:pt x="2521" y="6924"/>
                  </a:lnTo>
                  <a:cubicBezTo>
                    <a:pt x="2301" y="6767"/>
                    <a:pt x="2017" y="6704"/>
                    <a:pt x="1702" y="6704"/>
                  </a:cubicBezTo>
                  <a:cubicBezTo>
                    <a:pt x="788" y="6704"/>
                    <a:pt x="64" y="7428"/>
                    <a:pt x="64" y="8342"/>
                  </a:cubicBezTo>
                  <a:cubicBezTo>
                    <a:pt x="1" y="9256"/>
                    <a:pt x="757" y="10012"/>
                    <a:pt x="1671" y="10012"/>
                  </a:cubicBezTo>
                  <a:cubicBezTo>
                    <a:pt x="2584" y="10012"/>
                    <a:pt x="3309" y="9256"/>
                    <a:pt x="3309" y="8342"/>
                  </a:cubicBezTo>
                  <a:lnTo>
                    <a:pt x="3309" y="1820"/>
                  </a:lnTo>
                  <a:cubicBezTo>
                    <a:pt x="3907" y="2545"/>
                    <a:pt x="4632" y="3144"/>
                    <a:pt x="5294" y="3616"/>
                  </a:cubicBezTo>
                  <a:cubicBezTo>
                    <a:pt x="5609" y="3868"/>
                    <a:pt x="5798" y="4215"/>
                    <a:pt x="5798" y="4593"/>
                  </a:cubicBezTo>
                  <a:cubicBezTo>
                    <a:pt x="5798" y="5286"/>
                    <a:pt x="5262" y="5822"/>
                    <a:pt x="4537" y="5822"/>
                  </a:cubicBezTo>
                  <a:cubicBezTo>
                    <a:pt x="4317" y="5822"/>
                    <a:pt x="4159" y="6011"/>
                    <a:pt x="4159" y="6263"/>
                  </a:cubicBezTo>
                  <a:cubicBezTo>
                    <a:pt x="4159" y="6483"/>
                    <a:pt x="4348" y="6704"/>
                    <a:pt x="4537" y="6704"/>
                  </a:cubicBezTo>
                  <a:cubicBezTo>
                    <a:pt x="5672" y="6704"/>
                    <a:pt x="6617" y="5727"/>
                    <a:pt x="6617" y="4593"/>
                  </a:cubicBezTo>
                  <a:cubicBezTo>
                    <a:pt x="6617" y="3931"/>
                    <a:pt x="6302" y="3333"/>
                    <a:pt x="5798" y="2955"/>
                  </a:cubicBezTo>
                  <a:cubicBezTo>
                    <a:pt x="5042" y="2388"/>
                    <a:pt x="4317" y="1726"/>
                    <a:pt x="3750" y="907"/>
                  </a:cubicBezTo>
                  <a:lnTo>
                    <a:pt x="3277" y="182"/>
                  </a:lnTo>
                  <a:cubicBezTo>
                    <a:pt x="3184" y="65"/>
                    <a:pt x="3073" y="1"/>
                    <a:pt x="294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3" name="Google Shape;20483;p94"/>
            <p:cNvSpPr/>
            <p:nvPr/>
          </p:nvSpPr>
          <p:spPr>
            <a:xfrm>
              <a:off x="-8965275" y="3264575"/>
              <a:ext cx="229100" cy="267525"/>
            </a:xfrm>
            <a:custGeom>
              <a:avLst/>
              <a:gdLst/>
              <a:ahLst/>
              <a:cxnLst/>
              <a:rect l="l" t="t" r="r" b="b"/>
              <a:pathLst>
                <a:path w="9164" h="10701" extrusionOk="0">
                  <a:moveTo>
                    <a:pt x="8747" y="0"/>
                  </a:moveTo>
                  <a:cubicBezTo>
                    <a:pt x="8709" y="0"/>
                    <a:pt x="8671" y="7"/>
                    <a:pt x="8633" y="21"/>
                  </a:cubicBezTo>
                  <a:lnTo>
                    <a:pt x="2804" y="1659"/>
                  </a:lnTo>
                  <a:cubicBezTo>
                    <a:pt x="2584" y="1690"/>
                    <a:pt x="2489" y="1848"/>
                    <a:pt x="2489" y="2069"/>
                  </a:cubicBezTo>
                  <a:lnTo>
                    <a:pt x="2489" y="7645"/>
                  </a:lnTo>
                  <a:cubicBezTo>
                    <a:pt x="2237" y="7487"/>
                    <a:pt x="1985" y="7424"/>
                    <a:pt x="1670" y="7424"/>
                  </a:cubicBezTo>
                  <a:cubicBezTo>
                    <a:pt x="757" y="7424"/>
                    <a:pt x="1" y="8149"/>
                    <a:pt x="1" y="9063"/>
                  </a:cubicBezTo>
                  <a:cubicBezTo>
                    <a:pt x="1" y="9976"/>
                    <a:pt x="757" y="10701"/>
                    <a:pt x="1670" y="10701"/>
                  </a:cubicBezTo>
                  <a:cubicBezTo>
                    <a:pt x="2552" y="10701"/>
                    <a:pt x="3309" y="9976"/>
                    <a:pt x="3309" y="9063"/>
                  </a:cubicBezTo>
                  <a:lnTo>
                    <a:pt x="3309" y="3990"/>
                  </a:lnTo>
                  <a:lnTo>
                    <a:pt x="8318" y="2573"/>
                  </a:lnTo>
                  <a:lnTo>
                    <a:pt x="8318" y="5944"/>
                  </a:lnTo>
                  <a:cubicBezTo>
                    <a:pt x="8066" y="5786"/>
                    <a:pt x="7814" y="5723"/>
                    <a:pt x="7499" y="5723"/>
                  </a:cubicBezTo>
                  <a:cubicBezTo>
                    <a:pt x="6585" y="5723"/>
                    <a:pt x="5829" y="6448"/>
                    <a:pt x="5829" y="7361"/>
                  </a:cubicBezTo>
                  <a:cubicBezTo>
                    <a:pt x="5829" y="8275"/>
                    <a:pt x="6585" y="9031"/>
                    <a:pt x="7499" y="9031"/>
                  </a:cubicBezTo>
                  <a:cubicBezTo>
                    <a:pt x="8381" y="9031"/>
                    <a:pt x="9137" y="8275"/>
                    <a:pt x="9137" y="7361"/>
                  </a:cubicBezTo>
                  <a:lnTo>
                    <a:pt x="9137" y="367"/>
                  </a:lnTo>
                  <a:cubicBezTo>
                    <a:pt x="9164" y="207"/>
                    <a:pt x="8963" y="0"/>
                    <a:pt x="87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484" name="Google Shape;20484;p94"/>
          <p:cNvGrpSpPr/>
          <p:nvPr/>
        </p:nvGrpSpPr>
        <p:grpSpPr>
          <a:xfrm>
            <a:off x="6243280" y="3367282"/>
            <a:ext cx="252278" cy="355451"/>
            <a:chOff x="-9039300" y="3614000"/>
            <a:chExt cx="250475" cy="352875"/>
          </a:xfrm>
        </p:grpSpPr>
        <p:sp>
          <p:nvSpPr>
            <p:cNvPr id="20485" name="Google Shape;20485;p94"/>
            <p:cNvSpPr/>
            <p:nvPr/>
          </p:nvSpPr>
          <p:spPr>
            <a:xfrm>
              <a:off x="-8944000" y="3614000"/>
              <a:ext cx="63025" cy="63025"/>
            </a:xfrm>
            <a:custGeom>
              <a:avLst/>
              <a:gdLst/>
              <a:ahLst/>
              <a:cxnLst/>
              <a:rect l="l" t="t" r="r" b="b"/>
              <a:pathLst>
                <a:path w="2521" h="2521" extrusionOk="0">
                  <a:moveTo>
                    <a:pt x="1260" y="0"/>
                  </a:moveTo>
                  <a:cubicBezTo>
                    <a:pt x="567" y="0"/>
                    <a:pt x="0" y="567"/>
                    <a:pt x="0" y="1261"/>
                  </a:cubicBezTo>
                  <a:cubicBezTo>
                    <a:pt x="0" y="1954"/>
                    <a:pt x="567" y="2521"/>
                    <a:pt x="1260" y="2521"/>
                  </a:cubicBezTo>
                  <a:cubicBezTo>
                    <a:pt x="1985" y="2521"/>
                    <a:pt x="2521" y="1954"/>
                    <a:pt x="2521" y="1261"/>
                  </a:cubicBezTo>
                  <a:cubicBezTo>
                    <a:pt x="2521" y="567"/>
                    <a:pt x="1985" y="0"/>
                    <a:pt x="126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6" name="Google Shape;20486;p94"/>
            <p:cNvSpPr/>
            <p:nvPr/>
          </p:nvSpPr>
          <p:spPr>
            <a:xfrm>
              <a:off x="-9039300" y="3696700"/>
              <a:ext cx="250475" cy="270175"/>
            </a:xfrm>
            <a:custGeom>
              <a:avLst/>
              <a:gdLst/>
              <a:ahLst/>
              <a:cxnLst/>
              <a:rect l="l" t="t" r="r" b="b"/>
              <a:pathLst>
                <a:path w="10019" h="10807" extrusionOk="0">
                  <a:moveTo>
                    <a:pt x="914" y="0"/>
                  </a:moveTo>
                  <a:cubicBezTo>
                    <a:pt x="473" y="32"/>
                    <a:pt x="126" y="410"/>
                    <a:pt x="126" y="883"/>
                  </a:cubicBezTo>
                  <a:cubicBezTo>
                    <a:pt x="126" y="1355"/>
                    <a:pt x="473" y="1702"/>
                    <a:pt x="945" y="1702"/>
                  </a:cubicBezTo>
                  <a:lnTo>
                    <a:pt x="4253" y="1702"/>
                  </a:lnTo>
                  <a:lnTo>
                    <a:pt x="4253" y="4033"/>
                  </a:lnTo>
                  <a:lnTo>
                    <a:pt x="441" y="6868"/>
                  </a:lnTo>
                  <a:cubicBezTo>
                    <a:pt x="95" y="7120"/>
                    <a:pt x="0" y="7656"/>
                    <a:pt x="284" y="8003"/>
                  </a:cubicBezTo>
                  <a:cubicBezTo>
                    <a:pt x="453" y="8210"/>
                    <a:pt x="713" y="8327"/>
                    <a:pt x="962" y="8327"/>
                  </a:cubicBezTo>
                  <a:cubicBezTo>
                    <a:pt x="1129" y="8327"/>
                    <a:pt x="1291" y="8274"/>
                    <a:pt x="1418" y="8160"/>
                  </a:cubicBezTo>
                  <a:lnTo>
                    <a:pt x="4222" y="6018"/>
                  </a:lnTo>
                  <a:lnTo>
                    <a:pt x="4222" y="9956"/>
                  </a:lnTo>
                  <a:cubicBezTo>
                    <a:pt x="4222" y="10428"/>
                    <a:pt x="4568" y="10807"/>
                    <a:pt x="5041" y="10807"/>
                  </a:cubicBezTo>
                  <a:cubicBezTo>
                    <a:pt x="5513" y="10807"/>
                    <a:pt x="5860" y="10460"/>
                    <a:pt x="5860" y="9956"/>
                  </a:cubicBezTo>
                  <a:lnTo>
                    <a:pt x="5860" y="1670"/>
                  </a:lnTo>
                  <a:lnTo>
                    <a:pt x="9168" y="1670"/>
                  </a:lnTo>
                  <a:cubicBezTo>
                    <a:pt x="9641" y="1670"/>
                    <a:pt x="10019" y="1292"/>
                    <a:pt x="10019" y="820"/>
                  </a:cubicBezTo>
                  <a:cubicBezTo>
                    <a:pt x="10019" y="347"/>
                    <a:pt x="9641" y="0"/>
                    <a:pt x="91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487" name="Google Shape;20487;p94"/>
          <p:cNvGrpSpPr/>
          <p:nvPr/>
        </p:nvGrpSpPr>
        <p:grpSpPr>
          <a:xfrm>
            <a:off x="7975246" y="3389521"/>
            <a:ext cx="354635" cy="354670"/>
            <a:chOff x="-9088150" y="4049550"/>
            <a:chExt cx="352100" cy="352100"/>
          </a:xfrm>
        </p:grpSpPr>
        <p:sp>
          <p:nvSpPr>
            <p:cNvPr id="20488" name="Google Shape;20488;p94"/>
            <p:cNvSpPr/>
            <p:nvPr/>
          </p:nvSpPr>
          <p:spPr>
            <a:xfrm>
              <a:off x="-9047975" y="4049550"/>
              <a:ext cx="290650" cy="165425"/>
            </a:xfrm>
            <a:custGeom>
              <a:avLst/>
              <a:gdLst/>
              <a:ahLst/>
              <a:cxnLst/>
              <a:rect l="l" t="t" r="r" b="b"/>
              <a:pathLst>
                <a:path w="11626" h="6617" extrusionOk="0">
                  <a:moveTo>
                    <a:pt x="473" y="1"/>
                  </a:moveTo>
                  <a:cubicBezTo>
                    <a:pt x="316" y="1"/>
                    <a:pt x="158" y="64"/>
                    <a:pt x="64" y="221"/>
                  </a:cubicBezTo>
                  <a:cubicBezTo>
                    <a:pt x="1" y="379"/>
                    <a:pt x="32" y="536"/>
                    <a:pt x="158" y="662"/>
                  </a:cubicBezTo>
                  <a:lnTo>
                    <a:pt x="3340" y="4317"/>
                  </a:lnTo>
                  <a:lnTo>
                    <a:pt x="3340" y="2048"/>
                  </a:lnTo>
                  <a:cubicBezTo>
                    <a:pt x="3340" y="1796"/>
                    <a:pt x="3529" y="1639"/>
                    <a:pt x="3781" y="1639"/>
                  </a:cubicBezTo>
                  <a:cubicBezTo>
                    <a:pt x="4002" y="1639"/>
                    <a:pt x="4159" y="1859"/>
                    <a:pt x="4159" y="2048"/>
                  </a:cubicBezTo>
                  <a:lnTo>
                    <a:pt x="4159" y="5262"/>
                  </a:lnTo>
                  <a:lnTo>
                    <a:pt x="5325" y="6617"/>
                  </a:lnTo>
                  <a:lnTo>
                    <a:pt x="10744" y="6617"/>
                  </a:lnTo>
                  <a:cubicBezTo>
                    <a:pt x="11311" y="6112"/>
                    <a:pt x="11626" y="5356"/>
                    <a:pt x="11626" y="4537"/>
                  </a:cubicBezTo>
                  <a:cubicBezTo>
                    <a:pt x="11626" y="2899"/>
                    <a:pt x="10303" y="1607"/>
                    <a:pt x="8727" y="1607"/>
                  </a:cubicBezTo>
                  <a:lnTo>
                    <a:pt x="7751" y="1607"/>
                  </a:lnTo>
                  <a:cubicBezTo>
                    <a:pt x="7436" y="1607"/>
                    <a:pt x="7121" y="1481"/>
                    <a:pt x="6900" y="1261"/>
                  </a:cubicBezTo>
                  <a:lnTo>
                    <a:pt x="6207" y="599"/>
                  </a:lnTo>
                  <a:cubicBezTo>
                    <a:pt x="5829" y="190"/>
                    <a:pt x="5325" y="1"/>
                    <a:pt x="47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9" name="Google Shape;20489;p94"/>
            <p:cNvSpPr/>
            <p:nvPr/>
          </p:nvSpPr>
          <p:spPr>
            <a:xfrm>
              <a:off x="-8964475" y="4157450"/>
              <a:ext cx="20500" cy="57525"/>
            </a:xfrm>
            <a:custGeom>
              <a:avLst/>
              <a:gdLst/>
              <a:ahLst/>
              <a:cxnLst/>
              <a:rect l="l" t="t" r="r" b="b"/>
              <a:pathLst>
                <a:path w="820" h="2301" extrusionOk="0">
                  <a:moveTo>
                    <a:pt x="0" y="1"/>
                  </a:moveTo>
                  <a:lnTo>
                    <a:pt x="0" y="2301"/>
                  </a:lnTo>
                  <a:lnTo>
                    <a:pt x="819" y="2301"/>
                  </a:lnTo>
                  <a:lnTo>
                    <a:pt x="819" y="946"/>
                  </a:lnTo>
                  <a:lnTo>
                    <a:pt x="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0" name="Google Shape;20490;p94"/>
            <p:cNvSpPr/>
            <p:nvPr/>
          </p:nvSpPr>
          <p:spPr>
            <a:xfrm>
              <a:off x="-9088150" y="4235425"/>
              <a:ext cx="352100" cy="82725"/>
            </a:xfrm>
            <a:custGeom>
              <a:avLst/>
              <a:gdLst/>
              <a:ahLst/>
              <a:cxnLst/>
              <a:rect l="l" t="t" r="r" b="b"/>
              <a:pathLst>
                <a:path w="14084" h="3309" extrusionOk="0">
                  <a:moveTo>
                    <a:pt x="2868" y="1"/>
                  </a:moveTo>
                  <a:cubicBezTo>
                    <a:pt x="2206" y="1"/>
                    <a:pt x="1639" y="568"/>
                    <a:pt x="1639" y="1229"/>
                  </a:cubicBezTo>
                  <a:lnTo>
                    <a:pt x="1639" y="1670"/>
                  </a:lnTo>
                  <a:lnTo>
                    <a:pt x="820" y="1670"/>
                  </a:lnTo>
                  <a:cubicBezTo>
                    <a:pt x="347" y="1670"/>
                    <a:pt x="1" y="2017"/>
                    <a:pt x="1" y="2490"/>
                  </a:cubicBezTo>
                  <a:lnTo>
                    <a:pt x="1" y="2868"/>
                  </a:lnTo>
                  <a:cubicBezTo>
                    <a:pt x="1" y="3120"/>
                    <a:pt x="190" y="3309"/>
                    <a:pt x="379" y="3309"/>
                  </a:cubicBezTo>
                  <a:lnTo>
                    <a:pt x="13264" y="3309"/>
                  </a:lnTo>
                  <a:cubicBezTo>
                    <a:pt x="13737" y="3309"/>
                    <a:pt x="14083" y="2962"/>
                    <a:pt x="14083" y="2490"/>
                  </a:cubicBezTo>
                  <a:lnTo>
                    <a:pt x="14083" y="410"/>
                  </a:lnTo>
                  <a:cubicBezTo>
                    <a:pt x="14083" y="158"/>
                    <a:pt x="13894" y="1"/>
                    <a:pt x="136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1" name="Google Shape;20491;p94"/>
            <p:cNvSpPr/>
            <p:nvPr/>
          </p:nvSpPr>
          <p:spPr>
            <a:xfrm>
              <a:off x="-9064525" y="4338600"/>
              <a:ext cx="53600" cy="63050"/>
            </a:xfrm>
            <a:custGeom>
              <a:avLst/>
              <a:gdLst/>
              <a:ahLst/>
              <a:cxnLst/>
              <a:rect l="l" t="t" r="r" b="b"/>
              <a:pathLst>
                <a:path w="2144" h="2522" extrusionOk="0">
                  <a:moveTo>
                    <a:pt x="1" y="1"/>
                  </a:moveTo>
                  <a:lnTo>
                    <a:pt x="253" y="2175"/>
                  </a:lnTo>
                  <a:cubicBezTo>
                    <a:pt x="316" y="2364"/>
                    <a:pt x="473" y="2521"/>
                    <a:pt x="663" y="2521"/>
                  </a:cubicBezTo>
                  <a:lnTo>
                    <a:pt x="1482" y="2521"/>
                  </a:lnTo>
                  <a:cubicBezTo>
                    <a:pt x="1671" y="2521"/>
                    <a:pt x="1891" y="2364"/>
                    <a:pt x="1891" y="2175"/>
                  </a:cubicBezTo>
                  <a:lnTo>
                    <a:pt x="214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2" name="Google Shape;20492;p94"/>
            <p:cNvSpPr/>
            <p:nvPr/>
          </p:nvSpPr>
          <p:spPr>
            <a:xfrm>
              <a:off x="-8898325" y="4338600"/>
              <a:ext cx="54375" cy="63050"/>
            </a:xfrm>
            <a:custGeom>
              <a:avLst/>
              <a:gdLst/>
              <a:ahLst/>
              <a:cxnLst/>
              <a:rect l="l" t="t" r="r" b="b"/>
              <a:pathLst>
                <a:path w="2175" h="2522" extrusionOk="0">
                  <a:moveTo>
                    <a:pt x="0" y="1"/>
                  </a:moveTo>
                  <a:lnTo>
                    <a:pt x="284" y="2175"/>
                  </a:lnTo>
                  <a:cubicBezTo>
                    <a:pt x="284" y="2364"/>
                    <a:pt x="473" y="2521"/>
                    <a:pt x="662" y="2521"/>
                  </a:cubicBezTo>
                  <a:lnTo>
                    <a:pt x="1481" y="2521"/>
                  </a:lnTo>
                  <a:cubicBezTo>
                    <a:pt x="1702" y="2521"/>
                    <a:pt x="1891" y="2364"/>
                    <a:pt x="1891" y="2175"/>
                  </a:cubicBezTo>
                  <a:lnTo>
                    <a:pt x="217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3" name="Google Shape;20493;p94"/>
            <p:cNvSpPr/>
            <p:nvPr/>
          </p:nvSpPr>
          <p:spPr>
            <a:xfrm>
              <a:off x="-8814850" y="4338600"/>
              <a:ext cx="54375" cy="63050"/>
            </a:xfrm>
            <a:custGeom>
              <a:avLst/>
              <a:gdLst/>
              <a:ahLst/>
              <a:cxnLst/>
              <a:rect l="l" t="t" r="r" b="b"/>
              <a:pathLst>
                <a:path w="2175" h="2522" extrusionOk="0">
                  <a:moveTo>
                    <a:pt x="1" y="1"/>
                  </a:moveTo>
                  <a:lnTo>
                    <a:pt x="285" y="2175"/>
                  </a:lnTo>
                  <a:cubicBezTo>
                    <a:pt x="285" y="2364"/>
                    <a:pt x="442" y="2521"/>
                    <a:pt x="663" y="2521"/>
                  </a:cubicBezTo>
                  <a:lnTo>
                    <a:pt x="1513" y="2521"/>
                  </a:lnTo>
                  <a:cubicBezTo>
                    <a:pt x="1702" y="2521"/>
                    <a:pt x="1891" y="2364"/>
                    <a:pt x="1891" y="2175"/>
                  </a:cubicBezTo>
                  <a:lnTo>
                    <a:pt x="217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494" name="Google Shape;20494;p94"/>
          <p:cNvGrpSpPr/>
          <p:nvPr/>
        </p:nvGrpSpPr>
        <p:grpSpPr>
          <a:xfrm>
            <a:off x="7109610" y="2891754"/>
            <a:ext cx="315757" cy="354670"/>
            <a:chOff x="-8191825" y="3174500"/>
            <a:chExt cx="313500" cy="352100"/>
          </a:xfrm>
        </p:grpSpPr>
        <p:sp>
          <p:nvSpPr>
            <p:cNvPr id="20495" name="Google Shape;20495;p94"/>
            <p:cNvSpPr/>
            <p:nvPr/>
          </p:nvSpPr>
          <p:spPr>
            <a:xfrm>
              <a:off x="-8191825" y="3486400"/>
              <a:ext cx="310350" cy="40200"/>
            </a:xfrm>
            <a:custGeom>
              <a:avLst/>
              <a:gdLst/>
              <a:ahLst/>
              <a:cxnLst/>
              <a:rect l="l" t="t" r="r" b="b"/>
              <a:pathLst>
                <a:path w="12414" h="1608" extrusionOk="0">
                  <a:moveTo>
                    <a:pt x="0" y="1"/>
                  </a:moveTo>
                  <a:lnTo>
                    <a:pt x="0" y="1229"/>
                  </a:lnTo>
                  <a:lnTo>
                    <a:pt x="63" y="1229"/>
                  </a:lnTo>
                  <a:cubicBezTo>
                    <a:pt x="63" y="1450"/>
                    <a:pt x="252" y="1607"/>
                    <a:pt x="441" y="1607"/>
                  </a:cubicBezTo>
                  <a:lnTo>
                    <a:pt x="12035" y="1607"/>
                  </a:lnTo>
                  <a:cubicBezTo>
                    <a:pt x="12256" y="1607"/>
                    <a:pt x="12413" y="1418"/>
                    <a:pt x="12413" y="1229"/>
                  </a:cubicBezTo>
                  <a:lnTo>
                    <a:pt x="1241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6" name="Google Shape;20496;p94"/>
            <p:cNvSpPr/>
            <p:nvPr/>
          </p:nvSpPr>
          <p:spPr>
            <a:xfrm>
              <a:off x="-8188675" y="3318650"/>
              <a:ext cx="310350" cy="146500"/>
            </a:xfrm>
            <a:custGeom>
              <a:avLst/>
              <a:gdLst/>
              <a:ahLst/>
              <a:cxnLst/>
              <a:rect l="l" t="t" r="r" b="b"/>
              <a:pathLst>
                <a:path w="12414" h="5860" extrusionOk="0">
                  <a:moveTo>
                    <a:pt x="5199" y="0"/>
                  </a:moveTo>
                  <a:lnTo>
                    <a:pt x="4096" y="2237"/>
                  </a:lnTo>
                  <a:cubicBezTo>
                    <a:pt x="4024" y="2404"/>
                    <a:pt x="3863" y="2481"/>
                    <a:pt x="3706" y="2481"/>
                  </a:cubicBezTo>
                  <a:cubicBezTo>
                    <a:pt x="3656" y="2481"/>
                    <a:pt x="3606" y="2473"/>
                    <a:pt x="3560" y="2457"/>
                  </a:cubicBezTo>
                  <a:cubicBezTo>
                    <a:pt x="3371" y="2331"/>
                    <a:pt x="3277" y="2111"/>
                    <a:pt x="3371" y="1890"/>
                  </a:cubicBezTo>
                  <a:lnTo>
                    <a:pt x="4222" y="126"/>
                  </a:lnTo>
                  <a:lnTo>
                    <a:pt x="4222" y="126"/>
                  </a:lnTo>
                  <a:cubicBezTo>
                    <a:pt x="1828" y="630"/>
                    <a:pt x="0" y="2836"/>
                    <a:pt x="0" y="5450"/>
                  </a:cubicBezTo>
                  <a:lnTo>
                    <a:pt x="0" y="5860"/>
                  </a:lnTo>
                  <a:lnTo>
                    <a:pt x="12413" y="5860"/>
                  </a:lnTo>
                  <a:lnTo>
                    <a:pt x="12413" y="5450"/>
                  </a:lnTo>
                  <a:cubicBezTo>
                    <a:pt x="12319" y="2836"/>
                    <a:pt x="10523" y="630"/>
                    <a:pt x="8129" y="126"/>
                  </a:cubicBezTo>
                  <a:lnTo>
                    <a:pt x="8129" y="126"/>
                  </a:lnTo>
                  <a:lnTo>
                    <a:pt x="8979" y="1890"/>
                  </a:lnTo>
                  <a:cubicBezTo>
                    <a:pt x="9105" y="2111"/>
                    <a:pt x="8979" y="2331"/>
                    <a:pt x="8790" y="2457"/>
                  </a:cubicBezTo>
                  <a:cubicBezTo>
                    <a:pt x="8741" y="2482"/>
                    <a:pt x="8685" y="2494"/>
                    <a:pt x="8628" y="2494"/>
                  </a:cubicBezTo>
                  <a:cubicBezTo>
                    <a:pt x="8468" y="2494"/>
                    <a:pt x="8301" y="2400"/>
                    <a:pt x="8255" y="2237"/>
                  </a:cubicBezTo>
                  <a:lnTo>
                    <a:pt x="7152" y="0"/>
                  </a:lnTo>
                  <a:lnTo>
                    <a:pt x="6585" y="0"/>
                  </a:lnTo>
                  <a:lnTo>
                    <a:pt x="6585" y="2899"/>
                  </a:lnTo>
                  <a:cubicBezTo>
                    <a:pt x="6585" y="3119"/>
                    <a:pt x="6396" y="3308"/>
                    <a:pt x="6207" y="3308"/>
                  </a:cubicBezTo>
                  <a:cubicBezTo>
                    <a:pt x="5955" y="3308"/>
                    <a:pt x="5797" y="3119"/>
                    <a:pt x="5797" y="2899"/>
                  </a:cubicBezTo>
                  <a:lnTo>
                    <a:pt x="579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7" name="Google Shape;20497;p94"/>
            <p:cNvSpPr/>
            <p:nvPr/>
          </p:nvSpPr>
          <p:spPr>
            <a:xfrm>
              <a:off x="-8169775" y="3174500"/>
              <a:ext cx="267825" cy="129975"/>
            </a:xfrm>
            <a:custGeom>
              <a:avLst/>
              <a:gdLst/>
              <a:ahLst/>
              <a:cxnLst/>
              <a:rect l="l" t="t" r="r" b="b"/>
              <a:pathLst>
                <a:path w="10713" h="5199" extrusionOk="0">
                  <a:moveTo>
                    <a:pt x="1639" y="1"/>
                  </a:moveTo>
                  <a:cubicBezTo>
                    <a:pt x="757" y="1"/>
                    <a:pt x="1" y="725"/>
                    <a:pt x="1" y="1639"/>
                  </a:cubicBezTo>
                  <a:lnTo>
                    <a:pt x="1" y="2080"/>
                  </a:lnTo>
                  <a:cubicBezTo>
                    <a:pt x="1" y="2301"/>
                    <a:pt x="190" y="2521"/>
                    <a:pt x="379" y="2521"/>
                  </a:cubicBezTo>
                  <a:lnTo>
                    <a:pt x="2521" y="2521"/>
                  </a:lnTo>
                  <a:lnTo>
                    <a:pt x="3057" y="5199"/>
                  </a:lnTo>
                  <a:cubicBezTo>
                    <a:pt x="3529" y="5073"/>
                    <a:pt x="4002" y="4978"/>
                    <a:pt x="4537" y="4978"/>
                  </a:cubicBezTo>
                  <a:lnTo>
                    <a:pt x="6176" y="4978"/>
                  </a:lnTo>
                  <a:cubicBezTo>
                    <a:pt x="6680" y="4978"/>
                    <a:pt x="7152" y="5073"/>
                    <a:pt x="7625" y="5199"/>
                  </a:cubicBezTo>
                  <a:lnTo>
                    <a:pt x="8192" y="2521"/>
                  </a:lnTo>
                  <a:lnTo>
                    <a:pt x="10303" y="2521"/>
                  </a:lnTo>
                  <a:cubicBezTo>
                    <a:pt x="10555" y="2521"/>
                    <a:pt x="10712" y="2301"/>
                    <a:pt x="10712" y="2080"/>
                  </a:cubicBezTo>
                  <a:lnTo>
                    <a:pt x="10712" y="1639"/>
                  </a:lnTo>
                  <a:cubicBezTo>
                    <a:pt x="10712" y="725"/>
                    <a:pt x="9956" y="1"/>
                    <a:pt x="9042" y="1"/>
                  </a:cubicBezTo>
                  <a:cubicBezTo>
                    <a:pt x="8160" y="1"/>
                    <a:pt x="7404" y="725"/>
                    <a:pt x="7404" y="1639"/>
                  </a:cubicBezTo>
                  <a:lnTo>
                    <a:pt x="7310" y="1639"/>
                  </a:lnTo>
                  <a:cubicBezTo>
                    <a:pt x="6617" y="1639"/>
                    <a:pt x="5892" y="1891"/>
                    <a:pt x="5325" y="2364"/>
                  </a:cubicBezTo>
                  <a:cubicBezTo>
                    <a:pt x="4852" y="1891"/>
                    <a:pt x="4128" y="1639"/>
                    <a:pt x="3372" y="1639"/>
                  </a:cubicBezTo>
                  <a:lnTo>
                    <a:pt x="3309" y="1639"/>
                  </a:lnTo>
                  <a:cubicBezTo>
                    <a:pt x="3309" y="725"/>
                    <a:pt x="2552" y="1"/>
                    <a:pt x="16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bg>
      <p:bgPr>
        <a:solidFill>
          <a:schemeClr val="lt2"/>
        </a:solidFill>
        <a:effectLst/>
      </p:bgPr>
    </p:bg>
    <p:spTree>
      <p:nvGrpSpPr>
        <p:cNvPr id="1" name="Shape 5854"/>
        <p:cNvGrpSpPr/>
        <p:nvPr/>
      </p:nvGrpSpPr>
      <p:grpSpPr>
        <a:xfrm>
          <a:off x="0" y="0"/>
          <a:ext cx="0" cy="0"/>
          <a:chOff x="0" y="0"/>
          <a:chExt cx="0" cy="0"/>
        </a:xfrm>
      </p:grpSpPr>
      <p:sp>
        <p:nvSpPr>
          <p:cNvPr id="5855" name="Google Shape;5855;p48"/>
          <p:cNvSpPr txBox="1"/>
          <p:nvPr/>
        </p:nvSpPr>
        <p:spPr>
          <a:xfrm>
            <a:off x="662350" y="1182200"/>
            <a:ext cx="1428900" cy="3693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sz="2000">
                <a:solidFill>
                  <a:schemeClr val="dk1"/>
                </a:solidFill>
                <a:latin typeface="Gochi Hand"/>
                <a:ea typeface="Gochi Hand"/>
                <a:cs typeface="Gochi Hand"/>
                <a:sym typeface="Gochi Hand"/>
              </a:rPr>
              <a:t>Monday</a:t>
            </a:r>
            <a:endParaRPr sz="2000">
              <a:solidFill>
                <a:schemeClr val="dk1"/>
              </a:solidFill>
              <a:latin typeface="Open Sans"/>
              <a:ea typeface="Open Sans"/>
              <a:cs typeface="Open Sans"/>
              <a:sym typeface="Open Sans"/>
            </a:endParaRPr>
          </a:p>
        </p:txBody>
      </p:sp>
      <p:sp>
        <p:nvSpPr>
          <p:cNvPr id="5856" name="Google Shape;5856;p48"/>
          <p:cNvSpPr txBox="1"/>
          <p:nvPr/>
        </p:nvSpPr>
        <p:spPr>
          <a:xfrm>
            <a:off x="2259950" y="1182200"/>
            <a:ext cx="1428900" cy="3693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sz="2000">
                <a:solidFill>
                  <a:schemeClr val="dk1"/>
                </a:solidFill>
                <a:latin typeface="Gochi Hand"/>
                <a:ea typeface="Gochi Hand"/>
                <a:cs typeface="Gochi Hand"/>
                <a:sym typeface="Gochi Hand"/>
              </a:rPr>
              <a:t>Tuesday</a:t>
            </a:r>
            <a:endParaRPr sz="2000">
              <a:solidFill>
                <a:schemeClr val="dk1"/>
              </a:solidFill>
              <a:latin typeface="Open Sans"/>
              <a:ea typeface="Open Sans"/>
              <a:cs typeface="Open Sans"/>
              <a:sym typeface="Open Sans"/>
            </a:endParaRPr>
          </a:p>
        </p:txBody>
      </p:sp>
      <p:sp>
        <p:nvSpPr>
          <p:cNvPr id="5857" name="Google Shape;5857;p48"/>
          <p:cNvSpPr txBox="1"/>
          <p:nvPr/>
        </p:nvSpPr>
        <p:spPr>
          <a:xfrm>
            <a:off x="3857549" y="1182200"/>
            <a:ext cx="1428900" cy="3693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sz="2000">
                <a:solidFill>
                  <a:schemeClr val="dk1"/>
                </a:solidFill>
                <a:latin typeface="Gochi Hand"/>
                <a:ea typeface="Gochi Hand"/>
                <a:cs typeface="Gochi Hand"/>
                <a:sym typeface="Gochi Hand"/>
              </a:rPr>
              <a:t>Wednesday</a:t>
            </a:r>
            <a:endParaRPr sz="2000">
              <a:solidFill>
                <a:schemeClr val="dk1"/>
              </a:solidFill>
              <a:latin typeface="Open Sans"/>
              <a:ea typeface="Open Sans"/>
              <a:cs typeface="Open Sans"/>
              <a:sym typeface="Open Sans"/>
            </a:endParaRPr>
          </a:p>
        </p:txBody>
      </p:sp>
      <p:sp>
        <p:nvSpPr>
          <p:cNvPr id="5858" name="Google Shape;5858;p48"/>
          <p:cNvSpPr txBox="1"/>
          <p:nvPr/>
        </p:nvSpPr>
        <p:spPr>
          <a:xfrm>
            <a:off x="5455149" y="1182200"/>
            <a:ext cx="1428900" cy="3693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sz="2000">
                <a:solidFill>
                  <a:schemeClr val="dk1"/>
                </a:solidFill>
                <a:latin typeface="Gochi Hand"/>
                <a:ea typeface="Gochi Hand"/>
                <a:cs typeface="Gochi Hand"/>
                <a:sym typeface="Gochi Hand"/>
              </a:rPr>
              <a:t>Thursday</a:t>
            </a:r>
            <a:endParaRPr sz="2000">
              <a:solidFill>
                <a:schemeClr val="dk1"/>
              </a:solidFill>
              <a:latin typeface="Open Sans"/>
              <a:ea typeface="Open Sans"/>
              <a:cs typeface="Open Sans"/>
              <a:sym typeface="Open Sans"/>
            </a:endParaRPr>
          </a:p>
        </p:txBody>
      </p:sp>
      <p:sp>
        <p:nvSpPr>
          <p:cNvPr id="5859" name="Google Shape;5859;p48"/>
          <p:cNvSpPr txBox="1"/>
          <p:nvPr/>
        </p:nvSpPr>
        <p:spPr>
          <a:xfrm>
            <a:off x="7052748" y="1182200"/>
            <a:ext cx="1428900" cy="3693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sz="2000">
                <a:solidFill>
                  <a:schemeClr val="dk1"/>
                </a:solidFill>
                <a:latin typeface="Gochi Hand"/>
                <a:ea typeface="Gochi Hand"/>
                <a:cs typeface="Gochi Hand"/>
                <a:sym typeface="Gochi Hand"/>
              </a:rPr>
              <a:t>Friday</a:t>
            </a:r>
            <a:endParaRPr sz="2000">
              <a:solidFill>
                <a:schemeClr val="dk1"/>
              </a:solidFill>
              <a:latin typeface="Open Sans"/>
              <a:ea typeface="Open Sans"/>
              <a:cs typeface="Open Sans"/>
              <a:sym typeface="Open Sans"/>
            </a:endParaRPr>
          </a:p>
        </p:txBody>
      </p:sp>
      <p:sp>
        <p:nvSpPr>
          <p:cNvPr id="5860" name="Google Shape;5860;p48"/>
          <p:cNvSpPr/>
          <p:nvPr/>
        </p:nvSpPr>
        <p:spPr>
          <a:xfrm>
            <a:off x="2775708" y="306000"/>
            <a:ext cx="3592584" cy="682064"/>
          </a:xfrm>
          <a:custGeom>
            <a:avLst/>
            <a:gdLst/>
            <a:ahLst/>
            <a:cxnLst/>
            <a:rect l="l" t="t" r="r" b="b"/>
            <a:pathLst>
              <a:path w="113456" h="21540" extrusionOk="0">
                <a:moveTo>
                  <a:pt x="1" y="1"/>
                </a:moveTo>
                <a:lnTo>
                  <a:pt x="9300" y="9966"/>
                </a:lnTo>
                <a:lnTo>
                  <a:pt x="1" y="21539"/>
                </a:lnTo>
                <a:lnTo>
                  <a:pt x="113455" y="20575"/>
                </a:lnTo>
                <a:lnTo>
                  <a:pt x="103930" y="9097"/>
                </a:lnTo>
                <a:lnTo>
                  <a:pt x="11107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1" name="Google Shape;5861;p48"/>
          <p:cNvSpPr txBox="1">
            <a:spLocks noGrp="1"/>
          </p:cNvSpPr>
          <p:nvPr>
            <p:ph type="title"/>
          </p:nvPr>
        </p:nvSpPr>
        <p:spPr>
          <a:xfrm>
            <a:off x="720000" y="331200"/>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SCHOOL TIMETABLE</a:t>
            </a:r>
            <a:endParaRPr/>
          </a:p>
        </p:txBody>
      </p:sp>
      <p:grpSp>
        <p:nvGrpSpPr>
          <p:cNvPr id="5862" name="Google Shape;5862;p48"/>
          <p:cNvGrpSpPr/>
          <p:nvPr/>
        </p:nvGrpSpPr>
        <p:grpSpPr>
          <a:xfrm>
            <a:off x="676923" y="1533663"/>
            <a:ext cx="7790155" cy="3065140"/>
            <a:chOff x="608630" y="1533663"/>
            <a:chExt cx="7790155" cy="3065140"/>
          </a:xfrm>
        </p:grpSpPr>
        <p:sp>
          <p:nvSpPr>
            <p:cNvPr id="5863" name="Google Shape;5863;p48"/>
            <p:cNvSpPr/>
            <p:nvPr/>
          </p:nvSpPr>
          <p:spPr>
            <a:xfrm>
              <a:off x="608630" y="1597753"/>
              <a:ext cx="1388162" cy="2946017"/>
            </a:xfrm>
            <a:custGeom>
              <a:avLst/>
              <a:gdLst/>
              <a:ahLst/>
              <a:cxnLst/>
              <a:rect l="l" t="t" r="r" b="b"/>
              <a:pathLst>
                <a:path w="43839" h="93037" extrusionOk="0">
                  <a:moveTo>
                    <a:pt x="0" y="1"/>
                  </a:moveTo>
                  <a:lnTo>
                    <a:pt x="905" y="93036"/>
                  </a:lnTo>
                  <a:lnTo>
                    <a:pt x="43839" y="90964"/>
                  </a:lnTo>
                  <a:lnTo>
                    <a:pt x="43839"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4" name="Google Shape;5864;p48"/>
            <p:cNvSpPr/>
            <p:nvPr/>
          </p:nvSpPr>
          <p:spPr>
            <a:xfrm>
              <a:off x="7010242" y="1582680"/>
              <a:ext cx="1388542" cy="2945985"/>
            </a:xfrm>
            <a:custGeom>
              <a:avLst/>
              <a:gdLst/>
              <a:ahLst/>
              <a:cxnLst/>
              <a:rect l="l" t="t" r="r" b="b"/>
              <a:pathLst>
                <a:path w="43851" h="93036" extrusionOk="0">
                  <a:moveTo>
                    <a:pt x="0" y="1"/>
                  </a:moveTo>
                  <a:lnTo>
                    <a:pt x="0" y="90964"/>
                  </a:lnTo>
                  <a:lnTo>
                    <a:pt x="42946" y="93036"/>
                  </a:lnTo>
                  <a:lnTo>
                    <a:pt x="4385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5" name="Google Shape;5865;p48"/>
            <p:cNvSpPr/>
            <p:nvPr/>
          </p:nvSpPr>
          <p:spPr>
            <a:xfrm>
              <a:off x="2199597" y="1573624"/>
              <a:ext cx="1464728" cy="3025179"/>
            </a:xfrm>
            <a:custGeom>
              <a:avLst/>
              <a:gdLst/>
              <a:ahLst/>
              <a:cxnLst/>
              <a:rect l="l" t="t" r="r" b="b"/>
              <a:pathLst>
                <a:path w="46257" h="95537" extrusionOk="0">
                  <a:moveTo>
                    <a:pt x="2501" y="1"/>
                  </a:moveTo>
                  <a:lnTo>
                    <a:pt x="1" y="93798"/>
                  </a:lnTo>
                  <a:lnTo>
                    <a:pt x="46256" y="95536"/>
                  </a:lnTo>
                  <a:lnTo>
                    <a:pt x="4251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6" name="Google Shape;5866;p48"/>
            <p:cNvSpPr/>
            <p:nvPr/>
          </p:nvSpPr>
          <p:spPr>
            <a:xfrm>
              <a:off x="3889738" y="1533663"/>
              <a:ext cx="1345573" cy="3054216"/>
            </a:xfrm>
            <a:custGeom>
              <a:avLst/>
              <a:gdLst/>
              <a:ahLst/>
              <a:cxnLst/>
              <a:rect l="l" t="t" r="r" b="b"/>
              <a:pathLst>
                <a:path w="42494" h="96454" extrusionOk="0">
                  <a:moveTo>
                    <a:pt x="37945" y="1"/>
                  </a:moveTo>
                  <a:lnTo>
                    <a:pt x="0" y="1680"/>
                  </a:lnTo>
                  <a:lnTo>
                    <a:pt x="0" y="96453"/>
                  </a:lnTo>
                  <a:lnTo>
                    <a:pt x="42494" y="94715"/>
                  </a:lnTo>
                  <a:lnTo>
                    <a:pt x="3794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7" name="Google Shape;5867;p48"/>
            <p:cNvSpPr/>
            <p:nvPr/>
          </p:nvSpPr>
          <p:spPr>
            <a:xfrm>
              <a:off x="5487133" y="1559692"/>
              <a:ext cx="1330880" cy="3028567"/>
            </a:xfrm>
            <a:custGeom>
              <a:avLst/>
              <a:gdLst/>
              <a:ahLst/>
              <a:cxnLst/>
              <a:rect l="l" t="t" r="r" b="b"/>
              <a:pathLst>
                <a:path w="42030" h="95644" extrusionOk="0">
                  <a:moveTo>
                    <a:pt x="38171" y="0"/>
                  </a:moveTo>
                  <a:lnTo>
                    <a:pt x="0" y="346"/>
                  </a:lnTo>
                  <a:lnTo>
                    <a:pt x="0" y="93595"/>
                  </a:lnTo>
                  <a:lnTo>
                    <a:pt x="42029" y="95643"/>
                  </a:lnTo>
                  <a:lnTo>
                    <a:pt x="3817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68" name="Google Shape;5868;p48"/>
          <p:cNvGrpSpPr/>
          <p:nvPr/>
        </p:nvGrpSpPr>
        <p:grpSpPr>
          <a:xfrm>
            <a:off x="8045083" y="1349440"/>
            <a:ext cx="1271601" cy="1190342"/>
            <a:chOff x="7654558" y="1501840"/>
            <a:chExt cx="1271601" cy="1190342"/>
          </a:xfrm>
        </p:grpSpPr>
        <p:sp>
          <p:nvSpPr>
            <p:cNvPr id="5869" name="Google Shape;5869;p48"/>
            <p:cNvSpPr/>
            <p:nvPr/>
          </p:nvSpPr>
          <p:spPr>
            <a:xfrm>
              <a:off x="8483860" y="2646902"/>
              <a:ext cx="37396" cy="45281"/>
            </a:xfrm>
            <a:custGeom>
              <a:avLst/>
              <a:gdLst/>
              <a:ahLst/>
              <a:cxnLst/>
              <a:rect l="l" t="t" r="r" b="b"/>
              <a:pathLst>
                <a:path w="1181" h="1430" extrusionOk="0">
                  <a:moveTo>
                    <a:pt x="258" y="0"/>
                  </a:moveTo>
                  <a:cubicBezTo>
                    <a:pt x="124" y="0"/>
                    <a:pt x="1" y="169"/>
                    <a:pt x="111" y="289"/>
                  </a:cubicBezTo>
                  <a:cubicBezTo>
                    <a:pt x="290" y="503"/>
                    <a:pt x="444" y="741"/>
                    <a:pt x="587" y="979"/>
                  </a:cubicBezTo>
                  <a:cubicBezTo>
                    <a:pt x="706" y="1158"/>
                    <a:pt x="849" y="1348"/>
                    <a:pt x="1052" y="1420"/>
                  </a:cubicBezTo>
                  <a:cubicBezTo>
                    <a:pt x="1064" y="1426"/>
                    <a:pt x="1077" y="1429"/>
                    <a:pt x="1089" y="1429"/>
                  </a:cubicBezTo>
                  <a:cubicBezTo>
                    <a:pt x="1142" y="1429"/>
                    <a:pt x="1180" y="1369"/>
                    <a:pt x="1171" y="1301"/>
                  </a:cubicBezTo>
                  <a:cubicBezTo>
                    <a:pt x="1123" y="1086"/>
                    <a:pt x="932" y="860"/>
                    <a:pt x="813" y="670"/>
                  </a:cubicBezTo>
                  <a:cubicBezTo>
                    <a:pt x="682" y="455"/>
                    <a:pt x="528" y="253"/>
                    <a:pt x="373" y="51"/>
                  </a:cubicBezTo>
                  <a:cubicBezTo>
                    <a:pt x="337" y="15"/>
                    <a:pt x="297" y="0"/>
                    <a:pt x="258" y="0"/>
                  </a:cubicBezTo>
                  <a:close/>
                </a:path>
              </a:pathLst>
            </a:custGeom>
            <a:solidFill>
              <a:srgbClr val="FFD7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0" name="Google Shape;5870;p48"/>
            <p:cNvSpPr/>
            <p:nvPr/>
          </p:nvSpPr>
          <p:spPr>
            <a:xfrm>
              <a:off x="8179339" y="2140329"/>
              <a:ext cx="109244" cy="77294"/>
            </a:xfrm>
            <a:custGeom>
              <a:avLst/>
              <a:gdLst/>
              <a:ahLst/>
              <a:cxnLst/>
              <a:rect l="l" t="t" r="r" b="b"/>
              <a:pathLst>
                <a:path w="3450" h="2441" extrusionOk="0">
                  <a:moveTo>
                    <a:pt x="207" y="1"/>
                  </a:moveTo>
                  <a:cubicBezTo>
                    <a:pt x="147" y="1"/>
                    <a:pt x="96" y="46"/>
                    <a:pt x="72" y="118"/>
                  </a:cubicBezTo>
                  <a:cubicBezTo>
                    <a:pt x="1" y="332"/>
                    <a:pt x="72" y="416"/>
                    <a:pt x="239" y="559"/>
                  </a:cubicBezTo>
                  <a:cubicBezTo>
                    <a:pt x="548" y="844"/>
                    <a:pt x="953" y="1130"/>
                    <a:pt x="1310" y="1368"/>
                  </a:cubicBezTo>
                  <a:cubicBezTo>
                    <a:pt x="1656" y="1582"/>
                    <a:pt x="1989" y="1809"/>
                    <a:pt x="2382" y="1963"/>
                  </a:cubicBezTo>
                  <a:cubicBezTo>
                    <a:pt x="2691" y="2094"/>
                    <a:pt x="3025" y="2356"/>
                    <a:pt x="3346" y="2440"/>
                  </a:cubicBezTo>
                  <a:cubicBezTo>
                    <a:pt x="3349" y="2440"/>
                    <a:pt x="3352" y="2440"/>
                    <a:pt x="3355" y="2440"/>
                  </a:cubicBezTo>
                  <a:cubicBezTo>
                    <a:pt x="3420" y="2440"/>
                    <a:pt x="3449" y="2319"/>
                    <a:pt x="3358" y="2285"/>
                  </a:cubicBezTo>
                  <a:cubicBezTo>
                    <a:pt x="3120" y="2225"/>
                    <a:pt x="2846" y="1963"/>
                    <a:pt x="2608" y="1844"/>
                  </a:cubicBezTo>
                  <a:cubicBezTo>
                    <a:pt x="2263" y="1666"/>
                    <a:pt x="1965" y="1452"/>
                    <a:pt x="1667" y="1201"/>
                  </a:cubicBezTo>
                  <a:cubicBezTo>
                    <a:pt x="1203" y="832"/>
                    <a:pt x="739" y="428"/>
                    <a:pt x="298" y="35"/>
                  </a:cubicBezTo>
                  <a:cubicBezTo>
                    <a:pt x="267" y="11"/>
                    <a:pt x="236" y="1"/>
                    <a:pt x="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871" name="Google Shape;5871;p48"/>
            <p:cNvGrpSpPr/>
            <p:nvPr/>
          </p:nvGrpSpPr>
          <p:grpSpPr>
            <a:xfrm>
              <a:off x="7664722" y="1542308"/>
              <a:ext cx="1261436" cy="1133852"/>
              <a:chOff x="7664722" y="1542308"/>
              <a:chExt cx="1261436" cy="1133852"/>
            </a:xfrm>
          </p:grpSpPr>
          <p:sp>
            <p:nvSpPr>
              <p:cNvPr id="5872" name="Google Shape;5872;p48"/>
              <p:cNvSpPr/>
              <p:nvPr/>
            </p:nvSpPr>
            <p:spPr>
              <a:xfrm>
                <a:off x="8045492" y="1542308"/>
                <a:ext cx="880667" cy="742639"/>
              </a:xfrm>
              <a:custGeom>
                <a:avLst/>
                <a:gdLst/>
                <a:ahLst/>
                <a:cxnLst/>
                <a:rect l="l" t="t" r="r" b="b"/>
                <a:pathLst>
                  <a:path w="27812" h="23453" extrusionOk="0">
                    <a:moveTo>
                      <a:pt x="8845" y="1"/>
                    </a:moveTo>
                    <a:cubicBezTo>
                      <a:pt x="7669" y="1"/>
                      <a:pt x="6462" y="229"/>
                      <a:pt x="5359" y="585"/>
                    </a:cubicBezTo>
                    <a:cubicBezTo>
                      <a:pt x="2954" y="1383"/>
                      <a:pt x="1" y="4193"/>
                      <a:pt x="263" y="6895"/>
                    </a:cubicBezTo>
                    <a:cubicBezTo>
                      <a:pt x="281" y="7019"/>
                      <a:pt x="368" y="7079"/>
                      <a:pt x="448" y="7079"/>
                    </a:cubicBezTo>
                    <a:cubicBezTo>
                      <a:pt x="522" y="7079"/>
                      <a:pt x="590" y="7028"/>
                      <a:pt x="596" y="6931"/>
                    </a:cubicBezTo>
                    <a:cubicBezTo>
                      <a:pt x="787" y="3073"/>
                      <a:pt x="5049" y="859"/>
                      <a:pt x="8359" y="585"/>
                    </a:cubicBezTo>
                    <a:cubicBezTo>
                      <a:pt x="8576" y="567"/>
                      <a:pt x="8787" y="558"/>
                      <a:pt x="8992" y="558"/>
                    </a:cubicBezTo>
                    <a:cubicBezTo>
                      <a:pt x="12875" y="558"/>
                      <a:pt x="14566" y="3707"/>
                      <a:pt x="14872" y="7372"/>
                    </a:cubicBezTo>
                    <a:cubicBezTo>
                      <a:pt x="14878" y="7492"/>
                      <a:pt x="14971" y="7563"/>
                      <a:pt x="15064" y="7563"/>
                    </a:cubicBezTo>
                    <a:cubicBezTo>
                      <a:pt x="15136" y="7563"/>
                      <a:pt x="15209" y="7519"/>
                      <a:pt x="15241" y="7419"/>
                    </a:cubicBezTo>
                    <a:cubicBezTo>
                      <a:pt x="15703" y="5971"/>
                      <a:pt x="17468" y="5427"/>
                      <a:pt x="18876" y="5427"/>
                    </a:cubicBezTo>
                    <a:cubicBezTo>
                      <a:pt x="19100" y="5427"/>
                      <a:pt x="19316" y="5440"/>
                      <a:pt x="19515" y="5467"/>
                    </a:cubicBezTo>
                    <a:cubicBezTo>
                      <a:pt x="20884" y="5645"/>
                      <a:pt x="21563" y="6086"/>
                      <a:pt x="21932" y="7407"/>
                    </a:cubicBezTo>
                    <a:cubicBezTo>
                      <a:pt x="22170" y="8277"/>
                      <a:pt x="22206" y="9158"/>
                      <a:pt x="21670" y="9979"/>
                    </a:cubicBezTo>
                    <a:cubicBezTo>
                      <a:pt x="21575" y="10134"/>
                      <a:pt x="21670" y="10289"/>
                      <a:pt x="21813" y="10348"/>
                    </a:cubicBezTo>
                    <a:cubicBezTo>
                      <a:pt x="22754" y="10693"/>
                      <a:pt x="23599" y="10277"/>
                      <a:pt x="24611" y="10813"/>
                    </a:cubicBezTo>
                    <a:cubicBezTo>
                      <a:pt x="26123" y="11622"/>
                      <a:pt x="27254" y="13051"/>
                      <a:pt x="27135" y="14849"/>
                    </a:cubicBezTo>
                    <a:cubicBezTo>
                      <a:pt x="26998" y="16949"/>
                      <a:pt x="24996" y="17911"/>
                      <a:pt x="23082" y="17911"/>
                    </a:cubicBezTo>
                    <a:cubicBezTo>
                      <a:pt x="22511" y="17911"/>
                      <a:pt x="21948" y="17826"/>
                      <a:pt x="21444" y="17659"/>
                    </a:cubicBezTo>
                    <a:cubicBezTo>
                      <a:pt x="20361" y="17301"/>
                      <a:pt x="19789" y="16539"/>
                      <a:pt x="18896" y="15944"/>
                    </a:cubicBezTo>
                    <a:cubicBezTo>
                      <a:pt x="18863" y="15922"/>
                      <a:pt x="18827" y="15912"/>
                      <a:pt x="18793" y="15912"/>
                    </a:cubicBezTo>
                    <a:cubicBezTo>
                      <a:pt x="18679" y="15912"/>
                      <a:pt x="18572" y="16019"/>
                      <a:pt x="18563" y="16147"/>
                    </a:cubicBezTo>
                    <a:cubicBezTo>
                      <a:pt x="18503" y="17242"/>
                      <a:pt x="18467" y="18730"/>
                      <a:pt x="17884" y="19659"/>
                    </a:cubicBezTo>
                    <a:cubicBezTo>
                      <a:pt x="17265" y="20683"/>
                      <a:pt x="15979" y="21457"/>
                      <a:pt x="14955" y="22052"/>
                    </a:cubicBezTo>
                    <a:cubicBezTo>
                      <a:pt x="13674" y="22779"/>
                      <a:pt x="12296" y="23138"/>
                      <a:pt x="10921" y="23138"/>
                    </a:cubicBezTo>
                    <a:cubicBezTo>
                      <a:pt x="9368" y="23138"/>
                      <a:pt x="7820" y="22681"/>
                      <a:pt x="6418" y="21778"/>
                    </a:cubicBezTo>
                    <a:cubicBezTo>
                      <a:pt x="6412" y="21775"/>
                      <a:pt x="6405" y="21773"/>
                      <a:pt x="6399" y="21773"/>
                    </a:cubicBezTo>
                    <a:cubicBezTo>
                      <a:pt x="6359" y="21773"/>
                      <a:pt x="6330" y="21831"/>
                      <a:pt x="6371" y="21862"/>
                    </a:cubicBezTo>
                    <a:cubicBezTo>
                      <a:pt x="7887" y="22896"/>
                      <a:pt x="9682" y="23452"/>
                      <a:pt x="11488" y="23452"/>
                    </a:cubicBezTo>
                    <a:cubicBezTo>
                      <a:pt x="12448" y="23452"/>
                      <a:pt x="13411" y="23295"/>
                      <a:pt x="14336" y="22969"/>
                    </a:cubicBezTo>
                    <a:cubicBezTo>
                      <a:pt x="16384" y="22254"/>
                      <a:pt x="18765" y="20433"/>
                      <a:pt x="18956" y="18111"/>
                    </a:cubicBezTo>
                    <a:cubicBezTo>
                      <a:pt x="18976" y="17916"/>
                      <a:pt x="18855" y="16915"/>
                      <a:pt x="18943" y="16598"/>
                    </a:cubicBezTo>
                    <a:lnTo>
                      <a:pt x="18943" y="16598"/>
                    </a:lnTo>
                    <a:cubicBezTo>
                      <a:pt x="18975" y="16758"/>
                      <a:pt x="19349" y="17044"/>
                      <a:pt x="19396" y="17063"/>
                    </a:cubicBezTo>
                    <a:cubicBezTo>
                      <a:pt x="20491" y="17718"/>
                      <a:pt x="21432" y="18254"/>
                      <a:pt x="22742" y="18373"/>
                    </a:cubicBezTo>
                    <a:cubicBezTo>
                      <a:pt x="22906" y="18387"/>
                      <a:pt x="23069" y="18393"/>
                      <a:pt x="23229" y="18393"/>
                    </a:cubicBezTo>
                    <a:cubicBezTo>
                      <a:pt x="25857" y="18393"/>
                      <a:pt x="27811" y="16577"/>
                      <a:pt x="27576" y="13861"/>
                    </a:cubicBezTo>
                    <a:cubicBezTo>
                      <a:pt x="27397" y="11836"/>
                      <a:pt x="25314" y="10158"/>
                      <a:pt x="23349" y="9848"/>
                    </a:cubicBezTo>
                    <a:cubicBezTo>
                      <a:pt x="23139" y="9810"/>
                      <a:pt x="22941" y="9806"/>
                      <a:pt x="22776" y="9806"/>
                    </a:cubicBezTo>
                    <a:cubicBezTo>
                      <a:pt x="22735" y="9806"/>
                      <a:pt x="22695" y="9806"/>
                      <a:pt x="22658" y="9806"/>
                    </a:cubicBezTo>
                    <a:cubicBezTo>
                      <a:pt x="22474" y="9806"/>
                      <a:pt x="22349" y="9801"/>
                      <a:pt x="22325" y="9729"/>
                    </a:cubicBezTo>
                    <a:cubicBezTo>
                      <a:pt x="22325" y="9693"/>
                      <a:pt x="22563" y="8824"/>
                      <a:pt x="22575" y="8669"/>
                    </a:cubicBezTo>
                    <a:cubicBezTo>
                      <a:pt x="22623" y="7645"/>
                      <a:pt x="22420" y="6753"/>
                      <a:pt x="21789" y="5919"/>
                    </a:cubicBezTo>
                    <a:cubicBezTo>
                      <a:pt x="21120" y="5054"/>
                      <a:pt x="20163" y="4700"/>
                      <a:pt x="19161" y="4700"/>
                    </a:cubicBezTo>
                    <a:cubicBezTo>
                      <a:pt x="17916" y="4700"/>
                      <a:pt x="16604" y="5246"/>
                      <a:pt x="15693" y="6038"/>
                    </a:cubicBezTo>
                    <a:cubicBezTo>
                      <a:pt x="15491" y="6217"/>
                      <a:pt x="15336" y="6502"/>
                      <a:pt x="15146" y="6657"/>
                    </a:cubicBezTo>
                    <a:cubicBezTo>
                      <a:pt x="15141" y="6661"/>
                      <a:pt x="15136" y="6665"/>
                      <a:pt x="15131" y="6669"/>
                    </a:cubicBezTo>
                    <a:lnTo>
                      <a:pt x="15131" y="6669"/>
                    </a:lnTo>
                    <a:cubicBezTo>
                      <a:pt x="15150" y="6585"/>
                      <a:pt x="15155" y="6479"/>
                      <a:pt x="15134" y="6348"/>
                    </a:cubicBezTo>
                    <a:cubicBezTo>
                      <a:pt x="14955" y="5133"/>
                      <a:pt x="14681" y="3776"/>
                      <a:pt x="14062" y="2704"/>
                    </a:cubicBezTo>
                    <a:cubicBezTo>
                      <a:pt x="12920" y="717"/>
                      <a:pt x="10931" y="1"/>
                      <a:pt x="884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3" name="Google Shape;5873;p48"/>
              <p:cNvSpPr/>
              <p:nvPr/>
            </p:nvSpPr>
            <p:spPr>
              <a:xfrm>
                <a:off x="8175951" y="2175920"/>
                <a:ext cx="107756" cy="80904"/>
              </a:xfrm>
              <a:custGeom>
                <a:avLst/>
                <a:gdLst/>
                <a:ahLst/>
                <a:cxnLst/>
                <a:rect l="l" t="t" r="r" b="b"/>
                <a:pathLst>
                  <a:path w="3403" h="2555" extrusionOk="0">
                    <a:moveTo>
                      <a:pt x="213" y="1"/>
                    </a:moveTo>
                    <a:cubicBezTo>
                      <a:pt x="158" y="1"/>
                      <a:pt x="101" y="35"/>
                      <a:pt x="72" y="101"/>
                    </a:cubicBezTo>
                    <a:cubicBezTo>
                      <a:pt x="0" y="328"/>
                      <a:pt x="60" y="399"/>
                      <a:pt x="227" y="566"/>
                    </a:cubicBezTo>
                    <a:cubicBezTo>
                      <a:pt x="524" y="863"/>
                      <a:pt x="929" y="1161"/>
                      <a:pt x="1262" y="1411"/>
                    </a:cubicBezTo>
                    <a:cubicBezTo>
                      <a:pt x="1596" y="1649"/>
                      <a:pt x="1941" y="1875"/>
                      <a:pt x="2310" y="2054"/>
                    </a:cubicBezTo>
                    <a:cubicBezTo>
                      <a:pt x="2620" y="2209"/>
                      <a:pt x="2929" y="2483"/>
                      <a:pt x="3263" y="2554"/>
                    </a:cubicBezTo>
                    <a:cubicBezTo>
                      <a:pt x="3267" y="2554"/>
                      <a:pt x="3272" y="2555"/>
                      <a:pt x="3276" y="2555"/>
                    </a:cubicBezTo>
                    <a:cubicBezTo>
                      <a:pt x="3383" y="2555"/>
                      <a:pt x="3402" y="2422"/>
                      <a:pt x="3322" y="2399"/>
                    </a:cubicBezTo>
                    <a:cubicBezTo>
                      <a:pt x="3084" y="2328"/>
                      <a:pt x="2798" y="2054"/>
                      <a:pt x="2572" y="1923"/>
                    </a:cubicBezTo>
                    <a:cubicBezTo>
                      <a:pt x="2251" y="1732"/>
                      <a:pt x="1953" y="1506"/>
                      <a:pt x="1655" y="1256"/>
                    </a:cubicBezTo>
                    <a:cubicBezTo>
                      <a:pt x="1203" y="863"/>
                      <a:pt x="762" y="435"/>
                      <a:pt x="310" y="42"/>
                    </a:cubicBezTo>
                    <a:cubicBezTo>
                      <a:pt x="283" y="14"/>
                      <a:pt x="248" y="1"/>
                      <a:pt x="21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4" name="Google Shape;5874;p48"/>
              <p:cNvSpPr/>
              <p:nvPr/>
            </p:nvSpPr>
            <p:spPr>
              <a:xfrm>
                <a:off x="7664722" y="1698194"/>
                <a:ext cx="525449" cy="562877"/>
              </a:xfrm>
              <a:custGeom>
                <a:avLst/>
                <a:gdLst/>
                <a:ahLst/>
                <a:cxnLst/>
                <a:rect l="l" t="t" r="r" b="b"/>
                <a:pathLst>
                  <a:path w="16594" h="17776" extrusionOk="0">
                    <a:moveTo>
                      <a:pt x="8669" y="1"/>
                    </a:moveTo>
                    <a:cubicBezTo>
                      <a:pt x="8574" y="1"/>
                      <a:pt x="8478" y="3"/>
                      <a:pt x="8383" y="8"/>
                    </a:cubicBezTo>
                    <a:cubicBezTo>
                      <a:pt x="6716" y="91"/>
                      <a:pt x="4358" y="484"/>
                      <a:pt x="2965" y="1437"/>
                    </a:cubicBezTo>
                    <a:cubicBezTo>
                      <a:pt x="1" y="3461"/>
                      <a:pt x="1310" y="9033"/>
                      <a:pt x="3715" y="10997"/>
                    </a:cubicBezTo>
                    <a:cubicBezTo>
                      <a:pt x="4334" y="11497"/>
                      <a:pt x="4989" y="11795"/>
                      <a:pt x="5739" y="11878"/>
                    </a:cubicBezTo>
                    <a:cubicBezTo>
                      <a:pt x="5791" y="11883"/>
                      <a:pt x="5843" y="11885"/>
                      <a:pt x="5896" y="11885"/>
                    </a:cubicBezTo>
                    <a:cubicBezTo>
                      <a:pt x="6191" y="11885"/>
                      <a:pt x="6507" y="11827"/>
                      <a:pt x="6806" y="11827"/>
                    </a:cubicBezTo>
                    <a:cubicBezTo>
                      <a:pt x="6888" y="11827"/>
                      <a:pt x="6970" y="11831"/>
                      <a:pt x="7049" y="11843"/>
                    </a:cubicBezTo>
                    <a:cubicBezTo>
                      <a:pt x="7198" y="11866"/>
                      <a:pt x="7321" y="11883"/>
                      <a:pt x="7422" y="11895"/>
                    </a:cubicBezTo>
                    <a:lnTo>
                      <a:pt x="7422" y="11895"/>
                    </a:lnTo>
                    <a:cubicBezTo>
                      <a:pt x="7380" y="12342"/>
                      <a:pt x="7057" y="13117"/>
                      <a:pt x="7109" y="13581"/>
                    </a:cubicBezTo>
                    <a:cubicBezTo>
                      <a:pt x="7216" y="14450"/>
                      <a:pt x="7513" y="15474"/>
                      <a:pt x="8109" y="16141"/>
                    </a:cubicBezTo>
                    <a:cubicBezTo>
                      <a:pt x="9040" y="17204"/>
                      <a:pt x="10655" y="17776"/>
                      <a:pt x="12244" y="17776"/>
                    </a:cubicBezTo>
                    <a:cubicBezTo>
                      <a:pt x="14088" y="17776"/>
                      <a:pt x="15897" y="17006"/>
                      <a:pt x="16562" y="15343"/>
                    </a:cubicBezTo>
                    <a:cubicBezTo>
                      <a:pt x="16593" y="15273"/>
                      <a:pt x="16528" y="15219"/>
                      <a:pt x="16463" y="15219"/>
                    </a:cubicBezTo>
                    <a:cubicBezTo>
                      <a:pt x="16428" y="15219"/>
                      <a:pt x="16392" y="15234"/>
                      <a:pt x="16372" y="15272"/>
                    </a:cubicBezTo>
                    <a:cubicBezTo>
                      <a:pt x="15601" y="16682"/>
                      <a:pt x="14135" y="17290"/>
                      <a:pt x="12624" y="17290"/>
                    </a:cubicBezTo>
                    <a:cubicBezTo>
                      <a:pt x="9604" y="17290"/>
                      <a:pt x="6403" y="14862"/>
                      <a:pt x="8204" y="11545"/>
                    </a:cubicBezTo>
                    <a:cubicBezTo>
                      <a:pt x="8290" y="11373"/>
                      <a:pt x="8162" y="11181"/>
                      <a:pt x="7987" y="11181"/>
                    </a:cubicBezTo>
                    <a:cubicBezTo>
                      <a:pt x="7969" y="11181"/>
                      <a:pt x="7949" y="11183"/>
                      <a:pt x="7930" y="11188"/>
                    </a:cubicBezTo>
                    <a:cubicBezTo>
                      <a:pt x="7488" y="11295"/>
                      <a:pt x="7066" y="11348"/>
                      <a:pt x="6665" y="11348"/>
                    </a:cubicBezTo>
                    <a:cubicBezTo>
                      <a:pt x="5100" y="11348"/>
                      <a:pt x="3859" y="10535"/>
                      <a:pt x="3025" y="8914"/>
                    </a:cubicBezTo>
                    <a:cubicBezTo>
                      <a:pt x="1917" y="6783"/>
                      <a:pt x="1322" y="3282"/>
                      <a:pt x="3596" y="1830"/>
                    </a:cubicBezTo>
                    <a:cubicBezTo>
                      <a:pt x="4951" y="960"/>
                      <a:pt x="6461" y="555"/>
                      <a:pt x="7967" y="555"/>
                    </a:cubicBezTo>
                    <a:cubicBezTo>
                      <a:pt x="9678" y="555"/>
                      <a:pt x="11385" y="1076"/>
                      <a:pt x="12859" y="2032"/>
                    </a:cubicBezTo>
                    <a:cubicBezTo>
                      <a:pt x="12881" y="2047"/>
                      <a:pt x="12902" y="2053"/>
                      <a:pt x="12923" y="2053"/>
                    </a:cubicBezTo>
                    <a:cubicBezTo>
                      <a:pt x="13018" y="2053"/>
                      <a:pt x="13090" y="1917"/>
                      <a:pt x="13002" y="1830"/>
                    </a:cubicBezTo>
                    <a:cubicBezTo>
                      <a:pt x="11821" y="671"/>
                      <a:pt x="10299" y="1"/>
                      <a:pt x="866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5" name="Google Shape;5875;p48"/>
              <p:cNvSpPr/>
              <p:nvPr/>
            </p:nvSpPr>
            <p:spPr>
              <a:xfrm>
                <a:off x="8366763" y="1610102"/>
                <a:ext cx="78973" cy="128243"/>
              </a:xfrm>
              <a:custGeom>
                <a:avLst/>
                <a:gdLst/>
                <a:ahLst/>
                <a:cxnLst/>
                <a:rect l="l" t="t" r="r" b="b"/>
                <a:pathLst>
                  <a:path w="2494" h="4050" extrusionOk="0">
                    <a:moveTo>
                      <a:pt x="56" y="0"/>
                    </a:moveTo>
                    <a:cubicBezTo>
                      <a:pt x="18" y="0"/>
                      <a:pt x="1" y="51"/>
                      <a:pt x="47" y="87"/>
                    </a:cubicBezTo>
                    <a:cubicBezTo>
                      <a:pt x="1463" y="944"/>
                      <a:pt x="1987" y="2433"/>
                      <a:pt x="2309" y="3980"/>
                    </a:cubicBezTo>
                    <a:cubicBezTo>
                      <a:pt x="2314" y="4028"/>
                      <a:pt x="2352" y="4050"/>
                      <a:pt x="2392" y="4050"/>
                    </a:cubicBezTo>
                    <a:cubicBezTo>
                      <a:pt x="2442" y="4050"/>
                      <a:pt x="2494" y="4016"/>
                      <a:pt x="2487" y="3957"/>
                    </a:cubicBezTo>
                    <a:cubicBezTo>
                      <a:pt x="2416" y="2373"/>
                      <a:pt x="1452" y="790"/>
                      <a:pt x="94" y="16"/>
                    </a:cubicBezTo>
                    <a:cubicBezTo>
                      <a:pt x="80" y="5"/>
                      <a:pt x="67" y="0"/>
                      <a:pt x="5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6" name="Google Shape;5876;p48"/>
              <p:cNvSpPr/>
              <p:nvPr/>
            </p:nvSpPr>
            <p:spPr>
              <a:xfrm>
                <a:off x="8453525" y="1764278"/>
                <a:ext cx="10481" cy="17701"/>
              </a:xfrm>
              <a:custGeom>
                <a:avLst/>
                <a:gdLst/>
                <a:ahLst/>
                <a:cxnLst/>
                <a:rect l="l" t="t" r="r" b="b"/>
                <a:pathLst>
                  <a:path w="331" h="559" extrusionOk="0">
                    <a:moveTo>
                      <a:pt x="132" y="0"/>
                    </a:moveTo>
                    <a:cubicBezTo>
                      <a:pt x="70" y="0"/>
                      <a:pt x="0" y="77"/>
                      <a:pt x="33" y="159"/>
                    </a:cubicBezTo>
                    <a:cubicBezTo>
                      <a:pt x="93" y="278"/>
                      <a:pt x="116" y="385"/>
                      <a:pt x="140" y="505"/>
                    </a:cubicBezTo>
                    <a:cubicBezTo>
                      <a:pt x="146" y="540"/>
                      <a:pt x="179" y="558"/>
                      <a:pt x="212" y="558"/>
                    </a:cubicBezTo>
                    <a:cubicBezTo>
                      <a:pt x="244" y="558"/>
                      <a:pt x="277" y="540"/>
                      <a:pt x="283" y="505"/>
                    </a:cubicBezTo>
                    <a:cubicBezTo>
                      <a:pt x="331" y="338"/>
                      <a:pt x="271" y="207"/>
                      <a:pt x="200" y="52"/>
                    </a:cubicBezTo>
                    <a:cubicBezTo>
                      <a:pt x="185" y="15"/>
                      <a:pt x="159" y="0"/>
                      <a:pt x="13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7" name="Google Shape;5877;p48"/>
              <p:cNvSpPr/>
              <p:nvPr/>
            </p:nvSpPr>
            <p:spPr>
              <a:xfrm>
                <a:off x="8123577" y="1886757"/>
                <a:ext cx="326498" cy="228400"/>
              </a:xfrm>
              <a:custGeom>
                <a:avLst/>
                <a:gdLst/>
                <a:ahLst/>
                <a:cxnLst/>
                <a:rect l="l" t="t" r="r" b="b"/>
                <a:pathLst>
                  <a:path w="10311" h="7213" extrusionOk="0">
                    <a:moveTo>
                      <a:pt x="10166" y="0"/>
                    </a:moveTo>
                    <a:cubicBezTo>
                      <a:pt x="10138" y="0"/>
                      <a:pt x="10108" y="18"/>
                      <a:pt x="10108" y="54"/>
                    </a:cubicBezTo>
                    <a:cubicBezTo>
                      <a:pt x="9977" y="2792"/>
                      <a:pt x="8572" y="5185"/>
                      <a:pt x="5881" y="6126"/>
                    </a:cubicBezTo>
                    <a:cubicBezTo>
                      <a:pt x="5406" y="6290"/>
                      <a:pt x="4944" y="6365"/>
                      <a:pt x="4497" y="6365"/>
                    </a:cubicBezTo>
                    <a:cubicBezTo>
                      <a:pt x="2906" y="6365"/>
                      <a:pt x="1499" y="5420"/>
                      <a:pt x="309" y="4221"/>
                    </a:cubicBezTo>
                    <a:cubicBezTo>
                      <a:pt x="282" y="4187"/>
                      <a:pt x="245" y="4173"/>
                      <a:pt x="206" y="4173"/>
                    </a:cubicBezTo>
                    <a:cubicBezTo>
                      <a:pt x="108" y="4173"/>
                      <a:pt x="1" y="4268"/>
                      <a:pt x="35" y="4387"/>
                    </a:cubicBezTo>
                    <a:cubicBezTo>
                      <a:pt x="666" y="6187"/>
                      <a:pt x="2423" y="7213"/>
                      <a:pt x="4256" y="7213"/>
                    </a:cubicBezTo>
                    <a:cubicBezTo>
                      <a:pt x="4776" y="7213"/>
                      <a:pt x="5302" y="7130"/>
                      <a:pt x="5810" y="6959"/>
                    </a:cubicBezTo>
                    <a:cubicBezTo>
                      <a:pt x="8822" y="5923"/>
                      <a:pt x="10310" y="3090"/>
                      <a:pt x="10215" y="54"/>
                    </a:cubicBezTo>
                    <a:cubicBezTo>
                      <a:pt x="10221" y="18"/>
                      <a:pt x="10194" y="0"/>
                      <a:pt x="1016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8" name="Google Shape;5878;p48"/>
              <p:cNvSpPr/>
              <p:nvPr/>
            </p:nvSpPr>
            <p:spPr>
              <a:xfrm>
                <a:off x="8193398" y="1915192"/>
                <a:ext cx="46864" cy="47497"/>
              </a:xfrm>
              <a:custGeom>
                <a:avLst/>
                <a:gdLst/>
                <a:ahLst/>
                <a:cxnLst/>
                <a:rect l="l" t="t" r="r" b="b"/>
                <a:pathLst>
                  <a:path w="1480" h="1500" extrusionOk="0">
                    <a:moveTo>
                      <a:pt x="795" y="1"/>
                    </a:moveTo>
                    <a:cubicBezTo>
                      <a:pt x="648" y="1"/>
                      <a:pt x="518" y="61"/>
                      <a:pt x="419" y="155"/>
                    </a:cubicBezTo>
                    <a:lnTo>
                      <a:pt x="419" y="155"/>
                    </a:lnTo>
                    <a:cubicBezTo>
                      <a:pt x="0" y="387"/>
                      <a:pt x="39" y="1106"/>
                      <a:pt x="509" y="1299"/>
                    </a:cubicBezTo>
                    <a:cubicBezTo>
                      <a:pt x="559" y="1319"/>
                      <a:pt x="604" y="1329"/>
                      <a:pt x="643" y="1331"/>
                    </a:cubicBezTo>
                    <a:lnTo>
                      <a:pt x="643" y="1331"/>
                    </a:lnTo>
                    <a:cubicBezTo>
                      <a:pt x="734" y="1407"/>
                      <a:pt x="845" y="1463"/>
                      <a:pt x="973" y="1489"/>
                    </a:cubicBezTo>
                    <a:cubicBezTo>
                      <a:pt x="1009" y="1496"/>
                      <a:pt x="1043" y="1500"/>
                      <a:pt x="1074" y="1500"/>
                    </a:cubicBezTo>
                    <a:cubicBezTo>
                      <a:pt x="1265" y="1500"/>
                      <a:pt x="1366" y="1372"/>
                      <a:pt x="1402" y="1196"/>
                    </a:cubicBezTo>
                    <a:lnTo>
                      <a:pt x="1402" y="1196"/>
                    </a:lnTo>
                    <a:cubicBezTo>
                      <a:pt x="1456" y="1098"/>
                      <a:pt x="1480" y="982"/>
                      <a:pt x="1473" y="870"/>
                    </a:cubicBezTo>
                    <a:cubicBezTo>
                      <a:pt x="1465" y="729"/>
                      <a:pt x="1412" y="583"/>
                      <a:pt x="1328" y="457"/>
                    </a:cubicBezTo>
                    <a:lnTo>
                      <a:pt x="1328" y="457"/>
                    </a:lnTo>
                    <a:cubicBezTo>
                      <a:pt x="1265" y="251"/>
                      <a:pt x="1134" y="72"/>
                      <a:pt x="966" y="35"/>
                    </a:cubicBezTo>
                    <a:lnTo>
                      <a:pt x="966" y="35"/>
                    </a:lnTo>
                    <a:cubicBezTo>
                      <a:pt x="914" y="13"/>
                      <a:pt x="857" y="1"/>
                      <a:pt x="79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9" name="Google Shape;5879;p48"/>
              <p:cNvSpPr/>
              <p:nvPr/>
            </p:nvSpPr>
            <p:spPr>
              <a:xfrm>
                <a:off x="8266037" y="1882166"/>
                <a:ext cx="44299" cy="65072"/>
              </a:xfrm>
              <a:custGeom>
                <a:avLst/>
                <a:gdLst/>
                <a:ahLst/>
                <a:cxnLst/>
                <a:rect l="l" t="t" r="r" b="b"/>
                <a:pathLst>
                  <a:path w="1399" h="2055" extrusionOk="0">
                    <a:moveTo>
                      <a:pt x="706" y="1"/>
                    </a:moveTo>
                    <a:cubicBezTo>
                      <a:pt x="658" y="1"/>
                      <a:pt x="610" y="7"/>
                      <a:pt x="561" y="20"/>
                    </a:cubicBezTo>
                    <a:cubicBezTo>
                      <a:pt x="299" y="91"/>
                      <a:pt x="144" y="330"/>
                      <a:pt x="72" y="568"/>
                    </a:cubicBezTo>
                    <a:cubicBezTo>
                      <a:pt x="1" y="801"/>
                      <a:pt x="0" y="1147"/>
                      <a:pt x="112" y="1412"/>
                    </a:cubicBezTo>
                    <a:lnTo>
                      <a:pt x="112" y="1412"/>
                    </a:lnTo>
                    <a:cubicBezTo>
                      <a:pt x="147" y="1698"/>
                      <a:pt x="284" y="1949"/>
                      <a:pt x="537" y="2032"/>
                    </a:cubicBezTo>
                    <a:cubicBezTo>
                      <a:pt x="587" y="2048"/>
                      <a:pt x="636" y="2055"/>
                      <a:pt x="682" y="2055"/>
                    </a:cubicBezTo>
                    <a:cubicBezTo>
                      <a:pt x="1059" y="2055"/>
                      <a:pt x="1284" y="1574"/>
                      <a:pt x="1358" y="1234"/>
                    </a:cubicBezTo>
                    <a:cubicBezTo>
                      <a:pt x="1371" y="1171"/>
                      <a:pt x="1374" y="1103"/>
                      <a:pt x="1370" y="1033"/>
                    </a:cubicBezTo>
                    <a:lnTo>
                      <a:pt x="1370" y="1033"/>
                    </a:lnTo>
                    <a:cubicBezTo>
                      <a:pt x="1399" y="864"/>
                      <a:pt x="1384" y="684"/>
                      <a:pt x="1334" y="520"/>
                    </a:cubicBezTo>
                    <a:cubicBezTo>
                      <a:pt x="1263" y="243"/>
                      <a:pt x="1005" y="1"/>
                      <a:pt x="70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0" name="Google Shape;5880;p48"/>
              <p:cNvSpPr/>
              <p:nvPr/>
            </p:nvSpPr>
            <p:spPr>
              <a:xfrm>
                <a:off x="7792902" y="1886409"/>
                <a:ext cx="79068" cy="107661"/>
              </a:xfrm>
              <a:custGeom>
                <a:avLst/>
                <a:gdLst/>
                <a:ahLst/>
                <a:cxnLst/>
                <a:rect l="l" t="t" r="r" b="b"/>
                <a:pathLst>
                  <a:path w="2497" h="3400" extrusionOk="0">
                    <a:moveTo>
                      <a:pt x="129" y="1"/>
                    </a:moveTo>
                    <a:cubicBezTo>
                      <a:pt x="95" y="1"/>
                      <a:pt x="60" y="21"/>
                      <a:pt x="60" y="65"/>
                    </a:cubicBezTo>
                    <a:cubicBezTo>
                      <a:pt x="1" y="958"/>
                      <a:pt x="48" y="1362"/>
                      <a:pt x="644" y="2041"/>
                    </a:cubicBezTo>
                    <a:cubicBezTo>
                      <a:pt x="917" y="2374"/>
                      <a:pt x="1298" y="2660"/>
                      <a:pt x="1632" y="2922"/>
                    </a:cubicBezTo>
                    <a:cubicBezTo>
                      <a:pt x="1858" y="3101"/>
                      <a:pt x="2072" y="3375"/>
                      <a:pt x="2346" y="3398"/>
                    </a:cubicBezTo>
                    <a:cubicBezTo>
                      <a:pt x="2350" y="3399"/>
                      <a:pt x="2354" y="3399"/>
                      <a:pt x="2358" y="3399"/>
                    </a:cubicBezTo>
                    <a:cubicBezTo>
                      <a:pt x="2436" y="3399"/>
                      <a:pt x="2496" y="3289"/>
                      <a:pt x="2406" y="3255"/>
                    </a:cubicBezTo>
                    <a:cubicBezTo>
                      <a:pt x="2203" y="3148"/>
                      <a:pt x="1989" y="2851"/>
                      <a:pt x="1810" y="2696"/>
                    </a:cubicBezTo>
                    <a:cubicBezTo>
                      <a:pt x="1560" y="2482"/>
                      <a:pt x="1275" y="2303"/>
                      <a:pt x="1025" y="2077"/>
                    </a:cubicBezTo>
                    <a:cubicBezTo>
                      <a:pt x="798" y="1862"/>
                      <a:pt x="560" y="1612"/>
                      <a:pt x="382" y="1350"/>
                    </a:cubicBezTo>
                    <a:cubicBezTo>
                      <a:pt x="132" y="946"/>
                      <a:pt x="191" y="493"/>
                      <a:pt x="191" y="53"/>
                    </a:cubicBezTo>
                    <a:cubicBezTo>
                      <a:pt x="191" y="18"/>
                      <a:pt x="161" y="1"/>
                      <a:pt x="12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1" name="Google Shape;5881;p48"/>
              <p:cNvSpPr/>
              <p:nvPr/>
            </p:nvSpPr>
            <p:spPr>
              <a:xfrm>
                <a:off x="8132222" y="2266861"/>
                <a:ext cx="66750" cy="100188"/>
              </a:xfrm>
              <a:custGeom>
                <a:avLst/>
                <a:gdLst/>
                <a:ahLst/>
                <a:cxnLst/>
                <a:rect l="l" t="t" r="r" b="b"/>
                <a:pathLst>
                  <a:path w="2108" h="3164" extrusionOk="0">
                    <a:moveTo>
                      <a:pt x="84" y="0"/>
                    </a:moveTo>
                    <a:cubicBezTo>
                      <a:pt x="41" y="0"/>
                      <a:pt x="0" y="31"/>
                      <a:pt x="0" y="87"/>
                    </a:cubicBezTo>
                    <a:cubicBezTo>
                      <a:pt x="12" y="563"/>
                      <a:pt x="465" y="1206"/>
                      <a:pt x="762" y="1563"/>
                    </a:cubicBezTo>
                    <a:cubicBezTo>
                      <a:pt x="1119" y="2016"/>
                      <a:pt x="1631" y="2575"/>
                      <a:pt x="1858" y="3099"/>
                    </a:cubicBezTo>
                    <a:cubicBezTo>
                      <a:pt x="1880" y="3145"/>
                      <a:pt x="1920" y="3164"/>
                      <a:pt x="1961" y="3164"/>
                    </a:cubicBezTo>
                    <a:cubicBezTo>
                      <a:pt x="2028" y="3164"/>
                      <a:pt x="2096" y="3113"/>
                      <a:pt x="2096" y="3040"/>
                    </a:cubicBezTo>
                    <a:cubicBezTo>
                      <a:pt x="2108" y="2575"/>
                      <a:pt x="1655" y="2099"/>
                      <a:pt x="1429" y="1730"/>
                    </a:cubicBezTo>
                    <a:cubicBezTo>
                      <a:pt x="1250" y="1432"/>
                      <a:pt x="977" y="1218"/>
                      <a:pt x="786" y="920"/>
                    </a:cubicBezTo>
                    <a:cubicBezTo>
                      <a:pt x="584" y="623"/>
                      <a:pt x="369" y="349"/>
                      <a:pt x="167" y="51"/>
                    </a:cubicBezTo>
                    <a:cubicBezTo>
                      <a:pt x="147" y="16"/>
                      <a:pt x="115" y="0"/>
                      <a:pt x="8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2" name="Google Shape;5882;p48"/>
              <p:cNvSpPr/>
              <p:nvPr/>
            </p:nvSpPr>
            <p:spPr>
              <a:xfrm>
                <a:off x="8215975" y="2392127"/>
                <a:ext cx="42178" cy="58169"/>
              </a:xfrm>
              <a:custGeom>
                <a:avLst/>
                <a:gdLst/>
                <a:ahLst/>
                <a:cxnLst/>
                <a:rect l="l" t="t" r="r" b="b"/>
                <a:pathLst>
                  <a:path w="1332" h="1837" extrusionOk="0">
                    <a:moveTo>
                      <a:pt x="285" y="1"/>
                    </a:moveTo>
                    <a:cubicBezTo>
                      <a:pt x="140" y="1"/>
                      <a:pt x="0" y="113"/>
                      <a:pt x="58" y="286"/>
                    </a:cubicBezTo>
                    <a:cubicBezTo>
                      <a:pt x="201" y="655"/>
                      <a:pt x="379" y="1012"/>
                      <a:pt x="570" y="1346"/>
                    </a:cubicBezTo>
                    <a:cubicBezTo>
                      <a:pt x="683" y="1527"/>
                      <a:pt x="850" y="1837"/>
                      <a:pt x="1091" y="1837"/>
                    </a:cubicBezTo>
                    <a:cubicBezTo>
                      <a:pt x="1103" y="1837"/>
                      <a:pt x="1116" y="1836"/>
                      <a:pt x="1130" y="1834"/>
                    </a:cubicBezTo>
                    <a:cubicBezTo>
                      <a:pt x="1272" y="1822"/>
                      <a:pt x="1332" y="1691"/>
                      <a:pt x="1237" y="1584"/>
                    </a:cubicBezTo>
                    <a:cubicBezTo>
                      <a:pt x="1094" y="1405"/>
                      <a:pt x="1046" y="1227"/>
                      <a:pt x="951" y="1000"/>
                    </a:cubicBezTo>
                    <a:cubicBezTo>
                      <a:pt x="820" y="703"/>
                      <a:pt x="641" y="453"/>
                      <a:pt x="522" y="155"/>
                    </a:cubicBezTo>
                    <a:cubicBezTo>
                      <a:pt x="476" y="47"/>
                      <a:pt x="379" y="1"/>
                      <a:pt x="28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3" name="Google Shape;5883;p48"/>
              <p:cNvSpPr/>
              <p:nvPr/>
            </p:nvSpPr>
            <p:spPr>
              <a:xfrm>
                <a:off x="8288171" y="2517519"/>
                <a:ext cx="23337" cy="27010"/>
              </a:xfrm>
              <a:custGeom>
                <a:avLst/>
                <a:gdLst/>
                <a:ahLst/>
                <a:cxnLst/>
                <a:rect l="l" t="t" r="r" b="b"/>
                <a:pathLst>
                  <a:path w="737" h="853" extrusionOk="0">
                    <a:moveTo>
                      <a:pt x="222" y="1"/>
                    </a:moveTo>
                    <a:cubicBezTo>
                      <a:pt x="107" y="1"/>
                      <a:pt x="0" y="155"/>
                      <a:pt x="100" y="255"/>
                    </a:cubicBezTo>
                    <a:cubicBezTo>
                      <a:pt x="278" y="434"/>
                      <a:pt x="374" y="672"/>
                      <a:pt x="576" y="839"/>
                    </a:cubicBezTo>
                    <a:cubicBezTo>
                      <a:pt x="592" y="848"/>
                      <a:pt x="611" y="853"/>
                      <a:pt x="631" y="853"/>
                    </a:cubicBezTo>
                    <a:cubicBezTo>
                      <a:pt x="684" y="853"/>
                      <a:pt x="736" y="819"/>
                      <a:pt x="719" y="767"/>
                    </a:cubicBezTo>
                    <a:cubicBezTo>
                      <a:pt x="612" y="505"/>
                      <a:pt x="505" y="255"/>
                      <a:pt x="326" y="53"/>
                    </a:cubicBezTo>
                    <a:cubicBezTo>
                      <a:pt x="295" y="16"/>
                      <a:pt x="258" y="1"/>
                      <a:pt x="22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4" name="Google Shape;5884;p48"/>
              <p:cNvSpPr/>
              <p:nvPr/>
            </p:nvSpPr>
            <p:spPr>
              <a:xfrm>
                <a:off x="8350487" y="2612229"/>
                <a:ext cx="49049" cy="63932"/>
              </a:xfrm>
              <a:custGeom>
                <a:avLst/>
                <a:gdLst/>
                <a:ahLst/>
                <a:cxnLst/>
                <a:rect l="l" t="t" r="r" b="b"/>
                <a:pathLst>
                  <a:path w="1549" h="2019" extrusionOk="0">
                    <a:moveTo>
                      <a:pt x="139" y="0"/>
                    </a:moveTo>
                    <a:cubicBezTo>
                      <a:pt x="63" y="0"/>
                      <a:pt x="1" y="101"/>
                      <a:pt x="72" y="181"/>
                    </a:cubicBezTo>
                    <a:cubicBezTo>
                      <a:pt x="322" y="491"/>
                      <a:pt x="453" y="872"/>
                      <a:pt x="692" y="1181"/>
                    </a:cubicBezTo>
                    <a:cubicBezTo>
                      <a:pt x="799" y="1312"/>
                      <a:pt x="930" y="1407"/>
                      <a:pt x="1025" y="1538"/>
                    </a:cubicBezTo>
                    <a:cubicBezTo>
                      <a:pt x="1132" y="1681"/>
                      <a:pt x="1192" y="1848"/>
                      <a:pt x="1323" y="1979"/>
                    </a:cubicBezTo>
                    <a:cubicBezTo>
                      <a:pt x="1351" y="2007"/>
                      <a:pt x="1380" y="2019"/>
                      <a:pt x="1408" y="2019"/>
                    </a:cubicBezTo>
                    <a:cubicBezTo>
                      <a:pt x="1486" y="2019"/>
                      <a:pt x="1548" y="1924"/>
                      <a:pt x="1513" y="1836"/>
                    </a:cubicBezTo>
                    <a:cubicBezTo>
                      <a:pt x="1370" y="1491"/>
                      <a:pt x="1156" y="1300"/>
                      <a:pt x="918" y="1026"/>
                    </a:cubicBezTo>
                    <a:cubicBezTo>
                      <a:pt x="656" y="729"/>
                      <a:pt x="501" y="348"/>
                      <a:pt x="215" y="38"/>
                    </a:cubicBezTo>
                    <a:cubicBezTo>
                      <a:pt x="191" y="11"/>
                      <a:pt x="165" y="0"/>
                      <a:pt x="13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5" name="Google Shape;5885;p48"/>
              <p:cNvSpPr/>
              <p:nvPr/>
            </p:nvSpPr>
            <p:spPr>
              <a:xfrm>
                <a:off x="8222562" y="2255493"/>
                <a:ext cx="29195" cy="39771"/>
              </a:xfrm>
              <a:custGeom>
                <a:avLst/>
                <a:gdLst/>
                <a:ahLst/>
                <a:cxnLst/>
                <a:rect l="l" t="t" r="r" b="b"/>
                <a:pathLst>
                  <a:path w="922" h="1256" extrusionOk="0">
                    <a:moveTo>
                      <a:pt x="188" y="0"/>
                    </a:moveTo>
                    <a:cubicBezTo>
                      <a:pt x="96" y="0"/>
                      <a:pt x="1" y="104"/>
                      <a:pt x="76" y="196"/>
                    </a:cubicBezTo>
                    <a:cubicBezTo>
                      <a:pt x="302" y="505"/>
                      <a:pt x="588" y="791"/>
                      <a:pt x="660" y="1196"/>
                    </a:cubicBezTo>
                    <a:cubicBezTo>
                      <a:pt x="660" y="1244"/>
                      <a:pt x="707" y="1255"/>
                      <a:pt x="731" y="1255"/>
                    </a:cubicBezTo>
                    <a:lnTo>
                      <a:pt x="826" y="1255"/>
                    </a:lnTo>
                    <a:cubicBezTo>
                      <a:pt x="886" y="1255"/>
                      <a:pt x="922" y="1160"/>
                      <a:pt x="850" y="1136"/>
                    </a:cubicBezTo>
                    <a:cubicBezTo>
                      <a:pt x="827" y="1125"/>
                      <a:pt x="813" y="1116"/>
                      <a:pt x="798" y="1109"/>
                    </a:cubicBezTo>
                    <a:lnTo>
                      <a:pt x="798" y="1109"/>
                    </a:lnTo>
                    <a:cubicBezTo>
                      <a:pt x="757" y="707"/>
                      <a:pt x="496" y="408"/>
                      <a:pt x="291" y="65"/>
                    </a:cubicBezTo>
                    <a:cubicBezTo>
                      <a:pt x="266" y="19"/>
                      <a:pt x="227" y="0"/>
                      <a:pt x="18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6" name="Google Shape;5886;p48"/>
              <p:cNvSpPr/>
              <p:nvPr/>
            </p:nvSpPr>
            <p:spPr>
              <a:xfrm>
                <a:off x="8300995" y="2370690"/>
                <a:ext cx="27517" cy="34610"/>
              </a:xfrm>
              <a:custGeom>
                <a:avLst/>
                <a:gdLst/>
                <a:ahLst/>
                <a:cxnLst/>
                <a:rect l="l" t="t" r="r" b="b"/>
                <a:pathLst>
                  <a:path w="869" h="1093" extrusionOk="0">
                    <a:moveTo>
                      <a:pt x="234" y="1"/>
                    </a:moveTo>
                    <a:cubicBezTo>
                      <a:pt x="112" y="1"/>
                      <a:pt x="0" y="164"/>
                      <a:pt x="111" y="284"/>
                    </a:cubicBezTo>
                    <a:cubicBezTo>
                      <a:pt x="338" y="499"/>
                      <a:pt x="409" y="915"/>
                      <a:pt x="707" y="1082"/>
                    </a:cubicBezTo>
                    <a:cubicBezTo>
                      <a:pt x="724" y="1089"/>
                      <a:pt x="741" y="1093"/>
                      <a:pt x="757" y="1093"/>
                    </a:cubicBezTo>
                    <a:cubicBezTo>
                      <a:pt x="819" y="1093"/>
                      <a:pt x="869" y="1041"/>
                      <a:pt x="850" y="975"/>
                    </a:cubicBezTo>
                    <a:cubicBezTo>
                      <a:pt x="790" y="820"/>
                      <a:pt x="695" y="642"/>
                      <a:pt x="623" y="475"/>
                    </a:cubicBezTo>
                    <a:cubicBezTo>
                      <a:pt x="564" y="308"/>
                      <a:pt x="457" y="177"/>
                      <a:pt x="338" y="46"/>
                    </a:cubicBezTo>
                    <a:cubicBezTo>
                      <a:pt x="306" y="14"/>
                      <a:pt x="270" y="1"/>
                      <a:pt x="23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7" name="Google Shape;5887;p48"/>
              <p:cNvSpPr/>
              <p:nvPr/>
            </p:nvSpPr>
            <p:spPr>
              <a:xfrm>
                <a:off x="8378036" y="2490003"/>
                <a:ext cx="56205" cy="87649"/>
              </a:xfrm>
              <a:custGeom>
                <a:avLst/>
                <a:gdLst/>
                <a:ahLst/>
                <a:cxnLst/>
                <a:rect l="l" t="t" r="r" b="b"/>
                <a:pathLst>
                  <a:path w="1775" h="2768" extrusionOk="0">
                    <a:moveTo>
                      <a:pt x="103" y="0"/>
                    </a:moveTo>
                    <a:cubicBezTo>
                      <a:pt x="61" y="0"/>
                      <a:pt x="24" y="30"/>
                      <a:pt x="24" y="88"/>
                    </a:cubicBezTo>
                    <a:cubicBezTo>
                      <a:pt x="0" y="291"/>
                      <a:pt x="48" y="386"/>
                      <a:pt x="155" y="541"/>
                    </a:cubicBezTo>
                    <a:cubicBezTo>
                      <a:pt x="381" y="874"/>
                      <a:pt x="476" y="1255"/>
                      <a:pt x="715" y="1588"/>
                    </a:cubicBezTo>
                    <a:cubicBezTo>
                      <a:pt x="893" y="1850"/>
                      <a:pt x="1000" y="2136"/>
                      <a:pt x="1167" y="2410"/>
                    </a:cubicBezTo>
                    <a:cubicBezTo>
                      <a:pt x="1274" y="2589"/>
                      <a:pt x="1357" y="2743"/>
                      <a:pt x="1584" y="2767"/>
                    </a:cubicBezTo>
                    <a:cubicBezTo>
                      <a:pt x="1691" y="2767"/>
                      <a:pt x="1774" y="2624"/>
                      <a:pt x="1715" y="2541"/>
                    </a:cubicBezTo>
                    <a:cubicBezTo>
                      <a:pt x="1477" y="2208"/>
                      <a:pt x="1346" y="1827"/>
                      <a:pt x="1096" y="1493"/>
                    </a:cubicBezTo>
                    <a:cubicBezTo>
                      <a:pt x="893" y="1243"/>
                      <a:pt x="774" y="993"/>
                      <a:pt x="619" y="719"/>
                    </a:cubicBezTo>
                    <a:cubicBezTo>
                      <a:pt x="476" y="493"/>
                      <a:pt x="226" y="362"/>
                      <a:pt x="214" y="100"/>
                    </a:cubicBezTo>
                    <a:cubicBezTo>
                      <a:pt x="196" y="33"/>
                      <a:pt x="147" y="0"/>
                      <a:pt x="10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8" name="Google Shape;5888;p48"/>
              <p:cNvSpPr/>
              <p:nvPr/>
            </p:nvSpPr>
            <p:spPr>
              <a:xfrm>
                <a:off x="8351596" y="2328069"/>
                <a:ext cx="30588" cy="40278"/>
              </a:xfrm>
              <a:custGeom>
                <a:avLst/>
                <a:gdLst/>
                <a:ahLst/>
                <a:cxnLst/>
                <a:rect l="l" t="t" r="r" b="b"/>
                <a:pathLst>
                  <a:path w="966" h="1272" extrusionOk="0">
                    <a:moveTo>
                      <a:pt x="225" y="0"/>
                    </a:moveTo>
                    <a:cubicBezTo>
                      <a:pt x="109" y="0"/>
                      <a:pt x="0" y="107"/>
                      <a:pt x="85" y="225"/>
                    </a:cubicBezTo>
                    <a:cubicBezTo>
                      <a:pt x="216" y="404"/>
                      <a:pt x="347" y="571"/>
                      <a:pt x="466" y="761"/>
                    </a:cubicBezTo>
                    <a:cubicBezTo>
                      <a:pt x="573" y="940"/>
                      <a:pt x="645" y="1118"/>
                      <a:pt x="799" y="1249"/>
                    </a:cubicBezTo>
                    <a:cubicBezTo>
                      <a:pt x="815" y="1265"/>
                      <a:pt x="834" y="1271"/>
                      <a:pt x="853" y="1271"/>
                    </a:cubicBezTo>
                    <a:cubicBezTo>
                      <a:pt x="909" y="1271"/>
                      <a:pt x="966" y="1216"/>
                      <a:pt x="930" y="1154"/>
                    </a:cubicBezTo>
                    <a:cubicBezTo>
                      <a:pt x="811" y="976"/>
                      <a:pt x="823" y="761"/>
                      <a:pt x="716" y="571"/>
                    </a:cubicBezTo>
                    <a:cubicBezTo>
                      <a:pt x="609" y="392"/>
                      <a:pt x="478" y="225"/>
                      <a:pt x="359" y="59"/>
                    </a:cubicBezTo>
                    <a:cubicBezTo>
                      <a:pt x="321" y="18"/>
                      <a:pt x="273" y="0"/>
                      <a:pt x="22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9" name="Google Shape;5889;p48"/>
              <p:cNvSpPr/>
              <p:nvPr/>
            </p:nvSpPr>
            <p:spPr>
              <a:xfrm>
                <a:off x="8411949" y="2356916"/>
                <a:ext cx="46738" cy="78593"/>
              </a:xfrm>
              <a:custGeom>
                <a:avLst/>
                <a:gdLst/>
                <a:ahLst/>
                <a:cxnLst/>
                <a:rect l="l" t="t" r="r" b="b"/>
                <a:pathLst>
                  <a:path w="1476" h="2482" extrusionOk="0">
                    <a:moveTo>
                      <a:pt x="94" y="1"/>
                    </a:moveTo>
                    <a:cubicBezTo>
                      <a:pt x="45" y="1"/>
                      <a:pt x="1" y="45"/>
                      <a:pt x="25" y="100"/>
                    </a:cubicBezTo>
                    <a:cubicBezTo>
                      <a:pt x="167" y="529"/>
                      <a:pt x="239" y="981"/>
                      <a:pt x="465" y="1398"/>
                    </a:cubicBezTo>
                    <a:cubicBezTo>
                      <a:pt x="691" y="1803"/>
                      <a:pt x="977" y="2148"/>
                      <a:pt x="1298" y="2458"/>
                    </a:cubicBezTo>
                    <a:cubicBezTo>
                      <a:pt x="1315" y="2474"/>
                      <a:pt x="1334" y="2481"/>
                      <a:pt x="1353" y="2481"/>
                    </a:cubicBezTo>
                    <a:cubicBezTo>
                      <a:pt x="1416" y="2481"/>
                      <a:pt x="1475" y="2405"/>
                      <a:pt x="1429" y="2351"/>
                    </a:cubicBezTo>
                    <a:cubicBezTo>
                      <a:pt x="1179" y="1993"/>
                      <a:pt x="882" y="1648"/>
                      <a:pt x="679" y="1279"/>
                    </a:cubicBezTo>
                    <a:cubicBezTo>
                      <a:pt x="453" y="898"/>
                      <a:pt x="382" y="446"/>
                      <a:pt x="167" y="41"/>
                    </a:cubicBezTo>
                    <a:cubicBezTo>
                      <a:pt x="147" y="12"/>
                      <a:pt x="120" y="1"/>
                      <a:pt x="9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0" name="Google Shape;5890;p48"/>
              <p:cNvSpPr/>
              <p:nvPr/>
            </p:nvSpPr>
            <p:spPr>
              <a:xfrm>
                <a:off x="8395293" y="2427845"/>
                <a:ext cx="23464" cy="34008"/>
              </a:xfrm>
              <a:custGeom>
                <a:avLst/>
                <a:gdLst/>
                <a:ahLst/>
                <a:cxnLst/>
                <a:rect l="l" t="t" r="r" b="b"/>
                <a:pathLst>
                  <a:path w="741" h="1074" extrusionOk="0">
                    <a:moveTo>
                      <a:pt x="199" y="1"/>
                    </a:moveTo>
                    <a:cubicBezTo>
                      <a:pt x="101" y="1"/>
                      <a:pt x="1" y="107"/>
                      <a:pt x="74" y="230"/>
                    </a:cubicBezTo>
                    <a:cubicBezTo>
                      <a:pt x="217" y="503"/>
                      <a:pt x="396" y="765"/>
                      <a:pt x="551" y="1039"/>
                    </a:cubicBezTo>
                    <a:cubicBezTo>
                      <a:pt x="560" y="1063"/>
                      <a:pt x="583" y="1074"/>
                      <a:pt x="608" y="1074"/>
                    </a:cubicBezTo>
                    <a:cubicBezTo>
                      <a:pt x="643" y="1074"/>
                      <a:pt x="681" y="1051"/>
                      <a:pt x="681" y="1015"/>
                    </a:cubicBezTo>
                    <a:cubicBezTo>
                      <a:pt x="741" y="658"/>
                      <a:pt x="455" y="372"/>
                      <a:pt x="312" y="75"/>
                    </a:cubicBezTo>
                    <a:cubicBezTo>
                      <a:pt x="286" y="23"/>
                      <a:pt x="243" y="1"/>
                      <a:pt x="19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1" name="Google Shape;5891;p48"/>
              <p:cNvSpPr/>
              <p:nvPr/>
            </p:nvSpPr>
            <p:spPr>
              <a:xfrm>
                <a:off x="8456818" y="2311698"/>
                <a:ext cx="45028" cy="53577"/>
              </a:xfrm>
              <a:custGeom>
                <a:avLst/>
                <a:gdLst/>
                <a:ahLst/>
                <a:cxnLst/>
                <a:rect l="l" t="t" r="r" b="b"/>
                <a:pathLst>
                  <a:path w="1422" h="1692" extrusionOk="0">
                    <a:moveTo>
                      <a:pt x="267" y="1"/>
                    </a:moveTo>
                    <a:cubicBezTo>
                      <a:pt x="139" y="1"/>
                      <a:pt x="1" y="87"/>
                      <a:pt x="1" y="242"/>
                    </a:cubicBezTo>
                    <a:cubicBezTo>
                      <a:pt x="1" y="564"/>
                      <a:pt x="215" y="790"/>
                      <a:pt x="393" y="1028"/>
                    </a:cubicBezTo>
                    <a:cubicBezTo>
                      <a:pt x="584" y="1266"/>
                      <a:pt x="834" y="1576"/>
                      <a:pt x="1132" y="1683"/>
                    </a:cubicBezTo>
                    <a:cubicBezTo>
                      <a:pt x="1148" y="1689"/>
                      <a:pt x="1165" y="1692"/>
                      <a:pt x="1183" y="1692"/>
                    </a:cubicBezTo>
                    <a:cubicBezTo>
                      <a:pt x="1301" y="1692"/>
                      <a:pt x="1422" y="1559"/>
                      <a:pt x="1370" y="1445"/>
                    </a:cubicBezTo>
                    <a:cubicBezTo>
                      <a:pt x="1286" y="1207"/>
                      <a:pt x="1072" y="981"/>
                      <a:pt x="929" y="790"/>
                    </a:cubicBezTo>
                    <a:cubicBezTo>
                      <a:pt x="774" y="612"/>
                      <a:pt x="513" y="397"/>
                      <a:pt x="477" y="159"/>
                    </a:cubicBezTo>
                    <a:cubicBezTo>
                      <a:pt x="456" y="51"/>
                      <a:pt x="364" y="1"/>
                      <a:pt x="26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2" name="Google Shape;5892;p48"/>
              <p:cNvSpPr/>
              <p:nvPr/>
            </p:nvSpPr>
            <p:spPr>
              <a:xfrm>
                <a:off x="8536297" y="2295708"/>
                <a:ext cx="77199" cy="112569"/>
              </a:xfrm>
              <a:custGeom>
                <a:avLst/>
                <a:gdLst/>
                <a:ahLst/>
                <a:cxnLst/>
                <a:rect l="l" t="t" r="r" b="b"/>
                <a:pathLst>
                  <a:path w="2438" h="3555" extrusionOk="0">
                    <a:moveTo>
                      <a:pt x="158" y="0"/>
                    </a:moveTo>
                    <a:cubicBezTo>
                      <a:pt x="83" y="0"/>
                      <a:pt x="1" y="85"/>
                      <a:pt x="50" y="176"/>
                    </a:cubicBezTo>
                    <a:cubicBezTo>
                      <a:pt x="408" y="783"/>
                      <a:pt x="872" y="1319"/>
                      <a:pt x="1253" y="1902"/>
                    </a:cubicBezTo>
                    <a:cubicBezTo>
                      <a:pt x="1420" y="2140"/>
                      <a:pt x="1539" y="2414"/>
                      <a:pt x="1705" y="2652"/>
                    </a:cubicBezTo>
                    <a:cubicBezTo>
                      <a:pt x="1884" y="2926"/>
                      <a:pt x="2194" y="3164"/>
                      <a:pt x="2289" y="3498"/>
                    </a:cubicBezTo>
                    <a:cubicBezTo>
                      <a:pt x="2300" y="3536"/>
                      <a:pt x="2334" y="3555"/>
                      <a:pt x="2366" y="3555"/>
                    </a:cubicBezTo>
                    <a:cubicBezTo>
                      <a:pt x="2403" y="3555"/>
                      <a:pt x="2438" y="3530"/>
                      <a:pt x="2432" y="3486"/>
                    </a:cubicBezTo>
                    <a:cubicBezTo>
                      <a:pt x="2408" y="2974"/>
                      <a:pt x="1896" y="2462"/>
                      <a:pt x="1646" y="2045"/>
                    </a:cubicBezTo>
                    <a:cubicBezTo>
                      <a:pt x="1217" y="1355"/>
                      <a:pt x="658" y="759"/>
                      <a:pt x="241" y="57"/>
                    </a:cubicBezTo>
                    <a:cubicBezTo>
                      <a:pt x="223" y="17"/>
                      <a:pt x="191" y="0"/>
                      <a:pt x="15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3" name="Google Shape;5893;p48"/>
              <p:cNvSpPr/>
              <p:nvPr/>
            </p:nvSpPr>
            <p:spPr>
              <a:xfrm>
                <a:off x="8567233" y="2460428"/>
                <a:ext cx="36668" cy="36700"/>
              </a:xfrm>
              <a:custGeom>
                <a:avLst/>
                <a:gdLst/>
                <a:ahLst/>
                <a:cxnLst/>
                <a:rect l="l" t="t" r="r" b="b"/>
                <a:pathLst>
                  <a:path w="1158" h="1159" extrusionOk="0">
                    <a:moveTo>
                      <a:pt x="244" y="1"/>
                    </a:moveTo>
                    <a:cubicBezTo>
                      <a:pt x="111" y="1"/>
                      <a:pt x="1" y="164"/>
                      <a:pt x="121" y="284"/>
                    </a:cubicBezTo>
                    <a:cubicBezTo>
                      <a:pt x="347" y="558"/>
                      <a:pt x="574" y="939"/>
                      <a:pt x="907" y="1141"/>
                    </a:cubicBezTo>
                    <a:cubicBezTo>
                      <a:pt x="928" y="1153"/>
                      <a:pt x="951" y="1158"/>
                      <a:pt x="974" y="1158"/>
                    </a:cubicBezTo>
                    <a:cubicBezTo>
                      <a:pt x="1067" y="1158"/>
                      <a:pt x="1157" y="1070"/>
                      <a:pt x="1109" y="975"/>
                    </a:cubicBezTo>
                    <a:cubicBezTo>
                      <a:pt x="966" y="617"/>
                      <a:pt x="633" y="308"/>
                      <a:pt x="359" y="46"/>
                    </a:cubicBezTo>
                    <a:cubicBezTo>
                      <a:pt x="322" y="14"/>
                      <a:pt x="282" y="1"/>
                      <a:pt x="24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4" name="Google Shape;5894;p48"/>
              <p:cNvSpPr/>
              <p:nvPr/>
            </p:nvSpPr>
            <p:spPr>
              <a:xfrm>
                <a:off x="8576733" y="2562895"/>
                <a:ext cx="55129" cy="62127"/>
              </a:xfrm>
              <a:custGeom>
                <a:avLst/>
                <a:gdLst/>
                <a:ahLst/>
                <a:cxnLst/>
                <a:rect l="l" t="t" r="r" b="b"/>
                <a:pathLst>
                  <a:path w="1741" h="1962" extrusionOk="0">
                    <a:moveTo>
                      <a:pt x="255" y="1"/>
                    </a:moveTo>
                    <a:cubicBezTo>
                      <a:pt x="119" y="1"/>
                      <a:pt x="1" y="186"/>
                      <a:pt x="119" y="322"/>
                    </a:cubicBezTo>
                    <a:cubicBezTo>
                      <a:pt x="369" y="620"/>
                      <a:pt x="559" y="953"/>
                      <a:pt x="857" y="1215"/>
                    </a:cubicBezTo>
                    <a:cubicBezTo>
                      <a:pt x="1107" y="1453"/>
                      <a:pt x="1274" y="1775"/>
                      <a:pt x="1571" y="1953"/>
                    </a:cubicBezTo>
                    <a:cubicBezTo>
                      <a:pt x="1583" y="1959"/>
                      <a:pt x="1596" y="1962"/>
                      <a:pt x="1609" y="1962"/>
                    </a:cubicBezTo>
                    <a:cubicBezTo>
                      <a:pt x="1674" y="1962"/>
                      <a:pt x="1740" y="1894"/>
                      <a:pt x="1690" y="1834"/>
                    </a:cubicBezTo>
                    <a:cubicBezTo>
                      <a:pt x="1476" y="1549"/>
                      <a:pt x="1381" y="1203"/>
                      <a:pt x="1131" y="953"/>
                    </a:cubicBezTo>
                    <a:cubicBezTo>
                      <a:pt x="845" y="679"/>
                      <a:pt x="643" y="358"/>
                      <a:pt x="381" y="60"/>
                    </a:cubicBezTo>
                    <a:cubicBezTo>
                      <a:pt x="341" y="18"/>
                      <a:pt x="298" y="1"/>
                      <a:pt x="25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5" name="Google Shape;5895;p48"/>
              <p:cNvSpPr/>
              <p:nvPr/>
            </p:nvSpPr>
            <p:spPr>
              <a:xfrm>
                <a:off x="8495797" y="2491871"/>
                <a:ext cx="35908" cy="36795"/>
              </a:xfrm>
              <a:custGeom>
                <a:avLst/>
                <a:gdLst/>
                <a:ahLst/>
                <a:cxnLst/>
                <a:rect l="l" t="t" r="r" b="b"/>
                <a:pathLst>
                  <a:path w="1134" h="1162" extrusionOk="0">
                    <a:moveTo>
                      <a:pt x="170" y="0"/>
                    </a:moveTo>
                    <a:cubicBezTo>
                      <a:pt x="77" y="0"/>
                      <a:pt x="0" y="123"/>
                      <a:pt x="79" y="220"/>
                    </a:cubicBezTo>
                    <a:lnTo>
                      <a:pt x="484" y="708"/>
                    </a:lnTo>
                    <a:cubicBezTo>
                      <a:pt x="615" y="875"/>
                      <a:pt x="782" y="1006"/>
                      <a:pt x="960" y="1137"/>
                    </a:cubicBezTo>
                    <a:cubicBezTo>
                      <a:pt x="981" y="1154"/>
                      <a:pt x="1002" y="1161"/>
                      <a:pt x="1023" y="1161"/>
                    </a:cubicBezTo>
                    <a:cubicBezTo>
                      <a:pt x="1085" y="1161"/>
                      <a:pt x="1133" y="1089"/>
                      <a:pt x="1079" y="1017"/>
                    </a:cubicBezTo>
                    <a:cubicBezTo>
                      <a:pt x="948" y="851"/>
                      <a:pt x="841" y="684"/>
                      <a:pt x="686" y="517"/>
                    </a:cubicBezTo>
                    <a:cubicBezTo>
                      <a:pt x="544" y="363"/>
                      <a:pt x="413" y="196"/>
                      <a:pt x="270" y="53"/>
                    </a:cubicBezTo>
                    <a:cubicBezTo>
                      <a:pt x="239" y="16"/>
                      <a:pt x="203" y="0"/>
                      <a:pt x="17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6" name="Google Shape;5896;p48"/>
              <p:cNvSpPr/>
              <p:nvPr/>
            </p:nvSpPr>
            <p:spPr>
              <a:xfrm>
                <a:off x="8659663" y="2492663"/>
                <a:ext cx="57092" cy="71500"/>
              </a:xfrm>
              <a:custGeom>
                <a:avLst/>
                <a:gdLst/>
                <a:ahLst/>
                <a:cxnLst/>
                <a:rect l="l" t="t" r="r" b="b"/>
                <a:pathLst>
                  <a:path w="1803" h="2258" extrusionOk="0">
                    <a:moveTo>
                      <a:pt x="146" y="1"/>
                    </a:moveTo>
                    <a:cubicBezTo>
                      <a:pt x="73" y="1"/>
                      <a:pt x="0" y="71"/>
                      <a:pt x="60" y="147"/>
                    </a:cubicBezTo>
                    <a:cubicBezTo>
                      <a:pt x="393" y="635"/>
                      <a:pt x="786" y="1100"/>
                      <a:pt x="1072" y="1624"/>
                    </a:cubicBezTo>
                    <a:cubicBezTo>
                      <a:pt x="1226" y="1921"/>
                      <a:pt x="1346" y="2195"/>
                      <a:pt x="1703" y="2255"/>
                    </a:cubicBezTo>
                    <a:cubicBezTo>
                      <a:pt x="1711" y="2257"/>
                      <a:pt x="1719" y="2258"/>
                      <a:pt x="1726" y="2258"/>
                    </a:cubicBezTo>
                    <a:cubicBezTo>
                      <a:pt x="1790" y="2258"/>
                      <a:pt x="1803" y="2169"/>
                      <a:pt x="1738" y="2147"/>
                    </a:cubicBezTo>
                    <a:cubicBezTo>
                      <a:pt x="1369" y="2028"/>
                      <a:pt x="1203" y="1445"/>
                      <a:pt x="1000" y="1147"/>
                    </a:cubicBezTo>
                    <a:cubicBezTo>
                      <a:pt x="774" y="766"/>
                      <a:pt x="488" y="409"/>
                      <a:pt x="226" y="40"/>
                    </a:cubicBezTo>
                    <a:cubicBezTo>
                      <a:pt x="206" y="12"/>
                      <a:pt x="176" y="1"/>
                      <a:pt x="14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7" name="Google Shape;5897;p48"/>
              <p:cNvSpPr/>
              <p:nvPr/>
            </p:nvSpPr>
            <p:spPr>
              <a:xfrm>
                <a:off x="8600671" y="2241561"/>
                <a:ext cx="31348" cy="34578"/>
              </a:xfrm>
              <a:custGeom>
                <a:avLst/>
                <a:gdLst/>
                <a:ahLst/>
                <a:cxnLst/>
                <a:rect l="l" t="t" r="r" b="b"/>
                <a:pathLst>
                  <a:path w="990" h="1092" extrusionOk="0">
                    <a:moveTo>
                      <a:pt x="241" y="1"/>
                    </a:moveTo>
                    <a:cubicBezTo>
                      <a:pt x="117" y="1"/>
                      <a:pt x="0" y="161"/>
                      <a:pt x="113" y="255"/>
                    </a:cubicBezTo>
                    <a:cubicBezTo>
                      <a:pt x="387" y="493"/>
                      <a:pt x="470" y="945"/>
                      <a:pt x="827" y="1088"/>
                    </a:cubicBezTo>
                    <a:cubicBezTo>
                      <a:pt x="836" y="1091"/>
                      <a:pt x="845" y="1092"/>
                      <a:pt x="854" y="1092"/>
                    </a:cubicBezTo>
                    <a:cubicBezTo>
                      <a:pt x="935" y="1092"/>
                      <a:pt x="989" y="998"/>
                      <a:pt x="946" y="933"/>
                    </a:cubicBezTo>
                    <a:cubicBezTo>
                      <a:pt x="863" y="767"/>
                      <a:pt x="744" y="636"/>
                      <a:pt x="649" y="469"/>
                    </a:cubicBezTo>
                    <a:cubicBezTo>
                      <a:pt x="565" y="302"/>
                      <a:pt x="470" y="160"/>
                      <a:pt x="339" y="40"/>
                    </a:cubicBezTo>
                    <a:cubicBezTo>
                      <a:pt x="309" y="13"/>
                      <a:pt x="275" y="1"/>
                      <a:pt x="24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8" name="Google Shape;5898;p48"/>
              <p:cNvSpPr/>
              <p:nvPr/>
            </p:nvSpPr>
            <p:spPr>
              <a:xfrm>
                <a:off x="8649467" y="2202677"/>
                <a:ext cx="48542" cy="46674"/>
              </a:xfrm>
              <a:custGeom>
                <a:avLst/>
                <a:gdLst/>
                <a:ahLst/>
                <a:cxnLst/>
                <a:rect l="l" t="t" r="r" b="b"/>
                <a:pathLst>
                  <a:path w="1533" h="1474" extrusionOk="0">
                    <a:moveTo>
                      <a:pt x="154" y="0"/>
                    </a:moveTo>
                    <a:cubicBezTo>
                      <a:pt x="69" y="0"/>
                      <a:pt x="0" y="113"/>
                      <a:pt x="84" y="197"/>
                    </a:cubicBezTo>
                    <a:cubicBezTo>
                      <a:pt x="501" y="614"/>
                      <a:pt x="929" y="1030"/>
                      <a:pt x="1346" y="1447"/>
                    </a:cubicBezTo>
                    <a:cubicBezTo>
                      <a:pt x="1365" y="1466"/>
                      <a:pt x="1387" y="1474"/>
                      <a:pt x="1409" y="1474"/>
                    </a:cubicBezTo>
                    <a:cubicBezTo>
                      <a:pt x="1473" y="1474"/>
                      <a:pt x="1533" y="1407"/>
                      <a:pt x="1489" y="1328"/>
                    </a:cubicBezTo>
                    <a:cubicBezTo>
                      <a:pt x="1215" y="792"/>
                      <a:pt x="644" y="435"/>
                      <a:pt x="227" y="30"/>
                    </a:cubicBezTo>
                    <a:cubicBezTo>
                      <a:pt x="203" y="9"/>
                      <a:pt x="178" y="0"/>
                      <a:pt x="15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9" name="Google Shape;5899;p48"/>
              <p:cNvSpPr/>
              <p:nvPr/>
            </p:nvSpPr>
            <p:spPr>
              <a:xfrm>
                <a:off x="8686926" y="2363059"/>
                <a:ext cx="45154" cy="59404"/>
              </a:xfrm>
              <a:custGeom>
                <a:avLst/>
                <a:gdLst/>
                <a:ahLst/>
                <a:cxnLst/>
                <a:rect l="l" t="t" r="r" b="b"/>
                <a:pathLst>
                  <a:path w="1426" h="1876" extrusionOk="0">
                    <a:moveTo>
                      <a:pt x="118" y="1"/>
                    </a:moveTo>
                    <a:cubicBezTo>
                      <a:pt x="40" y="1"/>
                      <a:pt x="1" y="134"/>
                      <a:pt x="104" y="180"/>
                    </a:cubicBezTo>
                    <a:cubicBezTo>
                      <a:pt x="365" y="287"/>
                      <a:pt x="449" y="823"/>
                      <a:pt x="592" y="1037"/>
                    </a:cubicBezTo>
                    <a:cubicBezTo>
                      <a:pt x="770" y="1299"/>
                      <a:pt x="1068" y="1502"/>
                      <a:pt x="1175" y="1799"/>
                    </a:cubicBezTo>
                    <a:cubicBezTo>
                      <a:pt x="1187" y="1848"/>
                      <a:pt x="1234" y="1875"/>
                      <a:pt x="1279" y="1875"/>
                    </a:cubicBezTo>
                    <a:cubicBezTo>
                      <a:pt x="1320" y="1875"/>
                      <a:pt x="1360" y="1851"/>
                      <a:pt x="1366" y="1799"/>
                    </a:cubicBezTo>
                    <a:cubicBezTo>
                      <a:pt x="1425" y="1430"/>
                      <a:pt x="1008" y="1133"/>
                      <a:pt x="818" y="859"/>
                    </a:cubicBezTo>
                    <a:cubicBezTo>
                      <a:pt x="604" y="597"/>
                      <a:pt x="508" y="85"/>
                      <a:pt x="127" y="2"/>
                    </a:cubicBezTo>
                    <a:cubicBezTo>
                      <a:pt x="124" y="1"/>
                      <a:pt x="121" y="1"/>
                      <a:pt x="11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0" name="Google Shape;5900;p48"/>
              <p:cNvSpPr/>
              <p:nvPr/>
            </p:nvSpPr>
            <p:spPr>
              <a:xfrm>
                <a:off x="8722074" y="2154578"/>
                <a:ext cx="58644" cy="80872"/>
              </a:xfrm>
              <a:custGeom>
                <a:avLst/>
                <a:gdLst/>
                <a:ahLst/>
                <a:cxnLst/>
                <a:rect l="l" t="t" r="r" b="b"/>
                <a:pathLst>
                  <a:path w="1852" h="2554" extrusionOk="0">
                    <a:moveTo>
                      <a:pt x="77" y="1"/>
                    </a:moveTo>
                    <a:cubicBezTo>
                      <a:pt x="37" y="1"/>
                      <a:pt x="1" y="43"/>
                      <a:pt x="17" y="85"/>
                    </a:cubicBezTo>
                    <a:cubicBezTo>
                      <a:pt x="529" y="918"/>
                      <a:pt x="899" y="1942"/>
                      <a:pt x="1720" y="2537"/>
                    </a:cubicBezTo>
                    <a:cubicBezTo>
                      <a:pt x="1734" y="2549"/>
                      <a:pt x="1747" y="2554"/>
                      <a:pt x="1760" y="2554"/>
                    </a:cubicBezTo>
                    <a:cubicBezTo>
                      <a:pt x="1814" y="2554"/>
                      <a:pt x="1852" y="2467"/>
                      <a:pt x="1803" y="2418"/>
                    </a:cubicBezTo>
                    <a:cubicBezTo>
                      <a:pt x="1137" y="1692"/>
                      <a:pt x="672" y="859"/>
                      <a:pt x="125" y="25"/>
                    </a:cubicBezTo>
                    <a:cubicBezTo>
                      <a:pt x="111" y="8"/>
                      <a:pt x="94" y="1"/>
                      <a:pt x="7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1" name="Google Shape;5901;p48"/>
              <p:cNvSpPr/>
              <p:nvPr/>
            </p:nvSpPr>
            <p:spPr>
              <a:xfrm>
                <a:off x="8745949" y="2289533"/>
                <a:ext cx="52881" cy="59784"/>
              </a:xfrm>
              <a:custGeom>
                <a:avLst/>
                <a:gdLst/>
                <a:ahLst/>
                <a:cxnLst/>
                <a:rect l="l" t="t" r="r" b="b"/>
                <a:pathLst>
                  <a:path w="1670" h="1888" extrusionOk="0">
                    <a:moveTo>
                      <a:pt x="174" y="1"/>
                    </a:moveTo>
                    <a:cubicBezTo>
                      <a:pt x="79" y="1"/>
                      <a:pt x="0" y="105"/>
                      <a:pt x="85" y="180"/>
                    </a:cubicBezTo>
                    <a:cubicBezTo>
                      <a:pt x="633" y="669"/>
                      <a:pt x="859" y="1431"/>
                      <a:pt x="1478" y="1871"/>
                    </a:cubicBezTo>
                    <a:cubicBezTo>
                      <a:pt x="1494" y="1882"/>
                      <a:pt x="1511" y="1887"/>
                      <a:pt x="1528" y="1887"/>
                    </a:cubicBezTo>
                    <a:cubicBezTo>
                      <a:pt x="1600" y="1887"/>
                      <a:pt x="1669" y="1798"/>
                      <a:pt x="1621" y="1740"/>
                    </a:cubicBezTo>
                    <a:cubicBezTo>
                      <a:pt x="1395" y="1419"/>
                      <a:pt x="1109" y="1121"/>
                      <a:pt x="883" y="800"/>
                    </a:cubicBezTo>
                    <a:cubicBezTo>
                      <a:pt x="692" y="538"/>
                      <a:pt x="514" y="252"/>
                      <a:pt x="252" y="26"/>
                    </a:cubicBezTo>
                    <a:cubicBezTo>
                      <a:pt x="227" y="8"/>
                      <a:pt x="200" y="1"/>
                      <a:pt x="17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2" name="Google Shape;5902;p48"/>
              <p:cNvSpPr/>
              <p:nvPr/>
            </p:nvSpPr>
            <p:spPr>
              <a:xfrm>
                <a:off x="8841419" y="2520907"/>
                <a:ext cx="41070" cy="55224"/>
              </a:xfrm>
              <a:custGeom>
                <a:avLst/>
                <a:gdLst/>
                <a:ahLst/>
                <a:cxnLst/>
                <a:rect l="l" t="t" r="r" b="b"/>
                <a:pathLst>
                  <a:path w="1297" h="1744" extrusionOk="0">
                    <a:moveTo>
                      <a:pt x="218" y="0"/>
                    </a:moveTo>
                    <a:cubicBezTo>
                      <a:pt x="110" y="0"/>
                      <a:pt x="0" y="119"/>
                      <a:pt x="58" y="243"/>
                    </a:cubicBezTo>
                    <a:cubicBezTo>
                      <a:pt x="225" y="601"/>
                      <a:pt x="356" y="970"/>
                      <a:pt x="582" y="1291"/>
                    </a:cubicBezTo>
                    <a:cubicBezTo>
                      <a:pt x="710" y="1489"/>
                      <a:pt x="873" y="1744"/>
                      <a:pt x="1125" y="1744"/>
                    </a:cubicBezTo>
                    <a:cubicBezTo>
                      <a:pt x="1130" y="1744"/>
                      <a:pt x="1136" y="1744"/>
                      <a:pt x="1142" y="1744"/>
                    </a:cubicBezTo>
                    <a:cubicBezTo>
                      <a:pt x="1261" y="1744"/>
                      <a:pt x="1297" y="1589"/>
                      <a:pt x="1201" y="1529"/>
                    </a:cubicBezTo>
                    <a:cubicBezTo>
                      <a:pt x="1023" y="1398"/>
                      <a:pt x="928" y="1136"/>
                      <a:pt x="809" y="934"/>
                    </a:cubicBezTo>
                    <a:cubicBezTo>
                      <a:pt x="630" y="672"/>
                      <a:pt x="487" y="374"/>
                      <a:pt x="344" y="77"/>
                    </a:cubicBezTo>
                    <a:cubicBezTo>
                      <a:pt x="312" y="23"/>
                      <a:pt x="265" y="0"/>
                      <a:pt x="21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3" name="Google Shape;5903;p48"/>
              <p:cNvSpPr/>
              <p:nvPr/>
            </p:nvSpPr>
            <p:spPr>
              <a:xfrm>
                <a:off x="8740630" y="2488229"/>
                <a:ext cx="51392" cy="71373"/>
              </a:xfrm>
              <a:custGeom>
                <a:avLst/>
                <a:gdLst/>
                <a:ahLst/>
                <a:cxnLst/>
                <a:rect l="l" t="t" r="r" b="b"/>
                <a:pathLst>
                  <a:path w="1623" h="2254" extrusionOk="0">
                    <a:moveTo>
                      <a:pt x="227" y="1"/>
                    </a:moveTo>
                    <a:cubicBezTo>
                      <a:pt x="107" y="1"/>
                      <a:pt x="0" y="146"/>
                      <a:pt x="122" y="240"/>
                    </a:cubicBezTo>
                    <a:cubicBezTo>
                      <a:pt x="265" y="359"/>
                      <a:pt x="324" y="585"/>
                      <a:pt x="420" y="751"/>
                    </a:cubicBezTo>
                    <a:cubicBezTo>
                      <a:pt x="539" y="942"/>
                      <a:pt x="670" y="1109"/>
                      <a:pt x="777" y="1311"/>
                    </a:cubicBezTo>
                    <a:cubicBezTo>
                      <a:pt x="848" y="1466"/>
                      <a:pt x="896" y="1609"/>
                      <a:pt x="991" y="1740"/>
                    </a:cubicBezTo>
                    <a:cubicBezTo>
                      <a:pt x="1110" y="1906"/>
                      <a:pt x="1289" y="2002"/>
                      <a:pt x="1384" y="2192"/>
                    </a:cubicBezTo>
                    <a:cubicBezTo>
                      <a:pt x="1406" y="2236"/>
                      <a:pt x="1439" y="2254"/>
                      <a:pt x="1473" y="2254"/>
                    </a:cubicBezTo>
                    <a:cubicBezTo>
                      <a:pt x="1533" y="2254"/>
                      <a:pt x="1595" y="2200"/>
                      <a:pt x="1610" y="2133"/>
                    </a:cubicBezTo>
                    <a:cubicBezTo>
                      <a:pt x="1622" y="1966"/>
                      <a:pt x="1563" y="1894"/>
                      <a:pt x="1456" y="1775"/>
                    </a:cubicBezTo>
                    <a:cubicBezTo>
                      <a:pt x="1277" y="1585"/>
                      <a:pt x="1158" y="1406"/>
                      <a:pt x="1039" y="1168"/>
                    </a:cubicBezTo>
                    <a:cubicBezTo>
                      <a:pt x="920" y="906"/>
                      <a:pt x="729" y="716"/>
                      <a:pt x="610" y="478"/>
                    </a:cubicBezTo>
                    <a:cubicBezTo>
                      <a:pt x="515" y="311"/>
                      <a:pt x="491" y="168"/>
                      <a:pt x="324" y="37"/>
                    </a:cubicBezTo>
                    <a:cubicBezTo>
                      <a:pt x="294" y="12"/>
                      <a:pt x="260" y="1"/>
                      <a:pt x="22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4" name="Google Shape;5904;p48"/>
              <p:cNvSpPr/>
              <p:nvPr/>
            </p:nvSpPr>
            <p:spPr>
              <a:xfrm>
                <a:off x="8419833" y="2313313"/>
                <a:ext cx="49429" cy="76788"/>
              </a:xfrm>
              <a:custGeom>
                <a:avLst/>
                <a:gdLst/>
                <a:ahLst/>
                <a:cxnLst/>
                <a:rect l="l" t="t" r="r" b="b"/>
                <a:pathLst>
                  <a:path w="1561" h="2425" extrusionOk="0">
                    <a:moveTo>
                      <a:pt x="103" y="0"/>
                    </a:moveTo>
                    <a:cubicBezTo>
                      <a:pt x="53" y="0"/>
                      <a:pt x="0" y="45"/>
                      <a:pt x="26" y="96"/>
                    </a:cubicBezTo>
                    <a:cubicBezTo>
                      <a:pt x="192" y="525"/>
                      <a:pt x="276" y="977"/>
                      <a:pt x="514" y="1382"/>
                    </a:cubicBezTo>
                    <a:cubicBezTo>
                      <a:pt x="752" y="1775"/>
                      <a:pt x="1049" y="2108"/>
                      <a:pt x="1383" y="2406"/>
                    </a:cubicBezTo>
                    <a:cubicBezTo>
                      <a:pt x="1399" y="2419"/>
                      <a:pt x="1417" y="2425"/>
                      <a:pt x="1435" y="2425"/>
                    </a:cubicBezTo>
                    <a:cubicBezTo>
                      <a:pt x="1498" y="2425"/>
                      <a:pt x="1560" y="2355"/>
                      <a:pt x="1514" y="2299"/>
                    </a:cubicBezTo>
                    <a:cubicBezTo>
                      <a:pt x="1240" y="1954"/>
                      <a:pt x="942" y="1620"/>
                      <a:pt x="704" y="1239"/>
                    </a:cubicBezTo>
                    <a:cubicBezTo>
                      <a:pt x="466" y="858"/>
                      <a:pt x="383" y="430"/>
                      <a:pt x="157" y="25"/>
                    </a:cubicBezTo>
                    <a:cubicBezTo>
                      <a:pt x="143" y="8"/>
                      <a:pt x="123" y="0"/>
                      <a:pt x="10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5" name="Google Shape;5905;p48"/>
              <p:cNvSpPr/>
              <p:nvPr/>
            </p:nvSpPr>
            <p:spPr>
              <a:xfrm>
                <a:off x="8405933" y="2384432"/>
                <a:ext cx="23780" cy="33438"/>
              </a:xfrm>
              <a:custGeom>
                <a:avLst/>
                <a:gdLst/>
                <a:ahLst/>
                <a:cxnLst/>
                <a:rect l="l" t="t" r="r" b="b"/>
                <a:pathLst>
                  <a:path w="751" h="1056" extrusionOk="0">
                    <a:moveTo>
                      <a:pt x="203" y="1"/>
                    </a:moveTo>
                    <a:cubicBezTo>
                      <a:pt x="109" y="1"/>
                      <a:pt x="1" y="113"/>
                      <a:pt x="60" y="231"/>
                    </a:cubicBezTo>
                    <a:cubicBezTo>
                      <a:pt x="226" y="505"/>
                      <a:pt x="405" y="755"/>
                      <a:pt x="572" y="1017"/>
                    </a:cubicBezTo>
                    <a:cubicBezTo>
                      <a:pt x="582" y="1043"/>
                      <a:pt x="608" y="1055"/>
                      <a:pt x="634" y="1055"/>
                    </a:cubicBezTo>
                    <a:cubicBezTo>
                      <a:pt x="668" y="1055"/>
                      <a:pt x="703" y="1034"/>
                      <a:pt x="703" y="993"/>
                    </a:cubicBezTo>
                    <a:cubicBezTo>
                      <a:pt x="750" y="636"/>
                      <a:pt x="465" y="350"/>
                      <a:pt x="298" y="65"/>
                    </a:cubicBezTo>
                    <a:cubicBezTo>
                      <a:pt x="277" y="20"/>
                      <a:pt x="241" y="1"/>
                      <a:pt x="20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06" name="Google Shape;5906;p48"/>
            <p:cNvGrpSpPr/>
            <p:nvPr/>
          </p:nvGrpSpPr>
          <p:grpSpPr>
            <a:xfrm>
              <a:off x="7654558" y="1501840"/>
              <a:ext cx="1269764" cy="1143035"/>
              <a:chOff x="7654558" y="1501840"/>
              <a:chExt cx="1269764" cy="1143035"/>
            </a:xfrm>
          </p:grpSpPr>
          <p:sp>
            <p:nvSpPr>
              <p:cNvPr id="5907" name="Google Shape;5907;p48"/>
              <p:cNvSpPr/>
              <p:nvPr/>
            </p:nvSpPr>
            <p:spPr>
              <a:xfrm>
                <a:off x="8031179" y="1501840"/>
                <a:ext cx="893143" cy="740201"/>
              </a:xfrm>
              <a:custGeom>
                <a:avLst/>
                <a:gdLst/>
                <a:ahLst/>
                <a:cxnLst/>
                <a:rect l="l" t="t" r="r" b="b"/>
                <a:pathLst>
                  <a:path w="28206" h="23376" extrusionOk="0">
                    <a:moveTo>
                      <a:pt x="19396" y="16174"/>
                    </a:moveTo>
                    <a:cubicBezTo>
                      <a:pt x="19395" y="16175"/>
                      <a:pt x="19394" y="16175"/>
                      <a:pt x="19393" y="16175"/>
                    </a:cubicBezTo>
                    <a:lnTo>
                      <a:pt x="19393" y="16175"/>
                    </a:lnTo>
                    <a:cubicBezTo>
                      <a:pt x="19394" y="16175"/>
                      <a:pt x="19395" y="16175"/>
                      <a:pt x="19396" y="16174"/>
                    </a:cubicBezTo>
                    <a:close/>
                    <a:moveTo>
                      <a:pt x="9008" y="1"/>
                    </a:moveTo>
                    <a:cubicBezTo>
                      <a:pt x="7732" y="1"/>
                      <a:pt x="6415" y="285"/>
                      <a:pt x="5227" y="720"/>
                    </a:cubicBezTo>
                    <a:cubicBezTo>
                      <a:pt x="2858" y="1577"/>
                      <a:pt x="0" y="4494"/>
                      <a:pt x="358" y="7209"/>
                    </a:cubicBezTo>
                    <a:cubicBezTo>
                      <a:pt x="369" y="7321"/>
                      <a:pt x="448" y="7374"/>
                      <a:pt x="524" y="7374"/>
                    </a:cubicBezTo>
                    <a:cubicBezTo>
                      <a:pt x="603" y="7374"/>
                      <a:pt x="679" y="7318"/>
                      <a:pt x="679" y="7209"/>
                    </a:cubicBezTo>
                    <a:cubicBezTo>
                      <a:pt x="739" y="3351"/>
                      <a:pt x="4918" y="982"/>
                      <a:pt x="8216" y="601"/>
                    </a:cubicBezTo>
                    <a:cubicBezTo>
                      <a:pt x="8514" y="566"/>
                      <a:pt x="8802" y="550"/>
                      <a:pt x="9078" y="550"/>
                    </a:cubicBezTo>
                    <a:cubicBezTo>
                      <a:pt x="12803" y="550"/>
                      <a:pt x="14544" y="3592"/>
                      <a:pt x="14943" y="7161"/>
                    </a:cubicBezTo>
                    <a:cubicBezTo>
                      <a:pt x="14963" y="7280"/>
                      <a:pt x="15059" y="7348"/>
                      <a:pt x="15152" y="7348"/>
                    </a:cubicBezTo>
                    <a:cubicBezTo>
                      <a:pt x="15226" y="7348"/>
                      <a:pt x="15297" y="7304"/>
                      <a:pt x="15324" y="7209"/>
                    </a:cubicBezTo>
                    <a:cubicBezTo>
                      <a:pt x="15750" y="5696"/>
                      <a:pt x="17616" y="5089"/>
                      <a:pt x="19036" y="5089"/>
                    </a:cubicBezTo>
                    <a:cubicBezTo>
                      <a:pt x="19203" y="5089"/>
                      <a:pt x="19363" y="5097"/>
                      <a:pt x="19515" y="5113"/>
                    </a:cubicBezTo>
                    <a:cubicBezTo>
                      <a:pt x="20884" y="5244"/>
                      <a:pt x="21586" y="5649"/>
                      <a:pt x="22003" y="6971"/>
                    </a:cubicBezTo>
                    <a:cubicBezTo>
                      <a:pt x="22265" y="7840"/>
                      <a:pt x="22325" y="8709"/>
                      <a:pt x="21825" y="9566"/>
                    </a:cubicBezTo>
                    <a:cubicBezTo>
                      <a:pt x="21729" y="9709"/>
                      <a:pt x="21836" y="9876"/>
                      <a:pt x="21991" y="9924"/>
                    </a:cubicBezTo>
                    <a:cubicBezTo>
                      <a:pt x="22293" y="10022"/>
                      <a:pt x="22583" y="10043"/>
                      <a:pt x="22871" y="10043"/>
                    </a:cubicBezTo>
                    <a:cubicBezTo>
                      <a:pt x="23097" y="10043"/>
                      <a:pt x="23322" y="10030"/>
                      <a:pt x="23550" y="10030"/>
                    </a:cubicBezTo>
                    <a:cubicBezTo>
                      <a:pt x="23948" y="10030"/>
                      <a:pt x="24357" y="10070"/>
                      <a:pt x="24801" y="10293"/>
                    </a:cubicBezTo>
                    <a:cubicBezTo>
                      <a:pt x="26313" y="11055"/>
                      <a:pt x="27504" y="12436"/>
                      <a:pt x="27444" y="14234"/>
                    </a:cubicBezTo>
                    <a:cubicBezTo>
                      <a:pt x="27378" y="16407"/>
                      <a:pt x="25276" y="17446"/>
                      <a:pt x="23310" y="17446"/>
                    </a:cubicBezTo>
                    <a:cubicBezTo>
                      <a:pt x="22810" y="17446"/>
                      <a:pt x="22319" y="17379"/>
                      <a:pt x="21872" y="17246"/>
                    </a:cubicBezTo>
                    <a:cubicBezTo>
                      <a:pt x="20765" y="16913"/>
                      <a:pt x="20181" y="16186"/>
                      <a:pt x="19265" y="15615"/>
                    </a:cubicBezTo>
                    <a:cubicBezTo>
                      <a:pt x="19228" y="15594"/>
                      <a:pt x="19191" y="15584"/>
                      <a:pt x="19155" y="15584"/>
                    </a:cubicBezTo>
                    <a:cubicBezTo>
                      <a:pt x="19032" y="15584"/>
                      <a:pt x="18929" y="15699"/>
                      <a:pt x="18919" y="15829"/>
                    </a:cubicBezTo>
                    <a:cubicBezTo>
                      <a:pt x="18896" y="16924"/>
                      <a:pt x="18908" y="18413"/>
                      <a:pt x="18372" y="19365"/>
                    </a:cubicBezTo>
                    <a:cubicBezTo>
                      <a:pt x="17776" y="20413"/>
                      <a:pt x="16526" y="21246"/>
                      <a:pt x="15514" y="21854"/>
                    </a:cubicBezTo>
                    <a:cubicBezTo>
                      <a:pt x="14186" y="22678"/>
                      <a:pt x="12733" y="23083"/>
                      <a:pt x="11274" y="23083"/>
                    </a:cubicBezTo>
                    <a:cubicBezTo>
                      <a:pt x="9804" y="23083"/>
                      <a:pt x="8328" y="22672"/>
                      <a:pt x="6966" y="21866"/>
                    </a:cubicBezTo>
                    <a:cubicBezTo>
                      <a:pt x="6961" y="21862"/>
                      <a:pt x="6955" y="21861"/>
                      <a:pt x="6950" y="21861"/>
                    </a:cubicBezTo>
                    <a:cubicBezTo>
                      <a:pt x="6918" y="21861"/>
                      <a:pt x="6889" y="21918"/>
                      <a:pt x="6930" y="21949"/>
                    </a:cubicBezTo>
                    <a:cubicBezTo>
                      <a:pt x="8400" y="22882"/>
                      <a:pt x="10097" y="23376"/>
                      <a:pt x="11802" y="23376"/>
                    </a:cubicBezTo>
                    <a:cubicBezTo>
                      <a:pt x="12859" y="23376"/>
                      <a:pt x="13919" y="23186"/>
                      <a:pt x="14931" y="22794"/>
                    </a:cubicBezTo>
                    <a:cubicBezTo>
                      <a:pt x="16955" y="22008"/>
                      <a:pt x="19277" y="20092"/>
                      <a:pt x="19396" y="17782"/>
                    </a:cubicBezTo>
                    <a:cubicBezTo>
                      <a:pt x="19406" y="17581"/>
                      <a:pt x="19230" y="16528"/>
                      <a:pt x="19339" y="16243"/>
                    </a:cubicBezTo>
                    <a:lnTo>
                      <a:pt x="19339" y="16243"/>
                    </a:lnTo>
                    <a:cubicBezTo>
                      <a:pt x="19340" y="16392"/>
                      <a:pt x="19751" y="16692"/>
                      <a:pt x="19800" y="16722"/>
                    </a:cubicBezTo>
                    <a:cubicBezTo>
                      <a:pt x="20920" y="17329"/>
                      <a:pt x="21884" y="17853"/>
                      <a:pt x="23194" y="17913"/>
                    </a:cubicBezTo>
                    <a:cubicBezTo>
                      <a:pt x="23293" y="17918"/>
                      <a:pt x="23390" y="17920"/>
                      <a:pt x="23487" y="17920"/>
                    </a:cubicBezTo>
                    <a:cubicBezTo>
                      <a:pt x="26209" y="17920"/>
                      <a:pt x="28206" y="16004"/>
                      <a:pt x="27861" y="13234"/>
                    </a:cubicBezTo>
                    <a:cubicBezTo>
                      <a:pt x="27611" y="11209"/>
                      <a:pt x="25480" y="9626"/>
                      <a:pt x="23503" y="9364"/>
                    </a:cubicBezTo>
                    <a:cubicBezTo>
                      <a:pt x="23383" y="9350"/>
                      <a:pt x="23266" y="9346"/>
                      <a:pt x="23157" y="9346"/>
                    </a:cubicBezTo>
                    <a:cubicBezTo>
                      <a:pt x="22980" y="9346"/>
                      <a:pt x="22825" y="9357"/>
                      <a:pt x="22707" y="9357"/>
                    </a:cubicBezTo>
                    <a:cubicBezTo>
                      <a:pt x="22581" y="9357"/>
                      <a:pt x="22498" y="9345"/>
                      <a:pt x="22479" y="9293"/>
                    </a:cubicBezTo>
                    <a:cubicBezTo>
                      <a:pt x="22467" y="9281"/>
                      <a:pt x="22682" y="8376"/>
                      <a:pt x="22682" y="8221"/>
                    </a:cubicBezTo>
                    <a:cubicBezTo>
                      <a:pt x="22706" y="7197"/>
                      <a:pt x="22479" y="6304"/>
                      <a:pt x="21813" y="5494"/>
                    </a:cubicBezTo>
                    <a:cubicBezTo>
                      <a:pt x="21140" y="4696"/>
                      <a:pt x="20230" y="4367"/>
                      <a:pt x="19284" y="4367"/>
                    </a:cubicBezTo>
                    <a:cubicBezTo>
                      <a:pt x="18001" y="4367"/>
                      <a:pt x="16652" y="4971"/>
                      <a:pt x="15740" y="5828"/>
                    </a:cubicBezTo>
                    <a:cubicBezTo>
                      <a:pt x="15538" y="6018"/>
                      <a:pt x="15395" y="6292"/>
                      <a:pt x="15205" y="6471"/>
                    </a:cubicBezTo>
                    <a:cubicBezTo>
                      <a:pt x="15196" y="6478"/>
                      <a:pt x="15188" y="6486"/>
                      <a:pt x="15181" y="6493"/>
                    </a:cubicBezTo>
                    <a:lnTo>
                      <a:pt x="15181" y="6493"/>
                    </a:lnTo>
                    <a:cubicBezTo>
                      <a:pt x="15201" y="6404"/>
                      <a:pt x="15206" y="6290"/>
                      <a:pt x="15181" y="6149"/>
                    </a:cubicBezTo>
                    <a:cubicBezTo>
                      <a:pt x="14967" y="4935"/>
                      <a:pt x="14645" y="3589"/>
                      <a:pt x="13990" y="2530"/>
                    </a:cubicBezTo>
                    <a:cubicBezTo>
                      <a:pt x="12848" y="679"/>
                      <a:pt x="10978" y="1"/>
                      <a:pt x="90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8" name="Google Shape;5908;p48"/>
              <p:cNvSpPr/>
              <p:nvPr/>
            </p:nvSpPr>
            <p:spPr>
              <a:xfrm>
                <a:off x="7654558" y="1670740"/>
                <a:ext cx="537735" cy="558887"/>
              </a:xfrm>
              <a:custGeom>
                <a:avLst/>
                <a:gdLst/>
                <a:ahLst/>
                <a:cxnLst/>
                <a:rect l="l" t="t" r="r" b="b"/>
                <a:pathLst>
                  <a:path w="16982" h="17650" extrusionOk="0">
                    <a:moveTo>
                      <a:pt x="8710" y="0"/>
                    </a:moveTo>
                    <a:cubicBezTo>
                      <a:pt x="8557" y="0"/>
                      <a:pt x="8405" y="6"/>
                      <a:pt x="8251" y="18"/>
                    </a:cubicBezTo>
                    <a:cubicBezTo>
                      <a:pt x="6584" y="149"/>
                      <a:pt x="4262" y="625"/>
                      <a:pt x="2893" y="1637"/>
                    </a:cubicBezTo>
                    <a:cubicBezTo>
                      <a:pt x="0" y="3768"/>
                      <a:pt x="1512" y="9269"/>
                      <a:pt x="3965" y="11162"/>
                    </a:cubicBezTo>
                    <a:cubicBezTo>
                      <a:pt x="4596" y="11638"/>
                      <a:pt x="5251" y="11924"/>
                      <a:pt x="6025" y="11971"/>
                    </a:cubicBezTo>
                    <a:cubicBezTo>
                      <a:pt x="6057" y="11973"/>
                      <a:pt x="6090" y="11974"/>
                      <a:pt x="6123" y="11974"/>
                    </a:cubicBezTo>
                    <a:cubicBezTo>
                      <a:pt x="6467" y="11974"/>
                      <a:pt x="6843" y="11882"/>
                      <a:pt x="7175" y="11882"/>
                    </a:cubicBezTo>
                    <a:cubicBezTo>
                      <a:pt x="7221" y="11882"/>
                      <a:pt x="7266" y="11884"/>
                      <a:pt x="7310" y="11888"/>
                    </a:cubicBezTo>
                    <a:cubicBezTo>
                      <a:pt x="7457" y="11905"/>
                      <a:pt x="7578" y="11917"/>
                      <a:pt x="7677" y="11925"/>
                    </a:cubicBezTo>
                    <a:lnTo>
                      <a:pt x="7677" y="11925"/>
                    </a:lnTo>
                    <a:cubicBezTo>
                      <a:pt x="7653" y="12376"/>
                      <a:pt x="7357" y="13173"/>
                      <a:pt x="7430" y="13638"/>
                    </a:cubicBezTo>
                    <a:cubicBezTo>
                      <a:pt x="7572" y="14496"/>
                      <a:pt x="7906" y="15508"/>
                      <a:pt x="8525" y="16162"/>
                    </a:cubicBezTo>
                    <a:cubicBezTo>
                      <a:pt x="9443" y="17138"/>
                      <a:pt x="10966" y="17649"/>
                      <a:pt x="12479" y="17649"/>
                    </a:cubicBezTo>
                    <a:cubicBezTo>
                      <a:pt x="14402" y="17649"/>
                      <a:pt x="16310" y="16824"/>
                      <a:pt x="16943" y="15079"/>
                    </a:cubicBezTo>
                    <a:cubicBezTo>
                      <a:pt x="16981" y="15009"/>
                      <a:pt x="16919" y="14955"/>
                      <a:pt x="16855" y="14955"/>
                    </a:cubicBezTo>
                    <a:cubicBezTo>
                      <a:pt x="16820" y="14955"/>
                      <a:pt x="16785" y="14970"/>
                      <a:pt x="16764" y="15008"/>
                    </a:cubicBezTo>
                    <a:cubicBezTo>
                      <a:pt x="16015" y="16502"/>
                      <a:pt x="14481" y="17153"/>
                      <a:pt x="12903" y="17153"/>
                    </a:cubicBezTo>
                    <a:cubicBezTo>
                      <a:pt x="9945" y="17153"/>
                      <a:pt x="6835" y="14863"/>
                      <a:pt x="8465" y="11555"/>
                    </a:cubicBezTo>
                    <a:cubicBezTo>
                      <a:pt x="8539" y="11377"/>
                      <a:pt x="8419" y="11199"/>
                      <a:pt x="8251" y="11199"/>
                    </a:cubicBezTo>
                    <a:cubicBezTo>
                      <a:pt x="8228" y="11199"/>
                      <a:pt x="8204" y="11202"/>
                      <a:pt x="8180" y="11209"/>
                    </a:cubicBezTo>
                    <a:cubicBezTo>
                      <a:pt x="7689" y="11345"/>
                      <a:pt x="7222" y="11413"/>
                      <a:pt x="6779" y="11413"/>
                    </a:cubicBezTo>
                    <a:cubicBezTo>
                      <a:pt x="5279" y="11413"/>
                      <a:pt x="4064" y="10635"/>
                      <a:pt x="3191" y="9090"/>
                    </a:cubicBezTo>
                    <a:cubicBezTo>
                      <a:pt x="2012" y="6995"/>
                      <a:pt x="1298" y="3530"/>
                      <a:pt x="3536" y="1994"/>
                    </a:cubicBezTo>
                    <a:cubicBezTo>
                      <a:pt x="4940" y="1023"/>
                      <a:pt x="6539" y="570"/>
                      <a:pt x="8138" y="570"/>
                    </a:cubicBezTo>
                    <a:cubicBezTo>
                      <a:pt x="9753" y="570"/>
                      <a:pt x="11370" y="1031"/>
                      <a:pt x="12787" y="1887"/>
                    </a:cubicBezTo>
                    <a:cubicBezTo>
                      <a:pt x="12809" y="1902"/>
                      <a:pt x="12831" y="1908"/>
                      <a:pt x="12852" y="1908"/>
                    </a:cubicBezTo>
                    <a:cubicBezTo>
                      <a:pt x="12950" y="1908"/>
                      <a:pt x="13030" y="1772"/>
                      <a:pt x="12942" y="1684"/>
                    </a:cubicBezTo>
                    <a:cubicBezTo>
                      <a:pt x="11770" y="610"/>
                      <a:pt x="10281" y="0"/>
                      <a:pt x="87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9" name="Google Shape;5909;p48"/>
              <p:cNvSpPr/>
              <p:nvPr/>
            </p:nvSpPr>
            <p:spPr>
              <a:xfrm>
                <a:off x="8349474" y="1567925"/>
                <a:ext cx="83089" cy="125647"/>
              </a:xfrm>
              <a:custGeom>
                <a:avLst/>
                <a:gdLst/>
                <a:ahLst/>
                <a:cxnLst/>
                <a:rect l="l" t="t" r="r" b="b"/>
                <a:pathLst>
                  <a:path w="2624" h="3968" extrusionOk="0">
                    <a:moveTo>
                      <a:pt x="82" y="1"/>
                    </a:moveTo>
                    <a:cubicBezTo>
                      <a:pt x="38" y="1"/>
                      <a:pt x="1" y="64"/>
                      <a:pt x="45" y="86"/>
                    </a:cubicBezTo>
                    <a:cubicBezTo>
                      <a:pt x="1486" y="907"/>
                      <a:pt x="2057" y="2372"/>
                      <a:pt x="2438" y="3908"/>
                    </a:cubicBezTo>
                    <a:cubicBezTo>
                      <a:pt x="2453" y="3948"/>
                      <a:pt x="2490" y="3967"/>
                      <a:pt x="2527" y="3967"/>
                    </a:cubicBezTo>
                    <a:cubicBezTo>
                      <a:pt x="2576" y="3967"/>
                      <a:pt x="2623" y="3933"/>
                      <a:pt x="2617" y="3872"/>
                    </a:cubicBezTo>
                    <a:cubicBezTo>
                      <a:pt x="2498" y="2312"/>
                      <a:pt x="1474" y="729"/>
                      <a:pt x="93" y="2"/>
                    </a:cubicBezTo>
                    <a:cubicBezTo>
                      <a:pt x="89" y="1"/>
                      <a:pt x="85"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0" name="Google Shape;5910;p48"/>
              <p:cNvSpPr/>
              <p:nvPr/>
            </p:nvSpPr>
            <p:spPr>
              <a:xfrm>
                <a:off x="8441555" y="1719409"/>
                <a:ext cx="11146" cy="17542"/>
              </a:xfrm>
              <a:custGeom>
                <a:avLst/>
                <a:gdLst/>
                <a:ahLst/>
                <a:cxnLst/>
                <a:rect l="l" t="t" r="r" b="b"/>
                <a:pathLst>
                  <a:path w="352" h="554" extrusionOk="0">
                    <a:moveTo>
                      <a:pt x="124" y="0"/>
                    </a:moveTo>
                    <a:cubicBezTo>
                      <a:pt x="62" y="0"/>
                      <a:pt x="1" y="77"/>
                      <a:pt x="42" y="159"/>
                    </a:cubicBezTo>
                    <a:cubicBezTo>
                      <a:pt x="102" y="278"/>
                      <a:pt x="125" y="386"/>
                      <a:pt x="161" y="505"/>
                    </a:cubicBezTo>
                    <a:cubicBezTo>
                      <a:pt x="167" y="539"/>
                      <a:pt x="197" y="554"/>
                      <a:pt x="228" y="554"/>
                    </a:cubicBezTo>
                    <a:cubicBezTo>
                      <a:pt x="262" y="554"/>
                      <a:pt x="298" y="536"/>
                      <a:pt x="304" y="505"/>
                    </a:cubicBezTo>
                    <a:cubicBezTo>
                      <a:pt x="352" y="338"/>
                      <a:pt x="280" y="207"/>
                      <a:pt x="197" y="52"/>
                    </a:cubicBezTo>
                    <a:cubicBezTo>
                      <a:pt x="178" y="16"/>
                      <a:pt x="151" y="0"/>
                      <a:pt x="1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1" name="Google Shape;5911;p48"/>
              <p:cNvSpPr/>
              <p:nvPr/>
            </p:nvSpPr>
            <p:spPr>
              <a:xfrm>
                <a:off x="8120284" y="1842363"/>
                <a:ext cx="325643" cy="234511"/>
              </a:xfrm>
              <a:custGeom>
                <a:avLst/>
                <a:gdLst/>
                <a:ahLst/>
                <a:cxnLst/>
                <a:rect l="l" t="t" r="r" b="b"/>
                <a:pathLst>
                  <a:path w="10284" h="7406" extrusionOk="0">
                    <a:moveTo>
                      <a:pt x="10021" y="0"/>
                    </a:moveTo>
                    <a:cubicBezTo>
                      <a:pt x="9992" y="0"/>
                      <a:pt x="9962" y="21"/>
                      <a:pt x="9962" y="63"/>
                    </a:cubicBezTo>
                    <a:cubicBezTo>
                      <a:pt x="9926" y="2813"/>
                      <a:pt x="8604" y="5242"/>
                      <a:pt x="5937" y="6266"/>
                    </a:cubicBezTo>
                    <a:cubicBezTo>
                      <a:pt x="5419" y="6465"/>
                      <a:pt x="4913" y="6554"/>
                      <a:pt x="4422" y="6554"/>
                    </a:cubicBezTo>
                    <a:cubicBezTo>
                      <a:pt x="2887" y="6554"/>
                      <a:pt x="1500" y="5679"/>
                      <a:pt x="318" y="4551"/>
                    </a:cubicBezTo>
                    <a:cubicBezTo>
                      <a:pt x="286" y="4523"/>
                      <a:pt x="247" y="4510"/>
                      <a:pt x="209" y="4510"/>
                    </a:cubicBezTo>
                    <a:cubicBezTo>
                      <a:pt x="104" y="4510"/>
                      <a:pt x="0" y="4604"/>
                      <a:pt x="44" y="4718"/>
                    </a:cubicBezTo>
                    <a:cubicBezTo>
                      <a:pt x="719" y="6446"/>
                      <a:pt x="2435" y="7405"/>
                      <a:pt x="4210" y="7405"/>
                    </a:cubicBezTo>
                    <a:cubicBezTo>
                      <a:pt x="4783" y="7405"/>
                      <a:pt x="5362" y="7305"/>
                      <a:pt x="5914" y="7099"/>
                    </a:cubicBezTo>
                    <a:cubicBezTo>
                      <a:pt x="8902" y="5968"/>
                      <a:pt x="10283" y="3075"/>
                      <a:pt x="10081" y="63"/>
                    </a:cubicBezTo>
                    <a:cubicBezTo>
                      <a:pt x="10081" y="21"/>
                      <a:pt x="10051" y="0"/>
                      <a:pt x="100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2" name="Google Shape;5912;p48"/>
              <p:cNvSpPr/>
              <p:nvPr/>
            </p:nvSpPr>
            <p:spPr>
              <a:xfrm>
                <a:off x="8188775" y="1878271"/>
                <a:ext cx="46516" cy="47403"/>
              </a:xfrm>
              <a:custGeom>
                <a:avLst/>
                <a:gdLst/>
                <a:ahLst/>
                <a:cxnLst/>
                <a:rect l="l" t="t" r="r" b="b"/>
                <a:pathLst>
                  <a:path w="1469" h="1497" extrusionOk="0">
                    <a:moveTo>
                      <a:pt x="726" y="0"/>
                    </a:moveTo>
                    <a:cubicBezTo>
                      <a:pt x="522" y="0"/>
                      <a:pt x="357" y="121"/>
                      <a:pt x="264" y="284"/>
                    </a:cubicBezTo>
                    <a:lnTo>
                      <a:pt x="264" y="284"/>
                    </a:lnTo>
                    <a:cubicBezTo>
                      <a:pt x="0" y="585"/>
                      <a:pt x="109" y="1171"/>
                      <a:pt x="524" y="1322"/>
                    </a:cubicBezTo>
                    <a:cubicBezTo>
                      <a:pt x="554" y="1334"/>
                      <a:pt x="582" y="1341"/>
                      <a:pt x="607" y="1346"/>
                    </a:cubicBezTo>
                    <a:lnTo>
                      <a:pt x="607" y="1346"/>
                    </a:lnTo>
                    <a:cubicBezTo>
                      <a:pt x="700" y="1417"/>
                      <a:pt x="812" y="1468"/>
                      <a:pt x="941" y="1488"/>
                    </a:cubicBezTo>
                    <a:cubicBezTo>
                      <a:pt x="973" y="1494"/>
                      <a:pt x="1004" y="1497"/>
                      <a:pt x="1032" y="1497"/>
                    </a:cubicBezTo>
                    <a:cubicBezTo>
                      <a:pt x="1203" y="1497"/>
                      <a:pt x="1300" y="1396"/>
                      <a:pt x="1342" y="1251"/>
                    </a:cubicBezTo>
                    <a:lnTo>
                      <a:pt x="1342" y="1251"/>
                    </a:lnTo>
                    <a:cubicBezTo>
                      <a:pt x="1427" y="1140"/>
                      <a:pt x="1468" y="999"/>
                      <a:pt x="1453" y="857"/>
                    </a:cubicBezTo>
                    <a:cubicBezTo>
                      <a:pt x="1439" y="698"/>
                      <a:pt x="1366" y="537"/>
                      <a:pt x="1257" y="404"/>
                    </a:cubicBezTo>
                    <a:lnTo>
                      <a:pt x="1257" y="404"/>
                    </a:lnTo>
                    <a:cubicBezTo>
                      <a:pt x="1184" y="213"/>
                      <a:pt x="1051" y="57"/>
                      <a:pt x="889" y="27"/>
                    </a:cubicBezTo>
                    <a:lnTo>
                      <a:pt x="889" y="27"/>
                    </a:lnTo>
                    <a:cubicBezTo>
                      <a:pt x="839" y="10"/>
                      <a:pt x="784" y="0"/>
                      <a:pt x="7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3" name="Google Shape;5913;p48"/>
              <p:cNvSpPr/>
              <p:nvPr/>
            </p:nvSpPr>
            <p:spPr>
              <a:xfrm>
                <a:off x="8259736" y="1844706"/>
                <a:ext cx="44236" cy="64723"/>
              </a:xfrm>
              <a:custGeom>
                <a:avLst/>
                <a:gdLst/>
                <a:ahLst/>
                <a:cxnLst/>
                <a:rect l="l" t="t" r="r" b="b"/>
                <a:pathLst>
                  <a:path w="1397" h="2044" extrusionOk="0">
                    <a:moveTo>
                      <a:pt x="704" y="1"/>
                    </a:moveTo>
                    <a:cubicBezTo>
                      <a:pt x="652" y="1"/>
                      <a:pt x="599" y="8"/>
                      <a:pt x="545" y="24"/>
                    </a:cubicBezTo>
                    <a:cubicBezTo>
                      <a:pt x="283" y="96"/>
                      <a:pt x="140" y="358"/>
                      <a:pt x="69" y="596"/>
                    </a:cubicBezTo>
                    <a:cubicBezTo>
                      <a:pt x="0" y="850"/>
                      <a:pt x="15" y="1221"/>
                      <a:pt x="157" y="1481"/>
                    </a:cubicBezTo>
                    <a:lnTo>
                      <a:pt x="157" y="1481"/>
                    </a:lnTo>
                    <a:cubicBezTo>
                      <a:pt x="210" y="1738"/>
                      <a:pt x="349" y="1955"/>
                      <a:pt x="581" y="2025"/>
                    </a:cubicBezTo>
                    <a:cubicBezTo>
                      <a:pt x="626" y="2037"/>
                      <a:pt x="670" y="2043"/>
                      <a:pt x="712" y="2043"/>
                    </a:cubicBezTo>
                    <a:cubicBezTo>
                      <a:pt x="1097" y="2043"/>
                      <a:pt x="1325" y="1536"/>
                      <a:pt x="1379" y="1203"/>
                    </a:cubicBezTo>
                    <a:cubicBezTo>
                      <a:pt x="1391" y="1126"/>
                      <a:pt x="1391" y="1043"/>
                      <a:pt x="1380" y="960"/>
                    </a:cubicBezTo>
                    <a:lnTo>
                      <a:pt x="1380" y="960"/>
                    </a:lnTo>
                    <a:cubicBezTo>
                      <a:pt x="1396" y="804"/>
                      <a:pt x="1377" y="643"/>
                      <a:pt x="1331" y="501"/>
                    </a:cubicBezTo>
                    <a:cubicBezTo>
                      <a:pt x="1240" y="238"/>
                      <a:pt x="995" y="1"/>
                      <a:pt x="7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4" name="Google Shape;5914;p48"/>
              <p:cNvSpPr/>
              <p:nvPr/>
            </p:nvSpPr>
            <p:spPr>
              <a:xfrm>
                <a:off x="7786125" y="1863927"/>
                <a:ext cx="81696" cy="105634"/>
              </a:xfrm>
              <a:custGeom>
                <a:avLst/>
                <a:gdLst/>
                <a:ahLst/>
                <a:cxnLst/>
                <a:rect l="l" t="t" r="r" b="b"/>
                <a:pathLst>
                  <a:path w="2580" h="3336" extrusionOk="0">
                    <a:moveTo>
                      <a:pt x="103" y="1"/>
                    </a:moveTo>
                    <a:cubicBezTo>
                      <a:pt x="69" y="1"/>
                      <a:pt x="36" y="25"/>
                      <a:pt x="36" y="72"/>
                    </a:cubicBezTo>
                    <a:cubicBezTo>
                      <a:pt x="0" y="965"/>
                      <a:pt x="60" y="1370"/>
                      <a:pt x="679" y="2025"/>
                    </a:cubicBezTo>
                    <a:cubicBezTo>
                      <a:pt x="977" y="2358"/>
                      <a:pt x="1346" y="2608"/>
                      <a:pt x="1703" y="2870"/>
                    </a:cubicBezTo>
                    <a:cubicBezTo>
                      <a:pt x="1929" y="3037"/>
                      <a:pt x="2143" y="3311"/>
                      <a:pt x="2429" y="3334"/>
                    </a:cubicBezTo>
                    <a:cubicBezTo>
                      <a:pt x="2433" y="3335"/>
                      <a:pt x="2436" y="3335"/>
                      <a:pt x="2439" y="3335"/>
                    </a:cubicBezTo>
                    <a:cubicBezTo>
                      <a:pt x="2508" y="3335"/>
                      <a:pt x="2579" y="3226"/>
                      <a:pt x="2489" y="3192"/>
                    </a:cubicBezTo>
                    <a:cubicBezTo>
                      <a:pt x="2263" y="3096"/>
                      <a:pt x="2060" y="2799"/>
                      <a:pt x="1882" y="2668"/>
                    </a:cubicBezTo>
                    <a:cubicBezTo>
                      <a:pt x="1608" y="2453"/>
                      <a:pt x="1334" y="2299"/>
                      <a:pt x="1072" y="2072"/>
                    </a:cubicBezTo>
                    <a:cubicBezTo>
                      <a:pt x="834" y="1858"/>
                      <a:pt x="596" y="1620"/>
                      <a:pt x="417" y="1370"/>
                    </a:cubicBezTo>
                    <a:cubicBezTo>
                      <a:pt x="155" y="989"/>
                      <a:pt x="203" y="536"/>
                      <a:pt x="179" y="72"/>
                    </a:cubicBezTo>
                    <a:cubicBezTo>
                      <a:pt x="173" y="25"/>
                      <a:pt x="137" y="1"/>
                      <a:pt x="1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5" name="Google Shape;5915;p48"/>
              <p:cNvSpPr/>
              <p:nvPr/>
            </p:nvSpPr>
            <p:spPr>
              <a:xfrm>
                <a:off x="8137668" y="2232885"/>
                <a:ext cx="70360" cy="97750"/>
              </a:xfrm>
              <a:custGeom>
                <a:avLst/>
                <a:gdLst/>
                <a:ahLst/>
                <a:cxnLst/>
                <a:rect l="l" t="t" r="r" b="b"/>
                <a:pathLst>
                  <a:path w="2222" h="3087" extrusionOk="0">
                    <a:moveTo>
                      <a:pt x="81" y="1"/>
                    </a:moveTo>
                    <a:cubicBezTo>
                      <a:pt x="36" y="1"/>
                      <a:pt x="0" y="29"/>
                      <a:pt x="7" y="76"/>
                    </a:cubicBezTo>
                    <a:cubicBezTo>
                      <a:pt x="31" y="553"/>
                      <a:pt x="507" y="1172"/>
                      <a:pt x="828" y="1541"/>
                    </a:cubicBezTo>
                    <a:cubicBezTo>
                      <a:pt x="1197" y="1969"/>
                      <a:pt x="1733" y="2517"/>
                      <a:pt x="1983" y="3029"/>
                    </a:cubicBezTo>
                    <a:cubicBezTo>
                      <a:pt x="2004" y="3070"/>
                      <a:pt x="2038" y="3087"/>
                      <a:pt x="2074" y="3087"/>
                    </a:cubicBezTo>
                    <a:cubicBezTo>
                      <a:pt x="2144" y="3087"/>
                      <a:pt x="2221" y="3024"/>
                      <a:pt x="2221" y="2946"/>
                    </a:cubicBezTo>
                    <a:cubicBezTo>
                      <a:pt x="2221" y="2493"/>
                      <a:pt x="1745" y="2029"/>
                      <a:pt x="1507" y="1672"/>
                    </a:cubicBezTo>
                    <a:cubicBezTo>
                      <a:pt x="1317" y="1386"/>
                      <a:pt x="1043" y="1172"/>
                      <a:pt x="840" y="898"/>
                    </a:cubicBezTo>
                    <a:cubicBezTo>
                      <a:pt x="626" y="600"/>
                      <a:pt x="412" y="326"/>
                      <a:pt x="185" y="53"/>
                    </a:cubicBezTo>
                    <a:cubicBezTo>
                      <a:pt x="155" y="17"/>
                      <a:pt x="115" y="1"/>
                      <a:pt x="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6" name="Google Shape;5916;p48"/>
              <p:cNvSpPr/>
              <p:nvPr/>
            </p:nvSpPr>
            <p:spPr>
              <a:xfrm>
                <a:off x="8225665" y="2355301"/>
                <a:ext cx="43824" cy="57282"/>
              </a:xfrm>
              <a:custGeom>
                <a:avLst/>
                <a:gdLst/>
                <a:ahLst/>
                <a:cxnLst/>
                <a:rect l="l" t="t" r="r" b="b"/>
                <a:pathLst>
                  <a:path w="1384" h="1809" extrusionOk="0">
                    <a:moveTo>
                      <a:pt x="285" y="1"/>
                    </a:moveTo>
                    <a:cubicBezTo>
                      <a:pt x="139" y="1"/>
                      <a:pt x="0" y="118"/>
                      <a:pt x="73" y="294"/>
                    </a:cubicBezTo>
                    <a:cubicBezTo>
                      <a:pt x="204" y="651"/>
                      <a:pt x="395" y="1009"/>
                      <a:pt x="609" y="1330"/>
                    </a:cubicBezTo>
                    <a:cubicBezTo>
                      <a:pt x="711" y="1511"/>
                      <a:pt x="898" y="1809"/>
                      <a:pt x="1140" y="1809"/>
                    </a:cubicBezTo>
                    <a:cubicBezTo>
                      <a:pt x="1154" y="1809"/>
                      <a:pt x="1167" y="1808"/>
                      <a:pt x="1181" y="1806"/>
                    </a:cubicBezTo>
                    <a:cubicBezTo>
                      <a:pt x="1324" y="1794"/>
                      <a:pt x="1383" y="1640"/>
                      <a:pt x="1288" y="1556"/>
                    </a:cubicBezTo>
                    <a:cubicBezTo>
                      <a:pt x="1121" y="1378"/>
                      <a:pt x="1085" y="1199"/>
                      <a:pt x="978" y="985"/>
                    </a:cubicBezTo>
                    <a:cubicBezTo>
                      <a:pt x="847" y="711"/>
                      <a:pt x="633" y="449"/>
                      <a:pt x="514" y="151"/>
                    </a:cubicBezTo>
                    <a:cubicBezTo>
                      <a:pt x="468" y="46"/>
                      <a:pt x="375" y="1"/>
                      <a:pt x="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7" name="Google Shape;5917;p48"/>
              <p:cNvSpPr/>
              <p:nvPr/>
            </p:nvSpPr>
            <p:spPr>
              <a:xfrm>
                <a:off x="8301945" y="2478160"/>
                <a:ext cx="24160" cy="26789"/>
              </a:xfrm>
              <a:custGeom>
                <a:avLst/>
                <a:gdLst/>
                <a:ahLst/>
                <a:cxnLst/>
                <a:rect l="l" t="t" r="r" b="b"/>
                <a:pathLst>
                  <a:path w="763" h="846" extrusionOk="0">
                    <a:moveTo>
                      <a:pt x="214" y="0"/>
                    </a:moveTo>
                    <a:cubicBezTo>
                      <a:pt x="101" y="0"/>
                      <a:pt x="0" y="161"/>
                      <a:pt x="117" y="260"/>
                    </a:cubicBezTo>
                    <a:cubicBezTo>
                      <a:pt x="296" y="438"/>
                      <a:pt x="403" y="665"/>
                      <a:pt x="605" y="831"/>
                    </a:cubicBezTo>
                    <a:cubicBezTo>
                      <a:pt x="621" y="841"/>
                      <a:pt x="641" y="845"/>
                      <a:pt x="660" y="845"/>
                    </a:cubicBezTo>
                    <a:cubicBezTo>
                      <a:pt x="712" y="845"/>
                      <a:pt x="762" y="812"/>
                      <a:pt x="736" y="760"/>
                    </a:cubicBezTo>
                    <a:cubicBezTo>
                      <a:pt x="641" y="498"/>
                      <a:pt x="498" y="260"/>
                      <a:pt x="320" y="57"/>
                    </a:cubicBezTo>
                    <a:cubicBezTo>
                      <a:pt x="288" y="17"/>
                      <a:pt x="250" y="0"/>
                      <a:pt x="2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8" name="Google Shape;5918;p48"/>
              <p:cNvSpPr/>
              <p:nvPr/>
            </p:nvSpPr>
            <p:spPr>
              <a:xfrm>
                <a:off x="8367333" y="2570400"/>
                <a:ext cx="50949" cy="62412"/>
              </a:xfrm>
              <a:custGeom>
                <a:avLst/>
                <a:gdLst/>
                <a:ahLst/>
                <a:cxnLst/>
                <a:rect l="l" t="t" r="r" b="b"/>
                <a:pathLst>
                  <a:path w="1609" h="1971" extrusionOk="0">
                    <a:moveTo>
                      <a:pt x="150" y="1"/>
                    </a:moveTo>
                    <a:cubicBezTo>
                      <a:pt x="74" y="1"/>
                      <a:pt x="1" y="108"/>
                      <a:pt x="76" y="192"/>
                    </a:cubicBezTo>
                    <a:cubicBezTo>
                      <a:pt x="338" y="490"/>
                      <a:pt x="481" y="859"/>
                      <a:pt x="731" y="1157"/>
                    </a:cubicBezTo>
                    <a:cubicBezTo>
                      <a:pt x="838" y="1276"/>
                      <a:pt x="969" y="1383"/>
                      <a:pt x="1076" y="1502"/>
                    </a:cubicBezTo>
                    <a:cubicBezTo>
                      <a:pt x="1195" y="1645"/>
                      <a:pt x="1255" y="1800"/>
                      <a:pt x="1386" y="1931"/>
                    </a:cubicBezTo>
                    <a:cubicBezTo>
                      <a:pt x="1414" y="1959"/>
                      <a:pt x="1443" y="1970"/>
                      <a:pt x="1471" y="1970"/>
                    </a:cubicBezTo>
                    <a:cubicBezTo>
                      <a:pt x="1548" y="1970"/>
                      <a:pt x="1608" y="1876"/>
                      <a:pt x="1564" y="1788"/>
                    </a:cubicBezTo>
                    <a:cubicBezTo>
                      <a:pt x="1398" y="1443"/>
                      <a:pt x="1195" y="1264"/>
                      <a:pt x="933" y="990"/>
                    </a:cubicBezTo>
                    <a:cubicBezTo>
                      <a:pt x="660" y="716"/>
                      <a:pt x="493" y="323"/>
                      <a:pt x="207" y="26"/>
                    </a:cubicBezTo>
                    <a:cubicBezTo>
                      <a:pt x="190" y="8"/>
                      <a:pt x="170" y="1"/>
                      <a:pt x="1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9" name="Google Shape;5919;p48"/>
              <p:cNvSpPr/>
              <p:nvPr/>
            </p:nvSpPr>
            <p:spPr>
              <a:xfrm>
                <a:off x="8227470" y="2218319"/>
                <a:ext cx="29955" cy="38853"/>
              </a:xfrm>
              <a:custGeom>
                <a:avLst/>
                <a:gdLst/>
                <a:ahLst/>
                <a:cxnLst/>
                <a:rect l="l" t="t" r="r" b="b"/>
                <a:pathLst>
                  <a:path w="946" h="1227" extrusionOk="0">
                    <a:moveTo>
                      <a:pt x="184" y="1"/>
                    </a:moveTo>
                    <a:cubicBezTo>
                      <a:pt x="90" y="1"/>
                      <a:pt x="0" y="99"/>
                      <a:pt x="76" y="191"/>
                    </a:cubicBezTo>
                    <a:cubicBezTo>
                      <a:pt x="314" y="489"/>
                      <a:pt x="612" y="774"/>
                      <a:pt x="683" y="1167"/>
                    </a:cubicBezTo>
                    <a:cubicBezTo>
                      <a:pt x="695" y="1203"/>
                      <a:pt x="731" y="1227"/>
                      <a:pt x="767" y="1227"/>
                    </a:cubicBezTo>
                    <a:lnTo>
                      <a:pt x="862" y="1227"/>
                    </a:lnTo>
                    <a:cubicBezTo>
                      <a:pt x="921" y="1203"/>
                      <a:pt x="945" y="1132"/>
                      <a:pt x="886" y="1108"/>
                    </a:cubicBezTo>
                    <a:cubicBezTo>
                      <a:pt x="870" y="1097"/>
                      <a:pt x="856" y="1089"/>
                      <a:pt x="841" y="1083"/>
                    </a:cubicBezTo>
                    <a:lnTo>
                      <a:pt x="841" y="1083"/>
                    </a:lnTo>
                    <a:cubicBezTo>
                      <a:pt x="775" y="685"/>
                      <a:pt x="506" y="389"/>
                      <a:pt x="290" y="60"/>
                    </a:cubicBezTo>
                    <a:cubicBezTo>
                      <a:pt x="262" y="18"/>
                      <a:pt x="223" y="1"/>
                      <a:pt x="1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0" name="Google Shape;5920;p48"/>
              <p:cNvSpPr/>
              <p:nvPr/>
            </p:nvSpPr>
            <p:spPr>
              <a:xfrm>
                <a:off x="8309481" y="2330951"/>
                <a:ext cx="28878" cy="34230"/>
              </a:xfrm>
              <a:custGeom>
                <a:avLst/>
                <a:gdLst/>
                <a:ahLst/>
                <a:cxnLst/>
                <a:rect l="l" t="t" r="r" b="b"/>
                <a:pathLst>
                  <a:path w="912" h="1081" extrusionOk="0">
                    <a:moveTo>
                      <a:pt x="237" y="1"/>
                    </a:moveTo>
                    <a:cubicBezTo>
                      <a:pt x="106" y="1"/>
                      <a:pt x="1" y="170"/>
                      <a:pt x="129" y="289"/>
                    </a:cubicBezTo>
                    <a:cubicBezTo>
                      <a:pt x="367" y="504"/>
                      <a:pt x="463" y="920"/>
                      <a:pt x="760" y="1075"/>
                    </a:cubicBezTo>
                    <a:cubicBezTo>
                      <a:pt x="771" y="1079"/>
                      <a:pt x="782" y="1080"/>
                      <a:pt x="793" y="1080"/>
                    </a:cubicBezTo>
                    <a:cubicBezTo>
                      <a:pt x="855" y="1080"/>
                      <a:pt x="911" y="1028"/>
                      <a:pt x="891" y="968"/>
                    </a:cubicBezTo>
                    <a:cubicBezTo>
                      <a:pt x="832" y="801"/>
                      <a:pt x="724" y="646"/>
                      <a:pt x="653" y="468"/>
                    </a:cubicBezTo>
                    <a:cubicBezTo>
                      <a:pt x="582" y="313"/>
                      <a:pt x="474" y="170"/>
                      <a:pt x="355" y="51"/>
                    </a:cubicBezTo>
                    <a:cubicBezTo>
                      <a:pt x="317" y="16"/>
                      <a:pt x="276"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1" name="Google Shape;5921;p48"/>
              <p:cNvSpPr/>
              <p:nvPr/>
            </p:nvSpPr>
            <p:spPr>
              <a:xfrm>
                <a:off x="8391208" y="2447350"/>
                <a:ext cx="58485" cy="85812"/>
              </a:xfrm>
              <a:custGeom>
                <a:avLst/>
                <a:gdLst/>
                <a:ahLst/>
                <a:cxnLst/>
                <a:rect l="l" t="t" r="r" b="b"/>
                <a:pathLst>
                  <a:path w="1847" h="2710" extrusionOk="0">
                    <a:moveTo>
                      <a:pt x="86" y="1"/>
                    </a:moveTo>
                    <a:cubicBezTo>
                      <a:pt x="43" y="1"/>
                      <a:pt x="1" y="30"/>
                      <a:pt x="1" y="90"/>
                    </a:cubicBezTo>
                    <a:cubicBezTo>
                      <a:pt x="1" y="304"/>
                      <a:pt x="37" y="388"/>
                      <a:pt x="156" y="554"/>
                    </a:cubicBezTo>
                    <a:cubicBezTo>
                      <a:pt x="394" y="864"/>
                      <a:pt x="513" y="1257"/>
                      <a:pt x="751" y="1566"/>
                    </a:cubicBezTo>
                    <a:cubicBezTo>
                      <a:pt x="941" y="1816"/>
                      <a:pt x="1049" y="2102"/>
                      <a:pt x="1227" y="2364"/>
                    </a:cubicBezTo>
                    <a:cubicBezTo>
                      <a:pt x="1334" y="2531"/>
                      <a:pt x="1430" y="2709"/>
                      <a:pt x="1656" y="2709"/>
                    </a:cubicBezTo>
                    <a:cubicBezTo>
                      <a:pt x="1763" y="2709"/>
                      <a:pt x="1846" y="2578"/>
                      <a:pt x="1775" y="2483"/>
                    </a:cubicBezTo>
                    <a:cubicBezTo>
                      <a:pt x="1525" y="2162"/>
                      <a:pt x="1394" y="1781"/>
                      <a:pt x="1120" y="1459"/>
                    </a:cubicBezTo>
                    <a:cubicBezTo>
                      <a:pt x="918" y="1221"/>
                      <a:pt x="799" y="947"/>
                      <a:pt x="620" y="697"/>
                    </a:cubicBezTo>
                    <a:cubicBezTo>
                      <a:pt x="465" y="495"/>
                      <a:pt x="227" y="352"/>
                      <a:pt x="179" y="90"/>
                    </a:cubicBezTo>
                    <a:cubicBezTo>
                      <a:pt x="174" y="30"/>
                      <a:pt x="129" y="1"/>
                      <a:pt x="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2" name="Google Shape;5922;p48"/>
              <p:cNvSpPr/>
              <p:nvPr/>
            </p:nvSpPr>
            <p:spPr>
              <a:xfrm>
                <a:off x="8502415" y="2600544"/>
                <a:ext cx="38410" cy="44331"/>
              </a:xfrm>
              <a:custGeom>
                <a:avLst/>
                <a:gdLst/>
                <a:ahLst/>
                <a:cxnLst/>
                <a:rect l="l" t="t" r="r" b="b"/>
                <a:pathLst>
                  <a:path w="1213" h="1400" extrusionOk="0">
                    <a:moveTo>
                      <a:pt x="222" y="0"/>
                    </a:moveTo>
                    <a:cubicBezTo>
                      <a:pt x="97" y="0"/>
                      <a:pt x="0" y="174"/>
                      <a:pt x="108" y="300"/>
                    </a:cubicBezTo>
                    <a:cubicBezTo>
                      <a:pt x="299" y="503"/>
                      <a:pt x="454" y="729"/>
                      <a:pt x="620" y="967"/>
                    </a:cubicBezTo>
                    <a:cubicBezTo>
                      <a:pt x="739" y="1134"/>
                      <a:pt x="882" y="1336"/>
                      <a:pt x="1097" y="1395"/>
                    </a:cubicBezTo>
                    <a:cubicBezTo>
                      <a:pt x="1105" y="1398"/>
                      <a:pt x="1113" y="1400"/>
                      <a:pt x="1121" y="1400"/>
                    </a:cubicBezTo>
                    <a:cubicBezTo>
                      <a:pt x="1178" y="1400"/>
                      <a:pt x="1213" y="1329"/>
                      <a:pt x="1192" y="1276"/>
                    </a:cubicBezTo>
                    <a:cubicBezTo>
                      <a:pt x="1132" y="1062"/>
                      <a:pt x="942" y="848"/>
                      <a:pt x="811" y="657"/>
                    </a:cubicBezTo>
                    <a:cubicBezTo>
                      <a:pt x="656" y="443"/>
                      <a:pt x="513" y="241"/>
                      <a:pt x="346" y="62"/>
                    </a:cubicBezTo>
                    <a:cubicBezTo>
                      <a:pt x="306" y="18"/>
                      <a:pt x="262" y="0"/>
                      <a:pt x="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3" name="Google Shape;5923;p48"/>
              <p:cNvSpPr/>
              <p:nvPr/>
            </p:nvSpPr>
            <p:spPr>
              <a:xfrm>
                <a:off x="8358467" y="2286683"/>
                <a:ext cx="31570" cy="39740"/>
              </a:xfrm>
              <a:custGeom>
                <a:avLst/>
                <a:gdLst/>
                <a:ahLst/>
                <a:cxnLst/>
                <a:rect l="l" t="t" r="r" b="b"/>
                <a:pathLst>
                  <a:path w="997" h="1255" extrusionOk="0">
                    <a:moveTo>
                      <a:pt x="214" y="0"/>
                    </a:moveTo>
                    <a:cubicBezTo>
                      <a:pt x="103" y="0"/>
                      <a:pt x="1" y="109"/>
                      <a:pt x="82" y="223"/>
                    </a:cubicBezTo>
                    <a:cubicBezTo>
                      <a:pt x="225" y="401"/>
                      <a:pt x="368" y="556"/>
                      <a:pt x="487" y="747"/>
                    </a:cubicBezTo>
                    <a:cubicBezTo>
                      <a:pt x="594" y="925"/>
                      <a:pt x="666" y="1104"/>
                      <a:pt x="832" y="1235"/>
                    </a:cubicBezTo>
                    <a:cubicBezTo>
                      <a:pt x="849" y="1249"/>
                      <a:pt x="868" y="1255"/>
                      <a:pt x="886" y="1255"/>
                    </a:cubicBezTo>
                    <a:cubicBezTo>
                      <a:pt x="945" y="1255"/>
                      <a:pt x="997" y="1191"/>
                      <a:pt x="952" y="1128"/>
                    </a:cubicBezTo>
                    <a:cubicBezTo>
                      <a:pt x="832" y="949"/>
                      <a:pt x="832" y="747"/>
                      <a:pt x="725" y="568"/>
                    </a:cubicBezTo>
                    <a:cubicBezTo>
                      <a:pt x="618" y="389"/>
                      <a:pt x="475" y="235"/>
                      <a:pt x="356" y="80"/>
                    </a:cubicBezTo>
                    <a:cubicBezTo>
                      <a:pt x="319" y="23"/>
                      <a:pt x="265" y="0"/>
                      <a:pt x="2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4" name="Google Shape;5924;p48"/>
              <p:cNvSpPr/>
              <p:nvPr/>
            </p:nvSpPr>
            <p:spPr>
              <a:xfrm>
                <a:off x="8463752" y="2266449"/>
                <a:ext cx="46864" cy="53102"/>
              </a:xfrm>
              <a:custGeom>
                <a:avLst/>
                <a:gdLst/>
                <a:ahLst/>
                <a:cxnLst/>
                <a:rect l="l" t="t" r="r" b="b"/>
                <a:pathLst>
                  <a:path w="1480" h="1677" extrusionOk="0">
                    <a:moveTo>
                      <a:pt x="275" y="1"/>
                    </a:moveTo>
                    <a:cubicBezTo>
                      <a:pt x="143" y="1"/>
                      <a:pt x="1" y="95"/>
                      <a:pt x="8" y="255"/>
                    </a:cubicBezTo>
                    <a:cubicBezTo>
                      <a:pt x="20" y="576"/>
                      <a:pt x="234" y="790"/>
                      <a:pt x="424" y="1028"/>
                    </a:cubicBezTo>
                    <a:cubicBezTo>
                      <a:pt x="615" y="1267"/>
                      <a:pt x="889" y="1564"/>
                      <a:pt x="1198" y="1671"/>
                    </a:cubicBezTo>
                    <a:cubicBezTo>
                      <a:pt x="1211" y="1675"/>
                      <a:pt x="1225" y="1677"/>
                      <a:pt x="1238" y="1677"/>
                    </a:cubicBezTo>
                    <a:cubicBezTo>
                      <a:pt x="1358" y="1677"/>
                      <a:pt x="1479" y="1538"/>
                      <a:pt x="1437" y="1409"/>
                    </a:cubicBezTo>
                    <a:cubicBezTo>
                      <a:pt x="1341" y="1171"/>
                      <a:pt x="1127" y="969"/>
                      <a:pt x="960" y="778"/>
                    </a:cubicBezTo>
                    <a:cubicBezTo>
                      <a:pt x="805" y="600"/>
                      <a:pt x="532" y="397"/>
                      <a:pt x="484" y="159"/>
                    </a:cubicBezTo>
                    <a:cubicBezTo>
                      <a:pt x="459" y="50"/>
                      <a:pt x="370"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5" name="Google Shape;5925;p48"/>
              <p:cNvSpPr/>
              <p:nvPr/>
            </p:nvSpPr>
            <p:spPr>
              <a:xfrm>
                <a:off x="8542313" y="2248052"/>
                <a:ext cx="81221" cy="109941"/>
              </a:xfrm>
              <a:custGeom>
                <a:avLst/>
                <a:gdLst/>
                <a:ahLst/>
                <a:cxnLst/>
                <a:rect l="l" t="t" r="r" b="b"/>
                <a:pathLst>
                  <a:path w="2565" h="3472" extrusionOk="0">
                    <a:moveTo>
                      <a:pt x="167" y="1"/>
                    </a:moveTo>
                    <a:cubicBezTo>
                      <a:pt x="82" y="1"/>
                      <a:pt x="0" y="88"/>
                      <a:pt x="51" y="181"/>
                    </a:cubicBezTo>
                    <a:cubicBezTo>
                      <a:pt x="432" y="776"/>
                      <a:pt x="908" y="1300"/>
                      <a:pt x="1325" y="1871"/>
                    </a:cubicBezTo>
                    <a:cubicBezTo>
                      <a:pt x="1480" y="2110"/>
                      <a:pt x="1623" y="2371"/>
                      <a:pt x="1801" y="2610"/>
                    </a:cubicBezTo>
                    <a:cubicBezTo>
                      <a:pt x="1992" y="2872"/>
                      <a:pt x="2301" y="3098"/>
                      <a:pt x="2408" y="3419"/>
                    </a:cubicBezTo>
                    <a:cubicBezTo>
                      <a:pt x="2419" y="3455"/>
                      <a:pt x="2451" y="3471"/>
                      <a:pt x="2482" y="3471"/>
                    </a:cubicBezTo>
                    <a:cubicBezTo>
                      <a:pt x="2524" y="3471"/>
                      <a:pt x="2565" y="3443"/>
                      <a:pt x="2551" y="3395"/>
                    </a:cubicBezTo>
                    <a:cubicBezTo>
                      <a:pt x="2515" y="2883"/>
                      <a:pt x="1992" y="2395"/>
                      <a:pt x="1718" y="1990"/>
                    </a:cubicBezTo>
                    <a:cubicBezTo>
                      <a:pt x="1277" y="1312"/>
                      <a:pt x="694" y="728"/>
                      <a:pt x="265" y="50"/>
                    </a:cubicBezTo>
                    <a:cubicBezTo>
                      <a:pt x="238" y="15"/>
                      <a:pt x="202" y="1"/>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6" name="Google Shape;5926;p48"/>
              <p:cNvSpPr/>
              <p:nvPr/>
            </p:nvSpPr>
            <p:spPr>
              <a:xfrm>
                <a:off x="8578917" y="2411474"/>
                <a:ext cx="37491" cy="35496"/>
              </a:xfrm>
              <a:custGeom>
                <a:avLst/>
                <a:gdLst/>
                <a:ahLst/>
                <a:cxnLst/>
                <a:rect l="l" t="t" r="r" b="b"/>
                <a:pathLst>
                  <a:path w="1184" h="1121" extrusionOk="0">
                    <a:moveTo>
                      <a:pt x="242" y="0"/>
                    </a:moveTo>
                    <a:cubicBezTo>
                      <a:pt x="105" y="0"/>
                      <a:pt x="0" y="170"/>
                      <a:pt x="121" y="282"/>
                    </a:cubicBezTo>
                    <a:cubicBezTo>
                      <a:pt x="371" y="556"/>
                      <a:pt x="597" y="925"/>
                      <a:pt x="943" y="1104"/>
                    </a:cubicBezTo>
                    <a:cubicBezTo>
                      <a:pt x="961" y="1116"/>
                      <a:pt x="982" y="1121"/>
                      <a:pt x="1004" y="1121"/>
                    </a:cubicBezTo>
                    <a:cubicBezTo>
                      <a:pt x="1091" y="1121"/>
                      <a:pt x="1183" y="1033"/>
                      <a:pt x="1145" y="937"/>
                    </a:cubicBezTo>
                    <a:cubicBezTo>
                      <a:pt x="1002" y="580"/>
                      <a:pt x="645" y="282"/>
                      <a:pt x="359" y="44"/>
                    </a:cubicBezTo>
                    <a:cubicBezTo>
                      <a:pt x="321" y="13"/>
                      <a:pt x="280" y="0"/>
                      <a:pt x="2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7" name="Google Shape;5927;p48"/>
              <p:cNvSpPr/>
              <p:nvPr/>
            </p:nvSpPr>
            <p:spPr>
              <a:xfrm>
                <a:off x="8591868" y="2513561"/>
                <a:ext cx="57314" cy="60575"/>
              </a:xfrm>
              <a:custGeom>
                <a:avLst/>
                <a:gdLst/>
                <a:ahLst/>
                <a:cxnLst/>
                <a:rect l="l" t="t" r="r" b="b"/>
                <a:pathLst>
                  <a:path w="1810" h="1913" extrusionOk="0">
                    <a:moveTo>
                      <a:pt x="257" y="0"/>
                    </a:moveTo>
                    <a:cubicBezTo>
                      <a:pt x="112" y="0"/>
                      <a:pt x="1" y="192"/>
                      <a:pt x="129" y="321"/>
                    </a:cubicBezTo>
                    <a:cubicBezTo>
                      <a:pt x="391" y="606"/>
                      <a:pt x="605" y="928"/>
                      <a:pt x="903" y="1202"/>
                    </a:cubicBezTo>
                    <a:cubicBezTo>
                      <a:pt x="1153" y="1428"/>
                      <a:pt x="1331" y="1737"/>
                      <a:pt x="1641" y="1904"/>
                    </a:cubicBezTo>
                    <a:cubicBezTo>
                      <a:pt x="1655" y="1910"/>
                      <a:pt x="1669" y="1913"/>
                      <a:pt x="1683" y="1913"/>
                    </a:cubicBezTo>
                    <a:cubicBezTo>
                      <a:pt x="1752" y="1913"/>
                      <a:pt x="1810" y="1845"/>
                      <a:pt x="1760" y="1785"/>
                    </a:cubicBezTo>
                    <a:cubicBezTo>
                      <a:pt x="1558" y="1499"/>
                      <a:pt x="1439" y="1154"/>
                      <a:pt x="1165" y="916"/>
                    </a:cubicBezTo>
                    <a:cubicBezTo>
                      <a:pt x="867" y="654"/>
                      <a:pt x="665" y="332"/>
                      <a:pt x="391" y="59"/>
                    </a:cubicBezTo>
                    <a:cubicBezTo>
                      <a:pt x="347" y="18"/>
                      <a:pt x="301" y="0"/>
                      <a:pt x="2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8" name="Google Shape;5928;p48"/>
              <p:cNvSpPr/>
              <p:nvPr/>
            </p:nvSpPr>
            <p:spPr>
              <a:xfrm>
                <a:off x="8508527" y="2445007"/>
                <a:ext cx="36826" cy="36066"/>
              </a:xfrm>
              <a:custGeom>
                <a:avLst/>
                <a:gdLst/>
                <a:ahLst/>
                <a:cxnLst/>
                <a:rect l="l" t="t" r="r" b="b"/>
                <a:pathLst>
                  <a:path w="1163" h="1139" extrusionOk="0">
                    <a:moveTo>
                      <a:pt x="177" y="1"/>
                    </a:moveTo>
                    <a:cubicBezTo>
                      <a:pt x="78" y="1"/>
                      <a:pt x="0" y="133"/>
                      <a:pt x="82" y="223"/>
                    </a:cubicBezTo>
                    <a:cubicBezTo>
                      <a:pt x="213" y="390"/>
                      <a:pt x="368" y="533"/>
                      <a:pt x="499" y="700"/>
                    </a:cubicBezTo>
                    <a:cubicBezTo>
                      <a:pt x="630" y="866"/>
                      <a:pt x="808" y="985"/>
                      <a:pt x="987" y="1116"/>
                    </a:cubicBezTo>
                    <a:cubicBezTo>
                      <a:pt x="1007" y="1132"/>
                      <a:pt x="1028" y="1138"/>
                      <a:pt x="1047" y="1138"/>
                    </a:cubicBezTo>
                    <a:cubicBezTo>
                      <a:pt x="1115" y="1138"/>
                      <a:pt x="1162" y="1051"/>
                      <a:pt x="1106" y="985"/>
                    </a:cubicBezTo>
                    <a:cubicBezTo>
                      <a:pt x="975" y="819"/>
                      <a:pt x="856" y="640"/>
                      <a:pt x="701" y="497"/>
                    </a:cubicBezTo>
                    <a:cubicBezTo>
                      <a:pt x="558" y="342"/>
                      <a:pt x="404" y="200"/>
                      <a:pt x="273" y="45"/>
                    </a:cubicBezTo>
                    <a:cubicBezTo>
                      <a:pt x="241" y="14"/>
                      <a:pt x="208" y="1"/>
                      <a:pt x="1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9" name="Google Shape;5929;p48"/>
              <p:cNvSpPr/>
              <p:nvPr/>
            </p:nvSpPr>
            <p:spPr>
              <a:xfrm>
                <a:off x="8672392" y="2440701"/>
                <a:ext cx="59182" cy="69853"/>
              </a:xfrm>
              <a:custGeom>
                <a:avLst/>
                <a:gdLst/>
                <a:ahLst/>
                <a:cxnLst/>
                <a:rect l="l" t="t" r="r" b="b"/>
                <a:pathLst>
                  <a:path w="1869" h="2206" extrusionOk="0">
                    <a:moveTo>
                      <a:pt x="147" y="0"/>
                    </a:moveTo>
                    <a:cubicBezTo>
                      <a:pt x="74" y="0"/>
                      <a:pt x="0" y="82"/>
                      <a:pt x="51" y="157"/>
                    </a:cubicBezTo>
                    <a:cubicBezTo>
                      <a:pt x="408" y="633"/>
                      <a:pt x="813" y="1074"/>
                      <a:pt x="1110" y="1598"/>
                    </a:cubicBezTo>
                    <a:cubicBezTo>
                      <a:pt x="1277" y="1883"/>
                      <a:pt x="1408" y="2181"/>
                      <a:pt x="1765" y="2205"/>
                    </a:cubicBezTo>
                    <a:cubicBezTo>
                      <a:pt x="1768" y="2205"/>
                      <a:pt x="1772" y="2206"/>
                      <a:pt x="1775" y="2206"/>
                    </a:cubicBezTo>
                    <a:cubicBezTo>
                      <a:pt x="1840" y="2206"/>
                      <a:pt x="1869" y="2097"/>
                      <a:pt x="1801" y="2086"/>
                    </a:cubicBezTo>
                    <a:cubicBezTo>
                      <a:pt x="1420" y="1967"/>
                      <a:pt x="1229" y="1419"/>
                      <a:pt x="1039" y="1121"/>
                    </a:cubicBezTo>
                    <a:cubicBezTo>
                      <a:pt x="789" y="752"/>
                      <a:pt x="491" y="407"/>
                      <a:pt x="229" y="50"/>
                    </a:cubicBezTo>
                    <a:cubicBezTo>
                      <a:pt x="208" y="15"/>
                      <a:pt x="177"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0" name="Google Shape;5930;p48"/>
              <p:cNvSpPr/>
              <p:nvPr/>
            </p:nvSpPr>
            <p:spPr>
              <a:xfrm>
                <a:off x="8604978" y="2191626"/>
                <a:ext cx="31950" cy="33597"/>
              </a:xfrm>
              <a:custGeom>
                <a:avLst/>
                <a:gdLst/>
                <a:ahLst/>
                <a:cxnLst/>
                <a:rect l="l" t="t" r="r" b="b"/>
                <a:pathLst>
                  <a:path w="1009" h="1061" extrusionOk="0">
                    <a:moveTo>
                      <a:pt x="219" y="0"/>
                    </a:moveTo>
                    <a:cubicBezTo>
                      <a:pt x="101" y="0"/>
                      <a:pt x="0" y="156"/>
                      <a:pt x="120" y="248"/>
                    </a:cubicBezTo>
                    <a:cubicBezTo>
                      <a:pt x="394" y="474"/>
                      <a:pt x="501" y="939"/>
                      <a:pt x="858" y="1058"/>
                    </a:cubicBezTo>
                    <a:cubicBezTo>
                      <a:pt x="865" y="1060"/>
                      <a:pt x="873" y="1061"/>
                      <a:pt x="880" y="1061"/>
                    </a:cubicBezTo>
                    <a:cubicBezTo>
                      <a:pt x="953" y="1061"/>
                      <a:pt x="1008" y="957"/>
                      <a:pt x="965" y="903"/>
                    </a:cubicBezTo>
                    <a:cubicBezTo>
                      <a:pt x="858" y="760"/>
                      <a:pt x="739" y="605"/>
                      <a:pt x="656" y="463"/>
                    </a:cubicBezTo>
                    <a:cubicBezTo>
                      <a:pt x="560" y="308"/>
                      <a:pt x="453" y="165"/>
                      <a:pt x="322" y="46"/>
                    </a:cubicBezTo>
                    <a:cubicBezTo>
                      <a:pt x="290" y="13"/>
                      <a:pt x="254" y="0"/>
                      <a:pt x="2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1" name="Google Shape;5931;p48"/>
              <p:cNvSpPr/>
              <p:nvPr/>
            </p:nvSpPr>
            <p:spPr>
              <a:xfrm>
                <a:off x="8652095" y="2151031"/>
                <a:ext cx="50506" cy="45059"/>
              </a:xfrm>
              <a:custGeom>
                <a:avLst/>
                <a:gdLst/>
                <a:ahLst/>
                <a:cxnLst/>
                <a:rect l="l" t="t" r="r" b="b"/>
                <a:pathLst>
                  <a:path w="1595" h="1423" extrusionOk="0">
                    <a:moveTo>
                      <a:pt x="165" y="0"/>
                    </a:moveTo>
                    <a:cubicBezTo>
                      <a:pt x="77" y="0"/>
                      <a:pt x="1" y="113"/>
                      <a:pt x="84" y="197"/>
                    </a:cubicBezTo>
                    <a:cubicBezTo>
                      <a:pt x="513" y="613"/>
                      <a:pt x="965" y="994"/>
                      <a:pt x="1394" y="1399"/>
                    </a:cubicBezTo>
                    <a:cubicBezTo>
                      <a:pt x="1416" y="1416"/>
                      <a:pt x="1439" y="1423"/>
                      <a:pt x="1461" y="1423"/>
                    </a:cubicBezTo>
                    <a:cubicBezTo>
                      <a:pt x="1535" y="1423"/>
                      <a:pt x="1595" y="1344"/>
                      <a:pt x="1549" y="1280"/>
                    </a:cubicBezTo>
                    <a:cubicBezTo>
                      <a:pt x="1251" y="756"/>
                      <a:pt x="668" y="411"/>
                      <a:pt x="239" y="30"/>
                    </a:cubicBezTo>
                    <a:cubicBezTo>
                      <a:pt x="216" y="9"/>
                      <a:pt x="190" y="0"/>
                      <a:pt x="1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2" name="Google Shape;5932;p48"/>
              <p:cNvSpPr/>
              <p:nvPr/>
            </p:nvSpPr>
            <p:spPr>
              <a:xfrm>
                <a:off x="8695697" y="2310590"/>
                <a:ext cx="46168" cy="58042"/>
              </a:xfrm>
              <a:custGeom>
                <a:avLst/>
                <a:gdLst/>
                <a:ahLst/>
                <a:cxnLst/>
                <a:rect l="l" t="t" r="r" b="b"/>
                <a:pathLst>
                  <a:path w="1458" h="1833" extrusionOk="0">
                    <a:moveTo>
                      <a:pt x="101" y="1"/>
                    </a:moveTo>
                    <a:cubicBezTo>
                      <a:pt x="14" y="1"/>
                      <a:pt x="0" y="126"/>
                      <a:pt x="88" y="170"/>
                    </a:cubicBezTo>
                    <a:cubicBezTo>
                      <a:pt x="362" y="254"/>
                      <a:pt x="446" y="789"/>
                      <a:pt x="612" y="1016"/>
                    </a:cubicBezTo>
                    <a:cubicBezTo>
                      <a:pt x="803" y="1254"/>
                      <a:pt x="1100" y="1468"/>
                      <a:pt x="1220" y="1766"/>
                    </a:cubicBezTo>
                    <a:cubicBezTo>
                      <a:pt x="1238" y="1809"/>
                      <a:pt x="1285" y="1833"/>
                      <a:pt x="1330" y="1833"/>
                    </a:cubicBezTo>
                    <a:cubicBezTo>
                      <a:pt x="1371" y="1833"/>
                      <a:pt x="1410" y="1812"/>
                      <a:pt x="1422" y="1766"/>
                    </a:cubicBezTo>
                    <a:cubicBezTo>
                      <a:pt x="1458" y="1385"/>
                      <a:pt x="1041" y="1111"/>
                      <a:pt x="839" y="837"/>
                    </a:cubicBezTo>
                    <a:cubicBezTo>
                      <a:pt x="624" y="587"/>
                      <a:pt x="493" y="75"/>
                      <a:pt x="124" y="4"/>
                    </a:cubicBezTo>
                    <a:cubicBezTo>
                      <a:pt x="116" y="2"/>
                      <a:pt x="108"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3" name="Google Shape;5933;p48"/>
              <p:cNvSpPr/>
              <p:nvPr/>
            </p:nvSpPr>
            <p:spPr>
              <a:xfrm>
                <a:off x="8723056" y="2100653"/>
                <a:ext cx="61462" cy="78878"/>
              </a:xfrm>
              <a:custGeom>
                <a:avLst/>
                <a:gdLst/>
                <a:ahLst/>
                <a:cxnLst/>
                <a:rect l="l" t="t" r="r" b="b"/>
                <a:pathLst>
                  <a:path w="1941" h="2491" extrusionOk="0">
                    <a:moveTo>
                      <a:pt x="76" y="1"/>
                    </a:moveTo>
                    <a:cubicBezTo>
                      <a:pt x="38" y="1"/>
                      <a:pt x="0" y="43"/>
                      <a:pt x="34" y="85"/>
                    </a:cubicBezTo>
                    <a:cubicBezTo>
                      <a:pt x="558" y="907"/>
                      <a:pt x="975" y="1919"/>
                      <a:pt x="1808" y="2478"/>
                    </a:cubicBezTo>
                    <a:cubicBezTo>
                      <a:pt x="1821" y="2487"/>
                      <a:pt x="1833" y="2490"/>
                      <a:pt x="1845" y="2490"/>
                    </a:cubicBezTo>
                    <a:cubicBezTo>
                      <a:pt x="1900" y="2490"/>
                      <a:pt x="1941" y="2408"/>
                      <a:pt x="1891" y="2359"/>
                    </a:cubicBezTo>
                    <a:cubicBezTo>
                      <a:pt x="1189" y="1645"/>
                      <a:pt x="701" y="847"/>
                      <a:pt x="117" y="26"/>
                    </a:cubicBezTo>
                    <a:cubicBezTo>
                      <a:pt x="107" y="8"/>
                      <a:pt x="91" y="1"/>
                      <a:pt x="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4" name="Google Shape;5934;p48"/>
              <p:cNvSpPr/>
              <p:nvPr/>
            </p:nvSpPr>
            <p:spPr>
              <a:xfrm>
                <a:off x="8751586" y="2234500"/>
                <a:ext cx="53704" cy="58264"/>
              </a:xfrm>
              <a:custGeom>
                <a:avLst/>
                <a:gdLst/>
                <a:ahLst/>
                <a:cxnLst/>
                <a:rect l="l" t="t" r="r" b="b"/>
                <a:pathLst>
                  <a:path w="1696" h="1840" extrusionOk="0">
                    <a:moveTo>
                      <a:pt x="164" y="0"/>
                    </a:moveTo>
                    <a:cubicBezTo>
                      <a:pt x="80" y="0"/>
                      <a:pt x="1" y="107"/>
                      <a:pt x="86" y="192"/>
                    </a:cubicBezTo>
                    <a:cubicBezTo>
                      <a:pt x="645" y="668"/>
                      <a:pt x="907" y="1406"/>
                      <a:pt x="1526" y="1823"/>
                    </a:cubicBezTo>
                    <a:cubicBezTo>
                      <a:pt x="1540" y="1834"/>
                      <a:pt x="1555" y="1839"/>
                      <a:pt x="1569" y="1839"/>
                    </a:cubicBezTo>
                    <a:cubicBezTo>
                      <a:pt x="1633" y="1839"/>
                      <a:pt x="1696" y="1750"/>
                      <a:pt x="1657" y="1692"/>
                    </a:cubicBezTo>
                    <a:cubicBezTo>
                      <a:pt x="1419" y="1371"/>
                      <a:pt x="1145" y="1097"/>
                      <a:pt x="907" y="775"/>
                    </a:cubicBezTo>
                    <a:cubicBezTo>
                      <a:pt x="693" y="502"/>
                      <a:pt x="502" y="240"/>
                      <a:pt x="228" y="25"/>
                    </a:cubicBezTo>
                    <a:cubicBezTo>
                      <a:pt x="208" y="8"/>
                      <a:pt x="186" y="0"/>
                      <a:pt x="1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5" name="Google Shape;5935;p48"/>
              <p:cNvSpPr/>
              <p:nvPr/>
            </p:nvSpPr>
            <p:spPr>
              <a:xfrm>
                <a:off x="8854971" y="2462454"/>
                <a:ext cx="42241" cy="54147"/>
              </a:xfrm>
              <a:custGeom>
                <a:avLst/>
                <a:gdLst/>
                <a:ahLst/>
                <a:cxnLst/>
                <a:rect l="l" t="t" r="r" b="b"/>
                <a:pathLst>
                  <a:path w="1334" h="1710" extrusionOk="0">
                    <a:moveTo>
                      <a:pt x="205" y="1"/>
                    </a:moveTo>
                    <a:cubicBezTo>
                      <a:pt x="105" y="1"/>
                      <a:pt x="1" y="119"/>
                      <a:pt x="59" y="244"/>
                    </a:cubicBezTo>
                    <a:cubicBezTo>
                      <a:pt x="238" y="601"/>
                      <a:pt x="392" y="958"/>
                      <a:pt x="619" y="1280"/>
                    </a:cubicBezTo>
                    <a:cubicBezTo>
                      <a:pt x="744" y="1462"/>
                      <a:pt x="913" y="1710"/>
                      <a:pt x="1157" y="1710"/>
                    </a:cubicBezTo>
                    <a:cubicBezTo>
                      <a:pt x="1168" y="1710"/>
                      <a:pt x="1179" y="1709"/>
                      <a:pt x="1190" y="1708"/>
                    </a:cubicBezTo>
                    <a:cubicBezTo>
                      <a:pt x="1309" y="1708"/>
                      <a:pt x="1333" y="1565"/>
                      <a:pt x="1238" y="1506"/>
                    </a:cubicBezTo>
                    <a:cubicBezTo>
                      <a:pt x="1047" y="1375"/>
                      <a:pt x="940" y="1113"/>
                      <a:pt x="809" y="923"/>
                    </a:cubicBezTo>
                    <a:cubicBezTo>
                      <a:pt x="619" y="661"/>
                      <a:pt x="476" y="363"/>
                      <a:pt x="321" y="77"/>
                    </a:cubicBezTo>
                    <a:cubicBezTo>
                      <a:pt x="292" y="23"/>
                      <a:pt x="249" y="1"/>
                      <a:pt x="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6" name="Google Shape;5936;p48"/>
              <p:cNvSpPr/>
              <p:nvPr/>
            </p:nvSpPr>
            <p:spPr>
              <a:xfrm>
                <a:off x="8753137" y="2432974"/>
                <a:ext cx="53197" cy="69980"/>
              </a:xfrm>
              <a:custGeom>
                <a:avLst/>
                <a:gdLst/>
                <a:ahLst/>
                <a:cxnLst/>
                <a:rect l="l" t="t" r="r" b="b"/>
                <a:pathLst>
                  <a:path w="1680" h="2210" extrusionOk="0">
                    <a:moveTo>
                      <a:pt x="245" y="0"/>
                    </a:moveTo>
                    <a:cubicBezTo>
                      <a:pt x="114" y="0"/>
                      <a:pt x="0" y="157"/>
                      <a:pt x="120" y="246"/>
                    </a:cubicBezTo>
                    <a:cubicBezTo>
                      <a:pt x="287" y="365"/>
                      <a:pt x="334" y="580"/>
                      <a:pt x="429" y="734"/>
                    </a:cubicBezTo>
                    <a:cubicBezTo>
                      <a:pt x="549" y="937"/>
                      <a:pt x="703" y="1092"/>
                      <a:pt x="810" y="1306"/>
                    </a:cubicBezTo>
                    <a:cubicBezTo>
                      <a:pt x="882" y="1449"/>
                      <a:pt x="941" y="1604"/>
                      <a:pt x="1049" y="1723"/>
                    </a:cubicBezTo>
                    <a:cubicBezTo>
                      <a:pt x="1180" y="1889"/>
                      <a:pt x="1358" y="1973"/>
                      <a:pt x="1442" y="2151"/>
                    </a:cubicBezTo>
                    <a:cubicBezTo>
                      <a:pt x="1466" y="2193"/>
                      <a:pt x="1500" y="2210"/>
                      <a:pt x="1533" y="2210"/>
                    </a:cubicBezTo>
                    <a:cubicBezTo>
                      <a:pt x="1596" y="2210"/>
                      <a:pt x="1660" y="2150"/>
                      <a:pt x="1668" y="2080"/>
                    </a:cubicBezTo>
                    <a:cubicBezTo>
                      <a:pt x="1680" y="1913"/>
                      <a:pt x="1620" y="1842"/>
                      <a:pt x="1513" y="1723"/>
                    </a:cubicBezTo>
                    <a:cubicBezTo>
                      <a:pt x="1322" y="1532"/>
                      <a:pt x="1191" y="1365"/>
                      <a:pt x="1072" y="1127"/>
                    </a:cubicBezTo>
                    <a:cubicBezTo>
                      <a:pt x="953" y="889"/>
                      <a:pt x="751" y="699"/>
                      <a:pt x="620" y="461"/>
                    </a:cubicBezTo>
                    <a:cubicBezTo>
                      <a:pt x="525" y="294"/>
                      <a:pt x="477" y="139"/>
                      <a:pt x="322" y="20"/>
                    </a:cubicBezTo>
                    <a:cubicBezTo>
                      <a:pt x="297" y="6"/>
                      <a:pt x="271" y="0"/>
                      <a:pt x="2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937" name="Google Shape;5937;p48"/>
          <p:cNvGrpSpPr/>
          <p:nvPr/>
        </p:nvGrpSpPr>
        <p:grpSpPr>
          <a:xfrm>
            <a:off x="1469677" y="333856"/>
            <a:ext cx="780698" cy="644886"/>
            <a:chOff x="707677" y="257656"/>
            <a:chExt cx="780698" cy="644886"/>
          </a:xfrm>
        </p:grpSpPr>
        <p:sp>
          <p:nvSpPr>
            <p:cNvPr id="5938" name="Google Shape;5938;p48"/>
            <p:cNvSpPr/>
            <p:nvPr/>
          </p:nvSpPr>
          <p:spPr>
            <a:xfrm>
              <a:off x="940762" y="573956"/>
              <a:ext cx="233751" cy="106711"/>
            </a:xfrm>
            <a:custGeom>
              <a:avLst/>
              <a:gdLst/>
              <a:ahLst/>
              <a:cxnLst/>
              <a:rect l="l" t="t" r="r" b="b"/>
              <a:pathLst>
                <a:path w="7382" h="3370" extrusionOk="0">
                  <a:moveTo>
                    <a:pt x="5435" y="1"/>
                  </a:moveTo>
                  <a:cubicBezTo>
                    <a:pt x="4677" y="1"/>
                    <a:pt x="3960" y="292"/>
                    <a:pt x="3303" y="715"/>
                  </a:cubicBezTo>
                  <a:lnTo>
                    <a:pt x="3303" y="715"/>
                  </a:lnTo>
                  <a:cubicBezTo>
                    <a:pt x="2967" y="851"/>
                    <a:pt x="2639" y="993"/>
                    <a:pt x="2322" y="1123"/>
                  </a:cubicBezTo>
                  <a:cubicBezTo>
                    <a:pt x="1751" y="1361"/>
                    <a:pt x="1" y="2183"/>
                    <a:pt x="822" y="3052"/>
                  </a:cubicBezTo>
                  <a:cubicBezTo>
                    <a:pt x="1038" y="3282"/>
                    <a:pt x="1328" y="3370"/>
                    <a:pt x="1646" y="3370"/>
                  </a:cubicBezTo>
                  <a:cubicBezTo>
                    <a:pt x="2380" y="3370"/>
                    <a:pt x="3265" y="2901"/>
                    <a:pt x="3739" y="2635"/>
                  </a:cubicBezTo>
                  <a:cubicBezTo>
                    <a:pt x="4870" y="2016"/>
                    <a:pt x="6501" y="1718"/>
                    <a:pt x="7263" y="587"/>
                  </a:cubicBezTo>
                  <a:cubicBezTo>
                    <a:pt x="7381" y="415"/>
                    <a:pt x="7209" y="186"/>
                    <a:pt x="7026" y="186"/>
                  </a:cubicBezTo>
                  <a:cubicBezTo>
                    <a:pt x="7006" y="186"/>
                    <a:pt x="6986" y="188"/>
                    <a:pt x="6966" y="194"/>
                  </a:cubicBezTo>
                  <a:cubicBezTo>
                    <a:pt x="6923" y="206"/>
                    <a:pt x="6881" y="218"/>
                    <a:pt x="6839" y="229"/>
                  </a:cubicBezTo>
                  <a:lnTo>
                    <a:pt x="6839" y="229"/>
                  </a:lnTo>
                  <a:cubicBezTo>
                    <a:pt x="6816" y="145"/>
                    <a:pt x="6759" y="71"/>
                    <a:pt x="6668" y="63"/>
                  </a:cubicBezTo>
                  <a:cubicBezTo>
                    <a:pt x="6475" y="32"/>
                    <a:pt x="6281" y="18"/>
                    <a:pt x="6086" y="18"/>
                  </a:cubicBezTo>
                  <a:cubicBezTo>
                    <a:pt x="5998" y="18"/>
                    <a:pt x="5910" y="21"/>
                    <a:pt x="5822" y="26"/>
                  </a:cubicBezTo>
                  <a:lnTo>
                    <a:pt x="5822" y="26"/>
                  </a:lnTo>
                  <a:cubicBezTo>
                    <a:pt x="5692" y="9"/>
                    <a:pt x="5563" y="1"/>
                    <a:pt x="543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9" name="Google Shape;5939;p48"/>
            <p:cNvSpPr/>
            <p:nvPr/>
          </p:nvSpPr>
          <p:spPr>
            <a:xfrm>
              <a:off x="1109662" y="496219"/>
              <a:ext cx="115387" cy="98700"/>
            </a:xfrm>
            <a:custGeom>
              <a:avLst/>
              <a:gdLst/>
              <a:ahLst/>
              <a:cxnLst/>
              <a:rect l="l" t="t" r="r" b="b"/>
              <a:pathLst>
                <a:path w="3644" h="3117" extrusionOk="0">
                  <a:moveTo>
                    <a:pt x="1721" y="301"/>
                  </a:moveTo>
                  <a:cubicBezTo>
                    <a:pt x="2332" y="301"/>
                    <a:pt x="2993" y="701"/>
                    <a:pt x="3084" y="1363"/>
                  </a:cubicBezTo>
                  <a:cubicBezTo>
                    <a:pt x="3158" y="1868"/>
                    <a:pt x="2768" y="2696"/>
                    <a:pt x="2176" y="2696"/>
                  </a:cubicBezTo>
                  <a:cubicBezTo>
                    <a:pt x="2097" y="2696"/>
                    <a:pt x="2015" y="2681"/>
                    <a:pt x="1929" y="2649"/>
                  </a:cubicBezTo>
                  <a:cubicBezTo>
                    <a:pt x="1911" y="2642"/>
                    <a:pt x="1892" y="2639"/>
                    <a:pt x="1875" y="2639"/>
                  </a:cubicBezTo>
                  <a:cubicBezTo>
                    <a:pt x="1772" y="2639"/>
                    <a:pt x="1704" y="2753"/>
                    <a:pt x="1723" y="2853"/>
                  </a:cubicBezTo>
                  <a:lnTo>
                    <a:pt x="1723" y="2853"/>
                  </a:lnTo>
                  <a:cubicBezTo>
                    <a:pt x="1263" y="2552"/>
                    <a:pt x="783" y="2452"/>
                    <a:pt x="524" y="1911"/>
                  </a:cubicBezTo>
                  <a:cubicBezTo>
                    <a:pt x="334" y="1494"/>
                    <a:pt x="251" y="899"/>
                    <a:pt x="703" y="613"/>
                  </a:cubicBezTo>
                  <a:cubicBezTo>
                    <a:pt x="977" y="447"/>
                    <a:pt x="1346" y="316"/>
                    <a:pt x="1644" y="304"/>
                  </a:cubicBezTo>
                  <a:cubicBezTo>
                    <a:pt x="1669" y="302"/>
                    <a:pt x="1695" y="301"/>
                    <a:pt x="1721" y="301"/>
                  </a:cubicBezTo>
                  <a:close/>
                  <a:moveTo>
                    <a:pt x="1854" y="1"/>
                  </a:moveTo>
                  <a:cubicBezTo>
                    <a:pt x="1138" y="1"/>
                    <a:pt x="153" y="335"/>
                    <a:pt x="72" y="1078"/>
                  </a:cubicBezTo>
                  <a:cubicBezTo>
                    <a:pt x="1" y="1518"/>
                    <a:pt x="203" y="2113"/>
                    <a:pt x="501" y="2459"/>
                  </a:cubicBezTo>
                  <a:cubicBezTo>
                    <a:pt x="786" y="2780"/>
                    <a:pt x="1286" y="2816"/>
                    <a:pt x="1656" y="3006"/>
                  </a:cubicBezTo>
                  <a:cubicBezTo>
                    <a:pt x="1660" y="3007"/>
                    <a:pt x="1665" y="3007"/>
                    <a:pt x="1670" y="3007"/>
                  </a:cubicBezTo>
                  <a:cubicBezTo>
                    <a:pt x="1719" y="3007"/>
                    <a:pt x="1757" y="2975"/>
                    <a:pt x="1767" y="2939"/>
                  </a:cubicBezTo>
                  <a:lnTo>
                    <a:pt x="1767" y="2939"/>
                  </a:lnTo>
                  <a:cubicBezTo>
                    <a:pt x="1902" y="3066"/>
                    <a:pt x="2051" y="3116"/>
                    <a:pt x="2206" y="3116"/>
                  </a:cubicBezTo>
                  <a:cubicBezTo>
                    <a:pt x="2392" y="3116"/>
                    <a:pt x="2587" y="3044"/>
                    <a:pt x="2775" y="2947"/>
                  </a:cubicBezTo>
                  <a:cubicBezTo>
                    <a:pt x="3168" y="2744"/>
                    <a:pt x="3263" y="2423"/>
                    <a:pt x="3406" y="2006"/>
                  </a:cubicBezTo>
                  <a:cubicBezTo>
                    <a:pt x="3644" y="1220"/>
                    <a:pt x="3013" y="185"/>
                    <a:pt x="2191" y="30"/>
                  </a:cubicBezTo>
                  <a:cubicBezTo>
                    <a:pt x="2091" y="11"/>
                    <a:pt x="1976" y="1"/>
                    <a:pt x="1854"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0" name="Google Shape;5940;p48"/>
            <p:cNvSpPr/>
            <p:nvPr/>
          </p:nvSpPr>
          <p:spPr>
            <a:xfrm>
              <a:off x="1204498" y="470602"/>
              <a:ext cx="156298" cy="55350"/>
            </a:xfrm>
            <a:custGeom>
              <a:avLst/>
              <a:gdLst/>
              <a:ahLst/>
              <a:cxnLst/>
              <a:rect l="l" t="t" r="r" b="b"/>
              <a:pathLst>
                <a:path w="4936" h="1748" extrusionOk="0">
                  <a:moveTo>
                    <a:pt x="3794" y="0"/>
                  </a:moveTo>
                  <a:cubicBezTo>
                    <a:pt x="3198" y="0"/>
                    <a:pt x="2609" y="78"/>
                    <a:pt x="2030" y="255"/>
                  </a:cubicBezTo>
                  <a:cubicBezTo>
                    <a:pt x="1637" y="386"/>
                    <a:pt x="1256" y="541"/>
                    <a:pt x="911" y="779"/>
                  </a:cubicBezTo>
                  <a:cubicBezTo>
                    <a:pt x="566" y="1005"/>
                    <a:pt x="363" y="1363"/>
                    <a:pt x="65" y="1613"/>
                  </a:cubicBezTo>
                  <a:cubicBezTo>
                    <a:pt x="1" y="1656"/>
                    <a:pt x="53" y="1747"/>
                    <a:pt x="116" y="1747"/>
                  </a:cubicBezTo>
                  <a:cubicBezTo>
                    <a:pt x="123" y="1747"/>
                    <a:pt x="130" y="1746"/>
                    <a:pt x="137" y="1744"/>
                  </a:cubicBezTo>
                  <a:cubicBezTo>
                    <a:pt x="387" y="1672"/>
                    <a:pt x="566" y="1494"/>
                    <a:pt x="792" y="1327"/>
                  </a:cubicBezTo>
                  <a:cubicBezTo>
                    <a:pt x="1208" y="1029"/>
                    <a:pt x="1637" y="815"/>
                    <a:pt x="2149" y="672"/>
                  </a:cubicBezTo>
                  <a:cubicBezTo>
                    <a:pt x="3006" y="434"/>
                    <a:pt x="3887" y="434"/>
                    <a:pt x="4768" y="315"/>
                  </a:cubicBezTo>
                  <a:cubicBezTo>
                    <a:pt x="4935" y="303"/>
                    <a:pt x="4935" y="77"/>
                    <a:pt x="4768" y="65"/>
                  </a:cubicBezTo>
                  <a:cubicBezTo>
                    <a:pt x="4442" y="23"/>
                    <a:pt x="4117" y="0"/>
                    <a:pt x="379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1" name="Google Shape;5941;p48"/>
            <p:cNvSpPr/>
            <p:nvPr/>
          </p:nvSpPr>
          <p:spPr>
            <a:xfrm>
              <a:off x="1164696" y="348091"/>
              <a:ext cx="76629" cy="157470"/>
            </a:xfrm>
            <a:custGeom>
              <a:avLst/>
              <a:gdLst/>
              <a:ahLst/>
              <a:cxnLst/>
              <a:rect l="l" t="t" r="r" b="b"/>
              <a:pathLst>
                <a:path w="2420" h="4973" extrusionOk="0">
                  <a:moveTo>
                    <a:pt x="2258" y="1"/>
                  </a:moveTo>
                  <a:cubicBezTo>
                    <a:pt x="2228" y="1"/>
                    <a:pt x="2196" y="13"/>
                    <a:pt x="2168" y="41"/>
                  </a:cubicBezTo>
                  <a:cubicBezTo>
                    <a:pt x="977" y="1184"/>
                    <a:pt x="1" y="3172"/>
                    <a:pt x="239" y="4874"/>
                  </a:cubicBezTo>
                  <a:cubicBezTo>
                    <a:pt x="245" y="4940"/>
                    <a:pt x="307" y="4973"/>
                    <a:pt x="371" y="4973"/>
                  </a:cubicBezTo>
                  <a:cubicBezTo>
                    <a:pt x="435" y="4973"/>
                    <a:pt x="501" y="4940"/>
                    <a:pt x="513" y="4874"/>
                  </a:cubicBezTo>
                  <a:cubicBezTo>
                    <a:pt x="656" y="4053"/>
                    <a:pt x="810" y="3303"/>
                    <a:pt x="1084" y="2505"/>
                  </a:cubicBezTo>
                  <a:cubicBezTo>
                    <a:pt x="1394" y="1648"/>
                    <a:pt x="1906" y="957"/>
                    <a:pt x="2358" y="183"/>
                  </a:cubicBezTo>
                  <a:cubicBezTo>
                    <a:pt x="2420" y="95"/>
                    <a:pt x="2345" y="1"/>
                    <a:pt x="2258"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2" name="Google Shape;5942;p48"/>
            <p:cNvSpPr/>
            <p:nvPr/>
          </p:nvSpPr>
          <p:spPr>
            <a:xfrm>
              <a:off x="734687" y="297237"/>
              <a:ext cx="385110" cy="368581"/>
            </a:xfrm>
            <a:custGeom>
              <a:avLst/>
              <a:gdLst/>
              <a:ahLst/>
              <a:cxnLst/>
              <a:rect l="l" t="t" r="r" b="b"/>
              <a:pathLst>
                <a:path w="12162" h="11640" extrusionOk="0">
                  <a:moveTo>
                    <a:pt x="5492" y="1"/>
                  </a:moveTo>
                  <a:cubicBezTo>
                    <a:pt x="2331" y="1"/>
                    <a:pt x="2810" y="5101"/>
                    <a:pt x="4354" y="6885"/>
                  </a:cubicBezTo>
                  <a:cubicBezTo>
                    <a:pt x="4481" y="7035"/>
                    <a:pt x="4936" y="7366"/>
                    <a:pt x="5292" y="7614"/>
                  </a:cubicBezTo>
                  <a:lnTo>
                    <a:pt x="5292" y="7614"/>
                  </a:lnTo>
                  <a:cubicBezTo>
                    <a:pt x="4868" y="7589"/>
                    <a:pt x="4471" y="7593"/>
                    <a:pt x="4318" y="7588"/>
                  </a:cubicBezTo>
                  <a:cubicBezTo>
                    <a:pt x="3981" y="7564"/>
                    <a:pt x="3576" y="7531"/>
                    <a:pt x="3158" y="7531"/>
                  </a:cubicBezTo>
                  <a:cubicBezTo>
                    <a:pt x="2113" y="7531"/>
                    <a:pt x="989" y="7735"/>
                    <a:pt x="674" y="8790"/>
                  </a:cubicBezTo>
                  <a:cubicBezTo>
                    <a:pt x="0" y="11079"/>
                    <a:pt x="2753" y="11639"/>
                    <a:pt x="5168" y="11639"/>
                  </a:cubicBezTo>
                  <a:cubicBezTo>
                    <a:pt x="6421" y="11639"/>
                    <a:pt x="7583" y="11488"/>
                    <a:pt x="8128" y="11350"/>
                  </a:cubicBezTo>
                  <a:cubicBezTo>
                    <a:pt x="8392" y="11273"/>
                    <a:pt x="8310" y="10902"/>
                    <a:pt x="8071" y="10902"/>
                  </a:cubicBezTo>
                  <a:cubicBezTo>
                    <a:pt x="8051" y="10902"/>
                    <a:pt x="8031" y="10904"/>
                    <a:pt x="8009" y="10910"/>
                  </a:cubicBezTo>
                  <a:cubicBezTo>
                    <a:pt x="7219" y="11109"/>
                    <a:pt x="6126" y="11311"/>
                    <a:pt x="5064" y="11311"/>
                  </a:cubicBezTo>
                  <a:cubicBezTo>
                    <a:pt x="4094" y="11311"/>
                    <a:pt x="3149" y="11142"/>
                    <a:pt x="2484" y="10648"/>
                  </a:cubicBezTo>
                  <a:cubicBezTo>
                    <a:pt x="2425" y="10600"/>
                    <a:pt x="1210" y="9040"/>
                    <a:pt x="1222" y="8921"/>
                  </a:cubicBezTo>
                  <a:cubicBezTo>
                    <a:pt x="1282" y="8207"/>
                    <a:pt x="2865" y="8076"/>
                    <a:pt x="3318" y="8076"/>
                  </a:cubicBezTo>
                  <a:cubicBezTo>
                    <a:pt x="3494" y="8070"/>
                    <a:pt x="3680" y="8066"/>
                    <a:pt x="3873" y="8066"/>
                  </a:cubicBezTo>
                  <a:cubicBezTo>
                    <a:pt x="4854" y="8066"/>
                    <a:pt x="6008" y="8160"/>
                    <a:pt x="6854" y="8528"/>
                  </a:cubicBezTo>
                  <a:cubicBezTo>
                    <a:pt x="6883" y="8541"/>
                    <a:pt x="6911" y="8547"/>
                    <a:pt x="6939" y="8547"/>
                  </a:cubicBezTo>
                  <a:cubicBezTo>
                    <a:pt x="7115" y="8547"/>
                    <a:pt x="7240" y="8310"/>
                    <a:pt x="7044" y="8207"/>
                  </a:cubicBezTo>
                  <a:cubicBezTo>
                    <a:pt x="6895" y="8125"/>
                    <a:pt x="6750" y="8038"/>
                    <a:pt x="6609" y="7947"/>
                  </a:cubicBezTo>
                  <a:lnTo>
                    <a:pt x="6609" y="7947"/>
                  </a:lnTo>
                  <a:cubicBezTo>
                    <a:pt x="6565" y="7887"/>
                    <a:pt x="6487" y="7838"/>
                    <a:pt x="6387" y="7797"/>
                  </a:cubicBezTo>
                  <a:lnTo>
                    <a:pt x="6387" y="7797"/>
                  </a:lnTo>
                  <a:cubicBezTo>
                    <a:pt x="4906" y="6753"/>
                    <a:pt x="3928" y="5172"/>
                    <a:pt x="3782" y="3325"/>
                  </a:cubicBezTo>
                  <a:cubicBezTo>
                    <a:pt x="3618" y="1340"/>
                    <a:pt x="4518" y="570"/>
                    <a:pt x="5655" y="570"/>
                  </a:cubicBezTo>
                  <a:cubicBezTo>
                    <a:pt x="6659" y="570"/>
                    <a:pt x="7848" y="1170"/>
                    <a:pt x="8652" y="2063"/>
                  </a:cubicBezTo>
                  <a:cubicBezTo>
                    <a:pt x="9830" y="3349"/>
                    <a:pt x="10616" y="4635"/>
                    <a:pt x="11188" y="6314"/>
                  </a:cubicBezTo>
                  <a:cubicBezTo>
                    <a:pt x="11473" y="7135"/>
                    <a:pt x="11473" y="8457"/>
                    <a:pt x="12021" y="9112"/>
                  </a:cubicBezTo>
                  <a:cubicBezTo>
                    <a:pt x="12035" y="9137"/>
                    <a:pt x="12055" y="9147"/>
                    <a:pt x="12074" y="9147"/>
                  </a:cubicBezTo>
                  <a:cubicBezTo>
                    <a:pt x="12119" y="9147"/>
                    <a:pt x="12162" y="9091"/>
                    <a:pt x="12128" y="9040"/>
                  </a:cubicBezTo>
                  <a:cubicBezTo>
                    <a:pt x="11807" y="8564"/>
                    <a:pt x="11914" y="7838"/>
                    <a:pt x="11759" y="7254"/>
                  </a:cubicBezTo>
                  <a:cubicBezTo>
                    <a:pt x="11569" y="6469"/>
                    <a:pt x="11354" y="5588"/>
                    <a:pt x="11045" y="4849"/>
                  </a:cubicBezTo>
                  <a:cubicBezTo>
                    <a:pt x="10688" y="3980"/>
                    <a:pt x="10164" y="3302"/>
                    <a:pt x="9568" y="2587"/>
                  </a:cubicBezTo>
                  <a:cubicBezTo>
                    <a:pt x="8545" y="1337"/>
                    <a:pt x="7580" y="230"/>
                    <a:pt x="5901" y="27"/>
                  </a:cubicBezTo>
                  <a:cubicBezTo>
                    <a:pt x="5759" y="9"/>
                    <a:pt x="5622" y="1"/>
                    <a:pt x="5492"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3" name="Google Shape;5943;p48"/>
            <p:cNvSpPr/>
            <p:nvPr/>
          </p:nvSpPr>
          <p:spPr>
            <a:xfrm>
              <a:off x="1111847" y="560530"/>
              <a:ext cx="376529" cy="192048"/>
            </a:xfrm>
            <a:custGeom>
              <a:avLst/>
              <a:gdLst/>
              <a:ahLst/>
              <a:cxnLst/>
              <a:rect l="l" t="t" r="r" b="b"/>
              <a:pathLst>
                <a:path w="11891" h="6065" extrusionOk="0">
                  <a:moveTo>
                    <a:pt x="4676" y="0"/>
                  </a:moveTo>
                  <a:cubicBezTo>
                    <a:pt x="3949" y="0"/>
                    <a:pt x="3321" y="101"/>
                    <a:pt x="2920" y="309"/>
                  </a:cubicBezTo>
                  <a:cubicBezTo>
                    <a:pt x="2694" y="428"/>
                    <a:pt x="2813" y="773"/>
                    <a:pt x="3039" y="773"/>
                  </a:cubicBezTo>
                  <a:cubicBezTo>
                    <a:pt x="4361" y="785"/>
                    <a:pt x="5575" y="785"/>
                    <a:pt x="6909" y="1059"/>
                  </a:cubicBezTo>
                  <a:cubicBezTo>
                    <a:pt x="8064" y="1285"/>
                    <a:pt x="9457" y="1285"/>
                    <a:pt x="9754" y="2868"/>
                  </a:cubicBezTo>
                  <a:cubicBezTo>
                    <a:pt x="9980" y="4047"/>
                    <a:pt x="9040" y="4666"/>
                    <a:pt x="8075" y="5023"/>
                  </a:cubicBezTo>
                  <a:cubicBezTo>
                    <a:pt x="7257" y="5325"/>
                    <a:pt x="6333" y="5463"/>
                    <a:pt x="5382" y="5463"/>
                  </a:cubicBezTo>
                  <a:cubicBezTo>
                    <a:pt x="3594" y="5463"/>
                    <a:pt x="1715" y="4975"/>
                    <a:pt x="277" y="4166"/>
                  </a:cubicBezTo>
                  <a:cubicBezTo>
                    <a:pt x="253" y="4151"/>
                    <a:pt x="229" y="4145"/>
                    <a:pt x="205" y="4145"/>
                  </a:cubicBezTo>
                  <a:cubicBezTo>
                    <a:pt x="95" y="4145"/>
                    <a:pt x="0" y="4283"/>
                    <a:pt x="98" y="4381"/>
                  </a:cubicBezTo>
                  <a:cubicBezTo>
                    <a:pt x="1193" y="5432"/>
                    <a:pt x="3291" y="6064"/>
                    <a:pt x="5313" y="6064"/>
                  </a:cubicBezTo>
                  <a:cubicBezTo>
                    <a:pt x="7161" y="6064"/>
                    <a:pt x="8946" y="5537"/>
                    <a:pt x="9849" y="4321"/>
                  </a:cubicBezTo>
                  <a:cubicBezTo>
                    <a:pt x="11890" y="1559"/>
                    <a:pt x="7530" y="0"/>
                    <a:pt x="467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4" name="Google Shape;5944;p48"/>
            <p:cNvSpPr/>
            <p:nvPr/>
          </p:nvSpPr>
          <p:spPr>
            <a:xfrm>
              <a:off x="962516" y="662934"/>
              <a:ext cx="264814" cy="239609"/>
            </a:xfrm>
            <a:custGeom>
              <a:avLst/>
              <a:gdLst/>
              <a:ahLst/>
              <a:cxnLst/>
              <a:rect l="l" t="t" r="r" b="b"/>
              <a:pathLst>
                <a:path w="8363" h="7567" extrusionOk="0">
                  <a:moveTo>
                    <a:pt x="471" y="1"/>
                  </a:moveTo>
                  <a:cubicBezTo>
                    <a:pt x="391" y="1"/>
                    <a:pt x="308" y="57"/>
                    <a:pt x="290" y="170"/>
                  </a:cubicBezTo>
                  <a:cubicBezTo>
                    <a:pt x="1" y="2762"/>
                    <a:pt x="1364" y="7567"/>
                    <a:pt x="4573" y="7567"/>
                  </a:cubicBezTo>
                  <a:cubicBezTo>
                    <a:pt x="4799" y="7567"/>
                    <a:pt x="5034" y="7543"/>
                    <a:pt x="5279" y="7493"/>
                  </a:cubicBezTo>
                  <a:cubicBezTo>
                    <a:pt x="8362" y="6873"/>
                    <a:pt x="7517" y="1909"/>
                    <a:pt x="4969" y="1099"/>
                  </a:cubicBezTo>
                  <a:cubicBezTo>
                    <a:pt x="4957" y="1096"/>
                    <a:pt x="4946" y="1095"/>
                    <a:pt x="4936" y="1095"/>
                  </a:cubicBezTo>
                  <a:cubicBezTo>
                    <a:pt x="4795" y="1095"/>
                    <a:pt x="4753" y="1305"/>
                    <a:pt x="4898" y="1361"/>
                  </a:cubicBezTo>
                  <a:cubicBezTo>
                    <a:pt x="6124" y="1825"/>
                    <a:pt x="6945" y="3933"/>
                    <a:pt x="6838" y="5111"/>
                  </a:cubicBezTo>
                  <a:cubicBezTo>
                    <a:pt x="6742" y="6304"/>
                    <a:pt x="5865" y="6897"/>
                    <a:pt x="4884" y="6897"/>
                  </a:cubicBezTo>
                  <a:cubicBezTo>
                    <a:pt x="4415" y="6897"/>
                    <a:pt x="3923" y="6762"/>
                    <a:pt x="3481" y="6492"/>
                  </a:cubicBezTo>
                  <a:cubicBezTo>
                    <a:pt x="1266" y="5147"/>
                    <a:pt x="861" y="2504"/>
                    <a:pt x="635" y="170"/>
                  </a:cubicBezTo>
                  <a:cubicBezTo>
                    <a:pt x="629" y="57"/>
                    <a:pt x="552" y="1"/>
                    <a:pt x="47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5" name="Google Shape;5945;p48"/>
            <p:cNvSpPr/>
            <p:nvPr/>
          </p:nvSpPr>
          <p:spPr>
            <a:xfrm>
              <a:off x="910965" y="380895"/>
              <a:ext cx="187995" cy="205981"/>
            </a:xfrm>
            <a:custGeom>
              <a:avLst/>
              <a:gdLst/>
              <a:ahLst/>
              <a:cxnLst/>
              <a:rect l="l" t="t" r="r" b="b"/>
              <a:pathLst>
                <a:path w="5937" h="6505" extrusionOk="0">
                  <a:moveTo>
                    <a:pt x="1534" y="0"/>
                  </a:moveTo>
                  <a:cubicBezTo>
                    <a:pt x="1279" y="0"/>
                    <a:pt x="1054" y="105"/>
                    <a:pt x="894" y="374"/>
                  </a:cubicBezTo>
                  <a:cubicBezTo>
                    <a:pt x="572" y="921"/>
                    <a:pt x="965" y="1945"/>
                    <a:pt x="1168" y="2493"/>
                  </a:cubicBezTo>
                  <a:cubicBezTo>
                    <a:pt x="1442" y="3291"/>
                    <a:pt x="1775" y="4053"/>
                    <a:pt x="2299" y="4720"/>
                  </a:cubicBezTo>
                  <a:cubicBezTo>
                    <a:pt x="2300" y="4720"/>
                    <a:pt x="2300" y="4721"/>
                    <a:pt x="2301" y="4722"/>
                  </a:cubicBezTo>
                  <a:lnTo>
                    <a:pt x="2301" y="4722"/>
                  </a:lnTo>
                  <a:cubicBezTo>
                    <a:pt x="2078" y="4594"/>
                    <a:pt x="1863" y="4502"/>
                    <a:pt x="1596" y="4410"/>
                  </a:cubicBezTo>
                  <a:cubicBezTo>
                    <a:pt x="1404" y="4349"/>
                    <a:pt x="1173" y="4247"/>
                    <a:pt x="962" y="4247"/>
                  </a:cubicBezTo>
                  <a:cubicBezTo>
                    <a:pt x="846" y="4247"/>
                    <a:pt x="737" y="4278"/>
                    <a:pt x="644" y="4362"/>
                  </a:cubicBezTo>
                  <a:cubicBezTo>
                    <a:pt x="608" y="4386"/>
                    <a:pt x="596" y="4434"/>
                    <a:pt x="608" y="4481"/>
                  </a:cubicBezTo>
                  <a:cubicBezTo>
                    <a:pt x="894" y="5493"/>
                    <a:pt x="1965" y="5720"/>
                    <a:pt x="2716" y="6220"/>
                  </a:cubicBezTo>
                  <a:cubicBezTo>
                    <a:pt x="2719" y="6221"/>
                    <a:pt x="2722" y="6222"/>
                    <a:pt x="2726" y="6222"/>
                  </a:cubicBezTo>
                  <a:cubicBezTo>
                    <a:pt x="2751" y="6222"/>
                    <a:pt x="2782" y="6191"/>
                    <a:pt x="2751" y="6160"/>
                  </a:cubicBezTo>
                  <a:cubicBezTo>
                    <a:pt x="2501" y="5922"/>
                    <a:pt x="537" y="4981"/>
                    <a:pt x="1132" y="4541"/>
                  </a:cubicBezTo>
                  <a:cubicBezTo>
                    <a:pt x="1170" y="4509"/>
                    <a:pt x="1219" y="4495"/>
                    <a:pt x="1275" y="4495"/>
                  </a:cubicBezTo>
                  <a:cubicBezTo>
                    <a:pt x="1680" y="4495"/>
                    <a:pt x="2495" y="5222"/>
                    <a:pt x="2787" y="5327"/>
                  </a:cubicBezTo>
                  <a:cubicBezTo>
                    <a:pt x="2798" y="5329"/>
                    <a:pt x="2809" y="5330"/>
                    <a:pt x="2820" y="5330"/>
                  </a:cubicBezTo>
                  <a:cubicBezTo>
                    <a:pt x="2913" y="5330"/>
                    <a:pt x="2987" y="5244"/>
                    <a:pt x="2966" y="5148"/>
                  </a:cubicBezTo>
                  <a:cubicBezTo>
                    <a:pt x="2799" y="4660"/>
                    <a:pt x="1" y="552"/>
                    <a:pt x="1799" y="386"/>
                  </a:cubicBezTo>
                  <a:cubicBezTo>
                    <a:pt x="1816" y="384"/>
                    <a:pt x="1834" y="383"/>
                    <a:pt x="1852" y="383"/>
                  </a:cubicBezTo>
                  <a:cubicBezTo>
                    <a:pt x="2678" y="383"/>
                    <a:pt x="3999" y="1958"/>
                    <a:pt x="4418" y="2541"/>
                  </a:cubicBezTo>
                  <a:cubicBezTo>
                    <a:pt x="5240" y="3648"/>
                    <a:pt x="5573" y="5101"/>
                    <a:pt x="5787" y="6446"/>
                  </a:cubicBezTo>
                  <a:cubicBezTo>
                    <a:pt x="5799" y="6486"/>
                    <a:pt x="5835" y="6504"/>
                    <a:pt x="5868" y="6504"/>
                  </a:cubicBezTo>
                  <a:cubicBezTo>
                    <a:pt x="5904" y="6504"/>
                    <a:pt x="5936" y="6483"/>
                    <a:pt x="5930" y="6446"/>
                  </a:cubicBezTo>
                  <a:cubicBezTo>
                    <a:pt x="5704" y="4481"/>
                    <a:pt x="5240" y="2588"/>
                    <a:pt x="3680" y="1231"/>
                  </a:cubicBezTo>
                  <a:cubicBezTo>
                    <a:pt x="3298" y="911"/>
                    <a:pt x="2285" y="0"/>
                    <a:pt x="153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6" name="Google Shape;5946;p48"/>
            <p:cNvSpPr/>
            <p:nvPr/>
          </p:nvSpPr>
          <p:spPr>
            <a:xfrm>
              <a:off x="818979" y="566008"/>
              <a:ext cx="184037" cy="87015"/>
            </a:xfrm>
            <a:custGeom>
              <a:avLst/>
              <a:gdLst/>
              <a:ahLst/>
              <a:cxnLst/>
              <a:rect l="l" t="t" r="r" b="b"/>
              <a:pathLst>
                <a:path w="5812" h="2748" extrusionOk="0">
                  <a:moveTo>
                    <a:pt x="3271" y="0"/>
                  </a:moveTo>
                  <a:cubicBezTo>
                    <a:pt x="2761" y="0"/>
                    <a:pt x="2252" y="141"/>
                    <a:pt x="1751" y="231"/>
                  </a:cubicBezTo>
                  <a:cubicBezTo>
                    <a:pt x="1108" y="350"/>
                    <a:pt x="1" y="564"/>
                    <a:pt x="394" y="1481"/>
                  </a:cubicBezTo>
                  <a:cubicBezTo>
                    <a:pt x="751" y="2291"/>
                    <a:pt x="1822" y="2386"/>
                    <a:pt x="2561" y="2517"/>
                  </a:cubicBezTo>
                  <a:cubicBezTo>
                    <a:pt x="3103" y="2616"/>
                    <a:pt x="3763" y="2748"/>
                    <a:pt x="4386" y="2748"/>
                  </a:cubicBezTo>
                  <a:cubicBezTo>
                    <a:pt x="4815" y="2748"/>
                    <a:pt x="5228" y="2685"/>
                    <a:pt x="5573" y="2505"/>
                  </a:cubicBezTo>
                  <a:cubicBezTo>
                    <a:pt x="5675" y="2448"/>
                    <a:pt x="5604" y="2326"/>
                    <a:pt x="5514" y="2326"/>
                  </a:cubicBezTo>
                  <a:cubicBezTo>
                    <a:pt x="5510" y="2326"/>
                    <a:pt x="5506" y="2326"/>
                    <a:pt x="5502" y="2326"/>
                  </a:cubicBezTo>
                  <a:cubicBezTo>
                    <a:pt x="5305" y="2356"/>
                    <a:pt x="5099" y="2369"/>
                    <a:pt x="4891" y="2369"/>
                  </a:cubicBezTo>
                  <a:cubicBezTo>
                    <a:pt x="4355" y="2369"/>
                    <a:pt x="3796" y="2288"/>
                    <a:pt x="3299" y="2219"/>
                  </a:cubicBezTo>
                  <a:cubicBezTo>
                    <a:pt x="2727" y="2148"/>
                    <a:pt x="1251" y="2112"/>
                    <a:pt x="977" y="1541"/>
                  </a:cubicBezTo>
                  <a:cubicBezTo>
                    <a:pt x="529" y="593"/>
                    <a:pt x="2565" y="421"/>
                    <a:pt x="3468" y="421"/>
                  </a:cubicBezTo>
                  <a:cubicBezTo>
                    <a:pt x="3620" y="421"/>
                    <a:pt x="3740" y="426"/>
                    <a:pt x="3811" y="433"/>
                  </a:cubicBezTo>
                  <a:cubicBezTo>
                    <a:pt x="4332" y="481"/>
                    <a:pt x="4800" y="573"/>
                    <a:pt x="5305" y="573"/>
                  </a:cubicBezTo>
                  <a:cubicBezTo>
                    <a:pt x="5435" y="573"/>
                    <a:pt x="5567" y="567"/>
                    <a:pt x="5704" y="552"/>
                  </a:cubicBezTo>
                  <a:cubicBezTo>
                    <a:pt x="5811" y="552"/>
                    <a:pt x="5811" y="409"/>
                    <a:pt x="5704" y="409"/>
                  </a:cubicBezTo>
                  <a:cubicBezTo>
                    <a:pt x="4990" y="350"/>
                    <a:pt x="4287" y="112"/>
                    <a:pt x="3561" y="17"/>
                  </a:cubicBezTo>
                  <a:cubicBezTo>
                    <a:pt x="3464" y="5"/>
                    <a:pt x="3368" y="0"/>
                    <a:pt x="327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7" name="Google Shape;5947;p48"/>
            <p:cNvSpPr/>
            <p:nvPr/>
          </p:nvSpPr>
          <p:spPr>
            <a:xfrm>
              <a:off x="1082019" y="582568"/>
              <a:ext cx="301862" cy="123114"/>
            </a:xfrm>
            <a:custGeom>
              <a:avLst/>
              <a:gdLst/>
              <a:ahLst/>
              <a:cxnLst/>
              <a:rect l="l" t="t" r="r" b="b"/>
              <a:pathLst>
                <a:path w="9533" h="3888" extrusionOk="0">
                  <a:moveTo>
                    <a:pt x="3481" y="2458"/>
                  </a:moveTo>
                  <a:cubicBezTo>
                    <a:pt x="3480" y="2459"/>
                    <a:pt x="3480" y="2460"/>
                    <a:pt x="3479" y="2461"/>
                  </a:cubicBezTo>
                  <a:lnTo>
                    <a:pt x="3479" y="2461"/>
                  </a:lnTo>
                  <a:cubicBezTo>
                    <a:pt x="3480" y="2460"/>
                    <a:pt x="3480" y="2459"/>
                    <a:pt x="3481" y="2458"/>
                  </a:cubicBezTo>
                  <a:close/>
                  <a:moveTo>
                    <a:pt x="3167" y="1"/>
                  </a:moveTo>
                  <a:cubicBezTo>
                    <a:pt x="2971" y="1"/>
                    <a:pt x="2774" y="10"/>
                    <a:pt x="2576" y="29"/>
                  </a:cubicBezTo>
                  <a:cubicBezTo>
                    <a:pt x="2445" y="41"/>
                    <a:pt x="2433" y="220"/>
                    <a:pt x="2576" y="244"/>
                  </a:cubicBezTo>
                  <a:cubicBezTo>
                    <a:pt x="3624" y="327"/>
                    <a:pt x="4600" y="517"/>
                    <a:pt x="5612" y="779"/>
                  </a:cubicBezTo>
                  <a:cubicBezTo>
                    <a:pt x="6184" y="910"/>
                    <a:pt x="7493" y="1029"/>
                    <a:pt x="7827" y="1530"/>
                  </a:cubicBezTo>
                  <a:cubicBezTo>
                    <a:pt x="7851" y="1922"/>
                    <a:pt x="7874" y="2303"/>
                    <a:pt x="7886" y="2696"/>
                  </a:cubicBezTo>
                  <a:cubicBezTo>
                    <a:pt x="7679" y="2753"/>
                    <a:pt x="7457" y="2787"/>
                    <a:pt x="7237" y="2787"/>
                  </a:cubicBezTo>
                  <a:cubicBezTo>
                    <a:pt x="7180" y="2787"/>
                    <a:pt x="7122" y="2785"/>
                    <a:pt x="7065" y="2780"/>
                  </a:cubicBezTo>
                  <a:cubicBezTo>
                    <a:pt x="6950" y="2787"/>
                    <a:pt x="6836" y="2790"/>
                    <a:pt x="6721" y="2790"/>
                  </a:cubicBezTo>
                  <a:cubicBezTo>
                    <a:pt x="6467" y="2790"/>
                    <a:pt x="6212" y="2776"/>
                    <a:pt x="5958" y="2768"/>
                  </a:cubicBezTo>
                  <a:cubicBezTo>
                    <a:pt x="5029" y="2708"/>
                    <a:pt x="4088" y="2482"/>
                    <a:pt x="3219" y="2220"/>
                  </a:cubicBezTo>
                  <a:cubicBezTo>
                    <a:pt x="3200" y="2213"/>
                    <a:pt x="3182" y="2210"/>
                    <a:pt x="3165" y="2210"/>
                  </a:cubicBezTo>
                  <a:cubicBezTo>
                    <a:pt x="3033" y="2210"/>
                    <a:pt x="2968" y="2400"/>
                    <a:pt x="3052" y="2506"/>
                  </a:cubicBezTo>
                  <a:cubicBezTo>
                    <a:pt x="3620" y="3201"/>
                    <a:pt x="3071" y="3392"/>
                    <a:pt x="2498" y="3392"/>
                  </a:cubicBezTo>
                  <a:cubicBezTo>
                    <a:pt x="2217" y="3392"/>
                    <a:pt x="1931" y="3346"/>
                    <a:pt x="1767" y="3292"/>
                  </a:cubicBezTo>
                  <a:cubicBezTo>
                    <a:pt x="1219" y="3113"/>
                    <a:pt x="731" y="2768"/>
                    <a:pt x="219" y="2506"/>
                  </a:cubicBezTo>
                  <a:cubicBezTo>
                    <a:pt x="197" y="2492"/>
                    <a:pt x="176" y="2486"/>
                    <a:pt x="157" y="2486"/>
                  </a:cubicBezTo>
                  <a:cubicBezTo>
                    <a:pt x="58" y="2486"/>
                    <a:pt x="0" y="2639"/>
                    <a:pt x="100" y="2708"/>
                  </a:cubicBezTo>
                  <a:cubicBezTo>
                    <a:pt x="600" y="3068"/>
                    <a:pt x="1864" y="3888"/>
                    <a:pt x="2809" y="3888"/>
                  </a:cubicBezTo>
                  <a:cubicBezTo>
                    <a:pt x="3145" y="3888"/>
                    <a:pt x="3441" y="3784"/>
                    <a:pt x="3648" y="3518"/>
                  </a:cubicBezTo>
                  <a:cubicBezTo>
                    <a:pt x="3894" y="3202"/>
                    <a:pt x="3577" y="2739"/>
                    <a:pt x="3495" y="2542"/>
                  </a:cubicBezTo>
                  <a:lnTo>
                    <a:pt x="3495" y="2542"/>
                  </a:lnTo>
                  <a:cubicBezTo>
                    <a:pt x="3744" y="2817"/>
                    <a:pt x="5862" y="3103"/>
                    <a:pt x="6327" y="3125"/>
                  </a:cubicBezTo>
                  <a:cubicBezTo>
                    <a:pt x="6397" y="3128"/>
                    <a:pt x="6484" y="3131"/>
                    <a:pt x="6584" y="3131"/>
                  </a:cubicBezTo>
                  <a:cubicBezTo>
                    <a:pt x="7522" y="3131"/>
                    <a:pt x="9532" y="2932"/>
                    <a:pt x="8660" y="1672"/>
                  </a:cubicBezTo>
                  <a:cubicBezTo>
                    <a:pt x="8232" y="1041"/>
                    <a:pt x="7172" y="779"/>
                    <a:pt x="6505" y="601"/>
                  </a:cubicBezTo>
                  <a:cubicBezTo>
                    <a:pt x="5410" y="297"/>
                    <a:pt x="4297" y="1"/>
                    <a:pt x="3167"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8" name="Google Shape;5948;p48"/>
            <p:cNvSpPr/>
            <p:nvPr/>
          </p:nvSpPr>
          <p:spPr>
            <a:xfrm>
              <a:off x="998835" y="658564"/>
              <a:ext cx="129700" cy="177989"/>
            </a:xfrm>
            <a:custGeom>
              <a:avLst/>
              <a:gdLst/>
              <a:ahLst/>
              <a:cxnLst/>
              <a:rect l="l" t="t" r="r" b="b"/>
              <a:pathLst>
                <a:path w="4096" h="5621" extrusionOk="0">
                  <a:moveTo>
                    <a:pt x="135" y="0"/>
                  </a:moveTo>
                  <a:cubicBezTo>
                    <a:pt x="72" y="0"/>
                    <a:pt x="12" y="42"/>
                    <a:pt x="12" y="130"/>
                  </a:cubicBezTo>
                  <a:cubicBezTo>
                    <a:pt x="0" y="1416"/>
                    <a:pt x="310" y="2559"/>
                    <a:pt x="845" y="3713"/>
                  </a:cubicBezTo>
                  <a:cubicBezTo>
                    <a:pt x="1155" y="4392"/>
                    <a:pt x="1596" y="5583"/>
                    <a:pt x="2477" y="5618"/>
                  </a:cubicBezTo>
                  <a:cubicBezTo>
                    <a:pt x="2498" y="5620"/>
                    <a:pt x="2519" y="5620"/>
                    <a:pt x="2541" y="5620"/>
                  </a:cubicBezTo>
                  <a:cubicBezTo>
                    <a:pt x="3259" y="5620"/>
                    <a:pt x="3801" y="4850"/>
                    <a:pt x="3893" y="4213"/>
                  </a:cubicBezTo>
                  <a:cubicBezTo>
                    <a:pt x="4096" y="2809"/>
                    <a:pt x="3703" y="1237"/>
                    <a:pt x="2893" y="82"/>
                  </a:cubicBezTo>
                  <a:cubicBezTo>
                    <a:pt x="2887" y="73"/>
                    <a:pt x="2874" y="68"/>
                    <a:pt x="2859" y="68"/>
                  </a:cubicBezTo>
                  <a:cubicBezTo>
                    <a:pt x="2817" y="68"/>
                    <a:pt x="2757" y="104"/>
                    <a:pt x="2774" y="165"/>
                  </a:cubicBezTo>
                  <a:cubicBezTo>
                    <a:pt x="3120" y="1308"/>
                    <a:pt x="3536" y="2285"/>
                    <a:pt x="3536" y="3511"/>
                  </a:cubicBezTo>
                  <a:cubicBezTo>
                    <a:pt x="3536" y="3952"/>
                    <a:pt x="3548" y="4273"/>
                    <a:pt x="3334" y="4630"/>
                  </a:cubicBezTo>
                  <a:cubicBezTo>
                    <a:pt x="3143" y="4940"/>
                    <a:pt x="2870" y="5089"/>
                    <a:pt x="2594" y="5089"/>
                  </a:cubicBezTo>
                  <a:cubicBezTo>
                    <a:pt x="2319" y="5089"/>
                    <a:pt x="2042" y="4940"/>
                    <a:pt x="1846" y="4654"/>
                  </a:cubicBezTo>
                  <a:cubicBezTo>
                    <a:pt x="905" y="3344"/>
                    <a:pt x="441" y="1713"/>
                    <a:pt x="274" y="130"/>
                  </a:cubicBezTo>
                  <a:cubicBezTo>
                    <a:pt x="268" y="45"/>
                    <a:pt x="200" y="0"/>
                    <a:pt x="13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9" name="Google Shape;5949;p48"/>
            <p:cNvSpPr/>
            <p:nvPr/>
          </p:nvSpPr>
          <p:spPr>
            <a:xfrm>
              <a:off x="1144778" y="578135"/>
              <a:ext cx="29923" cy="9626"/>
            </a:xfrm>
            <a:custGeom>
              <a:avLst/>
              <a:gdLst/>
              <a:ahLst/>
              <a:cxnLst/>
              <a:rect l="l" t="t" r="r" b="b"/>
              <a:pathLst>
                <a:path w="945" h="304" extrusionOk="0">
                  <a:moveTo>
                    <a:pt x="44" y="1"/>
                  </a:moveTo>
                  <a:cubicBezTo>
                    <a:pt x="8" y="1"/>
                    <a:pt x="0" y="41"/>
                    <a:pt x="11" y="62"/>
                  </a:cubicBezTo>
                  <a:cubicBezTo>
                    <a:pt x="106" y="169"/>
                    <a:pt x="213" y="169"/>
                    <a:pt x="344" y="205"/>
                  </a:cubicBezTo>
                  <a:cubicBezTo>
                    <a:pt x="499" y="229"/>
                    <a:pt x="666" y="276"/>
                    <a:pt x="832" y="300"/>
                  </a:cubicBezTo>
                  <a:cubicBezTo>
                    <a:pt x="841" y="302"/>
                    <a:pt x="849" y="303"/>
                    <a:pt x="856" y="303"/>
                  </a:cubicBezTo>
                  <a:cubicBezTo>
                    <a:pt x="931" y="303"/>
                    <a:pt x="945" y="203"/>
                    <a:pt x="880" y="181"/>
                  </a:cubicBezTo>
                  <a:cubicBezTo>
                    <a:pt x="749" y="134"/>
                    <a:pt x="630" y="86"/>
                    <a:pt x="475" y="50"/>
                  </a:cubicBezTo>
                  <a:cubicBezTo>
                    <a:pt x="344" y="26"/>
                    <a:pt x="189" y="38"/>
                    <a:pt x="58" y="3"/>
                  </a:cubicBezTo>
                  <a:cubicBezTo>
                    <a:pt x="53" y="1"/>
                    <a:pt x="48" y="1"/>
                    <a:pt x="44"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0" name="Google Shape;5950;p48"/>
            <p:cNvSpPr/>
            <p:nvPr/>
          </p:nvSpPr>
          <p:spPr>
            <a:xfrm>
              <a:off x="1148958" y="580035"/>
              <a:ext cx="21944" cy="6618"/>
            </a:xfrm>
            <a:custGeom>
              <a:avLst/>
              <a:gdLst/>
              <a:ahLst/>
              <a:cxnLst/>
              <a:rect l="l" t="t" r="r" b="b"/>
              <a:pathLst>
                <a:path w="693" h="209" extrusionOk="0">
                  <a:moveTo>
                    <a:pt x="69" y="1"/>
                  </a:moveTo>
                  <a:cubicBezTo>
                    <a:pt x="28" y="1"/>
                    <a:pt x="1" y="53"/>
                    <a:pt x="34" y="86"/>
                  </a:cubicBezTo>
                  <a:cubicBezTo>
                    <a:pt x="188" y="205"/>
                    <a:pt x="415" y="109"/>
                    <a:pt x="593" y="205"/>
                  </a:cubicBezTo>
                  <a:cubicBezTo>
                    <a:pt x="600" y="207"/>
                    <a:pt x="607" y="209"/>
                    <a:pt x="614" y="209"/>
                  </a:cubicBezTo>
                  <a:cubicBezTo>
                    <a:pt x="663" y="209"/>
                    <a:pt x="693" y="141"/>
                    <a:pt x="641" y="109"/>
                  </a:cubicBezTo>
                  <a:cubicBezTo>
                    <a:pt x="474" y="26"/>
                    <a:pt x="236" y="97"/>
                    <a:pt x="81" y="2"/>
                  </a:cubicBezTo>
                  <a:cubicBezTo>
                    <a:pt x="77" y="1"/>
                    <a:pt x="73" y="1"/>
                    <a:pt x="6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1" name="Google Shape;5951;p48"/>
            <p:cNvSpPr/>
            <p:nvPr/>
          </p:nvSpPr>
          <p:spPr>
            <a:xfrm>
              <a:off x="1146615" y="577819"/>
              <a:ext cx="21596" cy="8075"/>
            </a:xfrm>
            <a:custGeom>
              <a:avLst/>
              <a:gdLst/>
              <a:ahLst/>
              <a:cxnLst/>
              <a:rect l="l" t="t" r="r" b="b"/>
              <a:pathLst>
                <a:path w="682" h="255" extrusionOk="0">
                  <a:moveTo>
                    <a:pt x="60" y="1"/>
                  </a:moveTo>
                  <a:cubicBezTo>
                    <a:pt x="0" y="1"/>
                    <a:pt x="0" y="72"/>
                    <a:pt x="48" y="84"/>
                  </a:cubicBezTo>
                  <a:cubicBezTo>
                    <a:pt x="215" y="144"/>
                    <a:pt x="393" y="179"/>
                    <a:pt x="548" y="251"/>
                  </a:cubicBezTo>
                  <a:cubicBezTo>
                    <a:pt x="556" y="253"/>
                    <a:pt x="564" y="254"/>
                    <a:pt x="572" y="254"/>
                  </a:cubicBezTo>
                  <a:cubicBezTo>
                    <a:pt x="642" y="254"/>
                    <a:pt x="682" y="164"/>
                    <a:pt x="596" y="132"/>
                  </a:cubicBezTo>
                  <a:cubicBezTo>
                    <a:pt x="417" y="60"/>
                    <a:pt x="250" y="13"/>
                    <a:pt x="6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2" name="Google Shape;5952;p48"/>
            <p:cNvSpPr/>
            <p:nvPr/>
          </p:nvSpPr>
          <p:spPr>
            <a:xfrm>
              <a:off x="1145855" y="578135"/>
              <a:ext cx="25300" cy="7283"/>
            </a:xfrm>
            <a:custGeom>
              <a:avLst/>
              <a:gdLst/>
              <a:ahLst/>
              <a:cxnLst/>
              <a:rect l="l" t="t" r="r" b="b"/>
              <a:pathLst>
                <a:path w="799" h="230" extrusionOk="0">
                  <a:moveTo>
                    <a:pt x="180" y="0"/>
                  </a:moveTo>
                  <a:cubicBezTo>
                    <a:pt x="153" y="0"/>
                    <a:pt x="125" y="1"/>
                    <a:pt x="96" y="3"/>
                  </a:cubicBezTo>
                  <a:cubicBezTo>
                    <a:pt x="24" y="3"/>
                    <a:pt x="1" y="110"/>
                    <a:pt x="60" y="146"/>
                  </a:cubicBezTo>
                  <a:cubicBezTo>
                    <a:pt x="239" y="229"/>
                    <a:pt x="441" y="229"/>
                    <a:pt x="632" y="229"/>
                  </a:cubicBezTo>
                  <a:cubicBezTo>
                    <a:pt x="636" y="229"/>
                    <a:pt x="640" y="229"/>
                    <a:pt x="645" y="229"/>
                  </a:cubicBezTo>
                  <a:cubicBezTo>
                    <a:pt x="798" y="229"/>
                    <a:pt x="794" y="26"/>
                    <a:pt x="655" y="26"/>
                  </a:cubicBezTo>
                  <a:cubicBezTo>
                    <a:pt x="482" y="26"/>
                    <a:pt x="343" y="0"/>
                    <a:pt x="18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3" name="Google Shape;5953;p48"/>
            <p:cNvSpPr/>
            <p:nvPr/>
          </p:nvSpPr>
          <p:spPr>
            <a:xfrm>
              <a:off x="1129643" y="525034"/>
              <a:ext cx="49904" cy="44078"/>
            </a:xfrm>
            <a:custGeom>
              <a:avLst/>
              <a:gdLst/>
              <a:ahLst/>
              <a:cxnLst/>
              <a:rect l="l" t="t" r="r" b="b"/>
              <a:pathLst>
                <a:path w="1576" h="1392" extrusionOk="0">
                  <a:moveTo>
                    <a:pt x="280" y="0"/>
                  </a:moveTo>
                  <a:cubicBezTo>
                    <a:pt x="269" y="0"/>
                    <a:pt x="259" y="4"/>
                    <a:pt x="251" y="13"/>
                  </a:cubicBezTo>
                  <a:cubicBezTo>
                    <a:pt x="1" y="310"/>
                    <a:pt x="167" y="989"/>
                    <a:pt x="429" y="1215"/>
                  </a:cubicBezTo>
                  <a:cubicBezTo>
                    <a:pt x="582" y="1343"/>
                    <a:pt x="747" y="1391"/>
                    <a:pt x="921" y="1391"/>
                  </a:cubicBezTo>
                  <a:cubicBezTo>
                    <a:pt x="990" y="1391"/>
                    <a:pt x="1060" y="1384"/>
                    <a:pt x="1132" y="1370"/>
                  </a:cubicBezTo>
                  <a:cubicBezTo>
                    <a:pt x="1275" y="1358"/>
                    <a:pt x="1513" y="1311"/>
                    <a:pt x="1560" y="1144"/>
                  </a:cubicBezTo>
                  <a:cubicBezTo>
                    <a:pt x="1575" y="1106"/>
                    <a:pt x="1557" y="1083"/>
                    <a:pt x="1536" y="1083"/>
                  </a:cubicBezTo>
                  <a:cubicBezTo>
                    <a:pt x="1523" y="1083"/>
                    <a:pt x="1509" y="1091"/>
                    <a:pt x="1501" y="1108"/>
                  </a:cubicBezTo>
                  <a:cubicBezTo>
                    <a:pt x="1464" y="1182"/>
                    <a:pt x="1359" y="1202"/>
                    <a:pt x="1250" y="1202"/>
                  </a:cubicBezTo>
                  <a:cubicBezTo>
                    <a:pt x="1150" y="1202"/>
                    <a:pt x="1046" y="1185"/>
                    <a:pt x="989" y="1180"/>
                  </a:cubicBezTo>
                  <a:cubicBezTo>
                    <a:pt x="822" y="1144"/>
                    <a:pt x="644" y="1108"/>
                    <a:pt x="536" y="953"/>
                  </a:cubicBezTo>
                  <a:cubicBezTo>
                    <a:pt x="370" y="727"/>
                    <a:pt x="227" y="346"/>
                    <a:pt x="334" y="72"/>
                  </a:cubicBezTo>
                  <a:cubicBezTo>
                    <a:pt x="343" y="36"/>
                    <a:pt x="311" y="0"/>
                    <a:pt x="28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4" name="Google Shape;5954;p48"/>
            <p:cNvSpPr/>
            <p:nvPr/>
          </p:nvSpPr>
          <p:spPr>
            <a:xfrm>
              <a:off x="1152505" y="524464"/>
              <a:ext cx="14313" cy="11969"/>
            </a:xfrm>
            <a:custGeom>
              <a:avLst/>
              <a:gdLst/>
              <a:ahLst/>
              <a:cxnLst/>
              <a:rect l="l" t="t" r="r" b="b"/>
              <a:pathLst>
                <a:path w="452" h="378" extrusionOk="0">
                  <a:moveTo>
                    <a:pt x="219" y="239"/>
                  </a:moveTo>
                  <a:cubicBezTo>
                    <a:pt x="221" y="240"/>
                    <a:pt x="222" y="241"/>
                    <a:pt x="224" y="242"/>
                  </a:cubicBezTo>
                  <a:lnTo>
                    <a:pt x="224" y="242"/>
                  </a:lnTo>
                  <a:cubicBezTo>
                    <a:pt x="222" y="243"/>
                    <a:pt x="221" y="244"/>
                    <a:pt x="219" y="245"/>
                  </a:cubicBezTo>
                  <a:lnTo>
                    <a:pt x="219" y="239"/>
                  </a:lnTo>
                  <a:close/>
                  <a:moveTo>
                    <a:pt x="263" y="1"/>
                  </a:moveTo>
                  <a:cubicBezTo>
                    <a:pt x="249" y="1"/>
                    <a:pt x="234" y="3"/>
                    <a:pt x="219" y="7"/>
                  </a:cubicBezTo>
                  <a:cubicBezTo>
                    <a:pt x="0" y="42"/>
                    <a:pt x="60" y="377"/>
                    <a:pt x="269" y="377"/>
                  </a:cubicBezTo>
                  <a:cubicBezTo>
                    <a:pt x="276" y="377"/>
                    <a:pt x="283" y="377"/>
                    <a:pt x="291" y="376"/>
                  </a:cubicBezTo>
                  <a:cubicBezTo>
                    <a:pt x="416" y="355"/>
                    <a:pt x="452" y="232"/>
                    <a:pt x="422" y="136"/>
                  </a:cubicBezTo>
                  <a:lnTo>
                    <a:pt x="422" y="136"/>
                  </a:lnTo>
                  <a:cubicBezTo>
                    <a:pt x="422" y="126"/>
                    <a:pt x="421" y="125"/>
                    <a:pt x="410" y="102"/>
                  </a:cubicBezTo>
                  <a:cubicBezTo>
                    <a:pt x="408" y="96"/>
                    <a:pt x="405" y="90"/>
                    <a:pt x="402" y="84"/>
                  </a:cubicBezTo>
                  <a:lnTo>
                    <a:pt x="402" y="84"/>
                  </a:lnTo>
                  <a:cubicBezTo>
                    <a:pt x="402" y="71"/>
                    <a:pt x="401" y="58"/>
                    <a:pt x="398" y="43"/>
                  </a:cubicBezTo>
                  <a:cubicBezTo>
                    <a:pt x="398" y="21"/>
                    <a:pt x="382" y="11"/>
                    <a:pt x="363" y="11"/>
                  </a:cubicBezTo>
                  <a:cubicBezTo>
                    <a:pt x="354" y="11"/>
                    <a:pt x="344" y="14"/>
                    <a:pt x="334" y="18"/>
                  </a:cubicBezTo>
                  <a:lnTo>
                    <a:pt x="334" y="18"/>
                  </a:lnTo>
                  <a:cubicBezTo>
                    <a:pt x="313" y="7"/>
                    <a:pt x="288" y="1"/>
                    <a:pt x="26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5" name="Google Shape;5955;p48"/>
            <p:cNvSpPr/>
            <p:nvPr/>
          </p:nvSpPr>
          <p:spPr>
            <a:xfrm>
              <a:off x="1168907" y="533773"/>
              <a:ext cx="12919" cy="12634"/>
            </a:xfrm>
            <a:custGeom>
              <a:avLst/>
              <a:gdLst/>
              <a:ahLst/>
              <a:cxnLst/>
              <a:rect l="l" t="t" r="r" b="b"/>
              <a:pathLst>
                <a:path w="408" h="399" extrusionOk="0">
                  <a:moveTo>
                    <a:pt x="174" y="0"/>
                  </a:moveTo>
                  <a:cubicBezTo>
                    <a:pt x="118" y="0"/>
                    <a:pt x="67" y="28"/>
                    <a:pt x="46" y="82"/>
                  </a:cubicBezTo>
                  <a:cubicBezTo>
                    <a:pt x="7" y="142"/>
                    <a:pt x="0" y="185"/>
                    <a:pt x="6" y="239"/>
                  </a:cubicBezTo>
                  <a:lnTo>
                    <a:pt x="6" y="239"/>
                  </a:lnTo>
                  <a:cubicBezTo>
                    <a:pt x="6" y="334"/>
                    <a:pt x="100" y="397"/>
                    <a:pt x="183" y="397"/>
                  </a:cubicBezTo>
                  <a:cubicBezTo>
                    <a:pt x="187" y="397"/>
                    <a:pt x="190" y="397"/>
                    <a:pt x="194" y="397"/>
                  </a:cubicBezTo>
                  <a:lnTo>
                    <a:pt x="194" y="397"/>
                  </a:lnTo>
                  <a:cubicBezTo>
                    <a:pt x="201" y="398"/>
                    <a:pt x="208" y="398"/>
                    <a:pt x="215" y="398"/>
                  </a:cubicBezTo>
                  <a:cubicBezTo>
                    <a:pt x="312" y="398"/>
                    <a:pt x="407" y="321"/>
                    <a:pt x="368" y="189"/>
                  </a:cubicBezTo>
                  <a:cubicBezTo>
                    <a:pt x="356" y="130"/>
                    <a:pt x="344" y="94"/>
                    <a:pt x="296" y="46"/>
                  </a:cubicBezTo>
                  <a:cubicBezTo>
                    <a:pt x="261" y="16"/>
                    <a:pt x="216" y="0"/>
                    <a:pt x="17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6" name="Google Shape;5956;p48"/>
            <p:cNvSpPr/>
            <p:nvPr/>
          </p:nvSpPr>
          <p:spPr>
            <a:xfrm>
              <a:off x="1065933" y="560530"/>
              <a:ext cx="66180" cy="35401"/>
            </a:xfrm>
            <a:custGeom>
              <a:avLst/>
              <a:gdLst/>
              <a:ahLst/>
              <a:cxnLst/>
              <a:rect l="l" t="t" r="r" b="b"/>
              <a:pathLst>
                <a:path w="2090" h="1118" extrusionOk="0">
                  <a:moveTo>
                    <a:pt x="1763" y="0"/>
                  </a:moveTo>
                  <a:cubicBezTo>
                    <a:pt x="1752" y="0"/>
                    <a:pt x="1739" y="3"/>
                    <a:pt x="1727" y="11"/>
                  </a:cubicBezTo>
                  <a:cubicBezTo>
                    <a:pt x="1720" y="15"/>
                    <a:pt x="1713" y="19"/>
                    <a:pt x="1705" y="23"/>
                  </a:cubicBezTo>
                  <a:lnTo>
                    <a:pt x="1705" y="23"/>
                  </a:lnTo>
                  <a:cubicBezTo>
                    <a:pt x="1704" y="23"/>
                    <a:pt x="1704" y="23"/>
                    <a:pt x="1703" y="23"/>
                  </a:cubicBezTo>
                  <a:cubicBezTo>
                    <a:pt x="1703" y="24"/>
                    <a:pt x="1702" y="24"/>
                    <a:pt x="1702" y="25"/>
                  </a:cubicBezTo>
                  <a:lnTo>
                    <a:pt x="1702" y="25"/>
                  </a:lnTo>
                  <a:cubicBezTo>
                    <a:pt x="1578" y="90"/>
                    <a:pt x="1373" y="146"/>
                    <a:pt x="1251" y="201"/>
                  </a:cubicBezTo>
                  <a:cubicBezTo>
                    <a:pt x="1108" y="273"/>
                    <a:pt x="953" y="309"/>
                    <a:pt x="810" y="368"/>
                  </a:cubicBezTo>
                  <a:cubicBezTo>
                    <a:pt x="560" y="475"/>
                    <a:pt x="298" y="594"/>
                    <a:pt x="119" y="797"/>
                  </a:cubicBezTo>
                  <a:cubicBezTo>
                    <a:pt x="0" y="936"/>
                    <a:pt x="105" y="1117"/>
                    <a:pt x="254" y="1117"/>
                  </a:cubicBezTo>
                  <a:cubicBezTo>
                    <a:pt x="283" y="1117"/>
                    <a:pt x="314" y="1110"/>
                    <a:pt x="346" y="1094"/>
                  </a:cubicBezTo>
                  <a:cubicBezTo>
                    <a:pt x="502" y="1032"/>
                    <a:pt x="670" y="957"/>
                    <a:pt x="837" y="869"/>
                  </a:cubicBezTo>
                  <a:lnTo>
                    <a:pt x="837" y="869"/>
                  </a:lnTo>
                  <a:cubicBezTo>
                    <a:pt x="862" y="898"/>
                    <a:pt x="897" y="916"/>
                    <a:pt x="938" y="916"/>
                  </a:cubicBezTo>
                  <a:cubicBezTo>
                    <a:pt x="958" y="916"/>
                    <a:pt x="978" y="913"/>
                    <a:pt x="1001" y="904"/>
                  </a:cubicBezTo>
                  <a:cubicBezTo>
                    <a:pt x="1016" y="897"/>
                    <a:pt x="1031" y="890"/>
                    <a:pt x="1045" y="883"/>
                  </a:cubicBezTo>
                  <a:lnTo>
                    <a:pt x="1045" y="883"/>
                  </a:lnTo>
                  <a:cubicBezTo>
                    <a:pt x="1046" y="886"/>
                    <a:pt x="1047" y="889"/>
                    <a:pt x="1048" y="892"/>
                  </a:cubicBezTo>
                  <a:cubicBezTo>
                    <a:pt x="1080" y="872"/>
                    <a:pt x="1116" y="852"/>
                    <a:pt x="1152" y="830"/>
                  </a:cubicBezTo>
                  <a:lnTo>
                    <a:pt x="1152" y="830"/>
                  </a:lnTo>
                  <a:cubicBezTo>
                    <a:pt x="1167" y="834"/>
                    <a:pt x="1183" y="836"/>
                    <a:pt x="1199" y="836"/>
                  </a:cubicBezTo>
                  <a:cubicBezTo>
                    <a:pt x="1212" y="836"/>
                    <a:pt x="1225" y="835"/>
                    <a:pt x="1239" y="832"/>
                  </a:cubicBezTo>
                  <a:cubicBezTo>
                    <a:pt x="1254" y="828"/>
                    <a:pt x="1268" y="822"/>
                    <a:pt x="1283" y="817"/>
                  </a:cubicBezTo>
                  <a:lnTo>
                    <a:pt x="1283" y="817"/>
                  </a:lnTo>
                  <a:cubicBezTo>
                    <a:pt x="1294" y="821"/>
                    <a:pt x="1305" y="825"/>
                    <a:pt x="1316" y="828"/>
                  </a:cubicBezTo>
                  <a:lnTo>
                    <a:pt x="1316" y="828"/>
                  </a:lnTo>
                  <a:cubicBezTo>
                    <a:pt x="1326" y="841"/>
                    <a:pt x="1340" y="851"/>
                    <a:pt x="1358" y="856"/>
                  </a:cubicBezTo>
                  <a:cubicBezTo>
                    <a:pt x="1400" y="875"/>
                    <a:pt x="1444" y="883"/>
                    <a:pt x="1490" y="883"/>
                  </a:cubicBezTo>
                  <a:cubicBezTo>
                    <a:pt x="1676" y="883"/>
                    <a:pt x="1879" y="747"/>
                    <a:pt x="2013" y="642"/>
                  </a:cubicBezTo>
                  <a:cubicBezTo>
                    <a:pt x="2090" y="574"/>
                    <a:pt x="2026" y="484"/>
                    <a:pt x="1949" y="477"/>
                  </a:cubicBezTo>
                  <a:lnTo>
                    <a:pt x="1949" y="477"/>
                  </a:lnTo>
                  <a:cubicBezTo>
                    <a:pt x="1954" y="472"/>
                    <a:pt x="1960" y="468"/>
                    <a:pt x="1965" y="463"/>
                  </a:cubicBezTo>
                  <a:cubicBezTo>
                    <a:pt x="2075" y="364"/>
                    <a:pt x="1971" y="193"/>
                    <a:pt x="1850" y="188"/>
                  </a:cubicBezTo>
                  <a:lnTo>
                    <a:pt x="1850" y="188"/>
                  </a:lnTo>
                  <a:cubicBezTo>
                    <a:pt x="1850" y="159"/>
                    <a:pt x="1835" y="130"/>
                    <a:pt x="1814" y="108"/>
                  </a:cubicBezTo>
                  <a:lnTo>
                    <a:pt x="1814" y="108"/>
                  </a:lnTo>
                  <a:cubicBezTo>
                    <a:pt x="1817" y="104"/>
                    <a:pt x="1819" y="99"/>
                    <a:pt x="1822" y="94"/>
                  </a:cubicBezTo>
                  <a:cubicBezTo>
                    <a:pt x="1841" y="47"/>
                    <a:pt x="1808" y="0"/>
                    <a:pt x="176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7" name="Google Shape;5957;p48"/>
            <p:cNvSpPr/>
            <p:nvPr/>
          </p:nvSpPr>
          <p:spPr>
            <a:xfrm>
              <a:off x="976733" y="560118"/>
              <a:ext cx="147274" cy="84926"/>
            </a:xfrm>
            <a:custGeom>
              <a:avLst/>
              <a:gdLst/>
              <a:ahLst/>
              <a:cxnLst/>
              <a:rect l="l" t="t" r="r" b="b"/>
              <a:pathLst>
                <a:path w="4651" h="2682" extrusionOk="0">
                  <a:moveTo>
                    <a:pt x="4568" y="0"/>
                  </a:moveTo>
                  <a:cubicBezTo>
                    <a:pt x="3615" y="60"/>
                    <a:pt x="2675" y="655"/>
                    <a:pt x="1889" y="1143"/>
                  </a:cubicBezTo>
                  <a:cubicBezTo>
                    <a:pt x="1246" y="1524"/>
                    <a:pt x="520" y="1822"/>
                    <a:pt x="67" y="2453"/>
                  </a:cubicBezTo>
                  <a:cubicBezTo>
                    <a:pt x="1" y="2552"/>
                    <a:pt x="98" y="2682"/>
                    <a:pt x="207" y="2682"/>
                  </a:cubicBezTo>
                  <a:cubicBezTo>
                    <a:pt x="216" y="2682"/>
                    <a:pt x="225" y="2681"/>
                    <a:pt x="234" y="2679"/>
                  </a:cubicBezTo>
                  <a:cubicBezTo>
                    <a:pt x="531" y="2584"/>
                    <a:pt x="770" y="2358"/>
                    <a:pt x="1020" y="2167"/>
                  </a:cubicBezTo>
                  <a:cubicBezTo>
                    <a:pt x="1353" y="1929"/>
                    <a:pt x="1686" y="1786"/>
                    <a:pt x="2032" y="1572"/>
                  </a:cubicBezTo>
                  <a:cubicBezTo>
                    <a:pt x="2817" y="1107"/>
                    <a:pt x="3925" y="703"/>
                    <a:pt x="4603" y="107"/>
                  </a:cubicBezTo>
                  <a:cubicBezTo>
                    <a:pt x="4651" y="83"/>
                    <a:pt x="4627" y="0"/>
                    <a:pt x="456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8" name="Google Shape;5958;p48"/>
            <p:cNvSpPr/>
            <p:nvPr/>
          </p:nvSpPr>
          <p:spPr>
            <a:xfrm>
              <a:off x="1118022" y="538174"/>
              <a:ext cx="30367" cy="9563"/>
            </a:xfrm>
            <a:custGeom>
              <a:avLst/>
              <a:gdLst/>
              <a:ahLst/>
              <a:cxnLst/>
              <a:rect l="l" t="t" r="r" b="b"/>
              <a:pathLst>
                <a:path w="959" h="302" extrusionOk="0">
                  <a:moveTo>
                    <a:pt x="41" y="0"/>
                  </a:moveTo>
                  <a:cubicBezTo>
                    <a:pt x="8" y="0"/>
                    <a:pt x="0" y="31"/>
                    <a:pt x="10" y="62"/>
                  </a:cubicBezTo>
                  <a:cubicBezTo>
                    <a:pt x="106" y="169"/>
                    <a:pt x="201" y="169"/>
                    <a:pt x="332" y="193"/>
                  </a:cubicBezTo>
                  <a:cubicBezTo>
                    <a:pt x="499" y="229"/>
                    <a:pt x="665" y="276"/>
                    <a:pt x="832" y="300"/>
                  </a:cubicBezTo>
                  <a:cubicBezTo>
                    <a:pt x="836" y="301"/>
                    <a:pt x="840" y="301"/>
                    <a:pt x="844" y="301"/>
                  </a:cubicBezTo>
                  <a:cubicBezTo>
                    <a:pt x="919" y="301"/>
                    <a:pt x="959" y="193"/>
                    <a:pt x="880" y="181"/>
                  </a:cubicBezTo>
                  <a:cubicBezTo>
                    <a:pt x="737" y="134"/>
                    <a:pt x="618" y="74"/>
                    <a:pt x="475" y="50"/>
                  </a:cubicBezTo>
                  <a:cubicBezTo>
                    <a:pt x="344" y="14"/>
                    <a:pt x="189" y="38"/>
                    <a:pt x="58" y="3"/>
                  </a:cubicBezTo>
                  <a:cubicBezTo>
                    <a:pt x="52" y="1"/>
                    <a:pt x="46" y="0"/>
                    <a:pt x="4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9" name="Google Shape;5959;p48"/>
            <p:cNvSpPr/>
            <p:nvPr/>
          </p:nvSpPr>
          <p:spPr>
            <a:xfrm>
              <a:off x="1122581" y="540454"/>
              <a:ext cx="21691" cy="6523"/>
            </a:xfrm>
            <a:custGeom>
              <a:avLst/>
              <a:gdLst/>
              <a:ahLst/>
              <a:cxnLst/>
              <a:rect l="l" t="t" r="r" b="b"/>
              <a:pathLst>
                <a:path w="685" h="206" extrusionOk="0">
                  <a:moveTo>
                    <a:pt x="68" y="0"/>
                  </a:moveTo>
                  <a:cubicBezTo>
                    <a:pt x="27" y="0"/>
                    <a:pt x="1" y="53"/>
                    <a:pt x="33" y="85"/>
                  </a:cubicBezTo>
                  <a:cubicBezTo>
                    <a:pt x="188" y="204"/>
                    <a:pt x="414" y="109"/>
                    <a:pt x="593" y="204"/>
                  </a:cubicBezTo>
                  <a:cubicBezTo>
                    <a:pt x="596" y="205"/>
                    <a:pt x="599" y="206"/>
                    <a:pt x="602" y="206"/>
                  </a:cubicBezTo>
                  <a:cubicBezTo>
                    <a:pt x="646" y="206"/>
                    <a:pt x="685" y="131"/>
                    <a:pt x="640" y="109"/>
                  </a:cubicBezTo>
                  <a:cubicBezTo>
                    <a:pt x="474" y="26"/>
                    <a:pt x="235" y="97"/>
                    <a:pt x="81" y="2"/>
                  </a:cubicBezTo>
                  <a:cubicBezTo>
                    <a:pt x="76" y="1"/>
                    <a:pt x="72" y="0"/>
                    <a:pt x="6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0" name="Google Shape;5960;p48"/>
            <p:cNvSpPr/>
            <p:nvPr/>
          </p:nvSpPr>
          <p:spPr>
            <a:xfrm>
              <a:off x="1120206" y="537858"/>
              <a:ext cx="21026" cy="7980"/>
            </a:xfrm>
            <a:custGeom>
              <a:avLst/>
              <a:gdLst/>
              <a:ahLst/>
              <a:cxnLst/>
              <a:rect l="l" t="t" r="r" b="b"/>
              <a:pathLst>
                <a:path w="664" h="252" extrusionOk="0">
                  <a:moveTo>
                    <a:pt x="60" y="1"/>
                  </a:moveTo>
                  <a:cubicBezTo>
                    <a:pt x="1" y="1"/>
                    <a:pt x="1" y="72"/>
                    <a:pt x="49" y="84"/>
                  </a:cubicBezTo>
                  <a:cubicBezTo>
                    <a:pt x="215" y="144"/>
                    <a:pt x="394" y="179"/>
                    <a:pt x="549" y="251"/>
                  </a:cubicBezTo>
                  <a:cubicBezTo>
                    <a:pt x="553" y="251"/>
                    <a:pt x="558" y="252"/>
                    <a:pt x="563" y="252"/>
                  </a:cubicBezTo>
                  <a:cubicBezTo>
                    <a:pt x="636" y="252"/>
                    <a:pt x="664" y="165"/>
                    <a:pt x="596" y="132"/>
                  </a:cubicBezTo>
                  <a:cubicBezTo>
                    <a:pt x="418" y="60"/>
                    <a:pt x="251" y="13"/>
                    <a:pt x="6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1" name="Google Shape;5961;p48"/>
            <p:cNvSpPr/>
            <p:nvPr/>
          </p:nvSpPr>
          <p:spPr>
            <a:xfrm>
              <a:off x="1118718" y="538143"/>
              <a:ext cx="25649" cy="7315"/>
            </a:xfrm>
            <a:custGeom>
              <a:avLst/>
              <a:gdLst/>
              <a:ahLst/>
              <a:cxnLst/>
              <a:rect l="l" t="t" r="r" b="b"/>
              <a:pathLst>
                <a:path w="810" h="231" extrusionOk="0">
                  <a:moveTo>
                    <a:pt x="219" y="0"/>
                  </a:moveTo>
                  <a:cubicBezTo>
                    <a:pt x="183" y="0"/>
                    <a:pt x="146" y="1"/>
                    <a:pt x="107" y="4"/>
                  </a:cubicBezTo>
                  <a:cubicBezTo>
                    <a:pt x="36" y="4"/>
                    <a:pt x="0" y="111"/>
                    <a:pt x="60" y="135"/>
                  </a:cubicBezTo>
                  <a:cubicBezTo>
                    <a:pt x="238" y="230"/>
                    <a:pt x="453" y="230"/>
                    <a:pt x="643" y="230"/>
                  </a:cubicBezTo>
                  <a:cubicBezTo>
                    <a:pt x="647" y="230"/>
                    <a:pt x="652" y="230"/>
                    <a:pt x="656" y="230"/>
                  </a:cubicBezTo>
                  <a:cubicBezTo>
                    <a:pt x="810" y="230"/>
                    <a:pt x="806" y="15"/>
                    <a:pt x="655" y="15"/>
                  </a:cubicBezTo>
                  <a:cubicBezTo>
                    <a:pt x="503" y="15"/>
                    <a:pt x="366" y="0"/>
                    <a:pt x="21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962" name="Google Shape;5962;p48"/>
            <p:cNvGrpSpPr/>
            <p:nvPr/>
          </p:nvGrpSpPr>
          <p:grpSpPr>
            <a:xfrm>
              <a:off x="707677" y="257656"/>
              <a:ext cx="754290" cy="604925"/>
              <a:chOff x="707677" y="257656"/>
              <a:chExt cx="754290" cy="604925"/>
            </a:xfrm>
          </p:grpSpPr>
          <p:grpSp>
            <p:nvGrpSpPr>
              <p:cNvPr id="5963" name="Google Shape;5963;p48"/>
              <p:cNvGrpSpPr/>
              <p:nvPr/>
            </p:nvGrpSpPr>
            <p:grpSpPr>
              <a:xfrm>
                <a:off x="707677" y="257656"/>
                <a:ext cx="754290" cy="604925"/>
                <a:chOff x="707677" y="257656"/>
                <a:chExt cx="754290" cy="604925"/>
              </a:xfrm>
            </p:grpSpPr>
            <p:sp>
              <p:nvSpPr>
                <p:cNvPr id="5964" name="Google Shape;5964;p48"/>
                <p:cNvSpPr/>
                <p:nvPr/>
              </p:nvSpPr>
              <p:spPr>
                <a:xfrm>
                  <a:off x="914385" y="533995"/>
                  <a:ext cx="233719" cy="106648"/>
                </a:xfrm>
                <a:custGeom>
                  <a:avLst/>
                  <a:gdLst/>
                  <a:ahLst/>
                  <a:cxnLst/>
                  <a:rect l="l" t="t" r="r" b="b"/>
                  <a:pathLst>
                    <a:path w="7381" h="3368" extrusionOk="0">
                      <a:moveTo>
                        <a:pt x="5434" y="1"/>
                      </a:moveTo>
                      <a:cubicBezTo>
                        <a:pt x="4685" y="1"/>
                        <a:pt x="3976" y="286"/>
                        <a:pt x="3324" y="701"/>
                      </a:cubicBezTo>
                      <a:lnTo>
                        <a:pt x="3324" y="701"/>
                      </a:lnTo>
                      <a:cubicBezTo>
                        <a:pt x="2980" y="841"/>
                        <a:pt x="2645" y="987"/>
                        <a:pt x="2322" y="1123"/>
                      </a:cubicBezTo>
                      <a:cubicBezTo>
                        <a:pt x="1750" y="1361"/>
                        <a:pt x="0" y="2171"/>
                        <a:pt x="822" y="3052"/>
                      </a:cubicBezTo>
                      <a:cubicBezTo>
                        <a:pt x="1036" y="3280"/>
                        <a:pt x="1323" y="3367"/>
                        <a:pt x="1639" y="3367"/>
                      </a:cubicBezTo>
                      <a:cubicBezTo>
                        <a:pt x="2374" y="3367"/>
                        <a:pt x="3264" y="2893"/>
                        <a:pt x="3739" y="2635"/>
                      </a:cubicBezTo>
                      <a:cubicBezTo>
                        <a:pt x="4870" y="2016"/>
                        <a:pt x="6501" y="1718"/>
                        <a:pt x="7263" y="587"/>
                      </a:cubicBezTo>
                      <a:cubicBezTo>
                        <a:pt x="7380" y="405"/>
                        <a:pt x="7210" y="185"/>
                        <a:pt x="7028" y="185"/>
                      </a:cubicBezTo>
                      <a:cubicBezTo>
                        <a:pt x="7007" y="185"/>
                        <a:pt x="6986" y="188"/>
                        <a:pt x="6965" y="194"/>
                      </a:cubicBezTo>
                      <a:cubicBezTo>
                        <a:pt x="6923" y="206"/>
                        <a:pt x="6881" y="218"/>
                        <a:pt x="6839" y="229"/>
                      </a:cubicBezTo>
                      <a:lnTo>
                        <a:pt x="6839" y="229"/>
                      </a:lnTo>
                      <a:cubicBezTo>
                        <a:pt x="6815" y="145"/>
                        <a:pt x="6758" y="71"/>
                        <a:pt x="6668" y="63"/>
                      </a:cubicBezTo>
                      <a:cubicBezTo>
                        <a:pt x="6472" y="32"/>
                        <a:pt x="6276" y="17"/>
                        <a:pt x="6079" y="17"/>
                      </a:cubicBezTo>
                      <a:cubicBezTo>
                        <a:pt x="5992" y="17"/>
                        <a:pt x="5904" y="20"/>
                        <a:pt x="5816" y="26"/>
                      </a:cubicBezTo>
                      <a:lnTo>
                        <a:pt x="5816" y="26"/>
                      </a:lnTo>
                      <a:cubicBezTo>
                        <a:pt x="5688" y="9"/>
                        <a:pt x="5560" y="1"/>
                        <a:pt x="54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5" name="Google Shape;5965;p48"/>
                <p:cNvSpPr/>
                <p:nvPr/>
              </p:nvSpPr>
              <p:spPr>
                <a:xfrm>
                  <a:off x="1082905" y="456258"/>
                  <a:ext cx="115007" cy="98700"/>
                </a:xfrm>
                <a:custGeom>
                  <a:avLst/>
                  <a:gdLst/>
                  <a:ahLst/>
                  <a:cxnLst/>
                  <a:rect l="l" t="t" r="r" b="b"/>
                  <a:pathLst>
                    <a:path w="3632" h="3117" extrusionOk="0">
                      <a:moveTo>
                        <a:pt x="1720" y="301"/>
                      </a:moveTo>
                      <a:cubicBezTo>
                        <a:pt x="2320" y="301"/>
                        <a:pt x="2981" y="700"/>
                        <a:pt x="3084" y="1351"/>
                      </a:cubicBezTo>
                      <a:cubicBezTo>
                        <a:pt x="3147" y="1866"/>
                        <a:pt x="2765" y="2696"/>
                        <a:pt x="2175" y="2696"/>
                      </a:cubicBezTo>
                      <a:cubicBezTo>
                        <a:pt x="2097" y="2696"/>
                        <a:pt x="2014" y="2681"/>
                        <a:pt x="1929" y="2649"/>
                      </a:cubicBezTo>
                      <a:cubicBezTo>
                        <a:pt x="1910" y="2642"/>
                        <a:pt x="1892" y="2639"/>
                        <a:pt x="1875" y="2639"/>
                      </a:cubicBezTo>
                      <a:cubicBezTo>
                        <a:pt x="1768" y="2639"/>
                        <a:pt x="1700" y="2759"/>
                        <a:pt x="1724" y="2862"/>
                      </a:cubicBezTo>
                      <a:lnTo>
                        <a:pt x="1724" y="2862"/>
                      </a:lnTo>
                      <a:cubicBezTo>
                        <a:pt x="1272" y="2542"/>
                        <a:pt x="774" y="2458"/>
                        <a:pt x="524" y="1899"/>
                      </a:cubicBezTo>
                      <a:cubicBezTo>
                        <a:pt x="334" y="1482"/>
                        <a:pt x="238" y="887"/>
                        <a:pt x="703" y="613"/>
                      </a:cubicBezTo>
                      <a:cubicBezTo>
                        <a:pt x="977" y="446"/>
                        <a:pt x="1346" y="315"/>
                        <a:pt x="1643" y="304"/>
                      </a:cubicBezTo>
                      <a:cubicBezTo>
                        <a:pt x="1669" y="302"/>
                        <a:pt x="1694" y="301"/>
                        <a:pt x="1720" y="301"/>
                      </a:cubicBezTo>
                      <a:close/>
                      <a:moveTo>
                        <a:pt x="1849" y="1"/>
                      </a:moveTo>
                      <a:cubicBezTo>
                        <a:pt x="1128" y="1"/>
                        <a:pt x="151" y="334"/>
                        <a:pt x="60" y="1066"/>
                      </a:cubicBezTo>
                      <a:cubicBezTo>
                        <a:pt x="0" y="1518"/>
                        <a:pt x="203" y="2113"/>
                        <a:pt x="500" y="2459"/>
                      </a:cubicBezTo>
                      <a:cubicBezTo>
                        <a:pt x="774" y="2780"/>
                        <a:pt x="1286" y="2816"/>
                        <a:pt x="1655" y="3006"/>
                      </a:cubicBezTo>
                      <a:cubicBezTo>
                        <a:pt x="1660" y="3007"/>
                        <a:pt x="1664" y="3007"/>
                        <a:pt x="1668" y="3007"/>
                      </a:cubicBezTo>
                      <a:cubicBezTo>
                        <a:pt x="1717" y="3007"/>
                        <a:pt x="1755" y="2973"/>
                        <a:pt x="1764" y="2936"/>
                      </a:cubicBezTo>
                      <a:lnTo>
                        <a:pt x="1764" y="2936"/>
                      </a:lnTo>
                      <a:cubicBezTo>
                        <a:pt x="1899" y="3066"/>
                        <a:pt x="2050" y="3116"/>
                        <a:pt x="2205" y="3116"/>
                      </a:cubicBezTo>
                      <a:cubicBezTo>
                        <a:pt x="2392" y="3116"/>
                        <a:pt x="2587" y="3044"/>
                        <a:pt x="2774" y="2947"/>
                      </a:cubicBezTo>
                      <a:cubicBezTo>
                        <a:pt x="3155" y="2732"/>
                        <a:pt x="3263" y="2423"/>
                        <a:pt x="3393" y="2006"/>
                      </a:cubicBezTo>
                      <a:cubicBezTo>
                        <a:pt x="3632" y="1220"/>
                        <a:pt x="3012" y="173"/>
                        <a:pt x="2191" y="30"/>
                      </a:cubicBezTo>
                      <a:cubicBezTo>
                        <a:pt x="2088" y="11"/>
                        <a:pt x="1973" y="1"/>
                        <a:pt x="1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6" name="Google Shape;5966;p48"/>
                <p:cNvSpPr/>
                <p:nvPr/>
              </p:nvSpPr>
              <p:spPr>
                <a:xfrm>
                  <a:off x="1178090" y="430546"/>
                  <a:ext cx="155538" cy="55445"/>
                </a:xfrm>
                <a:custGeom>
                  <a:avLst/>
                  <a:gdLst/>
                  <a:ahLst/>
                  <a:cxnLst/>
                  <a:rect l="l" t="t" r="r" b="b"/>
                  <a:pathLst>
                    <a:path w="4912" h="1751" extrusionOk="0">
                      <a:moveTo>
                        <a:pt x="3754" y="0"/>
                      </a:moveTo>
                      <a:cubicBezTo>
                        <a:pt x="3168" y="0"/>
                        <a:pt x="2588" y="76"/>
                        <a:pt x="2019" y="258"/>
                      </a:cubicBezTo>
                      <a:cubicBezTo>
                        <a:pt x="1626" y="377"/>
                        <a:pt x="1245" y="544"/>
                        <a:pt x="899" y="782"/>
                      </a:cubicBezTo>
                      <a:cubicBezTo>
                        <a:pt x="554" y="1008"/>
                        <a:pt x="352" y="1366"/>
                        <a:pt x="54" y="1616"/>
                      </a:cubicBezTo>
                      <a:cubicBezTo>
                        <a:pt x="0" y="1659"/>
                        <a:pt x="44" y="1750"/>
                        <a:pt x="105" y="1750"/>
                      </a:cubicBezTo>
                      <a:cubicBezTo>
                        <a:pt x="112" y="1750"/>
                        <a:pt x="119" y="1749"/>
                        <a:pt x="126" y="1747"/>
                      </a:cubicBezTo>
                      <a:cubicBezTo>
                        <a:pt x="376" y="1675"/>
                        <a:pt x="554" y="1497"/>
                        <a:pt x="780" y="1330"/>
                      </a:cubicBezTo>
                      <a:cubicBezTo>
                        <a:pt x="1197" y="1032"/>
                        <a:pt x="1626" y="806"/>
                        <a:pt x="2138" y="675"/>
                      </a:cubicBezTo>
                      <a:cubicBezTo>
                        <a:pt x="2995" y="437"/>
                        <a:pt x="3876" y="437"/>
                        <a:pt x="4757" y="318"/>
                      </a:cubicBezTo>
                      <a:cubicBezTo>
                        <a:pt x="4912" y="306"/>
                        <a:pt x="4912" y="80"/>
                        <a:pt x="4757" y="68"/>
                      </a:cubicBezTo>
                      <a:cubicBezTo>
                        <a:pt x="4421" y="25"/>
                        <a:pt x="4086" y="0"/>
                        <a:pt x="37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7" name="Google Shape;5967;p48"/>
                <p:cNvSpPr/>
                <p:nvPr/>
              </p:nvSpPr>
              <p:spPr>
                <a:xfrm>
                  <a:off x="1137559" y="307972"/>
                  <a:ext cx="76788" cy="157628"/>
                </a:xfrm>
                <a:custGeom>
                  <a:avLst/>
                  <a:gdLst/>
                  <a:ahLst/>
                  <a:cxnLst/>
                  <a:rect l="l" t="t" r="r" b="b"/>
                  <a:pathLst>
                    <a:path w="2425" h="4978" extrusionOk="0">
                      <a:moveTo>
                        <a:pt x="2261" y="1"/>
                      </a:moveTo>
                      <a:cubicBezTo>
                        <a:pt x="2234" y="1"/>
                        <a:pt x="2205" y="11"/>
                        <a:pt x="2179" y="34"/>
                      </a:cubicBezTo>
                      <a:cubicBezTo>
                        <a:pt x="989" y="1188"/>
                        <a:pt x="1" y="3177"/>
                        <a:pt x="239" y="4879"/>
                      </a:cubicBezTo>
                      <a:cubicBezTo>
                        <a:pt x="257" y="4945"/>
                        <a:pt x="322" y="4978"/>
                        <a:pt x="386" y="4978"/>
                      </a:cubicBezTo>
                      <a:cubicBezTo>
                        <a:pt x="450" y="4978"/>
                        <a:pt x="513" y="4945"/>
                        <a:pt x="524" y="4879"/>
                      </a:cubicBezTo>
                      <a:cubicBezTo>
                        <a:pt x="655" y="4058"/>
                        <a:pt x="822" y="3296"/>
                        <a:pt x="1096" y="2510"/>
                      </a:cubicBezTo>
                      <a:cubicBezTo>
                        <a:pt x="1406" y="1641"/>
                        <a:pt x="1906" y="962"/>
                        <a:pt x="2370" y="188"/>
                      </a:cubicBezTo>
                      <a:cubicBezTo>
                        <a:pt x="2424" y="98"/>
                        <a:pt x="2348" y="1"/>
                        <a:pt x="22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8" name="Google Shape;5968;p48"/>
                <p:cNvSpPr/>
                <p:nvPr/>
              </p:nvSpPr>
              <p:spPr>
                <a:xfrm>
                  <a:off x="707677" y="257656"/>
                  <a:ext cx="385395" cy="368581"/>
                </a:xfrm>
                <a:custGeom>
                  <a:avLst/>
                  <a:gdLst/>
                  <a:ahLst/>
                  <a:cxnLst/>
                  <a:rect l="l" t="t" r="r" b="b"/>
                  <a:pathLst>
                    <a:path w="12171" h="11640" extrusionOk="0">
                      <a:moveTo>
                        <a:pt x="5489" y="1"/>
                      </a:moveTo>
                      <a:cubicBezTo>
                        <a:pt x="2338" y="1"/>
                        <a:pt x="2806" y="5101"/>
                        <a:pt x="4349" y="6885"/>
                      </a:cubicBezTo>
                      <a:cubicBezTo>
                        <a:pt x="4484" y="7034"/>
                        <a:pt x="4939" y="7364"/>
                        <a:pt x="5295" y="7612"/>
                      </a:cubicBezTo>
                      <a:lnTo>
                        <a:pt x="5295" y="7612"/>
                      </a:lnTo>
                      <a:cubicBezTo>
                        <a:pt x="4874" y="7585"/>
                        <a:pt x="4478" y="7586"/>
                        <a:pt x="4325" y="7576"/>
                      </a:cubicBezTo>
                      <a:cubicBezTo>
                        <a:pt x="3998" y="7556"/>
                        <a:pt x="3606" y="7527"/>
                        <a:pt x="3201" y="7527"/>
                      </a:cubicBezTo>
                      <a:cubicBezTo>
                        <a:pt x="2145" y="7527"/>
                        <a:pt x="1000" y="7723"/>
                        <a:pt x="682" y="8790"/>
                      </a:cubicBezTo>
                      <a:cubicBezTo>
                        <a:pt x="0" y="11079"/>
                        <a:pt x="2755" y="11639"/>
                        <a:pt x="5173" y="11639"/>
                      </a:cubicBezTo>
                      <a:cubicBezTo>
                        <a:pt x="6427" y="11639"/>
                        <a:pt x="7590" y="11488"/>
                        <a:pt x="8135" y="11350"/>
                      </a:cubicBezTo>
                      <a:cubicBezTo>
                        <a:pt x="8399" y="11273"/>
                        <a:pt x="8318" y="10901"/>
                        <a:pt x="8079" y="10901"/>
                      </a:cubicBezTo>
                      <a:cubicBezTo>
                        <a:pt x="8059" y="10901"/>
                        <a:pt x="8038" y="10904"/>
                        <a:pt x="8016" y="10909"/>
                      </a:cubicBezTo>
                      <a:cubicBezTo>
                        <a:pt x="7220" y="11109"/>
                        <a:pt x="6124" y="11311"/>
                        <a:pt x="5063" y="11311"/>
                      </a:cubicBezTo>
                      <a:cubicBezTo>
                        <a:pt x="4093" y="11311"/>
                        <a:pt x="3151" y="11142"/>
                        <a:pt x="2492" y="10648"/>
                      </a:cubicBezTo>
                      <a:cubicBezTo>
                        <a:pt x="2432" y="10600"/>
                        <a:pt x="1206" y="9040"/>
                        <a:pt x="1230" y="8921"/>
                      </a:cubicBezTo>
                      <a:cubicBezTo>
                        <a:pt x="1289" y="8207"/>
                        <a:pt x="2861" y="8076"/>
                        <a:pt x="3325" y="8076"/>
                      </a:cubicBezTo>
                      <a:cubicBezTo>
                        <a:pt x="3501" y="8070"/>
                        <a:pt x="3687" y="8066"/>
                        <a:pt x="3880" y="8066"/>
                      </a:cubicBezTo>
                      <a:cubicBezTo>
                        <a:pt x="4858" y="8066"/>
                        <a:pt x="6004" y="8160"/>
                        <a:pt x="6850" y="8528"/>
                      </a:cubicBezTo>
                      <a:cubicBezTo>
                        <a:pt x="6880" y="8541"/>
                        <a:pt x="6910" y="8547"/>
                        <a:pt x="6938" y="8547"/>
                      </a:cubicBezTo>
                      <a:cubicBezTo>
                        <a:pt x="7119" y="8547"/>
                        <a:pt x="7236" y="8310"/>
                        <a:pt x="7040" y="8207"/>
                      </a:cubicBezTo>
                      <a:cubicBezTo>
                        <a:pt x="6891" y="8125"/>
                        <a:pt x="6746" y="8038"/>
                        <a:pt x="6605" y="7947"/>
                      </a:cubicBezTo>
                      <a:lnTo>
                        <a:pt x="6605" y="7947"/>
                      </a:lnTo>
                      <a:cubicBezTo>
                        <a:pt x="6561" y="7885"/>
                        <a:pt x="6481" y="7834"/>
                        <a:pt x="6375" y="7792"/>
                      </a:cubicBezTo>
                      <a:lnTo>
                        <a:pt x="6375" y="7792"/>
                      </a:lnTo>
                      <a:cubicBezTo>
                        <a:pt x="4899" y="6748"/>
                        <a:pt x="3925" y="5169"/>
                        <a:pt x="3790" y="3325"/>
                      </a:cubicBezTo>
                      <a:cubicBezTo>
                        <a:pt x="3619" y="1340"/>
                        <a:pt x="4520" y="570"/>
                        <a:pt x="5658" y="570"/>
                      </a:cubicBezTo>
                      <a:cubicBezTo>
                        <a:pt x="6664" y="570"/>
                        <a:pt x="7855" y="1170"/>
                        <a:pt x="8659" y="2063"/>
                      </a:cubicBezTo>
                      <a:cubicBezTo>
                        <a:pt x="9826" y="3349"/>
                        <a:pt x="10612" y="4635"/>
                        <a:pt x="11195" y="6314"/>
                      </a:cubicBezTo>
                      <a:cubicBezTo>
                        <a:pt x="11481" y="7135"/>
                        <a:pt x="11481" y="8457"/>
                        <a:pt x="12029" y="9112"/>
                      </a:cubicBezTo>
                      <a:cubicBezTo>
                        <a:pt x="12041" y="9127"/>
                        <a:pt x="12058" y="9134"/>
                        <a:pt x="12075" y="9134"/>
                      </a:cubicBezTo>
                      <a:cubicBezTo>
                        <a:pt x="12122" y="9134"/>
                        <a:pt x="12171" y="9084"/>
                        <a:pt x="12136" y="9040"/>
                      </a:cubicBezTo>
                      <a:cubicBezTo>
                        <a:pt x="11814" y="8564"/>
                        <a:pt x="11910" y="7838"/>
                        <a:pt x="11767" y="7254"/>
                      </a:cubicBezTo>
                      <a:cubicBezTo>
                        <a:pt x="11576" y="6468"/>
                        <a:pt x="11362" y="5587"/>
                        <a:pt x="11052" y="4849"/>
                      </a:cubicBezTo>
                      <a:cubicBezTo>
                        <a:pt x="10695" y="3980"/>
                        <a:pt x="10171" y="3301"/>
                        <a:pt x="9576" y="2587"/>
                      </a:cubicBezTo>
                      <a:cubicBezTo>
                        <a:pt x="8552" y="1325"/>
                        <a:pt x="7576" y="230"/>
                        <a:pt x="5897" y="27"/>
                      </a:cubicBezTo>
                      <a:cubicBezTo>
                        <a:pt x="5755" y="9"/>
                        <a:pt x="5619" y="1"/>
                        <a:pt x="54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9" name="Google Shape;5969;p48"/>
                <p:cNvSpPr/>
                <p:nvPr/>
              </p:nvSpPr>
              <p:spPr>
                <a:xfrm>
                  <a:off x="1085375" y="520917"/>
                  <a:ext cx="376592" cy="192175"/>
                </a:xfrm>
                <a:custGeom>
                  <a:avLst/>
                  <a:gdLst/>
                  <a:ahLst/>
                  <a:cxnLst/>
                  <a:rect l="l" t="t" r="r" b="b"/>
                  <a:pathLst>
                    <a:path w="11893" h="6069" extrusionOk="0">
                      <a:moveTo>
                        <a:pt x="4677" y="1"/>
                      </a:moveTo>
                      <a:cubicBezTo>
                        <a:pt x="3951" y="1"/>
                        <a:pt x="3323" y="102"/>
                        <a:pt x="2923" y="309"/>
                      </a:cubicBezTo>
                      <a:cubicBezTo>
                        <a:pt x="2684" y="429"/>
                        <a:pt x="2804" y="750"/>
                        <a:pt x="3042" y="774"/>
                      </a:cubicBezTo>
                      <a:cubicBezTo>
                        <a:pt x="4363" y="786"/>
                        <a:pt x="5578" y="786"/>
                        <a:pt x="6911" y="1060"/>
                      </a:cubicBezTo>
                      <a:cubicBezTo>
                        <a:pt x="8066" y="1298"/>
                        <a:pt x="9471" y="1298"/>
                        <a:pt x="9769" y="2869"/>
                      </a:cubicBezTo>
                      <a:cubicBezTo>
                        <a:pt x="9983" y="4048"/>
                        <a:pt x="9054" y="4667"/>
                        <a:pt x="8078" y="5024"/>
                      </a:cubicBezTo>
                      <a:cubicBezTo>
                        <a:pt x="7260" y="5326"/>
                        <a:pt x="6335" y="5464"/>
                        <a:pt x="5385" y="5464"/>
                      </a:cubicBezTo>
                      <a:cubicBezTo>
                        <a:pt x="3597" y="5464"/>
                        <a:pt x="1717" y="4975"/>
                        <a:pt x="279" y="4167"/>
                      </a:cubicBezTo>
                      <a:cubicBezTo>
                        <a:pt x="259" y="4156"/>
                        <a:pt x="237" y="4151"/>
                        <a:pt x="216" y="4151"/>
                      </a:cubicBezTo>
                      <a:cubicBezTo>
                        <a:pt x="103" y="4151"/>
                        <a:pt x="1" y="4293"/>
                        <a:pt x="101" y="4393"/>
                      </a:cubicBezTo>
                      <a:cubicBezTo>
                        <a:pt x="1203" y="5439"/>
                        <a:pt x="3300" y="6068"/>
                        <a:pt x="5322" y="6068"/>
                      </a:cubicBezTo>
                      <a:cubicBezTo>
                        <a:pt x="7167" y="6068"/>
                        <a:pt x="8949" y="5544"/>
                        <a:pt x="9852" y="4334"/>
                      </a:cubicBezTo>
                      <a:cubicBezTo>
                        <a:pt x="11893" y="1562"/>
                        <a:pt x="7531" y="1"/>
                        <a:pt x="46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0" name="Google Shape;5970;p48"/>
                <p:cNvSpPr/>
                <p:nvPr/>
              </p:nvSpPr>
              <p:spPr>
                <a:xfrm>
                  <a:off x="936139" y="622973"/>
                  <a:ext cx="264783" cy="239609"/>
                </a:xfrm>
                <a:custGeom>
                  <a:avLst/>
                  <a:gdLst/>
                  <a:ahLst/>
                  <a:cxnLst/>
                  <a:rect l="l" t="t" r="r" b="b"/>
                  <a:pathLst>
                    <a:path w="8362" h="7567" extrusionOk="0">
                      <a:moveTo>
                        <a:pt x="471" y="1"/>
                      </a:moveTo>
                      <a:cubicBezTo>
                        <a:pt x="391" y="1"/>
                        <a:pt x="307" y="57"/>
                        <a:pt x="289" y="170"/>
                      </a:cubicBezTo>
                      <a:cubicBezTo>
                        <a:pt x="0" y="2751"/>
                        <a:pt x="1364" y="7566"/>
                        <a:pt x="4574" y="7566"/>
                      </a:cubicBezTo>
                      <a:cubicBezTo>
                        <a:pt x="4799" y="7566"/>
                        <a:pt x="5034" y="7543"/>
                        <a:pt x="5278" y="7492"/>
                      </a:cubicBezTo>
                      <a:cubicBezTo>
                        <a:pt x="8362" y="6861"/>
                        <a:pt x="7517" y="1908"/>
                        <a:pt x="4969" y="1087"/>
                      </a:cubicBezTo>
                      <a:cubicBezTo>
                        <a:pt x="4961" y="1086"/>
                        <a:pt x="4953" y="1085"/>
                        <a:pt x="4946" y="1085"/>
                      </a:cubicBezTo>
                      <a:cubicBezTo>
                        <a:pt x="4796" y="1085"/>
                        <a:pt x="4738" y="1304"/>
                        <a:pt x="4897" y="1361"/>
                      </a:cubicBezTo>
                      <a:cubicBezTo>
                        <a:pt x="6123" y="1825"/>
                        <a:pt x="6945" y="3933"/>
                        <a:pt x="6838" y="5111"/>
                      </a:cubicBezTo>
                      <a:cubicBezTo>
                        <a:pt x="6741" y="6299"/>
                        <a:pt x="5860" y="6894"/>
                        <a:pt x="4876" y="6894"/>
                      </a:cubicBezTo>
                      <a:cubicBezTo>
                        <a:pt x="4410" y="6894"/>
                        <a:pt x="3921" y="6760"/>
                        <a:pt x="3480" y="6492"/>
                      </a:cubicBezTo>
                      <a:cubicBezTo>
                        <a:pt x="1266" y="5135"/>
                        <a:pt x="861" y="2504"/>
                        <a:pt x="635" y="170"/>
                      </a:cubicBezTo>
                      <a:cubicBezTo>
                        <a:pt x="629" y="57"/>
                        <a:pt x="551" y="1"/>
                        <a:pt x="4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1" name="Google Shape;5971;p48"/>
                <p:cNvSpPr/>
                <p:nvPr/>
              </p:nvSpPr>
              <p:spPr>
                <a:xfrm>
                  <a:off x="884209" y="340935"/>
                  <a:ext cx="187805" cy="205886"/>
                </a:xfrm>
                <a:custGeom>
                  <a:avLst/>
                  <a:gdLst/>
                  <a:ahLst/>
                  <a:cxnLst/>
                  <a:rect l="l" t="t" r="r" b="b"/>
                  <a:pathLst>
                    <a:path w="5931" h="6502" extrusionOk="0">
                      <a:moveTo>
                        <a:pt x="1528" y="0"/>
                      </a:moveTo>
                      <a:cubicBezTo>
                        <a:pt x="1274" y="0"/>
                        <a:pt x="1050" y="105"/>
                        <a:pt x="894" y="374"/>
                      </a:cubicBezTo>
                      <a:cubicBezTo>
                        <a:pt x="560" y="921"/>
                        <a:pt x="965" y="1945"/>
                        <a:pt x="1156" y="2493"/>
                      </a:cubicBezTo>
                      <a:cubicBezTo>
                        <a:pt x="1440" y="3288"/>
                        <a:pt x="1773" y="4036"/>
                        <a:pt x="2282" y="4713"/>
                      </a:cubicBezTo>
                      <a:lnTo>
                        <a:pt x="2282" y="4713"/>
                      </a:lnTo>
                      <a:cubicBezTo>
                        <a:pt x="2068" y="4588"/>
                        <a:pt x="1857" y="4496"/>
                        <a:pt x="1596" y="4398"/>
                      </a:cubicBezTo>
                      <a:cubicBezTo>
                        <a:pt x="1402" y="4344"/>
                        <a:pt x="1167" y="4244"/>
                        <a:pt x="954" y="4244"/>
                      </a:cubicBezTo>
                      <a:cubicBezTo>
                        <a:pt x="841" y="4244"/>
                        <a:pt x="734" y="4272"/>
                        <a:pt x="644" y="4350"/>
                      </a:cubicBezTo>
                      <a:cubicBezTo>
                        <a:pt x="608" y="4386"/>
                        <a:pt x="596" y="4434"/>
                        <a:pt x="608" y="4481"/>
                      </a:cubicBezTo>
                      <a:cubicBezTo>
                        <a:pt x="894" y="5493"/>
                        <a:pt x="1965" y="5708"/>
                        <a:pt x="2703" y="6220"/>
                      </a:cubicBezTo>
                      <a:cubicBezTo>
                        <a:pt x="2707" y="6221"/>
                        <a:pt x="2711" y="6222"/>
                        <a:pt x="2715" y="6222"/>
                      </a:cubicBezTo>
                      <a:cubicBezTo>
                        <a:pt x="2748" y="6222"/>
                        <a:pt x="2783" y="6181"/>
                        <a:pt x="2751" y="6160"/>
                      </a:cubicBezTo>
                      <a:cubicBezTo>
                        <a:pt x="2501" y="5922"/>
                        <a:pt x="536" y="4981"/>
                        <a:pt x="1132" y="4529"/>
                      </a:cubicBezTo>
                      <a:cubicBezTo>
                        <a:pt x="1168" y="4500"/>
                        <a:pt x="1214" y="4486"/>
                        <a:pt x="1268" y="4486"/>
                      </a:cubicBezTo>
                      <a:cubicBezTo>
                        <a:pt x="1670" y="4486"/>
                        <a:pt x="2493" y="5222"/>
                        <a:pt x="2787" y="5327"/>
                      </a:cubicBezTo>
                      <a:cubicBezTo>
                        <a:pt x="2796" y="5329"/>
                        <a:pt x="2805" y="5330"/>
                        <a:pt x="2814" y="5330"/>
                      </a:cubicBezTo>
                      <a:cubicBezTo>
                        <a:pt x="2901" y="5330"/>
                        <a:pt x="2987" y="5234"/>
                        <a:pt x="2965" y="5148"/>
                      </a:cubicBezTo>
                      <a:cubicBezTo>
                        <a:pt x="2799" y="4648"/>
                        <a:pt x="1" y="552"/>
                        <a:pt x="1798" y="386"/>
                      </a:cubicBezTo>
                      <a:cubicBezTo>
                        <a:pt x="1816" y="384"/>
                        <a:pt x="1834" y="383"/>
                        <a:pt x="1852" y="383"/>
                      </a:cubicBezTo>
                      <a:cubicBezTo>
                        <a:pt x="2678" y="383"/>
                        <a:pt x="3998" y="1958"/>
                        <a:pt x="4418" y="2541"/>
                      </a:cubicBezTo>
                      <a:cubicBezTo>
                        <a:pt x="5239" y="3648"/>
                        <a:pt x="5561" y="5100"/>
                        <a:pt x="5787" y="6434"/>
                      </a:cubicBezTo>
                      <a:cubicBezTo>
                        <a:pt x="5793" y="6480"/>
                        <a:pt x="5829" y="6501"/>
                        <a:pt x="5862" y="6501"/>
                      </a:cubicBezTo>
                      <a:cubicBezTo>
                        <a:pt x="5898" y="6501"/>
                        <a:pt x="5930" y="6477"/>
                        <a:pt x="5918" y="6434"/>
                      </a:cubicBezTo>
                      <a:cubicBezTo>
                        <a:pt x="5704" y="4481"/>
                        <a:pt x="5239" y="2588"/>
                        <a:pt x="3680" y="1231"/>
                      </a:cubicBezTo>
                      <a:cubicBezTo>
                        <a:pt x="3297" y="911"/>
                        <a:pt x="2278" y="0"/>
                        <a:pt x="15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2" name="Google Shape;5972;p48"/>
                <p:cNvSpPr/>
                <p:nvPr/>
              </p:nvSpPr>
              <p:spPr>
                <a:xfrm>
                  <a:off x="792222" y="526047"/>
                  <a:ext cx="184005" cy="87015"/>
                </a:xfrm>
                <a:custGeom>
                  <a:avLst/>
                  <a:gdLst/>
                  <a:ahLst/>
                  <a:cxnLst/>
                  <a:rect l="l" t="t" r="r" b="b"/>
                  <a:pathLst>
                    <a:path w="5811" h="2748" extrusionOk="0">
                      <a:moveTo>
                        <a:pt x="3268" y="0"/>
                      </a:moveTo>
                      <a:cubicBezTo>
                        <a:pt x="2756" y="0"/>
                        <a:pt x="2239" y="139"/>
                        <a:pt x="1739" y="219"/>
                      </a:cubicBezTo>
                      <a:cubicBezTo>
                        <a:pt x="1108" y="338"/>
                        <a:pt x="0" y="564"/>
                        <a:pt x="393" y="1469"/>
                      </a:cubicBezTo>
                      <a:cubicBezTo>
                        <a:pt x="751" y="2291"/>
                        <a:pt x="1822" y="2386"/>
                        <a:pt x="2560" y="2517"/>
                      </a:cubicBezTo>
                      <a:cubicBezTo>
                        <a:pt x="3096" y="2615"/>
                        <a:pt x="3752" y="2747"/>
                        <a:pt x="4377" y="2747"/>
                      </a:cubicBezTo>
                      <a:cubicBezTo>
                        <a:pt x="4807" y="2747"/>
                        <a:pt x="5223" y="2685"/>
                        <a:pt x="5573" y="2505"/>
                      </a:cubicBezTo>
                      <a:cubicBezTo>
                        <a:pt x="5661" y="2450"/>
                        <a:pt x="5606" y="2324"/>
                        <a:pt x="5513" y="2324"/>
                      </a:cubicBezTo>
                      <a:cubicBezTo>
                        <a:pt x="5505" y="2324"/>
                        <a:pt x="5497" y="2324"/>
                        <a:pt x="5489" y="2326"/>
                      </a:cubicBezTo>
                      <a:cubicBezTo>
                        <a:pt x="5308" y="2351"/>
                        <a:pt x="5119" y="2362"/>
                        <a:pt x="4925" y="2362"/>
                      </a:cubicBezTo>
                      <a:cubicBezTo>
                        <a:pt x="4381" y="2362"/>
                        <a:pt x="3805" y="2281"/>
                        <a:pt x="3287" y="2219"/>
                      </a:cubicBezTo>
                      <a:cubicBezTo>
                        <a:pt x="2727" y="2148"/>
                        <a:pt x="1251" y="2112"/>
                        <a:pt x="965" y="1529"/>
                      </a:cubicBezTo>
                      <a:cubicBezTo>
                        <a:pt x="527" y="592"/>
                        <a:pt x="2562" y="421"/>
                        <a:pt x="3466" y="421"/>
                      </a:cubicBezTo>
                      <a:cubicBezTo>
                        <a:pt x="3619" y="421"/>
                        <a:pt x="3740" y="426"/>
                        <a:pt x="3810" y="433"/>
                      </a:cubicBezTo>
                      <a:cubicBezTo>
                        <a:pt x="4331" y="481"/>
                        <a:pt x="4799" y="573"/>
                        <a:pt x="5304" y="573"/>
                      </a:cubicBezTo>
                      <a:cubicBezTo>
                        <a:pt x="5434" y="573"/>
                        <a:pt x="5567" y="567"/>
                        <a:pt x="5704" y="552"/>
                      </a:cubicBezTo>
                      <a:cubicBezTo>
                        <a:pt x="5811" y="552"/>
                        <a:pt x="5811" y="397"/>
                        <a:pt x="5704" y="397"/>
                      </a:cubicBezTo>
                      <a:cubicBezTo>
                        <a:pt x="4989" y="338"/>
                        <a:pt x="4287" y="100"/>
                        <a:pt x="3560" y="16"/>
                      </a:cubicBezTo>
                      <a:cubicBezTo>
                        <a:pt x="3463" y="5"/>
                        <a:pt x="3366" y="0"/>
                        <a:pt x="3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3" name="Google Shape;5973;p48"/>
                <p:cNvSpPr/>
                <p:nvPr/>
              </p:nvSpPr>
              <p:spPr>
                <a:xfrm>
                  <a:off x="1055199" y="542607"/>
                  <a:ext cx="302464" cy="122797"/>
                </a:xfrm>
                <a:custGeom>
                  <a:avLst/>
                  <a:gdLst/>
                  <a:ahLst/>
                  <a:cxnLst/>
                  <a:rect l="l" t="t" r="r" b="b"/>
                  <a:pathLst>
                    <a:path w="9552" h="3878" extrusionOk="0">
                      <a:moveTo>
                        <a:pt x="3483" y="2458"/>
                      </a:moveTo>
                      <a:cubicBezTo>
                        <a:pt x="3482" y="2459"/>
                        <a:pt x="3482" y="2460"/>
                        <a:pt x="3481" y="2461"/>
                      </a:cubicBezTo>
                      <a:lnTo>
                        <a:pt x="3481" y="2461"/>
                      </a:lnTo>
                      <a:cubicBezTo>
                        <a:pt x="3482" y="2460"/>
                        <a:pt x="3482" y="2459"/>
                        <a:pt x="3483" y="2458"/>
                      </a:cubicBezTo>
                      <a:close/>
                      <a:moveTo>
                        <a:pt x="3184" y="0"/>
                      </a:moveTo>
                      <a:cubicBezTo>
                        <a:pt x="2983" y="0"/>
                        <a:pt x="2780" y="9"/>
                        <a:pt x="2578" y="29"/>
                      </a:cubicBezTo>
                      <a:cubicBezTo>
                        <a:pt x="2447" y="41"/>
                        <a:pt x="2447" y="220"/>
                        <a:pt x="2578" y="232"/>
                      </a:cubicBezTo>
                      <a:cubicBezTo>
                        <a:pt x="3614" y="327"/>
                        <a:pt x="4602" y="517"/>
                        <a:pt x="5614" y="767"/>
                      </a:cubicBezTo>
                      <a:cubicBezTo>
                        <a:pt x="6173" y="910"/>
                        <a:pt x="7483" y="1029"/>
                        <a:pt x="7828" y="1529"/>
                      </a:cubicBezTo>
                      <a:cubicBezTo>
                        <a:pt x="7840" y="1922"/>
                        <a:pt x="7876" y="2303"/>
                        <a:pt x="7888" y="2696"/>
                      </a:cubicBezTo>
                      <a:cubicBezTo>
                        <a:pt x="7659" y="2756"/>
                        <a:pt x="7429" y="2783"/>
                        <a:pt x="7200" y="2783"/>
                      </a:cubicBezTo>
                      <a:cubicBezTo>
                        <a:pt x="7155" y="2783"/>
                        <a:pt x="7111" y="2782"/>
                        <a:pt x="7066" y="2780"/>
                      </a:cubicBezTo>
                      <a:cubicBezTo>
                        <a:pt x="6958" y="2783"/>
                        <a:pt x="6850" y="2785"/>
                        <a:pt x="6742" y="2785"/>
                      </a:cubicBezTo>
                      <a:cubicBezTo>
                        <a:pt x="6480" y="2785"/>
                        <a:pt x="6217" y="2776"/>
                        <a:pt x="5947" y="2768"/>
                      </a:cubicBezTo>
                      <a:cubicBezTo>
                        <a:pt x="5030" y="2708"/>
                        <a:pt x="4090" y="2482"/>
                        <a:pt x="3209" y="2220"/>
                      </a:cubicBezTo>
                      <a:cubicBezTo>
                        <a:pt x="3191" y="2213"/>
                        <a:pt x="3173" y="2210"/>
                        <a:pt x="3157" y="2210"/>
                      </a:cubicBezTo>
                      <a:cubicBezTo>
                        <a:pt x="3034" y="2210"/>
                        <a:pt x="2970" y="2389"/>
                        <a:pt x="3054" y="2494"/>
                      </a:cubicBezTo>
                      <a:cubicBezTo>
                        <a:pt x="3623" y="3199"/>
                        <a:pt x="3065" y="3386"/>
                        <a:pt x="2490" y="3386"/>
                      </a:cubicBezTo>
                      <a:cubicBezTo>
                        <a:pt x="2211" y="3386"/>
                        <a:pt x="1928" y="3342"/>
                        <a:pt x="1768" y="3292"/>
                      </a:cubicBezTo>
                      <a:cubicBezTo>
                        <a:pt x="1220" y="3113"/>
                        <a:pt x="732" y="2768"/>
                        <a:pt x="220" y="2494"/>
                      </a:cubicBezTo>
                      <a:cubicBezTo>
                        <a:pt x="200" y="2483"/>
                        <a:pt x="181" y="2478"/>
                        <a:pt x="163" y="2478"/>
                      </a:cubicBezTo>
                      <a:cubicBezTo>
                        <a:pt x="62" y="2478"/>
                        <a:pt x="0" y="2627"/>
                        <a:pt x="101" y="2708"/>
                      </a:cubicBezTo>
                      <a:cubicBezTo>
                        <a:pt x="592" y="3067"/>
                        <a:pt x="1850" y="3878"/>
                        <a:pt x="2798" y="3878"/>
                      </a:cubicBezTo>
                      <a:cubicBezTo>
                        <a:pt x="3138" y="3878"/>
                        <a:pt x="3439" y="3773"/>
                        <a:pt x="3649" y="3506"/>
                      </a:cubicBezTo>
                      <a:cubicBezTo>
                        <a:pt x="3896" y="3200"/>
                        <a:pt x="3578" y="2738"/>
                        <a:pt x="3496" y="2542"/>
                      </a:cubicBezTo>
                      <a:lnTo>
                        <a:pt x="3496" y="2542"/>
                      </a:lnTo>
                      <a:cubicBezTo>
                        <a:pt x="3744" y="2815"/>
                        <a:pt x="5864" y="3092"/>
                        <a:pt x="6328" y="3125"/>
                      </a:cubicBezTo>
                      <a:cubicBezTo>
                        <a:pt x="6385" y="3127"/>
                        <a:pt x="6453" y="3128"/>
                        <a:pt x="6530" y="3128"/>
                      </a:cubicBezTo>
                      <a:cubicBezTo>
                        <a:pt x="7441" y="3128"/>
                        <a:pt x="9552" y="2957"/>
                        <a:pt x="8662" y="1660"/>
                      </a:cubicBezTo>
                      <a:cubicBezTo>
                        <a:pt x="8233" y="1041"/>
                        <a:pt x="7174" y="767"/>
                        <a:pt x="6507" y="589"/>
                      </a:cubicBezTo>
                      <a:cubicBezTo>
                        <a:pt x="5416" y="286"/>
                        <a:pt x="4309" y="0"/>
                        <a:pt x="31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4" name="Google Shape;5974;p48"/>
                <p:cNvSpPr/>
                <p:nvPr/>
              </p:nvSpPr>
              <p:spPr>
                <a:xfrm>
                  <a:off x="971667" y="618603"/>
                  <a:ext cx="130111" cy="177989"/>
                </a:xfrm>
                <a:custGeom>
                  <a:avLst/>
                  <a:gdLst/>
                  <a:ahLst/>
                  <a:cxnLst/>
                  <a:rect l="l" t="t" r="r" b="b"/>
                  <a:pathLst>
                    <a:path w="4109" h="5621" extrusionOk="0">
                      <a:moveTo>
                        <a:pt x="148" y="0"/>
                      </a:moveTo>
                      <a:cubicBezTo>
                        <a:pt x="85" y="0"/>
                        <a:pt x="25" y="42"/>
                        <a:pt x="25" y="130"/>
                      </a:cubicBezTo>
                      <a:cubicBezTo>
                        <a:pt x="1" y="1404"/>
                        <a:pt x="322" y="2558"/>
                        <a:pt x="858" y="3713"/>
                      </a:cubicBezTo>
                      <a:cubicBezTo>
                        <a:pt x="1168" y="4380"/>
                        <a:pt x="1608" y="5571"/>
                        <a:pt x="2489" y="5618"/>
                      </a:cubicBezTo>
                      <a:cubicBezTo>
                        <a:pt x="2510" y="5620"/>
                        <a:pt x="2531" y="5620"/>
                        <a:pt x="2552" y="5620"/>
                      </a:cubicBezTo>
                      <a:cubicBezTo>
                        <a:pt x="3271" y="5620"/>
                        <a:pt x="3814" y="4838"/>
                        <a:pt x="3906" y="4202"/>
                      </a:cubicBezTo>
                      <a:cubicBezTo>
                        <a:pt x="4109" y="2808"/>
                        <a:pt x="3704" y="1225"/>
                        <a:pt x="2906" y="82"/>
                      </a:cubicBezTo>
                      <a:cubicBezTo>
                        <a:pt x="2899" y="69"/>
                        <a:pt x="2886" y="63"/>
                        <a:pt x="2871" y="63"/>
                      </a:cubicBezTo>
                      <a:cubicBezTo>
                        <a:pt x="2832" y="63"/>
                        <a:pt x="2778" y="102"/>
                        <a:pt x="2787" y="153"/>
                      </a:cubicBezTo>
                      <a:cubicBezTo>
                        <a:pt x="3132" y="1308"/>
                        <a:pt x="3549" y="2285"/>
                        <a:pt x="3549" y="3511"/>
                      </a:cubicBezTo>
                      <a:cubicBezTo>
                        <a:pt x="3549" y="3951"/>
                        <a:pt x="3561" y="4261"/>
                        <a:pt x="3335" y="4618"/>
                      </a:cubicBezTo>
                      <a:cubicBezTo>
                        <a:pt x="3150" y="4934"/>
                        <a:pt x="2879" y="5083"/>
                        <a:pt x="2604" y="5083"/>
                      </a:cubicBezTo>
                      <a:cubicBezTo>
                        <a:pt x="2329" y="5083"/>
                        <a:pt x="2049" y="4934"/>
                        <a:pt x="1846" y="4654"/>
                      </a:cubicBezTo>
                      <a:cubicBezTo>
                        <a:pt x="918" y="3344"/>
                        <a:pt x="453" y="1701"/>
                        <a:pt x="287" y="130"/>
                      </a:cubicBezTo>
                      <a:cubicBezTo>
                        <a:pt x="281" y="45"/>
                        <a:pt x="213" y="0"/>
                        <a:pt x="1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5" name="Google Shape;5975;p48"/>
                <p:cNvSpPr/>
                <p:nvPr/>
              </p:nvSpPr>
              <p:spPr>
                <a:xfrm>
                  <a:off x="1102886" y="484914"/>
                  <a:ext cx="49682" cy="44236"/>
                </a:xfrm>
                <a:custGeom>
                  <a:avLst/>
                  <a:gdLst/>
                  <a:ahLst/>
                  <a:cxnLst/>
                  <a:rect l="l" t="t" r="r" b="b"/>
                  <a:pathLst>
                    <a:path w="1569" h="1397" extrusionOk="0">
                      <a:moveTo>
                        <a:pt x="281" y="0"/>
                      </a:moveTo>
                      <a:cubicBezTo>
                        <a:pt x="270" y="0"/>
                        <a:pt x="260" y="5"/>
                        <a:pt x="250" y="18"/>
                      </a:cubicBezTo>
                      <a:cubicBezTo>
                        <a:pt x="0" y="315"/>
                        <a:pt x="167" y="982"/>
                        <a:pt x="429" y="1220"/>
                      </a:cubicBezTo>
                      <a:cubicBezTo>
                        <a:pt x="582" y="1348"/>
                        <a:pt x="747" y="1396"/>
                        <a:pt x="920" y="1396"/>
                      </a:cubicBezTo>
                      <a:cubicBezTo>
                        <a:pt x="989" y="1396"/>
                        <a:pt x="1060" y="1389"/>
                        <a:pt x="1131" y="1375"/>
                      </a:cubicBezTo>
                      <a:cubicBezTo>
                        <a:pt x="1274" y="1363"/>
                        <a:pt x="1512" y="1315"/>
                        <a:pt x="1560" y="1149"/>
                      </a:cubicBezTo>
                      <a:cubicBezTo>
                        <a:pt x="1568" y="1108"/>
                        <a:pt x="1554" y="1084"/>
                        <a:pt x="1533" y="1084"/>
                      </a:cubicBezTo>
                      <a:cubicBezTo>
                        <a:pt x="1523" y="1084"/>
                        <a:pt x="1512" y="1090"/>
                        <a:pt x="1500" y="1101"/>
                      </a:cubicBezTo>
                      <a:cubicBezTo>
                        <a:pt x="1462" y="1184"/>
                        <a:pt x="1348" y="1206"/>
                        <a:pt x="1232" y="1206"/>
                      </a:cubicBezTo>
                      <a:cubicBezTo>
                        <a:pt x="1132" y="1206"/>
                        <a:pt x="1032" y="1190"/>
                        <a:pt x="977" y="1185"/>
                      </a:cubicBezTo>
                      <a:cubicBezTo>
                        <a:pt x="822" y="1149"/>
                        <a:pt x="643" y="1101"/>
                        <a:pt x="536" y="958"/>
                      </a:cubicBezTo>
                      <a:cubicBezTo>
                        <a:pt x="369" y="732"/>
                        <a:pt x="226" y="351"/>
                        <a:pt x="322" y="77"/>
                      </a:cubicBezTo>
                      <a:cubicBezTo>
                        <a:pt x="339" y="42"/>
                        <a:pt x="311" y="0"/>
                        <a:pt x="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6" name="Google Shape;5976;p48"/>
                <p:cNvSpPr/>
                <p:nvPr/>
              </p:nvSpPr>
              <p:spPr>
                <a:xfrm>
                  <a:off x="1125716" y="484281"/>
                  <a:ext cx="13616" cy="12191"/>
                </a:xfrm>
                <a:custGeom>
                  <a:avLst/>
                  <a:gdLst/>
                  <a:ahLst/>
                  <a:cxnLst/>
                  <a:rect l="l" t="t" r="r" b="b"/>
                  <a:pathLst>
                    <a:path w="430" h="385" extrusionOk="0">
                      <a:moveTo>
                        <a:pt x="245" y="0"/>
                      </a:moveTo>
                      <a:cubicBezTo>
                        <a:pt x="237" y="0"/>
                        <a:pt x="228" y="1"/>
                        <a:pt x="220" y="2"/>
                      </a:cubicBezTo>
                      <a:cubicBezTo>
                        <a:pt x="1" y="48"/>
                        <a:pt x="61" y="384"/>
                        <a:pt x="270" y="384"/>
                      </a:cubicBezTo>
                      <a:cubicBezTo>
                        <a:pt x="277" y="384"/>
                        <a:pt x="284" y="384"/>
                        <a:pt x="291" y="383"/>
                      </a:cubicBezTo>
                      <a:cubicBezTo>
                        <a:pt x="383" y="367"/>
                        <a:pt x="426" y="287"/>
                        <a:pt x="426" y="207"/>
                      </a:cubicBezTo>
                      <a:lnTo>
                        <a:pt x="426" y="207"/>
                      </a:lnTo>
                      <a:cubicBezTo>
                        <a:pt x="430" y="187"/>
                        <a:pt x="429" y="167"/>
                        <a:pt x="422" y="145"/>
                      </a:cubicBezTo>
                      <a:cubicBezTo>
                        <a:pt x="422" y="121"/>
                        <a:pt x="422" y="121"/>
                        <a:pt x="410" y="109"/>
                      </a:cubicBezTo>
                      <a:cubicBezTo>
                        <a:pt x="406" y="100"/>
                        <a:pt x="401" y="92"/>
                        <a:pt x="396" y="84"/>
                      </a:cubicBezTo>
                      <a:lnTo>
                        <a:pt x="396" y="84"/>
                      </a:lnTo>
                      <a:cubicBezTo>
                        <a:pt x="394" y="73"/>
                        <a:pt x="391" y="62"/>
                        <a:pt x="387" y="50"/>
                      </a:cubicBezTo>
                      <a:cubicBezTo>
                        <a:pt x="392" y="32"/>
                        <a:pt x="375" y="23"/>
                        <a:pt x="354" y="23"/>
                      </a:cubicBezTo>
                      <a:cubicBezTo>
                        <a:pt x="347" y="23"/>
                        <a:pt x="341" y="24"/>
                        <a:pt x="335" y="25"/>
                      </a:cubicBezTo>
                      <a:lnTo>
                        <a:pt x="335" y="25"/>
                      </a:lnTo>
                      <a:cubicBezTo>
                        <a:pt x="308" y="9"/>
                        <a:pt x="278" y="0"/>
                        <a:pt x="2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7" name="Google Shape;5977;p48"/>
                <p:cNvSpPr/>
                <p:nvPr/>
              </p:nvSpPr>
              <p:spPr>
                <a:xfrm>
                  <a:off x="1141707" y="493812"/>
                  <a:ext cx="13331" cy="12603"/>
                </a:xfrm>
                <a:custGeom>
                  <a:avLst/>
                  <a:gdLst/>
                  <a:ahLst/>
                  <a:cxnLst/>
                  <a:rect l="l" t="t" r="r" b="b"/>
                  <a:pathLst>
                    <a:path w="421" h="398" extrusionOk="0">
                      <a:moveTo>
                        <a:pt x="185" y="0"/>
                      </a:moveTo>
                      <a:cubicBezTo>
                        <a:pt x="130" y="0"/>
                        <a:pt x="75" y="28"/>
                        <a:pt x="48" y="82"/>
                      </a:cubicBezTo>
                      <a:cubicBezTo>
                        <a:pt x="3" y="150"/>
                        <a:pt x="1" y="196"/>
                        <a:pt x="21" y="262"/>
                      </a:cubicBezTo>
                      <a:lnTo>
                        <a:pt x="21" y="262"/>
                      </a:lnTo>
                      <a:cubicBezTo>
                        <a:pt x="34" y="344"/>
                        <a:pt x="116" y="397"/>
                        <a:pt x="192" y="397"/>
                      </a:cubicBezTo>
                      <a:cubicBezTo>
                        <a:pt x="200" y="397"/>
                        <a:pt x="207" y="397"/>
                        <a:pt x="215" y="396"/>
                      </a:cubicBezTo>
                      <a:lnTo>
                        <a:pt x="215" y="396"/>
                      </a:lnTo>
                      <a:cubicBezTo>
                        <a:pt x="220" y="396"/>
                        <a:pt x="225" y="396"/>
                        <a:pt x="230" y="396"/>
                      </a:cubicBezTo>
                      <a:cubicBezTo>
                        <a:pt x="328" y="396"/>
                        <a:pt x="421" y="319"/>
                        <a:pt x="382" y="189"/>
                      </a:cubicBezTo>
                      <a:cubicBezTo>
                        <a:pt x="358" y="118"/>
                        <a:pt x="346" y="94"/>
                        <a:pt x="298" y="46"/>
                      </a:cubicBezTo>
                      <a:cubicBezTo>
                        <a:pt x="268" y="16"/>
                        <a:pt x="226" y="0"/>
                        <a:pt x="1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78" name="Google Shape;5978;p48"/>
              <p:cNvSpPr/>
              <p:nvPr/>
            </p:nvSpPr>
            <p:spPr>
              <a:xfrm>
                <a:off x="1038796" y="520569"/>
                <a:ext cx="66940" cy="35243"/>
              </a:xfrm>
              <a:custGeom>
                <a:avLst/>
                <a:gdLst/>
                <a:ahLst/>
                <a:cxnLst/>
                <a:rect l="l" t="t" r="r" b="b"/>
                <a:pathLst>
                  <a:path w="2114" h="1113" extrusionOk="0">
                    <a:moveTo>
                      <a:pt x="1775" y="0"/>
                    </a:moveTo>
                    <a:cubicBezTo>
                      <a:pt x="1763" y="0"/>
                      <a:pt x="1751" y="3"/>
                      <a:pt x="1738" y="11"/>
                    </a:cubicBezTo>
                    <a:cubicBezTo>
                      <a:pt x="1730" y="16"/>
                      <a:pt x="1721" y="21"/>
                      <a:pt x="1712" y="26"/>
                    </a:cubicBezTo>
                    <a:lnTo>
                      <a:pt x="1712" y="26"/>
                    </a:lnTo>
                    <a:cubicBezTo>
                      <a:pt x="1709" y="25"/>
                      <a:pt x="1706" y="24"/>
                      <a:pt x="1703" y="23"/>
                    </a:cubicBezTo>
                    <a:cubicBezTo>
                      <a:pt x="1701" y="26"/>
                      <a:pt x="1698" y="30"/>
                      <a:pt x="1696" y="34"/>
                    </a:cubicBezTo>
                    <a:lnTo>
                      <a:pt x="1696" y="34"/>
                    </a:lnTo>
                    <a:cubicBezTo>
                      <a:pt x="1571" y="95"/>
                      <a:pt x="1379" y="148"/>
                      <a:pt x="1262" y="201"/>
                    </a:cubicBezTo>
                    <a:cubicBezTo>
                      <a:pt x="1107" y="273"/>
                      <a:pt x="965" y="309"/>
                      <a:pt x="810" y="368"/>
                    </a:cubicBezTo>
                    <a:cubicBezTo>
                      <a:pt x="560" y="463"/>
                      <a:pt x="310" y="582"/>
                      <a:pt x="131" y="797"/>
                    </a:cubicBezTo>
                    <a:cubicBezTo>
                      <a:pt x="0" y="938"/>
                      <a:pt x="108" y="1113"/>
                      <a:pt x="267" y="1113"/>
                    </a:cubicBezTo>
                    <a:cubicBezTo>
                      <a:pt x="296" y="1113"/>
                      <a:pt x="326" y="1107"/>
                      <a:pt x="357" y="1094"/>
                    </a:cubicBezTo>
                    <a:cubicBezTo>
                      <a:pt x="511" y="1029"/>
                      <a:pt x="677" y="952"/>
                      <a:pt x="844" y="863"/>
                    </a:cubicBezTo>
                    <a:lnTo>
                      <a:pt x="844" y="863"/>
                    </a:lnTo>
                    <a:cubicBezTo>
                      <a:pt x="870" y="895"/>
                      <a:pt x="906" y="916"/>
                      <a:pt x="950" y="916"/>
                    </a:cubicBezTo>
                    <a:cubicBezTo>
                      <a:pt x="969" y="916"/>
                      <a:pt x="990" y="912"/>
                      <a:pt x="1012" y="904"/>
                    </a:cubicBezTo>
                    <a:cubicBezTo>
                      <a:pt x="1049" y="887"/>
                      <a:pt x="1083" y="866"/>
                      <a:pt x="1114" y="844"/>
                    </a:cubicBezTo>
                    <a:lnTo>
                      <a:pt x="1114" y="844"/>
                    </a:lnTo>
                    <a:cubicBezTo>
                      <a:pt x="1128" y="836"/>
                      <a:pt x="1142" y="829"/>
                      <a:pt x="1155" y="821"/>
                    </a:cubicBezTo>
                    <a:lnTo>
                      <a:pt x="1155" y="821"/>
                    </a:lnTo>
                    <a:cubicBezTo>
                      <a:pt x="1169" y="825"/>
                      <a:pt x="1184" y="826"/>
                      <a:pt x="1200" y="826"/>
                    </a:cubicBezTo>
                    <a:cubicBezTo>
                      <a:pt x="1216" y="826"/>
                      <a:pt x="1233" y="824"/>
                      <a:pt x="1250" y="821"/>
                    </a:cubicBezTo>
                    <a:cubicBezTo>
                      <a:pt x="1261" y="817"/>
                      <a:pt x="1272" y="814"/>
                      <a:pt x="1283" y="810"/>
                    </a:cubicBezTo>
                    <a:lnTo>
                      <a:pt x="1283" y="810"/>
                    </a:lnTo>
                    <a:cubicBezTo>
                      <a:pt x="1294" y="815"/>
                      <a:pt x="1305" y="819"/>
                      <a:pt x="1317" y="822"/>
                    </a:cubicBezTo>
                    <a:lnTo>
                      <a:pt x="1317" y="822"/>
                    </a:lnTo>
                    <a:cubicBezTo>
                      <a:pt x="1329" y="838"/>
                      <a:pt x="1347" y="851"/>
                      <a:pt x="1369" y="856"/>
                    </a:cubicBezTo>
                    <a:cubicBezTo>
                      <a:pt x="1409" y="875"/>
                      <a:pt x="1452" y="883"/>
                      <a:pt x="1496" y="883"/>
                    </a:cubicBezTo>
                    <a:cubicBezTo>
                      <a:pt x="1679" y="883"/>
                      <a:pt x="1890" y="745"/>
                      <a:pt x="2024" y="630"/>
                    </a:cubicBezTo>
                    <a:cubicBezTo>
                      <a:pt x="2113" y="571"/>
                      <a:pt x="2046" y="479"/>
                      <a:pt x="1960" y="476"/>
                    </a:cubicBezTo>
                    <a:lnTo>
                      <a:pt x="1960" y="476"/>
                    </a:lnTo>
                    <a:cubicBezTo>
                      <a:pt x="1959" y="473"/>
                      <a:pt x="1959" y="470"/>
                      <a:pt x="1959" y="467"/>
                    </a:cubicBezTo>
                    <a:lnTo>
                      <a:pt x="1959" y="467"/>
                    </a:lnTo>
                    <a:cubicBezTo>
                      <a:pt x="1965" y="462"/>
                      <a:pt x="1971" y="457"/>
                      <a:pt x="1977" y="451"/>
                    </a:cubicBezTo>
                    <a:cubicBezTo>
                      <a:pt x="2086" y="364"/>
                      <a:pt x="1984" y="186"/>
                      <a:pt x="1857" y="185"/>
                    </a:cubicBezTo>
                    <a:lnTo>
                      <a:pt x="1857" y="185"/>
                    </a:lnTo>
                    <a:cubicBezTo>
                      <a:pt x="1859" y="153"/>
                      <a:pt x="1843" y="122"/>
                      <a:pt x="1818" y="101"/>
                    </a:cubicBezTo>
                    <a:lnTo>
                      <a:pt x="1818" y="101"/>
                    </a:lnTo>
                    <a:cubicBezTo>
                      <a:pt x="1819" y="98"/>
                      <a:pt x="1821" y="96"/>
                      <a:pt x="1822" y="94"/>
                    </a:cubicBezTo>
                    <a:cubicBezTo>
                      <a:pt x="1850" y="47"/>
                      <a:pt x="1819" y="0"/>
                      <a:pt x="17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9" name="Google Shape;5979;p48"/>
              <p:cNvSpPr/>
              <p:nvPr/>
            </p:nvSpPr>
            <p:spPr>
              <a:xfrm>
                <a:off x="950040" y="519777"/>
                <a:ext cx="147591" cy="85021"/>
              </a:xfrm>
              <a:custGeom>
                <a:avLst/>
                <a:gdLst/>
                <a:ahLst/>
                <a:cxnLst/>
                <a:rect l="l" t="t" r="r" b="b"/>
                <a:pathLst>
                  <a:path w="4661" h="2685" extrusionOk="0">
                    <a:moveTo>
                      <a:pt x="4553" y="0"/>
                    </a:moveTo>
                    <a:cubicBezTo>
                      <a:pt x="3601" y="60"/>
                      <a:pt x="2672" y="655"/>
                      <a:pt x="1874" y="1155"/>
                    </a:cubicBezTo>
                    <a:cubicBezTo>
                      <a:pt x="1243" y="1536"/>
                      <a:pt x="505" y="1834"/>
                      <a:pt x="65" y="2465"/>
                    </a:cubicBezTo>
                    <a:cubicBezTo>
                      <a:pt x="0" y="2550"/>
                      <a:pt x="90" y="2684"/>
                      <a:pt x="196" y="2684"/>
                    </a:cubicBezTo>
                    <a:cubicBezTo>
                      <a:pt x="208" y="2684"/>
                      <a:pt x="219" y="2683"/>
                      <a:pt x="231" y="2679"/>
                    </a:cubicBezTo>
                    <a:cubicBezTo>
                      <a:pt x="529" y="2596"/>
                      <a:pt x="767" y="2370"/>
                      <a:pt x="1017" y="2179"/>
                    </a:cubicBezTo>
                    <a:cubicBezTo>
                      <a:pt x="1339" y="1941"/>
                      <a:pt x="1684" y="1786"/>
                      <a:pt x="2029" y="1584"/>
                    </a:cubicBezTo>
                    <a:cubicBezTo>
                      <a:pt x="2815" y="1119"/>
                      <a:pt x="3922" y="715"/>
                      <a:pt x="4601" y="119"/>
                    </a:cubicBezTo>
                    <a:cubicBezTo>
                      <a:pt x="4661" y="95"/>
                      <a:pt x="4613" y="0"/>
                      <a:pt x="45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5980" name="Google Shape;5980;p48"/>
          <p:cNvSpPr/>
          <p:nvPr/>
        </p:nvSpPr>
        <p:spPr>
          <a:xfrm>
            <a:off x="2113393" y="927927"/>
            <a:ext cx="576018" cy="281660"/>
          </a:xfrm>
          <a:custGeom>
            <a:avLst/>
            <a:gdLst/>
            <a:ahLst/>
            <a:cxnLst/>
            <a:rect l="l" t="t" r="r" b="b"/>
            <a:pathLst>
              <a:path w="18191" h="8895" extrusionOk="0">
                <a:moveTo>
                  <a:pt x="3201" y="1"/>
                </a:moveTo>
                <a:cubicBezTo>
                  <a:pt x="1808" y="13"/>
                  <a:pt x="296" y="905"/>
                  <a:pt x="22" y="2322"/>
                </a:cubicBezTo>
                <a:cubicBezTo>
                  <a:pt x="0" y="2424"/>
                  <a:pt x="76" y="2486"/>
                  <a:pt x="150" y="2486"/>
                </a:cubicBezTo>
                <a:cubicBezTo>
                  <a:pt x="196" y="2486"/>
                  <a:pt x="242" y="2461"/>
                  <a:pt x="260" y="2406"/>
                </a:cubicBezTo>
                <a:cubicBezTo>
                  <a:pt x="511" y="1619"/>
                  <a:pt x="2114" y="506"/>
                  <a:pt x="3076" y="506"/>
                </a:cubicBezTo>
                <a:cubicBezTo>
                  <a:pt x="3119" y="506"/>
                  <a:pt x="3161" y="508"/>
                  <a:pt x="3201" y="513"/>
                </a:cubicBezTo>
                <a:cubicBezTo>
                  <a:pt x="3856" y="584"/>
                  <a:pt x="4630" y="1156"/>
                  <a:pt x="5106" y="1656"/>
                </a:cubicBezTo>
                <a:cubicBezTo>
                  <a:pt x="5809" y="2382"/>
                  <a:pt x="6368" y="3382"/>
                  <a:pt x="6844" y="4263"/>
                </a:cubicBezTo>
                <a:cubicBezTo>
                  <a:pt x="7523" y="5477"/>
                  <a:pt x="8071" y="6740"/>
                  <a:pt x="9118" y="7716"/>
                </a:cubicBezTo>
                <a:cubicBezTo>
                  <a:pt x="9914" y="8435"/>
                  <a:pt x="10839" y="8895"/>
                  <a:pt x="11902" y="8895"/>
                </a:cubicBezTo>
                <a:cubicBezTo>
                  <a:pt x="12001" y="8895"/>
                  <a:pt x="12101" y="8891"/>
                  <a:pt x="12202" y="8883"/>
                </a:cubicBezTo>
                <a:cubicBezTo>
                  <a:pt x="12905" y="8823"/>
                  <a:pt x="13274" y="8633"/>
                  <a:pt x="13845" y="8252"/>
                </a:cubicBezTo>
                <a:cubicBezTo>
                  <a:pt x="14679" y="7680"/>
                  <a:pt x="14691" y="7454"/>
                  <a:pt x="15631" y="7204"/>
                </a:cubicBezTo>
                <a:cubicBezTo>
                  <a:pt x="16429" y="7001"/>
                  <a:pt x="17000" y="6966"/>
                  <a:pt x="17822" y="6966"/>
                </a:cubicBezTo>
                <a:cubicBezTo>
                  <a:pt x="18179" y="6966"/>
                  <a:pt x="18191" y="6501"/>
                  <a:pt x="17893" y="6370"/>
                </a:cubicBezTo>
                <a:cubicBezTo>
                  <a:pt x="17264" y="6114"/>
                  <a:pt x="16688" y="5939"/>
                  <a:pt x="16092" y="5939"/>
                </a:cubicBezTo>
                <a:cubicBezTo>
                  <a:pt x="15718" y="5939"/>
                  <a:pt x="15337" y="6008"/>
                  <a:pt x="14929" y="6168"/>
                </a:cubicBezTo>
                <a:cubicBezTo>
                  <a:pt x="13774" y="6609"/>
                  <a:pt x="13214" y="7811"/>
                  <a:pt x="11905" y="7990"/>
                </a:cubicBezTo>
                <a:cubicBezTo>
                  <a:pt x="11778" y="8008"/>
                  <a:pt x="11654" y="8016"/>
                  <a:pt x="11533" y="8016"/>
                </a:cubicBezTo>
                <a:cubicBezTo>
                  <a:pt x="9080" y="8016"/>
                  <a:pt x="7731" y="4474"/>
                  <a:pt x="6642" y="2715"/>
                </a:cubicBezTo>
                <a:cubicBezTo>
                  <a:pt x="5892" y="1525"/>
                  <a:pt x="4749" y="1"/>
                  <a:pt x="32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981" name="Google Shape;5981;p48"/>
          <p:cNvGrpSpPr/>
          <p:nvPr/>
        </p:nvGrpSpPr>
        <p:grpSpPr>
          <a:xfrm>
            <a:off x="6603413" y="228600"/>
            <a:ext cx="1016093" cy="1384988"/>
            <a:chOff x="6603413" y="228600"/>
            <a:chExt cx="1016093" cy="1384988"/>
          </a:xfrm>
        </p:grpSpPr>
        <p:sp>
          <p:nvSpPr>
            <p:cNvPr id="5982" name="Google Shape;5982;p48"/>
            <p:cNvSpPr/>
            <p:nvPr/>
          </p:nvSpPr>
          <p:spPr>
            <a:xfrm>
              <a:off x="6848783" y="410166"/>
              <a:ext cx="618417" cy="632540"/>
            </a:xfrm>
            <a:custGeom>
              <a:avLst/>
              <a:gdLst/>
              <a:ahLst/>
              <a:cxnLst/>
              <a:rect l="l" t="t" r="r" b="b"/>
              <a:pathLst>
                <a:path w="19530" h="19976" extrusionOk="0">
                  <a:moveTo>
                    <a:pt x="9582" y="446"/>
                  </a:moveTo>
                  <a:cubicBezTo>
                    <a:pt x="11137" y="446"/>
                    <a:pt x="12753" y="752"/>
                    <a:pt x="13993" y="1335"/>
                  </a:cubicBezTo>
                  <a:cubicBezTo>
                    <a:pt x="18220" y="3347"/>
                    <a:pt x="19530" y="10312"/>
                    <a:pt x="16851" y="14003"/>
                  </a:cubicBezTo>
                  <a:cubicBezTo>
                    <a:pt x="15410" y="15979"/>
                    <a:pt x="14041" y="17753"/>
                    <a:pt x="11588" y="18444"/>
                  </a:cubicBezTo>
                  <a:cubicBezTo>
                    <a:pt x="10405" y="18774"/>
                    <a:pt x="9267" y="19069"/>
                    <a:pt x="8138" y="19069"/>
                  </a:cubicBezTo>
                  <a:cubicBezTo>
                    <a:pt x="7189" y="19069"/>
                    <a:pt x="6247" y="18860"/>
                    <a:pt x="5290" y="18289"/>
                  </a:cubicBezTo>
                  <a:cubicBezTo>
                    <a:pt x="2920" y="16872"/>
                    <a:pt x="1385" y="15027"/>
                    <a:pt x="1051" y="12265"/>
                  </a:cubicBezTo>
                  <a:cubicBezTo>
                    <a:pt x="718" y="9681"/>
                    <a:pt x="599" y="6216"/>
                    <a:pt x="2444" y="4157"/>
                  </a:cubicBezTo>
                  <a:cubicBezTo>
                    <a:pt x="2567" y="4025"/>
                    <a:pt x="2465" y="3840"/>
                    <a:pt x="2323" y="3840"/>
                  </a:cubicBezTo>
                  <a:cubicBezTo>
                    <a:pt x="2286" y="3840"/>
                    <a:pt x="2246" y="3853"/>
                    <a:pt x="2206" y="3883"/>
                  </a:cubicBezTo>
                  <a:cubicBezTo>
                    <a:pt x="2194" y="3892"/>
                    <a:pt x="2182" y="3902"/>
                    <a:pt x="2170" y="3912"/>
                  </a:cubicBezTo>
                  <a:lnTo>
                    <a:pt x="2170" y="3912"/>
                  </a:lnTo>
                  <a:cubicBezTo>
                    <a:pt x="2468" y="3490"/>
                    <a:pt x="2775" y="3074"/>
                    <a:pt x="3159" y="2728"/>
                  </a:cubicBezTo>
                  <a:cubicBezTo>
                    <a:pt x="4123" y="1859"/>
                    <a:pt x="5718" y="1132"/>
                    <a:pt x="6969" y="775"/>
                  </a:cubicBezTo>
                  <a:cubicBezTo>
                    <a:pt x="7758" y="554"/>
                    <a:pt x="8659" y="446"/>
                    <a:pt x="9582" y="446"/>
                  </a:cubicBezTo>
                  <a:close/>
                  <a:moveTo>
                    <a:pt x="9805" y="1"/>
                  </a:moveTo>
                  <a:cubicBezTo>
                    <a:pt x="8964" y="1"/>
                    <a:pt x="8151" y="87"/>
                    <a:pt x="7433" y="251"/>
                  </a:cubicBezTo>
                  <a:cubicBezTo>
                    <a:pt x="6076" y="561"/>
                    <a:pt x="4635" y="1251"/>
                    <a:pt x="3528" y="2085"/>
                  </a:cubicBezTo>
                  <a:cubicBezTo>
                    <a:pt x="2480" y="2859"/>
                    <a:pt x="2004" y="3942"/>
                    <a:pt x="1194" y="4907"/>
                  </a:cubicBezTo>
                  <a:cubicBezTo>
                    <a:pt x="1175" y="4930"/>
                    <a:pt x="1186" y="4962"/>
                    <a:pt x="1209" y="4989"/>
                  </a:cubicBezTo>
                  <a:lnTo>
                    <a:pt x="1209" y="4989"/>
                  </a:lnTo>
                  <a:cubicBezTo>
                    <a:pt x="1" y="6848"/>
                    <a:pt x="34" y="9485"/>
                    <a:pt x="170" y="11610"/>
                  </a:cubicBezTo>
                  <a:cubicBezTo>
                    <a:pt x="349" y="14455"/>
                    <a:pt x="1289" y="16444"/>
                    <a:pt x="3587" y="18218"/>
                  </a:cubicBezTo>
                  <a:cubicBezTo>
                    <a:pt x="4968" y="19277"/>
                    <a:pt x="6691" y="19976"/>
                    <a:pt x="8428" y="19976"/>
                  </a:cubicBezTo>
                  <a:cubicBezTo>
                    <a:pt x="9072" y="19976"/>
                    <a:pt x="9719" y="19880"/>
                    <a:pt x="10350" y="19670"/>
                  </a:cubicBezTo>
                  <a:cubicBezTo>
                    <a:pt x="11505" y="19289"/>
                    <a:pt x="12815" y="18980"/>
                    <a:pt x="13874" y="18301"/>
                  </a:cubicBezTo>
                  <a:cubicBezTo>
                    <a:pt x="15172" y="17492"/>
                    <a:pt x="15791" y="16301"/>
                    <a:pt x="16648" y="15086"/>
                  </a:cubicBezTo>
                  <a:cubicBezTo>
                    <a:pt x="18208" y="12872"/>
                    <a:pt x="18744" y="10979"/>
                    <a:pt x="18565" y="8169"/>
                  </a:cubicBezTo>
                  <a:cubicBezTo>
                    <a:pt x="18410" y="5669"/>
                    <a:pt x="17398" y="3025"/>
                    <a:pt x="15303" y="1501"/>
                  </a:cubicBezTo>
                  <a:cubicBezTo>
                    <a:pt x="13878" y="468"/>
                    <a:pt x="11766" y="1"/>
                    <a:pt x="980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3" name="Google Shape;5983;p48"/>
            <p:cNvSpPr/>
            <p:nvPr/>
          </p:nvSpPr>
          <p:spPr>
            <a:xfrm>
              <a:off x="6798056" y="369762"/>
              <a:ext cx="177134" cy="110733"/>
            </a:xfrm>
            <a:custGeom>
              <a:avLst/>
              <a:gdLst/>
              <a:ahLst/>
              <a:cxnLst/>
              <a:rect l="l" t="t" r="r" b="b"/>
              <a:pathLst>
                <a:path w="5594" h="3497" extrusionOk="0">
                  <a:moveTo>
                    <a:pt x="5368" y="0"/>
                  </a:moveTo>
                  <a:cubicBezTo>
                    <a:pt x="5328" y="0"/>
                    <a:pt x="5290" y="24"/>
                    <a:pt x="5284" y="75"/>
                  </a:cubicBezTo>
                  <a:cubicBezTo>
                    <a:pt x="5046" y="1027"/>
                    <a:pt x="5153" y="2349"/>
                    <a:pt x="3999" y="2706"/>
                  </a:cubicBezTo>
                  <a:cubicBezTo>
                    <a:pt x="3683" y="2803"/>
                    <a:pt x="3369" y="2846"/>
                    <a:pt x="3059" y="2846"/>
                  </a:cubicBezTo>
                  <a:cubicBezTo>
                    <a:pt x="2068" y="2846"/>
                    <a:pt x="1115" y="2407"/>
                    <a:pt x="272" y="1873"/>
                  </a:cubicBezTo>
                  <a:cubicBezTo>
                    <a:pt x="248" y="1859"/>
                    <a:pt x="223" y="1852"/>
                    <a:pt x="198" y="1852"/>
                  </a:cubicBezTo>
                  <a:cubicBezTo>
                    <a:pt x="96" y="1852"/>
                    <a:pt x="0" y="1956"/>
                    <a:pt x="58" y="2051"/>
                  </a:cubicBezTo>
                  <a:cubicBezTo>
                    <a:pt x="628" y="3044"/>
                    <a:pt x="1716" y="3496"/>
                    <a:pt x="2815" y="3496"/>
                  </a:cubicBezTo>
                  <a:cubicBezTo>
                    <a:pt x="3297" y="3496"/>
                    <a:pt x="3781" y="3409"/>
                    <a:pt x="4225" y="3242"/>
                  </a:cubicBezTo>
                  <a:cubicBezTo>
                    <a:pt x="5403" y="2789"/>
                    <a:pt x="5594" y="1170"/>
                    <a:pt x="5475" y="87"/>
                  </a:cubicBezTo>
                  <a:cubicBezTo>
                    <a:pt x="5462" y="30"/>
                    <a:pt x="5413" y="0"/>
                    <a:pt x="536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4" name="Google Shape;5984;p48"/>
            <p:cNvSpPr/>
            <p:nvPr/>
          </p:nvSpPr>
          <p:spPr>
            <a:xfrm>
              <a:off x="6706482" y="436068"/>
              <a:ext cx="166178" cy="195341"/>
            </a:xfrm>
            <a:custGeom>
              <a:avLst/>
              <a:gdLst/>
              <a:ahLst/>
              <a:cxnLst/>
              <a:rect l="l" t="t" r="r" b="b"/>
              <a:pathLst>
                <a:path w="5248" h="6169" extrusionOk="0">
                  <a:moveTo>
                    <a:pt x="2955" y="1"/>
                  </a:moveTo>
                  <a:cubicBezTo>
                    <a:pt x="2895" y="1"/>
                    <a:pt x="2840" y="90"/>
                    <a:pt x="2878" y="148"/>
                  </a:cubicBezTo>
                  <a:cubicBezTo>
                    <a:pt x="3771" y="1315"/>
                    <a:pt x="5247" y="2934"/>
                    <a:pt x="3604" y="4267"/>
                  </a:cubicBezTo>
                  <a:cubicBezTo>
                    <a:pt x="3021" y="4743"/>
                    <a:pt x="2176" y="5208"/>
                    <a:pt x="1461" y="5422"/>
                  </a:cubicBezTo>
                  <a:cubicBezTo>
                    <a:pt x="1033" y="5553"/>
                    <a:pt x="568" y="5601"/>
                    <a:pt x="164" y="5815"/>
                  </a:cubicBezTo>
                  <a:cubicBezTo>
                    <a:pt x="1" y="5913"/>
                    <a:pt x="65" y="6168"/>
                    <a:pt x="231" y="6168"/>
                  </a:cubicBezTo>
                  <a:cubicBezTo>
                    <a:pt x="247" y="6168"/>
                    <a:pt x="264" y="6166"/>
                    <a:pt x="283" y="6160"/>
                  </a:cubicBezTo>
                  <a:cubicBezTo>
                    <a:pt x="415" y="6128"/>
                    <a:pt x="547" y="6119"/>
                    <a:pt x="679" y="6119"/>
                  </a:cubicBezTo>
                  <a:cubicBezTo>
                    <a:pt x="876" y="6119"/>
                    <a:pt x="1074" y="6140"/>
                    <a:pt x="1269" y="6140"/>
                  </a:cubicBezTo>
                  <a:cubicBezTo>
                    <a:pt x="1377" y="6140"/>
                    <a:pt x="1485" y="6134"/>
                    <a:pt x="1592" y="6113"/>
                  </a:cubicBezTo>
                  <a:cubicBezTo>
                    <a:pt x="2104" y="6029"/>
                    <a:pt x="2557" y="5732"/>
                    <a:pt x="2997" y="5458"/>
                  </a:cubicBezTo>
                  <a:cubicBezTo>
                    <a:pt x="3604" y="5089"/>
                    <a:pt x="4497" y="4660"/>
                    <a:pt x="4724" y="3910"/>
                  </a:cubicBezTo>
                  <a:cubicBezTo>
                    <a:pt x="5164" y="2338"/>
                    <a:pt x="4093" y="934"/>
                    <a:pt x="2997" y="17"/>
                  </a:cubicBezTo>
                  <a:cubicBezTo>
                    <a:pt x="2984" y="5"/>
                    <a:pt x="2969" y="1"/>
                    <a:pt x="295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5" name="Google Shape;5985;p48"/>
            <p:cNvSpPr/>
            <p:nvPr/>
          </p:nvSpPr>
          <p:spPr>
            <a:xfrm>
              <a:off x="6711263" y="625075"/>
              <a:ext cx="105223" cy="192967"/>
            </a:xfrm>
            <a:custGeom>
              <a:avLst/>
              <a:gdLst/>
              <a:ahLst/>
              <a:cxnLst/>
              <a:rect l="l" t="t" r="r" b="b"/>
              <a:pathLst>
                <a:path w="3323" h="6094" extrusionOk="0">
                  <a:moveTo>
                    <a:pt x="477" y="1"/>
                  </a:moveTo>
                  <a:cubicBezTo>
                    <a:pt x="346" y="13"/>
                    <a:pt x="286" y="239"/>
                    <a:pt x="429" y="263"/>
                  </a:cubicBezTo>
                  <a:cubicBezTo>
                    <a:pt x="905" y="406"/>
                    <a:pt x="1525" y="525"/>
                    <a:pt x="1965" y="715"/>
                  </a:cubicBezTo>
                  <a:cubicBezTo>
                    <a:pt x="2965" y="1156"/>
                    <a:pt x="2846" y="2406"/>
                    <a:pt x="2429" y="3216"/>
                  </a:cubicBezTo>
                  <a:cubicBezTo>
                    <a:pt x="1882" y="4275"/>
                    <a:pt x="763" y="4811"/>
                    <a:pt x="108" y="5728"/>
                  </a:cubicBezTo>
                  <a:cubicBezTo>
                    <a:pt x="1" y="5877"/>
                    <a:pt x="124" y="6094"/>
                    <a:pt x="288" y="6094"/>
                  </a:cubicBezTo>
                  <a:cubicBezTo>
                    <a:pt x="307" y="6094"/>
                    <a:pt x="326" y="6091"/>
                    <a:pt x="346" y="6085"/>
                  </a:cubicBezTo>
                  <a:cubicBezTo>
                    <a:pt x="1251" y="5847"/>
                    <a:pt x="1775" y="5847"/>
                    <a:pt x="2275" y="4966"/>
                  </a:cubicBezTo>
                  <a:cubicBezTo>
                    <a:pt x="2727" y="4192"/>
                    <a:pt x="3322" y="3335"/>
                    <a:pt x="3287" y="2406"/>
                  </a:cubicBezTo>
                  <a:cubicBezTo>
                    <a:pt x="3263" y="679"/>
                    <a:pt x="2060" y="48"/>
                    <a:pt x="47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6" name="Google Shape;5986;p48"/>
            <p:cNvSpPr/>
            <p:nvPr/>
          </p:nvSpPr>
          <p:spPr>
            <a:xfrm>
              <a:off x="6727634" y="801289"/>
              <a:ext cx="99776" cy="181630"/>
            </a:xfrm>
            <a:custGeom>
              <a:avLst/>
              <a:gdLst/>
              <a:ahLst/>
              <a:cxnLst/>
              <a:rect l="l" t="t" r="r" b="b"/>
              <a:pathLst>
                <a:path w="3151" h="5736" extrusionOk="0">
                  <a:moveTo>
                    <a:pt x="1622" y="1"/>
                  </a:moveTo>
                  <a:cubicBezTo>
                    <a:pt x="1478" y="1"/>
                    <a:pt x="1334" y="14"/>
                    <a:pt x="1198" y="32"/>
                  </a:cubicBezTo>
                  <a:cubicBezTo>
                    <a:pt x="1040" y="43"/>
                    <a:pt x="278" y="356"/>
                    <a:pt x="163" y="356"/>
                  </a:cubicBezTo>
                  <a:cubicBezTo>
                    <a:pt x="157" y="356"/>
                    <a:pt x="153" y="355"/>
                    <a:pt x="150" y="353"/>
                  </a:cubicBezTo>
                  <a:cubicBezTo>
                    <a:pt x="136" y="341"/>
                    <a:pt x="121" y="336"/>
                    <a:pt x="106" y="336"/>
                  </a:cubicBezTo>
                  <a:cubicBezTo>
                    <a:pt x="49" y="336"/>
                    <a:pt x="0" y="415"/>
                    <a:pt x="19" y="472"/>
                  </a:cubicBezTo>
                  <a:cubicBezTo>
                    <a:pt x="31" y="520"/>
                    <a:pt x="55" y="579"/>
                    <a:pt x="79" y="627"/>
                  </a:cubicBezTo>
                  <a:cubicBezTo>
                    <a:pt x="89" y="677"/>
                    <a:pt x="148" y="701"/>
                    <a:pt x="202" y="701"/>
                  </a:cubicBezTo>
                  <a:cubicBezTo>
                    <a:pt x="213" y="701"/>
                    <a:pt x="224" y="700"/>
                    <a:pt x="234" y="699"/>
                  </a:cubicBezTo>
                  <a:cubicBezTo>
                    <a:pt x="669" y="608"/>
                    <a:pt x="1202" y="398"/>
                    <a:pt x="1662" y="398"/>
                  </a:cubicBezTo>
                  <a:cubicBezTo>
                    <a:pt x="2108" y="398"/>
                    <a:pt x="2486" y="596"/>
                    <a:pt x="2639" y="1294"/>
                  </a:cubicBezTo>
                  <a:cubicBezTo>
                    <a:pt x="2794" y="1949"/>
                    <a:pt x="2555" y="2830"/>
                    <a:pt x="2258" y="3413"/>
                  </a:cubicBezTo>
                  <a:cubicBezTo>
                    <a:pt x="1865" y="4151"/>
                    <a:pt x="1139" y="4747"/>
                    <a:pt x="829" y="5509"/>
                  </a:cubicBezTo>
                  <a:cubicBezTo>
                    <a:pt x="782" y="5622"/>
                    <a:pt x="885" y="5736"/>
                    <a:pt x="995" y="5736"/>
                  </a:cubicBezTo>
                  <a:cubicBezTo>
                    <a:pt x="1023" y="5736"/>
                    <a:pt x="1052" y="5728"/>
                    <a:pt x="1079" y="5711"/>
                  </a:cubicBezTo>
                  <a:cubicBezTo>
                    <a:pt x="1377" y="5568"/>
                    <a:pt x="1639" y="5592"/>
                    <a:pt x="1912" y="5378"/>
                  </a:cubicBezTo>
                  <a:cubicBezTo>
                    <a:pt x="2210" y="5116"/>
                    <a:pt x="2448" y="4687"/>
                    <a:pt x="2627" y="4342"/>
                  </a:cubicBezTo>
                  <a:cubicBezTo>
                    <a:pt x="3091" y="3437"/>
                    <a:pt x="3151" y="2651"/>
                    <a:pt x="3127" y="1651"/>
                  </a:cubicBezTo>
                  <a:cubicBezTo>
                    <a:pt x="3115" y="1044"/>
                    <a:pt x="2889" y="437"/>
                    <a:pt x="2293" y="139"/>
                  </a:cubicBezTo>
                  <a:cubicBezTo>
                    <a:pt x="2094" y="35"/>
                    <a:pt x="1858" y="1"/>
                    <a:pt x="162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7" name="Google Shape;5987;p48"/>
            <p:cNvSpPr/>
            <p:nvPr/>
          </p:nvSpPr>
          <p:spPr>
            <a:xfrm>
              <a:off x="6761800" y="951570"/>
              <a:ext cx="177197" cy="185842"/>
            </a:xfrm>
            <a:custGeom>
              <a:avLst/>
              <a:gdLst/>
              <a:ahLst/>
              <a:cxnLst/>
              <a:rect l="l" t="t" r="r" b="b"/>
              <a:pathLst>
                <a:path w="5596" h="5869" extrusionOk="0">
                  <a:moveTo>
                    <a:pt x="2167" y="1"/>
                  </a:moveTo>
                  <a:cubicBezTo>
                    <a:pt x="1357" y="1"/>
                    <a:pt x="881" y="417"/>
                    <a:pt x="119" y="620"/>
                  </a:cubicBezTo>
                  <a:cubicBezTo>
                    <a:pt x="0" y="644"/>
                    <a:pt x="12" y="810"/>
                    <a:pt x="131" y="834"/>
                  </a:cubicBezTo>
                  <a:cubicBezTo>
                    <a:pt x="171" y="840"/>
                    <a:pt x="211" y="843"/>
                    <a:pt x="249" y="843"/>
                  </a:cubicBezTo>
                  <a:cubicBezTo>
                    <a:pt x="679" y="843"/>
                    <a:pt x="1016" y="505"/>
                    <a:pt x="1453" y="417"/>
                  </a:cubicBezTo>
                  <a:cubicBezTo>
                    <a:pt x="1603" y="386"/>
                    <a:pt x="1747" y="372"/>
                    <a:pt x="1884" y="372"/>
                  </a:cubicBezTo>
                  <a:cubicBezTo>
                    <a:pt x="2596" y="372"/>
                    <a:pt x="3135" y="771"/>
                    <a:pt x="3524" y="1429"/>
                  </a:cubicBezTo>
                  <a:cubicBezTo>
                    <a:pt x="4286" y="2715"/>
                    <a:pt x="4298" y="4287"/>
                    <a:pt x="4691" y="5704"/>
                  </a:cubicBezTo>
                  <a:cubicBezTo>
                    <a:pt x="4723" y="5807"/>
                    <a:pt x="4819" y="5869"/>
                    <a:pt x="4913" y="5869"/>
                  </a:cubicBezTo>
                  <a:cubicBezTo>
                    <a:pt x="4992" y="5869"/>
                    <a:pt x="5070" y="5825"/>
                    <a:pt x="5108" y="5728"/>
                  </a:cubicBezTo>
                  <a:cubicBezTo>
                    <a:pt x="5596" y="4144"/>
                    <a:pt x="4548" y="1989"/>
                    <a:pt x="3584" y="739"/>
                  </a:cubicBezTo>
                  <a:cubicBezTo>
                    <a:pt x="3155" y="191"/>
                    <a:pt x="2858" y="1"/>
                    <a:pt x="216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8" name="Google Shape;5988;p48"/>
            <p:cNvSpPr/>
            <p:nvPr/>
          </p:nvSpPr>
          <p:spPr>
            <a:xfrm>
              <a:off x="6920504" y="1051662"/>
              <a:ext cx="213770" cy="92525"/>
            </a:xfrm>
            <a:custGeom>
              <a:avLst/>
              <a:gdLst/>
              <a:ahLst/>
              <a:cxnLst/>
              <a:rect l="l" t="t" r="r" b="b"/>
              <a:pathLst>
                <a:path w="6751" h="2922" extrusionOk="0">
                  <a:moveTo>
                    <a:pt x="3356" y="0"/>
                  </a:moveTo>
                  <a:cubicBezTo>
                    <a:pt x="3302" y="0"/>
                    <a:pt x="3247" y="2"/>
                    <a:pt x="3191" y="7"/>
                  </a:cubicBezTo>
                  <a:cubicBezTo>
                    <a:pt x="1917" y="102"/>
                    <a:pt x="72" y="781"/>
                    <a:pt x="1" y="2269"/>
                  </a:cubicBezTo>
                  <a:cubicBezTo>
                    <a:pt x="1" y="2336"/>
                    <a:pt x="67" y="2385"/>
                    <a:pt x="130" y="2385"/>
                  </a:cubicBezTo>
                  <a:cubicBezTo>
                    <a:pt x="168" y="2385"/>
                    <a:pt x="205" y="2368"/>
                    <a:pt x="227" y="2328"/>
                  </a:cubicBezTo>
                  <a:cubicBezTo>
                    <a:pt x="741" y="1421"/>
                    <a:pt x="2005" y="462"/>
                    <a:pt x="3205" y="462"/>
                  </a:cubicBezTo>
                  <a:cubicBezTo>
                    <a:pt x="3532" y="462"/>
                    <a:pt x="3855" y="534"/>
                    <a:pt x="4156" y="697"/>
                  </a:cubicBezTo>
                  <a:cubicBezTo>
                    <a:pt x="5096" y="1197"/>
                    <a:pt x="5692" y="2293"/>
                    <a:pt x="6525" y="2900"/>
                  </a:cubicBezTo>
                  <a:cubicBezTo>
                    <a:pt x="6545" y="2915"/>
                    <a:pt x="6567" y="2921"/>
                    <a:pt x="6589" y="2921"/>
                  </a:cubicBezTo>
                  <a:cubicBezTo>
                    <a:pt x="6671" y="2921"/>
                    <a:pt x="6751" y="2827"/>
                    <a:pt x="6704" y="2733"/>
                  </a:cubicBezTo>
                  <a:cubicBezTo>
                    <a:pt x="6026" y="1539"/>
                    <a:pt x="4850" y="0"/>
                    <a:pt x="335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9" name="Google Shape;5989;p48"/>
            <p:cNvSpPr/>
            <p:nvPr/>
          </p:nvSpPr>
          <p:spPr>
            <a:xfrm>
              <a:off x="7113913" y="1061573"/>
              <a:ext cx="223523" cy="93285"/>
            </a:xfrm>
            <a:custGeom>
              <a:avLst/>
              <a:gdLst/>
              <a:ahLst/>
              <a:cxnLst/>
              <a:rect l="l" t="t" r="r" b="b"/>
              <a:pathLst>
                <a:path w="7059" h="2946" extrusionOk="0">
                  <a:moveTo>
                    <a:pt x="3711" y="0"/>
                  </a:moveTo>
                  <a:cubicBezTo>
                    <a:pt x="3283" y="0"/>
                    <a:pt x="2824" y="58"/>
                    <a:pt x="2322" y="170"/>
                  </a:cubicBezTo>
                  <a:cubicBezTo>
                    <a:pt x="1763" y="289"/>
                    <a:pt x="691" y="515"/>
                    <a:pt x="358" y="1015"/>
                  </a:cubicBezTo>
                  <a:cubicBezTo>
                    <a:pt x="0" y="1527"/>
                    <a:pt x="358" y="2289"/>
                    <a:pt x="441" y="2837"/>
                  </a:cubicBezTo>
                  <a:cubicBezTo>
                    <a:pt x="456" y="2913"/>
                    <a:pt x="510" y="2946"/>
                    <a:pt x="566" y="2946"/>
                  </a:cubicBezTo>
                  <a:cubicBezTo>
                    <a:pt x="642" y="2946"/>
                    <a:pt x="722" y="2885"/>
                    <a:pt x="715" y="2789"/>
                  </a:cubicBezTo>
                  <a:cubicBezTo>
                    <a:pt x="632" y="1920"/>
                    <a:pt x="858" y="1289"/>
                    <a:pt x="1751" y="872"/>
                  </a:cubicBezTo>
                  <a:cubicBezTo>
                    <a:pt x="2203" y="670"/>
                    <a:pt x="2834" y="599"/>
                    <a:pt x="3334" y="563"/>
                  </a:cubicBezTo>
                  <a:cubicBezTo>
                    <a:pt x="3498" y="547"/>
                    <a:pt x="3662" y="538"/>
                    <a:pt x="3824" y="538"/>
                  </a:cubicBezTo>
                  <a:cubicBezTo>
                    <a:pt x="4407" y="538"/>
                    <a:pt x="4977" y="651"/>
                    <a:pt x="5489" y="968"/>
                  </a:cubicBezTo>
                  <a:cubicBezTo>
                    <a:pt x="5930" y="1241"/>
                    <a:pt x="6263" y="1563"/>
                    <a:pt x="6763" y="1718"/>
                  </a:cubicBezTo>
                  <a:cubicBezTo>
                    <a:pt x="6780" y="1723"/>
                    <a:pt x="6796" y="1725"/>
                    <a:pt x="6812" y="1725"/>
                  </a:cubicBezTo>
                  <a:cubicBezTo>
                    <a:pt x="6948" y="1725"/>
                    <a:pt x="7059" y="1560"/>
                    <a:pt x="6942" y="1432"/>
                  </a:cubicBezTo>
                  <a:cubicBezTo>
                    <a:pt x="5887" y="457"/>
                    <a:pt x="4917" y="0"/>
                    <a:pt x="371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0" name="Google Shape;5990;p48"/>
            <p:cNvSpPr/>
            <p:nvPr/>
          </p:nvSpPr>
          <p:spPr>
            <a:xfrm>
              <a:off x="7280913" y="971265"/>
              <a:ext cx="204018" cy="148382"/>
            </a:xfrm>
            <a:custGeom>
              <a:avLst/>
              <a:gdLst/>
              <a:ahLst/>
              <a:cxnLst/>
              <a:rect l="l" t="t" r="r" b="b"/>
              <a:pathLst>
                <a:path w="6443" h="4686" extrusionOk="0">
                  <a:moveTo>
                    <a:pt x="3644" y="0"/>
                  </a:moveTo>
                  <a:cubicBezTo>
                    <a:pt x="2775" y="0"/>
                    <a:pt x="1940" y="275"/>
                    <a:pt x="1299" y="974"/>
                  </a:cubicBezTo>
                  <a:cubicBezTo>
                    <a:pt x="275" y="2093"/>
                    <a:pt x="1" y="3891"/>
                    <a:pt x="1584" y="4677"/>
                  </a:cubicBezTo>
                  <a:cubicBezTo>
                    <a:pt x="1600" y="4683"/>
                    <a:pt x="1617" y="4685"/>
                    <a:pt x="1634" y="4685"/>
                  </a:cubicBezTo>
                  <a:cubicBezTo>
                    <a:pt x="1761" y="4685"/>
                    <a:pt x="1911" y="4542"/>
                    <a:pt x="1775" y="4427"/>
                  </a:cubicBezTo>
                  <a:cubicBezTo>
                    <a:pt x="1573" y="4236"/>
                    <a:pt x="1287" y="3474"/>
                    <a:pt x="1215" y="3260"/>
                  </a:cubicBezTo>
                  <a:cubicBezTo>
                    <a:pt x="942" y="2415"/>
                    <a:pt x="1358" y="1736"/>
                    <a:pt x="2001" y="1165"/>
                  </a:cubicBezTo>
                  <a:cubicBezTo>
                    <a:pt x="2432" y="777"/>
                    <a:pt x="2928" y="654"/>
                    <a:pt x="3449" y="654"/>
                  </a:cubicBezTo>
                  <a:cubicBezTo>
                    <a:pt x="4354" y="654"/>
                    <a:pt x="5334" y="1026"/>
                    <a:pt x="6180" y="1034"/>
                  </a:cubicBezTo>
                  <a:cubicBezTo>
                    <a:pt x="6335" y="1034"/>
                    <a:pt x="6442" y="807"/>
                    <a:pt x="6287" y="724"/>
                  </a:cubicBezTo>
                  <a:cubicBezTo>
                    <a:pt x="5491" y="299"/>
                    <a:pt x="4549" y="0"/>
                    <a:pt x="364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1" name="Google Shape;5991;p48"/>
            <p:cNvSpPr/>
            <p:nvPr/>
          </p:nvSpPr>
          <p:spPr>
            <a:xfrm>
              <a:off x="7426065" y="833619"/>
              <a:ext cx="171593" cy="168996"/>
            </a:xfrm>
            <a:custGeom>
              <a:avLst/>
              <a:gdLst/>
              <a:ahLst/>
              <a:cxnLst/>
              <a:rect l="l" t="t" r="r" b="b"/>
              <a:pathLst>
                <a:path w="5419" h="5337" extrusionOk="0">
                  <a:moveTo>
                    <a:pt x="3391" y="1"/>
                  </a:moveTo>
                  <a:cubicBezTo>
                    <a:pt x="3003" y="1"/>
                    <a:pt x="2621" y="48"/>
                    <a:pt x="2263" y="166"/>
                  </a:cubicBezTo>
                  <a:cubicBezTo>
                    <a:pt x="1489" y="428"/>
                    <a:pt x="1049" y="1094"/>
                    <a:pt x="620" y="1749"/>
                  </a:cubicBezTo>
                  <a:cubicBezTo>
                    <a:pt x="215" y="2356"/>
                    <a:pt x="1" y="2821"/>
                    <a:pt x="60" y="3559"/>
                  </a:cubicBezTo>
                  <a:cubicBezTo>
                    <a:pt x="120" y="4380"/>
                    <a:pt x="668" y="4821"/>
                    <a:pt x="1287" y="5297"/>
                  </a:cubicBezTo>
                  <a:cubicBezTo>
                    <a:pt x="1322" y="5325"/>
                    <a:pt x="1356" y="5337"/>
                    <a:pt x="1386" y="5337"/>
                  </a:cubicBezTo>
                  <a:cubicBezTo>
                    <a:pt x="1499" y="5337"/>
                    <a:pt x="1564" y="5174"/>
                    <a:pt x="1489" y="5071"/>
                  </a:cubicBezTo>
                  <a:cubicBezTo>
                    <a:pt x="1096" y="4488"/>
                    <a:pt x="620" y="4035"/>
                    <a:pt x="644" y="3285"/>
                  </a:cubicBezTo>
                  <a:cubicBezTo>
                    <a:pt x="680" y="2666"/>
                    <a:pt x="1013" y="2225"/>
                    <a:pt x="1358" y="1737"/>
                  </a:cubicBezTo>
                  <a:cubicBezTo>
                    <a:pt x="2346" y="332"/>
                    <a:pt x="3751" y="809"/>
                    <a:pt x="5228" y="618"/>
                  </a:cubicBezTo>
                  <a:cubicBezTo>
                    <a:pt x="5394" y="606"/>
                    <a:pt x="5418" y="320"/>
                    <a:pt x="5240" y="273"/>
                  </a:cubicBezTo>
                  <a:cubicBezTo>
                    <a:pt x="4664" y="125"/>
                    <a:pt x="4021" y="1"/>
                    <a:pt x="339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2" name="Google Shape;5992;p48"/>
            <p:cNvSpPr/>
            <p:nvPr/>
          </p:nvSpPr>
          <p:spPr>
            <a:xfrm>
              <a:off x="7508330" y="634036"/>
              <a:ext cx="111176" cy="209496"/>
            </a:xfrm>
            <a:custGeom>
              <a:avLst/>
              <a:gdLst/>
              <a:ahLst/>
              <a:cxnLst/>
              <a:rect l="l" t="t" r="r" b="b"/>
              <a:pathLst>
                <a:path w="3511" h="6616" extrusionOk="0">
                  <a:moveTo>
                    <a:pt x="3151" y="0"/>
                  </a:moveTo>
                  <a:cubicBezTo>
                    <a:pt x="1585" y="0"/>
                    <a:pt x="128" y="1966"/>
                    <a:pt x="70" y="3397"/>
                  </a:cubicBezTo>
                  <a:cubicBezTo>
                    <a:pt x="0" y="4938"/>
                    <a:pt x="224" y="6615"/>
                    <a:pt x="2125" y="6615"/>
                  </a:cubicBezTo>
                  <a:cubicBezTo>
                    <a:pt x="2177" y="6615"/>
                    <a:pt x="2230" y="6614"/>
                    <a:pt x="2284" y="6612"/>
                  </a:cubicBezTo>
                  <a:cubicBezTo>
                    <a:pt x="2380" y="6612"/>
                    <a:pt x="2427" y="6469"/>
                    <a:pt x="2320" y="6433"/>
                  </a:cubicBezTo>
                  <a:cubicBezTo>
                    <a:pt x="1368" y="6088"/>
                    <a:pt x="641" y="5754"/>
                    <a:pt x="594" y="4587"/>
                  </a:cubicBezTo>
                  <a:cubicBezTo>
                    <a:pt x="582" y="4135"/>
                    <a:pt x="665" y="3409"/>
                    <a:pt x="820" y="3004"/>
                  </a:cubicBezTo>
                  <a:cubicBezTo>
                    <a:pt x="1130" y="2123"/>
                    <a:pt x="2439" y="694"/>
                    <a:pt x="3332" y="361"/>
                  </a:cubicBezTo>
                  <a:cubicBezTo>
                    <a:pt x="3511" y="277"/>
                    <a:pt x="3439" y="15"/>
                    <a:pt x="3261" y="4"/>
                  </a:cubicBezTo>
                  <a:cubicBezTo>
                    <a:pt x="3224" y="1"/>
                    <a:pt x="3187" y="0"/>
                    <a:pt x="315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3" name="Google Shape;5993;p48"/>
            <p:cNvSpPr/>
            <p:nvPr/>
          </p:nvSpPr>
          <p:spPr>
            <a:xfrm>
              <a:off x="7482238" y="453515"/>
              <a:ext cx="126723" cy="189958"/>
            </a:xfrm>
            <a:custGeom>
              <a:avLst/>
              <a:gdLst/>
              <a:ahLst/>
              <a:cxnLst/>
              <a:rect l="l" t="t" r="r" b="b"/>
              <a:pathLst>
                <a:path w="4002" h="5999" extrusionOk="0">
                  <a:moveTo>
                    <a:pt x="1578" y="1"/>
                  </a:moveTo>
                  <a:cubicBezTo>
                    <a:pt x="1562" y="1"/>
                    <a:pt x="1544" y="5"/>
                    <a:pt x="1525" y="13"/>
                  </a:cubicBezTo>
                  <a:cubicBezTo>
                    <a:pt x="1001" y="263"/>
                    <a:pt x="787" y="1061"/>
                    <a:pt x="584" y="1549"/>
                  </a:cubicBezTo>
                  <a:cubicBezTo>
                    <a:pt x="215" y="2395"/>
                    <a:pt x="1" y="3145"/>
                    <a:pt x="120" y="4073"/>
                  </a:cubicBezTo>
                  <a:cubicBezTo>
                    <a:pt x="191" y="4657"/>
                    <a:pt x="513" y="5371"/>
                    <a:pt x="1013" y="5716"/>
                  </a:cubicBezTo>
                  <a:cubicBezTo>
                    <a:pt x="1321" y="5937"/>
                    <a:pt x="1789" y="5999"/>
                    <a:pt x="2279" y="5999"/>
                  </a:cubicBezTo>
                  <a:cubicBezTo>
                    <a:pt x="2849" y="5999"/>
                    <a:pt x="3449" y="5914"/>
                    <a:pt x="3859" y="5895"/>
                  </a:cubicBezTo>
                  <a:cubicBezTo>
                    <a:pt x="3942" y="5859"/>
                    <a:pt x="4001" y="5681"/>
                    <a:pt x="3882" y="5669"/>
                  </a:cubicBezTo>
                  <a:cubicBezTo>
                    <a:pt x="3216" y="5538"/>
                    <a:pt x="2442" y="5597"/>
                    <a:pt x="1799" y="5407"/>
                  </a:cubicBezTo>
                  <a:cubicBezTo>
                    <a:pt x="1001" y="5145"/>
                    <a:pt x="668" y="4478"/>
                    <a:pt x="703" y="3657"/>
                  </a:cubicBezTo>
                  <a:cubicBezTo>
                    <a:pt x="727" y="2883"/>
                    <a:pt x="1049" y="2311"/>
                    <a:pt x="1251" y="1597"/>
                  </a:cubicBezTo>
                  <a:cubicBezTo>
                    <a:pt x="1346" y="1299"/>
                    <a:pt x="1430" y="466"/>
                    <a:pt x="1656" y="228"/>
                  </a:cubicBezTo>
                  <a:cubicBezTo>
                    <a:pt x="1727" y="136"/>
                    <a:pt x="1676" y="1"/>
                    <a:pt x="157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4" name="Google Shape;5994;p48"/>
            <p:cNvSpPr/>
            <p:nvPr/>
          </p:nvSpPr>
          <p:spPr>
            <a:xfrm>
              <a:off x="7358967" y="330149"/>
              <a:ext cx="161017" cy="171561"/>
            </a:xfrm>
            <a:custGeom>
              <a:avLst/>
              <a:gdLst/>
              <a:ahLst/>
              <a:cxnLst/>
              <a:rect l="l" t="t" r="r" b="b"/>
              <a:pathLst>
                <a:path w="5085" h="5418" extrusionOk="0">
                  <a:moveTo>
                    <a:pt x="309" y="1"/>
                  </a:moveTo>
                  <a:cubicBezTo>
                    <a:pt x="221" y="1"/>
                    <a:pt x="135" y="86"/>
                    <a:pt x="143" y="195"/>
                  </a:cubicBezTo>
                  <a:cubicBezTo>
                    <a:pt x="262" y="1052"/>
                    <a:pt x="1" y="2016"/>
                    <a:pt x="36" y="2897"/>
                  </a:cubicBezTo>
                  <a:cubicBezTo>
                    <a:pt x="72" y="3564"/>
                    <a:pt x="274" y="4279"/>
                    <a:pt x="774" y="4755"/>
                  </a:cubicBezTo>
                  <a:cubicBezTo>
                    <a:pt x="1268" y="5248"/>
                    <a:pt x="1808" y="5417"/>
                    <a:pt x="2365" y="5417"/>
                  </a:cubicBezTo>
                  <a:cubicBezTo>
                    <a:pt x="3219" y="5417"/>
                    <a:pt x="4113" y="5021"/>
                    <a:pt x="4942" y="4790"/>
                  </a:cubicBezTo>
                  <a:cubicBezTo>
                    <a:pt x="5073" y="4743"/>
                    <a:pt x="5085" y="4564"/>
                    <a:pt x="4954" y="4505"/>
                  </a:cubicBezTo>
                  <a:cubicBezTo>
                    <a:pt x="4877" y="4479"/>
                    <a:pt x="4795" y="4469"/>
                    <a:pt x="4710" y="4469"/>
                  </a:cubicBezTo>
                  <a:cubicBezTo>
                    <a:pt x="4355" y="4469"/>
                    <a:pt x="3941" y="4652"/>
                    <a:pt x="3644" y="4719"/>
                  </a:cubicBezTo>
                  <a:cubicBezTo>
                    <a:pt x="3328" y="4776"/>
                    <a:pt x="2998" y="4818"/>
                    <a:pt x="2678" y="4818"/>
                  </a:cubicBezTo>
                  <a:cubicBezTo>
                    <a:pt x="1923" y="4818"/>
                    <a:pt x="1221" y="4585"/>
                    <a:pt x="870" y="3767"/>
                  </a:cubicBezTo>
                  <a:cubicBezTo>
                    <a:pt x="548" y="2957"/>
                    <a:pt x="786" y="2135"/>
                    <a:pt x="739" y="1302"/>
                  </a:cubicBezTo>
                  <a:cubicBezTo>
                    <a:pt x="715" y="873"/>
                    <a:pt x="715" y="385"/>
                    <a:pt x="417" y="52"/>
                  </a:cubicBezTo>
                  <a:cubicBezTo>
                    <a:pt x="385" y="16"/>
                    <a:pt x="347" y="1"/>
                    <a:pt x="30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5" name="Google Shape;5995;p48"/>
            <p:cNvSpPr/>
            <p:nvPr/>
          </p:nvSpPr>
          <p:spPr>
            <a:xfrm>
              <a:off x="7210427" y="261436"/>
              <a:ext cx="157248" cy="133721"/>
            </a:xfrm>
            <a:custGeom>
              <a:avLst/>
              <a:gdLst/>
              <a:ahLst/>
              <a:cxnLst/>
              <a:rect l="l" t="t" r="r" b="b"/>
              <a:pathLst>
                <a:path w="4966" h="4223" extrusionOk="0">
                  <a:moveTo>
                    <a:pt x="379" y="1"/>
                  </a:moveTo>
                  <a:cubicBezTo>
                    <a:pt x="324" y="1"/>
                    <a:pt x="272" y="31"/>
                    <a:pt x="251" y="102"/>
                  </a:cubicBezTo>
                  <a:cubicBezTo>
                    <a:pt x="0" y="900"/>
                    <a:pt x="524" y="1972"/>
                    <a:pt x="882" y="2686"/>
                  </a:cubicBezTo>
                  <a:cubicBezTo>
                    <a:pt x="1191" y="3329"/>
                    <a:pt x="1620" y="3889"/>
                    <a:pt x="2334" y="4103"/>
                  </a:cubicBezTo>
                  <a:cubicBezTo>
                    <a:pt x="2601" y="4172"/>
                    <a:pt x="2892" y="4223"/>
                    <a:pt x="3179" y="4223"/>
                  </a:cubicBezTo>
                  <a:cubicBezTo>
                    <a:pt x="3532" y="4223"/>
                    <a:pt x="3879" y="4146"/>
                    <a:pt x="4168" y="3936"/>
                  </a:cubicBezTo>
                  <a:cubicBezTo>
                    <a:pt x="4656" y="3567"/>
                    <a:pt x="4965" y="2924"/>
                    <a:pt x="4823" y="2317"/>
                  </a:cubicBezTo>
                  <a:cubicBezTo>
                    <a:pt x="4815" y="2285"/>
                    <a:pt x="4791" y="2269"/>
                    <a:pt x="4765" y="2269"/>
                  </a:cubicBezTo>
                  <a:cubicBezTo>
                    <a:pt x="4752" y="2269"/>
                    <a:pt x="4739" y="2273"/>
                    <a:pt x="4727" y="2281"/>
                  </a:cubicBezTo>
                  <a:cubicBezTo>
                    <a:pt x="4703" y="2317"/>
                    <a:pt x="4668" y="2329"/>
                    <a:pt x="4644" y="2365"/>
                  </a:cubicBezTo>
                  <a:cubicBezTo>
                    <a:pt x="4583" y="2395"/>
                    <a:pt x="4617" y="2468"/>
                    <a:pt x="4650" y="2468"/>
                  </a:cubicBezTo>
                  <a:cubicBezTo>
                    <a:pt x="4656" y="2468"/>
                    <a:pt x="4662" y="2465"/>
                    <a:pt x="4668" y="2460"/>
                  </a:cubicBezTo>
                  <a:lnTo>
                    <a:pt x="4668" y="2460"/>
                  </a:lnTo>
                  <a:cubicBezTo>
                    <a:pt x="4703" y="2603"/>
                    <a:pt x="4692" y="2722"/>
                    <a:pt x="4632" y="2841"/>
                  </a:cubicBezTo>
                  <a:cubicBezTo>
                    <a:pt x="4549" y="3055"/>
                    <a:pt x="4430" y="3258"/>
                    <a:pt x="4275" y="3424"/>
                  </a:cubicBezTo>
                  <a:cubicBezTo>
                    <a:pt x="4013" y="3662"/>
                    <a:pt x="3680" y="3793"/>
                    <a:pt x="3334" y="3793"/>
                  </a:cubicBezTo>
                  <a:cubicBezTo>
                    <a:pt x="2763" y="3793"/>
                    <a:pt x="2167" y="3591"/>
                    <a:pt x="1798" y="3162"/>
                  </a:cubicBezTo>
                  <a:cubicBezTo>
                    <a:pt x="1120" y="2388"/>
                    <a:pt x="834" y="1091"/>
                    <a:pt x="536" y="114"/>
                  </a:cubicBezTo>
                  <a:cubicBezTo>
                    <a:pt x="510" y="44"/>
                    <a:pt x="443" y="1"/>
                    <a:pt x="37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6" name="Google Shape;5996;p48"/>
            <p:cNvSpPr/>
            <p:nvPr/>
          </p:nvSpPr>
          <p:spPr>
            <a:xfrm>
              <a:off x="7056600" y="274007"/>
              <a:ext cx="172923" cy="88029"/>
            </a:xfrm>
            <a:custGeom>
              <a:avLst/>
              <a:gdLst/>
              <a:ahLst/>
              <a:cxnLst/>
              <a:rect l="l" t="t" r="r" b="b"/>
              <a:pathLst>
                <a:path w="5461" h="2780" extrusionOk="0">
                  <a:moveTo>
                    <a:pt x="5320" y="1"/>
                  </a:moveTo>
                  <a:cubicBezTo>
                    <a:pt x="5292" y="1"/>
                    <a:pt x="5263" y="12"/>
                    <a:pt x="5239" y="39"/>
                  </a:cubicBezTo>
                  <a:cubicBezTo>
                    <a:pt x="4692" y="718"/>
                    <a:pt x="4108" y="1741"/>
                    <a:pt x="3251" y="2039"/>
                  </a:cubicBezTo>
                  <a:cubicBezTo>
                    <a:pt x="3077" y="2100"/>
                    <a:pt x="2885" y="2130"/>
                    <a:pt x="2692" y="2130"/>
                  </a:cubicBezTo>
                  <a:cubicBezTo>
                    <a:pt x="2237" y="2130"/>
                    <a:pt x="1769" y="1961"/>
                    <a:pt x="1477" y="1610"/>
                  </a:cubicBezTo>
                  <a:cubicBezTo>
                    <a:pt x="1310" y="1396"/>
                    <a:pt x="1251" y="1110"/>
                    <a:pt x="1096" y="920"/>
                  </a:cubicBezTo>
                  <a:cubicBezTo>
                    <a:pt x="894" y="682"/>
                    <a:pt x="679" y="563"/>
                    <a:pt x="537" y="265"/>
                  </a:cubicBezTo>
                  <a:cubicBezTo>
                    <a:pt x="503" y="198"/>
                    <a:pt x="427" y="162"/>
                    <a:pt x="351" y="162"/>
                  </a:cubicBezTo>
                  <a:cubicBezTo>
                    <a:pt x="266" y="162"/>
                    <a:pt x="181" y="207"/>
                    <a:pt x="156" y="301"/>
                  </a:cubicBezTo>
                  <a:cubicBezTo>
                    <a:pt x="1" y="872"/>
                    <a:pt x="465" y="1444"/>
                    <a:pt x="822" y="1872"/>
                  </a:cubicBezTo>
                  <a:cubicBezTo>
                    <a:pt x="1234" y="2375"/>
                    <a:pt x="1843" y="2779"/>
                    <a:pt x="2523" y="2779"/>
                  </a:cubicBezTo>
                  <a:cubicBezTo>
                    <a:pt x="2551" y="2779"/>
                    <a:pt x="2580" y="2779"/>
                    <a:pt x="2608" y="2777"/>
                  </a:cubicBezTo>
                  <a:cubicBezTo>
                    <a:pt x="4216" y="2718"/>
                    <a:pt x="4728" y="1349"/>
                    <a:pt x="5418" y="182"/>
                  </a:cubicBezTo>
                  <a:cubicBezTo>
                    <a:pt x="5461" y="79"/>
                    <a:pt x="5393" y="1"/>
                    <a:pt x="532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7" name="Google Shape;5997;p48"/>
            <p:cNvSpPr/>
            <p:nvPr/>
          </p:nvSpPr>
          <p:spPr>
            <a:xfrm>
              <a:off x="6944728" y="284773"/>
              <a:ext cx="131885" cy="122449"/>
            </a:xfrm>
            <a:custGeom>
              <a:avLst/>
              <a:gdLst/>
              <a:ahLst/>
              <a:cxnLst/>
              <a:rect l="l" t="t" r="r" b="b"/>
              <a:pathLst>
                <a:path w="4165" h="3867" extrusionOk="0">
                  <a:moveTo>
                    <a:pt x="3767" y="0"/>
                  </a:moveTo>
                  <a:cubicBezTo>
                    <a:pt x="3723" y="0"/>
                    <a:pt x="3682" y="25"/>
                    <a:pt x="3677" y="80"/>
                  </a:cubicBezTo>
                  <a:cubicBezTo>
                    <a:pt x="3593" y="401"/>
                    <a:pt x="3772" y="747"/>
                    <a:pt x="3760" y="1092"/>
                  </a:cubicBezTo>
                  <a:cubicBezTo>
                    <a:pt x="3748" y="1604"/>
                    <a:pt x="3700" y="2425"/>
                    <a:pt x="3403" y="2842"/>
                  </a:cubicBezTo>
                  <a:cubicBezTo>
                    <a:pt x="3170" y="3179"/>
                    <a:pt x="2852" y="3306"/>
                    <a:pt x="2501" y="3306"/>
                  </a:cubicBezTo>
                  <a:cubicBezTo>
                    <a:pt x="1736" y="3306"/>
                    <a:pt x="817" y="2708"/>
                    <a:pt x="295" y="2390"/>
                  </a:cubicBezTo>
                  <a:cubicBezTo>
                    <a:pt x="266" y="2373"/>
                    <a:pt x="236" y="2365"/>
                    <a:pt x="207" y="2365"/>
                  </a:cubicBezTo>
                  <a:cubicBezTo>
                    <a:pt x="94" y="2365"/>
                    <a:pt x="0" y="2481"/>
                    <a:pt x="57" y="2604"/>
                  </a:cubicBezTo>
                  <a:cubicBezTo>
                    <a:pt x="416" y="3364"/>
                    <a:pt x="1368" y="3866"/>
                    <a:pt x="2273" y="3866"/>
                  </a:cubicBezTo>
                  <a:cubicBezTo>
                    <a:pt x="2630" y="3866"/>
                    <a:pt x="2980" y="3788"/>
                    <a:pt x="3284" y="3616"/>
                  </a:cubicBezTo>
                  <a:cubicBezTo>
                    <a:pt x="3808" y="3318"/>
                    <a:pt x="4010" y="2759"/>
                    <a:pt x="4070" y="2199"/>
                  </a:cubicBezTo>
                  <a:cubicBezTo>
                    <a:pt x="4117" y="1782"/>
                    <a:pt x="4165" y="1306"/>
                    <a:pt x="4129" y="889"/>
                  </a:cubicBezTo>
                  <a:cubicBezTo>
                    <a:pt x="4105" y="580"/>
                    <a:pt x="3927" y="389"/>
                    <a:pt x="3879" y="92"/>
                  </a:cubicBezTo>
                  <a:cubicBezTo>
                    <a:pt x="3873" y="34"/>
                    <a:pt x="3818" y="0"/>
                    <a:pt x="376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8" name="Google Shape;5998;p48"/>
            <p:cNvSpPr/>
            <p:nvPr/>
          </p:nvSpPr>
          <p:spPr>
            <a:xfrm>
              <a:off x="7104730" y="677353"/>
              <a:ext cx="32837" cy="42494"/>
            </a:xfrm>
            <a:custGeom>
              <a:avLst/>
              <a:gdLst/>
              <a:ahLst/>
              <a:cxnLst/>
              <a:rect l="l" t="t" r="r" b="b"/>
              <a:pathLst>
                <a:path w="1037" h="1342" extrusionOk="0">
                  <a:moveTo>
                    <a:pt x="362" y="1"/>
                  </a:moveTo>
                  <a:cubicBezTo>
                    <a:pt x="150" y="1"/>
                    <a:pt x="15" y="236"/>
                    <a:pt x="5" y="445"/>
                  </a:cubicBezTo>
                  <a:cubicBezTo>
                    <a:pt x="1" y="517"/>
                    <a:pt x="7" y="595"/>
                    <a:pt x="26" y="671"/>
                  </a:cubicBezTo>
                  <a:lnTo>
                    <a:pt x="26" y="671"/>
                  </a:lnTo>
                  <a:cubicBezTo>
                    <a:pt x="31" y="982"/>
                    <a:pt x="170" y="1342"/>
                    <a:pt x="476" y="1342"/>
                  </a:cubicBezTo>
                  <a:cubicBezTo>
                    <a:pt x="493" y="1342"/>
                    <a:pt x="510" y="1341"/>
                    <a:pt x="529" y="1338"/>
                  </a:cubicBezTo>
                  <a:cubicBezTo>
                    <a:pt x="637" y="1328"/>
                    <a:pt x="721" y="1276"/>
                    <a:pt x="785" y="1201"/>
                  </a:cubicBezTo>
                  <a:lnTo>
                    <a:pt x="785" y="1201"/>
                  </a:lnTo>
                  <a:cubicBezTo>
                    <a:pt x="908" y="1139"/>
                    <a:pt x="1006" y="1027"/>
                    <a:pt x="1029" y="874"/>
                  </a:cubicBezTo>
                  <a:cubicBezTo>
                    <a:pt x="1037" y="786"/>
                    <a:pt x="1012" y="681"/>
                    <a:pt x="959" y="604"/>
                  </a:cubicBezTo>
                  <a:lnTo>
                    <a:pt x="959" y="604"/>
                  </a:lnTo>
                  <a:cubicBezTo>
                    <a:pt x="959" y="422"/>
                    <a:pt x="928" y="217"/>
                    <a:pt x="802" y="100"/>
                  </a:cubicBezTo>
                  <a:cubicBezTo>
                    <a:pt x="772" y="69"/>
                    <a:pt x="714" y="38"/>
                    <a:pt x="668" y="38"/>
                  </a:cubicBezTo>
                  <a:cubicBezTo>
                    <a:pt x="661" y="38"/>
                    <a:pt x="654" y="39"/>
                    <a:pt x="648" y="41"/>
                  </a:cubicBezTo>
                  <a:cubicBezTo>
                    <a:pt x="621" y="48"/>
                    <a:pt x="595" y="58"/>
                    <a:pt x="569" y="71"/>
                  </a:cubicBezTo>
                  <a:lnTo>
                    <a:pt x="569" y="71"/>
                  </a:lnTo>
                  <a:cubicBezTo>
                    <a:pt x="545" y="54"/>
                    <a:pt x="520" y="39"/>
                    <a:pt x="493" y="29"/>
                  </a:cubicBezTo>
                  <a:cubicBezTo>
                    <a:pt x="447" y="9"/>
                    <a:pt x="403" y="1"/>
                    <a:pt x="36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9" name="Google Shape;5999;p48"/>
            <p:cNvSpPr/>
            <p:nvPr/>
          </p:nvSpPr>
          <p:spPr>
            <a:xfrm>
              <a:off x="7165970" y="651198"/>
              <a:ext cx="33945" cy="41228"/>
            </a:xfrm>
            <a:custGeom>
              <a:avLst/>
              <a:gdLst/>
              <a:ahLst/>
              <a:cxnLst/>
              <a:rect l="l" t="t" r="r" b="b"/>
              <a:pathLst>
                <a:path w="1072" h="1302" extrusionOk="0">
                  <a:moveTo>
                    <a:pt x="518" y="0"/>
                  </a:moveTo>
                  <a:cubicBezTo>
                    <a:pt x="438" y="0"/>
                    <a:pt x="357" y="25"/>
                    <a:pt x="287" y="67"/>
                  </a:cubicBezTo>
                  <a:lnTo>
                    <a:pt x="287" y="67"/>
                  </a:lnTo>
                  <a:cubicBezTo>
                    <a:pt x="280" y="67"/>
                    <a:pt x="274" y="67"/>
                    <a:pt x="267" y="67"/>
                  </a:cubicBezTo>
                  <a:cubicBezTo>
                    <a:pt x="253" y="67"/>
                    <a:pt x="240" y="67"/>
                    <a:pt x="226" y="69"/>
                  </a:cubicBezTo>
                  <a:cubicBezTo>
                    <a:pt x="166" y="69"/>
                    <a:pt x="119" y="128"/>
                    <a:pt x="107" y="164"/>
                  </a:cubicBezTo>
                  <a:cubicBezTo>
                    <a:pt x="95" y="211"/>
                    <a:pt x="90" y="259"/>
                    <a:pt x="91" y="306"/>
                  </a:cubicBezTo>
                  <a:lnTo>
                    <a:pt x="91" y="306"/>
                  </a:lnTo>
                  <a:cubicBezTo>
                    <a:pt x="73" y="370"/>
                    <a:pt x="71" y="436"/>
                    <a:pt x="81" y="503"/>
                  </a:cubicBezTo>
                  <a:lnTo>
                    <a:pt x="81" y="503"/>
                  </a:lnTo>
                  <a:cubicBezTo>
                    <a:pt x="54" y="549"/>
                    <a:pt x="37" y="607"/>
                    <a:pt x="35" y="676"/>
                  </a:cubicBezTo>
                  <a:cubicBezTo>
                    <a:pt x="35" y="679"/>
                    <a:pt x="35" y="683"/>
                    <a:pt x="35" y="686"/>
                  </a:cubicBezTo>
                  <a:lnTo>
                    <a:pt x="35" y="686"/>
                  </a:lnTo>
                  <a:cubicBezTo>
                    <a:pt x="1" y="860"/>
                    <a:pt x="9" y="1047"/>
                    <a:pt x="47" y="1200"/>
                  </a:cubicBezTo>
                  <a:cubicBezTo>
                    <a:pt x="57" y="1259"/>
                    <a:pt x="115" y="1301"/>
                    <a:pt x="175" y="1301"/>
                  </a:cubicBezTo>
                  <a:cubicBezTo>
                    <a:pt x="188" y="1301"/>
                    <a:pt x="201" y="1299"/>
                    <a:pt x="214" y="1295"/>
                  </a:cubicBezTo>
                  <a:cubicBezTo>
                    <a:pt x="315" y="1288"/>
                    <a:pt x="392" y="1256"/>
                    <a:pt x="451" y="1206"/>
                  </a:cubicBezTo>
                  <a:lnTo>
                    <a:pt x="451" y="1206"/>
                  </a:lnTo>
                  <a:cubicBezTo>
                    <a:pt x="455" y="1206"/>
                    <a:pt x="459" y="1206"/>
                    <a:pt x="463" y="1206"/>
                  </a:cubicBezTo>
                  <a:cubicBezTo>
                    <a:pt x="479" y="1206"/>
                    <a:pt x="495" y="1204"/>
                    <a:pt x="512" y="1200"/>
                  </a:cubicBezTo>
                  <a:cubicBezTo>
                    <a:pt x="529" y="1194"/>
                    <a:pt x="545" y="1186"/>
                    <a:pt x="561" y="1178"/>
                  </a:cubicBezTo>
                  <a:lnTo>
                    <a:pt x="561" y="1178"/>
                  </a:lnTo>
                  <a:cubicBezTo>
                    <a:pt x="688" y="1173"/>
                    <a:pt x="810" y="1115"/>
                    <a:pt x="893" y="986"/>
                  </a:cubicBezTo>
                  <a:cubicBezTo>
                    <a:pt x="1071" y="724"/>
                    <a:pt x="976" y="128"/>
                    <a:pt x="642" y="21"/>
                  </a:cubicBezTo>
                  <a:cubicBezTo>
                    <a:pt x="602" y="7"/>
                    <a:pt x="560" y="0"/>
                    <a:pt x="51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0" name="Google Shape;6000;p48"/>
            <p:cNvSpPr/>
            <p:nvPr/>
          </p:nvSpPr>
          <p:spPr>
            <a:xfrm>
              <a:off x="6981269" y="600978"/>
              <a:ext cx="343439" cy="318423"/>
            </a:xfrm>
            <a:custGeom>
              <a:avLst/>
              <a:gdLst/>
              <a:ahLst/>
              <a:cxnLst/>
              <a:rect l="l" t="t" r="r" b="b"/>
              <a:pathLst>
                <a:path w="10846" h="10056" extrusionOk="0">
                  <a:moveTo>
                    <a:pt x="9058" y="1"/>
                  </a:moveTo>
                  <a:cubicBezTo>
                    <a:pt x="8990" y="1"/>
                    <a:pt x="8911" y="72"/>
                    <a:pt x="8952" y="155"/>
                  </a:cubicBezTo>
                  <a:cubicBezTo>
                    <a:pt x="10405" y="3357"/>
                    <a:pt x="10333" y="9215"/>
                    <a:pt x="5535" y="9358"/>
                  </a:cubicBezTo>
                  <a:cubicBezTo>
                    <a:pt x="5466" y="9360"/>
                    <a:pt x="5398" y="9362"/>
                    <a:pt x="5331" y="9362"/>
                  </a:cubicBezTo>
                  <a:cubicBezTo>
                    <a:pt x="825" y="9362"/>
                    <a:pt x="1388" y="4275"/>
                    <a:pt x="1165" y="1143"/>
                  </a:cubicBezTo>
                  <a:cubicBezTo>
                    <a:pt x="1159" y="988"/>
                    <a:pt x="1047" y="907"/>
                    <a:pt x="932" y="907"/>
                  </a:cubicBezTo>
                  <a:cubicBezTo>
                    <a:pt x="826" y="907"/>
                    <a:pt x="718" y="976"/>
                    <a:pt x="689" y="1119"/>
                  </a:cubicBezTo>
                  <a:cubicBezTo>
                    <a:pt x="1" y="4625"/>
                    <a:pt x="846" y="10055"/>
                    <a:pt x="5127" y="10055"/>
                  </a:cubicBezTo>
                  <a:cubicBezTo>
                    <a:pt x="5512" y="10055"/>
                    <a:pt x="5926" y="10011"/>
                    <a:pt x="6368" y="9918"/>
                  </a:cubicBezTo>
                  <a:cubicBezTo>
                    <a:pt x="7857" y="9596"/>
                    <a:pt x="9202" y="8191"/>
                    <a:pt x="9845" y="6834"/>
                  </a:cubicBezTo>
                  <a:cubicBezTo>
                    <a:pt x="10845" y="4703"/>
                    <a:pt x="10107" y="2024"/>
                    <a:pt x="9131" y="47"/>
                  </a:cubicBezTo>
                  <a:cubicBezTo>
                    <a:pt x="9116" y="15"/>
                    <a:pt x="9088" y="1"/>
                    <a:pt x="905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1" name="Google Shape;6001;p48"/>
            <p:cNvSpPr/>
            <p:nvPr/>
          </p:nvSpPr>
          <p:spPr>
            <a:xfrm>
              <a:off x="6865471" y="1247826"/>
              <a:ext cx="103070" cy="296543"/>
            </a:xfrm>
            <a:custGeom>
              <a:avLst/>
              <a:gdLst/>
              <a:ahLst/>
              <a:cxnLst/>
              <a:rect l="l" t="t" r="r" b="b"/>
              <a:pathLst>
                <a:path w="3255" h="9365" extrusionOk="0">
                  <a:moveTo>
                    <a:pt x="2926" y="0"/>
                  </a:moveTo>
                  <a:cubicBezTo>
                    <a:pt x="2830" y="0"/>
                    <a:pt x="2735" y="51"/>
                    <a:pt x="2691" y="170"/>
                  </a:cubicBezTo>
                  <a:cubicBezTo>
                    <a:pt x="1631" y="3087"/>
                    <a:pt x="0" y="6027"/>
                    <a:pt x="238" y="9218"/>
                  </a:cubicBezTo>
                  <a:cubicBezTo>
                    <a:pt x="244" y="9320"/>
                    <a:pt x="314" y="9364"/>
                    <a:pt x="393" y="9364"/>
                  </a:cubicBezTo>
                  <a:cubicBezTo>
                    <a:pt x="488" y="9364"/>
                    <a:pt x="594" y="9299"/>
                    <a:pt x="607" y="9195"/>
                  </a:cubicBezTo>
                  <a:cubicBezTo>
                    <a:pt x="881" y="7611"/>
                    <a:pt x="1084" y="6135"/>
                    <a:pt x="1655" y="4634"/>
                  </a:cubicBezTo>
                  <a:cubicBezTo>
                    <a:pt x="2191" y="3206"/>
                    <a:pt x="2691" y="1777"/>
                    <a:pt x="3179" y="348"/>
                  </a:cubicBezTo>
                  <a:cubicBezTo>
                    <a:pt x="3254" y="146"/>
                    <a:pt x="3088" y="0"/>
                    <a:pt x="292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2" name="Google Shape;6002;p48"/>
            <p:cNvSpPr/>
            <p:nvPr/>
          </p:nvSpPr>
          <p:spPr>
            <a:xfrm>
              <a:off x="6997196" y="1231993"/>
              <a:ext cx="59309" cy="381595"/>
            </a:xfrm>
            <a:custGeom>
              <a:avLst/>
              <a:gdLst/>
              <a:ahLst/>
              <a:cxnLst/>
              <a:rect l="l" t="t" r="r" b="b"/>
              <a:pathLst>
                <a:path w="1873" h="12051" extrusionOk="0">
                  <a:moveTo>
                    <a:pt x="1625" y="0"/>
                  </a:moveTo>
                  <a:cubicBezTo>
                    <a:pt x="1514" y="0"/>
                    <a:pt x="1399" y="67"/>
                    <a:pt x="1377" y="205"/>
                  </a:cubicBezTo>
                  <a:cubicBezTo>
                    <a:pt x="805" y="4099"/>
                    <a:pt x="424" y="7968"/>
                    <a:pt x="7" y="11861"/>
                  </a:cubicBezTo>
                  <a:cubicBezTo>
                    <a:pt x="0" y="11975"/>
                    <a:pt x="107" y="12050"/>
                    <a:pt x="204" y="12050"/>
                  </a:cubicBezTo>
                  <a:cubicBezTo>
                    <a:pt x="271" y="12050"/>
                    <a:pt x="333" y="12015"/>
                    <a:pt x="353" y="11933"/>
                  </a:cubicBezTo>
                  <a:cubicBezTo>
                    <a:pt x="841" y="10076"/>
                    <a:pt x="924" y="8278"/>
                    <a:pt x="1043" y="6373"/>
                  </a:cubicBezTo>
                  <a:cubicBezTo>
                    <a:pt x="1186" y="4337"/>
                    <a:pt x="1567" y="2277"/>
                    <a:pt x="1841" y="253"/>
                  </a:cubicBezTo>
                  <a:cubicBezTo>
                    <a:pt x="1873" y="88"/>
                    <a:pt x="1752" y="0"/>
                    <a:pt x="162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3" name="Google Shape;6003;p48"/>
            <p:cNvSpPr/>
            <p:nvPr/>
          </p:nvSpPr>
          <p:spPr>
            <a:xfrm>
              <a:off x="7179143" y="1249725"/>
              <a:ext cx="27929" cy="159117"/>
            </a:xfrm>
            <a:custGeom>
              <a:avLst/>
              <a:gdLst/>
              <a:ahLst/>
              <a:cxnLst/>
              <a:rect l="l" t="t" r="r" b="b"/>
              <a:pathLst>
                <a:path w="882" h="5025" extrusionOk="0">
                  <a:moveTo>
                    <a:pt x="272" y="0"/>
                  </a:moveTo>
                  <a:cubicBezTo>
                    <a:pt x="159" y="0"/>
                    <a:pt x="54" y="70"/>
                    <a:pt x="60" y="217"/>
                  </a:cubicBezTo>
                  <a:cubicBezTo>
                    <a:pt x="107" y="1038"/>
                    <a:pt x="167" y="1848"/>
                    <a:pt x="155" y="2669"/>
                  </a:cubicBezTo>
                  <a:cubicBezTo>
                    <a:pt x="143" y="3420"/>
                    <a:pt x="0" y="4146"/>
                    <a:pt x="107" y="4872"/>
                  </a:cubicBezTo>
                  <a:cubicBezTo>
                    <a:pt x="126" y="4974"/>
                    <a:pt x="220" y="5025"/>
                    <a:pt x="309" y="5025"/>
                  </a:cubicBezTo>
                  <a:cubicBezTo>
                    <a:pt x="386" y="5025"/>
                    <a:pt x="460" y="4986"/>
                    <a:pt x="477" y="4908"/>
                  </a:cubicBezTo>
                  <a:cubicBezTo>
                    <a:pt x="881" y="3431"/>
                    <a:pt x="643" y="1753"/>
                    <a:pt x="536" y="241"/>
                  </a:cubicBezTo>
                  <a:cubicBezTo>
                    <a:pt x="530" y="84"/>
                    <a:pt x="396" y="0"/>
                    <a:pt x="27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4" name="Google Shape;6004;p48"/>
            <p:cNvSpPr/>
            <p:nvPr/>
          </p:nvSpPr>
          <p:spPr>
            <a:xfrm>
              <a:off x="7299342" y="1199378"/>
              <a:ext cx="37776" cy="73906"/>
            </a:xfrm>
            <a:custGeom>
              <a:avLst/>
              <a:gdLst/>
              <a:ahLst/>
              <a:cxnLst/>
              <a:rect l="l" t="t" r="r" b="b"/>
              <a:pathLst>
                <a:path w="1193" h="2334" extrusionOk="0">
                  <a:moveTo>
                    <a:pt x="103" y="0"/>
                  </a:moveTo>
                  <a:cubicBezTo>
                    <a:pt x="52" y="0"/>
                    <a:pt x="1" y="37"/>
                    <a:pt x="14" y="104"/>
                  </a:cubicBezTo>
                  <a:cubicBezTo>
                    <a:pt x="240" y="878"/>
                    <a:pt x="669" y="1557"/>
                    <a:pt x="1014" y="2283"/>
                  </a:cubicBezTo>
                  <a:cubicBezTo>
                    <a:pt x="1030" y="2319"/>
                    <a:pt x="1057" y="2333"/>
                    <a:pt x="1084" y="2333"/>
                  </a:cubicBezTo>
                  <a:cubicBezTo>
                    <a:pt x="1137" y="2333"/>
                    <a:pt x="1193" y="2275"/>
                    <a:pt x="1169" y="2212"/>
                  </a:cubicBezTo>
                  <a:cubicBezTo>
                    <a:pt x="883" y="1473"/>
                    <a:pt x="419" y="819"/>
                    <a:pt x="193" y="68"/>
                  </a:cubicBezTo>
                  <a:cubicBezTo>
                    <a:pt x="182" y="22"/>
                    <a:pt x="143" y="0"/>
                    <a:pt x="10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5" name="Google Shape;6005;p48"/>
            <p:cNvSpPr/>
            <p:nvPr/>
          </p:nvSpPr>
          <p:spPr>
            <a:xfrm>
              <a:off x="6613894" y="728745"/>
              <a:ext cx="80429" cy="23369"/>
            </a:xfrm>
            <a:custGeom>
              <a:avLst/>
              <a:gdLst/>
              <a:ahLst/>
              <a:cxnLst/>
              <a:rect l="l" t="t" r="r" b="b"/>
              <a:pathLst>
                <a:path w="2540" h="738" extrusionOk="0">
                  <a:moveTo>
                    <a:pt x="2260" y="0"/>
                  </a:moveTo>
                  <a:cubicBezTo>
                    <a:pt x="2051" y="0"/>
                    <a:pt x="1850" y="74"/>
                    <a:pt x="1641" y="74"/>
                  </a:cubicBezTo>
                  <a:cubicBezTo>
                    <a:pt x="1627" y="74"/>
                    <a:pt x="1613" y="73"/>
                    <a:pt x="1599" y="72"/>
                  </a:cubicBezTo>
                  <a:cubicBezTo>
                    <a:pt x="1466" y="65"/>
                    <a:pt x="1337" y="48"/>
                    <a:pt x="1207" y="48"/>
                  </a:cubicBezTo>
                  <a:cubicBezTo>
                    <a:pt x="1128" y="48"/>
                    <a:pt x="1049" y="55"/>
                    <a:pt x="968" y="72"/>
                  </a:cubicBezTo>
                  <a:cubicBezTo>
                    <a:pt x="647" y="132"/>
                    <a:pt x="218" y="203"/>
                    <a:pt x="51" y="513"/>
                  </a:cubicBezTo>
                  <a:cubicBezTo>
                    <a:pt x="1" y="634"/>
                    <a:pt x="70" y="738"/>
                    <a:pt x="172" y="738"/>
                  </a:cubicBezTo>
                  <a:cubicBezTo>
                    <a:pt x="191" y="738"/>
                    <a:pt x="210" y="735"/>
                    <a:pt x="230" y="727"/>
                  </a:cubicBezTo>
                  <a:cubicBezTo>
                    <a:pt x="516" y="620"/>
                    <a:pt x="861" y="561"/>
                    <a:pt x="1159" y="537"/>
                  </a:cubicBezTo>
                  <a:cubicBezTo>
                    <a:pt x="1254" y="519"/>
                    <a:pt x="1346" y="519"/>
                    <a:pt x="1438" y="519"/>
                  </a:cubicBezTo>
                  <a:cubicBezTo>
                    <a:pt x="1531" y="519"/>
                    <a:pt x="1623" y="519"/>
                    <a:pt x="1718" y="501"/>
                  </a:cubicBezTo>
                  <a:cubicBezTo>
                    <a:pt x="1921" y="489"/>
                    <a:pt x="2099" y="370"/>
                    <a:pt x="2290" y="370"/>
                  </a:cubicBezTo>
                  <a:cubicBezTo>
                    <a:pt x="2516" y="358"/>
                    <a:pt x="2540" y="13"/>
                    <a:pt x="2302" y="1"/>
                  </a:cubicBezTo>
                  <a:cubicBezTo>
                    <a:pt x="2288" y="0"/>
                    <a:pt x="2274" y="0"/>
                    <a:pt x="226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6" name="Google Shape;6006;p48"/>
            <p:cNvSpPr/>
            <p:nvPr/>
          </p:nvSpPr>
          <p:spPr>
            <a:xfrm>
              <a:off x="6764428" y="940487"/>
              <a:ext cx="184005" cy="180585"/>
            </a:xfrm>
            <a:custGeom>
              <a:avLst/>
              <a:gdLst/>
              <a:ahLst/>
              <a:cxnLst/>
              <a:rect l="l" t="t" r="r" b="b"/>
              <a:pathLst>
                <a:path w="5811" h="5703" extrusionOk="0">
                  <a:moveTo>
                    <a:pt x="2288" y="1"/>
                  </a:moveTo>
                  <a:cubicBezTo>
                    <a:pt x="2238" y="1"/>
                    <a:pt x="2186" y="2"/>
                    <a:pt x="2132" y="5"/>
                  </a:cubicBezTo>
                  <a:cubicBezTo>
                    <a:pt x="1310" y="53"/>
                    <a:pt x="870" y="505"/>
                    <a:pt x="119" y="767"/>
                  </a:cubicBezTo>
                  <a:cubicBezTo>
                    <a:pt x="0" y="815"/>
                    <a:pt x="24" y="994"/>
                    <a:pt x="155" y="994"/>
                  </a:cubicBezTo>
                  <a:cubicBezTo>
                    <a:pt x="181" y="996"/>
                    <a:pt x="207" y="997"/>
                    <a:pt x="232" y="997"/>
                  </a:cubicBezTo>
                  <a:cubicBezTo>
                    <a:pt x="681" y="997"/>
                    <a:pt x="1013" y="617"/>
                    <a:pt x="1453" y="482"/>
                  </a:cubicBezTo>
                  <a:cubicBezTo>
                    <a:pt x="1643" y="429"/>
                    <a:pt x="1825" y="404"/>
                    <a:pt x="1998" y="404"/>
                  </a:cubicBezTo>
                  <a:cubicBezTo>
                    <a:pt x="2648" y="404"/>
                    <a:pt x="3177" y="761"/>
                    <a:pt x="3572" y="1363"/>
                  </a:cubicBezTo>
                  <a:cubicBezTo>
                    <a:pt x="4406" y="2601"/>
                    <a:pt x="4525" y="4173"/>
                    <a:pt x="5001" y="5542"/>
                  </a:cubicBezTo>
                  <a:cubicBezTo>
                    <a:pt x="5032" y="5646"/>
                    <a:pt x="5125" y="5703"/>
                    <a:pt x="5217" y="5703"/>
                  </a:cubicBezTo>
                  <a:cubicBezTo>
                    <a:pt x="5304" y="5703"/>
                    <a:pt x="5389" y="5652"/>
                    <a:pt x="5418" y="5542"/>
                  </a:cubicBezTo>
                  <a:cubicBezTo>
                    <a:pt x="5811" y="3922"/>
                    <a:pt x="4644" y="1839"/>
                    <a:pt x="3596" y="660"/>
                  </a:cubicBezTo>
                  <a:cubicBezTo>
                    <a:pt x="3170" y="190"/>
                    <a:pt x="2854" y="1"/>
                    <a:pt x="228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007" name="Google Shape;6007;p48"/>
            <p:cNvGrpSpPr/>
            <p:nvPr/>
          </p:nvGrpSpPr>
          <p:grpSpPr>
            <a:xfrm>
              <a:off x="6603413" y="228600"/>
              <a:ext cx="996872" cy="1363234"/>
              <a:chOff x="6603413" y="228600"/>
              <a:chExt cx="996872" cy="1363234"/>
            </a:xfrm>
          </p:grpSpPr>
          <p:sp>
            <p:nvSpPr>
              <p:cNvPr id="6008" name="Google Shape;6008;p48"/>
              <p:cNvSpPr/>
              <p:nvPr/>
            </p:nvSpPr>
            <p:spPr>
              <a:xfrm>
                <a:off x="6829341" y="379799"/>
                <a:ext cx="624275" cy="635263"/>
              </a:xfrm>
              <a:custGeom>
                <a:avLst/>
                <a:gdLst/>
                <a:ahLst/>
                <a:cxnLst/>
                <a:rect l="l" t="t" r="r" b="b"/>
                <a:pathLst>
                  <a:path w="19715" h="20062" extrusionOk="0">
                    <a:moveTo>
                      <a:pt x="9951" y="462"/>
                    </a:moveTo>
                    <a:cubicBezTo>
                      <a:pt x="11259" y="462"/>
                      <a:pt x="12572" y="673"/>
                      <a:pt x="13631" y="1103"/>
                    </a:cubicBezTo>
                    <a:cubicBezTo>
                      <a:pt x="17977" y="2853"/>
                      <a:pt x="19715" y="9723"/>
                      <a:pt x="17274" y="13581"/>
                    </a:cubicBezTo>
                    <a:cubicBezTo>
                      <a:pt x="15965" y="15653"/>
                      <a:pt x="14702" y="17498"/>
                      <a:pt x="12286" y="18343"/>
                    </a:cubicBezTo>
                    <a:cubicBezTo>
                      <a:pt x="10996" y="18790"/>
                      <a:pt x="9759" y="19189"/>
                      <a:pt x="8500" y="19189"/>
                    </a:cubicBezTo>
                    <a:cubicBezTo>
                      <a:pt x="7678" y="19189"/>
                      <a:pt x="6848" y="19019"/>
                      <a:pt x="5987" y="18582"/>
                    </a:cubicBezTo>
                    <a:cubicBezTo>
                      <a:pt x="3546" y="17308"/>
                      <a:pt x="1903" y="15569"/>
                      <a:pt x="1379" y="12831"/>
                    </a:cubicBezTo>
                    <a:cubicBezTo>
                      <a:pt x="903" y="10283"/>
                      <a:pt x="546" y="6830"/>
                      <a:pt x="2272" y="4651"/>
                    </a:cubicBezTo>
                    <a:cubicBezTo>
                      <a:pt x="2374" y="4512"/>
                      <a:pt x="2274" y="4344"/>
                      <a:pt x="2140" y="4344"/>
                    </a:cubicBezTo>
                    <a:cubicBezTo>
                      <a:pt x="2102" y="4344"/>
                      <a:pt x="2062" y="4358"/>
                      <a:pt x="2022" y="4389"/>
                    </a:cubicBezTo>
                    <a:cubicBezTo>
                      <a:pt x="2018" y="4394"/>
                      <a:pt x="2013" y="4398"/>
                      <a:pt x="2008" y="4402"/>
                    </a:cubicBezTo>
                    <a:lnTo>
                      <a:pt x="2008" y="4402"/>
                    </a:lnTo>
                    <a:cubicBezTo>
                      <a:pt x="2276" y="3965"/>
                      <a:pt x="2553" y="3537"/>
                      <a:pt x="2915" y="3175"/>
                    </a:cubicBezTo>
                    <a:cubicBezTo>
                      <a:pt x="3820" y="2258"/>
                      <a:pt x="5368" y="1425"/>
                      <a:pt x="6582" y="984"/>
                    </a:cubicBezTo>
                    <a:cubicBezTo>
                      <a:pt x="7570" y="638"/>
                      <a:pt x="8759" y="462"/>
                      <a:pt x="9951" y="462"/>
                    </a:cubicBezTo>
                    <a:close/>
                    <a:moveTo>
                      <a:pt x="10122" y="1"/>
                    </a:moveTo>
                    <a:cubicBezTo>
                      <a:pt x="9010" y="1"/>
                      <a:pt x="7921" y="150"/>
                      <a:pt x="6999" y="425"/>
                    </a:cubicBezTo>
                    <a:cubicBezTo>
                      <a:pt x="5678" y="817"/>
                      <a:pt x="4285" y="1591"/>
                      <a:pt x="3225" y="2484"/>
                    </a:cubicBezTo>
                    <a:cubicBezTo>
                      <a:pt x="2225" y="3342"/>
                      <a:pt x="1808" y="4437"/>
                      <a:pt x="1070" y="5461"/>
                    </a:cubicBezTo>
                    <a:cubicBezTo>
                      <a:pt x="1056" y="5492"/>
                      <a:pt x="1070" y="5527"/>
                      <a:pt x="1095" y="5553"/>
                    </a:cubicBezTo>
                    <a:lnTo>
                      <a:pt x="1095" y="5553"/>
                    </a:lnTo>
                    <a:cubicBezTo>
                      <a:pt x="0" y="7487"/>
                      <a:pt x="201" y="10127"/>
                      <a:pt x="475" y="12224"/>
                    </a:cubicBezTo>
                    <a:cubicBezTo>
                      <a:pt x="832" y="15057"/>
                      <a:pt x="1903" y="16974"/>
                      <a:pt x="4296" y="18593"/>
                    </a:cubicBezTo>
                    <a:cubicBezTo>
                      <a:pt x="5622" y="19488"/>
                      <a:pt x="7216" y="20061"/>
                      <a:pt x="8812" y="20061"/>
                    </a:cubicBezTo>
                    <a:cubicBezTo>
                      <a:pt x="9595" y="20061"/>
                      <a:pt x="10378" y="19923"/>
                      <a:pt x="11131" y="19617"/>
                    </a:cubicBezTo>
                    <a:cubicBezTo>
                      <a:pt x="12262" y="19153"/>
                      <a:pt x="13548" y="18772"/>
                      <a:pt x="14560" y="18046"/>
                    </a:cubicBezTo>
                    <a:cubicBezTo>
                      <a:pt x="15798" y="17153"/>
                      <a:pt x="16346" y="15915"/>
                      <a:pt x="17119" y="14652"/>
                    </a:cubicBezTo>
                    <a:cubicBezTo>
                      <a:pt x="18548" y="12343"/>
                      <a:pt x="18953" y="10426"/>
                      <a:pt x="18608" y="7628"/>
                    </a:cubicBezTo>
                    <a:cubicBezTo>
                      <a:pt x="18298" y="5139"/>
                      <a:pt x="17119" y="2568"/>
                      <a:pt x="14941" y="1175"/>
                    </a:cubicBezTo>
                    <a:cubicBezTo>
                      <a:pt x="13643" y="362"/>
                      <a:pt x="11855" y="1"/>
                      <a:pt x="101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9" name="Google Shape;6009;p48"/>
              <p:cNvSpPr/>
              <p:nvPr/>
            </p:nvSpPr>
            <p:spPr>
              <a:xfrm>
                <a:off x="6766455" y="352504"/>
                <a:ext cx="175202" cy="115514"/>
              </a:xfrm>
              <a:custGeom>
                <a:avLst/>
                <a:gdLst/>
                <a:ahLst/>
                <a:cxnLst/>
                <a:rect l="l" t="t" r="r" b="b"/>
                <a:pathLst>
                  <a:path w="5533" h="3648" extrusionOk="0">
                    <a:moveTo>
                      <a:pt x="5249" y="0"/>
                    </a:moveTo>
                    <a:cubicBezTo>
                      <a:pt x="5208" y="0"/>
                      <a:pt x="5169" y="21"/>
                      <a:pt x="5163" y="60"/>
                    </a:cubicBezTo>
                    <a:cubicBezTo>
                      <a:pt x="4985" y="1036"/>
                      <a:pt x="5175" y="2334"/>
                      <a:pt x="4044" y="2775"/>
                    </a:cubicBezTo>
                    <a:cubicBezTo>
                      <a:pt x="3670" y="2913"/>
                      <a:pt x="3291" y="2973"/>
                      <a:pt x="2914" y="2973"/>
                    </a:cubicBezTo>
                    <a:cubicBezTo>
                      <a:pt x="1997" y="2973"/>
                      <a:pt x="1088" y="2618"/>
                      <a:pt x="270" y="2179"/>
                    </a:cubicBezTo>
                    <a:cubicBezTo>
                      <a:pt x="249" y="2169"/>
                      <a:pt x="227" y="2165"/>
                      <a:pt x="206" y="2165"/>
                    </a:cubicBezTo>
                    <a:cubicBezTo>
                      <a:pt x="101" y="2165"/>
                      <a:pt x="0" y="2271"/>
                      <a:pt x="79" y="2370"/>
                    </a:cubicBezTo>
                    <a:cubicBezTo>
                      <a:pt x="660" y="3256"/>
                      <a:pt x="1652" y="3647"/>
                      <a:pt x="2662" y="3647"/>
                    </a:cubicBezTo>
                    <a:cubicBezTo>
                      <a:pt x="3227" y="3647"/>
                      <a:pt x="3798" y="3525"/>
                      <a:pt x="4306" y="3299"/>
                    </a:cubicBezTo>
                    <a:cubicBezTo>
                      <a:pt x="5449" y="2775"/>
                      <a:pt x="5532" y="1144"/>
                      <a:pt x="5342" y="84"/>
                    </a:cubicBezTo>
                    <a:cubicBezTo>
                      <a:pt x="5342" y="27"/>
                      <a:pt x="5295" y="0"/>
                      <a:pt x="52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0" name="Google Shape;6010;p48"/>
              <p:cNvSpPr/>
              <p:nvPr/>
            </p:nvSpPr>
            <p:spPr>
              <a:xfrm>
                <a:off x="6688401" y="429133"/>
                <a:ext cx="158990" cy="200376"/>
              </a:xfrm>
              <a:custGeom>
                <a:avLst/>
                <a:gdLst/>
                <a:ahLst/>
                <a:cxnLst/>
                <a:rect l="l" t="t" r="r" b="b"/>
                <a:pathLst>
                  <a:path w="5021" h="6328" extrusionOk="0">
                    <a:moveTo>
                      <a:pt x="2556" y="1"/>
                    </a:moveTo>
                    <a:cubicBezTo>
                      <a:pt x="2485" y="1"/>
                      <a:pt x="2449" y="98"/>
                      <a:pt x="2497" y="164"/>
                    </a:cubicBezTo>
                    <a:cubicBezTo>
                      <a:pt x="3461" y="1260"/>
                      <a:pt x="5021" y="2796"/>
                      <a:pt x="3497" y="4224"/>
                    </a:cubicBezTo>
                    <a:cubicBezTo>
                      <a:pt x="2937" y="4724"/>
                      <a:pt x="2128" y="5248"/>
                      <a:pt x="1425" y="5498"/>
                    </a:cubicBezTo>
                    <a:cubicBezTo>
                      <a:pt x="996" y="5665"/>
                      <a:pt x="544" y="5736"/>
                      <a:pt x="163" y="5975"/>
                    </a:cubicBezTo>
                    <a:cubicBezTo>
                      <a:pt x="0" y="6072"/>
                      <a:pt x="85" y="6328"/>
                      <a:pt x="254" y="6328"/>
                    </a:cubicBezTo>
                    <a:cubicBezTo>
                      <a:pt x="270" y="6328"/>
                      <a:pt x="288" y="6325"/>
                      <a:pt x="306" y="6320"/>
                    </a:cubicBezTo>
                    <a:cubicBezTo>
                      <a:pt x="735" y="6189"/>
                      <a:pt x="1187" y="6296"/>
                      <a:pt x="1616" y="6189"/>
                    </a:cubicBezTo>
                    <a:cubicBezTo>
                      <a:pt x="2128" y="6046"/>
                      <a:pt x="2556" y="5736"/>
                      <a:pt x="2973" y="5451"/>
                    </a:cubicBezTo>
                    <a:cubicBezTo>
                      <a:pt x="3556" y="5034"/>
                      <a:pt x="4425" y="4558"/>
                      <a:pt x="4592" y="3808"/>
                    </a:cubicBezTo>
                    <a:cubicBezTo>
                      <a:pt x="4949" y="2212"/>
                      <a:pt x="3794" y="867"/>
                      <a:pt x="2616" y="21"/>
                    </a:cubicBezTo>
                    <a:cubicBezTo>
                      <a:pt x="2594" y="7"/>
                      <a:pt x="2574" y="1"/>
                      <a:pt x="2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1" name="Google Shape;6011;p48"/>
              <p:cNvSpPr/>
              <p:nvPr/>
            </p:nvSpPr>
            <p:spPr>
              <a:xfrm>
                <a:off x="6701827" y="622700"/>
                <a:ext cx="102215" cy="193220"/>
              </a:xfrm>
              <a:custGeom>
                <a:avLst/>
                <a:gdLst/>
                <a:ahLst/>
                <a:cxnLst/>
                <a:rect l="l" t="t" r="r" b="b"/>
                <a:pathLst>
                  <a:path w="3228" h="6102" extrusionOk="0">
                    <a:moveTo>
                      <a:pt x="402" y="0"/>
                    </a:moveTo>
                    <a:cubicBezTo>
                      <a:pt x="329" y="0"/>
                      <a:pt x="255" y="2"/>
                      <a:pt x="180" y="4"/>
                    </a:cubicBezTo>
                    <a:cubicBezTo>
                      <a:pt x="49" y="16"/>
                      <a:pt x="1" y="243"/>
                      <a:pt x="156" y="266"/>
                    </a:cubicBezTo>
                    <a:cubicBezTo>
                      <a:pt x="644" y="373"/>
                      <a:pt x="1251" y="445"/>
                      <a:pt x="1715" y="624"/>
                    </a:cubicBezTo>
                    <a:cubicBezTo>
                      <a:pt x="2739" y="1016"/>
                      <a:pt x="2692" y="2278"/>
                      <a:pt x="2323" y="3076"/>
                    </a:cubicBezTo>
                    <a:cubicBezTo>
                      <a:pt x="1835" y="4172"/>
                      <a:pt x="763" y="4767"/>
                      <a:pt x="168" y="5743"/>
                    </a:cubicBezTo>
                    <a:cubicBezTo>
                      <a:pt x="73" y="5890"/>
                      <a:pt x="200" y="6101"/>
                      <a:pt x="362" y="6101"/>
                    </a:cubicBezTo>
                    <a:cubicBezTo>
                      <a:pt x="384" y="6101"/>
                      <a:pt x="407" y="6097"/>
                      <a:pt x="430" y="6088"/>
                    </a:cubicBezTo>
                    <a:cubicBezTo>
                      <a:pt x="1323" y="5791"/>
                      <a:pt x="1846" y="5755"/>
                      <a:pt x="2299" y="4850"/>
                    </a:cubicBezTo>
                    <a:cubicBezTo>
                      <a:pt x="2680" y="4053"/>
                      <a:pt x="3228" y="3160"/>
                      <a:pt x="3144" y="2231"/>
                    </a:cubicBezTo>
                    <a:cubicBezTo>
                      <a:pt x="3008" y="586"/>
                      <a:pt x="1888" y="0"/>
                      <a:pt x="4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2" name="Google Shape;6012;p48"/>
              <p:cNvSpPr/>
              <p:nvPr/>
            </p:nvSpPr>
            <p:spPr>
              <a:xfrm>
                <a:off x="6720636" y="794893"/>
                <a:ext cx="103386" cy="182454"/>
              </a:xfrm>
              <a:custGeom>
                <a:avLst/>
                <a:gdLst/>
                <a:ahLst/>
                <a:cxnLst/>
                <a:rect l="l" t="t" r="r" b="b"/>
                <a:pathLst>
                  <a:path w="3265" h="5762" extrusionOk="0">
                    <a:moveTo>
                      <a:pt x="1736" y="0"/>
                    </a:moveTo>
                    <a:cubicBezTo>
                      <a:pt x="1545" y="0"/>
                      <a:pt x="1352" y="30"/>
                      <a:pt x="1169" y="67"/>
                    </a:cubicBezTo>
                    <a:cubicBezTo>
                      <a:pt x="1019" y="102"/>
                      <a:pt x="231" y="461"/>
                      <a:pt x="161" y="461"/>
                    </a:cubicBezTo>
                    <a:cubicBezTo>
                      <a:pt x="159" y="461"/>
                      <a:pt x="158" y="461"/>
                      <a:pt x="157" y="460"/>
                    </a:cubicBezTo>
                    <a:cubicBezTo>
                      <a:pt x="136" y="447"/>
                      <a:pt x="117" y="441"/>
                      <a:pt x="99" y="441"/>
                    </a:cubicBezTo>
                    <a:cubicBezTo>
                      <a:pt x="36" y="441"/>
                      <a:pt x="1" y="514"/>
                      <a:pt x="38" y="579"/>
                    </a:cubicBezTo>
                    <a:cubicBezTo>
                      <a:pt x="50" y="615"/>
                      <a:pt x="74" y="662"/>
                      <a:pt x="98" y="722"/>
                    </a:cubicBezTo>
                    <a:cubicBezTo>
                      <a:pt x="116" y="768"/>
                      <a:pt x="163" y="786"/>
                      <a:pt x="205" y="786"/>
                    </a:cubicBezTo>
                    <a:cubicBezTo>
                      <a:pt x="218" y="786"/>
                      <a:pt x="230" y="784"/>
                      <a:pt x="240" y="781"/>
                    </a:cubicBezTo>
                    <a:cubicBezTo>
                      <a:pt x="696" y="659"/>
                      <a:pt x="1253" y="392"/>
                      <a:pt x="1734" y="392"/>
                    </a:cubicBezTo>
                    <a:cubicBezTo>
                      <a:pt x="2145" y="392"/>
                      <a:pt x="2501" y="587"/>
                      <a:pt x="2693" y="1234"/>
                    </a:cubicBezTo>
                    <a:cubicBezTo>
                      <a:pt x="2895" y="1889"/>
                      <a:pt x="2717" y="2758"/>
                      <a:pt x="2443" y="3377"/>
                    </a:cubicBezTo>
                    <a:cubicBezTo>
                      <a:pt x="2098" y="4127"/>
                      <a:pt x="1419" y="4782"/>
                      <a:pt x="1145" y="5544"/>
                    </a:cubicBezTo>
                    <a:cubicBezTo>
                      <a:pt x="1099" y="5664"/>
                      <a:pt x="1210" y="5762"/>
                      <a:pt x="1317" y="5762"/>
                    </a:cubicBezTo>
                    <a:cubicBezTo>
                      <a:pt x="1349" y="5762"/>
                      <a:pt x="1380" y="5753"/>
                      <a:pt x="1407" y="5734"/>
                    </a:cubicBezTo>
                    <a:cubicBezTo>
                      <a:pt x="1681" y="5580"/>
                      <a:pt x="1955" y="5592"/>
                      <a:pt x="2205" y="5353"/>
                    </a:cubicBezTo>
                    <a:cubicBezTo>
                      <a:pt x="2491" y="5080"/>
                      <a:pt x="2693" y="4627"/>
                      <a:pt x="2848" y="4282"/>
                    </a:cubicBezTo>
                    <a:cubicBezTo>
                      <a:pt x="3253" y="3341"/>
                      <a:pt x="3265" y="2555"/>
                      <a:pt x="3193" y="1555"/>
                    </a:cubicBezTo>
                    <a:cubicBezTo>
                      <a:pt x="3146" y="948"/>
                      <a:pt x="2872" y="365"/>
                      <a:pt x="2264" y="103"/>
                    </a:cubicBezTo>
                    <a:cubicBezTo>
                      <a:pt x="2096" y="27"/>
                      <a:pt x="1917" y="0"/>
                      <a:pt x="17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3" name="Google Shape;6013;p48"/>
              <p:cNvSpPr/>
              <p:nvPr/>
            </p:nvSpPr>
            <p:spPr>
              <a:xfrm>
                <a:off x="6932189" y="1029339"/>
                <a:ext cx="214594" cy="86097"/>
              </a:xfrm>
              <a:custGeom>
                <a:avLst/>
                <a:gdLst/>
                <a:ahLst/>
                <a:cxnLst/>
                <a:rect l="l" t="t" r="r" b="b"/>
                <a:pathLst>
                  <a:path w="6777" h="2719" extrusionOk="0">
                    <a:moveTo>
                      <a:pt x="3358" y="1"/>
                    </a:moveTo>
                    <a:cubicBezTo>
                      <a:pt x="3260" y="1"/>
                      <a:pt x="3161" y="7"/>
                      <a:pt x="3061" y="21"/>
                    </a:cubicBezTo>
                    <a:cubicBezTo>
                      <a:pt x="1787" y="176"/>
                      <a:pt x="1" y="986"/>
                      <a:pt x="24" y="2474"/>
                    </a:cubicBezTo>
                    <a:cubicBezTo>
                      <a:pt x="24" y="2541"/>
                      <a:pt x="86" y="2590"/>
                      <a:pt x="143" y="2590"/>
                    </a:cubicBezTo>
                    <a:cubicBezTo>
                      <a:pt x="177" y="2590"/>
                      <a:pt x="209" y="2573"/>
                      <a:pt x="227" y="2533"/>
                    </a:cubicBezTo>
                    <a:cubicBezTo>
                      <a:pt x="705" y="1549"/>
                      <a:pt x="1988" y="469"/>
                      <a:pt x="3235" y="469"/>
                    </a:cubicBezTo>
                    <a:cubicBezTo>
                      <a:pt x="3511" y="469"/>
                      <a:pt x="3785" y="522"/>
                      <a:pt x="4049" y="640"/>
                    </a:cubicBezTo>
                    <a:cubicBezTo>
                      <a:pt x="5025" y="1093"/>
                      <a:pt x="5692" y="2129"/>
                      <a:pt x="6549" y="2700"/>
                    </a:cubicBezTo>
                    <a:cubicBezTo>
                      <a:pt x="6568" y="2713"/>
                      <a:pt x="6588" y="2718"/>
                      <a:pt x="6607" y="2718"/>
                    </a:cubicBezTo>
                    <a:cubicBezTo>
                      <a:pt x="6697" y="2718"/>
                      <a:pt x="6777" y="2600"/>
                      <a:pt x="6728" y="2521"/>
                    </a:cubicBezTo>
                    <a:cubicBezTo>
                      <a:pt x="6003" y="1407"/>
                      <a:pt x="4789" y="1"/>
                      <a:pt x="3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4" name="Google Shape;6014;p48"/>
              <p:cNvSpPr/>
              <p:nvPr/>
            </p:nvSpPr>
            <p:spPr>
              <a:xfrm>
                <a:off x="7124457" y="1025982"/>
                <a:ext cx="223555" cy="99998"/>
              </a:xfrm>
              <a:custGeom>
                <a:avLst/>
                <a:gdLst/>
                <a:ahLst/>
                <a:cxnLst/>
                <a:rect l="l" t="t" r="r" b="b"/>
                <a:pathLst>
                  <a:path w="7060" h="3158" extrusionOk="0">
                    <a:moveTo>
                      <a:pt x="3877" y="0"/>
                    </a:moveTo>
                    <a:cubicBezTo>
                      <a:pt x="3368" y="0"/>
                      <a:pt x="2827" y="87"/>
                      <a:pt x="2227" y="258"/>
                    </a:cubicBezTo>
                    <a:cubicBezTo>
                      <a:pt x="1668" y="425"/>
                      <a:pt x="632" y="699"/>
                      <a:pt x="322" y="1222"/>
                    </a:cubicBezTo>
                    <a:cubicBezTo>
                      <a:pt x="1" y="1758"/>
                      <a:pt x="394" y="2485"/>
                      <a:pt x="513" y="3044"/>
                    </a:cubicBezTo>
                    <a:cubicBezTo>
                      <a:pt x="537" y="3123"/>
                      <a:pt x="593" y="3157"/>
                      <a:pt x="648" y="3157"/>
                    </a:cubicBezTo>
                    <a:cubicBezTo>
                      <a:pt x="727" y="3157"/>
                      <a:pt x="806" y="3089"/>
                      <a:pt x="799" y="2985"/>
                    </a:cubicBezTo>
                    <a:cubicBezTo>
                      <a:pt x="680" y="2115"/>
                      <a:pt x="858" y="1473"/>
                      <a:pt x="1715" y="996"/>
                    </a:cubicBezTo>
                    <a:cubicBezTo>
                      <a:pt x="2144" y="758"/>
                      <a:pt x="2787" y="675"/>
                      <a:pt x="3263" y="580"/>
                    </a:cubicBezTo>
                    <a:cubicBezTo>
                      <a:pt x="3515" y="536"/>
                      <a:pt x="3768" y="510"/>
                      <a:pt x="4017" y="510"/>
                    </a:cubicBezTo>
                    <a:cubicBezTo>
                      <a:pt x="4510" y="510"/>
                      <a:pt x="4992" y="608"/>
                      <a:pt x="5442" y="853"/>
                    </a:cubicBezTo>
                    <a:cubicBezTo>
                      <a:pt x="5894" y="1103"/>
                      <a:pt x="6252" y="1401"/>
                      <a:pt x="6764" y="1520"/>
                    </a:cubicBezTo>
                    <a:cubicBezTo>
                      <a:pt x="6777" y="1525"/>
                      <a:pt x="6790" y="1527"/>
                      <a:pt x="6804" y="1527"/>
                    </a:cubicBezTo>
                    <a:cubicBezTo>
                      <a:pt x="6935" y="1527"/>
                      <a:pt x="7060" y="1332"/>
                      <a:pt x="6930" y="1234"/>
                    </a:cubicBezTo>
                    <a:cubicBezTo>
                      <a:pt x="5900" y="399"/>
                      <a:pt x="4964" y="0"/>
                      <a:pt x="38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5" name="Google Shape;6015;p48"/>
              <p:cNvSpPr/>
              <p:nvPr/>
            </p:nvSpPr>
            <p:spPr>
              <a:xfrm>
                <a:off x="7290349" y="924528"/>
                <a:ext cx="197590" cy="153354"/>
              </a:xfrm>
              <a:custGeom>
                <a:avLst/>
                <a:gdLst/>
                <a:ahLst/>
                <a:cxnLst/>
                <a:rect l="l" t="t" r="r" b="b"/>
                <a:pathLst>
                  <a:path w="6240" h="4843" extrusionOk="0">
                    <a:moveTo>
                      <a:pt x="3654" y="1"/>
                    </a:moveTo>
                    <a:cubicBezTo>
                      <a:pt x="2688" y="1"/>
                      <a:pt x="1764" y="317"/>
                      <a:pt x="1108" y="1140"/>
                    </a:cubicBezTo>
                    <a:cubicBezTo>
                      <a:pt x="155" y="2319"/>
                      <a:pt x="1" y="4129"/>
                      <a:pt x="1608" y="4831"/>
                    </a:cubicBezTo>
                    <a:cubicBezTo>
                      <a:pt x="1628" y="4839"/>
                      <a:pt x="1649" y="4843"/>
                      <a:pt x="1669" y="4843"/>
                    </a:cubicBezTo>
                    <a:cubicBezTo>
                      <a:pt x="1807" y="4843"/>
                      <a:pt x="1935" y="4685"/>
                      <a:pt x="1810" y="4581"/>
                    </a:cubicBezTo>
                    <a:cubicBezTo>
                      <a:pt x="1584" y="4403"/>
                      <a:pt x="1251" y="3664"/>
                      <a:pt x="1167" y="3450"/>
                    </a:cubicBezTo>
                    <a:cubicBezTo>
                      <a:pt x="858" y="2629"/>
                      <a:pt x="1227" y="1902"/>
                      <a:pt x="1822" y="1307"/>
                    </a:cubicBezTo>
                    <a:cubicBezTo>
                      <a:pt x="2286" y="829"/>
                      <a:pt x="2862" y="695"/>
                      <a:pt x="3474" y="695"/>
                    </a:cubicBezTo>
                    <a:cubicBezTo>
                      <a:pt x="4246" y="695"/>
                      <a:pt x="5075" y="907"/>
                      <a:pt x="5809" y="907"/>
                    </a:cubicBezTo>
                    <a:cubicBezTo>
                      <a:pt x="5870" y="907"/>
                      <a:pt x="5930" y="905"/>
                      <a:pt x="5989" y="902"/>
                    </a:cubicBezTo>
                    <a:cubicBezTo>
                      <a:pt x="6132" y="890"/>
                      <a:pt x="6239" y="664"/>
                      <a:pt x="6073" y="569"/>
                    </a:cubicBezTo>
                    <a:cubicBezTo>
                      <a:pt x="5328" y="230"/>
                      <a:pt x="4476" y="1"/>
                      <a:pt x="36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6" name="Google Shape;6016;p48"/>
              <p:cNvSpPr/>
              <p:nvPr/>
            </p:nvSpPr>
            <p:spPr>
              <a:xfrm>
                <a:off x="7424956" y="779947"/>
                <a:ext cx="165513" cy="172543"/>
              </a:xfrm>
              <a:custGeom>
                <a:avLst/>
                <a:gdLst/>
                <a:ahLst/>
                <a:cxnLst/>
                <a:rect l="l" t="t" r="r" b="b"/>
                <a:pathLst>
                  <a:path w="5227" h="5449" extrusionOk="0">
                    <a:moveTo>
                      <a:pt x="3531" y="0"/>
                    </a:moveTo>
                    <a:cubicBezTo>
                      <a:pt x="3029" y="0"/>
                      <a:pt x="2532" y="67"/>
                      <a:pt x="2084" y="241"/>
                    </a:cubicBezTo>
                    <a:cubicBezTo>
                      <a:pt x="1322" y="539"/>
                      <a:pt x="917" y="1242"/>
                      <a:pt x="524" y="1908"/>
                    </a:cubicBezTo>
                    <a:cubicBezTo>
                      <a:pt x="167" y="2539"/>
                      <a:pt x="0" y="3016"/>
                      <a:pt x="95" y="3754"/>
                    </a:cubicBezTo>
                    <a:cubicBezTo>
                      <a:pt x="214" y="4563"/>
                      <a:pt x="786" y="4980"/>
                      <a:pt x="1417" y="5409"/>
                    </a:cubicBezTo>
                    <a:cubicBezTo>
                      <a:pt x="1452" y="5436"/>
                      <a:pt x="1486" y="5448"/>
                      <a:pt x="1518" y="5448"/>
                    </a:cubicBezTo>
                    <a:cubicBezTo>
                      <a:pt x="1633" y="5448"/>
                      <a:pt x="1704" y="5286"/>
                      <a:pt x="1619" y="5183"/>
                    </a:cubicBezTo>
                    <a:cubicBezTo>
                      <a:pt x="1191" y="4635"/>
                      <a:pt x="679" y="4206"/>
                      <a:pt x="667" y="3444"/>
                    </a:cubicBezTo>
                    <a:cubicBezTo>
                      <a:pt x="655" y="2837"/>
                      <a:pt x="965" y="2373"/>
                      <a:pt x="1274" y="1861"/>
                    </a:cubicBezTo>
                    <a:cubicBezTo>
                      <a:pt x="2167" y="408"/>
                      <a:pt x="3608" y="789"/>
                      <a:pt x="5072" y="515"/>
                    </a:cubicBezTo>
                    <a:cubicBezTo>
                      <a:pt x="5227" y="480"/>
                      <a:pt x="5227" y="194"/>
                      <a:pt x="5072" y="170"/>
                    </a:cubicBezTo>
                    <a:cubicBezTo>
                      <a:pt x="4586" y="73"/>
                      <a:pt x="4056" y="0"/>
                      <a:pt x="35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7" name="Google Shape;6017;p48"/>
              <p:cNvSpPr/>
              <p:nvPr/>
            </p:nvSpPr>
            <p:spPr>
              <a:xfrm>
                <a:off x="7496962" y="576089"/>
                <a:ext cx="103323" cy="211364"/>
              </a:xfrm>
              <a:custGeom>
                <a:avLst/>
                <a:gdLst/>
                <a:ahLst/>
                <a:cxnLst/>
                <a:rect l="l" t="t" r="r" b="b"/>
                <a:pathLst>
                  <a:path w="3263" h="6675" extrusionOk="0">
                    <a:moveTo>
                      <a:pt x="2989" y="0"/>
                    </a:moveTo>
                    <a:cubicBezTo>
                      <a:pt x="1381" y="12"/>
                      <a:pt x="0" y="2131"/>
                      <a:pt x="24" y="3584"/>
                    </a:cubicBezTo>
                    <a:cubicBezTo>
                      <a:pt x="58" y="5087"/>
                      <a:pt x="366" y="6674"/>
                      <a:pt x="2103" y="6674"/>
                    </a:cubicBezTo>
                    <a:cubicBezTo>
                      <a:pt x="2210" y="6674"/>
                      <a:pt x="2323" y="6668"/>
                      <a:pt x="2441" y="6656"/>
                    </a:cubicBezTo>
                    <a:cubicBezTo>
                      <a:pt x="2512" y="6632"/>
                      <a:pt x="2560" y="6501"/>
                      <a:pt x="2453" y="6477"/>
                    </a:cubicBezTo>
                    <a:cubicBezTo>
                      <a:pt x="1489" y="6191"/>
                      <a:pt x="738" y="5906"/>
                      <a:pt x="607" y="4751"/>
                    </a:cubicBezTo>
                    <a:cubicBezTo>
                      <a:pt x="560" y="4298"/>
                      <a:pt x="607" y="3572"/>
                      <a:pt x="727" y="3155"/>
                    </a:cubicBezTo>
                    <a:cubicBezTo>
                      <a:pt x="977" y="2262"/>
                      <a:pt x="2203" y="762"/>
                      <a:pt x="3084" y="357"/>
                    </a:cubicBezTo>
                    <a:cubicBezTo>
                      <a:pt x="3263" y="262"/>
                      <a:pt x="3167" y="0"/>
                      <a:pt x="29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8" name="Google Shape;6018;p48"/>
              <p:cNvSpPr/>
              <p:nvPr/>
            </p:nvSpPr>
            <p:spPr>
              <a:xfrm>
                <a:off x="7456241" y="400571"/>
                <a:ext cx="133120" cy="187868"/>
              </a:xfrm>
              <a:custGeom>
                <a:avLst/>
                <a:gdLst/>
                <a:ahLst/>
                <a:cxnLst/>
                <a:rect l="l" t="t" r="r" b="b"/>
                <a:pathLst>
                  <a:path w="4204" h="5933" extrusionOk="0">
                    <a:moveTo>
                      <a:pt x="1412" y="0"/>
                    </a:moveTo>
                    <a:cubicBezTo>
                      <a:pt x="1391" y="0"/>
                      <a:pt x="1369" y="6"/>
                      <a:pt x="1346" y="19"/>
                    </a:cubicBezTo>
                    <a:cubicBezTo>
                      <a:pt x="834" y="304"/>
                      <a:pt x="691" y="1102"/>
                      <a:pt x="500" y="1590"/>
                    </a:cubicBezTo>
                    <a:cubicBezTo>
                      <a:pt x="167" y="2471"/>
                      <a:pt x="0" y="3221"/>
                      <a:pt x="203" y="4138"/>
                    </a:cubicBezTo>
                    <a:cubicBezTo>
                      <a:pt x="322" y="4722"/>
                      <a:pt x="679" y="5400"/>
                      <a:pt x="1191" y="5722"/>
                    </a:cubicBezTo>
                    <a:cubicBezTo>
                      <a:pt x="1449" y="5879"/>
                      <a:pt x="1798" y="5932"/>
                      <a:pt x="2175" y="5932"/>
                    </a:cubicBezTo>
                    <a:cubicBezTo>
                      <a:pt x="2826" y="5932"/>
                      <a:pt x="3559" y="5774"/>
                      <a:pt x="4048" y="5722"/>
                    </a:cubicBezTo>
                    <a:cubicBezTo>
                      <a:pt x="4144" y="5710"/>
                      <a:pt x="4203" y="5531"/>
                      <a:pt x="4072" y="5507"/>
                    </a:cubicBezTo>
                    <a:cubicBezTo>
                      <a:pt x="3394" y="5424"/>
                      <a:pt x="2608" y="5519"/>
                      <a:pt x="1965" y="5376"/>
                    </a:cubicBezTo>
                    <a:cubicBezTo>
                      <a:pt x="1155" y="5186"/>
                      <a:pt x="798" y="4531"/>
                      <a:pt x="762" y="3709"/>
                    </a:cubicBezTo>
                    <a:cubicBezTo>
                      <a:pt x="739" y="2936"/>
                      <a:pt x="1012" y="2328"/>
                      <a:pt x="1179" y="1614"/>
                    </a:cubicBezTo>
                    <a:cubicBezTo>
                      <a:pt x="1251" y="1316"/>
                      <a:pt x="1286" y="483"/>
                      <a:pt x="1489" y="209"/>
                    </a:cubicBezTo>
                    <a:cubicBezTo>
                      <a:pt x="1567" y="121"/>
                      <a:pt x="1508" y="0"/>
                      <a:pt x="14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9" name="Google Shape;6019;p48"/>
              <p:cNvSpPr/>
              <p:nvPr/>
            </p:nvSpPr>
            <p:spPr>
              <a:xfrm>
                <a:off x="7324674" y="287623"/>
                <a:ext cx="165513" cy="167413"/>
              </a:xfrm>
              <a:custGeom>
                <a:avLst/>
                <a:gdLst/>
                <a:ahLst/>
                <a:cxnLst/>
                <a:rect l="l" t="t" r="r" b="b"/>
                <a:pathLst>
                  <a:path w="5227" h="5287" extrusionOk="0">
                    <a:moveTo>
                      <a:pt x="188" y="1"/>
                    </a:moveTo>
                    <a:cubicBezTo>
                      <a:pt x="100" y="1"/>
                      <a:pt x="10" y="90"/>
                      <a:pt x="36" y="192"/>
                    </a:cubicBezTo>
                    <a:cubicBezTo>
                      <a:pt x="214" y="1038"/>
                      <a:pt x="0" y="2026"/>
                      <a:pt x="95" y="2907"/>
                    </a:cubicBezTo>
                    <a:cubicBezTo>
                      <a:pt x="167" y="3574"/>
                      <a:pt x="429" y="4252"/>
                      <a:pt x="941" y="4717"/>
                    </a:cubicBezTo>
                    <a:cubicBezTo>
                      <a:pt x="1414" y="5135"/>
                      <a:pt x="1907" y="5286"/>
                      <a:pt x="2405" y="5286"/>
                    </a:cubicBezTo>
                    <a:cubicBezTo>
                      <a:pt x="3312" y="5286"/>
                      <a:pt x="4240" y="4786"/>
                      <a:pt x="5108" y="4479"/>
                    </a:cubicBezTo>
                    <a:cubicBezTo>
                      <a:pt x="5215" y="4455"/>
                      <a:pt x="5227" y="4252"/>
                      <a:pt x="5096" y="4228"/>
                    </a:cubicBezTo>
                    <a:cubicBezTo>
                      <a:pt x="5036" y="4210"/>
                      <a:pt x="4972" y="4202"/>
                      <a:pt x="4906" y="4202"/>
                    </a:cubicBezTo>
                    <a:cubicBezTo>
                      <a:pt x="4550" y="4202"/>
                      <a:pt x="4119" y="4434"/>
                      <a:pt x="3798" y="4514"/>
                    </a:cubicBezTo>
                    <a:cubicBezTo>
                      <a:pt x="3420" y="4606"/>
                      <a:pt x="3015" y="4680"/>
                      <a:pt x="2628" y="4680"/>
                    </a:cubicBezTo>
                    <a:cubicBezTo>
                      <a:pt x="1955" y="4680"/>
                      <a:pt x="1331" y="4457"/>
                      <a:pt x="976" y="3717"/>
                    </a:cubicBezTo>
                    <a:cubicBezTo>
                      <a:pt x="583" y="2943"/>
                      <a:pt x="798" y="2097"/>
                      <a:pt x="691" y="1276"/>
                    </a:cubicBezTo>
                    <a:cubicBezTo>
                      <a:pt x="631" y="847"/>
                      <a:pt x="607" y="359"/>
                      <a:pt x="286" y="49"/>
                    </a:cubicBezTo>
                    <a:cubicBezTo>
                      <a:pt x="258" y="15"/>
                      <a:pt x="223" y="1"/>
                      <a:pt x="1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0" name="Google Shape;6020;p48"/>
              <p:cNvSpPr/>
              <p:nvPr/>
            </p:nvSpPr>
            <p:spPr>
              <a:xfrm>
                <a:off x="7168946" y="228600"/>
                <a:ext cx="161776" cy="128117"/>
              </a:xfrm>
              <a:custGeom>
                <a:avLst/>
                <a:gdLst/>
                <a:ahLst/>
                <a:cxnLst/>
                <a:rect l="l" t="t" r="r" b="b"/>
                <a:pathLst>
                  <a:path w="5109" h="4046" extrusionOk="0">
                    <a:moveTo>
                      <a:pt x="338" y="1"/>
                    </a:moveTo>
                    <a:cubicBezTo>
                      <a:pt x="278" y="1"/>
                      <a:pt x="221" y="34"/>
                      <a:pt x="203" y="104"/>
                    </a:cubicBezTo>
                    <a:cubicBezTo>
                      <a:pt x="1" y="925"/>
                      <a:pt x="596" y="1949"/>
                      <a:pt x="1001" y="2652"/>
                    </a:cubicBezTo>
                    <a:cubicBezTo>
                      <a:pt x="1334" y="3283"/>
                      <a:pt x="1811" y="3818"/>
                      <a:pt x="2549" y="3961"/>
                    </a:cubicBezTo>
                    <a:cubicBezTo>
                      <a:pt x="2777" y="4011"/>
                      <a:pt x="3024" y="4046"/>
                      <a:pt x="3270" y="4046"/>
                    </a:cubicBezTo>
                    <a:cubicBezTo>
                      <a:pt x="3665" y="4046"/>
                      <a:pt x="4057" y="3956"/>
                      <a:pt x="4358" y="3699"/>
                    </a:cubicBezTo>
                    <a:cubicBezTo>
                      <a:pt x="4823" y="3295"/>
                      <a:pt x="5109" y="2640"/>
                      <a:pt x="4906" y="2032"/>
                    </a:cubicBezTo>
                    <a:cubicBezTo>
                      <a:pt x="4898" y="2001"/>
                      <a:pt x="4874" y="1985"/>
                      <a:pt x="4852" y="1985"/>
                    </a:cubicBezTo>
                    <a:cubicBezTo>
                      <a:pt x="4841" y="1985"/>
                      <a:pt x="4831" y="1989"/>
                      <a:pt x="4823" y="1997"/>
                    </a:cubicBezTo>
                    <a:cubicBezTo>
                      <a:pt x="4787" y="2032"/>
                      <a:pt x="4763" y="2044"/>
                      <a:pt x="4728" y="2068"/>
                    </a:cubicBezTo>
                    <a:cubicBezTo>
                      <a:pt x="4681" y="2133"/>
                      <a:pt x="4707" y="2191"/>
                      <a:pt x="4743" y="2191"/>
                    </a:cubicBezTo>
                    <a:cubicBezTo>
                      <a:pt x="4753" y="2191"/>
                      <a:pt x="4765" y="2186"/>
                      <a:pt x="4775" y="2175"/>
                    </a:cubicBezTo>
                    <a:lnTo>
                      <a:pt x="4775" y="2175"/>
                    </a:lnTo>
                    <a:cubicBezTo>
                      <a:pt x="4811" y="2306"/>
                      <a:pt x="4811" y="2425"/>
                      <a:pt x="4751" y="2544"/>
                    </a:cubicBezTo>
                    <a:cubicBezTo>
                      <a:pt x="4692" y="2771"/>
                      <a:pt x="4585" y="2985"/>
                      <a:pt x="4418" y="3175"/>
                    </a:cubicBezTo>
                    <a:cubicBezTo>
                      <a:pt x="4180" y="3425"/>
                      <a:pt x="3858" y="3580"/>
                      <a:pt x="3513" y="3592"/>
                    </a:cubicBezTo>
                    <a:cubicBezTo>
                      <a:pt x="3473" y="3594"/>
                      <a:pt x="3433" y="3595"/>
                      <a:pt x="3393" y="3595"/>
                    </a:cubicBezTo>
                    <a:cubicBezTo>
                      <a:pt x="2858" y="3595"/>
                      <a:pt x="2308" y="3445"/>
                      <a:pt x="1953" y="3068"/>
                    </a:cubicBezTo>
                    <a:cubicBezTo>
                      <a:pt x="1215" y="2342"/>
                      <a:pt x="846" y="1056"/>
                      <a:pt x="489" y="104"/>
                    </a:cubicBezTo>
                    <a:cubicBezTo>
                      <a:pt x="465" y="37"/>
                      <a:pt x="400"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1" name="Google Shape;6021;p48"/>
              <p:cNvSpPr/>
              <p:nvPr/>
            </p:nvSpPr>
            <p:spPr>
              <a:xfrm>
                <a:off x="7017019" y="240918"/>
                <a:ext cx="170738" cy="92588"/>
              </a:xfrm>
              <a:custGeom>
                <a:avLst/>
                <a:gdLst/>
                <a:ahLst/>
                <a:cxnLst/>
                <a:rect l="l" t="t" r="r" b="b"/>
                <a:pathLst>
                  <a:path w="5392" h="2924" extrusionOk="0">
                    <a:moveTo>
                      <a:pt x="5268" y="1"/>
                    </a:moveTo>
                    <a:cubicBezTo>
                      <a:pt x="5238" y="1"/>
                      <a:pt x="5206" y="14"/>
                      <a:pt x="5180" y="48"/>
                    </a:cubicBezTo>
                    <a:cubicBezTo>
                      <a:pt x="4680" y="762"/>
                      <a:pt x="4156" y="1798"/>
                      <a:pt x="3322" y="2155"/>
                    </a:cubicBezTo>
                    <a:cubicBezTo>
                      <a:pt x="3120" y="2242"/>
                      <a:pt x="2886" y="2287"/>
                      <a:pt x="2650" y="2287"/>
                    </a:cubicBezTo>
                    <a:cubicBezTo>
                      <a:pt x="2234" y="2287"/>
                      <a:pt x="1810" y="2145"/>
                      <a:pt x="1536" y="1834"/>
                    </a:cubicBezTo>
                    <a:cubicBezTo>
                      <a:pt x="1358" y="1643"/>
                      <a:pt x="1286" y="1358"/>
                      <a:pt x="1108" y="1167"/>
                    </a:cubicBezTo>
                    <a:cubicBezTo>
                      <a:pt x="894" y="941"/>
                      <a:pt x="679" y="834"/>
                      <a:pt x="513" y="536"/>
                    </a:cubicBezTo>
                    <a:cubicBezTo>
                      <a:pt x="470" y="467"/>
                      <a:pt x="397" y="434"/>
                      <a:pt x="324" y="434"/>
                    </a:cubicBezTo>
                    <a:cubicBezTo>
                      <a:pt x="234" y="434"/>
                      <a:pt x="146" y="485"/>
                      <a:pt x="120" y="584"/>
                    </a:cubicBezTo>
                    <a:cubicBezTo>
                      <a:pt x="1" y="1179"/>
                      <a:pt x="513" y="1715"/>
                      <a:pt x="894" y="2108"/>
                    </a:cubicBezTo>
                    <a:cubicBezTo>
                      <a:pt x="1324" y="2582"/>
                      <a:pt x="1928" y="2924"/>
                      <a:pt x="2574" y="2924"/>
                    </a:cubicBezTo>
                    <a:cubicBezTo>
                      <a:pt x="2625" y="2924"/>
                      <a:pt x="2676" y="2922"/>
                      <a:pt x="2727" y="2917"/>
                    </a:cubicBezTo>
                    <a:cubicBezTo>
                      <a:pt x="4323" y="2751"/>
                      <a:pt x="4739" y="1358"/>
                      <a:pt x="5358" y="131"/>
                    </a:cubicBezTo>
                    <a:cubicBezTo>
                      <a:pt x="5391" y="66"/>
                      <a:pt x="5334" y="1"/>
                      <a:pt x="5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2" name="Google Shape;6022;p48"/>
              <p:cNvSpPr/>
              <p:nvPr/>
            </p:nvSpPr>
            <p:spPr>
              <a:xfrm>
                <a:off x="6909232" y="261721"/>
                <a:ext cx="129320" cy="125710"/>
              </a:xfrm>
              <a:custGeom>
                <a:avLst/>
                <a:gdLst/>
                <a:ahLst/>
                <a:cxnLst/>
                <a:rect l="l" t="t" r="r" b="b"/>
                <a:pathLst>
                  <a:path w="4084" h="3970" extrusionOk="0">
                    <a:moveTo>
                      <a:pt x="3602" y="1"/>
                    </a:moveTo>
                    <a:cubicBezTo>
                      <a:pt x="3554" y="1"/>
                      <a:pt x="3511" y="25"/>
                      <a:pt x="3500" y="70"/>
                    </a:cubicBezTo>
                    <a:cubicBezTo>
                      <a:pt x="3440" y="415"/>
                      <a:pt x="3631" y="725"/>
                      <a:pt x="3643" y="1082"/>
                    </a:cubicBezTo>
                    <a:cubicBezTo>
                      <a:pt x="3667" y="1606"/>
                      <a:pt x="3678" y="2427"/>
                      <a:pt x="3405" y="2868"/>
                    </a:cubicBezTo>
                    <a:cubicBezTo>
                      <a:pt x="3170" y="3254"/>
                      <a:pt x="2819" y="3393"/>
                      <a:pt x="2426" y="3393"/>
                    </a:cubicBezTo>
                    <a:cubicBezTo>
                      <a:pt x="1682" y="3393"/>
                      <a:pt x="792" y="2891"/>
                      <a:pt x="285" y="2618"/>
                    </a:cubicBezTo>
                    <a:cubicBezTo>
                      <a:pt x="257" y="2605"/>
                      <a:pt x="229" y="2599"/>
                      <a:pt x="203" y="2599"/>
                    </a:cubicBezTo>
                    <a:cubicBezTo>
                      <a:pt x="85" y="2599"/>
                      <a:pt x="1" y="2717"/>
                      <a:pt x="59" y="2844"/>
                    </a:cubicBezTo>
                    <a:cubicBezTo>
                      <a:pt x="444" y="3534"/>
                      <a:pt x="1331" y="3969"/>
                      <a:pt x="2186" y="3969"/>
                    </a:cubicBezTo>
                    <a:cubicBezTo>
                      <a:pt x="2600" y="3969"/>
                      <a:pt x="3007" y="3867"/>
                      <a:pt x="3345" y="3642"/>
                    </a:cubicBezTo>
                    <a:cubicBezTo>
                      <a:pt x="3845" y="3320"/>
                      <a:pt x="4024" y="2737"/>
                      <a:pt x="4048" y="2189"/>
                    </a:cubicBezTo>
                    <a:cubicBezTo>
                      <a:pt x="4059" y="1772"/>
                      <a:pt x="4083" y="1296"/>
                      <a:pt x="4036" y="879"/>
                    </a:cubicBezTo>
                    <a:cubicBezTo>
                      <a:pt x="3988" y="570"/>
                      <a:pt x="3797" y="391"/>
                      <a:pt x="3738" y="93"/>
                    </a:cubicBezTo>
                    <a:cubicBezTo>
                      <a:pt x="3713" y="31"/>
                      <a:pt x="3654" y="1"/>
                      <a:pt x="36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3" name="Google Shape;6023;p48"/>
              <p:cNvSpPr/>
              <p:nvPr/>
            </p:nvSpPr>
            <p:spPr>
              <a:xfrm>
                <a:off x="7090164" y="649773"/>
                <a:ext cx="33470" cy="41893"/>
              </a:xfrm>
              <a:custGeom>
                <a:avLst/>
                <a:gdLst/>
                <a:ahLst/>
                <a:cxnLst/>
                <a:rect l="l" t="t" r="r" b="b"/>
                <a:pathLst>
                  <a:path w="1057" h="1323" extrusionOk="0">
                    <a:moveTo>
                      <a:pt x="355" y="0"/>
                    </a:moveTo>
                    <a:cubicBezTo>
                      <a:pt x="126" y="0"/>
                      <a:pt x="0" y="254"/>
                      <a:pt x="0" y="471"/>
                    </a:cubicBezTo>
                    <a:cubicBezTo>
                      <a:pt x="0" y="523"/>
                      <a:pt x="8" y="580"/>
                      <a:pt x="24" y="637"/>
                    </a:cubicBezTo>
                    <a:lnTo>
                      <a:pt x="24" y="637"/>
                    </a:lnTo>
                    <a:cubicBezTo>
                      <a:pt x="35" y="948"/>
                      <a:pt x="193" y="1323"/>
                      <a:pt x="500" y="1323"/>
                    </a:cubicBezTo>
                    <a:cubicBezTo>
                      <a:pt x="523" y="1323"/>
                      <a:pt x="547" y="1321"/>
                      <a:pt x="572" y="1316"/>
                    </a:cubicBezTo>
                    <a:cubicBezTo>
                      <a:pt x="682" y="1295"/>
                      <a:pt x="764" y="1233"/>
                      <a:pt x="823" y="1150"/>
                    </a:cubicBezTo>
                    <a:lnTo>
                      <a:pt x="823" y="1150"/>
                    </a:lnTo>
                    <a:cubicBezTo>
                      <a:pt x="942" y="1081"/>
                      <a:pt x="1031" y="968"/>
                      <a:pt x="1048" y="828"/>
                    </a:cubicBezTo>
                    <a:cubicBezTo>
                      <a:pt x="1057" y="731"/>
                      <a:pt x="1020" y="620"/>
                      <a:pt x="941" y="540"/>
                    </a:cubicBezTo>
                    <a:lnTo>
                      <a:pt x="941" y="540"/>
                    </a:lnTo>
                    <a:cubicBezTo>
                      <a:pt x="929" y="361"/>
                      <a:pt x="885" y="169"/>
                      <a:pt x="762" y="54"/>
                    </a:cubicBezTo>
                    <a:cubicBezTo>
                      <a:pt x="723" y="25"/>
                      <a:pt x="676" y="4"/>
                      <a:pt x="627" y="4"/>
                    </a:cubicBezTo>
                    <a:cubicBezTo>
                      <a:pt x="617" y="4"/>
                      <a:pt x="606" y="5"/>
                      <a:pt x="596" y="7"/>
                    </a:cubicBezTo>
                    <a:cubicBezTo>
                      <a:pt x="570" y="16"/>
                      <a:pt x="545" y="29"/>
                      <a:pt x="520" y="43"/>
                    </a:cubicBezTo>
                    <a:lnTo>
                      <a:pt x="520" y="43"/>
                    </a:lnTo>
                    <a:cubicBezTo>
                      <a:pt x="502" y="34"/>
                      <a:pt x="484" y="25"/>
                      <a:pt x="465" y="19"/>
                    </a:cubicBezTo>
                    <a:cubicBezTo>
                      <a:pt x="426" y="6"/>
                      <a:pt x="389" y="0"/>
                      <a:pt x="3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4" name="Google Shape;6024;p48"/>
              <p:cNvSpPr/>
              <p:nvPr/>
            </p:nvSpPr>
            <p:spPr>
              <a:xfrm>
                <a:off x="7150043" y="620863"/>
                <a:ext cx="32900" cy="42938"/>
              </a:xfrm>
              <a:custGeom>
                <a:avLst/>
                <a:gdLst/>
                <a:ahLst/>
                <a:cxnLst/>
                <a:rect l="l" t="t" r="r" b="b"/>
                <a:pathLst>
                  <a:path w="1039" h="1356" extrusionOk="0">
                    <a:moveTo>
                      <a:pt x="459" y="0"/>
                    </a:moveTo>
                    <a:cubicBezTo>
                      <a:pt x="364" y="0"/>
                      <a:pt x="268" y="36"/>
                      <a:pt x="193" y="95"/>
                    </a:cubicBezTo>
                    <a:lnTo>
                      <a:pt x="193" y="95"/>
                    </a:lnTo>
                    <a:cubicBezTo>
                      <a:pt x="185" y="95"/>
                      <a:pt x="177" y="97"/>
                      <a:pt x="169" y="98"/>
                    </a:cubicBezTo>
                    <a:cubicBezTo>
                      <a:pt x="122" y="122"/>
                      <a:pt x="62" y="158"/>
                      <a:pt x="50" y="217"/>
                    </a:cubicBezTo>
                    <a:cubicBezTo>
                      <a:pt x="40" y="269"/>
                      <a:pt x="37" y="322"/>
                      <a:pt x="43" y="373"/>
                    </a:cubicBezTo>
                    <a:lnTo>
                      <a:pt x="43" y="373"/>
                    </a:lnTo>
                    <a:cubicBezTo>
                      <a:pt x="38" y="417"/>
                      <a:pt x="41" y="460"/>
                      <a:pt x="47" y="503"/>
                    </a:cubicBezTo>
                    <a:lnTo>
                      <a:pt x="47" y="503"/>
                    </a:lnTo>
                    <a:cubicBezTo>
                      <a:pt x="18" y="553"/>
                      <a:pt x="1" y="617"/>
                      <a:pt x="2" y="693"/>
                    </a:cubicBezTo>
                    <a:cubicBezTo>
                      <a:pt x="4" y="738"/>
                      <a:pt x="11" y="781"/>
                      <a:pt x="23" y="821"/>
                    </a:cubicBezTo>
                    <a:lnTo>
                      <a:pt x="23" y="821"/>
                    </a:lnTo>
                    <a:cubicBezTo>
                      <a:pt x="11" y="976"/>
                      <a:pt x="31" y="1135"/>
                      <a:pt x="74" y="1265"/>
                    </a:cubicBezTo>
                    <a:cubicBezTo>
                      <a:pt x="102" y="1321"/>
                      <a:pt x="145" y="1356"/>
                      <a:pt x="198" y="1356"/>
                    </a:cubicBezTo>
                    <a:cubicBezTo>
                      <a:pt x="211" y="1356"/>
                      <a:pt x="226" y="1353"/>
                      <a:pt x="241" y="1348"/>
                    </a:cubicBezTo>
                    <a:cubicBezTo>
                      <a:pt x="359" y="1331"/>
                      <a:pt x="442" y="1283"/>
                      <a:pt x="498" y="1214"/>
                    </a:cubicBezTo>
                    <a:lnTo>
                      <a:pt x="498" y="1214"/>
                    </a:lnTo>
                    <a:cubicBezTo>
                      <a:pt x="523" y="1204"/>
                      <a:pt x="546" y="1191"/>
                      <a:pt x="567" y="1175"/>
                    </a:cubicBezTo>
                    <a:lnTo>
                      <a:pt x="567" y="1175"/>
                    </a:lnTo>
                    <a:cubicBezTo>
                      <a:pt x="691" y="1162"/>
                      <a:pt x="807" y="1097"/>
                      <a:pt x="884" y="967"/>
                    </a:cubicBezTo>
                    <a:cubicBezTo>
                      <a:pt x="1038" y="682"/>
                      <a:pt x="895" y="98"/>
                      <a:pt x="562" y="15"/>
                    </a:cubicBezTo>
                    <a:cubicBezTo>
                      <a:pt x="529" y="5"/>
                      <a:pt x="494" y="0"/>
                      <a:pt x="4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5" name="Google Shape;6025;p48"/>
              <p:cNvSpPr/>
              <p:nvPr/>
            </p:nvSpPr>
            <p:spPr>
              <a:xfrm>
                <a:off x="6969711" y="564278"/>
                <a:ext cx="342932" cy="325738"/>
              </a:xfrm>
              <a:custGeom>
                <a:avLst/>
                <a:gdLst/>
                <a:ahLst/>
                <a:cxnLst/>
                <a:rect l="l" t="t" r="r" b="b"/>
                <a:pathLst>
                  <a:path w="10830" h="10287" extrusionOk="0">
                    <a:moveTo>
                      <a:pt x="8745" y="1"/>
                    </a:moveTo>
                    <a:cubicBezTo>
                      <a:pt x="8675" y="1"/>
                      <a:pt x="8596" y="74"/>
                      <a:pt x="8638" y="159"/>
                    </a:cubicBezTo>
                    <a:cubicBezTo>
                      <a:pt x="10293" y="3290"/>
                      <a:pt x="10591" y="9124"/>
                      <a:pt x="5817" y="9565"/>
                    </a:cubicBezTo>
                    <a:cubicBezTo>
                      <a:pt x="5623" y="9583"/>
                      <a:pt x="5438" y="9592"/>
                      <a:pt x="5262" y="9592"/>
                    </a:cubicBezTo>
                    <a:cubicBezTo>
                      <a:pt x="1121" y="9592"/>
                      <a:pt x="1335" y="4661"/>
                      <a:pt x="935" y="1635"/>
                    </a:cubicBezTo>
                    <a:cubicBezTo>
                      <a:pt x="911" y="1486"/>
                      <a:pt x="804" y="1412"/>
                      <a:pt x="697" y="1412"/>
                    </a:cubicBezTo>
                    <a:cubicBezTo>
                      <a:pt x="590" y="1412"/>
                      <a:pt x="483" y="1486"/>
                      <a:pt x="459" y="1635"/>
                    </a:cubicBezTo>
                    <a:cubicBezTo>
                      <a:pt x="0" y="5091"/>
                      <a:pt x="1128" y="10286"/>
                      <a:pt x="5151" y="10286"/>
                    </a:cubicBezTo>
                    <a:cubicBezTo>
                      <a:pt x="5619" y="10286"/>
                      <a:pt x="6126" y="10216"/>
                      <a:pt x="6674" y="10065"/>
                    </a:cubicBezTo>
                    <a:cubicBezTo>
                      <a:pt x="8150" y="9660"/>
                      <a:pt x="9388" y="8160"/>
                      <a:pt x="9948" y="6767"/>
                    </a:cubicBezTo>
                    <a:cubicBezTo>
                      <a:pt x="10829" y="4588"/>
                      <a:pt x="9924" y="1968"/>
                      <a:pt x="8817" y="40"/>
                    </a:cubicBezTo>
                    <a:cubicBezTo>
                      <a:pt x="8800" y="12"/>
                      <a:pt x="8773" y="1"/>
                      <a:pt x="87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6" name="Google Shape;6026;p48"/>
              <p:cNvSpPr/>
              <p:nvPr/>
            </p:nvSpPr>
            <p:spPr>
              <a:xfrm>
                <a:off x="6897516" y="1229333"/>
                <a:ext cx="91480" cy="300976"/>
              </a:xfrm>
              <a:custGeom>
                <a:avLst/>
                <a:gdLst/>
                <a:ahLst/>
                <a:cxnLst/>
                <a:rect l="l" t="t" r="r" b="b"/>
                <a:pathLst>
                  <a:path w="2889" h="9505" extrusionOk="0">
                    <a:moveTo>
                      <a:pt x="2565" y="1"/>
                    </a:moveTo>
                    <a:cubicBezTo>
                      <a:pt x="2459" y="1"/>
                      <a:pt x="2356" y="60"/>
                      <a:pt x="2322" y="194"/>
                    </a:cubicBezTo>
                    <a:cubicBezTo>
                      <a:pt x="1453" y="3171"/>
                      <a:pt x="0" y="6219"/>
                      <a:pt x="441" y="9374"/>
                    </a:cubicBezTo>
                    <a:cubicBezTo>
                      <a:pt x="456" y="9466"/>
                      <a:pt x="524" y="9505"/>
                      <a:pt x="598" y="9505"/>
                    </a:cubicBezTo>
                    <a:cubicBezTo>
                      <a:pt x="697" y="9505"/>
                      <a:pt x="808" y="9435"/>
                      <a:pt x="822" y="9326"/>
                    </a:cubicBezTo>
                    <a:cubicBezTo>
                      <a:pt x="977" y="7731"/>
                      <a:pt x="1096" y="6242"/>
                      <a:pt x="1572" y="4706"/>
                    </a:cubicBezTo>
                    <a:cubicBezTo>
                      <a:pt x="2024" y="3254"/>
                      <a:pt x="2441" y="1789"/>
                      <a:pt x="2846" y="337"/>
                    </a:cubicBezTo>
                    <a:cubicBezTo>
                      <a:pt x="2889" y="131"/>
                      <a:pt x="2723"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7" name="Google Shape;6027;p48"/>
              <p:cNvSpPr/>
              <p:nvPr/>
            </p:nvSpPr>
            <p:spPr>
              <a:xfrm>
                <a:off x="7039057" y="1208118"/>
                <a:ext cx="35876" cy="383716"/>
              </a:xfrm>
              <a:custGeom>
                <a:avLst/>
                <a:gdLst/>
                <a:ahLst/>
                <a:cxnLst/>
                <a:rect l="l" t="t" r="r" b="b"/>
                <a:pathLst>
                  <a:path w="1133" h="12118" extrusionOk="0">
                    <a:moveTo>
                      <a:pt x="904" y="1"/>
                    </a:moveTo>
                    <a:cubicBezTo>
                      <a:pt x="787" y="1"/>
                      <a:pt x="662" y="78"/>
                      <a:pt x="650" y="233"/>
                    </a:cubicBezTo>
                    <a:cubicBezTo>
                      <a:pt x="340" y="4138"/>
                      <a:pt x="174" y="8032"/>
                      <a:pt x="7" y="11949"/>
                    </a:cubicBezTo>
                    <a:cubicBezTo>
                      <a:pt x="0" y="12056"/>
                      <a:pt x="99" y="12118"/>
                      <a:pt x="193" y="12118"/>
                    </a:cubicBezTo>
                    <a:cubicBezTo>
                      <a:pt x="266" y="12118"/>
                      <a:pt x="337" y="12080"/>
                      <a:pt x="352" y="11996"/>
                    </a:cubicBezTo>
                    <a:cubicBezTo>
                      <a:pt x="721" y="10103"/>
                      <a:pt x="710" y="8305"/>
                      <a:pt x="710" y="6389"/>
                    </a:cubicBezTo>
                    <a:cubicBezTo>
                      <a:pt x="710" y="4353"/>
                      <a:pt x="960" y="2269"/>
                      <a:pt x="1114" y="233"/>
                    </a:cubicBezTo>
                    <a:cubicBezTo>
                      <a:pt x="1132" y="78"/>
                      <a:pt x="1022" y="1"/>
                      <a:pt x="9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8" name="Google Shape;6028;p48"/>
              <p:cNvSpPr/>
              <p:nvPr/>
            </p:nvSpPr>
            <p:spPr>
              <a:xfrm>
                <a:off x="7200421" y="1216984"/>
                <a:ext cx="32647" cy="158768"/>
              </a:xfrm>
              <a:custGeom>
                <a:avLst/>
                <a:gdLst/>
                <a:ahLst/>
                <a:cxnLst/>
                <a:rect l="l" t="t" r="r" b="b"/>
                <a:pathLst>
                  <a:path w="1031" h="5014" extrusionOk="0">
                    <a:moveTo>
                      <a:pt x="238" y="1"/>
                    </a:moveTo>
                    <a:cubicBezTo>
                      <a:pt x="116" y="1"/>
                      <a:pt x="1" y="75"/>
                      <a:pt x="19" y="227"/>
                    </a:cubicBezTo>
                    <a:cubicBezTo>
                      <a:pt x="102" y="1036"/>
                      <a:pt x="209" y="1846"/>
                      <a:pt x="257" y="2668"/>
                    </a:cubicBezTo>
                    <a:cubicBezTo>
                      <a:pt x="281" y="3406"/>
                      <a:pt x="197" y="4156"/>
                      <a:pt x="340" y="4870"/>
                    </a:cubicBezTo>
                    <a:cubicBezTo>
                      <a:pt x="364" y="4966"/>
                      <a:pt x="450" y="5013"/>
                      <a:pt x="535" y="5013"/>
                    </a:cubicBezTo>
                    <a:cubicBezTo>
                      <a:pt x="620" y="5013"/>
                      <a:pt x="703" y="4966"/>
                      <a:pt x="721" y="4870"/>
                    </a:cubicBezTo>
                    <a:cubicBezTo>
                      <a:pt x="1031" y="3382"/>
                      <a:pt x="686" y="1691"/>
                      <a:pt x="495" y="203"/>
                    </a:cubicBezTo>
                    <a:cubicBezTo>
                      <a:pt x="478" y="69"/>
                      <a:pt x="355"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9" name="Google Shape;6029;p48"/>
              <p:cNvSpPr/>
              <p:nvPr/>
            </p:nvSpPr>
            <p:spPr>
              <a:xfrm>
                <a:off x="7315333" y="1159607"/>
                <a:ext cx="42083" cy="72101"/>
              </a:xfrm>
              <a:custGeom>
                <a:avLst/>
                <a:gdLst/>
                <a:ahLst/>
                <a:cxnLst/>
                <a:rect l="l" t="t" r="r" b="b"/>
                <a:pathLst>
                  <a:path w="1329" h="2277" extrusionOk="0">
                    <a:moveTo>
                      <a:pt x="104" y="1"/>
                    </a:moveTo>
                    <a:cubicBezTo>
                      <a:pt x="51" y="1"/>
                      <a:pt x="1" y="42"/>
                      <a:pt x="21" y="110"/>
                    </a:cubicBezTo>
                    <a:cubicBezTo>
                      <a:pt x="283" y="872"/>
                      <a:pt x="759" y="1527"/>
                      <a:pt x="1152" y="2229"/>
                    </a:cubicBezTo>
                    <a:cubicBezTo>
                      <a:pt x="1171" y="2263"/>
                      <a:pt x="1196" y="2276"/>
                      <a:pt x="1221" y="2276"/>
                    </a:cubicBezTo>
                    <a:cubicBezTo>
                      <a:pt x="1276" y="2276"/>
                      <a:pt x="1328" y="2208"/>
                      <a:pt x="1295" y="2134"/>
                    </a:cubicBezTo>
                    <a:cubicBezTo>
                      <a:pt x="974" y="1420"/>
                      <a:pt x="462" y="801"/>
                      <a:pt x="200" y="74"/>
                    </a:cubicBezTo>
                    <a:cubicBezTo>
                      <a:pt x="185" y="24"/>
                      <a:pt x="143" y="1"/>
                      <a:pt x="1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0" name="Google Shape;6030;p48"/>
              <p:cNvSpPr/>
              <p:nvPr/>
            </p:nvSpPr>
            <p:spPr>
              <a:xfrm>
                <a:off x="6603413" y="728397"/>
                <a:ext cx="78846" cy="27675"/>
              </a:xfrm>
              <a:custGeom>
                <a:avLst/>
                <a:gdLst/>
                <a:ahLst/>
                <a:cxnLst/>
                <a:rect l="l" t="t" r="r" b="b"/>
                <a:pathLst>
                  <a:path w="2490" h="874" extrusionOk="0">
                    <a:moveTo>
                      <a:pt x="2252" y="0"/>
                    </a:moveTo>
                    <a:cubicBezTo>
                      <a:pt x="2014" y="0"/>
                      <a:pt x="1799" y="119"/>
                      <a:pt x="1561" y="119"/>
                    </a:cubicBezTo>
                    <a:cubicBezTo>
                      <a:pt x="1461" y="119"/>
                      <a:pt x="1367" y="115"/>
                      <a:pt x="1274" y="115"/>
                    </a:cubicBezTo>
                    <a:cubicBezTo>
                      <a:pt x="1159" y="115"/>
                      <a:pt x="1044" y="122"/>
                      <a:pt x="918" y="155"/>
                    </a:cubicBezTo>
                    <a:cubicBezTo>
                      <a:pt x="609" y="238"/>
                      <a:pt x="180" y="334"/>
                      <a:pt x="49" y="667"/>
                    </a:cubicBezTo>
                    <a:cubicBezTo>
                      <a:pt x="0" y="774"/>
                      <a:pt x="71" y="873"/>
                      <a:pt x="170" y="873"/>
                    </a:cubicBezTo>
                    <a:cubicBezTo>
                      <a:pt x="192" y="873"/>
                      <a:pt x="216" y="868"/>
                      <a:pt x="240" y="857"/>
                    </a:cubicBezTo>
                    <a:cubicBezTo>
                      <a:pt x="501" y="738"/>
                      <a:pt x="847" y="667"/>
                      <a:pt x="1144" y="607"/>
                    </a:cubicBezTo>
                    <a:cubicBezTo>
                      <a:pt x="1323" y="560"/>
                      <a:pt x="1514" y="572"/>
                      <a:pt x="1716" y="548"/>
                    </a:cubicBezTo>
                    <a:cubicBezTo>
                      <a:pt x="1906" y="512"/>
                      <a:pt x="2073" y="393"/>
                      <a:pt x="2264" y="369"/>
                    </a:cubicBezTo>
                    <a:cubicBezTo>
                      <a:pt x="2466" y="334"/>
                      <a:pt x="2490" y="0"/>
                      <a:pt x="2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6031" name="Google Shape;6031;p48"/>
          <p:cNvSpPr/>
          <p:nvPr/>
        </p:nvSpPr>
        <p:spPr>
          <a:xfrm>
            <a:off x="3284623" y="4840795"/>
            <a:ext cx="27169" cy="9056"/>
          </a:xfrm>
          <a:custGeom>
            <a:avLst/>
            <a:gdLst/>
            <a:ahLst/>
            <a:cxnLst/>
            <a:rect l="l" t="t" r="r" b="b"/>
            <a:pathLst>
              <a:path w="858" h="286" extrusionOk="0">
                <a:moveTo>
                  <a:pt x="179" y="0"/>
                </a:moveTo>
                <a:cubicBezTo>
                  <a:pt x="1" y="0"/>
                  <a:pt x="1" y="286"/>
                  <a:pt x="179" y="286"/>
                </a:cubicBezTo>
                <a:cubicBezTo>
                  <a:pt x="382" y="274"/>
                  <a:pt x="572" y="262"/>
                  <a:pt x="763" y="226"/>
                </a:cubicBezTo>
                <a:cubicBezTo>
                  <a:pt x="858" y="215"/>
                  <a:pt x="858" y="60"/>
                  <a:pt x="763" y="48"/>
                </a:cubicBezTo>
                <a:cubicBezTo>
                  <a:pt x="572" y="24"/>
                  <a:pt x="382" y="0"/>
                  <a:pt x="17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2" name="Google Shape;6032;p48"/>
          <p:cNvSpPr/>
          <p:nvPr/>
        </p:nvSpPr>
        <p:spPr>
          <a:xfrm>
            <a:off x="3355521" y="4847191"/>
            <a:ext cx="7188" cy="2343"/>
          </a:xfrm>
          <a:custGeom>
            <a:avLst/>
            <a:gdLst/>
            <a:ahLst/>
            <a:cxnLst/>
            <a:rect l="l" t="t" r="r" b="b"/>
            <a:pathLst>
              <a:path w="227" h="74" extrusionOk="0">
                <a:moveTo>
                  <a:pt x="48" y="1"/>
                </a:moveTo>
                <a:cubicBezTo>
                  <a:pt x="3" y="1"/>
                  <a:pt x="0" y="73"/>
                  <a:pt x="39" y="73"/>
                </a:cubicBezTo>
                <a:cubicBezTo>
                  <a:pt x="42" y="73"/>
                  <a:pt x="45" y="73"/>
                  <a:pt x="48" y="72"/>
                </a:cubicBezTo>
                <a:cubicBezTo>
                  <a:pt x="83" y="72"/>
                  <a:pt x="131" y="72"/>
                  <a:pt x="179" y="60"/>
                </a:cubicBezTo>
                <a:cubicBezTo>
                  <a:pt x="226" y="60"/>
                  <a:pt x="226" y="1"/>
                  <a:pt x="17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3" name="Google Shape;6033;p48"/>
          <p:cNvSpPr/>
          <p:nvPr/>
        </p:nvSpPr>
        <p:spPr>
          <a:xfrm>
            <a:off x="625507" y="4733198"/>
            <a:ext cx="764678" cy="46231"/>
          </a:xfrm>
          <a:custGeom>
            <a:avLst/>
            <a:gdLst/>
            <a:ahLst/>
            <a:cxnLst/>
            <a:rect l="l" t="t" r="r" b="b"/>
            <a:pathLst>
              <a:path w="24149" h="1460" extrusionOk="0">
                <a:moveTo>
                  <a:pt x="18402" y="0"/>
                </a:moveTo>
                <a:cubicBezTo>
                  <a:pt x="16446" y="0"/>
                  <a:pt x="14467" y="166"/>
                  <a:pt x="12659" y="184"/>
                </a:cubicBezTo>
                <a:cubicBezTo>
                  <a:pt x="10802" y="219"/>
                  <a:pt x="8968" y="267"/>
                  <a:pt x="7111" y="398"/>
                </a:cubicBezTo>
                <a:cubicBezTo>
                  <a:pt x="5980" y="469"/>
                  <a:pt x="4837" y="446"/>
                  <a:pt x="3706" y="469"/>
                </a:cubicBezTo>
                <a:cubicBezTo>
                  <a:pt x="3161" y="476"/>
                  <a:pt x="2465" y="576"/>
                  <a:pt x="1801" y="576"/>
                </a:cubicBezTo>
                <a:cubicBezTo>
                  <a:pt x="1304" y="576"/>
                  <a:pt x="826" y="520"/>
                  <a:pt x="443" y="326"/>
                </a:cubicBezTo>
                <a:cubicBezTo>
                  <a:pt x="397" y="302"/>
                  <a:pt x="351" y="291"/>
                  <a:pt x="307" y="291"/>
                </a:cubicBezTo>
                <a:cubicBezTo>
                  <a:pt x="136" y="291"/>
                  <a:pt x="1" y="456"/>
                  <a:pt x="39" y="636"/>
                </a:cubicBezTo>
                <a:cubicBezTo>
                  <a:pt x="186" y="1312"/>
                  <a:pt x="717" y="1459"/>
                  <a:pt x="1316" y="1459"/>
                </a:cubicBezTo>
                <a:cubicBezTo>
                  <a:pt x="1730" y="1459"/>
                  <a:pt x="2176" y="1389"/>
                  <a:pt x="2551" y="1374"/>
                </a:cubicBezTo>
                <a:cubicBezTo>
                  <a:pt x="4932" y="1291"/>
                  <a:pt x="7325" y="1136"/>
                  <a:pt x="9683" y="1077"/>
                </a:cubicBezTo>
                <a:cubicBezTo>
                  <a:pt x="12737" y="1016"/>
                  <a:pt x="15783" y="878"/>
                  <a:pt x="18821" y="878"/>
                </a:cubicBezTo>
                <a:cubicBezTo>
                  <a:pt x="20555" y="878"/>
                  <a:pt x="22287" y="923"/>
                  <a:pt x="24018" y="1053"/>
                </a:cubicBezTo>
                <a:cubicBezTo>
                  <a:pt x="24149" y="1053"/>
                  <a:pt x="24149" y="862"/>
                  <a:pt x="24054" y="827"/>
                </a:cubicBezTo>
                <a:cubicBezTo>
                  <a:pt x="22325" y="169"/>
                  <a:pt x="20375" y="0"/>
                  <a:pt x="1840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4" name="Google Shape;6034;p48"/>
          <p:cNvSpPr/>
          <p:nvPr/>
        </p:nvSpPr>
        <p:spPr>
          <a:xfrm>
            <a:off x="253134" y="2790850"/>
            <a:ext cx="1025851" cy="2017219"/>
          </a:xfrm>
          <a:custGeom>
            <a:avLst/>
            <a:gdLst/>
            <a:ahLst/>
            <a:cxnLst/>
            <a:rect l="l" t="t" r="r" b="b"/>
            <a:pathLst>
              <a:path w="32397" h="63705" extrusionOk="0">
                <a:moveTo>
                  <a:pt x="17036" y="4141"/>
                </a:moveTo>
                <a:cubicBezTo>
                  <a:pt x="17445" y="4141"/>
                  <a:pt x="17834" y="4228"/>
                  <a:pt x="18062" y="4589"/>
                </a:cubicBezTo>
                <a:cubicBezTo>
                  <a:pt x="18109" y="4649"/>
                  <a:pt x="18145" y="4672"/>
                  <a:pt x="18205" y="4696"/>
                </a:cubicBezTo>
                <a:cubicBezTo>
                  <a:pt x="17657" y="5172"/>
                  <a:pt x="17193" y="5839"/>
                  <a:pt x="16800" y="6625"/>
                </a:cubicBezTo>
                <a:cubicBezTo>
                  <a:pt x="16228" y="6101"/>
                  <a:pt x="15526" y="5684"/>
                  <a:pt x="14788" y="5411"/>
                </a:cubicBezTo>
                <a:cubicBezTo>
                  <a:pt x="15121" y="4768"/>
                  <a:pt x="15609" y="4256"/>
                  <a:pt x="16407" y="4184"/>
                </a:cubicBezTo>
                <a:cubicBezTo>
                  <a:pt x="16609" y="4164"/>
                  <a:pt x="16825" y="4141"/>
                  <a:pt x="17036" y="4141"/>
                </a:cubicBezTo>
                <a:close/>
                <a:moveTo>
                  <a:pt x="7174" y="8121"/>
                </a:moveTo>
                <a:cubicBezTo>
                  <a:pt x="7413" y="8121"/>
                  <a:pt x="7654" y="8200"/>
                  <a:pt x="7882" y="8304"/>
                </a:cubicBezTo>
                <a:cubicBezTo>
                  <a:pt x="7680" y="8911"/>
                  <a:pt x="7584" y="9566"/>
                  <a:pt x="7584" y="10209"/>
                </a:cubicBezTo>
                <a:cubicBezTo>
                  <a:pt x="7049" y="10042"/>
                  <a:pt x="6358" y="9911"/>
                  <a:pt x="5632" y="9840"/>
                </a:cubicBezTo>
                <a:cubicBezTo>
                  <a:pt x="5703" y="9590"/>
                  <a:pt x="5727" y="9340"/>
                  <a:pt x="5906" y="9078"/>
                </a:cubicBezTo>
                <a:cubicBezTo>
                  <a:pt x="6084" y="8840"/>
                  <a:pt x="6358" y="8518"/>
                  <a:pt x="6596" y="8316"/>
                </a:cubicBezTo>
                <a:cubicBezTo>
                  <a:pt x="6780" y="8175"/>
                  <a:pt x="6976" y="8121"/>
                  <a:pt x="7174" y="8121"/>
                </a:cubicBezTo>
                <a:close/>
                <a:moveTo>
                  <a:pt x="20307" y="4431"/>
                </a:moveTo>
                <a:cubicBezTo>
                  <a:pt x="20795" y="4431"/>
                  <a:pt x="21304" y="4640"/>
                  <a:pt x="21812" y="5149"/>
                </a:cubicBezTo>
                <a:cubicBezTo>
                  <a:pt x="23729" y="7054"/>
                  <a:pt x="21503" y="10673"/>
                  <a:pt x="20074" y="12221"/>
                </a:cubicBezTo>
                <a:cubicBezTo>
                  <a:pt x="19455" y="12876"/>
                  <a:pt x="18764" y="13745"/>
                  <a:pt x="18050" y="14340"/>
                </a:cubicBezTo>
                <a:cubicBezTo>
                  <a:pt x="18348" y="13173"/>
                  <a:pt x="18919" y="12138"/>
                  <a:pt x="18848" y="10864"/>
                </a:cubicBezTo>
                <a:cubicBezTo>
                  <a:pt x="18776" y="9673"/>
                  <a:pt x="18181" y="8351"/>
                  <a:pt x="17466" y="7399"/>
                </a:cubicBezTo>
                <a:lnTo>
                  <a:pt x="17240" y="7137"/>
                </a:lnTo>
                <a:cubicBezTo>
                  <a:pt x="17863" y="5900"/>
                  <a:pt x="19013" y="4431"/>
                  <a:pt x="20307" y="4431"/>
                </a:cubicBezTo>
                <a:close/>
                <a:moveTo>
                  <a:pt x="12566" y="5612"/>
                </a:moveTo>
                <a:cubicBezTo>
                  <a:pt x="13988" y="5612"/>
                  <a:pt x="15441" y="6238"/>
                  <a:pt x="16514" y="7208"/>
                </a:cubicBezTo>
                <a:cubicBezTo>
                  <a:pt x="15276" y="10006"/>
                  <a:pt x="14823" y="13840"/>
                  <a:pt x="15145" y="15495"/>
                </a:cubicBezTo>
                <a:cubicBezTo>
                  <a:pt x="15156" y="15589"/>
                  <a:pt x="15240" y="15634"/>
                  <a:pt x="15325" y="15634"/>
                </a:cubicBezTo>
                <a:cubicBezTo>
                  <a:pt x="15413" y="15634"/>
                  <a:pt x="15502" y="15586"/>
                  <a:pt x="15514" y="15495"/>
                </a:cubicBezTo>
                <a:cubicBezTo>
                  <a:pt x="15788" y="13840"/>
                  <a:pt x="15871" y="12149"/>
                  <a:pt x="16204" y="10506"/>
                </a:cubicBezTo>
                <a:cubicBezTo>
                  <a:pt x="16395" y="9578"/>
                  <a:pt x="16585" y="8637"/>
                  <a:pt x="16931" y="7756"/>
                </a:cubicBezTo>
                <a:cubicBezTo>
                  <a:pt x="16943" y="7732"/>
                  <a:pt x="16943" y="7697"/>
                  <a:pt x="16955" y="7685"/>
                </a:cubicBezTo>
                <a:cubicBezTo>
                  <a:pt x="17193" y="7947"/>
                  <a:pt x="17419" y="8244"/>
                  <a:pt x="17586" y="8566"/>
                </a:cubicBezTo>
                <a:cubicBezTo>
                  <a:pt x="18871" y="10852"/>
                  <a:pt x="18098" y="12280"/>
                  <a:pt x="17717" y="14590"/>
                </a:cubicBezTo>
                <a:cubicBezTo>
                  <a:pt x="17681" y="14614"/>
                  <a:pt x="17645" y="14650"/>
                  <a:pt x="17609" y="14662"/>
                </a:cubicBezTo>
                <a:cubicBezTo>
                  <a:pt x="16871" y="15150"/>
                  <a:pt x="16038" y="15447"/>
                  <a:pt x="15276" y="15888"/>
                </a:cubicBezTo>
                <a:cubicBezTo>
                  <a:pt x="14335" y="13281"/>
                  <a:pt x="11085" y="11483"/>
                  <a:pt x="8477" y="10530"/>
                </a:cubicBezTo>
                <a:cubicBezTo>
                  <a:pt x="8430" y="8804"/>
                  <a:pt x="9013" y="6970"/>
                  <a:pt x="10430" y="6161"/>
                </a:cubicBezTo>
                <a:cubicBezTo>
                  <a:pt x="11094" y="5781"/>
                  <a:pt x="11826" y="5612"/>
                  <a:pt x="12566" y="5612"/>
                </a:cubicBezTo>
                <a:close/>
                <a:moveTo>
                  <a:pt x="5055" y="10416"/>
                </a:moveTo>
                <a:cubicBezTo>
                  <a:pt x="5923" y="10416"/>
                  <a:pt x="6824" y="10580"/>
                  <a:pt x="7596" y="10804"/>
                </a:cubicBezTo>
                <a:cubicBezTo>
                  <a:pt x="7644" y="11447"/>
                  <a:pt x="7775" y="12078"/>
                  <a:pt x="8001" y="12638"/>
                </a:cubicBezTo>
                <a:cubicBezTo>
                  <a:pt x="8649" y="14242"/>
                  <a:pt x="10635" y="16119"/>
                  <a:pt x="12482" y="16119"/>
                </a:cubicBezTo>
                <a:cubicBezTo>
                  <a:pt x="12637" y="16119"/>
                  <a:pt x="12790" y="16106"/>
                  <a:pt x="12942" y="16079"/>
                </a:cubicBezTo>
                <a:cubicBezTo>
                  <a:pt x="13085" y="16043"/>
                  <a:pt x="13073" y="15805"/>
                  <a:pt x="12942" y="15781"/>
                </a:cubicBezTo>
                <a:cubicBezTo>
                  <a:pt x="11323" y="15543"/>
                  <a:pt x="9680" y="14459"/>
                  <a:pt x="8977" y="12911"/>
                </a:cubicBezTo>
                <a:cubicBezTo>
                  <a:pt x="8739" y="12388"/>
                  <a:pt x="8584" y="11757"/>
                  <a:pt x="8501" y="11126"/>
                </a:cubicBezTo>
                <a:lnTo>
                  <a:pt x="8501" y="11126"/>
                </a:lnTo>
                <a:cubicBezTo>
                  <a:pt x="10989" y="12114"/>
                  <a:pt x="13668" y="13566"/>
                  <a:pt x="14990" y="15971"/>
                </a:cubicBezTo>
                <a:cubicBezTo>
                  <a:pt x="14716" y="16031"/>
                  <a:pt x="14418" y="16090"/>
                  <a:pt x="14121" y="16150"/>
                </a:cubicBezTo>
                <a:cubicBezTo>
                  <a:pt x="13799" y="16138"/>
                  <a:pt x="13502" y="16102"/>
                  <a:pt x="13228" y="15983"/>
                </a:cubicBezTo>
                <a:cubicBezTo>
                  <a:pt x="13215" y="15980"/>
                  <a:pt x="13203" y="15979"/>
                  <a:pt x="13190" y="15979"/>
                </a:cubicBezTo>
                <a:cubicBezTo>
                  <a:pt x="13105" y="15979"/>
                  <a:pt x="13023" y="16045"/>
                  <a:pt x="13085" y="16138"/>
                </a:cubicBezTo>
                <a:cubicBezTo>
                  <a:pt x="13133" y="16198"/>
                  <a:pt x="13180" y="16245"/>
                  <a:pt x="13228" y="16281"/>
                </a:cubicBezTo>
                <a:cubicBezTo>
                  <a:pt x="13085" y="16305"/>
                  <a:pt x="12954" y="16305"/>
                  <a:pt x="12823" y="16317"/>
                </a:cubicBezTo>
                <a:cubicBezTo>
                  <a:pt x="12611" y="16326"/>
                  <a:pt x="12401" y="16329"/>
                  <a:pt x="12191" y="16329"/>
                </a:cubicBezTo>
                <a:cubicBezTo>
                  <a:pt x="11278" y="16329"/>
                  <a:pt x="10378" y="16256"/>
                  <a:pt x="9477" y="16198"/>
                </a:cubicBezTo>
                <a:cubicBezTo>
                  <a:pt x="7775" y="16079"/>
                  <a:pt x="822" y="15602"/>
                  <a:pt x="1679" y="12495"/>
                </a:cubicBezTo>
                <a:cubicBezTo>
                  <a:pt x="2104" y="10923"/>
                  <a:pt x="3527" y="10416"/>
                  <a:pt x="5055" y="10416"/>
                </a:cubicBezTo>
                <a:close/>
                <a:moveTo>
                  <a:pt x="22256" y="16767"/>
                </a:moveTo>
                <a:cubicBezTo>
                  <a:pt x="22720" y="16767"/>
                  <a:pt x="23083" y="17065"/>
                  <a:pt x="23348" y="17888"/>
                </a:cubicBezTo>
                <a:cubicBezTo>
                  <a:pt x="23670" y="18900"/>
                  <a:pt x="23682" y="20317"/>
                  <a:pt x="23372" y="21341"/>
                </a:cubicBezTo>
                <a:cubicBezTo>
                  <a:pt x="22802" y="23314"/>
                  <a:pt x="20739" y="24914"/>
                  <a:pt x="18649" y="24914"/>
                </a:cubicBezTo>
                <a:cubicBezTo>
                  <a:pt x="18469" y="24914"/>
                  <a:pt x="18289" y="24902"/>
                  <a:pt x="18109" y="24877"/>
                </a:cubicBezTo>
                <a:cubicBezTo>
                  <a:pt x="18090" y="24873"/>
                  <a:pt x="18073" y="24871"/>
                  <a:pt x="18056" y="24871"/>
                </a:cubicBezTo>
                <a:cubicBezTo>
                  <a:pt x="17981" y="24871"/>
                  <a:pt x="17927" y="24910"/>
                  <a:pt x="17888" y="24965"/>
                </a:cubicBezTo>
                <a:lnTo>
                  <a:pt x="17888" y="24965"/>
                </a:lnTo>
                <a:cubicBezTo>
                  <a:pt x="18148" y="24586"/>
                  <a:pt x="18554" y="23948"/>
                  <a:pt x="18562" y="23948"/>
                </a:cubicBezTo>
                <a:cubicBezTo>
                  <a:pt x="18562" y="23948"/>
                  <a:pt x="18562" y="23948"/>
                  <a:pt x="18562" y="23949"/>
                </a:cubicBezTo>
                <a:cubicBezTo>
                  <a:pt x="18848" y="23508"/>
                  <a:pt x="19181" y="23103"/>
                  <a:pt x="19491" y="22675"/>
                </a:cubicBezTo>
                <a:cubicBezTo>
                  <a:pt x="20157" y="21782"/>
                  <a:pt x="20765" y="20829"/>
                  <a:pt x="21300" y="19841"/>
                </a:cubicBezTo>
                <a:cubicBezTo>
                  <a:pt x="21366" y="19742"/>
                  <a:pt x="21272" y="19643"/>
                  <a:pt x="21177" y="19643"/>
                </a:cubicBezTo>
                <a:cubicBezTo>
                  <a:pt x="21134" y="19643"/>
                  <a:pt x="21091" y="19662"/>
                  <a:pt x="21062" y="19710"/>
                </a:cubicBezTo>
                <a:cubicBezTo>
                  <a:pt x="20050" y="21448"/>
                  <a:pt x="18609" y="22936"/>
                  <a:pt x="17645" y="24699"/>
                </a:cubicBezTo>
                <a:cubicBezTo>
                  <a:pt x="17336" y="21960"/>
                  <a:pt x="18562" y="18460"/>
                  <a:pt x="21038" y="17174"/>
                </a:cubicBezTo>
                <a:cubicBezTo>
                  <a:pt x="21503" y="16934"/>
                  <a:pt x="21908" y="16767"/>
                  <a:pt x="22256" y="16767"/>
                </a:cubicBezTo>
                <a:close/>
                <a:moveTo>
                  <a:pt x="14276" y="26151"/>
                </a:moveTo>
                <a:cubicBezTo>
                  <a:pt x="14292" y="26151"/>
                  <a:pt x="14308" y="26151"/>
                  <a:pt x="14323" y="26151"/>
                </a:cubicBezTo>
                <a:cubicBezTo>
                  <a:pt x="15812" y="26163"/>
                  <a:pt x="17050" y="26735"/>
                  <a:pt x="18062" y="27782"/>
                </a:cubicBezTo>
                <a:cubicBezTo>
                  <a:pt x="18109" y="27889"/>
                  <a:pt x="18133" y="28009"/>
                  <a:pt x="18181" y="28116"/>
                </a:cubicBezTo>
                <a:cubicBezTo>
                  <a:pt x="18181" y="28163"/>
                  <a:pt x="18169" y="28187"/>
                  <a:pt x="18133" y="28235"/>
                </a:cubicBezTo>
                <a:cubicBezTo>
                  <a:pt x="16938" y="27654"/>
                  <a:pt x="15746" y="27438"/>
                  <a:pt x="14518" y="27438"/>
                </a:cubicBezTo>
                <a:cubicBezTo>
                  <a:pt x="13605" y="27438"/>
                  <a:pt x="12673" y="27557"/>
                  <a:pt x="11704" y="27735"/>
                </a:cubicBezTo>
                <a:cubicBezTo>
                  <a:pt x="11585" y="27747"/>
                  <a:pt x="11632" y="27925"/>
                  <a:pt x="11740" y="27937"/>
                </a:cubicBezTo>
                <a:cubicBezTo>
                  <a:pt x="11829" y="27940"/>
                  <a:pt x="11918" y="27942"/>
                  <a:pt x="12007" y="27942"/>
                </a:cubicBezTo>
                <a:cubicBezTo>
                  <a:pt x="12910" y="27942"/>
                  <a:pt x="13831" y="27791"/>
                  <a:pt x="14752" y="27759"/>
                </a:cubicBezTo>
                <a:cubicBezTo>
                  <a:pt x="14860" y="27754"/>
                  <a:pt x="14965" y="27752"/>
                  <a:pt x="15068" y="27752"/>
                </a:cubicBezTo>
                <a:cubicBezTo>
                  <a:pt x="16149" y="27752"/>
                  <a:pt x="16990" y="27980"/>
                  <a:pt x="17990" y="28425"/>
                </a:cubicBezTo>
                <a:cubicBezTo>
                  <a:pt x="17193" y="29306"/>
                  <a:pt x="14669" y="29973"/>
                  <a:pt x="14276" y="29997"/>
                </a:cubicBezTo>
                <a:cubicBezTo>
                  <a:pt x="14200" y="30000"/>
                  <a:pt x="14126" y="30002"/>
                  <a:pt x="14053" y="30002"/>
                </a:cubicBezTo>
                <a:cubicBezTo>
                  <a:pt x="12253" y="30002"/>
                  <a:pt x="11240" y="29022"/>
                  <a:pt x="10370" y="27580"/>
                </a:cubicBezTo>
                <a:cubicBezTo>
                  <a:pt x="11561" y="26743"/>
                  <a:pt x="12705" y="26151"/>
                  <a:pt x="14276" y="26151"/>
                </a:cubicBezTo>
                <a:close/>
                <a:moveTo>
                  <a:pt x="27122" y="27461"/>
                </a:moveTo>
                <a:cubicBezTo>
                  <a:pt x="27527" y="29425"/>
                  <a:pt x="27444" y="31676"/>
                  <a:pt x="25729" y="33033"/>
                </a:cubicBezTo>
                <a:cubicBezTo>
                  <a:pt x="25001" y="33590"/>
                  <a:pt x="24051" y="33877"/>
                  <a:pt x="23113" y="33877"/>
                </a:cubicBezTo>
                <a:cubicBezTo>
                  <a:pt x="23009" y="33877"/>
                  <a:pt x="22904" y="33874"/>
                  <a:pt x="22800" y="33866"/>
                </a:cubicBezTo>
                <a:cubicBezTo>
                  <a:pt x="22241" y="33819"/>
                  <a:pt x="21777" y="33545"/>
                  <a:pt x="21300" y="33343"/>
                </a:cubicBezTo>
                <a:cubicBezTo>
                  <a:pt x="21455" y="33235"/>
                  <a:pt x="21586" y="33116"/>
                  <a:pt x="21705" y="32985"/>
                </a:cubicBezTo>
                <a:cubicBezTo>
                  <a:pt x="22086" y="32557"/>
                  <a:pt x="22479" y="32092"/>
                  <a:pt x="22860" y="31664"/>
                </a:cubicBezTo>
                <a:cubicBezTo>
                  <a:pt x="23682" y="30735"/>
                  <a:pt x="24575" y="30021"/>
                  <a:pt x="25646" y="29378"/>
                </a:cubicBezTo>
                <a:cubicBezTo>
                  <a:pt x="25780" y="29347"/>
                  <a:pt x="25700" y="29173"/>
                  <a:pt x="25576" y="29173"/>
                </a:cubicBezTo>
                <a:cubicBezTo>
                  <a:pt x="25556" y="29173"/>
                  <a:pt x="25536" y="29178"/>
                  <a:pt x="25515" y="29187"/>
                </a:cubicBezTo>
                <a:cubicBezTo>
                  <a:pt x="24491" y="29735"/>
                  <a:pt x="23551" y="30366"/>
                  <a:pt x="22753" y="31199"/>
                </a:cubicBezTo>
                <a:cubicBezTo>
                  <a:pt x="22360" y="31604"/>
                  <a:pt x="21991" y="32045"/>
                  <a:pt x="21610" y="32461"/>
                </a:cubicBezTo>
                <a:cubicBezTo>
                  <a:pt x="21527" y="32569"/>
                  <a:pt x="21431" y="32652"/>
                  <a:pt x="21336" y="32747"/>
                </a:cubicBezTo>
                <a:cubicBezTo>
                  <a:pt x="21705" y="31295"/>
                  <a:pt x="22479" y="29806"/>
                  <a:pt x="23443" y="28890"/>
                </a:cubicBezTo>
                <a:cubicBezTo>
                  <a:pt x="24455" y="27949"/>
                  <a:pt x="25801" y="27639"/>
                  <a:pt x="27122" y="27461"/>
                </a:cubicBezTo>
                <a:close/>
                <a:moveTo>
                  <a:pt x="14514" y="48213"/>
                </a:moveTo>
                <a:lnTo>
                  <a:pt x="14561" y="48606"/>
                </a:lnTo>
                <a:cubicBezTo>
                  <a:pt x="14526" y="48475"/>
                  <a:pt x="14502" y="48344"/>
                  <a:pt x="14490" y="48213"/>
                </a:cubicBezTo>
                <a:close/>
                <a:moveTo>
                  <a:pt x="28060" y="48953"/>
                </a:moveTo>
                <a:cubicBezTo>
                  <a:pt x="28060" y="48953"/>
                  <a:pt x="28059" y="48956"/>
                  <a:pt x="28059" y="48961"/>
                </a:cubicBezTo>
                <a:lnTo>
                  <a:pt x="28059" y="48961"/>
                </a:lnTo>
                <a:cubicBezTo>
                  <a:pt x="28061" y="48955"/>
                  <a:pt x="28061" y="48953"/>
                  <a:pt x="28060" y="48953"/>
                </a:cubicBezTo>
                <a:close/>
                <a:moveTo>
                  <a:pt x="27833" y="49232"/>
                </a:moveTo>
                <a:lnTo>
                  <a:pt x="27833" y="49232"/>
                </a:lnTo>
                <a:cubicBezTo>
                  <a:pt x="27827" y="49237"/>
                  <a:pt x="27820" y="49243"/>
                  <a:pt x="27813" y="49249"/>
                </a:cubicBezTo>
                <a:cubicBezTo>
                  <a:pt x="27820" y="49243"/>
                  <a:pt x="27826" y="49238"/>
                  <a:pt x="27833" y="49232"/>
                </a:cubicBezTo>
                <a:close/>
                <a:moveTo>
                  <a:pt x="27134" y="50059"/>
                </a:moveTo>
                <a:lnTo>
                  <a:pt x="27134" y="50059"/>
                </a:lnTo>
                <a:cubicBezTo>
                  <a:pt x="27112" y="50085"/>
                  <a:pt x="27099" y="50099"/>
                  <a:pt x="27096" y="50103"/>
                </a:cubicBezTo>
                <a:lnTo>
                  <a:pt x="27096" y="50103"/>
                </a:lnTo>
                <a:cubicBezTo>
                  <a:pt x="27109" y="50088"/>
                  <a:pt x="27122" y="50073"/>
                  <a:pt x="27134" y="50059"/>
                </a:cubicBezTo>
                <a:close/>
                <a:moveTo>
                  <a:pt x="28120" y="48459"/>
                </a:moveTo>
                <a:cubicBezTo>
                  <a:pt x="28172" y="48459"/>
                  <a:pt x="28226" y="48487"/>
                  <a:pt x="28254" y="48535"/>
                </a:cubicBezTo>
                <a:cubicBezTo>
                  <a:pt x="28432" y="48891"/>
                  <a:pt x="29593" y="51190"/>
                  <a:pt x="29989" y="51190"/>
                </a:cubicBezTo>
                <a:cubicBezTo>
                  <a:pt x="29990" y="51190"/>
                  <a:pt x="29991" y="51190"/>
                  <a:pt x="29992" y="51190"/>
                </a:cubicBezTo>
                <a:cubicBezTo>
                  <a:pt x="30051" y="51190"/>
                  <a:pt x="30885" y="50404"/>
                  <a:pt x="31004" y="50309"/>
                </a:cubicBezTo>
                <a:cubicBezTo>
                  <a:pt x="31349" y="50023"/>
                  <a:pt x="31659" y="49666"/>
                  <a:pt x="32064" y="49475"/>
                </a:cubicBezTo>
                <a:cubicBezTo>
                  <a:pt x="32080" y="49468"/>
                  <a:pt x="32096" y="49465"/>
                  <a:pt x="32112" y="49465"/>
                </a:cubicBezTo>
                <a:cubicBezTo>
                  <a:pt x="32220" y="49465"/>
                  <a:pt x="32297" y="49629"/>
                  <a:pt x="32183" y="49702"/>
                </a:cubicBezTo>
                <a:cubicBezTo>
                  <a:pt x="31456" y="50059"/>
                  <a:pt x="30623" y="50952"/>
                  <a:pt x="29992" y="51464"/>
                </a:cubicBezTo>
                <a:cubicBezTo>
                  <a:pt x="29974" y="51488"/>
                  <a:pt x="29950" y="51500"/>
                  <a:pt x="29925" y="51500"/>
                </a:cubicBezTo>
                <a:cubicBezTo>
                  <a:pt x="29900" y="51500"/>
                  <a:pt x="29873" y="51488"/>
                  <a:pt x="29849" y="51464"/>
                </a:cubicBezTo>
                <a:cubicBezTo>
                  <a:pt x="29194" y="50928"/>
                  <a:pt x="28968" y="49737"/>
                  <a:pt x="28289" y="49237"/>
                </a:cubicBezTo>
                <a:cubicBezTo>
                  <a:pt x="28083" y="49088"/>
                  <a:pt x="28060" y="48990"/>
                  <a:pt x="28059" y="48961"/>
                </a:cubicBezTo>
                <a:lnTo>
                  <a:pt x="28059" y="48961"/>
                </a:lnTo>
                <a:cubicBezTo>
                  <a:pt x="28052" y="48987"/>
                  <a:pt x="28014" y="49073"/>
                  <a:pt x="27833" y="49232"/>
                </a:cubicBezTo>
                <a:lnTo>
                  <a:pt x="27833" y="49232"/>
                </a:lnTo>
                <a:cubicBezTo>
                  <a:pt x="27850" y="49217"/>
                  <a:pt x="27860" y="49211"/>
                  <a:pt x="27864" y="49211"/>
                </a:cubicBezTo>
                <a:cubicBezTo>
                  <a:pt x="27905" y="49211"/>
                  <a:pt x="27099" y="50104"/>
                  <a:pt x="27095" y="50104"/>
                </a:cubicBezTo>
                <a:cubicBezTo>
                  <a:pt x="27095" y="50104"/>
                  <a:pt x="27096" y="50103"/>
                  <a:pt x="27096" y="50103"/>
                </a:cubicBezTo>
                <a:lnTo>
                  <a:pt x="27096" y="50103"/>
                </a:lnTo>
                <a:cubicBezTo>
                  <a:pt x="26694" y="50566"/>
                  <a:pt x="26323" y="51048"/>
                  <a:pt x="25884" y="51464"/>
                </a:cubicBezTo>
                <a:cubicBezTo>
                  <a:pt x="25869" y="51487"/>
                  <a:pt x="25844" y="51500"/>
                  <a:pt x="25821" y="51500"/>
                </a:cubicBezTo>
                <a:cubicBezTo>
                  <a:pt x="25809" y="51500"/>
                  <a:pt x="25797" y="51496"/>
                  <a:pt x="25789" y="51488"/>
                </a:cubicBezTo>
                <a:cubicBezTo>
                  <a:pt x="24872" y="50904"/>
                  <a:pt x="24277" y="49785"/>
                  <a:pt x="23372" y="49190"/>
                </a:cubicBezTo>
                <a:cubicBezTo>
                  <a:pt x="22610" y="49904"/>
                  <a:pt x="21503" y="51011"/>
                  <a:pt x="21181" y="51916"/>
                </a:cubicBezTo>
                <a:cubicBezTo>
                  <a:pt x="21167" y="51982"/>
                  <a:pt x="21116" y="52017"/>
                  <a:pt x="21062" y="52017"/>
                </a:cubicBezTo>
                <a:cubicBezTo>
                  <a:pt x="21029" y="52017"/>
                  <a:pt x="20994" y="52003"/>
                  <a:pt x="20967" y="51976"/>
                </a:cubicBezTo>
                <a:cubicBezTo>
                  <a:pt x="20229" y="51428"/>
                  <a:pt x="19800" y="50428"/>
                  <a:pt x="19014" y="49940"/>
                </a:cubicBezTo>
                <a:cubicBezTo>
                  <a:pt x="18848" y="49833"/>
                  <a:pt x="18788" y="49749"/>
                  <a:pt x="18776" y="49725"/>
                </a:cubicBezTo>
                <a:cubicBezTo>
                  <a:pt x="18776" y="49773"/>
                  <a:pt x="18740" y="49856"/>
                  <a:pt x="18586" y="50011"/>
                </a:cubicBezTo>
                <a:cubicBezTo>
                  <a:pt x="18383" y="50190"/>
                  <a:pt x="18300" y="50487"/>
                  <a:pt x="18169" y="50714"/>
                </a:cubicBezTo>
                <a:cubicBezTo>
                  <a:pt x="17812" y="51249"/>
                  <a:pt x="17419" y="51750"/>
                  <a:pt x="17062" y="52285"/>
                </a:cubicBezTo>
                <a:cubicBezTo>
                  <a:pt x="17050" y="52321"/>
                  <a:pt x="17014" y="52345"/>
                  <a:pt x="16990" y="52357"/>
                </a:cubicBezTo>
                <a:cubicBezTo>
                  <a:pt x="16974" y="52365"/>
                  <a:pt x="16956" y="52369"/>
                  <a:pt x="16939" y="52369"/>
                </a:cubicBezTo>
                <a:cubicBezTo>
                  <a:pt x="16884" y="52369"/>
                  <a:pt x="16835" y="52328"/>
                  <a:pt x="16835" y="52273"/>
                </a:cubicBezTo>
                <a:cubicBezTo>
                  <a:pt x="16502" y="52000"/>
                  <a:pt x="16204" y="51690"/>
                  <a:pt x="15883" y="51380"/>
                </a:cubicBezTo>
                <a:cubicBezTo>
                  <a:pt x="15550" y="51035"/>
                  <a:pt x="15192" y="50714"/>
                  <a:pt x="14847" y="50368"/>
                </a:cubicBezTo>
                <a:cubicBezTo>
                  <a:pt x="14772" y="50293"/>
                  <a:pt x="14845" y="50189"/>
                  <a:pt x="14926" y="50189"/>
                </a:cubicBezTo>
                <a:cubicBezTo>
                  <a:pt x="14948" y="50189"/>
                  <a:pt x="14970" y="50196"/>
                  <a:pt x="14990" y="50214"/>
                </a:cubicBezTo>
                <a:cubicBezTo>
                  <a:pt x="15621" y="50857"/>
                  <a:pt x="16347" y="51404"/>
                  <a:pt x="16931" y="52095"/>
                </a:cubicBezTo>
                <a:cubicBezTo>
                  <a:pt x="17466" y="51202"/>
                  <a:pt x="18121" y="50368"/>
                  <a:pt x="18609" y="49464"/>
                </a:cubicBezTo>
                <a:cubicBezTo>
                  <a:pt x="18645" y="49416"/>
                  <a:pt x="18705" y="49404"/>
                  <a:pt x="18740" y="49404"/>
                </a:cubicBezTo>
                <a:cubicBezTo>
                  <a:pt x="19086" y="49440"/>
                  <a:pt x="19324" y="49916"/>
                  <a:pt x="19550" y="50142"/>
                </a:cubicBezTo>
                <a:cubicBezTo>
                  <a:pt x="19693" y="50297"/>
                  <a:pt x="20681" y="51392"/>
                  <a:pt x="20872" y="51464"/>
                </a:cubicBezTo>
                <a:cubicBezTo>
                  <a:pt x="20921" y="51482"/>
                  <a:pt x="20963" y="51490"/>
                  <a:pt x="20999" y="51490"/>
                </a:cubicBezTo>
                <a:cubicBezTo>
                  <a:pt x="21206" y="51490"/>
                  <a:pt x="21229" y="51220"/>
                  <a:pt x="21503" y="50916"/>
                </a:cubicBezTo>
                <a:cubicBezTo>
                  <a:pt x="22074" y="50202"/>
                  <a:pt x="22693" y="49475"/>
                  <a:pt x="23360" y="48844"/>
                </a:cubicBezTo>
                <a:cubicBezTo>
                  <a:pt x="23386" y="48818"/>
                  <a:pt x="23417" y="48808"/>
                  <a:pt x="23447" y="48808"/>
                </a:cubicBezTo>
                <a:cubicBezTo>
                  <a:pt x="23486" y="48808"/>
                  <a:pt x="23524" y="48824"/>
                  <a:pt x="23551" y="48844"/>
                </a:cubicBezTo>
                <a:cubicBezTo>
                  <a:pt x="24360" y="49321"/>
                  <a:pt x="24801" y="50595"/>
                  <a:pt x="25610" y="50976"/>
                </a:cubicBezTo>
                <a:cubicBezTo>
                  <a:pt x="25704" y="51022"/>
                  <a:pt x="25786" y="51042"/>
                  <a:pt x="25859" y="51042"/>
                </a:cubicBezTo>
                <a:cubicBezTo>
                  <a:pt x="26183" y="51042"/>
                  <a:pt x="26335" y="50636"/>
                  <a:pt x="26646" y="50237"/>
                </a:cubicBezTo>
                <a:cubicBezTo>
                  <a:pt x="27099" y="49654"/>
                  <a:pt x="27527" y="49059"/>
                  <a:pt x="28015" y="48511"/>
                </a:cubicBezTo>
                <a:cubicBezTo>
                  <a:pt x="28041" y="48475"/>
                  <a:pt x="28080" y="48459"/>
                  <a:pt x="28120" y="48459"/>
                </a:cubicBezTo>
                <a:close/>
                <a:moveTo>
                  <a:pt x="31287" y="51673"/>
                </a:moveTo>
                <a:cubicBezTo>
                  <a:pt x="31349" y="51673"/>
                  <a:pt x="31414" y="51695"/>
                  <a:pt x="31468" y="51750"/>
                </a:cubicBezTo>
                <a:cubicBezTo>
                  <a:pt x="31563" y="51845"/>
                  <a:pt x="31587" y="51940"/>
                  <a:pt x="31587" y="52047"/>
                </a:cubicBezTo>
                <a:cubicBezTo>
                  <a:pt x="31659" y="52154"/>
                  <a:pt x="31647" y="52345"/>
                  <a:pt x="31480" y="52416"/>
                </a:cubicBezTo>
                <a:cubicBezTo>
                  <a:pt x="31426" y="52446"/>
                  <a:pt x="31376" y="52459"/>
                  <a:pt x="31330" y="52459"/>
                </a:cubicBezTo>
                <a:cubicBezTo>
                  <a:pt x="31246" y="52459"/>
                  <a:pt x="31177" y="52414"/>
                  <a:pt x="31123" y="52345"/>
                </a:cubicBezTo>
                <a:cubicBezTo>
                  <a:pt x="31040" y="52321"/>
                  <a:pt x="31004" y="52226"/>
                  <a:pt x="30992" y="52142"/>
                </a:cubicBezTo>
                <a:cubicBezTo>
                  <a:pt x="30944" y="52000"/>
                  <a:pt x="30968" y="51857"/>
                  <a:pt x="31087" y="51750"/>
                </a:cubicBezTo>
                <a:cubicBezTo>
                  <a:pt x="31139" y="51704"/>
                  <a:pt x="31212" y="51673"/>
                  <a:pt x="31287" y="51673"/>
                </a:cubicBezTo>
                <a:close/>
                <a:moveTo>
                  <a:pt x="27627" y="51725"/>
                </a:moveTo>
                <a:cubicBezTo>
                  <a:pt x="27633" y="51725"/>
                  <a:pt x="27640" y="51725"/>
                  <a:pt x="27646" y="51726"/>
                </a:cubicBezTo>
                <a:cubicBezTo>
                  <a:pt x="27694" y="51726"/>
                  <a:pt x="27730" y="51738"/>
                  <a:pt x="27777" y="51750"/>
                </a:cubicBezTo>
                <a:lnTo>
                  <a:pt x="27789" y="51750"/>
                </a:lnTo>
                <a:cubicBezTo>
                  <a:pt x="28382" y="51817"/>
                  <a:pt x="28155" y="52894"/>
                  <a:pt x="27631" y="52894"/>
                </a:cubicBezTo>
                <a:cubicBezTo>
                  <a:pt x="27597" y="52894"/>
                  <a:pt x="27563" y="52890"/>
                  <a:pt x="27527" y="52881"/>
                </a:cubicBezTo>
                <a:cubicBezTo>
                  <a:pt x="26962" y="52751"/>
                  <a:pt x="27061" y="51725"/>
                  <a:pt x="27627" y="51725"/>
                </a:cubicBezTo>
                <a:close/>
                <a:moveTo>
                  <a:pt x="23607" y="51875"/>
                </a:moveTo>
                <a:cubicBezTo>
                  <a:pt x="23651" y="51875"/>
                  <a:pt x="23696" y="51884"/>
                  <a:pt x="23741" y="51904"/>
                </a:cubicBezTo>
                <a:cubicBezTo>
                  <a:pt x="23920" y="51964"/>
                  <a:pt x="24039" y="52166"/>
                  <a:pt x="24027" y="52381"/>
                </a:cubicBezTo>
                <a:cubicBezTo>
                  <a:pt x="24017" y="52642"/>
                  <a:pt x="23811" y="52896"/>
                  <a:pt x="23561" y="52896"/>
                </a:cubicBezTo>
                <a:cubicBezTo>
                  <a:pt x="23492" y="52896"/>
                  <a:pt x="23420" y="52877"/>
                  <a:pt x="23348" y="52833"/>
                </a:cubicBezTo>
                <a:cubicBezTo>
                  <a:pt x="23122" y="52714"/>
                  <a:pt x="23086" y="52440"/>
                  <a:pt x="23205" y="52238"/>
                </a:cubicBezTo>
                <a:cubicBezTo>
                  <a:pt x="23254" y="52045"/>
                  <a:pt x="23419" y="51875"/>
                  <a:pt x="23607" y="51875"/>
                </a:cubicBezTo>
                <a:close/>
                <a:moveTo>
                  <a:pt x="19168" y="52656"/>
                </a:moveTo>
                <a:cubicBezTo>
                  <a:pt x="19223" y="52656"/>
                  <a:pt x="19280" y="52671"/>
                  <a:pt x="19336" y="52702"/>
                </a:cubicBezTo>
                <a:cubicBezTo>
                  <a:pt x="19550" y="52821"/>
                  <a:pt x="19562" y="53131"/>
                  <a:pt x="19443" y="53333"/>
                </a:cubicBezTo>
                <a:cubicBezTo>
                  <a:pt x="19378" y="53420"/>
                  <a:pt x="19272" y="53477"/>
                  <a:pt x="19164" y="53477"/>
                </a:cubicBezTo>
                <a:cubicBezTo>
                  <a:pt x="19154" y="53477"/>
                  <a:pt x="19143" y="53477"/>
                  <a:pt x="19133" y="53476"/>
                </a:cubicBezTo>
                <a:lnTo>
                  <a:pt x="19098" y="53476"/>
                </a:lnTo>
                <a:cubicBezTo>
                  <a:pt x="19068" y="53494"/>
                  <a:pt x="19035" y="53503"/>
                  <a:pt x="18998" y="53503"/>
                </a:cubicBezTo>
                <a:cubicBezTo>
                  <a:pt x="18961" y="53503"/>
                  <a:pt x="18919" y="53494"/>
                  <a:pt x="18871" y="53476"/>
                </a:cubicBezTo>
                <a:cubicBezTo>
                  <a:pt x="18609" y="53393"/>
                  <a:pt x="18669" y="53059"/>
                  <a:pt x="18836" y="52857"/>
                </a:cubicBezTo>
                <a:cubicBezTo>
                  <a:pt x="18788" y="52833"/>
                  <a:pt x="18776" y="52797"/>
                  <a:pt x="18824" y="52773"/>
                </a:cubicBezTo>
                <a:cubicBezTo>
                  <a:pt x="18871" y="52750"/>
                  <a:pt x="18919" y="52738"/>
                  <a:pt x="18955" y="52738"/>
                </a:cubicBezTo>
                <a:cubicBezTo>
                  <a:pt x="19023" y="52683"/>
                  <a:pt x="19095" y="52656"/>
                  <a:pt x="19168" y="52656"/>
                </a:cubicBezTo>
                <a:close/>
                <a:moveTo>
                  <a:pt x="15554" y="52828"/>
                </a:moveTo>
                <a:cubicBezTo>
                  <a:pt x="15821" y="52828"/>
                  <a:pt x="16031" y="53175"/>
                  <a:pt x="15919" y="53464"/>
                </a:cubicBezTo>
                <a:cubicBezTo>
                  <a:pt x="15839" y="53655"/>
                  <a:pt x="15693" y="53737"/>
                  <a:pt x="15542" y="53737"/>
                </a:cubicBezTo>
                <a:cubicBezTo>
                  <a:pt x="15308" y="53737"/>
                  <a:pt x="15064" y="53540"/>
                  <a:pt x="15050" y="53250"/>
                </a:cubicBezTo>
                <a:cubicBezTo>
                  <a:pt x="15050" y="53107"/>
                  <a:pt x="15157" y="52976"/>
                  <a:pt x="15288" y="52928"/>
                </a:cubicBezTo>
                <a:cubicBezTo>
                  <a:pt x="15311" y="52928"/>
                  <a:pt x="15311" y="52928"/>
                  <a:pt x="15323" y="52916"/>
                </a:cubicBezTo>
                <a:cubicBezTo>
                  <a:pt x="15401" y="52854"/>
                  <a:pt x="15479" y="52828"/>
                  <a:pt x="15554" y="52828"/>
                </a:cubicBezTo>
                <a:close/>
                <a:moveTo>
                  <a:pt x="23526" y="60856"/>
                </a:moveTo>
                <a:cubicBezTo>
                  <a:pt x="26102" y="60856"/>
                  <a:pt x="28677" y="60905"/>
                  <a:pt x="31242" y="60905"/>
                </a:cubicBezTo>
                <a:cubicBezTo>
                  <a:pt x="31337" y="60917"/>
                  <a:pt x="31337" y="61072"/>
                  <a:pt x="31242" y="61072"/>
                </a:cubicBezTo>
                <a:cubicBezTo>
                  <a:pt x="26277" y="61251"/>
                  <a:pt x="21241" y="61013"/>
                  <a:pt x="16288" y="61370"/>
                </a:cubicBezTo>
                <a:cubicBezTo>
                  <a:pt x="16284" y="61370"/>
                  <a:pt x="16281" y="61370"/>
                  <a:pt x="16278" y="61370"/>
                </a:cubicBezTo>
                <a:cubicBezTo>
                  <a:pt x="16049" y="61370"/>
                  <a:pt x="16041" y="60977"/>
                  <a:pt x="16288" y="60977"/>
                </a:cubicBezTo>
                <a:cubicBezTo>
                  <a:pt x="16645" y="60989"/>
                  <a:pt x="17002" y="60994"/>
                  <a:pt x="17360" y="60994"/>
                </a:cubicBezTo>
                <a:cubicBezTo>
                  <a:pt x="19160" y="60994"/>
                  <a:pt x="20965" y="60868"/>
                  <a:pt x="22753" y="60858"/>
                </a:cubicBezTo>
                <a:cubicBezTo>
                  <a:pt x="23010" y="60857"/>
                  <a:pt x="23268" y="60856"/>
                  <a:pt x="23526" y="60856"/>
                </a:cubicBezTo>
                <a:close/>
                <a:moveTo>
                  <a:pt x="8278" y="0"/>
                </a:moveTo>
                <a:cubicBezTo>
                  <a:pt x="8084" y="0"/>
                  <a:pt x="7963" y="177"/>
                  <a:pt x="7953" y="362"/>
                </a:cubicBezTo>
                <a:cubicBezTo>
                  <a:pt x="7787" y="505"/>
                  <a:pt x="7656" y="719"/>
                  <a:pt x="7680" y="946"/>
                </a:cubicBezTo>
                <a:cubicBezTo>
                  <a:pt x="7720" y="1236"/>
                  <a:pt x="7945" y="1362"/>
                  <a:pt x="8194" y="1362"/>
                </a:cubicBezTo>
                <a:cubicBezTo>
                  <a:pt x="8313" y="1362"/>
                  <a:pt x="8437" y="1333"/>
                  <a:pt x="8549" y="1279"/>
                </a:cubicBezTo>
                <a:cubicBezTo>
                  <a:pt x="8811" y="1910"/>
                  <a:pt x="9096" y="2553"/>
                  <a:pt x="9442" y="3148"/>
                </a:cubicBezTo>
                <a:cubicBezTo>
                  <a:pt x="9811" y="3779"/>
                  <a:pt x="10085" y="4660"/>
                  <a:pt x="10632" y="5208"/>
                </a:cubicBezTo>
                <a:cubicBezTo>
                  <a:pt x="10287" y="5327"/>
                  <a:pt x="9966" y="5494"/>
                  <a:pt x="9668" y="5696"/>
                </a:cubicBezTo>
                <a:cubicBezTo>
                  <a:pt x="9573" y="5756"/>
                  <a:pt x="9501" y="5839"/>
                  <a:pt x="9430" y="5899"/>
                </a:cubicBezTo>
                <a:cubicBezTo>
                  <a:pt x="9227" y="5696"/>
                  <a:pt x="9073" y="5494"/>
                  <a:pt x="8846" y="5327"/>
                </a:cubicBezTo>
                <a:cubicBezTo>
                  <a:pt x="8561" y="5101"/>
                  <a:pt x="8251" y="4887"/>
                  <a:pt x="7941" y="4684"/>
                </a:cubicBezTo>
                <a:cubicBezTo>
                  <a:pt x="7715" y="4541"/>
                  <a:pt x="7465" y="4339"/>
                  <a:pt x="7191" y="4196"/>
                </a:cubicBezTo>
                <a:cubicBezTo>
                  <a:pt x="7191" y="4172"/>
                  <a:pt x="7203" y="4125"/>
                  <a:pt x="7191" y="4089"/>
                </a:cubicBezTo>
                <a:cubicBezTo>
                  <a:pt x="7182" y="3756"/>
                  <a:pt x="6930" y="3391"/>
                  <a:pt x="6590" y="3391"/>
                </a:cubicBezTo>
                <a:cubicBezTo>
                  <a:pt x="6516" y="3391"/>
                  <a:pt x="6438" y="3408"/>
                  <a:pt x="6358" y="3446"/>
                </a:cubicBezTo>
                <a:cubicBezTo>
                  <a:pt x="6275" y="3458"/>
                  <a:pt x="6215" y="3494"/>
                  <a:pt x="6156" y="3553"/>
                </a:cubicBezTo>
                <a:cubicBezTo>
                  <a:pt x="5929" y="3601"/>
                  <a:pt x="5775" y="3815"/>
                  <a:pt x="5763" y="4041"/>
                </a:cubicBezTo>
                <a:cubicBezTo>
                  <a:pt x="5763" y="4279"/>
                  <a:pt x="5870" y="4494"/>
                  <a:pt x="6036" y="4660"/>
                </a:cubicBezTo>
                <a:cubicBezTo>
                  <a:pt x="6060" y="4768"/>
                  <a:pt x="6108" y="4839"/>
                  <a:pt x="6215" y="4910"/>
                </a:cubicBezTo>
                <a:cubicBezTo>
                  <a:pt x="6277" y="4955"/>
                  <a:pt x="6349" y="4979"/>
                  <a:pt x="6421" y="4979"/>
                </a:cubicBezTo>
                <a:cubicBezTo>
                  <a:pt x="6501" y="4979"/>
                  <a:pt x="6581" y="4950"/>
                  <a:pt x="6644" y="4887"/>
                </a:cubicBezTo>
                <a:lnTo>
                  <a:pt x="6703" y="4827"/>
                </a:lnTo>
                <a:cubicBezTo>
                  <a:pt x="6775" y="4791"/>
                  <a:pt x="6846" y="4768"/>
                  <a:pt x="6906" y="4720"/>
                </a:cubicBezTo>
                <a:cubicBezTo>
                  <a:pt x="7227" y="4970"/>
                  <a:pt x="7489" y="5256"/>
                  <a:pt x="7834" y="5494"/>
                </a:cubicBezTo>
                <a:cubicBezTo>
                  <a:pt x="8192" y="5744"/>
                  <a:pt x="8549" y="6101"/>
                  <a:pt x="8954" y="6339"/>
                </a:cubicBezTo>
                <a:cubicBezTo>
                  <a:pt x="8513" y="6815"/>
                  <a:pt x="8192" y="7387"/>
                  <a:pt x="7953" y="7994"/>
                </a:cubicBezTo>
                <a:cubicBezTo>
                  <a:pt x="7646" y="7802"/>
                  <a:pt x="7313" y="7654"/>
                  <a:pt x="6968" y="7654"/>
                </a:cubicBezTo>
                <a:cubicBezTo>
                  <a:pt x="6780" y="7654"/>
                  <a:pt x="6587" y="7698"/>
                  <a:pt x="6394" y="7804"/>
                </a:cubicBezTo>
                <a:cubicBezTo>
                  <a:pt x="6191" y="7911"/>
                  <a:pt x="6060" y="8066"/>
                  <a:pt x="5894" y="8220"/>
                </a:cubicBezTo>
                <a:cubicBezTo>
                  <a:pt x="5715" y="8387"/>
                  <a:pt x="5501" y="8530"/>
                  <a:pt x="5346" y="8709"/>
                </a:cubicBezTo>
                <a:cubicBezTo>
                  <a:pt x="5108" y="9006"/>
                  <a:pt x="4989" y="9471"/>
                  <a:pt x="5048" y="9852"/>
                </a:cubicBezTo>
                <a:cubicBezTo>
                  <a:pt x="4980" y="9850"/>
                  <a:pt x="4911" y="9849"/>
                  <a:pt x="4842" y="9849"/>
                </a:cubicBezTo>
                <a:cubicBezTo>
                  <a:pt x="3301" y="9849"/>
                  <a:pt x="1763" y="10243"/>
                  <a:pt x="1238" y="11554"/>
                </a:cubicBezTo>
                <a:cubicBezTo>
                  <a:pt x="0" y="14614"/>
                  <a:pt x="3834" y="16043"/>
                  <a:pt x="6072" y="16519"/>
                </a:cubicBezTo>
                <a:cubicBezTo>
                  <a:pt x="7599" y="16844"/>
                  <a:pt x="9215" y="17059"/>
                  <a:pt x="10818" y="17059"/>
                </a:cubicBezTo>
                <a:cubicBezTo>
                  <a:pt x="12091" y="17059"/>
                  <a:pt x="13355" y="16924"/>
                  <a:pt x="14561" y="16602"/>
                </a:cubicBezTo>
                <a:cubicBezTo>
                  <a:pt x="14669" y="16602"/>
                  <a:pt x="14752" y="16614"/>
                  <a:pt x="14847" y="16626"/>
                </a:cubicBezTo>
                <a:cubicBezTo>
                  <a:pt x="14859" y="16628"/>
                  <a:pt x="14871" y="16629"/>
                  <a:pt x="14883" y="16629"/>
                </a:cubicBezTo>
                <a:cubicBezTo>
                  <a:pt x="14938" y="16629"/>
                  <a:pt x="14982" y="16606"/>
                  <a:pt x="15002" y="16567"/>
                </a:cubicBezTo>
                <a:cubicBezTo>
                  <a:pt x="15204" y="20198"/>
                  <a:pt x="16585" y="23806"/>
                  <a:pt x="17847" y="27318"/>
                </a:cubicBezTo>
                <a:cubicBezTo>
                  <a:pt x="16907" y="26365"/>
                  <a:pt x="15716" y="25746"/>
                  <a:pt x="14335" y="25603"/>
                </a:cubicBezTo>
                <a:cubicBezTo>
                  <a:pt x="14087" y="25578"/>
                  <a:pt x="13852" y="25566"/>
                  <a:pt x="13627" y="25566"/>
                </a:cubicBezTo>
                <a:cubicBezTo>
                  <a:pt x="11843" y="25566"/>
                  <a:pt x="10741" y="26363"/>
                  <a:pt x="9620" y="27949"/>
                </a:cubicBezTo>
                <a:cubicBezTo>
                  <a:pt x="9574" y="28014"/>
                  <a:pt x="9636" y="28087"/>
                  <a:pt x="9700" y="28087"/>
                </a:cubicBezTo>
                <a:cubicBezTo>
                  <a:pt x="9718" y="28087"/>
                  <a:pt x="9736" y="28081"/>
                  <a:pt x="9751" y="28068"/>
                </a:cubicBezTo>
                <a:cubicBezTo>
                  <a:pt x="9906" y="27973"/>
                  <a:pt x="10037" y="27866"/>
                  <a:pt x="10168" y="27759"/>
                </a:cubicBezTo>
                <a:cubicBezTo>
                  <a:pt x="10449" y="29728"/>
                  <a:pt x="12394" y="30663"/>
                  <a:pt x="14225" y="30663"/>
                </a:cubicBezTo>
                <a:cubicBezTo>
                  <a:pt x="14563" y="30663"/>
                  <a:pt x="14897" y="30631"/>
                  <a:pt x="15216" y="30568"/>
                </a:cubicBezTo>
                <a:cubicBezTo>
                  <a:pt x="15752" y="30473"/>
                  <a:pt x="17705" y="29544"/>
                  <a:pt x="18312" y="28592"/>
                </a:cubicBezTo>
                <a:cubicBezTo>
                  <a:pt x="18526" y="29199"/>
                  <a:pt x="18729" y="29818"/>
                  <a:pt x="18919" y="30414"/>
                </a:cubicBezTo>
                <a:cubicBezTo>
                  <a:pt x="19741" y="33009"/>
                  <a:pt x="20884" y="35474"/>
                  <a:pt x="21586" y="38129"/>
                </a:cubicBezTo>
                <a:lnTo>
                  <a:pt x="21717" y="38712"/>
                </a:lnTo>
                <a:cubicBezTo>
                  <a:pt x="21241" y="38355"/>
                  <a:pt x="20693" y="38117"/>
                  <a:pt x="19979" y="37938"/>
                </a:cubicBezTo>
                <a:cubicBezTo>
                  <a:pt x="19596" y="37843"/>
                  <a:pt x="19090" y="37766"/>
                  <a:pt x="18578" y="37766"/>
                </a:cubicBezTo>
                <a:cubicBezTo>
                  <a:pt x="17817" y="37766"/>
                  <a:pt x="17044" y="37935"/>
                  <a:pt x="16645" y="38462"/>
                </a:cubicBezTo>
                <a:cubicBezTo>
                  <a:pt x="16588" y="38541"/>
                  <a:pt x="16639" y="38642"/>
                  <a:pt x="16736" y="38642"/>
                </a:cubicBezTo>
                <a:cubicBezTo>
                  <a:pt x="16741" y="38642"/>
                  <a:pt x="16747" y="38641"/>
                  <a:pt x="16752" y="38641"/>
                </a:cubicBezTo>
                <a:cubicBezTo>
                  <a:pt x="17451" y="38518"/>
                  <a:pt x="18193" y="38417"/>
                  <a:pt x="18917" y="38417"/>
                </a:cubicBezTo>
                <a:cubicBezTo>
                  <a:pt x="19944" y="38417"/>
                  <a:pt x="20935" y="38620"/>
                  <a:pt x="21717" y="39248"/>
                </a:cubicBezTo>
                <a:cubicBezTo>
                  <a:pt x="20455" y="39319"/>
                  <a:pt x="19205" y="39498"/>
                  <a:pt x="17955" y="39665"/>
                </a:cubicBezTo>
                <a:cubicBezTo>
                  <a:pt x="17883" y="39677"/>
                  <a:pt x="17883" y="39772"/>
                  <a:pt x="17955" y="39784"/>
                </a:cubicBezTo>
                <a:cubicBezTo>
                  <a:pt x="18040" y="39787"/>
                  <a:pt x="18126" y="39788"/>
                  <a:pt x="18212" y="39788"/>
                </a:cubicBezTo>
                <a:cubicBezTo>
                  <a:pt x="19427" y="39788"/>
                  <a:pt x="20660" y="39492"/>
                  <a:pt x="21884" y="39403"/>
                </a:cubicBezTo>
                <a:cubicBezTo>
                  <a:pt x="21896" y="39486"/>
                  <a:pt x="21931" y="39581"/>
                  <a:pt x="21943" y="39653"/>
                </a:cubicBezTo>
                <a:cubicBezTo>
                  <a:pt x="21311" y="40534"/>
                  <a:pt x="20361" y="40961"/>
                  <a:pt x="19429" y="40961"/>
                </a:cubicBezTo>
                <a:cubicBezTo>
                  <a:pt x="18094" y="40961"/>
                  <a:pt x="16794" y="40088"/>
                  <a:pt x="16514" y="38426"/>
                </a:cubicBezTo>
                <a:cubicBezTo>
                  <a:pt x="16498" y="38349"/>
                  <a:pt x="16431" y="38314"/>
                  <a:pt x="16362" y="38314"/>
                </a:cubicBezTo>
                <a:cubicBezTo>
                  <a:pt x="16272" y="38314"/>
                  <a:pt x="16179" y="38373"/>
                  <a:pt x="16193" y="38474"/>
                </a:cubicBezTo>
                <a:cubicBezTo>
                  <a:pt x="16371" y="39820"/>
                  <a:pt x="17228" y="41046"/>
                  <a:pt x="18538" y="41486"/>
                </a:cubicBezTo>
                <a:cubicBezTo>
                  <a:pt x="18832" y="41585"/>
                  <a:pt x="19119" y="41630"/>
                  <a:pt x="19395" y="41630"/>
                </a:cubicBezTo>
                <a:cubicBezTo>
                  <a:pt x="20493" y="41630"/>
                  <a:pt x="21425" y="40916"/>
                  <a:pt x="22015" y="39974"/>
                </a:cubicBezTo>
                <a:cubicBezTo>
                  <a:pt x="22479" y="41939"/>
                  <a:pt x="22896" y="43927"/>
                  <a:pt x="23432" y="45868"/>
                </a:cubicBezTo>
                <a:cubicBezTo>
                  <a:pt x="23134" y="45916"/>
                  <a:pt x="22824" y="45963"/>
                  <a:pt x="22527" y="46011"/>
                </a:cubicBezTo>
                <a:cubicBezTo>
                  <a:pt x="19788" y="46487"/>
                  <a:pt x="17062" y="47023"/>
                  <a:pt x="14383" y="47761"/>
                </a:cubicBezTo>
                <a:cubicBezTo>
                  <a:pt x="14371" y="47761"/>
                  <a:pt x="14371" y="47773"/>
                  <a:pt x="14347" y="47773"/>
                </a:cubicBezTo>
                <a:cubicBezTo>
                  <a:pt x="14334" y="47747"/>
                  <a:pt x="14305" y="47735"/>
                  <a:pt x="14275" y="47735"/>
                </a:cubicBezTo>
                <a:cubicBezTo>
                  <a:pt x="14221" y="47735"/>
                  <a:pt x="14161" y="47772"/>
                  <a:pt x="14168" y="47832"/>
                </a:cubicBezTo>
                <a:cubicBezTo>
                  <a:pt x="14383" y="50738"/>
                  <a:pt x="14704" y="53619"/>
                  <a:pt x="14978" y="56512"/>
                </a:cubicBezTo>
                <a:cubicBezTo>
                  <a:pt x="15109" y="57941"/>
                  <a:pt x="15264" y="59358"/>
                  <a:pt x="15454" y="60786"/>
                </a:cubicBezTo>
                <a:cubicBezTo>
                  <a:pt x="15538" y="61465"/>
                  <a:pt x="15502" y="62203"/>
                  <a:pt x="15704" y="62846"/>
                </a:cubicBezTo>
                <a:cubicBezTo>
                  <a:pt x="15681" y="62965"/>
                  <a:pt x="15704" y="63120"/>
                  <a:pt x="15835" y="63168"/>
                </a:cubicBezTo>
                <a:lnTo>
                  <a:pt x="15931" y="63346"/>
                </a:lnTo>
                <a:cubicBezTo>
                  <a:pt x="15957" y="63391"/>
                  <a:pt x="16001" y="63410"/>
                  <a:pt x="16045" y="63410"/>
                </a:cubicBezTo>
                <a:cubicBezTo>
                  <a:pt x="16118" y="63410"/>
                  <a:pt x="16193" y="63357"/>
                  <a:pt x="16193" y="63275"/>
                </a:cubicBezTo>
                <a:lnTo>
                  <a:pt x="16193" y="63227"/>
                </a:lnTo>
                <a:cubicBezTo>
                  <a:pt x="17647" y="63422"/>
                  <a:pt x="18992" y="63705"/>
                  <a:pt x="20470" y="63705"/>
                </a:cubicBezTo>
                <a:cubicBezTo>
                  <a:pt x="20528" y="63705"/>
                  <a:pt x="20587" y="63704"/>
                  <a:pt x="20645" y="63703"/>
                </a:cubicBezTo>
                <a:cubicBezTo>
                  <a:pt x="22848" y="63656"/>
                  <a:pt x="25051" y="63644"/>
                  <a:pt x="27253" y="63477"/>
                </a:cubicBezTo>
                <a:cubicBezTo>
                  <a:pt x="27358" y="63470"/>
                  <a:pt x="27476" y="63467"/>
                  <a:pt x="27603" y="63467"/>
                </a:cubicBezTo>
                <a:cubicBezTo>
                  <a:pt x="28083" y="63467"/>
                  <a:pt x="28701" y="63508"/>
                  <a:pt x="29310" y="63508"/>
                </a:cubicBezTo>
                <a:cubicBezTo>
                  <a:pt x="30097" y="63508"/>
                  <a:pt x="30868" y="63439"/>
                  <a:pt x="31302" y="63120"/>
                </a:cubicBezTo>
                <a:cubicBezTo>
                  <a:pt x="31730" y="62810"/>
                  <a:pt x="31754" y="62215"/>
                  <a:pt x="31694" y="61667"/>
                </a:cubicBezTo>
                <a:cubicBezTo>
                  <a:pt x="31790" y="61632"/>
                  <a:pt x="31873" y="61548"/>
                  <a:pt x="31873" y="61406"/>
                </a:cubicBezTo>
                <a:cubicBezTo>
                  <a:pt x="31754" y="58750"/>
                  <a:pt x="32206" y="56095"/>
                  <a:pt x="32290" y="53452"/>
                </a:cubicBezTo>
                <a:cubicBezTo>
                  <a:pt x="32397" y="50630"/>
                  <a:pt x="32349" y="47856"/>
                  <a:pt x="32290" y="45082"/>
                </a:cubicBezTo>
                <a:cubicBezTo>
                  <a:pt x="32290" y="44961"/>
                  <a:pt x="32189" y="44898"/>
                  <a:pt x="32092" y="44898"/>
                </a:cubicBezTo>
                <a:cubicBezTo>
                  <a:pt x="32035" y="44898"/>
                  <a:pt x="31979" y="44919"/>
                  <a:pt x="31944" y="44963"/>
                </a:cubicBezTo>
                <a:cubicBezTo>
                  <a:pt x="31647" y="45011"/>
                  <a:pt x="31361" y="45058"/>
                  <a:pt x="31063" y="45082"/>
                </a:cubicBezTo>
                <a:cubicBezTo>
                  <a:pt x="30409" y="45118"/>
                  <a:pt x="29575" y="45201"/>
                  <a:pt x="28646" y="45332"/>
                </a:cubicBezTo>
                <a:cubicBezTo>
                  <a:pt x="27063" y="45475"/>
                  <a:pt x="25491" y="45558"/>
                  <a:pt x="23908" y="45773"/>
                </a:cubicBezTo>
                <a:cubicBezTo>
                  <a:pt x="23467" y="41736"/>
                  <a:pt x="22455" y="37974"/>
                  <a:pt x="21169" y="34188"/>
                </a:cubicBezTo>
                <a:lnTo>
                  <a:pt x="21169" y="34188"/>
                </a:lnTo>
                <a:cubicBezTo>
                  <a:pt x="21785" y="34611"/>
                  <a:pt x="22526" y="34804"/>
                  <a:pt x="23280" y="34804"/>
                </a:cubicBezTo>
                <a:cubicBezTo>
                  <a:pt x="24435" y="34804"/>
                  <a:pt x="25623" y="34351"/>
                  <a:pt x="26444" y="33581"/>
                </a:cubicBezTo>
                <a:cubicBezTo>
                  <a:pt x="28063" y="32045"/>
                  <a:pt x="27944" y="29461"/>
                  <a:pt x="27408" y="27449"/>
                </a:cubicBezTo>
                <a:cubicBezTo>
                  <a:pt x="27432" y="27449"/>
                  <a:pt x="27468" y="27437"/>
                  <a:pt x="27492" y="27437"/>
                </a:cubicBezTo>
                <a:cubicBezTo>
                  <a:pt x="27599" y="27413"/>
                  <a:pt x="27634" y="27282"/>
                  <a:pt x="27515" y="27235"/>
                </a:cubicBezTo>
                <a:cubicBezTo>
                  <a:pt x="27456" y="27223"/>
                  <a:pt x="27396" y="27211"/>
                  <a:pt x="27337" y="27175"/>
                </a:cubicBezTo>
                <a:cubicBezTo>
                  <a:pt x="27315" y="27139"/>
                  <a:pt x="27280" y="27125"/>
                  <a:pt x="27245" y="27125"/>
                </a:cubicBezTo>
                <a:cubicBezTo>
                  <a:pt x="27222" y="27125"/>
                  <a:pt x="27200" y="27130"/>
                  <a:pt x="27182" y="27139"/>
                </a:cubicBezTo>
                <a:cubicBezTo>
                  <a:pt x="26875" y="27065"/>
                  <a:pt x="26573" y="27030"/>
                  <a:pt x="26278" y="27030"/>
                </a:cubicBezTo>
                <a:cubicBezTo>
                  <a:pt x="23408" y="27030"/>
                  <a:pt x="21140" y="30346"/>
                  <a:pt x="20860" y="33164"/>
                </a:cubicBezTo>
                <a:lnTo>
                  <a:pt x="20848" y="33176"/>
                </a:lnTo>
                <a:cubicBezTo>
                  <a:pt x="20562" y="32390"/>
                  <a:pt x="20276" y="31580"/>
                  <a:pt x="19979" y="30795"/>
                </a:cubicBezTo>
                <a:cubicBezTo>
                  <a:pt x="19288" y="28925"/>
                  <a:pt x="18526" y="27032"/>
                  <a:pt x="17788" y="25115"/>
                </a:cubicBezTo>
                <a:cubicBezTo>
                  <a:pt x="17824" y="25068"/>
                  <a:pt x="17847" y="25020"/>
                  <a:pt x="17895" y="24972"/>
                </a:cubicBezTo>
                <a:lnTo>
                  <a:pt x="17895" y="24972"/>
                </a:lnTo>
                <a:cubicBezTo>
                  <a:pt x="17824" y="25092"/>
                  <a:pt x="17847" y="25270"/>
                  <a:pt x="18026" y="25306"/>
                </a:cubicBezTo>
                <a:cubicBezTo>
                  <a:pt x="18267" y="25345"/>
                  <a:pt x="18507" y="25364"/>
                  <a:pt x="18745" y="25364"/>
                </a:cubicBezTo>
                <a:cubicBezTo>
                  <a:pt x="20736" y="25364"/>
                  <a:pt x="22557" y="24034"/>
                  <a:pt x="23408" y="22258"/>
                </a:cubicBezTo>
                <a:cubicBezTo>
                  <a:pt x="23967" y="21079"/>
                  <a:pt x="24063" y="19710"/>
                  <a:pt x="23836" y="18424"/>
                </a:cubicBezTo>
                <a:cubicBezTo>
                  <a:pt x="23729" y="17853"/>
                  <a:pt x="23432" y="16495"/>
                  <a:pt x="22812" y="16186"/>
                </a:cubicBezTo>
                <a:cubicBezTo>
                  <a:pt x="22661" y="16113"/>
                  <a:pt x="22496" y="16080"/>
                  <a:pt x="22322" y="16080"/>
                </a:cubicBezTo>
                <a:cubicBezTo>
                  <a:pt x="21122" y="16080"/>
                  <a:pt x="19485" y="17623"/>
                  <a:pt x="18955" y="18341"/>
                </a:cubicBezTo>
                <a:cubicBezTo>
                  <a:pt x="17907" y="19758"/>
                  <a:pt x="17193" y="21865"/>
                  <a:pt x="17288" y="23746"/>
                </a:cubicBezTo>
                <a:cubicBezTo>
                  <a:pt x="16407" y="21317"/>
                  <a:pt x="15645" y="18865"/>
                  <a:pt x="15216" y="16376"/>
                </a:cubicBezTo>
                <a:cubicBezTo>
                  <a:pt x="15585" y="16257"/>
                  <a:pt x="15966" y="16102"/>
                  <a:pt x="16323" y="15959"/>
                </a:cubicBezTo>
                <a:cubicBezTo>
                  <a:pt x="16359" y="15948"/>
                  <a:pt x="16383" y="15912"/>
                  <a:pt x="16383" y="15888"/>
                </a:cubicBezTo>
                <a:cubicBezTo>
                  <a:pt x="17216" y="15567"/>
                  <a:pt x="18026" y="15257"/>
                  <a:pt x="18764" y="14662"/>
                </a:cubicBezTo>
                <a:cubicBezTo>
                  <a:pt x="19955" y="13697"/>
                  <a:pt x="21181" y="12090"/>
                  <a:pt x="21955" y="10745"/>
                </a:cubicBezTo>
                <a:cubicBezTo>
                  <a:pt x="22836" y="9197"/>
                  <a:pt x="23824" y="6018"/>
                  <a:pt x="22110" y="4756"/>
                </a:cubicBezTo>
                <a:cubicBezTo>
                  <a:pt x="21363" y="4196"/>
                  <a:pt x="20676" y="3952"/>
                  <a:pt x="20045" y="3952"/>
                </a:cubicBezTo>
                <a:cubicBezTo>
                  <a:pt x="19510" y="3952"/>
                  <a:pt x="19016" y="4128"/>
                  <a:pt x="18562" y="4434"/>
                </a:cubicBezTo>
                <a:cubicBezTo>
                  <a:pt x="18562" y="4398"/>
                  <a:pt x="18550" y="4363"/>
                  <a:pt x="18538" y="4315"/>
                </a:cubicBezTo>
                <a:cubicBezTo>
                  <a:pt x="18324" y="3934"/>
                  <a:pt x="18181" y="3767"/>
                  <a:pt x="17717" y="3636"/>
                </a:cubicBezTo>
                <a:cubicBezTo>
                  <a:pt x="17461" y="3558"/>
                  <a:pt x="17144" y="3519"/>
                  <a:pt x="16827" y="3519"/>
                </a:cubicBezTo>
                <a:cubicBezTo>
                  <a:pt x="16522" y="3519"/>
                  <a:pt x="16217" y="3555"/>
                  <a:pt x="15966" y="3625"/>
                </a:cubicBezTo>
                <a:cubicBezTo>
                  <a:pt x="15252" y="3779"/>
                  <a:pt x="14395" y="4494"/>
                  <a:pt x="14383" y="5268"/>
                </a:cubicBezTo>
                <a:cubicBezTo>
                  <a:pt x="13990" y="5149"/>
                  <a:pt x="13597" y="5065"/>
                  <a:pt x="13192" y="5006"/>
                </a:cubicBezTo>
                <a:cubicBezTo>
                  <a:pt x="13264" y="4458"/>
                  <a:pt x="13240" y="3994"/>
                  <a:pt x="13121" y="3410"/>
                </a:cubicBezTo>
                <a:cubicBezTo>
                  <a:pt x="13025" y="2946"/>
                  <a:pt x="13014" y="2446"/>
                  <a:pt x="12894" y="1982"/>
                </a:cubicBezTo>
                <a:lnTo>
                  <a:pt x="12906" y="1970"/>
                </a:lnTo>
                <a:cubicBezTo>
                  <a:pt x="13061" y="1898"/>
                  <a:pt x="13192" y="1755"/>
                  <a:pt x="13192" y="1577"/>
                </a:cubicBezTo>
                <a:cubicBezTo>
                  <a:pt x="13192" y="1553"/>
                  <a:pt x="13180" y="1517"/>
                  <a:pt x="13180" y="1481"/>
                </a:cubicBezTo>
                <a:lnTo>
                  <a:pt x="13180" y="1386"/>
                </a:lnTo>
                <a:cubicBezTo>
                  <a:pt x="13180" y="1374"/>
                  <a:pt x="13180" y="1374"/>
                  <a:pt x="13156" y="1362"/>
                </a:cubicBezTo>
                <a:lnTo>
                  <a:pt x="13156" y="1303"/>
                </a:lnTo>
                <a:lnTo>
                  <a:pt x="13156" y="1267"/>
                </a:lnTo>
                <a:cubicBezTo>
                  <a:pt x="13156" y="1100"/>
                  <a:pt x="13085" y="934"/>
                  <a:pt x="12954" y="815"/>
                </a:cubicBezTo>
                <a:cubicBezTo>
                  <a:pt x="12859" y="731"/>
                  <a:pt x="12740" y="708"/>
                  <a:pt x="12609" y="708"/>
                </a:cubicBezTo>
                <a:cubicBezTo>
                  <a:pt x="12287" y="708"/>
                  <a:pt x="11906" y="910"/>
                  <a:pt x="11894" y="1267"/>
                </a:cubicBezTo>
                <a:cubicBezTo>
                  <a:pt x="11894" y="1303"/>
                  <a:pt x="11906" y="1315"/>
                  <a:pt x="11906" y="1339"/>
                </a:cubicBezTo>
                <a:cubicBezTo>
                  <a:pt x="11871" y="1565"/>
                  <a:pt x="11930" y="1803"/>
                  <a:pt x="12192" y="1958"/>
                </a:cubicBezTo>
                <a:cubicBezTo>
                  <a:pt x="12287" y="1993"/>
                  <a:pt x="12371" y="2029"/>
                  <a:pt x="12466" y="2041"/>
                </a:cubicBezTo>
                <a:cubicBezTo>
                  <a:pt x="12561" y="3005"/>
                  <a:pt x="12609" y="3994"/>
                  <a:pt x="12740" y="4958"/>
                </a:cubicBezTo>
                <a:cubicBezTo>
                  <a:pt x="12601" y="4946"/>
                  <a:pt x="12461" y="4940"/>
                  <a:pt x="12321" y="4940"/>
                </a:cubicBezTo>
                <a:cubicBezTo>
                  <a:pt x="11910" y="4940"/>
                  <a:pt x="11499" y="4991"/>
                  <a:pt x="11109" y="5089"/>
                </a:cubicBezTo>
                <a:cubicBezTo>
                  <a:pt x="10954" y="4315"/>
                  <a:pt x="10525" y="3577"/>
                  <a:pt x="10085" y="2946"/>
                </a:cubicBezTo>
                <a:cubicBezTo>
                  <a:pt x="9632" y="2339"/>
                  <a:pt x="9263" y="1684"/>
                  <a:pt x="8834" y="1065"/>
                </a:cubicBezTo>
                <a:cubicBezTo>
                  <a:pt x="8846" y="1029"/>
                  <a:pt x="8870" y="1017"/>
                  <a:pt x="8870" y="981"/>
                </a:cubicBezTo>
                <a:cubicBezTo>
                  <a:pt x="8965" y="791"/>
                  <a:pt x="8918" y="612"/>
                  <a:pt x="8811" y="493"/>
                </a:cubicBezTo>
                <a:cubicBezTo>
                  <a:pt x="8787" y="422"/>
                  <a:pt x="8751" y="362"/>
                  <a:pt x="8715" y="303"/>
                </a:cubicBezTo>
                <a:cubicBezTo>
                  <a:pt x="8692" y="267"/>
                  <a:pt x="8668" y="243"/>
                  <a:pt x="8632" y="208"/>
                </a:cubicBezTo>
                <a:cubicBezTo>
                  <a:pt x="8596" y="136"/>
                  <a:pt x="8513" y="77"/>
                  <a:pt x="8418" y="29"/>
                </a:cubicBezTo>
                <a:cubicBezTo>
                  <a:pt x="8368" y="9"/>
                  <a:pt x="8321" y="0"/>
                  <a:pt x="827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035" name="Google Shape;6035;p48"/>
          <p:cNvGrpSpPr/>
          <p:nvPr/>
        </p:nvGrpSpPr>
        <p:grpSpPr>
          <a:xfrm>
            <a:off x="1191042" y="4416228"/>
            <a:ext cx="1382265" cy="478361"/>
            <a:chOff x="1817181" y="4388179"/>
            <a:chExt cx="1382265" cy="478361"/>
          </a:xfrm>
        </p:grpSpPr>
        <p:sp>
          <p:nvSpPr>
            <p:cNvPr id="6036" name="Google Shape;6036;p48"/>
            <p:cNvSpPr/>
            <p:nvPr/>
          </p:nvSpPr>
          <p:spPr>
            <a:xfrm>
              <a:off x="2523559" y="4397805"/>
              <a:ext cx="110004" cy="318930"/>
            </a:xfrm>
            <a:custGeom>
              <a:avLst/>
              <a:gdLst/>
              <a:ahLst/>
              <a:cxnLst/>
              <a:rect l="l" t="t" r="r" b="b"/>
              <a:pathLst>
                <a:path w="3474" h="10072" extrusionOk="0">
                  <a:moveTo>
                    <a:pt x="3378" y="0"/>
                  </a:moveTo>
                  <a:cubicBezTo>
                    <a:pt x="1985" y="227"/>
                    <a:pt x="1628" y="2477"/>
                    <a:pt x="1330" y="3560"/>
                  </a:cubicBezTo>
                  <a:cubicBezTo>
                    <a:pt x="735" y="5656"/>
                    <a:pt x="795" y="7918"/>
                    <a:pt x="33" y="9966"/>
                  </a:cubicBezTo>
                  <a:cubicBezTo>
                    <a:pt x="1" y="10029"/>
                    <a:pt x="59" y="10072"/>
                    <a:pt x="119" y="10072"/>
                  </a:cubicBezTo>
                  <a:cubicBezTo>
                    <a:pt x="149" y="10072"/>
                    <a:pt x="180" y="10061"/>
                    <a:pt x="199" y="10037"/>
                  </a:cubicBezTo>
                  <a:cubicBezTo>
                    <a:pt x="973" y="8811"/>
                    <a:pt x="1021" y="7168"/>
                    <a:pt x="1271" y="5775"/>
                  </a:cubicBezTo>
                  <a:cubicBezTo>
                    <a:pt x="1509" y="4501"/>
                    <a:pt x="1997" y="620"/>
                    <a:pt x="3414" y="108"/>
                  </a:cubicBezTo>
                  <a:cubicBezTo>
                    <a:pt x="3474" y="84"/>
                    <a:pt x="3438" y="0"/>
                    <a:pt x="337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7" name="Google Shape;6037;p48"/>
            <p:cNvSpPr/>
            <p:nvPr/>
          </p:nvSpPr>
          <p:spPr>
            <a:xfrm>
              <a:off x="2606711" y="4388179"/>
              <a:ext cx="200756" cy="423488"/>
            </a:xfrm>
            <a:custGeom>
              <a:avLst/>
              <a:gdLst/>
              <a:ahLst/>
              <a:cxnLst/>
              <a:rect l="l" t="t" r="r" b="b"/>
              <a:pathLst>
                <a:path w="6340" h="13374" extrusionOk="0">
                  <a:moveTo>
                    <a:pt x="1937" y="0"/>
                  </a:moveTo>
                  <a:cubicBezTo>
                    <a:pt x="1479" y="0"/>
                    <a:pt x="929" y="122"/>
                    <a:pt x="276" y="388"/>
                  </a:cubicBezTo>
                  <a:cubicBezTo>
                    <a:pt x="254" y="399"/>
                    <a:pt x="252" y="461"/>
                    <a:pt x="290" y="461"/>
                  </a:cubicBezTo>
                  <a:cubicBezTo>
                    <a:pt x="293" y="461"/>
                    <a:pt x="296" y="460"/>
                    <a:pt x="300" y="459"/>
                  </a:cubicBezTo>
                  <a:cubicBezTo>
                    <a:pt x="831" y="379"/>
                    <a:pt x="1307" y="301"/>
                    <a:pt x="1724" y="301"/>
                  </a:cubicBezTo>
                  <a:cubicBezTo>
                    <a:pt x="2540" y="301"/>
                    <a:pt x="3132" y="599"/>
                    <a:pt x="3479" y="1757"/>
                  </a:cubicBezTo>
                  <a:cubicBezTo>
                    <a:pt x="3979" y="3448"/>
                    <a:pt x="3253" y="5841"/>
                    <a:pt x="2681" y="7484"/>
                  </a:cubicBezTo>
                  <a:cubicBezTo>
                    <a:pt x="1943" y="9532"/>
                    <a:pt x="1086" y="11258"/>
                    <a:pt x="62" y="13151"/>
                  </a:cubicBezTo>
                  <a:cubicBezTo>
                    <a:pt x="0" y="13266"/>
                    <a:pt x="89" y="13374"/>
                    <a:pt x="192" y="13374"/>
                  </a:cubicBezTo>
                  <a:cubicBezTo>
                    <a:pt x="228" y="13374"/>
                    <a:pt x="266" y="13361"/>
                    <a:pt x="300" y="13330"/>
                  </a:cubicBezTo>
                  <a:cubicBezTo>
                    <a:pt x="2284" y="11227"/>
                    <a:pt x="6339" y="0"/>
                    <a:pt x="193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8" name="Google Shape;6038;p48"/>
            <p:cNvSpPr/>
            <p:nvPr/>
          </p:nvSpPr>
          <p:spPr>
            <a:xfrm>
              <a:off x="2353773" y="4715529"/>
              <a:ext cx="283085" cy="151010"/>
            </a:xfrm>
            <a:custGeom>
              <a:avLst/>
              <a:gdLst/>
              <a:ahLst/>
              <a:cxnLst/>
              <a:rect l="l" t="t" r="r" b="b"/>
              <a:pathLst>
                <a:path w="8940" h="4769" extrusionOk="0">
                  <a:moveTo>
                    <a:pt x="87" y="0"/>
                  </a:moveTo>
                  <a:cubicBezTo>
                    <a:pt x="43" y="0"/>
                    <a:pt x="1" y="38"/>
                    <a:pt x="25" y="87"/>
                  </a:cubicBezTo>
                  <a:cubicBezTo>
                    <a:pt x="323" y="1075"/>
                    <a:pt x="466" y="2218"/>
                    <a:pt x="1132" y="3051"/>
                  </a:cubicBezTo>
                  <a:cubicBezTo>
                    <a:pt x="1870" y="3944"/>
                    <a:pt x="3240" y="4540"/>
                    <a:pt x="4347" y="4718"/>
                  </a:cubicBezTo>
                  <a:cubicBezTo>
                    <a:pt x="4548" y="4752"/>
                    <a:pt x="4752" y="4769"/>
                    <a:pt x="4956" y="4769"/>
                  </a:cubicBezTo>
                  <a:cubicBezTo>
                    <a:pt x="6600" y="4769"/>
                    <a:pt x="8274" y="3701"/>
                    <a:pt x="8931" y="2218"/>
                  </a:cubicBezTo>
                  <a:cubicBezTo>
                    <a:pt x="8939" y="2167"/>
                    <a:pt x="8912" y="2122"/>
                    <a:pt x="8878" y="2122"/>
                  </a:cubicBezTo>
                  <a:cubicBezTo>
                    <a:pt x="8864" y="2122"/>
                    <a:pt x="8849" y="2129"/>
                    <a:pt x="8836" y="2147"/>
                  </a:cubicBezTo>
                  <a:cubicBezTo>
                    <a:pt x="7876" y="3341"/>
                    <a:pt x="6281" y="4173"/>
                    <a:pt x="4731" y="4173"/>
                  </a:cubicBezTo>
                  <a:cubicBezTo>
                    <a:pt x="4396" y="4173"/>
                    <a:pt x="4064" y="4134"/>
                    <a:pt x="3740" y="4051"/>
                  </a:cubicBezTo>
                  <a:cubicBezTo>
                    <a:pt x="2490" y="3742"/>
                    <a:pt x="1335" y="3099"/>
                    <a:pt x="823" y="1861"/>
                  </a:cubicBezTo>
                  <a:cubicBezTo>
                    <a:pt x="573" y="1265"/>
                    <a:pt x="466" y="575"/>
                    <a:pt x="144" y="27"/>
                  </a:cubicBezTo>
                  <a:cubicBezTo>
                    <a:pt x="129" y="8"/>
                    <a:pt x="108" y="0"/>
                    <a:pt x="8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9" name="Google Shape;6039;p48"/>
            <p:cNvSpPr/>
            <p:nvPr/>
          </p:nvSpPr>
          <p:spPr>
            <a:xfrm>
              <a:off x="2443353" y="4694314"/>
              <a:ext cx="94235" cy="58960"/>
            </a:xfrm>
            <a:custGeom>
              <a:avLst/>
              <a:gdLst/>
              <a:ahLst/>
              <a:cxnLst/>
              <a:rect l="l" t="t" r="r" b="b"/>
              <a:pathLst>
                <a:path w="2976" h="1862" extrusionOk="0">
                  <a:moveTo>
                    <a:pt x="2863" y="0"/>
                  </a:moveTo>
                  <a:cubicBezTo>
                    <a:pt x="2837" y="0"/>
                    <a:pt x="2810" y="13"/>
                    <a:pt x="2792" y="42"/>
                  </a:cubicBezTo>
                  <a:cubicBezTo>
                    <a:pt x="2390" y="797"/>
                    <a:pt x="1562" y="1526"/>
                    <a:pt x="662" y="1526"/>
                  </a:cubicBezTo>
                  <a:cubicBezTo>
                    <a:pt x="497" y="1526"/>
                    <a:pt x="329" y="1501"/>
                    <a:pt x="161" y="1447"/>
                  </a:cubicBezTo>
                  <a:cubicBezTo>
                    <a:pt x="148" y="1443"/>
                    <a:pt x="136" y="1442"/>
                    <a:pt x="125" y="1442"/>
                  </a:cubicBezTo>
                  <a:cubicBezTo>
                    <a:pt x="33" y="1442"/>
                    <a:pt x="0" y="1562"/>
                    <a:pt x="53" y="1626"/>
                  </a:cubicBezTo>
                  <a:cubicBezTo>
                    <a:pt x="204" y="1799"/>
                    <a:pt x="438" y="1862"/>
                    <a:pt x="686" y="1862"/>
                  </a:cubicBezTo>
                  <a:cubicBezTo>
                    <a:pt x="968" y="1862"/>
                    <a:pt x="1267" y="1780"/>
                    <a:pt x="1482" y="1685"/>
                  </a:cubicBezTo>
                  <a:cubicBezTo>
                    <a:pt x="2161" y="1376"/>
                    <a:pt x="2625" y="804"/>
                    <a:pt x="2935" y="126"/>
                  </a:cubicBezTo>
                  <a:cubicBezTo>
                    <a:pt x="2976" y="60"/>
                    <a:pt x="2921" y="0"/>
                    <a:pt x="286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0" name="Google Shape;6040;p48"/>
            <p:cNvSpPr/>
            <p:nvPr/>
          </p:nvSpPr>
          <p:spPr>
            <a:xfrm>
              <a:off x="2284522" y="4591055"/>
              <a:ext cx="212187" cy="151359"/>
            </a:xfrm>
            <a:custGeom>
              <a:avLst/>
              <a:gdLst/>
              <a:ahLst/>
              <a:cxnLst/>
              <a:rect l="l" t="t" r="r" b="b"/>
              <a:pathLst>
                <a:path w="6701" h="4780" extrusionOk="0">
                  <a:moveTo>
                    <a:pt x="1352" y="1"/>
                  </a:moveTo>
                  <a:cubicBezTo>
                    <a:pt x="682" y="1"/>
                    <a:pt x="119" y="298"/>
                    <a:pt x="9" y="1160"/>
                  </a:cubicBezTo>
                  <a:cubicBezTo>
                    <a:pt x="0" y="1281"/>
                    <a:pt x="70" y="1358"/>
                    <a:pt x="164" y="1358"/>
                  </a:cubicBezTo>
                  <a:cubicBezTo>
                    <a:pt x="190" y="1358"/>
                    <a:pt x="219" y="1352"/>
                    <a:pt x="247" y="1339"/>
                  </a:cubicBezTo>
                  <a:cubicBezTo>
                    <a:pt x="593" y="1184"/>
                    <a:pt x="378" y="1136"/>
                    <a:pt x="664" y="922"/>
                  </a:cubicBezTo>
                  <a:cubicBezTo>
                    <a:pt x="1054" y="624"/>
                    <a:pt x="1426" y="447"/>
                    <a:pt x="1849" y="447"/>
                  </a:cubicBezTo>
                  <a:cubicBezTo>
                    <a:pt x="2033" y="447"/>
                    <a:pt x="2228" y="481"/>
                    <a:pt x="2438" y="553"/>
                  </a:cubicBezTo>
                  <a:cubicBezTo>
                    <a:pt x="3272" y="839"/>
                    <a:pt x="4236" y="1696"/>
                    <a:pt x="4772" y="2351"/>
                  </a:cubicBezTo>
                  <a:cubicBezTo>
                    <a:pt x="5272" y="2982"/>
                    <a:pt x="5677" y="4661"/>
                    <a:pt x="6629" y="4780"/>
                  </a:cubicBezTo>
                  <a:cubicBezTo>
                    <a:pt x="6641" y="4780"/>
                    <a:pt x="6701" y="4732"/>
                    <a:pt x="6677" y="4696"/>
                  </a:cubicBezTo>
                  <a:cubicBezTo>
                    <a:pt x="5605" y="3315"/>
                    <a:pt x="5022" y="1851"/>
                    <a:pt x="3581" y="791"/>
                  </a:cubicBezTo>
                  <a:cubicBezTo>
                    <a:pt x="3062" y="406"/>
                    <a:pt x="2134" y="1"/>
                    <a:pt x="135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1" name="Google Shape;6041;p48"/>
            <p:cNvSpPr/>
            <p:nvPr/>
          </p:nvSpPr>
          <p:spPr>
            <a:xfrm>
              <a:off x="2121543" y="4717207"/>
              <a:ext cx="247715" cy="141289"/>
            </a:xfrm>
            <a:custGeom>
              <a:avLst/>
              <a:gdLst/>
              <a:ahLst/>
              <a:cxnLst/>
              <a:rect l="l" t="t" r="r" b="b"/>
              <a:pathLst>
                <a:path w="7823" h="4462" extrusionOk="0">
                  <a:moveTo>
                    <a:pt x="127" y="1"/>
                  </a:moveTo>
                  <a:cubicBezTo>
                    <a:pt x="87" y="1"/>
                    <a:pt x="49" y="28"/>
                    <a:pt x="49" y="81"/>
                  </a:cubicBezTo>
                  <a:cubicBezTo>
                    <a:pt x="1" y="1974"/>
                    <a:pt x="358" y="4308"/>
                    <a:pt x="2668" y="4451"/>
                  </a:cubicBezTo>
                  <a:cubicBezTo>
                    <a:pt x="2762" y="4458"/>
                    <a:pt x="2857" y="4461"/>
                    <a:pt x="2952" y="4461"/>
                  </a:cubicBezTo>
                  <a:cubicBezTo>
                    <a:pt x="3696" y="4461"/>
                    <a:pt x="4446" y="4254"/>
                    <a:pt x="5037" y="3832"/>
                  </a:cubicBezTo>
                  <a:cubicBezTo>
                    <a:pt x="5418" y="3558"/>
                    <a:pt x="5692" y="3260"/>
                    <a:pt x="5978" y="2891"/>
                  </a:cubicBezTo>
                  <a:cubicBezTo>
                    <a:pt x="6168" y="2629"/>
                    <a:pt x="6311" y="2332"/>
                    <a:pt x="6514" y="2070"/>
                  </a:cubicBezTo>
                  <a:cubicBezTo>
                    <a:pt x="6595" y="1941"/>
                    <a:pt x="7560" y="1102"/>
                    <a:pt x="7607" y="744"/>
                  </a:cubicBezTo>
                  <a:lnTo>
                    <a:pt x="7607" y="744"/>
                  </a:lnTo>
                  <a:cubicBezTo>
                    <a:pt x="7617" y="760"/>
                    <a:pt x="7648" y="774"/>
                    <a:pt x="7668" y="774"/>
                  </a:cubicBezTo>
                  <a:cubicBezTo>
                    <a:pt x="7673" y="774"/>
                    <a:pt x="7677" y="774"/>
                    <a:pt x="7680" y="772"/>
                  </a:cubicBezTo>
                  <a:cubicBezTo>
                    <a:pt x="7704" y="748"/>
                    <a:pt x="7716" y="748"/>
                    <a:pt x="7728" y="736"/>
                  </a:cubicBezTo>
                  <a:cubicBezTo>
                    <a:pt x="7823" y="694"/>
                    <a:pt x="7778" y="550"/>
                    <a:pt x="7692" y="550"/>
                  </a:cubicBezTo>
                  <a:cubicBezTo>
                    <a:pt x="7681" y="550"/>
                    <a:pt x="7669" y="552"/>
                    <a:pt x="7657" y="558"/>
                  </a:cubicBezTo>
                  <a:cubicBezTo>
                    <a:pt x="6216" y="1201"/>
                    <a:pt x="5859" y="2879"/>
                    <a:pt x="4525" y="3606"/>
                  </a:cubicBezTo>
                  <a:cubicBezTo>
                    <a:pt x="4117" y="3838"/>
                    <a:pt x="3534" y="3961"/>
                    <a:pt x="2966" y="3961"/>
                  </a:cubicBezTo>
                  <a:cubicBezTo>
                    <a:pt x="2456" y="3961"/>
                    <a:pt x="1957" y="3862"/>
                    <a:pt x="1608" y="3653"/>
                  </a:cubicBezTo>
                  <a:cubicBezTo>
                    <a:pt x="394" y="2939"/>
                    <a:pt x="299" y="1320"/>
                    <a:pt x="215" y="81"/>
                  </a:cubicBezTo>
                  <a:cubicBezTo>
                    <a:pt x="209" y="28"/>
                    <a:pt x="168" y="1"/>
                    <a:pt x="12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2" name="Google Shape;6042;p48"/>
            <p:cNvSpPr/>
            <p:nvPr/>
          </p:nvSpPr>
          <p:spPr>
            <a:xfrm>
              <a:off x="2133987" y="4610782"/>
              <a:ext cx="168964" cy="101360"/>
            </a:xfrm>
            <a:custGeom>
              <a:avLst/>
              <a:gdLst/>
              <a:ahLst/>
              <a:cxnLst/>
              <a:rect l="l" t="t" r="r" b="b"/>
              <a:pathLst>
                <a:path w="5336" h="3201" extrusionOk="0">
                  <a:moveTo>
                    <a:pt x="293" y="1"/>
                  </a:moveTo>
                  <a:cubicBezTo>
                    <a:pt x="279" y="1"/>
                    <a:pt x="265" y="1"/>
                    <a:pt x="251" y="1"/>
                  </a:cubicBezTo>
                  <a:cubicBezTo>
                    <a:pt x="37" y="25"/>
                    <a:pt x="1" y="275"/>
                    <a:pt x="156" y="394"/>
                  </a:cubicBezTo>
                  <a:cubicBezTo>
                    <a:pt x="418" y="573"/>
                    <a:pt x="715" y="632"/>
                    <a:pt x="965" y="823"/>
                  </a:cubicBezTo>
                  <a:cubicBezTo>
                    <a:pt x="1346" y="1121"/>
                    <a:pt x="1489" y="1514"/>
                    <a:pt x="1703" y="1930"/>
                  </a:cubicBezTo>
                  <a:cubicBezTo>
                    <a:pt x="1942" y="2347"/>
                    <a:pt x="2299" y="3061"/>
                    <a:pt x="2835" y="3180"/>
                  </a:cubicBezTo>
                  <a:cubicBezTo>
                    <a:pt x="2901" y="3194"/>
                    <a:pt x="2968" y="3201"/>
                    <a:pt x="3034" y="3201"/>
                  </a:cubicBezTo>
                  <a:cubicBezTo>
                    <a:pt x="3482" y="3201"/>
                    <a:pt x="3924" y="2908"/>
                    <a:pt x="4204" y="2597"/>
                  </a:cubicBezTo>
                  <a:cubicBezTo>
                    <a:pt x="4823" y="1954"/>
                    <a:pt x="4775" y="1037"/>
                    <a:pt x="5299" y="382"/>
                  </a:cubicBezTo>
                  <a:cubicBezTo>
                    <a:pt x="5335" y="337"/>
                    <a:pt x="5296" y="279"/>
                    <a:pt x="5249" y="279"/>
                  </a:cubicBezTo>
                  <a:cubicBezTo>
                    <a:pt x="5234" y="279"/>
                    <a:pt x="5218" y="285"/>
                    <a:pt x="5204" y="299"/>
                  </a:cubicBezTo>
                  <a:cubicBezTo>
                    <a:pt x="4763" y="752"/>
                    <a:pt x="4787" y="1192"/>
                    <a:pt x="4454" y="1728"/>
                  </a:cubicBezTo>
                  <a:cubicBezTo>
                    <a:pt x="4187" y="2148"/>
                    <a:pt x="3795" y="2568"/>
                    <a:pt x="3313" y="2568"/>
                  </a:cubicBezTo>
                  <a:cubicBezTo>
                    <a:pt x="3085" y="2568"/>
                    <a:pt x="2837" y="2473"/>
                    <a:pt x="2573" y="2240"/>
                  </a:cubicBezTo>
                  <a:cubicBezTo>
                    <a:pt x="2334" y="2026"/>
                    <a:pt x="2203" y="1645"/>
                    <a:pt x="2049" y="1371"/>
                  </a:cubicBezTo>
                  <a:cubicBezTo>
                    <a:pt x="1697" y="692"/>
                    <a:pt x="1127" y="1"/>
                    <a:pt x="29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3" name="Google Shape;6043;p48"/>
            <p:cNvSpPr/>
            <p:nvPr/>
          </p:nvSpPr>
          <p:spPr>
            <a:xfrm>
              <a:off x="1872341" y="4606856"/>
              <a:ext cx="257373" cy="231883"/>
            </a:xfrm>
            <a:custGeom>
              <a:avLst/>
              <a:gdLst/>
              <a:ahLst/>
              <a:cxnLst/>
              <a:rect l="l" t="t" r="r" b="b"/>
              <a:pathLst>
                <a:path w="8128" h="7323" extrusionOk="0">
                  <a:moveTo>
                    <a:pt x="1772" y="1"/>
                  </a:moveTo>
                  <a:cubicBezTo>
                    <a:pt x="1433" y="1"/>
                    <a:pt x="1103" y="134"/>
                    <a:pt x="811" y="471"/>
                  </a:cubicBezTo>
                  <a:cubicBezTo>
                    <a:pt x="1" y="1399"/>
                    <a:pt x="334" y="2983"/>
                    <a:pt x="763" y="3971"/>
                  </a:cubicBezTo>
                  <a:cubicBezTo>
                    <a:pt x="1418" y="5471"/>
                    <a:pt x="2906" y="7138"/>
                    <a:pt x="4644" y="7305"/>
                  </a:cubicBezTo>
                  <a:cubicBezTo>
                    <a:pt x="4762" y="7316"/>
                    <a:pt x="4877" y="7322"/>
                    <a:pt x="4989" y="7322"/>
                  </a:cubicBezTo>
                  <a:cubicBezTo>
                    <a:pt x="6618" y="7322"/>
                    <a:pt x="7696" y="6141"/>
                    <a:pt x="8097" y="4638"/>
                  </a:cubicBezTo>
                  <a:cubicBezTo>
                    <a:pt x="8127" y="4570"/>
                    <a:pt x="8072" y="4522"/>
                    <a:pt x="8012" y="4522"/>
                  </a:cubicBezTo>
                  <a:cubicBezTo>
                    <a:pt x="7977" y="4522"/>
                    <a:pt x="7941" y="4539"/>
                    <a:pt x="7919" y="4578"/>
                  </a:cubicBezTo>
                  <a:cubicBezTo>
                    <a:pt x="7347" y="5503"/>
                    <a:pt x="6179" y="6427"/>
                    <a:pt x="4989" y="6427"/>
                  </a:cubicBezTo>
                  <a:cubicBezTo>
                    <a:pt x="4814" y="6427"/>
                    <a:pt x="4639" y="6407"/>
                    <a:pt x="4466" y="6364"/>
                  </a:cubicBezTo>
                  <a:cubicBezTo>
                    <a:pt x="3323" y="6079"/>
                    <a:pt x="2335" y="5174"/>
                    <a:pt x="1620" y="4281"/>
                  </a:cubicBezTo>
                  <a:cubicBezTo>
                    <a:pt x="965" y="3459"/>
                    <a:pt x="465" y="2673"/>
                    <a:pt x="763" y="1554"/>
                  </a:cubicBezTo>
                  <a:cubicBezTo>
                    <a:pt x="983" y="722"/>
                    <a:pt x="1364" y="430"/>
                    <a:pt x="1803" y="430"/>
                  </a:cubicBezTo>
                  <a:cubicBezTo>
                    <a:pt x="2482" y="430"/>
                    <a:pt x="3299" y="1129"/>
                    <a:pt x="3870" y="1614"/>
                  </a:cubicBezTo>
                  <a:cubicBezTo>
                    <a:pt x="3897" y="1638"/>
                    <a:pt x="3925" y="1648"/>
                    <a:pt x="3952" y="1648"/>
                  </a:cubicBezTo>
                  <a:cubicBezTo>
                    <a:pt x="4042" y="1648"/>
                    <a:pt x="4111" y="1527"/>
                    <a:pt x="4037" y="1435"/>
                  </a:cubicBezTo>
                  <a:cubicBezTo>
                    <a:pt x="3527" y="840"/>
                    <a:pt x="2621" y="1"/>
                    <a:pt x="177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4" name="Google Shape;6044;p48"/>
            <p:cNvSpPr/>
            <p:nvPr/>
          </p:nvSpPr>
          <p:spPr>
            <a:xfrm>
              <a:off x="1993395" y="4615849"/>
              <a:ext cx="153449" cy="79764"/>
            </a:xfrm>
            <a:custGeom>
              <a:avLst/>
              <a:gdLst/>
              <a:ahLst/>
              <a:cxnLst/>
              <a:rect l="l" t="t" r="r" b="b"/>
              <a:pathLst>
                <a:path w="4846" h="2519" extrusionOk="0">
                  <a:moveTo>
                    <a:pt x="4095" y="1"/>
                  </a:moveTo>
                  <a:cubicBezTo>
                    <a:pt x="3603" y="1"/>
                    <a:pt x="3140" y="186"/>
                    <a:pt x="2786" y="639"/>
                  </a:cubicBezTo>
                  <a:cubicBezTo>
                    <a:pt x="2429" y="1092"/>
                    <a:pt x="2357" y="1806"/>
                    <a:pt x="1607" y="1889"/>
                  </a:cubicBezTo>
                  <a:cubicBezTo>
                    <a:pt x="1591" y="1891"/>
                    <a:pt x="1574" y="1891"/>
                    <a:pt x="1557" y="1891"/>
                  </a:cubicBezTo>
                  <a:cubicBezTo>
                    <a:pt x="1136" y="1891"/>
                    <a:pt x="604" y="1476"/>
                    <a:pt x="238" y="1258"/>
                  </a:cubicBezTo>
                  <a:cubicBezTo>
                    <a:pt x="221" y="1248"/>
                    <a:pt x="203" y="1243"/>
                    <a:pt x="185" y="1243"/>
                  </a:cubicBezTo>
                  <a:cubicBezTo>
                    <a:pt x="96" y="1243"/>
                    <a:pt x="0" y="1348"/>
                    <a:pt x="59" y="1437"/>
                  </a:cubicBezTo>
                  <a:cubicBezTo>
                    <a:pt x="439" y="2002"/>
                    <a:pt x="899" y="2519"/>
                    <a:pt x="1536" y="2519"/>
                  </a:cubicBezTo>
                  <a:cubicBezTo>
                    <a:pt x="1677" y="2519"/>
                    <a:pt x="1828" y="2493"/>
                    <a:pt x="1988" y="2437"/>
                  </a:cubicBezTo>
                  <a:cubicBezTo>
                    <a:pt x="2310" y="2318"/>
                    <a:pt x="2607" y="2032"/>
                    <a:pt x="2822" y="1746"/>
                  </a:cubicBezTo>
                  <a:cubicBezTo>
                    <a:pt x="3084" y="1365"/>
                    <a:pt x="3012" y="1068"/>
                    <a:pt x="3441" y="663"/>
                  </a:cubicBezTo>
                  <a:cubicBezTo>
                    <a:pt x="3798" y="342"/>
                    <a:pt x="4274" y="294"/>
                    <a:pt x="4738" y="246"/>
                  </a:cubicBezTo>
                  <a:cubicBezTo>
                    <a:pt x="4822" y="222"/>
                    <a:pt x="4846" y="115"/>
                    <a:pt x="4762" y="103"/>
                  </a:cubicBezTo>
                  <a:cubicBezTo>
                    <a:pt x="4539" y="37"/>
                    <a:pt x="4314" y="1"/>
                    <a:pt x="409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5" name="Google Shape;6045;p48"/>
            <p:cNvSpPr/>
            <p:nvPr/>
          </p:nvSpPr>
          <p:spPr>
            <a:xfrm>
              <a:off x="2646736" y="4445524"/>
              <a:ext cx="12698" cy="14154"/>
            </a:xfrm>
            <a:custGeom>
              <a:avLst/>
              <a:gdLst/>
              <a:ahLst/>
              <a:cxnLst/>
              <a:rect l="l" t="t" r="r" b="b"/>
              <a:pathLst>
                <a:path w="401" h="447" extrusionOk="0">
                  <a:moveTo>
                    <a:pt x="227" y="1"/>
                  </a:moveTo>
                  <a:cubicBezTo>
                    <a:pt x="210" y="1"/>
                    <a:pt x="194" y="5"/>
                    <a:pt x="183" y="14"/>
                  </a:cubicBezTo>
                  <a:lnTo>
                    <a:pt x="183" y="14"/>
                  </a:lnTo>
                  <a:cubicBezTo>
                    <a:pt x="180" y="14"/>
                    <a:pt x="178" y="14"/>
                    <a:pt x="175" y="14"/>
                  </a:cubicBezTo>
                  <a:cubicBezTo>
                    <a:pt x="161" y="14"/>
                    <a:pt x="147" y="15"/>
                    <a:pt x="131" y="17"/>
                  </a:cubicBezTo>
                  <a:cubicBezTo>
                    <a:pt x="60" y="29"/>
                    <a:pt x="0" y="77"/>
                    <a:pt x="0" y="148"/>
                  </a:cubicBezTo>
                  <a:cubicBezTo>
                    <a:pt x="0" y="229"/>
                    <a:pt x="20" y="290"/>
                    <a:pt x="57" y="334"/>
                  </a:cubicBezTo>
                  <a:lnTo>
                    <a:pt x="57" y="334"/>
                  </a:lnTo>
                  <a:cubicBezTo>
                    <a:pt x="58" y="336"/>
                    <a:pt x="59" y="337"/>
                    <a:pt x="60" y="339"/>
                  </a:cubicBezTo>
                  <a:cubicBezTo>
                    <a:pt x="60" y="363"/>
                    <a:pt x="72" y="375"/>
                    <a:pt x="72" y="375"/>
                  </a:cubicBezTo>
                  <a:cubicBezTo>
                    <a:pt x="100" y="425"/>
                    <a:pt x="149" y="446"/>
                    <a:pt x="199" y="446"/>
                  </a:cubicBezTo>
                  <a:cubicBezTo>
                    <a:pt x="256" y="446"/>
                    <a:pt x="314" y="419"/>
                    <a:pt x="346" y="375"/>
                  </a:cubicBezTo>
                  <a:cubicBezTo>
                    <a:pt x="400" y="279"/>
                    <a:pt x="392" y="163"/>
                    <a:pt x="335" y="89"/>
                  </a:cubicBezTo>
                  <a:lnTo>
                    <a:pt x="335" y="89"/>
                  </a:lnTo>
                  <a:cubicBezTo>
                    <a:pt x="325" y="69"/>
                    <a:pt x="313" y="50"/>
                    <a:pt x="298" y="29"/>
                  </a:cubicBezTo>
                  <a:cubicBezTo>
                    <a:pt x="278" y="10"/>
                    <a:pt x="251" y="1"/>
                    <a:pt x="22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6" name="Google Shape;6046;p48"/>
            <p:cNvSpPr/>
            <p:nvPr/>
          </p:nvSpPr>
          <p:spPr>
            <a:xfrm>
              <a:off x="2677261" y="4440299"/>
              <a:ext cx="18144" cy="20487"/>
            </a:xfrm>
            <a:custGeom>
              <a:avLst/>
              <a:gdLst/>
              <a:ahLst/>
              <a:cxnLst/>
              <a:rect l="l" t="t" r="r" b="b"/>
              <a:pathLst>
                <a:path w="573" h="647" extrusionOk="0">
                  <a:moveTo>
                    <a:pt x="300" y="0"/>
                  </a:moveTo>
                  <a:cubicBezTo>
                    <a:pt x="270" y="0"/>
                    <a:pt x="240" y="8"/>
                    <a:pt x="215" y="28"/>
                  </a:cubicBezTo>
                  <a:cubicBezTo>
                    <a:pt x="13" y="182"/>
                    <a:pt x="1" y="575"/>
                    <a:pt x="286" y="635"/>
                  </a:cubicBezTo>
                  <a:cubicBezTo>
                    <a:pt x="314" y="643"/>
                    <a:pt x="339" y="647"/>
                    <a:pt x="361" y="647"/>
                  </a:cubicBezTo>
                  <a:cubicBezTo>
                    <a:pt x="502" y="647"/>
                    <a:pt x="547" y="500"/>
                    <a:pt x="548" y="355"/>
                  </a:cubicBezTo>
                  <a:lnTo>
                    <a:pt x="548" y="355"/>
                  </a:lnTo>
                  <a:cubicBezTo>
                    <a:pt x="563" y="330"/>
                    <a:pt x="572" y="300"/>
                    <a:pt x="572" y="266"/>
                  </a:cubicBezTo>
                  <a:lnTo>
                    <a:pt x="572" y="218"/>
                  </a:lnTo>
                  <a:cubicBezTo>
                    <a:pt x="572" y="147"/>
                    <a:pt x="525" y="75"/>
                    <a:pt x="465" y="40"/>
                  </a:cubicBezTo>
                  <a:cubicBezTo>
                    <a:pt x="453" y="40"/>
                    <a:pt x="429" y="28"/>
                    <a:pt x="417" y="28"/>
                  </a:cubicBezTo>
                  <a:cubicBezTo>
                    <a:pt x="383" y="14"/>
                    <a:pt x="341" y="0"/>
                    <a:pt x="30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7" name="Google Shape;6047;p48"/>
            <p:cNvSpPr/>
            <p:nvPr/>
          </p:nvSpPr>
          <p:spPr>
            <a:xfrm>
              <a:off x="2619599" y="4493971"/>
              <a:ext cx="92018" cy="47181"/>
            </a:xfrm>
            <a:custGeom>
              <a:avLst/>
              <a:gdLst/>
              <a:ahLst/>
              <a:cxnLst/>
              <a:rect l="l" t="t" r="r" b="b"/>
              <a:pathLst>
                <a:path w="2906" h="1490" extrusionOk="0">
                  <a:moveTo>
                    <a:pt x="241" y="0"/>
                  </a:moveTo>
                  <a:cubicBezTo>
                    <a:pt x="178" y="0"/>
                    <a:pt x="114" y="37"/>
                    <a:pt x="107" y="107"/>
                  </a:cubicBezTo>
                  <a:cubicBezTo>
                    <a:pt x="0" y="869"/>
                    <a:pt x="643" y="1476"/>
                    <a:pt x="1369" y="1488"/>
                  </a:cubicBezTo>
                  <a:cubicBezTo>
                    <a:pt x="1388" y="1489"/>
                    <a:pt x="1406" y="1489"/>
                    <a:pt x="1425" y="1489"/>
                  </a:cubicBezTo>
                  <a:cubicBezTo>
                    <a:pt x="2122" y="1489"/>
                    <a:pt x="2847" y="839"/>
                    <a:pt x="2905" y="154"/>
                  </a:cubicBezTo>
                  <a:cubicBezTo>
                    <a:pt x="2905" y="95"/>
                    <a:pt x="2865" y="69"/>
                    <a:pt x="2828" y="69"/>
                  </a:cubicBezTo>
                  <a:cubicBezTo>
                    <a:pt x="2797" y="69"/>
                    <a:pt x="2768" y="86"/>
                    <a:pt x="2762" y="119"/>
                  </a:cubicBezTo>
                  <a:cubicBezTo>
                    <a:pt x="2655" y="673"/>
                    <a:pt x="2103" y="1061"/>
                    <a:pt x="1548" y="1061"/>
                  </a:cubicBezTo>
                  <a:cubicBezTo>
                    <a:pt x="1423" y="1061"/>
                    <a:pt x="1299" y="1041"/>
                    <a:pt x="1179" y="1000"/>
                  </a:cubicBezTo>
                  <a:cubicBezTo>
                    <a:pt x="714" y="833"/>
                    <a:pt x="572" y="464"/>
                    <a:pt x="357" y="59"/>
                  </a:cubicBezTo>
                  <a:cubicBezTo>
                    <a:pt x="332" y="19"/>
                    <a:pt x="287" y="0"/>
                    <a:pt x="24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8" name="Google Shape;6048;p48"/>
            <p:cNvSpPr/>
            <p:nvPr/>
          </p:nvSpPr>
          <p:spPr>
            <a:xfrm>
              <a:off x="2561177" y="4581777"/>
              <a:ext cx="143442" cy="45344"/>
            </a:xfrm>
            <a:custGeom>
              <a:avLst/>
              <a:gdLst/>
              <a:ahLst/>
              <a:cxnLst/>
              <a:rect l="l" t="t" r="r" b="b"/>
              <a:pathLst>
                <a:path w="4530" h="1432" extrusionOk="0">
                  <a:moveTo>
                    <a:pt x="138" y="1"/>
                  </a:moveTo>
                  <a:cubicBezTo>
                    <a:pt x="73" y="1"/>
                    <a:pt x="1" y="54"/>
                    <a:pt x="35" y="132"/>
                  </a:cubicBezTo>
                  <a:cubicBezTo>
                    <a:pt x="345" y="846"/>
                    <a:pt x="1274" y="1263"/>
                    <a:pt x="2000" y="1382"/>
                  </a:cubicBezTo>
                  <a:cubicBezTo>
                    <a:pt x="2203" y="1415"/>
                    <a:pt x="2392" y="1431"/>
                    <a:pt x="2571" y="1431"/>
                  </a:cubicBezTo>
                  <a:cubicBezTo>
                    <a:pt x="3296" y="1431"/>
                    <a:pt x="3851" y="1166"/>
                    <a:pt x="4453" y="679"/>
                  </a:cubicBezTo>
                  <a:cubicBezTo>
                    <a:pt x="4529" y="622"/>
                    <a:pt x="4467" y="502"/>
                    <a:pt x="4383" y="502"/>
                  </a:cubicBezTo>
                  <a:cubicBezTo>
                    <a:pt x="4363" y="502"/>
                    <a:pt x="4342" y="509"/>
                    <a:pt x="4322" y="525"/>
                  </a:cubicBezTo>
                  <a:cubicBezTo>
                    <a:pt x="3786" y="893"/>
                    <a:pt x="3257" y="1087"/>
                    <a:pt x="2653" y="1087"/>
                  </a:cubicBezTo>
                  <a:cubicBezTo>
                    <a:pt x="2438" y="1087"/>
                    <a:pt x="2214" y="1063"/>
                    <a:pt x="1976" y="1013"/>
                  </a:cubicBezTo>
                  <a:cubicBezTo>
                    <a:pt x="1357" y="894"/>
                    <a:pt x="666" y="477"/>
                    <a:pt x="202" y="24"/>
                  </a:cubicBezTo>
                  <a:cubicBezTo>
                    <a:pt x="186" y="8"/>
                    <a:pt x="163" y="1"/>
                    <a:pt x="13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9" name="Google Shape;6049;p48"/>
            <p:cNvSpPr/>
            <p:nvPr/>
          </p:nvSpPr>
          <p:spPr>
            <a:xfrm>
              <a:off x="2554401" y="4648843"/>
              <a:ext cx="129447" cy="37681"/>
            </a:xfrm>
            <a:custGeom>
              <a:avLst/>
              <a:gdLst/>
              <a:ahLst/>
              <a:cxnLst/>
              <a:rect l="l" t="t" r="r" b="b"/>
              <a:pathLst>
                <a:path w="4088" h="1190" extrusionOk="0">
                  <a:moveTo>
                    <a:pt x="112" y="0"/>
                  </a:moveTo>
                  <a:cubicBezTo>
                    <a:pt x="49" y="0"/>
                    <a:pt x="0" y="56"/>
                    <a:pt x="11" y="121"/>
                  </a:cubicBezTo>
                  <a:cubicBezTo>
                    <a:pt x="178" y="681"/>
                    <a:pt x="1071" y="978"/>
                    <a:pt x="1559" y="1097"/>
                  </a:cubicBezTo>
                  <a:cubicBezTo>
                    <a:pt x="1804" y="1160"/>
                    <a:pt x="2029" y="1190"/>
                    <a:pt x="2259" y="1190"/>
                  </a:cubicBezTo>
                  <a:cubicBezTo>
                    <a:pt x="2465" y="1190"/>
                    <a:pt x="2674" y="1166"/>
                    <a:pt x="2904" y="1121"/>
                  </a:cubicBezTo>
                  <a:cubicBezTo>
                    <a:pt x="3333" y="1038"/>
                    <a:pt x="3571" y="812"/>
                    <a:pt x="3976" y="645"/>
                  </a:cubicBezTo>
                  <a:cubicBezTo>
                    <a:pt x="4088" y="611"/>
                    <a:pt x="4042" y="452"/>
                    <a:pt x="3918" y="452"/>
                  </a:cubicBezTo>
                  <a:cubicBezTo>
                    <a:pt x="3910" y="452"/>
                    <a:pt x="3902" y="453"/>
                    <a:pt x="3893" y="454"/>
                  </a:cubicBezTo>
                  <a:cubicBezTo>
                    <a:pt x="3476" y="562"/>
                    <a:pt x="3119" y="752"/>
                    <a:pt x="2678" y="800"/>
                  </a:cubicBezTo>
                  <a:cubicBezTo>
                    <a:pt x="2574" y="810"/>
                    <a:pt x="2474" y="816"/>
                    <a:pt x="2377" y="816"/>
                  </a:cubicBezTo>
                  <a:cubicBezTo>
                    <a:pt x="2045" y="816"/>
                    <a:pt x="1748" y="753"/>
                    <a:pt x="1416" y="633"/>
                  </a:cubicBezTo>
                  <a:cubicBezTo>
                    <a:pt x="964" y="466"/>
                    <a:pt x="595" y="133"/>
                    <a:pt x="130" y="2"/>
                  </a:cubicBezTo>
                  <a:cubicBezTo>
                    <a:pt x="124" y="1"/>
                    <a:pt x="118" y="0"/>
                    <a:pt x="11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0" name="Google Shape;6050;p48"/>
            <p:cNvSpPr/>
            <p:nvPr/>
          </p:nvSpPr>
          <p:spPr>
            <a:xfrm>
              <a:off x="2561082" y="4699412"/>
              <a:ext cx="89454" cy="42083"/>
            </a:xfrm>
            <a:custGeom>
              <a:avLst/>
              <a:gdLst/>
              <a:ahLst/>
              <a:cxnLst/>
              <a:rect l="l" t="t" r="r" b="b"/>
              <a:pathLst>
                <a:path w="2825" h="1329" extrusionOk="0">
                  <a:moveTo>
                    <a:pt x="110" y="0"/>
                  </a:moveTo>
                  <a:cubicBezTo>
                    <a:pt x="55" y="0"/>
                    <a:pt x="1" y="48"/>
                    <a:pt x="26" y="108"/>
                  </a:cubicBezTo>
                  <a:cubicBezTo>
                    <a:pt x="217" y="631"/>
                    <a:pt x="788" y="893"/>
                    <a:pt x="1253" y="1108"/>
                  </a:cubicBezTo>
                  <a:cubicBezTo>
                    <a:pt x="1569" y="1254"/>
                    <a:pt x="1804" y="1328"/>
                    <a:pt x="2040" y="1328"/>
                  </a:cubicBezTo>
                  <a:cubicBezTo>
                    <a:pt x="2265" y="1328"/>
                    <a:pt x="2491" y="1259"/>
                    <a:pt x="2789" y="1120"/>
                  </a:cubicBezTo>
                  <a:cubicBezTo>
                    <a:pt x="2801" y="1108"/>
                    <a:pt x="2824" y="1096"/>
                    <a:pt x="2824" y="1072"/>
                  </a:cubicBezTo>
                  <a:lnTo>
                    <a:pt x="2824" y="1036"/>
                  </a:lnTo>
                  <a:cubicBezTo>
                    <a:pt x="2817" y="1007"/>
                    <a:pt x="2788" y="992"/>
                    <a:pt x="2761" y="992"/>
                  </a:cubicBezTo>
                  <a:cubicBezTo>
                    <a:pt x="2743" y="992"/>
                    <a:pt x="2727" y="998"/>
                    <a:pt x="2717" y="1012"/>
                  </a:cubicBezTo>
                  <a:cubicBezTo>
                    <a:pt x="2690" y="1067"/>
                    <a:pt x="2472" y="1086"/>
                    <a:pt x="2275" y="1086"/>
                  </a:cubicBezTo>
                  <a:cubicBezTo>
                    <a:pt x="2127" y="1086"/>
                    <a:pt x="1991" y="1075"/>
                    <a:pt x="1955" y="1060"/>
                  </a:cubicBezTo>
                  <a:cubicBezTo>
                    <a:pt x="1717" y="1012"/>
                    <a:pt x="1503" y="870"/>
                    <a:pt x="1288" y="751"/>
                  </a:cubicBezTo>
                  <a:cubicBezTo>
                    <a:pt x="872" y="536"/>
                    <a:pt x="515" y="334"/>
                    <a:pt x="169" y="24"/>
                  </a:cubicBezTo>
                  <a:cubicBezTo>
                    <a:pt x="153" y="7"/>
                    <a:pt x="131" y="0"/>
                    <a:pt x="11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1" name="Google Shape;6051;p48"/>
            <p:cNvSpPr/>
            <p:nvPr/>
          </p:nvSpPr>
          <p:spPr>
            <a:xfrm>
              <a:off x="2517100" y="4728733"/>
              <a:ext cx="115324" cy="56269"/>
            </a:xfrm>
            <a:custGeom>
              <a:avLst/>
              <a:gdLst/>
              <a:ahLst/>
              <a:cxnLst/>
              <a:rect l="l" t="t" r="r" b="b"/>
              <a:pathLst>
                <a:path w="3642" h="1777" extrusionOk="0">
                  <a:moveTo>
                    <a:pt x="95" y="1"/>
                  </a:moveTo>
                  <a:cubicBezTo>
                    <a:pt x="44" y="1"/>
                    <a:pt x="0" y="35"/>
                    <a:pt x="10" y="86"/>
                  </a:cubicBezTo>
                  <a:cubicBezTo>
                    <a:pt x="22" y="682"/>
                    <a:pt x="653" y="1063"/>
                    <a:pt x="1094" y="1313"/>
                  </a:cubicBezTo>
                  <a:cubicBezTo>
                    <a:pt x="1586" y="1580"/>
                    <a:pt x="2224" y="1776"/>
                    <a:pt x="2827" y="1776"/>
                  </a:cubicBezTo>
                  <a:cubicBezTo>
                    <a:pt x="3086" y="1776"/>
                    <a:pt x="3338" y="1740"/>
                    <a:pt x="3570" y="1658"/>
                  </a:cubicBezTo>
                  <a:cubicBezTo>
                    <a:pt x="3639" y="1578"/>
                    <a:pt x="3642" y="1431"/>
                    <a:pt x="3535" y="1431"/>
                  </a:cubicBezTo>
                  <a:cubicBezTo>
                    <a:pt x="3531" y="1431"/>
                    <a:pt x="3527" y="1431"/>
                    <a:pt x="3523" y="1432"/>
                  </a:cubicBezTo>
                  <a:cubicBezTo>
                    <a:pt x="3391" y="1452"/>
                    <a:pt x="3255" y="1462"/>
                    <a:pt x="3118" y="1462"/>
                  </a:cubicBezTo>
                  <a:cubicBezTo>
                    <a:pt x="2451" y="1462"/>
                    <a:pt x="1742" y="1236"/>
                    <a:pt x="1189" y="920"/>
                  </a:cubicBezTo>
                  <a:cubicBezTo>
                    <a:pt x="1058" y="848"/>
                    <a:pt x="903" y="777"/>
                    <a:pt x="784" y="706"/>
                  </a:cubicBezTo>
                  <a:cubicBezTo>
                    <a:pt x="546" y="539"/>
                    <a:pt x="546" y="313"/>
                    <a:pt x="344" y="134"/>
                  </a:cubicBezTo>
                  <a:cubicBezTo>
                    <a:pt x="261" y="75"/>
                    <a:pt x="225" y="27"/>
                    <a:pt x="118" y="3"/>
                  </a:cubicBezTo>
                  <a:cubicBezTo>
                    <a:pt x="110" y="2"/>
                    <a:pt x="102" y="1"/>
                    <a:pt x="9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2" name="Google Shape;6052;p48"/>
            <p:cNvSpPr/>
            <p:nvPr/>
          </p:nvSpPr>
          <p:spPr>
            <a:xfrm>
              <a:off x="2493858" y="4738423"/>
              <a:ext cx="52976" cy="100885"/>
            </a:xfrm>
            <a:custGeom>
              <a:avLst/>
              <a:gdLst/>
              <a:ahLst/>
              <a:cxnLst/>
              <a:rect l="l" t="t" r="r" b="b"/>
              <a:pathLst>
                <a:path w="1673" h="3186" extrusionOk="0">
                  <a:moveTo>
                    <a:pt x="124" y="1"/>
                  </a:moveTo>
                  <a:cubicBezTo>
                    <a:pt x="60" y="1"/>
                    <a:pt x="0" y="42"/>
                    <a:pt x="6" y="126"/>
                  </a:cubicBezTo>
                  <a:cubicBezTo>
                    <a:pt x="54" y="840"/>
                    <a:pt x="292" y="1471"/>
                    <a:pt x="542" y="2138"/>
                  </a:cubicBezTo>
                  <a:cubicBezTo>
                    <a:pt x="768" y="2733"/>
                    <a:pt x="947" y="2912"/>
                    <a:pt x="1506" y="3174"/>
                  </a:cubicBezTo>
                  <a:cubicBezTo>
                    <a:pt x="1523" y="3182"/>
                    <a:pt x="1539" y="3185"/>
                    <a:pt x="1553" y="3185"/>
                  </a:cubicBezTo>
                  <a:cubicBezTo>
                    <a:pt x="1626" y="3185"/>
                    <a:pt x="1673" y="3100"/>
                    <a:pt x="1614" y="3031"/>
                  </a:cubicBezTo>
                  <a:cubicBezTo>
                    <a:pt x="1459" y="2864"/>
                    <a:pt x="1280" y="2793"/>
                    <a:pt x="1137" y="2638"/>
                  </a:cubicBezTo>
                  <a:cubicBezTo>
                    <a:pt x="911" y="2424"/>
                    <a:pt x="828" y="2043"/>
                    <a:pt x="721" y="1769"/>
                  </a:cubicBezTo>
                  <a:cubicBezTo>
                    <a:pt x="506" y="1233"/>
                    <a:pt x="316" y="697"/>
                    <a:pt x="268" y="126"/>
                  </a:cubicBezTo>
                  <a:cubicBezTo>
                    <a:pt x="256" y="42"/>
                    <a:pt x="188" y="1"/>
                    <a:pt x="12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3" name="Google Shape;6053;p48"/>
            <p:cNvSpPr/>
            <p:nvPr/>
          </p:nvSpPr>
          <p:spPr>
            <a:xfrm>
              <a:off x="2422802" y="4746529"/>
              <a:ext cx="56902" cy="83311"/>
            </a:xfrm>
            <a:custGeom>
              <a:avLst/>
              <a:gdLst/>
              <a:ahLst/>
              <a:cxnLst/>
              <a:rect l="l" t="t" r="r" b="b"/>
              <a:pathLst>
                <a:path w="1797" h="2631" extrusionOk="0">
                  <a:moveTo>
                    <a:pt x="1616" y="1"/>
                  </a:moveTo>
                  <a:cubicBezTo>
                    <a:pt x="1594" y="1"/>
                    <a:pt x="1571" y="8"/>
                    <a:pt x="1548" y="25"/>
                  </a:cubicBezTo>
                  <a:cubicBezTo>
                    <a:pt x="691" y="525"/>
                    <a:pt x="0" y="1489"/>
                    <a:pt x="298" y="2537"/>
                  </a:cubicBezTo>
                  <a:cubicBezTo>
                    <a:pt x="315" y="2601"/>
                    <a:pt x="372" y="2631"/>
                    <a:pt x="429" y="2631"/>
                  </a:cubicBezTo>
                  <a:cubicBezTo>
                    <a:pt x="488" y="2631"/>
                    <a:pt x="547" y="2598"/>
                    <a:pt x="560" y="2537"/>
                  </a:cubicBezTo>
                  <a:cubicBezTo>
                    <a:pt x="667" y="2072"/>
                    <a:pt x="548" y="1644"/>
                    <a:pt x="774" y="1215"/>
                  </a:cubicBezTo>
                  <a:cubicBezTo>
                    <a:pt x="976" y="798"/>
                    <a:pt x="1310" y="501"/>
                    <a:pt x="1679" y="239"/>
                  </a:cubicBezTo>
                  <a:cubicBezTo>
                    <a:pt x="1797" y="160"/>
                    <a:pt x="1720" y="1"/>
                    <a:pt x="161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4" name="Google Shape;6054;p48"/>
            <p:cNvSpPr/>
            <p:nvPr/>
          </p:nvSpPr>
          <p:spPr>
            <a:xfrm>
              <a:off x="2363969" y="4705523"/>
              <a:ext cx="105001" cy="66402"/>
            </a:xfrm>
            <a:custGeom>
              <a:avLst/>
              <a:gdLst/>
              <a:ahLst/>
              <a:cxnLst/>
              <a:rect l="l" t="t" r="r" b="b"/>
              <a:pathLst>
                <a:path w="3316" h="2097" extrusionOk="0">
                  <a:moveTo>
                    <a:pt x="2477" y="0"/>
                  </a:moveTo>
                  <a:cubicBezTo>
                    <a:pt x="1978" y="0"/>
                    <a:pt x="1507" y="189"/>
                    <a:pt x="1025" y="450"/>
                  </a:cubicBezTo>
                  <a:cubicBezTo>
                    <a:pt x="429" y="784"/>
                    <a:pt x="1" y="1331"/>
                    <a:pt x="263" y="2034"/>
                  </a:cubicBezTo>
                  <a:cubicBezTo>
                    <a:pt x="280" y="2076"/>
                    <a:pt x="319" y="2096"/>
                    <a:pt x="356" y="2096"/>
                  </a:cubicBezTo>
                  <a:cubicBezTo>
                    <a:pt x="394" y="2096"/>
                    <a:pt x="429" y="2076"/>
                    <a:pt x="441" y="2034"/>
                  </a:cubicBezTo>
                  <a:cubicBezTo>
                    <a:pt x="536" y="1772"/>
                    <a:pt x="536" y="1534"/>
                    <a:pt x="655" y="1296"/>
                  </a:cubicBezTo>
                  <a:cubicBezTo>
                    <a:pt x="834" y="986"/>
                    <a:pt x="1132" y="808"/>
                    <a:pt x="1441" y="665"/>
                  </a:cubicBezTo>
                  <a:cubicBezTo>
                    <a:pt x="1864" y="463"/>
                    <a:pt x="2251" y="296"/>
                    <a:pt x="2690" y="296"/>
                  </a:cubicBezTo>
                  <a:cubicBezTo>
                    <a:pt x="2820" y="296"/>
                    <a:pt x="2955" y="311"/>
                    <a:pt x="3096" y="343"/>
                  </a:cubicBezTo>
                  <a:cubicBezTo>
                    <a:pt x="3119" y="350"/>
                    <a:pt x="3140" y="354"/>
                    <a:pt x="3159" y="354"/>
                  </a:cubicBezTo>
                  <a:cubicBezTo>
                    <a:pt x="3295" y="354"/>
                    <a:pt x="3316" y="181"/>
                    <a:pt x="3180" y="129"/>
                  </a:cubicBezTo>
                  <a:cubicBezTo>
                    <a:pt x="2937" y="39"/>
                    <a:pt x="2704" y="0"/>
                    <a:pt x="247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5" name="Google Shape;6055;p48"/>
            <p:cNvSpPr/>
            <p:nvPr/>
          </p:nvSpPr>
          <p:spPr>
            <a:xfrm>
              <a:off x="2349656" y="4631554"/>
              <a:ext cx="64122" cy="89010"/>
            </a:xfrm>
            <a:custGeom>
              <a:avLst/>
              <a:gdLst/>
              <a:ahLst/>
              <a:cxnLst/>
              <a:rect l="l" t="t" r="r" b="b"/>
              <a:pathLst>
                <a:path w="2025" h="2811" extrusionOk="0">
                  <a:moveTo>
                    <a:pt x="1905" y="0"/>
                  </a:moveTo>
                  <a:cubicBezTo>
                    <a:pt x="1298" y="0"/>
                    <a:pt x="917" y="334"/>
                    <a:pt x="619" y="858"/>
                  </a:cubicBezTo>
                  <a:cubicBezTo>
                    <a:pt x="262" y="1512"/>
                    <a:pt x="0" y="2001"/>
                    <a:pt x="215" y="2739"/>
                  </a:cubicBezTo>
                  <a:cubicBezTo>
                    <a:pt x="226" y="2786"/>
                    <a:pt x="268" y="2810"/>
                    <a:pt x="308" y="2810"/>
                  </a:cubicBezTo>
                  <a:cubicBezTo>
                    <a:pt x="348" y="2810"/>
                    <a:pt x="387" y="2786"/>
                    <a:pt x="393" y="2739"/>
                  </a:cubicBezTo>
                  <a:cubicBezTo>
                    <a:pt x="417" y="2560"/>
                    <a:pt x="441" y="2405"/>
                    <a:pt x="441" y="2239"/>
                  </a:cubicBezTo>
                  <a:cubicBezTo>
                    <a:pt x="453" y="1881"/>
                    <a:pt x="572" y="1631"/>
                    <a:pt x="738" y="1298"/>
                  </a:cubicBezTo>
                  <a:cubicBezTo>
                    <a:pt x="1000" y="762"/>
                    <a:pt x="1238" y="238"/>
                    <a:pt x="1905" y="203"/>
                  </a:cubicBezTo>
                  <a:cubicBezTo>
                    <a:pt x="2024" y="167"/>
                    <a:pt x="2024" y="0"/>
                    <a:pt x="190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6" name="Google Shape;6056;p48"/>
            <p:cNvSpPr/>
            <p:nvPr/>
          </p:nvSpPr>
          <p:spPr>
            <a:xfrm>
              <a:off x="2276131" y="4611764"/>
              <a:ext cx="66402" cy="146609"/>
            </a:xfrm>
            <a:custGeom>
              <a:avLst/>
              <a:gdLst/>
              <a:ahLst/>
              <a:cxnLst/>
              <a:rect l="l" t="t" r="r" b="b"/>
              <a:pathLst>
                <a:path w="2097" h="4630" extrusionOk="0">
                  <a:moveTo>
                    <a:pt x="1333" y="0"/>
                  </a:moveTo>
                  <a:cubicBezTo>
                    <a:pt x="1305" y="0"/>
                    <a:pt x="1277" y="9"/>
                    <a:pt x="1251" y="30"/>
                  </a:cubicBezTo>
                  <a:cubicBezTo>
                    <a:pt x="0" y="1137"/>
                    <a:pt x="572" y="3816"/>
                    <a:pt x="1894" y="4614"/>
                  </a:cubicBezTo>
                  <a:cubicBezTo>
                    <a:pt x="1913" y="4625"/>
                    <a:pt x="1933" y="4630"/>
                    <a:pt x="1952" y="4630"/>
                  </a:cubicBezTo>
                  <a:cubicBezTo>
                    <a:pt x="2035" y="4630"/>
                    <a:pt x="2097" y="4535"/>
                    <a:pt x="2048" y="4447"/>
                  </a:cubicBezTo>
                  <a:cubicBezTo>
                    <a:pt x="1775" y="3911"/>
                    <a:pt x="1346" y="3530"/>
                    <a:pt x="1120" y="2935"/>
                  </a:cubicBezTo>
                  <a:cubicBezTo>
                    <a:pt x="810" y="2102"/>
                    <a:pt x="751" y="852"/>
                    <a:pt x="1429" y="209"/>
                  </a:cubicBezTo>
                  <a:cubicBezTo>
                    <a:pt x="1522" y="115"/>
                    <a:pt x="1433" y="0"/>
                    <a:pt x="133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7" name="Google Shape;6057;p48"/>
            <p:cNvSpPr/>
            <p:nvPr/>
          </p:nvSpPr>
          <p:spPr>
            <a:xfrm>
              <a:off x="2245606" y="4691306"/>
              <a:ext cx="67510" cy="113139"/>
            </a:xfrm>
            <a:custGeom>
              <a:avLst/>
              <a:gdLst/>
              <a:ahLst/>
              <a:cxnLst/>
              <a:rect l="l" t="t" r="r" b="b"/>
              <a:pathLst>
                <a:path w="2132" h="3573" extrusionOk="0">
                  <a:moveTo>
                    <a:pt x="299" y="1"/>
                  </a:moveTo>
                  <a:cubicBezTo>
                    <a:pt x="252" y="1"/>
                    <a:pt x="206" y="25"/>
                    <a:pt x="191" y="78"/>
                  </a:cubicBezTo>
                  <a:cubicBezTo>
                    <a:pt x="0" y="911"/>
                    <a:pt x="60" y="1602"/>
                    <a:pt x="607" y="2269"/>
                  </a:cubicBezTo>
                  <a:cubicBezTo>
                    <a:pt x="905" y="2626"/>
                    <a:pt x="1226" y="2995"/>
                    <a:pt x="1524" y="3352"/>
                  </a:cubicBezTo>
                  <a:cubicBezTo>
                    <a:pt x="1633" y="3495"/>
                    <a:pt x="1725" y="3572"/>
                    <a:pt x="1852" y="3572"/>
                  </a:cubicBezTo>
                  <a:cubicBezTo>
                    <a:pt x="1906" y="3572"/>
                    <a:pt x="1966" y="3559"/>
                    <a:pt x="2036" y="3531"/>
                  </a:cubicBezTo>
                  <a:cubicBezTo>
                    <a:pt x="2131" y="3507"/>
                    <a:pt x="2131" y="3400"/>
                    <a:pt x="2060" y="3340"/>
                  </a:cubicBezTo>
                  <a:cubicBezTo>
                    <a:pt x="1667" y="3078"/>
                    <a:pt x="1310" y="2519"/>
                    <a:pt x="1000" y="2161"/>
                  </a:cubicBezTo>
                  <a:cubicBezTo>
                    <a:pt x="429" y="1530"/>
                    <a:pt x="405" y="911"/>
                    <a:pt x="417" y="114"/>
                  </a:cubicBezTo>
                  <a:cubicBezTo>
                    <a:pt x="417" y="40"/>
                    <a:pt x="357" y="1"/>
                    <a:pt x="29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8" name="Google Shape;6058;p48"/>
            <p:cNvSpPr/>
            <p:nvPr/>
          </p:nvSpPr>
          <p:spPr>
            <a:xfrm>
              <a:off x="2178096" y="4695739"/>
              <a:ext cx="47909" cy="150725"/>
            </a:xfrm>
            <a:custGeom>
              <a:avLst/>
              <a:gdLst/>
              <a:ahLst/>
              <a:cxnLst/>
              <a:rect l="l" t="t" r="r" b="b"/>
              <a:pathLst>
                <a:path w="1513" h="4760" extrusionOk="0">
                  <a:moveTo>
                    <a:pt x="1138" y="0"/>
                  </a:moveTo>
                  <a:cubicBezTo>
                    <a:pt x="1100" y="0"/>
                    <a:pt x="1062" y="17"/>
                    <a:pt x="1037" y="57"/>
                  </a:cubicBezTo>
                  <a:cubicBezTo>
                    <a:pt x="501" y="890"/>
                    <a:pt x="1" y="1748"/>
                    <a:pt x="168" y="2772"/>
                  </a:cubicBezTo>
                  <a:cubicBezTo>
                    <a:pt x="275" y="3426"/>
                    <a:pt x="620" y="4665"/>
                    <a:pt x="1394" y="4760"/>
                  </a:cubicBezTo>
                  <a:cubicBezTo>
                    <a:pt x="1442" y="4760"/>
                    <a:pt x="1513" y="4724"/>
                    <a:pt x="1465" y="4665"/>
                  </a:cubicBezTo>
                  <a:cubicBezTo>
                    <a:pt x="1072" y="4093"/>
                    <a:pt x="703" y="3581"/>
                    <a:pt x="537" y="2902"/>
                  </a:cubicBezTo>
                  <a:cubicBezTo>
                    <a:pt x="322" y="1890"/>
                    <a:pt x="751" y="1033"/>
                    <a:pt x="1239" y="176"/>
                  </a:cubicBezTo>
                  <a:cubicBezTo>
                    <a:pt x="1305" y="85"/>
                    <a:pt x="1222" y="0"/>
                    <a:pt x="113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9" name="Google Shape;6059;p48"/>
            <p:cNvSpPr/>
            <p:nvPr/>
          </p:nvSpPr>
          <p:spPr>
            <a:xfrm>
              <a:off x="2121733" y="4680508"/>
              <a:ext cx="86350" cy="63330"/>
            </a:xfrm>
            <a:custGeom>
              <a:avLst/>
              <a:gdLst/>
              <a:ahLst/>
              <a:cxnLst/>
              <a:rect l="l" t="t" r="r" b="b"/>
              <a:pathLst>
                <a:path w="2727" h="2000" extrusionOk="0">
                  <a:moveTo>
                    <a:pt x="2096" y="1"/>
                  </a:moveTo>
                  <a:cubicBezTo>
                    <a:pt x="1638" y="1"/>
                    <a:pt x="1129" y="108"/>
                    <a:pt x="793" y="347"/>
                  </a:cubicBezTo>
                  <a:cubicBezTo>
                    <a:pt x="281" y="716"/>
                    <a:pt x="78" y="1300"/>
                    <a:pt x="19" y="1895"/>
                  </a:cubicBezTo>
                  <a:cubicBezTo>
                    <a:pt x="1" y="1968"/>
                    <a:pt x="66" y="1999"/>
                    <a:pt x="124" y="1999"/>
                  </a:cubicBezTo>
                  <a:cubicBezTo>
                    <a:pt x="142" y="1999"/>
                    <a:pt x="159" y="1996"/>
                    <a:pt x="174" y="1990"/>
                  </a:cubicBezTo>
                  <a:cubicBezTo>
                    <a:pt x="352" y="1895"/>
                    <a:pt x="388" y="1788"/>
                    <a:pt x="471" y="1609"/>
                  </a:cubicBezTo>
                  <a:cubicBezTo>
                    <a:pt x="590" y="1348"/>
                    <a:pt x="697" y="1121"/>
                    <a:pt x="888" y="895"/>
                  </a:cubicBezTo>
                  <a:cubicBezTo>
                    <a:pt x="1223" y="527"/>
                    <a:pt x="1893" y="357"/>
                    <a:pt x="2397" y="357"/>
                  </a:cubicBezTo>
                  <a:cubicBezTo>
                    <a:pt x="2431" y="357"/>
                    <a:pt x="2463" y="358"/>
                    <a:pt x="2495" y="359"/>
                  </a:cubicBezTo>
                  <a:cubicBezTo>
                    <a:pt x="2503" y="360"/>
                    <a:pt x="2510" y="361"/>
                    <a:pt x="2517" y="361"/>
                  </a:cubicBezTo>
                  <a:cubicBezTo>
                    <a:pt x="2711" y="361"/>
                    <a:pt x="2727" y="61"/>
                    <a:pt x="2543" y="38"/>
                  </a:cubicBezTo>
                  <a:cubicBezTo>
                    <a:pt x="2406" y="13"/>
                    <a:pt x="2254" y="1"/>
                    <a:pt x="209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0" name="Google Shape;6060;p48"/>
            <p:cNvSpPr/>
            <p:nvPr/>
          </p:nvSpPr>
          <p:spPr>
            <a:xfrm>
              <a:off x="2099694" y="4632694"/>
              <a:ext cx="38600" cy="126945"/>
            </a:xfrm>
            <a:custGeom>
              <a:avLst/>
              <a:gdLst/>
              <a:ahLst/>
              <a:cxnLst/>
              <a:rect l="l" t="t" r="r" b="b"/>
              <a:pathLst>
                <a:path w="1219" h="4009" extrusionOk="0">
                  <a:moveTo>
                    <a:pt x="536" y="0"/>
                  </a:moveTo>
                  <a:cubicBezTo>
                    <a:pt x="84" y="60"/>
                    <a:pt x="0" y="1453"/>
                    <a:pt x="0" y="1834"/>
                  </a:cubicBezTo>
                  <a:cubicBezTo>
                    <a:pt x="0" y="2346"/>
                    <a:pt x="203" y="2798"/>
                    <a:pt x="453" y="3262"/>
                  </a:cubicBezTo>
                  <a:cubicBezTo>
                    <a:pt x="608" y="3524"/>
                    <a:pt x="739" y="3893"/>
                    <a:pt x="1036" y="4001"/>
                  </a:cubicBezTo>
                  <a:cubicBezTo>
                    <a:pt x="1051" y="4006"/>
                    <a:pt x="1065" y="4008"/>
                    <a:pt x="1078" y="4008"/>
                  </a:cubicBezTo>
                  <a:cubicBezTo>
                    <a:pt x="1179" y="4008"/>
                    <a:pt x="1219" y="3859"/>
                    <a:pt x="1155" y="3774"/>
                  </a:cubicBezTo>
                  <a:cubicBezTo>
                    <a:pt x="727" y="3262"/>
                    <a:pt x="274" y="2512"/>
                    <a:pt x="250" y="1834"/>
                  </a:cubicBezTo>
                  <a:cubicBezTo>
                    <a:pt x="250" y="1679"/>
                    <a:pt x="274" y="179"/>
                    <a:pt x="524" y="119"/>
                  </a:cubicBezTo>
                  <a:cubicBezTo>
                    <a:pt x="596" y="83"/>
                    <a:pt x="596" y="0"/>
                    <a:pt x="53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1" name="Google Shape;6061;p48"/>
            <p:cNvSpPr/>
            <p:nvPr/>
          </p:nvSpPr>
          <p:spPr>
            <a:xfrm>
              <a:off x="2037853" y="4681743"/>
              <a:ext cx="53419" cy="125172"/>
            </a:xfrm>
            <a:custGeom>
              <a:avLst/>
              <a:gdLst/>
              <a:ahLst/>
              <a:cxnLst/>
              <a:rect l="l" t="t" r="r" b="b"/>
              <a:pathLst>
                <a:path w="1687" h="3953" extrusionOk="0">
                  <a:moveTo>
                    <a:pt x="459" y="1"/>
                  </a:moveTo>
                  <a:cubicBezTo>
                    <a:pt x="416" y="1"/>
                    <a:pt x="373" y="21"/>
                    <a:pt x="346" y="70"/>
                  </a:cubicBezTo>
                  <a:cubicBezTo>
                    <a:pt x="1" y="582"/>
                    <a:pt x="1" y="1618"/>
                    <a:pt x="167" y="2201"/>
                  </a:cubicBezTo>
                  <a:cubicBezTo>
                    <a:pt x="358" y="2916"/>
                    <a:pt x="918" y="3559"/>
                    <a:pt x="1549" y="3940"/>
                  </a:cubicBezTo>
                  <a:cubicBezTo>
                    <a:pt x="1562" y="3949"/>
                    <a:pt x="1575" y="3953"/>
                    <a:pt x="1588" y="3953"/>
                  </a:cubicBezTo>
                  <a:cubicBezTo>
                    <a:pt x="1643" y="3953"/>
                    <a:pt x="1687" y="3879"/>
                    <a:pt x="1668" y="3821"/>
                  </a:cubicBezTo>
                  <a:cubicBezTo>
                    <a:pt x="1382" y="3261"/>
                    <a:pt x="894" y="2856"/>
                    <a:pt x="656" y="2261"/>
                  </a:cubicBezTo>
                  <a:cubicBezTo>
                    <a:pt x="417" y="1666"/>
                    <a:pt x="465" y="773"/>
                    <a:pt x="596" y="142"/>
                  </a:cubicBezTo>
                  <a:cubicBezTo>
                    <a:pt x="604" y="60"/>
                    <a:pt x="531" y="1"/>
                    <a:pt x="45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2" name="Google Shape;6062;p48"/>
            <p:cNvSpPr/>
            <p:nvPr/>
          </p:nvSpPr>
          <p:spPr>
            <a:xfrm>
              <a:off x="1960939" y="4677341"/>
              <a:ext cx="63045" cy="111809"/>
            </a:xfrm>
            <a:custGeom>
              <a:avLst/>
              <a:gdLst/>
              <a:ahLst/>
              <a:cxnLst/>
              <a:rect l="l" t="t" r="r" b="b"/>
              <a:pathLst>
                <a:path w="1991" h="3531" extrusionOk="0">
                  <a:moveTo>
                    <a:pt x="1824" y="1"/>
                  </a:moveTo>
                  <a:cubicBezTo>
                    <a:pt x="1811" y="1"/>
                    <a:pt x="1799" y="3"/>
                    <a:pt x="1787" y="7"/>
                  </a:cubicBezTo>
                  <a:cubicBezTo>
                    <a:pt x="1084" y="197"/>
                    <a:pt x="513" y="924"/>
                    <a:pt x="334" y="1590"/>
                  </a:cubicBezTo>
                  <a:cubicBezTo>
                    <a:pt x="215" y="2007"/>
                    <a:pt x="1" y="3245"/>
                    <a:pt x="477" y="3519"/>
                  </a:cubicBezTo>
                  <a:cubicBezTo>
                    <a:pt x="492" y="3527"/>
                    <a:pt x="510" y="3531"/>
                    <a:pt x="527" y="3531"/>
                  </a:cubicBezTo>
                  <a:cubicBezTo>
                    <a:pt x="564" y="3531"/>
                    <a:pt x="600" y="3512"/>
                    <a:pt x="608" y="3472"/>
                  </a:cubicBezTo>
                  <a:cubicBezTo>
                    <a:pt x="775" y="3067"/>
                    <a:pt x="703" y="2531"/>
                    <a:pt x="739" y="2102"/>
                  </a:cubicBezTo>
                  <a:cubicBezTo>
                    <a:pt x="822" y="1257"/>
                    <a:pt x="1311" y="745"/>
                    <a:pt x="1906" y="197"/>
                  </a:cubicBezTo>
                  <a:cubicBezTo>
                    <a:pt x="1990" y="113"/>
                    <a:pt x="1916" y="1"/>
                    <a:pt x="182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3" name="Google Shape;6063;p48"/>
            <p:cNvSpPr/>
            <p:nvPr/>
          </p:nvSpPr>
          <p:spPr>
            <a:xfrm>
              <a:off x="1891213" y="4653815"/>
              <a:ext cx="105951" cy="69885"/>
            </a:xfrm>
            <a:custGeom>
              <a:avLst/>
              <a:gdLst/>
              <a:ahLst/>
              <a:cxnLst/>
              <a:rect l="l" t="t" r="r" b="b"/>
              <a:pathLst>
                <a:path w="3346" h="2207" extrusionOk="0">
                  <a:moveTo>
                    <a:pt x="2548" y="0"/>
                  </a:moveTo>
                  <a:cubicBezTo>
                    <a:pt x="2018" y="0"/>
                    <a:pt x="1545" y="137"/>
                    <a:pt x="1060" y="512"/>
                  </a:cubicBezTo>
                  <a:cubicBezTo>
                    <a:pt x="607" y="845"/>
                    <a:pt x="0" y="1464"/>
                    <a:pt x="191" y="2095"/>
                  </a:cubicBezTo>
                  <a:cubicBezTo>
                    <a:pt x="214" y="2171"/>
                    <a:pt x="277" y="2207"/>
                    <a:pt x="340" y="2207"/>
                  </a:cubicBezTo>
                  <a:cubicBezTo>
                    <a:pt x="405" y="2207"/>
                    <a:pt x="470" y="2168"/>
                    <a:pt x="488" y="2095"/>
                  </a:cubicBezTo>
                  <a:cubicBezTo>
                    <a:pt x="829" y="891"/>
                    <a:pt x="1821" y="293"/>
                    <a:pt x="3019" y="293"/>
                  </a:cubicBezTo>
                  <a:cubicBezTo>
                    <a:pt x="3076" y="293"/>
                    <a:pt x="3133" y="295"/>
                    <a:pt x="3191" y="297"/>
                  </a:cubicBezTo>
                  <a:cubicBezTo>
                    <a:pt x="3322" y="286"/>
                    <a:pt x="3346" y="71"/>
                    <a:pt x="3215" y="59"/>
                  </a:cubicBezTo>
                  <a:cubicBezTo>
                    <a:pt x="2981" y="22"/>
                    <a:pt x="2760" y="0"/>
                    <a:pt x="254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4" name="Google Shape;6064;p48"/>
            <p:cNvSpPr/>
            <p:nvPr/>
          </p:nvSpPr>
          <p:spPr>
            <a:xfrm>
              <a:off x="2648572" y="4447107"/>
              <a:ext cx="15168" cy="16877"/>
            </a:xfrm>
            <a:custGeom>
              <a:avLst/>
              <a:gdLst/>
              <a:ahLst/>
              <a:cxnLst/>
              <a:rect l="l" t="t" r="r" b="b"/>
              <a:pathLst>
                <a:path w="479" h="533" extrusionOk="0">
                  <a:moveTo>
                    <a:pt x="231" y="0"/>
                  </a:moveTo>
                  <a:cubicBezTo>
                    <a:pt x="210" y="0"/>
                    <a:pt x="192" y="9"/>
                    <a:pt x="180" y="27"/>
                  </a:cubicBezTo>
                  <a:cubicBezTo>
                    <a:pt x="142" y="57"/>
                    <a:pt x="117" y="107"/>
                    <a:pt x="104" y="163"/>
                  </a:cubicBezTo>
                  <a:lnTo>
                    <a:pt x="104" y="163"/>
                  </a:lnTo>
                  <a:cubicBezTo>
                    <a:pt x="80" y="169"/>
                    <a:pt x="59" y="183"/>
                    <a:pt x="49" y="206"/>
                  </a:cubicBezTo>
                  <a:cubicBezTo>
                    <a:pt x="0" y="324"/>
                    <a:pt x="90" y="532"/>
                    <a:pt x="224" y="532"/>
                  </a:cubicBezTo>
                  <a:cubicBezTo>
                    <a:pt x="251" y="532"/>
                    <a:pt x="281" y="524"/>
                    <a:pt x="311" y="503"/>
                  </a:cubicBezTo>
                  <a:cubicBezTo>
                    <a:pt x="478" y="396"/>
                    <a:pt x="419" y="122"/>
                    <a:pt x="300" y="27"/>
                  </a:cubicBezTo>
                  <a:cubicBezTo>
                    <a:pt x="276" y="9"/>
                    <a:pt x="252" y="0"/>
                    <a:pt x="23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5" name="Google Shape;6065;p48"/>
            <p:cNvSpPr/>
            <p:nvPr/>
          </p:nvSpPr>
          <p:spPr>
            <a:xfrm>
              <a:off x="2645057" y="4445745"/>
              <a:ext cx="18302" cy="18587"/>
            </a:xfrm>
            <a:custGeom>
              <a:avLst/>
              <a:gdLst/>
              <a:ahLst/>
              <a:cxnLst/>
              <a:rect l="l" t="t" r="r" b="b"/>
              <a:pathLst>
                <a:path w="578" h="587" extrusionOk="0">
                  <a:moveTo>
                    <a:pt x="269" y="0"/>
                  </a:moveTo>
                  <a:cubicBezTo>
                    <a:pt x="212" y="0"/>
                    <a:pt x="163" y="31"/>
                    <a:pt x="125" y="78"/>
                  </a:cubicBezTo>
                  <a:lnTo>
                    <a:pt x="125" y="78"/>
                  </a:lnTo>
                  <a:cubicBezTo>
                    <a:pt x="106" y="97"/>
                    <a:pt x="94" y="118"/>
                    <a:pt x="86" y="140"/>
                  </a:cubicBezTo>
                  <a:lnTo>
                    <a:pt x="86" y="140"/>
                  </a:lnTo>
                  <a:cubicBezTo>
                    <a:pt x="0" y="313"/>
                    <a:pt x="26" y="586"/>
                    <a:pt x="257" y="586"/>
                  </a:cubicBezTo>
                  <a:cubicBezTo>
                    <a:pt x="288" y="586"/>
                    <a:pt x="323" y="581"/>
                    <a:pt x="363" y="570"/>
                  </a:cubicBezTo>
                  <a:cubicBezTo>
                    <a:pt x="422" y="558"/>
                    <a:pt x="494" y="487"/>
                    <a:pt x="482" y="403"/>
                  </a:cubicBezTo>
                  <a:cubicBezTo>
                    <a:pt x="481" y="393"/>
                    <a:pt x="480" y="383"/>
                    <a:pt x="479" y="373"/>
                  </a:cubicBezTo>
                  <a:lnTo>
                    <a:pt x="479" y="373"/>
                  </a:lnTo>
                  <a:cubicBezTo>
                    <a:pt x="496" y="361"/>
                    <a:pt x="513" y="348"/>
                    <a:pt x="530" y="332"/>
                  </a:cubicBezTo>
                  <a:cubicBezTo>
                    <a:pt x="577" y="284"/>
                    <a:pt x="577" y="225"/>
                    <a:pt x="541" y="189"/>
                  </a:cubicBezTo>
                  <a:cubicBezTo>
                    <a:pt x="520" y="146"/>
                    <a:pt x="485" y="113"/>
                    <a:pt x="443" y="91"/>
                  </a:cubicBezTo>
                  <a:lnTo>
                    <a:pt x="443" y="91"/>
                  </a:lnTo>
                  <a:cubicBezTo>
                    <a:pt x="440" y="88"/>
                    <a:pt x="437" y="85"/>
                    <a:pt x="434" y="82"/>
                  </a:cubicBezTo>
                  <a:cubicBezTo>
                    <a:pt x="375" y="24"/>
                    <a:pt x="319" y="0"/>
                    <a:pt x="26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6" name="Google Shape;6066;p48"/>
            <p:cNvSpPr/>
            <p:nvPr/>
          </p:nvSpPr>
          <p:spPr>
            <a:xfrm>
              <a:off x="2566529" y="4832720"/>
              <a:ext cx="526874" cy="31253"/>
            </a:xfrm>
            <a:custGeom>
              <a:avLst/>
              <a:gdLst/>
              <a:ahLst/>
              <a:cxnLst/>
              <a:rect l="l" t="t" r="r" b="b"/>
              <a:pathLst>
                <a:path w="16639" h="987" extrusionOk="0">
                  <a:moveTo>
                    <a:pt x="596" y="0"/>
                  </a:moveTo>
                  <a:cubicBezTo>
                    <a:pt x="396" y="0"/>
                    <a:pt x="226" y="62"/>
                    <a:pt x="93" y="303"/>
                  </a:cubicBezTo>
                  <a:cubicBezTo>
                    <a:pt x="0" y="447"/>
                    <a:pt x="112" y="653"/>
                    <a:pt x="266" y="653"/>
                  </a:cubicBezTo>
                  <a:cubicBezTo>
                    <a:pt x="291" y="653"/>
                    <a:pt x="317" y="648"/>
                    <a:pt x="343" y="636"/>
                  </a:cubicBezTo>
                  <a:cubicBezTo>
                    <a:pt x="412" y="606"/>
                    <a:pt x="517" y="594"/>
                    <a:pt x="648" y="594"/>
                  </a:cubicBezTo>
                  <a:cubicBezTo>
                    <a:pt x="1351" y="594"/>
                    <a:pt x="2781" y="960"/>
                    <a:pt x="3152" y="970"/>
                  </a:cubicBezTo>
                  <a:cubicBezTo>
                    <a:pt x="3462" y="982"/>
                    <a:pt x="3772" y="986"/>
                    <a:pt x="4081" y="986"/>
                  </a:cubicBezTo>
                  <a:cubicBezTo>
                    <a:pt x="5319" y="986"/>
                    <a:pt x="6558" y="910"/>
                    <a:pt x="7796" y="910"/>
                  </a:cubicBezTo>
                  <a:cubicBezTo>
                    <a:pt x="9684" y="902"/>
                    <a:pt x="11610" y="846"/>
                    <a:pt x="13527" y="846"/>
                  </a:cubicBezTo>
                  <a:cubicBezTo>
                    <a:pt x="14462" y="846"/>
                    <a:pt x="15395" y="859"/>
                    <a:pt x="16321" y="898"/>
                  </a:cubicBezTo>
                  <a:cubicBezTo>
                    <a:pt x="16325" y="898"/>
                    <a:pt x="16328" y="898"/>
                    <a:pt x="16332" y="898"/>
                  </a:cubicBezTo>
                  <a:cubicBezTo>
                    <a:pt x="16596" y="898"/>
                    <a:pt x="16639" y="493"/>
                    <a:pt x="16380" y="434"/>
                  </a:cubicBezTo>
                  <a:cubicBezTo>
                    <a:pt x="15541" y="245"/>
                    <a:pt x="14718" y="193"/>
                    <a:pt x="13892" y="193"/>
                  </a:cubicBezTo>
                  <a:cubicBezTo>
                    <a:pt x="12948" y="193"/>
                    <a:pt x="12001" y="261"/>
                    <a:pt x="11022" y="267"/>
                  </a:cubicBezTo>
                  <a:cubicBezTo>
                    <a:pt x="10877" y="270"/>
                    <a:pt x="10731" y="271"/>
                    <a:pt x="10586" y="271"/>
                  </a:cubicBezTo>
                  <a:cubicBezTo>
                    <a:pt x="9440" y="271"/>
                    <a:pt x="8307" y="204"/>
                    <a:pt x="7161" y="204"/>
                  </a:cubicBezTo>
                  <a:cubicBezTo>
                    <a:pt x="7015" y="204"/>
                    <a:pt x="6870" y="205"/>
                    <a:pt x="6724" y="208"/>
                  </a:cubicBezTo>
                  <a:cubicBezTo>
                    <a:pt x="6283" y="216"/>
                    <a:pt x="5845" y="221"/>
                    <a:pt x="5409" y="221"/>
                  </a:cubicBezTo>
                  <a:cubicBezTo>
                    <a:pt x="3998" y="221"/>
                    <a:pt x="2607" y="174"/>
                    <a:pt x="1188" y="65"/>
                  </a:cubicBezTo>
                  <a:cubicBezTo>
                    <a:pt x="971" y="48"/>
                    <a:pt x="772" y="0"/>
                    <a:pt x="59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7" name="Google Shape;6067;p48"/>
            <p:cNvSpPr/>
            <p:nvPr/>
          </p:nvSpPr>
          <p:spPr>
            <a:xfrm>
              <a:off x="3151029" y="4830219"/>
              <a:ext cx="48416" cy="17416"/>
            </a:xfrm>
            <a:custGeom>
              <a:avLst/>
              <a:gdLst/>
              <a:ahLst/>
              <a:cxnLst/>
              <a:rect l="l" t="t" r="r" b="b"/>
              <a:pathLst>
                <a:path w="1529" h="550" extrusionOk="0">
                  <a:moveTo>
                    <a:pt x="374" y="1"/>
                  </a:moveTo>
                  <a:cubicBezTo>
                    <a:pt x="1" y="1"/>
                    <a:pt x="16" y="549"/>
                    <a:pt x="353" y="549"/>
                  </a:cubicBezTo>
                  <a:cubicBezTo>
                    <a:pt x="360" y="549"/>
                    <a:pt x="367" y="549"/>
                    <a:pt x="374" y="549"/>
                  </a:cubicBezTo>
                  <a:cubicBezTo>
                    <a:pt x="564" y="537"/>
                    <a:pt x="743" y="513"/>
                    <a:pt x="934" y="501"/>
                  </a:cubicBezTo>
                  <a:cubicBezTo>
                    <a:pt x="1112" y="489"/>
                    <a:pt x="1279" y="501"/>
                    <a:pt x="1422" y="394"/>
                  </a:cubicBezTo>
                  <a:cubicBezTo>
                    <a:pt x="1529" y="322"/>
                    <a:pt x="1529" y="179"/>
                    <a:pt x="1422" y="96"/>
                  </a:cubicBezTo>
                  <a:cubicBezTo>
                    <a:pt x="1279" y="13"/>
                    <a:pt x="1100" y="13"/>
                    <a:pt x="934" y="13"/>
                  </a:cubicBezTo>
                  <a:cubicBezTo>
                    <a:pt x="743" y="13"/>
                    <a:pt x="553" y="1"/>
                    <a:pt x="37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8" name="Google Shape;6068;p48"/>
            <p:cNvSpPr/>
            <p:nvPr/>
          </p:nvSpPr>
          <p:spPr>
            <a:xfrm>
              <a:off x="1817181" y="4718126"/>
              <a:ext cx="95470" cy="57757"/>
            </a:xfrm>
            <a:custGeom>
              <a:avLst/>
              <a:gdLst/>
              <a:ahLst/>
              <a:cxnLst/>
              <a:rect l="l" t="t" r="r" b="b"/>
              <a:pathLst>
                <a:path w="3015" h="1824" extrusionOk="0">
                  <a:moveTo>
                    <a:pt x="2885" y="1"/>
                  </a:moveTo>
                  <a:cubicBezTo>
                    <a:pt x="2858" y="1"/>
                    <a:pt x="2832" y="12"/>
                    <a:pt x="2814" y="40"/>
                  </a:cubicBezTo>
                  <a:cubicBezTo>
                    <a:pt x="2396" y="787"/>
                    <a:pt x="1571" y="1483"/>
                    <a:pt x="692" y="1483"/>
                  </a:cubicBezTo>
                  <a:cubicBezTo>
                    <a:pt x="520" y="1483"/>
                    <a:pt x="345" y="1456"/>
                    <a:pt x="171" y="1398"/>
                  </a:cubicBezTo>
                  <a:cubicBezTo>
                    <a:pt x="156" y="1394"/>
                    <a:pt x="142" y="1392"/>
                    <a:pt x="129" y="1392"/>
                  </a:cubicBezTo>
                  <a:cubicBezTo>
                    <a:pt x="31" y="1392"/>
                    <a:pt x="1" y="1503"/>
                    <a:pt x="64" y="1576"/>
                  </a:cubicBezTo>
                  <a:cubicBezTo>
                    <a:pt x="221" y="1757"/>
                    <a:pt x="470" y="1823"/>
                    <a:pt x="730" y="1823"/>
                  </a:cubicBezTo>
                  <a:cubicBezTo>
                    <a:pt x="1002" y="1823"/>
                    <a:pt x="1286" y="1751"/>
                    <a:pt x="1493" y="1660"/>
                  </a:cubicBezTo>
                  <a:cubicBezTo>
                    <a:pt x="2172" y="1350"/>
                    <a:pt x="2648" y="814"/>
                    <a:pt x="2981" y="124"/>
                  </a:cubicBezTo>
                  <a:cubicBezTo>
                    <a:pt x="3015" y="65"/>
                    <a:pt x="2948" y="1"/>
                    <a:pt x="288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9" name="Google Shape;6069;p48"/>
            <p:cNvSpPr/>
            <p:nvPr/>
          </p:nvSpPr>
          <p:spPr>
            <a:xfrm>
              <a:off x="2025409" y="4472819"/>
              <a:ext cx="13046" cy="14123"/>
            </a:xfrm>
            <a:custGeom>
              <a:avLst/>
              <a:gdLst/>
              <a:ahLst/>
              <a:cxnLst/>
              <a:rect l="l" t="t" r="r" b="b"/>
              <a:pathLst>
                <a:path w="412" h="446" extrusionOk="0">
                  <a:moveTo>
                    <a:pt x="161" y="0"/>
                  </a:moveTo>
                  <a:cubicBezTo>
                    <a:pt x="155" y="0"/>
                    <a:pt x="149" y="0"/>
                    <a:pt x="144" y="1"/>
                  </a:cubicBezTo>
                  <a:cubicBezTo>
                    <a:pt x="60" y="13"/>
                    <a:pt x="1" y="60"/>
                    <a:pt x="1" y="132"/>
                  </a:cubicBezTo>
                  <a:cubicBezTo>
                    <a:pt x="1" y="202"/>
                    <a:pt x="18" y="259"/>
                    <a:pt x="48" y="304"/>
                  </a:cubicBezTo>
                  <a:lnTo>
                    <a:pt x="48" y="304"/>
                  </a:lnTo>
                  <a:cubicBezTo>
                    <a:pt x="51" y="314"/>
                    <a:pt x="55" y="324"/>
                    <a:pt x="60" y="334"/>
                  </a:cubicBezTo>
                  <a:cubicBezTo>
                    <a:pt x="60" y="346"/>
                    <a:pt x="84" y="358"/>
                    <a:pt x="84" y="370"/>
                  </a:cubicBezTo>
                  <a:cubicBezTo>
                    <a:pt x="113" y="422"/>
                    <a:pt x="162" y="446"/>
                    <a:pt x="211" y="446"/>
                  </a:cubicBezTo>
                  <a:cubicBezTo>
                    <a:pt x="263" y="446"/>
                    <a:pt x="315" y="419"/>
                    <a:pt x="346" y="370"/>
                  </a:cubicBezTo>
                  <a:cubicBezTo>
                    <a:pt x="412" y="268"/>
                    <a:pt x="401" y="148"/>
                    <a:pt x="334" y="73"/>
                  </a:cubicBezTo>
                  <a:lnTo>
                    <a:pt x="334" y="73"/>
                  </a:lnTo>
                  <a:cubicBezTo>
                    <a:pt x="325" y="57"/>
                    <a:pt x="313" y="41"/>
                    <a:pt x="298" y="25"/>
                  </a:cubicBezTo>
                  <a:cubicBezTo>
                    <a:pt x="285" y="11"/>
                    <a:pt x="262" y="5"/>
                    <a:pt x="237" y="5"/>
                  </a:cubicBezTo>
                  <a:cubicBezTo>
                    <a:pt x="230" y="5"/>
                    <a:pt x="223" y="5"/>
                    <a:pt x="216" y="6"/>
                  </a:cubicBezTo>
                  <a:lnTo>
                    <a:pt x="216" y="6"/>
                  </a:lnTo>
                  <a:cubicBezTo>
                    <a:pt x="199" y="2"/>
                    <a:pt x="180" y="0"/>
                    <a:pt x="16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0" name="Google Shape;6070;p48"/>
            <p:cNvSpPr/>
            <p:nvPr/>
          </p:nvSpPr>
          <p:spPr>
            <a:xfrm>
              <a:off x="2026960" y="4473009"/>
              <a:ext cx="15453" cy="16624"/>
            </a:xfrm>
            <a:custGeom>
              <a:avLst/>
              <a:gdLst/>
              <a:ahLst/>
              <a:cxnLst/>
              <a:rect l="l" t="t" r="r" b="b"/>
              <a:pathLst>
                <a:path w="488" h="525" extrusionOk="0">
                  <a:moveTo>
                    <a:pt x="264" y="1"/>
                  </a:moveTo>
                  <a:cubicBezTo>
                    <a:pt x="244" y="1"/>
                    <a:pt x="226" y="7"/>
                    <a:pt x="214" y="19"/>
                  </a:cubicBezTo>
                  <a:cubicBezTo>
                    <a:pt x="168" y="53"/>
                    <a:pt x="137" y="105"/>
                    <a:pt x="121" y="163"/>
                  </a:cubicBezTo>
                  <a:lnTo>
                    <a:pt x="121" y="163"/>
                  </a:lnTo>
                  <a:cubicBezTo>
                    <a:pt x="96" y="167"/>
                    <a:pt x="73" y="178"/>
                    <a:pt x="59" y="197"/>
                  </a:cubicBezTo>
                  <a:cubicBezTo>
                    <a:pt x="0" y="325"/>
                    <a:pt x="87" y="525"/>
                    <a:pt x="232" y="525"/>
                  </a:cubicBezTo>
                  <a:cubicBezTo>
                    <a:pt x="263" y="525"/>
                    <a:pt x="297" y="516"/>
                    <a:pt x="333" y="495"/>
                  </a:cubicBezTo>
                  <a:cubicBezTo>
                    <a:pt x="488" y="411"/>
                    <a:pt x="428" y="126"/>
                    <a:pt x="333" y="19"/>
                  </a:cubicBezTo>
                  <a:cubicBezTo>
                    <a:pt x="309" y="7"/>
                    <a:pt x="285" y="1"/>
                    <a:pt x="26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71" name="Google Shape;6071;p48"/>
          <p:cNvGrpSpPr/>
          <p:nvPr/>
        </p:nvGrpSpPr>
        <p:grpSpPr>
          <a:xfrm>
            <a:off x="0" y="2789076"/>
            <a:ext cx="2733845" cy="2107164"/>
            <a:chOff x="0" y="2789076"/>
            <a:chExt cx="2733845" cy="2107164"/>
          </a:xfrm>
        </p:grpSpPr>
        <p:sp>
          <p:nvSpPr>
            <p:cNvPr id="6072" name="Google Shape;6072;p48"/>
            <p:cNvSpPr/>
            <p:nvPr/>
          </p:nvSpPr>
          <p:spPr>
            <a:xfrm>
              <a:off x="1897768" y="4423453"/>
              <a:ext cx="115989" cy="316903"/>
            </a:xfrm>
            <a:custGeom>
              <a:avLst/>
              <a:gdLst/>
              <a:ahLst/>
              <a:cxnLst/>
              <a:rect l="l" t="t" r="r" b="b"/>
              <a:pathLst>
                <a:path w="3663" h="10008" extrusionOk="0">
                  <a:moveTo>
                    <a:pt x="3579" y="0"/>
                  </a:moveTo>
                  <a:cubicBezTo>
                    <a:pt x="2174" y="191"/>
                    <a:pt x="1770" y="2441"/>
                    <a:pt x="1448" y="3512"/>
                  </a:cubicBezTo>
                  <a:cubicBezTo>
                    <a:pt x="805" y="5596"/>
                    <a:pt x="841" y="7858"/>
                    <a:pt x="31" y="9894"/>
                  </a:cubicBezTo>
                  <a:cubicBezTo>
                    <a:pt x="0" y="9964"/>
                    <a:pt x="55" y="10008"/>
                    <a:pt x="113" y="10008"/>
                  </a:cubicBezTo>
                  <a:cubicBezTo>
                    <a:pt x="144" y="10008"/>
                    <a:pt x="177" y="9995"/>
                    <a:pt x="198" y="9966"/>
                  </a:cubicBezTo>
                  <a:cubicBezTo>
                    <a:pt x="996" y="8763"/>
                    <a:pt x="1067" y="7108"/>
                    <a:pt x="1353" y="5739"/>
                  </a:cubicBezTo>
                  <a:cubicBezTo>
                    <a:pt x="1627" y="4465"/>
                    <a:pt x="2186" y="595"/>
                    <a:pt x="3603" y="107"/>
                  </a:cubicBezTo>
                  <a:cubicBezTo>
                    <a:pt x="3663" y="83"/>
                    <a:pt x="3651" y="0"/>
                    <a:pt x="35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3" name="Google Shape;6073;p48"/>
            <p:cNvSpPr/>
            <p:nvPr/>
          </p:nvSpPr>
          <p:spPr>
            <a:xfrm>
              <a:off x="1979336" y="4414492"/>
              <a:ext cx="209179" cy="422759"/>
            </a:xfrm>
            <a:custGeom>
              <a:avLst/>
              <a:gdLst/>
              <a:ahLst/>
              <a:cxnLst/>
              <a:rect l="l" t="t" r="r" b="b"/>
              <a:pathLst>
                <a:path w="6606" h="13351" extrusionOk="0">
                  <a:moveTo>
                    <a:pt x="2133" y="1"/>
                  </a:moveTo>
                  <a:cubicBezTo>
                    <a:pt x="1688" y="1"/>
                    <a:pt x="1156" y="112"/>
                    <a:pt x="527" y="354"/>
                  </a:cubicBezTo>
                  <a:cubicBezTo>
                    <a:pt x="485" y="365"/>
                    <a:pt x="489" y="430"/>
                    <a:pt x="523" y="430"/>
                  </a:cubicBezTo>
                  <a:cubicBezTo>
                    <a:pt x="528" y="430"/>
                    <a:pt x="533" y="429"/>
                    <a:pt x="539" y="426"/>
                  </a:cubicBezTo>
                  <a:cubicBezTo>
                    <a:pt x="1034" y="362"/>
                    <a:pt x="1482" y="301"/>
                    <a:pt x="1879" y="301"/>
                  </a:cubicBezTo>
                  <a:cubicBezTo>
                    <a:pt x="2745" y="301"/>
                    <a:pt x="3368" y="592"/>
                    <a:pt x="3694" y="1783"/>
                  </a:cubicBezTo>
                  <a:cubicBezTo>
                    <a:pt x="4159" y="3498"/>
                    <a:pt x="3397" y="5879"/>
                    <a:pt x="2789" y="7498"/>
                  </a:cubicBezTo>
                  <a:cubicBezTo>
                    <a:pt x="2015" y="9534"/>
                    <a:pt x="1122" y="11249"/>
                    <a:pt x="63" y="13130"/>
                  </a:cubicBezTo>
                  <a:cubicBezTo>
                    <a:pt x="0" y="13237"/>
                    <a:pt x="85" y="13351"/>
                    <a:pt x="182" y="13351"/>
                  </a:cubicBezTo>
                  <a:cubicBezTo>
                    <a:pt x="214" y="13351"/>
                    <a:pt x="247" y="13338"/>
                    <a:pt x="277" y="13308"/>
                  </a:cubicBezTo>
                  <a:cubicBezTo>
                    <a:pt x="2324" y="11229"/>
                    <a:pt x="6606" y="1"/>
                    <a:pt x="2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4" name="Google Shape;6074;p48"/>
            <p:cNvSpPr/>
            <p:nvPr/>
          </p:nvSpPr>
          <p:spPr>
            <a:xfrm>
              <a:off x="1727601" y="4735795"/>
              <a:ext cx="282072" cy="153765"/>
            </a:xfrm>
            <a:custGeom>
              <a:avLst/>
              <a:gdLst/>
              <a:ahLst/>
              <a:cxnLst/>
              <a:rect l="l" t="t" r="r" b="b"/>
              <a:pathLst>
                <a:path w="8908" h="4856" extrusionOk="0">
                  <a:moveTo>
                    <a:pt x="81" y="1"/>
                  </a:moveTo>
                  <a:cubicBezTo>
                    <a:pt x="39" y="1"/>
                    <a:pt x="0" y="35"/>
                    <a:pt x="24" y="90"/>
                  </a:cubicBezTo>
                  <a:cubicBezTo>
                    <a:pt x="286" y="1090"/>
                    <a:pt x="417" y="2233"/>
                    <a:pt x="1071" y="3066"/>
                  </a:cubicBezTo>
                  <a:cubicBezTo>
                    <a:pt x="1786" y="3971"/>
                    <a:pt x="3155" y="4590"/>
                    <a:pt x="4250" y="4793"/>
                  </a:cubicBezTo>
                  <a:cubicBezTo>
                    <a:pt x="4473" y="4835"/>
                    <a:pt x="4699" y="4856"/>
                    <a:pt x="4926" y="4856"/>
                  </a:cubicBezTo>
                  <a:cubicBezTo>
                    <a:pt x="6535" y="4856"/>
                    <a:pt x="8192" y="3827"/>
                    <a:pt x="8870" y="2388"/>
                  </a:cubicBezTo>
                  <a:cubicBezTo>
                    <a:pt x="8908" y="2340"/>
                    <a:pt x="8871" y="2293"/>
                    <a:pt x="8830" y="2293"/>
                  </a:cubicBezTo>
                  <a:cubicBezTo>
                    <a:pt x="8820" y="2293"/>
                    <a:pt x="8809" y="2297"/>
                    <a:pt x="8799" y="2304"/>
                  </a:cubicBezTo>
                  <a:cubicBezTo>
                    <a:pt x="7835" y="3461"/>
                    <a:pt x="6255" y="4251"/>
                    <a:pt x="4734" y="4251"/>
                  </a:cubicBezTo>
                  <a:cubicBezTo>
                    <a:pt x="4376" y="4251"/>
                    <a:pt x="4021" y="4207"/>
                    <a:pt x="3679" y="4114"/>
                  </a:cubicBezTo>
                  <a:cubicBezTo>
                    <a:pt x="2441" y="3769"/>
                    <a:pt x="1286" y="3102"/>
                    <a:pt x="798" y="1876"/>
                  </a:cubicBezTo>
                  <a:cubicBezTo>
                    <a:pt x="559" y="1268"/>
                    <a:pt x="464" y="602"/>
                    <a:pt x="143" y="30"/>
                  </a:cubicBezTo>
                  <a:cubicBezTo>
                    <a:pt x="126" y="10"/>
                    <a:pt x="103" y="1"/>
                    <a:pt x="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5" name="Google Shape;6075;p48"/>
            <p:cNvSpPr/>
            <p:nvPr/>
          </p:nvSpPr>
          <p:spPr>
            <a:xfrm>
              <a:off x="1659902" y="4610909"/>
              <a:ext cx="210509" cy="154209"/>
            </a:xfrm>
            <a:custGeom>
              <a:avLst/>
              <a:gdLst/>
              <a:ahLst/>
              <a:cxnLst/>
              <a:rect l="l" t="t" r="r" b="b"/>
              <a:pathLst>
                <a:path w="6648" h="4870" extrusionOk="0">
                  <a:moveTo>
                    <a:pt x="1340" y="1"/>
                  </a:moveTo>
                  <a:cubicBezTo>
                    <a:pt x="689" y="1"/>
                    <a:pt x="142" y="291"/>
                    <a:pt x="19" y="1129"/>
                  </a:cubicBezTo>
                  <a:cubicBezTo>
                    <a:pt x="0" y="1249"/>
                    <a:pt x="68" y="1326"/>
                    <a:pt x="167" y="1326"/>
                  </a:cubicBezTo>
                  <a:cubicBezTo>
                    <a:pt x="195" y="1326"/>
                    <a:pt x="225" y="1320"/>
                    <a:pt x="257" y="1307"/>
                  </a:cubicBezTo>
                  <a:cubicBezTo>
                    <a:pt x="614" y="1152"/>
                    <a:pt x="388" y="1105"/>
                    <a:pt x="673" y="890"/>
                  </a:cubicBezTo>
                  <a:cubicBezTo>
                    <a:pt x="1062" y="607"/>
                    <a:pt x="1429" y="445"/>
                    <a:pt x="1833" y="445"/>
                  </a:cubicBezTo>
                  <a:cubicBezTo>
                    <a:pt x="2023" y="445"/>
                    <a:pt x="2222" y="481"/>
                    <a:pt x="2436" y="557"/>
                  </a:cubicBezTo>
                  <a:cubicBezTo>
                    <a:pt x="3269" y="855"/>
                    <a:pt x="4221" y="1724"/>
                    <a:pt x="4733" y="2403"/>
                  </a:cubicBezTo>
                  <a:cubicBezTo>
                    <a:pt x="5222" y="3034"/>
                    <a:pt x="5591" y="4724"/>
                    <a:pt x="6543" y="4867"/>
                  </a:cubicBezTo>
                  <a:cubicBezTo>
                    <a:pt x="6549" y="4869"/>
                    <a:pt x="6556" y="4869"/>
                    <a:pt x="6562" y="4869"/>
                  </a:cubicBezTo>
                  <a:cubicBezTo>
                    <a:pt x="6605" y="4869"/>
                    <a:pt x="6647" y="4837"/>
                    <a:pt x="6627" y="4796"/>
                  </a:cubicBezTo>
                  <a:cubicBezTo>
                    <a:pt x="5579" y="3415"/>
                    <a:pt x="5019" y="1926"/>
                    <a:pt x="3602" y="831"/>
                  </a:cubicBezTo>
                  <a:cubicBezTo>
                    <a:pt x="3079" y="432"/>
                    <a:pt x="2132" y="1"/>
                    <a:pt x="13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6" name="Google Shape;6076;p48"/>
            <p:cNvSpPr/>
            <p:nvPr/>
          </p:nvSpPr>
          <p:spPr>
            <a:xfrm>
              <a:off x="1495340" y="4733325"/>
              <a:ext cx="248475" cy="143031"/>
            </a:xfrm>
            <a:custGeom>
              <a:avLst/>
              <a:gdLst/>
              <a:ahLst/>
              <a:cxnLst/>
              <a:rect l="l" t="t" r="r" b="b"/>
              <a:pathLst>
                <a:path w="7847" h="4517" extrusionOk="0">
                  <a:moveTo>
                    <a:pt x="155" y="1"/>
                  </a:moveTo>
                  <a:cubicBezTo>
                    <a:pt x="114" y="1"/>
                    <a:pt x="72" y="25"/>
                    <a:pt x="72" y="72"/>
                  </a:cubicBezTo>
                  <a:cubicBezTo>
                    <a:pt x="1" y="1966"/>
                    <a:pt x="298" y="4299"/>
                    <a:pt x="2608" y="4502"/>
                  </a:cubicBezTo>
                  <a:cubicBezTo>
                    <a:pt x="2721" y="4511"/>
                    <a:pt x="2835" y="4516"/>
                    <a:pt x="2949" y="4516"/>
                  </a:cubicBezTo>
                  <a:cubicBezTo>
                    <a:pt x="3672" y="4516"/>
                    <a:pt x="4393" y="4319"/>
                    <a:pt x="4989" y="3918"/>
                  </a:cubicBezTo>
                  <a:cubicBezTo>
                    <a:pt x="5370" y="3656"/>
                    <a:pt x="5656" y="3370"/>
                    <a:pt x="5942" y="2989"/>
                  </a:cubicBezTo>
                  <a:cubicBezTo>
                    <a:pt x="6132" y="2739"/>
                    <a:pt x="6299" y="2442"/>
                    <a:pt x="6490" y="2192"/>
                  </a:cubicBezTo>
                  <a:cubicBezTo>
                    <a:pt x="6571" y="2076"/>
                    <a:pt x="7529" y="1252"/>
                    <a:pt x="7604" y="889"/>
                  </a:cubicBezTo>
                  <a:lnTo>
                    <a:pt x="7604" y="889"/>
                  </a:lnTo>
                  <a:cubicBezTo>
                    <a:pt x="7613" y="900"/>
                    <a:pt x="7633" y="909"/>
                    <a:pt x="7653" y="909"/>
                  </a:cubicBezTo>
                  <a:cubicBezTo>
                    <a:pt x="7667" y="909"/>
                    <a:pt x="7682" y="904"/>
                    <a:pt x="7692" y="894"/>
                  </a:cubicBezTo>
                  <a:cubicBezTo>
                    <a:pt x="7716" y="882"/>
                    <a:pt x="7728" y="882"/>
                    <a:pt x="7752" y="870"/>
                  </a:cubicBezTo>
                  <a:cubicBezTo>
                    <a:pt x="7846" y="828"/>
                    <a:pt x="7801" y="684"/>
                    <a:pt x="7716" y="684"/>
                  </a:cubicBezTo>
                  <a:cubicBezTo>
                    <a:pt x="7705" y="684"/>
                    <a:pt x="7693" y="686"/>
                    <a:pt x="7680" y="692"/>
                  </a:cubicBezTo>
                  <a:cubicBezTo>
                    <a:pt x="6216" y="1299"/>
                    <a:pt x="5835" y="2966"/>
                    <a:pt x="4501" y="3680"/>
                  </a:cubicBezTo>
                  <a:cubicBezTo>
                    <a:pt x="4106" y="3893"/>
                    <a:pt x="3544" y="4006"/>
                    <a:pt x="2990" y="4006"/>
                  </a:cubicBezTo>
                  <a:cubicBezTo>
                    <a:pt x="2458" y="4006"/>
                    <a:pt x="1934" y="3902"/>
                    <a:pt x="1572" y="3680"/>
                  </a:cubicBezTo>
                  <a:cubicBezTo>
                    <a:pt x="370" y="2954"/>
                    <a:pt x="310" y="1311"/>
                    <a:pt x="239" y="72"/>
                  </a:cubicBezTo>
                  <a:cubicBezTo>
                    <a:pt x="239" y="25"/>
                    <a:pt x="197" y="1"/>
                    <a:pt x="1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7" name="Google Shape;6077;p48"/>
            <p:cNvSpPr/>
            <p:nvPr/>
          </p:nvSpPr>
          <p:spPr>
            <a:xfrm>
              <a:off x="1509684" y="4627026"/>
              <a:ext cx="169123" cy="103133"/>
            </a:xfrm>
            <a:custGeom>
              <a:avLst/>
              <a:gdLst/>
              <a:ahLst/>
              <a:cxnLst/>
              <a:rect l="l" t="t" r="r" b="b"/>
              <a:pathLst>
                <a:path w="5341" h="3257" extrusionOk="0">
                  <a:moveTo>
                    <a:pt x="284" y="0"/>
                  </a:moveTo>
                  <a:cubicBezTo>
                    <a:pt x="276" y="0"/>
                    <a:pt x="269" y="0"/>
                    <a:pt x="262" y="0"/>
                  </a:cubicBezTo>
                  <a:cubicBezTo>
                    <a:pt x="60" y="0"/>
                    <a:pt x="0" y="262"/>
                    <a:pt x="155" y="381"/>
                  </a:cubicBezTo>
                  <a:cubicBezTo>
                    <a:pt x="417" y="560"/>
                    <a:pt x="714" y="643"/>
                    <a:pt x="964" y="834"/>
                  </a:cubicBezTo>
                  <a:cubicBezTo>
                    <a:pt x="1334" y="1132"/>
                    <a:pt x="1465" y="1536"/>
                    <a:pt x="1691" y="1953"/>
                  </a:cubicBezTo>
                  <a:cubicBezTo>
                    <a:pt x="1917" y="2382"/>
                    <a:pt x="2274" y="3096"/>
                    <a:pt x="2786" y="3227"/>
                  </a:cubicBezTo>
                  <a:cubicBezTo>
                    <a:pt x="2864" y="3247"/>
                    <a:pt x="2943" y="3256"/>
                    <a:pt x="3021" y="3256"/>
                  </a:cubicBezTo>
                  <a:cubicBezTo>
                    <a:pt x="3456" y="3256"/>
                    <a:pt x="3883" y="2972"/>
                    <a:pt x="4155" y="2679"/>
                  </a:cubicBezTo>
                  <a:cubicBezTo>
                    <a:pt x="4774" y="2036"/>
                    <a:pt x="4751" y="1132"/>
                    <a:pt x="5286" y="489"/>
                  </a:cubicBezTo>
                  <a:cubicBezTo>
                    <a:pt x="5341" y="443"/>
                    <a:pt x="5306" y="385"/>
                    <a:pt x="5260" y="385"/>
                  </a:cubicBezTo>
                  <a:cubicBezTo>
                    <a:pt x="5245" y="385"/>
                    <a:pt x="5229" y="391"/>
                    <a:pt x="5215" y="405"/>
                  </a:cubicBezTo>
                  <a:cubicBezTo>
                    <a:pt x="4763" y="846"/>
                    <a:pt x="4774" y="1298"/>
                    <a:pt x="4429" y="1810"/>
                  </a:cubicBezTo>
                  <a:cubicBezTo>
                    <a:pt x="4159" y="2223"/>
                    <a:pt x="3768" y="2625"/>
                    <a:pt x="3304" y="2625"/>
                  </a:cubicBezTo>
                  <a:cubicBezTo>
                    <a:pt x="3072" y="2625"/>
                    <a:pt x="2822" y="2525"/>
                    <a:pt x="2560" y="2275"/>
                  </a:cubicBezTo>
                  <a:cubicBezTo>
                    <a:pt x="2334" y="2072"/>
                    <a:pt x="2179" y="1679"/>
                    <a:pt x="2048" y="1393"/>
                  </a:cubicBezTo>
                  <a:cubicBezTo>
                    <a:pt x="1706" y="709"/>
                    <a:pt x="1152" y="0"/>
                    <a:pt x="2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8" name="Google Shape;6078;p48"/>
            <p:cNvSpPr/>
            <p:nvPr/>
          </p:nvSpPr>
          <p:spPr>
            <a:xfrm>
              <a:off x="1248417" y="4619363"/>
              <a:ext cx="254745" cy="233624"/>
            </a:xfrm>
            <a:custGeom>
              <a:avLst/>
              <a:gdLst/>
              <a:ahLst/>
              <a:cxnLst/>
              <a:rect l="l" t="t" r="r" b="b"/>
              <a:pathLst>
                <a:path w="8045" h="7378" extrusionOk="0">
                  <a:moveTo>
                    <a:pt x="1758" y="0"/>
                  </a:moveTo>
                  <a:cubicBezTo>
                    <a:pt x="1430" y="0"/>
                    <a:pt x="1109" y="127"/>
                    <a:pt x="822" y="445"/>
                  </a:cubicBezTo>
                  <a:cubicBezTo>
                    <a:pt x="0" y="1362"/>
                    <a:pt x="298" y="2969"/>
                    <a:pt x="714" y="3945"/>
                  </a:cubicBezTo>
                  <a:cubicBezTo>
                    <a:pt x="1345" y="5469"/>
                    <a:pt x="2798" y="7148"/>
                    <a:pt x="4536" y="7350"/>
                  </a:cubicBezTo>
                  <a:cubicBezTo>
                    <a:pt x="4683" y="7369"/>
                    <a:pt x="4825" y="7377"/>
                    <a:pt x="4963" y="7377"/>
                  </a:cubicBezTo>
                  <a:cubicBezTo>
                    <a:pt x="6548" y="7377"/>
                    <a:pt x="7610" y="6223"/>
                    <a:pt x="8037" y="4767"/>
                  </a:cubicBezTo>
                  <a:cubicBezTo>
                    <a:pt x="8044" y="4691"/>
                    <a:pt x="7989" y="4639"/>
                    <a:pt x="7933" y="4639"/>
                  </a:cubicBezTo>
                  <a:cubicBezTo>
                    <a:pt x="7901" y="4639"/>
                    <a:pt x="7868" y="4656"/>
                    <a:pt x="7846" y="4695"/>
                  </a:cubicBezTo>
                  <a:cubicBezTo>
                    <a:pt x="7272" y="5587"/>
                    <a:pt x="6098" y="6471"/>
                    <a:pt x="4923" y="6471"/>
                  </a:cubicBezTo>
                  <a:cubicBezTo>
                    <a:pt x="4734" y="6471"/>
                    <a:pt x="4545" y="6448"/>
                    <a:pt x="4358" y="6398"/>
                  </a:cubicBezTo>
                  <a:cubicBezTo>
                    <a:pt x="3215" y="6100"/>
                    <a:pt x="2250" y="5172"/>
                    <a:pt x="1548" y="4255"/>
                  </a:cubicBezTo>
                  <a:cubicBezTo>
                    <a:pt x="905" y="3421"/>
                    <a:pt x="417" y="2624"/>
                    <a:pt x="750" y="1516"/>
                  </a:cubicBezTo>
                  <a:cubicBezTo>
                    <a:pt x="985" y="702"/>
                    <a:pt x="1364" y="414"/>
                    <a:pt x="1794" y="414"/>
                  </a:cubicBezTo>
                  <a:cubicBezTo>
                    <a:pt x="2476" y="414"/>
                    <a:pt x="3288" y="1139"/>
                    <a:pt x="3858" y="1635"/>
                  </a:cubicBezTo>
                  <a:cubicBezTo>
                    <a:pt x="3887" y="1662"/>
                    <a:pt x="3918" y="1673"/>
                    <a:pt x="3947" y="1673"/>
                  </a:cubicBezTo>
                  <a:cubicBezTo>
                    <a:pt x="4033" y="1673"/>
                    <a:pt x="4096" y="1570"/>
                    <a:pt x="4024" y="1481"/>
                  </a:cubicBezTo>
                  <a:cubicBezTo>
                    <a:pt x="3517" y="861"/>
                    <a:pt x="2612" y="0"/>
                    <a:pt x="17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9" name="Google Shape;6079;p48"/>
            <p:cNvSpPr/>
            <p:nvPr/>
          </p:nvSpPr>
          <p:spPr>
            <a:xfrm>
              <a:off x="1369092" y="4631871"/>
              <a:ext cx="153797" cy="77548"/>
            </a:xfrm>
            <a:custGeom>
              <a:avLst/>
              <a:gdLst/>
              <a:ahLst/>
              <a:cxnLst/>
              <a:rect l="l" t="t" r="r" b="b"/>
              <a:pathLst>
                <a:path w="4857" h="2449" extrusionOk="0">
                  <a:moveTo>
                    <a:pt x="4074" y="1"/>
                  </a:moveTo>
                  <a:cubicBezTo>
                    <a:pt x="3593" y="1"/>
                    <a:pt x="3140" y="174"/>
                    <a:pt x="2785" y="609"/>
                  </a:cubicBezTo>
                  <a:cubicBezTo>
                    <a:pt x="2428" y="1050"/>
                    <a:pt x="2321" y="1764"/>
                    <a:pt x="1594" y="1824"/>
                  </a:cubicBezTo>
                  <a:cubicBezTo>
                    <a:pt x="1579" y="1825"/>
                    <a:pt x="1563" y="1826"/>
                    <a:pt x="1547" y="1826"/>
                  </a:cubicBezTo>
                  <a:cubicBezTo>
                    <a:pt x="1125" y="1826"/>
                    <a:pt x="593" y="1387"/>
                    <a:pt x="237" y="1169"/>
                  </a:cubicBezTo>
                  <a:cubicBezTo>
                    <a:pt x="217" y="1156"/>
                    <a:pt x="196" y="1150"/>
                    <a:pt x="175" y="1150"/>
                  </a:cubicBezTo>
                  <a:cubicBezTo>
                    <a:pt x="84" y="1150"/>
                    <a:pt x="0" y="1260"/>
                    <a:pt x="59" y="1348"/>
                  </a:cubicBezTo>
                  <a:cubicBezTo>
                    <a:pt x="431" y="1926"/>
                    <a:pt x="876" y="2448"/>
                    <a:pt x="1521" y="2448"/>
                  </a:cubicBezTo>
                  <a:cubicBezTo>
                    <a:pt x="1659" y="2448"/>
                    <a:pt x="1806" y="2424"/>
                    <a:pt x="1964" y="2372"/>
                  </a:cubicBezTo>
                  <a:cubicBezTo>
                    <a:pt x="2297" y="2276"/>
                    <a:pt x="2607" y="1979"/>
                    <a:pt x="2809" y="1705"/>
                  </a:cubicBezTo>
                  <a:cubicBezTo>
                    <a:pt x="3095" y="1324"/>
                    <a:pt x="3023" y="1026"/>
                    <a:pt x="3464" y="633"/>
                  </a:cubicBezTo>
                  <a:cubicBezTo>
                    <a:pt x="3821" y="324"/>
                    <a:pt x="4309" y="276"/>
                    <a:pt x="4773" y="228"/>
                  </a:cubicBezTo>
                  <a:cubicBezTo>
                    <a:pt x="4833" y="228"/>
                    <a:pt x="4857" y="133"/>
                    <a:pt x="4773" y="109"/>
                  </a:cubicBezTo>
                  <a:cubicBezTo>
                    <a:pt x="4539" y="40"/>
                    <a:pt x="4303" y="1"/>
                    <a:pt x="40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0" name="Google Shape;6080;p48"/>
            <p:cNvSpPr/>
            <p:nvPr/>
          </p:nvSpPr>
          <p:spPr>
            <a:xfrm>
              <a:off x="2057453" y="4466676"/>
              <a:ext cx="18144" cy="20519"/>
            </a:xfrm>
            <a:custGeom>
              <a:avLst/>
              <a:gdLst/>
              <a:ahLst/>
              <a:cxnLst/>
              <a:rect l="l" t="t" r="r" b="b"/>
              <a:pathLst>
                <a:path w="573" h="648" extrusionOk="0">
                  <a:moveTo>
                    <a:pt x="300" y="1"/>
                  </a:moveTo>
                  <a:cubicBezTo>
                    <a:pt x="270" y="1"/>
                    <a:pt x="240" y="8"/>
                    <a:pt x="215" y="28"/>
                  </a:cubicBezTo>
                  <a:cubicBezTo>
                    <a:pt x="25" y="183"/>
                    <a:pt x="1" y="576"/>
                    <a:pt x="287" y="635"/>
                  </a:cubicBezTo>
                  <a:cubicBezTo>
                    <a:pt x="316" y="644"/>
                    <a:pt x="342" y="648"/>
                    <a:pt x="366" y="648"/>
                  </a:cubicBezTo>
                  <a:cubicBezTo>
                    <a:pt x="515" y="648"/>
                    <a:pt x="560" y="492"/>
                    <a:pt x="558" y="345"/>
                  </a:cubicBezTo>
                  <a:lnTo>
                    <a:pt x="558" y="345"/>
                  </a:lnTo>
                  <a:cubicBezTo>
                    <a:pt x="565" y="325"/>
                    <a:pt x="570" y="303"/>
                    <a:pt x="572" y="278"/>
                  </a:cubicBezTo>
                  <a:lnTo>
                    <a:pt x="572" y="242"/>
                  </a:lnTo>
                  <a:cubicBezTo>
                    <a:pt x="572" y="159"/>
                    <a:pt x="525" y="88"/>
                    <a:pt x="465" y="64"/>
                  </a:cubicBezTo>
                  <a:cubicBezTo>
                    <a:pt x="453" y="40"/>
                    <a:pt x="441" y="40"/>
                    <a:pt x="418" y="28"/>
                  </a:cubicBezTo>
                  <a:cubicBezTo>
                    <a:pt x="383" y="14"/>
                    <a:pt x="341" y="1"/>
                    <a:pt x="3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1" name="Google Shape;6081;p48"/>
            <p:cNvSpPr/>
            <p:nvPr/>
          </p:nvSpPr>
          <p:spPr>
            <a:xfrm>
              <a:off x="1997892" y="4519683"/>
              <a:ext cx="92082" cy="47877"/>
            </a:xfrm>
            <a:custGeom>
              <a:avLst/>
              <a:gdLst/>
              <a:ahLst/>
              <a:cxnLst/>
              <a:rect l="l" t="t" r="r" b="b"/>
              <a:pathLst>
                <a:path w="2908" h="1512" extrusionOk="0">
                  <a:moveTo>
                    <a:pt x="253" y="0"/>
                  </a:moveTo>
                  <a:cubicBezTo>
                    <a:pt x="190" y="0"/>
                    <a:pt x="126" y="37"/>
                    <a:pt x="120" y="104"/>
                  </a:cubicBezTo>
                  <a:cubicBezTo>
                    <a:pt x="1" y="854"/>
                    <a:pt x="620" y="1474"/>
                    <a:pt x="1346" y="1509"/>
                  </a:cubicBezTo>
                  <a:cubicBezTo>
                    <a:pt x="1371" y="1511"/>
                    <a:pt x="1395" y="1512"/>
                    <a:pt x="1420" y="1512"/>
                  </a:cubicBezTo>
                  <a:cubicBezTo>
                    <a:pt x="2112" y="1512"/>
                    <a:pt x="2825" y="878"/>
                    <a:pt x="2894" y="200"/>
                  </a:cubicBezTo>
                  <a:cubicBezTo>
                    <a:pt x="2907" y="146"/>
                    <a:pt x="2868" y="115"/>
                    <a:pt x="2829" y="115"/>
                  </a:cubicBezTo>
                  <a:cubicBezTo>
                    <a:pt x="2799" y="115"/>
                    <a:pt x="2768" y="134"/>
                    <a:pt x="2763" y="176"/>
                  </a:cubicBezTo>
                  <a:cubicBezTo>
                    <a:pt x="2648" y="714"/>
                    <a:pt x="2099" y="1089"/>
                    <a:pt x="1553" y="1089"/>
                  </a:cubicBezTo>
                  <a:cubicBezTo>
                    <a:pt x="1422" y="1089"/>
                    <a:pt x="1292" y="1067"/>
                    <a:pt x="1167" y="1021"/>
                  </a:cubicBezTo>
                  <a:cubicBezTo>
                    <a:pt x="715" y="842"/>
                    <a:pt x="572" y="473"/>
                    <a:pt x="370" y="69"/>
                  </a:cubicBezTo>
                  <a:cubicBezTo>
                    <a:pt x="349" y="22"/>
                    <a:pt x="301" y="0"/>
                    <a:pt x="2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2" name="Google Shape;6082;p48"/>
            <p:cNvSpPr/>
            <p:nvPr/>
          </p:nvSpPr>
          <p:spPr>
            <a:xfrm>
              <a:off x="1938362" y="4606286"/>
              <a:ext cx="142682" cy="45978"/>
            </a:xfrm>
            <a:custGeom>
              <a:avLst/>
              <a:gdLst/>
              <a:ahLst/>
              <a:cxnLst/>
              <a:rect l="l" t="t" r="r" b="b"/>
              <a:pathLst>
                <a:path w="4506" h="1452" extrusionOk="0">
                  <a:moveTo>
                    <a:pt x="127" y="1"/>
                  </a:moveTo>
                  <a:cubicBezTo>
                    <a:pt x="66" y="1"/>
                    <a:pt x="1" y="51"/>
                    <a:pt x="35" y="120"/>
                  </a:cubicBezTo>
                  <a:cubicBezTo>
                    <a:pt x="333" y="834"/>
                    <a:pt x="1250" y="1263"/>
                    <a:pt x="1964" y="1394"/>
                  </a:cubicBezTo>
                  <a:cubicBezTo>
                    <a:pt x="2184" y="1432"/>
                    <a:pt x="2389" y="1452"/>
                    <a:pt x="2583" y="1452"/>
                  </a:cubicBezTo>
                  <a:cubicBezTo>
                    <a:pt x="3279" y="1452"/>
                    <a:pt x="3830" y="1204"/>
                    <a:pt x="4417" y="739"/>
                  </a:cubicBezTo>
                  <a:cubicBezTo>
                    <a:pt x="4506" y="689"/>
                    <a:pt x="4438" y="582"/>
                    <a:pt x="4351" y="582"/>
                  </a:cubicBezTo>
                  <a:cubicBezTo>
                    <a:pt x="4334" y="582"/>
                    <a:pt x="4315" y="586"/>
                    <a:pt x="4298" y="596"/>
                  </a:cubicBezTo>
                  <a:cubicBezTo>
                    <a:pt x="3772" y="944"/>
                    <a:pt x="3258" y="1128"/>
                    <a:pt x="2679" y="1128"/>
                  </a:cubicBezTo>
                  <a:cubicBezTo>
                    <a:pt x="2445" y="1128"/>
                    <a:pt x="2201" y="1098"/>
                    <a:pt x="1940" y="1036"/>
                  </a:cubicBezTo>
                  <a:cubicBezTo>
                    <a:pt x="1321" y="905"/>
                    <a:pt x="642" y="477"/>
                    <a:pt x="190" y="24"/>
                  </a:cubicBezTo>
                  <a:cubicBezTo>
                    <a:pt x="173" y="8"/>
                    <a:pt x="151" y="1"/>
                    <a:pt x="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3" name="Google Shape;6083;p48"/>
            <p:cNvSpPr/>
            <p:nvPr/>
          </p:nvSpPr>
          <p:spPr>
            <a:xfrm>
              <a:off x="1928578" y="4672592"/>
              <a:ext cx="129890" cy="38790"/>
            </a:xfrm>
            <a:custGeom>
              <a:avLst/>
              <a:gdLst/>
              <a:ahLst/>
              <a:cxnLst/>
              <a:rect l="l" t="t" r="r" b="b"/>
              <a:pathLst>
                <a:path w="4102" h="1225" extrusionOk="0">
                  <a:moveTo>
                    <a:pt x="123" y="1"/>
                  </a:moveTo>
                  <a:cubicBezTo>
                    <a:pt x="59" y="1"/>
                    <a:pt x="1" y="56"/>
                    <a:pt x="23" y="121"/>
                  </a:cubicBezTo>
                  <a:cubicBezTo>
                    <a:pt x="178" y="669"/>
                    <a:pt x="1070" y="1002"/>
                    <a:pt x="1559" y="1121"/>
                  </a:cubicBezTo>
                  <a:cubicBezTo>
                    <a:pt x="1828" y="1192"/>
                    <a:pt x="2084" y="1225"/>
                    <a:pt x="2348" y="1225"/>
                  </a:cubicBezTo>
                  <a:cubicBezTo>
                    <a:pt x="2528" y="1225"/>
                    <a:pt x="2711" y="1210"/>
                    <a:pt x="2904" y="1181"/>
                  </a:cubicBezTo>
                  <a:cubicBezTo>
                    <a:pt x="3333" y="1109"/>
                    <a:pt x="3583" y="883"/>
                    <a:pt x="3964" y="728"/>
                  </a:cubicBezTo>
                  <a:cubicBezTo>
                    <a:pt x="4102" y="705"/>
                    <a:pt x="4062" y="537"/>
                    <a:pt x="3940" y="537"/>
                  </a:cubicBezTo>
                  <a:cubicBezTo>
                    <a:pt x="3936" y="537"/>
                    <a:pt x="3932" y="537"/>
                    <a:pt x="3928" y="538"/>
                  </a:cubicBezTo>
                  <a:cubicBezTo>
                    <a:pt x="3499" y="633"/>
                    <a:pt x="3142" y="824"/>
                    <a:pt x="2690" y="847"/>
                  </a:cubicBezTo>
                  <a:cubicBezTo>
                    <a:pt x="2595" y="857"/>
                    <a:pt x="2504" y="862"/>
                    <a:pt x="2416" y="862"/>
                  </a:cubicBezTo>
                  <a:cubicBezTo>
                    <a:pt x="2072" y="862"/>
                    <a:pt x="1769" y="790"/>
                    <a:pt x="1428" y="657"/>
                  </a:cubicBezTo>
                  <a:cubicBezTo>
                    <a:pt x="999" y="490"/>
                    <a:pt x="606" y="133"/>
                    <a:pt x="142" y="2"/>
                  </a:cubicBezTo>
                  <a:cubicBezTo>
                    <a:pt x="136" y="1"/>
                    <a:pt x="129" y="1"/>
                    <a:pt x="1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4" name="Google Shape;6084;p48"/>
            <p:cNvSpPr/>
            <p:nvPr/>
          </p:nvSpPr>
          <p:spPr>
            <a:xfrm>
              <a:off x="1935259" y="4723160"/>
              <a:ext cx="89074" cy="43824"/>
            </a:xfrm>
            <a:custGeom>
              <a:avLst/>
              <a:gdLst/>
              <a:ahLst/>
              <a:cxnLst/>
              <a:rect l="l" t="t" r="r" b="b"/>
              <a:pathLst>
                <a:path w="2813" h="1384" extrusionOk="0">
                  <a:moveTo>
                    <a:pt x="110" y="0"/>
                  </a:moveTo>
                  <a:cubicBezTo>
                    <a:pt x="55" y="0"/>
                    <a:pt x="0" y="51"/>
                    <a:pt x="26" y="120"/>
                  </a:cubicBezTo>
                  <a:cubicBezTo>
                    <a:pt x="205" y="655"/>
                    <a:pt x="764" y="917"/>
                    <a:pt x="1240" y="1144"/>
                  </a:cubicBezTo>
                  <a:cubicBezTo>
                    <a:pt x="1563" y="1298"/>
                    <a:pt x="1808" y="1383"/>
                    <a:pt x="2062" y="1383"/>
                  </a:cubicBezTo>
                  <a:cubicBezTo>
                    <a:pt x="2277" y="1383"/>
                    <a:pt x="2498" y="1322"/>
                    <a:pt x="2776" y="1191"/>
                  </a:cubicBezTo>
                  <a:cubicBezTo>
                    <a:pt x="2788" y="1179"/>
                    <a:pt x="2812" y="1155"/>
                    <a:pt x="2812" y="1144"/>
                  </a:cubicBezTo>
                  <a:lnTo>
                    <a:pt x="2812" y="1096"/>
                  </a:lnTo>
                  <a:cubicBezTo>
                    <a:pt x="2798" y="1074"/>
                    <a:pt x="2771" y="1057"/>
                    <a:pt x="2746" y="1057"/>
                  </a:cubicBezTo>
                  <a:cubicBezTo>
                    <a:pt x="2730" y="1057"/>
                    <a:pt x="2714" y="1065"/>
                    <a:pt x="2705" y="1084"/>
                  </a:cubicBezTo>
                  <a:cubicBezTo>
                    <a:pt x="2681" y="1132"/>
                    <a:pt x="2508" y="1146"/>
                    <a:pt x="2333" y="1146"/>
                  </a:cubicBezTo>
                  <a:cubicBezTo>
                    <a:pt x="2157" y="1146"/>
                    <a:pt x="1979" y="1132"/>
                    <a:pt x="1943" y="1120"/>
                  </a:cubicBezTo>
                  <a:cubicBezTo>
                    <a:pt x="1705" y="1060"/>
                    <a:pt x="1479" y="905"/>
                    <a:pt x="1276" y="786"/>
                  </a:cubicBezTo>
                  <a:cubicBezTo>
                    <a:pt x="859" y="560"/>
                    <a:pt x="514" y="358"/>
                    <a:pt x="169" y="24"/>
                  </a:cubicBezTo>
                  <a:cubicBezTo>
                    <a:pt x="152" y="8"/>
                    <a:pt x="131" y="0"/>
                    <a:pt x="1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5" name="Google Shape;6085;p48"/>
            <p:cNvSpPr/>
            <p:nvPr/>
          </p:nvSpPr>
          <p:spPr>
            <a:xfrm>
              <a:off x="1890833" y="4751754"/>
              <a:ext cx="114786" cy="58105"/>
            </a:xfrm>
            <a:custGeom>
              <a:avLst/>
              <a:gdLst/>
              <a:ahLst/>
              <a:cxnLst/>
              <a:rect l="l" t="t" r="r" b="b"/>
              <a:pathLst>
                <a:path w="3625" h="1835" extrusionOk="0">
                  <a:moveTo>
                    <a:pt x="101" y="1"/>
                  </a:moveTo>
                  <a:cubicBezTo>
                    <a:pt x="48" y="1"/>
                    <a:pt x="0" y="44"/>
                    <a:pt x="0" y="98"/>
                  </a:cubicBezTo>
                  <a:cubicBezTo>
                    <a:pt x="0" y="693"/>
                    <a:pt x="608" y="1074"/>
                    <a:pt x="1072" y="1324"/>
                  </a:cubicBezTo>
                  <a:cubicBezTo>
                    <a:pt x="1556" y="1613"/>
                    <a:pt x="2203" y="1835"/>
                    <a:pt x="2816" y="1835"/>
                  </a:cubicBezTo>
                  <a:cubicBezTo>
                    <a:pt x="3062" y="1835"/>
                    <a:pt x="3303" y="1799"/>
                    <a:pt x="3525" y="1717"/>
                  </a:cubicBezTo>
                  <a:cubicBezTo>
                    <a:pt x="3625" y="1672"/>
                    <a:pt x="3621" y="1524"/>
                    <a:pt x="3533" y="1524"/>
                  </a:cubicBezTo>
                  <a:cubicBezTo>
                    <a:pt x="3526" y="1524"/>
                    <a:pt x="3520" y="1525"/>
                    <a:pt x="3513" y="1526"/>
                  </a:cubicBezTo>
                  <a:cubicBezTo>
                    <a:pt x="3405" y="1540"/>
                    <a:pt x="3294" y="1546"/>
                    <a:pt x="3183" y="1546"/>
                  </a:cubicBezTo>
                  <a:cubicBezTo>
                    <a:pt x="2494" y="1546"/>
                    <a:pt x="1753" y="1305"/>
                    <a:pt x="1179" y="967"/>
                  </a:cubicBezTo>
                  <a:cubicBezTo>
                    <a:pt x="1036" y="895"/>
                    <a:pt x="893" y="824"/>
                    <a:pt x="774" y="729"/>
                  </a:cubicBezTo>
                  <a:cubicBezTo>
                    <a:pt x="536" y="574"/>
                    <a:pt x="548" y="348"/>
                    <a:pt x="346" y="157"/>
                  </a:cubicBezTo>
                  <a:cubicBezTo>
                    <a:pt x="262" y="74"/>
                    <a:pt x="227" y="50"/>
                    <a:pt x="119" y="2"/>
                  </a:cubicBezTo>
                  <a:cubicBezTo>
                    <a:pt x="113" y="1"/>
                    <a:pt x="107"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6" name="Google Shape;6086;p48"/>
            <p:cNvSpPr/>
            <p:nvPr/>
          </p:nvSpPr>
          <p:spPr>
            <a:xfrm>
              <a:off x="1867464" y="4761696"/>
              <a:ext cx="50822" cy="101740"/>
            </a:xfrm>
            <a:custGeom>
              <a:avLst/>
              <a:gdLst/>
              <a:ahLst/>
              <a:cxnLst/>
              <a:rect l="l" t="t" r="r" b="b"/>
              <a:pathLst>
                <a:path w="1605" h="3213" extrusionOk="0">
                  <a:moveTo>
                    <a:pt x="128" y="1"/>
                  </a:moveTo>
                  <a:cubicBezTo>
                    <a:pt x="63" y="1"/>
                    <a:pt x="0" y="40"/>
                    <a:pt x="12" y="117"/>
                  </a:cubicBezTo>
                  <a:cubicBezTo>
                    <a:pt x="36" y="855"/>
                    <a:pt x="262" y="1462"/>
                    <a:pt x="500" y="2141"/>
                  </a:cubicBezTo>
                  <a:cubicBezTo>
                    <a:pt x="703" y="2736"/>
                    <a:pt x="881" y="2915"/>
                    <a:pt x="1441" y="3201"/>
                  </a:cubicBezTo>
                  <a:cubicBezTo>
                    <a:pt x="1455" y="3209"/>
                    <a:pt x="1470" y="3213"/>
                    <a:pt x="1484" y="3213"/>
                  </a:cubicBezTo>
                  <a:cubicBezTo>
                    <a:pt x="1552" y="3213"/>
                    <a:pt x="1605" y="3129"/>
                    <a:pt x="1536" y="3070"/>
                  </a:cubicBezTo>
                  <a:cubicBezTo>
                    <a:pt x="1405" y="2903"/>
                    <a:pt x="1215" y="2832"/>
                    <a:pt x="1084" y="2665"/>
                  </a:cubicBezTo>
                  <a:cubicBezTo>
                    <a:pt x="869" y="2439"/>
                    <a:pt x="786" y="2070"/>
                    <a:pt x="679" y="1772"/>
                  </a:cubicBezTo>
                  <a:cubicBezTo>
                    <a:pt x="488" y="1236"/>
                    <a:pt x="286" y="700"/>
                    <a:pt x="262" y="117"/>
                  </a:cubicBezTo>
                  <a:cubicBezTo>
                    <a:pt x="262" y="40"/>
                    <a:pt x="194" y="1"/>
                    <a:pt x="1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7" name="Google Shape;6087;p48"/>
            <p:cNvSpPr/>
            <p:nvPr/>
          </p:nvSpPr>
          <p:spPr>
            <a:xfrm>
              <a:off x="1795459" y="4769169"/>
              <a:ext cx="57789" cy="83057"/>
            </a:xfrm>
            <a:custGeom>
              <a:avLst/>
              <a:gdLst/>
              <a:ahLst/>
              <a:cxnLst/>
              <a:rect l="l" t="t" r="r" b="b"/>
              <a:pathLst>
                <a:path w="1825" h="2623" extrusionOk="0">
                  <a:moveTo>
                    <a:pt x="1651" y="0"/>
                  </a:moveTo>
                  <a:cubicBezTo>
                    <a:pt x="1629" y="0"/>
                    <a:pt x="1606" y="7"/>
                    <a:pt x="1584" y="24"/>
                  </a:cubicBezTo>
                  <a:cubicBezTo>
                    <a:pt x="702" y="512"/>
                    <a:pt x="0" y="1465"/>
                    <a:pt x="286" y="2524"/>
                  </a:cubicBezTo>
                  <a:cubicBezTo>
                    <a:pt x="304" y="2590"/>
                    <a:pt x="360" y="2622"/>
                    <a:pt x="418" y="2622"/>
                  </a:cubicBezTo>
                  <a:cubicBezTo>
                    <a:pt x="476" y="2622"/>
                    <a:pt x="536" y="2590"/>
                    <a:pt x="560" y="2524"/>
                  </a:cubicBezTo>
                  <a:cubicBezTo>
                    <a:pt x="655" y="2060"/>
                    <a:pt x="560" y="1631"/>
                    <a:pt x="798" y="1191"/>
                  </a:cubicBezTo>
                  <a:cubicBezTo>
                    <a:pt x="1012" y="798"/>
                    <a:pt x="1345" y="476"/>
                    <a:pt x="1726" y="238"/>
                  </a:cubicBezTo>
                  <a:cubicBezTo>
                    <a:pt x="1825" y="160"/>
                    <a:pt x="1753" y="0"/>
                    <a:pt x="16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8" name="Google Shape;6088;p48"/>
            <p:cNvSpPr/>
            <p:nvPr/>
          </p:nvSpPr>
          <p:spPr>
            <a:xfrm>
              <a:off x="1738145" y="4727657"/>
              <a:ext cx="105286" cy="65008"/>
            </a:xfrm>
            <a:custGeom>
              <a:avLst/>
              <a:gdLst/>
              <a:ahLst/>
              <a:cxnLst/>
              <a:rect l="l" t="t" r="r" b="b"/>
              <a:pathLst>
                <a:path w="3325" h="2053" extrusionOk="0">
                  <a:moveTo>
                    <a:pt x="2455" y="1"/>
                  </a:moveTo>
                  <a:cubicBezTo>
                    <a:pt x="1970" y="1"/>
                    <a:pt x="1503" y="173"/>
                    <a:pt x="1036" y="418"/>
                  </a:cubicBezTo>
                  <a:cubicBezTo>
                    <a:pt x="429" y="740"/>
                    <a:pt x="0" y="1287"/>
                    <a:pt x="250" y="1990"/>
                  </a:cubicBezTo>
                  <a:cubicBezTo>
                    <a:pt x="268" y="2031"/>
                    <a:pt x="307" y="2052"/>
                    <a:pt x="344" y="2052"/>
                  </a:cubicBezTo>
                  <a:cubicBezTo>
                    <a:pt x="381" y="2052"/>
                    <a:pt x="417" y="2031"/>
                    <a:pt x="429" y="1990"/>
                  </a:cubicBezTo>
                  <a:cubicBezTo>
                    <a:pt x="524" y="1752"/>
                    <a:pt x="536" y="1490"/>
                    <a:pt x="655" y="1275"/>
                  </a:cubicBezTo>
                  <a:cubicBezTo>
                    <a:pt x="834" y="954"/>
                    <a:pt x="1131" y="799"/>
                    <a:pt x="1453" y="644"/>
                  </a:cubicBezTo>
                  <a:cubicBezTo>
                    <a:pt x="1855" y="470"/>
                    <a:pt x="2237" y="314"/>
                    <a:pt x="2652" y="314"/>
                  </a:cubicBezTo>
                  <a:cubicBezTo>
                    <a:pt x="2803" y="314"/>
                    <a:pt x="2958" y="335"/>
                    <a:pt x="3120" y="382"/>
                  </a:cubicBezTo>
                  <a:cubicBezTo>
                    <a:pt x="3131" y="385"/>
                    <a:pt x="3143" y="386"/>
                    <a:pt x="3153" y="386"/>
                  </a:cubicBezTo>
                  <a:cubicBezTo>
                    <a:pt x="3282" y="386"/>
                    <a:pt x="3324" y="199"/>
                    <a:pt x="3203" y="144"/>
                  </a:cubicBezTo>
                  <a:cubicBezTo>
                    <a:pt x="2948" y="45"/>
                    <a:pt x="2699" y="1"/>
                    <a:pt x="24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9" name="Google Shape;6089;p48"/>
            <p:cNvSpPr/>
            <p:nvPr/>
          </p:nvSpPr>
          <p:spPr>
            <a:xfrm>
              <a:off x="1724181" y="4652991"/>
              <a:ext cx="65642" cy="87269"/>
            </a:xfrm>
            <a:custGeom>
              <a:avLst/>
              <a:gdLst/>
              <a:ahLst/>
              <a:cxnLst/>
              <a:rect l="l" t="t" r="r" b="b"/>
              <a:pathLst>
                <a:path w="2073" h="2756" extrusionOk="0">
                  <a:moveTo>
                    <a:pt x="1891" y="1"/>
                  </a:moveTo>
                  <a:cubicBezTo>
                    <a:pt x="1320" y="1"/>
                    <a:pt x="954" y="317"/>
                    <a:pt x="644" y="812"/>
                  </a:cubicBezTo>
                  <a:cubicBezTo>
                    <a:pt x="275" y="1455"/>
                    <a:pt x="1" y="1943"/>
                    <a:pt x="215" y="2693"/>
                  </a:cubicBezTo>
                  <a:cubicBezTo>
                    <a:pt x="233" y="2734"/>
                    <a:pt x="275" y="2755"/>
                    <a:pt x="313" y="2755"/>
                  </a:cubicBezTo>
                  <a:cubicBezTo>
                    <a:pt x="352" y="2755"/>
                    <a:pt x="388" y="2734"/>
                    <a:pt x="394" y="2693"/>
                  </a:cubicBezTo>
                  <a:cubicBezTo>
                    <a:pt x="429" y="2514"/>
                    <a:pt x="441" y="2347"/>
                    <a:pt x="453" y="2181"/>
                  </a:cubicBezTo>
                  <a:cubicBezTo>
                    <a:pt x="465" y="1824"/>
                    <a:pt x="596" y="1574"/>
                    <a:pt x="763" y="1264"/>
                  </a:cubicBezTo>
                  <a:cubicBezTo>
                    <a:pt x="1048" y="740"/>
                    <a:pt x="1287" y="216"/>
                    <a:pt x="1953" y="181"/>
                  </a:cubicBezTo>
                  <a:cubicBezTo>
                    <a:pt x="2061" y="181"/>
                    <a:pt x="2072" y="2"/>
                    <a:pt x="1953" y="2"/>
                  </a:cubicBezTo>
                  <a:cubicBezTo>
                    <a:pt x="1932" y="1"/>
                    <a:pt x="1911" y="1"/>
                    <a:pt x="18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0" name="Google Shape;6090;p48"/>
            <p:cNvSpPr/>
            <p:nvPr/>
          </p:nvSpPr>
          <p:spPr>
            <a:xfrm>
              <a:off x="1651795" y="4631586"/>
              <a:ext cx="64312" cy="147147"/>
            </a:xfrm>
            <a:custGeom>
              <a:avLst/>
              <a:gdLst/>
              <a:ahLst/>
              <a:cxnLst/>
              <a:rect l="l" t="t" r="r" b="b"/>
              <a:pathLst>
                <a:path w="2031" h="4647" extrusionOk="0">
                  <a:moveTo>
                    <a:pt x="1359" y="0"/>
                  </a:moveTo>
                  <a:cubicBezTo>
                    <a:pt x="1328" y="0"/>
                    <a:pt x="1295" y="11"/>
                    <a:pt x="1263" y="35"/>
                  </a:cubicBezTo>
                  <a:cubicBezTo>
                    <a:pt x="1" y="1118"/>
                    <a:pt x="501" y="3797"/>
                    <a:pt x="1834" y="4631"/>
                  </a:cubicBezTo>
                  <a:cubicBezTo>
                    <a:pt x="1854" y="4642"/>
                    <a:pt x="1874" y="4647"/>
                    <a:pt x="1892" y="4647"/>
                  </a:cubicBezTo>
                  <a:cubicBezTo>
                    <a:pt x="1972" y="4647"/>
                    <a:pt x="2030" y="4551"/>
                    <a:pt x="2001" y="4464"/>
                  </a:cubicBezTo>
                  <a:cubicBezTo>
                    <a:pt x="1727" y="3928"/>
                    <a:pt x="1310" y="3535"/>
                    <a:pt x="1108" y="2916"/>
                  </a:cubicBezTo>
                  <a:cubicBezTo>
                    <a:pt x="810" y="2083"/>
                    <a:pt x="775" y="833"/>
                    <a:pt x="1465" y="202"/>
                  </a:cubicBezTo>
                  <a:cubicBezTo>
                    <a:pt x="1539" y="119"/>
                    <a:pt x="1463" y="0"/>
                    <a:pt x="13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1" name="Google Shape;6091;p48"/>
            <p:cNvSpPr/>
            <p:nvPr/>
          </p:nvSpPr>
          <p:spPr>
            <a:xfrm>
              <a:off x="1619751" y="4709988"/>
              <a:ext cx="66402" cy="113962"/>
            </a:xfrm>
            <a:custGeom>
              <a:avLst/>
              <a:gdLst/>
              <a:ahLst/>
              <a:cxnLst/>
              <a:rect l="l" t="t" r="r" b="b"/>
              <a:pathLst>
                <a:path w="2097" h="3599" extrusionOk="0">
                  <a:moveTo>
                    <a:pt x="311" y="1"/>
                  </a:moveTo>
                  <a:cubicBezTo>
                    <a:pt x="267" y="1"/>
                    <a:pt x="225" y="26"/>
                    <a:pt x="215" y="83"/>
                  </a:cubicBezTo>
                  <a:cubicBezTo>
                    <a:pt x="1" y="905"/>
                    <a:pt x="48" y="1607"/>
                    <a:pt x="596" y="2274"/>
                  </a:cubicBezTo>
                  <a:cubicBezTo>
                    <a:pt x="894" y="2643"/>
                    <a:pt x="1191" y="3000"/>
                    <a:pt x="1477" y="3381"/>
                  </a:cubicBezTo>
                  <a:cubicBezTo>
                    <a:pt x="1601" y="3523"/>
                    <a:pt x="1699" y="3599"/>
                    <a:pt x="1839" y="3599"/>
                  </a:cubicBezTo>
                  <a:cubicBezTo>
                    <a:pt x="1887" y="3599"/>
                    <a:pt x="1940" y="3590"/>
                    <a:pt x="2001" y="3572"/>
                  </a:cubicBezTo>
                  <a:cubicBezTo>
                    <a:pt x="2084" y="3536"/>
                    <a:pt x="2096" y="3441"/>
                    <a:pt x="2025" y="3381"/>
                  </a:cubicBezTo>
                  <a:cubicBezTo>
                    <a:pt x="1644" y="3107"/>
                    <a:pt x="1298" y="2548"/>
                    <a:pt x="989" y="2191"/>
                  </a:cubicBezTo>
                  <a:cubicBezTo>
                    <a:pt x="429" y="1536"/>
                    <a:pt x="417" y="917"/>
                    <a:pt x="429" y="119"/>
                  </a:cubicBezTo>
                  <a:cubicBezTo>
                    <a:pt x="429" y="45"/>
                    <a:pt x="368" y="1"/>
                    <a:pt x="3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2" name="Google Shape;6092;p48"/>
            <p:cNvSpPr/>
            <p:nvPr/>
          </p:nvSpPr>
          <p:spPr>
            <a:xfrm>
              <a:off x="1551893" y="4713186"/>
              <a:ext cx="45598" cy="151422"/>
            </a:xfrm>
            <a:custGeom>
              <a:avLst/>
              <a:gdLst/>
              <a:ahLst/>
              <a:cxnLst/>
              <a:rect l="l" t="t" r="r" b="b"/>
              <a:pathLst>
                <a:path w="1440" h="4782" extrusionOk="0">
                  <a:moveTo>
                    <a:pt x="1166" y="1"/>
                  </a:moveTo>
                  <a:cubicBezTo>
                    <a:pt x="1127" y="1"/>
                    <a:pt x="1087" y="20"/>
                    <a:pt x="1060" y="65"/>
                  </a:cubicBezTo>
                  <a:cubicBezTo>
                    <a:pt x="513" y="899"/>
                    <a:pt x="1" y="1709"/>
                    <a:pt x="155" y="2756"/>
                  </a:cubicBezTo>
                  <a:cubicBezTo>
                    <a:pt x="239" y="3411"/>
                    <a:pt x="548" y="4661"/>
                    <a:pt x="1322" y="4780"/>
                  </a:cubicBezTo>
                  <a:cubicBezTo>
                    <a:pt x="1327" y="4781"/>
                    <a:pt x="1333" y="4782"/>
                    <a:pt x="1338" y="4782"/>
                  </a:cubicBezTo>
                  <a:cubicBezTo>
                    <a:pt x="1391" y="4782"/>
                    <a:pt x="1439" y="4728"/>
                    <a:pt x="1417" y="4673"/>
                  </a:cubicBezTo>
                  <a:cubicBezTo>
                    <a:pt x="1048" y="4114"/>
                    <a:pt x="667" y="3590"/>
                    <a:pt x="524" y="2887"/>
                  </a:cubicBezTo>
                  <a:cubicBezTo>
                    <a:pt x="310" y="1875"/>
                    <a:pt x="774" y="1018"/>
                    <a:pt x="1286" y="185"/>
                  </a:cubicBezTo>
                  <a:cubicBezTo>
                    <a:pt x="1335" y="87"/>
                    <a:pt x="1251" y="1"/>
                    <a:pt x="1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3" name="Google Shape;6093;p48"/>
            <p:cNvSpPr/>
            <p:nvPr/>
          </p:nvSpPr>
          <p:spPr>
            <a:xfrm>
              <a:off x="1495941" y="4697829"/>
              <a:ext cx="87649" cy="62158"/>
            </a:xfrm>
            <a:custGeom>
              <a:avLst/>
              <a:gdLst/>
              <a:ahLst/>
              <a:cxnLst/>
              <a:rect l="l" t="t" r="r" b="b"/>
              <a:pathLst>
                <a:path w="2768" h="1963" extrusionOk="0">
                  <a:moveTo>
                    <a:pt x="2071" y="0"/>
                  </a:moveTo>
                  <a:cubicBezTo>
                    <a:pt x="1627" y="0"/>
                    <a:pt x="1146" y="87"/>
                    <a:pt x="815" y="324"/>
                  </a:cubicBezTo>
                  <a:cubicBezTo>
                    <a:pt x="315" y="681"/>
                    <a:pt x="89" y="1265"/>
                    <a:pt x="17" y="1860"/>
                  </a:cubicBezTo>
                  <a:cubicBezTo>
                    <a:pt x="0" y="1921"/>
                    <a:pt x="58" y="1962"/>
                    <a:pt x="114" y="1962"/>
                  </a:cubicBezTo>
                  <a:cubicBezTo>
                    <a:pt x="135" y="1962"/>
                    <a:pt x="156" y="1957"/>
                    <a:pt x="172" y="1944"/>
                  </a:cubicBezTo>
                  <a:cubicBezTo>
                    <a:pt x="351" y="1860"/>
                    <a:pt x="398" y="1765"/>
                    <a:pt x="470" y="1586"/>
                  </a:cubicBezTo>
                  <a:cubicBezTo>
                    <a:pt x="589" y="1324"/>
                    <a:pt x="708" y="1098"/>
                    <a:pt x="910" y="884"/>
                  </a:cubicBezTo>
                  <a:cubicBezTo>
                    <a:pt x="1218" y="545"/>
                    <a:pt x="1809" y="383"/>
                    <a:pt x="2302" y="383"/>
                  </a:cubicBezTo>
                  <a:cubicBezTo>
                    <a:pt x="2381" y="383"/>
                    <a:pt x="2457" y="387"/>
                    <a:pt x="2530" y="396"/>
                  </a:cubicBezTo>
                  <a:cubicBezTo>
                    <a:pt x="2720" y="396"/>
                    <a:pt x="2768" y="74"/>
                    <a:pt x="2577" y="39"/>
                  </a:cubicBezTo>
                  <a:cubicBezTo>
                    <a:pt x="2423" y="15"/>
                    <a:pt x="2250" y="0"/>
                    <a:pt x="207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4" name="Google Shape;6094;p48"/>
            <p:cNvSpPr/>
            <p:nvPr/>
          </p:nvSpPr>
          <p:spPr>
            <a:xfrm>
              <a:off x="1473491" y="4648495"/>
              <a:ext cx="38695" cy="127262"/>
            </a:xfrm>
            <a:custGeom>
              <a:avLst/>
              <a:gdLst/>
              <a:ahLst/>
              <a:cxnLst/>
              <a:rect l="l" t="t" r="r" b="b"/>
              <a:pathLst>
                <a:path w="1222" h="4019" extrusionOk="0">
                  <a:moveTo>
                    <a:pt x="593" y="0"/>
                  </a:moveTo>
                  <a:cubicBezTo>
                    <a:pt x="590" y="0"/>
                    <a:pt x="587" y="0"/>
                    <a:pt x="583" y="1"/>
                  </a:cubicBezTo>
                  <a:cubicBezTo>
                    <a:pt x="143" y="49"/>
                    <a:pt x="36" y="1454"/>
                    <a:pt x="24" y="1823"/>
                  </a:cubicBezTo>
                  <a:cubicBezTo>
                    <a:pt x="0" y="2347"/>
                    <a:pt x="202" y="2799"/>
                    <a:pt x="453" y="3251"/>
                  </a:cubicBezTo>
                  <a:cubicBezTo>
                    <a:pt x="595" y="3513"/>
                    <a:pt x="714" y="3894"/>
                    <a:pt x="1036" y="4013"/>
                  </a:cubicBezTo>
                  <a:cubicBezTo>
                    <a:pt x="1048" y="4017"/>
                    <a:pt x="1059" y="4018"/>
                    <a:pt x="1069" y="4018"/>
                  </a:cubicBezTo>
                  <a:cubicBezTo>
                    <a:pt x="1177" y="4018"/>
                    <a:pt x="1221" y="3863"/>
                    <a:pt x="1167" y="3787"/>
                  </a:cubicBezTo>
                  <a:cubicBezTo>
                    <a:pt x="750" y="3263"/>
                    <a:pt x="322" y="2489"/>
                    <a:pt x="298" y="1823"/>
                  </a:cubicBezTo>
                  <a:cubicBezTo>
                    <a:pt x="298" y="1668"/>
                    <a:pt x="357" y="168"/>
                    <a:pt x="631" y="108"/>
                  </a:cubicBezTo>
                  <a:cubicBezTo>
                    <a:pt x="665" y="97"/>
                    <a:pt x="645" y="0"/>
                    <a:pt x="5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5" name="Google Shape;6095;p48"/>
            <p:cNvSpPr/>
            <p:nvPr/>
          </p:nvSpPr>
          <p:spPr>
            <a:xfrm>
              <a:off x="1411269" y="4696625"/>
              <a:ext cx="52279" cy="125773"/>
            </a:xfrm>
            <a:custGeom>
              <a:avLst/>
              <a:gdLst/>
              <a:ahLst/>
              <a:cxnLst/>
              <a:rect l="l" t="t" r="r" b="b"/>
              <a:pathLst>
                <a:path w="1651" h="3972" extrusionOk="0">
                  <a:moveTo>
                    <a:pt x="505" y="1"/>
                  </a:moveTo>
                  <a:cubicBezTo>
                    <a:pt x="459" y="1"/>
                    <a:pt x="412" y="21"/>
                    <a:pt x="382" y="65"/>
                  </a:cubicBezTo>
                  <a:cubicBezTo>
                    <a:pt x="24" y="565"/>
                    <a:pt x="1" y="1612"/>
                    <a:pt x="155" y="2196"/>
                  </a:cubicBezTo>
                  <a:cubicBezTo>
                    <a:pt x="346" y="2910"/>
                    <a:pt x="894" y="3565"/>
                    <a:pt x="1513" y="3958"/>
                  </a:cubicBezTo>
                  <a:cubicBezTo>
                    <a:pt x="1527" y="3968"/>
                    <a:pt x="1542" y="3972"/>
                    <a:pt x="1555" y="3972"/>
                  </a:cubicBezTo>
                  <a:cubicBezTo>
                    <a:pt x="1609" y="3972"/>
                    <a:pt x="1651" y="3905"/>
                    <a:pt x="1632" y="3839"/>
                  </a:cubicBezTo>
                  <a:cubicBezTo>
                    <a:pt x="1358" y="3279"/>
                    <a:pt x="870" y="2863"/>
                    <a:pt x="643" y="2267"/>
                  </a:cubicBezTo>
                  <a:cubicBezTo>
                    <a:pt x="429" y="1672"/>
                    <a:pt x="477" y="779"/>
                    <a:pt x="632" y="148"/>
                  </a:cubicBezTo>
                  <a:cubicBezTo>
                    <a:pt x="654" y="58"/>
                    <a:pt x="582" y="1"/>
                    <a:pt x="5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6" name="Google Shape;6096;p48"/>
            <p:cNvSpPr/>
            <p:nvPr/>
          </p:nvSpPr>
          <p:spPr>
            <a:xfrm>
              <a:off x="1334356" y="4691401"/>
              <a:ext cx="64248" cy="110954"/>
            </a:xfrm>
            <a:custGeom>
              <a:avLst/>
              <a:gdLst/>
              <a:ahLst/>
              <a:cxnLst/>
              <a:rect l="l" t="t" r="r" b="b"/>
              <a:pathLst>
                <a:path w="2029" h="3504" extrusionOk="0">
                  <a:moveTo>
                    <a:pt x="1860" y="1"/>
                  </a:moveTo>
                  <a:cubicBezTo>
                    <a:pt x="1852" y="1"/>
                    <a:pt x="1843" y="1"/>
                    <a:pt x="1834" y="3"/>
                  </a:cubicBezTo>
                  <a:cubicBezTo>
                    <a:pt x="1144" y="182"/>
                    <a:pt x="548" y="896"/>
                    <a:pt x="346" y="1563"/>
                  </a:cubicBezTo>
                  <a:cubicBezTo>
                    <a:pt x="227" y="1980"/>
                    <a:pt x="1" y="3206"/>
                    <a:pt x="477" y="3492"/>
                  </a:cubicBezTo>
                  <a:cubicBezTo>
                    <a:pt x="489" y="3500"/>
                    <a:pt x="506" y="3504"/>
                    <a:pt x="524" y="3504"/>
                  </a:cubicBezTo>
                  <a:cubicBezTo>
                    <a:pt x="560" y="3504"/>
                    <a:pt x="600" y="3488"/>
                    <a:pt x="608" y="3456"/>
                  </a:cubicBezTo>
                  <a:cubicBezTo>
                    <a:pt x="775" y="3051"/>
                    <a:pt x="703" y="2516"/>
                    <a:pt x="751" y="2087"/>
                  </a:cubicBezTo>
                  <a:cubicBezTo>
                    <a:pt x="846" y="1242"/>
                    <a:pt x="1346" y="742"/>
                    <a:pt x="1941" y="194"/>
                  </a:cubicBezTo>
                  <a:cubicBezTo>
                    <a:pt x="2029" y="117"/>
                    <a:pt x="1956" y="1"/>
                    <a:pt x="18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7" name="Google Shape;6097;p48"/>
            <p:cNvSpPr/>
            <p:nvPr/>
          </p:nvSpPr>
          <p:spPr>
            <a:xfrm>
              <a:off x="1266498" y="4666575"/>
              <a:ext cx="105983" cy="68586"/>
            </a:xfrm>
            <a:custGeom>
              <a:avLst/>
              <a:gdLst/>
              <a:ahLst/>
              <a:cxnLst/>
              <a:rect l="l" t="t" r="r" b="b"/>
              <a:pathLst>
                <a:path w="3347" h="2166" extrusionOk="0">
                  <a:moveTo>
                    <a:pt x="2496" y="0"/>
                  </a:moveTo>
                  <a:cubicBezTo>
                    <a:pt x="1994" y="0"/>
                    <a:pt x="1536" y="128"/>
                    <a:pt x="1072" y="478"/>
                  </a:cubicBezTo>
                  <a:cubicBezTo>
                    <a:pt x="608" y="823"/>
                    <a:pt x="1" y="1418"/>
                    <a:pt x="179" y="2049"/>
                  </a:cubicBezTo>
                  <a:cubicBezTo>
                    <a:pt x="197" y="2127"/>
                    <a:pt x="259" y="2166"/>
                    <a:pt x="323" y="2166"/>
                  </a:cubicBezTo>
                  <a:cubicBezTo>
                    <a:pt x="387" y="2166"/>
                    <a:pt x="453" y="2127"/>
                    <a:pt x="477" y="2049"/>
                  </a:cubicBezTo>
                  <a:cubicBezTo>
                    <a:pt x="834" y="879"/>
                    <a:pt x="1806" y="303"/>
                    <a:pt x="2975" y="303"/>
                  </a:cubicBezTo>
                  <a:cubicBezTo>
                    <a:pt x="3054" y="303"/>
                    <a:pt x="3134" y="306"/>
                    <a:pt x="3215" y="311"/>
                  </a:cubicBezTo>
                  <a:cubicBezTo>
                    <a:pt x="3310" y="311"/>
                    <a:pt x="3346" y="109"/>
                    <a:pt x="3227" y="73"/>
                  </a:cubicBezTo>
                  <a:cubicBezTo>
                    <a:pt x="2971" y="28"/>
                    <a:pt x="2729" y="0"/>
                    <a:pt x="2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8" name="Google Shape;6098;p48"/>
            <p:cNvSpPr/>
            <p:nvPr/>
          </p:nvSpPr>
          <p:spPr>
            <a:xfrm>
              <a:off x="2023635" y="4470982"/>
              <a:ext cx="18397" cy="18841"/>
            </a:xfrm>
            <a:custGeom>
              <a:avLst/>
              <a:gdLst/>
              <a:ahLst/>
              <a:cxnLst/>
              <a:rect l="l" t="t" r="r" b="b"/>
              <a:pathLst>
                <a:path w="581" h="595" extrusionOk="0">
                  <a:moveTo>
                    <a:pt x="281" y="0"/>
                  </a:moveTo>
                  <a:cubicBezTo>
                    <a:pt x="230" y="0"/>
                    <a:pt x="184" y="24"/>
                    <a:pt x="147" y="63"/>
                  </a:cubicBezTo>
                  <a:lnTo>
                    <a:pt x="147" y="63"/>
                  </a:lnTo>
                  <a:cubicBezTo>
                    <a:pt x="115" y="88"/>
                    <a:pt x="95" y="118"/>
                    <a:pt x="87" y="150"/>
                  </a:cubicBezTo>
                  <a:lnTo>
                    <a:pt x="87" y="150"/>
                  </a:lnTo>
                  <a:cubicBezTo>
                    <a:pt x="1" y="326"/>
                    <a:pt x="26" y="595"/>
                    <a:pt x="262" y="595"/>
                  </a:cubicBezTo>
                  <a:cubicBezTo>
                    <a:pt x="290" y="595"/>
                    <a:pt x="320" y="591"/>
                    <a:pt x="354" y="583"/>
                  </a:cubicBezTo>
                  <a:cubicBezTo>
                    <a:pt x="414" y="559"/>
                    <a:pt x="485" y="487"/>
                    <a:pt x="474" y="416"/>
                  </a:cubicBezTo>
                  <a:cubicBezTo>
                    <a:pt x="473" y="413"/>
                    <a:pt x="473" y="409"/>
                    <a:pt x="473" y="406"/>
                  </a:cubicBezTo>
                  <a:lnTo>
                    <a:pt x="473" y="406"/>
                  </a:lnTo>
                  <a:cubicBezTo>
                    <a:pt x="473" y="405"/>
                    <a:pt x="473" y="405"/>
                    <a:pt x="474" y="404"/>
                  </a:cubicBezTo>
                  <a:cubicBezTo>
                    <a:pt x="475" y="398"/>
                    <a:pt x="477" y="392"/>
                    <a:pt x="478" y="386"/>
                  </a:cubicBezTo>
                  <a:lnTo>
                    <a:pt x="478" y="386"/>
                  </a:lnTo>
                  <a:cubicBezTo>
                    <a:pt x="497" y="375"/>
                    <a:pt x="515" y="361"/>
                    <a:pt x="533" y="345"/>
                  </a:cubicBezTo>
                  <a:cubicBezTo>
                    <a:pt x="581" y="297"/>
                    <a:pt x="581" y="237"/>
                    <a:pt x="557" y="190"/>
                  </a:cubicBezTo>
                  <a:cubicBezTo>
                    <a:pt x="535" y="155"/>
                    <a:pt x="503" y="125"/>
                    <a:pt x="467" y="103"/>
                  </a:cubicBezTo>
                  <a:lnTo>
                    <a:pt x="467" y="103"/>
                  </a:lnTo>
                  <a:cubicBezTo>
                    <a:pt x="462" y="96"/>
                    <a:pt x="456" y="89"/>
                    <a:pt x="450" y="83"/>
                  </a:cubicBezTo>
                  <a:cubicBezTo>
                    <a:pt x="390" y="24"/>
                    <a:pt x="333" y="0"/>
                    <a:pt x="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9" name="Google Shape;6099;p48"/>
            <p:cNvSpPr/>
            <p:nvPr/>
          </p:nvSpPr>
          <p:spPr>
            <a:xfrm>
              <a:off x="1937855" y="4857989"/>
              <a:ext cx="525956" cy="38251"/>
            </a:xfrm>
            <a:custGeom>
              <a:avLst/>
              <a:gdLst/>
              <a:ahLst/>
              <a:cxnLst/>
              <a:rect l="l" t="t" r="r" b="b"/>
              <a:pathLst>
                <a:path w="16610" h="1208" extrusionOk="0">
                  <a:moveTo>
                    <a:pt x="561" y="0"/>
                  </a:moveTo>
                  <a:cubicBezTo>
                    <a:pt x="364" y="0"/>
                    <a:pt x="193" y="62"/>
                    <a:pt x="63" y="291"/>
                  </a:cubicBezTo>
                  <a:cubicBezTo>
                    <a:pt x="0" y="427"/>
                    <a:pt x="112" y="637"/>
                    <a:pt x="278" y="637"/>
                  </a:cubicBezTo>
                  <a:cubicBezTo>
                    <a:pt x="301" y="637"/>
                    <a:pt x="324" y="633"/>
                    <a:pt x="349" y="624"/>
                  </a:cubicBezTo>
                  <a:cubicBezTo>
                    <a:pt x="410" y="599"/>
                    <a:pt x="500" y="588"/>
                    <a:pt x="611" y="588"/>
                  </a:cubicBezTo>
                  <a:cubicBezTo>
                    <a:pt x="1293" y="588"/>
                    <a:pt x="2758" y="998"/>
                    <a:pt x="3147" y="1029"/>
                  </a:cubicBezTo>
                  <a:cubicBezTo>
                    <a:pt x="3691" y="1058"/>
                    <a:pt x="4235" y="1067"/>
                    <a:pt x="4779" y="1067"/>
                  </a:cubicBezTo>
                  <a:cubicBezTo>
                    <a:pt x="5575" y="1067"/>
                    <a:pt x="6371" y="1048"/>
                    <a:pt x="7168" y="1048"/>
                  </a:cubicBezTo>
                  <a:cubicBezTo>
                    <a:pt x="7375" y="1048"/>
                    <a:pt x="7583" y="1049"/>
                    <a:pt x="7790" y="1053"/>
                  </a:cubicBezTo>
                  <a:cubicBezTo>
                    <a:pt x="10600" y="1100"/>
                    <a:pt x="13481" y="1029"/>
                    <a:pt x="16303" y="1207"/>
                  </a:cubicBezTo>
                  <a:cubicBezTo>
                    <a:pt x="16307" y="1208"/>
                    <a:pt x="16311" y="1208"/>
                    <a:pt x="16314" y="1208"/>
                  </a:cubicBezTo>
                  <a:cubicBezTo>
                    <a:pt x="16566" y="1208"/>
                    <a:pt x="16609" y="802"/>
                    <a:pt x="16363" y="743"/>
                  </a:cubicBezTo>
                  <a:cubicBezTo>
                    <a:pt x="15388" y="496"/>
                    <a:pt x="14423" y="444"/>
                    <a:pt x="13452" y="444"/>
                  </a:cubicBezTo>
                  <a:cubicBezTo>
                    <a:pt x="12750" y="444"/>
                    <a:pt x="12045" y="471"/>
                    <a:pt x="11330" y="471"/>
                  </a:cubicBezTo>
                  <a:cubicBezTo>
                    <a:pt x="11222" y="471"/>
                    <a:pt x="11113" y="471"/>
                    <a:pt x="11005" y="469"/>
                  </a:cubicBezTo>
                  <a:cubicBezTo>
                    <a:pt x="9552" y="457"/>
                    <a:pt x="8147" y="326"/>
                    <a:pt x="6695" y="326"/>
                  </a:cubicBezTo>
                  <a:cubicBezTo>
                    <a:pt x="4826" y="326"/>
                    <a:pt x="3028" y="255"/>
                    <a:pt x="1158" y="76"/>
                  </a:cubicBezTo>
                  <a:cubicBezTo>
                    <a:pt x="947" y="53"/>
                    <a:pt x="743" y="0"/>
                    <a:pt x="5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0" name="Google Shape;6100;p48"/>
            <p:cNvSpPr/>
            <p:nvPr/>
          </p:nvSpPr>
          <p:spPr>
            <a:xfrm>
              <a:off x="2522705" y="4865304"/>
              <a:ext cx="48289" cy="18144"/>
            </a:xfrm>
            <a:custGeom>
              <a:avLst/>
              <a:gdLst/>
              <a:ahLst/>
              <a:cxnLst/>
              <a:rect l="l" t="t" r="r" b="b"/>
              <a:pathLst>
                <a:path w="1525" h="573" extrusionOk="0">
                  <a:moveTo>
                    <a:pt x="357" y="0"/>
                  </a:moveTo>
                  <a:cubicBezTo>
                    <a:pt x="7" y="0"/>
                    <a:pt x="0" y="572"/>
                    <a:pt x="337" y="572"/>
                  </a:cubicBezTo>
                  <a:cubicBezTo>
                    <a:pt x="343" y="572"/>
                    <a:pt x="350" y="572"/>
                    <a:pt x="357" y="572"/>
                  </a:cubicBezTo>
                  <a:cubicBezTo>
                    <a:pt x="548" y="560"/>
                    <a:pt x="726" y="560"/>
                    <a:pt x="929" y="536"/>
                  </a:cubicBezTo>
                  <a:cubicBezTo>
                    <a:pt x="1107" y="524"/>
                    <a:pt x="1262" y="536"/>
                    <a:pt x="1417" y="429"/>
                  </a:cubicBezTo>
                  <a:cubicBezTo>
                    <a:pt x="1524" y="357"/>
                    <a:pt x="1524" y="214"/>
                    <a:pt x="1417" y="131"/>
                  </a:cubicBezTo>
                  <a:cubicBezTo>
                    <a:pt x="1262" y="36"/>
                    <a:pt x="1084" y="48"/>
                    <a:pt x="929" y="36"/>
                  </a:cubicBezTo>
                  <a:cubicBezTo>
                    <a:pt x="726" y="12"/>
                    <a:pt x="548" y="12"/>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1" name="Google Shape;6101;p48"/>
            <p:cNvSpPr/>
            <p:nvPr/>
          </p:nvSpPr>
          <p:spPr>
            <a:xfrm>
              <a:off x="2656552" y="4878476"/>
              <a:ext cx="26789" cy="9500"/>
            </a:xfrm>
            <a:custGeom>
              <a:avLst/>
              <a:gdLst/>
              <a:ahLst/>
              <a:cxnLst/>
              <a:rect l="l" t="t" r="r" b="b"/>
              <a:pathLst>
                <a:path w="846" h="300" extrusionOk="0">
                  <a:moveTo>
                    <a:pt x="178" y="1"/>
                  </a:moveTo>
                  <a:cubicBezTo>
                    <a:pt x="7" y="24"/>
                    <a:pt x="0" y="300"/>
                    <a:pt x="159" y="300"/>
                  </a:cubicBezTo>
                  <a:cubicBezTo>
                    <a:pt x="165" y="300"/>
                    <a:pt x="172" y="299"/>
                    <a:pt x="178" y="299"/>
                  </a:cubicBezTo>
                  <a:cubicBezTo>
                    <a:pt x="369" y="299"/>
                    <a:pt x="571" y="287"/>
                    <a:pt x="762" y="239"/>
                  </a:cubicBezTo>
                  <a:cubicBezTo>
                    <a:pt x="845" y="227"/>
                    <a:pt x="845" y="84"/>
                    <a:pt x="762" y="60"/>
                  </a:cubicBezTo>
                  <a:cubicBezTo>
                    <a:pt x="571" y="37"/>
                    <a:pt x="369" y="25"/>
                    <a:pt x="1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2" name="Google Shape;6102;p48"/>
            <p:cNvSpPr/>
            <p:nvPr/>
          </p:nvSpPr>
          <p:spPr>
            <a:xfrm>
              <a:off x="2726753" y="4887121"/>
              <a:ext cx="7093" cy="1995"/>
            </a:xfrm>
            <a:custGeom>
              <a:avLst/>
              <a:gdLst/>
              <a:ahLst/>
              <a:cxnLst/>
              <a:rect l="l" t="t" r="r" b="b"/>
              <a:pathLst>
                <a:path w="224" h="63" extrusionOk="0">
                  <a:moveTo>
                    <a:pt x="36" y="1"/>
                  </a:moveTo>
                  <a:cubicBezTo>
                    <a:pt x="0" y="1"/>
                    <a:pt x="0" y="62"/>
                    <a:pt x="36" y="62"/>
                  </a:cubicBezTo>
                  <a:cubicBezTo>
                    <a:pt x="39" y="62"/>
                    <a:pt x="42" y="62"/>
                    <a:pt x="45" y="61"/>
                  </a:cubicBezTo>
                  <a:lnTo>
                    <a:pt x="176" y="61"/>
                  </a:lnTo>
                  <a:cubicBezTo>
                    <a:pt x="224" y="61"/>
                    <a:pt x="224" y="2"/>
                    <a:pt x="176" y="2"/>
                  </a:cubicBezTo>
                  <a:lnTo>
                    <a:pt x="45" y="2"/>
                  </a:lnTo>
                  <a:cubicBezTo>
                    <a:pt x="42" y="1"/>
                    <a:pt x="39"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3" name="Google Shape;6103;p48"/>
            <p:cNvSpPr/>
            <p:nvPr/>
          </p:nvSpPr>
          <p:spPr>
            <a:xfrm>
              <a:off x="0" y="4729937"/>
              <a:ext cx="763981" cy="38885"/>
            </a:xfrm>
            <a:custGeom>
              <a:avLst/>
              <a:gdLst/>
              <a:ahLst/>
              <a:cxnLst/>
              <a:rect l="l" t="t" r="r" b="b"/>
              <a:pathLst>
                <a:path w="24127" h="1228" extrusionOk="0">
                  <a:moveTo>
                    <a:pt x="294" y="0"/>
                  </a:moveTo>
                  <a:cubicBezTo>
                    <a:pt x="127" y="0"/>
                    <a:pt x="0" y="158"/>
                    <a:pt x="28" y="346"/>
                  </a:cubicBezTo>
                  <a:cubicBezTo>
                    <a:pt x="176" y="1061"/>
                    <a:pt x="748" y="1201"/>
                    <a:pt x="1380" y="1201"/>
                  </a:cubicBezTo>
                  <a:cubicBezTo>
                    <a:pt x="1768" y="1201"/>
                    <a:pt x="2180" y="1148"/>
                    <a:pt x="2529" y="1144"/>
                  </a:cubicBezTo>
                  <a:cubicBezTo>
                    <a:pt x="4910" y="1108"/>
                    <a:pt x="7291" y="989"/>
                    <a:pt x="9660" y="989"/>
                  </a:cubicBezTo>
                  <a:cubicBezTo>
                    <a:pt x="11886" y="984"/>
                    <a:pt x="14110" y="942"/>
                    <a:pt x="16328" y="942"/>
                  </a:cubicBezTo>
                  <a:cubicBezTo>
                    <a:pt x="18892" y="942"/>
                    <a:pt x="21449" y="997"/>
                    <a:pt x="23996" y="1227"/>
                  </a:cubicBezTo>
                  <a:cubicBezTo>
                    <a:pt x="24127" y="1215"/>
                    <a:pt x="24127" y="1025"/>
                    <a:pt x="24019" y="989"/>
                  </a:cubicBezTo>
                  <a:cubicBezTo>
                    <a:pt x="22096" y="209"/>
                    <a:pt x="19877" y="44"/>
                    <a:pt x="17655" y="44"/>
                  </a:cubicBezTo>
                  <a:cubicBezTo>
                    <a:pt x="16029" y="44"/>
                    <a:pt x="14402" y="133"/>
                    <a:pt x="12888" y="133"/>
                  </a:cubicBezTo>
                  <a:cubicBezTo>
                    <a:pt x="12808" y="133"/>
                    <a:pt x="12728" y="132"/>
                    <a:pt x="12649" y="132"/>
                  </a:cubicBezTo>
                  <a:cubicBezTo>
                    <a:pt x="12210" y="126"/>
                    <a:pt x="11773" y="123"/>
                    <a:pt x="11337" y="123"/>
                  </a:cubicBezTo>
                  <a:cubicBezTo>
                    <a:pt x="9924" y="123"/>
                    <a:pt x="8519" y="154"/>
                    <a:pt x="7101" y="227"/>
                  </a:cubicBezTo>
                  <a:cubicBezTo>
                    <a:pt x="6693" y="248"/>
                    <a:pt x="6284" y="254"/>
                    <a:pt x="5874" y="254"/>
                  </a:cubicBezTo>
                  <a:cubicBezTo>
                    <a:pt x="5356" y="254"/>
                    <a:pt x="4838" y="245"/>
                    <a:pt x="4321" y="245"/>
                  </a:cubicBezTo>
                  <a:cubicBezTo>
                    <a:pt x="4112" y="245"/>
                    <a:pt x="3903" y="246"/>
                    <a:pt x="3695" y="251"/>
                  </a:cubicBezTo>
                  <a:cubicBezTo>
                    <a:pt x="3196" y="251"/>
                    <a:pt x="2570" y="323"/>
                    <a:pt x="1958" y="323"/>
                  </a:cubicBezTo>
                  <a:cubicBezTo>
                    <a:pt x="1402" y="323"/>
                    <a:pt x="858" y="263"/>
                    <a:pt x="433" y="37"/>
                  </a:cubicBezTo>
                  <a:cubicBezTo>
                    <a:pt x="385" y="11"/>
                    <a:pt x="338" y="0"/>
                    <a:pt x="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4" name="Google Shape;6104;p48"/>
            <p:cNvSpPr/>
            <p:nvPr/>
          </p:nvSpPr>
          <p:spPr>
            <a:xfrm>
              <a:off x="272698" y="2789076"/>
              <a:ext cx="1000234" cy="2022792"/>
            </a:xfrm>
            <a:custGeom>
              <a:avLst/>
              <a:gdLst/>
              <a:ahLst/>
              <a:cxnLst/>
              <a:rect l="l" t="t" r="r" b="b"/>
              <a:pathLst>
                <a:path w="31588" h="63881" extrusionOk="0">
                  <a:moveTo>
                    <a:pt x="17056" y="4268"/>
                  </a:moveTo>
                  <a:cubicBezTo>
                    <a:pt x="17484" y="4268"/>
                    <a:pt x="17896" y="4351"/>
                    <a:pt x="18134" y="4728"/>
                  </a:cubicBezTo>
                  <a:cubicBezTo>
                    <a:pt x="18182" y="4788"/>
                    <a:pt x="18229" y="4835"/>
                    <a:pt x="18289" y="4847"/>
                  </a:cubicBezTo>
                  <a:cubicBezTo>
                    <a:pt x="17729" y="5312"/>
                    <a:pt x="17241" y="5978"/>
                    <a:pt x="16824" y="6764"/>
                  </a:cubicBezTo>
                  <a:cubicBezTo>
                    <a:pt x="16253" y="6252"/>
                    <a:pt x="15574" y="5812"/>
                    <a:pt x="14824" y="5502"/>
                  </a:cubicBezTo>
                  <a:cubicBezTo>
                    <a:pt x="15193" y="4871"/>
                    <a:pt x="15693" y="4371"/>
                    <a:pt x="16479" y="4300"/>
                  </a:cubicBezTo>
                  <a:cubicBezTo>
                    <a:pt x="16664" y="4285"/>
                    <a:pt x="16862" y="4268"/>
                    <a:pt x="17056" y="4268"/>
                  </a:cubicBezTo>
                  <a:close/>
                  <a:moveTo>
                    <a:pt x="7168" y="8076"/>
                  </a:moveTo>
                  <a:cubicBezTo>
                    <a:pt x="7409" y="8076"/>
                    <a:pt x="7653" y="8158"/>
                    <a:pt x="7883" y="8276"/>
                  </a:cubicBezTo>
                  <a:cubicBezTo>
                    <a:pt x="7668" y="8884"/>
                    <a:pt x="7573" y="9527"/>
                    <a:pt x="7537" y="10169"/>
                  </a:cubicBezTo>
                  <a:cubicBezTo>
                    <a:pt x="7002" y="9991"/>
                    <a:pt x="6311" y="9836"/>
                    <a:pt x="5585" y="9765"/>
                  </a:cubicBezTo>
                  <a:cubicBezTo>
                    <a:pt x="5692" y="9503"/>
                    <a:pt x="5692" y="9253"/>
                    <a:pt x="5882" y="9003"/>
                  </a:cubicBezTo>
                  <a:cubicBezTo>
                    <a:pt x="6061" y="8765"/>
                    <a:pt x="6359" y="8443"/>
                    <a:pt x="6597" y="8264"/>
                  </a:cubicBezTo>
                  <a:cubicBezTo>
                    <a:pt x="6779" y="8131"/>
                    <a:pt x="6972" y="8076"/>
                    <a:pt x="7168" y="8076"/>
                  </a:cubicBezTo>
                  <a:close/>
                  <a:moveTo>
                    <a:pt x="20342" y="4631"/>
                  </a:moveTo>
                  <a:cubicBezTo>
                    <a:pt x="20841" y="4631"/>
                    <a:pt x="21358" y="4849"/>
                    <a:pt x="21872" y="5383"/>
                  </a:cubicBezTo>
                  <a:cubicBezTo>
                    <a:pt x="23742" y="7336"/>
                    <a:pt x="21456" y="10908"/>
                    <a:pt x="19991" y="12408"/>
                  </a:cubicBezTo>
                  <a:cubicBezTo>
                    <a:pt x="19372" y="13051"/>
                    <a:pt x="18658" y="13896"/>
                    <a:pt x="17931" y="14480"/>
                  </a:cubicBezTo>
                  <a:cubicBezTo>
                    <a:pt x="18241" y="13325"/>
                    <a:pt x="18848" y="12289"/>
                    <a:pt x="18789" y="11027"/>
                  </a:cubicBezTo>
                  <a:cubicBezTo>
                    <a:pt x="18741" y="9836"/>
                    <a:pt x="18170" y="8503"/>
                    <a:pt x="17479" y="7526"/>
                  </a:cubicBezTo>
                  <a:cubicBezTo>
                    <a:pt x="17408" y="7443"/>
                    <a:pt x="17336" y="7336"/>
                    <a:pt x="17253" y="7252"/>
                  </a:cubicBezTo>
                  <a:cubicBezTo>
                    <a:pt x="17912" y="6062"/>
                    <a:pt x="19065" y="4631"/>
                    <a:pt x="20342" y="4631"/>
                  </a:cubicBezTo>
                  <a:close/>
                  <a:moveTo>
                    <a:pt x="12523" y="5649"/>
                  </a:moveTo>
                  <a:cubicBezTo>
                    <a:pt x="13983" y="5649"/>
                    <a:pt x="15473" y="6311"/>
                    <a:pt x="16538" y="7312"/>
                  </a:cubicBezTo>
                  <a:cubicBezTo>
                    <a:pt x="15253" y="10074"/>
                    <a:pt x="14729" y="13920"/>
                    <a:pt x="15026" y="15563"/>
                  </a:cubicBezTo>
                  <a:cubicBezTo>
                    <a:pt x="15038" y="15661"/>
                    <a:pt x="15119" y="15706"/>
                    <a:pt x="15203" y="15706"/>
                  </a:cubicBezTo>
                  <a:cubicBezTo>
                    <a:pt x="15292" y="15706"/>
                    <a:pt x="15383" y="15655"/>
                    <a:pt x="15395" y="15563"/>
                  </a:cubicBezTo>
                  <a:cubicBezTo>
                    <a:pt x="15693" y="13920"/>
                    <a:pt x="15812" y="12229"/>
                    <a:pt x="16181" y="10598"/>
                  </a:cubicBezTo>
                  <a:cubicBezTo>
                    <a:pt x="16396" y="9669"/>
                    <a:pt x="16598" y="8741"/>
                    <a:pt x="16979" y="7860"/>
                  </a:cubicBezTo>
                  <a:cubicBezTo>
                    <a:pt x="16991" y="7824"/>
                    <a:pt x="17003" y="7800"/>
                    <a:pt x="17003" y="7788"/>
                  </a:cubicBezTo>
                  <a:cubicBezTo>
                    <a:pt x="17241" y="8062"/>
                    <a:pt x="17455" y="8348"/>
                    <a:pt x="17610" y="8657"/>
                  </a:cubicBezTo>
                  <a:cubicBezTo>
                    <a:pt x="18860" y="10979"/>
                    <a:pt x="18062" y="12384"/>
                    <a:pt x="17634" y="14694"/>
                  </a:cubicBezTo>
                  <a:cubicBezTo>
                    <a:pt x="17598" y="14718"/>
                    <a:pt x="17550" y="14753"/>
                    <a:pt x="17527" y="14765"/>
                  </a:cubicBezTo>
                  <a:cubicBezTo>
                    <a:pt x="16777" y="15242"/>
                    <a:pt x="15931" y="15527"/>
                    <a:pt x="15169" y="15944"/>
                  </a:cubicBezTo>
                  <a:cubicBezTo>
                    <a:pt x="14241" y="13360"/>
                    <a:pt x="11026" y="11503"/>
                    <a:pt x="8430" y="10491"/>
                  </a:cubicBezTo>
                  <a:cubicBezTo>
                    <a:pt x="8418" y="8765"/>
                    <a:pt x="9026" y="6955"/>
                    <a:pt x="10466" y="6157"/>
                  </a:cubicBezTo>
                  <a:cubicBezTo>
                    <a:pt x="11110" y="5806"/>
                    <a:pt x="11813" y="5649"/>
                    <a:pt x="12523" y="5649"/>
                  </a:cubicBezTo>
                  <a:close/>
                  <a:moveTo>
                    <a:pt x="4916" y="10292"/>
                  </a:moveTo>
                  <a:cubicBezTo>
                    <a:pt x="5825" y="10292"/>
                    <a:pt x="6778" y="10480"/>
                    <a:pt x="7585" y="10729"/>
                  </a:cubicBezTo>
                  <a:cubicBezTo>
                    <a:pt x="7609" y="11372"/>
                    <a:pt x="7740" y="11991"/>
                    <a:pt x="7954" y="12563"/>
                  </a:cubicBezTo>
                  <a:cubicBezTo>
                    <a:pt x="8578" y="14199"/>
                    <a:pt x="10575" y="16127"/>
                    <a:pt x="12448" y="16127"/>
                  </a:cubicBezTo>
                  <a:cubicBezTo>
                    <a:pt x="12578" y="16127"/>
                    <a:pt x="12707" y="16118"/>
                    <a:pt x="12836" y="16099"/>
                  </a:cubicBezTo>
                  <a:cubicBezTo>
                    <a:pt x="12990" y="16075"/>
                    <a:pt x="12990" y="15837"/>
                    <a:pt x="12836" y="15801"/>
                  </a:cubicBezTo>
                  <a:cubicBezTo>
                    <a:pt x="11228" y="15539"/>
                    <a:pt x="9609" y="14408"/>
                    <a:pt x="8942" y="12860"/>
                  </a:cubicBezTo>
                  <a:cubicBezTo>
                    <a:pt x="8716" y="12336"/>
                    <a:pt x="8561" y="11705"/>
                    <a:pt x="8502" y="11051"/>
                  </a:cubicBezTo>
                  <a:lnTo>
                    <a:pt x="8502" y="11051"/>
                  </a:lnTo>
                  <a:cubicBezTo>
                    <a:pt x="10978" y="12098"/>
                    <a:pt x="13621" y="13587"/>
                    <a:pt x="14907" y="16039"/>
                  </a:cubicBezTo>
                  <a:cubicBezTo>
                    <a:pt x="14562" y="16135"/>
                    <a:pt x="14264" y="16182"/>
                    <a:pt x="13967" y="16242"/>
                  </a:cubicBezTo>
                  <a:cubicBezTo>
                    <a:pt x="13657" y="16218"/>
                    <a:pt x="13359" y="16194"/>
                    <a:pt x="13086" y="16063"/>
                  </a:cubicBezTo>
                  <a:cubicBezTo>
                    <a:pt x="13069" y="16054"/>
                    <a:pt x="13051" y="16049"/>
                    <a:pt x="13033" y="16049"/>
                  </a:cubicBezTo>
                  <a:cubicBezTo>
                    <a:pt x="12962" y="16049"/>
                    <a:pt x="12898" y="16118"/>
                    <a:pt x="12955" y="16194"/>
                  </a:cubicBezTo>
                  <a:cubicBezTo>
                    <a:pt x="13002" y="16254"/>
                    <a:pt x="13038" y="16301"/>
                    <a:pt x="13086" y="16337"/>
                  </a:cubicBezTo>
                  <a:cubicBezTo>
                    <a:pt x="12955" y="16361"/>
                    <a:pt x="12824" y="16361"/>
                    <a:pt x="12693" y="16361"/>
                  </a:cubicBezTo>
                  <a:cubicBezTo>
                    <a:pt x="12635" y="16361"/>
                    <a:pt x="12577" y="16362"/>
                    <a:pt x="12519" y="16362"/>
                  </a:cubicBezTo>
                  <a:cubicBezTo>
                    <a:pt x="11448" y="16362"/>
                    <a:pt x="10398" y="16260"/>
                    <a:pt x="9359" y="16158"/>
                  </a:cubicBezTo>
                  <a:cubicBezTo>
                    <a:pt x="7656" y="16004"/>
                    <a:pt x="715" y="15408"/>
                    <a:pt x="1632" y="12313"/>
                  </a:cubicBezTo>
                  <a:cubicBezTo>
                    <a:pt x="2074" y="10787"/>
                    <a:pt x="3438" y="10292"/>
                    <a:pt x="4916" y="10292"/>
                  </a:cubicBezTo>
                  <a:close/>
                  <a:moveTo>
                    <a:pt x="22063" y="16998"/>
                  </a:moveTo>
                  <a:cubicBezTo>
                    <a:pt x="22535" y="16998"/>
                    <a:pt x="22899" y="17300"/>
                    <a:pt x="23146" y="18147"/>
                  </a:cubicBezTo>
                  <a:cubicBezTo>
                    <a:pt x="23444" y="19159"/>
                    <a:pt x="23432" y="20564"/>
                    <a:pt x="23123" y="21599"/>
                  </a:cubicBezTo>
                  <a:cubicBezTo>
                    <a:pt x="22517" y="23524"/>
                    <a:pt x="20469" y="25065"/>
                    <a:pt x="18413" y="25065"/>
                  </a:cubicBezTo>
                  <a:cubicBezTo>
                    <a:pt x="18204" y="25065"/>
                    <a:pt x="17996" y="25049"/>
                    <a:pt x="17789" y="25017"/>
                  </a:cubicBezTo>
                  <a:cubicBezTo>
                    <a:pt x="17779" y="25015"/>
                    <a:pt x="17769" y="25015"/>
                    <a:pt x="17760" y="25015"/>
                  </a:cubicBezTo>
                  <a:cubicBezTo>
                    <a:pt x="17676" y="25015"/>
                    <a:pt x="17604" y="25060"/>
                    <a:pt x="17550" y="25124"/>
                  </a:cubicBezTo>
                  <a:cubicBezTo>
                    <a:pt x="17836" y="24731"/>
                    <a:pt x="18265" y="24100"/>
                    <a:pt x="18253" y="24100"/>
                  </a:cubicBezTo>
                  <a:cubicBezTo>
                    <a:pt x="18551" y="23647"/>
                    <a:pt x="18884" y="23266"/>
                    <a:pt x="19205" y="22826"/>
                  </a:cubicBezTo>
                  <a:cubicBezTo>
                    <a:pt x="19896" y="21957"/>
                    <a:pt x="20515" y="21004"/>
                    <a:pt x="21087" y="20028"/>
                  </a:cubicBezTo>
                  <a:cubicBezTo>
                    <a:pt x="21145" y="19929"/>
                    <a:pt x="21047" y="19835"/>
                    <a:pt x="20959" y="19835"/>
                  </a:cubicBezTo>
                  <a:cubicBezTo>
                    <a:pt x="20920" y="19835"/>
                    <a:pt x="20882" y="19853"/>
                    <a:pt x="20860" y="19897"/>
                  </a:cubicBezTo>
                  <a:cubicBezTo>
                    <a:pt x="19813" y="21623"/>
                    <a:pt x="18348" y="23088"/>
                    <a:pt x="17348" y="24814"/>
                  </a:cubicBezTo>
                  <a:cubicBezTo>
                    <a:pt x="17062" y="22088"/>
                    <a:pt x="18372" y="18623"/>
                    <a:pt x="20860" y="17385"/>
                  </a:cubicBezTo>
                  <a:cubicBezTo>
                    <a:pt x="21317" y="17159"/>
                    <a:pt x="21719" y="16998"/>
                    <a:pt x="22063" y="16998"/>
                  </a:cubicBezTo>
                  <a:close/>
                  <a:moveTo>
                    <a:pt x="13818" y="26252"/>
                  </a:moveTo>
                  <a:cubicBezTo>
                    <a:pt x="13879" y="26252"/>
                    <a:pt x="13940" y="26253"/>
                    <a:pt x="14002" y="26255"/>
                  </a:cubicBezTo>
                  <a:cubicBezTo>
                    <a:pt x="15491" y="26291"/>
                    <a:pt x="16705" y="26886"/>
                    <a:pt x="17693" y="27969"/>
                  </a:cubicBezTo>
                  <a:cubicBezTo>
                    <a:pt x="17717" y="28065"/>
                    <a:pt x="17765" y="28184"/>
                    <a:pt x="17789" y="28291"/>
                  </a:cubicBezTo>
                  <a:cubicBezTo>
                    <a:pt x="17789" y="28303"/>
                    <a:pt x="17777" y="28350"/>
                    <a:pt x="17753" y="28398"/>
                  </a:cubicBezTo>
                  <a:cubicBezTo>
                    <a:pt x="16488" y="27758"/>
                    <a:pt x="15223" y="27522"/>
                    <a:pt x="13913" y="27522"/>
                  </a:cubicBezTo>
                  <a:cubicBezTo>
                    <a:pt x="13076" y="27522"/>
                    <a:pt x="12221" y="27618"/>
                    <a:pt x="11335" y="27767"/>
                  </a:cubicBezTo>
                  <a:cubicBezTo>
                    <a:pt x="11216" y="27791"/>
                    <a:pt x="11240" y="27969"/>
                    <a:pt x="11359" y="27981"/>
                  </a:cubicBezTo>
                  <a:cubicBezTo>
                    <a:pt x="11492" y="27988"/>
                    <a:pt x="11625" y="27990"/>
                    <a:pt x="11758" y="27990"/>
                  </a:cubicBezTo>
                  <a:cubicBezTo>
                    <a:pt x="12631" y="27990"/>
                    <a:pt x="13516" y="27872"/>
                    <a:pt x="14383" y="27862"/>
                  </a:cubicBezTo>
                  <a:cubicBezTo>
                    <a:pt x="14416" y="27862"/>
                    <a:pt x="14448" y="27862"/>
                    <a:pt x="14480" y="27862"/>
                  </a:cubicBezTo>
                  <a:cubicBezTo>
                    <a:pt x="15669" y="27862"/>
                    <a:pt x="16543" y="28078"/>
                    <a:pt x="17598" y="28588"/>
                  </a:cubicBezTo>
                  <a:cubicBezTo>
                    <a:pt x="16800" y="29458"/>
                    <a:pt x="14252" y="30077"/>
                    <a:pt x="13860" y="30089"/>
                  </a:cubicBezTo>
                  <a:cubicBezTo>
                    <a:pt x="13816" y="30090"/>
                    <a:pt x="13772" y="30090"/>
                    <a:pt x="13729" y="30090"/>
                  </a:cubicBezTo>
                  <a:cubicBezTo>
                    <a:pt x="11872" y="30090"/>
                    <a:pt x="10852" y="29090"/>
                    <a:pt x="10014" y="27612"/>
                  </a:cubicBezTo>
                  <a:cubicBezTo>
                    <a:pt x="11181" y="26811"/>
                    <a:pt x="12315" y="26252"/>
                    <a:pt x="13818" y="26252"/>
                  </a:cubicBezTo>
                  <a:close/>
                  <a:moveTo>
                    <a:pt x="26766" y="27826"/>
                  </a:moveTo>
                  <a:cubicBezTo>
                    <a:pt x="27123" y="29815"/>
                    <a:pt x="27016" y="32041"/>
                    <a:pt x="25266" y="33363"/>
                  </a:cubicBezTo>
                  <a:cubicBezTo>
                    <a:pt x="24564" y="33892"/>
                    <a:pt x="23670" y="34160"/>
                    <a:pt x="22787" y="34160"/>
                  </a:cubicBezTo>
                  <a:cubicBezTo>
                    <a:pt x="22636" y="34160"/>
                    <a:pt x="22486" y="34152"/>
                    <a:pt x="22337" y="34137"/>
                  </a:cubicBezTo>
                  <a:cubicBezTo>
                    <a:pt x="21765" y="34077"/>
                    <a:pt x="21313" y="33815"/>
                    <a:pt x="20849" y="33601"/>
                  </a:cubicBezTo>
                  <a:cubicBezTo>
                    <a:pt x="20991" y="33506"/>
                    <a:pt x="21122" y="33399"/>
                    <a:pt x="21265" y="33268"/>
                  </a:cubicBezTo>
                  <a:cubicBezTo>
                    <a:pt x="21658" y="32851"/>
                    <a:pt x="22051" y="32387"/>
                    <a:pt x="22432" y="31958"/>
                  </a:cubicBezTo>
                  <a:cubicBezTo>
                    <a:pt x="23265" y="31041"/>
                    <a:pt x="24182" y="30351"/>
                    <a:pt x="25266" y="29731"/>
                  </a:cubicBezTo>
                  <a:cubicBezTo>
                    <a:pt x="25377" y="29651"/>
                    <a:pt x="25299" y="29475"/>
                    <a:pt x="25179" y="29475"/>
                  </a:cubicBezTo>
                  <a:cubicBezTo>
                    <a:pt x="25157" y="29475"/>
                    <a:pt x="25134" y="29481"/>
                    <a:pt x="25111" y="29493"/>
                  </a:cubicBezTo>
                  <a:cubicBezTo>
                    <a:pt x="24075" y="30029"/>
                    <a:pt x="23135" y="30624"/>
                    <a:pt x="22313" y="31458"/>
                  </a:cubicBezTo>
                  <a:cubicBezTo>
                    <a:pt x="21920" y="31863"/>
                    <a:pt x="21539" y="32291"/>
                    <a:pt x="21158" y="32708"/>
                  </a:cubicBezTo>
                  <a:cubicBezTo>
                    <a:pt x="21063" y="32815"/>
                    <a:pt x="20956" y="32910"/>
                    <a:pt x="20872" y="32994"/>
                  </a:cubicBezTo>
                  <a:cubicBezTo>
                    <a:pt x="21277" y="31553"/>
                    <a:pt x="22075" y="30077"/>
                    <a:pt x="23063" y="29184"/>
                  </a:cubicBezTo>
                  <a:cubicBezTo>
                    <a:pt x="24087" y="28267"/>
                    <a:pt x="25421" y="27981"/>
                    <a:pt x="26766" y="27826"/>
                  </a:cubicBezTo>
                  <a:close/>
                  <a:moveTo>
                    <a:pt x="13740" y="48293"/>
                  </a:moveTo>
                  <a:lnTo>
                    <a:pt x="13776" y="48698"/>
                  </a:lnTo>
                  <a:cubicBezTo>
                    <a:pt x="13752" y="48567"/>
                    <a:pt x="13740" y="48424"/>
                    <a:pt x="13717" y="48293"/>
                  </a:cubicBezTo>
                  <a:close/>
                  <a:moveTo>
                    <a:pt x="27277" y="49293"/>
                  </a:moveTo>
                  <a:cubicBezTo>
                    <a:pt x="27277" y="49293"/>
                    <a:pt x="27276" y="49293"/>
                    <a:pt x="27276" y="49294"/>
                  </a:cubicBezTo>
                  <a:lnTo>
                    <a:pt x="27276" y="49294"/>
                  </a:lnTo>
                  <a:cubicBezTo>
                    <a:pt x="27276" y="49293"/>
                    <a:pt x="27277" y="49293"/>
                    <a:pt x="27277" y="49293"/>
                  </a:cubicBezTo>
                  <a:close/>
                  <a:moveTo>
                    <a:pt x="27021" y="49575"/>
                  </a:moveTo>
                  <a:lnTo>
                    <a:pt x="27021" y="49575"/>
                  </a:lnTo>
                  <a:cubicBezTo>
                    <a:pt x="27020" y="49576"/>
                    <a:pt x="27018" y="49578"/>
                    <a:pt x="27016" y="49579"/>
                  </a:cubicBezTo>
                  <a:cubicBezTo>
                    <a:pt x="27018" y="49578"/>
                    <a:pt x="27020" y="49576"/>
                    <a:pt x="27021" y="49575"/>
                  </a:cubicBezTo>
                  <a:close/>
                  <a:moveTo>
                    <a:pt x="27306" y="48740"/>
                  </a:moveTo>
                  <a:cubicBezTo>
                    <a:pt x="27359" y="48740"/>
                    <a:pt x="27413" y="48764"/>
                    <a:pt x="27433" y="48817"/>
                  </a:cubicBezTo>
                  <a:cubicBezTo>
                    <a:pt x="27611" y="49186"/>
                    <a:pt x="28719" y="51496"/>
                    <a:pt x="29135" y="51508"/>
                  </a:cubicBezTo>
                  <a:cubicBezTo>
                    <a:pt x="29195" y="51508"/>
                    <a:pt x="30040" y="50746"/>
                    <a:pt x="30159" y="50651"/>
                  </a:cubicBezTo>
                  <a:cubicBezTo>
                    <a:pt x="30516" y="50377"/>
                    <a:pt x="30826" y="50020"/>
                    <a:pt x="31231" y="49841"/>
                  </a:cubicBezTo>
                  <a:cubicBezTo>
                    <a:pt x="31409" y="49841"/>
                    <a:pt x="31528" y="50055"/>
                    <a:pt x="31386" y="50115"/>
                  </a:cubicBezTo>
                  <a:cubicBezTo>
                    <a:pt x="30647" y="50448"/>
                    <a:pt x="29802" y="51329"/>
                    <a:pt x="29159" y="51841"/>
                  </a:cubicBezTo>
                  <a:cubicBezTo>
                    <a:pt x="29141" y="51859"/>
                    <a:pt x="29117" y="51868"/>
                    <a:pt x="29092" y="51868"/>
                  </a:cubicBezTo>
                  <a:cubicBezTo>
                    <a:pt x="29067" y="51868"/>
                    <a:pt x="29040" y="51859"/>
                    <a:pt x="29016" y="51841"/>
                  </a:cubicBezTo>
                  <a:cubicBezTo>
                    <a:pt x="28373" y="51282"/>
                    <a:pt x="28183" y="50091"/>
                    <a:pt x="27492" y="49579"/>
                  </a:cubicBezTo>
                  <a:cubicBezTo>
                    <a:pt x="27269" y="49409"/>
                    <a:pt x="27275" y="49305"/>
                    <a:pt x="27276" y="49294"/>
                  </a:cubicBezTo>
                  <a:lnTo>
                    <a:pt x="27276" y="49294"/>
                  </a:lnTo>
                  <a:cubicBezTo>
                    <a:pt x="27274" y="49304"/>
                    <a:pt x="27246" y="49391"/>
                    <a:pt x="27021" y="49575"/>
                  </a:cubicBezTo>
                  <a:lnTo>
                    <a:pt x="27021" y="49575"/>
                  </a:lnTo>
                  <a:cubicBezTo>
                    <a:pt x="27049" y="49553"/>
                    <a:pt x="27064" y="49543"/>
                    <a:pt x="27069" y="49543"/>
                  </a:cubicBezTo>
                  <a:cubicBezTo>
                    <a:pt x="27115" y="49543"/>
                    <a:pt x="26396" y="50309"/>
                    <a:pt x="26305" y="50402"/>
                  </a:cubicBezTo>
                  <a:lnTo>
                    <a:pt x="26305" y="50402"/>
                  </a:lnTo>
                  <a:cubicBezTo>
                    <a:pt x="26316" y="50389"/>
                    <a:pt x="26327" y="50377"/>
                    <a:pt x="26337" y="50365"/>
                  </a:cubicBezTo>
                  <a:lnTo>
                    <a:pt x="26337" y="50365"/>
                  </a:lnTo>
                  <a:cubicBezTo>
                    <a:pt x="26308" y="50397"/>
                    <a:pt x="26295" y="50411"/>
                    <a:pt x="26296" y="50411"/>
                  </a:cubicBezTo>
                  <a:cubicBezTo>
                    <a:pt x="26296" y="50411"/>
                    <a:pt x="26299" y="50408"/>
                    <a:pt x="26305" y="50402"/>
                  </a:cubicBezTo>
                  <a:lnTo>
                    <a:pt x="26305" y="50402"/>
                  </a:lnTo>
                  <a:cubicBezTo>
                    <a:pt x="25900" y="50866"/>
                    <a:pt x="25504" y="51340"/>
                    <a:pt x="25051" y="51746"/>
                  </a:cubicBezTo>
                  <a:cubicBezTo>
                    <a:pt x="25038" y="51766"/>
                    <a:pt x="25018" y="51775"/>
                    <a:pt x="24998" y="51775"/>
                  </a:cubicBezTo>
                  <a:cubicBezTo>
                    <a:pt x="24982" y="51775"/>
                    <a:pt x="24967" y="51769"/>
                    <a:pt x="24956" y="51758"/>
                  </a:cubicBezTo>
                  <a:cubicBezTo>
                    <a:pt x="24063" y="51163"/>
                    <a:pt x="23492" y="50032"/>
                    <a:pt x="22587" y="49424"/>
                  </a:cubicBezTo>
                  <a:cubicBezTo>
                    <a:pt x="21813" y="50127"/>
                    <a:pt x="20682" y="51198"/>
                    <a:pt x="20337" y="52103"/>
                  </a:cubicBezTo>
                  <a:cubicBezTo>
                    <a:pt x="20307" y="52169"/>
                    <a:pt x="20260" y="52204"/>
                    <a:pt x="20205" y="52204"/>
                  </a:cubicBezTo>
                  <a:cubicBezTo>
                    <a:pt x="20172" y="52204"/>
                    <a:pt x="20135" y="52190"/>
                    <a:pt x="20098" y="52163"/>
                  </a:cubicBezTo>
                  <a:cubicBezTo>
                    <a:pt x="19384" y="51591"/>
                    <a:pt x="18967" y="50579"/>
                    <a:pt x="18182" y="50079"/>
                  </a:cubicBezTo>
                  <a:cubicBezTo>
                    <a:pt x="18015" y="49972"/>
                    <a:pt x="17955" y="49901"/>
                    <a:pt x="17955" y="49865"/>
                  </a:cubicBezTo>
                  <a:cubicBezTo>
                    <a:pt x="17955" y="49912"/>
                    <a:pt x="17908" y="50008"/>
                    <a:pt x="17753" y="50151"/>
                  </a:cubicBezTo>
                  <a:cubicBezTo>
                    <a:pt x="17550" y="50329"/>
                    <a:pt x="17455" y="50627"/>
                    <a:pt x="17312" y="50841"/>
                  </a:cubicBezTo>
                  <a:cubicBezTo>
                    <a:pt x="16955" y="51377"/>
                    <a:pt x="16538" y="51865"/>
                    <a:pt x="16181" y="52401"/>
                  </a:cubicBezTo>
                  <a:cubicBezTo>
                    <a:pt x="16169" y="52437"/>
                    <a:pt x="16146" y="52460"/>
                    <a:pt x="16110" y="52472"/>
                  </a:cubicBezTo>
                  <a:cubicBezTo>
                    <a:pt x="16093" y="52481"/>
                    <a:pt x="16076" y="52484"/>
                    <a:pt x="16061" y="52484"/>
                  </a:cubicBezTo>
                  <a:cubicBezTo>
                    <a:pt x="16009" y="52484"/>
                    <a:pt x="15967" y="52444"/>
                    <a:pt x="15967" y="52389"/>
                  </a:cubicBezTo>
                  <a:cubicBezTo>
                    <a:pt x="15622" y="52115"/>
                    <a:pt x="15336" y="51794"/>
                    <a:pt x="15026" y="51472"/>
                  </a:cubicBezTo>
                  <a:cubicBezTo>
                    <a:pt x="14681" y="51139"/>
                    <a:pt x="14336" y="50794"/>
                    <a:pt x="14014" y="50436"/>
                  </a:cubicBezTo>
                  <a:cubicBezTo>
                    <a:pt x="13940" y="50353"/>
                    <a:pt x="14017" y="50255"/>
                    <a:pt x="14095" y="50255"/>
                  </a:cubicBezTo>
                  <a:cubicBezTo>
                    <a:pt x="14117" y="50255"/>
                    <a:pt x="14139" y="50263"/>
                    <a:pt x="14157" y="50282"/>
                  </a:cubicBezTo>
                  <a:cubicBezTo>
                    <a:pt x="14776" y="50924"/>
                    <a:pt x="15503" y="51508"/>
                    <a:pt x="16062" y="52187"/>
                  </a:cubicBezTo>
                  <a:cubicBezTo>
                    <a:pt x="16622" y="51317"/>
                    <a:pt x="17300" y="50496"/>
                    <a:pt x="17812" y="49591"/>
                  </a:cubicBezTo>
                  <a:cubicBezTo>
                    <a:pt x="17836" y="49543"/>
                    <a:pt x="17896" y="49531"/>
                    <a:pt x="17943" y="49531"/>
                  </a:cubicBezTo>
                  <a:cubicBezTo>
                    <a:pt x="18289" y="49591"/>
                    <a:pt x="18503" y="50067"/>
                    <a:pt x="18729" y="50282"/>
                  </a:cubicBezTo>
                  <a:cubicBezTo>
                    <a:pt x="18860" y="50436"/>
                    <a:pt x="19836" y="51556"/>
                    <a:pt x="20027" y="51627"/>
                  </a:cubicBezTo>
                  <a:cubicBezTo>
                    <a:pt x="20076" y="51645"/>
                    <a:pt x="20118" y="51654"/>
                    <a:pt x="20154" y="51654"/>
                  </a:cubicBezTo>
                  <a:cubicBezTo>
                    <a:pt x="20355" y="51654"/>
                    <a:pt x="20394" y="51392"/>
                    <a:pt x="20646" y="51079"/>
                  </a:cubicBezTo>
                  <a:cubicBezTo>
                    <a:pt x="21241" y="50377"/>
                    <a:pt x="21861" y="49651"/>
                    <a:pt x="22539" y="49031"/>
                  </a:cubicBezTo>
                  <a:cubicBezTo>
                    <a:pt x="22565" y="49005"/>
                    <a:pt x="22599" y="48995"/>
                    <a:pt x="22630" y="48995"/>
                  </a:cubicBezTo>
                  <a:cubicBezTo>
                    <a:pt x="22671" y="48995"/>
                    <a:pt x="22710" y="49011"/>
                    <a:pt x="22730" y="49031"/>
                  </a:cubicBezTo>
                  <a:cubicBezTo>
                    <a:pt x="23539" y="49531"/>
                    <a:pt x="23944" y="50805"/>
                    <a:pt x="24742" y="51210"/>
                  </a:cubicBezTo>
                  <a:cubicBezTo>
                    <a:pt x="24840" y="51257"/>
                    <a:pt x="24924" y="51278"/>
                    <a:pt x="24999" y="51278"/>
                  </a:cubicBezTo>
                  <a:cubicBezTo>
                    <a:pt x="25324" y="51278"/>
                    <a:pt x="25472" y="50881"/>
                    <a:pt x="25802" y="50484"/>
                  </a:cubicBezTo>
                  <a:cubicBezTo>
                    <a:pt x="26266" y="49912"/>
                    <a:pt x="26694" y="49317"/>
                    <a:pt x="27195" y="48781"/>
                  </a:cubicBezTo>
                  <a:cubicBezTo>
                    <a:pt x="27221" y="48755"/>
                    <a:pt x="27263" y="48740"/>
                    <a:pt x="27306" y="48740"/>
                  </a:cubicBezTo>
                  <a:close/>
                  <a:moveTo>
                    <a:pt x="30458" y="52075"/>
                  </a:moveTo>
                  <a:cubicBezTo>
                    <a:pt x="30523" y="52075"/>
                    <a:pt x="30590" y="52099"/>
                    <a:pt x="30647" y="52151"/>
                  </a:cubicBezTo>
                  <a:cubicBezTo>
                    <a:pt x="30743" y="52234"/>
                    <a:pt x="30766" y="52341"/>
                    <a:pt x="30766" y="52448"/>
                  </a:cubicBezTo>
                  <a:cubicBezTo>
                    <a:pt x="30826" y="52568"/>
                    <a:pt x="30802" y="52758"/>
                    <a:pt x="30635" y="52818"/>
                  </a:cubicBezTo>
                  <a:cubicBezTo>
                    <a:pt x="30584" y="52836"/>
                    <a:pt x="30537" y="52844"/>
                    <a:pt x="30494" y="52844"/>
                  </a:cubicBezTo>
                  <a:cubicBezTo>
                    <a:pt x="30400" y="52844"/>
                    <a:pt x="30328" y="52804"/>
                    <a:pt x="30278" y="52746"/>
                  </a:cubicBezTo>
                  <a:cubicBezTo>
                    <a:pt x="30195" y="52699"/>
                    <a:pt x="30159" y="52627"/>
                    <a:pt x="30159" y="52532"/>
                  </a:cubicBezTo>
                  <a:cubicBezTo>
                    <a:pt x="30112" y="52401"/>
                    <a:pt x="30147" y="52258"/>
                    <a:pt x="30266" y="52151"/>
                  </a:cubicBezTo>
                  <a:cubicBezTo>
                    <a:pt x="30321" y="52102"/>
                    <a:pt x="30389" y="52075"/>
                    <a:pt x="30458" y="52075"/>
                  </a:cubicBezTo>
                  <a:close/>
                  <a:moveTo>
                    <a:pt x="22768" y="52129"/>
                  </a:moveTo>
                  <a:cubicBezTo>
                    <a:pt x="22814" y="52129"/>
                    <a:pt x="22861" y="52139"/>
                    <a:pt x="22908" y="52163"/>
                  </a:cubicBezTo>
                  <a:cubicBezTo>
                    <a:pt x="23087" y="52222"/>
                    <a:pt x="23194" y="52437"/>
                    <a:pt x="23194" y="52651"/>
                  </a:cubicBezTo>
                  <a:cubicBezTo>
                    <a:pt x="23185" y="52920"/>
                    <a:pt x="22973" y="53168"/>
                    <a:pt x="22716" y="53168"/>
                  </a:cubicBezTo>
                  <a:cubicBezTo>
                    <a:pt x="22644" y="53168"/>
                    <a:pt x="22568" y="53148"/>
                    <a:pt x="22492" y="53103"/>
                  </a:cubicBezTo>
                  <a:cubicBezTo>
                    <a:pt x="22253" y="52972"/>
                    <a:pt x="22242" y="52687"/>
                    <a:pt x="22361" y="52496"/>
                  </a:cubicBezTo>
                  <a:cubicBezTo>
                    <a:pt x="22408" y="52305"/>
                    <a:pt x="22579" y="52129"/>
                    <a:pt x="22768" y="52129"/>
                  </a:cubicBezTo>
                  <a:close/>
                  <a:moveTo>
                    <a:pt x="26794" y="52055"/>
                  </a:moveTo>
                  <a:cubicBezTo>
                    <a:pt x="26800" y="52055"/>
                    <a:pt x="26807" y="52055"/>
                    <a:pt x="26814" y="52056"/>
                  </a:cubicBezTo>
                  <a:cubicBezTo>
                    <a:pt x="26861" y="52056"/>
                    <a:pt x="26897" y="52079"/>
                    <a:pt x="26945" y="52091"/>
                  </a:cubicBezTo>
                  <a:lnTo>
                    <a:pt x="26956" y="52091"/>
                  </a:lnTo>
                  <a:cubicBezTo>
                    <a:pt x="27552" y="52170"/>
                    <a:pt x="27289" y="53234"/>
                    <a:pt x="26777" y="53234"/>
                  </a:cubicBezTo>
                  <a:cubicBezTo>
                    <a:pt x="26746" y="53234"/>
                    <a:pt x="26715" y="53230"/>
                    <a:pt x="26683" y="53222"/>
                  </a:cubicBezTo>
                  <a:cubicBezTo>
                    <a:pt x="26118" y="53069"/>
                    <a:pt x="26228" y="52055"/>
                    <a:pt x="26794" y="52055"/>
                  </a:cubicBezTo>
                  <a:close/>
                  <a:moveTo>
                    <a:pt x="18339" y="52822"/>
                  </a:moveTo>
                  <a:cubicBezTo>
                    <a:pt x="18393" y="52822"/>
                    <a:pt x="18448" y="52835"/>
                    <a:pt x="18503" y="52865"/>
                  </a:cubicBezTo>
                  <a:cubicBezTo>
                    <a:pt x="18717" y="52996"/>
                    <a:pt x="18729" y="53306"/>
                    <a:pt x="18598" y="53484"/>
                  </a:cubicBezTo>
                  <a:cubicBezTo>
                    <a:pt x="18527" y="53591"/>
                    <a:pt x="18396" y="53639"/>
                    <a:pt x="18289" y="53639"/>
                  </a:cubicBezTo>
                  <a:lnTo>
                    <a:pt x="18253" y="53639"/>
                  </a:lnTo>
                  <a:cubicBezTo>
                    <a:pt x="18223" y="53651"/>
                    <a:pt x="18190" y="53657"/>
                    <a:pt x="18153" y="53657"/>
                  </a:cubicBezTo>
                  <a:cubicBezTo>
                    <a:pt x="18116" y="53657"/>
                    <a:pt x="18074" y="53651"/>
                    <a:pt x="18027" y="53639"/>
                  </a:cubicBezTo>
                  <a:cubicBezTo>
                    <a:pt x="17777" y="53532"/>
                    <a:pt x="17824" y="53222"/>
                    <a:pt x="18003" y="53008"/>
                  </a:cubicBezTo>
                  <a:cubicBezTo>
                    <a:pt x="17943" y="52996"/>
                    <a:pt x="17931" y="52949"/>
                    <a:pt x="17967" y="52937"/>
                  </a:cubicBezTo>
                  <a:cubicBezTo>
                    <a:pt x="18027" y="52913"/>
                    <a:pt x="18074" y="52913"/>
                    <a:pt x="18122" y="52889"/>
                  </a:cubicBezTo>
                  <a:cubicBezTo>
                    <a:pt x="18191" y="52848"/>
                    <a:pt x="18264" y="52822"/>
                    <a:pt x="18339" y="52822"/>
                  </a:cubicBezTo>
                  <a:close/>
                  <a:moveTo>
                    <a:pt x="14704" y="52927"/>
                  </a:moveTo>
                  <a:cubicBezTo>
                    <a:pt x="14966" y="52927"/>
                    <a:pt x="15173" y="53285"/>
                    <a:pt x="15050" y="53568"/>
                  </a:cubicBezTo>
                  <a:cubicBezTo>
                    <a:pt x="14977" y="53756"/>
                    <a:pt x="14834" y="53836"/>
                    <a:pt x="14686" y="53836"/>
                  </a:cubicBezTo>
                  <a:cubicBezTo>
                    <a:pt x="14452" y="53836"/>
                    <a:pt x="14205" y="53634"/>
                    <a:pt x="14205" y="53341"/>
                  </a:cubicBezTo>
                  <a:cubicBezTo>
                    <a:pt x="14205" y="53187"/>
                    <a:pt x="14312" y="53056"/>
                    <a:pt x="14455" y="53008"/>
                  </a:cubicBezTo>
                  <a:lnTo>
                    <a:pt x="14491" y="53008"/>
                  </a:lnTo>
                  <a:cubicBezTo>
                    <a:pt x="14562" y="52951"/>
                    <a:pt x="14635" y="52927"/>
                    <a:pt x="14704" y="52927"/>
                  </a:cubicBezTo>
                  <a:close/>
                  <a:moveTo>
                    <a:pt x="15276" y="61081"/>
                  </a:moveTo>
                  <a:cubicBezTo>
                    <a:pt x="15891" y="61111"/>
                    <a:pt x="16507" y="61121"/>
                    <a:pt x="17125" y="61121"/>
                  </a:cubicBezTo>
                  <a:cubicBezTo>
                    <a:pt x="18335" y="61121"/>
                    <a:pt x="19549" y="61082"/>
                    <a:pt x="20761" y="61082"/>
                  </a:cubicBezTo>
                  <a:cubicBezTo>
                    <a:pt x="21088" y="61082"/>
                    <a:pt x="21415" y="61085"/>
                    <a:pt x="21741" y="61092"/>
                  </a:cubicBezTo>
                  <a:cubicBezTo>
                    <a:pt x="24575" y="61140"/>
                    <a:pt x="27409" y="61259"/>
                    <a:pt x="30231" y="61307"/>
                  </a:cubicBezTo>
                  <a:cubicBezTo>
                    <a:pt x="30326" y="61319"/>
                    <a:pt x="30326" y="61462"/>
                    <a:pt x="30231" y="61462"/>
                  </a:cubicBezTo>
                  <a:cubicBezTo>
                    <a:pt x="29651" y="61471"/>
                    <a:pt x="29071" y="61475"/>
                    <a:pt x="28491" y="61475"/>
                  </a:cubicBezTo>
                  <a:cubicBezTo>
                    <a:pt x="25490" y="61475"/>
                    <a:pt x="22485" y="61367"/>
                    <a:pt x="19492" y="61367"/>
                  </a:cubicBezTo>
                  <a:cubicBezTo>
                    <a:pt x="18083" y="61367"/>
                    <a:pt x="16677" y="61391"/>
                    <a:pt x="15276" y="61462"/>
                  </a:cubicBezTo>
                  <a:cubicBezTo>
                    <a:pt x="15270" y="61462"/>
                    <a:pt x="15263" y="61463"/>
                    <a:pt x="15257" y="61463"/>
                  </a:cubicBezTo>
                  <a:cubicBezTo>
                    <a:pt x="15038" y="61463"/>
                    <a:pt x="15045" y="61081"/>
                    <a:pt x="15276" y="61081"/>
                  </a:cubicBezTo>
                  <a:close/>
                  <a:moveTo>
                    <a:pt x="8547" y="0"/>
                  </a:moveTo>
                  <a:cubicBezTo>
                    <a:pt x="8359" y="0"/>
                    <a:pt x="8235" y="162"/>
                    <a:pt x="8216" y="347"/>
                  </a:cubicBezTo>
                  <a:cubicBezTo>
                    <a:pt x="8037" y="490"/>
                    <a:pt x="7918" y="680"/>
                    <a:pt x="7954" y="918"/>
                  </a:cubicBezTo>
                  <a:cubicBezTo>
                    <a:pt x="7987" y="1221"/>
                    <a:pt x="8222" y="1355"/>
                    <a:pt x="8474" y="1355"/>
                  </a:cubicBezTo>
                  <a:cubicBezTo>
                    <a:pt x="8589" y="1355"/>
                    <a:pt x="8707" y="1328"/>
                    <a:pt x="8811" y="1276"/>
                  </a:cubicBezTo>
                  <a:cubicBezTo>
                    <a:pt x="9073" y="1918"/>
                    <a:pt x="9347" y="2561"/>
                    <a:pt x="9680" y="3157"/>
                  </a:cubicBezTo>
                  <a:cubicBezTo>
                    <a:pt x="10038" y="3812"/>
                    <a:pt x="10288" y="4693"/>
                    <a:pt x="10823" y="5252"/>
                  </a:cubicBezTo>
                  <a:cubicBezTo>
                    <a:pt x="10478" y="5371"/>
                    <a:pt x="10157" y="5526"/>
                    <a:pt x="9847" y="5728"/>
                  </a:cubicBezTo>
                  <a:cubicBezTo>
                    <a:pt x="9752" y="5788"/>
                    <a:pt x="9680" y="5848"/>
                    <a:pt x="9585" y="5919"/>
                  </a:cubicBezTo>
                  <a:cubicBezTo>
                    <a:pt x="9395" y="5728"/>
                    <a:pt x="9228" y="5526"/>
                    <a:pt x="9026" y="5347"/>
                  </a:cubicBezTo>
                  <a:cubicBezTo>
                    <a:pt x="8740" y="5109"/>
                    <a:pt x="8442" y="4883"/>
                    <a:pt x="8133" y="4693"/>
                  </a:cubicBezTo>
                  <a:cubicBezTo>
                    <a:pt x="7906" y="4538"/>
                    <a:pt x="7656" y="4335"/>
                    <a:pt x="7406" y="4181"/>
                  </a:cubicBezTo>
                  <a:cubicBezTo>
                    <a:pt x="7406" y="4157"/>
                    <a:pt x="7418" y="4109"/>
                    <a:pt x="7418" y="4073"/>
                  </a:cubicBezTo>
                  <a:cubicBezTo>
                    <a:pt x="7418" y="3728"/>
                    <a:pt x="7164" y="3357"/>
                    <a:pt x="6819" y="3357"/>
                  </a:cubicBezTo>
                  <a:cubicBezTo>
                    <a:pt x="6748" y="3357"/>
                    <a:pt x="6674" y="3372"/>
                    <a:pt x="6597" y="3407"/>
                  </a:cubicBezTo>
                  <a:cubicBezTo>
                    <a:pt x="6513" y="3419"/>
                    <a:pt x="6430" y="3454"/>
                    <a:pt x="6394" y="3514"/>
                  </a:cubicBezTo>
                  <a:cubicBezTo>
                    <a:pt x="6168" y="3562"/>
                    <a:pt x="6001" y="3752"/>
                    <a:pt x="6001" y="3990"/>
                  </a:cubicBezTo>
                  <a:cubicBezTo>
                    <a:pt x="5990" y="4228"/>
                    <a:pt x="6097" y="4466"/>
                    <a:pt x="6251" y="4609"/>
                  </a:cubicBezTo>
                  <a:cubicBezTo>
                    <a:pt x="6287" y="4716"/>
                    <a:pt x="6335" y="4812"/>
                    <a:pt x="6418" y="4871"/>
                  </a:cubicBezTo>
                  <a:cubicBezTo>
                    <a:pt x="6480" y="4910"/>
                    <a:pt x="6551" y="4931"/>
                    <a:pt x="6623" y="4931"/>
                  </a:cubicBezTo>
                  <a:cubicBezTo>
                    <a:pt x="6703" y="4931"/>
                    <a:pt x="6783" y="4904"/>
                    <a:pt x="6847" y="4847"/>
                  </a:cubicBezTo>
                  <a:cubicBezTo>
                    <a:pt x="6882" y="4835"/>
                    <a:pt x="6894" y="4812"/>
                    <a:pt x="6906" y="4788"/>
                  </a:cubicBezTo>
                  <a:cubicBezTo>
                    <a:pt x="6990" y="4776"/>
                    <a:pt x="7061" y="4728"/>
                    <a:pt x="7121" y="4693"/>
                  </a:cubicBezTo>
                  <a:cubicBezTo>
                    <a:pt x="7418" y="4955"/>
                    <a:pt x="7704" y="5240"/>
                    <a:pt x="8025" y="5478"/>
                  </a:cubicBezTo>
                  <a:cubicBezTo>
                    <a:pt x="8383" y="5740"/>
                    <a:pt x="8740" y="6098"/>
                    <a:pt x="9133" y="6359"/>
                  </a:cubicBezTo>
                  <a:cubicBezTo>
                    <a:pt x="8692" y="6812"/>
                    <a:pt x="8359" y="7383"/>
                    <a:pt x="8097" y="7991"/>
                  </a:cubicBezTo>
                  <a:cubicBezTo>
                    <a:pt x="7781" y="7785"/>
                    <a:pt x="7450" y="7622"/>
                    <a:pt x="7095" y="7622"/>
                  </a:cubicBezTo>
                  <a:cubicBezTo>
                    <a:pt x="6915" y="7622"/>
                    <a:pt x="6730" y="7664"/>
                    <a:pt x="6537" y="7764"/>
                  </a:cubicBezTo>
                  <a:cubicBezTo>
                    <a:pt x="6347" y="7872"/>
                    <a:pt x="6192" y="8038"/>
                    <a:pt x="6049" y="8169"/>
                  </a:cubicBezTo>
                  <a:cubicBezTo>
                    <a:pt x="5870" y="8336"/>
                    <a:pt x="5644" y="8467"/>
                    <a:pt x="5478" y="8657"/>
                  </a:cubicBezTo>
                  <a:cubicBezTo>
                    <a:pt x="5239" y="8955"/>
                    <a:pt x="5108" y="9407"/>
                    <a:pt x="5156" y="9788"/>
                  </a:cubicBezTo>
                  <a:cubicBezTo>
                    <a:pt x="5009" y="9781"/>
                    <a:pt x="4862" y="9777"/>
                    <a:pt x="4715" y="9777"/>
                  </a:cubicBezTo>
                  <a:cubicBezTo>
                    <a:pt x="3253" y="9777"/>
                    <a:pt x="1829" y="10176"/>
                    <a:pt x="1298" y="11420"/>
                  </a:cubicBezTo>
                  <a:cubicBezTo>
                    <a:pt x="1" y="14468"/>
                    <a:pt x="3799" y="15956"/>
                    <a:pt x="6037" y="16480"/>
                  </a:cubicBezTo>
                  <a:cubicBezTo>
                    <a:pt x="7673" y="16850"/>
                    <a:pt x="9402" y="17100"/>
                    <a:pt x="11113" y="17100"/>
                  </a:cubicBezTo>
                  <a:cubicBezTo>
                    <a:pt x="12266" y="17100"/>
                    <a:pt x="13412" y="16986"/>
                    <a:pt x="14514" y="16718"/>
                  </a:cubicBezTo>
                  <a:cubicBezTo>
                    <a:pt x="14622" y="16718"/>
                    <a:pt x="14705" y="16730"/>
                    <a:pt x="14800" y="16742"/>
                  </a:cubicBezTo>
                  <a:cubicBezTo>
                    <a:pt x="14812" y="16744"/>
                    <a:pt x="14824" y="16745"/>
                    <a:pt x="14836" y="16745"/>
                  </a:cubicBezTo>
                  <a:cubicBezTo>
                    <a:pt x="14892" y="16745"/>
                    <a:pt x="14939" y="16722"/>
                    <a:pt x="14979" y="16682"/>
                  </a:cubicBezTo>
                  <a:cubicBezTo>
                    <a:pt x="15110" y="20314"/>
                    <a:pt x="16419" y="23945"/>
                    <a:pt x="17610" y="27469"/>
                  </a:cubicBezTo>
                  <a:cubicBezTo>
                    <a:pt x="16693" y="26493"/>
                    <a:pt x="15515" y="25862"/>
                    <a:pt x="14133" y="25707"/>
                  </a:cubicBezTo>
                  <a:cubicBezTo>
                    <a:pt x="13841" y="25671"/>
                    <a:pt x="13566" y="25653"/>
                    <a:pt x="13304" y="25653"/>
                  </a:cubicBezTo>
                  <a:cubicBezTo>
                    <a:pt x="11593" y="25653"/>
                    <a:pt x="10486" y="26427"/>
                    <a:pt x="9371" y="27945"/>
                  </a:cubicBezTo>
                  <a:cubicBezTo>
                    <a:pt x="9324" y="28011"/>
                    <a:pt x="9387" y="28083"/>
                    <a:pt x="9445" y="28083"/>
                  </a:cubicBezTo>
                  <a:cubicBezTo>
                    <a:pt x="9461" y="28083"/>
                    <a:pt x="9477" y="28078"/>
                    <a:pt x="9490" y="28065"/>
                  </a:cubicBezTo>
                  <a:cubicBezTo>
                    <a:pt x="9633" y="27969"/>
                    <a:pt x="9764" y="27862"/>
                    <a:pt x="9919" y="27767"/>
                  </a:cubicBezTo>
                  <a:cubicBezTo>
                    <a:pt x="10164" y="29789"/>
                    <a:pt x="12134" y="30751"/>
                    <a:pt x="14005" y="30751"/>
                  </a:cubicBezTo>
                  <a:cubicBezTo>
                    <a:pt x="14315" y="30751"/>
                    <a:pt x="14623" y="30725"/>
                    <a:pt x="14919" y="30672"/>
                  </a:cubicBezTo>
                  <a:cubicBezTo>
                    <a:pt x="15455" y="30589"/>
                    <a:pt x="17420" y="29696"/>
                    <a:pt x="18039" y="28755"/>
                  </a:cubicBezTo>
                  <a:cubicBezTo>
                    <a:pt x="18241" y="29362"/>
                    <a:pt x="18432" y="29970"/>
                    <a:pt x="18610" y="30589"/>
                  </a:cubicBezTo>
                  <a:cubicBezTo>
                    <a:pt x="19372" y="33208"/>
                    <a:pt x="20479" y="35685"/>
                    <a:pt x="21122" y="38352"/>
                  </a:cubicBezTo>
                  <a:lnTo>
                    <a:pt x="21253" y="38935"/>
                  </a:lnTo>
                  <a:cubicBezTo>
                    <a:pt x="20801" y="38566"/>
                    <a:pt x="20241" y="38328"/>
                    <a:pt x="19527" y="38113"/>
                  </a:cubicBezTo>
                  <a:cubicBezTo>
                    <a:pt x="19129" y="38001"/>
                    <a:pt x="18586" y="37909"/>
                    <a:pt x="18039" y="37909"/>
                  </a:cubicBezTo>
                  <a:cubicBezTo>
                    <a:pt x="17310" y="37909"/>
                    <a:pt x="16576" y="38074"/>
                    <a:pt x="16181" y="38578"/>
                  </a:cubicBezTo>
                  <a:cubicBezTo>
                    <a:pt x="16114" y="38657"/>
                    <a:pt x="16174" y="38757"/>
                    <a:pt x="16272" y="38757"/>
                  </a:cubicBezTo>
                  <a:cubicBezTo>
                    <a:pt x="16277" y="38757"/>
                    <a:pt x="16283" y="38757"/>
                    <a:pt x="16288" y="38756"/>
                  </a:cubicBezTo>
                  <a:cubicBezTo>
                    <a:pt x="16939" y="38660"/>
                    <a:pt x="17627" y="38580"/>
                    <a:pt x="18302" y="38580"/>
                  </a:cubicBezTo>
                  <a:cubicBezTo>
                    <a:pt x="19381" y="38580"/>
                    <a:pt x="20428" y="38785"/>
                    <a:pt x="21241" y="39459"/>
                  </a:cubicBezTo>
                  <a:cubicBezTo>
                    <a:pt x="19979" y="39495"/>
                    <a:pt x="18729" y="39649"/>
                    <a:pt x="17479" y="39792"/>
                  </a:cubicBezTo>
                  <a:cubicBezTo>
                    <a:pt x="17408" y="39816"/>
                    <a:pt x="17408" y="39899"/>
                    <a:pt x="17479" y="39911"/>
                  </a:cubicBezTo>
                  <a:cubicBezTo>
                    <a:pt x="17604" y="39917"/>
                    <a:pt x="17730" y="39920"/>
                    <a:pt x="17855" y="39920"/>
                  </a:cubicBezTo>
                  <a:cubicBezTo>
                    <a:pt x="19034" y="39920"/>
                    <a:pt x="20235" y="39688"/>
                    <a:pt x="21408" y="39602"/>
                  </a:cubicBezTo>
                  <a:cubicBezTo>
                    <a:pt x="21420" y="39697"/>
                    <a:pt x="21456" y="39780"/>
                    <a:pt x="21468" y="39852"/>
                  </a:cubicBezTo>
                  <a:cubicBezTo>
                    <a:pt x="20829" y="40707"/>
                    <a:pt x="19893" y="41118"/>
                    <a:pt x="18976" y="41118"/>
                  </a:cubicBezTo>
                  <a:cubicBezTo>
                    <a:pt x="17622" y="41118"/>
                    <a:pt x="16311" y="40220"/>
                    <a:pt x="16062" y="38530"/>
                  </a:cubicBezTo>
                  <a:cubicBezTo>
                    <a:pt x="16052" y="38453"/>
                    <a:pt x="15990" y="38418"/>
                    <a:pt x="15924" y="38418"/>
                  </a:cubicBezTo>
                  <a:cubicBezTo>
                    <a:pt x="15838" y="38418"/>
                    <a:pt x="15746" y="38477"/>
                    <a:pt x="15753" y="38578"/>
                  </a:cubicBezTo>
                  <a:cubicBezTo>
                    <a:pt x="15896" y="39911"/>
                    <a:pt x="16729" y="41161"/>
                    <a:pt x="18027" y="41626"/>
                  </a:cubicBezTo>
                  <a:cubicBezTo>
                    <a:pt x="18339" y="41738"/>
                    <a:pt x="18644" y="41789"/>
                    <a:pt x="18937" y="41789"/>
                  </a:cubicBezTo>
                  <a:cubicBezTo>
                    <a:pt x="20016" y="41789"/>
                    <a:pt x="20940" y="41096"/>
                    <a:pt x="21539" y="40197"/>
                  </a:cubicBezTo>
                  <a:cubicBezTo>
                    <a:pt x="21956" y="42173"/>
                    <a:pt x="22349" y="44162"/>
                    <a:pt x="22837" y="46126"/>
                  </a:cubicBezTo>
                  <a:cubicBezTo>
                    <a:pt x="22539" y="46162"/>
                    <a:pt x="22230" y="46198"/>
                    <a:pt x="21932" y="46245"/>
                  </a:cubicBezTo>
                  <a:cubicBezTo>
                    <a:pt x="19194" y="46674"/>
                    <a:pt x="16431" y="47150"/>
                    <a:pt x="13740" y="47829"/>
                  </a:cubicBezTo>
                  <a:cubicBezTo>
                    <a:pt x="13729" y="47829"/>
                    <a:pt x="13729" y="47853"/>
                    <a:pt x="13717" y="47853"/>
                  </a:cubicBezTo>
                  <a:cubicBezTo>
                    <a:pt x="13699" y="47821"/>
                    <a:pt x="13665" y="47807"/>
                    <a:pt x="13632" y="47807"/>
                  </a:cubicBezTo>
                  <a:cubicBezTo>
                    <a:pt x="13577" y="47807"/>
                    <a:pt x="13523" y="47846"/>
                    <a:pt x="13538" y="47912"/>
                  </a:cubicBezTo>
                  <a:cubicBezTo>
                    <a:pt x="13681" y="50805"/>
                    <a:pt x="13955" y="53699"/>
                    <a:pt x="14169" y="56604"/>
                  </a:cubicBezTo>
                  <a:cubicBezTo>
                    <a:pt x="14276" y="58033"/>
                    <a:pt x="14407" y="59461"/>
                    <a:pt x="14562" y="60866"/>
                  </a:cubicBezTo>
                  <a:cubicBezTo>
                    <a:pt x="14633" y="61557"/>
                    <a:pt x="14574" y="62283"/>
                    <a:pt x="14788" y="62938"/>
                  </a:cubicBezTo>
                  <a:cubicBezTo>
                    <a:pt x="14753" y="63057"/>
                    <a:pt x="14788" y="63212"/>
                    <a:pt x="14907" y="63247"/>
                  </a:cubicBezTo>
                  <a:lnTo>
                    <a:pt x="14991" y="63426"/>
                  </a:lnTo>
                  <a:cubicBezTo>
                    <a:pt x="15019" y="63474"/>
                    <a:pt x="15070" y="63497"/>
                    <a:pt x="15119" y="63497"/>
                  </a:cubicBezTo>
                  <a:cubicBezTo>
                    <a:pt x="15192" y="63497"/>
                    <a:pt x="15264" y="63447"/>
                    <a:pt x="15264" y="63355"/>
                  </a:cubicBezTo>
                  <a:lnTo>
                    <a:pt x="15264" y="63307"/>
                  </a:lnTo>
                  <a:cubicBezTo>
                    <a:pt x="16765" y="63545"/>
                    <a:pt x="18146" y="63878"/>
                    <a:pt x="19694" y="63878"/>
                  </a:cubicBezTo>
                  <a:cubicBezTo>
                    <a:pt x="20281" y="63878"/>
                    <a:pt x="20868" y="63880"/>
                    <a:pt x="21456" y="63880"/>
                  </a:cubicBezTo>
                  <a:cubicBezTo>
                    <a:pt x="23071" y="63880"/>
                    <a:pt x="24686" y="63867"/>
                    <a:pt x="26302" y="63771"/>
                  </a:cubicBezTo>
                  <a:cubicBezTo>
                    <a:pt x="26377" y="63767"/>
                    <a:pt x="26460" y="63765"/>
                    <a:pt x="26547" y="63765"/>
                  </a:cubicBezTo>
                  <a:cubicBezTo>
                    <a:pt x="27096" y="63765"/>
                    <a:pt x="27857" y="63840"/>
                    <a:pt x="28579" y="63840"/>
                  </a:cubicBezTo>
                  <a:cubicBezTo>
                    <a:pt x="29284" y="63840"/>
                    <a:pt x="29953" y="63768"/>
                    <a:pt x="30350" y="63486"/>
                  </a:cubicBezTo>
                  <a:cubicBezTo>
                    <a:pt x="30802" y="63176"/>
                    <a:pt x="30814" y="62593"/>
                    <a:pt x="30766" y="62033"/>
                  </a:cubicBezTo>
                  <a:cubicBezTo>
                    <a:pt x="30874" y="61997"/>
                    <a:pt x="30945" y="61926"/>
                    <a:pt x="30945" y="61783"/>
                  </a:cubicBezTo>
                  <a:cubicBezTo>
                    <a:pt x="30885" y="59116"/>
                    <a:pt x="31397" y="56485"/>
                    <a:pt x="31528" y="53830"/>
                  </a:cubicBezTo>
                  <a:cubicBezTo>
                    <a:pt x="31576" y="51044"/>
                    <a:pt x="31588" y="48281"/>
                    <a:pt x="31576" y="45507"/>
                  </a:cubicBezTo>
                  <a:cubicBezTo>
                    <a:pt x="31576" y="45387"/>
                    <a:pt x="31481" y="45323"/>
                    <a:pt x="31383" y="45323"/>
                  </a:cubicBezTo>
                  <a:cubicBezTo>
                    <a:pt x="31327" y="45323"/>
                    <a:pt x="31270" y="45344"/>
                    <a:pt x="31231" y="45388"/>
                  </a:cubicBezTo>
                  <a:cubicBezTo>
                    <a:pt x="30933" y="45436"/>
                    <a:pt x="30647" y="45471"/>
                    <a:pt x="30350" y="45495"/>
                  </a:cubicBezTo>
                  <a:cubicBezTo>
                    <a:pt x="29695" y="45507"/>
                    <a:pt x="28861" y="45591"/>
                    <a:pt x="27909" y="45686"/>
                  </a:cubicBezTo>
                  <a:cubicBezTo>
                    <a:pt x="26337" y="45793"/>
                    <a:pt x="24742" y="45852"/>
                    <a:pt x="23182" y="46031"/>
                  </a:cubicBezTo>
                  <a:cubicBezTo>
                    <a:pt x="22801" y="41983"/>
                    <a:pt x="21872" y="38209"/>
                    <a:pt x="20658" y="34411"/>
                  </a:cubicBezTo>
                  <a:lnTo>
                    <a:pt x="20658" y="34411"/>
                  </a:lnTo>
                  <a:cubicBezTo>
                    <a:pt x="21292" y="34859"/>
                    <a:pt x="22061" y="35064"/>
                    <a:pt x="22842" y="35064"/>
                  </a:cubicBezTo>
                  <a:cubicBezTo>
                    <a:pt x="23970" y="35064"/>
                    <a:pt x="25124" y="34637"/>
                    <a:pt x="25932" y="33899"/>
                  </a:cubicBezTo>
                  <a:cubicBezTo>
                    <a:pt x="27587" y="32398"/>
                    <a:pt x="27504" y="29815"/>
                    <a:pt x="27016" y="27803"/>
                  </a:cubicBezTo>
                  <a:cubicBezTo>
                    <a:pt x="27052" y="27803"/>
                    <a:pt x="27075" y="27803"/>
                    <a:pt x="27111" y="27791"/>
                  </a:cubicBezTo>
                  <a:cubicBezTo>
                    <a:pt x="27206" y="27767"/>
                    <a:pt x="27242" y="27636"/>
                    <a:pt x="27135" y="27588"/>
                  </a:cubicBezTo>
                  <a:cubicBezTo>
                    <a:pt x="27075" y="27576"/>
                    <a:pt x="27016" y="27553"/>
                    <a:pt x="26956" y="27529"/>
                  </a:cubicBezTo>
                  <a:cubicBezTo>
                    <a:pt x="26942" y="27492"/>
                    <a:pt x="26913" y="27473"/>
                    <a:pt x="26879" y="27473"/>
                  </a:cubicBezTo>
                  <a:cubicBezTo>
                    <a:pt x="26858" y="27473"/>
                    <a:pt x="26836" y="27480"/>
                    <a:pt x="26814" y="27493"/>
                  </a:cubicBezTo>
                  <a:cubicBezTo>
                    <a:pt x="26486" y="27407"/>
                    <a:pt x="26163" y="27367"/>
                    <a:pt x="25847" y="27367"/>
                  </a:cubicBezTo>
                  <a:cubicBezTo>
                    <a:pt x="23014" y="27367"/>
                    <a:pt x="20714" y="30614"/>
                    <a:pt x="20360" y="33399"/>
                  </a:cubicBezTo>
                  <a:lnTo>
                    <a:pt x="20348" y="33410"/>
                  </a:lnTo>
                  <a:cubicBezTo>
                    <a:pt x="20087" y="32613"/>
                    <a:pt x="19813" y="31815"/>
                    <a:pt x="19551" y="31017"/>
                  </a:cubicBezTo>
                  <a:cubicBezTo>
                    <a:pt x="18896" y="29124"/>
                    <a:pt x="18158" y="27219"/>
                    <a:pt x="17479" y="25290"/>
                  </a:cubicBezTo>
                  <a:cubicBezTo>
                    <a:pt x="17503" y="25243"/>
                    <a:pt x="17539" y="25195"/>
                    <a:pt x="17586" y="25148"/>
                  </a:cubicBezTo>
                  <a:lnTo>
                    <a:pt x="17586" y="25148"/>
                  </a:lnTo>
                  <a:cubicBezTo>
                    <a:pt x="17503" y="25267"/>
                    <a:pt x="17527" y="25445"/>
                    <a:pt x="17705" y="25481"/>
                  </a:cubicBezTo>
                  <a:cubicBezTo>
                    <a:pt x="17978" y="25531"/>
                    <a:pt x="18250" y="25555"/>
                    <a:pt x="18519" y="25555"/>
                  </a:cubicBezTo>
                  <a:cubicBezTo>
                    <a:pt x="20476" y="25555"/>
                    <a:pt x="22266" y="24276"/>
                    <a:pt x="23135" y="22528"/>
                  </a:cubicBezTo>
                  <a:cubicBezTo>
                    <a:pt x="23718" y="21361"/>
                    <a:pt x="23837" y="20004"/>
                    <a:pt x="23635" y="18718"/>
                  </a:cubicBezTo>
                  <a:cubicBezTo>
                    <a:pt x="23551" y="18147"/>
                    <a:pt x="23277" y="16777"/>
                    <a:pt x="22658" y="16456"/>
                  </a:cubicBezTo>
                  <a:cubicBezTo>
                    <a:pt x="22501" y="16376"/>
                    <a:pt x="22327" y="16341"/>
                    <a:pt x="22143" y="16341"/>
                  </a:cubicBezTo>
                  <a:cubicBezTo>
                    <a:pt x="20946" y="16341"/>
                    <a:pt x="19303" y="17838"/>
                    <a:pt x="18777" y="18540"/>
                  </a:cubicBezTo>
                  <a:cubicBezTo>
                    <a:pt x="17705" y="19945"/>
                    <a:pt x="16943" y="22028"/>
                    <a:pt x="17003" y="23921"/>
                  </a:cubicBezTo>
                  <a:cubicBezTo>
                    <a:pt x="16169" y="21480"/>
                    <a:pt x="15455" y="19004"/>
                    <a:pt x="15086" y="16504"/>
                  </a:cubicBezTo>
                  <a:cubicBezTo>
                    <a:pt x="15455" y="16385"/>
                    <a:pt x="15824" y="16254"/>
                    <a:pt x="16181" y="16099"/>
                  </a:cubicBezTo>
                  <a:cubicBezTo>
                    <a:pt x="16229" y="16087"/>
                    <a:pt x="16241" y="16063"/>
                    <a:pt x="16241" y="16027"/>
                  </a:cubicBezTo>
                  <a:cubicBezTo>
                    <a:pt x="17074" y="15742"/>
                    <a:pt x="17896" y="15432"/>
                    <a:pt x="18634" y="14849"/>
                  </a:cubicBezTo>
                  <a:cubicBezTo>
                    <a:pt x="19848" y="13920"/>
                    <a:pt x="21110" y="12336"/>
                    <a:pt x="21908" y="11003"/>
                  </a:cubicBezTo>
                  <a:cubicBezTo>
                    <a:pt x="22825" y="9467"/>
                    <a:pt x="23873" y="6312"/>
                    <a:pt x="22182" y="5002"/>
                  </a:cubicBezTo>
                  <a:cubicBezTo>
                    <a:pt x="21427" y="4424"/>
                    <a:pt x="20730" y="4173"/>
                    <a:pt x="20093" y="4173"/>
                  </a:cubicBezTo>
                  <a:cubicBezTo>
                    <a:pt x="19574" y="4173"/>
                    <a:pt x="19096" y="4339"/>
                    <a:pt x="18658" y="4633"/>
                  </a:cubicBezTo>
                  <a:cubicBezTo>
                    <a:pt x="18658" y="4585"/>
                    <a:pt x="18658" y="4538"/>
                    <a:pt x="18622" y="4514"/>
                  </a:cubicBezTo>
                  <a:cubicBezTo>
                    <a:pt x="18432" y="4121"/>
                    <a:pt x="18289" y="3954"/>
                    <a:pt x="17824" y="3812"/>
                  </a:cubicBezTo>
                  <a:cubicBezTo>
                    <a:pt x="17540" y="3719"/>
                    <a:pt x="17190" y="3678"/>
                    <a:pt x="16849" y="3678"/>
                  </a:cubicBezTo>
                  <a:cubicBezTo>
                    <a:pt x="16576" y="3678"/>
                    <a:pt x="16309" y="3704"/>
                    <a:pt x="16086" y="3752"/>
                  </a:cubicBezTo>
                  <a:cubicBezTo>
                    <a:pt x="15372" y="3919"/>
                    <a:pt x="14502" y="4597"/>
                    <a:pt x="14479" y="5371"/>
                  </a:cubicBezTo>
                  <a:cubicBezTo>
                    <a:pt x="14086" y="5240"/>
                    <a:pt x="13681" y="5145"/>
                    <a:pt x="13288" y="5086"/>
                  </a:cubicBezTo>
                  <a:cubicBezTo>
                    <a:pt x="13359" y="4538"/>
                    <a:pt x="13348" y="4073"/>
                    <a:pt x="13240" y="3478"/>
                  </a:cubicBezTo>
                  <a:cubicBezTo>
                    <a:pt x="13145" y="3026"/>
                    <a:pt x="13145" y="2514"/>
                    <a:pt x="13038" y="2049"/>
                  </a:cubicBezTo>
                  <a:lnTo>
                    <a:pt x="13062" y="2038"/>
                  </a:lnTo>
                  <a:cubicBezTo>
                    <a:pt x="13205" y="1966"/>
                    <a:pt x="13336" y="1847"/>
                    <a:pt x="13359" y="1668"/>
                  </a:cubicBezTo>
                  <a:cubicBezTo>
                    <a:pt x="13359" y="1633"/>
                    <a:pt x="13336" y="1609"/>
                    <a:pt x="13336" y="1561"/>
                  </a:cubicBezTo>
                  <a:lnTo>
                    <a:pt x="13336" y="1478"/>
                  </a:lnTo>
                  <a:lnTo>
                    <a:pt x="13336" y="1442"/>
                  </a:lnTo>
                  <a:lnTo>
                    <a:pt x="13336" y="1383"/>
                  </a:lnTo>
                  <a:lnTo>
                    <a:pt x="13336" y="1359"/>
                  </a:lnTo>
                  <a:cubicBezTo>
                    <a:pt x="13336" y="1192"/>
                    <a:pt x="13276" y="1014"/>
                    <a:pt x="13145" y="906"/>
                  </a:cubicBezTo>
                  <a:cubicBezTo>
                    <a:pt x="13062" y="823"/>
                    <a:pt x="12943" y="775"/>
                    <a:pt x="12824" y="775"/>
                  </a:cubicBezTo>
                  <a:cubicBezTo>
                    <a:pt x="12814" y="775"/>
                    <a:pt x="12805" y="775"/>
                    <a:pt x="12796" y="775"/>
                  </a:cubicBezTo>
                  <a:cubicBezTo>
                    <a:pt x="12470" y="775"/>
                    <a:pt x="12121" y="976"/>
                    <a:pt x="12109" y="1335"/>
                  </a:cubicBezTo>
                  <a:cubicBezTo>
                    <a:pt x="12109" y="1371"/>
                    <a:pt x="12121" y="1383"/>
                    <a:pt x="12121" y="1418"/>
                  </a:cubicBezTo>
                  <a:cubicBezTo>
                    <a:pt x="12062" y="1633"/>
                    <a:pt x="12133" y="1871"/>
                    <a:pt x="12383" y="2026"/>
                  </a:cubicBezTo>
                  <a:cubicBezTo>
                    <a:pt x="12478" y="2073"/>
                    <a:pt x="12562" y="2097"/>
                    <a:pt x="12657" y="2109"/>
                  </a:cubicBezTo>
                  <a:cubicBezTo>
                    <a:pt x="12740" y="3085"/>
                    <a:pt x="12764" y="4062"/>
                    <a:pt x="12895" y="5026"/>
                  </a:cubicBezTo>
                  <a:cubicBezTo>
                    <a:pt x="12743" y="5016"/>
                    <a:pt x="12590" y="5011"/>
                    <a:pt x="12436" y="5011"/>
                  </a:cubicBezTo>
                  <a:cubicBezTo>
                    <a:pt x="12034" y="5011"/>
                    <a:pt x="11631" y="5047"/>
                    <a:pt x="11252" y="5133"/>
                  </a:cubicBezTo>
                  <a:cubicBezTo>
                    <a:pt x="11121" y="4359"/>
                    <a:pt x="10704" y="3597"/>
                    <a:pt x="10276" y="2978"/>
                  </a:cubicBezTo>
                  <a:cubicBezTo>
                    <a:pt x="9847" y="2371"/>
                    <a:pt x="9490" y="1692"/>
                    <a:pt x="9073" y="1061"/>
                  </a:cubicBezTo>
                  <a:cubicBezTo>
                    <a:pt x="9085" y="1026"/>
                    <a:pt x="9109" y="1014"/>
                    <a:pt x="9109" y="978"/>
                  </a:cubicBezTo>
                  <a:cubicBezTo>
                    <a:pt x="9204" y="787"/>
                    <a:pt x="9157" y="609"/>
                    <a:pt x="9049" y="490"/>
                  </a:cubicBezTo>
                  <a:cubicBezTo>
                    <a:pt x="9038" y="418"/>
                    <a:pt x="8990" y="359"/>
                    <a:pt x="8966" y="299"/>
                  </a:cubicBezTo>
                  <a:cubicBezTo>
                    <a:pt x="8954" y="264"/>
                    <a:pt x="8918" y="228"/>
                    <a:pt x="8895" y="204"/>
                  </a:cubicBezTo>
                  <a:cubicBezTo>
                    <a:pt x="8847" y="133"/>
                    <a:pt x="8776" y="73"/>
                    <a:pt x="8680" y="25"/>
                  </a:cubicBezTo>
                  <a:cubicBezTo>
                    <a:pt x="8633" y="8"/>
                    <a:pt x="8588" y="0"/>
                    <a:pt x="85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105" name="Google Shape;6105;p48"/>
          <p:cNvSpPr txBox="1"/>
          <p:nvPr/>
        </p:nvSpPr>
        <p:spPr>
          <a:xfrm>
            <a:off x="658688" y="1898025"/>
            <a:ext cx="1428900" cy="310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Mercury</a:t>
            </a:r>
            <a:endParaRPr sz="1800">
              <a:solidFill>
                <a:schemeClr val="dk1"/>
              </a:solidFill>
              <a:latin typeface="Open Sans"/>
              <a:ea typeface="Open Sans"/>
              <a:cs typeface="Open Sans"/>
              <a:sym typeface="Open Sans"/>
            </a:endParaRPr>
          </a:p>
        </p:txBody>
      </p:sp>
      <p:sp>
        <p:nvSpPr>
          <p:cNvPr id="6106" name="Google Shape;6106;p48"/>
          <p:cNvSpPr txBox="1"/>
          <p:nvPr/>
        </p:nvSpPr>
        <p:spPr>
          <a:xfrm>
            <a:off x="2259950" y="1898025"/>
            <a:ext cx="1428900" cy="310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Jupiter</a:t>
            </a:r>
            <a:endParaRPr sz="1800">
              <a:solidFill>
                <a:schemeClr val="dk1"/>
              </a:solidFill>
              <a:latin typeface="Open Sans"/>
              <a:ea typeface="Open Sans"/>
              <a:cs typeface="Open Sans"/>
              <a:sym typeface="Open Sans"/>
            </a:endParaRPr>
          </a:p>
        </p:txBody>
      </p:sp>
      <p:sp>
        <p:nvSpPr>
          <p:cNvPr id="6107" name="Google Shape;6107;p48"/>
          <p:cNvSpPr txBox="1"/>
          <p:nvPr/>
        </p:nvSpPr>
        <p:spPr>
          <a:xfrm>
            <a:off x="3857550" y="2413025"/>
            <a:ext cx="1428900" cy="310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Venus</a:t>
            </a:r>
            <a:endParaRPr sz="1800">
              <a:solidFill>
                <a:schemeClr val="dk1"/>
              </a:solidFill>
              <a:latin typeface="Open Sans"/>
              <a:ea typeface="Open Sans"/>
              <a:cs typeface="Open Sans"/>
              <a:sym typeface="Open Sans"/>
            </a:endParaRPr>
          </a:p>
        </p:txBody>
      </p:sp>
      <p:sp>
        <p:nvSpPr>
          <p:cNvPr id="6108" name="Google Shape;6108;p48"/>
          <p:cNvSpPr txBox="1"/>
          <p:nvPr/>
        </p:nvSpPr>
        <p:spPr>
          <a:xfrm>
            <a:off x="5449225" y="1898025"/>
            <a:ext cx="1428900" cy="310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Mars</a:t>
            </a:r>
            <a:endParaRPr sz="1800">
              <a:solidFill>
                <a:schemeClr val="dk1"/>
              </a:solidFill>
              <a:latin typeface="Open Sans"/>
              <a:ea typeface="Open Sans"/>
              <a:cs typeface="Open Sans"/>
              <a:sym typeface="Open Sans"/>
            </a:endParaRPr>
          </a:p>
        </p:txBody>
      </p:sp>
      <p:sp>
        <p:nvSpPr>
          <p:cNvPr id="6109" name="Google Shape;6109;p48"/>
          <p:cNvSpPr txBox="1"/>
          <p:nvPr/>
        </p:nvSpPr>
        <p:spPr>
          <a:xfrm>
            <a:off x="7052750" y="2928025"/>
            <a:ext cx="1428900" cy="310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Saturn</a:t>
            </a:r>
            <a:endParaRPr sz="1800">
              <a:solidFill>
                <a:schemeClr val="dk1"/>
              </a:solidFill>
              <a:latin typeface="Open Sans"/>
              <a:ea typeface="Open Sans"/>
              <a:cs typeface="Open Sans"/>
              <a:sym typeface="Open Sans"/>
            </a:endParaRPr>
          </a:p>
        </p:txBody>
      </p:sp>
      <p:sp>
        <p:nvSpPr>
          <p:cNvPr id="6110" name="Google Shape;6110;p48"/>
          <p:cNvSpPr txBox="1"/>
          <p:nvPr/>
        </p:nvSpPr>
        <p:spPr>
          <a:xfrm>
            <a:off x="5461063" y="2413025"/>
            <a:ext cx="1428900" cy="310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Saturn</a:t>
            </a:r>
            <a:endParaRPr sz="1800">
              <a:solidFill>
                <a:schemeClr val="dk1"/>
              </a:solidFill>
              <a:latin typeface="Open Sans"/>
              <a:ea typeface="Open Sans"/>
              <a:cs typeface="Open Sans"/>
              <a:sym typeface="Open Sans"/>
            </a:endParaRPr>
          </a:p>
        </p:txBody>
      </p:sp>
      <p:sp>
        <p:nvSpPr>
          <p:cNvPr id="6111" name="Google Shape;6111;p48"/>
          <p:cNvSpPr txBox="1"/>
          <p:nvPr/>
        </p:nvSpPr>
        <p:spPr>
          <a:xfrm>
            <a:off x="3857550" y="1898025"/>
            <a:ext cx="1428900" cy="310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Mercury</a:t>
            </a:r>
            <a:endParaRPr sz="1800">
              <a:solidFill>
                <a:schemeClr val="dk1"/>
              </a:solidFill>
              <a:latin typeface="Open Sans"/>
              <a:ea typeface="Open Sans"/>
              <a:cs typeface="Open Sans"/>
              <a:sym typeface="Open Sans"/>
            </a:endParaRPr>
          </a:p>
        </p:txBody>
      </p:sp>
      <p:sp>
        <p:nvSpPr>
          <p:cNvPr id="6112" name="Google Shape;6112;p48"/>
          <p:cNvSpPr txBox="1"/>
          <p:nvPr/>
        </p:nvSpPr>
        <p:spPr>
          <a:xfrm>
            <a:off x="2259950" y="2413025"/>
            <a:ext cx="1428900" cy="310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Mercury</a:t>
            </a:r>
            <a:endParaRPr sz="1800">
              <a:solidFill>
                <a:schemeClr val="dk1"/>
              </a:solidFill>
              <a:latin typeface="Open Sans"/>
              <a:ea typeface="Open Sans"/>
              <a:cs typeface="Open Sans"/>
              <a:sym typeface="Open Sans"/>
            </a:endParaRPr>
          </a:p>
        </p:txBody>
      </p:sp>
      <p:sp>
        <p:nvSpPr>
          <p:cNvPr id="6113" name="Google Shape;6113;p48"/>
          <p:cNvSpPr txBox="1"/>
          <p:nvPr/>
        </p:nvSpPr>
        <p:spPr>
          <a:xfrm>
            <a:off x="7052750" y="1898025"/>
            <a:ext cx="1428900" cy="310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Jupiter</a:t>
            </a:r>
            <a:endParaRPr sz="1800">
              <a:solidFill>
                <a:schemeClr val="dk1"/>
              </a:solidFill>
              <a:latin typeface="Open Sans"/>
              <a:ea typeface="Open Sans"/>
              <a:cs typeface="Open Sans"/>
              <a:sym typeface="Open Sans"/>
            </a:endParaRPr>
          </a:p>
        </p:txBody>
      </p:sp>
      <p:sp>
        <p:nvSpPr>
          <p:cNvPr id="6114" name="Google Shape;6114;p48"/>
          <p:cNvSpPr txBox="1"/>
          <p:nvPr/>
        </p:nvSpPr>
        <p:spPr>
          <a:xfrm>
            <a:off x="658688" y="2928025"/>
            <a:ext cx="1428900" cy="310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Mars</a:t>
            </a:r>
            <a:endParaRPr sz="1800">
              <a:solidFill>
                <a:schemeClr val="dk1"/>
              </a:solidFill>
              <a:latin typeface="Open Sans"/>
              <a:ea typeface="Open Sans"/>
              <a:cs typeface="Open Sans"/>
              <a:sym typeface="Open Sans"/>
            </a:endParaRPr>
          </a:p>
        </p:txBody>
      </p:sp>
      <p:sp>
        <p:nvSpPr>
          <p:cNvPr id="6115" name="Google Shape;6115;p48"/>
          <p:cNvSpPr txBox="1"/>
          <p:nvPr/>
        </p:nvSpPr>
        <p:spPr>
          <a:xfrm>
            <a:off x="5449225" y="2928025"/>
            <a:ext cx="1428900" cy="310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Venus</a:t>
            </a:r>
            <a:endParaRPr sz="1800">
              <a:solidFill>
                <a:schemeClr val="dk1"/>
              </a:solidFill>
              <a:latin typeface="Open Sans"/>
              <a:ea typeface="Open Sans"/>
              <a:cs typeface="Open Sans"/>
              <a:sym typeface="Open Sans"/>
            </a:endParaRPr>
          </a:p>
        </p:txBody>
      </p:sp>
      <p:sp>
        <p:nvSpPr>
          <p:cNvPr id="6116" name="Google Shape;6116;p48"/>
          <p:cNvSpPr txBox="1"/>
          <p:nvPr/>
        </p:nvSpPr>
        <p:spPr>
          <a:xfrm>
            <a:off x="646250" y="2413025"/>
            <a:ext cx="1428900" cy="310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Saturn</a:t>
            </a:r>
            <a:endParaRPr sz="1800">
              <a:solidFill>
                <a:schemeClr val="dk1"/>
              </a:solidFill>
              <a:latin typeface="Open Sans"/>
              <a:ea typeface="Open Sans"/>
              <a:cs typeface="Open Sans"/>
              <a:sym typeface="Open Sans"/>
            </a:endParaRPr>
          </a:p>
        </p:txBody>
      </p:sp>
      <p:sp>
        <p:nvSpPr>
          <p:cNvPr id="6117" name="Google Shape;6117;p48"/>
          <p:cNvSpPr txBox="1"/>
          <p:nvPr/>
        </p:nvSpPr>
        <p:spPr>
          <a:xfrm>
            <a:off x="3857550" y="2928025"/>
            <a:ext cx="1428900" cy="310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Mars</a:t>
            </a:r>
            <a:endParaRPr sz="1800">
              <a:solidFill>
                <a:schemeClr val="dk1"/>
              </a:solidFill>
              <a:latin typeface="Open Sans"/>
              <a:ea typeface="Open Sans"/>
              <a:cs typeface="Open Sans"/>
              <a:sym typeface="Open Sans"/>
            </a:endParaRPr>
          </a:p>
        </p:txBody>
      </p:sp>
      <p:sp>
        <p:nvSpPr>
          <p:cNvPr id="6118" name="Google Shape;6118;p48"/>
          <p:cNvSpPr txBox="1"/>
          <p:nvPr/>
        </p:nvSpPr>
        <p:spPr>
          <a:xfrm>
            <a:off x="7052750" y="2413025"/>
            <a:ext cx="1428900" cy="310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Venus</a:t>
            </a:r>
            <a:endParaRPr sz="1800">
              <a:solidFill>
                <a:schemeClr val="dk1"/>
              </a:solidFill>
              <a:latin typeface="Open Sans"/>
              <a:ea typeface="Open Sans"/>
              <a:cs typeface="Open Sans"/>
              <a:sym typeface="Open Sans"/>
            </a:endParaRPr>
          </a:p>
        </p:txBody>
      </p:sp>
      <p:sp>
        <p:nvSpPr>
          <p:cNvPr id="6119" name="Google Shape;6119;p48"/>
          <p:cNvSpPr txBox="1"/>
          <p:nvPr/>
        </p:nvSpPr>
        <p:spPr>
          <a:xfrm>
            <a:off x="2258125" y="2928025"/>
            <a:ext cx="1428900" cy="310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Saturn</a:t>
            </a:r>
            <a:endParaRPr sz="1800">
              <a:solidFill>
                <a:schemeClr val="dk1"/>
              </a:solidFill>
              <a:latin typeface="Open Sans"/>
              <a:ea typeface="Open Sans"/>
              <a:cs typeface="Open Sans"/>
              <a:sym typeface="Open Sans"/>
            </a:endParaRPr>
          </a:p>
        </p:txBody>
      </p:sp>
      <p:sp>
        <p:nvSpPr>
          <p:cNvPr id="6120" name="Google Shape;6120;p48"/>
          <p:cNvSpPr txBox="1"/>
          <p:nvPr/>
        </p:nvSpPr>
        <p:spPr>
          <a:xfrm>
            <a:off x="7052750" y="3443025"/>
            <a:ext cx="1428900" cy="310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Mars</a:t>
            </a:r>
            <a:endParaRPr sz="1800">
              <a:solidFill>
                <a:schemeClr val="dk1"/>
              </a:solidFill>
              <a:latin typeface="Open Sans"/>
              <a:ea typeface="Open Sans"/>
              <a:cs typeface="Open Sans"/>
              <a:sym typeface="Open Sans"/>
            </a:endParaRPr>
          </a:p>
        </p:txBody>
      </p:sp>
      <p:sp>
        <p:nvSpPr>
          <p:cNvPr id="6121" name="Google Shape;6121;p48"/>
          <p:cNvSpPr txBox="1"/>
          <p:nvPr/>
        </p:nvSpPr>
        <p:spPr>
          <a:xfrm>
            <a:off x="658688" y="3443025"/>
            <a:ext cx="1428900" cy="310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Venus</a:t>
            </a:r>
            <a:endParaRPr sz="1800">
              <a:solidFill>
                <a:schemeClr val="dk1"/>
              </a:solidFill>
              <a:latin typeface="Open Sans"/>
              <a:ea typeface="Open Sans"/>
              <a:cs typeface="Open Sans"/>
              <a:sym typeface="Open Sans"/>
            </a:endParaRPr>
          </a:p>
        </p:txBody>
      </p:sp>
      <p:sp>
        <p:nvSpPr>
          <p:cNvPr id="6122" name="Google Shape;6122;p48"/>
          <p:cNvSpPr txBox="1"/>
          <p:nvPr/>
        </p:nvSpPr>
        <p:spPr>
          <a:xfrm>
            <a:off x="5449225" y="3443025"/>
            <a:ext cx="1428900" cy="310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Mercury</a:t>
            </a:r>
            <a:endParaRPr sz="1800">
              <a:solidFill>
                <a:schemeClr val="dk1"/>
              </a:solidFill>
              <a:latin typeface="Open Sans"/>
              <a:ea typeface="Open Sans"/>
              <a:cs typeface="Open Sans"/>
              <a:sym typeface="Open Sans"/>
            </a:endParaRPr>
          </a:p>
        </p:txBody>
      </p:sp>
      <p:sp>
        <p:nvSpPr>
          <p:cNvPr id="6123" name="Google Shape;6123;p48"/>
          <p:cNvSpPr txBox="1"/>
          <p:nvPr/>
        </p:nvSpPr>
        <p:spPr>
          <a:xfrm>
            <a:off x="3857550" y="3443025"/>
            <a:ext cx="1428900" cy="310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Jupiter</a:t>
            </a:r>
            <a:endParaRPr sz="1800">
              <a:solidFill>
                <a:schemeClr val="dk1"/>
              </a:solidFill>
              <a:latin typeface="Open Sans"/>
              <a:ea typeface="Open Sans"/>
              <a:cs typeface="Open Sans"/>
              <a:sym typeface="Open Sans"/>
            </a:endParaRPr>
          </a:p>
        </p:txBody>
      </p:sp>
      <p:sp>
        <p:nvSpPr>
          <p:cNvPr id="6124" name="Google Shape;6124;p48"/>
          <p:cNvSpPr txBox="1"/>
          <p:nvPr/>
        </p:nvSpPr>
        <p:spPr>
          <a:xfrm>
            <a:off x="2258125" y="3443025"/>
            <a:ext cx="1428900" cy="310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Mars</a:t>
            </a:r>
            <a:endParaRPr sz="1800">
              <a:solidFill>
                <a:schemeClr val="dk1"/>
              </a:solidFill>
              <a:latin typeface="Open Sans"/>
              <a:ea typeface="Open Sans"/>
              <a:cs typeface="Open Sans"/>
              <a:sym typeface="Open Sans"/>
            </a:endParaRPr>
          </a:p>
        </p:txBody>
      </p:sp>
      <p:grpSp>
        <p:nvGrpSpPr>
          <p:cNvPr id="6125" name="Google Shape;6125;p48"/>
          <p:cNvGrpSpPr/>
          <p:nvPr/>
        </p:nvGrpSpPr>
        <p:grpSpPr>
          <a:xfrm flipH="1">
            <a:off x="8229600" y="3703320"/>
            <a:ext cx="1119609" cy="1008369"/>
            <a:chOff x="2761788" y="4346425"/>
            <a:chExt cx="626600" cy="564375"/>
          </a:xfrm>
        </p:grpSpPr>
        <p:sp>
          <p:nvSpPr>
            <p:cNvPr id="6126" name="Google Shape;6126;p48"/>
            <p:cNvSpPr/>
            <p:nvPr/>
          </p:nvSpPr>
          <p:spPr>
            <a:xfrm>
              <a:off x="2761788" y="4346425"/>
              <a:ext cx="626600" cy="564375"/>
            </a:xfrm>
            <a:custGeom>
              <a:avLst/>
              <a:gdLst/>
              <a:ahLst/>
              <a:cxnLst/>
              <a:rect l="l" t="t" r="r" b="b"/>
              <a:pathLst>
                <a:path w="25064" h="22575" extrusionOk="0">
                  <a:moveTo>
                    <a:pt x="15610" y="3286"/>
                  </a:moveTo>
                  <a:cubicBezTo>
                    <a:pt x="15574" y="3096"/>
                    <a:pt x="15562" y="2965"/>
                    <a:pt x="15526" y="2834"/>
                  </a:cubicBezTo>
                  <a:cubicBezTo>
                    <a:pt x="15491" y="2691"/>
                    <a:pt x="15491" y="2536"/>
                    <a:pt x="15550" y="2393"/>
                  </a:cubicBezTo>
                  <a:cubicBezTo>
                    <a:pt x="15848" y="1512"/>
                    <a:pt x="16372" y="846"/>
                    <a:pt x="17229" y="453"/>
                  </a:cubicBezTo>
                  <a:cubicBezTo>
                    <a:pt x="17622" y="250"/>
                    <a:pt x="18051" y="107"/>
                    <a:pt x="18503" y="36"/>
                  </a:cubicBezTo>
                  <a:cubicBezTo>
                    <a:pt x="18777" y="0"/>
                    <a:pt x="19063" y="12"/>
                    <a:pt x="19336" y="84"/>
                  </a:cubicBezTo>
                  <a:cubicBezTo>
                    <a:pt x="19706" y="179"/>
                    <a:pt x="20051" y="310"/>
                    <a:pt x="20384" y="488"/>
                  </a:cubicBezTo>
                  <a:lnTo>
                    <a:pt x="20420" y="512"/>
                  </a:lnTo>
                  <a:cubicBezTo>
                    <a:pt x="21241" y="869"/>
                    <a:pt x="22039" y="1298"/>
                    <a:pt x="22789" y="1786"/>
                  </a:cubicBezTo>
                  <a:cubicBezTo>
                    <a:pt x="23158" y="1989"/>
                    <a:pt x="23492" y="2239"/>
                    <a:pt x="23777" y="2548"/>
                  </a:cubicBezTo>
                  <a:cubicBezTo>
                    <a:pt x="23813" y="2596"/>
                    <a:pt x="23849" y="2655"/>
                    <a:pt x="23897" y="2667"/>
                  </a:cubicBezTo>
                  <a:cubicBezTo>
                    <a:pt x="24242" y="2786"/>
                    <a:pt x="24397" y="3096"/>
                    <a:pt x="24623" y="3322"/>
                  </a:cubicBezTo>
                  <a:cubicBezTo>
                    <a:pt x="24730" y="3441"/>
                    <a:pt x="24825" y="3572"/>
                    <a:pt x="24897" y="3727"/>
                  </a:cubicBezTo>
                  <a:cubicBezTo>
                    <a:pt x="25063" y="4072"/>
                    <a:pt x="24944" y="4334"/>
                    <a:pt x="24599" y="4489"/>
                  </a:cubicBezTo>
                  <a:cubicBezTo>
                    <a:pt x="24539" y="4513"/>
                    <a:pt x="24468" y="4525"/>
                    <a:pt x="24397" y="4548"/>
                  </a:cubicBezTo>
                  <a:cubicBezTo>
                    <a:pt x="24444" y="4632"/>
                    <a:pt x="24480" y="4703"/>
                    <a:pt x="24528" y="4775"/>
                  </a:cubicBezTo>
                  <a:cubicBezTo>
                    <a:pt x="24647" y="4953"/>
                    <a:pt x="24718" y="5156"/>
                    <a:pt x="24754" y="5358"/>
                  </a:cubicBezTo>
                  <a:cubicBezTo>
                    <a:pt x="24790" y="5513"/>
                    <a:pt x="24718" y="5668"/>
                    <a:pt x="24587" y="5751"/>
                  </a:cubicBezTo>
                  <a:cubicBezTo>
                    <a:pt x="24456" y="5822"/>
                    <a:pt x="24325" y="5882"/>
                    <a:pt x="24170" y="5918"/>
                  </a:cubicBezTo>
                  <a:cubicBezTo>
                    <a:pt x="23944" y="5977"/>
                    <a:pt x="23706" y="6001"/>
                    <a:pt x="23444" y="6049"/>
                  </a:cubicBezTo>
                  <a:cubicBezTo>
                    <a:pt x="23480" y="6132"/>
                    <a:pt x="23504" y="6191"/>
                    <a:pt x="23527" y="6239"/>
                  </a:cubicBezTo>
                  <a:cubicBezTo>
                    <a:pt x="23611" y="6394"/>
                    <a:pt x="23718" y="6549"/>
                    <a:pt x="23789" y="6703"/>
                  </a:cubicBezTo>
                  <a:cubicBezTo>
                    <a:pt x="23968" y="7084"/>
                    <a:pt x="23992" y="7489"/>
                    <a:pt x="23730" y="7811"/>
                  </a:cubicBezTo>
                  <a:cubicBezTo>
                    <a:pt x="23420" y="8180"/>
                    <a:pt x="23075" y="8561"/>
                    <a:pt x="22551" y="8632"/>
                  </a:cubicBezTo>
                  <a:lnTo>
                    <a:pt x="21682" y="8751"/>
                  </a:lnTo>
                  <a:cubicBezTo>
                    <a:pt x="21694" y="8847"/>
                    <a:pt x="21706" y="8942"/>
                    <a:pt x="21742" y="9049"/>
                  </a:cubicBezTo>
                  <a:cubicBezTo>
                    <a:pt x="22051" y="9859"/>
                    <a:pt x="22015" y="10692"/>
                    <a:pt x="21884" y="11525"/>
                  </a:cubicBezTo>
                  <a:cubicBezTo>
                    <a:pt x="21801" y="12073"/>
                    <a:pt x="21611" y="12621"/>
                    <a:pt x="21182" y="13038"/>
                  </a:cubicBezTo>
                  <a:cubicBezTo>
                    <a:pt x="21003" y="13216"/>
                    <a:pt x="20849" y="13430"/>
                    <a:pt x="20670" y="13609"/>
                  </a:cubicBezTo>
                  <a:cubicBezTo>
                    <a:pt x="20491" y="13788"/>
                    <a:pt x="20313" y="13966"/>
                    <a:pt x="20110" y="14121"/>
                  </a:cubicBezTo>
                  <a:cubicBezTo>
                    <a:pt x="19896" y="14300"/>
                    <a:pt x="19694" y="14490"/>
                    <a:pt x="19503" y="14704"/>
                  </a:cubicBezTo>
                  <a:cubicBezTo>
                    <a:pt x="19539" y="14788"/>
                    <a:pt x="19598" y="14776"/>
                    <a:pt x="19658" y="14764"/>
                  </a:cubicBezTo>
                  <a:cubicBezTo>
                    <a:pt x="20098" y="14693"/>
                    <a:pt x="20539" y="14597"/>
                    <a:pt x="20968" y="14466"/>
                  </a:cubicBezTo>
                  <a:cubicBezTo>
                    <a:pt x="21361" y="14371"/>
                    <a:pt x="21753" y="14288"/>
                    <a:pt x="22158" y="14240"/>
                  </a:cubicBezTo>
                  <a:cubicBezTo>
                    <a:pt x="22242" y="14228"/>
                    <a:pt x="22337" y="14228"/>
                    <a:pt x="22432" y="14240"/>
                  </a:cubicBezTo>
                  <a:cubicBezTo>
                    <a:pt x="22920" y="14252"/>
                    <a:pt x="23099" y="14704"/>
                    <a:pt x="22968" y="15062"/>
                  </a:cubicBezTo>
                  <a:cubicBezTo>
                    <a:pt x="22670" y="15907"/>
                    <a:pt x="22099" y="16621"/>
                    <a:pt x="21325" y="17074"/>
                  </a:cubicBezTo>
                  <a:cubicBezTo>
                    <a:pt x="21206" y="17133"/>
                    <a:pt x="21087" y="17181"/>
                    <a:pt x="20956" y="17229"/>
                  </a:cubicBezTo>
                  <a:cubicBezTo>
                    <a:pt x="20860" y="17264"/>
                    <a:pt x="20753" y="17288"/>
                    <a:pt x="20658" y="17336"/>
                  </a:cubicBezTo>
                  <a:cubicBezTo>
                    <a:pt x="20599" y="17348"/>
                    <a:pt x="20551" y="17383"/>
                    <a:pt x="20515" y="17407"/>
                  </a:cubicBezTo>
                  <a:cubicBezTo>
                    <a:pt x="20456" y="17490"/>
                    <a:pt x="20456" y="17621"/>
                    <a:pt x="20539" y="17705"/>
                  </a:cubicBezTo>
                  <a:cubicBezTo>
                    <a:pt x="20622" y="17848"/>
                    <a:pt x="20729" y="18002"/>
                    <a:pt x="20849" y="18145"/>
                  </a:cubicBezTo>
                  <a:cubicBezTo>
                    <a:pt x="21099" y="18443"/>
                    <a:pt x="21372" y="18753"/>
                    <a:pt x="21658" y="19074"/>
                  </a:cubicBezTo>
                  <a:cubicBezTo>
                    <a:pt x="21825" y="18967"/>
                    <a:pt x="22015" y="18895"/>
                    <a:pt x="22206" y="18860"/>
                  </a:cubicBezTo>
                  <a:cubicBezTo>
                    <a:pt x="22408" y="18836"/>
                    <a:pt x="22599" y="18788"/>
                    <a:pt x="22789" y="18753"/>
                  </a:cubicBezTo>
                  <a:cubicBezTo>
                    <a:pt x="22980" y="18729"/>
                    <a:pt x="23194" y="18681"/>
                    <a:pt x="23408" y="18645"/>
                  </a:cubicBezTo>
                  <a:cubicBezTo>
                    <a:pt x="23777" y="18574"/>
                    <a:pt x="24075" y="18943"/>
                    <a:pt x="23932" y="19288"/>
                  </a:cubicBezTo>
                  <a:cubicBezTo>
                    <a:pt x="23801" y="19646"/>
                    <a:pt x="23599" y="19967"/>
                    <a:pt x="23349" y="20241"/>
                  </a:cubicBezTo>
                  <a:cubicBezTo>
                    <a:pt x="22968" y="20598"/>
                    <a:pt x="22563" y="20931"/>
                    <a:pt x="22170" y="21277"/>
                  </a:cubicBezTo>
                  <a:cubicBezTo>
                    <a:pt x="22087" y="21336"/>
                    <a:pt x="22003" y="21396"/>
                    <a:pt x="21908" y="21431"/>
                  </a:cubicBezTo>
                  <a:cubicBezTo>
                    <a:pt x="21634" y="21562"/>
                    <a:pt x="21361" y="21693"/>
                    <a:pt x="21099" y="21824"/>
                  </a:cubicBezTo>
                  <a:cubicBezTo>
                    <a:pt x="20837" y="21955"/>
                    <a:pt x="20610" y="22098"/>
                    <a:pt x="20301" y="22122"/>
                  </a:cubicBezTo>
                  <a:cubicBezTo>
                    <a:pt x="20206" y="22134"/>
                    <a:pt x="20098" y="22170"/>
                    <a:pt x="20003" y="22229"/>
                  </a:cubicBezTo>
                  <a:cubicBezTo>
                    <a:pt x="19551" y="22408"/>
                    <a:pt x="19063" y="22503"/>
                    <a:pt x="18563" y="22491"/>
                  </a:cubicBezTo>
                  <a:cubicBezTo>
                    <a:pt x="18205" y="22491"/>
                    <a:pt x="17848" y="22503"/>
                    <a:pt x="17503" y="22551"/>
                  </a:cubicBezTo>
                  <a:cubicBezTo>
                    <a:pt x="17122" y="22574"/>
                    <a:pt x="16753" y="22455"/>
                    <a:pt x="16467" y="22229"/>
                  </a:cubicBezTo>
                  <a:cubicBezTo>
                    <a:pt x="15693" y="21658"/>
                    <a:pt x="15265" y="20884"/>
                    <a:pt x="15026" y="20015"/>
                  </a:cubicBezTo>
                  <a:cubicBezTo>
                    <a:pt x="14812" y="19229"/>
                    <a:pt x="14645" y="18407"/>
                    <a:pt x="14776" y="17574"/>
                  </a:cubicBezTo>
                  <a:cubicBezTo>
                    <a:pt x="14776" y="17514"/>
                    <a:pt x="14776" y="17443"/>
                    <a:pt x="14776" y="17383"/>
                  </a:cubicBezTo>
                  <a:lnTo>
                    <a:pt x="13955" y="17431"/>
                  </a:lnTo>
                  <a:cubicBezTo>
                    <a:pt x="13419" y="17455"/>
                    <a:pt x="12883" y="17419"/>
                    <a:pt x="12347" y="17324"/>
                  </a:cubicBezTo>
                  <a:cubicBezTo>
                    <a:pt x="11824" y="17229"/>
                    <a:pt x="11300" y="17098"/>
                    <a:pt x="10776" y="16967"/>
                  </a:cubicBezTo>
                  <a:cubicBezTo>
                    <a:pt x="10085" y="16752"/>
                    <a:pt x="9430" y="16443"/>
                    <a:pt x="8847" y="16026"/>
                  </a:cubicBezTo>
                  <a:cubicBezTo>
                    <a:pt x="8645" y="15859"/>
                    <a:pt x="8430" y="15728"/>
                    <a:pt x="8204" y="15621"/>
                  </a:cubicBezTo>
                  <a:cubicBezTo>
                    <a:pt x="8109" y="15597"/>
                    <a:pt x="8049" y="15490"/>
                    <a:pt x="7978" y="15419"/>
                  </a:cubicBezTo>
                  <a:cubicBezTo>
                    <a:pt x="7573" y="14966"/>
                    <a:pt x="7240" y="14478"/>
                    <a:pt x="6978" y="13942"/>
                  </a:cubicBezTo>
                  <a:cubicBezTo>
                    <a:pt x="6930" y="13871"/>
                    <a:pt x="6894" y="13800"/>
                    <a:pt x="6835" y="13740"/>
                  </a:cubicBezTo>
                  <a:cubicBezTo>
                    <a:pt x="6537" y="14204"/>
                    <a:pt x="6228" y="14621"/>
                    <a:pt x="6061" y="15121"/>
                  </a:cubicBezTo>
                  <a:cubicBezTo>
                    <a:pt x="5966" y="15407"/>
                    <a:pt x="5775" y="15645"/>
                    <a:pt x="5513" y="15812"/>
                  </a:cubicBezTo>
                  <a:cubicBezTo>
                    <a:pt x="5466" y="15836"/>
                    <a:pt x="5418" y="15871"/>
                    <a:pt x="5370" y="15907"/>
                  </a:cubicBezTo>
                  <a:cubicBezTo>
                    <a:pt x="5156" y="16145"/>
                    <a:pt x="4870" y="16205"/>
                    <a:pt x="4561" y="16252"/>
                  </a:cubicBezTo>
                  <a:cubicBezTo>
                    <a:pt x="4239" y="16336"/>
                    <a:pt x="3906" y="16217"/>
                    <a:pt x="3692" y="15955"/>
                  </a:cubicBezTo>
                  <a:cubicBezTo>
                    <a:pt x="3525" y="15728"/>
                    <a:pt x="3370" y="15490"/>
                    <a:pt x="3239" y="15240"/>
                  </a:cubicBezTo>
                  <a:cubicBezTo>
                    <a:pt x="3168" y="15109"/>
                    <a:pt x="3096" y="14978"/>
                    <a:pt x="3013" y="14835"/>
                  </a:cubicBezTo>
                  <a:cubicBezTo>
                    <a:pt x="2918" y="14931"/>
                    <a:pt x="2834" y="15014"/>
                    <a:pt x="2763" y="15109"/>
                  </a:cubicBezTo>
                  <a:cubicBezTo>
                    <a:pt x="2549" y="15359"/>
                    <a:pt x="2287" y="15359"/>
                    <a:pt x="1989" y="15276"/>
                  </a:cubicBezTo>
                  <a:cubicBezTo>
                    <a:pt x="1894" y="15252"/>
                    <a:pt x="1822" y="15193"/>
                    <a:pt x="1775" y="15121"/>
                  </a:cubicBezTo>
                  <a:cubicBezTo>
                    <a:pt x="1572" y="14859"/>
                    <a:pt x="1441" y="14550"/>
                    <a:pt x="1382" y="14228"/>
                  </a:cubicBezTo>
                  <a:cubicBezTo>
                    <a:pt x="1334" y="13871"/>
                    <a:pt x="1239" y="13526"/>
                    <a:pt x="1298" y="13157"/>
                  </a:cubicBezTo>
                  <a:cubicBezTo>
                    <a:pt x="1298" y="13133"/>
                    <a:pt x="1275" y="13109"/>
                    <a:pt x="1251" y="13049"/>
                  </a:cubicBezTo>
                  <a:lnTo>
                    <a:pt x="1060" y="13240"/>
                  </a:lnTo>
                  <a:cubicBezTo>
                    <a:pt x="929" y="13359"/>
                    <a:pt x="751" y="13430"/>
                    <a:pt x="572" y="13407"/>
                  </a:cubicBezTo>
                  <a:cubicBezTo>
                    <a:pt x="167" y="13383"/>
                    <a:pt x="96" y="13228"/>
                    <a:pt x="48" y="12966"/>
                  </a:cubicBezTo>
                  <a:cubicBezTo>
                    <a:pt x="1" y="12740"/>
                    <a:pt x="1" y="12514"/>
                    <a:pt x="25" y="12299"/>
                  </a:cubicBezTo>
                  <a:cubicBezTo>
                    <a:pt x="108" y="11811"/>
                    <a:pt x="167" y="11323"/>
                    <a:pt x="239" y="10835"/>
                  </a:cubicBezTo>
                  <a:cubicBezTo>
                    <a:pt x="310" y="10394"/>
                    <a:pt x="429" y="9954"/>
                    <a:pt x="572" y="9537"/>
                  </a:cubicBezTo>
                  <a:cubicBezTo>
                    <a:pt x="834" y="8775"/>
                    <a:pt x="1310" y="8120"/>
                    <a:pt x="1965" y="7656"/>
                  </a:cubicBezTo>
                  <a:cubicBezTo>
                    <a:pt x="2334" y="7370"/>
                    <a:pt x="2715" y="7108"/>
                    <a:pt x="3108" y="6858"/>
                  </a:cubicBezTo>
                  <a:cubicBezTo>
                    <a:pt x="3406" y="6692"/>
                    <a:pt x="3739" y="6596"/>
                    <a:pt x="4085" y="6584"/>
                  </a:cubicBezTo>
                  <a:cubicBezTo>
                    <a:pt x="4442" y="6549"/>
                    <a:pt x="4799" y="6549"/>
                    <a:pt x="5168" y="6537"/>
                  </a:cubicBezTo>
                  <a:cubicBezTo>
                    <a:pt x="5704" y="6525"/>
                    <a:pt x="6228" y="6680"/>
                    <a:pt x="6680" y="6977"/>
                  </a:cubicBezTo>
                  <a:cubicBezTo>
                    <a:pt x="6716" y="7001"/>
                    <a:pt x="6752" y="7013"/>
                    <a:pt x="6823" y="7049"/>
                  </a:cubicBezTo>
                  <a:cubicBezTo>
                    <a:pt x="7002" y="6811"/>
                    <a:pt x="7192" y="6584"/>
                    <a:pt x="7359" y="6334"/>
                  </a:cubicBezTo>
                  <a:cubicBezTo>
                    <a:pt x="7621" y="5965"/>
                    <a:pt x="7954" y="5632"/>
                    <a:pt x="8335" y="5358"/>
                  </a:cubicBezTo>
                  <a:cubicBezTo>
                    <a:pt x="8454" y="5263"/>
                    <a:pt x="8573" y="5179"/>
                    <a:pt x="8680" y="5084"/>
                  </a:cubicBezTo>
                  <a:cubicBezTo>
                    <a:pt x="9407" y="4441"/>
                    <a:pt x="10264" y="4072"/>
                    <a:pt x="11157" y="3763"/>
                  </a:cubicBezTo>
                  <a:cubicBezTo>
                    <a:pt x="11764" y="3524"/>
                    <a:pt x="12383" y="3358"/>
                    <a:pt x="13014" y="3251"/>
                  </a:cubicBezTo>
                  <a:cubicBezTo>
                    <a:pt x="13800" y="3132"/>
                    <a:pt x="14598" y="3132"/>
                    <a:pt x="15384" y="3251"/>
                  </a:cubicBezTo>
                  <a:cubicBezTo>
                    <a:pt x="15443" y="3263"/>
                    <a:pt x="15491" y="3274"/>
                    <a:pt x="15610" y="3286"/>
                  </a:cubicBezTo>
                  <a:close/>
                  <a:moveTo>
                    <a:pt x="6918" y="12454"/>
                  </a:moveTo>
                  <a:cubicBezTo>
                    <a:pt x="6918" y="12490"/>
                    <a:pt x="6930" y="12514"/>
                    <a:pt x="6930" y="12549"/>
                  </a:cubicBezTo>
                  <a:cubicBezTo>
                    <a:pt x="7049" y="13121"/>
                    <a:pt x="7180" y="13681"/>
                    <a:pt x="7537" y="14169"/>
                  </a:cubicBezTo>
                  <a:cubicBezTo>
                    <a:pt x="7609" y="14419"/>
                    <a:pt x="7764" y="14621"/>
                    <a:pt x="7990" y="14764"/>
                  </a:cubicBezTo>
                  <a:cubicBezTo>
                    <a:pt x="8061" y="14823"/>
                    <a:pt x="8133" y="14907"/>
                    <a:pt x="8192" y="14990"/>
                  </a:cubicBezTo>
                  <a:cubicBezTo>
                    <a:pt x="8537" y="15431"/>
                    <a:pt x="8966" y="15800"/>
                    <a:pt x="9454" y="16050"/>
                  </a:cubicBezTo>
                  <a:cubicBezTo>
                    <a:pt x="10026" y="16383"/>
                    <a:pt x="10657" y="16574"/>
                    <a:pt x="11264" y="16824"/>
                  </a:cubicBezTo>
                  <a:cubicBezTo>
                    <a:pt x="11562" y="16943"/>
                    <a:pt x="11871" y="17002"/>
                    <a:pt x="12181" y="17014"/>
                  </a:cubicBezTo>
                  <a:cubicBezTo>
                    <a:pt x="12669" y="17038"/>
                    <a:pt x="13157" y="17086"/>
                    <a:pt x="13657" y="17098"/>
                  </a:cubicBezTo>
                  <a:cubicBezTo>
                    <a:pt x="14288" y="17109"/>
                    <a:pt x="14907" y="17038"/>
                    <a:pt x="15479" y="16728"/>
                  </a:cubicBezTo>
                  <a:cubicBezTo>
                    <a:pt x="15943" y="16467"/>
                    <a:pt x="16431" y="16252"/>
                    <a:pt x="16943" y="16062"/>
                  </a:cubicBezTo>
                  <a:cubicBezTo>
                    <a:pt x="17217" y="15978"/>
                    <a:pt x="17467" y="15836"/>
                    <a:pt x="17681" y="15645"/>
                  </a:cubicBezTo>
                  <a:cubicBezTo>
                    <a:pt x="17765" y="15574"/>
                    <a:pt x="17872" y="15502"/>
                    <a:pt x="17979" y="15443"/>
                  </a:cubicBezTo>
                  <a:cubicBezTo>
                    <a:pt x="18170" y="15312"/>
                    <a:pt x="18372" y="15181"/>
                    <a:pt x="18574" y="15050"/>
                  </a:cubicBezTo>
                  <a:cubicBezTo>
                    <a:pt x="18741" y="14931"/>
                    <a:pt x="18908" y="14812"/>
                    <a:pt x="19063" y="14669"/>
                  </a:cubicBezTo>
                  <a:cubicBezTo>
                    <a:pt x="19444" y="14371"/>
                    <a:pt x="19789" y="14038"/>
                    <a:pt x="20098" y="13681"/>
                  </a:cubicBezTo>
                  <a:cubicBezTo>
                    <a:pt x="20360" y="13347"/>
                    <a:pt x="20622" y="13026"/>
                    <a:pt x="20896" y="12716"/>
                  </a:cubicBezTo>
                  <a:cubicBezTo>
                    <a:pt x="21230" y="12323"/>
                    <a:pt x="21444" y="11847"/>
                    <a:pt x="21503" y="11347"/>
                  </a:cubicBezTo>
                  <a:cubicBezTo>
                    <a:pt x="21563" y="10990"/>
                    <a:pt x="21551" y="10633"/>
                    <a:pt x="21575" y="10275"/>
                  </a:cubicBezTo>
                  <a:cubicBezTo>
                    <a:pt x="21587" y="10049"/>
                    <a:pt x="21551" y="9823"/>
                    <a:pt x="21491" y="9609"/>
                  </a:cubicBezTo>
                  <a:cubicBezTo>
                    <a:pt x="21396" y="9275"/>
                    <a:pt x="21325" y="8942"/>
                    <a:pt x="21241" y="8608"/>
                  </a:cubicBezTo>
                  <a:cubicBezTo>
                    <a:pt x="21218" y="8489"/>
                    <a:pt x="21182" y="8382"/>
                    <a:pt x="21134" y="8263"/>
                  </a:cubicBezTo>
                  <a:cubicBezTo>
                    <a:pt x="20801" y="7537"/>
                    <a:pt x="20384" y="6834"/>
                    <a:pt x="19896" y="6191"/>
                  </a:cubicBezTo>
                  <a:cubicBezTo>
                    <a:pt x="19825" y="6096"/>
                    <a:pt x="19741" y="6013"/>
                    <a:pt x="19658" y="5930"/>
                  </a:cubicBezTo>
                  <a:cubicBezTo>
                    <a:pt x="19277" y="5596"/>
                    <a:pt x="18872" y="5275"/>
                    <a:pt x="18503" y="4941"/>
                  </a:cubicBezTo>
                  <a:cubicBezTo>
                    <a:pt x="18182" y="4644"/>
                    <a:pt x="17824" y="4394"/>
                    <a:pt x="17431" y="4215"/>
                  </a:cubicBezTo>
                  <a:cubicBezTo>
                    <a:pt x="16848" y="3941"/>
                    <a:pt x="16241" y="3727"/>
                    <a:pt x="15610" y="3572"/>
                  </a:cubicBezTo>
                  <a:cubicBezTo>
                    <a:pt x="14753" y="3394"/>
                    <a:pt x="13860" y="3382"/>
                    <a:pt x="12990" y="3536"/>
                  </a:cubicBezTo>
                  <a:cubicBezTo>
                    <a:pt x="12240" y="3691"/>
                    <a:pt x="11514" y="3917"/>
                    <a:pt x="10812" y="4215"/>
                  </a:cubicBezTo>
                  <a:cubicBezTo>
                    <a:pt x="9752" y="4656"/>
                    <a:pt x="9764" y="4667"/>
                    <a:pt x="8871" y="5310"/>
                  </a:cubicBezTo>
                  <a:cubicBezTo>
                    <a:pt x="8311" y="5703"/>
                    <a:pt x="7811" y="6180"/>
                    <a:pt x="7406" y="6739"/>
                  </a:cubicBezTo>
                  <a:cubicBezTo>
                    <a:pt x="7216" y="7001"/>
                    <a:pt x="7002" y="7239"/>
                    <a:pt x="6930" y="7573"/>
                  </a:cubicBezTo>
                  <a:cubicBezTo>
                    <a:pt x="6847" y="7918"/>
                    <a:pt x="6704" y="8251"/>
                    <a:pt x="6597" y="8597"/>
                  </a:cubicBezTo>
                  <a:cubicBezTo>
                    <a:pt x="6585" y="8680"/>
                    <a:pt x="6585" y="8775"/>
                    <a:pt x="6585" y="8858"/>
                  </a:cubicBezTo>
                  <a:cubicBezTo>
                    <a:pt x="6573" y="9263"/>
                    <a:pt x="6585" y="9656"/>
                    <a:pt x="6621" y="10061"/>
                  </a:cubicBezTo>
                  <a:cubicBezTo>
                    <a:pt x="6668" y="10871"/>
                    <a:pt x="6847" y="11656"/>
                    <a:pt x="6918" y="12454"/>
                  </a:cubicBezTo>
                  <a:close/>
                  <a:moveTo>
                    <a:pt x="1394" y="12466"/>
                  </a:moveTo>
                  <a:cubicBezTo>
                    <a:pt x="1560" y="12645"/>
                    <a:pt x="1632" y="12883"/>
                    <a:pt x="1608" y="13121"/>
                  </a:cubicBezTo>
                  <a:cubicBezTo>
                    <a:pt x="1632" y="13466"/>
                    <a:pt x="1679" y="13823"/>
                    <a:pt x="1751" y="14181"/>
                  </a:cubicBezTo>
                  <a:cubicBezTo>
                    <a:pt x="1810" y="14407"/>
                    <a:pt x="1906" y="14633"/>
                    <a:pt x="2049" y="14823"/>
                  </a:cubicBezTo>
                  <a:cubicBezTo>
                    <a:pt x="2120" y="14931"/>
                    <a:pt x="2239" y="14978"/>
                    <a:pt x="2358" y="14943"/>
                  </a:cubicBezTo>
                  <a:cubicBezTo>
                    <a:pt x="2537" y="14919"/>
                    <a:pt x="2668" y="14800"/>
                    <a:pt x="2715" y="14633"/>
                  </a:cubicBezTo>
                  <a:cubicBezTo>
                    <a:pt x="2739" y="14538"/>
                    <a:pt x="2763" y="14431"/>
                    <a:pt x="2811" y="14335"/>
                  </a:cubicBezTo>
                  <a:cubicBezTo>
                    <a:pt x="2846" y="14276"/>
                    <a:pt x="2906" y="14240"/>
                    <a:pt x="2977" y="14228"/>
                  </a:cubicBezTo>
                  <a:cubicBezTo>
                    <a:pt x="3037" y="14228"/>
                    <a:pt x="3096" y="14300"/>
                    <a:pt x="3144" y="14347"/>
                  </a:cubicBezTo>
                  <a:cubicBezTo>
                    <a:pt x="3168" y="14371"/>
                    <a:pt x="3180" y="14395"/>
                    <a:pt x="3180" y="14431"/>
                  </a:cubicBezTo>
                  <a:cubicBezTo>
                    <a:pt x="3299" y="14895"/>
                    <a:pt x="3596" y="15252"/>
                    <a:pt x="3858" y="15633"/>
                  </a:cubicBezTo>
                  <a:cubicBezTo>
                    <a:pt x="4108" y="16014"/>
                    <a:pt x="4477" y="16026"/>
                    <a:pt x="4882" y="15836"/>
                  </a:cubicBezTo>
                  <a:cubicBezTo>
                    <a:pt x="5061" y="15740"/>
                    <a:pt x="5228" y="15621"/>
                    <a:pt x="5394" y="15490"/>
                  </a:cubicBezTo>
                  <a:cubicBezTo>
                    <a:pt x="5573" y="15371"/>
                    <a:pt x="5704" y="15204"/>
                    <a:pt x="5763" y="15002"/>
                  </a:cubicBezTo>
                  <a:cubicBezTo>
                    <a:pt x="5894" y="14645"/>
                    <a:pt x="6061" y="14312"/>
                    <a:pt x="6275" y="14014"/>
                  </a:cubicBezTo>
                  <a:cubicBezTo>
                    <a:pt x="6561" y="13597"/>
                    <a:pt x="6668" y="13085"/>
                    <a:pt x="6573" y="12597"/>
                  </a:cubicBezTo>
                  <a:cubicBezTo>
                    <a:pt x="6490" y="12026"/>
                    <a:pt x="6406" y="11442"/>
                    <a:pt x="6311" y="10871"/>
                  </a:cubicBezTo>
                  <a:cubicBezTo>
                    <a:pt x="6299" y="10752"/>
                    <a:pt x="6263" y="10633"/>
                    <a:pt x="6228" y="10525"/>
                  </a:cubicBezTo>
                  <a:cubicBezTo>
                    <a:pt x="6121" y="10275"/>
                    <a:pt x="6097" y="10001"/>
                    <a:pt x="6132" y="9740"/>
                  </a:cubicBezTo>
                  <a:cubicBezTo>
                    <a:pt x="6168" y="9513"/>
                    <a:pt x="6192" y="9287"/>
                    <a:pt x="6204" y="9061"/>
                  </a:cubicBezTo>
                  <a:cubicBezTo>
                    <a:pt x="6216" y="8751"/>
                    <a:pt x="6287" y="8442"/>
                    <a:pt x="6406" y="8156"/>
                  </a:cubicBezTo>
                  <a:cubicBezTo>
                    <a:pt x="6525" y="7882"/>
                    <a:pt x="6597" y="7596"/>
                    <a:pt x="6621" y="7299"/>
                  </a:cubicBezTo>
                  <a:cubicBezTo>
                    <a:pt x="6371" y="7108"/>
                    <a:pt x="6144" y="6918"/>
                    <a:pt x="5835" y="6882"/>
                  </a:cubicBezTo>
                  <a:cubicBezTo>
                    <a:pt x="5668" y="6858"/>
                    <a:pt x="5513" y="6834"/>
                    <a:pt x="5347" y="6834"/>
                  </a:cubicBezTo>
                  <a:cubicBezTo>
                    <a:pt x="4954" y="6834"/>
                    <a:pt x="4573" y="6858"/>
                    <a:pt x="4180" y="6882"/>
                  </a:cubicBezTo>
                  <a:cubicBezTo>
                    <a:pt x="3858" y="6906"/>
                    <a:pt x="3537" y="7025"/>
                    <a:pt x="3263" y="7204"/>
                  </a:cubicBezTo>
                  <a:cubicBezTo>
                    <a:pt x="2918" y="7418"/>
                    <a:pt x="2596" y="7644"/>
                    <a:pt x="2275" y="7894"/>
                  </a:cubicBezTo>
                  <a:cubicBezTo>
                    <a:pt x="1763" y="8251"/>
                    <a:pt x="1370" y="8739"/>
                    <a:pt x="1108" y="9299"/>
                  </a:cubicBezTo>
                  <a:cubicBezTo>
                    <a:pt x="941" y="9668"/>
                    <a:pt x="810" y="10049"/>
                    <a:pt x="727" y="10454"/>
                  </a:cubicBezTo>
                  <a:cubicBezTo>
                    <a:pt x="596" y="11121"/>
                    <a:pt x="513" y="11799"/>
                    <a:pt x="417" y="12490"/>
                  </a:cubicBezTo>
                  <a:cubicBezTo>
                    <a:pt x="406" y="12633"/>
                    <a:pt x="417" y="12788"/>
                    <a:pt x="453" y="12930"/>
                  </a:cubicBezTo>
                  <a:cubicBezTo>
                    <a:pt x="465" y="13026"/>
                    <a:pt x="560" y="13073"/>
                    <a:pt x="656" y="13085"/>
                  </a:cubicBezTo>
                  <a:cubicBezTo>
                    <a:pt x="775" y="13085"/>
                    <a:pt x="894" y="13026"/>
                    <a:pt x="965" y="12930"/>
                  </a:cubicBezTo>
                  <a:cubicBezTo>
                    <a:pt x="1072" y="12752"/>
                    <a:pt x="1215" y="12585"/>
                    <a:pt x="1394" y="12466"/>
                  </a:cubicBezTo>
                  <a:close/>
                  <a:moveTo>
                    <a:pt x="15193" y="17348"/>
                  </a:moveTo>
                  <a:cubicBezTo>
                    <a:pt x="15074" y="17741"/>
                    <a:pt x="15050" y="18145"/>
                    <a:pt x="15122" y="18562"/>
                  </a:cubicBezTo>
                  <a:cubicBezTo>
                    <a:pt x="15205" y="19372"/>
                    <a:pt x="15443" y="20169"/>
                    <a:pt x="15824" y="20908"/>
                  </a:cubicBezTo>
                  <a:cubicBezTo>
                    <a:pt x="15919" y="21086"/>
                    <a:pt x="16038" y="21265"/>
                    <a:pt x="16181" y="21420"/>
                  </a:cubicBezTo>
                  <a:cubicBezTo>
                    <a:pt x="16360" y="21610"/>
                    <a:pt x="16562" y="21789"/>
                    <a:pt x="16777" y="21955"/>
                  </a:cubicBezTo>
                  <a:cubicBezTo>
                    <a:pt x="17050" y="22205"/>
                    <a:pt x="17431" y="22324"/>
                    <a:pt x="17801" y="22301"/>
                  </a:cubicBezTo>
                  <a:cubicBezTo>
                    <a:pt x="18074" y="22277"/>
                    <a:pt x="18336" y="22229"/>
                    <a:pt x="18610" y="22241"/>
                  </a:cubicBezTo>
                  <a:cubicBezTo>
                    <a:pt x="19075" y="22241"/>
                    <a:pt x="19527" y="22158"/>
                    <a:pt x="19956" y="21967"/>
                  </a:cubicBezTo>
                  <a:cubicBezTo>
                    <a:pt x="20289" y="21836"/>
                    <a:pt x="20610" y="21681"/>
                    <a:pt x="20956" y="21574"/>
                  </a:cubicBezTo>
                  <a:cubicBezTo>
                    <a:pt x="21337" y="21443"/>
                    <a:pt x="21694" y="21241"/>
                    <a:pt x="22015" y="21003"/>
                  </a:cubicBezTo>
                  <a:cubicBezTo>
                    <a:pt x="22123" y="20919"/>
                    <a:pt x="22230" y="20836"/>
                    <a:pt x="22337" y="20765"/>
                  </a:cubicBezTo>
                  <a:cubicBezTo>
                    <a:pt x="22575" y="20598"/>
                    <a:pt x="22837" y="20479"/>
                    <a:pt x="22932" y="20169"/>
                  </a:cubicBezTo>
                  <a:cubicBezTo>
                    <a:pt x="22944" y="20122"/>
                    <a:pt x="23015" y="20098"/>
                    <a:pt x="23063" y="20050"/>
                  </a:cubicBezTo>
                  <a:cubicBezTo>
                    <a:pt x="23277" y="19812"/>
                    <a:pt x="23456" y="19526"/>
                    <a:pt x="23575" y="19217"/>
                  </a:cubicBezTo>
                  <a:cubicBezTo>
                    <a:pt x="23611" y="19169"/>
                    <a:pt x="23563" y="19086"/>
                    <a:pt x="23551" y="18991"/>
                  </a:cubicBezTo>
                  <a:cubicBezTo>
                    <a:pt x="23420" y="19014"/>
                    <a:pt x="23301" y="19014"/>
                    <a:pt x="23182" y="19038"/>
                  </a:cubicBezTo>
                  <a:cubicBezTo>
                    <a:pt x="22730" y="19122"/>
                    <a:pt x="22277" y="19193"/>
                    <a:pt x="21813" y="19288"/>
                  </a:cubicBezTo>
                  <a:cubicBezTo>
                    <a:pt x="21539" y="19348"/>
                    <a:pt x="21325" y="19300"/>
                    <a:pt x="21158" y="19050"/>
                  </a:cubicBezTo>
                  <a:cubicBezTo>
                    <a:pt x="20980" y="18812"/>
                    <a:pt x="20789" y="18622"/>
                    <a:pt x="20610" y="18407"/>
                  </a:cubicBezTo>
                  <a:cubicBezTo>
                    <a:pt x="20348" y="18110"/>
                    <a:pt x="20182" y="17729"/>
                    <a:pt x="20146" y="17324"/>
                  </a:cubicBezTo>
                  <a:cubicBezTo>
                    <a:pt x="20384" y="17193"/>
                    <a:pt x="20634" y="17050"/>
                    <a:pt x="20872" y="16919"/>
                  </a:cubicBezTo>
                  <a:cubicBezTo>
                    <a:pt x="21491" y="16598"/>
                    <a:pt x="22003" y="16109"/>
                    <a:pt x="22361" y="15526"/>
                  </a:cubicBezTo>
                  <a:cubicBezTo>
                    <a:pt x="22480" y="15335"/>
                    <a:pt x="22575" y="15133"/>
                    <a:pt x="22646" y="14919"/>
                  </a:cubicBezTo>
                  <a:cubicBezTo>
                    <a:pt x="22706" y="14740"/>
                    <a:pt x="22587" y="14597"/>
                    <a:pt x="22396" y="14573"/>
                  </a:cubicBezTo>
                  <a:cubicBezTo>
                    <a:pt x="22349" y="14573"/>
                    <a:pt x="22313" y="14573"/>
                    <a:pt x="22265" y="14573"/>
                  </a:cubicBezTo>
                  <a:cubicBezTo>
                    <a:pt x="21837" y="14657"/>
                    <a:pt x="21408" y="14728"/>
                    <a:pt x="20991" y="14812"/>
                  </a:cubicBezTo>
                  <a:cubicBezTo>
                    <a:pt x="20741" y="14871"/>
                    <a:pt x="20503" y="14966"/>
                    <a:pt x="20253" y="15014"/>
                  </a:cubicBezTo>
                  <a:cubicBezTo>
                    <a:pt x="19848" y="15085"/>
                    <a:pt x="19432" y="15145"/>
                    <a:pt x="19015" y="15216"/>
                  </a:cubicBezTo>
                  <a:cubicBezTo>
                    <a:pt x="18920" y="15228"/>
                    <a:pt x="18813" y="15252"/>
                    <a:pt x="18717" y="15300"/>
                  </a:cubicBezTo>
                  <a:cubicBezTo>
                    <a:pt x="18420" y="15466"/>
                    <a:pt x="18146" y="15669"/>
                    <a:pt x="17848" y="15847"/>
                  </a:cubicBezTo>
                  <a:cubicBezTo>
                    <a:pt x="17384" y="16133"/>
                    <a:pt x="16908" y="16419"/>
                    <a:pt x="16443" y="16705"/>
                  </a:cubicBezTo>
                  <a:cubicBezTo>
                    <a:pt x="16408" y="16705"/>
                    <a:pt x="16384" y="16717"/>
                    <a:pt x="16348" y="16717"/>
                  </a:cubicBezTo>
                  <a:cubicBezTo>
                    <a:pt x="15931" y="16859"/>
                    <a:pt x="15526" y="17062"/>
                    <a:pt x="15181" y="17348"/>
                  </a:cubicBezTo>
                  <a:close/>
                  <a:moveTo>
                    <a:pt x="23897" y="4203"/>
                  </a:moveTo>
                  <a:cubicBezTo>
                    <a:pt x="24063" y="4203"/>
                    <a:pt x="24147" y="4203"/>
                    <a:pt x="24230" y="4191"/>
                  </a:cubicBezTo>
                  <a:cubicBezTo>
                    <a:pt x="24337" y="4179"/>
                    <a:pt x="24444" y="4167"/>
                    <a:pt x="24539" y="4132"/>
                  </a:cubicBezTo>
                  <a:cubicBezTo>
                    <a:pt x="24790" y="4084"/>
                    <a:pt x="24849" y="3751"/>
                    <a:pt x="24635" y="3608"/>
                  </a:cubicBezTo>
                  <a:cubicBezTo>
                    <a:pt x="24528" y="3524"/>
                    <a:pt x="24385" y="3477"/>
                    <a:pt x="24313" y="3370"/>
                  </a:cubicBezTo>
                  <a:cubicBezTo>
                    <a:pt x="24147" y="3108"/>
                    <a:pt x="23897" y="2953"/>
                    <a:pt x="23682" y="2739"/>
                  </a:cubicBezTo>
                  <a:cubicBezTo>
                    <a:pt x="23349" y="2381"/>
                    <a:pt x="22908" y="2143"/>
                    <a:pt x="22527" y="1834"/>
                  </a:cubicBezTo>
                  <a:cubicBezTo>
                    <a:pt x="22456" y="1798"/>
                    <a:pt x="22396" y="1762"/>
                    <a:pt x="22325" y="1739"/>
                  </a:cubicBezTo>
                  <a:cubicBezTo>
                    <a:pt x="21611" y="1405"/>
                    <a:pt x="20884" y="1084"/>
                    <a:pt x="20170" y="738"/>
                  </a:cubicBezTo>
                  <a:cubicBezTo>
                    <a:pt x="19848" y="584"/>
                    <a:pt x="19515" y="465"/>
                    <a:pt x="19158" y="381"/>
                  </a:cubicBezTo>
                  <a:cubicBezTo>
                    <a:pt x="18967" y="357"/>
                    <a:pt x="18777" y="346"/>
                    <a:pt x="18586" y="369"/>
                  </a:cubicBezTo>
                  <a:cubicBezTo>
                    <a:pt x="18027" y="405"/>
                    <a:pt x="17562" y="667"/>
                    <a:pt x="17074" y="905"/>
                  </a:cubicBezTo>
                  <a:cubicBezTo>
                    <a:pt x="17015" y="941"/>
                    <a:pt x="16955" y="977"/>
                    <a:pt x="16896" y="1024"/>
                  </a:cubicBezTo>
                  <a:cubicBezTo>
                    <a:pt x="16538" y="1298"/>
                    <a:pt x="16241" y="1643"/>
                    <a:pt x="16038" y="2048"/>
                  </a:cubicBezTo>
                  <a:cubicBezTo>
                    <a:pt x="15824" y="2381"/>
                    <a:pt x="15765" y="2786"/>
                    <a:pt x="15848" y="3167"/>
                  </a:cubicBezTo>
                  <a:cubicBezTo>
                    <a:pt x="15860" y="3286"/>
                    <a:pt x="15955" y="3394"/>
                    <a:pt x="16074" y="3405"/>
                  </a:cubicBezTo>
                  <a:cubicBezTo>
                    <a:pt x="16491" y="3477"/>
                    <a:pt x="16860" y="3691"/>
                    <a:pt x="17253" y="3834"/>
                  </a:cubicBezTo>
                  <a:cubicBezTo>
                    <a:pt x="17789" y="4036"/>
                    <a:pt x="18277" y="4346"/>
                    <a:pt x="18694" y="4727"/>
                  </a:cubicBezTo>
                  <a:cubicBezTo>
                    <a:pt x="19063" y="5072"/>
                    <a:pt x="19467" y="5382"/>
                    <a:pt x="19848" y="5715"/>
                  </a:cubicBezTo>
                  <a:cubicBezTo>
                    <a:pt x="19956" y="5810"/>
                    <a:pt x="20063" y="5930"/>
                    <a:pt x="20158" y="6037"/>
                  </a:cubicBezTo>
                  <a:cubicBezTo>
                    <a:pt x="20646" y="6632"/>
                    <a:pt x="21075" y="7287"/>
                    <a:pt x="21420" y="7989"/>
                  </a:cubicBezTo>
                  <a:cubicBezTo>
                    <a:pt x="21515" y="8216"/>
                    <a:pt x="21753" y="8358"/>
                    <a:pt x="22003" y="8311"/>
                  </a:cubicBezTo>
                  <a:cubicBezTo>
                    <a:pt x="22158" y="8299"/>
                    <a:pt x="22325" y="8251"/>
                    <a:pt x="22492" y="8227"/>
                  </a:cubicBezTo>
                  <a:cubicBezTo>
                    <a:pt x="22920" y="8168"/>
                    <a:pt x="23182" y="7846"/>
                    <a:pt x="23456" y="7561"/>
                  </a:cubicBezTo>
                  <a:cubicBezTo>
                    <a:pt x="23563" y="7430"/>
                    <a:pt x="23599" y="7263"/>
                    <a:pt x="23551" y="7096"/>
                  </a:cubicBezTo>
                  <a:cubicBezTo>
                    <a:pt x="23492" y="6787"/>
                    <a:pt x="23349" y="6501"/>
                    <a:pt x="23146" y="6263"/>
                  </a:cubicBezTo>
                  <a:cubicBezTo>
                    <a:pt x="23051" y="6156"/>
                    <a:pt x="22968" y="6025"/>
                    <a:pt x="22908" y="5894"/>
                  </a:cubicBezTo>
                  <a:cubicBezTo>
                    <a:pt x="22861" y="5751"/>
                    <a:pt x="22980" y="5608"/>
                    <a:pt x="23135" y="5644"/>
                  </a:cubicBezTo>
                  <a:cubicBezTo>
                    <a:pt x="23480" y="5751"/>
                    <a:pt x="23813" y="5656"/>
                    <a:pt x="24147" y="5596"/>
                  </a:cubicBezTo>
                  <a:cubicBezTo>
                    <a:pt x="24444" y="5537"/>
                    <a:pt x="24492" y="5441"/>
                    <a:pt x="24444" y="5156"/>
                  </a:cubicBezTo>
                  <a:cubicBezTo>
                    <a:pt x="24409" y="5013"/>
                    <a:pt x="24349" y="4870"/>
                    <a:pt x="24242" y="4763"/>
                  </a:cubicBezTo>
                  <a:cubicBezTo>
                    <a:pt x="24170" y="4667"/>
                    <a:pt x="24075" y="4596"/>
                    <a:pt x="24004" y="4501"/>
                  </a:cubicBezTo>
                  <a:cubicBezTo>
                    <a:pt x="23956" y="4406"/>
                    <a:pt x="23920" y="4310"/>
                    <a:pt x="23885" y="4203"/>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7" name="Google Shape;6127;p48"/>
            <p:cNvSpPr/>
            <p:nvPr/>
          </p:nvSpPr>
          <p:spPr>
            <a:xfrm>
              <a:off x="3059738" y="4514900"/>
              <a:ext cx="155700" cy="180400"/>
            </a:xfrm>
            <a:custGeom>
              <a:avLst/>
              <a:gdLst/>
              <a:ahLst/>
              <a:cxnLst/>
              <a:rect l="l" t="t" r="r" b="b"/>
              <a:pathLst>
                <a:path w="6228" h="7216" extrusionOk="0">
                  <a:moveTo>
                    <a:pt x="4620" y="5513"/>
                  </a:moveTo>
                  <a:cubicBezTo>
                    <a:pt x="4775" y="5620"/>
                    <a:pt x="4882" y="5727"/>
                    <a:pt x="5001" y="5810"/>
                  </a:cubicBezTo>
                  <a:cubicBezTo>
                    <a:pt x="5144" y="5906"/>
                    <a:pt x="5311" y="5929"/>
                    <a:pt x="5478" y="5882"/>
                  </a:cubicBezTo>
                  <a:cubicBezTo>
                    <a:pt x="5656" y="5846"/>
                    <a:pt x="5787" y="5691"/>
                    <a:pt x="5799" y="5513"/>
                  </a:cubicBezTo>
                  <a:cubicBezTo>
                    <a:pt x="5799" y="5394"/>
                    <a:pt x="5787" y="5275"/>
                    <a:pt x="5799" y="5156"/>
                  </a:cubicBezTo>
                  <a:cubicBezTo>
                    <a:pt x="5811" y="5096"/>
                    <a:pt x="5847" y="5048"/>
                    <a:pt x="5894" y="5025"/>
                  </a:cubicBezTo>
                  <a:cubicBezTo>
                    <a:pt x="5954" y="5025"/>
                    <a:pt x="6014" y="5048"/>
                    <a:pt x="6049" y="5096"/>
                  </a:cubicBezTo>
                  <a:cubicBezTo>
                    <a:pt x="6156" y="5334"/>
                    <a:pt x="6228" y="5572"/>
                    <a:pt x="6109" y="5834"/>
                  </a:cubicBezTo>
                  <a:cubicBezTo>
                    <a:pt x="6002" y="6037"/>
                    <a:pt x="5871" y="6203"/>
                    <a:pt x="5609" y="6227"/>
                  </a:cubicBezTo>
                  <a:cubicBezTo>
                    <a:pt x="5371" y="6239"/>
                    <a:pt x="5132" y="6346"/>
                    <a:pt x="4894" y="6144"/>
                  </a:cubicBezTo>
                  <a:cubicBezTo>
                    <a:pt x="4859" y="6239"/>
                    <a:pt x="4835" y="6322"/>
                    <a:pt x="4811" y="6418"/>
                  </a:cubicBezTo>
                  <a:cubicBezTo>
                    <a:pt x="4763" y="6596"/>
                    <a:pt x="4668" y="6751"/>
                    <a:pt x="4561" y="6882"/>
                  </a:cubicBezTo>
                  <a:cubicBezTo>
                    <a:pt x="4490" y="7001"/>
                    <a:pt x="4359" y="7084"/>
                    <a:pt x="4228" y="7096"/>
                  </a:cubicBezTo>
                  <a:cubicBezTo>
                    <a:pt x="4097" y="7120"/>
                    <a:pt x="3966" y="7144"/>
                    <a:pt x="3835" y="7168"/>
                  </a:cubicBezTo>
                  <a:cubicBezTo>
                    <a:pt x="3620" y="7215"/>
                    <a:pt x="3406" y="7120"/>
                    <a:pt x="3299" y="6918"/>
                  </a:cubicBezTo>
                  <a:cubicBezTo>
                    <a:pt x="3239" y="6811"/>
                    <a:pt x="3180" y="6691"/>
                    <a:pt x="3132" y="6561"/>
                  </a:cubicBezTo>
                  <a:cubicBezTo>
                    <a:pt x="3108" y="6489"/>
                    <a:pt x="3120" y="6394"/>
                    <a:pt x="3204" y="6370"/>
                  </a:cubicBezTo>
                  <a:cubicBezTo>
                    <a:pt x="3275" y="6370"/>
                    <a:pt x="3347" y="6394"/>
                    <a:pt x="3406" y="6430"/>
                  </a:cubicBezTo>
                  <a:cubicBezTo>
                    <a:pt x="3442" y="6453"/>
                    <a:pt x="3454" y="6501"/>
                    <a:pt x="3466" y="6549"/>
                  </a:cubicBezTo>
                  <a:cubicBezTo>
                    <a:pt x="3573" y="6775"/>
                    <a:pt x="3656" y="6822"/>
                    <a:pt x="3870" y="6811"/>
                  </a:cubicBezTo>
                  <a:cubicBezTo>
                    <a:pt x="4239" y="6811"/>
                    <a:pt x="4525" y="6465"/>
                    <a:pt x="4466" y="6084"/>
                  </a:cubicBezTo>
                  <a:cubicBezTo>
                    <a:pt x="4454" y="6013"/>
                    <a:pt x="4430" y="5941"/>
                    <a:pt x="4406" y="5870"/>
                  </a:cubicBezTo>
                  <a:cubicBezTo>
                    <a:pt x="4382" y="5822"/>
                    <a:pt x="4347" y="5763"/>
                    <a:pt x="4311" y="5715"/>
                  </a:cubicBezTo>
                  <a:cubicBezTo>
                    <a:pt x="4061" y="5763"/>
                    <a:pt x="3811" y="5787"/>
                    <a:pt x="3573" y="5858"/>
                  </a:cubicBezTo>
                  <a:cubicBezTo>
                    <a:pt x="3192" y="5941"/>
                    <a:pt x="2787" y="5918"/>
                    <a:pt x="2430" y="5775"/>
                  </a:cubicBezTo>
                  <a:cubicBezTo>
                    <a:pt x="1906" y="5584"/>
                    <a:pt x="1418" y="5322"/>
                    <a:pt x="1132" y="4810"/>
                  </a:cubicBezTo>
                  <a:cubicBezTo>
                    <a:pt x="1049" y="4656"/>
                    <a:pt x="953" y="4525"/>
                    <a:pt x="858" y="4394"/>
                  </a:cubicBezTo>
                  <a:cubicBezTo>
                    <a:pt x="727" y="4167"/>
                    <a:pt x="620" y="3917"/>
                    <a:pt x="537" y="3667"/>
                  </a:cubicBezTo>
                  <a:cubicBezTo>
                    <a:pt x="287" y="2965"/>
                    <a:pt x="239" y="2239"/>
                    <a:pt x="72" y="1524"/>
                  </a:cubicBezTo>
                  <a:cubicBezTo>
                    <a:pt x="1" y="1250"/>
                    <a:pt x="25" y="953"/>
                    <a:pt x="156" y="703"/>
                  </a:cubicBezTo>
                  <a:cubicBezTo>
                    <a:pt x="179" y="643"/>
                    <a:pt x="203" y="595"/>
                    <a:pt x="215" y="536"/>
                  </a:cubicBezTo>
                  <a:cubicBezTo>
                    <a:pt x="251" y="345"/>
                    <a:pt x="394" y="214"/>
                    <a:pt x="572" y="179"/>
                  </a:cubicBezTo>
                  <a:cubicBezTo>
                    <a:pt x="1025" y="24"/>
                    <a:pt x="1513" y="0"/>
                    <a:pt x="1989" y="95"/>
                  </a:cubicBezTo>
                  <a:cubicBezTo>
                    <a:pt x="2192" y="143"/>
                    <a:pt x="2394" y="179"/>
                    <a:pt x="2596" y="214"/>
                  </a:cubicBezTo>
                  <a:cubicBezTo>
                    <a:pt x="2644" y="226"/>
                    <a:pt x="2692" y="238"/>
                    <a:pt x="2727" y="250"/>
                  </a:cubicBezTo>
                  <a:cubicBezTo>
                    <a:pt x="3597" y="643"/>
                    <a:pt x="4418" y="1096"/>
                    <a:pt x="4990" y="1869"/>
                  </a:cubicBezTo>
                  <a:cubicBezTo>
                    <a:pt x="5466" y="2512"/>
                    <a:pt x="5763" y="3215"/>
                    <a:pt x="5740" y="4036"/>
                  </a:cubicBezTo>
                  <a:cubicBezTo>
                    <a:pt x="5740" y="4203"/>
                    <a:pt x="5692" y="4358"/>
                    <a:pt x="5585" y="4489"/>
                  </a:cubicBezTo>
                  <a:cubicBezTo>
                    <a:pt x="5466" y="4632"/>
                    <a:pt x="5347" y="4786"/>
                    <a:pt x="5216" y="4929"/>
                  </a:cubicBezTo>
                  <a:cubicBezTo>
                    <a:pt x="5025" y="5120"/>
                    <a:pt x="4847" y="5287"/>
                    <a:pt x="4620" y="5513"/>
                  </a:cubicBezTo>
                  <a:close/>
                  <a:moveTo>
                    <a:pt x="406" y="512"/>
                  </a:moveTo>
                  <a:cubicBezTo>
                    <a:pt x="406" y="905"/>
                    <a:pt x="370" y="1262"/>
                    <a:pt x="441" y="1608"/>
                  </a:cubicBezTo>
                  <a:cubicBezTo>
                    <a:pt x="596" y="2322"/>
                    <a:pt x="680" y="3048"/>
                    <a:pt x="930" y="3751"/>
                  </a:cubicBezTo>
                  <a:cubicBezTo>
                    <a:pt x="965" y="3870"/>
                    <a:pt x="1025" y="3989"/>
                    <a:pt x="1096" y="4108"/>
                  </a:cubicBezTo>
                  <a:cubicBezTo>
                    <a:pt x="1203" y="4286"/>
                    <a:pt x="1334" y="4453"/>
                    <a:pt x="1442" y="4632"/>
                  </a:cubicBezTo>
                  <a:cubicBezTo>
                    <a:pt x="1715" y="5108"/>
                    <a:pt x="2156" y="5322"/>
                    <a:pt x="2656" y="5477"/>
                  </a:cubicBezTo>
                  <a:cubicBezTo>
                    <a:pt x="2846" y="5548"/>
                    <a:pt x="3061" y="5584"/>
                    <a:pt x="3263" y="5560"/>
                  </a:cubicBezTo>
                  <a:cubicBezTo>
                    <a:pt x="3477" y="5537"/>
                    <a:pt x="3680" y="5501"/>
                    <a:pt x="3882" y="5441"/>
                  </a:cubicBezTo>
                  <a:cubicBezTo>
                    <a:pt x="4097" y="5382"/>
                    <a:pt x="4299" y="5287"/>
                    <a:pt x="4490" y="5167"/>
                  </a:cubicBezTo>
                  <a:cubicBezTo>
                    <a:pt x="4740" y="4953"/>
                    <a:pt x="4978" y="4727"/>
                    <a:pt x="5192" y="4489"/>
                  </a:cubicBezTo>
                  <a:cubicBezTo>
                    <a:pt x="5382" y="4298"/>
                    <a:pt x="5454" y="4036"/>
                    <a:pt x="5394" y="3786"/>
                  </a:cubicBezTo>
                  <a:cubicBezTo>
                    <a:pt x="5359" y="3536"/>
                    <a:pt x="5311" y="3286"/>
                    <a:pt x="5252" y="3036"/>
                  </a:cubicBezTo>
                  <a:cubicBezTo>
                    <a:pt x="4930" y="2024"/>
                    <a:pt x="4204" y="1357"/>
                    <a:pt x="3311" y="846"/>
                  </a:cubicBezTo>
                  <a:cubicBezTo>
                    <a:pt x="3108" y="738"/>
                    <a:pt x="2870" y="691"/>
                    <a:pt x="2668" y="548"/>
                  </a:cubicBezTo>
                  <a:cubicBezTo>
                    <a:pt x="2596" y="524"/>
                    <a:pt x="2525" y="500"/>
                    <a:pt x="2454" y="500"/>
                  </a:cubicBezTo>
                  <a:cubicBezTo>
                    <a:pt x="2334" y="488"/>
                    <a:pt x="2215" y="465"/>
                    <a:pt x="2096" y="429"/>
                  </a:cubicBezTo>
                  <a:cubicBezTo>
                    <a:pt x="1537" y="250"/>
                    <a:pt x="989" y="322"/>
                    <a:pt x="406" y="512"/>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8" name="Google Shape;6128;p48"/>
            <p:cNvSpPr/>
            <p:nvPr/>
          </p:nvSpPr>
          <p:spPr>
            <a:xfrm>
              <a:off x="3012413" y="4600325"/>
              <a:ext cx="25925" cy="32475"/>
            </a:xfrm>
            <a:custGeom>
              <a:avLst/>
              <a:gdLst/>
              <a:ahLst/>
              <a:cxnLst/>
              <a:rect l="l" t="t" r="r" b="b"/>
              <a:pathLst>
                <a:path w="1037" h="1299" extrusionOk="0">
                  <a:moveTo>
                    <a:pt x="13" y="822"/>
                  </a:moveTo>
                  <a:cubicBezTo>
                    <a:pt x="1" y="738"/>
                    <a:pt x="1" y="643"/>
                    <a:pt x="1" y="560"/>
                  </a:cubicBezTo>
                  <a:cubicBezTo>
                    <a:pt x="60" y="203"/>
                    <a:pt x="417" y="0"/>
                    <a:pt x="751" y="119"/>
                  </a:cubicBezTo>
                  <a:cubicBezTo>
                    <a:pt x="858" y="155"/>
                    <a:pt x="953" y="250"/>
                    <a:pt x="989" y="369"/>
                  </a:cubicBezTo>
                  <a:cubicBezTo>
                    <a:pt x="1013" y="500"/>
                    <a:pt x="1025" y="631"/>
                    <a:pt x="1037" y="774"/>
                  </a:cubicBezTo>
                  <a:cubicBezTo>
                    <a:pt x="1037" y="1179"/>
                    <a:pt x="787" y="1298"/>
                    <a:pt x="417" y="1298"/>
                  </a:cubicBezTo>
                  <a:cubicBezTo>
                    <a:pt x="275" y="1298"/>
                    <a:pt x="156" y="1215"/>
                    <a:pt x="96" y="1084"/>
                  </a:cubicBezTo>
                  <a:cubicBezTo>
                    <a:pt x="72" y="1000"/>
                    <a:pt x="36" y="905"/>
                    <a:pt x="13" y="822"/>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9" name="Google Shape;6129;p48"/>
            <p:cNvSpPr/>
            <p:nvPr/>
          </p:nvSpPr>
          <p:spPr>
            <a:xfrm>
              <a:off x="3164213" y="4500000"/>
              <a:ext cx="27425" cy="29500"/>
            </a:xfrm>
            <a:custGeom>
              <a:avLst/>
              <a:gdLst/>
              <a:ahLst/>
              <a:cxnLst/>
              <a:rect l="l" t="t" r="r" b="b"/>
              <a:pathLst>
                <a:path w="1097" h="1180" extrusionOk="0">
                  <a:moveTo>
                    <a:pt x="692" y="1096"/>
                  </a:moveTo>
                  <a:cubicBezTo>
                    <a:pt x="549" y="1132"/>
                    <a:pt x="477" y="1144"/>
                    <a:pt x="418" y="1144"/>
                  </a:cubicBezTo>
                  <a:cubicBezTo>
                    <a:pt x="263" y="1180"/>
                    <a:pt x="120" y="1072"/>
                    <a:pt x="84" y="930"/>
                  </a:cubicBezTo>
                  <a:cubicBezTo>
                    <a:pt x="49" y="799"/>
                    <a:pt x="25" y="668"/>
                    <a:pt x="13" y="537"/>
                  </a:cubicBezTo>
                  <a:cubicBezTo>
                    <a:pt x="1" y="358"/>
                    <a:pt x="96" y="203"/>
                    <a:pt x="263" y="144"/>
                  </a:cubicBezTo>
                  <a:cubicBezTo>
                    <a:pt x="441" y="72"/>
                    <a:pt x="644" y="1"/>
                    <a:pt x="811" y="132"/>
                  </a:cubicBezTo>
                  <a:cubicBezTo>
                    <a:pt x="1001" y="287"/>
                    <a:pt x="1096" y="525"/>
                    <a:pt x="1049" y="775"/>
                  </a:cubicBezTo>
                  <a:cubicBezTo>
                    <a:pt x="1037" y="906"/>
                    <a:pt x="942" y="1025"/>
                    <a:pt x="811" y="1072"/>
                  </a:cubicBezTo>
                  <a:cubicBezTo>
                    <a:pt x="775" y="1084"/>
                    <a:pt x="727" y="1096"/>
                    <a:pt x="692" y="1096"/>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30" name="Google Shape;6130;p48"/>
          <p:cNvGrpSpPr/>
          <p:nvPr/>
        </p:nvGrpSpPr>
        <p:grpSpPr>
          <a:xfrm>
            <a:off x="5678424" y="4232638"/>
            <a:ext cx="1242126" cy="1367658"/>
            <a:chOff x="2514800" y="3680650"/>
            <a:chExt cx="550100" cy="605775"/>
          </a:xfrm>
        </p:grpSpPr>
        <p:sp>
          <p:nvSpPr>
            <p:cNvPr id="6131" name="Google Shape;6131;p48"/>
            <p:cNvSpPr/>
            <p:nvPr/>
          </p:nvSpPr>
          <p:spPr>
            <a:xfrm>
              <a:off x="2514800" y="3680650"/>
              <a:ext cx="550100" cy="605775"/>
            </a:xfrm>
            <a:custGeom>
              <a:avLst/>
              <a:gdLst/>
              <a:ahLst/>
              <a:cxnLst/>
              <a:rect l="l" t="t" r="r" b="b"/>
              <a:pathLst>
                <a:path w="22004" h="24231" extrusionOk="0">
                  <a:moveTo>
                    <a:pt x="21754" y="18467"/>
                  </a:moveTo>
                  <a:cubicBezTo>
                    <a:pt x="21658" y="18456"/>
                    <a:pt x="21563" y="18444"/>
                    <a:pt x="21468" y="18444"/>
                  </a:cubicBezTo>
                  <a:lnTo>
                    <a:pt x="20813" y="18444"/>
                  </a:lnTo>
                  <a:cubicBezTo>
                    <a:pt x="20623" y="18444"/>
                    <a:pt x="20444" y="18420"/>
                    <a:pt x="20265" y="18360"/>
                  </a:cubicBezTo>
                  <a:cubicBezTo>
                    <a:pt x="20313" y="18253"/>
                    <a:pt x="20337" y="18182"/>
                    <a:pt x="20373" y="18110"/>
                  </a:cubicBezTo>
                  <a:cubicBezTo>
                    <a:pt x="20515" y="17836"/>
                    <a:pt x="20551" y="17503"/>
                    <a:pt x="20468" y="17205"/>
                  </a:cubicBezTo>
                  <a:cubicBezTo>
                    <a:pt x="20444" y="17051"/>
                    <a:pt x="20384" y="16920"/>
                    <a:pt x="20301" y="16789"/>
                  </a:cubicBezTo>
                  <a:cubicBezTo>
                    <a:pt x="20253" y="16729"/>
                    <a:pt x="20218" y="16658"/>
                    <a:pt x="20194" y="16574"/>
                  </a:cubicBezTo>
                  <a:cubicBezTo>
                    <a:pt x="20158" y="16491"/>
                    <a:pt x="20027" y="16467"/>
                    <a:pt x="20051" y="16360"/>
                  </a:cubicBezTo>
                  <a:cubicBezTo>
                    <a:pt x="20230" y="16241"/>
                    <a:pt x="20384" y="16110"/>
                    <a:pt x="20539" y="15967"/>
                  </a:cubicBezTo>
                  <a:cubicBezTo>
                    <a:pt x="20730" y="15741"/>
                    <a:pt x="20873" y="15467"/>
                    <a:pt x="20777" y="15169"/>
                  </a:cubicBezTo>
                  <a:cubicBezTo>
                    <a:pt x="20706" y="14919"/>
                    <a:pt x="20634" y="14646"/>
                    <a:pt x="20444" y="14431"/>
                  </a:cubicBezTo>
                  <a:cubicBezTo>
                    <a:pt x="20384" y="14360"/>
                    <a:pt x="20349" y="14265"/>
                    <a:pt x="20361" y="14169"/>
                  </a:cubicBezTo>
                  <a:cubicBezTo>
                    <a:pt x="20373" y="14014"/>
                    <a:pt x="20373" y="13872"/>
                    <a:pt x="20373" y="13717"/>
                  </a:cubicBezTo>
                  <a:cubicBezTo>
                    <a:pt x="20361" y="13503"/>
                    <a:pt x="20337" y="13288"/>
                    <a:pt x="20325" y="13074"/>
                  </a:cubicBezTo>
                  <a:cubicBezTo>
                    <a:pt x="20313" y="12979"/>
                    <a:pt x="20301" y="12883"/>
                    <a:pt x="20289" y="12788"/>
                  </a:cubicBezTo>
                  <a:cubicBezTo>
                    <a:pt x="20265" y="12621"/>
                    <a:pt x="20242" y="12467"/>
                    <a:pt x="20194" y="12312"/>
                  </a:cubicBezTo>
                  <a:cubicBezTo>
                    <a:pt x="20099" y="12002"/>
                    <a:pt x="20075" y="11681"/>
                    <a:pt x="20134" y="11371"/>
                  </a:cubicBezTo>
                  <a:cubicBezTo>
                    <a:pt x="20361" y="11217"/>
                    <a:pt x="20492" y="10966"/>
                    <a:pt x="20634" y="10740"/>
                  </a:cubicBezTo>
                  <a:cubicBezTo>
                    <a:pt x="20682" y="10669"/>
                    <a:pt x="20706" y="10585"/>
                    <a:pt x="20718" y="10514"/>
                  </a:cubicBezTo>
                  <a:cubicBezTo>
                    <a:pt x="20777" y="10193"/>
                    <a:pt x="20718" y="9871"/>
                    <a:pt x="20575" y="9597"/>
                  </a:cubicBezTo>
                  <a:cubicBezTo>
                    <a:pt x="20456" y="9407"/>
                    <a:pt x="20349" y="9216"/>
                    <a:pt x="20230" y="9038"/>
                  </a:cubicBezTo>
                  <a:cubicBezTo>
                    <a:pt x="20146" y="8895"/>
                    <a:pt x="20051" y="8764"/>
                    <a:pt x="19968" y="8645"/>
                  </a:cubicBezTo>
                  <a:cubicBezTo>
                    <a:pt x="19980" y="8621"/>
                    <a:pt x="19992" y="8597"/>
                    <a:pt x="20003" y="8585"/>
                  </a:cubicBezTo>
                  <a:cubicBezTo>
                    <a:pt x="20027" y="8561"/>
                    <a:pt x="20051" y="8550"/>
                    <a:pt x="20075" y="8538"/>
                  </a:cubicBezTo>
                  <a:cubicBezTo>
                    <a:pt x="20575" y="8288"/>
                    <a:pt x="20765" y="7859"/>
                    <a:pt x="20777" y="7335"/>
                  </a:cubicBezTo>
                  <a:lnTo>
                    <a:pt x="20777" y="6680"/>
                  </a:lnTo>
                  <a:cubicBezTo>
                    <a:pt x="20765" y="6323"/>
                    <a:pt x="20563" y="6121"/>
                    <a:pt x="20206" y="6133"/>
                  </a:cubicBezTo>
                  <a:cubicBezTo>
                    <a:pt x="19932" y="6133"/>
                    <a:pt x="19670" y="6168"/>
                    <a:pt x="19396" y="6192"/>
                  </a:cubicBezTo>
                  <a:cubicBezTo>
                    <a:pt x="19206" y="6204"/>
                    <a:pt x="19015" y="6252"/>
                    <a:pt x="18860" y="6156"/>
                  </a:cubicBezTo>
                  <a:cubicBezTo>
                    <a:pt x="18872" y="5752"/>
                    <a:pt x="18884" y="5371"/>
                    <a:pt x="18908" y="4990"/>
                  </a:cubicBezTo>
                  <a:cubicBezTo>
                    <a:pt x="18932" y="4620"/>
                    <a:pt x="18860" y="4251"/>
                    <a:pt x="18706" y="3918"/>
                  </a:cubicBezTo>
                  <a:cubicBezTo>
                    <a:pt x="18646" y="3751"/>
                    <a:pt x="18587" y="3585"/>
                    <a:pt x="18503" y="3418"/>
                  </a:cubicBezTo>
                  <a:cubicBezTo>
                    <a:pt x="18468" y="3323"/>
                    <a:pt x="18408" y="3227"/>
                    <a:pt x="18325" y="3156"/>
                  </a:cubicBezTo>
                  <a:cubicBezTo>
                    <a:pt x="17920" y="2811"/>
                    <a:pt x="17539" y="2430"/>
                    <a:pt x="17074" y="2168"/>
                  </a:cubicBezTo>
                  <a:cubicBezTo>
                    <a:pt x="16967" y="2108"/>
                    <a:pt x="16848" y="2061"/>
                    <a:pt x="16729" y="2025"/>
                  </a:cubicBezTo>
                  <a:cubicBezTo>
                    <a:pt x="16289" y="1894"/>
                    <a:pt x="15824" y="1823"/>
                    <a:pt x="15360" y="1811"/>
                  </a:cubicBezTo>
                  <a:cubicBezTo>
                    <a:pt x="15193" y="1799"/>
                    <a:pt x="15074" y="1763"/>
                    <a:pt x="15027" y="1584"/>
                  </a:cubicBezTo>
                  <a:cubicBezTo>
                    <a:pt x="14955" y="1299"/>
                    <a:pt x="14729" y="1096"/>
                    <a:pt x="14455" y="1072"/>
                  </a:cubicBezTo>
                  <a:cubicBezTo>
                    <a:pt x="13896" y="965"/>
                    <a:pt x="13336" y="1013"/>
                    <a:pt x="12776" y="1037"/>
                  </a:cubicBezTo>
                  <a:cubicBezTo>
                    <a:pt x="12705" y="1037"/>
                    <a:pt x="12633" y="1061"/>
                    <a:pt x="12574" y="1096"/>
                  </a:cubicBezTo>
                  <a:cubicBezTo>
                    <a:pt x="12217" y="1263"/>
                    <a:pt x="12145" y="1132"/>
                    <a:pt x="11979" y="894"/>
                  </a:cubicBezTo>
                  <a:cubicBezTo>
                    <a:pt x="11931" y="834"/>
                    <a:pt x="11895" y="775"/>
                    <a:pt x="11871" y="715"/>
                  </a:cubicBezTo>
                  <a:cubicBezTo>
                    <a:pt x="11776" y="549"/>
                    <a:pt x="11645" y="394"/>
                    <a:pt x="11490" y="287"/>
                  </a:cubicBezTo>
                  <a:cubicBezTo>
                    <a:pt x="11419" y="239"/>
                    <a:pt x="11348" y="203"/>
                    <a:pt x="11264" y="203"/>
                  </a:cubicBezTo>
                  <a:lnTo>
                    <a:pt x="10967" y="203"/>
                  </a:lnTo>
                  <a:cubicBezTo>
                    <a:pt x="10562" y="1"/>
                    <a:pt x="10097" y="179"/>
                    <a:pt x="9705" y="382"/>
                  </a:cubicBezTo>
                  <a:cubicBezTo>
                    <a:pt x="9324" y="572"/>
                    <a:pt x="8728" y="763"/>
                    <a:pt x="8502" y="1180"/>
                  </a:cubicBezTo>
                  <a:cubicBezTo>
                    <a:pt x="8454" y="1215"/>
                    <a:pt x="8407" y="1227"/>
                    <a:pt x="8347" y="1227"/>
                  </a:cubicBezTo>
                  <a:cubicBezTo>
                    <a:pt x="8311" y="1203"/>
                    <a:pt x="8288" y="1180"/>
                    <a:pt x="8252" y="1156"/>
                  </a:cubicBezTo>
                  <a:cubicBezTo>
                    <a:pt x="8097" y="965"/>
                    <a:pt x="7930" y="787"/>
                    <a:pt x="7740" y="632"/>
                  </a:cubicBezTo>
                  <a:cubicBezTo>
                    <a:pt x="7466" y="358"/>
                    <a:pt x="7145" y="382"/>
                    <a:pt x="6823" y="429"/>
                  </a:cubicBezTo>
                  <a:cubicBezTo>
                    <a:pt x="6728" y="441"/>
                    <a:pt x="6633" y="477"/>
                    <a:pt x="6549" y="513"/>
                  </a:cubicBezTo>
                  <a:cubicBezTo>
                    <a:pt x="6061" y="691"/>
                    <a:pt x="5740" y="1156"/>
                    <a:pt x="5740" y="1680"/>
                  </a:cubicBezTo>
                  <a:lnTo>
                    <a:pt x="5740" y="2108"/>
                  </a:lnTo>
                  <a:cubicBezTo>
                    <a:pt x="5597" y="2096"/>
                    <a:pt x="5478" y="2084"/>
                    <a:pt x="5359" y="2084"/>
                  </a:cubicBezTo>
                  <a:cubicBezTo>
                    <a:pt x="5049" y="2073"/>
                    <a:pt x="4763" y="2239"/>
                    <a:pt x="4621" y="2525"/>
                  </a:cubicBezTo>
                  <a:cubicBezTo>
                    <a:pt x="4478" y="2799"/>
                    <a:pt x="4382" y="3108"/>
                    <a:pt x="4347" y="3418"/>
                  </a:cubicBezTo>
                  <a:cubicBezTo>
                    <a:pt x="4061" y="3537"/>
                    <a:pt x="3787" y="3668"/>
                    <a:pt x="3501" y="3763"/>
                  </a:cubicBezTo>
                  <a:cubicBezTo>
                    <a:pt x="3299" y="3835"/>
                    <a:pt x="3108" y="3954"/>
                    <a:pt x="2942" y="4109"/>
                  </a:cubicBezTo>
                  <a:cubicBezTo>
                    <a:pt x="2799" y="4228"/>
                    <a:pt x="2668" y="4370"/>
                    <a:pt x="2537" y="4513"/>
                  </a:cubicBezTo>
                  <a:cubicBezTo>
                    <a:pt x="2382" y="4716"/>
                    <a:pt x="2251" y="4942"/>
                    <a:pt x="2120" y="5168"/>
                  </a:cubicBezTo>
                  <a:cubicBezTo>
                    <a:pt x="2037" y="5347"/>
                    <a:pt x="2049" y="5549"/>
                    <a:pt x="2168" y="5716"/>
                  </a:cubicBezTo>
                  <a:cubicBezTo>
                    <a:pt x="2204" y="5775"/>
                    <a:pt x="2239" y="5823"/>
                    <a:pt x="2287" y="5883"/>
                  </a:cubicBezTo>
                  <a:cubicBezTo>
                    <a:pt x="2215" y="6192"/>
                    <a:pt x="2085" y="6490"/>
                    <a:pt x="1894" y="6752"/>
                  </a:cubicBezTo>
                  <a:cubicBezTo>
                    <a:pt x="1453" y="6728"/>
                    <a:pt x="1037" y="6692"/>
                    <a:pt x="608" y="6668"/>
                  </a:cubicBezTo>
                  <a:cubicBezTo>
                    <a:pt x="334" y="6656"/>
                    <a:pt x="263" y="6716"/>
                    <a:pt x="144" y="6966"/>
                  </a:cubicBezTo>
                  <a:cubicBezTo>
                    <a:pt x="1" y="7287"/>
                    <a:pt x="37" y="7633"/>
                    <a:pt x="49" y="7978"/>
                  </a:cubicBezTo>
                  <a:cubicBezTo>
                    <a:pt x="72" y="8323"/>
                    <a:pt x="275" y="8633"/>
                    <a:pt x="596" y="8776"/>
                  </a:cubicBezTo>
                  <a:cubicBezTo>
                    <a:pt x="727" y="8847"/>
                    <a:pt x="870" y="8907"/>
                    <a:pt x="1013" y="8954"/>
                  </a:cubicBezTo>
                  <a:cubicBezTo>
                    <a:pt x="1108" y="8990"/>
                    <a:pt x="1192" y="9038"/>
                    <a:pt x="1203" y="9145"/>
                  </a:cubicBezTo>
                  <a:cubicBezTo>
                    <a:pt x="1263" y="9407"/>
                    <a:pt x="1430" y="9645"/>
                    <a:pt x="1656" y="9788"/>
                  </a:cubicBezTo>
                  <a:cubicBezTo>
                    <a:pt x="1668" y="10097"/>
                    <a:pt x="1644" y="10407"/>
                    <a:pt x="1573" y="10705"/>
                  </a:cubicBezTo>
                  <a:cubicBezTo>
                    <a:pt x="1501" y="11074"/>
                    <a:pt x="1442" y="11455"/>
                    <a:pt x="1394" y="11836"/>
                  </a:cubicBezTo>
                  <a:cubicBezTo>
                    <a:pt x="1334" y="12479"/>
                    <a:pt x="1287" y="13122"/>
                    <a:pt x="1584" y="13741"/>
                  </a:cubicBezTo>
                  <a:cubicBezTo>
                    <a:pt x="1525" y="13776"/>
                    <a:pt x="1477" y="13800"/>
                    <a:pt x="1442" y="13836"/>
                  </a:cubicBezTo>
                  <a:cubicBezTo>
                    <a:pt x="1120" y="14038"/>
                    <a:pt x="894" y="14336"/>
                    <a:pt x="787" y="14693"/>
                  </a:cubicBezTo>
                  <a:cubicBezTo>
                    <a:pt x="632" y="15205"/>
                    <a:pt x="572" y="15741"/>
                    <a:pt x="608" y="16277"/>
                  </a:cubicBezTo>
                  <a:cubicBezTo>
                    <a:pt x="608" y="16551"/>
                    <a:pt x="763" y="16789"/>
                    <a:pt x="1013" y="16896"/>
                  </a:cubicBezTo>
                  <a:cubicBezTo>
                    <a:pt x="1049" y="16920"/>
                    <a:pt x="1096" y="16943"/>
                    <a:pt x="1132" y="16967"/>
                  </a:cubicBezTo>
                  <a:cubicBezTo>
                    <a:pt x="1132" y="17003"/>
                    <a:pt x="1144" y="17027"/>
                    <a:pt x="1132" y="17039"/>
                  </a:cubicBezTo>
                  <a:cubicBezTo>
                    <a:pt x="1120" y="17086"/>
                    <a:pt x="1096" y="17134"/>
                    <a:pt x="1072" y="17182"/>
                  </a:cubicBezTo>
                  <a:cubicBezTo>
                    <a:pt x="834" y="17753"/>
                    <a:pt x="775" y="18384"/>
                    <a:pt x="930" y="18991"/>
                  </a:cubicBezTo>
                  <a:cubicBezTo>
                    <a:pt x="1096" y="19682"/>
                    <a:pt x="1525" y="20182"/>
                    <a:pt x="2096" y="20563"/>
                  </a:cubicBezTo>
                  <a:cubicBezTo>
                    <a:pt x="2418" y="20789"/>
                    <a:pt x="2787" y="20956"/>
                    <a:pt x="3168" y="21051"/>
                  </a:cubicBezTo>
                  <a:cubicBezTo>
                    <a:pt x="3216" y="21611"/>
                    <a:pt x="3561" y="21956"/>
                    <a:pt x="3942" y="22277"/>
                  </a:cubicBezTo>
                  <a:cubicBezTo>
                    <a:pt x="4311" y="22635"/>
                    <a:pt x="4799" y="22837"/>
                    <a:pt x="5311" y="22837"/>
                  </a:cubicBezTo>
                  <a:cubicBezTo>
                    <a:pt x="5335" y="22908"/>
                    <a:pt x="5359" y="22980"/>
                    <a:pt x="5394" y="23039"/>
                  </a:cubicBezTo>
                  <a:cubicBezTo>
                    <a:pt x="5418" y="23087"/>
                    <a:pt x="5466" y="23123"/>
                    <a:pt x="5525" y="23135"/>
                  </a:cubicBezTo>
                  <a:cubicBezTo>
                    <a:pt x="5692" y="23194"/>
                    <a:pt x="5883" y="23158"/>
                    <a:pt x="6014" y="23028"/>
                  </a:cubicBezTo>
                  <a:cubicBezTo>
                    <a:pt x="6097" y="22956"/>
                    <a:pt x="6180" y="22897"/>
                    <a:pt x="6276" y="22825"/>
                  </a:cubicBezTo>
                  <a:cubicBezTo>
                    <a:pt x="6371" y="22754"/>
                    <a:pt x="6466" y="22682"/>
                    <a:pt x="6561" y="22623"/>
                  </a:cubicBezTo>
                  <a:cubicBezTo>
                    <a:pt x="6704" y="22754"/>
                    <a:pt x="6835" y="22873"/>
                    <a:pt x="6978" y="22980"/>
                  </a:cubicBezTo>
                  <a:cubicBezTo>
                    <a:pt x="7085" y="23063"/>
                    <a:pt x="7192" y="23135"/>
                    <a:pt x="7311" y="23206"/>
                  </a:cubicBezTo>
                  <a:cubicBezTo>
                    <a:pt x="7549" y="23373"/>
                    <a:pt x="7800" y="23516"/>
                    <a:pt x="8050" y="23647"/>
                  </a:cubicBezTo>
                  <a:cubicBezTo>
                    <a:pt x="8478" y="23825"/>
                    <a:pt x="8931" y="23849"/>
                    <a:pt x="9371" y="23897"/>
                  </a:cubicBezTo>
                  <a:cubicBezTo>
                    <a:pt x="9764" y="23944"/>
                    <a:pt x="10133" y="23825"/>
                    <a:pt x="10514" y="23754"/>
                  </a:cubicBezTo>
                  <a:cubicBezTo>
                    <a:pt x="10990" y="23670"/>
                    <a:pt x="11324" y="23337"/>
                    <a:pt x="11740" y="23123"/>
                  </a:cubicBezTo>
                  <a:cubicBezTo>
                    <a:pt x="11788" y="23087"/>
                    <a:pt x="11824" y="23016"/>
                    <a:pt x="11860" y="22956"/>
                  </a:cubicBezTo>
                  <a:lnTo>
                    <a:pt x="11979" y="22789"/>
                  </a:lnTo>
                  <a:lnTo>
                    <a:pt x="12086" y="22873"/>
                  </a:lnTo>
                  <a:cubicBezTo>
                    <a:pt x="12336" y="23087"/>
                    <a:pt x="12586" y="23301"/>
                    <a:pt x="12919" y="23349"/>
                  </a:cubicBezTo>
                  <a:cubicBezTo>
                    <a:pt x="13062" y="23373"/>
                    <a:pt x="13193" y="23385"/>
                    <a:pt x="13336" y="23373"/>
                  </a:cubicBezTo>
                  <a:cubicBezTo>
                    <a:pt x="13538" y="23349"/>
                    <a:pt x="13741" y="23480"/>
                    <a:pt x="13812" y="23670"/>
                  </a:cubicBezTo>
                  <a:cubicBezTo>
                    <a:pt x="13860" y="23778"/>
                    <a:pt x="13919" y="23861"/>
                    <a:pt x="13967" y="23968"/>
                  </a:cubicBezTo>
                  <a:cubicBezTo>
                    <a:pt x="14050" y="24147"/>
                    <a:pt x="14241" y="24230"/>
                    <a:pt x="14407" y="24004"/>
                  </a:cubicBezTo>
                  <a:cubicBezTo>
                    <a:pt x="14467" y="23944"/>
                    <a:pt x="14503" y="23873"/>
                    <a:pt x="14527" y="23790"/>
                  </a:cubicBezTo>
                  <a:cubicBezTo>
                    <a:pt x="14574" y="23647"/>
                    <a:pt x="14610" y="23480"/>
                    <a:pt x="14646" y="23325"/>
                  </a:cubicBezTo>
                  <a:cubicBezTo>
                    <a:pt x="14669" y="23313"/>
                    <a:pt x="14693" y="23301"/>
                    <a:pt x="14717" y="23301"/>
                  </a:cubicBezTo>
                  <a:cubicBezTo>
                    <a:pt x="15062" y="23337"/>
                    <a:pt x="15408" y="23194"/>
                    <a:pt x="15610" y="22920"/>
                  </a:cubicBezTo>
                  <a:cubicBezTo>
                    <a:pt x="15741" y="22766"/>
                    <a:pt x="15896" y="22623"/>
                    <a:pt x="16051" y="22492"/>
                  </a:cubicBezTo>
                  <a:cubicBezTo>
                    <a:pt x="16110" y="22444"/>
                    <a:pt x="16182" y="22396"/>
                    <a:pt x="16241" y="22361"/>
                  </a:cubicBezTo>
                  <a:cubicBezTo>
                    <a:pt x="16336" y="22396"/>
                    <a:pt x="16408" y="22432"/>
                    <a:pt x="16479" y="22468"/>
                  </a:cubicBezTo>
                  <a:cubicBezTo>
                    <a:pt x="16896" y="22694"/>
                    <a:pt x="17360" y="22789"/>
                    <a:pt x="17825" y="22754"/>
                  </a:cubicBezTo>
                  <a:cubicBezTo>
                    <a:pt x="17956" y="22754"/>
                    <a:pt x="18098" y="22718"/>
                    <a:pt x="18217" y="22658"/>
                  </a:cubicBezTo>
                  <a:cubicBezTo>
                    <a:pt x="18479" y="22539"/>
                    <a:pt x="18741" y="22432"/>
                    <a:pt x="19003" y="22313"/>
                  </a:cubicBezTo>
                  <a:cubicBezTo>
                    <a:pt x="19230" y="22218"/>
                    <a:pt x="19420" y="22051"/>
                    <a:pt x="19551" y="21837"/>
                  </a:cubicBezTo>
                  <a:cubicBezTo>
                    <a:pt x="19694" y="21575"/>
                    <a:pt x="19813" y="21301"/>
                    <a:pt x="19896" y="21015"/>
                  </a:cubicBezTo>
                  <a:cubicBezTo>
                    <a:pt x="20015" y="20742"/>
                    <a:pt x="20063" y="20432"/>
                    <a:pt x="20039" y="20134"/>
                  </a:cubicBezTo>
                  <a:cubicBezTo>
                    <a:pt x="20039" y="20063"/>
                    <a:pt x="20051" y="19980"/>
                    <a:pt x="20075" y="19908"/>
                  </a:cubicBezTo>
                  <a:cubicBezTo>
                    <a:pt x="20087" y="19908"/>
                    <a:pt x="20111" y="19896"/>
                    <a:pt x="20134" y="19896"/>
                  </a:cubicBezTo>
                  <a:cubicBezTo>
                    <a:pt x="20218" y="19896"/>
                    <a:pt x="20301" y="19884"/>
                    <a:pt x="20384" y="19896"/>
                  </a:cubicBezTo>
                  <a:cubicBezTo>
                    <a:pt x="21027" y="19908"/>
                    <a:pt x="21492" y="19563"/>
                    <a:pt x="21861" y="19075"/>
                  </a:cubicBezTo>
                  <a:cubicBezTo>
                    <a:pt x="21908" y="18991"/>
                    <a:pt x="21944" y="18896"/>
                    <a:pt x="21956" y="18801"/>
                  </a:cubicBezTo>
                  <a:cubicBezTo>
                    <a:pt x="22004" y="18658"/>
                    <a:pt x="21908" y="18503"/>
                    <a:pt x="21754" y="18467"/>
                  </a:cubicBezTo>
                  <a:close/>
                  <a:moveTo>
                    <a:pt x="19087" y="6430"/>
                  </a:moveTo>
                  <a:cubicBezTo>
                    <a:pt x="19253" y="6478"/>
                    <a:pt x="19432" y="6478"/>
                    <a:pt x="19611" y="6430"/>
                  </a:cubicBezTo>
                  <a:cubicBezTo>
                    <a:pt x="19813" y="6406"/>
                    <a:pt x="20015" y="6406"/>
                    <a:pt x="20230" y="6406"/>
                  </a:cubicBezTo>
                  <a:cubicBezTo>
                    <a:pt x="20361" y="6395"/>
                    <a:pt x="20468" y="6502"/>
                    <a:pt x="20468" y="6633"/>
                  </a:cubicBezTo>
                  <a:cubicBezTo>
                    <a:pt x="20468" y="6990"/>
                    <a:pt x="20527" y="7335"/>
                    <a:pt x="20384" y="7692"/>
                  </a:cubicBezTo>
                  <a:cubicBezTo>
                    <a:pt x="20289" y="7990"/>
                    <a:pt x="20015" y="8216"/>
                    <a:pt x="19694" y="8252"/>
                  </a:cubicBezTo>
                  <a:cubicBezTo>
                    <a:pt x="19015" y="8383"/>
                    <a:pt x="18313" y="8216"/>
                    <a:pt x="17765" y="7776"/>
                  </a:cubicBezTo>
                  <a:cubicBezTo>
                    <a:pt x="17491" y="7526"/>
                    <a:pt x="17277" y="7228"/>
                    <a:pt x="17098" y="6906"/>
                  </a:cubicBezTo>
                  <a:cubicBezTo>
                    <a:pt x="17063" y="6787"/>
                    <a:pt x="17015" y="6680"/>
                    <a:pt x="16955" y="6561"/>
                  </a:cubicBezTo>
                  <a:cubicBezTo>
                    <a:pt x="16824" y="6323"/>
                    <a:pt x="16884" y="6156"/>
                    <a:pt x="17122" y="5990"/>
                  </a:cubicBezTo>
                  <a:cubicBezTo>
                    <a:pt x="17527" y="6216"/>
                    <a:pt x="17979" y="6335"/>
                    <a:pt x="18444" y="6335"/>
                  </a:cubicBezTo>
                  <a:cubicBezTo>
                    <a:pt x="18658" y="6335"/>
                    <a:pt x="18872" y="6371"/>
                    <a:pt x="19087" y="6430"/>
                  </a:cubicBezTo>
                  <a:close/>
                  <a:moveTo>
                    <a:pt x="549" y="8335"/>
                  </a:moveTo>
                  <a:cubicBezTo>
                    <a:pt x="453" y="8240"/>
                    <a:pt x="406" y="8109"/>
                    <a:pt x="394" y="7966"/>
                  </a:cubicBezTo>
                  <a:cubicBezTo>
                    <a:pt x="370" y="7728"/>
                    <a:pt x="370" y="7478"/>
                    <a:pt x="382" y="7228"/>
                  </a:cubicBezTo>
                  <a:cubicBezTo>
                    <a:pt x="394" y="7026"/>
                    <a:pt x="489" y="6966"/>
                    <a:pt x="691" y="6930"/>
                  </a:cubicBezTo>
                  <a:cubicBezTo>
                    <a:pt x="1001" y="6895"/>
                    <a:pt x="1323" y="6918"/>
                    <a:pt x="1632" y="6990"/>
                  </a:cubicBezTo>
                  <a:cubicBezTo>
                    <a:pt x="1846" y="7026"/>
                    <a:pt x="2061" y="7049"/>
                    <a:pt x="2275" y="7049"/>
                  </a:cubicBezTo>
                  <a:cubicBezTo>
                    <a:pt x="2668" y="7049"/>
                    <a:pt x="3073" y="7014"/>
                    <a:pt x="3478" y="7097"/>
                  </a:cubicBezTo>
                  <a:cubicBezTo>
                    <a:pt x="3573" y="7264"/>
                    <a:pt x="3573" y="7478"/>
                    <a:pt x="3454" y="7633"/>
                  </a:cubicBezTo>
                  <a:cubicBezTo>
                    <a:pt x="3228" y="8014"/>
                    <a:pt x="2918" y="8359"/>
                    <a:pt x="2561" y="8633"/>
                  </a:cubicBezTo>
                  <a:cubicBezTo>
                    <a:pt x="2346" y="8788"/>
                    <a:pt x="2096" y="8871"/>
                    <a:pt x="1834" y="8859"/>
                  </a:cubicBezTo>
                  <a:cubicBezTo>
                    <a:pt x="1346" y="8883"/>
                    <a:pt x="882" y="8692"/>
                    <a:pt x="549" y="8335"/>
                  </a:cubicBezTo>
                  <a:close/>
                  <a:moveTo>
                    <a:pt x="5752" y="22825"/>
                  </a:moveTo>
                  <a:cubicBezTo>
                    <a:pt x="5740" y="22825"/>
                    <a:pt x="5728" y="22825"/>
                    <a:pt x="5692" y="22813"/>
                  </a:cubicBezTo>
                  <a:cubicBezTo>
                    <a:pt x="5680" y="22754"/>
                    <a:pt x="5680" y="22694"/>
                    <a:pt x="5680" y="22635"/>
                  </a:cubicBezTo>
                  <a:cubicBezTo>
                    <a:pt x="5704" y="22277"/>
                    <a:pt x="5728" y="21920"/>
                    <a:pt x="5764" y="21575"/>
                  </a:cubicBezTo>
                  <a:cubicBezTo>
                    <a:pt x="5775" y="21432"/>
                    <a:pt x="5811" y="21277"/>
                    <a:pt x="5871" y="21146"/>
                  </a:cubicBezTo>
                  <a:cubicBezTo>
                    <a:pt x="5942" y="20956"/>
                    <a:pt x="6145" y="20849"/>
                    <a:pt x="6347" y="20896"/>
                  </a:cubicBezTo>
                  <a:cubicBezTo>
                    <a:pt x="6418" y="21087"/>
                    <a:pt x="6537" y="21253"/>
                    <a:pt x="6692" y="21384"/>
                  </a:cubicBezTo>
                  <a:cubicBezTo>
                    <a:pt x="6752" y="21456"/>
                    <a:pt x="6776" y="21563"/>
                    <a:pt x="6740" y="21646"/>
                  </a:cubicBezTo>
                  <a:cubicBezTo>
                    <a:pt x="6585" y="22158"/>
                    <a:pt x="6228" y="22587"/>
                    <a:pt x="5752" y="22825"/>
                  </a:cubicBezTo>
                  <a:close/>
                  <a:moveTo>
                    <a:pt x="14384" y="23075"/>
                  </a:moveTo>
                  <a:cubicBezTo>
                    <a:pt x="14384" y="23301"/>
                    <a:pt x="14312" y="23516"/>
                    <a:pt x="14181" y="23706"/>
                  </a:cubicBezTo>
                  <a:lnTo>
                    <a:pt x="13288" y="22230"/>
                  </a:lnTo>
                  <a:cubicBezTo>
                    <a:pt x="13348" y="22027"/>
                    <a:pt x="13467" y="21861"/>
                    <a:pt x="13634" y="21742"/>
                  </a:cubicBezTo>
                  <a:cubicBezTo>
                    <a:pt x="13693" y="21754"/>
                    <a:pt x="13753" y="21777"/>
                    <a:pt x="13812" y="21813"/>
                  </a:cubicBezTo>
                  <a:cubicBezTo>
                    <a:pt x="13943" y="21956"/>
                    <a:pt x="14157" y="22004"/>
                    <a:pt x="14336" y="21920"/>
                  </a:cubicBezTo>
                  <a:cubicBezTo>
                    <a:pt x="14479" y="22313"/>
                    <a:pt x="14360" y="22694"/>
                    <a:pt x="14384" y="23075"/>
                  </a:cubicBezTo>
                  <a:close/>
                  <a:moveTo>
                    <a:pt x="19706" y="20372"/>
                  </a:moveTo>
                  <a:cubicBezTo>
                    <a:pt x="19670" y="20682"/>
                    <a:pt x="19599" y="20992"/>
                    <a:pt x="19491" y="21289"/>
                  </a:cubicBezTo>
                  <a:cubicBezTo>
                    <a:pt x="19337" y="21849"/>
                    <a:pt x="18860" y="22277"/>
                    <a:pt x="18277" y="22361"/>
                  </a:cubicBezTo>
                  <a:cubicBezTo>
                    <a:pt x="17682" y="22468"/>
                    <a:pt x="17110" y="22480"/>
                    <a:pt x="16551" y="22254"/>
                  </a:cubicBezTo>
                  <a:cubicBezTo>
                    <a:pt x="16360" y="22158"/>
                    <a:pt x="16134" y="22170"/>
                    <a:pt x="15967" y="22277"/>
                  </a:cubicBezTo>
                  <a:cubicBezTo>
                    <a:pt x="15812" y="22373"/>
                    <a:pt x="15670" y="22456"/>
                    <a:pt x="15515" y="22563"/>
                  </a:cubicBezTo>
                  <a:cubicBezTo>
                    <a:pt x="15372" y="22658"/>
                    <a:pt x="15217" y="22766"/>
                    <a:pt x="15074" y="22861"/>
                  </a:cubicBezTo>
                  <a:cubicBezTo>
                    <a:pt x="14967" y="22908"/>
                    <a:pt x="14860" y="22956"/>
                    <a:pt x="14741" y="22992"/>
                  </a:cubicBezTo>
                  <a:cubicBezTo>
                    <a:pt x="14729" y="22897"/>
                    <a:pt x="14717" y="22837"/>
                    <a:pt x="14717" y="22766"/>
                  </a:cubicBezTo>
                  <a:cubicBezTo>
                    <a:pt x="14693" y="22527"/>
                    <a:pt x="14681" y="22277"/>
                    <a:pt x="14681" y="22027"/>
                  </a:cubicBezTo>
                  <a:cubicBezTo>
                    <a:pt x="14669" y="21932"/>
                    <a:pt x="14681" y="21837"/>
                    <a:pt x="14729" y="21754"/>
                  </a:cubicBezTo>
                  <a:cubicBezTo>
                    <a:pt x="14872" y="21563"/>
                    <a:pt x="14812" y="21373"/>
                    <a:pt x="14800" y="21170"/>
                  </a:cubicBezTo>
                  <a:cubicBezTo>
                    <a:pt x="14693" y="21146"/>
                    <a:pt x="14669" y="21230"/>
                    <a:pt x="14646" y="21277"/>
                  </a:cubicBezTo>
                  <a:cubicBezTo>
                    <a:pt x="14622" y="21337"/>
                    <a:pt x="14610" y="21384"/>
                    <a:pt x="14586" y="21432"/>
                  </a:cubicBezTo>
                  <a:cubicBezTo>
                    <a:pt x="14443" y="21754"/>
                    <a:pt x="14324" y="21789"/>
                    <a:pt x="13979" y="21623"/>
                  </a:cubicBezTo>
                  <a:cubicBezTo>
                    <a:pt x="13931" y="21599"/>
                    <a:pt x="13884" y="21575"/>
                    <a:pt x="13836" y="21551"/>
                  </a:cubicBezTo>
                  <a:cubicBezTo>
                    <a:pt x="13693" y="21480"/>
                    <a:pt x="13526" y="21492"/>
                    <a:pt x="13419" y="21611"/>
                  </a:cubicBezTo>
                  <a:cubicBezTo>
                    <a:pt x="13324" y="21682"/>
                    <a:pt x="13229" y="21765"/>
                    <a:pt x="13122" y="21861"/>
                  </a:cubicBezTo>
                  <a:lnTo>
                    <a:pt x="12491" y="21646"/>
                  </a:lnTo>
                  <a:cubicBezTo>
                    <a:pt x="12419" y="21706"/>
                    <a:pt x="12479" y="21765"/>
                    <a:pt x="12491" y="21813"/>
                  </a:cubicBezTo>
                  <a:cubicBezTo>
                    <a:pt x="12610" y="22004"/>
                    <a:pt x="12812" y="22063"/>
                    <a:pt x="13003" y="22123"/>
                  </a:cubicBezTo>
                  <a:cubicBezTo>
                    <a:pt x="13062" y="22146"/>
                    <a:pt x="13122" y="22158"/>
                    <a:pt x="13169" y="22158"/>
                  </a:cubicBezTo>
                  <a:cubicBezTo>
                    <a:pt x="13241" y="22337"/>
                    <a:pt x="13288" y="22504"/>
                    <a:pt x="13360" y="22658"/>
                  </a:cubicBezTo>
                  <a:cubicBezTo>
                    <a:pt x="13431" y="22825"/>
                    <a:pt x="13538" y="22932"/>
                    <a:pt x="13538" y="23123"/>
                  </a:cubicBezTo>
                  <a:cubicBezTo>
                    <a:pt x="13181" y="23182"/>
                    <a:pt x="12824" y="23087"/>
                    <a:pt x="12538" y="22873"/>
                  </a:cubicBezTo>
                  <a:cubicBezTo>
                    <a:pt x="12383" y="22754"/>
                    <a:pt x="12241" y="22635"/>
                    <a:pt x="12086" y="22516"/>
                  </a:cubicBezTo>
                  <a:cubicBezTo>
                    <a:pt x="12038" y="22492"/>
                    <a:pt x="11979" y="22480"/>
                    <a:pt x="11919" y="22468"/>
                  </a:cubicBezTo>
                  <a:cubicBezTo>
                    <a:pt x="11907" y="22504"/>
                    <a:pt x="11883" y="22551"/>
                    <a:pt x="11848" y="22587"/>
                  </a:cubicBezTo>
                  <a:cubicBezTo>
                    <a:pt x="11717" y="22777"/>
                    <a:pt x="11526" y="22920"/>
                    <a:pt x="11312" y="23016"/>
                  </a:cubicBezTo>
                  <a:cubicBezTo>
                    <a:pt x="11276" y="23028"/>
                    <a:pt x="11240" y="23051"/>
                    <a:pt x="11205" y="23075"/>
                  </a:cubicBezTo>
                  <a:cubicBezTo>
                    <a:pt x="10883" y="23337"/>
                    <a:pt x="10490" y="23420"/>
                    <a:pt x="10109" y="23516"/>
                  </a:cubicBezTo>
                  <a:cubicBezTo>
                    <a:pt x="9776" y="23587"/>
                    <a:pt x="9431" y="23599"/>
                    <a:pt x="9097" y="23539"/>
                  </a:cubicBezTo>
                  <a:cubicBezTo>
                    <a:pt x="8919" y="23516"/>
                    <a:pt x="8740" y="23504"/>
                    <a:pt x="8562" y="23468"/>
                  </a:cubicBezTo>
                  <a:cubicBezTo>
                    <a:pt x="8181" y="23385"/>
                    <a:pt x="7811" y="23206"/>
                    <a:pt x="7502" y="22956"/>
                  </a:cubicBezTo>
                  <a:cubicBezTo>
                    <a:pt x="7407" y="22885"/>
                    <a:pt x="7299" y="22825"/>
                    <a:pt x="7204" y="22754"/>
                  </a:cubicBezTo>
                  <a:cubicBezTo>
                    <a:pt x="7145" y="22706"/>
                    <a:pt x="7061" y="22682"/>
                    <a:pt x="6990" y="22635"/>
                  </a:cubicBezTo>
                  <a:cubicBezTo>
                    <a:pt x="6907" y="22575"/>
                    <a:pt x="6823" y="22504"/>
                    <a:pt x="6740" y="22432"/>
                  </a:cubicBezTo>
                  <a:cubicBezTo>
                    <a:pt x="6823" y="22039"/>
                    <a:pt x="7097" y="21730"/>
                    <a:pt x="6990" y="21361"/>
                  </a:cubicBezTo>
                  <a:cubicBezTo>
                    <a:pt x="7097" y="21182"/>
                    <a:pt x="7347" y="21170"/>
                    <a:pt x="7371" y="20908"/>
                  </a:cubicBezTo>
                  <a:cubicBezTo>
                    <a:pt x="7240" y="20920"/>
                    <a:pt x="7109" y="20968"/>
                    <a:pt x="6978" y="21027"/>
                  </a:cubicBezTo>
                  <a:cubicBezTo>
                    <a:pt x="6859" y="21099"/>
                    <a:pt x="6704" y="21051"/>
                    <a:pt x="6621" y="20932"/>
                  </a:cubicBezTo>
                  <a:cubicBezTo>
                    <a:pt x="6573" y="20837"/>
                    <a:pt x="6490" y="20765"/>
                    <a:pt x="6395" y="20718"/>
                  </a:cubicBezTo>
                  <a:cubicBezTo>
                    <a:pt x="6252" y="20670"/>
                    <a:pt x="6097" y="20682"/>
                    <a:pt x="5954" y="20753"/>
                  </a:cubicBezTo>
                  <a:cubicBezTo>
                    <a:pt x="5799" y="20849"/>
                    <a:pt x="5597" y="20861"/>
                    <a:pt x="5418" y="20801"/>
                  </a:cubicBezTo>
                  <a:lnTo>
                    <a:pt x="5287" y="20372"/>
                  </a:lnTo>
                  <a:cubicBezTo>
                    <a:pt x="5192" y="20515"/>
                    <a:pt x="5156" y="20694"/>
                    <a:pt x="5204" y="20861"/>
                  </a:cubicBezTo>
                  <a:cubicBezTo>
                    <a:pt x="5216" y="20956"/>
                    <a:pt x="5287" y="21039"/>
                    <a:pt x="5394" y="21063"/>
                  </a:cubicBezTo>
                  <a:cubicBezTo>
                    <a:pt x="5454" y="21075"/>
                    <a:pt x="5525" y="21087"/>
                    <a:pt x="5585" y="21099"/>
                  </a:cubicBezTo>
                  <a:cubicBezTo>
                    <a:pt x="5597" y="21563"/>
                    <a:pt x="5537" y="22027"/>
                    <a:pt x="5406" y="22468"/>
                  </a:cubicBezTo>
                  <a:cubicBezTo>
                    <a:pt x="5085" y="22587"/>
                    <a:pt x="4787" y="22468"/>
                    <a:pt x="4513" y="22313"/>
                  </a:cubicBezTo>
                  <a:cubicBezTo>
                    <a:pt x="4097" y="22075"/>
                    <a:pt x="3739" y="21742"/>
                    <a:pt x="3489" y="21325"/>
                  </a:cubicBezTo>
                  <a:cubicBezTo>
                    <a:pt x="3430" y="21206"/>
                    <a:pt x="3394" y="21075"/>
                    <a:pt x="3370" y="20932"/>
                  </a:cubicBezTo>
                  <a:lnTo>
                    <a:pt x="2966" y="20694"/>
                  </a:lnTo>
                  <a:cubicBezTo>
                    <a:pt x="2692" y="20539"/>
                    <a:pt x="2430" y="20372"/>
                    <a:pt x="2168" y="20194"/>
                  </a:cubicBezTo>
                  <a:cubicBezTo>
                    <a:pt x="1537" y="19718"/>
                    <a:pt x="1156" y="19087"/>
                    <a:pt x="1156" y="18277"/>
                  </a:cubicBezTo>
                  <a:cubicBezTo>
                    <a:pt x="1156" y="18027"/>
                    <a:pt x="1180" y="17777"/>
                    <a:pt x="1215" y="17539"/>
                  </a:cubicBezTo>
                  <a:cubicBezTo>
                    <a:pt x="1263" y="17289"/>
                    <a:pt x="1334" y="17039"/>
                    <a:pt x="1620" y="16920"/>
                  </a:cubicBezTo>
                  <a:cubicBezTo>
                    <a:pt x="1704" y="16884"/>
                    <a:pt x="1692" y="16789"/>
                    <a:pt x="1620" y="16693"/>
                  </a:cubicBezTo>
                  <a:cubicBezTo>
                    <a:pt x="1549" y="16693"/>
                    <a:pt x="1477" y="16705"/>
                    <a:pt x="1394" y="16705"/>
                  </a:cubicBezTo>
                  <a:cubicBezTo>
                    <a:pt x="1108" y="16670"/>
                    <a:pt x="918" y="16515"/>
                    <a:pt x="906" y="16241"/>
                  </a:cubicBezTo>
                  <a:cubicBezTo>
                    <a:pt x="882" y="15729"/>
                    <a:pt x="882" y="15205"/>
                    <a:pt x="1049" y="14705"/>
                  </a:cubicBezTo>
                  <a:cubicBezTo>
                    <a:pt x="1144" y="14443"/>
                    <a:pt x="1311" y="14217"/>
                    <a:pt x="1513" y="14038"/>
                  </a:cubicBezTo>
                  <a:cubicBezTo>
                    <a:pt x="1561" y="14003"/>
                    <a:pt x="1632" y="13979"/>
                    <a:pt x="1692" y="13991"/>
                  </a:cubicBezTo>
                  <a:cubicBezTo>
                    <a:pt x="1870" y="13991"/>
                    <a:pt x="1942" y="13895"/>
                    <a:pt x="1894" y="13741"/>
                  </a:cubicBezTo>
                  <a:cubicBezTo>
                    <a:pt x="1882" y="13717"/>
                    <a:pt x="1882" y="13693"/>
                    <a:pt x="1858" y="13669"/>
                  </a:cubicBezTo>
                  <a:cubicBezTo>
                    <a:pt x="1692" y="13312"/>
                    <a:pt x="1608" y="12919"/>
                    <a:pt x="1632" y="12514"/>
                  </a:cubicBezTo>
                  <a:cubicBezTo>
                    <a:pt x="1644" y="12121"/>
                    <a:pt x="1632" y="11728"/>
                    <a:pt x="1656" y="11324"/>
                  </a:cubicBezTo>
                  <a:cubicBezTo>
                    <a:pt x="1668" y="11109"/>
                    <a:pt x="1727" y="10895"/>
                    <a:pt x="1751" y="10681"/>
                  </a:cubicBezTo>
                  <a:cubicBezTo>
                    <a:pt x="1787" y="10466"/>
                    <a:pt x="1799" y="10240"/>
                    <a:pt x="1811" y="10026"/>
                  </a:cubicBezTo>
                  <a:cubicBezTo>
                    <a:pt x="1846" y="9859"/>
                    <a:pt x="1787" y="9693"/>
                    <a:pt x="1656" y="9585"/>
                  </a:cubicBezTo>
                  <a:cubicBezTo>
                    <a:pt x="1537" y="9478"/>
                    <a:pt x="1525" y="9323"/>
                    <a:pt x="1501" y="9157"/>
                  </a:cubicBezTo>
                  <a:cubicBezTo>
                    <a:pt x="1620" y="9109"/>
                    <a:pt x="1739" y="9085"/>
                    <a:pt x="1870" y="9109"/>
                  </a:cubicBezTo>
                  <a:cubicBezTo>
                    <a:pt x="2049" y="9109"/>
                    <a:pt x="2227" y="9097"/>
                    <a:pt x="2394" y="9050"/>
                  </a:cubicBezTo>
                  <a:cubicBezTo>
                    <a:pt x="2620" y="8990"/>
                    <a:pt x="2823" y="8859"/>
                    <a:pt x="2977" y="8692"/>
                  </a:cubicBezTo>
                  <a:cubicBezTo>
                    <a:pt x="3168" y="8466"/>
                    <a:pt x="3358" y="8252"/>
                    <a:pt x="3561" y="8049"/>
                  </a:cubicBezTo>
                  <a:cubicBezTo>
                    <a:pt x="3835" y="7776"/>
                    <a:pt x="3859" y="7430"/>
                    <a:pt x="3847" y="7061"/>
                  </a:cubicBezTo>
                  <a:cubicBezTo>
                    <a:pt x="3859" y="6895"/>
                    <a:pt x="3716" y="6740"/>
                    <a:pt x="3537" y="6752"/>
                  </a:cubicBezTo>
                  <a:cubicBezTo>
                    <a:pt x="3406" y="6728"/>
                    <a:pt x="3263" y="6728"/>
                    <a:pt x="3132" y="6764"/>
                  </a:cubicBezTo>
                  <a:cubicBezTo>
                    <a:pt x="2847" y="6859"/>
                    <a:pt x="2561" y="6799"/>
                    <a:pt x="2239" y="6823"/>
                  </a:cubicBezTo>
                  <a:cubicBezTo>
                    <a:pt x="2251" y="6752"/>
                    <a:pt x="2263" y="6680"/>
                    <a:pt x="2287" y="6609"/>
                  </a:cubicBezTo>
                  <a:cubicBezTo>
                    <a:pt x="2346" y="6466"/>
                    <a:pt x="2418" y="6311"/>
                    <a:pt x="2466" y="6156"/>
                  </a:cubicBezTo>
                  <a:cubicBezTo>
                    <a:pt x="2537" y="5954"/>
                    <a:pt x="2573" y="5763"/>
                    <a:pt x="2430" y="5573"/>
                  </a:cubicBezTo>
                  <a:cubicBezTo>
                    <a:pt x="2358" y="5466"/>
                    <a:pt x="2358" y="5323"/>
                    <a:pt x="2430" y="5216"/>
                  </a:cubicBezTo>
                  <a:cubicBezTo>
                    <a:pt x="2727" y="4668"/>
                    <a:pt x="3108" y="4192"/>
                    <a:pt x="3739" y="3978"/>
                  </a:cubicBezTo>
                  <a:cubicBezTo>
                    <a:pt x="4001" y="3894"/>
                    <a:pt x="4251" y="3775"/>
                    <a:pt x="4501" y="3680"/>
                  </a:cubicBezTo>
                  <a:cubicBezTo>
                    <a:pt x="4621" y="3656"/>
                    <a:pt x="4692" y="3549"/>
                    <a:pt x="4680" y="3442"/>
                  </a:cubicBezTo>
                  <a:cubicBezTo>
                    <a:pt x="4680" y="3180"/>
                    <a:pt x="4752" y="2918"/>
                    <a:pt x="4871" y="2692"/>
                  </a:cubicBezTo>
                  <a:cubicBezTo>
                    <a:pt x="4954" y="2501"/>
                    <a:pt x="5144" y="2370"/>
                    <a:pt x="5359" y="2370"/>
                  </a:cubicBezTo>
                  <a:cubicBezTo>
                    <a:pt x="5502" y="2358"/>
                    <a:pt x="5656" y="2358"/>
                    <a:pt x="5799" y="2346"/>
                  </a:cubicBezTo>
                  <a:cubicBezTo>
                    <a:pt x="5883" y="2323"/>
                    <a:pt x="5966" y="2311"/>
                    <a:pt x="6049" y="2275"/>
                  </a:cubicBezTo>
                  <a:cubicBezTo>
                    <a:pt x="6002" y="2180"/>
                    <a:pt x="5966" y="2073"/>
                    <a:pt x="5942" y="1965"/>
                  </a:cubicBezTo>
                  <a:cubicBezTo>
                    <a:pt x="5942" y="1858"/>
                    <a:pt x="5942" y="1751"/>
                    <a:pt x="5954" y="1644"/>
                  </a:cubicBezTo>
                  <a:cubicBezTo>
                    <a:pt x="6025" y="1013"/>
                    <a:pt x="6597" y="560"/>
                    <a:pt x="7228" y="632"/>
                  </a:cubicBezTo>
                  <a:cubicBezTo>
                    <a:pt x="7288" y="632"/>
                    <a:pt x="7359" y="656"/>
                    <a:pt x="7407" y="691"/>
                  </a:cubicBezTo>
                  <a:cubicBezTo>
                    <a:pt x="7633" y="858"/>
                    <a:pt x="7871" y="1001"/>
                    <a:pt x="8002" y="1251"/>
                  </a:cubicBezTo>
                  <a:cubicBezTo>
                    <a:pt x="8050" y="1311"/>
                    <a:pt x="8085" y="1358"/>
                    <a:pt x="8145" y="1394"/>
                  </a:cubicBezTo>
                  <a:cubicBezTo>
                    <a:pt x="8300" y="1549"/>
                    <a:pt x="8407" y="1549"/>
                    <a:pt x="8550" y="1370"/>
                  </a:cubicBezTo>
                  <a:cubicBezTo>
                    <a:pt x="8633" y="1287"/>
                    <a:pt x="8704" y="1215"/>
                    <a:pt x="8800" y="1144"/>
                  </a:cubicBezTo>
                  <a:cubicBezTo>
                    <a:pt x="9454" y="703"/>
                    <a:pt x="10216" y="418"/>
                    <a:pt x="11002" y="310"/>
                  </a:cubicBezTo>
                  <a:lnTo>
                    <a:pt x="11240" y="310"/>
                  </a:lnTo>
                  <a:cubicBezTo>
                    <a:pt x="11431" y="441"/>
                    <a:pt x="11586" y="632"/>
                    <a:pt x="11669" y="846"/>
                  </a:cubicBezTo>
                  <a:cubicBezTo>
                    <a:pt x="11729" y="989"/>
                    <a:pt x="11800" y="1120"/>
                    <a:pt x="11871" y="1251"/>
                  </a:cubicBezTo>
                  <a:cubicBezTo>
                    <a:pt x="11919" y="1406"/>
                    <a:pt x="12074" y="1489"/>
                    <a:pt x="12229" y="1465"/>
                  </a:cubicBezTo>
                  <a:cubicBezTo>
                    <a:pt x="12348" y="1453"/>
                    <a:pt x="12467" y="1430"/>
                    <a:pt x="12586" y="1394"/>
                  </a:cubicBezTo>
                  <a:cubicBezTo>
                    <a:pt x="12764" y="1322"/>
                    <a:pt x="12955" y="1299"/>
                    <a:pt x="13145" y="1299"/>
                  </a:cubicBezTo>
                  <a:lnTo>
                    <a:pt x="13967" y="1299"/>
                  </a:lnTo>
                  <a:cubicBezTo>
                    <a:pt x="14062" y="1299"/>
                    <a:pt x="14157" y="1311"/>
                    <a:pt x="14253" y="1322"/>
                  </a:cubicBezTo>
                  <a:cubicBezTo>
                    <a:pt x="14503" y="1358"/>
                    <a:pt x="14681" y="1465"/>
                    <a:pt x="14717" y="1751"/>
                  </a:cubicBezTo>
                  <a:cubicBezTo>
                    <a:pt x="14753" y="2049"/>
                    <a:pt x="14979" y="2120"/>
                    <a:pt x="15229" y="2144"/>
                  </a:cubicBezTo>
                  <a:cubicBezTo>
                    <a:pt x="15479" y="2168"/>
                    <a:pt x="15741" y="2215"/>
                    <a:pt x="16003" y="2227"/>
                  </a:cubicBezTo>
                  <a:cubicBezTo>
                    <a:pt x="16622" y="2251"/>
                    <a:pt x="17110" y="2561"/>
                    <a:pt x="17563" y="2954"/>
                  </a:cubicBezTo>
                  <a:cubicBezTo>
                    <a:pt x="17634" y="3025"/>
                    <a:pt x="17706" y="3096"/>
                    <a:pt x="17777" y="3156"/>
                  </a:cubicBezTo>
                  <a:cubicBezTo>
                    <a:pt x="17920" y="3287"/>
                    <a:pt x="18110" y="3382"/>
                    <a:pt x="18182" y="3608"/>
                  </a:cubicBezTo>
                  <a:cubicBezTo>
                    <a:pt x="18325" y="4013"/>
                    <a:pt x="18587" y="4382"/>
                    <a:pt x="18551" y="4847"/>
                  </a:cubicBezTo>
                  <a:cubicBezTo>
                    <a:pt x="18539" y="5156"/>
                    <a:pt x="18551" y="5478"/>
                    <a:pt x="18551" y="5787"/>
                  </a:cubicBezTo>
                  <a:cubicBezTo>
                    <a:pt x="18539" y="5894"/>
                    <a:pt x="18515" y="5990"/>
                    <a:pt x="18491" y="6085"/>
                  </a:cubicBezTo>
                  <a:cubicBezTo>
                    <a:pt x="18444" y="6109"/>
                    <a:pt x="18420" y="6121"/>
                    <a:pt x="18396" y="6121"/>
                  </a:cubicBezTo>
                  <a:cubicBezTo>
                    <a:pt x="17920" y="6002"/>
                    <a:pt x="17444" y="5871"/>
                    <a:pt x="16955" y="5752"/>
                  </a:cubicBezTo>
                  <a:cubicBezTo>
                    <a:pt x="16729" y="5871"/>
                    <a:pt x="16682" y="6109"/>
                    <a:pt x="16598" y="6323"/>
                  </a:cubicBezTo>
                  <a:cubicBezTo>
                    <a:pt x="16598" y="6359"/>
                    <a:pt x="16598" y="6406"/>
                    <a:pt x="16610" y="6442"/>
                  </a:cubicBezTo>
                  <a:cubicBezTo>
                    <a:pt x="16729" y="6978"/>
                    <a:pt x="16991" y="7478"/>
                    <a:pt x="17360" y="7883"/>
                  </a:cubicBezTo>
                  <a:cubicBezTo>
                    <a:pt x="17455" y="7978"/>
                    <a:pt x="17563" y="8061"/>
                    <a:pt x="17682" y="8121"/>
                  </a:cubicBezTo>
                  <a:cubicBezTo>
                    <a:pt x="18134" y="8466"/>
                    <a:pt x="18694" y="8645"/>
                    <a:pt x="19253" y="8621"/>
                  </a:cubicBezTo>
                  <a:lnTo>
                    <a:pt x="19503" y="8621"/>
                  </a:lnTo>
                  <a:cubicBezTo>
                    <a:pt x="19515" y="8621"/>
                    <a:pt x="19527" y="8633"/>
                    <a:pt x="19563" y="8645"/>
                  </a:cubicBezTo>
                  <a:lnTo>
                    <a:pt x="20122" y="9526"/>
                  </a:lnTo>
                  <a:cubicBezTo>
                    <a:pt x="20146" y="9562"/>
                    <a:pt x="20158" y="9597"/>
                    <a:pt x="20182" y="9633"/>
                  </a:cubicBezTo>
                  <a:cubicBezTo>
                    <a:pt x="20468" y="10109"/>
                    <a:pt x="20384" y="10562"/>
                    <a:pt x="20039" y="10955"/>
                  </a:cubicBezTo>
                  <a:cubicBezTo>
                    <a:pt x="19908" y="11109"/>
                    <a:pt x="19837" y="11300"/>
                    <a:pt x="19837" y="11514"/>
                  </a:cubicBezTo>
                  <a:cubicBezTo>
                    <a:pt x="19837" y="11776"/>
                    <a:pt x="19861" y="12050"/>
                    <a:pt x="19920" y="12324"/>
                  </a:cubicBezTo>
                  <a:cubicBezTo>
                    <a:pt x="19968" y="12598"/>
                    <a:pt x="20027" y="12883"/>
                    <a:pt x="20111" y="13157"/>
                  </a:cubicBezTo>
                  <a:cubicBezTo>
                    <a:pt x="20146" y="13288"/>
                    <a:pt x="20158" y="13419"/>
                    <a:pt x="20134" y="13562"/>
                  </a:cubicBezTo>
                  <a:cubicBezTo>
                    <a:pt x="20134" y="13753"/>
                    <a:pt x="20122" y="13943"/>
                    <a:pt x="20122" y="14134"/>
                  </a:cubicBezTo>
                  <a:cubicBezTo>
                    <a:pt x="20111" y="14300"/>
                    <a:pt x="20146" y="14455"/>
                    <a:pt x="20230" y="14598"/>
                  </a:cubicBezTo>
                  <a:cubicBezTo>
                    <a:pt x="20325" y="14800"/>
                    <a:pt x="20384" y="15003"/>
                    <a:pt x="20420" y="15217"/>
                  </a:cubicBezTo>
                  <a:cubicBezTo>
                    <a:pt x="20444" y="15372"/>
                    <a:pt x="20396" y="15527"/>
                    <a:pt x="20289" y="15634"/>
                  </a:cubicBezTo>
                  <a:cubicBezTo>
                    <a:pt x="20206" y="15729"/>
                    <a:pt x="20111" y="15812"/>
                    <a:pt x="20015" y="15884"/>
                  </a:cubicBezTo>
                  <a:cubicBezTo>
                    <a:pt x="19944" y="15943"/>
                    <a:pt x="19861" y="15991"/>
                    <a:pt x="19777" y="16050"/>
                  </a:cubicBezTo>
                  <a:cubicBezTo>
                    <a:pt x="19634" y="16146"/>
                    <a:pt x="19599" y="16348"/>
                    <a:pt x="19718" y="16479"/>
                  </a:cubicBezTo>
                  <a:cubicBezTo>
                    <a:pt x="19753" y="16539"/>
                    <a:pt x="19801" y="16574"/>
                    <a:pt x="19837" y="16634"/>
                  </a:cubicBezTo>
                  <a:cubicBezTo>
                    <a:pt x="19956" y="16777"/>
                    <a:pt x="20051" y="16943"/>
                    <a:pt x="20122" y="17122"/>
                  </a:cubicBezTo>
                  <a:cubicBezTo>
                    <a:pt x="20253" y="17467"/>
                    <a:pt x="20182" y="17872"/>
                    <a:pt x="19920" y="18158"/>
                  </a:cubicBezTo>
                  <a:cubicBezTo>
                    <a:pt x="19837" y="18253"/>
                    <a:pt x="19741" y="18360"/>
                    <a:pt x="19646" y="18456"/>
                  </a:cubicBezTo>
                  <a:cubicBezTo>
                    <a:pt x="19551" y="18539"/>
                    <a:pt x="19503" y="18610"/>
                    <a:pt x="19408" y="18694"/>
                  </a:cubicBezTo>
                  <a:cubicBezTo>
                    <a:pt x="19444" y="18777"/>
                    <a:pt x="19480" y="18860"/>
                    <a:pt x="19515" y="18956"/>
                  </a:cubicBezTo>
                  <a:cubicBezTo>
                    <a:pt x="19551" y="19039"/>
                    <a:pt x="19575" y="19098"/>
                    <a:pt x="19599" y="19182"/>
                  </a:cubicBezTo>
                  <a:cubicBezTo>
                    <a:pt x="19611" y="19206"/>
                    <a:pt x="19622" y="19229"/>
                    <a:pt x="19622" y="19265"/>
                  </a:cubicBezTo>
                  <a:cubicBezTo>
                    <a:pt x="19682" y="19622"/>
                    <a:pt x="19706" y="20003"/>
                    <a:pt x="19706" y="20372"/>
                  </a:cubicBezTo>
                  <a:close/>
                  <a:moveTo>
                    <a:pt x="21611" y="18944"/>
                  </a:moveTo>
                  <a:cubicBezTo>
                    <a:pt x="21420" y="19158"/>
                    <a:pt x="21194" y="19337"/>
                    <a:pt x="20932" y="19456"/>
                  </a:cubicBezTo>
                  <a:cubicBezTo>
                    <a:pt x="20634" y="19563"/>
                    <a:pt x="20480" y="19575"/>
                    <a:pt x="20015" y="19527"/>
                  </a:cubicBezTo>
                  <a:lnTo>
                    <a:pt x="19777" y="18872"/>
                  </a:lnTo>
                  <a:lnTo>
                    <a:pt x="20003" y="18610"/>
                  </a:lnTo>
                  <a:cubicBezTo>
                    <a:pt x="20301" y="18646"/>
                    <a:pt x="20575" y="18694"/>
                    <a:pt x="20861" y="18717"/>
                  </a:cubicBezTo>
                  <a:cubicBezTo>
                    <a:pt x="21135" y="18741"/>
                    <a:pt x="21396" y="18717"/>
                    <a:pt x="21706" y="18729"/>
                  </a:cubicBezTo>
                  <a:cubicBezTo>
                    <a:pt x="21682" y="18801"/>
                    <a:pt x="21646" y="18872"/>
                    <a:pt x="21611" y="18944"/>
                  </a:cubicBez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2" name="Google Shape;6132;p48"/>
            <p:cNvSpPr/>
            <p:nvPr/>
          </p:nvSpPr>
          <p:spPr>
            <a:xfrm>
              <a:off x="2623150" y="3818775"/>
              <a:ext cx="304825" cy="216425"/>
            </a:xfrm>
            <a:custGeom>
              <a:avLst/>
              <a:gdLst/>
              <a:ahLst/>
              <a:cxnLst/>
              <a:rect l="l" t="t" r="r" b="b"/>
              <a:pathLst>
                <a:path w="12193" h="8657" extrusionOk="0">
                  <a:moveTo>
                    <a:pt x="9633" y="7966"/>
                  </a:moveTo>
                  <a:cubicBezTo>
                    <a:pt x="10145" y="7823"/>
                    <a:pt x="10633" y="7597"/>
                    <a:pt x="11074" y="7299"/>
                  </a:cubicBezTo>
                  <a:cubicBezTo>
                    <a:pt x="11407" y="7096"/>
                    <a:pt x="11705" y="6823"/>
                    <a:pt x="11800" y="6394"/>
                  </a:cubicBezTo>
                  <a:cubicBezTo>
                    <a:pt x="11859" y="6156"/>
                    <a:pt x="11943" y="5930"/>
                    <a:pt x="12002" y="5692"/>
                  </a:cubicBezTo>
                  <a:cubicBezTo>
                    <a:pt x="12193" y="5072"/>
                    <a:pt x="12169" y="4406"/>
                    <a:pt x="11943" y="3810"/>
                  </a:cubicBezTo>
                  <a:cubicBezTo>
                    <a:pt x="11859" y="3608"/>
                    <a:pt x="11752" y="3417"/>
                    <a:pt x="11633" y="3227"/>
                  </a:cubicBezTo>
                  <a:cubicBezTo>
                    <a:pt x="11324" y="2751"/>
                    <a:pt x="11050" y="2251"/>
                    <a:pt x="10824" y="1727"/>
                  </a:cubicBezTo>
                  <a:cubicBezTo>
                    <a:pt x="11074" y="1358"/>
                    <a:pt x="11252" y="929"/>
                    <a:pt x="11371" y="500"/>
                  </a:cubicBezTo>
                  <a:cubicBezTo>
                    <a:pt x="11419" y="369"/>
                    <a:pt x="11419" y="227"/>
                    <a:pt x="11371" y="96"/>
                  </a:cubicBezTo>
                  <a:cubicBezTo>
                    <a:pt x="11347" y="36"/>
                    <a:pt x="11324" y="0"/>
                    <a:pt x="11240" y="24"/>
                  </a:cubicBezTo>
                  <a:cubicBezTo>
                    <a:pt x="11109" y="453"/>
                    <a:pt x="10943" y="870"/>
                    <a:pt x="10716" y="1251"/>
                  </a:cubicBezTo>
                  <a:cubicBezTo>
                    <a:pt x="10443" y="1727"/>
                    <a:pt x="10050" y="1870"/>
                    <a:pt x="9550" y="1703"/>
                  </a:cubicBezTo>
                  <a:cubicBezTo>
                    <a:pt x="9490" y="1691"/>
                    <a:pt x="9442" y="1667"/>
                    <a:pt x="9395" y="1632"/>
                  </a:cubicBezTo>
                  <a:cubicBezTo>
                    <a:pt x="9145" y="1465"/>
                    <a:pt x="8930" y="1512"/>
                    <a:pt x="8728" y="1715"/>
                  </a:cubicBezTo>
                  <a:cubicBezTo>
                    <a:pt x="8680" y="1751"/>
                    <a:pt x="8621" y="1798"/>
                    <a:pt x="8585" y="1858"/>
                  </a:cubicBezTo>
                  <a:cubicBezTo>
                    <a:pt x="8383" y="2132"/>
                    <a:pt x="8097" y="2167"/>
                    <a:pt x="7776" y="2155"/>
                  </a:cubicBezTo>
                  <a:cubicBezTo>
                    <a:pt x="7502" y="2143"/>
                    <a:pt x="7240" y="2012"/>
                    <a:pt x="7073" y="1786"/>
                  </a:cubicBezTo>
                  <a:cubicBezTo>
                    <a:pt x="6942" y="1584"/>
                    <a:pt x="6728" y="1453"/>
                    <a:pt x="6502" y="1393"/>
                  </a:cubicBezTo>
                  <a:cubicBezTo>
                    <a:pt x="6394" y="1512"/>
                    <a:pt x="6287" y="1632"/>
                    <a:pt x="6204" y="1774"/>
                  </a:cubicBezTo>
                  <a:cubicBezTo>
                    <a:pt x="6109" y="1905"/>
                    <a:pt x="5978" y="2012"/>
                    <a:pt x="5823" y="2072"/>
                  </a:cubicBezTo>
                  <a:cubicBezTo>
                    <a:pt x="5632" y="2143"/>
                    <a:pt x="5430" y="2191"/>
                    <a:pt x="5228" y="2203"/>
                  </a:cubicBezTo>
                  <a:cubicBezTo>
                    <a:pt x="4954" y="2215"/>
                    <a:pt x="4680" y="2179"/>
                    <a:pt x="4418" y="2108"/>
                  </a:cubicBezTo>
                  <a:cubicBezTo>
                    <a:pt x="4168" y="2024"/>
                    <a:pt x="3942" y="1905"/>
                    <a:pt x="3727" y="1751"/>
                  </a:cubicBezTo>
                  <a:cubicBezTo>
                    <a:pt x="3477" y="1584"/>
                    <a:pt x="3323" y="1310"/>
                    <a:pt x="3287" y="1012"/>
                  </a:cubicBezTo>
                  <a:cubicBezTo>
                    <a:pt x="3025" y="1143"/>
                    <a:pt x="2775" y="1251"/>
                    <a:pt x="2537" y="1381"/>
                  </a:cubicBezTo>
                  <a:cubicBezTo>
                    <a:pt x="2370" y="1453"/>
                    <a:pt x="2227" y="1548"/>
                    <a:pt x="2084" y="1667"/>
                  </a:cubicBezTo>
                  <a:cubicBezTo>
                    <a:pt x="1942" y="1822"/>
                    <a:pt x="1715" y="1858"/>
                    <a:pt x="1525" y="1762"/>
                  </a:cubicBezTo>
                  <a:cubicBezTo>
                    <a:pt x="1441" y="1727"/>
                    <a:pt x="1358" y="1679"/>
                    <a:pt x="1275" y="1632"/>
                  </a:cubicBezTo>
                  <a:cubicBezTo>
                    <a:pt x="1263" y="1536"/>
                    <a:pt x="1251" y="1453"/>
                    <a:pt x="1251" y="1370"/>
                  </a:cubicBezTo>
                  <a:lnTo>
                    <a:pt x="1251" y="381"/>
                  </a:lnTo>
                  <a:cubicBezTo>
                    <a:pt x="1096" y="477"/>
                    <a:pt x="1001" y="631"/>
                    <a:pt x="989" y="822"/>
                  </a:cubicBezTo>
                  <a:cubicBezTo>
                    <a:pt x="977" y="1048"/>
                    <a:pt x="965" y="1286"/>
                    <a:pt x="965" y="1512"/>
                  </a:cubicBezTo>
                  <a:cubicBezTo>
                    <a:pt x="929" y="1727"/>
                    <a:pt x="1060" y="1929"/>
                    <a:pt x="1275" y="1989"/>
                  </a:cubicBezTo>
                  <a:cubicBezTo>
                    <a:pt x="1322" y="2012"/>
                    <a:pt x="1370" y="2036"/>
                    <a:pt x="1406" y="2072"/>
                  </a:cubicBezTo>
                  <a:cubicBezTo>
                    <a:pt x="1156" y="2536"/>
                    <a:pt x="965" y="3025"/>
                    <a:pt x="572" y="3394"/>
                  </a:cubicBezTo>
                  <a:cubicBezTo>
                    <a:pt x="501" y="3465"/>
                    <a:pt x="441" y="3560"/>
                    <a:pt x="406" y="3667"/>
                  </a:cubicBezTo>
                  <a:cubicBezTo>
                    <a:pt x="191" y="4215"/>
                    <a:pt x="1" y="4763"/>
                    <a:pt x="48" y="5382"/>
                  </a:cubicBezTo>
                  <a:cubicBezTo>
                    <a:pt x="60" y="5799"/>
                    <a:pt x="227" y="6215"/>
                    <a:pt x="525" y="6525"/>
                  </a:cubicBezTo>
                  <a:cubicBezTo>
                    <a:pt x="751" y="6739"/>
                    <a:pt x="977" y="6965"/>
                    <a:pt x="1191" y="7192"/>
                  </a:cubicBezTo>
                  <a:cubicBezTo>
                    <a:pt x="1251" y="7251"/>
                    <a:pt x="1310" y="7299"/>
                    <a:pt x="1382" y="7346"/>
                  </a:cubicBezTo>
                  <a:cubicBezTo>
                    <a:pt x="1906" y="7716"/>
                    <a:pt x="2501" y="7989"/>
                    <a:pt x="3120" y="8156"/>
                  </a:cubicBezTo>
                  <a:cubicBezTo>
                    <a:pt x="3858" y="8335"/>
                    <a:pt x="4609" y="8525"/>
                    <a:pt x="5382" y="8537"/>
                  </a:cubicBezTo>
                  <a:cubicBezTo>
                    <a:pt x="5442" y="8537"/>
                    <a:pt x="5513" y="8549"/>
                    <a:pt x="5585" y="8561"/>
                  </a:cubicBezTo>
                  <a:cubicBezTo>
                    <a:pt x="6144" y="8644"/>
                    <a:pt x="6728" y="8656"/>
                    <a:pt x="7299" y="8597"/>
                  </a:cubicBezTo>
                  <a:cubicBezTo>
                    <a:pt x="7930" y="8537"/>
                    <a:pt x="8549" y="8394"/>
                    <a:pt x="9133" y="8180"/>
                  </a:cubicBezTo>
                  <a:cubicBezTo>
                    <a:pt x="9300" y="8108"/>
                    <a:pt x="9454" y="8013"/>
                    <a:pt x="9633" y="7966"/>
                  </a:cubicBezTo>
                  <a:close/>
                  <a:moveTo>
                    <a:pt x="7287" y="8263"/>
                  </a:moveTo>
                  <a:cubicBezTo>
                    <a:pt x="6752" y="8323"/>
                    <a:pt x="6204" y="8323"/>
                    <a:pt x="5656" y="8251"/>
                  </a:cubicBezTo>
                  <a:cubicBezTo>
                    <a:pt x="5573" y="8228"/>
                    <a:pt x="5490" y="8228"/>
                    <a:pt x="5418" y="8216"/>
                  </a:cubicBezTo>
                  <a:cubicBezTo>
                    <a:pt x="4656" y="8216"/>
                    <a:pt x="3930" y="8025"/>
                    <a:pt x="3192" y="7847"/>
                  </a:cubicBezTo>
                  <a:cubicBezTo>
                    <a:pt x="2608" y="7692"/>
                    <a:pt x="2061" y="7442"/>
                    <a:pt x="1561" y="7120"/>
                  </a:cubicBezTo>
                  <a:cubicBezTo>
                    <a:pt x="1501" y="7073"/>
                    <a:pt x="1453" y="7025"/>
                    <a:pt x="1406" y="6977"/>
                  </a:cubicBezTo>
                  <a:cubicBezTo>
                    <a:pt x="1180" y="6763"/>
                    <a:pt x="965" y="6537"/>
                    <a:pt x="739" y="6311"/>
                  </a:cubicBezTo>
                  <a:cubicBezTo>
                    <a:pt x="489" y="6061"/>
                    <a:pt x="358" y="5715"/>
                    <a:pt x="346" y="5358"/>
                  </a:cubicBezTo>
                  <a:cubicBezTo>
                    <a:pt x="334" y="4834"/>
                    <a:pt x="441" y="4322"/>
                    <a:pt x="644" y="3846"/>
                  </a:cubicBezTo>
                  <a:cubicBezTo>
                    <a:pt x="703" y="3715"/>
                    <a:pt x="775" y="3596"/>
                    <a:pt x="858" y="3489"/>
                  </a:cubicBezTo>
                  <a:cubicBezTo>
                    <a:pt x="1060" y="3251"/>
                    <a:pt x="1215" y="2977"/>
                    <a:pt x="1322" y="2691"/>
                  </a:cubicBezTo>
                  <a:cubicBezTo>
                    <a:pt x="1370" y="2584"/>
                    <a:pt x="1406" y="2489"/>
                    <a:pt x="1465" y="2393"/>
                  </a:cubicBezTo>
                  <a:cubicBezTo>
                    <a:pt x="1537" y="2239"/>
                    <a:pt x="1656" y="2132"/>
                    <a:pt x="1811" y="2084"/>
                  </a:cubicBezTo>
                  <a:cubicBezTo>
                    <a:pt x="2084" y="1953"/>
                    <a:pt x="2346" y="1810"/>
                    <a:pt x="2596" y="1632"/>
                  </a:cubicBezTo>
                  <a:cubicBezTo>
                    <a:pt x="2751" y="1536"/>
                    <a:pt x="2930" y="1453"/>
                    <a:pt x="3108" y="1405"/>
                  </a:cubicBezTo>
                  <a:cubicBezTo>
                    <a:pt x="3227" y="1584"/>
                    <a:pt x="3358" y="1739"/>
                    <a:pt x="3489" y="1905"/>
                  </a:cubicBezTo>
                  <a:cubicBezTo>
                    <a:pt x="3775" y="2203"/>
                    <a:pt x="4156" y="2393"/>
                    <a:pt x="4561" y="2465"/>
                  </a:cubicBezTo>
                  <a:cubicBezTo>
                    <a:pt x="4775" y="2501"/>
                    <a:pt x="4990" y="2536"/>
                    <a:pt x="5204" y="2536"/>
                  </a:cubicBezTo>
                  <a:cubicBezTo>
                    <a:pt x="5561" y="2536"/>
                    <a:pt x="5906" y="2405"/>
                    <a:pt x="6168" y="2155"/>
                  </a:cubicBezTo>
                  <a:cubicBezTo>
                    <a:pt x="6252" y="2084"/>
                    <a:pt x="6311" y="1989"/>
                    <a:pt x="6371" y="1893"/>
                  </a:cubicBezTo>
                  <a:cubicBezTo>
                    <a:pt x="6406" y="1810"/>
                    <a:pt x="6454" y="1715"/>
                    <a:pt x="6490" y="1632"/>
                  </a:cubicBezTo>
                  <a:cubicBezTo>
                    <a:pt x="6573" y="1655"/>
                    <a:pt x="6644" y="1691"/>
                    <a:pt x="6728" y="1739"/>
                  </a:cubicBezTo>
                  <a:cubicBezTo>
                    <a:pt x="6847" y="1846"/>
                    <a:pt x="6966" y="1965"/>
                    <a:pt x="7073" y="2084"/>
                  </a:cubicBezTo>
                  <a:cubicBezTo>
                    <a:pt x="7406" y="2453"/>
                    <a:pt x="7835" y="2477"/>
                    <a:pt x="8276" y="2429"/>
                  </a:cubicBezTo>
                  <a:cubicBezTo>
                    <a:pt x="8407" y="2393"/>
                    <a:pt x="8526" y="2322"/>
                    <a:pt x="8621" y="2227"/>
                  </a:cubicBezTo>
                  <a:cubicBezTo>
                    <a:pt x="8776" y="2096"/>
                    <a:pt x="8919" y="1941"/>
                    <a:pt x="9073" y="1810"/>
                  </a:cubicBezTo>
                  <a:cubicBezTo>
                    <a:pt x="9931" y="2203"/>
                    <a:pt x="10002" y="2215"/>
                    <a:pt x="10538" y="1989"/>
                  </a:cubicBezTo>
                  <a:cubicBezTo>
                    <a:pt x="10597" y="2048"/>
                    <a:pt x="10645" y="2132"/>
                    <a:pt x="10681" y="2203"/>
                  </a:cubicBezTo>
                  <a:cubicBezTo>
                    <a:pt x="10847" y="2655"/>
                    <a:pt x="11121" y="3025"/>
                    <a:pt x="11359" y="3417"/>
                  </a:cubicBezTo>
                  <a:cubicBezTo>
                    <a:pt x="11538" y="3691"/>
                    <a:pt x="11669" y="4001"/>
                    <a:pt x="11740" y="4310"/>
                  </a:cubicBezTo>
                  <a:cubicBezTo>
                    <a:pt x="11824" y="4679"/>
                    <a:pt x="11812" y="5049"/>
                    <a:pt x="11728" y="5406"/>
                  </a:cubicBezTo>
                  <a:cubicBezTo>
                    <a:pt x="11645" y="5703"/>
                    <a:pt x="11526" y="5977"/>
                    <a:pt x="11467" y="6275"/>
                  </a:cubicBezTo>
                  <a:cubicBezTo>
                    <a:pt x="11395" y="6620"/>
                    <a:pt x="11157" y="6823"/>
                    <a:pt x="10895" y="6989"/>
                  </a:cubicBezTo>
                  <a:cubicBezTo>
                    <a:pt x="10609" y="7168"/>
                    <a:pt x="10312" y="7323"/>
                    <a:pt x="10002" y="7454"/>
                  </a:cubicBezTo>
                  <a:cubicBezTo>
                    <a:pt x="9121" y="7835"/>
                    <a:pt x="8228" y="8168"/>
                    <a:pt x="7287" y="8263"/>
                  </a:cubicBez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3" name="Google Shape;6133;p48"/>
            <p:cNvSpPr/>
            <p:nvPr/>
          </p:nvSpPr>
          <p:spPr>
            <a:xfrm>
              <a:off x="2844325" y="4028325"/>
              <a:ext cx="115800" cy="67300"/>
            </a:xfrm>
            <a:custGeom>
              <a:avLst/>
              <a:gdLst/>
              <a:ahLst/>
              <a:cxnLst/>
              <a:rect l="l" t="t" r="r" b="b"/>
              <a:pathLst>
                <a:path w="4632" h="2692" extrusionOk="0">
                  <a:moveTo>
                    <a:pt x="4513" y="1715"/>
                  </a:moveTo>
                  <a:cubicBezTo>
                    <a:pt x="4453" y="1751"/>
                    <a:pt x="4394" y="1786"/>
                    <a:pt x="4346" y="1822"/>
                  </a:cubicBezTo>
                  <a:cubicBezTo>
                    <a:pt x="4263" y="1893"/>
                    <a:pt x="4179" y="1977"/>
                    <a:pt x="4096" y="2036"/>
                  </a:cubicBezTo>
                  <a:cubicBezTo>
                    <a:pt x="3846" y="2203"/>
                    <a:pt x="3596" y="2084"/>
                    <a:pt x="3560" y="1786"/>
                  </a:cubicBezTo>
                  <a:cubicBezTo>
                    <a:pt x="3548" y="1655"/>
                    <a:pt x="3572" y="1512"/>
                    <a:pt x="3477" y="1393"/>
                  </a:cubicBezTo>
                  <a:cubicBezTo>
                    <a:pt x="3286" y="1250"/>
                    <a:pt x="3048" y="1489"/>
                    <a:pt x="2834" y="1310"/>
                  </a:cubicBezTo>
                  <a:cubicBezTo>
                    <a:pt x="2822" y="1250"/>
                    <a:pt x="2822" y="1191"/>
                    <a:pt x="2834" y="1131"/>
                  </a:cubicBezTo>
                  <a:cubicBezTo>
                    <a:pt x="2870" y="691"/>
                    <a:pt x="2870" y="691"/>
                    <a:pt x="2441" y="679"/>
                  </a:cubicBezTo>
                  <a:cubicBezTo>
                    <a:pt x="2250" y="703"/>
                    <a:pt x="2048" y="691"/>
                    <a:pt x="1858" y="655"/>
                  </a:cubicBezTo>
                  <a:cubicBezTo>
                    <a:pt x="1715" y="429"/>
                    <a:pt x="1822" y="227"/>
                    <a:pt x="1834" y="0"/>
                  </a:cubicBezTo>
                  <a:cubicBezTo>
                    <a:pt x="1667" y="96"/>
                    <a:pt x="1584" y="262"/>
                    <a:pt x="1596" y="441"/>
                  </a:cubicBezTo>
                  <a:cubicBezTo>
                    <a:pt x="1607" y="584"/>
                    <a:pt x="1596" y="739"/>
                    <a:pt x="1596" y="905"/>
                  </a:cubicBezTo>
                  <a:cubicBezTo>
                    <a:pt x="1465" y="977"/>
                    <a:pt x="1357" y="1048"/>
                    <a:pt x="1238" y="1096"/>
                  </a:cubicBezTo>
                  <a:cubicBezTo>
                    <a:pt x="857" y="1298"/>
                    <a:pt x="500" y="1560"/>
                    <a:pt x="203" y="1882"/>
                  </a:cubicBezTo>
                  <a:cubicBezTo>
                    <a:pt x="0" y="2072"/>
                    <a:pt x="48" y="2322"/>
                    <a:pt x="322" y="2429"/>
                  </a:cubicBezTo>
                  <a:cubicBezTo>
                    <a:pt x="488" y="2489"/>
                    <a:pt x="655" y="2560"/>
                    <a:pt x="822" y="2620"/>
                  </a:cubicBezTo>
                  <a:cubicBezTo>
                    <a:pt x="893" y="2644"/>
                    <a:pt x="976" y="2667"/>
                    <a:pt x="1048" y="2667"/>
                  </a:cubicBezTo>
                  <a:cubicBezTo>
                    <a:pt x="1262" y="2691"/>
                    <a:pt x="1465" y="2691"/>
                    <a:pt x="1667" y="2667"/>
                  </a:cubicBezTo>
                  <a:cubicBezTo>
                    <a:pt x="2036" y="2655"/>
                    <a:pt x="2405" y="2536"/>
                    <a:pt x="2715" y="2334"/>
                  </a:cubicBezTo>
                  <a:cubicBezTo>
                    <a:pt x="2881" y="2215"/>
                    <a:pt x="3072" y="2120"/>
                    <a:pt x="3262" y="2024"/>
                  </a:cubicBezTo>
                  <a:cubicBezTo>
                    <a:pt x="3298" y="2084"/>
                    <a:pt x="3334" y="2143"/>
                    <a:pt x="3382" y="2191"/>
                  </a:cubicBezTo>
                  <a:cubicBezTo>
                    <a:pt x="3560" y="2429"/>
                    <a:pt x="3882" y="2513"/>
                    <a:pt x="4144" y="2370"/>
                  </a:cubicBezTo>
                  <a:cubicBezTo>
                    <a:pt x="4358" y="2263"/>
                    <a:pt x="4513" y="2084"/>
                    <a:pt x="4596" y="1858"/>
                  </a:cubicBezTo>
                  <a:cubicBezTo>
                    <a:pt x="4632" y="1798"/>
                    <a:pt x="4608" y="1727"/>
                    <a:pt x="4513" y="1715"/>
                  </a:cubicBezTo>
                  <a:close/>
                  <a:moveTo>
                    <a:pt x="2965" y="1870"/>
                  </a:moveTo>
                  <a:cubicBezTo>
                    <a:pt x="2739" y="2001"/>
                    <a:pt x="2512" y="2120"/>
                    <a:pt x="2274" y="2215"/>
                  </a:cubicBezTo>
                  <a:cubicBezTo>
                    <a:pt x="1858" y="2382"/>
                    <a:pt x="1417" y="2417"/>
                    <a:pt x="988" y="2358"/>
                  </a:cubicBezTo>
                  <a:cubicBezTo>
                    <a:pt x="786" y="2298"/>
                    <a:pt x="584" y="2227"/>
                    <a:pt x="393" y="2132"/>
                  </a:cubicBezTo>
                  <a:cubicBezTo>
                    <a:pt x="405" y="2072"/>
                    <a:pt x="429" y="2024"/>
                    <a:pt x="464" y="1965"/>
                  </a:cubicBezTo>
                  <a:cubicBezTo>
                    <a:pt x="655" y="1727"/>
                    <a:pt x="893" y="1512"/>
                    <a:pt x="1155" y="1346"/>
                  </a:cubicBezTo>
                  <a:cubicBezTo>
                    <a:pt x="1215" y="1310"/>
                    <a:pt x="1274" y="1274"/>
                    <a:pt x="1322" y="1227"/>
                  </a:cubicBezTo>
                  <a:cubicBezTo>
                    <a:pt x="1679" y="893"/>
                    <a:pt x="2108" y="893"/>
                    <a:pt x="2584" y="965"/>
                  </a:cubicBezTo>
                  <a:cubicBezTo>
                    <a:pt x="2572" y="1155"/>
                    <a:pt x="2548" y="1310"/>
                    <a:pt x="2548" y="1477"/>
                  </a:cubicBezTo>
                  <a:cubicBezTo>
                    <a:pt x="2536" y="1584"/>
                    <a:pt x="2631" y="1691"/>
                    <a:pt x="2750" y="1691"/>
                  </a:cubicBezTo>
                  <a:cubicBezTo>
                    <a:pt x="2834" y="1703"/>
                    <a:pt x="2929" y="1703"/>
                    <a:pt x="3072" y="1703"/>
                  </a:cubicBezTo>
                  <a:cubicBezTo>
                    <a:pt x="3024" y="1786"/>
                    <a:pt x="3012" y="1858"/>
                    <a:pt x="2965" y="1882"/>
                  </a:cubicBez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4" name="Google Shape;6134;p48"/>
            <p:cNvSpPr/>
            <p:nvPr/>
          </p:nvSpPr>
          <p:spPr>
            <a:xfrm>
              <a:off x="2611550" y="4027125"/>
              <a:ext cx="72350" cy="60450"/>
            </a:xfrm>
            <a:custGeom>
              <a:avLst/>
              <a:gdLst/>
              <a:ahLst/>
              <a:cxnLst/>
              <a:rect l="l" t="t" r="r" b="b"/>
              <a:pathLst>
                <a:path w="2894" h="2418" extrusionOk="0">
                  <a:moveTo>
                    <a:pt x="2727" y="1906"/>
                  </a:moveTo>
                  <a:cubicBezTo>
                    <a:pt x="2370" y="1572"/>
                    <a:pt x="2060" y="1179"/>
                    <a:pt x="1644" y="906"/>
                  </a:cubicBezTo>
                  <a:cubicBezTo>
                    <a:pt x="1560" y="846"/>
                    <a:pt x="1477" y="763"/>
                    <a:pt x="1405" y="691"/>
                  </a:cubicBezTo>
                  <a:cubicBezTo>
                    <a:pt x="1382" y="477"/>
                    <a:pt x="1370" y="298"/>
                    <a:pt x="1346" y="120"/>
                  </a:cubicBezTo>
                  <a:cubicBezTo>
                    <a:pt x="1334" y="48"/>
                    <a:pt x="1286" y="1"/>
                    <a:pt x="1167" y="36"/>
                  </a:cubicBezTo>
                  <a:cubicBezTo>
                    <a:pt x="1132" y="239"/>
                    <a:pt x="1084" y="441"/>
                    <a:pt x="1024" y="644"/>
                  </a:cubicBezTo>
                  <a:cubicBezTo>
                    <a:pt x="929" y="858"/>
                    <a:pt x="786" y="1037"/>
                    <a:pt x="608" y="1179"/>
                  </a:cubicBezTo>
                  <a:cubicBezTo>
                    <a:pt x="405" y="1227"/>
                    <a:pt x="191" y="1215"/>
                    <a:pt x="0" y="1120"/>
                  </a:cubicBezTo>
                  <a:cubicBezTo>
                    <a:pt x="0" y="1203"/>
                    <a:pt x="12" y="1275"/>
                    <a:pt x="36" y="1358"/>
                  </a:cubicBezTo>
                  <a:cubicBezTo>
                    <a:pt x="120" y="1501"/>
                    <a:pt x="310" y="1465"/>
                    <a:pt x="453" y="1549"/>
                  </a:cubicBezTo>
                  <a:cubicBezTo>
                    <a:pt x="560" y="1799"/>
                    <a:pt x="572" y="2025"/>
                    <a:pt x="370" y="2215"/>
                  </a:cubicBezTo>
                  <a:cubicBezTo>
                    <a:pt x="358" y="2215"/>
                    <a:pt x="346" y="2239"/>
                    <a:pt x="358" y="2251"/>
                  </a:cubicBezTo>
                  <a:cubicBezTo>
                    <a:pt x="358" y="2299"/>
                    <a:pt x="358" y="2370"/>
                    <a:pt x="381" y="2382"/>
                  </a:cubicBezTo>
                  <a:cubicBezTo>
                    <a:pt x="429" y="2418"/>
                    <a:pt x="489" y="2418"/>
                    <a:pt x="524" y="2382"/>
                  </a:cubicBezTo>
                  <a:cubicBezTo>
                    <a:pt x="643" y="2299"/>
                    <a:pt x="751" y="2191"/>
                    <a:pt x="870" y="2072"/>
                  </a:cubicBezTo>
                  <a:cubicBezTo>
                    <a:pt x="965" y="2144"/>
                    <a:pt x="1072" y="2203"/>
                    <a:pt x="1179" y="2251"/>
                  </a:cubicBezTo>
                  <a:cubicBezTo>
                    <a:pt x="1322" y="2322"/>
                    <a:pt x="1477" y="2370"/>
                    <a:pt x="1644" y="2394"/>
                  </a:cubicBezTo>
                  <a:cubicBezTo>
                    <a:pt x="1941" y="2418"/>
                    <a:pt x="2239" y="2406"/>
                    <a:pt x="2536" y="2406"/>
                  </a:cubicBezTo>
                  <a:cubicBezTo>
                    <a:pt x="2667" y="2418"/>
                    <a:pt x="2787" y="2346"/>
                    <a:pt x="2834" y="2227"/>
                  </a:cubicBezTo>
                  <a:cubicBezTo>
                    <a:pt x="2894" y="2096"/>
                    <a:pt x="2822" y="1989"/>
                    <a:pt x="2727" y="1906"/>
                  </a:cubicBezTo>
                  <a:close/>
                  <a:moveTo>
                    <a:pt x="2239" y="2108"/>
                  </a:moveTo>
                  <a:lnTo>
                    <a:pt x="1798" y="2108"/>
                  </a:lnTo>
                  <a:cubicBezTo>
                    <a:pt x="1370" y="2120"/>
                    <a:pt x="989" y="1882"/>
                    <a:pt x="798" y="1513"/>
                  </a:cubicBezTo>
                  <a:lnTo>
                    <a:pt x="1251" y="929"/>
                  </a:lnTo>
                  <a:cubicBezTo>
                    <a:pt x="1667" y="1251"/>
                    <a:pt x="2060" y="1608"/>
                    <a:pt x="2406" y="2001"/>
                  </a:cubicBezTo>
                  <a:cubicBezTo>
                    <a:pt x="2382" y="2108"/>
                    <a:pt x="2310" y="2096"/>
                    <a:pt x="2239" y="2096"/>
                  </a:cubicBez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5" name="Google Shape;6135;p48"/>
            <p:cNvSpPr/>
            <p:nvPr/>
          </p:nvSpPr>
          <p:spPr>
            <a:xfrm>
              <a:off x="2722875" y="3925025"/>
              <a:ext cx="61925" cy="48250"/>
            </a:xfrm>
            <a:custGeom>
              <a:avLst/>
              <a:gdLst/>
              <a:ahLst/>
              <a:cxnLst/>
              <a:rect l="l" t="t" r="r" b="b"/>
              <a:pathLst>
                <a:path w="2477" h="1930" extrusionOk="0">
                  <a:moveTo>
                    <a:pt x="2167" y="1477"/>
                  </a:moveTo>
                  <a:cubicBezTo>
                    <a:pt x="1846" y="1692"/>
                    <a:pt x="1489" y="1549"/>
                    <a:pt x="1417" y="1180"/>
                  </a:cubicBezTo>
                  <a:cubicBezTo>
                    <a:pt x="1393" y="1025"/>
                    <a:pt x="1382" y="882"/>
                    <a:pt x="1370" y="727"/>
                  </a:cubicBezTo>
                  <a:cubicBezTo>
                    <a:pt x="1477" y="680"/>
                    <a:pt x="1572" y="632"/>
                    <a:pt x="1679" y="572"/>
                  </a:cubicBezTo>
                  <a:cubicBezTo>
                    <a:pt x="1774" y="513"/>
                    <a:pt x="1846" y="441"/>
                    <a:pt x="1917" y="346"/>
                  </a:cubicBezTo>
                  <a:cubicBezTo>
                    <a:pt x="2013" y="215"/>
                    <a:pt x="1917" y="25"/>
                    <a:pt x="1751" y="13"/>
                  </a:cubicBezTo>
                  <a:cubicBezTo>
                    <a:pt x="1465" y="1"/>
                    <a:pt x="1179" y="13"/>
                    <a:pt x="893" y="37"/>
                  </a:cubicBezTo>
                  <a:cubicBezTo>
                    <a:pt x="774" y="48"/>
                    <a:pt x="703" y="168"/>
                    <a:pt x="727" y="275"/>
                  </a:cubicBezTo>
                  <a:cubicBezTo>
                    <a:pt x="739" y="358"/>
                    <a:pt x="774" y="429"/>
                    <a:pt x="822" y="501"/>
                  </a:cubicBezTo>
                  <a:cubicBezTo>
                    <a:pt x="893" y="584"/>
                    <a:pt x="977" y="656"/>
                    <a:pt x="1060" y="727"/>
                  </a:cubicBezTo>
                  <a:cubicBezTo>
                    <a:pt x="1072" y="953"/>
                    <a:pt x="941" y="1168"/>
                    <a:pt x="739" y="1275"/>
                  </a:cubicBezTo>
                  <a:cubicBezTo>
                    <a:pt x="548" y="1370"/>
                    <a:pt x="310" y="1334"/>
                    <a:pt x="143" y="1180"/>
                  </a:cubicBezTo>
                  <a:cubicBezTo>
                    <a:pt x="48" y="1215"/>
                    <a:pt x="0" y="1322"/>
                    <a:pt x="24" y="1430"/>
                  </a:cubicBezTo>
                  <a:cubicBezTo>
                    <a:pt x="48" y="1525"/>
                    <a:pt x="119" y="1596"/>
                    <a:pt x="215" y="1620"/>
                  </a:cubicBezTo>
                  <a:cubicBezTo>
                    <a:pt x="262" y="1644"/>
                    <a:pt x="322" y="1644"/>
                    <a:pt x="381" y="1656"/>
                  </a:cubicBezTo>
                  <a:cubicBezTo>
                    <a:pt x="691" y="1692"/>
                    <a:pt x="822" y="1656"/>
                    <a:pt x="1167" y="1453"/>
                  </a:cubicBezTo>
                  <a:cubicBezTo>
                    <a:pt x="1227" y="1525"/>
                    <a:pt x="1286" y="1584"/>
                    <a:pt x="1346" y="1668"/>
                  </a:cubicBezTo>
                  <a:cubicBezTo>
                    <a:pt x="1536" y="1930"/>
                    <a:pt x="1810" y="1918"/>
                    <a:pt x="2096" y="1882"/>
                  </a:cubicBezTo>
                  <a:cubicBezTo>
                    <a:pt x="2227" y="1858"/>
                    <a:pt x="2346" y="1763"/>
                    <a:pt x="2405" y="1632"/>
                  </a:cubicBezTo>
                  <a:cubicBezTo>
                    <a:pt x="2477" y="1537"/>
                    <a:pt x="2465" y="1394"/>
                    <a:pt x="2382" y="1311"/>
                  </a:cubicBezTo>
                  <a:cubicBezTo>
                    <a:pt x="2310" y="1370"/>
                    <a:pt x="2239" y="1418"/>
                    <a:pt x="2167" y="1477"/>
                  </a:cubicBez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6" name="Google Shape;6136;p48"/>
            <p:cNvSpPr/>
            <p:nvPr/>
          </p:nvSpPr>
          <p:spPr>
            <a:xfrm>
              <a:off x="2818125" y="3918200"/>
              <a:ext cx="20250" cy="18775"/>
            </a:xfrm>
            <a:custGeom>
              <a:avLst/>
              <a:gdLst/>
              <a:ahLst/>
              <a:cxnLst/>
              <a:rect l="l" t="t" r="r" b="b"/>
              <a:pathLst>
                <a:path w="810" h="751" extrusionOk="0">
                  <a:moveTo>
                    <a:pt x="381" y="24"/>
                  </a:moveTo>
                  <a:cubicBezTo>
                    <a:pt x="310" y="24"/>
                    <a:pt x="250" y="36"/>
                    <a:pt x="179" y="60"/>
                  </a:cubicBezTo>
                  <a:cubicBezTo>
                    <a:pt x="119" y="83"/>
                    <a:pt x="72" y="143"/>
                    <a:pt x="48" y="202"/>
                  </a:cubicBezTo>
                  <a:cubicBezTo>
                    <a:pt x="0" y="381"/>
                    <a:pt x="72" y="560"/>
                    <a:pt x="215" y="667"/>
                  </a:cubicBezTo>
                  <a:cubicBezTo>
                    <a:pt x="393" y="750"/>
                    <a:pt x="608" y="702"/>
                    <a:pt x="750" y="572"/>
                  </a:cubicBezTo>
                  <a:cubicBezTo>
                    <a:pt x="774" y="524"/>
                    <a:pt x="798" y="476"/>
                    <a:pt x="798" y="417"/>
                  </a:cubicBezTo>
                  <a:cubicBezTo>
                    <a:pt x="810" y="191"/>
                    <a:pt x="608" y="0"/>
                    <a:pt x="381" y="24"/>
                  </a:cubicBez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7" name="Google Shape;6137;p48"/>
            <p:cNvSpPr/>
            <p:nvPr/>
          </p:nvSpPr>
          <p:spPr>
            <a:xfrm>
              <a:off x="2680300" y="3912525"/>
              <a:ext cx="16100" cy="16400"/>
            </a:xfrm>
            <a:custGeom>
              <a:avLst/>
              <a:gdLst/>
              <a:ahLst/>
              <a:cxnLst/>
              <a:rect l="l" t="t" r="r" b="b"/>
              <a:pathLst>
                <a:path w="644" h="656" extrusionOk="0">
                  <a:moveTo>
                    <a:pt x="322" y="13"/>
                  </a:moveTo>
                  <a:cubicBezTo>
                    <a:pt x="132" y="13"/>
                    <a:pt x="13" y="144"/>
                    <a:pt x="13" y="358"/>
                  </a:cubicBezTo>
                  <a:cubicBezTo>
                    <a:pt x="1" y="513"/>
                    <a:pt x="132" y="656"/>
                    <a:pt x="298" y="632"/>
                  </a:cubicBezTo>
                  <a:cubicBezTo>
                    <a:pt x="477" y="644"/>
                    <a:pt x="644" y="501"/>
                    <a:pt x="644" y="310"/>
                  </a:cubicBezTo>
                  <a:cubicBezTo>
                    <a:pt x="644" y="144"/>
                    <a:pt x="501" y="1"/>
                    <a:pt x="322" y="13"/>
                  </a:cubicBez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38" name="Google Shape;6138;p48"/>
          <p:cNvGrpSpPr/>
          <p:nvPr/>
        </p:nvGrpSpPr>
        <p:grpSpPr>
          <a:xfrm flipH="1">
            <a:off x="8197064" y="3677317"/>
            <a:ext cx="1119609" cy="1008369"/>
            <a:chOff x="2761788" y="4346425"/>
            <a:chExt cx="626600" cy="564375"/>
          </a:xfrm>
        </p:grpSpPr>
        <p:sp>
          <p:nvSpPr>
            <p:cNvPr id="6139" name="Google Shape;6139;p48"/>
            <p:cNvSpPr/>
            <p:nvPr/>
          </p:nvSpPr>
          <p:spPr>
            <a:xfrm>
              <a:off x="2761788" y="4346425"/>
              <a:ext cx="626600" cy="564375"/>
            </a:xfrm>
            <a:custGeom>
              <a:avLst/>
              <a:gdLst/>
              <a:ahLst/>
              <a:cxnLst/>
              <a:rect l="l" t="t" r="r" b="b"/>
              <a:pathLst>
                <a:path w="25064" h="22575" extrusionOk="0">
                  <a:moveTo>
                    <a:pt x="15610" y="3286"/>
                  </a:moveTo>
                  <a:cubicBezTo>
                    <a:pt x="15574" y="3096"/>
                    <a:pt x="15562" y="2965"/>
                    <a:pt x="15526" y="2834"/>
                  </a:cubicBezTo>
                  <a:cubicBezTo>
                    <a:pt x="15491" y="2691"/>
                    <a:pt x="15491" y="2536"/>
                    <a:pt x="15550" y="2393"/>
                  </a:cubicBezTo>
                  <a:cubicBezTo>
                    <a:pt x="15848" y="1512"/>
                    <a:pt x="16372" y="846"/>
                    <a:pt x="17229" y="453"/>
                  </a:cubicBezTo>
                  <a:cubicBezTo>
                    <a:pt x="17622" y="250"/>
                    <a:pt x="18051" y="107"/>
                    <a:pt x="18503" y="36"/>
                  </a:cubicBezTo>
                  <a:cubicBezTo>
                    <a:pt x="18777" y="0"/>
                    <a:pt x="19063" y="12"/>
                    <a:pt x="19336" y="84"/>
                  </a:cubicBezTo>
                  <a:cubicBezTo>
                    <a:pt x="19706" y="179"/>
                    <a:pt x="20051" y="310"/>
                    <a:pt x="20384" y="488"/>
                  </a:cubicBezTo>
                  <a:lnTo>
                    <a:pt x="20420" y="512"/>
                  </a:lnTo>
                  <a:cubicBezTo>
                    <a:pt x="21241" y="869"/>
                    <a:pt x="22039" y="1298"/>
                    <a:pt x="22789" y="1786"/>
                  </a:cubicBezTo>
                  <a:cubicBezTo>
                    <a:pt x="23158" y="1989"/>
                    <a:pt x="23492" y="2239"/>
                    <a:pt x="23777" y="2548"/>
                  </a:cubicBezTo>
                  <a:cubicBezTo>
                    <a:pt x="23813" y="2596"/>
                    <a:pt x="23849" y="2655"/>
                    <a:pt x="23897" y="2667"/>
                  </a:cubicBezTo>
                  <a:cubicBezTo>
                    <a:pt x="24242" y="2786"/>
                    <a:pt x="24397" y="3096"/>
                    <a:pt x="24623" y="3322"/>
                  </a:cubicBezTo>
                  <a:cubicBezTo>
                    <a:pt x="24730" y="3441"/>
                    <a:pt x="24825" y="3572"/>
                    <a:pt x="24897" y="3727"/>
                  </a:cubicBezTo>
                  <a:cubicBezTo>
                    <a:pt x="25063" y="4072"/>
                    <a:pt x="24944" y="4334"/>
                    <a:pt x="24599" y="4489"/>
                  </a:cubicBezTo>
                  <a:cubicBezTo>
                    <a:pt x="24539" y="4513"/>
                    <a:pt x="24468" y="4525"/>
                    <a:pt x="24397" y="4548"/>
                  </a:cubicBezTo>
                  <a:cubicBezTo>
                    <a:pt x="24444" y="4632"/>
                    <a:pt x="24480" y="4703"/>
                    <a:pt x="24528" y="4775"/>
                  </a:cubicBezTo>
                  <a:cubicBezTo>
                    <a:pt x="24647" y="4953"/>
                    <a:pt x="24718" y="5156"/>
                    <a:pt x="24754" y="5358"/>
                  </a:cubicBezTo>
                  <a:cubicBezTo>
                    <a:pt x="24790" y="5513"/>
                    <a:pt x="24718" y="5668"/>
                    <a:pt x="24587" y="5751"/>
                  </a:cubicBezTo>
                  <a:cubicBezTo>
                    <a:pt x="24456" y="5822"/>
                    <a:pt x="24325" y="5882"/>
                    <a:pt x="24170" y="5918"/>
                  </a:cubicBezTo>
                  <a:cubicBezTo>
                    <a:pt x="23944" y="5977"/>
                    <a:pt x="23706" y="6001"/>
                    <a:pt x="23444" y="6049"/>
                  </a:cubicBezTo>
                  <a:cubicBezTo>
                    <a:pt x="23480" y="6132"/>
                    <a:pt x="23504" y="6191"/>
                    <a:pt x="23527" y="6239"/>
                  </a:cubicBezTo>
                  <a:cubicBezTo>
                    <a:pt x="23611" y="6394"/>
                    <a:pt x="23718" y="6549"/>
                    <a:pt x="23789" y="6703"/>
                  </a:cubicBezTo>
                  <a:cubicBezTo>
                    <a:pt x="23968" y="7084"/>
                    <a:pt x="23992" y="7489"/>
                    <a:pt x="23730" y="7811"/>
                  </a:cubicBezTo>
                  <a:cubicBezTo>
                    <a:pt x="23420" y="8180"/>
                    <a:pt x="23075" y="8561"/>
                    <a:pt x="22551" y="8632"/>
                  </a:cubicBezTo>
                  <a:lnTo>
                    <a:pt x="21682" y="8751"/>
                  </a:lnTo>
                  <a:cubicBezTo>
                    <a:pt x="21694" y="8847"/>
                    <a:pt x="21706" y="8942"/>
                    <a:pt x="21742" y="9049"/>
                  </a:cubicBezTo>
                  <a:cubicBezTo>
                    <a:pt x="22051" y="9859"/>
                    <a:pt x="22015" y="10692"/>
                    <a:pt x="21884" y="11525"/>
                  </a:cubicBezTo>
                  <a:cubicBezTo>
                    <a:pt x="21801" y="12073"/>
                    <a:pt x="21611" y="12621"/>
                    <a:pt x="21182" y="13038"/>
                  </a:cubicBezTo>
                  <a:cubicBezTo>
                    <a:pt x="21003" y="13216"/>
                    <a:pt x="20849" y="13430"/>
                    <a:pt x="20670" y="13609"/>
                  </a:cubicBezTo>
                  <a:cubicBezTo>
                    <a:pt x="20491" y="13788"/>
                    <a:pt x="20313" y="13966"/>
                    <a:pt x="20110" y="14121"/>
                  </a:cubicBezTo>
                  <a:cubicBezTo>
                    <a:pt x="19896" y="14300"/>
                    <a:pt x="19694" y="14490"/>
                    <a:pt x="19503" y="14704"/>
                  </a:cubicBezTo>
                  <a:cubicBezTo>
                    <a:pt x="19539" y="14788"/>
                    <a:pt x="19598" y="14776"/>
                    <a:pt x="19658" y="14764"/>
                  </a:cubicBezTo>
                  <a:cubicBezTo>
                    <a:pt x="20098" y="14693"/>
                    <a:pt x="20539" y="14597"/>
                    <a:pt x="20968" y="14466"/>
                  </a:cubicBezTo>
                  <a:cubicBezTo>
                    <a:pt x="21361" y="14371"/>
                    <a:pt x="21753" y="14288"/>
                    <a:pt x="22158" y="14240"/>
                  </a:cubicBezTo>
                  <a:cubicBezTo>
                    <a:pt x="22242" y="14228"/>
                    <a:pt x="22337" y="14228"/>
                    <a:pt x="22432" y="14240"/>
                  </a:cubicBezTo>
                  <a:cubicBezTo>
                    <a:pt x="22920" y="14252"/>
                    <a:pt x="23099" y="14704"/>
                    <a:pt x="22968" y="15062"/>
                  </a:cubicBezTo>
                  <a:cubicBezTo>
                    <a:pt x="22670" y="15907"/>
                    <a:pt x="22099" y="16621"/>
                    <a:pt x="21325" y="17074"/>
                  </a:cubicBezTo>
                  <a:cubicBezTo>
                    <a:pt x="21206" y="17133"/>
                    <a:pt x="21087" y="17181"/>
                    <a:pt x="20956" y="17229"/>
                  </a:cubicBezTo>
                  <a:cubicBezTo>
                    <a:pt x="20860" y="17264"/>
                    <a:pt x="20753" y="17288"/>
                    <a:pt x="20658" y="17336"/>
                  </a:cubicBezTo>
                  <a:cubicBezTo>
                    <a:pt x="20599" y="17348"/>
                    <a:pt x="20551" y="17383"/>
                    <a:pt x="20515" y="17407"/>
                  </a:cubicBezTo>
                  <a:cubicBezTo>
                    <a:pt x="20456" y="17490"/>
                    <a:pt x="20456" y="17621"/>
                    <a:pt x="20539" y="17705"/>
                  </a:cubicBezTo>
                  <a:cubicBezTo>
                    <a:pt x="20622" y="17848"/>
                    <a:pt x="20729" y="18002"/>
                    <a:pt x="20849" y="18145"/>
                  </a:cubicBezTo>
                  <a:cubicBezTo>
                    <a:pt x="21099" y="18443"/>
                    <a:pt x="21372" y="18753"/>
                    <a:pt x="21658" y="19074"/>
                  </a:cubicBezTo>
                  <a:cubicBezTo>
                    <a:pt x="21825" y="18967"/>
                    <a:pt x="22015" y="18895"/>
                    <a:pt x="22206" y="18860"/>
                  </a:cubicBezTo>
                  <a:cubicBezTo>
                    <a:pt x="22408" y="18836"/>
                    <a:pt x="22599" y="18788"/>
                    <a:pt x="22789" y="18753"/>
                  </a:cubicBezTo>
                  <a:cubicBezTo>
                    <a:pt x="22980" y="18729"/>
                    <a:pt x="23194" y="18681"/>
                    <a:pt x="23408" y="18645"/>
                  </a:cubicBezTo>
                  <a:cubicBezTo>
                    <a:pt x="23777" y="18574"/>
                    <a:pt x="24075" y="18943"/>
                    <a:pt x="23932" y="19288"/>
                  </a:cubicBezTo>
                  <a:cubicBezTo>
                    <a:pt x="23801" y="19646"/>
                    <a:pt x="23599" y="19967"/>
                    <a:pt x="23349" y="20241"/>
                  </a:cubicBezTo>
                  <a:cubicBezTo>
                    <a:pt x="22968" y="20598"/>
                    <a:pt x="22563" y="20931"/>
                    <a:pt x="22170" y="21277"/>
                  </a:cubicBezTo>
                  <a:cubicBezTo>
                    <a:pt x="22087" y="21336"/>
                    <a:pt x="22003" y="21396"/>
                    <a:pt x="21908" y="21431"/>
                  </a:cubicBezTo>
                  <a:cubicBezTo>
                    <a:pt x="21634" y="21562"/>
                    <a:pt x="21361" y="21693"/>
                    <a:pt x="21099" y="21824"/>
                  </a:cubicBezTo>
                  <a:cubicBezTo>
                    <a:pt x="20837" y="21955"/>
                    <a:pt x="20610" y="22098"/>
                    <a:pt x="20301" y="22122"/>
                  </a:cubicBezTo>
                  <a:cubicBezTo>
                    <a:pt x="20206" y="22134"/>
                    <a:pt x="20098" y="22170"/>
                    <a:pt x="20003" y="22229"/>
                  </a:cubicBezTo>
                  <a:cubicBezTo>
                    <a:pt x="19551" y="22408"/>
                    <a:pt x="19063" y="22503"/>
                    <a:pt x="18563" y="22491"/>
                  </a:cubicBezTo>
                  <a:cubicBezTo>
                    <a:pt x="18205" y="22491"/>
                    <a:pt x="17848" y="22503"/>
                    <a:pt x="17503" y="22551"/>
                  </a:cubicBezTo>
                  <a:cubicBezTo>
                    <a:pt x="17122" y="22574"/>
                    <a:pt x="16753" y="22455"/>
                    <a:pt x="16467" y="22229"/>
                  </a:cubicBezTo>
                  <a:cubicBezTo>
                    <a:pt x="15693" y="21658"/>
                    <a:pt x="15265" y="20884"/>
                    <a:pt x="15026" y="20015"/>
                  </a:cubicBezTo>
                  <a:cubicBezTo>
                    <a:pt x="14812" y="19229"/>
                    <a:pt x="14645" y="18407"/>
                    <a:pt x="14776" y="17574"/>
                  </a:cubicBezTo>
                  <a:cubicBezTo>
                    <a:pt x="14776" y="17514"/>
                    <a:pt x="14776" y="17443"/>
                    <a:pt x="14776" y="17383"/>
                  </a:cubicBezTo>
                  <a:lnTo>
                    <a:pt x="13955" y="17431"/>
                  </a:lnTo>
                  <a:cubicBezTo>
                    <a:pt x="13419" y="17455"/>
                    <a:pt x="12883" y="17419"/>
                    <a:pt x="12347" y="17324"/>
                  </a:cubicBezTo>
                  <a:cubicBezTo>
                    <a:pt x="11824" y="17229"/>
                    <a:pt x="11300" y="17098"/>
                    <a:pt x="10776" y="16967"/>
                  </a:cubicBezTo>
                  <a:cubicBezTo>
                    <a:pt x="10085" y="16752"/>
                    <a:pt x="9430" y="16443"/>
                    <a:pt x="8847" y="16026"/>
                  </a:cubicBezTo>
                  <a:cubicBezTo>
                    <a:pt x="8645" y="15859"/>
                    <a:pt x="8430" y="15728"/>
                    <a:pt x="8204" y="15621"/>
                  </a:cubicBezTo>
                  <a:cubicBezTo>
                    <a:pt x="8109" y="15597"/>
                    <a:pt x="8049" y="15490"/>
                    <a:pt x="7978" y="15419"/>
                  </a:cubicBezTo>
                  <a:cubicBezTo>
                    <a:pt x="7573" y="14966"/>
                    <a:pt x="7240" y="14478"/>
                    <a:pt x="6978" y="13942"/>
                  </a:cubicBezTo>
                  <a:cubicBezTo>
                    <a:pt x="6930" y="13871"/>
                    <a:pt x="6894" y="13800"/>
                    <a:pt x="6835" y="13740"/>
                  </a:cubicBezTo>
                  <a:cubicBezTo>
                    <a:pt x="6537" y="14204"/>
                    <a:pt x="6228" y="14621"/>
                    <a:pt x="6061" y="15121"/>
                  </a:cubicBezTo>
                  <a:cubicBezTo>
                    <a:pt x="5966" y="15407"/>
                    <a:pt x="5775" y="15645"/>
                    <a:pt x="5513" y="15812"/>
                  </a:cubicBezTo>
                  <a:cubicBezTo>
                    <a:pt x="5466" y="15836"/>
                    <a:pt x="5418" y="15871"/>
                    <a:pt x="5370" y="15907"/>
                  </a:cubicBezTo>
                  <a:cubicBezTo>
                    <a:pt x="5156" y="16145"/>
                    <a:pt x="4870" y="16205"/>
                    <a:pt x="4561" y="16252"/>
                  </a:cubicBezTo>
                  <a:cubicBezTo>
                    <a:pt x="4239" y="16336"/>
                    <a:pt x="3906" y="16217"/>
                    <a:pt x="3692" y="15955"/>
                  </a:cubicBezTo>
                  <a:cubicBezTo>
                    <a:pt x="3525" y="15728"/>
                    <a:pt x="3370" y="15490"/>
                    <a:pt x="3239" y="15240"/>
                  </a:cubicBezTo>
                  <a:cubicBezTo>
                    <a:pt x="3168" y="15109"/>
                    <a:pt x="3096" y="14978"/>
                    <a:pt x="3013" y="14835"/>
                  </a:cubicBezTo>
                  <a:cubicBezTo>
                    <a:pt x="2918" y="14931"/>
                    <a:pt x="2834" y="15014"/>
                    <a:pt x="2763" y="15109"/>
                  </a:cubicBezTo>
                  <a:cubicBezTo>
                    <a:pt x="2549" y="15359"/>
                    <a:pt x="2287" y="15359"/>
                    <a:pt x="1989" y="15276"/>
                  </a:cubicBezTo>
                  <a:cubicBezTo>
                    <a:pt x="1894" y="15252"/>
                    <a:pt x="1822" y="15193"/>
                    <a:pt x="1775" y="15121"/>
                  </a:cubicBezTo>
                  <a:cubicBezTo>
                    <a:pt x="1572" y="14859"/>
                    <a:pt x="1441" y="14550"/>
                    <a:pt x="1382" y="14228"/>
                  </a:cubicBezTo>
                  <a:cubicBezTo>
                    <a:pt x="1334" y="13871"/>
                    <a:pt x="1239" y="13526"/>
                    <a:pt x="1298" y="13157"/>
                  </a:cubicBezTo>
                  <a:cubicBezTo>
                    <a:pt x="1298" y="13133"/>
                    <a:pt x="1275" y="13109"/>
                    <a:pt x="1251" y="13049"/>
                  </a:cubicBezTo>
                  <a:lnTo>
                    <a:pt x="1060" y="13240"/>
                  </a:lnTo>
                  <a:cubicBezTo>
                    <a:pt x="929" y="13359"/>
                    <a:pt x="751" y="13430"/>
                    <a:pt x="572" y="13407"/>
                  </a:cubicBezTo>
                  <a:cubicBezTo>
                    <a:pt x="167" y="13383"/>
                    <a:pt x="96" y="13228"/>
                    <a:pt x="48" y="12966"/>
                  </a:cubicBezTo>
                  <a:cubicBezTo>
                    <a:pt x="1" y="12740"/>
                    <a:pt x="1" y="12514"/>
                    <a:pt x="25" y="12299"/>
                  </a:cubicBezTo>
                  <a:cubicBezTo>
                    <a:pt x="108" y="11811"/>
                    <a:pt x="167" y="11323"/>
                    <a:pt x="239" y="10835"/>
                  </a:cubicBezTo>
                  <a:cubicBezTo>
                    <a:pt x="310" y="10394"/>
                    <a:pt x="429" y="9954"/>
                    <a:pt x="572" y="9537"/>
                  </a:cubicBezTo>
                  <a:cubicBezTo>
                    <a:pt x="834" y="8775"/>
                    <a:pt x="1310" y="8120"/>
                    <a:pt x="1965" y="7656"/>
                  </a:cubicBezTo>
                  <a:cubicBezTo>
                    <a:pt x="2334" y="7370"/>
                    <a:pt x="2715" y="7108"/>
                    <a:pt x="3108" y="6858"/>
                  </a:cubicBezTo>
                  <a:cubicBezTo>
                    <a:pt x="3406" y="6692"/>
                    <a:pt x="3739" y="6596"/>
                    <a:pt x="4085" y="6584"/>
                  </a:cubicBezTo>
                  <a:cubicBezTo>
                    <a:pt x="4442" y="6549"/>
                    <a:pt x="4799" y="6549"/>
                    <a:pt x="5168" y="6537"/>
                  </a:cubicBezTo>
                  <a:cubicBezTo>
                    <a:pt x="5704" y="6525"/>
                    <a:pt x="6228" y="6680"/>
                    <a:pt x="6680" y="6977"/>
                  </a:cubicBezTo>
                  <a:cubicBezTo>
                    <a:pt x="6716" y="7001"/>
                    <a:pt x="6752" y="7013"/>
                    <a:pt x="6823" y="7049"/>
                  </a:cubicBezTo>
                  <a:cubicBezTo>
                    <a:pt x="7002" y="6811"/>
                    <a:pt x="7192" y="6584"/>
                    <a:pt x="7359" y="6334"/>
                  </a:cubicBezTo>
                  <a:cubicBezTo>
                    <a:pt x="7621" y="5965"/>
                    <a:pt x="7954" y="5632"/>
                    <a:pt x="8335" y="5358"/>
                  </a:cubicBezTo>
                  <a:cubicBezTo>
                    <a:pt x="8454" y="5263"/>
                    <a:pt x="8573" y="5179"/>
                    <a:pt x="8680" y="5084"/>
                  </a:cubicBezTo>
                  <a:cubicBezTo>
                    <a:pt x="9407" y="4441"/>
                    <a:pt x="10264" y="4072"/>
                    <a:pt x="11157" y="3763"/>
                  </a:cubicBezTo>
                  <a:cubicBezTo>
                    <a:pt x="11764" y="3524"/>
                    <a:pt x="12383" y="3358"/>
                    <a:pt x="13014" y="3251"/>
                  </a:cubicBezTo>
                  <a:cubicBezTo>
                    <a:pt x="13800" y="3132"/>
                    <a:pt x="14598" y="3132"/>
                    <a:pt x="15384" y="3251"/>
                  </a:cubicBezTo>
                  <a:cubicBezTo>
                    <a:pt x="15443" y="3263"/>
                    <a:pt x="15491" y="3274"/>
                    <a:pt x="15610" y="3286"/>
                  </a:cubicBezTo>
                  <a:close/>
                  <a:moveTo>
                    <a:pt x="6918" y="12454"/>
                  </a:moveTo>
                  <a:cubicBezTo>
                    <a:pt x="6918" y="12490"/>
                    <a:pt x="6930" y="12514"/>
                    <a:pt x="6930" y="12549"/>
                  </a:cubicBezTo>
                  <a:cubicBezTo>
                    <a:pt x="7049" y="13121"/>
                    <a:pt x="7180" y="13681"/>
                    <a:pt x="7537" y="14169"/>
                  </a:cubicBezTo>
                  <a:cubicBezTo>
                    <a:pt x="7609" y="14419"/>
                    <a:pt x="7764" y="14621"/>
                    <a:pt x="7990" y="14764"/>
                  </a:cubicBezTo>
                  <a:cubicBezTo>
                    <a:pt x="8061" y="14823"/>
                    <a:pt x="8133" y="14907"/>
                    <a:pt x="8192" y="14990"/>
                  </a:cubicBezTo>
                  <a:cubicBezTo>
                    <a:pt x="8537" y="15431"/>
                    <a:pt x="8966" y="15800"/>
                    <a:pt x="9454" y="16050"/>
                  </a:cubicBezTo>
                  <a:cubicBezTo>
                    <a:pt x="10026" y="16383"/>
                    <a:pt x="10657" y="16574"/>
                    <a:pt x="11264" y="16824"/>
                  </a:cubicBezTo>
                  <a:cubicBezTo>
                    <a:pt x="11562" y="16943"/>
                    <a:pt x="11871" y="17002"/>
                    <a:pt x="12181" y="17014"/>
                  </a:cubicBezTo>
                  <a:cubicBezTo>
                    <a:pt x="12669" y="17038"/>
                    <a:pt x="13157" y="17086"/>
                    <a:pt x="13657" y="17098"/>
                  </a:cubicBezTo>
                  <a:cubicBezTo>
                    <a:pt x="14288" y="17109"/>
                    <a:pt x="14907" y="17038"/>
                    <a:pt x="15479" y="16728"/>
                  </a:cubicBezTo>
                  <a:cubicBezTo>
                    <a:pt x="15943" y="16467"/>
                    <a:pt x="16431" y="16252"/>
                    <a:pt x="16943" y="16062"/>
                  </a:cubicBezTo>
                  <a:cubicBezTo>
                    <a:pt x="17217" y="15978"/>
                    <a:pt x="17467" y="15836"/>
                    <a:pt x="17681" y="15645"/>
                  </a:cubicBezTo>
                  <a:cubicBezTo>
                    <a:pt x="17765" y="15574"/>
                    <a:pt x="17872" y="15502"/>
                    <a:pt x="17979" y="15443"/>
                  </a:cubicBezTo>
                  <a:cubicBezTo>
                    <a:pt x="18170" y="15312"/>
                    <a:pt x="18372" y="15181"/>
                    <a:pt x="18574" y="15050"/>
                  </a:cubicBezTo>
                  <a:cubicBezTo>
                    <a:pt x="18741" y="14931"/>
                    <a:pt x="18908" y="14812"/>
                    <a:pt x="19063" y="14669"/>
                  </a:cubicBezTo>
                  <a:cubicBezTo>
                    <a:pt x="19444" y="14371"/>
                    <a:pt x="19789" y="14038"/>
                    <a:pt x="20098" y="13681"/>
                  </a:cubicBezTo>
                  <a:cubicBezTo>
                    <a:pt x="20360" y="13347"/>
                    <a:pt x="20622" y="13026"/>
                    <a:pt x="20896" y="12716"/>
                  </a:cubicBezTo>
                  <a:cubicBezTo>
                    <a:pt x="21230" y="12323"/>
                    <a:pt x="21444" y="11847"/>
                    <a:pt x="21503" y="11347"/>
                  </a:cubicBezTo>
                  <a:cubicBezTo>
                    <a:pt x="21563" y="10990"/>
                    <a:pt x="21551" y="10633"/>
                    <a:pt x="21575" y="10275"/>
                  </a:cubicBezTo>
                  <a:cubicBezTo>
                    <a:pt x="21587" y="10049"/>
                    <a:pt x="21551" y="9823"/>
                    <a:pt x="21491" y="9609"/>
                  </a:cubicBezTo>
                  <a:cubicBezTo>
                    <a:pt x="21396" y="9275"/>
                    <a:pt x="21325" y="8942"/>
                    <a:pt x="21241" y="8608"/>
                  </a:cubicBezTo>
                  <a:cubicBezTo>
                    <a:pt x="21218" y="8489"/>
                    <a:pt x="21182" y="8382"/>
                    <a:pt x="21134" y="8263"/>
                  </a:cubicBezTo>
                  <a:cubicBezTo>
                    <a:pt x="20801" y="7537"/>
                    <a:pt x="20384" y="6834"/>
                    <a:pt x="19896" y="6191"/>
                  </a:cubicBezTo>
                  <a:cubicBezTo>
                    <a:pt x="19825" y="6096"/>
                    <a:pt x="19741" y="6013"/>
                    <a:pt x="19658" y="5930"/>
                  </a:cubicBezTo>
                  <a:cubicBezTo>
                    <a:pt x="19277" y="5596"/>
                    <a:pt x="18872" y="5275"/>
                    <a:pt x="18503" y="4941"/>
                  </a:cubicBezTo>
                  <a:cubicBezTo>
                    <a:pt x="18182" y="4644"/>
                    <a:pt x="17824" y="4394"/>
                    <a:pt x="17431" y="4215"/>
                  </a:cubicBezTo>
                  <a:cubicBezTo>
                    <a:pt x="16848" y="3941"/>
                    <a:pt x="16241" y="3727"/>
                    <a:pt x="15610" y="3572"/>
                  </a:cubicBezTo>
                  <a:cubicBezTo>
                    <a:pt x="14753" y="3394"/>
                    <a:pt x="13860" y="3382"/>
                    <a:pt x="12990" y="3536"/>
                  </a:cubicBezTo>
                  <a:cubicBezTo>
                    <a:pt x="12240" y="3691"/>
                    <a:pt x="11514" y="3917"/>
                    <a:pt x="10812" y="4215"/>
                  </a:cubicBezTo>
                  <a:cubicBezTo>
                    <a:pt x="9752" y="4656"/>
                    <a:pt x="9764" y="4667"/>
                    <a:pt x="8871" y="5310"/>
                  </a:cubicBezTo>
                  <a:cubicBezTo>
                    <a:pt x="8311" y="5703"/>
                    <a:pt x="7811" y="6180"/>
                    <a:pt x="7406" y="6739"/>
                  </a:cubicBezTo>
                  <a:cubicBezTo>
                    <a:pt x="7216" y="7001"/>
                    <a:pt x="7002" y="7239"/>
                    <a:pt x="6930" y="7573"/>
                  </a:cubicBezTo>
                  <a:cubicBezTo>
                    <a:pt x="6847" y="7918"/>
                    <a:pt x="6704" y="8251"/>
                    <a:pt x="6597" y="8597"/>
                  </a:cubicBezTo>
                  <a:cubicBezTo>
                    <a:pt x="6585" y="8680"/>
                    <a:pt x="6585" y="8775"/>
                    <a:pt x="6585" y="8858"/>
                  </a:cubicBezTo>
                  <a:cubicBezTo>
                    <a:pt x="6573" y="9263"/>
                    <a:pt x="6585" y="9656"/>
                    <a:pt x="6621" y="10061"/>
                  </a:cubicBezTo>
                  <a:cubicBezTo>
                    <a:pt x="6668" y="10871"/>
                    <a:pt x="6847" y="11656"/>
                    <a:pt x="6918" y="12454"/>
                  </a:cubicBezTo>
                  <a:close/>
                  <a:moveTo>
                    <a:pt x="1394" y="12466"/>
                  </a:moveTo>
                  <a:cubicBezTo>
                    <a:pt x="1560" y="12645"/>
                    <a:pt x="1632" y="12883"/>
                    <a:pt x="1608" y="13121"/>
                  </a:cubicBezTo>
                  <a:cubicBezTo>
                    <a:pt x="1632" y="13466"/>
                    <a:pt x="1679" y="13823"/>
                    <a:pt x="1751" y="14181"/>
                  </a:cubicBezTo>
                  <a:cubicBezTo>
                    <a:pt x="1810" y="14407"/>
                    <a:pt x="1906" y="14633"/>
                    <a:pt x="2049" y="14823"/>
                  </a:cubicBezTo>
                  <a:cubicBezTo>
                    <a:pt x="2120" y="14931"/>
                    <a:pt x="2239" y="14978"/>
                    <a:pt x="2358" y="14943"/>
                  </a:cubicBezTo>
                  <a:cubicBezTo>
                    <a:pt x="2537" y="14919"/>
                    <a:pt x="2668" y="14800"/>
                    <a:pt x="2715" y="14633"/>
                  </a:cubicBezTo>
                  <a:cubicBezTo>
                    <a:pt x="2739" y="14538"/>
                    <a:pt x="2763" y="14431"/>
                    <a:pt x="2811" y="14335"/>
                  </a:cubicBezTo>
                  <a:cubicBezTo>
                    <a:pt x="2846" y="14276"/>
                    <a:pt x="2906" y="14240"/>
                    <a:pt x="2977" y="14228"/>
                  </a:cubicBezTo>
                  <a:cubicBezTo>
                    <a:pt x="3037" y="14228"/>
                    <a:pt x="3096" y="14300"/>
                    <a:pt x="3144" y="14347"/>
                  </a:cubicBezTo>
                  <a:cubicBezTo>
                    <a:pt x="3168" y="14371"/>
                    <a:pt x="3180" y="14395"/>
                    <a:pt x="3180" y="14431"/>
                  </a:cubicBezTo>
                  <a:cubicBezTo>
                    <a:pt x="3299" y="14895"/>
                    <a:pt x="3596" y="15252"/>
                    <a:pt x="3858" y="15633"/>
                  </a:cubicBezTo>
                  <a:cubicBezTo>
                    <a:pt x="4108" y="16014"/>
                    <a:pt x="4477" y="16026"/>
                    <a:pt x="4882" y="15836"/>
                  </a:cubicBezTo>
                  <a:cubicBezTo>
                    <a:pt x="5061" y="15740"/>
                    <a:pt x="5228" y="15621"/>
                    <a:pt x="5394" y="15490"/>
                  </a:cubicBezTo>
                  <a:cubicBezTo>
                    <a:pt x="5573" y="15371"/>
                    <a:pt x="5704" y="15204"/>
                    <a:pt x="5763" y="15002"/>
                  </a:cubicBezTo>
                  <a:cubicBezTo>
                    <a:pt x="5894" y="14645"/>
                    <a:pt x="6061" y="14312"/>
                    <a:pt x="6275" y="14014"/>
                  </a:cubicBezTo>
                  <a:cubicBezTo>
                    <a:pt x="6561" y="13597"/>
                    <a:pt x="6668" y="13085"/>
                    <a:pt x="6573" y="12597"/>
                  </a:cubicBezTo>
                  <a:cubicBezTo>
                    <a:pt x="6490" y="12026"/>
                    <a:pt x="6406" y="11442"/>
                    <a:pt x="6311" y="10871"/>
                  </a:cubicBezTo>
                  <a:cubicBezTo>
                    <a:pt x="6299" y="10752"/>
                    <a:pt x="6263" y="10633"/>
                    <a:pt x="6228" y="10525"/>
                  </a:cubicBezTo>
                  <a:cubicBezTo>
                    <a:pt x="6121" y="10275"/>
                    <a:pt x="6097" y="10001"/>
                    <a:pt x="6132" y="9740"/>
                  </a:cubicBezTo>
                  <a:cubicBezTo>
                    <a:pt x="6168" y="9513"/>
                    <a:pt x="6192" y="9287"/>
                    <a:pt x="6204" y="9061"/>
                  </a:cubicBezTo>
                  <a:cubicBezTo>
                    <a:pt x="6216" y="8751"/>
                    <a:pt x="6287" y="8442"/>
                    <a:pt x="6406" y="8156"/>
                  </a:cubicBezTo>
                  <a:cubicBezTo>
                    <a:pt x="6525" y="7882"/>
                    <a:pt x="6597" y="7596"/>
                    <a:pt x="6621" y="7299"/>
                  </a:cubicBezTo>
                  <a:cubicBezTo>
                    <a:pt x="6371" y="7108"/>
                    <a:pt x="6144" y="6918"/>
                    <a:pt x="5835" y="6882"/>
                  </a:cubicBezTo>
                  <a:cubicBezTo>
                    <a:pt x="5668" y="6858"/>
                    <a:pt x="5513" y="6834"/>
                    <a:pt x="5347" y="6834"/>
                  </a:cubicBezTo>
                  <a:cubicBezTo>
                    <a:pt x="4954" y="6834"/>
                    <a:pt x="4573" y="6858"/>
                    <a:pt x="4180" y="6882"/>
                  </a:cubicBezTo>
                  <a:cubicBezTo>
                    <a:pt x="3858" y="6906"/>
                    <a:pt x="3537" y="7025"/>
                    <a:pt x="3263" y="7204"/>
                  </a:cubicBezTo>
                  <a:cubicBezTo>
                    <a:pt x="2918" y="7418"/>
                    <a:pt x="2596" y="7644"/>
                    <a:pt x="2275" y="7894"/>
                  </a:cubicBezTo>
                  <a:cubicBezTo>
                    <a:pt x="1763" y="8251"/>
                    <a:pt x="1370" y="8739"/>
                    <a:pt x="1108" y="9299"/>
                  </a:cubicBezTo>
                  <a:cubicBezTo>
                    <a:pt x="941" y="9668"/>
                    <a:pt x="810" y="10049"/>
                    <a:pt x="727" y="10454"/>
                  </a:cubicBezTo>
                  <a:cubicBezTo>
                    <a:pt x="596" y="11121"/>
                    <a:pt x="513" y="11799"/>
                    <a:pt x="417" y="12490"/>
                  </a:cubicBezTo>
                  <a:cubicBezTo>
                    <a:pt x="406" y="12633"/>
                    <a:pt x="417" y="12788"/>
                    <a:pt x="453" y="12930"/>
                  </a:cubicBezTo>
                  <a:cubicBezTo>
                    <a:pt x="465" y="13026"/>
                    <a:pt x="560" y="13073"/>
                    <a:pt x="656" y="13085"/>
                  </a:cubicBezTo>
                  <a:cubicBezTo>
                    <a:pt x="775" y="13085"/>
                    <a:pt x="894" y="13026"/>
                    <a:pt x="965" y="12930"/>
                  </a:cubicBezTo>
                  <a:cubicBezTo>
                    <a:pt x="1072" y="12752"/>
                    <a:pt x="1215" y="12585"/>
                    <a:pt x="1394" y="12466"/>
                  </a:cubicBezTo>
                  <a:close/>
                  <a:moveTo>
                    <a:pt x="15193" y="17348"/>
                  </a:moveTo>
                  <a:cubicBezTo>
                    <a:pt x="15074" y="17741"/>
                    <a:pt x="15050" y="18145"/>
                    <a:pt x="15122" y="18562"/>
                  </a:cubicBezTo>
                  <a:cubicBezTo>
                    <a:pt x="15205" y="19372"/>
                    <a:pt x="15443" y="20169"/>
                    <a:pt x="15824" y="20908"/>
                  </a:cubicBezTo>
                  <a:cubicBezTo>
                    <a:pt x="15919" y="21086"/>
                    <a:pt x="16038" y="21265"/>
                    <a:pt x="16181" y="21420"/>
                  </a:cubicBezTo>
                  <a:cubicBezTo>
                    <a:pt x="16360" y="21610"/>
                    <a:pt x="16562" y="21789"/>
                    <a:pt x="16777" y="21955"/>
                  </a:cubicBezTo>
                  <a:cubicBezTo>
                    <a:pt x="17050" y="22205"/>
                    <a:pt x="17431" y="22324"/>
                    <a:pt x="17801" y="22301"/>
                  </a:cubicBezTo>
                  <a:cubicBezTo>
                    <a:pt x="18074" y="22277"/>
                    <a:pt x="18336" y="22229"/>
                    <a:pt x="18610" y="22241"/>
                  </a:cubicBezTo>
                  <a:cubicBezTo>
                    <a:pt x="19075" y="22241"/>
                    <a:pt x="19527" y="22158"/>
                    <a:pt x="19956" y="21967"/>
                  </a:cubicBezTo>
                  <a:cubicBezTo>
                    <a:pt x="20289" y="21836"/>
                    <a:pt x="20610" y="21681"/>
                    <a:pt x="20956" y="21574"/>
                  </a:cubicBezTo>
                  <a:cubicBezTo>
                    <a:pt x="21337" y="21443"/>
                    <a:pt x="21694" y="21241"/>
                    <a:pt x="22015" y="21003"/>
                  </a:cubicBezTo>
                  <a:cubicBezTo>
                    <a:pt x="22123" y="20919"/>
                    <a:pt x="22230" y="20836"/>
                    <a:pt x="22337" y="20765"/>
                  </a:cubicBezTo>
                  <a:cubicBezTo>
                    <a:pt x="22575" y="20598"/>
                    <a:pt x="22837" y="20479"/>
                    <a:pt x="22932" y="20169"/>
                  </a:cubicBezTo>
                  <a:cubicBezTo>
                    <a:pt x="22944" y="20122"/>
                    <a:pt x="23015" y="20098"/>
                    <a:pt x="23063" y="20050"/>
                  </a:cubicBezTo>
                  <a:cubicBezTo>
                    <a:pt x="23277" y="19812"/>
                    <a:pt x="23456" y="19526"/>
                    <a:pt x="23575" y="19217"/>
                  </a:cubicBezTo>
                  <a:cubicBezTo>
                    <a:pt x="23611" y="19169"/>
                    <a:pt x="23563" y="19086"/>
                    <a:pt x="23551" y="18991"/>
                  </a:cubicBezTo>
                  <a:cubicBezTo>
                    <a:pt x="23420" y="19014"/>
                    <a:pt x="23301" y="19014"/>
                    <a:pt x="23182" y="19038"/>
                  </a:cubicBezTo>
                  <a:cubicBezTo>
                    <a:pt x="22730" y="19122"/>
                    <a:pt x="22277" y="19193"/>
                    <a:pt x="21813" y="19288"/>
                  </a:cubicBezTo>
                  <a:cubicBezTo>
                    <a:pt x="21539" y="19348"/>
                    <a:pt x="21325" y="19300"/>
                    <a:pt x="21158" y="19050"/>
                  </a:cubicBezTo>
                  <a:cubicBezTo>
                    <a:pt x="20980" y="18812"/>
                    <a:pt x="20789" y="18622"/>
                    <a:pt x="20610" y="18407"/>
                  </a:cubicBezTo>
                  <a:cubicBezTo>
                    <a:pt x="20348" y="18110"/>
                    <a:pt x="20182" y="17729"/>
                    <a:pt x="20146" y="17324"/>
                  </a:cubicBezTo>
                  <a:cubicBezTo>
                    <a:pt x="20384" y="17193"/>
                    <a:pt x="20634" y="17050"/>
                    <a:pt x="20872" y="16919"/>
                  </a:cubicBezTo>
                  <a:cubicBezTo>
                    <a:pt x="21491" y="16598"/>
                    <a:pt x="22003" y="16109"/>
                    <a:pt x="22361" y="15526"/>
                  </a:cubicBezTo>
                  <a:cubicBezTo>
                    <a:pt x="22480" y="15335"/>
                    <a:pt x="22575" y="15133"/>
                    <a:pt x="22646" y="14919"/>
                  </a:cubicBezTo>
                  <a:cubicBezTo>
                    <a:pt x="22706" y="14740"/>
                    <a:pt x="22587" y="14597"/>
                    <a:pt x="22396" y="14573"/>
                  </a:cubicBezTo>
                  <a:cubicBezTo>
                    <a:pt x="22349" y="14573"/>
                    <a:pt x="22313" y="14573"/>
                    <a:pt x="22265" y="14573"/>
                  </a:cubicBezTo>
                  <a:cubicBezTo>
                    <a:pt x="21837" y="14657"/>
                    <a:pt x="21408" y="14728"/>
                    <a:pt x="20991" y="14812"/>
                  </a:cubicBezTo>
                  <a:cubicBezTo>
                    <a:pt x="20741" y="14871"/>
                    <a:pt x="20503" y="14966"/>
                    <a:pt x="20253" y="15014"/>
                  </a:cubicBezTo>
                  <a:cubicBezTo>
                    <a:pt x="19848" y="15085"/>
                    <a:pt x="19432" y="15145"/>
                    <a:pt x="19015" y="15216"/>
                  </a:cubicBezTo>
                  <a:cubicBezTo>
                    <a:pt x="18920" y="15228"/>
                    <a:pt x="18813" y="15252"/>
                    <a:pt x="18717" y="15300"/>
                  </a:cubicBezTo>
                  <a:cubicBezTo>
                    <a:pt x="18420" y="15466"/>
                    <a:pt x="18146" y="15669"/>
                    <a:pt x="17848" y="15847"/>
                  </a:cubicBezTo>
                  <a:cubicBezTo>
                    <a:pt x="17384" y="16133"/>
                    <a:pt x="16908" y="16419"/>
                    <a:pt x="16443" y="16705"/>
                  </a:cubicBezTo>
                  <a:cubicBezTo>
                    <a:pt x="16408" y="16705"/>
                    <a:pt x="16384" y="16717"/>
                    <a:pt x="16348" y="16717"/>
                  </a:cubicBezTo>
                  <a:cubicBezTo>
                    <a:pt x="15931" y="16859"/>
                    <a:pt x="15526" y="17062"/>
                    <a:pt x="15181" y="17348"/>
                  </a:cubicBezTo>
                  <a:close/>
                  <a:moveTo>
                    <a:pt x="23897" y="4203"/>
                  </a:moveTo>
                  <a:cubicBezTo>
                    <a:pt x="24063" y="4203"/>
                    <a:pt x="24147" y="4203"/>
                    <a:pt x="24230" y="4191"/>
                  </a:cubicBezTo>
                  <a:cubicBezTo>
                    <a:pt x="24337" y="4179"/>
                    <a:pt x="24444" y="4167"/>
                    <a:pt x="24539" y="4132"/>
                  </a:cubicBezTo>
                  <a:cubicBezTo>
                    <a:pt x="24790" y="4084"/>
                    <a:pt x="24849" y="3751"/>
                    <a:pt x="24635" y="3608"/>
                  </a:cubicBezTo>
                  <a:cubicBezTo>
                    <a:pt x="24528" y="3524"/>
                    <a:pt x="24385" y="3477"/>
                    <a:pt x="24313" y="3370"/>
                  </a:cubicBezTo>
                  <a:cubicBezTo>
                    <a:pt x="24147" y="3108"/>
                    <a:pt x="23897" y="2953"/>
                    <a:pt x="23682" y="2739"/>
                  </a:cubicBezTo>
                  <a:cubicBezTo>
                    <a:pt x="23349" y="2381"/>
                    <a:pt x="22908" y="2143"/>
                    <a:pt x="22527" y="1834"/>
                  </a:cubicBezTo>
                  <a:cubicBezTo>
                    <a:pt x="22456" y="1798"/>
                    <a:pt x="22396" y="1762"/>
                    <a:pt x="22325" y="1739"/>
                  </a:cubicBezTo>
                  <a:cubicBezTo>
                    <a:pt x="21611" y="1405"/>
                    <a:pt x="20884" y="1084"/>
                    <a:pt x="20170" y="738"/>
                  </a:cubicBezTo>
                  <a:cubicBezTo>
                    <a:pt x="19848" y="584"/>
                    <a:pt x="19515" y="465"/>
                    <a:pt x="19158" y="381"/>
                  </a:cubicBezTo>
                  <a:cubicBezTo>
                    <a:pt x="18967" y="357"/>
                    <a:pt x="18777" y="346"/>
                    <a:pt x="18586" y="369"/>
                  </a:cubicBezTo>
                  <a:cubicBezTo>
                    <a:pt x="18027" y="405"/>
                    <a:pt x="17562" y="667"/>
                    <a:pt x="17074" y="905"/>
                  </a:cubicBezTo>
                  <a:cubicBezTo>
                    <a:pt x="17015" y="941"/>
                    <a:pt x="16955" y="977"/>
                    <a:pt x="16896" y="1024"/>
                  </a:cubicBezTo>
                  <a:cubicBezTo>
                    <a:pt x="16538" y="1298"/>
                    <a:pt x="16241" y="1643"/>
                    <a:pt x="16038" y="2048"/>
                  </a:cubicBezTo>
                  <a:cubicBezTo>
                    <a:pt x="15824" y="2381"/>
                    <a:pt x="15765" y="2786"/>
                    <a:pt x="15848" y="3167"/>
                  </a:cubicBezTo>
                  <a:cubicBezTo>
                    <a:pt x="15860" y="3286"/>
                    <a:pt x="15955" y="3394"/>
                    <a:pt x="16074" y="3405"/>
                  </a:cubicBezTo>
                  <a:cubicBezTo>
                    <a:pt x="16491" y="3477"/>
                    <a:pt x="16860" y="3691"/>
                    <a:pt x="17253" y="3834"/>
                  </a:cubicBezTo>
                  <a:cubicBezTo>
                    <a:pt x="17789" y="4036"/>
                    <a:pt x="18277" y="4346"/>
                    <a:pt x="18694" y="4727"/>
                  </a:cubicBezTo>
                  <a:cubicBezTo>
                    <a:pt x="19063" y="5072"/>
                    <a:pt x="19467" y="5382"/>
                    <a:pt x="19848" y="5715"/>
                  </a:cubicBezTo>
                  <a:cubicBezTo>
                    <a:pt x="19956" y="5810"/>
                    <a:pt x="20063" y="5930"/>
                    <a:pt x="20158" y="6037"/>
                  </a:cubicBezTo>
                  <a:cubicBezTo>
                    <a:pt x="20646" y="6632"/>
                    <a:pt x="21075" y="7287"/>
                    <a:pt x="21420" y="7989"/>
                  </a:cubicBezTo>
                  <a:cubicBezTo>
                    <a:pt x="21515" y="8216"/>
                    <a:pt x="21753" y="8358"/>
                    <a:pt x="22003" y="8311"/>
                  </a:cubicBezTo>
                  <a:cubicBezTo>
                    <a:pt x="22158" y="8299"/>
                    <a:pt x="22325" y="8251"/>
                    <a:pt x="22492" y="8227"/>
                  </a:cubicBezTo>
                  <a:cubicBezTo>
                    <a:pt x="22920" y="8168"/>
                    <a:pt x="23182" y="7846"/>
                    <a:pt x="23456" y="7561"/>
                  </a:cubicBezTo>
                  <a:cubicBezTo>
                    <a:pt x="23563" y="7430"/>
                    <a:pt x="23599" y="7263"/>
                    <a:pt x="23551" y="7096"/>
                  </a:cubicBezTo>
                  <a:cubicBezTo>
                    <a:pt x="23492" y="6787"/>
                    <a:pt x="23349" y="6501"/>
                    <a:pt x="23146" y="6263"/>
                  </a:cubicBezTo>
                  <a:cubicBezTo>
                    <a:pt x="23051" y="6156"/>
                    <a:pt x="22968" y="6025"/>
                    <a:pt x="22908" y="5894"/>
                  </a:cubicBezTo>
                  <a:cubicBezTo>
                    <a:pt x="22861" y="5751"/>
                    <a:pt x="22980" y="5608"/>
                    <a:pt x="23135" y="5644"/>
                  </a:cubicBezTo>
                  <a:cubicBezTo>
                    <a:pt x="23480" y="5751"/>
                    <a:pt x="23813" y="5656"/>
                    <a:pt x="24147" y="5596"/>
                  </a:cubicBezTo>
                  <a:cubicBezTo>
                    <a:pt x="24444" y="5537"/>
                    <a:pt x="24492" y="5441"/>
                    <a:pt x="24444" y="5156"/>
                  </a:cubicBezTo>
                  <a:cubicBezTo>
                    <a:pt x="24409" y="5013"/>
                    <a:pt x="24349" y="4870"/>
                    <a:pt x="24242" y="4763"/>
                  </a:cubicBezTo>
                  <a:cubicBezTo>
                    <a:pt x="24170" y="4667"/>
                    <a:pt x="24075" y="4596"/>
                    <a:pt x="24004" y="4501"/>
                  </a:cubicBezTo>
                  <a:cubicBezTo>
                    <a:pt x="23956" y="4406"/>
                    <a:pt x="23920" y="4310"/>
                    <a:pt x="23885" y="420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0" name="Google Shape;6140;p48"/>
            <p:cNvSpPr/>
            <p:nvPr/>
          </p:nvSpPr>
          <p:spPr>
            <a:xfrm>
              <a:off x="3059738" y="4514900"/>
              <a:ext cx="155700" cy="180400"/>
            </a:xfrm>
            <a:custGeom>
              <a:avLst/>
              <a:gdLst/>
              <a:ahLst/>
              <a:cxnLst/>
              <a:rect l="l" t="t" r="r" b="b"/>
              <a:pathLst>
                <a:path w="6228" h="7216" extrusionOk="0">
                  <a:moveTo>
                    <a:pt x="4620" y="5513"/>
                  </a:moveTo>
                  <a:cubicBezTo>
                    <a:pt x="4775" y="5620"/>
                    <a:pt x="4882" y="5727"/>
                    <a:pt x="5001" y="5810"/>
                  </a:cubicBezTo>
                  <a:cubicBezTo>
                    <a:pt x="5144" y="5906"/>
                    <a:pt x="5311" y="5929"/>
                    <a:pt x="5478" y="5882"/>
                  </a:cubicBezTo>
                  <a:cubicBezTo>
                    <a:pt x="5656" y="5846"/>
                    <a:pt x="5787" y="5691"/>
                    <a:pt x="5799" y="5513"/>
                  </a:cubicBezTo>
                  <a:cubicBezTo>
                    <a:pt x="5799" y="5394"/>
                    <a:pt x="5787" y="5275"/>
                    <a:pt x="5799" y="5156"/>
                  </a:cubicBezTo>
                  <a:cubicBezTo>
                    <a:pt x="5811" y="5096"/>
                    <a:pt x="5847" y="5048"/>
                    <a:pt x="5894" y="5025"/>
                  </a:cubicBezTo>
                  <a:cubicBezTo>
                    <a:pt x="5954" y="5025"/>
                    <a:pt x="6014" y="5048"/>
                    <a:pt x="6049" y="5096"/>
                  </a:cubicBezTo>
                  <a:cubicBezTo>
                    <a:pt x="6156" y="5334"/>
                    <a:pt x="6228" y="5572"/>
                    <a:pt x="6109" y="5834"/>
                  </a:cubicBezTo>
                  <a:cubicBezTo>
                    <a:pt x="6002" y="6037"/>
                    <a:pt x="5871" y="6203"/>
                    <a:pt x="5609" y="6227"/>
                  </a:cubicBezTo>
                  <a:cubicBezTo>
                    <a:pt x="5371" y="6239"/>
                    <a:pt x="5132" y="6346"/>
                    <a:pt x="4894" y="6144"/>
                  </a:cubicBezTo>
                  <a:cubicBezTo>
                    <a:pt x="4859" y="6239"/>
                    <a:pt x="4835" y="6322"/>
                    <a:pt x="4811" y="6418"/>
                  </a:cubicBezTo>
                  <a:cubicBezTo>
                    <a:pt x="4763" y="6596"/>
                    <a:pt x="4668" y="6751"/>
                    <a:pt x="4561" y="6882"/>
                  </a:cubicBezTo>
                  <a:cubicBezTo>
                    <a:pt x="4490" y="7001"/>
                    <a:pt x="4359" y="7084"/>
                    <a:pt x="4228" y="7096"/>
                  </a:cubicBezTo>
                  <a:cubicBezTo>
                    <a:pt x="4097" y="7120"/>
                    <a:pt x="3966" y="7144"/>
                    <a:pt x="3835" y="7168"/>
                  </a:cubicBezTo>
                  <a:cubicBezTo>
                    <a:pt x="3620" y="7215"/>
                    <a:pt x="3406" y="7120"/>
                    <a:pt x="3299" y="6918"/>
                  </a:cubicBezTo>
                  <a:cubicBezTo>
                    <a:pt x="3239" y="6811"/>
                    <a:pt x="3180" y="6691"/>
                    <a:pt x="3132" y="6561"/>
                  </a:cubicBezTo>
                  <a:cubicBezTo>
                    <a:pt x="3108" y="6489"/>
                    <a:pt x="3120" y="6394"/>
                    <a:pt x="3204" y="6370"/>
                  </a:cubicBezTo>
                  <a:cubicBezTo>
                    <a:pt x="3275" y="6370"/>
                    <a:pt x="3347" y="6394"/>
                    <a:pt x="3406" y="6430"/>
                  </a:cubicBezTo>
                  <a:cubicBezTo>
                    <a:pt x="3442" y="6453"/>
                    <a:pt x="3454" y="6501"/>
                    <a:pt x="3466" y="6549"/>
                  </a:cubicBezTo>
                  <a:cubicBezTo>
                    <a:pt x="3573" y="6775"/>
                    <a:pt x="3656" y="6822"/>
                    <a:pt x="3870" y="6811"/>
                  </a:cubicBezTo>
                  <a:cubicBezTo>
                    <a:pt x="4239" y="6811"/>
                    <a:pt x="4525" y="6465"/>
                    <a:pt x="4466" y="6084"/>
                  </a:cubicBezTo>
                  <a:cubicBezTo>
                    <a:pt x="4454" y="6013"/>
                    <a:pt x="4430" y="5941"/>
                    <a:pt x="4406" y="5870"/>
                  </a:cubicBezTo>
                  <a:cubicBezTo>
                    <a:pt x="4382" y="5822"/>
                    <a:pt x="4347" y="5763"/>
                    <a:pt x="4311" y="5715"/>
                  </a:cubicBezTo>
                  <a:cubicBezTo>
                    <a:pt x="4061" y="5763"/>
                    <a:pt x="3811" y="5787"/>
                    <a:pt x="3573" y="5858"/>
                  </a:cubicBezTo>
                  <a:cubicBezTo>
                    <a:pt x="3192" y="5941"/>
                    <a:pt x="2787" y="5918"/>
                    <a:pt x="2430" y="5775"/>
                  </a:cubicBezTo>
                  <a:cubicBezTo>
                    <a:pt x="1906" y="5584"/>
                    <a:pt x="1418" y="5322"/>
                    <a:pt x="1132" y="4810"/>
                  </a:cubicBezTo>
                  <a:cubicBezTo>
                    <a:pt x="1049" y="4656"/>
                    <a:pt x="953" y="4525"/>
                    <a:pt x="858" y="4394"/>
                  </a:cubicBezTo>
                  <a:cubicBezTo>
                    <a:pt x="727" y="4167"/>
                    <a:pt x="620" y="3917"/>
                    <a:pt x="537" y="3667"/>
                  </a:cubicBezTo>
                  <a:cubicBezTo>
                    <a:pt x="287" y="2965"/>
                    <a:pt x="239" y="2239"/>
                    <a:pt x="72" y="1524"/>
                  </a:cubicBezTo>
                  <a:cubicBezTo>
                    <a:pt x="1" y="1250"/>
                    <a:pt x="25" y="953"/>
                    <a:pt x="156" y="703"/>
                  </a:cubicBezTo>
                  <a:cubicBezTo>
                    <a:pt x="179" y="643"/>
                    <a:pt x="203" y="595"/>
                    <a:pt x="215" y="536"/>
                  </a:cubicBezTo>
                  <a:cubicBezTo>
                    <a:pt x="251" y="345"/>
                    <a:pt x="394" y="214"/>
                    <a:pt x="572" y="179"/>
                  </a:cubicBezTo>
                  <a:cubicBezTo>
                    <a:pt x="1025" y="24"/>
                    <a:pt x="1513" y="0"/>
                    <a:pt x="1989" y="95"/>
                  </a:cubicBezTo>
                  <a:cubicBezTo>
                    <a:pt x="2192" y="143"/>
                    <a:pt x="2394" y="179"/>
                    <a:pt x="2596" y="214"/>
                  </a:cubicBezTo>
                  <a:cubicBezTo>
                    <a:pt x="2644" y="226"/>
                    <a:pt x="2692" y="238"/>
                    <a:pt x="2727" y="250"/>
                  </a:cubicBezTo>
                  <a:cubicBezTo>
                    <a:pt x="3597" y="643"/>
                    <a:pt x="4418" y="1096"/>
                    <a:pt x="4990" y="1869"/>
                  </a:cubicBezTo>
                  <a:cubicBezTo>
                    <a:pt x="5466" y="2512"/>
                    <a:pt x="5763" y="3215"/>
                    <a:pt x="5740" y="4036"/>
                  </a:cubicBezTo>
                  <a:cubicBezTo>
                    <a:pt x="5740" y="4203"/>
                    <a:pt x="5692" y="4358"/>
                    <a:pt x="5585" y="4489"/>
                  </a:cubicBezTo>
                  <a:cubicBezTo>
                    <a:pt x="5466" y="4632"/>
                    <a:pt x="5347" y="4786"/>
                    <a:pt x="5216" y="4929"/>
                  </a:cubicBezTo>
                  <a:cubicBezTo>
                    <a:pt x="5025" y="5120"/>
                    <a:pt x="4847" y="5287"/>
                    <a:pt x="4620" y="5513"/>
                  </a:cubicBezTo>
                  <a:close/>
                  <a:moveTo>
                    <a:pt x="406" y="512"/>
                  </a:moveTo>
                  <a:cubicBezTo>
                    <a:pt x="406" y="905"/>
                    <a:pt x="370" y="1262"/>
                    <a:pt x="441" y="1608"/>
                  </a:cubicBezTo>
                  <a:cubicBezTo>
                    <a:pt x="596" y="2322"/>
                    <a:pt x="680" y="3048"/>
                    <a:pt x="930" y="3751"/>
                  </a:cubicBezTo>
                  <a:cubicBezTo>
                    <a:pt x="965" y="3870"/>
                    <a:pt x="1025" y="3989"/>
                    <a:pt x="1096" y="4108"/>
                  </a:cubicBezTo>
                  <a:cubicBezTo>
                    <a:pt x="1203" y="4286"/>
                    <a:pt x="1334" y="4453"/>
                    <a:pt x="1442" y="4632"/>
                  </a:cubicBezTo>
                  <a:cubicBezTo>
                    <a:pt x="1715" y="5108"/>
                    <a:pt x="2156" y="5322"/>
                    <a:pt x="2656" y="5477"/>
                  </a:cubicBezTo>
                  <a:cubicBezTo>
                    <a:pt x="2846" y="5548"/>
                    <a:pt x="3061" y="5584"/>
                    <a:pt x="3263" y="5560"/>
                  </a:cubicBezTo>
                  <a:cubicBezTo>
                    <a:pt x="3477" y="5537"/>
                    <a:pt x="3680" y="5501"/>
                    <a:pt x="3882" y="5441"/>
                  </a:cubicBezTo>
                  <a:cubicBezTo>
                    <a:pt x="4097" y="5382"/>
                    <a:pt x="4299" y="5287"/>
                    <a:pt x="4490" y="5167"/>
                  </a:cubicBezTo>
                  <a:cubicBezTo>
                    <a:pt x="4740" y="4953"/>
                    <a:pt x="4978" y="4727"/>
                    <a:pt x="5192" y="4489"/>
                  </a:cubicBezTo>
                  <a:cubicBezTo>
                    <a:pt x="5382" y="4298"/>
                    <a:pt x="5454" y="4036"/>
                    <a:pt x="5394" y="3786"/>
                  </a:cubicBezTo>
                  <a:cubicBezTo>
                    <a:pt x="5359" y="3536"/>
                    <a:pt x="5311" y="3286"/>
                    <a:pt x="5252" y="3036"/>
                  </a:cubicBezTo>
                  <a:cubicBezTo>
                    <a:pt x="4930" y="2024"/>
                    <a:pt x="4204" y="1357"/>
                    <a:pt x="3311" y="846"/>
                  </a:cubicBezTo>
                  <a:cubicBezTo>
                    <a:pt x="3108" y="738"/>
                    <a:pt x="2870" y="691"/>
                    <a:pt x="2668" y="548"/>
                  </a:cubicBezTo>
                  <a:cubicBezTo>
                    <a:pt x="2596" y="524"/>
                    <a:pt x="2525" y="500"/>
                    <a:pt x="2454" y="500"/>
                  </a:cubicBezTo>
                  <a:cubicBezTo>
                    <a:pt x="2334" y="488"/>
                    <a:pt x="2215" y="465"/>
                    <a:pt x="2096" y="429"/>
                  </a:cubicBezTo>
                  <a:cubicBezTo>
                    <a:pt x="1537" y="250"/>
                    <a:pt x="989" y="322"/>
                    <a:pt x="406" y="51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1" name="Google Shape;6141;p48"/>
            <p:cNvSpPr/>
            <p:nvPr/>
          </p:nvSpPr>
          <p:spPr>
            <a:xfrm>
              <a:off x="3012413" y="4600325"/>
              <a:ext cx="25925" cy="32475"/>
            </a:xfrm>
            <a:custGeom>
              <a:avLst/>
              <a:gdLst/>
              <a:ahLst/>
              <a:cxnLst/>
              <a:rect l="l" t="t" r="r" b="b"/>
              <a:pathLst>
                <a:path w="1037" h="1299" extrusionOk="0">
                  <a:moveTo>
                    <a:pt x="13" y="822"/>
                  </a:moveTo>
                  <a:cubicBezTo>
                    <a:pt x="1" y="738"/>
                    <a:pt x="1" y="643"/>
                    <a:pt x="1" y="560"/>
                  </a:cubicBezTo>
                  <a:cubicBezTo>
                    <a:pt x="60" y="203"/>
                    <a:pt x="417" y="0"/>
                    <a:pt x="751" y="119"/>
                  </a:cubicBezTo>
                  <a:cubicBezTo>
                    <a:pt x="858" y="155"/>
                    <a:pt x="953" y="250"/>
                    <a:pt x="989" y="369"/>
                  </a:cubicBezTo>
                  <a:cubicBezTo>
                    <a:pt x="1013" y="500"/>
                    <a:pt x="1025" y="631"/>
                    <a:pt x="1037" y="774"/>
                  </a:cubicBezTo>
                  <a:cubicBezTo>
                    <a:pt x="1037" y="1179"/>
                    <a:pt x="787" y="1298"/>
                    <a:pt x="417" y="1298"/>
                  </a:cubicBezTo>
                  <a:cubicBezTo>
                    <a:pt x="275" y="1298"/>
                    <a:pt x="156" y="1215"/>
                    <a:pt x="96" y="1084"/>
                  </a:cubicBezTo>
                  <a:cubicBezTo>
                    <a:pt x="72" y="1000"/>
                    <a:pt x="36" y="905"/>
                    <a:pt x="13" y="82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2" name="Google Shape;6142;p48"/>
            <p:cNvSpPr/>
            <p:nvPr/>
          </p:nvSpPr>
          <p:spPr>
            <a:xfrm>
              <a:off x="3164213" y="4500000"/>
              <a:ext cx="27425" cy="29500"/>
            </a:xfrm>
            <a:custGeom>
              <a:avLst/>
              <a:gdLst/>
              <a:ahLst/>
              <a:cxnLst/>
              <a:rect l="l" t="t" r="r" b="b"/>
              <a:pathLst>
                <a:path w="1097" h="1180" extrusionOk="0">
                  <a:moveTo>
                    <a:pt x="692" y="1096"/>
                  </a:moveTo>
                  <a:cubicBezTo>
                    <a:pt x="549" y="1132"/>
                    <a:pt x="477" y="1144"/>
                    <a:pt x="418" y="1144"/>
                  </a:cubicBezTo>
                  <a:cubicBezTo>
                    <a:pt x="263" y="1180"/>
                    <a:pt x="120" y="1072"/>
                    <a:pt x="84" y="930"/>
                  </a:cubicBezTo>
                  <a:cubicBezTo>
                    <a:pt x="49" y="799"/>
                    <a:pt x="25" y="668"/>
                    <a:pt x="13" y="537"/>
                  </a:cubicBezTo>
                  <a:cubicBezTo>
                    <a:pt x="1" y="358"/>
                    <a:pt x="96" y="203"/>
                    <a:pt x="263" y="144"/>
                  </a:cubicBezTo>
                  <a:cubicBezTo>
                    <a:pt x="441" y="72"/>
                    <a:pt x="644" y="1"/>
                    <a:pt x="811" y="132"/>
                  </a:cubicBezTo>
                  <a:cubicBezTo>
                    <a:pt x="1001" y="287"/>
                    <a:pt x="1096" y="525"/>
                    <a:pt x="1049" y="775"/>
                  </a:cubicBezTo>
                  <a:cubicBezTo>
                    <a:pt x="1037" y="906"/>
                    <a:pt x="942" y="1025"/>
                    <a:pt x="811" y="1072"/>
                  </a:cubicBezTo>
                  <a:cubicBezTo>
                    <a:pt x="775" y="1084"/>
                    <a:pt x="727" y="1096"/>
                    <a:pt x="692" y="109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43" name="Google Shape;6143;p48"/>
          <p:cNvGrpSpPr/>
          <p:nvPr/>
        </p:nvGrpSpPr>
        <p:grpSpPr>
          <a:xfrm>
            <a:off x="3284620" y="4014216"/>
            <a:ext cx="1047161" cy="1155836"/>
            <a:chOff x="3474720" y="4014216"/>
            <a:chExt cx="1047161" cy="1155836"/>
          </a:xfrm>
        </p:grpSpPr>
        <p:grpSp>
          <p:nvGrpSpPr>
            <p:cNvPr id="6144" name="Google Shape;6144;p48"/>
            <p:cNvGrpSpPr/>
            <p:nvPr/>
          </p:nvGrpSpPr>
          <p:grpSpPr>
            <a:xfrm>
              <a:off x="3492687" y="4036054"/>
              <a:ext cx="1029194" cy="1133998"/>
              <a:chOff x="3179250" y="3747625"/>
              <a:chExt cx="513775" cy="566150"/>
            </a:xfrm>
          </p:grpSpPr>
          <p:sp>
            <p:nvSpPr>
              <p:cNvPr id="6145" name="Google Shape;6145;p48"/>
              <p:cNvSpPr/>
              <p:nvPr/>
            </p:nvSpPr>
            <p:spPr>
              <a:xfrm>
                <a:off x="3179250" y="3747625"/>
                <a:ext cx="513775" cy="566150"/>
              </a:xfrm>
              <a:custGeom>
                <a:avLst/>
                <a:gdLst/>
                <a:ahLst/>
                <a:cxnLst/>
                <a:rect l="l" t="t" r="r" b="b"/>
                <a:pathLst>
                  <a:path w="20551" h="22646" extrusionOk="0">
                    <a:moveTo>
                      <a:pt x="2596" y="7561"/>
                    </a:moveTo>
                    <a:cubicBezTo>
                      <a:pt x="2549" y="7537"/>
                      <a:pt x="2489" y="7513"/>
                      <a:pt x="2430" y="7513"/>
                    </a:cubicBezTo>
                    <a:cubicBezTo>
                      <a:pt x="1953" y="7525"/>
                      <a:pt x="1501" y="7358"/>
                      <a:pt x="1049" y="7227"/>
                    </a:cubicBezTo>
                    <a:cubicBezTo>
                      <a:pt x="656" y="7108"/>
                      <a:pt x="394" y="6811"/>
                      <a:pt x="167" y="6477"/>
                    </a:cubicBezTo>
                    <a:cubicBezTo>
                      <a:pt x="36" y="6263"/>
                      <a:pt x="1" y="6013"/>
                      <a:pt x="48" y="5775"/>
                    </a:cubicBezTo>
                    <a:cubicBezTo>
                      <a:pt x="108" y="5299"/>
                      <a:pt x="263" y="4846"/>
                      <a:pt x="501" y="4429"/>
                    </a:cubicBezTo>
                    <a:cubicBezTo>
                      <a:pt x="656" y="4144"/>
                      <a:pt x="858" y="3882"/>
                      <a:pt x="1037" y="3620"/>
                    </a:cubicBezTo>
                    <a:cubicBezTo>
                      <a:pt x="1168" y="3394"/>
                      <a:pt x="1406" y="3274"/>
                      <a:pt x="1656" y="3298"/>
                    </a:cubicBezTo>
                    <a:cubicBezTo>
                      <a:pt x="1811" y="3322"/>
                      <a:pt x="1977" y="3298"/>
                      <a:pt x="2144" y="3310"/>
                    </a:cubicBezTo>
                    <a:cubicBezTo>
                      <a:pt x="2596" y="3358"/>
                      <a:pt x="3001" y="3477"/>
                      <a:pt x="3335" y="3798"/>
                    </a:cubicBezTo>
                    <a:cubicBezTo>
                      <a:pt x="3370" y="3834"/>
                      <a:pt x="3406" y="3870"/>
                      <a:pt x="3442" y="3906"/>
                    </a:cubicBezTo>
                    <a:cubicBezTo>
                      <a:pt x="3537" y="3965"/>
                      <a:pt x="3668" y="3941"/>
                      <a:pt x="3739" y="3846"/>
                    </a:cubicBezTo>
                    <a:cubicBezTo>
                      <a:pt x="3823" y="3727"/>
                      <a:pt x="3894" y="3596"/>
                      <a:pt x="3966" y="3465"/>
                    </a:cubicBezTo>
                    <a:cubicBezTo>
                      <a:pt x="4370" y="2870"/>
                      <a:pt x="4918" y="2405"/>
                      <a:pt x="5430" y="1905"/>
                    </a:cubicBezTo>
                    <a:cubicBezTo>
                      <a:pt x="5525" y="1834"/>
                      <a:pt x="5621" y="1774"/>
                      <a:pt x="5716" y="1727"/>
                    </a:cubicBezTo>
                    <a:cubicBezTo>
                      <a:pt x="5966" y="1560"/>
                      <a:pt x="6204" y="1405"/>
                      <a:pt x="6466" y="1262"/>
                    </a:cubicBezTo>
                    <a:cubicBezTo>
                      <a:pt x="6835" y="1084"/>
                      <a:pt x="7204" y="941"/>
                      <a:pt x="7597" y="822"/>
                    </a:cubicBezTo>
                    <a:cubicBezTo>
                      <a:pt x="8478" y="572"/>
                      <a:pt x="9371" y="393"/>
                      <a:pt x="10288" y="310"/>
                    </a:cubicBezTo>
                    <a:cubicBezTo>
                      <a:pt x="11133" y="215"/>
                      <a:pt x="11990" y="274"/>
                      <a:pt x="12812" y="488"/>
                    </a:cubicBezTo>
                    <a:cubicBezTo>
                      <a:pt x="13455" y="643"/>
                      <a:pt x="14062" y="881"/>
                      <a:pt x="14622" y="1227"/>
                    </a:cubicBezTo>
                    <a:cubicBezTo>
                      <a:pt x="14907" y="1405"/>
                      <a:pt x="15217" y="1560"/>
                      <a:pt x="15527" y="1715"/>
                    </a:cubicBezTo>
                    <a:cubicBezTo>
                      <a:pt x="15693" y="1429"/>
                      <a:pt x="15824" y="1167"/>
                      <a:pt x="15991" y="905"/>
                    </a:cubicBezTo>
                    <a:cubicBezTo>
                      <a:pt x="16408" y="298"/>
                      <a:pt x="17134" y="0"/>
                      <a:pt x="17860" y="131"/>
                    </a:cubicBezTo>
                    <a:cubicBezTo>
                      <a:pt x="18027" y="155"/>
                      <a:pt x="18170" y="226"/>
                      <a:pt x="18313" y="322"/>
                    </a:cubicBezTo>
                    <a:cubicBezTo>
                      <a:pt x="18527" y="488"/>
                      <a:pt x="18717" y="691"/>
                      <a:pt x="18908" y="893"/>
                    </a:cubicBezTo>
                    <a:cubicBezTo>
                      <a:pt x="18991" y="1000"/>
                      <a:pt x="19039" y="1119"/>
                      <a:pt x="19063" y="1250"/>
                    </a:cubicBezTo>
                    <a:cubicBezTo>
                      <a:pt x="19229" y="2072"/>
                      <a:pt x="19182" y="2846"/>
                      <a:pt x="18551" y="3477"/>
                    </a:cubicBezTo>
                    <a:lnTo>
                      <a:pt x="18122" y="3906"/>
                    </a:lnTo>
                    <a:cubicBezTo>
                      <a:pt x="18289" y="4275"/>
                      <a:pt x="18491" y="4620"/>
                      <a:pt x="18717" y="4953"/>
                    </a:cubicBezTo>
                    <a:cubicBezTo>
                      <a:pt x="18836" y="5120"/>
                      <a:pt x="18932" y="5310"/>
                      <a:pt x="18967" y="5525"/>
                    </a:cubicBezTo>
                    <a:cubicBezTo>
                      <a:pt x="19039" y="5918"/>
                      <a:pt x="19146" y="6322"/>
                      <a:pt x="19217" y="6715"/>
                    </a:cubicBezTo>
                    <a:cubicBezTo>
                      <a:pt x="19325" y="7549"/>
                      <a:pt x="19325" y="8406"/>
                      <a:pt x="19206" y="9240"/>
                    </a:cubicBezTo>
                    <a:cubicBezTo>
                      <a:pt x="19098" y="9942"/>
                      <a:pt x="18836" y="10597"/>
                      <a:pt x="18444" y="11180"/>
                    </a:cubicBezTo>
                    <a:cubicBezTo>
                      <a:pt x="18408" y="11228"/>
                      <a:pt x="18384" y="11287"/>
                      <a:pt x="18336" y="11395"/>
                    </a:cubicBezTo>
                    <a:cubicBezTo>
                      <a:pt x="18408" y="11395"/>
                      <a:pt x="18467" y="11383"/>
                      <a:pt x="18539" y="11371"/>
                    </a:cubicBezTo>
                    <a:cubicBezTo>
                      <a:pt x="18646" y="11323"/>
                      <a:pt x="18741" y="11264"/>
                      <a:pt x="18848" y="11216"/>
                    </a:cubicBezTo>
                    <a:lnTo>
                      <a:pt x="19110" y="11085"/>
                    </a:lnTo>
                    <a:cubicBezTo>
                      <a:pt x="19337" y="10954"/>
                      <a:pt x="19622" y="10942"/>
                      <a:pt x="19848" y="11061"/>
                    </a:cubicBezTo>
                    <a:cubicBezTo>
                      <a:pt x="19991" y="11133"/>
                      <a:pt x="19991" y="11585"/>
                      <a:pt x="19848" y="11847"/>
                    </a:cubicBezTo>
                    <a:cubicBezTo>
                      <a:pt x="19610" y="12311"/>
                      <a:pt x="19265" y="12716"/>
                      <a:pt x="18848" y="13026"/>
                    </a:cubicBezTo>
                    <a:cubicBezTo>
                      <a:pt x="18479" y="13264"/>
                      <a:pt x="18110" y="13502"/>
                      <a:pt x="17705" y="13764"/>
                    </a:cubicBezTo>
                    <a:cubicBezTo>
                      <a:pt x="17824" y="14240"/>
                      <a:pt x="17979" y="14704"/>
                      <a:pt x="18182" y="15157"/>
                    </a:cubicBezTo>
                    <a:cubicBezTo>
                      <a:pt x="18372" y="15621"/>
                      <a:pt x="18432" y="16121"/>
                      <a:pt x="18586" y="16621"/>
                    </a:cubicBezTo>
                    <a:cubicBezTo>
                      <a:pt x="18646" y="16609"/>
                      <a:pt x="18717" y="16586"/>
                      <a:pt x="18777" y="16550"/>
                    </a:cubicBezTo>
                    <a:cubicBezTo>
                      <a:pt x="19015" y="16359"/>
                      <a:pt x="19289" y="16383"/>
                      <a:pt x="19563" y="16371"/>
                    </a:cubicBezTo>
                    <a:cubicBezTo>
                      <a:pt x="19896" y="16348"/>
                      <a:pt x="20110" y="16550"/>
                      <a:pt x="20337" y="16729"/>
                    </a:cubicBezTo>
                    <a:cubicBezTo>
                      <a:pt x="20396" y="16788"/>
                      <a:pt x="20432" y="16859"/>
                      <a:pt x="20456" y="16943"/>
                    </a:cubicBezTo>
                    <a:cubicBezTo>
                      <a:pt x="20515" y="17276"/>
                      <a:pt x="20551" y="17598"/>
                      <a:pt x="20372" y="17931"/>
                    </a:cubicBezTo>
                    <a:cubicBezTo>
                      <a:pt x="20218" y="18217"/>
                      <a:pt x="19991" y="18467"/>
                      <a:pt x="19706" y="18622"/>
                    </a:cubicBezTo>
                    <a:cubicBezTo>
                      <a:pt x="19527" y="18693"/>
                      <a:pt x="19348" y="18753"/>
                      <a:pt x="19170" y="18788"/>
                    </a:cubicBezTo>
                    <a:cubicBezTo>
                      <a:pt x="19182" y="18895"/>
                      <a:pt x="19194" y="18991"/>
                      <a:pt x="19206" y="19074"/>
                    </a:cubicBezTo>
                    <a:cubicBezTo>
                      <a:pt x="19253" y="19288"/>
                      <a:pt x="19277" y="19491"/>
                      <a:pt x="19289" y="19705"/>
                    </a:cubicBezTo>
                    <a:cubicBezTo>
                      <a:pt x="19277" y="20074"/>
                      <a:pt x="19229" y="20455"/>
                      <a:pt x="19194" y="20848"/>
                    </a:cubicBezTo>
                    <a:cubicBezTo>
                      <a:pt x="19086" y="20943"/>
                      <a:pt x="18956" y="21050"/>
                      <a:pt x="18825" y="21134"/>
                    </a:cubicBezTo>
                    <a:cubicBezTo>
                      <a:pt x="18646" y="21301"/>
                      <a:pt x="18372" y="21289"/>
                      <a:pt x="18205" y="21110"/>
                    </a:cubicBezTo>
                    <a:cubicBezTo>
                      <a:pt x="17765" y="20753"/>
                      <a:pt x="17336" y="20384"/>
                      <a:pt x="16872" y="20015"/>
                    </a:cubicBezTo>
                    <a:cubicBezTo>
                      <a:pt x="16670" y="20062"/>
                      <a:pt x="16479" y="20146"/>
                      <a:pt x="16289" y="20229"/>
                    </a:cubicBezTo>
                    <a:cubicBezTo>
                      <a:pt x="16122" y="20312"/>
                      <a:pt x="15931" y="20372"/>
                      <a:pt x="15741" y="20384"/>
                    </a:cubicBezTo>
                    <a:cubicBezTo>
                      <a:pt x="15527" y="20408"/>
                      <a:pt x="15324" y="20443"/>
                      <a:pt x="15110" y="20491"/>
                    </a:cubicBezTo>
                    <a:cubicBezTo>
                      <a:pt x="14765" y="20574"/>
                      <a:pt x="14419" y="20681"/>
                      <a:pt x="14074" y="20765"/>
                    </a:cubicBezTo>
                    <a:cubicBezTo>
                      <a:pt x="13133" y="20991"/>
                      <a:pt x="12205" y="21193"/>
                      <a:pt x="11240" y="21360"/>
                    </a:cubicBezTo>
                    <a:cubicBezTo>
                      <a:pt x="11121" y="21384"/>
                      <a:pt x="10990" y="21408"/>
                      <a:pt x="10859" y="21443"/>
                    </a:cubicBezTo>
                    <a:cubicBezTo>
                      <a:pt x="10681" y="21479"/>
                      <a:pt x="10538" y="21586"/>
                      <a:pt x="10443" y="21741"/>
                    </a:cubicBezTo>
                    <a:cubicBezTo>
                      <a:pt x="10347" y="21872"/>
                      <a:pt x="10240" y="22003"/>
                      <a:pt x="10133" y="22110"/>
                    </a:cubicBezTo>
                    <a:cubicBezTo>
                      <a:pt x="9788" y="22491"/>
                      <a:pt x="9335" y="22610"/>
                      <a:pt x="8859" y="22634"/>
                    </a:cubicBezTo>
                    <a:cubicBezTo>
                      <a:pt x="8478" y="22646"/>
                      <a:pt x="8288" y="22455"/>
                      <a:pt x="8264" y="22074"/>
                    </a:cubicBezTo>
                    <a:cubicBezTo>
                      <a:pt x="8240" y="21705"/>
                      <a:pt x="8192" y="21301"/>
                      <a:pt x="8157" y="20920"/>
                    </a:cubicBezTo>
                    <a:cubicBezTo>
                      <a:pt x="8145" y="20836"/>
                      <a:pt x="8133" y="20753"/>
                      <a:pt x="8145" y="20669"/>
                    </a:cubicBezTo>
                    <a:cubicBezTo>
                      <a:pt x="8216" y="20312"/>
                      <a:pt x="8061" y="20015"/>
                      <a:pt x="7883" y="19705"/>
                    </a:cubicBezTo>
                    <a:cubicBezTo>
                      <a:pt x="7573" y="19181"/>
                      <a:pt x="7347" y="18598"/>
                      <a:pt x="7216" y="17991"/>
                    </a:cubicBezTo>
                    <a:cubicBezTo>
                      <a:pt x="7192" y="17883"/>
                      <a:pt x="7180" y="17788"/>
                      <a:pt x="7156" y="17693"/>
                    </a:cubicBezTo>
                    <a:cubicBezTo>
                      <a:pt x="7002" y="17145"/>
                      <a:pt x="6835" y="16598"/>
                      <a:pt x="6906" y="16026"/>
                    </a:cubicBezTo>
                    <a:cubicBezTo>
                      <a:pt x="6716" y="15847"/>
                      <a:pt x="6490" y="15812"/>
                      <a:pt x="6275" y="15728"/>
                    </a:cubicBezTo>
                    <a:cubicBezTo>
                      <a:pt x="6097" y="15657"/>
                      <a:pt x="5918" y="15562"/>
                      <a:pt x="5763" y="15466"/>
                    </a:cubicBezTo>
                    <a:cubicBezTo>
                      <a:pt x="5394" y="15240"/>
                      <a:pt x="5013" y="15050"/>
                      <a:pt x="4644" y="14847"/>
                    </a:cubicBezTo>
                    <a:cubicBezTo>
                      <a:pt x="4418" y="14728"/>
                      <a:pt x="4180" y="14621"/>
                      <a:pt x="3954" y="14490"/>
                    </a:cubicBezTo>
                    <a:cubicBezTo>
                      <a:pt x="3882" y="14454"/>
                      <a:pt x="3835" y="14395"/>
                      <a:pt x="3799" y="14323"/>
                    </a:cubicBezTo>
                    <a:cubicBezTo>
                      <a:pt x="3739" y="14145"/>
                      <a:pt x="3882" y="13776"/>
                      <a:pt x="4037" y="13669"/>
                    </a:cubicBezTo>
                    <a:cubicBezTo>
                      <a:pt x="4227" y="13538"/>
                      <a:pt x="4454" y="13466"/>
                      <a:pt x="4680" y="13466"/>
                    </a:cubicBezTo>
                    <a:cubicBezTo>
                      <a:pt x="4930" y="13490"/>
                      <a:pt x="5168" y="13466"/>
                      <a:pt x="5406" y="13419"/>
                    </a:cubicBezTo>
                    <a:cubicBezTo>
                      <a:pt x="5382" y="13371"/>
                      <a:pt x="5382" y="13323"/>
                      <a:pt x="5359" y="13311"/>
                    </a:cubicBezTo>
                    <a:cubicBezTo>
                      <a:pt x="4751" y="12978"/>
                      <a:pt x="4299" y="12442"/>
                      <a:pt x="3799" y="11990"/>
                    </a:cubicBezTo>
                    <a:cubicBezTo>
                      <a:pt x="3537" y="11728"/>
                      <a:pt x="3311" y="11418"/>
                      <a:pt x="3144" y="11073"/>
                    </a:cubicBezTo>
                    <a:cubicBezTo>
                      <a:pt x="2882" y="10597"/>
                      <a:pt x="2703" y="10061"/>
                      <a:pt x="2644" y="9513"/>
                    </a:cubicBezTo>
                    <a:cubicBezTo>
                      <a:pt x="2573" y="8894"/>
                      <a:pt x="2561" y="8275"/>
                      <a:pt x="2620" y="7656"/>
                    </a:cubicBezTo>
                    <a:cubicBezTo>
                      <a:pt x="2632" y="7644"/>
                      <a:pt x="2620" y="7608"/>
                      <a:pt x="2596" y="7561"/>
                    </a:cubicBezTo>
                    <a:close/>
                    <a:moveTo>
                      <a:pt x="18896" y="8025"/>
                    </a:moveTo>
                    <a:cubicBezTo>
                      <a:pt x="18944" y="7370"/>
                      <a:pt x="18825" y="6763"/>
                      <a:pt x="18753" y="6144"/>
                    </a:cubicBezTo>
                    <a:cubicBezTo>
                      <a:pt x="18694" y="5572"/>
                      <a:pt x="18503" y="5025"/>
                      <a:pt x="18170" y="4560"/>
                    </a:cubicBezTo>
                    <a:cubicBezTo>
                      <a:pt x="17920" y="4203"/>
                      <a:pt x="17682" y="3822"/>
                      <a:pt x="17336" y="3548"/>
                    </a:cubicBezTo>
                    <a:cubicBezTo>
                      <a:pt x="17074" y="3322"/>
                      <a:pt x="16800" y="3120"/>
                      <a:pt x="16539" y="2905"/>
                    </a:cubicBezTo>
                    <a:cubicBezTo>
                      <a:pt x="15943" y="2393"/>
                      <a:pt x="15288" y="1965"/>
                      <a:pt x="14598" y="1608"/>
                    </a:cubicBezTo>
                    <a:cubicBezTo>
                      <a:pt x="14479" y="1560"/>
                      <a:pt x="14360" y="1489"/>
                      <a:pt x="14253" y="1429"/>
                    </a:cubicBezTo>
                    <a:cubicBezTo>
                      <a:pt x="13574" y="977"/>
                      <a:pt x="12800" y="846"/>
                      <a:pt x="12038" y="703"/>
                    </a:cubicBezTo>
                    <a:cubicBezTo>
                      <a:pt x="11443" y="607"/>
                      <a:pt x="10835" y="596"/>
                      <a:pt x="10228" y="691"/>
                    </a:cubicBezTo>
                    <a:cubicBezTo>
                      <a:pt x="8919" y="822"/>
                      <a:pt x="7621" y="1143"/>
                      <a:pt x="6394" y="1631"/>
                    </a:cubicBezTo>
                    <a:cubicBezTo>
                      <a:pt x="6275" y="1679"/>
                      <a:pt x="6156" y="1739"/>
                      <a:pt x="6061" y="1822"/>
                    </a:cubicBezTo>
                    <a:cubicBezTo>
                      <a:pt x="5835" y="1989"/>
                      <a:pt x="5621" y="2167"/>
                      <a:pt x="5418" y="2346"/>
                    </a:cubicBezTo>
                    <a:cubicBezTo>
                      <a:pt x="5049" y="2691"/>
                      <a:pt x="4692" y="3048"/>
                      <a:pt x="4382" y="3441"/>
                    </a:cubicBezTo>
                    <a:cubicBezTo>
                      <a:pt x="3977" y="3989"/>
                      <a:pt x="3727" y="4608"/>
                      <a:pt x="3394" y="5179"/>
                    </a:cubicBezTo>
                    <a:cubicBezTo>
                      <a:pt x="3323" y="5334"/>
                      <a:pt x="3275" y="5489"/>
                      <a:pt x="3275" y="5656"/>
                    </a:cubicBezTo>
                    <a:cubicBezTo>
                      <a:pt x="3204" y="6251"/>
                      <a:pt x="3084" y="6846"/>
                      <a:pt x="3037" y="7442"/>
                    </a:cubicBezTo>
                    <a:cubicBezTo>
                      <a:pt x="2977" y="8073"/>
                      <a:pt x="2977" y="8704"/>
                      <a:pt x="3037" y="9335"/>
                    </a:cubicBezTo>
                    <a:cubicBezTo>
                      <a:pt x="3061" y="9561"/>
                      <a:pt x="3096" y="9787"/>
                      <a:pt x="3156" y="10013"/>
                    </a:cubicBezTo>
                    <a:cubicBezTo>
                      <a:pt x="3370" y="10835"/>
                      <a:pt x="3846" y="11573"/>
                      <a:pt x="4513" y="12109"/>
                    </a:cubicBezTo>
                    <a:cubicBezTo>
                      <a:pt x="4680" y="12240"/>
                      <a:pt x="4823" y="12395"/>
                      <a:pt x="4989" y="12538"/>
                    </a:cubicBezTo>
                    <a:cubicBezTo>
                      <a:pt x="5073" y="12633"/>
                      <a:pt x="5180" y="12716"/>
                      <a:pt x="5287" y="12788"/>
                    </a:cubicBezTo>
                    <a:cubicBezTo>
                      <a:pt x="5835" y="13133"/>
                      <a:pt x="6418" y="13419"/>
                      <a:pt x="7037" y="13621"/>
                    </a:cubicBezTo>
                    <a:cubicBezTo>
                      <a:pt x="7918" y="13883"/>
                      <a:pt x="8776" y="14204"/>
                      <a:pt x="9692" y="14252"/>
                    </a:cubicBezTo>
                    <a:cubicBezTo>
                      <a:pt x="10133" y="14276"/>
                      <a:pt x="10574" y="14335"/>
                      <a:pt x="11002" y="14371"/>
                    </a:cubicBezTo>
                    <a:cubicBezTo>
                      <a:pt x="11252" y="14383"/>
                      <a:pt x="11490" y="14347"/>
                      <a:pt x="11728" y="14264"/>
                    </a:cubicBezTo>
                    <a:cubicBezTo>
                      <a:pt x="11919" y="14193"/>
                      <a:pt x="12133" y="14133"/>
                      <a:pt x="12336" y="14097"/>
                    </a:cubicBezTo>
                    <a:cubicBezTo>
                      <a:pt x="12955" y="14050"/>
                      <a:pt x="13514" y="13835"/>
                      <a:pt x="14074" y="13621"/>
                    </a:cubicBezTo>
                    <a:cubicBezTo>
                      <a:pt x="14586" y="13454"/>
                      <a:pt x="15074" y="13240"/>
                      <a:pt x="15550" y="12978"/>
                    </a:cubicBezTo>
                    <a:cubicBezTo>
                      <a:pt x="15800" y="12835"/>
                      <a:pt x="16050" y="12680"/>
                      <a:pt x="16277" y="12502"/>
                    </a:cubicBezTo>
                    <a:cubicBezTo>
                      <a:pt x="16384" y="12407"/>
                      <a:pt x="16503" y="12323"/>
                      <a:pt x="16622" y="12240"/>
                    </a:cubicBezTo>
                    <a:cubicBezTo>
                      <a:pt x="17015" y="11954"/>
                      <a:pt x="17420" y="11668"/>
                      <a:pt x="17813" y="11383"/>
                    </a:cubicBezTo>
                    <a:cubicBezTo>
                      <a:pt x="17920" y="11311"/>
                      <a:pt x="18015" y="11216"/>
                      <a:pt x="18086" y="11109"/>
                    </a:cubicBezTo>
                    <a:cubicBezTo>
                      <a:pt x="18265" y="10835"/>
                      <a:pt x="18420" y="10537"/>
                      <a:pt x="18539" y="10240"/>
                    </a:cubicBezTo>
                    <a:cubicBezTo>
                      <a:pt x="18777" y="9513"/>
                      <a:pt x="18956" y="8775"/>
                      <a:pt x="18896" y="8025"/>
                    </a:cubicBezTo>
                    <a:close/>
                    <a:moveTo>
                      <a:pt x="19718" y="11323"/>
                    </a:moveTo>
                    <a:cubicBezTo>
                      <a:pt x="19527" y="11240"/>
                      <a:pt x="19313" y="11252"/>
                      <a:pt x="19146" y="11371"/>
                    </a:cubicBezTo>
                    <a:cubicBezTo>
                      <a:pt x="18313" y="11752"/>
                      <a:pt x="17539" y="12252"/>
                      <a:pt x="16753" y="12692"/>
                    </a:cubicBezTo>
                    <a:cubicBezTo>
                      <a:pt x="16681" y="12740"/>
                      <a:pt x="16610" y="12788"/>
                      <a:pt x="16550" y="12835"/>
                    </a:cubicBezTo>
                    <a:cubicBezTo>
                      <a:pt x="16134" y="13180"/>
                      <a:pt x="15669" y="13442"/>
                      <a:pt x="15157" y="13633"/>
                    </a:cubicBezTo>
                    <a:cubicBezTo>
                      <a:pt x="14741" y="13776"/>
                      <a:pt x="14336" y="13954"/>
                      <a:pt x="13919" y="14097"/>
                    </a:cubicBezTo>
                    <a:cubicBezTo>
                      <a:pt x="13502" y="14228"/>
                      <a:pt x="13110" y="14323"/>
                      <a:pt x="12693" y="14431"/>
                    </a:cubicBezTo>
                    <a:cubicBezTo>
                      <a:pt x="12490" y="14478"/>
                      <a:pt x="12276" y="14478"/>
                      <a:pt x="12074" y="14550"/>
                    </a:cubicBezTo>
                    <a:cubicBezTo>
                      <a:pt x="11621" y="14693"/>
                      <a:pt x="11157" y="14752"/>
                      <a:pt x="10681" y="14716"/>
                    </a:cubicBezTo>
                    <a:cubicBezTo>
                      <a:pt x="10359" y="14716"/>
                      <a:pt x="10026" y="14704"/>
                      <a:pt x="9704" y="14669"/>
                    </a:cubicBezTo>
                    <a:cubicBezTo>
                      <a:pt x="9383" y="14633"/>
                      <a:pt x="9061" y="14585"/>
                      <a:pt x="8740" y="14502"/>
                    </a:cubicBezTo>
                    <a:cubicBezTo>
                      <a:pt x="8085" y="14335"/>
                      <a:pt x="7418" y="14133"/>
                      <a:pt x="6764" y="13954"/>
                    </a:cubicBezTo>
                    <a:cubicBezTo>
                      <a:pt x="6597" y="13895"/>
                      <a:pt x="6418" y="13859"/>
                      <a:pt x="6240" y="13847"/>
                    </a:cubicBezTo>
                    <a:cubicBezTo>
                      <a:pt x="5751" y="13835"/>
                      <a:pt x="5263" y="13847"/>
                      <a:pt x="4775" y="13847"/>
                    </a:cubicBezTo>
                    <a:cubicBezTo>
                      <a:pt x="4632" y="13859"/>
                      <a:pt x="4489" y="13895"/>
                      <a:pt x="4358" y="13954"/>
                    </a:cubicBezTo>
                    <a:cubicBezTo>
                      <a:pt x="4227" y="14002"/>
                      <a:pt x="4168" y="14133"/>
                      <a:pt x="4227" y="14252"/>
                    </a:cubicBezTo>
                    <a:cubicBezTo>
                      <a:pt x="4347" y="14335"/>
                      <a:pt x="4466" y="14407"/>
                      <a:pt x="4597" y="14466"/>
                    </a:cubicBezTo>
                    <a:cubicBezTo>
                      <a:pt x="4978" y="14609"/>
                      <a:pt x="5335" y="14824"/>
                      <a:pt x="5644" y="15085"/>
                    </a:cubicBezTo>
                    <a:cubicBezTo>
                      <a:pt x="6013" y="15395"/>
                      <a:pt x="6442" y="15514"/>
                      <a:pt x="6859" y="15669"/>
                    </a:cubicBezTo>
                    <a:cubicBezTo>
                      <a:pt x="6966" y="15705"/>
                      <a:pt x="7073" y="15740"/>
                      <a:pt x="7192" y="15764"/>
                    </a:cubicBezTo>
                    <a:cubicBezTo>
                      <a:pt x="7228" y="15871"/>
                      <a:pt x="7252" y="15990"/>
                      <a:pt x="7264" y="16109"/>
                    </a:cubicBezTo>
                    <a:cubicBezTo>
                      <a:pt x="7216" y="16645"/>
                      <a:pt x="7406" y="17133"/>
                      <a:pt x="7502" y="17645"/>
                    </a:cubicBezTo>
                    <a:cubicBezTo>
                      <a:pt x="7656" y="18312"/>
                      <a:pt x="7883" y="18967"/>
                      <a:pt x="8168" y="19586"/>
                    </a:cubicBezTo>
                    <a:cubicBezTo>
                      <a:pt x="8276" y="19824"/>
                      <a:pt x="8383" y="20050"/>
                      <a:pt x="8466" y="20241"/>
                    </a:cubicBezTo>
                    <a:cubicBezTo>
                      <a:pt x="8430" y="20372"/>
                      <a:pt x="8407" y="20515"/>
                      <a:pt x="8407" y="20658"/>
                    </a:cubicBezTo>
                    <a:cubicBezTo>
                      <a:pt x="8490" y="21170"/>
                      <a:pt x="8597" y="21670"/>
                      <a:pt x="8692" y="22193"/>
                    </a:cubicBezTo>
                    <a:cubicBezTo>
                      <a:pt x="8776" y="22289"/>
                      <a:pt x="8907" y="22324"/>
                      <a:pt x="9038" y="22301"/>
                    </a:cubicBezTo>
                    <a:cubicBezTo>
                      <a:pt x="9454" y="22182"/>
                      <a:pt x="9871" y="22039"/>
                      <a:pt x="10097" y="21658"/>
                    </a:cubicBezTo>
                    <a:cubicBezTo>
                      <a:pt x="10240" y="21420"/>
                      <a:pt x="10466" y="21253"/>
                      <a:pt x="10728" y="21181"/>
                    </a:cubicBezTo>
                    <a:cubicBezTo>
                      <a:pt x="10812" y="21158"/>
                      <a:pt x="10883" y="21122"/>
                      <a:pt x="10966" y="21098"/>
                    </a:cubicBezTo>
                    <a:cubicBezTo>
                      <a:pt x="10978" y="20991"/>
                      <a:pt x="10978" y="20896"/>
                      <a:pt x="10966" y="20800"/>
                    </a:cubicBezTo>
                    <a:cubicBezTo>
                      <a:pt x="10835" y="20360"/>
                      <a:pt x="10871" y="19919"/>
                      <a:pt x="10859" y="19479"/>
                    </a:cubicBezTo>
                    <a:cubicBezTo>
                      <a:pt x="10859" y="19145"/>
                      <a:pt x="10919" y="18800"/>
                      <a:pt x="11026" y="18479"/>
                    </a:cubicBezTo>
                    <a:cubicBezTo>
                      <a:pt x="11181" y="18050"/>
                      <a:pt x="11455" y="17669"/>
                      <a:pt x="11812" y="17383"/>
                    </a:cubicBezTo>
                    <a:cubicBezTo>
                      <a:pt x="12074" y="17157"/>
                      <a:pt x="12395" y="17014"/>
                      <a:pt x="12740" y="16967"/>
                    </a:cubicBezTo>
                    <a:cubicBezTo>
                      <a:pt x="13324" y="16871"/>
                      <a:pt x="13931" y="16990"/>
                      <a:pt x="14431" y="17324"/>
                    </a:cubicBezTo>
                    <a:cubicBezTo>
                      <a:pt x="14669" y="17502"/>
                      <a:pt x="14884" y="17705"/>
                      <a:pt x="15074" y="17919"/>
                    </a:cubicBezTo>
                    <a:cubicBezTo>
                      <a:pt x="15276" y="18133"/>
                      <a:pt x="15455" y="18372"/>
                      <a:pt x="15598" y="18622"/>
                    </a:cubicBezTo>
                    <a:cubicBezTo>
                      <a:pt x="15812" y="19026"/>
                      <a:pt x="15967" y="19455"/>
                      <a:pt x="16158" y="19896"/>
                    </a:cubicBezTo>
                    <a:cubicBezTo>
                      <a:pt x="16324" y="19872"/>
                      <a:pt x="16515" y="19848"/>
                      <a:pt x="16705" y="19800"/>
                    </a:cubicBezTo>
                    <a:cubicBezTo>
                      <a:pt x="16860" y="19765"/>
                      <a:pt x="17027" y="19777"/>
                      <a:pt x="17170" y="19860"/>
                    </a:cubicBezTo>
                    <a:cubicBezTo>
                      <a:pt x="17467" y="20003"/>
                      <a:pt x="17741" y="20193"/>
                      <a:pt x="17979" y="20408"/>
                    </a:cubicBezTo>
                    <a:cubicBezTo>
                      <a:pt x="18086" y="20503"/>
                      <a:pt x="18205" y="20598"/>
                      <a:pt x="18324" y="20681"/>
                    </a:cubicBezTo>
                    <a:cubicBezTo>
                      <a:pt x="18408" y="20729"/>
                      <a:pt x="18491" y="20765"/>
                      <a:pt x="18586" y="20777"/>
                    </a:cubicBezTo>
                    <a:cubicBezTo>
                      <a:pt x="18765" y="20812"/>
                      <a:pt x="18920" y="20681"/>
                      <a:pt x="18932" y="20515"/>
                    </a:cubicBezTo>
                    <a:cubicBezTo>
                      <a:pt x="18944" y="20443"/>
                      <a:pt x="18944" y="20384"/>
                      <a:pt x="18944" y="20312"/>
                    </a:cubicBezTo>
                    <a:cubicBezTo>
                      <a:pt x="18956" y="19586"/>
                      <a:pt x="18848" y="18848"/>
                      <a:pt x="18622" y="18157"/>
                    </a:cubicBezTo>
                    <a:cubicBezTo>
                      <a:pt x="18396" y="17419"/>
                      <a:pt x="18122" y="16705"/>
                      <a:pt x="18039" y="15943"/>
                    </a:cubicBezTo>
                    <a:cubicBezTo>
                      <a:pt x="18027" y="15824"/>
                      <a:pt x="17991" y="15717"/>
                      <a:pt x="17955" y="15609"/>
                    </a:cubicBezTo>
                    <a:cubicBezTo>
                      <a:pt x="17824" y="15121"/>
                      <a:pt x="17682" y="14633"/>
                      <a:pt x="17551" y="14145"/>
                    </a:cubicBezTo>
                    <a:cubicBezTo>
                      <a:pt x="17491" y="13931"/>
                      <a:pt x="17491" y="13919"/>
                      <a:pt x="17289" y="13716"/>
                    </a:cubicBezTo>
                    <a:cubicBezTo>
                      <a:pt x="17336" y="13669"/>
                      <a:pt x="17384" y="13633"/>
                      <a:pt x="17432" y="13609"/>
                    </a:cubicBezTo>
                    <a:cubicBezTo>
                      <a:pt x="17884" y="13407"/>
                      <a:pt x="18277" y="13097"/>
                      <a:pt x="18670" y="12823"/>
                    </a:cubicBezTo>
                    <a:cubicBezTo>
                      <a:pt x="19075" y="12514"/>
                      <a:pt x="19408" y="12121"/>
                      <a:pt x="19622" y="11656"/>
                    </a:cubicBezTo>
                    <a:cubicBezTo>
                      <a:pt x="19670" y="11549"/>
                      <a:pt x="19694" y="11442"/>
                      <a:pt x="19718" y="11323"/>
                    </a:cubicBezTo>
                    <a:close/>
                    <a:moveTo>
                      <a:pt x="15788" y="20074"/>
                    </a:moveTo>
                    <a:cubicBezTo>
                      <a:pt x="15788" y="19979"/>
                      <a:pt x="15777" y="19884"/>
                      <a:pt x="15765" y="19777"/>
                    </a:cubicBezTo>
                    <a:cubicBezTo>
                      <a:pt x="15586" y="19134"/>
                      <a:pt x="15253" y="18538"/>
                      <a:pt x="14800" y="18050"/>
                    </a:cubicBezTo>
                    <a:cubicBezTo>
                      <a:pt x="14705" y="17943"/>
                      <a:pt x="14610" y="17860"/>
                      <a:pt x="14514" y="17764"/>
                    </a:cubicBezTo>
                    <a:cubicBezTo>
                      <a:pt x="14038" y="17300"/>
                      <a:pt x="13360" y="17121"/>
                      <a:pt x="12705" y="17264"/>
                    </a:cubicBezTo>
                    <a:cubicBezTo>
                      <a:pt x="12348" y="17336"/>
                      <a:pt x="12026" y="17514"/>
                      <a:pt x="11788" y="17788"/>
                    </a:cubicBezTo>
                    <a:cubicBezTo>
                      <a:pt x="11407" y="18217"/>
                      <a:pt x="11193" y="18764"/>
                      <a:pt x="11181" y="19348"/>
                    </a:cubicBezTo>
                    <a:cubicBezTo>
                      <a:pt x="11169" y="19586"/>
                      <a:pt x="11181" y="19836"/>
                      <a:pt x="11181" y="20074"/>
                    </a:cubicBezTo>
                    <a:cubicBezTo>
                      <a:pt x="11193" y="20384"/>
                      <a:pt x="11228" y="20693"/>
                      <a:pt x="11300" y="20991"/>
                    </a:cubicBezTo>
                    <a:cubicBezTo>
                      <a:pt x="11347" y="20991"/>
                      <a:pt x="11407" y="20991"/>
                      <a:pt x="11455" y="20991"/>
                    </a:cubicBezTo>
                    <a:cubicBezTo>
                      <a:pt x="12467" y="20848"/>
                      <a:pt x="13443" y="20586"/>
                      <a:pt x="14419" y="20348"/>
                    </a:cubicBezTo>
                    <a:cubicBezTo>
                      <a:pt x="14610" y="20300"/>
                      <a:pt x="14800" y="20241"/>
                      <a:pt x="14979" y="20169"/>
                    </a:cubicBezTo>
                    <a:cubicBezTo>
                      <a:pt x="15122" y="20098"/>
                      <a:pt x="15288" y="20062"/>
                      <a:pt x="15455" y="20074"/>
                    </a:cubicBezTo>
                    <a:cubicBezTo>
                      <a:pt x="15550" y="20086"/>
                      <a:pt x="15646" y="20074"/>
                      <a:pt x="15788" y="20074"/>
                    </a:cubicBezTo>
                    <a:close/>
                    <a:moveTo>
                      <a:pt x="2680" y="7061"/>
                    </a:moveTo>
                    <a:cubicBezTo>
                      <a:pt x="2751" y="6715"/>
                      <a:pt x="2811" y="6370"/>
                      <a:pt x="2858" y="6025"/>
                    </a:cubicBezTo>
                    <a:cubicBezTo>
                      <a:pt x="2870" y="5799"/>
                      <a:pt x="2918" y="5572"/>
                      <a:pt x="3013" y="5370"/>
                    </a:cubicBezTo>
                    <a:cubicBezTo>
                      <a:pt x="3120" y="5132"/>
                      <a:pt x="3215" y="4882"/>
                      <a:pt x="3323" y="4656"/>
                    </a:cubicBezTo>
                    <a:cubicBezTo>
                      <a:pt x="3382" y="4548"/>
                      <a:pt x="3382" y="4429"/>
                      <a:pt x="3311" y="4334"/>
                    </a:cubicBezTo>
                    <a:cubicBezTo>
                      <a:pt x="3239" y="4215"/>
                      <a:pt x="3156" y="4120"/>
                      <a:pt x="3049" y="4036"/>
                    </a:cubicBezTo>
                    <a:cubicBezTo>
                      <a:pt x="2882" y="3917"/>
                      <a:pt x="2692" y="3822"/>
                      <a:pt x="2501" y="3727"/>
                    </a:cubicBezTo>
                    <a:cubicBezTo>
                      <a:pt x="2192" y="3584"/>
                      <a:pt x="1858" y="3632"/>
                      <a:pt x="1549" y="3691"/>
                    </a:cubicBezTo>
                    <a:cubicBezTo>
                      <a:pt x="1322" y="3727"/>
                      <a:pt x="1251" y="3977"/>
                      <a:pt x="1132" y="4144"/>
                    </a:cubicBezTo>
                    <a:cubicBezTo>
                      <a:pt x="1049" y="4263"/>
                      <a:pt x="965" y="4382"/>
                      <a:pt x="882" y="4513"/>
                    </a:cubicBezTo>
                    <a:cubicBezTo>
                      <a:pt x="691" y="4846"/>
                      <a:pt x="548" y="5215"/>
                      <a:pt x="465" y="5596"/>
                    </a:cubicBezTo>
                    <a:cubicBezTo>
                      <a:pt x="370" y="6037"/>
                      <a:pt x="477" y="6370"/>
                      <a:pt x="834" y="6632"/>
                    </a:cubicBezTo>
                    <a:cubicBezTo>
                      <a:pt x="953" y="6727"/>
                      <a:pt x="1096" y="6811"/>
                      <a:pt x="1251" y="6870"/>
                    </a:cubicBezTo>
                    <a:cubicBezTo>
                      <a:pt x="1453" y="6942"/>
                      <a:pt x="1656" y="6989"/>
                      <a:pt x="1858" y="7049"/>
                    </a:cubicBezTo>
                    <a:cubicBezTo>
                      <a:pt x="2132" y="7108"/>
                      <a:pt x="2406" y="7120"/>
                      <a:pt x="2680" y="7061"/>
                    </a:cubicBezTo>
                    <a:close/>
                    <a:moveTo>
                      <a:pt x="17872" y="3572"/>
                    </a:moveTo>
                    <a:cubicBezTo>
                      <a:pt x="18229" y="3263"/>
                      <a:pt x="18563" y="2953"/>
                      <a:pt x="18682" y="2489"/>
                    </a:cubicBezTo>
                    <a:cubicBezTo>
                      <a:pt x="18777" y="2120"/>
                      <a:pt x="18789" y="1739"/>
                      <a:pt x="18729" y="1369"/>
                    </a:cubicBezTo>
                    <a:cubicBezTo>
                      <a:pt x="18646" y="893"/>
                      <a:pt x="18110" y="453"/>
                      <a:pt x="17622" y="417"/>
                    </a:cubicBezTo>
                    <a:cubicBezTo>
                      <a:pt x="17146" y="393"/>
                      <a:pt x="16705" y="584"/>
                      <a:pt x="16408" y="941"/>
                    </a:cubicBezTo>
                    <a:cubicBezTo>
                      <a:pt x="16134" y="1227"/>
                      <a:pt x="15872" y="1572"/>
                      <a:pt x="16015" y="2012"/>
                    </a:cubicBezTo>
                    <a:close/>
                    <a:moveTo>
                      <a:pt x="19122" y="18550"/>
                    </a:moveTo>
                    <a:lnTo>
                      <a:pt x="19432" y="18443"/>
                    </a:lnTo>
                    <a:cubicBezTo>
                      <a:pt x="20015" y="18300"/>
                      <a:pt x="20384" y="17752"/>
                      <a:pt x="20313" y="17157"/>
                    </a:cubicBezTo>
                    <a:cubicBezTo>
                      <a:pt x="20289" y="16919"/>
                      <a:pt x="20051" y="16645"/>
                      <a:pt x="19813" y="16633"/>
                    </a:cubicBezTo>
                    <a:cubicBezTo>
                      <a:pt x="19384" y="16621"/>
                      <a:pt x="18956" y="16598"/>
                      <a:pt x="18658" y="17026"/>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6" name="Google Shape;6146;p48"/>
              <p:cNvSpPr/>
              <p:nvPr/>
            </p:nvSpPr>
            <p:spPr>
              <a:xfrm>
                <a:off x="3342975" y="3878300"/>
                <a:ext cx="226525" cy="208975"/>
              </a:xfrm>
              <a:custGeom>
                <a:avLst/>
                <a:gdLst/>
                <a:ahLst/>
                <a:cxnLst/>
                <a:rect l="l" t="t" r="r" b="b"/>
                <a:pathLst>
                  <a:path w="9061" h="8359" extrusionOk="0">
                    <a:moveTo>
                      <a:pt x="3822" y="8311"/>
                    </a:moveTo>
                    <a:lnTo>
                      <a:pt x="3429" y="8311"/>
                    </a:lnTo>
                    <a:cubicBezTo>
                      <a:pt x="2739" y="8358"/>
                      <a:pt x="2108" y="8132"/>
                      <a:pt x="1488" y="7858"/>
                    </a:cubicBezTo>
                    <a:cubicBezTo>
                      <a:pt x="1405" y="7823"/>
                      <a:pt x="1322" y="7763"/>
                      <a:pt x="1250" y="7692"/>
                    </a:cubicBezTo>
                    <a:cubicBezTo>
                      <a:pt x="1084" y="7513"/>
                      <a:pt x="881" y="7370"/>
                      <a:pt x="655" y="7263"/>
                    </a:cubicBezTo>
                    <a:cubicBezTo>
                      <a:pt x="524" y="7203"/>
                      <a:pt x="429" y="7084"/>
                      <a:pt x="381" y="6941"/>
                    </a:cubicBezTo>
                    <a:cubicBezTo>
                      <a:pt x="203" y="6441"/>
                      <a:pt x="95" y="5906"/>
                      <a:pt x="84" y="5382"/>
                    </a:cubicBezTo>
                    <a:cubicBezTo>
                      <a:pt x="0" y="4489"/>
                      <a:pt x="179" y="3620"/>
                      <a:pt x="381" y="2762"/>
                    </a:cubicBezTo>
                    <a:cubicBezTo>
                      <a:pt x="512" y="2191"/>
                      <a:pt x="810" y="1667"/>
                      <a:pt x="1227" y="1250"/>
                    </a:cubicBezTo>
                    <a:cubicBezTo>
                      <a:pt x="2024" y="441"/>
                      <a:pt x="2965" y="0"/>
                      <a:pt x="4108" y="36"/>
                    </a:cubicBezTo>
                    <a:lnTo>
                      <a:pt x="4560" y="36"/>
                    </a:lnTo>
                    <a:cubicBezTo>
                      <a:pt x="5406" y="36"/>
                      <a:pt x="5418" y="36"/>
                      <a:pt x="6156" y="393"/>
                    </a:cubicBezTo>
                    <a:cubicBezTo>
                      <a:pt x="6632" y="631"/>
                      <a:pt x="7073" y="965"/>
                      <a:pt x="7430" y="1357"/>
                    </a:cubicBezTo>
                    <a:cubicBezTo>
                      <a:pt x="7680" y="1619"/>
                      <a:pt x="7894" y="1905"/>
                      <a:pt x="8132" y="2179"/>
                    </a:cubicBezTo>
                    <a:cubicBezTo>
                      <a:pt x="8311" y="2393"/>
                      <a:pt x="8442" y="2631"/>
                      <a:pt x="8525" y="2905"/>
                    </a:cubicBezTo>
                    <a:cubicBezTo>
                      <a:pt x="8644" y="3239"/>
                      <a:pt x="8739" y="3584"/>
                      <a:pt x="8847" y="3929"/>
                    </a:cubicBezTo>
                    <a:cubicBezTo>
                      <a:pt x="8847" y="3941"/>
                      <a:pt x="8858" y="3965"/>
                      <a:pt x="8858" y="3977"/>
                    </a:cubicBezTo>
                    <a:cubicBezTo>
                      <a:pt x="8882" y="4691"/>
                      <a:pt x="9061" y="5394"/>
                      <a:pt x="8942" y="6120"/>
                    </a:cubicBezTo>
                    <a:cubicBezTo>
                      <a:pt x="8942" y="6227"/>
                      <a:pt x="8906" y="6334"/>
                      <a:pt x="8847" y="6429"/>
                    </a:cubicBezTo>
                    <a:cubicBezTo>
                      <a:pt x="8608" y="6751"/>
                      <a:pt x="8311" y="7001"/>
                      <a:pt x="7965" y="7191"/>
                    </a:cubicBezTo>
                    <a:cubicBezTo>
                      <a:pt x="7489" y="7406"/>
                      <a:pt x="7025" y="7632"/>
                      <a:pt x="6549" y="7846"/>
                    </a:cubicBezTo>
                    <a:cubicBezTo>
                      <a:pt x="6120" y="8037"/>
                      <a:pt x="5656" y="8168"/>
                      <a:pt x="5191" y="8215"/>
                    </a:cubicBezTo>
                    <a:lnTo>
                      <a:pt x="3822" y="8346"/>
                    </a:lnTo>
                    <a:close/>
                    <a:moveTo>
                      <a:pt x="3882" y="7989"/>
                    </a:moveTo>
                    <a:cubicBezTo>
                      <a:pt x="4286" y="8025"/>
                      <a:pt x="4691" y="8001"/>
                      <a:pt x="5084" y="7918"/>
                    </a:cubicBezTo>
                    <a:cubicBezTo>
                      <a:pt x="5691" y="7787"/>
                      <a:pt x="6287" y="7584"/>
                      <a:pt x="6846" y="7311"/>
                    </a:cubicBezTo>
                    <a:cubicBezTo>
                      <a:pt x="7096" y="7168"/>
                      <a:pt x="7358" y="7037"/>
                      <a:pt x="7632" y="6930"/>
                    </a:cubicBezTo>
                    <a:cubicBezTo>
                      <a:pt x="8299" y="6668"/>
                      <a:pt x="8561" y="6156"/>
                      <a:pt x="8573" y="5489"/>
                    </a:cubicBezTo>
                    <a:cubicBezTo>
                      <a:pt x="8573" y="5144"/>
                      <a:pt x="8501" y="4810"/>
                      <a:pt x="8489" y="4465"/>
                    </a:cubicBezTo>
                    <a:cubicBezTo>
                      <a:pt x="8466" y="3882"/>
                      <a:pt x="8239" y="3358"/>
                      <a:pt x="8085" y="2810"/>
                    </a:cubicBezTo>
                    <a:cubicBezTo>
                      <a:pt x="8037" y="2679"/>
                      <a:pt x="7954" y="2548"/>
                      <a:pt x="7858" y="2441"/>
                    </a:cubicBezTo>
                    <a:cubicBezTo>
                      <a:pt x="7608" y="2108"/>
                      <a:pt x="7346" y="1798"/>
                      <a:pt x="7061" y="1512"/>
                    </a:cubicBezTo>
                    <a:cubicBezTo>
                      <a:pt x="6334" y="786"/>
                      <a:pt x="5489" y="286"/>
                      <a:pt x="4406" y="393"/>
                    </a:cubicBezTo>
                    <a:cubicBezTo>
                      <a:pt x="4310" y="393"/>
                      <a:pt x="4215" y="393"/>
                      <a:pt x="4108" y="393"/>
                    </a:cubicBezTo>
                    <a:cubicBezTo>
                      <a:pt x="3167" y="357"/>
                      <a:pt x="2250" y="714"/>
                      <a:pt x="1584" y="1381"/>
                    </a:cubicBezTo>
                    <a:cubicBezTo>
                      <a:pt x="1131" y="1786"/>
                      <a:pt x="822" y="2322"/>
                      <a:pt x="691" y="2917"/>
                    </a:cubicBezTo>
                    <a:cubicBezTo>
                      <a:pt x="500" y="3667"/>
                      <a:pt x="405" y="4453"/>
                      <a:pt x="417" y="5239"/>
                    </a:cubicBezTo>
                    <a:cubicBezTo>
                      <a:pt x="441" y="5656"/>
                      <a:pt x="488" y="6072"/>
                      <a:pt x="584" y="6489"/>
                    </a:cubicBezTo>
                    <a:cubicBezTo>
                      <a:pt x="619" y="6739"/>
                      <a:pt x="774" y="6941"/>
                      <a:pt x="1000" y="7061"/>
                    </a:cubicBezTo>
                    <a:cubicBezTo>
                      <a:pt x="1191" y="7156"/>
                      <a:pt x="1358" y="7287"/>
                      <a:pt x="1536" y="7394"/>
                    </a:cubicBezTo>
                    <a:cubicBezTo>
                      <a:pt x="1643" y="7465"/>
                      <a:pt x="1762" y="7525"/>
                      <a:pt x="1881" y="7572"/>
                    </a:cubicBezTo>
                    <a:cubicBezTo>
                      <a:pt x="2477" y="7811"/>
                      <a:pt x="3072" y="8037"/>
                      <a:pt x="3727" y="7977"/>
                    </a:cubicBezTo>
                    <a:cubicBezTo>
                      <a:pt x="3774" y="7977"/>
                      <a:pt x="3822" y="7977"/>
                      <a:pt x="3882" y="7989"/>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7" name="Google Shape;6147;p48"/>
              <p:cNvSpPr/>
              <p:nvPr/>
            </p:nvSpPr>
            <p:spPr>
              <a:xfrm>
                <a:off x="3507575" y="3867875"/>
                <a:ext cx="25625" cy="21750"/>
              </a:xfrm>
              <a:custGeom>
                <a:avLst/>
                <a:gdLst/>
                <a:ahLst/>
                <a:cxnLst/>
                <a:rect l="l" t="t" r="r" b="b"/>
                <a:pathLst>
                  <a:path w="1025" h="870" extrusionOk="0">
                    <a:moveTo>
                      <a:pt x="536" y="870"/>
                    </a:moveTo>
                    <a:cubicBezTo>
                      <a:pt x="155" y="870"/>
                      <a:pt x="0" y="572"/>
                      <a:pt x="155" y="250"/>
                    </a:cubicBezTo>
                    <a:cubicBezTo>
                      <a:pt x="238" y="96"/>
                      <a:pt x="417" y="0"/>
                      <a:pt x="596" y="36"/>
                    </a:cubicBezTo>
                    <a:cubicBezTo>
                      <a:pt x="822" y="48"/>
                      <a:pt x="1000" y="215"/>
                      <a:pt x="1012" y="441"/>
                    </a:cubicBezTo>
                    <a:cubicBezTo>
                      <a:pt x="1024" y="631"/>
                      <a:pt x="881" y="810"/>
                      <a:pt x="691" y="858"/>
                    </a:cubicBezTo>
                    <a:cubicBezTo>
                      <a:pt x="643" y="870"/>
                      <a:pt x="596" y="870"/>
                      <a:pt x="536" y="87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8" name="Google Shape;6148;p48"/>
              <p:cNvSpPr/>
              <p:nvPr/>
            </p:nvSpPr>
            <p:spPr>
              <a:xfrm>
                <a:off x="3312300" y="3905075"/>
                <a:ext cx="20275" cy="19975"/>
              </a:xfrm>
              <a:custGeom>
                <a:avLst/>
                <a:gdLst/>
                <a:ahLst/>
                <a:cxnLst/>
                <a:rect l="l" t="t" r="r" b="b"/>
                <a:pathLst>
                  <a:path w="811" h="799" extrusionOk="0">
                    <a:moveTo>
                      <a:pt x="1" y="465"/>
                    </a:moveTo>
                    <a:cubicBezTo>
                      <a:pt x="1" y="179"/>
                      <a:pt x="120" y="24"/>
                      <a:pt x="334" y="24"/>
                    </a:cubicBezTo>
                    <a:cubicBezTo>
                      <a:pt x="596" y="1"/>
                      <a:pt x="810" y="203"/>
                      <a:pt x="799" y="465"/>
                    </a:cubicBezTo>
                    <a:cubicBezTo>
                      <a:pt x="799" y="667"/>
                      <a:pt x="584" y="798"/>
                      <a:pt x="275" y="798"/>
                    </a:cubicBezTo>
                    <a:cubicBezTo>
                      <a:pt x="108" y="786"/>
                      <a:pt x="1" y="667"/>
                      <a:pt x="1" y="465"/>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9" name="Google Shape;6149;p48"/>
              <p:cNvSpPr/>
              <p:nvPr/>
            </p:nvSpPr>
            <p:spPr>
              <a:xfrm>
                <a:off x="3404275" y="3915200"/>
                <a:ext cx="77125" cy="61350"/>
              </a:xfrm>
              <a:custGeom>
                <a:avLst/>
                <a:gdLst/>
                <a:ahLst/>
                <a:cxnLst/>
                <a:rect l="l" t="t" r="r" b="b"/>
                <a:pathLst>
                  <a:path w="3085" h="2454" extrusionOk="0">
                    <a:moveTo>
                      <a:pt x="1644" y="1001"/>
                    </a:moveTo>
                    <a:cubicBezTo>
                      <a:pt x="1656" y="1108"/>
                      <a:pt x="1680" y="1227"/>
                      <a:pt x="1703" y="1334"/>
                    </a:cubicBezTo>
                    <a:cubicBezTo>
                      <a:pt x="1727" y="1572"/>
                      <a:pt x="1930" y="1739"/>
                      <a:pt x="2168" y="1727"/>
                    </a:cubicBezTo>
                    <a:cubicBezTo>
                      <a:pt x="2335" y="1727"/>
                      <a:pt x="2501" y="1703"/>
                      <a:pt x="2644" y="1703"/>
                    </a:cubicBezTo>
                    <a:cubicBezTo>
                      <a:pt x="2799" y="1513"/>
                      <a:pt x="2751" y="1310"/>
                      <a:pt x="2751" y="1120"/>
                    </a:cubicBezTo>
                    <a:cubicBezTo>
                      <a:pt x="2751" y="1060"/>
                      <a:pt x="2716" y="989"/>
                      <a:pt x="2716" y="929"/>
                    </a:cubicBezTo>
                    <a:cubicBezTo>
                      <a:pt x="2727" y="870"/>
                      <a:pt x="2775" y="798"/>
                      <a:pt x="2823" y="798"/>
                    </a:cubicBezTo>
                    <a:cubicBezTo>
                      <a:pt x="2882" y="798"/>
                      <a:pt x="2930" y="822"/>
                      <a:pt x="2966" y="882"/>
                    </a:cubicBezTo>
                    <a:cubicBezTo>
                      <a:pt x="3001" y="941"/>
                      <a:pt x="3025" y="1024"/>
                      <a:pt x="3037" y="1108"/>
                    </a:cubicBezTo>
                    <a:cubicBezTo>
                      <a:pt x="3049" y="1239"/>
                      <a:pt x="3049" y="1370"/>
                      <a:pt x="3049" y="1501"/>
                    </a:cubicBezTo>
                    <a:cubicBezTo>
                      <a:pt x="3049" y="1655"/>
                      <a:pt x="3085" y="1834"/>
                      <a:pt x="2906" y="1941"/>
                    </a:cubicBezTo>
                    <a:cubicBezTo>
                      <a:pt x="2716" y="2060"/>
                      <a:pt x="2513" y="2179"/>
                      <a:pt x="2263" y="2108"/>
                    </a:cubicBezTo>
                    <a:cubicBezTo>
                      <a:pt x="2096" y="2072"/>
                      <a:pt x="1930" y="2013"/>
                      <a:pt x="1763" y="1965"/>
                    </a:cubicBezTo>
                    <a:cubicBezTo>
                      <a:pt x="1727" y="1977"/>
                      <a:pt x="1703" y="1989"/>
                      <a:pt x="1668" y="2013"/>
                    </a:cubicBezTo>
                    <a:cubicBezTo>
                      <a:pt x="1549" y="2144"/>
                      <a:pt x="1489" y="2370"/>
                      <a:pt x="1251" y="2382"/>
                    </a:cubicBezTo>
                    <a:cubicBezTo>
                      <a:pt x="941" y="2382"/>
                      <a:pt x="632" y="2453"/>
                      <a:pt x="346" y="2275"/>
                    </a:cubicBezTo>
                    <a:cubicBezTo>
                      <a:pt x="60" y="2108"/>
                      <a:pt x="1" y="1834"/>
                      <a:pt x="203" y="1536"/>
                    </a:cubicBezTo>
                    <a:cubicBezTo>
                      <a:pt x="215" y="1513"/>
                      <a:pt x="263" y="1513"/>
                      <a:pt x="299" y="1501"/>
                    </a:cubicBezTo>
                    <a:cubicBezTo>
                      <a:pt x="322" y="1489"/>
                      <a:pt x="322" y="1524"/>
                      <a:pt x="322" y="1536"/>
                    </a:cubicBezTo>
                    <a:cubicBezTo>
                      <a:pt x="525" y="1953"/>
                      <a:pt x="572" y="1977"/>
                      <a:pt x="1025" y="1941"/>
                    </a:cubicBezTo>
                    <a:cubicBezTo>
                      <a:pt x="1227" y="1929"/>
                      <a:pt x="1322" y="1846"/>
                      <a:pt x="1322" y="1644"/>
                    </a:cubicBezTo>
                    <a:cubicBezTo>
                      <a:pt x="1322" y="1429"/>
                      <a:pt x="1299" y="1227"/>
                      <a:pt x="1287" y="1001"/>
                    </a:cubicBezTo>
                    <a:cubicBezTo>
                      <a:pt x="1061" y="941"/>
                      <a:pt x="858" y="810"/>
                      <a:pt x="703" y="643"/>
                    </a:cubicBezTo>
                    <a:cubicBezTo>
                      <a:pt x="572" y="489"/>
                      <a:pt x="596" y="346"/>
                      <a:pt x="787" y="262"/>
                    </a:cubicBezTo>
                    <a:cubicBezTo>
                      <a:pt x="1061" y="143"/>
                      <a:pt x="1322" y="0"/>
                      <a:pt x="1632" y="36"/>
                    </a:cubicBezTo>
                    <a:cubicBezTo>
                      <a:pt x="1739" y="48"/>
                      <a:pt x="1846" y="60"/>
                      <a:pt x="1965" y="96"/>
                    </a:cubicBezTo>
                    <a:cubicBezTo>
                      <a:pt x="2227" y="167"/>
                      <a:pt x="2311" y="501"/>
                      <a:pt x="2108" y="691"/>
                    </a:cubicBezTo>
                    <a:cubicBezTo>
                      <a:pt x="1965" y="810"/>
                      <a:pt x="1811" y="917"/>
                      <a:pt x="1644" y="100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50" name="Google Shape;6150;p48"/>
            <p:cNvGrpSpPr/>
            <p:nvPr/>
          </p:nvGrpSpPr>
          <p:grpSpPr>
            <a:xfrm>
              <a:off x="3474720" y="4014216"/>
              <a:ext cx="1029194" cy="1133998"/>
              <a:chOff x="3179250" y="3747625"/>
              <a:chExt cx="513775" cy="566150"/>
            </a:xfrm>
          </p:grpSpPr>
          <p:sp>
            <p:nvSpPr>
              <p:cNvPr id="6151" name="Google Shape;6151;p48"/>
              <p:cNvSpPr/>
              <p:nvPr/>
            </p:nvSpPr>
            <p:spPr>
              <a:xfrm>
                <a:off x="3179250" y="3747625"/>
                <a:ext cx="513775" cy="566150"/>
              </a:xfrm>
              <a:custGeom>
                <a:avLst/>
                <a:gdLst/>
                <a:ahLst/>
                <a:cxnLst/>
                <a:rect l="l" t="t" r="r" b="b"/>
                <a:pathLst>
                  <a:path w="20551" h="22646" extrusionOk="0">
                    <a:moveTo>
                      <a:pt x="2596" y="7561"/>
                    </a:moveTo>
                    <a:cubicBezTo>
                      <a:pt x="2549" y="7537"/>
                      <a:pt x="2489" y="7513"/>
                      <a:pt x="2430" y="7513"/>
                    </a:cubicBezTo>
                    <a:cubicBezTo>
                      <a:pt x="1953" y="7525"/>
                      <a:pt x="1501" y="7358"/>
                      <a:pt x="1049" y="7227"/>
                    </a:cubicBezTo>
                    <a:cubicBezTo>
                      <a:pt x="656" y="7108"/>
                      <a:pt x="394" y="6811"/>
                      <a:pt x="167" y="6477"/>
                    </a:cubicBezTo>
                    <a:cubicBezTo>
                      <a:pt x="36" y="6263"/>
                      <a:pt x="1" y="6013"/>
                      <a:pt x="48" y="5775"/>
                    </a:cubicBezTo>
                    <a:cubicBezTo>
                      <a:pt x="108" y="5299"/>
                      <a:pt x="263" y="4846"/>
                      <a:pt x="501" y="4429"/>
                    </a:cubicBezTo>
                    <a:cubicBezTo>
                      <a:pt x="656" y="4144"/>
                      <a:pt x="858" y="3882"/>
                      <a:pt x="1037" y="3620"/>
                    </a:cubicBezTo>
                    <a:cubicBezTo>
                      <a:pt x="1168" y="3394"/>
                      <a:pt x="1406" y="3274"/>
                      <a:pt x="1656" y="3298"/>
                    </a:cubicBezTo>
                    <a:cubicBezTo>
                      <a:pt x="1811" y="3322"/>
                      <a:pt x="1977" y="3298"/>
                      <a:pt x="2144" y="3310"/>
                    </a:cubicBezTo>
                    <a:cubicBezTo>
                      <a:pt x="2596" y="3358"/>
                      <a:pt x="3001" y="3477"/>
                      <a:pt x="3335" y="3798"/>
                    </a:cubicBezTo>
                    <a:cubicBezTo>
                      <a:pt x="3370" y="3834"/>
                      <a:pt x="3406" y="3870"/>
                      <a:pt x="3442" y="3906"/>
                    </a:cubicBezTo>
                    <a:cubicBezTo>
                      <a:pt x="3537" y="3965"/>
                      <a:pt x="3668" y="3941"/>
                      <a:pt x="3739" y="3846"/>
                    </a:cubicBezTo>
                    <a:cubicBezTo>
                      <a:pt x="3823" y="3727"/>
                      <a:pt x="3894" y="3596"/>
                      <a:pt x="3966" y="3465"/>
                    </a:cubicBezTo>
                    <a:cubicBezTo>
                      <a:pt x="4370" y="2870"/>
                      <a:pt x="4918" y="2405"/>
                      <a:pt x="5430" y="1905"/>
                    </a:cubicBezTo>
                    <a:cubicBezTo>
                      <a:pt x="5525" y="1834"/>
                      <a:pt x="5621" y="1774"/>
                      <a:pt x="5716" y="1727"/>
                    </a:cubicBezTo>
                    <a:cubicBezTo>
                      <a:pt x="5966" y="1560"/>
                      <a:pt x="6204" y="1405"/>
                      <a:pt x="6466" y="1262"/>
                    </a:cubicBezTo>
                    <a:cubicBezTo>
                      <a:pt x="6835" y="1084"/>
                      <a:pt x="7204" y="941"/>
                      <a:pt x="7597" y="822"/>
                    </a:cubicBezTo>
                    <a:cubicBezTo>
                      <a:pt x="8478" y="572"/>
                      <a:pt x="9371" y="393"/>
                      <a:pt x="10288" y="310"/>
                    </a:cubicBezTo>
                    <a:cubicBezTo>
                      <a:pt x="11133" y="215"/>
                      <a:pt x="11990" y="274"/>
                      <a:pt x="12812" y="488"/>
                    </a:cubicBezTo>
                    <a:cubicBezTo>
                      <a:pt x="13455" y="643"/>
                      <a:pt x="14062" y="881"/>
                      <a:pt x="14622" y="1227"/>
                    </a:cubicBezTo>
                    <a:cubicBezTo>
                      <a:pt x="14907" y="1405"/>
                      <a:pt x="15217" y="1560"/>
                      <a:pt x="15527" y="1715"/>
                    </a:cubicBezTo>
                    <a:cubicBezTo>
                      <a:pt x="15693" y="1429"/>
                      <a:pt x="15824" y="1167"/>
                      <a:pt x="15991" y="905"/>
                    </a:cubicBezTo>
                    <a:cubicBezTo>
                      <a:pt x="16408" y="298"/>
                      <a:pt x="17134" y="0"/>
                      <a:pt x="17860" y="131"/>
                    </a:cubicBezTo>
                    <a:cubicBezTo>
                      <a:pt x="18027" y="155"/>
                      <a:pt x="18170" y="226"/>
                      <a:pt x="18313" y="322"/>
                    </a:cubicBezTo>
                    <a:cubicBezTo>
                      <a:pt x="18527" y="488"/>
                      <a:pt x="18717" y="691"/>
                      <a:pt x="18908" y="893"/>
                    </a:cubicBezTo>
                    <a:cubicBezTo>
                      <a:pt x="18991" y="1000"/>
                      <a:pt x="19039" y="1119"/>
                      <a:pt x="19063" y="1250"/>
                    </a:cubicBezTo>
                    <a:cubicBezTo>
                      <a:pt x="19229" y="2072"/>
                      <a:pt x="19182" y="2846"/>
                      <a:pt x="18551" y="3477"/>
                    </a:cubicBezTo>
                    <a:lnTo>
                      <a:pt x="18122" y="3906"/>
                    </a:lnTo>
                    <a:cubicBezTo>
                      <a:pt x="18289" y="4275"/>
                      <a:pt x="18491" y="4620"/>
                      <a:pt x="18717" y="4953"/>
                    </a:cubicBezTo>
                    <a:cubicBezTo>
                      <a:pt x="18836" y="5120"/>
                      <a:pt x="18932" y="5310"/>
                      <a:pt x="18967" y="5525"/>
                    </a:cubicBezTo>
                    <a:cubicBezTo>
                      <a:pt x="19039" y="5918"/>
                      <a:pt x="19146" y="6322"/>
                      <a:pt x="19217" y="6715"/>
                    </a:cubicBezTo>
                    <a:cubicBezTo>
                      <a:pt x="19325" y="7549"/>
                      <a:pt x="19325" y="8406"/>
                      <a:pt x="19206" y="9240"/>
                    </a:cubicBezTo>
                    <a:cubicBezTo>
                      <a:pt x="19098" y="9942"/>
                      <a:pt x="18836" y="10597"/>
                      <a:pt x="18444" y="11180"/>
                    </a:cubicBezTo>
                    <a:cubicBezTo>
                      <a:pt x="18408" y="11228"/>
                      <a:pt x="18384" y="11287"/>
                      <a:pt x="18336" y="11395"/>
                    </a:cubicBezTo>
                    <a:cubicBezTo>
                      <a:pt x="18408" y="11395"/>
                      <a:pt x="18467" y="11383"/>
                      <a:pt x="18539" y="11371"/>
                    </a:cubicBezTo>
                    <a:cubicBezTo>
                      <a:pt x="18646" y="11323"/>
                      <a:pt x="18741" y="11264"/>
                      <a:pt x="18848" y="11216"/>
                    </a:cubicBezTo>
                    <a:lnTo>
                      <a:pt x="19110" y="11085"/>
                    </a:lnTo>
                    <a:cubicBezTo>
                      <a:pt x="19337" y="10954"/>
                      <a:pt x="19622" y="10942"/>
                      <a:pt x="19848" y="11061"/>
                    </a:cubicBezTo>
                    <a:cubicBezTo>
                      <a:pt x="19991" y="11133"/>
                      <a:pt x="19991" y="11585"/>
                      <a:pt x="19848" y="11847"/>
                    </a:cubicBezTo>
                    <a:cubicBezTo>
                      <a:pt x="19610" y="12311"/>
                      <a:pt x="19265" y="12716"/>
                      <a:pt x="18848" y="13026"/>
                    </a:cubicBezTo>
                    <a:cubicBezTo>
                      <a:pt x="18479" y="13264"/>
                      <a:pt x="18110" y="13502"/>
                      <a:pt x="17705" y="13764"/>
                    </a:cubicBezTo>
                    <a:cubicBezTo>
                      <a:pt x="17824" y="14240"/>
                      <a:pt x="17979" y="14704"/>
                      <a:pt x="18182" y="15157"/>
                    </a:cubicBezTo>
                    <a:cubicBezTo>
                      <a:pt x="18372" y="15621"/>
                      <a:pt x="18432" y="16121"/>
                      <a:pt x="18586" y="16621"/>
                    </a:cubicBezTo>
                    <a:cubicBezTo>
                      <a:pt x="18646" y="16609"/>
                      <a:pt x="18717" y="16586"/>
                      <a:pt x="18777" y="16550"/>
                    </a:cubicBezTo>
                    <a:cubicBezTo>
                      <a:pt x="19015" y="16359"/>
                      <a:pt x="19289" y="16383"/>
                      <a:pt x="19563" y="16371"/>
                    </a:cubicBezTo>
                    <a:cubicBezTo>
                      <a:pt x="19896" y="16348"/>
                      <a:pt x="20110" y="16550"/>
                      <a:pt x="20337" y="16729"/>
                    </a:cubicBezTo>
                    <a:cubicBezTo>
                      <a:pt x="20396" y="16788"/>
                      <a:pt x="20432" y="16859"/>
                      <a:pt x="20456" y="16943"/>
                    </a:cubicBezTo>
                    <a:cubicBezTo>
                      <a:pt x="20515" y="17276"/>
                      <a:pt x="20551" y="17598"/>
                      <a:pt x="20372" y="17931"/>
                    </a:cubicBezTo>
                    <a:cubicBezTo>
                      <a:pt x="20218" y="18217"/>
                      <a:pt x="19991" y="18467"/>
                      <a:pt x="19706" y="18622"/>
                    </a:cubicBezTo>
                    <a:cubicBezTo>
                      <a:pt x="19527" y="18693"/>
                      <a:pt x="19348" y="18753"/>
                      <a:pt x="19170" y="18788"/>
                    </a:cubicBezTo>
                    <a:cubicBezTo>
                      <a:pt x="19182" y="18895"/>
                      <a:pt x="19194" y="18991"/>
                      <a:pt x="19206" y="19074"/>
                    </a:cubicBezTo>
                    <a:cubicBezTo>
                      <a:pt x="19253" y="19288"/>
                      <a:pt x="19277" y="19491"/>
                      <a:pt x="19289" y="19705"/>
                    </a:cubicBezTo>
                    <a:cubicBezTo>
                      <a:pt x="19277" y="20074"/>
                      <a:pt x="19229" y="20455"/>
                      <a:pt x="19194" y="20848"/>
                    </a:cubicBezTo>
                    <a:cubicBezTo>
                      <a:pt x="19086" y="20943"/>
                      <a:pt x="18956" y="21050"/>
                      <a:pt x="18825" y="21134"/>
                    </a:cubicBezTo>
                    <a:cubicBezTo>
                      <a:pt x="18646" y="21301"/>
                      <a:pt x="18372" y="21289"/>
                      <a:pt x="18205" y="21110"/>
                    </a:cubicBezTo>
                    <a:cubicBezTo>
                      <a:pt x="17765" y="20753"/>
                      <a:pt x="17336" y="20384"/>
                      <a:pt x="16872" y="20015"/>
                    </a:cubicBezTo>
                    <a:cubicBezTo>
                      <a:pt x="16670" y="20062"/>
                      <a:pt x="16479" y="20146"/>
                      <a:pt x="16289" y="20229"/>
                    </a:cubicBezTo>
                    <a:cubicBezTo>
                      <a:pt x="16122" y="20312"/>
                      <a:pt x="15931" y="20372"/>
                      <a:pt x="15741" y="20384"/>
                    </a:cubicBezTo>
                    <a:cubicBezTo>
                      <a:pt x="15527" y="20408"/>
                      <a:pt x="15324" y="20443"/>
                      <a:pt x="15110" y="20491"/>
                    </a:cubicBezTo>
                    <a:cubicBezTo>
                      <a:pt x="14765" y="20574"/>
                      <a:pt x="14419" y="20681"/>
                      <a:pt x="14074" y="20765"/>
                    </a:cubicBezTo>
                    <a:cubicBezTo>
                      <a:pt x="13133" y="20991"/>
                      <a:pt x="12205" y="21193"/>
                      <a:pt x="11240" y="21360"/>
                    </a:cubicBezTo>
                    <a:cubicBezTo>
                      <a:pt x="11121" y="21384"/>
                      <a:pt x="10990" y="21408"/>
                      <a:pt x="10859" y="21443"/>
                    </a:cubicBezTo>
                    <a:cubicBezTo>
                      <a:pt x="10681" y="21479"/>
                      <a:pt x="10538" y="21586"/>
                      <a:pt x="10443" y="21741"/>
                    </a:cubicBezTo>
                    <a:cubicBezTo>
                      <a:pt x="10347" y="21872"/>
                      <a:pt x="10240" y="22003"/>
                      <a:pt x="10133" y="22110"/>
                    </a:cubicBezTo>
                    <a:cubicBezTo>
                      <a:pt x="9788" y="22491"/>
                      <a:pt x="9335" y="22610"/>
                      <a:pt x="8859" y="22634"/>
                    </a:cubicBezTo>
                    <a:cubicBezTo>
                      <a:pt x="8478" y="22646"/>
                      <a:pt x="8288" y="22455"/>
                      <a:pt x="8264" y="22074"/>
                    </a:cubicBezTo>
                    <a:cubicBezTo>
                      <a:pt x="8240" y="21705"/>
                      <a:pt x="8192" y="21301"/>
                      <a:pt x="8157" y="20920"/>
                    </a:cubicBezTo>
                    <a:cubicBezTo>
                      <a:pt x="8145" y="20836"/>
                      <a:pt x="8133" y="20753"/>
                      <a:pt x="8145" y="20669"/>
                    </a:cubicBezTo>
                    <a:cubicBezTo>
                      <a:pt x="8216" y="20312"/>
                      <a:pt x="8061" y="20015"/>
                      <a:pt x="7883" y="19705"/>
                    </a:cubicBezTo>
                    <a:cubicBezTo>
                      <a:pt x="7573" y="19181"/>
                      <a:pt x="7347" y="18598"/>
                      <a:pt x="7216" y="17991"/>
                    </a:cubicBezTo>
                    <a:cubicBezTo>
                      <a:pt x="7192" y="17883"/>
                      <a:pt x="7180" y="17788"/>
                      <a:pt x="7156" y="17693"/>
                    </a:cubicBezTo>
                    <a:cubicBezTo>
                      <a:pt x="7002" y="17145"/>
                      <a:pt x="6835" y="16598"/>
                      <a:pt x="6906" y="16026"/>
                    </a:cubicBezTo>
                    <a:cubicBezTo>
                      <a:pt x="6716" y="15847"/>
                      <a:pt x="6490" y="15812"/>
                      <a:pt x="6275" y="15728"/>
                    </a:cubicBezTo>
                    <a:cubicBezTo>
                      <a:pt x="6097" y="15657"/>
                      <a:pt x="5918" y="15562"/>
                      <a:pt x="5763" y="15466"/>
                    </a:cubicBezTo>
                    <a:cubicBezTo>
                      <a:pt x="5394" y="15240"/>
                      <a:pt x="5013" y="15050"/>
                      <a:pt x="4644" y="14847"/>
                    </a:cubicBezTo>
                    <a:cubicBezTo>
                      <a:pt x="4418" y="14728"/>
                      <a:pt x="4180" y="14621"/>
                      <a:pt x="3954" y="14490"/>
                    </a:cubicBezTo>
                    <a:cubicBezTo>
                      <a:pt x="3882" y="14454"/>
                      <a:pt x="3835" y="14395"/>
                      <a:pt x="3799" y="14323"/>
                    </a:cubicBezTo>
                    <a:cubicBezTo>
                      <a:pt x="3739" y="14145"/>
                      <a:pt x="3882" y="13776"/>
                      <a:pt x="4037" y="13669"/>
                    </a:cubicBezTo>
                    <a:cubicBezTo>
                      <a:pt x="4227" y="13538"/>
                      <a:pt x="4454" y="13466"/>
                      <a:pt x="4680" y="13466"/>
                    </a:cubicBezTo>
                    <a:cubicBezTo>
                      <a:pt x="4930" y="13490"/>
                      <a:pt x="5168" y="13466"/>
                      <a:pt x="5406" y="13419"/>
                    </a:cubicBezTo>
                    <a:cubicBezTo>
                      <a:pt x="5382" y="13371"/>
                      <a:pt x="5382" y="13323"/>
                      <a:pt x="5359" y="13311"/>
                    </a:cubicBezTo>
                    <a:cubicBezTo>
                      <a:pt x="4751" y="12978"/>
                      <a:pt x="4299" y="12442"/>
                      <a:pt x="3799" y="11990"/>
                    </a:cubicBezTo>
                    <a:cubicBezTo>
                      <a:pt x="3537" y="11728"/>
                      <a:pt x="3311" y="11418"/>
                      <a:pt x="3144" y="11073"/>
                    </a:cubicBezTo>
                    <a:cubicBezTo>
                      <a:pt x="2882" y="10597"/>
                      <a:pt x="2703" y="10061"/>
                      <a:pt x="2644" y="9513"/>
                    </a:cubicBezTo>
                    <a:cubicBezTo>
                      <a:pt x="2573" y="8894"/>
                      <a:pt x="2561" y="8275"/>
                      <a:pt x="2620" y="7656"/>
                    </a:cubicBezTo>
                    <a:cubicBezTo>
                      <a:pt x="2632" y="7644"/>
                      <a:pt x="2620" y="7608"/>
                      <a:pt x="2596" y="7561"/>
                    </a:cubicBezTo>
                    <a:close/>
                    <a:moveTo>
                      <a:pt x="18896" y="8025"/>
                    </a:moveTo>
                    <a:cubicBezTo>
                      <a:pt x="18944" y="7370"/>
                      <a:pt x="18825" y="6763"/>
                      <a:pt x="18753" y="6144"/>
                    </a:cubicBezTo>
                    <a:cubicBezTo>
                      <a:pt x="18694" y="5572"/>
                      <a:pt x="18503" y="5025"/>
                      <a:pt x="18170" y="4560"/>
                    </a:cubicBezTo>
                    <a:cubicBezTo>
                      <a:pt x="17920" y="4203"/>
                      <a:pt x="17682" y="3822"/>
                      <a:pt x="17336" y="3548"/>
                    </a:cubicBezTo>
                    <a:cubicBezTo>
                      <a:pt x="17074" y="3322"/>
                      <a:pt x="16800" y="3120"/>
                      <a:pt x="16539" y="2905"/>
                    </a:cubicBezTo>
                    <a:cubicBezTo>
                      <a:pt x="15943" y="2393"/>
                      <a:pt x="15288" y="1965"/>
                      <a:pt x="14598" y="1608"/>
                    </a:cubicBezTo>
                    <a:cubicBezTo>
                      <a:pt x="14479" y="1560"/>
                      <a:pt x="14360" y="1489"/>
                      <a:pt x="14253" y="1429"/>
                    </a:cubicBezTo>
                    <a:cubicBezTo>
                      <a:pt x="13574" y="977"/>
                      <a:pt x="12800" y="846"/>
                      <a:pt x="12038" y="703"/>
                    </a:cubicBezTo>
                    <a:cubicBezTo>
                      <a:pt x="11443" y="607"/>
                      <a:pt x="10835" y="596"/>
                      <a:pt x="10228" y="691"/>
                    </a:cubicBezTo>
                    <a:cubicBezTo>
                      <a:pt x="8919" y="822"/>
                      <a:pt x="7621" y="1143"/>
                      <a:pt x="6394" y="1631"/>
                    </a:cubicBezTo>
                    <a:cubicBezTo>
                      <a:pt x="6275" y="1679"/>
                      <a:pt x="6156" y="1739"/>
                      <a:pt x="6061" y="1822"/>
                    </a:cubicBezTo>
                    <a:cubicBezTo>
                      <a:pt x="5835" y="1989"/>
                      <a:pt x="5621" y="2167"/>
                      <a:pt x="5418" y="2346"/>
                    </a:cubicBezTo>
                    <a:cubicBezTo>
                      <a:pt x="5049" y="2691"/>
                      <a:pt x="4692" y="3048"/>
                      <a:pt x="4382" y="3441"/>
                    </a:cubicBezTo>
                    <a:cubicBezTo>
                      <a:pt x="3977" y="3989"/>
                      <a:pt x="3727" y="4608"/>
                      <a:pt x="3394" y="5179"/>
                    </a:cubicBezTo>
                    <a:cubicBezTo>
                      <a:pt x="3323" y="5334"/>
                      <a:pt x="3275" y="5489"/>
                      <a:pt x="3275" y="5656"/>
                    </a:cubicBezTo>
                    <a:cubicBezTo>
                      <a:pt x="3204" y="6251"/>
                      <a:pt x="3084" y="6846"/>
                      <a:pt x="3037" y="7442"/>
                    </a:cubicBezTo>
                    <a:cubicBezTo>
                      <a:pt x="2977" y="8073"/>
                      <a:pt x="2977" y="8704"/>
                      <a:pt x="3037" y="9335"/>
                    </a:cubicBezTo>
                    <a:cubicBezTo>
                      <a:pt x="3061" y="9561"/>
                      <a:pt x="3096" y="9787"/>
                      <a:pt x="3156" y="10013"/>
                    </a:cubicBezTo>
                    <a:cubicBezTo>
                      <a:pt x="3370" y="10835"/>
                      <a:pt x="3846" y="11573"/>
                      <a:pt x="4513" y="12109"/>
                    </a:cubicBezTo>
                    <a:cubicBezTo>
                      <a:pt x="4680" y="12240"/>
                      <a:pt x="4823" y="12395"/>
                      <a:pt x="4989" y="12538"/>
                    </a:cubicBezTo>
                    <a:cubicBezTo>
                      <a:pt x="5073" y="12633"/>
                      <a:pt x="5180" y="12716"/>
                      <a:pt x="5287" y="12788"/>
                    </a:cubicBezTo>
                    <a:cubicBezTo>
                      <a:pt x="5835" y="13133"/>
                      <a:pt x="6418" y="13419"/>
                      <a:pt x="7037" y="13621"/>
                    </a:cubicBezTo>
                    <a:cubicBezTo>
                      <a:pt x="7918" y="13883"/>
                      <a:pt x="8776" y="14204"/>
                      <a:pt x="9692" y="14252"/>
                    </a:cubicBezTo>
                    <a:cubicBezTo>
                      <a:pt x="10133" y="14276"/>
                      <a:pt x="10574" y="14335"/>
                      <a:pt x="11002" y="14371"/>
                    </a:cubicBezTo>
                    <a:cubicBezTo>
                      <a:pt x="11252" y="14383"/>
                      <a:pt x="11490" y="14347"/>
                      <a:pt x="11728" y="14264"/>
                    </a:cubicBezTo>
                    <a:cubicBezTo>
                      <a:pt x="11919" y="14193"/>
                      <a:pt x="12133" y="14133"/>
                      <a:pt x="12336" y="14097"/>
                    </a:cubicBezTo>
                    <a:cubicBezTo>
                      <a:pt x="12955" y="14050"/>
                      <a:pt x="13514" y="13835"/>
                      <a:pt x="14074" y="13621"/>
                    </a:cubicBezTo>
                    <a:cubicBezTo>
                      <a:pt x="14586" y="13454"/>
                      <a:pt x="15074" y="13240"/>
                      <a:pt x="15550" y="12978"/>
                    </a:cubicBezTo>
                    <a:cubicBezTo>
                      <a:pt x="15800" y="12835"/>
                      <a:pt x="16050" y="12680"/>
                      <a:pt x="16277" y="12502"/>
                    </a:cubicBezTo>
                    <a:cubicBezTo>
                      <a:pt x="16384" y="12407"/>
                      <a:pt x="16503" y="12323"/>
                      <a:pt x="16622" y="12240"/>
                    </a:cubicBezTo>
                    <a:cubicBezTo>
                      <a:pt x="17015" y="11954"/>
                      <a:pt x="17420" y="11668"/>
                      <a:pt x="17813" y="11383"/>
                    </a:cubicBezTo>
                    <a:cubicBezTo>
                      <a:pt x="17920" y="11311"/>
                      <a:pt x="18015" y="11216"/>
                      <a:pt x="18086" y="11109"/>
                    </a:cubicBezTo>
                    <a:cubicBezTo>
                      <a:pt x="18265" y="10835"/>
                      <a:pt x="18420" y="10537"/>
                      <a:pt x="18539" y="10240"/>
                    </a:cubicBezTo>
                    <a:cubicBezTo>
                      <a:pt x="18777" y="9513"/>
                      <a:pt x="18956" y="8775"/>
                      <a:pt x="18896" y="8025"/>
                    </a:cubicBezTo>
                    <a:close/>
                    <a:moveTo>
                      <a:pt x="19718" y="11323"/>
                    </a:moveTo>
                    <a:cubicBezTo>
                      <a:pt x="19527" y="11240"/>
                      <a:pt x="19313" y="11252"/>
                      <a:pt x="19146" y="11371"/>
                    </a:cubicBezTo>
                    <a:cubicBezTo>
                      <a:pt x="18313" y="11752"/>
                      <a:pt x="17539" y="12252"/>
                      <a:pt x="16753" y="12692"/>
                    </a:cubicBezTo>
                    <a:cubicBezTo>
                      <a:pt x="16681" y="12740"/>
                      <a:pt x="16610" y="12788"/>
                      <a:pt x="16550" y="12835"/>
                    </a:cubicBezTo>
                    <a:cubicBezTo>
                      <a:pt x="16134" y="13180"/>
                      <a:pt x="15669" y="13442"/>
                      <a:pt x="15157" y="13633"/>
                    </a:cubicBezTo>
                    <a:cubicBezTo>
                      <a:pt x="14741" y="13776"/>
                      <a:pt x="14336" y="13954"/>
                      <a:pt x="13919" y="14097"/>
                    </a:cubicBezTo>
                    <a:cubicBezTo>
                      <a:pt x="13502" y="14228"/>
                      <a:pt x="13110" y="14323"/>
                      <a:pt x="12693" y="14431"/>
                    </a:cubicBezTo>
                    <a:cubicBezTo>
                      <a:pt x="12490" y="14478"/>
                      <a:pt x="12276" y="14478"/>
                      <a:pt x="12074" y="14550"/>
                    </a:cubicBezTo>
                    <a:cubicBezTo>
                      <a:pt x="11621" y="14693"/>
                      <a:pt x="11157" y="14752"/>
                      <a:pt x="10681" y="14716"/>
                    </a:cubicBezTo>
                    <a:cubicBezTo>
                      <a:pt x="10359" y="14716"/>
                      <a:pt x="10026" y="14704"/>
                      <a:pt x="9704" y="14669"/>
                    </a:cubicBezTo>
                    <a:cubicBezTo>
                      <a:pt x="9383" y="14633"/>
                      <a:pt x="9061" y="14585"/>
                      <a:pt x="8740" y="14502"/>
                    </a:cubicBezTo>
                    <a:cubicBezTo>
                      <a:pt x="8085" y="14335"/>
                      <a:pt x="7418" y="14133"/>
                      <a:pt x="6764" y="13954"/>
                    </a:cubicBezTo>
                    <a:cubicBezTo>
                      <a:pt x="6597" y="13895"/>
                      <a:pt x="6418" y="13859"/>
                      <a:pt x="6240" y="13847"/>
                    </a:cubicBezTo>
                    <a:cubicBezTo>
                      <a:pt x="5751" y="13835"/>
                      <a:pt x="5263" y="13847"/>
                      <a:pt x="4775" y="13847"/>
                    </a:cubicBezTo>
                    <a:cubicBezTo>
                      <a:pt x="4632" y="13859"/>
                      <a:pt x="4489" y="13895"/>
                      <a:pt x="4358" y="13954"/>
                    </a:cubicBezTo>
                    <a:cubicBezTo>
                      <a:pt x="4227" y="14002"/>
                      <a:pt x="4168" y="14133"/>
                      <a:pt x="4227" y="14252"/>
                    </a:cubicBezTo>
                    <a:cubicBezTo>
                      <a:pt x="4347" y="14335"/>
                      <a:pt x="4466" y="14407"/>
                      <a:pt x="4597" y="14466"/>
                    </a:cubicBezTo>
                    <a:cubicBezTo>
                      <a:pt x="4978" y="14609"/>
                      <a:pt x="5335" y="14824"/>
                      <a:pt x="5644" y="15085"/>
                    </a:cubicBezTo>
                    <a:cubicBezTo>
                      <a:pt x="6013" y="15395"/>
                      <a:pt x="6442" y="15514"/>
                      <a:pt x="6859" y="15669"/>
                    </a:cubicBezTo>
                    <a:cubicBezTo>
                      <a:pt x="6966" y="15705"/>
                      <a:pt x="7073" y="15740"/>
                      <a:pt x="7192" y="15764"/>
                    </a:cubicBezTo>
                    <a:cubicBezTo>
                      <a:pt x="7228" y="15871"/>
                      <a:pt x="7252" y="15990"/>
                      <a:pt x="7264" y="16109"/>
                    </a:cubicBezTo>
                    <a:cubicBezTo>
                      <a:pt x="7216" y="16645"/>
                      <a:pt x="7406" y="17133"/>
                      <a:pt x="7502" y="17645"/>
                    </a:cubicBezTo>
                    <a:cubicBezTo>
                      <a:pt x="7656" y="18312"/>
                      <a:pt x="7883" y="18967"/>
                      <a:pt x="8168" y="19586"/>
                    </a:cubicBezTo>
                    <a:cubicBezTo>
                      <a:pt x="8276" y="19824"/>
                      <a:pt x="8383" y="20050"/>
                      <a:pt x="8466" y="20241"/>
                    </a:cubicBezTo>
                    <a:cubicBezTo>
                      <a:pt x="8430" y="20372"/>
                      <a:pt x="8407" y="20515"/>
                      <a:pt x="8407" y="20658"/>
                    </a:cubicBezTo>
                    <a:cubicBezTo>
                      <a:pt x="8490" y="21170"/>
                      <a:pt x="8597" y="21670"/>
                      <a:pt x="8692" y="22193"/>
                    </a:cubicBezTo>
                    <a:cubicBezTo>
                      <a:pt x="8776" y="22289"/>
                      <a:pt x="8907" y="22324"/>
                      <a:pt x="9038" y="22301"/>
                    </a:cubicBezTo>
                    <a:cubicBezTo>
                      <a:pt x="9454" y="22182"/>
                      <a:pt x="9871" y="22039"/>
                      <a:pt x="10097" y="21658"/>
                    </a:cubicBezTo>
                    <a:cubicBezTo>
                      <a:pt x="10240" y="21420"/>
                      <a:pt x="10466" y="21253"/>
                      <a:pt x="10728" y="21181"/>
                    </a:cubicBezTo>
                    <a:cubicBezTo>
                      <a:pt x="10812" y="21158"/>
                      <a:pt x="10883" y="21122"/>
                      <a:pt x="10966" y="21098"/>
                    </a:cubicBezTo>
                    <a:cubicBezTo>
                      <a:pt x="10978" y="20991"/>
                      <a:pt x="10978" y="20896"/>
                      <a:pt x="10966" y="20800"/>
                    </a:cubicBezTo>
                    <a:cubicBezTo>
                      <a:pt x="10835" y="20360"/>
                      <a:pt x="10871" y="19919"/>
                      <a:pt x="10859" y="19479"/>
                    </a:cubicBezTo>
                    <a:cubicBezTo>
                      <a:pt x="10859" y="19145"/>
                      <a:pt x="10919" y="18800"/>
                      <a:pt x="11026" y="18479"/>
                    </a:cubicBezTo>
                    <a:cubicBezTo>
                      <a:pt x="11181" y="18050"/>
                      <a:pt x="11455" y="17669"/>
                      <a:pt x="11812" y="17383"/>
                    </a:cubicBezTo>
                    <a:cubicBezTo>
                      <a:pt x="12074" y="17157"/>
                      <a:pt x="12395" y="17014"/>
                      <a:pt x="12740" y="16967"/>
                    </a:cubicBezTo>
                    <a:cubicBezTo>
                      <a:pt x="13324" y="16871"/>
                      <a:pt x="13931" y="16990"/>
                      <a:pt x="14431" y="17324"/>
                    </a:cubicBezTo>
                    <a:cubicBezTo>
                      <a:pt x="14669" y="17502"/>
                      <a:pt x="14884" y="17705"/>
                      <a:pt x="15074" y="17919"/>
                    </a:cubicBezTo>
                    <a:cubicBezTo>
                      <a:pt x="15276" y="18133"/>
                      <a:pt x="15455" y="18372"/>
                      <a:pt x="15598" y="18622"/>
                    </a:cubicBezTo>
                    <a:cubicBezTo>
                      <a:pt x="15812" y="19026"/>
                      <a:pt x="15967" y="19455"/>
                      <a:pt x="16158" y="19896"/>
                    </a:cubicBezTo>
                    <a:cubicBezTo>
                      <a:pt x="16324" y="19872"/>
                      <a:pt x="16515" y="19848"/>
                      <a:pt x="16705" y="19800"/>
                    </a:cubicBezTo>
                    <a:cubicBezTo>
                      <a:pt x="16860" y="19765"/>
                      <a:pt x="17027" y="19777"/>
                      <a:pt x="17170" y="19860"/>
                    </a:cubicBezTo>
                    <a:cubicBezTo>
                      <a:pt x="17467" y="20003"/>
                      <a:pt x="17741" y="20193"/>
                      <a:pt x="17979" y="20408"/>
                    </a:cubicBezTo>
                    <a:cubicBezTo>
                      <a:pt x="18086" y="20503"/>
                      <a:pt x="18205" y="20598"/>
                      <a:pt x="18324" y="20681"/>
                    </a:cubicBezTo>
                    <a:cubicBezTo>
                      <a:pt x="18408" y="20729"/>
                      <a:pt x="18491" y="20765"/>
                      <a:pt x="18586" y="20777"/>
                    </a:cubicBezTo>
                    <a:cubicBezTo>
                      <a:pt x="18765" y="20812"/>
                      <a:pt x="18920" y="20681"/>
                      <a:pt x="18932" y="20515"/>
                    </a:cubicBezTo>
                    <a:cubicBezTo>
                      <a:pt x="18944" y="20443"/>
                      <a:pt x="18944" y="20384"/>
                      <a:pt x="18944" y="20312"/>
                    </a:cubicBezTo>
                    <a:cubicBezTo>
                      <a:pt x="18956" y="19586"/>
                      <a:pt x="18848" y="18848"/>
                      <a:pt x="18622" y="18157"/>
                    </a:cubicBezTo>
                    <a:cubicBezTo>
                      <a:pt x="18396" y="17419"/>
                      <a:pt x="18122" y="16705"/>
                      <a:pt x="18039" y="15943"/>
                    </a:cubicBezTo>
                    <a:cubicBezTo>
                      <a:pt x="18027" y="15824"/>
                      <a:pt x="17991" y="15717"/>
                      <a:pt x="17955" y="15609"/>
                    </a:cubicBezTo>
                    <a:cubicBezTo>
                      <a:pt x="17824" y="15121"/>
                      <a:pt x="17682" y="14633"/>
                      <a:pt x="17551" y="14145"/>
                    </a:cubicBezTo>
                    <a:cubicBezTo>
                      <a:pt x="17491" y="13931"/>
                      <a:pt x="17491" y="13919"/>
                      <a:pt x="17289" y="13716"/>
                    </a:cubicBezTo>
                    <a:cubicBezTo>
                      <a:pt x="17336" y="13669"/>
                      <a:pt x="17384" y="13633"/>
                      <a:pt x="17432" y="13609"/>
                    </a:cubicBezTo>
                    <a:cubicBezTo>
                      <a:pt x="17884" y="13407"/>
                      <a:pt x="18277" y="13097"/>
                      <a:pt x="18670" y="12823"/>
                    </a:cubicBezTo>
                    <a:cubicBezTo>
                      <a:pt x="19075" y="12514"/>
                      <a:pt x="19408" y="12121"/>
                      <a:pt x="19622" y="11656"/>
                    </a:cubicBezTo>
                    <a:cubicBezTo>
                      <a:pt x="19670" y="11549"/>
                      <a:pt x="19694" y="11442"/>
                      <a:pt x="19718" y="11323"/>
                    </a:cubicBezTo>
                    <a:close/>
                    <a:moveTo>
                      <a:pt x="15788" y="20074"/>
                    </a:moveTo>
                    <a:cubicBezTo>
                      <a:pt x="15788" y="19979"/>
                      <a:pt x="15777" y="19884"/>
                      <a:pt x="15765" y="19777"/>
                    </a:cubicBezTo>
                    <a:cubicBezTo>
                      <a:pt x="15586" y="19134"/>
                      <a:pt x="15253" y="18538"/>
                      <a:pt x="14800" y="18050"/>
                    </a:cubicBezTo>
                    <a:cubicBezTo>
                      <a:pt x="14705" y="17943"/>
                      <a:pt x="14610" y="17860"/>
                      <a:pt x="14514" y="17764"/>
                    </a:cubicBezTo>
                    <a:cubicBezTo>
                      <a:pt x="14038" y="17300"/>
                      <a:pt x="13360" y="17121"/>
                      <a:pt x="12705" y="17264"/>
                    </a:cubicBezTo>
                    <a:cubicBezTo>
                      <a:pt x="12348" y="17336"/>
                      <a:pt x="12026" y="17514"/>
                      <a:pt x="11788" y="17788"/>
                    </a:cubicBezTo>
                    <a:cubicBezTo>
                      <a:pt x="11407" y="18217"/>
                      <a:pt x="11193" y="18764"/>
                      <a:pt x="11181" y="19348"/>
                    </a:cubicBezTo>
                    <a:cubicBezTo>
                      <a:pt x="11169" y="19586"/>
                      <a:pt x="11181" y="19836"/>
                      <a:pt x="11181" y="20074"/>
                    </a:cubicBezTo>
                    <a:cubicBezTo>
                      <a:pt x="11193" y="20384"/>
                      <a:pt x="11228" y="20693"/>
                      <a:pt x="11300" y="20991"/>
                    </a:cubicBezTo>
                    <a:cubicBezTo>
                      <a:pt x="11347" y="20991"/>
                      <a:pt x="11407" y="20991"/>
                      <a:pt x="11455" y="20991"/>
                    </a:cubicBezTo>
                    <a:cubicBezTo>
                      <a:pt x="12467" y="20848"/>
                      <a:pt x="13443" y="20586"/>
                      <a:pt x="14419" y="20348"/>
                    </a:cubicBezTo>
                    <a:cubicBezTo>
                      <a:pt x="14610" y="20300"/>
                      <a:pt x="14800" y="20241"/>
                      <a:pt x="14979" y="20169"/>
                    </a:cubicBezTo>
                    <a:cubicBezTo>
                      <a:pt x="15122" y="20098"/>
                      <a:pt x="15288" y="20062"/>
                      <a:pt x="15455" y="20074"/>
                    </a:cubicBezTo>
                    <a:cubicBezTo>
                      <a:pt x="15550" y="20086"/>
                      <a:pt x="15646" y="20074"/>
                      <a:pt x="15788" y="20074"/>
                    </a:cubicBezTo>
                    <a:close/>
                    <a:moveTo>
                      <a:pt x="2680" y="7061"/>
                    </a:moveTo>
                    <a:cubicBezTo>
                      <a:pt x="2751" y="6715"/>
                      <a:pt x="2811" y="6370"/>
                      <a:pt x="2858" y="6025"/>
                    </a:cubicBezTo>
                    <a:cubicBezTo>
                      <a:pt x="2870" y="5799"/>
                      <a:pt x="2918" y="5572"/>
                      <a:pt x="3013" y="5370"/>
                    </a:cubicBezTo>
                    <a:cubicBezTo>
                      <a:pt x="3120" y="5132"/>
                      <a:pt x="3215" y="4882"/>
                      <a:pt x="3323" y="4656"/>
                    </a:cubicBezTo>
                    <a:cubicBezTo>
                      <a:pt x="3382" y="4548"/>
                      <a:pt x="3382" y="4429"/>
                      <a:pt x="3311" y="4334"/>
                    </a:cubicBezTo>
                    <a:cubicBezTo>
                      <a:pt x="3239" y="4215"/>
                      <a:pt x="3156" y="4120"/>
                      <a:pt x="3049" y="4036"/>
                    </a:cubicBezTo>
                    <a:cubicBezTo>
                      <a:pt x="2882" y="3917"/>
                      <a:pt x="2692" y="3822"/>
                      <a:pt x="2501" y="3727"/>
                    </a:cubicBezTo>
                    <a:cubicBezTo>
                      <a:pt x="2192" y="3584"/>
                      <a:pt x="1858" y="3632"/>
                      <a:pt x="1549" y="3691"/>
                    </a:cubicBezTo>
                    <a:cubicBezTo>
                      <a:pt x="1322" y="3727"/>
                      <a:pt x="1251" y="3977"/>
                      <a:pt x="1132" y="4144"/>
                    </a:cubicBezTo>
                    <a:cubicBezTo>
                      <a:pt x="1049" y="4263"/>
                      <a:pt x="965" y="4382"/>
                      <a:pt x="882" y="4513"/>
                    </a:cubicBezTo>
                    <a:cubicBezTo>
                      <a:pt x="691" y="4846"/>
                      <a:pt x="548" y="5215"/>
                      <a:pt x="465" y="5596"/>
                    </a:cubicBezTo>
                    <a:cubicBezTo>
                      <a:pt x="370" y="6037"/>
                      <a:pt x="477" y="6370"/>
                      <a:pt x="834" y="6632"/>
                    </a:cubicBezTo>
                    <a:cubicBezTo>
                      <a:pt x="953" y="6727"/>
                      <a:pt x="1096" y="6811"/>
                      <a:pt x="1251" y="6870"/>
                    </a:cubicBezTo>
                    <a:cubicBezTo>
                      <a:pt x="1453" y="6942"/>
                      <a:pt x="1656" y="6989"/>
                      <a:pt x="1858" y="7049"/>
                    </a:cubicBezTo>
                    <a:cubicBezTo>
                      <a:pt x="2132" y="7108"/>
                      <a:pt x="2406" y="7120"/>
                      <a:pt x="2680" y="7061"/>
                    </a:cubicBezTo>
                    <a:close/>
                    <a:moveTo>
                      <a:pt x="17872" y="3572"/>
                    </a:moveTo>
                    <a:cubicBezTo>
                      <a:pt x="18229" y="3263"/>
                      <a:pt x="18563" y="2953"/>
                      <a:pt x="18682" y="2489"/>
                    </a:cubicBezTo>
                    <a:cubicBezTo>
                      <a:pt x="18777" y="2120"/>
                      <a:pt x="18789" y="1739"/>
                      <a:pt x="18729" y="1369"/>
                    </a:cubicBezTo>
                    <a:cubicBezTo>
                      <a:pt x="18646" y="893"/>
                      <a:pt x="18110" y="453"/>
                      <a:pt x="17622" y="417"/>
                    </a:cubicBezTo>
                    <a:cubicBezTo>
                      <a:pt x="17146" y="393"/>
                      <a:pt x="16705" y="584"/>
                      <a:pt x="16408" y="941"/>
                    </a:cubicBezTo>
                    <a:cubicBezTo>
                      <a:pt x="16134" y="1227"/>
                      <a:pt x="15872" y="1572"/>
                      <a:pt x="16015" y="2012"/>
                    </a:cubicBezTo>
                    <a:close/>
                    <a:moveTo>
                      <a:pt x="19122" y="18550"/>
                    </a:moveTo>
                    <a:lnTo>
                      <a:pt x="19432" y="18443"/>
                    </a:lnTo>
                    <a:cubicBezTo>
                      <a:pt x="20015" y="18300"/>
                      <a:pt x="20384" y="17752"/>
                      <a:pt x="20313" y="17157"/>
                    </a:cubicBezTo>
                    <a:cubicBezTo>
                      <a:pt x="20289" y="16919"/>
                      <a:pt x="20051" y="16645"/>
                      <a:pt x="19813" y="16633"/>
                    </a:cubicBezTo>
                    <a:cubicBezTo>
                      <a:pt x="19384" y="16621"/>
                      <a:pt x="18956" y="16598"/>
                      <a:pt x="18658" y="1702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2" name="Google Shape;6152;p48"/>
              <p:cNvSpPr/>
              <p:nvPr/>
            </p:nvSpPr>
            <p:spPr>
              <a:xfrm>
                <a:off x="3342975" y="3878300"/>
                <a:ext cx="226525" cy="208975"/>
              </a:xfrm>
              <a:custGeom>
                <a:avLst/>
                <a:gdLst/>
                <a:ahLst/>
                <a:cxnLst/>
                <a:rect l="l" t="t" r="r" b="b"/>
                <a:pathLst>
                  <a:path w="9061" h="8359" extrusionOk="0">
                    <a:moveTo>
                      <a:pt x="3822" y="8311"/>
                    </a:moveTo>
                    <a:lnTo>
                      <a:pt x="3429" y="8311"/>
                    </a:lnTo>
                    <a:cubicBezTo>
                      <a:pt x="2739" y="8358"/>
                      <a:pt x="2108" y="8132"/>
                      <a:pt x="1488" y="7858"/>
                    </a:cubicBezTo>
                    <a:cubicBezTo>
                      <a:pt x="1405" y="7823"/>
                      <a:pt x="1322" y="7763"/>
                      <a:pt x="1250" y="7692"/>
                    </a:cubicBezTo>
                    <a:cubicBezTo>
                      <a:pt x="1084" y="7513"/>
                      <a:pt x="881" y="7370"/>
                      <a:pt x="655" y="7263"/>
                    </a:cubicBezTo>
                    <a:cubicBezTo>
                      <a:pt x="524" y="7203"/>
                      <a:pt x="429" y="7084"/>
                      <a:pt x="381" y="6941"/>
                    </a:cubicBezTo>
                    <a:cubicBezTo>
                      <a:pt x="203" y="6441"/>
                      <a:pt x="95" y="5906"/>
                      <a:pt x="84" y="5382"/>
                    </a:cubicBezTo>
                    <a:cubicBezTo>
                      <a:pt x="0" y="4489"/>
                      <a:pt x="179" y="3620"/>
                      <a:pt x="381" y="2762"/>
                    </a:cubicBezTo>
                    <a:cubicBezTo>
                      <a:pt x="512" y="2191"/>
                      <a:pt x="810" y="1667"/>
                      <a:pt x="1227" y="1250"/>
                    </a:cubicBezTo>
                    <a:cubicBezTo>
                      <a:pt x="2024" y="441"/>
                      <a:pt x="2965" y="0"/>
                      <a:pt x="4108" y="36"/>
                    </a:cubicBezTo>
                    <a:lnTo>
                      <a:pt x="4560" y="36"/>
                    </a:lnTo>
                    <a:cubicBezTo>
                      <a:pt x="5406" y="36"/>
                      <a:pt x="5418" y="36"/>
                      <a:pt x="6156" y="393"/>
                    </a:cubicBezTo>
                    <a:cubicBezTo>
                      <a:pt x="6632" y="631"/>
                      <a:pt x="7073" y="965"/>
                      <a:pt x="7430" y="1357"/>
                    </a:cubicBezTo>
                    <a:cubicBezTo>
                      <a:pt x="7680" y="1619"/>
                      <a:pt x="7894" y="1905"/>
                      <a:pt x="8132" y="2179"/>
                    </a:cubicBezTo>
                    <a:cubicBezTo>
                      <a:pt x="8311" y="2393"/>
                      <a:pt x="8442" y="2631"/>
                      <a:pt x="8525" y="2905"/>
                    </a:cubicBezTo>
                    <a:cubicBezTo>
                      <a:pt x="8644" y="3239"/>
                      <a:pt x="8739" y="3584"/>
                      <a:pt x="8847" y="3929"/>
                    </a:cubicBezTo>
                    <a:cubicBezTo>
                      <a:pt x="8847" y="3941"/>
                      <a:pt x="8858" y="3965"/>
                      <a:pt x="8858" y="3977"/>
                    </a:cubicBezTo>
                    <a:cubicBezTo>
                      <a:pt x="8882" y="4691"/>
                      <a:pt x="9061" y="5394"/>
                      <a:pt x="8942" y="6120"/>
                    </a:cubicBezTo>
                    <a:cubicBezTo>
                      <a:pt x="8942" y="6227"/>
                      <a:pt x="8906" y="6334"/>
                      <a:pt x="8847" y="6429"/>
                    </a:cubicBezTo>
                    <a:cubicBezTo>
                      <a:pt x="8608" y="6751"/>
                      <a:pt x="8311" y="7001"/>
                      <a:pt x="7965" y="7191"/>
                    </a:cubicBezTo>
                    <a:cubicBezTo>
                      <a:pt x="7489" y="7406"/>
                      <a:pt x="7025" y="7632"/>
                      <a:pt x="6549" y="7846"/>
                    </a:cubicBezTo>
                    <a:cubicBezTo>
                      <a:pt x="6120" y="8037"/>
                      <a:pt x="5656" y="8168"/>
                      <a:pt x="5191" y="8215"/>
                    </a:cubicBezTo>
                    <a:lnTo>
                      <a:pt x="3822" y="8346"/>
                    </a:lnTo>
                    <a:close/>
                    <a:moveTo>
                      <a:pt x="3882" y="7989"/>
                    </a:moveTo>
                    <a:cubicBezTo>
                      <a:pt x="4286" y="8025"/>
                      <a:pt x="4691" y="8001"/>
                      <a:pt x="5084" y="7918"/>
                    </a:cubicBezTo>
                    <a:cubicBezTo>
                      <a:pt x="5691" y="7787"/>
                      <a:pt x="6287" y="7584"/>
                      <a:pt x="6846" y="7311"/>
                    </a:cubicBezTo>
                    <a:cubicBezTo>
                      <a:pt x="7096" y="7168"/>
                      <a:pt x="7358" y="7037"/>
                      <a:pt x="7632" y="6930"/>
                    </a:cubicBezTo>
                    <a:cubicBezTo>
                      <a:pt x="8299" y="6668"/>
                      <a:pt x="8561" y="6156"/>
                      <a:pt x="8573" y="5489"/>
                    </a:cubicBezTo>
                    <a:cubicBezTo>
                      <a:pt x="8573" y="5144"/>
                      <a:pt x="8501" y="4810"/>
                      <a:pt x="8489" y="4465"/>
                    </a:cubicBezTo>
                    <a:cubicBezTo>
                      <a:pt x="8466" y="3882"/>
                      <a:pt x="8239" y="3358"/>
                      <a:pt x="8085" y="2810"/>
                    </a:cubicBezTo>
                    <a:cubicBezTo>
                      <a:pt x="8037" y="2679"/>
                      <a:pt x="7954" y="2548"/>
                      <a:pt x="7858" y="2441"/>
                    </a:cubicBezTo>
                    <a:cubicBezTo>
                      <a:pt x="7608" y="2108"/>
                      <a:pt x="7346" y="1798"/>
                      <a:pt x="7061" y="1512"/>
                    </a:cubicBezTo>
                    <a:cubicBezTo>
                      <a:pt x="6334" y="786"/>
                      <a:pt x="5489" y="286"/>
                      <a:pt x="4406" y="393"/>
                    </a:cubicBezTo>
                    <a:cubicBezTo>
                      <a:pt x="4310" y="393"/>
                      <a:pt x="4215" y="393"/>
                      <a:pt x="4108" y="393"/>
                    </a:cubicBezTo>
                    <a:cubicBezTo>
                      <a:pt x="3167" y="357"/>
                      <a:pt x="2250" y="714"/>
                      <a:pt x="1584" y="1381"/>
                    </a:cubicBezTo>
                    <a:cubicBezTo>
                      <a:pt x="1131" y="1786"/>
                      <a:pt x="822" y="2322"/>
                      <a:pt x="691" y="2917"/>
                    </a:cubicBezTo>
                    <a:cubicBezTo>
                      <a:pt x="500" y="3667"/>
                      <a:pt x="405" y="4453"/>
                      <a:pt x="417" y="5239"/>
                    </a:cubicBezTo>
                    <a:cubicBezTo>
                      <a:pt x="441" y="5656"/>
                      <a:pt x="488" y="6072"/>
                      <a:pt x="584" y="6489"/>
                    </a:cubicBezTo>
                    <a:cubicBezTo>
                      <a:pt x="619" y="6739"/>
                      <a:pt x="774" y="6941"/>
                      <a:pt x="1000" y="7061"/>
                    </a:cubicBezTo>
                    <a:cubicBezTo>
                      <a:pt x="1191" y="7156"/>
                      <a:pt x="1358" y="7287"/>
                      <a:pt x="1536" y="7394"/>
                    </a:cubicBezTo>
                    <a:cubicBezTo>
                      <a:pt x="1643" y="7465"/>
                      <a:pt x="1762" y="7525"/>
                      <a:pt x="1881" y="7572"/>
                    </a:cubicBezTo>
                    <a:cubicBezTo>
                      <a:pt x="2477" y="7811"/>
                      <a:pt x="3072" y="8037"/>
                      <a:pt x="3727" y="7977"/>
                    </a:cubicBezTo>
                    <a:cubicBezTo>
                      <a:pt x="3774" y="7977"/>
                      <a:pt x="3822" y="7977"/>
                      <a:pt x="3882" y="79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3" name="Google Shape;6153;p48"/>
              <p:cNvSpPr/>
              <p:nvPr/>
            </p:nvSpPr>
            <p:spPr>
              <a:xfrm>
                <a:off x="3507575" y="3867875"/>
                <a:ext cx="25625" cy="21750"/>
              </a:xfrm>
              <a:custGeom>
                <a:avLst/>
                <a:gdLst/>
                <a:ahLst/>
                <a:cxnLst/>
                <a:rect l="l" t="t" r="r" b="b"/>
                <a:pathLst>
                  <a:path w="1025" h="870" extrusionOk="0">
                    <a:moveTo>
                      <a:pt x="536" y="870"/>
                    </a:moveTo>
                    <a:cubicBezTo>
                      <a:pt x="155" y="870"/>
                      <a:pt x="0" y="572"/>
                      <a:pt x="155" y="250"/>
                    </a:cubicBezTo>
                    <a:cubicBezTo>
                      <a:pt x="238" y="96"/>
                      <a:pt x="417" y="0"/>
                      <a:pt x="596" y="36"/>
                    </a:cubicBezTo>
                    <a:cubicBezTo>
                      <a:pt x="822" y="48"/>
                      <a:pt x="1000" y="215"/>
                      <a:pt x="1012" y="441"/>
                    </a:cubicBezTo>
                    <a:cubicBezTo>
                      <a:pt x="1024" y="631"/>
                      <a:pt x="881" y="810"/>
                      <a:pt x="691" y="858"/>
                    </a:cubicBezTo>
                    <a:cubicBezTo>
                      <a:pt x="643" y="870"/>
                      <a:pt x="596" y="870"/>
                      <a:pt x="536" y="87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4" name="Google Shape;6154;p48"/>
              <p:cNvSpPr/>
              <p:nvPr/>
            </p:nvSpPr>
            <p:spPr>
              <a:xfrm>
                <a:off x="3312300" y="3905075"/>
                <a:ext cx="20275" cy="19975"/>
              </a:xfrm>
              <a:custGeom>
                <a:avLst/>
                <a:gdLst/>
                <a:ahLst/>
                <a:cxnLst/>
                <a:rect l="l" t="t" r="r" b="b"/>
                <a:pathLst>
                  <a:path w="811" h="799" extrusionOk="0">
                    <a:moveTo>
                      <a:pt x="1" y="465"/>
                    </a:moveTo>
                    <a:cubicBezTo>
                      <a:pt x="1" y="179"/>
                      <a:pt x="120" y="24"/>
                      <a:pt x="334" y="24"/>
                    </a:cubicBezTo>
                    <a:cubicBezTo>
                      <a:pt x="596" y="1"/>
                      <a:pt x="810" y="203"/>
                      <a:pt x="799" y="465"/>
                    </a:cubicBezTo>
                    <a:cubicBezTo>
                      <a:pt x="799" y="667"/>
                      <a:pt x="584" y="798"/>
                      <a:pt x="275" y="798"/>
                    </a:cubicBezTo>
                    <a:cubicBezTo>
                      <a:pt x="108" y="786"/>
                      <a:pt x="1" y="667"/>
                      <a:pt x="1" y="46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5" name="Google Shape;6155;p48"/>
              <p:cNvSpPr/>
              <p:nvPr/>
            </p:nvSpPr>
            <p:spPr>
              <a:xfrm>
                <a:off x="3404275" y="3915200"/>
                <a:ext cx="77125" cy="61350"/>
              </a:xfrm>
              <a:custGeom>
                <a:avLst/>
                <a:gdLst/>
                <a:ahLst/>
                <a:cxnLst/>
                <a:rect l="l" t="t" r="r" b="b"/>
                <a:pathLst>
                  <a:path w="3085" h="2454" extrusionOk="0">
                    <a:moveTo>
                      <a:pt x="1644" y="1001"/>
                    </a:moveTo>
                    <a:cubicBezTo>
                      <a:pt x="1656" y="1108"/>
                      <a:pt x="1680" y="1227"/>
                      <a:pt x="1703" y="1334"/>
                    </a:cubicBezTo>
                    <a:cubicBezTo>
                      <a:pt x="1727" y="1572"/>
                      <a:pt x="1930" y="1739"/>
                      <a:pt x="2168" y="1727"/>
                    </a:cubicBezTo>
                    <a:cubicBezTo>
                      <a:pt x="2335" y="1727"/>
                      <a:pt x="2501" y="1703"/>
                      <a:pt x="2644" y="1703"/>
                    </a:cubicBezTo>
                    <a:cubicBezTo>
                      <a:pt x="2799" y="1513"/>
                      <a:pt x="2751" y="1310"/>
                      <a:pt x="2751" y="1120"/>
                    </a:cubicBezTo>
                    <a:cubicBezTo>
                      <a:pt x="2751" y="1060"/>
                      <a:pt x="2716" y="989"/>
                      <a:pt x="2716" y="929"/>
                    </a:cubicBezTo>
                    <a:cubicBezTo>
                      <a:pt x="2727" y="870"/>
                      <a:pt x="2775" y="798"/>
                      <a:pt x="2823" y="798"/>
                    </a:cubicBezTo>
                    <a:cubicBezTo>
                      <a:pt x="2882" y="798"/>
                      <a:pt x="2930" y="822"/>
                      <a:pt x="2966" y="882"/>
                    </a:cubicBezTo>
                    <a:cubicBezTo>
                      <a:pt x="3001" y="941"/>
                      <a:pt x="3025" y="1024"/>
                      <a:pt x="3037" y="1108"/>
                    </a:cubicBezTo>
                    <a:cubicBezTo>
                      <a:pt x="3049" y="1239"/>
                      <a:pt x="3049" y="1370"/>
                      <a:pt x="3049" y="1501"/>
                    </a:cubicBezTo>
                    <a:cubicBezTo>
                      <a:pt x="3049" y="1655"/>
                      <a:pt x="3085" y="1834"/>
                      <a:pt x="2906" y="1941"/>
                    </a:cubicBezTo>
                    <a:cubicBezTo>
                      <a:pt x="2716" y="2060"/>
                      <a:pt x="2513" y="2179"/>
                      <a:pt x="2263" y="2108"/>
                    </a:cubicBezTo>
                    <a:cubicBezTo>
                      <a:pt x="2096" y="2072"/>
                      <a:pt x="1930" y="2013"/>
                      <a:pt x="1763" y="1965"/>
                    </a:cubicBezTo>
                    <a:cubicBezTo>
                      <a:pt x="1727" y="1977"/>
                      <a:pt x="1703" y="1989"/>
                      <a:pt x="1668" y="2013"/>
                    </a:cubicBezTo>
                    <a:cubicBezTo>
                      <a:pt x="1549" y="2144"/>
                      <a:pt x="1489" y="2370"/>
                      <a:pt x="1251" y="2382"/>
                    </a:cubicBezTo>
                    <a:cubicBezTo>
                      <a:pt x="941" y="2382"/>
                      <a:pt x="632" y="2453"/>
                      <a:pt x="346" y="2275"/>
                    </a:cubicBezTo>
                    <a:cubicBezTo>
                      <a:pt x="60" y="2108"/>
                      <a:pt x="1" y="1834"/>
                      <a:pt x="203" y="1536"/>
                    </a:cubicBezTo>
                    <a:cubicBezTo>
                      <a:pt x="215" y="1513"/>
                      <a:pt x="263" y="1513"/>
                      <a:pt x="299" y="1501"/>
                    </a:cubicBezTo>
                    <a:cubicBezTo>
                      <a:pt x="322" y="1489"/>
                      <a:pt x="322" y="1524"/>
                      <a:pt x="322" y="1536"/>
                    </a:cubicBezTo>
                    <a:cubicBezTo>
                      <a:pt x="525" y="1953"/>
                      <a:pt x="572" y="1977"/>
                      <a:pt x="1025" y="1941"/>
                    </a:cubicBezTo>
                    <a:cubicBezTo>
                      <a:pt x="1227" y="1929"/>
                      <a:pt x="1322" y="1846"/>
                      <a:pt x="1322" y="1644"/>
                    </a:cubicBezTo>
                    <a:cubicBezTo>
                      <a:pt x="1322" y="1429"/>
                      <a:pt x="1299" y="1227"/>
                      <a:pt x="1287" y="1001"/>
                    </a:cubicBezTo>
                    <a:cubicBezTo>
                      <a:pt x="1061" y="941"/>
                      <a:pt x="858" y="810"/>
                      <a:pt x="703" y="643"/>
                    </a:cubicBezTo>
                    <a:cubicBezTo>
                      <a:pt x="572" y="489"/>
                      <a:pt x="596" y="346"/>
                      <a:pt x="787" y="262"/>
                    </a:cubicBezTo>
                    <a:cubicBezTo>
                      <a:pt x="1061" y="143"/>
                      <a:pt x="1322" y="0"/>
                      <a:pt x="1632" y="36"/>
                    </a:cubicBezTo>
                    <a:cubicBezTo>
                      <a:pt x="1739" y="48"/>
                      <a:pt x="1846" y="60"/>
                      <a:pt x="1965" y="96"/>
                    </a:cubicBezTo>
                    <a:cubicBezTo>
                      <a:pt x="2227" y="167"/>
                      <a:pt x="2311" y="501"/>
                      <a:pt x="2108" y="691"/>
                    </a:cubicBezTo>
                    <a:cubicBezTo>
                      <a:pt x="1965" y="810"/>
                      <a:pt x="1811" y="917"/>
                      <a:pt x="1644" y="100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156" name="Google Shape;6156;p48"/>
          <p:cNvGrpSpPr/>
          <p:nvPr/>
        </p:nvGrpSpPr>
        <p:grpSpPr>
          <a:xfrm>
            <a:off x="5643369" y="4232638"/>
            <a:ext cx="1242126" cy="1367658"/>
            <a:chOff x="2514800" y="3680650"/>
            <a:chExt cx="550100" cy="605775"/>
          </a:xfrm>
        </p:grpSpPr>
        <p:sp>
          <p:nvSpPr>
            <p:cNvPr id="6157" name="Google Shape;6157;p48"/>
            <p:cNvSpPr/>
            <p:nvPr/>
          </p:nvSpPr>
          <p:spPr>
            <a:xfrm>
              <a:off x="2514800" y="3680650"/>
              <a:ext cx="550100" cy="605775"/>
            </a:xfrm>
            <a:custGeom>
              <a:avLst/>
              <a:gdLst/>
              <a:ahLst/>
              <a:cxnLst/>
              <a:rect l="l" t="t" r="r" b="b"/>
              <a:pathLst>
                <a:path w="22004" h="24231" extrusionOk="0">
                  <a:moveTo>
                    <a:pt x="21754" y="18467"/>
                  </a:moveTo>
                  <a:cubicBezTo>
                    <a:pt x="21658" y="18456"/>
                    <a:pt x="21563" y="18444"/>
                    <a:pt x="21468" y="18444"/>
                  </a:cubicBezTo>
                  <a:lnTo>
                    <a:pt x="20813" y="18444"/>
                  </a:lnTo>
                  <a:cubicBezTo>
                    <a:pt x="20623" y="18444"/>
                    <a:pt x="20444" y="18420"/>
                    <a:pt x="20265" y="18360"/>
                  </a:cubicBezTo>
                  <a:cubicBezTo>
                    <a:pt x="20313" y="18253"/>
                    <a:pt x="20337" y="18182"/>
                    <a:pt x="20373" y="18110"/>
                  </a:cubicBezTo>
                  <a:cubicBezTo>
                    <a:pt x="20515" y="17836"/>
                    <a:pt x="20551" y="17503"/>
                    <a:pt x="20468" y="17205"/>
                  </a:cubicBezTo>
                  <a:cubicBezTo>
                    <a:pt x="20444" y="17051"/>
                    <a:pt x="20384" y="16920"/>
                    <a:pt x="20301" y="16789"/>
                  </a:cubicBezTo>
                  <a:cubicBezTo>
                    <a:pt x="20253" y="16729"/>
                    <a:pt x="20218" y="16658"/>
                    <a:pt x="20194" y="16574"/>
                  </a:cubicBezTo>
                  <a:cubicBezTo>
                    <a:pt x="20158" y="16491"/>
                    <a:pt x="20027" y="16467"/>
                    <a:pt x="20051" y="16360"/>
                  </a:cubicBezTo>
                  <a:cubicBezTo>
                    <a:pt x="20230" y="16241"/>
                    <a:pt x="20384" y="16110"/>
                    <a:pt x="20539" y="15967"/>
                  </a:cubicBezTo>
                  <a:cubicBezTo>
                    <a:pt x="20730" y="15741"/>
                    <a:pt x="20873" y="15467"/>
                    <a:pt x="20777" y="15169"/>
                  </a:cubicBezTo>
                  <a:cubicBezTo>
                    <a:pt x="20706" y="14919"/>
                    <a:pt x="20634" y="14646"/>
                    <a:pt x="20444" y="14431"/>
                  </a:cubicBezTo>
                  <a:cubicBezTo>
                    <a:pt x="20384" y="14360"/>
                    <a:pt x="20349" y="14265"/>
                    <a:pt x="20361" y="14169"/>
                  </a:cubicBezTo>
                  <a:cubicBezTo>
                    <a:pt x="20373" y="14014"/>
                    <a:pt x="20373" y="13872"/>
                    <a:pt x="20373" y="13717"/>
                  </a:cubicBezTo>
                  <a:cubicBezTo>
                    <a:pt x="20361" y="13503"/>
                    <a:pt x="20337" y="13288"/>
                    <a:pt x="20325" y="13074"/>
                  </a:cubicBezTo>
                  <a:cubicBezTo>
                    <a:pt x="20313" y="12979"/>
                    <a:pt x="20301" y="12883"/>
                    <a:pt x="20289" y="12788"/>
                  </a:cubicBezTo>
                  <a:cubicBezTo>
                    <a:pt x="20265" y="12621"/>
                    <a:pt x="20242" y="12467"/>
                    <a:pt x="20194" y="12312"/>
                  </a:cubicBezTo>
                  <a:cubicBezTo>
                    <a:pt x="20099" y="12002"/>
                    <a:pt x="20075" y="11681"/>
                    <a:pt x="20134" y="11371"/>
                  </a:cubicBezTo>
                  <a:cubicBezTo>
                    <a:pt x="20361" y="11217"/>
                    <a:pt x="20492" y="10966"/>
                    <a:pt x="20634" y="10740"/>
                  </a:cubicBezTo>
                  <a:cubicBezTo>
                    <a:pt x="20682" y="10669"/>
                    <a:pt x="20706" y="10585"/>
                    <a:pt x="20718" y="10514"/>
                  </a:cubicBezTo>
                  <a:cubicBezTo>
                    <a:pt x="20777" y="10193"/>
                    <a:pt x="20718" y="9871"/>
                    <a:pt x="20575" y="9597"/>
                  </a:cubicBezTo>
                  <a:cubicBezTo>
                    <a:pt x="20456" y="9407"/>
                    <a:pt x="20349" y="9216"/>
                    <a:pt x="20230" y="9038"/>
                  </a:cubicBezTo>
                  <a:cubicBezTo>
                    <a:pt x="20146" y="8895"/>
                    <a:pt x="20051" y="8764"/>
                    <a:pt x="19968" y="8645"/>
                  </a:cubicBezTo>
                  <a:cubicBezTo>
                    <a:pt x="19980" y="8621"/>
                    <a:pt x="19992" y="8597"/>
                    <a:pt x="20003" y="8585"/>
                  </a:cubicBezTo>
                  <a:cubicBezTo>
                    <a:pt x="20027" y="8561"/>
                    <a:pt x="20051" y="8550"/>
                    <a:pt x="20075" y="8538"/>
                  </a:cubicBezTo>
                  <a:cubicBezTo>
                    <a:pt x="20575" y="8288"/>
                    <a:pt x="20765" y="7859"/>
                    <a:pt x="20777" y="7335"/>
                  </a:cubicBezTo>
                  <a:lnTo>
                    <a:pt x="20777" y="6680"/>
                  </a:lnTo>
                  <a:cubicBezTo>
                    <a:pt x="20765" y="6323"/>
                    <a:pt x="20563" y="6121"/>
                    <a:pt x="20206" y="6133"/>
                  </a:cubicBezTo>
                  <a:cubicBezTo>
                    <a:pt x="19932" y="6133"/>
                    <a:pt x="19670" y="6168"/>
                    <a:pt x="19396" y="6192"/>
                  </a:cubicBezTo>
                  <a:cubicBezTo>
                    <a:pt x="19206" y="6204"/>
                    <a:pt x="19015" y="6252"/>
                    <a:pt x="18860" y="6156"/>
                  </a:cubicBezTo>
                  <a:cubicBezTo>
                    <a:pt x="18872" y="5752"/>
                    <a:pt x="18884" y="5371"/>
                    <a:pt x="18908" y="4990"/>
                  </a:cubicBezTo>
                  <a:cubicBezTo>
                    <a:pt x="18932" y="4620"/>
                    <a:pt x="18860" y="4251"/>
                    <a:pt x="18706" y="3918"/>
                  </a:cubicBezTo>
                  <a:cubicBezTo>
                    <a:pt x="18646" y="3751"/>
                    <a:pt x="18587" y="3585"/>
                    <a:pt x="18503" y="3418"/>
                  </a:cubicBezTo>
                  <a:cubicBezTo>
                    <a:pt x="18468" y="3323"/>
                    <a:pt x="18408" y="3227"/>
                    <a:pt x="18325" y="3156"/>
                  </a:cubicBezTo>
                  <a:cubicBezTo>
                    <a:pt x="17920" y="2811"/>
                    <a:pt x="17539" y="2430"/>
                    <a:pt x="17074" y="2168"/>
                  </a:cubicBezTo>
                  <a:cubicBezTo>
                    <a:pt x="16967" y="2108"/>
                    <a:pt x="16848" y="2061"/>
                    <a:pt x="16729" y="2025"/>
                  </a:cubicBezTo>
                  <a:cubicBezTo>
                    <a:pt x="16289" y="1894"/>
                    <a:pt x="15824" y="1823"/>
                    <a:pt x="15360" y="1811"/>
                  </a:cubicBezTo>
                  <a:cubicBezTo>
                    <a:pt x="15193" y="1799"/>
                    <a:pt x="15074" y="1763"/>
                    <a:pt x="15027" y="1584"/>
                  </a:cubicBezTo>
                  <a:cubicBezTo>
                    <a:pt x="14955" y="1299"/>
                    <a:pt x="14729" y="1096"/>
                    <a:pt x="14455" y="1072"/>
                  </a:cubicBezTo>
                  <a:cubicBezTo>
                    <a:pt x="13896" y="965"/>
                    <a:pt x="13336" y="1013"/>
                    <a:pt x="12776" y="1037"/>
                  </a:cubicBezTo>
                  <a:cubicBezTo>
                    <a:pt x="12705" y="1037"/>
                    <a:pt x="12633" y="1061"/>
                    <a:pt x="12574" y="1096"/>
                  </a:cubicBezTo>
                  <a:cubicBezTo>
                    <a:pt x="12217" y="1263"/>
                    <a:pt x="12145" y="1132"/>
                    <a:pt x="11979" y="894"/>
                  </a:cubicBezTo>
                  <a:cubicBezTo>
                    <a:pt x="11931" y="834"/>
                    <a:pt x="11895" y="775"/>
                    <a:pt x="11871" y="715"/>
                  </a:cubicBezTo>
                  <a:cubicBezTo>
                    <a:pt x="11776" y="549"/>
                    <a:pt x="11645" y="394"/>
                    <a:pt x="11490" y="287"/>
                  </a:cubicBezTo>
                  <a:cubicBezTo>
                    <a:pt x="11419" y="239"/>
                    <a:pt x="11348" y="203"/>
                    <a:pt x="11264" y="203"/>
                  </a:cubicBezTo>
                  <a:lnTo>
                    <a:pt x="10967" y="203"/>
                  </a:lnTo>
                  <a:cubicBezTo>
                    <a:pt x="10562" y="1"/>
                    <a:pt x="10097" y="179"/>
                    <a:pt x="9705" y="382"/>
                  </a:cubicBezTo>
                  <a:cubicBezTo>
                    <a:pt x="9324" y="572"/>
                    <a:pt x="8728" y="763"/>
                    <a:pt x="8502" y="1180"/>
                  </a:cubicBezTo>
                  <a:cubicBezTo>
                    <a:pt x="8454" y="1215"/>
                    <a:pt x="8407" y="1227"/>
                    <a:pt x="8347" y="1227"/>
                  </a:cubicBezTo>
                  <a:cubicBezTo>
                    <a:pt x="8311" y="1203"/>
                    <a:pt x="8288" y="1180"/>
                    <a:pt x="8252" y="1156"/>
                  </a:cubicBezTo>
                  <a:cubicBezTo>
                    <a:pt x="8097" y="965"/>
                    <a:pt x="7930" y="787"/>
                    <a:pt x="7740" y="632"/>
                  </a:cubicBezTo>
                  <a:cubicBezTo>
                    <a:pt x="7466" y="358"/>
                    <a:pt x="7145" y="382"/>
                    <a:pt x="6823" y="429"/>
                  </a:cubicBezTo>
                  <a:cubicBezTo>
                    <a:pt x="6728" y="441"/>
                    <a:pt x="6633" y="477"/>
                    <a:pt x="6549" y="513"/>
                  </a:cubicBezTo>
                  <a:cubicBezTo>
                    <a:pt x="6061" y="691"/>
                    <a:pt x="5740" y="1156"/>
                    <a:pt x="5740" y="1680"/>
                  </a:cubicBezTo>
                  <a:lnTo>
                    <a:pt x="5740" y="2108"/>
                  </a:lnTo>
                  <a:cubicBezTo>
                    <a:pt x="5597" y="2096"/>
                    <a:pt x="5478" y="2084"/>
                    <a:pt x="5359" y="2084"/>
                  </a:cubicBezTo>
                  <a:cubicBezTo>
                    <a:pt x="5049" y="2073"/>
                    <a:pt x="4763" y="2239"/>
                    <a:pt x="4621" y="2525"/>
                  </a:cubicBezTo>
                  <a:cubicBezTo>
                    <a:pt x="4478" y="2799"/>
                    <a:pt x="4382" y="3108"/>
                    <a:pt x="4347" y="3418"/>
                  </a:cubicBezTo>
                  <a:cubicBezTo>
                    <a:pt x="4061" y="3537"/>
                    <a:pt x="3787" y="3668"/>
                    <a:pt x="3501" y="3763"/>
                  </a:cubicBezTo>
                  <a:cubicBezTo>
                    <a:pt x="3299" y="3835"/>
                    <a:pt x="3108" y="3954"/>
                    <a:pt x="2942" y="4109"/>
                  </a:cubicBezTo>
                  <a:cubicBezTo>
                    <a:pt x="2799" y="4228"/>
                    <a:pt x="2668" y="4370"/>
                    <a:pt x="2537" y="4513"/>
                  </a:cubicBezTo>
                  <a:cubicBezTo>
                    <a:pt x="2382" y="4716"/>
                    <a:pt x="2251" y="4942"/>
                    <a:pt x="2120" y="5168"/>
                  </a:cubicBezTo>
                  <a:cubicBezTo>
                    <a:pt x="2037" y="5347"/>
                    <a:pt x="2049" y="5549"/>
                    <a:pt x="2168" y="5716"/>
                  </a:cubicBezTo>
                  <a:cubicBezTo>
                    <a:pt x="2204" y="5775"/>
                    <a:pt x="2239" y="5823"/>
                    <a:pt x="2287" y="5883"/>
                  </a:cubicBezTo>
                  <a:cubicBezTo>
                    <a:pt x="2215" y="6192"/>
                    <a:pt x="2085" y="6490"/>
                    <a:pt x="1894" y="6752"/>
                  </a:cubicBezTo>
                  <a:cubicBezTo>
                    <a:pt x="1453" y="6728"/>
                    <a:pt x="1037" y="6692"/>
                    <a:pt x="608" y="6668"/>
                  </a:cubicBezTo>
                  <a:cubicBezTo>
                    <a:pt x="334" y="6656"/>
                    <a:pt x="263" y="6716"/>
                    <a:pt x="144" y="6966"/>
                  </a:cubicBezTo>
                  <a:cubicBezTo>
                    <a:pt x="1" y="7287"/>
                    <a:pt x="37" y="7633"/>
                    <a:pt x="49" y="7978"/>
                  </a:cubicBezTo>
                  <a:cubicBezTo>
                    <a:pt x="72" y="8323"/>
                    <a:pt x="275" y="8633"/>
                    <a:pt x="596" y="8776"/>
                  </a:cubicBezTo>
                  <a:cubicBezTo>
                    <a:pt x="727" y="8847"/>
                    <a:pt x="870" y="8907"/>
                    <a:pt x="1013" y="8954"/>
                  </a:cubicBezTo>
                  <a:cubicBezTo>
                    <a:pt x="1108" y="8990"/>
                    <a:pt x="1192" y="9038"/>
                    <a:pt x="1203" y="9145"/>
                  </a:cubicBezTo>
                  <a:cubicBezTo>
                    <a:pt x="1263" y="9407"/>
                    <a:pt x="1430" y="9645"/>
                    <a:pt x="1656" y="9788"/>
                  </a:cubicBezTo>
                  <a:cubicBezTo>
                    <a:pt x="1668" y="10097"/>
                    <a:pt x="1644" y="10407"/>
                    <a:pt x="1573" y="10705"/>
                  </a:cubicBezTo>
                  <a:cubicBezTo>
                    <a:pt x="1501" y="11074"/>
                    <a:pt x="1442" y="11455"/>
                    <a:pt x="1394" y="11836"/>
                  </a:cubicBezTo>
                  <a:cubicBezTo>
                    <a:pt x="1334" y="12479"/>
                    <a:pt x="1287" y="13122"/>
                    <a:pt x="1584" y="13741"/>
                  </a:cubicBezTo>
                  <a:cubicBezTo>
                    <a:pt x="1525" y="13776"/>
                    <a:pt x="1477" y="13800"/>
                    <a:pt x="1442" y="13836"/>
                  </a:cubicBezTo>
                  <a:cubicBezTo>
                    <a:pt x="1120" y="14038"/>
                    <a:pt x="894" y="14336"/>
                    <a:pt x="787" y="14693"/>
                  </a:cubicBezTo>
                  <a:cubicBezTo>
                    <a:pt x="632" y="15205"/>
                    <a:pt x="572" y="15741"/>
                    <a:pt x="608" y="16277"/>
                  </a:cubicBezTo>
                  <a:cubicBezTo>
                    <a:pt x="608" y="16551"/>
                    <a:pt x="763" y="16789"/>
                    <a:pt x="1013" y="16896"/>
                  </a:cubicBezTo>
                  <a:cubicBezTo>
                    <a:pt x="1049" y="16920"/>
                    <a:pt x="1096" y="16943"/>
                    <a:pt x="1132" y="16967"/>
                  </a:cubicBezTo>
                  <a:cubicBezTo>
                    <a:pt x="1132" y="17003"/>
                    <a:pt x="1144" y="17027"/>
                    <a:pt x="1132" y="17039"/>
                  </a:cubicBezTo>
                  <a:cubicBezTo>
                    <a:pt x="1120" y="17086"/>
                    <a:pt x="1096" y="17134"/>
                    <a:pt x="1072" y="17182"/>
                  </a:cubicBezTo>
                  <a:cubicBezTo>
                    <a:pt x="834" y="17753"/>
                    <a:pt x="775" y="18384"/>
                    <a:pt x="930" y="18991"/>
                  </a:cubicBezTo>
                  <a:cubicBezTo>
                    <a:pt x="1096" y="19682"/>
                    <a:pt x="1525" y="20182"/>
                    <a:pt x="2096" y="20563"/>
                  </a:cubicBezTo>
                  <a:cubicBezTo>
                    <a:pt x="2418" y="20789"/>
                    <a:pt x="2787" y="20956"/>
                    <a:pt x="3168" y="21051"/>
                  </a:cubicBezTo>
                  <a:cubicBezTo>
                    <a:pt x="3216" y="21611"/>
                    <a:pt x="3561" y="21956"/>
                    <a:pt x="3942" y="22277"/>
                  </a:cubicBezTo>
                  <a:cubicBezTo>
                    <a:pt x="4311" y="22635"/>
                    <a:pt x="4799" y="22837"/>
                    <a:pt x="5311" y="22837"/>
                  </a:cubicBezTo>
                  <a:cubicBezTo>
                    <a:pt x="5335" y="22908"/>
                    <a:pt x="5359" y="22980"/>
                    <a:pt x="5394" y="23039"/>
                  </a:cubicBezTo>
                  <a:cubicBezTo>
                    <a:pt x="5418" y="23087"/>
                    <a:pt x="5466" y="23123"/>
                    <a:pt x="5525" y="23135"/>
                  </a:cubicBezTo>
                  <a:cubicBezTo>
                    <a:pt x="5692" y="23194"/>
                    <a:pt x="5883" y="23158"/>
                    <a:pt x="6014" y="23028"/>
                  </a:cubicBezTo>
                  <a:cubicBezTo>
                    <a:pt x="6097" y="22956"/>
                    <a:pt x="6180" y="22897"/>
                    <a:pt x="6276" y="22825"/>
                  </a:cubicBezTo>
                  <a:cubicBezTo>
                    <a:pt x="6371" y="22754"/>
                    <a:pt x="6466" y="22682"/>
                    <a:pt x="6561" y="22623"/>
                  </a:cubicBezTo>
                  <a:cubicBezTo>
                    <a:pt x="6704" y="22754"/>
                    <a:pt x="6835" y="22873"/>
                    <a:pt x="6978" y="22980"/>
                  </a:cubicBezTo>
                  <a:cubicBezTo>
                    <a:pt x="7085" y="23063"/>
                    <a:pt x="7192" y="23135"/>
                    <a:pt x="7311" y="23206"/>
                  </a:cubicBezTo>
                  <a:cubicBezTo>
                    <a:pt x="7549" y="23373"/>
                    <a:pt x="7800" y="23516"/>
                    <a:pt x="8050" y="23647"/>
                  </a:cubicBezTo>
                  <a:cubicBezTo>
                    <a:pt x="8478" y="23825"/>
                    <a:pt x="8931" y="23849"/>
                    <a:pt x="9371" y="23897"/>
                  </a:cubicBezTo>
                  <a:cubicBezTo>
                    <a:pt x="9764" y="23944"/>
                    <a:pt x="10133" y="23825"/>
                    <a:pt x="10514" y="23754"/>
                  </a:cubicBezTo>
                  <a:cubicBezTo>
                    <a:pt x="10990" y="23670"/>
                    <a:pt x="11324" y="23337"/>
                    <a:pt x="11740" y="23123"/>
                  </a:cubicBezTo>
                  <a:cubicBezTo>
                    <a:pt x="11788" y="23087"/>
                    <a:pt x="11824" y="23016"/>
                    <a:pt x="11860" y="22956"/>
                  </a:cubicBezTo>
                  <a:lnTo>
                    <a:pt x="11979" y="22789"/>
                  </a:lnTo>
                  <a:lnTo>
                    <a:pt x="12086" y="22873"/>
                  </a:lnTo>
                  <a:cubicBezTo>
                    <a:pt x="12336" y="23087"/>
                    <a:pt x="12586" y="23301"/>
                    <a:pt x="12919" y="23349"/>
                  </a:cubicBezTo>
                  <a:cubicBezTo>
                    <a:pt x="13062" y="23373"/>
                    <a:pt x="13193" y="23385"/>
                    <a:pt x="13336" y="23373"/>
                  </a:cubicBezTo>
                  <a:cubicBezTo>
                    <a:pt x="13538" y="23349"/>
                    <a:pt x="13741" y="23480"/>
                    <a:pt x="13812" y="23670"/>
                  </a:cubicBezTo>
                  <a:cubicBezTo>
                    <a:pt x="13860" y="23778"/>
                    <a:pt x="13919" y="23861"/>
                    <a:pt x="13967" y="23968"/>
                  </a:cubicBezTo>
                  <a:cubicBezTo>
                    <a:pt x="14050" y="24147"/>
                    <a:pt x="14241" y="24230"/>
                    <a:pt x="14407" y="24004"/>
                  </a:cubicBezTo>
                  <a:cubicBezTo>
                    <a:pt x="14467" y="23944"/>
                    <a:pt x="14503" y="23873"/>
                    <a:pt x="14527" y="23790"/>
                  </a:cubicBezTo>
                  <a:cubicBezTo>
                    <a:pt x="14574" y="23647"/>
                    <a:pt x="14610" y="23480"/>
                    <a:pt x="14646" y="23325"/>
                  </a:cubicBezTo>
                  <a:cubicBezTo>
                    <a:pt x="14669" y="23313"/>
                    <a:pt x="14693" y="23301"/>
                    <a:pt x="14717" y="23301"/>
                  </a:cubicBezTo>
                  <a:cubicBezTo>
                    <a:pt x="15062" y="23337"/>
                    <a:pt x="15408" y="23194"/>
                    <a:pt x="15610" y="22920"/>
                  </a:cubicBezTo>
                  <a:cubicBezTo>
                    <a:pt x="15741" y="22766"/>
                    <a:pt x="15896" y="22623"/>
                    <a:pt x="16051" y="22492"/>
                  </a:cubicBezTo>
                  <a:cubicBezTo>
                    <a:pt x="16110" y="22444"/>
                    <a:pt x="16182" y="22396"/>
                    <a:pt x="16241" y="22361"/>
                  </a:cubicBezTo>
                  <a:cubicBezTo>
                    <a:pt x="16336" y="22396"/>
                    <a:pt x="16408" y="22432"/>
                    <a:pt x="16479" y="22468"/>
                  </a:cubicBezTo>
                  <a:cubicBezTo>
                    <a:pt x="16896" y="22694"/>
                    <a:pt x="17360" y="22789"/>
                    <a:pt x="17825" y="22754"/>
                  </a:cubicBezTo>
                  <a:cubicBezTo>
                    <a:pt x="17956" y="22754"/>
                    <a:pt x="18098" y="22718"/>
                    <a:pt x="18217" y="22658"/>
                  </a:cubicBezTo>
                  <a:cubicBezTo>
                    <a:pt x="18479" y="22539"/>
                    <a:pt x="18741" y="22432"/>
                    <a:pt x="19003" y="22313"/>
                  </a:cubicBezTo>
                  <a:cubicBezTo>
                    <a:pt x="19230" y="22218"/>
                    <a:pt x="19420" y="22051"/>
                    <a:pt x="19551" y="21837"/>
                  </a:cubicBezTo>
                  <a:cubicBezTo>
                    <a:pt x="19694" y="21575"/>
                    <a:pt x="19813" y="21301"/>
                    <a:pt x="19896" y="21015"/>
                  </a:cubicBezTo>
                  <a:cubicBezTo>
                    <a:pt x="20015" y="20742"/>
                    <a:pt x="20063" y="20432"/>
                    <a:pt x="20039" y="20134"/>
                  </a:cubicBezTo>
                  <a:cubicBezTo>
                    <a:pt x="20039" y="20063"/>
                    <a:pt x="20051" y="19980"/>
                    <a:pt x="20075" y="19908"/>
                  </a:cubicBezTo>
                  <a:cubicBezTo>
                    <a:pt x="20087" y="19908"/>
                    <a:pt x="20111" y="19896"/>
                    <a:pt x="20134" y="19896"/>
                  </a:cubicBezTo>
                  <a:cubicBezTo>
                    <a:pt x="20218" y="19896"/>
                    <a:pt x="20301" y="19884"/>
                    <a:pt x="20384" y="19896"/>
                  </a:cubicBezTo>
                  <a:cubicBezTo>
                    <a:pt x="21027" y="19908"/>
                    <a:pt x="21492" y="19563"/>
                    <a:pt x="21861" y="19075"/>
                  </a:cubicBezTo>
                  <a:cubicBezTo>
                    <a:pt x="21908" y="18991"/>
                    <a:pt x="21944" y="18896"/>
                    <a:pt x="21956" y="18801"/>
                  </a:cubicBezTo>
                  <a:cubicBezTo>
                    <a:pt x="22004" y="18658"/>
                    <a:pt x="21908" y="18503"/>
                    <a:pt x="21754" y="18467"/>
                  </a:cubicBezTo>
                  <a:close/>
                  <a:moveTo>
                    <a:pt x="19087" y="6430"/>
                  </a:moveTo>
                  <a:cubicBezTo>
                    <a:pt x="19253" y="6478"/>
                    <a:pt x="19432" y="6478"/>
                    <a:pt x="19611" y="6430"/>
                  </a:cubicBezTo>
                  <a:cubicBezTo>
                    <a:pt x="19813" y="6406"/>
                    <a:pt x="20015" y="6406"/>
                    <a:pt x="20230" y="6406"/>
                  </a:cubicBezTo>
                  <a:cubicBezTo>
                    <a:pt x="20361" y="6395"/>
                    <a:pt x="20468" y="6502"/>
                    <a:pt x="20468" y="6633"/>
                  </a:cubicBezTo>
                  <a:cubicBezTo>
                    <a:pt x="20468" y="6990"/>
                    <a:pt x="20527" y="7335"/>
                    <a:pt x="20384" y="7692"/>
                  </a:cubicBezTo>
                  <a:cubicBezTo>
                    <a:pt x="20289" y="7990"/>
                    <a:pt x="20015" y="8216"/>
                    <a:pt x="19694" y="8252"/>
                  </a:cubicBezTo>
                  <a:cubicBezTo>
                    <a:pt x="19015" y="8383"/>
                    <a:pt x="18313" y="8216"/>
                    <a:pt x="17765" y="7776"/>
                  </a:cubicBezTo>
                  <a:cubicBezTo>
                    <a:pt x="17491" y="7526"/>
                    <a:pt x="17277" y="7228"/>
                    <a:pt x="17098" y="6906"/>
                  </a:cubicBezTo>
                  <a:cubicBezTo>
                    <a:pt x="17063" y="6787"/>
                    <a:pt x="17015" y="6680"/>
                    <a:pt x="16955" y="6561"/>
                  </a:cubicBezTo>
                  <a:cubicBezTo>
                    <a:pt x="16824" y="6323"/>
                    <a:pt x="16884" y="6156"/>
                    <a:pt x="17122" y="5990"/>
                  </a:cubicBezTo>
                  <a:cubicBezTo>
                    <a:pt x="17527" y="6216"/>
                    <a:pt x="17979" y="6335"/>
                    <a:pt x="18444" y="6335"/>
                  </a:cubicBezTo>
                  <a:cubicBezTo>
                    <a:pt x="18658" y="6335"/>
                    <a:pt x="18872" y="6371"/>
                    <a:pt x="19087" y="6430"/>
                  </a:cubicBezTo>
                  <a:close/>
                  <a:moveTo>
                    <a:pt x="549" y="8335"/>
                  </a:moveTo>
                  <a:cubicBezTo>
                    <a:pt x="453" y="8240"/>
                    <a:pt x="406" y="8109"/>
                    <a:pt x="394" y="7966"/>
                  </a:cubicBezTo>
                  <a:cubicBezTo>
                    <a:pt x="370" y="7728"/>
                    <a:pt x="370" y="7478"/>
                    <a:pt x="382" y="7228"/>
                  </a:cubicBezTo>
                  <a:cubicBezTo>
                    <a:pt x="394" y="7026"/>
                    <a:pt x="489" y="6966"/>
                    <a:pt x="691" y="6930"/>
                  </a:cubicBezTo>
                  <a:cubicBezTo>
                    <a:pt x="1001" y="6895"/>
                    <a:pt x="1323" y="6918"/>
                    <a:pt x="1632" y="6990"/>
                  </a:cubicBezTo>
                  <a:cubicBezTo>
                    <a:pt x="1846" y="7026"/>
                    <a:pt x="2061" y="7049"/>
                    <a:pt x="2275" y="7049"/>
                  </a:cubicBezTo>
                  <a:cubicBezTo>
                    <a:pt x="2668" y="7049"/>
                    <a:pt x="3073" y="7014"/>
                    <a:pt x="3478" y="7097"/>
                  </a:cubicBezTo>
                  <a:cubicBezTo>
                    <a:pt x="3573" y="7264"/>
                    <a:pt x="3573" y="7478"/>
                    <a:pt x="3454" y="7633"/>
                  </a:cubicBezTo>
                  <a:cubicBezTo>
                    <a:pt x="3228" y="8014"/>
                    <a:pt x="2918" y="8359"/>
                    <a:pt x="2561" y="8633"/>
                  </a:cubicBezTo>
                  <a:cubicBezTo>
                    <a:pt x="2346" y="8788"/>
                    <a:pt x="2096" y="8871"/>
                    <a:pt x="1834" y="8859"/>
                  </a:cubicBezTo>
                  <a:cubicBezTo>
                    <a:pt x="1346" y="8883"/>
                    <a:pt x="882" y="8692"/>
                    <a:pt x="549" y="8335"/>
                  </a:cubicBezTo>
                  <a:close/>
                  <a:moveTo>
                    <a:pt x="5752" y="22825"/>
                  </a:moveTo>
                  <a:cubicBezTo>
                    <a:pt x="5740" y="22825"/>
                    <a:pt x="5728" y="22825"/>
                    <a:pt x="5692" y="22813"/>
                  </a:cubicBezTo>
                  <a:cubicBezTo>
                    <a:pt x="5680" y="22754"/>
                    <a:pt x="5680" y="22694"/>
                    <a:pt x="5680" y="22635"/>
                  </a:cubicBezTo>
                  <a:cubicBezTo>
                    <a:pt x="5704" y="22277"/>
                    <a:pt x="5728" y="21920"/>
                    <a:pt x="5764" y="21575"/>
                  </a:cubicBezTo>
                  <a:cubicBezTo>
                    <a:pt x="5775" y="21432"/>
                    <a:pt x="5811" y="21277"/>
                    <a:pt x="5871" y="21146"/>
                  </a:cubicBezTo>
                  <a:cubicBezTo>
                    <a:pt x="5942" y="20956"/>
                    <a:pt x="6145" y="20849"/>
                    <a:pt x="6347" y="20896"/>
                  </a:cubicBezTo>
                  <a:cubicBezTo>
                    <a:pt x="6418" y="21087"/>
                    <a:pt x="6537" y="21253"/>
                    <a:pt x="6692" y="21384"/>
                  </a:cubicBezTo>
                  <a:cubicBezTo>
                    <a:pt x="6752" y="21456"/>
                    <a:pt x="6776" y="21563"/>
                    <a:pt x="6740" y="21646"/>
                  </a:cubicBezTo>
                  <a:cubicBezTo>
                    <a:pt x="6585" y="22158"/>
                    <a:pt x="6228" y="22587"/>
                    <a:pt x="5752" y="22825"/>
                  </a:cubicBezTo>
                  <a:close/>
                  <a:moveTo>
                    <a:pt x="14384" y="23075"/>
                  </a:moveTo>
                  <a:cubicBezTo>
                    <a:pt x="14384" y="23301"/>
                    <a:pt x="14312" y="23516"/>
                    <a:pt x="14181" y="23706"/>
                  </a:cubicBezTo>
                  <a:lnTo>
                    <a:pt x="13288" y="22230"/>
                  </a:lnTo>
                  <a:cubicBezTo>
                    <a:pt x="13348" y="22027"/>
                    <a:pt x="13467" y="21861"/>
                    <a:pt x="13634" y="21742"/>
                  </a:cubicBezTo>
                  <a:cubicBezTo>
                    <a:pt x="13693" y="21754"/>
                    <a:pt x="13753" y="21777"/>
                    <a:pt x="13812" y="21813"/>
                  </a:cubicBezTo>
                  <a:cubicBezTo>
                    <a:pt x="13943" y="21956"/>
                    <a:pt x="14157" y="22004"/>
                    <a:pt x="14336" y="21920"/>
                  </a:cubicBezTo>
                  <a:cubicBezTo>
                    <a:pt x="14479" y="22313"/>
                    <a:pt x="14360" y="22694"/>
                    <a:pt x="14384" y="23075"/>
                  </a:cubicBezTo>
                  <a:close/>
                  <a:moveTo>
                    <a:pt x="19706" y="20372"/>
                  </a:moveTo>
                  <a:cubicBezTo>
                    <a:pt x="19670" y="20682"/>
                    <a:pt x="19599" y="20992"/>
                    <a:pt x="19491" y="21289"/>
                  </a:cubicBezTo>
                  <a:cubicBezTo>
                    <a:pt x="19337" y="21849"/>
                    <a:pt x="18860" y="22277"/>
                    <a:pt x="18277" y="22361"/>
                  </a:cubicBezTo>
                  <a:cubicBezTo>
                    <a:pt x="17682" y="22468"/>
                    <a:pt x="17110" y="22480"/>
                    <a:pt x="16551" y="22254"/>
                  </a:cubicBezTo>
                  <a:cubicBezTo>
                    <a:pt x="16360" y="22158"/>
                    <a:pt x="16134" y="22170"/>
                    <a:pt x="15967" y="22277"/>
                  </a:cubicBezTo>
                  <a:cubicBezTo>
                    <a:pt x="15812" y="22373"/>
                    <a:pt x="15670" y="22456"/>
                    <a:pt x="15515" y="22563"/>
                  </a:cubicBezTo>
                  <a:cubicBezTo>
                    <a:pt x="15372" y="22658"/>
                    <a:pt x="15217" y="22766"/>
                    <a:pt x="15074" y="22861"/>
                  </a:cubicBezTo>
                  <a:cubicBezTo>
                    <a:pt x="14967" y="22908"/>
                    <a:pt x="14860" y="22956"/>
                    <a:pt x="14741" y="22992"/>
                  </a:cubicBezTo>
                  <a:cubicBezTo>
                    <a:pt x="14729" y="22897"/>
                    <a:pt x="14717" y="22837"/>
                    <a:pt x="14717" y="22766"/>
                  </a:cubicBezTo>
                  <a:cubicBezTo>
                    <a:pt x="14693" y="22527"/>
                    <a:pt x="14681" y="22277"/>
                    <a:pt x="14681" y="22027"/>
                  </a:cubicBezTo>
                  <a:cubicBezTo>
                    <a:pt x="14669" y="21932"/>
                    <a:pt x="14681" y="21837"/>
                    <a:pt x="14729" y="21754"/>
                  </a:cubicBezTo>
                  <a:cubicBezTo>
                    <a:pt x="14872" y="21563"/>
                    <a:pt x="14812" y="21373"/>
                    <a:pt x="14800" y="21170"/>
                  </a:cubicBezTo>
                  <a:cubicBezTo>
                    <a:pt x="14693" y="21146"/>
                    <a:pt x="14669" y="21230"/>
                    <a:pt x="14646" y="21277"/>
                  </a:cubicBezTo>
                  <a:cubicBezTo>
                    <a:pt x="14622" y="21337"/>
                    <a:pt x="14610" y="21384"/>
                    <a:pt x="14586" y="21432"/>
                  </a:cubicBezTo>
                  <a:cubicBezTo>
                    <a:pt x="14443" y="21754"/>
                    <a:pt x="14324" y="21789"/>
                    <a:pt x="13979" y="21623"/>
                  </a:cubicBezTo>
                  <a:cubicBezTo>
                    <a:pt x="13931" y="21599"/>
                    <a:pt x="13884" y="21575"/>
                    <a:pt x="13836" y="21551"/>
                  </a:cubicBezTo>
                  <a:cubicBezTo>
                    <a:pt x="13693" y="21480"/>
                    <a:pt x="13526" y="21492"/>
                    <a:pt x="13419" y="21611"/>
                  </a:cubicBezTo>
                  <a:cubicBezTo>
                    <a:pt x="13324" y="21682"/>
                    <a:pt x="13229" y="21765"/>
                    <a:pt x="13122" y="21861"/>
                  </a:cubicBezTo>
                  <a:lnTo>
                    <a:pt x="12491" y="21646"/>
                  </a:lnTo>
                  <a:cubicBezTo>
                    <a:pt x="12419" y="21706"/>
                    <a:pt x="12479" y="21765"/>
                    <a:pt x="12491" y="21813"/>
                  </a:cubicBezTo>
                  <a:cubicBezTo>
                    <a:pt x="12610" y="22004"/>
                    <a:pt x="12812" y="22063"/>
                    <a:pt x="13003" y="22123"/>
                  </a:cubicBezTo>
                  <a:cubicBezTo>
                    <a:pt x="13062" y="22146"/>
                    <a:pt x="13122" y="22158"/>
                    <a:pt x="13169" y="22158"/>
                  </a:cubicBezTo>
                  <a:cubicBezTo>
                    <a:pt x="13241" y="22337"/>
                    <a:pt x="13288" y="22504"/>
                    <a:pt x="13360" y="22658"/>
                  </a:cubicBezTo>
                  <a:cubicBezTo>
                    <a:pt x="13431" y="22825"/>
                    <a:pt x="13538" y="22932"/>
                    <a:pt x="13538" y="23123"/>
                  </a:cubicBezTo>
                  <a:cubicBezTo>
                    <a:pt x="13181" y="23182"/>
                    <a:pt x="12824" y="23087"/>
                    <a:pt x="12538" y="22873"/>
                  </a:cubicBezTo>
                  <a:cubicBezTo>
                    <a:pt x="12383" y="22754"/>
                    <a:pt x="12241" y="22635"/>
                    <a:pt x="12086" y="22516"/>
                  </a:cubicBezTo>
                  <a:cubicBezTo>
                    <a:pt x="12038" y="22492"/>
                    <a:pt x="11979" y="22480"/>
                    <a:pt x="11919" y="22468"/>
                  </a:cubicBezTo>
                  <a:cubicBezTo>
                    <a:pt x="11907" y="22504"/>
                    <a:pt x="11883" y="22551"/>
                    <a:pt x="11848" y="22587"/>
                  </a:cubicBezTo>
                  <a:cubicBezTo>
                    <a:pt x="11717" y="22777"/>
                    <a:pt x="11526" y="22920"/>
                    <a:pt x="11312" y="23016"/>
                  </a:cubicBezTo>
                  <a:cubicBezTo>
                    <a:pt x="11276" y="23028"/>
                    <a:pt x="11240" y="23051"/>
                    <a:pt x="11205" y="23075"/>
                  </a:cubicBezTo>
                  <a:cubicBezTo>
                    <a:pt x="10883" y="23337"/>
                    <a:pt x="10490" y="23420"/>
                    <a:pt x="10109" y="23516"/>
                  </a:cubicBezTo>
                  <a:cubicBezTo>
                    <a:pt x="9776" y="23587"/>
                    <a:pt x="9431" y="23599"/>
                    <a:pt x="9097" y="23539"/>
                  </a:cubicBezTo>
                  <a:cubicBezTo>
                    <a:pt x="8919" y="23516"/>
                    <a:pt x="8740" y="23504"/>
                    <a:pt x="8562" y="23468"/>
                  </a:cubicBezTo>
                  <a:cubicBezTo>
                    <a:pt x="8181" y="23385"/>
                    <a:pt x="7811" y="23206"/>
                    <a:pt x="7502" y="22956"/>
                  </a:cubicBezTo>
                  <a:cubicBezTo>
                    <a:pt x="7407" y="22885"/>
                    <a:pt x="7299" y="22825"/>
                    <a:pt x="7204" y="22754"/>
                  </a:cubicBezTo>
                  <a:cubicBezTo>
                    <a:pt x="7145" y="22706"/>
                    <a:pt x="7061" y="22682"/>
                    <a:pt x="6990" y="22635"/>
                  </a:cubicBezTo>
                  <a:cubicBezTo>
                    <a:pt x="6907" y="22575"/>
                    <a:pt x="6823" y="22504"/>
                    <a:pt x="6740" y="22432"/>
                  </a:cubicBezTo>
                  <a:cubicBezTo>
                    <a:pt x="6823" y="22039"/>
                    <a:pt x="7097" y="21730"/>
                    <a:pt x="6990" y="21361"/>
                  </a:cubicBezTo>
                  <a:cubicBezTo>
                    <a:pt x="7097" y="21182"/>
                    <a:pt x="7347" y="21170"/>
                    <a:pt x="7371" y="20908"/>
                  </a:cubicBezTo>
                  <a:cubicBezTo>
                    <a:pt x="7240" y="20920"/>
                    <a:pt x="7109" y="20968"/>
                    <a:pt x="6978" y="21027"/>
                  </a:cubicBezTo>
                  <a:cubicBezTo>
                    <a:pt x="6859" y="21099"/>
                    <a:pt x="6704" y="21051"/>
                    <a:pt x="6621" y="20932"/>
                  </a:cubicBezTo>
                  <a:cubicBezTo>
                    <a:pt x="6573" y="20837"/>
                    <a:pt x="6490" y="20765"/>
                    <a:pt x="6395" y="20718"/>
                  </a:cubicBezTo>
                  <a:cubicBezTo>
                    <a:pt x="6252" y="20670"/>
                    <a:pt x="6097" y="20682"/>
                    <a:pt x="5954" y="20753"/>
                  </a:cubicBezTo>
                  <a:cubicBezTo>
                    <a:pt x="5799" y="20849"/>
                    <a:pt x="5597" y="20861"/>
                    <a:pt x="5418" y="20801"/>
                  </a:cubicBezTo>
                  <a:lnTo>
                    <a:pt x="5287" y="20372"/>
                  </a:lnTo>
                  <a:cubicBezTo>
                    <a:pt x="5192" y="20515"/>
                    <a:pt x="5156" y="20694"/>
                    <a:pt x="5204" y="20861"/>
                  </a:cubicBezTo>
                  <a:cubicBezTo>
                    <a:pt x="5216" y="20956"/>
                    <a:pt x="5287" y="21039"/>
                    <a:pt x="5394" y="21063"/>
                  </a:cubicBezTo>
                  <a:cubicBezTo>
                    <a:pt x="5454" y="21075"/>
                    <a:pt x="5525" y="21087"/>
                    <a:pt x="5585" y="21099"/>
                  </a:cubicBezTo>
                  <a:cubicBezTo>
                    <a:pt x="5597" y="21563"/>
                    <a:pt x="5537" y="22027"/>
                    <a:pt x="5406" y="22468"/>
                  </a:cubicBezTo>
                  <a:cubicBezTo>
                    <a:pt x="5085" y="22587"/>
                    <a:pt x="4787" y="22468"/>
                    <a:pt x="4513" y="22313"/>
                  </a:cubicBezTo>
                  <a:cubicBezTo>
                    <a:pt x="4097" y="22075"/>
                    <a:pt x="3739" y="21742"/>
                    <a:pt x="3489" y="21325"/>
                  </a:cubicBezTo>
                  <a:cubicBezTo>
                    <a:pt x="3430" y="21206"/>
                    <a:pt x="3394" y="21075"/>
                    <a:pt x="3370" y="20932"/>
                  </a:cubicBezTo>
                  <a:lnTo>
                    <a:pt x="2966" y="20694"/>
                  </a:lnTo>
                  <a:cubicBezTo>
                    <a:pt x="2692" y="20539"/>
                    <a:pt x="2430" y="20372"/>
                    <a:pt x="2168" y="20194"/>
                  </a:cubicBezTo>
                  <a:cubicBezTo>
                    <a:pt x="1537" y="19718"/>
                    <a:pt x="1156" y="19087"/>
                    <a:pt x="1156" y="18277"/>
                  </a:cubicBezTo>
                  <a:cubicBezTo>
                    <a:pt x="1156" y="18027"/>
                    <a:pt x="1180" y="17777"/>
                    <a:pt x="1215" y="17539"/>
                  </a:cubicBezTo>
                  <a:cubicBezTo>
                    <a:pt x="1263" y="17289"/>
                    <a:pt x="1334" y="17039"/>
                    <a:pt x="1620" y="16920"/>
                  </a:cubicBezTo>
                  <a:cubicBezTo>
                    <a:pt x="1704" y="16884"/>
                    <a:pt x="1692" y="16789"/>
                    <a:pt x="1620" y="16693"/>
                  </a:cubicBezTo>
                  <a:cubicBezTo>
                    <a:pt x="1549" y="16693"/>
                    <a:pt x="1477" y="16705"/>
                    <a:pt x="1394" y="16705"/>
                  </a:cubicBezTo>
                  <a:cubicBezTo>
                    <a:pt x="1108" y="16670"/>
                    <a:pt x="918" y="16515"/>
                    <a:pt x="906" y="16241"/>
                  </a:cubicBezTo>
                  <a:cubicBezTo>
                    <a:pt x="882" y="15729"/>
                    <a:pt x="882" y="15205"/>
                    <a:pt x="1049" y="14705"/>
                  </a:cubicBezTo>
                  <a:cubicBezTo>
                    <a:pt x="1144" y="14443"/>
                    <a:pt x="1311" y="14217"/>
                    <a:pt x="1513" y="14038"/>
                  </a:cubicBezTo>
                  <a:cubicBezTo>
                    <a:pt x="1561" y="14003"/>
                    <a:pt x="1632" y="13979"/>
                    <a:pt x="1692" y="13991"/>
                  </a:cubicBezTo>
                  <a:cubicBezTo>
                    <a:pt x="1870" y="13991"/>
                    <a:pt x="1942" y="13895"/>
                    <a:pt x="1894" y="13741"/>
                  </a:cubicBezTo>
                  <a:cubicBezTo>
                    <a:pt x="1882" y="13717"/>
                    <a:pt x="1882" y="13693"/>
                    <a:pt x="1858" y="13669"/>
                  </a:cubicBezTo>
                  <a:cubicBezTo>
                    <a:pt x="1692" y="13312"/>
                    <a:pt x="1608" y="12919"/>
                    <a:pt x="1632" y="12514"/>
                  </a:cubicBezTo>
                  <a:cubicBezTo>
                    <a:pt x="1644" y="12121"/>
                    <a:pt x="1632" y="11728"/>
                    <a:pt x="1656" y="11324"/>
                  </a:cubicBezTo>
                  <a:cubicBezTo>
                    <a:pt x="1668" y="11109"/>
                    <a:pt x="1727" y="10895"/>
                    <a:pt x="1751" y="10681"/>
                  </a:cubicBezTo>
                  <a:cubicBezTo>
                    <a:pt x="1787" y="10466"/>
                    <a:pt x="1799" y="10240"/>
                    <a:pt x="1811" y="10026"/>
                  </a:cubicBezTo>
                  <a:cubicBezTo>
                    <a:pt x="1846" y="9859"/>
                    <a:pt x="1787" y="9693"/>
                    <a:pt x="1656" y="9585"/>
                  </a:cubicBezTo>
                  <a:cubicBezTo>
                    <a:pt x="1537" y="9478"/>
                    <a:pt x="1525" y="9323"/>
                    <a:pt x="1501" y="9157"/>
                  </a:cubicBezTo>
                  <a:cubicBezTo>
                    <a:pt x="1620" y="9109"/>
                    <a:pt x="1739" y="9085"/>
                    <a:pt x="1870" y="9109"/>
                  </a:cubicBezTo>
                  <a:cubicBezTo>
                    <a:pt x="2049" y="9109"/>
                    <a:pt x="2227" y="9097"/>
                    <a:pt x="2394" y="9050"/>
                  </a:cubicBezTo>
                  <a:cubicBezTo>
                    <a:pt x="2620" y="8990"/>
                    <a:pt x="2823" y="8859"/>
                    <a:pt x="2977" y="8692"/>
                  </a:cubicBezTo>
                  <a:cubicBezTo>
                    <a:pt x="3168" y="8466"/>
                    <a:pt x="3358" y="8252"/>
                    <a:pt x="3561" y="8049"/>
                  </a:cubicBezTo>
                  <a:cubicBezTo>
                    <a:pt x="3835" y="7776"/>
                    <a:pt x="3859" y="7430"/>
                    <a:pt x="3847" y="7061"/>
                  </a:cubicBezTo>
                  <a:cubicBezTo>
                    <a:pt x="3859" y="6895"/>
                    <a:pt x="3716" y="6740"/>
                    <a:pt x="3537" y="6752"/>
                  </a:cubicBezTo>
                  <a:cubicBezTo>
                    <a:pt x="3406" y="6728"/>
                    <a:pt x="3263" y="6728"/>
                    <a:pt x="3132" y="6764"/>
                  </a:cubicBezTo>
                  <a:cubicBezTo>
                    <a:pt x="2847" y="6859"/>
                    <a:pt x="2561" y="6799"/>
                    <a:pt x="2239" y="6823"/>
                  </a:cubicBezTo>
                  <a:cubicBezTo>
                    <a:pt x="2251" y="6752"/>
                    <a:pt x="2263" y="6680"/>
                    <a:pt x="2287" y="6609"/>
                  </a:cubicBezTo>
                  <a:cubicBezTo>
                    <a:pt x="2346" y="6466"/>
                    <a:pt x="2418" y="6311"/>
                    <a:pt x="2466" y="6156"/>
                  </a:cubicBezTo>
                  <a:cubicBezTo>
                    <a:pt x="2537" y="5954"/>
                    <a:pt x="2573" y="5763"/>
                    <a:pt x="2430" y="5573"/>
                  </a:cubicBezTo>
                  <a:cubicBezTo>
                    <a:pt x="2358" y="5466"/>
                    <a:pt x="2358" y="5323"/>
                    <a:pt x="2430" y="5216"/>
                  </a:cubicBezTo>
                  <a:cubicBezTo>
                    <a:pt x="2727" y="4668"/>
                    <a:pt x="3108" y="4192"/>
                    <a:pt x="3739" y="3978"/>
                  </a:cubicBezTo>
                  <a:cubicBezTo>
                    <a:pt x="4001" y="3894"/>
                    <a:pt x="4251" y="3775"/>
                    <a:pt x="4501" y="3680"/>
                  </a:cubicBezTo>
                  <a:cubicBezTo>
                    <a:pt x="4621" y="3656"/>
                    <a:pt x="4692" y="3549"/>
                    <a:pt x="4680" y="3442"/>
                  </a:cubicBezTo>
                  <a:cubicBezTo>
                    <a:pt x="4680" y="3180"/>
                    <a:pt x="4752" y="2918"/>
                    <a:pt x="4871" y="2692"/>
                  </a:cubicBezTo>
                  <a:cubicBezTo>
                    <a:pt x="4954" y="2501"/>
                    <a:pt x="5144" y="2370"/>
                    <a:pt x="5359" y="2370"/>
                  </a:cubicBezTo>
                  <a:cubicBezTo>
                    <a:pt x="5502" y="2358"/>
                    <a:pt x="5656" y="2358"/>
                    <a:pt x="5799" y="2346"/>
                  </a:cubicBezTo>
                  <a:cubicBezTo>
                    <a:pt x="5883" y="2323"/>
                    <a:pt x="5966" y="2311"/>
                    <a:pt x="6049" y="2275"/>
                  </a:cubicBezTo>
                  <a:cubicBezTo>
                    <a:pt x="6002" y="2180"/>
                    <a:pt x="5966" y="2073"/>
                    <a:pt x="5942" y="1965"/>
                  </a:cubicBezTo>
                  <a:cubicBezTo>
                    <a:pt x="5942" y="1858"/>
                    <a:pt x="5942" y="1751"/>
                    <a:pt x="5954" y="1644"/>
                  </a:cubicBezTo>
                  <a:cubicBezTo>
                    <a:pt x="6025" y="1013"/>
                    <a:pt x="6597" y="560"/>
                    <a:pt x="7228" y="632"/>
                  </a:cubicBezTo>
                  <a:cubicBezTo>
                    <a:pt x="7288" y="632"/>
                    <a:pt x="7359" y="656"/>
                    <a:pt x="7407" y="691"/>
                  </a:cubicBezTo>
                  <a:cubicBezTo>
                    <a:pt x="7633" y="858"/>
                    <a:pt x="7871" y="1001"/>
                    <a:pt x="8002" y="1251"/>
                  </a:cubicBezTo>
                  <a:cubicBezTo>
                    <a:pt x="8050" y="1311"/>
                    <a:pt x="8085" y="1358"/>
                    <a:pt x="8145" y="1394"/>
                  </a:cubicBezTo>
                  <a:cubicBezTo>
                    <a:pt x="8300" y="1549"/>
                    <a:pt x="8407" y="1549"/>
                    <a:pt x="8550" y="1370"/>
                  </a:cubicBezTo>
                  <a:cubicBezTo>
                    <a:pt x="8633" y="1287"/>
                    <a:pt x="8704" y="1215"/>
                    <a:pt x="8800" y="1144"/>
                  </a:cubicBezTo>
                  <a:cubicBezTo>
                    <a:pt x="9454" y="703"/>
                    <a:pt x="10216" y="418"/>
                    <a:pt x="11002" y="310"/>
                  </a:cubicBezTo>
                  <a:lnTo>
                    <a:pt x="11240" y="310"/>
                  </a:lnTo>
                  <a:cubicBezTo>
                    <a:pt x="11431" y="441"/>
                    <a:pt x="11586" y="632"/>
                    <a:pt x="11669" y="846"/>
                  </a:cubicBezTo>
                  <a:cubicBezTo>
                    <a:pt x="11729" y="989"/>
                    <a:pt x="11800" y="1120"/>
                    <a:pt x="11871" y="1251"/>
                  </a:cubicBezTo>
                  <a:cubicBezTo>
                    <a:pt x="11919" y="1406"/>
                    <a:pt x="12074" y="1489"/>
                    <a:pt x="12229" y="1465"/>
                  </a:cubicBezTo>
                  <a:cubicBezTo>
                    <a:pt x="12348" y="1453"/>
                    <a:pt x="12467" y="1430"/>
                    <a:pt x="12586" y="1394"/>
                  </a:cubicBezTo>
                  <a:cubicBezTo>
                    <a:pt x="12764" y="1322"/>
                    <a:pt x="12955" y="1299"/>
                    <a:pt x="13145" y="1299"/>
                  </a:cubicBezTo>
                  <a:lnTo>
                    <a:pt x="13967" y="1299"/>
                  </a:lnTo>
                  <a:cubicBezTo>
                    <a:pt x="14062" y="1299"/>
                    <a:pt x="14157" y="1311"/>
                    <a:pt x="14253" y="1322"/>
                  </a:cubicBezTo>
                  <a:cubicBezTo>
                    <a:pt x="14503" y="1358"/>
                    <a:pt x="14681" y="1465"/>
                    <a:pt x="14717" y="1751"/>
                  </a:cubicBezTo>
                  <a:cubicBezTo>
                    <a:pt x="14753" y="2049"/>
                    <a:pt x="14979" y="2120"/>
                    <a:pt x="15229" y="2144"/>
                  </a:cubicBezTo>
                  <a:cubicBezTo>
                    <a:pt x="15479" y="2168"/>
                    <a:pt x="15741" y="2215"/>
                    <a:pt x="16003" y="2227"/>
                  </a:cubicBezTo>
                  <a:cubicBezTo>
                    <a:pt x="16622" y="2251"/>
                    <a:pt x="17110" y="2561"/>
                    <a:pt x="17563" y="2954"/>
                  </a:cubicBezTo>
                  <a:cubicBezTo>
                    <a:pt x="17634" y="3025"/>
                    <a:pt x="17706" y="3096"/>
                    <a:pt x="17777" y="3156"/>
                  </a:cubicBezTo>
                  <a:cubicBezTo>
                    <a:pt x="17920" y="3287"/>
                    <a:pt x="18110" y="3382"/>
                    <a:pt x="18182" y="3608"/>
                  </a:cubicBezTo>
                  <a:cubicBezTo>
                    <a:pt x="18325" y="4013"/>
                    <a:pt x="18587" y="4382"/>
                    <a:pt x="18551" y="4847"/>
                  </a:cubicBezTo>
                  <a:cubicBezTo>
                    <a:pt x="18539" y="5156"/>
                    <a:pt x="18551" y="5478"/>
                    <a:pt x="18551" y="5787"/>
                  </a:cubicBezTo>
                  <a:cubicBezTo>
                    <a:pt x="18539" y="5894"/>
                    <a:pt x="18515" y="5990"/>
                    <a:pt x="18491" y="6085"/>
                  </a:cubicBezTo>
                  <a:cubicBezTo>
                    <a:pt x="18444" y="6109"/>
                    <a:pt x="18420" y="6121"/>
                    <a:pt x="18396" y="6121"/>
                  </a:cubicBezTo>
                  <a:cubicBezTo>
                    <a:pt x="17920" y="6002"/>
                    <a:pt x="17444" y="5871"/>
                    <a:pt x="16955" y="5752"/>
                  </a:cubicBezTo>
                  <a:cubicBezTo>
                    <a:pt x="16729" y="5871"/>
                    <a:pt x="16682" y="6109"/>
                    <a:pt x="16598" y="6323"/>
                  </a:cubicBezTo>
                  <a:cubicBezTo>
                    <a:pt x="16598" y="6359"/>
                    <a:pt x="16598" y="6406"/>
                    <a:pt x="16610" y="6442"/>
                  </a:cubicBezTo>
                  <a:cubicBezTo>
                    <a:pt x="16729" y="6978"/>
                    <a:pt x="16991" y="7478"/>
                    <a:pt x="17360" y="7883"/>
                  </a:cubicBezTo>
                  <a:cubicBezTo>
                    <a:pt x="17455" y="7978"/>
                    <a:pt x="17563" y="8061"/>
                    <a:pt x="17682" y="8121"/>
                  </a:cubicBezTo>
                  <a:cubicBezTo>
                    <a:pt x="18134" y="8466"/>
                    <a:pt x="18694" y="8645"/>
                    <a:pt x="19253" y="8621"/>
                  </a:cubicBezTo>
                  <a:lnTo>
                    <a:pt x="19503" y="8621"/>
                  </a:lnTo>
                  <a:cubicBezTo>
                    <a:pt x="19515" y="8621"/>
                    <a:pt x="19527" y="8633"/>
                    <a:pt x="19563" y="8645"/>
                  </a:cubicBezTo>
                  <a:lnTo>
                    <a:pt x="20122" y="9526"/>
                  </a:lnTo>
                  <a:cubicBezTo>
                    <a:pt x="20146" y="9562"/>
                    <a:pt x="20158" y="9597"/>
                    <a:pt x="20182" y="9633"/>
                  </a:cubicBezTo>
                  <a:cubicBezTo>
                    <a:pt x="20468" y="10109"/>
                    <a:pt x="20384" y="10562"/>
                    <a:pt x="20039" y="10955"/>
                  </a:cubicBezTo>
                  <a:cubicBezTo>
                    <a:pt x="19908" y="11109"/>
                    <a:pt x="19837" y="11300"/>
                    <a:pt x="19837" y="11514"/>
                  </a:cubicBezTo>
                  <a:cubicBezTo>
                    <a:pt x="19837" y="11776"/>
                    <a:pt x="19861" y="12050"/>
                    <a:pt x="19920" y="12324"/>
                  </a:cubicBezTo>
                  <a:cubicBezTo>
                    <a:pt x="19968" y="12598"/>
                    <a:pt x="20027" y="12883"/>
                    <a:pt x="20111" y="13157"/>
                  </a:cubicBezTo>
                  <a:cubicBezTo>
                    <a:pt x="20146" y="13288"/>
                    <a:pt x="20158" y="13419"/>
                    <a:pt x="20134" y="13562"/>
                  </a:cubicBezTo>
                  <a:cubicBezTo>
                    <a:pt x="20134" y="13753"/>
                    <a:pt x="20122" y="13943"/>
                    <a:pt x="20122" y="14134"/>
                  </a:cubicBezTo>
                  <a:cubicBezTo>
                    <a:pt x="20111" y="14300"/>
                    <a:pt x="20146" y="14455"/>
                    <a:pt x="20230" y="14598"/>
                  </a:cubicBezTo>
                  <a:cubicBezTo>
                    <a:pt x="20325" y="14800"/>
                    <a:pt x="20384" y="15003"/>
                    <a:pt x="20420" y="15217"/>
                  </a:cubicBezTo>
                  <a:cubicBezTo>
                    <a:pt x="20444" y="15372"/>
                    <a:pt x="20396" y="15527"/>
                    <a:pt x="20289" y="15634"/>
                  </a:cubicBezTo>
                  <a:cubicBezTo>
                    <a:pt x="20206" y="15729"/>
                    <a:pt x="20111" y="15812"/>
                    <a:pt x="20015" y="15884"/>
                  </a:cubicBezTo>
                  <a:cubicBezTo>
                    <a:pt x="19944" y="15943"/>
                    <a:pt x="19861" y="15991"/>
                    <a:pt x="19777" y="16050"/>
                  </a:cubicBezTo>
                  <a:cubicBezTo>
                    <a:pt x="19634" y="16146"/>
                    <a:pt x="19599" y="16348"/>
                    <a:pt x="19718" y="16479"/>
                  </a:cubicBezTo>
                  <a:cubicBezTo>
                    <a:pt x="19753" y="16539"/>
                    <a:pt x="19801" y="16574"/>
                    <a:pt x="19837" y="16634"/>
                  </a:cubicBezTo>
                  <a:cubicBezTo>
                    <a:pt x="19956" y="16777"/>
                    <a:pt x="20051" y="16943"/>
                    <a:pt x="20122" y="17122"/>
                  </a:cubicBezTo>
                  <a:cubicBezTo>
                    <a:pt x="20253" y="17467"/>
                    <a:pt x="20182" y="17872"/>
                    <a:pt x="19920" y="18158"/>
                  </a:cubicBezTo>
                  <a:cubicBezTo>
                    <a:pt x="19837" y="18253"/>
                    <a:pt x="19741" y="18360"/>
                    <a:pt x="19646" y="18456"/>
                  </a:cubicBezTo>
                  <a:cubicBezTo>
                    <a:pt x="19551" y="18539"/>
                    <a:pt x="19503" y="18610"/>
                    <a:pt x="19408" y="18694"/>
                  </a:cubicBezTo>
                  <a:cubicBezTo>
                    <a:pt x="19444" y="18777"/>
                    <a:pt x="19480" y="18860"/>
                    <a:pt x="19515" y="18956"/>
                  </a:cubicBezTo>
                  <a:cubicBezTo>
                    <a:pt x="19551" y="19039"/>
                    <a:pt x="19575" y="19098"/>
                    <a:pt x="19599" y="19182"/>
                  </a:cubicBezTo>
                  <a:cubicBezTo>
                    <a:pt x="19611" y="19206"/>
                    <a:pt x="19622" y="19229"/>
                    <a:pt x="19622" y="19265"/>
                  </a:cubicBezTo>
                  <a:cubicBezTo>
                    <a:pt x="19682" y="19622"/>
                    <a:pt x="19706" y="20003"/>
                    <a:pt x="19706" y="20372"/>
                  </a:cubicBezTo>
                  <a:close/>
                  <a:moveTo>
                    <a:pt x="21611" y="18944"/>
                  </a:moveTo>
                  <a:cubicBezTo>
                    <a:pt x="21420" y="19158"/>
                    <a:pt x="21194" y="19337"/>
                    <a:pt x="20932" y="19456"/>
                  </a:cubicBezTo>
                  <a:cubicBezTo>
                    <a:pt x="20634" y="19563"/>
                    <a:pt x="20480" y="19575"/>
                    <a:pt x="20015" y="19527"/>
                  </a:cubicBezTo>
                  <a:lnTo>
                    <a:pt x="19777" y="18872"/>
                  </a:lnTo>
                  <a:lnTo>
                    <a:pt x="20003" y="18610"/>
                  </a:lnTo>
                  <a:cubicBezTo>
                    <a:pt x="20301" y="18646"/>
                    <a:pt x="20575" y="18694"/>
                    <a:pt x="20861" y="18717"/>
                  </a:cubicBezTo>
                  <a:cubicBezTo>
                    <a:pt x="21135" y="18741"/>
                    <a:pt x="21396" y="18717"/>
                    <a:pt x="21706" y="18729"/>
                  </a:cubicBezTo>
                  <a:cubicBezTo>
                    <a:pt x="21682" y="18801"/>
                    <a:pt x="21646" y="18872"/>
                    <a:pt x="21611" y="1894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8" name="Google Shape;6158;p48"/>
            <p:cNvSpPr/>
            <p:nvPr/>
          </p:nvSpPr>
          <p:spPr>
            <a:xfrm>
              <a:off x="2623150" y="3818775"/>
              <a:ext cx="304825" cy="216425"/>
            </a:xfrm>
            <a:custGeom>
              <a:avLst/>
              <a:gdLst/>
              <a:ahLst/>
              <a:cxnLst/>
              <a:rect l="l" t="t" r="r" b="b"/>
              <a:pathLst>
                <a:path w="12193" h="8657" extrusionOk="0">
                  <a:moveTo>
                    <a:pt x="9633" y="7966"/>
                  </a:moveTo>
                  <a:cubicBezTo>
                    <a:pt x="10145" y="7823"/>
                    <a:pt x="10633" y="7597"/>
                    <a:pt x="11074" y="7299"/>
                  </a:cubicBezTo>
                  <a:cubicBezTo>
                    <a:pt x="11407" y="7096"/>
                    <a:pt x="11705" y="6823"/>
                    <a:pt x="11800" y="6394"/>
                  </a:cubicBezTo>
                  <a:cubicBezTo>
                    <a:pt x="11859" y="6156"/>
                    <a:pt x="11943" y="5930"/>
                    <a:pt x="12002" y="5692"/>
                  </a:cubicBezTo>
                  <a:cubicBezTo>
                    <a:pt x="12193" y="5072"/>
                    <a:pt x="12169" y="4406"/>
                    <a:pt x="11943" y="3810"/>
                  </a:cubicBezTo>
                  <a:cubicBezTo>
                    <a:pt x="11859" y="3608"/>
                    <a:pt x="11752" y="3417"/>
                    <a:pt x="11633" y="3227"/>
                  </a:cubicBezTo>
                  <a:cubicBezTo>
                    <a:pt x="11324" y="2751"/>
                    <a:pt x="11050" y="2251"/>
                    <a:pt x="10824" y="1727"/>
                  </a:cubicBezTo>
                  <a:cubicBezTo>
                    <a:pt x="11074" y="1358"/>
                    <a:pt x="11252" y="929"/>
                    <a:pt x="11371" y="500"/>
                  </a:cubicBezTo>
                  <a:cubicBezTo>
                    <a:pt x="11419" y="369"/>
                    <a:pt x="11419" y="227"/>
                    <a:pt x="11371" y="96"/>
                  </a:cubicBezTo>
                  <a:cubicBezTo>
                    <a:pt x="11347" y="36"/>
                    <a:pt x="11324" y="0"/>
                    <a:pt x="11240" y="24"/>
                  </a:cubicBezTo>
                  <a:cubicBezTo>
                    <a:pt x="11109" y="453"/>
                    <a:pt x="10943" y="870"/>
                    <a:pt x="10716" y="1251"/>
                  </a:cubicBezTo>
                  <a:cubicBezTo>
                    <a:pt x="10443" y="1727"/>
                    <a:pt x="10050" y="1870"/>
                    <a:pt x="9550" y="1703"/>
                  </a:cubicBezTo>
                  <a:cubicBezTo>
                    <a:pt x="9490" y="1691"/>
                    <a:pt x="9442" y="1667"/>
                    <a:pt x="9395" y="1632"/>
                  </a:cubicBezTo>
                  <a:cubicBezTo>
                    <a:pt x="9145" y="1465"/>
                    <a:pt x="8930" y="1512"/>
                    <a:pt x="8728" y="1715"/>
                  </a:cubicBezTo>
                  <a:cubicBezTo>
                    <a:pt x="8680" y="1751"/>
                    <a:pt x="8621" y="1798"/>
                    <a:pt x="8585" y="1858"/>
                  </a:cubicBezTo>
                  <a:cubicBezTo>
                    <a:pt x="8383" y="2132"/>
                    <a:pt x="8097" y="2167"/>
                    <a:pt x="7776" y="2155"/>
                  </a:cubicBezTo>
                  <a:cubicBezTo>
                    <a:pt x="7502" y="2143"/>
                    <a:pt x="7240" y="2012"/>
                    <a:pt x="7073" y="1786"/>
                  </a:cubicBezTo>
                  <a:cubicBezTo>
                    <a:pt x="6942" y="1584"/>
                    <a:pt x="6728" y="1453"/>
                    <a:pt x="6502" y="1393"/>
                  </a:cubicBezTo>
                  <a:cubicBezTo>
                    <a:pt x="6394" y="1512"/>
                    <a:pt x="6287" y="1632"/>
                    <a:pt x="6204" y="1774"/>
                  </a:cubicBezTo>
                  <a:cubicBezTo>
                    <a:pt x="6109" y="1905"/>
                    <a:pt x="5978" y="2012"/>
                    <a:pt x="5823" y="2072"/>
                  </a:cubicBezTo>
                  <a:cubicBezTo>
                    <a:pt x="5632" y="2143"/>
                    <a:pt x="5430" y="2191"/>
                    <a:pt x="5228" y="2203"/>
                  </a:cubicBezTo>
                  <a:cubicBezTo>
                    <a:pt x="4954" y="2215"/>
                    <a:pt x="4680" y="2179"/>
                    <a:pt x="4418" y="2108"/>
                  </a:cubicBezTo>
                  <a:cubicBezTo>
                    <a:pt x="4168" y="2024"/>
                    <a:pt x="3942" y="1905"/>
                    <a:pt x="3727" y="1751"/>
                  </a:cubicBezTo>
                  <a:cubicBezTo>
                    <a:pt x="3477" y="1584"/>
                    <a:pt x="3323" y="1310"/>
                    <a:pt x="3287" y="1012"/>
                  </a:cubicBezTo>
                  <a:cubicBezTo>
                    <a:pt x="3025" y="1143"/>
                    <a:pt x="2775" y="1251"/>
                    <a:pt x="2537" y="1381"/>
                  </a:cubicBezTo>
                  <a:cubicBezTo>
                    <a:pt x="2370" y="1453"/>
                    <a:pt x="2227" y="1548"/>
                    <a:pt x="2084" y="1667"/>
                  </a:cubicBezTo>
                  <a:cubicBezTo>
                    <a:pt x="1942" y="1822"/>
                    <a:pt x="1715" y="1858"/>
                    <a:pt x="1525" y="1762"/>
                  </a:cubicBezTo>
                  <a:cubicBezTo>
                    <a:pt x="1441" y="1727"/>
                    <a:pt x="1358" y="1679"/>
                    <a:pt x="1275" y="1632"/>
                  </a:cubicBezTo>
                  <a:cubicBezTo>
                    <a:pt x="1263" y="1536"/>
                    <a:pt x="1251" y="1453"/>
                    <a:pt x="1251" y="1370"/>
                  </a:cubicBezTo>
                  <a:lnTo>
                    <a:pt x="1251" y="381"/>
                  </a:lnTo>
                  <a:cubicBezTo>
                    <a:pt x="1096" y="477"/>
                    <a:pt x="1001" y="631"/>
                    <a:pt x="989" y="822"/>
                  </a:cubicBezTo>
                  <a:cubicBezTo>
                    <a:pt x="977" y="1048"/>
                    <a:pt x="965" y="1286"/>
                    <a:pt x="965" y="1512"/>
                  </a:cubicBezTo>
                  <a:cubicBezTo>
                    <a:pt x="929" y="1727"/>
                    <a:pt x="1060" y="1929"/>
                    <a:pt x="1275" y="1989"/>
                  </a:cubicBezTo>
                  <a:cubicBezTo>
                    <a:pt x="1322" y="2012"/>
                    <a:pt x="1370" y="2036"/>
                    <a:pt x="1406" y="2072"/>
                  </a:cubicBezTo>
                  <a:cubicBezTo>
                    <a:pt x="1156" y="2536"/>
                    <a:pt x="965" y="3025"/>
                    <a:pt x="572" y="3394"/>
                  </a:cubicBezTo>
                  <a:cubicBezTo>
                    <a:pt x="501" y="3465"/>
                    <a:pt x="441" y="3560"/>
                    <a:pt x="406" y="3667"/>
                  </a:cubicBezTo>
                  <a:cubicBezTo>
                    <a:pt x="191" y="4215"/>
                    <a:pt x="1" y="4763"/>
                    <a:pt x="48" y="5382"/>
                  </a:cubicBezTo>
                  <a:cubicBezTo>
                    <a:pt x="60" y="5799"/>
                    <a:pt x="227" y="6215"/>
                    <a:pt x="525" y="6525"/>
                  </a:cubicBezTo>
                  <a:cubicBezTo>
                    <a:pt x="751" y="6739"/>
                    <a:pt x="977" y="6965"/>
                    <a:pt x="1191" y="7192"/>
                  </a:cubicBezTo>
                  <a:cubicBezTo>
                    <a:pt x="1251" y="7251"/>
                    <a:pt x="1310" y="7299"/>
                    <a:pt x="1382" y="7346"/>
                  </a:cubicBezTo>
                  <a:cubicBezTo>
                    <a:pt x="1906" y="7716"/>
                    <a:pt x="2501" y="7989"/>
                    <a:pt x="3120" y="8156"/>
                  </a:cubicBezTo>
                  <a:cubicBezTo>
                    <a:pt x="3858" y="8335"/>
                    <a:pt x="4609" y="8525"/>
                    <a:pt x="5382" y="8537"/>
                  </a:cubicBezTo>
                  <a:cubicBezTo>
                    <a:pt x="5442" y="8537"/>
                    <a:pt x="5513" y="8549"/>
                    <a:pt x="5585" y="8561"/>
                  </a:cubicBezTo>
                  <a:cubicBezTo>
                    <a:pt x="6144" y="8644"/>
                    <a:pt x="6728" y="8656"/>
                    <a:pt x="7299" y="8597"/>
                  </a:cubicBezTo>
                  <a:cubicBezTo>
                    <a:pt x="7930" y="8537"/>
                    <a:pt x="8549" y="8394"/>
                    <a:pt x="9133" y="8180"/>
                  </a:cubicBezTo>
                  <a:cubicBezTo>
                    <a:pt x="9300" y="8108"/>
                    <a:pt x="9454" y="8013"/>
                    <a:pt x="9633" y="7966"/>
                  </a:cubicBezTo>
                  <a:close/>
                  <a:moveTo>
                    <a:pt x="7287" y="8263"/>
                  </a:moveTo>
                  <a:cubicBezTo>
                    <a:pt x="6752" y="8323"/>
                    <a:pt x="6204" y="8323"/>
                    <a:pt x="5656" y="8251"/>
                  </a:cubicBezTo>
                  <a:cubicBezTo>
                    <a:pt x="5573" y="8228"/>
                    <a:pt x="5490" y="8228"/>
                    <a:pt x="5418" y="8216"/>
                  </a:cubicBezTo>
                  <a:cubicBezTo>
                    <a:pt x="4656" y="8216"/>
                    <a:pt x="3930" y="8025"/>
                    <a:pt x="3192" y="7847"/>
                  </a:cubicBezTo>
                  <a:cubicBezTo>
                    <a:pt x="2608" y="7692"/>
                    <a:pt x="2061" y="7442"/>
                    <a:pt x="1561" y="7120"/>
                  </a:cubicBezTo>
                  <a:cubicBezTo>
                    <a:pt x="1501" y="7073"/>
                    <a:pt x="1453" y="7025"/>
                    <a:pt x="1406" y="6977"/>
                  </a:cubicBezTo>
                  <a:cubicBezTo>
                    <a:pt x="1180" y="6763"/>
                    <a:pt x="965" y="6537"/>
                    <a:pt x="739" y="6311"/>
                  </a:cubicBezTo>
                  <a:cubicBezTo>
                    <a:pt x="489" y="6061"/>
                    <a:pt x="358" y="5715"/>
                    <a:pt x="346" y="5358"/>
                  </a:cubicBezTo>
                  <a:cubicBezTo>
                    <a:pt x="334" y="4834"/>
                    <a:pt x="441" y="4322"/>
                    <a:pt x="644" y="3846"/>
                  </a:cubicBezTo>
                  <a:cubicBezTo>
                    <a:pt x="703" y="3715"/>
                    <a:pt x="775" y="3596"/>
                    <a:pt x="858" y="3489"/>
                  </a:cubicBezTo>
                  <a:cubicBezTo>
                    <a:pt x="1060" y="3251"/>
                    <a:pt x="1215" y="2977"/>
                    <a:pt x="1322" y="2691"/>
                  </a:cubicBezTo>
                  <a:cubicBezTo>
                    <a:pt x="1370" y="2584"/>
                    <a:pt x="1406" y="2489"/>
                    <a:pt x="1465" y="2393"/>
                  </a:cubicBezTo>
                  <a:cubicBezTo>
                    <a:pt x="1537" y="2239"/>
                    <a:pt x="1656" y="2132"/>
                    <a:pt x="1811" y="2084"/>
                  </a:cubicBezTo>
                  <a:cubicBezTo>
                    <a:pt x="2084" y="1953"/>
                    <a:pt x="2346" y="1810"/>
                    <a:pt x="2596" y="1632"/>
                  </a:cubicBezTo>
                  <a:cubicBezTo>
                    <a:pt x="2751" y="1536"/>
                    <a:pt x="2930" y="1453"/>
                    <a:pt x="3108" y="1405"/>
                  </a:cubicBezTo>
                  <a:cubicBezTo>
                    <a:pt x="3227" y="1584"/>
                    <a:pt x="3358" y="1739"/>
                    <a:pt x="3489" y="1905"/>
                  </a:cubicBezTo>
                  <a:cubicBezTo>
                    <a:pt x="3775" y="2203"/>
                    <a:pt x="4156" y="2393"/>
                    <a:pt x="4561" y="2465"/>
                  </a:cubicBezTo>
                  <a:cubicBezTo>
                    <a:pt x="4775" y="2501"/>
                    <a:pt x="4990" y="2536"/>
                    <a:pt x="5204" y="2536"/>
                  </a:cubicBezTo>
                  <a:cubicBezTo>
                    <a:pt x="5561" y="2536"/>
                    <a:pt x="5906" y="2405"/>
                    <a:pt x="6168" y="2155"/>
                  </a:cubicBezTo>
                  <a:cubicBezTo>
                    <a:pt x="6252" y="2084"/>
                    <a:pt x="6311" y="1989"/>
                    <a:pt x="6371" y="1893"/>
                  </a:cubicBezTo>
                  <a:cubicBezTo>
                    <a:pt x="6406" y="1810"/>
                    <a:pt x="6454" y="1715"/>
                    <a:pt x="6490" y="1632"/>
                  </a:cubicBezTo>
                  <a:cubicBezTo>
                    <a:pt x="6573" y="1655"/>
                    <a:pt x="6644" y="1691"/>
                    <a:pt x="6728" y="1739"/>
                  </a:cubicBezTo>
                  <a:cubicBezTo>
                    <a:pt x="6847" y="1846"/>
                    <a:pt x="6966" y="1965"/>
                    <a:pt x="7073" y="2084"/>
                  </a:cubicBezTo>
                  <a:cubicBezTo>
                    <a:pt x="7406" y="2453"/>
                    <a:pt x="7835" y="2477"/>
                    <a:pt x="8276" y="2429"/>
                  </a:cubicBezTo>
                  <a:cubicBezTo>
                    <a:pt x="8407" y="2393"/>
                    <a:pt x="8526" y="2322"/>
                    <a:pt x="8621" y="2227"/>
                  </a:cubicBezTo>
                  <a:cubicBezTo>
                    <a:pt x="8776" y="2096"/>
                    <a:pt x="8919" y="1941"/>
                    <a:pt x="9073" y="1810"/>
                  </a:cubicBezTo>
                  <a:cubicBezTo>
                    <a:pt x="9931" y="2203"/>
                    <a:pt x="10002" y="2215"/>
                    <a:pt x="10538" y="1989"/>
                  </a:cubicBezTo>
                  <a:cubicBezTo>
                    <a:pt x="10597" y="2048"/>
                    <a:pt x="10645" y="2132"/>
                    <a:pt x="10681" y="2203"/>
                  </a:cubicBezTo>
                  <a:cubicBezTo>
                    <a:pt x="10847" y="2655"/>
                    <a:pt x="11121" y="3025"/>
                    <a:pt x="11359" y="3417"/>
                  </a:cubicBezTo>
                  <a:cubicBezTo>
                    <a:pt x="11538" y="3691"/>
                    <a:pt x="11669" y="4001"/>
                    <a:pt x="11740" y="4310"/>
                  </a:cubicBezTo>
                  <a:cubicBezTo>
                    <a:pt x="11824" y="4679"/>
                    <a:pt x="11812" y="5049"/>
                    <a:pt x="11728" y="5406"/>
                  </a:cubicBezTo>
                  <a:cubicBezTo>
                    <a:pt x="11645" y="5703"/>
                    <a:pt x="11526" y="5977"/>
                    <a:pt x="11467" y="6275"/>
                  </a:cubicBezTo>
                  <a:cubicBezTo>
                    <a:pt x="11395" y="6620"/>
                    <a:pt x="11157" y="6823"/>
                    <a:pt x="10895" y="6989"/>
                  </a:cubicBezTo>
                  <a:cubicBezTo>
                    <a:pt x="10609" y="7168"/>
                    <a:pt x="10312" y="7323"/>
                    <a:pt x="10002" y="7454"/>
                  </a:cubicBezTo>
                  <a:cubicBezTo>
                    <a:pt x="9121" y="7835"/>
                    <a:pt x="8228" y="8168"/>
                    <a:pt x="7287" y="826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9" name="Google Shape;6159;p48"/>
            <p:cNvSpPr/>
            <p:nvPr/>
          </p:nvSpPr>
          <p:spPr>
            <a:xfrm>
              <a:off x="2844325" y="4028325"/>
              <a:ext cx="115800" cy="67300"/>
            </a:xfrm>
            <a:custGeom>
              <a:avLst/>
              <a:gdLst/>
              <a:ahLst/>
              <a:cxnLst/>
              <a:rect l="l" t="t" r="r" b="b"/>
              <a:pathLst>
                <a:path w="4632" h="2692" extrusionOk="0">
                  <a:moveTo>
                    <a:pt x="4513" y="1715"/>
                  </a:moveTo>
                  <a:cubicBezTo>
                    <a:pt x="4453" y="1751"/>
                    <a:pt x="4394" y="1786"/>
                    <a:pt x="4346" y="1822"/>
                  </a:cubicBezTo>
                  <a:cubicBezTo>
                    <a:pt x="4263" y="1893"/>
                    <a:pt x="4179" y="1977"/>
                    <a:pt x="4096" y="2036"/>
                  </a:cubicBezTo>
                  <a:cubicBezTo>
                    <a:pt x="3846" y="2203"/>
                    <a:pt x="3596" y="2084"/>
                    <a:pt x="3560" y="1786"/>
                  </a:cubicBezTo>
                  <a:cubicBezTo>
                    <a:pt x="3548" y="1655"/>
                    <a:pt x="3572" y="1512"/>
                    <a:pt x="3477" y="1393"/>
                  </a:cubicBezTo>
                  <a:cubicBezTo>
                    <a:pt x="3286" y="1250"/>
                    <a:pt x="3048" y="1489"/>
                    <a:pt x="2834" y="1310"/>
                  </a:cubicBezTo>
                  <a:cubicBezTo>
                    <a:pt x="2822" y="1250"/>
                    <a:pt x="2822" y="1191"/>
                    <a:pt x="2834" y="1131"/>
                  </a:cubicBezTo>
                  <a:cubicBezTo>
                    <a:pt x="2870" y="691"/>
                    <a:pt x="2870" y="691"/>
                    <a:pt x="2441" y="679"/>
                  </a:cubicBezTo>
                  <a:cubicBezTo>
                    <a:pt x="2250" y="703"/>
                    <a:pt x="2048" y="691"/>
                    <a:pt x="1858" y="655"/>
                  </a:cubicBezTo>
                  <a:cubicBezTo>
                    <a:pt x="1715" y="429"/>
                    <a:pt x="1822" y="227"/>
                    <a:pt x="1834" y="0"/>
                  </a:cubicBezTo>
                  <a:cubicBezTo>
                    <a:pt x="1667" y="96"/>
                    <a:pt x="1584" y="262"/>
                    <a:pt x="1596" y="441"/>
                  </a:cubicBezTo>
                  <a:cubicBezTo>
                    <a:pt x="1607" y="584"/>
                    <a:pt x="1596" y="739"/>
                    <a:pt x="1596" y="905"/>
                  </a:cubicBezTo>
                  <a:cubicBezTo>
                    <a:pt x="1465" y="977"/>
                    <a:pt x="1357" y="1048"/>
                    <a:pt x="1238" y="1096"/>
                  </a:cubicBezTo>
                  <a:cubicBezTo>
                    <a:pt x="857" y="1298"/>
                    <a:pt x="500" y="1560"/>
                    <a:pt x="203" y="1882"/>
                  </a:cubicBezTo>
                  <a:cubicBezTo>
                    <a:pt x="0" y="2072"/>
                    <a:pt x="48" y="2322"/>
                    <a:pt x="322" y="2429"/>
                  </a:cubicBezTo>
                  <a:cubicBezTo>
                    <a:pt x="488" y="2489"/>
                    <a:pt x="655" y="2560"/>
                    <a:pt x="822" y="2620"/>
                  </a:cubicBezTo>
                  <a:cubicBezTo>
                    <a:pt x="893" y="2644"/>
                    <a:pt x="976" y="2667"/>
                    <a:pt x="1048" y="2667"/>
                  </a:cubicBezTo>
                  <a:cubicBezTo>
                    <a:pt x="1262" y="2691"/>
                    <a:pt x="1465" y="2691"/>
                    <a:pt x="1667" y="2667"/>
                  </a:cubicBezTo>
                  <a:cubicBezTo>
                    <a:pt x="2036" y="2655"/>
                    <a:pt x="2405" y="2536"/>
                    <a:pt x="2715" y="2334"/>
                  </a:cubicBezTo>
                  <a:cubicBezTo>
                    <a:pt x="2881" y="2215"/>
                    <a:pt x="3072" y="2120"/>
                    <a:pt x="3262" y="2024"/>
                  </a:cubicBezTo>
                  <a:cubicBezTo>
                    <a:pt x="3298" y="2084"/>
                    <a:pt x="3334" y="2143"/>
                    <a:pt x="3382" y="2191"/>
                  </a:cubicBezTo>
                  <a:cubicBezTo>
                    <a:pt x="3560" y="2429"/>
                    <a:pt x="3882" y="2513"/>
                    <a:pt x="4144" y="2370"/>
                  </a:cubicBezTo>
                  <a:cubicBezTo>
                    <a:pt x="4358" y="2263"/>
                    <a:pt x="4513" y="2084"/>
                    <a:pt x="4596" y="1858"/>
                  </a:cubicBezTo>
                  <a:cubicBezTo>
                    <a:pt x="4632" y="1798"/>
                    <a:pt x="4608" y="1727"/>
                    <a:pt x="4513" y="1715"/>
                  </a:cubicBezTo>
                  <a:close/>
                  <a:moveTo>
                    <a:pt x="2965" y="1870"/>
                  </a:moveTo>
                  <a:cubicBezTo>
                    <a:pt x="2739" y="2001"/>
                    <a:pt x="2512" y="2120"/>
                    <a:pt x="2274" y="2215"/>
                  </a:cubicBezTo>
                  <a:cubicBezTo>
                    <a:pt x="1858" y="2382"/>
                    <a:pt x="1417" y="2417"/>
                    <a:pt x="988" y="2358"/>
                  </a:cubicBezTo>
                  <a:cubicBezTo>
                    <a:pt x="786" y="2298"/>
                    <a:pt x="584" y="2227"/>
                    <a:pt x="393" y="2132"/>
                  </a:cubicBezTo>
                  <a:cubicBezTo>
                    <a:pt x="405" y="2072"/>
                    <a:pt x="429" y="2024"/>
                    <a:pt x="464" y="1965"/>
                  </a:cubicBezTo>
                  <a:cubicBezTo>
                    <a:pt x="655" y="1727"/>
                    <a:pt x="893" y="1512"/>
                    <a:pt x="1155" y="1346"/>
                  </a:cubicBezTo>
                  <a:cubicBezTo>
                    <a:pt x="1215" y="1310"/>
                    <a:pt x="1274" y="1274"/>
                    <a:pt x="1322" y="1227"/>
                  </a:cubicBezTo>
                  <a:cubicBezTo>
                    <a:pt x="1679" y="893"/>
                    <a:pt x="2108" y="893"/>
                    <a:pt x="2584" y="965"/>
                  </a:cubicBezTo>
                  <a:cubicBezTo>
                    <a:pt x="2572" y="1155"/>
                    <a:pt x="2548" y="1310"/>
                    <a:pt x="2548" y="1477"/>
                  </a:cubicBezTo>
                  <a:cubicBezTo>
                    <a:pt x="2536" y="1584"/>
                    <a:pt x="2631" y="1691"/>
                    <a:pt x="2750" y="1691"/>
                  </a:cubicBezTo>
                  <a:cubicBezTo>
                    <a:pt x="2834" y="1703"/>
                    <a:pt x="2929" y="1703"/>
                    <a:pt x="3072" y="1703"/>
                  </a:cubicBezTo>
                  <a:cubicBezTo>
                    <a:pt x="3024" y="1786"/>
                    <a:pt x="3012" y="1858"/>
                    <a:pt x="2965" y="188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0" name="Google Shape;6160;p48"/>
            <p:cNvSpPr/>
            <p:nvPr/>
          </p:nvSpPr>
          <p:spPr>
            <a:xfrm>
              <a:off x="2611550" y="4027125"/>
              <a:ext cx="72350" cy="60450"/>
            </a:xfrm>
            <a:custGeom>
              <a:avLst/>
              <a:gdLst/>
              <a:ahLst/>
              <a:cxnLst/>
              <a:rect l="l" t="t" r="r" b="b"/>
              <a:pathLst>
                <a:path w="2894" h="2418" extrusionOk="0">
                  <a:moveTo>
                    <a:pt x="2727" y="1906"/>
                  </a:moveTo>
                  <a:cubicBezTo>
                    <a:pt x="2370" y="1572"/>
                    <a:pt x="2060" y="1179"/>
                    <a:pt x="1644" y="906"/>
                  </a:cubicBezTo>
                  <a:cubicBezTo>
                    <a:pt x="1560" y="846"/>
                    <a:pt x="1477" y="763"/>
                    <a:pt x="1405" y="691"/>
                  </a:cubicBezTo>
                  <a:cubicBezTo>
                    <a:pt x="1382" y="477"/>
                    <a:pt x="1370" y="298"/>
                    <a:pt x="1346" y="120"/>
                  </a:cubicBezTo>
                  <a:cubicBezTo>
                    <a:pt x="1334" y="48"/>
                    <a:pt x="1286" y="1"/>
                    <a:pt x="1167" y="36"/>
                  </a:cubicBezTo>
                  <a:cubicBezTo>
                    <a:pt x="1132" y="239"/>
                    <a:pt x="1084" y="441"/>
                    <a:pt x="1024" y="644"/>
                  </a:cubicBezTo>
                  <a:cubicBezTo>
                    <a:pt x="929" y="858"/>
                    <a:pt x="786" y="1037"/>
                    <a:pt x="608" y="1179"/>
                  </a:cubicBezTo>
                  <a:cubicBezTo>
                    <a:pt x="405" y="1227"/>
                    <a:pt x="191" y="1215"/>
                    <a:pt x="0" y="1120"/>
                  </a:cubicBezTo>
                  <a:cubicBezTo>
                    <a:pt x="0" y="1203"/>
                    <a:pt x="12" y="1275"/>
                    <a:pt x="36" y="1358"/>
                  </a:cubicBezTo>
                  <a:cubicBezTo>
                    <a:pt x="120" y="1501"/>
                    <a:pt x="310" y="1465"/>
                    <a:pt x="453" y="1549"/>
                  </a:cubicBezTo>
                  <a:cubicBezTo>
                    <a:pt x="560" y="1799"/>
                    <a:pt x="572" y="2025"/>
                    <a:pt x="370" y="2215"/>
                  </a:cubicBezTo>
                  <a:cubicBezTo>
                    <a:pt x="358" y="2215"/>
                    <a:pt x="346" y="2239"/>
                    <a:pt x="358" y="2251"/>
                  </a:cubicBezTo>
                  <a:cubicBezTo>
                    <a:pt x="358" y="2299"/>
                    <a:pt x="358" y="2370"/>
                    <a:pt x="381" y="2382"/>
                  </a:cubicBezTo>
                  <a:cubicBezTo>
                    <a:pt x="429" y="2418"/>
                    <a:pt x="489" y="2418"/>
                    <a:pt x="524" y="2382"/>
                  </a:cubicBezTo>
                  <a:cubicBezTo>
                    <a:pt x="643" y="2299"/>
                    <a:pt x="751" y="2191"/>
                    <a:pt x="870" y="2072"/>
                  </a:cubicBezTo>
                  <a:cubicBezTo>
                    <a:pt x="965" y="2144"/>
                    <a:pt x="1072" y="2203"/>
                    <a:pt x="1179" y="2251"/>
                  </a:cubicBezTo>
                  <a:cubicBezTo>
                    <a:pt x="1322" y="2322"/>
                    <a:pt x="1477" y="2370"/>
                    <a:pt x="1644" y="2394"/>
                  </a:cubicBezTo>
                  <a:cubicBezTo>
                    <a:pt x="1941" y="2418"/>
                    <a:pt x="2239" y="2406"/>
                    <a:pt x="2536" y="2406"/>
                  </a:cubicBezTo>
                  <a:cubicBezTo>
                    <a:pt x="2667" y="2418"/>
                    <a:pt x="2787" y="2346"/>
                    <a:pt x="2834" y="2227"/>
                  </a:cubicBezTo>
                  <a:cubicBezTo>
                    <a:pt x="2894" y="2096"/>
                    <a:pt x="2822" y="1989"/>
                    <a:pt x="2727" y="1906"/>
                  </a:cubicBezTo>
                  <a:close/>
                  <a:moveTo>
                    <a:pt x="2239" y="2108"/>
                  </a:moveTo>
                  <a:lnTo>
                    <a:pt x="1798" y="2108"/>
                  </a:lnTo>
                  <a:cubicBezTo>
                    <a:pt x="1370" y="2120"/>
                    <a:pt x="989" y="1882"/>
                    <a:pt x="798" y="1513"/>
                  </a:cubicBezTo>
                  <a:lnTo>
                    <a:pt x="1251" y="929"/>
                  </a:lnTo>
                  <a:cubicBezTo>
                    <a:pt x="1667" y="1251"/>
                    <a:pt x="2060" y="1608"/>
                    <a:pt x="2406" y="2001"/>
                  </a:cubicBezTo>
                  <a:cubicBezTo>
                    <a:pt x="2382" y="2108"/>
                    <a:pt x="2310" y="2096"/>
                    <a:pt x="2239" y="209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1" name="Google Shape;6161;p48"/>
            <p:cNvSpPr/>
            <p:nvPr/>
          </p:nvSpPr>
          <p:spPr>
            <a:xfrm>
              <a:off x="2722875" y="3925025"/>
              <a:ext cx="61925" cy="48250"/>
            </a:xfrm>
            <a:custGeom>
              <a:avLst/>
              <a:gdLst/>
              <a:ahLst/>
              <a:cxnLst/>
              <a:rect l="l" t="t" r="r" b="b"/>
              <a:pathLst>
                <a:path w="2477" h="1930" extrusionOk="0">
                  <a:moveTo>
                    <a:pt x="2167" y="1477"/>
                  </a:moveTo>
                  <a:cubicBezTo>
                    <a:pt x="1846" y="1692"/>
                    <a:pt x="1489" y="1549"/>
                    <a:pt x="1417" y="1180"/>
                  </a:cubicBezTo>
                  <a:cubicBezTo>
                    <a:pt x="1393" y="1025"/>
                    <a:pt x="1382" y="882"/>
                    <a:pt x="1370" y="727"/>
                  </a:cubicBezTo>
                  <a:cubicBezTo>
                    <a:pt x="1477" y="680"/>
                    <a:pt x="1572" y="632"/>
                    <a:pt x="1679" y="572"/>
                  </a:cubicBezTo>
                  <a:cubicBezTo>
                    <a:pt x="1774" y="513"/>
                    <a:pt x="1846" y="441"/>
                    <a:pt x="1917" y="346"/>
                  </a:cubicBezTo>
                  <a:cubicBezTo>
                    <a:pt x="2013" y="215"/>
                    <a:pt x="1917" y="25"/>
                    <a:pt x="1751" y="13"/>
                  </a:cubicBezTo>
                  <a:cubicBezTo>
                    <a:pt x="1465" y="1"/>
                    <a:pt x="1179" y="13"/>
                    <a:pt x="893" y="37"/>
                  </a:cubicBezTo>
                  <a:cubicBezTo>
                    <a:pt x="774" y="48"/>
                    <a:pt x="703" y="168"/>
                    <a:pt x="727" y="275"/>
                  </a:cubicBezTo>
                  <a:cubicBezTo>
                    <a:pt x="739" y="358"/>
                    <a:pt x="774" y="429"/>
                    <a:pt x="822" y="501"/>
                  </a:cubicBezTo>
                  <a:cubicBezTo>
                    <a:pt x="893" y="584"/>
                    <a:pt x="977" y="656"/>
                    <a:pt x="1060" y="727"/>
                  </a:cubicBezTo>
                  <a:cubicBezTo>
                    <a:pt x="1072" y="953"/>
                    <a:pt x="941" y="1168"/>
                    <a:pt x="739" y="1275"/>
                  </a:cubicBezTo>
                  <a:cubicBezTo>
                    <a:pt x="548" y="1370"/>
                    <a:pt x="310" y="1334"/>
                    <a:pt x="143" y="1180"/>
                  </a:cubicBezTo>
                  <a:cubicBezTo>
                    <a:pt x="48" y="1215"/>
                    <a:pt x="0" y="1322"/>
                    <a:pt x="24" y="1430"/>
                  </a:cubicBezTo>
                  <a:cubicBezTo>
                    <a:pt x="48" y="1525"/>
                    <a:pt x="119" y="1596"/>
                    <a:pt x="215" y="1620"/>
                  </a:cubicBezTo>
                  <a:cubicBezTo>
                    <a:pt x="262" y="1644"/>
                    <a:pt x="322" y="1644"/>
                    <a:pt x="381" y="1656"/>
                  </a:cubicBezTo>
                  <a:cubicBezTo>
                    <a:pt x="691" y="1692"/>
                    <a:pt x="822" y="1656"/>
                    <a:pt x="1167" y="1453"/>
                  </a:cubicBezTo>
                  <a:cubicBezTo>
                    <a:pt x="1227" y="1525"/>
                    <a:pt x="1286" y="1584"/>
                    <a:pt x="1346" y="1668"/>
                  </a:cubicBezTo>
                  <a:cubicBezTo>
                    <a:pt x="1536" y="1930"/>
                    <a:pt x="1810" y="1918"/>
                    <a:pt x="2096" y="1882"/>
                  </a:cubicBezTo>
                  <a:cubicBezTo>
                    <a:pt x="2227" y="1858"/>
                    <a:pt x="2346" y="1763"/>
                    <a:pt x="2405" y="1632"/>
                  </a:cubicBezTo>
                  <a:cubicBezTo>
                    <a:pt x="2477" y="1537"/>
                    <a:pt x="2465" y="1394"/>
                    <a:pt x="2382" y="1311"/>
                  </a:cubicBezTo>
                  <a:cubicBezTo>
                    <a:pt x="2310" y="1370"/>
                    <a:pt x="2239" y="1418"/>
                    <a:pt x="2167" y="147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2" name="Google Shape;6162;p48"/>
            <p:cNvSpPr/>
            <p:nvPr/>
          </p:nvSpPr>
          <p:spPr>
            <a:xfrm>
              <a:off x="2818125" y="3918200"/>
              <a:ext cx="20250" cy="18775"/>
            </a:xfrm>
            <a:custGeom>
              <a:avLst/>
              <a:gdLst/>
              <a:ahLst/>
              <a:cxnLst/>
              <a:rect l="l" t="t" r="r" b="b"/>
              <a:pathLst>
                <a:path w="810" h="751" extrusionOk="0">
                  <a:moveTo>
                    <a:pt x="381" y="24"/>
                  </a:moveTo>
                  <a:cubicBezTo>
                    <a:pt x="310" y="24"/>
                    <a:pt x="250" y="36"/>
                    <a:pt x="179" y="60"/>
                  </a:cubicBezTo>
                  <a:cubicBezTo>
                    <a:pt x="119" y="83"/>
                    <a:pt x="72" y="143"/>
                    <a:pt x="48" y="202"/>
                  </a:cubicBezTo>
                  <a:cubicBezTo>
                    <a:pt x="0" y="381"/>
                    <a:pt x="72" y="560"/>
                    <a:pt x="215" y="667"/>
                  </a:cubicBezTo>
                  <a:cubicBezTo>
                    <a:pt x="393" y="750"/>
                    <a:pt x="608" y="702"/>
                    <a:pt x="750" y="572"/>
                  </a:cubicBezTo>
                  <a:cubicBezTo>
                    <a:pt x="774" y="524"/>
                    <a:pt x="798" y="476"/>
                    <a:pt x="798" y="417"/>
                  </a:cubicBezTo>
                  <a:cubicBezTo>
                    <a:pt x="810" y="191"/>
                    <a:pt x="608" y="0"/>
                    <a:pt x="38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3" name="Google Shape;6163;p48"/>
            <p:cNvSpPr/>
            <p:nvPr/>
          </p:nvSpPr>
          <p:spPr>
            <a:xfrm>
              <a:off x="2680300" y="3912525"/>
              <a:ext cx="16100" cy="16400"/>
            </a:xfrm>
            <a:custGeom>
              <a:avLst/>
              <a:gdLst/>
              <a:ahLst/>
              <a:cxnLst/>
              <a:rect l="l" t="t" r="r" b="b"/>
              <a:pathLst>
                <a:path w="644" h="656" extrusionOk="0">
                  <a:moveTo>
                    <a:pt x="322" y="13"/>
                  </a:moveTo>
                  <a:cubicBezTo>
                    <a:pt x="132" y="13"/>
                    <a:pt x="13" y="144"/>
                    <a:pt x="13" y="358"/>
                  </a:cubicBezTo>
                  <a:cubicBezTo>
                    <a:pt x="1" y="513"/>
                    <a:pt x="132" y="656"/>
                    <a:pt x="298" y="632"/>
                  </a:cubicBezTo>
                  <a:cubicBezTo>
                    <a:pt x="477" y="644"/>
                    <a:pt x="644" y="501"/>
                    <a:pt x="644" y="310"/>
                  </a:cubicBezTo>
                  <a:cubicBezTo>
                    <a:pt x="644" y="144"/>
                    <a:pt x="501" y="1"/>
                    <a:pt x="322" y="1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64" name="Google Shape;6164;p48"/>
          <p:cNvGrpSpPr/>
          <p:nvPr/>
        </p:nvGrpSpPr>
        <p:grpSpPr>
          <a:xfrm>
            <a:off x="9517" y="903893"/>
            <a:ext cx="866002" cy="1102472"/>
            <a:chOff x="85717" y="558693"/>
            <a:chExt cx="866002" cy="1102472"/>
          </a:xfrm>
        </p:grpSpPr>
        <p:grpSp>
          <p:nvGrpSpPr>
            <p:cNvPr id="6165" name="Google Shape;6165;p48"/>
            <p:cNvGrpSpPr/>
            <p:nvPr/>
          </p:nvGrpSpPr>
          <p:grpSpPr>
            <a:xfrm>
              <a:off x="85717" y="652294"/>
              <a:ext cx="866002" cy="1008871"/>
              <a:chOff x="85717" y="652294"/>
              <a:chExt cx="866002" cy="1008871"/>
            </a:xfrm>
          </p:grpSpPr>
          <p:sp>
            <p:nvSpPr>
              <p:cNvPr id="6166" name="Google Shape;6166;p48"/>
              <p:cNvSpPr/>
              <p:nvPr/>
            </p:nvSpPr>
            <p:spPr>
              <a:xfrm>
                <a:off x="555021" y="1290086"/>
                <a:ext cx="268899" cy="181124"/>
              </a:xfrm>
              <a:custGeom>
                <a:avLst/>
                <a:gdLst/>
                <a:ahLst/>
                <a:cxnLst/>
                <a:rect l="l" t="t" r="r" b="b"/>
                <a:pathLst>
                  <a:path w="8492" h="5720" extrusionOk="0">
                    <a:moveTo>
                      <a:pt x="7955" y="1"/>
                    </a:moveTo>
                    <a:cubicBezTo>
                      <a:pt x="7896" y="1"/>
                      <a:pt x="7830" y="50"/>
                      <a:pt x="7837" y="129"/>
                    </a:cubicBezTo>
                    <a:cubicBezTo>
                      <a:pt x="7956" y="1545"/>
                      <a:pt x="4324" y="2819"/>
                      <a:pt x="3241" y="3403"/>
                    </a:cubicBezTo>
                    <a:cubicBezTo>
                      <a:pt x="2360" y="3879"/>
                      <a:pt x="812" y="4248"/>
                      <a:pt x="229" y="5046"/>
                    </a:cubicBezTo>
                    <a:cubicBezTo>
                      <a:pt x="0" y="5348"/>
                      <a:pt x="291" y="5720"/>
                      <a:pt x="600" y="5720"/>
                    </a:cubicBezTo>
                    <a:cubicBezTo>
                      <a:pt x="694" y="5720"/>
                      <a:pt x="789" y="5686"/>
                      <a:pt x="872" y="5605"/>
                    </a:cubicBezTo>
                    <a:cubicBezTo>
                      <a:pt x="1431" y="5082"/>
                      <a:pt x="2550" y="4832"/>
                      <a:pt x="3241" y="4403"/>
                    </a:cubicBezTo>
                    <a:cubicBezTo>
                      <a:pt x="3955" y="3950"/>
                      <a:pt x="4682" y="3558"/>
                      <a:pt x="5384" y="3093"/>
                    </a:cubicBezTo>
                    <a:cubicBezTo>
                      <a:pt x="6408" y="2415"/>
                      <a:pt x="8492" y="1557"/>
                      <a:pt x="8039" y="69"/>
                    </a:cubicBezTo>
                    <a:cubicBezTo>
                      <a:pt x="8030" y="22"/>
                      <a:pt x="7994" y="1"/>
                      <a:pt x="795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7" name="Google Shape;6167;p48"/>
              <p:cNvSpPr/>
              <p:nvPr/>
            </p:nvSpPr>
            <p:spPr>
              <a:xfrm>
                <a:off x="603342" y="1377639"/>
                <a:ext cx="262883" cy="160447"/>
              </a:xfrm>
              <a:custGeom>
                <a:avLst/>
                <a:gdLst/>
                <a:ahLst/>
                <a:cxnLst/>
                <a:rect l="l" t="t" r="r" b="b"/>
                <a:pathLst>
                  <a:path w="8302" h="5067" extrusionOk="0">
                    <a:moveTo>
                      <a:pt x="8158" y="1"/>
                    </a:moveTo>
                    <a:cubicBezTo>
                      <a:pt x="8137" y="1"/>
                      <a:pt x="8115" y="9"/>
                      <a:pt x="8097" y="31"/>
                    </a:cubicBezTo>
                    <a:cubicBezTo>
                      <a:pt x="6906" y="995"/>
                      <a:pt x="5346" y="1662"/>
                      <a:pt x="4049" y="2471"/>
                    </a:cubicBezTo>
                    <a:cubicBezTo>
                      <a:pt x="2751" y="3269"/>
                      <a:pt x="1429" y="4269"/>
                      <a:pt x="60" y="4936"/>
                    </a:cubicBezTo>
                    <a:cubicBezTo>
                      <a:pt x="0" y="4976"/>
                      <a:pt x="32" y="5066"/>
                      <a:pt x="86" y="5066"/>
                    </a:cubicBezTo>
                    <a:cubicBezTo>
                      <a:pt x="97" y="5066"/>
                      <a:pt x="108" y="5063"/>
                      <a:pt x="120" y="5055"/>
                    </a:cubicBezTo>
                    <a:cubicBezTo>
                      <a:pt x="1608" y="4376"/>
                      <a:pt x="2989" y="3329"/>
                      <a:pt x="4430" y="2543"/>
                    </a:cubicBezTo>
                    <a:cubicBezTo>
                      <a:pt x="5668" y="1864"/>
                      <a:pt x="7228" y="1185"/>
                      <a:pt x="8228" y="173"/>
                    </a:cubicBezTo>
                    <a:cubicBezTo>
                      <a:pt x="8302" y="109"/>
                      <a:pt x="8232" y="1"/>
                      <a:pt x="815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168" name="Google Shape;6168;p48"/>
              <p:cNvGrpSpPr/>
              <p:nvPr/>
            </p:nvGrpSpPr>
            <p:grpSpPr>
              <a:xfrm>
                <a:off x="85717" y="652294"/>
                <a:ext cx="866002" cy="1008871"/>
                <a:chOff x="85717" y="652294"/>
                <a:chExt cx="866002" cy="1008871"/>
              </a:xfrm>
            </p:grpSpPr>
            <p:sp>
              <p:nvSpPr>
                <p:cNvPr id="6169" name="Google Shape;6169;p48"/>
                <p:cNvSpPr/>
                <p:nvPr/>
              </p:nvSpPr>
              <p:spPr>
                <a:xfrm>
                  <a:off x="85717" y="652294"/>
                  <a:ext cx="728675" cy="822942"/>
                </a:xfrm>
                <a:custGeom>
                  <a:avLst/>
                  <a:gdLst/>
                  <a:ahLst/>
                  <a:cxnLst/>
                  <a:rect l="l" t="t" r="r" b="b"/>
                  <a:pathLst>
                    <a:path w="23012" h="25989" extrusionOk="0">
                      <a:moveTo>
                        <a:pt x="10467" y="0"/>
                      </a:moveTo>
                      <a:cubicBezTo>
                        <a:pt x="10103" y="0"/>
                        <a:pt x="9737" y="22"/>
                        <a:pt x="9370" y="66"/>
                      </a:cubicBezTo>
                      <a:cubicBezTo>
                        <a:pt x="4941" y="578"/>
                        <a:pt x="1548" y="3185"/>
                        <a:pt x="750" y="7721"/>
                      </a:cubicBezTo>
                      <a:cubicBezTo>
                        <a:pt x="0" y="11924"/>
                        <a:pt x="691" y="16151"/>
                        <a:pt x="3727" y="19354"/>
                      </a:cubicBezTo>
                      <a:cubicBezTo>
                        <a:pt x="4882" y="20568"/>
                        <a:pt x="6406" y="21568"/>
                        <a:pt x="8037" y="21985"/>
                      </a:cubicBezTo>
                      <a:cubicBezTo>
                        <a:pt x="10418" y="22604"/>
                        <a:pt x="13502" y="23914"/>
                        <a:pt x="15145" y="25914"/>
                      </a:cubicBezTo>
                      <a:cubicBezTo>
                        <a:pt x="15187" y="25966"/>
                        <a:pt x="15236" y="25988"/>
                        <a:pt x="15283" y="25988"/>
                      </a:cubicBezTo>
                      <a:cubicBezTo>
                        <a:pt x="15408" y="25988"/>
                        <a:pt x="15522" y="25835"/>
                        <a:pt x="15478" y="25688"/>
                      </a:cubicBezTo>
                      <a:cubicBezTo>
                        <a:pt x="14919" y="24069"/>
                        <a:pt x="12657" y="22997"/>
                        <a:pt x="11275" y="22187"/>
                      </a:cubicBezTo>
                      <a:cubicBezTo>
                        <a:pt x="9168" y="20973"/>
                        <a:pt x="6870" y="20997"/>
                        <a:pt x="4989" y="19270"/>
                      </a:cubicBezTo>
                      <a:cubicBezTo>
                        <a:pt x="3143" y="17556"/>
                        <a:pt x="1846" y="15460"/>
                        <a:pt x="1417" y="12936"/>
                      </a:cubicBezTo>
                      <a:cubicBezTo>
                        <a:pt x="953" y="10210"/>
                        <a:pt x="1298" y="6638"/>
                        <a:pt x="2870" y="4340"/>
                      </a:cubicBezTo>
                      <a:cubicBezTo>
                        <a:pt x="4638" y="1770"/>
                        <a:pt x="7435" y="560"/>
                        <a:pt x="10241" y="560"/>
                      </a:cubicBezTo>
                      <a:cubicBezTo>
                        <a:pt x="13936" y="560"/>
                        <a:pt x="17644" y="2657"/>
                        <a:pt x="19038" y="6507"/>
                      </a:cubicBezTo>
                      <a:cubicBezTo>
                        <a:pt x="20717" y="11162"/>
                        <a:pt x="19562" y="16413"/>
                        <a:pt x="22670" y="20568"/>
                      </a:cubicBezTo>
                      <a:cubicBezTo>
                        <a:pt x="22703" y="20612"/>
                        <a:pt x="22747" y="20630"/>
                        <a:pt x="22791" y="20630"/>
                      </a:cubicBezTo>
                      <a:cubicBezTo>
                        <a:pt x="22902" y="20630"/>
                        <a:pt x="23012" y="20513"/>
                        <a:pt x="22944" y="20402"/>
                      </a:cubicBezTo>
                      <a:cubicBezTo>
                        <a:pt x="20026" y="15961"/>
                        <a:pt x="21312" y="10579"/>
                        <a:pt x="19336" y="5864"/>
                      </a:cubicBezTo>
                      <a:cubicBezTo>
                        <a:pt x="17859" y="2323"/>
                        <a:pt x="14260" y="0"/>
                        <a:pt x="1046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0" name="Google Shape;6170;p48"/>
                <p:cNvSpPr/>
                <p:nvPr/>
              </p:nvSpPr>
              <p:spPr>
                <a:xfrm>
                  <a:off x="557238" y="1454268"/>
                  <a:ext cx="120390" cy="184544"/>
                </a:xfrm>
                <a:custGeom>
                  <a:avLst/>
                  <a:gdLst/>
                  <a:ahLst/>
                  <a:cxnLst/>
                  <a:rect l="l" t="t" r="r" b="b"/>
                  <a:pathLst>
                    <a:path w="3802" h="5828" extrusionOk="0">
                      <a:moveTo>
                        <a:pt x="239" y="0"/>
                      </a:moveTo>
                      <a:cubicBezTo>
                        <a:pt x="115" y="0"/>
                        <a:pt x="1" y="109"/>
                        <a:pt x="87" y="230"/>
                      </a:cubicBezTo>
                      <a:cubicBezTo>
                        <a:pt x="1218" y="1944"/>
                        <a:pt x="2087" y="3885"/>
                        <a:pt x="3111" y="5671"/>
                      </a:cubicBezTo>
                      <a:cubicBezTo>
                        <a:pt x="3166" y="5769"/>
                        <a:pt x="3260" y="5827"/>
                        <a:pt x="3376" y="5827"/>
                      </a:cubicBezTo>
                      <a:cubicBezTo>
                        <a:pt x="3387" y="5827"/>
                        <a:pt x="3398" y="5827"/>
                        <a:pt x="3409" y="5826"/>
                      </a:cubicBezTo>
                      <a:cubicBezTo>
                        <a:pt x="3433" y="5826"/>
                        <a:pt x="3469" y="5814"/>
                        <a:pt x="3492" y="5814"/>
                      </a:cubicBezTo>
                      <a:cubicBezTo>
                        <a:pt x="3802" y="5766"/>
                        <a:pt x="3731" y="5362"/>
                        <a:pt x="3469" y="5302"/>
                      </a:cubicBezTo>
                      <a:cubicBezTo>
                        <a:pt x="3421" y="5290"/>
                        <a:pt x="2897" y="4111"/>
                        <a:pt x="2826" y="3945"/>
                      </a:cubicBezTo>
                      <a:cubicBezTo>
                        <a:pt x="2540" y="3397"/>
                        <a:pt x="2242" y="2873"/>
                        <a:pt x="1921" y="2361"/>
                      </a:cubicBezTo>
                      <a:cubicBezTo>
                        <a:pt x="1421" y="1563"/>
                        <a:pt x="1052" y="706"/>
                        <a:pt x="373" y="51"/>
                      </a:cubicBezTo>
                      <a:cubicBezTo>
                        <a:pt x="334" y="16"/>
                        <a:pt x="286" y="0"/>
                        <a:pt x="23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1" name="Google Shape;6171;p48"/>
                <p:cNvSpPr/>
                <p:nvPr/>
              </p:nvSpPr>
              <p:spPr>
                <a:xfrm>
                  <a:off x="803052" y="1288281"/>
                  <a:ext cx="148667" cy="207279"/>
                </a:xfrm>
                <a:custGeom>
                  <a:avLst/>
                  <a:gdLst/>
                  <a:ahLst/>
                  <a:cxnLst/>
                  <a:rect l="l" t="t" r="r" b="b"/>
                  <a:pathLst>
                    <a:path w="4695" h="6546" extrusionOk="0">
                      <a:moveTo>
                        <a:pt x="108" y="0"/>
                      </a:moveTo>
                      <a:cubicBezTo>
                        <a:pt x="55" y="0"/>
                        <a:pt x="0" y="45"/>
                        <a:pt x="16" y="114"/>
                      </a:cubicBezTo>
                      <a:cubicBezTo>
                        <a:pt x="290" y="1150"/>
                        <a:pt x="1063" y="2150"/>
                        <a:pt x="1671" y="3031"/>
                      </a:cubicBezTo>
                      <a:cubicBezTo>
                        <a:pt x="1992" y="3507"/>
                        <a:pt x="2325" y="3996"/>
                        <a:pt x="2671" y="4460"/>
                      </a:cubicBezTo>
                      <a:cubicBezTo>
                        <a:pt x="3099" y="5043"/>
                        <a:pt x="3933" y="5758"/>
                        <a:pt x="4183" y="6413"/>
                      </a:cubicBezTo>
                      <a:cubicBezTo>
                        <a:pt x="4226" y="6498"/>
                        <a:pt x="4326" y="6545"/>
                        <a:pt x="4424" y="6545"/>
                      </a:cubicBezTo>
                      <a:cubicBezTo>
                        <a:pt x="4435" y="6545"/>
                        <a:pt x="4446" y="6545"/>
                        <a:pt x="4457" y="6543"/>
                      </a:cubicBezTo>
                      <a:cubicBezTo>
                        <a:pt x="4481" y="6543"/>
                        <a:pt x="4528" y="6543"/>
                        <a:pt x="4552" y="6532"/>
                      </a:cubicBezTo>
                      <a:cubicBezTo>
                        <a:pt x="4623" y="6532"/>
                        <a:pt x="4695" y="6424"/>
                        <a:pt x="4671" y="6353"/>
                      </a:cubicBezTo>
                      <a:cubicBezTo>
                        <a:pt x="4457" y="5377"/>
                        <a:pt x="3290" y="4484"/>
                        <a:pt x="2730" y="3674"/>
                      </a:cubicBezTo>
                      <a:cubicBezTo>
                        <a:pt x="1909" y="2483"/>
                        <a:pt x="849" y="1329"/>
                        <a:pt x="182" y="43"/>
                      </a:cubicBezTo>
                      <a:cubicBezTo>
                        <a:pt x="166" y="13"/>
                        <a:pt x="137" y="0"/>
                        <a:pt x="10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2" name="Google Shape;6172;p48"/>
                <p:cNvSpPr/>
                <p:nvPr/>
              </p:nvSpPr>
              <p:spPr>
                <a:xfrm>
                  <a:off x="927178" y="1480075"/>
                  <a:ext cx="18144" cy="63172"/>
                </a:xfrm>
                <a:custGeom>
                  <a:avLst/>
                  <a:gdLst/>
                  <a:ahLst/>
                  <a:cxnLst/>
                  <a:rect l="l" t="t" r="r" b="b"/>
                  <a:pathLst>
                    <a:path w="573" h="1995" extrusionOk="0">
                      <a:moveTo>
                        <a:pt x="323" y="1"/>
                      </a:moveTo>
                      <a:cubicBezTo>
                        <a:pt x="250" y="1"/>
                        <a:pt x="185" y="52"/>
                        <a:pt x="191" y="153"/>
                      </a:cubicBezTo>
                      <a:cubicBezTo>
                        <a:pt x="263" y="713"/>
                        <a:pt x="1" y="1272"/>
                        <a:pt x="84" y="1856"/>
                      </a:cubicBezTo>
                      <a:cubicBezTo>
                        <a:pt x="104" y="1950"/>
                        <a:pt x="177" y="1994"/>
                        <a:pt x="254" y="1994"/>
                      </a:cubicBezTo>
                      <a:cubicBezTo>
                        <a:pt x="314" y="1994"/>
                        <a:pt x="376" y="1967"/>
                        <a:pt x="418" y="1915"/>
                      </a:cubicBezTo>
                      <a:cubicBezTo>
                        <a:pt x="572" y="1701"/>
                        <a:pt x="501" y="1296"/>
                        <a:pt x="513" y="1046"/>
                      </a:cubicBezTo>
                      <a:cubicBezTo>
                        <a:pt x="537" y="879"/>
                        <a:pt x="572" y="725"/>
                        <a:pt x="572" y="558"/>
                      </a:cubicBezTo>
                      <a:cubicBezTo>
                        <a:pt x="572" y="391"/>
                        <a:pt x="513" y="248"/>
                        <a:pt x="477" y="94"/>
                      </a:cubicBezTo>
                      <a:cubicBezTo>
                        <a:pt x="441" y="31"/>
                        <a:pt x="380" y="1"/>
                        <a:pt x="32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3" name="Google Shape;6173;p48"/>
                <p:cNvSpPr/>
                <p:nvPr/>
              </p:nvSpPr>
              <p:spPr>
                <a:xfrm>
                  <a:off x="708912" y="1534506"/>
                  <a:ext cx="229983" cy="122734"/>
                </a:xfrm>
                <a:custGeom>
                  <a:avLst/>
                  <a:gdLst/>
                  <a:ahLst/>
                  <a:cxnLst/>
                  <a:rect l="l" t="t" r="r" b="b"/>
                  <a:pathLst>
                    <a:path w="7263" h="3876" extrusionOk="0">
                      <a:moveTo>
                        <a:pt x="7059" y="0"/>
                      </a:moveTo>
                      <a:cubicBezTo>
                        <a:pt x="7045" y="0"/>
                        <a:pt x="7029" y="2"/>
                        <a:pt x="7013" y="6"/>
                      </a:cubicBezTo>
                      <a:cubicBezTo>
                        <a:pt x="5787" y="315"/>
                        <a:pt x="4775" y="1292"/>
                        <a:pt x="3739" y="1946"/>
                      </a:cubicBezTo>
                      <a:cubicBezTo>
                        <a:pt x="2608" y="2649"/>
                        <a:pt x="1358" y="3244"/>
                        <a:pt x="84" y="3673"/>
                      </a:cubicBezTo>
                      <a:cubicBezTo>
                        <a:pt x="0" y="3709"/>
                        <a:pt x="24" y="3875"/>
                        <a:pt x="119" y="3875"/>
                      </a:cubicBezTo>
                      <a:cubicBezTo>
                        <a:pt x="3048" y="3732"/>
                        <a:pt x="4787" y="1875"/>
                        <a:pt x="7108" y="339"/>
                      </a:cubicBezTo>
                      <a:cubicBezTo>
                        <a:pt x="7262" y="251"/>
                        <a:pt x="7233" y="0"/>
                        <a:pt x="705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4" name="Google Shape;6174;p48"/>
                <p:cNvSpPr/>
                <p:nvPr/>
              </p:nvSpPr>
              <p:spPr>
                <a:xfrm>
                  <a:off x="659515" y="1628772"/>
                  <a:ext cx="57725" cy="32393"/>
                </a:xfrm>
                <a:custGeom>
                  <a:avLst/>
                  <a:gdLst/>
                  <a:ahLst/>
                  <a:cxnLst/>
                  <a:rect l="l" t="t" r="r" b="b"/>
                  <a:pathLst>
                    <a:path w="1823" h="1023" extrusionOk="0">
                      <a:moveTo>
                        <a:pt x="213" y="1"/>
                      </a:moveTo>
                      <a:cubicBezTo>
                        <a:pt x="186" y="1"/>
                        <a:pt x="159" y="2"/>
                        <a:pt x="131" y="5"/>
                      </a:cubicBezTo>
                      <a:cubicBezTo>
                        <a:pt x="0" y="17"/>
                        <a:pt x="0" y="255"/>
                        <a:pt x="143" y="255"/>
                      </a:cubicBezTo>
                      <a:cubicBezTo>
                        <a:pt x="441" y="255"/>
                        <a:pt x="774" y="517"/>
                        <a:pt x="989" y="684"/>
                      </a:cubicBezTo>
                      <a:cubicBezTo>
                        <a:pt x="1167" y="815"/>
                        <a:pt x="1382" y="886"/>
                        <a:pt x="1560" y="994"/>
                      </a:cubicBezTo>
                      <a:cubicBezTo>
                        <a:pt x="1588" y="1013"/>
                        <a:pt x="1620" y="1023"/>
                        <a:pt x="1651" y="1023"/>
                      </a:cubicBezTo>
                      <a:cubicBezTo>
                        <a:pt x="1714" y="1023"/>
                        <a:pt x="1775" y="986"/>
                        <a:pt x="1798" y="922"/>
                      </a:cubicBezTo>
                      <a:cubicBezTo>
                        <a:pt x="1798" y="910"/>
                        <a:pt x="1810" y="898"/>
                        <a:pt x="1810" y="898"/>
                      </a:cubicBezTo>
                      <a:cubicBezTo>
                        <a:pt x="1822" y="839"/>
                        <a:pt x="1822" y="755"/>
                        <a:pt x="1786" y="696"/>
                      </a:cubicBezTo>
                      <a:cubicBezTo>
                        <a:pt x="1691" y="613"/>
                        <a:pt x="1608" y="577"/>
                        <a:pt x="1501" y="529"/>
                      </a:cubicBezTo>
                      <a:cubicBezTo>
                        <a:pt x="1322" y="482"/>
                        <a:pt x="1167" y="374"/>
                        <a:pt x="989" y="279"/>
                      </a:cubicBezTo>
                      <a:cubicBezTo>
                        <a:pt x="761" y="160"/>
                        <a:pt x="493" y="1"/>
                        <a:pt x="21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5" name="Google Shape;6175;p48"/>
                <p:cNvSpPr/>
                <p:nvPr/>
              </p:nvSpPr>
              <p:spPr>
                <a:xfrm>
                  <a:off x="658058" y="1467662"/>
                  <a:ext cx="287867" cy="167888"/>
                </a:xfrm>
                <a:custGeom>
                  <a:avLst/>
                  <a:gdLst/>
                  <a:ahLst/>
                  <a:cxnLst/>
                  <a:rect l="l" t="t" r="r" b="b"/>
                  <a:pathLst>
                    <a:path w="9091" h="5302" extrusionOk="0">
                      <a:moveTo>
                        <a:pt x="8785" y="1"/>
                      </a:moveTo>
                      <a:cubicBezTo>
                        <a:pt x="8743" y="1"/>
                        <a:pt x="8698" y="14"/>
                        <a:pt x="8655" y="45"/>
                      </a:cubicBezTo>
                      <a:cubicBezTo>
                        <a:pt x="5976" y="1891"/>
                        <a:pt x="2928" y="3069"/>
                        <a:pt x="225" y="4831"/>
                      </a:cubicBezTo>
                      <a:cubicBezTo>
                        <a:pt x="0" y="4974"/>
                        <a:pt x="117" y="5301"/>
                        <a:pt x="320" y="5301"/>
                      </a:cubicBezTo>
                      <a:cubicBezTo>
                        <a:pt x="354" y="5301"/>
                        <a:pt x="390" y="5292"/>
                        <a:pt x="427" y="5272"/>
                      </a:cubicBezTo>
                      <a:cubicBezTo>
                        <a:pt x="3297" y="3641"/>
                        <a:pt x="6369" y="2569"/>
                        <a:pt x="8929" y="355"/>
                      </a:cubicBezTo>
                      <a:cubicBezTo>
                        <a:pt x="9090" y="212"/>
                        <a:pt x="8955" y="1"/>
                        <a:pt x="878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6" name="Google Shape;6176;p48"/>
                <p:cNvSpPr/>
                <p:nvPr/>
              </p:nvSpPr>
              <p:spPr>
                <a:xfrm>
                  <a:off x="591784" y="1343378"/>
                  <a:ext cx="245499" cy="161966"/>
                </a:xfrm>
                <a:custGeom>
                  <a:avLst/>
                  <a:gdLst/>
                  <a:ahLst/>
                  <a:cxnLst/>
                  <a:rect l="l" t="t" r="r" b="b"/>
                  <a:pathLst>
                    <a:path w="7753" h="5115" extrusionOk="0">
                      <a:moveTo>
                        <a:pt x="7691" y="0"/>
                      </a:moveTo>
                      <a:cubicBezTo>
                        <a:pt x="7686" y="0"/>
                        <a:pt x="7681" y="2"/>
                        <a:pt x="7676" y="5"/>
                      </a:cubicBezTo>
                      <a:cubicBezTo>
                        <a:pt x="6450" y="803"/>
                        <a:pt x="5318" y="1720"/>
                        <a:pt x="4116" y="2529"/>
                      </a:cubicBezTo>
                      <a:cubicBezTo>
                        <a:pt x="2782" y="3422"/>
                        <a:pt x="1318" y="4101"/>
                        <a:pt x="56" y="5006"/>
                      </a:cubicBezTo>
                      <a:cubicBezTo>
                        <a:pt x="1" y="5050"/>
                        <a:pt x="58" y="5114"/>
                        <a:pt x="104" y="5114"/>
                      </a:cubicBezTo>
                      <a:cubicBezTo>
                        <a:pt x="108" y="5114"/>
                        <a:pt x="112" y="5114"/>
                        <a:pt x="115" y="5113"/>
                      </a:cubicBezTo>
                      <a:cubicBezTo>
                        <a:pt x="3009" y="4101"/>
                        <a:pt x="5247" y="1791"/>
                        <a:pt x="7712" y="77"/>
                      </a:cubicBezTo>
                      <a:cubicBezTo>
                        <a:pt x="7753" y="56"/>
                        <a:pt x="7723" y="0"/>
                        <a:pt x="769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7" name="Google Shape;6177;p48"/>
                <p:cNvSpPr/>
                <p:nvPr/>
              </p:nvSpPr>
              <p:spPr>
                <a:xfrm>
                  <a:off x="636368" y="1412407"/>
                  <a:ext cx="247842" cy="160447"/>
                </a:xfrm>
                <a:custGeom>
                  <a:avLst/>
                  <a:gdLst/>
                  <a:ahLst/>
                  <a:cxnLst/>
                  <a:rect l="l" t="t" r="r" b="b"/>
                  <a:pathLst>
                    <a:path w="7827" h="5067" extrusionOk="0">
                      <a:moveTo>
                        <a:pt x="7731" y="0"/>
                      </a:moveTo>
                      <a:cubicBezTo>
                        <a:pt x="7703" y="0"/>
                        <a:pt x="7674" y="16"/>
                        <a:pt x="7661" y="52"/>
                      </a:cubicBezTo>
                      <a:cubicBezTo>
                        <a:pt x="7306" y="989"/>
                        <a:pt x="1012" y="4858"/>
                        <a:pt x="228" y="4858"/>
                      </a:cubicBezTo>
                      <a:cubicBezTo>
                        <a:pt x="196" y="4858"/>
                        <a:pt x="173" y="4852"/>
                        <a:pt x="160" y="4838"/>
                      </a:cubicBezTo>
                      <a:cubicBezTo>
                        <a:pt x="141" y="4816"/>
                        <a:pt x="118" y="4806"/>
                        <a:pt x="96" y="4806"/>
                      </a:cubicBezTo>
                      <a:cubicBezTo>
                        <a:pt x="46" y="4806"/>
                        <a:pt x="1" y="4852"/>
                        <a:pt x="17" y="4909"/>
                      </a:cubicBezTo>
                      <a:lnTo>
                        <a:pt x="17" y="4969"/>
                      </a:lnTo>
                      <a:cubicBezTo>
                        <a:pt x="17" y="5022"/>
                        <a:pt x="74" y="5066"/>
                        <a:pt x="129" y="5066"/>
                      </a:cubicBezTo>
                      <a:cubicBezTo>
                        <a:pt x="136" y="5066"/>
                        <a:pt x="142" y="5066"/>
                        <a:pt x="148" y="5064"/>
                      </a:cubicBezTo>
                      <a:cubicBezTo>
                        <a:pt x="1898" y="4659"/>
                        <a:pt x="3887" y="3338"/>
                        <a:pt x="5327" y="2266"/>
                      </a:cubicBezTo>
                      <a:cubicBezTo>
                        <a:pt x="6042" y="1731"/>
                        <a:pt x="7506" y="1016"/>
                        <a:pt x="7804" y="111"/>
                      </a:cubicBezTo>
                      <a:cubicBezTo>
                        <a:pt x="7826" y="44"/>
                        <a:pt x="7779" y="0"/>
                        <a:pt x="773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8" name="Google Shape;6178;p48"/>
                <p:cNvSpPr/>
                <p:nvPr/>
              </p:nvSpPr>
              <p:spPr>
                <a:xfrm>
                  <a:off x="647957" y="1457023"/>
                  <a:ext cx="275549" cy="149332"/>
                </a:xfrm>
                <a:custGeom>
                  <a:avLst/>
                  <a:gdLst/>
                  <a:ahLst/>
                  <a:cxnLst/>
                  <a:rect l="l" t="t" r="r" b="b"/>
                  <a:pathLst>
                    <a:path w="8702" h="4716" extrusionOk="0">
                      <a:moveTo>
                        <a:pt x="8493" y="1"/>
                      </a:moveTo>
                      <a:cubicBezTo>
                        <a:pt x="8471" y="1"/>
                        <a:pt x="8448" y="8"/>
                        <a:pt x="8426" y="24"/>
                      </a:cubicBezTo>
                      <a:cubicBezTo>
                        <a:pt x="6807" y="1084"/>
                        <a:pt x="5033" y="1774"/>
                        <a:pt x="3318" y="2667"/>
                      </a:cubicBezTo>
                      <a:cubicBezTo>
                        <a:pt x="2330" y="3191"/>
                        <a:pt x="949" y="3679"/>
                        <a:pt x="104" y="4477"/>
                      </a:cubicBezTo>
                      <a:cubicBezTo>
                        <a:pt x="1" y="4570"/>
                        <a:pt x="89" y="4715"/>
                        <a:pt x="195" y="4715"/>
                      </a:cubicBezTo>
                      <a:cubicBezTo>
                        <a:pt x="224" y="4715"/>
                        <a:pt x="254" y="4705"/>
                        <a:pt x="282" y="4679"/>
                      </a:cubicBezTo>
                      <a:cubicBezTo>
                        <a:pt x="1247" y="3834"/>
                        <a:pt x="3056" y="3191"/>
                        <a:pt x="4247" y="2643"/>
                      </a:cubicBezTo>
                      <a:cubicBezTo>
                        <a:pt x="5747" y="1941"/>
                        <a:pt x="7235" y="1226"/>
                        <a:pt x="8593" y="250"/>
                      </a:cubicBezTo>
                      <a:cubicBezTo>
                        <a:pt x="8702" y="171"/>
                        <a:pt x="8605" y="1"/>
                        <a:pt x="849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9" name="Google Shape;6179;p48"/>
                <p:cNvSpPr/>
                <p:nvPr/>
              </p:nvSpPr>
              <p:spPr>
                <a:xfrm>
                  <a:off x="604862" y="926828"/>
                  <a:ext cx="150124" cy="438022"/>
                </a:xfrm>
                <a:custGeom>
                  <a:avLst/>
                  <a:gdLst/>
                  <a:ahLst/>
                  <a:cxnLst/>
                  <a:rect l="l" t="t" r="r" b="b"/>
                  <a:pathLst>
                    <a:path w="4741" h="13833" extrusionOk="0">
                      <a:moveTo>
                        <a:pt x="68" y="1"/>
                      </a:moveTo>
                      <a:cubicBezTo>
                        <a:pt x="34" y="1"/>
                        <a:pt x="0" y="25"/>
                        <a:pt x="0" y="63"/>
                      </a:cubicBezTo>
                      <a:cubicBezTo>
                        <a:pt x="250" y="2921"/>
                        <a:pt x="1167" y="5838"/>
                        <a:pt x="2227" y="8505"/>
                      </a:cubicBezTo>
                      <a:cubicBezTo>
                        <a:pt x="2798" y="9934"/>
                        <a:pt x="3239" y="12732"/>
                        <a:pt x="4393" y="13791"/>
                      </a:cubicBezTo>
                      <a:cubicBezTo>
                        <a:pt x="4425" y="13820"/>
                        <a:pt x="4461" y="13832"/>
                        <a:pt x="4497" y="13832"/>
                      </a:cubicBezTo>
                      <a:cubicBezTo>
                        <a:pt x="4622" y="13832"/>
                        <a:pt x="4740" y="13682"/>
                        <a:pt x="4620" y="13589"/>
                      </a:cubicBezTo>
                      <a:cubicBezTo>
                        <a:pt x="3548" y="12613"/>
                        <a:pt x="3012" y="9755"/>
                        <a:pt x="2477" y="8398"/>
                      </a:cubicBezTo>
                      <a:cubicBezTo>
                        <a:pt x="1441" y="5767"/>
                        <a:pt x="464" y="2897"/>
                        <a:pt x="131" y="63"/>
                      </a:cubicBezTo>
                      <a:cubicBezTo>
                        <a:pt x="125" y="19"/>
                        <a:pt x="97" y="1"/>
                        <a:pt x="6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0" name="Google Shape;6180;p48"/>
                <p:cNvSpPr/>
                <p:nvPr/>
              </p:nvSpPr>
              <p:spPr>
                <a:xfrm>
                  <a:off x="501539" y="926986"/>
                  <a:ext cx="112379" cy="101645"/>
                </a:xfrm>
                <a:custGeom>
                  <a:avLst/>
                  <a:gdLst/>
                  <a:ahLst/>
                  <a:cxnLst/>
                  <a:rect l="l" t="t" r="r" b="b"/>
                  <a:pathLst>
                    <a:path w="3549" h="3210" extrusionOk="0">
                      <a:moveTo>
                        <a:pt x="635" y="826"/>
                      </a:moveTo>
                      <a:cubicBezTo>
                        <a:pt x="881" y="826"/>
                        <a:pt x="1083" y="1135"/>
                        <a:pt x="1215" y="1332"/>
                      </a:cubicBezTo>
                      <a:cubicBezTo>
                        <a:pt x="1385" y="1593"/>
                        <a:pt x="1522" y="1925"/>
                        <a:pt x="1602" y="2265"/>
                      </a:cubicBezTo>
                      <a:lnTo>
                        <a:pt x="1602" y="2265"/>
                      </a:lnTo>
                      <a:cubicBezTo>
                        <a:pt x="1259" y="2163"/>
                        <a:pt x="951" y="1922"/>
                        <a:pt x="763" y="1594"/>
                      </a:cubicBezTo>
                      <a:cubicBezTo>
                        <a:pt x="679" y="1475"/>
                        <a:pt x="608" y="1332"/>
                        <a:pt x="548" y="1190"/>
                      </a:cubicBezTo>
                      <a:cubicBezTo>
                        <a:pt x="465" y="999"/>
                        <a:pt x="322" y="892"/>
                        <a:pt x="572" y="832"/>
                      </a:cubicBezTo>
                      <a:cubicBezTo>
                        <a:pt x="593" y="828"/>
                        <a:pt x="614" y="826"/>
                        <a:pt x="635" y="826"/>
                      </a:cubicBezTo>
                      <a:close/>
                      <a:moveTo>
                        <a:pt x="3355" y="0"/>
                      </a:moveTo>
                      <a:cubicBezTo>
                        <a:pt x="3304" y="0"/>
                        <a:pt x="3239" y="39"/>
                        <a:pt x="3239" y="106"/>
                      </a:cubicBezTo>
                      <a:cubicBezTo>
                        <a:pt x="3299" y="701"/>
                        <a:pt x="3144" y="1809"/>
                        <a:pt x="2608" y="2130"/>
                      </a:cubicBezTo>
                      <a:cubicBezTo>
                        <a:pt x="2407" y="2261"/>
                        <a:pt x="2186" y="2320"/>
                        <a:pt x="1968" y="2320"/>
                      </a:cubicBezTo>
                      <a:cubicBezTo>
                        <a:pt x="1927" y="2320"/>
                        <a:pt x="1887" y="2318"/>
                        <a:pt x="1847" y="2314"/>
                      </a:cubicBezTo>
                      <a:lnTo>
                        <a:pt x="1847" y="2314"/>
                      </a:lnTo>
                      <a:cubicBezTo>
                        <a:pt x="1734" y="1624"/>
                        <a:pt x="1395" y="900"/>
                        <a:pt x="846" y="570"/>
                      </a:cubicBezTo>
                      <a:cubicBezTo>
                        <a:pt x="737" y="502"/>
                        <a:pt x="597" y="438"/>
                        <a:pt x="463" y="438"/>
                      </a:cubicBezTo>
                      <a:cubicBezTo>
                        <a:pt x="363" y="438"/>
                        <a:pt x="268" y="474"/>
                        <a:pt x="191" y="570"/>
                      </a:cubicBezTo>
                      <a:cubicBezTo>
                        <a:pt x="1" y="809"/>
                        <a:pt x="275" y="1285"/>
                        <a:pt x="370" y="1511"/>
                      </a:cubicBezTo>
                      <a:cubicBezTo>
                        <a:pt x="620" y="2092"/>
                        <a:pt x="1090" y="2488"/>
                        <a:pt x="1659" y="2589"/>
                      </a:cubicBezTo>
                      <a:lnTo>
                        <a:pt x="1659" y="2589"/>
                      </a:lnTo>
                      <a:cubicBezTo>
                        <a:pt x="1680" y="2763"/>
                        <a:pt x="1684" y="2934"/>
                        <a:pt x="1668" y="3095"/>
                      </a:cubicBezTo>
                      <a:cubicBezTo>
                        <a:pt x="1661" y="3171"/>
                        <a:pt x="1716" y="3210"/>
                        <a:pt x="1770" y="3210"/>
                      </a:cubicBezTo>
                      <a:cubicBezTo>
                        <a:pt x="1817" y="3210"/>
                        <a:pt x="1864" y="3180"/>
                        <a:pt x="1870" y="3118"/>
                      </a:cubicBezTo>
                      <a:cubicBezTo>
                        <a:pt x="1890" y="2962"/>
                        <a:pt x="1894" y="2791"/>
                        <a:pt x="1882" y="2613"/>
                      </a:cubicBezTo>
                      <a:lnTo>
                        <a:pt x="1882" y="2613"/>
                      </a:lnTo>
                      <a:cubicBezTo>
                        <a:pt x="1905" y="2614"/>
                        <a:pt x="1929" y="2615"/>
                        <a:pt x="1953" y="2615"/>
                      </a:cubicBezTo>
                      <a:cubicBezTo>
                        <a:pt x="2137" y="2615"/>
                        <a:pt x="2329" y="2585"/>
                        <a:pt x="2525" y="2523"/>
                      </a:cubicBezTo>
                      <a:cubicBezTo>
                        <a:pt x="3418" y="2237"/>
                        <a:pt x="3549" y="832"/>
                        <a:pt x="3418" y="47"/>
                      </a:cubicBezTo>
                      <a:cubicBezTo>
                        <a:pt x="3413" y="15"/>
                        <a:pt x="3387" y="0"/>
                        <a:pt x="335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1" name="Google Shape;6181;p48"/>
                <p:cNvSpPr/>
                <p:nvPr/>
              </p:nvSpPr>
              <p:spPr>
                <a:xfrm>
                  <a:off x="413321" y="1007130"/>
                  <a:ext cx="147369" cy="94108"/>
                </a:xfrm>
                <a:custGeom>
                  <a:avLst/>
                  <a:gdLst/>
                  <a:ahLst/>
                  <a:cxnLst/>
                  <a:rect l="l" t="t" r="r" b="b"/>
                  <a:pathLst>
                    <a:path w="4654" h="2972" extrusionOk="0">
                      <a:moveTo>
                        <a:pt x="810" y="385"/>
                      </a:moveTo>
                      <a:cubicBezTo>
                        <a:pt x="1120" y="385"/>
                        <a:pt x="1525" y="837"/>
                        <a:pt x="1679" y="1040"/>
                      </a:cubicBezTo>
                      <a:cubicBezTo>
                        <a:pt x="1900" y="1307"/>
                        <a:pt x="2086" y="1648"/>
                        <a:pt x="2197" y="2008"/>
                      </a:cubicBezTo>
                      <a:lnTo>
                        <a:pt x="2197" y="2008"/>
                      </a:lnTo>
                      <a:cubicBezTo>
                        <a:pt x="1654" y="1906"/>
                        <a:pt x="1143" y="1647"/>
                        <a:pt x="822" y="1254"/>
                      </a:cubicBezTo>
                      <a:cubicBezTo>
                        <a:pt x="632" y="1016"/>
                        <a:pt x="132" y="385"/>
                        <a:pt x="810" y="385"/>
                      </a:cubicBezTo>
                      <a:close/>
                      <a:moveTo>
                        <a:pt x="313" y="1"/>
                      </a:moveTo>
                      <a:cubicBezTo>
                        <a:pt x="248" y="1"/>
                        <a:pt x="183" y="6"/>
                        <a:pt x="120" y="16"/>
                      </a:cubicBezTo>
                      <a:cubicBezTo>
                        <a:pt x="48" y="28"/>
                        <a:pt x="1" y="111"/>
                        <a:pt x="1" y="183"/>
                      </a:cubicBezTo>
                      <a:cubicBezTo>
                        <a:pt x="155" y="1330"/>
                        <a:pt x="1155" y="2196"/>
                        <a:pt x="2277" y="2347"/>
                      </a:cubicBezTo>
                      <a:lnTo>
                        <a:pt x="2277" y="2347"/>
                      </a:lnTo>
                      <a:cubicBezTo>
                        <a:pt x="2306" y="2520"/>
                        <a:pt x="2314" y="2694"/>
                        <a:pt x="2299" y="2861"/>
                      </a:cubicBezTo>
                      <a:cubicBezTo>
                        <a:pt x="2285" y="2936"/>
                        <a:pt x="2336" y="2972"/>
                        <a:pt x="2392" y="2972"/>
                      </a:cubicBezTo>
                      <a:cubicBezTo>
                        <a:pt x="2435" y="2972"/>
                        <a:pt x="2480" y="2950"/>
                        <a:pt x="2501" y="2909"/>
                      </a:cubicBezTo>
                      <a:cubicBezTo>
                        <a:pt x="2576" y="2740"/>
                        <a:pt x="2608" y="2557"/>
                        <a:pt x="2604" y="2369"/>
                      </a:cubicBezTo>
                      <a:lnTo>
                        <a:pt x="2604" y="2369"/>
                      </a:lnTo>
                      <a:cubicBezTo>
                        <a:pt x="3616" y="2360"/>
                        <a:pt x="4654" y="1634"/>
                        <a:pt x="4632" y="564"/>
                      </a:cubicBezTo>
                      <a:cubicBezTo>
                        <a:pt x="4644" y="546"/>
                        <a:pt x="4626" y="531"/>
                        <a:pt x="4605" y="531"/>
                      </a:cubicBezTo>
                      <a:cubicBezTo>
                        <a:pt x="4585" y="531"/>
                        <a:pt x="4561" y="546"/>
                        <a:pt x="4561" y="587"/>
                      </a:cubicBezTo>
                      <a:cubicBezTo>
                        <a:pt x="4474" y="1603"/>
                        <a:pt x="3619" y="2056"/>
                        <a:pt x="2713" y="2056"/>
                      </a:cubicBezTo>
                      <a:cubicBezTo>
                        <a:pt x="2664" y="2056"/>
                        <a:pt x="2615" y="2055"/>
                        <a:pt x="2567" y="2052"/>
                      </a:cubicBezTo>
                      <a:lnTo>
                        <a:pt x="2567" y="2052"/>
                      </a:lnTo>
                      <a:cubicBezTo>
                        <a:pt x="2352" y="1045"/>
                        <a:pt x="1261" y="1"/>
                        <a:pt x="31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2" name="Google Shape;6182;p48"/>
                <p:cNvSpPr/>
                <p:nvPr/>
              </p:nvSpPr>
              <p:spPr>
                <a:xfrm>
                  <a:off x="333177" y="1088413"/>
                  <a:ext cx="160162" cy="57250"/>
                </a:xfrm>
                <a:custGeom>
                  <a:avLst/>
                  <a:gdLst/>
                  <a:ahLst/>
                  <a:cxnLst/>
                  <a:rect l="l" t="t" r="r" b="b"/>
                  <a:pathLst>
                    <a:path w="5058" h="1808" extrusionOk="0">
                      <a:moveTo>
                        <a:pt x="4983" y="0"/>
                      </a:moveTo>
                      <a:cubicBezTo>
                        <a:pt x="4956" y="0"/>
                        <a:pt x="4928" y="17"/>
                        <a:pt x="4913" y="56"/>
                      </a:cubicBezTo>
                      <a:cubicBezTo>
                        <a:pt x="4684" y="1064"/>
                        <a:pt x="3652" y="1431"/>
                        <a:pt x="2573" y="1431"/>
                      </a:cubicBezTo>
                      <a:cubicBezTo>
                        <a:pt x="1740" y="1431"/>
                        <a:pt x="880" y="1213"/>
                        <a:pt x="341" y="902"/>
                      </a:cubicBezTo>
                      <a:cubicBezTo>
                        <a:pt x="311" y="885"/>
                        <a:pt x="281" y="877"/>
                        <a:pt x="253" y="877"/>
                      </a:cubicBezTo>
                      <a:cubicBezTo>
                        <a:pt x="103" y="877"/>
                        <a:pt x="0" y="1087"/>
                        <a:pt x="150" y="1187"/>
                      </a:cubicBezTo>
                      <a:cubicBezTo>
                        <a:pt x="742" y="1547"/>
                        <a:pt x="1710" y="1807"/>
                        <a:pt x="2631" y="1807"/>
                      </a:cubicBezTo>
                      <a:cubicBezTo>
                        <a:pt x="3842" y="1807"/>
                        <a:pt x="4969" y="1357"/>
                        <a:pt x="5044" y="92"/>
                      </a:cubicBezTo>
                      <a:cubicBezTo>
                        <a:pt x="5058" y="36"/>
                        <a:pt x="5022" y="0"/>
                        <a:pt x="498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3" name="Google Shape;6183;p48"/>
                <p:cNvSpPr/>
                <p:nvPr/>
              </p:nvSpPr>
              <p:spPr>
                <a:xfrm>
                  <a:off x="335584" y="1115581"/>
                  <a:ext cx="324408" cy="297176"/>
                </a:xfrm>
                <a:custGeom>
                  <a:avLst/>
                  <a:gdLst/>
                  <a:ahLst/>
                  <a:cxnLst/>
                  <a:rect l="l" t="t" r="r" b="b"/>
                  <a:pathLst>
                    <a:path w="10245" h="9385" extrusionOk="0">
                      <a:moveTo>
                        <a:pt x="143" y="1"/>
                      </a:moveTo>
                      <a:cubicBezTo>
                        <a:pt x="63" y="1"/>
                        <a:pt x="1" y="89"/>
                        <a:pt x="63" y="151"/>
                      </a:cubicBezTo>
                      <a:cubicBezTo>
                        <a:pt x="860" y="1068"/>
                        <a:pt x="1968" y="1687"/>
                        <a:pt x="2801" y="2580"/>
                      </a:cubicBezTo>
                      <a:cubicBezTo>
                        <a:pt x="3420" y="3246"/>
                        <a:pt x="3932" y="3985"/>
                        <a:pt x="4611" y="4616"/>
                      </a:cubicBezTo>
                      <a:cubicBezTo>
                        <a:pt x="6266" y="6152"/>
                        <a:pt x="7944" y="8295"/>
                        <a:pt x="9957" y="9366"/>
                      </a:cubicBezTo>
                      <a:cubicBezTo>
                        <a:pt x="9980" y="9379"/>
                        <a:pt x="10003" y="9384"/>
                        <a:pt x="10026" y="9384"/>
                      </a:cubicBezTo>
                      <a:cubicBezTo>
                        <a:pt x="10151" y="9384"/>
                        <a:pt x="10245" y="9209"/>
                        <a:pt x="10123" y="9128"/>
                      </a:cubicBezTo>
                      <a:cubicBezTo>
                        <a:pt x="6313" y="6735"/>
                        <a:pt x="4051" y="2353"/>
                        <a:pt x="182" y="8"/>
                      </a:cubicBezTo>
                      <a:cubicBezTo>
                        <a:pt x="169" y="3"/>
                        <a:pt x="156" y="1"/>
                        <a:pt x="14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184" name="Google Shape;6184;p48"/>
            <p:cNvGrpSpPr/>
            <p:nvPr/>
          </p:nvGrpSpPr>
          <p:grpSpPr>
            <a:xfrm>
              <a:off x="142270" y="558693"/>
              <a:ext cx="766099" cy="1052316"/>
              <a:chOff x="142270" y="558693"/>
              <a:chExt cx="766099" cy="1052316"/>
            </a:xfrm>
          </p:grpSpPr>
          <p:sp>
            <p:nvSpPr>
              <p:cNvPr id="6185" name="Google Shape;6185;p48"/>
              <p:cNvSpPr/>
              <p:nvPr/>
            </p:nvSpPr>
            <p:spPr>
              <a:xfrm>
                <a:off x="877654" y="1475800"/>
                <a:ext cx="23939" cy="61462"/>
              </a:xfrm>
              <a:custGeom>
                <a:avLst/>
                <a:gdLst/>
                <a:ahLst/>
                <a:cxnLst/>
                <a:rect l="l" t="t" r="r" b="b"/>
                <a:pathLst>
                  <a:path w="756" h="1941" extrusionOk="0">
                    <a:moveTo>
                      <a:pt x="576" y="1"/>
                    </a:moveTo>
                    <a:cubicBezTo>
                      <a:pt x="511" y="1"/>
                      <a:pt x="446" y="42"/>
                      <a:pt x="446" y="133"/>
                    </a:cubicBezTo>
                    <a:cubicBezTo>
                      <a:pt x="410" y="693"/>
                      <a:pt x="41" y="1205"/>
                      <a:pt x="17" y="1764"/>
                    </a:cubicBezTo>
                    <a:cubicBezTo>
                      <a:pt x="1" y="1877"/>
                      <a:pt x="94" y="1941"/>
                      <a:pt x="192" y="1941"/>
                    </a:cubicBezTo>
                    <a:cubicBezTo>
                      <a:pt x="240" y="1941"/>
                      <a:pt x="288" y="1926"/>
                      <a:pt x="327" y="1895"/>
                    </a:cubicBezTo>
                    <a:cubicBezTo>
                      <a:pt x="529" y="1717"/>
                      <a:pt x="517" y="1324"/>
                      <a:pt x="577" y="1062"/>
                    </a:cubicBezTo>
                    <a:cubicBezTo>
                      <a:pt x="624" y="895"/>
                      <a:pt x="696" y="752"/>
                      <a:pt x="720" y="586"/>
                    </a:cubicBezTo>
                    <a:cubicBezTo>
                      <a:pt x="755" y="431"/>
                      <a:pt x="720" y="276"/>
                      <a:pt x="708" y="110"/>
                    </a:cubicBezTo>
                    <a:cubicBezTo>
                      <a:pt x="702" y="39"/>
                      <a:pt x="639" y="1"/>
                      <a:pt x="5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186" name="Google Shape;6186;p48"/>
              <p:cNvGrpSpPr/>
              <p:nvPr/>
            </p:nvGrpSpPr>
            <p:grpSpPr>
              <a:xfrm>
                <a:off x="142270" y="558693"/>
                <a:ext cx="766099" cy="1052316"/>
                <a:chOff x="142270" y="558693"/>
                <a:chExt cx="766099" cy="1052316"/>
              </a:xfrm>
            </p:grpSpPr>
            <p:sp>
              <p:nvSpPr>
                <p:cNvPr id="6187" name="Google Shape;6187;p48"/>
                <p:cNvSpPr/>
                <p:nvPr/>
              </p:nvSpPr>
              <p:spPr>
                <a:xfrm>
                  <a:off x="800898" y="1262728"/>
                  <a:ext cx="107471" cy="229413"/>
                </a:xfrm>
                <a:custGeom>
                  <a:avLst/>
                  <a:gdLst/>
                  <a:ahLst/>
                  <a:cxnLst/>
                  <a:rect l="l" t="t" r="r" b="b"/>
                  <a:pathLst>
                    <a:path w="3394" h="7245" extrusionOk="0">
                      <a:moveTo>
                        <a:pt x="90" y="0"/>
                      </a:moveTo>
                      <a:cubicBezTo>
                        <a:pt x="47" y="0"/>
                        <a:pt x="0" y="26"/>
                        <a:pt x="0" y="88"/>
                      </a:cubicBezTo>
                      <a:cubicBezTo>
                        <a:pt x="60" y="1159"/>
                        <a:pt x="631" y="2290"/>
                        <a:pt x="1072" y="3255"/>
                      </a:cubicBezTo>
                      <a:cubicBezTo>
                        <a:pt x="1310" y="3779"/>
                        <a:pt x="1524" y="4326"/>
                        <a:pt x="1786" y="4850"/>
                      </a:cubicBezTo>
                      <a:cubicBezTo>
                        <a:pt x="2096" y="5505"/>
                        <a:pt x="2774" y="6350"/>
                        <a:pt x="2894" y="7053"/>
                      </a:cubicBezTo>
                      <a:cubicBezTo>
                        <a:pt x="2917" y="7172"/>
                        <a:pt x="3036" y="7231"/>
                        <a:pt x="3132" y="7231"/>
                      </a:cubicBezTo>
                      <a:cubicBezTo>
                        <a:pt x="3167" y="7231"/>
                        <a:pt x="3215" y="7231"/>
                        <a:pt x="3239" y="7243"/>
                      </a:cubicBezTo>
                      <a:cubicBezTo>
                        <a:pt x="3243" y="7244"/>
                        <a:pt x="3248" y="7244"/>
                        <a:pt x="3253" y="7244"/>
                      </a:cubicBezTo>
                      <a:cubicBezTo>
                        <a:pt x="3321" y="7244"/>
                        <a:pt x="3394" y="7167"/>
                        <a:pt x="3394" y="7100"/>
                      </a:cubicBezTo>
                      <a:cubicBezTo>
                        <a:pt x="3358" y="6100"/>
                        <a:pt x="2382" y="4993"/>
                        <a:pt x="1977" y="4088"/>
                      </a:cubicBezTo>
                      <a:cubicBezTo>
                        <a:pt x="1393" y="2767"/>
                        <a:pt x="572" y="1445"/>
                        <a:pt x="155" y="40"/>
                      </a:cubicBezTo>
                      <a:cubicBezTo>
                        <a:pt x="150" y="15"/>
                        <a:pt x="121"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188" name="Google Shape;6188;p48"/>
                <p:cNvGrpSpPr/>
                <p:nvPr/>
              </p:nvGrpSpPr>
              <p:grpSpPr>
                <a:xfrm>
                  <a:off x="142270" y="558693"/>
                  <a:ext cx="764485" cy="1052316"/>
                  <a:chOff x="142270" y="558693"/>
                  <a:chExt cx="764485" cy="1052316"/>
                </a:xfrm>
              </p:grpSpPr>
              <p:sp>
                <p:nvSpPr>
                  <p:cNvPr id="6189" name="Google Shape;6189;p48"/>
                  <p:cNvSpPr/>
                  <p:nvPr/>
                </p:nvSpPr>
                <p:spPr>
                  <a:xfrm>
                    <a:off x="142270" y="558693"/>
                    <a:ext cx="674496" cy="842954"/>
                  </a:xfrm>
                  <a:custGeom>
                    <a:avLst/>
                    <a:gdLst/>
                    <a:ahLst/>
                    <a:cxnLst/>
                    <a:rect l="l" t="t" r="r" b="b"/>
                    <a:pathLst>
                      <a:path w="21301" h="26621" extrusionOk="0">
                        <a:moveTo>
                          <a:pt x="10652" y="1"/>
                        </a:moveTo>
                        <a:cubicBezTo>
                          <a:pt x="6599" y="1"/>
                          <a:pt x="3195" y="1928"/>
                          <a:pt x="1655" y="5927"/>
                        </a:cubicBezTo>
                        <a:cubicBezTo>
                          <a:pt x="119" y="9903"/>
                          <a:pt x="0" y="14190"/>
                          <a:pt x="2369" y="17916"/>
                        </a:cubicBezTo>
                        <a:cubicBezTo>
                          <a:pt x="3274" y="19333"/>
                          <a:pt x="4584" y="20595"/>
                          <a:pt x="6120" y="21322"/>
                        </a:cubicBezTo>
                        <a:cubicBezTo>
                          <a:pt x="8334" y="22381"/>
                          <a:pt x="11121" y="24250"/>
                          <a:pt x="12359" y="26513"/>
                        </a:cubicBezTo>
                        <a:cubicBezTo>
                          <a:pt x="12399" y="26589"/>
                          <a:pt x="12457" y="26620"/>
                          <a:pt x="12517" y="26620"/>
                        </a:cubicBezTo>
                        <a:cubicBezTo>
                          <a:pt x="12633" y="26620"/>
                          <a:pt x="12752" y="26496"/>
                          <a:pt x="12728" y="26346"/>
                        </a:cubicBezTo>
                        <a:cubicBezTo>
                          <a:pt x="12490" y="24655"/>
                          <a:pt x="10466" y="23167"/>
                          <a:pt x="9263" y="22119"/>
                        </a:cubicBezTo>
                        <a:cubicBezTo>
                          <a:pt x="7430" y="20536"/>
                          <a:pt x="5156" y="20119"/>
                          <a:pt x="3655" y="18059"/>
                        </a:cubicBezTo>
                        <a:cubicBezTo>
                          <a:pt x="2167" y="16035"/>
                          <a:pt x="1286" y="13713"/>
                          <a:pt x="1346" y="11154"/>
                        </a:cubicBezTo>
                        <a:cubicBezTo>
                          <a:pt x="1405" y="8391"/>
                          <a:pt x="2417" y="4951"/>
                          <a:pt x="4405" y="2998"/>
                        </a:cubicBezTo>
                        <a:cubicBezTo>
                          <a:pt x="6149" y="1282"/>
                          <a:pt x="8356" y="506"/>
                          <a:pt x="10555" y="506"/>
                        </a:cubicBezTo>
                        <a:cubicBezTo>
                          <a:pt x="14856" y="506"/>
                          <a:pt x="19131" y="3474"/>
                          <a:pt x="19872" y="8177"/>
                        </a:cubicBezTo>
                        <a:cubicBezTo>
                          <a:pt x="20646" y="13059"/>
                          <a:pt x="18502" y="18000"/>
                          <a:pt x="20777" y="22691"/>
                        </a:cubicBezTo>
                        <a:cubicBezTo>
                          <a:pt x="20793" y="22750"/>
                          <a:pt x="20838" y="22774"/>
                          <a:pt x="20887" y="22774"/>
                        </a:cubicBezTo>
                        <a:cubicBezTo>
                          <a:pt x="20976" y="22774"/>
                          <a:pt x="21077" y="22691"/>
                          <a:pt x="21038" y="22584"/>
                        </a:cubicBezTo>
                        <a:cubicBezTo>
                          <a:pt x="19014" y="17654"/>
                          <a:pt x="21300" y="12630"/>
                          <a:pt x="20265" y="7629"/>
                        </a:cubicBezTo>
                        <a:cubicBezTo>
                          <a:pt x="19395" y="3510"/>
                          <a:pt x="15764" y="355"/>
                          <a:pt x="11573" y="33"/>
                        </a:cubicBezTo>
                        <a:cubicBezTo>
                          <a:pt x="11263" y="12"/>
                          <a:pt x="10955" y="1"/>
                          <a:pt x="106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0" name="Google Shape;6190;p48"/>
                  <p:cNvSpPr/>
                  <p:nvPr/>
                </p:nvSpPr>
                <p:spPr>
                  <a:xfrm>
                    <a:off x="524496" y="1264722"/>
                    <a:ext cx="287740" cy="134228"/>
                  </a:xfrm>
                  <a:custGeom>
                    <a:avLst/>
                    <a:gdLst/>
                    <a:ahLst/>
                    <a:cxnLst/>
                    <a:rect l="l" t="t" r="r" b="b"/>
                    <a:pathLst>
                      <a:path w="9087" h="4239" extrusionOk="0">
                        <a:moveTo>
                          <a:pt x="8807" y="1"/>
                        </a:moveTo>
                        <a:cubicBezTo>
                          <a:pt x="8753" y="1"/>
                          <a:pt x="8700" y="37"/>
                          <a:pt x="8694" y="108"/>
                        </a:cubicBezTo>
                        <a:cubicBezTo>
                          <a:pt x="8551" y="1525"/>
                          <a:pt x="4741" y="2096"/>
                          <a:pt x="3562" y="2442"/>
                        </a:cubicBezTo>
                        <a:cubicBezTo>
                          <a:pt x="2610" y="2739"/>
                          <a:pt x="1026" y="2823"/>
                          <a:pt x="300" y="3489"/>
                        </a:cubicBezTo>
                        <a:cubicBezTo>
                          <a:pt x="1" y="3768"/>
                          <a:pt x="277" y="4239"/>
                          <a:pt x="619" y="4239"/>
                        </a:cubicBezTo>
                        <a:cubicBezTo>
                          <a:pt x="686" y="4239"/>
                          <a:pt x="755" y="4221"/>
                          <a:pt x="824" y="4180"/>
                        </a:cubicBezTo>
                        <a:cubicBezTo>
                          <a:pt x="1478" y="3775"/>
                          <a:pt x="2610" y="3728"/>
                          <a:pt x="3383" y="3442"/>
                        </a:cubicBezTo>
                        <a:cubicBezTo>
                          <a:pt x="4169" y="3144"/>
                          <a:pt x="4955" y="2894"/>
                          <a:pt x="5729" y="2573"/>
                        </a:cubicBezTo>
                        <a:cubicBezTo>
                          <a:pt x="6872" y="2096"/>
                          <a:pt x="9087" y="1644"/>
                          <a:pt x="8920" y="108"/>
                        </a:cubicBezTo>
                        <a:cubicBezTo>
                          <a:pt x="8914" y="37"/>
                          <a:pt x="8860" y="1"/>
                          <a:pt x="88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1" name="Google Shape;6191;p48"/>
                  <p:cNvSpPr/>
                  <p:nvPr/>
                </p:nvSpPr>
                <p:spPr>
                  <a:xfrm>
                    <a:off x="527789" y="1379412"/>
                    <a:ext cx="84261" cy="200534"/>
                  </a:xfrm>
                  <a:custGeom>
                    <a:avLst/>
                    <a:gdLst/>
                    <a:ahLst/>
                    <a:cxnLst/>
                    <a:rect l="l" t="t" r="r" b="b"/>
                    <a:pathLst>
                      <a:path w="2661" h="6333" extrusionOk="0">
                        <a:moveTo>
                          <a:pt x="231" y="0"/>
                        </a:moveTo>
                        <a:cubicBezTo>
                          <a:pt x="114" y="0"/>
                          <a:pt x="1" y="77"/>
                          <a:pt x="65" y="213"/>
                        </a:cubicBezTo>
                        <a:cubicBezTo>
                          <a:pt x="851" y="2106"/>
                          <a:pt x="1339" y="4189"/>
                          <a:pt x="1994" y="6130"/>
                        </a:cubicBezTo>
                        <a:cubicBezTo>
                          <a:pt x="2041" y="6249"/>
                          <a:pt x="2136" y="6332"/>
                          <a:pt x="2267" y="6332"/>
                        </a:cubicBezTo>
                        <a:lnTo>
                          <a:pt x="2351" y="6332"/>
                        </a:lnTo>
                        <a:cubicBezTo>
                          <a:pt x="2355" y="6333"/>
                          <a:pt x="2359" y="6333"/>
                          <a:pt x="2364" y="6333"/>
                        </a:cubicBezTo>
                        <a:cubicBezTo>
                          <a:pt x="2660" y="6333"/>
                          <a:pt x="2657" y="5926"/>
                          <a:pt x="2422" y="5821"/>
                        </a:cubicBezTo>
                        <a:cubicBezTo>
                          <a:pt x="2398" y="5809"/>
                          <a:pt x="2101" y="4558"/>
                          <a:pt x="2053" y="4368"/>
                        </a:cubicBezTo>
                        <a:cubicBezTo>
                          <a:pt x="1898" y="3773"/>
                          <a:pt x="1684" y="3201"/>
                          <a:pt x="1458" y="2618"/>
                        </a:cubicBezTo>
                        <a:cubicBezTo>
                          <a:pt x="1136" y="1749"/>
                          <a:pt x="922" y="832"/>
                          <a:pt x="386" y="58"/>
                        </a:cubicBezTo>
                        <a:cubicBezTo>
                          <a:pt x="347" y="19"/>
                          <a:pt x="288" y="0"/>
                          <a:pt x="2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2" name="Google Shape;6192;p48"/>
                  <p:cNvSpPr/>
                  <p:nvPr/>
                </p:nvSpPr>
                <p:spPr>
                  <a:xfrm>
                    <a:off x="639535" y="1528237"/>
                    <a:ext cx="247335" cy="81506"/>
                  </a:xfrm>
                  <a:custGeom>
                    <a:avLst/>
                    <a:gdLst/>
                    <a:ahLst/>
                    <a:cxnLst/>
                    <a:rect l="l" t="t" r="r" b="b"/>
                    <a:pathLst>
                      <a:path w="7811" h="2574" extrusionOk="0">
                        <a:moveTo>
                          <a:pt x="7609" y="1"/>
                        </a:moveTo>
                        <a:cubicBezTo>
                          <a:pt x="7605" y="1"/>
                          <a:pt x="7601" y="1"/>
                          <a:pt x="7597" y="1"/>
                        </a:cubicBezTo>
                        <a:cubicBezTo>
                          <a:pt x="6323" y="85"/>
                          <a:pt x="5168" y="859"/>
                          <a:pt x="4001" y="1299"/>
                        </a:cubicBezTo>
                        <a:cubicBezTo>
                          <a:pt x="2751" y="1775"/>
                          <a:pt x="1429" y="2121"/>
                          <a:pt x="84" y="2311"/>
                        </a:cubicBezTo>
                        <a:cubicBezTo>
                          <a:pt x="0" y="2323"/>
                          <a:pt x="0" y="2490"/>
                          <a:pt x="84" y="2502"/>
                        </a:cubicBezTo>
                        <a:cubicBezTo>
                          <a:pt x="428" y="2551"/>
                          <a:pt x="759" y="2573"/>
                          <a:pt x="1081" y="2573"/>
                        </a:cubicBezTo>
                        <a:cubicBezTo>
                          <a:pt x="3493" y="2573"/>
                          <a:pt x="5362" y="1304"/>
                          <a:pt x="7620" y="359"/>
                        </a:cubicBezTo>
                        <a:cubicBezTo>
                          <a:pt x="7807" y="288"/>
                          <a:pt x="7811" y="1"/>
                          <a:pt x="76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3" name="Google Shape;6193;p48"/>
                  <p:cNvSpPr/>
                  <p:nvPr/>
                </p:nvSpPr>
                <p:spPr>
                  <a:xfrm>
                    <a:off x="594127" y="1570446"/>
                    <a:ext cx="53356" cy="40563"/>
                  </a:xfrm>
                  <a:custGeom>
                    <a:avLst/>
                    <a:gdLst/>
                    <a:ahLst/>
                    <a:cxnLst/>
                    <a:rect l="l" t="t" r="r" b="b"/>
                    <a:pathLst>
                      <a:path w="1685" h="1281" extrusionOk="0">
                        <a:moveTo>
                          <a:pt x="153" y="0"/>
                        </a:moveTo>
                        <a:cubicBezTo>
                          <a:pt x="37" y="0"/>
                          <a:pt x="1" y="206"/>
                          <a:pt x="137" y="240"/>
                        </a:cubicBezTo>
                        <a:cubicBezTo>
                          <a:pt x="422" y="276"/>
                          <a:pt x="708" y="621"/>
                          <a:pt x="899" y="811"/>
                        </a:cubicBezTo>
                        <a:cubicBezTo>
                          <a:pt x="1053" y="978"/>
                          <a:pt x="1244" y="1085"/>
                          <a:pt x="1387" y="1228"/>
                        </a:cubicBezTo>
                        <a:cubicBezTo>
                          <a:pt x="1423" y="1264"/>
                          <a:pt x="1465" y="1280"/>
                          <a:pt x="1507" y="1280"/>
                        </a:cubicBezTo>
                        <a:cubicBezTo>
                          <a:pt x="1562" y="1280"/>
                          <a:pt x="1615" y="1252"/>
                          <a:pt x="1649" y="1204"/>
                        </a:cubicBezTo>
                        <a:cubicBezTo>
                          <a:pt x="1649" y="1181"/>
                          <a:pt x="1661" y="1181"/>
                          <a:pt x="1661" y="1169"/>
                        </a:cubicBezTo>
                        <a:cubicBezTo>
                          <a:pt x="1684" y="1109"/>
                          <a:pt x="1684" y="1038"/>
                          <a:pt x="1661" y="978"/>
                        </a:cubicBezTo>
                        <a:cubicBezTo>
                          <a:pt x="1589" y="871"/>
                          <a:pt x="1506" y="835"/>
                          <a:pt x="1411" y="776"/>
                        </a:cubicBezTo>
                        <a:cubicBezTo>
                          <a:pt x="1244" y="669"/>
                          <a:pt x="1113" y="550"/>
                          <a:pt x="958" y="430"/>
                        </a:cubicBezTo>
                        <a:cubicBezTo>
                          <a:pt x="732" y="252"/>
                          <a:pt x="470" y="14"/>
                          <a:pt x="172" y="2"/>
                        </a:cubicBezTo>
                        <a:cubicBezTo>
                          <a:pt x="166" y="1"/>
                          <a:pt x="160" y="0"/>
                          <a:pt x="1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4" name="Google Shape;6194;p48"/>
                  <p:cNvSpPr/>
                  <p:nvPr/>
                </p:nvSpPr>
                <p:spPr>
                  <a:xfrm>
                    <a:off x="594887" y="1463609"/>
                    <a:ext cx="311869" cy="114216"/>
                  </a:xfrm>
                  <a:custGeom>
                    <a:avLst/>
                    <a:gdLst/>
                    <a:ahLst/>
                    <a:cxnLst/>
                    <a:rect l="l" t="t" r="r" b="b"/>
                    <a:pathLst>
                      <a:path w="9849" h="3607" extrusionOk="0">
                        <a:moveTo>
                          <a:pt x="9523" y="1"/>
                        </a:moveTo>
                        <a:cubicBezTo>
                          <a:pt x="9495" y="1"/>
                          <a:pt x="9465" y="6"/>
                          <a:pt x="9435" y="18"/>
                        </a:cubicBezTo>
                        <a:cubicBezTo>
                          <a:pt x="6459" y="1328"/>
                          <a:pt x="3232" y="1911"/>
                          <a:pt x="256" y="3138"/>
                        </a:cubicBezTo>
                        <a:cubicBezTo>
                          <a:pt x="0" y="3244"/>
                          <a:pt x="59" y="3607"/>
                          <a:pt x="294" y="3607"/>
                        </a:cubicBezTo>
                        <a:cubicBezTo>
                          <a:pt x="323" y="3607"/>
                          <a:pt x="353" y="3602"/>
                          <a:pt x="387" y="3590"/>
                        </a:cubicBezTo>
                        <a:cubicBezTo>
                          <a:pt x="3506" y="2554"/>
                          <a:pt x="6721" y="2078"/>
                          <a:pt x="9661" y="375"/>
                        </a:cubicBezTo>
                        <a:cubicBezTo>
                          <a:pt x="9849" y="261"/>
                          <a:pt x="9718" y="1"/>
                          <a:pt x="95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5" name="Google Shape;6195;p48"/>
                  <p:cNvSpPr/>
                  <p:nvPr/>
                </p:nvSpPr>
                <p:spPr>
                  <a:xfrm>
                    <a:off x="552583" y="1322384"/>
                    <a:ext cx="271242" cy="113202"/>
                  </a:xfrm>
                  <a:custGeom>
                    <a:avLst/>
                    <a:gdLst/>
                    <a:ahLst/>
                    <a:cxnLst/>
                    <a:rect l="l" t="t" r="r" b="b"/>
                    <a:pathLst>
                      <a:path w="8566" h="3575" extrusionOk="0">
                        <a:moveTo>
                          <a:pt x="8505" y="0"/>
                        </a:moveTo>
                        <a:cubicBezTo>
                          <a:pt x="8503" y="0"/>
                          <a:pt x="8500" y="1"/>
                          <a:pt x="8497" y="2"/>
                        </a:cubicBezTo>
                        <a:cubicBezTo>
                          <a:pt x="7140" y="537"/>
                          <a:pt x="5854" y="1240"/>
                          <a:pt x="4532" y="1799"/>
                        </a:cubicBezTo>
                        <a:cubicBezTo>
                          <a:pt x="3068" y="2430"/>
                          <a:pt x="1496" y="2811"/>
                          <a:pt x="68" y="3466"/>
                        </a:cubicBezTo>
                        <a:cubicBezTo>
                          <a:pt x="1" y="3500"/>
                          <a:pt x="48" y="3575"/>
                          <a:pt x="103" y="3575"/>
                        </a:cubicBezTo>
                        <a:cubicBezTo>
                          <a:pt x="107" y="3575"/>
                          <a:pt x="111" y="3574"/>
                          <a:pt x="115" y="3573"/>
                        </a:cubicBezTo>
                        <a:cubicBezTo>
                          <a:pt x="3163" y="3133"/>
                          <a:pt x="5783" y="1287"/>
                          <a:pt x="8533" y="73"/>
                        </a:cubicBezTo>
                        <a:cubicBezTo>
                          <a:pt x="8566" y="62"/>
                          <a:pt x="8538" y="0"/>
                          <a:pt x="85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6" name="Google Shape;6196;p48"/>
                  <p:cNvSpPr/>
                  <p:nvPr/>
                </p:nvSpPr>
                <p:spPr>
                  <a:xfrm>
                    <a:off x="557111" y="1360572"/>
                    <a:ext cx="288626" cy="108928"/>
                  </a:xfrm>
                  <a:custGeom>
                    <a:avLst/>
                    <a:gdLst/>
                    <a:ahLst/>
                    <a:cxnLst/>
                    <a:rect l="l" t="t" r="r" b="b"/>
                    <a:pathLst>
                      <a:path w="9115" h="3440" extrusionOk="0">
                        <a:moveTo>
                          <a:pt x="8959" y="1"/>
                        </a:moveTo>
                        <a:cubicBezTo>
                          <a:pt x="8944" y="1"/>
                          <a:pt x="8929" y="4"/>
                          <a:pt x="8914" y="10"/>
                        </a:cubicBezTo>
                        <a:cubicBezTo>
                          <a:pt x="7556" y="748"/>
                          <a:pt x="5890" y="1105"/>
                          <a:pt x="4473" y="1641"/>
                        </a:cubicBezTo>
                        <a:cubicBezTo>
                          <a:pt x="3056" y="2177"/>
                          <a:pt x="1568" y="2915"/>
                          <a:pt x="91" y="3308"/>
                        </a:cubicBezTo>
                        <a:cubicBezTo>
                          <a:pt x="0" y="3331"/>
                          <a:pt x="39" y="3440"/>
                          <a:pt x="105" y="3440"/>
                        </a:cubicBezTo>
                        <a:cubicBezTo>
                          <a:pt x="108" y="3440"/>
                          <a:pt x="112" y="3440"/>
                          <a:pt x="115" y="3439"/>
                        </a:cubicBezTo>
                        <a:cubicBezTo>
                          <a:pt x="1710" y="3046"/>
                          <a:pt x="3258" y="2296"/>
                          <a:pt x="4842" y="1784"/>
                        </a:cubicBezTo>
                        <a:cubicBezTo>
                          <a:pt x="6175" y="1355"/>
                          <a:pt x="7830" y="998"/>
                          <a:pt x="9021" y="177"/>
                        </a:cubicBezTo>
                        <a:cubicBezTo>
                          <a:pt x="9114" y="125"/>
                          <a:pt x="9054" y="1"/>
                          <a:pt x="89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7" name="Google Shape;6197;p48"/>
                  <p:cNvSpPr/>
                  <p:nvPr/>
                </p:nvSpPr>
                <p:spPr>
                  <a:xfrm>
                    <a:off x="584501" y="1398506"/>
                    <a:ext cx="272382" cy="111682"/>
                  </a:xfrm>
                  <a:custGeom>
                    <a:avLst/>
                    <a:gdLst/>
                    <a:ahLst/>
                    <a:cxnLst/>
                    <a:rect l="l" t="t" r="r" b="b"/>
                    <a:pathLst>
                      <a:path w="8602" h="3527" extrusionOk="0">
                        <a:moveTo>
                          <a:pt x="8509" y="1"/>
                        </a:moveTo>
                        <a:cubicBezTo>
                          <a:pt x="8486" y="1"/>
                          <a:pt x="8461" y="12"/>
                          <a:pt x="8442" y="38"/>
                        </a:cubicBezTo>
                        <a:cubicBezTo>
                          <a:pt x="7920" y="871"/>
                          <a:pt x="1386" y="3352"/>
                          <a:pt x="310" y="3352"/>
                        </a:cubicBezTo>
                        <a:cubicBezTo>
                          <a:pt x="233" y="3352"/>
                          <a:pt x="184" y="3340"/>
                          <a:pt x="167" y="3313"/>
                        </a:cubicBezTo>
                        <a:cubicBezTo>
                          <a:pt x="148" y="3284"/>
                          <a:pt x="118" y="3271"/>
                          <a:pt x="89" y="3271"/>
                        </a:cubicBezTo>
                        <a:cubicBezTo>
                          <a:pt x="44" y="3271"/>
                          <a:pt x="0" y="3302"/>
                          <a:pt x="0" y="3360"/>
                        </a:cubicBezTo>
                        <a:lnTo>
                          <a:pt x="0" y="3420"/>
                        </a:lnTo>
                        <a:cubicBezTo>
                          <a:pt x="0" y="3479"/>
                          <a:pt x="60" y="3527"/>
                          <a:pt x="107" y="3527"/>
                        </a:cubicBezTo>
                        <a:cubicBezTo>
                          <a:pt x="1905" y="3467"/>
                          <a:pt x="4108" y="2539"/>
                          <a:pt x="5715" y="1753"/>
                        </a:cubicBezTo>
                        <a:cubicBezTo>
                          <a:pt x="6513" y="1348"/>
                          <a:pt x="8096" y="931"/>
                          <a:pt x="8561" y="98"/>
                        </a:cubicBezTo>
                        <a:cubicBezTo>
                          <a:pt x="8601" y="49"/>
                          <a:pt x="8559" y="1"/>
                          <a:pt x="85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8" name="Google Shape;6198;p48"/>
                  <p:cNvSpPr/>
                  <p:nvPr/>
                </p:nvSpPr>
                <p:spPr>
                  <a:xfrm>
                    <a:off x="588997" y="1448821"/>
                    <a:ext cx="297398" cy="97148"/>
                  </a:xfrm>
                  <a:custGeom>
                    <a:avLst/>
                    <a:gdLst/>
                    <a:ahLst/>
                    <a:cxnLst/>
                    <a:rect l="l" t="t" r="r" b="b"/>
                    <a:pathLst>
                      <a:path w="9392" h="3068" extrusionOk="0">
                        <a:moveTo>
                          <a:pt x="9191" y="1"/>
                        </a:moveTo>
                        <a:cubicBezTo>
                          <a:pt x="9177" y="1"/>
                          <a:pt x="9161" y="3"/>
                          <a:pt x="9145" y="9"/>
                        </a:cubicBezTo>
                        <a:cubicBezTo>
                          <a:pt x="7347" y="747"/>
                          <a:pt x="5466" y="1104"/>
                          <a:pt x="3621" y="1652"/>
                        </a:cubicBezTo>
                        <a:cubicBezTo>
                          <a:pt x="2537" y="1974"/>
                          <a:pt x="1108" y="2200"/>
                          <a:pt x="120" y="2807"/>
                        </a:cubicBezTo>
                        <a:cubicBezTo>
                          <a:pt x="0" y="2887"/>
                          <a:pt x="73" y="3067"/>
                          <a:pt x="191" y="3067"/>
                        </a:cubicBezTo>
                        <a:cubicBezTo>
                          <a:pt x="214" y="3067"/>
                          <a:pt x="238" y="3060"/>
                          <a:pt x="263" y="3045"/>
                        </a:cubicBezTo>
                        <a:cubicBezTo>
                          <a:pt x="1370" y="2414"/>
                          <a:pt x="3263" y="2116"/>
                          <a:pt x="4525" y="1795"/>
                        </a:cubicBezTo>
                        <a:cubicBezTo>
                          <a:pt x="6133" y="1402"/>
                          <a:pt x="7728" y="962"/>
                          <a:pt x="9252" y="271"/>
                        </a:cubicBezTo>
                        <a:cubicBezTo>
                          <a:pt x="9392" y="228"/>
                          <a:pt x="9328" y="1"/>
                          <a:pt x="9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9" name="Google Shape;6199;p48"/>
                  <p:cNvSpPr/>
                  <p:nvPr/>
                </p:nvSpPr>
                <p:spPr>
                  <a:xfrm>
                    <a:off x="665183" y="869958"/>
                    <a:ext cx="74698" cy="456799"/>
                  </a:xfrm>
                  <a:custGeom>
                    <a:avLst/>
                    <a:gdLst/>
                    <a:ahLst/>
                    <a:cxnLst/>
                    <a:rect l="l" t="t" r="r" b="b"/>
                    <a:pathLst>
                      <a:path w="2359" h="14426" extrusionOk="0">
                        <a:moveTo>
                          <a:pt x="362" y="0"/>
                        </a:moveTo>
                        <a:cubicBezTo>
                          <a:pt x="334" y="0"/>
                          <a:pt x="303" y="21"/>
                          <a:pt x="298" y="62"/>
                        </a:cubicBezTo>
                        <a:cubicBezTo>
                          <a:pt x="0" y="2919"/>
                          <a:pt x="369" y="5955"/>
                          <a:pt x="893" y="8765"/>
                        </a:cubicBezTo>
                        <a:cubicBezTo>
                          <a:pt x="1167" y="10289"/>
                          <a:pt x="1084" y="13099"/>
                          <a:pt x="2024" y="14361"/>
                        </a:cubicBezTo>
                        <a:cubicBezTo>
                          <a:pt x="2059" y="14407"/>
                          <a:pt x="2106" y="14425"/>
                          <a:pt x="2151" y="14425"/>
                        </a:cubicBezTo>
                        <a:cubicBezTo>
                          <a:pt x="2259" y="14425"/>
                          <a:pt x="2358" y="14319"/>
                          <a:pt x="2274" y="14218"/>
                        </a:cubicBezTo>
                        <a:cubicBezTo>
                          <a:pt x="1405" y="13051"/>
                          <a:pt x="1429" y="10158"/>
                          <a:pt x="1143" y="8706"/>
                        </a:cubicBezTo>
                        <a:cubicBezTo>
                          <a:pt x="619" y="5931"/>
                          <a:pt x="214" y="2919"/>
                          <a:pt x="405" y="73"/>
                        </a:cubicBezTo>
                        <a:cubicBezTo>
                          <a:pt x="417" y="24"/>
                          <a:pt x="391" y="0"/>
                          <a:pt x="3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0" name="Google Shape;6200;p48"/>
                  <p:cNvSpPr/>
                  <p:nvPr/>
                </p:nvSpPr>
                <p:spPr>
                  <a:xfrm>
                    <a:off x="568289" y="867678"/>
                    <a:ext cx="111049" cy="93982"/>
                  </a:xfrm>
                  <a:custGeom>
                    <a:avLst/>
                    <a:gdLst/>
                    <a:ahLst/>
                    <a:cxnLst/>
                    <a:rect l="l" t="t" r="r" b="b"/>
                    <a:pathLst>
                      <a:path w="3507" h="2968" extrusionOk="0">
                        <a:moveTo>
                          <a:pt x="572" y="419"/>
                        </a:moveTo>
                        <a:cubicBezTo>
                          <a:pt x="857" y="419"/>
                          <a:pt x="1000" y="788"/>
                          <a:pt x="1107" y="1027"/>
                        </a:cubicBezTo>
                        <a:cubicBezTo>
                          <a:pt x="1229" y="1315"/>
                          <a:pt x="1296" y="1659"/>
                          <a:pt x="1307" y="2001"/>
                        </a:cubicBezTo>
                        <a:lnTo>
                          <a:pt x="1307" y="2001"/>
                        </a:lnTo>
                        <a:cubicBezTo>
                          <a:pt x="982" y="1838"/>
                          <a:pt x="719" y="1545"/>
                          <a:pt x="595" y="1193"/>
                        </a:cubicBezTo>
                        <a:cubicBezTo>
                          <a:pt x="560" y="1062"/>
                          <a:pt x="512" y="907"/>
                          <a:pt x="476" y="765"/>
                        </a:cubicBezTo>
                        <a:cubicBezTo>
                          <a:pt x="441" y="550"/>
                          <a:pt x="322" y="419"/>
                          <a:pt x="572" y="419"/>
                        </a:cubicBezTo>
                        <a:close/>
                        <a:moveTo>
                          <a:pt x="466" y="0"/>
                        </a:moveTo>
                        <a:cubicBezTo>
                          <a:pt x="389" y="0"/>
                          <a:pt x="311" y="25"/>
                          <a:pt x="238" y="86"/>
                        </a:cubicBezTo>
                        <a:cubicBezTo>
                          <a:pt x="0" y="276"/>
                          <a:pt x="179" y="800"/>
                          <a:pt x="238" y="1038"/>
                        </a:cubicBezTo>
                        <a:cubicBezTo>
                          <a:pt x="383" y="1649"/>
                          <a:pt x="766" y="2130"/>
                          <a:pt x="1300" y="2341"/>
                        </a:cubicBezTo>
                        <a:lnTo>
                          <a:pt x="1300" y="2341"/>
                        </a:lnTo>
                        <a:cubicBezTo>
                          <a:pt x="1286" y="2515"/>
                          <a:pt x="1258" y="2683"/>
                          <a:pt x="1215" y="2836"/>
                        </a:cubicBezTo>
                        <a:cubicBezTo>
                          <a:pt x="1187" y="2921"/>
                          <a:pt x="1245" y="2968"/>
                          <a:pt x="1308" y="2968"/>
                        </a:cubicBezTo>
                        <a:cubicBezTo>
                          <a:pt x="1352" y="2968"/>
                          <a:pt x="1397" y="2945"/>
                          <a:pt x="1417" y="2896"/>
                        </a:cubicBezTo>
                        <a:cubicBezTo>
                          <a:pt x="1463" y="2748"/>
                          <a:pt x="1498" y="2584"/>
                          <a:pt x="1519" y="2410"/>
                        </a:cubicBezTo>
                        <a:lnTo>
                          <a:pt x="1519" y="2410"/>
                        </a:lnTo>
                        <a:cubicBezTo>
                          <a:pt x="1649" y="2442"/>
                          <a:pt x="1786" y="2458"/>
                          <a:pt x="1930" y="2458"/>
                        </a:cubicBezTo>
                        <a:cubicBezTo>
                          <a:pt x="2007" y="2458"/>
                          <a:pt x="2086" y="2453"/>
                          <a:pt x="2167" y="2443"/>
                        </a:cubicBezTo>
                        <a:cubicBezTo>
                          <a:pt x="3096" y="2324"/>
                          <a:pt x="3501" y="979"/>
                          <a:pt x="3501" y="181"/>
                        </a:cubicBezTo>
                        <a:cubicBezTo>
                          <a:pt x="3507" y="122"/>
                          <a:pt x="3465" y="92"/>
                          <a:pt x="3420" y="92"/>
                        </a:cubicBezTo>
                        <a:cubicBezTo>
                          <a:pt x="3376" y="92"/>
                          <a:pt x="3328" y="122"/>
                          <a:pt x="3322" y="181"/>
                        </a:cubicBezTo>
                        <a:cubicBezTo>
                          <a:pt x="3262" y="777"/>
                          <a:pt x="2893" y="1812"/>
                          <a:pt x="2310" y="2050"/>
                        </a:cubicBezTo>
                        <a:cubicBezTo>
                          <a:pt x="2163" y="2109"/>
                          <a:pt x="2014" y="2136"/>
                          <a:pt x="1868" y="2136"/>
                        </a:cubicBezTo>
                        <a:cubicBezTo>
                          <a:pt x="1757" y="2136"/>
                          <a:pt x="1648" y="2121"/>
                          <a:pt x="1542" y="2091"/>
                        </a:cubicBezTo>
                        <a:lnTo>
                          <a:pt x="1542" y="2091"/>
                        </a:lnTo>
                        <a:cubicBezTo>
                          <a:pt x="1560" y="1394"/>
                          <a:pt x="1372" y="625"/>
                          <a:pt x="893" y="205"/>
                        </a:cubicBezTo>
                        <a:cubicBezTo>
                          <a:pt x="788" y="108"/>
                          <a:pt x="628" y="0"/>
                          <a:pt x="4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1" name="Google Shape;6201;p48"/>
                  <p:cNvSpPr/>
                  <p:nvPr/>
                </p:nvSpPr>
                <p:spPr>
                  <a:xfrm>
                    <a:off x="468386" y="914478"/>
                    <a:ext cx="144867" cy="104969"/>
                  </a:xfrm>
                  <a:custGeom>
                    <a:avLst/>
                    <a:gdLst/>
                    <a:ahLst/>
                    <a:cxnLst/>
                    <a:rect l="l" t="t" r="r" b="b"/>
                    <a:pathLst>
                      <a:path w="4575" h="3315" extrusionOk="0">
                        <a:moveTo>
                          <a:pt x="686" y="464"/>
                        </a:moveTo>
                        <a:cubicBezTo>
                          <a:pt x="725" y="464"/>
                          <a:pt x="770" y="468"/>
                          <a:pt x="822" y="477"/>
                        </a:cubicBezTo>
                        <a:cubicBezTo>
                          <a:pt x="1131" y="537"/>
                          <a:pt x="1429" y="1049"/>
                          <a:pt x="1572" y="1287"/>
                        </a:cubicBezTo>
                        <a:cubicBezTo>
                          <a:pt x="1736" y="1595"/>
                          <a:pt x="1849" y="1958"/>
                          <a:pt x="1888" y="2321"/>
                        </a:cubicBezTo>
                        <a:lnTo>
                          <a:pt x="1888" y="2321"/>
                        </a:lnTo>
                        <a:cubicBezTo>
                          <a:pt x="1374" y="2120"/>
                          <a:pt x="920" y="1769"/>
                          <a:pt x="679" y="1323"/>
                        </a:cubicBezTo>
                        <a:cubicBezTo>
                          <a:pt x="536" y="1070"/>
                          <a:pt x="221" y="464"/>
                          <a:pt x="686" y="464"/>
                        </a:cubicBezTo>
                        <a:close/>
                        <a:moveTo>
                          <a:pt x="226" y="1"/>
                        </a:moveTo>
                        <a:cubicBezTo>
                          <a:pt x="155" y="1"/>
                          <a:pt x="95" y="72"/>
                          <a:pt x="83" y="144"/>
                        </a:cubicBezTo>
                        <a:cubicBezTo>
                          <a:pt x="1" y="1300"/>
                          <a:pt x="819" y="2328"/>
                          <a:pt x="1900" y="2706"/>
                        </a:cubicBezTo>
                        <a:lnTo>
                          <a:pt x="1900" y="2706"/>
                        </a:lnTo>
                        <a:cubicBezTo>
                          <a:pt x="1892" y="2870"/>
                          <a:pt x="1867" y="3029"/>
                          <a:pt x="1822" y="3180"/>
                        </a:cubicBezTo>
                        <a:cubicBezTo>
                          <a:pt x="1789" y="3261"/>
                          <a:pt x="1861" y="3314"/>
                          <a:pt x="1929" y="3314"/>
                        </a:cubicBezTo>
                        <a:cubicBezTo>
                          <a:pt x="1961" y="3314"/>
                          <a:pt x="1993" y="3302"/>
                          <a:pt x="2012" y="3275"/>
                        </a:cubicBezTo>
                        <a:cubicBezTo>
                          <a:pt x="2112" y="3130"/>
                          <a:pt x="2176" y="2965"/>
                          <a:pt x="2210" y="2790"/>
                        </a:cubicBezTo>
                        <a:lnTo>
                          <a:pt x="2210" y="2790"/>
                        </a:lnTo>
                        <a:cubicBezTo>
                          <a:pt x="2348" y="2816"/>
                          <a:pt x="2490" y="2829"/>
                          <a:pt x="2632" y="2829"/>
                        </a:cubicBezTo>
                        <a:cubicBezTo>
                          <a:pt x="3516" y="2829"/>
                          <a:pt x="4410" y="2324"/>
                          <a:pt x="4560" y="1406"/>
                        </a:cubicBezTo>
                        <a:cubicBezTo>
                          <a:pt x="4574" y="1356"/>
                          <a:pt x="4546" y="1323"/>
                          <a:pt x="4515" y="1323"/>
                        </a:cubicBezTo>
                        <a:cubicBezTo>
                          <a:pt x="4495" y="1323"/>
                          <a:pt x="4474" y="1337"/>
                          <a:pt x="4465" y="1370"/>
                        </a:cubicBezTo>
                        <a:cubicBezTo>
                          <a:pt x="4242" y="2176"/>
                          <a:pt x="3580" y="2511"/>
                          <a:pt x="2859" y="2511"/>
                        </a:cubicBezTo>
                        <a:cubicBezTo>
                          <a:pt x="2654" y="2511"/>
                          <a:pt x="2444" y="2484"/>
                          <a:pt x="2238" y="2433"/>
                        </a:cubicBezTo>
                        <a:lnTo>
                          <a:pt x="2238" y="2433"/>
                        </a:lnTo>
                        <a:cubicBezTo>
                          <a:pt x="2212" y="1332"/>
                          <a:pt x="1230" y="10"/>
                          <a:pt x="2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2" name="Google Shape;6202;p48"/>
                  <p:cNvSpPr/>
                  <p:nvPr/>
                </p:nvSpPr>
                <p:spPr>
                  <a:xfrm>
                    <a:off x="371555" y="1005261"/>
                    <a:ext cx="163328" cy="45566"/>
                  </a:xfrm>
                  <a:custGeom>
                    <a:avLst/>
                    <a:gdLst/>
                    <a:ahLst/>
                    <a:cxnLst/>
                    <a:rect l="l" t="t" r="r" b="b"/>
                    <a:pathLst>
                      <a:path w="5158" h="1439" extrusionOk="0">
                        <a:moveTo>
                          <a:pt x="247" y="1"/>
                        </a:moveTo>
                        <a:cubicBezTo>
                          <a:pt x="113" y="1"/>
                          <a:pt x="0" y="170"/>
                          <a:pt x="129" y="289"/>
                        </a:cubicBezTo>
                        <a:cubicBezTo>
                          <a:pt x="792" y="886"/>
                          <a:pt x="2098" y="1439"/>
                          <a:pt x="3222" y="1439"/>
                        </a:cubicBezTo>
                        <a:cubicBezTo>
                          <a:pt x="4115" y="1439"/>
                          <a:pt x="4894" y="1089"/>
                          <a:pt x="5142" y="134"/>
                        </a:cubicBezTo>
                        <a:cubicBezTo>
                          <a:pt x="5157" y="88"/>
                          <a:pt x="5112" y="46"/>
                          <a:pt x="5068" y="46"/>
                        </a:cubicBezTo>
                        <a:cubicBezTo>
                          <a:pt x="5045" y="46"/>
                          <a:pt x="5023" y="58"/>
                          <a:pt x="5011" y="87"/>
                        </a:cubicBezTo>
                        <a:cubicBezTo>
                          <a:pt x="4695" y="810"/>
                          <a:pt x="3997" y="1082"/>
                          <a:pt x="3218" y="1082"/>
                        </a:cubicBezTo>
                        <a:cubicBezTo>
                          <a:pt x="2176" y="1082"/>
                          <a:pt x="987" y="596"/>
                          <a:pt x="367" y="51"/>
                        </a:cubicBezTo>
                        <a:cubicBezTo>
                          <a:pt x="329" y="16"/>
                          <a:pt x="287" y="1"/>
                          <a:pt x="2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3" name="Google Shape;6203;p48"/>
                  <p:cNvSpPr/>
                  <p:nvPr/>
                </p:nvSpPr>
                <p:spPr>
                  <a:xfrm>
                    <a:off x="374278" y="1005198"/>
                    <a:ext cx="263263" cy="350722"/>
                  </a:xfrm>
                  <a:custGeom>
                    <a:avLst/>
                    <a:gdLst/>
                    <a:ahLst/>
                    <a:cxnLst/>
                    <a:rect l="l" t="t" r="r" b="b"/>
                    <a:pathLst>
                      <a:path w="8314" h="11076" extrusionOk="0">
                        <a:moveTo>
                          <a:pt x="107" y="0"/>
                        </a:moveTo>
                        <a:cubicBezTo>
                          <a:pt x="49" y="0"/>
                          <a:pt x="0" y="56"/>
                          <a:pt x="43" y="124"/>
                        </a:cubicBezTo>
                        <a:cubicBezTo>
                          <a:pt x="650" y="1184"/>
                          <a:pt x="1639" y="1982"/>
                          <a:pt x="2281" y="3030"/>
                        </a:cubicBezTo>
                        <a:cubicBezTo>
                          <a:pt x="2758" y="3792"/>
                          <a:pt x="3127" y="4637"/>
                          <a:pt x="3674" y="5375"/>
                        </a:cubicBezTo>
                        <a:cubicBezTo>
                          <a:pt x="4996" y="7197"/>
                          <a:pt x="6246" y="9614"/>
                          <a:pt x="8020" y="11042"/>
                        </a:cubicBezTo>
                        <a:cubicBezTo>
                          <a:pt x="8048" y="11066"/>
                          <a:pt x="8079" y="11075"/>
                          <a:pt x="8109" y="11075"/>
                        </a:cubicBezTo>
                        <a:cubicBezTo>
                          <a:pt x="8218" y="11075"/>
                          <a:pt x="8313" y="10945"/>
                          <a:pt x="8211" y="10852"/>
                        </a:cubicBezTo>
                        <a:cubicBezTo>
                          <a:pt x="4925" y="7792"/>
                          <a:pt x="3532" y="3053"/>
                          <a:pt x="174" y="29"/>
                        </a:cubicBezTo>
                        <a:cubicBezTo>
                          <a:pt x="154" y="9"/>
                          <a:pt x="130" y="0"/>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Tree>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20501"/>
        <p:cNvGrpSpPr/>
        <p:nvPr/>
      </p:nvGrpSpPr>
      <p:grpSpPr>
        <a:xfrm>
          <a:off x="0" y="0"/>
          <a:ext cx="0" cy="0"/>
          <a:chOff x="0" y="0"/>
          <a:chExt cx="0" cy="0"/>
        </a:xfrm>
      </p:grpSpPr>
      <p:sp>
        <p:nvSpPr>
          <p:cNvPr id="20502" name="Google Shape;20502;p95"/>
          <p:cNvSpPr txBox="1">
            <a:spLocks noGrp="1"/>
          </p:cNvSpPr>
          <p:nvPr>
            <p:ph type="title" idx="4294967295"/>
          </p:nvPr>
        </p:nvSpPr>
        <p:spPr>
          <a:xfrm>
            <a:off x="1068100" y="9334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Nature Icons</a:t>
            </a:r>
            <a:endParaRPr>
              <a:solidFill>
                <a:srgbClr val="FFFFFF"/>
              </a:solidFill>
              <a:latin typeface="Arial"/>
              <a:ea typeface="Arial"/>
              <a:cs typeface="Arial"/>
              <a:sym typeface="Arial"/>
            </a:endParaRPr>
          </a:p>
        </p:txBody>
      </p:sp>
      <p:sp>
        <p:nvSpPr>
          <p:cNvPr id="20503" name="Google Shape;20503;p95"/>
          <p:cNvSpPr/>
          <p:nvPr/>
        </p:nvSpPr>
        <p:spPr>
          <a:xfrm>
            <a:off x="801940" y="1691070"/>
            <a:ext cx="343404" cy="446998"/>
          </a:xfrm>
          <a:custGeom>
            <a:avLst/>
            <a:gdLst/>
            <a:ahLst/>
            <a:cxnLst/>
            <a:rect l="l" t="t" r="r" b="b"/>
            <a:pathLst>
              <a:path w="9295" h="12099" extrusionOk="0">
                <a:moveTo>
                  <a:pt x="4601" y="1"/>
                </a:moveTo>
                <a:cubicBezTo>
                  <a:pt x="3624" y="1"/>
                  <a:pt x="2836" y="788"/>
                  <a:pt x="2836" y="1796"/>
                </a:cubicBezTo>
                <a:cubicBezTo>
                  <a:pt x="2836" y="2647"/>
                  <a:pt x="3467" y="3372"/>
                  <a:pt x="4254" y="3529"/>
                </a:cubicBezTo>
                <a:lnTo>
                  <a:pt x="4254" y="4789"/>
                </a:lnTo>
                <a:cubicBezTo>
                  <a:pt x="3656" y="4033"/>
                  <a:pt x="2742" y="3561"/>
                  <a:pt x="1765" y="3561"/>
                </a:cubicBezTo>
                <a:lnTo>
                  <a:pt x="348" y="3561"/>
                </a:lnTo>
                <a:cubicBezTo>
                  <a:pt x="158" y="3561"/>
                  <a:pt x="1" y="3718"/>
                  <a:pt x="1" y="3907"/>
                </a:cubicBezTo>
                <a:cubicBezTo>
                  <a:pt x="1" y="5671"/>
                  <a:pt x="1450" y="7152"/>
                  <a:pt x="3214" y="7152"/>
                </a:cubicBezTo>
                <a:lnTo>
                  <a:pt x="4286" y="7152"/>
                </a:lnTo>
                <a:lnTo>
                  <a:pt x="4286" y="9988"/>
                </a:lnTo>
                <a:cubicBezTo>
                  <a:pt x="3845" y="9547"/>
                  <a:pt x="3340" y="9231"/>
                  <a:pt x="2805" y="9042"/>
                </a:cubicBezTo>
                <a:cubicBezTo>
                  <a:pt x="2836" y="8885"/>
                  <a:pt x="2868" y="8727"/>
                  <a:pt x="2868" y="8570"/>
                </a:cubicBezTo>
                <a:cubicBezTo>
                  <a:pt x="2868" y="7782"/>
                  <a:pt x="2238" y="7152"/>
                  <a:pt x="1450" y="7152"/>
                </a:cubicBezTo>
                <a:cubicBezTo>
                  <a:pt x="663" y="7152"/>
                  <a:pt x="32" y="7782"/>
                  <a:pt x="32" y="8570"/>
                </a:cubicBezTo>
                <a:cubicBezTo>
                  <a:pt x="32" y="9358"/>
                  <a:pt x="663" y="9988"/>
                  <a:pt x="1450" y="9988"/>
                </a:cubicBezTo>
                <a:cubicBezTo>
                  <a:pt x="1797" y="9988"/>
                  <a:pt x="2112" y="9862"/>
                  <a:pt x="2364" y="9610"/>
                </a:cubicBezTo>
                <a:cubicBezTo>
                  <a:pt x="3183" y="9830"/>
                  <a:pt x="3908" y="10366"/>
                  <a:pt x="4286" y="11122"/>
                </a:cubicBezTo>
                <a:lnTo>
                  <a:pt x="4286" y="11752"/>
                </a:lnTo>
                <a:cubicBezTo>
                  <a:pt x="4286" y="11941"/>
                  <a:pt x="4443" y="12098"/>
                  <a:pt x="4632" y="12098"/>
                </a:cubicBezTo>
                <a:cubicBezTo>
                  <a:pt x="4853" y="12098"/>
                  <a:pt x="5010" y="11941"/>
                  <a:pt x="5010" y="11752"/>
                </a:cubicBezTo>
                <a:lnTo>
                  <a:pt x="5010" y="11342"/>
                </a:lnTo>
                <a:lnTo>
                  <a:pt x="6050" y="11342"/>
                </a:lnTo>
                <a:cubicBezTo>
                  <a:pt x="7846" y="11342"/>
                  <a:pt x="9295" y="9893"/>
                  <a:pt x="9295" y="8129"/>
                </a:cubicBezTo>
                <a:cubicBezTo>
                  <a:pt x="9200" y="7971"/>
                  <a:pt x="9043" y="7814"/>
                  <a:pt x="8854" y="7814"/>
                </a:cubicBezTo>
                <a:lnTo>
                  <a:pt x="7436" y="7814"/>
                </a:lnTo>
                <a:cubicBezTo>
                  <a:pt x="6428" y="7814"/>
                  <a:pt x="5546" y="8286"/>
                  <a:pt x="4947" y="9042"/>
                </a:cubicBezTo>
                <a:lnTo>
                  <a:pt x="4947" y="6837"/>
                </a:lnTo>
                <a:cubicBezTo>
                  <a:pt x="5357" y="6081"/>
                  <a:pt x="6050" y="5545"/>
                  <a:pt x="6901" y="5325"/>
                </a:cubicBezTo>
                <a:cubicBezTo>
                  <a:pt x="7121" y="5545"/>
                  <a:pt x="7436" y="5671"/>
                  <a:pt x="7814" y="5671"/>
                </a:cubicBezTo>
                <a:cubicBezTo>
                  <a:pt x="8602" y="5671"/>
                  <a:pt x="9200" y="5041"/>
                  <a:pt x="9200" y="4254"/>
                </a:cubicBezTo>
                <a:cubicBezTo>
                  <a:pt x="9200" y="3466"/>
                  <a:pt x="8602" y="2836"/>
                  <a:pt x="7814" y="2836"/>
                </a:cubicBezTo>
                <a:cubicBezTo>
                  <a:pt x="7027" y="2836"/>
                  <a:pt x="6396" y="3466"/>
                  <a:pt x="6396" y="4254"/>
                </a:cubicBezTo>
                <a:cubicBezTo>
                  <a:pt x="6396" y="4411"/>
                  <a:pt x="6428" y="4569"/>
                  <a:pt x="6459" y="4726"/>
                </a:cubicBezTo>
                <a:cubicBezTo>
                  <a:pt x="5861" y="4947"/>
                  <a:pt x="5357" y="5262"/>
                  <a:pt x="4947" y="5671"/>
                </a:cubicBezTo>
                <a:lnTo>
                  <a:pt x="4947" y="3529"/>
                </a:lnTo>
                <a:cubicBezTo>
                  <a:pt x="5798" y="3372"/>
                  <a:pt x="6365" y="2615"/>
                  <a:pt x="6365" y="1796"/>
                </a:cubicBezTo>
                <a:cubicBezTo>
                  <a:pt x="6365" y="788"/>
                  <a:pt x="5577" y="1"/>
                  <a:pt x="46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0504" name="Google Shape;20504;p95"/>
          <p:cNvGrpSpPr/>
          <p:nvPr/>
        </p:nvGrpSpPr>
        <p:grpSpPr>
          <a:xfrm>
            <a:off x="748855" y="2243507"/>
            <a:ext cx="452798" cy="449473"/>
            <a:chOff x="-21322300" y="3693325"/>
            <a:chExt cx="306400" cy="304150"/>
          </a:xfrm>
        </p:grpSpPr>
        <p:sp>
          <p:nvSpPr>
            <p:cNvPr id="20505" name="Google Shape;20505;p95"/>
            <p:cNvSpPr/>
            <p:nvPr/>
          </p:nvSpPr>
          <p:spPr>
            <a:xfrm>
              <a:off x="-21142725" y="3868400"/>
              <a:ext cx="111850" cy="69325"/>
            </a:xfrm>
            <a:custGeom>
              <a:avLst/>
              <a:gdLst/>
              <a:ahLst/>
              <a:cxnLst/>
              <a:rect l="l" t="t" r="r" b="b"/>
              <a:pathLst>
                <a:path w="4474" h="2773" extrusionOk="0">
                  <a:moveTo>
                    <a:pt x="4474" y="0"/>
                  </a:moveTo>
                  <a:lnTo>
                    <a:pt x="4474" y="0"/>
                  </a:lnTo>
                  <a:cubicBezTo>
                    <a:pt x="4317" y="189"/>
                    <a:pt x="4159" y="378"/>
                    <a:pt x="4001" y="536"/>
                  </a:cubicBezTo>
                  <a:cubicBezTo>
                    <a:pt x="2899" y="1639"/>
                    <a:pt x="1418" y="2174"/>
                    <a:pt x="0" y="2426"/>
                  </a:cubicBezTo>
                  <a:cubicBezTo>
                    <a:pt x="473" y="2678"/>
                    <a:pt x="945" y="2773"/>
                    <a:pt x="1450" y="2773"/>
                  </a:cubicBezTo>
                  <a:cubicBezTo>
                    <a:pt x="2269" y="2773"/>
                    <a:pt x="3088" y="2458"/>
                    <a:pt x="3749" y="1828"/>
                  </a:cubicBezTo>
                  <a:cubicBezTo>
                    <a:pt x="4254" y="1324"/>
                    <a:pt x="4474" y="662"/>
                    <a:pt x="44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6" name="Google Shape;20506;p95"/>
            <p:cNvSpPr/>
            <p:nvPr/>
          </p:nvSpPr>
          <p:spPr>
            <a:xfrm>
              <a:off x="-21141950" y="3693325"/>
              <a:ext cx="126050" cy="120750"/>
            </a:xfrm>
            <a:custGeom>
              <a:avLst/>
              <a:gdLst/>
              <a:ahLst/>
              <a:cxnLst/>
              <a:rect l="l" t="t" r="r" b="b"/>
              <a:pathLst>
                <a:path w="5042" h="4830" extrusionOk="0">
                  <a:moveTo>
                    <a:pt x="1828" y="1214"/>
                  </a:moveTo>
                  <a:cubicBezTo>
                    <a:pt x="1915" y="1214"/>
                    <a:pt x="2001" y="1254"/>
                    <a:pt x="2080" y="1333"/>
                  </a:cubicBezTo>
                  <a:cubicBezTo>
                    <a:pt x="2238" y="1490"/>
                    <a:pt x="2238" y="1679"/>
                    <a:pt x="2080" y="1837"/>
                  </a:cubicBezTo>
                  <a:cubicBezTo>
                    <a:pt x="2001" y="1915"/>
                    <a:pt x="1915" y="1955"/>
                    <a:pt x="1828" y="1955"/>
                  </a:cubicBezTo>
                  <a:cubicBezTo>
                    <a:pt x="1742" y="1955"/>
                    <a:pt x="1655" y="1915"/>
                    <a:pt x="1576" y="1837"/>
                  </a:cubicBezTo>
                  <a:cubicBezTo>
                    <a:pt x="1419" y="1679"/>
                    <a:pt x="1419" y="1490"/>
                    <a:pt x="1576" y="1333"/>
                  </a:cubicBezTo>
                  <a:cubicBezTo>
                    <a:pt x="1655" y="1254"/>
                    <a:pt x="1742" y="1214"/>
                    <a:pt x="1828" y="1214"/>
                  </a:cubicBezTo>
                  <a:close/>
                  <a:moveTo>
                    <a:pt x="2301" y="0"/>
                  </a:moveTo>
                  <a:cubicBezTo>
                    <a:pt x="1786" y="0"/>
                    <a:pt x="1193" y="72"/>
                    <a:pt x="599" y="230"/>
                  </a:cubicBezTo>
                  <a:cubicBezTo>
                    <a:pt x="1" y="1427"/>
                    <a:pt x="221" y="2908"/>
                    <a:pt x="1230" y="3884"/>
                  </a:cubicBezTo>
                  <a:cubicBezTo>
                    <a:pt x="1797" y="4483"/>
                    <a:pt x="2647" y="4830"/>
                    <a:pt x="3498" y="4830"/>
                  </a:cubicBezTo>
                  <a:cubicBezTo>
                    <a:pt x="3970" y="4830"/>
                    <a:pt x="4443" y="4704"/>
                    <a:pt x="4884" y="4515"/>
                  </a:cubicBezTo>
                  <a:cubicBezTo>
                    <a:pt x="5042" y="3443"/>
                    <a:pt x="5042" y="2498"/>
                    <a:pt x="4947" y="1931"/>
                  </a:cubicBezTo>
                  <a:cubicBezTo>
                    <a:pt x="4884" y="1522"/>
                    <a:pt x="4601" y="1207"/>
                    <a:pt x="4254" y="1081"/>
                  </a:cubicBezTo>
                  <a:cubicBezTo>
                    <a:pt x="4160" y="1049"/>
                    <a:pt x="4065" y="1049"/>
                    <a:pt x="3970" y="1049"/>
                  </a:cubicBezTo>
                  <a:cubicBezTo>
                    <a:pt x="3970" y="955"/>
                    <a:pt x="3939" y="860"/>
                    <a:pt x="3939" y="765"/>
                  </a:cubicBezTo>
                  <a:cubicBezTo>
                    <a:pt x="3813" y="387"/>
                    <a:pt x="3498" y="104"/>
                    <a:pt x="3120" y="72"/>
                  </a:cubicBezTo>
                  <a:cubicBezTo>
                    <a:pt x="2885" y="25"/>
                    <a:pt x="2607" y="0"/>
                    <a:pt x="23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7" name="Google Shape;20507;p95"/>
            <p:cNvSpPr/>
            <p:nvPr/>
          </p:nvSpPr>
          <p:spPr>
            <a:xfrm>
              <a:off x="-21263225" y="3707725"/>
              <a:ext cx="69325" cy="112650"/>
            </a:xfrm>
            <a:custGeom>
              <a:avLst/>
              <a:gdLst/>
              <a:ahLst/>
              <a:cxnLst/>
              <a:rect l="l" t="t" r="r" b="b"/>
              <a:pathLst>
                <a:path w="2773" h="4506" extrusionOk="0">
                  <a:moveTo>
                    <a:pt x="2773" y="0"/>
                  </a:moveTo>
                  <a:cubicBezTo>
                    <a:pt x="2079" y="0"/>
                    <a:pt x="1418" y="252"/>
                    <a:pt x="945" y="757"/>
                  </a:cubicBezTo>
                  <a:cubicBezTo>
                    <a:pt x="347" y="1355"/>
                    <a:pt x="0" y="2174"/>
                    <a:pt x="0" y="3025"/>
                  </a:cubicBezTo>
                  <a:cubicBezTo>
                    <a:pt x="0" y="3560"/>
                    <a:pt x="126" y="4065"/>
                    <a:pt x="347" y="4506"/>
                  </a:cubicBezTo>
                  <a:cubicBezTo>
                    <a:pt x="630" y="3025"/>
                    <a:pt x="1197" y="1513"/>
                    <a:pt x="2205" y="473"/>
                  </a:cubicBezTo>
                  <a:cubicBezTo>
                    <a:pt x="2363" y="315"/>
                    <a:pt x="2552" y="158"/>
                    <a:pt x="27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8" name="Google Shape;20508;p95"/>
            <p:cNvSpPr/>
            <p:nvPr/>
          </p:nvSpPr>
          <p:spPr>
            <a:xfrm>
              <a:off x="-21322300" y="3703775"/>
              <a:ext cx="294600" cy="293700"/>
            </a:xfrm>
            <a:custGeom>
              <a:avLst/>
              <a:gdLst/>
              <a:ahLst/>
              <a:cxnLst/>
              <a:rect l="l" t="t" r="r" b="b"/>
              <a:pathLst>
                <a:path w="11784" h="11748" extrusionOk="0">
                  <a:moveTo>
                    <a:pt x="6604" y="3797"/>
                  </a:moveTo>
                  <a:cubicBezTo>
                    <a:pt x="6773" y="3797"/>
                    <a:pt x="6905" y="3909"/>
                    <a:pt x="6931" y="4065"/>
                  </a:cubicBezTo>
                  <a:cubicBezTo>
                    <a:pt x="7026" y="4254"/>
                    <a:pt x="6900" y="4443"/>
                    <a:pt x="6711" y="4506"/>
                  </a:cubicBezTo>
                  <a:lnTo>
                    <a:pt x="6270" y="4664"/>
                  </a:lnTo>
                  <a:cubicBezTo>
                    <a:pt x="6018" y="4727"/>
                    <a:pt x="5955" y="5042"/>
                    <a:pt x="6112" y="5231"/>
                  </a:cubicBezTo>
                  <a:lnTo>
                    <a:pt x="6490" y="5640"/>
                  </a:lnTo>
                  <a:cubicBezTo>
                    <a:pt x="6575" y="5713"/>
                    <a:pt x="6674" y="5748"/>
                    <a:pt x="6767" y="5748"/>
                  </a:cubicBezTo>
                  <a:cubicBezTo>
                    <a:pt x="6916" y="5748"/>
                    <a:pt x="7050" y="5657"/>
                    <a:pt x="7089" y="5483"/>
                  </a:cubicBezTo>
                  <a:lnTo>
                    <a:pt x="7246" y="5042"/>
                  </a:lnTo>
                  <a:cubicBezTo>
                    <a:pt x="7321" y="4892"/>
                    <a:pt x="7455" y="4802"/>
                    <a:pt x="7586" y="4802"/>
                  </a:cubicBezTo>
                  <a:cubicBezTo>
                    <a:pt x="7620" y="4802"/>
                    <a:pt x="7655" y="4808"/>
                    <a:pt x="7687" y="4821"/>
                  </a:cubicBezTo>
                  <a:cubicBezTo>
                    <a:pt x="7908" y="4884"/>
                    <a:pt x="8002" y="5073"/>
                    <a:pt x="7971" y="5262"/>
                  </a:cubicBezTo>
                  <a:lnTo>
                    <a:pt x="7813" y="5703"/>
                  </a:lnTo>
                  <a:cubicBezTo>
                    <a:pt x="7655" y="6177"/>
                    <a:pt x="7212" y="6453"/>
                    <a:pt x="6764" y="6453"/>
                  </a:cubicBezTo>
                  <a:cubicBezTo>
                    <a:pt x="6498" y="6453"/>
                    <a:pt x="6229" y="6356"/>
                    <a:pt x="6018" y="6144"/>
                  </a:cubicBezTo>
                  <a:lnTo>
                    <a:pt x="5640" y="5766"/>
                  </a:lnTo>
                  <a:cubicBezTo>
                    <a:pt x="5073" y="5199"/>
                    <a:pt x="5293" y="4223"/>
                    <a:pt x="6081" y="3971"/>
                  </a:cubicBezTo>
                  <a:lnTo>
                    <a:pt x="6490" y="3813"/>
                  </a:lnTo>
                  <a:cubicBezTo>
                    <a:pt x="6529" y="3802"/>
                    <a:pt x="6567" y="3797"/>
                    <a:pt x="6604" y="3797"/>
                  </a:cubicBezTo>
                  <a:close/>
                  <a:moveTo>
                    <a:pt x="6900" y="1"/>
                  </a:moveTo>
                  <a:lnTo>
                    <a:pt x="6900" y="1"/>
                  </a:lnTo>
                  <a:cubicBezTo>
                    <a:pt x="6238" y="253"/>
                    <a:pt x="5608" y="600"/>
                    <a:pt x="5136" y="1104"/>
                  </a:cubicBezTo>
                  <a:cubicBezTo>
                    <a:pt x="3434" y="2805"/>
                    <a:pt x="3088" y="6176"/>
                    <a:pt x="3088" y="7657"/>
                  </a:cubicBezTo>
                  <a:cubicBezTo>
                    <a:pt x="2726" y="7476"/>
                    <a:pt x="2328" y="7387"/>
                    <a:pt x="1930" y="7387"/>
                  </a:cubicBezTo>
                  <a:cubicBezTo>
                    <a:pt x="1287" y="7387"/>
                    <a:pt x="644" y="7619"/>
                    <a:pt x="158" y="8066"/>
                  </a:cubicBezTo>
                  <a:cubicBezTo>
                    <a:pt x="0" y="8224"/>
                    <a:pt x="32" y="8539"/>
                    <a:pt x="252" y="8665"/>
                  </a:cubicBezTo>
                  <a:cubicBezTo>
                    <a:pt x="1449" y="9295"/>
                    <a:pt x="2489" y="10334"/>
                    <a:pt x="3119" y="11532"/>
                  </a:cubicBezTo>
                  <a:cubicBezTo>
                    <a:pt x="3191" y="11676"/>
                    <a:pt x="3304" y="11748"/>
                    <a:pt x="3429" y="11748"/>
                  </a:cubicBezTo>
                  <a:cubicBezTo>
                    <a:pt x="3523" y="11748"/>
                    <a:pt x="3623" y="11707"/>
                    <a:pt x="3718" y="11626"/>
                  </a:cubicBezTo>
                  <a:cubicBezTo>
                    <a:pt x="4505" y="10839"/>
                    <a:pt x="4663" y="9641"/>
                    <a:pt x="4127" y="8696"/>
                  </a:cubicBezTo>
                  <a:lnTo>
                    <a:pt x="4190" y="8696"/>
                  </a:lnTo>
                  <a:cubicBezTo>
                    <a:pt x="5640" y="8696"/>
                    <a:pt x="8979" y="8350"/>
                    <a:pt x="10680" y="6648"/>
                  </a:cubicBezTo>
                  <a:cubicBezTo>
                    <a:pt x="11184" y="6144"/>
                    <a:pt x="11531" y="5514"/>
                    <a:pt x="11783" y="4853"/>
                  </a:cubicBezTo>
                  <a:lnTo>
                    <a:pt x="11783" y="4853"/>
                  </a:lnTo>
                  <a:cubicBezTo>
                    <a:pt x="11374" y="4979"/>
                    <a:pt x="11027" y="5042"/>
                    <a:pt x="10649" y="5042"/>
                  </a:cubicBezTo>
                  <a:cubicBezTo>
                    <a:pt x="9578" y="5042"/>
                    <a:pt x="8601" y="4664"/>
                    <a:pt x="7876" y="3908"/>
                  </a:cubicBezTo>
                  <a:cubicBezTo>
                    <a:pt x="6805" y="2836"/>
                    <a:pt x="6490" y="1356"/>
                    <a:pt x="690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509" name="Google Shape;20509;p95"/>
          <p:cNvGrpSpPr/>
          <p:nvPr/>
        </p:nvGrpSpPr>
        <p:grpSpPr>
          <a:xfrm>
            <a:off x="748263" y="2810244"/>
            <a:ext cx="453980" cy="422540"/>
            <a:chOff x="-21322300" y="4077125"/>
            <a:chExt cx="307200" cy="285925"/>
          </a:xfrm>
        </p:grpSpPr>
        <p:sp>
          <p:nvSpPr>
            <p:cNvPr id="20510" name="Google Shape;20510;p95"/>
            <p:cNvSpPr/>
            <p:nvPr/>
          </p:nvSpPr>
          <p:spPr>
            <a:xfrm>
              <a:off x="-21177375" y="4077125"/>
              <a:ext cx="17350" cy="52800"/>
            </a:xfrm>
            <a:custGeom>
              <a:avLst/>
              <a:gdLst/>
              <a:ahLst/>
              <a:cxnLst/>
              <a:rect l="l" t="t" r="r" b="b"/>
              <a:pathLst>
                <a:path w="694" h="2112" extrusionOk="0">
                  <a:moveTo>
                    <a:pt x="347" y="0"/>
                  </a:moveTo>
                  <a:cubicBezTo>
                    <a:pt x="158" y="0"/>
                    <a:pt x="0" y="158"/>
                    <a:pt x="0" y="347"/>
                  </a:cubicBezTo>
                  <a:lnTo>
                    <a:pt x="0" y="1764"/>
                  </a:lnTo>
                  <a:cubicBezTo>
                    <a:pt x="0" y="1953"/>
                    <a:pt x="158" y="2111"/>
                    <a:pt x="347" y="2111"/>
                  </a:cubicBezTo>
                  <a:cubicBezTo>
                    <a:pt x="536" y="2111"/>
                    <a:pt x="693" y="1953"/>
                    <a:pt x="693" y="1764"/>
                  </a:cubicBezTo>
                  <a:lnTo>
                    <a:pt x="693" y="347"/>
                  </a:ln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1" name="Google Shape;20511;p95"/>
            <p:cNvSpPr/>
            <p:nvPr/>
          </p:nvSpPr>
          <p:spPr>
            <a:xfrm>
              <a:off x="-21279775" y="4117475"/>
              <a:ext cx="46500" cy="44525"/>
            </a:xfrm>
            <a:custGeom>
              <a:avLst/>
              <a:gdLst/>
              <a:ahLst/>
              <a:cxnLst/>
              <a:rect l="l" t="t" r="r" b="b"/>
              <a:pathLst>
                <a:path w="1860" h="1781" extrusionOk="0">
                  <a:moveTo>
                    <a:pt x="410" y="1"/>
                  </a:moveTo>
                  <a:cubicBezTo>
                    <a:pt x="323" y="1"/>
                    <a:pt x="237" y="40"/>
                    <a:pt x="158" y="119"/>
                  </a:cubicBezTo>
                  <a:cubicBezTo>
                    <a:pt x="0" y="276"/>
                    <a:pt x="0" y="466"/>
                    <a:pt x="158" y="623"/>
                  </a:cubicBezTo>
                  <a:lnTo>
                    <a:pt x="1166" y="1663"/>
                  </a:lnTo>
                  <a:cubicBezTo>
                    <a:pt x="1261" y="1741"/>
                    <a:pt x="1355" y="1781"/>
                    <a:pt x="1446" y="1781"/>
                  </a:cubicBezTo>
                  <a:cubicBezTo>
                    <a:pt x="1536" y="1781"/>
                    <a:pt x="1623" y="1741"/>
                    <a:pt x="1702" y="1663"/>
                  </a:cubicBezTo>
                  <a:cubicBezTo>
                    <a:pt x="1859" y="1505"/>
                    <a:pt x="1859" y="1285"/>
                    <a:pt x="1702" y="1127"/>
                  </a:cubicBezTo>
                  <a:lnTo>
                    <a:pt x="662" y="119"/>
                  </a:lnTo>
                  <a:cubicBezTo>
                    <a:pt x="583" y="40"/>
                    <a:pt x="497" y="1"/>
                    <a:pt x="4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2" name="Google Shape;20512;p95"/>
            <p:cNvSpPr/>
            <p:nvPr/>
          </p:nvSpPr>
          <p:spPr>
            <a:xfrm>
              <a:off x="-21103350" y="4117475"/>
              <a:ext cx="45700" cy="44525"/>
            </a:xfrm>
            <a:custGeom>
              <a:avLst/>
              <a:gdLst/>
              <a:ahLst/>
              <a:cxnLst/>
              <a:rect l="l" t="t" r="r" b="b"/>
              <a:pathLst>
                <a:path w="1828" h="1781" extrusionOk="0">
                  <a:moveTo>
                    <a:pt x="1418" y="1"/>
                  </a:moveTo>
                  <a:cubicBezTo>
                    <a:pt x="1332" y="1"/>
                    <a:pt x="1245" y="40"/>
                    <a:pt x="1166" y="119"/>
                  </a:cubicBezTo>
                  <a:lnTo>
                    <a:pt x="158" y="1127"/>
                  </a:lnTo>
                  <a:cubicBezTo>
                    <a:pt x="1" y="1285"/>
                    <a:pt x="1" y="1474"/>
                    <a:pt x="158" y="1663"/>
                  </a:cubicBezTo>
                  <a:cubicBezTo>
                    <a:pt x="237" y="1741"/>
                    <a:pt x="331" y="1781"/>
                    <a:pt x="422" y="1781"/>
                  </a:cubicBezTo>
                  <a:cubicBezTo>
                    <a:pt x="513" y="1781"/>
                    <a:pt x="599" y="1741"/>
                    <a:pt x="662" y="1663"/>
                  </a:cubicBezTo>
                  <a:lnTo>
                    <a:pt x="1670" y="623"/>
                  </a:lnTo>
                  <a:cubicBezTo>
                    <a:pt x="1828" y="466"/>
                    <a:pt x="1828" y="276"/>
                    <a:pt x="1670" y="119"/>
                  </a:cubicBezTo>
                  <a:cubicBezTo>
                    <a:pt x="1592" y="40"/>
                    <a:pt x="1505" y="1"/>
                    <a:pt x="1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3" name="Google Shape;20513;p95"/>
            <p:cNvSpPr/>
            <p:nvPr/>
          </p:nvSpPr>
          <p:spPr>
            <a:xfrm>
              <a:off x="-21137225" y="4103750"/>
              <a:ext cx="27600" cy="34975"/>
            </a:xfrm>
            <a:custGeom>
              <a:avLst/>
              <a:gdLst/>
              <a:ahLst/>
              <a:cxnLst/>
              <a:rect l="l" t="t" r="r" b="b"/>
              <a:pathLst>
                <a:path w="1104" h="1399" extrusionOk="0">
                  <a:moveTo>
                    <a:pt x="670" y="1"/>
                  </a:moveTo>
                  <a:cubicBezTo>
                    <a:pt x="536" y="1"/>
                    <a:pt x="417" y="89"/>
                    <a:pt x="347" y="227"/>
                  </a:cubicBezTo>
                  <a:lnTo>
                    <a:pt x="95" y="888"/>
                  </a:lnTo>
                  <a:cubicBezTo>
                    <a:pt x="1" y="1109"/>
                    <a:pt x="127" y="1298"/>
                    <a:pt x="284" y="1361"/>
                  </a:cubicBezTo>
                  <a:cubicBezTo>
                    <a:pt x="335" y="1386"/>
                    <a:pt x="386" y="1398"/>
                    <a:pt x="435" y="1398"/>
                  </a:cubicBezTo>
                  <a:cubicBezTo>
                    <a:pt x="568" y="1398"/>
                    <a:pt x="688" y="1310"/>
                    <a:pt x="757" y="1172"/>
                  </a:cubicBezTo>
                  <a:lnTo>
                    <a:pt x="1041" y="510"/>
                  </a:lnTo>
                  <a:cubicBezTo>
                    <a:pt x="1104" y="321"/>
                    <a:pt x="1041" y="101"/>
                    <a:pt x="820" y="38"/>
                  </a:cubicBezTo>
                  <a:cubicBezTo>
                    <a:pt x="769" y="13"/>
                    <a:pt x="719" y="1"/>
                    <a:pt x="6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4" name="Google Shape;20514;p95"/>
            <p:cNvSpPr/>
            <p:nvPr/>
          </p:nvSpPr>
          <p:spPr>
            <a:xfrm>
              <a:off x="-21227800" y="4103750"/>
              <a:ext cx="27600" cy="34975"/>
            </a:xfrm>
            <a:custGeom>
              <a:avLst/>
              <a:gdLst/>
              <a:ahLst/>
              <a:cxnLst/>
              <a:rect l="l" t="t" r="r" b="b"/>
              <a:pathLst>
                <a:path w="1104" h="1399" extrusionOk="0">
                  <a:moveTo>
                    <a:pt x="434" y="1"/>
                  </a:moveTo>
                  <a:cubicBezTo>
                    <a:pt x="386" y="1"/>
                    <a:pt x="335" y="13"/>
                    <a:pt x="284" y="38"/>
                  </a:cubicBezTo>
                  <a:cubicBezTo>
                    <a:pt x="95" y="101"/>
                    <a:pt x="1" y="321"/>
                    <a:pt x="95" y="510"/>
                  </a:cubicBezTo>
                  <a:lnTo>
                    <a:pt x="347" y="1172"/>
                  </a:lnTo>
                  <a:cubicBezTo>
                    <a:pt x="417" y="1310"/>
                    <a:pt x="536" y="1398"/>
                    <a:pt x="670" y="1398"/>
                  </a:cubicBezTo>
                  <a:cubicBezTo>
                    <a:pt x="719" y="1398"/>
                    <a:pt x="769" y="1386"/>
                    <a:pt x="820" y="1361"/>
                  </a:cubicBezTo>
                  <a:cubicBezTo>
                    <a:pt x="1040" y="1298"/>
                    <a:pt x="1103" y="1109"/>
                    <a:pt x="1040" y="888"/>
                  </a:cubicBezTo>
                  <a:lnTo>
                    <a:pt x="757" y="227"/>
                  </a:lnTo>
                  <a:cubicBezTo>
                    <a:pt x="688" y="89"/>
                    <a:pt x="568" y="1"/>
                    <a:pt x="4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5" name="Google Shape;20515;p95"/>
            <p:cNvSpPr/>
            <p:nvPr/>
          </p:nvSpPr>
          <p:spPr>
            <a:xfrm>
              <a:off x="-21319950" y="4219675"/>
              <a:ext cx="53600" cy="18150"/>
            </a:xfrm>
            <a:custGeom>
              <a:avLst/>
              <a:gdLst/>
              <a:ahLst/>
              <a:cxnLst/>
              <a:rect l="l" t="t" r="r" b="b"/>
              <a:pathLst>
                <a:path w="2144" h="726" extrusionOk="0">
                  <a:moveTo>
                    <a:pt x="347" y="1"/>
                  </a:moveTo>
                  <a:cubicBezTo>
                    <a:pt x="158" y="1"/>
                    <a:pt x="1" y="158"/>
                    <a:pt x="1" y="347"/>
                  </a:cubicBezTo>
                  <a:cubicBezTo>
                    <a:pt x="1" y="568"/>
                    <a:pt x="158" y="725"/>
                    <a:pt x="347" y="725"/>
                  </a:cubicBezTo>
                  <a:lnTo>
                    <a:pt x="1797" y="725"/>
                  </a:lnTo>
                  <a:cubicBezTo>
                    <a:pt x="1986" y="725"/>
                    <a:pt x="2143" y="568"/>
                    <a:pt x="2143" y="347"/>
                  </a:cubicBezTo>
                  <a:cubicBezTo>
                    <a:pt x="2143" y="158"/>
                    <a:pt x="1986" y="1"/>
                    <a:pt x="17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6" name="Google Shape;20516;p95"/>
            <p:cNvSpPr/>
            <p:nvPr/>
          </p:nvSpPr>
          <p:spPr>
            <a:xfrm>
              <a:off x="-21070275" y="4219675"/>
              <a:ext cx="54375" cy="18150"/>
            </a:xfrm>
            <a:custGeom>
              <a:avLst/>
              <a:gdLst/>
              <a:ahLst/>
              <a:cxnLst/>
              <a:rect l="l" t="t" r="r" b="b"/>
              <a:pathLst>
                <a:path w="2175" h="726" extrusionOk="0">
                  <a:moveTo>
                    <a:pt x="347" y="1"/>
                  </a:moveTo>
                  <a:cubicBezTo>
                    <a:pt x="158" y="1"/>
                    <a:pt x="1" y="158"/>
                    <a:pt x="1" y="347"/>
                  </a:cubicBezTo>
                  <a:cubicBezTo>
                    <a:pt x="1" y="568"/>
                    <a:pt x="158" y="725"/>
                    <a:pt x="347" y="725"/>
                  </a:cubicBezTo>
                  <a:lnTo>
                    <a:pt x="1828" y="725"/>
                  </a:lnTo>
                  <a:cubicBezTo>
                    <a:pt x="2017" y="725"/>
                    <a:pt x="2175" y="568"/>
                    <a:pt x="2175" y="347"/>
                  </a:cubicBezTo>
                  <a:cubicBezTo>
                    <a:pt x="2175" y="158"/>
                    <a:pt x="2017" y="1"/>
                    <a:pt x="18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7" name="Google Shape;20517;p95"/>
            <p:cNvSpPr/>
            <p:nvPr/>
          </p:nvSpPr>
          <p:spPr>
            <a:xfrm>
              <a:off x="-21078925" y="4171825"/>
              <a:ext cx="37025" cy="25175"/>
            </a:xfrm>
            <a:custGeom>
              <a:avLst/>
              <a:gdLst/>
              <a:ahLst/>
              <a:cxnLst/>
              <a:rect l="l" t="t" r="r" b="b"/>
              <a:pathLst>
                <a:path w="1481" h="1007" extrusionOk="0">
                  <a:moveTo>
                    <a:pt x="1086" y="1"/>
                  </a:moveTo>
                  <a:cubicBezTo>
                    <a:pt x="1040" y="1"/>
                    <a:pt x="993" y="9"/>
                    <a:pt x="945" y="24"/>
                  </a:cubicBezTo>
                  <a:lnTo>
                    <a:pt x="284" y="308"/>
                  </a:lnTo>
                  <a:cubicBezTo>
                    <a:pt x="63" y="371"/>
                    <a:pt x="0" y="623"/>
                    <a:pt x="63" y="780"/>
                  </a:cubicBezTo>
                  <a:cubicBezTo>
                    <a:pt x="132" y="919"/>
                    <a:pt x="252" y="1006"/>
                    <a:pt x="386" y="1006"/>
                  </a:cubicBezTo>
                  <a:cubicBezTo>
                    <a:pt x="435" y="1006"/>
                    <a:pt x="485" y="995"/>
                    <a:pt x="536" y="969"/>
                  </a:cubicBezTo>
                  <a:lnTo>
                    <a:pt x="1229" y="686"/>
                  </a:lnTo>
                  <a:cubicBezTo>
                    <a:pt x="1418" y="623"/>
                    <a:pt x="1481" y="434"/>
                    <a:pt x="1418" y="213"/>
                  </a:cubicBezTo>
                  <a:cubicBezTo>
                    <a:pt x="1347" y="72"/>
                    <a:pt x="1223" y="1"/>
                    <a:pt x="10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8" name="Google Shape;20518;p95"/>
            <p:cNvSpPr/>
            <p:nvPr/>
          </p:nvSpPr>
          <p:spPr>
            <a:xfrm>
              <a:off x="-21294750" y="4172625"/>
              <a:ext cx="37850" cy="25150"/>
            </a:xfrm>
            <a:custGeom>
              <a:avLst/>
              <a:gdLst/>
              <a:ahLst/>
              <a:cxnLst/>
              <a:rect l="l" t="t" r="r" b="b"/>
              <a:pathLst>
                <a:path w="1514" h="1006" extrusionOk="0">
                  <a:moveTo>
                    <a:pt x="414" y="1"/>
                  </a:moveTo>
                  <a:cubicBezTo>
                    <a:pt x="263" y="1"/>
                    <a:pt x="143" y="77"/>
                    <a:pt x="95" y="244"/>
                  </a:cubicBezTo>
                  <a:cubicBezTo>
                    <a:pt x="1" y="402"/>
                    <a:pt x="127" y="622"/>
                    <a:pt x="284" y="717"/>
                  </a:cubicBezTo>
                  <a:lnTo>
                    <a:pt x="946" y="969"/>
                  </a:lnTo>
                  <a:cubicBezTo>
                    <a:pt x="997" y="994"/>
                    <a:pt x="1050" y="1006"/>
                    <a:pt x="1101" y="1006"/>
                  </a:cubicBezTo>
                  <a:cubicBezTo>
                    <a:pt x="1242" y="1006"/>
                    <a:pt x="1372" y="918"/>
                    <a:pt x="1419" y="780"/>
                  </a:cubicBezTo>
                  <a:cubicBezTo>
                    <a:pt x="1513" y="591"/>
                    <a:pt x="1419" y="402"/>
                    <a:pt x="1230" y="307"/>
                  </a:cubicBezTo>
                  <a:lnTo>
                    <a:pt x="568" y="24"/>
                  </a:lnTo>
                  <a:cubicBezTo>
                    <a:pt x="514" y="8"/>
                    <a:pt x="463" y="1"/>
                    <a:pt x="4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9" name="Google Shape;20519;p95"/>
            <p:cNvSpPr/>
            <p:nvPr/>
          </p:nvSpPr>
          <p:spPr>
            <a:xfrm>
              <a:off x="-21321525" y="4328375"/>
              <a:ext cx="306425" cy="34675"/>
            </a:xfrm>
            <a:custGeom>
              <a:avLst/>
              <a:gdLst/>
              <a:ahLst/>
              <a:cxnLst/>
              <a:rect l="l" t="t" r="r" b="b"/>
              <a:pathLst>
                <a:path w="12257" h="1387" extrusionOk="0">
                  <a:moveTo>
                    <a:pt x="1844" y="0"/>
                  </a:moveTo>
                  <a:cubicBezTo>
                    <a:pt x="1403" y="0"/>
                    <a:pt x="962" y="126"/>
                    <a:pt x="568" y="378"/>
                  </a:cubicBezTo>
                  <a:cubicBezTo>
                    <a:pt x="473" y="410"/>
                    <a:pt x="379" y="504"/>
                    <a:pt x="284" y="536"/>
                  </a:cubicBezTo>
                  <a:cubicBezTo>
                    <a:pt x="95" y="630"/>
                    <a:pt x="1" y="819"/>
                    <a:pt x="95" y="1008"/>
                  </a:cubicBezTo>
                  <a:cubicBezTo>
                    <a:pt x="141" y="1147"/>
                    <a:pt x="272" y="1234"/>
                    <a:pt x="413" y="1234"/>
                  </a:cubicBezTo>
                  <a:cubicBezTo>
                    <a:pt x="464" y="1234"/>
                    <a:pt x="517" y="1223"/>
                    <a:pt x="568" y="1197"/>
                  </a:cubicBezTo>
                  <a:cubicBezTo>
                    <a:pt x="725" y="1166"/>
                    <a:pt x="883" y="1103"/>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103"/>
                    <a:pt x="11563" y="1166"/>
                    <a:pt x="11721" y="1260"/>
                  </a:cubicBezTo>
                  <a:cubicBezTo>
                    <a:pt x="11766" y="1276"/>
                    <a:pt x="11812" y="1284"/>
                    <a:pt x="11857" y="1284"/>
                  </a:cubicBezTo>
                  <a:cubicBezTo>
                    <a:pt x="11996" y="1284"/>
                    <a:pt x="12122" y="1207"/>
                    <a:pt x="12193" y="1040"/>
                  </a:cubicBezTo>
                  <a:cubicBezTo>
                    <a:pt x="12256" y="819"/>
                    <a:pt x="12193" y="567"/>
                    <a:pt x="11973" y="536"/>
                  </a:cubicBezTo>
                  <a:cubicBezTo>
                    <a:pt x="11878" y="504"/>
                    <a:pt x="11784" y="473"/>
                    <a:pt x="11658" y="378"/>
                  </a:cubicBezTo>
                  <a:cubicBezTo>
                    <a:pt x="11264" y="126"/>
                    <a:pt x="10823" y="0"/>
                    <a:pt x="10382" y="0"/>
                  </a:cubicBezTo>
                  <a:cubicBezTo>
                    <a:pt x="9941" y="0"/>
                    <a:pt x="9499" y="126"/>
                    <a:pt x="9106" y="378"/>
                  </a:cubicBezTo>
                  <a:cubicBezTo>
                    <a:pt x="8854" y="552"/>
                    <a:pt x="8546" y="638"/>
                    <a:pt x="8239" y="638"/>
                  </a:cubicBezTo>
                  <a:cubicBezTo>
                    <a:pt x="7932" y="638"/>
                    <a:pt x="7625" y="552"/>
                    <a:pt x="7373" y="378"/>
                  </a:cubicBezTo>
                  <a:cubicBezTo>
                    <a:pt x="6979" y="126"/>
                    <a:pt x="6538" y="0"/>
                    <a:pt x="6101" y="0"/>
                  </a:cubicBezTo>
                  <a:cubicBezTo>
                    <a:pt x="5664" y="0"/>
                    <a:pt x="5231" y="126"/>
                    <a:pt x="4852" y="378"/>
                  </a:cubicBezTo>
                  <a:cubicBezTo>
                    <a:pt x="4600" y="552"/>
                    <a:pt x="4293" y="638"/>
                    <a:pt x="3986" y="638"/>
                  </a:cubicBezTo>
                  <a:cubicBezTo>
                    <a:pt x="3679" y="638"/>
                    <a:pt x="3372" y="552"/>
                    <a:pt x="3120" y="378"/>
                  </a:cubicBezTo>
                  <a:cubicBezTo>
                    <a:pt x="2726" y="126"/>
                    <a:pt x="2285" y="0"/>
                    <a:pt x="18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0" name="Google Shape;20520;p95"/>
            <p:cNvSpPr/>
            <p:nvPr/>
          </p:nvSpPr>
          <p:spPr>
            <a:xfrm>
              <a:off x="-21321525" y="4292150"/>
              <a:ext cx="306425" cy="34675"/>
            </a:xfrm>
            <a:custGeom>
              <a:avLst/>
              <a:gdLst/>
              <a:ahLst/>
              <a:cxnLst/>
              <a:rect l="l" t="t" r="r" b="b"/>
              <a:pathLst>
                <a:path w="12257" h="1387" extrusionOk="0">
                  <a:moveTo>
                    <a:pt x="1844" y="0"/>
                  </a:moveTo>
                  <a:cubicBezTo>
                    <a:pt x="1403" y="0"/>
                    <a:pt x="962" y="126"/>
                    <a:pt x="568" y="378"/>
                  </a:cubicBezTo>
                  <a:cubicBezTo>
                    <a:pt x="473" y="410"/>
                    <a:pt x="379" y="504"/>
                    <a:pt x="284" y="536"/>
                  </a:cubicBezTo>
                  <a:cubicBezTo>
                    <a:pt x="95" y="599"/>
                    <a:pt x="1" y="819"/>
                    <a:pt x="95" y="1008"/>
                  </a:cubicBezTo>
                  <a:cubicBezTo>
                    <a:pt x="141" y="1147"/>
                    <a:pt x="272" y="1234"/>
                    <a:pt x="413" y="1234"/>
                  </a:cubicBezTo>
                  <a:cubicBezTo>
                    <a:pt x="464" y="1234"/>
                    <a:pt x="517" y="1223"/>
                    <a:pt x="568" y="1197"/>
                  </a:cubicBezTo>
                  <a:cubicBezTo>
                    <a:pt x="725" y="1166"/>
                    <a:pt x="883" y="1071"/>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071"/>
                    <a:pt x="11563" y="1166"/>
                    <a:pt x="11721" y="1229"/>
                  </a:cubicBezTo>
                  <a:cubicBezTo>
                    <a:pt x="11771" y="1254"/>
                    <a:pt x="11822" y="1266"/>
                    <a:pt x="11871" y="1266"/>
                  </a:cubicBezTo>
                  <a:cubicBezTo>
                    <a:pt x="12004" y="1266"/>
                    <a:pt x="12124" y="1178"/>
                    <a:pt x="12193" y="1040"/>
                  </a:cubicBezTo>
                  <a:cubicBezTo>
                    <a:pt x="12256" y="819"/>
                    <a:pt x="12193" y="599"/>
                    <a:pt x="11973" y="536"/>
                  </a:cubicBezTo>
                  <a:cubicBezTo>
                    <a:pt x="11878" y="504"/>
                    <a:pt x="11784" y="441"/>
                    <a:pt x="11658" y="378"/>
                  </a:cubicBezTo>
                  <a:cubicBezTo>
                    <a:pt x="11264" y="126"/>
                    <a:pt x="10823" y="0"/>
                    <a:pt x="10382" y="0"/>
                  </a:cubicBezTo>
                  <a:cubicBezTo>
                    <a:pt x="9941" y="0"/>
                    <a:pt x="9499" y="126"/>
                    <a:pt x="9106" y="378"/>
                  </a:cubicBezTo>
                  <a:cubicBezTo>
                    <a:pt x="8854" y="551"/>
                    <a:pt x="8546" y="638"/>
                    <a:pt x="8239" y="638"/>
                  </a:cubicBezTo>
                  <a:cubicBezTo>
                    <a:pt x="7932" y="638"/>
                    <a:pt x="7625" y="551"/>
                    <a:pt x="7373" y="378"/>
                  </a:cubicBezTo>
                  <a:cubicBezTo>
                    <a:pt x="6979" y="126"/>
                    <a:pt x="6538" y="0"/>
                    <a:pt x="6101" y="0"/>
                  </a:cubicBezTo>
                  <a:cubicBezTo>
                    <a:pt x="5664" y="0"/>
                    <a:pt x="5231" y="126"/>
                    <a:pt x="4852" y="378"/>
                  </a:cubicBezTo>
                  <a:cubicBezTo>
                    <a:pt x="4600" y="551"/>
                    <a:pt x="4293" y="638"/>
                    <a:pt x="3986" y="638"/>
                  </a:cubicBezTo>
                  <a:cubicBezTo>
                    <a:pt x="3679" y="638"/>
                    <a:pt x="3372" y="551"/>
                    <a:pt x="3120" y="378"/>
                  </a:cubicBezTo>
                  <a:cubicBezTo>
                    <a:pt x="2726" y="126"/>
                    <a:pt x="2285" y="0"/>
                    <a:pt x="18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1" name="Google Shape;20521;p95"/>
            <p:cNvSpPr/>
            <p:nvPr/>
          </p:nvSpPr>
          <p:spPr>
            <a:xfrm>
              <a:off x="-21322300" y="4148000"/>
              <a:ext cx="307200" cy="143375"/>
            </a:xfrm>
            <a:custGeom>
              <a:avLst/>
              <a:gdLst/>
              <a:ahLst/>
              <a:cxnLst/>
              <a:rect l="l" t="t" r="r" b="b"/>
              <a:pathLst>
                <a:path w="12288" h="5735" extrusionOk="0">
                  <a:moveTo>
                    <a:pt x="6175" y="1"/>
                  </a:moveTo>
                  <a:cubicBezTo>
                    <a:pt x="4411" y="1"/>
                    <a:pt x="2962" y="1450"/>
                    <a:pt x="2962" y="3214"/>
                  </a:cubicBezTo>
                  <a:cubicBezTo>
                    <a:pt x="2962" y="3813"/>
                    <a:pt x="3151" y="4380"/>
                    <a:pt x="3434" y="4884"/>
                  </a:cubicBezTo>
                  <a:cubicBezTo>
                    <a:pt x="3308" y="4852"/>
                    <a:pt x="3245" y="4789"/>
                    <a:pt x="3119" y="4726"/>
                  </a:cubicBezTo>
                  <a:cubicBezTo>
                    <a:pt x="2725" y="4474"/>
                    <a:pt x="2284" y="4348"/>
                    <a:pt x="1843" y="4348"/>
                  </a:cubicBezTo>
                  <a:cubicBezTo>
                    <a:pt x="1402" y="4348"/>
                    <a:pt x="961" y="4474"/>
                    <a:pt x="567" y="4726"/>
                  </a:cubicBezTo>
                  <a:cubicBezTo>
                    <a:pt x="473" y="4758"/>
                    <a:pt x="347" y="4852"/>
                    <a:pt x="284" y="4884"/>
                  </a:cubicBezTo>
                  <a:cubicBezTo>
                    <a:pt x="95" y="4947"/>
                    <a:pt x="0" y="5167"/>
                    <a:pt x="95" y="5356"/>
                  </a:cubicBezTo>
                  <a:cubicBezTo>
                    <a:pt x="141" y="5495"/>
                    <a:pt x="255" y="5583"/>
                    <a:pt x="399" y="5583"/>
                  </a:cubicBezTo>
                  <a:cubicBezTo>
                    <a:pt x="451" y="5583"/>
                    <a:pt x="508" y="5571"/>
                    <a:pt x="567" y="5545"/>
                  </a:cubicBezTo>
                  <a:cubicBezTo>
                    <a:pt x="725" y="5514"/>
                    <a:pt x="882" y="5419"/>
                    <a:pt x="977" y="5356"/>
                  </a:cubicBezTo>
                  <a:cubicBezTo>
                    <a:pt x="1245" y="5183"/>
                    <a:pt x="1552" y="5097"/>
                    <a:pt x="1855" y="5097"/>
                  </a:cubicBezTo>
                  <a:cubicBezTo>
                    <a:pt x="2158" y="5097"/>
                    <a:pt x="2458" y="5183"/>
                    <a:pt x="2710" y="5356"/>
                  </a:cubicBezTo>
                  <a:cubicBezTo>
                    <a:pt x="3103" y="5608"/>
                    <a:pt x="3552" y="5735"/>
                    <a:pt x="3993" y="5735"/>
                  </a:cubicBezTo>
                  <a:cubicBezTo>
                    <a:pt x="4435" y="5735"/>
                    <a:pt x="4868" y="5608"/>
                    <a:pt x="5230" y="5356"/>
                  </a:cubicBezTo>
                  <a:cubicBezTo>
                    <a:pt x="5498" y="5183"/>
                    <a:pt x="5805" y="5097"/>
                    <a:pt x="6108" y="5097"/>
                  </a:cubicBezTo>
                  <a:cubicBezTo>
                    <a:pt x="6411" y="5097"/>
                    <a:pt x="6711" y="5183"/>
                    <a:pt x="6963" y="5356"/>
                  </a:cubicBezTo>
                  <a:cubicBezTo>
                    <a:pt x="7341" y="5608"/>
                    <a:pt x="7790" y="5735"/>
                    <a:pt x="8235" y="5735"/>
                  </a:cubicBezTo>
                  <a:cubicBezTo>
                    <a:pt x="8680" y="5735"/>
                    <a:pt x="9121" y="5608"/>
                    <a:pt x="9483" y="5356"/>
                  </a:cubicBezTo>
                  <a:cubicBezTo>
                    <a:pt x="9751" y="5183"/>
                    <a:pt x="10058" y="5097"/>
                    <a:pt x="10369" y="5097"/>
                  </a:cubicBezTo>
                  <a:cubicBezTo>
                    <a:pt x="10680" y="5097"/>
                    <a:pt x="10995" y="5183"/>
                    <a:pt x="11279" y="5356"/>
                  </a:cubicBezTo>
                  <a:cubicBezTo>
                    <a:pt x="11437" y="5419"/>
                    <a:pt x="11531" y="5514"/>
                    <a:pt x="11689" y="5577"/>
                  </a:cubicBezTo>
                  <a:cubicBezTo>
                    <a:pt x="11748" y="5602"/>
                    <a:pt x="11804" y="5614"/>
                    <a:pt x="11857" y="5614"/>
                  </a:cubicBezTo>
                  <a:cubicBezTo>
                    <a:pt x="12001" y="5614"/>
                    <a:pt x="12115" y="5526"/>
                    <a:pt x="12161" y="5388"/>
                  </a:cubicBezTo>
                  <a:cubicBezTo>
                    <a:pt x="12287" y="5167"/>
                    <a:pt x="12224" y="4947"/>
                    <a:pt x="12004" y="4884"/>
                  </a:cubicBezTo>
                  <a:cubicBezTo>
                    <a:pt x="11909" y="4852"/>
                    <a:pt x="11815" y="4789"/>
                    <a:pt x="11689" y="4726"/>
                  </a:cubicBezTo>
                  <a:cubicBezTo>
                    <a:pt x="11295" y="4474"/>
                    <a:pt x="10854" y="4348"/>
                    <a:pt x="10413" y="4348"/>
                  </a:cubicBezTo>
                  <a:cubicBezTo>
                    <a:pt x="9972" y="4348"/>
                    <a:pt x="9530" y="4474"/>
                    <a:pt x="9137" y="4726"/>
                  </a:cubicBezTo>
                  <a:lnTo>
                    <a:pt x="8916" y="4852"/>
                  </a:lnTo>
                  <a:cubicBezTo>
                    <a:pt x="9168" y="4380"/>
                    <a:pt x="9389" y="3781"/>
                    <a:pt x="9389" y="3214"/>
                  </a:cubicBezTo>
                  <a:cubicBezTo>
                    <a:pt x="9389" y="1450"/>
                    <a:pt x="7971" y="1"/>
                    <a:pt x="61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522" name="Google Shape;20522;p95"/>
          <p:cNvGrpSpPr/>
          <p:nvPr/>
        </p:nvGrpSpPr>
        <p:grpSpPr>
          <a:xfrm>
            <a:off x="3525440" y="1689128"/>
            <a:ext cx="451653" cy="450212"/>
            <a:chOff x="-19394200" y="3333800"/>
            <a:chExt cx="305625" cy="304650"/>
          </a:xfrm>
        </p:grpSpPr>
        <p:sp>
          <p:nvSpPr>
            <p:cNvPr id="20523" name="Google Shape;20523;p95"/>
            <p:cNvSpPr/>
            <p:nvPr/>
          </p:nvSpPr>
          <p:spPr>
            <a:xfrm>
              <a:off x="-19206750" y="3495850"/>
              <a:ext cx="82725" cy="18150"/>
            </a:xfrm>
            <a:custGeom>
              <a:avLst/>
              <a:gdLst/>
              <a:ahLst/>
              <a:cxnLst/>
              <a:rect l="l" t="t" r="r" b="b"/>
              <a:pathLst>
                <a:path w="3309" h="726" extrusionOk="0">
                  <a:moveTo>
                    <a:pt x="1" y="1"/>
                  </a:moveTo>
                  <a:cubicBezTo>
                    <a:pt x="158" y="190"/>
                    <a:pt x="284" y="442"/>
                    <a:pt x="316" y="725"/>
                  </a:cubicBezTo>
                  <a:lnTo>
                    <a:pt x="2836" y="725"/>
                  </a:lnTo>
                  <a:cubicBezTo>
                    <a:pt x="3309" y="725"/>
                    <a:pt x="3309" y="1"/>
                    <a:pt x="28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4" name="Google Shape;20524;p95"/>
            <p:cNvSpPr/>
            <p:nvPr/>
          </p:nvSpPr>
          <p:spPr>
            <a:xfrm>
              <a:off x="-19205950" y="3532875"/>
              <a:ext cx="64600" cy="17350"/>
            </a:xfrm>
            <a:custGeom>
              <a:avLst/>
              <a:gdLst/>
              <a:ahLst/>
              <a:cxnLst/>
              <a:rect l="l" t="t" r="r" b="b"/>
              <a:pathLst>
                <a:path w="2584" h="694" extrusionOk="0">
                  <a:moveTo>
                    <a:pt x="315" y="0"/>
                  </a:moveTo>
                  <a:cubicBezTo>
                    <a:pt x="252" y="252"/>
                    <a:pt x="126" y="504"/>
                    <a:pt x="0" y="693"/>
                  </a:cubicBezTo>
                  <a:lnTo>
                    <a:pt x="2111" y="693"/>
                  </a:lnTo>
                  <a:cubicBezTo>
                    <a:pt x="2583" y="693"/>
                    <a:pt x="2583" y="0"/>
                    <a:pt x="21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5" name="Google Shape;20525;p95"/>
            <p:cNvSpPr/>
            <p:nvPr/>
          </p:nvSpPr>
          <p:spPr>
            <a:xfrm>
              <a:off x="-19323325" y="3568325"/>
              <a:ext cx="163850" cy="17350"/>
            </a:xfrm>
            <a:custGeom>
              <a:avLst/>
              <a:gdLst/>
              <a:ahLst/>
              <a:cxnLst/>
              <a:rect l="l" t="t" r="r" b="b"/>
              <a:pathLst>
                <a:path w="6554" h="694" extrusionOk="0">
                  <a:moveTo>
                    <a:pt x="379" y="0"/>
                  </a:moveTo>
                  <a:cubicBezTo>
                    <a:pt x="221" y="0"/>
                    <a:pt x="95" y="95"/>
                    <a:pt x="32" y="252"/>
                  </a:cubicBezTo>
                  <a:cubicBezTo>
                    <a:pt x="1" y="410"/>
                    <a:pt x="95" y="693"/>
                    <a:pt x="379" y="693"/>
                  </a:cubicBezTo>
                  <a:lnTo>
                    <a:pt x="6081" y="693"/>
                  </a:lnTo>
                  <a:cubicBezTo>
                    <a:pt x="6554" y="693"/>
                    <a:pt x="6554" y="0"/>
                    <a:pt x="608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6" name="Google Shape;20526;p95"/>
            <p:cNvSpPr/>
            <p:nvPr/>
          </p:nvSpPr>
          <p:spPr>
            <a:xfrm>
              <a:off x="-19343000" y="3460400"/>
              <a:ext cx="201650" cy="18150"/>
            </a:xfrm>
            <a:custGeom>
              <a:avLst/>
              <a:gdLst/>
              <a:ahLst/>
              <a:cxnLst/>
              <a:rect l="l" t="t" r="r" b="b"/>
              <a:pathLst>
                <a:path w="8066" h="726" extrusionOk="0">
                  <a:moveTo>
                    <a:pt x="473" y="1"/>
                  </a:moveTo>
                  <a:cubicBezTo>
                    <a:pt x="0" y="1"/>
                    <a:pt x="0" y="726"/>
                    <a:pt x="473" y="726"/>
                  </a:cubicBezTo>
                  <a:lnTo>
                    <a:pt x="7593" y="726"/>
                  </a:lnTo>
                  <a:cubicBezTo>
                    <a:pt x="8065" y="726"/>
                    <a:pt x="8065" y="1"/>
                    <a:pt x="75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7" name="Google Shape;20527;p95"/>
            <p:cNvSpPr/>
            <p:nvPr/>
          </p:nvSpPr>
          <p:spPr>
            <a:xfrm>
              <a:off x="-19361125" y="3495850"/>
              <a:ext cx="82725" cy="18150"/>
            </a:xfrm>
            <a:custGeom>
              <a:avLst/>
              <a:gdLst/>
              <a:ahLst/>
              <a:cxnLst/>
              <a:rect l="l" t="t" r="r" b="b"/>
              <a:pathLst>
                <a:path w="3309" h="726" extrusionOk="0">
                  <a:moveTo>
                    <a:pt x="473" y="1"/>
                  </a:moveTo>
                  <a:cubicBezTo>
                    <a:pt x="1" y="1"/>
                    <a:pt x="1" y="725"/>
                    <a:pt x="473" y="725"/>
                  </a:cubicBezTo>
                  <a:lnTo>
                    <a:pt x="2994" y="725"/>
                  </a:lnTo>
                  <a:cubicBezTo>
                    <a:pt x="3025" y="473"/>
                    <a:pt x="3151" y="253"/>
                    <a:pt x="33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8" name="Google Shape;20528;p95"/>
            <p:cNvSpPr/>
            <p:nvPr/>
          </p:nvSpPr>
          <p:spPr>
            <a:xfrm>
              <a:off x="-19305200" y="3603750"/>
              <a:ext cx="124475" cy="34700"/>
            </a:xfrm>
            <a:custGeom>
              <a:avLst/>
              <a:gdLst/>
              <a:ahLst/>
              <a:cxnLst/>
              <a:rect l="l" t="t" r="r" b="b"/>
              <a:pathLst>
                <a:path w="4979" h="1388" extrusionOk="0">
                  <a:moveTo>
                    <a:pt x="95" y="1"/>
                  </a:moveTo>
                  <a:cubicBezTo>
                    <a:pt x="63" y="95"/>
                    <a:pt x="0" y="221"/>
                    <a:pt x="0" y="347"/>
                  </a:cubicBezTo>
                  <a:cubicBezTo>
                    <a:pt x="0" y="946"/>
                    <a:pt x="473" y="1387"/>
                    <a:pt x="1072" y="1387"/>
                  </a:cubicBezTo>
                  <a:lnTo>
                    <a:pt x="3907" y="1387"/>
                  </a:lnTo>
                  <a:cubicBezTo>
                    <a:pt x="4506" y="1387"/>
                    <a:pt x="4978" y="946"/>
                    <a:pt x="4978" y="347"/>
                  </a:cubicBezTo>
                  <a:cubicBezTo>
                    <a:pt x="4978" y="221"/>
                    <a:pt x="4947" y="95"/>
                    <a:pt x="488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9" name="Google Shape;20529;p95"/>
            <p:cNvSpPr/>
            <p:nvPr/>
          </p:nvSpPr>
          <p:spPr>
            <a:xfrm>
              <a:off x="-19269750" y="3495850"/>
              <a:ext cx="54350" cy="53575"/>
            </a:xfrm>
            <a:custGeom>
              <a:avLst/>
              <a:gdLst/>
              <a:ahLst/>
              <a:cxnLst/>
              <a:rect l="l" t="t" r="r" b="b"/>
              <a:pathLst>
                <a:path w="2174" h="2143" extrusionOk="0">
                  <a:moveTo>
                    <a:pt x="1071" y="1"/>
                  </a:moveTo>
                  <a:cubicBezTo>
                    <a:pt x="473" y="1"/>
                    <a:pt x="0" y="473"/>
                    <a:pt x="0" y="1072"/>
                  </a:cubicBezTo>
                  <a:cubicBezTo>
                    <a:pt x="0" y="1670"/>
                    <a:pt x="473" y="2143"/>
                    <a:pt x="1071" y="2143"/>
                  </a:cubicBezTo>
                  <a:cubicBezTo>
                    <a:pt x="1670" y="2143"/>
                    <a:pt x="2142" y="1670"/>
                    <a:pt x="2142" y="1072"/>
                  </a:cubicBezTo>
                  <a:cubicBezTo>
                    <a:pt x="2174" y="536"/>
                    <a:pt x="1670" y="1"/>
                    <a:pt x="10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0" name="Google Shape;20530;p95"/>
            <p:cNvSpPr/>
            <p:nvPr/>
          </p:nvSpPr>
          <p:spPr>
            <a:xfrm>
              <a:off x="-19394200" y="3333800"/>
              <a:ext cx="305625" cy="107725"/>
            </a:xfrm>
            <a:custGeom>
              <a:avLst/>
              <a:gdLst/>
              <a:ahLst/>
              <a:cxnLst/>
              <a:rect l="l" t="t" r="r" b="b"/>
              <a:pathLst>
                <a:path w="12225" h="4309" extrusionOk="0">
                  <a:moveTo>
                    <a:pt x="8916" y="1"/>
                  </a:moveTo>
                  <a:cubicBezTo>
                    <a:pt x="8830" y="1"/>
                    <a:pt x="8743" y="40"/>
                    <a:pt x="8664" y="119"/>
                  </a:cubicBezTo>
                  <a:cubicBezTo>
                    <a:pt x="8507" y="276"/>
                    <a:pt x="8507" y="465"/>
                    <a:pt x="8664" y="623"/>
                  </a:cubicBezTo>
                  <a:lnTo>
                    <a:pt x="9483" y="1442"/>
                  </a:lnTo>
                  <a:lnTo>
                    <a:pt x="347" y="1442"/>
                  </a:lnTo>
                  <a:cubicBezTo>
                    <a:pt x="158" y="1442"/>
                    <a:pt x="0" y="1599"/>
                    <a:pt x="0" y="1820"/>
                  </a:cubicBezTo>
                  <a:cubicBezTo>
                    <a:pt x="0" y="2009"/>
                    <a:pt x="158" y="2166"/>
                    <a:pt x="347" y="2166"/>
                  </a:cubicBezTo>
                  <a:lnTo>
                    <a:pt x="1639" y="2166"/>
                  </a:lnTo>
                  <a:lnTo>
                    <a:pt x="819" y="2986"/>
                  </a:lnTo>
                  <a:cubicBezTo>
                    <a:pt x="662" y="3143"/>
                    <a:pt x="662" y="3332"/>
                    <a:pt x="819" y="3490"/>
                  </a:cubicBezTo>
                  <a:cubicBezTo>
                    <a:pt x="898" y="3568"/>
                    <a:pt x="985" y="3608"/>
                    <a:pt x="1072" y="3608"/>
                  </a:cubicBezTo>
                  <a:cubicBezTo>
                    <a:pt x="1158" y="3608"/>
                    <a:pt x="1245" y="3568"/>
                    <a:pt x="1324" y="3490"/>
                  </a:cubicBezTo>
                  <a:lnTo>
                    <a:pt x="2678" y="2166"/>
                  </a:lnTo>
                  <a:lnTo>
                    <a:pt x="5734" y="2166"/>
                  </a:lnTo>
                  <a:lnTo>
                    <a:pt x="5734" y="2923"/>
                  </a:lnTo>
                  <a:lnTo>
                    <a:pt x="3970" y="2923"/>
                  </a:lnTo>
                  <a:cubicBezTo>
                    <a:pt x="3371" y="2923"/>
                    <a:pt x="2899" y="3395"/>
                    <a:pt x="2899" y="3962"/>
                  </a:cubicBezTo>
                  <a:cubicBezTo>
                    <a:pt x="2899" y="4088"/>
                    <a:pt x="2930" y="4214"/>
                    <a:pt x="2993" y="4309"/>
                  </a:cubicBezTo>
                  <a:lnTo>
                    <a:pt x="9294" y="4309"/>
                  </a:lnTo>
                  <a:cubicBezTo>
                    <a:pt x="9326" y="4214"/>
                    <a:pt x="9357" y="4088"/>
                    <a:pt x="9357" y="3962"/>
                  </a:cubicBezTo>
                  <a:cubicBezTo>
                    <a:pt x="9357" y="3395"/>
                    <a:pt x="8885" y="2923"/>
                    <a:pt x="8286" y="2923"/>
                  </a:cubicBezTo>
                  <a:lnTo>
                    <a:pt x="6522" y="2923"/>
                  </a:lnTo>
                  <a:lnTo>
                    <a:pt x="6522" y="2166"/>
                  </a:lnTo>
                  <a:lnTo>
                    <a:pt x="11878" y="2166"/>
                  </a:lnTo>
                  <a:cubicBezTo>
                    <a:pt x="12067" y="2166"/>
                    <a:pt x="12224" y="2009"/>
                    <a:pt x="12224" y="1820"/>
                  </a:cubicBezTo>
                  <a:cubicBezTo>
                    <a:pt x="12224" y="1599"/>
                    <a:pt x="12004" y="1442"/>
                    <a:pt x="11815" y="1442"/>
                  </a:cubicBezTo>
                  <a:lnTo>
                    <a:pt x="10492" y="1442"/>
                  </a:lnTo>
                  <a:lnTo>
                    <a:pt x="9168" y="119"/>
                  </a:lnTo>
                  <a:cubicBezTo>
                    <a:pt x="9090" y="40"/>
                    <a:pt x="9003" y="1"/>
                    <a:pt x="89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1" name="Google Shape;20531;p95"/>
            <p:cNvSpPr/>
            <p:nvPr/>
          </p:nvSpPr>
          <p:spPr>
            <a:xfrm>
              <a:off x="-19341425" y="3532875"/>
              <a:ext cx="63025" cy="17350"/>
            </a:xfrm>
            <a:custGeom>
              <a:avLst/>
              <a:gdLst/>
              <a:ahLst/>
              <a:cxnLst/>
              <a:rect l="l" t="t" r="r" b="b"/>
              <a:pathLst>
                <a:path w="2521" h="694" extrusionOk="0">
                  <a:moveTo>
                    <a:pt x="410" y="0"/>
                  </a:moveTo>
                  <a:cubicBezTo>
                    <a:pt x="221" y="0"/>
                    <a:pt x="32" y="158"/>
                    <a:pt x="32" y="252"/>
                  </a:cubicBezTo>
                  <a:cubicBezTo>
                    <a:pt x="0" y="410"/>
                    <a:pt x="126" y="693"/>
                    <a:pt x="410" y="693"/>
                  </a:cubicBezTo>
                  <a:lnTo>
                    <a:pt x="2521" y="693"/>
                  </a:lnTo>
                  <a:cubicBezTo>
                    <a:pt x="2363" y="473"/>
                    <a:pt x="2237" y="221"/>
                    <a:pt x="22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532" name="Google Shape;20532;p95"/>
          <p:cNvGrpSpPr/>
          <p:nvPr/>
        </p:nvGrpSpPr>
        <p:grpSpPr>
          <a:xfrm>
            <a:off x="3524276" y="2243580"/>
            <a:ext cx="453980" cy="449325"/>
            <a:chOff x="-19396575" y="3708500"/>
            <a:chExt cx="307200" cy="304050"/>
          </a:xfrm>
        </p:grpSpPr>
        <p:sp>
          <p:nvSpPr>
            <p:cNvPr id="20533" name="Google Shape;20533;p95"/>
            <p:cNvSpPr/>
            <p:nvPr/>
          </p:nvSpPr>
          <p:spPr>
            <a:xfrm>
              <a:off x="-19215425" y="3708500"/>
              <a:ext cx="70925" cy="70925"/>
            </a:xfrm>
            <a:custGeom>
              <a:avLst/>
              <a:gdLst/>
              <a:ahLst/>
              <a:cxnLst/>
              <a:rect l="l" t="t" r="r" b="b"/>
              <a:pathLst>
                <a:path w="2837" h="2837" extrusionOk="0">
                  <a:moveTo>
                    <a:pt x="1419" y="1"/>
                  </a:moveTo>
                  <a:cubicBezTo>
                    <a:pt x="631" y="1"/>
                    <a:pt x="1" y="631"/>
                    <a:pt x="1" y="1419"/>
                  </a:cubicBezTo>
                  <a:cubicBezTo>
                    <a:pt x="1" y="2206"/>
                    <a:pt x="631" y="2836"/>
                    <a:pt x="1419" y="2836"/>
                  </a:cubicBezTo>
                  <a:cubicBezTo>
                    <a:pt x="2206" y="2836"/>
                    <a:pt x="2836" y="2206"/>
                    <a:pt x="2836" y="1419"/>
                  </a:cubicBezTo>
                  <a:cubicBezTo>
                    <a:pt x="2836" y="631"/>
                    <a:pt x="2175" y="1"/>
                    <a:pt x="14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4" name="Google Shape;20534;p95"/>
            <p:cNvSpPr/>
            <p:nvPr/>
          </p:nvSpPr>
          <p:spPr>
            <a:xfrm>
              <a:off x="-19396575" y="3773100"/>
              <a:ext cx="277275" cy="239450"/>
            </a:xfrm>
            <a:custGeom>
              <a:avLst/>
              <a:gdLst/>
              <a:ahLst/>
              <a:cxnLst/>
              <a:rect l="l" t="t" r="r" b="b"/>
              <a:pathLst>
                <a:path w="11091" h="9578" extrusionOk="0">
                  <a:moveTo>
                    <a:pt x="5073" y="6207"/>
                  </a:moveTo>
                  <a:lnTo>
                    <a:pt x="5073" y="6774"/>
                  </a:lnTo>
                  <a:lnTo>
                    <a:pt x="4380" y="6774"/>
                  </a:lnTo>
                  <a:lnTo>
                    <a:pt x="5073" y="6207"/>
                  </a:lnTo>
                  <a:close/>
                  <a:moveTo>
                    <a:pt x="6806" y="0"/>
                  </a:moveTo>
                  <a:lnTo>
                    <a:pt x="6806" y="0"/>
                  </a:lnTo>
                  <a:cubicBezTo>
                    <a:pt x="6711" y="662"/>
                    <a:pt x="6900" y="1355"/>
                    <a:pt x="7373" y="1891"/>
                  </a:cubicBezTo>
                  <a:lnTo>
                    <a:pt x="8759" y="3371"/>
                  </a:lnTo>
                  <a:cubicBezTo>
                    <a:pt x="8917" y="3623"/>
                    <a:pt x="8759" y="3938"/>
                    <a:pt x="8444" y="3938"/>
                  </a:cubicBezTo>
                  <a:lnTo>
                    <a:pt x="7814" y="3938"/>
                  </a:lnTo>
                  <a:cubicBezTo>
                    <a:pt x="7499" y="2552"/>
                    <a:pt x="6459" y="1450"/>
                    <a:pt x="5136" y="1166"/>
                  </a:cubicBezTo>
                  <a:cubicBezTo>
                    <a:pt x="4862" y="1101"/>
                    <a:pt x="4592" y="1070"/>
                    <a:pt x="4326" y="1070"/>
                  </a:cubicBezTo>
                  <a:cubicBezTo>
                    <a:pt x="3557" y="1070"/>
                    <a:pt x="2831" y="1335"/>
                    <a:pt x="2175" y="1828"/>
                  </a:cubicBezTo>
                  <a:cubicBezTo>
                    <a:pt x="1419" y="2426"/>
                    <a:pt x="946" y="3245"/>
                    <a:pt x="851" y="4159"/>
                  </a:cubicBezTo>
                  <a:cubicBezTo>
                    <a:pt x="1135" y="4001"/>
                    <a:pt x="1513" y="3907"/>
                    <a:pt x="1860" y="3907"/>
                  </a:cubicBezTo>
                  <a:lnTo>
                    <a:pt x="2238" y="3907"/>
                  </a:lnTo>
                  <a:cubicBezTo>
                    <a:pt x="2427" y="3088"/>
                    <a:pt x="3120" y="2489"/>
                    <a:pt x="4002" y="2489"/>
                  </a:cubicBezTo>
                  <a:lnTo>
                    <a:pt x="4695" y="2489"/>
                  </a:lnTo>
                  <a:cubicBezTo>
                    <a:pt x="4884" y="2489"/>
                    <a:pt x="5042" y="2647"/>
                    <a:pt x="5042" y="2867"/>
                  </a:cubicBezTo>
                  <a:cubicBezTo>
                    <a:pt x="5042" y="3056"/>
                    <a:pt x="4884" y="3214"/>
                    <a:pt x="4695" y="3214"/>
                  </a:cubicBezTo>
                  <a:lnTo>
                    <a:pt x="4002" y="3214"/>
                  </a:lnTo>
                  <a:cubicBezTo>
                    <a:pt x="3498" y="3214"/>
                    <a:pt x="3120" y="3529"/>
                    <a:pt x="2962" y="3907"/>
                  </a:cubicBezTo>
                  <a:lnTo>
                    <a:pt x="5420" y="3907"/>
                  </a:lnTo>
                  <a:cubicBezTo>
                    <a:pt x="5609" y="3907"/>
                    <a:pt x="5766" y="4064"/>
                    <a:pt x="5766" y="4285"/>
                  </a:cubicBezTo>
                  <a:cubicBezTo>
                    <a:pt x="5766" y="4474"/>
                    <a:pt x="5609" y="4632"/>
                    <a:pt x="5420" y="4632"/>
                  </a:cubicBezTo>
                  <a:lnTo>
                    <a:pt x="1828" y="4632"/>
                  </a:lnTo>
                  <a:cubicBezTo>
                    <a:pt x="883" y="4632"/>
                    <a:pt x="1" y="5388"/>
                    <a:pt x="64" y="6427"/>
                  </a:cubicBezTo>
                  <a:cubicBezTo>
                    <a:pt x="84" y="6633"/>
                    <a:pt x="239" y="6745"/>
                    <a:pt x="397" y="6745"/>
                  </a:cubicBezTo>
                  <a:cubicBezTo>
                    <a:pt x="481" y="6745"/>
                    <a:pt x="565" y="6713"/>
                    <a:pt x="631" y="6648"/>
                  </a:cubicBezTo>
                  <a:cubicBezTo>
                    <a:pt x="1041" y="6238"/>
                    <a:pt x="1576" y="6049"/>
                    <a:pt x="2143" y="6049"/>
                  </a:cubicBezTo>
                  <a:lnTo>
                    <a:pt x="4096" y="6049"/>
                  </a:lnTo>
                  <a:lnTo>
                    <a:pt x="3025" y="6837"/>
                  </a:lnTo>
                  <a:cubicBezTo>
                    <a:pt x="2773" y="7026"/>
                    <a:pt x="2931" y="7467"/>
                    <a:pt x="3246" y="7467"/>
                  </a:cubicBezTo>
                  <a:lnTo>
                    <a:pt x="5010" y="7467"/>
                  </a:lnTo>
                  <a:lnTo>
                    <a:pt x="5010" y="9231"/>
                  </a:lnTo>
                  <a:cubicBezTo>
                    <a:pt x="5010" y="9420"/>
                    <a:pt x="5168" y="9578"/>
                    <a:pt x="5357" y="9578"/>
                  </a:cubicBezTo>
                  <a:cubicBezTo>
                    <a:pt x="5577" y="9578"/>
                    <a:pt x="5735" y="9420"/>
                    <a:pt x="5735" y="9231"/>
                  </a:cubicBezTo>
                  <a:lnTo>
                    <a:pt x="5735" y="7467"/>
                  </a:lnTo>
                  <a:lnTo>
                    <a:pt x="6428" y="7467"/>
                  </a:lnTo>
                  <a:lnTo>
                    <a:pt x="6428" y="7814"/>
                  </a:lnTo>
                  <a:cubicBezTo>
                    <a:pt x="6428" y="8003"/>
                    <a:pt x="6585" y="8160"/>
                    <a:pt x="6774" y="8160"/>
                  </a:cubicBezTo>
                  <a:cubicBezTo>
                    <a:pt x="6995" y="8160"/>
                    <a:pt x="7152" y="8003"/>
                    <a:pt x="7152" y="7814"/>
                  </a:cubicBezTo>
                  <a:lnTo>
                    <a:pt x="7152" y="7120"/>
                  </a:lnTo>
                  <a:cubicBezTo>
                    <a:pt x="7152" y="6900"/>
                    <a:pt x="6995" y="6774"/>
                    <a:pt x="6774" y="6774"/>
                  </a:cubicBezTo>
                  <a:lnTo>
                    <a:pt x="5735" y="6774"/>
                  </a:lnTo>
                  <a:lnTo>
                    <a:pt x="5735" y="6049"/>
                  </a:lnTo>
                  <a:lnTo>
                    <a:pt x="8413" y="6049"/>
                  </a:lnTo>
                  <a:cubicBezTo>
                    <a:pt x="9295" y="6049"/>
                    <a:pt x="10177" y="5545"/>
                    <a:pt x="10587" y="4726"/>
                  </a:cubicBezTo>
                  <a:cubicBezTo>
                    <a:pt x="11091" y="3781"/>
                    <a:pt x="10902" y="2584"/>
                    <a:pt x="10208" y="1828"/>
                  </a:cubicBezTo>
                  <a:lnTo>
                    <a:pt x="9389" y="882"/>
                  </a:lnTo>
                  <a:cubicBezTo>
                    <a:pt x="9137" y="977"/>
                    <a:pt x="8917" y="1008"/>
                    <a:pt x="8633" y="1008"/>
                  </a:cubicBezTo>
                  <a:cubicBezTo>
                    <a:pt x="7846" y="1008"/>
                    <a:pt x="7184" y="567"/>
                    <a:pt x="68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5" name="Google Shape;20535;p95"/>
            <p:cNvSpPr/>
            <p:nvPr/>
          </p:nvSpPr>
          <p:spPr>
            <a:xfrm>
              <a:off x="-19140600" y="3727425"/>
              <a:ext cx="51225" cy="70550"/>
            </a:xfrm>
            <a:custGeom>
              <a:avLst/>
              <a:gdLst/>
              <a:ahLst/>
              <a:cxnLst/>
              <a:rect l="l" t="t" r="r" b="b"/>
              <a:pathLst>
                <a:path w="2049" h="2822" extrusionOk="0">
                  <a:moveTo>
                    <a:pt x="442" y="0"/>
                  </a:moveTo>
                  <a:lnTo>
                    <a:pt x="442" y="0"/>
                  </a:lnTo>
                  <a:cubicBezTo>
                    <a:pt x="505" y="252"/>
                    <a:pt x="568" y="441"/>
                    <a:pt x="568" y="725"/>
                  </a:cubicBezTo>
                  <a:cubicBezTo>
                    <a:pt x="568" y="1260"/>
                    <a:pt x="316" y="1764"/>
                    <a:pt x="1" y="2142"/>
                  </a:cubicBezTo>
                  <a:cubicBezTo>
                    <a:pt x="505" y="2174"/>
                    <a:pt x="1041" y="2363"/>
                    <a:pt x="1419" y="2709"/>
                  </a:cubicBezTo>
                  <a:cubicBezTo>
                    <a:pt x="1503" y="2793"/>
                    <a:pt x="1601" y="2821"/>
                    <a:pt x="1694" y="2821"/>
                  </a:cubicBezTo>
                  <a:cubicBezTo>
                    <a:pt x="1741" y="2821"/>
                    <a:pt x="1786" y="2814"/>
                    <a:pt x="1828" y="2804"/>
                  </a:cubicBezTo>
                  <a:cubicBezTo>
                    <a:pt x="1923" y="2741"/>
                    <a:pt x="2049" y="2615"/>
                    <a:pt x="2049" y="2489"/>
                  </a:cubicBezTo>
                  <a:lnTo>
                    <a:pt x="2049" y="1764"/>
                  </a:lnTo>
                  <a:cubicBezTo>
                    <a:pt x="2017" y="882"/>
                    <a:pt x="1293" y="126"/>
                    <a:pt x="4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536" name="Google Shape;20536;p95"/>
          <p:cNvGrpSpPr/>
          <p:nvPr/>
        </p:nvGrpSpPr>
        <p:grpSpPr>
          <a:xfrm>
            <a:off x="3518457" y="2796461"/>
            <a:ext cx="465618" cy="450101"/>
            <a:chOff x="-19394200" y="4084200"/>
            <a:chExt cx="315075" cy="304575"/>
          </a:xfrm>
        </p:grpSpPr>
        <p:sp>
          <p:nvSpPr>
            <p:cNvPr id="20537" name="Google Shape;20537;p95"/>
            <p:cNvSpPr/>
            <p:nvPr/>
          </p:nvSpPr>
          <p:spPr>
            <a:xfrm>
              <a:off x="-19185475" y="4234650"/>
              <a:ext cx="40175" cy="28375"/>
            </a:xfrm>
            <a:custGeom>
              <a:avLst/>
              <a:gdLst/>
              <a:ahLst/>
              <a:cxnLst/>
              <a:rect l="l" t="t" r="r" b="b"/>
              <a:pathLst>
                <a:path w="1607" h="1135" extrusionOk="0">
                  <a:moveTo>
                    <a:pt x="1134" y="0"/>
                  </a:moveTo>
                  <a:lnTo>
                    <a:pt x="0" y="1134"/>
                  </a:lnTo>
                  <a:lnTo>
                    <a:pt x="1607" y="1134"/>
                  </a:lnTo>
                  <a:cubicBezTo>
                    <a:pt x="1575" y="756"/>
                    <a:pt x="1418" y="347"/>
                    <a:pt x="11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8" name="Google Shape;20538;p95"/>
            <p:cNvSpPr/>
            <p:nvPr/>
          </p:nvSpPr>
          <p:spPr>
            <a:xfrm>
              <a:off x="-19244550" y="4293725"/>
              <a:ext cx="28375" cy="39400"/>
            </a:xfrm>
            <a:custGeom>
              <a:avLst/>
              <a:gdLst/>
              <a:ahLst/>
              <a:cxnLst/>
              <a:rect l="l" t="t" r="r" b="b"/>
              <a:pathLst>
                <a:path w="1135" h="1576" extrusionOk="0">
                  <a:moveTo>
                    <a:pt x="1134" y="0"/>
                  </a:moveTo>
                  <a:lnTo>
                    <a:pt x="0" y="1134"/>
                  </a:lnTo>
                  <a:cubicBezTo>
                    <a:pt x="315" y="1386"/>
                    <a:pt x="693" y="1512"/>
                    <a:pt x="1134" y="1575"/>
                  </a:cubicBezTo>
                  <a:lnTo>
                    <a:pt x="113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9" name="Google Shape;20539;p95"/>
            <p:cNvSpPr/>
            <p:nvPr/>
          </p:nvSpPr>
          <p:spPr>
            <a:xfrm>
              <a:off x="-19280000" y="4201050"/>
              <a:ext cx="200875" cy="187725"/>
            </a:xfrm>
            <a:custGeom>
              <a:avLst/>
              <a:gdLst/>
              <a:ahLst/>
              <a:cxnLst/>
              <a:rect l="l" t="t" r="r" b="b"/>
              <a:pathLst>
                <a:path w="8035" h="7509" extrusionOk="0">
                  <a:moveTo>
                    <a:pt x="6410" y="1"/>
                  </a:moveTo>
                  <a:cubicBezTo>
                    <a:pt x="6316" y="1"/>
                    <a:pt x="6219" y="40"/>
                    <a:pt x="6144" y="115"/>
                  </a:cubicBezTo>
                  <a:lnTo>
                    <a:pt x="5388" y="872"/>
                  </a:lnTo>
                  <a:cubicBezTo>
                    <a:pt x="6459" y="2195"/>
                    <a:pt x="6302" y="4022"/>
                    <a:pt x="5136" y="5125"/>
                  </a:cubicBezTo>
                  <a:cubicBezTo>
                    <a:pt x="4533" y="5728"/>
                    <a:pt x="3723" y="6057"/>
                    <a:pt x="2891" y="6057"/>
                  </a:cubicBezTo>
                  <a:cubicBezTo>
                    <a:pt x="2201" y="6057"/>
                    <a:pt x="1497" y="5831"/>
                    <a:pt x="883" y="5345"/>
                  </a:cubicBezTo>
                  <a:lnTo>
                    <a:pt x="158" y="6101"/>
                  </a:lnTo>
                  <a:cubicBezTo>
                    <a:pt x="1" y="6259"/>
                    <a:pt x="1" y="6479"/>
                    <a:pt x="190" y="6637"/>
                  </a:cubicBezTo>
                  <a:cubicBezTo>
                    <a:pt x="991" y="7209"/>
                    <a:pt x="1954" y="7509"/>
                    <a:pt x="2924" y="7509"/>
                  </a:cubicBezTo>
                  <a:cubicBezTo>
                    <a:pt x="4090" y="7509"/>
                    <a:pt x="5264" y="7076"/>
                    <a:pt x="6176" y="6164"/>
                  </a:cubicBezTo>
                  <a:cubicBezTo>
                    <a:pt x="7877" y="4463"/>
                    <a:pt x="8034" y="2006"/>
                    <a:pt x="6680" y="147"/>
                  </a:cubicBezTo>
                  <a:cubicBezTo>
                    <a:pt x="6614" y="48"/>
                    <a:pt x="6513" y="1"/>
                    <a:pt x="64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0" name="Google Shape;20540;p95"/>
            <p:cNvSpPr/>
            <p:nvPr/>
          </p:nvSpPr>
          <p:spPr>
            <a:xfrm>
              <a:off x="-19197300" y="4293725"/>
              <a:ext cx="28375" cy="39400"/>
            </a:xfrm>
            <a:custGeom>
              <a:avLst/>
              <a:gdLst/>
              <a:ahLst/>
              <a:cxnLst/>
              <a:rect l="l" t="t" r="r" b="b"/>
              <a:pathLst>
                <a:path w="1135" h="1576" extrusionOk="0">
                  <a:moveTo>
                    <a:pt x="1" y="0"/>
                  </a:moveTo>
                  <a:lnTo>
                    <a:pt x="1" y="1575"/>
                  </a:lnTo>
                  <a:cubicBezTo>
                    <a:pt x="379" y="1512"/>
                    <a:pt x="788" y="1386"/>
                    <a:pt x="1135" y="1134"/>
                  </a:cubicBezTo>
                  <a:lnTo>
                    <a:pt x="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1" name="Google Shape;20541;p95"/>
            <p:cNvSpPr/>
            <p:nvPr/>
          </p:nvSpPr>
          <p:spPr>
            <a:xfrm>
              <a:off x="-19394200" y="4084200"/>
              <a:ext cx="252850" cy="303275"/>
            </a:xfrm>
            <a:custGeom>
              <a:avLst/>
              <a:gdLst/>
              <a:ahLst/>
              <a:cxnLst/>
              <a:rect l="l" t="t" r="r" b="b"/>
              <a:pathLst>
                <a:path w="10114" h="12131" extrusionOk="0">
                  <a:moveTo>
                    <a:pt x="3938" y="1"/>
                  </a:moveTo>
                  <a:cubicBezTo>
                    <a:pt x="3718" y="1"/>
                    <a:pt x="3560" y="158"/>
                    <a:pt x="3560" y="347"/>
                  </a:cubicBezTo>
                  <a:cubicBezTo>
                    <a:pt x="3560" y="536"/>
                    <a:pt x="3718" y="694"/>
                    <a:pt x="3938" y="694"/>
                  </a:cubicBezTo>
                  <a:cubicBezTo>
                    <a:pt x="4411" y="694"/>
                    <a:pt x="4789" y="1040"/>
                    <a:pt x="4947" y="1481"/>
                  </a:cubicBezTo>
                  <a:cubicBezTo>
                    <a:pt x="2206" y="1670"/>
                    <a:pt x="0" y="4002"/>
                    <a:pt x="0" y="6806"/>
                  </a:cubicBezTo>
                  <a:cubicBezTo>
                    <a:pt x="0" y="9389"/>
                    <a:pt x="1922" y="11815"/>
                    <a:pt x="4758" y="12130"/>
                  </a:cubicBezTo>
                  <a:cubicBezTo>
                    <a:pt x="4411" y="11910"/>
                    <a:pt x="4033" y="11658"/>
                    <a:pt x="3718" y="11342"/>
                  </a:cubicBezTo>
                  <a:cubicBezTo>
                    <a:pt x="3560" y="11185"/>
                    <a:pt x="3560" y="10964"/>
                    <a:pt x="3718" y="10807"/>
                  </a:cubicBezTo>
                  <a:lnTo>
                    <a:pt x="10113" y="4411"/>
                  </a:lnTo>
                  <a:cubicBezTo>
                    <a:pt x="9231" y="2710"/>
                    <a:pt x="7593" y="1607"/>
                    <a:pt x="5671" y="1481"/>
                  </a:cubicBezTo>
                  <a:cubicBezTo>
                    <a:pt x="5514" y="662"/>
                    <a:pt x="4789" y="1"/>
                    <a:pt x="393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2" name="Google Shape;20542;p95"/>
            <p:cNvSpPr/>
            <p:nvPr/>
          </p:nvSpPr>
          <p:spPr>
            <a:xfrm>
              <a:off x="-19185475" y="4281100"/>
              <a:ext cx="40175" cy="28400"/>
            </a:xfrm>
            <a:custGeom>
              <a:avLst/>
              <a:gdLst/>
              <a:ahLst/>
              <a:cxnLst/>
              <a:rect l="l" t="t" r="r" b="b"/>
              <a:pathLst>
                <a:path w="1607" h="1136" extrusionOk="0">
                  <a:moveTo>
                    <a:pt x="0" y="1"/>
                  </a:moveTo>
                  <a:lnTo>
                    <a:pt x="1134" y="1135"/>
                  </a:lnTo>
                  <a:cubicBezTo>
                    <a:pt x="1418" y="820"/>
                    <a:pt x="1575" y="411"/>
                    <a:pt x="16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543" name="Google Shape;20543;p95"/>
          <p:cNvGrpSpPr/>
          <p:nvPr/>
        </p:nvGrpSpPr>
        <p:grpSpPr>
          <a:xfrm>
            <a:off x="6324167" y="1689001"/>
            <a:ext cx="400447" cy="450470"/>
            <a:chOff x="-17526750" y="3309200"/>
            <a:chExt cx="270975" cy="304825"/>
          </a:xfrm>
        </p:grpSpPr>
        <p:sp>
          <p:nvSpPr>
            <p:cNvPr id="20544" name="Google Shape;20544;p95"/>
            <p:cNvSpPr/>
            <p:nvPr/>
          </p:nvSpPr>
          <p:spPr>
            <a:xfrm>
              <a:off x="-17507050" y="3452525"/>
              <a:ext cx="232375" cy="161500"/>
            </a:xfrm>
            <a:custGeom>
              <a:avLst/>
              <a:gdLst/>
              <a:ahLst/>
              <a:cxnLst/>
              <a:rect l="l" t="t" r="r" b="b"/>
              <a:pathLst>
                <a:path w="9295" h="6460" extrusionOk="0">
                  <a:moveTo>
                    <a:pt x="1765" y="725"/>
                  </a:moveTo>
                  <a:cubicBezTo>
                    <a:pt x="1954" y="725"/>
                    <a:pt x="2111" y="883"/>
                    <a:pt x="2111" y="1072"/>
                  </a:cubicBezTo>
                  <a:cubicBezTo>
                    <a:pt x="2111" y="1261"/>
                    <a:pt x="1954" y="1419"/>
                    <a:pt x="1765" y="1419"/>
                  </a:cubicBezTo>
                  <a:cubicBezTo>
                    <a:pt x="1575" y="1419"/>
                    <a:pt x="1418" y="1261"/>
                    <a:pt x="1418" y="1072"/>
                  </a:cubicBezTo>
                  <a:cubicBezTo>
                    <a:pt x="1418" y="883"/>
                    <a:pt x="1575" y="725"/>
                    <a:pt x="1765" y="725"/>
                  </a:cubicBezTo>
                  <a:close/>
                  <a:moveTo>
                    <a:pt x="3214" y="725"/>
                  </a:moveTo>
                  <a:cubicBezTo>
                    <a:pt x="3434" y="725"/>
                    <a:pt x="3592" y="883"/>
                    <a:pt x="3592" y="1072"/>
                  </a:cubicBezTo>
                  <a:cubicBezTo>
                    <a:pt x="3592" y="1261"/>
                    <a:pt x="3434" y="1419"/>
                    <a:pt x="3214" y="1419"/>
                  </a:cubicBezTo>
                  <a:cubicBezTo>
                    <a:pt x="3025" y="1419"/>
                    <a:pt x="2867" y="1261"/>
                    <a:pt x="2867" y="1072"/>
                  </a:cubicBezTo>
                  <a:cubicBezTo>
                    <a:pt x="2867" y="883"/>
                    <a:pt x="3025" y="725"/>
                    <a:pt x="3214" y="725"/>
                  </a:cubicBezTo>
                  <a:close/>
                  <a:moveTo>
                    <a:pt x="2521" y="1419"/>
                  </a:moveTo>
                  <a:cubicBezTo>
                    <a:pt x="2710" y="1419"/>
                    <a:pt x="2867" y="1576"/>
                    <a:pt x="2867" y="1797"/>
                  </a:cubicBezTo>
                  <a:cubicBezTo>
                    <a:pt x="2867" y="1986"/>
                    <a:pt x="2710" y="2143"/>
                    <a:pt x="2521" y="2143"/>
                  </a:cubicBezTo>
                  <a:cubicBezTo>
                    <a:pt x="2332" y="2143"/>
                    <a:pt x="2174" y="1986"/>
                    <a:pt x="2174" y="1797"/>
                  </a:cubicBezTo>
                  <a:cubicBezTo>
                    <a:pt x="2111" y="1576"/>
                    <a:pt x="2332" y="1419"/>
                    <a:pt x="2521" y="1419"/>
                  </a:cubicBezTo>
                  <a:close/>
                  <a:moveTo>
                    <a:pt x="32" y="1"/>
                  </a:moveTo>
                  <a:lnTo>
                    <a:pt x="32" y="127"/>
                  </a:lnTo>
                  <a:lnTo>
                    <a:pt x="0" y="127"/>
                  </a:lnTo>
                  <a:cubicBezTo>
                    <a:pt x="0" y="2962"/>
                    <a:pt x="1796" y="5514"/>
                    <a:pt x="4537" y="6428"/>
                  </a:cubicBezTo>
                  <a:cubicBezTo>
                    <a:pt x="4568" y="6428"/>
                    <a:pt x="4600" y="6459"/>
                    <a:pt x="4631" y="6459"/>
                  </a:cubicBezTo>
                  <a:cubicBezTo>
                    <a:pt x="4694" y="6459"/>
                    <a:pt x="4726" y="6459"/>
                    <a:pt x="4757" y="6428"/>
                  </a:cubicBezTo>
                  <a:cubicBezTo>
                    <a:pt x="7467" y="5514"/>
                    <a:pt x="9294" y="2962"/>
                    <a:pt x="9294" y="127"/>
                  </a:cubicBezTo>
                  <a:lnTo>
                    <a:pt x="929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5" name="Google Shape;20545;p95"/>
            <p:cNvSpPr/>
            <p:nvPr/>
          </p:nvSpPr>
          <p:spPr>
            <a:xfrm>
              <a:off x="-17417275" y="3309200"/>
              <a:ext cx="52800" cy="54350"/>
            </a:xfrm>
            <a:custGeom>
              <a:avLst/>
              <a:gdLst/>
              <a:ahLst/>
              <a:cxnLst/>
              <a:rect l="l" t="t" r="r" b="b"/>
              <a:pathLst>
                <a:path w="2112" h="2174" extrusionOk="0">
                  <a:moveTo>
                    <a:pt x="347" y="0"/>
                  </a:moveTo>
                  <a:cubicBezTo>
                    <a:pt x="158" y="0"/>
                    <a:pt x="1" y="158"/>
                    <a:pt x="1" y="347"/>
                  </a:cubicBezTo>
                  <a:lnTo>
                    <a:pt x="1" y="1103"/>
                  </a:lnTo>
                  <a:cubicBezTo>
                    <a:pt x="1" y="1701"/>
                    <a:pt x="473" y="2174"/>
                    <a:pt x="1040" y="2174"/>
                  </a:cubicBezTo>
                  <a:cubicBezTo>
                    <a:pt x="1639" y="2174"/>
                    <a:pt x="2112" y="1701"/>
                    <a:pt x="2112" y="1103"/>
                  </a:cubicBezTo>
                  <a:lnTo>
                    <a:pt x="2112" y="347"/>
                  </a:lnTo>
                  <a:cubicBezTo>
                    <a:pt x="2112" y="158"/>
                    <a:pt x="1954"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6" name="Google Shape;20546;p95"/>
            <p:cNvSpPr/>
            <p:nvPr/>
          </p:nvSpPr>
          <p:spPr>
            <a:xfrm>
              <a:off x="-17456650" y="3369825"/>
              <a:ext cx="130775" cy="64625"/>
            </a:xfrm>
            <a:custGeom>
              <a:avLst/>
              <a:gdLst/>
              <a:ahLst/>
              <a:cxnLst/>
              <a:rect l="l" t="t" r="r" b="b"/>
              <a:pathLst>
                <a:path w="5231" h="2585" extrusionOk="0">
                  <a:moveTo>
                    <a:pt x="1450" y="1"/>
                  </a:moveTo>
                  <a:cubicBezTo>
                    <a:pt x="631" y="442"/>
                    <a:pt x="1" y="1419"/>
                    <a:pt x="158" y="2584"/>
                  </a:cubicBezTo>
                  <a:lnTo>
                    <a:pt x="5073" y="2584"/>
                  </a:lnTo>
                  <a:cubicBezTo>
                    <a:pt x="5230" y="1513"/>
                    <a:pt x="4663" y="473"/>
                    <a:pt x="3718" y="1"/>
                  </a:cubicBezTo>
                  <a:cubicBezTo>
                    <a:pt x="3403" y="284"/>
                    <a:pt x="3025" y="442"/>
                    <a:pt x="2584" y="442"/>
                  </a:cubicBezTo>
                  <a:cubicBezTo>
                    <a:pt x="2143" y="442"/>
                    <a:pt x="1765" y="284"/>
                    <a:pt x="14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7" name="Google Shape;20547;p95"/>
            <p:cNvSpPr/>
            <p:nvPr/>
          </p:nvSpPr>
          <p:spPr>
            <a:xfrm>
              <a:off x="-17526750" y="3344625"/>
              <a:ext cx="95325" cy="89825"/>
            </a:xfrm>
            <a:custGeom>
              <a:avLst/>
              <a:gdLst/>
              <a:ahLst/>
              <a:cxnLst/>
              <a:rect l="l" t="t" r="r" b="b"/>
              <a:pathLst>
                <a:path w="3813" h="3593" extrusionOk="0">
                  <a:moveTo>
                    <a:pt x="3277" y="1"/>
                  </a:moveTo>
                  <a:cubicBezTo>
                    <a:pt x="1891" y="1"/>
                    <a:pt x="662" y="851"/>
                    <a:pt x="221" y="2175"/>
                  </a:cubicBezTo>
                  <a:cubicBezTo>
                    <a:pt x="1" y="2836"/>
                    <a:pt x="536" y="3529"/>
                    <a:pt x="1261" y="3529"/>
                  </a:cubicBezTo>
                  <a:lnTo>
                    <a:pt x="2231" y="3529"/>
                  </a:lnTo>
                  <a:cubicBezTo>
                    <a:pt x="2102" y="2170"/>
                    <a:pt x="2820" y="1000"/>
                    <a:pt x="3813" y="442"/>
                  </a:cubicBezTo>
                  <a:cubicBezTo>
                    <a:pt x="3750" y="316"/>
                    <a:pt x="3687" y="158"/>
                    <a:pt x="3655" y="1"/>
                  </a:cubicBezTo>
                  <a:close/>
                  <a:moveTo>
                    <a:pt x="2231" y="3529"/>
                  </a:moveTo>
                  <a:lnTo>
                    <a:pt x="2231" y="3529"/>
                  </a:lnTo>
                  <a:cubicBezTo>
                    <a:pt x="2233" y="3550"/>
                    <a:pt x="2235" y="3571"/>
                    <a:pt x="2237" y="3592"/>
                  </a:cubicBezTo>
                  <a:lnTo>
                    <a:pt x="2237" y="3529"/>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8" name="Google Shape;20548;p95"/>
            <p:cNvSpPr/>
            <p:nvPr/>
          </p:nvSpPr>
          <p:spPr>
            <a:xfrm>
              <a:off x="-17351900" y="3345425"/>
              <a:ext cx="96125" cy="89800"/>
            </a:xfrm>
            <a:custGeom>
              <a:avLst/>
              <a:gdLst/>
              <a:ahLst/>
              <a:cxnLst/>
              <a:rect l="l" t="t" r="r" b="b"/>
              <a:pathLst>
                <a:path w="3845" h="3592" extrusionOk="0">
                  <a:moveTo>
                    <a:pt x="158" y="0"/>
                  </a:moveTo>
                  <a:cubicBezTo>
                    <a:pt x="127" y="158"/>
                    <a:pt x="95" y="315"/>
                    <a:pt x="1" y="441"/>
                  </a:cubicBezTo>
                  <a:cubicBezTo>
                    <a:pt x="1103" y="1071"/>
                    <a:pt x="1734" y="2300"/>
                    <a:pt x="1576" y="3592"/>
                  </a:cubicBezTo>
                  <a:lnTo>
                    <a:pt x="2584" y="3592"/>
                  </a:lnTo>
                  <a:cubicBezTo>
                    <a:pt x="3309" y="3560"/>
                    <a:pt x="3844" y="2867"/>
                    <a:pt x="3592" y="2174"/>
                  </a:cubicBezTo>
                  <a:cubicBezTo>
                    <a:pt x="3151" y="882"/>
                    <a:pt x="1954" y="0"/>
                    <a:pt x="5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549" name="Google Shape;20549;p95"/>
          <p:cNvGrpSpPr/>
          <p:nvPr/>
        </p:nvGrpSpPr>
        <p:grpSpPr>
          <a:xfrm>
            <a:off x="6300319" y="2244173"/>
            <a:ext cx="448143" cy="448143"/>
            <a:chOff x="-17542500" y="3684100"/>
            <a:chExt cx="303250" cy="303250"/>
          </a:xfrm>
        </p:grpSpPr>
        <p:sp>
          <p:nvSpPr>
            <p:cNvPr id="20550" name="Google Shape;20550;p95"/>
            <p:cNvSpPr/>
            <p:nvPr/>
          </p:nvSpPr>
          <p:spPr>
            <a:xfrm>
              <a:off x="-17542500" y="3863675"/>
              <a:ext cx="70900" cy="52800"/>
            </a:xfrm>
            <a:custGeom>
              <a:avLst/>
              <a:gdLst/>
              <a:ahLst/>
              <a:cxnLst/>
              <a:rect l="l" t="t" r="r" b="b"/>
              <a:pathLst>
                <a:path w="2836" h="2112" extrusionOk="0">
                  <a:moveTo>
                    <a:pt x="347" y="0"/>
                  </a:moveTo>
                  <a:cubicBezTo>
                    <a:pt x="158" y="0"/>
                    <a:pt x="1" y="158"/>
                    <a:pt x="1" y="347"/>
                  </a:cubicBezTo>
                  <a:lnTo>
                    <a:pt x="1" y="693"/>
                  </a:lnTo>
                  <a:cubicBezTo>
                    <a:pt x="1" y="1481"/>
                    <a:pt x="631" y="2111"/>
                    <a:pt x="1418" y="2111"/>
                  </a:cubicBezTo>
                  <a:cubicBezTo>
                    <a:pt x="2174" y="2111"/>
                    <a:pt x="2836" y="1481"/>
                    <a:pt x="2836" y="693"/>
                  </a:cubicBezTo>
                  <a:lnTo>
                    <a:pt x="2489" y="693"/>
                  </a:lnTo>
                  <a:cubicBezTo>
                    <a:pt x="2363" y="693"/>
                    <a:pt x="2237" y="693"/>
                    <a:pt x="2111" y="662"/>
                  </a:cubicBezTo>
                  <a:lnTo>
                    <a:pt x="2111" y="693"/>
                  </a:lnTo>
                  <a:cubicBezTo>
                    <a:pt x="2111" y="1103"/>
                    <a:pt x="1796" y="1418"/>
                    <a:pt x="1418" y="1418"/>
                  </a:cubicBezTo>
                  <a:cubicBezTo>
                    <a:pt x="1009" y="1418"/>
                    <a:pt x="694" y="1103"/>
                    <a:pt x="694" y="693"/>
                  </a:cubicBezTo>
                  <a:lnTo>
                    <a:pt x="694" y="347"/>
                  </a:ln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1" name="Google Shape;20551;p95"/>
            <p:cNvSpPr/>
            <p:nvPr/>
          </p:nvSpPr>
          <p:spPr>
            <a:xfrm>
              <a:off x="-17488150" y="3881000"/>
              <a:ext cx="70900" cy="106350"/>
            </a:xfrm>
            <a:custGeom>
              <a:avLst/>
              <a:gdLst/>
              <a:ahLst/>
              <a:cxnLst/>
              <a:rect l="l" t="t" r="r" b="b"/>
              <a:pathLst>
                <a:path w="2836" h="4254" extrusionOk="0">
                  <a:moveTo>
                    <a:pt x="2111" y="0"/>
                  </a:moveTo>
                  <a:lnTo>
                    <a:pt x="2111" y="2836"/>
                  </a:lnTo>
                  <a:cubicBezTo>
                    <a:pt x="2111" y="3245"/>
                    <a:pt x="1796" y="3561"/>
                    <a:pt x="1418" y="3561"/>
                  </a:cubicBezTo>
                  <a:cubicBezTo>
                    <a:pt x="1009" y="3561"/>
                    <a:pt x="693" y="3245"/>
                    <a:pt x="693" y="2836"/>
                  </a:cubicBezTo>
                  <a:lnTo>
                    <a:pt x="693" y="2489"/>
                  </a:lnTo>
                  <a:cubicBezTo>
                    <a:pt x="693" y="2300"/>
                    <a:pt x="536" y="2143"/>
                    <a:pt x="347" y="2143"/>
                  </a:cubicBezTo>
                  <a:cubicBezTo>
                    <a:pt x="158" y="2143"/>
                    <a:pt x="0" y="2300"/>
                    <a:pt x="0" y="2489"/>
                  </a:cubicBezTo>
                  <a:lnTo>
                    <a:pt x="0" y="2836"/>
                  </a:lnTo>
                  <a:cubicBezTo>
                    <a:pt x="0" y="3624"/>
                    <a:pt x="630" y="4254"/>
                    <a:pt x="1418" y="4254"/>
                  </a:cubicBezTo>
                  <a:cubicBezTo>
                    <a:pt x="2206" y="4254"/>
                    <a:pt x="2836" y="3624"/>
                    <a:pt x="2836" y="2836"/>
                  </a:cubicBezTo>
                  <a:lnTo>
                    <a:pt x="283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2" name="Google Shape;20552;p95"/>
            <p:cNvSpPr/>
            <p:nvPr/>
          </p:nvSpPr>
          <p:spPr>
            <a:xfrm>
              <a:off x="-17310150" y="3863675"/>
              <a:ext cx="70900" cy="52800"/>
            </a:xfrm>
            <a:custGeom>
              <a:avLst/>
              <a:gdLst/>
              <a:ahLst/>
              <a:cxnLst/>
              <a:rect l="l" t="t" r="r" b="b"/>
              <a:pathLst>
                <a:path w="2836" h="2112" extrusionOk="0">
                  <a:moveTo>
                    <a:pt x="2489" y="0"/>
                  </a:moveTo>
                  <a:cubicBezTo>
                    <a:pt x="2269" y="0"/>
                    <a:pt x="2111" y="126"/>
                    <a:pt x="2111" y="347"/>
                  </a:cubicBezTo>
                  <a:lnTo>
                    <a:pt x="2111" y="693"/>
                  </a:lnTo>
                  <a:cubicBezTo>
                    <a:pt x="2111" y="1072"/>
                    <a:pt x="1796" y="1387"/>
                    <a:pt x="1418" y="1387"/>
                  </a:cubicBezTo>
                  <a:cubicBezTo>
                    <a:pt x="1009" y="1387"/>
                    <a:pt x="694" y="1072"/>
                    <a:pt x="694" y="693"/>
                  </a:cubicBezTo>
                  <a:lnTo>
                    <a:pt x="694" y="662"/>
                  </a:lnTo>
                  <a:cubicBezTo>
                    <a:pt x="599" y="693"/>
                    <a:pt x="473" y="693"/>
                    <a:pt x="347" y="693"/>
                  </a:cubicBezTo>
                  <a:lnTo>
                    <a:pt x="0" y="693"/>
                  </a:lnTo>
                  <a:cubicBezTo>
                    <a:pt x="0" y="1481"/>
                    <a:pt x="631" y="2111"/>
                    <a:pt x="1418" y="2111"/>
                  </a:cubicBezTo>
                  <a:cubicBezTo>
                    <a:pt x="2206" y="2111"/>
                    <a:pt x="2836" y="1481"/>
                    <a:pt x="2836" y="693"/>
                  </a:cubicBezTo>
                  <a:lnTo>
                    <a:pt x="2836" y="347"/>
                  </a:lnTo>
                  <a:cubicBezTo>
                    <a:pt x="2836" y="158"/>
                    <a:pt x="2678" y="0"/>
                    <a:pt x="24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3" name="Google Shape;20553;p95"/>
            <p:cNvSpPr/>
            <p:nvPr/>
          </p:nvSpPr>
          <p:spPr>
            <a:xfrm>
              <a:off x="-17364500" y="3881000"/>
              <a:ext cx="70925" cy="106350"/>
            </a:xfrm>
            <a:custGeom>
              <a:avLst/>
              <a:gdLst/>
              <a:ahLst/>
              <a:cxnLst/>
              <a:rect l="l" t="t" r="r" b="b"/>
              <a:pathLst>
                <a:path w="2837" h="4254" extrusionOk="0">
                  <a:moveTo>
                    <a:pt x="1" y="0"/>
                  </a:moveTo>
                  <a:lnTo>
                    <a:pt x="1" y="2836"/>
                  </a:lnTo>
                  <a:cubicBezTo>
                    <a:pt x="1" y="3624"/>
                    <a:pt x="631" y="4254"/>
                    <a:pt x="1418" y="4254"/>
                  </a:cubicBezTo>
                  <a:cubicBezTo>
                    <a:pt x="2206" y="4254"/>
                    <a:pt x="2836" y="3624"/>
                    <a:pt x="2836" y="2836"/>
                  </a:cubicBezTo>
                  <a:lnTo>
                    <a:pt x="2836" y="2489"/>
                  </a:lnTo>
                  <a:cubicBezTo>
                    <a:pt x="2836" y="2300"/>
                    <a:pt x="2710" y="2111"/>
                    <a:pt x="2490" y="2111"/>
                  </a:cubicBezTo>
                  <a:cubicBezTo>
                    <a:pt x="2301" y="2111"/>
                    <a:pt x="2143" y="2269"/>
                    <a:pt x="2143" y="2489"/>
                  </a:cubicBezTo>
                  <a:lnTo>
                    <a:pt x="2143" y="2836"/>
                  </a:lnTo>
                  <a:cubicBezTo>
                    <a:pt x="2143" y="3214"/>
                    <a:pt x="1828" y="3529"/>
                    <a:pt x="1418" y="3529"/>
                  </a:cubicBezTo>
                  <a:cubicBezTo>
                    <a:pt x="1040" y="3529"/>
                    <a:pt x="725" y="3214"/>
                    <a:pt x="725" y="2836"/>
                  </a:cubicBez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4" name="Google Shape;20554;p95"/>
            <p:cNvSpPr/>
            <p:nvPr/>
          </p:nvSpPr>
          <p:spPr>
            <a:xfrm>
              <a:off x="-17505475" y="3845550"/>
              <a:ext cx="228425" cy="18150"/>
            </a:xfrm>
            <a:custGeom>
              <a:avLst/>
              <a:gdLst/>
              <a:ahLst/>
              <a:cxnLst/>
              <a:rect l="l" t="t" r="r" b="b"/>
              <a:pathLst>
                <a:path w="9137" h="726" extrusionOk="0">
                  <a:moveTo>
                    <a:pt x="0" y="1"/>
                  </a:moveTo>
                  <a:cubicBezTo>
                    <a:pt x="158" y="379"/>
                    <a:pt x="536" y="725"/>
                    <a:pt x="1008" y="725"/>
                  </a:cubicBezTo>
                  <a:lnTo>
                    <a:pt x="8129" y="725"/>
                  </a:lnTo>
                  <a:cubicBezTo>
                    <a:pt x="8601" y="725"/>
                    <a:pt x="8979" y="379"/>
                    <a:pt x="91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5" name="Google Shape;20555;p95"/>
            <p:cNvSpPr/>
            <p:nvPr/>
          </p:nvSpPr>
          <p:spPr>
            <a:xfrm>
              <a:off x="-17523600" y="3706925"/>
              <a:ext cx="265450" cy="121325"/>
            </a:xfrm>
            <a:custGeom>
              <a:avLst/>
              <a:gdLst/>
              <a:ahLst/>
              <a:cxnLst/>
              <a:rect l="l" t="t" r="r" b="b"/>
              <a:pathLst>
                <a:path w="10618" h="4853" extrusionOk="0">
                  <a:moveTo>
                    <a:pt x="2364" y="1"/>
                  </a:moveTo>
                  <a:cubicBezTo>
                    <a:pt x="1135" y="789"/>
                    <a:pt x="253" y="2080"/>
                    <a:pt x="32" y="3624"/>
                  </a:cubicBezTo>
                  <a:cubicBezTo>
                    <a:pt x="1" y="3939"/>
                    <a:pt x="64" y="4223"/>
                    <a:pt x="253" y="4443"/>
                  </a:cubicBezTo>
                  <a:cubicBezTo>
                    <a:pt x="473" y="4695"/>
                    <a:pt x="788" y="4853"/>
                    <a:pt x="1103" y="4853"/>
                  </a:cubicBezTo>
                  <a:lnTo>
                    <a:pt x="9515" y="4853"/>
                  </a:lnTo>
                  <a:cubicBezTo>
                    <a:pt x="9830" y="4853"/>
                    <a:pt x="10145" y="4695"/>
                    <a:pt x="10334" y="4443"/>
                  </a:cubicBezTo>
                  <a:cubicBezTo>
                    <a:pt x="10555" y="4223"/>
                    <a:pt x="10618" y="3908"/>
                    <a:pt x="10586" y="3624"/>
                  </a:cubicBezTo>
                  <a:cubicBezTo>
                    <a:pt x="10334" y="2080"/>
                    <a:pt x="9484" y="789"/>
                    <a:pt x="8255" y="1"/>
                  </a:cubicBezTo>
                  <a:cubicBezTo>
                    <a:pt x="7782" y="1135"/>
                    <a:pt x="6648" y="1954"/>
                    <a:pt x="5293" y="1954"/>
                  </a:cubicBezTo>
                  <a:cubicBezTo>
                    <a:pt x="4002" y="1954"/>
                    <a:pt x="2868" y="1167"/>
                    <a:pt x="23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6" name="Google Shape;20556;p95"/>
            <p:cNvSpPr/>
            <p:nvPr/>
          </p:nvSpPr>
          <p:spPr>
            <a:xfrm>
              <a:off x="-17448775" y="3684100"/>
              <a:ext cx="115800" cy="52800"/>
            </a:xfrm>
            <a:custGeom>
              <a:avLst/>
              <a:gdLst/>
              <a:ahLst/>
              <a:cxnLst/>
              <a:rect l="l" t="t" r="r" b="b"/>
              <a:pathLst>
                <a:path w="4632" h="2112" extrusionOk="0">
                  <a:moveTo>
                    <a:pt x="2300" y="0"/>
                  </a:moveTo>
                  <a:cubicBezTo>
                    <a:pt x="1481" y="0"/>
                    <a:pt x="694" y="189"/>
                    <a:pt x="1" y="504"/>
                  </a:cubicBezTo>
                  <a:cubicBezTo>
                    <a:pt x="347" y="1513"/>
                    <a:pt x="1261" y="2111"/>
                    <a:pt x="2300" y="2111"/>
                  </a:cubicBezTo>
                  <a:cubicBezTo>
                    <a:pt x="3372" y="2111"/>
                    <a:pt x="4285" y="1450"/>
                    <a:pt x="4632" y="504"/>
                  </a:cubicBezTo>
                  <a:cubicBezTo>
                    <a:pt x="3939" y="158"/>
                    <a:pt x="3151" y="0"/>
                    <a:pt x="23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557" name="Google Shape;20557;p95"/>
          <p:cNvGrpSpPr/>
          <p:nvPr/>
        </p:nvGrpSpPr>
        <p:grpSpPr>
          <a:xfrm>
            <a:off x="6299728" y="2810817"/>
            <a:ext cx="449325" cy="421395"/>
            <a:chOff x="-17542500" y="4068450"/>
            <a:chExt cx="304050" cy="285150"/>
          </a:xfrm>
        </p:grpSpPr>
        <p:sp>
          <p:nvSpPr>
            <p:cNvPr id="20558" name="Google Shape;20558;p95"/>
            <p:cNvSpPr/>
            <p:nvPr/>
          </p:nvSpPr>
          <p:spPr>
            <a:xfrm>
              <a:off x="-17519650" y="4281900"/>
              <a:ext cx="256000" cy="71700"/>
            </a:xfrm>
            <a:custGeom>
              <a:avLst/>
              <a:gdLst/>
              <a:ahLst/>
              <a:cxnLst/>
              <a:rect l="l" t="t" r="r" b="b"/>
              <a:pathLst>
                <a:path w="10240" h="2868" extrusionOk="0">
                  <a:moveTo>
                    <a:pt x="10239" y="0"/>
                  </a:moveTo>
                  <a:cubicBezTo>
                    <a:pt x="9546" y="32"/>
                    <a:pt x="9042" y="0"/>
                    <a:pt x="8223" y="536"/>
                  </a:cubicBezTo>
                  <a:cubicBezTo>
                    <a:pt x="7341" y="1135"/>
                    <a:pt x="6333" y="1450"/>
                    <a:pt x="5261" y="1450"/>
                  </a:cubicBezTo>
                  <a:lnTo>
                    <a:pt x="4978" y="1450"/>
                  </a:lnTo>
                  <a:cubicBezTo>
                    <a:pt x="3938" y="1450"/>
                    <a:pt x="2899" y="1135"/>
                    <a:pt x="2048" y="536"/>
                  </a:cubicBezTo>
                  <a:cubicBezTo>
                    <a:pt x="1197" y="0"/>
                    <a:pt x="693" y="63"/>
                    <a:pt x="0" y="0"/>
                  </a:cubicBezTo>
                  <a:lnTo>
                    <a:pt x="0" y="0"/>
                  </a:lnTo>
                  <a:cubicBezTo>
                    <a:pt x="1103" y="1733"/>
                    <a:pt x="3025" y="2867"/>
                    <a:pt x="5104" y="2867"/>
                  </a:cubicBezTo>
                  <a:cubicBezTo>
                    <a:pt x="7183" y="2867"/>
                    <a:pt x="9168" y="1765"/>
                    <a:pt x="102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9" name="Google Shape;20559;p95"/>
            <p:cNvSpPr/>
            <p:nvPr/>
          </p:nvSpPr>
          <p:spPr>
            <a:xfrm>
              <a:off x="-17542500" y="4166900"/>
              <a:ext cx="304050" cy="133925"/>
            </a:xfrm>
            <a:custGeom>
              <a:avLst/>
              <a:gdLst/>
              <a:ahLst/>
              <a:cxnLst/>
              <a:rect l="l" t="t" r="r" b="b"/>
              <a:pathLst>
                <a:path w="12162" h="5357" extrusionOk="0">
                  <a:moveTo>
                    <a:pt x="4632" y="2458"/>
                  </a:moveTo>
                  <a:cubicBezTo>
                    <a:pt x="4852" y="2458"/>
                    <a:pt x="5010" y="2616"/>
                    <a:pt x="5010" y="2836"/>
                  </a:cubicBezTo>
                  <a:cubicBezTo>
                    <a:pt x="5010" y="3025"/>
                    <a:pt x="4852" y="3183"/>
                    <a:pt x="4632" y="3183"/>
                  </a:cubicBezTo>
                  <a:cubicBezTo>
                    <a:pt x="4443" y="3183"/>
                    <a:pt x="4285" y="3025"/>
                    <a:pt x="4285" y="2836"/>
                  </a:cubicBezTo>
                  <a:cubicBezTo>
                    <a:pt x="4285" y="2616"/>
                    <a:pt x="4443" y="2458"/>
                    <a:pt x="4632" y="2458"/>
                  </a:cubicBezTo>
                  <a:close/>
                  <a:moveTo>
                    <a:pt x="7467" y="2458"/>
                  </a:moveTo>
                  <a:cubicBezTo>
                    <a:pt x="7688" y="2458"/>
                    <a:pt x="7845" y="2616"/>
                    <a:pt x="7845" y="2836"/>
                  </a:cubicBezTo>
                  <a:cubicBezTo>
                    <a:pt x="7845" y="3025"/>
                    <a:pt x="7688" y="3183"/>
                    <a:pt x="7467" y="3183"/>
                  </a:cubicBezTo>
                  <a:cubicBezTo>
                    <a:pt x="7278" y="3183"/>
                    <a:pt x="7121" y="3025"/>
                    <a:pt x="7121" y="2836"/>
                  </a:cubicBezTo>
                  <a:cubicBezTo>
                    <a:pt x="7121" y="2616"/>
                    <a:pt x="7278" y="2458"/>
                    <a:pt x="7467" y="2458"/>
                  </a:cubicBezTo>
                  <a:close/>
                  <a:moveTo>
                    <a:pt x="6049" y="1"/>
                  </a:moveTo>
                  <a:cubicBezTo>
                    <a:pt x="5545" y="1040"/>
                    <a:pt x="4443" y="1765"/>
                    <a:pt x="3214" y="1765"/>
                  </a:cubicBezTo>
                  <a:cubicBezTo>
                    <a:pt x="2174" y="1765"/>
                    <a:pt x="1261" y="1261"/>
                    <a:pt x="662" y="473"/>
                  </a:cubicBezTo>
                  <a:cubicBezTo>
                    <a:pt x="221" y="1166"/>
                    <a:pt x="1" y="1986"/>
                    <a:pt x="1" y="2836"/>
                  </a:cubicBezTo>
                  <a:cubicBezTo>
                    <a:pt x="1" y="3403"/>
                    <a:pt x="473" y="3876"/>
                    <a:pt x="1072" y="3876"/>
                  </a:cubicBezTo>
                  <a:cubicBezTo>
                    <a:pt x="1891" y="3876"/>
                    <a:pt x="2647" y="4033"/>
                    <a:pt x="3372" y="4569"/>
                  </a:cubicBezTo>
                  <a:cubicBezTo>
                    <a:pt x="4128" y="5073"/>
                    <a:pt x="5041" y="5357"/>
                    <a:pt x="5955" y="5357"/>
                  </a:cubicBezTo>
                  <a:lnTo>
                    <a:pt x="6207" y="5357"/>
                  </a:lnTo>
                  <a:cubicBezTo>
                    <a:pt x="7121" y="5357"/>
                    <a:pt x="8034" y="5073"/>
                    <a:pt x="8790" y="4569"/>
                  </a:cubicBezTo>
                  <a:cubicBezTo>
                    <a:pt x="9515" y="4033"/>
                    <a:pt x="10271" y="3876"/>
                    <a:pt x="11090" y="3876"/>
                  </a:cubicBezTo>
                  <a:cubicBezTo>
                    <a:pt x="11689" y="3876"/>
                    <a:pt x="12161" y="3403"/>
                    <a:pt x="12161" y="2836"/>
                  </a:cubicBezTo>
                  <a:cubicBezTo>
                    <a:pt x="12130" y="1954"/>
                    <a:pt x="11878" y="1166"/>
                    <a:pt x="11468" y="473"/>
                  </a:cubicBezTo>
                  <a:cubicBezTo>
                    <a:pt x="10870" y="1261"/>
                    <a:pt x="9956" y="1765"/>
                    <a:pt x="8885" y="1765"/>
                  </a:cubicBezTo>
                  <a:cubicBezTo>
                    <a:pt x="7625" y="1765"/>
                    <a:pt x="6585" y="1040"/>
                    <a:pt x="60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0" name="Google Shape;20560;p95"/>
            <p:cNvSpPr/>
            <p:nvPr/>
          </p:nvSpPr>
          <p:spPr>
            <a:xfrm>
              <a:off x="-17329050" y="4121225"/>
              <a:ext cx="18125" cy="18150"/>
            </a:xfrm>
            <a:custGeom>
              <a:avLst/>
              <a:gdLst/>
              <a:ahLst/>
              <a:cxnLst/>
              <a:rect l="l" t="t" r="r" b="b"/>
              <a:pathLst>
                <a:path w="725" h="726" extrusionOk="0">
                  <a:moveTo>
                    <a:pt x="347" y="0"/>
                  </a:moveTo>
                  <a:cubicBezTo>
                    <a:pt x="158" y="0"/>
                    <a:pt x="0" y="158"/>
                    <a:pt x="0" y="347"/>
                  </a:cubicBezTo>
                  <a:cubicBezTo>
                    <a:pt x="0" y="568"/>
                    <a:pt x="158" y="725"/>
                    <a:pt x="347" y="725"/>
                  </a:cubicBezTo>
                  <a:cubicBezTo>
                    <a:pt x="567" y="725"/>
                    <a:pt x="725" y="568"/>
                    <a:pt x="725" y="347"/>
                  </a:cubicBezTo>
                  <a:cubicBezTo>
                    <a:pt x="725" y="158"/>
                    <a:pt x="567"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1" name="Google Shape;20561;p95"/>
            <p:cNvSpPr/>
            <p:nvPr/>
          </p:nvSpPr>
          <p:spPr>
            <a:xfrm>
              <a:off x="-17381825" y="4068450"/>
              <a:ext cx="123675" cy="123675"/>
            </a:xfrm>
            <a:custGeom>
              <a:avLst/>
              <a:gdLst/>
              <a:ahLst/>
              <a:cxnLst/>
              <a:rect l="l" t="t" r="r" b="b"/>
              <a:pathLst>
                <a:path w="4947" h="4947" extrusionOk="0">
                  <a:moveTo>
                    <a:pt x="2458" y="1418"/>
                  </a:moveTo>
                  <a:cubicBezTo>
                    <a:pt x="3057" y="1418"/>
                    <a:pt x="3529" y="1891"/>
                    <a:pt x="3529" y="2458"/>
                  </a:cubicBezTo>
                  <a:cubicBezTo>
                    <a:pt x="3529" y="3057"/>
                    <a:pt x="3057" y="3529"/>
                    <a:pt x="2458" y="3529"/>
                  </a:cubicBezTo>
                  <a:cubicBezTo>
                    <a:pt x="1891" y="3529"/>
                    <a:pt x="1418" y="3057"/>
                    <a:pt x="1418" y="2458"/>
                  </a:cubicBezTo>
                  <a:cubicBezTo>
                    <a:pt x="1418" y="1891"/>
                    <a:pt x="1891" y="1418"/>
                    <a:pt x="2458" y="1418"/>
                  </a:cubicBezTo>
                  <a:close/>
                  <a:moveTo>
                    <a:pt x="2458" y="1"/>
                  </a:moveTo>
                  <a:cubicBezTo>
                    <a:pt x="1103" y="1"/>
                    <a:pt x="1" y="1103"/>
                    <a:pt x="1" y="2458"/>
                  </a:cubicBezTo>
                  <a:cubicBezTo>
                    <a:pt x="1" y="3844"/>
                    <a:pt x="1103" y="4947"/>
                    <a:pt x="2458" y="4947"/>
                  </a:cubicBezTo>
                  <a:cubicBezTo>
                    <a:pt x="3844" y="4947"/>
                    <a:pt x="4947" y="3844"/>
                    <a:pt x="4947" y="2458"/>
                  </a:cubicBezTo>
                  <a:cubicBezTo>
                    <a:pt x="4947" y="1103"/>
                    <a:pt x="3844" y="1"/>
                    <a:pt x="24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2" name="Google Shape;20562;p95"/>
            <p:cNvSpPr/>
            <p:nvPr/>
          </p:nvSpPr>
          <p:spPr>
            <a:xfrm>
              <a:off x="-17471625" y="4121225"/>
              <a:ext cx="17375" cy="18150"/>
            </a:xfrm>
            <a:custGeom>
              <a:avLst/>
              <a:gdLst/>
              <a:ahLst/>
              <a:cxnLst/>
              <a:rect l="l" t="t" r="r" b="b"/>
              <a:pathLst>
                <a:path w="695" h="726" extrusionOk="0">
                  <a:moveTo>
                    <a:pt x="348" y="0"/>
                  </a:moveTo>
                  <a:cubicBezTo>
                    <a:pt x="158" y="0"/>
                    <a:pt x="1" y="158"/>
                    <a:pt x="1" y="347"/>
                  </a:cubicBezTo>
                  <a:cubicBezTo>
                    <a:pt x="1" y="568"/>
                    <a:pt x="158" y="725"/>
                    <a:pt x="348" y="725"/>
                  </a:cubicBezTo>
                  <a:cubicBezTo>
                    <a:pt x="537" y="725"/>
                    <a:pt x="694" y="568"/>
                    <a:pt x="694" y="347"/>
                  </a:cubicBezTo>
                  <a:cubicBezTo>
                    <a:pt x="694" y="158"/>
                    <a:pt x="537" y="0"/>
                    <a:pt x="3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3" name="Google Shape;20563;p95"/>
            <p:cNvSpPr/>
            <p:nvPr/>
          </p:nvSpPr>
          <p:spPr>
            <a:xfrm>
              <a:off x="-17525175" y="4068450"/>
              <a:ext cx="124475" cy="123675"/>
            </a:xfrm>
            <a:custGeom>
              <a:avLst/>
              <a:gdLst/>
              <a:ahLst/>
              <a:cxnLst/>
              <a:rect l="l" t="t" r="r" b="b"/>
              <a:pathLst>
                <a:path w="4979" h="4947" extrusionOk="0">
                  <a:moveTo>
                    <a:pt x="2490" y="1418"/>
                  </a:moveTo>
                  <a:cubicBezTo>
                    <a:pt x="3088" y="1418"/>
                    <a:pt x="3561" y="1891"/>
                    <a:pt x="3561" y="2458"/>
                  </a:cubicBezTo>
                  <a:cubicBezTo>
                    <a:pt x="3561" y="3057"/>
                    <a:pt x="3088" y="3529"/>
                    <a:pt x="2490" y="3529"/>
                  </a:cubicBezTo>
                  <a:cubicBezTo>
                    <a:pt x="1891" y="3529"/>
                    <a:pt x="1418" y="3057"/>
                    <a:pt x="1418" y="2458"/>
                  </a:cubicBezTo>
                  <a:cubicBezTo>
                    <a:pt x="1418" y="1891"/>
                    <a:pt x="1891" y="1418"/>
                    <a:pt x="2490" y="1418"/>
                  </a:cubicBezTo>
                  <a:close/>
                  <a:moveTo>
                    <a:pt x="2490" y="1"/>
                  </a:moveTo>
                  <a:cubicBezTo>
                    <a:pt x="1103" y="1"/>
                    <a:pt x="1" y="1103"/>
                    <a:pt x="1" y="2458"/>
                  </a:cubicBezTo>
                  <a:cubicBezTo>
                    <a:pt x="1" y="3844"/>
                    <a:pt x="1103" y="4947"/>
                    <a:pt x="2490" y="4947"/>
                  </a:cubicBezTo>
                  <a:cubicBezTo>
                    <a:pt x="3876" y="4947"/>
                    <a:pt x="4978" y="3844"/>
                    <a:pt x="4978" y="2458"/>
                  </a:cubicBezTo>
                  <a:cubicBezTo>
                    <a:pt x="4978" y="1103"/>
                    <a:pt x="3876" y="1"/>
                    <a:pt x="24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564" name="Google Shape;20564;p95"/>
          <p:cNvGrpSpPr/>
          <p:nvPr/>
        </p:nvGrpSpPr>
        <p:grpSpPr>
          <a:xfrm>
            <a:off x="3530150" y="3342211"/>
            <a:ext cx="343404" cy="449325"/>
            <a:chOff x="-15652200" y="3335975"/>
            <a:chExt cx="232375" cy="304050"/>
          </a:xfrm>
        </p:grpSpPr>
        <p:sp>
          <p:nvSpPr>
            <p:cNvPr id="20565" name="Google Shape;20565;p95"/>
            <p:cNvSpPr/>
            <p:nvPr/>
          </p:nvSpPr>
          <p:spPr>
            <a:xfrm>
              <a:off x="-15652200" y="3403700"/>
              <a:ext cx="36250" cy="168575"/>
            </a:xfrm>
            <a:custGeom>
              <a:avLst/>
              <a:gdLst/>
              <a:ahLst/>
              <a:cxnLst/>
              <a:rect l="l" t="t" r="r" b="b"/>
              <a:pathLst>
                <a:path w="1450" h="6743" extrusionOk="0">
                  <a:moveTo>
                    <a:pt x="0" y="1"/>
                  </a:moveTo>
                  <a:lnTo>
                    <a:pt x="0" y="6743"/>
                  </a:lnTo>
                  <a:lnTo>
                    <a:pt x="1450" y="6018"/>
                  </a:lnTo>
                  <a:lnTo>
                    <a:pt x="1450" y="694"/>
                  </a:lnTo>
                  <a:lnTo>
                    <a:pt x="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6" name="Google Shape;20566;p95"/>
            <p:cNvSpPr/>
            <p:nvPr/>
          </p:nvSpPr>
          <p:spPr>
            <a:xfrm>
              <a:off x="-15455300" y="3403700"/>
              <a:ext cx="35475" cy="168575"/>
            </a:xfrm>
            <a:custGeom>
              <a:avLst/>
              <a:gdLst/>
              <a:ahLst/>
              <a:cxnLst/>
              <a:rect l="l" t="t" r="r" b="b"/>
              <a:pathLst>
                <a:path w="1419" h="6743" extrusionOk="0">
                  <a:moveTo>
                    <a:pt x="1418" y="1"/>
                  </a:moveTo>
                  <a:lnTo>
                    <a:pt x="1" y="694"/>
                  </a:lnTo>
                  <a:lnTo>
                    <a:pt x="1" y="6018"/>
                  </a:lnTo>
                  <a:lnTo>
                    <a:pt x="1418" y="6743"/>
                  </a:lnTo>
                  <a:lnTo>
                    <a:pt x="141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7" name="Google Shape;20567;p95"/>
            <p:cNvSpPr/>
            <p:nvPr/>
          </p:nvSpPr>
          <p:spPr>
            <a:xfrm>
              <a:off x="-15644325" y="3570675"/>
              <a:ext cx="62250" cy="62250"/>
            </a:xfrm>
            <a:custGeom>
              <a:avLst/>
              <a:gdLst/>
              <a:ahLst/>
              <a:cxnLst/>
              <a:rect l="l" t="t" r="r" b="b"/>
              <a:pathLst>
                <a:path w="2490" h="2490" extrusionOk="0">
                  <a:moveTo>
                    <a:pt x="1418" y="1"/>
                  </a:moveTo>
                  <a:lnTo>
                    <a:pt x="0" y="725"/>
                  </a:lnTo>
                  <a:lnTo>
                    <a:pt x="1765" y="2489"/>
                  </a:lnTo>
                  <a:lnTo>
                    <a:pt x="2489" y="1072"/>
                  </a:lnTo>
                  <a:lnTo>
                    <a:pt x="141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8" name="Google Shape;20568;p95"/>
            <p:cNvSpPr/>
            <p:nvPr/>
          </p:nvSpPr>
          <p:spPr>
            <a:xfrm>
              <a:off x="-15489950" y="3570675"/>
              <a:ext cx="63025" cy="62250"/>
            </a:xfrm>
            <a:custGeom>
              <a:avLst/>
              <a:gdLst/>
              <a:ahLst/>
              <a:cxnLst/>
              <a:rect l="l" t="t" r="r" b="b"/>
              <a:pathLst>
                <a:path w="2521" h="2490" extrusionOk="0">
                  <a:moveTo>
                    <a:pt x="1072" y="1"/>
                  </a:moveTo>
                  <a:lnTo>
                    <a:pt x="0" y="1072"/>
                  </a:lnTo>
                  <a:lnTo>
                    <a:pt x="725" y="2489"/>
                  </a:lnTo>
                  <a:lnTo>
                    <a:pt x="2521" y="725"/>
                  </a:lnTo>
                  <a:lnTo>
                    <a:pt x="107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9" name="Google Shape;20569;p95"/>
            <p:cNvSpPr/>
            <p:nvPr/>
          </p:nvSpPr>
          <p:spPr>
            <a:xfrm>
              <a:off x="-15644325" y="3342275"/>
              <a:ext cx="62250" cy="63025"/>
            </a:xfrm>
            <a:custGeom>
              <a:avLst/>
              <a:gdLst/>
              <a:ahLst/>
              <a:cxnLst/>
              <a:rect l="l" t="t" r="r" b="b"/>
              <a:pathLst>
                <a:path w="2490" h="2521" extrusionOk="0">
                  <a:moveTo>
                    <a:pt x="1765" y="0"/>
                  </a:moveTo>
                  <a:lnTo>
                    <a:pt x="0" y="1827"/>
                  </a:lnTo>
                  <a:lnTo>
                    <a:pt x="1418" y="2521"/>
                  </a:lnTo>
                  <a:lnTo>
                    <a:pt x="2489" y="1481"/>
                  </a:lnTo>
                  <a:lnTo>
                    <a:pt x="176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0" name="Google Shape;20570;p95"/>
            <p:cNvSpPr/>
            <p:nvPr/>
          </p:nvSpPr>
          <p:spPr>
            <a:xfrm>
              <a:off x="-15489950" y="3342275"/>
              <a:ext cx="63025" cy="63025"/>
            </a:xfrm>
            <a:custGeom>
              <a:avLst/>
              <a:gdLst/>
              <a:ahLst/>
              <a:cxnLst/>
              <a:rect l="l" t="t" r="r" b="b"/>
              <a:pathLst>
                <a:path w="2521" h="2521" extrusionOk="0">
                  <a:moveTo>
                    <a:pt x="725" y="0"/>
                  </a:moveTo>
                  <a:lnTo>
                    <a:pt x="0" y="1481"/>
                  </a:lnTo>
                  <a:lnTo>
                    <a:pt x="1072" y="2521"/>
                  </a:lnTo>
                  <a:lnTo>
                    <a:pt x="2521" y="1827"/>
                  </a:ln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1" name="Google Shape;20571;p95"/>
            <p:cNvSpPr/>
            <p:nvPr/>
          </p:nvSpPr>
          <p:spPr>
            <a:xfrm>
              <a:off x="-15584475" y="3604550"/>
              <a:ext cx="96900" cy="35475"/>
            </a:xfrm>
            <a:custGeom>
              <a:avLst/>
              <a:gdLst/>
              <a:ahLst/>
              <a:cxnLst/>
              <a:rect l="l" t="t" r="r" b="b"/>
              <a:pathLst>
                <a:path w="3876" h="1419" extrusionOk="0">
                  <a:moveTo>
                    <a:pt x="725" y="0"/>
                  </a:moveTo>
                  <a:lnTo>
                    <a:pt x="1" y="1418"/>
                  </a:lnTo>
                  <a:lnTo>
                    <a:pt x="3876" y="1418"/>
                  </a:lnTo>
                  <a:lnTo>
                    <a:pt x="315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2" name="Google Shape;20572;p95"/>
            <p:cNvSpPr/>
            <p:nvPr/>
          </p:nvSpPr>
          <p:spPr>
            <a:xfrm>
              <a:off x="-15584475" y="3335975"/>
              <a:ext cx="96900" cy="35450"/>
            </a:xfrm>
            <a:custGeom>
              <a:avLst/>
              <a:gdLst/>
              <a:ahLst/>
              <a:cxnLst/>
              <a:rect l="l" t="t" r="r" b="b"/>
              <a:pathLst>
                <a:path w="3876" h="1418" extrusionOk="0">
                  <a:moveTo>
                    <a:pt x="1" y="0"/>
                  </a:moveTo>
                  <a:lnTo>
                    <a:pt x="725" y="1418"/>
                  </a:lnTo>
                  <a:lnTo>
                    <a:pt x="3151" y="1418"/>
                  </a:lnTo>
                  <a:lnTo>
                    <a:pt x="387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3" name="Google Shape;20573;p95"/>
            <p:cNvSpPr/>
            <p:nvPr/>
          </p:nvSpPr>
          <p:spPr>
            <a:xfrm>
              <a:off x="-15597850" y="3388725"/>
              <a:ext cx="124450" cy="197725"/>
            </a:xfrm>
            <a:custGeom>
              <a:avLst/>
              <a:gdLst/>
              <a:ahLst/>
              <a:cxnLst/>
              <a:rect l="l" t="t" r="r" b="b"/>
              <a:pathLst>
                <a:path w="4978" h="7909" extrusionOk="0">
                  <a:moveTo>
                    <a:pt x="1197" y="1"/>
                  </a:moveTo>
                  <a:lnTo>
                    <a:pt x="1197" y="33"/>
                  </a:lnTo>
                  <a:lnTo>
                    <a:pt x="0" y="1261"/>
                  </a:lnTo>
                  <a:lnTo>
                    <a:pt x="0" y="6712"/>
                  </a:lnTo>
                  <a:lnTo>
                    <a:pt x="1197" y="7909"/>
                  </a:lnTo>
                  <a:lnTo>
                    <a:pt x="3781" y="7909"/>
                  </a:lnTo>
                  <a:lnTo>
                    <a:pt x="4978" y="6712"/>
                  </a:lnTo>
                  <a:lnTo>
                    <a:pt x="4978" y="1230"/>
                  </a:lnTo>
                  <a:lnTo>
                    <a:pt x="378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574" name="Google Shape;20574;p95"/>
          <p:cNvGrpSpPr/>
          <p:nvPr/>
        </p:nvGrpSpPr>
        <p:grpSpPr>
          <a:xfrm>
            <a:off x="1303491" y="1689573"/>
            <a:ext cx="450470" cy="449325"/>
            <a:chOff x="-20946600" y="3317850"/>
            <a:chExt cx="304825" cy="304050"/>
          </a:xfrm>
        </p:grpSpPr>
        <p:sp>
          <p:nvSpPr>
            <p:cNvPr id="20575" name="Google Shape;20575;p95"/>
            <p:cNvSpPr/>
            <p:nvPr/>
          </p:nvSpPr>
          <p:spPr>
            <a:xfrm>
              <a:off x="-20946600" y="3317850"/>
              <a:ext cx="232350" cy="248925"/>
            </a:xfrm>
            <a:custGeom>
              <a:avLst/>
              <a:gdLst/>
              <a:ahLst/>
              <a:cxnLst/>
              <a:rect l="l" t="t" r="r" b="b"/>
              <a:pathLst>
                <a:path w="9294" h="9957" extrusionOk="0">
                  <a:moveTo>
                    <a:pt x="4631" y="1"/>
                  </a:moveTo>
                  <a:cubicBezTo>
                    <a:pt x="3340" y="1"/>
                    <a:pt x="2268" y="977"/>
                    <a:pt x="2142" y="2237"/>
                  </a:cubicBezTo>
                  <a:cubicBezTo>
                    <a:pt x="1292" y="2521"/>
                    <a:pt x="693" y="3340"/>
                    <a:pt x="693" y="4254"/>
                  </a:cubicBezTo>
                  <a:cubicBezTo>
                    <a:pt x="693" y="4695"/>
                    <a:pt x="819" y="5073"/>
                    <a:pt x="1040" y="5451"/>
                  </a:cubicBezTo>
                  <a:cubicBezTo>
                    <a:pt x="378" y="5923"/>
                    <a:pt x="0" y="6648"/>
                    <a:pt x="0" y="7499"/>
                  </a:cubicBezTo>
                  <a:cubicBezTo>
                    <a:pt x="0" y="8853"/>
                    <a:pt x="1134" y="9956"/>
                    <a:pt x="2520" y="9956"/>
                  </a:cubicBezTo>
                  <a:lnTo>
                    <a:pt x="4316" y="9956"/>
                  </a:lnTo>
                  <a:lnTo>
                    <a:pt x="4316" y="8349"/>
                  </a:lnTo>
                  <a:lnTo>
                    <a:pt x="2962" y="7026"/>
                  </a:lnTo>
                  <a:cubicBezTo>
                    <a:pt x="2804" y="6869"/>
                    <a:pt x="2804" y="6648"/>
                    <a:pt x="2962" y="6491"/>
                  </a:cubicBezTo>
                  <a:cubicBezTo>
                    <a:pt x="3040" y="6412"/>
                    <a:pt x="3135" y="6372"/>
                    <a:pt x="3229" y="6372"/>
                  </a:cubicBezTo>
                  <a:cubicBezTo>
                    <a:pt x="3324" y="6372"/>
                    <a:pt x="3418" y="6412"/>
                    <a:pt x="3497" y="6491"/>
                  </a:cubicBezTo>
                  <a:lnTo>
                    <a:pt x="4316" y="7341"/>
                  </a:lnTo>
                  <a:lnTo>
                    <a:pt x="4316" y="5482"/>
                  </a:lnTo>
                  <a:lnTo>
                    <a:pt x="2962" y="4128"/>
                  </a:lnTo>
                  <a:cubicBezTo>
                    <a:pt x="2804" y="3970"/>
                    <a:pt x="2804" y="3781"/>
                    <a:pt x="2962" y="3624"/>
                  </a:cubicBezTo>
                  <a:cubicBezTo>
                    <a:pt x="3040" y="3545"/>
                    <a:pt x="3135" y="3505"/>
                    <a:pt x="3229" y="3505"/>
                  </a:cubicBezTo>
                  <a:cubicBezTo>
                    <a:pt x="3324" y="3505"/>
                    <a:pt x="3418" y="3545"/>
                    <a:pt x="3497" y="3624"/>
                  </a:cubicBezTo>
                  <a:lnTo>
                    <a:pt x="4316" y="4443"/>
                  </a:lnTo>
                  <a:lnTo>
                    <a:pt x="4316" y="2458"/>
                  </a:lnTo>
                  <a:cubicBezTo>
                    <a:pt x="4316" y="2237"/>
                    <a:pt x="4474" y="2080"/>
                    <a:pt x="4663" y="2080"/>
                  </a:cubicBezTo>
                  <a:cubicBezTo>
                    <a:pt x="4852" y="2080"/>
                    <a:pt x="5009" y="2237"/>
                    <a:pt x="5009" y="2458"/>
                  </a:cubicBezTo>
                  <a:lnTo>
                    <a:pt x="5009" y="5860"/>
                  </a:lnTo>
                  <a:lnTo>
                    <a:pt x="5860" y="5041"/>
                  </a:lnTo>
                  <a:cubicBezTo>
                    <a:pt x="5939" y="4963"/>
                    <a:pt x="6025" y="4923"/>
                    <a:pt x="6112" y="4923"/>
                  </a:cubicBezTo>
                  <a:cubicBezTo>
                    <a:pt x="6199" y="4923"/>
                    <a:pt x="6285" y="4963"/>
                    <a:pt x="6364" y="5041"/>
                  </a:cubicBezTo>
                  <a:cubicBezTo>
                    <a:pt x="6522" y="5199"/>
                    <a:pt x="6522" y="5388"/>
                    <a:pt x="6364" y="5545"/>
                  </a:cubicBezTo>
                  <a:lnTo>
                    <a:pt x="5009" y="6900"/>
                  </a:lnTo>
                  <a:lnTo>
                    <a:pt x="5009" y="9956"/>
                  </a:lnTo>
                  <a:lnTo>
                    <a:pt x="6805" y="9956"/>
                  </a:lnTo>
                  <a:cubicBezTo>
                    <a:pt x="8160" y="9956"/>
                    <a:pt x="9294" y="8853"/>
                    <a:pt x="9294" y="7499"/>
                  </a:cubicBezTo>
                  <a:cubicBezTo>
                    <a:pt x="9294" y="6648"/>
                    <a:pt x="8884" y="5923"/>
                    <a:pt x="8223" y="5451"/>
                  </a:cubicBezTo>
                  <a:cubicBezTo>
                    <a:pt x="8443" y="5073"/>
                    <a:pt x="8569" y="4695"/>
                    <a:pt x="8569" y="4254"/>
                  </a:cubicBezTo>
                  <a:cubicBezTo>
                    <a:pt x="8569" y="3340"/>
                    <a:pt x="7971" y="2521"/>
                    <a:pt x="7120" y="2237"/>
                  </a:cubicBezTo>
                  <a:cubicBezTo>
                    <a:pt x="6994" y="977"/>
                    <a:pt x="5923" y="1"/>
                    <a:pt x="46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6" name="Google Shape;20576;p95"/>
            <p:cNvSpPr/>
            <p:nvPr/>
          </p:nvSpPr>
          <p:spPr>
            <a:xfrm>
              <a:off x="-20775700" y="3318650"/>
              <a:ext cx="133925" cy="249700"/>
            </a:xfrm>
            <a:custGeom>
              <a:avLst/>
              <a:gdLst/>
              <a:ahLst/>
              <a:cxnLst/>
              <a:rect l="l" t="t" r="r" b="b"/>
              <a:pathLst>
                <a:path w="5357" h="9988" extrusionOk="0">
                  <a:moveTo>
                    <a:pt x="694" y="0"/>
                  </a:moveTo>
                  <a:cubicBezTo>
                    <a:pt x="473" y="0"/>
                    <a:pt x="253" y="32"/>
                    <a:pt x="1" y="126"/>
                  </a:cubicBezTo>
                  <a:cubicBezTo>
                    <a:pt x="473" y="567"/>
                    <a:pt x="820" y="1103"/>
                    <a:pt x="977" y="1764"/>
                  </a:cubicBezTo>
                  <a:cubicBezTo>
                    <a:pt x="1891" y="2300"/>
                    <a:pt x="2490" y="3245"/>
                    <a:pt x="2490" y="4285"/>
                  </a:cubicBezTo>
                  <a:cubicBezTo>
                    <a:pt x="2490" y="4663"/>
                    <a:pt x="2395" y="4978"/>
                    <a:pt x="2269" y="5293"/>
                  </a:cubicBezTo>
                  <a:cubicBezTo>
                    <a:pt x="2836" y="5860"/>
                    <a:pt x="3183" y="6648"/>
                    <a:pt x="3183" y="7498"/>
                  </a:cubicBezTo>
                  <a:cubicBezTo>
                    <a:pt x="3183" y="8506"/>
                    <a:pt x="2710" y="9389"/>
                    <a:pt x="1985" y="9987"/>
                  </a:cubicBezTo>
                  <a:lnTo>
                    <a:pt x="2836" y="9987"/>
                  </a:lnTo>
                  <a:cubicBezTo>
                    <a:pt x="4222" y="9987"/>
                    <a:pt x="5325" y="8853"/>
                    <a:pt x="5325" y="7498"/>
                  </a:cubicBezTo>
                  <a:cubicBezTo>
                    <a:pt x="5357" y="6679"/>
                    <a:pt x="4915" y="5891"/>
                    <a:pt x="4285" y="5450"/>
                  </a:cubicBezTo>
                  <a:cubicBezTo>
                    <a:pt x="4537" y="5104"/>
                    <a:pt x="4632" y="4694"/>
                    <a:pt x="4632" y="4253"/>
                  </a:cubicBezTo>
                  <a:cubicBezTo>
                    <a:pt x="4632" y="3340"/>
                    <a:pt x="4065" y="2520"/>
                    <a:pt x="3183" y="2237"/>
                  </a:cubicBezTo>
                  <a:cubicBezTo>
                    <a:pt x="3057" y="977"/>
                    <a:pt x="2017" y="0"/>
                    <a:pt x="6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7" name="Google Shape;20577;p95"/>
            <p:cNvSpPr/>
            <p:nvPr/>
          </p:nvSpPr>
          <p:spPr>
            <a:xfrm>
              <a:off x="-20890700" y="3586425"/>
              <a:ext cx="195375" cy="35475"/>
            </a:xfrm>
            <a:custGeom>
              <a:avLst/>
              <a:gdLst/>
              <a:ahLst/>
              <a:cxnLst/>
              <a:rect l="l" t="t" r="r" b="b"/>
              <a:pathLst>
                <a:path w="7815" h="1419" extrusionOk="0">
                  <a:moveTo>
                    <a:pt x="2112" y="1"/>
                  </a:moveTo>
                  <a:lnTo>
                    <a:pt x="2112" y="725"/>
                  </a:lnTo>
                  <a:lnTo>
                    <a:pt x="347" y="725"/>
                  </a:lnTo>
                  <a:cubicBezTo>
                    <a:pt x="158" y="725"/>
                    <a:pt x="1" y="883"/>
                    <a:pt x="1" y="1072"/>
                  </a:cubicBezTo>
                  <a:cubicBezTo>
                    <a:pt x="1" y="1261"/>
                    <a:pt x="158" y="1418"/>
                    <a:pt x="347" y="1418"/>
                  </a:cubicBezTo>
                  <a:lnTo>
                    <a:pt x="7468" y="1418"/>
                  </a:lnTo>
                  <a:cubicBezTo>
                    <a:pt x="7657" y="1418"/>
                    <a:pt x="7814" y="1261"/>
                    <a:pt x="7814" y="1072"/>
                  </a:cubicBezTo>
                  <a:cubicBezTo>
                    <a:pt x="7814" y="883"/>
                    <a:pt x="7625" y="725"/>
                    <a:pt x="7436" y="725"/>
                  </a:cubicBezTo>
                  <a:lnTo>
                    <a:pt x="5672" y="725"/>
                  </a:lnTo>
                  <a:lnTo>
                    <a:pt x="5672" y="1"/>
                  </a:lnTo>
                  <a:lnTo>
                    <a:pt x="4947" y="1"/>
                  </a:lnTo>
                  <a:lnTo>
                    <a:pt x="4947" y="725"/>
                  </a:lnTo>
                  <a:lnTo>
                    <a:pt x="2836" y="725"/>
                  </a:lnTo>
                  <a:lnTo>
                    <a:pt x="283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578" name="Google Shape;20578;p95"/>
          <p:cNvGrpSpPr/>
          <p:nvPr/>
        </p:nvGrpSpPr>
        <p:grpSpPr>
          <a:xfrm>
            <a:off x="1304064" y="2243729"/>
            <a:ext cx="449325" cy="449030"/>
            <a:chOff x="-20945825" y="3692175"/>
            <a:chExt cx="304050" cy="303850"/>
          </a:xfrm>
        </p:grpSpPr>
        <p:sp>
          <p:nvSpPr>
            <p:cNvPr id="20579" name="Google Shape;20579;p95"/>
            <p:cNvSpPr/>
            <p:nvPr/>
          </p:nvSpPr>
          <p:spPr>
            <a:xfrm>
              <a:off x="-20841850" y="3692175"/>
              <a:ext cx="92950" cy="89600"/>
            </a:xfrm>
            <a:custGeom>
              <a:avLst/>
              <a:gdLst/>
              <a:ahLst/>
              <a:cxnLst/>
              <a:rect l="l" t="t" r="r" b="b"/>
              <a:pathLst>
                <a:path w="3718" h="3584" extrusionOk="0">
                  <a:moveTo>
                    <a:pt x="410" y="0"/>
                  </a:moveTo>
                  <a:cubicBezTo>
                    <a:pt x="323" y="0"/>
                    <a:pt x="237" y="40"/>
                    <a:pt x="158" y="118"/>
                  </a:cubicBezTo>
                  <a:cubicBezTo>
                    <a:pt x="0" y="276"/>
                    <a:pt x="0" y="465"/>
                    <a:pt x="158" y="622"/>
                  </a:cubicBezTo>
                  <a:lnTo>
                    <a:pt x="819" y="1221"/>
                  </a:lnTo>
                  <a:cubicBezTo>
                    <a:pt x="630" y="1442"/>
                    <a:pt x="473" y="1788"/>
                    <a:pt x="473" y="2166"/>
                  </a:cubicBezTo>
                  <a:cubicBezTo>
                    <a:pt x="473" y="2954"/>
                    <a:pt x="1103" y="3584"/>
                    <a:pt x="1891" y="3584"/>
                  </a:cubicBezTo>
                  <a:cubicBezTo>
                    <a:pt x="2678" y="3584"/>
                    <a:pt x="3308" y="2954"/>
                    <a:pt x="3308" y="2166"/>
                  </a:cubicBezTo>
                  <a:cubicBezTo>
                    <a:pt x="3308" y="1788"/>
                    <a:pt x="3182" y="1473"/>
                    <a:pt x="2962" y="1221"/>
                  </a:cubicBezTo>
                  <a:lnTo>
                    <a:pt x="3560" y="622"/>
                  </a:lnTo>
                  <a:cubicBezTo>
                    <a:pt x="3718" y="465"/>
                    <a:pt x="3718" y="276"/>
                    <a:pt x="3560" y="118"/>
                  </a:cubicBezTo>
                  <a:cubicBezTo>
                    <a:pt x="3482" y="40"/>
                    <a:pt x="3387" y="0"/>
                    <a:pt x="3293" y="0"/>
                  </a:cubicBezTo>
                  <a:cubicBezTo>
                    <a:pt x="3198" y="0"/>
                    <a:pt x="3103" y="40"/>
                    <a:pt x="3025" y="118"/>
                  </a:cubicBezTo>
                  <a:lnTo>
                    <a:pt x="2332" y="811"/>
                  </a:lnTo>
                  <a:cubicBezTo>
                    <a:pt x="2174" y="780"/>
                    <a:pt x="2017" y="748"/>
                    <a:pt x="1859" y="748"/>
                  </a:cubicBezTo>
                  <a:cubicBezTo>
                    <a:pt x="1702" y="748"/>
                    <a:pt x="1544" y="780"/>
                    <a:pt x="1386" y="811"/>
                  </a:cubicBezTo>
                  <a:lnTo>
                    <a:pt x="662" y="118"/>
                  </a:lnTo>
                  <a:cubicBezTo>
                    <a:pt x="583" y="40"/>
                    <a:pt x="496" y="0"/>
                    <a:pt x="4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0" name="Google Shape;20580;p95"/>
            <p:cNvSpPr/>
            <p:nvPr/>
          </p:nvSpPr>
          <p:spPr>
            <a:xfrm>
              <a:off x="-20945825" y="3746325"/>
              <a:ext cx="304050" cy="70900"/>
            </a:xfrm>
            <a:custGeom>
              <a:avLst/>
              <a:gdLst/>
              <a:ahLst/>
              <a:cxnLst/>
              <a:rect l="l" t="t" r="r" b="b"/>
              <a:pathLst>
                <a:path w="12162" h="2836" extrusionOk="0">
                  <a:moveTo>
                    <a:pt x="1072" y="0"/>
                  </a:moveTo>
                  <a:cubicBezTo>
                    <a:pt x="473" y="0"/>
                    <a:pt x="1" y="473"/>
                    <a:pt x="1" y="1071"/>
                  </a:cubicBezTo>
                  <a:lnTo>
                    <a:pt x="1" y="1953"/>
                  </a:lnTo>
                  <a:cubicBezTo>
                    <a:pt x="1" y="2426"/>
                    <a:pt x="379" y="2836"/>
                    <a:pt x="851" y="2836"/>
                  </a:cubicBezTo>
                  <a:lnTo>
                    <a:pt x="11311" y="2836"/>
                  </a:lnTo>
                  <a:cubicBezTo>
                    <a:pt x="11783" y="2836"/>
                    <a:pt x="12162" y="2426"/>
                    <a:pt x="12162" y="1953"/>
                  </a:cubicBezTo>
                  <a:lnTo>
                    <a:pt x="12162" y="1071"/>
                  </a:lnTo>
                  <a:cubicBezTo>
                    <a:pt x="12162" y="473"/>
                    <a:pt x="11657" y="0"/>
                    <a:pt x="11059" y="0"/>
                  </a:cubicBezTo>
                  <a:cubicBezTo>
                    <a:pt x="9988" y="0"/>
                    <a:pt x="8916" y="284"/>
                    <a:pt x="8034" y="819"/>
                  </a:cubicBezTo>
                  <a:cubicBezTo>
                    <a:pt x="7719" y="1607"/>
                    <a:pt x="6932" y="2174"/>
                    <a:pt x="6050" y="2174"/>
                  </a:cubicBezTo>
                  <a:cubicBezTo>
                    <a:pt x="5136" y="2174"/>
                    <a:pt x="4411" y="1607"/>
                    <a:pt x="4096" y="819"/>
                  </a:cubicBezTo>
                  <a:cubicBezTo>
                    <a:pt x="3183" y="315"/>
                    <a:pt x="211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1" name="Google Shape;20581;p95"/>
            <p:cNvSpPr/>
            <p:nvPr/>
          </p:nvSpPr>
          <p:spPr>
            <a:xfrm>
              <a:off x="-20814300" y="3864450"/>
              <a:ext cx="39425" cy="131575"/>
            </a:xfrm>
            <a:custGeom>
              <a:avLst/>
              <a:gdLst/>
              <a:ahLst/>
              <a:cxnLst/>
              <a:rect l="l" t="t" r="r" b="b"/>
              <a:pathLst>
                <a:path w="1577" h="5263" extrusionOk="0">
                  <a:moveTo>
                    <a:pt x="789" y="1"/>
                  </a:moveTo>
                  <a:cubicBezTo>
                    <a:pt x="568" y="221"/>
                    <a:pt x="284" y="410"/>
                    <a:pt x="1" y="631"/>
                  </a:cubicBezTo>
                  <a:cubicBezTo>
                    <a:pt x="127" y="757"/>
                    <a:pt x="284" y="852"/>
                    <a:pt x="442" y="883"/>
                  </a:cubicBezTo>
                  <a:lnTo>
                    <a:pt x="442" y="4916"/>
                  </a:lnTo>
                  <a:cubicBezTo>
                    <a:pt x="442" y="5105"/>
                    <a:pt x="600" y="5262"/>
                    <a:pt x="789" y="5262"/>
                  </a:cubicBezTo>
                  <a:cubicBezTo>
                    <a:pt x="978" y="5262"/>
                    <a:pt x="1135" y="5105"/>
                    <a:pt x="1135" y="4916"/>
                  </a:cubicBezTo>
                  <a:lnTo>
                    <a:pt x="1135" y="883"/>
                  </a:lnTo>
                  <a:cubicBezTo>
                    <a:pt x="1293" y="852"/>
                    <a:pt x="1450" y="757"/>
                    <a:pt x="1576" y="631"/>
                  </a:cubicBezTo>
                  <a:cubicBezTo>
                    <a:pt x="1293" y="410"/>
                    <a:pt x="1041" y="221"/>
                    <a:pt x="7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2" name="Google Shape;20582;p95"/>
            <p:cNvSpPr/>
            <p:nvPr/>
          </p:nvSpPr>
          <p:spPr>
            <a:xfrm>
              <a:off x="-20929275" y="3834525"/>
              <a:ext cx="268600" cy="53600"/>
            </a:xfrm>
            <a:custGeom>
              <a:avLst/>
              <a:gdLst/>
              <a:ahLst/>
              <a:cxnLst/>
              <a:rect l="l" t="t" r="r" b="b"/>
              <a:pathLst>
                <a:path w="10744" h="2144" extrusionOk="0">
                  <a:moveTo>
                    <a:pt x="788" y="1"/>
                  </a:moveTo>
                  <a:cubicBezTo>
                    <a:pt x="441" y="1"/>
                    <a:pt x="126" y="284"/>
                    <a:pt x="32" y="631"/>
                  </a:cubicBezTo>
                  <a:cubicBezTo>
                    <a:pt x="0" y="788"/>
                    <a:pt x="0" y="914"/>
                    <a:pt x="0" y="1072"/>
                  </a:cubicBezTo>
                  <a:cubicBezTo>
                    <a:pt x="0" y="1670"/>
                    <a:pt x="473" y="2143"/>
                    <a:pt x="1071" y="2143"/>
                  </a:cubicBezTo>
                  <a:cubicBezTo>
                    <a:pt x="2111" y="2143"/>
                    <a:pt x="3308" y="1828"/>
                    <a:pt x="4253" y="1103"/>
                  </a:cubicBezTo>
                  <a:lnTo>
                    <a:pt x="4285" y="1072"/>
                  </a:lnTo>
                  <a:cubicBezTo>
                    <a:pt x="4537" y="914"/>
                    <a:pt x="4757" y="725"/>
                    <a:pt x="5009" y="473"/>
                  </a:cubicBezTo>
                  <a:lnTo>
                    <a:pt x="5104" y="379"/>
                  </a:lnTo>
                  <a:cubicBezTo>
                    <a:pt x="5167" y="316"/>
                    <a:pt x="5262" y="284"/>
                    <a:pt x="5360" y="284"/>
                  </a:cubicBezTo>
                  <a:cubicBezTo>
                    <a:pt x="5458" y="284"/>
                    <a:pt x="5561" y="316"/>
                    <a:pt x="5640" y="379"/>
                  </a:cubicBezTo>
                  <a:lnTo>
                    <a:pt x="5766" y="473"/>
                  </a:lnTo>
                  <a:cubicBezTo>
                    <a:pt x="5955" y="694"/>
                    <a:pt x="6175" y="914"/>
                    <a:pt x="6459" y="1072"/>
                  </a:cubicBezTo>
                  <a:lnTo>
                    <a:pt x="6490" y="1103"/>
                  </a:lnTo>
                  <a:cubicBezTo>
                    <a:pt x="7341" y="1702"/>
                    <a:pt x="8475" y="2143"/>
                    <a:pt x="9704" y="2143"/>
                  </a:cubicBezTo>
                  <a:cubicBezTo>
                    <a:pt x="10271" y="2143"/>
                    <a:pt x="10743" y="1670"/>
                    <a:pt x="10743" y="1072"/>
                  </a:cubicBezTo>
                  <a:cubicBezTo>
                    <a:pt x="10743" y="914"/>
                    <a:pt x="10743" y="788"/>
                    <a:pt x="10712" y="631"/>
                  </a:cubicBezTo>
                  <a:cubicBezTo>
                    <a:pt x="10712" y="284"/>
                    <a:pt x="10397" y="1"/>
                    <a:pt x="99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583" name="Google Shape;20583;p95"/>
          <p:cNvGrpSpPr/>
          <p:nvPr/>
        </p:nvGrpSpPr>
        <p:grpSpPr>
          <a:xfrm>
            <a:off x="1329667" y="2797442"/>
            <a:ext cx="398119" cy="448143"/>
            <a:chOff x="-20930075" y="4066100"/>
            <a:chExt cx="269400" cy="303250"/>
          </a:xfrm>
        </p:grpSpPr>
        <p:sp>
          <p:nvSpPr>
            <p:cNvPr id="20584" name="Google Shape;20584;p95"/>
            <p:cNvSpPr/>
            <p:nvPr/>
          </p:nvSpPr>
          <p:spPr>
            <a:xfrm>
              <a:off x="-20865475" y="4066100"/>
              <a:ext cx="141775" cy="144150"/>
            </a:xfrm>
            <a:custGeom>
              <a:avLst/>
              <a:gdLst/>
              <a:ahLst/>
              <a:cxnLst/>
              <a:rect l="l" t="t" r="r" b="b"/>
              <a:pathLst>
                <a:path w="5671" h="5766" extrusionOk="0">
                  <a:moveTo>
                    <a:pt x="2836" y="2174"/>
                  </a:moveTo>
                  <a:cubicBezTo>
                    <a:pt x="3245" y="2174"/>
                    <a:pt x="3560" y="2489"/>
                    <a:pt x="3560" y="2867"/>
                  </a:cubicBezTo>
                  <a:cubicBezTo>
                    <a:pt x="3560" y="3277"/>
                    <a:pt x="3245" y="3592"/>
                    <a:pt x="2836" y="3592"/>
                  </a:cubicBezTo>
                  <a:cubicBezTo>
                    <a:pt x="2457" y="3592"/>
                    <a:pt x="2142" y="3277"/>
                    <a:pt x="2142" y="2867"/>
                  </a:cubicBezTo>
                  <a:cubicBezTo>
                    <a:pt x="2142" y="2489"/>
                    <a:pt x="2457" y="2174"/>
                    <a:pt x="2836" y="2174"/>
                  </a:cubicBezTo>
                  <a:close/>
                  <a:moveTo>
                    <a:pt x="2836" y="0"/>
                  </a:moveTo>
                  <a:cubicBezTo>
                    <a:pt x="2457" y="0"/>
                    <a:pt x="2111" y="252"/>
                    <a:pt x="1890" y="599"/>
                  </a:cubicBezTo>
                  <a:cubicBezTo>
                    <a:pt x="1791" y="563"/>
                    <a:pt x="1685" y="545"/>
                    <a:pt x="1577" y="545"/>
                  </a:cubicBezTo>
                  <a:cubicBezTo>
                    <a:pt x="1307" y="545"/>
                    <a:pt x="1031" y="657"/>
                    <a:pt x="851" y="882"/>
                  </a:cubicBezTo>
                  <a:cubicBezTo>
                    <a:pt x="630" y="1071"/>
                    <a:pt x="536" y="1355"/>
                    <a:pt x="536" y="1607"/>
                  </a:cubicBezTo>
                  <a:cubicBezTo>
                    <a:pt x="536" y="1733"/>
                    <a:pt x="536" y="1827"/>
                    <a:pt x="567" y="1922"/>
                  </a:cubicBezTo>
                  <a:cubicBezTo>
                    <a:pt x="189" y="2142"/>
                    <a:pt x="0" y="2489"/>
                    <a:pt x="0" y="2867"/>
                  </a:cubicBezTo>
                  <a:cubicBezTo>
                    <a:pt x="0" y="3308"/>
                    <a:pt x="189" y="3655"/>
                    <a:pt x="567" y="3812"/>
                  </a:cubicBezTo>
                  <a:cubicBezTo>
                    <a:pt x="536" y="3938"/>
                    <a:pt x="536" y="4033"/>
                    <a:pt x="536" y="4127"/>
                  </a:cubicBezTo>
                  <a:cubicBezTo>
                    <a:pt x="536" y="4411"/>
                    <a:pt x="630" y="4694"/>
                    <a:pt x="851" y="4883"/>
                  </a:cubicBezTo>
                  <a:cubicBezTo>
                    <a:pt x="1036" y="5092"/>
                    <a:pt x="1325" y="5216"/>
                    <a:pt x="1603" y="5216"/>
                  </a:cubicBezTo>
                  <a:cubicBezTo>
                    <a:pt x="1702" y="5216"/>
                    <a:pt x="1799" y="5200"/>
                    <a:pt x="1890" y="5167"/>
                  </a:cubicBezTo>
                  <a:cubicBezTo>
                    <a:pt x="2111" y="5513"/>
                    <a:pt x="2457" y="5766"/>
                    <a:pt x="2836" y="5766"/>
                  </a:cubicBezTo>
                  <a:cubicBezTo>
                    <a:pt x="3245" y="5766"/>
                    <a:pt x="3592" y="5513"/>
                    <a:pt x="3781" y="5167"/>
                  </a:cubicBezTo>
                  <a:cubicBezTo>
                    <a:pt x="3889" y="5203"/>
                    <a:pt x="3999" y="5221"/>
                    <a:pt x="4109" y="5221"/>
                  </a:cubicBezTo>
                  <a:cubicBezTo>
                    <a:pt x="4382" y="5221"/>
                    <a:pt x="4649" y="5108"/>
                    <a:pt x="4852" y="4883"/>
                  </a:cubicBezTo>
                  <a:cubicBezTo>
                    <a:pt x="5041" y="4694"/>
                    <a:pt x="5167" y="4411"/>
                    <a:pt x="5167" y="4127"/>
                  </a:cubicBezTo>
                  <a:cubicBezTo>
                    <a:pt x="5167" y="4033"/>
                    <a:pt x="5167" y="3938"/>
                    <a:pt x="5135" y="3812"/>
                  </a:cubicBezTo>
                  <a:cubicBezTo>
                    <a:pt x="5482" y="3623"/>
                    <a:pt x="5671" y="3277"/>
                    <a:pt x="5671" y="2867"/>
                  </a:cubicBezTo>
                  <a:cubicBezTo>
                    <a:pt x="5671" y="2489"/>
                    <a:pt x="5450" y="2142"/>
                    <a:pt x="5135" y="1922"/>
                  </a:cubicBezTo>
                  <a:cubicBezTo>
                    <a:pt x="5167" y="1827"/>
                    <a:pt x="5167" y="1733"/>
                    <a:pt x="5167" y="1607"/>
                  </a:cubicBezTo>
                  <a:cubicBezTo>
                    <a:pt x="5167" y="1355"/>
                    <a:pt x="5041" y="1071"/>
                    <a:pt x="4852" y="882"/>
                  </a:cubicBezTo>
                  <a:cubicBezTo>
                    <a:pt x="4643" y="673"/>
                    <a:pt x="4348" y="550"/>
                    <a:pt x="4069" y="550"/>
                  </a:cubicBezTo>
                  <a:cubicBezTo>
                    <a:pt x="3969" y="550"/>
                    <a:pt x="3872" y="566"/>
                    <a:pt x="3781" y="599"/>
                  </a:cubicBezTo>
                  <a:cubicBezTo>
                    <a:pt x="3592" y="252"/>
                    <a:pt x="3245" y="0"/>
                    <a:pt x="28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5" name="Google Shape;20585;p95"/>
            <p:cNvSpPr/>
            <p:nvPr/>
          </p:nvSpPr>
          <p:spPr>
            <a:xfrm>
              <a:off x="-20930075" y="4191325"/>
              <a:ext cx="269400" cy="178025"/>
            </a:xfrm>
            <a:custGeom>
              <a:avLst/>
              <a:gdLst/>
              <a:ahLst/>
              <a:cxnLst/>
              <a:rect l="l" t="t" r="r" b="b"/>
              <a:pathLst>
                <a:path w="10776" h="7121" extrusionOk="0">
                  <a:moveTo>
                    <a:pt x="379" y="0"/>
                  </a:moveTo>
                  <a:cubicBezTo>
                    <a:pt x="253" y="0"/>
                    <a:pt x="190" y="32"/>
                    <a:pt x="95" y="95"/>
                  </a:cubicBezTo>
                  <a:cubicBezTo>
                    <a:pt x="32" y="189"/>
                    <a:pt x="1" y="252"/>
                    <a:pt x="1" y="378"/>
                  </a:cubicBezTo>
                  <a:cubicBezTo>
                    <a:pt x="1" y="473"/>
                    <a:pt x="190" y="2710"/>
                    <a:pt x="1103" y="3655"/>
                  </a:cubicBezTo>
                  <a:cubicBezTo>
                    <a:pt x="1513" y="4096"/>
                    <a:pt x="1922" y="4285"/>
                    <a:pt x="2364" y="4285"/>
                  </a:cubicBezTo>
                  <a:cubicBezTo>
                    <a:pt x="2679" y="4285"/>
                    <a:pt x="3025" y="4159"/>
                    <a:pt x="3340" y="3907"/>
                  </a:cubicBezTo>
                  <a:lnTo>
                    <a:pt x="4947" y="5514"/>
                  </a:lnTo>
                  <a:lnTo>
                    <a:pt x="4947" y="6427"/>
                  </a:lnTo>
                  <a:lnTo>
                    <a:pt x="2458" y="6427"/>
                  </a:lnTo>
                  <a:cubicBezTo>
                    <a:pt x="2269" y="6427"/>
                    <a:pt x="2112" y="6585"/>
                    <a:pt x="2112" y="6774"/>
                  </a:cubicBezTo>
                  <a:cubicBezTo>
                    <a:pt x="2112" y="6963"/>
                    <a:pt x="2269" y="7120"/>
                    <a:pt x="2458" y="7120"/>
                  </a:cubicBezTo>
                  <a:lnTo>
                    <a:pt x="8192" y="7120"/>
                  </a:lnTo>
                  <a:cubicBezTo>
                    <a:pt x="8381" y="7120"/>
                    <a:pt x="8539" y="6963"/>
                    <a:pt x="8539" y="6774"/>
                  </a:cubicBezTo>
                  <a:cubicBezTo>
                    <a:pt x="8539" y="6585"/>
                    <a:pt x="8381" y="6427"/>
                    <a:pt x="8192" y="6427"/>
                  </a:cubicBezTo>
                  <a:lnTo>
                    <a:pt x="5672" y="6427"/>
                  </a:lnTo>
                  <a:lnTo>
                    <a:pt x="5672" y="6207"/>
                  </a:lnTo>
                  <a:lnTo>
                    <a:pt x="7278" y="4600"/>
                  </a:lnTo>
                  <a:cubicBezTo>
                    <a:pt x="7751" y="4884"/>
                    <a:pt x="8066" y="5010"/>
                    <a:pt x="8413" y="5010"/>
                  </a:cubicBezTo>
                  <a:cubicBezTo>
                    <a:pt x="8854" y="5010"/>
                    <a:pt x="9232" y="4789"/>
                    <a:pt x="9673" y="4380"/>
                  </a:cubicBezTo>
                  <a:cubicBezTo>
                    <a:pt x="10586" y="3466"/>
                    <a:pt x="10775" y="1229"/>
                    <a:pt x="10775" y="1103"/>
                  </a:cubicBezTo>
                  <a:cubicBezTo>
                    <a:pt x="10775" y="977"/>
                    <a:pt x="10744" y="883"/>
                    <a:pt x="10649" y="820"/>
                  </a:cubicBezTo>
                  <a:cubicBezTo>
                    <a:pt x="10586" y="757"/>
                    <a:pt x="10492" y="693"/>
                    <a:pt x="10397" y="693"/>
                  </a:cubicBezTo>
                  <a:cubicBezTo>
                    <a:pt x="10303" y="693"/>
                    <a:pt x="8066" y="883"/>
                    <a:pt x="7121" y="1796"/>
                  </a:cubicBezTo>
                  <a:cubicBezTo>
                    <a:pt x="6365" y="2552"/>
                    <a:pt x="6302" y="3308"/>
                    <a:pt x="6869" y="4033"/>
                  </a:cubicBezTo>
                  <a:lnTo>
                    <a:pt x="5735" y="5167"/>
                  </a:lnTo>
                  <a:lnTo>
                    <a:pt x="5735" y="1324"/>
                  </a:lnTo>
                  <a:cubicBezTo>
                    <a:pt x="5609" y="1387"/>
                    <a:pt x="5514" y="1387"/>
                    <a:pt x="5388" y="1387"/>
                  </a:cubicBezTo>
                  <a:cubicBezTo>
                    <a:pt x="5262" y="1387"/>
                    <a:pt x="5136" y="1387"/>
                    <a:pt x="5041" y="1324"/>
                  </a:cubicBezTo>
                  <a:lnTo>
                    <a:pt x="5041" y="4443"/>
                  </a:lnTo>
                  <a:lnTo>
                    <a:pt x="3876" y="3340"/>
                  </a:lnTo>
                  <a:cubicBezTo>
                    <a:pt x="4474" y="2584"/>
                    <a:pt x="4411" y="1828"/>
                    <a:pt x="3655" y="1103"/>
                  </a:cubicBezTo>
                  <a:cubicBezTo>
                    <a:pt x="2742" y="189"/>
                    <a:pt x="505"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586" name="Google Shape;20586;p95"/>
          <p:cNvGrpSpPr/>
          <p:nvPr/>
        </p:nvGrpSpPr>
        <p:grpSpPr>
          <a:xfrm>
            <a:off x="4110888" y="1689848"/>
            <a:ext cx="372516" cy="448771"/>
            <a:chOff x="-18994100" y="3334775"/>
            <a:chExt cx="252075" cy="303675"/>
          </a:xfrm>
        </p:grpSpPr>
        <p:sp>
          <p:nvSpPr>
            <p:cNvPr id="20587" name="Google Shape;20587;p95"/>
            <p:cNvSpPr/>
            <p:nvPr/>
          </p:nvSpPr>
          <p:spPr>
            <a:xfrm>
              <a:off x="-18967300" y="3424975"/>
              <a:ext cx="198500" cy="207150"/>
            </a:xfrm>
            <a:custGeom>
              <a:avLst/>
              <a:gdLst/>
              <a:ahLst/>
              <a:cxnLst/>
              <a:rect l="l" t="t" r="r" b="b"/>
              <a:pathLst>
                <a:path w="7940" h="8286" extrusionOk="0">
                  <a:moveTo>
                    <a:pt x="2552" y="3592"/>
                  </a:moveTo>
                  <a:cubicBezTo>
                    <a:pt x="2772" y="3592"/>
                    <a:pt x="2930" y="3749"/>
                    <a:pt x="2930" y="3938"/>
                  </a:cubicBezTo>
                  <a:cubicBezTo>
                    <a:pt x="2930" y="4096"/>
                    <a:pt x="2772" y="4316"/>
                    <a:pt x="2552" y="4316"/>
                  </a:cubicBezTo>
                  <a:cubicBezTo>
                    <a:pt x="2363" y="4316"/>
                    <a:pt x="2205" y="4159"/>
                    <a:pt x="2205" y="3938"/>
                  </a:cubicBezTo>
                  <a:cubicBezTo>
                    <a:pt x="2205" y="3749"/>
                    <a:pt x="2363" y="3592"/>
                    <a:pt x="2552" y="3592"/>
                  </a:cubicBezTo>
                  <a:close/>
                  <a:moveTo>
                    <a:pt x="5387" y="3592"/>
                  </a:moveTo>
                  <a:cubicBezTo>
                    <a:pt x="5608" y="3592"/>
                    <a:pt x="5765" y="3749"/>
                    <a:pt x="5765" y="3938"/>
                  </a:cubicBezTo>
                  <a:cubicBezTo>
                    <a:pt x="5765" y="4096"/>
                    <a:pt x="5608" y="4316"/>
                    <a:pt x="5387" y="4316"/>
                  </a:cubicBezTo>
                  <a:cubicBezTo>
                    <a:pt x="5198" y="4316"/>
                    <a:pt x="5041" y="4159"/>
                    <a:pt x="5041" y="3938"/>
                  </a:cubicBezTo>
                  <a:cubicBezTo>
                    <a:pt x="5041" y="3749"/>
                    <a:pt x="5198" y="3592"/>
                    <a:pt x="5387" y="3592"/>
                  </a:cubicBezTo>
                  <a:close/>
                  <a:moveTo>
                    <a:pt x="3623" y="0"/>
                  </a:moveTo>
                  <a:cubicBezTo>
                    <a:pt x="3277" y="63"/>
                    <a:pt x="2930" y="126"/>
                    <a:pt x="2583" y="315"/>
                  </a:cubicBezTo>
                  <a:cubicBezTo>
                    <a:pt x="1733" y="725"/>
                    <a:pt x="1166" y="1418"/>
                    <a:pt x="882" y="2332"/>
                  </a:cubicBezTo>
                  <a:cubicBezTo>
                    <a:pt x="882" y="2363"/>
                    <a:pt x="851" y="2363"/>
                    <a:pt x="851" y="2426"/>
                  </a:cubicBezTo>
                  <a:cubicBezTo>
                    <a:pt x="756" y="2741"/>
                    <a:pt x="725" y="3056"/>
                    <a:pt x="725" y="3371"/>
                  </a:cubicBezTo>
                  <a:lnTo>
                    <a:pt x="725" y="3466"/>
                  </a:lnTo>
                  <a:cubicBezTo>
                    <a:pt x="725" y="3749"/>
                    <a:pt x="599" y="4001"/>
                    <a:pt x="410" y="4253"/>
                  </a:cubicBezTo>
                  <a:cubicBezTo>
                    <a:pt x="126" y="4600"/>
                    <a:pt x="0" y="4978"/>
                    <a:pt x="0" y="5356"/>
                  </a:cubicBezTo>
                  <a:cubicBezTo>
                    <a:pt x="0" y="6144"/>
                    <a:pt x="599" y="6900"/>
                    <a:pt x="1575" y="7372"/>
                  </a:cubicBezTo>
                  <a:cubicBezTo>
                    <a:pt x="1733" y="7782"/>
                    <a:pt x="2111" y="8034"/>
                    <a:pt x="2520" y="8286"/>
                  </a:cubicBezTo>
                  <a:lnTo>
                    <a:pt x="3592" y="6711"/>
                  </a:lnTo>
                  <a:lnTo>
                    <a:pt x="3592" y="6238"/>
                  </a:lnTo>
                  <a:lnTo>
                    <a:pt x="2993" y="5640"/>
                  </a:lnTo>
                  <a:cubicBezTo>
                    <a:pt x="2835" y="5482"/>
                    <a:pt x="2835" y="5293"/>
                    <a:pt x="2993" y="5136"/>
                  </a:cubicBezTo>
                  <a:cubicBezTo>
                    <a:pt x="3072" y="5057"/>
                    <a:pt x="3166" y="5017"/>
                    <a:pt x="3261" y="5017"/>
                  </a:cubicBezTo>
                  <a:cubicBezTo>
                    <a:pt x="3355" y="5017"/>
                    <a:pt x="3450" y="5057"/>
                    <a:pt x="3529" y="5136"/>
                  </a:cubicBezTo>
                  <a:lnTo>
                    <a:pt x="4001" y="5608"/>
                  </a:lnTo>
                  <a:lnTo>
                    <a:pt x="4474" y="5136"/>
                  </a:lnTo>
                  <a:cubicBezTo>
                    <a:pt x="4553" y="5057"/>
                    <a:pt x="4639" y="5017"/>
                    <a:pt x="4726" y="5017"/>
                  </a:cubicBezTo>
                  <a:cubicBezTo>
                    <a:pt x="4812" y="5017"/>
                    <a:pt x="4899" y="5057"/>
                    <a:pt x="4978" y="5136"/>
                  </a:cubicBezTo>
                  <a:cubicBezTo>
                    <a:pt x="5135" y="5293"/>
                    <a:pt x="5135" y="5482"/>
                    <a:pt x="4978" y="5640"/>
                  </a:cubicBezTo>
                  <a:lnTo>
                    <a:pt x="4379" y="6238"/>
                  </a:lnTo>
                  <a:lnTo>
                    <a:pt x="4379" y="6711"/>
                  </a:lnTo>
                  <a:lnTo>
                    <a:pt x="5450" y="8286"/>
                  </a:lnTo>
                  <a:cubicBezTo>
                    <a:pt x="5891" y="8097"/>
                    <a:pt x="6238" y="7782"/>
                    <a:pt x="6396" y="7372"/>
                  </a:cubicBezTo>
                  <a:cubicBezTo>
                    <a:pt x="7372" y="6900"/>
                    <a:pt x="7939" y="6144"/>
                    <a:pt x="7939" y="5356"/>
                  </a:cubicBezTo>
                  <a:cubicBezTo>
                    <a:pt x="7939" y="4978"/>
                    <a:pt x="7813" y="4631"/>
                    <a:pt x="7530" y="4253"/>
                  </a:cubicBezTo>
                  <a:cubicBezTo>
                    <a:pt x="7278" y="4001"/>
                    <a:pt x="7183" y="3718"/>
                    <a:pt x="7183" y="3466"/>
                  </a:cubicBezTo>
                  <a:lnTo>
                    <a:pt x="7183" y="3371"/>
                  </a:lnTo>
                  <a:cubicBezTo>
                    <a:pt x="7183" y="3025"/>
                    <a:pt x="7120" y="2710"/>
                    <a:pt x="7057" y="2426"/>
                  </a:cubicBezTo>
                  <a:cubicBezTo>
                    <a:pt x="7057" y="2363"/>
                    <a:pt x="7057" y="2363"/>
                    <a:pt x="7026" y="2332"/>
                  </a:cubicBezTo>
                  <a:cubicBezTo>
                    <a:pt x="6742" y="1418"/>
                    <a:pt x="6144" y="725"/>
                    <a:pt x="5324" y="315"/>
                  </a:cubicBezTo>
                  <a:cubicBezTo>
                    <a:pt x="5009" y="158"/>
                    <a:pt x="4631" y="63"/>
                    <a:pt x="425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8" name="Google Shape;20588;p95"/>
            <p:cNvSpPr/>
            <p:nvPr/>
          </p:nvSpPr>
          <p:spPr>
            <a:xfrm>
              <a:off x="-18885400" y="3610050"/>
              <a:ext cx="35475" cy="28400"/>
            </a:xfrm>
            <a:custGeom>
              <a:avLst/>
              <a:gdLst/>
              <a:ahLst/>
              <a:cxnLst/>
              <a:rect l="l" t="t" r="r" b="b"/>
              <a:pathLst>
                <a:path w="1419" h="1136" extrusionOk="0">
                  <a:moveTo>
                    <a:pt x="694" y="1"/>
                  </a:moveTo>
                  <a:lnTo>
                    <a:pt x="1" y="1072"/>
                  </a:lnTo>
                  <a:cubicBezTo>
                    <a:pt x="221" y="1104"/>
                    <a:pt x="473" y="1135"/>
                    <a:pt x="694" y="1135"/>
                  </a:cubicBezTo>
                  <a:cubicBezTo>
                    <a:pt x="946" y="1135"/>
                    <a:pt x="1166" y="1104"/>
                    <a:pt x="1418" y="1072"/>
                  </a:cubicBezTo>
                  <a:lnTo>
                    <a:pt x="69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9" name="Google Shape;20589;p95"/>
            <p:cNvSpPr/>
            <p:nvPr/>
          </p:nvSpPr>
          <p:spPr>
            <a:xfrm>
              <a:off x="-18994100" y="3334775"/>
              <a:ext cx="96900" cy="140625"/>
            </a:xfrm>
            <a:custGeom>
              <a:avLst/>
              <a:gdLst/>
              <a:ahLst/>
              <a:cxnLst/>
              <a:rect l="l" t="t" r="r" b="b"/>
              <a:pathLst>
                <a:path w="3876" h="5625" extrusionOk="0">
                  <a:moveTo>
                    <a:pt x="855" y="1"/>
                  </a:moveTo>
                  <a:cubicBezTo>
                    <a:pt x="804" y="1"/>
                    <a:pt x="757" y="17"/>
                    <a:pt x="725" y="48"/>
                  </a:cubicBezTo>
                  <a:cubicBezTo>
                    <a:pt x="631" y="80"/>
                    <a:pt x="568" y="143"/>
                    <a:pt x="536" y="237"/>
                  </a:cubicBezTo>
                  <a:cubicBezTo>
                    <a:pt x="1" y="1529"/>
                    <a:pt x="1" y="2978"/>
                    <a:pt x="536" y="4301"/>
                  </a:cubicBezTo>
                  <a:cubicBezTo>
                    <a:pt x="725" y="4774"/>
                    <a:pt x="1009" y="5183"/>
                    <a:pt x="1324" y="5625"/>
                  </a:cubicBezTo>
                  <a:cubicBezTo>
                    <a:pt x="1702" y="4553"/>
                    <a:pt x="2427" y="3734"/>
                    <a:pt x="3372" y="3262"/>
                  </a:cubicBezTo>
                  <a:cubicBezTo>
                    <a:pt x="3529" y="3199"/>
                    <a:pt x="3718" y="3104"/>
                    <a:pt x="3876" y="3073"/>
                  </a:cubicBezTo>
                  <a:cubicBezTo>
                    <a:pt x="3876" y="3041"/>
                    <a:pt x="3844" y="2947"/>
                    <a:pt x="3844" y="2915"/>
                  </a:cubicBezTo>
                  <a:cubicBezTo>
                    <a:pt x="3277" y="1623"/>
                    <a:pt x="2301" y="584"/>
                    <a:pt x="1009" y="48"/>
                  </a:cubicBezTo>
                  <a:cubicBezTo>
                    <a:pt x="962" y="17"/>
                    <a:pt x="907" y="1"/>
                    <a:pt x="8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0" name="Google Shape;20590;p95"/>
            <p:cNvSpPr/>
            <p:nvPr/>
          </p:nvSpPr>
          <p:spPr>
            <a:xfrm>
              <a:off x="-18838150" y="3334775"/>
              <a:ext cx="96125" cy="139850"/>
            </a:xfrm>
            <a:custGeom>
              <a:avLst/>
              <a:gdLst/>
              <a:ahLst/>
              <a:cxnLst/>
              <a:rect l="l" t="t" r="r" b="b"/>
              <a:pathLst>
                <a:path w="3845" h="5594" extrusionOk="0">
                  <a:moveTo>
                    <a:pt x="3010" y="1"/>
                  </a:moveTo>
                  <a:cubicBezTo>
                    <a:pt x="2962" y="1"/>
                    <a:pt x="2915" y="17"/>
                    <a:pt x="2868" y="48"/>
                  </a:cubicBezTo>
                  <a:cubicBezTo>
                    <a:pt x="1576" y="584"/>
                    <a:pt x="536" y="1623"/>
                    <a:pt x="32" y="2915"/>
                  </a:cubicBezTo>
                  <a:cubicBezTo>
                    <a:pt x="1" y="2947"/>
                    <a:pt x="1" y="3041"/>
                    <a:pt x="1" y="3073"/>
                  </a:cubicBezTo>
                  <a:cubicBezTo>
                    <a:pt x="190" y="3104"/>
                    <a:pt x="347" y="3167"/>
                    <a:pt x="568" y="3262"/>
                  </a:cubicBezTo>
                  <a:cubicBezTo>
                    <a:pt x="1513" y="3703"/>
                    <a:pt x="2206" y="4553"/>
                    <a:pt x="2553" y="5593"/>
                  </a:cubicBezTo>
                  <a:cubicBezTo>
                    <a:pt x="2868" y="5183"/>
                    <a:pt x="3151" y="4742"/>
                    <a:pt x="3340" y="4238"/>
                  </a:cubicBezTo>
                  <a:cubicBezTo>
                    <a:pt x="3813" y="3041"/>
                    <a:pt x="3844" y="1497"/>
                    <a:pt x="3340" y="237"/>
                  </a:cubicBezTo>
                  <a:cubicBezTo>
                    <a:pt x="3309" y="143"/>
                    <a:pt x="3214" y="80"/>
                    <a:pt x="3151" y="48"/>
                  </a:cubicBezTo>
                  <a:cubicBezTo>
                    <a:pt x="3104" y="17"/>
                    <a:pt x="3057" y="1"/>
                    <a:pt x="30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591" name="Google Shape;20591;p95"/>
          <p:cNvGrpSpPr/>
          <p:nvPr/>
        </p:nvGrpSpPr>
        <p:grpSpPr>
          <a:xfrm>
            <a:off x="4125445" y="2244743"/>
            <a:ext cx="343404" cy="446998"/>
            <a:chOff x="-18983850" y="3710075"/>
            <a:chExt cx="232375" cy="302475"/>
          </a:xfrm>
        </p:grpSpPr>
        <p:sp>
          <p:nvSpPr>
            <p:cNvPr id="20592" name="Google Shape;20592;p95"/>
            <p:cNvSpPr/>
            <p:nvPr/>
          </p:nvSpPr>
          <p:spPr>
            <a:xfrm>
              <a:off x="-18840500" y="3874700"/>
              <a:ext cx="89025" cy="119750"/>
            </a:xfrm>
            <a:custGeom>
              <a:avLst/>
              <a:gdLst/>
              <a:ahLst/>
              <a:cxnLst/>
              <a:rect l="l" t="t" r="r" b="b"/>
              <a:pathLst>
                <a:path w="3561" h="4790" extrusionOk="0">
                  <a:moveTo>
                    <a:pt x="2300" y="0"/>
                  </a:moveTo>
                  <a:cubicBezTo>
                    <a:pt x="1796" y="883"/>
                    <a:pt x="945" y="1513"/>
                    <a:pt x="0" y="1796"/>
                  </a:cubicBezTo>
                  <a:lnTo>
                    <a:pt x="0" y="1954"/>
                  </a:lnTo>
                  <a:cubicBezTo>
                    <a:pt x="0" y="3529"/>
                    <a:pt x="1324" y="4789"/>
                    <a:pt x="2836" y="4789"/>
                  </a:cubicBezTo>
                  <a:lnTo>
                    <a:pt x="3560" y="4789"/>
                  </a:lnTo>
                  <a:lnTo>
                    <a:pt x="3560" y="4033"/>
                  </a:lnTo>
                  <a:cubicBezTo>
                    <a:pt x="3434" y="4065"/>
                    <a:pt x="3308" y="4065"/>
                    <a:pt x="3214" y="4065"/>
                  </a:cubicBezTo>
                  <a:cubicBezTo>
                    <a:pt x="2993" y="4065"/>
                    <a:pt x="2836" y="4033"/>
                    <a:pt x="2773" y="4033"/>
                  </a:cubicBezTo>
                  <a:cubicBezTo>
                    <a:pt x="1985" y="3844"/>
                    <a:pt x="1418" y="3119"/>
                    <a:pt x="1418" y="2300"/>
                  </a:cubicBezTo>
                  <a:cubicBezTo>
                    <a:pt x="1387" y="2143"/>
                    <a:pt x="1544" y="1985"/>
                    <a:pt x="1733" y="1985"/>
                  </a:cubicBezTo>
                  <a:cubicBezTo>
                    <a:pt x="1954" y="1985"/>
                    <a:pt x="2111" y="2143"/>
                    <a:pt x="2111" y="2332"/>
                  </a:cubicBezTo>
                  <a:cubicBezTo>
                    <a:pt x="2111" y="2804"/>
                    <a:pt x="2426" y="3245"/>
                    <a:pt x="2930" y="3371"/>
                  </a:cubicBezTo>
                  <a:cubicBezTo>
                    <a:pt x="3000" y="3383"/>
                    <a:pt x="3069" y="3390"/>
                    <a:pt x="3141" y="3390"/>
                  </a:cubicBezTo>
                  <a:cubicBezTo>
                    <a:pt x="3266" y="3390"/>
                    <a:pt x="3401" y="3368"/>
                    <a:pt x="3560" y="3308"/>
                  </a:cubicBezTo>
                  <a:lnTo>
                    <a:pt x="3560" y="1954"/>
                  </a:lnTo>
                  <a:cubicBezTo>
                    <a:pt x="3560" y="1072"/>
                    <a:pt x="3056" y="316"/>
                    <a:pt x="23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3" name="Google Shape;20593;p95"/>
            <p:cNvSpPr/>
            <p:nvPr/>
          </p:nvSpPr>
          <p:spPr>
            <a:xfrm>
              <a:off x="-18983850" y="3901475"/>
              <a:ext cx="208750" cy="111075"/>
            </a:xfrm>
            <a:custGeom>
              <a:avLst/>
              <a:gdLst/>
              <a:ahLst/>
              <a:cxnLst/>
              <a:rect l="l" t="t" r="r" b="b"/>
              <a:pathLst>
                <a:path w="8350" h="4443" extrusionOk="0">
                  <a:moveTo>
                    <a:pt x="2111" y="1"/>
                  </a:moveTo>
                  <a:lnTo>
                    <a:pt x="2111" y="1261"/>
                  </a:lnTo>
                  <a:cubicBezTo>
                    <a:pt x="2111" y="2300"/>
                    <a:pt x="2584" y="3151"/>
                    <a:pt x="3340" y="3750"/>
                  </a:cubicBezTo>
                  <a:lnTo>
                    <a:pt x="2017" y="3750"/>
                  </a:lnTo>
                  <a:lnTo>
                    <a:pt x="1387" y="2521"/>
                  </a:lnTo>
                  <a:cubicBezTo>
                    <a:pt x="1317" y="2404"/>
                    <a:pt x="1177" y="2339"/>
                    <a:pt x="1046" y="2339"/>
                  </a:cubicBezTo>
                  <a:cubicBezTo>
                    <a:pt x="1000" y="2339"/>
                    <a:pt x="955" y="2347"/>
                    <a:pt x="914" y="2363"/>
                  </a:cubicBezTo>
                  <a:cubicBezTo>
                    <a:pt x="757" y="2458"/>
                    <a:pt x="662" y="2679"/>
                    <a:pt x="757" y="2836"/>
                  </a:cubicBezTo>
                  <a:lnTo>
                    <a:pt x="1229" y="3750"/>
                  </a:lnTo>
                  <a:lnTo>
                    <a:pt x="347" y="3750"/>
                  </a:lnTo>
                  <a:cubicBezTo>
                    <a:pt x="158" y="3750"/>
                    <a:pt x="0" y="3907"/>
                    <a:pt x="0" y="4096"/>
                  </a:cubicBezTo>
                  <a:cubicBezTo>
                    <a:pt x="0" y="4285"/>
                    <a:pt x="158" y="4443"/>
                    <a:pt x="347" y="4443"/>
                  </a:cubicBezTo>
                  <a:lnTo>
                    <a:pt x="8223" y="4443"/>
                  </a:lnTo>
                  <a:cubicBezTo>
                    <a:pt x="8255" y="4443"/>
                    <a:pt x="8318" y="4443"/>
                    <a:pt x="8349" y="4411"/>
                  </a:cubicBezTo>
                  <a:cubicBezTo>
                    <a:pt x="6459" y="4348"/>
                    <a:pt x="5010" y="2805"/>
                    <a:pt x="5010" y="914"/>
                  </a:cubicBezTo>
                  <a:lnTo>
                    <a:pt x="4632" y="914"/>
                  </a:lnTo>
                  <a:cubicBezTo>
                    <a:pt x="3970" y="914"/>
                    <a:pt x="3340" y="757"/>
                    <a:pt x="2741" y="442"/>
                  </a:cubicBezTo>
                  <a:cubicBezTo>
                    <a:pt x="2521" y="316"/>
                    <a:pt x="2332" y="158"/>
                    <a:pt x="21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4" name="Google Shape;20594;p95"/>
            <p:cNvSpPr/>
            <p:nvPr/>
          </p:nvSpPr>
          <p:spPr>
            <a:xfrm>
              <a:off x="-18947625" y="3710075"/>
              <a:ext cx="159925" cy="67775"/>
            </a:xfrm>
            <a:custGeom>
              <a:avLst/>
              <a:gdLst/>
              <a:ahLst/>
              <a:cxnLst/>
              <a:rect l="l" t="t" r="r" b="b"/>
              <a:pathLst>
                <a:path w="6397" h="2711" extrusionOk="0">
                  <a:moveTo>
                    <a:pt x="1765" y="1"/>
                  </a:moveTo>
                  <a:cubicBezTo>
                    <a:pt x="788" y="1"/>
                    <a:pt x="1" y="789"/>
                    <a:pt x="1" y="1765"/>
                  </a:cubicBezTo>
                  <a:lnTo>
                    <a:pt x="1" y="2301"/>
                  </a:lnTo>
                  <a:cubicBezTo>
                    <a:pt x="410" y="1954"/>
                    <a:pt x="883" y="1765"/>
                    <a:pt x="1450" y="1765"/>
                  </a:cubicBezTo>
                  <a:cubicBezTo>
                    <a:pt x="2175" y="1765"/>
                    <a:pt x="2805" y="2143"/>
                    <a:pt x="3183" y="2710"/>
                  </a:cubicBezTo>
                  <a:cubicBezTo>
                    <a:pt x="3592" y="2112"/>
                    <a:pt x="4222" y="1765"/>
                    <a:pt x="4978" y="1765"/>
                  </a:cubicBezTo>
                  <a:cubicBezTo>
                    <a:pt x="5514" y="1765"/>
                    <a:pt x="5987" y="1954"/>
                    <a:pt x="6396" y="2301"/>
                  </a:cubicBezTo>
                  <a:lnTo>
                    <a:pt x="6396" y="1765"/>
                  </a:lnTo>
                  <a:cubicBezTo>
                    <a:pt x="6396" y="789"/>
                    <a:pt x="5609" y="1"/>
                    <a:pt x="4600" y="1"/>
                  </a:cubicBezTo>
                  <a:cubicBezTo>
                    <a:pt x="4411" y="1"/>
                    <a:pt x="4254" y="158"/>
                    <a:pt x="4254" y="348"/>
                  </a:cubicBezTo>
                  <a:cubicBezTo>
                    <a:pt x="4254" y="537"/>
                    <a:pt x="4096" y="694"/>
                    <a:pt x="3907" y="694"/>
                  </a:cubicBezTo>
                  <a:lnTo>
                    <a:pt x="2490" y="694"/>
                  </a:lnTo>
                  <a:cubicBezTo>
                    <a:pt x="2301" y="694"/>
                    <a:pt x="2143" y="537"/>
                    <a:pt x="2143" y="348"/>
                  </a:cubicBezTo>
                  <a:cubicBezTo>
                    <a:pt x="2143" y="158"/>
                    <a:pt x="1985"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5" name="Google Shape;20595;p95"/>
            <p:cNvSpPr/>
            <p:nvPr/>
          </p:nvSpPr>
          <p:spPr>
            <a:xfrm>
              <a:off x="-18949200" y="3773100"/>
              <a:ext cx="159125" cy="133925"/>
            </a:xfrm>
            <a:custGeom>
              <a:avLst/>
              <a:gdLst/>
              <a:ahLst/>
              <a:cxnLst/>
              <a:rect l="l" t="t" r="r" b="b"/>
              <a:pathLst>
                <a:path w="6365" h="5357" extrusionOk="0">
                  <a:moveTo>
                    <a:pt x="1828" y="1040"/>
                  </a:moveTo>
                  <a:cubicBezTo>
                    <a:pt x="2048" y="1040"/>
                    <a:pt x="2206" y="1198"/>
                    <a:pt x="2206" y="1387"/>
                  </a:cubicBezTo>
                  <a:cubicBezTo>
                    <a:pt x="2206" y="1607"/>
                    <a:pt x="2048" y="1765"/>
                    <a:pt x="1828" y="1765"/>
                  </a:cubicBezTo>
                  <a:cubicBezTo>
                    <a:pt x="1639" y="1765"/>
                    <a:pt x="1481" y="1607"/>
                    <a:pt x="1481" y="1387"/>
                  </a:cubicBezTo>
                  <a:cubicBezTo>
                    <a:pt x="1481" y="1198"/>
                    <a:pt x="1639" y="1040"/>
                    <a:pt x="1828" y="1040"/>
                  </a:cubicBezTo>
                  <a:close/>
                  <a:moveTo>
                    <a:pt x="4663" y="1040"/>
                  </a:moveTo>
                  <a:cubicBezTo>
                    <a:pt x="4884" y="1040"/>
                    <a:pt x="5041" y="1198"/>
                    <a:pt x="5041" y="1387"/>
                  </a:cubicBezTo>
                  <a:cubicBezTo>
                    <a:pt x="5041" y="1607"/>
                    <a:pt x="4884" y="1765"/>
                    <a:pt x="4663" y="1765"/>
                  </a:cubicBezTo>
                  <a:cubicBezTo>
                    <a:pt x="4474" y="1765"/>
                    <a:pt x="4317" y="1607"/>
                    <a:pt x="4317" y="1387"/>
                  </a:cubicBezTo>
                  <a:cubicBezTo>
                    <a:pt x="4317" y="1198"/>
                    <a:pt x="4474" y="1040"/>
                    <a:pt x="4663" y="1040"/>
                  </a:cubicBezTo>
                  <a:close/>
                  <a:moveTo>
                    <a:pt x="2887" y="2126"/>
                  </a:moveTo>
                  <a:cubicBezTo>
                    <a:pt x="3056" y="2126"/>
                    <a:pt x="3188" y="2239"/>
                    <a:pt x="3214" y="2395"/>
                  </a:cubicBezTo>
                  <a:cubicBezTo>
                    <a:pt x="3297" y="2230"/>
                    <a:pt x="3451" y="2137"/>
                    <a:pt x="3594" y="2137"/>
                  </a:cubicBezTo>
                  <a:cubicBezTo>
                    <a:pt x="3615" y="2137"/>
                    <a:pt x="3635" y="2139"/>
                    <a:pt x="3655" y="2143"/>
                  </a:cubicBezTo>
                  <a:cubicBezTo>
                    <a:pt x="3844" y="2237"/>
                    <a:pt x="3939" y="2426"/>
                    <a:pt x="3876" y="2584"/>
                  </a:cubicBezTo>
                  <a:lnTo>
                    <a:pt x="3529" y="3655"/>
                  </a:lnTo>
                  <a:cubicBezTo>
                    <a:pt x="3498" y="3812"/>
                    <a:pt x="3340" y="3875"/>
                    <a:pt x="3183" y="3875"/>
                  </a:cubicBezTo>
                  <a:cubicBezTo>
                    <a:pt x="3025" y="3875"/>
                    <a:pt x="2899" y="3812"/>
                    <a:pt x="2836" y="3655"/>
                  </a:cubicBezTo>
                  <a:lnTo>
                    <a:pt x="2458" y="2584"/>
                  </a:lnTo>
                  <a:cubicBezTo>
                    <a:pt x="2521" y="2426"/>
                    <a:pt x="2584" y="2237"/>
                    <a:pt x="2773" y="2143"/>
                  </a:cubicBezTo>
                  <a:cubicBezTo>
                    <a:pt x="2812" y="2132"/>
                    <a:pt x="2850" y="2126"/>
                    <a:pt x="2887" y="2126"/>
                  </a:cubicBezTo>
                  <a:close/>
                  <a:moveTo>
                    <a:pt x="1418" y="0"/>
                  </a:moveTo>
                  <a:cubicBezTo>
                    <a:pt x="631" y="0"/>
                    <a:pt x="1" y="630"/>
                    <a:pt x="1" y="1418"/>
                  </a:cubicBezTo>
                  <a:lnTo>
                    <a:pt x="1" y="1481"/>
                  </a:lnTo>
                  <a:lnTo>
                    <a:pt x="1" y="2111"/>
                  </a:lnTo>
                  <a:cubicBezTo>
                    <a:pt x="1" y="2269"/>
                    <a:pt x="1" y="2458"/>
                    <a:pt x="32" y="2615"/>
                  </a:cubicBezTo>
                  <a:cubicBezTo>
                    <a:pt x="95" y="2678"/>
                    <a:pt x="95" y="2741"/>
                    <a:pt x="95" y="2773"/>
                  </a:cubicBezTo>
                  <a:cubicBezTo>
                    <a:pt x="158" y="2899"/>
                    <a:pt x="158" y="3025"/>
                    <a:pt x="190" y="3151"/>
                  </a:cubicBezTo>
                  <a:cubicBezTo>
                    <a:pt x="190" y="3182"/>
                    <a:pt x="221" y="3214"/>
                    <a:pt x="221" y="3245"/>
                  </a:cubicBezTo>
                  <a:cubicBezTo>
                    <a:pt x="253" y="3371"/>
                    <a:pt x="347" y="3529"/>
                    <a:pt x="379" y="3655"/>
                  </a:cubicBezTo>
                  <a:cubicBezTo>
                    <a:pt x="379" y="3686"/>
                    <a:pt x="410" y="3686"/>
                    <a:pt x="410" y="3718"/>
                  </a:cubicBezTo>
                  <a:cubicBezTo>
                    <a:pt x="505" y="3875"/>
                    <a:pt x="631" y="4033"/>
                    <a:pt x="694" y="4159"/>
                  </a:cubicBezTo>
                  <a:cubicBezTo>
                    <a:pt x="977" y="4474"/>
                    <a:pt x="1292" y="4758"/>
                    <a:pt x="1639" y="4947"/>
                  </a:cubicBezTo>
                  <a:cubicBezTo>
                    <a:pt x="2111" y="5230"/>
                    <a:pt x="2647" y="5356"/>
                    <a:pt x="3183" y="5356"/>
                  </a:cubicBezTo>
                  <a:cubicBezTo>
                    <a:pt x="4285" y="5356"/>
                    <a:pt x="5262" y="4789"/>
                    <a:pt x="5829" y="3938"/>
                  </a:cubicBezTo>
                  <a:cubicBezTo>
                    <a:pt x="5829" y="3938"/>
                    <a:pt x="5829" y="3875"/>
                    <a:pt x="5861" y="3875"/>
                  </a:cubicBezTo>
                  <a:cubicBezTo>
                    <a:pt x="5955" y="3718"/>
                    <a:pt x="6018" y="3623"/>
                    <a:pt x="6081" y="3434"/>
                  </a:cubicBezTo>
                  <a:cubicBezTo>
                    <a:pt x="6144" y="3403"/>
                    <a:pt x="6144" y="3340"/>
                    <a:pt x="6176" y="3277"/>
                  </a:cubicBezTo>
                  <a:cubicBezTo>
                    <a:pt x="6207" y="3182"/>
                    <a:pt x="6270" y="3025"/>
                    <a:pt x="6302" y="2899"/>
                  </a:cubicBezTo>
                  <a:cubicBezTo>
                    <a:pt x="6302" y="2867"/>
                    <a:pt x="6333" y="2773"/>
                    <a:pt x="6333" y="2741"/>
                  </a:cubicBezTo>
                  <a:cubicBezTo>
                    <a:pt x="6365" y="2552"/>
                    <a:pt x="6365" y="2363"/>
                    <a:pt x="6365" y="2143"/>
                  </a:cubicBezTo>
                  <a:lnTo>
                    <a:pt x="6365" y="1292"/>
                  </a:lnTo>
                  <a:cubicBezTo>
                    <a:pt x="6302" y="567"/>
                    <a:pt x="5703" y="0"/>
                    <a:pt x="4947" y="0"/>
                  </a:cubicBezTo>
                  <a:cubicBezTo>
                    <a:pt x="4159" y="0"/>
                    <a:pt x="3529" y="630"/>
                    <a:pt x="3529" y="1418"/>
                  </a:cubicBezTo>
                  <a:cubicBezTo>
                    <a:pt x="3529" y="1607"/>
                    <a:pt x="3372" y="1765"/>
                    <a:pt x="3183" y="1765"/>
                  </a:cubicBezTo>
                  <a:cubicBezTo>
                    <a:pt x="2994" y="1765"/>
                    <a:pt x="2836" y="1607"/>
                    <a:pt x="2836" y="1418"/>
                  </a:cubicBezTo>
                  <a:cubicBezTo>
                    <a:pt x="2836" y="630"/>
                    <a:pt x="2206" y="0"/>
                    <a:pt x="14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596" name="Google Shape;20596;p95"/>
          <p:cNvGrpSpPr/>
          <p:nvPr/>
        </p:nvGrpSpPr>
        <p:grpSpPr>
          <a:xfrm>
            <a:off x="4071911" y="2797422"/>
            <a:ext cx="450470" cy="448180"/>
            <a:chOff x="-19020075" y="4084200"/>
            <a:chExt cx="304825" cy="303275"/>
          </a:xfrm>
        </p:grpSpPr>
        <p:sp>
          <p:nvSpPr>
            <p:cNvPr id="20597" name="Google Shape;20597;p95"/>
            <p:cNvSpPr/>
            <p:nvPr/>
          </p:nvSpPr>
          <p:spPr>
            <a:xfrm>
              <a:off x="-18962575" y="4274800"/>
              <a:ext cx="103975" cy="94550"/>
            </a:xfrm>
            <a:custGeom>
              <a:avLst/>
              <a:gdLst/>
              <a:ahLst/>
              <a:cxnLst/>
              <a:rect l="l" t="t" r="r" b="b"/>
              <a:pathLst>
                <a:path w="4159" h="3782" extrusionOk="0">
                  <a:moveTo>
                    <a:pt x="3403" y="1"/>
                  </a:moveTo>
                  <a:cubicBezTo>
                    <a:pt x="3151" y="1356"/>
                    <a:pt x="1985" y="2364"/>
                    <a:pt x="599" y="2364"/>
                  </a:cubicBezTo>
                  <a:cubicBezTo>
                    <a:pt x="410" y="2364"/>
                    <a:pt x="221" y="2332"/>
                    <a:pt x="0" y="2301"/>
                  </a:cubicBezTo>
                  <a:lnTo>
                    <a:pt x="0" y="2301"/>
                  </a:lnTo>
                  <a:cubicBezTo>
                    <a:pt x="284" y="3151"/>
                    <a:pt x="1071" y="3781"/>
                    <a:pt x="2048" y="3781"/>
                  </a:cubicBezTo>
                  <a:cubicBezTo>
                    <a:pt x="3214" y="3781"/>
                    <a:pt x="4159" y="2836"/>
                    <a:pt x="4159" y="1671"/>
                  </a:cubicBezTo>
                  <a:cubicBezTo>
                    <a:pt x="4159" y="978"/>
                    <a:pt x="3875" y="410"/>
                    <a:pt x="340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8" name="Google Shape;20598;p95"/>
            <p:cNvSpPr/>
            <p:nvPr/>
          </p:nvSpPr>
          <p:spPr>
            <a:xfrm>
              <a:off x="-18883025" y="4281900"/>
              <a:ext cx="78000" cy="105575"/>
            </a:xfrm>
            <a:custGeom>
              <a:avLst/>
              <a:gdLst/>
              <a:ahLst/>
              <a:cxnLst/>
              <a:rect l="l" t="t" r="r" b="b"/>
              <a:pathLst>
                <a:path w="3120" h="4223" extrusionOk="0">
                  <a:moveTo>
                    <a:pt x="1323" y="0"/>
                  </a:moveTo>
                  <a:lnTo>
                    <a:pt x="1323" y="0"/>
                  </a:lnTo>
                  <a:cubicBezTo>
                    <a:pt x="1544" y="442"/>
                    <a:pt x="1670" y="914"/>
                    <a:pt x="1670" y="1387"/>
                  </a:cubicBezTo>
                  <a:cubicBezTo>
                    <a:pt x="1670" y="2552"/>
                    <a:pt x="977" y="3529"/>
                    <a:pt x="0" y="3970"/>
                  </a:cubicBezTo>
                  <a:cubicBezTo>
                    <a:pt x="284" y="4128"/>
                    <a:pt x="599" y="4222"/>
                    <a:pt x="977" y="4222"/>
                  </a:cubicBezTo>
                  <a:cubicBezTo>
                    <a:pt x="2142" y="4222"/>
                    <a:pt x="3088" y="3277"/>
                    <a:pt x="3088" y="2080"/>
                  </a:cubicBezTo>
                  <a:cubicBezTo>
                    <a:pt x="3119" y="1072"/>
                    <a:pt x="2331" y="189"/>
                    <a:pt x="132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9" name="Google Shape;20599;p95"/>
            <p:cNvSpPr/>
            <p:nvPr/>
          </p:nvSpPr>
          <p:spPr>
            <a:xfrm>
              <a:off x="-18809000" y="4281100"/>
              <a:ext cx="57525" cy="88250"/>
            </a:xfrm>
            <a:custGeom>
              <a:avLst/>
              <a:gdLst/>
              <a:ahLst/>
              <a:cxnLst/>
              <a:rect l="l" t="t" r="r" b="b"/>
              <a:pathLst>
                <a:path w="2301" h="3530" extrusionOk="0">
                  <a:moveTo>
                    <a:pt x="536" y="1"/>
                  </a:moveTo>
                  <a:cubicBezTo>
                    <a:pt x="316" y="1"/>
                    <a:pt x="158" y="32"/>
                    <a:pt x="1" y="64"/>
                  </a:cubicBezTo>
                  <a:cubicBezTo>
                    <a:pt x="568" y="568"/>
                    <a:pt x="883" y="1324"/>
                    <a:pt x="883" y="2112"/>
                  </a:cubicBezTo>
                  <a:cubicBezTo>
                    <a:pt x="883" y="2616"/>
                    <a:pt x="725" y="3088"/>
                    <a:pt x="473" y="3529"/>
                  </a:cubicBezTo>
                  <a:lnTo>
                    <a:pt x="536" y="3529"/>
                  </a:lnTo>
                  <a:cubicBezTo>
                    <a:pt x="1513" y="3529"/>
                    <a:pt x="2300" y="2742"/>
                    <a:pt x="2300" y="1765"/>
                  </a:cubicBezTo>
                  <a:cubicBezTo>
                    <a:pt x="2300" y="820"/>
                    <a:pt x="1513" y="1"/>
                    <a:pt x="5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0" name="Google Shape;20600;p95"/>
            <p:cNvSpPr/>
            <p:nvPr/>
          </p:nvSpPr>
          <p:spPr>
            <a:xfrm>
              <a:off x="-18770400" y="4263000"/>
              <a:ext cx="55150" cy="66975"/>
            </a:xfrm>
            <a:custGeom>
              <a:avLst/>
              <a:gdLst/>
              <a:ahLst/>
              <a:cxnLst/>
              <a:rect l="l" t="t" r="r" b="b"/>
              <a:pathLst>
                <a:path w="2206" h="2679" extrusionOk="0">
                  <a:moveTo>
                    <a:pt x="756" y="0"/>
                  </a:moveTo>
                  <a:cubicBezTo>
                    <a:pt x="473" y="0"/>
                    <a:pt x="189" y="95"/>
                    <a:pt x="0" y="252"/>
                  </a:cubicBezTo>
                  <a:cubicBezTo>
                    <a:pt x="882" y="630"/>
                    <a:pt x="1450" y="1513"/>
                    <a:pt x="1450" y="2521"/>
                  </a:cubicBezTo>
                  <a:lnTo>
                    <a:pt x="1450" y="2678"/>
                  </a:lnTo>
                  <a:cubicBezTo>
                    <a:pt x="1891" y="2458"/>
                    <a:pt x="2206" y="1985"/>
                    <a:pt x="2206" y="1450"/>
                  </a:cubicBezTo>
                  <a:cubicBezTo>
                    <a:pt x="2174" y="662"/>
                    <a:pt x="1544" y="0"/>
                    <a:pt x="7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1" name="Google Shape;20601;p95"/>
            <p:cNvSpPr/>
            <p:nvPr/>
          </p:nvSpPr>
          <p:spPr>
            <a:xfrm>
              <a:off x="-18768050" y="4227550"/>
              <a:ext cx="52025" cy="31525"/>
            </a:xfrm>
            <a:custGeom>
              <a:avLst/>
              <a:gdLst/>
              <a:ahLst/>
              <a:cxnLst/>
              <a:rect l="l" t="t" r="r" b="b"/>
              <a:pathLst>
                <a:path w="2081" h="1261" extrusionOk="0">
                  <a:moveTo>
                    <a:pt x="1009" y="1"/>
                  </a:moveTo>
                  <a:cubicBezTo>
                    <a:pt x="505" y="1"/>
                    <a:pt x="64" y="347"/>
                    <a:pt x="1" y="820"/>
                  </a:cubicBezTo>
                  <a:cubicBezTo>
                    <a:pt x="221" y="757"/>
                    <a:pt x="410" y="725"/>
                    <a:pt x="662" y="725"/>
                  </a:cubicBezTo>
                  <a:cubicBezTo>
                    <a:pt x="1198" y="725"/>
                    <a:pt x="1671" y="946"/>
                    <a:pt x="2080" y="1261"/>
                  </a:cubicBezTo>
                  <a:lnTo>
                    <a:pt x="2080" y="1072"/>
                  </a:lnTo>
                  <a:cubicBezTo>
                    <a:pt x="2080" y="473"/>
                    <a:pt x="1608" y="1"/>
                    <a:pt x="10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2" name="Google Shape;20602;p95"/>
            <p:cNvSpPr/>
            <p:nvPr/>
          </p:nvSpPr>
          <p:spPr>
            <a:xfrm>
              <a:off x="-19000400" y="4262200"/>
              <a:ext cx="106350" cy="52800"/>
            </a:xfrm>
            <a:custGeom>
              <a:avLst/>
              <a:gdLst/>
              <a:ahLst/>
              <a:cxnLst/>
              <a:rect l="l" t="t" r="r" b="b"/>
              <a:pathLst>
                <a:path w="4254" h="2112" extrusionOk="0">
                  <a:moveTo>
                    <a:pt x="1" y="1"/>
                  </a:moveTo>
                  <a:cubicBezTo>
                    <a:pt x="1" y="1167"/>
                    <a:pt x="946" y="2112"/>
                    <a:pt x="2112" y="2112"/>
                  </a:cubicBezTo>
                  <a:cubicBezTo>
                    <a:pt x="3309" y="2112"/>
                    <a:pt x="4254" y="1230"/>
                    <a:pt x="4254" y="32"/>
                  </a:cubicBezTo>
                  <a:lnTo>
                    <a:pt x="4254" y="32"/>
                  </a:lnTo>
                  <a:cubicBezTo>
                    <a:pt x="3655" y="473"/>
                    <a:pt x="2899" y="757"/>
                    <a:pt x="2112" y="757"/>
                  </a:cubicBezTo>
                  <a:cubicBezTo>
                    <a:pt x="1324" y="757"/>
                    <a:pt x="568" y="473"/>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3" name="Google Shape;20603;p95"/>
            <p:cNvSpPr/>
            <p:nvPr/>
          </p:nvSpPr>
          <p:spPr>
            <a:xfrm>
              <a:off x="-18912175" y="4173200"/>
              <a:ext cx="18125" cy="35475"/>
            </a:xfrm>
            <a:custGeom>
              <a:avLst/>
              <a:gdLst/>
              <a:ahLst/>
              <a:cxnLst/>
              <a:rect l="l" t="t" r="r" b="b"/>
              <a:pathLst>
                <a:path w="725" h="1419" extrusionOk="0">
                  <a:moveTo>
                    <a:pt x="378" y="1"/>
                  </a:moveTo>
                  <a:cubicBezTo>
                    <a:pt x="189" y="1"/>
                    <a:pt x="0" y="284"/>
                    <a:pt x="0" y="725"/>
                  </a:cubicBezTo>
                  <a:cubicBezTo>
                    <a:pt x="0" y="1166"/>
                    <a:pt x="189" y="1418"/>
                    <a:pt x="378" y="1418"/>
                  </a:cubicBezTo>
                  <a:cubicBezTo>
                    <a:pt x="536" y="1418"/>
                    <a:pt x="725" y="1166"/>
                    <a:pt x="725" y="725"/>
                  </a:cubicBezTo>
                  <a:cubicBezTo>
                    <a:pt x="725" y="284"/>
                    <a:pt x="536"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4" name="Google Shape;20604;p95"/>
            <p:cNvSpPr/>
            <p:nvPr/>
          </p:nvSpPr>
          <p:spPr>
            <a:xfrm>
              <a:off x="-19001975" y="4173200"/>
              <a:ext cx="18150" cy="35475"/>
            </a:xfrm>
            <a:custGeom>
              <a:avLst/>
              <a:gdLst/>
              <a:ahLst/>
              <a:cxnLst/>
              <a:rect l="l" t="t" r="r" b="b"/>
              <a:pathLst>
                <a:path w="726" h="1419" extrusionOk="0">
                  <a:moveTo>
                    <a:pt x="379" y="1"/>
                  </a:moveTo>
                  <a:cubicBezTo>
                    <a:pt x="221" y="1"/>
                    <a:pt x="1" y="284"/>
                    <a:pt x="1" y="725"/>
                  </a:cubicBezTo>
                  <a:cubicBezTo>
                    <a:pt x="1" y="1166"/>
                    <a:pt x="221" y="1418"/>
                    <a:pt x="379" y="1418"/>
                  </a:cubicBezTo>
                  <a:cubicBezTo>
                    <a:pt x="536" y="1418"/>
                    <a:pt x="725" y="1166"/>
                    <a:pt x="725" y="725"/>
                  </a:cubicBezTo>
                  <a:cubicBezTo>
                    <a:pt x="725" y="284"/>
                    <a:pt x="536"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5" name="Google Shape;20605;p95"/>
            <p:cNvSpPr/>
            <p:nvPr/>
          </p:nvSpPr>
          <p:spPr>
            <a:xfrm>
              <a:off x="-19020075" y="4084200"/>
              <a:ext cx="143375" cy="178025"/>
            </a:xfrm>
            <a:custGeom>
              <a:avLst/>
              <a:gdLst/>
              <a:ahLst/>
              <a:cxnLst/>
              <a:rect l="l" t="t" r="r" b="b"/>
              <a:pathLst>
                <a:path w="5735" h="7121" extrusionOk="0">
                  <a:moveTo>
                    <a:pt x="1418" y="1"/>
                  </a:moveTo>
                  <a:cubicBezTo>
                    <a:pt x="630" y="1"/>
                    <a:pt x="0" y="662"/>
                    <a:pt x="0" y="1450"/>
                  </a:cubicBezTo>
                  <a:cubicBezTo>
                    <a:pt x="0" y="1923"/>
                    <a:pt x="221" y="2301"/>
                    <a:pt x="567" y="2584"/>
                  </a:cubicBezTo>
                  <a:cubicBezTo>
                    <a:pt x="315" y="2962"/>
                    <a:pt x="95" y="3435"/>
                    <a:pt x="32" y="3907"/>
                  </a:cubicBezTo>
                  <a:cubicBezTo>
                    <a:pt x="158" y="3277"/>
                    <a:pt x="536" y="2868"/>
                    <a:pt x="1040" y="2868"/>
                  </a:cubicBezTo>
                  <a:cubicBezTo>
                    <a:pt x="1638" y="2868"/>
                    <a:pt x="2111" y="3498"/>
                    <a:pt x="2111" y="4285"/>
                  </a:cubicBezTo>
                  <a:cubicBezTo>
                    <a:pt x="2111" y="5073"/>
                    <a:pt x="1638" y="5703"/>
                    <a:pt x="1040" y="5703"/>
                  </a:cubicBezTo>
                  <a:cubicBezTo>
                    <a:pt x="567" y="5703"/>
                    <a:pt x="158" y="5262"/>
                    <a:pt x="32" y="4632"/>
                  </a:cubicBezTo>
                  <a:lnTo>
                    <a:pt x="32" y="4632"/>
                  </a:lnTo>
                  <a:cubicBezTo>
                    <a:pt x="189" y="6050"/>
                    <a:pt x="1418" y="7121"/>
                    <a:pt x="2867" y="7121"/>
                  </a:cubicBezTo>
                  <a:cubicBezTo>
                    <a:pt x="4316" y="7121"/>
                    <a:pt x="5514" y="6018"/>
                    <a:pt x="5703" y="4632"/>
                  </a:cubicBezTo>
                  <a:lnTo>
                    <a:pt x="5703" y="4632"/>
                  </a:lnTo>
                  <a:cubicBezTo>
                    <a:pt x="5577" y="5262"/>
                    <a:pt x="5199" y="5703"/>
                    <a:pt x="4694" y="5703"/>
                  </a:cubicBezTo>
                  <a:cubicBezTo>
                    <a:pt x="4096" y="5703"/>
                    <a:pt x="3623" y="5073"/>
                    <a:pt x="3623" y="4285"/>
                  </a:cubicBezTo>
                  <a:cubicBezTo>
                    <a:pt x="3623" y="3498"/>
                    <a:pt x="4096" y="2868"/>
                    <a:pt x="4694" y="2868"/>
                  </a:cubicBezTo>
                  <a:cubicBezTo>
                    <a:pt x="5199" y="2868"/>
                    <a:pt x="5577" y="3277"/>
                    <a:pt x="5703" y="3907"/>
                  </a:cubicBezTo>
                  <a:cubicBezTo>
                    <a:pt x="5608" y="3403"/>
                    <a:pt x="5419" y="2962"/>
                    <a:pt x="5136" y="2584"/>
                  </a:cubicBezTo>
                  <a:cubicBezTo>
                    <a:pt x="5514" y="2301"/>
                    <a:pt x="5734" y="1923"/>
                    <a:pt x="5734" y="1450"/>
                  </a:cubicBezTo>
                  <a:cubicBezTo>
                    <a:pt x="5734" y="662"/>
                    <a:pt x="5104" y="1"/>
                    <a:pt x="4316" y="1"/>
                  </a:cubicBezTo>
                  <a:cubicBezTo>
                    <a:pt x="4127" y="1"/>
                    <a:pt x="3970" y="127"/>
                    <a:pt x="3970" y="347"/>
                  </a:cubicBezTo>
                  <a:cubicBezTo>
                    <a:pt x="3970" y="536"/>
                    <a:pt x="4127" y="694"/>
                    <a:pt x="4316" y="694"/>
                  </a:cubicBezTo>
                  <a:cubicBezTo>
                    <a:pt x="4726" y="694"/>
                    <a:pt x="5041" y="1040"/>
                    <a:pt x="5041" y="1450"/>
                  </a:cubicBezTo>
                  <a:cubicBezTo>
                    <a:pt x="5041" y="1702"/>
                    <a:pt x="4883" y="1954"/>
                    <a:pt x="4631" y="2080"/>
                  </a:cubicBezTo>
                  <a:cubicBezTo>
                    <a:pt x="4159" y="1670"/>
                    <a:pt x="3529" y="1450"/>
                    <a:pt x="2867" y="1450"/>
                  </a:cubicBezTo>
                  <a:cubicBezTo>
                    <a:pt x="2206" y="1450"/>
                    <a:pt x="1607" y="1670"/>
                    <a:pt x="1103" y="2080"/>
                  </a:cubicBezTo>
                  <a:cubicBezTo>
                    <a:pt x="851" y="1954"/>
                    <a:pt x="693" y="1702"/>
                    <a:pt x="693" y="1450"/>
                  </a:cubicBezTo>
                  <a:cubicBezTo>
                    <a:pt x="693" y="1040"/>
                    <a:pt x="1008" y="694"/>
                    <a:pt x="1418" y="694"/>
                  </a:cubicBezTo>
                  <a:cubicBezTo>
                    <a:pt x="1607" y="694"/>
                    <a:pt x="1764" y="536"/>
                    <a:pt x="1764" y="347"/>
                  </a:cubicBezTo>
                  <a:cubicBezTo>
                    <a:pt x="1764" y="127"/>
                    <a:pt x="1607" y="1"/>
                    <a:pt x="1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606" name="Google Shape;20606;p95"/>
          <p:cNvGrpSpPr/>
          <p:nvPr/>
        </p:nvGrpSpPr>
        <p:grpSpPr>
          <a:xfrm>
            <a:off x="6889176" y="1689001"/>
            <a:ext cx="396937" cy="450470"/>
            <a:chOff x="-17149475" y="3309200"/>
            <a:chExt cx="268600" cy="304825"/>
          </a:xfrm>
        </p:grpSpPr>
        <p:sp>
          <p:nvSpPr>
            <p:cNvPr id="20607" name="Google Shape;20607;p95"/>
            <p:cNvSpPr/>
            <p:nvPr/>
          </p:nvSpPr>
          <p:spPr>
            <a:xfrm>
              <a:off x="-17021100" y="3309200"/>
              <a:ext cx="102425" cy="72475"/>
            </a:xfrm>
            <a:custGeom>
              <a:avLst/>
              <a:gdLst/>
              <a:ahLst/>
              <a:cxnLst/>
              <a:rect l="l" t="t" r="r" b="b"/>
              <a:pathLst>
                <a:path w="4097" h="2899" extrusionOk="0">
                  <a:moveTo>
                    <a:pt x="1639" y="0"/>
                  </a:moveTo>
                  <a:cubicBezTo>
                    <a:pt x="914" y="0"/>
                    <a:pt x="284" y="441"/>
                    <a:pt x="1" y="1071"/>
                  </a:cubicBezTo>
                  <a:cubicBezTo>
                    <a:pt x="631" y="1418"/>
                    <a:pt x="1103" y="2111"/>
                    <a:pt x="1230" y="2898"/>
                  </a:cubicBezTo>
                  <a:cubicBezTo>
                    <a:pt x="1356" y="2867"/>
                    <a:pt x="1482" y="2835"/>
                    <a:pt x="1639" y="2835"/>
                  </a:cubicBezTo>
                  <a:cubicBezTo>
                    <a:pt x="2994" y="2835"/>
                    <a:pt x="4096" y="1733"/>
                    <a:pt x="4096" y="347"/>
                  </a:cubicBezTo>
                  <a:cubicBezTo>
                    <a:pt x="4096" y="158"/>
                    <a:pt x="3939" y="0"/>
                    <a:pt x="37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8" name="Google Shape;20608;p95"/>
            <p:cNvSpPr/>
            <p:nvPr/>
          </p:nvSpPr>
          <p:spPr>
            <a:xfrm>
              <a:off x="-17149475" y="3346200"/>
              <a:ext cx="268600" cy="267825"/>
            </a:xfrm>
            <a:custGeom>
              <a:avLst/>
              <a:gdLst/>
              <a:ahLst/>
              <a:cxnLst/>
              <a:rect l="l" t="t" r="r" b="b"/>
              <a:pathLst>
                <a:path w="10744" h="10713" extrusionOk="0">
                  <a:moveTo>
                    <a:pt x="3939" y="1"/>
                  </a:moveTo>
                  <a:cubicBezTo>
                    <a:pt x="3718" y="1"/>
                    <a:pt x="3561" y="158"/>
                    <a:pt x="3561" y="379"/>
                  </a:cubicBezTo>
                  <a:cubicBezTo>
                    <a:pt x="3561" y="568"/>
                    <a:pt x="3718" y="725"/>
                    <a:pt x="3939" y="725"/>
                  </a:cubicBezTo>
                  <a:cubicBezTo>
                    <a:pt x="4506" y="725"/>
                    <a:pt x="4978" y="1198"/>
                    <a:pt x="4978" y="1797"/>
                  </a:cubicBezTo>
                  <a:lnTo>
                    <a:pt x="4978" y="2364"/>
                  </a:lnTo>
                  <a:cubicBezTo>
                    <a:pt x="4569" y="2206"/>
                    <a:pt x="4096" y="2143"/>
                    <a:pt x="3592" y="2143"/>
                  </a:cubicBezTo>
                  <a:cubicBezTo>
                    <a:pt x="1418" y="2143"/>
                    <a:pt x="1" y="3561"/>
                    <a:pt x="1" y="5735"/>
                  </a:cubicBezTo>
                  <a:cubicBezTo>
                    <a:pt x="1" y="8034"/>
                    <a:pt x="1576" y="10712"/>
                    <a:pt x="3592" y="10712"/>
                  </a:cubicBezTo>
                  <a:cubicBezTo>
                    <a:pt x="3813" y="10712"/>
                    <a:pt x="4002" y="10681"/>
                    <a:pt x="4254" y="10649"/>
                  </a:cubicBezTo>
                  <a:cubicBezTo>
                    <a:pt x="4632" y="10523"/>
                    <a:pt x="5002" y="10460"/>
                    <a:pt x="5372" y="10460"/>
                  </a:cubicBezTo>
                  <a:cubicBezTo>
                    <a:pt x="5742" y="10460"/>
                    <a:pt x="6112" y="10523"/>
                    <a:pt x="6491" y="10649"/>
                  </a:cubicBezTo>
                  <a:cubicBezTo>
                    <a:pt x="6680" y="10712"/>
                    <a:pt x="6932" y="10712"/>
                    <a:pt x="7152" y="10712"/>
                  </a:cubicBezTo>
                  <a:cubicBezTo>
                    <a:pt x="9168" y="10712"/>
                    <a:pt x="10744" y="8034"/>
                    <a:pt x="10744" y="5735"/>
                  </a:cubicBezTo>
                  <a:cubicBezTo>
                    <a:pt x="10649" y="3529"/>
                    <a:pt x="9294" y="2143"/>
                    <a:pt x="7121" y="2143"/>
                  </a:cubicBezTo>
                  <a:cubicBezTo>
                    <a:pt x="6617" y="2143"/>
                    <a:pt x="6144" y="2206"/>
                    <a:pt x="5703" y="2364"/>
                  </a:cubicBezTo>
                  <a:lnTo>
                    <a:pt x="5703" y="1797"/>
                  </a:lnTo>
                  <a:cubicBezTo>
                    <a:pt x="5703" y="788"/>
                    <a:pt x="4915" y="1"/>
                    <a:pt x="39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609" name="Google Shape;20609;p95"/>
          <p:cNvGrpSpPr/>
          <p:nvPr/>
        </p:nvGrpSpPr>
        <p:grpSpPr>
          <a:xfrm>
            <a:off x="6862982" y="2258120"/>
            <a:ext cx="449325" cy="420249"/>
            <a:chOff x="-17168375" y="3692750"/>
            <a:chExt cx="304050" cy="284375"/>
          </a:xfrm>
        </p:grpSpPr>
        <p:sp>
          <p:nvSpPr>
            <p:cNvPr id="20610" name="Google Shape;20610;p95"/>
            <p:cNvSpPr/>
            <p:nvPr/>
          </p:nvSpPr>
          <p:spPr>
            <a:xfrm>
              <a:off x="-16963600" y="3694325"/>
              <a:ext cx="99275" cy="92175"/>
            </a:xfrm>
            <a:custGeom>
              <a:avLst/>
              <a:gdLst/>
              <a:ahLst/>
              <a:cxnLst/>
              <a:rect l="l" t="t" r="r" b="b"/>
              <a:pathLst>
                <a:path w="3971" h="3687" extrusionOk="0">
                  <a:moveTo>
                    <a:pt x="1859" y="1"/>
                  </a:moveTo>
                  <a:cubicBezTo>
                    <a:pt x="1072" y="1"/>
                    <a:pt x="379" y="410"/>
                    <a:pt x="1" y="1041"/>
                  </a:cubicBezTo>
                  <a:cubicBezTo>
                    <a:pt x="1387" y="1482"/>
                    <a:pt x="2553" y="2458"/>
                    <a:pt x="3277" y="3687"/>
                  </a:cubicBezTo>
                  <a:cubicBezTo>
                    <a:pt x="3687" y="3277"/>
                    <a:pt x="3970" y="2710"/>
                    <a:pt x="3970" y="2112"/>
                  </a:cubicBezTo>
                  <a:cubicBezTo>
                    <a:pt x="3970" y="915"/>
                    <a:pt x="3025" y="1"/>
                    <a:pt x="18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1" name="Google Shape;20611;p95"/>
            <p:cNvSpPr/>
            <p:nvPr/>
          </p:nvSpPr>
          <p:spPr>
            <a:xfrm>
              <a:off x="-17102225" y="3817525"/>
              <a:ext cx="61475" cy="69650"/>
            </a:xfrm>
            <a:custGeom>
              <a:avLst/>
              <a:gdLst/>
              <a:ahLst/>
              <a:cxnLst/>
              <a:rect l="l" t="t" r="r" b="b"/>
              <a:pathLst>
                <a:path w="2459" h="2786" extrusionOk="0">
                  <a:moveTo>
                    <a:pt x="1293" y="1437"/>
                  </a:moveTo>
                  <a:cubicBezTo>
                    <a:pt x="1482" y="1437"/>
                    <a:pt x="1639" y="1594"/>
                    <a:pt x="1639" y="1783"/>
                  </a:cubicBezTo>
                  <a:cubicBezTo>
                    <a:pt x="1639" y="2004"/>
                    <a:pt x="1482" y="2161"/>
                    <a:pt x="1293" y="2161"/>
                  </a:cubicBezTo>
                  <a:cubicBezTo>
                    <a:pt x="1103" y="2161"/>
                    <a:pt x="946" y="2004"/>
                    <a:pt x="946" y="1783"/>
                  </a:cubicBezTo>
                  <a:cubicBezTo>
                    <a:pt x="946" y="1594"/>
                    <a:pt x="1103" y="1437"/>
                    <a:pt x="1293" y="1437"/>
                  </a:cubicBezTo>
                  <a:close/>
                  <a:moveTo>
                    <a:pt x="1452" y="0"/>
                  </a:moveTo>
                  <a:cubicBezTo>
                    <a:pt x="939" y="0"/>
                    <a:pt x="434" y="473"/>
                    <a:pt x="221" y="1059"/>
                  </a:cubicBezTo>
                  <a:cubicBezTo>
                    <a:pt x="1" y="1720"/>
                    <a:pt x="158" y="2539"/>
                    <a:pt x="725" y="2729"/>
                  </a:cubicBezTo>
                  <a:cubicBezTo>
                    <a:pt x="818" y="2768"/>
                    <a:pt x="916" y="2786"/>
                    <a:pt x="1017" y="2786"/>
                  </a:cubicBezTo>
                  <a:cubicBezTo>
                    <a:pt x="1157" y="2786"/>
                    <a:pt x="1304" y="2752"/>
                    <a:pt x="1450" y="2697"/>
                  </a:cubicBezTo>
                  <a:cubicBezTo>
                    <a:pt x="1576" y="2508"/>
                    <a:pt x="1734" y="2287"/>
                    <a:pt x="1923" y="2098"/>
                  </a:cubicBezTo>
                  <a:cubicBezTo>
                    <a:pt x="1986" y="2004"/>
                    <a:pt x="2112" y="1909"/>
                    <a:pt x="2206" y="1846"/>
                  </a:cubicBezTo>
                  <a:cubicBezTo>
                    <a:pt x="2458" y="1153"/>
                    <a:pt x="2364" y="271"/>
                    <a:pt x="1734" y="51"/>
                  </a:cubicBezTo>
                  <a:cubicBezTo>
                    <a:pt x="1641" y="16"/>
                    <a:pt x="1546" y="0"/>
                    <a:pt x="145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2" name="Google Shape;20612;p95"/>
            <p:cNvSpPr/>
            <p:nvPr/>
          </p:nvSpPr>
          <p:spPr>
            <a:xfrm>
              <a:off x="-17064400" y="3870925"/>
              <a:ext cx="93750" cy="106200"/>
            </a:xfrm>
            <a:custGeom>
              <a:avLst/>
              <a:gdLst/>
              <a:ahLst/>
              <a:cxnLst/>
              <a:rect l="l" t="t" r="r" b="b"/>
              <a:pathLst>
                <a:path w="3750" h="4248" extrusionOk="0">
                  <a:moveTo>
                    <a:pt x="1992" y="0"/>
                  </a:moveTo>
                  <a:cubicBezTo>
                    <a:pt x="1596" y="0"/>
                    <a:pt x="1195" y="152"/>
                    <a:pt x="945" y="435"/>
                  </a:cubicBezTo>
                  <a:cubicBezTo>
                    <a:pt x="221" y="1286"/>
                    <a:pt x="0" y="1727"/>
                    <a:pt x="284" y="4090"/>
                  </a:cubicBezTo>
                  <a:cubicBezTo>
                    <a:pt x="567" y="4216"/>
                    <a:pt x="914" y="4247"/>
                    <a:pt x="1229" y="4247"/>
                  </a:cubicBezTo>
                  <a:lnTo>
                    <a:pt x="1575" y="4247"/>
                  </a:lnTo>
                  <a:lnTo>
                    <a:pt x="1575" y="2609"/>
                  </a:lnTo>
                  <a:lnTo>
                    <a:pt x="1008" y="2010"/>
                  </a:lnTo>
                  <a:cubicBezTo>
                    <a:pt x="914" y="1947"/>
                    <a:pt x="882" y="1853"/>
                    <a:pt x="882" y="1790"/>
                  </a:cubicBezTo>
                  <a:cubicBezTo>
                    <a:pt x="882" y="1191"/>
                    <a:pt x="1355" y="719"/>
                    <a:pt x="1953" y="719"/>
                  </a:cubicBezTo>
                  <a:cubicBezTo>
                    <a:pt x="2552" y="719"/>
                    <a:pt x="3025" y="1191"/>
                    <a:pt x="3025" y="1790"/>
                  </a:cubicBezTo>
                  <a:cubicBezTo>
                    <a:pt x="3025" y="1853"/>
                    <a:pt x="2962" y="1979"/>
                    <a:pt x="2898" y="2010"/>
                  </a:cubicBezTo>
                  <a:lnTo>
                    <a:pt x="2300" y="2609"/>
                  </a:lnTo>
                  <a:lnTo>
                    <a:pt x="2300" y="4247"/>
                  </a:lnTo>
                  <a:lnTo>
                    <a:pt x="2489" y="4247"/>
                  </a:lnTo>
                  <a:cubicBezTo>
                    <a:pt x="2930" y="4247"/>
                    <a:pt x="3277" y="4216"/>
                    <a:pt x="3655" y="4090"/>
                  </a:cubicBezTo>
                  <a:cubicBezTo>
                    <a:pt x="3749" y="2483"/>
                    <a:pt x="3749" y="1664"/>
                    <a:pt x="3434" y="1065"/>
                  </a:cubicBezTo>
                  <a:cubicBezTo>
                    <a:pt x="3308" y="845"/>
                    <a:pt x="3119" y="593"/>
                    <a:pt x="2930" y="372"/>
                  </a:cubicBezTo>
                  <a:cubicBezTo>
                    <a:pt x="2693" y="120"/>
                    <a:pt x="2344" y="0"/>
                    <a:pt x="19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3" name="Google Shape;20613;p95"/>
            <p:cNvSpPr/>
            <p:nvPr/>
          </p:nvSpPr>
          <p:spPr>
            <a:xfrm>
              <a:off x="-17025025" y="3907200"/>
              <a:ext cx="15775" cy="13200"/>
            </a:xfrm>
            <a:custGeom>
              <a:avLst/>
              <a:gdLst/>
              <a:ahLst/>
              <a:cxnLst/>
              <a:rect l="l" t="t" r="r" b="b"/>
              <a:pathLst>
                <a:path w="631" h="528" extrusionOk="0">
                  <a:moveTo>
                    <a:pt x="327" y="0"/>
                  </a:moveTo>
                  <a:cubicBezTo>
                    <a:pt x="189" y="0"/>
                    <a:pt x="48" y="71"/>
                    <a:pt x="0" y="213"/>
                  </a:cubicBezTo>
                  <a:lnTo>
                    <a:pt x="315" y="528"/>
                  </a:lnTo>
                  <a:lnTo>
                    <a:pt x="630" y="213"/>
                  </a:lnTo>
                  <a:cubicBezTo>
                    <a:pt x="599" y="71"/>
                    <a:pt x="465" y="0"/>
                    <a:pt x="3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4" name="Google Shape;20614;p95"/>
            <p:cNvSpPr/>
            <p:nvPr/>
          </p:nvSpPr>
          <p:spPr>
            <a:xfrm>
              <a:off x="-16995100" y="3817825"/>
              <a:ext cx="63025" cy="69900"/>
            </a:xfrm>
            <a:custGeom>
              <a:avLst/>
              <a:gdLst/>
              <a:ahLst/>
              <a:cxnLst/>
              <a:rect l="l" t="t" r="r" b="b"/>
              <a:pathLst>
                <a:path w="2521" h="2796" extrusionOk="0">
                  <a:moveTo>
                    <a:pt x="1292" y="1425"/>
                  </a:moveTo>
                  <a:cubicBezTo>
                    <a:pt x="1481" y="1425"/>
                    <a:pt x="1670" y="1582"/>
                    <a:pt x="1670" y="1771"/>
                  </a:cubicBezTo>
                  <a:cubicBezTo>
                    <a:pt x="1639" y="1992"/>
                    <a:pt x="1481" y="2149"/>
                    <a:pt x="1292" y="2149"/>
                  </a:cubicBezTo>
                  <a:cubicBezTo>
                    <a:pt x="1103" y="2149"/>
                    <a:pt x="946" y="1992"/>
                    <a:pt x="946" y="1771"/>
                  </a:cubicBezTo>
                  <a:cubicBezTo>
                    <a:pt x="946" y="1582"/>
                    <a:pt x="1103" y="1425"/>
                    <a:pt x="1292" y="1425"/>
                  </a:cubicBezTo>
                  <a:close/>
                  <a:moveTo>
                    <a:pt x="1017" y="0"/>
                  </a:moveTo>
                  <a:cubicBezTo>
                    <a:pt x="931" y="0"/>
                    <a:pt x="844" y="12"/>
                    <a:pt x="757" y="39"/>
                  </a:cubicBezTo>
                  <a:cubicBezTo>
                    <a:pt x="158" y="259"/>
                    <a:pt x="0" y="1047"/>
                    <a:pt x="190" y="1708"/>
                  </a:cubicBezTo>
                  <a:cubicBezTo>
                    <a:pt x="347" y="1771"/>
                    <a:pt x="505" y="1897"/>
                    <a:pt x="631" y="2023"/>
                  </a:cubicBezTo>
                  <a:cubicBezTo>
                    <a:pt x="851" y="2244"/>
                    <a:pt x="1072" y="2496"/>
                    <a:pt x="1229" y="2748"/>
                  </a:cubicBezTo>
                  <a:cubicBezTo>
                    <a:pt x="1308" y="2780"/>
                    <a:pt x="1395" y="2795"/>
                    <a:pt x="1481" y="2795"/>
                  </a:cubicBezTo>
                  <a:cubicBezTo>
                    <a:pt x="1568" y="2795"/>
                    <a:pt x="1654" y="2780"/>
                    <a:pt x="1733" y="2748"/>
                  </a:cubicBezTo>
                  <a:cubicBezTo>
                    <a:pt x="2269" y="2527"/>
                    <a:pt x="2521" y="1771"/>
                    <a:pt x="2237" y="1047"/>
                  </a:cubicBezTo>
                  <a:cubicBezTo>
                    <a:pt x="2047" y="477"/>
                    <a:pt x="1553" y="0"/>
                    <a:pt x="101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5" name="Google Shape;20615;p95"/>
            <p:cNvSpPr/>
            <p:nvPr/>
          </p:nvSpPr>
          <p:spPr>
            <a:xfrm>
              <a:off x="-17150275" y="3728200"/>
              <a:ext cx="267825" cy="236300"/>
            </a:xfrm>
            <a:custGeom>
              <a:avLst/>
              <a:gdLst/>
              <a:ahLst/>
              <a:cxnLst/>
              <a:rect l="l" t="t" r="r" b="b"/>
              <a:pathLst>
                <a:path w="10713" h="9452" extrusionOk="0">
                  <a:moveTo>
                    <a:pt x="5325" y="1"/>
                  </a:moveTo>
                  <a:cubicBezTo>
                    <a:pt x="2395" y="1"/>
                    <a:pt x="1" y="2269"/>
                    <a:pt x="1" y="5010"/>
                  </a:cubicBezTo>
                  <a:cubicBezTo>
                    <a:pt x="1" y="6900"/>
                    <a:pt x="1135" y="8601"/>
                    <a:pt x="2899" y="9452"/>
                  </a:cubicBezTo>
                  <a:cubicBezTo>
                    <a:pt x="2773" y="8412"/>
                    <a:pt x="2773" y="7688"/>
                    <a:pt x="2994" y="7089"/>
                  </a:cubicBezTo>
                  <a:lnTo>
                    <a:pt x="2931" y="7089"/>
                  </a:lnTo>
                  <a:cubicBezTo>
                    <a:pt x="2742" y="7089"/>
                    <a:pt x="2584" y="7058"/>
                    <a:pt x="2427" y="7026"/>
                  </a:cubicBezTo>
                  <a:cubicBezTo>
                    <a:pt x="1482" y="6680"/>
                    <a:pt x="1104" y="5482"/>
                    <a:pt x="1482" y="4380"/>
                  </a:cubicBezTo>
                  <a:cubicBezTo>
                    <a:pt x="1822" y="3490"/>
                    <a:pt x="2596" y="2883"/>
                    <a:pt x="3390" y="2883"/>
                  </a:cubicBezTo>
                  <a:cubicBezTo>
                    <a:pt x="3553" y="2883"/>
                    <a:pt x="3716" y="2909"/>
                    <a:pt x="3876" y="2962"/>
                  </a:cubicBezTo>
                  <a:cubicBezTo>
                    <a:pt x="4601" y="3214"/>
                    <a:pt x="5105" y="4002"/>
                    <a:pt x="4947" y="5041"/>
                  </a:cubicBezTo>
                  <a:cubicBezTo>
                    <a:pt x="5073" y="5010"/>
                    <a:pt x="5231" y="5010"/>
                    <a:pt x="5388" y="5010"/>
                  </a:cubicBezTo>
                  <a:cubicBezTo>
                    <a:pt x="5451" y="5010"/>
                    <a:pt x="5546" y="5010"/>
                    <a:pt x="5672" y="5041"/>
                  </a:cubicBezTo>
                  <a:cubicBezTo>
                    <a:pt x="5546" y="4002"/>
                    <a:pt x="6018" y="3246"/>
                    <a:pt x="6712" y="2962"/>
                  </a:cubicBezTo>
                  <a:cubicBezTo>
                    <a:pt x="6883" y="2899"/>
                    <a:pt x="7058" y="2870"/>
                    <a:pt x="7233" y="2870"/>
                  </a:cubicBezTo>
                  <a:cubicBezTo>
                    <a:pt x="8023" y="2870"/>
                    <a:pt x="8802" y="3477"/>
                    <a:pt x="9137" y="4380"/>
                  </a:cubicBezTo>
                  <a:cubicBezTo>
                    <a:pt x="9515" y="5482"/>
                    <a:pt x="9074" y="6680"/>
                    <a:pt x="8161" y="7026"/>
                  </a:cubicBezTo>
                  <a:cubicBezTo>
                    <a:pt x="8003" y="7058"/>
                    <a:pt x="7877" y="7089"/>
                    <a:pt x="7751" y="7089"/>
                  </a:cubicBezTo>
                  <a:cubicBezTo>
                    <a:pt x="7909" y="7688"/>
                    <a:pt x="7909" y="8444"/>
                    <a:pt x="7783" y="9452"/>
                  </a:cubicBezTo>
                  <a:cubicBezTo>
                    <a:pt x="9547" y="8633"/>
                    <a:pt x="10713" y="6900"/>
                    <a:pt x="10713" y="5010"/>
                  </a:cubicBezTo>
                  <a:cubicBezTo>
                    <a:pt x="10681" y="2269"/>
                    <a:pt x="8287" y="1"/>
                    <a:pt x="53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6" name="Google Shape;20616;p95"/>
            <p:cNvSpPr/>
            <p:nvPr/>
          </p:nvSpPr>
          <p:spPr>
            <a:xfrm>
              <a:off x="-17168375" y="3692750"/>
              <a:ext cx="99250" cy="92975"/>
            </a:xfrm>
            <a:custGeom>
              <a:avLst/>
              <a:gdLst/>
              <a:ahLst/>
              <a:cxnLst/>
              <a:rect l="l" t="t" r="r" b="b"/>
              <a:pathLst>
                <a:path w="3970" h="3719" extrusionOk="0">
                  <a:moveTo>
                    <a:pt x="2111" y="1"/>
                  </a:moveTo>
                  <a:cubicBezTo>
                    <a:pt x="946" y="1"/>
                    <a:pt x="0" y="946"/>
                    <a:pt x="0" y="2143"/>
                  </a:cubicBezTo>
                  <a:cubicBezTo>
                    <a:pt x="0" y="2773"/>
                    <a:pt x="284" y="3309"/>
                    <a:pt x="693" y="3718"/>
                  </a:cubicBezTo>
                  <a:cubicBezTo>
                    <a:pt x="1418" y="2521"/>
                    <a:pt x="2552" y="1545"/>
                    <a:pt x="3970" y="1072"/>
                  </a:cubicBezTo>
                  <a:cubicBezTo>
                    <a:pt x="3623" y="442"/>
                    <a:pt x="2899" y="1"/>
                    <a:pt x="21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617" name="Google Shape;20617;p95"/>
          <p:cNvGrpSpPr/>
          <p:nvPr/>
        </p:nvGrpSpPr>
        <p:grpSpPr>
          <a:xfrm>
            <a:off x="6859491" y="2796852"/>
            <a:ext cx="456308" cy="449325"/>
            <a:chOff x="-17170750" y="4058800"/>
            <a:chExt cx="308775" cy="304050"/>
          </a:xfrm>
        </p:grpSpPr>
        <p:sp>
          <p:nvSpPr>
            <p:cNvPr id="20618" name="Google Shape;20618;p95"/>
            <p:cNvSpPr/>
            <p:nvPr/>
          </p:nvSpPr>
          <p:spPr>
            <a:xfrm>
              <a:off x="-17041575" y="4058800"/>
              <a:ext cx="49650" cy="49850"/>
            </a:xfrm>
            <a:custGeom>
              <a:avLst/>
              <a:gdLst/>
              <a:ahLst/>
              <a:cxnLst/>
              <a:rect l="l" t="t" r="r" b="b"/>
              <a:pathLst>
                <a:path w="1986" h="1994" extrusionOk="0">
                  <a:moveTo>
                    <a:pt x="989" y="1"/>
                  </a:moveTo>
                  <a:cubicBezTo>
                    <a:pt x="859" y="1"/>
                    <a:pt x="725" y="56"/>
                    <a:pt x="662" y="166"/>
                  </a:cubicBezTo>
                  <a:lnTo>
                    <a:pt x="1" y="1521"/>
                  </a:lnTo>
                  <a:lnTo>
                    <a:pt x="32" y="1521"/>
                  </a:lnTo>
                  <a:lnTo>
                    <a:pt x="977" y="1993"/>
                  </a:lnTo>
                  <a:lnTo>
                    <a:pt x="1954" y="1521"/>
                  </a:lnTo>
                  <a:lnTo>
                    <a:pt x="1985" y="1521"/>
                  </a:lnTo>
                  <a:lnTo>
                    <a:pt x="1292" y="166"/>
                  </a:lnTo>
                  <a:cubicBezTo>
                    <a:pt x="1245" y="56"/>
                    <a:pt x="1119" y="1"/>
                    <a:pt x="9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9" name="Google Shape;20619;p95"/>
            <p:cNvSpPr/>
            <p:nvPr/>
          </p:nvSpPr>
          <p:spPr>
            <a:xfrm>
              <a:off x="-17041575" y="4312625"/>
              <a:ext cx="49650" cy="50225"/>
            </a:xfrm>
            <a:custGeom>
              <a:avLst/>
              <a:gdLst/>
              <a:ahLst/>
              <a:cxnLst/>
              <a:rect l="l" t="t" r="r" b="b"/>
              <a:pathLst>
                <a:path w="1986" h="2009" extrusionOk="0">
                  <a:moveTo>
                    <a:pt x="977" y="0"/>
                  </a:moveTo>
                  <a:lnTo>
                    <a:pt x="32" y="473"/>
                  </a:lnTo>
                  <a:lnTo>
                    <a:pt x="1" y="473"/>
                  </a:lnTo>
                  <a:lnTo>
                    <a:pt x="662" y="1796"/>
                  </a:lnTo>
                  <a:cubicBezTo>
                    <a:pt x="757" y="1938"/>
                    <a:pt x="891" y="2009"/>
                    <a:pt x="1013" y="2009"/>
                  </a:cubicBezTo>
                  <a:cubicBezTo>
                    <a:pt x="1135" y="2009"/>
                    <a:pt x="1245" y="1938"/>
                    <a:pt x="1292" y="1796"/>
                  </a:cubicBezTo>
                  <a:lnTo>
                    <a:pt x="1985" y="473"/>
                  </a:lnTo>
                  <a:lnTo>
                    <a:pt x="1954" y="473"/>
                  </a:lnTo>
                  <a:lnTo>
                    <a:pt x="97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0" name="Google Shape;20620;p95"/>
            <p:cNvSpPr/>
            <p:nvPr/>
          </p:nvSpPr>
          <p:spPr>
            <a:xfrm>
              <a:off x="-17170750" y="4186600"/>
              <a:ext cx="52800" cy="48075"/>
            </a:xfrm>
            <a:custGeom>
              <a:avLst/>
              <a:gdLst/>
              <a:ahLst/>
              <a:cxnLst/>
              <a:rect l="l" t="t" r="r" b="b"/>
              <a:pathLst>
                <a:path w="2112" h="1923" extrusionOk="0">
                  <a:moveTo>
                    <a:pt x="1639" y="0"/>
                  </a:moveTo>
                  <a:lnTo>
                    <a:pt x="284" y="630"/>
                  </a:lnTo>
                  <a:cubicBezTo>
                    <a:pt x="1" y="788"/>
                    <a:pt x="1" y="1135"/>
                    <a:pt x="284" y="1261"/>
                  </a:cubicBezTo>
                  <a:lnTo>
                    <a:pt x="1639" y="1922"/>
                  </a:lnTo>
                  <a:lnTo>
                    <a:pt x="1639" y="1891"/>
                  </a:lnTo>
                  <a:lnTo>
                    <a:pt x="2112" y="946"/>
                  </a:lnTo>
                  <a:lnTo>
                    <a:pt x="163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1" name="Google Shape;20621;p95"/>
            <p:cNvSpPr/>
            <p:nvPr/>
          </p:nvSpPr>
          <p:spPr>
            <a:xfrm>
              <a:off x="-16914775" y="4185025"/>
              <a:ext cx="52800" cy="49650"/>
            </a:xfrm>
            <a:custGeom>
              <a:avLst/>
              <a:gdLst/>
              <a:ahLst/>
              <a:cxnLst/>
              <a:rect l="l" t="t" r="r" b="b"/>
              <a:pathLst>
                <a:path w="2112" h="1986" extrusionOk="0">
                  <a:moveTo>
                    <a:pt x="474" y="0"/>
                  </a:moveTo>
                  <a:lnTo>
                    <a:pt x="474" y="63"/>
                  </a:lnTo>
                  <a:lnTo>
                    <a:pt x="1" y="1009"/>
                  </a:lnTo>
                  <a:lnTo>
                    <a:pt x="474" y="1954"/>
                  </a:lnTo>
                  <a:lnTo>
                    <a:pt x="474" y="1985"/>
                  </a:lnTo>
                  <a:lnTo>
                    <a:pt x="1828" y="1324"/>
                  </a:lnTo>
                  <a:cubicBezTo>
                    <a:pt x="2112" y="1198"/>
                    <a:pt x="2112" y="851"/>
                    <a:pt x="1828" y="693"/>
                  </a:cubicBezTo>
                  <a:lnTo>
                    <a:pt x="47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2" name="Google Shape;20622;p95"/>
            <p:cNvSpPr/>
            <p:nvPr/>
          </p:nvSpPr>
          <p:spPr>
            <a:xfrm>
              <a:off x="-17127800" y="4273225"/>
              <a:ext cx="47650" cy="46500"/>
            </a:xfrm>
            <a:custGeom>
              <a:avLst/>
              <a:gdLst/>
              <a:ahLst/>
              <a:cxnLst/>
              <a:rect l="l" t="t" r="r" b="b"/>
              <a:pathLst>
                <a:path w="1906" h="1860" extrusionOk="0">
                  <a:moveTo>
                    <a:pt x="551" y="1"/>
                  </a:moveTo>
                  <a:lnTo>
                    <a:pt x="79" y="1419"/>
                  </a:lnTo>
                  <a:cubicBezTo>
                    <a:pt x="0" y="1628"/>
                    <a:pt x="183" y="1859"/>
                    <a:pt x="373" y="1859"/>
                  </a:cubicBezTo>
                  <a:cubicBezTo>
                    <a:pt x="412" y="1859"/>
                    <a:pt x="451" y="1850"/>
                    <a:pt x="488" y="1828"/>
                  </a:cubicBezTo>
                  <a:lnTo>
                    <a:pt x="1906" y="1356"/>
                  </a:lnTo>
                  <a:lnTo>
                    <a:pt x="1906" y="1324"/>
                  </a:lnTo>
                  <a:lnTo>
                    <a:pt x="1591" y="347"/>
                  </a:lnTo>
                  <a:lnTo>
                    <a:pt x="58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3" name="Google Shape;20623;p95"/>
            <p:cNvSpPr/>
            <p:nvPr/>
          </p:nvSpPr>
          <p:spPr>
            <a:xfrm>
              <a:off x="-16952575" y="4100775"/>
              <a:ext cx="47675" cy="47250"/>
            </a:xfrm>
            <a:custGeom>
              <a:avLst/>
              <a:gdLst/>
              <a:ahLst/>
              <a:cxnLst/>
              <a:rect l="l" t="t" r="r" b="b"/>
              <a:pathLst>
                <a:path w="1907" h="1890" extrusionOk="0">
                  <a:moveTo>
                    <a:pt x="1544" y="0"/>
                  </a:moveTo>
                  <a:cubicBezTo>
                    <a:pt x="1503" y="0"/>
                    <a:pt x="1461" y="10"/>
                    <a:pt x="1418" y="31"/>
                  </a:cubicBezTo>
                  <a:lnTo>
                    <a:pt x="1" y="503"/>
                  </a:lnTo>
                  <a:lnTo>
                    <a:pt x="1" y="535"/>
                  </a:lnTo>
                  <a:lnTo>
                    <a:pt x="316" y="1543"/>
                  </a:lnTo>
                  <a:lnTo>
                    <a:pt x="1324" y="1890"/>
                  </a:lnTo>
                  <a:lnTo>
                    <a:pt x="1355" y="1890"/>
                  </a:lnTo>
                  <a:lnTo>
                    <a:pt x="1828" y="472"/>
                  </a:lnTo>
                  <a:cubicBezTo>
                    <a:pt x="1907" y="236"/>
                    <a:pt x="1745" y="0"/>
                    <a:pt x="15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4" name="Google Shape;20624;p95"/>
            <p:cNvSpPr/>
            <p:nvPr/>
          </p:nvSpPr>
          <p:spPr>
            <a:xfrm>
              <a:off x="-16954150" y="4273225"/>
              <a:ext cx="49200" cy="47800"/>
            </a:xfrm>
            <a:custGeom>
              <a:avLst/>
              <a:gdLst/>
              <a:ahLst/>
              <a:cxnLst/>
              <a:rect l="l" t="t" r="r" b="b"/>
              <a:pathLst>
                <a:path w="1968" h="1912" extrusionOk="0">
                  <a:moveTo>
                    <a:pt x="1387" y="1"/>
                  </a:moveTo>
                  <a:lnTo>
                    <a:pt x="379" y="347"/>
                  </a:lnTo>
                  <a:lnTo>
                    <a:pt x="1" y="1356"/>
                  </a:lnTo>
                  <a:lnTo>
                    <a:pt x="1" y="1419"/>
                  </a:lnTo>
                  <a:lnTo>
                    <a:pt x="1418" y="1891"/>
                  </a:lnTo>
                  <a:cubicBezTo>
                    <a:pt x="1460" y="1905"/>
                    <a:pt x="1501" y="1911"/>
                    <a:pt x="1541" y="1911"/>
                  </a:cubicBezTo>
                  <a:cubicBezTo>
                    <a:pt x="1776" y="1911"/>
                    <a:pt x="1967" y="1692"/>
                    <a:pt x="1860" y="1450"/>
                  </a:cubicBezTo>
                  <a:lnTo>
                    <a:pt x="138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5" name="Google Shape;20625;p95"/>
            <p:cNvSpPr/>
            <p:nvPr/>
          </p:nvSpPr>
          <p:spPr>
            <a:xfrm>
              <a:off x="-17128625" y="4101275"/>
              <a:ext cx="48475" cy="46750"/>
            </a:xfrm>
            <a:custGeom>
              <a:avLst/>
              <a:gdLst/>
              <a:ahLst/>
              <a:cxnLst/>
              <a:rect l="l" t="t" r="r" b="b"/>
              <a:pathLst>
                <a:path w="1939" h="1870" extrusionOk="0">
                  <a:moveTo>
                    <a:pt x="433" y="0"/>
                  </a:moveTo>
                  <a:cubicBezTo>
                    <a:pt x="209" y="0"/>
                    <a:pt x="0" y="201"/>
                    <a:pt x="112" y="452"/>
                  </a:cubicBezTo>
                  <a:lnTo>
                    <a:pt x="584" y="1870"/>
                  </a:lnTo>
                  <a:lnTo>
                    <a:pt x="1592" y="1523"/>
                  </a:lnTo>
                  <a:lnTo>
                    <a:pt x="1939" y="483"/>
                  </a:lnTo>
                  <a:lnTo>
                    <a:pt x="521" y="11"/>
                  </a:lnTo>
                  <a:cubicBezTo>
                    <a:pt x="492" y="4"/>
                    <a:pt x="462" y="0"/>
                    <a:pt x="4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6" name="Google Shape;20626;p95"/>
            <p:cNvSpPr/>
            <p:nvPr/>
          </p:nvSpPr>
          <p:spPr>
            <a:xfrm>
              <a:off x="-17043150" y="4183450"/>
              <a:ext cx="52800" cy="52800"/>
            </a:xfrm>
            <a:custGeom>
              <a:avLst/>
              <a:gdLst/>
              <a:ahLst/>
              <a:cxnLst/>
              <a:rect l="l" t="t" r="r" b="b"/>
              <a:pathLst>
                <a:path w="2112" h="2112" extrusionOk="0">
                  <a:moveTo>
                    <a:pt x="1040" y="0"/>
                  </a:moveTo>
                  <a:cubicBezTo>
                    <a:pt x="473" y="0"/>
                    <a:pt x="1" y="473"/>
                    <a:pt x="1" y="1072"/>
                  </a:cubicBezTo>
                  <a:cubicBezTo>
                    <a:pt x="1" y="1639"/>
                    <a:pt x="473" y="2111"/>
                    <a:pt x="1040" y="2111"/>
                  </a:cubicBezTo>
                  <a:cubicBezTo>
                    <a:pt x="1639" y="2111"/>
                    <a:pt x="2112" y="1639"/>
                    <a:pt x="2112" y="1072"/>
                  </a:cubicBezTo>
                  <a:cubicBezTo>
                    <a:pt x="2112" y="504"/>
                    <a:pt x="1639"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7" name="Google Shape;20627;p95"/>
            <p:cNvSpPr/>
            <p:nvPr/>
          </p:nvSpPr>
          <p:spPr>
            <a:xfrm>
              <a:off x="-17070725" y="4111975"/>
              <a:ext cx="44925" cy="60475"/>
            </a:xfrm>
            <a:custGeom>
              <a:avLst/>
              <a:gdLst/>
              <a:ahLst/>
              <a:cxnLst/>
              <a:rect l="l" t="t" r="r" b="b"/>
              <a:pathLst>
                <a:path w="1797" h="2419" extrusionOk="0">
                  <a:moveTo>
                    <a:pt x="722" y="0"/>
                  </a:moveTo>
                  <a:cubicBezTo>
                    <a:pt x="663" y="0"/>
                    <a:pt x="600" y="8"/>
                    <a:pt x="537" y="24"/>
                  </a:cubicBezTo>
                  <a:cubicBezTo>
                    <a:pt x="411" y="55"/>
                    <a:pt x="348" y="150"/>
                    <a:pt x="316" y="244"/>
                  </a:cubicBezTo>
                  <a:lnTo>
                    <a:pt x="1" y="1253"/>
                  </a:lnTo>
                  <a:lnTo>
                    <a:pt x="1167" y="2418"/>
                  </a:lnTo>
                  <a:cubicBezTo>
                    <a:pt x="1356" y="2355"/>
                    <a:pt x="1576" y="2229"/>
                    <a:pt x="1797" y="2198"/>
                  </a:cubicBezTo>
                  <a:lnTo>
                    <a:pt x="1797" y="496"/>
                  </a:lnTo>
                  <a:lnTo>
                    <a:pt x="883" y="24"/>
                  </a:lnTo>
                  <a:cubicBezTo>
                    <a:pt x="836" y="8"/>
                    <a:pt x="781" y="0"/>
                    <a:pt x="7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8" name="Google Shape;20628;p95"/>
            <p:cNvSpPr/>
            <p:nvPr/>
          </p:nvSpPr>
          <p:spPr>
            <a:xfrm>
              <a:off x="-16979350" y="4156675"/>
              <a:ext cx="60675" cy="45700"/>
            </a:xfrm>
            <a:custGeom>
              <a:avLst/>
              <a:gdLst/>
              <a:ahLst/>
              <a:cxnLst/>
              <a:rect l="l" t="t" r="r" b="b"/>
              <a:pathLst>
                <a:path w="2427" h="1828" extrusionOk="0">
                  <a:moveTo>
                    <a:pt x="1166" y="0"/>
                  </a:moveTo>
                  <a:lnTo>
                    <a:pt x="1" y="1166"/>
                  </a:lnTo>
                  <a:cubicBezTo>
                    <a:pt x="127" y="1386"/>
                    <a:pt x="190" y="1575"/>
                    <a:pt x="284" y="1827"/>
                  </a:cubicBezTo>
                  <a:lnTo>
                    <a:pt x="1954" y="1827"/>
                  </a:lnTo>
                  <a:lnTo>
                    <a:pt x="2426" y="914"/>
                  </a:lnTo>
                  <a:cubicBezTo>
                    <a:pt x="2426" y="756"/>
                    <a:pt x="2426" y="630"/>
                    <a:pt x="2395" y="567"/>
                  </a:cubicBezTo>
                  <a:cubicBezTo>
                    <a:pt x="2363" y="441"/>
                    <a:pt x="2269" y="347"/>
                    <a:pt x="2174" y="315"/>
                  </a:cubicBezTo>
                  <a:lnTo>
                    <a:pt x="116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9" name="Google Shape;20629;p95"/>
            <p:cNvSpPr/>
            <p:nvPr/>
          </p:nvSpPr>
          <p:spPr>
            <a:xfrm>
              <a:off x="-17116400" y="4155875"/>
              <a:ext cx="63050" cy="44125"/>
            </a:xfrm>
            <a:custGeom>
              <a:avLst/>
              <a:gdLst/>
              <a:ahLst/>
              <a:cxnLst/>
              <a:rect l="l" t="t" r="r" b="b"/>
              <a:pathLst>
                <a:path w="2522" h="1765" extrusionOk="0">
                  <a:moveTo>
                    <a:pt x="1292" y="1"/>
                  </a:moveTo>
                  <a:lnTo>
                    <a:pt x="316" y="316"/>
                  </a:lnTo>
                  <a:cubicBezTo>
                    <a:pt x="190" y="347"/>
                    <a:pt x="127" y="442"/>
                    <a:pt x="95" y="536"/>
                  </a:cubicBezTo>
                  <a:cubicBezTo>
                    <a:pt x="32" y="662"/>
                    <a:pt x="1" y="788"/>
                    <a:pt x="95" y="851"/>
                  </a:cubicBezTo>
                  <a:lnTo>
                    <a:pt x="568" y="1765"/>
                  </a:lnTo>
                  <a:lnTo>
                    <a:pt x="2238" y="1765"/>
                  </a:lnTo>
                  <a:cubicBezTo>
                    <a:pt x="2301" y="1544"/>
                    <a:pt x="2364" y="1324"/>
                    <a:pt x="2521" y="1135"/>
                  </a:cubicBezTo>
                  <a:lnTo>
                    <a:pt x="129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0" name="Google Shape;20630;p95"/>
            <p:cNvSpPr/>
            <p:nvPr/>
          </p:nvSpPr>
          <p:spPr>
            <a:xfrm>
              <a:off x="-17007700" y="4112450"/>
              <a:ext cx="44925" cy="60775"/>
            </a:xfrm>
            <a:custGeom>
              <a:avLst/>
              <a:gdLst/>
              <a:ahLst/>
              <a:cxnLst/>
              <a:rect l="l" t="t" r="r" b="b"/>
              <a:pathLst>
                <a:path w="1797" h="2431" extrusionOk="0">
                  <a:moveTo>
                    <a:pt x="1042" y="0"/>
                  </a:moveTo>
                  <a:cubicBezTo>
                    <a:pt x="989" y="0"/>
                    <a:pt x="936" y="10"/>
                    <a:pt x="883" y="36"/>
                  </a:cubicBezTo>
                  <a:lnTo>
                    <a:pt x="0" y="509"/>
                  </a:lnTo>
                  <a:lnTo>
                    <a:pt x="0" y="2179"/>
                  </a:lnTo>
                  <a:cubicBezTo>
                    <a:pt x="221" y="2210"/>
                    <a:pt x="410" y="2273"/>
                    <a:pt x="630" y="2431"/>
                  </a:cubicBezTo>
                  <a:lnTo>
                    <a:pt x="1796" y="1265"/>
                  </a:lnTo>
                  <a:lnTo>
                    <a:pt x="1481" y="288"/>
                  </a:lnTo>
                  <a:cubicBezTo>
                    <a:pt x="1450" y="162"/>
                    <a:pt x="1355" y="68"/>
                    <a:pt x="1261" y="36"/>
                  </a:cubicBezTo>
                  <a:cubicBezTo>
                    <a:pt x="1188" y="18"/>
                    <a:pt x="1115" y="0"/>
                    <a:pt x="10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1" name="Google Shape;20631;p95"/>
            <p:cNvSpPr/>
            <p:nvPr/>
          </p:nvSpPr>
          <p:spPr>
            <a:xfrm>
              <a:off x="-17007700" y="4248025"/>
              <a:ext cx="44925" cy="61475"/>
            </a:xfrm>
            <a:custGeom>
              <a:avLst/>
              <a:gdLst/>
              <a:ahLst/>
              <a:cxnLst/>
              <a:rect l="l" t="t" r="r" b="b"/>
              <a:pathLst>
                <a:path w="1797" h="2459" extrusionOk="0">
                  <a:moveTo>
                    <a:pt x="630" y="1"/>
                  </a:moveTo>
                  <a:cubicBezTo>
                    <a:pt x="473" y="95"/>
                    <a:pt x="221" y="221"/>
                    <a:pt x="0" y="253"/>
                  </a:cubicBezTo>
                  <a:lnTo>
                    <a:pt x="0" y="1954"/>
                  </a:lnTo>
                  <a:lnTo>
                    <a:pt x="883" y="2427"/>
                  </a:lnTo>
                  <a:cubicBezTo>
                    <a:pt x="946" y="2458"/>
                    <a:pt x="1009" y="2458"/>
                    <a:pt x="1040" y="2458"/>
                  </a:cubicBezTo>
                  <a:cubicBezTo>
                    <a:pt x="1135" y="2458"/>
                    <a:pt x="1198" y="2427"/>
                    <a:pt x="1261" y="2364"/>
                  </a:cubicBezTo>
                  <a:cubicBezTo>
                    <a:pt x="1324" y="2332"/>
                    <a:pt x="1450" y="2269"/>
                    <a:pt x="1481" y="2175"/>
                  </a:cubicBezTo>
                  <a:lnTo>
                    <a:pt x="1796" y="1198"/>
                  </a:lnTo>
                  <a:lnTo>
                    <a:pt x="63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2" name="Google Shape;20632;p95"/>
            <p:cNvSpPr/>
            <p:nvPr/>
          </p:nvSpPr>
          <p:spPr>
            <a:xfrm>
              <a:off x="-16980125" y="4219675"/>
              <a:ext cx="61450" cy="45700"/>
            </a:xfrm>
            <a:custGeom>
              <a:avLst/>
              <a:gdLst/>
              <a:ahLst/>
              <a:cxnLst/>
              <a:rect l="l" t="t" r="r" b="b"/>
              <a:pathLst>
                <a:path w="2458" h="1828" extrusionOk="0">
                  <a:moveTo>
                    <a:pt x="252" y="1"/>
                  </a:moveTo>
                  <a:cubicBezTo>
                    <a:pt x="221" y="253"/>
                    <a:pt x="158" y="442"/>
                    <a:pt x="0" y="631"/>
                  </a:cubicBezTo>
                  <a:lnTo>
                    <a:pt x="1166" y="1828"/>
                  </a:lnTo>
                  <a:lnTo>
                    <a:pt x="2142" y="1513"/>
                  </a:lnTo>
                  <a:cubicBezTo>
                    <a:pt x="2268" y="1450"/>
                    <a:pt x="2363" y="1387"/>
                    <a:pt x="2394" y="1261"/>
                  </a:cubicBezTo>
                  <a:cubicBezTo>
                    <a:pt x="2426" y="1135"/>
                    <a:pt x="2457" y="1009"/>
                    <a:pt x="2394" y="946"/>
                  </a:cubicBezTo>
                  <a:lnTo>
                    <a:pt x="195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3" name="Google Shape;20633;p95"/>
            <p:cNvSpPr/>
            <p:nvPr/>
          </p:nvSpPr>
          <p:spPr>
            <a:xfrm>
              <a:off x="-17070725" y="4247250"/>
              <a:ext cx="44925" cy="61300"/>
            </a:xfrm>
            <a:custGeom>
              <a:avLst/>
              <a:gdLst/>
              <a:ahLst/>
              <a:cxnLst/>
              <a:rect l="l" t="t" r="r" b="b"/>
              <a:pathLst>
                <a:path w="1797" h="2452" extrusionOk="0">
                  <a:moveTo>
                    <a:pt x="1167" y="0"/>
                  </a:moveTo>
                  <a:lnTo>
                    <a:pt x="1" y="1197"/>
                  </a:lnTo>
                  <a:lnTo>
                    <a:pt x="316" y="2174"/>
                  </a:lnTo>
                  <a:cubicBezTo>
                    <a:pt x="348" y="2300"/>
                    <a:pt x="411" y="2332"/>
                    <a:pt x="505" y="2363"/>
                  </a:cubicBezTo>
                  <a:cubicBezTo>
                    <a:pt x="578" y="2418"/>
                    <a:pt x="641" y="2452"/>
                    <a:pt x="711" y="2452"/>
                  </a:cubicBezTo>
                  <a:cubicBezTo>
                    <a:pt x="762" y="2452"/>
                    <a:pt x="817" y="2434"/>
                    <a:pt x="883" y="2395"/>
                  </a:cubicBezTo>
                  <a:lnTo>
                    <a:pt x="1797" y="1922"/>
                  </a:lnTo>
                  <a:lnTo>
                    <a:pt x="1797" y="284"/>
                  </a:lnTo>
                  <a:cubicBezTo>
                    <a:pt x="1576" y="221"/>
                    <a:pt x="1356" y="158"/>
                    <a:pt x="11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4" name="Google Shape;20634;p95"/>
            <p:cNvSpPr/>
            <p:nvPr/>
          </p:nvSpPr>
          <p:spPr>
            <a:xfrm>
              <a:off x="-17115600" y="4218900"/>
              <a:ext cx="61450" cy="44900"/>
            </a:xfrm>
            <a:custGeom>
              <a:avLst/>
              <a:gdLst/>
              <a:ahLst/>
              <a:cxnLst/>
              <a:rect l="l" t="t" r="r" b="b"/>
              <a:pathLst>
                <a:path w="2458" h="1796" extrusionOk="0">
                  <a:moveTo>
                    <a:pt x="536" y="0"/>
                  </a:moveTo>
                  <a:lnTo>
                    <a:pt x="536" y="32"/>
                  </a:lnTo>
                  <a:lnTo>
                    <a:pt x="63" y="945"/>
                  </a:lnTo>
                  <a:cubicBezTo>
                    <a:pt x="0" y="1071"/>
                    <a:pt x="0" y="1166"/>
                    <a:pt x="63" y="1260"/>
                  </a:cubicBezTo>
                  <a:cubicBezTo>
                    <a:pt x="95" y="1386"/>
                    <a:pt x="158" y="1449"/>
                    <a:pt x="284" y="1481"/>
                  </a:cubicBezTo>
                  <a:lnTo>
                    <a:pt x="1260" y="1796"/>
                  </a:lnTo>
                  <a:lnTo>
                    <a:pt x="2458" y="630"/>
                  </a:lnTo>
                  <a:cubicBezTo>
                    <a:pt x="2332" y="441"/>
                    <a:pt x="2269" y="221"/>
                    <a:pt x="21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635" name="Google Shape;20635;p95"/>
          <p:cNvGrpSpPr/>
          <p:nvPr/>
        </p:nvGrpSpPr>
        <p:grpSpPr>
          <a:xfrm>
            <a:off x="5721388" y="3343358"/>
            <a:ext cx="450470" cy="446998"/>
            <a:chOff x="-15688425" y="3707725"/>
            <a:chExt cx="304825" cy="302475"/>
          </a:xfrm>
        </p:grpSpPr>
        <p:sp>
          <p:nvSpPr>
            <p:cNvPr id="20636" name="Google Shape;20636;p95"/>
            <p:cNvSpPr/>
            <p:nvPr/>
          </p:nvSpPr>
          <p:spPr>
            <a:xfrm>
              <a:off x="-15687650" y="3884950"/>
              <a:ext cx="304050" cy="125250"/>
            </a:xfrm>
            <a:custGeom>
              <a:avLst/>
              <a:gdLst/>
              <a:ahLst/>
              <a:cxnLst/>
              <a:rect l="l" t="t" r="r" b="b"/>
              <a:pathLst>
                <a:path w="12162" h="5010" extrusionOk="0">
                  <a:moveTo>
                    <a:pt x="347" y="0"/>
                  </a:moveTo>
                  <a:cubicBezTo>
                    <a:pt x="158" y="0"/>
                    <a:pt x="1" y="158"/>
                    <a:pt x="1" y="347"/>
                  </a:cubicBezTo>
                  <a:cubicBezTo>
                    <a:pt x="1" y="567"/>
                    <a:pt x="158" y="725"/>
                    <a:pt x="347" y="725"/>
                  </a:cubicBezTo>
                  <a:lnTo>
                    <a:pt x="851" y="725"/>
                  </a:lnTo>
                  <a:lnTo>
                    <a:pt x="1481" y="1922"/>
                  </a:lnTo>
                  <a:cubicBezTo>
                    <a:pt x="1576" y="2048"/>
                    <a:pt x="1702" y="2142"/>
                    <a:pt x="1796" y="2142"/>
                  </a:cubicBezTo>
                  <a:lnTo>
                    <a:pt x="3057" y="2142"/>
                  </a:lnTo>
                  <a:lnTo>
                    <a:pt x="3624" y="2835"/>
                  </a:lnTo>
                  <a:lnTo>
                    <a:pt x="6113" y="2835"/>
                  </a:lnTo>
                  <a:cubicBezTo>
                    <a:pt x="6302" y="2835"/>
                    <a:pt x="6459" y="2993"/>
                    <a:pt x="6459" y="3182"/>
                  </a:cubicBezTo>
                  <a:cubicBezTo>
                    <a:pt x="6459" y="3403"/>
                    <a:pt x="6302" y="3560"/>
                    <a:pt x="6113" y="3560"/>
                  </a:cubicBezTo>
                  <a:lnTo>
                    <a:pt x="4128" y="3560"/>
                  </a:lnTo>
                  <a:lnTo>
                    <a:pt x="5073" y="4852"/>
                  </a:lnTo>
                  <a:cubicBezTo>
                    <a:pt x="5168" y="4915"/>
                    <a:pt x="5231" y="5009"/>
                    <a:pt x="5357" y="5009"/>
                  </a:cubicBezTo>
                  <a:lnTo>
                    <a:pt x="6774" y="5009"/>
                  </a:lnTo>
                  <a:cubicBezTo>
                    <a:pt x="6900" y="5009"/>
                    <a:pt x="7058" y="4915"/>
                    <a:pt x="7089" y="4820"/>
                  </a:cubicBezTo>
                  <a:lnTo>
                    <a:pt x="7719" y="3560"/>
                  </a:lnTo>
                  <a:lnTo>
                    <a:pt x="8948" y="3560"/>
                  </a:lnTo>
                  <a:cubicBezTo>
                    <a:pt x="9043" y="3560"/>
                    <a:pt x="9169" y="3497"/>
                    <a:pt x="9200" y="3403"/>
                  </a:cubicBezTo>
                  <a:lnTo>
                    <a:pt x="10145" y="2079"/>
                  </a:lnTo>
                  <a:lnTo>
                    <a:pt x="8948" y="2079"/>
                  </a:lnTo>
                  <a:lnTo>
                    <a:pt x="8948" y="2142"/>
                  </a:lnTo>
                  <a:cubicBezTo>
                    <a:pt x="8728" y="2142"/>
                    <a:pt x="8570" y="1985"/>
                    <a:pt x="8570" y="1764"/>
                  </a:cubicBezTo>
                  <a:cubicBezTo>
                    <a:pt x="8570" y="1575"/>
                    <a:pt x="8728" y="1418"/>
                    <a:pt x="8948" y="1418"/>
                  </a:cubicBezTo>
                  <a:lnTo>
                    <a:pt x="10712" y="1418"/>
                  </a:lnTo>
                  <a:lnTo>
                    <a:pt x="11248" y="725"/>
                  </a:lnTo>
                  <a:lnTo>
                    <a:pt x="11815" y="725"/>
                  </a:lnTo>
                  <a:cubicBezTo>
                    <a:pt x="12004" y="725"/>
                    <a:pt x="12162" y="567"/>
                    <a:pt x="12162" y="347"/>
                  </a:cubicBezTo>
                  <a:cubicBezTo>
                    <a:pt x="12162" y="158"/>
                    <a:pt x="12004" y="0"/>
                    <a:pt x="118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7" name="Google Shape;20637;p95"/>
            <p:cNvSpPr/>
            <p:nvPr/>
          </p:nvSpPr>
          <p:spPr>
            <a:xfrm>
              <a:off x="-15634875" y="3956600"/>
              <a:ext cx="49650" cy="18150"/>
            </a:xfrm>
            <a:custGeom>
              <a:avLst/>
              <a:gdLst/>
              <a:ahLst/>
              <a:cxnLst/>
              <a:rect l="l" t="t" r="r" b="b"/>
              <a:pathLst>
                <a:path w="1986" h="726" extrusionOk="0">
                  <a:moveTo>
                    <a:pt x="379" y="1"/>
                  </a:moveTo>
                  <a:cubicBezTo>
                    <a:pt x="158" y="1"/>
                    <a:pt x="1" y="158"/>
                    <a:pt x="1" y="348"/>
                  </a:cubicBezTo>
                  <a:cubicBezTo>
                    <a:pt x="1" y="568"/>
                    <a:pt x="158" y="726"/>
                    <a:pt x="379" y="726"/>
                  </a:cubicBezTo>
                  <a:lnTo>
                    <a:pt x="1985" y="726"/>
                  </a:lnTo>
                  <a:lnTo>
                    <a:pt x="141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8" name="Google Shape;20638;p95"/>
            <p:cNvSpPr/>
            <p:nvPr/>
          </p:nvSpPr>
          <p:spPr>
            <a:xfrm>
              <a:off x="-15434025" y="3920375"/>
              <a:ext cx="31525" cy="18150"/>
            </a:xfrm>
            <a:custGeom>
              <a:avLst/>
              <a:gdLst/>
              <a:ahLst/>
              <a:cxnLst/>
              <a:rect l="l" t="t" r="r" b="b"/>
              <a:pathLst>
                <a:path w="1261" h="726" extrusionOk="0">
                  <a:moveTo>
                    <a:pt x="567" y="1"/>
                  </a:moveTo>
                  <a:lnTo>
                    <a:pt x="0" y="725"/>
                  </a:lnTo>
                  <a:lnTo>
                    <a:pt x="914" y="725"/>
                  </a:lnTo>
                  <a:cubicBezTo>
                    <a:pt x="1103" y="725"/>
                    <a:pt x="1261" y="568"/>
                    <a:pt x="1261" y="347"/>
                  </a:cubicBezTo>
                  <a:cubicBezTo>
                    <a:pt x="1261" y="158"/>
                    <a:pt x="1103" y="1"/>
                    <a:pt x="9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9" name="Google Shape;20639;p95"/>
            <p:cNvSpPr/>
            <p:nvPr/>
          </p:nvSpPr>
          <p:spPr>
            <a:xfrm>
              <a:off x="-15436400" y="3974725"/>
              <a:ext cx="52800" cy="17350"/>
            </a:xfrm>
            <a:custGeom>
              <a:avLst/>
              <a:gdLst/>
              <a:ahLst/>
              <a:cxnLst/>
              <a:rect l="l" t="t" r="r" b="b"/>
              <a:pathLst>
                <a:path w="2112" h="694" extrusionOk="0">
                  <a:moveTo>
                    <a:pt x="347" y="1"/>
                  </a:moveTo>
                  <a:cubicBezTo>
                    <a:pt x="158" y="1"/>
                    <a:pt x="1" y="158"/>
                    <a:pt x="1" y="347"/>
                  </a:cubicBezTo>
                  <a:cubicBezTo>
                    <a:pt x="1" y="536"/>
                    <a:pt x="158" y="694"/>
                    <a:pt x="347" y="694"/>
                  </a:cubicBezTo>
                  <a:lnTo>
                    <a:pt x="1765" y="694"/>
                  </a:lnTo>
                  <a:cubicBezTo>
                    <a:pt x="1954" y="694"/>
                    <a:pt x="2112" y="536"/>
                    <a:pt x="2112" y="347"/>
                  </a:cubicBezTo>
                  <a:cubicBezTo>
                    <a:pt x="2112" y="158"/>
                    <a:pt x="1954"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0" name="Google Shape;20640;p95"/>
            <p:cNvSpPr/>
            <p:nvPr/>
          </p:nvSpPr>
          <p:spPr>
            <a:xfrm>
              <a:off x="-15688425" y="3992050"/>
              <a:ext cx="54350" cy="18150"/>
            </a:xfrm>
            <a:custGeom>
              <a:avLst/>
              <a:gdLst/>
              <a:ahLst/>
              <a:cxnLst/>
              <a:rect l="l" t="t" r="r" b="b"/>
              <a:pathLst>
                <a:path w="2174" h="726" extrusionOk="0">
                  <a:moveTo>
                    <a:pt x="347" y="1"/>
                  </a:moveTo>
                  <a:cubicBezTo>
                    <a:pt x="158" y="1"/>
                    <a:pt x="0" y="158"/>
                    <a:pt x="0" y="379"/>
                  </a:cubicBezTo>
                  <a:cubicBezTo>
                    <a:pt x="0" y="568"/>
                    <a:pt x="158" y="725"/>
                    <a:pt x="347" y="725"/>
                  </a:cubicBezTo>
                  <a:lnTo>
                    <a:pt x="1796" y="725"/>
                  </a:lnTo>
                  <a:cubicBezTo>
                    <a:pt x="1985" y="725"/>
                    <a:pt x="2174" y="568"/>
                    <a:pt x="2174" y="379"/>
                  </a:cubicBezTo>
                  <a:cubicBezTo>
                    <a:pt x="2174" y="158"/>
                    <a:pt x="1985" y="1"/>
                    <a:pt x="17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1" name="Google Shape;20641;p95"/>
            <p:cNvSpPr/>
            <p:nvPr/>
          </p:nvSpPr>
          <p:spPr>
            <a:xfrm>
              <a:off x="-15664800" y="3707725"/>
              <a:ext cx="252850" cy="161475"/>
            </a:xfrm>
            <a:custGeom>
              <a:avLst/>
              <a:gdLst/>
              <a:ahLst/>
              <a:cxnLst/>
              <a:rect l="l" t="t" r="r" b="b"/>
              <a:pathLst>
                <a:path w="10114" h="6459" extrusionOk="0">
                  <a:moveTo>
                    <a:pt x="4443" y="0"/>
                  </a:moveTo>
                  <a:cubicBezTo>
                    <a:pt x="4285" y="0"/>
                    <a:pt x="4159" y="95"/>
                    <a:pt x="4096" y="252"/>
                  </a:cubicBezTo>
                  <a:lnTo>
                    <a:pt x="3686" y="1450"/>
                  </a:lnTo>
                  <a:lnTo>
                    <a:pt x="5136" y="1450"/>
                  </a:lnTo>
                  <a:cubicBezTo>
                    <a:pt x="5356" y="1450"/>
                    <a:pt x="5514" y="1607"/>
                    <a:pt x="5514" y="1828"/>
                  </a:cubicBezTo>
                  <a:cubicBezTo>
                    <a:pt x="5514" y="2017"/>
                    <a:pt x="5356" y="2174"/>
                    <a:pt x="5136" y="2174"/>
                  </a:cubicBezTo>
                  <a:lnTo>
                    <a:pt x="2993" y="2174"/>
                  </a:lnTo>
                  <a:cubicBezTo>
                    <a:pt x="2867" y="2174"/>
                    <a:pt x="2710" y="2237"/>
                    <a:pt x="2678" y="2363"/>
                  </a:cubicBezTo>
                  <a:lnTo>
                    <a:pt x="1985" y="3718"/>
                  </a:lnTo>
                  <a:lnTo>
                    <a:pt x="662" y="4380"/>
                  </a:lnTo>
                  <a:cubicBezTo>
                    <a:pt x="567" y="4411"/>
                    <a:pt x="504" y="4506"/>
                    <a:pt x="473" y="4600"/>
                  </a:cubicBezTo>
                  <a:lnTo>
                    <a:pt x="0" y="6459"/>
                  </a:lnTo>
                  <a:lnTo>
                    <a:pt x="3497" y="6459"/>
                  </a:lnTo>
                  <a:lnTo>
                    <a:pt x="4096" y="3813"/>
                  </a:lnTo>
                  <a:cubicBezTo>
                    <a:pt x="4122" y="3657"/>
                    <a:pt x="4255" y="3544"/>
                    <a:pt x="4406" y="3544"/>
                  </a:cubicBezTo>
                  <a:cubicBezTo>
                    <a:pt x="4439" y="3544"/>
                    <a:pt x="4472" y="3549"/>
                    <a:pt x="4506" y="3560"/>
                  </a:cubicBezTo>
                  <a:cubicBezTo>
                    <a:pt x="4726" y="3592"/>
                    <a:pt x="4821" y="3781"/>
                    <a:pt x="4789" y="3970"/>
                  </a:cubicBezTo>
                  <a:lnTo>
                    <a:pt x="4317" y="6427"/>
                  </a:lnTo>
                  <a:lnTo>
                    <a:pt x="5860" y="6427"/>
                  </a:lnTo>
                  <a:lnTo>
                    <a:pt x="5545" y="5482"/>
                  </a:lnTo>
                  <a:cubicBezTo>
                    <a:pt x="5451" y="5293"/>
                    <a:pt x="5577" y="5073"/>
                    <a:pt x="5766" y="5041"/>
                  </a:cubicBezTo>
                  <a:cubicBezTo>
                    <a:pt x="5811" y="5028"/>
                    <a:pt x="5855" y="5022"/>
                    <a:pt x="5896" y="5022"/>
                  </a:cubicBezTo>
                  <a:cubicBezTo>
                    <a:pt x="6057" y="5022"/>
                    <a:pt x="6182" y="5118"/>
                    <a:pt x="6207" y="5293"/>
                  </a:cubicBezTo>
                  <a:lnTo>
                    <a:pt x="6616" y="6459"/>
                  </a:lnTo>
                  <a:lnTo>
                    <a:pt x="10113" y="6459"/>
                  </a:lnTo>
                  <a:lnTo>
                    <a:pt x="9042" y="3813"/>
                  </a:lnTo>
                  <a:cubicBezTo>
                    <a:pt x="9011" y="3750"/>
                    <a:pt x="8979" y="3655"/>
                    <a:pt x="8885" y="3623"/>
                  </a:cubicBezTo>
                  <a:lnTo>
                    <a:pt x="7562" y="2962"/>
                  </a:lnTo>
                  <a:lnTo>
                    <a:pt x="6175" y="189"/>
                  </a:lnTo>
                  <a:cubicBezTo>
                    <a:pt x="6081" y="95"/>
                    <a:pt x="5986" y="0"/>
                    <a:pt x="586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642" name="Google Shape;20642;p95"/>
          <p:cNvGrpSpPr/>
          <p:nvPr/>
        </p:nvGrpSpPr>
        <p:grpSpPr>
          <a:xfrm>
            <a:off x="1865544" y="1690441"/>
            <a:ext cx="451653" cy="447589"/>
            <a:chOff x="-20572500" y="3319025"/>
            <a:chExt cx="305625" cy="302875"/>
          </a:xfrm>
        </p:grpSpPr>
        <p:sp>
          <p:nvSpPr>
            <p:cNvPr id="20643" name="Google Shape;20643;p95"/>
            <p:cNvSpPr/>
            <p:nvPr/>
          </p:nvSpPr>
          <p:spPr>
            <a:xfrm>
              <a:off x="-20429150" y="3569900"/>
              <a:ext cx="18150" cy="52000"/>
            </a:xfrm>
            <a:custGeom>
              <a:avLst/>
              <a:gdLst/>
              <a:ahLst/>
              <a:cxnLst/>
              <a:rect l="l" t="t" r="r" b="b"/>
              <a:pathLst>
                <a:path w="726" h="2080" extrusionOk="0">
                  <a:moveTo>
                    <a:pt x="347" y="0"/>
                  </a:moveTo>
                  <a:lnTo>
                    <a:pt x="1" y="126"/>
                  </a:lnTo>
                  <a:lnTo>
                    <a:pt x="1" y="1733"/>
                  </a:lnTo>
                  <a:cubicBezTo>
                    <a:pt x="1" y="1922"/>
                    <a:pt x="158" y="2079"/>
                    <a:pt x="347" y="2079"/>
                  </a:cubicBezTo>
                  <a:cubicBezTo>
                    <a:pt x="568" y="2079"/>
                    <a:pt x="725" y="1922"/>
                    <a:pt x="725" y="1733"/>
                  </a:cubicBezTo>
                  <a:lnTo>
                    <a:pt x="725" y="126"/>
                  </a:lnTo>
                  <a:lnTo>
                    <a:pt x="3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4" name="Google Shape;20644;p95"/>
            <p:cNvSpPr/>
            <p:nvPr/>
          </p:nvSpPr>
          <p:spPr>
            <a:xfrm>
              <a:off x="-20572500" y="3319025"/>
              <a:ext cx="305625" cy="267350"/>
            </a:xfrm>
            <a:custGeom>
              <a:avLst/>
              <a:gdLst/>
              <a:ahLst/>
              <a:cxnLst/>
              <a:rect l="l" t="t" r="r" b="b"/>
              <a:pathLst>
                <a:path w="12225" h="10694" extrusionOk="0">
                  <a:moveTo>
                    <a:pt x="6097" y="1"/>
                  </a:moveTo>
                  <a:cubicBezTo>
                    <a:pt x="5979" y="1"/>
                    <a:pt x="5861" y="48"/>
                    <a:pt x="5798" y="143"/>
                  </a:cubicBezTo>
                  <a:lnTo>
                    <a:pt x="5168" y="1119"/>
                  </a:lnTo>
                  <a:cubicBezTo>
                    <a:pt x="4758" y="1749"/>
                    <a:pt x="4034" y="2159"/>
                    <a:pt x="3246" y="2159"/>
                  </a:cubicBezTo>
                  <a:cubicBezTo>
                    <a:pt x="2931" y="2159"/>
                    <a:pt x="2773" y="2537"/>
                    <a:pt x="3025" y="2757"/>
                  </a:cubicBezTo>
                  <a:cubicBezTo>
                    <a:pt x="3593" y="3388"/>
                    <a:pt x="3813" y="4900"/>
                    <a:pt x="3403" y="5813"/>
                  </a:cubicBezTo>
                  <a:cubicBezTo>
                    <a:pt x="2931" y="5656"/>
                    <a:pt x="2490" y="5372"/>
                    <a:pt x="2143" y="5057"/>
                  </a:cubicBezTo>
                  <a:cubicBezTo>
                    <a:pt x="2080" y="4994"/>
                    <a:pt x="2006" y="4966"/>
                    <a:pt x="1932" y="4966"/>
                  </a:cubicBezTo>
                  <a:cubicBezTo>
                    <a:pt x="1823" y="4966"/>
                    <a:pt x="1714" y="5026"/>
                    <a:pt x="1639" y="5120"/>
                  </a:cubicBezTo>
                  <a:cubicBezTo>
                    <a:pt x="1293" y="5624"/>
                    <a:pt x="789" y="6034"/>
                    <a:pt x="221" y="6286"/>
                  </a:cubicBezTo>
                  <a:cubicBezTo>
                    <a:pt x="64" y="6381"/>
                    <a:pt x="1" y="6570"/>
                    <a:pt x="64" y="6759"/>
                  </a:cubicBezTo>
                  <a:cubicBezTo>
                    <a:pt x="284" y="7326"/>
                    <a:pt x="411" y="7956"/>
                    <a:pt x="379" y="8523"/>
                  </a:cubicBezTo>
                  <a:cubicBezTo>
                    <a:pt x="379" y="8743"/>
                    <a:pt x="537" y="8932"/>
                    <a:pt x="726" y="8932"/>
                  </a:cubicBezTo>
                  <a:lnTo>
                    <a:pt x="883" y="8932"/>
                  </a:lnTo>
                  <a:cubicBezTo>
                    <a:pt x="1293" y="8932"/>
                    <a:pt x="1671" y="8964"/>
                    <a:pt x="2049" y="9121"/>
                  </a:cubicBezTo>
                  <a:lnTo>
                    <a:pt x="1482" y="10193"/>
                  </a:lnTo>
                  <a:cubicBezTo>
                    <a:pt x="1349" y="10432"/>
                    <a:pt x="1530" y="10694"/>
                    <a:pt x="1779" y="10694"/>
                  </a:cubicBezTo>
                  <a:cubicBezTo>
                    <a:pt x="1825" y="10694"/>
                    <a:pt x="1874" y="10685"/>
                    <a:pt x="1923" y="10665"/>
                  </a:cubicBezTo>
                  <a:lnTo>
                    <a:pt x="5735" y="9405"/>
                  </a:lnTo>
                  <a:lnTo>
                    <a:pt x="5735" y="9153"/>
                  </a:lnTo>
                  <a:lnTo>
                    <a:pt x="2395" y="7830"/>
                  </a:lnTo>
                  <a:cubicBezTo>
                    <a:pt x="2206" y="7735"/>
                    <a:pt x="2112" y="7546"/>
                    <a:pt x="2206" y="7357"/>
                  </a:cubicBezTo>
                  <a:cubicBezTo>
                    <a:pt x="2252" y="7219"/>
                    <a:pt x="2366" y="7131"/>
                    <a:pt x="2498" y="7131"/>
                  </a:cubicBezTo>
                  <a:cubicBezTo>
                    <a:pt x="2546" y="7131"/>
                    <a:pt x="2597" y="7143"/>
                    <a:pt x="2647" y="7168"/>
                  </a:cubicBezTo>
                  <a:lnTo>
                    <a:pt x="5735" y="8397"/>
                  </a:lnTo>
                  <a:lnTo>
                    <a:pt x="5735" y="3923"/>
                  </a:lnTo>
                  <a:cubicBezTo>
                    <a:pt x="5735" y="3734"/>
                    <a:pt x="5892" y="3577"/>
                    <a:pt x="6081" y="3577"/>
                  </a:cubicBezTo>
                  <a:cubicBezTo>
                    <a:pt x="6302" y="3577"/>
                    <a:pt x="6459" y="3734"/>
                    <a:pt x="6459" y="3923"/>
                  </a:cubicBezTo>
                  <a:lnTo>
                    <a:pt x="6459" y="8397"/>
                  </a:lnTo>
                  <a:lnTo>
                    <a:pt x="9515" y="7168"/>
                  </a:lnTo>
                  <a:cubicBezTo>
                    <a:pt x="9566" y="7143"/>
                    <a:pt x="9619" y="7131"/>
                    <a:pt x="9671" y="7131"/>
                  </a:cubicBezTo>
                  <a:cubicBezTo>
                    <a:pt x="9811" y="7131"/>
                    <a:pt x="9942" y="7219"/>
                    <a:pt x="9988" y="7357"/>
                  </a:cubicBezTo>
                  <a:cubicBezTo>
                    <a:pt x="10083" y="7546"/>
                    <a:pt x="9988" y="7735"/>
                    <a:pt x="9799" y="7830"/>
                  </a:cubicBezTo>
                  <a:lnTo>
                    <a:pt x="6459" y="9153"/>
                  </a:lnTo>
                  <a:lnTo>
                    <a:pt x="6459" y="9405"/>
                  </a:lnTo>
                  <a:lnTo>
                    <a:pt x="10272" y="10665"/>
                  </a:lnTo>
                  <a:cubicBezTo>
                    <a:pt x="10311" y="10685"/>
                    <a:pt x="10352" y="10694"/>
                    <a:pt x="10394" y="10694"/>
                  </a:cubicBezTo>
                  <a:cubicBezTo>
                    <a:pt x="10619" y="10694"/>
                    <a:pt x="10841" y="10432"/>
                    <a:pt x="10681" y="10193"/>
                  </a:cubicBezTo>
                  <a:lnTo>
                    <a:pt x="10146" y="9121"/>
                  </a:lnTo>
                  <a:cubicBezTo>
                    <a:pt x="10492" y="8995"/>
                    <a:pt x="10902" y="8932"/>
                    <a:pt x="11280" y="8932"/>
                  </a:cubicBezTo>
                  <a:lnTo>
                    <a:pt x="11437" y="8932"/>
                  </a:lnTo>
                  <a:cubicBezTo>
                    <a:pt x="11658" y="8932"/>
                    <a:pt x="11847" y="8806"/>
                    <a:pt x="11847" y="8523"/>
                  </a:cubicBezTo>
                  <a:cubicBezTo>
                    <a:pt x="11815" y="7956"/>
                    <a:pt x="11910" y="7326"/>
                    <a:pt x="12162" y="6759"/>
                  </a:cubicBezTo>
                  <a:cubicBezTo>
                    <a:pt x="12225" y="6570"/>
                    <a:pt x="12162" y="6381"/>
                    <a:pt x="12004" y="6286"/>
                  </a:cubicBezTo>
                  <a:cubicBezTo>
                    <a:pt x="11437" y="6034"/>
                    <a:pt x="10933" y="5624"/>
                    <a:pt x="10587" y="5120"/>
                  </a:cubicBezTo>
                  <a:cubicBezTo>
                    <a:pt x="10518" y="5001"/>
                    <a:pt x="10404" y="4946"/>
                    <a:pt x="10293" y="4946"/>
                  </a:cubicBezTo>
                  <a:cubicBezTo>
                    <a:pt x="10200" y="4946"/>
                    <a:pt x="10109" y="4985"/>
                    <a:pt x="10051" y="5057"/>
                  </a:cubicBezTo>
                  <a:cubicBezTo>
                    <a:pt x="9704" y="5372"/>
                    <a:pt x="9263" y="5656"/>
                    <a:pt x="8791" y="5813"/>
                  </a:cubicBezTo>
                  <a:cubicBezTo>
                    <a:pt x="8413" y="4900"/>
                    <a:pt x="8602" y="3325"/>
                    <a:pt x="9200" y="2757"/>
                  </a:cubicBezTo>
                  <a:cubicBezTo>
                    <a:pt x="9421" y="2537"/>
                    <a:pt x="9263" y="2159"/>
                    <a:pt x="8948" y="2159"/>
                  </a:cubicBezTo>
                  <a:cubicBezTo>
                    <a:pt x="8161" y="2159"/>
                    <a:pt x="7468" y="1749"/>
                    <a:pt x="7027" y="1119"/>
                  </a:cubicBezTo>
                  <a:lnTo>
                    <a:pt x="6396" y="143"/>
                  </a:lnTo>
                  <a:cubicBezTo>
                    <a:pt x="6333" y="48"/>
                    <a:pt x="6215" y="1"/>
                    <a:pt x="60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645" name="Google Shape;20645;p95"/>
          <p:cNvGrpSpPr/>
          <p:nvPr/>
        </p:nvGrpSpPr>
        <p:grpSpPr>
          <a:xfrm>
            <a:off x="1866708" y="2305410"/>
            <a:ext cx="449325" cy="325670"/>
            <a:chOff x="-20571700" y="3722875"/>
            <a:chExt cx="304050" cy="220375"/>
          </a:xfrm>
        </p:grpSpPr>
        <p:sp>
          <p:nvSpPr>
            <p:cNvPr id="20646" name="Google Shape;20646;p95"/>
            <p:cNvSpPr/>
            <p:nvPr/>
          </p:nvSpPr>
          <p:spPr>
            <a:xfrm>
              <a:off x="-20333850" y="3728200"/>
              <a:ext cx="66200" cy="35475"/>
            </a:xfrm>
            <a:custGeom>
              <a:avLst/>
              <a:gdLst/>
              <a:ahLst/>
              <a:cxnLst/>
              <a:rect l="l" t="t" r="r" b="b"/>
              <a:pathLst>
                <a:path w="2648" h="1419" extrusionOk="0">
                  <a:moveTo>
                    <a:pt x="2301" y="1"/>
                  </a:moveTo>
                  <a:cubicBezTo>
                    <a:pt x="1324" y="1"/>
                    <a:pt x="411" y="599"/>
                    <a:pt x="1" y="1418"/>
                  </a:cubicBezTo>
                  <a:lnTo>
                    <a:pt x="820" y="1418"/>
                  </a:lnTo>
                  <a:cubicBezTo>
                    <a:pt x="1135" y="1040"/>
                    <a:pt x="1702" y="725"/>
                    <a:pt x="2301" y="725"/>
                  </a:cubicBezTo>
                  <a:cubicBezTo>
                    <a:pt x="2490" y="725"/>
                    <a:pt x="2647" y="568"/>
                    <a:pt x="2647" y="379"/>
                  </a:cubicBezTo>
                  <a:cubicBezTo>
                    <a:pt x="2647" y="158"/>
                    <a:pt x="2490" y="1"/>
                    <a:pt x="23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7" name="Google Shape;20647;p95"/>
            <p:cNvSpPr/>
            <p:nvPr/>
          </p:nvSpPr>
          <p:spPr>
            <a:xfrm>
              <a:off x="-20571700" y="3782550"/>
              <a:ext cx="49650" cy="51225"/>
            </a:xfrm>
            <a:custGeom>
              <a:avLst/>
              <a:gdLst/>
              <a:ahLst/>
              <a:cxnLst/>
              <a:rect l="l" t="t" r="r" b="b"/>
              <a:pathLst>
                <a:path w="1986" h="2049" extrusionOk="0">
                  <a:moveTo>
                    <a:pt x="379" y="0"/>
                  </a:moveTo>
                  <a:cubicBezTo>
                    <a:pt x="189" y="0"/>
                    <a:pt x="32" y="158"/>
                    <a:pt x="32" y="347"/>
                  </a:cubicBezTo>
                  <a:cubicBezTo>
                    <a:pt x="0" y="473"/>
                    <a:pt x="0" y="599"/>
                    <a:pt x="32" y="725"/>
                  </a:cubicBezTo>
                  <a:cubicBezTo>
                    <a:pt x="158" y="1355"/>
                    <a:pt x="662" y="1891"/>
                    <a:pt x="1292" y="2048"/>
                  </a:cubicBezTo>
                  <a:lnTo>
                    <a:pt x="198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8" name="Google Shape;20648;p95"/>
            <p:cNvSpPr/>
            <p:nvPr/>
          </p:nvSpPr>
          <p:spPr>
            <a:xfrm>
              <a:off x="-20320450" y="3782550"/>
              <a:ext cx="52800" cy="52800"/>
            </a:xfrm>
            <a:custGeom>
              <a:avLst/>
              <a:gdLst/>
              <a:ahLst/>
              <a:cxnLst/>
              <a:rect l="l" t="t" r="r" b="b"/>
              <a:pathLst>
                <a:path w="2112" h="2112" extrusionOk="0">
                  <a:moveTo>
                    <a:pt x="1040" y="0"/>
                  </a:moveTo>
                  <a:cubicBezTo>
                    <a:pt x="442" y="0"/>
                    <a:pt x="1" y="473"/>
                    <a:pt x="1" y="1072"/>
                  </a:cubicBezTo>
                  <a:cubicBezTo>
                    <a:pt x="1" y="1670"/>
                    <a:pt x="442" y="2111"/>
                    <a:pt x="1040" y="2111"/>
                  </a:cubicBezTo>
                  <a:cubicBezTo>
                    <a:pt x="1639" y="2111"/>
                    <a:pt x="2111" y="1670"/>
                    <a:pt x="2111" y="1072"/>
                  </a:cubicBezTo>
                  <a:cubicBezTo>
                    <a:pt x="2111" y="473"/>
                    <a:pt x="1639"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9" name="Google Shape;20649;p95"/>
            <p:cNvSpPr/>
            <p:nvPr/>
          </p:nvSpPr>
          <p:spPr>
            <a:xfrm>
              <a:off x="-20571700" y="3722875"/>
              <a:ext cx="178025" cy="220375"/>
            </a:xfrm>
            <a:custGeom>
              <a:avLst/>
              <a:gdLst/>
              <a:ahLst/>
              <a:cxnLst/>
              <a:rect l="l" t="t" r="r" b="b"/>
              <a:pathLst>
                <a:path w="7121" h="8815" extrusionOk="0">
                  <a:moveTo>
                    <a:pt x="4017" y="1"/>
                  </a:moveTo>
                  <a:cubicBezTo>
                    <a:pt x="3729" y="1"/>
                    <a:pt x="3444" y="168"/>
                    <a:pt x="3340" y="497"/>
                  </a:cubicBezTo>
                  <a:lnTo>
                    <a:pt x="820" y="8090"/>
                  </a:lnTo>
                  <a:lnTo>
                    <a:pt x="347" y="8090"/>
                  </a:lnTo>
                  <a:cubicBezTo>
                    <a:pt x="158" y="8090"/>
                    <a:pt x="0" y="8247"/>
                    <a:pt x="0" y="8436"/>
                  </a:cubicBezTo>
                  <a:cubicBezTo>
                    <a:pt x="0" y="8657"/>
                    <a:pt x="158" y="8814"/>
                    <a:pt x="347" y="8814"/>
                  </a:cubicBezTo>
                  <a:lnTo>
                    <a:pt x="1040" y="8814"/>
                  </a:lnTo>
                  <a:cubicBezTo>
                    <a:pt x="1198" y="8814"/>
                    <a:pt x="1324" y="8720"/>
                    <a:pt x="1418" y="8562"/>
                  </a:cubicBezTo>
                  <a:lnTo>
                    <a:pt x="3781" y="1442"/>
                  </a:lnTo>
                  <a:lnTo>
                    <a:pt x="4285" y="5002"/>
                  </a:lnTo>
                  <a:cubicBezTo>
                    <a:pt x="4348" y="5664"/>
                    <a:pt x="4884" y="6199"/>
                    <a:pt x="5545" y="6294"/>
                  </a:cubicBezTo>
                  <a:cubicBezTo>
                    <a:pt x="5583" y="6297"/>
                    <a:pt x="5620" y="6298"/>
                    <a:pt x="5657" y="6298"/>
                  </a:cubicBezTo>
                  <a:cubicBezTo>
                    <a:pt x="6459" y="6298"/>
                    <a:pt x="7121" y="5659"/>
                    <a:pt x="7121" y="4876"/>
                  </a:cubicBezTo>
                  <a:cubicBezTo>
                    <a:pt x="7121" y="4593"/>
                    <a:pt x="7026" y="4372"/>
                    <a:pt x="6932" y="4120"/>
                  </a:cubicBezTo>
                  <a:lnTo>
                    <a:pt x="4632" y="340"/>
                  </a:lnTo>
                  <a:cubicBezTo>
                    <a:pt x="4490" y="113"/>
                    <a:pt x="4252" y="1"/>
                    <a:pt x="401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0" name="Google Shape;20650;p95"/>
            <p:cNvSpPr/>
            <p:nvPr/>
          </p:nvSpPr>
          <p:spPr>
            <a:xfrm>
              <a:off x="-20404725" y="3782550"/>
              <a:ext cx="28375" cy="41775"/>
            </a:xfrm>
            <a:custGeom>
              <a:avLst/>
              <a:gdLst/>
              <a:ahLst/>
              <a:cxnLst/>
              <a:rect l="l" t="t" r="r" b="b"/>
              <a:pathLst>
                <a:path w="1135" h="1671" extrusionOk="0">
                  <a:moveTo>
                    <a:pt x="0" y="0"/>
                  </a:moveTo>
                  <a:lnTo>
                    <a:pt x="820" y="1387"/>
                  </a:lnTo>
                  <a:cubicBezTo>
                    <a:pt x="914" y="1450"/>
                    <a:pt x="914" y="1576"/>
                    <a:pt x="946" y="1670"/>
                  </a:cubicBezTo>
                  <a:cubicBezTo>
                    <a:pt x="1072" y="1513"/>
                    <a:pt x="1135" y="1292"/>
                    <a:pt x="1135" y="1072"/>
                  </a:cubicBezTo>
                  <a:lnTo>
                    <a:pt x="113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1" name="Google Shape;20651;p95"/>
            <p:cNvSpPr/>
            <p:nvPr/>
          </p:nvSpPr>
          <p:spPr>
            <a:xfrm>
              <a:off x="-20502400" y="3887300"/>
              <a:ext cx="1600" cy="25"/>
            </a:xfrm>
            <a:custGeom>
              <a:avLst/>
              <a:gdLst/>
              <a:ahLst/>
              <a:cxnLst/>
              <a:rect l="l" t="t" r="r" b="b"/>
              <a:pathLst>
                <a:path w="64" h="1" extrusionOk="0">
                  <a:moveTo>
                    <a:pt x="64" y="1"/>
                  </a:moveTo>
                  <a:cubicBezTo>
                    <a:pt x="1" y="1"/>
                    <a:pt x="1" y="1"/>
                    <a:pt x="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2" name="Google Shape;20652;p95"/>
            <p:cNvSpPr/>
            <p:nvPr/>
          </p:nvSpPr>
          <p:spPr>
            <a:xfrm>
              <a:off x="-20500825" y="3782550"/>
              <a:ext cx="220575" cy="159125"/>
            </a:xfrm>
            <a:custGeom>
              <a:avLst/>
              <a:gdLst/>
              <a:ahLst/>
              <a:cxnLst/>
              <a:rect l="l" t="t" r="r" b="b"/>
              <a:pathLst>
                <a:path w="8823" h="6365" extrusionOk="0">
                  <a:moveTo>
                    <a:pt x="5703" y="0"/>
                  </a:moveTo>
                  <a:lnTo>
                    <a:pt x="5703" y="1072"/>
                  </a:lnTo>
                  <a:cubicBezTo>
                    <a:pt x="5703" y="1670"/>
                    <a:pt x="5420" y="2174"/>
                    <a:pt x="4979" y="2489"/>
                  </a:cubicBezTo>
                  <a:cubicBezTo>
                    <a:pt x="4979" y="3655"/>
                    <a:pt x="4034" y="4600"/>
                    <a:pt x="2868" y="4600"/>
                  </a:cubicBezTo>
                  <a:cubicBezTo>
                    <a:pt x="1828" y="4600"/>
                    <a:pt x="946" y="3875"/>
                    <a:pt x="789" y="2836"/>
                  </a:cubicBezTo>
                  <a:cubicBezTo>
                    <a:pt x="694" y="2489"/>
                    <a:pt x="694" y="2395"/>
                    <a:pt x="662" y="2111"/>
                  </a:cubicBezTo>
                  <a:cubicBezTo>
                    <a:pt x="631" y="2206"/>
                    <a:pt x="32" y="4065"/>
                    <a:pt x="1" y="4159"/>
                  </a:cubicBezTo>
                  <a:cubicBezTo>
                    <a:pt x="473" y="4632"/>
                    <a:pt x="1104" y="4947"/>
                    <a:pt x="1797" y="4947"/>
                  </a:cubicBezTo>
                  <a:lnTo>
                    <a:pt x="3971" y="4947"/>
                  </a:lnTo>
                  <a:lnTo>
                    <a:pt x="3687" y="5671"/>
                  </a:lnTo>
                  <a:lnTo>
                    <a:pt x="3214" y="5671"/>
                  </a:lnTo>
                  <a:cubicBezTo>
                    <a:pt x="3025" y="5671"/>
                    <a:pt x="2868" y="5829"/>
                    <a:pt x="2868" y="6018"/>
                  </a:cubicBezTo>
                  <a:cubicBezTo>
                    <a:pt x="2868" y="6207"/>
                    <a:pt x="3025" y="6364"/>
                    <a:pt x="3214" y="6364"/>
                  </a:cubicBezTo>
                  <a:lnTo>
                    <a:pt x="3939" y="6364"/>
                  </a:lnTo>
                  <a:cubicBezTo>
                    <a:pt x="4097" y="6364"/>
                    <a:pt x="4191" y="6301"/>
                    <a:pt x="4254" y="6144"/>
                  </a:cubicBezTo>
                  <a:lnTo>
                    <a:pt x="4727" y="4915"/>
                  </a:lnTo>
                  <a:lnTo>
                    <a:pt x="5924" y="4915"/>
                  </a:lnTo>
                  <a:lnTo>
                    <a:pt x="6396" y="6144"/>
                  </a:lnTo>
                  <a:cubicBezTo>
                    <a:pt x="6459" y="6270"/>
                    <a:pt x="6617" y="6364"/>
                    <a:pt x="6711" y="6364"/>
                  </a:cubicBezTo>
                  <a:lnTo>
                    <a:pt x="7436" y="6364"/>
                  </a:lnTo>
                  <a:cubicBezTo>
                    <a:pt x="7625" y="6364"/>
                    <a:pt x="7783" y="6207"/>
                    <a:pt x="7783" y="6018"/>
                  </a:cubicBezTo>
                  <a:cubicBezTo>
                    <a:pt x="7783" y="5829"/>
                    <a:pt x="7625" y="5671"/>
                    <a:pt x="7436" y="5671"/>
                  </a:cubicBezTo>
                  <a:lnTo>
                    <a:pt x="6963" y="5671"/>
                  </a:lnTo>
                  <a:lnTo>
                    <a:pt x="6680" y="4947"/>
                  </a:lnTo>
                  <a:lnTo>
                    <a:pt x="6743" y="4947"/>
                  </a:lnTo>
                  <a:cubicBezTo>
                    <a:pt x="7310" y="4947"/>
                    <a:pt x="7846" y="4632"/>
                    <a:pt x="8066" y="4128"/>
                  </a:cubicBezTo>
                  <a:lnTo>
                    <a:pt x="8822" y="2710"/>
                  </a:lnTo>
                  <a:lnTo>
                    <a:pt x="8822" y="2710"/>
                  </a:lnTo>
                  <a:cubicBezTo>
                    <a:pt x="8633" y="2804"/>
                    <a:pt x="8381" y="2836"/>
                    <a:pt x="8192" y="2836"/>
                  </a:cubicBezTo>
                  <a:cubicBezTo>
                    <a:pt x="7279" y="2836"/>
                    <a:pt x="6491" y="2048"/>
                    <a:pt x="6491" y="1072"/>
                  </a:cubicBezTo>
                  <a:cubicBezTo>
                    <a:pt x="6491" y="662"/>
                    <a:pt x="6648" y="284"/>
                    <a:pt x="68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653" name="Google Shape;20653;p95"/>
          <p:cNvGrpSpPr/>
          <p:nvPr/>
        </p:nvGrpSpPr>
        <p:grpSpPr>
          <a:xfrm>
            <a:off x="1866135" y="2796278"/>
            <a:ext cx="450470" cy="450470"/>
            <a:chOff x="-20571700" y="4066875"/>
            <a:chExt cx="304825" cy="304825"/>
          </a:xfrm>
        </p:grpSpPr>
        <p:sp>
          <p:nvSpPr>
            <p:cNvPr id="20654" name="Google Shape;20654;p95"/>
            <p:cNvSpPr/>
            <p:nvPr/>
          </p:nvSpPr>
          <p:spPr>
            <a:xfrm>
              <a:off x="-20385825" y="4211025"/>
              <a:ext cx="118950" cy="160675"/>
            </a:xfrm>
            <a:custGeom>
              <a:avLst/>
              <a:gdLst/>
              <a:ahLst/>
              <a:cxnLst/>
              <a:rect l="l" t="t" r="r" b="b"/>
              <a:pathLst>
                <a:path w="4758" h="6427" extrusionOk="0">
                  <a:moveTo>
                    <a:pt x="757" y="0"/>
                  </a:moveTo>
                  <a:cubicBezTo>
                    <a:pt x="473" y="0"/>
                    <a:pt x="221" y="63"/>
                    <a:pt x="1" y="189"/>
                  </a:cubicBezTo>
                  <a:lnTo>
                    <a:pt x="2836" y="6427"/>
                  </a:lnTo>
                  <a:lnTo>
                    <a:pt x="4380" y="6427"/>
                  </a:lnTo>
                  <a:cubicBezTo>
                    <a:pt x="4474" y="6427"/>
                    <a:pt x="4600" y="6332"/>
                    <a:pt x="4695" y="6269"/>
                  </a:cubicBezTo>
                  <a:cubicBezTo>
                    <a:pt x="4758" y="6143"/>
                    <a:pt x="4758" y="6017"/>
                    <a:pt x="4695" y="5891"/>
                  </a:cubicBezTo>
                  <a:lnTo>
                    <a:pt x="2111" y="819"/>
                  </a:lnTo>
                  <a:cubicBezTo>
                    <a:pt x="1891" y="315"/>
                    <a:pt x="1387" y="0"/>
                    <a:pt x="7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5" name="Google Shape;20655;p95"/>
            <p:cNvSpPr/>
            <p:nvPr/>
          </p:nvSpPr>
          <p:spPr>
            <a:xfrm>
              <a:off x="-20412600" y="4084875"/>
              <a:ext cx="109500" cy="89925"/>
            </a:xfrm>
            <a:custGeom>
              <a:avLst/>
              <a:gdLst/>
              <a:ahLst/>
              <a:cxnLst/>
              <a:rect l="l" t="t" r="r" b="b"/>
              <a:pathLst>
                <a:path w="4380" h="3597" extrusionOk="0">
                  <a:moveTo>
                    <a:pt x="2203" y="0"/>
                  </a:moveTo>
                  <a:cubicBezTo>
                    <a:pt x="2118" y="0"/>
                    <a:pt x="2029" y="10"/>
                    <a:pt x="1922" y="37"/>
                  </a:cubicBezTo>
                  <a:cubicBezTo>
                    <a:pt x="1261" y="194"/>
                    <a:pt x="788" y="824"/>
                    <a:pt x="788" y="1486"/>
                  </a:cubicBezTo>
                  <a:cubicBezTo>
                    <a:pt x="284" y="1707"/>
                    <a:pt x="0" y="2211"/>
                    <a:pt x="126" y="2715"/>
                  </a:cubicBezTo>
                  <a:cubicBezTo>
                    <a:pt x="252" y="3219"/>
                    <a:pt x="694" y="3597"/>
                    <a:pt x="1198" y="3597"/>
                  </a:cubicBezTo>
                  <a:lnTo>
                    <a:pt x="3308" y="3597"/>
                  </a:lnTo>
                  <a:cubicBezTo>
                    <a:pt x="3876" y="3597"/>
                    <a:pt x="4380" y="3124"/>
                    <a:pt x="4380" y="2526"/>
                  </a:cubicBezTo>
                  <a:cubicBezTo>
                    <a:pt x="4380" y="2179"/>
                    <a:pt x="4222" y="1801"/>
                    <a:pt x="3813" y="1580"/>
                  </a:cubicBezTo>
                  <a:cubicBezTo>
                    <a:pt x="3718" y="1549"/>
                    <a:pt x="3655" y="1423"/>
                    <a:pt x="3624" y="1297"/>
                  </a:cubicBezTo>
                  <a:cubicBezTo>
                    <a:pt x="3561" y="635"/>
                    <a:pt x="3119" y="194"/>
                    <a:pt x="2552" y="37"/>
                  </a:cubicBezTo>
                  <a:cubicBezTo>
                    <a:pt x="2425" y="19"/>
                    <a:pt x="2319" y="0"/>
                    <a:pt x="22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6" name="Google Shape;20656;p95"/>
            <p:cNvSpPr/>
            <p:nvPr/>
          </p:nvSpPr>
          <p:spPr>
            <a:xfrm>
              <a:off x="-20332275" y="4066875"/>
              <a:ext cx="64625" cy="80375"/>
            </a:xfrm>
            <a:custGeom>
              <a:avLst/>
              <a:gdLst/>
              <a:ahLst/>
              <a:cxnLst/>
              <a:rect l="l" t="t" r="r" b="b"/>
              <a:pathLst>
                <a:path w="2585" h="3215" extrusionOk="0">
                  <a:moveTo>
                    <a:pt x="820" y="1"/>
                  </a:moveTo>
                  <a:cubicBezTo>
                    <a:pt x="505" y="1"/>
                    <a:pt x="221" y="95"/>
                    <a:pt x="1" y="253"/>
                  </a:cubicBezTo>
                  <a:cubicBezTo>
                    <a:pt x="253" y="379"/>
                    <a:pt x="505" y="568"/>
                    <a:pt x="726" y="851"/>
                  </a:cubicBezTo>
                  <a:cubicBezTo>
                    <a:pt x="915" y="1103"/>
                    <a:pt x="1072" y="1418"/>
                    <a:pt x="1135" y="1733"/>
                  </a:cubicBezTo>
                  <a:cubicBezTo>
                    <a:pt x="1356" y="1891"/>
                    <a:pt x="1608" y="2174"/>
                    <a:pt x="1702" y="2490"/>
                  </a:cubicBezTo>
                  <a:cubicBezTo>
                    <a:pt x="1797" y="2679"/>
                    <a:pt x="1860" y="2962"/>
                    <a:pt x="1860" y="3214"/>
                  </a:cubicBezTo>
                  <a:cubicBezTo>
                    <a:pt x="2301" y="2899"/>
                    <a:pt x="2584" y="2363"/>
                    <a:pt x="2584" y="1796"/>
                  </a:cubicBezTo>
                  <a:cubicBezTo>
                    <a:pt x="2584" y="788"/>
                    <a:pt x="1797" y="1"/>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7" name="Google Shape;20657;p95"/>
            <p:cNvSpPr/>
            <p:nvPr/>
          </p:nvSpPr>
          <p:spPr>
            <a:xfrm>
              <a:off x="-20553575" y="4103900"/>
              <a:ext cx="107925" cy="89025"/>
            </a:xfrm>
            <a:custGeom>
              <a:avLst/>
              <a:gdLst/>
              <a:ahLst/>
              <a:cxnLst/>
              <a:rect l="l" t="t" r="r" b="b"/>
              <a:pathLst>
                <a:path w="4317" h="3561" extrusionOk="0">
                  <a:moveTo>
                    <a:pt x="2174" y="0"/>
                  </a:moveTo>
                  <a:cubicBezTo>
                    <a:pt x="1386" y="0"/>
                    <a:pt x="756" y="630"/>
                    <a:pt x="756" y="1418"/>
                  </a:cubicBezTo>
                  <a:lnTo>
                    <a:pt x="756" y="1481"/>
                  </a:lnTo>
                  <a:cubicBezTo>
                    <a:pt x="284" y="1639"/>
                    <a:pt x="63" y="2048"/>
                    <a:pt x="63" y="2458"/>
                  </a:cubicBezTo>
                  <a:cubicBezTo>
                    <a:pt x="0" y="3088"/>
                    <a:pt x="473" y="3560"/>
                    <a:pt x="1071" y="3560"/>
                  </a:cubicBezTo>
                  <a:lnTo>
                    <a:pt x="3214" y="3560"/>
                  </a:lnTo>
                  <a:cubicBezTo>
                    <a:pt x="3686" y="3560"/>
                    <a:pt x="4159" y="3214"/>
                    <a:pt x="4253" y="2710"/>
                  </a:cubicBezTo>
                  <a:cubicBezTo>
                    <a:pt x="4253" y="2615"/>
                    <a:pt x="4316" y="2552"/>
                    <a:pt x="4316" y="2521"/>
                  </a:cubicBezTo>
                  <a:cubicBezTo>
                    <a:pt x="4316" y="2080"/>
                    <a:pt x="4033" y="1670"/>
                    <a:pt x="3592" y="1481"/>
                  </a:cubicBezTo>
                  <a:cubicBezTo>
                    <a:pt x="3592" y="1135"/>
                    <a:pt x="3529" y="819"/>
                    <a:pt x="3308" y="536"/>
                  </a:cubicBezTo>
                  <a:cubicBezTo>
                    <a:pt x="3056" y="189"/>
                    <a:pt x="2646" y="0"/>
                    <a:pt x="21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8" name="Google Shape;20658;p95"/>
            <p:cNvSpPr/>
            <p:nvPr/>
          </p:nvSpPr>
          <p:spPr>
            <a:xfrm>
              <a:off x="-20515000" y="4168475"/>
              <a:ext cx="119750" cy="91400"/>
            </a:xfrm>
            <a:custGeom>
              <a:avLst/>
              <a:gdLst/>
              <a:ahLst/>
              <a:cxnLst/>
              <a:rect l="l" t="t" r="r" b="b"/>
              <a:pathLst>
                <a:path w="4790" h="3656" extrusionOk="0">
                  <a:moveTo>
                    <a:pt x="3435" y="1"/>
                  </a:moveTo>
                  <a:cubicBezTo>
                    <a:pt x="3435" y="316"/>
                    <a:pt x="3372" y="599"/>
                    <a:pt x="3151" y="914"/>
                  </a:cubicBezTo>
                  <a:cubicBezTo>
                    <a:pt x="2773" y="1450"/>
                    <a:pt x="2206" y="1702"/>
                    <a:pt x="1671" y="1702"/>
                  </a:cubicBezTo>
                  <a:lnTo>
                    <a:pt x="473" y="1702"/>
                  </a:lnTo>
                  <a:lnTo>
                    <a:pt x="1" y="2710"/>
                  </a:lnTo>
                  <a:lnTo>
                    <a:pt x="946" y="3655"/>
                  </a:lnTo>
                  <a:lnTo>
                    <a:pt x="2143" y="2490"/>
                  </a:lnTo>
                  <a:cubicBezTo>
                    <a:pt x="2222" y="2411"/>
                    <a:pt x="2309" y="2371"/>
                    <a:pt x="2395" y="2371"/>
                  </a:cubicBezTo>
                  <a:cubicBezTo>
                    <a:pt x="2482" y="2371"/>
                    <a:pt x="2568" y="2411"/>
                    <a:pt x="2647" y="2490"/>
                  </a:cubicBezTo>
                  <a:lnTo>
                    <a:pt x="3844" y="3655"/>
                  </a:lnTo>
                  <a:lnTo>
                    <a:pt x="4790" y="2710"/>
                  </a:lnTo>
                  <a:lnTo>
                    <a:pt x="3718" y="410"/>
                  </a:lnTo>
                  <a:cubicBezTo>
                    <a:pt x="3624" y="253"/>
                    <a:pt x="3561" y="127"/>
                    <a:pt x="34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9" name="Google Shape;20659;p95"/>
            <p:cNvSpPr/>
            <p:nvPr/>
          </p:nvSpPr>
          <p:spPr>
            <a:xfrm>
              <a:off x="-20571700" y="4250400"/>
              <a:ext cx="233950" cy="120525"/>
            </a:xfrm>
            <a:custGeom>
              <a:avLst/>
              <a:gdLst/>
              <a:ahLst/>
              <a:cxnLst/>
              <a:rect l="l" t="t" r="r" b="b"/>
              <a:pathLst>
                <a:path w="9358" h="4821" extrusionOk="0">
                  <a:moveTo>
                    <a:pt x="4695" y="0"/>
                  </a:moveTo>
                  <a:lnTo>
                    <a:pt x="3497" y="1166"/>
                  </a:lnTo>
                  <a:cubicBezTo>
                    <a:pt x="3419" y="1245"/>
                    <a:pt x="3332" y="1284"/>
                    <a:pt x="3245" y="1284"/>
                  </a:cubicBezTo>
                  <a:cubicBezTo>
                    <a:pt x="3159" y="1284"/>
                    <a:pt x="3072" y="1245"/>
                    <a:pt x="2993" y="1166"/>
                  </a:cubicBezTo>
                  <a:lnTo>
                    <a:pt x="1954" y="158"/>
                  </a:lnTo>
                  <a:lnTo>
                    <a:pt x="32" y="4316"/>
                  </a:lnTo>
                  <a:cubicBezTo>
                    <a:pt x="0" y="4442"/>
                    <a:pt x="0" y="4568"/>
                    <a:pt x="63" y="4694"/>
                  </a:cubicBezTo>
                  <a:cubicBezTo>
                    <a:pt x="158" y="4789"/>
                    <a:pt x="252" y="4820"/>
                    <a:pt x="379" y="4820"/>
                  </a:cubicBezTo>
                  <a:lnTo>
                    <a:pt x="8979" y="4820"/>
                  </a:lnTo>
                  <a:cubicBezTo>
                    <a:pt x="9105" y="4820"/>
                    <a:pt x="9200" y="4757"/>
                    <a:pt x="9294" y="4694"/>
                  </a:cubicBezTo>
                  <a:cubicBezTo>
                    <a:pt x="9357" y="4568"/>
                    <a:pt x="9357" y="4442"/>
                    <a:pt x="9326" y="4316"/>
                  </a:cubicBezTo>
                  <a:lnTo>
                    <a:pt x="7341" y="158"/>
                  </a:lnTo>
                  <a:lnTo>
                    <a:pt x="6333" y="1166"/>
                  </a:lnTo>
                  <a:cubicBezTo>
                    <a:pt x="6270" y="1260"/>
                    <a:pt x="6175" y="1292"/>
                    <a:pt x="6112" y="1292"/>
                  </a:cubicBezTo>
                  <a:cubicBezTo>
                    <a:pt x="6018" y="1292"/>
                    <a:pt x="5892" y="1260"/>
                    <a:pt x="5860" y="1166"/>
                  </a:cubicBezTo>
                  <a:lnTo>
                    <a:pt x="469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660" name="Google Shape;20660;p95"/>
          <p:cNvGrpSpPr/>
          <p:nvPr/>
        </p:nvGrpSpPr>
        <p:grpSpPr>
          <a:xfrm>
            <a:off x="4632837" y="1688259"/>
            <a:ext cx="453980" cy="451948"/>
            <a:chOff x="-18645175" y="3334200"/>
            <a:chExt cx="307200" cy="305825"/>
          </a:xfrm>
        </p:grpSpPr>
        <p:sp>
          <p:nvSpPr>
            <p:cNvPr id="20661" name="Google Shape;20661;p95"/>
            <p:cNvSpPr/>
            <p:nvPr/>
          </p:nvSpPr>
          <p:spPr>
            <a:xfrm>
              <a:off x="-18627850" y="3424975"/>
              <a:ext cx="289875" cy="215050"/>
            </a:xfrm>
            <a:custGeom>
              <a:avLst/>
              <a:gdLst/>
              <a:ahLst/>
              <a:cxnLst/>
              <a:rect l="l" t="t" r="r" b="b"/>
              <a:pathLst>
                <a:path w="11595" h="8602" extrusionOk="0">
                  <a:moveTo>
                    <a:pt x="7530" y="2111"/>
                  </a:moveTo>
                  <a:cubicBezTo>
                    <a:pt x="7719" y="2111"/>
                    <a:pt x="7877" y="2269"/>
                    <a:pt x="7877" y="2458"/>
                  </a:cubicBezTo>
                  <a:lnTo>
                    <a:pt x="7877" y="4568"/>
                  </a:lnTo>
                  <a:cubicBezTo>
                    <a:pt x="7877" y="4789"/>
                    <a:pt x="7719" y="4946"/>
                    <a:pt x="7530" y="4946"/>
                  </a:cubicBezTo>
                  <a:cubicBezTo>
                    <a:pt x="7341" y="4946"/>
                    <a:pt x="7184" y="4789"/>
                    <a:pt x="7184" y="4568"/>
                  </a:cubicBezTo>
                  <a:lnTo>
                    <a:pt x="7184" y="2458"/>
                  </a:lnTo>
                  <a:cubicBezTo>
                    <a:pt x="7184" y="2269"/>
                    <a:pt x="7341" y="2111"/>
                    <a:pt x="7530" y="2111"/>
                  </a:cubicBezTo>
                  <a:close/>
                  <a:moveTo>
                    <a:pt x="2584" y="0"/>
                  </a:moveTo>
                  <a:cubicBezTo>
                    <a:pt x="2364" y="0"/>
                    <a:pt x="2206" y="158"/>
                    <a:pt x="2206" y="347"/>
                  </a:cubicBezTo>
                  <a:lnTo>
                    <a:pt x="2206" y="1764"/>
                  </a:lnTo>
                  <a:lnTo>
                    <a:pt x="2206" y="2489"/>
                  </a:lnTo>
                  <a:cubicBezTo>
                    <a:pt x="2206" y="2678"/>
                    <a:pt x="2364" y="2836"/>
                    <a:pt x="2584" y="2836"/>
                  </a:cubicBezTo>
                  <a:lnTo>
                    <a:pt x="3624" y="2836"/>
                  </a:lnTo>
                  <a:cubicBezTo>
                    <a:pt x="4821" y="2836"/>
                    <a:pt x="5766" y="3781"/>
                    <a:pt x="5766" y="4978"/>
                  </a:cubicBezTo>
                  <a:cubicBezTo>
                    <a:pt x="5766" y="6144"/>
                    <a:pt x="4821" y="7089"/>
                    <a:pt x="3624" y="7089"/>
                  </a:cubicBezTo>
                  <a:lnTo>
                    <a:pt x="3277" y="7089"/>
                  </a:lnTo>
                  <a:cubicBezTo>
                    <a:pt x="2616" y="7089"/>
                    <a:pt x="1986" y="6931"/>
                    <a:pt x="1387" y="6711"/>
                  </a:cubicBezTo>
                  <a:cubicBezTo>
                    <a:pt x="1072" y="7183"/>
                    <a:pt x="694" y="7593"/>
                    <a:pt x="221" y="7908"/>
                  </a:cubicBezTo>
                  <a:cubicBezTo>
                    <a:pt x="95" y="8002"/>
                    <a:pt x="1" y="8160"/>
                    <a:pt x="64" y="8317"/>
                  </a:cubicBezTo>
                  <a:cubicBezTo>
                    <a:pt x="95" y="8475"/>
                    <a:pt x="253" y="8538"/>
                    <a:pt x="410" y="8538"/>
                  </a:cubicBezTo>
                  <a:lnTo>
                    <a:pt x="3624" y="8538"/>
                  </a:lnTo>
                  <a:lnTo>
                    <a:pt x="3624" y="8191"/>
                  </a:lnTo>
                  <a:cubicBezTo>
                    <a:pt x="3624" y="8002"/>
                    <a:pt x="3781" y="7845"/>
                    <a:pt x="4002" y="7845"/>
                  </a:cubicBezTo>
                  <a:cubicBezTo>
                    <a:pt x="4191" y="7845"/>
                    <a:pt x="4348" y="8002"/>
                    <a:pt x="4348" y="8191"/>
                  </a:cubicBezTo>
                  <a:lnTo>
                    <a:pt x="4348" y="8538"/>
                  </a:lnTo>
                  <a:lnTo>
                    <a:pt x="6522" y="8538"/>
                  </a:lnTo>
                  <a:lnTo>
                    <a:pt x="6522" y="6049"/>
                  </a:lnTo>
                  <a:cubicBezTo>
                    <a:pt x="6522" y="5829"/>
                    <a:pt x="6680" y="5671"/>
                    <a:pt x="6869" y="5671"/>
                  </a:cubicBezTo>
                  <a:cubicBezTo>
                    <a:pt x="7058" y="5671"/>
                    <a:pt x="7215" y="5829"/>
                    <a:pt x="7215" y="6049"/>
                  </a:cubicBezTo>
                  <a:lnTo>
                    <a:pt x="7215" y="8601"/>
                  </a:lnTo>
                  <a:lnTo>
                    <a:pt x="11153" y="8601"/>
                  </a:lnTo>
                  <a:cubicBezTo>
                    <a:pt x="11468" y="8538"/>
                    <a:pt x="11595" y="8128"/>
                    <a:pt x="11311" y="7939"/>
                  </a:cubicBezTo>
                  <a:cubicBezTo>
                    <a:pt x="10208" y="7215"/>
                    <a:pt x="9547" y="5986"/>
                    <a:pt x="9389" y="4726"/>
                  </a:cubicBezTo>
                  <a:lnTo>
                    <a:pt x="10681" y="3434"/>
                  </a:lnTo>
                  <a:cubicBezTo>
                    <a:pt x="10775" y="3371"/>
                    <a:pt x="10807" y="3277"/>
                    <a:pt x="10807" y="3182"/>
                  </a:cubicBezTo>
                  <a:lnTo>
                    <a:pt x="10807" y="1764"/>
                  </a:lnTo>
                  <a:cubicBezTo>
                    <a:pt x="10807" y="1563"/>
                    <a:pt x="10625" y="1422"/>
                    <a:pt x="10440" y="1422"/>
                  </a:cubicBezTo>
                  <a:cubicBezTo>
                    <a:pt x="10394" y="1422"/>
                    <a:pt x="10347" y="1431"/>
                    <a:pt x="10303" y="1449"/>
                  </a:cubicBezTo>
                  <a:lnTo>
                    <a:pt x="9389" y="1922"/>
                  </a:lnTo>
                  <a:lnTo>
                    <a:pt x="9389" y="347"/>
                  </a:lnTo>
                  <a:cubicBezTo>
                    <a:pt x="9389" y="158"/>
                    <a:pt x="9232" y="0"/>
                    <a:pt x="9043" y="0"/>
                  </a:cubicBezTo>
                  <a:lnTo>
                    <a:pt x="6522" y="0"/>
                  </a:lnTo>
                  <a:lnTo>
                    <a:pt x="6522" y="3245"/>
                  </a:lnTo>
                  <a:cubicBezTo>
                    <a:pt x="6522" y="3434"/>
                    <a:pt x="6365" y="3592"/>
                    <a:pt x="6144" y="3592"/>
                  </a:cubicBezTo>
                  <a:cubicBezTo>
                    <a:pt x="5955" y="3592"/>
                    <a:pt x="5798" y="3434"/>
                    <a:pt x="5798" y="3245"/>
                  </a:cubicBezTo>
                  <a:lnTo>
                    <a:pt x="5798" y="0"/>
                  </a:lnTo>
                  <a:lnTo>
                    <a:pt x="4348" y="0"/>
                  </a:lnTo>
                  <a:lnTo>
                    <a:pt x="4348" y="1764"/>
                  </a:lnTo>
                  <a:cubicBezTo>
                    <a:pt x="4348" y="1985"/>
                    <a:pt x="4191" y="2143"/>
                    <a:pt x="4002" y="2143"/>
                  </a:cubicBezTo>
                  <a:cubicBezTo>
                    <a:pt x="3781" y="2143"/>
                    <a:pt x="3624" y="1985"/>
                    <a:pt x="3624" y="1764"/>
                  </a:cubicBezTo>
                  <a:lnTo>
                    <a:pt x="362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2" name="Google Shape;20662;p95"/>
            <p:cNvSpPr/>
            <p:nvPr/>
          </p:nvSpPr>
          <p:spPr>
            <a:xfrm>
              <a:off x="-18645175" y="3424975"/>
              <a:ext cx="141800" cy="159900"/>
            </a:xfrm>
            <a:custGeom>
              <a:avLst/>
              <a:gdLst/>
              <a:ahLst/>
              <a:cxnLst/>
              <a:rect l="l" t="t" r="r" b="b"/>
              <a:pathLst>
                <a:path w="5672" h="6396" extrusionOk="0">
                  <a:moveTo>
                    <a:pt x="347" y="0"/>
                  </a:moveTo>
                  <a:cubicBezTo>
                    <a:pt x="158" y="0"/>
                    <a:pt x="1" y="158"/>
                    <a:pt x="1" y="347"/>
                  </a:cubicBezTo>
                  <a:lnTo>
                    <a:pt x="1" y="2489"/>
                  </a:lnTo>
                  <a:cubicBezTo>
                    <a:pt x="1" y="4600"/>
                    <a:pt x="1733" y="6396"/>
                    <a:pt x="3907" y="6396"/>
                  </a:cubicBezTo>
                  <a:lnTo>
                    <a:pt x="4254" y="6396"/>
                  </a:lnTo>
                  <a:cubicBezTo>
                    <a:pt x="5041" y="6396"/>
                    <a:pt x="5671" y="5766"/>
                    <a:pt x="5671" y="4978"/>
                  </a:cubicBezTo>
                  <a:cubicBezTo>
                    <a:pt x="5671" y="4190"/>
                    <a:pt x="5041" y="3560"/>
                    <a:pt x="4254" y="3560"/>
                  </a:cubicBezTo>
                  <a:lnTo>
                    <a:pt x="3183" y="3560"/>
                  </a:lnTo>
                  <a:cubicBezTo>
                    <a:pt x="2584" y="3560"/>
                    <a:pt x="2111" y="3088"/>
                    <a:pt x="2111" y="2489"/>
                  </a:cubicBezTo>
                  <a:lnTo>
                    <a:pt x="2111" y="1764"/>
                  </a:lnTo>
                  <a:cubicBezTo>
                    <a:pt x="2111" y="788"/>
                    <a:pt x="1324"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3" name="Google Shape;20663;p95"/>
            <p:cNvSpPr/>
            <p:nvPr/>
          </p:nvSpPr>
          <p:spPr>
            <a:xfrm>
              <a:off x="-18466375" y="3334200"/>
              <a:ext cx="54350" cy="71100"/>
            </a:xfrm>
            <a:custGeom>
              <a:avLst/>
              <a:gdLst/>
              <a:ahLst/>
              <a:cxnLst/>
              <a:rect l="l" t="t" r="r" b="b"/>
              <a:pathLst>
                <a:path w="2174" h="2844" extrusionOk="0">
                  <a:moveTo>
                    <a:pt x="1449" y="0"/>
                  </a:moveTo>
                  <a:cubicBezTo>
                    <a:pt x="1371" y="0"/>
                    <a:pt x="1292" y="24"/>
                    <a:pt x="1229" y="71"/>
                  </a:cubicBezTo>
                  <a:cubicBezTo>
                    <a:pt x="1197" y="103"/>
                    <a:pt x="0" y="953"/>
                    <a:pt x="0" y="2150"/>
                  </a:cubicBezTo>
                  <a:cubicBezTo>
                    <a:pt x="0" y="2403"/>
                    <a:pt x="95" y="2623"/>
                    <a:pt x="158" y="2844"/>
                  </a:cubicBezTo>
                  <a:lnTo>
                    <a:pt x="756" y="2844"/>
                  </a:lnTo>
                  <a:cubicBezTo>
                    <a:pt x="882" y="1898"/>
                    <a:pt x="1386" y="1048"/>
                    <a:pt x="2174" y="544"/>
                  </a:cubicBezTo>
                  <a:cubicBezTo>
                    <a:pt x="1954" y="260"/>
                    <a:pt x="1701" y="71"/>
                    <a:pt x="1670" y="71"/>
                  </a:cubicBezTo>
                  <a:cubicBezTo>
                    <a:pt x="1607" y="24"/>
                    <a:pt x="1528" y="0"/>
                    <a:pt x="144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4" name="Google Shape;20664;p95"/>
            <p:cNvSpPr/>
            <p:nvPr/>
          </p:nvSpPr>
          <p:spPr>
            <a:xfrm>
              <a:off x="-18428575" y="3352500"/>
              <a:ext cx="87450" cy="82725"/>
            </a:xfrm>
            <a:custGeom>
              <a:avLst/>
              <a:gdLst/>
              <a:ahLst/>
              <a:cxnLst/>
              <a:rect l="l" t="t" r="r" b="b"/>
              <a:pathLst>
                <a:path w="3498" h="3309" extrusionOk="0">
                  <a:moveTo>
                    <a:pt x="2426" y="1"/>
                  </a:moveTo>
                  <a:cubicBezTo>
                    <a:pt x="1166" y="1"/>
                    <a:pt x="158" y="946"/>
                    <a:pt x="0" y="2112"/>
                  </a:cubicBezTo>
                  <a:lnTo>
                    <a:pt x="1009" y="2112"/>
                  </a:lnTo>
                  <a:cubicBezTo>
                    <a:pt x="1607" y="2112"/>
                    <a:pt x="2080" y="2584"/>
                    <a:pt x="2080" y="3183"/>
                  </a:cubicBezTo>
                  <a:lnTo>
                    <a:pt x="2080" y="3309"/>
                  </a:lnTo>
                  <a:cubicBezTo>
                    <a:pt x="2899" y="2899"/>
                    <a:pt x="3497" y="2049"/>
                    <a:pt x="3497" y="1072"/>
                  </a:cubicBezTo>
                  <a:lnTo>
                    <a:pt x="3497" y="347"/>
                  </a:lnTo>
                  <a:cubicBezTo>
                    <a:pt x="3497" y="158"/>
                    <a:pt x="3340" y="1"/>
                    <a:pt x="31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5" name="Google Shape;20665;p95"/>
            <p:cNvSpPr/>
            <p:nvPr/>
          </p:nvSpPr>
          <p:spPr>
            <a:xfrm>
              <a:off x="-18645175" y="3334400"/>
              <a:ext cx="70900" cy="70900"/>
            </a:xfrm>
            <a:custGeom>
              <a:avLst/>
              <a:gdLst/>
              <a:ahLst/>
              <a:cxnLst/>
              <a:rect l="l" t="t" r="r" b="b"/>
              <a:pathLst>
                <a:path w="2836" h="2836" extrusionOk="0">
                  <a:moveTo>
                    <a:pt x="1765" y="0"/>
                  </a:moveTo>
                  <a:cubicBezTo>
                    <a:pt x="788" y="0"/>
                    <a:pt x="1" y="788"/>
                    <a:pt x="1" y="1796"/>
                  </a:cubicBezTo>
                  <a:lnTo>
                    <a:pt x="1" y="2489"/>
                  </a:lnTo>
                  <a:cubicBezTo>
                    <a:pt x="1" y="2678"/>
                    <a:pt x="158" y="2836"/>
                    <a:pt x="347" y="2836"/>
                  </a:cubicBezTo>
                  <a:lnTo>
                    <a:pt x="1072" y="2836"/>
                  </a:lnTo>
                  <a:cubicBezTo>
                    <a:pt x="2048" y="2836"/>
                    <a:pt x="2836" y="2048"/>
                    <a:pt x="2836" y="1071"/>
                  </a:cubicBezTo>
                  <a:lnTo>
                    <a:pt x="2836" y="347"/>
                  </a:lnTo>
                  <a:cubicBezTo>
                    <a:pt x="2836" y="158"/>
                    <a:pt x="2679" y="0"/>
                    <a:pt x="24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666" name="Google Shape;20666;p95"/>
          <p:cNvGrpSpPr/>
          <p:nvPr/>
        </p:nvGrpSpPr>
        <p:grpSpPr>
          <a:xfrm>
            <a:off x="4633429" y="2242989"/>
            <a:ext cx="452798" cy="450507"/>
            <a:chOff x="-18645175" y="3708500"/>
            <a:chExt cx="306400" cy="304850"/>
          </a:xfrm>
        </p:grpSpPr>
        <p:sp>
          <p:nvSpPr>
            <p:cNvPr id="20667" name="Google Shape;20667;p95"/>
            <p:cNvSpPr/>
            <p:nvPr/>
          </p:nvSpPr>
          <p:spPr>
            <a:xfrm>
              <a:off x="-18555375" y="38172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8" name="Google Shape;20668;p95"/>
            <p:cNvSpPr/>
            <p:nvPr/>
          </p:nvSpPr>
          <p:spPr>
            <a:xfrm>
              <a:off x="-18501825" y="3894000"/>
              <a:ext cx="18150" cy="16950"/>
            </a:xfrm>
            <a:custGeom>
              <a:avLst/>
              <a:gdLst/>
              <a:ahLst/>
              <a:cxnLst/>
              <a:rect l="l" t="t" r="r" b="b"/>
              <a:pathLst>
                <a:path w="726" h="678" extrusionOk="0">
                  <a:moveTo>
                    <a:pt x="351" y="0"/>
                  </a:moveTo>
                  <a:cubicBezTo>
                    <a:pt x="197" y="0"/>
                    <a:pt x="48" y="79"/>
                    <a:pt x="0" y="237"/>
                  </a:cubicBezTo>
                  <a:lnTo>
                    <a:pt x="379" y="678"/>
                  </a:lnTo>
                  <a:lnTo>
                    <a:pt x="725" y="237"/>
                  </a:lnTo>
                  <a:cubicBezTo>
                    <a:pt x="662" y="79"/>
                    <a:pt x="505" y="0"/>
                    <a:pt x="3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9" name="Google Shape;20669;p95"/>
            <p:cNvSpPr/>
            <p:nvPr/>
          </p:nvSpPr>
          <p:spPr>
            <a:xfrm>
              <a:off x="-18546725" y="3835325"/>
              <a:ext cx="108725" cy="124450"/>
            </a:xfrm>
            <a:custGeom>
              <a:avLst/>
              <a:gdLst/>
              <a:ahLst/>
              <a:cxnLst/>
              <a:rect l="l" t="t" r="r" b="b"/>
              <a:pathLst>
                <a:path w="4349" h="4978" extrusionOk="0">
                  <a:moveTo>
                    <a:pt x="2175" y="0"/>
                  </a:moveTo>
                  <a:cubicBezTo>
                    <a:pt x="1481" y="0"/>
                    <a:pt x="914" y="473"/>
                    <a:pt x="757" y="1134"/>
                  </a:cubicBezTo>
                  <a:lnTo>
                    <a:pt x="221" y="3151"/>
                  </a:lnTo>
                  <a:cubicBezTo>
                    <a:pt x="1" y="4096"/>
                    <a:pt x="725" y="4978"/>
                    <a:pt x="1639" y="4978"/>
                  </a:cubicBezTo>
                  <a:lnTo>
                    <a:pt x="1796" y="4978"/>
                  </a:lnTo>
                  <a:lnTo>
                    <a:pt x="1796" y="3686"/>
                  </a:lnTo>
                  <a:lnTo>
                    <a:pt x="1198" y="2899"/>
                  </a:lnTo>
                  <a:cubicBezTo>
                    <a:pt x="1135" y="2804"/>
                    <a:pt x="1103" y="2741"/>
                    <a:pt x="1103" y="2647"/>
                  </a:cubicBezTo>
                  <a:cubicBezTo>
                    <a:pt x="1103" y="2048"/>
                    <a:pt x="1576" y="1575"/>
                    <a:pt x="2175" y="1575"/>
                  </a:cubicBezTo>
                  <a:cubicBezTo>
                    <a:pt x="2773" y="1575"/>
                    <a:pt x="3246" y="2048"/>
                    <a:pt x="3246" y="2647"/>
                  </a:cubicBezTo>
                  <a:cubicBezTo>
                    <a:pt x="3246" y="2741"/>
                    <a:pt x="3183" y="2804"/>
                    <a:pt x="3151" y="2899"/>
                  </a:cubicBezTo>
                  <a:lnTo>
                    <a:pt x="2521" y="3686"/>
                  </a:lnTo>
                  <a:lnTo>
                    <a:pt x="2521" y="4978"/>
                  </a:lnTo>
                  <a:lnTo>
                    <a:pt x="2679" y="4978"/>
                  </a:lnTo>
                  <a:cubicBezTo>
                    <a:pt x="3624" y="4978"/>
                    <a:pt x="4348" y="4064"/>
                    <a:pt x="4096" y="3151"/>
                  </a:cubicBezTo>
                  <a:lnTo>
                    <a:pt x="3592" y="1134"/>
                  </a:lnTo>
                  <a:cubicBezTo>
                    <a:pt x="3435" y="441"/>
                    <a:pt x="2836" y="0"/>
                    <a:pt x="217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0" name="Google Shape;20670;p95"/>
            <p:cNvSpPr/>
            <p:nvPr/>
          </p:nvSpPr>
          <p:spPr>
            <a:xfrm>
              <a:off x="-18644375" y="3728200"/>
              <a:ext cx="305600" cy="285150"/>
            </a:xfrm>
            <a:custGeom>
              <a:avLst/>
              <a:gdLst/>
              <a:ahLst/>
              <a:cxnLst/>
              <a:rect l="l" t="t" r="r" b="b"/>
              <a:pathLst>
                <a:path w="12224" h="11406" extrusionOk="0">
                  <a:moveTo>
                    <a:pt x="8128" y="2836"/>
                  </a:moveTo>
                  <a:cubicBezTo>
                    <a:pt x="8695" y="2836"/>
                    <a:pt x="9168" y="3309"/>
                    <a:pt x="9168" y="3907"/>
                  </a:cubicBezTo>
                  <a:cubicBezTo>
                    <a:pt x="9257" y="4501"/>
                    <a:pt x="8814" y="4984"/>
                    <a:pt x="8182" y="4984"/>
                  </a:cubicBezTo>
                  <a:cubicBezTo>
                    <a:pt x="8143" y="4984"/>
                    <a:pt x="8105" y="4982"/>
                    <a:pt x="8065" y="4978"/>
                  </a:cubicBezTo>
                  <a:lnTo>
                    <a:pt x="8065" y="4978"/>
                  </a:lnTo>
                  <a:cubicBezTo>
                    <a:pt x="8128" y="5041"/>
                    <a:pt x="8160" y="5136"/>
                    <a:pt x="8160" y="5199"/>
                  </a:cubicBezTo>
                  <a:lnTo>
                    <a:pt x="8664" y="7247"/>
                  </a:lnTo>
                  <a:cubicBezTo>
                    <a:pt x="9011" y="8633"/>
                    <a:pt x="7971" y="9988"/>
                    <a:pt x="6553" y="9988"/>
                  </a:cubicBezTo>
                  <a:lnTo>
                    <a:pt x="5513" y="9988"/>
                  </a:lnTo>
                  <a:cubicBezTo>
                    <a:pt x="4096" y="9988"/>
                    <a:pt x="3025" y="8633"/>
                    <a:pt x="3403" y="7247"/>
                  </a:cubicBezTo>
                  <a:lnTo>
                    <a:pt x="3907" y="5199"/>
                  </a:lnTo>
                  <a:cubicBezTo>
                    <a:pt x="3938" y="5136"/>
                    <a:pt x="3938" y="5041"/>
                    <a:pt x="3970" y="4978"/>
                  </a:cubicBezTo>
                  <a:lnTo>
                    <a:pt x="3970" y="4978"/>
                  </a:lnTo>
                  <a:cubicBezTo>
                    <a:pt x="3934" y="4982"/>
                    <a:pt x="3899" y="4983"/>
                    <a:pt x="3864" y="4983"/>
                  </a:cubicBezTo>
                  <a:cubicBezTo>
                    <a:pt x="3255" y="4983"/>
                    <a:pt x="2804" y="4473"/>
                    <a:pt x="2804" y="3907"/>
                  </a:cubicBezTo>
                  <a:cubicBezTo>
                    <a:pt x="2804" y="3309"/>
                    <a:pt x="3277" y="2836"/>
                    <a:pt x="3875" y="2836"/>
                  </a:cubicBezTo>
                  <a:cubicBezTo>
                    <a:pt x="4411" y="2836"/>
                    <a:pt x="4883" y="3277"/>
                    <a:pt x="4915" y="3844"/>
                  </a:cubicBezTo>
                  <a:cubicBezTo>
                    <a:pt x="5230" y="3624"/>
                    <a:pt x="5608" y="3561"/>
                    <a:pt x="5986" y="3561"/>
                  </a:cubicBezTo>
                  <a:cubicBezTo>
                    <a:pt x="6396" y="3561"/>
                    <a:pt x="6742" y="3687"/>
                    <a:pt x="7057" y="3844"/>
                  </a:cubicBezTo>
                  <a:cubicBezTo>
                    <a:pt x="7089" y="3277"/>
                    <a:pt x="7561" y="2836"/>
                    <a:pt x="8128" y="2836"/>
                  </a:cubicBezTo>
                  <a:close/>
                  <a:moveTo>
                    <a:pt x="4285" y="1"/>
                  </a:moveTo>
                  <a:cubicBezTo>
                    <a:pt x="2710" y="1"/>
                    <a:pt x="1449" y="946"/>
                    <a:pt x="1449" y="2143"/>
                  </a:cubicBezTo>
                  <a:lnTo>
                    <a:pt x="1449" y="2773"/>
                  </a:lnTo>
                  <a:cubicBezTo>
                    <a:pt x="1449" y="4380"/>
                    <a:pt x="945" y="5955"/>
                    <a:pt x="95" y="7310"/>
                  </a:cubicBezTo>
                  <a:cubicBezTo>
                    <a:pt x="0" y="7373"/>
                    <a:pt x="0" y="7530"/>
                    <a:pt x="32" y="7625"/>
                  </a:cubicBezTo>
                  <a:cubicBezTo>
                    <a:pt x="945" y="9893"/>
                    <a:pt x="3182" y="11405"/>
                    <a:pt x="5671" y="11405"/>
                  </a:cubicBezTo>
                  <a:lnTo>
                    <a:pt x="6553" y="11405"/>
                  </a:lnTo>
                  <a:cubicBezTo>
                    <a:pt x="9011" y="11405"/>
                    <a:pt x="11216" y="9893"/>
                    <a:pt x="12161" y="7625"/>
                  </a:cubicBezTo>
                  <a:cubicBezTo>
                    <a:pt x="12224" y="7499"/>
                    <a:pt x="12224" y="7373"/>
                    <a:pt x="12129" y="7310"/>
                  </a:cubicBezTo>
                  <a:cubicBezTo>
                    <a:pt x="11184" y="5955"/>
                    <a:pt x="10680" y="4380"/>
                    <a:pt x="10680" y="2773"/>
                  </a:cubicBezTo>
                  <a:lnTo>
                    <a:pt x="10680" y="2143"/>
                  </a:lnTo>
                  <a:cubicBezTo>
                    <a:pt x="10680" y="946"/>
                    <a:pt x="9420" y="1"/>
                    <a:pt x="7845" y="1"/>
                  </a:cubicBezTo>
                  <a:cubicBezTo>
                    <a:pt x="7183" y="1"/>
                    <a:pt x="6553" y="158"/>
                    <a:pt x="6081" y="473"/>
                  </a:cubicBezTo>
                  <a:cubicBezTo>
                    <a:pt x="5545" y="158"/>
                    <a:pt x="4915" y="1"/>
                    <a:pt x="42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1" name="Google Shape;20671;p95"/>
            <p:cNvSpPr/>
            <p:nvPr/>
          </p:nvSpPr>
          <p:spPr>
            <a:xfrm>
              <a:off x="-18448275" y="3817200"/>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36" y="694"/>
                    <a:pt x="725" y="536"/>
                    <a:pt x="725" y="347"/>
                  </a:cubicBez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2" name="Google Shape;20672;p95"/>
            <p:cNvSpPr/>
            <p:nvPr/>
          </p:nvSpPr>
          <p:spPr>
            <a:xfrm>
              <a:off x="-18645175" y="3708500"/>
              <a:ext cx="74050" cy="91400"/>
            </a:xfrm>
            <a:custGeom>
              <a:avLst/>
              <a:gdLst/>
              <a:ahLst/>
              <a:cxnLst/>
              <a:rect l="l" t="t" r="r" b="b"/>
              <a:pathLst>
                <a:path w="2962" h="3656" extrusionOk="0">
                  <a:moveTo>
                    <a:pt x="2111" y="1"/>
                  </a:moveTo>
                  <a:cubicBezTo>
                    <a:pt x="946" y="1"/>
                    <a:pt x="1" y="946"/>
                    <a:pt x="1" y="2143"/>
                  </a:cubicBezTo>
                  <a:cubicBezTo>
                    <a:pt x="1" y="2710"/>
                    <a:pt x="221" y="3277"/>
                    <a:pt x="631" y="3656"/>
                  </a:cubicBezTo>
                  <a:lnTo>
                    <a:pt x="631" y="3498"/>
                  </a:lnTo>
                  <a:lnTo>
                    <a:pt x="631" y="2868"/>
                  </a:lnTo>
                  <a:cubicBezTo>
                    <a:pt x="631" y="1608"/>
                    <a:pt x="1576" y="600"/>
                    <a:pt x="2962" y="190"/>
                  </a:cubicBezTo>
                  <a:cubicBezTo>
                    <a:pt x="2679" y="95"/>
                    <a:pt x="2395" y="1"/>
                    <a:pt x="21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3" name="Google Shape;20673;p95"/>
            <p:cNvSpPr/>
            <p:nvPr/>
          </p:nvSpPr>
          <p:spPr>
            <a:xfrm>
              <a:off x="-18415975" y="3710075"/>
              <a:ext cx="74850" cy="92975"/>
            </a:xfrm>
            <a:custGeom>
              <a:avLst/>
              <a:gdLst/>
              <a:ahLst/>
              <a:cxnLst/>
              <a:rect l="l" t="t" r="r" b="b"/>
              <a:pathLst>
                <a:path w="2994" h="3719" extrusionOk="0">
                  <a:moveTo>
                    <a:pt x="883" y="1"/>
                  </a:moveTo>
                  <a:cubicBezTo>
                    <a:pt x="568" y="1"/>
                    <a:pt x="284" y="64"/>
                    <a:pt x="1" y="190"/>
                  </a:cubicBezTo>
                  <a:cubicBezTo>
                    <a:pt x="1292" y="568"/>
                    <a:pt x="2206" y="1608"/>
                    <a:pt x="2206" y="2836"/>
                  </a:cubicBezTo>
                  <a:lnTo>
                    <a:pt x="2206" y="3466"/>
                  </a:lnTo>
                  <a:cubicBezTo>
                    <a:pt x="2206" y="3529"/>
                    <a:pt x="2206" y="3656"/>
                    <a:pt x="2237" y="3719"/>
                  </a:cubicBezTo>
                  <a:cubicBezTo>
                    <a:pt x="2710" y="3340"/>
                    <a:pt x="2993" y="2742"/>
                    <a:pt x="2993" y="2112"/>
                  </a:cubicBezTo>
                  <a:cubicBezTo>
                    <a:pt x="2993" y="946"/>
                    <a:pt x="2048" y="1"/>
                    <a:pt x="88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674" name="Google Shape;20674;p95"/>
          <p:cNvGrpSpPr/>
          <p:nvPr/>
        </p:nvGrpSpPr>
        <p:grpSpPr>
          <a:xfrm>
            <a:off x="4631101" y="2795630"/>
            <a:ext cx="457453" cy="451763"/>
            <a:chOff x="-18647525" y="4082625"/>
            <a:chExt cx="309550" cy="305700"/>
          </a:xfrm>
        </p:grpSpPr>
        <p:sp>
          <p:nvSpPr>
            <p:cNvPr id="20675" name="Google Shape;20675;p95"/>
            <p:cNvSpPr/>
            <p:nvPr/>
          </p:nvSpPr>
          <p:spPr>
            <a:xfrm>
              <a:off x="-18609725" y="4082625"/>
              <a:ext cx="123675" cy="61475"/>
            </a:xfrm>
            <a:custGeom>
              <a:avLst/>
              <a:gdLst/>
              <a:ahLst/>
              <a:cxnLst/>
              <a:rect l="l" t="t" r="r" b="b"/>
              <a:pathLst>
                <a:path w="4947" h="2459" extrusionOk="0">
                  <a:moveTo>
                    <a:pt x="2473" y="1"/>
                  </a:moveTo>
                  <a:cubicBezTo>
                    <a:pt x="2387" y="1"/>
                    <a:pt x="2300" y="32"/>
                    <a:pt x="2237" y="95"/>
                  </a:cubicBezTo>
                  <a:cubicBezTo>
                    <a:pt x="2206" y="127"/>
                    <a:pt x="1576" y="694"/>
                    <a:pt x="1450" y="1481"/>
                  </a:cubicBezTo>
                  <a:cubicBezTo>
                    <a:pt x="1324" y="1418"/>
                    <a:pt x="1166" y="1418"/>
                    <a:pt x="1071" y="1418"/>
                  </a:cubicBezTo>
                  <a:lnTo>
                    <a:pt x="347" y="1418"/>
                  </a:lnTo>
                  <a:cubicBezTo>
                    <a:pt x="158" y="1418"/>
                    <a:pt x="0" y="1576"/>
                    <a:pt x="0" y="1797"/>
                  </a:cubicBezTo>
                  <a:cubicBezTo>
                    <a:pt x="0" y="2017"/>
                    <a:pt x="32" y="2206"/>
                    <a:pt x="126" y="2427"/>
                  </a:cubicBezTo>
                  <a:cubicBezTo>
                    <a:pt x="1008" y="2175"/>
                    <a:pt x="1922" y="2175"/>
                    <a:pt x="2489" y="2175"/>
                  </a:cubicBezTo>
                  <a:cubicBezTo>
                    <a:pt x="3277" y="2175"/>
                    <a:pt x="4096" y="2206"/>
                    <a:pt x="4852" y="2458"/>
                  </a:cubicBezTo>
                  <a:cubicBezTo>
                    <a:pt x="4915" y="2269"/>
                    <a:pt x="4947" y="2017"/>
                    <a:pt x="4947" y="1797"/>
                  </a:cubicBezTo>
                  <a:cubicBezTo>
                    <a:pt x="4947" y="1576"/>
                    <a:pt x="4789" y="1418"/>
                    <a:pt x="4600" y="1418"/>
                  </a:cubicBezTo>
                  <a:lnTo>
                    <a:pt x="3907" y="1418"/>
                  </a:lnTo>
                  <a:cubicBezTo>
                    <a:pt x="3781" y="1418"/>
                    <a:pt x="3623" y="1418"/>
                    <a:pt x="3497" y="1481"/>
                  </a:cubicBezTo>
                  <a:cubicBezTo>
                    <a:pt x="3340" y="694"/>
                    <a:pt x="2710" y="127"/>
                    <a:pt x="2710" y="95"/>
                  </a:cubicBezTo>
                  <a:cubicBezTo>
                    <a:pt x="2647" y="32"/>
                    <a:pt x="2560" y="1"/>
                    <a:pt x="247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6" name="Google Shape;20676;p95"/>
            <p:cNvSpPr/>
            <p:nvPr/>
          </p:nvSpPr>
          <p:spPr>
            <a:xfrm>
              <a:off x="-18647525" y="4155875"/>
              <a:ext cx="148075" cy="195350"/>
            </a:xfrm>
            <a:custGeom>
              <a:avLst/>
              <a:gdLst/>
              <a:ahLst/>
              <a:cxnLst/>
              <a:rect l="l" t="t" r="r" b="b"/>
              <a:pathLst>
                <a:path w="5923" h="7814" extrusionOk="0">
                  <a:moveTo>
                    <a:pt x="1859" y="2836"/>
                  </a:moveTo>
                  <a:cubicBezTo>
                    <a:pt x="2048" y="2836"/>
                    <a:pt x="2205" y="2994"/>
                    <a:pt x="2205" y="3183"/>
                  </a:cubicBezTo>
                  <a:lnTo>
                    <a:pt x="2205" y="3907"/>
                  </a:lnTo>
                  <a:cubicBezTo>
                    <a:pt x="2205" y="4096"/>
                    <a:pt x="2048" y="4254"/>
                    <a:pt x="1859" y="4254"/>
                  </a:cubicBezTo>
                  <a:cubicBezTo>
                    <a:pt x="1670" y="4254"/>
                    <a:pt x="1512" y="4096"/>
                    <a:pt x="1512" y="3907"/>
                  </a:cubicBezTo>
                  <a:lnTo>
                    <a:pt x="1512" y="3183"/>
                  </a:lnTo>
                  <a:cubicBezTo>
                    <a:pt x="1512" y="2994"/>
                    <a:pt x="1670" y="2836"/>
                    <a:pt x="1859" y="2836"/>
                  </a:cubicBezTo>
                  <a:close/>
                  <a:moveTo>
                    <a:pt x="3938" y="1"/>
                  </a:moveTo>
                  <a:cubicBezTo>
                    <a:pt x="2678" y="1"/>
                    <a:pt x="0" y="1"/>
                    <a:pt x="0" y="2836"/>
                  </a:cubicBezTo>
                  <a:cubicBezTo>
                    <a:pt x="0" y="4569"/>
                    <a:pt x="914" y="6774"/>
                    <a:pt x="2205" y="7814"/>
                  </a:cubicBezTo>
                  <a:cubicBezTo>
                    <a:pt x="2016" y="6995"/>
                    <a:pt x="1985" y="6018"/>
                    <a:pt x="2268" y="4915"/>
                  </a:cubicBezTo>
                  <a:cubicBezTo>
                    <a:pt x="2457" y="4222"/>
                    <a:pt x="2741" y="3466"/>
                    <a:pt x="3088" y="2805"/>
                  </a:cubicBezTo>
                  <a:cubicBezTo>
                    <a:pt x="2962" y="2710"/>
                    <a:pt x="2899" y="2647"/>
                    <a:pt x="2899" y="2490"/>
                  </a:cubicBezTo>
                  <a:lnTo>
                    <a:pt x="2899" y="1765"/>
                  </a:lnTo>
                  <a:cubicBezTo>
                    <a:pt x="2899" y="1576"/>
                    <a:pt x="3056" y="1418"/>
                    <a:pt x="3245" y="1418"/>
                  </a:cubicBezTo>
                  <a:cubicBezTo>
                    <a:pt x="3434" y="1418"/>
                    <a:pt x="3592" y="1576"/>
                    <a:pt x="3592" y="1765"/>
                  </a:cubicBezTo>
                  <a:lnTo>
                    <a:pt x="3592" y="1954"/>
                  </a:lnTo>
                  <a:cubicBezTo>
                    <a:pt x="3781" y="1702"/>
                    <a:pt x="4033" y="1450"/>
                    <a:pt x="4222" y="1229"/>
                  </a:cubicBezTo>
                  <a:cubicBezTo>
                    <a:pt x="4726" y="694"/>
                    <a:pt x="5324" y="347"/>
                    <a:pt x="5923" y="190"/>
                  </a:cubicBezTo>
                  <a:cubicBezTo>
                    <a:pt x="5293" y="32"/>
                    <a:pt x="4631" y="1"/>
                    <a:pt x="393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7" name="Google Shape;20677;p95"/>
            <p:cNvSpPr/>
            <p:nvPr/>
          </p:nvSpPr>
          <p:spPr>
            <a:xfrm>
              <a:off x="-18442750" y="4150575"/>
              <a:ext cx="102400" cy="100625"/>
            </a:xfrm>
            <a:custGeom>
              <a:avLst/>
              <a:gdLst/>
              <a:ahLst/>
              <a:cxnLst/>
              <a:rect l="l" t="t" r="r" b="b"/>
              <a:pathLst>
                <a:path w="4096" h="4025" extrusionOk="0">
                  <a:moveTo>
                    <a:pt x="630" y="0"/>
                  </a:moveTo>
                  <a:cubicBezTo>
                    <a:pt x="544" y="0"/>
                    <a:pt x="457" y="39"/>
                    <a:pt x="378" y="118"/>
                  </a:cubicBezTo>
                  <a:cubicBezTo>
                    <a:pt x="221" y="276"/>
                    <a:pt x="95" y="496"/>
                    <a:pt x="0" y="685"/>
                  </a:cubicBezTo>
                  <a:cubicBezTo>
                    <a:pt x="851" y="1063"/>
                    <a:pt x="1481" y="1725"/>
                    <a:pt x="1891" y="2134"/>
                  </a:cubicBezTo>
                  <a:cubicBezTo>
                    <a:pt x="2300" y="2513"/>
                    <a:pt x="2962" y="3206"/>
                    <a:pt x="3371" y="4025"/>
                  </a:cubicBezTo>
                  <a:cubicBezTo>
                    <a:pt x="3560" y="3962"/>
                    <a:pt x="3749" y="3836"/>
                    <a:pt x="3907" y="3647"/>
                  </a:cubicBezTo>
                  <a:cubicBezTo>
                    <a:pt x="4096" y="3552"/>
                    <a:pt x="4096" y="3332"/>
                    <a:pt x="3938" y="3206"/>
                  </a:cubicBezTo>
                  <a:lnTo>
                    <a:pt x="3434" y="2702"/>
                  </a:lnTo>
                  <a:cubicBezTo>
                    <a:pt x="3371" y="2607"/>
                    <a:pt x="3245" y="2544"/>
                    <a:pt x="3119" y="2450"/>
                  </a:cubicBezTo>
                  <a:cubicBezTo>
                    <a:pt x="3560" y="1788"/>
                    <a:pt x="3529" y="937"/>
                    <a:pt x="3529" y="906"/>
                  </a:cubicBezTo>
                  <a:cubicBezTo>
                    <a:pt x="3529" y="717"/>
                    <a:pt x="3371" y="591"/>
                    <a:pt x="3151" y="559"/>
                  </a:cubicBezTo>
                  <a:cubicBezTo>
                    <a:pt x="3147" y="559"/>
                    <a:pt x="3130" y="559"/>
                    <a:pt x="3103" y="559"/>
                  </a:cubicBezTo>
                  <a:cubicBezTo>
                    <a:pt x="2910" y="559"/>
                    <a:pt x="2190" y="583"/>
                    <a:pt x="1639" y="969"/>
                  </a:cubicBezTo>
                  <a:cubicBezTo>
                    <a:pt x="1544" y="843"/>
                    <a:pt x="1481" y="748"/>
                    <a:pt x="1387" y="654"/>
                  </a:cubicBezTo>
                  <a:lnTo>
                    <a:pt x="882" y="118"/>
                  </a:lnTo>
                  <a:cubicBezTo>
                    <a:pt x="804" y="39"/>
                    <a:pt x="717" y="0"/>
                    <a:pt x="6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8" name="Google Shape;20678;p95"/>
            <p:cNvSpPr/>
            <p:nvPr/>
          </p:nvSpPr>
          <p:spPr>
            <a:xfrm>
              <a:off x="-18581375" y="4176775"/>
              <a:ext cx="243400" cy="211550"/>
            </a:xfrm>
            <a:custGeom>
              <a:avLst/>
              <a:gdLst/>
              <a:ahLst/>
              <a:cxnLst/>
              <a:rect l="l" t="t" r="r" b="b"/>
              <a:pathLst>
                <a:path w="9736" h="8462" extrusionOk="0">
                  <a:moveTo>
                    <a:pt x="4191" y="1000"/>
                  </a:moveTo>
                  <a:cubicBezTo>
                    <a:pt x="4277" y="1000"/>
                    <a:pt x="4364" y="1039"/>
                    <a:pt x="4443" y="1118"/>
                  </a:cubicBezTo>
                  <a:cubicBezTo>
                    <a:pt x="4600" y="1275"/>
                    <a:pt x="4600" y="1465"/>
                    <a:pt x="4443" y="1654"/>
                  </a:cubicBezTo>
                  <a:lnTo>
                    <a:pt x="3939" y="2158"/>
                  </a:lnTo>
                  <a:cubicBezTo>
                    <a:pt x="3860" y="2236"/>
                    <a:pt x="3765" y="2276"/>
                    <a:pt x="3675" y="2276"/>
                  </a:cubicBezTo>
                  <a:cubicBezTo>
                    <a:pt x="3584" y="2276"/>
                    <a:pt x="3498" y="2236"/>
                    <a:pt x="3435" y="2158"/>
                  </a:cubicBezTo>
                  <a:cubicBezTo>
                    <a:pt x="3277" y="2000"/>
                    <a:pt x="3277" y="1811"/>
                    <a:pt x="3435" y="1654"/>
                  </a:cubicBezTo>
                  <a:lnTo>
                    <a:pt x="3939" y="1118"/>
                  </a:lnTo>
                  <a:cubicBezTo>
                    <a:pt x="4017" y="1039"/>
                    <a:pt x="4104" y="1000"/>
                    <a:pt x="4191" y="1000"/>
                  </a:cubicBezTo>
                  <a:close/>
                  <a:moveTo>
                    <a:pt x="5230" y="3048"/>
                  </a:moveTo>
                  <a:cubicBezTo>
                    <a:pt x="5317" y="3048"/>
                    <a:pt x="5404" y="3087"/>
                    <a:pt x="5482" y="3166"/>
                  </a:cubicBezTo>
                  <a:cubicBezTo>
                    <a:pt x="5640" y="3323"/>
                    <a:pt x="5640" y="3512"/>
                    <a:pt x="5482" y="3701"/>
                  </a:cubicBezTo>
                  <a:lnTo>
                    <a:pt x="4978" y="4205"/>
                  </a:lnTo>
                  <a:cubicBezTo>
                    <a:pt x="4900" y="4284"/>
                    <a:pt x="4805" y="4324"/>
                    <a:pt x="4710" y="4324"/>
                  </a:cubicBezTo>
                  <a:cubicBezTo>
                    <a:pt x="4616" y="4324"/>
                    <a:pt x="4521" y="4284"/>
                    <a:pt x="4443" y="4205"/>
                  </a:cubicBezTo>
                  <a:cubicBezTo>
                    <a:pt x="4285" y="4048"/>
                    <a:pt x="4285" y="3796"/>
                    <a:pt x="4443" y="3701"/>
                  </a:cubicBezTo>
                  <a:lnTo>
                    <a:pt x="4978" y="3166"/>
                  </a:lnTo>
                  <a:cubicBezTo>
                    <a:pt x="5057" y="3087"/>
                    <a:pt x="5144" y="3048"/>
                    <a:pt x="5230" y="3048"/>
                  </a:cubicBezTo>
                  <a:close/>
                  <a:moveTo>
                    <a:pt x="2674" y="3583"/>
                  </a:moveTo>
                  <a:cubicBezTo>
                    <a:pt x="2765" y="3583"/>
                    <a:pt x="2852" y="3623"/>
                    <a:pt x="2930" y="3701"/>
                  </a:cubicBezTo>
                  <a:cubicBezTo>
                    <a:pt x="3088" y="3796"/>
                    <a:pt x="3088" y="4048"/>
                    <a:pt x="2930" y="4205"/>
                  </a:cubicBezTo>
                  <a:lnTo>
                    <a:pt x="2395" y="4710"/>
                  </a:lnTo>
                  <a:cubicBezTo>
                    <a:pt x="2316" y="4788"/>
                    <a:pt x="2229" y="4828"/>
                    <a:pt x="2143" y="4828"/>
                  </a:cubicBezTo>
                  <a:cubicBezTo>
                    <a:pt x="2056" y="4828"/>
                    <a:pt x="1970" y="4788"/>
                    <a:pt x="1891" y="4710"/>
                  </a:cubicBezTo>
                  <a:cubicBezTo>
                    <a:pt x="1733" y="4552"/>
                    <a:pt x="1733" y="4363"/>
                    <a:pt x="1891" y="4205"/>
                  </a:cubicBezTo>
                  <a:lnTo>
                    <a:pt x="2395" y="3701"/>
                  </a:lnTo>
                  <a:cubicBezTo>
                    <a:pt x="2489" y="3623"/>
                    <a:pt x="2584" y="3583"/>
                    <a:pt x="2674" y="3583"/>
                  </a:cubicBezTo>
                  <a:close/>
                  <a:moveTo>
                    <a:pt x="7207" y="4087"/>
                  </a:moveTo>
                  <a:cubicBezTo>
                    <a:pt x="7302" y="4087"/>
                    <a:pt x="7388" y="4127"/>
                    <a:pt x="7436" y="4205"/>
                  </a:cubicBezTo>
                  <a:cubicBezTo>
                    <a:pt x="7625" y="4363"/>
                    <a:pt x="7625" y="4552"/>
                    <a:pt x="7436" y="4710"/>
                  </a:cubicBezTo>
                  <a:lnTo>
                    <a:pt x="6932" y="5214"/>
                  </a:lnTo>
                  <a:cubicBezTo>
                    <a:pt x="6853" y="5292"/>
                    <a:pt x="6766" y="5332"/>
                    <a:pt x="6680" y="5332"/>
                  </a:cubicBezTo>
                  <a:cubicBezTo>
                    <a:pt x="6593" y="5332"/>
                    <a:pt x="6506" y="5292"/>
                    <a:pt x="6427" y="5214"/>
                  </a:cubicBezTo>
                  <a:cubicBezTo>
                    <a:pt x="6270" y="5056"/>
                    <a:pt x="6270" y="4867"/>
                    <a:pt x="6427" y="4710"/>
                  </a:cubicBezTo>
                  <a:lnTo>
                    <a:pt x="6932" y="4205"/>
                  </a:lnTo>
                  <a:cubicBezTo>
                    <a:pt x="7010" y="4127"/>
                    <a:pt x="7113" y="4087"/>
                    <a:pt x="7207" y="4087"/>
                  </a:cubicBezTo>
                  <a:close/>
                  <a:moveTo>
                    <a:pt x="5388" y="4875"/>
                  </a:moveTo>
                  <a:cubicBezTo>
                    <a:pt x="5474" y="4875"/>
                    <a:pt x="5561" y="4914"/>
                    <a:pt x="5640" y="4993"/>
                  </a:cubicBezTo>
                  <a:cubicBezTo>
                    <a:pt x="5797" y="5151"/>
                    <a:pt x="5797" y="5340"/>
                    <a:pt x="5640" y="5497"/>
                  </a:cubicBezTo>
                  <a:lnTo>
                    <a:pt x="5136" y="6001"/>
                  </a:lnTo>
                  <a:cubicBezTo>
                    <a:pt x="5057" y="6080"/>
                    <a:pt x="4963" y="6119"/>
                    <a:pt x="4868" y="6119"/>
                  </a:cubicBezTo>
                  <a:cubicBezTo>
                    <a:pt x="4773" y="6119"/>
                    <a:pt x="4679" y="6080"/>
                    <a:pt x="4600" y="6001"/>
                  </a:cubicBezTo>
                  <a:cubicBezTo>
                    <a:pt x="4443" y="5844"/>
                    <a:pt x="4443" y="5655"/>
                    <a:pt x="4600" y="5497"/>
                  </a:cubicBezTo>
                  <a:lnTo>
                    <a:pt x="5136" y="4993"/>
                  </a:lnTo>
                  <a:cubicBezTo>
                    <a:pt x="5215" y="4914"/>
                    <a:pt x="5301" y="4875"/>
                    <a:pt x="5388" y="4875"/>
                  </a:cubicBezTo>
                  <a:close/>
                  <a:moveTo>
                    <a:pt x="2674" y="5568"/>
                  </a:moveTo>
                  <a:cubicBezTo>
                    <a:pt x="2765" y="5568"/>
                    <a:pt x="2852" y="5607"/>
                    <a:pt x="2930" y="5686"/>
                  </a:cubicBezTo>
                  <a:cubicBezTo>
                    <a:pt x="3088" y="5844"/>
                    <a:pt x="3088" y="6064"/>
                    <a:pt x="2930" y="6222"/>
                  </a:cubicBezTo>
                  <a:lnTo>
                    <a:pt x="2395" y="6726"/>
                  </a:lnTo>
                  <a:cubicBezTo>
                    <a:pt x="2316" y="6805"/>
                    <a:pt x="2229" y="6844"/>
                    <a:pt x="2143" y="6844"/>
                  </a:cubicBezTo>
                  <a:cubicBezTo>
                    <a:pt x="2056" y="6844"/>
                    <a:pt x="1970" y="6805"/>
                    <a:pt x="1891" y="6726"/>
                  </a:cubicBezTo>
                  <a:cubicBezTo>
                    <a:pt x="1733" y="6568"/>
                    <a:pt x="1733" y="6379"/>
                    <a:pt x="1891" y="6222"/>
                  </a:cubicBezTo>
                  <a:lnTo>
                    <a:pt x="2395" y="5686"/>
                  </a:lnTo>
                  <a:cubicBezTo>
                    <a:pt x="2489" y="5607"/>
                    <a:pt x="2584" y="5568"/>
                    <a:pt x="2674" y="5568"/>
                  </a:cubicBezTo>
                  <a:close/>
                  <a:moveTo>
                    <a:pt x="4065" y="1"/>
                  </a:moveTo>
                  <a:cubicBezTo>
                    <a:pt x="3468" y="1"/>
                    <a:pt x="2828" y="244"/>
                    <a:pt x="2174" y="897"/>
                  </a:cubicBezTo>
                  <a:cubicBezTo>
                    <a:pt x="1355" y="1717"/>
                    <a:pt x="662" y="2977"/>
                    <a:pt x="347" y="4268"/>
                  </a:cubicBezTo>
                  <a:cubicBezTo>
                    <a:pt x="0" y="5781"/>
                    <a:pt x="190" y="7009"/>
                    <a:pt x="914" y="7702"/>
                  </a:cubicBezTo>
                  <a:cubicBezTo>
                    <a:pt x="1466" y="8255"/>
                    <a:pt x="2204" y="8461"/>
                    <a:pt x="2972" y="8461"/>
                  </a:cubicBezTo>
                  <a:cubicBezTo>
                    <a:pt x="3430" y="8461"/>
                    <a:pt x="3900" y="8387"/>
                    <a:pt x="4348" y="8270"/>
                  </a:cubicBezTo>
                  <a:cubicBezTo>
                    <a:pt x="5608" y="7955"/>
                    <a:pt x="6900" y="7230"/>
                    <a:pt x="7719" y="6442"/>
                  </a:cubicBezTo>
                  <a:cubicBezTo>
                    <a:pt x="9736" y="4426"/>
                    <a:pt x="7845" y="2536"/>
                    <a:pt x="6963" y="1654"/>
                  </a:cubicBezTo>
                  <a:cubicBezTo>
                    <a:pt x="6367" y="1057"/>
                    <a:pt x="5310" y="1"/>
                    <a:pt x="40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679" name="Google Shape;20679;p95"/>
          <p:cNvGrpSpPr/>
          <p:nvPr/>
        </p:nvGrpSpPr>
        <p:grpSpPr>
          <a:xfrm>
            <a:off x="7441485" y="1689592"/>
            <a:ext cx="395755" cy="449288"/>
            <a:chOff x="-16775350" y="3309200"/>
            <a:chExt cx="267800" cy="304025"/>
          </a:xfrm>
        </p:grpSpPr>
        <p:sp>
          <p:nvSpPr>
            <p:cNvPr id="20680" name="Google Shape;20680;p95"/>
            <p:cNvSpPr/>
            <p:nvPr/>
          </p:nvSpPr>
          <p:spPr>
            <a:xfrm>
              <a:off x="-16775350" y="3309200"/>
              <a:ext cx="267800" cy="160675"/>
            </a:xfrm>
            <a:custGeom>
              <a:avLst/>
              <a:gdLst/>
              <a:ahLst/>
              <a:cxnLst/>
              <a:rect l="l" t="t" r="r" b="b"/>
              <a:pathLst>
                <a:path w="10712" h="6427" extrusionOk="0">
                  <a:moveTo>
                    <a:pt x="4978" y="1418"/>
                  </a:moveTo>
                  <a:cubicBezTo>
                    <a:pt x="5388" y="1418"/>
                    <a:pt x="5703" y="1733"/>
                    <a:pt x="5703" y="2111"/>
                  </a:cubicBezTo>
                  <a:cubicBezTo>
                    <a:pt x="5703" y="2520"/>
                    <a:pt x="5388" y="2835"/>
                    <a:pt x="4978" y="2835"/>
                  </a:cubicBezTo>
                  <a:cubicBezTo>
                    <a:pt x="4600" y="2835"/>
                    <a:pt x="4285" y="2520"/>
                    <a:pt x="4285" y="2111"/>
                  </a:cubicBezTo>
                  <a:cubicBezTo>
                    <a:pt x="4285" y="1733"/>
                    <a:pt x="4600" y="1418"/>
                    <a:pt x="4978" y="1418"/>
                  </a:cubicBezTo>
                  <a:close/>
                  <a:moveTo>
                    <a:pt x="3182" y="2867"/>
                  </a:moveTo>
                  <a:cubicBezTo>
                    <a:pt x="3781" y="2867"/>
                    <a:pt x="4254" y="3340"/>
                    <a:pt x="4254" y="3938"/>
                  </a:cubicBezTo>
                  <a:cubicBezTo>
                    <a:pt x="4285" y="4505"/>
                    <a:pt x="3781" y="5009"/>
                    <a:pt x="3182" y="5009"/>
                  </a:cubicBezTo>
                  <a:cubicBezTo>
                    <a:pt x="2584" y="5009"/>
                    <a:pt x="2111" y="4537"/>
                    <a:pt x="2111" y="3938"/>
                  </a:cubicBezTo>
                  <a:cubicBezTo>
                    <a:pt x="2111" y="3340"/>
                    <a:pt x="2584" y="2867"/>
                    <a:pt x="3182" y="2867"/>
                  </a:cubicBezTo>
                  <a:close/>
                  <a:moveTo>
                    <a:pt x="5356" y="0"/>
                  </a:moveTo>
                  <a:cubicBezTo>
                    <a:pt x="2395" y="0"/>
                    <a:pt x="0" y="2394"/>
                    <a:pt x="0" y="5356"/>
                  </a:cubicBezTo>
                  <a:cubicBezTo>
                    <a:pt x="0" y="5954"/>
                    <a:pt x="473" y="6427"/>
                    <a:pt x="1040" y="6427"/>
                  </a:cubicBezTo>
                  <a:lnTo>
                    <a:pt x="9609" y="6427"/>
                  </a:lnTo>
                  <a:cubicBezTo>
                    <a:pt x="10208" y="6427"/>
                    <a:pt x="10681" y="5954"/>
                    <a:pt x="10681" y="5356"/>
                  </a:cubicBezTo>
                  <a:cubicBezTo>
                    <a:pt x="10712" y="2394"/>
                    <a:pt x="8286" y="0"/>
                    <a:pt x="53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1" name="Google Shape;20681;p95"/>
            <p:cNvSpPr/>
            <p:nvPr/>
          </p:nvSpPr>
          <p:spPr>
            <a:xfrm>
              <a:off x="-16704475" y="3398975"/>
              <a:ext cx="17350" cy="17350"/>
            </a:xfrm>
            <a:custGeom>
              <a:avLst/>
              <a:gdLst/>
              <a:ahLst/>
              <a:cxnLst/>
              <a:rect l="l" t="t" r="r" b="b"/>
              <a:pathLst>
                <a:path w="694" h="694" extrusionOk="0">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2" name="Google Shape;20682;p95"/>
            <p:cNvSpPr/>
            <p:nvPr/>
          </p:nvSpPr>
          <p:spPr>
            <a:xfrm>
              <a:off x="-16707625" y="3487200"/>
              <a:ext cx="129200" cy="126025"/>
            </a:xfrm>
            <a:custGeom>
              <a:avLst/>
              <a:gdLst/>
              <a:ahLst/>
              <a:cxnLst/>
              <a:rect l="l" t="t" r="r" b="b"/>
              <a:pathLst>
                <a:path w="5168" h="5041" extrusionOk="0">
                  <a:moveTo>
                    <a:pt x="1135" y="0"/>
                  </a:moveTo>
                  <a:cubicBezTo>
                    <a:pt x="1072" y="725"/>
                    <a:pt x="914" y="1449"/>
                    <a:pt x="631" y="2079"/>
                  </a:cubicBezTo>
                  <a:cubicBezTo>
                    <a:pt x="1" y="3592"/>
                    <a:pt x="1103" y="5041"/>
                    <a:pt x="2584" y="5041"/>
                  </a:cubicBezTo>
                  <a:cubicBezTo>
                    <a:pt x="3939" y="5041"/>
                    <a:pt x="5168" y="3875"/>
                    <a:pt x="4632" y="2237"/>
                  </a:cubicBezTo>
                  <a:cubicBezTo>
                    <a:pt x="4411" y="1449"/>
                    <a:pt x="4222" y="725"/>
                    <a:pt x="40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683" name="Google Shape;20683;p95"/>
          <p:cNvGrpSpPr/>
          <p:nvPr/>
        </p:nvGrpSpPr>
        <p:grpSpPr>
          <a:xfrm>
            <a:off x="7441485" y="2241827"/>
            <a:ext cx="395755" cy="452835"/>
            <a:chOff x="-16775350" y="3683300"/>
            <a:chExt cx="267800" cy="306425"/>
          </a:xfrm>
        </p:grpSpPr>
        <p:sp>
          <p:nvSpPr>
            <p:cNvPr id="20684" name="Google Shape;20684;p95"/>
            <p:cNvSpPr/>
            <p:nvPr/>
          </p:nvSpPr>
          <p:spPr>
            <a:xfrm>
              <a:off x="-16775350" y="3683300"/>
              <a:ext cx="267800" cy="306425"/>
            </a:xfrm>
            <a:custGeom>
              <a:avLst/>
              <a:gdLst/>
              <a:ahLst/>
              <a:cxnLst/>
              <a:rect l="l" t="t" r="r" b="b"/>
              <a:pathLst>
                <a:path w="10712" h="12257" extrusionOk="0">
                  <a:moveTo>
                    <a:pt x="5356" y="1"/>
                  </a:moveTo>
                  <a:cubicBezTo>
                    <a:pt x="2395" y="1"/>
                    <a:pt x="0" y="2395"/>
                    <a:pt x="0" y="5357"/>
                  </a:cubicBezTo>
                  <a:lnTo>
                    <a:pt x="0" y="11847"/>
                  </a:lnTo>
                  <a:cubicBezTo>
                    <a:pt x="0" y="12036"/>
                    <a:pt x="158" y="12193"/>
                    <a:pt x="347" y="12193"/>
                  </a:cubicBezTo>
                  <a:lnTo>
                    <a:pt x="1418" y="12193"/>
                  </a:lnTo>
                  <a:lnTo>
                    <a:pt x="1418" y="11153"/>
                  </a:lnTo>
                  <a:cubicBezTo>
                    <a:pt x="1418" y="10303"/>
                    <a:pt x="1702" y="9578"/>
                    <a:pt x="2206" y="8917"/>
                  </a:cubicBezTo>
                  <a:lnTo>
                    <a:pt x="2741" y="8224"/>
                  </a:lnTo>
                  <a:lnTo>
                    <a:pt x="2017" y="7121"/>
                  </a:lnTo>
                  <a:cubicBezTo>
                    <a:pt x="1607" y="6522"/>
                    <a:pt x="1418" y="5829"/>
                    <a:pt x="1418" y="5136"/>
                  </a:cubicBezTo>
                  <a:cubicBezTo>
                    <a:pt x="1418" y="4128"/>
                    <a:pt x="2080" y="3183"/>
                    <a:pt x="3025" y="2994"/>
                  </a:cubicBezTo>
                  <a:cubicBezTo>
                    <a:pt x="3197" y="2953"/>
                    <a:pt x="3371" y="2933"/>
                    <a:pt x="3544" y="2933"/>
                  </a:cubicBezTo>
                  <a:cubicBezTo>
                    <a:pt x="4034" y="2933"/>
                    <a:pt x="4511" y="3092"/>
                    <a:pt x="4884" y="3372"/>
                  </a:cubicBezTo>
                  <a:cubicBezTo>
                    <a:pt x="5041" y="3529"/>
                    <a:pt x="5199" y="3687"/>
                    <a:pt x="5293" y="3844"/>
                  </a:cubicBezTo>
                  <a:cubicBezTo>
                    <a:pt x="5388" y="3687"/>
                    <a:pt x="5514" y="3561"/>
                    <a:pt x="5671" y="3466"/>
                  </a:cubicBezTo>
                  <a:cubicBezTo>
                    <a:pt x="6052" y="3086"/>
                    <a:pt x="6649" y="2896"/>
                    <a:pt x="7187" y="2896"/>
                  </a:cubicBezTo>
                  <a:cubicBezTo>
                    <a:pt x="7228" y="2896"/>
                    <a:pt x="7269" y="2897"/>
                    <a:pt x="7310" y="2899"/>
                  </a:cubicBezTo>
                  <a:cubicBezTo>
                    <a:pt x="8412" y="3025"/>
                    <a:pt x="9263" y="4002"/>
                    <a:pt x="9263" y="5136"/>
                  </a:cubicBezTo>
                  <a:cubicBezTo>
                    <a:pt x="9263" y="5735"/>
                    <a:pt x="9137" y="6302"/>
                    <a:pt x="8885" y="6837"/>
                  </a:cubicBezTo>
                  <a:cubicBezTo>
                    <a:pt x="8664" y="7404"/>
                    <a:pt x="8349" y="7877"/>
                    <a:pt x="7940" y="8255"/>
                  </a:cubicBezTo>
                  <a:cubicBezTo>
                    <a:pt x="8349" y="8665"/>
                    <a:pt x="8664" y="9137"/>
                    <a:pt x="8885" y="9673"/>
                  </a:cubicBezTo>
                  <a:cubicBezTo>
                    <a:pt x="9137" y="10240"/>
                    <a:pt x="9263" y="10775"/>
                    <a:pt x="9263" y="11374"/>
                  </a:cubicBezTo>
                  <a:lnTo>
                    <a:pt x="9263" y="12256"/>
                  </a:lnTo>
                  <a:lnTo>
                    <a:pt x="10302" y="12256"/>
                  </a:lnTo>
                  <a:cubicBezTo>
                    <a:pt x="10523" y="12256"/>
                    <a:pt x="10681" y="12099"/>
                    <a:pt x="10681" y="11878"/>
                  </a:cubicBezTo>
                  <a:lnTo>
                    <a:pt x="10681" y="5420"/>
                  </a:lnTo>
                  <a:cubicBezTo>
                    <a:pt x="10712" y="2395"/>
                    <a:pt x="8286" y="1"/>
                    <a:pt x="5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5" name="Google Shape;20685;p95"/>
            <p:cNvSpPr/>
            <p:nvPr/>
          </p:nvSpPr>
          <p:spPr>
            <a:xfrm>
              <a:off x="-16648550" y="3847925"/>
              <a:ext cx="13425" cy="21275"/>
            </a:xfrm>
            <a:custGeom>
              <a:avLst/>
              <a:gdLst/>
              <a:ahLst/>
              <a:cxnLst/>
              <a:rect l="l" t="t" r="r" b="b"/>
              <a:pathLst>
                <a:path w="537" h="851" extrusionOk="0">
                  <a:moveTo>
                    <a:pt x="284" y="0"/>
                  </a:moveTo>
                  <a:lnTo>
                    <a:pt x="1" y="252"/>
                  </a:lnTo>
                  <a:lnTo>
                    <a:pt x="284" y="851"/>
                  </a:lnTo>
                  <a:lnTo>
                    <a:pt x="536" y="252"/>
                  </a:lnTo>
                  <a:lnTo>
                    <a:pt x="28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6" name="Google Shape;20686;p95"/>
            <p:cNvSpPr/>
            <p:nvPr/>
          </p:nvSpPr>
          <p:spPr>
            <a:xfrm>
              <a:off x="-16722575" y="3771400"/>
              <a:ext cx="161475" cy="215950"/>
            </a:xfrm>
            <a:custGeom>
              <a:avLst/>
              <a:gdLst/>
              <a:ahLst/>
              <a:cxnLst/>
              <a:rect l="l" t="t" r="r" b="b"/>
              <a:pathLst>
                <a:path w="6459" h="8638" extrusionOk="0">
                  <a:moveTo>
                    <a:pt x="1827" y="1486"/>
                  </a:moveTo>
                  <a:cubicBezTo>
                    <a:pt x="2017" y="1486"/>
                    <a:pt x="2174" y="1644"/>
                    <a:pt x="2174" y="1833"/>
                  </a:cubicBezTo>
                  <a:cubicBezTo>
                    <a:pt x="2174" y="2022"/>
                    <a:pt x="2017" y="2179"/>
                    <a:pt x="1827" y="2179"/>
                  </a:cubicBezTo>
                  <a:cubicBezTo>
                    <a:pt x="1607" y="2179"/>
                    <a:pt x="1449" y="2022"/>
                    <a:pt x="1449" y="1833"/>
                  </a:cubicBezTo>
                  <a:cubicBezTo>
                    <a:pt x="1449" y="1644"/>
                    <a:pt x="1607" y="1486"/>
                    <a:pt x="1827" y="1486"/>
                  </a:cubicBezTo>
                  <a:close/>
                  <a:moveTo>
                    <a:pt x="4663" y="1486"/>
                  </a:moveTo>
                  <a:cubicBezTo>
                    <a:pt x="4852" y="1486"/>
                    <a:pt x="5009" y="1644"/>
                    <a:pt x="5009" y="1833"/>
                  </a:cubicBezTo>
                  <a:cubicBezTo>
                    <a:pt x="5009" y="2022"/>
                    <a:pt x="4852" y="2179"/>
                    <a:pt x="4663" y="2179"/>
                  </a:cubicBezTo>
                  <a:cubicBezTo>
                    <a:pt x="4442" y="2179"/>
                    <a:pt x="4285" y="2022"/>
                    <a:pt x="4285" y="1833"/>
                  </a:cubicBezTo>
                  <a:cubicBezTo>
                    <a:pt x="4285" y="1644"/>
                    <a:pt x="4442" y="1486"/>
                    <a:pt x="4663" y="1486"/>
                  </a:cubicBezTo>
                  <a:close/>
                  <a:moveTo>
                    <a:pt x="3257" y="2219"/>
                  </a:moveTo>
                  <a:cubicBezTo>
                    <a:pt x="3348" y="2219"/>
                    <a:pt x="3434" y="2258"/>
                    <a:pt x="3497" y="2337"/>
                  </a:cubicBezTo>
                  <a:lnTo>
                    <a:pt x="4222" y="3061"/>
                  </a:lnTo>
                  <a:cubicBezTo>
                    <a:pt x="4285" y="3124"/>
                    <a:pt x="4348" y="3282"/>
                    <a:pt x="4253" y="3439"/>
                  </a:cubicBezTo>
                  <a:lnTo>
                    <a:pt x="3560" y="4857"/>
                  </a:lnTo>
                  <a:cubicBezTo>
                    <a:pt x="3466" y="4983"/>
                    <a:pt x="3340" y="5046"/>
                    <a:pt x="3245" y="5046"/>
                  </a:cubicBezTo>
                  <a:cubicBezTo>
                    <a:pt x="3119" y="5046"/>
                    <a:pt x="2962" y="4983"/>
                    <a:pt x="2930" y="4857"/>
                  </a:cubicBezTo>
                  <a:lnTo>
                    <a:pt x="2206" y="3439"/>
                  </a:lnTo>
                  <a:cubicBezTo>
                    <a:pt x="2143" y="3313"/>
                    <a:pt x="2174" y="3124"/>
                    <a:pt x="2300" y="3061"/>
                  </a:cubicBezTo>
                  <a:lnTo>
                    <a:pt x="2993" y="2337"/>
                  </a:lnTo>
                  <a:cubicBezTo>
                    <a:pt x="3072" y="2258"/>
                    <a:pt x="3166" y="2219"/>
                    <a:pt x="3257" y="2219"/>
                  </a:cubicBezTo>
                  <a:close/>
                  <a:moveTo>
                    <a:pt x="5044" y="1"/>
                  </a:moveTo>
                  <a:cubicBezTo>
                    <a:pt x="4682" y="1"/>
                    <a:pt x="4348" y="125"/>
                    <a:pt x="4064" y="352"/>
                  </a:cubicBezTo>
                  <a:cubicBezTo>
                    <a:pt x="3749" y="635"/>
                    <a:pt x="3592" y="1045"/>
                    <a:pt x="3592" y="1423"/>
                  </a:cubicBezTo>
                  <a:cubicBezTo>
                    <a:pt x="3592" y="1612"/>
                    <a:pt x="3434" y="1770"/>
                    <a:pt x="3245" y="1770"/>
                  </a:cubicBezTo>
                  <a:cubicBezTo>
                    <a:pt x="3025" y="1770"/>
                    <a:pt x="2867" y="1612"/>
                    <a:pt x="2867" y="1423"/>
                  </a:cubicBezTo>
                  <a:cubicBezTo>
                    <a:pt x="2867" y="982"/>
                    <a:pt x="2678" y="604"/>
                    <a:pt x="2332" y="320"/>
                  </a:cubicBezTo>
                  <a:cubicBezTo>
                    <a:pt x="2072" y="108"/>
                    <a:pt x="1759" y="1"/>
                    <a:pt x="1419" y="1"/>
                  </a:cubicBezTo>
                  <a:cubicBezTo>
                    <a:pt x="1306" y="1"/>
                    <a:pt x="1190" y="13"/>
                    <a:pt x="1071" y="37"/>
                  </a:cubicBezTo>
                  <a:cubicBezTo>
                    <a:pt x="410" y="194"/>
                    <a:pt x="0" y="887"/>
                    <a:pt x="0" y="1549"/>
                  </a:cubicBezTo>
                  <a:cubicBezTo>
                    <a:pt x="0" y="2085"/>
                    <a:pt x="158" y="2652"/>
                    <a:pt x="473" y="3124"/>
                  </a:cubicBezTo>
                  <a:lnTo>
                    <a:pt x="1386" y="4448"/>
                  </a:lnTo>
                  <a:cubicBezTo>
                    <a:pt x="1449" y="4574"/>
                    <a:pt x="1449" y="4763"/>
                    <a:pt x="1386" y="4889"/>
                  </a:cubicBezTo>
                  <a:lnTo>
                    <a:pt x="662" y="5802"/>
                  </a:lnTo>
                  <a:cubicBezTo>
                    <a:pt x="284" y="6275"/>
                    <a:pt x="32" y="6905"/>
                    <a:pt x="32" y="7566"/>
                  </a:cubicBezTo>
                  <a:lnTo>
                    <a:pt x="32" y="8638"/>
                  </a:lnTo>
                  <a:lnTo>
                    <a:pt x="6459" y="8638"/>
                  </a:lnTo>
                  <a:lnTo>
                    <a:pt x="6459" y="7756"/>
                  </a:lnTo>
                  <a:cubicBezTo>
                    <a:pt x="6459" y="7283"/>
                    <a:pt x="6396" y="6779"/>
                    <a:pt x="6175" y="6338"/>
                  </a:cubicBezTo>
                  <a:cubicBezTo>
                    <a:pt x="5860" y="5708"/>
                    <a:pt x="5545" y="5424"/>
                    <a:pt x="5136" y="4920"/>
                  </a:cubicBezTo>
                  <a:cubicBezTo>
                    <a:pt x="4978" y="4794"/>
                    <a:pt x="4978" y="4574"/>
                    <a:pt x="5136" y="4416"/>
                  </a:cubicBezTo>
                  <a:cubicBezTo>
                    <a:pt x="5608" y="3943"/>
                    <a:pt x="5860" y="3691"/>
                    <a:pt x="6144" y="2967"/>
                  </a:cubicBezTo>
                  <a:cubicBezTo>
                    <a:pt x="6333" y="2526"/>
                    <a:pt x="6427" y="2022"/>
                    <a:pt x="6427" y="1549"/>
                  </a:cubicBezTo>
                  <a:cubicBezTo>
                    <a:pt x="6427" y="793"/>
                    <a:pt x="5860" y="100"/>
                    <a:pt x="5167" y="5"/>
                  </a:cubicBezTo>
                  <a:cubicBezTo>
                    <a:pt x="5126" y="2"/>
                    <a:pt x="5085" y="1"/>
                    <a:pt x="504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687" name="Google Shape;20687;p95"/>
          <p:cNvGrpSpPr/>
          <p:nvPr/>
        </p:nvGrpSpPr>
        <p:grpSpPr>
          <a:xfrm>
            <a:off x="7413536" y="2796870"/>
            <a:ext cx="451653" cy="449288"/>
            <a:chOff x="-16794250" y="4058225"/>
            <a:chExt cx="305625" cy="304025"/>
          </a:xfrm>
        </p:grpSpPr>
        <p:sp>
          <p:nvSpPr>
            <p:cNvPr id="20688" name="Google Shape;20688;p95"/>
            <p:cNvSpPr/>
            <p:nvPr/>
          </p:nvSpPr>
          <p:spPr>
            <a:xfrm>
              <a:off x="-16793475" y="4309475"/>
              <a:ext cx="70925" cy="17350"/>
            </a:xfrm>
            <a:custGeom>
              <a:avLst/>
              <a:gdLst/>
              <a:ahLst/>
              <a:cxnLst/>
              <a:rect l="l" t="t" r="r" b="b"/>
              <a:pathLst>
                <a:path w="2837" h="694" extrusionOk="0">
                  <a:moveTo>
                    <a:pt x="347" y="0"/>
                  </a:moveTo>
                  <a:cubicBezTo>
                    <a:pt x="158" y="0"/>
                    <a:pt x="1" y="158"/>
                    <a:pt x="1" y="347"/>
                  </a:cubicBezTo>
                  <a:cubicBezTo>
                    <a:pt x="1" y="536"/>
                    <a:pt x="158" y="693"/>
                    <a:pt x="347" y="693"/>
                  </a:cubicBezTo>
                  <a:lnTo>
                    <a:pt x="2490" y="693"/>
                  </a:lnTo>
                  <a:cubicBezTo>
                    <a:pt x="2679" y="693"/>
                    <a:pt x="2836" y="536"/>
                    <a:pt x="2836" y="347"/>
                  </a:cubicBezTo>
                  <a:cubicBezTo>
                    <a:pt x="2836" y="158"/>
                    <a:pt x="2679" y="0"/>
                    <a:pt x="249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9" name="Google Shape;20689;p95"/>
            <p:cNvSpPr/>
            <p:nvPr/>
          </p:nvSpPr>
          <p:spPr>
            <a:xfrm>
              <a:off x="-16758025" y="4344900"/>
              <a:ext cx="89800" cy="17350"/>
            </a:xfrm>
            <a:custGeom>
              <a:avLst/>
              <a:gdLst/>
              <a:ahLst/>
              <a:cxnLst/>
              <a:rect l="l" t="t" r="r" b="b"/>
              <a:pathLst>
                <a:path w="3592" h="694" extrusionOk="0">
                  <a:moveTo>
                    <a:pt x="347" y="1"/>
                  </a:moveTo>
                  <a:cubicBezTo>
                    <a:pt x="158" y="1"/>
                    <a:pt x="0" y="158"/>
                    <a:pt x="0" y="347"/>
                  </a:cubicBezTo>
                  <a:cubicBezTo>
                    <a:pt x="0" y="536"/>
                    <a:pt x="158" y="694"/>
                    <a:pt x="347" y="694"/>
                  </a:cubicBezTo>
                  <a:lnTo>
                    <a:pt x="3245" y="694"/>
                  </a:lnTo>
                  <a:cubicBezTo>
                    <a:pt x="3435" y="694"/>
                    <a:pt x="3592" y="536"/>
                    <a:pt x="3592" y="347"/>
                  </a:cubicBezTo>
                  <a:cubicBezTo>
                    <a:pt x="3592" y="158"/>
                    <a:pt x="3435" y="1"/>
                    <a:pt x="324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0" name="Google Shape;20690;p95"/>
            <p:cNvSpPr/>
            <p:nvPr/>
          </p:nvSpPr>
          <p:spPr>
            <a:xfrm>
              <a:off x="-16615475" y="4344900"/>
              <a:ext cx="89825" cy="17350"/>
            </a:xfrm>
            <a:custGeom>
              <a:avLst/>
              <a:gdLst/>
              <a:ahLst/>
              <a:cxnLst/>
              <a:rect l="l" t="t" r="r" b="b"/>
              <a:pathLst>
                <a:path w="3593" h="694" extrusionOk="0">
                  <a:moveTo>
                    <a:pt x="379" y="1"/>
                  </a:moveTo>
                  <a:cubicBezTo>
                    <a:pt x="158" y="1"/>
                    <a:pt x="1" y="158"/>
                    <a:pt x="1" y="347"/>
                  </a:cubicBezTo>
                  <a:cubicBezTo>
                    <a:pt x="1" y="536"/>
                    <a:pt x="158" y="694"/>
                    <a:pt x="379" y="694"/>
                  </a:cubicBezTo>
                  <a:lnTo>
                    <a:pt x="3246" y="694"/>
                  </a:lnTo>
                  <a:cubicBezTo>
                    <a:pt x="3435" y="694"/>
                    <a:pt x="3592" y="536"/>
                    <a:pt x="3592" y="347"/>
                  </a:cubicBezTo>
                  <a:cubicBezTo>
                    <a:pt x="3592" y="158"/>
                    <a:pt x="3435" y="1"/>
                    <a:pt x="324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1" name="Google Shape;20691;p95"/>
            <p:cNvSpPr/>
            <p:nvPr/>
          </p:nvSpPr>
          <p:spPr>
            <a:xfrm>
              <a:off x="-16561900" y="4309475"/>
              <a:ext cx="71700" cy="17350"/>
            </a:xfrm>
            <a:custGeom>
              <a:avLst/>
              <a:gdLst/>
              <a:ahLst/>
              <a:cxnLst/>
              <a:rect l="l" t="t" r="r" b="b"/>
              <a:pathLst>
                <a:path w="2868" h="694" extrusionOk="0">
                  <a:moveTo>
                    <a:pt x="347" y="0"/>
                  </a:moveTo>
                  <a:cubicBezTo>
                    <a:pt x="158" y="0"/>
                    <a:pt x="0" y="158"/>
                    <a:pt x="0" y="347"/>
                  </a:cubicBezTo>
                  <a:cubicBezTo>
                    <a:pt x="0" y="536"/>
                    <a:pt x="158" y="693"/>
                    <a:pt x="347" y="693"/>
                  </a:cubicBezTo>
                  <a:lnTo>
                    <a:pt x="2521" y="693"/>
                  </a:lnTo>
                  <a:cubicBezTo>
                    <a:pt x="2710" y="693"/>
                    <a:pt x="2867" y="536"/>
                    <a:pt x="2867" y="347"/>
                  </a:cubicBezTo>
                  <a:cubicBezTo>
                    <a:pt x="2867" y="158"/>
                    <a:pt x="2710" y="0"/>
                    <a:pt x="25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2" name="Google Shape;20692;p95"/>
            <p:cNvSpPr/>
            <p:nvPr/>
          </p:nvSpPr>
          <p:spPr>
            <a:xfrm>
              <a:off x="-16704475" y="4309475"/>
              <a:ext cx="125275" cy="17350"/>
            </a:xfrm>
            <a:custGeom>
              <a:avLst/>
              <a:gdLst/>
              <a:ahLst/>
              <a:cxnLst/>
              <a:rect l="l" t="t" r="r" b="b"/>
              <a:pathLst>
                <a:path w="5011" h="694" extrusionOk="0">
                  <a:moveTo>
                    <a:pt x="347" y="0"/>
                  </a:moveTo>
                  <a:cubicBezTo>
                    <a:pt x="158" y="0"/>
                    <a:pt x="1" y="158"/>
                    <a:pt x="1" y="347"/>
                  </a:cubicBezTo>
                  <a:cubicBezTo>
                    <a:pt x="1" y="536"/>
                    <a:pt x="158" y="693"/>
                    <a:pt x="347" y="693"/>
                  </a:cubicBezTo>
                  <a:lnTo>
                    <a:pt x="4632" y="693"/>
                  </a:lnTo>
                  <a:cubicBezTo>
                    <a:pt x="4821" y="693"/>
                    <a:pt x="5010" y="536"/>
                    <a:pt x="5010" y="347"/>
                  </a:cubicBezTo>
                  <a:cubicBezTo>
                    <a:pt x="5010" y="158"/>
                    <a:pt x="4821" y="0"/>
                    <a:pt x="46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3" name="Google Shape;20693;p95"/>
            <p:cNvSpPr/>
            <p:nvPr/>
          </p:nvSpPr>
          <p:spPr>
            <a:xfrm>
              <a:off x="-16704475" y="4074750"/>
              <a:ext cx="126050" cy="165425"/>
            </a:xfrm>
            <a:custGeom>
              <a:avLst/>
              <a:gdLst/>
              <a:ahLst/>
              <a:cxnLst/>
              <a:rect l="l" t="t" r="r" b="b"/>
              <a:pathLst>
                <a:path w="5042" h="6617" extrusionOk="0">
                  <a:moveTo>
                    <a:pt x="1072" y="2931"/>
                  </a:moveTo>
                  <a:cubicBezTo>
                    <a:pt x="1261" y="2931"/>
                    <a:pt x="1419" y="3088"/>
                    <a:pt x="1419" y="3277"/>
                  </a:cubicBezTo>
                  <a:lnTo>
                    <a:pt x="1419" y="5483"/>
                  </a:lnTo>
                  <a:cubicBezTo>
                    <a:pt x="1419" y="5672"/>
                    <a:pt x="1261" y="5829"/>
                    <a:pt x="1072" y="5829"/>
                  </a:cubicBezTo>
                  <a:cubicBezTo>
                    <a:pt x="851" y="5829"/>
                    <a:pt x="694" y="5672"/>
                    <a:pt x="694" y="5483"/>
                  </a:cubicBezTo>
                  <a:lnTo>
                    <a:pt x="694" y="3277"/>
                  </a:lnTo>
                  <a:cubicBezTo>
                    <a:pt x="694" y="3088"/>
                    <a:pt x="851" y="2931"/>
                    <a:pt x="1072" y="2931"/>
                  </a:cubicBezTo>
                  <a:close/>
                  <a:moveTo>
                    <a:pt x="3939" y="2931"/>
                  </a:moveTo>
                  <a:cubicBezTo>
                    <a:pt x="4128" y="2931"/>
                    <a:pt x="4285" y="3088"/>
                    <a:pt x="4285" y="3277"/>
                  </a:cubicBezTo>
                  <a:lnTo>
                    <a:pt x="4285" y="5483"/>
                  </a:lnTo>
                  <a:cubicBezTo>
                    <a:pt x="4285" y="5672"/>
                    <a:pt x="4128" y="5829"/>
                    <a:pt x="3939" y="5829"/>
                  </a:cubicBezTo>
                  <a:cubicBezTo>
                    <a:pt x="3718" y="5829"/>
                    <a:pt x="3561" y="5672"/>
                    <a:pt x="3561" y="5483"/>
                  </a:cubicBezTo>
                  <a:lnTo>
                    <a:pt x="3561" y="3277"/>
                  </a:lnTo>
                  <a:cubicBezTo>
                    <a:pt x="3561" y="3088"/>
                    <a:pt x="3718" y="2931"/>
                    <a:pt x="3939" y="2931"/>
                  </a:cubicBezTo>
                  <a:close/>
                  <a:moveTo>
                    <a:pt x="1" y="1"/>
                  </a:moveTo>
                  <a:lnTo>
                    <a:pt x="1" y="6554"/>
                  </a:lnTo>
                  <a:cubicBezTo>
                    <a:pt x="116" y="6542"/>
                    <a:pt x="240" y="6535"/>
                    <a:pt x="366" y="6535"/>
                  </a:cubicBezTo>
                  <a:cubicBezTo>
                    <a:pt x="584" y="6535"/>
                    <a:pt x="809" y="6557"/>
                    <a:pt x="1009" y="6617"/>
                  </a:cubicBezTo>
                  <a:cubicBezTo>
                    <a:pt x="1293" y="6207"/>
                    <a:pt x="1671" y="5924"/>
                    <a:pt x="2143" y="5829"/>
                  </a:cubicBezTo>
                  <a:lnTo>
                    <a:pt x="2143" y="3939"/>
                  </a:lnTo>
                  <a:cubicBezTo>
                    <a:pt x="2143" y="3750"/>
                    <a:pt x="2332" y="3592"/>
                    <a:pt x="2521" y="3592"/>
                  </a:cubicBezTo>
                  <a:cubicBezTo>
                    <a:pt x="2710" y="3592"/>
                    <a:pt x="2868" y="3750"/>
                    <a:pt x="2868" y="3939"/>
                  </a:cubicBezTo>
                  <a:lnTo>
                    <a:pt x="2868" y="5829"/>
                  </a:lnTo>
                  <a:cubicBezTo>
                    <a:pt x="3340" y="5955"/>
                    <a:pt x="3750" y="6239"/>
                    <a:pt x="4002" y="6617"/>
                  </a:cubicBezTo>
                  <a:cubicBezTo>
                    <a:pt x="4207" y="6555"/>
                    <a:pt x="4439" y="6507"/>
                    <a:pt x="4672" y="6507"/>
                  </a:cubicBezTo>
                  <a:cubicBezTo>
                    <a:pt x="4796" y="6507"/>
                    <a:pt x="4921" y="6521"/>
                    <a:pt x="5042" y="6554"/>
                  </a:cubicBezTo>
                  <a:lnTo>
                    <a:pt x="5042" y="1"/>
                  </a:lnTo>
                  <a:lnTo>
                    <a:pt x="4285" y="1"/>
                  </a:lnTo>
                  <a:lnTo>
                    <a:pt x="4285" y="1796"/>
                  </a:lnTo>
                  <a:cubicBezTo>
                    <a:pt x="4285" y="1985"/>
                    <a:pt x="4128" y="2143"/>
                    <a:pt x="3939" y="2143"/>
                  </a:cubicBezTo>
                  <a:cubicBezTo>
                    <a:pt x="3718" y="2143"/>
                    <a:pt x="3561" y="1985"/>
                    <a:pt x="3561" y="1796"/>
                  </a:cubicBezTo>
                  <a:lnTo>
                    <a:pt x="3561" y="1"/>
                  </a:lnTo>
                  <a:lnTo>
                    <a:pt x="2868" y="1"/>
                  </a:lnTo>
                  <a:lnTo>
                    <a:pt x="2868" y="2490"/>
                  </a:lnTo>
                  <a:cubicBezTo>
                    <a:pt x="2868" y="2679"/>
                    <a:pt x="2710" y="2836"/>
                    <a:pt x="2521" y="2836"/>
                  </a:cubicBezTo>
                  <a:cubicBezTo>
                    <a:pt x="2301" y="2836"/>
                    <a:pt x="2143" y="2679"/>
                    <a:pt x="2143" y="2490"/>
                  </a:cubicBezTo>
                  <a:lnTo>
                    <a:pt x="2143" y="1"/>
                  </a:lnTo>
                  <a:lnTo>
                    <a:pt x="1450" y="1"/>
                  </a:lnTo>
                  <a:lnTo>
                    <a:pt x="1450" y="1796"/>
                  </a:lnTo>
                  <a:cubicBezTo>
                    <a:pt x="1450" y="1985"/>
                    <a:pt x="1293" y="2143"/>
                    <a:pt x="1103" y="2143"/>
                  </a:cubicBezTo>
                  <a:cubicBezTo>
                    <a:pt x="883" y="2143"/>
                    <a:pt x="725" y="1985"/>
                    <a:pt x="725" y="1796"/>
                  </a:cubicBezTo>
                  <a:lnTo>
                    <a:pt x="7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4" name="Google Shape;20694;p95"/>
            <p:cNvSpPr/>
            <p:nvPr/>
          </p:nvSpPr>
          <p:spPr>
            <a:xfrm>
              <a:off x="-16725725" y="4237800"/>
              <a:ext cx="164625" cy="53575"/>
            </a:xfrm>
            <a:custGeom>
              <a:avLst/>
              <a:gdLst/>
              <a:ahLst/>
              <a:cxnLst/>
              <a:rect l="l" t="t" r="r" b="b"/>
              <a:pathLst>
                <a:path w="6585" h="2143" extrusionOk="0">
                  <a:moveTo>
                    <a:pt x="3308" y="0"/>
                  </a:moveTo>
                  <a:cubicBezTo>
                    <a:pt x="2867" y="0"/>
                    <a:pt x="2458" y="252"/>
                    <a:pt x="2300" y="693"/>
                  </a:cubicBezTo>
                  <a:cubicBezTo>
                    <a:pt x="2232" y="830"/>
                    <a:pt x="2082" y="933"/>
                    <a:pt x="1921" y="933"/>
                  </a:cubicBezTo>
                  <a:cubicBezTo>
                    <a:pt x="1859" y="933"/>
                    <a:pt x="1795" y="917"/>
                    <a:pt x="1733" y="882"/>
                  </a:cubicBezTo>
                  <a:cubicBezTo>
                    <a:pt x="1570" y="774"/>
                    <a:pt x="1377" y="721"/>
                    <a:pt x="1181" y="721"/>
                  </a:cubicBezTo>
                  <a:cubicBezTo>
                    <a:pt x="809" y="721"/>
                    <a:pt x="427" y="910"/>
                    <a:pt x="221" y="1260"/>
                  </a:cubicBezTo>
                  <a:cubicBezTo>
                    <a:pt x="63" y="1512"/>
                    <a:pt x="0" y="1827"/>
                    <a:pt x="126" y="2143"/>
                  </a:cubicBezTo>
                  <a:lnTo>
                    <a:pt x="6522" y="2143"/>
                  </a:lnTo>
                  <a:cubicBezTo>
                    <a:pt x="6585" y="1890"/>
                    <a:pt x="6585" y="1575"/>
                    <a:pt x="6459" y="1292"/>
                  </a:cubicBezTo>
                  <a:cubicBezTo>
                    <a:pt x="6292" y="918"/>
                    <a:pt x="5893" y="708"/>
                    <a:pt x="5487" y="708"/>
                  </a:cubicBezTo>
                  <a:cubicBezTo>
                    <a:pt x="5278" y="708"/>
                    <a:pt x="5066" y="764"/>
                    <a:pt x="4883" y="882"/>
                  </a:cubicBezTo>
                  <a:cubicBezTo>
                    <a:pt x="4820" y="924"/>
                    <a:pt x="4747" y="945"/>
                    <a:pt x="4675" y="945"/>
                  </a:cubicBezTo>
                  <a:cubicBezTo>
                    <a:pt x="4530" y="945"/>
                    <a:pt x="4390" y="861"/>
                    <a:pt x="4348" y="693"/>
                  </a:cubicBezTo>
                  <a:cubicBezTo>
                    <a:pt x="4190" y="252"/>
                    <a:pt x="3781" y="0"/>
                    <a:pt x="33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5" name="Google Shape;20695;p95"/>
            <p:cNvSpPr/>
            <p:nvPr/>
          </p:nvSpPr>
          <p:spPr>
            <a:xfrm>
              <a:off x="-16559550" y="4058225"/>
              <a:ext cx="70925" cy="233150"/>
            </a:xfrm>
            <a:custGeom>
              <a:avLst/>
              <a:gdLst/>
              <a:ahLst/>
              <a:cxnLst/>
              <a:rect l="l" t="t" r="r" b="b"/>
              <a:pathLst>
                <a:path w="2837" h="9326" extrusionOk="0">
                  <a:moveTo>
                    <a:pt x="694" y="0"/>
                  </a:moveTo>
                  <a:cubicBezTo>
                    <a:pt x="284" y="0"/>
                    <a:pt x="1" y="315"/>
                    <a:pt x="1" y="725"/>
                  </a:cubicBezTo>
                  <a:lnTo>
                    <a:pt x="1" y="7530"/>
                  </a:lnTo>
                  <a:cubicBezTo>
                    <a:pt x="127" y="7719"/>
                    <a:pt x="347" y="7908"/>
                    <a:pt x="442" y="8160"/>
                  </a:cubicBezTo>
                  <a:cubicBezTo>
                    <a:pt x="662" y="8506"/>
                    <a:pt x="694" y="8947"/>
                    <a:pt x="599" y="9326"/>
                  </a:cubicBezTo>
                  <a:lnTo>
                    <a:pt x="2458" y="9326"/>
                  </a:lnTo>
                  <a:cubicBezTo>
                    <a:pt x="2647" y="9326"/>
                    <a:pt x="2836" y="9168"/>
                    <a:pt x="2836" y="8979"/>
                  </a:cubicBezTo>
                  <a:lnTo>
                    <a:pt x="2836" y="2520"/>
                  </a:lnTo>
                  <a:cubicBezTo>
                    <a:pt x="2836" y="2048"/>
                    <a:pt x="2521" y="1670"/>
                    <a:pt x="2112" y="1512"/>
                  </a:cubicBezTo>
                  <a:lnTo>
                    <a:pt x="2112" y="6112"/>
                  </a:lnTo>
                  <a:cubicBezTo>
                    <a:pt x="2112" y="6301"/>
                    <a:pt x="1954" y="6459"/>
                    <a:pt x="1765" y="6459"/>
                  </a:cubicBezTo>
                  <a:cubicBezTo>
                    <a:pt x="1576" y="6459"/>
                    <a:pt x="1387" y="6301"/>
                    <a:pt x="1387" y="6112"/>
                  </a:cubicBezTo>
                  <a:lnTo>
                    <a:pt x="1387" y="725"/>
                  </a:lnTo>
                  <a:cubicBezTo>
                    <a:pt x="1387" y="315"/>
                    <a:pt x="1040" y="0"/>
                    <a:pt x="6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6" name="Google Shape;20696;p95"/>
            <p:cNvSpPr/>
            <p:nvPr/>
          </p:nvSpPr>
          <p:spPr>
            <a:xfrm>
              <a:off x="-16794250" y="4059000"/>
              <a:ext cx="70900" cy="232375"/>
            </a:xfrm>
            <a:custGeom>
              <a:avLst/>
              <a:gdLst/>
              <a:ahLst/>
              <a:cxnLst/>
              <a:rect l="l" t="t" r="r" b="b"/>
              <a:pathLst>
                <a:path w="2836" h="9295" extrusionOk="0">
                  <a:moveTo>
                    <a:pt x="2111" y="1"/>
                  </a:moveTo>
                  <a:cubicBezTo>
                    <a:pt x="1733" y="1"/>
                    <a:pt x="1418" y="316"/>
                    <a:pt x="1418" y="725"/>
                  </a:cubicBezTo>
                  <a:lnTo>
                    <a:pt x="1418" y="6113"/>
                  </a:lnTo>
                  <a:cubicBezTo>
                    <a:pt x="1418" y="6302"/>
                    <a:pt x="1260" y="6459"/>
                    <a:pt x="1071" y="6459"/>
                  </a:cubicBezTo>
                  <a:cubicBezTo>
                    <a:pt x="851" y="6459"/>
                    <a:pt x="693" y="6302"/>
                    <a:pt x="693" y="6113"/>
                  </a:cubicBezTo>
                  <a:lnTo>
                    <a:pt x="693" y="1513"/>
                  </a:lnTo>
                  <a:cubicBezTo>
                    <a:pt x="284" y="1670"/>
                    <a:pt x="0" y="2048"/>
                    <a:pt x="0" y="2521"/>
                  </a:cubicBezTo>
                  <a:lnTo>
                    <a:pt x="0" y="8979"/>
                  </a:lnTo>
                  <a:cubicBezTo>
                    <a:pt x="0" y="9137"/>
                    <a:pt x="158" y="9295"/>
                    <a:pt x="347" y="9295"/>
                  </a:cubicBezTo>
                  <a:lnTo>
                    <a:pt x="2174" y="9295"/>
                  </a:lnTo>
                  <a:cubicBezTo>
                    <a:pt x="2080" y="8885"/>
                    <a:pt x="2111" y="8444"/>
                    <a:pt x="2363" y="8034"/>
                  </a:cubicBezTo>
                  <a:cubicBezTo>
                    <a:pt x="2489" y="7845"/>
                    <a:pt x="2647" y="7688"/>
                    <a:pt x="2836" y="7530"/>
                  </a:cubicBezTo>
                  <a:lnTo>
                    <a:pt x="2836" y="725"/>
                  </a:lnTo>
                  <a:cubicBezTo>
                    <a:pt x="2836" y="316"/>
                    <a:pt x="2489" y="1"/>
                    <a:pt x="21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0697" name="Google Shape;20697;p95"/>
          <p:cNvSpPr/>
          <p:nvPr/>
        </p:nvSpPr>
        <p:spPr>
          <a:xfrm>
            <a:off x="7992205" y="1689084"/>
            <a:ext cx="452798" cy="450470"/>
          </a:xfrm>
          <a:custGeom>
            <a:avLst/>
            <a:gdLst/>
            <a:ahLst/>
            <a:cxnLst/>
            <a:rect l="l" t="t" r="r" b="b"/>
            <a:pathLst>
              <a:path w="12256" h="12193" extrusionOk="0">
                <a:moveTo>
                  <a:pt x="5324" y="2899"/>
                </a:moveTo>
                <a:cubicBezTo>
                  <a:pt x="5513" y="2899"/>
                  <a:pt x="5671" y="3056"/>
                  <a:pt x="5671" y="3245"/>
                </a:cubicBezTo>
                <a:lnTo>
                  <a:pt x="5671" y="3970"/>
                </a:lnTo>
                <a:cubicBezTo>
                  <a:pt x="5671" y="4159"/>
                  <a:pt x="5513" y="4316"/>
                  <a:pt x="5324" y="4316"/>
                </a:cubicBezTo>
                <a:cubicBezTo>
                  <a:pt x="5104" y="4316"/>
                  <a:pt x="4946" y="4159"/>
                  <a:pt x="4946" y="3970"/>
                </a:cubicBezTo>
                <a:lnTo>
                  <a:pt x="4946" y="3245"/>
                </a:lnTo>
                <a:cubicBezTo>
                  <a:pt x="4946" y="3056"/>
                  <a:pt x="5104" y="2899"/>
                  <a:pt x="5324" y="2899"/>
                </a:cubicBezTo>
                <a:close/>
                <a:moveTo>
                  <a:pt x="6742" y="2899"/>
                </a:moveTo>
                <a:cubicBezTo>
                  <a:pt x="6931" y="2899"/>
                  <a:pt x="7089" y="3056"/>
                  <a:pt x="7089" y="3245"/>
                </a:cubicBezTo>
                <a:lnTo>
                  <a:pt x="7089" y="3970"/>
                </a:lnTo>
                <a:cubicBezTo>
                  <a:pt x="7089" y="4159"/>
                  <a:pt x="6931" y="4316"/>
                  <a:pt x="6742" y="4316"/>
                </a:cubicBezTo>
                <a:cubicBezTo>
                  <a:pt x="6522" y="4316"/>
                  <a:pt x="6364" y="4159"/>
                  <a:pt x="6364" y="3970"/>
                </a:cubicBezTo>
                <a:lnTo>
                  <a:pt x="6364" y="3245"/>
                </a:lnTo>
                <a:cubicBezTo>
                  <a:pt x="6364" y="3056"/>
                  <a:pt x="6522" y="2899"/>
                  <a:pt x="6742" y="2899"/>
                </a:cubicBezTo>
                <a:close/>
                <a:moveTo>
                  <a:pt x="6017" y="5041"/>
                </a:moveTo>
                <a:cubicBezTo>
                  <a:pt x="6206" y="5041"/>
                  <a:pt x="6364" y="5198"/>
                  <a:pt x="6364" y="5387"/>
                </a:cubicBezTo>
                <a:lnTo>
                  <a:pt x="6364" y="6081"/>
                </a:lnTo>
                <a:cubicBezTo>
                  <a:pt x="6364" y="6301"/>
                  <a:pt x="6206" y="6427"/>
                  <a:pt x="6017" y="6427"/>
                </a:cubicBezTo>
                <a:cubicBezTo>
                  <a:pt x="5828" y="6427"/>
                  <a:pt x="5671" y="6301"/>
                  <a:pt x="5671" y="6081"/>
                </a:cubicBezTo>
                <a:lnTo>
                  <a:pt x="5671" y="5387"/>
                </a:lnTo>
                <a:cubicBezTo>
                  <a:pt x="5671" y="5198"/>
                  <a:pt x="5828" y="5041"/>
                  <a:pt x="6017" y="5041"/>
                </a:cubicBezTo>
                <a:close/>
                <a:moveTo>
                  <a:pt x="5324" y="7183"/>
                </a:moveTo>
                <a:cubicBezTo>
                  <a:pt x="5513" y="7183"/>
                  <a:pt x="5671" y="7341"/>
                  <a:pt x="5671" y="7561"/>
                </a:cubicBezTo>
                <a:lnTo>
                  <a:pt x="5671" y="8254"/>
                </a:lnTo>
                <a:cubicBezTo>
                  <a:pt x="5671" y="8443"/>
                  <a:pt x="5513" y="8601"/>
                  <a:pt x="5324" y="8601"/>
                </a:cubicBezTo>
                <a:cubicBezTo>
                  <a:pt x="5104" y="8601"/>
                  <a:pt x="4946" y="8443"/>
                  <a:pt x="4946" y="8254"/>
                </a:cubicBezTo>
                <a:lnTo>
                  <a:pt x="4946" y="7561"/>
                </a:lnTo>
                <a:cubicBezTo>
                  <a:pt x="4946" y="7341"/>
                  <a:pt x="5104" y="7183"/>
                  <a:pt x="5324" y="7183"/>
                </a:cubicBezTo>
                <a:close/>
                <a:moveTo>
                  <a:pt x="6742" y="7183"/>
                </a:moveTo>
                <a:cubicBezTo>
                  <a:pt x="6931" y="7183"/>
                  <a:pt x="7089" y="7341"/>
                  <a:pt x="7089" y="7561"/>
                </a:cubicBezTo>
                <a:lnTo>
                  <a:pt x="7089" y="8254"/>
                </a:lnTo>
                <a:cubicBezTo>
                  <a:pt x="7089" y="8443"/>
                  <a:pt x="6931" y="8601"/>
                  <a:pt x="6742" y="8601"/>
                </a:cubicBezTo>
                <a:cubicBezTo>
                  <a:pt x="6522" y="8601"/>
                  <a:pt x="6364" y="8443"/>
                  <a:pt x="6364" y="8254"/>
                </a:cubicBezTo>
                <a:lnTo>
                  <a:pt x="6364" y="7561"/>
                </a:lnTo>
                <a:cubicBezTo>
                  <a:pt x="6364" y="7341"/>
                  <a:pt x="6522" y="7183"/>
                  <a:pt x="6742" y="7183"/>
                </a:cubicBezTo>
                <a:close/>
                <a:moveTo>
                  <a:pt x="6017" y="9326"/>
                </a:moveTo>
                <a:cubicBezTo>
                  <a:pt x="6206" y="9326"/>
                  <a:pt x="6364" y="9483"/>
                  <a:pt x="6364" y="9672"/>
                </a:cubicBezTo>
                <a:lnTo>
                  <a:pt x="6364" y="10397"/>
                </a:lnTo>
                <a:cubicBezTo>
                  <a:pt x="6364" y="10586"/>
                  <a:pt x="6206" y="10743"/>
                  <a:pt x="6017" y="10743"/>
                </a:cubicBezTo>
                <a:cubicBezTo>
                  <a:pt x="5828" y="10743"/>
                  <a:pt x="5671" y="10586"/>
                  <a:pt x="5671" y="10397"/>
                </a:cubicBezTo>
                <a:lnTo>
                  <a:pt x="5671" y="9672"/>
                </a:lnTo>
                <a:cubicBezTo>
                  <a:pt x="5671" y="9483"/>
                  <a:pt x="5828" y="9326"/>
                  <a:pt x="6017" y="9326"/>
                </a:cubicBezTo>
                <a:close/>
                <a:moveTo>
                  <a:pt x="1418" y="0"/>
                </a:moveTo>
                <a:cubicBezTo>
                  <a:pt x="630" y="0"/>
                  <a:pt x="0" y="630"/>
                  <a:pt x="0" y="1418"/>
                </a:cubicBezTo>
                <a:lnTo>
                  <a:pt x="0" y="4631"/>
                </a:lnTo>
                <a:cubicBezTo>
                  <a:pt x="0" y="6396"/>
                  <a:pt x="1449" y="7876"/>
                  <a:pt x="3245" y="7876"/>
                </a:cubicBezTo>
                <a:lnTo>
                  <a:pt x="3623" y="7876"/>
                </a:lnTo>
                <a:lnTo>
                  <a:pt x="3623" y="11499"/>
                </a:lnTo>
                <a:lnTo>
                  <a:pt x="2552" y="11499"/>
                </a:lnTo>
                <a:cubicBezTo>
                  <a:pt x="2363" y="11499"/>
                  <a:pt x="2205" y="11657"/>
                  <a:pt x="2205" y="11846"/>
                </a:cubicBezTo>
                <a:cubicBezTo>
                  <a:pt x="2205" y="12035"/>
                  <a:pt x="2363" y="12193"/>
                  <a:pt x="2552" y="12193"/>
                </a:cubicBezTo>
                <a:lnTo>
                  <a:pt x="9704" y="12193"/>
                </a:lnTo>
                <a:cubicBezTo>
                  <a:pt x="9893" y="12193"/>
                  <a:pt x="10050" y="12035"/>
                  <a:pt x="10050" y="11846"/>
                </a:cubicBezTo>
                <a:cubicBezTo>
                  <a:pt x="10050" y="11657"/>
                  <a:pt x="9893" y="11499"/>
                  <a:pt x="9704" y="11499"/>
                </a:cubicBezTo>
                <a:lnTo>
                  <a:pt x="8632" y="11499"/>
                </a:lnTo>
                <a:lnTo>
                  <a:pt x="8632" y="10743"/>
                </a:lnTo>
                <a:lnTo>
                  <a:pt x="9010" y="10743"/>
                </a:lnTo>
                <a:cubicBezTo>
                  <a:pt x="10775" y="10743"/>
                  <a:pt x="12255" y="9294"/>
                  <a:pt x="12255" y="7498"/>
                </a:cubicBezTo>
                <a:lnTo>
                  <a:pt x="12255" y="5041"/>
                </a:lnTo>
                <a:cubicBezTo>
                  <a:pt x="12129" y="4253"/>
                  <a:pt x="11499" y="3623"/>
                  <a:pt x="10712" y="3623"/>
                </a:cubicBezTo>
                <a:cubicBezTo>
                  <a:pt x="9924" y="3623"/>
                  <a:pt x="9294" y="4253"/>
                  <a:pt x="9294" y="5041"/>
                </a:cubicBezTo>
                <a:lnTo>
                  <a:pt x="9294" y="7498"/>
                </a:lnTo>
                <a:cubicBezTo>
                  <a:pt x="9294" y="7719"/>
                  <a:pt x="9136" y="7876"/>
                  <a:pt x="8947" y="7876"/>
                </a:cubicBezTo>
                <a:lnTo>
                  <a:pt x="8538" y="7876"/>
                </a:lnTo>
                <a:lnTo>
                  <a:pt x="8538" y="3214"/>
                </a:lnTo>
                <a:cubicBezTo>
                  <a:pt x="8538" y="1827"/>
                  <a:pt x="7435" y="725"/>
                  <a:pt x="6049" y="725"/>
                </a:cubicBezTo>
                <a:cubicBezTo>
                  <a:pt x="4694" y="725"/>
                  <a:pt x="3592" y="1827"/>
                  <a:pt x="3592" y="3214"/>
                </a:cubicBezTo>
                <a:lnTo>
                  <a:pt x="3592" y="4978"/>
                </a:lnTo>
                <a:lnTo>
                  <a:pt x="3182" y="4978"/>
                </a:lnTo>
                <a:cubicBezTo>
                  <a:pt x="2993" y="4978"/>
                  <a:pt x="2835" y="4820"/>
                  <a:pt x="2835" y="4631"/>
                </a:cubicBezTo>
                <a:lnTo>
                  <a:pt x="2835" y="1418"/>
                </a:lnTo>
                <a:cubicBezTo>
                  <a:pt x="2835" y="630"/>
                  <a:pt x="2205" y="0"/>
                  <a:pt x="14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0698" name="Google Shape;20698;p95"/>
          <p:cNvGrpSpPr/>
          <p:nvPr/>
        </p:nvGrpSpPr>
        <p:grpSpPr>
          <a:xfrm>
            <a:off x="2414953" y="1689573"/>
            <a:ext cx="457453" cy="449325"/>
            <a:chOff x="-20199150" y="3317850"/>
            <a:chExt cx="309550" cy="304050"/>
          </a:xfrm>
        </p:grpSpPr>
        <p:sp>
          <p:nvSpPr>
            <p:cNvPr id="20699" name="Google Shape;20699;p95"/>
            <p:cNvSpPr/>
            <p:nvPr/>
          </p:nvSpPr>
          <p:spPr>
            <a:xfrm>
              <a:off x="-20161350" y="3507675"/>
              <a:ext cx="68550" cy="43325"/>
            </a:xfrm>
            <a:custGeom>
              <a:avLst/>
              <a:gdLst/>
              <a:ahLst/>
              <a:cxnLst/>
              <a:rect l="l" t="t" r="r" b="b"/>
              <a:pathLst>
                <a:path w="2742" h="1733" extrusionOk="0">
                  <a:moveTo>
                    <a:pt x="2647" y="0"/>
                  </a:moveTo>
                  <a:cubicBezTo>
                    <a:pt x="2174" y="158"/>
                    <a:pt x="1639" y="284"/>
                    <a:pt x="1072" y="284"/>
                  </a:cubicBezTo>
                  <a:cubicBezTo>
                    <a:pt x="788" y="284"/>
                    <a:pt x="505" y="252"/>
                    <a:pt x="221" y="221"/>
                  </a:cubicBezTo>
                  <a:cubicBezTo>
                    <a:pt x="64" y="567"/>
                    <a:pt x="1" y="945"/>
                    <a:pt x="1" y="1386"/>
                  </a:cubicBezTo>
                  <a:cubicBezTo>
                    <a:pt x="1" y="1575"/>
                    <a:pt x="158" y="1733"/>
                    <a:pt x="347" y="1733"/>
                  </a:cubicBezTo>
                  <a:cubicBezTo>
                    <a:pt x="1292" y="1733"/>
                    <a:pt x="2174" y="1292"/>
                    <a:pt x="2741" y="630"/>
                  </a:cubicBezTo>
                  <a:cubicBezTo>
                    <a:pt x="2710" y="441"/>
                    <a:pt x="2678" y="189"/>
                    <a:pt x="26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0" name="Google Shape;20700;p95"/>
            <p:cNvSpPr/>
            <p:nvPr/>
          </p:nvSpPr>
          <p:spPr>
            <a:xfrm>
              <a:off x="-20161350" y="3389525"/>
              <a:ext cx="68550" cy="43350"/>
            </a:xfrm>
            <a:custGeom>
              <a:avLst/>
              <a:gdLst/>
              <a:ahLst/>
              <a:cxnLst/>
              <a:rect l="l" t="t" r="r" b="b"/>
              <a:pathLst>
                <a:path w="2742" h="1734" extrusionOk="0">
                  <a:moveTo>
                    <a:pt x="347" y="1"/>
                  </a:moveTo>
                  <a:cubicBezTo>
                    <a:pt x="158" y="1"/>
                    <a:pt x="1" y="158"/>
                    <a:pt x="1" y="379"/>
                  </a:cubicBezTo>
                  <a:cubicBezTo>
                    <a:pt x="1" y="757"/>
                    <a:pt x="64" y="1166"/>
                    <a:pt x="221" y="1544"/>
                  </a:cubicBezTo>
                  <a:cubicBezTo>
                    <a:pt x="505" y="1513"/>
                    <a:pt x="788" y="1481"/>
                    <a:pt x="1072" y="1481"/>
                  </a:cubicBezTo>
                  <a:cubicBezTo>
                    <a:pt x="1639" y="1481"/>
                    <a:pt x="2174" y="1576"/>
                    <a:pt x="2647" y="1733"/>
                  </a:cubicBezTo>
                  <a:cubicBezTo>
                    <a:pt x="2678" y="1544"/>
                    <a:pt x="2741" y="1292"/>
                    <a:pt x="2741" y="1103"/>
                  </a:cubicBezTo>
                  <a:cubicBezTo>
                    <a:pt x="2174" y="442"/>
                    <a:pt x="1292"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1" name="Google Shape;20701;p95"/>
            <p:cNvSpPr/>
            <p:nvPr/>
          </p:nvSpPr>
          <p:spPr>
            <a:xfrm>
              <a:off x="-20199150" y="3443075"/>
              <a:ext cx="97675" cy="53225"/>
            </a:xfrm>
            <a:custGeom>
              <a:avLst/>
              <a:gdLst/>
              <a:ahLst/>
              <a:cxnLst/>
              <a:rect l="l" t="t" r="r" b="b"/>
              <a:pathLst>
                <a:path w="3907" h="2129" extrusionOk="0">
                  <a:moveTo>
                    <a:pt x="2584" y="1"/>
                  </a:moveTo>
                  <a:cubicBezTo>
                    <a:pt x="1260" y="1"/>
                    <a:pt x="252" y="725"/>
                    <a:pt x="221" y="788"/>
                  </a:cubicBezTo>
                  <a:cubicBezTo>
                    <a:pt x="0" y="914"/>
                    <a:pt x="0" y="1230"/>
                    <a:pt x="221" y="1324"/>
                  </a:cubicBezTo>
                  <a:cubicBezTo>
                    <a:pt x="252" y="1387"/>
                    <a:pt x="1260" y="2112"/>
                    <a:pt x="2584" y="2112"/>
                  </a:cubicBezTo>
                  <a:cubicBezTo>
                    <a:pt x="2669" y="2123"/>
                    <a:pt x="2754" y="2128"/>
                    <a:pt x="2839" y="2128"/>
                  </a:cubicBezTo>
                  <a:cubicBezTo>
                    <a:pt x="3224" y="2128"/>
                    <a:pt x="3597" y="2020"/>
                    <a:pt x="3907" y="1891"/>
                  </a:cubicBezTo>
                  <a:cubicBezTo>
                    <a:pt x="3844" y="1639"/>
                    <a:pt x="3718" y="1450"/>
                    <a:pt x="3592" y="1230"/>
                  </a:cubicBezTo>
                  <a:cubicBezTo>
                    <a:pt x="3560" y="1103"/>
                    <a:pt x="3560" y="1009"/>
                    <a:pt x="3592" y="914"/>
                  </a:cubicBezTo>
                  <a:cubicBezTo>
                    <a:pt x="3718" y="662"/>
                    <a:pt x="3844" y="473"/>
                    <a:pt x="3907" y="221"/>
                  </a:cubicBezTo>
                  <a:cubicBezTo>
                    <a:pt x="3529" y="127"/>
                    <a:pt x="3088" y="1"/>
                    <a:pt x="258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2" name="Google Shape;20702;p95"/>
            <p:cNvSpPr/>
            <p:nvPr/>
          </p:nvSpPr>
          <p:spPr>
            <a:xfrm>
              <a:off x="-20091250" y="3479325"/>
              <a:ext cx="92175" cy="142575"/>
            </a:xfrm>
            <a:custGeom>
              <a:avLst/>
              <a:gdLst/>
              <a:ahLst/>
              <a:cxnLst/>
              <a:rect l="l" t="t" r="r" b="b"/>
              <a:pathLst>
                <a:path w="3687" h="5703" extrusionOk="0">
                  <a:moveTo>
                    <a:pt x="190" y="0"/>
                  </a:moveTo>
                  <a:cubicBezTo>
                    <a:pt x="946" y="1638"/>
                    <a:pt x="883" y="3592"/>
                    <a:pt x="95" y="5198"/>
                  </a:cubicBezTo>
                  <a:cubicBezTo>
                    <a:pt x="0" y="5450"/>
                    <a:pt x="158" y="5702"/>
                    <a:pt x="442" y="5702"/>
                  </a:cubicBezTo>
                  <a:lnTo>
                    <a:pt x="3245" y="5702"/>
                  </a:lnTo>
                  <a:cubicBezTo>
                    <a:pt x="3529" y="5702"/>
                    <a:pt x="3687" y="5450"/>
                    <a:pt x="3592" y="5198"/>
                  </a:cubicBezTo>
                  <a:cubicBezTo>
                    <a:pt x="2741" y="3592"/>
                    <a:pt x="2741" y="1607"/>
                    <a:pt x="34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3" name="Google Shape;20703;p95"/>
            <p:cNvSpPr/>
            <p:nvPr/>
          </p:nvSpPr>
          <p:spPr>
            <a:xfrm>
              <a:off x="-20090475" y="3317850"/>
              <a:ext cx="91400" cy="142575"/>
            </a:xfrm>
            <a:custGeom>
              <a:avLst/>
              <a:gdLst/>
              <a:ahLst/>
              <a:cxnLst/>
              <a:rect l="l" t="t" r="r" b="b"/>
              <a:pathLst>
                <a:path w="3656" h="5703" extrusionOk="0">
                  <a:moveTo>
                    <a:pt x="411" y="1"/>
                  </a:moveTo>
                  <a:cubicBezTo>
                    <a:pt x="285" y="1"/>
                    <a:pt x="159" y="95"/>
                    <a:pt x="64" y="158"/>
                  </a:cubicBezTo>
                  <a:cubicBezTo>
                    <a:pt x="1" y="284"/>
                    <a:pt x="1" y="410"/>
                    <a:pt x="64" y="505"/>
                  </a:cubicBezTo>
                  <a:cubicBezTo>
                    <a:pt x="915" y="2143"/>
                    <a:pt x="915" y="4096"/>
                    <a:pt x="159" y="5703"/>
                  </a:cubicBezTo>
                  <a:lnTo>
                    <a:pt x="3467" y="5703"/>
                  </a:lnTo>
                  <a:cubicBezTo>
                    <a:pt x="2710" y="4065"/>
                    <a:pt x="2710" y="2143"/>
                    <a:pt x="3530" y="505"/>
                  </a:cubicBezTo>
                  <a:cubicBezTo>
                    <a:pt x="3656" y="284"/>
                    <a:pt x="3467" y="1"/>
                    <a:pt x="32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4" name="Google Shape;20704;p95"/>
            <p:cNvSpPr/>
            <p:nvPr/>
          </p:nvSpPr>
          <p:spPr>
            <a:xfrm>
              <a:off x="-19984925" y="3389525"/>
              <a:ext cx="94550" cy="107925"/>
            </a:xfrm>
            <a:custGeom>
              <a:avLst/>
              <a:gdLst/>
              <a:ahLst/>
              <a:cxnLst/>
              <a:rect l="l" t="t" r="r" b="b"/>
              <a:pathLst>
                <a:path w="3782" h="4317" extrusionOk="0">
                  <a:moveTo>
                    <a:pt x="473" y="1"/>
                  </a:moveTo>
                  <a:cubicBezTo>
                    <a:pt x="190" y="1"/>
                    <a:pt x="1" y="316"/>
                    <a:pt x="158" y="568"/>
                  </a:cubicBezTo>
                  <a:cubicBezTo>
                    <a:pt x="946" y="1702"/>
                    <a:pt x="946" y="3119"/>
                    <a:pt x="253" y="4317"/>
                  </a:cubicBezTo>
                  <a:lnTo>
                    <a:pt x="3529" y="4317"/>
                  </a:lnTo>
                  <a:cubicBezTo>
                    <a:pt x="2868" y="3151"/>
                    <a:pt x="2868" y="1702"/>
                    <a:pt x="3624" y="568"/>
                  </a:cubicBezTo>
                  <a:cubicBezTo>
                    <a:pt x="3781" y="316"/>
                    <a:pt x="3624" y="1"/>
                    <a:pt x="33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5" name="Google Shape;20705;p95"/>
            <p:cNvSpPr/>
            <p:nvPr/>
          </p:nvSpPr>
          <p:spPr>
            <a:xfrm>
              <a:off x="-19984125" y="3514750"/>
              <a:ext cx="94525" cy="107150"/>
            </a:xfrm>
            <a:custGeom>
              <a:avLst/>
              <a:gdLst/>
              <a:ahLst/>
              <a:cxnLst/>
              <a:rect l="l" t="t" r="r" b="b"/>
              <a:pathLst>
                <a:path w="3781" h="4286" extrusionOk="0">
                  <a:moveTo>
                    <a:pt x="221" y="1"/>
                  </a:moveTo>
                  <a:cubicBezTo>
                    <a:pt x="914" y="1135"/>
                    <a:pt x="914" y="2647"/>
                    <a:pt x="158" y="3750"/>
                  </a:cubicBezTo>
                  <a:cubicBezTo>
                    <a:pt x="0" y="3970"/>
                    <a:pt x="158" y="4285"/>
                    <a:pt x="473" y="4285"/>
                  </a:cubicBezTo>
                  <a:lnTo>
                    <a:pt x="3308" y="4285"/>
                  </a:lnTo>
                  <a:cubicBezTo>
                    <a:pt x="3592" y="4285"/>
                    <a:pt x="3781" y="3970"/>
                    <a:pt x="3623" y="3750"/>
                  </a:cubicBezTo>
                  <a:cubicBezTo>
                    <a:pt x="2836" y="2584"/>
                    <a:pt x="2804" y="1135"/>
                    <a:pt x="34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706" name="Google Shape;20706;p95"/>
          <p:cNvGrpSpPr/>
          <p:nvPr/>
        </p:nvGrpSpPr>
        <p:grpSpPr>
          <a:xfrm>
            <a:off x="2417281" y="2242861"/>
            <a:ext cx="452798" cy="450766"/>
            <a:chOff x="-20199150" y="3693150"/>
            <a:chExt cx="306400" cy="305025"/>
          </a:xfrm>
        </p:grpSpPr>
        <p:sp>
          <p:nvSpPr>
            <p:cNvPr id="20707" name="Google Shape;20707;p95"/>
            <p:cNvSpPr/>
            <p:nvPr/>
          </p:nvSpPr>
          <p:spPr>
            <a:xfrm>
              <a:off x="-20182625" y="3762250"/>
              <a:ext cx="227650" cy="212650"/>
            </a:xfrm>
            <a:custGeom>
              <a:avLst/>
              <a:gdLst/>
              <a:ahLst/>
              <a:cxnLst/>
              <a:rect l="l" t="t" r="r" b="b"/>
              <a:pathLst>
                <a:path w="9106" h="8506" extrusionOk="0">
                  <a:moveTo>
                    <a:pt x="1862" y="1"/>
                  </a:moveTo>
                  <a:cubicBezTo>
                    <a:pt x="1462" y="1"/>
                    <a:pt x="1056" y="148"/>
                    <a:pt x="726" y="466"/>
                  </a:cubicBezTo>
                  <a:cubicBezTo>
                    <a:pt x="1" y="1222"/>
                    <a:pt x="158" y="2514"/>
                    <a:pt x="1104" y="3018"/>
                  </a:cubicBezTo>
                  <a:lnTo>
                    <a:pt x="4097" y="4687"/>
                  </a:lnTo>
                  <a:lnTo>
                    <a:pt x="5735" y="7680"/>
                  </a:lnTo>
                  <a:cubicBezTo>
                    <a:pt x="6024" y="8223"/>
                    <a:pt x="6562" y="8506"/>
                    <a:pt x="7117" y="8506"/>
                  </a:cubicBezTo>
                  <a:cubicBezTo>
                    <a:pt x="7529" y="8506"/>
                    <a:pt x="7951" y="8349"/>
                    <a:pt x="8287" y="8027"/>
                  </a:cubicBezTo>
                  <a:cubicBezTo>
                    <a:pt x="9106" y="7239"/>
                    <a:pt x="8854" y="5853"/>
                    <a:pt x="7783" y="5412"/>
                  </a:cubicBezTo>
                  <a:lnTo>
                    <a:pt x="4632" y="4152"/>
                  </a:lnTo>
                  <a:lnTo>
                    <a:pt x="3372" y="1001"/>
                  </a:lnTo>
                  <a:cubicBezTo>
                    <a:pt x="3102" y="366"/>
                    <a:pt x="2491" y="1"/>
                    <a:pt x="18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8" name="Google Shape;20708;p95"/>
            <p:cNvSpPr/>
            <p:nvPr/>
          </p:nvSpPr>
          <p:spPr>
            <a:xfrm>
              <a:off x="-20077075" y="3785225"/>
              <a:ext cx="97700" cy="91075"/>
            </a:xfrm>
            <a:custGeom>
              <a:avLst/>
              <a:gdLst/>
              <a:ahLst/>
              <a:cxnLst/>
              <a:rect l="l" t="t" r="r" b="b"/>
              <a:pathLst>
                <a:path w="3908" h="3643" extrusionOk="0">
                  <a:moveTo>
                    <a:pt x="1187" y="1"/>
                  </a:moveTo>
                  <a:cubicBezTo>
                    <a:pt x="799" y="1"/>
                    <a:pt x="395" y="94"/>
                    <a:pt x="1" y="303"/>
                  </a:cubicBezTo>
                  <a:lnTo>
                    <a:pt x="946" y="2697"/>
                  </a:lnTo>
                  <a:lnTo>
                    <a:pt x="3372" y="3642"/>
                  </a:lnTo>
                  <a:cubicBezTo>
                    <a:pt x="3907" y="2571"/>
                    <a:pt x="3624" y="1469"/>
                    <a:pt x="2931" y="713"/>
                  </a:cubicBezTo>
                  <a:cubicBezTo>
                    <a:pt x="2473" y="275"/>
                    <a:pt x="1852" y="1"/>
                    <a:pt x="11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9" name="Google Shape;20709;p95"/>
            <p:cNvSpPr/>
            <p:nvPr/>
          </p:nvSpPr>
          <p:spPr>
            <a:xfrm>
              <a:off x="-20051875" y="3693150"/>
              <a:ext cx="159125" cy="176850"/>
            </a:xfrm>
            <a:custGeom>
              <a:avLst/>
              <a:gdLst/>
              <a:ahLst/>
              <a:cxnLst/>
              <a:rect l="l" t="t" r="r" b="b"/>
              <a:pathLst>
                <a:path w="6365" h="7074" extrusionOk="0">
                  <a:moveTo>
                    <a:pt x="3159" y="1"/>
                  </a:moveTo>
                  <a:cubicBezTo>
                    <a:pt x="3104" y="1"/>
                    <a:pt x="3057" y="16"/>
                    <a:pt x="3025" y="48"/>
                  </a:cubicBezTo>
                  <a:lnTo>
                    <a:pt x="190" y="1466"/>
                  </a:lnTo>
                  <a:cubicBezTo>
                    <a:pt x="64" y="1529"/>
                    <a:pt x="1" y="1655"/>
                    <a:pt x="1" y="1781"/>
                  </a:cubicBezTo>
                  <a:lnTo>
                    <a:pt x="1" y="2978"/>
                  </a:lnTo>
                  <a:cubicBezTo>
                    <a:pt x="54" y="2975"/>
                    <a:pt x="107" y="2974"/>
                    <a:pt x="159" y="2974"/>
                  </a:cubicBezTo>
                  <a:cubicBezTo>
                    <a:pt x="727" y="2974"/>
                    <a:pt x="1246" y="3128"/>
                    <a:pt x="1765" y="3387"/>
                  </a:cubicBezTo>
                  <a:lnTo>
                    <a:pt x="2206" y="2631"/>
                  </a:lnTo>
                  <a:cubicBezTo>
                    <a:pt x="2249" y="2524"/>
                    <a:pt x="2379" y="2461"/>
                    <a:pt x="2507" y="2461"/>
                  </a:cubicBezTo>
                  <a:cubicBezTo>
                    <a:pt x="2568" y="2461"/>
                    <a:pt x="2628" y="2475"/>
                    <a:pt x="2679" y="2505"/>
                  </a:cubicBezTo>
                  <a:cubicBezTo>
                    <a:pt x="2836" y="2600"/>
                    <a:pt x="2899" y="2820"/>
                    <a:pt x="2773" y="2978"/>
                  </a:cubicBezTo>
                  <a:lnTo>
                    <a:pt x="2301" y="3828"/>
                  </a:lnTo>
                  <a:cubicBezTo>
                    <a:pt x="2553" y="4017"/>
                    <a:pt x="2679" y="4080"/>
                    <a:pt x="2899" y="4490"/>
                  </a:cubicBezTo>
                  <a:lnTo>
                    <a:pt x="3813" y="4238"/>
                  </a:lnTo>
                  <a:cubicBezTo>
                    <a:pt x="3832" y="4235"/>
                    <a:pt x="3852" y="4233"/>
                    <a:pt x="3872" y="4233"/>
                  </a:cubicBezTo>
                  <a:cubicBezTo>
                    <a:pt x="4045" y="4233"/>
                    <a:pt x="4226" y="4352"/>
                    <a:pt x="4254" y="4522"/>
                  </a:cubicBezTo>
                  <a:cubicBezTo>
                    <a:pt x="4285" y="4711"/>
                    <a:pt x="4159" y="4931"/>
                    <a:pt x="3970" y="4963"/>
                  </a:cubicBezTo>
                  <a:lnTo>
                    <a:pt x="3183" y="5152"/>
                  </a:lnTo>
                  <a:cubicBezTo>
                    <a:pt x="3372" y="5750"/>
                    <a:pt x="3435" y="6412"/>
                    <a:pt x="3214" y="7073"/>
                  </a:cubicBezTo>
                  <a:cubicBezTo>
                    <a:pt x="3340" y="7042"/>
                    <a:pt x="6050" y="5719"/>
                    <a:pt x="6176" y="5624"/>
                  </a:cubicBezTo>
                  <a:cubicBezTo>
                    <a:pt x="6302" y="5561"/>
                    <a:pt x="6365" y="5435"/>
                    <a:pt x="6365" y="5309"/>
                  </a:cubicBezTo>
                  <a:lnTo>
                    <a:pt x="6365" y="1718"/>
                  </a:lnTo>
                  <a:cubicBezTo>
                    <a:pt x="6365" y="1623"/>
                    <a:pt x="6302" y="1497"/>
                    <a:pt x="6176" y="1466"/>
                  </a:cubicBezTo>
                  <a:lnTo>
                    <a:pt x="3340" y="48"/>
                  </a:lnTo>
                  <a:cubicBezTo>
                    <a:pt x="3277" y="16"/>
                    <a:pt x="3214" y="1"/>
                    <a:pt x="31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0" name="Google Shape;20710;p95"/>
            <p:cNvSpPr/>
            <p:nvPr/>
          </p:nvSpPr>
          <p:spPr>
            <a:xfrm>
              <a:off x="-20155825" y="3861300"/>
              <a:ext cx="92950" cy="92175"/>
            </a:xfrm>
            <a:custGeom>
              <a:avLst/>
              <a:gdLst/>
              <a:ahLst/>
              <a:cxnLst/>
              <a:rect l="l" t="t" r="r" b="b"/>
              <a:pathLst>
                <a:path w="3718" h="3687" extrusionOk="0">
                  <a:moveTo>
                    <a:pt x="221" y="1"/>
                  </a:moveTo>
                  <a:lnTo>
                    <a:pt x="63" y="158"/>
                  </a:lnTo>
                  <a:lnTo>
                    <a:pt x="0" y="190"/>
                  </a:lnTo>
                  <a:lnTo>
                    <a:pt x="3529" y="3687"/>
                  </a:lnTo>
                  <a:lnTo>
                    <a:pt x="3560" y="3655"/>
                  </a:lnTo>
                  <a:lnTo>
                    <a:pt x="3718" y="3498"/>
                  </a:lnTo>
                  <a:lnTo>
                    <a:pt x="2457" y="1230"/>
                  </a:lnTo>
                  <a:lnTo>
                    <a:pt x="22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1" name="Google Shape;20711;p95"/>
            <p:cNvSpPr/>
            <p:nvPr/>
          </p:nvSpPr>
          <p:spPr>
            <a:xfrm>
              <a:off x="-20199150" y="3918025"/>
              <a:ext cx="81150" cy="80150"/>
            </a:xfrm>
            <a:custGeom>
              <a:avLst/>
              <a:gdLst/>
              <a:ahLst/>
              <a:cxnLst/>
              <a:rect l="l" t="t" r="r" b="b"/>
              <a:pathLst>
                <a:path w="3246" h="3206" extrusionOk="0">
                  <a:moveTo>
                    <a:pt x="851" y="0"/>
                  </a:moveTo>
                  <a:lnTo>
                    <a:pt x="851" y="0"/>
                  </a:lnTo>
                  <a:cubicBezTo>
                    <a:pt x="756" y="536"/>
                    <a:pt x="851" y="1134"/>
                    <a:pt x="1071" y="1670"/>
                  </a:cubicBezTo>
                  <a:lnTo>
                    <a:pt x="158" y="2584"/>
                  </a:lnTo>
                  <a:cubicBezTo>
                    <a:pt x="0" y="2741"/>
                    <a:pt x="0" y="2930"/>
                    <a:pt x="158" y="3088"/>
                  </a:cubicBezTo>
                  <a:cubicBezTo>
                    <a:pt x="237" y="3166"/>
                    <a:pt x="331" y="3206"/>
                    <a:pt x="426" y="3206"/>
                  </a:cubicBezTo>
                  <a:cubicBezTo>
                    <a:pt x="520" y="3206"/>
                    <a:pt x="615" y="3166"/>
                    <a:pt x="693" y="3088"/>
                  </a:cubicBezTo>
                  <a:lnTo>
                    <a:pt x="1607" y="2174"/>
                  </a:lnTo>
                  <a:cubicBezTo>
                    <a:pt x="2017" y="2332"/>
                    <a:pt x="2458" y="2458"/>
                    <a:pt x="2899" y="2458"/>
                  </a:cubicBezTo>
                  <a:cubicBezTo>
                    <a:pt x="3025" y="2458"/>
                    <a:pt x="3119" y="2426"/>
                    <a:pt x="3245" y="2426"/>
                  </a:cubicBezTo>
                  <a:lnTo>
                    <a:pt x="85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2" name="Google Shape;20712;p95"/>
            <p:cNvSpPr/>
            <p:nvPr/>
          </p:nvSpPr>
          <p:spPr>
            <a:xfrm>
              <a:off x="-20173950" y="3880200"/>
              <a:ext cx="92175" cy="92200"/>
            </a:xfrm>
            <a:custGeom>
              <a:avLst/>
              <a:gdLst/>
              <a:ahLst/>
              <a:cxnLst/>
              <a:rect l="l" t="t" r="r" b="b"/>
              <a:pathLst>
                <a:path w="3687" h="3688" extrusionOk="0">
                  <a:moveTo>
                    <a:pt x="316" y="1"/>
                  </a:moveTo>
                  <a:cubicBezTo>
                    <a:pt x="189" y="222"/>
                    <a:pt x="63" y="442"/>
                    <a:pt x="0" y="663"/>
                  </a:cubicBezTo>
                  <a:lnTo>
                    <a:pt x="3025" y="3687"/>
                  </a:lnTo>
                  <a:cubicBezTo>
                    <a:pt x="3245" y="3624"/>
                    <a:pt x="3498" y="3498"/>
                    <a:pt x="3687" y="3372"/>
                  </a:cubicBezTo>
                  <a:lnTo>
                    <a:pt x="3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713" name="Google Shape;20713;p95"/>
          <p:cNvGrpSpPr/>
          <p:nvPr/>
        </p:nvGrpSpPr>
        <p:grpSpPr>
          <a:xfrm>
            <a:off x="2417854" y="2795687"/>
            <a:ext cx="451653" cy="451653"/>
            <a:chOff x="-20197575" y="4066875"/>
            <a:chExt cx="305625" cy="305625"/>
          </a:xfrm>
        </p:grpSpPr>
        <p:sp>
          <p:nvSpPr>
            <p:cNvPr id="20714" name="Google Shape;20714;p95"/>
            <p:cNvSpPr/>
            <p:nvPr/>
          </p:nvSpPr>
          <p:spPr>
            <a:xfrm>
              <a:off x="-20089675" y="4066875"/>
              <a:ext cx="89025" cy="92175"/>
            </a:xfrm>
            <a:custGeom>
              <a:avLst/>
              <a:gdLst/>
              <a:ahLst/>
              <a:cxnLst/>
              <a:rect l="l" t="t" r="r" b="b"/>
              <a:pathLst>
                <a:path w="3561" h="3687" extrusionOk="0">
                  <a:moveTo>
                    <a:pt x="347" y="1"/>
                  </a:moveTo>
                  <a:cubicBezTo>
                    <a:pt x="158" y="1"/>
                    <a:pt x="0" y="158"/>
                    <a:pt x="0" y="379"/>
                  </a:cubicBezTo>
                  <a:cubicBezTo>
                    <a:pt x="0" y="568"/>
                    <a:pt x="158" y="725"/>
                    <a:pt x="347" y="725"/>
                  </a:cubicBezTo>
                  <a:cubicBezTo>
                    <a:pt x="946" y="725"/>
                    <a:pt x="1418" y="1229"/>
                    <a:pt x="1418" y="1828"/>
                  </a:cubicBezTo>
                  <a:lnTo>
                    <a:pt x="1418" y="3687"/>
                  </a:lnTo>
                  <a:cubicBezTo>
                    <a:pt x="1544" y="3624"/>
                    <a:pt x="1670" y="3592"/>
                    <a:pt x="1765" y="3592"/>
                  </a:cubicBezTo>
                  <a:cubicBezTo>
                    <a:pt x="1891" y="3592"/>
                    <a:pt x="2017" y="3624"/>
                    <a:pt x="2143" y="3687"/>
                  </a:cubicBezTo>
                  <a:lnTo>
                    <a:pt x="2143" y="1828"/>
                  </a:lnTo>
                  <a:cubicBezTo>
                    <a:pt x="2143" y="1229"/>
                    <a:pt x="2615" y="725"/>
                    <a:pt x="3182" y="725"/>
                  </a:cubicBezTo>
                  <a:cubicBezTo>
                    <a:pt x="3403" y="725"/>
                    <a:pt x="3561" y="568"/>
                    <a:pt x="3561" y="379"/>
                  </a:cubicBezTo>
                  <a:cubicBezTo>
                    <a:pt x="3561" y="158"/>
                    <a:pt x="3403" y="1"/>
                    <a:pt x="3182" y="1"/>
                  </a:cubicBezTo>
                  <a:cubicBezTo>
                    <a:pt x="2615" y="1"/>
                    <a:pt x="2080" y="284"/>
                    <a:pt x="1765" y="725"/>
                  </a:cubicBezTo>
                  <a:cubicBezTo>
                    <a:pt x="1450" y="284"/>
                    <a:pt x="94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5" name="Google Shape;20715;p95"/>
            <p:cNvSpPr/>
            <p:nvPr/>
          </p:nvSpPr>
          <p:spPr>
            <a:xfrm>
              <a:off x="-20024300" y="4085775"/>
              <a:ext cx="132350" cy="125250"/>
            </a:xfrm>
            <a:custGeom>
              <a:avLst/>
              <a:gdLst/>
              <a:ahLst/>
              <a:cxnLst/>
              <a:rect l="l" t="t" r="r" b="b"/>
              <a:pathLst>
                <a:path w="5294" h="5010" extrusionOk="0">
                  <a:moveTo>
                    <a:pt x="2741" y="2175"/>
                  </a:moveTo>
                  <a:cubicBezTo>
                    <a:pt x="2930" y="2175"/>
                    <a:pt x="3119" y="2332"/>
                    <a:pt x="3119" y="2521"/>
                  </a:cubicBezTo>
                  <a:cubicBezTo>
                    <a:pt x="3119" y="2710"/>
                    <a:pt x="2930" y="2868"/>
                    <a:pt x="2741" y="2868"/>
                  </a:cubicBezTo>
                  <a:cubicBezTo>
                    <a:pt x="2552" y="2868"/>
                    <a:pt x="2395" y="2710"/>
                    <a:pt x="2395" y="2521"/>
                  </a:cubicBezTo>
                  <a:cubicBezTo>
                    <a:pt x="2395" y="2332"/>
                    <a:pt x="2552" y="2175"/>
                    <a:pt x="2741" y="2175"/>
                  </a:cubicBezTo>
                  <a:close/>
                  <a:moveTo>
                    <a:pt x="1985" y="3592"/>
                  </a:moveTo>
                  <a:cubicBezTo>
                    <a:pt x="2206" y="3592"/>
                    <a:pt x="2363" y="3750"/>
                    <a:pt x="2363" y="3939"/>
                  </a:cubicBezTo>
                  <a:cubicBezTo>
                    <a:pt x="2395" y="4128"/>
                    <a:pt x="2206" y="4285"/>
                    <a:pt x="1985" y="4285"/>
                  </a:cubicBezTo>
                  <a:cubicBezTo>
                    <a:pt x="1796" y="4285"/>
                    <a:pt x="1639" y="4128"/>
                    <a:pt x="1639" y="3939"/>
                  </a:cubicBezTo>
                  <a:cubicBezTo>
                    <a:pt x="1639" y="3750"/>
                    <a:pt x="1796" y="3592"/>
                    <a:pt x="1985" y="3592"/>
                  </a:cubicBezTo>
                  <a:close/>
                  <a:moveTo>
                    <a:pt x="4915" y="1"/>
                  </a:moveTo>
                  <a:cubicBezTo>
                    <a:pt x="2710" y="1"/>
                    <a:pt x="820" y="1355"/>
                    <a:pt x="0" y="3246"/>
                  </a:cubicBezTo>
                  <a:cubicBezTo>
                    <a:pt x="158" y="3435"/>
                    <a:pt x="252" y="3655"/>
                    <a:pt x="252" y="3939"/>
                  </a:cubicBezTo>
                  <a:lnTo>
                    <a:pt x="252" y="5010"/>
                  </a:lnTo>
                  <a:lnTo>
                    <a:pt x="2899" y="5010"/>
                  </a:lnTo>
                  <a:cubicBezTo>
                    <a:pt x="3340" y="5010"/>
                    <a:pt x="3718" y="4695"/>
                    <a:pt x="3812" y="4254"/>
                  </a:cubicBezTo>
                  <a:cubicBezTo>
                    <a:pt x="4632" y="4096"/>
                    <a:pt x="5293" y="3403"/>
                    <a:pt x="5293" y="2490"/>
                  </a:cubicBezTo>
                  <a:lnTo>
                    <a:pt x="5293" y="347"/>
                  </a:lnTo>
                  <a:cubicBezTo>
                    <a:pt x="5262" y="158"/>
                    <a:pt x="5104" y="1"/>
                    <a:pt x="491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6" name="Google Shape;20716;p95"/>
            <p:cNvSpPr/>
            <p:nvPr/>
          </p:nvSpPr>
          <p:spPr>
            <a:xfrm>
              <a:off x="-19983350" y="4263775"/>
              <a:ext cx="18925" cy="18150"/>
            </a:xfrm>
            <a:custGeom>
              <a:avLst/>
              <a:gdLst/>
              <a:ahLst/>
              <a:cxnLst/>
              <a:rect l="l" t="t" r="r" b="b"/>
              <a:pathLst>
                <a:path w="757" h="726" extrusionOk="0">
                  <a:moveTo>
                    <a:pt x="347" y="1"/>
                  </a:moveTo>
                  <a:cubicBezTo>
                    <a:pt x="158" y="1"/>
                    <a:pt x="1" y="158"/>
                    <a:pt x="1" y="347"/>
                  </a:cubicBezTo>
                  <a:cubicBezTo>
                    <a:pt x="1" y="568"/>
                    <a:pt x="158" y="725"/>
                    <a:pt x="347" y="725"/>
                  </a:cubicBezTo>
                  <a:cubicBezTo>
                    <a:pt x="568" y="725"/>
                    <a:pt x="725" y="568"/>
                    <a:pt x="725" y="347"/>
                  </a:cubicBezTo>
                  <a:cubicBezTo>
                    <a:pt x="757" y="221"/>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7" name="Google Shape;20717;p95"/>
            <p:cNvSpPr/>
            <p:nvPr/>
          </p:nvSpPr>
          <p:spPr>
            <a:xfrm>
              <a:off x="-20035325" y="4228350"/>
              <a:ext cx="125250" cy="143350"/>
            </a:xfrm>
            <a:custGeom>
              <a:avLst/>
              <a:gdLst/>
              <a:ahLst/>
              <a:cxnLst/>
              <a:rect l="l" t="t" r="r" b="b"/>
              <a:pathLst>
                <a:path w="5010" h="5734" extrusionOk="0">
                  <a:moveTo>
                    <a:pt x="2426" y="756"/>
                  </a:moveTo>
                  <a:cubicBezTo>
                    <a:pt x="3025" y="756"/>
                    <a:pt x="3497" y="1229"/>
                    <a:pt x="3497" y="1827"/>
                  </a:cubicBezTo>
                  <a:cubicBezTo>
                    <a:pt x="3560" y="2363"/>
                    <a:pt x="3025" y="2899"/>
                    <a:pt x="2426" y="2899"/>
                  </a:cubicBezTo>
                  <a:cubicBezTo>
                    <a:pt x="1859" y="2899"/>
                    <a:pt x="1387" y="2426"/>
                    <a:pt x="1387" y="1827"/>
                  </a:cubicBezTo>
                  <a:cubicBezTo>
                    <a:pt x="1387" y="1229"/>
                    <a:pt x="1859" y="756"/>
                    <a:pt x="2426" y="756"/>
                  </a:cubicBezTo>
                  <a:close/>
                  <a:moveTo>
                    <a:pt x="693" y="0"/>
                  </a:moveTo>
                  <a:lnTo>
                    <a:pt x="693" y="2489"/>
                  </a:lnTo>
                  <a:cubicBezTo>
                    <a:pt x="693" y="2962"/>
                    <a:pt x="378" y="3371"/>
                    <a:pt x="0" y="3529"/>
                  </a:cubicBezTo>
                  <a:lnTo>
                    <a:pt x="0" y="4663"/>
                  </a:lnTo>
                  <a:cubicBezTo>
                    <a:pt x="0" y="5261"/>
                    <a:pt x="473" y="5734"/>
                    <a:pt x="1071" y="5734"/>
                  </a:cubicBezTo>
                  <a:cubicBezTo>
                    <a:pt x="1639" y="5734"/>
                    <a:pt x="2111" y="5261"/>
                    <a:pt x="2111" y="4663"/>
                  </a:cubicBezTo>
                  <a:cubicBezTo>
                    <a:pt x="2111" y="4474"/>
                    <a:pt x="2269" y="4316"/>
                    <a:pt x="2489" y="4316"/>
                  </a:cubicBezTo>
                  <a:cubicBezTo>
                    <a:pt x="3182" y="4316"/>
                    <a:pt x="3812" y="4033"/>
                    <a:pt x="4285" y="3529"/>
                  </a:cubicBezTo>
                  <a:cubicBezTo>
                    <a:pt x="4758" y="2993"/>
                    <a:pt x="5010" y="2331"/>
                    <a:pt x="4947" y="1670"/>
                  </a:cubicBezTo>
                  <a:cubicBezTo>
                    <a:pt x="4884" y="725"/>
                    <a:pt x="4127" y="0"/>
                    <a:pt x="32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8" name="Google Shape;20718;p95"/>
            <p:cNvSpPr/>
            <p:nvPr/>
          </p:nvSpPr>
          <p:spPr>
            <a:xfrm>
              <a:off x="-20054225" y="4175575"/>
              <a:ext cx="18125" cy="125250"/>
            </a:xfrm>
            <a:custGeom>
              <a:avLst/>
              <a:gdLst/>
              <a:ahLst/>
              <a:cxnLst/>
              <a:rect l="l" t="t" r="r" b="b"/>
              <a:pathLst>
                <a:path w="725" h="5010" extrusionOk="0">
                  <a:moveTo>
                    <a:pt x="347" y="0"/>
                  </a:moveTo>
                  <a:cubicBezTo>
                    <a:pt x="158" y="0"/>
                    <a:pt x="0" y="158"/>
                    <a:pt x="0" y="347"/>
                  </a:cubicBezTo>
                  <a:lnTo>
                    <a:pt x="0" y="4632"/>
                  </a:lnTo>
                  <a:cubicBezTo>
                    <a:pt x="0" y="4852"/>
                    <a:pt x="158" y="5010"/>
                    <a:pt x="347" y="5010"/>
                  </a:cubicBezTo>
                  <a:cubicBezTo>
                    <a:pt x="567" y="5010"/>
                    <a:pt x="725" y="4852"/>
                    <a:pt x="725" y="4632"/>
                  </a:cubicBezTo>
                  <a:lnTo>
                    <a:pt x="725" y="347"/>
                  </a:lnTo>
                  <a:cubicBezTo>
                    <a:pt x="725" y="158"/>
                    <a:pt x="567"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9" name="Google Shape;20719;p95"/>
            <p:cNvSpPr/>
            <p:nvPr/>
          </p:nvSpPr>
          <p:spPr>
            <a:xfrm>
              <a:off x="-20197575" y="4085775"/>
              <a:ext cx="132350" cy="125250"/>
            </a:xfrm>
            <a:custGeom>
              <a:avLst/>
              <a:gdLst/>
              <a:ahLst/>
              <a:cxnLst/>
              <a:rect l="l" t="t" r="r" b="b"/>
              <a:pathLst>
                <a:path w="5294" h="5010" extrusionOk="0">
                  <a:moveTo>
                    <a:pt x="2521" y="2175"/>
                  </a:moveTo>
                  <a:cubicBezTo>
                    <a:pt x="2710" y="2175"/>
                    <a:pt x="2867" y="2332"/>
                    <a:pt x="2867" y="2521"/>
                  </a:cubicBezTo>
                  <a:cubicBezTo>
                    <a:pt x="2867" y="2710"/>
                    <a:pt x="2710" y="2868"/>
                    <a:pt x="2521" y="2868"/>
                  </a:cubicBezTo>
                  <a:cubicBezTo>
                    <a:pt x="2300" y="2868"/>
                    <a:pt x="2143" y="2710"/>
                    <a:pt x="2143" y="2521"/>
                  </a:cubicBezTo>
                  <a:cubicBezTo>
                    <a:pt x="2174" y="2332"/>
                    <a:pt x="2300" y="2175"/>
                    <a:pt x="2521" y="2175"/>
                  </a:cubicBezTo>
                  <a:close/>
                  <a:moveTo>
                    <a:pt x="3245" y="3592"/>
                  </a:moveTo>
                  <a:cubicBezTo>
                    <a:pt x="3466" y="3592"/>
                    <a:pt x="3623" y="3750"/>
                    <a:pt x="3623" y="3939"/>
                  </a:cubicBezTo>
                  <a:cubicBezTo>
                    <a:pt x="3623" y="4128"/>
                    <a:pt x="3466" y="4285"/>
                    <a:pt x="3245" y="4285"/>
                  </a:cubicBezTo>
                  <a:cubicBezTo>
                    <a:pt x="3056" y="4285"/>
                    <a:pt x="2899" y="4128"/>
                    <a:pt x="2899" y="3939"/>
                  </a:cubicBezTo>
                  <a:cubicBezTo>
                    <a:pt x="2867" y="3750"/>
                    <a:pt x="3056" y="3592"/>
                    <a:pt x="3245" y="3592"/>
                  </a:cubicBezTo>
                  <a:close/>
                  <a:moveTo>
                    <a:pt x="378" y="1"/>
                  </a:moveTo>
                  <a:cubicBezTo>
                    <a:pt x="189" y="1"/>
                    <a:pt x="32" y="158"/>
                    <a:pt x="32" y="347"/>
                  </a:cubicBezTo>
                  <a:lnTo>
                    <a:pt x="32" y="2490"/>
                  </a:lnTo>
                  <a:cubicBezTo>
                    <a:pt x="0" y="3403"/>
                    <a:pt x="662" y="4096"/>
                    <a:pt x="1481" y="4254"/>
                  </a:cubicBezTo>
                  <a:cubicBezTo>
                    <a:pt x="1576" y="4695"/>
                    <a:pt x="1954" y="5010"/>
                    <a:pt x="2395" y="5010"/>
                  </a:cubicBezTo>
                  <a:lnTo>
                    <a:pt x="5041" y="5010"/>
                  </a:lnTo>
                  <a:lnTo>
                    <a:pt x="5041" y="3939"/>
                  </a:lnTo>
                  <a:cubicBezTo>
                    <a:pt x="5041" y="3655"/>
                    <a:pt x="5136" y="3435"/>
                    <a:pt x="5293" y="3246"/>
                  </a:cubicBezTo>
                  <a:cubicBezTo>
                    <a:pt x="4474" y="1355"/>
                    <a:pt x="2584"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0" name="Google Shape;20720;p95"/>
            <p:cNvSpPr/>
            <p:nvPr/>
          </p:nvSpPr>
          <p:spPr>
            <a:xfrm>
              <a:off x="-20179475" y="4229925"/>
              <a:ext cx="125275" cy="142575"/>
            </a:xfrm>
            <a:custGeom>
              <a:avLst/>
              <a:gdLst/>
              <a:ahLst/>
              <a:cxnLst/>
              <a:rect l="l" t="t" r="r" b="b"/>
              <a:pathLst>
                <a:path w="5011" h="5703" extrusionOk="0">
                  <a:moveTo>
                    <a:pt x="2521" y="693"/>
                  </a:moveTo>
                  <a:cubicBezTo>
                    <a:pt x="3120" y="693"/>
                    <a:pt x="3592" y="1166"/>
                    <a:pt x="3592" y="1764"/>
                  </a:cubicBezTo>
                  <a:cubicBezTo>
                    <a:pt x="3592" y="2300"/>
                    <a:pt x="3120" y="2836"/>
                    <a:pt x="2521" y="2836"/>
                  </a:cubicBezTo>
                  <a:cubicBezTo>
                    <a:pt x="1954" y="2836"/>
                    <a:pt x="1482" y="2363"/>
                    <a:pt x="1482" y="1764"/>
                  </a:cubicBezTo>
                  <a:cubicBezTo>
                    <a:pt x="1482" y="1166"/>
                    <a:pt x="1954" y="693"/>
                    <a:pt x="2521" y="693"/>
                  </a:cubicBezTo>
                  <a:close/>
                  <a:moveTo>
                    <a:pt x="1797" y="0"/>
                  </a:moveTo>
                  <a:cubicBezTo>
                    <a:pt x="883" y="0"/>
                    <a:pt x="95" y="693"/>
                    <a:pt x="64" y="1638"/>
                  </a:cubicBezTo>
                  <a:cubicBezTo>
                    <a:pt x="1" y="2363"/>
                    <a:pt x="253" y="2962"/>
                    <a:pt x="726" y="3497"/>
                  </a:cubicBezTo>
                  <a:cubicBezTo>
                    <a:pt x="1198" y="4001"/>
                    <a:pt x="1828" y="4285"/>
                    <a:pt x="2521" y="4285"/>
                  </a:cubicBezTo>
                  <a:cubicBezTo>
                    <a:pt x="2742" y="4285"/>
                    <a:pt x="2899" y="4442"/>
                    <a:pt x="2899" y="4631"/>
                  </a:cubicBezTo>
                  <a:cubicBezTo>
                    <a:pt x="2899" y="5230"/>
                    <a:pt x="3372" y="5702"/>
                    <a:pt x="3939" y="5702"/>
                  </a:cubicBezTo>
                  <a:cubicBezTo>
                    <a:pt x="4538" y="5702"/>
                    <a:pt x="5010" y="5230"/>
                    <a:pt x="5010" y="4631"/>
                  </a:cubicBezTo>
                  <a:lnTo>
                    <a:pt x="5010" y="3497"/>
                  </a:lnTo>
                  <a:cubicBezTo>
                    <a:pt x="4601" y="3340"/>
                    <a:pt x="4317" y="2899"/>
                    <a:pt x="4317" y="2458"/>
                  </a:cubicBezTo>
                  <a:lnTo>
                    <a:pt x="431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1" name="Google Shape;20721;p95"/>
            <p:cNvSpPr/>
            <p:nvPr/>
          </p:nvSpPr>
          <p:spPr>
            <a:xfrm>
              <a:off x="-20125125" y="4263775"/>
              <a:ext cx="18150" cy="18150"/>
            </a:xfrm>
            <a:custGeom>
              <a:avLst/>
              <a:gdLst/>
              <a:ahLst/>
              <a:cxnLst/>
              <a:rect l="l" t="t" r="r" b="b"/>
              <a:pathLst>
                <a:path w="726" h="726" extrusionOk="0">
                  <a:moveTo>
                    <a:pt x="347" y="1"/>
                  </a:moveTo>
                  <a:cubicBezTo>
                    <a:pt x="158" y="1"/>
                    <a:pt x="1" y="158"/>
                    <a:pt x="1" y="347"/>
                  </a:cubicBezTo>
                  <a:cubicBezTo>
                    <a:pt x="1" y="568"/>
                    <a:pt x="158" y="725"/>
                    <a:pt x="347" y="725"/>
                  </a:cubicBezTo>
                  <a:cubicBezTo>
                    <a:pt x="568" y="725"/>
                    <a:pt x="725" y="568"/>
                    <a:pt x="725" y="347"/>
                  </a:cubicBezTo>
                  <a:cubicBezTo>
                    <a:pt x="725" y="221"/>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722" name="Google Shape;20722;p95"/>
          <p:cNvGrpSpPr/>
          <p:nvPr/>
        </p:nvGrpSpPr>
        <p:grpSpPr>
          <a:xfrm>
            <a:off x="5200071" y="1687520"/>
            <a:ext cx="449325" cy="453426"/>
            <a:chOff x="-18271050" y="3333200"/>
            <a:chExt cx="304050" cy="306825"/>
          </a:xfrm>
        </p:grpSpPr>
        <p:sp>
          <p:nvSpPr>
            <p:cNvPr id="20723" name="Google Shape;20723;p95"/>
            <p:cNvSpPr/>
            <p:nvPr/>
          </p:nvSpPr>
          <p:spPr>
            <a:xfrm>
              <a:off x="-18271050" y="3407650"/>
              <a:ext cx="63025" cy="79575"/>
            </a:xfrm>
            <a:custGeom>
              <a:avLst/>
              <a:gdLst/>
              <a:ahLst/>
              <a:cxnLst/>
              <a:rect l="l" t="t" r="r" b="b"/>
              <a:pathLst>
                <a:path w="2521" h="3183" extrusionOk="0">
                  <a:moveTo>
                    <a:pt x="1765" y="0"/>
                  </a:moveTo>
                  <a:cubicBezTo>
                    <a:pt x="788" y="0"/>
                    <a:pt x="0" y="788"/>
                    <a:pt x="0" y="1764"/>
                  </a:cubicBezTo>
                  <a:cubicBezTo>
                    <a:pt x="0" y="2363"/>
                    <a:pt x="284" y="2867"/>
                    <a:pt x="694" y="3182"/>
                  </a:cubicBezTo>
                  <a:cubicBezTo>
                    <a:pt x="694" y="1733"/>
                    <a:pt x="1544" y="567"/>
                    <a:pt x="2521" y="158"/>
                  </a:cubicBezTo>
                  <a:cubicBezTo>
                    <a:pt x="2300" y="32"/>
                    <a:pt x="2048"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4" name="Google Shape;20724;p95"/>
            <p:cNvSpPr/>
            <p:nvPr/>
          </p:nvSpPr>
          <p:spPr>
            <a:xfrm>
              <a:off x="-18030050" y="3406850"/>
              <a:ext cx="63050" cy="79575"/>
            </a:xfrm>
            <a:custGeom>
              <a:avLst/>
              <a:gdLst/>
              <a:ahLst/>
              <a:cxnLst/>
              <a:rect l="l" t="t" r="r" b="b"/>
              <a:pathLst>
                <a:path w="2522" h="3183" extrusionOk="0">
                  <a:moveTo>
                    <a:pt x="757" y="1"/>
                  </a:moveTo>
                  <a:cubicBezTo>
                    <a:pt x="474" y="1"/>
                    <a:pt x="253" y="64"/>
                    <a:pt x="1" y="158"/>
                  </a:cubicBezTo>
                  <a:cubicBezTo>
                    <a:pt x="978" y="568"/>
                    <a:pt x="1828" y="1733"/>
                    <a:pt x="1828" y="3183"/>
                  </a:cubicBezTo>
                  <a:cubicBezTo>
                    <a:pt x="2238" y="2868"/>
                    <a:pt x="2521" y="2332"/>
                    <a:pt x="2521" y="1765"/>
                  </a:cubicBezTo>
                  <a:cubicBezTo>
                    <a:pt x="2521" y="788"/>
                    <a:pt x="1734" y="1"/>
                    <a:pt x="7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5" name="Google Shape;20725;p95"/>
            <p:cNvSpPr/>
            <p:nvPr/>
          </p:nvSpPr>
          <p:spPr>
            <a:xfrm>
              <a:off x="-18136375" y="3549400"/>
              <a:ext cx="35475" cy="32325"/>
            </a:xfrm>
            <a:custGeom>
              <a:avLst/>
              <a:gdLst/>
              <a:ahLst/>
              <a:cxnLst/>
              <a:rect l="l" t="t" r="r" b="b"/>
              <a:pathLst>
                <a:path w="1419" h="1293" extrusionOk="0">
                  <a:moveTo>
                    <a:pt x="725" y="1"/>
                  </a:moveTo>
                  <a:cubicBezTo>
                    <a:pt x="347" y="1"/>
                    <a:pt x="95" y="222"/>
                    <a:pt x="1" y="600"/>
                  </a:cubicBezTo>
                  <a:lnTo>
                    <a:pt x="725" y="1293"/>
                  </a:lnTo>
                  <a:lnTo>
                    <a:pt x="1419" y="600"/>
                  </a:lnTo>
                  <a:cubicBezTo>
                    <a:pt x="1355" y="285"/>
                    <a:pt x="1072" y="1"/>
                    <a:pt x="7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6" name="Google Shape;20726;p95"/>
            <p:cNvSpPr/>
            <p:nvPr/>
          </p:nvSpPr>
          <p:spPr>
            <a:xfrm>
              <a:off x="-18233250" y="3423625"/>
              <a:ext cx="230800" cy="216400"/>
            </a:xfrm>
            <a:custGeom>
              <a:avLst/>
              <a:gdLst/>
              <a:ahLst/>
              <a:cxnLst/>
              <a:rect l="l" t="t" r="r" b="b"/>
              <a:pathLst>
                <a:path w="9232" h="8656" extrusionOk="0">
                  <a:moveTo>
                    <a:pt x="2427" y="2890"/>
                  </a:moveTo>
                  <a:cubicBezTo>
                    <a:pt x="2616" y="2890"/>
                    <a:pt x="2773" y="3047"/>
                    <a:pt x="2773" y="3268"/>
                  </a:cubicBezTo>
                  <a:cubicBezTo>
                    <a:pt x="2773" y="3457"/>
                    <a:pt x="2616" y="3614"/>
                    <a:pt x="2427" y="3614"/>
                  </a:cubicBezTo>
                  <a:cubicBezTo>
                    <a:pt x="2238" y="3614"/>
                    <a:pt x="2080" y="3457"/>
                    <a:pt x="2080" y="3268"/>
                  </a:cubicBezTo>
                  <a:cubicBezTo>
                    <a:pt x="2080" y="3047"/>
                    <a:pt x="2238" y="2890"/>
                    <a:pt x="2427" y="2890"/>
                  </a:cubicBezTo>
                  <a:close/>
                  <a:moveTo>
                    <a:pt x="6711" y="2890"/>
                  </a:moveTo>
                  <a:cubicBezTo>
                    <a:pt x="6900" y="2890"/>
                    <a:pt x="7089" y="3047"/>
                    <a:pt x="7089" y="3268"/>
                  </a:cubicBezTo>
                  <a:cubicBezTo>
                    <a:pt x="7058" y="3457"/>
                    <a:pt x="6900" y="3614"/>
                    <a:pt x="6711" y="3614"/>
                  </a:cubicBezTo>
                  <a:cubicBezTo>
                    <a:pt x="6522" y="3614"/>
                    <a:pt x="6365" y="3457"/>
                    <a:pt x="6365" y="3268"/>
                  </a:cubicBezTo>
                  <a:cubicBezTo>
                    <a:pt x="6365" y="3047"/>
                    <a:pt x="6522" y="2890"/>
                    <a:pt x="6711" y="2890"/>
                  </a:cubicBezTo>
                  <a:close/>
                  <a:moveTo>
                    <a:pt x="2066" y="0"/>
                  </a:moveTo>
                  <a:cubicBezTo>
                    <a:pt x="1647" y="0"/>
                    <a:pt x="1224" y="147"/>
                    <a:pt x="883" y="464"/>
                  </a:cubicBezTo>
                  <a:cubicBezTo>
                    <a:pt x="316" y="999"/>
                    <a:pt x="1" y="1724"/>
                    <a:pt x="1" y="2543"/>
                  </a:cubicBezTo>
                  <a:cubicBezTo>
                    <a:pt x="1" y="4528"/>
                    <a:pt x="1765" y="8308"/>
                    <a:pt x="4285" y="8655"/>
                  </a:cubicBezTo>
                  <a:lnTo>
                    <a:pt x="4285" y="6985"/>
                  </a:lnTo>
                  <a:lnTo>
                    <a:pt x="3372" y="6103"/>
                  </a:lnTo>
                  <a:lnTo>
                    <a:pt x="3340" y="6040"/>
                  </a:lnTo>
                  <a:cubicBezTo>
                    <a:pt x="3246" y="5977"/>
                    <a:pt x="3214" y="5883"/>
                    <a:pt x="3214" y="5820"/>
                  </a:cubicBezTo>
                  <a:cubicBezTo>
                    <a:pt x="3214" y="5032"/>
                    <a:pt x="3844" y="4402"/>
                    <a:pt x="4632" y="4402"/>
                  </a:cubicBezTo>
                  <a:cubicBezTo>
                    <a:pt x="5420" y="4402"/>
                    <a:pt x="6050" y="5032"/>
                    <a:pt x="6050" y="5820"/>
                  </a:cubicBezTo>
                  <a:cubicBezTo>
                    <a:pt x="6050" y="5883"/>
                    <a:pt x="6018" y="6009"/>
                    <a:pt x="5924" y="6040"/>
                  </a:cubicBezTo>
                  <a:lnTo>
                    <a:pt x="4947" y="6985"/>
                  </a:lnTo>
                  <a:lnTo>
                    <a:pt x="4947" y="8655"/>
                  </a:lnTo>
                  <a:cubicBezTo>
                    <a:pt x="7436" y="8340"/>
                    <a:pt x="9232" y="4559"/>
                    <a:pt x="9232" y="2543"/>
                  </a:cubicBezTo>
                  <a:cubicBezTo>
                    <a:pt x="9232" y="1724"/>
                    <a:pt x="8917" y="999"/>
                    <a:pt x="8349" y="464"/>
                  </a:cubicBezTo>
                  <a:cubicBezTo>
                    <a:pt x="7984" y="157"/>
                    <a:pt x="7553" y="14"/>
                    <a:pt x="7131" y="14"/>
                  </a:cubicBezTo>
                  <a:cubicBezTo>
                    <a:pt x="6425" y="14"/>
                    <a:pt x="5747" y="415"/>
                    <a:pt x="5451" y="1125"/>
                  </a:cubicBezTo>
                  <a:lnTo>
                    <a:pt x="5230" y="1755"/>
                  </a:lnTo>
                  <a:cubicBezTo>
                    <a:pt x="5104" y="2039"/>
                    <a:pt x="4852" y="2197"/>
                    <a:pt x="4600" y="2197"/>
                  </a:cubicBezTo>
                  <a:cubicBezTo>
                    <a:pt x="4317" y="2197"/>
                    <a:pt x="4033" y="2039"/>
                    <a:pt x="3970" y="1755"/>
                  </a:cubicBezTo>
                  <a:lnTo>
                    <a:pt x="3718" y="1125"/>
                  </a:lnTo>
                  <a:cubicBezTo>
                    <a:pt x="3461" y="414"/>
                    <a:pt x="2771" y="0"/>
                    <a:pt x="206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7" name="Google Shape;20727;p95"/>
            <p:cNvSpPr/>
            <p:nvPr/>
          </p:nvSpPr>
          <p:spPr>
            <a:xfrm>
              <a:off x="-18231675" y="3333200"/>
              <a:ext cx="220575" cy="125650"/>
            </a:xfrm>
            <a:custGeom>
              <a:avLst/>
              <a:gdLst/>
              <a:ahLst/>
              <a:cxnLst/>
              <a:rect l="l" t="t" r="r" b="b"/>
              <a:pathLst>
                <a:path w="8823" h="5026" extrusionOk="0">
                  <a:moveTo>
                    <a:pt x="3088" y="1088"/>
                  </a:moveTo>
                  <a:cubicBezTo>
                    <a:pt x="3277" y="1088"/>
                    <a:pt x="3435" y="1245"/>
                    <a:pt x="3435" y="1434"/>
                  </a:cubicBezTo>
                  <a:lnTo>
                    <a:pt x="3435" y="2159"/>
                  </a:lnTo>
                  <a:cubicBezTo>
                    <a:pt x="3435" y="2348"/>
                    <a:pt x="3277" y="2506"/>
                    <a:pt x="3088" y="2506"/>
                  </a:cubicBezTo>
                  <a:cubicBezTo>
                    <a:pt x="2868" y="2506"/>
                    <a:pt x="2710" y="2348"/>
                    <a:pt x="2710" y="2159"/>
                  </a:cubicBezTo>
                  <a:lnTo>
                    <a:pt x="2710" y="1434"/>
                  </a:lnTo>
                  <a:cubicBezTo>
                    <a:pt x="2710" y="1245"/>
                    <a:pt x="2868" y="1088"/>
                    <a:pt x="3088" y="1088"/>
                  </a:cubicBezTo>
                  <a:close/>
                  <a:moveTo>
                    <a:pt x="5955" y="1088"/>
                  </a:moveTo>
                  <a:cubicBezTo>
                    <a:pt x="6144" y="1088"/>
                    <a:pt x="6302" y="1245"/>
                    <a:pt x="6302" y="1434"/>
                  </a:cubicBezTo>
                  <a:lnTo>
                    <a:pt x="6302" y="2159"/>
                  </a:lnTo>
                  <a:cubicBezTo>
                    <a:pt x="6302" y="2348"/>
                    <a:pt x="6144" y="2506"/>
                    <a:pt x="5955" y="2506"/>
                  </a:cubicBezTo>
                  <a:cubicBezTo>
                    <a:pt x="5735" y="2506"/>
                    <a:pt x="5577" y="2348"/>
                    <a:pt x="5577" y="2159"/>
                  </a:cubicBezTo>
                  <a:lnTo>
                    <a:pt x="5577" y="1434"/>
                  </a:lnTo>
                  <a:cubicBezTo>
                    <a:pt x="5577" y="1245"/>
                    <a:pt x="5735" y="1088"/>
                    <a:pt x="5955" y="1088"/>
                  </a:cubicBezTo>
                  <a:close/>
                  <a:moveTo>
                    <a:pt x="4537" y="1781"/>
                  </a:moveTo>
                  <a:cubicBezTo>
                    <a:pt x="4726" y="1781"/>
                    <a:pt x="4884" y="1938"/>
                    <a:pt x="4884" y="2159"/>
                  </a:cubicBezTo>
                  <a:lnTo>
                    <a:pt x="4884" y="2852"/>
                  </a:lnTo>
                  <a:cubicBezTo>
                    <a:pt x="4884" y="3041"/>
                    <a:pt x="4726" y="3199"/>
                    <a:pt x="4537" y="3199"/>
                  </a:cubicBezTo>
                  <a:cubicBezTo>
                    <a:pt x="4317" y="3199"/>
                    <a:pt x="4159" y="3041"/>
                    <a:pt x="4159" y="2852"/>
                  </a:cubicBezTo>
                  <a:lnTo>
                    <a:pt x="4159" y="2159"/>
                  </a:lnTo>
                  <a:cubicBezTo>
                    <a:pt x="4159" y="1938"/>
                    <a:pt x="4317" y="1781"/>
                    <a:pt x="4537" y="1781"/>
                  </a:cubicBezTo>
                  <a:close/>
                  <a:moveTo>
                    <a:pt x="4427" y="1"/>
                  </a:moveTo>
                  <a:cubicBezTo>
                    <a:pt x="4372" y="1"/>
                    <a:pt x="4317" y="17"/>
                    <a:pt x="4254" y="48"/>
                  </a:cubicBezTo>
                  <a:lnTo>
                    <a:pt x="3655" y="395"/>
                  </a:lnTo>
                  <a:lnTo>
                    <a:pt x="2994" y="237"/>
                  </a:lnTo>
                  <a:cubicBezTo>
                    <a:pt x="2964" y="230"/>
                    <a:pt x="2934" y="226"/>
                    <a:pt x="2905" y="226"/>
                  </a:cubicBezTo>
                  <a:cubicBezTo>
                    <a:pt x="2810" y="226"/>
                    <a:pt x="2719" y="267"/>
                    <a:pt x="2647" y="363"/>
                  </a:cubicBezTo>
                  <a:lnTo>
                    <a:pt x="2175" y="836"/>
                  </a:lnTo>
                  <a:lnTo>
                    <a:pt x="1481" y="867"/>
                  </a:lnTo>
                  <a:cubicBezTo>
                    <a:pt x="1387" y="867"/>
                    <a:pt x="1261" y="962"/>
                    <a:pt x="1166" y="1088"/>
                  </a:cubicBezTo>
                  <a:lnTo>
                    <a:pt x="851" y="1655"/>
                  </a:lnTo>
                  <a:cubicBezTo>
                    <a:pt x="599" y="1749"/>
                    <a:pt x="127" y="1875"/>
                    <a:pt x="1" y="2096"/>
                  </a:cubicBezTo>
                  <a:cubicBezTo>
                    <a:pt x="851" y="2159"/>
                    <a:pt x="1450" y="2380"/>
                    <a:pt x="1922" y="2821"/>
                  </a:cubicBezTo>
                  <a:cubicBezTo>
                    <a:pt x="2994" y="2821"/>
                    <a:pt x="3907" y="3451"/>
                    <a:pt x="4285" y="4396"/>
                  </a:cubicBezTo>
                  <a:lnTo>
                    <a:pt x="4537" y="5026"/>
                  </a:lnTo>
                  <a:lnTo>
                    <a:pt x="4726" y="4396"/>
                  </a:lnTo>
                  <a:cubicBezTo>
                    <a:pt x="5104" y="3451"/>
                    <a:pt x="6018" y="2821"/>
                    <a:pt x="7058" y="2821"/>
                  </a:cubicBezTo>
                  <a:cubicBezTo>
                    <a:pt x="7486" y="2421"/>
                    <a:pt x="7992" y="2150"/>
                    <a:pt x="8623" y="2150"/>
                  </a:cubicBezTo>
                  <a:cubicBezTo>
                    <a:pt x="8688" y="2150"/>
                    <a:pt x="8754" y="2153"/>
                    <a:pt x="8822" y="2159"/>
                  </a:cubicBezTo>
                  <a:cubicBezTo>
                    <a:pt x="8791" y="2033"/>
                    <a:pt x="8696" y="1938"/>
                    <a:pt x="8633" y="1907"/>
                  </a:cubicBezTo>
                  <a:lnTo>
                    <a:pt x="8003" y="1655"/>
                  </a:lnTo>
                  <a:lnTo>
                    <a:pt x="7688" y="1088"/>
                  </a:lnTo>
                  <a:cubicBezTo>
                    <a:pt x="7656" y="962"/>
                    <a:pt x="7530" y="867"/>
                    <a:pt x="7373" y="867"/>
                  </a:cubicBezTo>
                  <a:lnTo>
                    <a:pt x="6711" y="836"/>
                  </a:lnTo>
                  <a:lnTo>
                    <a:pt x="6239" y="363"/>
                  </a:lnTo>
                  <a:cubicBezTo>
                    <a:pt x="6144" y="300"/>
                    <a:pt x="5987" y="237"/>
                    <a:pt x="5861" y="237"/>
                  </a:cubicBezTo>
                  <a:lnTo>
                    <a:pt x="5199" y="395"/>
                  </a:lnTo>
                  <a:lnTo>
                    <a:pt x="4600" y="48"/>
                  </a:lnTo>
                  <a:cubicBezTo>
                    <a:pt x="4537" y="17"/>
                    <a:pt x="4482" y="1"/>
                    <a:pt x="44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728" name="Google Shape;20728;p95"/>
          <p:cNvGrpSpPr/>
          <p:nvPr/>
        </p:nvGrpSpPr>
        <p:grpSpPr>
          <a:xfrm>
            <a:off x="5200644" y="2244171"/>
            <a:ext cx="448180" cy="448143"/>
            <a:chOff x="-18270275" y="3710875"/>
            <a:chExt cx="303275" cy="303250"/>
          </a:xfrm>
        </p:grpSpPr>
        <p:sp>
          <p:nvSpPr>
            <p:cNvPr id="20729" name="Google Shape;20729;p95"/>
            <p:cNvSpPr/>
            <p:nvPr/>
          </p:nvSpPr>
          <p:spPr>
            <a:xfrm>
              <a:off x="-18240325" y="3896975"/>
              <a:ext cx="59875" cy="71475"/>
            </a:xfrm>
            <a:custGeom>
              <a:avLst/>
              <a:gdLst/>
              <a:ahLst/>
              <a:cxnLst/>
              <a:rect l="l" t="t" r="r" b="b"/>
              <a:pathLst>
                <a:path w="2395" h="2859" extrusionOk="0">
                  <a:moveTo>
                    <a:pt x="1520" y="0"/>
                  </a:moveTo>
                  <a:cubicBezTo>
                    <a:pt x="1300" y="0"/>
                    <a:pt x="1085" y="84"/>
                    <a:pt x="945" y="244"/>
                  </a:cubicBezTo>
                  <a:lnTo>
                    <a:pt x="0" y="1189"/>
                  </a:lnTo>
                  <a:cubicBezTo>
                    <a:pt x="725" y="1220"/>
                    <a:pt x="1418" y="1567"/>
                    <a:pt x="1827" y="2165"/>
                  </a:cubicBezTo>
                  <a:cubicBezTo>
                    <a:pt x="1827" y="2165"/>
                    <a:pt x="2048" y="2386"/>
                    <a:pt x="2395" y="2859"/>
                  </a:cubicBezTo>
                  <a:cubicBezTo>
                    <a:pt x="2395" y="2670"/>
                    <a:pt x="2363" y="2512"/>
                    <a:pt x="2363" y="2354"/>
                  </a:cubicBezTo>
                  <a:lnTo>
                    <a:pt x="2363" y="811"/>
                  </a:lnTo>
                  <a:cubicBezTo>
                    <a:pt x="2363" y="496"/>
                    <a:pt x="2205" y="244"/>
                    <a:pt x="1890" y="86"/>
                  </a:cubicBezTo>
                  <a:cubicBezTo>
                    <a:pt x="1775" y="28"/>
                    <a:pt x="1647" y="0"/>
                    <a:pt x="15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0" name="Google Shape;20730;p95"/>
            <p:cNvSpPr/>
            <p:nvPr/>
          </p:nvSpPr>
          <p:spPr>
            <a:xfrm>
              <a:off x="-18254500" y="3765100"/>
              <a:ext cx="267800" cy="249025"/>
            </a:xfrm>
            <a:custGeom>
              <a:avLst/>
              <a:gdLst/>
              <a:ahLst/>
              <a:cxnLst/>
              <a:rect l="l" t="t" r="r" b="b"/>
              <a:pathLst>
                <a:path w="10712" h="9961" extrusionOk="0">
                  <a:moveTo>
                    <a:pt x="2583" y="2880"/>
                  </a:moveTo>
                  <a:cubicBezTo>
                    <a:pt x="2670" y="2880"/>
                    <a:pt x="2757" y="2919"/>
                    <a:pt x="2835" y="2998"/>
                  </a:cubicBezTo>
                  <a:lnTo>
                    <a:pt x="3560" y="3691"/>
                  </a:lnTo>
                  <a:cubicBezTo>
                    <a:pt x="3718" y="3849"/>
                    <a:pt x="3718" y="4038"/>
                    <a:pt x="3560" y="4195"/>
                  </a:cubicBezTo>
                  <a:cubicBezTo>
                    <a:pt x="3466" y="4290"/>
                    <a:pt x="3403" y="4321"/>
                    <a:pt x="3308" y="4321"/>
                  </a:cubicBezTo>
                  <a:cubicBezTo>
                    <a:pt x="3245" y="4321"/>
                    <a:pt x="3119" y="4290"/>
                    <a:pt x="3088" y="4195"/>
                  </a:cubicBezTo>
                  <a:lnTo>
                    <a:pt x="2363" y="3502"/>
                  </a:lnTo>
                  <a:cubicBezTo>
                    <a:pt x="2174" y="3345"/>
                    <a:pt x="2174" y="3093"/>
                    <a:pt x="2331" y="2998"/>
                  </a:cubicBezTo>
                  <a:cubicBezTo>
                    <a:pt x="2410" y="2919"/>
                    <a:pt x="2497" y="2880"/>
                    <a:pt x="2583" y="2880"/>
                  </a:cubicBezTo>
                  <a:close/>
                  <a:moveTo>
                    <a:pt x="8286" y="2880"/>
                  </a:moveTo>
                  <a:cubicBezTo>
                    <a:pt x="8372" y="2880"/>
                    <a:pt x="8459" y="2919"/>
                    <a:pt x="8538" y="2998"/>
                  </a:cubicBezTo>
                  <a:cubicBezTo>
                    <a:pt x="8695" y="3156"/>
                    <a:pt x="8695" y="3345"/>
                    <a:pt x="8538" y="3502"/>
                  </a:cubicBezTo>
                  <a:lnTo>
                    <a:pt x="7845" y="4195"/>
                  </a:lnTo>
                  <a:cubicBezTo>
                    <a:pt x="7750" y="4290"/>
                    <a:pt x="7687" y="4321"/>
                    <a:pt x="7593" y="4321"/>
                  </a:cubicBezTo>
                  <a:cubicBezTo>
                    <a:pt x="7530" y="4321"/>
                    <a:pt x="7404" y="4290"/>
                    <a:pt x="7372" y="4195"/>
                  </a:cubicBezTo>
                  <a:cubicBezTo>
                    <a:pt x="7183" y="4038"/>
                    <a:pt x="7183" y="3817"/>
                    <a:pt x="7341" y="3691"/>
                  </a:cubicBezTo>
                  <a:lnTo>
                    <a:pt x="8034" y="2998"/>
                  </a:lnTo>
                  <a:cubicBezTo>
                    <a:pt x="8113" y="2919"/>
                    <a:pt x="8199" y="2880"/>
                    <a:pt x="8286" y="2880"/>
                  </a:cubicBezTo>
                  <a:close/>
                  <a:moveTo>
                    <a:pt x="5272" y="0"/>
                  </a:moveTo>
                  <a:cubicBezTo>
                    <a:pt x="3911" y="0"/>
                    <a:pt x="2618" y="504"/>
                    <a:pt x="1607" y="1486"/>
                  </a:cubicBezTo>
                  <a:cubicBezTo>
                    <a:pt x="567" y="2526"/>
                    <a:pt x="0" y="3849"/>
                    <a:pt x="0" y="5361"/>
                  </a:cubicBezTo>
                  <a:lnTo>
                    <a:pt x="0" y="5897"/>
                  </a:lnTo>
                  <a:lnTo>
                    <a:pt x="977" y="4983"/>
                  </a:lnTo>
                  <a:cubicBezTo>
                    <a:pt x="1267" y="4693"/>
                    <a:pt x="1651" y="4534"/>
                    <a:pt x="2044" y="4534"/>
                  </a:cubicBezTo>
                  <a:cubicBezTo>
                    <a:pt x="2291" y="4534"/>
                    <a:pt x="2541" y="4597"/>
                    <a:pt x="2772" y="4731"/>
                  </a:cubicBezTo>
                  <a:cubicBezTo>
                    <a:pt x="3277" y="4983"/>
                    <a:pt x="3623" y="5519"/>
                    <a:pt x="3623" y="6086"/>
                  </a:cubicBezTo>
                  <a:lnTo>
                    <a:pt x="3623" y="7629"/>
                  </a:lnTo>
                  <a:cubicBezTo>
                    <a:pt x="3623" y="8575"/>
                    <a:pt x="4190" y="9709"/>
                    <a:pt x="5041" y="9961"/>
                  </a:cubicBezTo>
                  <a:lnTo>
                    <a:pt x="5041" y="8701"/>
                  </a:lnTo>
                  <a:lnTo>
                    <a:pt x="4411" y="7913"/>
                  </a:lnTo>
                  <a:cubicBezTo>
                    <a:pt x="4379" y="7818"/>
                    <a:pt x="4348" y="7755"/>
                    <a:pt x="4348" y="7661"/>
                  </a:cubicBezTo>
                  <a:cubicBezTo>
                    <a:pt x="4348" y="7062"/>
                    <a:pt x="4820" y="6590"/>
                    <a:pt x="5387" y="6590"/>
                  </a:cubicBezTo>
                  <a:cubicBezTo>
                    <a:pt x="5986" y="6590"/>
                    <a:pt x="6459" y="7062"/>
                    <a:pt x="6459" y="7661"/>
                  </a:cubicBezTo>
                  <a:cubicBezTo>
                    <a:pt x="6459" y="7755"/>
                    <a:pt x="6427" y="7818"/>
                    <a:pt x="6396" y="7913"/>
                  </a:cubicBezTo>
                  <a:lnTo>
                    <a:pt x="5765" y="8701"/>
                  </a:lnTo>
                  <a:lnTo>
                    <a:pt x="5765" y="9961"/>
                  </a:lnTo>
                  <a:cubicBezTo>
                    <a:pt x="6616" y="9709"/>
                    <a:pt x="7183" y="8575"/>
                    <a:pt x="7183" y="7629"/>
                  </a:cubicBezTo>
                  <a:lnTo>
                    <a:pt x="7183" y="6086"/>
                  </a:lnTo>
                  <a:cubicBezTo>
                    <a:pt x="7183" y="5519"/>
                    <a:pt x="7498" y="4983"/>
                    <a:pt x="8034" y="4731"/>
                  </a:cubicBezTo>
                  <a:cubicBezTo>
                    <a:pt x="8265" y="4597"/>
                    <a:pt x="8511" y="4534"/>
                    <a:pt x="8752" y="4534"/>
                  </a:cubicBezTo>
                  <a:cubicBezTo>
                    <a:pt x="9135" y="4534"/>
                    <a:pt x="9508" y="4693"/>
                    <a:pt x="9798" y="4983"/>
                  </a:cubicBezTo>
                  <a:lnTo>
                    <a:pt x="10712" y="5897"/>
                  </a:lnTo>
                  <a:lnTo>
                    <a:pt x="10712" y="5550"/>
                  </a:lnTo>
                  <a:cubicBezTo>
                    <a:pt x="10712" y="2557"/>
                    <a:pt x="8380" y="68"/>
                    <a:pt x="5513" y="5"/>
                  </a:cubicBezTo>
                  <a:cubicBezTo>
                    <a:pt x="5433" y="2"/>
                    <a:pt x="5352" y="0"/>
                    <a:pt x="52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1" name="Google Shape;20731;p95"/>
            <p:cNvSpPr/>
            <p:nvPr/>
          </p:nvSpPr>
          <p:spPr>
            <a:xfrm>
              <a:off x="-18057600" y="3896625"/>
              <a:ext cx="61450" cy="71825"/>
            </a:xfrm>
            <a:custGeom>
              <a:avLst/>
              <a:gdLst/>
              <a:ahLst/>
              <a:cxnLst/>
              <a:rect l="l" t="t" r="r" b="b"/>
              <a:pathLst>
                <a:path w="2458" h="2873" extrusionOk="0">
                  <a:moveTo>
                    <a:pt x="885" y="0"/>
                  </a:moveTo>
                  <a:cubicBezTo>
                    <a:pt x="760" y="0"/>
                    <a:pt x="630" y="32"/>
                    <a:pt x="504" y="100"/>
                  </a:cubicBezTo>
                  <a:cubicBezTo>
                    <a:pt x="252" y="258"/>
                    <a:pt x="32" y="510"/>
                    <a:pt x="32" y="825"/>
                  </a:cubicBezTo>
                  <a:lnTo>
                    <a:pt x="32" y="2368"/>
                  </a:lnTo>
                  <a:cubicBezTo>
                    <a:pt x="32" y="2526"/>
                    <a:pt x="32" y="2684"/>
                    <a:pt x="0" y="2873"/>
                  </a:cubicBezTo>
                  <a:lnTo>
                    <a:pt x="32" y="2841"/>
                  </a:lnTo>
                  <a:lnTo>
                    <a:pt x="567" y="2179"/>
                  </a:lnTo>
                  <a:cubicBezTo>
                    <a:pt x="630" y="2053"/>
                    <a:pt x="725" y="1959"/>
                    <a:pt x="819" y="1864"/>
                  </a:cubicBezTo>
                  <a:cubicBezTo>
                    <a:pt x="1260" y="1455"/>
                    <a:pt x="1828" y="1171"/>
                    <a:pt x="2458" y="1171"/>
                  </a:cubicBezTo>
                  <a:lnTo>
                    <a:pt x="1450" y="258"/>
                  </a:lnTo>
                  <a:cubicBezTo>
                    <a:pt x="1309" y="97"/>
                    <a:pt x="1104" y="0"/>
                    <a:pt x="88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2" name="Google Shape;20732;p95"/>
            <p:cNvSpPr/>
            <p:nvPr/>
          </p:nvSpPr>
          <p:spPr>
            <a:xfrm>
              <a:off x="-18127700" y="3949125"/>
              <a:ext cx="18125" cy="16975"/>
            </a:xfrm>
            <a:custGeom>
              <a:avLst/>
              <a:gdLst/>
              <a:ahLst/>
              <a:cxnLst/>
              <a:rect l="l" t="t" r="r" b="b"/>
              <a:pathLst>
                <a:path w="725" h="679" extrusionOk="0">
                  <a:moveTo>
                    <a:pt x="351" y="1"/>
                  </a:moveTo>
                  <a:cubicBezTo>
                    <a:pt x="197" y="1"/>
                    <a:pt x="48" y="79"/>
                    <a:pt x="0" y="237"/>
                  </a:cubicBezTo>
                  <a:lnTo>
                    <a:pt x="378" y="678"/>
                  </a:lnTo>
                  <a:lnTo>
                    <a:pt x="725" y="237"/>
                  </a:lnTo>
                  <a:cubicBezTo>
                    <a:pt x="662" y="79"/>
                    <a:pt x="504" y="1"/>
                    <a:pt x="3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3" name="Google Shape;20733;p95"/>
            <p:cNvSpPr/>
            <p:nvPr/>
          </p:nvSpPr>
          <p:spPr>
            <a:xfrm>
              <a:off x="-18270275" y="3710875"/>
              <a:ext cx="107150" cy="98475"/>
            </a:xfrm>
            <a:custGeom>
              <a:avLst/>
              <a:gdLst/>
              <a:ahLst/>
              <a:cxnLst/>
              <a:rect l="l" t="t" r="r" b="b"/>
              <a:pathLst>
                <a:path w="4286" h="3939" extrusionOk="0">
                  <a:moveTo>
                    <a:pt x="347" y="0"/>
                  </a:moveTo>
                  <a:cubicBezTo>
                    <a:pt x="158" y="0"/>
                    <a:pt x="32" y="189"/>
                    <a:pt x="32" y="379"/>
                  </a:cubicBezTo>
                  <a:lnTo>
                    <a:pt x="1" y="1103"/>
                  </a:lnTo>
                  <a:cubicBezTo>
                    <a:pt x="1" y="2174"/>
                    <a:pt x="474" y="3214"/>
                    <a:pt x="1230" y="3939"/>
                  </a:cubicBezTo>
                  <a:cubicBezTo>
                    <a:pt x="1387" y="3655"/>
                    <a:pt x="1576" y="3403"/>
                    <a:pt x="1860" y="3182"/>
                  </a:cubicBezTo>
                  <a:cubicBezTo>
                    <a:pt x="2553" y="2521"/>
                    <a:pt x="3403" y="2017"/>
                    <a:pt x="4286" y="1733"/>
                  </a:cubicBezTo>
                  <a:cubicBezTo>
                    <a:pt x="3593" y="694"/>
                    <a:pt x="2364"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4" name="Google Shape;20734;p95"/>
            <p:cNvSpPr/>
            <p:nvPr/>
          </p:nvSpPr>
          <p:spPr>
            <a:xfrm>
              <a:off x="-18074925" y="3710875"/>
              <a:ext cx="107925" cy="99275"/>
            </a:xfrm>
            <a:custGeom>
              <a:avLst/>
              <a:gdLst/>
              <a:ahLst/>
              <a:cxnLst/>
              <a:rect l="l" t="t" r="r" b="b"/>
              <a:pathLst>
                <a:path w="4317" h="3971" extrusionOk="0">
                  <a:moveTo>
                    <a:pt x="3245" y="0"/>
                  </a:moveTo>
                  <a:cubicBezTo>
                    <a:pt x="1953" y="0"/>
                    <a:pt x="725" y="662"/>
                    <a:pt x="0" y="1733"/>
                  </a:cubicBezTo>
                  <a:cubicBezTo>
                    <a:pt x="1197" y="2111"/>
                    <a:pt x="2269" y="2899"/>
                    <a:pt x="3056" y="3970"/>
                  </a:cubicBezTo>
                  <a:cubicBezTo>
                    <a:pt x="3844" y="3214"/>
                    <a:pt x="4316" y="2206"/>
                    <a:pt x="4316" y="1103"/>
                  </a:cubicBezTo>
                  <a:lnTo>
                    <a:pt x="4316" y="379"/>
                  </a:lnTo>
                  <a:cubicBezTo>
                    <a:pt x="4316" y="189"/>
                    <a:pt x="4159" y="0"/>
                    <a:pt x="39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735" name="Google Shape;20735;p95"/>
          <p:cNvGrpSpPr/>
          <p:nvPr/>
        </p:nvGrpSpPr>
        <p:grpSpPr>
          <a:xfrm>
            <a:off x="5254196" y="2797422"/>
            <a:ext cx="341076" cy="448180"/>
            <a:chOff x="-18234025" y="4084200"/>
            <a:chExt cx="230800" cy="303275"/>
          </a:xfrm>
        </p:grpSpPr>
        <p:sp>
          <p:nvSpPr>
            <p:cNvPr id="20736" name="Google Shape;20736;p95"/>
            <p:cNvSpPr/>
            <p:nvPr/>
          </p:nvSpPr>
          <p:spPr>
            <a:xfrm>
              <a:off x="-18234025" y="4246450"/>
              <a:ext cx="230800" cy="141025"/>
            </a:xfrm>
            <a:custGeom>
              <a:avLst/>
              <a:gdLst/>
              <a:ahLst/>
              <a:cxnLst/>
              <a:rect l="l" t="t" r="r" b="b"/>
              <a:pathLst>
                <a:path w="9232" h="5641" extrusionOk="0">
                  <a:moveTo>
                    <a:pt x="1796" y="1"/>
                  </a:moveTo>
                  <a:lnTo>
                    <a:pt x="0" y="851"/>
                  </a:lnTo>
                  <a:cubicBezTo>
                    <a:pt x="221" y="3687"/>
                    <a:pt x="2048" y="5640"/>
                    <a:pt x="4631" y="5640"/>
                  </a:cubicBezTo>
                  <a:cubicBezTo>
                    <a:pt x="7183" y="5640"/>
                    <a:pt x="9042" y="3687"/>
                    <a:pt x="9231" y="851"/>
                  </a:cubicBezTo>
                  <a:lnTo>
                    <a:pt x="7467" y="1"/>
                  </a:lnTo>
                  <a:lnTo>
                    <a:pt x="6207" y="631"/>
                  </a:lnTo>
                  <a:cubicBezTo>
                    <a:pt x="6144" y="647"/>
                    <a:pt x="6081" y="654"/>
                    <a:pt x="6025" y="654"/>
                  </a:cubicBezTo>
                  <a:cubicBezTo>
                    <a:pt x="5970" y="654"/>
                    <a:pt x="5923" y="647"/>
                    <a:pt x="5892" y="631"/>
                  </a:cubicBezTo>
                  <a:lnTo>
                    <a:pt x="4631" y="1"/>
                  </a:lnTo>
                  <a:lnTo>
                    <a:pt x="3371" y="631"/>
                  </a:lnTo>
                  <a:cubicBezTo>
                    <a:pt x="3308" y="647"/>
                    <a:pt x="3245" y="654"/>
                    <a:pt x="3190" y="654"/>
                  </a:cubicBezTo>
                  <a:cubicBezTo>
                    <a:pt x="3135" y="654"/>
                    <a:pt x="3088" y="647"/>
                    <a:pt x="3056" y="631"/>
                  </a:cubicBezTo>
                  <a:lnTo>
                    <a:pt x="179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7" name="Google Shape;20737;p95"/>
            <p:cNvSpPr/>
            <p:nvPr/>
          </p:nvSpPr>
          <p:spPr>
            <a:xfrm>
              <a:off x="-18200175" y="4156675"/>
              <a:ext cx="161500" cy="87450"/>
            </a:xfrm>
            <a:custGeom>
              <a:avLst/>
              <a:gdLst/>
              <a:ahLst/>
              <a:cxnLst/>
              <a:rect l="l" t="t" r="r" b="b"/>
              <a:pathLst>
                <a:path w="6460" h="3498" extrusionOk="0">
                  <a:moveTo>
                    <a:pt x="2206" y="1040"/>
                  </a:moveTo>
                  <a:cubicBezTo>
                    <a:pt x="2395" y="1040"/>
                    <a:pt x="2553" y="1197"/>
                    <a:pt x="2553" y="1386"/>
                  </a:cubicBezTo>
                  <a:cubicBezTo>
                    <a:pt x="2553" y="1575"/>
                    <a:pt x="2395" y="1733"/>
                    <a:pt x="2206" y="1733"/>
                  </a:cubicBezTo>
                  <a:cubicBezTo>
                    <a:pt x="2017" y="1733"/>
                    <a:pt x="1860" y="1575"/>
                    <a:pt x="1860" y="1386"/>
                  </a:cubicBezTo>
                  <a:cubicBezTo>
                    <a:pt x="1860" y="1197"/>
                    <a:pt x="2017" y="1040"/>
                    <a:pt x="2206" y="1040"/>
                  </a:cubicBezTo>
                  <a:close/>
                  <a:moveTo>
                    <a:pt x="4317" y="1040"/>
                  </a:moveTo>
                  <a:cubicBezTo>
                    <a:pt x="4538" y="1040"/>
                    <a:pt x="4695" y="1197"/>
                    <a:pt x="4695" y="1386"/>
                  </a:cubicBezTo>
                  <a:cubicBezTo>
                    <a:pt x="4695" y="1575"/>
                    <a:pt x="4538" y="1733"/>
                    <a:pt x="4317" y="1733"/>
                  </a:cubicBezTo>
                  <a:cubicBezTo>
                    <a:pt x="4128" y="1733"/>
                    <a:pt x="3971" y="1575"/>
                    <a:pt x="3971" y="1386"/>
                  </a:cubicBezTo>
                  <a:cubicBezTo>
                    <a:pt x="3971" y="1197"/>
                    <a:pt x="4128" y="1040"/>
                    <a:pt x="4317" y="1040"/>
                  </a:cubicBezTo>
                  <a:close/>
                  <a:moveTo>
                    <a:pt x="1765" y="0"/>
                  </a:moveTo>
                  <a:lnTo>
                    <a:pt x="284" y="504"/>
                  </a:lnTo>
                  <a:cubicBezTo>
                    <a:pt x="127" y="914"/>
                    <a:pt x="1" y="1355"/>
                    <a:pt x="1" y="1764"/>
                  </a:cubicBezTo>
                  <a:cubicBezTo>
                    <a:pt x="1" y="2174"/>
                    <a:pt x="64" y="2521"/>
                    <a:pt x="190" y="2867"/>
                  </a:cubicBezTo>
                  <a:cubicBezTo>
                    <a:pt x="253" y="2851"/>
                    <a:pt x="300" y="2843"/>
                    <a:pt x="347" y="2843"/>
                  </a:cubicBezTo>
                  <a:cubicBezTo>
                    <a:pt x="395" y="2843"/>
                    <a:pt x="442" y="2851"/>
                    <a:pt x="505" y="2867"/>
                  </a:cubicBezTo>
                  <a:lnTo>
                    <a:pt x="1765" y="3497"/>
                  </a:lnTo>
                  <a:lnTo>
                    <a:pt x="2836" y="2962"/>
                  </a:lnTo>
                  <a:lnTo>
                    <a:pt x="2836" y="2458"/>
                  </a:lnTo>
                  <a:cubicBezTo>
                    <a:pt x="2836" y="2237"/>
                    <a:pt x="2994" y="2079"/>
                    <a:pt x="3183" y="2079"/>
                  </a:cubicBezTo>
                  <a:cubicBezTo>
                    <a:pt x="3403" y="2079"/>
                    <a:pt x="3561" y="2237"/>
                    <a:pt x="3561" y="2458"/>
                  </a:cubicBezTo>
                  <a:lnTo>
                    <a:pt x="3561" y="2962"/>
                  </a:lnTo>
                  <a:lnTo>
                    <a:pt x="4695" y="3497"/>
                  </a:lnTo>
                  <a:lnTo>
                    <a:pt x="5955" y="2867"/>
                  </a:lnTo>
                  <a:cubicBezTo>
                    <a:pt x="6003" y="2851"/>
                    <a:pt x="6050" y="2843"/>
                    <a:pt x="6101" y="2843"/>
                  </a:cubicBezTo>
                  <a:cubicBezTo>
                    <a:pt x="6152" y="2843"/>
                    <a:pt x="6207" y="2851"/>
                    <a:pt x="6270" y="2867"/>
                  </a:cubicBezTo>
                  <a:cubicBezTo>
                    <a:pt x="6365" y="2521"/>
                    <a:pt x="6459" y="2174"/>
                    <a:pt x="6459" y="1764"/>
                  </a:cubicBezTo>
                  <a:cubicBezTo>
                    <a:pt x="6459" y="1323"/>
                    <a:pt x="6365" y="914"/>
                    <a:pt x="6176" y="504"/>
                  </a:cubicBezTo>
                  <a:lnTo>
                    <a:pt x="4695" y="0"/>
                  </a:lnTo>
                  <a:lnTo>
                    <a:pt x="3372" y="630"/>
                  </a:lnTo>
                  <a:cubicBezTo>
                    <a:pt x="3325" y="646"/>
                    <a:pt x="3270" y="654"/>
                    <a:pt x="3214" y="654"/>
                  </a:cubicBezTo>
                  <a:cubicBezTo>
                    <a:pt x="3159" y="654"/>
                    <a:pt x="3104" y="646"/>
                    <a:pt x="3057" y="630"/>
                  </a:cubicBezTo>
                  <a:lnTo>
                    <a:pt x="176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8" name="Google Shape;20738;p95"/>
            <p:cNvSpPr/>
            <p:nvPr/>
          </p:nvSpPr>
          <p:spPr>
            <a:xfrm>
              <a:off x="-18211200" y="4084200"/>
              <a:ext cx="185125" cy="71700"/>
            </a:xfrm>
            <a:custGeom>
              <a:avLst/>
              <a:gdLst/>
              <a:ahLst/>
              <a:cxnLst/>
              <a:rect l="l" t="t" r="r" b="b"/>
              <a:pathLst>
                <a:path w="7405" h="2868" extrusionOk="0">
                  <a:moveTo>
                    <a:pt x="3718" y="1"/>
                  </a:moveTo>
                  <a:cubicBezTo>
                    <a:pt x="2301" y="1"/>
                    <a:pt x="914" y="1040"/>
                    <a:pt x="1" y="2868"/>
                  </a:cubicBezTo>
                  <a:lnTo>
                    <a:pt x="2175" y="2143"/>
                  </a:lnTo>
                  <a:cubicBezTo>
                    <a:pt x="2206" y="2127"/>
                    <a:pt x="2246" y="2119"/>
                    <a:pt x="2293" y="2119"/>
                  </a:cubicBezTo>
                  <a:cubicBezTo>
                    <a:pt x="2340" y="2119"/>
                    <a:pt x="2395" y="2127"/>
                    <a:pt x="2458" y="2143"/>
                  </a:cubicBezTo>
                  <a:lnTo>
                    <a:pt x="3718" y="2773"/>
                  </a:lnTo>
                  <a:lnTo>
                    <a:pt x="4979" y="2143"/>
                  </a:lnTo>
                  <a:cubicBezTo>
                    <a:pt x="5010" y="2127"/>
                    <a:pt x="5057" y="2119"/>
                    <a:pt x="5105" y="2119"/>
                  </a:cubicBezTo>
                  <a:cubicBezTo>
                    <a:pt x="5152" y="2119"/>
                    <a:pt x="5199" y="2127"/>
                    <a:pt x="5231" y="2143"/>
                  </a:cubicBezTo>
                  <a:lnTo>
                    <a:pt x="7404" y="2868"/>
                  </a:lnTo>
                  <a:cubicBezTo>
                    <a:pt x="6491" y="1040"/>
                    <a:pt x="5136" y="1"/>
                    <a:pt x="37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739" name="Google Shape;20739;p95"/>
          <p:cNvGrpSpPr/>
          <p:nvPr/>
        </p:nvGrpSpPr>
        <p:grpSpPr>
          <a:xfrm>
            <a:off x="2366751" y="3341641"/>
            <a:ext cx="449325" cy="450470"/>
            <a:chOff x="-16419350" y="3308400"/>
            <a:chExt cx="304050" cy="304825"/>
          </a:xfrm>
        </p:grpSpPr>
        <p:sp>
          <p:nvSpPr>
            <p:cNvPr id="20740" name="Google Shape;20740;p95"/>
            <p:cNvSpPr/>
            <p:nvPr/>
          </p:nvSpPr>
          <p:spPr>
            <a:xfrm>
              <a:off x="-16222450" y="3344625"/>
              <a:ext cx="53600" cy="67775"/>
            </a:xfrm>
            <a:custGeom>
              <a:avLst/>
              <a:gdLst/>
              <a:ahLst/>
              <a:cxnLst/>
              <a:rect l="l" t="t" r="r" b="b"/>
              <a:pathLst>
                <a:path w="2144" h="2711" extrusionOk="0">
                  <a:moveTo>
                    <a:pt x="1072" y="1"/>
                  </a:moveTo>
                  <a:cubicBezTo>
                    <a:pt x="473" y="1"/>
                    <a:pt x="1" y="473"/>
                    <a:pt x="1" y="1072"/>
                  </a:cubicBezTo>
                  <a:cubicBezTo>
                    <a:pt x="1" y="1576"/>
                    <a:pt x="284" y="1954"/>
                    <a:pt x="725" y="2112"/>
                  </a:cubicBezTo>
                  <a:lnTo>
                    <a:pt x="725" y="2710"/>
                  </a:lnTo>
                  <a:cubicBezTo>
                    <a:pt x="946" y="2584"/>
                    <a:pt x="1198" y="2521"/>
                    <a:pt x="1419" y="2427"/>
                  </a:cubicBezTo>
                  <a:lnTo>
                    <a:pt x="1419" y="2080"/>
                  </a:lnTo>
                  <a:cubicBezTo>
                    <a:pt x="1860" y="1923"/>
                    <a:pt x="2143" y="1544"/>
                    <a:pt x="2143" y="1072"/>
                  </a:cubicBezTo>
                  <a:cubicBezTo>
                    <a:pt x="2143" y="473"/>
                    <a:pt x="1671"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1" name="Google Shape;20741;p95"/>
            <p:cNvSpPr/>
            <p:nvPr/>
          </p:nvSpPr>
          <p:spPr>
            <a:xfrm>
              <a:off x="-16365000" y="3346200"/>
              <a:ext cx="52800" cy="66975"/>
            </a:xfrm>
            <a:custGeom>
              <a:avLst/>
              <a:gdLst/>
              <a:ahLst/>
              <a:cxnLst/>
              <a:rect l="l" t="t" r="r" b="b"/>
              <a:pathLst>
                <a:path w="2112" h="2679" extrusionOk="0">
                  <a:moveTo>
                    <a:pt x="1072" y="1"/>
                  </a:moveTo>
                  <a:cubicBezTo>
                    <a:pt x="473" y="1"/>
                    <a:pt x="0" y="473"/>
                    <a:pt x="0" y="1072"/>
                  </a:cubicBezTo>
                  <a:cubicBezTo>
                    <a:pt x="0" y="1513"/>
                    <a:pt x="284" y="1891"/>
                    <a:pt x="694" y="2049"/>
                  </a:cubicBezTo>
                  <a:lnTo>
                    <a:pt x="694" y="2395"/>
                  </a:lnTo>
                  <a:cubicBezTo>
                    <a:pt x="946" y="2490"/>
                    <a:pt x="1166" y="2553"/>
                    <a:pt x="1418" y="2679"/>
                  </a:cubicBezTo>
                  <a:lnTo>
                    <a:pt x="1418" y="2080"/>
                  </a:lnTo>
                  <a:cubicBezTo>
                    <a:pt x="1859" y="1923"/>
                    <a:pt x="2111" y="1544"/>
                    <a:pt x="2111" y="1072"/>
                  </a:cubicBezTo>
                  <a:cubicBezTo>
                    <a:pt x="2111" y="473"/>
                    <a:pt x="1639"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2" name="Google Shape;20742;p95"/>
            <p:cNvSpPr/>
            <p:nvPr/>
          </p:nvSpPr>
          <p:spPr>
            <a:xfrm>
              <a:off x="-16419350" y="3417100"/>
              <a:ext cx="142575" cy="160700"/>
            </a:xfrm>
            <a:custGeom>
              <a:avLst/>
              <a:gdLst/>
              <a:ahLst/>
              <a:cxnLst/>
              <a:rect l="l" t="t" r="r" b="b"/>
              <a:pathLst>
                <a:path w="5703" h="6428" extrusionOk="0">
                  <a:moveTo>
                    <a:pt x="347" y="0"/>
                  </a:moveTo>
                  <a:cubicBezTo>
                    <a:pt x="158" y="0"/>
                    <a:pt x="1" y="158"/>
                    <a:pt x="1" y="347"/>
                  </a:cubicBezTo>
                  <a:lnTo>
                    <a:pt x="1" y="1071"/>
                  </a:lnTo>
                  <a:cubicBezTo>
                    <a:pt x="1" y="4033"/>
                    <a:pt x="2395" y="6427"/>
                    <a:pt x="5356" y="6427"/>
                  </a:cubicBezTo>
                  <a:lnTo>
                    <a:pt x="5703" y="6427"/>
                  </a:lnTo>
                  <a:lnTo>
                    <a:pt x="5703" y="4001"/>
                  </a:lnTo>
                  <a:cubicBezTo>
                    <a:pt x="5703" y="2773"/>
                    <a:pt x="5073" y="1575"/>
                    <a:pt x="4065" y="914"/>
                  </a:cubicBezTo>
                  <a:cubicBezTo>
                    <a:pt x="3277" y="378"/>
                    <a:pt x="2206" y="0"/>
                    <a:pt x="11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3" name="Google Shape;20743;p95"/>
            <p:cNvSpPr/>
            <p:nvPr/>
          </p:nvSpPr>
          <p:spPr>
            <a:xfrm>
              <a:off x="-16258675" y="3417100"/>
              <a:ext cx="143375" cy="161475"/>
            </a:xfrm>
            <a:custGeom>
              <a:avLst/>
              <a:gdLst/>
              <a:ahLst/>
              <a:cxnLst/>
              <a:rect l="l" t="t" r="r" b="b"/>
              <a:pathLst>
                <a:path w="5735" h="6459" extrusionOk="0">
                  <a:moveTo>
                    <a:pt x="4632" y="0"/>
                  </a:moveTo>
                  <a:cubicBezTo>
                    <a:pt x="3529" y="0"/>
                    <a:pt x="2521" y="347"/>
                    <a:pt x="1702" y="914"/>
                  </a:cubicBezTo>
                  <a:cubicBezTo>
                    <a:pt x="631" y="1575"/>
                    <a:pt x="1" y="2773"/>
                    <a:pt x="1" y="4033"/>
                  </a:cubicBezTo>
                  <a:lnTo>
                    <a:pt x="1" y="6459"/>
                  </a:lnTo>
                  <a:lnTo>
                    <a:pt x="347" y="6459"/>
                  </a:lnTo>
                  <a:cubicBezTo>
                    <a:pt x="3309" y="6459"/>
                    <a:pt x="5703" y="4064"/>
                    <a:pt x="5703" y="1103"/>
                  </a:cubicBezTo>
                  <a:lnTo>
                    <a:pt x="5703" y="410"/>
                  </a:lnTo>
                  <a:cubicBezTo>
                    <a:pt x="5735" y="158"/>
                    <a:pt x="5577" y="0"/>
                    <a:pt x="53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4" name="Google Shape;20744;p95"/>
            <p:cNvSpPr/>
            <p:nvPr/>
          </p:nvSpPr>
          <p:spPr>
            <a:xfrm>
              <a:off x="-16310650" y="3308400"/>
              <a:ext cx="86650" cy="155975"/>
            </a:xfrm>
            <a:custGeom>
              <a:avLst/>
              <a:gdLst/>
              <a:ahLst/>
              <a:cxnLst/>
              <a:rect l="l" t="t" r="r" b="b"/>
              <a:pathLst>
                <a:path w="3466" h="6239" extrusionOk="0">
                  <a:moveTo>
                    <a:pt x="1733" y="1"/>
                  </a:moveTo>
                  <a:cubicBezTo>
                    <a:pt x="1134" y="1"/>
                    <a:pt x="662" y="473"/>
                    <a:pt x="662" y="1040"/>
                  </a:cubicBezTo>
                  <a:cubicBezTo>
                    <a:pt x="662" y="1513"/>
                    <a:pt x="977" y="1922"/>
                    <a:pt x="1355" y="2080"/>
                  </a:cubicBezTo>
                  <a:lnTo>
                    <a:pt x="1355" y="3088"/>
                  </a:lnTo>
                  <a:cubicBezTo>
                    <a:pt x="1103" y="3340"/>
                    <a:pt x="504" y="3844"/>
                    <a:pt x="0" y="4600"/>
                  </a:cubicBezTo>
                  <a:cubicBezTo>
                    <a:pt x="662" y="5041"/>
                    <a:pt x="1260" y="5577"/>
                    <a:pt x="1733" y="6238"/>
                  </a:cubicBezTo>
                  <a:cubicBezTo>
                    <a:pt x="2206" y="5577"/>
                    <a:pt x="2773" y="5041"/>
                    <a:pt x="3466" y="4600"/>
                  </a:cubicBezTo>
                  <a:cubicBezTo>
                    <a:pt x="2930" y="3844"/>
                    <a:pt x="2363" y="3340"/>
                    <a:pt x="2080" y="3088"/>
                  </a:cubicBezTo>
                  <a:lnTo>
                    <a:pt x="2080" y="2080"/>
                  </a:lnTo>
                  <a:cubicBezTo>
                    <a:pt x="2521" y="1922"/>
                    <a:pt x="2773" y="1513"/>
                    <a:pt x="2773" y="1040"/>
                  </a:cubicBezTo>
                  <a:cubicBezTo>
                    <a:pt x="2773" y="473"/>
                    <a:pt x="2300"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5" name="Google Shape;20745;p95"/>
            <p:cNvSpPr/>
            <p:nvPr/>
          </p:nvSpPr>
          <p:spPr>
            <a:xfrm>
              <a:off x="-16327975" y="3589575"/>
              <a:ext cx="51200" cy="23650"/>
            </a:xfrm>
            <a:custGeom>
              <a:avLst/>
              <a:gdLst/>
              <a:ahLst/>
              <a:cxnLst/>
              <a:rect l="l" t="t" r="r" b="b"/>
              <a:pathLst>
                <a:path w="2048" h="946" extrusionOk="0">
                  <a:moveTo>
                    <a:pt x="0" y="1"/>
                  </a:moveTo>
                  <a:lnTo>
                    <a:pt x="0" y="1"/>
                  </a:lnTo>
                  <a:cubicBezTo>
                    <a:pt x="221" y="536"/>
                    <a:pt x="725" y="946"/>
                    <a:pt x="1355" y="946"/>
                  </a:cubicBezTo>
                  <a:lnTo>
                    <a:pt x="1481" y="946"/>
                  </a:lnTo>
                  <a:cubicBezTo>
                    <a:pt x="1827" y="914"/>
                    <a:pt x="2048" y="631"/>
                    <a:pt x="2048" y="316"/>
                  </a:cubicBezTo>
                  <a:lnTo>
                    <a:pt x="2048" y="253"/>
                  </a:lnTo>
                  <a:lnTo>
                    <a:pt x="1701" y="253"/>
                  </a:lnTo>
                  <a:cubicBezTo>
                    <a:pt x="1103" y="253"/>
                    <a:pt x="567" y="158"/>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6" name="Google Shape;20746;p95"/>
            <p:cNvSpPr/>
            <p:nvPr/>
          </p:nvSpPr>
          <p:spPr>
            <a:xfrm>
              <a:off x="-16258675" y="3589575"/>
              <a:ext cx="51225" cy="23650"/>
            </a:xfrm>
            <a:custGeom>
              <a:avLst/>
              <a:gdLst/>
              <a:ahLst/>
              <a:cxnLst/>
              <a:rect l="l" t="t" r="r" b="b"/>
              <a:pathLst>
                <a:path w="2049" h="946" extrusionOk="0">
                  <a:moveTo>
                    <a:pt x="2048" y="1"/>
                  </a:moveTo>
                  <a:lnTo>
                    <a:pt x="2048" y="1"/>
                  </a:lnTo>
                  <a:cubicBezTo>
                    <a:pt x="1481" y="158"/>
                    <a:pt x="946" y="253"/>
                    <a:pt x="347" y="253"/>
                  </a:cubicBezTo>
                  <a:lnTo>
                    <a:pt x="1" y="253"/>
                  </a:lnTo>
                  <a:cubicBezTo>
                    <a:pt x="1" y="631"/>
                    <a:pt x="284" y="946"/>
                    <a:pt x="662" y="946"/>
                  </a:cubicBezTo>
                  <a:lnTo>
                    <a:pt x="694" y="946"/>
                  </a:lnTo>
                  <a:cubicBezTo>
                    <a:pt x="1324" y="946"/>
                    <a:pt x="1859" y="568"/>
                    <a:pt x="20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747" name="Google Shape;20747;p95"/>
          <p:cNvGrpSpPr/>
          <p:nvPr/>
        </p:nvGrpSpPr>
        <p:grpSpPr>
          <a:xfrm>
            <a:off x="4638306" y="3340423"/>
            <a:ext cx="395755" cy="452872"/>
            <a:chOff x="-16401225" y="3683275"/>
            <a:chExt cx="267800" cy="306450"/>
          </a:xfrm>
        </p:grpSpPr>
        <p:sp>
          <p:nvSpPr>
            <p:cNvPr id="20748" name="Google Shape;20748;p95"/>
            <p:cNvSpPr/>
            <p:nvPr/>
          </p:nvSpPr>
          <p:spPr>
            <a:xfrm>
              <a:off x="-16257875" y="3826650"/>
              <a:ext cx="70900" cy="72500"/>
            </a:xfrm>
            <a:custGeom>
              <a:avLst/>
              <a:gdLst/>
              <a:ahLst/>
              <a:cxnLst/>
              <a:rect l="l" t="t" r="r" b="b"/>
              <a:pathLst>
                <a:path w="2836" h="2900" extrusionOk="0">
                  <a:moveTo>
                    <a:pt x="567" y="1"/>
                  </a:moveTo>
                  <a:cubicBezTo>
                    <a:pt x="630" y="158"/>
                    <a:pt x="725" y="347"/>
                    <a:pt x="725" y="568"/>
                  </a:cubicBezTo>
                  <a:cubicBezTo>
                    <a:pt x="725" y="631"/>
                    <a:pt x="662" y="725"/>
                    <a:pt x="630" y="788"/>
                  </a:cubicBezTo>
                  <a:lnTo>
                    <a:pt x="0" y="1576"/>
                  </a:lnTo>
                  <a:cubicBezTo>
                    <a:pt x="32" y="2332"/>
                    <a:pt x="662" y="2899"/>
                    <a:pt x="1418" y="2899"/>
                  </a:cubicBezTo>
                  <a:cubicBezTo>
                    <a:pt x="2205" y="2899"/>
                    <a:pt x="2836" y="2269"/>
                    <a:pt x="2836" y="1481"/>
                  </a:cubicBezTo>
                  <a:cubicBezTo>
                    <a:pt x="2836" y="631"/>
                    <a:pt x="2205" y="1"/>
                    <a:pt x="1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9" name="Google Shape;20749;p95"/>
            <p:cNvSpPr/>
            <p:nvPr/>
          </p:nvSpPr>
          <p:spPr>
            <a:xfrm>
              <a:off x="-16275200" y="3832375"/>
              <a:ext cx="16550" cy="16350"/>
            </a:xfrm>
            <a:custGeom>
              <a:avLst/>
              <a:gdLst/>
              <a:ahLst/>
              <a:cxnLst/>
              <a:rect l="l" t="t" r="r" b="b"/>
              <a:pathLst>
                <a:path w="662" h="654" extrusionOk="0">
                  <a:moveTo>
                    <a:pt x="319" y="0"/>
                  </a:moveTo>
                  <a:cubicBezTo>
                    <a:pt x="173" y="0"/>
                    <a:pt x="32" y="71"/>
                    <a:pt x="0" y="213"/>
                  </a:cubicBezTo>
                  <a:lnTo>
                    <a:pt x="347" y="654"/>
                  </a:lnTo>
                  <a:lnTo>
                    <a:pt x="662" y="213"/>
                  </a:lnTo>
                  <a:cubicBezTo>
                    <a:pt x="614" y="71"/>
                    <a:pt x="465" y="0"/>
                    <a:pt x="3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0" name="Google Shape;20750;p95"/>
            <p:cNvSpPr/>
            <p:nvPr/>
          </p:nvSpPr>
          <p:spPr>
            <a:xfrm>
              <a:off x="-16347675" y="3825875"/>
              <a:ext cx="70900" cy="70900"/>
            </a:xfrm>
            <a:custGeom>
              <a:avLst/>
              <a:gdLst/>
              <a:ahLst/>
              <a:cxnLst/>
              <a:rect l="l" t="t" r="r" b="b"/>
              <a:pathLst>
                <a:path w="2836" h="2836" extrusionOk="0">
                  <a:moveTo>
                    <a:pt x="1418" y="0"/>
                  </a:moveTo>
                  <a:cubicBezTo>
                    <a:pt x="631" y="0"/>
                    <a:pt x="1" y="630"/>
                    <a:pt x="1" y="1418"/>
                  </a:cubicBezTo>
                  <a:cubicBezTo>
                    <a:pt x="1" y="2205"/>
                    <a:pt x="631" y="2836"/>
                    <a:pt x="1418" y="2836"/>
                  </a:cubicBezTo>
                  <a:cubicBezTo>
                    <a:pt x="2174" y="2836"/>
                    <a:pt x="2773" y="2237"/>
                    <a:pt x="2836" y="1544"/>
                  </a:cubicBezTo>
                  <a:lnTo>
                    <a:pt x="2206" y="788"/>
                  </a:lnTo>
                  <a:cubicBezTo>
                    <a:pt x="2174" y="725"/>
                    <a:pt x="2143" y="630"/>
                    <a:pt x="2143" y="536"/>
                  </a:cubicBezTo>
                  <a:cubicBezTo>
                    <a:pt x="2143" y="347"/>
                    <a:pt x="2174" y="158"/>
                    <a:pt x="23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1" name="Google Shape;20751;p95"/>
            <p:cNvSpPr/>
            <p:nvPr/>
          </p:nvSpPr>
          <p:spPr>
            <a:xfrm>
              <a:off x="-16338225" y="3907775"/>
              <a:ext cx="35475" cy="81950"/>
            </a:xfrm>
            <a:custGeom>
              <a:avLst/>
              <a:gdLst/>
              <a:ahLst/>
              <a:cxnLst/>
              <a:rect l="l" t="t" r="r" b="b"/>
              <a:pathLst>
                <a:path w="1419" h="3278" extrusionOk="0">
                  <a:moveTo>
                    <a:pt x="1" y="1"/>
                  </a:moveTo>
                  <a:lnTo>
                    <a:pt x="1" y="1796"/>
                  </a:lnTo>
                  <a:cubicBezTo>
                    <a:pt x="1" y="2206"/>
                    <a:pt x="158" y="2553"/>
                    <a:pt x="410" y="2836"/>
                  </a:cubicBezTo>
                  <a:cubicBezTo>
                    <a:pt x="694" y="3120"/>
                    <a:pt x="1040" y="3277"/>
                    <a:pt x="1418" y="3277"/>
                  </a:cubicBezTo>
                  <a:lnTo>
                    <a:pt x="1418" y="347"/>
                  </a:lnTo>
                  <a:cubicBezTo>
                    <a:pt x="1292" y="379"/>
                    <a:pt x="1166" y="379"/>
                    <a:pt x="1103" y="379"/>
                  </a:cubicBezTo>
                  <a:cubicBezTo>
                    <a:pt x="662" y="316"/>
                    <a:pt x="253" y="190"/>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2" name="Google Shape;20752;p95"/>
            <p:cNvSpPr/>
            <p:nvPr/>
          </p:nvSpPr>
          <p:spPr>
            <a:xfrm>
              <a:off x="-16231900" y="3906200"/>
              <a:ext cx="35475" cy="81150"/>
            </a:xfrm>
            <a:custGeom>
              <a:avLst/>
              <a:gdLst/>
              <a:ahLst/>
              <a:cxnLst/>
              <a:rect l="l" t="t" r="r" b="b"/>
              <a:pathLst>
                <a:path w="1419" h="3246" extrusionOk="0">
                  <a:moveTo>
                    <a:pt x="1419" y="1"/>
                  </a:moveTo>
                  <a:cubicBezTo>
                    <a:pt x="1135" y="253"/>
                    <a:pt x="725" y="379"/>
                    <a:pt x="347" y="379"/>
                  </a:cubicBezTo>
                  <a:cubicBezTo>
                    <a:pt x="221" y="379"/>
                    <a:pt x="95" y="379"/>
                    <a:pt x="1" y="316"/>
                  </a:cubicBezTo>
                  <a:lnTo>
                    <a:pt x="1" y="3246"/>
                  </a:lnTo>
                  <a:cubicBezTo>
                    <a:pt x="788" y="3246"/>
                    <a:pt x="1419" y="2584"/>
                    <a:pt x="1419" y="1796"/>
                  </a:cubicBezTo>
                  <a:lnTo>
                    <a:pt x="141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3" name="Google Shape;20753;p95"/>
            <p:cNvSpPr/>
            <p:nvPr/>
          </p:nvSpPr>
          <p:spPr>
            <a:xfrm>
              <a:off x="-16285450" y="3891250"/>
              <a:ext cx="35475" cy="59875"/>
            </a:xfrm>
            <a:custGeom>
              <a:avLst/>
              <a:gdLst/>
              <a:ahLst/>
              <a:cxnLst/>
              <a:rect l="l" t="t" r="r" b="b"/>
              <a:pathLst>
                <a:path w="1419" h="2395" extrusionOk="0">
                  <a:moveTo>
                    <a:pt x="725" y="0"/>
                  </a:moveTo>
                  <a:cubicBezTo>
                    <a:pt x="505" y="252"/>
                    <a:pt x="284" y="504"/>
                    <a:pt x="0" y="662"/>
                  </a:cubicBezTo>
                  <a:lnTo>
                    <a:pt x="0" y="2268"/>
                  </a:lnTo>
                  <a:cubicBezTo>
                    <a:pt x="252" y="2363"/>
                    <a:pt x="473" y="2394"/>
                    <a:pt x="725" y="2394"/>
                  </a:cubicBezTo>
                  <a:cubicBezTo>
                    <a:pt x="946" y="2394"/>
                    <a:pt x="1198" y="2363"/>
                    <a:pt x="1418" y="2268"/>
                  </a:cubicBezTo>
                  <a:lnTo>
                    <a:pt x="1418" y="662"/>
                  </a:lnTo>
                  <a:cubicBezTo>
                    <a:pt x="1135" y="504"/>
                    <a:pt x="914" y="315"/>
                    <a:pt x="7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4" name="Google Shape;20754;p95"/>
            <p:cNvSpPr/>
            <p:nvPr/>
          </p:nvSpPr>
          <p:spPr>
            <a:xfrm>
              <a:off x="-16401225" y="3683275"/>
              <a:ext cx="267800" cy="249725"/>
            </a:xfrm>
            <a:custGeom>
              <a:avLst/>
              <a:gdLst/>
              <a:ahLst/>
              <a:cxnLst/>
              <a:rect l="l" t="t" r="r" b="b"/>
              <a:pathLst>
                <a:path w="10712" h="9989" extrusionOk="0">
                  <a:moveTo>
                    <a:pt x="3214" y="2900"/>
                  </a:moveTo>
                  <a:cubicBezTo>
                    <a:pt x="3403" y="2900"/>
                    <a:pt x="3560" y="3058"/>
                    <a:pt x="3560" y="3278"/>
                  </a:cubicBezTo>
                  <a:cubicBezTo>
                    <a:pt x="3560" y="3467"/>
                    <a:pt x="3403" y="3625"/>
                    <a:pt x="3214" y="3625"/>
                  </a:cubicBezTo>
                  <a:cubicBezTo>
                    <a:pt x="3025" y="3625"/>
                    <a:pt x="2867" y="3467"/>
                    <a:pt x="2867" y="3278"/>
                  </a:cubicBezTo>
                  <a:cubicBezTo>
                    <a:pt x="2867" y="3058"/>
                    <a:pt x="3025" y="2900"/>
                    <a:pt x="3214" y="2900"/>
                  </a:cubicBezTo>
                  <a:close/>
                  <a:moveTo>
                    <a:pt x="7498" y="2900"/>
                  </a:moveTo>
                  <a:cubicBezTo>
                    <a:pt x="7719" y="2900"/>
                    <a:pt x="7876" y="3058"/>
                    <a:pt x="7876" y="3278"/>
                  </a:cubicBezTo>
                  <a:cubicBezTo>
                    <a:pt x="7876" y="3467"/>
                    <a:pt x="7719" y="3625"/>
                    <a:pt x="7498" y="3625"/>
                  </a:cubicBezTo>
                  <a:cubicBezTo>
                    <a:pt x="7309" y="3625"/>
                    <a:pt x="7152" y="3467"/>
                    <a:pt x="7152" y="3278"/>
                  </a:cubicBezTo>
                  <a:cubicBezTo>
                    <a:pt x="7152" y="3058"/>
                    <a:pt x="7309" y="2900"/>
                    <a:pt x="7498" y="2900"/>
                  </a:cubicBezTo>
                  <a:close/>
                  <a:moveTo>
                    <a:pt x="5322" y="0"/>
                  </a:moveTo>
                  <a:cubicBezTo>
                    <a:pt x="5281" y="0"/>
                    <a:pt x="5240" y="1"/>
                    <a:pt x="5199" y="2"/>
                  </a:cubicBezTo>
                  <a:cubicBezTo>
                    <a:pt x="2300" y="65"/>
                    <a:pt x="0" y="2585"/>
                    <a:pt x="0" y="5578"/>
                  </a:cubicBezTo>
                  <a:lnTo>
                    <a:pt x="0" y="8225"/>
                  </a:lnTo>
                  <a:cubicBezTo>
                    <a:pt x="0" y="9201"/>
                    <a:pt x="788" y="9989"/>
                    <a:pt x="1764" y="9989"/>
                  </a:cubicBezTo>
                  <a:lnTo>
                    <a:pt x="1764" y="8319"/>
                  </a:lnTo>
                  <a:cubicBezTo>
                    <a:pt x="1512" y="7941"/>
                    <a:pt x="1418" y="7563"/>
                    <a:pt x="1418" y="7122"/>
                  </a:cubicBezTo>
                  <a:cubicBezTo>
                    <a:pt x="1418" y="5956"/>
                    <a:pt x="2363" y="5011"/>
                    <a:pt x="3529" y="5011"/>
                  </a:cubicBezTo>
                  <a:lnTo>
                    <a:pt x="7089" y="5011"/>
                  </a:lnTo>
                  <a:cubicBezTo>
                    <a:pt x="8255" y="5011"/>
                    <a:pt x="9200" y="5956"/>
                    <a:pt x="9200" y="7122"/>
                  </a:cubicBezTo>
                  <a:cubicBezTo>
                    <a:pt x="9200" y="7563"/>
                    <a:pt x="9074" y="7941"/>
                    <a:pt x="8853" y="8319"/>
                  </a:cubicBezTo>
                  <a:lnTo>
                    <a:pt x="8853" y="9989"/>
                  </a:lnTo>
                  <a:cubicBezTo>
                    <a:pt x="9830" y="9989"/>
                    <a:pt x="10617" y="9201"/>
                    <a:pt x="10617" y="8225"/>
                  </a:cubicBezTo>
                  <a:lnTo>
                    <a:pt x="10617" y="5389"/>
                  </a:lnTo>
                  <a:cubicBezTo>
                    <a:pt x="10712" y="3940"/>
                    <a:pt x="10113" y="2554"/>
                    <a:pt x="9074" y="1546"/>
                  </a:cubicBezTo>
                  <a:cubicBezTo>
                    <a:pt x="8063" y="535"/>
                    <a:pt x="6754" y="0"/>
                    <a:pt x="53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755" name="Google Shape;20755;p95"/>
          <p:cNvGrpSpPr/>
          <p:nvPr/>
        </p:nvGrpSpPr>
        <p:grpSpPr>
          <a:xfrm>
            <a:off x="8003755" y="2797062"/>
            <a:ext cx="450470" cy="448180"/>
            <a:chOff x="-16419350" y="4058200"/>
            <a:chExt cx="304825" cy="303275"/>
          </a:xfrm>
        </p:grpSpPr>
        <p:sp>
          <p:nvSpPr>
            <p:cNvPr id="20756" name="Google Shape;20756;p95"/>
            <p:cNvSpPr/>
            <p:nvPr/>
          </p:nvSpPr>
          <p:spPr>
            <a:xfrm>
              <a:off x="-16347675" y="4202350"/>
              <a:ext cx="18150" cy="17350"/>
            </a:xfrm>
            <a:custGeom>
              <a:avLst/>
              <a:gdLst/>
              <a:ahLst/>
              <a:cxnLst/>
              <a:rect l="l" t="t" r="r" b="b"/>
              <a:pathLst>
                <a:path w="726" h="694" extrusionOk="0">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7" name="Google Shape;20757;p95"/>
            <p:cNvSpPr/>
            <p:nvPr/>
          </p:nvSpPr>
          <p:spPr>
            <a:xfrm>
              <a:off x="-16400450" y="4166900"/>
              <a:ext cx="35475" cy="35475"/>
            </a:xfrm>
            <a:custGeom>
              <a:avLst/>
              <a:gdLst/>
              <a:ahLst/>
              <a:cxnLst/>
              <a:rect l="l" t="t" r="r" b="b"/>
              <a:pathLst>
                <a:path w="1419" h="1419" extrusionOk="0">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8" name="Google Shape;20758;p95"/>
            <p:cNvSpPr/>
            <p:nvPr/>
          </p:nvSpPr>
          <p:spPr>
            <a:xfrm>
              <a:off x="-16389425" y="4058200"/>
              <a:ext cx="220575" cy="106950"/>
            </a:xfrm>
            <a:custGeom>
              <a:avLst/>
              <a:gdLst/>
              <a:ahLst/>
              <a:cxnLst/>
              <a:rect l="l" t="t" r="r" b="b"/>
              <a:pathLst>
                <a:path w="8823" h="4278" extrusionOk="0">
                  <a:moveTo>
                    <a:pt x="6621" y="0"/>
                  </a:moveTo>
                  <a:cubicBezTo>
                    <a:pt x="6312" y="0"/>
                    <a:pt x="6008" y="97"/>
                    <a:pt x="5766" y="285"/>
                  </a:cubicBezTo>
                  <a:cubicBezTo>
                    <a:pt x="5703" y="348"/>
                    <a:pt x="5609" y="411"/>
                    <a:pt x="5546" y="474"/>
                  </a:cubicBezTo>
                  <a:cubicBezTo>
                    <a:pt x="5451" y="411"/>
                    <a:pt x="5388" y="316"/>
                    <a:pt x="5294" y="285"/>
                  </a:cubicBezTo>
                  <a:cubicBezTo>
                    <a:pt x="5057" y="111"/>
                    <a:pt x="4758" y="25"/>
                    <a:pt x="4459" y="25"/>
                  </a:cubicBezTo>
                  <a:cubicBezTo>
                    <a:pt x="4159" y="25"/>
                    <a:pt x="3860" y="111"/>
                    <a:pt x="3624" y="285"/>
                  </a:cubicBezTo>
                  <a:cubicBezTo>
                    <a:pt x="3529" y="348"/>
                    <a:pt x="3466" y="411"/>
                    <a:pt x="3372" y="474"/>
                  </a:cubicBezTo>
                  <a:cubicBezTo>
                    <a:pt x="3309" y="411"/>
                    <a:pt x="3214" y="316"/>
                    <a:pt x="3151" y="285"/>
                  </a:cubicBezTo>
                  <a:cubicBezTo>
                    <a:pt x="2915" y="101"/>
                    <a:pt x="2618" y="10"/>
                    <a:pt x="2316" y="10"/>
                  </a:cubicBezTo>
                  <a:cubicBezTo>
                    <a:pt x="1894" y="10"/>
                    <a:pt x="1460" y="188"/>
                    <a:pt x="1166" y="537"/>
                  </a:cubicBezTo>
                  <a:cubicBezTo>
                    <a:pt x="1103" y="631"/>
                    <a:pt x="1072" y="757"/>
                    <a:pt x="977" y="820"/>
                  </a:cubicBezTo>
                  <a:cubicBezTo>
                    <a:pt x="1" y="1356"/>
                    <a:pt x="1" y="2931"/>
                    <a:pt x="1103" y="3435"/>
                  </a:cubicBezTo>
                  <a:cubicBezTo>
                    <a:pt x="1166" y="3624"/>
                    <a:pt x="1356" y="3876"/>
                    <a:pt x="1513" y="3971"/>
                  </a:cubicBezTo>
                  <a:cubicBezTo>
                    <a:pt x="1781" y="4144"/>
                    <a:pt x="2088" y="4231"/>
                    <a:pt x="2387" y="4231"/>
                  </a:cubicBezTo>
                  <a:cubicBezTo>
                    <a:pt x="2687" y="4231"/>
                    <a:pt x="2978" y="4144"/>
                    <a:pt x="3214" y="3971"/>
                  </a:cubicBezTo>
                  <a:cubicBezTo>
                    <a:pt x="3277" y="3939"/>
                    <a:pt x="3356" y="3923"/>
                    <a:pt x="3435" y="3923"/>
                  </a:cubicBezTo>
                  <a:cubicBezTo>
                    <a:pt x="3514" y="3923"/>
                    <a:pt x="3592" y="3939"/>
                    <a:pt x="3655" y="3971"/>
                  </a:cubicBezTo>
                  <a:cubicBezTo>
                    <a:pt x="3907" y="4175"/>
                    <a:pt x="4215" y="4278"/>
                    <a:pt x="4518" y="4278"/>
                  </a:cubicBezTo>
                  <a:cubicBezTo>
                    <a:pt x="4821" y="4278"/>
                    <a:pt x="5120" y="4175"/>
                    <a:pt x="5357" y="3971"/>
                  </a:cubicBezTo>
                  <a:cubicBezTo>
                    <a:pt x="5404" y="3939"/>
                    <a:pt x="5483" y="3923"/>
                    <a:pt x="5561" y="3923"/>
                  </a:cubicBezTo>
                  <a:cubicBezTo>
                    <a:pt x="5640" y="3923"/>
                    <a:pt x="5719" y="3939"/>
                    <a:pt x="5766" y="3971"/>
                  </a:cubicBezTo>
                  <a:cubicBezTo>
                    <a:pt x="6018" y="4166"/>
                    <a:pt x="6312" y="4256"/>
                    <a:pt x="6604" y="4256"/>
                  </a:cubicBezTo>
                  <a:cubicBezTo>
                    <a:pt x="7114" y="4256"/>
                    <a:pt x="7616" y="3979"/>
                    <a:pt x="7877" y="3498"/>
                  </a:cubicBezTo>
                  <a:cubicBezTo>
                    <a:pt x="7909" y="3435"/>
                    <a:pt x="7940" y="3404"/>
                    <a:pt x="8035" y="3341"/>
                  </a:cubicBezTo>
                  <a:cubicBezTo>
                    <a:pt x="8507" y="3120"/>
                    <a:pt x="8822" y="2616"/>
                    <a:pt x="8728" y="1986"/>
                  </a:cubicBezTo>
                  <a:cubicBezTo>
                    <a:pt x="8696" y="1576"/>
                    <a:pt x="8507" y="1198"/>
                    <a:pt x="8129" y="946"/>
                  </a:cubicBezTo>
                  <a:cubicBezTo>
                    <a:pt x="8066" y="915"/>
                    <a:pt x="8035" y="883"/>
                    <a:pt x="7940" y="820"/>
                  </a:cubicBezTo>
                  <a:cubicBezTo>
                    <a:pt x="7909" y="694"/>
                    <a:pt x="7814" y="631"/>
                    <a:pt x="7751" y="537"/>
                  </a:cubicBezTo>
                  <a:cubicBezTo>
                    <a:pt x="7462" y="175"/>
                    <a:pt x="7038" y="0"/>
                    <a:pt x="66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9" name="Google Shape;20759;p95"/>
            <p:cNvSpPr/>
            <p:nvPr/>
          </p:nvSpPr>
          <p:spPr>
            <a:xfrm>
              <a:off x="-16298850" y="4178725"/>
              <a:ext cx="41000" cy="47275"/>
            </a:xfrm>
            <a:custGeom>
              <a:avLst/>
              <a:gdLst/>
              <a:ahLst/>
              <a:cxnLst/>
              <a:rect l="l" t="t" r="r" b="b"/>
              <a:pathLst>
                <a:path w="1640" h="1891" extrusionOk="0">
                  <a:moveTo>
                    <a:pt x="1" y="0"/>
                  </a:moveTo>
                  <a:cubicBezTo>
                    <a:pt x="158" y="252"/>
                    <a:pt x="221" y="630"/>
                    <a:pt x="221" y="945"/>
                  </a:cubicBezTo>
                  <a:cubicBezTo>
                    <a:pt x="221" y="1292"/>
                    <a:pt x="158" y="1607"/>
                    <a:pt x="1" y="1891"/>
                  </a:cubicBezTo>
                  <a:cubicBezTo>
                    <a:pt x="473" y="1733"/>
                    <a:pt x="946" y="1670"/>
                    <a:pt x="1419" y="1670"/>
                  </a:cubicBezTo>
                  <a:cubicBezTo>
                    <a:pt x="1576" y="1450"/>
                    <a:pt x="1639" y="1197"/>
                    <a:pt x="1639" y="945"/>
                  </a:cubicBezTo>
                  <a:cubicBezTo>
                    <a:pt x="1639" y="662"/>
                    <a:pt x="1576" y="378"/>
                    <a:pt x="1419" y="158"/>
                  </a:cubicBezTo>
                  <a:cubicBezTo>
                    <a:pt x="1272" y="187"/>
                    <a:pt x="1120" y="201"/>
                    <a:pt x="967" y="201"/>
                  </a:cubicBezTo>
                  <a:cubicBezTo>
                    <a:pt x="626" y="201"/>
                    <a:pt x="284" y="131"/>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0" name="Google Shape;20760;p95"/>
            <p:cNvSpPr/>
            <p:nvPr/>
          </p:nvSpPr>
          <p:spPr>
            <a:xfrm>
              <a:off x="-16246075" y="4178725"/>
              <a:ext cx="41775" cy="55150"/>
            </a:xfrm>
            <a:custGeom>
              <a:avLst/>
              <a:gdLst/>
              <a:ahLst/>
              <a:cxnLst/>
              <a:rect l="l" t="t" r="r" b="b"/>
              <a:pathLst>
                <a:path w="1671" h="2206" extrusionOk="0">
                  <a:moveTo>
                    <a:pt x="1" y="0"/>
                  </a:moveTo>
                  <a:lnTo>
                    <a:pt x="1" y="0"/>
                  </a:lnTo>
                  <a:cubicBezTo>
                    <a:pt x="158" y="252"/>
                    <a:pt x="253" y="630"/>
                    <a:pt x="253" y="945"/>
                  </a:cubicBezTo>
                  <a:cubicBezTo>
                    <a:pt x="253" y="1197"/>
                    <a:pt x="190" y="1481"/>
                    <a:pt x="95" y="1765"/>
                  </a:cubicBezTo>
                  <a:cubicBezTo>
                    <a:pt x="505" y="1828"/>
                    <a:pt x="914" y="1954"/>
                    <a:pt x="1292" y="2206"/>
                  </a:cubicBezTo>
                  <a:cubicBezTo>
                    <a:pt x="1576" y="1891"/>
                    <a:pt x="1670" y="1355"/>
                    <a:pt x="1670" y="945"/>
                  </a:cubicBezTo>
                  <a:cubicBezTo>
                    <a:pt x="1670" y="662"/>
                    <a:pt x="1576" y="378"/>
                    <a:pt x="1418" y="158"/>
                  </a:cubicBezTo>
                  <a:cubicBezTo>
                    <a:pt x="1261" y="189"/>
                    <a:pt x="1103" y="221"/>
                    <a:pt x="946" y="221"/>
                  </a:cubicBezTo>
                  <a:cubicBezTo>
                    <a:pt x="631" y="221"/>
                    <a:pt x="316" y="158"/>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1" name="Google Shape;20761;p95"/>
            <p:cNvSpPr/>
            <p:nvPr/>
          </p:nvSpPr>
          <p:spPr>
            <a:xfrm>
              <a:off x="-16419350" y="4122000"/>
              <a:ext cx="304050" cy="188725"/>
            </a:xfrm>
            <a:custGeom>
              <a:avLst/>
              <a:gdLst/>
              <a:ahLst/>
              <a:cxnLst/>
              <a:rect l="l" t="t" r="r" b="b"/>
              <a:pathLst>
                <a:path w="12162" h="7549" extrusionOk="0">
                  <a:moveTo>
                    <a:pt x="10712" y="1"/>
                  </a:moveTo>
                  <a:cubicBezTo>
                    <a:pt x="10586" y="600"/>
                    <a:pt x="10271" y="1135"/>
                    <a:pt x="9736" y="1450"/>
                  </a:cubicBezTo>
                  <a:cubicBezTo>
                    <a:pt x="9578" y="1734"/>
                    <a:pt x="9326" y="1986"/>
                    <a:pt x="9074" y="2143"/>
                  </a:cubicBezTo>
                  <a:cubicBezTo>
                    <a:pt x="9263" y="2458"/>
                    <a:pt x="9326" y="2805"/>
                    <a:pt x="9326" y="3183"/>
                  </a:cubicBezTo>
                  <a:cubicBezTo>
                    <a:pt x="9326" y="4065"/>
                    <a:pt x="9011" y="4821"/>
                    <a:pt x="8507" y="5168"/>
                  </a:cubicBezTo>
                  <a:cubicBezTo>
                    <a:pt x="8444" y="5199"/>
                    <a:pt x="8373" y="5215"/>
                    <a:pt x="8306" y="5215"/>
                  </a:cubicBezTo>
                  <a:cubicBezTo>
                    <a:pt x="8239" y="5215"/>
                    <a:pt x="8176" y="5199"/>
                    <a:pt x="8129" y="5168"/>
                  </a:cubicBezTo>
                  <a:cubicBezTo>
                    <a:pt x="7515" y="4805"/>
                    <a:pt x="6814" y="4624"/>
                    <a:pt x="6124" y="4624"/>
                  </a:cubicBezTo>
                  <a:cubicBezTo>
                    <a:pt x="5435" y="4624"/>
                    <a:pt x="4758" y="4805"/>
                    <a:pt x="4191" y="5168"/>
                  </a:cubicBezTo>
                  <a:cubicBezTo>
                    <a:pt x="4134" y="5213"/>
                    <a:pt x="4077" y="5230"/>
                    <a:pt x="4022" y="5230"/>
                  </a:cubicBezTo>
                  <a:cubicBezTo>
                    <a:pt x="3924" y="5230"/>
                    <a:pt x="3830" y="5177"/>
                    <a:pt x="3750" y="5136"/>
                  </a:cubicBezTo>
                  <a:cubicBezTo>
                    <a:pt x="3163" y="4757"/>
                    <a:pt x="2501" y="4557"/>
                    <a:pt x="1831" y="4557"/>
                  </a:cubicBezTo>
                  <a:cubicBezTo>
                    <a:pt x="1277" y="4557"/>
                    <a:pt x="717" y="4694"/>
                    <a:pt x="190" y="4979"/>
                  </a:cubicBezTo>
                  <a:cubicBezTo>
                    <a:pt x="95" y="5042"/>
                    <a:pt x="1" y="5168"/>
                    <a:pt x="1" y="5294"/>
                  </a:cubicBezTo>
                  <a:lnTo>
                    <a:pt x="1" y="7436"/>
                  </a:lnTo>
                  <a:cubicBezTo>
                    <a:pt x="316" y="7405"/>
                    <a:pt x="725" y="7247"/>
                    <a:pt x="977" y="7027"/>
                  </a:cubicBezTo>
                  <a:cubicBezTo>
                    <a:pt x="1240" y="6826"/>
                    <a:pt x="1533" y="6723"/>
                    <a:pt x="1823" y="6723"/>
                  </a:cubicBezTo>
                  <a:cubicBezTo>
                    <a:pt x="2124" y="6723"/>
                    <a:pt x="2422" y="6833"/>
                    <a:pt x="2679" y="7058"/>
                  </a:cubicBezTo>
                  <a:cubicBezTo>
                    <a:pt x="3072" y="7373"/>
                    <a:pt x="3529" y="7531"/>
                    <a:pt x="3986" y="7531"/>
                  </a:cubicBezTo>
                  <a:cubicBezTo>
                    <a:pt x="4443" y="7531"/>
                    <a:pt x="4900" y="7373"/>
                    <a:pt x="5293" y="7058"/>
                  </a:cubicBezTo>
                  <a:cubicBezTo>
                    <a:pt x="5545" y="6869"/>
                    <a:pt x="5837" y="6775"/>
                    <a:pt x="6128" y="6775"/>
                  </a:cubicBezTo>
                  <a:cubicBezTo>
                    <a:pt x="6420" y="6775"/>
                    <a:pt x="6711" y="6869"/>
                    <a:pt x="6963" y="7058"/>
                  </a:cubicBezTo>
                  <a:cubicBezTo>
                    <a:pt x="7474" y="7358"/>
                    <a:pt x="7985" y="7549"/>
                    <a:pt x="8524" y="7549"/>
                  </a:cubicBezTo>
                  <a:cubicBezTo>
                    <a:pt x="8948" y="7549"/>
                    <a:pt x="9390" y="7430"/>
                    <a:pt x="9862" y="7153"/>
                  </a:cubicBezTo>
                  <a:cubicBezTo>
                    <a:pt x="11153" y="6428"/>
                    <a:pt x="12162" y="4821"/>
                    <a:pt x="12162" y="3151"/>
                  </a:cubicBezTo>
                  <a:cubicBezTo>
                    <a:pt x="12162" y="1923"/>
                    <a:pt x="11626" y="789"/>
                    <a:pt x="107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2" name="Google Shape;20762;p95"/>
            <p:cNvSpPr/>
            <p:nvPr/>
          </p:nvSpPr>
          <p:spPr>
            <a:xfrm>
              <a:off x="-16419350" y="4263775"/>
              <a:ext cx="304825" cy="97700"/>
            </a:xfrm>
            <a:custGeom>
              <a:avLst/>
              <a:gdLst/>
              <a:ahLst/>
              <a:cxnLst/>
              <a:rect l="l" t="t" r="r" b="b"/>
              <a:pathLst>
                <a:path w="12193" h="3908" extrusionOk="0">
                  <a:moveTo>
                    <a:pt x="12193" y="1"/>
                  </a:moveTo>
                  <a:cubicBezTo>
                    <a:pt x="11689" y="914"/>
                    <a:pt x="10996" y="1639"/>
                    <a:pt x="10208" y="2112"/>
                  </a:cubicBezTo>
                  <a:cubicBezTo>
                    <a:pt x="9626" y="2424"/>
                    <a:pt x="9064" y="2570"/>
                    <a:pt x="8515" y="2570"/>
                  </a:cubicBezTo>
                  <a:cubicBezTo>
                    <a:pt x="7845" y="2570"/>
                    <a:pt x="7194" y="2352"/>
                    <a:pt x="6554" y="1954"/>
                  </a:cubicBezTo>
                  <a:cubicBezTo>
                    <a:pt x="6402" y="1819"/>
                    <a:pt x="6241" y="1756"/>
                    <a:pt x="6085" y="1756"/>
                  </a:cubicBezTo>
                  <a:cubicBezTo>
                    <a:pt x="5951" y="1756"/>
                    <a:pt x="5820" y="1803"/>
                    <a:pt x="5703" y="1891"/>
                  </a:cubicBezTo>
                  <a:cubicBezTo>
                    <a:pt x="5199" y="2316"/>
                    <a:pt x="4592" y="2529"/>
                    <a:pt x="3986" y="2529"/>
                  </a:cubicBezTo>
                  <a:cubicBezTo>
                    <a:pt x="3380" y="2529"/>
                    <a:pt x="2773" y="2316"/>
                    <a:pt x="2269" y="1891"/>
                  </a:cubicBezTo>
                  <a:cubicBezTo>
                    <a:pt x="2143" y="1797"/>
                    <a:pt x="2001" y="1749"/>
                    <a:pt x="1863" y="1749"/>
                  </a:cubicBezTo>
                  <a:cubicBezTo>
                    <a:pt x="1725" y="1749"/>
                    <a:pt x="1592" y="1797"/>
                    <a:pt x="1481" y="1891"/>
                  </a:cubicBezTo>
                  <a:cubicBezTo>
                    <a:pt x="1040" y="2269"/>
                    <a:pt x="505" y="2427"/>
                    <a:pt x="1" y="2490"/>
                  </a:cubicBezTo>
                  <a:lnTo>
                    <a:pt x="1" y="3561"/>
                  </a:lnTo>
                  <a:cubicBezTo>
                    <a:pt x="1" y="3750"/>
                    <a:pt x="158" y="3907"/>
                    <a:pt x="379" y="3907"/>
                  </a:cubicBezTo>
                  <a:lnTo>
                    <a:pt x="11815" y="3907"/>
                  </a:lnTo>
                  <a:cubicBezTo>
                    <a:pt x="12004" y="3907"/>
                    <a:pt x="12193" y="3750"/>
                    <a:pt x="12193" y="3561"/>
                  </a:cubicBezTo>
                  <a:lnTo>
                    <a:pt x="121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763" name="Google Shape;20763;p95"/>
          <p:cNvGrpSpPr/>
          <p:nvPr/>
        </p:nvGrpSpPr>
        <p:grpSpPr>
          <a:xfrm>
            <a:off x="4030643" y="3343080"/>
            <a:ext cx="450507" cy="447589"/>
            <a:chOff x="-15296200" y="3326900"/>
            <a:chExt cx="304850" cy="302875"/>
          </a:xfrm>
        </p:grpSpPr>
        <p:sp>
          <p:nvSpPr>
            <p:cNvPr id="20764" name="Google Shape;20764;p95"/>
            <p:cNvSpPr/>
            <p:nvPr/>
          </p:nvSpPr>
          <p:spPr>
            <a:xfrm>
              <a:off x="-15182775" y="3326900"/>
              <a:ext cx="77200" cy="157175"/>
            </a:xfrm>
            <a:custGeom>
              <a:avLst/>
              <a:gdLst/>
              <a:ahLst/>
              <a:cxnLst/>
              <a:rect l="l" t="t" r="r" b="b"/>
              <a:pathLst>
                <a:path w="3088" h="6287" extrusionOk="0">
                  <a:moveTo>
                    <a:pt x="1556" y="1"/>
                  </a:moveTo>
                  <a:cubicBezTo>
                    <a:pt x="1434" y="1"/>
                    <a:pt x="1308" y="48"/>
                    <a:pt x="1229" y="143"/>
                  </a:cubicBezTo>
                  <a:cubicBezTo>
                    <a:pt x="1198" y="237"/>
                    <a:pt x="410" y="1560"/>
                    <a:pt x="0" y="3451"/>
                  </a:cubicBezTo>
                  <a:cubicBezTo>
                    <a:pt x="630" y="4333"/>
                    <a:pt x="1166" y="5278"/>
                    <a:pt x="1544" y="6286"/>
                  </a:cubicBezTo>
                  <a:cubicBezTo>
                    <a:pt x="1954" y="5309"/>
                    <a:pt x="2458" y="4364"/>
                    <a:pt x="3088" y="3451"/>
                  </a:cubicBezTo>
                  <a:cubicBezTo>
                    <a:pt x="2678" y="1529"/>
                    <a:pt x="1891" y="237"/>
                    <a:pt x="1859" y="143"/>
                  </a:cubicBezTo>
                  <a:cubicBezTo>
                    <a:pt x="1796" y="48"/>
                    <a:pt x="1678" y="1"/>
                    <a:pt x="15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5" name="Google Shape;20765;p95"/>
            <p:cNvSpPr/>
            <p:nvPr/>
          </p:nvSpPr>
          <p:spPr>
            <a:xfrm>
              <a:off x="-15260825" y="3363175"/>
              <a:ext cx="108800" cy="199650"/>
            </a:xfrm>
            <a:custGeom>
              <a:avLst/>
              <a:gdLst/>
              <a:ahLst/>
              <a:cxnLst/>
              <a:rect l="l" t="t" r="r" b="b"/>
              <a:pathLst>
                <a:path w="4352" h="7986" extrusionOk="0">
                  <a:moveTo>
                    <a:pt x="432" y="1"/>
                  </a:moveTo>
                  <a:cubicBezTo>
                    <a:pt x="212" y="1"/>
                    <a:pt x="0" y="182"/>
                    <a:pt x="66" y="424"/>
                  </a:cubicBezTo>
                  <a:lnTo>
                    <a:pt x="949" y="3638"/>
                  </a:lnTo>
                  <a:cubicBezTo>
                    <a:pt x="1075" y="4047"/>
                    <a:pt x="1201" y="4520"/>
                    <a:pt x="1264" y="4961"/>
                  </a:cubicBezTo>
                  <a:cubicBezTo>
                    <a:pt x="1642" y="5497"/>
                    <a:pt x="2051" y="6001"/>
                    <a:pt x="2587" y="6410"/>
                  </a:cubicBezTo>
                  <a:cubicBezTo>
                    <a:pt x="3406" y="7072"/>
                    <a:pt x="3721" y="7292"/>
                    <a:pt x="4351" y="7986"/>
                  </a:cubicBezTo>
                  <a:lnTo>
                    <a:pt x="4351" y="6064"/>
                  </a:lnTo>
                  <a:cubicBezTo>
                    <a:pt x="4351" y="6001"/>
                    <a:pt x="4351" y="5938"/>
                    <a:pt x="4320" y="5906"/>
                  </a:cubicBezTo>
                  <a:cubicBezTo>
                    <a:pt x="3721" y="4205"/>
                    <a:pt x="2839" y="2693"/>
                    <a:pt x="1705" y="1338"/>
                  </a:cubicBezTo>
                  <a:lnTo>
                    <a:pt x="697" y="109"/>
                  </a:lnTo>
                  <a:cubicBezTo>
                    <a:pt x="621" y="34"/>
                    <a:pt x="526" y="1"/>
                    <a:pt x="4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6" name="Google Shape;20766;p95"/>
            <p:cNvSpPr/>
            <p:nvPr/>
          </p:nvSpPr>
          <p:spPr>
            <a:xfrm>
              <a:off x="-15135525" y="3362475"/>
              <a:ext cx="109325" cy="200350"/>
            </a:xfrm>
            <a:custGeom>
              <a:avLst/>
              <a:gdLst/>
              <a:ahLst/>
              <a:cxnLst/>
              <a:rect l="l" t="t" r="r" b="b"/>
              <a:pathLst>
                <a:path w="4373" h="8014" extrusionOk="0">
                  <a:moveTo>
                    <a:pt x="3945" y="1"/>
                  </a:moveTo>
                  <a:cubicBezTo>
                    <a:pt x="3846" y="1"/>
                    <a:pt x="3742" y="41"/>
                    <a:pt x="3655" y="137"/>
                  </a:cubicBezTo>
                  <a:lnTo>
                    <a:pt x="2647" y="1366"/>
                  </a:lnTo>
                  <a:cubicBezTo>
                    <a:pt x="1513" y="2721"/>
                    <a:pt x="599" y="4296"/>
                    <a:pt x="32" y="5934"/>
                  </a:cubicBezTo>
                  <a:cubicBezTo>
                    <a:pt x="32" y="5966"/>
                    <a:pt x="1" y="6060"/>
                    <a:pt x="1" y="6092"/>
                  </a:cubicBezTo>
                  <a:lnTo>
                    <a:pt x="1" y="8014"/>
                  </a:lnTo>
                  <a:cubicBezTo>
                    <a:pt x="631" y="7320"/>
                    <a:pt x="914" y="7163"/>
                    <a:pt x="1765" y="6438"/>
                  </a:cubicBezTo>
                  <a:cubicBezTo>
                    <a:pt x="2301" y="6060"/>
                    <a:pt x="2710" y="5525"/>
                    <a:pt x="3088" y="4989"/>
                  </a:cubicBezTo>
                  <a:cubicBezTo>
                    <a:pt x="3151" y="4517"/>
                    <a:pt x="3246" y="4075"/>
                    <a:pt x="3403" y="3666"/>
                  </a:cubicBezTo>
                  <a:lnTo>
                    <a:pt x="4285" y="452"/>
                  </a:lnTo>
                  <a:cubicBezTo>
                    <a:pt x="4373" y="211"/>
                    <a:pt x="4171" y="1"/>
                    <a:pt x="394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7" name="Google Shape;20767;p95"/>
            <p:cNvSpPr/>
            <p:nvPr/>
          </p:nvSpPr>
          <p:spPr>
            <a:xfrm>
              <a:off x="-15296200" y="3416600"/>
              <a:ext cx="143375" cy="213175"/>
            </a:xfrm>
            <a:custGeom>
              <a:avLst/>
              <a:gdLst/>
              <a:ahLst/>
              <a:cxnLst/>
              <a:rect l="l" t="t" r="r" b="b"/>
              <a:pathLst>
                <a:path w="5735" h="8527" extrusionOk="0">
                  <a:moveTo>
                    <a:pt x="346" y="0"/>
                  </a:moveTo>
                  <a:cubicBezTo>
                    <a:pt x="170" y="0"/>
                    <a:pt x="1" y="123"/>
                    <a:pt x="1" y="335"/>
                  </a:cubicBezTo>
                  <a:lnTo>
                    <a:pt x="1" y="3171"/>
                  </a:lnTo>
                  <a:cubicBezTo>
                    <a:pt x="1" y="6132"/>
                    <a:pt x="2458" y="8526"/>
                    <a:pt x="5357" y="8526"/>
                  </a:cubicBezTo>
                  <a:lnTo>
                    <a:pt x="5735" y="8526"/>
                  </a:lnTo>
                  <a:lnTo>
                    <a:pt x="5735" y="7581"/>
                  </a:lnTo>
                  <a:cubicBezTo>
                    <a:pt x="5735" y="7172"/>
                    <a:pt x="5577" y="6731"/>
                    <a:pt x="5262" y="6384"/>
                  </a:cubicBezTo>
                  <a:cubicBezTo>
                    <a:pt x="4695" y="5723"/>
                    <a:pt x="4254" y="5471"/>
                    <a:pt x="3529" y="4840"/>
                  </a:cubicBezTo>
                  <a:cubicBezTo>
                    <a:pt x="2584" y="4084"/>
                    <a:pt x="1828" y="3108"/>
                    <a:pt x="1387" y="2005"/>
                  </a:cubicBezTo>
                  <a:lnTo>
                    <a:pt x="694" y="241"/>
                  </a:lnTo>
                  <a:cubicBezTo>
                    <a:pt x="625" y="75"/>
                    <a:pt x="483" y="0"/>
                    <a:pt x="34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8" name="Google Shape;20768;p95"/>
            <p:cNvSpPr/>
            <p:nvPr/>
          </p:nvSpPr>
          <p:spPr>
            <a:xfrm>
              <a:off x="-15134725" y="3416100"/>
              <a:ext cx="143375" cy="213675"/>
            </a:xfrm>
            <a:custGeom>
              <a:avLst/>
              <a:gdLst/>
              <a:ahLst/>
              <a:cxnLst/>
              <a:rect l="l" t="t" r="r" b="b"/>
              <a:pathLst>
                <a:path w="5735" h="8547" extrusionOk="0">
                  <a:moveTo>
                    <a:pt x="5357" y="1"/>
                  </a:moveTo>
                  <a:cubicBezTo>
                    <a:pt x="5224" y="1"/>
                    <a:pt x="5094" y="71"/>
                    <a:pt x="5041" y="229"/>
                  </a:cubicBezTo>
                  <a:lnTo>
                    <a:pt x="4348" y="2025"/>
                  </a:lnTo>
                  <a:cubicBezTo>
                    <a:pt x="3907" y="3128"/>
                    <a:pt x="3151" y="4104"/>
                    <a:pt x="2206" y="4860"/>
                  </a:cubicBezTo>
                  <a:cubicBezTo>
                    <a:pt x="1481" y="5427"/>
                    <a:pt x="1040" y="5743"/>
                    <a:pt x="473" y="6341"/>
                  </a:cubicBezTo>
                  <a:cubicBezTo>
                    <a:pt x="158" y="6688"/>
                    <a:pt x="0" y="7129"/>
                    <a:pt x="0" y="7601"/>
                  </a:cubicBezTo>
                  <a:lnTo>
                    <a:pt x="0" y="8546"/>
                  </a:lnTo>
                  <a:lnTo>
                    <a:pt x="378" y="8546"/>
                  </a:lnTo>
                  <a:cubicBezTo>
                    <a:pt x="3308" y="8546"/>
                    <a:pt x="5734" y="6152"/>
                    <a:pt x="5734" y="3191"/>
                  </a:cubicBezTo>
                  <a:lnTo>
                    <a:pt x="5734" y="355"/>
                  </a:lnTo>
                  <a:cubicBezTo>
                    <a:pt x="5734" y="136"/>
                    <a:pt x="5543" y="1"/>
                    <a:pt x="53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769" name="Google Shape;20769;p95"/>
          <p:cNvGrpSpPr/>
          <p:nvPr/>
        </p:nvGrpSpPr>
        <p:grpSpPr>
          <a:xfrm>
            <a:off x="2946296" y="1706881"/>
            <a:ext cx="486566" cy="414708"/>
            <a:chOff x="-19835275" y="3330250"/>
            <a:chExt cx="329250" cy="280625"/>
          </a:xfrm>
        </p:grpSpPr>
        <p:sp>
          <p:nvSpPr>
            <p:cNvPr id="20770" name="Google Shape;20770;p95"/>
            <p:cNvSpPr/>
            <p:nvPr/>
          </p:nvSpPr>
          <p:spPr>
            <a:xfrm>
              <a:off x="-19768325" y="3361750"/>
              <a:ext cx="197725" cy="249125"/>
            </a:xfrm>
            <a:custGeom>
              <a:avLst/>
              <a:gdLst/>
              <a:ahLst/>
              <a:cxnLst/>
              <a:rect l="l" t="t" r="r" b="b"/>
              <a:pathLst>
                <a:path w="7909" h="9965" extrusionOk="0">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1" name="Google Shape;20771;p95"/>
            <p:cNvSpPr/>
            <p:nvPr/>
          </p:nvSpPr>
          <p:spPr>
            <a:xfrm>
              <a:off x="-19622625" y="3330250"/>
              <a:ext cx="116600" cy="189250"/>
            </a:xfrm>
            <a:custGeom>
              <a:avLst/>
              <a:gdLst/>
              <a:ahLst/>
              <a:cxnLst/>
              <a:rect l="l" t="t" r="r" b="b"/>
              <a:pathLst>
                <a:path w="4664" h="7570" extrusionOk="0">
                  <a:moveTo>
                    <a:pt x="1683" y="1"/>
                  </a:moveTo>
                  <a:cubicBezTo>
                    <a:pt x="1553" y="1"/>
                    <a:pt x="1419" y="56"/>
                    <a:pt x="1356" y="166"/>
                  </a:cubicBezTo>
                  <a:lnTo>
                    <a:pt x="1" y="2939"/>
                  </a:lnTo>
                  <a:lnTo>
                    <a:pt x="1608" y="6215"/>
                  </a:lnTo>
                  <a:cubicBezTo>
                    <a:pt x="1828" y="6625"/>
                    <a:pt x="1954" y="7097"/>
                    <a:pt x="1986" y="7570"/>
                  </a:cubicBezTo>
                  <a:cubicBezTo>
                    <a:pt x="3687" y="7381"/>
                    <a:pt x="4664" y="5585"/>
                    <a:pt x="3876" y="4010"/>
                  </a:cubicBezTo>
                  <a:lnTo>
                    <a:pt x="1986" y="166"/>
                  </a:lnTo>
                  <a:cubicBezTo>
                    <a:pt x="1938" y="56"/>
                    <a:pt x="1812" y="1"/>
                    <a:pt x="168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2" name="Google Shape;20772;p95"/>
            <p:cNvSpPr/>
            <p:nvPr/>
          </p:nvSpPr>
          <p:spPr>
            <a:xfrm>
              <a:off x="-19835275" y="3330250"/>
              <a:ext cx="116600" cy="189250"/>
            </a:xfrm>
            <a:custGeom>
              <a:avLst/>
              <a:gdLst/>
              <a:ahLst/>
              <a:cxnLst/>
              <a:rect l="l" t="t" r="r" b="b"/>
              <a:pathLst>
                <a:path w="4664" h="7570" extrusionOk="0">
                  <a:moveTo>
                    <a:pt x="2982" y="1"/>
                  </a:moveTo>
                  <a:cubicBezTo>
                    <a:pt x="2852" y="1"/>
                    <a:pt x="2726" y="56"/>
                    <a:pt x="2679" y="166"/>
                  </a:cubicBezTo>
                  <a:lnTo>
                    <a:pt x="788" y="4010"/>
                  </a:lnTo>
                  <a:cubicBezTo>
                    <a:pt x="1" y="5522"/>
                    <a:pt x="977" y="7381"/>
                    <a:pt x="2679" y="7570"/>
                  </a:cubicBezTo>
                  <a:cubicBezTo>
                    <a:pt x="2710" y="7097"/>
                    <a:pt x="2868" y="6593"/>
                    <a:pt x="3057" y="6152"/>
                  </a:cubicBezTo>
                  <a:lnTo>
                    <a:pt x="4663" y="2876"/>
                  </a:lnTo>
                  <a:lnTo>
                    <a:pt x="3309" y="166"/>
                  </a:lnTo>
                  <a:cubicBezTo>
                    <a:pt x="3246" y="56"/>
                    <a:pt x="3112" y="1"/>
                    <a:pt x="29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773" name="Google Shape;20773;p95"/>
          <p:cNvGrpSpPr/>
          <p:nvPr/>
        </p:nvGrpSpPr>
        <p:grpSpPr>
          <a:xfrm>
            <a:off x="2964325" y="2243470"/>
            <a:ext cx="450507" cy="449547"/>
            <a:chOff x="-19822675" y="3692750"/>
            <a:chExt cx="304850" cy="304200"/>
          </a:xfrm>
        </p:grpSpPr>
        <p:sp>
          <p:nvSpPr>
            <p:cNvPr id="20774" name="Google Shape;20774;p95"/>
            <p:cNvSpPr/>
            <p:nvPr/>
          </p:nvSpPr>
          <p:spPr>
            <a:xfrm>
              <a:off x="-19715550" y="3692750"/>
              <a:ext cx="90600" cy="60675"/>
            </a:xfrm>
            <a:custGeom>
              <a:avLst/>
              <a:gdLst/>
              <a:ahLst/>
              <a:cxnLst/>
              <a:rect l="l" t="t" r="r" b="b"/>
              <a:pathLst>
                <a:path w="3624" h="2427" extrusionOk="0">
                  <a:moveTo>
                    <a:pt x="441" y="1"/>
                  </a:moveTo>
                  <a:cubicBezTo>
                    <a:pt x="252" y="1"/>
                    <a:pt x="95" y="158"/>
                    <a:pt x="95" y="379"/>
                  </a:cubicBezTo>
                  <a:cubicBezTo>
                    <a:pt x="0" y="946"/>
                    <a:pt x="315" y="1482"/>
                    <a:pt x="756" y="1828"/>
                  </a:cubicBezTo>
                  <a:cubicBezTo>
                    <a:pt x="567" y="1986"/>
                    <a:pt x="347" y="2175"/>
                    <a:pt x="252" y="2427"/>
                  </a:cubicBezTo>
                  <a:cubicBezTo>
                    <a:pt x="756" y="2269"/>
                    <a:pt x="1261" y="2175"/>
                    <a:pt x="1828" y="2175"/>
                  </a:cubicBezTo>
                  <a:cubicBezTo>
                    <a:pt x="2363" y="2175"/>
                    <a:pt x="2867" y="2238"/>
                    <a:pt x="3403" y="2427"/>
                  </a:cubicBezTo>
                  <a:cubicBezTo>
                    <a:pt x="3277" y="2175"/>
                    <a:pt x="3088" y="1986"/>
                    <a:pt x="2867" y="1828"/>
                  </a:cubicBezTo>
                  <a:cubicBezTo>
                    <a:pt x="3308" y="1513"/>
                    <a:pt x="3623" y="946"/>
                    <a:pt x="3623" y="379"/>
                  </a:cubicBezTo>
                  <a:cubicBezTo>
                    <a:pt x="3623" y="158"/>
                    <a:pt x="3466" y="1"/>
                    <a:pt x="3277" y="1"/>
                  </a:cubicBezTo>
                  <a:cubicBezTo>
                    <a:pt x="3088" y="1"/>
                    <a:pt x="2930" y="158"/>
                    <a:pt x="2930" y="379"/>
                  </a:cubicBezTo>
                  <a:cubicBezTo>
                    <a:pt x="2930" y="946"/>
                    <a:pt x="2458" y="1482"/>
                    <a:pt x="1859" y="1482"/>
                  </a:cubicBezTo>
                  <a:cubicBezTo>
                    <a:pt x="1261" y="1482"/>
                    <a:pt x="788" y="946"/>
                    <a:pt x="788" y="379"/>
                  </a:cubicBezTo>
                  <a:cubicBezTo>
                    <a:pt x="788" y="158"/>
                    <a:pt x="630" y="1"/>
                    <a:pt x="4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5" name="Google Shape;20775;p95"/>
            <p:cNvSpPr/>
            <p:nvPr/>
          </p:nvSpPr>
          <p:spPr>
            <a:xfrm>
              <a:off x="-19660425" y="3766200"/>
              <a:ext cx="142600" cy="230750"/>
            </a:xfrm>
            <a:custGeom>
              <a:avLst/>
              <a:gdLst/>
              <a:ahLst/>
              <a:cxnLst/>
              <a:rect l="l" t="t" r="r" b="b"/>
              <a:pathLst>
                <a:path w="5704" h="9230" extrusionOk="0">
                  <a:moveTo>
                    <a:pt x="1733" y="3521"/>
                  </a:moveTo>
                  <a:cubicBezTo>
                    <a:pt x="1922" y="3521"/>
                    <a:pt x="2080" y="3679"/>
                    <a:pt x="2080" y="3899"/>
                  </a:cubicBezTo>
                  <a:cubicBezTo>
                    <a:pt x="2080" y="4088"/>
                    <a:pt x="1922" y="4246"/>
                    <a:pt x="1733" y="4246"/>
                  </a:cubicBezTo>
                  <a:cubicBezTo>
                    <a:pt x="1544" y="4246"/>
                    <a:pt x="1387" y="4088"/>
                    <a:pt x="1387" y="3899"/>
                  </a:cubicBezTo>
                  <a:cubicBezTo>
                    <a:pt x="1387" y="3679"/>
                    <a:pt x="1544" y="3521"/>
                    <a:pt x="1733" y="3521"/>
                  </a:cubicBezTo>
                  <a:close/>
                  <a:moveTo>
                    <a:pt x="2080" y="4939"/>
                  </a:moveTo>
                  <a:cubicBezTo>
                    <a:pt x="2490" y="4939"/>
                    <a:pt x="2805" y="5254"/>
                    <a:pt x="2805" y="5664"/>
                  </a:cubicBezTo>
                  <a:cubicBezTo>
                    <a:pt x="2805" y="6042"/>
                    <a:pt x="2490" y="6357"/>
                    <a:pt x="2080" y="6357"/>
                  </a:cubicBezTo>
                  <a:cubicBezTo>
                    <a:pt x="1702" y="6357"/>
                    <a:pt x="1387" y="6042"/>
                    <a:pt x="1387" y="5664"/>
                  </a:cubicBezTo>
                  <a:cubicBezTo>
                    <a:pt x="1387" y="5254"/>
                    <a:pt x="1702" y="4939"/>
                    <a:pt x="2080" y="4939"/>
                  </a:cubicBezTo>
                  <a:close/>
                  <a:moveTo>
                    <a:pt x="5346" y="0"/>
                  </a:moveTo>
                  <a:cubicBezTo>
                    <a:pt x="5207" y="0"/>
                    <a:pt x="5057" y="65"/>
                    <a:pt x="5010" y="182"/>
                  </a:cubicBezTo>
                  <a:lnTo>
                    <a:pt x="4348" y="1474"/>
                  </a:lnTo>
                  <a:lnTo>
                    <a:pt x="3309" y="1883"/>
                  </a:lnTo>
                  <a:cubicBezTo>
                    <a:pt x="3088" y="1568"/>
                    <a:pt x="2805" y="1253"/>
                    <a:pt x="2490" y="1001"/>
                  </a:cubicBezTo>
                  <a:cubicBezTo>
                    <a:pt x="2017" y="1946"/>
                    <a:pt x="1103" y="2671"/>
                    <a:pt x="1" y="2797"/>
                  </a:cubicBezTo>
                  <a:lnTo>
                    <a:pt x="1387" y="8877"/>
                  </a:lnTo>
                  <a:cubicBezTo>
                    <a:pt x="2175" y="8562"/>
                    <a:pt x="2805" y="8027"/>
                    <a:pt x="3309" y="7365"/>
                  </a:cubicBezTo>
                  <a:lnTo>
                    <a:pt x="4348" y="7743"/>
                  </a:lnTo>
                  <a:lnTo>
                    <a:pt x="5010" y="9035"/>
                  </a:lnTo>
                  <a:cubicBezTo>
                    <a:pt x="5078" y="9149"/>
                    <a:pt x="5213" y="9230"/>
                    <a:pt x="5342" y="9230"/>
                  </a:cubicBezTo>
                  <a:cubicBezTo>
                    <a:pt x="5391" y="9230"/>
                    <a:pt x="5439" y="9218"/>
                    <a:pt x="5483" y="9192"/>
                  </a:cubicBezTo>
                  <a:cubicBezTo>
                    <a:pt x="5640" y="9129"/>
                    <a:pt x="5703" y="8877"/>
                    <a:pt x="5640" y="8720"/>
                  </a:cubicBezTo>
                  <a:lnTo>
                    <a:pt x="4915" y="7270"/>
                  </a:lnTo>
                  <a:cubicBezTo>
                    <a:pt x="4884" y="7207"/>
                    <a:pt x="4821" y="7113"/>
                    <a:pt x="4726" y="7113"/>
                  </a:cubicBezTo>
                  <a:lnTo>
                    <a:pt x="3718" y="6735"/>
                  </a:lnTo>
                  <a:cubicBezTo>
                    <a:pt x="4002" y="6168"/>
                    <a:pt x="4128" y="5569"/>
                    <a:pt x="4222" y="4939"/>
                  </a:cubicBezTo>
                  <a:lnTo>
                    <a:pt x="5325" y="4939"/>
                  </a:lnTo>
                  <a:cubicBezTo>
                    <a:pt x="5514" y="4939"/>
                    <a:pt x="5672" y="4782"/>
                    <a:pt x="5672" y="4592"/>
                  </a:cubicBezTo>
                  <a:cubicBezTo>
                    <a:pt x="5672" y="4403"/>
                    <a:pt x="5514" y="4246"/>
                    <a:pt x="5325" y="4246"/>
                  </a:cubicBezTo>
                  <a:lnTo>
                    <a:pt x="4222" y="4246"/>
                  </a:lnTo>
                  <a:cubicBezTo>
                    <a:pt x="4191" y="3616"/>
                    <a:pt x="4002" y="2986"/>
                    <a:pt x="3718" y="2482"/>
                  </a:cubicBezTo>
                  <a:lnTo>
                    <a:pt x="4726" y="2072"/>
                  </a:lnTo>
                  <a:cubicBezTo>
                    <a:pt x="4821" y="2041"/>
                    <a:pt x="4884" y="2009"/>
                    <a:pt x="4915" y="1915"/>
                  </a:cubicBezTo>
                  <a:lnTo>
                    <a:pt x="5640" y="497"/>
                  </a:lnTo>
                  <a:cubicBezTo>
                    <a:pt x="5703" y="339"/>
                    <a:pt x="5640" y="119"/>
                    <a:pt x="5483" y="24"/>
                  </a:cubicBezTo>
                  <a:cubicBezTo>
                    <a:pt x="5442" y="8"/>
                    <a:pt x="5395" y="0"/>
                    <a:pt x="534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6" name="Google Shape;20776;p95"/>
            <p:cNvSpPr/>
            <p:nvPr/>
          </p:nvSpPr>
          <p:spPr>
            <a:xfrm>
              <a:off x="-19728150" y="3763650"/>
              <a:ext cx="114225" cy="54375"/>
            </a:xfrm>
            <a:custGeom>
              <a:avLst/>
              <a:gdLst/>
              <a:ahLst/>
              <a:cxnLst/>
              <a:rect l="l" t="t" r="r" b="b"/>
              <a:pathLst>
                <a:path w="4569" h="2175" extrusionOk="0">
                  <a:moveTo>
                    <a:pt x="2269" y="0"/>
                  </a:moveTo>
                  <a:cubicBezTo>
                    <a:pt x="1449" y="0"/>
                    <a:pt x="662" y="252"/>
                    <a:pt x="0" y="630"/>
                  </a:cubicBezTo>
                  <a:cubicBezTo>
                    <a:pt x="126" y="914"/>
                    <a:pt x="315" y="1197"/>
                    <a:pt x="504" y="1418"/>
                  </a:cubicBezTo>
                  <a:cubicBezTo>
                    <a:pt x="977" y="1891"/>
                    <a:pt x="1607" y="2174"/>
                    <a:pt x="2269" y="2174"/>
                  </a:cubicBezTo>
                  <a:cubicBezTo>
                    <a:pt x="3308" y="2174"/>
                    <a:pt x="4222" y="1544"/>
                    <a:pt x="4568" y="630"/>
                  </a:cubicBezTo>
                  <a:cubicBezTo>
                    <a:pt x="3907" y="252"/>
                    <a:pt x="3119" y="0"/>
                    <a:pt x="226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7" name="Google Shape;20777;p95"/>
            <p:cNvSpPr/>
            <p:nvPr/>
          </p:nvSpPr>
          <p:spPr>
            <a:xfrm>
              <a:off x="-19695075" y="3868400"/>
              <a:ext cx="48075" cy="110300"/>
            </a:xfrm>
            <a:custGeom>
              <a:avLst/>
              <a:gdLst/>
              <a:ahLst/>
              <a:cxnLst/>
              <a:rect l="l" t="t" r="r" b="b"/>
              <a:pathLst>
                <a:path w="1923" h="4412" extrusionOk="0">
                  <a:moveTo>
                    <a:pt x="977" y="0"/>
                  </a:moveTo>
                  <a:lnTo>
                    <a:pt x="0" y="4285"/>
                  </a:lnTo>
                  <a:cubicBezTo>
                    <a:pt x="316" y="4380"/>
                    <a:pt x="631" y="4411"/>
                    <a:pt x="977" y="4411"/>
                  </a:cubicBezTo>
                  <a:cubicBezTo>
                    <a:pt x="1261" y="4411"/>
                    <a:pt x="1576" y="4380"/>
                    <a:pt x="1922" y="4285"/>
                  </a:cubicBezTo>
                  <a:lnTo>
                    <a:pt x="97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8" name="Google Shape;20778;p95"/>
            <p:cNvSpPr/>
            <p:nvPr/>
          </p:nvSpPr>
          <p:spPr>
            <a:xfrm>
              <a:off x="-19822675" y="3764250"/>
              <a:ext cx="142575" cy="229550"/>
            </a:xfrm>
            <a:custGeom>
              <a:avLst/>
              <a:gdLst/>
              <a:ahLst/>
              <a:cxnLst/>
              <a:rect l="l" t="t" r="r" b="b"/>
              <a:pathLst>
                <a:path w="5703" h="9182" extrusionOk="0">
                  <a:moveTo>
                    <a:pt x="3939" y="3599"/>
                  </a:moveTo>
                  <a:cubicBezTo>
                    <a:pt x="4128" y="3599"/>
                    <a:pt x="4285" y="3757"/>
                    <a:pt x="4285" y="3977"/>
                  </a:cubicBezTo>
                  <a:cubicBezTo>
                    <a:pt x="4285" y="4166"/>
                    <a:pt x="4128" y="4324"/>
                    <a:pt x="3939" y="4324"/>
                  </a:cubicBezTo>
                  <a:cubicBezTo>
                    <a:pt x="3750" y="4324"/>
                    <a:pt x="3592" y="4166"/>
                    <a:pt x="3592" y="3977"/>
                  </a:cubicBezTo>
                  <a:cubicBezTo>
                    <a:pt x="3592" y="3757"/>
                    <a:pt x="3750" y="3599"/>
                    <a:pt x="3939" y="3599"/>
                  </a:cubicBezTo>
                  <a:close/>
                  <a:moveTo>
                    <a:pt x="3592" y="5017"/>
                  </a:moveTo>
                  <a:cubicBezTo>
                    <a:pt x="3970" y="5017"/>
                    <a:pt x="4285" y="5332"/>
                    <a:pt x="4285" y="5742"/>
                  </a:cubicBezTo>
                  <a:cubicBezTo>
                    <a:pt x="4285" y="6120"/>
                    <a:pt x="3970" y="6435"/>
                    <a:pt x="3592" y="6435"/>
                  </a:cubicBezTo>
                  <a:cubicBezTo>
                    <a:pt x="3183" y="6435"/>
                    <a:pt x="2868" y="6120"/>
                    <a:pt x="2868" y="5742"/>
                  </a:cubicBezTo>
                  <a:cubicBezTo>
                    <a:pt x="2868" y="5332"/>
                    <a:pt x="3183" y="5017"/>
                    <a:pt x="3592" y="5017"/>
                  </a:cubicBezTo>
                  <a:close/>
                  <a:moveTo>
                    <a:pt x="371" y="1"/>
                  </a:moveTo>
                  <a:cubicBezTo>
                    <a:pt x="318" y="1"/>
                    <a:pt x="266" y="12"/>
                    <a:pt x="221" y="39"/>
                  </a:cubicBezTo>
                  <a:cubicBezTo>
                    <a:pt x="64" y="102"/>
                    <a:pt x="1" y="354"/>
                    <a:pt x="64" y="480"/>
                  </a:cubicBezTo>
                  <a:lnTo>
                    <a:pt x="788" y="1930"/>
                  </a:lnTo>
                  <a:cubicBezTo>
                    <a:pt x="820" y="1993"/>
                    <a:pt x="914" y="2056"/>
                    <a:pt x="977" y="2056"/>
                  </a:cubicBezTo>
                  <a:lnTo>
                    <a:pt x="2017" y="2465"/>
                  </a:lnTo>
                  <a:cubicBezTo>
                    <a:pt x="1733" y="3001"/>
                    <a:pt x="1576" y="3599"/>
                    <a:pt x="1481" y="4229"/>
                  </a:cubicBezTo>
                  <a:lnTo>
                    <a:pt x="379" y="4229"/>
                  </a:lnTo>
                  <a:cubicBezTo>
                    <a:pt x="190" y="4229"/>
                    <a:pt x="32" y="4387"/>
                    <a:pt x="32" y="4576"/>
                  </a:cubicBezTo>
                  <a:cubicBezTo>
                    <a:pt x="32" y="4797"/>
                    <a:pt x="190" y="4954"/>
                    <a:pt x="379" y="4954"/>
                  </a:cubicBezTo>
                  <a:lnTo>
                    <a:pt x="1481" y="4954"/>
                  </a:lnTo>
                  <a:cubicBezTo>
                    <a:pt x="1544" y="5584"/>
                    <a:pt x="1733" y="6151"/>
                    <a:pt x="2017" y="6718"/>
                  </a:cubicBezTo>
                  <a:lnTo>
                    <a:pt x="977" y="7096"/>
                  </a:lnTo>
                  <a:cubicBezTo>
                    <a:pt x="914" y="7159"/>
                    <a:pt x="820" y="7191"/>
                    <a:pt x="788" y="7254"/>
                  </a:cubicBezTo>
                  <a:lnTo>
                    <a:pt x="64" y="8672"/>
                  </a:lnTo>
                  <a:cubicBezTo>
                    <a:pt x="1" y="8829"/>
                    <a:pt x="64" y="9081"/>
                    <a:pt x="221" y="9144"/>
                  </a:cubicBezTo>
                  <a:cubicBezTo>
                    <a:pt x="282" y="9170"/>
                    <a:pt x="340" y="9182"/>
                    <a:pt x="394" y="9182"/>
                  </a:cubicBezTo>
                  <a:cubicBezTo>
                    <a:pt x="536" y="9182"/>
                    <a:pt x="648" y="9101"/>
                    <a:pt x="694" y="8987"/>
                  </a:cubicBezTo>
                  <a:lnTo>
                    <a:pt x="1387" y="7695"/>
                  </a:lnTo>
                  <a:lnTo>
                    <a:pt x="2395" y="7317"/>
                  </a:lnTo>
                  <a:cubicBezTo>
                    <a:pt x="2868" y="7979"/>
                    <a:pt x="3529" y="8483"/>
                    <a:pt x="4317" y="8829"/>
                  </a:cubicBezTo>
                  <a:lnTo>
                    <a:pt x="5703" y="2749"/>
                  </a:lnTo>
                  <a:cubicBezTo>
                    <a:pt x="4947" y="2749"/>
                    <a:pt x="4285" y="2434"/>
                    <a:pt x="3813" y="1930"/>
                  </a:cubicBezTo>
                  <a:cubicBezTo>
                    <a:pt x="3529" y="1646"/>
                    <a:pt x="3340" y="1362"/>
                    <a:pt x="3214" y="1016"/>
                  </a:cubicBezTo>
                  <a:cubicBezTo>
                    <a:pt x="2899" y="1236"/>
                    <a:pt x="2647" y="1552"/>
                    <a:pt x="2395" y="1867"/>
                  </a:cubicBezTo>
                  <a:lnTo>
                    <a:pt x="1387" y="1489"/>
                  </a:lnTo>
                  <a:lnTo>
                    <a:pt x="694" y="165"/>
                  </a:lnTo>
                  <a:cubicBezTo>
                    <a:pt x="649" y="75"/>
                    <a:pt x="506" y="1"/>
                    <a:pt x="3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779" name="Google Shape;20779;p95"/>
          <p:cNvGrpSpPr/>
          <p:nvPr/>
        </p:nvGrpSpPr>
        <p:grpSpPr>
          <a:xfrm>
            <a:off x="2964916" y="2796278"/>
            <a:ext cx="449325" cy="450470"/>
            <a:chOff x="-19822675" y="4066875"/>
            <a:chExt cx="304050" cy="304825"/>
          </a:xfrm>
        </p:grpSpPr>
        <p:sp>
          <p:nvSpPr>
            <p:cNvPr id="20780" name="Google Shape;20780;p95"/>
            <p:cNvSpPr/>
            <p:nvPr/>
          </p:nvSpPr>
          <p:spPr>
            <a:xfrm>
              <a:off x="-19803775" y="4086925"/>
              <a:ext cx="71700" cy="68975"/>
            </a:xfrm>
            <a:custGeom>
              <a:avLst/>
              <a:gdLst/>
              <a:ahLst/>
              <a:cxnLst/>
              <a:rect l="l" t="t" r="r" b="b"/>
              <a:pathLst>
                <a:path w="2868" h="2759" extrusionOk="0">
                  <a:moveTo>
                    <a:pt x="1829" y="1"/>
                  </a:moveTo>
                  <a:cubicBezTo>
                    <a:pt x="1712" y="1"/>
                    <a:pt x="1595" y="17"/>
                    <a:pt x="1482" y="49"/>
                  </a:cubicBezTo>
                  <a:cubicBezTo>
                    <a:pt x="536" y="270"/>
                    <a:pt x="64" y="1467"/>
                    <a:pt x="1" y="2759"/>
                  </a:cubicBezTo>
                  <a:lnTo>
                    <a:pt x="2143" y="2759"/>
                  </a:lnTo>
                  <a:cubicBezTo>
                    <a:pt x="2238" y="1971"/>
                    <a:pt x="2458" y="1089"/>
                    <a:pt x="2868" y="364"/>
                  </a:cubicBezTo>
                  <a:cubicBezTo>
                    <a:pt x="2517" y="131"/>
                    <a:pt x="2167" y="1"/>
                    <a:pt x="18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1" name="Google Shape;20781;p95"/>
            <p:cNvSpPr/>
            <p:nvPr/>
          </p:nvSpPr>
          <p:spPr>
            <a:xfrm>
              <a:off x="-19822675" y="4174775"/>
              <a:ext cx="304050" cy="124475"/>
            </a:xfrm>
            <a:custGeom>
              <a:avLst/>
              <a:gdLst/>
              <a:ahLst/>
              <a:cxnLst/>
              <a:rect l="l" t="t" r="r" b="b"/>
              <a:pathLst>
                <a:path w="12162" h="4979" extrusionOk="0">
                  <a:moveTo>
                    <a:pt x="3939" y="1450"/>
                  </a:moveTo>
                  <a:cubicBezTo>
                    <a:pt x="4128" y="1450"/>
                    <a:pt x="4285" y="1608"/>
                    <a:pt x="4285" y="1797"/>
                  </a:cubicBezTo>
                  <a:cubicBezTo>
                    <a:pt x="4285" y="1986"/>
                    <a:pt x="4128" y="2143"/>
                    <a:pt x="3939" y="2143"/>
                  </a:cubicBezTo>
                  <a:lnTo>
                    <a:pt x="2521" y="2143"/>
                  </a:lnTo>
                  <a:cubicBezTo>
                    <a:pt x="2332" y="2143"/>
                    <a:pt x="2175" y="1986"/>
                    <a:pt x="2175" y="1797"/>
                  </a:cubicBezTo>
                  <a:cubicBezTo>
                    <a:pt x="2175" y="1608"/>
                    <a:pt x="2332" y="1450"/>
                    <a:pt x="2521" y="1450"/>
                  </a:cubicBezTo>
                  <a:close/>
                  <a:moveTo>
                    <a:pt x="6774" y="1450"/>
                  </a:moveTo>
                  <a:cubicBezTo>
                    <a:pt x="6963" y="1450"/>
                    <a:pt x="7121" y="1608"/>
                    <a:pt x="7121" y="1797"/>
                  </a:cubicBezTo>
                  <a:cubicBezTo>
                    <a:pt x="7121" y="1986"/>
                    <a:pt x="6963" y="2143"/>
                    <a:pt x="6774" y="2143"/>
                  </a:cubicBezTo>
                  <a:lnTo>
                    <a:pt x="5357" y="2143"/>
                  </a:lnTo>
                  <a:cubicBezTo>
                    <a:pt x="5167" y="2143"/>
                    <a:pt x="5010" y="1986"/>
                    <a:pt x="5010" y="1797"/>
                  </a:cubicBezTo>
                  <a:cubicBezTo>
                    <a:pt x="5010" y="1608"/>
                    <a:pt x="5167" y="1450"/>
                    <a:pt x="5357" y="1450"/>
                  </a:cubicBezTo>
                  <a:close/>
                  <a:moveTo>
                    <a:pt x="9641" y="1450"/>
                  </a:moveTo>
                  <a:cubicBezTo>
                    <a:pt x="9830" y="1450"/>
                    <a:pt x="9988" y="1608"/>
                    <a:pt x="9988" y="1797"/>
                  </a:cubicBezTo>
                  <a:cubicBezTo>
                    <a:pt x="9988" y="1986"/>
                    <a:pt x="9830" y="2143"/>
                    <a:pt x="9641" y="2143"/>
                  </a:cubicBezTo>
                  <a:lnTo>
                    <a:pt x="8223" y="2143"/>
                  </a:lnTo>
                  <a:cubicBezTo>
                    <a:pt x="8034" y="2143"/>
                    <a:pt x="7877" y="1986"/>
                    <a:pt x="7877" y="1797"/>
                  </a:cubicBezTo>
                  <a:cubicBezTo>
                    <a:pt x="7877" y="1608"/>
                    <a:pt x="8034" y="1450"/>
                    <a:pt x="8223" y="1450"/>
                  </a:cubicBezTo>
                  <a:close/>
                  <a:moveTo>
                    <a:pt x="5357" y="2868"/>
                  </a:moveTo>
                  <a:cubicBezTo>
                    <a:pt x="5546" y="2868"/>
                    <a:pt x="5703" y="3025"/>
                    <a:pt x="5703" y="3214"/>
                  </a:cubicBezTo>
                  <a:cubicBezTo>
                    <a:pt x="5703" y="3403"/>
                    <a:pt x="5546" y="3561"/>
                    <a:pt x="5357" y="3561"/>
                  </a:cubicBezTo>
                  <a:lnTo>
                    <a:pt x="3939" y="3561"/>
                  </a:lnTo>
                  <a:cubicBezTo>
                    <a:pt x="3750" y="3561"/>
                    <a:pt x="3592" y="3403"/>
                    <a:pt x="3592" y="3214"/>
                  </a:cubicBezTo>
                  <a:cubicBezTo>
                    <a:pt x="3592" y="3025"/>
                    <a:pt x="3750" y="2868"/>
                    <a:pt x="3939" y="2868"/>
                  </a:cubicBezTo>
                  <a:close/>
                  <a:moveTo>
                    <a:pt x="8223" y="2868"/>
                  </a:moveTo>
                  <a:cubicBezTo>
                    <a:pt x="8412" y="2868"/>
                    <a:pt x="8570" y="3025"/>
                    <a:pt x="8570" y="3214"/>
                  </a:cubicBezTo>
                  <a:cubicBezTo>
                    <a:pt x="8570" y="3403"/>
                    <a:pt x="8412" y="3561"/>
                    <a:pt x="8223" y="3561"/>
                  </a:cubicBezTo>
                  <a:lnTo>
                    <a:pt x="6806" y="3561"/>
                  </a:lnTo>
                  <a:cubicBezTo>
                    <a:pt x="6617" y="3561"/>
                    <a:pt x="6459" y="3403"/>
                    <a:pt x="6459" y="3214"/>
                  </a:cubicBezTo>
                  <a:cubicBezTo>
                    <a:pt x="6459" y="3025"/>
                    <a:pt x="6617" y="2868"/>
                    <a:pt x="6806" y="2868"/>
                  </a:cubicBezTo>
                  <a:close/>
                  <a:moveTo>
                    <a:pt x="1072" y="1"/>
                  </a:moveTo>
                  <a:cubicBezTo>
                    <a:pt x="473" y="1"/>
                    <a:pt x="1" y="473"/>
                    <a:pt x="1" y="1040"/>
                  </a:cubicBezTo>
                  <a:cubicBezTo>
                    <a:pt x="1" y="3214"/>
                    <a:pt x="1765" y="4979"/>
                    <a:pt x="3939" y="4979"/>
                  </a:cubicBezTo>
                  <a:lnTo>
                    <a:pt x="8223" y="4979"/>
                  </a:lnTo>
                  <a:cubicBezTo>
                    <a:pt x="10397" y="4979"/>
                    <a:pt x="12162" y="3214"/>
                    <a:pt x="12162" y="1040"/>
                  </a:cubicBezTo>
                  <a:cubicBezTo>
                    <a:pt x="12162" y="473"/>
                    <a:pt x="11689" y="1"/>
                    <a:pt x="110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2" name="Google Shape;20782;p95"/>
            <p:cNvSpPr/>
            <p:nvPr/>
          </p:nvSpPr>
          <p:spPr>
            <a:xfrm>
              <a:off x="-19732100" y="4066875"/>
              <a:ext cx="122100" cy="89825"/>
            </a:xfrm>
            <a:custGeom>
              <a:avLst/>
              <a:gdLst/>
              <a:ahLst/>
              <a:cxnLst/>
              <a:rect l="l" t="t" r="r" b="b"/>
              <a:pathLst>
                <a:path w="4884" h="3593" extrusionOk="0">
                  <a:moveTo>
                    <a:pt x="2427" y="1"/>
                  </a:moveTo>
                  <a:cubicBezTo>
                    <a:pt x="1229" y="1"/>
                    <a:pt x="190" y="1796"/>
                    <a:pt x="1" y="3592"/>
                  </a:cubicBezTo>
                  <a:lnTo>
                    <a:pt x="4884" y="3592"/>
                  </a:lnTo>
                  <a:cubicBezTo>
                    <a:pt x="4695" y="1796"/>
                    <a:pt x="3687" y="1"/>
                    <a:pt x="24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3" name="Google Shape;20783;p95"/>
            <p:cNvSpPr/>
            <p:nvPr/>
          </p:nvSpPr>
          <p:spPr>
            <a:xfrm>
              <a:off x="-19609225" y="4087725"/>
              <a:ext cx="71700" cy="69750"/>
            </a:xfrm>
            <a:custGeom>
              <a:avLst/>
              <a:gdLst/>
              <a:ahLst/>
              <a:cxnLst/>
              <a:rect l="l" t="t" r="r" b="b"/>
              <a:pathLst>
                <a:path w="2868" h="2790" extrusionOk="0">
                  <a:moveTo>
                    <a:pt x="1039" y="0"/>
                  </a:moveTo>
                  <a:cubicBezTo>
                    <a:pt x="701" y="0"/>
                    <a:pt x="351" y="130"/>
                    <a:pt x="1" y="364"/>
                  </a:cubicBezTo>
                  <a:cubicBezTo>
                    <a:pt x="410" y="1120"/>
                    <a:pt x="631" y="1971"/>
                    <a:pt x="725" y="2790"/>
                  </a:cubicBezTo>
                  <a:lnTo>
                    <a:pt x="2867" y="2790"/>
                  </a:lnTo>
                  <a:lnTo>
                    <a:pt x="2867" y="2758"/>
                  </a:lnTo>
                  <a:cubicBezTo>
                    <a:pt x="2804" y="1466"/>
                    <a:pt x="2332" y="269"/>
                    <a:pt x="1387" y="49"/>
                  </a:cubicBezTo>
                  <a:cubicBezTo>
                    <a:pt x="1273" y="16"/>
                    <a:pt x="1157" y="0"/>
                    <a:pt x="10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4" name="Google Shape;20784;p95"/>
            <p:cNvSpPr/>
            <p:nvPr/>
          </p:nvSpPr>
          <p:spPr>
            <a:xfrm>
              <a:off x="-19643875" y="4308675"/>
              <a:ext cx="70900" cy="44125"/>
            </a:xfrm>
            <a:custGeom>
              <a:avLst/>
              <a:gdLst/>
              <a:ahLst/>
              <a:cxnLst/>
              <a:rect l="l" t="t" r="r" b="b"/>
              <a:pathLst>
                <a:path w="2836" h="1765" extrusionOk="0">
                  <a:moveTo>
                    <a:pt x="2836" y="1"/>
                  </a:moveTo>
                  <a:cubicBezTo>
                    <a:pt x="2300" y="221"/>
                    <a:pt x="1702" y="347"/>
                    <a:pt x="1071" y="347"/>
                  </a:cubicBezTo>
                  <a:lnTo>
                    <a:pt x="63" y="347"/>
                  </a:lnTo>
                  <a:cubicBezTo>
                    <a:pt x="0" y="473"/>
                    <a:pt x="0" y="568"/>
                    <a:pt x="0" y="694"/>
                  </a:cubicBezTo>
                  <a:lnTo>
                    <a:pt x="0" y="1387"/>
                  </a:lnTo>
                  <a:cubicBezTo>
                    <a:pt x="0" y="1607"/>
                    <a:pt x="189" y="1765"/>
                    <a:pt x="378" y="1765"/>
                  </a:cubicBezTo>
                  <a:lnTo>
                    <a:pt x="1071" y="1765"/>
                  </a:lnTo>
                  <a:cubicBezTo>
                    <a:pt x="2048" y="1765"/>
                    <a:pt x="2836" y="977"/>
                    <a:pt x="28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5" name="Google Shape;20785;p95"/>
            <p:cNvSpPr/>
            <p:nvPr/>
          </p:nvSpPr>
          <p:spPr>
            <a:xfrm>
              <a:off x="-19581650" y="4292925"/>
              <a:ext cx="63025" cy="78775"/>
            </a:xfrm>
            <a:custGeom>
              <a:avLst/>
              <a:gdLst/>
              <a:ahLst/>
              <a:cxnLst/>
              <a:rect l="l" t="t" r="r" b="b"/>
              <a:pathLst>
                <a:path w="2521" h="3151" extrusionOk="0">
                  <a:moveTo>
                    <a:pt x="1418" y="1"/>
                  </a:moveTo>
                  <a:lnTo>
                    <a:pt x="1071" y="221"/>
                  </a:lnTo>
                  <a:lnTo>
                    <a:pt x="1071" y="631"/>
                  </a:lnTo>
                  <a:cubicBezTo>
                    <a:pt x="1071" y="1450"/>
                    <a:pt x="630" y="2206"/>
                    <a:pt x="0" y="2678"/>
                  </a:cubicBezTo>
                  <a:cubicBezTo>
                    <a:pt x="410" y="2930"/>
                    <a:pt x="945" y="3151"/>
                    <a:pt x="1449" y="3151"/>
                  </a:cubicBezTo>
                  <a:lnTo>
                    <a:pt x="2174" y="3151"/>
                  </a:lnTo>
                  <a:cubicBezTo>
                    <a:pt x="2363" y="3151"/>
                    <a:pt x="2521" y="2993"/>
                    <a:pt x="2521" y="2773"/>
                  </a:cubicBezTo>
                  <a:lnTo>
                    <a:pt x="2521" y="2080"/>
                  </a:lnTo>
                  <a:cubicBezTo>
                    <a:pt x="2521" y="1198"/>
                    <a:pt x="2048" y="473"/>
                    <a:pt x="1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786" name="Google Shape;20786;p95"/>
          <p:cNvGrpSpPr/>
          <p:nvPr/>
        </p:nvGrpSpPr>
        <p:grpSpPr>
          <a:xfrm>
            <a:off x="5773985" y="1689571"/>
            <a:ext cx="399302" cy="449325"/>
            <a:chOff x="-17878825" y="3334400"/>
            <a:chExt cx="270200" cy="304050"/>
          </a:xfrm>
        </p:grpSpPr>
        <p:sp>
          <p:nvSpPr>
            <p:cNvPr id="20787" name="Google Shape;20787;p95"/>
            <p:cNvSpPr/>
            <p:nvPr/>
          </p:nvSpPr>
          <p:spPr>
            <a:xfrm>
              <a:off x="-17683475" y="3334400"/>
              <a:ext cx="74850" cy="74050"/>
            </a:xfrm>
            <a:custGeom>
              <a:avLst/>
              <a:gdLst/>
              <a:ahLst/>
              <a:cxnLst/>
              <a:rect l="l" t="t" r="r" b="b"/>
              <a:pathLst>
                <a:path w="2994" h="2962" extrusionOk="0">
                  <a:moveTo>
                    <a:pt x="1985" y="0"/>
                  </a:moveTo>
                  <a:cubicBezTo>
                    <a:pt x="1197" y="0"/>
                    <a:pt x="473" y="378"/>
                    <a:pt x="0" y="945"/>
                  </a:cubicBezTo>
                  <a:cubicBezTo>
                    <a:pt x="630" y="1481"/>
                    <a:pt x="1229" y="2174"/>
                    <a:pt x="1670" y="2962"/>
                  </a:cubicBezTo>
                  <a:lnTo>
                    <a:pt x="2867" y="473"/>
                  </a:lnTo>
                  <a:cubicBezTo>
                    <a:pt x="2993" y="252"/>
                    <a:pt x="2836" y="0"/>
                    <a:pt x="255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8" name="Google Shape;20788;p95"/>
            <p:cNvSpPr/>
            <p:nvPr/>
          </p:nvSpPr>
          <p:spPr>
            <a:xfrm>
              <a:off x="-17752000" y="3513975"/>
              <a:ext cx="16550" cy="16550"/>
            </a:xfrm>
            <a:custGeom>
              <a:avLst/>
              <a:gdLst/>
              <a:ahLst/>
              <a:cxnLst/>
              <a:rect l="l" t="t" r="r" b="b"/>
              <a:pathLst>
                <a:path w="662" h="662" extrusionOk="0">
                  <a:moveTo>
                    <a:pt x="347" y="0"/>
                  </a:moveTo>
                  <a:cubicBezTo>
                    <a:pt x="158" y="0"/>
                    <a:pt x="0" y="158"/>
                    <a:pt x="0" y="347"/>
                  </a:cubicBezTo>
                  <a:cubicBezTo>
                    <a:pt x="0" y="441"/>
                    <a:pt x="158" y="536"/>
                    <a:pt x="347" y="662"/>
                  </a:cubicBezTo>
                  <a:cubicBezTo>
                    <a:pt x="504" y="599"/>
                    <a:pt x="630" y="473"/>
                    <a:pt x="662" y="378"/>
                  </a:cubicBezTo>
                  <a:lnTo>
                    <a:pt x="662" y="284"/>
                  </a:lnTo>
                  <a:cubicBezTo>
                    <a:pt x="630" y="126"/>
                    <a:pt x="504"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9" name="Google Shape;20789;p95"/>
            <p:cNvSpPr/>
            <p:nvPr/>
          </p:nvSpPr>
          <p:spPr>
            <a:xfrm>
              <a:off x="-17860700" y="3405275"/>
              <a:ext cx="107150" cy="206225"/>
            </a:xfrm>
            <a:custGeom>
              <a:avLst/>
              <a:gdLst/>
              <a:ahLst/>
              <a:cxnLst/>
              <a:rect l="l" t="t" r="r" b="b"/>
              <a:pathLst>
                <a:path w="4286" h="8249" extrusionOk="0">
                  <a:moveTo>
                    <a:pt x="2521" y="2931"/>
                  </a:moveTo>
                  <a:cubicBezTo>
                    <a:pt x="2710" y="2931"/>
                    <a:pt x="2867" y="3088"/>
                    <a:pt x="2867" y="3277"/>
                  </a:cubicBezTo>
                  <a:cubicBezTo>
                    <a:pt x="2867" y="3466"/>
                    <a:pt x="2710" y="3624"/>
                    <a:pt x="2521" y="3624"/>
                  </a:cubicBezTo>
                  <a:cubicBezTo>
                    <a:pt x="2332" y="3624"/>
                    <a:pt x="2174" y="3466"/>
                    <a:pt x="2174" y="3277"/>
                  </a:cubicBezTo>
                  <a:cubicBezTo>
                    <a:pt x="2174" y="3088"/>
                    <a:pt x="2332" y="2931"/>
                    <a:pt x="2521" y="2931"/>
                  </a:cubicBezTo>
                  <a:close/>
                  <a:moveTo>
                    <a:pt x="1513" y="1"/>
                  </a:moveTo>
                  <a:cubicBezTo>
                    <a:pt x="568" y="1387"/>
                    <a:pt x="1" y="3246"/>
                    <a:pt x="1" y="4695"/>
                  </a:cubicBezTo>
                  <a:cubicBezTo>
                    <a:pt x="1" y="6113"/>
                    <a:pt x="473" y="7184"/>
                    <a:pt x="1450" y="7845"/>
                  </a:cubicBezTo>
                  <a:cubicBezTo>
                    <a:pt x="1859" y="8112"/>
                    <a:pt x="2328" y="8248"/>
                    <a:pt x="2801" y="8248"/>
                  </a:cubicBezTo>
                  <a:cubicBezTo>
                    <a:pt x="3166" y="8248"/>
                    <a:pt x="3533" y="8167"/>
                    <a:pt x="3876" y="8003"/>
                  </a:cubicBezTo>
                  <a:cubicBezTo>
                    <a:pt x="4128" y="7845"/>
                    <a:pt x="4285" y="7562"/>
                    <a:pt x="4285" y="7310"/>
                  </a:cubicBezTo>
                  <a:lnTo>
                    <a:pt x="4285" y="5608"/>
                  </a:lnTo>
                  <a:cubicBezTo>
                    <a:pt x="4065" y="5451"/>
                    <a:pt x="3718" y="5199"/>
                    <a:pt x="3624" y="4852"/>
                  </a:cubicBezTo>
                  <a:cubicBezTo>
                    <a:pt x="3592" y="4821"/>
                    <a:pt x="3592" y="4726"/>
                    <a:pt x="3592" y="4695"/>
                  </a:cubicBezTo>
                  <a:lnTo>
                    <a:pt x="3592" y="2300"/>
                  </a:lnTo>
                  <a:cubicBezTo>
                    <a:pt x="3592" y="1670"/>
                    <a:pt x="3277" y="1103"/>
                    <a:pt x="2773" y="788"/>
                  </a:cubicBezTo>
                  <a:lnTo>
                    <a:pt x="151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0" name="Google Shape;20790;p95"/>
            <p:cNvSpPr/>
            <p:nvPr/>
          </p:nvSpPr>
          <p:spPr>
            <a:xfrm>
              <a:off x="-17735475" y="3405275"/>
              <a:ext cx="107150" cy="206475"/>
            </a:xfrm>
            <a:custGeom>
              <a:avLst/>
              <a:gdLst/>
              <a:ahLst/>
              <a:cxnLst/>
              <a:rect l="l" t="t" r="r" b="b"/>
              <a:pathLst>
                <a:path w="4286" h="8259" extrusionOk="0">
                  <a:moveTo>
                    <a:pt x="1797" y="2931"/>
                  </a:moveTo>
                  <a:cubicBezTo>
                    <a:pt x="2017" y="2931"/>
                    <a:pt x="2175" y="3088"/>
                    <a:pt x="2175" y="3277"/>
                  </a:cubicBezTo>
                  <a:cubicBezTo>
                    <a:pt x="2175" y="3466"/>
                    <a:pt x="2017" y="3624"/>
                    <a:pt x="1797" y="3624"/>
                  </a:cubicBezTo>
                  <a:cubicBezTo>
                    <a:pt x="1608" y="3624"/>
                    <a:pt x="1450" y="3466"/>
                    <a:pt x="1450" y="3277"/>
                  </a:cubicBezTo>
                  <a:cubicBezTo>
                    <a:pt x="1450" y="3088"/>
                    <a:pt x="1608" y="2931"/>
                    <a:pt x="1797" y="2931"/>
                  </a:cubicBezTo>
                  <a:close/>
                  <a:moveTo>
                    <a:pt x="2805" y="1"/>
                  </a:moveTo>
                  <a:lnTo>
                    <a:pt x="1545" y="788"/>
                  </a:lnTo>
                  <a:cubicBezTo>
                    <a:pt x="1009" y="1103"/>
                    <a:pt x="694" y="1702"/>
                    <a:pt x="694" y="2300"/>
                  </a:cubicBezTo>
                  <a:lnTo>
                    <a:pt x="694" y="4506"/>
                  </a:lnTo>
                  <a:lnTo>
                    <a:pt x="694" y="4695"/>
                  </a:lnTo>
                  <a:cubicBezTo>
                    <a:pt x="694" y="4789"/>
                    <a:pt x="694" y="4852"/>
                    <a:pt x="662" y="4947"/>
                  </a:cubicBezTo>
                  <a:lnTo>
                    <a:pt x="662" y="4978"/>
                  </a:lnTo>
                  <a:cubicBezTo>
                    <a:pt x="568" y="5293"/>
                    <a:pt x="253" y="5514"/>
                    <a:pt x="1" y="5640"/>
                  </a:cubicBezTo>
                  <a:lnTo>
                    <a:pt x="1" y="7310"/>
                  </a:lnTo>
                  <a:cubicBezTo>
                    <a:pt x="1" y="7562"/>
                    <a:pt x="158" y="7845"/>
                    <a:pt x="442" y="8003"/>
                  </a:cubicBezTo>
                  <a:cubicBezTo>
                    <a:pt x="777" y="8174"/>
                    <a:pt x="1139" y="8258"/>
                    <a:pt x="1503" y="8258"/>
                  </a:cubicBezTo>
                  <a:cubicBezTo>
                    <a:pt x="2884" y="8258"/>
                    <a:pt x="4285" y="7039"/>
                    <a:pt x="4285" y="4695"/>
                  </a:cubicBezTo>
                  <a:cubicBezTo>
                    <a:pt x="4285" y="3246"/>
                    <a:pt x="3750" y="1418"/>
                    <a:pt x="28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1" name="Google Shape;20791;p95"/>
            <p:cNvSpPr/>
            <p:nvPr/>
          </p:nvSpPr>
          <p:spPr>
            <a:xfrm>
              <a:off x="-17812650" y="3353300"/>
              <a:ext cx="136275" cy="144150"/>
            </a:xfrm>
            <a:custGeom>
              <a:avLst/>
              <a:gdLst/>
              <a:ahLst/>
              <a:cxnLst/>
              <a:rect l="l" t="t" r="r" b="b"/>
              <a:pathLst>
                <a:path w="5451" h="5766" extrusionOk="0">
                  <a:moveTo>
                    <a:pt x="2741" y="0"/>
                  </a:moveTo>
                  <a:cubicBezTo>
                    <a:pt x="1702" y="0"/>
                    <a:pt x="756" y="599"/>
                    <a:pt x="0" y="1513"/>
                  </a:cubicBezTo>
                  <a:lnTo>
                    <a:pt x="1229" y="2300"/>
                  </a:lnTo>
                  <a:cubicBezTo>
                    <a:pt x="1954" y="2741"/>
                    <a:pt x="2363" y="3529"/>
                    <a:pt x="2363" y="4379"/>
                  </a:cubicBezTo>
                  <a:lnTo>
                    <a:pt x="2363" y="5766"/>
                  </a:lnTo>
                  <a:cubicBezTo>
                    <a:pt x="2489" y="5703"/>
                    <a:pt x="2615" y="5671"/>
                    <a:pt x="2773" y="5671"/>
                  </a:cubicBezTo>
                  <a:cubicBezTo>
                    <a:pt x="2899" y="5671"/>
                    <a:pt x="2993" y="5703"/>
                    <a:pt x="3088" y="5766"/>
                  </a:cubicBezTo>
                  <a:lnTo>
                    <a:pt x="3088" y="4379"/>
                  </a:lnTo>
                  <a:cubicBezTo>
                    <a:pt x="3088" y="3497"/>
                    <a:pt x="3529" y="2710"/>
                    <a:pt x="4222" y="2300"/>
                  </a:cubicBezTo>
                  <a:lnTo>
                    <a:pt x="5451" y="1513"/>
                  </a:lnTo>
                  <a:cubicBezTo>
                    <a:pt x="4695" y="599"/>
                    <a:pt x="3749" y="0"/>
                    <a:pt x="27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2" name="Google Shape;20792;p95"/>
            <p:cNvSpPr/>
            <p:nvPr/>
          </p:nvSpPr>
          <p:spPr>
            <a:xfrm>
              <a:off x="-17770900" y="3614000"/>
              <a:ext cx="52775" cy="24450"/>
            </a:xfrm>
            <a:custGeom>
              <a:avLst/>
              <a:gdLst/>
              <a:ahLst/>
              <a:cxnLst/>
              <a:rect l="l" t="t" r="r" b="b"/>
              <a:pathLst>
                <a:path w="2111" h="978" extrusionOk="0">
                  <a:moveTo>
                    <a:pt x="1071" y="0"/>
                  </a:moveTo>
                  <a:cubicBezTo>
                    <a:pt x="756" y="252"/>
                    <a:pt x="378" y="410"/>
                    <a:pt x="0" y="536"/>
                  </a:cubicBezTo>
                  <a:lnTo>
                    <a:pt x="0" y="630"/>
                  </a:lnTo>
                  <a:cubicBezTo>
                    <a:pt x="0" y="851"/>
                    <a:pt x="158" y="977"/>
                    <a:pt x="347" y="977"/>
                  </a:cubicBezTo>
                  <a:lnTo>
                    <a:pt x="1764" y="977"/>
                  </a:lnTo>
                  <a:cubicBezTo>
                    <a:pt x="1953" y="977"/>
                    <a:pt x="2111" y="851"/>
                    <a:pt x="2111" y="630"/>
                  </a:cubicBezTo>
                  <a:lnTo>
                    <a:pt x="2111" y="536"/>
                  </a:lnTo>
                  <a:cubicBezTo>
                    <a:pt x="1733" y="410"/>
                    <a:pt x="1386" y="252"/>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3" name="Google Shape;20793;p95"/>
            <p:cNvSpPr/>
            <p:nvPr/>
          </p:nvSpPr>
          <p:spPr>
            <a:xfrm>
              <a:off x="-17878825" y="3334400"/>
              <a:ext cx="74075" cy="74050"/>
            </a:xfrm>
            <a:custGeom>
              <a:avLst/>
              <a:gdLst/>
              <a:ahLst/>
              <a:cxnLst/>
              <a:rect l="l" t="t" r="r" b="b"/>
              <a:pathLst>
                <a:path w="2963" h="2962" extrusionOk="0">
                  <a:moveTo>
                    <a:pt x="410" y="0"/>
                  </a:moveTo>
                  <a:cubicBezTo>
                    <a:pt x="127" y="0"/>
                    <a:pt x="1" y="284"/>
                    <a:pt x="95" y="536"/>
                  </a:cubicBezTo>
                  <a:lnTo>
                    <a:pt x="1324" y="2962"/>
                  </a:lnTo>
                  <a:cubicBezTo>
                    <a:pt x="1765" y="2174"/>
                    <a:pt x="2301" y="1512"/>
                    <a:pt x="2962" y="945"/>
                  </a:cubicBezTo>
                  <a:cubicBezTo>
                    <a:pt x="2490" y="378"/>
                    <a:pt x="1797" y="0"/>
                    <a:pt x="10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794" name="Google Shape;20794;p95"/>
          <p:cNvGrpSpPr/>
          <p:nvPr/>
        </p:nvGrpSpPr>
        <p:grpSpPr>
          <a:xfrm>
            <a:off x="5747809" y="2242416"/>
            <a:ext cx="451653" cy="451653"/>
            <a:chOff x="-17896150" y="3709300"/>
            <a:chExt cx="305625" cy="305625"/>
          </a:xfrm>
        </p:grpSpPr>
        <p:sp>
          <p:nvSpPr>
            <p:cNvPr id="20795" name="Google Shape;20795;p95"/>
            <p:cNvSpPr/>
            <p:nvPr/>
          </p:nvSpPr>
          <p:spPr>
            <a:xfrm>
              <a:off x="-17896150" y="3709300"/>
              <a:ext cx="54375" cy="77200"/>
            </a:xfrm>
            <a:custGeom>
              <a:avLst/>
              <a:gdLst/>
              <a:ahLst/>
              <a:cxnLst/>
              <a:rect l="l" t="t" r="r" b="b"/>
              <a:pathLst>
                <a:path w="2175" h="3088" extrusionOk="0">
                  <a:moveTo>
                    <a:pt x="1072" y="0"/>
                  </a:moveTo>
                  <a:cubicBezTo>
                    <a:pt x="473" y="0"/>
                    <a:pt x="1" y="473"/>
                    <a:pt x="1" y="1072"/>
                  </a:cubicBezTo>
                  <a:cubicBezTo>
                    <a:pt x="1" y="1670"/>
                    <a:pt x="473" y="2143"/>
                    <a:pt x="1072" y="2143"/>
                  </a:cubicBezTo>
                  <a:lnTo>
                    <a:pt x="1103" y="2143"/>
                  </a:lnTo>
                  <a:lnTo>
                    <a:pt x="1513" y="3088"/>
                  </a:lnTo>
                  <a:cubicBezTo>
                    <a:pt x="1702" y="3025"/>
                    <a:pt x="1891" y="2930"/>
                    <a:pt x="2080" y="2899"/>
                  </a:cubicBezTo>
                  <a:lnTo>
                    <a:pt x="2175" y="2899"/>
                  </a:lnTo>
                  <a:lnTo>
                    <a:pt x="1765" y="1859"/>
                  </a:lnTo>
                  <a:cubicBezTo>
                    <a:pt x="2017" y="1670"/>
                    <a:pt x="2143" y="1387"/>
                    <a:pt x="2143" y="1072"/>
                  </a:cubicBezTo>
                  <a:cubicBezTo>
                    <a:pt x="2143" y="473"/>
                    <a:pt x="1671"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6" name="Google Shape;20796;p95"/>
            <p:cNvSpPr/>
            <p:nvPr/>
          </p:nvSpPr>
          <p:spPr>
            <a:xfrm>
              <a:off x="-17877250" y="3801075"/>
              <a:ext cx="286725" cy="213850"/>
            </a:xfrm>
            <a:custGeom>
              <a:avLst/>
              <a:gdLst/>
              <a:ahLst/>
              <a:cxnLst/>
              <a:rect l="l" t="t" r="r" b="b"/>
              <a:pathLst>
                <a:path w="11469" h="8554" extrusionOk="0">
                  <a:moveTo>
                    <a:pt x="1765" y="1339"/>
                  </a:moveTo>
                  <a:cubicBezTo>
                    <a:pt x="1954" y="1339"/>
                    <a:pt x="2112" y="1496"/>
                    <a:pt x="2112" y="1717"/>
                  </a:cubicBezTo>
                  <a:cubicBezTo>
                    <a:pt x="2112" y="1906"/>
                    <a:pt x="1954" y="2063"/>
                    <a:pt x="1765" y="2063"/>
                  </a:cubicBezTo>
                  <a:cubicBezTo>
                    <a:pt x="1576" y="2063"/>
                    <a:pt x="1419" y="1906"/>
                    <a:pt x="1419" y="1717"/>
                  </a:cubicBezTo>
                  <a:cubicBezTo>
                    <a:pt x="1419" y="1496"/>
                    <a:pt x="1576" y="1339"/>
                    <a:pt x="1765" y="1339"/>
                  </a:cubicBezTo>
                  <a:close/>
                  <a:moveTo>
                    <a:pt x="1829" y="0"/>
                  </a:moveTo>
                  <a:cubicBezTo>
                    <a:pt x="913" y="0"/>
                    <a:pt x="1" y="710"/>
                    <a:pt x="1" y="1811"/>
                  </a:cubicBezTo>
                  <a:lnTo>
                    <a:pt x="1" y="5308"/>
                  </a:lnTo>
                  <a:cubicBezTo>
                    <a:pt x="1" y="7104"/>
                    <a:pt x="1450" y="8553"/>
                    <a:pt x="3214" y="8553"/>
                  </a:cubicBezTo>
                  <a:lnTo>
                    <a:pt x="11091" y="8553"/>
                  </a:lnTo>
                  <a:cubicBezTo>
                    <a:pt x="11311" y="8553"/>
                    <a:pt x="11469" y="8396"/>
                    <a:pt x="11469" y="8207"/>
                  </a:cubicBezTo>
                  <a:cubicBezTo>
                    <a:pt x="11411" y="8061"/>
                    <a:pt x="11325" y="7566"/>
                    <a:pt x="11338" y="7566"/>
                  </a:cubicBezTo>
                  <a:lnTo>
                    <a:pt x="11338" y="7566"/>
                  </a:lnTo>
                  <a:cubicBezTo>
                    <a:pt x="11338" y="7566"/>
                    <a:pt x="11338" y="7566"/>
                    <a:pt x="11338" y="7566"/>
                  </a:cubicBezTo>
                  <a:lnTo>
                    <a:pt x="11338" y="7566"/>
                  </a:lnTo>
                  <a:cubicBezTo>
                    <a:pt x="11340" y="7574"/>
                    <a:pt x="11341" y="7580"/>
                    <a:pt x="11342" y="7580"/>
                  </a:cubicBezTo>
                  <a:cubicBezTo>
                    <a:pt x="11343" y="7580"/>
                    <a:pt x="11343" y="7579"/>
                    <a:pt x="11343" y="7577"/>
                  </a:cubicBezTo>
                  <a:cubicBezTo>
                    <a:pt x="11333" y="7529"/>
                    <a:pt x="11329" y="7513"/>
                    <a:pt x="11329" y="7513"/>
                  </a:cubicBezTo>
                  <a:lnTo>
                    <a:pt x="11329" y="7513"/>
                  </a:lnTo>
                  <a:cubicBezTo>
                    <a:pt x="11328" y="7513"/>
                    <a:pt x="11330" y="7523"/>
                    <a:pt x="11332" y="7534"/>
                  </a:cubicBezTo>
                  <a:lnTo>
                    <a:pt x="11332" y="7534"/>
                  </a:lnTo>
                  <a:cubicBezTo>
                    <a:pt x="11201" y="7046"/>
                    <a:pt x="10923" y="6591"/>
                    <a:pt x="10555" y="6285"/>
                  </a:cubicBezTo>
                  <a:cubicBezTo>
                    <a:pt x="9893" y="6789"/>
                    <a:pt x="9043" y="7073"/>
                    <a:pt x="8192" y="7073"/>
                  </a:cubicBezTo>
                  <a:cubicBezTo>
                    <a:pt x="7090" y="7073"/>
                    <a:pt x="6050" y="6506"/>
                    <a:pt x="5514" y="5655"/>
                  </a:cubicBezTo>
                  <a:lnTo>
                    <a:pt x="5514" y="5592"/>
                  </a:lnTo>
                  <a:cubicBezTo>
                    <a:pt x="5483" y="5592"/>
                    <a:pt x="5420" y="5655"/>
                    <a:pt x="5388" y="5655"/>
                  </a:cubicBezTo>
                  <a:lnTo>
                    <a:pt x="4632" y="5655"/>
                  </a:lnTo>
                  <a:cubicBezTo>
                    <a:pt x="4065" y="5655"/>
                    <a:pt x="3592" y="5182"/>
                    <a:pt x="3592" y="4584"/>
                  </a:cubicBezTo>
                  <a:lnTo>
                    <a:pt x="3592" y="1748"/>
                  </a:lnTo>
                  <a:cubicBezTo>
                    <a:pt x="3592" y="1433"/>
                    <a:pt x="3498" y="1150"/>
                    <a:pt x="3340" y="929"/>
                  </a:cubicBezTo>
                  <a:cubicBezTo>
                    <a:pt x="2987" y="283"/>
                    <a:pt x="2407" y="0"/>
                    <a:pt x="1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7" name="Google Shape;20797;p95"/>
            <p:cNvSpPr/>
            <p:nvPr/>
          </p:nvSpPr>
          <p:spPr>
            <a:xfrm>
              <a:off x="-17783500" y="3763075"/>
              <a:ext cx="191400" cy="194350"/>
            </a:xfrm>
            <a:custGeom>
              <a:avLst/>
              <a:gdLst/>
              <a:ahLst/>
              <a:cxnLst/>
              <a:rect l="l" t="t" r="r" b="b"/>
              <a:pathLst>
                <a:path w="7656" h="7774" extrusionOk="0">
                  <a:moveTo>
                    <a:pt x="3368" y="1"/>
                  </a:moveTo>
                  <a:cubicBezTo>
                    <a:pt x="3223" y="1"/>
                    <a:pt x="3077" y="8"/>
                    <a:pt x="2930" y="23"/>
                  </a:cubicBezTo>
                  <a:cubicBezTo>
                    <a:pt x="1764" y="149"/>
                    <a:pt x="693" y="779"/>
                    <a:pt x="0" y="1725"/>
                  </a:cubicBezTo>
                  <a:cubicBezTo>
                    <a:pt x="315" y="2166"/>
                    <a:pt x="504" y="2670"/>
                    <a:pt x="504" y="3237"/>
                  </a:cubicBezTo>
                  <a:lnTo>
                    <a:pt x="504" y="6041"/>
                  </a:lnTo>
                  <a:cubicBezTo>
                    <a:pt x="504" y="6261"/>
                    <a:pt x="662" y="6419"/>
                    <a:pt x="851" y="6419"/>
                  </a:cubicBezTo>
                  <a:lnTo>
                    <a:pt x="1418" y="6419"/>
                  </a:lnTo>
                  <a:cubicBezTo>
                    <a:pt x="1418" y="6419"/>
                    <a:pt x="1418" y="6356"/>
                    <a:pt x="1386" y="6356"/>
                  </a:cubicBezTo>
                  <a:cubicBezTo>
                    <a:pt x="1260" y="6041"/>
                    <a:pt x="1197" y="5694"/>
                    <a:pt x="1197" y="5348"/>
                  </a:cubicBezTo>
                  <a:lnTo>
                    <a:pt x="1197" y="4749"/>
                  </a:lnTo>
                  <a:cubicBezTo>
                    <a:pt x="1197" y="3363"/>
                    <a:pt x="2268" y="2197"/>
                    <a:pt x="3560" y="2166"/>
                  </a:cubicBezTo>
                  <a:cubicBezTo>
                    <a:pt x="3634" y="2159"/>
                    <a:pt x="3707" y="2156"/>
                    <a:pt x="3779" y="2156"/>
                  </a:cubicBezTo>
                  <a:cubicBezTo>
                    <a:pt x="4417" y="2156"/>
                    <a:pt x="4997" y="2403"/>
                    <a:pt x="5450" y="2827"/>
                  </a:cubicBezTo>
                  <a:cubicBezTo>
                    <a:pt x="5986" y="3300"/>
                    <a:pt x="6238" y="3930"/>
                    <a:pt x="6238" y="4623"/>
                  </a:cubicBezTo>
                  <a:lnTo>
                    <a:pt x="6238" y="5001"/>
                  </a:lnTo>
                  <a:cubicBezTo>
                    <a:pt x="6238" y="5789"/>
                    <a:pt x="5639" y="6419"/>
                    <a:pt x="4852" y="6419"/>
                  </a:cubicBezTo>
                  <a:cubicBezTo>
                    <a:pt x="4064" y="6419"/>
                    <a:pt x="3371" y="5789"/>
                    <a:pt x="3371" y="5001"/>
                  </a:cubicBezTo>
                  <a:lnTo>
                    <a:pt x="3371" y="4623"/>
                  </a:lnTo>
                  <a:cubicBezTo>
                    <a:pt x="3371" y="4434"/>
                    <a:pt x="3529" y="4276"/>
                    <a:pt x="3749" y="4276"/>
                  </a:cubicBezTo>
                  <a:cubicBezTo>
                    <a:pt x="3938" y="4276"/>
                    <a:pt x="4096" y="4434"/>
                    <a:pt x="4096" y="4623"/>
                  </a:cubicBezTo>
                  <a:lnTo>
                    <a:pt x="4096" y="5001"/>
                  </a:lnTo>
                  <a:cubicBezTo>
                    <a:pt x="4096" y="5379"/>
                    <a:pt x="4442" y="5694"/>
                    <a:pt x="4852" y="5694"/>
                  </a:cubicBezTo>
                  <a:cubicBezTo>
                    <a:pt x="5230" y="5694"/>
                    <a:pt x="5545" y="5379"/>
                    <a:pt x="5545" y="5001"/>
                  </a:cubicBezTo>
                  <a:lnTo>
                    <a:pt x="5545" y="4623"/>
                  </a:lnTo>
                  <a:cubicBezTo>
                    <a:pt x="5545" y="4119"/>
                    <a:pt x="5356" y="3678"/>
                    <a:pt x="5009" y="3331"/>
                  </a:cubicBezTo>
                  <a:cubicBezTo>
                    <a:pt x="4631" y="2985"/>
                    <a:pt x="4127" y="2827"/>
                    <a:pt x="3655" y="2827"/>
                  </a:cubicBezTo>
                  <a:cubicBezTo>
                    <a:pt x="2709" y="2859"/>
                    <a:pt x="1953" y="3741"/>
                    <a:pt x="1953" y="4717"/>
                  </a:cubicBezTo>
                  <a:lnTo>
                    <a:pt x="1953" y="5316"/>
                  </a:lnTo>
                  <a:cubicBezTo>
                    <a:pt x="1953" y="5946"/>
                    <a:pt x="2205" y="6576"/>
                    <a:pt x="2583" y="6954"/>
                  </a:cubicBezTo>
                  <a:cubicBezTo>
                    <a:pt x="3056" y="7458"/>
                    <a:pt x="3749" y="7773"/>
                    <a:pt x="4474" y="7773"/>
                  </a:cubicBezTo>
                  <a:cubicBezTo>
                    <a:pt x="5104" y="7773"/>
                    <a:pt x="5702" y="7584"/>
                    <a:pt x="6175" y="7269"/>
                  </a:cubicBezTo>
                  <a:cubicBezTo>
                    <a:pt x="7089" y="6734"/>
                    <a:pt x="7656" y="5726"/>
                    <a:pt x="7656" y="4560"/>
                  </a:cubicBezTo>
                  <a:lnTo>
                    <a:pt x="7656" y="4213"/>
                  </a:lnTo>
                  <a:cubicBezTo>
                    <a:pt x="7656" y="3111"/>
                    <a:pt x="7152" y="1914"/>
                    <a:pt x="6238" y="1126"/>
                  </a:cubicBezTo>
                  <a:cubicBezTo>
                    <a:pt x="5461" y="405"/>
                    <a:pt x="4440" y="1"/>
                    <a:pt x="33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8" name="Google Shape;20798;p95"/>
            <p:cNvSpPr/>
            <p:nvPr/>
          </p:nvSpPr>
          <p:spPr>
            <a:xfrm>
              <a:off x="-17825250" y="3710075"/>
              <a:ext cx="54375" cy="76425"/>
            </a:xfrm>
            <a:custGeom>
              <a:avLst/>
              <a:gdLst/>
              <a:ahLst/>
              <a:cxnLst/>
              <a:rect l="l" t="t" r="r" b="b"/>
              <a:pathLst>
                <a:path w="2175" h="3057" extrusionOk="0">
                  <a:moveTo>
                    <a:pt x="1103" y="1"/>
                  </a:moveTo>
                  <a:cubicBezTo>
                    <a:pt x="504" y="1"/>
                    <a:pt x="32" y="474"/>
                    <a:pt x="32" y="1041"/>
                  </a:cubicBezTo>
                  <a:cubicBezTo>
                    <a:pt x="32" y="1356"/>
                    <a:pt x="189" y="1639"/>
                    <a:pt x="410" y="1828"/>
                  </a:cubicBezTo>
                  <a:lnTo>
                    <a:pt x="0" y="2868"/>
                  </a:lnTo>
                  <a:cubicBezTo>
                    <a:pt x="252" y="2899"/>
                    <a:pt x="473" y="2931"/>
                    <a:pt x="662" y="3057"/>
                  </a:cubicBezTo>
                  <a:lnTo>
                    <a:pt x="1071" y="2112"/>
                  </a:lnTo>
                  <a:lnTo>
                    <a:pt x="1103" y="2112"/>
                  </a:lnTo>
                  <a:cubicBezTo>
                    <a:pt x="1702" y="2112"/>
                    <a:pt x="2174" y="1639"/>
                    <a:pt x="2174" y="1041"/>
                  </a:cubicBezTo>
                  <a:cubicBezTo>
                    <a:pt x="2174" y="474"/>
                    <a:pt x="1702" y="1"/>
                    <a:pt x="110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799" name="Google Shape;20799;p95"/>
          <p:cNvGrpSpPr/>
          <p:nvPr/>
        </p:nvGrpSpPr>
        <p:grpSpPr>
          <a:xfrm>
            <a:off x="5775740" y="2795686"/>
            <a:ext cx="395792" cy="451653"/>
            <a:chOff x="-17878025" y="4082625"/>
            <a:chExt cx="267825" cy="305625"/>
          </a:xfrm>
        </p:grpSpPr>
        <p:sp>
          <p:nvSpPr>
            <p:cNvPr id="20800" name="Google Shape;20800;p95"/>
            <p:cNvSpPr/>
            <p:nvPr/>
          </p:nvSpPr>
          <p:spPr>
            <a:xfrm>
              <a:off x="-17660650" y="4191325"/>
              <a:ext cx="50450" cy="52000"/>
            </a:xfrm>
            <a:custGeom>
              <a:avLst/>
              <a:gdLst/>
              <a:ahLst/>
              <a:cxnLst/>
              <a:rect l="l" t="t" r="r" b="b"/>
              <a:pathLst>
                <a:path w="2018" h="2080" extrusionOk="0">
                  <a:moveTo>
                    <a:pt x="946" y="0"/>
                  </a:moveTo>
                  <a:cubicBezTo>
                    <a:pt x="599" y="0"/>
                    <a:pt x="284" y="126"/>
                    <a:pt x="1" y="284"/>
                  </a:cubicBezTo>
                  <a:cubicBezTo>
                    <a:pt x="316" y="788"/>
                    <a:pt x="505" y="1418"/>
                    <a:pt x="536" y="2080"/>
                  </a:cubicBezTo>
                  <a:cubicBezTo>
                    <a:pt x="1387" y="1922"/>
                    <a:pt x="2017" y="1229"/>
                    <a:pt x="2017" y="347"/>
                  </a:cubicBezTo>
                  <a:cubicBezTo>
                    <a:pt x="2017" y="158"/>
                    <a:pt x="1860" y="0"/>
                    <a:pt x="16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1" name="Google Shape;20801;p95"/>
            <p:cNvSpPr/>
            <p:nvPr/>
          </p:nvSpPr>
          <p:spPr>
            <a:xfrm>
              <a:off x="-17716575" y="4084200"/>
              <a:ext cx="88250" cy="103200"/>
            </a:xfrm>
            <a:custGeom>
              <a:avLst/>
              <a:gdLst/>
              <a:ahLst/>
              <a:cxnLst/>
              <a:rect l="l" t="t" r="r" b="b"/>
              <a:pathLst>
                <a:path w="3530" h="4128" extrusionOk="0">
                  <a:moveTo>
                    <a:pt x="3183" y="1"/>
                  </a:moveTo>
                  <a:cubicBezTo>
                    <a:pt x="2994" y="1"/>
                    <a:pt x="2836" y="158"/>
                    <a:pt x="2836" y="347"/>
                  </a:cubicBezTo>
                  <a:lnTo>
                    <a:pt x="2836" y="1040"/>
                  </a:lnTo>
                  <a:cubicBezTo>
                    <a:pt x="2836" y="1261"/>
                    <a:pt x="2679" y="1418"/>
                    <a:pt x="2458" y="1418"/>
                  </a:cubicBezTo>
                  <a:lnTo>
                    <a:pt x="2112" y="1418"/>
                  </a:lnTo>
                  <a:lnTo>
                    <a:pt x="2112" y="1040"/>
                  </a:lnTo>
                  <a:cubicBezTo>
                    <a:pt x="2112" y="851"/>
                    <a:pt x="1954" y="694"/>
                    <a:pt x="1765" y="694"/>
                  </a:cubicBezTo>
                  <a:cubicBezTo>
                    <a:pt x="1576" y="694"/>
                    <a:pt x="1419" y="851"/>
                    <a:pt x="1419" y="1040"/>
                  </a:cubicBezTo>
                  <a:lnTo>
                    <a:pt x="1419" y="2112"/>
                  </a:lnTo>
                  <a:lnTo>
                    <a:pt x="1041" y="2112"/>
                  </a:lnTo>
                  <a:cubicBezTo>
                    <a:pt x="852" y="2112"/>
                    <a:pt x="694" y="1954"/>
                    <a:pt x="694" y="1765"/>
                  </a:cubicBezTo>
                  <a:lnTo>
                    <a:pt x="694" y="1040"/>
                  </a:lnTo>
                  <a:cubicBezTo>
                    <a:pt x="694" y="851"/>
                    <a:pt x="537" y="694"/>
                    <a:pt x="347" y="694"/>
                  </a:cubicBezTo>
                  <a:cubicBezTo>
                    <a:pt x="158" y="694"/>
                    <a:pt x="1" y="851"/>
                    <a:pt x="1" y="1040"/>
                  </a:cubicBezTo>
                  <a:lnTo>
                    <a:pt x="1" y="1765"/>
                  </a:lnTo>
                  <a:cubicBezTo>
                    <a:pt x="1" y="2364"/>
                    <a:pt x="474" y="2836"/>
                    <a:pt x="1041" y="2836"/>
                  </a:cubicBezTo>
                  <a:lnTo>
                    <a:pt x="1419" y="2836"/>
                  </a:lnTo>
                  <a:lnTo>
                    <a:pt x="1419" y="3466"/>
                  </a:lnTo>
                  <a:cubicBezTo>
                    <a:pt x="1419" y="3498"/>
                    <a:pt x="1356" y="3529"/>
                    <a:pt x="1356" y="3624"/>
                  </a:cubicBezTo>
                  <a:cubicBezTo>
                    <a:pt x="1576" y="3781"/>
                    <a:pt x="1734" y="3939"/>
                    <a:pt x="1923" y="4128"/>
                  </a:cubicBezTo>
                  <a:cubicBezTo>
                    <a:pt x="2049" y="3939"/>
                    <a:pt x="2143" y="3718"/>
                    <a:pt x="2143" y="3498"/>
                  </a:cubicBezTo>
                  <a:lnTo>
                    <a:pt x="2143" y="2112"/>
                  </a:lnTo>
                  <a:lnTo>
                    <a:pt x="2521" y="2112"/>
                  </a:lnTo>
                  <a:cubicBezTo>
                    <a:pt x="3057" y="2112"/>
                    <a:pt x="3529" y="1639"/>
                    <a:pt x="3529" y="1040"/>
                  </a:cubicBezTo>
                  <a:lnTo>
                    <a:pt x="3529" y="347"/>
                  </a:lnTo>
                  <a:cubicBezTo>
                    <a:pt x="3529" y="158"/>
                    <a:pt x="3372" y="1"/>
                    <a:pt x="318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2" name="Google Shape;20802;p95"/>
            <p:cNvSpPr/>
            <p:nvPr/>
          </p:nvSpPr>
          <p:spPr>
            <a:xfrm>
              <a:off x="-17860700" y="4082625"/>
              <a:ext cx="90600" cy="104000"/>
            </a:xfrm>
            <a:custGeom>
              <a:avLst/>
              <a:gdLst/>
              <a:ahLst/>
              <a:cxnLst/>
              <a:rect l="l" t="t" r="r" b="b"/>
              <a:pathLst>
                <a:path w="3624" h="4160" extrusionOk="0">
                  <a:moveTo>
                    <a:pt x="442" y="1"/>
                  </a:moveTo>
                  <a:cubicBezTo>
                    <a:pt x="253" y="1"/>
                    <a:pt x="95" y="158"/>
                    <a:pt x="95" y="379"/>
                  </a:cubicBezTo>
                  <a:lnTo>
                    <a:pt x="95" y="1072"/>
                  </a:lnTo>
                  <a:cubicBezTo>
                    <a:pt x="1" y="1702"/>
                    <a:pt x="505" y="2175"/>
                    <a:pt x="1103" y="2175"/>
                  </a:cubicBezTo>
                  <a:lnTo>
                    <a:pt x="1450" y="2175"/>
                  </a:lnTo>
                  <a:lnTo>
                    <a:pt x="1450" y="3529"/>
                  </a:lnTo>
                  <a:cubicBezTo>
                    <a:pt x="1450" y="3750"/>
                    <a:pt x="1544" y="4002"/>
                    <a:pt x="1702" y="4159"/>
                  </a:cubicBezTo>
                  <a:cubicBezTo>
                    <a:pt x="1859" y="3939"/>
                    <a:pt x="2048" y="3781"/>
                    <a:pt x="2237" y="3624"/>
                  </a:cubicBezTo>
                  <a:cubicBezTo>
                    <a:pt x="2206" y="3592"/>
                    <a:pt x="2206" y="3561"/>
                    <a:pt x="2206" y="3466"/>
                  </a:cubicBezTo>
                  <a:lnTo>
                    <a:pt x="2206" y="2836"/>
                  </a:lnTo>
                  <a:lnTo>
                    <a:pt x="2584" y="2836"/>
                  </a:lnTo>
                  <a:cubicBezTo>
                    <a:pt x="3151" y="2836"/>
                    <a:pt x="3624" y="2364"/>
                    <a:pt x="3624" y="1797"/>
                  </a:cubicBezTo>
                  <a:lnTo>
                    <a:pt x="3624" y="1072"/>
                  </a:lnTo>
                  <a:cubicBezTo>
                    <a:pt x="3624" y="883"/>
                    <a:pt x="3466" y="725"/>
                    <a:pt x="3277" y="725"/>
                  </a:cubicBezTo>
                  <a:cubicBezTo>
                    <a:pt x="3088" y="725"/>
                    <a:pt x="2930" y="883"/>
                    <a:pt x="2930" y="1072"/>
                  </a:cubicBezTo>
                  <a:lnTo>
                    <a:pt x="2930" y="1797"/>
                  </a:lnTo>
                  <a:cubicBezTo>
                    <a:pt x="2930" y="1986"/>
                    <a:pt x="2773" y="2143"/>
                    <a:pt x="2552" y="2143"/>
                  </a:cubicBezTo>
                  <a:lnTo>
                    <a:pt x="2206" y="2143"/>
                  </a:lnTo>
                  <a:lnTo>
                    <a:pt x="2206" y="1072"/>
                  </a:lnTo>
                  <a:cubicBezTo>
                    <a:pt x="2206" y="883"/>
                    <a:pt x="2048" y="725"/>
                    <a:pt x="1859" y="725"/>
                  </a:cubicBezTo>
                  <a:cubicBezTo>
                    <a:pt x="1670" y="725"/>
                    <a:pt x="1513" y="883"/>
                    <a:pt x="1513" y="1072"/>
                  </a:cubicBezTo>
                  <a:lnTo>
                    <a:pt x="1513" y="1418"/>
                  </a:lnTo>
                  <a:lnTo>
                    <a:pt x="1135" y="1418"/>
                  </a:lnTo>
                  <a:cubicBezTo>
                    <a:pt x="946" y="1418"/>
                    <a:pt x="788" y="1261"/>
                    <a:pt x="788" y="1072"/>
                  </a:cubicBezTo>
                  <a:lnTo>
                    <a:pt x="788" y="379"/>
                  </a:lnTo>
                  <a:cubicBezTo>
                    <a:pt x="788" y="158"/>
                    <a:pt x="631" y="1"/>
                    <a:pt x="4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3" name="Google Shape;20803;p95"/>
            <p:cNvSpPr/>
            <p:nvPr/>
          </p:nvSpPr>
          <p:spPr>
            <a:xfrm>
              <a:off x="-17752000" y="4281300"/>
              <a:ext cx="16550" cy="16375"/>
            </a:xfrm>
            <a:custGeom>
              <a:avLst/>
              <a:gdLst/>
              <a:ahLst/>
              <a:cxnLst/>
              <a:rect l="l" t="t" r="r" b="b"/>
              <a:pathLst>
                <a:path w="662" h="655" extrusionOk="0">
                  <a:moveTo>
                    <a:pt x="319" y="1"/>
                  </a:moveTo>
                  <a:cubicBezTo>
                    <a:pt x="173" y="1"/>
                    <a:pt x="32" y="72"/>
                    <a:pt x="0" y="213"/>
                  </a:cubicBezTo>
                  <a:lnTo>
                    <a:pt x="347" y="655"/>
                  </a:lnTo>
                  <a:lnTo>
                    <a:pt x="662" y="213"/>
                  </a:lnTo>
                  <a:cubicBezTo>
                    <a:pt x="615" y="72"/>
                    <a:pt x="465" y="1"/>
                    <a:pt x="3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4" name="Google Shape;20804;p95"/>
            <p:cNvSpPr/>
            <p:nvPr/>
          </p:nvSpPr>
          <p:spPr>
            <a:xfrm>
              <a:off x="-17825250" y="4173200"/>
              <a:ext cx="161475" cy="161500"/>
            </a:xfrm>
            <a:custGeom>
              <a:avLst/>
              <a:gdLst/>
              <a:ahLst/>
              <a:cxnLst/>
              <a:rect l="l" t="t" r="r" b="b"/>
              <a:pathLst>
                <a:path w="6459" h="6460" extrusionOk="0">
                  <a:moveTo>
                    <a:pt x="1828" y="2175"/>
                  </a:moveTo>
                  <a:cubicBezTo>
                    <a:pt x="2017" y="2175"/>
                    <a:pt x="2174" y="2332"/>
                    <a:pt x="2174" y="2521"/>
                  </a:cubicBezTo>
                  <a:cubicBezTo>
                    <a:pt x="2174" y="2742"/>
                    <a:pt x="2017" y="2899"/>
                    <a:pt x="1828" y="2899"/>
                  </a:cubicBezTo>
                  <a:cubicBezTo>
                    <a:pt x="1607" y="2899"/>
                    <a:pt x="1449" y="2742"/>
                    <a:pt x="1449" y="2521"/>
                  </a:cubicBezTo>
                  <a:cubicBezTo>
                    <a:pt x="1449" y="2332"/>
                    <a:pt x="1607" y="2175"/>
                    <a:pt x="1828" y="2175"/>
                  </a:cubicBezTo>
                  <a:close/>
                  <a:moveTo>
                    <a:pt x="4663" y="2175"/>
                  </a:moveTo>
                  <a:cubicBezTo>
                    <a:pt x="4852" y="2175"/>
                    <a:pt x="5010" y="2332"/>
                    <a:pt x="5010" y="2521"/>
                  </a:cubicBezTo>
                  <a:cubicBezTo>
                    <a:pt x="5041" y="2742"/>
                    <a:pt x="4852" y="2899"/>
                    <a:pt x="4663" y="2899"/>
                  </a:cubicBezTo>
                  <a:cubicBezTo>
                    <a:pt x="4442" y="2899"/>
                    <a:pt x="4285" y="2742"/>
                    <a:pt x="4285" y="2521"/>
                  </a:cubicBezTo>
                  <a:cubicBezTo>
                    <a:pt x="4285" y="2332"/>
                    <a:pt x="4442" y="2175"/>
                    <a:pt x="4663" y="2175"/>
                  </a:cubicBezTo>
                  <a:close/>
                  <a:moveTo>
                    <a:pt x="3245" y="1"/>
                  </a:moveTo>
                  <a:cubicBezTo>
                    <a:pt x="1260" y="1"/>
                    <a:pt x="0" y="1229"/>
                    <a:pt x="0" y="3246"/>
                  </a:cubicBezTo>
                  <a:cubicBezTo>
                    <a:pt x="0" y="4348"/>
                    <a:pt x="410" y="5546"/>
                    <a:pt x="1040" y="6459"/>
                  </a:cubicBezTo>
                  <a:lnTo>
                    <a:pt x="1229" y="5325"/>
                  </a:lnTo>
                  <a:cubicBezTo>
                    <a:pt x="1386" y="4348"/>
                    <a:pt x="2237" y="3624"/>
                    <a:pt x="3245" y="3624"/>
                  </a:cubicBezTo>
                  <a:cubicBezTo>
                    <a:pt x="4222" y="3624"/>
                    <a:pt x="5073" y="4348"/>
                    <a:pt x="5230" y="5325"/>
                  </a:cubicBezTo>
                  <a:lnTo>
                    <a:pt x="5451" y="6459"/>
                  </a:lnTo>
                  <a:cubicBezTo>
                    <a:pt x="6081" y="5546"/>
                    <a:pt x="6459" y="4348"/>
                    <a:pt x="6459" y="3246"/>
                  </a:cubicBezTo>
                  <a:cubicBezTo>
                    <a:pt x="6459" y="1229"/>
                    <a:pt x="5230" y="1"/>
                    <a:pt x="324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5" name="Google Shape;20805;p95"/>
            <p:cNvSpPr/>
            <p:nvPr/>
          </p:nvSpPr>
          <p:spPr>
            <a:xfrm>
              <a:off x="-17787450" y="4293725"/>
              <a:ext cx="84300" cy="94525"/>
            </a:xfrm>
            <a:custGeom>
              <a:avLst/>
              <a:gdLst/>
              <a:ahLst/>
              <a:cxnLst/>
              <a:rect l="l" t="t" r="r" b="b"/>
              <a:pathLst>
                <a:path w="3372" h="3781" extrusionOk="0">
                  <a:moveTo>
                    <a:pt x="662" y="0"/>
                  </a:moveTo>
                  <a:cubicBezTo>
                    <a:pt x="536" y="158"/>
                    <a:pt x="442" y="378"/>
                    <a:pt x="379" y="599"/>
                  </a:cubicBezTo>
                  <a:lnTo>
                    <a:pt x="32" y="2741"/>
                  </a:lnTo>
                  <a:cubicBezTo>
                    <a:pt x="0" y="2961"/>
                    <a:pt x="63" y="3182"/>
                    <a:pt x="221" y="3308"/>
                  </a:cubicBezTo>
                  <a:cubicBezTo>
                    <a:pt x="631" y="3623"/>
                    <a:pt x="1072" y="3781"/>
                    <a:pt x="1544" y="3781"/>
                  </a:cubicBezTo>
                  <a:lnTo>
                    <a:pt x="1859" y="3781"/>
                  </a:lnTo>
                  <a:cubicBezTo>
                    <a:pt x="2332" y="3781"/>
                    <a:pt x="2804" y="3623"/>
                    <a:pt x="3182" y="3308"/>
                  </a:cubicBezTo>
                  <a:cubicBezTo>
                    <a:pt x="3340" y="3182"/>
                    <a:pt x="3372" y="2993"/>
                    <a:pt x="3372" y="2772"/>
                  </a:cubicBezTo>
                  <a:lnTo>
                    <a:pt x="3025" y="630"/>
                  </a:lnTo>
                  <a:cubicBezTo>
                    <a:pt x="3025" y="347"/>
                    <a:pt x="2899" y="158"/>
                    <a:pt x="2773" y="0"/>
                  </a:cubicBezTo>
                  <a:cubicBezTo>
                    <a:pt x="2773" y="32"/>
                    <a:pt x="2741" y="32"/>
                    <a:pt x="2741" y="63"/>
                  </a:cubicBezTo>
                  <a:lnTo>
                    <a:pt x="2111" y="851"/>
                  </a:lnTo>
                  <a:lnTo>
                    <a:pt x="2111" y="1134"/>
                  </a:lnTo>
                  <a:lnTo>
                    <a:pt x="2710" y="1733"/>
                  </a:lnTo>
                  <a:cubicBezTo>
                    <a:pt x="2867" y="1890"/>
                    <a:pt x="2867" y="2079"/>
                    <a:pt x="2710" y="2237"/>
                  </a:cubicBezTo>
                  <a:cubicBezTo>
                    <a:pt x="2631" y="2316"/>
                    <a:pt x="2545" y="2355"/>
                    <a:pt x="2458" y="2355"/>
                  </a:cubicBezTo>
                  <a:cubicBezTo>
                    <a:pt x="2371" y="2355"/>
                    <a:pt x="2285" y="2316"/>
                    <a:pt x="2206" y="2237"/>
                  </a:cubicBezTo>
                  <a:lnTo>
                    <a:pt x="1733" y="1764"/>
                  </a:lnTo>
                  <a:lnTo>
                    <a:pt x="1261" y="2237"/>
                  </a:lnTo>
                  <a:cubicBezTo>
                    <a:pt x="1182" y="2316"/>
                    <a:pt x="1087" y="2355"/>
                    <a:pt x="997" y="2355"/>
                  </a:cubicBezTo>
                  <a:cubicBezTo>
                    <a:pt x="906" y="2355"/>
                    <a:pt x="820" y="2316"/>
                    <a:pt x="757" y="2237"/>
                  </a:cubicBezTo>
                  <a:cubicBezTo>
                    <a:pt x="568" y="2079"/>
                    <a:pt x="568" y="1890"/>
                    <a:pt x="757" y="1733"/>
                  </a:cubicBezTo>
                  <a:lnTo>
                    <a:pt x="1324" y="1134"/>
                  </a:lnTo>
                  <a:lnTo>
                    <a:pt x="1324" y="851"/>
                  </a:lnTo>
                  <a:lnTo>
                    <a:pt x="694" y="63"/>
                  </a:lnTo>
                  <a:cubicBezTo>
                    <a:pt x="694" y="32"/>
                    <a:pt x="662" y="32"/>
                    <a:pt x="6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6" name="Google Shape;20806;p95"/>
            <p:cNvSpPr/>
            <p:nvPr/>
          </p:nvSpPr>
          <p:spPr>
            <a:xfrm>
              <a:off x="-17878025" y="4191325"/>
              <a:ext cx="49650" cy="52000"/>
            </a:xfrm>
            <a:custGeom>
              <a:avLst/>
              <a:gdLst/>
              <a:ahLst/>
              <a:cxnLst/>
              <a:rect l="l" t="t" r="r" b="b"/>
              <a:pathLst>
                <a:path w="1986" h="2080" extrusionOk="0">
                  <a:moveTo>
                    <a:pt x="347" y="0"/>
                  </a:moveTo>
                  <a:cubicBezTo>
                    <a:pt x="158" y="0"/>
                    <a:pt x="0" y="158"/>
                    <a:pt x="0" y="347"/>
                  </a:cubicBezTo>
                  <a:cubicBezTo>
                    <a:pt x="0" y="1229"/>
                    <a:pt x="631" y="1954"/>
                    <a:pt x="1450" y="2080"/>
                  </a:cubicBezTo>
                  <a:cubicBezTo>
                    <a:pt x="1481" y="1355"/>
                    <a:pt x="1670" y="788"/>
                    <a:pt x="1985" y="252"/>
                  </a:cubicBezTo>
                  <a:cubicBezTo>
                    <a:pt x="1733" y="95"/>
                    <a:pt x="1418"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807" name="Google Shape;20807;p95"/>
          <p:cNvGrpSpPr/>
          <p:nvPr/>
        </p:nvGrpSpPr>
        <p:grpSpPr>
          <a:xfrm>
            <a:off x="2919632" y="3355015"/>
            <a:ext cx="450507" cy="423722"/>
            <a:chOff x="-16044450" y="3317850"/>
            <a:chExt cx="304850" cy="286725"/>
          </a:xfrm>
        </p:grpSpPr>
        <p:sp>
          <p:nvSpPr>
            <p:cNvPr id="20808" name="Google Shape;20808;p95"/>
            <p:cNvSpPr/>
            <p:nvPr/>
          </p:nvSpPr>
          <p:spPr>
            <a:xfrm>
              <a:off x="-15873525" y="3317850"/>
              <a:ext cx="133925" cy="115025"/>
            </a:xfrm>
            <a:custGeom>
              <a:avLst/>
              <a:gdLst/>
              <a:ahLst/>
              <a:cxnLst/>
              <a:rect l="l" t="t" r="r" b="b"/>
              <a:pathLst>
                <a:path w="5357" h="4601" extrusionOk="0">
                  <a:moveTo>
                    <a:pt x="2458" y="1"/>
                  </a:moveTo>
                  <a:cubicBezTo>
                    <a:pt x="1418" y="1"/>
                    <a:pt x="473" y="599"/>
                    <a:pt x="1" y="1513"/>
                  </a:cubicBezTo>
                  <a:cubicBezTo>
                    <a:pt x="1670" y="1765"/>
                    <a:pt x="3088" y="3025"/>
                    <a:pt x="3876" y="4600"/>
                  </a:cubicBezTo>
                  <a:cubicBezTo>
                    <a:pt x="3939" y="4159"/>
                    <a:pt x="3876" y="3718"/>
                    <a:pt x="3718" y="3277"/>
                  </a:cubicBezTo>
                  <a:lnTo>
                    <a:pt x="3718" y="3277"/>
                  </a:lnTo>
                  <a:cubicBezTo>
                    <a:pt x="4002" y="3466"/>
                    <a:pt x="4254" y="3750"/>
                    <a:pt x="4443" y="4096"/>
                  </a:cubicBezTo>
                  <a:cubicBezTo>
                    <a:pt x="4506" y="4222"/>
                    <a:pt x="4632" y="4285"/>
                    <a:pt x="4758" y="4285"/>
                  </a:cubicBezTo>
                  <a:cubicBezTo>
                    <a:pt x="4884" y="4285"/>
                    <a:pt x="5010" y="4222"/>
                    <a:pt x="5073" y="4096"/>
                  </a:cubicBezTo>
                  <a:cubicBezTo>
                    <a:pt x="5262" y="3718"/>
                    <a:pt x="5356" y="3309"/>
                    <a:pt x="5356" y="2868"/>
                  </a:cubicBezTo>
                  <a:cubicBezTo>
                    <a:pt x="5293" y="1292"/>
                    <a:pt x="4033" y="1"/>
                    <a:pt x="24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9" name="Google Shape;20809;p95"/>
            <p:cNvSpPr/>
            <p:nvPr/>
          </p:nvSpPr>
          <p:spPr>
            <a:xfrm>
              <a:off x="-15915275" y="3459625"/>
              <a:ext cx="44125" cy="54375"/>
            </a:xfrm>
            <a:custGeom>
              <a:avLst/>
              <a:gdLst/>
              <a:ahLst/>
              <a:cxnLst/>
              <a:rect l="l" t="t" r="r" b="b"/>
              <a:pathLst>
                <a:path w="1765" h="2175" extrusionOk="0">
                  <a:moveTo>
                    <a:pt x="883" y="0"/>
                  </a:moveTo>
                  <a:cubicBezTo>
                    <a:pt x="631" y="0"/>
                    <a:pt x="410" y="158"/>
                    <a:pt x="316" y="441"/>
                  </a:cubicBezTo>
                  <a:lnTo>
                    <a:pt x="32" y="1450"/>
                  </a:lnTo>
                  <a:cubicBezTo>
                    <a:pt x="1" y="1859"/>
                    <a:pt x="284" y="2174"/>
                    <a:pt x="631" y="2174"/>
                  </a:cubicBezTo>
                  <a:lnTo>
                    <a:pt x="1135" y="2174"/>
                  </a:lnTo>
                  <a:cubicBezTo>
                    <a:pt x="1513" y="2174"/>
                    <a:pt x="1765" y="1828"/>
                    <a:pt x="1702" y="1450"/>
                  </a:cubicBezTo>
                  <a:lnTo>
                    <a:pt x="1419" y="441"/>
                  </a:lnTo>
                  <a:cubicBezTo>
                    <a:pt x="1355" y="189"/>
                    <a:pt x="1135" y="0"/>
                    <a:pt x="88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0" name="Google Shape;20810;p95"/>
            <p:cNvSpPr/>
            <p:nvPr/>
          </p:nvSpPr>
          <p:spPr>
            <a:xfrm>
              <a:off x="-16009000" y="3372200"/>
              <a:ext cx="232375" cy="232375"/>
            </a:xfrm>
            <a:custGeom>
              <a:avLst/>
              <a:gdLst/>
              <a:ahLst/>
              <a:cxnLst/>
              <a:rect l="l" t="t" r="r" b="b"/>
              <a:pathLst>
                <a:path w="9295" h="9295" extrusionOk="0">
                  <a:moveTo>
                    <a:pt x="2490" y="3592"/>
                  </a:moveTo>
                  <a:cubicBezTo>
                    <a:pt x="2679" y="3592"/>
                    <a:pt x="2836" y="3749"/>
                    <a:pt x="2836" y="3938"/>
                  </a:cubicBezTo>
                  <a:cubicBezTo>
                    <a:pt x="2836" y="4128"/>
                    <a:pt x="2679" y="4285"/>
                    <a:pt x="2490" y="4285"/>
                  </a:cubicBezTo>
                  <a:cubicBezTo>
                    <a:pt x="2301" y="4285"/>
                    <a:pt x="2143" y="4128"/>
                    <a:pt x="2143" y="3938"/>
                  </a:cubicBezTo>
                  <a:cubicBezTo>
                    <a:pt x="2143" y="3749"/>
                    <a:pt x="2301" y="3592"/>
                    <a:pt x="2490" y="3592"/>
                  </a:cubicBezTo>
                  <a:close/>
                  <a:moveTo>
                    <a:pt x="6774" y="3592"/>
                  </a:moveTo>
                  <a:cubicBezTo>
                    <a:pt x="6995" y="3592"/>
                    <a:pt x="7152" y="3749"/>
                    <a:pt x="7152" y="3938"/>
                  </a:cubicBezTo>
                  <a:cubicBezTo>
                    <a:pt x="7152" y="4128"/>
                    <a:pt x="6995" y="4285"/>
                    <a:pt x="6774" y="4285"/>
                  </a:cubicBezTo>
                  <a:cubicBezTo>
                    <a:pt x="6585" y="4285"/>
                    <a:pt x="6428" y="4128"/>
                    <a:pt x="6428" y="3938"/>
                  </a:cubicBezTo>
                  <a:cubicBezTo>
                    <a:pt x="6428" y="3749"/>
                    <a:pt x="6585" y="3592"/>
                    <a:pt x="6774" y="3592"/>
                  </a:cubicBezTo>
                  <a:close/>
                  <a:moveTo>
                    <a:pt x="4663" y="2867"/>
                  </a:moveTo>
                  <a:cubicBezTo>
                    <a:pt x="5262" y="2867"/>
                    <a:pt x="5766" y="3277"/>
                    <a:pt x="5892" y="3812"/>
                  </a:cubicBezTo>
                  <a:lnTo>
                    <a:pt x="6144" y="4852"/>
                  </a:lnTo>
                  <a:cubicBezTo>
                    <a:pt x="6365" y="5640"/>
                    <a:pt x="5766" y="6427"/>
                    <a:pt x="4947" y="6427"/>
                  </a:cubicBezTo>
                  <a:lnTo>
                    <a:pt x="4411" y="6427"/>
                  </a:lnTo>
                  <a:cubicBezTo>
                    <a:pt x="3561" y="6427"/>
                    <a:pt x="2962" y="5640"/>
                    <a:pt x="3151" y="4852"/>
                  </a:cubicBezTo>
                  <a:lnTo>
                    <a:pt x="3435" y="3812"/>
                  </a:lnTo>
                  <a:cubicBezTo>
                    <a:pt x="3592" y="3277"/>
                    <a:pt x="4065" y="2867"/>
                    <a:pt x="4663" y="2867"/>
                  </a:cubicBezTo>
                  <a:close/>
                  <a:moveTo>
                    <a:pt x="6090" y="6899"/>
                  </a:moveTo>
                  <a:cubicBezTo>
                    <a:pt x="6239" y="6899"/>
                    <a:pt x="6379" y="7007"/>
                    <a:pt x="6428" y="7152"/>
                  </a:cubicBezTo>
                  <a:cubicBezTo>
                    <a:pt x="6459" y="7373"/>
                    <a:pt x="6396" y="7562"/>
                    <a:pt x="6207" y="7593"/>
                  </a:cubicBezTo>
                  <a:cubicBezTo>
                    <a:pt x="5640" y="7782"/>
                    <a:pt x="5041" y="7845"/>
                    <a:pt x="4663" y="7845"/>
                  </a:cubicBezTo>
                  <a:cubicBezTo>
                    <a:pt x="4254" y="7845"/>
                    <a:pt x="3687" y="7782"/>
                    <a:pt x="3120" y="7593"/>
                  </a:cubicBezTo>
                  <a:cubicBezTo>
                    <a:pt x="2931" y="7530"/>
                    <a:pt x="2836" y="7310"/>
                    <a:pt x="2899" y="7152"/>
                  </a:cubicBezTo>
                  <a:cubicBezTo>
                    <a:pt x="2952" y="6994"/>
                    <a:pt x="3093" y="6924"/>
                    <a:pt x="3267" y="6924"/>
                  </a:cubicBezTo>
                  <a:cubicBezTo>
                    <a:pt x="3301" y="6924"/>
                    <a:pt x="3336" y="6926"/>
                    <a:pt x="3372" y="6931"/>
                  </a:cubicBezTo>
                  <a:cubicBezTo>
                    <a:pt x="3844" y="7089"/>
                    <a:pt x="4348" y="7120"/>
                    <a:pt x="4663" y="7120"/>
                  </a:cubicBezTo>
                  <a:cubicBezTo>
                    <a:pt x="4978" y="7120"/>
                    <a:pt x="5483" y="7089"/>
                    <a:pt x="5955" y="6931"/>
                  </a:cubicBezTo>
                  <a:cubicBezTo>
                    <a:pt x="5999" y="6909"/>
                    <a:pt x="6045" y="6899"/>
                    <a:pt x="6090" y="6899"/>
                  </a:cubicBezTo>
                  <a:close/>
                  <a:moveTo>
                    <a:pt x="4663" y="0"/>
                  </a:moveTo>
                  <a:cubicBezTo>
                    <a:pt x="2049" y="0"/>
                    <a:pt x="1" y="2867"/>
                    <a:pt x="1" y="5356"/>
                  </a:cubicBezTo>
                  <a:cubicBezTo>
                    <a:pt x="1" y="7751"/>
                    <a:pt x="1828" y="9294"/>
                    <a:pt x="4663" y="9294"/>
                  </a:cubicBezTo>
                  <a:cubicBezTo>
                    <a:pt x="7499" y="9294"/>
                    <a:pt x="9295" y="7751"/>
                    <a:pt x="9295" y="5356"/>
                  </a:cubicBezTo>
                  <a:cubicBezTo>
                    <a:pt x="9263" y="2867"/>
                    <a:pt x="7247" y="0"/>
                    <a:pt x="46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1" name="Google Shape;20811;p95"/>
            <p:cNvSpPr/>
            <p:nvPr/>
          </p:nvSpPr>
          <p:spPr>
            <a:xfrm>
              <a:off x="-16044450" y="3317850"/>
              <a:ext cx="133150" cy="115025"/>
            </a:xfrm>
            <a:custGeom>
              <a:avLst/>
              <a:gdLst/>
              <a:ahLst/>
              <a:cxnLst/>
              <a:rect l="l" t="t" r="r" b="b"/>
              <a:pathLst>
                <a:path w="5326" h="4601" extrusionOk="0">
                  <a:moveTo>
                    <a:pt x="2836" y="1"/>
                  </a:moveTo>
                  <a:cubicBezTo>
                    <a:pt x="1261" y="1"/>
                    <a:pt x="1" y="1292"/>
                    <a:pt x="1" y="2836"/>
                  </a:cubicBezTo>
                  <a:cubicBezTo>
                    <a:pt x="1" y="3277"/>
                    <a:pt x="95" y="3655"/>
                    <a:pt x="285" y="4065"/>
                  </a:cubicBezTo>
                  <a:cubicBezTo>
                    <a:pt x="348" y="4206"/>
                    <a:pt x="474" y="4277"/>
                    <a:pt x="600" y="4277"/>
                  </a:cubicBezTo>
                  <a:cubicBezTo>
                    <a:pt x="726" y="4277"/>
                    <a:pt x="852" y="4206"/>
                    <a:pt x="915" y="4065"/>
                  </a:cubicBezTo>
                  <a:cubicBezTo>
                    <a:pt x="1072" y="3718"/>
                    <a:pt x="1324" y="3435"/>
                    <a:pt x="1639" y="3246"/>
                  </a:cubicBezTo>
                  <a:lnTo>
                    <a:pt x="1639" y="3246"/>
                  </a:lnTo>
                  <a:cubicBezTo>
                    <a:pt x="1419" y="3718"/>
                    <a:pt x="1387" y="4128"/>
                    <a:pt x="1419" y="4600"/>
                  </a:cubicBezTo>
                  <a:cubicBezTo>
                    <a:pt x="2206" y="3025"/>
                    <a:pt x="3624" y="1765"/>
                    <a:pt x="5325" y="1513"/>
                  </a:cubicBezTo>
                  <a:cubicBezTo>
                    <a:pt x="4853" y="599"/>
                    <a:pt x="3908" y="1"/>
                    <a:pt x="28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0812" name="Google Shape;20812;p95"/>
          <p:cNvSpPr/>
          <p:nvPr/>
        </p:nvSpPr>
        <p:spPr>
          <a:xfrm>
            <a:off x="5164353" y="3341975"/>
            <a:ext cx="448180" cy="450507"/>
          </a:xfrm>
          <a:custGeom>
            <a:avLst/>
            <a:gdLst/>
            <a:ahLst/>
            <a:cxnLst/>
            <a:rect l="l" t="t" r="r" b="b"/>
            <a:pathLst>
              <a:path w="12131" h="12194" extrusionOk="0">
                <a:moveTo>
                  <a:pt x="5798" y="1639"/>
                </a:moveTo>
                <a:lnTo>
                  <a:pt x="5798" y="2395"/>
                </a:lnTo>
                <a:lnTo>
                  <a:pt x="3782" y="3214"/>
                </a:lnTo>
                <a:lnTo>
                  <a:pt x="3214" y="2679"/>
                </a:lnTo>
                <a:lnTo>
                  <a:pt x="5798" y="1639"/>
                </a:lnTo>
                <a:close/>
                <a:moveTo>
                  <a:pt x="6491" y="1639"/>
                </a:moveTo>
                <a:lnTo>
                  <a:pt x="9043" y="2679"/>
                </a:lnTo>
                <a:lnTo>
                  <a:pt x="8507" y="3214"/>
                </a:lnTo>
                <a:lnTo>
                  <a:pt x="6491" y="2395"/>
                </a:lnTo>
                <a:lnTo>
                  <a:pt x="6491" y="1639"/>
                </a:lnTo>
                <a:close/>
                <a:moveTo>
                  <a:pt x="5798" y="3151"/>
                </a:moveTo>
                <a:lnTo>
                  <a:pt x="5798" y="3939"/>
                </a:lnTo>
                <a:lnTo>
                  <a:pt x="4853" y="4285"/>
                </a:lnTo>
                <a:lnTo>
                  <a:pt x="4286" y="3718"/>
                </a:lnTo>
                <a:lnTo>
                  <a:pt x="5798" y="3151"/>
                </a:lnTo>
                <a:close/>
                <a:moveTo>
                  <a:pt x="6491" y="3183"/>
                </a:moveTo>
                <a:lnTo>
                  <a:pt x="8003" y="3781"/>
                </a:lnTo>
                <a:lnTo>
                  <a:pt x="7436" y="4317"/>
                </a:lnTo>
                <a:lnTo>
                  <a:pt x="6491" y="3970"/>
                </a:lnTo>
                <a:lnTo>
                  <a:pt x="6491" y="3183"/>
                </a:lnTo>
                <a:close/>
                <a:moveTo>
                  <a:pt x="5798" y="4695"/>
                </a:moveTo>
                <a:lnTo>
                  <a:pt x="5798" y="5231"/>
                </a:lnTo>
                <a:lnTo>
                  <a:pt x="5388" y="4853"/>
                </a:lnTo>
                <a:lnTo>
                  <a:pt x="5798" y="4695"/>
                </a:lnTo>
                <a:close/>
                <a:moveTo>
                  <a:pt x="6491" y="4727"/>
                </a:moveTo>
                <a:lnTo>
                  <a:pt x="6901" y="4884"/>
                </a:lnTo>
                <a:lnTo>
                  <a:pt x="6491" y="5262"/>
                </a:lnTo>
                <a:lnTo>
                  <a:pt x="6491" y="4727"/>
                </a:lnTo>
                <a:close/>
                <a:moveTo>
                  <a:pt x="2679" y="3183"/>
                </a:moveTo>
                <a:lnTo>
                  <a:pt x="3214" y="3718"/>
                </a:lnTo>
                <a:lnTo>
                  <a:pt x="2395" y="5735"/>
                </a:lnTo>
                <a:lnTo>
                  <a:pt x="1608" y="5735"/>
                </a:lnTo>
                <a:lnTo>
                  <a:pt x="2679" y="3183"/>
                </a:lnTo>
                <a:close/>
                <a:moveTo>
                  <a:pt x="3782" y="4254"/>
                </a:moveTo>
                <a:lnTo>
                  <a:pt x="4317" y="4790"/>
                </a:lnTo>
                <a:lnTo>
                  <a:pt x="3971" y="5735"/>
                </a:lnTo>
                <a:lnTo>
                  <a:pt x="3183" y="5735"/>
                </a:lnTo>
                <a:lnTo>
                  <a:pt x="3782" y="4254"/>
                </a:lnTo>
                <a:close/>
                <a:moveTo>
                  <a:pt x="4884" y="5357"/>
                </a:moveTo>
                <a:lnTo>
                  <a:pt x="5262" y="5735"/>
                </a:lnTo>
                <a:lnTo>
                  <a:pt x="4727" y="5735"/>
                </a:lnTo>
                <a:lnTo>
                  <a:pt x="4884" y="5357"/>
                </a:lnTo>
                <a:close/>
                <a:moveTo>
                  <a:pt x="7405" y="5357"/>
                </a:moveTo>
                <a:lnTo>
                  <a:pt x="7562" y="5735"/>
                </a:lnTo>
                <a:lnTo>
                  <a:pt x="6995" y="5735"/>
                </a:lnTo>
                <a:lnTo>
                  <a:pt x="7405" y="5357"/>
                </a:lnTo>
                <a:close/>
                <a:moveTo>
                  <a:pt x="8507" y="4254"/>
                </a:moveTo>
                <a:lnTo>
                  <a:pt x="9106" y="5735"/>
                </a:lnTo>
                <a:lnTo>
                  <a:pt x="8318" y="5735"/>
                </a:lnTo>
                <a:lnTo>
                  <a:pt x="7940" y="4790"/>
                </a:lnTo>
                <a:lnTo>
                  <a:pt x="8507" y="4254"/>
                </a:lnTo>
                <a:close/>
                <a:moveTo>
                  <a:pt x="9578" y="3183"/>
                </a:moveTo>
                <a:lnTo>
                  <a:pt x="10587" y="5735"/>
                </a:lnTo>
                <a:lnTo>
                  <a:pt x="9831" y="5735"/>
                </a:lnTo>
                <a:lnTo>
                  <a:pt x="9011" y="3718"/>
                </a:lnTo>
                <a:lnTo>
                  <a:pt x="9578" y="3183"/>
                </a:lnTo>
                <a:close/>
                <a:moveTo>
                  <a:pt x="5262" y="6459"/>
                </a:moveTo>
                <a:lnTo>
                  <a:pt x="4884" y="6837"/>
                </a:lnTo>
                <a:lnTo>
                  <a:pt x="4727" y="6459"/>
                </a:lnTo>
                <a:close/>
                <a:moveTo>
                  <a:pt x="7531" y="6459"/>
                </a:moveTo>
                <a:lnTo>
                  <a:pt x="7373" y="6837"/>
                </a:lnTo>
                <a:lnTo>
                  <a:pt x="6964" y="6459"/>
                </a:lnTo>
                <a:close/>
                <a:moveTo>
                  <a:pt x="5798" y="6932"/>
                </a:moveTo>
                <a:lnTo>
                  <a:pt x="5798" y="7467"/>
                </a:lnTo>
                <a:lnTo>
                  <a:pt x="5388" y="7310"/>
                </a:lnTo>
                <a:lnTo>
                  <a:pt x="5798" y="6932"/>
                </a:lnTo>
                <a:close/>
                <a:moveTo>
                  <a:pt x="6491" y="6963"/>
                </a:moveTo>
                <a:lnTo>
                  <a:pt x="6901" y="7373"/>
                </a:lnTo>
                <a:lnTo>
                  <a:pt x="6491" y="7530"/>
                </a:lnTo>
                <a:lnTo>
                  <a:pt x="6491" y="6963"/>
                </a:lnTo>
                <a:close/>
                <a:moveTo>
                  <a:pt x="3971" y="6459"/>
                </a:moveTo>
                <a:lnTo>
                  <a:pt x="4317" y="7404"/>
                </a:lnTo>
                <a:lnTo>
                  <a:pt x="3782" y="7940"/>
                </a:lnTo>
                <a:lnTo>
                  <a:pt x="3183" y="6459"/>
                </a:lnTo>
                <a:close/>
                <a:moveTo>
                  <a:pt x="9043" y="6459"/>
                </a:moveTo>
                <a:lnTo>
                  <a:pt x="8476" y="7940"/>
                </a:lnTo>
                <a:lnTo>
                  <a:pt x="7909" y="7404"/>
                </a:lnTo>
                <a:lnTo>
                  <a:pt x="8255" y="6459"/>
                </a:lnTo>
                <a:close/>
                <a:moveTo>
                  <a:pt x="2427" y="6459"/>
                </a:moveTo>
                <a:lnTo>
                  <a:pt x="3277" y="8476"/>
                </a:lnTo>
                <a:lnTo>
                  <a:pt x="2710" y="9011"/>
                </a:lnTo>
                <a:lnTo>
                  <a:pt x="1639" y="6459"/>
                </a:lnTo>
                <a:close/>
                <a:moveTo>
                  <a:pt x="4853" y="7877"/>
                </a:moveTo>
                <a:lnTo>
                  <a:pt x="5798" y="8224"/>
                </a:lnTo>
                <a:lnTo>
                  <a:pt x="5798" y="9011"/>
                </a:lnTo>
                <a:lnTo>
                  <a:pt x="4286" y="8413"/>
                </a:lnTo>
                <a:lnTo>
                  <a:pt x="4853" y="7877"/>
                </a:lnTo>
                <a:close/>
                <a:moveTo>
                  <a:pt x="7436" y="7908"/>
                </a:moveTo>
                <a:lnTo>
                  <a:pt x="8003" y="8444"/>
                </a:lnTo>
                <a:lnTo>
                  <a:pt x="6491" y="9043"/>
                </a:lnTo>
                <a:lnTo>
                  <a:pt x="6491" y="8255"/>
                </a:lnTo>
                <a:lnTo>
                  <a:pt x="7436" y="7908"/>
                </a:lnTo>
                <a:close/>
                <a:moveTo>
                  <a:pt x="10618" y="6491"/>
                </a:moveTo>
                <a:lnTo>
                  <a:pt x="9578" y="9043"/>
                </a:lnTo>
                <a:lnTo>
                  <a:pt x="9011" y="8507"/>
                </a:lnTo>
                <a:lnTo>
                  <a:pt x="9831" y="6491"/>
                </a:lnTo>
                <a:close/>
                <a:moveTo>
                  <a:pt x="3782" y="8980"/>
                </a:moveTo>
                <a:lnTo>
                  <a:pt x="5798" y="9799"/>
                </a:lnTo>
                <a:lnTo>
                  <a:pt x="5798" y="10555"/>
                </a:lnTo>
                <a:lnTo>
                  <a:pt x="3214" y="9515"/>
                </a:lnTo>
                <a:lnTo>
                  <a:pt x="3782" y="8980"/>
                </a:lnTo>
                <a:close/>
                <a:moveTo>
                  <a:pt x="8507" y="8917"/>
                </a:moveTo>
                <a:lnTo>
                  <a:pt x="9043" y="9484"/>
                </a:lnTo>
                <a:lnTo>
                  <a:pt x="6491" y="10555"/>
                </a:lnTo>
                <a:lnTo>
                  <a:pt x="6491" y="9767"/>
                </a:lnTo>
                <a:lnTo>
                  <a:pt x="8507" y="8917"/>
                </a:lnTo>
                <a:close/>
                <a:moveTo>
                  <a:pt x="6113" y="1"/>
                </a:moveTo>
                <a:cubicBezTo>
                  <a:pt x="5892" y="1"/>
                  <a:pt x="5735" y="158"/>
                  <a:pt x="5735" y="347"/>
                </a:cubicBezTo>
                <a:lnTo>
                  <a:pt x="5735" y="851"/>
                </a:lnTo>
                <a:lnTo>
                  <a:pt x="2647" y="2112"/>
                </a:lnTo>
                <a:lnTo>
                  <a:pt x="2332" y="1797"/>
                </a:lnTo>
                <a:cubicBezTo>
                  <a:pt x="2254" y="1718"/>
                  <a:pt x="2159" y="1678"/>
                  <a:pt x="2065" y="1678"/>
                </a:cubicBezTo>
                <a:cubicBezTo>
                  <a:pt x="1970" y="1678"/>
                  <a:pt x="1875" y="1718"/>
                  <a:pt x="1797" y="1797"/>
                </a:cubicBezTo>
                <a:cubicBezTo>
                  <a:pt x="1639" y="1954"/>
                  <a:pt x="1639" y="2143"/>
                  <a:pt x="1797" y="2332"/>
                </a:cubicBezTo>
                <a:lnTo>
                  <a:pt x="2112" y="2647"/>
                </a:lnTo>
                <a:lnTo>
                  <a:pt x="852" y="5735"/>
                </a:lnTo>
                <a:lnTo>
                  <a:pt x="348" y="5735"/>
                </a:lnTo>
                <a:cubicBezTo>
                  <a:pt x="158" y="5735"/>
                  <a:pt x="1" y="5892"/>
                  <a:pt x="1" y="6081"/>
                </a:cubicBezTo>
                <a:cubicBezTo>
                  <a:pt x="1" y="6302"/>
                  <a:pt x="158" y="6459"/>
                  <a:pt x="348" y="6459"/>
                </a:cubicBezTo>
                <a:lnTo>
                  <a:pt x="852" y="6459"/>
                </a:lnTo>
                <a:lnTo>
                  <a:pt x="2112" y="9547"/>
                </a:lnTo>
                <a:lnTo>
                  <a:pt x="1797" y="9862"/>
                </a:lnTo>
                <a:cubicBezTo>
                  <a:pt x="1639" y="10019"/>
                  <a:pt x="1639" y="10240"/>
                  <a:pt x="1797" y="10397"/>
                </a:cubicBezTo>
                <a:cubicBezTo>
                  <a:pt x="1891" y="10460"/>
                  <a:pt x="1954" y="10492"/>
                  <a:pt x="2049" y="10492"/>
                </a:cubicBezTo>
                <a:cubicBezTo>
                  <a:pt x="2112" y="10492"/>
                  <a:pt x="2238" y="10460"/>
                  <a:pt x="2269" y="10397"/>
                </a:cubicBezTo>
                <a:lnTo>
                  <a:pt x="2584" y="10082"/>
                </a:lnTo>
                <a:lnTo>
                  <a:pt x="5703" y="11343"/>
                </a:lnTo>
                <a:lnTo>
                  <a:pt x="5703" y="11847"/>
                </a:lnTo>
                <a:cubicBezTo>
                  <a:pt x="5703" y="12036"/>
                  <a:pt x="5861" y="12193"/>
                  <a:pt x="6050" y="12193"/>
                </a:cubicBezTo>
                <a:cubicBezTo>
                  <a:pt x="6270" y="12193"/>
                  <a:pt x="6428" y="12036"/>
                  <a:pt x="6428" y="11847"/>
                </a:cubicBezTo>
                <a:lnTo>
                  <a:pt x="6428" y="11343"/>
                </a:lnTo>
                <a:lnTo>
                  <a:pt x="9515" y="10082"/>
                </a:lnTo>
                <a:lnTo>
                  <a:pt x="9831" y="10397"/>
                </a:lnTo>
                <a:cubicBezTo>
                  <a:pt x="9925" y="10460"/>
                  <a:pt x="9988" y="10492"/>
                  <a:pt x="10083" y="10492"/>
                </a:cubicBezTo>
                <a:cubicBezTo>
                  <a:pt x="10146" y="10492"/>
                  <a:pt x="10272" y="10460"/>
                  <a:pt x="10303" y="10397"/>
                </a:cubicBezTo>
                <a:cubicBezTo>
                  <a:pt x="10461" y="10240"/>
                  <a:pt x="10461" y="10019"/>
                  <a:pt x="10303" y="9862"/>
                </a:cubicBezTo>
                <a:lnTo>
                  <a:pt x="9988" y="9547"/>
                </a:lnTo>
                <a:lnTo>
                  <a:pt x="11248" y="6459"/>
                </a:lnTo>
                <a:lnTo>
                  <a:pt x="11784" y="6459"/>
                </a:lnTo>
                <a:cubicBezTo>
                  <a:pt x="11973" y="6459"/>
                  <a:pt x="12130" y="6302"/>
                  <a:pt x="12130" y="6081"/>
                </a:cubicBezTo>
                <a:cubicBezTo>
                  <a:pt x="12130" y="5892"/>
                  <a:pt x="12036" y="5735"/>
                  <a:pt x="11847" y="5735"/>
                </a:cubicBezTo>
                <a:lnTo>
                  <a:pt x="11343" y="5735"/>
                </a:lnTo>
                <a:lnTo>
                  <a:pt x="10083" y="2647"/>
                </a:lnTo>
                <a:lnTo>
                  <a:pt x="10398" y="2332"/>
                </a:lnTo>
                <a:cubicBezTo>
                  <a:pt x="10555" y="2175"/>
                  <a:pt x="10555" y="1954"/>
                  <a:pt x="10398" y="1797"/>
                </a:cubicBezTo>
                <a:cubicBezTo>
                  <a:pt x="10319" y="1718"/>
                  <a:pt x="10232" y="1678"/>
                  <a:pt x="10146" y="1678"/>
                </a:cubicBezTo>
                <a:cubicBezTo>
                  <a:pt x="10059" y="1678"/>
                  <a:pt x="9972" y="1718"/>
                  <a:pt x="9894" y="1797"/>
                </a:cubicBezTo>
                <a:lnTo>
                  <a:pt x="9578" y="2112"/>
                </a:lnTo>
                <a:lnTo>
                  <a:pt x="6459" y="851"/>
                </a:lnTo>
                <a:lnTo>
                  <a:pt x="6459" y="347"/>
                </a:lnTo>
                <a:cubicBezTo>
                  <a:pt x="6459" y="158"/>
                  <a:pt x="6302" y="1"/>
                  <a:pt x="61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0813" name="Google Shape;20813;p95"/>
          <p:cNvGrpSpPr/>
          <p:nvPr/>
        </p:nvGrpSpPr>
        <p:grpSpPr>
          <a:xfrm>
            <a:off x="8042149" y="2243724"/>
            <a:ext cx="373662" cy="449030"/>
            <a:chOff x="-16018450" y="4058400"/>
            <a:chExt cx="252850" cy="303850"/>
          </a:xfrm>
        </p:grpSpPr>
        <p:sp>
          <p:nvSpPr>
            <p:cNvPr id="20814" name="Google Shape;20814;p95"/>
            <p:cNvSpPr/>
            <p:nvPr/>
          </p:nvSpPr>
          <p:spPr>
            <a:xfrm>
              <a:off x="-15927875" y="4129900"/>
              <a:ext cx="88250" cy="89025"/>
            </a:xfrm>
            <a:custGeom>
              <a:avLst/>
              <a:gdLst/>
              <a:ahLst/>
              <a:cxnLst/>
              <a:rect l="l" t="t" r="r" b="b"/>
              <a:pathLst>
                <a:path w="3530" h="3561" extrusionOk="0">
                  <a:moveTo>
                    <a:pt x="1765" y="0"/>
                  </a:moveTo>
                  <a:cubicBezTo>
                    <a:pt x="788" y="0"/>
                    <a:pt x="1" y="788"/>
                    <a:pt x="1" y="1764"/>
                  </a:cubicBezTo>
                  <a:cubicBezTo>
                    <a:pt x="1" y="2772"/>
                    <a:pt x="788" y="3560"/>
                    <a:pt x="1765" y="3560"/>
                  </a:cubicBezTo>
                  <a:cubicBezTo>
                    <a:pt x="2742" y="3560"/>
                    <a:pt x="3529" y="2772"/>
                    <a:pt x="3529" y="1764"/>
                  </a:cubicBezTo>
                  <a:cubicBezTo>
                    <a:pt x="3529" y="788"/>
                    <a:pt x="2742"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5" name="Google Shape;20815;p95"/>
            <p:cNvSpPr/>
            <p:nvPr/>
          </p:nvSpPr>
          <p:spPr>
            <a:xfrm>
              <a:off x="-16002700" y="4058400"/>
              <a:ext cx="237100" cy="233575"/>
            </a:xfrm>
            <a:custGeom>
              <a:avLst/>
              <a:gdLst/>
              <a:ahLst/>
              <a:cxnLst/>
              <a:rect l="l" t="t" r="r" b="b"/>
              <a:pathLst>
                <a:path w="9484" h="9343" extrusionOk="0">
                  <a:moveTo>
                    <a:pt x="4758" y="2167"/>
                  </a:moveTo>
                  <a:cubicBezTo>
                    <a:pt x="6144" y="2167"/>
                    <a:pt x="7247" y="3270"/>
                    <a:pt x="7247" y="4656"/>
                  </a:cubicBezTo>
                  <a:cubicBezTo>
                    <a:pt x="7247" y="6010"/>
                    <a:pt x="6144" y="7113"/>
                    <a:pt x="4758" y="7113"/>
                  </a:cubicBezTo>
                  <a:cubicBezTo>
                    <a:pt x="3372" y="7113"/>
                    <a:pt x="2269" y="6010"/>
                    <a:pt x="2269" y="4656"/>
                  </a:cubicBezTo>
                  <a:cubicBezTo>
                    <a:pt x="2269" y="3270"/>
                    <a:pt x="3372" y="2167"/>
                    <a:pt x="4758" y="2167"/>
                  </a:cubicBezTo>
                  <a:close/>
                  <a:moveTo>
                    <a:pt x="4742" y="1"/>
                  </a:moveTo>
                  <a:cubicBezTo>
                    <a:pt x="4648" y="1"/>
                    <a:pt x="4553" y="40"/>
                    <a:pt x="4474" y="119"/>
                  </a:cubicBezTo>
                  <a:cubicBezTo>
                    <a:pt x="4159" y="434"/>
                    <a:pt x="3939" y="781"/>
                    <a:pt x="3813" y="1222"/>
                  </a:cubicBezTo>
                  <a:cubicBezTo>
                    <a:pt x="3498" y="938"/>
                    <a:pt x="3120" y="686"/>
                    <a:pt x="2679" y="623"/>
                  </a:cubicBezTo>
                  <a:cubicBezTo>
                    <a:pt x="2655" y="619"/>
                    <a:pt x="2630" y="617"/>
                    <a:pt x="2606" y="617"/>
                  </a:cubicBezTo>
                  <a:cubicBezTo>
                    <a:pt x="2437" y="617"/>
                    <a:pt x="2265" y="710"/>
                    <a:pt x="2238" y="875"/>
                  </a:cubicBezTo>
                  <a:cubicBezTo>
                    <a:pt x="2112" y="1285"/>
                    <a:pt x="2112" y="1726"/>
                    <a:pt x="2206" y="2135"/>
                  </a:cubicBezTo>
                  <a:cubicBezTo>
                    <a:pt x="2001" y="2092"/>
                    <a:pt x="1797" y="2068"/>
                    <a:pt x="1595" y="2068"/>
                  </a:cubicBezTo>
                  <a:cubicBezTo>
                    <a:pt x="1362" y="2068"/>
                    <a:pt x="1134" y="2099"/>
                    <a:pt x="914" y="2167"/>
                  </a:cubicBezTo>
                  <a:cubicBezTo>
                    <a:pt x="694" y="2198"/>
                    <a:pt x="599" y="2387"/>
                    <a:pt x="662" y="2608"/>
                  </a:cubicBezTo>
                  <a:cubicBezTo>
                    <a:pt x="788" y="3018"/>
                    <a:pt x="977" y="3396"/>
                    <a:pt x="1261" y="3742"/>
                  </a:cubicBezTo>
                  <a:cubicBezTo>
                    <a:pt x="851" y="3868"/>
                    <a:pt x="473" y="4089"/>
                    <a:pt x="158" y="4404"/>
                  </a:cubicBezTo>
                  <a:cubicBezTo>
                    <a:pt x="1" y="4561"/>
                    <a:pt x="1" y="4750"/>
                    <a:pt x="158" y="4908"/>
                  </a:cubicBezTo>
                  <a:cubicBezTo>
                    <a:pt x="473" y="5223"/>
                    <a:pt x="820" y="5475"/>
                    <a:pt x="1261" y="5601"/>
                  </a:cubicBezTo>
                  <a:cubicBezTo>
                    <a:pt x="977" y="5916"/>
                    <a:pt x="757" y="6294"/>
                    <a:pt x="662" y="6735"/>
                  </a:cubicBezTo>
                  <a:cubicBezTo>
                    <a:pt x="631" y="6924"/>
                    <a:pt x="757" y="7113"/>
                    <a:pt x="914" y="7176"/>
                  </a:cubicBezTo>
                  <a:cubicBezTo>
                    <a:pt x="1140" y="7228"/>
                    <a:pt x="1375" y="7252"/>
                    <a:pt x="1614" y="7252"/>
                  </a:cubicBezTo>
                  <a:cubicBezTo>
                    <a:pt x="1810" y="7252"/>
                    <a:pt x="2008" y="7236"/>
                    <a:pt x="2206" y="7208"/>
                  </a:cubicBezTo>
                  <a:lnTo>
                    <a:pt x="2206" y="7208"/>
                  </a:lnTo>
                  <a:cubicBezTo>
                    <a:pt x="2112" y="7649"/>
                    <a:pt x="2112" y="8058"/>
                    <a:pt x="2238" y="8468"/>
                  </a:cubicBezTo>
                  <a:cubicBezTo>
                    <a:pt x="2262" y="8613"/>
                    <a:pt x="2397" y="8721"/>
                    <a:pt x="2544" y="8721"/>
                  </a:cubicBezTo>
                  <a:cubicBezTo>
                    <a:pt x="2589" y="8721"/>
                    <a:pt x="2634" y="8711"/>
                    <a:pt x="2679" y="8688"/>
                  </a:cubicBezTo>
                  <a:cubicBezTo>
                    <a:pt x="3120" y="8594"/>
                    <a:pt x="3466" y="8373"/>
                    <a:pt x="3813" y="8121"/>
                  </a:cubicBezTo>
                  <a:cubicBezTo>
                    <a:pt x="3939" y="8499"/>
                    <a:pt x="4159" y="8909"/>
                    <a:pt x="4474" y="9224"/>
                  </a:cubicBezTo>
                  <a:cubicBezTo>
                    <a:pt x="4553" y="9303"/>
                    <a:pt x="4648" y="9342"/>
                    <a:pt x="4742" y="9342"/>
                  </a:cubicBezTo>
                  <a:cubicBezTo>
                    <a:pt x="4837" y="9342"/>
                    <a:pt x="4931" y="9303"/>
                    <a:pt x="5010" y="9224"/>
                  </a:cubicBezTo>
                  <a:cubicBezTo>
                    <a:pt x="5325" y="8909"/>
                    <a:pt x="5546" y="8531"/>
                    <a:pt x="5672" y="8121"/>
                  </a:cubicBezTo>
                  <a:cubicBezTo>
                    <a:pt x="5987" y="8342"/>
                    <a:pt x="6365" y="8594"/>
                    <a:pt x="6806" y="8688"/>
                  </a:cubicBezTo>
                  <a:cubicBezTo>
                    <a:pt x="6840" y="8700"/>
                    <a:pt x="6875" y="8705"/>
                    <a:pt x="6910" y="8705"/>
                  </a:cubicBezTo>
                  <a:cubicBezTo>
                    <a:pt x="7068" y="8705"/>
                    <a:pt x="7221" y="8597"/>
                    <a:pt x="7247" y="8468"/>
                  </a:cubicBezTo>
                  <a:cubicBezTo>
                    <a:pt x="7373" y="8027"/>
                    <a:pt x="7373" y="7586"/>
                    <a:pt x="7278" y="7208"/>
                  </a:cubicBezTo>
                  <a:lnTo>
                    <a:pt x="7278" y="7208"/>
                  </a:lnTo>
                  <a:cubicBezTo>
                    <a:pt x="7477" y="7236"/>
                    <a:pt x="7675" y="7252"/>
                    <a:pt x="7870" y="7252"/>
                  </a:cubicBezTo>
                  <a:cubicBezTo>
                    <a:pt x="8110" y="7252"/>
                    <a:pt x="8345" y="7228"/>
                    <a:pt x="8570" y="7176"/>
                  </a:cubicBezTo>
                  <a:cubicBezTo>
                    <a:pt x="8791" y="7113"/>
                    <a:pt x="8885" y="6924"/>
                    <a:pt x="8822" y="6735"/>
                  </a:cubicBezTo>
                  <a:cubicBezTo>
                    <a:pt x="8696" y="6294"/>
                    <a:pt x="8507" y="5947"/>
                    <a:pt x="8224" y="5601"/>
                  </a:cubicBezTo>
                  <a:cubicBezTo>
                    <a:pt x="8633" y="5475"/>
                    <a:pt x="9011" y="5223"/>
                    <a:pt x="9326" y="4908"/>
                  </a:cubicBezTo>
                  <a:cubicBezTo>
                    <a:pt x="9484" y="4750"/>
                    <a:pt x="9484" y="4561"/>
                    <a:pt x="9326" y="4404"/>
                  </a:cubicBezTo>
                  <a:cubicBezTo>
                    <a:pt x="9011" y="4089"/>
                    <a:pt x="8665" y="3868"/>
                    <a:pt x="8224" y="3742"/>
                  </a:cubicBezTo>
                  <a:cubicBezTo>
                    <a:pt x="8507" y="3427"/>
                    <a:pt x="8728" y="3018"/>
                    <a:pt x="8822" y="2608"/>
                  </a:cubicBezTo>
                  <a:cubicBezTo>
                    <a:pt x="8854" y="2387"/>
                    <a:pt x="8728" y="2198"/>
                    <a:pt x="8570" y="2167"/>
                  </a:cubicBezTo>
                  <a:cubicBezTo>
                    <a:pt x="8351" y="2099"/>
                    <a:pt x="8122" y="2068"/>
                    <a:pt x="7889" y="2068"/>
                  </a:cubicBezTo>
                  <a:cubicBezTo>
                    <a:pt x="7688" y="2068"/>
                    <a:pt x="7483" y="2092"/>
                    <a:pt x="7278" y="2135"/>
                  </a:cubicBezTo>
                  <a:cubicBezTo>
                    <a:pt x="7373" y="1694"/>
                    <a:pt x="7373" y="1253"/>
                    <a:pt x="7247" y="875"/>
                  </a:cubicBezTo>
                  <a:cubicBezTo>
                    <a:pt x="7223" y="705"/>
                    <a:pt x="7086" y="591"/>
                    <a:pt x="6938" y="591"/>
                  </a:cubicBezTo>
                  <a:cubicBezTo>
                    <a:pt x="6894" y="591"/>
                    <a:pt x="6849" y="602"/>
                    <a:pt x="6806" y="623"/>
                  </a:cubicBezTo>
                  <a:cubicBezTo>
                    <a:pt x="6365" y="749"/>
                    <a:pt x="6018" y="938"/>
                    <a:pt x="5672" y="1222"/>
                  </a:cubicBezTo>
                  <a:cubicBezTo>
                    <a:pt x="5546" y="812"/>
                    <a:pt x="5325" y="434"/>
                    <a:pt x="5010" y="119"/>
                  </a:cubicBezTo>
                  <a:cubicBezTo>
                    <a:pt x="4931" y="40"/>
                    <a:pt x="4837" y="1"/>
                    <a:pt x="47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6" name="Google Shape;20816;p95"/>
            <p:cNvSpPr/>
            <p:nvPr/>
          </p:nvSpPr>
          <p:spPr>
            <a:xfrm>
              <a:off x="-16018450" y="4253550"/>
              <a:ext cx="129200" cy="108700"/>
            </a:xfrm>
            <a:custGeom>
              <a:avLst/>
              <a:gdLst/>
              <a:ahLst/>
              <a:cxnLst/>
              <a:rect l="l" t="t" r="r" b="b"/>
              <a:pathLst>
                <a:path w="5168" h="4348" extrusionOk="0">
                  <a:moveTo>
                    <a:pt x="1009" y="0"/>
                  </a:moveTo>
                  <a:cubicBezTo>
                    <a:pt x="410" y="693"/>
                    <a:pt x="1" y="1607"/>
                    <a:pt x="1" y="2615"/>
                  </a:cubicBezTo>
                  <a:lnTo>
                    <a:pt x="1" y="4001"/>
                  </a:lnTo>
                  <a:lnTo>
                    <a:pt x="32" y="4001"/>
                  </a:lnTo>
                  <a:cubicBezTo>
                    <a:pt x="32" y="4190"/>
                    <a:pt x="190" y="4348"/>
                    <a:pt x="410" y="4348"/>
                  </a:cubicBezTo>
                  <a:lnTo>
                    <a:pt x="1796" y="4348"/>
                  </a:lnTo>
                  <a:cubicBezTo>
                    <a:pt x="3214" y="4348"/>
                    <a:pt x="4443" y="3560"/>
                    <a:pt x="5167" y="2426"/>
                  </a:cubicBezTo>
                  <a:cubicBezTo>
                    <a:pt x="4915" y="2237"/>
                    <a:pt x="4411" y="1733"/>
                    <a:pt x="4159" y="1355"/>
                  </a:cubicBezTo>
                  <a:cubicBezTo>
                    <a:pt x="3750" y="1576"/>
                    <a:pt x="3309" y="1670"/>
                    <a:pt x="2836" y="1796"/>
                  </a:cubicBezTo>
                  <a:cubicBezTo>
                    <a:pt x="2805" y="1801"/>
                    <a:pt x="2774" y="1804"/>
                    <a:pt x="2743" y="1804"/>
                  </a:cubicBezTo>
                  <a:cubicBezTo>
                    <a:pt x="2580" y="1804"/>
                    <a:pt x="2421" y="1734"/>
                    <a:pt x="2395" y="1576"/>
                  </a:cubicBezTo>
                  <a:cubicBezTo>
                    <a:pt x="2269" y="1040"/>
                    <a:pt x="2111" y="662"/>
                    <a:pt x="2080" y="189"/>
                  </a:cubicBezTo>
                  <a:cubicBezTo>
                    <a:pt x="1702" y="158"/>
                    <a:pt x="1418" y="63"/>
                    <a:pt x="10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7" name="Google Shape;20817;p95"/>
            <p:cNvSpPr/>
            <p:nvPr/>
          </p:nvSpPr>
          <p:spPr>
            <a:xfrm>
              <a:off x="-15876675" y="4254325"/>
              <a:ext cx="107925" cy="90600"/>
            </a:xfrm>
            <a:custGeom>
              <a:avLst/>
              <a:gdLst/>
              <a:ahLst/>
              <a:cxnLst/>
              <a:rect l="l" t="t" r="r" b="b"/>
              <a:pathLst>
                <a:path w="4317" h="3624" extrusionOk="0">
                  <a:moveTo>
                    <a:pt x="3750" y="1"/>
                  </a:moveTo>
                  <a:cubicBezTo>
                    <a:pt x="3466" y="64"/>
                    <a:pt x="3277" y="127"/>
                    <a:pt x="2993" y="127"/>
                  </a:cubicBezTo>
                  <a:cubicBezTo>
                    <a:pt x="2962" y="599"/>
                    <a:pt x="2836" y="977"/>
                    <a:pt x="2678" y="1482"/>
                  </a:cubicBezTo>
                  <a:cubicBezTo>
                    <a:pt x="2653" y="1657"/>
                    <a:pt x="2509" y="1753"/>
                    <a:pt x="2355" y="1753"/>
                  </a:cubicBezTo>
                  <a:cubicBezTo>
                    <a:pt x="2316" y="1753"/>
                    <a:pt x="2276" y="1746"/>
                    <a:pt x="2237" y="1734"/>
                  </a:cubicBezTo>
                  <a:cubicBezTo>
                    <a:pt x="1733" y="1608"/>
                    <a:pt x="1292" y="1482"/>
                    <a:pt x="914" y="1292"/>
                  </a:cubicBezTo>
                  <a:cubicBezTo>
                    <a:pt x="631" y="1702"/>
                    <a:pt x="347" y="1923"/>
                    <a:pt x="1" y="2269"/>
                  </a:cubicBezTo>
                  <a:cubicBezTo>
                    <a:pt x="599" y="3057"/>
                    <a:pt x="1481" y="3592"/>
                    <a:pt x="2552" y="3592"/>
                  </a:cubicBezTo>
                  <a:lnTo>
                    <a:pt x="3970" y="3592"/>
                  </a:lnTo>
                  <a:lnTo>
                    <a:pt x="3970" y="3624"/>
                  </a:lnTo>
                  <a:cubicBezTo>
                    <a:pt x="4159" y="3624"/>
                    <a:pt x="4317" y="3466"/>
                    <a:pt x="4317" y="3277"/>
                  </a:cubicBezTo>
                  <a:lnTo>
                    <a:pt x="4317" y="1860"/>
                  </a:lnTo>
                  <a:cubicBezTo>
                    <a:pt x="4317" y="1166"/>
                    <a:pt x="4096" y="536"/>
                    <a:pt x="37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0818" name="Google Shape;20818;p95"/>
          <p:cNvSpPr/>
          <p:nvPr/>
        </p:nvSpPr>
        <p:spPr>
          <a:xfrm>
            <a:off x="6274865" y="3343157"/>
            <a:ext cx="449288" cy="448143"/>
          </a:xfrm>
          <a:custGeom>
            <a:avLst/>
            <a:gdLst/>
            <a:ahLst/>
            <a:cxnLst/>
            <a:rect l="l" t="t" r="r" b="b"/>
            <a:pathLst>
              <a:path w="12161" h="12130" extrusionOk="0">
                <a:moveTo>
                  <a:pt x="3245" y="0"/>
                </a:moveTo>
                <a:cubicBezTo>
                  <a:pt x="3245" y="0"/>
                  <a:pt x="2174" y="820"/>
                  <a:pt x="2174" y="1765"/>
                </a:cubicBezTo>
                <a:cubicBezTo>
                  <a:pt x="2174" y="2363"/>
                  <a:pt x="2552" y="2930"/>
                  <a:pt x="2867" y="3245"/>
                </a:cubicBezTo>
                <a:lnTo>
                  <a:pt x="2867" y="4254"/>
                </a:lnTo>
                <a:cubicBezTo>
                  <a:pt x="2867" y="3466"/>
                  <a:pt x="2237" y="2836"/>
                  <a:pt x="1449" y="2836"/>
                </a:cubicBezTo>
                <a:lnTo>
                  <a:pt x="756" y="2836"/>
                </a:lnTo>
                <a:lnTo>
                  <a:pt x="756" y="3560"/>
                </a:lnTo>
                <a:cubicBezTo>
                  <a:pt x="756" y="4348"/>
                  <a:pt x="1386" y="4978"/>
                  <a:pt x="2174" y="4978"/>
                </a:cubicBezTo>
                <a:lnTo>
                  <a:pt x="2867" y="4978"/>
                </a:lnTo>
                <a:lnTo>
                  <a:pt x="2867" y="6742"/>
                </a:lnTo>
                <a:cubicBezTo>
                  <a:pt x="2867" y="5955"/>
                  <a:pt x="2237" y="5325"/>
                  <a:pt x="1449" y="5325"/>
                </a:cubicBezTo>
                <a:lnTo>
                  <a:pt x="756" y="5325"/>
                </a:lnTo>
                <a:lnTo>
                  <a:pt x="756" y="6018"/>
                </a:lnTo>
                <a:cubicBezTo>
                  <a:pt x="756" y="6805"/>
                  <a:pt x="1386" y="7467"/>
                  <a:pt x="2174" y="7467"/>
                </a:cubicBezTo>
                <a:lnTo>
                  <a:pt x="2867" y="7467"/>
                </a:lnTo>
                <a:lnTo>
                  <a:pt x="2867" y="9263"/>
                </a:lnTo>
                <a:cubicBezTo>
                  <a:pt x="2867" y="8475"/>
                  <a:pt x="2237" y="7845"/>
                  <a:pt x="1449" y="7845"/>
                </a:cubicBezTo>
                <a:lnTo>
                  <a:pt x="756" y="7845"/>
                </a:lnTo>
                <a:lnTo>
                  <a:pt x="756" y="8570"/>
                </a:lnTo>
                <a:cubicBezTo>
                  <a:pt x="756" y="9357"/>
                  <a:pt x="1386" y="9987"/>
                  <a:pt x="2174" y="9987"/>
                </a:cubicBezTo>
                <a:lnTo>
                  <a:pt x="2867" y="9987"/>
                </a:lnTo>
                <a:lnTo>
                  <a:pt x="2867" y="11437"/>
                </a:lnTo>
                <a:lnTo>
                  <a:pt x="347" y="11437"/>
                </a:lnTo>
                <a:cubicBezTo>
                  <a:pt x="158" y="11437"/>
                  <a:pt x="0" y="11594"/>
                  <a:pt x="0" y="11783"/>
                </a:cubicBezTo>
                <a:cubicBezTo>
                  <a:pt x="0" y="11972"/>
                  <a:pt x="158" y="12130"/>
                  <a:pt x="347" y="12130"/>
                </a:cubicBezTo>
                <a:lnTo>
                  <a:pt x="11814" y="12130"/>
                </a:lnTo>
                <a:cubicBezTo>
                  <a:pt x="12004" y="12130"/>
                  <a:pt x="12161" y="11972"/>
                  <a:pt x="12161" y="11783"/>
                </a:cubicBezTo>
                <a:cubicBezTo>
                  <a:pt x="12161" y="11594"/>
                  <a:pt x="12004" y="11437"/>
                  <a:pt x="11814" y="11437"/>
                </a:cubicBezTo>
                <a:lnTo>
                  <a:pt x="9294" y="11437"/>
                </a:lnTo>
                <a:lnTo>
                  <a:pt x="9294" y="9987"/>
                </a:lnTo>
                <a:lnTo>
                  <a:pt x="10019" y="9987"/>
                </a:lnTo>
                <a:cubicBezTo>
                  <a:pt x="10806" y="9987"/>
                  <a:pt x="11436" y="9357"/>
                  <a:pt x="11436" y="8570"/>
                </a:cubicBezTo>
                <a:lnTo>
                  <a:pt x="11436" y="7845"/>
                </a:lnTo>
                <a:lnTo>
                  <a:pt x="10712" y="7845"/>
                </a:lnTo>
                <a:cubicBezTo>
                  <a:pt x="9924" y="7845"/>
                  <a:pt x="9294" y="8475"/>
                  <a:pt x="9294" y="9263"/>
                </a:cubicBezTo>
                <a:lnTo>
                  <a:pt x="9294" y="7467"/>
                </a:lnTo>
                <a:lnTo>
                  <a:pt x="10019" y="7467"/>
                </a:lnTo>
                <a:cubicBezTo>
                  <a:pt x="10806" y="7467"/>
                  <a:pt x="11436" y="6805"/>
                  <a:pt x="11436" y="6018"/>
                </a:cubicBezTo>
                <a:lnTo>
                  <a:pt x="11436" y="5325"/>
                </a:lnTo>
                <a:lnTo>
                  <a:pt x="10712" y="5325"/>
                </a:lnTo>
                <a:cubicBezTo>
                  <a:pt x="9924" y="5325"/>
                  <a:pt x="9294" y="5955"/>
                  <a:pt x="9294" y="6742"/>
                </a:cubicBezTo>
                <a:lnTo>
                  <a:pt x="9294" y="4978"/>
                </a:lnTo>
                <a:lnTo>
                  <a:pt x="10019" y="4978"/>
                </a:lnTo>
                <a:cubicBezTo>
                  <a:pt x="10806" y="4978"/>
                  <a:pt x="11436" y="4348"/>
                  <a:pt x="11436" y="3560"/>
                </a:cubicBezTo>
                <a:lnTo>
                  <a:pt x="11436" y="2836"/>
                </a:lnTo>
                <a:lnTo>
                  <a:pt x="10712" y="2836"/>
                </a:lnTo>
                <a:cubicBezTo>
                  <a:pt x="9924" y="2836"/>
                  <a:pt x="9294" y="3466"/>
                  <a:pt x="9294" y="4254"/>
                </a:cubicBezTo>
                <a:lnTo>
                  <a:pt x="9294" y="3245"/>
                </a:lnTo>
                <a:cubicBezTo>
                  <a:pt x="9609" y="2930"/>
                  <a:pt x="10019" y="2363"/>
                  <a:pt x="10019" y="1765"/>
                </a:cubicBezTo>
                <a:cubicBezTo>
                  <a:pt x="10019" y="788"/>
                  <a:pt x="8948" y="0"/>
                  <a:pt x="8948" y="0"/>
                </a:cubicBezTo>
                <a:cubicBezTo>
                  <a:pt x="8948" y="0"/>
                  <a:pt x="7876" y="820"/>
                  <a:pt x="7876" y="1765"/>
                </a:cubicBezTo>
                <a:cubicBezTo>
                  <a:pt x="7876" y="2363"/>
                  <a:pt x="8286" y="2930"/>
                  <a:pt x="8601" y="3245"/>
                </a:cubicBezTo>
                <a:lnTo>
                  <a:pt x="8601" y="4254"/>
                </a:lnTo>
                <a:cubicBezTo>
                  <a:pt x="8601" y="3466"/>
                  <a:pt x="7971" y="2836"/>
                  <a:pt x="7183" y="2836"/>
                </a:cubicBezTo>
                <a:lnTo>
                  <a:pt x="6459" y="2836"/>
                </a:lnTo>
                <a:lnTo>
                  <a:pt x="6459" y="3560"/>
                </a:lnTo>
                <a:cubicBezTo>
                  <a:pt x="6459" y="4348"/>
                  <a:pt x="7089" y="4978"/>
                  <a:pt x="7876" y="4978"/>
                </a:cubicBezTo>
                <a:lnTo>
                  <a:pt x="8601" y="4978"/>
                </a:lnTo>
                <a:lnTo>
                  <a:pt x="8601" y="6742"/>
                </a:lnTo>
                <a:cubicBezTo>
                  <a:pt x="8601" y="5955"/>
                  <a:pt x="7971" y="5325"/>
                  <a:pt x="7183" y="5325"/>
                </a:cubicBezTo>
                <a:lnTo>
                  <a:pt x="6459" y="5325"/>
                </a:lnTo>
                <a:lnTo>
                  <a:pt x="6459" y="6018"/>
                </a:lnTo>
                <a:cubicBezTo>
                  <a:pt x="6459" y="6805"/>
                  <a:pt x="7089" y="7467"/>
                  <a:pt x="7876" y="7467"/>
                </a:cubicBezTo>
                <a:lnTo>
                  <a:pt x="8601" y="7467"/>
                </a:lnTo>
                <a:lnTo>
                  <a:pt x="8601" y="9263"/>
                </a:lnTo>
                <a:cubicBezTo>
                  <a:pt x="8601" y="8475"/>
                  <a:pt x="7971" y="7845"/>
                  <a:pt x="7183" y="7845"/>
                </a:cubicBezTo>
                <a:lnTo>
                  <a:pt x="6459" y="7845"/>
                </a:lnTo>
                <a:lnTo>
                  <a:pt x="6459" y="8570"/>
                </a:lnTo>
                <a:cubicBezTo>
                  <a:pt x="6459" y="9357"/>
                  <a:pt x="7089" y="9987"/>
                  <a:pt x="7876" y="9987"/>
                </a:cubicBezTo>
                <a:lnTo>
                  <a:pt x="8601" y="9987"/>
                </a:lnTo>
                <a:lnTo>
                  <a:pt x="8601" y="11437"/>
                </a:lnTo>
                <a:lnTo>
                  <a:pt x="3592" y="11437"/>
                </a:lnTo>
                <a:lnTo>
                  <a:pt x="3592" y="9987"/>
                </a:lnTo>
                <a:lnTo>
                  <a:pt x="4285" y="9987"/>
                </a:lnTo>
                <a:cubicBezTo>
                  <a:pt x="5072" y="9987"/>
                  <a:pt x="5703" y="9357"/>
                  <a:pt x="5703" y="8570"/>
                </a:cubicBezTo>
                <a:lnTo>
                  <a:pt x="5703" y="7845"/>
                </a:lnTo>
                <a:lnTo>
                  <a:pt x="5009" y="7845"/>
                </a:lnTo>
                <a:cubicBezTo>
                  <a:pt x="4222" y="7845"/>
                  <a:pt x="3592" y="8475"/>
                  <a:pt x="3592" y="9263"/>
                </a:cubicBezTo>
                <a:lnTo>
                  <a:pt x="3592" y="7467"/>
                </a:lnTo>
                <a:lnTo>
                  <a:pt x="4285" y="7467"/>
                </a:lnTo>
                <a:cubicBezTo>
                  <a:pt x="5072" y="7467"/>
                  <a:pt x="5703" y="6805"/>
                  <a:pt x="5703" y="6018"/>
                </a:cubicBezTo>
                <a:lnTo>
                  <a:pt x="5703" y="5325"/>
                </a:lnTo>
                <a:lnTo>
                  <a:pt x="5009" y="5325"/>
                </a:lnTo>
                <a:cubicBezTo>
                  <a:pt x="4222" y="5325"/>
                  <a:pt x="3592" y="5955"/>
                  <a:pt x="3592" y="6742"/>
                </a:cubicBezTo>
                <a:lnTo>
                  <a:pt x="3592" y="4978"/>
                </a:lnTo>
                <a:lnTo>
                  <a:pt x="4285" y="4978"/>
                </a:lnTo>
                <a:cubicBezTo>
                  <a:pt x="5072" y="4978"/>
                  <a:pt x="5703" y="4348"/>
                  <a:pt x="5703" y="3560"/>
                </a:cubicBezTo>
                <a:lnTo>
                  <a:pt x="5703" y="2836"/>
                </a:lnTo>
                <a:lnTo>
                  <a:pt x="5009" y="2836"/>
                </a:lnTo>
                <a:cubicBezTo>
                  <a:pt x="4222" y="2836"/>
                  <a:pt x="3592" y="3466"/>
                  <a:pt x="3592" y="4254"/>
                </a:cubicBezTo>
                <a:lnTo>
                  <a:pt x="3592" y="3245"/>
                </a:lnTo>
                <a:cubicBezTo>
                  <a:pt x="3907" y="2930"/>
                  <a:pt x="4285" y="2363"/>
                  <a:pt x="4285" y="1765"/>
                </a:cubicBezTo>
                <a:cubicBezTo>
                  <a:pt x="4285" y="788"/>
                  <a:pt x="3245" y="0"/>
                  <a:pt x="324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20822"/>
        <p:cNvGrpSpPr/>
        <p:nvPr/>
      </p:nvGrpSpPr>
      <p:grpSpPr>
        <a:xfrm>
          <a:off x="0" y="0"/>
          <a:ext cx="0" cy="0"/>
          <a:chOff x="0" y="0"/>
          <a:chExt cx="0" cy="0"/>
        </a:xfrm>
      </p:grpSpPr>
      <p:sp>
        <p:nvSpPr>
          <p:cNvPr id="20823" name="Google Shape;20823;p96"/>
          <p:cNvSpPr txBox="1">
            <a:spLocks noGrp="1"/>
          </p:cNvSpPr>
          <p:nvPr>
            <p:ph type="title" idx="4294967295"/>
          </p:nvPr>
        </p:nvSpPr>
        <p:spPr>
          <a:xfrm>
            <a:off x="1068100" y="9334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grpSp>
        <p:nvGrpSpPr>
          <p:cNvPr id="20824" name="Google Shape;20824;p96"/>
          <p:cNvGrpSpPr/>
          <p:nvPr/>
        </p:nvGrpSpPr>
        <p:grpSpPr>
          <a:xfrm>
            <a:off x="845901" y="1689241"/>
            <a:ext cx="442337" cy="419623"/>
            <a:chOff x="-6696925" y="3272575"/>
            <a:chExt cx="307200" cy="291425"/>
          </a:xfrm>
        </p:grpSpPr>
        <p:sp>
          <p:nvSpPr>
            <p:cNvPr id="20825" name="Google Shape;20825;p96"/>
            <p:cNvSpPr/>
            <p:nvPr/>
          </p:nvSpPr>
          <p:spPr>
            <a:xfrm>
              <a:off x="-6696925" y="3371400"/>
              <a:ext cx="220575" cy="192600"/>
            </a:xfrm>
            <a:custGeom>
              <a:avLst/>
              <a:gdLst/>
              <a:ahLst/>
              <a:cxnLst/>
              <a:rect l="l" t="t" r="r" b="b"/>
              <a:pathLst>
                <a:path w="8823" h="7704" extrusionOk="0">
                  <a:moveTo>
                    <a:pt x="7531" y="1"/>
                  </a:moveTo>
                  <a:lnTo>
                    <a:pt x="6333" y="1167"/>
                  </a:lnTo>
                  <a:cubicBezTo>
                    <a:pt x="6207" y="1293"/>
                    <a:pt x="6207" y="1513"/>
                    <a:pt x="6333" y="1639"/>
                  </a:cubicBezTo>
                  <a:cubicBezTo>
                    <a:pt x="6743" y="2017"/>
                    <a:pt x="6743" y="2710"/>
                    <a:pt x="6333" y="3088"/>
                  </a:cubicBezTo>
                  <a:lnTo>
                    <a:pt x="4096" y="5325"/>
                  </a:lnTo>
                  <a:cubicBezTo>
                    <a:pt x="3892" y="5530"/>
                    <a:pt x="3624" y="5632"/>
                    <a:pt x="3360" y="5632"/>
                  </a:cubicBezTo>
                  <a:cubicBezTo>
                    <a:pt x="3096" y="5632"/>
                    <a:pt x="2836" y="5530"/>
                    <a:pt x="2647" y="5325"/>
                  </a:cubicBezTo>
                  <a:cubicBezTo>
                    <a:pt x="2238" y="4947"/>
                    <a:pt x="2238" y="4286"/>
                    <a:pt x="2647" y="3876"/>
                  </a:cubicBezTo>
                  <a:lnTo>
                    <a:pt x="3309" y="3214"/>
                  </a:lnTo>
                  <a:cubicBezTo>
                    <a:pt x="2994" y="2679"/>
                    <a:pt x="2836" y="2017"/>
                    <a:pt x="2836" y="1387"/>
                  </a:cubicBezTo>
                  <a:cubicBezTo>
                    <a:pt x="2836" y="1167"/>
                    <a:pt x="2868" y="978"/>
                    <a:pt x="2899" y="726"/>
                  </a:cubicBezTo>
                  <a:lnTo>
                    <a:pt x="2899" y="726"/>
                  </a:lnTo>
                  <a:lnTo>
                    <a:pt x="1230" y="2427"/>
                  </a:lnTo>
                  <a:cubicBezTo>
                    <a:pt x="1" y="3592"/>
                    <a:pt x="1" y="5577"/>
                    <a:pt x="1230" y="6806"/>
                  </a:cubicBezTo>
                  <a:cubicBezTo>
                    <a:pt x="1820" y="7396"/>
                    <a:pt x="2621" y="7704"/>
                    <a:pt x="3423" y="7704"/>
                  </a:cubicBezTo>
                  <a:cubicBezTo>
                    <a:pt x="4204" y="7704"/>
                    <a:pt x="4986" y="7412"/>
                    <a:pt x="5577" y="6806"/>
                  </a:cubicBezTo>
                  <a:cubicBezTo>
                    <a:pt x="7531" y="4884"/>
                    <a:pt x="8003" y="4506"/>
                    <a:pt x="8350" y="3813"/>
                  </a:cubicBezTo>
                  <a:cubicBezTo>
                    <a:pt x="8822" y="2994"/>
                    <a:pt x="8822" y="1986"/>
                    <a:pt x="8381" y="1104"/>
                  </a:cubicBezTo>
                  <a:cubicBezTo>
                    <a:pt x="8161" y="568"/>
                    <a:pt x="7877" y="253"/>
                    <a:pt x="75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6" name="Google Shape;20826;p96"/>
            <p:cNvSpPr/>
            <p:nvPr/>
          </p:nvSpPr>
          <p:spPr>
            <a:xfrm>
              <a:off x="-6621300" y="3272575"/>
              <a:ext cx="231575" cy="194950"/>
            </a:xfrm>
            <a:custGeom>
              <a:avLst/>
              <a:gdLst/>
              <a:ahLst/>
              <a:cxnLst/>
              <a:rect l="l" t="t" r="r" b="b"/>
              <a:pathLst>
                <a:path w="9263" h="7798" extrusionOk="0">
                  <a:moveTo>
                    <a:pt x="5868" y="0"/>
                  </a:moveTo>
                  <a:cubicBezTo>
                    <a:pt x="5073" y="0"/>
                    <a:pt x="4269" y="299"/>
                    <a:pt x="3655" y="898"/>
                  </a:cubicBezTo>
                  <a:lnTo>
                    <a:pt x="1387" y="3229"/>
                  </a:lnTo>
                  <a:cubicBezTo>
                    <a:pt x="0" y="4615"/>
                    <a:pt x="315" y="6852"/>
                    <a:pt x="1670" y="7797"/>
                  </a:cubicBezTo>
                  <a:lnTo>
                    <a:pt x="2836" y="6632"/>
                  </a:lnTo>
                  <a:cubicBezTo>
                    <a:pt x="2962" y="6506"/>
                    <a:pt x="2962" y="6317"/>
                    <a:pt x="2836" y="6159"/>
                  </a:cubicBezTo>
                  <a:cubicBezTo>
                    <a:pt x="2552" y="5907"/>
                    <a:pt x="2489" y="5466"/>
                    <a:pt x="2552" y="5372"/>
                  </a:cubicBezTo>
                  <a:cubicBezTo>
                    <a:pt x="2552" y="4742"/>
                    <a:pt x="3214" y="4332"/>
                    <a:pt x="5167" y="2379"/>
                  </a:cubicBezTo>
                  <a:cubicBezTo>
                    <a:pt x="5384" y="2162"/>
                    <a:pt x="5630" y="2071"/>
                    <a:pt x="5869" y="2071"/>
                  </a:cubicBezTo>
                  <a:cubicBezTo>
                    <a:pt x="6673" y="2071"/>
                    <a:pt x="7393" y="3099"/>
                    <a:pt x="6616" y="3828"/>
                  </a:cubicBezTo>
                  <a:lnTo>
                    <a:pt x="5923" y="4521"/>
                  </a:lnTo>
                  <a:cubicBezTo>
                    <a:pt x="6364" y="5372"/>
                    <a:pt x="6522" y="6159"/>
                    <a:pt x="6364" y="7010"/>
                  </a:cubicBezTo>
                  <a:lnTo>
                    <a:pt x="8097" y="5277"/>
                  </a:lnTo>
                  <a:cubicBezTo>
                    <a:pt x="9263" y="4048"/>
                    <a:pt x="9263" y="2127"/>
                    <a:pt x="8034" y="898"/>
                  </a:cubicBezTo>
                  <a:cubicBezTo>
                    <a:pt x="7451" y="299"/>
                    <a:pt x="6664" y="0"/>
                    <a:pt x="58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827" name="Google Shape;20827;p96"/>
          <p:cNvGrpSpPr/>
          <p:nvPr/>
        </p:nvGrpSpPr>
        <p:grpSpPr>
          <a:xfrm>
            <a:off x="845884" y="2204636"/>
            <a:ext cx="442373" cy="420775"/>
            <a:chOff x="-6690625" y="3631325"/>
            <a:chExt cx="307225" cy="292225"/>
          </a:xfrm>
        </p:grpSpPr>
        <p:sp>
          <p:nvSpPr>
            <p:cNvPr id="20828" name="Google Shape;20828;p96"/>
            <p:cNvSpPr/>
            <p:nvPr/>
          </p:nvSpPr>
          <p:spPr>
            <a:xfrm>
              <a:off x="-6690625" y="3631325"/>
              <a:ext cx="222925" cy="292225"/>
            </a:xfrm>
            <a:custGeom>
              <a:avLst/>
              <a:gdLst/>
              <a:ahLst/>
              <a:cxnLst/>
              <a:rect l="l" t="t" r="r" b="b"/>
              <a:pathLst>
                <a:path w="8917" h="11689" extrusionOk="0">
                  <a:moveTo>
                    <a:pt x="5861" y="2773"/>
                  </a:moveTo>
                  <a:cubicBezTo>
                    <a:pt x="6270" y="2773"/>
                    <a:pt x="6333" y="3435"/>
                    <a:pt x="5861" y="3435"/>
                  </a:cubicBezTo>
                  <a:lnTo>
                    <a:pt x="3813" y="3435"/>
                  </a:lnTo>
                  <a:cubicBezTo>
                    <a:pt x="3372" y="3435"/>
                    <a:pt x="3340" y="2773"/>
                    <a:pt x="3813" y="2773"/>
                  </a:cubicBezTo>
                  <a:close/>
                  <a:moveTo>
                    <a:pt x="2742" y="0"/>
                  </a:moveTo>
                  <a:lnTo>
                    <a:pt x="2742" y="2395"/>
                  </a:lnTo>
                  <a:cubicBezTo>
                    <a:pt x="2742" y="2584"/>
                    <a:pt x="2584" y="2741"/>
                    <a:pt x="2395" y="2741"/>
                  </a:cubicBezTo>
                  <a:lnTo>
                    <a:pt x="1" y="2741"/>
                  </a:lnTo>
                  <a:lnTo>
                    <a:pt x="1" y="10649"/>
                  </a:lnTo>
                  <a:cubicBezTo>
                    <a:pt x="1" y="11216"/>
                    <a:pt x="473" y="11689"/>
                    <a:pt x="1009" y="11689"/>
                  </a:cubicBezTo>
                  <a:lnTo>
                    <a:pt x="7909" y="11689"/>
                  </a:lnTo>
                  <a:cubicBezTo>
                    <a:pt x="8444" y="11689"/>
                    <a:pt x="8917" y="11248"/>
                    <a:pt x="8917" y="10649"/>
                  </a:cubicBezTo>
                  <a:lnTo>
                    <a:pt x="8917" y="7751"/>
                  </a:lnTo>
                  <a:lnTo>
                    <a:pt x="6491" y="10177"/>
                  </a:lnTo>
                  <a:cubicBezTo>
                    <a:pt x="6491" y="10271"/>
                    <a:pt x="6428" y="10303"/>
                    <a:pt x="6365" y="10303"/>
                  </a:cubicBezTo>
                  <a:lnTo>
                    <a:pt x="4317" y="10901"/>
                  </a:lnTo>
                  <a:cubicBezTo>
                    <a:pt x="4198" y="10938"/>
                    <a:pt x="4080" y="10955"/>
                    <a:pt x="3967" y="10955"/>
                  </a:cubicBezTo>
                  <a:cubicBezTo>
                    <a:pt x="3209" y="10955"/>
                    <a:pt x="2625" y="10192"/>
                    <a:pt x="2899" y="9452"/>
                  </a:cubicBezTo>
                  <a:lnTo>
                    <a:pt x="3057" y="8979"/>
                  </a:lnTo>
                  <a:lnTo>
                    <a:pt x="1765" y="8979"/>
                  </a:lnTo>
                  <a:cubicBezTo>
                    <a:pt x="1324" y="8979"/>
                    <a:pt x="1293" y="8255"/>
                    <a:pt x="1765" y="8255"/>
                  </a:cubicBezTo>
                  <a:lnTo>
                    <a:pt x="3277" y="8255"/>
                  </a:lnTo>
                  <a:lnTo>
                    <a:pt x="3529" y="7593"/>
                  </a:lnTo>
                  <a:lnTo>
                    <a:pt x="1797" y="7593"/>
                  </a:lnTo>
                  <a:cubicBezTo>
                    <a:pt x="1356" y="7593"/>
                    <a:pt x="1324" y="6869"/>
                    <a:pt x="1797" y="6869"/>
                  </a:cubicBezTo>
                  <a:lnTo>
                    <a:pt x="4034" y="6869"/>
                  </a:lnTo>
                  <a:lnTo>
                    <a:pt x="4695" y="6207"/>
                  </a:lnTo>
                  <a:lnTo>
                    <a:pt x="1765" y="6207"/>
                  </a:lnTo>
                  <a:cubicBezTo>
                    <a:pt x="1324" y="6207"/>
                    <a:pt x="1293" y="5514"/>
                    <a:pt x="1765" y="5514"/>
                  </a:cubicBezTo>
                  <a:lnTo>
                    <a:pt x="5388" y="5514"/>
                  </a:lnTo>
                  <a:lnTo>
                    <a:pt x="6050" y="4821"/>
                  </a:lnTo>
                  <a:lnTo>
                    <a:pt x="1734" y="4821"/>
                  </a:lnTo>
                  <a:cubicBezTo>
                    <a:pt x="1293" y="4821"/>
                    <a:pt x="1261" y="4128"/>
                    <a:pt x="1734" y="4128"/>
                  </a:cubicBezTo>
                  <a:lnTo>
                    <a:pt x="6711" y="4128"/>
                  </a:lnTo>
                  <a:cubicBezTo>
                    <a:pt x="6963" y="3876"/>
                    <a:pt x="8696" y="2080"/>
                    <a:pt x="8917" y="1891"/>
                  </a:cubicBezTo>
                  <a:lnTo>
                    <a:pt x="8917" y="1009"/>
                  </a:lnTo>
                  <a:cubicBezTo>
                    <a:pt x="8917" y="473"/>
                    <a:pt x="8507" y="0"/>
                    <a:pt x="79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9" name="Google Shape;20829;p96"/>
            <p:cNvSpPr/>
            <p:nvPr/>
          </p:nvSpPr>
          <p:spPr>
            <a:xfrm>
              <a:off x="-6604350" y="3832175"/>
              <a:ext cx="58675" cy="56550"/>
            </a:xfrm>
            <a:custGeom>
              <a:avLst/>
              <a:gdLst/>
              <a:ahLst/>
              <a:cxnLst/>
              <a:rect l="l" t="t" r="r" b="b"/>
              <a:pathLst>
                <a:path w="2347" h="2262" extrusionOk="0">
                  <a:moveTo>
                    <a:pt x="614" y="0"/>
                  </a:moveTo>
                  <a:lnTo>
                    <a:pt x="110" y="1607"/>
                  </a:lnTo>
                  <a:cubicBezTo>
                    <a:pt x="1" y="1934"/>
                    <a:pt x="222" y="2262"/>
                    <a:pt x="550" y="2262"/>
                  </a:cubicBezTo>
                  <a:cubicBezTo>
                    <a:pt x="600" y="2262"/>
                    <a:pt x="654" y="2254"/>
                    <a:pt x="709" y="2237"/>
                  </a:cubicBezTo>
                  <a:lnTo>
                    <a:pt x="2347" y="1701"/>
                  </a:lnTo>
                  <a:lnTo>
                    <a:pt x="61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0" name="Google Shape;20830;p96"/>
            <p:cNvSpPr/>
            <p:nvPr/>
          </p:nvSpPr>
          <p:spPr>
            <a:xfrm>
              <a:off x="-6470875" y="3684775"/>
              <a:ext cx="87475" cy="71800"/>
            </a:xfrm>
            <a:custGeom>
              <a:avLst/>
              <a:gdLst/>
              <a:ahLst/>
              <a:cxnLst/>
              <a:rect l="l" t="t" r="r" b="b"/>
              <a:pathLst>
                <a:path w="3499" h="2872" extrusionOk="0">
                  <a:moveTo>
                    <a:pt x="1479" y="1"/>
                  </a:moveTo>
                  <a:cubicBezTo>
                    <a:pt x="1176" y="1"/>
                    <a:pt x="868" y="114"/>
                    <a:pt x="599" y="383"/>
                  </a:cubicBezTo>
                  <a:lnTo>
                    <a:pt x="1" y="950"/>
                  </a:lnTo>
                  <a:lnTo>
                    <a:pt x="1954" y="2872"/>
                  </a:lnTo>
                  <a:lnTo>
                    <a:pt x="2521" y="2305"/>
                  </a:lnTo>
                  <a:cubicBezTo>
                    <a:pt x="3498" y="1352"/>
                    <a:pt x="2524" y="1"/>
                    <a:pt x="14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1" name="Google Shape;20831;p96"/>
            <p:cNvSpPr/>
            <p:nvPr/>
          </p:nvSpPr>
          <p:spPr>
            <a:xfrm>
              <a:off x="-6578775" y="3721900"/>
              <a:ext cx="143375" cy="143375"/>
            </a:xfrm>
            <a:custGeom>
              <a:avLst/>
              <a:gdLst/>
              <a:ahLst/>
              <a:cxnLst/>
              <a:rect l="l" t="t" r="r" b="b"/>
              <a:pathLst>
                <a:path w="5735" h="5735" extrusionOk="0">
                  <a:moveTo>
                    <a:pt x="3813" y="1"/>
                  </a:moveTo>
                  <a:lnTo>
                    <a:pt x="1" y="3813"/>
                  </a:lnTo>
                  <a:lnTo>
                    <a:pt x="1922" y="5734"/>
                  </a:lnTo>
                  <a:lnTo>
                    <a:pt x="4474" y="3183"/>
                  </a:lnTo>
                  <a:lnTo>
                    <a:pt x="5734" y="1922"/>
                  </a:lnTo>
                  <a:lnTo>
                    <a:pt x="381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2" name="Google Shape;20832;p96"/>
            <p:cNvSpPr/>
            <p:nvPr/>
          </p:nvSpPr>
          <p:spPr>
            <a:xfrm>
              <a:off x="-6685100" y="3636850"/>
              <a:ext cx="47275" cy="46475"/>
            </a:xfrm>
            <a:custGeom>
              <a:avLst/>
              <a:gdLst/>
              <a:ahLst/>
              <a:cxnLst/>
              <a:rect l="l" t="t" r="r" b="b"/>
              <a:pathLst>
                <a:path w="1891" h="1859" extrusionOk="0">
                  <a:moveTo>
                    <a:pt x="1891" y="0"/>
                  </a:moveTo>
                  <a:lnTo>
                    <a:pt x="0" y="1859"/>
                  </a:lnTo>
                  <a:lnTo>
                    <a:pt x="1891" y="1859"/>
                  </a:lnTo>
                  <a:lnTo>
                    <a:pt x="189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833" name="Google Shape;20833;p96"/>
          <p:cNvGrpSpPr/>
          <p:nvPr/>
        </p:nvGrpSpPr>
        <p:grpSpPr>
          <a:xfrm>
            <a:off x="868005" y="2756972"/>
            <a:ext cx="421927" cy="419371"/>
            <a:chOff x="-6689825" y="3992050"/>
            <a:chExt cx="293025" cy="291250"/>
          </a:xfrm>
        </p:grpSpPr>
        <p:sp>
          <p:nvSpPr>
            <p:cNvPr id="20834" name="Google Shape;20834;p96"/>
            <p:cNvSpPr/>
            <p:nvPr/>
          </p:nvSpPr>
          <p:spPr>
            <a:xfrm>
              <a:off x="-6547275" y="3992050"/>
              <a:ext cx="30750" cy="65400"/>
            </a:xfrm>
            <a:custGeom>
              <a:avLst/>
              <a:gdLst/>
              <a:ahLst/>
              <a:cxnLst/>
              <a:rect l="l" t="t" r="r" b="b"/>
              <a:pathLst>
                <a:path w="1230" h="2616" extrusionOk="0">
                  <a:moveTo>
                    <a:pt x="1229" y="1"/>
                  </a:moveTo>
                  <a:cubicBezTo>
                    <a:pt x="757" y="379"/>
                    <a:pt x="284" y="1355"/>
                    <a:pt x="1" y="2616"/>
                  </a:cubicBezTo>
                  <a:lnTo>
                    <a:pt x="1229" y="2616"/>
                  </a:lnTo>
                  <a:lnTo>
                    <a:pt x="122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5" name="Google Shape;20835;p96"/>
            <p:cNvSpPr/>
            <p:nvPr/>
          </p:nvSpPr>
          <p:spPr>
            <a:xfrm>
              <a:off x="-6547275" y="4143275"/>
              <a:ext cx="30750" cy="64600"/>
            </a:xfrm>
            <a:custGeom>
              <a:avLst/>
              <a:gdLst/>
              <a:ahLst/>
              <a:cxnLst/>
              <a:rect l="l" t="t" r="r" b="b"/>
              <a:pathLst>
                <a:path w="1230" h="2584" extrusionOk="0">
                  <a:moveTo>
                    <a:pt x="1" y="1"/>
                  </a:moveTo>
                  <a:cubicBezTo>
                    <a:pt x="284" y="1261"/>
                    <a:pt x="757" y="2237"/>
                    <a:pt x="1229" y="2584"/>
                  </a:cubicBezTo>
                  <a:lnTo>
                    <a:pt x="122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6" name="Google Shape;20836;p96"/>
            <p:cNvSpPr/>
            <p:nvPr/>
          </p:nvSpPr>
          <p:spPr>
            <a:xfrm>
              <a:off x="-6551200" y="4073975"/>
              <a:ext cx="34675" cy="51200"/>
            </a:xfrm>
            <a:custGeom>
              <a:avLst/>
              <a:gdLst/>
              <a:ahLst/>
              <a:cxnLst/>
              <a:rect l="l" t="t" r="r" b="b"/>
              <a:pathLst>
                <a:path w="1387" h="2048" extrusionOk="0">
                  <a:moveTo>
                    <a:pt x="63" y="0"/>
                  </a:moveTo>
                  <a:cubicBezTo>
                    <a:pt x="0" y="725"/>
                    <a:pt x="0" y="1355"/>
                    <a:pt x="63" y="2048"/>
                  </a:cubicBezTo>
                  <a:lnTo>
                    <a:pt x="1386" y="2048"/>
                  </a:lnTo>
                  <a:lnTo>
                    <a:pt x="138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7" name="Google Shape;20837;p96"/>
            <p:cNvSpPr/>
            <p:nvPr/>
          </p:nvSpPr>
          <p:spPr>
            <a:xfrm>
              <a:off x="-6475600" y="3994425"/>
              <a:ext cx="70125" cy="63025"/>
            </a:xfrm>
            <a:custGeom>
              <a:avLst/>
              <a:gdLst/>
              <a:ahLst/>
              <a:cxnLst/>
              <a:rect l="l" t="t" r="r" b="b"/>
              <a:pathLst>
                <a:path w="2805" h="2521" extrusionOk="0">
                  <a:moveTo>
                    <a:pt x="1" y="0"/>
                  </a:moveTo>
                  <a:cubicBezTo>
                    <a:pt x="442" y="630"/>
                    <a:pt x="757" y="1512"/>
                    <a:pt x="946" y="2521"/>
                  </a:cubicBezTo>
                  <a:lnTo>
                    <a:pt x="2805" y="2521"/>
                  </a:lnTo>
                  <a:cubicBezTo>
                    <a:pt x="2301" y="1292"/>
                    <a:pt x="1261" y="347"/>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8" name="Google Shape;20838;p96"/>
            <p:cNvSpPr/>
            <p:nvPr/>
          </p:nvSpPr>
          <p:spPr>
            <a:xfrm>
              <a:off x="-6449600" y="4073975"/>
              <a:ext cx="52800" cy="51200"/>
            </a:xfrm>
            <a:custGeom>
              <a:avLst/>
              <a:gdLst/>
              <a:ahLst/>
              <a:cxnLst/>
              <a:rect l="l" t="t" r="r" b="b"/>
              <a:pathLst>
                <a:path w="2112" h="2048" extrusionOk="0">
                  <a:moveTo>
                    <a:pt x="0" y="0"/>
                  </a:moveTo>
                  <a:cubicBezTo>
                    <a:pt x="63" y="725"/>
                    <a:pt x="63" y="1355"/>
                    <a:pt x="0" y="2048"/>
                  </a:cubicBezTo>
                  <a:lnTo>
                    <a:pt x="1954" y="2048"/>
                  </a:lnTo>
                  <a:cubicBezTo>
                    <a:pt x="2048" y="1733"/>
                    <a:pt x="2080" y="1386"/>
                    <a:pt x="2080" y="1040"/>
                  </a:cubicBezTo>
                  <a:cubicBezTo>
                    <a:pt x="2111" y="662"/>
                    <a:pt x="2048" y="347"/>
                    <a:pt x="19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9" name="Google Shape;20839;p96"/>
            <p:cNvSpPr/>
            <p:nvPr/>
          </p:nvSpPr>
          <p:spPr>
            <a:xfrm>
              <a:off x="-6500000" y="3992050"/>
              <a:ext cx="30725" cy="65400"/>
            </a:xfrm>
            <a:custGeom>
              <a:avLst/>
              <a:gdLst/>
              <a:ahLst/>
              <a:cxnLst/>
              <a:rect l="l" t="t" r="r" b="b"/>
              <a:pathLst>
                <a:path w="1229" h="2616" extrusionOk="0">
                  <a:moveTo>
                    <a:pt x="0" y="1"/>
                  </a:moveTo>
                  <a:lnTo>
                    <a:pt x="0" y="2616"/>
                  </a:lnTo>
                  <a:lnTo>
                    <a:pt x="1229" y="2616"/>
                  </a:lnTo>
                  <a:cubicBezTo>
                    <a:pt x="977" y="1355"/>
                    <a:pt x="473" y="379"/>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0" name="Google Shape;20840;p96"/>
            <p:cNvSpPr/>
            <p:nvPr/>
          </p:nvSpPr>
          <p:spPr>
            <a:xfrm>
              <a:off x="-6500000" y="4143275"/>
              <a:ext cx="30725" cy="64600"/>
            </a:xfrm>
            <a:custGeom>
              <a:avLst/>
              <a:gdLst/>
              <a:ahLst/>
              <a:cxnLst/>
              <a:rect l="l" t="t" r="r" b="b"/>
              <a:pathLst>
                <a:path w="1229" h="2584" extrusionOk="0">
                  <a:moveTo>
                    <a:pt x="0" y="1"/>
                  </a:moveTo>
                  <a:lnTo>
                    <a:pt x="0" y="2584"/>
                  </a:lnTo>
                  <a:cubicBezTo>
                    <a:pt x="473" y="2237"/>
                    <a:pt x="945" y="1261"/>
                    <a:pt x="12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1" name="Google Shape;20841;p96"/>
            <p:cNvSpPr/>
            <p:nvPr/>
          </p:nvSpPr>
          <p:spPr>
            <a:xfrm>
              <a:off x="-6689825" y="4141700"/>
              <a:ext cx="149675" cy="141600"/>
            </a:xfrm>
            <a:custGeom>
              <a:avLst/>
              <a:gdLst/>
              <a:ahLst/>
              <a:cxnLst/>
              <a:rect l="l" t="t" r="r" b="b"/>
              <a:pathLst>
                <a:path w="5987" h="5664" extrusionOk="0">
                  <a:moveTo>
                    <a:pt x="3182" y="1"/>
                  </a:moveTo>
                  <a:cubicBezTo>
                    <a:pt x="3371" y="442"/>
                    <a:pt x="3623" y="851"/>
                    <a:pt x="3938" y="1198"/>
                  </a:cubicBezTo>
                  <a:lnTo>
                    <a:pt x="3088" y="2017"/>
                  </a:lnTo>
                  <a:cubicBezTo>
                    <a:pt x="2946" y="1946"/>
                    <a:pt x="2791" y="1911"/>
                    <a:pt x="2638" y="1911"/>
                  </a:cubicBezTo>
                  <a:cubicBezTo>
                    <a:pt x="2382" y="1911"/>
                    <a:pt x="2131" y="2009"/>
                    <a:pt x="1954" y="2206"/>
                  </a:cubicBezTo>
                  <a:lnTo>
                    <a:pt x="378" y="3907"/>
                  </a:lnTo>
                  <a:cubicBezTo>
                    <a:pt x="0" y="4317"/>
                    <a:pt x="0" y="4978"/>
                    <a:pt x="378" y="5356"/>
                  </a:cubicBezTo>
                  <a:cubicBezTo>
                    <a:pt x="583" y="5561"/>
                    <a:pt x="851" y="5664"/>
                    <a:pt x="1115" y="5664"/>
                  </a:cubicBezTo>
                  <a:cubicBezTo>
                    <a:pt x="1379" y="5664"/>
                    <a:pt x="1639" y="5561"/>
                    <a:pt x="1828" y="5356"/>
                  </a:cubicBezTo>
                  <a:lnTo>
                    <a:pt x="3403" y="3687"/>
                  </a:lnTo>
                  <a:cubicBezTo>
                    <a:pt x="3718" y="3372"/>
                    <a:pt x="3781" y="2899"/>
                    <a:pt x="3623" y="2521"/>
                  </a:cubicBezTo>
                  <a:lnTo>
                    <a:pt x="4443" y="1702"/>
                  </a:lnTo>
                  <a:cubicBezTo>
                    <a:pt x="4821" y="2111"/>
                    <a:pt x="5388" y="2426"/>
                    <a:pt x="5986" y="2584"/>
                  </a:cubicBezTo>
                  <a:cubicBezTo>
                    <a:pt x="5545" y="1954"/>
                    <a:pt x="5230" y="1040"/>
                    <a:pt x="50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2" name="Google Shape;20842;p96"/>
            <p:cNvSpPr/>
            <p:nvPr/>
          </p:nvSpPr>
          <p:spPr>
            <a:xfrm>
              <a:off x="-6475600" y="4141700"/>
              <a:ext cx="70125" cy="64600"/>
            </a:xfrm>
            <a:custGeom>
              <a:avLst/>
              <a:gdLst/>
              <a:ahLst/>
              <a:cxnLst/>
              <a:rect l="l" t="t" r="r" b="b"/>
              <a:pathLst>
                <a:path w="2805" h="2584" extrusionOk="0">
                  <a:moveTo>
                    <a:pt x="946" y="1"/>
                  </a:moveTo>
                  <a:cubicBezTo>
                    <a:pt x="757" y="1040"/>
                    <a:pt x="442" y="1954"/>
                    <a:pt x="1" y="2584"/>
                  </a:cubicBezTo>
                  <a:cubicBezTo>
                    <a:pt x="1261" y="2174"/>
                    <a:pt x="2301" y="1229"/>
                    <a:pt x="28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3" name="Google Shape;20843;p96"/>
            <p:cNvSpPr/>
            <p:nvPr/>
          </p:nvSpPr>
          <p:spPr>
            <a:xfrm>
              <a:off x="-6618950" y="4073975"/>
              <a:ext cx="52025" cy="51200"/>
            </a:xfrm>
            <a:custGeom>
              <a:avLst/>
              <a:gdLst/>
              <a:ahLst/>
              <a:cxnLst/>
              <a:rect l="l" t="t" r="r" b="b"/>
              <a:pathLst>
                <a:path w="2081" h="2048" extrusionOk="0">
                  <a:moveTo>
                    <a:pt x="95" y="0"/>
                  </a:moveTo>
                  <a:cubicBezTo>
                    <a:pt x="32" y="315"/>
                    <a:pt x="1" y="662"/>
                    <a:pt x="1" y="1040"/>
                  </a:cubicBezTo>
                  <a:cubicBezTo>
                    <a:pt x="1" y="1386"/>
                    <a:pt x="32" y="1733"/>
                    <a:pt x="95" y="2048"/>
                  </a:cubicBezTo>
                  <a:lnTo>
                    <a:pt x="2080" y="2048"/>
                  </a:lnTo>
                  <a:cubicBezTo>
                    <a:pt x="1986" y="1355"/>
                    <a:pt x="1986" y="725"/>
                    <a:pt x="2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4" name="Google Shape;20844;p96"/>
            <p:cNvSpPr/>
            <p:nvPr/>
          </p:nvSpPr>
          <p:spPr>
            <a:xfrm>
              <a:off x="-6610275" y="3992850"/>
              <a:ext cx="70125" cy="63025"/>
            </a:xfrm>
            <a:custGeom>
              <a:avLst/>
              <a:gdLst/>
              <a:ahLst/>
              <a:cxnLst/>
              <a:rect l="l" t="t" r="r" b="b"/>
              <a:pathLst>
                <a:path w="2805" h="2521" extrusionOk="0">
                  <a:moveTo>
                    <a:pt x="2804" y="0"/>
                  </a:moveTo>
                  <a:lnTo>
                    <a:pt x="2804" y="0"/>
                  </a:lnTo>
                  <a:cubicBezTo>
                    <a:pt x="1544" y="410"/>
                    <a:pt x="504" y="1355"/>
                    <a:pt x="0" y="2521"/>
                  </a:cubicBezTo>
                  <a:lnTo>
                    <a:pt x="1859" y="2521"/>
                  </a:lnTo>
                  <a:cubicBezTo>
                    <a:pt x="2017" y="1575"/>
                    <a:pt x="2363" y="693"/>
                    <a:pt x="28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5" name="Google Shape;20845;p96"/>
            <p:cNvSpPr/>
            <p:nvPr/>
          </p:nvSpPr>
          <p:spPr>
            <a:xfrm>
              <a:off x="-6500000" y="4073975"/>
              <a:ext cx="35450" cy="51200"/>
            </a:xfrm>
            <a:custGeom>
              <a:avLst/>
              <a:gdLst/>
              <a:ahLst/>
              <a:cxnLst/>
              <a:rect l="l" t="t" r="r" b="b"/>
              <a:pathLst>
                <a:path w="1418" h="2048" extrusionOk="0">
                  <a:moveTo>
                    <a:pt x="0" y="0"/>
                  </a:moveTo>
                  <a:lnTo>
                    <a:pt x="0" y="2048"/>
                  </a:lnTo>
                  <a:lnTo>
                    <a:pt x="1292" y="2048"/>
                  </a:lnTo>
                  <a:cubicBezTo>
                    <a:pt x="1418" y="1355"/>
                    <a:pt x="1418" y="725"/>
                    <a:pt x="12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0846" name="Google Shape;20846;p96"/>
          <p:cNvSpPr/>
          <p:nvPr/>
        </p:nvSpPr>
        <p:spPr>
          <a:xfrm>
            <a:off x="3545854" y="1689199"/>
            <a:ext cx="434634" cy="419227"/>
          </a:xfrm>
          <a:custGeom>
            <a:avLst/>
            <a:gdLst/>
            <a:ahLst/>
            <a:cxnLst/>
            <a:rect l="l" t="t" r="r" b="b"/>
            <a:pathLst>
              <a:path w="12074" h="11646" extrusionOk="0">
                <a:moveTo>
                  <a:pt x="10001" y="2714"/>
                </a:moveTo>
                <a:cubicBezTo>
                  <a:pt x="10213" y="2714"/>
                  <a:pt x="10440" y="2904"/>
                  <a:pt x="10341" y="3182"/>
                </a:cubicBezTo>
                <a:lnTo>
                  <a:pt x="9332" y="5923"/>
                </a:lnTo>
                <a:cubicBezTo>
                  <a:pt x="9269" y="6065"/>
                  <a:pt x="9143" y="6136"/>
                  <a:pt x="9017" y="6136"/>
                </a:cubicBezTo>
                <a:cubicBezTo>
                  <a:pt x="8891" y="6136"/>
                  <a:pt x="8765" y="6065"/>
                  <a:pt x="8702" y="5923"/>
                </a:cubicBezTo>
                <a:lnTo>
                  <a:pt x="7978" y="4033"/>
                </a:lnTo>
                <a:lnTo>
                  <a:pt x="7285" y="5923"/>
                </a:lnTo>
                <a:cubicBezTo>
                  <a:pt x="7222" y="6065"/>
                  <a:pt x="7080" y="6136"/>
                  <a:pt x="6946" y="6136"/>
                </a:cubicBezTo>
                <a:cubicBezTo>
                  <a:pt x="6812" y="6136"/>
                  <a:pt x="6686" y="6065"/>
                  <a:pt x="6655" y="5923"/>
                </a:cubicBezTo>
                <a:lnTo>
                  <a:pt x="5615" y="3182"/>
                </a:lnTo>
                <a:cubicBezTo>
                  <a:pt x="5516" y="2904"/>
                  <a:pt x="5729" y="2714"/>
                  <a:pt x="5941" y="2714"/>
                </a:cubicBezTo>
                <a:cubicBezTo>
                  <a:pt x="6064" y="2714"/>
                  <a:pt x="6187" y="2779"/>
                  <a:pt x="6245" y="2930"/>
                </a:cubicBezTo>
                <a:lnTo>
                  <a:pt x="6970" y="4820"/>
                </a:lnTo>
                <a:lnTo>
                  <a:pt x="7663" y="2930"/>
                </a:lnTo>
                <a:cubicBezTo>
                  <a:pt x="7726" y="2804"/>
                  <a:pt x="7867" y="2741"/>
                  <a:pt x="8001" y="2741"/>
                </a:cubicBezTo>
                <a:cubicBezTo>
                  <a:pt x="8135" y="2741"/>
                  <a:pt x="8261" y="2804"/>
                  <a:pt x="8293" y="2930"/>
                </a:cubicBezTo>
                <a:lnTo>
                  <a:pt x="9017" y="4820"/>
                </a:lnTo>
                <a:lnTo>
                  <a:pt x="9711" y="2930"/>
                </a:lnTo>
                <a:cubicBezTo>
                  <a:pt x="9757" y="2779"/>
                  <a:pt x="9877" y="2714"/>
                  <a:pt x="10001" y="2714"/>
                </a:cubicBezTo>
                <a:close/>
                <a:moveTo>
                  <a:pt x="7946" y="0"/>
                </a:moveTo>
                <a:cubicBezTo>
                  <a:pt x="5678" y="0"/>
                  <a:pt x="3851" y="1827"/>
                  <a:pt x="3851" y="4096"/>
                </a:cubicBezTo>
                <a:cubicBezTo>
                  <a:pt x="3851" y="5104"/>
                  <a:pt x="4197" y="6018"/>
                  <a:pt x="4827" y="6711"/>
                </a:cubicBezTo>
                <a:lnTo>
                  <a:pt x="4134" y="7435"/>
                </a:lnTo>
                <a:cubicBezTo>
                  <a:pt x="3981" y="7364"/>
                  <a:pt x="3827" y="7329"/>
                  <a:pt x="3678" y="7329"/>
                </a:cubicBezTo>
                <a:cubicBezTo>
                  <a:pt x="3431" y="7329"/>
                  <a:pt x="3197" y="7427"/>
                  <a:pt x="3000" y="7624"/>
                </a:cubicBezTo>
                <a:lnTo>
                  <a:pt x="732" y="9861"/>
                </a:lnTo>
                <a:cubicBezTo>
                  <a:pt x="0" y="10593"/>
                  <a:pt x="722" y="11645"/>
                  <a:pt x="1524" y="11645"/>
                </a:cubicBezTo>
                <a:cubicBezTo>
                  <a:pt x="1758" y="11645"/>
                  <a:pt x="1999" y="11555"/>
                  <a:pt x="2212" y="11342"/>
                </a:cubicBezTo>
                <a:lnTo>
                  <a:pt x="4449" y="9074"/>
                </a:lnTo>
                <a:cubicBezTo>
                  <a:pt x="4764" y="8759"/>
                  <a:pt x="4796" y="8286"/>
                  <a:pt x="4638" y="7939"/>
                </a:cubicBezTo>
                <a:lnTo>
                  <a:pt x="5363" y="7246"/>
                </a:lnTo>
                <a:cubicBezTo>
                  <a:pt x="6056" y="7813"/>
                  <a:pt x="7001" y="8223"/>
                  <a:pt x="7978" y="8223"/>
                </a:cubicBezTo>
                <a:cubicBezTo>
                  <a:pt x="10278" y="8223"/>
                  <a:pt x="12073" y="6364"/>
                  <a:pt x="12073" y="4127"/>
                </a:cubicBezTo>
                <a:cubicBezTo>
                  <a:pt x="12073" y="1796"/>
                  <a:pt x="10246" y="0"/>
                  <a:pt x="794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0847" name="Google Shape;20847;p96"/>
          <p:cNvGrpSpPr/>
          <p:nvPr/>
        </p:nvGrpSpPr>
        <p:grpSpPr>
          <a:xfrm>
            <a:off x="3551317" y="2205192"/>
            <a:ext cx="423043" cy="419659"/>
            <a:chOff x="-4837325" y="3612425"/>
            <a:chExt cx="293800" cy="291450"/>
          </a:xfrm>
        </p:grpSpPr>
        <p:sp>
          <p:nvSpPr>
            <p:cNvPr id="20848" name="Google Shape;20848;p96"/>
            <p:cNvSpPr/>
            <p:nvPr/>
          </p:nvSpPr>
          <p:spPr>
            <a:xfrm>
              <a:off x="-4836550" y="3612425"/>
              <a:ext cx="293025" cy="170925"/>
            </a:xfrm>
            <a:custGeom>
              <a:avLst/>
              <a:gdLst/>
              <a:ahLst/>
              <a:cxnLst/>
              <a:rect l="l" t="t" r="r" b="b"/>
              <a:pathLst>
                <a:path w="11721" h="6837" extrusionOk="0">
                  <a:moveTo>
                    <a:pt x="6837" y="2017"/>
                  </a:moveTo>
                  <a:lnTo>
                    <a:pt x="6837" y="2741"/>
                  </a:lnTo>
                  <a:lnTo>
                    <a:pt x="4789" y="2741"/>
                  </a:lnTo>
                  <a:lnTo>
                    <a:pt x="4789" y="2017"/>
                  </a:lnTo>
                  <a:close/>
                  <a:moveTo>
                    <a:pt x="4411" y="0"/>
                  </a:moveTo>
                  <a:cubicBezTo>
                    <a:pt x="3466" y="0"/>
                    <a:pt x="2741" y="725"/>
                    <a:pt x="2741" y="1702"/>
                  </a:cubicBezTo>
                  <a:lnTo>
                    <a:pt x="2741" y="2741"/>
                  </a:lnTo>
                  <a:lnTo>
                    <a:pt x="1166" y="2741"/>
                  </a:lnTo>
                  <a:cubicBezTo>
                    <a:pt x="536" y="2741"/>
                    <a:pt x="1" y="3277"/>
                    <a:pt x="1" y="3875"/>
                  </a:cubicBezTo>
                  <a:lnTo>
                    <a:pt x="1" y="4254"/>
                  </a:lnTo>
                  <a:cubicBezTo>
                    <a:pt x="1513" y="5860"/>
                    <a:pt x="3592" y="6837"/>
                    <a:pt x="5829" y="6837"/>
                  </a:cubicBezTo>
                  <a:cubicBezTo>
                    <a:pt x="8097" y="6837"/>
                    <a:pt x="10208" y="5892"/>
                    <a:pt x="11720" y="4254"/>
                  </a:cubicBezTo>
                  <a:lnTo>
                    <a:pt x="11720" y="3718"/>
                  </a:lnTo>
                  <a:cubicBezTo>
                    <a:pt x="11657" y="3214"/>
                    <a:pt x="11185" y="2741"/>
                    <a:pt x="10649" y="2741"/>
                  </a:cubicBezTo>
                  <a:lnTo>
                    <a:pt x="8885" y="2741"/>
                  </a:lnTo>
                  <a:lnTo>
                    <a:pt x="8885" y="1702"/>
                  </a:lnTo>
                  <a:cubicBezTo>
                    <a:pt x="8885" y="756"/>
                    <a:pt x="8129" y="0"/>
                    <a:pt x="718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9" name="Google Shape;20849;p96"/>
            <p:cNvSpPr/>
            <p:nvPr/>
          </p:nvSpPr>
          <p:spPr>
            <a:xfrm>
              <a:off x="-4837325" y="3743950"/>
              <a:ext cx="291425" cy="159925"/>
            </a:xfrm>
            <a:custGeom>
              <a:avLst/>
              <a:gdLst/>
              <a:ahLst/>
              <a:cxnLst/>
              <a:rect l="l" t="t" r="r" b="b"/>
              <a:pathLst>
                <a:path w="11657" h="6397" extrusionOk="0">
                  <a:moveTo>
                    <a:pt x="11657" y="1"/>
                  </a:moveTo>
                  <a:cubicBezTo>
                    <a:pt x="10523" y="1072"/>
                    <a:pt x="9073" y="1828"/>
                    <a:pt x="7530" y="2143"/>
                  </a:cubicBezTo>
                  <a:lnTo>
                    <a:pt x="7530" y="2647"/>
                  </a:lnTo>
                  <a:cubicBezTo>
                    <a:pt x="7530" y="3214"/>
                    <a:pt x="7057" y="3687"/>
                    <a:pt x="6490" y="3687"/>
                  </a:cubicBezTo>
                  <a:lnTo>
                    <a:pt x="5135" y="3687"/>
                  </a:lnTo>
                  <a:cubicBezTo>
                    <a:pt x="4568" y="3687"/>
                    <a:pt x="4096" y="3214"/>
                    <a:pt x="4096" y="2647"/>
                  </a:cubicBezTo>
                  <a:lnTo>
                    <a:pt x="4096" y="2143"/>
                  </a:lnTo>
                  <a:cubicBezTo>
                    <a:pt x="2552" y="1828"/>
                    <a:pt x="1134" y="1103"/>
                    <a:pt x="0" y="64"/>
                  </a:cubicBezTo>
                  <a:lnTo>
                    <a:pt x="0" y="4695"/>
                  </a:lnTo>
                  <a:cubicBezTo>
                    <a:pt x="0" y="5640"/>
                    <a:pt x="756" y="6396"/>
                    <a:pt x="1701" y="6396"/>
                  </a:cubicBezTo>
                  <a:lnTo>
                    <a:pt x="9956" y="6396"/>
                  </a:lnTo>
                  <a:cubicBezTo>
                    <a:pt x="10901" y="6396"/>
                    <a:pt x="11657" y="5640"/>
                    <a:pt x="11657" y="4695"/>
                  </a:cubicBezTo>
                  <a:lnTo>
                    <a:pt x="1165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0" name="Google Shape;20850;p96"/>
            <p:cNvSpPr/>
            <p:nvPr/>
          </p:nvSpPr>
          <p:spPr>
            <a:xfrm>
              <a:off x="-4716825" y="3799075"/>
              <a:ext cx="51225" cy="18950"/>
            </a:xfrm>
            <a:custGeom>
              <a:avLst/>
              <a:gdLst/>
              <a:ahLst/>
              <a:cxnLst/>
              <a:rect l="l" t="t" r="r" b="b"/>
              <a:pathLst>
                <a:path w="2049" h="758" extrusionOk="0">
                  <a:moveTo>
                    <a:pt x="0" y="1"/>
                  </a:moveTo>
                  <a:lnTo>
                    <a:pt x="0" y="411"/>
                  </a:lnTo>
                  <a:cubicBezTo>
                    <a:pt x="0" y="600"/>
                    <a:pt x="158" y="757"/>
                    <a:pt x="347" y="757"/>
                  </a:cubicBezTo>
                  <a:lnTo>
                    <a:pt x="1670" y="757"/>
                  </a:lnTo>
                  <a:cubicBezTo>
                    <a:pt x="1891" y="757"/>
                    <a:pt x="2048" y="600"/>
                    <a:pt x="2048" y="411"/>
                  </a:cubicBezTo>
                  <a:lnTo>
                    <a:pt x="2048" y="1"/>
                  </a:lnTo>
                  <a:cubicBezTo>
                    <a:pt x="1686" y="48"/>
                    <a:pt x="1347" y="72"/>
                    <a:pt x="1012" y="72"/>
                  </a:cubicBezTo>
                  <a:cubicBezTo>
                    <a:pt x="678" y="72"/>
                    <a:pt x="347" y="48"/>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851" name="Google Shape;20851;p96"/>
          <p:cNvGrpSpPr/>
          <p:nvPr/>
        </p:nvGrpSpPr>
        <p:grpSpPr>
          <a:xfrm>
            <a:off x="3564349" y="2756826"/>
            <a:ext cx="420775" cy="419659"/>
            <a:chOff x="-4837325" y="3971575"/>
            <a:chExt cx="292225" cy="291450"/>
          </a:xfrm>
        </p:grpSpPr>
        <p:sp>
          <p:nvSpPr>
            <p:cNvPr id="20852" name="Google Shape;20852;p96"/>
            <p:cNvSpPr/>
            <p:nvPr/>
          </p:nvSpPr>
          <p:spPr>
            <a:xfrm>
              <a:off x="-4734150" y="4073975"/>
              <a:ext cx="86650" cy="86650"/>
            </a:xfrm>
            <a:custGeom>
              <a:avLst/>
              <a:gdLst/>
              <a:ahLst/>
              <a:cxnLst/>
              <a:rect l="l" t="t" r="r" b="b"/>
              <a:pathLst>
                <a:path w="3466" h="3466" extrusionOk="0">
                  <a:moveTo>
                    <a:pt x="1701" y="725"/>
                  </a:moveTo>
                  <a:cubicBezTo>
                    <a:pt x="2269" y="725"/>
                    <a:pt x="2773" y="1197"/>
                    <a:pt x="2773" y="1733"/>
                  </a:cubicBezTo>
                  <a:cubicBezTo>
                    <a:pt x="2773" y="2300"/>
                    <a:pt x="2300" y="2804"/>
                    <a:pt x="1733" y="2804"/>
                  </a:cubicBezTo>
                  <a:cubicBezTo>
                    <a:pt x="1197" y="2804"/>
                    <a:pt x="693" y="2300"/>
                    <a:pt x="693" y="1733"/>
                  </a:cubicBezTo>
                  <a:cubicBezTo>
                    <a:pt x="693" y="1197"/>
                    <a:pt x="1166" y="725"/>
                    <a:pt x="1701" y="725"/>
                  </a:cubicBezTo>
                  <a:close/>
                  <a:moveTo>
                    <a:pt x="1701" y="0"/>
                  </a:moveTo>
                  <a:cubicBezTo>
                    <a:pt x="756" y="0"/>
                    <a:pt x="0" y="756"/>
                    <a:pt x="0" y="1701"/>
                  </a:cubicBezTo>
                  <a:cubicBezTo>
                    <a:pt x="0" y="2647"/>
                    <a:pt x="851" y="3466"/>
                    <a:pt x="1796" y="3466"/>
                  </a:cubicBezTo>
                  <a:cubicBezTo>
                    <a:pt x="2741" y="3466"/>
                    <a:pt x="3466" y="2647"/>
                    <a:pt x="3466" y="1701"/>
                  </a:cubicBezTo>
                  <a:cubicBezTo>
                    <a:pt x="3434" y="756"/>
                    <a:pt x="2647" y="0"/>
                    <a:pt x="17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3" name="Google Shape;20853;p96"/>
            <p:cNvSpPr/>
            <p:nvPr/>
          </p:nvSpPr>
          <p:spPr>
            <a:xfrm>
              <a:off x="-4700300" y="4108625"/>
              <a:ext cx="18950" cy="17350"/>
            </a:xfrm>
            <a:custGeom>
              <a:avLst/>
              <a:gdLst/>
              <a:ahLst/>
              <a:cxnLst/>
              <a:rect l="l" t="t" r="r" b="b"/>
              <a:pathLst>
                <a:path w="758" h="694" extrusionOk="0">
                  <a:moveTo>
                    <a:pt x="347" y="0"/>
                  </a:moveTo>
                  <a:cubicBezTo>
                    <a:pt x="158" y="0"/>
                    <a:pt x="1" y="158"/>
                    <a:pt x="1" y="347"/>
                  </a:cubicBezTo>
                  <a:cubicBezTo>
                    <a:pt x="1" y="536"/>
                    <a:pt x="158" y="693"/>
                    <a:pt x="347" y="693"/>
                  </a:cubicBezTo>
                  <a:cubicBezTo>
                    <a:pt x="536" y="693"/>
                    <a:pt x="757" y="536"/>
                    <a:pt x="757" y="347"/>
                  </a:cubicBezTo>
                  <a:cubicBezTo>
                    <a:pt x="757"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4" name="Google Shape;20854;p96"/>
            <p:cNvSpPr/>
            <p:nvPr/>
          </p:nvSpPr>
          <p:spPr>
            <a:xfrm>
              <a:off x="-4748325" y="3971575"/>
              <a:ext cx="203225" cy="204025"/>
            </a:xfrm>
            <a:custGeom>
              <a:avLst/>
              <a:gdLst/>
              <a:ahLst/>
              <a:cxnLst/>
              <a:rect l="l" t="t" r="r" b="b"/>
              <a:pathLst>
                <a:path w="8129" h="8161" extrusionOk="0">
                  <a:moveTo>
                    <a:pt x="2268" y="1"/>
                  </a:moveTo>
                  <a:cubicBezTo>
                    <a:pt x="1449" y="1"/>
                    <a:pt x="693" y="158"/>
                    <a:pt x="0" y="473"/>
                  </a:cubicBezTo>
                  <a:lnTo>
                    <a:pt x="1512" y="3561"/>
                  </a:lnTo>
                  <a:cubicBezTo>
                    <a:pt x="1764" y="3466"/>
                    <a:pt x="1985" y="3435"/>
                    <a:pt x="2268" y="3435"/>
                  </a:cubicBezTo>
                  <a:cubicBezTo>
                    <a:pt x="3623" y="3435"/>
                    <a:pt x="4726" y="4506"/>
                    <a:pt x="4726" y="5829"/>
                  </a:cubicBezTo>
                  <a:cubicBezTo>
                    <a:pt x="4726" y="6112"/>
                    <a:pt x="4663" y="6396"/>
                    <a:pt x="4600" y="6617"/>
                  </a:cubicBezTo>
                  <a:lnTo>
                    <a:pt x="7656" y="8160"/>
                  </a:lnTo>
                  <a:cubicBezTo>
                    <a:pt x="7971" y="7436"/>
                    <a:pt x="8128" y="6617"/>
                    <a:pt x="8128" y="5829"/>
                  </a:cubicBezTo>
                  <a:cubicBezTo>
                    <a:pt x="8128" y="2647"/>
                    <a:pt x="5513" y="1"/>
                    <a:pt x="22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5" name="Google Shape;20855;p96"/>
            <p:cNvSpPr/>
            <p:nvPr/>
          </p:nvSpPr>
          <p:spPr>
            <a:xfrm>
              <a:off x="-4656175" y="4151950"/>
              <a:ext cx="91375" cy="91375"/>
            </a:xfrm>
            <a:custGeom>
              <a:avLst/>
              <a:gdLst/>
              <a:ahLst/>
              <a:cxnLst/>
              <a:rect l="l" t="t" r="r" b="b"/>
              <a:pathLst>
                <a:path w="3655" h="3655" extrusionOk="0">
                  <a:moveTo>
                    <a:pt x="599" y="0"/>
                  </a:moveTo>
                  <a:cubicBezTo>
                    <a:pt x="441" y="221"/>
                    <a:pt x="252" y="441"/>
                    <a:pt x="0" y="599"/>
                  </a:cubicBezTo>
                  <a:lnTo>
                    <a:pt x="1544" y="3655"/>
                  </a:lnTo>
                  <a:cubicBezTo>
                    <a:pt x="2395" y="3151"/>
                    <a:pt x="3151" y="2395"/>
                    <a:pt x="3655" y="1544"/>
                  </a:cubicBezTo>
                  <a:lnTo>
                    <a:pt x="59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6" name="Google Shape;20856;p96"/>
            <p:cNvSpPr/>
            <p:nvPr/>
          </p:nvSpPr>
          <p:spPr>
            <a:xfrm>
              <a:off x="-4817650" y="3991275"/>
              <a:ext cx="91400" cy="91375"/>
            </a:xfrm>
            <a:custGeom>
              <a:avLst/>
              <a:gdLst/>
              <a:ahLst/>
              <a:cxnLst/>
              <a:rect l="l" t="t" r="r" b="b"/>
              <a:pathLst>
                <a:path w="3656" h="3655" extrusionOk="0">
                  <a:moveTo>
                    <a:pt x="2143" y="0"/>
                  </a:moveTo>
                  <a:cubicBezTo>
                    <a:pt x="1261" y="504"/>
                    <a:pt x="536" y="1260"/>
                    <a:pt x="1" y="2111"/>
                  </a:cubicBezTo>
                  <a:lnTo>
                    <a:pt x="3088" y="3655"/>
                  </a:lnTo>
                  <a:cubicBezTo>
                    <a:pt x="3246" y="3434"/>
                    <a:pt x="3435" y="3214"/>
                    <a:pt x="3655" y="3088"/>
                  </a:cubicBezTo>
                  <a:lnTo>
                    <a:pt x="214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7" name="Google Shape;20857;p96"/>
            <p:cNvSpPr/>
            <p:nvPr/>
          </p:nvSpPr>
          <p:spPr>
            <a:xfrm>
              <a:off x="-4837325" y="4059000"/>
              <a:ext cx="204000" cy="204025"/>
            </a:xfrm>
            <a:custGeom>
              <a:avLst/>
              <a:gdLst/>
              <a:ahLst/>
              <a:cxnLst/>
              <a:rect l="l" t="t" r="r" b="b"/>
              <a:pathLst>
                <a:path w="8160" h="8161" extrusionOk="0">
                  <a:moveTo>
                    <a:pt x="473" y="1"/>
                  </a:moveTo>
                  <a:cubicBezTo>
                    <a:pt x="158" y="725"/>
                    <a:pt x="0" y="1513"/>
                    <a:pt x="0" y="2300"/>
                  </a:cubicBezTo>
                  <a:cubicBezTo>
                    <a:pt x="0" y="5482"/>
                    <a:pt x="2615" y="8160"/>
                    <a:pt x="5828" y="8160"/>
                  </a:cubicBezTo>
                  <a:cubicBezTo>
                    <a:pt x="6648" y="8160"/>
                    <a:pt x="7435" y="8003"/>
                    <a:pt x="8160" y="7688"/>
                  </a:cubicBezTo>
                  <a:lnTo>
                    <a:pt x="6616" y="4632"/>
                  </a:lnTo>
                  <a:cubicBezTo>
                    <a:pt x="6396" y="4695"/>
                    <a:pt x="6144" y="4726"/>
                    <a:pt x="5860" y="4726"/>
                  </a:cubicBezTo>
                  <a:cubicBezTo>
                    <a:pt x="4537" y="4726"/>
                    <a:pt x="3434" y="3624"/>
                    <a:pt x="3434" y="2300"/>
                  </a:cubicBezTo>
                  <a:cubicBezTo>
                    <a:pt x="3434" y="2017"/>
                    <a:pt x="3466" y="1796"/>
                    <a:pt x="3560" y="1544"/>
                  </a:cubicBezTo>
                  <a:lnTo>
                    <a:pt x="47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858" name="Google Shape;20858;p96"/>
          <p:cNvGrpSpPr/>
          <p:nvPr/>
        </p:nvGrpSpPr>
        <p:grpSpPr>
          <a:xfrm>
            <a:off x="6256364" y="1714185"/>
            <a:ext cx="430998" cy="369730"/>
            <a:chOff x="-3037625" y="3254850"/>
            <a:chExt cx="299325" cy="256775"/>
          </a:xfrm>
        </p:grpSpPr>
        <p:sp>
          <p:nvSpPr>
            <p:cNvPr id="20859" name="Google Shape;20859;p96"/>
            <p:cNvSpPr/>
            <p:nvPr/>
          </p:nvSpPr>
          <p:spPr>
            <a:xfrm>
              <a:off x="-3037625" y="3460400"/>
              <a:ext cx="152825" cy="51225"/>
            </a:xfrm>
            <a:custGeom>
              <a:avLst/>
              <a:gdLst/>
              <a:ahLst/>
              <a:cxnLst/>
              <a:rect l="l" t="t" r="r" b="b"/>
              <a:pathLst>
                <a:path w="6113" h="2049" extrusionOk="0">
                  <a:moveTo>
                    <a:pt x="1356" y="1"/>
                  </a:moveTo>
                  <a:cubicBezTo>
                    <a:pt x="1" y="1"/>
                    <a:pt x="1" y="2049"/>
                    <a:pt x="1356" y="2049"/>
                  </a:cubicBezTo>
                  <a:lnTo>
                    <a:pt x="4758" y="2049"/>
                  </a:lnTo>
                  <a:cubicBezTo>
                    <a:pt x="6113" y="2049"/>
                    <a:pt x="6113" y="1"/>
                    <a:pt x="47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0" name="Google Shape;20860;p96"/>
            <p:cNvSpPr/>
            <p:nvPr/>
          </p:nvSpPr>
          <p:spPr>
            <a:xfrm>
              <a:off x="-2884825" y="3460400"/>
              <a:ext cx="146525" cy="51225"/>
            </a:xfrm>
            <a:custGeom>
              <a:avLst/>
              <a:gdLst/>
              <a:ahLst/>
              <a:cxnLst/>
              <a:rect l="l" t="t" r="r" b="b"/>
              <a:pathLst>
                <a:path w="5861" h="2049" extrusionOk="0">
                  <a:moveTo>
                    <a:pt x="1" y="1"/>
                  </a:moveTo>
                  <a:cubicBezTo>
                    <a:pt x="473" y="631"/>
                    <a:pt x="473" y="1419"/>
                    <a:pt x="1" y="2049"/>
                  </a:cubicBezTo>
                  <a:lnTo>
                    <a:pt x="4853" y="2049"/>
                  </a:lnTo>
                  <a:cubicBezTo>
                    <a:pt x="5388" y="2049"/>
                    <a:pt x="5861" y="1576"/>
                    <a:pt x="5861" y="1041"/>
                  </a:cubicBezTo>
                  <a:cubicBezTo>
                    <a:pt x="5861" y="442"/>
                    <a:pt x="5451" y="1"/>
                    <a:pt x="485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1" name="Google Shape;20861;p96"/>
            <p:cNvSpPr/>
            <p:nvPr/>
          </p:nvSpPr>
          <p:spPr>
            <a:xfrm>
              <a:off x="-2909225" y="3313125"/>
              <a:ext cx="59875" cy="72475"/>
            </a:xfrm>
            <a:custGeom>
              <a:avLst/>
              <a:gdLst/>
              <a:ahLst/>
              <a:cxnLst/>
              <a:rect l="l" t="t" r="r" b="b"/>
              <a:pathLst>
                <a:path w="2395" h="2899" extrusionOk="0">
                  <a:moveTo>
                    <a:pt x="0" y="1"/>
                  </a:moveTo>
                  <a:lnTo>
                    <a:pt x="0" y="2899"/>
                  </a:lnTo>
                  <a:lnTo>
                    <a:pt x="2395" y="1450"/>
                  </a:lnTo>
                  <a:lnTo>
                    <a:pt x="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2" name="Google Shape;20862;p96"/>
            <p:cNvSpPr/>
            <p:nvPr/>
          </p:nvSpPr>
          <p:spPr>
            <a:xfrm>
              <a:off x="-3029750" y="3254850"/>
              <a:ext cx="291450" cy="188250"/>
            </a:xfrm>
            <a:custGeom>
              <a:avLst/>
              <a:gdLst/>
              <a:ahLst/>
              <a:cxnLst/>
              <a:rect l="l" t="t" r="r" b="b"/>
              <a:pathLst>
                <a:path w="11658" h="7530" extrusionOk="0">
                  <a:moveTo>
                    <a:pt x="4414" y="1387"/>
                  </a:moveTo>
                  <a:cubicBezTo>
                    <a:pt x="4476" y="1387"/>
                    <a:pt x="4541" y="1407"/>
                    <a:pt x="4601" y="1449"/>
                  </a:cubicBezTo>
                  <a:lnTo>
                    <a:pt x="8035" y="3497"/>
                  </a:lnTo>
                  <a:cubicBezTo>
                    <a:pt x="8287" y="3623"/>
                    <a:pt x="8287" y="3938"/>
                    <a:pt x="8035" y="4064"/>
                  </a:cubicBezTo>
                  <a:lnTo>
                    <a:pt x="4601" y="6112"/>
                  </a:lnTo>
                  <a:cubicBezTo>
                    <a:pt x="4552" y="6140"/>
                    <a:pt x="4500" y="6153"/>
                    <a:pt x="4448" y="6153"/>
                  </a:cubicBezTo>
                  <a:cubicBezTo>
                    <a:pt x="4268" y="6153"/>
                    <a:pt x="4097" y="6000"/>
                    <a:pt x="4097" y="5829"/>
                  </a:cubicBezTo>
                  <a:lnTo>
                    <a:pt x="4097" y="1733"/>
                  </a:lnTo>
                  <a:cubicBezTo>
                    <a:pt x="4097" y="1527"/>
                    <a:pt x="4247" y="1387"/>
                    <a:pt x="4414" y="1387"/>
                  </a:cubicBezTo>
                  <a:close/>
                  <a:moveTo>
                    <a:pt x="1041" y="0"/>
                  </a:moveTo>
                  <a:cubicBezTo>
                    <a:pt x="473" y="0"/>
                    <a:pt x="1" y="473"/>
                    <a:pt x="1" y="1040"/>
                  </a:cubicBezTo>
                  <a:lnTo>
                    <a:pt x="1" y="6490"/>
                  </a:lnTo>
                  <a:cubicBezTo>
                    <a:pt x="1" y="7057"/>
                    <a:pt x="473" y="7530"/>
                    <a:pt x="1041" y="7530"/>
                  </a:cubicBezTo>
                  <a:lnTo>
                    <a:pt x="10650" y="7530"/>
                  </a:lnTo>
                  <a:cubicBezTo>
                    <a:pt x="11185" y="7530"/>
                    <a:pt x="11658" y="7057"/>
                    <a:pt x="11658" y="6490"/>
                  </a:cubicBezTo>
                  <a:lnTo>
                    <a:pt x="11658" y="1040"/>
                  </a:lnTo>
                  <a:cubicBezTo>
                    <a:pt x="11658" y="473"/>
                    <a:pt x="11248" y="0"/>
                    <a:pt x="106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863" name="Google Shape;20863;p96"/>
          <p:cNvGrpSpPr/>
          <p:nvPr/>
        </p:nvGrpSpPr>
        <p:grpSpPr>
          <a:xfrm>
            <a:off x="6260324" y="2204615"/>
            <a:ext cx="423079" cy="420811"/>
            <a:chOff x="-3031325" y="3597450"/>
            <a:chExt cx="293825" cy="292250"/>
          </a:xfrm>
        </p:grpSpPr>
        <p:sp>
          <p:nvSpPr>
            <p:cNvPr id="20864" name="Google Shape;20864;p96"/>
            <p:cNvSpPr/>
            <p:nvPr/>
          </p:nvSpPr>
          <p:spPr>
            <a:xfrm>
              <a:off x="-3029750" y="3597450"/>
              <a:ext cx="292250" cy="67775"/>
            </a:xfrm>
            <a:custGeom>
              <a:avLst/>
              <a:gdLst/>
              <a:ahLst/>
              <a:cxnLst/>
              <a:rect l="l" t="t" r="r" b="b"/>
              <a:pathLst>
                <a:path w="11690" h="2711" extrusionOk="0">
                  <a:moveTo>
                    <a:pt x="1702" y="1387"/>
                  </a:moveTo>
                  <a:cubicBezTo>
                    <a:pt x="1891" y="1387"/>
                    <a:pt x="2049" y="1545"/>
                    <a:pt x="2049" y="1734"/>
                  </a:cubicBezTo>
                  <a:cubicBezTo>
                    <a:pt x="2049" y="1923"/>
                    <a:pt x="1891" y="2080"/>
                    <a:pt x="1702" y="2080"/>
                  </a:cubicBezTo>
                  <a:cubicBezTo>
                    <a:pt x="1513" y="2080"/>
                    <a:pt x="1356" y="1923"/>
                    <a:pt x="1356" y="1734"/>
                  </a:cubicBezTo>
                  <a:cubicBezTo>
                    <a:pt x="1356" y="1545"/>
                    <a:pt x="1513" y="1387"/>
                    <a:pt x="1702" y="1387"/>
                  </a:cubicBezTo>
                  <a:close/>
                  <a:moveTo>
                    <a:pt x="3120" y="1387"/>
                  </a:moveTo>
                  <a:cubicBezTo>
                    <a:pt x="3309" y="1387"/>
                    <a:pt x="3466" y="1545"/>
                    <a:pt x="3466" y="1734"/>
                  </a:cubicBezTo>
                  <a:cubicBezTo>
                    <a:pt x="3466" y="1923"/>
                    <a:pt x="3309" y="2080"/>
                    <a:pt x="3120" y="2080"/>
                  </a:cubicBezTo>
                  <a:cubicBezTo>
                    <a:pt x="2931" y="2080"/>
                    <a:pt x="2773" y="1923"/>
                    <a:pt x="2773" y="1734"/>
                  </a:cubicBezTo>
                  <a:cubicBezTo>
                    <a:pt x="2773" y="1545"/>
                    <a:pt x="2931" y="1387"/>
                    <a:pt x="3120" y="1387"/>
                  </a:cubicBezTo>
                  <a:close/>
                  <a:moveTo>
                    <a:pt x="9985" y="1417"/>
                  </a:moveTo>
                  <a:cubicBezTo>
                    <a:pt x="10400" y="1417"/>
                    <a:pt x="10449" y="2080"/>
                    <a:pt x="9956" y="2080"/>
                  </a:cubicBezTo>
                  <a:lnTo>
                    <a:pt x="5861" y="2080"/>
                  </a:lnTo>
                  <a:cubicBezTo>
                    <a:pt x="5451" y="2080"/>
                    <a:pt x="5388" y="1418"/>
                    <a:pt x="5861" y="1418"/>
                  </a:cubicBezTo>
                  <a:lnTo>
                    <a:pt x="9956" y="1418"/>
                  </a:lnTo>
                  <a:cubicBezTo>
                    <a:pt x="9966" y="1418"/>
                    <a:pt x="9976" y="1417"/>
                    <a:pt x="9985" y="1417"/>
                  </a:cubicBezTo>
                  <a:close/>
                  <a:moveTo>
                    <a:pt x="1041" y="1"/>
                  </a:moveTo>
                  <a:cubicBezTo>
                    <a:pt x="473" y="1"/>
                    <a:pt x="1" y="473"/>
                    <a:pt x="1" y="1040"/>
                  </a:cubicBezTo>
                  <a:lnTo>
                    <a:pt x="1" y="2710"/>
                  </a:lnTo>
                  <a:lnTo>
                    <a:pt x="11689" y="2710"/>
                  </a:lnTo>
                  <a:lnTo>
                    <a:pt x="11689" y="1040"/>
                  </a:lnTo>
                  <a:cubicBezTo>
                    <a:pt x="11658" y="473"/>
                    <a:pt x="11248" y="1"/>
                    <a:pt x="106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5" name="Google Shape;20865;p96"/>
            <p:cNvSpPr/>
            <p:nvPr/>
          </p:nvSpPr>
          <p:spPr>
            <a:xfrm>
              <a:off x="-3031325" y="3687250"/>
              <a:ext cx="292250" cy="153600"/>
            </a:xfrm>
            <a:custGeom>
              <a:avLst/>
              <a:gdLst/>
              <a:ahLst/>
              <a:cxnLst/>
              <a:rect l="l" t="t" r="r" b="b"/>
              <a:pathLst>
                <a:path w="11690" h="6144" extrusionOk="0">
                  <a:moveTo>
                    <a:pt x="1" y="0"/>
                  </a:moveTo>
                  <a:lnTo>
                    <a:pt x="1" y="5104"/>
                  </a:lnTo>
                  <a:lnTo>
                    <a:pt x="64" y="5104"/>
                  </a:lnTo>
                  <a:cubicBezTo>
                    <a:pt x="64" y="5671"/>
                    <a:pt x="536" y="6144"/>
                    <a:pt x="1104" y="6144"/>
                  </a:cubicBezTo>
                  <a:lnTo>
                    <a:pt x="4475" y="6144"/>
                  </a:lnTo>
                  <a:cubicBezTo>
                    <a:pt x="4317" y="5671"/>
                    <a:pt x="4223" y="5199"/>
                    <a:pt x="4223" y="4695"/>
                  </a:cubicBezTo>
                  <a:lnTo>
                    <a:pt x="4223" y="2395"/>
                  </a:lnTo>
                  <a:cubicBezTo>
                    <a:pt x="4223" y="1790"/>
                    <a:pt x="4686" y="1366"/>
                    <a:pt x="5227" y="1366"/>
                  </a:cubicBezTo>
                  <a:cubicBezTo>
                    <a:pt x="5362" y="1366"/>
                    <a:pt x="5502" y="1393"/>
                    <a:pt x="5640" y="1450"/>
                  </a:cubicBezTo>
                  <a:cubicBezTo>
                    <a:pt x="5735" y="1481"/>
                    <a:pt x="5861" y="1544"/>
                    <a:pt x="5987" y="1544"/>
                  </a:cubicBezTo>
                  <a:cubicBezTo>
                    <a:pt x="6144" y="1544"/>
                    <a:pt x="6365" y="1450"/>
                    <a:pt x="6900" y="977"/>
                  </a:cubicBezTo>
                  <a:cubicBezTo>
                    <a:pt x="7090" y="788"/>
                    <a:pt x="7349" y="693"/>
                    <a:pt x="7613" y="693"/>
                  </a:cubicBezTo>
                  <a:cubicBezTo>
                    <a:pt x="7877" y="693"/>
                    <a:pt x="8145" y="788"/>
                    <a:pt x="8350" y="977"/>
                  </a:cubicBezTo>
                  <a:cubicBezTo>
                    <a:pt x="8822" y="1450"/>
                    <a:pt x="9106" y="1544"/>
                    <a:pt x="9263" y="1544"/>
                  </a:cubicBezTo>
                  <a:cubicBezTo>
                    <a:pt x="9358" y="1544"/>
                    <a:pt x="9484" y="1481"/>
                    <a:pt x="9610" y="1450"/>
                  </a:cubicBezTo>
                  <a:cubicBezTo>
                    <a:pt x="9742" y="1393"/>
                    <a:pt x="9878" y="1366"/>
                    <a:pt x="10011" y="1366"/>
                  </a:cubicBezTo>
                  <a:cubicBezTo>
                    <a:pt x="10544" y="1366"/>
                    <a:pt x="11028" y="1790"/>
                    <a:pt x="11028" y="2395"/>
                  </a:cubicBezTo>
                  <a:lnTo>
                    <a:pt x="11028" y="4695"/>
                  </a:lnTo>
                  <a:cubicBezTo>
                    <a:pt x="11028" y="5199"/>
                    <a:pt x="10933" y="5671"/>
                    <a:pt x="10744" y="6144"/>
                  </a:cubicBezTo>
                  <a:cubicBezTo>
                    <a:pt x="11248" y="6112"/>
                    <a:pt x="11689" y="5671"/>
                    <a:pt x="11689" y="5104"/>
                  </a:cubicBezTo>
                  <a:lnTo>
                    <a:pt x="116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6" name="Google Shape;20866;p96"/>
            <p:cNvSpPr/>
            <p:nvPr/>
          </p:nvSpPr>
          <p:spPr>
            <a:xfrm>
              <a:off x="-2908450" y="3724275"/>
              <a:ext cx="59900" cy="164625"/>
            </a:xfrm>
            <a:custGeom>
              <a:avLst/>
              <a:gdLst/>
              <a:ahLst/>
              <a:cxnLst/>
              <a:rect l="l" t="t" r="r" b="b"/>
              <a:pathLst>
                <a:path w="2396" h="6585" extrusionOk="0">
                  <a:moveTo>
                    <a:pt x="2395" y="0"/>
                  </a:moveTo>
                  <a:cubicBezTo>
                    <a:pt x="1904" y="491"/>
                    <a:pt x="1500" y="721"/>
                    <a:pt x="1085" y="721"/>
                  </a:cubicBezTo>
                  <a:cubicBezTo>
                    <a:pt x="887" y="721"/>
                    <a:pt x="687" y="669"/>
                    <a:pt x="473" y="567"/>
                  </a:cubicBezTo>
                  <a:cubicBezTo>
                    <a:pt x="423" y="548"/>
                    <a:pt x="374" y="539"/>
                    <a:pt x="327" y="539"/>
                  </a:cubicBezTo>
                  <a:cubicBezTo>
                    <a:pt x="142" y="539"/>
                    <a:pt x="1" y="681"/>
                    <a:pt x="1" y="882"/>
                  </a:cubicBezTo>
                  <a:lnTo>
                    <a:pt x="1" y="3214"/>
                  </a:lnTo>
                  <a:cubicBezTo>
                    <a:pt x="1" y="3718"/>
                    <a:pt x="127" y="4222"/>
                    <a:pt x="316" y="4663"/>
                  </a:cubicBezTo>
                  <a:cubicBezTo>
                    <a:pt x="725" y="5513"/>
                    <a:pt x="1387" y="6238"/>
                    <a:pt x="2395" y="6585"/>
                  </a:cubicBezTo>
                  <a:lnTo>
                    <a:pt x="239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7" name="Google Shape;20867;p96"/>
            <p:cNvSpPr/>
            <p:nvPr/>
          </p:nvSpPr>
          <p:spPr>
            <a:xfrm>
              <a:off x="-2831250" y="3725850"/>
              <a:ext cx="59875" cy="163850"/>
            </a:xfrm>
            <a:custGeom>
              <a:avLst/>
              <a:gdLst/>
              <a:ahLst/>
              <a:cxnLst/>
              <a:rect l="l" t="t" r="r" b="b"/>
              <a:pathLst>
                <a:path w="2395" h="6554" extrusionOk="0">
                  <a:moveTo>
                    <a:pt x="0" y="0"/>
                  </a:moveTo>
                  <a:lnTo>
                    <a:pt x="0" y="6553"/>
                  </a:lnTo>
                  <a:cubicBezTo>
                    <a:pt x="1008" y="6175"/>
                    <a:pt x="1670" y="5450"/>
                    <a:pt x="2079" y="4631"/>
                  </a:cubicBezTo>
                  <a:cubicBezTo>
                    <a:pt x="2269" y="4159"/>
                    <a:pt x="2395" y="3686"/>
                    <a:pt x="2395" y="3182"/>
                  </a:cubicBezTo>
                  <a:lnTo>
                    <a:pt x="2395" y="851"/>
                  </a:lnTo>
                  <a:cubicBezTo>
                    <a:pt x="2395" y="623"/>
                    <a:pt x="2212" y="477"/>
                    <a:pt x="2042" y="477"/>
                  </a:cubicBezTo>
                  <a:cubicBezTo>
                    <a:pt x="2000" y="477"/>
                    <a:pt x="1959" y="485"/>
                    <a:pt x="1922" y="504"/>
                  </a:cubicBezTo>
                  <a:cubicBezTo>
                    <a:pt x="1704" y="598"/>
                    <a:pt x="1496" y="647"/>
                    <a:pt x="1291" y="647"/>
                  </a:cubicBezTo>
                  <a:cubicBezTo>
                    <a:pt x="873" y="647"/>
                    <a:pt x="465" y="444"/>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868" name="Google Shape;20868;p96"/>
          <p:cNvGrpSpPr/>
          <p:nvPr/>
        </p:nvGrpSpPr>
        <p:grpSpPr>
          <a:xfrm>
            <a:off x="6272798" y="2781214"/>
            <a:ext cx="421927" cy="370882"/>
            <a:chOff x="-3030525" y="3973150"/>
            <a:chExt cx="293025" cy="257575"/>
          </a:xfrm>
        </p:grpSpPr>
        <p:sp>
          <p:nvSpPr>
            <p:cNvPr id="20869" name="Google Shape;20869;p96"/>
            <p:cNvSpPr/>
            <p:nvPr/>
          </p:nvSpPr>
          <p:spPr>
            <a:xfrm>
              <a:off x="-3029750" y="3973150"/>
              <a:ext cx="292250" cy="68550"/>
            </a:xfrm>
            <a:custGeom>
              <a:avLst/>
              <a:gdLst/>
              <a:ahLst/>
              <a:cxnLst/>
              <a:rect l="l" t="t" r="r" b="b"/>
              <a:pathLst>
                <a:path w="11690" h="2742" extrusionOk="0">
                  <a:moveTo>
                    <a:pt x="1702" y="1355"/>
                  </a:moveTo>
                  <a:cubicBezTo>
                    <a:pt x="1891" y="1355"/>
                    <a:pt x="2049" y="1513"/>
                    <a:pt x="2049" y="1702"/>
                  </a:cubicBezTo>
                  <a:cubicBezTo>
                    <a:pt x="2049" y="1922"/>
                    <a:pt x="1891" y="2080"/>
                    <a:pt x="1702" y="2080"/>
                  </a:cubicBezTo>
                  <a:cubicBezTo>
                    <a:pt x="1513" y="2080"/>
                    <a:pt x="1356" y="1922"/>
                    <a:pt x="1356" y="1702"/>
                  </a:cubicBezTo>
                  <a:cubicBezTo>
                    <a:pt x="1356" y="1513"/>
                    <a:pt x="1513" y="1355"/>
                    <a:pt x="1702" y="1355"/>
                  </a:cubicBezTo>
                  <a:close/>
                  <a:moveTo>
                    <a:pt x="3088" y="1355"/>
                  </a:moveTo>
                  <a:cubicBezTo>
                    <a:pt x="3277" y="1355"/>
                    <a:pt x="3435" y="1513"/>
                    <a:pt x="3435" y="1702"/>
                  </a:cubicBezTo>
                  <a:cubicBezTo>
                    <a:pt x="3435" y="1922"/>
                    <a:pt x="3277" y="2080"/>
                    <a:pt x="3088" y="2080"/>
                  </a:cubicBezTo>
                  <a:cubicBezTo>
                    <a:pt x="2868" y="2080"/>
                    <a:pt x="2710" y="1922"/>
                    <a:pt x="2710" y="1702"/>
                  </a:cubicBezTo>
                  <a:cubicBezTo>
                    <a:pt x="2710" y="1513"/>
                    <a:pt x="2868" y="1355"/>
                    <a:pt x="3088" y="1355"/>
                  </a:cubicBezTo>
                  <a:close/>
                  <a:moveTo>
                    <a:pt x="9925" y="1387"/>
                  </a:moveTo>
                  <a:cubicBezTo>
                    <a:pt x="10366" y="1387"/>
                    <a:pt x="10366" y="2080"/>
                    <a:pt x="9925" y="2080"/>
                  </a:cubicBezTo>
                  <a:lnTo>
                    <a:pt x="5829" y="2080"/>
                  </a:lnTo>
                  <a:cubicBezTo>
                    <a:pt x="5388" y="2080"/>
                    <a:pt x="5357" y="1387"/>
                    <a:pt x="5829" y="1387"/>
                  </a:cubicBezTo>
                  <a:close/>
                  <a:moveTo>
                    <a:pt x="1041" y="1"/>
                  </a:moveTo>
                  <a:cubicBezTo>
                    <a:pt x="473" y="1"/>
                    <a:pt x="1" y="473"/>
                    <a:pt x="1" y="1040"/>
                  </a:cubicBezTo>
                  <a:lnTo>
                    <a:pt x="1" y="2741"/>
                  </a:lnTo>
                  <a:lnTo>
                    <a:pt x="11689" y="2741"/>
                  </a:lnTo>
                  <a:lnTo>
                    <a:pt x="11689" y="1040"/>
                  </a:lnTo>
                  <a:cubicBezTo>
                    <a:pt x="11658" y="505"/>
                    <a:pt x="11248" y="1"/>
                    <a:pt x="106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0" name="Google Shape;20870;p96"/>
            <p:cNvSpPr/>
            <p:nvPr/>
          </p:nvSpPr>
          <p:spPr>
            <a:xfrm>
              <a:off x="-3030525" y="4059000"/>
              <a:ext cx="292225" cy="171725"/>
            </a:xfrm>
            <a:custGeom>
              <a:avLst/>
              <a:gdLst/>
              <a:ahLst/>
              <a:cxnLst/>
              <a:rect l="l" t="t" r="r" b="b"/>
              <a:pathLst>
                <a:path w="11689" h="6869" extrusionOk="0">
                  <a:moveTo>
                    <a:pt x="3773" y="1366"/>
                  </a:moveTo>
                  <a:cubicBezTo>
                    <a:pt x="4065" y="1366"/>
                    <a:pt x="4260" y="1775"/>
                    <a:pt x="3970" y="1985"/>
                  </a:cubicBezTo>
                  <a:lnTo>
                    <a:pt x="2363" y="3088"/>
                  </a:lnTo>
                  <a:lnTo>
                    <a:pt x="3970" y="4191"/>
                  </a:lnTo>
                  <a:cubicBezTo>
                    <a:pt x="4252" y="4370"/>
                    <a:pt x="4075" y="4801"/>
                    <a:pt x="3795" y="4801"/>
                  </a:cubicBezTo>
                  <a:cubicBezTo>
                    <a:pt x="3731" y="4801"/>
                    <a:pt x="3662" y="4779"/>
                    <a:pt x="3592" y="4726"/>
                  </a:cubicBezTo>
                  <a:lnTo>
                    <a:pt x="1544" y="3372"/>
                  </a:lnTo>
                  <a:cubicBezTo>
                    <a:pt x="1324" y="3246"/>
                    <a:pt x="1324" y="2962"/>
                    <a:pt x="1544" y="2805"/>
                  </a:cubicBezTo>
                  <a:lnTo>
                    <a:pt x="3592" y="1418"/>
                  </a:lnTo>
                  <a:cubicBezTo>
                    <a:pt x="3654" y="1382"/>
                    <a:pt x="3715" y="1366"/>
                    <a:pt x="3773" y="1366"/>
                  </a:cubicBezTo>
                  <a:close/>
                  <a:moveTo>
                    <a:pt x="7912" y="1407"/>
                  </a:moveTo>
                  <a:cubicBezTo>
                    <a:pt x="7979" y="1407"/>
                    <a:pt x="8053" y="1429"/>
                    <a:pt x="8129" y="1481"/>
                  </a:cubicBezTo>
                  <a:lnTo>
                    <a:pt x="10145" y="2836"/>
                  </a:lnTo>
                  <a:cubicBezTo>
                    <a:pt x="10366" y="2962"/>
                    <a:pt x="10366" y="3277"/>
                    <a:pt x="10145" y="3403"/>
                  </a:cubicBezTo>
                  <a:lnTo>
                    <a:pt x="8129" y="4789"/>
                  </a:lnTo>
                  <a:cubicBezTo>
                    <a:pt x="8061" y="4826"/>
                    <a:pt x="7996" y="4841"/>
                    <a:pt x="7935" y="4841"/>
                  </a:cubicBezTo>
                  <a:cubicBezTo>
                    <a:pt x="7624" y="4841"/>
                    <a:pt x="7430" y="4433"/>
                    <a:pt x="7719" y="4222"/>
                  </a:cubicBezTo>
                  <a:lnTo>
                    <a:pt x="9326" y="3120"/>
                  </a:lnTo>
                  <a:lnTo>
                    <a:pt x="7719" y="2017"/>
                  </a:lnTo>
                  <a:cubicBezTo>
                    <a:pt x="7437" y="1837"/>
                    <a:pt x="7615" y="1407"/>
                    <a:pt x="7912" y="1407"/>
                  </a:cubicBezTo>
                  <a:close/>
                  <a:moveTo>
                    <a:pt x="6515" y="714"/>
                  </a:moveTo>
                  <a:cubicBezTo>
                    <a:pt x="6728" y="714"/>
                    <a:pt x="6948" y="909"/>
                    <a:pt x="6868" y="1166"/>
                  </a:cubicBezTo>
                  <a:lnTo>
                    <a:pt x="5482" y="5262"/>
                  </a:lnTo>
                  <a:cubicBezTo>
                    <a:pt x="5434" y="5420"/>
                    <a:pt x="5306" y="5489"/>
                    <a:pt x="5176" y="5489"/>
                  </a:cubicBezTo>
                  <a:cubicBezTo>
                    <a:pt x="4968" y="5489"/>
                    <a:pt x="4755" y="5313"/>
                    <a:pt x="4852" y="5041"/>
                  </a:cubicBezTo>
                  <a:lnTo>
                    <a:pt x="6207" y="946"/>
                  </a:lnTo>
                  <a:cubicBezTo>
                    <a:pt x="6265" y="782"/>
                    <a:pt x="6389" y="714"/>
                    <a:pt x="6515" y="714"/>
                  </a:cubicBezTo>
                  <a:close/>
                  <a:moveTo>
                    <a:pt x="0" y="1"/>
                  </a:moveTo>
                  <a:lnTo>
                    <a:pt x="0" y="5829"/>
                  </a:lnTo>
                  <a:lnTo>
                    <a:pt x="32" y="5829"/>
                  </a:lnTo>
                  <a:cubicBezTo>
                    <a:pt x="32" y="6396"/>
                    <a:pt x="504" y="6869"/>
                    <a:pt x="1072" y="6869"/>
                  </a:cubicBezTo>
                  <a:lnTo>
                    <a:pt x="10681" y="6869"/>
                  </a:lnTo>
                  <a:cubicBezTo>
                    <a:pt x="11216" y="6869"/>
                    <a:pt x="11689" y="6396"/>
                    <a:pt x="11689" y="5829"/>
                  </a:cubicBezTo>
                  <a:lnTo>
                    <a:pt x="1168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871" name="Google Shape;20871;p96"/>
          <p:cNvGrpSpPr/>
          <p:nvPr/>
        </p:nvGrpSpPr>
        <p:grpSpPr>
          <a:xfrm>
            <a:off x="1374391" y="3369426"/>
            <a:ext cx="421927" cy="297195"/>
            <a:chOff x="-1199300" y="3279250"/>
            <a:chExt cx="293025" cy="206400"/>
          </a:xfrm>
        </p:grpSpPr>
        <p:sp>
          <p:nvSpPr>
            <p:cNvPr id="20872" name="Google Shape;20872;p96"/>
            <p:cNvSpPr/>
            <p:nvPr/>
          </p:nvSpPr>
          <p:spPr>
            <a:xfrm>
              <a:off x="-1183550" y="3395050"/>
              <a:ext cx="261525" cy="90600"/>
            </a:xfrm>
            <a:custGeom>
              <a:avLst/>
              <a:gdLst/>
              <a:ahLst/>
              <a:cxnLst/>
              <a:rect l="l" t="t" r="r" b="b"/>
              <a:pathLst>
                <a:path w="10461" h="3624" extrusionOk="0">
                  <a:moveTo>
                    <a:pt x="3498" y="0"/>
                  </a:moveTo>
                  <a:lnTo>
                    <a:pt x="1" y="3529"/>
                  </a:lnTo>
                  <a:cubicBezTo>
                    <a:pt x="127" y="3623"/>
                    <a:pt x="284" y="3623"/>
                    <a:pt x="442" y="3623"/>
                  </a:cubicBezTo>
                  <a:lnTo>
                    <a:pt x="10051" y="3623"/>
                  </a:lnTo>
                  <a:cubicBezTo>
                    <a:pt x="10208" y="3623"/>
                    <a:pt x="10366" y="3560"/>
                    <a:pt x="10460" y="3529"/>
                  </a:cubicBezTo>
                  <a:lnTo>
                    <a:pt x="6963" y="0"/>
                  </a:lnTo>
                  <a:lnTo>
                    <a:pt x="5986" y="977"/>
                  </a:lnTo>
                  <a:cubicBezTo>
                    <a:pt x="5797" y="1166"/>
                    <a:pt x="5522" y="1260"/>
                    <a:pt x="5242" y="1260"/>
                  </a:cubicBezTo>
                  <a:cubicBezTo>
                    <a:pt x="4963" y="1260"/>
                    <a:pt x="4679" y="1166"/>
                    <a:pt x="4474" y="977"/>
                  </a:cubicBezTo>
                  <a:lnTo>
                    <a:pt x="349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3" name="Google Shape;20873;p96"/>
            <p:cNvSpPr/>
            <p:nvPr/>
          </p:nvSpPr>
          <p:spPr>
            <a:xfrm>
              <a:off x="-1184325" y="3279250"/>
              <a:ext cx="261500" cy="129400"/>
            </a:xfrm>
            <a:custGeom>
              <a:avLst/>
              <a:gdLst/>
              <a:ahLst/>
              <a:cxnLst/>
              <a:rect l="l" t="t" r="r" b="b"/>
              <a:pathLst>
                <a:path w="10460" h="5176" extrusionOk="0">
                  <a:moveTo>
                    <a:pt x="410" y="1"/>
                  </a:moveTo>
                  <a:cubicBezTo>
                    <a:pt x="252" y="1"/>
                    <a:pt x="95" y="64"/>
                    <a:pt x="0" y="95"/>
                  </a:cubicBezTo>
                  <a:lnTo>
                    <a:pt x="3781" y="3876"/>
                  </a:lnTo>
                  <a:lnTo>
                    <a:pt x="4978" y="5105"/>
                  </a:lnTo>
                  <a:cubicBezTo>
                    <a:pt x="5041" y="5152"/>
                    <a:pt x="5143" y="5175"/>
                    <a:pt x="5246" y="5175"/>
                  </a:cubicBezTo>
                  <a:cubicBezTo>
                    <a:pt x="5348" y="5175"/>
                    <a:pt x="5450" y="5152"/>
                    <a:pt x="5513" y="5105"/>
                  </a:cubicBezTo>
                  <a:lnTo>
                    <a:pt x="6711" y="3876"/>
                  </a:lnTo>
                  <a:lnTo>
                    <a:pt x="10460" y="95"/>
                  </a:lnTo>
                  <a:cubicBezTo>
                    <a:pt x="10334" y="1"/>
                    <a:pt x="10176" y="1"/>
                    <a:pt x="100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4" name="Google Shape;20874;p96"/>
            <p:cNvSpPr/>
            <p:nvPr/>
          </p:nvSpPr>
          <p:spPr>
            <a:xfrm>
              <a:off x="-1199300" y="3294225"/>
              <a:ext cx="90600" cy="175650"/>
            </a:xfrm>
            <a:custGeom>
              <a:avLst/>
              <a:gdLst/>
              <a:ahLst/>
              <a:cxnLst/>
              <a:rect l="l" t="t" r="r" b="b"/>
              <a:pathLst>
                <a:path w="3624" h="7026" extrusionOk="0">
                  <a:moveTo>
                    <a:pt x="126" y="0"/>
                  </a:moveTo>
                  <a:cubicBezTo>
                    <a:pt x="32" y="126"/>
                    <a:pt x="0" y="284"/>
                    <a:pt x="0" y="441"/>
                  </a:cubicBezTo>
                  <a:lnTo>
                    <a:pt x="0" y="6585"/>
                  </a:lnTo>
                  <a:cubicBezTo>
                    <a:pt x="0" y="6742"/>
                    <a:pt x="32" y="6900"/>
                    <a:pt x="126" y="7026"/>
                  </a:cubicBezTo>
                  <a:lnTo>
                    <a:pt x="3624" y="3466"/>
                  </a:lnTo>
                  <a:lnTo>
                    <a:pt x="1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5" name="Google Shape;20875;p96"/>
            <p:cNvSpPr/>
            <p:nvPr/>
          </p:nvSpPr>
          <p:spPr>
            <a:xfrm>
              <a:off x="-996875" y="3294225"/>
              <a:ext cx="90600" cy="177225"/>
            </a:xfrm>
            <a:custGeom>
              <a:avLst/>
              <a:gdLst/>
              <a:ahLst/>
              <a:cxnLst/>
              <a:rect l="l" t="t" r="r" b="b"/>
              <a:pathLst>
                <a:path w="3624" h="7089" extrusionOk="0">
                  <a:moveTo>
                    <a:pt x="3529" y="0"/>
                  </a:moveTo>
                  <a:lnTo>
                    <a:pt x="0" y="3529"/>
                  </a:lnTo>
                  <a:lnTo>
                    <a:pt x="3529" y="7089"/>
                  </a:lnTo>
                  <a:cubicBezTo>
                    <a:pt x="3592" y="6963"/>
                    <a:pt x="3623" y="6805"/>
                    <a:pt x="3623" y="6648"/>
                  </a:cubicBezTo>
                  <a:lnTo>
                    <a:pt x="3623" y="504"/>
                  </a:lnTo>
                  <a:cubicBezTo>
                    <a:pt x="3592" y="284"/>
                    <a:pt x="3560" y="126"/>
                    <a:pt x="35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876" name="Google Shape;20876;p96"/>
          <p:cNvGrpSpPr/>
          <p:nvPr/>
        </p:nvGrpSpPr>
        <p:grpSpPr>
          <a:xfrm>
            <a:off x="1381477" y="1688773"/>
            <a:ext cx="444605" cy="420559"/>
            <a:chOff x="-6338550" y="3272950"/>
            <a:chExt cx="308775" cy="292075"/>
          </a:xfrm>
        </p:grpSpPr>
        <p:sp>
          <p:nvSpPr>
            <p:cNvPr id="20877" name="Google Shape;20877;p96"/>
            <p:cNvSpPr/>
            <p:nvPr/>
          </p:nvSpPr>
          <p:spPr>
            <a:xfrm>
              <a:off x="-6338550" y="3272950"/>
              <a:ext cx="308775" cy="119750"/>
            </a:xfrm>
            <a:custGeom>
              <a:avLst/>
              <a:gdLst/>
              <a:ahLst/>
              <a:cxnLst/>
              <a:rect l="l" t="t" r="r" b="b"/>
              <a:pathLst>
                <a:path w="12351" h="4790" extrusionOk="0">
                  <a:moveTo>
                    <a:pt x="6144" y="2017"/>
                  </a:moveTo>
                  <a:cubicBezTo>
                    <a:pt x="6333" y="2017"/>
                    <a:pt x="6491" y="2206"/>
                    <a:pt x="6491" y="2395"/>
                  </a:cubicBezTo>
                  <a:cubicBezTo>
                    <a:pt x="6459" y="2584"/>
                    <a:pt x="6333" y="2742"/>
                    <a:pt x="6144" y="2742"/>
                  </a:cubicBezTo>
                  <a:cubicBezTo>
                    <a:pt x="5955" y="2742"/>
                    <a:pt x="5797" y="2584"/>
                    <a:pt x="5797" y="2395"/>
                  </a:cubicBezTo>
                  <a:cubicBezTo>
                    <a:pt x="5797" y="2206"/>
                    <a:pt x="5955" y="2017"/>
                    <a:pt x="6144" y="2017"/>
                  </a:cubicBezTo>
                  <a:close/>
                  <a:moveTo>
                    <a:pt x="6144" y="1"/>
                  </a:moveTo>
                  <a:cubicBezTo>
                    <a:pt x="4789" y="1"/>
                    <a:pt x="3750" y="1040"/>
                    <a:pt x="3750" y="2395"/>
                  </a:cubicBezTo>
                  <a:cubicBezTo>
                    <a:pt x="3750" y="2521"/>
                    <a:pt x="3750" y="2616"/>
                    <a:pt x="3781" y="2742"/>
                  </a:cubicBezTo>
                  <a:lnTo>
                    <a:pt x="1324" y="2742"/>
                  </a:lnTo>
                  <a:cubicBezTo>
                    <a:pt x="1" y="2742"/>
                    <a:pt x="1" y="4790"/>
                    <a:pt x="1324" y="4790"/>
                  </a:cubicBezTo>
                  <a:lnTo>
                    <a:pt x="10996" y="4790"/>
                  </a:lnTo>
                  <a:cubicBezTo>
                    <a:pt x="12351" y="4790"/>
                    <a:pt x="12351" y="2742"/>
                    <a:pt x="10996" y="2742"/>
                  </a:cubicBezTo>
                  <a:lnTo>
                    <a:pt x="8507" y="2742"/>
                  </a:lnTo>
                  <a:cubicBezTo>
                    <a:pt x="8507" y="2616"/>
                    <a:pt x="8538" y="2521"/>
                    <a:pt x="8538" y="2395"/>
                  </a:cubicBezTo>
                  <a:cubicBezTo>
                    <a:pt x="8538" y="1040"/>
                    <a:pt x="7467" y="1"/>
                    <a:pt x="614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8" name="Google Shape;20878;p96"/>
            <p:cNvSpPr/>
            <p:nvPr/>
          </p:nvSpPr>
          <p:spPr>
            <a:xfrm>
              <a:off x="-6228275" y="3479325"/>
              <a:ext cx="86650" cy="85700"/>
            </a:xfrm>
            <a:custGeom>
              <a:avLst/>
              <a:gdLst/>
              <a:ahLst/>
              <a:cxnLst/>
              <a:rect l="l" t="t" r="r" b="b"/>
              <a:pathLst>
                <a:path w="3466" h="3428" extrusionOk="0">
                  <a:moveTo>
                    <a:pt x="32" y="0"/>
                  </a:moveTo>
                  <a:lnTo>
                    <a:pt x="32" y="3088"/>
                  </a:lnTo>
                  <a:lnTo>
                    <a:pt x="0" y="3088"/>
                  </a:lnTo>
                  <a:cubicBezTo>
                    <a:pt x="0" y="3268"/>
                    <a:pt x="190" y="3428"/>
                    <a:pt x="380" y="3428"/>
                  </a:cubicBezTo>
                  <a:cubicBezTo>
                    <a:pt x="422" y="3428"/>
                    <a:pt x="464" y="3420"/>
                    <a:pt x="504" y="3403"/>
                  </a:cubicBezTo>
                  <a:lnTo>
                    <a:pt x="3277" y="2016"/>
                  </a:lnTo>
                  <a:cubicBezTo>
                    <a:pt x="3371" y="1985"/>
                    <a:pt x="3466" y="1859"/>
                    <a:pt x="3466" y="1701"/>
                  </a:cubicBezTo>
                  <a:lnTo>
                    <a:pt x="346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9" name="Google Shape;20879;p96"/>
            <p:cNvSpPr/>
            <p:nvPr/>
          </p:nvSpPr>
          <p:spPr>
            <a:xfrm>
              <a:off x="-6292075" y="3410800"/>
              <a:ext cx="212675" cy="50425"/>
            </a:xfrm>
            <a:custGeom>
              <a:avLst/>
              <a:gdLst/>
              <a:ahLst/>
              <a:cxnLst/>
              <a:rect l="l" t="t" r="r" b="b"/>
              <a:pathLst>
                <a:path w="8507" h="2017" extrusionOk="0">
                  <a:moveTo>
                    <a:pt x="0" y="0"/>
                  </a:moveTo>
                  <a:lnTo>
                    <a:pt x="2048" y="2016"/>
                  </a:lnTo>
                  <a:lnTo>
                    <a:pt x="6459" y="2016"/>
                  </a:lnTo>
                  <a:lnTo>
                    <a:pt x="85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880" name="Google Shape;20880;p96"/>
          <p:cNvGrpSpPr/>
          <p:nvPr/>
        </p:nvGrpSpPr>
        <p:grpSpPr>
          <a:xfrm>
            <a:off x="1392817" y="2205194"/>
            <a:ext cx="421927" cy="419659"/>
            <a:chOff x="-6329100" y="3632100"/>
            <a:chExt cx="293025" cy="291450"/>
          </a:xfrm>
        </p:grpSpPr>
        <p:sp>
          <p:nvSpPr>
            <p:cNvPr id="20881" name="Google Shape;20881;p96"/>
            <p:cNvSpPr/>
            <p:nvPr/>
          </p:nvSpPr>
          <p:spPr>
            <a:xfrm>
              <a:off x="-6210700" y="3751600"/>
              <a:ext cx="174625" cy="171950"/>
            </a:xfrm>
            <a:custGeom>
              <a:avLst/>
              <a:gdLst/>
              <a:ahLst/>
              <a:cxnLst/>
              <a:rect l="l" t="t" r="r" b="b"/>
              <a:pathLst>
                <a:path w="6985" h="6878" extrusionOk="0">
                  <a:moveTo>
                    <a:pt x="492" y="0"/>
                  </a:moveTo>
                  <a:cubicBezTo>
                    <a:pt x="219" y="0"/>
                    <a:pt x="0" y="235"/>
                    <a:pt x="85" y="545"/>
                  </a:cubicBezTo>
                  <a:lnTo>
                    <a:pt x="1503" y="5712"/>
                  </a:lnTo>
                  <a:cubicBezTo>
                    <a:pt x="1559" y="5882"/>
                    <a:pt x="1707" y="5984"/>
                    <a:pt x="1856" y="5984"/>
                  </a:cubicBezTo>
                  <a:cubicBezTo>
                    <a:pt x="1956" y="5984"/>
                    <a:pt x="2057" y="5939"/>
                    <a:pt x="2133" y="5838"/>
                  </a:cubicBezTo>
                  <a:lnTo>
                    <a:pt x="2889" y="4735"/>
                  </a:lnTo>
                  <a:lnTo>
                    <a:pt x="3739" y="5712"/>
                  </a:lnTo>
                  <a:lnTo>
                    <a:pt x="4622" y="6594"/>
                  </a:lnTo>
                  <a:cubicBezTo>
                    <a:pt x="4811" y="6783"/>
                    <a:pt x="5086" y="6878"/>
                    <a:pt x="5362" y="6878"/>
                  </a:cubicBezTo>
                  <a:cubicBezTo>
                    <a:pt x="5638" y="6878"/>
                    <a:pt x="5913" y="6783"/>
                    <a:pt x="6102" y="6594"/>
                  </a:cubicBezTo>
                  <a:lnTo>
                    <a:pt x="6575" y="6122"/>
                  </a:lnTo>
                  <a:cubicBezTo>
                    <a:pt x="6984" y="5712"/>
                    <a:pt x="6984" y="5113"/>
                    <a:pt x="6575" y="4672"/>
                  </a:cubicBezTo>
                  <a:lnTo>
                    <a:pt x="4811" y="2814"/>
                  </a:lnTo>
                  <a:lnTo>
                    <a:pt x="5913" y="2058"/>
                  </a:lnTo>
                  <a:cubicBezTo>
                    <a:pt x="6134" y="1900"/>
                    <a:pt x="6102" y="1522"/>
                    <a:pt x="5787" y="1427"/>
                  </a:cubicBezTo>
                  <a:lnTo>
                    <a:pt x="589" y="10"/>
                  </a:lnTo>
                  <a:cubicBezTo>
                    <a:pt x="556" y="3"/>
                    <a:pt x="524" y="0"/>
                    <a:pt x="4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2" name="Google Shape;20882;p96"/>
            <p:cNvSpPr/>
            <p:nvPr/>
          </p:nvSpPr>
          <p:spPr>
            <a:xfrm>
              <a:off x="-6272400" y="3691975"/>
              <a:ext cx="136300" cy="135500"/>
            </a:xfrm>
            <a:custGeom>
              <a:avLst/>
              <a:gdLst/>
              <a:ahLst/>
              <a:cxnLst/>
              <a:rect l="l" t="t" r="r" b="b"/>
              <a:pathLst>
                <a:path w="5452" h="5420" extrusionOk="0">
                  <a:moveTo>
                    <a:pt x="2742" y="0"/>
                  </a:moveTo>
                  <a:cubicBezTo>
                    <a:pt x="1261" y="0"/>
                    <a:pt x="1" y="1229"/>
                    <a:pt x="1" y="2710"/>
                  </a:cubicBezTo>
                  <a:cubicBezTo>
                    <a:pt x="1" y="4127"/>
                    <a:pt x="1041" y="5293"/>
                    <a:pt x="2427" y="5419"/>
                  </a:cubicBezTo>
                  <a:lnTo>
                    <a:pt x="2112" y="4317"/>
                  </a:lnTo>
                  <a:cubicBezTo>
                    <a:pt x="1482" y="4096"/>
                    <a:pt x="1009" y="3466"/>
                    <a:pt x="1009" y="2741"/>
                  </a:cubicBezTo>
                  <a:cubicBezTo>
                    <a:pt x="1041" y="1765"/>
                    <a:pt x="1828" y="1009"/>
                    <a:pt x="2773" y="1009"/>
                  </a:cubicBezTo>
                  <a:cubicBezTo>
                    <a:pt x="3530" y="1009"/>
                    <a:pt x="4128" y="1481"/>
                    <a:pt x="4349" y="2143"/>
                  </a:cubicBezTo>
                  <a:lnTo>
                    <a:pt x="5451" y="2458"/>
                  </a:lnTo>
                  <a:cubicBezTo>
                    <a:pt x="5294" y="1072"/>
                    <a:pt x="4160" y="0"/>
                    <a:pt x="27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3" name="Google Shape;20883;p96"/>
            <p:cNvSpPr/>
            <p:nvPr/>
          </p:nvSpPr>
          <p:spPr>
            <a:xfrm>
              <a:off x="-6329100" y="3632100"/>
              <a:ext cx="257575" cy="256025"/>
            </a:xfrm>
            <a:custGeom>
              <a:avLst/>
              <a:gdLst/>
              <a:ahLst/>
              <a:cxnLst/>
              <a:rect l="l" t="t" r="r" b="b"/>
              <a:pathLst>
                <a:path w="10303" h="10241" extrusionOk="0">
                  <a:moveTo>
                    <a:pt x="5136" y="1"/>
                  </a:moveTo>
                  <a:cubicBezTo>
                    <a:pt x="2301" y="1"/>
                    <a:pt x="1" y="2269"/>
                    <a:pt x="1" y="5105"/>
                  </a:cubicBezTo>
                  <a:cubicBezTo>
                    <a:pt x="1" y="7972"/>
                    <a:pt x="2332" y="10240"/>
                    <a:pt x="5136" y="10240"/>
                  </a:cubicBezTo>
                  <a:cubicBezTo>
                    <a:pt x="5262" y="10240"/>
                    <a:pt x="5356" y="10240"/>
                    <a:pt x="5451" y="10177"/>
                  </a:cubicBezTo>
                  <a:lnTo>
                    <a:pt x="4978" y="8444"/>
                  </a:lnTo>
                  <a:cubicBezTo>
                    <a:pt x="4959" y="8445"/>
                    <a:pt x="4940" y="8445"/>
                    <a:pt x="4921" y="8445"/>
                  </a:cubicBezTo>
                  <a:cubicBezTo>
                    <a:pt x="3089" y="8445"/>
                    <a:pt x="1639" y="6945"/>
                    <a:pt x="1639" y="5105"/>
                  </a:cubicBezTo>
                  <a:cubicBezTo>
                    <a:pt x="1639" y="3214"/>
                    <a:pt x="3151" y="1702"/>
                    <a:pt x="5073" y="1702"/>
                  </a:cubicBezTo>
                  <a:cubicBezTo>
                    <a:pt x="6900" y="1702"/>
                    <a:pt x="8412" y="3151"/>
                    <a:pt x="8475" y="4979"/>
                  </a:cubicBezTo>
                  <a:lnTo>
                    <a:pt x="10208" y="5451"/>
                  </a:lnTo>
                  <a:cubicBezTo>
                    <a:pt x="10303" y="4002"/>
                    <a:pt x="9799" y="2553"/>
                    <a:pt x="8759" y="1482"/>
                  </a:cubicBezTo>
                  <a:cubicBezTo>
                    <a:pt x="7782" y="505"/>
                    <a:pt x="6522" y="1"/>
                    <a:pt x="51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884" name="Google Shape;20884;p96"/>
          <p:cNvGrpSpPr/>
          <p:nvPr/>
        </p:nvGrpSpPr>
        <p:grpSpPr>
          <a:xfrm>
            <a:off x="1405867" y="2756828"/>
            <a:ext cx="419623" cy="419659"/>
            <a:chOff x="-6329875" y="3992050"/>
            <a:chExt cx="291425" cy="291450"/>
          </a:xfrm>
        </p:grpSpPr>
        <p:sp>
          <p:nvSpPr>
            <p:cNvPr id="20885" name="Google Shape;20885;p96"/>
            <p:cNvSpPr/>
            <p:nvPr/>
          </p:nvSpPr>
          <p:spPr>
            <a:xfrm>
              <a:off x="-6090450" y="4077900"/>
              <a:ext cx="52000" cy="34675"/>
            </a:xfrm>
            <a:custGeom>
              <a:avLst/>
              <a:gdLst/>
              <a:ahLst/>
              <a:cxnLst/>
              <a:rect l="l" t="t" r="r" b="b"/>
              <a:pathLst>
                <a:path w="2080" h="1387" extrusionOk="0">
                  <a:moveTo>
                    <a:pt x="1" y="1"/>
                  </a:moveTo>
                  <a:lnTo>
                    <a:pt x="1" y="1387"/>
                  </a:lnTo>
                  <a:lnTo>
                    <a:pt x="2080" y="1387"/>
                  </a:lnTo>
                  <a:lnTo>
                    <a:pt x="2080" y="1040"/>
                  </a:lnTo>
                  <a:cubicBezTo>
                    <a:pt x="2080" y="473"/>
                    <a:pt x="1607"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6" name="Google Shape;20886;p96"/>
            <p:cNvSpPr/>
            <p:nvPr/>
          </p:nvSpPr>
          <p:spPr>
            <a:xfrm>
              <a:off x="-6262925" y="3992050"/>
              <a:ext cx="154400" cy="155200"/>
            </a:xfrm>
            <a:custGeom>
              <a:avLst/>
              <a:gdLst/>
              <a:ahLst/>
              <a:cxnLst/>
              <a:rect l="l" t="t" r="r" b="b"/>
              <a:pathLst>
                <a:path w="6176" h="6208" extrusionOk="0">
                  <a:moveTo>
                    <a:pt x="5167" y="1387"/>
                  </a:moveTo>
                  <a:cubicBezTo>
                    <a:pt x="5608" y="1387"/>
                    <a:pt x="5639" y="2048"/>
                    <a:pt x="5167" y="2048"/>
                  </a:cubicBezTo>
                  <a:lnTo>
                    <a:pt x="1071" y="2048"/>
                  </a:lnTo>
                  <a:cubicBezTo>
                    <a:pt x="1053" y="2051"/>
                    <a:pt x="1035" y="2052"/>
                    <a:pt x="1018" y="2052"/>
                  </a:cubicBezTo>
                  <a:cubicBezTo>
                    <a:pt x="628" y="2052"/>
                    <a:pt x="618" y="1387"/>
                    <a:pt x="1071" y="1387"/>
                  </a:cubicBezTo>
                  <a:close/>
                  <a:moveTo>
                    <a:pt x="5167" y="2773"/>
                  </a:moveTo>
                  <a:cubicBezTo>
                    <a:pt x="5608" y="2773"/>
                    <a:pt x="5639" y="3435"/>
                    <a:pt x="5167" y="3435"/>
                  </a:cubicBezTo>
                  <a:lnTo>
                    <a:pt x="1071" y="3435"/>
                  </a:lnTo>
                  <a:cubicBezTo>
                    <a:pt x="630" y="3435"/>
                    <a:pt x="599" y="2773"/>
                    <a:pt x="1071" y="2773"/>
                  </a:cubicBezTo>
                  <a:close/>
                  <a:moveTo>
                    <a:pt x="5167" y="4159"/>
                  </a:moveTo>
                  <a:cubicBezTo>
                    <a:pt x="5608" y="4159"/>
                    <a:pt x="5639" y="4821"/>
                    <a:pt x="5167" y="4821"/>
                  </a:cubicBezTo>
                  <a:lnTo>
                    <a:pt x="1071" y="4821"/>
                  </a:lnTo>
                  <a:cubicBezTo>
                    <a:pt x="630" y="4821"/>
                    <a:pt x="599" y="4159"/>
                    <a:pt x="1071" y="4159"/>
                  </a:cubicBezTo>
                  <a:close/>
                  <a:moveTo>
                    <a:pt x="347" y="1"/>
                  </a:moveTo>
                  <a:cubicBezTo>
                    <a:pt x="158" y="1"/>
                    <a:pt x="0" y="158"/>
                    <a:pt x="0" y="379"/>
                  </a:cubicBezTo>
                  <a:lnTo>
                    <a:pt x="0" y="6207"/>
                  </a:lnTo>
                  <a:lnTo>
                    <a:pt x="4726" y="6207"/>
                  </a:lnTo>
                  <a:cubicBezTo>
                    <a:pt x="5041" y="6207"/>
                    <a:pt x="5198" y="5672"/>
                    <a:pt x="5356" y="5420"/>
                  </a:cubicBezTo>
                  <a:cubicBezTo>
                    <a:pt x="5513" y="5104"/>
                    <a:pt x="5828" y="4884"/>
                    <a:pt x="6175" y="4852"/>
                  </a:cubicBezTo>
                  <a:lnTo>
                    <a:pt x="6175" y="379"/>
                  </a:lnTo>
                  <a:cubicBezTo>
                    <a:pt x="6175" y="158"/>
                    <a:pt x="6018" y="1"/>
                    <a:pt x="58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7" name="Google Shape;20887;p96"/>
            <p:cNvSpPr/>
            <p:nvPr/>
          </p:nvSpPr>
          <p:spPr>
            <a:xfrm>
              <a:off x="-6329875" y="4044825"/>
              <a:ext cx="51200" cy="102425"/>
            </a:xfrm>
            <a:custGeom>
              <a:avLst/>
              <a:gdLst/>
              <a:ahLst/>
              <a:cxnLst/>
              <a:rect l="l" t="t" r="r" b="b"/>
              <a:pathLst>
                <a:path w="2048" h="4097" extrusionOk="0">
                  <a:moveTo>
                    <a:pt x="1040" y="0"/>
                  </a:moveTo>
                  <a:cubicBezTo>
                    <a:pt x="473" y="0"/>
                    <a:pt x="0" y="473"/>
                    <a:pt x="0" y="1009"/>
                  </a:cubicBezTo>
                  <a:lnTo>
                    <a:pt x="0" y="4096"/>
                  </a:lnTo>
                  <a:lnTo>
                    <a:pt x="2048" y="4096"/>
                  </a:lnTo>
                  <a:lnTo>
                    <a:pt x="204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8" name="Google Shape;20888;p96"/>
            <p:cNvSpPr/>
            <p:nvPr/>
          </p:nvSpPr>
          <p:spPr>
            <a:xfrm>
              <a:off x="-6329875" y="4129900"/>
              <a:ext cx="291425" cy="153600"/>
            </a:xfrm>
            <a:custGeom>
              <a:avLst/>
              <a:gdLst/>
              <a:ahLst/>
              <a:cxnLst/>
              <a:rect l="l" t="t" r="r" b="b"/>
              <a:pathLst>
                <a:path w="11657" h="6144" extrusionOk="0">
                  <a:moveTo>
                    <a:pt x="8948" y="0"/>
                  </a:moveTo>
                  <a:cubicBezTo>
                    <a:pt x="8664" y="0"/>
                    <a:pt x="8506" y="473"/>
                    <a:pt x="8349" y="788"/>
                  </a:cubicBezTo>
                  <a:cubicBezTo>
                    <a:pt x="8191" y="1166"/>
                    <a:pt x="7845" y="1355"/>
                    <a:pt x="7467" y="1355"/>
                  </a:cubicBezTo>
                  <a:lnTo>
                    <a:pt x="0" y="1355"/>
                  </a:lnTo>
                  <a:lnTo>
                    <a:pt x="0" y="5135"/>
                  </a:lnTo>
                  <a:cubicBezTo>
                    <a:pt x="0" y="5671"/>
                    <a:pt x="473" y="6143"/>
                    <a:pt x="1040" y="6143"/>
                  </a:cubicBezTo>
                  <a:lnTo>
                    <a:pt x="10649" y="6143"/>
                  </a:lnTo>
                  <a:cubicBezTo>
                    <a:pt x="11184" y="6143"/>
                    <a:pt x="11657" y="5671"/>
                    <a:pt x="11657" y="5135"/>
                  </a:cubicBezTo>
                  <a:lnTo>
                    <a:pt x="1165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889" name="Google Shape;20889;p96"/>
          <p:cNvGrpSpPr/>
          <p:nvPr/>
        </p:nvGrpSpPr>
        <p:grpSpPr>
          <a:xfrm>
            <a:off x="4092004" y="1687530"/>
            <a:ext cx="423079" cy="423043"/>
            <a:chOff x="-4478975" y="3251700"/>
            <a:chExt cx="293825" cy="293800"/>
          </a:xfrm>
        </p:grpSpPr>
        <p:sp>
          <p:nvSpPr>
            <p:cNvPr id="20890" name="Google Shape;20890;p96"/>
            <p:cNvSpPr/>
            <p:nvPr/>
          </p:nvSpPr>
          <p:spPr>
            <a:xfrm>
              <a:off x="-4375000" y="3365100"/>
              <a:ext cx="85075" cy="110900"/>
            </a:xfrm>
            <a:custGeom>
              <a:avLst/>
              <a:gdLst/>
              <a:ahLst/>
              <a:cxnLst/>
              <a:rect l="l" t="t" r="r" b="b"/>
              <a:pathLst>
                <a:path w="3403" h="4436" extrusionOk="0">
                  <a:moveTo>
                    <a:pt x="662" y="1"/>
                  </a:moveTo>
                  <a:cubicBezTo>
                    <a:pt x="221" y="316"/>
                    <a:pt x="0" y="820"/>
                    <a:pt x="0" y="1387"/>
                  </a:cubicBezTo>
                  <a:cubicBezTo>
                    <a:pt x="0" y="2080"/>
                    <a:pt x="473" y="2773"/>
                    <a:pt x="1135" y="2994"/>
                  </a:cubicBezTo>
                  <a:cubicBezTo>
                    <a:pt x="1261" y="3025"/>
                    <a:pt x="1355" y="3183"/>
                    <a:pt x="1355" y="3309"/>
                  </a:cubicBezTo>
                  <a:lnTo>
                    <a:pt x="1355" y="4412"/>
                  </a:lnTo>
                  <a:cubicBezTo>
                    <a:pt x="1576" y="4427"/>
                    <a:pt x="1647" y="4435"/>
                    <a:pt x="1714" y="4435"/>
                  </a:cubicBezTo>
                  <a:cubicBezTo>
                    <a:pt x="1780" y="4435"/>
                    <a:pt x="1843" y="4427"/>
                    <a:pt x="2048" y="4412"/>
                  </a:cubicBezTo>
                  <a:lnTo>
                    <a:pt x="2048" y="3309"/>
                  </a:lnTo>
                  <a:cubicBezTo>
                    <a:pt x="2048" y="3151"/>
                    <a:pt x="2111" y="3025"/>
                    <a:pt x="2269" y="2994"/>
                  </a:cubicBezTo>
                  <a:cubicBezTo>
                    <a:pt x="2962" y="2710"/>
                    <a:pt x="3403" y="2080"/>
                    <a:pt x="3403" y="1387"/>
                  </a:cubicBezTo>
                  <a:cubicBezTo>
                    <a:pt x="3403" y="820"/>
                    <a:pt x="3119" y="316"/>
                    <a:pt x="2741" y="1"/>
                  </a:cubicBezTo>
                  <a:lnTo>
                    <a:pt x="2741" y="1387"/>
                  </a:lnTo>
                  <a:cubicBezTo>
                    <a:pt x="2741" y="1576"/>
                    <a:pt x="2584" y="1734"/>
                    <a:pt x="2395" y="1734"/>
                  </a:cubicBezTo>
                  <a:lnTo>
                    <a:pt x="1009" y="1734"/>
                  </a:lnTo>
                  <a:cubicBezTo>
                    <a:pt x="820" y="1734"/>
                    <a:pt x="662" y="1576"/>
                    <a:pt x="662" y="1387"/>
                  </a:cubicBezTo>
                  <a:lnTo>
                    <a:pt x="66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1" name="Google Shape;20891;p96"/>
            <p:cNvSpPr/>
            <p:nvPr/>
          </p:nvSpPr>
          <p:spPr>
            <a:xfrm>
              <a:off x="-4408875" y="3321800"/>
              <a:ext cx="154400" cy="148875"/>
            </a:xfrm>
            <a:custGeom>
              <a:avLst/>
              <a:gdLst/>
              <a:ahLst/>
              <a:cxnLst/>
              <a:rect l="l" t="t" r="r" b="b"/>
              <a:pathLst>
                <a:path w="6176" h="5955" extrusionOk="0">
                  <a:moveTo>
                    <a:pt x="3057" y="0"/>
                  </a:moveTo>
                  <a:cubicBezTo>
                    <a:pt x="1387" y="0"/>
                    <a:pt x="1" y="1386"/>
                    <a:pt x="1" y="3088"/>
                  </a:cubicBezTo>
                  <a:cubicBezTo>
                    <a:pt x="1" y="4411"/>
                    <a:pt x="851" y="5545"/>
                    <a:pt x="2049" y="5954"/>
                  </a:cubicBezTo>
                  <a:lnTo>
                    <a:pt x="2049" y="5230"/>
                  </a:lnTo>
                  <a:cubicBezTo>
                    <a:pt x="1229" y="4852"/>
                    <a:pt x="662" y="4001"/>
                    <a:pt x="662" y="3088"/>
                  </a:cubicBezTo>
                  <a:cubicBezTo>
                    <a:pt x="662" y="2048"/>
                    <a:pt x="1292" y="1134"/>
                    <a:pt x="2269" y="819"/>
                  </a:cubicBezTo>
                  <a:cubicBezTo>
                    <a:pt x="2307" y="810"/>
                    <a:pt x="2344" y="805"/>
                    <a:pt x="2380" y="805"/>
                  </a:cubicBezTo>
                  <a:cubicBezTo>
                    <a:pt x="2583" y="805"/>
                    <a:pt x="2742" y="947"/>
                    <a:pt x="2742" y="1134"/>
                  </a:cubicBezTo>
                  <a:lnTo>
                    <a:pt x="2742" y="2710"/>
                  </a:lnTo>
                  <a:lnTo>
                    <a:pt x="3435" y="2710"/>
                  </a:lnTo>
                  <a:lnTo>
                    <a:pt x="3435" y="1134"/>
                  </a:lnTo>
                  <a:cubicBezTo>
                    <a:pt x="3435" y="947"/>
                    <a:pt x="3594" y="805"/>
                    <a:pt x="3796" y="805"/>
                  </a:cubicBezTo>
                  <a:cubicBezTo>
                    <a:pt x="3832" y="805"/>
                    <a:pt x="3869" y="810"/>
                    <a:pt x="3907" y="819"/>
                  </a:cubicBezTo>
                  <a:cubicBezTo>
                    <a:pt x="4852" y="1197"/>
                    <a:pt x="5514" y="2079"/>
                    <a:pt x="5514" y="3088"/>
                  </a:cubicBezTo>
                  <a:cubicBezTo>
                    <a:pt x="5514" y="4001"/>
                    <a:pt x="4947" y="4852"/>
                    <a:pt x="4128" y="5230"/>
                  </a:cubicBezTo>
                  <a:lnTo>
                    <a:pt x="4128" y="5954"/>
                  </a:lnTo>
                  <a:cubicBezTo>
                    <a:pt x="5325" y="5513"/>
                    <a:pt x="6176" y="4411"/>
                    <a:pt x="6176" y="3088"/>
                  </a:cubicBezTo>
                  <a:cubicBezTo>
                    <a:pt x="6144" y="1386"/>
                    <a:pt x="4758" y="0"/>
                    <a:pt x="30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2" name="Google Shape;20892;p96"/>
            <p:cNvSpPr/>
            <p:nvPr/>
          </p:nvSpPr>
          <p:spPr>
            <a:xfrm>
              <a:off x="-4478975" y="3251700"/>
              <a:ext cx="293825" cy="293800"/>
            </a:xfrm>
            <a:custGeom>
              <a:avLst/>
              <a:gdLst/>
              <a:ahLst/>
              <a:cxnLst/>
              <a:rect l="l" t="t" r="r" b="b"/>
              <a:pathLst>
                <a:path w="11753" h="11752" extrusionOk="0">
                  <a:moveTo>
                    <a:pt x="5861" y="2111"/>
                  </a:moveTo>
                  <a:cubicBezTo>
                    <a:pt x="7972" y="2111"/>
                    <a:pt x="9641" y="3781"/>
                    <a:pt x="9641" y="5892"/>
                  </a:cubicBezTo>
                  <a:cubicBezTo>
                    <a:pt x="9610" y="7971"/>
                    <a:pt x="7909" y="9672"/>
                    <a:pt x="5861" y="9672"/>
                  </a:cubicBezTo>
                  <a:cubicBezTo>
                    <a:pt x="3781" y="9672"/>
                    <a:pt x="2080" y="7971"/>
                    <a:pt x="2080" y="5892"/>
                  </a:cubicBezTo>
                  <a:cubicBezTo>
                    <a:pt x="2080" y="3781"/>
                    <a:pt x="3781" y="2111"/>
                    <a:pt x="5861" y="2111"/>
                  </a:cubicBezTo>
                  <a:close/>
                  <a:moveTo>
                    <a:pt x="5168" y="0"/>
                  </a:moveTo>
                  <a:cubicBezTo>
                    <a:pt x="5010" y="0"/>
                    <a:pt x="4884" y="126"/>
                    <a:pt x="4853" y="284"/>
                  </a:cubicBezTo>
                  <a:lnTo>
                    <a:pt x="4695" y="882"/>
                  </a:lnTo>
                  <a:cubicBezTo>
                    <a:pt x="4128" y="1008"/>
                    <a:pt x="3624" y="1229"/>
                    <a:pt x="3120" y="1512"/>
                  </a:cubicBezTo>
                  <a:lnTo>
                    <a:pt x="2616" y="1197"/>
                  </a:lnTo>
                  <a:cubicBezTo>
                    <a:pt x="2557" y="1153"/>
                    <a:pt x="2485" y="1130"/>
                    <a:pt x="2412" y="1130"/>
                  </a:cubicBezTo>
                  <a:cubicBezTo>
                    <a:pt x="2328" y="1130"/>
                    <a:pt x="2242" y="1161"/>
                    <a:pt x="2175" y="1229"/>
                  </a:cubicBezTo>
                  <a:lnTo>
                    <a:pt x="1198" y="2205"/>
                  </a:lnTo>
                  <a:cubicBezTo>
                    <a:pt x="1072" y="2332"/>
                    <a:pt x="1072" y="2489"/>
                    <a:pt x="1135" y="2647"/>
                  </a:cubicBezTo>
                  <a:lnTo>
                    <a:pt x="1450" y="3151"/>
                  </a:lnTo>
                  <a:cubicBezTo>
                    <a:pt x="1135" y="3623"/>
                    <a:pt x="946" y="4190"/>
                    <a:pt x="820" y="4726"/>
                  </a:cubicBezTo>
                  <a:lnTo>
                    <a:pt x="284" y="4883"/>
                  </a:lnTo>
                  <a:cubicBezTo>
                    <a:pt x="127" y="4946"/>
                    <a:pt x="1" y="5041"/>
                    <a:pt x="1" y="5198"/>
                  </a:cubicBezTo>
                  <a:lnTo>
                    <a:pt x="1" y="6585"/>
                  </a:lnTo>
                  <a:cubicBezTo>
                    <a:pt x="1" y="6742"/>
                    <a:pt x="127" y="6868"/>
                    <a:pt x="284" y="6900"/>
                  </a:cubicBezTo>
                  <a:lnTo>
                    <a:pt x="820" y="7057"/>
                  </a:lnTo>
                  <a:cubicBezTo>
                    <a:pt x="946" y="7593"/>
                    <a:pt x="1198" y="8128"/>
                    <a:pt x="1450" y="8632"/>
                  </a:cubicBezTo>
                  <a:lnTo>
                    <a:pt x="1135" y="9137"/>
                  </a:lnTo>
                  <a:cubicBezTo>
                    <a:pt x="1072" y="9263"/>
                    <a:pt x="1072" y="9452"/>
                    <a:pt x="1198" y="9578"/>
                  </a:cubicBezTo>
                  <a:lnTo>
                    <a:pt x="2175" y="10554"/>
                  </a:lnTo>
                  <a:cubicBezTo>
                    <a:pt x="2248" y="10628"/>
                    <a:pt x="2333" y="10659"/>
                    <a:pt x="2422" y="10659"/>
                  </a:cubicBezTo>
                  <a:cubicBezTo>
                    <a:pt x="2485" y="10659"/>
                    <a:pt x="2550" y="10643"/>
                    <a:pt x="2616" y="10617"/>
                  </a:cubicBezTo>
                  <a:lnTo>
                    <a:pt x="3120" y="10302"/>
                  </a:lnTo>
                  <a:cubicBezTo>
                    <a:pt x="3592" y="10617"/>
                    <a:pt x="4128" y="10806"/>
                    <a:pt x="4695" y="10932"/>
                  </a:cubicBezTo>
                  <a:lnTo>
                    <a:pt x="4853" y="11468"/>
                  </a:lnTo>
                  <a:cubicBezTo>
                    <a:pt x="4884" y="11625"/>
                    <a:pt x="5010" y="11751"/>
                    <a:pt x="5168" y="11751"/>
                  </a:cubicBezTo>
                  <a:lnTo>
                    <a:pt x="6554" y="11751"/>
                  </a:lnTo>
                  <a:cubicBezTo>
                    <a:pt x="6711" y="11751"/>
                    <a:pt x="6806" y="11625"/>
                    <a:pt x="6869" y="11468"/>
                  </a:cubicBezTo>
                  <a:lnTo>
                    <a:pt x="7026" y="10932"/>
                  </a:lnTo>
                  <a:cubicBezTo>
                    <a:pt x="7562" y="10806"/>
                    <a:pt x="8066" y="10554"/>
                    <a:pt x="8602" y="10302"/>
                  </a:cubicBezTo>
                  <a:lnTo>
                    <a:pt x="9106" y="10617"/>
                  </a:lnTo>
                  <a:cubicBezTo>
                    <a:pt x="9158" y="10643"/>
                    <a:pt x="9221" y="10659"/>
                    <a:pt x="9286" y="10659"/>
                  </a:cubicBezTo>
                  <a:cubicBezTo>
                    <a:pt x="9378" y="10659"/>
                    <a:pt x="9473" y="10628"/>
                    <a:pt x="9547" y="10554"/>
                  </a:cubicBezTo>
                  <a:lnTo>
                    <a:pt x="10523" y="9578"/>
                  </a:lnTo>
                  <a:cubicBezTo>
                    <a:pt x="10649" y="9452"/>
                    <a:pt x="10649" y="9294"/>
                    <a:pt x="10555" y="9137"/>
                  </a:cubicBezTo>
                  <a:lnTo>
                    <a:pt x="10240" y="8632"/>
                  </a:lnTo>
                  <a:cubicBezTo>
                    <a:pt x="10555" y="8160"/>
                    <a:pt x="10744" y="7593"/>
                    <a:pt x="10870" y="7057"/>
                  </a:cubicBezTo>
                  <a:lnTo>
                    <a:pt x="11469" y="6900"/>
                  </a:lnTo>
                  <a:cubicBezTo>
                    <a:pt x="11626" y="6868"/>
                    <a:pt x="11752" y="6742"/>
                    <a:pt x="11752" y="6585"/>
                  </a:cubicBezTo>
                  <a:lnTo>
                    <a:pt x="11752" y="5198"/>
                  </a:lnTo>
                  <a:cubicBezTo>
                    <a:pt x="11752" y="5041"/>
                    <a:pt x="11626" y="4946"/>
                    <a:pt x="11469" y="4883"/>
                  </a:cubicBezTo>
                  <a:lnTo>
                    <a:pt x="10870" y="4726"/>
                  </a:lnTo>
                  <a:cubicBezTo>
                    <a:pt x="10744" y="4190"/>
                    <a:pt x="10523" y="3686"/>
                    <a:pt x="10240" y="3151"/>
                  </a:cubicBezTo>
                  <a:lnTo>
                    <a:pt x="10555" y="2647"/>
                  </a:lnTo>
                  <a:cubicBezTo>
                    <a:pt x="10649" y="2521"/>
                    <a:pt x="10649" y="2332"/>
                    <a:pt x="10523" y="2205"/>
                  </a:cubicBezTo>
                  <a:lnTo>
                    <a:pt x="9547" y="1229"/>
                  </a:lnTo>
                  <a:cubicBezTo>
                    <a:pt x="9479" y="1161"/>
                    <a:pt x="9403" y="1130"/>
                    <a:pt x="9322" y="1130"/>
                  </a:cubicBezTo>
                  <a:cubicBezTo>
                    <a:pt x="9252" y="1130"/>
                    <a:pt x="9179" y="1153"/>
                    <a:pt x="9106" y="1197"/>
                  </a:cubicBezTo>
                  <a:lnTo>
                    <a:pt x="8602" y="1512"/>
                  </a:lnTo>
                  <a:cubicBezTo>
                    <a:pt x="8129" y="1197"/>
                    <a:pt x="7562" y="1008"/>
                    <a:pt x="7026" y="882"/>
                  </a:cubicBezTo>
                  <a:lnTo>
                    <a:pt x="6869" y="284"/>
                  </a:lnTo>
                  <a:cubicBezTo>
                    <a:pt x="6806" y="126"/>
                    <a:pt x="6711" y="0"/>
                    <a:pt x="65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893" name="Google Shape;20893;p96"/>
          <p:cNvGrpSpPr/>
          <p:nvPr/>
        </p:nvGrpSpPr>
        <p:grpSpPr>
          <a:xfrm>
            <a:off x="4092004" y="2205192"/>
            <a:ext cx="423079" cy="419659"/>
            <a:chOff x="-4475825" y="3612425"/>
            <a:chExt cx="293825" cy="291450"/>
          </a:xfrm>
        </p:grpSpPr>
        <p:sp>
          <p:nvSpPr>
            <p:cNvPr id="20894" name="Google Shape;20894;p96"/>
            <p:cNvSpPr/>
            <p:nvPr/>
          </p:nvSpPr>
          <p:spPr>
            <a:xfrm>
              <a:off x="-4349800" y="3664400"/>
              <a:ext cx="34675" cy="33100"/>
            </a:xfrm>
            <a:custGeom>
              <a:avLst/>
              <a:gdLst/>
              <a:ahLst/>
              <a:cxnLst/>
              <a:rect l="l" t="t" r="r" b="b"/>
              <a:pathLst>
                <a:path w="1387" h="1324" extrusionOk="0">
                  <a:moveTo>
                    <a:pt x="694" y="1"/>
                  </a:moveTo>
                  <a:cubicBezTo>
                    <a:pt x="347" y="1"/>
                    <a:pt x="32" y="316"/>
                    <a:pt x="32" y="662"/>
                  </a:cubicBezTo>
                  <a:cubicBezTo>
                    <a:pt x="1" y="1040"/>
                    <a:pt x="316" y="1324"/>
                    <a:pt x="694" y="1324"/>
                  </a:cubicBezTo>
                  <a:cubicBezTo>
                    <a:pt x="1103" y="1324"/>
                    <a:pt x="1387" y="1009"/>
                    <a:pt x="1387" y="662"/>
                  </a:cubicBezTo>
                  <a:cubicBezTo>
                    <a:pt x="1387" y="284"/>
                    <a:pt x="1072" y="1"/>
                    <a:pt x="6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5" name="Google Shape;20895;p96"/>
            <p:cNvSpPr/>
            <p:nvPr/>
          </p:nvSpPr>
          <p:spPr>
            <a:xfrm>
              <a:off x="-4366325" y="3714800"/>
              <a:ext cx="68525" cy="34700"/>
            </a:xfrm>
            <a:custGeom>
              <a:avLst/>
              <a:gdLst/>
              <a:ahLst/>
              <a:cxnLst/>
              <a:rect l="l" t="t" r="r" b="b"/>
              <a:pathLst>
                <a:path w="2741" h="1388" extrusionOk="0">
                  <a:moveTo>
                    <a:pt x="1008" y="1"/>
                  </a:moveTo>
                  <a:cubicBezTo>
                    <a:pt x="473" y="1"/>
                    <a:pt x="0" y="474"/>
                    <a:pt x="0" y="1009"/>
                  </a:cubicBezTo>
                  <a:lnTo>
                    <a:pt x="0" y="1387"/>
                  </a:lnTo>
                  <a:lnTo>
                    <a:pt x="2741" y="1387"/>
                  </a:lnTo>
                  <a:lnTo>
                    <a:pt x="2741" y="1009"/>
                  </a:lnTo>
                  <a:cubicBezTo>
                    <a:pt x="2741" y="474"/>
                    <a:pt x="2268" y="1"/>
                    <a:pt x="16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6" name="Google Shape;20896;p96"/>
            <p:cNvSpPr/>
            <p:nvPr/>
          </p:nvSpPr>
          <p:spPr>
            <a:xfrm>
              <a:off x="-4475825" y="3612425"/>
              <a:ext cx="293825" cy="291450"/>
            </a:xfrm>
            <a:custGeom>
              <a:avLst/>
              <a:gdLst/>
              <a:ahLst/>
              <a:cxnLst/>
              <a:rect l="l" t="t" r="r" b="b"/>
              <a:pathLst>
                <a:path w="11753" h="11658" extrusionOk="0">
                  <a:moveTo>
                    <a:pt x="5703" y="1324"/>
                  </a:moveTo>
                  <a:cubicBezTo>
                    <a:pt x="6459" y="1324"/>
                    <a:pt x="7089" y="1954"/>
                    <a:pt x="7089" y="2710"/>
                  </a:cubicBezTo>
                  <a:cubicBezTo>
                    <a:pt x="7089" y="3025"/>
                    <a:pt x="6963" y="3340"/>
                    <a:pt x="6774" y="3592"/>
                  </a:cubicBezTo>
                  <a:cubicBezTo>
                    <a:pt x="7373" y="3844"/>
                    <a:pt x="7751" y="4443"/>
                    <a:pt x="7751" y="5104"/>
                  </a:cubicBezTo>
                  <a:lnTo>
                    <a:pt x="7751" y="5766"/>
                  </a:lnTo>
                  <a:lnTo>
                    <a:pt x="7783" y="5766"/>
                  </a:lnTo>
                  <a:cubicBezTo>
                    <a:pt x="7783" y="5986"/>
                    <a:pt x="7625" y="6144"/>
                    <a:pt x="7436" y="6144"/>
                  </a:cubicBezTo>
                  <a:lnTo>
                    <a:pt x="4002" y="6144"/>
                  </a:lnTo>
                  <a:cubicBezTo>
                    <a:pt x="3813" y="6144"/>
                    <a:pt x="3655" y="5986"/>
                    <a:pt x="3655" y="5766"/>
                  </a:cubicBezTo>
                  <a:lnTo>
                    <a:pt x="3655" y="5104"/>
                  </a:lnTo>
                  <a:cubicBezTo>
                    <a:pt x="3655" y="4443"/>
                    <a:pt x="4065" y="3844"/>
                    <a:pt x="4664" y="3592"/>
                  </a:cubicBezTo>
                  <a:cubicBezTo>
                    <a:pt x="4443" y="3340"/>
                    <a:pt x="4348" y="3056"/>
                    <a:pt x="4348" y="2710"/>
                  </a:cubicBezTo>
                  <a:cubicBezTo>
                    <a:pt x="4348" y="1954"/>
                    <a:pt x="4979" y="1324"/>
                    <a:pt x="5703" y="1324"/>
                  </a:cubicBezTo>
                  <a:close/>
                  <a:moveTo>
                    <a:pt x="5798" y="0"/>
                  </a:moveTo>
                  <a:cubicBezTo>
                    <a:pt x="3561" y="0"/>
                    <a:pt x="1702" y="1859"/>
                    <a:pt x="1702" y="4096"/>
                  </a:cubicBezTo>
                  <a:cubicBezTo>
                    <a:pt x="1702" y="5041"/>
                    <a:pt x="2017" y="5955"/>
                    <a:pt x="2553" y="6616"/>
                  </a:cubicBezTo>
                  <a:lnTo>
                    <a:pt x="1702" y="7120"/>
                  </a:lnTo>
                  <a:cubicBezTo>
                    <a:pt x="1513" y="6963"/>
                    <a:pt x="1293" y="6900"/>
                    <a:pt x="1040" y="6900"/>
                  </a:cubicBezTo>
                  <a:cubicBezTo>
                    <a:pt x="473" y="6900"/>
                    <a:pt x="1" y="7341"/>
                    <a:pt x="1" y="7908"/>
                  </a:cubicBezTo>
                  <a:cubicBezTo>
                    <a:pt x="1" y="8475"/>
                    <a:pt x="473" y="8948"/>
                    <a:pt x="1040" y="8948"/>
                  </a:cubicBezTo>
                  <a:cubicBezTo>
                    <a:pt x="1576" y="8948"/>
                    <a:pt x="2049" y="8475"/>
                    <a:pt x="2049" y="7908"/>
                  </a:cubicBezTo>
                  <a:lnTo>
                    <a:pt x="2049" y="7719"/>
                  </a:lnTo>
                  <a:lnTo>
                    <a:pt x="3025" y="7120"/>
                  </a:lnTo>
                  <a:cubicBezTo>
                    <a:pt x="3309" y="7372"/>
                    <a:pt x="3592" y="7593"/>
                    <a:pt x="3939" y="7751"/>
                  </a:cubicBezTo>
                  <a:lnTo>
                    <a:pt x="3277" y="8948"/>
                  </a:lnTo>
                  <a:lnTo>
                    <a:pt x="3088" y="8948"/>
                  </a:lnTo>
                  <a:cubicBezTo>
                    <a:pt x="2521" y="8948"/>
                    <a:pt x="2049" y="9420"/>
                    <a:pt x="2049" y="9956"/>
                  </a:cubicBezTo>
                  <a:cubicBezTo>
                    <a:pt x="2049" y="10523"/>
                    <a:pt x="2521" y="10996"/>
                    <a:pt x="3088" y="10996"/>
                  </a:cubicBezTo>
                  <a:cubicBezTo>
                    <a:pt x="3624" y="10996"/>
                    <a:pt x="4096" y="10523"/>
                    <a:pt x="4096" y="9956"/>
                  </a:cubicBezTo>
                  <a:cubicBezTo>
                    <a:pt x="4096" y="9735"/>
                    <a:pt x="4033" y="9483"/>
                    <a:pt x="3876" y="9294"/>
                  </a:cubicBezTo>
                  <a:lnTo>
                    <a:pt x="4569" y="8034"/>
                  </a:lnTo>
                  <a:cubicBezTo>
                    <a:pt x="4853" y="8097"/>
                    <a:pt x="5168" y="8192"/>
                    <a:pt x="5483" y="8223"/>
                  </a:cubicBezTo>
                  <a:lnTo>
                    <a:pt x="5483" y="9672"/>
                  </a:lnTo>
                  <a:cubicBezTo>
                    <a:pt x="5073" y="9830"/>
                    <a:pt x="4821" y="10208"/>
                    <a:pt x="4821" y="10617"/>
                  </a:cubicBezTo>
                  <a:cubicBezTo>
                    <a:pt x="4821" y="11185"/>
                    <a:pt x="5294" y="11657"/>
                    <a:pt x="5829" y="11657"/>
                  </a:cubicBezTo>
                  <a:cubicBezTo>
                    <a:pt x="6396" y="11657"/>
                    <a:pt x="6869" y="11185"/>
                    <a:pt x="6869" y="10617"/>
                  </a:cubicBezTo>
                  <a:cubicBezTo>
                    <a:pt x="6869" y="10208"/>
                    <a:pt x="6585" y="9798"/>
                    <a:pt x="6176" y="9672"/>
                  </a:cubicBezTo>
                  <a:lnTo>
                    <a:pt x="6176" y="8223"/>
                  </a:lnTo>
                  <a:cubicBezTo>
                    <a:pt x="6491" y="8192"/>
                    <a:pt x="6806" y="8160"/>
                    <a:pt x="7089" y="8034"/>
                  </a:cubicBezTo>
                  <a:lnTo>
                    <a:pt x="7814" y="9294"/>
                  </a:lnTo>
                  <a:cubicBezTo>
                    <a:pt x="7657" y="9483"/>
                    <a:pt x="7562" y="9672"/>
                    <a:pt x="7562" y="9956"/>
                  </a:cubicBezTo>
                  <a:cubicBezTo>
                    <a:pt x="7562" y="10523"/>
                    <a:pt x="8035" y="10996"/>
                    <a:pt x="8602" y="10996"/>
                  </a:cubicBezTo>
                  <a:cubicBezTo>
                    <a:pt x="9137" y="10996"/>
                    <a:pt x="9610" y="10523"/>
                    <a:pt x="9610" y="9956"/>
                  </a:cubicBezTo>
                  <a:cubicBezTo>
                    <a:pt x="9610" y="9420"/>
                    <a:pt x="9137" y="8948"/>
                    <a:pt x="8602" y="8948"/>
                  </a:cubicBezTo>
                  <a:lnTo>
                    <a:pt x="8381" y="8948"/>
                  </a:lnTo>
                  <a:lnTo>
                    <a:pt x="7720" y="7751"/>
                  </a:lnTo>
                  <a:cubicBezTo>
                    <a:pt x="8035" y="7593"/>
                    <a:pt x="8350" y="7372"/>
                    <a:pt x="8633" y="7120"/>
                  </a:cubicBezTo>
                  <a:lnTo>
                    <a:pt x="9704" y="7719"/>
                  </a:lnTo>
                  <a:lnTo>
                    <a:pt x="9704" y="7908"/>
                  </a:lnTo>
                  <a:cubicBezTo>
                    <a:pt x="9704" y="8475"/>
                    <a:pt x="10177" y="8948"/>
                    <a:pt x="10713" y="8948"/>
                  </a:cubicBezTo>
                  <a:cubicBezTo>
                    <a:pt x="11280" y="8948"/>
                    <a:pt x="11752" y="8475"/>
                    <a:pt x="11752" y="7908"/>
                  </a:cubicBezTo>
                  <a:cubicBezTo>
                    <a:pt x="11626" y="7309"/>
                    <a:pt x="11154" y="6900"/>
                    <a:pt x="10586" y="6900"/>
                  </a:cubicBezTo>
                  <a:cubicBezTo>
                    <a:pt x="10366" y="6900"/>
                    <a:pt x="10114" y="6963"/>
                    <a:pt x="9925" y="7120"/>
                  </a:cubicBezTo>
                  <a:lnTo>
                    <a:pt x="9011" y="6616"/>
                  </a:lnTo>
                  <a:cubicBezTo>
                    <a:pt x="9515" y="5892"/>
                    <a:pt x="9893" y="4978"/>
                    <a:pt x="9893" y="4096"/>
                  </a:cubicBezTo>
                  <a:cubicBezTo>
                    <a:pt x="9893" y="1796"/>
                    <a:pt x="8035" y="0"/>
                    <a:pt x="57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897" name="Google Shape;20897;p96"/>
          <p:cNvGrpSpPr/>
          <p:nvPr/>
        </p:nvGrpSpPr>
        <p:grpSpPr>
          <a:xfrm>
            <a:off x="4101077" y="2756844"/>
            <a:ext cx="428730" cy="419623"/>
            <a:chOff x="-4480550" y="3970800"/>
            <a:chExt cx="297750" cy="291425"/>
          </a:xfrm>
        </p:grpSpPr>
        <p:sp>
          <p:nvSpPr>
            <p:cNvPr id="20898" name="Google Shape;20898;p96"/>
            <p:cNvSpPr/>
            <p:nvPr/>
          </p:nvSpPr>
          <p:spPr>
            <a:xfrm>
              <a:off x="-4426200" y="4058225"/>
              <a:ext cx="51225" cy="69325"/>
            </a:xfrm>
            <a:custGeom>
              <a:avLst/>
              <a:gdLst/>
              <a:ahLst/>
              <a:cxnLst/>
              <a:rect l="l" t="t" r="r" b="b"/>
              <a:pathLst>
                <a:path w="2049" h="2773" extrusionOk="0">
                  <a:moveTo>
                    <a:pt x="1" y="0"/>
                  </a:moveTo>
                  <a:lnTo>
                    <a:pt x="1" y="2773"/>
                  </a:lnTo>
                  <a:lnTo>
                    <a:pt x="2048" y="2773"/>
                  </a:lnTo>
                  <a:lnTo>
                    <a:pt x="204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9" name="Google Shape;20899;p96"/>
            <p:cNvSpPr/>
            <p:nvPr/>
          </p:nvSpPr>
          <p:spPr>
            <a:xfrm>
              <a:off x="-4480550" y="3970800"/>
              <a:ext cx="297750" cy="291425"/>
            </a:xfrm>
            <a:custGeom>
              <a:avLst/>
              <a:gdLst/>
              <a:ahLst/>
              <a:cxnLst/>
              <a:rect l="l" t="t" r="r" b="b"/>
              <a:pathLst>
                <a:path w="11910" h="11657" extrusionOk="0">
                  <a:moveTo>
                    <a:pt x="10082" y="2804"/>
                  </a:moveTo>
                  <a:cubicBezTo>
                    <a:pt x="10492" y="2804"/>
                    <a:pt x="10555" y="3466"/>
                    <a:pt x="10082" y="3466"/>
                  </a:cubicBezTo>
                  <a:lnTo>
                    <a:pt x="5924" y="3466"/>
                  </a:lnTo>
                  <a:cubicBezTo>
                    <a:pt x="5913" y="3466"/>
                    <a:pt x="5903" y="3467"/>
                    <a:pt x="5893" y="3467"/>
                  </a:cubicBezTo>
                  <a:cubicBezTo>
                    <a:pt x="5451" y="3467"/>
                    <a:pt x="5462" y="2804"/>
                    <a:pt x="5924" y="2804"/>
                  </a:cubicBezTo>
                  <a:close/>
                  <a:moveTo>
                    <a:pt x="10082" y="4159"/>
                  </a:moveTo>
                  <a:cubicBezTo>
                    <a:pt x="10492" y="4159"/>
                    <a:pt x="10555" y="4852"/>
                    <a:pt x="10082" y="4852"/>
                  </a:cubicBezTo>
                  <a:lnTo>
                    <a:pt x="5924" y="4852"/>
                  </a:lnTo>
                  <a:cubicBezTo>
                    <a:pt x="5451" y="4852"/>
                    <a:pt x="5451" y="4159"/>
                    <a:pt x="5924" y="4159"/>
                  </a:cubicBezTo>
                  <a:close/>
                  <a:moveTo>
                    <a:pt x="6807" y="5481"/>
                  </a:moveTo>
                  <a:cubicBezTo>
                    <a:pt x="7492" y="5481"/>
                    <a:pt x="8531" y="5513"/>
                    <a:pt x="10082" y="5513"/>
                  </a:cubicBezTo>
                  <a:cubicBezTo>
                    <a:pt x="10492" y="5513"/>
                    <a:pt x="10555" y="6175"/>
                    <a:pt x="10082" y="6175"/>
                  </a:cubicBezTo>
                  <a:lnTo>
                    <a:pt x="5924" y="6175"/>
                  </a:lnTo>
                  <a:lnTo>
                    <a:pt x="5924" y="6206"/>
                  </a:lnTo>
                  <a:cubicBezTo>
                    <a:pt x="5735" y="6206"/>
                    <a:pt x="5577" y="6049"/>
                    <a:pt x="5577" y="5860"/>
                  </a:cubicBezTo>
                  <a:cubicBezTo>
                    <a:pt x="5577" y="5546"/>
                    <a:pt x="5837" y="5481"/>
                    <a:pt x="6807" y="5481"/>
                  </a:cubicBezTo>
                  <a:close/>
                  <a:moveTo>
                    <a:pt x="4569" y="2804"/>
                  </a:moveTo>
                  <a:cubicBezTo>
                    <a:pt x="4758" y="2804"/>
                    <a:pt x="4916" y="2961"/>
                    <a:pt x="4916" y="3151"/>
                  </a:cubicBezTo>
                  <a:lnTo>
                    <a:pt x="4916" y="6585"/>
                  </a:lnTo>
                  <a:cubicBezTo>
                    <a:pt x="4916" y="6774"/>
                    <a:pt x="4758" y="6931"/>
                    <a:pt x="4569" y="6931"/>
                  </a:cubicBezTo>
                  <a:lnTo>
                    <a:pt x="1797" y="6931"/>
                  </a:lnTo>
                  <a:cubicBezTo>
                    <a:pt x="1608" y="6931"/>
                    <a:pt x="1450" y="6774"/>
                    <a:pt x="1450" y="6585"/>
                  </a:cubicBezTo>
                  <a:lnTo>
                    <a:pt x="1450" y="3151"/>
                  </a:lnTo>
                  <a:cubicBezTo>
                    <a:pt x="1450" y="2961"/>
                    <a:pt x="1608" y="2804"/>
                    <a:pt x="1797" y="2804"/>
                  </a:cubicBezTo>
                  <a:close/>
                  <a:moveTo>
                    <a:pt x="4916" y="8317"/>
                  </a:moveTo>
                  <a:lnTo>
                    <a:pt x="4916" y="8979"/>
                  </a:lnTo>
                  <a:lnTo>
                    <a:pt x="3529" y="8979"/>
                  </a:lnTo>
                  <a:lnTo>
                    <a:pt x="3529" y="8317"/>
                  </a:lnTo>
                  <a:close/>
                  <a:moveTo>
                    <a:pt x="8381" y="8317"/>
                  </a:moveTo>
                  <a:lnTo>
                    <a:pt x="8381" y="8979"/>
                  </a:lnTo>
                  <a:lnTo>
                    <a:pt x="6963" y="8979"/>
                  </a:lnTo>
                  <a:lnTo>
                    <a:pt x="6963" y="8317"/>
                  </a:lnTo>
                  <a:close/>
                  <a:moveTo>
                    <a:pt x="1828" y="0"/>
                  </a:moveTo>
                  <a:cubicBezTo>
                    <a:pt x="1419" y="0"/>
                    <a:pt x="1355" y="662"/>
                    <a:pt x="1828" y="662"/>
                  </a:cubicBezTo>
                  <a:lnTo>
                    <a:pt x="2206" y="662"/>
                  </a:lnTo>
                  <a:lnTo>
                    <a:pt x="2206" y="1418"/>
                  </a:lnTo>
                  <a:lnTo>
                    <a:pt x="1166" y="1418"/>
                  </a:lnTo>
                  <a:cubicBezTo>
                    <a:pt x="631" y="1418"/>
                    <a:pt x="158" y="1890"/>
                    <a:pt x="158" y="2426"/>
                  </a:cubicBezTo>
                  <a:lnTo>
                    <a:pt x="158" y="7246"/>
                  </a:lnTo>
                  <a:cubicBezTo>
                    <a:pt x="158" y="7782"/>
                    <a:pt x="631" y="8254"/>
                    <a:pt x="1166" y="8254"/>
                  </a:cubicBezTo>
                  <a:lnTo>
                    <a:pt x="2868" y="8254"/>
                  </a:lnTo>
                  <a:lnTo>
                    <a:pt x="2868" y="8947"/>
                  </a:lnTo>
                  <a:lnTo>
                    <a:pt x="1828" y="8947"/>
                  </a:lnTo>
                  <a:cubicBezTo>
                    <a:pt x="1419" y="8947"/>
                    <a:pt x="1355" y="9609"/>
                    <a:pt x="1828" y="9609"/>
                  </a:cubicBezTo>
                  <a:lnTo>
                    <a:pt x="4916" y="9609"/>
                  </a:lnTo>
                  <a:lnTo>
                    <a:pt x="4916" y="10995"/>
                  </a:lnTo>
                  <a:lnTo>
                    <a:pt x="473" y="10995"/>
                  </a:lnTo>
                  <a:cubicBezTo>
                    <a:pt x="32" y="10995"/>
                    <a:pt x="1" y="11657"/>
                    <a:pt x="473" y="11657"/>
                  </a:cubicBezTo>
                  <a:lnTo>
                    <a:pt x="11437" y="11657"/>
                  </a:lnTo>
                  <a:cubicBezTo>
                    <a:pt x="11878" y="11657"/>
                    <a:pt x="11910" y="10995"/>
                    <a:pt x="11437" y="10995"/>
                  </a:cubicBezTo>
                  <a:lnTo>
                    <a:pt x="6963" y="10995"/>
                  </a:lnTo>
                  <a:lnTo>
                    <a:pt x="6963" y="9609"/>
                  </a:lnTo>
                  <a:lnTo>
                    <a:pt x="10082" y="9609"/>
                  </a:lnTo>
                  <a:cubicBezTo>
                    <a:pt x="10492" y="9609"/>
                    <a:pt x="10555" y="8947"/>
                    <a:pt x="10082" y="8947"/>
                  </a:cubicBezTo>
                  <a:lnTo>
                    <a:pt x="9043" y="8947"/>
                  </a:lnTo>
                  <a:lnTo>
                    <a:pt x="9043" y="8254"/>
                  </a:lnTo>
                  <a:lnTo>
                    <a:pt x="10775" y="8254"/>
                  </a:lnTo>
                  <a:cubicBezTo>
                    <a:pt x="11343" y="8254"/>
                    <a:pt x="11815" y="7782"/>
                    <a:pt x="11815" y="7246"/>
                  </a:cubicBezTo>
                  <a:lnTo>
                    <a:pt x="11815" y="2426"/>
                  </a:lnTo>
                  <a:cubicBezTo>
                    <a:pt x="11815" y="1890"/>
                    <a:pt x="11343" y="1418"/>
                    <a:pt x="10775" y="1418"/>
                  </a:cubicBezTo>
                  <a:lnTo>
                    <a:pt x="9767" y="1418"/>
                  </a:lnTo>
                  <a:lnTo>
                    <a:pt x="9767" y="662"/>
                  </a:lnTo>
                  <a:lnTo>
                    <a:pt x="10114" y="662"/>
                  </a:lnTo>
                  <a:cubicBezTo>
                    <a:pt x="10555" y="662"/>
                    <a:pt x="10586" y="0"/>
                    <a:pt x="10114" y="0"/>
                  </a:cubicBezTo>
                  <a:lnTo>
                    <a:pt x="8728" y="0"/>
                  </a:lnTo>
                  <a:cubicBezTo>
                    <a:pt x="8287" y="0"/>
                    <a:pt x="8255" y="662"/>
                    <a:pt x="8728" y="662"/>
                  </a:cubicBezTo>
                  <a:lnTo>
                    <a:pt x="9074" y="662"/>
                  </a:lnTo>
                  <a:lnTo>
                    <a:pt x="9074" y="1418"/>
                  </a:lnTo>
                  <a:lnTo>
                    <a:pt x="6302" y="1418"/>
                  </a:lnTo>
                  <a:lnTo>
                    <a:pt x="6302" y="662"/>
                  </a:lnTo>
                  <a:lnTo>
                    <a:pt x="6648" y="662"/>
                  </a:lnTo>
                  <a:cubicBezTo>
                    <a:pt x="7089" y="662"/>
                    <a:pt x="7121" y="0"/>
                    <a:pt x="6648" y="0"/>
                  </a:cubicBezTo>
                  <a:lnTo>
                    <a:pt x="5262" y="0"/>
                  </a:lnTo>
                  <a:cubicBezTo>
                    <a:pt x="4821" y="0"/>
                    <a:pt x="4790" y="662"/>
                    <a:pt x="5262" y="662"/>
                  </a:cubicBezTo>
                  <a:lnTo>
                    <a:pt x="5609" y="662"/>
                  </a:lnTo>
                  <a:lnTo>
                    <a:pt x="5609" y="1418"/>
                  </a:lnTo>
                  <a:lnTo>
                    <a:pt x="2868" y="1418"/>
                  </a:lnTo>
                  <a:lnTo>
                    <a:pt x="2868" y="662"/>
                  </a:lnTo>
                  <a:lnTo>
                    <a:pt x="3214" y="662"/>
                  </a:lnTo>
                  <a:cubicBezTo>
                    <a:pt x="3655" y="662"/>
                    <a:pt x="3687" y="0"/>
                    <a:pt x="32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900" name="Google Shape;20900;p96"/>
          <p:cNvGrpSpPr/>
          <p:nvPr/>
        </p:nvGrpSpPr>
        <p:grpSpPr>
          <a:xfrm>
            <a:off x="6804910" y="1689221"/>
            <a:ext cx="415123" cy="419659"/>
            <a:chOff x="-2668225" y="3239075"/>
            <a:chExt cx="288300" cy="291450"/>
          </a:xfrm>
        </p:grpSpPr>
        <p:sp>
          <p:nvSpPr>
            <p:cNvPr id="20901" name="Google Shape;20901;p96"/>
            <p:cNvSpPr/>
            <p:nvPr/>
          </p:nvSpPr>
          <p:spPr>
            <a:xfrm>
              <a:off x="-2592600" y="3239075"/>
              <a:ext cx="137850" cy="51225"/>
            </a:xfrm>
            <a:custGeom>
              <a:avLst/>
              <a:gdLst/>
              <a:ahLst/>
              <a:cxnLst/>
              <a:rect l="l" t="t" r="r" b="b"/>
              <a:pathLst>
                <a:path w="5514" h="2049" extrusionOk="0">
                  <a:moveTo>
                    <a:pt x="1355" y="1"/>
                  </a:moveTo>
                  <a:cubicBezTo>
                    <a:pt x="0" y="1"/>
                    <a:pt x="11" y="2049"/>
                    <a:pt x="1386" y="2049"/>
                  </a:cubicBezTo>
                  <a:lnTo>
                    <a:pt x="4127" y="2049"/>
                  </a:lnTo>
                  <a:cubicBezTo>
                    <a:pt x="5482" y="2049"/>
                    <a:pt x="5514" y="1"/>
                    <a:pt x="4127" y="1"/>
                  </a:cubicBezTo>
                  <a:lnTo>
                    <a:pt x="1386" y="1"/>
                  </a:lnTo>
                  <a:cubicBezTo>
                    <a:pt x="1376" y="1"/>
                    <a:pt x="1366" y="1"/>
                    <a:pt x="13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2" name="Google Shape;20902;p96"/>
            <p:cNvSpPr/>
            <p:nvPr/>
          </p:nvSpPr>
          <p:spPr>
            <a:xfrm>
              <a:off x="-2587875" y="3307875"/>
              <a:ext cx="129200" cy="69850"/>
            </a:xfrm>
            <a:custGeom>
              <a:avLst/>
              <a:gdLst/>
              <a:ahLst/>
              <a:cxnLst/>
              <a:rect l="l" t="t" r="r" b="b"/>
              <a:pathLst>
                <a:path w="5168" h="2794" extrusionOk="0">
                  <a:moveTo>
                    <a:pt x="1235" y="1"/>
                  </a:moveTo>
                  <a:cubicBezTo>
                    <a:pt x="1002" y="1"/>
                    <a:pt x="977" y="13"/>
                    <a:pt x="882" y="53"/>
                  </a:cubicBezTo>
                  <a:lnTo>
                    <a:pt x="882" y="1502"/>
                  </a:lnTo>
                  <a:cubicBezTo>
                    <a:pt x="788" y="1628"/>
                    <a:pt x="599" y="1943"/>
                    <a:pt x="0" y="2794"/>
                  </a:cubicBezTo>
                  <a:lnTo>
                    <a:pt x="5167" y="2794"/>
                  </a:lnTo>
                  <a:cubicBezTo>
                    <a:pt x="4568" y="1912"/>
                    <a:pt x="4379" y="1597"/>
                    <a:pt x="4316" y="1471"/>
                  </a:cubicBezTo>
                  <a:lnTo>
                    <a:pt x="4316" y="22"/>
                  </a:lnTo>
                  <a:lnTo>
                    <a:pt x="3938" y="22"/>
                  </a:lnTo>
                  <a:cubicBezTo>
                    <a:pt x="2228" y="22"/>
                    <a:pt x="1547" y="1"/>
                    <a:pt x="12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3" name="Google Shape;20903;p96"/>
            <p:cNvSpPr/>
            <p:nvPr/>
          </p:nvSpPr>
          <p:spPr>
            <a:xfrm>
              <a:off x="-2566625" y="3427325"/>
              <a:ext cx="33125" cy="33100"/>
            </a:xfrm>
            <a:custGeom>
              <a:avLst/>
              <a:gdLst/>
              <a:ahLst/>
              <a:cxnLst/>
              <a:rect l="l" t="t" r="r" b="b"/>
              <a:pathLst>
                <a:path w="1325" h="1324" extrusionOk="0">
                  <a:moveTo>
                    <a:pt x="662" y="1"/>
                  </a:moveTo>
                  <a:cubicBezTo>
                    <a:pt x="253" y="1"/>
                    <a:pt x="1" y="316"/>
                    <a:pt x="1" y="662"/>
                  </a:cubicBezTo>
                  <a:cubicBezTo>
                    <a:pt x="1" y="1009"/>
                    <a:pt x="316" y="1324"/>
                    <a:pt x="662" y="1324"/>
                  </a:cubicBezTo>
                  <a:cubicBezTo>
                    <a:pt x="1041" y="1324"/>
                    <a:pt x="1324" y="1009"/>
                    <a:pt x="1324" y="662"/>
                  </a:cubicBezTo>
                  <a:cubicBezTo>
                    <a:pt x="1324" y="316"/>
                    <a:pt x="1041" y="1"/>
                    <a:pt x="6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4" name="Google Shape;20904;p96"/>
            <p:cNvSpPr/>
            <p:nvPr/>
          </p:nvSpPr>
          <p:spPr>
            <a:xfrm>
              <a:off x="-2481550" y="3461200"/>
              <a:ext cx="18125" cy="18150"/>
            </a:xfrm>
            <a:custGeom>
              <a:avLst/>
              <a:gdLst/>
              <a:ahLst/>
              <a:cxnLst/>
              <a:rect l="l" t="t" r="r" b="b"/>
              <a:pathLst>
                <a:path w="725" h="726" extrusionOk="0">
                  <a:moveTo>
                    <a:pt x="378" y="0"/>
                  </a:moveTo>
                  <a:cubicBezTo>
                    <a:pt x="158" y="0"/>
                    <a:pt x="0" y="158"/>
                    <a:pt x="0" y="378"/>
                  </a:cubicBezTo>
                  <a:cubicBezTo>
                    <a:pt x="0" y="568"/>
                    <a:pt x="158" y="725"/>
                    <a:pt x="378" y="725"/>
                  </a:cubicBezTo>
                  <a:cubicBezTo>
                    <a:pt x="567" y="725"/>
                    <a:pt x="725" y="568"/>
                    <a:pt x="725" y="378"/>
                  </a:cubicBezTo>
                  <a:cubicBezTo>
                    <a:pt x="725" y="158"/>
                    <a:pt x="536" y="0"/>
                    <a:pt x="3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5" name="Google Shape;20905;p96"/>
            <p:cNvSpPr/>
            <p:nvPr/>
          </p:nvSpPr>
          <p:spPr>
            <a:xfrm>
              <a:off x="-2668225" y="3393475"/>
              <a:ext cx="288300" cy="137050"/>
            </a:xfrm>
            <a:custGeom>
              <a:avLst/>
              <a:gdLst/>
              <a:ahLst/>
              <a:cxnLst/>
              <a:rect l="l" t="t" r="r" b="b"/>
              <a:pathLst>
                <a:path w="11532" h="5482" extrusionOk="0">
                  <a:moveTo>
                    <a:pt x="4726" y="630"/>
                  </a:moveTo>
                  <a:cubicBezTo>
                    <a:pt x="5483" y="630"/>
                    <a:pt x="6113" y="1260"/>
                    <a:pt x="6113" y="2016"/>
                  </a:cubicBezTo>
                  <a:cubicBezTo>
                    <a:pt x="6113" y="2804"/>
                    <a:pt x="5514" y="3403"/>
                    <a:pt x="4726" y="3403"/>
                  </a:cubicBezTo>
                  <a:cubicBezTo>
                    <a:pt x="3970" y="3403"/>
                    <a:pt x="3340" y="2772"/>
                    <a:pt x="3340" y="2016"/>
                  </a:cubicBezTo>
                  <a:cubicBezTo>
                    <a:pt x="3340" y="1260"/>
                    <a:pt x="3970" y="630"/>
                    <a:pt x="4726" y="630"/>
                  </a:cubicBezTo>
                  <a:close/>
                  <a:moveTo>
                    <a:pt x="7845" y="2048"/>
                  </a:moveTo>
                  <a:cubicBezTo>
                    <a:pt x="8381" y="2048"/>
                    <a:pt x="8854" y="2520"/>
                    <a:pt x="8854" y="3087"/>
                  </a:cubicBezTo>
                  <a:cubicBezTo>
                    <a:pt x="8854" y="3623"/>
                    <a:pt x="8381" y="4096"/>
                    <a:pt x="7845" y="4096"/>
                  </a:cubicBezTo>
                  <a:cubicBezTo>
                    <a:pt x="7278" y="4096"/>
                    <a:pt x="6806" y="3623"/>
                    <a:pt x="6806" y="3087"/>
                  </a:cubicBezTo>
                  <a:cubicBezTo>
                    <a:pt x="6806" y="2520"/>
                    <a:pt x="7278" y="2048"/>
                    <a:pt x="7845" y="2048"/>
                  </a:cubicBezTo>
                  <a:close/>
                  <a:moveTo>
                    <a:pt x="2710" y="0"/>
                  </a:moveTo>
                  <a:cubicBezTo>
                    <a:pt x="2238" y="693"/>
                    <a:pt x="1607" y="1575"/>
                    <a:pt x="788" y="2804"/>
                  </a:cubicBezTo>
                  <a:cubicBezTo>
                    <a:pt x="1" y="3938"/>
                    <a:pt x="820" y="5482"/>
                    <a:pt x="2206" y="5482"/>
                  </a:cubicBezTo>
                  <a:lnTo>
                    <a:pt x="9295" y="5482"/>
                  </a:lnTo>
                  <a:cubicBezTo>
                    <a:pt x="10712" y="5482"/>
                    <a:pt x="11532" y="3938"/>
                    <a:pt x="10744" y="2804"/>
                  </a:cubicBezTo>
                  <a:cubicBezTo>
                    <a:pt x="9925" y="1575"/>
                    <a:pt x="9295" y="693"/>
                    <a:pt x="88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906" name="Google Shape;20906;p96"/>
          <p:cNvGrpSpPr/>
          <p:nvPr/>
        </p:nvGrpSpPr>
        <p:grpSpPr>
          <a:xfrm>
            <a:off x="6802066" y="2205191"/>
            <a:ext cx="420811" cy="419659"/>
            <a:chOff x="-2671375" y="3597450"/>
            <a:chExt cx="292250" cy="291450"/>
          </a:xfrm>
        </p:grpSpPr>
        <p:sp>
          <p:nvSpPr>
            <p:cNvPr id="20907" name="Google Shape;20907;p96"/>
            <p:cNvSpPr/>
            <p:nvPr/>
          </p:nvSpPr>
          <p:spPr>
            <a:xfrm>
              <a:off x="-2654050" y="3597450"/>
              <a:ext cx="260725" cy="51225"/>
            </a:xfrm>
            <a:custGeom>
              <a:avLst/>
              <a:gdLst/>
              <a:ahLst/>
              <a:cxnLst/>
              <a:rect l="l" t="t" r="r" b="b"/>
              <a:pathLst>
                <a:path w="10429" h="2049" extrusionOk="0">
                  <a:moveTo>
                    <a:pt x="1513" y="1"/>
                  </a:moveTo>
                  <a:cubicBezTo>
                    <a:pt x="1072" y="1"/>
                    <a:pt x="725" y="253"/>
                    <a:pt x="568" y="631"/>
                  </a:cubicBezTo>
                  <a:lnTo>
                    <a:pt x="1" y="2049"/>
                  </a:lnTo>
                  <a:lnTo>
                    <a:pt x="10429" y="2049"/>
                  </a:lnTo>
                  <a:lnTo>
                    <a:pt x="9830" y="631"/>
                  </a:lnTo>
                  <a:cubicBezTo>
                    <a:pt x="9673" y="253"/>
                    <a:pt x="9263" y="1"/>
                    <a:pt x="88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8" name="Google Shape;20908;p96"/>
            <p:cNvSpPr/>
            <p:nvPr/>
          </p:nvSpPr>
          <p:spPr>
            <a:xfrm>
              <a:off x="-2671375" y="3667550"/>
              <a:ext cx="292250" cy="221350"/>
            </a:xfrm>
            <a:custGeom>
              <a:avLst/>
              <a:gdLst/>
              <a:ahLst/>
              <a:cxnLst/>
              <a:rect l="l" t="t" r="r" b="b"/>
              <a:pathLst>
                <a:path w="11690" h="8854" extrusionOk="0">
                  <a:moveTo>
                    <a:pt x="1733" y="1324"/>
                  </a:moveTo>
                  <a:cubicBezTo>
                    <a:pt x="1922" y="1324"/>
                    <a:pt x="2080" y="1481"/>
                    <a:pt x="2080" y="1702"/>
                  </a:cubicBezTo>
                  <a:cubicBezTo>
                    <a:pt x="2080" y="1891"/>
                    <a:pt x="1922" y="2049"/>
                    <a:pt x="1733" y="2049"/>
                  </a:cubicBezTo>
                  <a:cubicBezTo>
                    <a:pt x="1544" y="2049"/>
                    <a:pt x="1387" y="1891"/>
                    <a:pt x="1387" y="1702"/>
                  </a:cubicBezTo>
                  <a:cubicBezTo>
                    <a:pt x="1387" y="1481"/>
                    <a:pt x="1544" y="1324"/>
                    <a:pt x="1733" y="1324"/>
                  </a:cubicBezTo>
                  <a:close/>
                  <a:moveTo>
                    <a:pt x="10019" y="1387"/>
                  </a:moveTo>
                  <a:cubicBezTo>
                    <a:pt x="10492" y="1387"/>
                    <a:pt x="10492" y="2049"/>
                    <a:pt x="10019" y="2049"/>
                  </a:cubicBezTo>
                  <a:lnTo>
                    <a:pt x="3781" y="2049"/>
                  </a:lnTo>
                  <a:cubicBezTo>
                    <a:pt x="3340" y="2049"/>
                    <a:pt x="3309" y="1387"/>
                    <a:pt x="3781" y="1387"/>
                  </a:cubicBezTo>
                  <a:close/>
                  <a:moveTo>
                    <a:pt x="1733" y="4096"/>
                  </a:moveTo>
                  <a:cubicBezTo>
                    <a:pt x="1922" y="4096"/>
                    <a:pt x="2080" y="4254"/>
                    <a:pt x="2080" y="4443"/>
                  </a:cubicBezTo>
                  <a:cubicBezTo>
                    <a:pt x="2080" y="4632"/>
                    <a:pt x="1922" y="4789"/>
                    <a:pt x="1733" y="4789"/>
                  </a:cubicBezTo>
                  <a:cubicBezTo>
                    <a:pt x="1544" y="4789"/>
                    <a:pt x="1387" y="4632"/>
                    <a:pt x="1387" y="4443"/>
                  </a:cubicBezTo>
                  <a:cubicBezTo>
                    <a:pt x="1387" y="4254"/>
                    <a:pt x="1544" y="4096"/>
                    <a:pt x="1733" y="4096"/>
                  </a:cubicBezTo>
                  <a:close/>
                  <a:moveTo>
                    <a:pt x="10050" y="4127"/>
                  </a:moveTo>
                  <a:cubicBezTo>
                    <a:pt x="10492" y="4127"/>
                    <a:pt x="10481" y="4789"/>
                    <a:pt x="10019" y="4789"/>
                  </a:cubicBezTo>
                  <a:lnTo>
                    <a:pt x="3781" y="4789"/>
                  </a:lnTo>
                  <a:cubicBezTo>
                    <a:pt x="3340" y="4789"/>
                    <a:pt x="3309" y="4128"/>
                    <a:pt x="3781" y="4128"/>
                  </a:cubicBezTo>
                  <a:lnTo>
                    <a:pt x="10019" y="4128"/>
                  </a:lnTo>
                  <a:cubicBezTo>
                    <a:pt x="10030" y="4127"/>
                    <a:pt x="10040" y="4127"/>
                    <a:pt x="10050" y="4127"/>
                  </a:cubicBezTo>
                  <a:close/>
                  <a:moveTo>
                    <a:pt x="1733" y="6806"/>
                  </a:moveTo>
                  <a:cubicBezTo>
                    <a:pt x="1922" y="6806"/>
                    <a:pt x="2080" y="6963"/>
                    <a:pt x="2080" y="7152"/>
                  </a:cubicBezTo>
                  <a:cubicBezTo>
                    <a:pt x="2080" y="7373"/>
                    <a:pt x="1922" y="7499"/>
                    <a:pt x="1733" y="7499"/>
                  </a:cubicBezTo>
                  <a:cubicBezTo>
                    <a:pt x="1544" y="7499"/>
                    <a:pt x="1387" y="7373"/>
                    <a:pt x="1387" y="7152"/>
                  </a:cubicBezTo>
                  <a:cubicBezTo>
                    <a:pt x="1387" y="6963"/>
                    <a:pt x="1544" y="6806"/>
                    <a:pt x="1733" y="6806"/>
                  </a:cubicBezTo>
                  <a:close/>
                  <a:moveTo>
                    <a:pt x="10019" y="6837"/>
                  </a:moveTo>
                  <a:cubicBezTo>
                    <a:pt x="10492" y="6837"/>
                    <a:pt x="10492" y="7499"/>
                    <a:pt x="10019" y="7499"/>
                  </a:cubicBezTo>
                  <a:lnTo>
                    <a:pt x="3781" y="7499"/>
                  </a:lnTo>
                  <a:cubicBezTo>
                    <a:pt x="3340" y="7499"/>
                    <a:pt x="3309" y="6837"/>
                    <a:pt x="3781" y="6837"/>
                  </a:cubicBezTo>
                  <a:close/>
                  <a:moveTo>
                    <a:pt x="379" y="1"/>
                  </a:moveTo>
                  <a:lnTo>
                    <a:pt x="95" y="631"/>
                  </a:lnTo>
                  <a:cubicBezTo>
                    <a:pt x="64" y="757"/>
                    <a:pt x="1" y="883"/>
                    <a:pt x="1" y="1009"/>
                  </a:cubicBezTo>
                  <a:lnTo>
                    <a:pt x="1" y="2395"/>
                  </a:lnTo>
                  <a:cubicBezTo>
                    <a:pt x="1" y="2679"/>
                    <a:pt x="127" y="2899"/>
                    <a:pt x="284" y="3057"/>
                  </a:cubicBezTo>
                  <a:cubicBezTo>
                    <a:pt x="127" y="3246"/>
                    <a:pt x="1" y="3498"/>
                    <a:pt x="1" y="3718"/>
                  </a:cubicBezTo>
                  <a:lnTo>
                    <a:pt x="1" y="5104"/>
                  </a:lnTo>
                  <a:cubicBezTo>
                    <a:pt x="1" y="5388"/>
                    <a:pt x="127" y="5609"/>
                    <a:pt x="284" y="5766"/>
                  </a:cubicBezTo>
                  <a:cubicBezTo>
                    <a:pt x="127" y="5987"/>
                    <a:pt x="1" y="6207"/>
                    <a:pt x="1" y="6459"/>
                  </a:cubicBezTo>
                  <a:lnTo>
                    <a:pt x="1" y="7814"/>
                  </a:lnTo>
                  <a:cubicBezTo>
                    <a:pt x="1" y="8381"/>
                    <a:pt x="473" y="8854"/>
                    <a:pt x="1040" y="8854"/>
                  </a:cubicBezTo>
                  <a:lnTo>
                    <a:pt x="10649" y="8854"/>
                  </a:lnTo>
                  <a:cubicBezTo>
                    <a:pt x="11185" y="8854"/>
                    <a:pt x="11658" y="8381"/>
                    <a:pt x="11658" y="7814"/>
                  </a:cubicBezTo>
                  <a:lnTo>
                    <a:pt x="11658" y="6459"/>
                  </a:lnTo>
                  <a:cubicBezTo>
                    <a:pt x="11658" y="6176"/>
                    <a:pt x="11563" y="5924"/>
                    <a:pt x="11405" y="5766"/>
                  </a:cubicBezTo>
                  <a:cubicBezTo>
                    <a:pt x="11563" y="5577"/>
                    <a:pt x="11658" y="5357"/>
                    <a:pt x="11658" y="5104"/>
                  </a:cubicBezTo>
                  <a:lnTo>
                    <a:pt x="11658" y="3718"/>
                  </a:lnTo>
                  <a:cubicBezTo>
                    <a:pt x="11658" y="3466"/>
                    <a:pt x="11563" y="3214"/>
                    <a:pt x="11405" y="3057"/>
                  </a:cubicBezTo>
                  <a:cubicBezTo>
                    <a:pt x="11563" y="2868"/>
                    <a:pt x="11658" y="2616"/>
                    <a:pt x="11658" y="2395"/>
                  </a:cubicBezTo>
                  <a:lnTo>
                    <a:pt x="11658" y="1009"/>
                  </a:lnTo>
                  <a:lnTo>
                    <a:pt x="11689" y="1009"/>
                  </a:lnTo>
                  <a:cubicBezTo>
                    <a:pt x="11689" y="883"/>
                    <a:pt x="11658" y="757"/>
                    <a:pt x="11626" y="631"/>
                  </a:cubicBezTo>
                  <a:lnTo>
                    <a:pt x="1134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909" name="Google Shape;20909;p96"/>
          <p:cNvGrpSpPr/>
          <p:nvPr/>
        </p:nvGrpSpPr>
        <p:grpSpPr>
          <a:xfrm>
            <a:off x="6812849" y="2755691"/>
            <a:ext cx="423043" cy="421927"/>
            <a:chOff x="-2670575" y="3956600"/>
            <a:chExt cx="293800" cy="293025"/>
          </a:xfrm>
        </p:grpSpPr>
        <p:sp>
          <p:nvSpPr>
            <p:cNvPr id="20910" name="Google Shape;20910;p96"/>
            <p:cNvSpPr/>
            <p:nvPr/>
          </p:nvSpPr>
          <p:spPr>
            <a:xfrm>
              <a:off x="-2670575" y="3975525"/>
              <a:ext cx="116575" cy="34675"/>
            </a:xfrm>
            <a:custGeom>
              <a:avLst/>
              <a:gdLst/>
              <a:ahLst/>
              <a:cxnLst/>
              <a:rect l="l" t="t" r="r" b="b"/>
              <a:pathLst>
                <a:path w="4663" h="1387" extrusionOk="0">
                  <a:moveTo>
                    <a:pt x="1040" y="0"/>
                  </a:moveTo>
                  <a:cubicBezTo>
                    <a:pt x="473" y="0"/>
                    <a:pt x="0" y="473"/>
                    <a:pt x="0" y="1040"/>
                  </a:cubicBezTo>
                  <a:lnTo>
                    <a:pt x="0" y="1386"/>
                  </a:lnTo>
                  <a:lnTo>
                    <a:pt x="3781" y="1386"/>
                  </a:lnTo>
                  <a:cubicBezTo>
                    <a:pt x="4001" y="882"/>
                    <a:pt x="4316" y="410"/>
                    <a:pt x="46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1" name="Google Shape;20911;p96"/>
            <p:cNvSpPr/>
            <p:nvPr/>
          </p:nvSpPr>
          <p:spPr>
            <a:xfrm>
              <a:off x="-2669800" y="4026700"/>
              <a:ext cx="170950" cy="136300"/>
            </a:xfrm>
            <a:custGeom>
              <a:avLst/>
              <a:gdLst/>
              <a:ahLst/>
              <a:cxnLst/>
              <a:rect l="l" t="t" r="r" b="b"/>
              <a:pathLst>
                <a:path w="6838" h="5452" extrusionOk="0">
                  <a:moveTo>
                    <a:pt x="1" y="1"/>
                  </a:moveTo>
                  <a:lnTo>
                    <a:pt x="1" y="5451"/>
                  </a:lnTo>
                  <a:lnTo>
                    <a:pt x="6837" y="5451"/>
                  </a:lnTo>
                  <a:lnTo>
                    <a:pt x="6837" y="5357"/>
                  </a:lnTo>
                  <a:cubicBezTo>
                    <a:pt x="6522" y="5294"/>
                    <a:pt x="6207" y="5168"/>
                    <a:pt x="5924" y="5042"/>
                  </a:cubicBezTo>
                  <a:lnTo>
                    <a:pt x="5104" y="5325"/>
                  </a:lnTo>
                  <a:cubicBezTo>
                    <a:pt x="4975" y="5368"/>
                    <a:pt x="4845" y="5389"/>
                    <a:pt x="4720" y="5389"/>
                  </a:cubicBezTo>
                  <a:cubicBezTo>
                    <a:pt x="3931" y="5389"/>
                    <a:pt x="3289" y="4597"/>
                    <a:pt x="3561" y="3781"/>
                  </a:cubicBezTo>
                  <a:lnTo>
                    <a:pt x="3844" y="2962"/>
                  </a:lnTo>
                  <a:cubicBezTo>
                    <a:pt x="3561" y="2364"/>
                    <a:pt x="3403" y="1702"/>
                    <a:pt x="3403" y="1041"/>
                  </a:cubicBezTo>
                  <a:cubicBezTo>
                    <a:pt x="3403" y="662"/>
                    <a:pt x="3466" y="316"/>
                    <a:pt x="35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2" name="Google Shape;20912;p96"/>
            <p:cNvSpPr/>
            <p:nvPr/>
          </p:nvSpPr>
          <p:spPr>
            <a:xfrm>
              <a:off x="-2669800" y="4179500"/>
              <a:ext cx="170950" cy="70125"/>
            </a:xfrm>
            <a:custGeom>
              <a:avLst/>
              <a:gdLst/>
              <a:ahLst/>
              <a:cxnLst/>
              <a:rect l="l" t="t" r="r" b="b"/>
              <a:pathLst>
                <a:path w="6838" h="2805" extrusionOk="0">
                  <a:moveTo>
                    <a:pt x="3403" y="757"/>
                  </a:moveTo>
                  <a:cubicBezTo>
                    <a:pt x="3592" y="757"/>
                    <a:pt x="3750" y="914"/>
                    <a:pt x="3750" y="1103"/>
                  </a:cubicBezTo>
                  <a:cubicBezTo>
                    <a:pt x="3750" y="1293"/>
                    <a:pt x="3592" y="1450"/>
                    <a:pt x="3403" y="1450"/>
                  </a:cubicBezTo>
                  <a:cubicBezTo>
                    <a:pt x="3214" y="1450"/>
                    <a:pt x="3057" y="1293"/>
                    <a:pt x="3057" y="1103"/>
                  </a:cubicBezTo>
                  <a:cubicBezTo>
                    <a:pt x="3057" y="914"/>
                    <a:pt x="3214" y="757"/>
                    <a:pt x="3403" y="757"/>
                  </a:cubicBezTo>
                  <a:close/>
                  <a:moveTo>
                    <a:pt x="1" y="1"/>
                  </a:moveTo>
                  <a:lnTo>
                    <a:pt x="1" y="1765"/>
                  </a:lnTo>
                  <a:cubicBezTo>
                    <a:pt x="1" y="2332"/>
                    <a:pt x="442" y="2805"/>
                    <a:pt x="1009" y="2805"/>
                  </a:cubicBezTo>
                  <a:lnTo>
                    <a:pt x="5829" y="2805"/>
                  </a:lnTo>
                  <a:cubicBezTo>
                    <a:pt x="6365" y="2805"/>
                    <a:pt x="6837" y="2332"/>
                    <a:pt x="6837" y="1765"/>
                  </a:cubicBezTo>
                  <a:lnTo>
                    <a:pt x="683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3" name="Google Shape;20913;p96"/>
            <p:cNvSpPr/>
            <p:nvPr/>
          </p:nvSpPr>
          <p:spPr>
            <a:xfrm>
              <a:off x="-2566625" y="3956600"/>
              <a:ext cx="189850" cy="190650"/>
            </a:xfrm>
            <a:custGeom>
              <a:avLst/>
              <a:gdLst/>
              <a:ahLst/>
              <a:cxnLst/>
              <a:rect l="l" t="t" r="r" b="b"/>
              <a:pathLst>
                <a:path w="7594" h="7626" extrusionOk="0">
                  <a:moveTo>
                    <a:pt x="3759" y="1391"/>
                  </a:moveTo>
                  <a:cubicBezTo>
                    <a:pt x="3929" y="1391"/>
                    <a:pt x="4096" y="1502"/>
                    <a:pt x="4096" y="1734"/>
                  </a:cubicBezTo>
                  <a:lnTo>
                    <a:pt x="4096" y="2175"/>
                  </a:lnTo>
                  <a:cubicBezTo>
                    <a:pt x="4254" y="2206"/>
                    <a:pt x="4349" y="2301"/>
                    <a:pt x="4475" y="2427"/>
                  </a:cubicBezTo>
                  <a:cubicBezTo>
                    <a:pt x="4716" y="2669"/>
                    <a:pt x="4494" y="3003"/>
                    <a:pt x="4235" y="3003"/>
                  </a:cubicBezTo>
                  <a:cubicBezTo>
                    <a:pt x="4157" y="3003"/>
                    <a:pt x="4075" y="2973"/>
                    <a:pt x="4002" y="2899"/>
                  </a:cubicBezTo>
                  <a:cubicBezTo>
                    <a:pt x="3926" y="2823"/>
                    <a:pt x="3839" y="2791"/>
                    <a:pt x="3756" y="2791"/>
                  </a:cubicBezTo>
                  <a:cubicBezTo>
                    <a:pt x="3493" y="2791"/>
                    <a:pt x="3266" y="3109"/>
                    <a:pt x="3529" y="3372"/>
                  </a:cubicBezTo>
                  <a:cubicBezTo>
                    <a:pt x="3624" y="3435"/>
                    <a:pt x="3687" y="3466"/>
                    <a:pt x="3781" y="3466"/>
                  </a:cubicBezTo>
                  <a:cubicBezTo>
                    <a:pt x="4317" y="3466"/>
                    <a:pt x="4790" y="3939"/>
                    <a:pt x="4790" y="4506"/>
                  </a:cubicBezTo>
                  <a:cubicBezTo>
                    <a:pt x="4790" y="4884"/>
                    <a:pt x="4569" y="5294"/>
                    <a:pt x="4128" y="5451"/>
                  </a:cubicBezTo>
                  <a:lnTo>
                    <a:pt x="4128" y="5829"/>
                  </a:lnTo>
                  <a:cubicBezTo>
                    <a:pt x="4128" y="6054"/>
                    <a:pt x="3957" y="6172"/>
                    <a:pt x="3789" y="6172"/>
                  </a:cubicBezTo>
                  <a:cubicBezTo>
                    <a:pt x="3626" y="6172"/>
                    <a:pt x="3466" y="6062"/>
                    <a:pt x="3466" y="5829"/>
                  </a:cubicBezTo>
                  <a:lnTo>
                    <a:pt x="3466" y="5451"/>
                  </a:lnTo>
                  <a:cubicBezTo>
                    <a:pt x="3309" y="5420"/>
                    <a:pt x="3183" y="5325"/>
                    <a:pt x="3057" y="5199"/>
                  </a:cubicBezTo>
                  <a:cubicBezTo>
                    <a:pt x="2815" y="4957"/>
                    <a:pt x="3037" y="4623"/>
                    <a:pt x="3296" y="4623"/>
                  </a:cubicBezTo>
                  <a:cubicBezTo>
                    <a:pt x="3374" y="4623"/>
                    <a:pt x="3456" y="4653"/>
                    <a:pt x="3529" y="4727"/>
                  </a:cubicBezTo>
                  <a:cubicBezTo>
                    <a:pt x="3603" y="4800"/>
                    <a:pt x="3684" y="4831"/>
                    <a:pt x="3763" y="4831"/>
                  </a:cubicBezTo>
                  <a:cubicBezTo>
                    <a:pt x="4022" y="4831"/>
                    <a:pt x="4244" y="4496"/>
                    <a:pt x="4002" y="4254"/>
                  </a:cubicBezTo>
                  <a:cubicBezTo>
                    <a:pt x="3939" y="4191"/>
                    <a:pt x="3844" y="4160"/>
                    <a:pt x="3781" y="4160"/>
                  </a:cubicBezTo>
                  <a:cubicBezTo>
                    <a:pt x="3214" y="4160"/>
                    <a:pt x="2742" y="3687"/>
                    <a:pt x="2742" y="3120"/>
                  </a:cubicBezTo>
                  <a:cubicBezTo>
                    <a:pt x="2742" y="2710"/>
                    <a:pt x="2994" y="2332"/>
                    <a:pt x="3403" y="2175"/>
                  </a:cubicBezTo>
                  <a:lnTo>
                    <a:pt x="3403" y="1734"/>
                  </a:lnTo>
                  <a:cubicBezTo>
                    <a:pt x="3403" y="1509"/>
                    <a:pt x="3583" y="1391"/>
                    <a:pt x="3759" y="1391"/>
                  </a:cubicBezTo>
                  <a:close/>
                  <a:moveTo>
                    <a:pt x="3781" y="1"/>
                  </a:moveTo>
                  <a:cubicBezTo>
                    <a:pt x="1734" y="1"/>
                    <a:pt x="1" y="1671"/>
                    <a:pt x="1" y="3782"/>
                  </a:cubicBezTo>
                  <a:cubicBezTo>
                    <a:pt x="1" y="4380"/>
                    <a:pt x="158" y="5010"/>
                    <a:pt x="410" y="5514"/>
                  </a:cubicBezTo>
                  <a:cubicBezTo>
                    <a:pt x="473" y="5609"/>
                    <a:pt x="473" y="5735"/>
                    <a:pt x="473" y="5798"/>
                  </a:cubicBezTo>
                  <a:lnTo>
                    <a:pt x="158" y="6774"/>
                  </a:lnTo>
                  <a:cubicBezTo>
                    <a:pt x="46" y="7141"/>
                    <a:pt x="311" y="7482"/>
                    <a:pt x="684" y="7482"/>
                  </a:cubicBezTo>
                  <a:cubicBezTo>
                    <a:pt x="728" y="7482"/>
                    <a:pt x="774" y="7478"/>
                    <a:pt x="820" y="7468"/>
                  </a:cubicBezTo>
                  <a:lnTo>
                    <a:pt x="1797" y="7121"/>
                  </a:lnTo>
                  <a:cubicBezTo>
                    <a:pt x="1831" y="7110"/>
                    <a:pt x="1866" y="7102"/>
                    <a:pt x="1900" y="7102"/>
                  </a:cubicBezTo>
                  <a:cubicBezTo>
                    <a:pt x="1960" y="7102"/>
                    <a:pt x="2020" y="7124"/>
                    <a:pt x="2080" y="7184"/>
                  </a:cubicBezTo>
                  <a:cubicBezTo>
                    <a:pt x="2584" y="7468"/>
                    <a:pt x="3214" y="7625"/>
                    <a:pt x="3813" y="7625"/>
                  </a:cubicBezTo>
                  <a:cubicBezTo>
                    <a:pt x="5892" y="7625"/>
                    <a:pt x="7594" y="5924"/>
                    <a:pt x="7594" y="3813"/>
                  </a:cubicBezTo>
                  <a:cubicBezTo>
                    <a:pt x="7499" y="1702"/>
                    <a:pt x="5861" y="1"/>
                    <a:pt x="378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914" name="Google Shape;20914;p96"/>
          <p:cNvGrpSpPr/>
          <p:nvPr/>
        </p:nvGrpSpPr>
        <p:grpSpPr>
          <a:xfrm>
            <a:off x="3070370" y="3311947"/>
            <a:ext cx="426462" cy="418363"/>
            <a:chOff x="-1183550" y="3586525"/>
            <a:chExt cx="296175" cy="290550"/>
          </a:xfrm>
        </p:grpSpPr>
        <p:sp>
          <p:nvSpPr>
            <p:cNvPr id="20915" name="Google Shape;20915;p96"/>
            <p:cNvSpPr/>
            <p:nvPr/>
          </p:nvSpPr>
          <p:spPr>
            <a:xfrm>
              <a:off x="-927575" y="3671500"/>
              <a:ext cx="40200" cy="16575"/>
            </a:xfrm>
            <a:custGeom>
              <a:avLst/>
              <a:gdLst/>
              <a:ahLst/>
              <a:cxnLst/>
              <a:rect l="l" t="t" r="r" b="b"/>
              <a:pathLst>
                <a:path w="1608" h="663" extrusionOk="0">
                  <a:moveTo>
                    <a:pt x="473" y="0"/>
                  </a:moveTo>
                  <a:cubicBezTo>
                    <a:pt x="32" y="0"/>
                    <a:pt x="1" y="662"/>
                    <a:pt x="473" y="662"/>
                  </a:cubicBezTo>
                  <a:lnTo>
                    <a:pt x="1135" y="662"/>
                  </a:lnTo>
                  <a:cubicBezTo>
                    <a:pt x="1145" y="663"/>
                    <a:pt x="1156" y="663"/>
                    <a:pt x="1166" y="663"/>
                  </a:cubicBezTo>
                  <a:cubicBezTo>
                    <a:pt x="1607" y="663"/>
                    <a:pt x="1597" y="0"/>
                    <a:pt x="11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6" name="Google Shape;20916;p96"/>
            <p:cNvSpPr/>
            <p:nvPr/>
          </p:nvSpPr>
          <p:spPr>
            <a:xfrm>
              <a:off x="-1183550" y="3671500"/>
              <a:ext cx="39400" cy="16575"/>
            </a:xfrm>
            <a:custGeom>
              <a:avLst/>
              <a:gdLst/>
              <a:ahLst/>
              <a:cxnLst/>
              <a:rect l="l" t="t" r="r" b="b"/>
              <a:pathLst>
                <a:path w="1576" h="663" extrusionOk="0">
                  <a:moveTo>
                    <a:pt x="473" y="0"/>
                  </a:moveTo>
                  <a:cubicBezTo>
                    <a:pt x="32" y="0"/>
                    <a:pt x="1" y="662"/>
                    <a:pt x="473" y="662"/>
                  </a:cubicBezTo>
                  <a:lnTo>
                    <a:pt x="1135" y="662"/>
                  </a:lnTo>
                  <a:cubicBezTo>
                    <a:pt x="1145" y="663"/>
                    <a:pt x="1154" y="663"/>
                    <a:pt x="1163" y="663"/>
                  </a:cubicBezTo>
                  <a:cubicBezTo>
                    <a:pt x="1576" y="663"/>
                    <a:pt x="1566" y="0"/>
                    <a:pt x="11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7" name="Google Shape;20917;p96"/>
            <p:cNvSpPr/>
            <p:nvPr/>
          </p:nvSpPr>
          <p:spPr>
            <a:xfrm>
              <a:off x="-944250" y="3603025"/>
              <a:ext cx="39525" cy="26375"/>
            </a:xfrm>
            <a:custGeom>
              <a:avLst/>
              <a:gdLst/>
              <a:ahLst/>
              <a:cxnLst/>
              <a:rect l="l" t="t" r="r" b="b"/>
              <a:pathLst>
                <a:path w="1581" h="1055" extrusionOk="0">
                  <a:moveTo>
                    <a:pt x="1086" y="1"/>
                  </a:moveTo>
                  <a:cubicBezTo>
                    <a:pt x="1024" y="1"/>
                    <a:pt x="957" y="19"/>
                    <a:pt x="888" y="61"/>
                  </a:cubicBezTo>
                  <a:lnTo>
                    <a:pt x="321" y="408"/>
                  </a:lnTo>
                  <a:cubicBezTo>
                    <a:pt x="0" y="595"/>
                    <a:pt x="179" y="1054"/>
                    <a:pt x="490" y="1054"/>
                  </a:cubicBezTo>
                  <a:cubicBezTo>
                    <a:pt x="546" y="1054"/>
                    <a:pt x="606" y="1040"/>
                    <a:pt x="668" y="1006"/>
                  </a:cubicBezTo>
                  <a:lnTo>
                    <a:pt x="1266" y="660"/>
                  </a:lnTo>
                  <a:cubicBezTo>
                    <a:pt x="1581" y="450"/>
                    <a:pt x="1394" y="1"/>
                    <a:pt x="10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8" name="Google Shape;20918;p96"/>
            <p:cNvSpPr/>
            <p:nvPr/>
          </p:nvSpPr>
          <p:spPr>
            <a:xfrm>
              <a:off x="-1166200" y="3731225"/>
              <a:ext cx="39700" cy="26075"/>
            </a:xfrm>
            <a:custGeom>
              <a:avLst/>
              <a:gdLst/>
              <a:ahLst/>
              <a:cxnLst/>
              <a:rect l="l" t="t" r="r" b="b"/>
              <a:pathLst>
                <a:path w="1588" h="1043" extrusionOk="0">
                  <a:moveTo>
                    <a:pt x="1071" y="1"/>
                  </a:moveTo>
                  <a:cubicBezTo>
                    <a:pt x="1021" y="1"/>
                    <a:pt x="968" y="12"/>
                    <a:pt x="913" y="37"/>
                  </a:cubicBezTo>
                  <a:lnTo>
                    <a:pt x="315" y="384"/>
                  </a:lnTo>
                  <a:cubicBezTo>
                    <a:pt x="0" y="593"/>
                    <a:pt x="187" y="1043"/>
                    <a:pt x="495" y="1043"/>
                  </a:cubicBezTo>
                  <a:cubicBezTo>
                    <a:pt x="557" y="1043"/>
                    <a:pt x="624" y="1025"/>
                    <a:pt x="693" y="982"/>
                  </a:cubicBezTo>
                  <a:lnTo>
                    <a:pt x="1260" y="636"/>
                  </a:lnTo>
                  <a:cubicBezTo>
                    <a:pt x="1587" y="472"/>
                    <a:pt x="1395" y="1"/>
                    <a:pt x="10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9" name="Google Shape;20919;p96"/>
            <p:cNvSpPr/>
            <p:nvPr/>
          </p:nvSpPr>
          <p:spPr>
            <a:xfrm>
              <a:off x="-944925" y="3730950"/>
              <a:ext cx="40200" cy="26375"/>
            </a:xfrm>
            <a:custGeom>
              <a:avLst/>
              <a:gdLst/>
              <a:ahLst/>
              <a:cxnLst/>
              <a:rect l="l" t="t" r="r" b="b"/>
              <a:pathLst>
                <a:path w="1608" h="1055" extrusionOk="0">
                  <a:moveTo>
                    <a:pt x="515" y="0"/>
                  </a:moveTo>
                  <a:cubicBezTo>
                    <a:pt x="198" y="0"/>
                    <a:pt x="1" y="460"/>
                    <a:pt x="348" y="647"/>
                  </a:cubicBezTo>
                  <a:lnTo>
                    <a:pt x="915" y="993"/>
                  </a:lnTo>
                  <a:cubicBezTo>
                    <a:pt x="984" y="1036"/>
                    <a:pt x="1052" y="1054"/>
                    <a:pt x="1114" y="1054"/>
                  </a:cubicBezTo>
                  <a:cubicBezTo>
                    <a:pt x="1421" y="1054"/>
                    <a:pt x="1608" y="609"/>
                    <a:pt x="1293" y="426"/>
                  </a:cubicBezTo>
                  <a:lnTo>
                    <a:pt x="695" y="48"/>
                  </a:lnTo>
                  <a:cubicBezTo>
                    <a:pt x="633" y="15"/>
                    <a:pt x="572" y="0"/>
                    <a:pt x="5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0" name="Google Shape;20920;p96"/>
            <p:cNvSpPr/>
            <p:nvPr/>
          </p:nvSpPr>
          <p:spPr>
            <a:xfrm>
              <a:off x="-1167000" y="3603025"/>
              <a:ext cx="40200" cy="26375"/>
            </a:xfrm>
            <a:custGeom>
              <a:avLst/>
              <a:gdLst/>
              <a:ahLst/>
              <a:cxnLst/>
              <a:rect l="l" t="t" r="r" b="b"/>
              <a:pathLst>
                <a:path w="1608" h="1055" extrusionOk="0">
                  <a:moveTo>
                    <a:pt x="477" y="1"/>
                  </a:moveTo>
                  <a:cubicBezTo>
                    <a:pt x="188" y="1"/>
                    <a:pt x="1" y="450"/>
                    <a:pt x="315" y="660"/>
                  </a:cubicBezTo>
                  <a:lnTo>
                    <a:pt x="914" y="1006"/>
                  </a:lnTo>
                  <a:cubicBezTo>
                    <a:pt x="981" y="1040"/>
                    <a:pt x="1044" y="1054"/>
                    <a:pt x="1103" y="1054"/>
                  </a:cubicBezTo>
                  <a:cubicBezTo>
                    <a:pt x="1434" y="1054"/>
                    <a:pt x="1608" y="595"/>
                    <a:pt x="1260" y="408"/>
                  </a:cubicBezTo>
                  <a:lnTo>
                    <a:pt x="662" y="61"/>
                  </a:lnTo>
                  <a:cubicBezTo>
                    <a:pt x="598" y="19"/>
                    <a:pt x="536" y="1"/>
                    <a:pt x="4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1" name="Google Shape;20921;p96"/>
            <p:cNvSpPr/>
            <p:nvPr/>
          </p:nvSpPr>
          <p:spPr>
            <a:xfrm>
              <a:off x="-1065400" y="3658900"/>
              <a:ext cx="59875" cy="77200"/>
            </a:xfrm>
            <a:custGeom>
              <a:avLst/>
              <a:gdLst/>
              <a:ahLst/>
              <a:cxnLst/>
              <a:rect l="l" t="t" r="r" b="b"/>
              <a:pathLst>
                <a:path w="2395" h="3088" extrusionOk="0">
                  <a:moveTo>
                    <a:pt x="882" y="0"/>
                  </a:moveTo>
                  <a:lnTo>
                    <a:pt x="0" y="1355"/>
                  </a:lnTo>
                  <a:lnTo>
                    <a:pt x="1355" y="1922"/>
                  </a:lnTo>
                  <a:cubicBezTo>
                    <a:pt x="1450" y="1953"/>
                    <a:pt x="1544" y="2111"/>
                    <a:pt x="1544" y="2237"/>
                  </a:cubicBezTo>
                  <a:lnTo>
                    <a:pt x="1544" y="3088"/>
                  </a:lnTo>
                  <a:lnTo>
                    <a:pt x="2395" y="1733"/>
                  </a:lnTo>
                  <a:lnTo>
                    <a:pt x="1071" y="1166"/>
                  </a:lnTo>
                  <a:cubicBezTo>
                    <a:pt x="945" y="1134"/>
                    <a:pt x="882" y="1008"/>
                    <a:pt x="882" y="851"/>
                  </a:cubicBezTo>
                  <a:lnTo>
                    <a:pt x="88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2" name="Google Shape;20922;p96"/>
            <p:cNvSpPr/>
            <p:nvPr/>
          </p:nvSpPr>
          <p:spPr>
            <a:xfrm>
              <a:off x="-1078000" y="3809325"/>
              <a:ext cx="85075" cy="67750"/>
            </a:xfrm>
            <a:custGeom>
              <a:avLst/>
              <a:gdLst/>
              <a:ahLst/>
              <a:cxnLst/>
              <a:rect l="l" t="t" r="r" b="b"/>
              <a:pathLst>
                <a:path w="3403" h="2710" extrusionOk="0">
                  <a:moveTo>
                    <a:pt x="0" y="1"/>
                  </a:moveTo>
                  <a:lnTo>
                    <a:pt x="0" y="662"/>
                  </a:lnTo>
                  <a:lnTo>
                    <a:pt x="1008" y="662"/>
                  </a:lnTo>
                  <a:cubicBezTo>
                    <a:pt x="1449" y="662"/>
                    <a:pt x="1481" y="1324"/>
                    <a:pt x="1008" y="1324"/>
                  </a:cubicBezTo>
                  <a:lnTo>
                    <a:pt x="0" y="1324"/>
                  </a:lnTo>
                  <a:lnTo>
                    <a:pt x="0" y="1670"/>
                  </a:lnTo>
                  <a:cubicBezTo>
                    <a:pt x="0" y="2237"/>
                    <a:pt x="473" y="2710"/>
                    <a:pt x="1008" y="2710"/>
                  </a:cubicBezTo>
                  <a:lnTo>
                    <a:pt x="2395" y="2710"/>
                  </a:lnTo>
                  <a:cubicBezTo>
                    <a:pt x="2962" y="2710"/>
                    <a:pt x="3403" y="2237"/>
                    <a:pt x="3403" y="1670"/>
                  </a:cubicBezTo>
                  <a:lnTo>
                    <a:pt x="3403" y="1324"/>
                  </a:lnTo>
                  <a:lnTo>
                    <a:pt x="2395" y="1324"/>
                  </a:lnTo>
                  <a:cubicBezTo>
                    <a:pt x="1954" y="1324"/>
                    <a:pt x="1922" y="662"/>
                    <a:pt x="2395" y="662"/>
                  </a:cubicBezTo>
                  <a:lnTo>
                    <a:pt x="3403" y="662"/>
                  </a:lnTo>
                  <a:lnTo>
                    <a:pt x="340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3" name="Google Shape;20923;p96"/>
            <p:cNvSpPr/>
            <p:nvPr/>
          </p:nvSpPr>
          <p:spPr>
            <a:xfrm>
              <a:off x="-1135500" y="3586525"/>
              <a:ext cx="193775" cy="204700"/>
            </a:xfrm>
            <a:custGeom>
              <a:avLst/>
              <a:gdLst/>
              <a:ahLst/>
              <a:cxnLst/>
              <a:rect l="l" t="t" r="r" b="b"/>
              <a:pathLst>
                <a:path w="7751" h="8188" extrusionOk="0">
                  <a:moveTo>
                    <a:pt x="4023" y="1424"/>
                  </a:moveTo>
                  <a:cubicBezTo>
                    <a:pt x="4201" y="1424"/>
                    <a:pt x="4380" y="1561"/>
                    <a:pt x="4380" y="1761"/>
                  </a:cubicBezTo>
                  <a:lnTo>
                    <a:pt x="4380" y="3588"/>
                  </a:lnTo>
                  <a:lnTo>
                    <a:pt x="5892" y="4124"/>
                  </a:lnTo>
                  <a:cubicBezTo>
                    <a:pt x="5955" y="4187"/>
                    <a:pt x="6049" y="4250"/>
                    <a:pt x="6081" y="4344"/>
                  </a:cubicBezTo>
                  <a:cubicBezTo>
                    <a:pt x="6081" y="4407"/>
                    <a:pt x="6081" y="4533"/>
                    <a:pt x="5986" y="4628"/>
                  </a:cubicBezTo>
                  <a:lnTo>
                    <a:pt x="4285" y="7369"/>
                  </a:lnTo>
                  <a:cubicBezTo>
                    <a:pt x="4222" y="7495"/>
                    <a:pt x="4127" y="7526"/>
                    <a:pt x="4033" y="7526"/>
                  </a:cubicBezTo>
                  <a:lnTo>
                    <a:pt x="3938" y="7526"/>
                  </a:lnTo>
                  <a:cubicBezTo>
                    <a:pt x="3781" y="7495"/>
                    <a:pt x="3718" y="7369"/>
                    <a:pt x="3718" y="7211"/>
                  </a:cubicBezTo>
                  <a:lnTo>
                    <a:pt x="3718" y="5384"/>
                  </a:lnTo>
                  <a:lnTo>
                    <a:pt x="2206" y="4817"/>
                  </a:lnTo>
                  <a:cubicBezTo>
                    <a:pt x="2143" y="4754"/>
                    <a:pt x="2048" y="4691"/>
                    <a:pt x="2017" y="4596"/>
                  </a:cubicBezTo>
                  <a:cubicBezTo>
                    <a:pt x="1985" y="4533"/>
                    <a:pt x="2017" y="4407"/>
                    <a:pt x="2048" y="4344"/>
                  </a:cubicBezTo>
                  <a:lnTo>
                    <a:pt x="3749" y="1572"/>
                  </a:lnTo>
                  <a:cubicBezTo>
                    <a:pt x="3818" y="1469"/>
                    <a:pt x="3920" y="1424"/>
                    <a:pt x="4023" y="1424"/>
                  </a:cubicBezTo>
                  <a:close/>
                  <a:moveTo>
                    <a:pt x="4019" y="1"/>
                  </a:moveTo>
                  <a:cubicBezTo>
                    <a:pt x="3743" y="1"/>
                    <a:pt x="3463" y="31"/>
                    <a:pt x="3182" y="91"/>
                  </a:cubicBezTo>
                  <a:cubicBezTo>
                    <a:pt x="1733" y="406"/>
                    <a:pt x="567" y="1572"/>
                    <a:pt x="284" y="3084"/>
                  </a:cubicBezTo>
                  <a:cubicBezTo>
                    <a:pt x="0" y="4533"/>
                    <a:pt x="599" y="5479"/>
                    <a:pt x="1040" y="6140"/>
                  </a:cubicBezTo>
                  <a:cubicBezTo>
                    <a:pt x="1922" y="7526"/>
                    <a:pt x="1387" y="7526"/>
                    <a:pt x="1670" y="8188"/>
                  </a:cubicBezTo>
                  <a:lnTo>
                    <a:pt x="6301" y="8188"/>
                  </a:lnTo>
                  <a:cubicBezTo>
                    <a:pt x="6553" y="7526"/>
                    <a:pt x="6018" y="7526"/>
                    <a:pt x="6931" y="6109"/>
                  </a:cubicBezTo>
                  <a:cubicBezTo>
                    <a:pt x="7373" y="5447"/>
                    <a:pt x="7719" y="4817"/>
                    <a:pt x="7719" y="3746"/>
                  </a:cubicBezTo>
                  <a:cubicBezTo>
                    <a:pt x="7751" y="2612"/>
                    <a:pt x="7246" y="1540"/>
                    <a:pt x="6396" y="847"/>
                  </a:cubicBezTo>
                  <a:cubicBezTo>
                    <a:pt x="5726" y="297"/>
                    <a:pt x="4892" y="1"/>
                    <a:pt x="40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924" name="Google Shape;20924;p96"/>
          <p:cNvGrpSpPr/>
          <p:nvPr/>
        </p:nvGrpSpPr>
        <p:grpSpPr>
          <a:xfrm>
            <a:off x="1928310" y="2203826"/>
            <a:ext cx="432150" cy="422395"/>
            <a:chOff x="-5974675" y="3632100"/>
            <a:chExt cx="300125" cy="293350"/>
          </a:xfrm>
        </p:grpSpPr>
        <p:sp>
          <p:nvSpPr>
            <p:cNvPr id="20925" name="Google Shape;20925;p96"/>
            <p:cNvSpPr/>
            <p:nvPr/>
          </p:nvSpPr>
          <p:spPr>
            <a:xfrm>
              <a:off x="-5974675" y="3701875"/>
              <a:ext cx="141025" cy="221650"/>
            </a:xfrm>
            <a:custGeom>
              <a:avLst/>
              <a:gdLst/>
              <a:ahLst/>
              <a:cxnLst/>
              <a:rect l="l" t="t" r="r" b="b"/>
              <a:pathLst>
                <a:path w="5641" h="8866" extrusionOk="0">
                  <a:moveTo>
                    <a:pt x="540" y="1"/>
                  </a:moveTo>
                  <a:cubicBezTo>
                    <a:pt x="331" y="1"/>
                    <a:pt x="123" y="188"/>
                    <a:pt x="221" y="423"/>
                  </a:cubicBezTo>
                  <a:lnTo>
                    <a:pt x="568" y="1526"/>
                  </a:lnTo>
                  <a:cubicBezTo>
                    <a:pt x="788" y="2251"/>
                    <a:pt x="1419" y="2723"/>
                    <a:pt x="2175" y="2723"/>
                  </a:cubicBezTo>
                  <a:lnTo>
                    <a:pt x="2899" y="2723"/>
                  </a:lnTo>
                  <a:lnTo>
                    <a:pt x="2899" y="4110"/>
                  </a:lnTo>
                  <a:lnTo>
                    <a:pt x="473" y="4110"/>
                  </a:lnTo>
                  <a:cubicBezTo>
                    <a:pt x="64" y="4110"/>
                    <a:pt x="1" y="4771"/>
                    <a:pt x="473" y="4771"/>
                  </a:cubicBezTo>
                  <a:lnTo>
                    <a:pt x="2899" y="4771"/>
                  </a:lnTo>
                  <a:lnTo>
                    <a:pt x="2899" y="5779"/>
                  </a:lnTo>
                  <a:cubicBezTo>
                    <a:pt x="2899" y="5905"/>
                    <a:pt x="2899" y="6031"/>
                    <a:pt x="2931" y="6126"/>
                  </a:cubicBezTo>
                  <a:lnTo>
                    <a:pt x="2175" y="6126"/>
                  </a:lnTo>
                  <a:cubicBezTo>
                    <a:pt x="1419" y="6126"/>
                    <a:pt x="788" y="6598"/>
                    <a:pt x="568" y="7323"/>
                  </a:cubicBezTo>
                  <a:lnTo>
                    <a:pt x="221" y="8426"/>
                  </a:lnTo>
                  <a:cubicBezTo>
                    <a:pt x="126" y="8691"/>
                    <a:pt x="329" y="8866"/>
                    <a:pt x="533" y="8866"/>
                  </a:cubicBezTo>
                  <a:cubicBezTo>
                    <a:pt x="667" y="8866"/>
                    <a:pt x="801" y="8790"/>
                    <a:pt x="852" y="8615"/>
                  </a:cubicBezTo>
                  <a:lnTo>
                    <a:pt x="1198" y="7512"/>
                  </a:lnTo>
                  <a:cubicBezTo>
                    <a:pt x="1356" y="7071"/>
                    <a:pt x="1734" y="6819"/>
                    <a:pt x="2175" y="6819"/>
                  </a:cubicBezTo>
                  <a:lnTo>
                    <a:pt x="3088" y="6819"/>
                  </a:lnTo>
                  <a:cubicBezTo>
                    <a:pt x="3466" y="7922"/>
                    <a:pt x="4475" y="8709"/>
                    <a:pt x="5640" y="8835"/>
                  </a:cubicBezTo>
                  <a:lnTo>
                    <a:pt x="5640" y="613"/>
                  </a:lnTo>
                  <a:lnTo>
                    <a:pt x="3939" y="613"/>
                  </a:lnTo>
                  <a:cubicBezTo>
                    <a:pt x="3372" y="676"/>
                    <a:pt x="2899" y="1148"/>
                    <a:pt x="2899" y="1684"/>
                  </a:cubicBezTo>
                  <a:lnTo>
                    <a:pt x="2899" y="2062"/>
                  </a:lnTo>
                  <a:lnTo>
                    <a:pt x="2175" y="2062"/>
                  </a:lnTo>
                  <a:cubicBezTo>
                    <a:pt x="1734" y="2062"/>
                    <a:pt x="1356" y="1778"/>
                    <a:pt x="1198" y="1337"/>
                  </a:cubicBezTo>
                  <a:lnTo>
                    <a:pt x="852" y="234"/>
                  </a:lnTo>
                  <a:cubicBezTo>
                    <a:pt x="792" y="69"/>
                    <a:pt x="666" y="1"/>
                    <a:pt x="5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6" name="Google Shape;20926;p96"/>
            <p:cNvSpPr/>
            <p:nvPr/>
          </p:nvSpPr>
          <p:spPr>
            <a:xfrm>
              <a:off x="-5880150" y="3632100"/>
              <a:ext cx="108725" cy="68550"/>
            </a:xfrm>
            <a:custGeom>
              <a:avLst/>
              <a:gdLst/>
              <a:ahLst/>
              <a:cxnLst/>
              <a:rect l="l" t="t" r="r" b="b"/>
              <a:pathLst>
                <a:path w="4349" h="2742" extrusionOk="0">
                  <a:moveTo>
                    <a:pt x="788" y="1"/>
                  </a:moveTo>
                  <a:cubicBezTo>
                    <a:pt x="599" y="1"/>
                    <a:pt x="442" y="159"/>
                    <a:pt x="442" y="348"/>
                  </a:cubicBezTo>
                  <a:lnTo>
                    <a:pt x="442" y="1009"/>
                  </a:lnTo>
                  <a:cubicBezTo>
                    <a:pt x="442" y="1324"/>
                    <a:pt x="599" y="1608"/>
                    <a:pt x="788" y="1797"/>
                  </a:cubicBezTo>
                  <a:cubicBezTo>
                    <a:pt x="442" y="2049"/>
                    <a:pt x="158" y="2364"/>
                    <a:pt x="0" y="2742"/>
                  </a:cubicBezTo>
                  <a:lnTo>
                    <a:pt x="4348" y="2742"/>
                  </a:lnTo>
                  <a:cubicBezTo>
                    <a:pt x="4159" y="2364"/>
                    <a:pt x="3876" y="2049"/>
                    <a:pt x="3561" y="1797"/>
                  </a:cubicBezTo>
                  <a:cubicBezTo>
                    <a:pt x="3813" y="1608"/>
                    <a:pt x="3907" y="1324"/>
                    <a:pt x="3907" y="1009"/>
                  </a:cubicBezTo>
                  <a:lnTo>
                    <a:pt x="3907" y="348"/>
                  </a:lnTo>
                  <a:cubicBezTo>
                    <a:pt x="3907" y="123"/>
                    <a:pt x="3736" y="5"/>
                    <a:pt x="3568" y="5"/>
                  </a:cubicBezTo>
                  <a:cubicBezTo>
                    <a:pt x="3405" y="5"/>
                    <a:pt x="3245" y="115"/>
                    <a:pt x="3245" y="348"/>
                  </a:cubicBezTo>
                  <a:lnTo>
                    <a:pt x="3245" y="1009"/>
                  </a:lnTo>
                  <a:cubicBezTo>
                    <a:pt x="3245" y="1230"/>
                    <a:pt x="3088" y="1387"/>
                    <a:pt x="2899" y="1387"/>
                  </a:cubicBezTo>
                  <a:lnTo>
                    <a:pt x="1513" y="1387"/>
                  </a:lnTo>
                  <a:cubicBezTo>
                    <a:pt x="1324" y="1387"/>
                    <a:pt x="1166" y="1230"/>
                    <a:pt x="1166" y="1009"/>
                  </a:cubicBezTo>
                  <a:lnTo>
                    <a:pt x="1166" y="348"/>
                  </a:lnTo>
                  <a:cubicBezTo>
                    <a:pt x="1166" y="159"/>
                    <a:pt x="1009" y="1"/>
                    <a:pt x="7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7" name="Google Shape;20927;p96"/>
            <p:cNvSpPr/>
            <p:nvPr/>
          </p:nvSpPr>
          <p:spPr>
            <a:xfrm>
              <a:off x="-5814775" y="3702500"/>
              <a:ext cx="140225" cy="222950"/>
            </a:xfrm>
            <a:custGeom>
              <a:avLst/>
              <a:gdLst/>
              <a:ahLst/>
              <a:cxnLst/>
              <a:rect l="l" t="t" r="r" b="b"/>
              <a:pathLst>
                <a:path w="5609" h="8918" extrusionOk="0">
                  <a:moveTo>
                    <a:pt x="5092" y="1"/>
                  </a:moveTo>
                  <a:cubicBezTo>
                    <a:pt x="4964" y="1"/>
                    <a:pt x="4837" y="72"/>
                    <a:pt x="4789" y="241"/>
                  </a:cubicBezTo>
                  <a:lnTo>
                    <a:pt x="4443" y="1344"/>
                  </a:lnTo>
                  <a:cubicBezTo>
                    <a:pt x="4285" y="1785"/>
                    <a:pt x="3907" y="2068"/>
                    <a:pt x="3466" y="2068"/>
                  </a:cubicBezTo>
                  <a:lnTo>
                    <a:pt x="2710" y="2068"/>
                  </a:lnTo>
                  <a:lnTo>
                    <a:pt x="2710" y="1722"/>
                  </a:lnTo>
                  <a:cubicBezTo>
                    <a:pt x="2710" y="1155"/>
                    <a:pt x="2237" y="682"/>
                    <a:pt x="1702" y="682"/>
                  </a:cubicBezTo>
                  <a:lnTo>
                    <a:pt x="0" y="682"/>
                  </a:lnTo>
                  <a:lnTo>
                    <a:pt x="0" y="8873"/>
                  </a:lnTo>
                  <a:cubicBezTo>
                    <a:pt x="1198" y="8747"/>
                    <a:pt x="2174" y="7928"/>
                    <a:pt x="2552" y="6857"/>
                  </a:cubicBezTo>
                  <a:lnTo>
                    <a:pt x="3466" y="6857"/>
                  </a:lnTo>
                  <a:cubicBezTo>
                    <a:pt x="3907" y="6857"/>
                    <a:pt x="4285" y="7140"/>
                    <a:pt x="4443" y="7582"/>
                  </a:cubicBezTo>
                  <a:lnTo>
                    <a:pt x="4789" y="8684"/>
                  </a:lnTo>
                  <a:cubicBezTo>
                    <a:pt x="4848" y="8850"/>
                    <a:pt x="4974" y="8918"/>
                    <a:pt x="5100" y="8918"/>
                  </a:cubicBezTo>
                  <a:cubicBezTo>
                    <a:pt x="5309" y="8918"/>
                    <a:pt x="5518" y="8731"/>
                    <a:pt x="5419" y="8495"/>
                  </a:cubicBezTo>
                  <a:lnTo>
                    <a:pt x="5041" y="7298"/>
                  </a:lnTo>
                  <a:cubicBezTo>
                    <a:pt x="4789" y="6573"/>
                    <a:pt x="4159" y="6101"/>
                    <a:pt x="3434" y="6101"/>
                  </a:cubicBezTo>
                  <a:lnTo>
                    <a:pt x="2678" y="6101"/>
                  </a:lnTo>
                  <a:cubicBezTo>
                    <a:pt x="2678" y="6006"/>
                    <a:pt x="2710" y="5880"/>
                    <a:pt x="2710" y="5754"/>
                  </a:cubicBezTo>
                  <a:lnTo>
                    <a:pt x="2710" y="4778"/>
                  </a:lnTo>
                  <a:lnTo>
                    <a:pt x="5136" y="4778"/>
                  </a:lnTo>
                  <a:cubicBezTo>
                    <a:pt x="5545" y="4778"/>
                    <a:pt x="5608" y="4116"/>
                    <a:pt x="5136" y="4116"/>
                  </a:cubicBezTo>
                  <a:lnTo>
                    <a:pt x="2710" y="4116"/>
                  </a:lnTo>
                  <a:lnTo>
                    <a:pt x="2710" y="2730"/>
                  </a:lnTo>
                  <a:lnTo>
                    <a:pt x="3466" y="2730"/>
                  </a:lnTo>
                  <a:cubicBezTo>
                    <a:pt x="4222" y="2730"/>
                    <a:pt x="4852" y="2257"/>
                    <a:pt x="5073" y="1564"/>
                  </a:cubicBezTo>
                  <a:lnTo>
                    <a:pt x="5419" y="461"/>
                  </a:lnTo>
                  <a:cubicBezTo>
                    <a:pt x="5517" y="189"/>
                    <a:pt x="5301" y="1"/>
                    <a:pt x="50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928" name="Google Shape;20928;p96"/>
          <p:cNvGrpSpPr/>
          <p:nvPr/>
        </p:nvGrpSpPr>
        <p:grpSpPr>
          <a:xfrm>
            <a:off x="1958351" y="2755694"/>
            <a:ext cx="395865" cy="421927"/>
            <a:chOff x="-5971525" y="3990475"/>
            <a:chExt cx="274925" cy="293025"/>
          </a:xfrm>
        </p:grpSpPr>
        <p:sp>
          <p:nvSpPr>
            <p:cNvPr id="20929" name="Google Shape;20929;p96"/>
            <p:cNvSpPr/>
            <p:nvPr/>
          </p:nvSpPr>
          <p:spPr>
            <a:xfrm>
              <a:off x="-5851000" y="4061375"/>
              <a:ext cx="102400" cy="33875"/>
            </a:xfrm>
            <a:custGeom>
              <a:avLst/>
              <a:gdLst/>
              <a:ahLst/>
              <a:cxnLst/>
              <a:rect l="l" t="t" r="r" b="b"/>
              <a:pathLst>
                <a:path w="4096" h="1355" extrusionOk="0">
                  <a:moveTo>
                    <a:pt x="0" y="0"/>
                  </a:moveTo>
                  <a:lnTo>
                    <a:pt x="0" y="1355"/>
                  </a:lnTo>
                  <a:lnTo>
                    <a:pt x="4096" y="1355"/>
                  </a:lnTo>
                  <a:lnTo>
                    <a:pt x="409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0" name="Google Shape;20930;p96"/>
            <p:cNvSpPr/>
            <p:nvPr/>
          </p:nvSpPr>
          <p:spPr>
            <a:xfrm>
              <a:off x="-5971525" y="3990475"/>
              <a:ext cx="69350" cy="275700"/>
            </a:xfrm>
            <a:custGeom>
              <a:avLst/>
              <a:gdLst/>
              <a:ahLst/>
              <a:cxnLst/>
              <a:rect l="l" t="t" r="r" b="b"/>
              <a:pathLst>
                <a:path w="2774" h="11028" extrusionOk="0">
                  <a:moveTo>
                    <a:pt x="1041" y="1"/>
                  </a:moveTo>
                  <a:lnTo>
                    <a:pt x="1041" y="32"/>
                  </a:lnTo>
                  <a:cubicBezTo>
                    <a:pt x="473" y="32"/>
                    <a:pt x="1" y="505"/>
                    <a:pt x="1" y="1072"/>
                  </a:cubicBezTo>
                  <a:lnTo>
                    <a:pt x="1" y="9988"/>
                  </a:lnTo>
                  <a:cubicBezTo>
                    <a:pt x="1" y="10555"/>
                    <a:pt x="473" y="11027"/>
                    <a:pt x="1041" y="11027"/>
                  </a:cubicBezTo>
                  <a:lnTo>
                    <a:pt x="2395" y="11027"/>
                  </a:lnTo>
                  <a:cubicBezTo>
                    <a:pt x="2521" y="11027"/>
                    <a:pt x="2647" y="10996"/>
                    <a:pt x="2773" y="10933"/>
                  </a:cubicBezTo>
                  <a:lnTo>
                    <a:pt x="2773" y="64"/>
                  </a:lnTo>
                  <a:cubicBezTo>
                    <a:pt x="2647" y="32"/>
                    <a:pt x="2521" y="1"/>
                    <a:pt x="2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1" name="Google Shape;20931;p96"/>
            <p:cNvSpPr/>
            <p:nvPr/>
          </p:nvSpPr>
          <p:spPr>
            <a:xfrm>
              <a:off x="-5851000" y="4214950"/>
              <a:ext cx="103200" cy="68550"/>
            </a:xfrm>
            <a:custGeom>
              <a:avLst/>
              <a:gdLst/>
              <a:ahLst/>
              <a:cxnLst/>
              <a:rect l="l" t="t" r="r" b="b"/>
              <a:pathLst>
                <a:path w="4128" h="2742" extrusionOk="0">
                  <a:moveTo>
                    <a:pt x="3056" y="694"/>
                  </a:moveTo>
                  <a:cubicBezTo>
                    <a:pt x="3277" y="694"/>
                    <a:pt x="3434" y="851"/>
                    <a:pt x="3434" y="1072"/>
                  </a:cubicBezTo>
                  <a:cubicBezTo>
                    <a:pt x="3434" y="1261"/>
                    <a:pt x="3277" y="1418"/>
                    <a:pt x="3056" y="1418"/>
                  </a:cubicBezTo>
                  <a:lnTo>
                    <a:pt x="1008" y="1418"/>
                  </a:lnTo>
                  <a:cubicBezTo>
                    <a:pt x="819" y="1418"/>
                    <a:pt x="662" y="1261"/>
                    <a:pt x="662" y="1072"/>
                  </a:cubicBezTo>
                  <a:cubicBezTo>
                    <a:pt x="662" y="851"/>
                    <a:pt x="819" y="694"/>
                    <a:pt x="1008" y="694"/>
                  </a:cubicBezTo>
                  <a:close/>
                  <a:moveTo>
                    <a:pt x="32" y="1"/>
                  </a:moveTo>
                  <a:lnTo>
                    <a:pt x="32" y="2395"/>
                  </a:lnTo>
                  <a:lnTo>
                    <a:pt x="0" y="2395"/>
                  </a:lnTo>
                  <a:cubicBezTo>
                    <a:pt x="0" y="2584"/>
                    <a:pt x="158" y="2741"/>
                    <a:pt x="347" y="2741"/>
                  </a:cubicBezTo>
                  <a:lnTo>
                    <a:pt x="3781" y="2741"/>
                  </a:lnTo>
                  <a:cubicBezTo>
                    <a:pt x="3970" y="2741"/>
                    <a:pt x="4127" y="2584"/>
                    <a:pt x="4127" y="2395"/>
                  </a:cubicBezTo>
                  <a:lnTo>
                    <a:pt x="412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2" name="Google Shape;20932;p96"/>
            <p:cNvSpPr/>
            <p:nvPr/>
          </p:nvSpPr>
          <p:spPr>
            <a:xfrm>
              <a:off x="-5885675" y="4010175"/>
              <a:ext cx="189075" cy="239450"/>
            </a:xfrm>
            <a:custGeom>
              <a:avLst/>
              <a:gdLst/>
              <a:ahLst/>
              <a:cxnLst/>
              <a:rect l="l" t="t" r="r" b="b"/>
              <a:pathLst>
                <a:path w="7563" h="9578" extrusionOk="0">
                  <a:moveTo>
                    <a:pt x="5829" y="1323"/>
                  </a:moveTo>
                  <a:cubicBezTo>
                    <a:pt x="6018" y="1323"/>
                    <a:pt x="6176" y="1481"/>
                    <a:pt x="6176" y="1702"/>
                  </a:cubicBezTo>
                  <a:lnTo>
                    <a:pt x="6176" y="3749"/>
                  </a:lnTo>
                  <a:cubicBezTo>
                    <a:pt x="6176" y="3938"/>
                    <a:pt x="6018" y="4096"/>
                    <a:pt x="5829" y="4096"/>
                  </a:cubicBezTo>
                  <a:lnTo>
                    <a:pt x="1009" y="4096"/>
                  </a:lnTo>
                  <a:cubicBezTo>
                    <a:pt x="820" y="4096"/>
                    <a:pt x="663" y="3938"/>
                    <a:pt x="663" y="3749"/>
                  </a:cubicBezTo>
                  <a:lnTo>
                    <a:pt x="663" y="1702"/>
                  </a:lnTo>
                  <a:cubicBezTo>
                    <a:pt x="663" y="1481"/>
                    <a:pt x="820" y="1323"/>
                    <a:pt x="1009" y="1323"/>
                  </a:cubicBezTo>
                  <a:close/>
                  <a:moveTo>
                    <a:pt x="1734" y="4789"/>
                  </a:moveTo>
                  <a:cubicBezTo>
                    <a:pt x="2175" y="4789"/>
                    <a:pt x="2175" y="5482"/>
                    <a:pt x="1734" y="5482"/>
                  </a:cubicBezTo>
                  <a:lnTo>
                    <a:pt x="1072" y="5482"/>
                  </a:lnTo>
                  <a:cubicBezTo>
                    <a:pt x="631" y="5482"/>
                    <a:pt x="600" y="4789"/>
                    <a:pt x="1072" y="4789"/>
                  </a:cubicBezTo>
                  <a:close/>
                  <a:moveTo>
                    <a:pt x="3782" y="4758"/>
                  </a:moveTo>
                  <a:cubicBezTo>
                    <a:pt x="4223" y="4789"/>
                    <a:pt x="4223" y="5482"/>
                    <a:pt x="3782" y="5482"/>
                  </a:cubicBezTo>
                  <a:lnTo>
                    <a:pt x="3120" y="5482"/>
                  </a:lnTo>
                  <a:cubicBezTo>
                    <a:pt x="2899" y="5482"/>
                    <a:pt x="2742" y="5325"/>
                    <a:pt x="2742" y="5104"/>
                  </a:cubicBezTo>
                  <a:cubicBezTo>
                    <a:pt x="2742" y="4915"/>
                    <a:pt x="2899" y="4758"/>
                    <a:pt x="3120" y="4758"/>
                  </a:cubicBezTo>
                  <a:close/>
                  <a:moveTo>
                    <a:pt x="5829" y="4789"/>
                  </a:moveTo>
                  <a:cubicBezTo>
                    <a:pt x="6270" y="4789"/>
                    <a:pt x="6302" y="5482"/>
                    <a:pt x="5829" y="5482"/>
                  </a:cubicBezTo>
                  <a:lnTo>
                    <a:pt x="5168" y="5482"/>
                  </a:lnTo>
                  <a:cubicBezTo>
                    <a:pt x="4727" y="5482"/>
                    <a:pt x="4695" y="4789"/>
                    <a:pt x="5168" y="4789"/>
                  </a:cubicBezTo>
                  <a:close/>
                  <a:moveTo>
                    <a:pt x="1762" y="6174"/>
                  </a:moveTo>
                  <a:cubicBezTo>
                    <a:pt x="2175" y="6174"/>
                    <a:pt x="2165" y="6837"/>
                    <a:pt x="1734" y="6837"/>
                  </a:cubicBezTo>
                  <a:lnTo>
                    <a:pt x="1072" y="6837"/>
                  </a:lnTo>
                  <a:cubicBezTo>
                    <a:pt x="631" y="6837"/>
                    <a:pt x="600" y="6175"/>
                    <a:pt x="1072" y="6175"/>
                  </a:cubicBezTo>
                  <a:lnTo>
                    <a:pt x="1734" y="6175"/>
                  </a:lnTo>
                  <a:cubicBezTo>
                    <a:pt x="1744" y="6175"/>
                    <a:pt x="1753" y="6174"/>
                    <a:pt x="1762" y="6174"/>
                  </a:cubicBezTo>
                  <a:close/>
                  <a:moveTo>
                    <a:pt x="3782" y="6144"/>
                  </a:moveTo>
                  <a:cubicBezTo>
                    <a:pt x="4223" y="6144"/>
                    <a:pt x="4223" y="6837"/>
                    <a:pt x="3782" y="6837"/>
                  </a:cubicBezTo>
                  <a:lnTo>
                    <a:pt x="3120" y="6837"/>
                  </a:lnTo>
                  <a:cubicBezTo>
                    <a:pt x="2899" y="6837"/>
                    <a:pt x="2742" y="6679"/>
                    <a:pt x="2742" y="6490"/>
                  </a:cubicBezTo>
                  <a:cubicBezTo>
                    <a:pt x="2742" y="6301"/>
                    <a:pt x="2899" y="6144"/>
                    <a:pt x="3120" y="6144"/>
                  </a:cubicBezTo>
                  <a:close/>
                  <a:moveTo>
                    <a:pt x="5858" y="6174"/>
                  </a:moveTo>
                  <a:cubicBezTo>
                    <a:pt x="6272" y="6174"/>
                    <a:pt x="6291" y="6837"/>
                    <a:pt x="5829" y="6837"/>
                  </a:cubicBezTo>
                  <a:lnTo>
                    <a:pt x="5168" y="6837"/>
                  </a:lnTo>
                  <a:cubicBezTo>
                    <a:pt x="4727" y="6837"/>
                    <a:pt x="4695" y="6175"/>
                    <a:pt x="5168" y="6175"/>
                  </a:cubicBezTo>
                  <a:lnTo>
                    <a:pt x="5829" y="6175"/>
                  </a:lnTo>
                  <a:cubicBezTo>
                    <a:pt x="5839" y="6175"/>
                    <a:pt x="5849" y="6174"/>
                    <a:pt x="5858" y="6174"/>
                  </a:cubicBezTo>
                  <a:close/>
                  <a:moveTo>
                    <a:pt x="1" y="0"/>
                  </a:moveTo>
                  <a:lnTo>
                    <a:pt x="1" y="9578"/>
                  </a:lnTo>
                  <a:lnTo>
                    <a:pt x="663" y="9578"/>
                  </a:lnTo>
                  <a:lnTo>
                    <a:pt x="663" y="7876"/>
                  </a:lnTo>
                  <a:cubicBezTo>
                    <a:pt x="663" y="7687"/>
                    <a:pt x="820" y="7530"/>
                    <a:pt x="1009" y="7530"/>
                  </a:cubicBezTo>
                  <a:lnTo>
                    <a:pt x="5829" y="7530"/>
                  </a:lnTo>
                  <a:cubicBezTo>
                    <a:pt x="6018" y="7530"/>
                    <a:pt x="6176" y="7687"/>
                    <a:pt x="6176" y="7876"/>
                  </a:cubicBezTo>
                  <a:lnTo>
                    <a:pt x="6176" y="9578"/>
                  </a:lnTo>
                  <a:lnTo>
                    <a:pt x="6522" y="9578"/>
                  </a:lnTo>
                  <a:cubicBezTo>
                    <a:pt x="7090" y="9578"/>
                    <a:pt x="7562" y="9105"/>
                    <a:pt x="7562" y="8538"/>
                  </a:cubicBezTo>
                  <a:lnTo>
                    <a:pt x="7562" y="1008"/>
                  </a:lnTo>
                  <a:cubicBezTo>
                    <a:pt x="7531" y="473"/>
                    <a:pt x="7090" y="0"/>
                    <a:pt x="64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933" name="Google Shape;20933;p96"/>
          <p:cNvGrpSpPr/>
          <p:nvPr/>
        </p:nvGrpSpPr>
        <p:grpSpPr>
          <a:xfrm>
            <a:off x="4631558" y="1689798"/>
            <a:ext cx="420775" cy="418507"/>
            <a:chOff x="-4118225" y="3253275"/>
            <a:chExt cx="292225" cy="290650"/>
          </a:xfrm>
        </p:grpSpPr>
        <p:sp>
          <p:nvSpPr>
            <p:cNvPr id="20934" name="Google Shape;20934;p96"/>
            <p:cNvSpPr/>
            <p:nvPr/>
          </p:nvSpPr>
          <p:spPr>
            <a:xfrm>
              <a:off x="-4118225" y="3287125"/>
              <a:ext cx="256725" cy="256800"/>
            </a:xfrm>
            <a:custGeom>
              <a:avLst/>
              <a:gdLst/>
              <a:ahLst/>
              <a:cxnLst/>
              <a:rect l="l" t="t" r="r" b="b"/>
              <a:pathLst>
                <a:path w="10269" h="10272" extrusionOk="0">
                  <a:moveTo>
                    <a:pt x="5104" y="1"/>
                  </a:moveTo>
                  <a:cubicBezTo>
                    <a:pt x="2268" y="1"/>
                    <a:pt x="0" y="2301"/>
                    <a:pt x="0" y="5136"/>
                  </a:cubicBezTo>
                  <a:cubicBezTo>
                    <a:pt x="0" y="7972"/>
                    <a:pt x="2268" y="10271"/>
                    <a:pt x="5104" y="10271"/>
                  </a:cubicBezTo>
                  <a:cubicBezTo>
                    <a:pt x="7939" y="10271"/>
                    <a:pt x="10239" y="8003"/>
                    <a:pt x="10239" y="5168"/>
                  </a:cubicBezTo>
                  <a:cubicBezTo>
                    <a:pt x="10268" y="4993"/>
                    <a:pt x="10108" y="4818"/>
                    <a:pt x="9910" y="4818"/>
                  </a:cubicBezTo>
                  <a:cubicBezTo>
                    <a:pt x="9894" y="4818"/>
                    <a:pt x="9877" y="4819"/>
                    <a:pt x="9861" y="4821"/>
                  </a:cubicBezTo>
                  <a:lnTo>
                    <a:pt x="5797" y="4821"/>
                  </a:lnTo>
                  <a:cubicBezTo>
                    <a:pt x="5639" y="4821"/>
                    <a:pt x="5450" y="4695"/>
                    <a:pt x="5450" y="4506"/>
                  </a:cubicBezTo>
                  <a:lnTo>
                    <a:pt x="5450" y="347"/>
                  </a:lnTo>
                  <a:cubicBezTo>
                    <a:pt x="5450" y="158"/>
                    <a:pt x="5324" y="1"/>
                    <a:pt x="51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5" name="Google Shape;20935;p96"/>
            <p:cNvSpPr/>
            <p:nvPr/>
          </p:nvSpPr>
          <p:spPr>
            <a:xfrm>
              <a:off x="-3963850" y="3253275"/>
              <a:ext cx="137850" cy="137850"/>
            </a:xfrm>
            <a:custGeom>
              <a:avLst/>
              <a:gdLst/>
              <a:ahLst/>
              <a:cxnLst/>
              <a:rect l="l" t="t" r="r" b="b"/>
              <a:pathLst>
                <a:path w="5514" h="5514" extrusionOk="0">
                  <a:moveTo>
                    <a:pt x="347" y="0"/>
                  </a:moveTo>
                  <a:cubicBezTo>
                    <a:pt x="158" y="0"/>
                    <a:pt x="0" y="158"/>
                    <a:pt x="0" y="347"/>
                  </a:cubicBezTo>
                  <a:lnTo>
                    <a:pt x="0" y="5135"/>
                  </a:lnTo>
                  <a:cubicBezTo>
                    <a:pt x="0" y="5356"/>
                    <a:pt x="158" y="5514"/>
                    <a:pt x="347" y="5514"/>
                  </a:cubicBezTo>
                  <a:lnTo>
                    <a:pt x="5167" y="5514"/>
                  </a:lnTo>
                  <a:cubicBezTo>
                    <a:pt x="5356" y="5514"/>
                    <a:pt x="5513" y="5356"/>
                    <a:pt x="5513" y="5135"/>
                  </a:cubicBezTo>
                  <a:cubicBezTo>
                    <a:pt x="5513" y="2269"/>
                    <a:pt x="3182"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936" name="Google Shape;20936;p96"/>
          <p:cNvGrpSpPr/>
          <p:nvPr/>
        </p:nvGrpSpPr>
        <p:grpSpPr>
          <a:xfrm>
            <a:off x="4682008" y="2204922"/>
            <a:ext cx="319874" cy="420199"/>
            <a:chOff x="-4082800" y="3612425"/>
            <a:chExt cx="222150" cy="291825"/>
          </a:xfrm>
        </p:grpSpPr>
        <p:sp>
          <p:nvSpPr>
            <p:cNvPr id="20937" name="Google Shape;20937;p96"/>
            <p:cNvSpPr/>
            <p:nvPr/>
          </p:nvSpPr>
          <p:spPr>
            <a:xfrm>
              <a:off x="-4027650" y="3663625"/>
              <a:ext cx="112650" cy="119725"/>
            </a:xfrm>
            <a:custGeom>
              <a:avLst/>
              <a:gdLst/>
              <a:ahLst/>
              <a:cxnLst/>
              <a:rect l="l" t="t" r="r" b="b"/>
              <a:pathLst>
                <a:path w="4506" h="4789" extrusionOk="0">
                  <a:moveTo>
                    <a:pt x="2237" y="1355"/>
                  </a:moveTo>
                  <a:cubicBezTo>
                    <a:pt x="2773" y="1355"/>
                    <a:pt x="3245" y="1827"/>
                    <a:pt x="3245" y="2395"/>
                  </a:cubicBezTo>
                  <a:cubicBezTo>
                    <a:pt x="3308" y="2930"/>
                    <a:pt x="2836" y="3434"/>
                    <a:pt x="2237" y="3434"/>
                  </a:cubicBezTo>
                  <a:cubicBezTo>
                    <a:pt x="1670" y="3434"/>
                    <a:pt x="1197" y="2962"/>
                    <a:pt x="1197" y="2395"/>
                  </a:cubicBezTo>
                  <a:cubicBezTo>
                    <a:pt x="1197" y="1859"/>
                    <a:pt x="1670" y="1355"/>
                    <a:pt x="2237" y="1355"/>
                  </a:cubicBezTo>
                  <a:close/>
                  <a:moveTo>
                    <a:pt x="1922" y="0"/>
                  </a:moveTo>
                  <a:lnTo>
                    <a:pt x="1922" y="473"/>
                  </a:lnTo>
                  <a:cubicBezTo>
                    <a:pt x="1922" y="630"/>
                    <a:pt x="1827" y="725"/>
                    <a:pt x="1670" y="788"/>
                  </a:cubicBezTo>
                  <a:cubicBezTo>
                    <a:pt x="1481" y="851"/>
                    <a:pt x="1292" y="945"/>
                    <a:pt x="1134" y="1103"/>
                  </a:cubicBezTo>
                  <a:cubicBezTo>
                    <a:pt x="1055" y="1143"/>
                    <a:pt x="962" y="1183"/>
                    <a:pt x="873" y="1183"/>
                  </a:cubicBezTo>
                  <a:cubicBezTo>
                    <a:pt x="822" y="1183"/>
                    <a:pt x="771" y="1169"/>
                    <a:pt x="725" y="1134"/>
                  </a:cubicBezTo>
                  <a:lnTo>
                    <a:pt x="347" y="914"/>
                  </a:lnTo>
                  <a:lnTo>
                    <a:pt x="0" y="1481"/>
                  </a:lnTo>
                  <a:lnTo>
                    <a:pt x="378" y="1733"/>
                  </a:lnTo>
                  <a:cubicBezTo>
                    <a:pt x="504" y="1796"/>
                    <a:pt x="599" y="1922"/>
                    <a:pt x="536" y="2079"/>
                  </a:cubicBezTo>
                  <a:cubicBezTo>
                    <a:pt x="504" y="2332"/>
                    <a:pt x="504" y="2489"/>
                    <a:pt x="536" y="2710"/>
                  </a:cubicBezTo>
                  <a:cubicBezTo>
                    <a:pt x="599" y="2867"/>
                    <a:pt x="504" y="2993"/>
                    <a:pt x="378" y="3056"/>
                  </a:cubicBezTo>
                  <a:lnTo>
                    <a:pt x="0" y="3308"/>
                  </a:lnTo>
                  <a:lnTo>
                    <a:pt x="347" y="3907"/>
                  </a:lnTo>
                  <a:lnTo>
                    <a:pt x="725" y="3655"/>
                  </a:lnTo>
                  <a:cubicBezTo>
                    <a:pt x="773" y="3631"/>
                    <a:pt x="826" y="3620"/>
                    <a:pt x="879" y="3620"/>
                  </a:cubicBezTo>
                  <a:cubicBezTo>
                    <a:pt x="967" y="3620"/>
                    <a:pt x="1056" y="3647"/>
                    <a:pt x="1134" y="3686"/>
                  </a:cubicBezTo>
                  <a:cubicBezTo>
                    <a:pt x="1292" y="3812"/>
                    <a:pt x="1481" y="3938"/>
                    <a:pt x="1670" y="4001"/>
                  </a:cubicBezTo>
                  <a:cubicBezTo>
                    <a:pt x="1796" y="4064"/>
                    <a:pt x="1922" y="4222"/>
                    <a:pt x="1922" y="4316"/>
                  </a:cubicBezTo>
                  <a:lnTo>
                    <a:pt x="1922" y="4789"/>
                  </a:lnTo>
                  <a:lnTo>
                    <a:pt x="2584" y="4789"/>
                  </a:lnTo>
                  <a:lnTo>
                    <a:pt x="2584" y="4316"/>
                  </a:lnTo>
                  <a:cubicBezTo>
                    <a:pt x="2584" y="4159"/>
                    <a:pt x="2678" y="4064"/>
                    <a:pt x="2836" y="4001"/>
                  </a:cubicBezTo>
                  <a:cubicBezTo>
                    <a:pt x="3025" y="3938"/>
                    <a:pt x="3182" y="3844"/>
                    <a:pt x="3371" y="3686"/>
                  </a:cubicBezTo>
                  <a:cubicBezTo>
                    <a:pt x="3449" y="3647"/>
                    <a:pt x="3539" y="3620"/>
                    <a:pt x="3626" y="3620"/>
                  </a:cubicBezTo>
                  <a:cubicBezTo>
                    <a:pt x="3680" y="3620"/>
                    <a:pt x="3733" y="3631"/>
                    <a:pt x="3781" y="3655"/>
                  </a:cubicBezTo>
                  <a:lnTo>
                    <a:pt x="4159" y="3907"/>
                  </a:lnTo>
                  <a:lnTo>
                    <a:pt x="4505" y="3308"/>
                  </a:lnTo>
                  <a:lnTo>
                    <a:pt x="4127" y="3056"/>
                  </a:lnTo>
                  <a:cubicBezTo>
                    <a:pt x="4001" y="2993"/>
                    <a:pt x="3938" y="2867"/>
                    <a:pt x="3970" y="2710"/>
                  </a:cubicBezTo>
                  <a:cubicBezTo>
                    <a:pt x="4001" y="2489"/>
                    <a:pt x="4001" y="2332"/>
                    <a:pt x="3970" y="2079"/>
                  </a:cubicBezTo>
                  <a:cubicBezTo>
                    <a:pt x="3938" y="1922"/>
                    <a:pt x="4001" y="1796"/>
                    <a:pt x="4127" y="1733"/>
                  </a:cubicBezTo>
                  <a:lnTo>
                    <a:pt x="4505" y="1481"/>
                  </a:lnTo>
                  <a:lnTo>
                    <a:pt x="4159" y="914"/>
                  </a:lnTo>
                  <a:lnTo>
                    <a:pt x="3781" y="1134"/>
                  </a:lnTo>
                  <a:cubicBezTo>
                    <a:pt x="3734" y="1169"/>
                    <a:pt x="3684" y="1183"/>
                    <a:pt x="3632" y="1183"/>
                  </a:cubicBezTo>
                  <a:cubicBezTo>
                    <a:pt x="3543" y="1183"/>
                    <a:pt x="3451" y="1143"/>
                    <a:pt x="3371" y="1103"/>
                  </a:cubicBezTo>
                  <a:cubicBezTo>
                    <a:pt x="3214" y="977"/>
                    <a:pt x="3025" y="851"/>
                    <a:pt x="2836" y="788"/>
                  </a:cubicBezTo>
                  <a:cubicBezTo>
                    <a:pt x="2710" y="725"/>
                    <a:pt x="2584" y="567"/>
                    <a:pt x="2584" y="473"/>
                  </a:cubicBezTo>
                  <a:lnTo>
                    <a:pt x="258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8" name="Google Shape;20938;p96"/>
            <p:cNvSpPr/>
            <p:nvPr/>
          </p:nvSpPr>
          <p:spPr>
            <a:xfrm>
              <a:off x="-4082800" y="3612425"/>
              <a:ext cx="222150" cy="291825"/>
            </a:xfrm>
            <a:custGeom>
              <a:avLst/>
              <a:gdLst/>
              <a:ahLst/>
              <a:cxnLst/>
              <a:rect l="l" t="t" r="r" b="b"/>
              <a:pathLst>
                <a:path w="8886" h="11673" extrusionOk="0">
                  <a:moveTo>
                    <a:pt x="5168" y="1324"/>
                  </a:moveTo>
                  <a:cubicBezTo>
                    <a:pt x="5357" y="1324"/>
                    <a:pt x="5514" y="1481"/>
                    <a:pt x="5514" y="1702"/>
                  </a:cubicBezTo>
                  <a:lnTo>
                    <a:pt x="5514" y="2269"/>
                  </a:lnTo>
                  <a:cubicBezTo>
                    <a:pt x="5609" y="2332"/>
                    <a:pt x="5735" y="2395"/>
                    <a:pt x="5829" y="2489"/>
                  </a:cubicBezTo>
                  <a:lnTo>
                    <a:pt x="6333" y="2206"/>
                  </a:lnTo>
                  <a:cubicBezTo>
                    <a:pt x="6396" y="2174"/>
                    <a:pt x="6491" y="2174"/>
                    <a:pt x="6617" y="2174"/>
                  </a:cubicBezTo>
                  <a:cubicBezTo>
                    <a:pt x="6680" y="2206"/>
                    <a:pt x="6774" y="2237"/>
                    <a:pt x="6806" y="2300"/>
                  </a:cubicBezTo>
                  <a:lnTo>
                    <a:pt x="7467" y="3497"/>
                  </a:lnTo>
                  <a:cubicBezTo>
                    <a:pt x="7562" y="3655"/>
                    <a:pt x="7530" y="3844"/>
                    <a:pt x="7341" y="3970"/>
                  </a:cubicBezTo>
                  <a:lnTo>
                    <a:pt x="6837" y="4254"/>
                  </a:lnTo>
                  <a:cubicBezTo>
                    <a:pt x="6869" y="4380"/>
                    <a:pt x="6869" y="4474"/>
                    <a:pt x="6837" y="4632"/>
                  </a:cubicBezTo>
                  <a:lnTo>
                    <a:pt x="7341" y="4915"/>
                  </a:lnTo>
                  <a:cubicBezTo>
                    <a:pt x="7499" y="4978"/>
                    <a:pt x="7593" y="5230"/>
                    <a:pt x="7467" y="5388"/>
                  </a:cubicBezTo>
                  <a:lnTo>
                    <a:pt x="6806" y="6553"/>
                  </a:lnTo>
                  <a:cubicBezTo>
                    <a:pt x="6774" y="6648"/>
                    <a:pt x="6680" y="6679"/>
                    <a:pt x="6617" y="6711"/>
                  </a:cubicBezTo>
                  <a:cubicBezTo>
                    <a:pt x="6588" y="6730"/>
                    <a:pt x="6555" y="6738"/>
                    <a:pt x="6523" y="6738"/>
                  </a:cubicBezTo>
                  <a:cubicBezTo>
                    <a:pt x="6450" y="6738"/>
                    <a:pt x="6377" y="6701"/>
                    <a:pt x="6333" y="6679"/>
                  </a:cubicBezTo>
                  <a:lnTo>
                    <a:pt x="5829" y="6396"/>
                  </a:lnTo>
                  <a:cubicBezTo>
                    <a:pt x="5703" y="6490"/>
                    <a:pt x="5609" y="6522"/>
                    <a:pt x="5514" y="6616"/>
                  </a:cubicBezTo>
                  <a:lnTo>
                    <a:pt x="5514" y="7183"/>
                  </a:lnTo>
                  <a:cubicBezTo>
                    <a:pt x="5514" y="7404"/>
                    <a:pt x="5357" y="7562"/>
                    <a:pt x="5168" y="7562"/>
                  </a:cubicBezTo>
                  <a:lnTo>
                    <a:pt x="3781" y="7562"/>
                  </a:lnTo>
                  <a:cubicBezTo>
                    <a:pt x="3592" y="7562"/>
                    <a:pt x="3435" y="7404"/>
                    <a:pt x="3435" y="7183"/>
                  </a:cubicBezTo>
                  <a:lnTo>
                    <a:pt x="3435" y="6616"/>
                  </a:lnTo>
                  <a:cubicBezTo>
                    <a:pt x="3309" y="6553"/>
                    <a:pt x="3183" y="6490"/>
                    <a:pt x="3120" y="6396"/>
                  </a:cubicBezTo>
                  <a:lnTo>
                    <a:pt x="2584" y="6679"/>
                  </a:lnTo>
                  <a:cubicBezTo>
                    <a:pt x="2521" y="6711"/>
                    <a:pt x="2427" y="6711"/>
                    <a:pt x="2332" y="6711"/>
                  </a:cubicBezTo>
                  <a:cubicBezTo>
                    <a:pt x="2238" y="6679"/>
                    <a:pt x="2175" y="6648"/>
                    <a:pt x="2112" y="6553"/>
                  </a:cubicBezTo>
                  <a:lnTo>
                    <a:pt x="1450" y="5388"/>
                  </a:lnTo>
                  <a:cubicBezTo>
                    <a:pt x="1387" y="5230"/>
                    <a:pt x="1419" y="5041"/>
                    <a:pt x="1576" y="4915"/>
                  </a:cubicBezTo>
                  <a:lnTo>
                    <a:pt x="2080" y="4632"/>
                  </a:lnTo>
                  <a:lnTo>
                    <a:pt x="2080" y="4443"/>
                  </a:lnTo>
                  <a:lnTo>
                    <a:pt x="2080" y="4254"/>
                  </a:lnTo>
                  <a:lnTo>
                    <a:pt x="1576" y="3970"/>
                  </a:lnTo>
                  <a:cubicBezTo>
                    <a:pt x="1419" y="3907"/>
                    <a:pt x="1324" y="3655"/>
                    <a:pt x="1450" y="3497"/>
                  </a:cubicBezTo>
                  <a:lnTo>
                    <a:pt x="2112" y="2332"/>
                  </a:lnTo>
                  <a:cubicBezTo>
                    <a:pt x="2175" y="2237"/>
                    <a:pt x="2238" y="2206"/>
                    <a:pt x="2332" y="2174"/>
                  </a:cubicBezTo>
                  <a:cubicBezTo>
                    <a:pt x="2352" y="2155"/>
                    <a:pt x="2377" y="2147"/>
                    <a:pt x="2405" y="2147"/>
                  </a:cubicBezTo>
                  <a:cubicBezTo>
                    <a:pt x="2467" y="2147"/>
                    <a:pt x="2541" y="2184"/>
                    <a:pt x="2584" y="2206"/>
                  </a:cubicBezTo>
                  <a:lnTo>
                    <a:pt x="3120" y="2489"/>
                  </a:lnTo>
                  <a:cubicBezTo>
                    <a:pt x="3214" y="2395"/>
                    <a:pt x="3309" y="2363"/>
                    <a:pt x="3435" y="2269"/>
                  </a:cubicBezTo>
                  <a:lnTo>
                    <a:pt x="3435" y="1702"/>
                  </a:lnTo>
                  <a:cubicBezTo>
                    <a:pt x="3435" y="1481"/>
                    <a:pt x="3592" y="1324"/>
                    <a:pt x="3781" y="1324"/>
                  </a:cubicBezTo>
                  <a:close/>
                  <a:moveTo>
                    <a:pt x="4443" y="0"/>
                  </a:moveTo>
                  <a:cubicBezTo>
                    <a:pt x="1986" y="0"/>
                    <a:pt x="1" y="2017"/>
                    <a:pt x="1" y="4443"/>
                  </a:cubicBezTo>
                  <a:cubicBezTo>
                    <a:pt x="1" y="5419"/>
                    <a:pt x="316" y="6333"/>
                    <a:pt x="851" y="7120"/>
                  </a:cubicBezTo>
                  <a:lnTo>
                    <a:pt x="4159" y="11531"/>
                  </a:lnTo>
                  <a:cubicBezTo>
                    <a:pt x="4222" y="11626"/>
                    <a:pt x="4325" y="11673"/>
                    <a:pt x="4431" y="11673"/>
                  </a:cubicBezTo>
                  <a:cubicBezTo>
                    <a:pt x="4538" y="11673"/>
                    <a:pt x="4648" y="11626"/>
                    <a:pt x="4727" y="11531"/>
                  </a:cubicBezTo>
                  <a:lnTo>
                    <a:pt x="8066" y="6994"/>
                  </a:lnTo>
                  <a:cubicBezTo>
                    <a:pt x="8602" y="6270"/>
                    <a:pt x="8885" y="5356"/>
                    <a:pt x="8885" y="4443"/>
                  </a:cubicBezTo>
                  <a:cubicBezTo>
                    <a:pt x="8885" y="2017"/>
                    <a:pt x="6932" y="0"/>
                    <a:pt x="44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9" name="Google Shape;20939;p96"/>
            <p:cNvSpPr/>
            <p:nvPr/>
          </p:nvSpPr>
          <p:spPr>
            <a:xfrm>
              <a:off x="-3980400" y="3714800"/>
              <a:ext cx="17350" cy="17375"/>
            </a:xfrm>
            <a:custGeom>
              <a:avLst/>
              <a:gdLst/>
              <a:ahLst/>
              <a:cxnLst/>
              <a:rect l="l" t="t" r="r" b="b"/>
              <a:pathLst>
                <a:path w="694" h="695" extrusionOk="0">
                  <a:moveTo>
                    <a:pt x="347" y="1"/>
                  </a:moveTo>
                  <a:cubicBezTo>
                    <a:pt x="158" y="1"/>
                    <a:pt x="0" y="159"/>
                    <a:pt x="0" y="348"/>
                  </a:cubicBezTo>
                  <a:cubicBezTo>
                    <a:pt x="0" y="537"/>
                    <a:pt x="158" y="694"/>
                    <a:pt x="347" y="694"/>
                  </a:cubicBezTo>
                  <a:cubicBezTo>
                    <a:pt x="536" y="694"/>
                    <a:pt x="694" y="537"/>
                    <a:pt x="694" y="348"/>
                  </a:cubicBezTo>
                  <a:cubicBezTo>
                    <a:pt x="694" y="159"/>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940" name="Google Shape;20940;p96"/>
          <p:cNvGrpSpPr/>
          <p:nvPr/>
        </p:nvGrpSpPr>
        <p:grpSpPr>
          <a:xfrm>
            <a:off x="4643456" y="2769876"/>
            <a:ext cx="420775" cy="393561"/>
            <a:chOff x="-4118225" y="3990475"/>
            <a:chExt cx="292225" cy="273325"/>
          </a:xfrm>
        </p:grpSpPr>
        <p:sp>
          <p:nvSpPr>
            <p:cNvPr id="20941" name="Google Shape;20941;p96"/>
            <p:cNvSpPr/>
            <p:nvPr/>
          </p:nvSpPr>
          <p:spPr>
            <a:xfrm>
              <a:off x="-3963850" y="4040100"/>
              <a:ext cx="51200" cy="51225"/>
            </a:xfrm>
            <a:custGeom>
              <a:avLst/>
              <a:gdLst/>
              <a:ahLst/>
              <a:cxnLst/>
              <a:rect l="l" t="t" r="r" b="b"/>
              <a:pathLst>
                <a:path w="2048" h="2049" extrusionOk="0">
                  <a:moveTo>
                    <a:pt x="1008" y="0"/>
                  </a:moveTo>
                  <a:cubicBezTo>
                    <a:pt x="473" y="0"/>
                    <a:pt x="0" y="473"/>
                    <a:pt x="0" y="1040"/>
                  </a:cubicBezTo>
                  <a:cubicBezTo>
                    <a:pt x="0" y="1607"/>
                    <a:pt x="473" y="2048"/>
                    <a:pt x="1008" y="2048"/>
                  </a:cubicBezTo>
                  <a:cubicBezTo>
                    <a:pt x="1575" y="2048"/>
                    <a:pt x="2048" y="1607"/>
                    <a:pt x="2048" y="1040"/>
                  </a:cubicBezTo>
                  <a:cubicBezTo>
                    <a:pt x="2048" y="473"/>
                    <a:pt x="1575" y="0"/>
                    <a:pt x="10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2" name="Google Shape;20942;p96"/>
            <p:cNvSpPr/>
            <p:nvPr/>
          </p:nvSpPr>
          <p:spPr>
            <a:xfrm>
              <a:off x="-4015050" y="3990475"/>
              <a:ext cx="153600" cy="153625"/>
            </a:xfrm>
            <a:custGeom>
              <a:avLst/>
              <a:gdLst/>
              <a:ahLst/>
              <a:cxnLst/>
              <a:rect l="l" t="t" r="r" b="b"/>
              <a:pathLst>
                <a:path w="6144" h="6145" extrusionOk="0">
                  <a:moveTo>
                    <a:pt x="3056" y="1324"/>
                  </a:moveTo>
                  <a:cubicBezTo>
                    <a:pt x="4001" y="1324"/>
                    <a:pt x="4757" y="2080"/>
                    <a:pt x="4757" y="3025"/>
                  </a:cubicBezTo>
                  <a:cubicBezTo>
                    <a:pt x="4757" y="3970"/>
                    <a:pt x="4033" y="4726"/>
                    <a:pt x="3056" y="4726"/>
                  </a:cubicBezTo>
                  <a:cubicBezTo>
                    <a:pt x="2111" y="4726"/>
                    <a:pt x="1386" y="3970"/>
                    <a:pt x="1386" y="3025"/>
                  </a:cubicBezTo>
                  <a:cubicBezTo>
                    <a:pt x="1386" y="2080"/>
                    <a:pt x="2111" y="1324"/>
                    <a:pt x="3056" y="1324"/>
                  </a:cubicBezTo>
                  <a:close/>
                  <a:moveTo>
                    <a:pt x="3056" y="1"/>
                  </a:moveTo>
                  <a:cubicBezTo>
                    <a:pt x="1386" y="1"/>
                    <a:pt x="0" y="1355"/>
                    <a:pt x="0" y="3057"/>
                  </a:cubicBezTo>
                  <a:cubicBezTo>
                    <a:pt x="0" y="4758"/>
                    <a:pt x="1323" y="6144"/>
                    <a:pt x="3056" y="6144"/>
                  </a:cubicBezTo>
                  <a:cubicBezTo>
                    <a:pt x="4757" y="6144"/>
                    <a:pt x="6144" y="4758"/>
                    <a:pt x="6144" y="3057"/>
                  </a:cubicBezTo>
                  <a:cubicBezTo>
                    <a:pt x="6144" y="1355"/>
                    <a:pt x="4757" y="1"/>
                    <a:pt x="30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3" name="Google Shape;20943;p96"/>
            <p:cNvSpPr/>
            <p:nvPr/>
          </p:nvSpPr>
          <p:spPr>
            <a:xfrm>
              <a:off x="-4118225" y="4144075"/>
              <a:ext cx="33875" cy="119725"/>
            </a:xfrm>
            <a:custGeom>
              <a:avLst/>
              <a:gdLst/>
              <a:ahLst/>
              <a:cxnLst/>
              <a:rect l="l" t="t" r="r" b="b"/>
              <a:pathLst>
                <a:path w="1355" h="4789" extrusionOk="0">
                  <a:moveTo>
                    <a:pt x="347" y="0"/>
                  </a:moveTo>
                  <a:cubicBezTo>
                    <a:pt x="158" y="0"/>
                    <a:pt x="0" y="158"/>
                    <a:pt x="0" y="347"/>
                  </a:cubicBezTo>
                  <a:lnTo>
                    <a:pt x="0" y="4442"/>
                  </a:lnTo>
                  <a:cubicBezTo>
                    <a:pt x="0" y="4631"/>
                    <a:pt x="158" y="4789"/>
                    <a:pt x="347" y="4789"/>
                  </a:cubicBezTo>
                  <a:lnTo>
                    <a:pt x="1008" y="4789"/>
                  </a:lnTo>
                  <a:cubicBezTo>
                    <a:pt x="1134" y="4789"/>
                    <a:pt x="1260" y="4757"/>
                    <a:pt x="1355" y="4726"/>
                  </a:cubicBezTo>
                  <a:lnTo>
                    <a:pt x="1355" y="63"/>
                  </a:lnTo>
                  <a:cubicBezTo>
                    <a:pt x="1260" y="32"/>
                    <a:pt x="1134" y="0"/>
                    <a:pt x="10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4" name="Google Shape;20944;p96"/>
            <p:cNvSpPr/>
            <p:nvPr/>
          </p:nvSpPr>
          <p:spPr>
            <a:xfrm>
              <a:off x="-4067050" y="4143750"/>
              <a:ext cx="241050" cy="120050"/>
            </a:xfrm>
            <a:custGeom>
              <a:avLst/>
              <a:gdLst/>
              <a:ahLst/>
              <a:cxnLst/>
              <a:rect l="l" t="t" r="r" b="b"/>
              <a:pathLst>
                <a:path w="9642" h="4802" extrusionOk="0">
                  <a:moveTo>
                    <a:pt x="1750" y="1"/>
                  </a:moveTo>
                  <a:cubicBezTo>
                    <a:pt x="1124" y="1"/>
                    <a:pt x="537" y="197"/>
                    <a:pt x="1" y="549"/>
                  </a:cubicBezTo>
                  <a:lnTo>
                    <a:pt x="1" y="4550"/>
                  </a:lnTo>
                  <a:cubicBezTo>
                    <a:pt x="410" y="4707"/>
                    <a:pt x="883" y="4802"/>
                    <a:pt x="1356" y="4802"/>
                  </a:cubicBezTo>
                  <a:lnTo>
                    <a:pt x="5294" y="4802"/>
                  </a:lnTo>
                  <a:cubicBezTo>
                    <a:pt x="5735" y="4802"/>
                    <a:pt x="6144" y="4644"/>
                    <a:pt x="6459" y="4392"/>
                  </a:cubicBezTo>
                  <a:cubicBezTo>
                    <a:pt x="6459" y="4392"/>
                    <a:pt x="8507" y="2502"/>
                    <a:pt x="9169" y="1872"/>
                  </a:cubicBezTo>
                  <a:cubicBezTo>
                    <a:pt x="9169" y="1872"/>
                    <a:pt x="9547" y="1399"/>
                    <a:pt x="9547" y="1021"/>
                  </a:cubicBezTo>
                  <a:cubicBezTo>
                    <a:pt x="9641" y="454"/>
                    <a:pt x="9169" y="13"/>
                    <a:pt x="8602" y="13"/>
                  </a:cubicBezTo>
                  <a:cubicBezTo>
                    <a:pt x="8413" y="13"/>
                    <a:pt x="7751" y="202"/>
                    <a:pt x="6711" y="1777"/>
                  </a:cubicBezTo>
                  <a:cubicBezTo>
                    <a:pt x="6333" y="2376"/>
                    <a:pt x="5766" y="2754"/>
                    <a:pt x="5199" y="2754"/>
                  </a:cubicBezTo>
                  <a:lnTo>
                    <a:pt x="2710" y="2754"/>
                  </a:lnTo>
                  <a:cubicBezTo>
                    <a:pt x="2584" y="2754"/>
                    <a:pt x="2458" y="2849"/>
                    <a:pt x="2395" y="2975"/>
                  </a:cubicBezTo>
                  <a:cubicBezTo>
                    <a:pt x="2333" y="3099"/>
                    <a:pt x="2223" y="3152"/>
                    <a:pt x="2110" y="3152"/>
                  </a:cubicBezTo>
                  <a:cubicBezTo>
                    <a:pt x="1880" y="3152"/>
                    <a:pt x="1638" y="2934"/>
                    <a:pt x="1765" y="2660"/>
                  </a:cubicBezTo>
                  <a:cubicBezTo>
                    <a:pt x="1923" y="2344"/>
                    <a:pt x="2238" y="2092"/>
                    <a:pt x="2616" y="2092"/>
                  </a:cubicBezTo>
                  <a:lnTo>
                    <a:pt x="5231" y="2092"/>
                  </a:lnTo>
                  <a:cubicBezTo>
                    <a:pt x="6081" y="2061"/>
                    <a:pt x="6081" y="706"/>
                    <a:pt x="5136" y="706"/>
                  </a:cubicBezTo>
                  <a:lnTo>
                    <a:pt x="3844" y="706"/>
                  </a:lnTo>
                  <a:cubicBezTo>
                    <a:pt x="3116" y="220"/>
                    <a:pt x="2412" y="1"/>
                    <a:pt x="17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945" name="Google Shape;20945;p96"/>
          <p:cNvGrpSpPr/>
          <p:nvPr/>
        </p:nvGrpSpPr>
        <p:grpSpPr>
          <a:xfrm>
            <a:off x="7354110" y="1688087"/>
            <a:ext cx="394713" cy="421927"/>
            <a:chOff x="-2312225" y="3238300"/>
            <a:chExt cx="274125" cy="293025"/>
          </a:xfrm>
        </p:grpSpPr>
        <p:sp>
          <p:nvSpPr>
            <p:cNvPr id="20946" name="Google Shape;20946;p96"/>
            <p:cNvSpPr/>
            <p:nvPr/>
          </p:nvSpPr>
          <p:spPr>
            <a:xfrm>
              <a:off x="-2241325" y="3289500"/>
              <a:ext cx="203225" cy="241825"/>
            </a:xfrm>
            <a:custGeom>
              <a:avLst/>
              <a:gdLst/>
              <a:ahLst/>
              <a:cxnLst/>
              <a:rect l="l" t="t" r="r" b="b"/>
              <a:pathLst>
                <a:path w="8129" h="9673" extrusionOk="0">
                  <a:moveTo>
                    <a:pt x="2458" y="0"/>
                  </a:moveTo>
                  <a:cubicBezTo>
                    <a:pt x="2174" y="0"/>
                    <a:pt x="1954" y="221"/>
                    <a:pt x="1954" y="504"/>
                  </a:cubicBezTo>
                  <a:lnTo>
                    <a:pt x="1954" y="2836"/>
                  </a:lnTo>
                  <a:lnTo>
                    <a:pt x="1954" y="5167"/>
                  </a:lnTo>
                  <a:lnTo>
                    <a:pt x="914" y="4128"/>
                  </a:lnTo>
                  <a:cubicBezTo>
                    <a:pt x="820" y="4033"/>
                    <a:pt x="693" y="3986"/>
                    <a:pt x="567" y="3986"/>
                  </a:cubicBezTo>
                  <a:cubicBezTo>
                    <a:pt x="441" y="3986"/>
                    <a:pt x="315" y="4033"/>
                    <a:pt x="221" y="4128"/>
                  </a:cubicBezTo>
                  <a:cubicBezTo>
                    <a:pt x="0" y="4317"/>
                    <a:pt x="0" y="4632"/>
                    <a:pt x="221" y="4852"/>
                  </a:cubicBezTo>
                  <a:lnTo>
                    <a:pt x="2678" y="7310"/>
                  </a:lnTo>
                  <a:lnTo>
                    <a:pt x="2678" y="8664"/>
                  </a:lnTo>
                  <a:cubicBezTo>
                    <a:pt x="2678" y="9200"/>
                    <a:pt x="3151" y="9672"/>
                    <a:pt x="3718" y="9672"/>
                  </a:cubicBezTo>
                  <a:lnTo>
                    <a:pt x="6459" y="9672"/>
                  </a:lnTo>
                  <a:cubicBezTo>
                    <a:pt x="7026" y="9672"/>
                    <a:pt x="7499" y="9200"/>
                    <a:pt x="7499" y="8664"/>
                  </a:cubicBezTo>
                  <a:lnTo>
                    <a:pt x="7499" y="8066"/>
                  </a:lnTo>
                  <a:cubicBezTo>
                    <a:pt x="7688" y="7656"/>
                    <a:pt x="7845" y="7278"/>
                    <a:pt x="7940" y="6837"/>
                  </a:cubicBezTo>
                  <a:cubicBezTo>
                    <a:pt x="8034" y="6396"/>
                    <a:pt x="8129" y="5986"/>
                    <a:pt x="8129" y="5514"/>
                  </a:cubicBezTo>
                  <a:lnTo>
                    <a:pt x="8129" y="3308"/>
                  </a:lnTo>
                  <a:cubicBezTo>
                    <a:pt x="8129" y="3025"/>
                    <a:pt x="7877" y="2773"/>
                    <a:pt x="7625" y="2773"/>
                  </a:cubicBezTo>
                  <a:cubicBezTo>
                    <a:pt x="7341" y="2773"/>
                    <a:pt x="7089" y="3025"/>
                    <a:pt x="7089" y="3308"/>
                  </a:cubicBezTo>
                  <a:lnTo>
                    <a:pt x="7089" y="3812"/>
                  </a:lnTo>
                  <a:cubicBezTo>
                    <a:pt x="7089" y="4002"/>
                    <a:pt x="6931" y="4159"/>
                    <a:pt x="6742" y="4159"/>
                  </a:cubicBezTo>
                  <a:cubicBezTo>
                    <a:pt x="6553" y="4159"/>
                    <a:pt x="6396" y="4002"/>
                    <a:pt x="6396" y="3812"/>
                  </a:cubicBezTo>
                  <a:lnTo>
                    <a:pt x="6396" y="2615"/>
                  </a:lnTo>
                  <a:cubicBezTo>
                    <a:pt x="6396" y="2363"/>
                    <a:pt x="6144" y="2111"/>
                    <a:pt x="5892" y="2111"/>
                  </a:cubicBezTo>
                  <a:cubicBezTo>
                    <a:pt x="5608" y="2111"/>
                    <a:pt x="5356" y="2363"/>
                    <a:pt x="5356" y="2615"/>
                  </a:cubicBezTo>
                  <a:cubicBezTo>
                    <a:pt x="5357" y="2615"/>
                    <a:pt x="5358" y="2615"/>
                    <a:pt x="5359" y="2615"/>
                  </a:cubicBezTo>
                  <a:cubicBezTo>
                    <a:pt x="5418" y="2615"/>
                    <a:pt x="5419" y="3769"/>
                    <a:pt x="5419" y="3781"/>
                  </a:cubicBezTo>
                  <a:lnTo>
                    <a:pt x="5419" y="3781"/>
                  </a:lnTo>
                  <a:cubicBezTo>
                    <a:pt x="5419" y="3970"/>
                    <a:pt x="5262" y="4128"/>
                    <a:pt x="5041" y="4128"/>
                  </a:cubicBezTo>
                  <a:cubicBezTo>
                    <a:pt x="4852" y="4128"/>
                    <a:pt x="4695" y="3970"/>
                    <a:pt x="4695" y="3781"/>
                  </a:cubicBezTo>
                  <a:lnTo>
                    <a:pt x="4695" y="2584"/>
                  </a:lnTo>
                  <a:cubicBezTo>
                    <a:pt x="4695" y="2332"/>
                    <a:pt x="4474" y="2080"/>
                    <a:pt x="4191" y="2080"/>
                  </a:cubicBezTo>
                  <a:cubicBezTo>
                    <a:pt x="3907" y="2080"/>
                    <a:pt x="3686" y="2332"/>
                    <a:pt x="3686" y="2584"/>
                  </a:cubicBezTo>
                  <a:lnTo>
                    <a:pt x="3686" y="3781"/>
                  </a:lnTo>
                  <a:cubicBezTo>
                    <a:pt x="3686" y="3970"/>
                    <a:pt x="3529" y="4128"/>
                    <a:pt x="3308" y="4128"/>
                  </a:cubicBezTo>
                  <a:cubicBezTo>
                    <a:pt x="3119" y="4128"/>
                    <a:pt x="2962" y="3970"/>
                    <a:pt x="2962" y="3781"/>
                  </a:cubicBezTo>
                  <a:lnTo>
                    <a:pt x="2962" y="504"/>
                  </a:lnTo>
                  <a:cubicBezTo>
                    <a:pt x="2962" y="221"/>
                    <a:pt x="2741" y="0"/>
                    <a:pt x="24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7" name="Google Shape;20947;p96"/>
            <p:cNvSpPr/>
            <p:nvPr/>
          </p:nvSpPr>
          <p:spPr>
            <a:xfrm>
              <a:off x="-2312225" y="3238300"/>
              <a:ext cx="241825" cy="241050"/>
            </a:xfrm>
            <a:custGeom>
              <a:avLst/>
              <a:gdLst/>
              <a:ahLst/>
              <a:cxnLst/>
              <a:rect l="l" t="t" r="r" b="b"/>
              <a:pathLst>
                <a:path w="9673" h="9642" extrusionOk="0">
                  <a:moveTo>
                    <a:pt x="379" y="1"/>
                  </a:moveTo>
                  <a:cubicBezTo>
                    <a:pt x="158" y="1"/>
                    <a:pt x="1" y="158"/>
                    <a:pt x="1" y="347"/>
                  </a:cubicBezTo>
                  <a:lnTo>
                    <a:pt x="1" y="1733"/>
                  </a:lnTo>
                  <a:cubicBezTo>
                    <a:pt x="1" y="1922"/>
                    <a:pt x="158" y="2080"/>
                    <a:pt x="379" y="2080"/>
                  </a:cubicBezTo>
                  <a:lnTo>
                    <a:pt x="726" y="2080"/>
                  </a:lnTo>
                  <a:lnTo>
                    <a:pt x="726" y="7562"/>
                  </a:lnTo>
                  <a:lnTo>
                    <a:pt x="379" y="7562"/>
                  </a:lnTo>
                  <a:cubicBezTo>
                    <a:pt x="158" y="7562"/>
                    <a:pt x="1" y="7719"/>
                    <a:pt x="1" y="7908"/>
                  </a:cubicBezTo>
                  <a:lnTo>
                    <a:pt x="1" y="9294"/>
                  </a:lnTo>
                  <a:cubicBezTo>
                    <a:pt x="1" y="9484"/>
                    <a:pt x="158" y="9641"/>
                    <a:pt x="379" y="9641"/>
                  </a:cubicBezTo>
                  <a:lnTo>
                    <a:pt x="1734" y="9641"/>
                  </a:lnTo>
                  <a:cubicBezTo>
                    <a:pt x="1954" y="9641"/>
                    <a:pt x="2112" y="9484"/>
                    <a:pt x="2112" y="9294"/>
                  </a:cubicBezTo>
                  <a:lnTo>
                    <a:pt x="2112" y="8916"/>
                  </a:lnTo>
                  <a:lnTo>
                    <a:pt x="4160" y="8916"/>
                  </a:lnTo>
                  <a:lnTo>
                    <a:pt x="3435" y="8223"/>
                  </a:lnTo>
                  <a:lnTo>
                    <a:pt x="2112" y="8223"/>
                  </a:lnTo>
                  <a:lnTo>
                    <a:pt x="2112" y="7877"/>
                  </a:lnTo>
                  <a:cubicBezTo>
                    <a:pt x="2112" y="7688"/>
                    <a:pt x="1954" y="7530"/>
                    <a:pt x="1734" y="7530"/>
                  </a:cubicBezTo>
                  <a:lnTo>
                    <a:pt x="1387" y="7530"/>
                  </a:lnTo>
                  <a:lnTo>
                    <a:pt x="1387" y="2080"/>
                  </a:lnTo>
                  <a:lnTo>
                    <a:pt x="1734" y="2080"/>
                  </a:lnTo>
                  <a:cubicBezTo>
                    <a:pt x="1954" y="2080"/>
                    <a:pt x="2112" y="1922"/>
                    <a:pt x="2112" y="1733"/>
                  </a:cubicBezTo>
                  <a:lnTo>
                    <a:pt x="2112" y="1387"/>
                  </a:lnTo>
                  <a:lnTo>
                    <a:pt x="7562" y="1387"/>
                  </a:lnTo>
                  <a:lnTo>
                    <a:pt x="7562" y="1733"/>
                  </a:lnTo>
                  <a:cubicBezTo>
                    <a:pt x="7562" y="1922"/>
                    <a:pt x="7720" y="2080"/>
                    <a:pt x="7940" y="2080"/>
                  </a:cubicBezTo>
                  <a:lnTo>
                    <a:pt x="8287" y="2080"/>
                  </a:lnTo>
                  <a:lnTo>
                    <a:pt x="8287" y="3592"/>
                  </a:lnTo>
                  <a:cubicBezTo>
                    <a:pt x="8444" y="3498"/>
                    <a:pt x="8602" y="3466"/>
                    <a:pt x="8791" y="3466"/>
                  </a:cubicBezTo>
                  <a:cubicBezTo>
                    <a:pt x="8885" y="3466"/>
                    <a:pt x="8917" y="3466"/>
                    <a:pt x="8948" y="3498"/>
                  </a:cubicBezTo>
                  <a:lnTo>
                    <a:pt x="8948" y="2080"/>
                  </a:lnTo>
                  <a:lnTo>
                    <a:pt x="9326" y="2080"/>
                  </a:lnTo>
                  <a:cubicBezTo>
                    <a:pt x="9515" y="2080"/>
                    <a:pt x="9673" y="1922"/>
                    <a:pt x="9673" y="1733"/>
                  </a:cubicBezTo>
                  <a:lnTo>
                    <a:pt x="9673" y="347"/>
                  </a:lnTo>
                  <a:cubicBezTo>
                    <a:pt x="9673" y="158"/>
                    <a:pt x="9515" y="1"/>
                    <a:pt x="9326" y="1"/>
                  </a:cubicBezTo>
                  <a:lnTo>
                    <a:pt x="7940" y="1"/>
                  </a:lnTo>
                  <a:cubicBezTo>
                    <a:pt x="7751" y="1"/>
                    <a:pt x="7562" y="158"/>
                    <a:pt x="7562" y="347"/>
                  </a:cubicBezTo>
                  <a:lnTo>
                    <a:pt x="7562" y="694"/>
                  </a:lnTo>
                  <a:lnTo>
                    <a:pt x="2112" y="694"/>
                  </a:lnTo>
                  <a:lnTo>
                    <a:pt x="2112" y="347"/>
                  </a:lnTo>
                  <a:cubicBezTo>
                    <a:pt x="2112" y="158"/>
                    <a:pt x="1954" y="1"/>
                    <a:pt x="17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948" name="Google Shape;20948;p96"/>
          <p:cNvGrpSpPr/>
          <p:nvPr/>
        </p:nvGrpSpPr>
        <p:grpSpPr>
          <a:xfrm>
            <a:off x="7341062" y="2153586"/>
            <a:ext cx="420811" cy="522864"/>
            <a:chOff x="-2310650" y="3525775"/>
            <a:chExt cx="292250" cy="363125"/>
          </a:xfrm>
        </p:grpSpPr>
        <p:sp>
          <p:nvSpPr>
            <p:cNvPr id="20949" name="Google Shape;20949;p96"/>
            <p:cNvSpPr/>
            <p:nvPr/>
          </p:nvSpPr>
          <p:spPr>
            <a:xfrm>
              <a:off x="-2053075" y="3648650"/>
              <a:ext cx="34675" cy="233950"/>
            </a:xfrm>
            <a:custGeom>
              <a:avLst/>
              <a:gdLst/>
              <a:ahLst/>
              <a:cxnLst/>
              <a:rect l="l" t="t" r="r" b="b"/>
              <a:pathLst>
                <a:path w="1387" h="9358" extrusionOk="0">
                  <a:moveTo>
                    <a:pt x="0" y="1"/>
                  </a:moveTo>
                  <a:lnTo>
                    <a:pt x="0" y="8286"/>
                  </a:lnTo>
                  <a:cubicBezTo>
                    <a:pt x="0" y="8664"/>
                    <a:pt x="158" y="9011"/>
                    <a:pt x="441" y="9263"/>
                  </a:cubicBezTo>
                  <a:cubicBezTo>
                    <a:pt x="504" y="9326"/>
                    <a:pt x="591" y="9358"/>
                    <a:pt x="677" y="9358"/>
                  </a:cubicBezTo>
                  <a:cubicBezTo>
                    <a:pt x="764" y="9358"/>
                    <a:pt x="851" y="9326"/>
                    <a:pt x="914" y="9263"/>
                  </a:cubicBezTo>
                  <a:cubicBezTo>
                    <a:pt x="1197" y="9011"/>
                    <a:pt x="1355" y="8664"/>
                    <a:pt x="1355" y="8286"/>
                  </a:cubicBezTo>
                  <a:lnTo>
                    <a:pt x="1355" y="347"/>
                  </a:lnTo>
                  <a:lnTo>
                    <a:pt x="1386" y="347"/>
                  </a:lnTo>
                  <a:cubicBezTo>
                    <a:pt x="1386" y="158"/>
                    <a:pt x="1229"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0" name="Google Shape;20950;p96"/>
            <p:cNvSpPr/>
            <p:nvPr/>
          </p:nvSpPr>
          <p:spPr>
            <a:xfrm>
              <a:off x="-2259450" y="3751825"/>
              <a:ext cx="51225" cy="51225"/>
            </a:xfrm>
            <a:custGeom>
              <a:avLst/>
              <a:gdLst/>
              <a:ahLst/>
              <a:cxnLst/>
              <a:rect l="l" t="t" r="r" b="b"/>
              <a:pathLst>
                <a:path w="2049" h="2049" extrusionOk="0">
                  <a:moveTo>
                    <a:pt x="1" y="1"/>
                  </a:moveTo>
                  <a:lnTo>
                    <a:pt x="1" y="2049"/>
                  </a:lnTo>
                  <a:lnTo>
                    <a:pt x="2049" y="2049"/>
                  </a:lnTo>
                  <a:lnTo>
                    <a:pt x="204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1" name="Google Shape;20951;p96"/>
            <p:cNvSpPr/>
            <p:nvPr/>
          </p:nvSpPr>
          <p:spPr>
            <a:xfrm>
              <a:off x="-2259450" y="3649450"/>
              <a:ext cx="137075" cy="51200"/>
            </a:xfrm>
            <a:custGeom>
              <a:avLst/>
              <a:gdLst/>
              <a:ahLst/>
              <a:cxnLst/>
              <a:rect l="l" t="t" r="r" b="b"/>
              <a:pathLst>
                <a:path w="5483" h="2048" extrusionOk="0">
                  <a:moveTo>
                    <a:pt x="1" y="0"/>
                  </a:moveTo>
                  <a:lnTo>
                    <a:pt x="1" y="2048"/>
                  </a:lnTo>
                  <a:lnTo>
                    <a:pt x="5483" y="2048"/>
                  </a:lnTo>
                  <a:lnTo>
                    <a:pt x="548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2" name="Google Shape;20952;p96"/>
            <p:cNvSpPr/>
            <p:nvPr/>
          </p:nvSpPr>
          <p:spPr>
            <a:xfrm>
              <a:off x="-2310650" y="3525775"/>
              <a:ext cx="252075" cy="363125"/>
            </a:xfrm>
            <a:custGeom>
              <a:avLst/>
              <a:gdLst/>
              <a:ahLst/>
              <a:cxnLst/>
              <a:rect l="l" t="t" r="r" b="b"/>
              <a:pathLst>
                <a:path w="10083" h="14525" extrusionOk="0">
                  <a:moveTo>
                    <a:pt x="7814" y="4222"/>
                  </a:moveTo>
                  <a:cubicBezTo>
                    <a:pt x="8035" y="4222"/>
                    <a:pt x="8192" y="4380"/>
                    <a:pt x="8192" y="4569"/>
                  </a:cubicBezTo>
                  <a:lnTo>
                    <a:pt x="8192" y="7310"/>
                  </a:lnTo>
                  <a:cubicBezTo>
                    <a:pt x="8192" y="7530"/>
                    <a:pt x="8035" y="7657"/>
                    <a:pt x="7814" y="7657"/>
                  </a:cubicBezTo>
                  <a:lnTo>
                    <a:pt x="1671" y="7657"/>
                  </a:lnTo>
                  <a:cubicBezTo>
                    <a:pt x="1482" y="7657"/>
                    <a:pt x="1324" y="7530"/>
                    <a:pt x="1324" y="7310"/>
                  </a:cubicBezTo>
                  <a:lnTo>
                    <a:pt x="1324" y="4569"/>
                  </a:lnTo>
                  <a:cubicBezTo>
                    <a:pt x="1324" y="4380"/>
                    <a:pt x="1482" y="4222"/>
                    <a:pt x="1671" y="4222"/>
                  </a:cubicBezTo>
                  <a:close/>
                  <a:moveTo>
                    <a:pt x="7904" y="8380"/>
                  </a:moveTo>
                  <a:cubicBezTo>
                    <a:pt x="8287" y="8380"/>
                    <a:pt x="8278" y="9043"/>
                    <a:pt x="7877" y="9043"/>
                  </a:cubicBezTo>
                  <a:lnTo>
                    <a:pt x="5829" y="9043"/>
                  </a:lnTo>
                  <a:cubicBezTo>
                    <a:pt x="5388" y="9043"/>
                    <a:pt x="5357" y="8381"/>
                    <a:pt x="5829" y="8381"/>
                  </a:cubicBezTo>
                  <a:lnTo>
                    <a:pt x="7877" y="8381"/>
                  </a:lnTo>
                  <a:cubicBezTo>
                    <a:pt x="7886" y="8380"/>
                    <a:pt x="7895" y="8380"/>
                    <a:pt x="7904" y="8380"/>
                  </a:cubicBezTo>
                  <a:close/>
                  <a:moveTo>
                    <a:pt x="7904" y="9766"/>
                  </a:moveTo>
                  <a:cubicBezTo>
                    <a:pt x="8287" y="9766"/>
                    <a:pt x="8278" y="10429"/>
                    <a:pt x="7877" y="10429"/>
                  </a:cubicBezTo>
                  <a:lnTo>
                    <a:pt x="5829" y="10429"/>
                  </a:lnTo>
                  <a:cubicBezTo>
                    <a:pt x="5388" y="10429"/>
                    <a:pt x="5357" y="9767"/>
                    <a:pt x="5829" y="9767"/>
                  </a:cubicBezTo>
                  <a:lnTo>
                    <a:pt x="7877" y="9767"/>
                  </a:lnTo>
                  <a:cubicBezTo>
                    <a:pt x="7886" y="9767"/>
                    <a:pt x="7895" y="9766"/>
                    <a:pt x="7904" y="9766"/>
                  </a:cubicBezTo>
                  <a:close/>
                  <a:moveTo>
                    <a:pt x="7877" y="11091"/>
                  </a:moveTo>
                  <a:cubicBezTo>
                    <a:pt x="8287" y="11091"/>
                    <a:pt x="8287" y="11784"/>
                    <a:pt x="7877" y="11784"/>
                  </a:cubicBezTo>
                  <a:lnTo>
                    <a:pt x="5829" y="11784"/>
                  </a:lnTo>
                  <a:cubicBezTo>
                    <a:pt x="5388" y="11784"/>
                    <a:pt x="5357" y="11091"/>
                    <a:pt x="5829" y="11091"/>
                  </a:cubicBezTo>
                  <a:close/>
                  <a:moveTo>
                    <a:pt x="4475" y="8350"/>
                  </a:moveTo>
                  <a:cubicBezTo>
                    <a:pt x="4664" y="8350"/>
                    <a:pt x="4821" y="8507"/>
                    <a:pt x="4821" y="8696"/>
                  </a:cubicBezTo>
                  <a:lnTo>
                    <a:pt x="4821" y="11469"/>
                  </a:lnTo>
                  <a:cubicBezTo>
                    <a:pt x="4821" y="11658"/>
                    <a:pt x="4664" y="11815"/>
                    <a:pt x="4475" y="11815"/>
                  </a:cubicBezTo>
                  <a:lnTo>
                    <a:pt x="1734" y="11815"/>
                  </a:lnTo>
                  <a:cubicBezTo>
                    <a:pt x="1513" y="11815"/>
                    <a:pt x="1356" y="11658"/>
                    <a:pt x="1356" y="11469"/>
                  </a:cubicBezTo>
                  <a:lnTo>
                    <a:pt x="1356" y="8696"/>
                  </a:lnTo>
                  <a:cubicBezTo>
                    <a:pt x="1356" y="8507"/>
                    <a:pt x="1513" y="8350"/>
                    <a:pt x="1734" y="8350"/>
                  </a:cubicBezTo>
                  <a:close/>
                  <a:moveTo>
                    <a:pt x="7877" y="12508"/>
                  </a:moveTo>
                  <a:cubicBezTo>
                    <a:pt x="8287" y="12508"/>
                    <a:pt x="8287" y="13170"/>
                    <a:pt x="7877" y="13170"/>
                  </a:cubicBezTo>
                  <a:lnTo>
                    <a:pt x="1734" y="13170"/>
                  </a:lnTo>
                  <a:cubicBezTo>
                    <a:pt x="1293" y="13170"/>
                    <a:pt x="1261" y="12508"/>
                    <a:pt x="1734" y="12508"/>
                  </a:cubicBezTo>
                  <a:close/>
                  <a:moveTo>
                    <a:pt x="348" y="2868"/>
                  </a:moveTo>
                  <a:cubicBezTo>
                    <a:pt x="158" y="2868"/>
                    <a:pt x="1" y="3025"/>
                    <a:pt x="1" y="3214"/>
                  </a:cubicBezTo>
                  <a:lnTo>
                    <a:pt x="1" y="12823"/>
                  </a:lnTo>
                  <a:cubicBezTo>
                    <a:pt x="1" y="13768"/>
                    <a:pt x="726" y="14525"/>
                    <a:pt x="1702" y="14525"/>
                  </a:cubicBezTo>
                  <a:lnTo>
                    <a:pt x="10083" y="14525"/>
                  </a:lnTo>
                  <a:cubicBezTo>
                    <a:pt x="9767" y="14178"/>
                    <a:pt x="9515" y="13705"/>
                    <a:pt x="9515" y="13138"/>
                  </a:cubicBezTo>
                  <a:cubicBezTo>
                    <a:pt x="9547" y="1"/>
                    <a:pt x="9547" y="6333"/>
                    <a:pt x="9547" y="3214"/>
                  </a:cubicBezTo>
                  <a:cubicBezTo>
                    <a:pt x="9547" y="3025"/>
                    <a:pt x="9389" y="2868"/>
                    <a:pt x="9200" y="2868"/>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953" name="Google Shape;20953;p96"/>
          <p:cNvGrpSpPr/>
          <p:nvPr/>
        </p:nvGrpSpPr>
        <p:grpSpPr>
          <a:xfrm>
            <a:off x="7351827" y="2756825"/>
            <a:ext cx="423079" cy="419659"/>
            <a:chOff x="-2310650" y="3958175"/>
            <a:chExt cx="293825" cy="291450"/>
          </a:xfrm>
        </p:grpSpPr>
        <p:sp>
          <p:nvSpPr>
            <p:cNvPr id="20954" name="Google Shape;20954;p96"/>
            <p:cNvSpPr/>
            <p:nvPr/>
          </p:nvSpPr>
          <p:spPr>
            <a:xfrm>
              <a:off x="-2310650" y="3958175"/>
              <a:ext cx="185925" cy="118950"/>
            </a:xfrm>
            <a:custGeom>
              <a:avLst/>
              <a:gdLst/>
              <a:ahLst/>
              <a:cxnLst/>
              <a:rect l="l" t="t" r="r" b="b"/>
              <a:pathLst>
                <a:path w="7437" h="4758" extrusionOk="0">
                  <a:moveTo>
                    <a:pt x="1009" y="1"/>
                  </a:moveTo>
                  <a:cubicBezTo>
                    <a:pt x="474" y="1"/>
                    <a:pt x="1" y="474"/>
                    <a:pt x="1" y="1009"/>
                  </a:cubicBezTo>
                  <a:lnTo>
                    <a:pt x="1" y="2395"/>
                  </a:lnTo>
                  <a:cubicBezTo>
                    <a:pt x="1" y="2931"/>
                    <a:pt x="474" y="3372"/>
                    <a:pt x="1009" y="3372"/>
                  </a:cubicBezTo>
                  <a:lnTo>
                    <a:pt x="1356" y="3372"/>
                  </a:lnTo>
                  <a:lnTo>
                    <a:pt x="1356" y="4412"/>
                  </a:lnTo>
                  <a:cubicBezTo>
                    <a:pt x="1356" y="4618"/>
                    <a:pt x="1518" y="4757"/>
                    <a:pt x="1692" y="4757"/>
                  </a:cubicBezTo>
                  <a:cubicBezTo>
                    <a:pt x="1784" y="4757"/>
                    <a:pt x="1878" y="4719"/>
                    <a:pt x="1954" y="4632"/>
                  </a:cubicBezTo>
                  <a:lnTo>
                    <a:pt x="3214" y="3372"/>
                  </a:lnTo>
                  <a:lnTo>
                    <a:pt x="3403" y="3372"/>
                  </a:lnTo>
                  <a:lnTo>
                    <a:pt x="3403" y="2364"/>
                  </a:lnTo>
                  <a:cubicBezTo>
                    <a:pt x="3403" y="1419"/>
                    <a:pt x="4160" y="663"/>
                    <a:pt x="5105" y="663"/>
                  </a:cubicBezTo>
                  <a:lnTo>
                    <a:pt x="7436" y="663"/>
                  </a:lnTo>
                  <a:cubicBezTo>
                    <a:pt x="7279" y="253"/>
                    <a:pt x="6932" y="1"/>
                    <a:pt x="64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5" name="Google Shape;20955;p96"/>
            <p:cNvSpPr/>
            <p:nvPr/>
          </p:nvSpPr>
          <p:spPr>
            <a:xfrm>
              <a:off x="-2309075" y="3992050"/>
              <a:ext cx="292250" cy="257575"/>
            </a:xfrm>
            <a:custGeom>
              <a:avLst/>
              <a:gdLst/>
              <a:ahLst/>
              <a:cxnLst/>
              <a:rect l="l" t="t" r="r" b="b"/>
              <a:pathLst>
                <a:path w="11690" h="10303" extrusionOk="0">
                  <a:moveTo>
                    <a:pt x="5042" y="1"/>
                  </a:moveTo>
                  <a:cubicBezTo>
                    <a:pt x="4506" y="1"/>
                    <a:pt x="4034" y="473"/>
                    <a:pt x="4034" y="1040"/>
                  </a:cubicBezTo>
                  <a:lnTo>
                    <a:pt x="4034" y="2395"/>
                  </a:lnTo>
                  <a:cubicBezTo>
                    <a:pt x="4034" y="2962"/>
                    <a:pt x="4506" y="3435"/>
                    <a:pt x="5042" y="3435"/>
                  </a:cubicBezTo>
                  <a:lnTo>
                    <a:pt x="6964" y="3435"/>
                  </a:lnTo>
                  <a:lnTo>
                    <a:pt x="7814" y="4254"/>
                  </a:lnTo>
                  <a:cubicBezTo>
                    <a:pt x="7216" y="4537"/>
                    <a:pt x="6775" y="5136"/>
                    <a:pt x="6775" y="5829"/>
                  </a:cubicBezTo>
                  <a:cubicBezTo>
                    <a:pt x="6775" y="6270"/>
                    <a:pt x="6932" y="6680"/>
                    <a:pt x="7216" y="6932"/>
                  </a:cubicBezTo>
                  <a:cubicBezTo>
                    <a:pt x="6585" y="7089"/>
                    <a:pt x="6081" y="7499"/>
                    <a:pt x="5766" y="8034"/>
                  </a:cubicBezTo>
                  <a:cubicBezTo>
                    <a:pt x="5451" y="7499"/>
                    <a:pt x="4916" y="7089"/>
                    <a:pt x="4286" y="6932"/>
                  </a:cubicBezTo>
                  <a:cubicBezTo>
                    <a:pt x="4569" y="6617"/>
                    <a:pt x="4727" y="6270"/>
                    <a:pt x="4727" y="5829"/>
                  </a:cubicBezTo>
                  <a:cubicBezTo>
                    <a:pt x="4727" y="4884"/>
                    <a:pt x="3971" y="4159"/>
                    <a:pt x="3025" y="4159"/>
                  </a:cubicBezTo>
                  <a:cubicBezTo>
                    <a:pt x="2080" y="4159"/>
                    <a:pt x="1356" y="4884"/>
                    <a:pt x="1356" y="5829"/>
                  </a:cubicBezTo>
                  <a:cubicBezTo>
                    <a:pt x="1356" y="6270"/>
                    <a:pt x="1513" y="6680"/>
                    <a:pt x="1765" y="6932"/>
                  </a:cubicBezTo>
                  <a:cubicBezTo>
                    <a:pt x="757" y="7215"/>
                    <a:pt x="1" y="8129"/>
                    <a:pt x="1" y="9263"/>
                  </a:cubicBezTo>
                  <a:lnTo>
                    <a:pt x="1" y="9925"/>
                  </a:lnTo>
                  <a:cubicBezTo>
                    <a:pt x="1" y="10145"/>
                    <a:pt x="158" y="10303"/>
                    <a:pt x="348" y="10303"/>
                  </a:cubicBezTo>
                  <a:lnTo>
                    <a:pt x="11343" y="10303"/>
                  </a:lnTo>
                  <a:cubicBezTo>
                    <a:pt x="11532" y="10303"/>
                    <a:pt x="11689" y="10145"/>
                    <a:pt x="11689" y="9925"/>
                  </a:cubicBezTo>
                  <a:lnTo>
                    <a:pt x="11689" y="9263"/>
                  </a:lnTo>
                  <a:cubicBezTo>
                    <a:pt x="11689" y="8160"/>
                    <a:pt x="10965" y="7215"/>
                    <a:pt x="9925" y="6932"/>
                  </a:cubicBezTo>
                  <a:cubicBezTo>
                    <a:pt x="10209" y="6617"/>
                    <a:pt x="10366" y="6270"/>
                    <a:pt x="10366" y="5829"/>
                  </a:cubicBezTo>
                  <a:cubicBezTo>
                    <a:pt x="10366" y="5010"/>
                    <a:pt x="9767" y="4317"/>
                    <a:pt x="8980" y="4159"/>
                  </a:cubicBezTo>
                  <a:lnTo>
                    <a:pt x="8980" y="3435"/>
                  </a:lnTo>
                  <a:lnTo>
                    <a:pt x="10555" y="3435"/>
                  </a:lnTo>
                  <a:cubicBezTo>
                    <a:pt x="11122" y="3435"/>
                    <a:pt x="11595" y="2962"/>
                    <a:pt x="11595" y="2395"/>
                  </a:cubicBezTo>
                  <a:lnTo>
                    <a:pt x="11595" y="1040"/>
                  </a:lnTo>
                  <a:cubicBezTo>
                    <a:pt x="11595" y="473"/>
                    <a:pt x="11122" y="1"/>
                    <a:pt x="105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956" name="Google Shape;20956;p96"/>
          <p:cNvGrpSpPr/>
          <p:nvPr/>
        </p:nvGrpSpPr>
        <p:grpSpPr>
          <a:xfrm>
            <a:off x="4718688" y="3308459"/>
            <a:ext cx="424159" cy="419659"/>
            <a:chOff x="-1182750" y="3962900"/>
            <a:chExt cx="294575" cy="291450"/>
          </a:xfrm>
        </p:grpSpPr>
        <p:sp>
          <p:nvSpPr>
            <p:cNvPr id="20957" name="Google Shape;20957;p96"/>
            <p:cNvSpPr/>
            <p:nvPr/>
          </p:nvSpPr>
          <p:spPr>
            <a:xfrm>
              <a:off x="-1078000" y="4030650"/>
              <a:ext cx="17350" cy="17350"/>
            </a:xfrm>
            <a:custGeom>
              <a:avLst/>
              <a:gdLst/>
              <a:ahLst/>
              <a:cxnLst/>
              <a:rect l="l" t="t" r="r" b="b"/>
              <a:pathLst>
                <a:path w="694" h="694" extrusionOk="0">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8" name="Google Shape;20958;p96"/>
            <p:cNvSpPr/>
            <p:nvPr/>
          </p:nvSpPr>
          <p:spPr>
            <a:xfrm>
              <a:off x="-1129200" y="409995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9" name="Google Shape;20959;p96"/>
            <p:cNvSpPr/>
            <p:nvPr/>
          </p:nvSpPr>
          <p:spPr>
            <a:xfrm>
              <a:off x="-1009475" y="4081850"/>
              <a:ext cx="18125" cy="17350"/>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0" name="Google Shape;20960;p96"/>
            <p:cNvSpPr/>
            <p:nvPr/>
          </p:nvSpPr>
          <p:spPr>
            <a:xfrm>
              <a:off x="-1182750" y="4168475"/>
              <a:ext cx="292225" cy="34675"/>
            </a:xfrm>
            <a:custGeom>
              <a:avLst/>
              <a:gdLst/>
              <a:ahLst/>
              <a:cxnLst/>
              <a:rect l="l" t="t" r="r" b="b"/>
              <a:pathLst>
                <a:path w="11689" h="1387" extrusionOk="0">
                  <a:moveTo>
                    <a:pt x="0" y="1"/>
                  </a:moveTo>
                  <a:lnTo>
                    <a:pt x="0" y="347"/>
                  </a:lnTo>
                  <a:lnTo>
                    <a:pt x="63" y="347"/>
                  </a:lnTo>
                  <a:cubicBezTo>
                    <a:pt x="63" y="914"/>
                    <a:pt x="504" y="1387"/>
                    <a:pt x="1071" y="1387"/>
                  </a:cubicBezTo>
                  <a:lnTo>
                    <a:pt x="10680" y="1387"/>
                  </a:lnTo>
                  <a:cubicBezTo>
                    <a:pt x="11247" y="1387"/>
                    <a:pt x="11688" y="914"/>
                    <a:pt x="11688" y="347"/>
                  </a:cubicBezTo>
                  <a:lnTo>
                    <a:pt x="1168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1" name="Google Shape;20961;p96"/>
            <p:cNvSpPr/>
            <p:nvPr/>
          </p:nvSpPr>
          <p:spPr>
            <a:xfrm>
              <a:off x="-1117400" y="4220475"/>
              <a:ext cx="161500" cy="33875"/>
            </a:xfrm>
            <a:custGeom>
              <a:avLst/>
              <a:gdLst/>
              <a:ahLst/>
              <a:cxnLst/>
              <a:rect l="l" t="t" r="r" b="b"/>
              <a:pathLst>
                <a:path w="6460" h="1355" extrusionOk="0">
                  <a:moveTo>
                    <a:pt x="1513" y="0"/>
                  </a:moveTo>
                  <a:lnTo>
                    <a:pt x="1356" y="693"/>
                  </a:lnTo>
                  <a:lnTo>
                    <a:pt x="474" y="693"/>
                  </a:lnTo>
                  <a:cubicBezTo>
                    <a:pt x="32" y="693"/>
                    <a:pt x="1" y="1355"/>
                    <a:pt x="474" y="1355"/>
                  </a:cubicBezTo>
                  <a:lnTo>
                    <a:pt x="5924" y="1355"/>
                  </a:lnTo>
                  <a:cubicBezTo>
                    <a:pt x="6459" y="1355"/>
                    <a:pt x="6459" y="693"/>
                    <a:pt x="5987" y="693"/>
                  </a:cubicBezTo>
                  <a:lnTo>
                    <a:pt x="5073" y="693"/>
                  </a:lnTo>
                  <a:lnTo>
                    <a:pt x="491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2" name="Google Shape;20962;p96"/>
            <p:cNvSpPr/>
            <p:nvPr/>
          </p:nvSpPr>
          <p:spPr>
            <a:xfrm>
              <a:off x="-958300" y="4014100"/>
              <a:ext cx="18150" cy="17350"/>
            </a:xfrm>
            <a:custGeom>
              <a:avLst/>
              <a:gdLst/>
              <a:ahLst/>
              <a:cxnLst/>
              <a:rect l="l" t="t" r="r" b="b"/>
              <a:pathLst>
                <a:path w="726" h="694" extrusionOk="0">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3" name="Google Shape;20963;p96"/>
            <p:cNvSpPr/>
            <p:nvPr/>
          </p:nvSpPr>
          <p:spPr>
            <a:xfrm>
              <a:off x="-1180400" y="3962900"/>
              <a:ext cx="292225" cy="188275"/>
            </a:xfrm>
            <a:custGeom>
              <a:avLst/>
              <a:gdLst/>
              <a:ahLst/>
              <a:cxnLst/>
              <a:rect l="l" t="t" r="r" b="b"/>
              <a:pathLst>
                <a:path w="11689" h="7531" extrusionOk="0">
                  <a:moveTo>
                    <a:pt x="9232" y="1324"/>
                  </a:moveTo>
                  <a:cubicBezTo>
                    <a:pt x="9799" y="1324"/>
                    <a:pt x="10271" y="1797"/>
                    <a:pt x="10271" y="2364"/>
                  </a:cubicBezTo>
                  <a:cubicBezTo>
                    <a:pt x="10271" y="2922"/>
                    <a:pt x="9822" y="3391"/>
                    <a:pt x="9247" y="3391"/>
                  </a:cubicBezTo>
                  <a:cubicBezTo>
                    <a:pt x="9140" y="3391"/>
                    <a:pt x="9029" y="3375"/>
                    <a:pt x="8916" y="3341"/>
                  </a:cubicBezTo>
                  <a:lnTo>
                    <a:pt x="8034" y="4538"/>
                  </a:lnTo>
                  <a:cubicBezTo>
                    <a:pt x="8507" y="5199"/>
                    <a:pt x="7971" y="6144"/>
                    <a:pt x="7152" y="6144"/>
                  </a:cubicBezTo>
                  <a:cubicBezTo>
                    <a:pt x="6491" y="6144"/>
                    <a:pt x="5987" y="5514"/>
                    <a:pt x="6176" y="4790"/>
                  </a:cubicBezTo>
                  <a:lnTo>
                    <a:pt x="4978" y="3908"/>
                  </a:lnTo>
                  <a:cubicBezTo>
                    <a:pt x="4839" y="4007"/>
                    <a:pt x="4661" y="4069"/>
                    <a:pt x="4470" y="4069"/>
                  </a:cubicBezTo>
                  <a:cubicBezTo>
                    <a:pt x="4359" y="4069"/>
                    <a:pt x="4243" y="4048"/>
                    <a:pt x="4128" y="4002"/>
                  </a:cubicBezTo>
                  <a:lnTo>
                    <a:pt x="3214" y="5199"/>
                  </a:lnTo>
                  <a:cubicBezTo>
                    <a:pt x="3340" y="5357"/>
                    <a:pt x="3372" y="5546"/>
                    <a:pt x="3372" y="5735"/>
                  </a:cubicBezTo>
                  <a:cubicBezTo>
                    <a:pt x="3372" y="6302"/>
                    <a:pt x="2899" y="6775"/>
                    <a:pt x="2363" y="6775"/>
                  </a:cubicBezTo>
                  <a:cubicBezTo>
                    <a:pt x="1796" y="6775"/>
                    <a:pt x="1324" y="6302"/>
                    <a:pt x="1324" y="5735"/>
                  </a:cubicBezTo>
                  <a:cubicBezTo>
                    <a:pt x="1324" y="5199"/>
                    <a:pt x="1796" y="4727"/>
                    <a:pt x="2363" y="4727"/>
                  </a:cubicBezTo>
                  <a:cubicBezTo>
                    <a:pt x="2489" y="4727"/>
                    <a:pt x="2552" y="4758"/>
                    <a:pt x="2678" y="4758"/>
                  </a:cubicBezTo>
                  <a:lnTo>
                    <a:pt x="3592" y="3593"/>
                  </a:lnTo>
                  <a:cubicBezTo>
                    <a:pt x="3120" y="2899"/>
                    <a:pt x="3624" y="1954"/>
                    <a:pt x="4443" y="1954"/>
                  </a:cubicBezTo>
                  <a:cubicBezTo>
                    <a:pt x="5104" y="1954"/>
                    <a:pt x="5640" y="2584"/>
                    <a:pt x="5419" y="3309"/>
                  </a:cubicBezTo>
                  <a:lnTo>
                    <a:pt x="6617" y="4223"/>
                  </a:lnTo>
                  <a:cubicBezTo>
                    <a:pt x="6766" y="4116"/>
                    <a:pt x="6959" y="4038"/>
                    <a:pt x="7165" y="4038"/>
                  </a:cubicBezTo>
                  <a:cubicBezTo>
                    <a:pt x="7264" y="4038"/>
                    <a:pt x="7365" y="4056"/>
                    <a:pt x="7467" y="4097"/>
                  </a:cubicBezTo>
                  <a:lnTo>
                    <a:pt x="8381" y="2899"/>
                  </a:lnTo>
                  <a:cubicBezTo>
                    <a:pt x="8255" y="2742"/>
                    <a:pt x="8223" y="2553"/>
                    <a:pt x="8223" y="2364"/>
                  </a:cubicBezTo>
                  <a:cubicBezTo>
                    <a:pt x="8223" y="1797"/>
                    <a:pt x="8696" y="1324"/>
                    <a:pt x="9232" y="1324"/>
                  </a:cubicBezTo>
                  <a:close/>
                  <a:moveTo>
                    <a:pt x="1009" y="1"/>
                  </a:moveTo>
                  <a:cubicBezTo>
                    <a:pt x="473" y="1"/>
                    <a:pt x="1" y="474"/>
                    <a:pt x="1" y="1009"/>
                  </a:cubicBezTo>
                  <a:lnTo>
                    <a:pt x="1" y="7531"/>
                  </a:lnTo>
                  <a:lnTo>
                    <a:pt x="11689" y="7531"/>
                  </a:lnTo>
                  <a:lnTo>
                    <a:pt x="11689" y="1009"/>
                  </a:lnTo>
                  <a:cubicBezTo>
                    <a:pt x="11657" y="411"/>
                    <a:pt x="11185" y="1"/>
                    <a:pt x="106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964" name="Google Shape;20964;p96"/>
          <p:cNvGrpSpPr/>
          <p:nvPr/>
        </p:nvGrpSpPr>
        <p:grpSpPr>
          <a:xfrm>
            <a:off x="2471824" y="1689223"/>
            <a:ext cx="424195" cy="419659"/>
            <a:chOff x="-5611575" y="3272950"/>
            <a:chExt cx="294600" cy="291450"/>
          </a:xfrm>
        </p:grpSpPr>
        <p:sp>
          <p:nvSpPr>
            <p:cNvPr id="20965" name="Google Shape;20965;p96"/>
            <p:cNvSpPr/>
            <p:nvPr/>
          </p:nvSpPr>
          <p:spPr>
            <a:xfrm>
              <a:off x="-5594250" y="3273750"/>
              <a:ext cx="85875" cy="84300"/>
            </a:xfrm>
            <a:custGeom>
              <a:avLst/>
              <a:gdLst/>
              <a:ahLst/>
              <a:cxnLst/>
              <a:rect l="l" t="t" r="r" b="b"/>
              <a:pathLst>
                <a:path w="3435" h="3372" extrusionOk="0">
                  <a:moveTo>
                    <a:pt x="1734" y="0"/>
                  </a:moveTo>
                  <a:cubicBezTo>
                    <a:pt x="788" y="0"/>
                    <a:pt x="32" y="756"/>
                    <a:pt x="32" y="1702"/>
                  </a:cubicBezTo>
                  <a:cubicBezTo>
                    <a:pt x="1" y="2678"/>
                    <a:pt x="820" y="3371"/>
                    <a:pt x="1702" y="3371"/>
                  </a:cubicBezTo>
                  <a:cubicBezTo>
                    <a:pt x="2269" y="3371"/>
                    <a:pt x="2899" y="3025"/>
                    <a:pt x="3214" y="2426"/>
                  </a:cubicBezTo>
                  <a:cubicBezTo>
                    <a:pt x="3340" y="2206"/>
                    <a:pt x="3435" y="1922"/>
                    <a:pt x="3435" y="1702"/>
                  </a:cubicBezTo>
                  <a:cubicBezTo>
                    <a:pt x="3435" y="756"/>
                    <a:pt x="2679" y="0"/>
                    <a:pt x="17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6" name="Google Shape;20966;p96"/>
            <p:cNvSpPr/>
            <p:nvPr/>
          </p:nvSpPr>
          <p:spPr>
            <a:xfrm>
              <a:off x="-5457200" y="3324950"/>
              <a:ext cx="67775" cy="67750"/>
            </a:xfrm>
            <a:custGeom>
              <a:avLst/>
              <a:gdLst/>
              <a:ahLst/>
              <a:cxnLst/>
              <a:rect l="l" t="t" r="r" b="b"/>
              <a:pathLst>
                <a:path w="2711" h="2710" extrusionOk="0">
                  <a:moveTo>
                    <a:pt x="1009" y="0"/>
                  </a:moveTo>
                  <a:cubicBezTo>
                    <a:pt x="410" y="158"/>
                    <a:pt x="1" y="662"/>
                    <a:pt x="1" y="1323"/>
                  </a:cubicBezTo>
                  <a:cubicBezTo>
                    <a:pt x="1" y="2079"/>
                    <a:pt x="631" y="2710"/>
                    <a:pt x="1355" y="2710"/>
                  </a:cubicBezTo>
                  <a:cubicBezTo>
                    <a:pt x="1985" y="2710"/>
                    <a:pt x="2553" y="2268"/>
                    <a:pt x="2710" y="1701"/>
                  </a:cubicBezTo>
                  <a:lnTo>
                    <a:pt x="1355" y="1701"/>
                  </a:lnTo>
                  <a:cubicBezTo>
                    <a:pt x="1166" y="1701"/>
                    <a:pt x="1009" y="1544"/>
                    <a:pt x="1009" y="1323"/>
                  </a:cubicBezTo>
                  <a:lnTo>
                    <a:pt x="100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7" name="Google Shape;20967;p96"/>
            <p:cNvSpPr/>
            <p:nvPr/>
          </p:nvSpPr>
          <p:spPr>
            <a:xfrm>
              <a:off x="-5415450" y="3325725"/>
              <a:ext cx="25225" cy="24450"/>
            </a:xfrm>
            <a:custGeom>
              <a:avLst/>
              <a:gdLst/>
              <a:ahLst/>
              <a:cxnLst/>
              <a:rect l="l" t="t" r="r" b="b"/>
              <a:pathLst>
                <a:path w="1009" h="978" extrusionOk="0">
                  <a:moveTo>
                    <a:pt x="0" y="1"/>
                  </a:moveTo>
                  <a:lnTo>
                    <a:pt x="0" y="977"/>
                  </a:lnTo>
                  <a:lnTo>
                    <a:pt x="1009" y="977"/>
                  </a:lnTo>
                  <a:cubicBezTo>
                    <a:pt x="883" y="473"/>
                    <a:pt x="473" y="127"/>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8" name="Google Shape;20968;p96"/>
            <p:cNvSpPr/>
            <p:nvPr/>
          </p:nvSpPr>
          <p:spPr>
            <a:xfrm>
              <a:off x="-5611575" y="3359600"/>
              <a:ext cx="118950" cy="204800"/>
            </a:xfrm>
            <a:custGeom>
              <a:avLst/>
              <a:gdLst/>
              <a:ahLst/>
              <a:cxnLst/>
              <a:rect l="l" t="t" r="r" b="b"/>
              <a:pathLst>
                <a:path w="4758" h="8192" extrusionOk="0">
                  <a:moveTo>
                    <a:pt x="694" y="0"/>
                  </a:moveTo>
                  <a:cubicBezTo>
                    <a:pt x="253" y="410"/>
                    <a:pt x="1" y="1008"/>
                    <a:pt x="1" y="1670"/>
                  </a:cubicBezTo>
                  <a:lnTo>
                    <a:pt x="1" y="3718"/>
                  </a:lnTo>
                  <a:cubicBezTo>
                    <a:pt x="1" y="4159"/>
                    <a:pt x="253" y="4569"/>
                    <a:pt x="662" y="4726"/>
                  </a:cubicBezTo>
                  <a:lnTo>
                    <a:pt x="662" y="7152"/>
                  </a:lnTo>
                  <a:cubicBezTo>
                    <a:pt x="662" y="7687"/>
                    <a:pt x="1135" y="8192"/>
                    <a:pt x="1670" y="8192"/>
                  </a:cubicBezTo>
                  <a:lnTo>
                    <a:pt x="3057" y="8192"/>
                  </a:lnTo>
                  <a:cubicBezTo>
                    <a:pt x="3624" y="8192"/>
                    <a:pt x="4096" y="7719"/>
                    <a:pt x="4096" y="7152"/>
                  </a:cubicBezTo>
                  <a:lnTo>
                    <a:pt x="4096" y="4726"/>
                  </a:lnTo>
                  <a:cubicBezTo>
                    <a:pt x="4474" y="4569"/>
                    <a:pt x="4758" y="4190"/>
                    <a:pt x="4758" y="3718"/>
                  </a:cubicBezTo>
                  <a:lnTo>
                    <a:pt x="4758" y="1670"/>
                  </a:lnTo>
                  <a:cubicBezTo>
                    <a:pt x="4758" y="1008"/>
                    <a:pt x="4474" y="410"/>
                    <a:pt x="4033" y="0"/>
                  </a:cubicBezTo>
                  <a:cubicBezTo>
                    <a:pt x="3718" y="347"/>
                    <a:pt x="3246" y="567"/>
                    <a:pt x="2742" y="662"/>
                  </a:cubicBezTo>
                  <a:lnTo>
                    <a:pt x="2742" y="2395"/>
                  </a:lnTo>
                  <a:cubicBezTo>
                    <a:pt x="2742" y="2584"/>
                    <a:pt x="2584" y="2741"/>
                    <a:pt x="2395" y="2741"/>
                  </a:cubicBezTo>
                  <a:cubicBezTo>
                    <a:pt x="2175" y="2741"/>
                    <a:pt x="2017" y="2584"/>
                    <a:pt x="2017" y="2395"/>
                  </a:cubicBezTo>
                  <a:lnTo>
                    <a:pt x="2017" y="662"/>
                  </a:lnTo>
                  <a:cubicBezTo>
                    <a:pt x="1513" y="567"/>
                    <a:pt x="1040" y="347"/>
                    <a:pt x="6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9" name="Google Shape;20969;p96"/>
            <p:cNvSpPr/>
            <p:nvPr/>
          </p:nvSpPr>
          <p:spPr>
            <a:xfrm>
              <a:off x="-5510750" y="3272950"/>
              <a:ext cx="193775" cy="187475"/>
            </a:xfrm>
            <a:custGeom>
              <a:avLst/>
              <a:gdLst/>
              <a:ahLst/>
              <a:cxnLst/>
              <a:rect l="l" t="t" r="r" b="b"/>
              <a:pathLst>
                <a:path w="7751" h="7499" extrusionOk="0">
                  <a:moveTo>
                    <a:pt x="3497" y="1355"/>
                  </a:moveTo>
                  <a:cubicBezTo>
                    <a:pt x="4663" y="1355"/>
                    <a:pt x="5577" y="2269"/>
                    <a:pt x="5577" y="3403"/>
                  </a:cubicBezTo>
                  <a:cubicBezTo>
                    <a:pt x="5577" y="4569"/>
                    <a:pt x="4600" y="5451"/>
                    <a:pt x="3497" y="5451"/>
                  </a:cubicBezTo>
                  <a:cubicBezTo>
                    <a:pt x="2363" y="5451"/>
                    <a:pt x="1450" y="4569"/>
                    <a:pt x="1450" y="3403"/>
                  </a:cubicBezTo>
                  <a:cubicBezTo>
                    <a:pt x="1450" y="2269"/>
                    <a:pt x="2363" y="1355"/>
                    <a:pt x="3497" y="1355"/>
                  </a:cubicBezTo>
                  <a:close/>
                  <a:moveTo>
                    <a:pt x="0" y="1"/>
                  </a:moveTo>
                  <a:cubicBezTo>
                    <a:pt x="441" y="410"/>
                    <a:pt x="725" y="1009"/>
                    <a:pt x="725" y="1671"/>
                  </a:cubicBezTo>
                  <a:cubicBezTo>
                    <a:pt x="725" y="2112"/>
                    <a:pt x="599" y="2521"/>
                    <a:pt x="410" y="2868"/>
                  </a:cubicBezTo>
                  <a:cubicBezTo>
                    <a:pt x="1040" y="3403"/>
                    <a:pt x="1387" y="4191"/>
                    <a:pt x="1387" y="5105"/>
                  </a:cubicBezTo>
                  <a:lnTo>
                    <a:pt x="1387" y="7152"/>
                  </a:lnTo>
                  <a:cubicBezTo>
                    <a:pt x="1387" y="7278"/>
                    <a:pt x="1387" y="7404"/>
                    <a:pt x="1355" y="7499"/>
                  </a:cubicBezTo>
                  <a:lnTo>
                    <a:pt x="5829" y="7499"/>
                  </a:lnTo>
                  <a:cubicBezTo>
                    <a:pt x="6396" y="7499"/>
                    <a:pt x="6900" y="7026"/>
                    <a:pt x="6900" y="6491"/>
                  </a:cubicBezTo>
                  <a:lnTo>
                    <a:pt x="6900" y="694"/>
                  </a:lnTo>
                  <a:lnTo>
                    <a:pt x="7246" y="694"/>
                  </a:lnTo>
                  <a:cubicBezTo>
                    <a:pt x="7751" y="694"/>
                    <a:pt x="7751" y="1"/>
                    <a:pt x="72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970" name="Google Shape;20970;p96"/>
          <p:cNvGrpSpPr/>
          <p:nvPr/>
        </p:nvGrpSpPr>
        <p:grpSpPr>
          <a:xfrm>
            <a:off x="2471824" y="2205770"/>
            <a:ext cx="424195" cy="418507"/>
            <a:chOff x="-5613150" y="3632900"/>
            <a:chExt cx="294600" cy="290650"/>
          </a:xfrm>
        </p:grpSpPr>
        <p:sp>
          <p:nvSpPr>
            <p:cNvPr id="20971" name="Google Shape;20971;p96"/>
            <p:cNvSpPr/>
            <p:nvPr/>
          </p:nvSpPr>
          <p:spPr>
            <a:xfrm>
              <a:off x="-5440825" y="3708275"/>
              <a:ext cx="49550" cy="41450"/>
            </a:xfrm>
            <a:custGeom>
              <a:avLst/>
              <a:gdLst/>
              <a:ahLst/>
              <a:cxnLst/>
              <a:rect l="l" t="t" r="r" b="b"/>
              <a:pathLst>
                <a:path w="1982" h="1658" extrusionOk="0">
                  <a:moveTo>
                    <a:pt x="522" y="1"/>
                  </a:moveTo>
                  <a:cubicBezTo>
                    <a:pt x="249" y="1"/>
                    <a:pt x="1" y="335"/>
                    <a:pt x="291" y="577"/>
                  </a:cubicBezTo>
                  <a:lnTo>
                    <a:pt x="1267" y="1554"/>
                  </a:lnTo>
                  <a:cubicBezTo>
                    <a:pt x="1341" y="1627"/>
                    <a:pt x="1422" y="1658"/>
                    <a:pt x="1501" y="1658"/>
                  </a:cubicBezTo>
                  <a:cubicBezTo>
                    <a:pt x="1760" y="1658"/>
                    <a:pt x="1982" y="1323"/>
                    <a:pt x="1740" y="1081"/>
                  </a:cubicBezTo>
                  <a:lnTo>
                    <a:pt x="763" y="104"/>
                  </a:lnTo>
                  <a:cubicBezTo>
                    <a:pt x="690" y="31"/>
                    <a:pt x="605" y="1"/>
                    <a:pt x="52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2" name="Google Shape;20972;p96"/>
            <p:cNvSpPr/>
            <p:nvPr/>
          </p:nvSpPr>
          <p:spPr>
            <a:xfrm>
              <a:off x="-5613150" y="3632900"/>
              <a:ext cx="294600" cy="290650"/>
            </a:xfrm>
            <a:custGeom>
              <a:avLst/>
              <a:gdLst/>
              <a:ahLst/>
              <a:cxnLst/>
              <a:rect l="l" t="t" r="r" b="b"/>
              <a:pathLst>
                <a:path w="11784" h="11626" extrusionOk="0">
                  <a:moveTo>
                    <a:pt x="7444" y="2281"/>
                  </a:moveTo>
                  <a:cubicBezTo>
                    <a:pt x="7676" y="2281"/>
                    <a:pt x="7915" y="2370"/>
                    <a:pt x="8129" y="2584"/>
                  </a:cubicBezTo>
                  <a:lnTo>
                    <a:pt x="9106" y="3592"/>
                  </a:lnTo>
                  <a:cubicBezTo>
                    <a:pt x="9736" y="4254"/>
                    <a:pt x="9263" y="5356"/>
                    <a:pt x="8349" y="5356"/>
                  </a:cubicBezTo>
                  <a:cubicBezTo>
                    <a:pt x="8066" y="5356"/>
                    <a:pt x="7814" y="5230"/>
                    <a:pt x="7656" y="5041"/>
                  </a:cubicBezTo>
                  <a:lnTo>
                    <a:pt x="6648" y="4065"/>
                  </a:lnTo>
                  <a:cubicBezTo>
                    <a:pt x="5941" y="3333"/>
                    <a:pt x="6649" y="2281"/>
                    <a:pt x="7444" y="2281"/>
                  </a:cubicBezTo>
                  <a:close/>
                  <a:moveTo>
                    <a:pt x="5495" y="3992"/>
                  </a:moveTo>
                  <a:cubicBezTo>
                    <a:pt x="5754" y="3992"/>
                    <a:pt x="5976" y="4327"/>
                    <a:pt x="5735" y="4569"/>
                  </a:cubicBezTo>
                  <a:lnTo>
                    <a:pt x="5262" y="5041"/>
                  </a:lnTo>
                  <a:cubicBezTo>
                    <a:pt x="4978" y="5325"/>
                    <a:pt x="5262" y="5514"/>
                    <a:pt x="5483" y="5734"/>
                  </a:cubicBezTo>
                  <a:lnTo>
                    <a:pt x="6207" y="5041"/>
                  </a:lnTo>
                  <a:cubicBezTo>
                    <a:pt x="6280" y="4968"/>
                    <a:pt x="6362" y="4937"/>
                    <a:pt x="6440" y="4937"/>
                  </a:cubicBezTo>
                  <a:cubicBezTo>
                    <a:pt x="6699" y="4937"/>
                    <a:pt x="6922" y="5272"/>
                    <a:pt x="6680" y="5514"/>
                  </a:cubicBezTo>
                  <a:lnTo>
                    <a:pt x="5955" y="6207"/>
                  </a:lnTo>
                  <a:cubicBezTo>
                    <a:pt x="6132" y="6384"/>
                    <a:pt x="6294" y="6577"/>
                    <a:pt x="6462" y="6577"/>
                  </a:cubicBezTo>
                  <a:cubicBezTo>
                    <a:pt x="6533" y="6577"/>
                    <a:pt x="6605" y="6543"/>
                    <a:pt x="6680" y="6459"/>
                  </a:cubicBezTo>
                  <a:lnTo>
                    <a:pt x="7152" y="5986"/>
                  </a:lnTo>
                  <a:cubicBezTo>
                    <a:pt x="7213" y="5926"/>
                    <a:pt x="7285" y="5900"/>
                    <a:pt x="7358" y="5900"/>
                  </a:cubicBezTo>
                  <a:cubicBezTo>
                    <a:pt x="7626" y="5900"/>
                    <a:pt x="7904" y="6250"/>
                    <a:pt x="7656" y="6522"/>
                  </a:cubicBezTo>
                  <a:lnTo>
                    <a:pt x="7184" y="6995"/>
                  </a:lnTo>
                  <a:cubicBezTo>
                    <a:pt x="6963" y="7215"/>
                    <a:pt x="6743" y="7310"/>
                    <a:pt x="6459" y="7310"/>
                  </a:cubicBezTo>
                  <a:cubicBezTo>
                    <a:pt x="6176" y="7310"/>
                    <a:pt x="5924" y="7215"/>
                    <a:pt x="5766" y="6995"/>
                  </a:cubicBezTo>
                  <a:lnTo>
                    <a:pt x="4789" y="6018"/>
                  </a:lnTo>
                  <a:cubicBezTo>
                    <a:pt x="4380" y="5640"/>
                    <a:pt x="4380" y="4947"/>
                    <a:pt x="4789" y="4569"/>
                  </a:cubicBezTo>
                  <a:lnTo>
                    <a:pt x="5262" y="4096"/>
                  </a:lnTo>
                  <a:cubicBezTo>
                    <a:pt x="5335" y="4023"/>
                    <a:pt x="5417" y="3992"/>
                    <a:pt x="5495" y="3992"/>
                  </a:cubicBezTo>
                  <a:close/>
                  <a:moveTo>
                    <a:pt x="3510" y="5977"/>
                  </a:moveTo>
                  <a:cubicBezTo>
                    <a:pt x="3769" y="5977"/>
                    <a:pt x="3992" y="6312"/>
                    <a:pt x="3750" y="6553"/>
                  </a:cubicBezTo>
                  <a:lnTo>
                    <a:pt x="3277" y="7026"/>
                  </a:lnTo>
                  <a:cubicBezTo>
                    <a:pt x="3035" y="7268"/>
                    <a:pt x="3258" y="7603"/>
                    <a:pt x="3516" y="7603"/>
                  </a:cubicBezTo>
                  <a:cubicBezTo>
                    <a:pt x="3595" y="7603"/>
                    <a:pt x="3677" y="7572"/>
                    <a:pt x="3750" y="7499"/>
                  </a:cubicBezTo>
                  <a:cubicBezTo>
                    <a:pt x="3976" y="7273"/>
                    <a:pt x="4227" y="7178"/>
                    <a:pt x="4467" y="7178"/>
                  </a:cubicBezTo>
                  <a:cubicBezTo>
                    <a:pt x="5267" y="7178"/>
                    <a:pt x="5950" y="8221"/>
                    <a:pt x="5199" y="8948"/>
                  </a:cubicBezTo>
                  <a:lnTo>
                    <a:pt x="4726" y="9420"/>
                  </a:lnTo>
                  <a:cubicBezTo>
                    <a:pt x="4653" y="9494"/>
                    <a:pt x="4571" y="9524"/>
                    <a:pt x="4493" y="9524"/>
                  </a:cubicBezTo>
                  <a:cubicBezTo>
                    <a:pt x="4234" y="9524"/>
                    <a:pt x="4012" y="9190"/>
                    <a:pt x="4254" y="8948"/>
                  </a:cubicBezTo>
                  <a:lnTo>
                    <a:pt x="4726" y="8475"/>
                  </a:lnTo>
                  <a:cubicBezTo>
                    <a:pt x="4968" y="8233"/>
                    <a:pt x="4746" y="7899"/>
                    <a:pt x="4487" y="7899"/>
                  </a:cubicBezTo>
                  <a:cubicBezTo>
                    <a:pt x="4409" y="7899"/>
                    <a:pt x="4327" y="7929"/>
                    <a:pt x="4254" y="8003"/>
                  </a:cubicBezTo>
                  <a:cubicBezTo>
                    <a:pt x="4035" y="8222"/>
                    <a:pt x="3787" y="8314"/>
                    <a:pt x="3547" y="8314"/>
                  </a:cubicBezTo>
                  <a:cubicBezTo>
                    <a:pt x="2754" y="8314"/>
                    <a:pt x="2054" y="7304"/>
                    <a:pt x="2805" y="6553"/>
                  </a:cubicBezTo>
                  <a:lnTo>
                    <a:pt x="3277" y="6081"/>
                  </a:lnTo>
                  <a:cubicBezTo>
                    <a:pt x="3350" y="6008"/>
                    <a:pt x="3432" y="5977"/>
                    <a:pt x="3510" y="5977"/>
                  </a:cubicBezTo>
                  <a:close/>
                  <a:moveTo>
                    <a:pt x="11390" y="0"/>
                  </a:moveTo>
                  <a:cubicBezTo>
                    <a:pt x="11303" y="0"/>
                    <a:pt x="11216" y="32"/>
                    <a:pt x="11153" y="95"/>
                  </a:cubicBezTo>
                  <a:lnTo>
                    <a:pt x="10208" y="1009"/>
                  </a:lnTo>
                  <a:cubicBezTo>
                    <a:pt x="9893" y="820"/>
                    <a:pt x="9547" y="757"/>
                    <a:pt x="9169" y="757"/>
                  </a:cubicBezTo>
                  <a:lnTo>
                    <a:pt x="6396" y="914"/>
                  </a:lnTo>
                  <a:cubicBezTo>
                    <a:pt x="5798" y="946"/>
                    <a:pt x="5230" y="1166"/>
                    <a:pt x="4821" y="1607"/>
                  </a:cubicBezTo>
                  <a:lnTo>
                    <a:pt x="410" y="6018"/>
                  </a:lnTo>
                  <a:cubicBezTo>
                    <a:pt x="1" y="6427"/>
                    <a:pt x="1" y="7089"/>
                    <a:pt x="410" y="7467"/>
                  </a:cubicBezTo>
                  <a:lnTo>
                    <a:pt x="4254" y="11342"/>
                  </a:lnTo>
                  <a:cubicBezTo>
                    <a:pt x="4459" y="11531"/>
                    <a:pt x="4726" y="11626"/>
                    <a:pt x="4990" y="11626"/>
                  </a:cubicBezTo>
                  <a:cubicBezTo>
                    <a:pt x="5254" y="11626"/>
                    <a:pt x="5514" y="11531"/>
                    <a:pt x="5703" y="11342"/>
                  </a:cubicBezTo>
                  <a:cubicBezTo>
                    <a:pt x="9704" y="7373"/>
                    <a:pt x="8854" y="8192"/>
                    <a:pt x="9956" y="7058"/>
                  </a:cubicBezTo>
                  <a:cubicBezTo>
                    <a:pt x="10492" y="6616"/>
                    <a:pt x="10807" y="5986"/>
                    <a:pt x="10838" y="5325"/>
                  </a:cubicBezTo>
                  <a:lnTo>
                    <a:pt x="10996" y="2521"/>
                  </a:lnTo>
                  <a:cubicBezTo>
                    <a:pt x="10996" y="2174"/>
                    <a:pt x="10901" y="1765"/>
                    <a:pt x="10712" y="1481"/>
                  </a:cubicBezTo>
                  <a:lnTo>
                    <a:pt x="11689" y="568"/>
                  </a:lnTo>
                  <a:cubicBezTo>
                    <a:pt x="11784" y="442"/>
                    <a:pt x="11784" y="190"/>
                    <a:pt x="11626" y="95"/>
                  </a:cubicBezTo>
                  <a:cubicBezTo>
                    <a:pt x="11563" y="32"/>
                    <a:pt x="11476" y="0"/>
                    <a:pt x="1139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973" name="Google Shape;20973;p96"/>
          <p:cNvGrpSpPr/>
          <p:nvPr/>
        </p:nvGrpSpPr>
        <p:grpSpPr>
          <a:xfrm>
            <a:off x="5155210" y="1689438"/>
            <a:ext cx="434634" cy="419227"/>
            <a:chOff x="-3768700" y="3253275"/>
            <a:chExt cx="301850" cy="291150"/>
          </a:xfrm>
        </p:grpSpPr>
        <p:sp>
          <p:nvSpPr>
            <p:cNvPr id="20974" name="Google Shape;20974;p96"/>
            <p:cNvSpPr/>
            <p:nvPr/>
          </p:nvSpPr>
          <p:spPr>
            <a:xfrm>
              <a:off x="-3603925" y="3355650"/>
              <a:ext cx="69350" cy="33900"/>
            </a:xfrm>
            <a:custGeom>
              <a:avLst/>
              <a:gdLst/>
              <a:ahLst/>
              <a:cxnLst/>
              <a:rect l="l" t="t" r="r" b="b"/>
              <a:pathLst>
                <a:path w="2774" h="1356" extrusionOk="0">
                  <a:moveTo>
                    <a:pt x="1040" y="1"/>
                  </a:moveTo>
                  <a:cubicBezTo>
                    <a:pt x="505" y="1"/>
                    <a:pt x="1" y="473"/>
                    <a:pt x="1" y="1009"/>
                  </a:cubicBezTo>
                  <a:lnTo>
                    <a:pt x="1" y="1356"/>
                  </a:lnTo>
                  <a:lnTo>
                    <a:pt x="2773" y="1356"/>
                  </a:lnTo>
                  <a:lnTo>
                    <a:pt x="2773" y="1009"/>
                  </a:lnTo>
                  <a:cubicBezTo>
                    <a:pt x="2742" y="473"/>
                    <a:pt x="2269" y="1"/>
                    <a:pt x="17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5" name="Google Shape;20975;p96"/>
            <p:cNvSpPr/>
            <p:nvPr/>
          </p:nvSpPr>
          <p:spPr>
            <a:xfrm>
              <a:off x="-3586600" y="3305250"/>
              <a:ext cx="33125" cy="33100"/>
            </a:xfrm>
            <a:custGeom>
              <a:avLst/>
              <a:gdLst/>
              <a:ahLst/>
              <a:cxnLst/>
              <a:rect l="l" t="t" r="r" b="b"/>
              <a:pathLst>
                <a:path w="1325" h="1324" extrusionOk="0">
                  <a:moveTo>
                    <a:pt x="663" y="0"/>
                  </a:moveTo>
                  <a:cubicBezTo>
                    <a:pt x="253" y="0"/>
                    <a:pt x="1" y="316"/>
                    <a:pt x="1" y="662"/>
                  </a:cubicBezTo>
                  <a:cubicBezTo>
                    <a:pt x="1" y="1009"/>
                    <a:pt x="316" y="1324"/>
                    <a:pt x="663" y="1324"/>
                  </a:cubicBezTo>
                  <a:cubicBezTo>
                    <a:pt x="1041" y="1324"/>
                    <a:pt x="1324" y="1009"/>
                    <a:pt x="1324" y="662"/>
                  </a:cubicBezTo>
                  <a:cubicBezTo>
                    <a:pt x="1324" y="284"/>
                    <a:pt x="1009" y="0"/>
                    <a:pt x="6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6" name="Google Shape;20976;p96"/>
            <p:cNvSpPr/>
            <p:nvPr/>
          </p:nvSpPr>
          <p:spPr>
            <a:xfrm>
              <a:off x="-3768700" y="3253275"/>
              <a:ext cx="301850" cy="291150"/>
            </a:xfrm>
            <a:custGeom>
              <a:avLst/>
              <a:gdLst/>
              <a:ahLst/>
              <a:cxnLst/>
              <a:rect l="l" t="t" r="r" b="b"/>
              <a:pathLst>
                <a:path w="12074" h="11646" extrusionOk="0">
                  <a:moveTo>
                    <a:pt x="7947" y="1323"/>
                  </a:moveTo>
                  <a:cubicBezTo>
                    <a:pt x="8703" y="1323"/>
                    <a:pt x="9333" y="1953"/>
                    <a:pt x="9333" y="2710"/>
                  </a:cubicBezTo>
                  <a:cubicBezTo>
                    <a:pt x="9333" y="3025"/>
                    <a:pt x="9207" y="3340"/>
                    <a:pt x="9018" y="3560"/>
                  </a:cubicBezTo>
                  <a:cubicBezTo>
                    <a:pt x="9585" y="3844"/>
                    <a:pt x="9994" y="4442"/>
                    <a:pt x="9994" y="5104"/>
                  </a:cubicBezTo>
                  <a:lnTo>
                    <a:pt x="9994" y="5766"/>
                  </a:lnTo>
                  <a:lnTo>
                    <a:pt x="10026" y="5766"/>
                  </a:lnTo>
                  <a:cubicBezTo>
                    <a:pt x="10026" y="5955"/>
                    <a:pt x="9868" y="6112"/>
                    <a:pt x="9679" y="6112"/>
                  </a:cubicBezTo>
                  <a:lnTo>
                    <a:pt x="6245" y="6112"/>
                  </a:lnTo>
                  <a:cubicBezTo>
                    <a:pt x="6056" y="6112"/>
                    <a:pt x="5899" y="5955"/>
                    <a:pt x="5899" y="5766"/>
                  </a:cubicBezTo>
                  <a:lnTo>
                    <a:pt x="5899" y="5104"/>
                  </a:lnTo>
                  <a:cubicBezTo>
                    <a:pt x="5899" y="4442"/>
                    <a:pt x="6308" y="3844"/>
                    <a:pt x="6875" y="3560"/>
                  </a:cubicBezTo>
                  <a:cubicBezTo>
                    <a:pt x="6686" y="3340"/>
                    <a:pt x="6560" y="3056"/>
                    <a:pt x="6560" y="2710"/>
                  </a:cubicBezTo>
                  <a:cubicBezTo>
                    <a:pt x="6560" y="1953"/>
                    <a:pt x="7190" y="1323"/>
                    <a:pt x="7947" y="1323"/>
                  </a:cubicBezTo>
                  <a:close/>
                  <a:moveTo>
                    <a:pt x="7947" y="0"/>
                  </a:moveTo>
                  <a:cubicBezTo>
                    <a:pt x="5647" y="0"/>
                    <a:pt x="3851" y="1827"/>
                    <a:pt x="3851" y="4096"/>
                  </a:cubicBezTo>
                  <a:cubicBezTo>
                    <a:pt x="3851" y="5104"/>
                    <a:pt x="4197" y="6018"/>
                    <a:pt x="4828" y="6711"/>
                  </a:cubicBezTo>
                  <a:lnTo>
                    <a:pt x="4134" y="7435"/>
                  </a:lnTo>
                  <a:cubicBezTo>
                    <a:pt x="3981" y="7364"/>
                    <a:pt x="3823" y="7329"/>
                    <a:pt x="3669" y="7329"/>
                  </a:cubicBezTo>
                  <a:cubicBezTo>
                    <a:pt x="3412" y="7329"/>
                    <a:pt x="3166" y="7427"/>
                    <a:pt x="2969" y="7624"/>
                  </a:cubicBezTo>
                  <a:lnTo>
                    <a:pt x="732" y="9861"/>
                  </a:lnTo>
                  <a:cubicBezTo>
                    <a:pt x="0" y="10593"/>
                    <a:pt x="722" y="11645"/>
                    <a:pt x="1509" y="11645"/>
                  </a:cubicBezTo>
                  <a:cubicBezTo>
                    <a:pt x="1739" y="11645"/>
                    <a:pt x="1975" y="11555"/>
                    <a:pt x="2181" y="11342"/>
                  </a:cubicBezTo>
                  <a:lnTo>
                    <a:pt x="4449" y="9074"/>
                  </a:lnTo>
                  <a:cubicBezTo>
                    <a:pt x="4765" y="8759"/>
                    <a:pt x="4796" y="8286"/>
                    <a:pt x="4638" y="7939"/>
                  </a:cubicBezTo>
                  <a:lnTo>
                    <a:pt x="5332" y="7246"/>
                  </a:lnTo>
                  <a:cubicBezTo>
                    <a:pt x="6056" y="7813"/>
                    <a:pt x="7001" y="8223"/>
                    <a:pt x="7978" y="8223"/>
                  </a:cubicBezTo>
                  <a:cubicBezTo>
                    <a:pt x="10278" y="8223"/>
                    <a:pt x="12074" y="6364"/>
                    <a:pt x="12074" y="4127"/>
                  </a:cubicBezTo>
                  <a:cubicBezTo>
                    <a:pt x="12074" y="1796"/>
                    <a:pt x="10215" y="0"/>
                    <a:pt x="79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977" name="Google Shape;20977;p96"/>
          <p:cNvGrpSpPr/>
          <p:nvPr/>
        </p:nvGrpSpPr>
        <p:grpSpPr>
          <a:xfrm>
            <a:off x="5159293" y="2217090"/>
            <a:ext cx="426462" cy="395865"/>
            <a:chOff x="-3808700" y="3628950"/>
            <a:chExt cx="296175" cy="274925"/>
          </a:xfrm>
        </p:grpSpPr>
        <p:sp>
          <p:nvSpPr>
            <p:cNvPr id="20978" name="Google Shape;20978;p96"/>
            <p:cNvSpPr/>
            <p:nvPr/>
          </p:nvSpPr>
          <p:spPr>
            <a:xfrm>
              <a:off x="-3665972" y="3680950"/>
              <a:ext cx="51200" cy="51225"/>
            </a:xfrm>
            <a:custGeom>
              <a:avLst/>
              <a:gdLst/>
              <a:ahLst/>
              <a:cxnLst/>
              <a:rect l="l" t="t" r="r" b="b"/>
              <a:pathLst>
                <a:path w="2048" h="2049" extrusionOk="0">
                  <a:moveTo>
                    <a:pt x="1008" y="0"/>
                  </a:moveTo>
                  <a:cubicBezTo>
                    <a:pt x="441" y="0"/>
                    <a:pt x="0" y="473"/>
                    <a:pt x="0" y="1040"/>
                  </a:cubicBezTo>
                  <a:cubicBezTo>
                    <a:pt x="0" y="1607"/>
                    <a:pt x="441" y="2048"/>
                    <a:pt x="1008" y="2048"/>
                  </a:cubicBezTo>
                  <a:cubicBezTo>
                    <a:pt x="1575" y="2048"/>
                    <a:pt x="2048" y="1607"/>
                    <a:pt x="2048" y="1040"/>
                  </a:cubicBezTo>
                  <a:cubicBezTo>
                    <a:pt x="2048" y="473"/>
                    <a:pt x="1575" y="0"/>
                    <a:pt x="10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9" name="Google Shape;20979;p96"/>
            <p:cNvSpPr/>
            <p:nvPr/>
          </p:nvSpPr>
          <p:spPr>
            <a:xfrm>
              <a:off x="-3808700" y="3664400"/>
              <a:ext cx="296175" cy="239475"/>
            </a:xfrm>
            <a:custGeom>
              <a:avLst/>
              <a:gdLst/>
              <a:ahLst/>
              <a:cxnLst/>
              <a:rect l="l" t="t" r="r" b="b"/>
              <a:pathLst>
                <a:path w="11847" h="9579" extrusionOk="0">
                  <a:moveTo>
                    <a:pt x="3970" y="8223"/>
                  </a:moveTo>
                  <a:cubicBezTo>
                    <a:pt x="4159" y="8223"/>
                    <a:pt x="4316" y="8381"/>
                    <a:pt x="4316" y="8570"/>
                  </a:cubicBezTo>
                  <a:cubicBezTo>
                    <a:pt x="4316" y="8791"/>
                    <a:pt x="4159" y="8948"/>
                    <a:pt x="3970" y="8948"/>
                  </a:cubicBezTo>
                  <a:cubicBezTo>
                    <a:pt x="3781" y="8948"/>
                    <a:pt x="3623" y="8791"/>
                    <a:pt x="3623" y="8570"/>
                  </a:cubicBezTo>
                  <a:cubicBezTo>
                    <a:pt x="3623" y="8349"/>
                    <a:pt x="3781" y="8223"/>
                    <a:pt x="3970" y="8223"/>
                  </a:cubicBezTo>
                  <a:close/>
                  <a:moveTo>
                    <a:pt x="8727" y="8223"/>
                  </a:moveTo>
                  <a:cubicBezTo>
                    <a:pt x="8916" y="8223"/>
                    <a:pt x="9074" y="8381"/>
                    <a:pt x="9074" y="8570"/>
                  </a:cubicBezTo>
                  <a:cubicBezTo>
                    <a:pt x="9074" y="8791"/>
                    <a:pt x="8916" y="8948"/>
                    <a:pt x="8727" y="8948"/>
                  </a:cubicBezTo>
                  <a:cubicBezTo>
                    <a:pt x="8538" y="8948"/>
                    <a:pt x="8381" y="8791"/>
                    <a:pt x="8381" y="8570"/>
                  </a:cubicBezTo>
                  <a:cubicBezTo>
                    <a:pt x="8412" y="8349"/>
                    <a:pt x="8538" y="8223"/>
                    <a:pt x="8727" y="8223"/>
                  </a:cubicBezTo>
                  <a:close/>
                  <a:moveTo>
                    <a:pt x="473" y="1"/>
                  </a:moveTo>
                  <a:cubicBezTo>
                    <a:pt x="32" y="1"/>
                    <a:pt x="0" y="662"/>
                    <a:pt x="473" y="662"/>
                  </a:cubicBezTo>
                  <a:lnTo>
                    <a:pt x="819" y="662"/>
                  </a:lnTo>
                  <a:cubicBezTo>
                    <a:pt x="977" y="662"/>
                    <a:pt x="1134" y="788"/>
                    <a:pt x="1166" y="946"/>
                  </a:cubicBezTo>
                  <a:lnTo>
                    <a:pt x="2143" y="6428"/>
                  </a:lnTo>
                  <a:cubicBezTo>
                    <a:pt x="1481" y="7058"/>
                    <a:pt x="1922" y="8192"/>
                    <a:pt x="2867" y="8192"/>
                  </a:cubicBezTo>
                  <a:lnTo>
                    <a:pt x="2930" y="8192"/>
                  </a:lnTo>
                  <a:cubicBezTo>
                    <a:pt x="2899" y="8318"/>
                    <a:pt x="2867" y="8412"/>
                    <a:pt x="2867" y="8538"/>
                  </a:cubicBezTo>
                  <a:cubicBezTo>
                    <a:pt x="2867" y="9106"/>
                    <a:pt x="3340" y="9578"/>
                    <a:pt x="3875" y="9578"/>
                  </a:cubicBezTo>
                  <a:cubicBezTo>
                    <a:pt x="4442" y="9578"/>
                    <a:pt x="4915" y="9106"/>
                    <a:pt x="4915" y="8538"/>
                  </a:cubicBezTo>
                  <a:cubicBezTo>
                    <a:pt x="4915" y="8412"/>
                    <a:pt x="4884" y="8318"/>
                    <a:pt x="4821" y="8192"/>
                  </a:cubicBezTo>
                  <a:lnTo>
                    <a:pt x="7719" y="8192"/>
                  </a:lnTo>
                  <a:cubicBezTo>
                    <a:pt x="7656" y="8318"/>
                    <a:pt x="7624" y="8412"/>
                    <a:pt x="7624" y="8538"/>
                  </a:cubicBezTo>
                  <a:cubicBezTo>
                    <a:pt x="7624" y="9106"/>
                    <a:pt x="8097" y="9578"/>
                    <a:pt x="8664" y="9578"/>
                  </a:cubicBezTo>
                  <a:cubicBezTo>
                    <a:pt x="9200" y="9578"/>
                    <a:pt x="9672" y="9106"/>
                    <a:pt x="9672" y="8538"/>
                  </a:cubicBezTo>
                  <a:cubicBezTo>
                    <a:pt x="9672" y="8412"/>
                    <a:pt x="9641" y="8318"/>
                    <a:pt x="9609" y="8192"/>
                  </a:cubicBezTo>
                  <a:lnTo>
                    <a:pt x="9987" y="8192"/>
                  </a:lnTo>
                  <a:cubicBezTo>
                    <a:pt x="10176" y="8192"/>
                    <a:pt x="10334" y="8034"/>
                    <a:pt x="10334" y="7845"/>
                  </a:cubicBezTo>
                  <a:cubicBezTo>
                    <a:pt x="10334" y="7625"/>
                    <a:pt x="10176" y="7467"/>
                    <a:pt x="9987" y="7467"/>
                  </a:cubicBezTo>
                  <a:lnTo>
                    <a:pt x="2773" y="7467"/>
                  </a:lnTo>
                  <a:cubicBezTo>
                    <a:pt x="2759" y="7470"/>
                    <a:pt x="2746" y="7471"/>
                    <a:pt x="2733" y="7471"/>
                  </a:cubicBezTo>
                  <a:cubicBezTo>
                    <a:pt x="2459" y="7471"/>
                    <a:pt x="2477" y="6837"/>
                    <a:pt x="2899" y="6837"/>
                  </a:cubicBezTo>
                  <a:lnTo>
                    <a:pt x="10145" y="6837"/>
                  </a:lnTo>
                  <a:cubicBezTo>
                    <a:pt x="10302" y="6837"/>
                    <a:pt x="10428" y="6774"/>
                    <a:pt x="10460" y="6617"/>
                  </a:cubicBezTo>
                  <a:lnTo>
                    <a:pt x="11815" y="2553"/>
                  </a:lnTo>
                  <a:cubicBezTo>
                    <a:pt x="11846" y="2427"/>
                    <a:pt x="11815" y="2332"/>
                    <a:pt x="11752" y="2238"/>
                  </a:cubicBezTo>
                  <a:cubicBezTo>
                    <a:pt x="11657" y="2080"/>
                    <a:pt x="11500" y="2048"/>
                    <a:pt x="10775" y="2048"/>
                  </a:cubicBezTo>
                  <a:lnTo>
                    <a:pt x="10491" y="2048"/>
                  </a:lnTo>
                  <a:lnTo>
                    <a:pt x="10491" y="2395"/>
                  </a:lnTo>
                  <a:cubicBezTo>
                    <a:pt x="10491" y="2584"/>
                    <a:pt x="10334" y="2742"/>
                    <a:pt x="10145" y="2742"/>
                  </a:cubicBezTo>
                  <a:lnTo>
                    <a:pt x="9641" y="2742"/>
                  </a:lnTo>
                  <a:cubicBezTo>
                    <a:pt x="9609" y="2868"/>
                    <a:pt x="9546" y="2962"/>
                    <a:pt x="9515" y="3057"/>
                  </a:cubicBezTo>
                  <a:lnTo>
                    <a:pt x="9861" y="3435"/>
                  </a:lnTo>
                  <a:cubicBezTo>
                    <a:pt x="9987" y="3529"/>
                    <a:pt x="9987" y="3781"/>
                    <a:pt x="9861" y="3907"/>
                  </a:cubicBezTo>
                  <a:lnTo>
                    <a:pt x="8885" y="4884"/>
                  </a:lnTo>
                  <a:cubicBezTo>
                    <a:pt x="8822" y="4947"/>
                    <a:pt x="8735" y="4978"/>
                    <a:pt x="8648" y="4978"/>
                  </a:cubicBezTo>
                  <a:cubicBezTo>
                    <a:pt x="8562" y="4978"/>
                    <a:pt x="8475" y="4947"/>
                    <a:pt x="8412" y="4884"/>
                  </a:cubicBezTo>
                  <a:lnTo>
                    <a:pt x="8066" y="4537"/>
                  </a:lnTo>
                  <a:cubicBezTo>
                    <a:pt x="7971" y="4569"/>
                    <a:pt x="7877" y="4600"/>
                    <a:pt x="7751" y="4632"/>
                  </a:cubicBezTo>
                  <a:lnTo>
                    <a:pt x="7751" y="5167"/>
                  </a:lnTo>
                  <a:cubicBezTo>
                    <a:pt x="7751" y="5356"/>
                    <a:pt x="7593" y="5514"/>
                    <a:pt x="7404" y="5514"/>
                  </a:cubicBezTo>
                  <a:lnTo>
                    <a:pt x="5986" y="5514"/>
                  </a:lnTo>
                  <a:cubicBezTo>
                    <a:pt x="5766" y="5514"/>
                    <a:pt x="5608" y="5356"/>
                    <a:pt x="5608" y="5167"/>
                  </a:cubicBezTo>
                  <a:lnTo>
                    <a:pt x="5608" y="4632"/>
                  </a:lnTo>
                  <a:cubicBezTo>
                    <a:pt x="5514" y="4600"/>
                    <a:pt x="5419" y="4569"/>
                    <a:pt x="5293" y="4537"/>
                  </a:cubicBezTo>
                  <a:lnTo>
                    <a:pt x="4947" y="4884"/>
                  </a:lnTo>
                  <a:cubicBezTo>
                    <a:pt x="4884" y="4947"/>
                    <a:pt x="4797" y="4978"/>
                    <a:pt x="4710" y="4978"/>
                  </a:cubicBezTo>
                  <a:cubicBezTo>
                    <a:pt x="4624" y="4978"/>
                    <a:pt x="4537" y="4947"/>
                    <a:pt x="4474" y="4884"/>
                  </a:cubicBezTo>
                  <a:lnTo>
                    <a:pt x="3497" y="3907"/>
                  </a:lnTo>
                  <a:cubicBezTo>
                    <a:pt x="3371" y="3781"/>
                    <a:pt x="3371" y="3529"/>
                    <a:pt x="3497" y="3435"/>
                  </a:cubicBezTo>
                  <a:lnTo>
                    <a:pt x="3844" y="3057"/>
                  </a:lnTo>
                  <a:cubicBezTo>
                    <a:pt x="3812" y="2994"/>
                    <a:pt x="3781" y="2868"/>
                    <a:pt x="3718" y="2742"/>
                  </a:cubicBezTo>
                  <a:lnTo>
                    <a:pt x="3214" y="2742"/>
                  </a:lnTo>
                  <a:cubicBezTo>
                    <a:pt x="3025" y="2742"/>
                    <a:pt x="2867" y="2584"/>
                    <a:pt x="2867" y="2395"/>
                  </a:cubicBezTo>
                  <a:lnTo>
                    <a:pt x="2867" y="2048"/>
                  </a:lnTo>
                  <a:lnTo>
                    <a:pt x="2080" y="2048"/>
                  </a:lnTo>
                  <a:lnTo>
                    <a:pt x="1828" y="820"/>
                  </a:lnTo>
                  <a:cubicBezTo>
                    <a:pt x="1765" y="347"/>
                    <a:pt x="1324" y="1"/>
                    <a:pt x="8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0" name="Google Shape;20980;p96"/>
            <p:cNvSpPr/>
            <p:nvPr/>
          </p:nvSpPr>
          <p:spPr>
            <a:xfrm>
              <a:off x="-3718359" y="3628950"/>
              <a:ext cx="155975" cy="156775"/>
            </a:xfrm>
            <a:custGeom>
              <a:avLst/>
              <a:gdLst/>
              <a:ahLst/>
              <a:cxnLst/>
              <a:rect l="l" t="t" r="r" b="b"/>
              <a:pathLst>
                <a:path w="6239" h="6271" extrusionOk="0">
                  <a:moveTo>
                    <a:pt x="3056" y="1419"/>
                  </a:moveTo>
                  <a:cubicBezTo>
                    <a:pt x="4001" y="1419"/>
                    <a:pt x="4758" y="2175"/>
                    <a:pt x="4758" y="3120"/>
                  </a:cubicBezTo>
                  <a:cubicBezTo>
                    <a:pt x="4758" y="4065"/>
                    <a:pt x="4001" y="4821"/>
                    <a:pt x="3056" y="4821"/>
                  </a:cubicBezTo>
                  <a:cubicBezTo>
                    <a:pt x="2111" y="4821"/>
                    <a:pt x="1355" y="4065"/>
                    <a:pt x="1355" y="3120"/>
                  </a:cubicBezTo>
                  <a:cubicBezTo>
                    <a:pt x="1355" y="2175"/>
                    <a:pt x="2111" y="1419"/>
                    <a:pt x="3056" y="1419"/>
                  </a:cubicBezTo>
                  <a:close/>
                  <a:moveTo>
                    <a:pt x="2773" y="1"/>
                  </a:moveTo>
                  <a:lnTo>
                    <a:pt x="2773" y="442"/>
                  </a:lnTo>
                  <a:cubicBezTo>
                    <a:pt x="2773" y="600"/>
                    <a:pt x="2678" y="726"/>
                    <a:pt x="2521" y="757"/>
                  </a:cubicBezTo>
                  <a:cubicBezTo>
                    <a:pt x="2300" y="789"/>
                    <a:pt x="2080" y="915"/>
                    <a:pt x="1891" y="1041"/>
                  </a:cubicBezTo>
                  <a:cubicBezTo>
                    <a:pt x="1846" y="1063"/>
                    <a:pt x="1793" y="1073"/>
                    <a:pt x="1739" y="1073"/>
                  </a:cubicBezTo>
                  <a:cubicBezTo>
                    <a:pt x="1639" y="1073"/>
                    <a:pt x="1531" y="1039"/>
                    <a:pt x="1450" y="978"/>
                  </a:cubicBezTo>
                  <a:lnTo>
                    <a:pt x="1135" y="663"/>
                  </a:lnTo>
                  <a:lnTo>
                    <a:pt x="662" y="1135"/>
                  </a:lnTo>
                  <a:lnTo>
                    <a:pt x="977" y="1450"/>
                  </a:lnTo>
                  <a:cubicBezTo>
                    <a:pt x="1103" y="1576"/>
                    <a:pt x="1103" y="1734"/>
                    <a:pt x="1009" y="1891"/>
                  </a:cubicBezTo>
                  <a:cubicBezTo>
                    <a:pt x="883" y="2080"/>
                    <a:pt x="819" y="2301"/>
                    <a:pt x="725" y="2521"/>
                  </a:cubicBezTo>
                  <a:cubicBezTo>
                    <a:pt x="693" y="2679"/>
                    <a:pt x="599" y="2805"/>
                    <a:pt x="410" y="2805"/>
                  </a:cubicBezTo>
                  <a:lnTo>
                    <a:pt x="0" y="2805"/>
                  </a:lnTo>
                  <a:lnTo>
                    <a:pt x="0" y="3466"/>
                  </a:lnTo>
                  <a:lnTo>
                    <a:pt x="410" y="3466"/>
                  </a:lnTo>
                  <a:cubicBezTo>
                    <a:pt x="567" y="3466"/>
                    <a:pt x="693" y="3593"/>
                    <a:pt x="725" y="3750"/>
                  </a:cubicBezTo>
                  <a:cubicBezTo>
                    <a:pt x="788" y="3939"/>
                    <a:pt x="883" y="4191"/>
                    <a:pt x="1009" y="4380"/>
                  </a:cubicBezTo>
                  <a:cubicBezTo>
                    <a:pt x="1103" y="4506"/>
                    <a:pt x="1040" y="4695"/>
                    <a:pt x="977" y="4821"/>
                  </a:cubicBezTo>
                  <a:lnTo>
                    <a:pt x="662" y="5136"/>
                  </a:lnTo>
                  <a:lnTo>
                    <a:pt x="1135" y="5609"/>
                  </a:lnTo>
                  <a:lnTo>
                    <a:pt x="1450" y="5294"/>
                  </a:lnTo>
                  <a:cubicBezTo>
                    <a:pt x="1523" y="5220"/>
                    <a:pt x="1608" y="5189"/>
                    <a:pt x="1697" y="5189"/>
                  </a:cubicBezTo>
                  <a:cubicBezTo>
                    <a:pt x="1760" y="5189"/>
                    <a:pt x="1825" y="5205"/>
                    <a:pt x="1891" y="5231"/>
                  </a:cubicBezTo>
                  <a:cubicBezTo>
                    <a:pt x="2080" y="5357"/>
                    <a:pt x="2269" y="5451"/>
                    <a:pt x="2521" y="5514"/>
                  </a:cubicBezTo>
                  <a:cubicBezTo>
                    <a:pt x="2678" y="5546"/>
                    <a:pt x="2773" y="5672"/>
                    <a:pt x="2773" y="5829"/>
                  </a:cubicBezTo>
                  <a:lnTo>
                    <a:pt x="2773" y="6270"/>
                  </a:lnTo>
                  <a:lnTo>
                    <a:pt x="3466" y="6270"/>
                  </a:lnTo>
                  <a:lnTo>
                    <a:pt x="3466" y="5829"/>
                  </a:lnTo>
                  <a:cubicBezTo>
                    <a:pt x="3466" y="5672"/>
                    <a:pt x="3560" y="5546"/>
                    <a:pt x="3718" y="5514"/>
                  </a:cubicBezTo>
                  <a:cubicBezTo>
                    <a:pt x="3938" y="5483"/>
                    <a:pt x="4159" y="5357"/>
                    <a:pt x="4348" y="5231"/>
                  </a:cubicBezTo>
                  <a:cubicBezTo>
                    <a:pt x="4393" y="5208"/>
                    <a:pt x="4445" y="5198"/>
                    <a:pt x="4500" y="5198"/>
                  </a:cubicBezTo>
                  <a:cubicBezTo>
                    <a:pt x="4600" y="5198"/>
                    <a:pt x="4708" y="5233"/>
                    <a:pt x="4789" y="5294"/>
                  </a:cubicBezTo>
                  <a:lnTo>
                    <a:pt x="5104" y="5609"/>
                  </a:lnTo>
                  <a:lnTo>
                    <a:pt x="5577" y="5136"/>
                  </a:lnTo>
                  <a:lnTo>
                    <a:pt x="5262" y="4821"/>
                  </a:lnTo>
                  <a:cubicBezTo>
                    <a:pt x="5136" y="4695"/>
                    <a:pt x="5136" y="4538"/>
                    <a:pt x="5230" y="4380"/>
                  </a:cubicBezTo>
                  <a:cubicBezTo>
                    <a:pt x="5356" y="4191"/>
                    <a:pt x="5419" y="3971"/>
                    <a:pt x="5514" y="3750"/>
                  </a:cubicBezTo>
                  <a:cubicBezTo>
                    <a:pt x="5545" y="3593"/>
                    <a:pt x="5671" y="3466"/>
                    <a:pt x="5829" y="3466"/>
                  </a:cubicBezTo>
                  <a:lnTo>
                    <a:pt x="6238" y="3466"/>
                  </a:lnTo>
                  <a:lnTo>
                    <a:pt x="6238" y="2805"/>
                  </a:lnTo>
                  <a:lnTo>
                    <a:pt x="5829" y="2805"/>
                  </a:lnTo>
                  <a:cubicBezTo>
                    <a:pt x="5671" y="2805"/>
                    <a:pt x="5545" y="2679"/>
                    <a:pt x="5514" y="2521"/>
                  </a:cubicBezTo>
                  <a:cubicBezTo>
                    <a:pt x="5451" y="2332"/>
                    <a:pt x="5356" y="2080"/>
                    <a:pt x="5230" y="1891"/>
                  </a:cubicBezTo>
                  <a:cubicBezTo>
                    <a:pt x="5136" y="1765"/>
                    <a:pt x="5199" y="1576"/>
                    <a:pt x="5262" y="1450"/>
                  </a:cubicBezTo>
                  <a:lnTo>
                    <a:pt x="5577" y="1135"/>
                  </a:lnTo>
                  <a:lnTo>
                    <a:pt x="5104" y="663"/>
                  </a:lnTo>
                  <a:lnTo>
                    <a:pt x="4789" y="978"/>
                  </a:lnTo>
                  <a:cubicBezTo>
                    <a:pt x="4715" y="1051"/>
                    <a:pt x="4641" y="1082"/>
                    <a:pt x="4555" y="1082"/>
                  </a:cubicBezTo>
                  <a:cubicBezTo>
                    <a:pt x="4494" y="1082"/>
                    <a:pt x="4426" y="1067"/>
                    <a:pt x="4348" y="1041"/>
                  </a:cubicBezTo>
                  <a:cubicBezTo>
                    <a:pt x="4159" y="915"/>
                    <a:pt x="3970" y="820"/>
                    <a:pt x="3718" y="757"/>
                  </a:cubicBezTo>
                  <a:cubicBezTo>
                    <a:pt x="3560" y="726"/>
                    <a:pt x="3466" y="600"/>
                    <a:pt x="3466" y="442"/>
                  </a:cubicBezTo>
                  <a:lnTo>
                    <a:pt x="346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981" name="Google Shape;20981;p96"/>
          <p:cNvGrpSpPr/>
          <p:nvPr/>
        </p:nvGrpSpPr>
        <p:grpSpPr>
          <a:xfrm>
            <a:off x="5224504" y="2756412"/>
            <a:ext cx="419443" cy="420487"/>
            <a:chOff x="-3771675" y="3971775"/>
            <a:chExt cx="291300" cy="292025"/>
          </a:xfrm>
        </p:grpSpPr>
        <p:sp>
          <p:nvSpPr>
            <p:cNvPr id="20982" name="Google Shape;20982;p96"/>
            <p:cNvSpPr/>
            <p:nvPr/>
          </p:nvSpPr>
          <p:spPr>
            <a:xfrm>
              <a:off x="-3770100" y="3971775"/>
              <a:ext cx="218975" cy="66775"/>
            </a:xfrm>
            <a:custGeom>
              <a:avLst/>
              <a:gdLst/>
              <a:ahLst/>
              <a:cxnLst/>
              <a:rect l="l" t="t" r="r" b="b"/>
              <a:pathLst>
                <a:path w="8759" h="2671" extrusionOk="0">
                  <a:moveTo>
                    <a:pt x="4391" y="0"/>
                  </a:moveTo>
                  <a:cubicBezTo>
                    <a:pt x="2410" y="0"/>
                    <a:pt x="426" y="449"/>
                    <a:pt x="0" y="1347"/>
                  </a:cubicBezTo>
                  <a:cubicBezTo>
                    <a:pt x="426" y="2229"/>
                    <a:pt x="2410" y="2670"/>
                    <a:pt x="4391" y="2670"/>
                  </a:cubicBezTo>
                  <a:cubicBezTo>
                    <a:pt x="6372" y="2670"/>
                    <a:pt x="8349" y="2229"/>
                    <a:pt x="8759" y="1347"/>
                  </a:cubicBezTo>
                  <a:cubicBezTo>
                    <a:pt x="8349" y="449"/>
                    <a:pt x="6372" y="0"/>
                    <a:pt x="43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3" name="Google Shape;20983;p96"/>
            <p:cNvSpPr/>
            <p:nvPr/>
          </p:nvSpPr>
          <p:spPr>
            <a:xfrm>
              <a:off x="-3771675" y="4030650"/>
              <a:ext cx="222125" cy="78000"/>
            </a:xfrm>
            <a:custGeom>
              <a:avLst/>
              <a:gdLst/>
              <a:ahLst/>
              <a:cxnLst/>
              <a:rect l="l" t="t" r="r" b="b"/>
              <a:pathLst>
                <a:path w="8885" h="3120" extrusionOk="0">
                  <a:moveTo>
                    <a:pt x="0" y="0"/>
                  </a:moveTo>
                  <a:lnTo>
                    <a:pt x="0" y="1418"/>
                  </a:lnTo>
                  <a:cubicBezTo>
                    <a:pt x="0" y="2521"/>
                    <a:pt x="2048" y="3088"/>
                    <a:pt x="4127" y="3119"/>
                  </a:cubicBezTo>
                  <a:cubicBezTo>
                    <a:pt x="4915" y="1891"/>
                    <a:pt x="6301" y="1103"/>
                    <a:pt x="7877" y="1103"/>
                  </a:cubicBezTo>
                  <a:cubicBezTo>
                    <a:pt x="8223" y="1103"/>
                    <a:pt x="8570" y="1135"/>
                    <a:pt x="8885" y="1229"/>
                  </a:cubicBezTo>
                  <a:lnTo>
                    <a:pt x="8885" y="0"/>
                  </a:lnTo>
                  <a:cubicBezTo>
                    <a:pt x="7908" y="788"/>
                    <a:pt x="6112" y="1072"/>
                    <a:pt x="4443" y="1072"/>
                  </a:cubicBezTo>
                  <a:cubicBezTo>
                    <a:pt x="2804" y="1072"/>
                    <a:pt x="977" y="757"/>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4" name="Google Shape;20984;p96"/>
            <p:cNvSpPr/>
            <p:nvPr/>
          </p:nvSpPr>
          <p:spPr>
            <a:xfrm>
              <a:off x="-3669425" y="4074750"/>
              <a:ext cx="189050" cy="189050"/>
            </a:xfrm>
            <a:custGeom>
              <a:avLst/>
              <a:gdLst/>
              <a:ahLst/>
              <a:cxnLst/>
              <a:rect l="l" t="t" r="r" b="b"/>
              <a:pathLst>
                <a:path w="7562" h="7562" extrusionOk="0">
                  <a:moveTo>
                    <a:pt x="5501" y="2732"/>
                  </a:moveTo>
                  <a:cubicBezTo>
                    <a:pt x="5748" y="2732"/>
                    <a:pt x="6008" y="3067"/>
                    <a:pt x="5766" y="3309"/>
                  </a:cubicBezTo>
                  <a:lnTo>
                    <a:pt x="3718" y="5356"/>
                  </a:lnTo>
                  <a:cubicBezTo>
                    <a:pt x="3655" y="5420"/>
                    <a:pt x="3568" y="5451"/>
                    <a:pt x="3482" y="5451"/>
                  </a:cubicBezTo>
                  <a:cubicBezTo>
                    <a:pt x="3395" y="5451"/>
                    <a:pt x="3308" y="5420"/>
                    <a:pt x="3245" y="5356"/>
                  </a:cubicBezTo>
                  <a:lnTo>
                    <a:pt x="1859" y="4002"/>
                  </a:lnTo>
                  <a:cubicBezTo>
                    <a:pt x="1617" y="3760"/>
                    <a:pt x="1840" y="3425"/>
                    <a:pt x="2099" y="3425"/>
                  </a:cubicBezTo>
                  <a:cubicBezTo>
                    <a:pt x="2177" y="3425"/>
                    <a:pt x="2259" y="3456"/>
                    <a:pt x="2332" y="3529"/>
                  </a:cubicBezTo>
                  <a:lnTo>
                    <a:pt x="3466" y="4663"/>
                  </a:lnTo>
                  <a:lnTo>
                    <a:pt x="5293" y="2836"/>
                  </a:lnTo>
                  <a:cubicBezTo>
                    <a:pt x="5352" y="2763"/>
                    <a:pt x="5426" y="2732"/>
                    <a:pt x="5501" y="2732"/>
                  </a:cubicBezTo>
                  <a:close/>
                  <a:moveTo>
                    <a:pt x="3781" y="1"/>
                  </a:moveTo>
                  <a:cubicBezTo>
                    <a:pt x="1702" y="1"/>
                    <a:pt x="0" y="1702"/>
                    <a:pt x="0" y="3781"/>
                  </a:cubicBezTo>
                  <a:cubicBezTo>
                    <a:pt x="0" y="5892"/>
                    <a:pt x="1702" y="7562"/>
                    <a:pt x="3781" y="7562"/>
                  </a:cubicBezTo>
                  <a:cubicBezTo>
                    <a:pt x="5860" y="7562"/>
                    <a:pt x="7562" y="5892"/>
                    <a:pt x="7562" y="3781"/>
                  </a:cubicBezTo>
                  <a:cubicBezTo>
                    <a:pt x="7562" y="1702"/>
                    <a:pt x="5860" y="1"/>
                    <a:pt x="378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5" name="Google Shape;20985;p96"/>
            <p:cNvSpPr/>
            <p:nvPr/>
          </p:nvSpPr>
          <p:spPr>
            <a:xfrm>
              <a:off x="-3771675" y="4099950"/>
              <a:ext cx="94525" cy="76425"/>
            </a:xfrm>
            <a:custGeom>
              <a:avLst/>
              <a:gdLst/>
              <a:ahLst/>
              <a:cxnLst/>
              <a:rect l="l" t="t" r="r" b="b"/>
              <a:pathLst>
                <a:path w="3781" h="3057" extrusionOk="0">
                  <a:moveTo>
                    <a:pt x="0" y="1"/>
                  </a:moveTo>
                  <a:lnTo>
                    <a:pt x="0" y="1419"/>
                  </a:lnTo>
                  <a:cubicBezTo>
                    <a:pt x="0" y="2364"/>
                    <a:pt x="1607" y="2899"/>
                    <a:pt x="3434" y="3057"/>
                  </a:cubicBezTo>
                  <a:cubicBezTo>
                    <a:pt x="3371" y="2364"/>
                    <a:pt x="3497" y="1671"/>
                    <a:pt x="3781" y="1040"/>
                  </a:cubicBezTo>
                  <a:cubicBezTo>
                    <a:pt x="2332" y="977"/>
                    <a:pt x="819" y="662"/>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6" name="Google Shape;20986;p96"/>
            <p:cNvSpPr/>
            <p:nvPr/>
          </p:nvSpPr>
          <p:spPr>
            <a:xfrm>
              <a:off x="-3771675" y="4167700"/>
              <a:ext cx="135500" cy="95325"/>
            </a:xfrm>
            <a:custGeom>
              <a:avLst/>
              <a:gdLst/>
              <a:ahLst/>
              <a:cxnLst/>
              <a:rect l="l" t="t" r="r" b="b"/>
              <a:pathLst>
                <a:path w="5420" h="3813" extrusionOk="0">
                  <a:moveTo>
                    <a:pt x="0" y="0"/>
                  </a:moveTo>
                  <a:lnTo>
                    <a:pt x="0" y="2111"/>
                  </a:lnTo>
                  <a:cubicBezTo>
                    <a:pt x="0" y="3277"/>
                    <a:pt x="2237" y="3812"/>
                    <a:pt x="4443" y="3812"/>
                  </a:cubicBezTo>
                  <a:cubicBezTo>
                    <a:pt x="4789" y="3812"/>
                    <a:pt x="5104" y="3812"/>
                    <a:pt x="5419" y="3781"/>
                  </a:cubicBezTo>
                  <a:cubicBezTo>
                    <a:pt x="4474" y="3151"/>
                    <a:pt x="3781" y="2206"/>
                    <a:pt x="3529" y="1071"/>
                  </a:cubicBezTo>
                  <a:cubicBezTo>
                    <a:pt x="2174" y="977"/>
                    <a:pt x="788" y="662"/>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987" name="Google Shape;20987;p96"/>
          <p:cNvGrpSpPr/>
          <p:nvPr/>
        </p:nvGrpSpPr>
        <p:grpSpPr>
          <a:xfrm>
            <a:off x="7885948" y="1716461"/>
            <a:ext cx="420271" cy="320774"/>
            <a:chOff x="-1951475" y="3273100"/>
            <a:chExt cx="291875" cy="222775"/>
          </a:xfrm>
        </p:grpSpPr>
        <p:sp>
          <p:nvSpPr>
            <p:cNvPr id="20988" name="Google Shape;20988;p96"/>
            <p:cNvSpPr/>
            <p:nvPr/>
          </p:nvSpPr>
          <p:spPr>
            <a:xfrm>
              <a:off x="-1951475" y="3325050"/>
              <a:ext cx="51225" cy="119250"/>
            </a:xfrm>
            <a:custGeom>
              <a:avLst/>
              <a:gdLst/>
              <a:ahLst/>
              <a:cxnLst/>
              <a:rect l="l" t="t" r="r" b="b"/>
              <a:pathLst>
                <a:path w="2049" h="4770" extrusionOk="0">
                  <a:moveTo>
                    <a:pt x="1033" y="0"/>
                  </a:moveTo>
                  <a:cubicBezTo>
                    <a:pt x="518" y="0"/>
                    <a:pt x="0" y="339"/>
                    <a:pt x="0" y="1004"/>
                  </a:cubicBezTo>
                  <a:lnTo>
                    <a:pt x="0" y="3777"/>
                  </a:lnTo>
                  <a:cubicBezTo>
                    <a:pt x="0" y="4438"/>
                    <a:pt x="512" y="4769"/>
                    <a:pt x="1024" y="4769"/>
                  </a:cubicBezTo>
                  <a:cubicBezTo>
                    <a:pt x="1536" y="4769"/>
                    <a:pt x="2048" y="4438"/>
                    <a:pt x="2048" y="3777"/>
                  </a:cubicBezTo>
                  <a:lnTo>
                    <a:pt x="2048" y="1004"/>
                  </a:lnTo>
                  <a:cubicBezTo>
                    <a:pt x="2048" y="331"/>
                    <a:pt x="1542" y="0"/>
                    <a:pt x="10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9" name="Google Shape;20989;p96"/>
            <p:cNvSpPr/>
            <p:nvPr/>
          </p:nvSpPr>
          <p:spPr>
            <a:xfrm>
              <a:off x="-1711250" y="3273100"/>
              <a:ext cx="51650" cy="221725"/>
            </a:xfrm>
            <a:custGeom>
              <a:avLst/>
              <a:gdLst/>
              <a:ahLst/>
              <a:cxnLst/>
              <a:rect l="l" t="t" r="r" b="b"/>
              <a:pathLst>
                <a:path w="2066" h="8869" extrusionOk="0">
                  <a:moveTo>
                    <a:pt x="1027" y="0"/>
                  </a:moveTo>
                  <a:cubicBezTo>
                    <a:pt x="608" y="0"/>
                    <a:pt x="186" y="229"/>
                    <a:pt x="32" y="719"/>
                  </a:cubicBezTo>
                  <a:cubicBezTo>
                    <a:pt x="0" y="814"/>
                    <a:pt x="0" y="940"/>
                    <a:pt x="0" y="1003"/>
                  </a:cubicBezTo>
                  <a:lnTo>
                    <a:pt x="0" y="7871"/>
                  </a:lnTo>
                  <a:cubicBezTo>
                    <a:pt x="0" y="7934"/>
                    <a:pt x="0" y="8060"/>
                    <a:pt x="32" y="8123"/>
                  </a:cubicBezTo>
                  <a:cubicBezTo>
                    <a:pt x="173" y="8632"/>
                    <a:pt x="594" y="8869"/>
                    <a:pt x="1015" y="8869"/>
                  </a:cubicBezTo>
                  <a:cubicBezTo>
                    <a:pt x="1532" y="8869"/>
                    <a:pt x="2048" y="8513"/>
                    <a:pt x="2048" y="7871"/>
                  </a:cubicBezTo>
                  <a:lnTo>
                    <a:pt x="2048" y="1003"/>
                  </a:lnTo>
                  <a:cubicBezTo>
                    <a:pt x="2066" y="356"/>
                    <a:pt x="1549" y="0"/>
                    <a:pt x="10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0" name="Google Shape;20990;p96"/>
            <p:cNvSpPr/>
            <p:nvPr/>
          </p:nvSpPr>
          <p:spPr>
            <a:xfrm>
              <a:off x="-1886900" y="3296575"/>
              <a:ext cx="156775" cy="199300"/>
            </a:xfrm>
            <a:custGeom>
              <a:avLst/>
              <a:gdLst/>
              <a:ahLst/>
              <a:cxnLst/>
              <a:rect l="l" t="t" r="r" b="b"/>
              <a:pathLst>
                <a:path w="6271" h="7972" extrusionOk="0">
                  <a:moveTo>
                    <a:pt x="851" y="5672"/>
                  </a:moveTo>
                  <a:lnTo>
                    <a:pt x="3466" y="6333"/>
                  </a:lnTo>
                  <a:cubicBezTo>
                    <a:pt x="3277" y="6869"/>
                    <a:pt x="2773" y="7279"/>
                    <a:pt x="2174" y="7279"/>
                  </a:cubicBezTo>
                  <a:cubicBezTo>
                    <a:pt x="1418" y="7279"/>
                    <a:pt x="788" y="6648"/>
                    <a:pt x="788" y="5892"/>
                  </a:cubicBezTo>
                  <a:cubicBezTo>
                    <a:pt x="851" y="5798"/>
                    <a:pt x="851" y="5735"/>
                    <a:pt x="851" y="5672"/>
                  </a:cubicBezTo>
                  <a:close/>
                  <a:moveTo>
                    <a:pt x="6270" y="1"/>
                  </a:moveTo>
                  <a:lnTo>
                    <a:pt x="1" y="1576"/>
                  </a:lnTo>
                  <a:cubicBezTo>
                    <a:pt x="95" y="1734"/>
                    <a:pt x="127" y="1923"/>
                    <a:pt x="127" y="2143"/>
                  </a:cubicBezTo>
                  <a:lnTo>
                    <a:pt x="127" y="4916"/>
                  </a:lnTo>
                  <a:cubicBezTo>
                    <a:pt x="127" y="5105"/>
                    <a:pt x="95" y="5294"/>
                    <a:pt x="1" y="5514"/>
                  </a:cubicBezTo>
                  <a:lnTo>
                    <a:pt x="158" y="5546"/>
                  </a:lnTo>
                  <a:cubicBezTo>
                    <a:pt x="127" y="5672"/>
                    <a:pt x="127" y="5829"/>
                    <a:pt x="127" y="5924"/>
                  </a:cubicBezTo>
                  <a:cubicBezTo>
                    <a:pt x="127" y="7090"/>
                    <a:pt x="1040" y="7972"/>
                    <a:pt x="2174" y="7972"/>
                  </a:cubicBezTo>
                  <a:cubicBezTo>
                    <a:pt x="3120" y="7972"/>
                    <a:pt x="3907" y="7405"/>
                    <a:pt x="4159" y="6522"/>
                  </a:cubicBezTo>
                  <a:lnTo>
                    <a:pt x="6270" y="7090"/>
                  </a:lnTo>
                  <a:lnTo>
                    <a:pt x="6270" y="5672"/>
                  </a:lnTo>
                  <a:lnTo>
                    <a:pt x="6270" y="2238"/>
                  </a:lnTo>
                  <a:lnTo>
                    <a:pt x="627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991" name="Google Shape;20991;p96"/>
          <p:cNvGrpSpPr/>
          <p:nvPr/>
        </p:nvGrpSpPr>
        <p:grpSpPr>
          <a:xfrm>
            <a:off x="7883429" y="2205191"/>
            <a:ext cx="425310" cy="419659"/>
            <a:chOff x="-1951475" y="3597450"/>
            <a:chExt cx="295375" cy="291450"/>
          </a:xfrm>
        </p:grpSpPr>
        <p:sp>
          <p:nvSpPr>
            <p:cNvPr id="20992" name="Google Shape;20992;p96"/>
            <p:cNvSpPr/>
            <p:nvPr/>
          </p:nvSpPr>
          <p:spPr>
            <a:xfrm>
              <a:off x="-1951475" y="3597450"/>
              <a:ext cx="170925" cy="34675"/>
            </a:xfrm>
            <a:custGeom>
              <a:avLst/>
              <a:gdLst/>
              <a:ahLst/>
              <a:cxnLst/>
              <a:rect l="l" t="t" r="r" b="b"/>
              <a:pathLst>
                <a:path w="6837" h="1387" extrusionOk="0">
                  <a:moveTo>
                    <a:pt x="1008" y="1"/>
                  </a:moveTo>
                  <a:cubicBezTo>
                    <a:pt x="473" y="1"/>
                    <a:pt x="0" y="473"/>
                    <a:pt x="0" y="1040"/>
                  </a:cubicBezTo>
                  <a:lnTo>
                    <a:pt x="0" y="1387"/>
                  </a:lnTo>
                  <a:lnTo>
                    <a:pt x="6837" y="1387"/>
                  </a:lnTo>
                  <a:lnTo>
                    <a:pt x="6837" y="1040"/>
                  </a:lnTo>
                  <a:cubicBezTo>
                    <a:pt x="6837" y="473"/>
                    <a:pt x="6364" y="1"/>
                    <a:pt x="58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3" name="Google Shape;20993;p96"/>
            <p:cNvSpPr/>
            <p:nvPr/>
          </p:nvSpPr>
          <p:spPr>
            <a:xfrm>
              <a:off x="-1949900" y="3648650"/>
              <a:ext cx="171725" cy="173300"/>
            </a:xfrm>
            <a:custGeom>
              <a:avLst/>
              <a:gdLst/>
              <a:ahLst/>
              <a:cxnLst/>
              <a:rect l="l" t="t" r="r" b="b"/>
              <a:pathLst>
                <a:path w="6869" h="6932" extrusionOk="0">
                  <a:moveTo>
                    <a:pt x="0" y="1"/>
                  </a:moveTo>
                  <a:lnTo>
                    <a:pt x="0" y="6932"/>
                  </a:lnTo>
                  <a:lnTo>
                    <a:pt x="2426" y="6932"/>
                  </a:lnTo>
                  <a:cubicBezTo>
                    <a:pt x="2521" y="6585"/>
                    <a:pt x="2836" y="6333"/>
                    <a:pt x="3245" y="6270"/>
                  </a:cubicBezTo>
                  <a:lnTo>
                    <a:pt x="1166" y="4191"/>
                  </a:lnTo>
                  <a:cubicBezTo>
                    <a:pt x="693" y="3718"/>
                    <a:pt x="693" y="2962"/>
                    <a:pt x="1166" y="2489"/>
                  </a:cubicBezTo>
                  <a:cubicBezTo>
                    <a:pt x="1386" y="2237"/>
                    <a:pt x="1670" y="2143"/>
                    <a:pt x="2017" y="2143"/>
                  </a:cubicBezTo>
                  <a:cubicBezTo>
                    <a:pt x="2363" y="2143"/>
                    <a:pt x="2647" y="2237"/>
                    <a:pt x="2899" y="2489"/>
                  </a:cubicBezTo>
                  <a:lnTo>
                    <a:pt x="3560" y="3151"/>
                  </a:lnTo>
                  <a:cubicBezTo>
                    <a:pt x="3592" y="2994"/>
                    <a:pt x="3718" y="2836"/>
                    <a:pt x="3844" y="2710"/>
                  </a:cubicBezTo>
                  <a:cubicBezTo>
                    <a:pt x="4064" y="2489"/>
                    <a:pt x="4348" y="2363"/>
                    <a:pt x="4694" y="2363"/>
                  </a:cubicBezTo>
                  <a:cubicBezTo>
                    <a:pt x="4694" y="2048"/>
                    <a:pt x="4820" y="1733"/>
                    <a:pt x="5041" y="1513"/>
                  </a:cubicBezTo>
                  <a:cubicBezTo>
                    <a:pt x="5293" y="1261"/>
                    <a:pt x="5577" y="1135"/>
                    <a:pt x="5923" y="1135"/>
                  </a:cubicBezTo>
                  <a:cubicBezTo>
                    <a:pt x="6112" y="1135"/>
                    <a:pt x="6301" y="1198"/>
                    <a:pt x="6459" y="1261"/>
                  </a:cubicBezTo>
                  <a:cubicBezTo>
                    <a:pt x="6522" y="1072"/>
                    <a:pt x="6616" y="914"/>
                    <a:pt x="6774" y="757"/>
                  </a:cubicBezTo>
                  <a:lnTo>
                    <a:pt x="6868" y="662"/>
                  </a:lnTo>
                  <a:lnTo>
                    <a:pt x="68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4" name="Google Shape;20994;p96"/>
            <p:cNvSpPr/>
            <p:nvPr/>
          </p:nvSpPr>
          <p:spPr>
            <a:xfrm>
              <a:off x="-1951475" y="3838475"/>
              <a:ext cx="170925" cy="50425"/>
            </a:xfrm>
            <a:custGeom>
              <a:avLst/>
              <a:gdLst/>
              <a:ahLst/>
              <a:cxnLst/>
              <a:rect l="l" t="t" r="r" b="b"/>
              <a:pathLst>
                <a:path w="6837" h="2017" extrusionOk="0">
                  <a:moveTo>
                    <a:pt x="0" y="0"/>
                  </a:moveTo>
                  <a:lnTo>
                    <a:pt x="0" y="1008"/>
                  </a:lnTo>
                  <a:cubicBezTo>
                    <a:pt x="0" y="1544"/>
                    <a:pt x="473" y="2017"/>
                    <a:pt x="1008" y="2017"/>
                  </a:cubicBezTo>
                  <a:lnTo>
                    <a:pt x="5829" y="2017"/>
                  </a:lnTo>
                  <a:cubicBezTo>
                    <a:pt x="6333" y="2017"/>
                    <a:pt x="6774" y="1670"/>
                    <a:pt x="6837" y="1166"/>
                  </a:cubicBezTo>
                  <a:lnTo>
                    <a:pt x="6679" y="1071"/>
                  </a:lnTo>
                  <a:lnTo>
                    <a:pt x="3466" y="1071"/>
                  </a:lnTo>
                  <a:cubicBezTo>
                    <a:pt x="2867" y="1071"/>
                    <a:pt x="2363" y="599"/>
                    <a:pt x="226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5" name="Google Shape;20995;p96"/>
            <p:cNvSpPr/>
            <p:nvPr/>
          </p:nvSpPr>
          <p:spPr>
            <a:xfrm>
              <a:off x="-1912900" y="3675825"/>
              <a:ext cx="256800" cy="202825"/>
            </a:xfrm>
            <a:custGeom>
              <a:avLst/>
              <a:gdLst/>
              <a:ahLst/>
              <a:cxnLst/>
              <a:rect l="l" t="t" r="r" b="b"/>
              <a:pathLst>
                <a:path w="10272" h="8113" extrusionOk="0">
                  <a:moveTo>
                    <a:pt x="6085" y="0"/>
                  </a:moveTo>
                  <a:cubicBezTo>
                    <a:pt x="5955" y="0"/>
                    <a:pt x="5829" y="48"/>
                    <a:pt x="5735" y="142"/>
                  </a:cubicBezTo>
                  <a:cubicBezTo>
                    <a:pt x="5546" y="331"/>
                    <a:pt x="5546" y="646"/>
                    <a:pt x="5735" y="835"/>
                  </a:cubicBezTo>
                  <a:lnTo>
                    <a:pt x="6081" y="1213"/>
                  </a:lnTo>
                  <a:cubicBezTo>
                    <a:pt x="6207" y="1308"/>
                    <a:pt x="6207" y="1560"/>
                    <a:pt x="6081" y="1655"/>
                  </a:cubicBezTo>
                  <a:cubicBezTo>
                    <a:pt x="6034" y="1718"/>
                    <a:pt x="5948" y="1749"/>
                    <a:pt x="5857" y="1749"/>
                  </a:cubicBezTo>
                  <a:cubicBezTo>
                    <a:pt x="5766" y="1749"/>
                    <a:pt x="5672" y="1718"/>
                    <a:pt x="5609" y="1655"/>
                  </a:cubicBezTo>
                  <a:lnTo>
                    <a:pt x="4758" y="804"/>
                  </a:lnTo>
                  <a:cubicBezTo>
                    <a:pt x="4664" y="709"/>
                    <a:pt x="4538" y="662"/>
                    <a:pt x="4408" y="662"/>
                  </a:cubicBezTo>
                  <a:cubicBezTo>
                    <a:pt x="4278" y="662"/>
                    <a:pt x="4144" y="709"/>
                    <a:pt x="4034" y="804"/>
                  </a:cubicBezTo>
                  <a:cubicBezTo>
                    <a:pt x="3845" y="993"/>
                    <a:pt x="3845" y="1308"/>
                    <a:pt x="4034" y="1528"/>
                  </a:cubicBezTo>
                  <a:cubicBezTo>
                    <a:pt x="4034" y="1655"/>
                    <a:pt x="4884" y="2505"/>
                    <a:pt x="4821" y="2505"/>
                  </a:cubicBezTo>
                  <a:cubicBezTo>
                    <a:pt x="4947" y="2631"/>
                    <a:pt x="4947" y="2852"/>
                    <a:pt x="4821" y="2978"/>
                  </a:cubicBezTo>
                  <a:cubicBezTo>
                    <a:pt x="4774" y="3041"/>
                    <a:pt x="4687" y="3072"/>
                    <a:pt x="4601" y="3072"/>
                  </a:cubicBezTo>
                  <a:cubicBezTo>
                    <a:pt x="4514" y="3072"/>
                    <a:pt x="4427" y="3041"/>
                    <a:pt x="4380" y="2978"/>
                  </a:cubicBezTo>
                  <a:lnTo>
                    <a:pt x="3498" y="2096"/>
                  </a:lnTo>
                  <a:cubicBezTo>
                    <a:pt x="3403" y="2001"/>
                    <a:pt x="3277" y="1954"/>
                    <a:pt x="3151" y="1954"/>
                  </a:cubicBezTo>
                  <a:cubicBezTo>
                    <a:pt x="3025" y="1954"/>
                    <a:pt x="2899" y="2001"/>
                    <a:pt x="2805" y="2096"/>
                  </a:cubicBezTo>
                  <a:cubicBezTo>
                    <a:pt x="2584" y="2316"/>
                    <a:pt x="2584" y="2631"/>
                    <a:pt x="2805" y="2820"/>
                  </a:cubicBezTo>
                  <a:lnTo>
                    <a:pt x="3656" y="3671"/>
                  </a:lnTo>
                  <a:cubicBezTo>
                    <a:pt x="3782" y="3797"/>
                    <a:pt x="3782" y="4017"/>
                    <a:pt x="3656" y="4143"/>
                  </a:cubicBezTo>
                  <a:cubicBezTo>
                    <a:pt x="3593" y="4206"/>
                    <a:pt x="3506" y="4238"/>
                    <a:pt x="3419" y="4238"/>
                  </a:cubicBezTo>
                  <a:cubicBezTo>
                    <a:pt x="3333" y="4238"/>
                    <a:pt x="3246" y="4206"/>
                    <a:pt x="3183" y="4143"/>
                  </a:cubicBezTo>
                  <a:lnTo>
                    <a:pt x="883" y="1875"/>
                  </a:lnTo>
                  <a:cubicBezTo>
                    <a:pt x="789" y="1765"/>
                    <a:pt x="663" y="1710"/>
                    <a:pt x="537" y="1710"/>
                  </a:cubicBezTo>
                  <a:cubicBezTo>
                    <a:pt x="411" y="1710"/>
                    <a:pt x="284" y="1765"/>
                    <a:pt x="190" y="1875"/>
                  </a:cubicBezTo>
                  <a:cubicBezTo>
                    <a:pt x="1" y="2064"/>
                    <a:pt x="1" y="2379"/>
                    <a:pt x="190" y="2568"/>
                  </a:cubicBezTo>
                  <a:lnTo>
                    <a:pt x="1797" y="4206"/>
                  </a:lnTo>
                  <a:lnTo>
                    <a:pt x="3403" y="5845"/>
                  </a:lnTo>
                  <a:lnTo>
                    <a:pt x="1954" y="5845"/>
                  </a:lnTo>
                  <a:cubicBezTo>
                    <a:pt x="1671" y="5845"/>
                    <a:pt x="1450" y="6097"/>
                    <a:pt x="1450" y="6349"/>
                  </a:cubicBezTo>
                  <a:cubicBezTo>
                    <a:pt x="1450" y="6632"/>
                    <a:pt x="1671" y="6884"/>
                    <a:pt x="1954" y="6884"/>
                  </a:cubicBezTo>
                  <a:lnTo>
                    <a:pt x="5451" y="6884"/>
                  </a:lnTo>
                  <a:cubicBezTo>
                    <a:pt x="5514" y="6916"/>
                    <a:pt x="6491" y="7829"/>
                    <a:pt x="6491" y="7829"/>
                  </a:cubicBezTo>
                  <a:cubicBezTo>
                    <a:pt x="6680" y="8018"/>
                    <a:pt x="6948" y="8113"/>
                    <a:pt x="7216" y="8113"/>
                  </a:cubicBezTo>
                  <a:cubicBezTo>
                    <a:pt x="7483" y="8113"/>
                    <a:pt x="7751" y="8018"/>
                    <a:pt x="7940" y="7829"/>
                  </a:cubicBezTo>
                  <a:lnTo>
                    <a:pt x="9862" y="5876"/>
                  </a:lnTo>
                  <a:cubicBezTo>
                    <a:pt x="10272" y="5498"/>
                    <a:pt x="10272" y="4836"/>
                    <a:pt x="9862" y="4427"/>
                  </a:cubicBezTo>
                  <a:lnTo>
                    <a:pt x="9452" y="3986"/>
                  </a:lnTo>
                  <a:cubicBezTo>
                    <a:pt x="9326" y="3608"/>
                    <a:pt x="9043" y="3198"/>
                    <a:pt x="8822" y="2820"/>
                  </a:cubicBezTo>
                  <a:cubicBezTo>
                    <a:pt x="8570" y="2411"/>
                    <a:pt x="8350" y="2064"/>
                    <a:pt x="8035" y="1718"/>
                  </a:cubicBezTo>
                  <a:lnTo>
                    <a:pt x="6459" y="142"/>
                  </a:lnTo>
                  <a:cubicBezTo>
                    <a:pt x="6349" y="48"/>
                    <a:pt x="6215" y="0"/>
                    <a:pt x="608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996" name="Google Shape;20996;p96"/>
          <p:cNvGrpSpPr/>
          <p:nvPr/>
        </p:nvGrpSpPr>
        <p:grpSpPr>
          <a:xfrm>
            <a:off x="7885680" y="2756825"/>
            <a:ext cx="444605" cy="419659"/>
            <a:chOff x="-1960150" y="3956600"/>
            <a:chExt cx="308775" cy="291450"/>
          </a:xfrm>
        </p:grpSpPr>
        <p:sp>
          <p:nvSpPr>
            <p:cNvPr id="20997" name="Google Shape;20997;p96"/>
            <p:cNvSpPr/>
            <p:nvPr/>
          </p:nvSpPr>
          <p:spPr>
            <a:xfrm>
              <a:off x="-1960150" y="3956600"/>
              <a:ext cx="308775" cy="51275"/>
            </a:xfrm>
            <a:custGeom>
              <a:avLst/>
              <a:gdLst/>
              <a:ahLst/>
              <a:cxnLst/>
              <a:rect l="l" t="t" r="r" b="b"/>
              <a:pathLst>
                <a:path w="12351" h="2051" extrusionOk="0">
                  <a:moveTo>
                    <a:pt x="1355" y="1"/>
                  </a:moveTo>
                  <a:cubicBezTo>
                    <a:pt x="1" y="1"/>
                    <a:pt x="32" y="2049"/>
                    <a:pt x="1355" y="2049"/>
                  </a:cubicBezTo>
                  <a:lnTo>
                    <a:pt x="11027" y="2049"/>
                  </a:lnTo>
                  <a:cubicBezTo>
                    <a:pt x="11047" y="2050"/>
                    <a:pt x="11066" y="2050"/>
                    <a:pt x="11085" y="2050"/>
                  </a:cubicBezTo>
                  <a:cubicBezTo>
                    <a:pt x="12350" y="2050"/>
                    <a:pt x="12331" y="1"/>
                    <a:pt x="110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8" name="Google Shape;20998;p96"/>
            <p:cNvSpPr/>
            <p:nvPr/>
          </p:nvSpPr>
          <p:spPr>
            <a:xfrm>
              <a:off x="-1934950" y="4025925"/>
              <a:ext cx="256000" cy="222125"/>
            </a:xfrm>
            <a:custGeom>
              <a:avLst/>
              <a:gdLst/>
              <a:ahLst/>
              <a:cxnLst/>
              <a:rect l="l" t="t" r="r" b="b"/>
              <a:pathLst>
                <a:path w="10240" h="8885" extrusionOk="0">
                  <a:moveTo>
                    <a:pt x="8570" y="756"/>
                  </a:moveTo>
                  <a:cubicBezTo>
                    <a:pt x="8759" y="756"/>
                    <a:pt x="8917" y="914"/>
                    <a:pt x="8917" y="1103"/>
                  </a:cubicBezTo>
                  <a:lnTo>
                    <a:pt x="8917" y="1765"/>
                  </a:lnTo>
                  <a:cubicBezTo>
                    <a:pt x="8917" y="1995"/>
                    <a:pt x="8737" y="2116"/>
                    <a:pt x="8558" y="2116"/>
                  </a:cubicBezTo>
                  <a:cubicBezTo>
                    <a:pt x="8419" y="2116"/>
                    <a:pt x="8279" y="2042"/>
                    <a:pt x="8224" y="1891"/>
                  </a:cubicBezTo>
                  <a:lnTo>
                    <a:pt x="6081" y="4065"/>
                  </a:lnTo>
                  <a:cubicBezTo>
                    <a:pt x="6018" y="4112"/>
                    <a:pt x="5924" y="4135"/>
                    <a:pt x="5833" y="4135"/>
                  </a:cubicBezTo>
                  <a:cubicBezTo>
                    <a:pt x="5743" y="4135"/>
                    <a:pt x="5656" y="4112"/>
                    <a:pt x="5609" y="4065"/>
                  </a:cubicBezTo>
                  <a:lnTo>
                    <a:pt x="3781" y="2237"/>
                  </a:lnTo>
                  <a:lnTo>
                    <a:pt x="1986" y="4065"/>
                  </a:lnTo>
                  <a:cubicBezTo>
                    <a:pt x="1912" y="4138"/>
                    <a:pt x="1831" y="4168"/>
                    <a:pt x="1752" y="4168"/>
                  </a:cubicBezTo>
                  <a:cubicBezTo>
                    <a:pt x="1493" y="4168"/>
                    <a:pt x="1271" y="3834"/>
                    <a:pt x="1513" y="3592"/>
                  </a:cubicBezTo>
                  <a:lnTo>
                    <a:pt x="3561" y="1544"/>
                  </a:lnTo>
                  <a:cubicBezTo>
                    <a:pt x="3624" y="1481"/>
                    <a:pt x="3711" y="1450"/>
                    <a:pt x="3797" y="1450"/>
                  </a:cubicBezTo>
                  <a:cubicBezTo>
                    <a:pt x="3884" y="1450"/>
                    <a:pt x="3970" y="1481"/>
                    <a:pt x="4033" y="1544"/>
                  </a:cubicBezTo>
                  <a:lnTo>
                    <a:pt x="5829" y="3340"/>
                  </a:lnTo>
                  <a:lnTo>
                    <a:pt x="7783" y="1418"/>
                  </a:lnTo>
                  <a:cubicBezTo>
                    <a:pt x="7404" y="1292"/>
                    <a:pt x="7499" y="756"/>
                    <a:pt x="7877" y="756"/>
                  </a:cubicBezTo>
                  <a:close/>
                  <a:moveTo>
                    <a:pt x="5136" y="7562"/>
                  </a:moveTo>
                  <a:cubicBezTo>
                    <a:pt x="5325" y="7562"/>
                    <a:pt x="5483" y="7719"/>
                    <a:pt x="5483" y="7908"/>
                  </a:cubicBezTo>
                  <a:cubicBezTo>
                    <a:pt x="5483" y="8097"/>
                    <a:pt x="5325" y="8255"/>
                    <a:pt x="5136" y="8255"/>
                  </a:cubicBezTo>
                  <a:cubicBezTo>
                    <a:pt x="4916" y="8255"/>
                    <a:pt x="4758" y="8097"/>
                    <a:pt x="4758" y="7908"/>
                  </a:cubicBezTo>
                  <a:cubicBezTo>
                    <a:pt x="4758" y="7719"/>
                    <a:pt x="4916" y="7562"/>
                    <a:pt x="5136" y="7562"/>
                  </a:cubicBezTo>
                  <a:close/>
                  <a:moveTo>
                    <a:pt x="1" y="0"/>
                  </a:moveTo>
                  <a:lnTo>
                    <a:pt x="1" y="5167"/>
                  </a:lnTo>
                  <a:cubicBezTo>
                    <a:pt x="1" y="5703"/>
                    <a:pt x="442" y="6175"/>
                    <a:pt x="1040" y="6175"/>
                  </a:cubicBezTo>
                  <a:lnTo>
                    <a:pt x="4758" y="6175"/>
                  </a:lnTo>
                  <a:lnTo>
                    <a:pt x="4758" y="6931"/>
                  </a:lnTo>
                  <a:cubicBezTo>
                    <a:pt x="4380" y="7089"/>
                    <a:pt x="4096" y="7436"/>
                    <a:pt x="4096" y="7877"/>
                  </a:cubicBezTo>
                  <a:cubicBezTo>
                    <a:pt x="4096" y="8412"/>
                    <a:pt x="4569" y="8885"/>
                    <a:pt x="5136" y="8885"/>
                  </a:cubicBezTo>
                  <a:cubicBezTo>
                    <a:pt x="5672" y="8885"/>
                    <a:pt x="6144" y="8412"/>
                    <a:pt x="6144" y="7877"/>
                  </a:cubicBezTo>
                  <a:cubicBezTo>
                    <a:pt x="6144" y="7436"/>
                    <a:pt x="5861" y="7057"/>
                    <a:pt x="5483" y="6931"/>
                  </a:cubicBezTo>
                  <a:lnTo>
                    <a:pt x="5483" y="6175"/>
                  </a:lnTo>
                  <a:lnTo>
                    <a:pt x="9232" y="6175"/>
                  </a:lnTo>
                  <a:cubicBezTo>
                    <a:pt x="9767" y="6175"/>
                    <a:pt x="10240" y="5703"/>
                    <a:pt x="10240" y="5167"/>
                  </a:cubicBezTo>
                  <a:lnTo>
                    <a:pt x="10240" y="0"/>
                  </a:lnTo>
                  <a:cubicBezTo>
                    <a:pt x="10114" y="32"/>
                    <a:pt x="10019" y="32"/>
                    <a:pt x="9893" y="32"/>
                  </a:cubicBezTo>
                  <a:lnTo>
                    <a:pt x="347" y="32"/>
                  </a:lnTo>
                  <a:cubicBezTo>
                    <a:pt x="253" y="32"/>
                    <a:pt x="127" y="32"/>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999" name="Google Shape;20999;p96"/>
          <p:cNvGrpSpPr/>
          <p:nvPr/>
        </p:nvGrpSpPr>
        <p:grpSpPr>
          <a:xfrm>
            <a:off x="1939718" y="3307636"/>
            <a:ext cx="420775" cy="420775"/>
            <a:chOff x="-804700" y="3226500"/>
            <a:chExt cx="292225" cy="292225"/>
          </a:xfrm>
        </p:grpSpPr>
        <p:sp>
          <p:nvSpPr>
            <p:cNvPr id="21000" name="Google Shape;21000;p96"/>
            <p:cNvSpPr/>
            <p:nvPr/>
          </p:nvSpPr>
          <p:spPr>
            <a:xfrm>
              <a:off x="-804700" y="3467500"/>
              <a:ext cx="85875" cy="51225"/>
            </a:xfrm>
            <a:custGeom>
              <a:avLst/>
              <a:gdLst/>
              <a:ahLst/>
              <a:cxnLst/>
              <a:rect l="l" t="t" r="r" b="b"/>
              <a:pathLst>
                <a:path w="3435" h="2049" extrusionOk="0">
                  <a:moveTo>
                    <a:pt x="1040" y="0"/>
                  </a:moveTo>
                  <a:cubicBezTo>
                    <a:pt x="473" y="0"/>
                    <a:pt x="0" y="473"/>
                    <a:pt x="0" y="1040"/>
                  </a:cubicBezTo>
                  <a:cubicBezTo>
                    <a:pt x="0" y="1576"/>
                    <a:pt x="473" y="2048"/>
                    <a:pt x="1040" y="2048"/>
                  </a:cubicBezTo>
                  <a:lnTo>
                    <a:pt x="2395" y="2048"/>
                  </a:lnTo>
                  <a:cubicBezTo>
                    <a:pt x="2962" y="2048"/>
                    <a:pt x="3434" y="1576"/>
                    <a:pt x="3434" y="1040"/>
                  </a:cubicBezTo>
                  <a:cubicBezTo>
                    <a:pt x="3434" y="473"/>
                    <a:pt x="2962" y="0"/>
                    <a:pt x="23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1" name="Google Shape;21001;p96"/>
            <p:cNvSpPr/>
            <p:nvPr/>
          </p:nvSpPr>
          <p:spPr>
            <a:xfrm>
              <a:off x="-710975" y="3466700"/>
              <a:ext cx="196925" cy="51225"/>
            </a:xfrm>
            <a:custGeom>
              <a:avLst/>
              <a:gdLst/>
              <a:ahLst/>
              <a:cxnLst/>
              <a:rect l="l" t="t" r="r" b="b"/>
              <a:pathLst>
                <a:path w="7877" h="2049" extrusionOk="0">
                  <a:moveTo>
                    <a:pt x="1" y="1"/>
                  </a:moveTo>
                  <a:cubicBezTo>
                    <a:pt x="221" y="253"/>
                    <a:pt x="347" y="663"/>
                    <a:pt x="347" y="1009"/>
                  </a:cubicBezTo>
                  <a:cubicBezTo>
                    <a:pt x="347" y="1419"/>
                    <a:pt x="221" y="1765"/>
                    <a:pt x="1" y="2049"/>
                  </a:cubicBezTo>
                  <a:lnTo>
                    <a:pt x="6837" y="2049"/>
                  </a:lnTo>
                  <a:cubicBezTo>
                    <a:pt x="7404" y="2049"/>
                    <a:pt x="7877" y="1576"/>
                    <a:pt x="7877" y="1009"/>
                  </a:cubicBezTo>
                  <a:cubicBezTo>
                    <a:pt x="7877" y="474"/>
                    <a:pt x="7436" y="1"/>
                    <a:pt x="68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2" name="Google Shape;21002;p96"/>
            <p:cNvSpPr/>
            <p:nvPr/>
          </p:nvSpPr>
          <p:spPr>
            <a:xfrm>
              <a:off x="-667650" y="3312350"/>
              <a:ext cx="18125" cy="17350"/>
            </a:xfrm>
            <a:custGeom>
              <a:avLst/>
              <a:gdLst/>
              <a:ahLst/>
              <a:cxnLst/>
              <a:rect l="l" t="t" r="r" b="b"/>
              <a:pathLst>
                <a:path w="725" h="694" extrusionOk="0">
                  <a:moveTo>
                    <a:pt x="347" y="0"/>
                  </a:moveTo>
                  <a:cubicBezTo>
                    <a:pt x="158" y="0"/>
                    <a:pt x="0" y="158"/>
                    <a:pt x="0" y="347"/>
                  </a:cubicBezTo>
                  <a:cubicBezTo>
                    <a:pt x="0" y="567"/>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3" name="Google Shape;21003;p96"/>
            <p:cNvSpPr/>
            <p:nvPr/>
          </p:nvSpPr>
          <p:spPr>
            <a:xfrm>
              <a:off x="-683400" y="3347775"/>
              <a:ext cx="48050" cy="16575"/>
            </a:xfrm>
            <a:custGeom>
              <a:avLst/>
              <a:gdLst/>
              <a:ahLst/>
              <a:cxnLst/>
              <a:rect l="l" t="t" r="r" b="b"/>
              <a:pathLst>
                <a:path w="1922" h="663" extrusionOk="0">
                  <a:moveTo>
                    <a:pt x="977" y="1"/>
                  </a:moveTo>
                  <a:cubicBezTo>
                    <a:pt x="567" y="1"/>
                    <a:pt x="158" y="253"/>
                    <a:pt x="0" y="662"/>
                  </a:cubicBezTo>
                  <a:lnTo>
                    <a:pt x="1922" y="662"/>
                  </a:lnTo>
                  <a:cubicBezTo>
                    <a:pt x="1796" y="253"/>
                    <a:pt x="1418" y="1"/>
                    <a:pt x="9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4" name="Google Shape;21004;p96"/>
            <p:cNvSpPr/>
            <p:nvPr/>
          </p:nvSpPr>
          <p:spPr>
            <a:xfrm>
              <a:off x="-735400" y="3261925"/>
              <a:ext cx="153625" cy="187875"/>
            </a:xfrm>
            <a:custGeom>
              <a:avLst/>
              <a:gdLst/>
              <a:ahLst/>
              <a:cxnLst/>
              <a:rect l="l" t="t" r="r" b="b"/>
              <a:pathLst>
                <a:path w="6145" h="7515" extrusionOk="0">
                  <a:moveTo>
                    <a:pt x="3025" y="1324"/>
                  </a:moveTo>
                  <a:cubicBezTo>
                    <a:pt x="3561" y="1324"/>
                    <a:pt x="4034" y="1796"/>
                    <a:pt x="4034" y="2364"/>
                  </a:cubicBezTo>
                  <a:cubicBezTo>
                    <a:pt x="4034" y="2553"/>
                    <a:pt x="3970" y="2742"/>
                    <a:pt x="3844" y="2962"/>
                  </a:cubicBezTo>
                  <a:cubicBezTo>
                    <a:pt x="4349" y="3277"/>
                    <a:pt x="4727" y="3781"/>
                    <a:pt x="4727" y="4443"/>
                  </a:cubicBezTo>
                  <a:cubicBezTo>
                    <a:pt x="4758" y="4632"/>
                    <a:pt x="4601" y="4789"/>
                    <a:pt x="4443" y="4789"/>
                  </a:cubicBezTo>
                  <a:lnTo>
                    <a:pt x="1671" y="4789"/>
                  </a:lnTo>
                  <a:cubicBezTo>
                    <a:pt x="1482" y="4789"/>
                    <a:pt x="1324" y="4632"/>
                    <a:pt x="1324" y="4443"/>
                  </a:cubicBezTo>
                  <a:cubicBezTo>
                    <a:pt x="1324" y="3813"/>
                    <a:pt x="1671" y="3277"/>
                    <a:pt x="2206" y="2962"/>
                  </a:cubicBezTo>
                  <a:cubicBezTo>
                    <a:pt x="2080" y="2805"/>
                    <a:pt x="1986" y="2584"/>
                    <a:pt x="1986" y="2364"/>
                  </a:cubicBezTo>
                  <a:cubicBezTo>
                    <a:pt x="1986" y="1796"/>
                    <a:pt x="2458" y="1324"/>
                    <a:pt x="3025" y="1324"/>
                  </a:cubicBezTo>
                  <a:close/>
                  <a:moveTo>
                    <a:pt x="1009" y="1"/>
                  </a:moveTo>
                  <a:cubicBezTo>
                    <a:pt x="473" y="1"/>
                    <a:pt x="1" y="473"/>
                    <a:pt x="1" y="1009"/>
                  </a:cubicBezTo>
                  <a:lnTo>
                    <a:pt x="1" y="5105"/>
                  </a:lnTo>
                  <a:cubicBezTo>
                    <a:pt x="1" y="5672"/>
                    <a:pt x="473" y="6144"/>
                    <a:pt x="1009" y="6144"/>
                  </a:cubicBezTo>
                  <a:lnTo>
                    <a:pt x="1954" y="6144"/>
                  </a:lnTo>
                  <a:lnTo>
                    <a:pt x="2773" y="7373"/>
                  </a:lnTo>
                  <a:cubicBezTo>
                    <a:pt x="2836" y="7467"/>
                    <a:pt x="2947" y="7515"/>
                    <a:pt x="3057" y="7515"/>
                  </a:cubicBezTo>
                  <a:cubicBezTo>
                    <a:pt x="3167" y="7515"/>
                    <a:pt x="3277" y="7467"/>
                    <a:pt x="3340" y="7373"/>
                  </a:cubicBezTo>
                  <a:lnTo>
                    <a:pt x="4160" y="6144"/>
                  </a:lnTo>
                  <a:lnTo>
                    <a:pt x="5105" y="6144"/>
                  </a:lnTo>
                  <a:cubicBezTo>
                    <a:pt x="5672" y="6144"/>
                    <a:pt x="6144" y="5672"/>
                    <a:pt x="6144" y="5105"/>
                  </a:cubicBezTo>
                  <a:lnTo>
                    <a:pt x="6144" y="1009"/>
                  </a:lnTo>
                  <a:cubicBezTo>
                    <a:pt x="6144" y="473"/>
                    <a:pt x="5672" y="1"/>
                    <a:pt x="51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5" name="Google Shape;21005;p96"/>
            <p:cNvSpPr/>
            <p:nvPr/>
          </p:nvSpPr>
          <p:spPr>
            <a:xfrm>
              <a:off x="-804700" y="3226500"/>
              <a:ext cx="118175" cy="170925"/>
            </a:xfrm>
            <a:custGeom>
              <a:avLst/>
              <a:gdLst/>
              <a:ahLst/>
              <a:cxnLst/>
              <a:rect l="l" t="t" r="r" b="b"/>
              <a:pathLst>
                <a:path w="4727" h="6837" extrusionOk="0">
                  <a:moveTo>
                    <a:pt x="1040" y="0"/>
                  </a:moveTo>
                  <a:cubicBezTo>
                    <a:pt x="473" y="0"/>
                    <a:pt x="0" y="473"/>
                    <a:pt x="0" y="1008"/>
                  </a:cubicBezTo>
                  <a:lnTo>
                    <a:pt x="0" y="4442"/>
                  </a:lnTo>
                  <a:cubicBezTo>
                    <a:pt x="0" y="5009"/>
                    <a:pt x="473" y="5450"/>
                    <a:pt x="1040" y="5450"/>
                  </a:cubicBezTo>
                  <a:cubicBezTo>
                    <a:pt x="1040" y="5450"/>
                    <a:pt x="1198" y="5986"/>
                    <a:pt x="1387" y="6490"/>
                  </a:cubicBezTo>
                  <a:cubicBezTo>
                    <a:pt x="1481" y="6679"/>
                    <a:pt x="1544" y="6837"/>
                    <a:pt x="1733" y="6837"/>
                  </a:cubicBezTo>
                  <a:cubicBezTo>
                    <a:pt x="1891" y="6837"/>
                    <a:pt x="1985" y="6774"/>
                    <a:pt x="2111" y="6648"/>
                  </a:cubicBezTo>
                  <a:lnTo>
                    <a:pt x="2111" y="6522"/>
                  </a:lnTo>
                  <a:lnTo>
                    <a:pt x="2111" y="2426"/>
                  </a:lnTo>
                  <a:cubicBezTo>
                    <a:pt x="2111" y="1481"/>
                    <a:pt x="2836" y="725"/>
                    <a:pt x="3781" y="725"/>
                  </a:cubicBezTo>
                  <a:lnTo>
                    <a:pt x="4726" y="725"/>
                  </a:lnTo>
                  <a:cubicBezTo>
                    <a:pt x="4569" y="284"/>
                    <a:pt x="4222" y="0"/>
                    <a:pt x="378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6" name="Google Shape;21006;p96"/>
            <p:cNvSpPr/>
            <p:nvPr/>
          </p:nvSpPr>
          <p:spPr>
            <a:xfrm>
              <a:off x="-630625" y="3226500"/>
              <a:ext cx="118150" cy="170950"/>
            </a:xfrm>
            <a:custGeom>
              <a:avLst/>
              <a:gdLst/>
              <a:ahLst/>
              <a:cxnLst/>
              <a:rect l="l" t="t" r="r" b="b"/>
              <a:pathLst>
                <a:path w="4726" h="6838" extrusionOk="0">
                  <a:moveTo>
                    <a:pt x="945" y="0"/>
                  </a:moveTo>
                  <a:cubicBezTo>
                    <a:pt x="536" y="0"/>
                    <a:pt x="126" y="284"/>
                    <a:pt x="0" y="662"/>
                  </a:cubicBezTo>
                  <a:lnTo>
                    <a:pt x="945" y="662"/>
                  </a:lnTo>
                  <a:cubicBezTo>
                    <a:pt x="1890" y="662"/>
                    <a:pt x="2646" y="1418"/>
                    <a:pt x="2646" y="2363"/>
                  </a:cubicBezTo>
                  <a:lnTo>
                    <a:pt x="2646" y="6490"/>
                  </a:lnTo>
                  <a:lnTo>
                    <a:pt x="2646" y="6616"/>
                  </a:lnTo>
                  <a:cubicBezTo>
                    <a:pt x="2766" y="6736"/>
                    <a:pt x="2868" y="6838"/>
                    <a:pt x="2993" y="6838"/>
                  </a:cubicBezTo>
                  <a:cubicBezTo>
                    <a:pt x="3032" y="6838"/>
                    <a:pt x="3074" y="6828"/>
                    <a:pt x="3119" y="6805"/>
                  </a:cubicBezTo>
                  <a:cubicBezTo>
                    <a:pt x="3245" y="6774"/>
                    <a:pt x="3277" y="6616"/>
                    <a:pt x="3308" y="6490"/>
                  </a:cubicBezTo>
                  <a:cubicBezTo>
                    <a:pt x="3497" y="6017"/>
                    <a:pt x="3686" y="5482"/>
                    <a:pt x="3686" y="5482"/>
                  </a:cubicBezTo>
                  <a:cubicBezTo>
                    <a:pt x="4222" y="5482"/>
                    <a:pt x="4694" y="5009"/>
                    <a:pt x="4694" y="4442"/>
                  </a:cubicBezTo>
                  <a:lnTo>
                    <a:pt x="4694" y="1008"/>
                  </a:lnTo>
                  <a:cubicBezTo>
                    <a:pt x="4726" y="473"/>
                    <a:pt x="4253" y="0"/>
                    <a:pt x="37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007" name="Google Shape;21007;p96"/>
          <p:cNvGrpSpPr/>
          <p:nvPr/>
        </p:nvGrpSpPr>
        <p:grpSpPr>
          <a:xfrm>
            <a:off x="3019809" y="1688647"/>
            <a:ext cx="420775" cy="420811"/>
            <a:chOff x="-5251625" y="3272950"/>
            <a:chExt cx="292225" cy="292250"/>
          </a:xfrm>
        </p:grpSpPr>
        <p:sp>
          <p:nvSpPr>
            <p:cNvPr id="21008" name="Google Shape;21008;p96"/>
            <p:cNvSpPr/>
            <p:nvPr/>
          </p:nvSpPr>
          <p:spPr>
            <a:xfrm>
              <a:off x="-5156325" y="3462775"/>
              <a:ext cx="33900" cy="33100"/>
            </a:xfrm>
            <a:custGeom>
              <a:avLst/>
              <a:gdLst/>
              <a:ahLst/>
              <a:cxnLst/>
              <a:rect l="l" t="t" r="r" b="b"/>
              <a:pathLst>
                <a:path w="1356" h="1324" extrusionOk="0">
                  <a:moveTo>
                    <a:pt x="662" y="0"/>
                  </a:moveTo>
                  <a:cubicBezTo>
                    <a:pt x="284" y="0"/>
                    <a:pt x="1" y="315"/>
                    <a:pt x="1" y="662"/>
                  </a:cubicBezTo>
                  <a:cubicBezTo>
                    <a:pt x="1" y="1072"/>
                    <a:pt x="316" y="1324"/>
                    <a:pt x="662" y="1324"/>
                  </a:cubicBezTo>
                  <a:cubicBezTo>
                    <a:pt x="1072" y="1324"/>
                    <a:pt x="1355" y="1009"/>
                    <a:pt x="1355" y="662"/>
                  </a:cubicBezTo>
                  <a:cubicBezTo>
                    <a:pt x="1355" y="284"/>
                    <a:pt x="1040" y="0"/>
                    <a:pt x="6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9" name="Google Shape;21009;p96"/>
            <p:cNvSpPr/>
            <p:nvPr/>
          </p:nvSpPr>
          <p:spPr>
            <a:xfrm>
              <a:off x="-5251625" y="3272950"/>
              <a:ext cx="292225" cy="292250"/>
            </a:xfrm>
            <a:custGeom>
              <a:avLst/>
              <a:gdLst/>
              <a:ahLst/>
              <a:cxnLst/>
              <a:rect l="l" t="t" r="r" b="b"/>
              <a:pathLst>
                <a:path w="11689" h="11690" extrusionOk="0">
                  <a:moveTo>
                    <a:pt x="3699" y="2764"/>
                  </a:moveTo>
                  <a:cubicBezTo>
                    <a:pt x="3958" y="2764"/>
                    <a:pt x="4180" y="3098"/>
                    <a:pt x="3939" y="3340"/>
                  </a:cubicBezTo>
                  <a:lnTo>
                    <a:pt x="3497" y="3781"/>
                  </a:lnTo>
                  <a:lnTo>
                    <a:pt x="3939" y="4191"/>
                  </a:lnTo>
                  <a:cubicBezTo>
                    <a:pt x="4180" y="4433"/>
                    <a:pt x="3958" y="4767"/>
                    <a:pt x="3699" y="4767"/>
                  </a:cubicBezTo>
                  <a:cubicBezTo>
                    <a:pt x="3621" y="4767"/>
                    <a:pt x="3539" y="4737"/>
                    <a:pt x="3466" y="4664"/>
                  </a:cubicBezTo>
                  <a:lnTo>
                    <a:pt x="3025" y="4222"/>
                  </a:lnTo>
                  <a:lnTo>
                    <a:pt x="2584" y="4664"/>
                  </a:lnTo>
                  <a:cubicBezTo>
                    <a:pt x="2515" y="4756"/>
                    <a:pt x="2432" y="4794"/>
                    <a:pt x="2352" y="4794"/>
                  </a:cubicBezTo>
                  <a:cubicBezTo>
                    <a:pt x="2103" y="4794"/>
                    <a:pt x="1873" y="4429"/>
                    <a:pt x="2111" y="4191"/>
                  </a:cubicBezTo>
                  <a:lnTo>
                    <a:pt x="2552" y="3781"/>
                  </a:lnTo>
                  <a:lnTo>
                    <a:pt x="2111" y="3340"/>
                  </a:lnTo>
                  <a:cubicBezTo>
                    <a:pt x="1869" y="3098"/>
                    <a:pt x="2092" y="2764"/>
                    <a:pt x="2351" y="2764"/>
                  </a:cubicBezTo>
                  <a:cubicBezTo>
                    <a:pt x="2429" y="2764"/>
                    <a:pt x="2511" y="2795"/>
                    <a:pt x="2584" y="2868"/>
                  </a:cubicBezTo>
                  <a:lnTo>
                    <a:pt x="3025" y="3309"/>
                  </a:lnTo>
                  <a:lnTo>
                    <a:pt x="3466" y="2868"/>
                  </a:lnTo>
                  <a:cubicBezTo>
                    <a:pt x="3539" y="2795"/>
                    <a:pt x="3621" y="2764"/>
                    <a:pt x="3699" y="2764"/>
                  </a:cubicBezTo>
                  <a:close/>
                  <a:moveTo>
                    <a:pt x="8583" y="6922"/>
                  </a:moveTo>
                  <a:cubicBezTo>
                    <a:pt x="8841" y="6922"/>
                    <a:pt x="9064" y="7257"/>
                    <a:pt x="8822" y="7499"/>
                  </a:cubicBezTo>
                  <a:lnTo>
                    <a:pt x="8381" y="7940"/>
                  </a:lnTo>
                  <a:lnTo>
                    <a:pt x="8822" y="8381"/>
                  </a:lnTo>
                  <a:cubicBezTo>
                    <a:pt x="9064" y="8623"/>
                    <a:pt x="8841" y="8958"/>
                    <a:pt x="8583" y="8958"/>
                  </a:cubicBezTo>
                  <a:cubicBezTo>
                    <a:pt x="8504" y="8958"/>
                    <a:pt x="8422" y="8927"/>
                    <a:pt x="8349" y="8854"/>
                  </a:cubicBezTo>
                  <a:lnTo>
                    <a:pt x="7908" y="8413"/>
                  </a:lnTo>
                  <a:lnTo>
                    <a:pt x="7467" y="8854"/>
                  </a:lnTo>
                  <a:cubicBezTo>
                    <a:pt x="7394" y="8927"/>
                    <a:pt x="7312" y="8958"/>
                    <a:pt x="7234" y="8958"/>
                  </a:cubicBezTo>
                  <a:cubicBezTo>
                    <a:pt x="6975" y="8958"/>
                    <a:pt x="6753" y="8623"/>
                    <a:pt x="6995" y="8381"/>
                  </a:cubicBezTo>
                  <a:lnTo>
                    <a:pt x="7436" y="7940"/>
                  </a:lnTo>
                  <a:lnTo>
                    <a:pt x="6995" y="7499"/>
                  </a:lnTo>
                  <a:cubicBezTo>
                    <a:pt x="6753" y="7257"/>
                    <a:pt x="6975" y="6922"/>
                    <a:pt x="7234" y="6922"/>
                  </a:cubicBezTo>
                  <a:cubicBezTo>
                    <a:pt x="7312" y="6922"/>
                    <a:pt x="7394" y="6953"/>
                    <a:pt x="7467" y="7026"/>
                  </a:cubicBezTo>
                  <a:lnTo>
                    <a:pt x="7908" y="7467"/>
                  </a:lnTo>
                  <a:lnTo>
                    <a:pt x="8349" y="7026"/>
                  </a:lnTo>
                  <a:cubicBezTo>
                    <a:pt x="8422" y="6953"/>
                    <a:pt x="8504" y="6922"/>
                    <a:pt x="8583" y="6922"/>
                  </a:cubicBezTo>
                  <a:close/>
                  <a:moveTo>
                    <a:pt x="7895" y="2732"/>
                  </a:moveTo>
                  <a:cubicBezTo>
                    <a:pt x="7974" y="2732"/>
                    <a:pt x="8055" y="2763"/>
                    <a:pt x="8129" y="2836"/>
                  </a:cubicBezTo>
                  <a:lnTo>
                    <a:pt x="8790" y="3498"/>
                  </a:lnTo>
                  <a:cubicBezTo>
                    <a:pt x="8916" y="3624"/>
                    <a:pt x="8916" y="3844"/>
                    <a:pt x="8790" y="3970"/>
                  </a:cubicBezTo>
                  <a:lnTo>
                    <a:pt x="8129" y="4632"/>
                  </a:lnTo>
                  <a:cubicBezTo>
                    <a:pt x="8055" y="4705"/>
                    <a:pt x="7974" y="4736"/>
                    <a:pt x="7895" y="4736"/>
                  </a:cubicBezTo>
                  <a:cubicBezTo>
                    <a:pt x="7637" y="4736"/>
                    <a:pt x="7414" y="4401"/>
                    <a:pt x="7656" y="4159"/>
                  </a:cubicBezTo>
                  <a:lnTo>
                    <a:pt x="7719" y="4096"/>
                  </a:lnTo>
                  <a:lnTo>
                    <a:pt x="7719" y="4096"/>
                  </a:lnTo>
                  <a:cubicBezTo>
                    <a:pt x="6175" y="4159"/>
                    <a:pt x="4978" y="5388"/>
                    <a:pt x="4852" y="6932"/>
                  </a:cubicBezTo>
                  <a:cubicBezTo>
                    <a:pt x="5451" y="7089"/>
                    <a:pt x="5829" y="7593"/>
                    <a:pt x="5829" y="8224"/>
                  </a:cubicBezTo>
                  <a:cubicBezTo>
                    <a:pt x="5829" y="9011"/>
                    <a:pt x="5230" y="9641"/>
                    <a:pt x="4474" y="9641"/>
                  </a:cubicBezTo>
                  <a:cubicBezTo>
                    <a:pt x="3750" y="9641"/>
                    <a:pt x="3119" y="9011"/>
                    <a:pt x="3119" y="8255"/>
                  </a:cubicBezTo>
                  <a:cubicBezTo>
                    <a:pt x="3119" y="7625"/>
                    <a:pt x="3529" y="7089"/>
                    <a:pt x="4128" y="6932"/>
                  </a:cubicBezTo>
                  <a:cubicBezTo>
                    <a:pt x="4285" y="5042"/>
                    <a:pt x="5829" y="3498"/>
                    <a:pt x="7751" y="3403"/>
                  </a:cubicBezTo>
                  <a:lnTo>
                    <a:pt x="7656" y="3309"/>
                  </a:lnTo>
                  <a:cubicBezTo>
                    <a:pt x="7414" y="3067"/>
                    <a:pt x="7637" y="2732"/>
                    <a:pt x="7895" y="2732"/>
                  </a:cubicBezTo>
                  <a:close/>
                  <a:moveTo>
                    <a:pt x="5829" y="1"/>
                  </a:moveTo>
                  <a:cubicBezTo>
                    <a:pt x="2647" y="1"/>
                    <a:pt x="0" y="2584"/>
                    <a:pt x="0" y="5829"/>
                  </a:cubicBezTo>
                  <a:cubicBezTo>
                    <a:pt x="0" y="9011"/>
                    <a:pt x="2615" y="11689"/>
                    <a:pt x="5829" y="11689"/>
                  </a:cubicBezTo>
                  <a:cubicBezTo>
                    <a:pt x="9011" y="11689"/>
                    <a:pt x="11689" y="9043"/>
                    <a:pt x="11689" y="5829"/>
                  </a:cubicBezTo>
                  <a:cubicBezTo>
                    <a:pt x="11657" y="5357"/>
                    <a:pt x="11563" y="4884"/>
                    <a:pt x="11500" y="4443"/>
                  </a:cubicBezTo>
                  <a:cubicBezTo>
                    <a:pt x="11248" y="4884"/>
                    <a:pt x="10838" y="5136"/>
                    <a:pt x="10303" y="5136"/>
                  </a:cubicBezTo>
                  <a:cubicBezTo>
                    <a:pt x="9578" y="5136"/>
                    <a:pt x="8948" y="4506"/>
                    <a:pt x="8948" y="3781"/>
                  </a:cubicBezTo>
                  <a:cubicBezTo>
                    <a:pt x="8948" y="3025"/>
                    <a:pt x="9578" y="2395"/>
                    <a:pt x="10303" y="2395"/>
                  </a:cubicBezTo>
                  <a:cubicBezTo>
                    <a:pt x="10397" y="2395"/>
                    <a:pt x="10523" y="2395"/>
                    <a:pt x="10586" y="2427"/>
                  </a:cubicBezTo>
                  <a:cubicBezTo>
                    <a:pt x="9483" y="883"/>
                    <a:pt x="7719" y="1"/>
                    <a:pt x="58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0" name="Google Shape;21010;p96"/>
            <p:cNvSpPr/>
            <p:nvPr/>
          </p:nvSpPr>
          <p:spPr>
            <a:xfrm>
              <a:off x="-5011400" y="3350150"/>
              <a:ext cx="33900" cy="33875"/>
            </a:xfrm>
            <a:custGeom>
              <a:avLst/>
              <a:gdLst/>
              <a:ahLst/>
              <a:cxnLst/>
              <a:rect l="l" t="t" r="r" b="b"/>
              <a:pathLst>
                <a:path w="1356" h="1355" extrusionOk="0">
                  <a:moveTo>
                    <a:pt x="662" y="0"/>
                  </a:moveTo>
                  <a:cubicBezTo>
                    <a:pt x="315" y="0"/>
                    <a:pt x="0" y="284"/>
                    <a:pt x="0" y="693"/>
                  </a:cubicBezTo>
                  <a:cubicBezTo>
                    <a:pt x="0" y="1071"/>
                    <a:pt x="315" y="1355"/>
                    <a:pt x="662" y="1355"/>
                  </a:cubicBezTo>
                  <a:cubicBezTo>
                    <a:pt x="1072" y="1355"/>
                    <a:pt x="1355" y="1040"/>
                    <a:pt x="1355" y="693"/>
                  </a:cubicBezTo>
                  <a:cubicBezTo>
                    <a:pt x="1355" y="315"/>
                    <a:pt x="1040" y="0"/>
                    <a:pt x="6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011" name="Google Shape;21011;p96"/>
          <p:cNvGrpSpPr/>
          <p:nvPr/>
        </p:nvGrpSpPr>
        <p:grpSpPr>
          <a:xfrm>
            <a:off x="3032265" y="2756270"/>
            <a:ext cx="419659" cy="420775"/>
            <a:chOff x="-5251625" y="3991275"/>
            <a:chExt cx="291450" cy="292225"/>
          </a:xfrm>
        </p:grpSpPr>
        <p:sp>
          <p:nvSpPr>
            <p:cNvPr id="21012" name="Google Shape;21012;p96"/>
            <p:cNvSpPr/>
            <p:nvPr/>
          </p:nvSpPr>
          <p:spPr>
            <a:xfrm>
              <a:off x="-5179950" y="4198400"/>
              <a:ext cx="145725" cy="85100"/>
            </a:xfrm>
            <a:custGeom>
              <a:avLst/>
              <a:gdLst/>
              <a:ahLst/>
              <a:cxnLst/>
              <a:rect l="l" t="t" r="r" b="b"/>
              <a:pathLst>
                <a:path w="5829" h="3404" extrusionOk="0">
                  <a:moveTo>
                    <a:pt x="0" y="1"/>
                  </a:moveTo>
                  <a:lnTo>
                    <a:pt x="504" y="3151"/>
                  </a:lnTo>
                  <a:cubicBezTo>
                    <a:pt x="567" y="3309"/>
                    <a:pt x="662" y="3403"/>
                    <a:pt x="883" y="3403"/>
                  </a:cubicBezTo>
                  <a:lnTo>
                    <a:pt x="4978" y="3403"/>
                  </a:lnTo>
                  <a:cubicBezTo>
                    <a:pt x="5136" y="3403"/>
                    <a:pt x="5293" y="3309"/>
                    <a:pt x="5325" y="3151"/>
                  </a:cubicBezTo>
                  <a:lnTo>
                    <a:pt x="582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3" name="Google Shape;21013;p96"/>
            <p:cNvSpPr/>
            <p:nvPr/>
          </p:nvSpPr>
          <p:spPr>
            <a:xfrm>
              <a:off x="-5203575" y="4129100"/>
              <a:ext cx="196925" cy="51225"/>
            </a:xfrm>
            <a:custGeom>
              <a:avLst/>
              <a:gdLst/>
              <a:ahLst/>
              <a:cxnLst/>
              <a:rect l="l" t="t" r="r" b="b"/>
              <a:pathLst>
                <a:path w="7877" h="2049" extrusionOk="0">
                  <a:moveTo>
                    <a:pt x="1229" y="1"/>
                  </a:moveTo>
                  <a:cubicBezTo>
                    <a:pt x="504" y="1"/>
                    <a:pt x="0" y="662"/>
                    <a:pt x="284" y="1387"/>
                  </a:cubicBezTo>
                  <a:cubicBezTo>
                    <a:pt x="284" y="1702"/>
                    <a:pt x="567" y="1922"/>
                    <a:pt x="882" y="2017"/>
                  </a:cubicBezTo>
                  <a:cubicBezTo>
                    <a:pt x="945" y="2048"/>
                    <a:pt x="1071" y="2048"/>
                    <a:pt x="1197" y="2048"/>
                  </a:cubicBezTo>
                  <a:lnTo>
                    <a:pt x="6648" y="2048"/>
                  </a:lnTo>
                  <a:cubicBezTo>
                    <a:pt x="6774" y="2048"/>
                    <a:pt x="6868" y="2017"/>
                    <a:pt x="6963" y="2017"/>
                  </a:cubicBezTo>
                  <a:cubicBezTo>
                    <a:pt x="7278" y="1922"/>
                    <a:pt x="7530" y="1702"/>
                    <a:pt x="7656" y="1387"/>
                  </a:cubicBezTo>
                  <a:cubicBezTo>
                    <a:pt x="7876" y="662"/>
                    <a:pt x="7372" y="1"/>
                    <a:pt x="67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4" name="Google Shape;21014;p96"/>
            <p:cNvSpPr/>
            <p:nvPr/>
          </p:nvSpPr>
          <p:spPr>
            <a:xfrm>
              <a:off x="-5251625" y="3991275"/>
              <a:ext cx="291450" cy="172500"/>
            </a:xfrm>
            <a:custGeom>
              <a:avLst/>
              <a:gdLst/>
              <a:ahLst/>
              <a:cxnLst/>
              <a:rect l="l" t="t" r="r" b="b"/>
              <a:pathLst>
                <a:path w="11658" h="6900" extrusionOk="0">
                  <a:moveTo>
                    <a:pt x="1009" y="0"/>
                  </a:moveTo>
                  <a:cubicBezTo>
                    <a:pt x="473" y="0"/>
                    <a:pt x="0" y="473"/>
                    <a:pt x="0" y="1040"/>
                  </a:cubicBezTo>
                  <a:lnTo>
                    <a:pt x="0" y="5829"/>
                  </a:lnTo>
                  <a:cubicBezTo>
                    <a:pt x="0" y="6396"/>
                    <a:pt x="473" y="6900"/>
                    <a:pt x="1009" y="6900"/>
                  </a:cubicBezTo>
                  <a:lnTo>
                    <a:pt x="1418" y="6900"/>
                  </a:lnTo>
                  <a:cubicBezTo>
                    <a:pt x="1387" y="6774"/>
                    <a:pt x="1387" y="6648"/>
                    <a:pt x="1387" y="6553"/>
                  </a:cubicBezTo>
                  <a:cubicBezTo>
                    <a:pt x="1387" y="5608"/>
                    <a:pt x="2111" y="4852"/>
                    <a:pt x="3056" y="4852"/>
                  </a:cubicBezTo>
                  <a:lnTo>
                    <a:pt x="3781" y="4852"/>
                  </a:lnTo>
                  <a:cubicBezTo>
                    <a:pt x="3907" y="4285"/>
                    <a:pt x="4254" y="3875"/>
                    <a:pt x="4726" y="3623"/>
                  </a:cubicBezTo>
                  <a:cubicBezTo>
                    <a:pt x="4537" y="3371"/>
                    <a:pt x="4411" y="3119"/>
                    <a:pt x="4411" y="2773"/>
                  </a:cubicBezTo>
                  <a:cubicBezTo>
                    <a:pt x="4411" y="2016"/>
                    <a:pt x="5041" y="1386"/>
                    <a:pt x="5797" y="1386"/>
                  </a:cubicBezTo>
                  <a:cubicBezTo>
                    <a:pt x="6522" y="1386"/>
                    <a:pt x="7152" y="2016"/>
                    <a:pt x="7152" y="2773"/>
                  </a:cubicBezTo>
                  <a:cubicBezTo>
                    <a:pt x="7152" y="3088"/>
                    <a:pt x="7058" y="3403"/>
                    <a:pt x="6837" y="3623"/>
                  </a:cubicBezTo>
                  <a:cubicBezTo>
                    <a:pt x="7310" y="3875"/>
                    <a:pt x="7688" y="4285"/>
                    <a:pt x="7782" y="4852"/>
                  </a:cubicBezTo>
                  <a:lnTo>
                    <a:pt x="8507" y="4852"/>
                  </a:lnTo>
                  <a:cubicBezTo>
                    <a:pt x="9452" y="4852"/>
                    <a:pt x="10208" y="5608"/>
                    <a:pt x="10208" y="6553"/>
                  </a:cubicBezTo>
                  <a:cubicBezTo>
                    <a:pt x="10208" y="6648"/>
                    <a:pt x="10208" y="6774"/>
                    <a:pt x="10145" y="6900"/>
                  </a:cubicBezTo>
                  <a:lnTo>
                    <a:pt x="10586" y="6900"/>
                  </a:lnTo>
                  <a:cubicBezTo>
                    <a:pt x="11153" y="6900"/>
                    <a:pt x="11626" y="6427"/>
                    <a:pt x="11626" y="5829"/>
                  </a:cubicBezTo>
                  <a:lnTo>
                    <a:pt x="11626" y="1040"/>
                  </a:lnTo>
                  <a:cubicBezTo>
                    <a:pt x="11657" y="473"/>
                    <a:pt x="11185" y="0"/>
                    <a:pt x="106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5" name="Google Shape;21015;p96"/>
            <p:cNvSpPr/>
            <p:nvPr/>
          </p:nvSpPr>
          <p:spPr>
            <a:xfrm>
              <a:off x="-5139775" y="4096025"/>
              <a:ext cx="65400" cy="17350"/>
            </a:xfrm>
            <a:custGeom>
              <a:avLst/>
              <a:gdLst/>
              <a:ahLst/>
              <a:cxnLst/>
              <a:rect l="l" t="t" r="r" b="b"/>
              <a:pathLst>
                <a:path w="2616" h="694" extrusionOk="0">
                  <a:moveTo>
                    <a:pt x="1008" y="0"/>
                  </a:moveTo>
                  <a:cubicBezTo>
                    <a:pt x="567" y="0"/>
                    <a:pt x="158" y="315"/>
                    <a:pt x="0" y="693"/>
                  </a:cubicBezTo>
                  <a:lnTo>
                    <a:pt x="2615" y="693"/>
                  </a:lnTo>
                  <a:cubicBezTo>
                    <a:pt x="2489" y="252"/>
                    <a:pt x="2111" y="0"/>
                    <a:pt x="16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6" name="Google Shape;21016;p96"/>
            <p:cNvSpPr/>
            <p:nvPr/>
          </p:nvSpPr>
          <p:spPr>
            <a:xfrm>
              <a:off x="-5122450" y="4044825"/>
              <a:ext cx="33100" cy="33100"/>
            </a:xfrm>
            <a:custGeom>
              <a:avLst/>
              <a:gdLst/>
              <a:ahLst/>
              <a:cxnLst/>
              <a:rect l="l" t="t" r="r" b="b"/>
              <a:pathLst>
                <a:path w="1324" h="1324" extrusionOk="0">
                  <a:moveTo>
                    <a:pt x="662" y="0"/>
                  </a:moveTo>
                  <a:cubicBezTo>
                    <a:pt x="252" y="0"/>
                    <a:pt x="0" y="316"/>
                    <a:pt x="0" y="662"/>
                  </a:cubicBezTo>
                  <a:cubicBezTo>
                    <a:pt x="0" y="1009"/>
                    <a:pt x="315" y="1324"/>
                    <a:pt x="662" y="1324"/>
                  </a:cubicBezTo>
                  <a:cubicBezTo>
                    <a:pt x="1008" y="1324"/>
                    <a:pt x="1323" y="1009"/>
                    <a:pt x="1323" y="662"/>
                  </a:cubicBezTo>
                  <a:cubicBezTo>
                    <a:pt x="1323" y="253"/>
                    <a:pt x="1008" y="0"/>
                    <a:pt x="6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017" name="Google Shape;21017;p96"/>
          <p:cNvGrpSpPr/>
          <p:nvPr/>
        </p:nvGrpSpPr>
        <p:grpSpPr>
          <a:xfrm>
            <a:off x="5772848" y="1689240"/>
            <a:ext cx="319874" cy="419623"/>
            <a:chOff x="-3365275" y="3253275"/>
            <a:chExt cx="222150" cy="291425"/>
          </a:xfrm>
        </p:grpSpPr>
        <p:sp>
          <p:nvSpPr>
            <p:cNvPr id="21018" name="Google Shape;21018;p96"/>
            <p:cNvSpPr/>
            <p:nvPr/>
          </p:nvSpPr>
          <p:spPr>
            <a:xfrm>
              <a:off x="-3365275" y="3253275"/>
              <a:ext cx="222150" cy="291425"/>
            </a:xfrm>
            <a:custGeom>
              <a:avLst/>
              <a:gdLst/>
              <a:ahLst/>
              <a:cxnLst/>
              <a:rect l="l" t="t" r="r" b="b"/>
              <a:pathLst>
                <a:path w="8886" h="11657" extrusionOk="0">
                  <a:moveTo>
                    <a:pt x="5861" y="662"/>
                  </a:moveTo>
                  <a:cubicBezTo>
                    <a:pt x="6302" y="662"/>
                    <a:pt x="6302" y="1323"/>
                    <a:pt x="5861" y="1323"/>
                  </a:cubicBezTo>
                  <a:lnTo>
                    <a:pt x="3120" y="1323"/>
                  </a:lnTo>
                  <a:cubicBezTo>
                    <a:pt x="2647" y="1323"/>
                    <a:pt x="2647" y="662"/>
                    <a:pt x="3120" y="662"/>
                  </a:cubicBezTo>
                  <a:close/>
                  <a:moveTo>
                    <a:pt x="7215" y="3466"/>
                  </a:moveTo>
                  <a:cubicBezTo>
                    <a:pt x="7625" y="3466"/>
                    <a:pt x="7625" y="4127"/>
                    <a:pt x="7215" y="4127"/>
                  </a:cubicBezTo>
                  <a:lnTo>
                    <a:pt x="4443" y="4127"/>
                  </a:lnTo>
                  <a:cubicBezTo>
                    <a:pt x="4002" y="4127"/>
                    <a:pt x="3970" y="3466"/>
                    <a:pt x="4443" y="3466"/>
                  </a:cubicBezTo>
                  <a:close/>
                  <a:moveTo>
                    <a:pt x="3101" y="2795"/>
                  </a:moveTo>
                  <a:cubicBezTo>
                    <a:pt x="3360" y="2795"/>
                    <a:pt x="3582" y="3129"/>
                    <a:pt x="3340" y="3371"/>
                  </a:cubicBezTo>
                  <a:lnTo>
                    <a:pt x="2899" y="3812"/>
                  </a:lnTo>
                  <a:lnTo>
                    <a:pt x="3340" y="4253"/>
                  </a:lnTo>
                  <a:cubicBezTo>
                    <a:pt x="3582" y="4495"/>
                    <a:pt x="3360" y="4830"/>
                    <a:pt x="3101" y="4830"/>
                  </a:cubicBezTo>
                  <a:cubicBezTo>
                    <a:pt x="3023" y="4830"/>
                    <a:pt x="2941" y="4799"/>
                    <a:pt x="2868" y="4726"/>
                  </a:cubicBezTo>
                  <a:lnTo>
                    <a:pt x="2427" y="4285"/>
                  </a:lnTo>
                  <a:lnTo>
                    <a:pt x="2017" y="4726"/>
                  </a:lnTo>
                  <a:cubicBezTo>
                    <a:pt x="1944" y="4799"/>
                    <a:pt x="1862" y="4830"/>
                    <a:pt x="1784" y="4830"/>
                  </a:cubicBezTo>
                  <a:cubicBezTo>
                    <a:pt x="1525" y="4830"/>
                    <a:pt x="1303" y="4495"/>
                    <a:pt x="1545" y="4253"/>
                  </a:cubicBezTo>
                  <a:lnTo>
                    <a:pt x="1954" y="3812"/>
                  </a:lnTo>
                  <a:lnTo>
                    <a:pt x="1545" y="3371"/>
                  </a:lnTo>
                  <a:cubicBezTo>
                    <a:pt x="1303" y="3129"/>
                    <a:pt x="1525" y="2795"/>
                    <a:pt x="1784" y="2795"/>
                  </a:cubicBezTo>
                  <a:cubicBezTo>
                    <a:pt x="1862" y="2795"/>
                    <a:pt x="1944" y="2825"/>
                    <a:pt x="2017" y="2899"/>
                  </a:cubicBezTo>
                  <a:lnTo>
                    <a:pt x="2427" y="3340"/>
                  </a:lnTo>
                  <a:lnTo>
                    <a:pt x="2868" y="2899"/>
                  </a:lnTo>
                  <a:cubicBezTo>
                    <a:pt x="2941" y="2825"/>
                    <a:pt x="3023" y="2795"/>
                    <a:pt x="3101" y="2795"/>
                  </a:cubicBezTo>
                  <a:close/>
                  <a:moveTo>
                    <a:pt x="7242" y="6206"/>
                  </a:moveTo>
                  <a:cubicBezTo>
                    <a:pt x="7625" y="6206"/>
                    <a:pt x="7616" y="6868"/>
                    <a:pt x="7215" y="6868"/>
                  </a:cubicBezTo>
                  <a:lnTo>
                    <a:pt x="4443" y="6868"/>
                  </a:lnTo>
                  <a:cubicBezTo>
                    <a:pt x="4002" y="6868"/>
                    <a:pt x="3970" y="6207"/>
                    <a:pt x="4443" y="6207"/>
                  </a:cubicBezTo>
                  <a:lnTo>
                    <a:pt x="7215" y="6207"/>
                  </a:lnTo>
                  <a:cubicBezTo>
                    <a:pt x="7225" y="6206"/>
                    <a:pt x="7233" y="6206"/>
                    <a:pt x="7242" y="6206"/>
                  </a:cubicBezTo>
                  <a:close/>
                  <a:moveTo>
                    <a:pt x="3101" y="5504"/>
                  </a:moveTo>
                  <a:cubicBezTo>
                    <a:pt x="3360" y="5504"/>
                    <a:pt x="3582" y="5839"/>
                    <a:pt x="3340" y="6081"/>
                  </a:cubicBezTo>
                  <a:lnTo>
                    <a:pt x="2899" y="6522"/>
                  </a:lnTo>
                  <a:lnTo>
                    <a:pt x="3340" y="6963"/>
                  </a:lnTo>
                  <a:cubicBezTo>
                    <a:pt x="3582" y="7205"/>
                    <a:pt x="3360" y="7539"/>
                    <a:pt x="3101" y="7539"/>
                  </a:cubicBezTo>
                  <a:cubicBezTo>
                    <a:pt x="3023" y="7539"/>
                    <a:pt x="2941" y="7509"/>
                    <a:pt x="2868" y="7435"/>
                  </a:cubicBezTo>
                  <a:lnTo>
                    <a:pt x="2427" y="6994"/>
                  </a:lnTo>
                  <a:lnTo>
                    <a:pt x="2017" y="7435"/>
                  </a:lnTo>
                  <a:cubicBezTo>
                    <a:pt x="1944" y="7509"/>
                    <a:pt x="1862" y="7539"/>
                    <a:pt x="1784" y="7539"/>
                  </a:cubicBezTo>
                  <a:cubicBezTo>
                    <a:pt x="1525" y="7539"/>
                    <a:pt x="1303" y="7205"/>
                    <a:pt x="1545" y="6963"/>
                  </a:cubicBezTo>
                  <a:lnTo>
                    <a:pt x="1954" y="6522"/>
                  </a:lnTo>
                  <a:lnTo>
                    <a:pt x="1545" y="6081"/>
                  </a:lnTo>
                  <a:cubicBezTo>
                    <a:pt x="1303" y="5839"/>
                    <a:pt x="1525" y="5504"/>
                    <a:pt x="1784" y="5504"/>
                  </a:cubicBezTo>
                  <a:cubicBezTo>
                    <a:pt x="1862" y="5504"/>
                    <a:pt x="1944" y="5535"/>
                    <a:pt x="2017" y="5608"/>
                  </a:cubicBezTo>
                  <a:lnTo>
                    <a:pt x="2427" y="6049"/>
                  </a:lnTo>
                  <a:lnTo>
                    <a:pt x="2868" y="5608"/>
                  </a:lnTo>
                  <a:cubicBezTo>
                    <a:pt x="2941" y="5535"/>
                    <a:pt x="3023" y="5504"/>
                    <a:pt x="3101" y="5504"/>
                  </a:cubicBezTo>
                  <a:close/>
                  <a:moveTo>
                    <a:pt x="7215" y="8916"/>
                  </a:moveTo>
                  <a:cubicBezTo>
                    <a:pt x="7625" y="8916"/>
                    <a:pt x="7625" y="9609"/>
                    <a:pt x="7215" y="9609"/>
                  </a:cubicBezTo>
                  <a:lnTo>
                    <a:pt x="4443" y="9609"/>
                  </a:lnTo>
                  <a:cubicBezTo>
                    <a:pt x="4002" y="9609"/>
                    <a:pt x="3970" y="8916"/>
                    <a:pt x="4443" y="8916"/>
                  </a:cubicBezTo>
                  <a:close/>
                  <a:moveTo>
                    <a:pt x="2395" y="8254"/>
                  </a:moveTo>
                  <a:cubicBezTo>
                    <a:pt x="2962" y="8254"/>
                    <a:pt x="3435" y="8727"/>
                    <a:pt x="3435" y="9263"/>
                  </a:cubicBezTo>
                  <a:cubicBezTo>
                    <a:pt x="3435" y="9830"/>
                    <a:pt x="2994" y="10302"/>
                    <a:pt x="2395" y="10302"/>
                  </a:cubicBezTo>
                  <a:cubicBezTo>
                    <a:pt x="1860" y="10302"/>
                    <a:pt x="1387" y="9830"/>
                    <a:pt x="1387" y="9263"/>
                  </a:cubicBezTo>
                  <a:cubicBezTo>
                    <a:pt x="1387" y="8727"/>
                    <a:pt x="1860" y="8254"/>
                    <a:pt x="2395" y="8254"/>
                  </a:cubicBezTo>
                  <a:close/>
                  <a:moveTo>
                    <a:pt x="3057" y="0"/>
                  </a:moveTo>
                  <a:cubicBezTo>
                    <a:pt x="2647" y="0"/>
                    <a:pt x="2238" y="252"/>
                    <a:pt x="2112" y="662"/>
                  </a:cubicBezTo>
                  <a:lnTo>
                    <a:pt x="1009" y="662"/>
                  </a:lnTo>
                  <a:cubicBezTo>
                    <a:pt x="473" y="662"/>
                    <a:pt x="1" y="1134"/>
                    <a:pt x="1" y="1670"/>
                  </a:cubicBezTo>
                  <a:lnTo>
                    <a:pt x="1" y="10617"/>
                  </a:lnTo>
                  <a:cubicBezTo>
                    <a:pt x="1" y="11153"/>
                    <a:pt x="473" y="11657"/>
                    <a:pt x="1009" y="11657"/>
                  </a:cubicBezTo>
                  <a:lnTo>
                    <a:pt x="7877" y="11657"/>
                  </a:lnTo>
                  <a:cubicBezTo>
                    <a:pt x="8413" y="11657"/>
                    <a:pt x="8885" y="11184"/>
                    <a:pt x="8885" y="10617"/>
                  </a:cubicBezTo>
                  <a:lnTo>
                    <a:pt x="8885" y="1670"/>
                  </a:lnTo>
                  <a:cubicBezTo>
                    <a:pt x="8885" y="1134"/>
                    <a:pt x="8476" y="662"/>
                    <a:pt x="7877" y="662"/>
                  </a:cubicBezTo>
                  <a:lnTo>
                    <a:pt x="6774" y="662"/>
                  </a:lnTo>
                  <a:cubicBezTo>
                    <a:pt x="6617" y="252"/>
                    <a:pt x="6270"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9" name="Google Shape;21019;p96"/>
            <p:cNvSpPr/>
            <p:nvPr/>
          </p:nvSpPr>
          <p:spPr>
            <a:xfrm>
              <a:off x="-3314075" y="3476175"/>
              <a:ext cx="17350" cy="18125"/>
            </a:xfrm>
            <a:custGeom>
              <a:avLst/>
              <a:gdLst/>
              <a:ahLst/>
              <a:cxnLst/>
              <a:rect l="l" t="t" r="r" b="b"/>
              <a:pathLst>
                <a:path w="694" h="725" extrusionOk="0">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020" name="Google Shape;21020;p96"/>
          <p:cNvGrpSpPr/>
          <p:nvPr/>
        </p:nvGrpSpPr>
        <p:grpSpPr>
          <a:xfrm>
            <a:off x="1933980" y="1689799"/>
            <a:ext cx="420811" cy="418507"/>
            <a:chOff x="-5971525" y="3273750"/>
            <a:chExt cx="292250" cy="290650"/>
          </a:xfrm>
        </p:grpSpPr>
        <p:sp>
          <p:nvSpPr>
            <p:cNvPr id="21021" name="Google Shape;21021;p96"/>
            <p:cNvSpPr/>
            <p:nvPr/>
          </p:nvSpPr>
          <p:spPr>
            <a:xfrm>
              <a:off x="-5868325" y="3273750"/>
              <a:ext cx="85075" cy="84300"/>
            </a:xfrm>
            <a:custGeom>
              <a:avLst/>
              <a:gdLst/>
              <a:ahLst/>
              <a:cxnLst/>
              <a:rect l="l" t="t" r="r" b="b"/>
              <a:pathLst>
                <a:path w="3403" h="3372" extrusionOk="0">
                  <a:moveTo>
                    <a:pt x="1701" y="0"/>
                  </a:moveTo>
                  <a:cubicBezTo>
                    <a:pt x="788" y="0"/>
                    <a:pt x="0" y="756"/>
                    <a:pt x="0" y="1702"/>
                  </a:cubicBezTo>
                  <a:cubicBezTo>
                    <a:pt x="0" y="2615"/>
                    <a:pt x="788" y="3371"/>
                    <a:pt x="1701" y="3371"/>
                  </a:cubicBezTo>
                  <a:cubicBezTo>
                    <a:pt x="2646" y="3371"/>
                    <a:pt x="3403" y="2615"/>
                    <a:pt x="3403" y="1702"/>
                  </a:cubicBezTo>
                  <a:cubicBezTo>
                    <a:pt x="3403" y="756"/>
                    <a:pt x="2646" y="0"/>
                    <a:pt x="17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2" name="Google Shape;21022;p96"/>
            <p:cNvSpPr/>
            <p:nvPr/>
          </p:nvSpPr>
          <p:spPr>
            <a:xfrm>
              <a:off x="-5971525" y="3308400"/>
              <a:ext cx="292250" cy="256000"/>
            </a:xfrm>
            <a:custGeom>
              <a:avLst/>
              <a:gdLst/>
              <a:ahLst/>
              <a:cxnLst/>
              <a:rect l="l" t="t" r="r" b="b"/>
              <a:pathLst>
                <a:path w="11690" h="10240" extrusionOk="0">
                  <a:moveTo>
                    <a:pt x="2049" y="1"/>
                  </a:moveTo>
                  <a:cubicBezTo>
                    <a:pt x="1324" y="1"/>
                    <a:pt x="694" y="599"/>
                    <a:pt x="694" y="1355"/>
                  </a:cubicBezTo>
                  <a:cubicBezTo>
                    <a:pt x="694" y="1733"/>
                    <a:pt x="852" y="2080"/>
                    <a:pt x="1072" y="2300"/>
                  </a:cubicBezTo>
                  <a:cubicBezTo>
                    <a:pt x="442" y="2647"/>
                    <a:pt x="1" y="3340"/>
                    <a:pt x="1" y="4096"/>
                  </a:cubicBezTo>
                  <a:lnTo>
                    <a:pt x="1" y="5766"/>
                  </a:lnTo>
                  <a:cubicBezTo>
                    <a:pt x="1" y="6207"/>
                    <a:pt x="284" y="6617"/>
                    <a:pt x="694" y="6774"/>
                  </a:cubicBezTo>
                  <a:lnTo>
                    <a:pt x="694" y="8538"/>
                  </a:lnTo>
                  <a:cubicBezTo>
                    <a:pt x="694" y="9074"/>
                    <a:pt x="1167" y="9546"/>
                    <a:pt x="1702" y="9546"/>
                  </a:cubicBezTo>
                  <a:lnTo>
                    <a:pt x="2364" y="9546"/>
                  </a:lnTo>
                  <a:cubicBezTo>
                    <a:pt x="2931" y="9546"/>
                    <a:pt x="3403" y="9074"/>
                    <a:pt x="3403" y="8538"/>
                  </a:cubicBezTo>
                  <a:lnTo>
                    <a:pt x="3403" y="6774"/>
                  </a:lnTo>
                  <a:cubicBezTo>
                    <a:pt x="3529" y="6711"/>
                    <a:pt x="3624" y="6648"/>
                    <a:pt x="3750" y="6522"/>
                  </a:cubicBezTo>
                  <a:cubicBezTo>
                    <a:pt x="3876" y="6585"/>
                    <a:pt x="3939" y="6680"/>
                    <a:pt x="4097" y="6774"/>
                  </a:cubicBezTo>
                  <a:lnTo>
                    <a:pt x="4097" y="9200"/>
                  </a:lnTo>
                  <a:cubicBezTo>
                    <a:pt x="4097" y="9735"/>
                    <a:pt x="4569" y="10240"/>
                    <a:pt x="5136" y="10240"/>
                  </a:cubicBezTo>
                  <a:lnTo>
                    <a:pt x="6522" y="10240"/>
                  </a:lnTo>
                  <a:cubicBezTo>
                    <a:pt x="7058" y="10240"/>
                    <a:pt x="7562" y="9767"/>
                    <a:pt x="7562" y="9200"/>
                  </a:cubicBezTo>
                  <a:lnTo>
                    <a:pt x="7562" y="6774"/>
                  </a:lnTo>
                  <a:cubicBezTo>
                    <a:pt x="7688" y="6711"/>
                    <a:pt x="7814" y="6648"/>
                    <a:pt x="7940" y="6522"/>
                  </a:cubicBezTo>
                  <a:cubicBezTo>
                    <a:pt x="8035" y="6585"/>
                    <a:pt x="8129" y="6680"/>
                    <a:pt x="8287" y="6774"/>
                  </a:cubicBezTo>
                  <a:lnTo>
                    <a:pt x="8287" y="8538"/>
                  </a:lnTo>
                  <a:cubicBezTo>
                    <a:pt x="8287" y="9074"/>
                    <a:pt x="8759" y="9546"/>
                    <a:pt x="9295" y="9546"/>
                  </a:cubicBezTo>
                  <a:lnTo>
                    <a:pt x="9988" y="9546"/>
                  </a:lnTo>
                  <a:cubicBezTo>
                    <a:pt x="10524" y="9546"/>
                    <a:pt x="10996" y="9074"/>
                    <a:pt x="10996" y="8538"/>
                  </a:cubicBezTo>
                  <a:lnTo>
                    <a:pt x="10996" y="6774"/>
                  </a:lnTo>
                  <a:cubicBezTo>
                    <a:pt x="11406" y="6617"/>
                    <a:pt x="11658" y="6238"/>
                    <a:pt x="11658" y="5766"/>
                  </a:cubicBezTo>
                  <a:lnTo>
                    <a:pt x="11658" y="4096"/>
                  </a:lnTo>
                  <a:cubicBezTo>
                    <a:pt x="11689" y="3340"/>
                    <a:pt x="11280" y="2678"/>
                    <a:pt x="10650" y="2300"/>
                  </a:cubicBezTo>
                  <a:cubicBezTo>
                    <a:pt x="10870" y="2080"/>
                    <a:pt x="11028" y="1733"/>
                    <a:pt x="11028" y="1355"/>
                  </a:cubicBezTo>
                  <a:cubicBezTo>
                    <a:pt x="11028" y="599"/>
                    <a:pt x="10398" y="1"/>
                    <a:pt x="9641" y="1"/>
                  </a:cubicBezTo>
                  <a:cubicBezTo>
                    <a:pt x="8917" y="1"/>
                    <a:pt x="8287" y="599"/>
                    <a:pt x="8287" y="1355"/>
                  </a:cubicBezTo>
                  <a:cubicBezTo>
                    <a:pt x="8287" y="1733"/>
                    <a:pt x="8444" y="2080"/>
                    <a:pt x="8665" y="2300"/>
                  </a:cubicBezTo>
                  <a:cubicBezTo>
                    <a:pt x="8444" y="2426"/>
                    <a:pt x="8224" y="2584"/>
                    <a:pt x="8066" y="2773"/>
                  </a:cubicBezTo>
                  <a:cubicBezTo>
                    <a:pt x="7972" y="2521"/>
                    <a:pt x="7751" y="2237"/>
                    <a:pt x="7562" y="2017"/>
                  </a:cubicBezTo>
                  <a:cubicBezTo>
                    <a:pt x="7216" y="2395"/>
                    <a:pt x="6743" y="2584"/>
                    <a:pt x="6239" y="2647"/>
                  </a:cubicBezTo>
                  <a:lnTo>
                    <a:pt x="6239" y="4380"/>
                  </a:lnTo>
                  <a:cubicBezTo>
                    <a:pt x="6239" y="4604"/>
                    <a:pt x="6043" y="4722"/>
                    <a:pt x="5851" y="4722"/>
                  </a:cubicBezTo>
                  <a:cubicBezTo>
                    <a:pt x="5665" y="4722"/>
                    <a:pt x="5483" y="4612"/>
                    <a:pt x="5483" y="4380"/>
                  </a:cubicBezTo>
                  <a:lnTo>
                    <a:pt x="5483" y="2647"/>
                  </a:lnTo>
                  <a:cubicBezTo>
                    <a:pt x="4979" y="2584"/>
                    <a:pt x="4506" y="2332"/>
                    <a:pt x="4160" y="2017"/>
                  </a:cubicBezTo>
                  <a:cubicBezTo>
                    <a:pt x="3908" y="2237"/>
                    <a:pt x="3750" y="2521"/>
                    <a:pt x="3624" y="2773"/>
                  </a:cubicBezTo>
                  <a:cubicBezTo>
                    <a:pt x="3466" y="2584"/>
                    <a:pt x="3277" y="2426"/>
                    <a:pt x="3057" y="2300"/>
                  </a:cubicBezTo>
                  <a:cubicBezTo>
                    <a:pt x="3277" y="2080"/>
                    <a:pt x="3435" y="1733"/>
                    <a:pt x="3435" y="1355"/>
                  </a:cubicBezTo>
                  <a:cubicBezTo>
                    <a:pt x="3435" y="599"/>
                    <a:pt x="2805" y="1"/>
                    <a:pt x="20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023" name="Google Shape;21023;p96"/>
          <p:cNvGrpSpPr/>
          <p:nvPr/>
        </p:nvGrpSpPr>
        <p:grpSpPr>
          <a:xfrm>
            <a:off x="5746786" y="2204058"/>
            <a:ext cx="371998" cy="421927"/>
            <a:chOff x="-3383375" y="3611625"/>
            <a:chExt cx="258350" cy="293025"/>
          </a:xfrm>
        </p:grpSpPr>
        <p:sp>
          <p:nvSpPr>
            <p:cNvPr id="21024" name="Google Shape;21024;p96"/>
            <p:cNvSpPr/>
            <p:nvPr/>
          </p:nvSpPr>
          <p:spPr>
            <a:xfrm>
              <a:off x="-3383375" y="3611625"/>
              <a:ext cx="258350" cy="85175"/>
            </a:xfrm>
            <a:custGeom>
              <a:avLst/>
              <a:gdLst/>
              <a:ahLst/>
              <a:cxnLst/>
              <a:rect l="l" t="t" r="r" b="b"/>
              <a:pathLst>
                <a:path w="10334" h="3407" extrusionOk="0">
                  <a:moveTo>
                    <a:pt x="6049" y="694"/>
                  </a:moveTo>
                  <a:cubicBezTo>
                    <a:pt x="6207" y="694"/>
                    <a:pt x="6301" y="757"/>
                    <a:pt x="6364" y="946"/>
                  </a:cubicBezTo>
                  <a:lnTo>
                    <a:pt x="6522" y="1356"/>
                  </a:lnTo>
                  <a:lnTo>
                    <a:pt x="3781" y="1356"/>
                  </a:lnTo>
                  <a:lnTo>
                    <a:pt x="4001" y="946"/>
                  </a:lnTo>
                  <a:cubicBezTo>
                    <a:pt x="4033" y="788"/>
                    <a:pt x="4190" y="694"/>
                    <a:pt x="4316" y="694"/>
                  </a:cubicBezTo>
                  <a:close/>
                  <a:moveTo>
                    <a:pt x="4316" y="1"/>
                  </a:moveTo>
                  <a:cubicBezTo>
                    <a:pt x="3875" y="1"/>
                    <a:pt x="3466" y="253"/>
                    <a:pt x="3308" y="694"/>
                  </a:cubicBezTo>
                  <a:lnTo>
                    <a:pt x="3088" y="1356"/>
                  </a:lnTo>
                  <a:lnTo>
                    <a:pt x="1040" y="1356"/>
                  </a:lnTo>
                  <a:cubicBezTo>
                    <a:pt x="473" y="1356"/>
                    <a:pt x="0" y="1828"/>
                    <a:pt x="0" y="2395"/>
                  </a:cubicBezTo>
                  <a:lnTo>
                    <a:pt x="0" y="3057"/>
                  </a:lnTo>
                  <a:cubicBezTo>
                    <a:pt x="0" y="3370"/>
                    <a:pt x="221" y="3407"/>
                    <a:pt x="480" y="3407"/>
                  </a:cubicBezTo>
                  <a:cubicBezTo>
                    <a:pt x="560" y="3407"/>
                    <a:pt x="643" y="3403"/>
                    <a:pt x="725" y="3403"/>
                  </a:cubicBezTo>
                  <a:lnTo>
                    <a:pt x="9924" y="3403"/>
                  </a:lnTo>
                  <a:cubicBezTo>
                    <a:pt x="10145" y="3403"/>
                    <a:pt x="10302" y="3246"/>
                    <a:pt x="10302" y="3057"/>
                  </a:cubicBezTo>
                  <a:lnTo>
                    <a:pt x="10302" y="2395"/>
                  </a:lnTo>
                  <a:cubicBezTo>
                    <a:pt x="10334" y="1828"/>
                    <a:pt x="9861" y="1356"/>
                    <a:pt x="9294" y="1356"/>
                  </a:cubicBezTo>
                  <a:lnTo>
                    <a:pt x="7246" y="1356"/>
                  </a:lnTo>
                  <a:lnTo>
                    <a:pt x="7026" y="694"/>
                  </a:lnTo>
                  <a:cubicBezTo>
                    <a:pt x="6868" y="253"/>
                    <a:pt x="6522" y="1"/>
                    <a:pt x="60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5" name="Google Shape;21025;p96"/>
            <p:cNvSpPr/>
            <p:nvPr/>
          </p:nvSpPr>
          <p:spPr>
            <a:xfrm>
              <a:off x="-3362900" y="3716375"/>
              <a:ext cx="218200" cy="188275"/>
            </a:xfrm>
            <a:custGeom>
              <a:avLst/>
              <a:gdLst/>
              <a:ahLst/>
              <a:cxnLst/>
              <a:rect l="l" t="t" r="r" b="b"/>
              <a:pathLst>
                <a:path w="8728" h="7531" extrusionOk="0">
                  <a:moveTo>
                    <a:pt x="2324" y="666"/>
                  </a:moveTo>
                  <a:cubicBezTo>
                    <a:pt x="2487" y="666"/>
                    <a:pt x="2647" y="777"/>
                    <a:pt x="2647" y="1009"/>
                  </a:cubicBezTo>
                  <a:lnTo>
                    <a:pt x="2647" y="5798"/>
                  </a:lnTo>
                  <a:cubicBezTo>
                    <a:pt x="2647" y="6022"/>
                    <a:pt x="2476" y="6141"/>
                    <a:pt x="2307" y="6141"/>
                  </a:cubicBezTo>
                  <a:cubicBezTo>
                    <a:pt x="2145" y="6141"/>
                    <a:pt x="1985" y="6030"/>
                    <a:pt x="1985" y="5798"/>
                  </a:cubicBezTo>
                  <a:lnTo>
                    <a:pt x="1985" y="1009"/>
                  </a:lnTo>
                  <a:cubicBezTo>
                    <a:pt x="1985" y="785"/>
                    <a:pt x="2156" y="666"/>
                    <a:pt x="2324" y="666"/>
                  </a:cubicBezTo>
                  <a:close/>
                  <a:moveTo>
                    <a:pt x="4372" y="666"/>
                  </a:moveTo>
                  <a:cubicBezTo>
                    <a:pt x="4535" y="666"/>
                    <a:pt x="4695" y="777"/>
                    <a:pt x="4695" y="1009"/>
                  </a:cubicBezTo>
                  <a:lnTo>
                    <a:pt x="4695" y="5798"/>
                  </a:lnTo>
                  <a:cubicBezTo>
                    <a:pt x="4695" y="6022"/>
                    <a:pt x="4523" y="6141"/>
                    <a:pt x="4355" y="6141"/>
                  </a:cubicBezTo>
                  <a:cubicBezTo>
                    <a:pt x="4193" y="6141"/>
                    <a:pt x="4033" y="6030"/>
                    <a:pt x="4033" y="5798"/>
                  </a:cubicBezTo>
                  <a:lnTo>
                    <a:pt x="4033" y="1009"/>
                  </a:lnTo>
                  <a:cubicBezTo>
                    <a:pt x="4033" y="785"/>
                    <a:pt x="4204" y="666"/>
                    <a:pt x="4372" y="666"/>
                  </a:cubicBezTo>
                  <a:close/>
                  <a:moveTo>
                    <a:pt x="6427" y="631"/>
                  </a:moveTo>
                  <a:cubicBezTo>
                    <a:pt x="6648" y="631"/>
                    <a:pt x="6805" y="789"/>
                    <a:pt x="6805" y="1009"/>
                  </a:cubicBezTo>
                  <a:lnTo>
                    <a:pt x="6805" y="5798"/>
                  </a:lnTo>
                  <a:cubicBezTo>
                    <a:pt x="6805" y="6022"/>
                    <a:pt x="6626" y="6141"/>
                    <a:pt x="6450" y="6141"/>
                  </a:cubicBezTo>
                  <a:cubicBezTo>
                    <a:pt x="6280" y="6141"/>
                    <a:pt x="6112" y="6030"/>
                    <a:pt x="6112" y="5798"/>
                  </a:cubicBezTo>
                  <a:lnTo>
                    <a:pt x="6112" y="1009"/>
                  </a:lnTo>
                  <a:lnTo>
                    <a:pt x="6081" y="1009"/>
                  </a:lnTo>
                  <a:cubicBezTo>
                    <a:pt x="6081" y="789"/>
                    <a:pt x="6238" y="631"/>
                    <a:pt x="6427" y="631"/>
                  </a:cubicBezTo>
                  <a:close/>
                  <a:moveTo>
                    <a:pt x="0" y="1"/>
                  </a:moveTo>
                  <a:lnTo>
                    <a:pt x="536" y="6585"/>
                  </a:lnTo>
                  <a:cubicBezTo>
                    <a:pt x="567" y="7121"/>
                    <a:pt x="1008" y="7531"/>
                    <a:pt x="1576" y="7531"/>
                  </a:cubicBezTo>
                  <a:lnTo>
                    <a:pt x="7152" y="7531"/>
                  </a:lnTo>
                  <a:cubicBezTo>
                    <a:pt x="7688" y="7531"/>
                    <a:pt x="8129" y="7121"/>
                    <a:pt x="8192" y="6585"/>
                  </a:cubicBezTo>
                  <a:lnTo>
                    <a:pt x="872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026" name="Google Shape;21026;p96"/>
          <p:cNvGrpSpPr/>
          <p:nvPr/>
        </p:nvGrpSpPr>
        <p:grpSpPr>
          <a:xfrm>
            <a:off x="5809135" y="2756826"/>
            <a:ext cx="271097" cy="419659"/>
            <a:chOff x="-3347950" y="3971575"/>
            <a:chExt cx="188275" cy="291450"/>
          </a:xfrm>
        </p:grpSpPr>
        <p:sp>
          <p:nvSpPr>
            <p:cNvPr id="21027" name="Google Shape;21027;p96"/>
            <p:cNvSpPr/>
            <p:nvPr/>
          </p:nvSpPr>
          <p:spPr>
            <a:xfrm>
              <a:off x="-3246325" y="4032225"/>
              <a:ext cx="29950" cy="42550"/>
            </a:xfrm>
            <a:custGeom>
              <a:avLst/>
              <a:gdLst/>
              <a:ahLst/>
              <a:cxnLst/>
              <a:rect l="l" t="t" r="r" b="b"/>
              <a:pathLst>
                <a:path w="1198" h="1702" extrusionOk="0">
                  <a:moveTo>
                    <a:pt x="347" y="0"/>
                  </a:moveTo>
                  <a:lnTo>
                    <a:pt x="0" y="536"/>
                  </a:lnTo>
                  <a:lnTo>
                    <a:pt x="599" y="1702"/>
                  </a:lnTo>
                  <a:lnTo>
                    <a:pt x="1197" y="1702"/>
                  </a:lnTo>
                  <a:lnTo>
                    <a:pt x="3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8" name="Google Shape;21028;p96"/>
            <p:cNvSpPr/>
            <p:nvPr/>
          </p:nvSpPr>
          <p:spPr>
            <a:xfrm>
              <a:off x="-3291225" y="4034575"/>
              <a:ext cx="40975" cy="40200"/>
            </a:xfrm>
            <a:custGeom>
              <a:avLst/>
              <a:gdLst/>
              <a:ahLst/>
              <a:cxnLst/>
              <a:rect l="l" t="t" r="r" b="b"/>
              <a:pathLst>
                <a:path w="1639" h="1608" extrusionOk="0">
                  <a:moveTo>
                    <a:pt x="819" y="1"/>
                  </a:moveTo>
                  <a:lnTo>
                    <a:pt x="0" y="1608"/>
                  </a:lnTo>
                  <a:lnTo>
                    <a:pt x="1639" y="1608"/>
                  </a:lnTo>
                  <a:lnTo>
                    <a:pt x="81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9" name="Google Shape;21029;p96"/>
            <p:cNvSpPr/>
            <p:nvPr/>
          </p:nvSpPr>
          <p:spPr>
            <a:xfrm>
              <a:off x="-3347950" y="3971575"/>
              <a:ext cx="188275" cy="291450"/>
            </a:xfrm>
            <a:custGeom>
              <a:avLst/>
              <a:gdLst/>
              <a:ahLst/>
              <a:cxnLst/>
              <a:rect l="l" t="t" r="r" b="b"/>
              <a:pathLst>
                <a:path w="7531" h="11658" extrusionOk="0">
                  <a:moveTo>
                    <a:pt x="4491" y="1351"/>
                  </a:moveTo>
                  <a:cubicBezTo>
                    <a:pt x="4609" y="1351"/>
                    <a:pt x="4725" y="1414"/>
                    <a:pt x="4790" y="1544"/>
                  </a:cubicBezTo>
                  <a:lnTo>
                    <a:pt x="6144" y="4285"/>
                  </a:lnTo>
                  <a:cubicBezTo>
                    <a:pt x="6239" y="4569"/>
                    <a:pt x="6081" y="4821"/>
                    <a:pt x="5829" y="4821"/>
                  </a:cubicBezTo>
                  <a:lnTo>
                    <a:pt x="1702" y="4821"/>
                  </a:lnTo>
                  <a:cubicBezTo>
                    <a:pt x="1482" y="4821"/>
                    <a:pt x="1261" y="4537"/>
                    <a:pt x="1387" y="4285"/>
                  </a:cubicBezTo>
                  <a:lnTo>
                    <a:pt x="2773" y="1544"/>
                  </a:lnTo>
                  <a:cubicBezTo>
                    <a:pt x="2836" y="1418"/>
                    <a:pt x="2962" y="1355"/>
                    <a:pt x="3088" y="1355"/>
                  </a:cubicBezTo>
                  <a:cubicBezTo>
                    <a:pt x="3214" y="1355"/>
                    <a:pt x="3340" y="1418"/>
                    <a:pt x="3403" y="1544"/>
                  </a:cubicBezTo>
                  <a:lnTo>
                    <a:pt x="3719" y="2174"/>
                  </a:lnTo>
                  <a:lnTo>
                    <a:pt x="4191" y="1513"/>
                  </a:lnTo>
                  <a:cubicBezTo>
                    <a:pt x="4267" y="1406"/>
                    <a:pt x="4380" y="1351"/>
                    <a:pt x="4491" y="1351"/>
                  </a:cubicBezTo>
                  <a:close/>
                  <a:moveTo>
                    <a:pt x="5136" y="5514"/>
                  </a:moveTo>
                  <a:cubicBezTo>
                    <a:pt x="5609" y="5514"/>
                    <a:pt x="5609" y="6175"/>
                    <a:pt x="5136" y="6175"/>
                  </a:cubicBezTo>
                  <a:lnTo>
                    <a:pt x="2364" y="6175"/>
                  </a:lnTo>
                  <a:cubicBezTo>
                    <a:pt x="1954" y="6175"/>
                    <a:pt x="1891" y="5514"/>
                    <a:pt x="2364" y="5514"/>
                  </a:cubicBezTo>
                  <a:close/>
                  <a:moveTo>
                    <a:pt x="5136" y="6869"/>
                  </a:moveTo>
                  <a:cubicBezTo>
                    <a:pt x="5609" y="6900"/>
                    <a:pt x="5609" y="7562"/>
                    <a:pt x="5136" y="7562"/>
                  </a:cubicBezTo>
                  <a:lnTo>
                    <a:pt x="2364" y="7562"/>
                  </a:lnTo>
                  <a:cubicBezTo>
                    <a:pt x="2175" y="7562"/>
                    <a:pt x="2017" y="7404"/>
                    <a:pt x="2017" y="7215"/>
                  </a:cubicBezTo>
                  <a:cubicBezTo>
                    <a:pt x="2017" y="7026"/>
                    <a:pt x="2175" y="6869"/>
                    <a:pt x="2364" y="6869"/>
                  </a:cubicBezTo>
                  <a:close/>
                  <a:moveTo>
                    <a:pt x="4790" y="8948"/>
                  </a:moveTo>
                  <a:lnTo>
                    <a:pt x="4790" y="10996"/>
                  </a:lnTo>
                  <a:lnTo>
                    <a:pt x="2742" y="10996"/>
                  </a:lnTo>
                  <a:lnTo>
                    <a:pt x="2742" y="8948"/>
                  </a:lnTo>
                  <a:close/>
                  <a:moveTo>
                    <a:pt x="1041" y="1"/>
                  </a:moveTo>
                  <a:cubicBezTo>
                    <a:pt x="505" y="1"/>
                    <a:pt x="1" y="473"/>
                    <a:pt x="1" y="1040"/>
                  </a:cubicBezTo>
                  <a:lnTo>
                    <a:pt x="1" y="7908"/>
                  </a:lnTo>
                  <a:cubicBezTo>
                    <a:pt x="1" y="8475"/>
                    <a:pt x="473" y="8948"/>
                    <a:pt x="1041" y="8948"/>
                  </a:cubicBezTo>
                  <a:lnTo>
                    <a:pt x="2080" y="8948"/>
                  </a:lnTo>
                  <a:lnTo>
                    <a:pt x="2080" y="10996"/>
                  </a:lnTo>
                  <a:lnTo>
                    <a:pt x="1041" y="10996"/>
                  </a:lnTo>
                  <a:cubicBezTo>
                    <a:pt x="600" y="10996"/>
                    <a:pt x="568" y="11657"/>
                    <a:pt x="1041" y="11657"/>
                  </a:cubicBezTo>
                  <a:lnTo>
                    <a:pt x="6522" y="11657"/>
                  </a:lnTo>
                  <a:cubicBezTo>
                    <a:pt x="6711" y="11657"/>
                    <a:pt x="6869" y="11500"/>
                    <a:pt x="6869" y="11311"/>
                  </a:cubicBezTo>
                  <a:cubicBezTo>
                    <a:pt x="6869" y="11122"/>
                    <a:pt x="6711" y="10964"/>
                    <a:pt x="6522" y="10964"/>
                  </a:cubicBezTo>
                  <a:lnTo>
                    <a:pt x="5483" y="10964"/>
                  </a:lnTo>
                  <a:lnTo>
                    <a:pt x="5483" y="8916"/>
                  </a:lnTo>
                  <a:lnTo>
                    <a:pt x="6522" y="8916"/>
                  </a:lnTo>
                  <a:cubicBezTo>
                    <a:pt x="7058" y="8916"/>
                    <a:pt x="7531" y="8444"/>
                    <a:pt x="7531" y="7877"/>
                  </a:cubicBezTo>
                  <a:lnTo>
                    <a:pt x="7531" y="977"/>
                  </a:lnTo>
                  <a:cubicBezTo>
                    <a:pt x="7531" y="442"/>
                    <a:pt x="7058" y="1"/>
                    <a:pt x="652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030" name="Google Shape;21030;p96"/>
          <p:cNvGrpSpPr/>
          <p:nvPr/>
        </p:nvGrpSpPr>
        <p:grpSpPr>
          <a:xfrm>
            <a:off x="858994" y="3307061"/>
            <a:ext cx="371998" cy="421927"/>
            <a:chOff x="-1575775" y="3238300"/>
            <a:chExt cx="258350" cy="293025"/>
          </a:xfrm>
        </p:grpSpPr>
        <p:sp>
          <p:nvSpPr>
            <p:cNvPr id="21031" name="Google Shape;21031;p96"/>
            <p:cNvSpPr/>
            <p:nvPr/>
          </p:nvSpPr>
          <p:spPr>
            <a:xfrm>
              <a:off x="-1489150" y="3306825"/>
              <a:ext cx="85875" cy="33100"/>
            </a:xfrm>
            <a:custGeom>
              <a:avLst/>
              <a:gdLst/>
              <a:ahLst/>
              <a:cxnLst/>
              <a:rect l="l" t="t" r="r" b="b"/>
              <a:pathLst>
                <a:path w="3435" h="1324" extrusionOk="0">
                  <a:moveTo>
                    <a:pt x="1" y="0"/>
                  </a:moveTo>
                  <a:lnTo>
                    <a:pt x="1702" y="1324"/>
                  </a:lnTo>
                  <a:lnTo>
                    <a:pt x="343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2" name="Google Shape;21032;p96"/>
            <p:cNvSpPr/>
            <p:nvPr/>
          </p:nvSpPr>
          <p:spPr>
            <a:xfrm>
              <a:off x="-1506475" y="3316275"/>
              <a:ext cx="46500" cy="67750"/>
            </a:xfrm>
            <a:custGeom>
              <a:avLst/>
              <a:gdLst/>
              <a:ahLst/>
              <a:cxnLst/>
              <a:rect l="l" t="t" r="r" b="b"/>
              <a:pathLst>
                <a:path w="1860" h="2710" extrusionOk="0">
                  <a:moveTo>
                    <a:pt x="1" y="1"/>
                  </a:moveTo>
                  <a:lnTo>
                    <a:pt x="1" y="2710"/>
                  </a:lnTo>
                  <a:lnTo>
                    <a:pt x="1859" y="1324"/>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3" name="Google Shape;21033;p96"/>
            <p:cNvSpPr/>
            <p:nvPr/>
          </p:nvSpPr>
          <p:spPr>
            <a:xfrm>
              <a:off x="-1575775" y="3238300"/>
              <a:ext cx="258350" cy="293025"/>
            </a:xfrm>
            <a:custGeom>
              <a:avLst/>
              <a:gdLst/>
              <a:ahLst/>
              <a:cxnLst/>
              <a:rect l="l" t="t" r="r" b="b"/>
              <a:pathLst>
                <a:path w="10334" h="11721" extrusionOk="0">
                  <a:moveTo>
                    <a:pt x="1418" y="694"/>
                  </a:moveTo>
                  <a:lnTo>
                    <a:pt x="1418" y="1387"/>
                  </a:lnTo>
                  <a:lnTo>
                    <a:pt x="756" y="1387"/>
                  </a:lnTo>
                  <a:lnTo>
                    <a:pt x="756" y="694"/>
                  </a:lnTo>
                  <a:close/>
                  <a:moveTo>
                    <a:pt x="9609" y="694"/>
                  </a:moveTo>
                  <a:lnTo>
                    <a:pt x="9609" y="1387"/>
                  </a:lnTo>
                  <a:lnTo>
                    <a:pt x="8947" y="1387"/>
                  </a:lnTo>
                  <a:lnTo>
                    <a:pt x="8947" y="694"/>
                  </a:lnTo>
                  <a:close/>
                  <a:moveTo>
                    <a:pt x="8002" y="2080"/>
                  </a:moveTo>
                  <a:cubicBezTo>
                    <a:pt x="8160" y="2080"/>
                    <a:pt x="8286" y="2206"/>
                    <a:pt x="8317" y="2395"/>
                  </a:cubicBezTo>
                  <a:lnTo>
                    <a:pt x="8317" y="2426"/>
                  </a:lnTo>
                  <a:lnTo>
                    <a:pt x="8317" y="6522"/>
                  </a:lnTo>
                  <a:lnTo>
                    <a:pt x="8254" y="6522"/>
                  </a:lnTo>
                  <a:cubicBezTo>
                    <a:pt x="8191" y="6774"/>
                    <a:pt x="8034" y="6900"/>
                    <a:pt x="7876" y="6900"/>
                  </a:cubicBezTo>
                  <a:lnTo>
                    <a:pt x="2457" y="6900"/>
                  </a:lnTo>
                  <a:cubicBezTo>
                    <a:pt x="2300" y="6900"/>
                    <a:pt x="2142" y="6774"/>
                    <a:pt x="2142" y="6554"/>
                  </a:cubicBezTo>
                  <a:lnTo>
                    <a:pt x="2142" y="6522"/>
                  </a:lnTo>
                  <a:lnTo>
                    <a:pt x="2142" y="2426"/>
                  </a:lnTo>
                  <a:cubicBezTo>
                    <a:pt x="2142" y="2269"/>
                    <a:pt x="2300" y="2080"/>
                    <a:pt x="2489" y="2080"/>
                  </a:cubicBezTo>
                  <a:close/>
                  <a:moveTo>
                    <a:pt x="7215" y="7562"/>
                  </a:moveTo>
                  <a:cubicBezTo>
                    <a:pt x="7687" y="7562"/>
                    <a:pt x="7687" y="8223"/>
                    <a:pt x="7215" y="8223"/>
                  </a:cubicBezTo>
                  <a:lnTo>
                    <a:pt x="3119" y="8223"/>
                  </a:lnTo>
                  <a:cubicBezTo>
                    <a:pt x="2678" y="8223"/>
                    <a:pt x="2646" y="7562"/>
                    <a:pt x="3119" y="7562"/>
                  </a:cubicBezTo>
                  <a:close/>
                  <a:moveTo>
                    <a:pt x="7215" y="8979"/>
                  </a:moveTo>
                  <a:cubicBezTo>
                    <a:pt x="7687" y="8979"/>
                    <a:pt x="7687" y="9641"/>
                    <a:pt x="7215" y="9641"/>
                  </a:cubicBezTo>
                  <a:lnTo>
                    <a:pt x="3119" y="9641"/>
                  </a:lnTo>
                  <a:cubicBezTo>
                    <a:pt x="2678" y="9641"/>
                    <a:pt x="2646" y="8979"/>
                    <a:pt x="3119" y="8979"/>
                  </a:cubicBezTo>
                  <a:close/>
                  <a:moveTo>
                    <a:pt x="1418" y="10366"/>
                  </a:moveTo>
                  <a:lnTo>
                    <a:pt x="1418" y="11027"/>
                  </a:lnTo>
                  <a:lnTo>
                    <a:pt x="756" y="11027"/>
                  </a:lnTo>
                  <a:lnTo>
                    <a:pt x="756" y="10366"/>
                  </a:lnTo>
                  <a:close/>
                  <a:moveTo>
                    <a:pt x="9609" y="10366"/>
                  </a:moveTo>
                  <a:lnTo>
                    <a:pt x="9609" y="11027"/>
                  </a:lnTo>
                  <a:lnTo>
                    <a:pt x="8947" y="11027"/>
                  </a:lnTo>
                  <a:lnTo>
                    <a:pt x="8947" y="10366"/>
                  </a:lnTo>
                  <a:close/>
                  <a:moveTo>
                    <a:pt x="378" y="1"/>
                  </a:moveTo>
                  <a:cubicBezTo>
                    <a:pt x="158" y="1"/>
                    <a:pt x="0" y="158"/>
                    <a:pt x="0" y="347"/>
                  </a:cubicBezTo>
                  <a:lnTo>
                    <a:pt x="0" y="1733"/>
                  </a:lnTo>
                  <a:cubicBezTo>
                    <a:pt x="0" y="1922"/>
                    <a:pt x="158" y="2080"/>
                    <a:pt x="378" y="2080"/>
                  </a:cubicBezTo>
                  <a:lnTo>
                    <a:pt x="725" y="2080"/>
                  </a:lnTo>
                  <a:lnTo>
                    <a:pt x="725" y="9641"/>
                  </a:lnTo>
                  <a:lnTo>
                    <a:pt x="378" y="9641"/>
                  </a:lnTo>
                  <a:cubicBezTo>
                    <a:pt x="158" y="9641"/>
                    <a:pt x="0" y="9799"/>
                    <a:pt x="0" y="9988"/>
                  </a:cubicBezTo>
                  <a:lnTo>
                    <a:pt x="0" y="11374"/>
                  </a:lnTo>
                  <a:cubicBezTo>
                    <a:pt x="0" y="11563"/>
                    <a:pt x="158" y="11720"/>
                    <a:pt x="378" y="11720"/>
                  </a:cubicBezTo>
                  <a:lnTo>
                    <a:pt x="1733" y="11720"/>
                  </a:lnTo>
                  <a:cubicBezTo>
                    <a:pt x="1953" y="11720"/>
                    <a:pt x="2111" y="11563"/>
                    <a:pt x="2111" y="11374"/>
                  </a:cubicBezTo>
                  <a:lnTo>
                    <a:pt x="2111" y="11027"/>
                  </a:lnTo>
                  <a:lnTo>
                    <a:pt x="8254" y="11027"/>
                  </a:lnTo>
                  <a:lnTo>
                    <a:pt x="8254" y="11374"/>
                  </a:lnTo>
                  <a:cubicBezTo>
                    <a:pt x="8254" y="11563"/>
                    <a:pt x="8412" y="11720"/>
                    <a:pt x="8601" y="11720"/>
                  </a:cubicBezTo>
                  <a:lnTo>
                    <a:pt x="9987" y="11720"/>
                  </a:lnTo>
                  <a:cubicBezTo>
                    <a:pt x="10176" y="11720"/>
                    <a:pt x="10334" y="11563"/>
                    <a:pt x="10334" y="11374"/>
                  </a:cubicBezTo>
                  <a:lnTo>
                    <a:pt x="10334" y="9988"/>
                  </a:lnTo>
                  <a:cubicBezTo>
                    <a:pt x="10334" y="9799"/>
                    <a:pt x="10176" y="9641"/>
                    <a:pt x="9987" y="9641"/>
                  </a:cubicBezTo>
                  <a:lnTo>
                    <a:pt x="9609" y="9641"/>
                  </a:lnTo>
                  <a:lnTo>
                    <a:pt x="9609" y="2080"/>
                  </a:lnTo>
                  <a:lnTo>
                    <a:pt x="9987" y="2080"/>
                  </a:lnTo>
                  <a:cubicBezTo>
                    <a:pt x="10176" y="2080"/>
                    <a:pt x="10334" y="1922"/>
                    <a:pt x="10334" y="1733"/>
                  </a:cubicBezTo>
                  <a:lnTo>
                    <a:pt x="10334" y="347"/>
                  </a:lnTo>
                  <a:cubicBezTo>
                    <a:pt x="10334" y="158"/>
                    <a:pt x="10176" y="1"/>
                    <a:pt x="9987" y="1"/>
                  </a:cubicBezTo>
                  <a:lnTo>
                    <a:pt x="8601" y="1"/>
                  </a:lnTo>
                  <a:cubicBezTo>
                    <a:pt x="8412" y="1"/>
                    <a:pt x="8254" y="158"/>
                    <a:pt x="8254" y="347"/>
                  </a:cubicBezTo>
                  <a:lnTo>
                    <a:pt x="8254" y="694"/>
                  </a:lnTo>
                  <a:lnTo>
                    <a:pt x="2111" y="694"/>
                  </a:lnTo>
                  <a:lnTo>
                    <a:pt x="2111" y="347"/>
                  </a:lnTo>
                  <a:cubicBezTo>
                    <a:pt x="2111" y="158"/>
                    <a:pt x="1953"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4" name="Google Shape;21034;p96"/>
            <p:cNvSpPr/>
            <p:nvPr/>
          </p:nvSpPr>
          <p:spPr>
            <a:xfrm>
              <a:off x="-1489150" y="3360375"/>
              <a:ext cx="85875" cy="32325"/>
            </a:xfrm>
            <a:custGeom>
              <a:avLst/>
              <a:gdLst/>
              <a:ahLst/>
              <a:cxnLst/>
              <a:rect l="l" t="t" r="r" b="b"/>
              <a:pathLst>
                <a:path w="3435" h="1293" extrusionOk="0">
                  <a:moveTo>
                    <a:pt x="1702" y="1"/>
                  </a:moveTo>
                  <a:lnTo>
                    <a:pt x="1" y="1293"/>
                  </a:lnTo>
                  <a:lnTo>
                    <a:pt x="3435" y="1293"/>
                  </a:lnTo>
                  <a:lnTo>
                    <a:pt x="170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5" name="Google Shape;21035;p96"/>
            <p:cNvSpPr/>
            <p:nvPr/>
          </p:nvSpPr>
          <p:spPr>
            <a:xfrm>
              <a:off x="-1431650" y="3316275"/>
              <a:ext cx="44925" cy="67750"/>
            </a:xfrm>
            <a:custGeom>
              <a:avLst/>
              <a:gdLst/>
              <a:ahLst/>
              <a:cxnLst/>
              <a:rect l="l" t="t" r="r" b="b"/>
              <a:pathLst>
                <a:path w="1797" h="2710" extrusionOk="0">
                  <a:moveTo>
                    <a:pt x="1796" y="1"/>
                  </a:moveTo>
                  <a:lnTo>
                    <a:pt x="0" y="1324"/>
                  </a:lnTo>
                  <a:lnTo>
                    <a:pt x="1796" y="2710"/>
                  </a:lnTo>
                  <a:lnTo>
                    <a:pt x="179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036" name="Google Shape;21036;p96"/>
          <p:cNvGrpSpPr/>
          <p:nvPr/>
        </p:nvGrpSpPr>
        <p:grpSpPr>
          <a:xfrm>
            <a:off x="4153362" y="3318663"/>
            <a:ext cx="421927" cy="399248"/>
            <a:chOff x="-1592325" y="3957400"/>
            <a:chExt cx="293025" cy="277275"/>
          </a:xfrm>
        </p:grpSpPr>
        <p:sp>
          <p:nvSpPr>
            <p:cNvPr id="21037" name="Google Shape;21037;p96"/>
            <p:cNvSpPr/>
            <p:nvPr/>
          </p:nvSpPr>
          <p:spPr>
            <a:xfrm>
              <a:off x="-1591550" y="3957400"/>
              <a:ext cx="292250" cy="68550"/>
            </a:xfrm>
            <a:custGeom>
              <a:avLst/>
              <a:gdLst/>
              <a:ahLst/>
              <a:cxnLst/>
              <a:rect l="l" t="t" r="r" b="b"/>
              <a:pathLst>
                <a:path w="11690" h="2742" extrusionOk="0">
                  <a:moveTo>
                    <a:pt x="9894" y="1355"/>
                  </a:moveTo>
                  <a:cubicBezTo>
                    <a:pt x="10335" y="1355"/>
                    <a:pt x="10366" y="2017"/>
                    <a:pt x="9894" y="2017"/>
                  </a:cubicBezTo>
                  <a:lnTo>
                    <a:pt x="5798" y="2017"/>
                  </a:lnTo>
                  <a:cubicBezTo>
                    <a:pt x="5778" y="2019"/>
                    <a:pt x="5759" y="2021"/>
                    <a:pt x="5741" y="2021"/>
                  </a:cubicBezTo>
                  <a:cubicBezTo>
                    <a:pt x="5326" y="2021"/>
                    <a:pt x="5345" y="1355"/>
                    <a:pt x="5798" y="1355"/>
                  </a:cubicBezTo>
                  <a:close/>
                  <a:moveTo>
                    <a:pt x="1671" y="1355"/>
                  </a:moveTo>
                  <a:cubicBezTo>
                    <a:pt x="1860" y="1355"/>
                    <a:pt x="2017" y="1513"/>
                    <a:pt x="2017" y="1702"/>
                  </a:cubicBezTo>
                  <a:cubicBezTo>
                    <a:pt x="2017" y="1891"/>
                    <a:pt x="1860" y="2048"/>
                    <a:pt x="1671" y="2048"/>
                  </a:cubicBezTo>
                  <a:cubicBezTo>
                    <a:pt x="1482" y="2048"/>
                    <a:pt x="1324" y="1891"/>
                    <a:pt x="1324" y="1702"/>
                  </a:cubicBezTo>
                  <a:cubicBezTo>
                    <a:pt x="1356" y="1513"/>
                    <a:pt x="1513" y="1355"/>
                    <a:pt x="1671" y="1355"/>
                  </a:cubicBezTo>
                  <a:close/>
                  <a:moveTo>
                    <a:pt x="3057" y="1355"/>
                  </a:moveTo>
                  <a:cubicBezTo>
                    <a:pt x="3246" y="1355"/>
                    <a:pt x="3404" y="1513"/>
                    <a:pt x="3404" y="1702"/>
                  </a:cubicBezTo>
                  <a:cubicBezTo>
                    <a:pt x="3404" y="1891"/>
                    <a:pt x="3246" y="2048"/>
                    <a:pt x="3057" y="2048"/>
                  </a:cubicBezTo>
                  <a:cubicBezTo>
                    <a:pt x="2836" y="2048"/>
                    <a:pt x="2679" y="1891"/>
                    <a:pt x="2679" y="1702"/>
                  </a:cubicBezTo>
                  <a:cubicBezTo>
                    <a:pt x="2679" y="1513"/>
                    <a:pt x="2836" y="1355"/>
                    <a:pt x="3057" y="1355"/>
                  </a:cubicBezTo>
                  <a:close/>
                  <a:moveTo>
                    <a:pt x="4412" y="1355"/>
                  </a:moveTo>
                  <a:cubicBezTo>
                    <a:pt x="4632" y="1355"/>
                    <a:pt x="4790" y="1513"/>
                    <a:pt x="4790" y="1702"/>
                  </a:cubicBezTo>
                  <a:cubicBezTo>
                    <a:pt x="4790" y="1891"/>
                    <a:pt x="4632" y="2048"/>
                    <a:pt x="4412" y="2048"/>
                  </a:cubicBezTo>
                  <a:cubicBezTo>
                    <a:pt x="4223" y="2048"/>
                    <a:pt x="4065" y="1891"/>
                    <a:pt x="4065" y="1702"/>
                  </a:cubicBezTo>
                  <a:cubicBezTo>
                    <a:pt x="4065" y="1513"/>
                    <a:pt x="4223" y="1355"/>
                    <a:pt x="4412" y="1355"/>
                  </a:cubicBezTo>
                  <a:close/>
                  <a:moveTo>
                    <a:pt x="1041" y="0"/>
                  </a:moveTo>
                  <a:cubicBezTo>
                    <a:pt x="474" y="0"/>
                    <a:pt x="1" y="473"/>
                    <a:pt x="1" y="1040"/>
                  </a:cubicBezTo>
                  <a:lnTo>
                    <a:pt x="1" y="2741"/>
                  </a:lnTo>
                  <a:lnTo>
                    <a:pt x="11689" y="2741"/>
                  </a:lnTo>
                  <a:lnTo>
                    <a:pt x="11689" y="1040"/>
                  </a:lnTo>
                  <a:cubicBezTo>
                    <a:pt x="11689" y="505"/>
                    <a:pt x="11154" y="0"/>
                    <a:pt x="106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8" name="Google Shape;21038;p96"/>
            <p:cNvSpPr/>
            <p:nvPr/>
          </p:nvSpPr>
          <p:spPr>
            <a:xfrm>
              <a:off x="-1592325" y="4043250"/>
              <a:ext cx="291450" cy="171725"/>
            </a:xfrm>
            <a:custGeom>
              <a:avLst/>
              <a:gdLst/>
              <a:ahLst/>
              <a:cxnLst/>
              <a:rect l="l" t="t" r="r" b="b"/>
              <a:pathLst>
                <a:path w="11658" h="6869" extrusionOk="0">
                  <a:moveTo>
                    <a:pt x="0" y="0"/>
                  </a:moveTo>
                  <a:lnTo>
                    <a:pt x="0" y="5829"/>
                  </a:lnTo>
                  <a:cubicBezTo>
                    <a:pt x="0" y="6396"/>
                    <a:pt x="473" y="6869"/>
                    <a:pt x="1040" y="6869"/>
                  </a:cubicBezTo>
                  <a:lnTo>
                    <a:pt x="2867" y="6869"/>
                  </a:lnTo>
                  <a:lnTo>
                    <a:pt x="2647" y="6616"/>
                  </a:lnTo>
                  <a:cubicBezTo>
                    <a:pt x="2521" y="6522"/>
                    <a:pt x="2521" y="6270"/>
                    <a:pt x="2647" y="6144"/>
                  </a:cubicBezTo>
                  <a:lnTo>
                    <a:pt x="2993" y="5797"/>
                  </a:lnTo>
                  <a:cubicBezTo>
                    <a:pt x="2962" y="5734"/>
                    <a:pt x="2930" y="5608"/>
                    <a:pt x="2867" y="5482"/>
                  </a:cubicBezTo>
                  <a:lnTo>
                    <a:pt x="2363" y="5482"/>
                  </a:lnTo>
                  <a:cubicBezTo>
                    <a:pt x="2174" y="5482"/>
                    <a:pt x="2017" y="5325"/>
                    <a:pt x="2017" y="5136"/>
                  </a:cubicBezTo>
                  <a:lnTo>
                    <a:pt x="2017" y="3750"/>
                  </a:lnTo>
                  <a:cubicBezTo>
                    <a:pt x="2017" y="3561"/>
                    <a:pt x="2174" y="3403"/>
                    <a:pt x="2363" y="3403"/>
                  </a:cubicBezTo>
                  <a:lnTo>
                    <a:pt x="2867" y="3403"/>
                  </a:lnTo>
                  <a:cubicBezTo>
                    <a:pt x="2930" y="3277"/>
                    <a:pt x="2962" y="3214"/>
                    <a:pt x="2993" y="3088"/>
                  </a:cubicBezTo>
                  <a:lnTo>
                    <a:pt x="2647" y="2741"/>
                  </a:lnTo>
                  <a:cubicBezTo>
                    <a:pt x="2521" y="2615"/>
                    <a:pt x="2521" y="2363"/>
                    <a:pt x="2647" y="2269"/>
                  </a:cubicBezTo>
                  <a:lnTo>
                    <a:pt x="3624" y="1261"/>
                  </a:lnTo>
                  <a:cubicBezTo>
                    <a:pt x="3687" y="1213"/>
                    <a:pt x="3773" y="1190"/>
                    <a:pt x="3860" y="1190"/>
                  </a:cubicBezTo>
                  <a:cubicBezTo>
                    <a:pt x="3946" y="1190"/>
                    <a:pt x="4033" y="1213"/>
                    <a:pt x="4096" y="1261"/>
                  </a:cubicBezTo>
                  <a:lnTo>
                    <a:pt x="4443" y="1639"/>
                  </a:lnTo>
                  <a:cubicBezTo>
                    <a:pt x="4537" y="1576"/>
                    <a:pt x="4663" y="1544"/>
                    <a:pt x="4758" y="1513"/>
                  </a:cubicBezTo>
                  <a:lnTo>
                    <a:pt x="4758" y="1009"/>
                  </a:lnTo>
                  <a:cubicBezTo>
                    <a:pt x="4758" y="788"/>
                    <a:pt x="4915" y="631"/>
                    <a:pt x="5136" y="631"/>
                  </a:cubicBezTo>
                  <a:lnTo>
                    <a:pt x="6490" y="631"/>
                  </a:lnTo>
                  <a:cubicBezTo>
                    <a:pt x="6711" y="631"/>
                    <a:pt x="6869" y="788"/>
                    <a:pt x="6869" y="1009"/>
                  </a:cubicBezTo>
                  <a:lnTo>
                    <a:pt x="6869" y="1513"/>
                  </a:lnTo>
                  <a:cubicBezTo>
                    <a:pt x="6963" y="1544"/>
                    <a:pt x="7058" y="1576"/>
                    <a:pt x="7184" y="1639"/>
                  </a:cubicBezTo>
                  <a:lnTo>
                    <a:pt x="7530" y="1261"/>
                  </a:lnTo>
                  <a:cubicBezTo>
                    <a:pt x="7593" y="1213"/>
                    <a:pt x="7680" y="1190"/>
                    <a:pt x="7766" y="1190"/>
                  </a:cubicBezTo>
                  <a:cubicBezTo>
                    <a:pt x="7853" y="1190"/>
                    <a:pt x="7940" y="1213"/>
                    <a:pt x="8003" y="1261"/>
                  </a:cubicBezTo>
                  <a:lnTo>
                    <a:pt x="8979" y="2269"/>
                  </a:lnTo>
                  <a:cubicBezTo>
                    <a:pt x="9105" y="2363"/>
                    <a:pt x="9105" y="2615"/>
                    <a:pt x="8979" y="2741"/>
                  </a:cubicBezTo>
                  <a:lnTo>
                    <a:pt x="8633" y="3088"/>
                  </a:lnTo>
                  <a:cubicBezTo>
                    <a:pt x="8664" y="3151"/>
                    <a:pt x="8696" y="3277"/>
                    <a:pt x="8759" y="3403"/>
                  </a:cubicBezTo>
                  <a:lnTo>
                    <a:pt x="9263" y="3403"/>
                  </a:lnTo>
                  <a:cubicBezTo>
                    <a:pt x="9452" y="3403"/>
                    <a:pt x="9609" y="3561"/>
                    <a:pt x="9609" y="3750"/>
                  </a:cubicBezTo>
                  <a:lnTo>
                    <a:pt x="9609" y="5136"/>
                  </a:lnTo>
                  <a:cubicBezTo>
                    <a:pt x="9609" y="5325"/>
                    <a:pt x="9452" y="5482"/>
                    <a:pt x="9263" y="5482"/>
                  </a:cubicBezTo>
                  <a:lnTo>
                    <a:pt x="8759" y="5482"/>
                  </a:lnTo>
                  <a:cubicBezTo>
                    <a:pt x="8727" y="5608"/>
                    <a:pt x="8664" y="5671"/>
                    <a:pt x="8633" y="5797"/>
                  </a:cubicBezTo>
                  <a:lnTo>
                    <a:pt x="8979" y="6144"/>
                  </a:lnTo>
                  <a:cubicBezTo>
                    <a:pt x="9105" y="6270"/>
                    <a:pt x="9105" y="6522"/>
                    <a:pt x="8979" y="6616"/>
                  </a:cubicBezTo>
                  <a:lnTo>
                    <a:pt x="8759" y="6869"/>
                  </a:lnTo>
                  <a:lnTo>
                    <a:pt x="10586" y="6869"/>
                  </a:lnTo>
                  <a:cubicBezTo>
                    <a:pt x="11153" y="6869"/>
                    <a:pt x="11657" y="6396"/>
                    <a:pt x="11657" y="5829"/>
                  </a:cubicBezTo>
                  <a:lnTo>
                    <a:pt x="1165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9" name="Google Shape;21039;p96"/>
            <p:cNvSpPr/>
            <p:nvPr/>
          </p:nvSpPr>
          <p:spPr>
            <a:xfrm>
              <a:off x="-1471825" y="4129100"/>
              <a:ext cx="51225" cy="51225"/>
            </a:xfrm>
            <a:custGeom>
              <a:avLst/>
              <a:gdLst/>
              <a:ahLst/>
              <a:cxnLst/>
              <a:rect l="l" t="t" r="r" b="b"/>
              <a:pathLst>
                <a:path w="2049" h="2049" extrusionOk="0">
                  <a:moveTo>
                    <a:pt x="1009" y="1"/>
                  </a:moveTo>
                  <a:cubicBezTo>
                    <a:pt x="442" y="1"/>
                    <a:pt x="1" y="473"/>
                    <a:pt x="1" y="1009"/>
                  </a:cubicBezTo>
                  <a:cubicBezTo>
                    <a:pt x="1" y="1576"/>
                    <a:pt x="442" y="2048"/>
                    <a:pt x="1009" y="2048"/>
                  </a:cubicBezTo>
                  <a:cubicBezTo>
                    <a:pt x="1576" y="2048"/>
                    <a:pt x="2049" y="1576"/>
                    <a:pt x="2049" y="1009"/>
                  </a:cubicBezTo>
                  <a:cubicBezTo>
                    <a:pt x="2049" y="473"/>
                    <a:pt x="1576" y="1"/>
                    <a:pt x="10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0" name="Google Shape;21040;p96"/>
            <p:cNvSpPr/>
            <p:nvPr/>
          </p:nvSpPr>
          <p:spPr>
            <a:xfrm>
              <a:off x="-1526175" y="4077900"/>
              <a:ext cx="156775" cy="156775"/>
            </a:xfrm>
            <a:custGeom>
              <a:avLst/>
              <a:gdLst/>
              <a:ahLst/>
              <a:cxnLst/>
              <a:rect l="l" t="t" r="r" b="b"/>
              <a:pathLst>
                <a:path w="6271" h="6271" extrusionOk="0">
                  <a:moveTo>
                    <a:pt x="3183" y="1418"/>
                  </a:moveTo>
                  <a:cubicBezTo>
                    <a:pt x="4128" y="1418"/>
                    <a:pt x="4884" y="2175"/>
                    <a:pt x="4884" y="3120"/>
                  </a:cubicBezTo>
                  <a:cubicBezTo>
                    <a:pt x="4884" y="4033"/>
                    <a:pt x="4128" y="4821"/>
                    <a:pt x="3183" y="4821"/>
                  </a:cubicBezTo>
                  <a:cubicBezTo>
                    <a:pt x="2238" y="4821"/>
                    <a:pt x="1482" y="4065"/>
                    <a:pt x="1482" y="3120"/>
                  </a:cubicBezTo>
                  <a:cubicBezTo>
                    <a:pt x="1482" y="2175"/>
                    <a:pt x="2238" y="1418"/>
                    <a:pt x="3183" y="1418"/>
                  </a:cubicBezTo>
                  <a:close/>
                  <a:moveTo>
                    <a:pt x="2805" y="1"/>
                  </a:moveTo>
                  <a:lnTo>
                    <a:pt x="2805" y="442"/>
                  </a:lnTo>
                  <a:cubicBezTo>
                    <a:pt x="2805" y="599"/>
                    <a:pt x="2679" y="725"/>
                    <a:pt x="2521" y="757"/>
                  </a:cubicBezTo>
                  <a:cubicBezTo>
                    <a:pt x="2332" y="788"/>
                    <a:pt x="2080" y="914"/>
                    <a:pt x="1891" y="1040"/>
                  </a:cubicBezTo>
                  <a:cubicBezTo>
                    <a:pt x="1847" y="1063"/>
                    <a:pt x="1794" y="1073"/>
                    <a:pt x="1739" y="1073"/>
                  </a:cubicBezTo>
                  <a:cubicBezTo>
                    <a:pt x="1639" y="1073"/>
                    <a:pt x="1531" y="1038"/>
                    <a:pt x="1450" y="977"/>
                  </a:cubicBezTo>
                  <a:lnTo>
                    <a:pt x="1135" y="662"/>
                  </a:lnTo>
                  <a:lnTo>
                    <a:pt x="662" y="1135"/>
                  </a:lnTo>
                  <a:lnTo>
                    <a:pt x="978" y="1450"/>
                  </a:lnTo>
                  <a:cubicBezTo>
                    <a:pt x="1104" y="1576"/>
                    <a:pt x="1104" y="1733"/>
                    <a:pt x="1041" y="1891"/>
                  </a:cubicBezTo>
                  <a:cubicBezTo>
                    <a:pt x="915" y="2080"/>
                    <a:pt x="820" y="2301"/>
                    <a:pt x="757" y="2521"/>
                  </a:cubicBezTo>
                  <a:cubicBezTo>
                    <a:pt x="726" y="2679"/>
                    <a:pt x="599" y="2805"/>
                    <a:pt x="442" y="2805"/>
                  </a:cubicBezTo>
                  <a:lnTo>
                    <a:pt x="1" y="2805"/>
                  </a:lnTo>
                  <a:lnTo>
                    <a:pt x="1" y="3466"/>
                  </a:lnTo>
                  <a:lnTo>
                    <a:pt x="442" y="3466"/>
                  </a:lnTo>
                  <a:cubicBezTo>
                    <a:pt x="599" y="3466"/>
                    <a:pt x="726" y="3592"/>
                    <a:pt x="757" y="3750"/>
                  </a:cubicBezTo>
                  <a:cubicBezTo>
                    <a:pt x="789" y="3939"/>
                    <a:pt x="915" y="4191"/>
                    <a:pt x="1041" y="4380"/>
                  </a:cubicBezTo>
                  <a:cubicBezTo>
                    <a:pt x="1104" y="4506"/>
                    <a:pt x="1072" y="4695"/>
                    <a:pt x="978" y="4821"/>
                  </a:cubicBezTo>
                  <a:lnTo>
                    <a:pt x="662" y="5136"/>
                  </a:lnTo>
                  <a:lnTo>
                    <a:pt x="1135" y="5609"/>
                  </a:lnTo>
                  <a:lnTo>
                    <a:pt x="1450" y="5294"/>
                  </a:lnTo>
                  <a:cubicBezTo>
                    <a:pt x="1524" y="5220"/>
                    <a:pt x="1609" y="5189"/>
                    <a:pt x="1698" y="5189"/>
                  </a:cubicBezTo>
                  <a:cubicBezTo>
                    <a:pt x="1761" y="5189"/>
                    <a:pt x="1826" y="5204"/>
                    <a:pt x="1891" y="5230"/>
                  </a:cubicBezTo>
                  <a:cubicBezTo>
                    <a:pt x="2080" y="5357"/>
                    <a:pt x="2301" y="5451"/>
                    <a:pt x="2521" y="5514"/>
                  </a:cubicBezTo>
                  <a:cubicBezTo>
                    <a:pt x="2679" y="5546"/>
                    <a:pt x="2805" y="5672"/>
                    <a:pt x="2805" y="5829"/>
                  </a:cubicBezTo>
                  <a:lnTo>
                    <a:pt x="2805" y="6270"/>
                  </a:lnTo>
                  <a:lnTo>
                    <a:pt x="3466" y="6270"/>
                  </a:lnTo>
                  <a:lnTo>
                    <a:pt x="3466" y="5829"/>
                  </a:lnTo>
                  <a:cubicBezTo>
                    <a:pt x="3466" y="5672"/>
                    <a:pt x="3592" y="5546"/>
                    <a:pt x="3750" y="5514"/>
                  </a:cubicBezTo>
                  <a:cubicBezTo>
                    <a:pt x="3939" y="5483"/>
                    <a:pt x="4160" y="5357"/>
                    <a:pt x="4380" y="5230"/>
                  </a:cubicBezTo>
                  <a:cubicBezTo>
                    <a:pt x="4414" y="5208"/>
                    <a:pt x="4463" y="5198"/>
                    <a:pt x="4517" y="5198"/>
                  </a:cubicBezTo>
                  <a:cubicBezTo>
                    <a:pt x="4615" y="5198"/>
                    <a:pt x="4729" y="5232"/>
                    <a:pt x="4790" y="5294"/>
                  </a:cubicBezTo>
                  <a:lnTo>
                    <a:pt x="5105" y="5609"/>
                  </a:lnTo>
                  <a:lnTo>
                    <a:pt x="5577" y="5136"/>
                  </a:lnTo>
                  <a:lnTo>
                    <a:pt x="5262" y="4821"/>
                  </a:lnTo>
                  <a:cubicBezTo>
                    <a:pt x="5168" y="4695"/>
                    <a:pt x="5168" y="4537"/>
                    <a:pt x="5231" y="4380"/>
                  </a:cubicBezTo>
                  <a:cubicBezTo>
                    <a:pt x="5357" y="4191"/>
                    <a:pt x="5420" y="3970"/>
                    <a:pt x="5514" y="3750"/>
                  </a:cubicBezTo>
                  <a:cubicBezTo>
                    <a:pt x="5546" y="3592"/>
                    <a:pt x="5672" y="3466"/>
                    <a:pt x="5829" y="3466"/>
                  </a:cubicBezTo>
                  <a:lnTo>
                    <a:pt x="6270" y="3466"/>
                  </a:lnTo>
                  <a:lnTo>
                    <a:pt x="6270" y="2773"/>
                  </a:lnTo>
                  <a:lnTo>
                    <a:pt x="5829" y="2773"/>
                  </a:lnTo>
                  <a:cubicBezTo>
                    <a:pt x="5672" y="2773"/>
                    <a:pt x="5546" y="2647"/>
                    <a:pt x="5514" y="2490"/>
                  </a:cubicBezTo>
                  <a:cubicBezTo>
                    <a:pt x="5483" y="2301"/>
                    <a:pt x="5357" y="2049"/>
                    <a:pt x="5231" y="1859"/>
                  </a:cubicBezTo>
                  <a:cubicBezTo>
                    <a:pt x="5168" y="1733"/>
                    <a:pt x="5199" y="1544"/>
                    <a:pt x="5262" y="1418"/>
                  </a:cubicBezTo>
                  <a:lnTo>
                    <a:pt x="5577" y="1103"/>
                  </a:lnTo>
                  <a:lnTo>
                    <a:pt x="5105" y="631"/>
                  </a:lnTo>
                  <a:lnTo>
                    <a:pt x="4790" y="946"/>
                  </a:lnTo>
                  <a:cubicBezTo>
                    <a:pt x="4739" y="1013"/>
                    <a:pt x="4670" y="1045"/>
                    <a:pt x="4593" y="1045"/>
                  </a:cubicBezTo>
                  <a:cubicBezTo>
                    <a:pt x="4526" y="1045"/>
                    <a:pt x="4453" y="1021"/>
                    <a:pt x="4380" y="977"/>
                  </a:cubicBezTo>
                  <a:cubicBezTo>
                    <a:pt x="4160" y="883"/>
                    <a:pt x="3971" y="788"/>
                    <a:pt x="3750" y="725"/>
                  </a:cubicBezTo>
                  <a:cubicBezTo>
                    <a:pt x="3592" y="662"/>
                    <a:pt x="3466" y="568"/>
                    <a:pt x="3466" y="410"/>
                  </a:cubicBezTo>
                  <a:lnTo>
                    <a:pt x="346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041" name="Google Shape;21041;p96"/>
          <p:cNvGrpSpPr/>
          <p:nvPr/>
        </p:nvGrpSpPr>
        <p:grpSpPr>
          <a:xfrm>
            <a:off x="3640232" y="3310744"/>
            <a:ext cx="369730" cy="420775"/>
            <a:chOff x="-778700" y="3612425"/>
            <a:chExt cx="256775" cy="292225"/>
          </a:xfrm>
        </p:grpSpPr>
        <p:sp>
          <p:nvSpPr>
            <p:cNvPr id="21042" name="Google Shape;21042;p96"/>
            <p:cNvSpPr/>
            <p:nvPr/>
          </p:nvSpPr>
          <p:spPr>
            <a:xfrm>
              <a:off x="-692850" y="369905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3" name="Google Shape;21043;p96"/>
            <p:cNvSpPr/>
            <p:nvPr/>
          </p:nvSpPr>
          <p:spPr>
            <a:xfrm>
              <a:off x="-777925" y="3612425"/>
              <a:ext cx="204800" cy="34675"/>
            </a:xfrm>
            <a:custGeom>
              <a:avLst/>
              <a:gdLst/>
              <a:ahLst/>
              <a:cxnLst/>
              <a:rect l="l" t="t" r="r" b="b"/>
              <a:pathLst>
                <a:path w="8192" h="1387" extrusionOk="0">
                  <a:moveTo>
                    <a:pt x="1009" y="0"/>
                  </a:moveTo>
                  <a:cubicBezTo>
                    <a:pt x="473" y="0"/>
                    <a:pt x="1" y="473"/>
                    <a:pt x="1" y="1009"/>
                  </a:cubicBezTo>
                  <a:lnTo>
                    <a:pt x="1" y="1387"/>
                  </a:lnTo>
                  <a:lnTo>
                    <a:pt x="8192" y="1387"/>
                  </a:lnTo>
                  <a:lnTo>
                    <a:pt x="8192" y="1009"/>
                  </a:lnTo>
                  <a:cubicBezTo>
                    <a:pt x="8192" y="473"/>
                    <a:pt x="7719" y="0"/>
                    <a:pt x="715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4" name="Google Shape;21044;p96"/>
            <p:cNvSpPr/>
            <p:nvPr/>
          </p:nvSpPr>
          <p:spPr>
            <a:xfrm>
              <a:off x="-727525" y="3699050"/>
              <a:ext cx="17375" cy="17350"/>
            </a:xfrm>
            <a:custGeom>
              <a:avLst/>
              <a:gdLst/>
              <a:ahLst/>
              <a:cxnLst/>
              <a:rect l="l" t="t" r="r" b="b"/>
              <a:pathLst>
                <a:path w="695" h="694" extrusionOk="0">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5" name="Google Shape;21045;p96"/>
            <p:cNvSpPr/>
            <p:nvPr/>
          </p:nvSpPr>
          <p:spPr>
            <a:xfrm>
              <a:off x="-778700" y="3664400"/>
              <a:ext cx="205575" cy="102425"/>
            </a:xfrm>
            <a:custGeom>
              <a:avLst/>
              <a:gdLst/>
              <a:ahLst/>
              <a:cxnLst/>
              <a:rect l="l" t="t" r="r" b="b"/>
              <a:pathLst>
                <a:path w="8223" h="4097" extrusionOk="0">
                  <a:moveTo>
                    <a:pt x="3781" y="694"/>
                  </a:moveTo>
                  <a:cubicBezTo>
                    <a:pt x="4316" y="694"/>
                    <a:pt x="4789" y="1166"/>
                    <a:pt x="4789" y="1733"/>
                  </a:cubicBezTo>
                  <a:cubicBezTo>
                    <a:pt x="4789" y="2301"/>
                    <a:pt x="4316" y="2773"/>
                    <a:pt x="3781" y="2773"/>
                  </a:cubicBezTo>
                  <a:cubicBezTo>
                    <a:pt x="3497" y="2773"/>
                    <a:pt x="3245" y="2647"/>
                    <a:pt x="3088" y="2490"/>
                  </a:cubicBezTo>
                  <a:cubicBezTo>
                    <a:pt x="2899" y="2647"/>
                    <a:pt x="2678" y="2773"/>
                    <a:pt x="2426" y="2773"/>
                  </a:cubicBezTo>
                  <a:cubicBezTo>
                    <a:pt x="1890" y="2773"/>
                    <a:pt x="1418" y="2301"/>
                    <a:pt x="1418" y="1733"/>
                  </a:cubicBezTo>
                  <a:cubicBezTo>
                    <a:pt x="1418" y="1198"/>
                    <a:pt x="1890" y="694"/>
                    <a:pt x="2426" y="694"/>
                  </a:cubicBezTo>
                  <a:cubicBezTo>
                    <a:pt x="2710" y="694"/>
                    <a:pt x="2930" y="820"/>
                    <a:pt x="3088" y="977"/>
                  </a:cubicBezTo>
                  <a:cubicBezTo>
                    <a:pt x="3308" y="820"/>
                    <a:pt x="3529" y="694"/>
                    <a:pt x="3781" y="694"/>
                  </a:cubicBezTo>
                  <a:close/>
                  <a:moveTo>
                    <a:pt x="0" y="1"/>
                  </a:moveTo>
                  <a:lnTo>
                    <a:pt x="0" y="3088"/>
                  </a:lnTo>
                  <a:cubicBezTo>
                    <a:pt x="0" y="3624"/>
                    <a:pt x="473" y="4096"/>
                    <a:pt x="1008" y="4096"/>
                  </a:cubicBezTo>
                  <a:lnTo>
                    <a:pt x="6837" y="4096"/>
                  </a:lnTo>
                  <a:lnTo>
                    <a:pt x="6837" y="3498"/>
                  </a:lnTo>
                  <a:lnTo>
                    <a:pt x="5766" y="2458"/>
                  </a:lnTo>
                  <a:cubicBezTo>
                    <a:pt x="5034" y="1726"/>
                    <a:pt x="5756" y="674"/>
                    <a:pt x="6558" y="674"/>
                  </a:cubicBezTo>
                  <a:cubicBezTo>
                    <a:pt x="6792" y="674"/>
                    <a:pt x="7033" y="764"/>
                    <a:pt x="7246" y="977"/>
                  </a:cubicBezTo>
                  <a:lnTo>
                    <a:pt x="8223" y="1985"/>
                  </a:lnTo>
                  <a:lnTo>
                    <a:pt x="822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6" name="Google Shape;21046;p96"/>
            <p:cNvSpPr/>
            <p:nvPr/>
          </p:nvSpPr>
          <p:spPr>
            <a:xfrm>
              <a:off x="-659775" y="3835325"/>
              <a:ext cx="137850" cy="69325"/>
            </a:xfrm>
            <a:custGeom>
              <a:avLst/>
              <a:gdLst/>
              <a:ahLst/>
              <a:cxnLst/>
              <a:rect l="l" t="t" r="r" b="b"/>
              <a:pathLst>
                <a:path w="5514" h="2773" extrusionOk="0">
                  <a:moveTo>
                    <a:pt x="1733" y="693"/>
                  </a:moveTo>
                  <a:cubicBezTo>
                    <a:pt x="1922" y="693"/>
                    <a:pt x="2080" y="851"/>
                    <a:pt x="2080" y="1040"/>
                  </a:cubicBezTo>
                  <a:cubicBezTo>
                    <a:pt x="2080" y="1229"/>
                    <a:pt x="1922" y="1386"/>
                    <a:pt x="1733" y="1386"/>
                  </a:cubicBezTo>
                  <a:cubicBezTo>
                    <a:pt x="1544" y="1386"/>
                    <a:pt x="1387" y="1229"/>
                    <a:pt x="1387" y="1040"/>
                  </a:cubicBezTo>
                  <a:cubicBezTo>
                    <a:pt x="1387" y="851"/>
                    <a:pt x="1544" y="693"/>
                    <a:pt x="1733" y="693"/>
                  </a:cubicBezTo>
                  <a:close/>
                  <a:moveTo>
                    <a:pt x="63" y="0"/>
                  </a:moveTo>
                  <a:cubicBezTo>
                    <a:pt x="32" y="126"/>
                    <a:pt x="0" y="252"/>
                    <a:pt x="0" y="378"/>
                  </a:cubicBezTo>
                  <a:lnTo>
                    <a:pt x="0" y="2426"/>
                  </a:lnTo>
                  <a:cubicBezTo>
                    <a:pt x="0" y="2615"/>
                    <a:pt x="158" y="2773"/>
                    <a:pt x="347" y="2773"/>
                  </a:cubicBezTo>
                  <a:lnTo>
                    <a:pt x="5167" y="2773"/>
                  </a:lnTo>
                  <a:cubicBezTo>
                    <a:pt x="5356" y="2773"/>
                    <a:pt x="5514" y="2615"/>
                    <a:pt x="5514" y="2426"/>
                  </a:cubicBezTo>
                  <a:lnTo>
                    <a:pt x="5514" y="378"/>
                  </a:lnTo>
                  <a:cubicBezTo>
                    <a:pt x="5514" y="252"/>
                    <a:pt x="5482" y="126"/>
                    <a:pt x="54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7" name="Google Shape;21047;p96"/>
            <p:cNvSpPr/>
            <p:nvPr/>
          </p:nvSpPr>
          <p:spPr>
            <a:xfrm>
              <a:off x="-658200" y="3669925"/>
              <a:ext cx="136275" cy="148875"/>
            </a:xfrm>
            <a:custGeom>
              <a:avLst/>
              <a:gdLst/>
              <a:ahLst/>
              <a:cxnLst/>
              <a:rect l="l" t="t" r="r" b="b"/>
              <a:pathLst>
                <a:path w="5451" h="5955" extrusionOk="0">
                  <a:moveTo>
                    <a:pt x="4064" y="0"/>
                  </a:moveTo>
                  <a:lnTo>
                    <a:pt x="4064" y="2615"/>
                  </a:lnTo>
                  <a:cubicBezTo>
                    <a:pt x="4064" y="2829"/>
                    <a:pt x="3905" y="2970"/>
                    <a:pt x="3734" y="2970"/>
                  </a:cubicBezTo>
                  <a:cubicBezTo>
                    <a:pt x="3652" y="2970"/>
                    <a:pt x="3568" y="2938"/>
                    <a:pt x="3497" y="2867"/>
                  </a:cubicBezTo>
                  <a:lnTo>
                    <a:pt x="1922" y="1292"/>
                  </a:lnTo>
                  <a:cubicBezTo>
                    <a:pt x="1858" y="1228"/>
                    <a:pt x="1780" y="1201"/>
                    <a:pt x="1701" y="1201"/>
                  </a:cubicBezTo>
                  <a:cubicBezTo>
                    <a:pt x="1429" y="1201"/>
                    <a:pt x="1150" y="1520"/>
                    <a:pt x="1418" y="1764"/>
                  </a:cubicBezTo>
                  <a:lnTo>
                    <a:pt x="2615" y="2930"/>
                  </a:lnTo>
                  <a:cubicBezTo>
                    <a:pt x="2710" y="3025"/>
                    <a:pt x="2741" y="3088"/>
                    <a:pt x="2741" y="3182"/>
                  </a:cubicBezTo>
                  <a:lnTo>
                    <a:pt x="2741" y="3970"/>
                  </a:lnTo>
                  <a:cubicBezTo>
                    <a:pt x="2741" y="4222"/>
                    <a:pt x="2804" y="4505"/>
                    <a:pt x="2930" y="4789"/>
                  </a:cubicBezTo>
                  <a:cubicBezTo>
                    <a:pt x="3052" y="5074"/>
                    <a:pt x="2833" y="5280"/>
                    <a:pt x="2611" y="5280"/>
                  </a:cubicBezTo>
                  <a:cubicBezTo>
                    <a:pt x="2490" y="5280"/>
                    <a:pt x="2367" y="5218"/>
                    <a:pt x="2300" y="5072"/>
                  </a:cubicBezTo>
                  <a:cubicBezTo>
                    <a:pt x="2206" y="4915"/>
                    <a:pt x="2174" y="4757"/>
                    <a:pt x="2143" y="4600"/>
                  </a:cubicBezTo>
                  <a:lnTo>
                    <a:pt x="0" y="4600"/>
                  </a:lnTo>
                  <a:lnTo>
                    <a:pt x="0" y="4631"/>
                  </a:lnTo>
                  <a:cubicBezTo>
                    <a:pt x="0" y="5104"/>
                    <a:pt x="126" y="5545"/>
                    <a:pt x="378" y="5923"/>
                  </a:cubicBezTo>
                  <a:lnTo>
                    <a:pt x="5104" y="5923"/>
                  </a:lnTo>
                  <a:lnTo>
                    <a:pt x="5104" y="5955"/>
                  </a:lnTo>
                  <a:cubicBezTo>
                    <a:pt x="5325" y="5577"/>
                    <a:pt x="5451" y="5104"/>
                    <a:pt x="5451" y="4663"/>
                  </a:cubicBezTo>
                  <a:lnTo>
                    <a:pt x="5451" y="2111"/>
                  </a:lnTo>
                  <a:cubicBezTo>
                    <a:pt x="5451" y="1638"/>
                    <a:pt x="5262" y="1197"/>
                    <a:pt x="4947" y="882"/>
                  </a:cubicBezTo>
                  <a:lnTo>
                    <a:pt x="406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048" name="Google Shape;21048;p96"/>
          <p:cNvGrpSpPr/>
          <p:nvPr/>
        </p:nvGrpSpPr>
        <p:grpSpPr>
          <a:xfrm>
            <a:off x="6111733" y="3828305"/>
            <a:ext cx="340731" cy="387641"/>
            <a:chOff x="7728464" y="1561258"/>
            <a:chExt cx="349719" cy="397866"/>
          </a:xfrm>
        </p:grpSpPr>
        <p:sp>
          <p:nvSpPr>
            <p:cNvPr id="21049" name="Google Shape;21049;p96"/>
            <p:cNvSpPr/>
            <p:nvPr/>
          </p:nvSpPr>
          <p:spPr>
            <a:xfrm>
              <a:off x="7891642" y="1678585"/>
              <a:ext cx="23354" cy="23333"/>
            </a:xfrm>
            <a:custGeom>
              <a:avLst/>
              <a:gdLst/>
              <a:ahLst/>
              <a:cxnLst/>
              <a:rect l="l" t="t" r="r" b="b"/>
              <a:pathLst>
                <a:path w="1119" h="1118" extrusionOk="0">
                  <a:moveTo>
                    <a:pt x="0" y="1"/>
                  </a:moveTo>
                  <a:lnTo>
                    <a:pt x="0" y="1117"/>
                  </a:lnTo>
                  <a:lnTo>
                    <a:pt x="1118" y="1117"/>
                  </a:lnTo>
                  <a:lnTo>
                    <a:pt x="111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0" name="Google Shape;21050;p96"/>
            <p:cNvSpPr/>
            <p:nvPr/>
          </p:nvSpPr>
          <p:spPr>
            <a:xfrm>
              <a:off x="7728464" y="1561258"/>
              <a:ext cx="349719" cy="397866"/>
            </a:xfrm>
            <a:custGeom>
              <a:avLst/>
              <a:gdLst/>
              <a:ahLst/>
              <a:cxnLst/>
              <a:rect l="l" t="t" r="r" b="b"/>
              <a:pathLst>
                <a:path w="16757" h="19064" extrusionOk="0">
                  <a:moveTo>
                    <a:pt x="9496" y="2830"/>
                  </a:moveTo>
                  <a:cubicBezTo>
                    <a:pt x="9804" y="2830"/>
                    <a:pt x="10054" y="3079"/>
                    <a:pt x="10054" y="3389"/>
                  </a:cubicBezTo>
                  <a:lnTo>
                    <a:pt x="10054" y="4505"/>
                  </a:lnTo>
                  <a:lnTo>
                    <a:pt x="11172" y="4505"/>
                  </a:lnTo>
                  <a:cubicBezTo>
                    <a:pt x="11480" y="4505"/>
                    <a:pt x="11729" y="4756"/>
                    <a:pt x="11729" y="5064"/>
                  </a:cubicBezTo>
                  <a:cubicBezTo>
                    <a:pt x="11729" y="5373"/>
                    <a:pt x="11480" y="5623"/>
                    <a:pt x="11172" y="5623"/>
                  </a:cubicBezTo>
                  <a:lnTo>
                    <a:pt x="10054" y="5623"/>
                  </a:lnTo>
                  <a:lnTo>
                    <a:pt x="10054" y="6739"/>
                  </a:lnTo>
                  <a:lnTo>
                    <a:pt x="11172" y="6739"/>
                  </a:lnTo>
                  <a:cubicBezTo>
                    <a:pt x="11480" y="6739"/>
                    <a:pt x="11729" y="6990"/>
                    <a:pt x="11729" y="7298"/>
                  </a:cubicBezTo>
                  <a:cubicBezTo>
                    <a:pt x="11729" y="7608"/>
                    <a:pt x="11480" y="7857"/>
                    <a:pt x="11172" y="7857"/>
                  </a:cubicBezTo>
                  <a:lnTo>
                    <a:pt x="10054" y="7857"/>
                  </a:lnTo>
                  <a:lnTo>
                    <a:pt x="10054" y="8973"/>
                  </a:lnTo>
                  <a:cubicBezTo>
                    <a:pt x="10054" y="9283"/>
                    <a:pt x="9804" y="9532"/>
                    <a:pt x="9495" y="9532"/>
                  </a:cubicBezTo>
                  <a:cubicBezTo>
                    <a:pt x="9187" y="9532"/>
                    <a:pt x="8936" y="9283"/>
                    <a:pt x="8936" y="8973"/>
                  </a:cubicBezTo>
                  <a:lnTo>
                    <a:pt x="8936" y="7857"/>
                  </a:lnTo>
                  <a:lnTo>
                    <a:pt x="7819" y="7857"/>
                  </a:lnTo>
                  <a:lnTo>
                    <a:pt x="7819" y="8973"/>
                  </a:lnTo>
                  <a:cubicBezTo>
                    <a:pt x="7819" y="9283"/>
                    <a:pt x="7570" y="9532"/>
                    <a:pt x="7260" y="9532"/>
                  </a:cubicBezTo>
                  <a:cubicBezTo>
                    <a:pt x="6953" y="9532"/>
                    <a:pt x="6701" y="9283"/>
                    <a:pt x="6701" y="8973"/>
                  </a:cubicBezTo>
                  <a:lnTo>
                    <a:pt x="6701" y="7857"/>
                  </a:lnTo>
                  <a:lnTo>
                    <a:pt x="5585" y="7857"/>
                  </a:lnTo>
                  <a:cubicBezTo>
                    <a:pt x="5276" y="7857"/>
                    <a:pt x="5026" y="7608"/>
                    <a:pt x="5026" y="7298"/>
                  </a:cubicBezTo>
                  <a:cubicBezTo>
                    <a:pt x="5026" y="6990"/>
                    <a:pt x="5276" y="6739"/>
                    <a:pt x="5585" y="6739"/>
                  </a:cubicBezTo>
                  <a:lnTo>
                    <a:pt x="6701" y="6739"/>
                  </a:lnTo>
                  <a:lnTo>
                    <a:pt x="6701" y="5623"/>
                  </a:lnTo>
                  <a:lnTo>
                    <a:pt x="5585" y="5623"/>
                  </a:lnTo>
                  <a:cubicBezTo>
                    <a:pt x="5277" y="5623"/>
                    <a:pt x="5028" y="5373"/>
                    <a:pt x="5028" y="5064"/>
                  </a:cubicBezTo>
                  <a:cubicBezTo>
                    <a:pt x="5028" y="4756"/>
                    <a:pt x="5277" y="4505"/>
                    <a:pt x="5585" y="4505"/>
                  </a:cubicBezTo>
                  <a:lnTo>
                    <a:pt x="6703" y="4505"/>
                  </a:lnTo>
                  <a:lnTo>
                    <a:pt x="6703" y="3389"/>
                  </a:lnTo>
                  <a:cubicBezTo>
                    <a:pt x="6703" y="3079"/>
                    <a:pt x="6953" y="2830"/>
                    <a:pt x="7262" y="2830"/>
                  </a:cubicBezTo>
                  <a:cubicBezTo>
                    <a:pt x="7570" y="2830"/>
                    <a:pt x="7819" y="3079"/>
                    <a:pt x="7819" y="3389"/>
                  </a:cubicBezTo>
                  <a:lnTo>
                    <a:pt x="7819" y="4505"/>
                  </a:lnTo>
                  <a:lnTo>
                    <a:pt x="8937" y="4505"/>
                  </a:lnTo>
                  <a:lnTo>
                    <a:pt x="8937" y="3389"/>
                  </a:lnTo>
                  <a:cubicBezTo>
                    <a:pt x="8937" y="3079"/>
                    <a:pt x="9187" y="2830"/>
                    <a:pt x="9496" y="2830"/>
                  </a:cubicBezTo>
                  <a:close/>
                  <a:moveTo>
                    <a:pt x="12845" y="10091"/>
                  </a:moveTo>
                  <a:cubicBezTo>
                    <a:pt x="12952" y="10091"/>
                    <a:pt x="13060" y="10121"/>
                    <a:pt x="13157" y="10185"/>
                  </a:cubicBezTo>
                  <a:cubicBezTo>
                    <a:pt x="13413" y="10357"/>
                    <a:pt x="13482" y="10702"/>
                    <a:pt x="13310" y="10960"/>
                  </a:cubicBezTo>
                  <a:cubicBezTo>
                    <a:pt x="12210" y="12612"/>
                    <a:pt x="10365" y="13599"/>
                    <a:pt x="8378" y="13599"/>
                  </a:cubicBezTo>
                  <a:cubicBezTo>
                    <a:pt x="6392" y="13599"/>
                    <a:pt x="4547" y="12612"/>
                    <a:pt x="3445" y="10960"/>
                  </a:cubicBezTo>
                  <a:cubicBezTo>
                    <a:pt x="3275" y="10702"/>
                    <a:pt x="3344" y="10355"/>
                    <a:pt x="3600" y="10185"/>
                  </a:cubicBezTo>
                  <a:cubicBezTo>
                    <a:pt x="3696" y="10121"/>
                    <a:pt x="3804" y="10091"/>
                    <a:pt x="3910" y="10091"/>
                  </a:cubicBezTo>
                  <a:cubicBezTo>
                    <a:pt x="4090" y="10091"/>
                    <a:pt x="4267" y="10178"/>
                    <a:pt x="4375" y="10339"/>
                  </a:cubicBezTo>
                  <a:cubicBezTo>
                    <a:pt x="5269" y="11682"/>
                    <a:pt x="6765" y="12481"/>
                    <a:pt x="8378" y="12481"/>
                  </a:cubicBezTo>
                  <a:cubicBezTo>
                    <a:pt x="9990" y="12481"/>
                    <a:pt x="11487" y="11682"/>
                    <a:pt x="12382" y="10339"/>
                  </a:cubicBezTo>
                  <a:cubicBezTo>
                    <a:pt x="12488" y="10178"/>
                    <a:pt x="12665" y="10091"/>
                    <a:pt x="12845" y="10091"/>
                  </a:cubicBezTo>
                  <a:close/>
                  <a:moveTo>
                    <a:pt x="2794" y="1"/>
                  </a:moveTo>
                  <a:cubicBezTo>
                    <a:pt x="1253" y="1"/>
                    <a:pt x="0" y="1291"/>
                    <a:pt x="0" y="2830"/>
                  </a:cubicBezTo>
                  <a:lnTo>
                    <a:pt x="0" y="14001"/>
                  </a:lnTo>
                  <a:cubicBezTo>
                    <a:pt x="0" y="15540"/>
                    <a:pt x="1253" y="16792"/>
                    <a:pt x="2794" y="16792"/>
                  </a:cubicBezTo>
                  <a:lnTo>
                    <a:pt x="5912" y="16792"/>
                  </a:lnTo>
                  <a:lnTo>
                    <a:pt x="7984" y="18901"/>
                  </a:lnTo>
                  <a:cubicBezTo>
                    <a:pt x="8092" y="19009"/>
                    <a:pt x="8235" y="19064"/>
                    <a:pt x="8378" y="19064"/>
                  </a:cubicBezTo>
                  <a:cubicBezTo>
                    <a:pt x="8522" y="19064"/>
                    <a:pt x="8665" y="19009"/>
                    <a:pt x="8773" y="18901"/>
                  </a:cubicBezTo>
                  <a:lnTo>
                    <a:pt x="10844" y="16792"/>
                  </a:lnTo>
                  <a:lnTo>
                    <a:pt x="13963" y="16792"/>
                  </a:lnTo>
                  <a:cubicBezTo>
                    <a:pt x="15504" y="16792"/>
                    <a:pt x="16756" y="15540"/>
                    <a:pt x="16756" y="14001"/>
                  </a:cubicBezTo>
                  <a:lnTo>
                    <a:pt x="16756" y="2830"/>
                  </a:lnTo>
                  <a:cubicBezTo>
                    <a:pt x="16756" y="1291"/>
                    <a:pt x="15504" y="1"/>
                    <a:pt x="139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051" name="Google Shape;21051;p96"/>
          <p:cNvGrpSpPr/>
          <p:nvPr/>
        </p:nvGrpSpPr>
        <p:grpSpPr>
          <a:xfrm>
            <a:off x="4034702" y="3828305"/>
            <a:ext cx="387681" cy="387641"/>
            <a:chOff x="5611350" y="1561258"/>
            <a:chExt cx="397907" cy="397866"/>
          </a:xfrm>
        </p:grpSpPr>
        <p:sp>
          <p:nvSpPr>
            <p:cNvPr id="21052" name="Google Shape;21052;p96"/>
            <p:cNvSpPr/>
            <p:nvPr/>
          </p:nvSpPr>
          <p:spPr>
            <a:xfrm>
              <a:off x="5713589" y="1812337"/>
              <a:ext cx="38443" cy="39653"/>
            </a:xfrm>
            <a:custGeom>
              <a:avLst/>
              <a:gdLst/>
              <a:ahLst/>
              <a:cxnLst/>
              <a:rect l="l" t="t" r="r" b="b"/>
              <a:pathLst>
                <a:path w="1842" h="1900" extrusionOk="0">
                  <a:moveTo>
                    <a:pt x="1842" y="1"/>
                  </a:moveTo>
                  <a:lnTo>
                    <a:pt x="630" y="486"/>
                  </a:lnTo>
                  <a:cubicBezTo>
                    <a:pt x="81" y="705"/>
                    <a:pt x="0" y="1450"/>
                    <a:pt x="490" y="1782"/>
                  </a:cubicBezTo>
                  <a:cubicBezTo>
                    <a:pt x="608" y="1862"/>
                    <a:pt x="755" y="1900"/>
                    <a:pt x="908" y="1900"/>
                  </a:cubicBezTo>
                  <a:cubicBezTo>
                    <a:pt x="1349" y="1900"/>
                    <a:pt x="1842" y="1590"/>
                    <a:pt x="1842" y="1092"/>
                  </a:cubicBezTo>
                  <a:lnTo>
                    <a:pt x="184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3" name="Google Shape;21053;p96"/>
            <p:cNvSpPr/>
            <p:nvPr/>
          </p:nvSpPr>
          <p:spPr>
            <a:xfrm>
              <a:off x="5830124" y="1789047"/>
              <a:ext cx="38505" cy="39653"/>
            </a:xfrm>
            <a:custGeom>
              <a:avLst/>
              <a:gdLst/>
              <a:ahLst/>
              <a:cxnLst/>
              <a:rect l="l" t="t" r="r" b="b"/>
              <a:pathLst>
                <a:path w="1845" h="1900" extrusionOk="0">
                  <a:moveTo>
                    <a:pt x="1844" y="1"/>
                  </a:moveTo>
                  <a:lnTo>
                    <a:pt x="631" y="485"/>
                  </a:lnTo>
                  <a:cubicBezTo>
                    <a:pt x="82" y="705"/>
                    <a:pt x="1" y="1450"/>
                    <a:pt x="491" y="1782"/>
                  </a:cubicBezTo>
                  <a:cubicBezTo>
                    <a:pt x="608" y="1862"/>
                    <a:pt x="755" y="1899"/>
                    <a:pt x="908" y="1899"/>
                  </a:cubicBezTo>
                  <a:cubicBezTo>
                    <a:pt x="1349" y="1899"/>
                    <a:pt x="1844" y="1588"/>
                    <a:pt x="1844" y="1090"/>
                  </a:cubicBezTo>
                  <a:lnTo>
                    <a:pt x="184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4" name="Google Shape;21054;p96"/>
            <p:cNvSpPr/>
            <p:nvPr/>
          </p:nvSpPr>
          <p:spPr>
            <a:xfrm>
              <a:off x="5611350" y="1561258"/>
              <a:ext cx="397907" cy="397866"/>
            </a:xfrm>
            <a:custGeom>
              <a:avLst/>
              <a:gdLst/>
              <a:ahLst/>
              <a:cxnLst/>
              <a:rect l="l" t="t" r="r" b="b"/>
              <a:pathLst>
                <a:path w="19066" h="19064" extrusionOk="0">
                  <a:moveTo>
                    <a:pt x="12883" y="3949"/>
                  </a:moveTo>
                  <a:cubicBezTo>
                    <a:pt x="13013" y="3949"/>
                    <a:pt x="13138" y="3991"/>
                    <a:pt x="13238" y="4073"/>
                  </a:cubicBezTo>
                  <a:cubicBezTo>
                    <a:pt x="13369" y="4179"/>
                    <a:pt x="13443" y="4339"/>
                    <a:pt x="13443" y="4505"/>
                  </a:cubicBezTo>
                  <a:lnTo>
                    <a:pt x="13443" y="12005"/>
                  </a:lnTo>
                  <a:cubicBezTo>
                    <a:pt x="13443" y="13161"/>
                    <a:pt x="12421" y="13941"/>
                    <a:pt x="11388" y="13941"/>
                  </a:cubicBezTo>
                  <a:cubicBezTo>
                    <a:pt x="10369" y="13941"/>
                    <a:pt x="9534" y="13113"/>
                    <a:pt x="9534" y="12085"/>
                  </a:cubicBezTo>
                  <a:cubicBezTo>
                    <a:pt x="9534" y="11323"/>
                    <a:pt x="9990" y="10647"/>
                    <a:pt x="10700" y="10364"/>
                  </a:cubicBezTo>
                  <a:lnTo>
                    <a:pt x="12327" y="9713"/>
                  </a:lnTo>
                  <a:lnTo>
                    <a:pt x="12327" y="7420"/>
                  </a:lnTo>
                  <a:lnTo>
                    <a:pt x="7859" y="8315"/>
                  </a:lnTo>
                  <a:lnTo>
                    <a:pt x="7859" y="13123"/>
                  </a:lnTo>
                  <a:cubicBezTo>
                    <a:pt x="7859" y="14277"/>
                    <a:pt x="6834" y="15057"/>
                    <a:pt x="5803" y="15057"/>
                  </a:cubicBezTo>
                  <a:cubicBezTo>
                    <a:pt x="4784" y="15057"/>
                    <a:pt x="3949" y="14229"/>
                    <a:pt x="3949" y="13203"/>
                  </a:cubicBezTo>
                  <a:cubicBezTo>
                    <a:pt x="3949" y="12439"/>
                    <a:pt x="4406" y="11763"/>
                    <a:pt x="5115" y="11480"/>
                  </a:cubicBezTo>
                  <a:lnTo>
                    <a:pt x="6741" y="10829"/>
                  </a:lnTo>
                  <a:lnTo>
                    <a:pt x="6741" y="5623"/>
                  </a:lnTo>
                  <a:cubicBezTo>
                    <a:pt x="6741" y="5356"/>
                    <a:pt x="6930" y="5128"/>
                    <a:pt x="7190" y="5074"/>
                  </a:cubicBezTo>
                  <a:lnTo>
                    <a:pt x="12775" y="3958"/>
                  </a:lnTo>
                  <a:cubicBezTo>
                    <a:pt x="12811" y="3952"/>
                    <a:pt x="12847" y="3949"/>
                    <a:pt x="12883" y="3949"/>
                  </a:cubicBezTo>
                  <a:close/>
                  <a:moveTo>
                    <a:pt x="9534" y="1"/>
                  </a:moveTo>
                  <a:cubicBezTo>
                    <a:pt x="4298" y="1"/>
                    <a:pt x="1" y="4296"/>
                    <a:pt x="1" y="9532"/>
                  </a:cubicBezTo>
                  <a:cubicBezTo>
                    <a:pt x="1" y="14769"/>
                    <a:pt x="4298" y="19064"/>
                    <a:pt x="9534" y="19064"/>
                  </a:cubicBezTo>
                  <a:cubicBezTo>
                    <a:pt x="14768" y="19064"/>
                    <a:pt x="19065" y="14769"/>
                    <a:pt x="19065" y="9532"/>
                  </a:cubicBezTo>
                  <a:cubicBezTo>
                    <a:pt x="19065" y="4296"/>
                    <a:pt x="14768" y="1"/>
                    <a:pt x="95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5" name="Google Shape;21055;p96"/>
            <p:cNvSpPr/>
            <p:nvPr/>
          </p:nvSpPr>
          <p:spPr>
            <a:xfrm>
              <a:off x="5775341" y="1669507"/>
              <a:ext cx="93247" cy="41531"/>
            </a:xfrm>
            <a:custGeom>
              <a:avLst/>
              <a:gdLst/>
              <a:ahLst/>
              <a:cxnLst/>
              <a:rect l="l" t="t" r="r" b="b"/>
              <a:pathLst>
                <a:path w="4468" h="1990" extrusionOk="0">
                  <a:moveTo>
                    <a:pt x="4467" y="1"/>
                  </a:moveTo>
                  <a:lnTo>
                    <a:pt x="1" y="894"/>
                  </a:lnTo>
                  <a:lnTo>
                    <a:pt x="1" y="1989"/>
                  </a:lnTo>
                  <a:lnTo>
                    <a:pt x="4467" y="1096"/>
                  </a:lnTo>
                  <a:lnTo>
                    <a:pt x="446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056" name="Google Shape;21056;p96"/>
          <p:cNvGrpSpPr/>
          <p:nvPr/>
        </p:nvGrpSpPr>
        <p:grpSpPr>
          <a:xfrm>
            <a:off x="4553987" y="3925571"/>
            <a:ext cx="387610" cy="193109"/>
            <a:chOff x="6140660" y="1661097"/>
            <a:chExt cx="397835" cy="198202"/>
          </a:xfrm>
        </p:grpSpPr>
        <p:sp>
          <p:nvSpPr>
            <p:cNvPr id="21057" name="Google Shape;21057;p96"/>
            <p:cNvSpPr/>
            <p:nvPr/>
          </p:nvSpPr>
          <p:spPr>
            <a:xfrm>
              <a:off x="6281298" y="1707719"/>
              <a:ext cx="58290" cy="151579"/>
            </a:xfrm>
            <a:custGeom>
              <a:avLst/>
              <a:gdLst/>
              <a:ahLst/>
              <a:cxnLst/>
              <a:rect l="l" t="t" r="r" b="b"/>
              <a:pathLst>
                <a:path w="2793" h="7263" extrusionOk="0">
                  <a:moveTo>
                    <a:pt x="1397" y="1"/>
                  </a:moveTo>
                  <a:cubicBezTo>
                    <a:pt x="627" y="1"/>
                    <a:pt x="1" y="627"/>
                    <a:pt x="1" y="1398"/>
                  </a:cubicBezTo>
                  <a:lnTo>
                    <a:pt x="1" y="5865"/>
                  </a:lnTo>
                  <a:cubicBezTo>
                    <a:pt x="1" y="6636"/>
                    <a:pt x="627" y="7262"/>
                    <a:pt x="1397" y="7262"/>
                  </a:cubicBezTo>
                  <a:cubicBezTo>
                    <a:pt x="2166" y="7262"/>
                    <a:pt x="2792" y="6634"/>
                    <a:pt x="2792" y="5865"/>
                  </a:cubicBezTo>
                  <a:lnTo>
                    <a:pt x="2792" y="1398"/>
                  </a:lnTo>
                  <a:cubicBezTo>
                    <a:pt x="2792" y="627"/>
                    <a:pt x="2166" y="1"/>
                    <a:pt x="13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8" name="Google Shape;21058;p96"/>
            <p:cNvSpPr/>
            <p:nvPr/>
          </p:nvSpPr>
          <p:spPr>
            <a:xfrm>
              <a:off x="6480225" y="1742675"/>
              <a:ext cx="58269" cy="58332"/>
            </a:xfrm>
            <a:custGeom>
              <a:avLst/>
              <a:gdLst/>
              <a:ahLst/>
              <a:cxnLst/>
              <a:rect l="l" t="t" r="r" b="b"/>
              <a:pathLst>
                <a:path w="2792" h="2795" extrusionOk="0">
                  <a:moveTo>
                    <a:pt x="1396" y="1"/>
                  </a:moveTo>
                  <a:cubicBezTo>
                    <a:pt x="627" y="1"/>
                    <a:pt x="0" y="629"/>
                    <a:pt x="0" y="1398"/>
                  </a:cubicBezTo>
                  <a:cubicBezTo>
                    <a:pt x="0" y="2168"/>
                    <a:pt x="627" y="2794"/>
                    <a:pt x="1396" y="2794"/>
                  </a:cubicBezTo>
                  <a:cubicBezTo>
                    <a:pt x="2167" y="2794"/>
                    <a:pt x="2792" y="2168"/>
                    <a:pt x="2792" y="1398"/>
                  </a:cubicBezTo>
                  <a:cubicBezTo>
                    <a:pt x="2792" y="629"/>
                    <a:pt x="2167" y="1"/>
                    <a:pt x="13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9" name="Google Shape;21059;p96"/>
            <p:cNvSpPr/>
            <p:nvPr/>
          </p:nvSpPr>
          <p:spPr>
            <a:xfrm>
              <a:off x="6352004" y="1661097"/>
              <a:ext cx="129206" cy="198202"/>
            </a:xfrm>
            <a:custGeom>
              <a:avLst/>
              <a:gdLst/>
              <a:ahLst/>
              <a:cxnLst/>
              <a:rect l="l" t="t" r="r" b="b"/>
              <a:pathLst>
                <a:path w="6191" h="9497" extrusionOk="0">
                  <a:moveTo>
                    <a:pt x="1396" y="0"/>
                  </a:moveTo>
                  <a:cubicBezTo>
                    <a:pt x="627" y="0"/>
                    <a:pt x="1" y="628"/>
                    <a:pt x="1" y="1398"/>
                  </a:cubicBezTo>
                  <a:lnTo>
                    <a:pt x="1" y="8099"/>
                  </a:lnTo>
                  <a:cubicBezTo>
                    <a:pt x="1" y="8870"/>
                    <a:pt x="627" y="9496"/>
                    <a:pt x="1396" y="9496"/>
                  </a:cubicBezTo>
                  <a:cubicBezTo>
                    <a:pt x="2168" y="9496"/>
                    <a:pt x="2792" y="8868"/>
                    <a:pt x="2792" y="8099"/>
                  </a:cubicBezTo>
                  <a:lnTo>
                    <a:pt x="2792" y="7683"/>
                  </a:lnTo>
                  <a:lnTo>
                    <a:pt x="3586" y="8874"/>
                  </a:lnTo>
                  <a:cubicBezTo>
                    <a:pt x="3845" y="9263"/>
                    <a:pt x="4280" y="9496"/>
                    <a:pt x="4749" y="9496"/>
                  </a:cubicBezTo>
                  <a:cubicBezTo>
                    <a:pt x="5025" y="9496"/>
                    <a:pt x="5293" y="9415"/>
                    <a:pt x="5522" y="9261"/>
                  </a:cubicBezTo>
                  <a:cubicBezTo>
                    <a:pt x="5833" y="9054"/>
                    <a:pt x="6044" y="8739"/>
                    <a:pt x="6118" y="8373"/>
                  </a:cubicBezTo>
                  <a:cubicBezTo>
                    <a:pt x="6190" y="8007"/>
                    <a:pt x="6116" y="7635"/>
                    <a:pt x="5909" y="7324"/>
                  </a:cubicBezTo>
                  <a:lnTo>
                    <a:pt x="4535" y="5261"/>
                  </a:lnTo>
                  <a:lnTo>
                    <a:pt x="5177" y="4619"/>
                  </a:lnTo>
                  <a:cubicBezTo>
                    <a:pt x="5722" y="4074"/>
                    <a:pt x="5722" y="3188"/>
                    <a:pt x="5177" y="2643"/>
                  </a:cubicBezTo>
                  <a:cubicBezTo>
                    <a:pt x="4904" y="2372"/>
                    <a:pt x="4547" y="2236"/>
                    <a:pt x="4190" y="2236"/>
                  </a:cubicBezTo>
                  <a:cubicBezTo>
                    <a:pt x="3832" y="2236"/>
                    <a:pt x="3475" y="2372"/>
                    <a:pt x="3203" y="2643"/>
                  </a:cubicBezTo>
                  <a:lnTo>
                    <a:pt x="2792" y="3054"/>
                  </a:lnTo>
                  <a:lnTo>
                    <a:pt x="2792" y="1398"/>
                  </a:lnTo>
                  <a:cubicBezTo>
                    <a:pt x="2792" y="627"/>
                    <a:pt x="2166" y="0"/>
                    <a:pt x="13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0" name="Google Shape;21060;p96"/>
            <p:cNvSpPr/>
            <p:nvPr/>
          </p:nvSpPr>
          <p:spPr>
            <a:xfrm>
              <a:off x="6140660" y="1661097"/>
              <a:ext cx="129185" cy="198202"/>
            </a:xfrm>
            <a:custGeom>
              <a:avLst/>
              <a:gdLst/>
              <a:ahLst/>
              <a:cxnLst/>
              <a:rect l="l" t="t" r="r" b="b"/>
              <a:pathLst>
                <a:path w="6190" h="9497" extrusionOk="0">
                  <a:moveTo>
                    <a:pt x="1396" y="0"/>
                  </a:moveTo>
                  <a:cubicBezTo>
                    <a:pt x="626" y="0"/>
                    <a:pt x="0" y="628"/>
                    <a:pt x="0" y="1398"/>
                  </a:cubicBezTo>
                  <a:lnTo>
                    <a:pt x="0" y="8099"/>
                  </a:lnTo>
                  <a:cubicBezTo>
                    <a:pt x="0" y="8870"/>
                    <a:pt x="626" y="9496"/>
                    <a:pt x="1396" y="9496"/>
                  </a:cubicBezTo>
                  <a:cubicBezTo>
                    <a:pt x="2165" y="9496"/>
                    <a:pt x="2792" y="8868"/>
                    <a:pt x="2792" y="8099"/>
                  </a:cubicBezTo>
                  <a:lnTo>
                    <a:pt x="2792" y="7683"/>
                  </a:lnTo>
                  <a:lnTo>
                    <a:pt x="3586" y="8874"/>
                  </a:lnTo>
                  <a:cubicBezTo>
                    <a:pt x="3844" y="9263"/>
                    <a:pt x="4279" y="9496"/>
                    <a:pt x="4748" y="9496"/>
                  </a:cubicBezTo>
                  <a:cubicBezTo>
                    <a:pt x="5024" y="9496"/>
                    <a:pt x="5291" y="9415"/>
                    <a:pt x="5521" y="9261"/>
                  </a:cubicBezTo>
                  <a:cubicBezTo>
                    <a:pt x="5832" y="9054"/>
                    <a:pt x="6043" y="8739"/>
                    <a:pt x="6117" y="8373"/>
                  </a:cubicBezTo>
                  <a:cubicBezTo>
                    <a:pt x="6190" y="8007"/>
                    <a:pt x="6115" y="7635"/>
                    <a:pt x="5909" y="7324"/>
                  </a:cubicBezTo>
                  <a:lnTo>
                    <a:pt x="4534" y="5261"/>
                  </a:lnTo>
                  <a:lnTo>
                    <a:pt x="5176" y="4619"/>
                  </a:lnTo>
                  <a:cubicBezTo>
                    <a:pt x="5721" y="4074"/>
                    <a:pt x="5721" y="3188"/>
                    <a:pt x="5176" y="2643"/>
                  </a:cubicBezTo>
                  <a:cubicBezTo>
                    <a:pt x="4904" y="2372"/>
                    <a:pt x="4546" y="2236"/>
                    <a:pt x="4188" y="2236"/>
                  </a:cubicBezTo>
                  <a:cubicBezTo>
                    <a:pt x="3831" y="2236"/>
                    <a:pt x="3473" y="2372"/>
                    <a:pt x="3202" y="2643"/>
                  </a:cubicBezTo>
                  <a:lnTo>
                    <a:pt x="2792" y="3054"/>
                  </a:lnTo>
                  <a:lnTo>
                    <a:pt x="2792" y="1398"/>
                  </a:lnTo>
                  <a:cubicBezTo>
                    <a:pt x="2792" y="627"/>
                    <a:pt x="2165" y="0"/>
                    <a:pt x="13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061" name="Google Shape;21061;p96"/>
          <p:cNvGrpSpPr/>
          <p:nvPr/>
        </p:nvGrpSpPr>
        <p:grpSpPr>
          <a:xfrm>
            <a:off x="5073202" y="3828305"/>
            <a:ext cx="387681" cy="387641"/>
            <a:chOff x="6669907" y="1561258"/>
            <a:chExt cx="397907" cy="397866"/>
          </a:xfrm>
        </p:grpSpPr>
        <p:sp>
          <p:nvSpPr>
            <p:cNvPr id="21062" name="Google Shape;21062;p96"/>
            <p:cNvSpPr/>
            <p:nvPr/>
          </p:nvSpPr>
          <p:spPr>
            <a:xfrm>
              <a:off x="6950454" y="1655253"/>
              <a:ext cx="23312" cy="23354"/>
            </a:xfrm>
            <a:custGeom>
              <a:avLst/>
              <a:gdLst/>
              <a:ahLst/>
              <a:cxnLst/>
              <a:rect l="l" t="t" r="r" b="b"/>
              <a:pathLst>
                <a:path w="1117" h="1119" extrusionOk="0">
                  <a:moveTo>
                    <a:pt x="558" y="1"/>
                  </a:moveTo>
                  <a:cubicBezTo>
                    <a:pt x="250" y="1"/>
                    <a:pt x="0" y="252"/>
                    <a:pt x="0" y="560"/>
                  </a:cubicBezTo>
                  <a:cubicBezTo>
                    <a:pt x="0" y="868"/>
                    <a:pt x="250" y="1119"/>
                    <a:pt x="558" y="1119"/>
                  </a:cubicBezTo>
                  <a:cubicBezTo>
                    <a:pt x="867" y="1119"/>
                    <a:pt x="1117" y="868"/>
                    <a:pt x="1117" y="560"/>
                  </a:cubicBezTo>
                  <a:cubicBezTo>
                    <a:pt x="1117" y="252"/>
                    <a:pt x="867" y="1"/>
                    <a:pt x="5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3" name="Google Shape;21063;p96"/>
            <p:cNvSpPr/>
            <p:nvPr/>
          </p:nvSpPr>
          <p:spPr>
            <a:xfrm>
              <a:off x="6740633" y="1725228"/>
              <a:ext cx="36919" cy="39632"/>
            </a:xfrm>
            <a:custGeom>
              <a:avLst/>
              <a:gdLst/>
              <a:ahLst/>
              <a:cxnLst/>
              <a:rect l="l" t="t" r="r" b="b"/>
              <a:pathLst>
                <a:path w="1769" h="1899" extrusionOk="0">
                  <a:moveTo>
                    <a:pt x="1117" y="0"/>
                  </a:moveTo>
                  <a:cubicBezTo>
                    <a:pt x="502" y="0"/>
                    <a:pt x="1" y="501"/>
                    <a:pt x="1" y="1116"/>
                  </a:cubicBezTo>
                  <a:cubicBezTo>
                    <a:pt x="1" y="1419"/>
                    <a:pt x="135" y="1691"/>
                    <a:pt x="341" y="1898"/>
                  </a:cubicBezTo>
                  <a:cubicBezTo>
                    <a:pt x="643" y="1261"/>
                    <a:pt x="1133" y="690"/>
                    <a:pt x="1768" y="219"/>
                  </a:cubicBezTo>
                  <a:cubicBezTo>
                    <a:pt x="1581" y="83"/>
                    <a:pt x="1358" y="0"/>
                    <a:pt x="111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4" name="Google Shape;21064;p96"/>
            <p:cNvSpPr/>
            <p:nvPr/>
          </p:nvSpPr>
          <p:spPr>
            <a:xfrm>
              <a:off x="6763944" y="1725228"/>
              <a:ext cx="209827" cy="139892"/>
            </a:xfrm>
            <a:custGeom>
              <a:avLst/>
              <a:gdLst/>
              <a:ahLst/>
              <a:cxnLst/>
              <a:rect l="l" t="t" r="r" b="b"/>
              <a:pathLst>
                <a:path w="10054" h="6703" extrusionOk="0">
                  <a:moveTo>
                    <a:pt x="2793" y="1116"/>
                  </a:moveTo>
                  <a:cubicBezTo>
                    <a:pt x="3409" y="1116"/>
                    <a:pt x="3910" y="1619"/>
                    <a:pt x="3910" y="2234"/>
                  </a:cubicBezTo>
                  <a:cubicBezTo>
                    <a:pt x="3910" y="2850"/>
                    <a:pt x="3409" y="3351"/>
                    <a:pt x="2793" y="3351"/>
                  </a:cubicBezTo>
                  <a:cubicBezTo>
                    <a:pt x="2178" y="3351"/>
                    <a:pt x="1675" y="2850"/>
                    <a:pt x="1675" y="2234"/>
                  </a:cubicBezTo>
                  <a:cubicBezTo>
                    <a:pt x="1675" y="1619"/>
                    <a:pt x="2178" y="1116"/>
                    <a:pt x="2793" y="1116"/>
                  </a:cubicBezTo>
                  <a:close/>
                  <a:moveTo>
                    <a:pt x="7262" y="1116"/>
                  </a:moveTo>
                  <a:cubicBezTo>
                    <a:pt x="7878" y="1116"/>
                    <a:pt x="8378" y="1619"/>
                    <a:pt x="8378" y="2234"/>
                  </a:cubicBezTo>
                  <a:cubicBezTo>
                    <a:pt x="8378" y="2850"/>
                    <a:pt x="7878" y="3351"/>
                    <a:pt x="7262" y="3351"/>
                  </a:cubicBezTo>
                  <a:cubicBezTo>
                    <a:pt x="6645" y="3351"/>
                    <a:pt x="6144" y="2850"/>
                    <a:pt x="6144" y="2234"/>
                  </a:cubicBezTo>
                  <a:cubicBezTo>
                    <a:pt x="6144" y="1619"/>
                    <a:pt x="6645" y="1116"/>
                    <a:pt x="7262" y="1116"/>
                  </a:cubicBezTo>
                  <a:close/>
                  <a:moveTo>
                    <a:pt x="7261" y="4469"/>
                  </a:moveTo>
                  <a:cubicBezTo>
                    <a:pt x="7466" y="4469"/>
                    <a:pt x="7663" y="4581"/>
                    <a:pt x="7761" y="4776"/>
                  </a:cubicBezTo>
                  <a:cubicBezTo>
                    <a:pt x="7899" y="5052"/>
                    <a:pt x="7787" y="5389"/>
                    <a:pt x="7511" y="5527"/>
                  </a:cubicBezTo>
                  <a:cubicBezTo>
                    <a:pt x="6733" y="5916"/>
                    <a:pt x="5880" y="6109"/>
                    <a:pt x="5028" y="6109"/>
                  </a:cubicBezTo>
                  <a:cubicBezTo>
                    <a:pt x="4173" y="6109"/>
                    <a:pt x="3321" y="5916"/>
                    <a:pt x="2544" y="5527"/>
                  </a:cubicBezTo>
                  <a:cubicBezTo>
                    <a:pt x="2268" y="5389"/>
                    <a:pt x="2155" y="5052"/>
                    <a:pt x="2293" y="4776"/>
                  </a:cubicBezTo>
                  <a:cubicBezTo>
                    <a:pt x="2391" y="4581"/>
                    <a:pt x="2589" y="4469"/>
                    <a:pt x="2794" y="4469"/>
                  </a:cubicBezTo>
                  <a:cubicBezTo>
                    <a:pt x="2878" y="4469"/>
                    <a:pt x="2963" y="4487"/>
                    <a:pt x="3043" y="4527"/>
                  </a:cubicBezTo>
                  <a:cubicBezTo>
                    <a:pt x="3664" y="4838"/>
                    <a:pt x="4345" y="4994"/>
                    <a:pt x="5027" y="4994"/>
                  </a:cubicBezTo>
                  <a:cubicBezTo>
                    <a:pt x="5708" y="4994"/>
                    <a:pt x="6390" y="4838"/>
                    <a:pt x="7011" y="4527"/>
                  </a:cubicBezTo>
                  <a:cubicBezTo>
                    <a:pt x="7092" y="4487"/>
                    <a:pt x="7177" y="4469"/>
                    <a:pt x="7261" y="4469"/>
                  </a:cubicBezTo>
                  <a:close/>
                  <a:moveTo>
                    <a:pt x="5028" y="0"/>
                  </a:moveTo>
                  <a:cubicBezTo>
                    <a:pt x="2256" y="0"/>
                    <a:pt x="0" y="1504"/>
                    <a:pt x="0" y="3351"/>
                  </a:cubicBezTo>
                  <a:cubicBezTo>
                    <a:pt x="0" y="5199"/>
                    <a:pt x="2256" y="6703"/>
                    <a:pt x="5028" y="6703"/>
                  </a:cubicBezTo>
                  <a:cubicBezTo>
                    <a:pt x="7798" y="6703"/>
                    <a:pt x="10054" y="5199"/>
                    <a:pt x="10054" y="3351"/>
                  </a:cubicBezTo>
                  <a:cubicBezTo>
                    <a:pt x="10054" y="1504"/>
                    <a:pt x="7798" y="0"/>
                    <a:pt x="50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5" name="Google Shape;21065;p96"/>
            <p:cNvSpPr/>
            <p:nvPr/>
          </p:nvSpPr>
          <p:spPr>
            <a:xfrm>
              <a:off x="6669907" y="1561258"/>
              <a:ext cx="397907" cy="397866"/>
            </a:xfrm>
            <a:custGeom>
              <a:avLst/>
              <a:gdLst/>
              <a:ahLst/>
              <a:cxnLst/>
              <a:rect l="l" t="t" r="r" b="b"/>
              <a:pathLst>
                <a:path w="19066" h="19064" extrusionOk="0">
                  <a:moveTo>
                    <a:pt x="10650" y="3388"/>
                  </a:moveTo>
                  <a:cubicBezTo>
                    <a:pt x="10708" y="3388"/>
                    <a:pt x="10768" y="3398"/>
                    <a:pt x="10827" y="3417"/>
                  </a:cubicBezTo>
                  <a:lnTo>
                    <a:pt x="12686" y="4038"/>
                  </a:lnTo>
                  <a:cubicBezTo>
                    <a:pt x="12994" y="3645"/>
                    <a:pt x="13466" y="3389"/>
                    <a:pt x="14001" y="3389"/>
                  </a:cubicBezTo>
                  <a:cubicBezTo>
                    <a:pt x="14924" y="3389"/>
                    <a:pt x="15676" y="4140"/>
                    <a:pt x="15676" y="5064"/>
                  </a:cubicBezTo>
                  <a:cubicBezTo>
                    <a:pt x="15676" y="5987"/>
                    <a:pt x="14924" y="6739"/>
                    <a:pt x="14001" y="6739"/>
                  </a:cubicBezTo>
                  <a:cubicBezTo>
                    <a:pt x="13088" y="6739"/>
                    <a:pt x="12345" y="6003"/>
                    <a:pt x="12329" y="5094"/>
                  </a:cubicBezTo>
                  <a:lnTo>
                    <a:pt x="11004" y="4653"/>
                  </a:lnTo>
                  <a:lnTo>
                    <a:pt x="10294" y="6778"/>
                  </a:lnTo>
                  <a:cubicBezTo>
                    <a:pt x="11251" y="6865"/>
                    <a:pt x="12140" y="7109"/>
                    <a:pt x="12909" y="7479"/>
                  </a:cubicBezTo>
                  <a:cubicBezTo>
                    <a:pt x="13327" y="7017"/>
                    <a:pt x="13919" y="6739"/>
                    <a:pt x="14560" y="6739"/>
                  </a:cubicBezTo>
                  <a:cubicBezTo>
                    <a:pt x="15791" y="6739"/>
                    <a:pt x="16794" y="7742"/>
                    <a:pt x="16794" y="8973"/>
                  </a:cubicBezTo>
                  <a:cubicBezTo>
                    <a:pt x="16794" y="9780"/>
                    <a:pt x="16336" y="10498"/>
                    <a:pt x="15655" y="10891"/>
                  </a:cubicBezTo>
                  <a:cubicBezTo>
                    <a:pt x="15665" y="10997"/>
                    <a:pt x="15676" y="11101"/>
                    <a:pt x="15676" y="11208"/>
                  </a:cubicBezTo>
                  <a:cubicBezTo>
                    <a:pt x="15676" y="13672"/>
                    <a:pt x="12921" y="15676"/>
                    <a:pt x="9532" y="15676"/>
                  </a:cubicBezTo>
                  <a:cubicBezTo>
                    <a:pt x="6144" y="15676"/>
                    <a:pt x="3388" y="13672"/>
                    <a:pt x="3388" y="11208"/>
                  </a:cubicBezTo>
                  <a:cubicBezTo>
                    <a:pt x="3388" y="11101"/>
                    <a:pt x="3401" y="10997"/>
                    <a:pt x="3411" y="10891"/>
                  </a:cubicBezTo>
                  <a:cubicBezTo>
                    <a:pt x="2730" y="10498"/>
                    <a:pt x="2272" y="9780"/>
                    <a:pt x="2272" y="8973"/>
                  </a:cubicBezTo>
                  <a:cubicBezTo>
                    <a:pt x="2272" y="7742"/>
                    <a:pt x="3273" y="6739"/>
                    <a:pt x="4506" y="6739"/>
                  </a:cubicBezTo>
                  <a:cubicBezTo>
                    <a:pt x="5145" y="6739"/>
                    <a:pt x="5737" y="7017"/>
                    <a:pt x="6157" y="7479"/>
                  </a:cubicBezTo>
                  <a:cubicBezTo>
                    <a:pt x="7018" y="7065"/>
                    <a:pt x="8034" y="6806"/>
                    <a:pt x="9125" y="6755"/>
                  </a:cubicBezTo>
                  <a:lnTo>
                    <a:pt x="10119" y="3771"/>
                  </a:lnTo>
                  <a:cubicBezTo>
                    <a:pt x="10199" y="3537"/>
                    <a:pt x="10415" y="3388"/>
                    <a:pt x="10650" y="3388"/>
                  </a:cubicBezTo>
                  <a:close/>
                  <a:moveTo>
                    <a:pt x="9534" y="1"/>
                  </a:moveTo>
                  <a:cubicBezTo>
                    <a:pt x="4297" y="1"/>
                    <a:pt x="1" y="4296"/>
                    <a:pt x="1" y="9532"/>
                  </a:cubicBezTo>
                  <a:cubicBezTo>
                    <a:pt x="1" y="14769"/>
                    <a:pt x="4297" y="19064"/>
                    <a:pt x="9534" y="19064"/>
                  </a:cubicBezTo>
                  <a:cubicBezTo>
                    <a:pt x="14768" y="19064"/>
                    <a:pt x="19065" y="14769"/>
                    <a:pt x="19065" y="9532"/>
                  </a:cubicBezTo>
                  <a:cubicBezTo>
                    <a:pt x="19065" y="4296"/>
                    <a:pt x="14768" y="1"/>
                    <a:pt x="95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6" name="Google Shape;21066;p96"/>
            <p:cNvSpPr/>
            <p:nvPr/>
          </p:nvSpPr>
          <p:spPr>
            <a:xfrm>
              <a:off x="6960158" y="1725228"/>
              <a:ext cx="36940" cy="39632"/>
            </a:xfrm>
            <a:custGeom>
              <a:avLst/>
              <a:gdLst/>
              <a:ahLst/>
              <a:cxnLst/>
              <a:rect l="l" t="t" r="r" b="b"/>
              <a:pathLst>
                <a:path w="1770" h="1899" extrusionOk="0">
                  <a:moveTo>
                    <a:pt x="652" y="0"/>
                  </a:moveTo>
                  <a:cubicBezTo>
                    <a:pt x="413" y="0"/>
                    <a:pt x="188" y="83"/>
                    <a:pt x="1" y="219"/>
                  </a:cubicBezTo>
                  <a:cubicBezTo>
                    <a:pt x="637" y="690"/>
                    <a:pt x="1127" y="1261"/>
                    <a:pt x="1428" y="1898"/>
                  </a:cubicBezTo>
                  <a:cubicBezTo>
                    <a:pt x="1635" y="1691"/>
                    <a:pt x="1770" y="1419"/>
                    <a:pt x="1770" y="1116"/>
                  </a:cubicBezTo>
                  <a:cubicBezTo>
                    <a:pt x="1770" y="501"/>
                    <a:pt x="1267" y="0"/>
                    <a:pt x="65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067" name="Google Shape;21067;p96"/>
          <p:cNvGrpSpPr/>
          <p:nvPr/>
        </p:nvGrpSpPr>
        <p:grpSpPr>
          <a:xfrm>
            <a:off x="5592488" y="3828305"/>
            <a:ext cx="387641" cy="387641"/>
            <a:chOff x="7199196" y="1561258"/>
            <a:chExt cx="397866" cy="397866"/>
          </a:xfrm>
        </p:grpSpPr>
        <p:sp>
          <p:nvSpPr>
            <p:cNvPr id="21068" name="Google Shape;21068;p96"/>
            <p:cNvSpPr/>
            <p:nvPr/>
          </p:nvSpPr>
          <p:spPr>
            <a:xfrm>
              <a:off x="7363167" y="1701896"/>
              <a:ext cx="69935" cy="69977"/>
            </a:xfrm>
            <a:custGeom>
              <a:avLst/>
              <a:gdLst/>
              <a:ahLst/>
              <a:cxnLst/>
              <a:rect l="l" t="t" r="r" b="b"/>
              <a:pathLst>
                <a:path w="3351" h="3353" extrusionOk="0">
                  <a:moveTo>
                    <a:pt x="1675" y="0"/>
                  </a:moveTo>
                  <a:cubicBezTo>
                    <a:pt x="1675" y="925"/>
                    <a:pt x="923" y="1677"/>
                    <a:pt x="0" y="1677"/>
                  </a:cubicBezTo>
                  <a:cubicBezTo>
                    <a:pt x="0" y="2601"/>
                    <a:pt x="752" y="3352"/>
                    <a:pt x="1675" y="3352"/>
                  </a:cubicBezTo>
                  <a:cubicBezTo>
                    <a:pt x="2599" y="3352"/>
                    <a:pt x="3351" y="2601"/>
                    <a:pt x="3351" y="1677"/>
                  </a:cubicBezTo>
                  <a:cubicBezTo>
                    <a:pt x="3351" y="752"/>
                    <a:pt x="2599" y="0"/>
                    <a:pt x="167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9" name="Google Shape;21069;p96"/>
            <p:cNvSpPr/>
            <p:nvPr/>
          </p:nvSpPr>
          <p:spPr>
            <a:xfrm>
              <a:off x="7316523" y="1655253"/>
              <a:ext cx="163203" cy="209869"/>
            </a:xfrm>
            <a:custGeom>
              <a:avLst/>
              <a:gdLst/>
              <a:ahLst/>
              <a:cxnLst/>
              <a:rect l="l" t="t" r="r" b="b"/>
              <a:pathLst>
                <a:path w="7820" h="10056" extrusionOk="0">
                  <a:moveTo>
                    <a:pt x="3910" y="1119"/>
                  </a:moveTo>
                  <a:cubicBezTo>
                    <a:pt x="5449" y="1119"/>
                    <a:pt x="6704" y="2371"/>
                    <a:pt x="6704" y="3910"/>
                  </a:cubicBezTo>
                  <a:cubicBezTo>
                    <a:pt x="6704" y="5451"/>
                    <a:pt x="5449" y="6704"/>
                    <a:pt x="3910" y="6704"/>
                  </a:cubicBezTo>
                  <a:cubicBezTo>
                    <a:pt x="2371" y="6704"/>
                    <a:pt x="1117" y="5451"/>
                    <a:pt x="1117" y="3912"/>
                  </a:cubicBezTo>
                  <a:cubicBezTo>
                    <a:pt x="1117" y="3652"/>
                    <a:pt x="1161" y="3383"/>
                    <a:pt x="1251" y="3091"/>
                  </a:cubicBezTo>
                  <a:cubicBezTo>
                    <a:pt x="1299" y="2939"/>
                    <a:pt x="1409" y="2814"/>
                    <a:pt x="1554" y="2746"/>
                  </a:cubicBezTo>
                  <a:cubicBezTo>
                    <a:pt x="1627" y="2713"/>
                    <a:pt x="1706" y="2696"/>
                    <a:pt x="1786" y="2696"/>
                  </a:cubicBezTo>
                  <a:cubicBezTo>
                    <a:pt x="1863" y="2696"/>
                    <a:pt x="1940" y="2712"/>
                    <a:pt x="2012" y="2745"/>
                  </a:cubicBezTo>
                  <a:cubicBezTo>
                    <a:pt x="2088" y="2779"/>
                    <a:pt x="2165" y="2794"/>
                    <a:pt x="2239" y="2794"/>
                  </a:cubicBezTo>
                  <a:cubicBezTo>
                    <a:pt x="2538" y="2794"/>
                    <a:pt x="2794" y="2541"/>
                    <a:pt x="2794" y="2235"/>
                  </a:cubicBezTo>
                  <a:cubicBezTo>
                    <a:pt x="2794" y="1934"/>
                    <a:pt x="2584" y="1911"/>
                    <a:pt x="2746" y="1554"/>
                  </a:cubicBezTo>
                  <a:cubicBezTo>
                    <a:pt x="2812" y="1409"/>
                    <a:pt x="2937" y="1299"/>
                    <a:pt x="3089" y="1252"/>
                  </a:cubicBezTo>
                  <a:cubicBezTo>
                    <a:pt x="3381" y="1163"/>
                    <a:pt x="3650" y="1119"/>
                    <a:pt x="3910" y="1119"/>
                  </a:cubicBezTo>
                  <a:close/>
                  <a:moveTo>
                    <a:pt x="3910" y="1"/>
                  </a:moveTo>
                  <a:cubicBezTo>
                    <a:pt x="1756" y="1"/>
                    <a:pt x="1" y="1756"/>
                    <a:pt x="1" y="3912"/>
                  </a:cubicBezTo>
                  <a:cubicBezTo>
                    <a:pt x="1" y="6194"/>
                    <a:pt x="3139" y="9964"/>
                    <a:pt x="3917" y="10056"/>
                  </a:cubicBezTo>
                  <a:cubicBezTo>
                    <a:pt x="4682" y="9964"/>
                    <a:pt x="7820" y="6194"/>
                    <a:pt x="7820" y="3912"/>
                  </a:cubicBezTo>
                  <a:cubicBezTo>
                    <a:pt x="7820" y="1756"/>
                    <a:pt x="6065" y="1"/>
                    <a:pt x="39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0" name="Google Shape;21070;p96"/>
            <p:cNvSpPr/>
            <p:nvPr/>
          </p:nvSpPr>
          <p:spPr>
            <a:xfrm>
              <a:off x="7199196" y="1561258"/>
              <a:ext cx="397866" cy="397866"/>
            </a:xfrm>
            <a:custGeom>
              <a:avLst/>
              <a:gdLst/>
              <a:ahLst/>
              <a:cxnLst/>
              <a:rect l="l" t="t" r="r" b="b"/>
              <a:pathLst>
                <a:path w="19064" h="19064" extrusionOk="0">
                  <a:moveTo>
                    <a:pt x="9532" y="3389"/>
                  </a:moveTo>
                  <a:cubicBezTo>
                    <a:pt x="12304" y="3389"/>
                    <a:pt x="14560" y="5644"/>
                    <a:pt x="14560" y="8416"/>
                  </a:cubicBezTo>
                  <a:cubicBezTo>
                    <a:pt x="14560" y="11045"/>
                    <a:pt x="11089" y="15676"/>
                    <a:pt x="9532" y="15676"/>
                  </a:cubicBezTo>
                  <a:cubicBezTo>
                    <a:pt x="7974" y="15676"/>
                    <a:pt x="4507" y="11045"/>
                    <a:pt x="4507" y="8416"/>
                  </a:cubicBezTo>
                  <a:cubicBezTo>
                    <a:pt x="4507" y="5644"/>
                    <a:pt x="6760" y="3389"/>
                    <a:pt x="9532" y="3389"/>
                  </a:cubicBezTo>
                  <a:close/>
                  <a:moveTo>
                    <a:pt x="9532" y="1"/>
                  </a:moveTo>
                  <a:cubicBezTo>
                    <a:pt x="4296" y="1"/>
                    <a:pt x="1" y="4296"/>
                    <a:pt x="1" y="9532"/>
                  </a:cubicBezTo>
                  <a:cubicBezTo>
                    <a:pt x="1" y="14769"/>
                    <a:pt x="4296" y="19064"/>
                    <a:pt x="9532" y="19064"/>
                  </a:cubicBezTo>
                  <a:cubicBezTo>
                    <a:pt x="14769" y="19064"/>
                    <a:pt x="19064" y="14769"/>
                    <a:pt x="19064" y="9532"/>
                  </a:cubicBezTo>
                  <a:cubicBezTo>
                    <a:pt x="19064" y="4296"/>
                    <a:pt x="14769" y="1"/>
                    <a:pt x="95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071" name="Google Shape;21071;p96"/>
          <p:cNvGrpSpPr/>
          <p:nvPr/>
        </p:nvGrpSpPr>
        <p:grpSpPr>
          <a:xfrm>
            <a:off x="1958433" y="3885842"/>
            <a:ext cx="387681" cy="272572"/>
            <a:chOff x="3386036" y="1746339"/>
            <a:chExt cx="397907" cy="279762"/>
          </a:xfrm>
        </p:grpSpPr>
        <p:sp>
          <p:nvSpPr>
            <p:cNvPr id="21072" name="Google Shape;21072;p96"/>
            <p:cNvSpPr/>
            <p:nvPr/>
          </p:nvSpPr>
          <p:spPr>
            <a:xfrm>
              <a:off x="3561652" y="1848954"/>
              <a:ext cx="59646" cy="74506"/>
            </a:xfrm>
            <a:custGeom>
              <a:avLst/>
              <a:gdLst/>
              <a:ahLst/>
              <a:cxnLst/>
              <a:rect l="l" t="t" r="r" b="b"/>
              <a:pathLst>
                <a:path w="2858" h="3570" extrusionOk="0">
                  <a:moveTo>
                    <a:pt x="1" y="0"/>
                  </a:moveTo>
                  <a:lnTo>
                    <a:pt x="1" y="3570"/>
                  </a:lnTo>
                  <a:lnTo>
                    <a:pt x="2858" y="1785"/>
                  </a:lnTo>
                  <a:lnTo>
                    <a:pt x="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3" name="Google Shape;21073;p96"/>
            <p:cNvSpPr/>
            <p:nvPr/>
          </p:nvSpPr>
          <p:spPr>
            <a:xfrm>
              <a:off x="3386036" y="1746339"/>
              <a:ext cx="397907" cy="279762"/>
            </a:xfrm>
            <a:custGeom>
              <a:avLst/>
              <a:gdLst/>
              <a:ahLst/>
              <a:cxnLst/>
              <a:rect l="l" t="t" r="r" b="b"/>
              <a:pathLst>
                <a:path w="19066" h="13405" extrusionOk="0">
                  <a:moveTo>
                    <a:pt x="7858" y="3351"/>
                  </a:moveTo>
                  <a:cubicBezTo>
                    <a:pt x="7961" y="3351"/>
                    <a:pt x="8064" y="3379"/>
                    <a:pt x="8154" y="3436"/>
                  </a:cubicBezTo>
                  <a:lnTo>
                    <a:pt x="12622" y="6230"/>
                  </a:lnTo>
                  <a:cubicBezTo>
                    <a:pt x="12785" y="6330"/>
                    <a:pt x="12884" y="6509"/>
                    <a:pt x="12884" y="6702"/>
                  </a:cubicBezTo>
                  <a:cubicBezTo>
                    <a:pt x="12884" y="6895"/>
                    <a:pt x="12785" y="7073"/>
                    <a:pt x="12622" y="7176"/>
                  </a:cubicBezTo>
                  <a:lnTo>
                    <a:pt x="8154" y="9968"/>
                  </a:lnTo>
                  <a:cubicBezTo>
                    <a:pt x="8063" y="10025"/>
                    <a:pt x="7961" y="10053"/>
                    <a:pt x="7859" y="10053"/>
                  </a:cubicBezTo>
                  <a:cubicBezTo>
                    <a:pt x="7765" y="10053"/>
                    <a:pt x="7671" y="10029"/>
                    <a:pt x="7588" y="9983"/>
                  </a:cubicBezTo>
                  <a:cubicBezTo>
                    <a:pt x="7409" y="9884"/>
                    <a:pt x="7299" y="9699"/>
                    <a:pt x="7299" y="9495"/>
                  </a:cubicBezTo>
                  <a:lnTo>
                    <a:pt x="7299" y="3910"/>
                  </a:lnTo>
                  <a:cubicBezTo>
                    <a:pt x="7299" y="3707"/>
                    <a:pt x="7409" y="3519"/>
                    <a:pt x="7588" y="3420"/>
                  </a:cubicBezTo>
                  <a:cubicBezTo>
                    <a:pt x="7671" y="3374"/>
                    <a:pt x="7765" y="3351"/>
                    <a:pt x="7858" y="3351"/>
                  </a:cubicBezTo>
                  <a:close/>
                  <a:moveTo>
                    <a:pt x="2794" y="1"/>
                  </a:moveTo>
                  <a:cubicBezTo>
                    <a:pt x="1255" y="1"/>
                    <a:pt x="1" y="1253"/>
                    <a:pt x="1" y="2792"/>
                  </a:cubicBezTo>
                  <a:lnTo>
                    <a:pt x="1" y="10611"/>
                  </a:lnTo>
                  <a:cubicBezTo>
                    <a:pt x="1" y="12152"/>
                    <a:pt x="1255" y="13405"/>
                    <a:pt x="2794" y="13405"/>
                  </a:cubicBezTo>
                  <a:lnTo>
                    <a:pt x="16274" y="13405"/>
                  </a:lnTo>
                  <a:cubicBezTo>
                    <a:pt x="17813" y="13405"/>
                    <a:pt x="19065" y="12152"/>
                    <a:pt x="19065" y="10611"/>
                  </a:cubicBezTo>
                  <a:lnTo>
                    <a:pt x="19065" y="2792"/>
                  </a:lnTo>
                  <a:cubicBezTo>
                    <a:pt x="19065" y="1253"/>
                    <a:pt x="17813" y="1"/>
                    <a:pt x="1627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074" name="Google Shape;21074;p96"/>
          <p:cNvGrpSpPr/>
          <p:nvPr/>
        </p:nvGrpSpPr>
        <p:grpSpPr>
          <a:xfrm>
            <a:off x="2483722" y="2756270"/>
            <a:ext cx="424195" cy="420775"/>
            <a:chOff x="-5613150" y="3991275"/>
            <a:chExt cx="294600" cy="292225"/>
          </a:xfrm>
        </p:grpSpPr>
        <p:sp>
          <p:nvSpPr>
            <p:cNvPr id="21075" name="Google Shape;21075;p96"/>
            <p:cNvSpPr/>
            <p:nvPr/>
          </p:nvSpPr>
          <p:spPr>
            <a:xfrm>
              <a:off x="-5480050" y="4046400"/>
              <a:ext cx="27600" cy="14200"/>
            </a:xfrm>
            <a:custGeom>
              <a:avLst/>
              <a:gdLst/>
              <a:ahLst/>
              <a:cxnLst/>
              <a:rect l="l" t="t" r="r" b="b"/>
              <a:pathLst>
                <a:path w="1104" h="568" extrusionOk="0">
                  <a:moveTo>
                    <a:pt x="537" y="1"/>
                  </a:moveTo>
                  <a:lnTo>
                    <a:pt x="1" y="568"/>
                  </a:lnTo>
                  <a:lnTo>
                    <a:pt x="1104" y="568"/>
                  </a:lnTo>
                  <a:lnTo>
                    <a:pt x="53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6" name="Google Shape;21076;p96"/>
            <p:cNvSpPr/>
            <p:nvPr/>
          </p:nvSpPr>
          <p:spPr>
            <a:xfrm>
              <a:off x="-5531225" y="4042450"/>
              <a:ext cx="44125" cy="18150"/>
            </a:xfrm>
            <a:custGeom>
              <a:avLst/>
              <a:gdLst/>
              <a:ahLst/>
              <a:cxnLst/>
              <a:rect l="l" t="t" r="r" b="b"/>
              <a:pathLst>
                <a:path w="1765" h="726" extrusionOk="0">
                  <a:moveTo>
                    <a:pt x="693" y="1"/>
                  </a:moveTo>
                  <a:lnTo>
                    <a:pt x="0" y="726"/>
                  </a:lnTo>
                  <a:lnTo>
                    <a:pt x="1103" y="726"/>
                  </a:lnTo>
                  <a:lnTo>
                    <a:pt x="176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7" name="Google Shape;21077;p96"/>
            <p:cNvSpPr/>
            <p:nvPr/>
          </p:nvSpPr>
          <p:spPr>
            <a:xfrm>
              <a:off x="-5443025" y="4077125"/>
              <a:ext cx="41775" cy="40975"/>
            </a:xfrm>
            <a:custGeom>
              <a:avLst/>
              <a:gdLst/>
              <a:ahLst/>
              <a:cxnLst/>
              <a:rect l="l" t="t" r="r" b="b"/>
              <a:pathLst>
                <a:path w="1671" h="1639" extrusionOk="0">
                  <a:moveTo>
                    <a:pt x="694" y="0"/>
                  </a:moveTo>
                  <a:lnTo>
                    <a:pt x="1" y="1638"/>
                  </a:lnTo>
                  <a:lnTo>
                    <a:pt x="1" y="1638"/>
                  </a:lnTo>
                  <a:lnTo>
                    <a:pt x="167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8" name="Google Shape;21078;p96"/>
            <p:cNvSpPr/>
            <p:nvPr/>
          </p:nvSpPr>
          <p:spPr>
            <a:xfrm>
              <a:off x="-5487925" y="4077125"/>
              <a:ext cx="43350" cy="54375"/>
            </a:xfrm>
            <a:custGeom>
              <a:avLst/>
              <a:gdLst/>
              <a:ahLst/>
              <a:cxnLst/>
              <a:rect l="l" t="t" r="r" b="b"/>
              <a:pathLst>
                <a:path w="1734" h="2175" extrusionOk="0">
                  <a:moveTo>
                    <a:pt x="1" y="0"/>
                  </a:moveTo>
                  <a:lnTo>
                    <a:pt x="852" y="2174"/>
                  </a:lnTo>
                  <a:lnTo>
                    <a:pt x="173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9" name="Google Shape;21079;p96"/>
            <p:cNvSpPr/>
            <p:nvPr/>
          </p:nvSpPr>
          <p:spPr>
            <a:xfrm>
              <a:off x="-5445375" y="4042450"/>
              <a:ext cx="44125" cy="18150"/>
            </a:xfrm>
            <a:custGeom>
              <a:avLst/>
              <a:gdLst/>
              <a:ahLst/>
              <a:cxnLst/>
              <a:rect l="l" t="t" r="r" b="b"/>
              <a:pathLst>
                <a:path w="1765" h="726" extrusionOk="0">
                  <a:moveTo>
                    <a:pt x="0" y="1"/>
                  </a:moveTo>
                  <a:lnTo>
                    <a:pt x="693" y="726"/>
                  </a:lnTo>
                  <a:lnTo>
                    <a:pt x="1764" y="726"/>
                  </a:lnTo>
                  <a:lnTo>
                    <a:pt x="110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0" name="Google Shape;21080;p96"/>
            <p:cNvSpPr/>
            <p:nvPr/>
          </p:nvSpPr>
          <p:spPr>
            <a:xfrm>
              <a:off x="-5531225" y="4077125"/>
              <a:ext cx="41750" cy="40975"/>
            </a:xfrm>
            <a:custGeom>
              <a:avLst/>
              <a:gdLst/>
              <a:ahLst/>
              <a:cxnLst/>
              <a:rect l="l" t="t" r="r" b="b"/>
              <a:pathLst>
                <a:path w="1670" h="1639" extrusionOk="0">
                  <a:moveTo>
                    <a:pt x="0" y="0"/>
                  </a:moveTo>
                  <a:lnTo>
                    <a:pt x="1670" y="1638"/>
                  </a:lnTo>
                  <a:lnTo>
                    <a:pt x="97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1" name="Google Shape;21081;p96"/>
            <p:cNvSpPr/>
            <p:nvPr/>
          </p:nvSpPr>
          <p:spPr>
            <a:xfrm>
              <a:off x="-5613150" y="4198400"/>
              <a:ext cx="292225" cy="33900"/>
            </a:xfrm>
            <a:custGeom>
              <a:avLst/>
              <a:gdLst/>
              <a:ahLst/>
              <a:cxnLst/>
              <a:rect l="l" t="t" r="r" b="b"/>
              <a:pathLst>
                <a:path w="11689" h="1356" extrusionOk="0">
                  <a:moveTo>
                    <a:pt x="1" y="1"/>
                  </a:moveTo>
                  <a:lnTo>
                    <a:pt x="1" y="347"/>
                  </a:lnTo>
                  <a:lnTo>
                    <a:pt x="32" y="347"/>
                  </a:lnTo>
                  <a:cubicBezTo>
                    <a:pt x="32" y="883"/>
                    <a:pt x="505" y="1356"/>
                    <a:pt x="1072" y="1356"/>
                  </a:cubicBezTo>
                  <a:lnTo>
                    <a:pt x="10681" y="1356"/>
                  </a:lnTo>
                  <a:cubicBezTo>
                    <a:pt x="11216" y="1356"/>
                    <a:pt x="11689" y="883"/>
                    <a:pt x="11689" y="347"/>
                  </a:cubicBezTo>
                  <a:lnTo>
                    <a:pt x="1168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2" name="Google Shape;21082;p96"/>
            <p:cNvSpPr/>
            <p:nvPr/>
          </p:nvSpPr>
          <p:spPr>
            <a:xfrm>
              <a:off x="-5610775" y="3991275"/>
              <a:ext cx="292225" cy="189050"/>
            </a:xfrm>
            <a:custGeom>
              <a:avLst/>
              <a:gdLst/>
              <a:ahLst/>
              <a:cxnLst/>
              <a:rect l="l" t="t" r="r" b="b"/>
              <a:pathLst>
                <a:path w="11689" h="7562" extrusionOk="0">
                  <a:moveTo>
                    <a:pt x="7813" y="1386"/>
                  </a:moveTo>
                  <a:cubicBezTo>
                    <a:pt x="7908" y="1386"/>
                    <a:pt x="8034" y="1418"/>
                    <a:pt x="8065" y="1512"/>
                  </a:cubicBezTo>
                  <a:cubicBezTo>
                    <a:pt x="8128" y="1575"/>
                    <a:pt x="9483" y="2867"/>
                    <a:pt x="9515" y="2993"/>
                  </a:cubicBezTo>
                  <a:cubicBezTo>
                    <a:pt x="9578" y="3088"/>
                    <a:pt x="9578" y="3214"/>
                    <a:pt x="9452" y="3340"/>
                  </a:cubicBezTo>
                  <a:lnTo>
                    <a:pt x="6018" y="6774"/>
                  </a:lnTo>
                  <a:cubicBezTo>
                    <a:pt x="5943" y="6848"/>
                    <a:pt x="5862" y="6880"/>
                    <a:pt x="5783" y="6880"/>
                  </a:cubicBezTo>
                  <a:cubicBezTo>
                    <a:pt x="5696" y="6880"/>
                    <a:pt x="5612" y="6840"/>
                    <a:pt x="5545" y="6774"/>
                  </a:cubicBezTo>
                  <a:lnTo>
                    <a:pt x="2111" y="3340"/>
                  </a:lnTo>
                  <a:cubicBezTo>
                    <a:pt x="2001" y="3230"/>
                    <a:pt x="1987" y="2976"/>
                    <a:pt x="2027" y="2976"/>
                  </a:cubicBezTo>
                  <a:cubicBezTo>
                    <a:pt x="2033" y="2976"/>
                    <a:pt x="2040" y="2981"/>
                    <a:pt x="2048" y="2993"/>
                  </a:cubicBezTo>
                  <a:cubicBezTo>
                    <a:pt x="2048" y="2962"/>
                    <a:pt x="2079" y="2930"/>
                    <a:pt x="2111" y="2867"/>
                  </a:cubicBezTo>
                  <a:lnTo>
                    <a:pt x="3497" y="1512"/>
                  </a:lnTo>
                  <a:cubicBezTo>
                    <a:pt x="3560" y="1418"/>
                    <a:pt x="3655" y="1386"/>
                    <a:pt x="3718" y="1386"/>
                  </a:cubicBezTo>
                  <a:close/>
                  <a:moveTo>
                    <a:pt x="1008" y="0"/>
                  </a:moveTo>
                  <a:cubicBezTo>
                    <a:pt x="473" y="0"/>
                    <a:pt x="0" y="473"/>
                    <a:pt x="0" y="1040"/>
                  </a:cubicBezTo>
                  <a:lnTo>
                    <a:pt x="0" y="7561"/>
                  </a:lnTo>
                  <a:lnTo>
                    <a:pt x="11689" y="7561"/>
                  </a:lnTo>
                  <a:lnTo>
                    <a:pt x="11689" y="1040"/>
                  </a:lnTo>
                  <a:cubicBezTo>
                    <a:pt x="11657" y="473"/>
                    <a:pt x="11184" y="0"/>
                    <a:pt x="1061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3" name="Google Shape;21083;p96"/>
            <p:cNvSpPr/>
            <p:nvPr/>
          </p:nvSpPr>
          <p:spPr>
            <a:xfrm>
              <a:off x="-5546975" y="4250400"/>
              <a:ext cx="160700" cy="33100"/>
            </a:xfrm>
            <a:custGeom>
              <a:avLst/>
              <a:gdLst/>
              <a:ahLst/>
              <a:cxnLst/>
              <a:rect l="l" t="t" r="r" b="b"/>
              <a:pathLst>
                <a:path w="6428" h="1324" extrusionOk="0">
                  <a:moveTo>
                    <a:pt x="1544" y="0"/>
                  </a:moveTo>
                  <a:lnTo>
                    <a:pt x="1386" y="662"/>
                  </a:lnTo>
                  <a:lnTo>
                    <a:pt x="473" y="662"/>
                  </a:lnTo>
                  <a:cubicBezTo>
                    <a:pt x="32" y="662"/>
                    <a:pt x="0" y="1323"/>
                    <a:pt x="473" y="1323"/>
                  </a:cubicBezTo>
                  <a:lnTo>
                    <a:pt x="5955" y="1323"/>
                  </a:lnTo>
                  <a:cubicBezTo>
                    <a:pt x="6427" y="1323"/>
                    <a:pt x="6427" y="662"/>
                    <a:pt x="5986" y="662"/>
                  </a:cubicBezTo>
                  <a:lnTo>
                    <a:pt x="5072" y="662"/>
                  </a:lnTo>
                  <a:lnTo>
                    <a:pt x="491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084" name="Google Shape;21084;p96"/>
          <p:cNvGrpSpPr/>
          <p:nvPr/>
        </p:nvGrpSpPr>
        <p:grpSpPr>
          <a:xfrm>
            <a:off x="2996130" y="3828288"/>
            <a:ext cx="387681" cy="387681"/>
            <a:chOff x="4417380" y="1687279"/>
            <a:chExt cx="397907" cy="397907"/>
          </a:xfrm>
        </p:grpSpPr>
        <p:sp>
          <p:nvSpPr>
            <p:cNvPr id="21085" name="Google Shape;21085;p96"/>
            <p:cNvSpPr/>
            <p:nvPr/>
          </p:nvSpPr>
          <p:spPr>
            <a:xfrm>
              <a:off x="4417380" y="1687279"/>
              <a:ext cx="397907" cy="397907"/>
            </a:xfrm>
            <a:custGeom>
              <a:avLst/>
              <a:gdLst/>
              <a:ahLst/>
              <a:cxnLst/>
              <a:rect l="l" t="t" r="r" b="b"/>
              <a:pathLst>
                <a:path w="19066" h="19066" extrusionOk="0">
                  <a:moveTo>
                    <a:pt x="9525" y="2794"/>
                  </a:moveTo>
                  <a:cubicBezTo>
                    <a:pt x="11382" y="2845"/>
                    <a:pt x="13514" y="4021"/>
                    <a:pt x="13514" y="6949"/>
                  </a:cubicBezTo>
                  <a:cubicBezTo>
                    <a:pt x="13514" y="7361"/>
                    <a:pt x="13500" y="7674"/>
                    <a:pt x="13486" y="7912"/>
                  </a:cubicBezTo>
                  <a:cubicBezTo>
                    <a:pt x="13689" y="7867"/>
                    <a:pt x="14004" y="7789"/>
                    <a:pt x="14208" y="7789"/>
                  </a:cubicBezTo>
                  <a:cubicBezTo>
                    <a:pt x="14882" y="7789"/>
                    <a:pt x="15370" y="8202"/>
                    <a:pt x="15370" y="8769"/>
                  </a:cubicBezTo>
                  <a:cubicBezTo>
                    <a:pt x="15370" y="9574"/>
                    <a:pt x="14598" y="9882"/>
                    <a:pt x="14137" y="10066"/>
                  </a:cubicBezTo>
                  <a:cubicBezTo>
                    <a:pt x="14020" y="10112"/>
                    <a:pt x="13857" y="10178"/>
                    <a:pt x="13767" y="10231"/>
                  </a:cubicBezTo>
                  <a:cubicBezTo>
                    <a:pt x="13822" y="10949"/>
                    <a:pt x="14437" y="11278"/>
                    <a:pt x="15354" y="11690"/>
                  </a:cubicBezTo>
                  <a:cubicBezTo>
                    <a:pt x="16061" y="12007"/>
                    <a:pt x="16794" y="12336"/>
                    <a:pt x="16794" y="13104"/>
                  </a:cubicBezTo>
                  <a:cubicBezTo>
                    <a:pt x="16794" y="13896"/>
                    <a:pt x="16088" y="14016"/>
                    <a:pt x="15520" y="14112"/>
                  </a:cubicBezTo>
                  <a:cubicBezTo>
                    <a:pt x="15333" y="14146"/>
                    <a:pt x="15111" y="14183"/>
                    <a:pt x="14855" y="14239"/>
                  </a:cubicBezTo>
                  <a:cubicBezTo>
                    <a:pt x="14768" y="14620"/>
                    <a:pt x="14600" y="15156"/>
                    <a:pt x="13939" y="15156"/>
                  </a:cubicBezTo>
                  <a:cubicBezTo>
                    <a:pt x="13709" y="15156"/>
                    <a:pt x="13258" y="15035"/>
                    <a:pt x="12916" y="15035"/>
                  </a:cubicBezTo>
                  <a:cubicBezTo>
                    <a:pt x="12370" y="15035"/>
                    <a:pt x="12048" y="15253"/>
                    <a:pt x="11642" y="15531"/>
                  </a:cubicBezTo>
                  <a:cubicBezTo>
                    <a:pt x="11160" y="15860"/>
                    <a:pt x="10556" y="16272"/>
                    <a:pt x="9534" y="16272"/>
                  </a:cubicBezTo>
                  <a:cubicBezTo>
                    <a:pt x="8510" y="16272"/>
                    <a:pt x="7908" y="15860"/>
                    <a:pt x="7425" y="15531"/>
                  </a:cubicBezTo>
                  <a:cubicBezTo>
                    <a:pt x="7020" y="15255"/>
                    <a:pt x="6698" y="15035"/>
                    <a:pt x="6151" y="15035"/>
                  </a:cubicBezTo>
                  <a:cubicBezTo>
                    <a:pt x="5810" y="15035"/>
                    <a:pt x="5357" y="15156"/>
                    <a:pt x="5129" y="15156"/>
                  </a:cubicBezTo>
                  <a:cubicBezTo>
                    <a:pt x="4467" y="15156"/>
                    <a:pt x="4298" y="14620"/>
                    <a:pt x="4211" y="14239"/>
                  </a:cubicBezTo>
                  <a:cubicBezTo>
                    <a:pt x="3956" y="14183"/>
                    <a:pt x="3735" y="14146"/>
                    <a:pt x="3547" y="14112"/>
                  </a:cubicBezTo>
                  <a:cubicBezTo>
                    <a:pt x="2980" y="14016"/>
                    <a:pt x="2272" y="13896"/>
                    <a:pt x="2272" y="13104"/>
                  </a:cubicBezTo>
                  <a:cubicBezTo>
                    <a:pt x="2272" y="12336"/>
                    <a:pt x="3004" y="12007"/>
                    <a:pt x="3712" y="11690"/>
                  </a:cubicBezTo>
                  <a:cubicBezTo>
                    <a:pt x="4630" y="11280"/>
                    <a:pt x="5246" y="10949"/>
                    <a:pt x="5299" y="10231"/>
                  </a:cubicBezTo>
                  <a:cubicBezTo>
                    <a:pt x="5209" y="10178"/>
                    <a:pt x="5046" y="10112"/>
                    <a:pt x="4929" y="10066"/>
                  </a:cubicBezTo>
                  <a:cubicBezTo>
                    <a:pt x="4469" y="9882"/>
                    <a:pt x="3696" y="9573"/>
                    <a:pt x="3696" y="8769"/>
                  </a:cubicBezTo>
                  <a:cubicBezTo>
                    <a:pt x="3696" y="8202"/>
                    <a:pt x="4186" y="7789"/>
                    <a:pt x="4858" y="7789"/>
                  </a:cubicBezTo>
                  <a:cubicBezTo>
                    <a:pt x="5062" y="7789"/>
                    <a:pt x="5378" y="7867"/>
                    <a:pt x="5580" y="7912"/>
                  </a:cubicBezTo>
                  <a:cubicBezTo>
                    <a:pt x="5568" y="7674"/>
                    <a:pt x="5554" y="7361"/>
                    <a:pt x="5554" y="6949"/>
                  </a:cubicBezTo>
                  <a:cubicBezTo>
                    <a:pt x="5554" y="4011"/>
                    <a:pt x="7692" y="2840"/>
                    <a:pt x="9525" y="2794"/>
                  </a:cubicBezTo>
                  <a:close/>
                  <a:moveTo>
                    <a:pt x="2794" y="1"/>
                  </a:moveTo>
                  <a:cubicBezTo>
                    <a:pt x="1255" y="1"/>
                    <a:pt x="1" y="1253"/>
                    <a:pt x="1" y="2794"/>
                  </a:cubicBezTo>
                  <a:lnTo>
                    <a:pt x="1" y="16272"/>
                  </a:lnTo>
                  <a:cubicBezTo>
                    <a:pt x="1" y="17811"/>
                    <a:pt x="1255" y="19065"/>
                    <a:pt x="2794" y="19065"/>
                  </a:cubicBezTo>
                  <a:lnTo>
                    <a:pt x="16274" y="19065"/>
                  </a:lnTo>
                  <a:cubicBezTo>
                    <a:pt x="17813" y="19065"/>
                    <a:pt x="19065" y="17811"/>
                    <a:pt x="19065" y="16272"/>
                  </a:cubicBezTo>
                  <a:lnTo>
                    <a:pt x="19065" y="2792"/>
                  </a:lnTo>
                  <a:cubicBezTo>
                    <a:pt x="19065" y="1253"/>
                    <a:pt x="17813" y="1"/>
                    <a:pt x="1627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6" name="Google Shape;21086;p96"/>
            <p:cNvSpPr/>
            <p:nvPr/>
          </p:nvSpPr>
          <p:spPr>
            <a:xfrm>
              <a:off x="4492363" y="1768878"/>
              <a:ext cx="248270" cy="234704"/>
            </a:xfrm>
            <a:custGeom>
              <a:avLst/>
              <a:gdLst/>
              <a:ahLst/>
              <a:cxnLst/>
              <a:rect l="l" t="t" r="r" b="b"/>
              <a:pathLst>
                <a:path w="11896" h="11246" extrusionOk="0">
                  <a:moveTo>
                    <a:pt x="5930" y="0"/>
                  </a:moveTo>
                  <a:cubicBezTo>
                    <a:pt x="5093" y="21"/>
                    <a:pt x="3077" y="428"/>
                    <a:pt x="3077" y="3039"/>
                  </a:cubicBezTo>
                  <a:cubicBezTo>
                    <a:pt x="3077" y="3478"/>
                    <a:pt x="3094" y="3798"/>
                    <a:pt x="3107" y="4028"/>
                  </a:cubicBezTo>
                  <a:cubicBezTo>
                    <a:pt x="3142" y="4647"/>
                    <a:pt x="3077" y="5187"/>
                    <a:pt x="2410" y="5187"/>
                  </a:cubicBezTo>
                  <a:cubicBezTo>
                    <a:pt x="2173" y="5187"/>
                    <a:pt x="1840" y="5114"/>
                    <a:pt x="1608" y="5061"/>
                  </a:cubicBezTo>
                  <a:lnTo>
                    <a:pt x="1608" y="5061"/>
                  </a:lnTo>
                  <a:cubicBezTo>
                    <a:pt x="2217" y="5314"/>
                    <a:pt x="2827" y="5535"/>
                    <a:pt x="2827" y="6215"/>
                  </a:cubicBezTo>
                  <a:cubicBezTo>
                    <a:pt x="2827" y="7791"/>
                    <a:pt x="1472" y="8398"/>
                    <a:pt x="577" y="8799"/>
                  </a:cubicBezTo>
                  <a:cubicBezTo>
                    <a:pt x="400" y="8879"/>
                    <a:pt x="169" y="8981"/>
                    <a:pt x="0" y="9077"/>
                  </a:cubicBezTo>
                  <a:cubicBezTo>
                    <a:pt x="386" y="9148"/>
                    <a:pt x="526" y="9160"/>
                    <a:pt x="965" y="9263"/>
                  </a:cubicBezTo>
                  <a:cubicBezTo>
                    <a:pt x="1348" y="9355"/>
                    <a:pt x="1603" y="9620"/>
                    <a:pt x="1713" y="10103"/>
                  </a:cubicBezTo>
                  <a:cubicBezTo>
                    <a:pt x="2012" y="10046"/>
                    <a:pt x="2244" y="10007"/>
                    <a:pt x="2558" y="10007"/>
                  </a:cubicBezTo>
                  <a:cubicBezTo>
                    <a:pt x="3450" y="10007"/>
                    <a:pt x="3988" y="10373"/>
                    <a:pt x="4460" y="10697"/>
                  </a:cubicBezTo>
                  <a:cubicBezTo>
                    <a:pt x="4892" y="10991"/>
                    <a:pt x="5261" y="11244"/>
                    <a:pt x="5941" y="11246"/>
                  </a:cubicBezTo>
                  <a:cubicBezTo>
                    <a:pt x="6620" y="11244"/>
                    <a:pt x="6990" y="10991"/>
                    <a:pt x="7420" y="10697"/>
                  </a:cubicBezTo>
                  <a:cubicBezTo>
                    <a:pt x="7894" y="10373"/>
                    <a:pt x="8430" y="10007"/>
                    <a:pt x="9323" y="10007"/>
                  </a:cubicBezTo>
                  <a:cubicBezTo>
                    <a:pt x="9638" y="10007"/>
                    <a:pt x="9870" y="10044"/>
                    <a:pt x="10169" y="10103"/>
                  </a:cubicBezTo>
                  <a:cubicBezTo>
                    <a:pt x="10280" y="9616"/>
                    <a:pt x="10535" y="9355"/>
                    <a:pt x="10917" y="9263"/>
                  </a:cubicBezTo>
                  <a:cubicBezTo>
                    <a:pt x="11308" y="9171"/>
                    <a:pt x="11524" y="9140"/>
                    <a:pt x="11895" y="9075"/>
                  </a:cubicBezTo>
                  <a:cubicBezTo>
                    <a:pt x="11727" y="8988"/>
                    <a:pt x="11487" y="8880"/>
                    <a:pt x="11304" y="8799"/>
                  </a:cubicBezTo>
                  <a:cubicBezTo>
                    <a:pt x="10409" y="8398"/>
                    <a:pt x="9054" y="7791"/>
                    <a:pt x="9054" y="6215"/>
                  </a:cubicBezTo>
                  <a:cubicBezTo>
                    <a:pt x="9054" y="5541"/>
                    <a:pt x="9663" y="5312"/>
                    <a:pt x="10271" y="5061"/>
                  </a:cubicBezTo>
                  <a:lnTo>
                    <a:pt x="10271" y="5061"/>
                  </a:lnTo>
                  <a:cubicBezTo>
                    <a:pt x="9985" y="5105"/>
                    <a:pt x="9811" y="5187"/>
                    <a:pt x="9472" y="5187"/>
                  </a:cubicBezTo>
                  <a:cubicBezTo>
                    <a:pt x="8805" y="5187"/>
                    <a:pt x="8739" y="4647"/>
                    <a:pt x="8773" y="4028"/>
                  </a:cubicBezTo>
                  <a:cubicBezTo>
                    <a:pt x="8787" y="3798"/>
                    <a:pt x="8805" y="3478"/>
                    <a:pt x="8805" y="3039"/>
                  </a:cubicBezTo>
                  <a:cubicBezTo>
                    <a:pt x="8805" y="439"/>
                    <a:pt x="6795" y="25"/>
                    <a:pt x="59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087" name="Google Shape;21087;p96"/>
          <p:cNvGrpSpPr/>
          <p:nvPr/>
        </p:nvGrpSpPr>
        <p:grpSpPr>
          <a:xfrm>
            <a:off x="7942611" y="3308537"/>
            <a:ext cx="387661" cy="387661"/>
            <a:chOff x="2869999" y="1687279"/>
            <a:chExt cx="397887" cy="397887"/>
          </a:xfrm>
        </p:grpSpPr>
        <p:sp>
          <p:nvSpPr>
            <p:cNvPr id="21088" name="Google Shape;21088;p96"/>
            <p:cNvSpPr/>
            <p:nvPr/>
          </p:nvSpPr>
          <p:spPr>
            <a:xfrm>
              <a:off x="2994590" y="1833740"/>
              <a:ext cx="148657" cy="81685"/>
            </a:xfrm>
            <a:custGeom>
              <a:avLst/>
              <a:gdLst/>
              <a:ahLst/>
              <a:cxnLst/>
              <a:rect l="l" t="t" r="r" b="b"/>
              <a:pathLst>
                <a:path w="7123" h="3914" extrusionOk="0">
                  <a:moveTo>
                    <a:pt x="2491" y="0"/>
                  </a:moveTo>
                  <a:lnTo>
                    <a:pt x="1" y="3112"/>
                  </a:lnTo>
                  <a:lnTo>
                    <a:pt x="1" y="3112"/>
                  </a:lnTo>
                  <a:lnTo>
                    <a:pt x="2196" y="2015"/>
                  </a:lnTo>
                  <a:cubicBezTo>
                    <a:pt x="2275" y="1975"/>
                    <a:pt x="2360" y="1956"/>
                    <a:pt x="2445" y="1956"/>
                  </a:cubicBezTo>
                  <a:cubicBezTo>
                    <a:pt x="2590" y="1956"/>
                    <a:pt x="2733" y="2012"/>
                    <a:pt x="2840" y="2119"/>
                  </a:cubicBezTo>
                  <a:lnTo>
                    <a:pt x="4634" y="3913"/>
                  </a:lnTo>
                  <a:lnTo>
                    <a:pt x="7123" y="800"/>
                  </a:lnTo>
                  <a:lnTo>
                    <a:pt x="4929" y="1897"/>
                  </a:lnTo>
                  <a:cubicBezTo>
                    <a:pt x="4850" y="1937"/>
                    <a:pt x="4764" y="1957"/>
                    <a:pt x="4679" y="1957"/>
                  </a:cubicBezTo>
                  <a:cubicBezTo>
                    <a:pt x="4535" y="1957"/>
                    <a:pt x="4392" y="1900"/>
                    <a:pt x="4285" y="1792"/>
                  </a:cubicBezTo>
                  <a:lnTo>
                    <a:pt x="249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9" name="Google Shape;21089;p96"/>
            <p:cNvSpPr/>
            <p:nvPr/>
          </p:nvSpPr>
          <p:spPr>
            <a:xfrm>
              <a:off x="2869999" y="1687279"/>
              <a:ext cx="397887" cy="397887"/>
            </a:xfrm>
            <a:custGeom>
              <a:avLst/>
              <a:gdLst/>
              <a:ahLst/>
              <a:cxnLst/>
              <a:rect l="l" t="t" r="r" b="b"/>
              <a:pathLst>
                <a:path w="19065" h="19065" extrusionOk="0">
                  <a:moveTo>
                    <a:pt x="8420" y="5623"/>
                  </a:moveTo>
                  <a:cubicBezTo>
                    <a:pt x="8569" y="5623"/>
                    <a:pt x="8707" y="5682"/>
                    <a:pt x="8810" y="5787"/>
                  </a:cubicBezTo>
                  <a:lnTo>
                    <a:pt x="10759" y="7736"/>
                  </a:lnTo>
                  <a:lnTo>
                    <a:pt x="14867" y="5683"/>
                  </a:lnTo>
                  <a:cubicBezTo>
                    <a:pt x="14947" y="5643"/>
                    <a:pt x="15033" y="5624"/>
                    <a:pt x="15118" y="5624"/>
                  </a:cubicBezTo>
                  <a:cubicBezTo>
                    <a:pt x="15283" y="5624"/>
                    <a:pt x="15443" y="5695"/>
                    <a:pt x="15552" y="5829"/>
                  </a:cubicBezTo>
                  <a:cubicBezTo>
                    <a:pt x="15716" y="6035"/>
                    <a:pt x="15718" y="6325"/>
                    <a:pt x="15553" y="6530"/>
                  </a:cubicBezTo>
                  <a:lnTo>
                    <a:pt x="11085" y="12116"/>
                  </a:lnTo>
                  <a:cubicBezTo>
                    <a:pt x="10973" y="12256"/>
                    <a:pt x="10812" y="12324"/>
                    <a:pt x="10652" y="12324"/>
                  </a:cubicBezTo>
                  <a:cubicBezTo>
                    <a:pt x="10507" y="12324"/>
                    <a:pt x="10363" y="12269"/>
                    <a:pt x="10255" y="12161"/>
                  </a:cubicBezTo>
                  <a:lnTo>
                    <a:pt x="8306" y="10211"/>
                  </a:lnTo>
                  <a:lnTo>
                    <a:pt x="4196" y="12267"/>
                  </a:lnTo>
                  <a:cubicBezTo>
                    <a:pt x="4117" y="12306"/>
                    <a:pt x="4032" y="12325"/>
                    <a:pt x="3948" y="12325"/>
                  </a:cubicBezTo>
                  <a:cubicBezTo>
                    <a:pt x="3784" y="12325"/>
                    <a:pt x="3622" y="12253"/>
                    <a:pt x="3514" y="12118"/>
                  </a:cubicBezTo>
                  <a:cubicBezTo>
                    <a:pt x="3347" y="11913"/>
                    <a:pt x="3347" y="11623"/>
                    <a:pt x="3510" y="11418"/>
                  </a:cubicBezTo>
                  <a:lnTo>
                    <a:pt x="7979" y="5833"/>
                  </a:lnTo>
                  <a:cubicBezTo>
                    <a:pt x="8078" y="5709"/>
                    <a:pt x="8226" y="5633"/>
                    <a:pt x="8384" y="5624"/>
                  </a:cubicBezTo>
                  <a:cubicBezTo>
                    <a:pt x="8396" y="5623"/>
                    <a:pt x="8408" y="5623"/>
                    <a:pt x="8420" y="5623"/>
                  </a:cubicBezTo>
                  <a:close/>
                  <a:moveTo>
                    <a:pt x="9532" y="1"/>
                  </a:moveTo>
                  <a:cubicBezTo>
                    <a:pt x="4297" y="1"/>
                    <a:pt x="0" y="4046"/>
                    <a:pt x="0" y="8975"/>
                  </a:cubicBezTo>
                  <a:cubicBezTo>
                    <a:pt x="0" y="11616"/>
                    <a:pt x="1255" y="14085"/>
                    <a:pt x="3388" y="15787"/>
                  </a:cubicBezTo>
                  <a:lnTo>
                    <a:pt x="3388" y="18506"/>
                  </a:lnTo>
                  <a:cubicBezTo>
                    <a:pt x="3388" y="18699"/>
                    <a:pt x="3489" y="18879"/>
                    <a:pt x="3653" y="18980"/>
                  </a:cubicBezTo>
                  <a:cubicBezTo>
                    <a:pt x="3742" y="19036"/>
                    <a:pt x="3843" y="19064"/>
                    <a:pt x="3946" y="19064"/>
                  </a:cubicBezTo>
                  <a:cubicBezTo>
                    <a:pt x="4031" y="19064"/>
                    <a:pt x="4117" y="19045"/>
                    <a:pt x="4196" y="19005"/>
                  </a:cubicBezTo>
                  <a:lnTo>
                    <a:pt x="6970" y="17581"/>
                  </a:lnTo>
                  <a:cubicBezTo>
                    <a:pt x="7802" y="17799"/>
                    <a:pt x="8661" y="17910"/>
                    <a:pt x="9532" y="17910"/>
                  </a:cubicBezTo>
                  <a:cubicBezTo>
                    <a:pt x="14768" y="17910"/>
                    <a:pt x="19065" y="13901"/>
                    <a:pt x="19065" y="8975"/>
                  </a:cubicBezTo>
                  <a:cubicBezTo>
                    <a:pt x="19065" y="4046"/>
                    <a:pt x="14768" y="1"/>
                    <a:pt x="95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090" name="Google Shape;21090;p96"/>
          <p:cNvGrpSpPr/>
          <p:nvPr/>
        </p:nvGrpSpPr>
        <p:grpSpPr>
          <a:xfrm>
            <a:off x="2477718" y="3828664"/>
            <a:ext cx="386807" cy="386929"/>
            <a:chOff x="3902887" y="1687655"/>
            <a:chExt cx="397010" cy="397135"/>
          </a:xfrm>
        </p:grpSpPr>
        <p:sp>
          <p:nvSpPr>
            <p:cNvPr id="21091" name="Google Shape;21091;p96"/>
            <p:cNvSpPr/>
            <p:nvPr/>
          </p:nvSpPr>
          <p:spPr>
            <a:xfrm>
              <a:off x="4023345" y="1785845"/>
              <a:ext cx="156275" cy="200269"/>
            </a:xfrm>
            <a:custGeom>
              <a:avLst/>
              <a:gdLst/>
              <a:ahLst/>
              <a:cxnLst/>
              <a:rect l="l" t="t" r="r" b="b"/>
              <a:pathLst>
                <a:path w="7488" h="9596" extrusionOk="0">
                  <a:moveTo>
                    <a:pt x="3585" y="1"/>
                  </a:moveTo>
                  <a:cubicBezTo>
                    <a:pt x="3550" y="1"/>
                    <a:pt x="36" y="31"/>
                    <a:pt x="36" y="2561"/>
                  </a:cubicBezTo>
                  <a:cubicBezTo>
                    <a:pt x="36" y="4296"/>
                    <a:pt x="1381" y="4712"/>
                    <a:pt x="3429" y="5147"/>
                  </a:cubicBezTo>
                  <a:cubicBezTo>
                    <a:pt x="4813" y="5440"/>
                    <a:pt x="6242" y="5745"/>
                    <a:pt x="6242" y="7084"/>
                  </a:cubicBezTo>
                  <a:cubicBezTo>
                    <a:pt x="6242" y="8290"/>
                    <a:pt x="4968" y="9010"/>
                    <a:pt x="3737" y="9010"/>
                  </a:cubicBezTo>
                  <a:cubicBezTo>
                    <a:pt x="2265" y="9010"/>
                    <a:pt x="1591" y="8227"/>
                    <a:pt x="1100" y="7655"/>
                  </a:cubicBezTo>
                  <a:cubicBezTo>
                    <a:pt x="793" y="7298"/>
                    <a:pt x="640" y="7140"/>
                    <a:pt x="463" y="7140"/>
                  </a:cubicBezTo>
                  <a:cubicBezTo>
                    <a:pt x="330" y="7140"/>
                    <a:pt x="1" y="7243"/>
                    <a:pt x="1" y="7485"/>
                  </a:cubicBezTo>
                  <a:cubicBezTo>
                    <a:pt x="1" y="8301"/>
                    <a:pt x="1016" y="9596"/>
                    <a:pt x="3744" y="9596"/>
                  </a:cubicBezTo>
                  <a:cubicBezTo>
                    <a:pt x="5165" y="9594"/>
                    <a:pt x="6203" y="9265"/>
                    <a:pt x="6831" y="8616"/>
                  </a:cubicBezTo>
                  <a:cubicBezTo>
                    <a:pt x="7479" y="7947"/>
                    <a:pt x="7487" y="7116"/>
                    <a:pt x="7482" y="6957"/>
                  </a:cubicBezTo>
                  <a:cubicBezTo>
                    <a:pt x="7482" y="5087"/>
                    <a:pt x="6088" y="4674"/>
                    <a:pt x="3964" y="4255"/>
                  </a:cubicBezTo>
                  <a:cubicBezTo>
                    <a:pt x="2598" y="3986"/>
                    <a:pt x="1186" y="3709"/>
                    <a:pt x="1186" y="2410"/>
                  </a:cubicBezTo>
                  <a:cubicBezTo>
                    <a:pt x="1186" y="1420"/>
                    <a:pt x="2170" y="675"/>
                    <a:pt x="3475" y="675"/>
                  </a:cubicBezTo>
                  <a:cubicBezTo>
                    <a:pt x="4868" y="675"/>
                    <a:pt x="5485" y="1305"/>
                    <a:pt x="5938" y="1766"/>
                  </a:cubicBezTo>
                  <a:cubicBezTo>
                    <a:pt x="6247" y="2081"/>
                    <a:pt x="6375" y="2191"/>
                    <a:pt x="6598" y="2191"/>
                  </a:cubicBezTo>
                  <a:cubicBezTo>
                    <a:pt x="6794" y="2191"/>
                    <a:pt x="7082" y="2072"/>
                    <a:pt x="7082" y="1818"/>
                  </a:cubicBezTo>
                  <a:cubicBezTo>
                    <a:pt x="7082" y="1381"/>
                    <a:pt x="5803" y="1"/>
                    <a:pt x="35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2" name="Google Shape;21092;p96"/>
            <p:cNvSpPr/>
            <p:nvPr/>
          </p:nvSpPr>
          <p:spPr>
            <a:xfrm>
              <a:off x="3902887" y="1687655"/>
              <a:ext cx="397010" cy="397135"/>
            </a:xfrm>
            <a:custGeom>
              <a:avLst/>
              <a:gdLst/>
              <a:ahLst/>
              <a:cxnLst/>
              <a:rect l="l" t="t" r="r" b="b"/>
              <a:pathLst>
                <a:path w="19023" h="19029" extrusionOk="0">
                  <a:moveTo>
                    <a:pt x="9357" y="3591"/>
                  </a:moveTo>
                  <a:cubicBezTo>
                    <a:pt x="11911" y="3591"/>
                    <a:pt x="13969" y="5196"/>
                    <a:pt x="13969" y="6523"/>
                  </a:cubicBezTo>
                  <a:cubicBezTo>
                    <a:pt x="13969" y="7455"/>
                    <a:pt x="13157" y="8010"/>
                    <a:pt x="12370" y="8010"/>
                  </a:cubicBezTo>
                  <a:cubicBezTo>
                    <a:pt x="11658" y="8010"/>
                    <a:pt x="11246" y="7589"/>
                    <a:pt x="10914" y="7251"/>
                  </a:cubicBezTo>
                  <a:cubicBezTo>
                    <a:pt x="10514" y="6845"/>
                    <a:pt x="10171" y="6494"/>
                    <a:pt x="9247" y="6494"/>
                  </a:cubicBezTo>
                  <a:cubicBezTo>
                    <a:pt x="8481" y="6494"/>
                    <a:pt x="8073" y="6855"/>
                    <a:pt x="8073" y="7115"/>
                  </a:cubicBezTo>
                  <a:cubicBezTo>
                    <a:pt x="8073" y="7497"/>
                    <a:pt x="9028" y="7685"/>
                    <a:pt x="9950" y="7867"/>
                  </a:cubicBezTo>
                  <a:cubicBezTo>
                    <a:pt x="11710" y="8214"/>
                    <a:pt x="14369" y="8739"/>
                    <a:pt x="14369" y="11635"/>
                  </a:cubicBezTo>
                  <a:cubicBezTo>
                    <a:pt x="14379" y="11960"/>
                    <a:pt x="14340" y="13128"/>
                    <a:pt x="13404" y="14096"/>
                  </a:cubicBezTo>
                  <a:cubicBezTo>
                    <a:pt x="12561" y="14970"/>
                    <a:pt x="11252" y="15414"/>
                    <a:pt x="9518" y="15415"/>
                  </a:cubicBezTo>
                  <a:lnTo>
                    <a:pt x="9516" y="15415"/>
                  </a:lnTo>
                  <a:cubicBezTo>
                    <a:pt x="5952" y="15415"/>
                    <a:pt x="4658" y="13487"/>
                    <a:pt x="4658" y="12190"/>
                  </a:cubicBezTo>
                  <a:cubicBezTo>
                    <a:pt x="4658" y="11290"/>
                    <a:pt x="5476" y="10731"/>
                    <a:pt x="6235" y="10731"/>
                  </a:cubicBezTo>
                  <a:cubicBezTo>
                    <a:pt x="6942" y="10731"/>
                    <a:pt x="7354" y="11210"/>
                    <a:pt x="7717" y="11633"/>
                  </a:cubicBezTo>
                  <a:cubicBezTo>
                    <a:pt x="8145" y="12132"/>
                    <a:pt x="8549" y="12601"/>
                    <a:pt x="9509" y="12601"/>
                  </a:cubicBezTo>
                  <a:cubicBezTo>
                    <a:pt x="10165" y="12601"/>
                    <a:pt x="10898" y="12254"/>
                    <a:pt x="10898" y="11789"/>
                  </a:cubicBezTo>
                  <a:cubicBezTo>
                    <a:pt x="10898" y="11384"/>
                    <a:pt x="10135" y="11191"/>
                    <a:pt x="8970" y="10943"/>
                  </a:cubicBezTo>
                  <a:cubicBezTo>
                    <a:pt x="7165" y="10559"/>
                    <a:pt x="4694" y="10032"/>
                    <a:pt x="4694" y="7266"/>
                  </a:cubicBezTo>
                  <a:cubicBezTo>
                    <a:pt x="4694" y="4359"/>
                    <a:pt x="7744" y="3591"/>
                    <a:pt x="9357" y="3591"/>
                  </a:cubicBezTo>
                  <a:close/>
                  <a:moveTo>
                    <a:pt x="5202" y="0"/>
                  </a:moveTo>
                  <a:cubicBezTo>
                    <a:pt x="2338" y="0"/>
                    <a:pt x="6" y="2303"/>
                    <a:pt x="1" y="5148"/>
                  </a:cubicBezTo>
                  <a:lnTo>
                    <a:pt x="1" y="5159"/>
                  </a:lnTo>
                  <a:cubicBezTo>
                    <a:pt x="2" y="6225"/>
                    <a:pt x="261" y="6830"/>
                    <a:pt x="469" y="7319"/>
                  </a:cubicBezTo>
                  <a:cubicBezTo>
                    <a:pt x="609" y="7646"/>
                    <a:pt x="712" y="7885"/>
                    <a:pt x="712" y="8212"/>
                  </a:cubicBezTo>
                  <a:cubicBezTo>
                    <a:pt x="712" y="8219"/>
                    <a:pt x="632" y="9035"/>
                    <a:pt x="632" y="9553"/>
                  </a:cubicBezTo>
                  <a:cubicBezTo>
                    <a:pt x="632" y="12302"/>
                    <a:pt x="2927" y="18423"/>
                    <a:pt x="9541" y="18423"/>
                  </a:cubicBezTo>
                  <a:cubicBezTo>
                    <a:pt x="10171" y="18423"/>
                    <a:pt x="10931" y="18343"/>
                    <a:pt x="10931" y="18343"/>
                  </a:cubicBezTo>
                  <a:cubicBezTo>
                    <a:pt x="11190" y="18343"/>
                    <a:pt x="11441" y="18446"/>
                    <a:pt x="11759" y="18577"/>
                  </a:cubicBezTo>
                  <a:cubicBezTo>
                    <a:pt x="12509" y="18886"/>
                    <a:pt x="13241" y="19028"/>
                    <a:pt x="13937" y="19028"/>
                  </a:cubicBezTo>
                  <a:cubicBezTo>
                    <a:pt x="15330" y="19028"/>
                    <a:pt x="16576" y="18458"/>
                    <a:pt x="17517" y="17520"/>
                  </a:cubicBezTo>
                  <a:cubicBezTo>
                    <a:pt x="18489" y="16555"/>
                    <a:pt x="19023" y="15260"/>
                    <a:pt x="19023" y="13878"/>
                  </a:cubicBezTo>
                  <a:cubicBezTo>
                    <a:pt x="19023" y="12804"/>
                    <a:pt x="18763" y="12198"/>
                    <a:pt x="18554" y="11708"/>
                  </a:cubicBezTo>
                  <a:cubicBezTo>
                    <a:pt x="18414" y="11380"/>
                    <a:pt x="18312" y="11141"/>
                    <a:pt x="18312" y="10814"/>
                  </a:cubicBezTo>
                  <a:cubicBezTo>
                    <a:pt x="18312" y="10804"/>
                    <a:pt x="18391" y="9993"/>
                    <a:pt x="18391" y="9473"/>
                  </a:cubicBezTo>
                  <a:cubicBezTo>
                    <a:pt x="18391" y="6724"/>
                    <a:pt x="16095" y="603"/>
                    <a:pt x="9483" y="603"/>
                  </a:cubicBezTo>
                  <a:cubicBezTo>
                    <a:pt x="8853" y="603"/>
                    <a:pt x="8092" y="683"/>
                    <a:pt x="8092" y="683"/>
                  </a:cubicBezTo>
                  <a:cubicBezTo>
                    <a:pt x="7832" y="683"/>
                    <a:pt x="7583" y="580"/>
                    <a:pt x="7264" y="450"/>
                  </a:cubicBezTo>
                  <a:cubicBezTo>
                    <a:pt x="6767" y="244"/>
                    <a:pt x="6150" y="0"/>
                    <a:pt x="520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093" name="Google Shape;21093;p96"/>
          <p:cNvGrpSpPr/>
          <p:nvPr/>
        </p:nvGrpSpPr>
        <p:grpSpPr>
          <a:xfrm>
            <a:off x="3515416" y="3828288"/>
            <a:ext cx="387681" cy="387681"/>
            <a:chOff x="4933458" y="1687279"/>
            <a:chExt cx="397907" cy="397907"/>
          </a:xfrm>
        </p:grpSpPr>
        <p:sp>
          <p:nvSpPr>
            <p:cNvPr id="21094" name="Google Shape;21094;p96"/>
            <p:cNvSpPr/>
            <p:nvPr/>
          </p:nvSpPr>
          <p:spPr>
            <a:xfrm>
              <a:off x="5071801" y="1766541"/>
              <a:ext cx="125867" cy="241215"/>
            </a:xfrm>
            <a:custGeom>
              <a:avLst/>
              <a:gdLst/>
              <a:ahLst/>
              <a:cxnLst/>
              <a:rect l="l" t="t" r="r" b="b"/>
              <a:pathLst>
                <a:path w="6031" h="11558" extrusionOk="0">
                  <a:moveTo>
                    <a:pt x="2415" y="1"/>
                  </a:moveTo>
                  <a:cubicBezTo>
                    <a:pt x="2233" y="993"/>
                    <a:pt x="1808" y="2415"/>
                    <a:pt x="0" y="2785"/>
                  </a:cubicBezTo>
                  <a:lnTo>
                    <a:pt x="0" y="4244"/>
                  </a:lnTo>
                  <a:lnTo>
                    <a:pt x="1228" y="4244"/>
                  </a:lnTo>
                  <a:cubicBezTo>
                    <a:pt x="1537" y="4244"/>
                    <a:pt x="1787" y="4496"/>
                    <a:pt x="1787" y="4803"/>
                  </a:cubicBezTo>
                  <a:lnTo>
                    <a:pt x="1787" y="9077"/>
                  </a:lnTo>
                  <a:cubicBezTo>
                    <a:pt x="1787" y="10222"/>
                    <a:pt x="2553" y="11558"/>
                    <a:pt x="4714" y="11558"/>
                  </a:cubicBezTo>
                  <a:cubicBezTo>
                    <a:pt x="5212" y="11558"/>
                    <a:pt x="5689" y="11535"/>
                    <a:pt x="6031" y="11512"/>
                  </a:cubicBezTo>
                  <a:lnTo>
                    <a:pt x="6031" y="9905"/>
                  </a:lnTo>
                  <a:lnTo>
                    <a:pt x="4891" y="9905"/>
                  </a:lnTo>
                  <a:cubicBezTo>
                    <a:pt x="3535" y="9905"/>
                    <a:pt x="3351" y="9125"/>
                    <a:pt x="3351" y="8363"/>
                  </a:cubicBezTo>
                  <a:lnTo>
                    <a:pt x="3351" y="4803"/>
                  </a:lnTo>
                  <a:cubicBezTo>
                    <a:pt x="3351" y="4496"/>
                    <a:pt x="3600" y="4244"/>
                    <a:pt x="3910" y="4244"/>
                  </a:cubicBezTo>
                  <a:lnTo>
                    <a:pt x="6031" y="4244"/>
                  </a:lnTo>
                  <a:lnTo>
                    <a:pt x="6031" y="2681"/>
                  </a:lnTo>
                  <a:lnTo>
                    <a:pt x="3910" y="2681"/>
                  </a:lnTo>
                  <a:cubicBezTo>
                    <a:pt x="3600" y="2681"/>
                    <a:pt x="3351" y="2431"/>
                    <a:pt x="3351" y="2122"/>
                  </a:cubicBezTo>
                  <a:lnTo>
                    <a:pt x="33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5" name="Google Shape;21095;p96"/>
            <p:cNvSpPr/>
            <p:nvPr/>
          </p:nvSpPr>
          <p:spPr>
            <a:xfrm>
              <a:off x="4933458" y="1687279"/>
              <a:ext cx="397907" cy="397907"/>
            </a:xfrm>
            <a:custGeom>
              <a:avLst/>
              <a:gdLst/>
              <a:ahLst/>
              <a:cxnLst/>
              <a:rect l="l" t="t" r="r" b="b"/>
              <a:pathLst>
                <a:path w="19066" h="19066" extrusionOk="0">
                  <a:moveTo>
                    <a:pt x="10539" y="2681"/>
                  </a:moveTo>
                  <a:cubicBezTo>
                    <a:pt x="10846" y="2681"/>
                    <a:pt x="11059" y="2932"/>
                    <a:pt x="11059" y="3240"/>
                  </a:cubicBezTo>
                  <a:lnTo>
                    <a:pt x="11059" y="5362"/>
                  </a:lnTo>
                  <a:lnTo>
                    <a:pt x="13219" y="5362"/>
                  </a:lnTo>
                  <a:cubicBezTo>
                    <a:pt x="13528" y="5362"/>
                    <a:pt x="13778" y="5612"/>
                    <a:pt x="13778" y="5921"/>
                  </a:cubicBezTo>
                  <a:lnTo>
                    <a:pt x="13778" y="8601"/>
                  </a:lnTo>
                  <a:cubicBezTo>
                    <a:pt x="13778" y="8911"/>
                    <a:pt x="13528" y="9160"/>
                    <a:pt x="13219" y="9160"/>
                  </a:cubicBezTo>
                  <a:lnTo>
                    <a:pt x="11096" y="9160"/>
                  </a:lnTo>
                  <a:lnTo>
                    <a:pt x="11096" y="12161"/>
                  </a:lnTo>
                  <a:cubicBezTo>
                    <a:pt x="11096" y="12440"/>
                    <a:pt x="11121" y="12520"/>
                    <a:pt x="11133" y="12541"/>
                  </a:cubicBezTo>
                  <a:cubicBezTo>
                    <a:pt x="11140" y="12541"/>
                    <a:pt x="11234" y="12585"/>
                    <a:pt x="11520" y="12585"/>
                  </a:cubicBezTo>
                  <a:lnTo>
                    <a:pt x="13219" y="12585"/>
                  </a:lnTo>
                  <a:cubicBezTo>
                    <a:pt x="13528" y="12585"/>
                    <a:pt x="13741" y="12836"/>
                    <a:pt x="13741" y="13144"/>
                  </a:cubicBezTo>
                  <a:lnTo>
                    <a:pt x="13741" y="15826"/>
                  </a:lnTo>
                  <a:cubicBezTo>
                    <a:pt x="13741" y="16113"/>
                    <a:pt x="13560" y="16351"/>
                    <a:pt x="13273" y="16382"/>
                  </a:cubicBezTo>
                  <a:cubicBezTo>
                    <a:pt x="13236" y="16385"/>
                    <a:pt x="12341" y="16474"/>
                    <a:pt x="11342" y="16474"/>
                  </a:cubicBezTo>
                  <a:cubicBezTo>
                    <a:pt x="8564" y="16474"/>
                    <a:pt x="7298" y="14609"/>
                    <a:pt x="7298" y="12877"/>
                  </a:cubicBezTo>
                  <a:lnTo>
                    <a:pt x="7298" y="9160"/>
                  </a:lnTo>
                  <a:lnTo>
                    <a:pt x="6070" y="9160"/>
                  </a:lnTo>
                  <a:cubicBezTo>
                    <a:pt x="5760" y="9160"/>
                    <a:pt x="5511" y="8911"/>
                    <a:pt x="5511" y="8601"/>
                  </a:cubicBezTo>
                  <a:lnTo>
                    <a:pt x="5511" y="6100"/>
                  </a:lnTo>
                  <a:cubicBezTo>
                    <a:pt x="5511" y="5808"/>
                    <a:pt x="5734" y="5568"/>
                    <a:pt x="6024" y="5543"/>
                  </a:cubicBezTo>
                  <a:cubicBezTo>
                    <a:pt x="7535" y="5417"/>
                    <a:pt x="7797" y="4524"/>
                    <a:pt x="8000" y="3275"/>
                  </a:cubicBezTo>
                  <a:lnTo>
                    <a:pt x="8021" y="3148"/>
                  </a:lnTo>
                  <a:cubicBezTo>
                    <a:pt x="8066" y="2879"/>
                    <a:pt x="8299" y="2681"/>
                    <a:pt x="8571" y="2681"/>
                  </a:cubicBezTo>
                  <a:close/>
                  <a:moveTo>
                    <a:pt x="2794" y="1"/>
                  </a:moveTo>
                  <a:cubicBezTo>
                    <a:pt x="1253" y="1"/>
                    <a:pt x="1" y="1253"/>
                    <a:pt x="1" y="2794"/>
                  </a:cubicBezTo>
                  <a:lnTo>
                    <a:pt x="1" y="16272"/>
                  </a:lnTo>
                  <a:cubicBezTo>
                    <a:pt x="1" y="17811"/>
                    <a:pt x="1253" y="19065"/>
                    <a:pt x="2794" y="19065"/>
                  </a:cubicBezTo>
                  <a:lnTo>
                    <a:pt x="16272" y="19065"/>
                  </a:lnTo>
                  <a:cubicBezTo>
                    <a:pt x="17813" y="19065"/>
                    <a:pt x="19065" y="17811"/>
                    <a:pt x="19065" y="16272"/>
                  </a:cubicBezTo>
                  <a:lnTo>
                    <a:pt x="19065" y="2792"/>
                  </a:lnTo>
                  <a:cubicBezTo>
                    <a:pt x="19065" y="1253"/>
                    <a:pt x="17813" y="1"/>
                    <a:pt x="162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096" name="Google Shape;21096;p96"/>
          <p:cNvGrpSpPr/>
          <p:nvPr/>
        </p:nvGrpSpPr>
        <p:grpSpPr>
          <a:xfrm>
            <a:off x="6348367" y="3308537"/>
            <a:ext cx="387661" cy="387661"/>
            <a:chOff x="1379798" y="1723250"/>
            <a:chExt cx="397887" cy="397887"/>
          </a:xfrm>
        </p:grpSpPr>
        <p:sp>
          <p:nvSpPr>
            <p:cNvPr id="21097" name="Google Shape;21097;p96"/>
            <p:cNvSpPr/>
            <p:nvPr/>
          </p:nvSpPr>
          <p:spPr>
            <a:xfrm>
              <a:off x="1462169" y="1793977"/>
              <a:ext cx="23354" cy="23312"/>
            </a:xfrm>
            <a:custGeom>
              <a:avLst/>
              <a:gdLst/>
              <a:ahLst/>
              <a:cxnLst/>
              <a:rect l="l" t="t" r="r" b="b"/>
              <a:pathLst>
                <a:path w="1119" h="1117" extrusionOk="0">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8" name="Google Shape;21098;p96"/>
            <p:cNvSpPr/>
            <p:nvPr/>
          </p:nvSpPr>
          <p:spPr>
            <a:xfrm>
              <a:off x="1379798" y="1723250"/>
              <a:ext cx="397887" cy="397887"/>
            </a:xfrm>
            <a:custGeom>
              <a:avLst/>
              <a:gdLst/>
              <a:ahLst/>
              <a:cxnLst/>
              <a:rect l="l" t="t" r="r" b="b"/>
              <a:pathLst>
                <a:path w="19065" h="19065" extrusionOk="0">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9" name="Google Shape;21099;p96"/>
            <p:cNvSpPr/>
            <p:nvPr/>
          </p:nvSpPr>
          <p:spPr>
            <a:xfrm>
              <a:off x="1555413" y="1886846"/>
              <a:ext cx="139912" cy="163558"/>
            </a:xfrm>
            <a:custGeom>
              <a:avLst/>
              <a:gdLst/>
              <a:ahLst/>
              <a:cxnLst/>
              <a:rect l="l" t="t" r="r" b="b"/>
              <a:pathLst>
                <a:path w="6704" h="7837" extrusionOk="0">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0" name="Google Shape;21100;p96"/>
            <p:cNvSpPr/>
            <p:nvPr/>
          </p:nvSpPr>
          <p:spPr>
            <a:xfrm>
              <a:off x="1462169" y="1887200"/>
              <a:ext cx="23354" cy="163203"/>
            </a:xfrm>
            <a:custGeom>
              <a:avLst/>
              <a:gdLst/>
              <a:ahLst/>
              <a:cxnLst/>
              <a:rect l="l" t="t" r="r" b="b"/>
              <a:pathLst>
                <a:path w="1119" h="7820" extrusionOk="0">
                  <a:moveTo>
                    <a:pt x="0" y="0"/>
                  </a:moveTo>
                  <a:lnTo>
                    <a:pt x="0" y="7819"/>
                  </a:lnTo>
                  <a:lnTo>
                    <a:pt x="1118" y="7819"/>
                  </a:lnTo>
                  <a:lnTo>
                    <a:pt x="111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101" name="Google Shape;21101;p96"/>
          <p:cNvGrpSpPr/>
          <p:nvPr/>
        </p:nvGrpSpPr>
        <p:grpSpPr>
          <a:xfrm>
            <a:off x="5286246" y="3308537"/>
            <a:ext cx="387681" cy="387661"/>
            <a:chOff x="266768" y="1721375"/>
            <a:chExt cx="397907" cy="397887"/>
          </a:xfrm>
        </p:grpSpPr>
        <p:sp>
          <p:nvSpPr>
            <p:cNvPr id="21102" name="Google Shape;21102;p96"/>
            <p:cNvSpPr/>
            <p:nvPr/>
          </p:nvSpPr>
          <p:spPr>
            <a:xfrm>
              <a:off x="454843" y="1791037"/>
              <a:ext cx="136218" cy="328222"/>
            </a:xfrm>
            <a:custGeom>
              <a:avLst/>
              <a:gdLst/>
              <a:ahLst/>
              <a:cxnLst/>
              <a:rect l="l" t="t" r="r" b="b"/>
              <a:pathLst>
                <a:path w="6527" h="15727" extrusionOk="0">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3" name="Google Shape;21103;p96"/>
            <p:cNvSpPr/>
            <p:nvPr/>
          </p:nvSpPr>
          <p:spPr>
            <a:xfrm>
              <a:off x="266768" y="1721375"/>
              <a:ext cx="397907" cy="397887"/>
            </a:xfrm>
            <a:custGeom>
              <a:avLst/>
              <a:gdLst/>
              <a:ahLst/>
              <a:cxnLst/>
              <a:rect l="l" t="t" r="r" b="b"/>
              <a:pathLst>
                <a:path w="19066" h="19065" extrusionOk="0">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104" name="Google Shape;21104;p96"/>
          <p:cNvGrpSpPr/>
          <p:nvPr/>
        </p:nvGrpSpPr>
        <p:grpSpPr>
          <a:xfrm>
            <a:off x="5817327" y="3308537"/>
            <a:ext cx="387641" cy="387661"/>
            <a:chOff x="864491" y="1723250"/>
            <a:chExt cx="397866" cy="397887"/>
          </a:xfrm>
        </p:grpSpPr>
        <p:sp>
          <p:nvSpPr>
            <p:cNvPr id="21105" name="Google Shape;21105;p96"/>
            <p:cNvSpPr/>
            <p:nvPr/>
          </p:nvSpPr>
          <p:spPr>
            <a:xfrm>
              <a:off x="935197" y="1793977"/>
              <a:ext cx="256451" cy="256430"/>
            </a:xfrm>
            <a:custGeom>
              <a:avLst/>
              <a:gdLst/>
              <a:ahLst/>
              <a:cxnLst/>
              <a:rect l="l" t="t" r="r" b="b"/>
              <a:pathLst>
                <a:path w="12288" h="12287" extrusionOk="0">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6" name="Google Shape;21106;p96"/>
            <p:cNvSpPr/>
            <p:nvPr/>
          </p:nvSpPr>
          <p:spPr>
            <a:xfrm>
              <a:off x="1005109" y="1863910"/>
              <a:ext cx="116622" cy="116559"/>
            </a:xfrm>
            <a:custGeom>
              <a:avLst/>
              <a:gdLst/>
              <a:ahLst/>
              <a:cxnLst/>
              <a:rect l="l" t="t" r="r" b="b"/>
              <a:pathLst>
                <a:path w="5588" h="5585" extrusionOk="0">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7" name="Google Shape;21107;p96"/>
            <p:cNvSpPr/>
            <p:nvPr/>
          </p:nvSpPr>
          <p:spPr>
            <a:xfrm>
              <a:off x="864491" y="1723250"/>
              <a:ext cx="397866" cy="397887"/>
            </a:xfrm>
            <a:custGeom>
              <a:avLst/>
              <a:gdLst/>
              <a:ahLst/>
              <a:cxnLst/>
              <a:rect l="l" t="t" r="r" b="b"/>
              <a:pathLst>
                <a:path w="19064" h="19065" extrusionOk="0">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108" name="Google Shape;21108;p96"/>
          <p:cNvSpPr/>
          <p:nvPr/>
        </p:nvSpPr>
        <p:spPr>
          <a:xfrm>
            <a:off x="6879427" y="3343765"/>
            <a:ext cx="388846" cy="317145"/>
          </a:xfrm>
          <a:custGeom>
            <a:avLst/>
            <a:gdLst/>
            <a:ahLst/>
            <a:cxnLst/>
            <a:rect l="l" t="t" r="r" b="b"/>
            <a:pathLst>
              <a:path w="19122" h="15596" extrusionOk="0">
                <a:moveTo>
                  <a:pt x="12981" y="0"/>
                </a:moveTo>
                <a:cubicBezTo>
                  <a:pt x="12091" y="0"/>
                  <a:pt x="10821" y="352"/>
                  <a:pt x="9915" y="1352"/>
                </a:cubicBezTo>
                <a:cubicBezTo>
                  <a:pt x="9203" y="2141"/>
                  <a:pt x="8847" y="3174"/>
                  <a:pt x="8856" y="4430"/>
                </a:cubicBezTo>
                <a:cubicBezTo>
                  <a:pt x="6243" y="4110"/>
                  <a:pt x="4101" y="2933"/>
                  <a:pt x="2323" y="846"/>
                </a:cubicBezTo>
                <a:cubicBezTo>
                  <a:pt x="2216" y="723"/>
                  <a:pt x="2064" y="650"/>
                  <a:pt x="1902" y="650"/>
                </a:cubicBezTo>
                <a:cubicBezTo>
                  <a:pt x="1875" y="650"/>
                  <a:pt x="1848" y="652"/>
                  <a:pt x="1820" y="656"/>
                </a:cubicBezTo>
                <a:cubicBezTo>
                  <a:pt x="1631" y="683"/>
                  <a:pt x="1468" y="805"/>
                  <a:pt x="1391" y="977"/>
                </a:cubicBezTo>
                <a:cubicBezTo>
                  <a:pt x="695" y="2512"/>
                  <a:pt x="701" y="3895"/>
                  <a:pt x="1403" y="5113"/>
                </a:cubicBezTo>
                <a:cubicBezTo>
                  <a:pt x="1389" y="5111"/>
                  <a:pt x="1374" y="5111"/>
                  <a:pt x="1360" y="5111"/>
                </a:cubicBezTo>
                <a:cubicBezTo>
                  <a:pt x="1076" y="5111"/>
                  <a:pt x="803" y="5375"/>
                  <a:pt x="824" y="5707"/>
                </a:cubicBezTo>
                <a:cubicBezTo>
                  <a:pt x="916" y="7101"/>
                  <a:pt x="1428" y="8182"/>
                  <a:pt x="2351" y="8934"/>
                </a:cubicBezTo>
                <a:cubicBezTo>
                  <a:pt x="2176" y="9073"/>
                  <a:pt x="2102" y="9307"/>
                  <a:pt x="2164" y="9524"/>
                </a:cubicBezTo>
                <a:cubicBezTo>
                  <a:pt x="2456" y="10535"/>
                  <a:pt x="3310" y="11633"/>
                  <a:pt x="4615" y="12155"/>
                </a:cubicBezTo>
                <a:cubicBezTo>
                  <a:pt x="3657" y="12655"/>
                  <a:pt x="2516" y="12903"/>
                  <a:pt x="1345" y="12903"/>
                </a:cubicBezTo>
                <a:cubicBezTo>
                  <a:pt x="1111" y="12903"/>
                  <a:pt x="876" y="12893"/>
                  <a:pt x="641" y="12873"/>
                </a:cubicBezTo>
                <a:cubicBezTo>
                  <a:pt x="628" y="12872"/>
                  <a:pt x="615" y="12872"/>
                  <a:pt x="603" y="12872"/>
                </a:cubicBezTo>
                <a:cubicBezTo>
                  <a:pt x="362" y="12872"/>
                  <a:pt x="155" y="13031"/>
                  <a:pt x="78" y="13266"/>
                </a:cubicBezTo>
                <a:cubicBezTo>
                  <a:pt x="0" y="13512"/>
                  <a:pt x="113" y="13788"/>
                  <a:pt x="334" y="13922"/>
                </a:cubicBezTo>
                <a:cubicBezTo>
                  <a:pt x="1162" y="14423"/>
                  <a:pt x="3243" y="15596"/>
                  <a:pt x="6294" y="15596"/>
                </a:cubicBezTo>
                <a:cubicBezTo>
                  <a:pt x="14568" y="15596"/>
                  <a:pt x="17244" y="8279"/>
                  <a:pt x="17244" y="4736"/>
                </a:cubicBezTo>
                <a:cubicBezTo>
                  <a:pt x="17241" y="4515"/>
                  <a:pt x="17243" y="4541"/>
                  <a:pt x="17230" y="4426"/>
                </a:cubicBezTo>
                <a:cubicBezTo>
                  <a:pt x="17250" y="4403"/>
                  <a:pt x="17326" y="4347"/>
                  <a:pt x="17386" y="4301"/>
                </a:cubicBezTo>
                <a:cubicBezTo>
                  <a:pt x="17696" y="4067"/>
                  <a:pt x="18237" y="3680"/>
                  <a:pt x="18983" y="2590"/>
                </a:cubicBezTo>
                <a:cubicBezTo>
                  <a:pt x="19121" y="2386"/>
                  <a:pt x="19111" y="2118"/>
                  <a:pt x="18957" y="1925"/>
                </a:cubicBezTo>
                <a:cubicBezTo>
                  <a:pt x="18840" y="1779"/>
                  <a:pt x="18708" y="1722"/>
                  <a:pt x="18558" y="1722"/>
                </a:cubicBezTo>
                <a:cubicBezTo>
                  <a:pt x="18451" y="1722"/>
                  <a:pt x="18336" y="1751"/>
                  <a:pt x="18212" y="1799"/>
                </a:cubicBezTo>
                <a:cubicBezTo>
                  <a:pt x="18352" y="1553"/>
                  <a:pt x="18467" y="1291"/>
                  <a:pt x="18559" y="1014"/>
                </a:cubicBezTo>
                <a:cubicBezTo>
                  <a:pt x="18631" y="800"/>
                  <a:pt x="18553" y="614"/>
                  <a:pt x="18382" y="465"/>
                </a:cubicBezTo>
                <a:cubicBezTo>
                  <a:pt x="18282" y="379"/>
                  <a:pt x="18151" y="335"/>
                  <a:pt x="18020" y="335"/>
                </a:cubicBezTo>
                <a:cubicBezTo>
                  <a:pt x="17928" y="335"/>
                  <a:pt x="17837" y="356"/>
                  <a:pt x="17754" y="398"/>
                </a:cubicBezTo>
                <a:cubicBezTo>
                  <a:pt x="16848" y="856"/>
                  <a:pt x="16172" y="1054"/>
                  <a:pt x="15873" y="1113"/>
                </a:cubicBezTo>
                <a:cubicBezTo>
                  <a:pt x="15090" y="395"/>
                  <a:pt x="14251" y="0"/>
                  <a:pt x="1298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1109" name="Google Shape;21109;p96"/>
          <p:cNvGrpSpPr/>
          <p:nvPr/>
        </p:nvGrpSpPr>
        <p:grpSpPr>
          <a:xfrm>
            <a:off x="3016407" y="2204348"/>
            <a:ext cx="427578" cy="421351"/>
            <a:chOff x="-5254775" y="3631325"/>
            <a:chExt cx="296950" cy="292625"/>
          </a:xfrm>
        </p:grpSpPr>
        <p:sp>
          <p:nvSpPr>
            <p:cNvPr id="21110" name="Google Shape;21110;p96"/>
            <p:cNvSpPr/>
            <p:nvPr/>
          </p:nvSpPr>
          <p:spPr>
            <a:xfrm>
              <a:off x="-5246900" y="3766400"/>
              <a:ext cx="58300" cy="55150"/>
            </a:xfrm>
            <a:custGeom>
              <a:avLst/>
              <a:gdLst/>
              <a:ahLst/>
              <a:cxnLst/>
              <a:rect l="l" t="t" r="r" b="b"/>
              <a:pathLst>
                <a:path w="2332" h="2206" extrusionOk="0">
                  <a:moveTo>
                    <a:pt x="1769" y="1"/>
                  </a:moveTo>
                  <a:cubicBezTo>
                    <a:pt x="1639" y="1"/>
                    <a:pt x="1513" y="48"/>
                    <a:pt x="1418" y="142"/>
                  </a:cubicBezTo>
                  <a:lnTo>
                    <a:pt x="189" y="1371"/>
                  </a:lnTo>
                  <a:cubicBezTo>
                    <a:pt x="0" y="1560"/>
                    <a:pt x="0" y="1875"/>
                    <a:pt x="189" y="2064"/>
                  </a:cubicBezTo>
                  <a:cubicBezTo>
                    <a:pt x="300" y="2159"/>
                    <a:pt x="434" y="2206"/>
                    <a:pt x="564" y="2206"/>
                  </a:cubicBezTo>
                  <a:cubicBezTo>
                    <a:pt x="694" y="2206"/>
                    <a:pt x="820" y="2159"/>
                    <a:pt x="914" y="2064"/>
                  </a:cubicBezTo>
                  <a:lnTo>
                    <a:pt x="2143" y="835"/>
                  </a:lnTo>
                  <a:cubicBezTo>
                    <a:pt x="2332" y="646"/>
                    <a:pt x="2332" y="331"/>
                    <a:pt x="2143" y="142"/>
                  </a:cubicBezTo>
                  <a:cubicBezTo>
                    <a:pt x="2033" y="48"/>
                    <a:pt x="1899" y="1"/>
                    <a:pt x="17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1" name="Google Shape;21111;p96"/>
            <p:cNvSpPr/>
            <p:nvPr/>
          </p:nvSpPr>
          <p:spPr>
            <a:xfrm>
              <a:off x="-5216175" y="3795550"/>
              <a:ext cx="58300" cy="55950"/>
            </a:xfrm>
            <a:custGeom>
              <a:avLst/>
              <a:gdLst/>
              <a:ahLst/>
              <a:cxnLst/>
              <a:rect l="l" t="t" r="r" b="b"/>
              <a:pathLst>
                <a:path w="2332" h="2238" extrusionOk="0">
                  <a:moveTo>
                    <a:pt x="1764" y="0"/>
                  </a:moveTo>
                  <a:cubicBezTo>
                    <a:pt x="1638" y="0"/>
                    <a:pt x="1512" y="47"/>
                    <a:pt x="1418" y="142"/>
                  </a:cubicBezTo>
                  <a:lnTo>
                    <a:pt x="189" y="1371"/>
                  </a:lnTo>
                  <a:cubicBezTo>
                    <a:pt x="0" y="1560"/>
                    <a:pt x="0" y="1875"/>
                    <a:pt x="189" y="2095"/>
                  </a:cubicBezTo>
                  <a:cubicBezTo>
                    <a:pt x="284" y="2190"/>
                    <a:pt x="410" y="2237"/>
                    <a:pt x="540" y="2237"/>
                  </a:cubicBezTo>
                  <a:cubicBezTo>
                    <a:pt x="670" y="2237"/>
                    <a:pt x="804" y="2190"/>
                    <a:pt x="914" y="2095"/>
                  </a:cubicBezTo>
                  <a:lnTo>
                    <a:pt x="2111" y="867"/>
                  </a:lnTo>
                  <a:cubicBezTo>
                    <a:pt x="2332" y="678"/>
                    <a:pt x="2332" y="363"/>
                    <a:pt x="2111" y="142"/>
                  </a:cubicBezTo>
                  <a:cubicBezTo>
                    <a:pt x="2016" y="47"/>
                    <a:pt x="1890" y="0"/>
                    <a:pt x="17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2" name="Google Shape;21112;p96"/>
            <p:cNvSpPr/>
            <p:nvPr/>
          </p:nvSpPr>
          <p:spPr>
            <a:xfrm>
              <a:off x="-5185475" y="3826250"/>
              <a:ext cx="57525" cy="55750"/>
            </a:xfrm>
            <a:custGeom>
              <a:avLst/>
              <a:gdLst/>
              <a:ahLst/>
              <a:cxnLst/>
              <a:rect l="l" t="t" r="r" b="b"/>
              <a:pathLst>
                <a:path w="2301" h="2230" extrusionOk="0">
                  <a:moveTo>
                    <a:pt x="1765" y="1"/>
                  </a:moveTo>
                  <a:cubicBezTo>
                    <a:pt x="1639" y="1"/>
                    <a:pt x="1513" y="48"/>
                    <a:pt x="1419" y="143"/>
                  </a:cubicBezTo>
                  <a:lnTo>
                    <a:pt x="190" y="1371"/>
                  </a:lnTo>
                  <a:cubicBezTo>
                    <a:pt x="1" y="1560"/>
                    <a:pt x="1" y="1875"/>
                    <a:pt x="190" y="2064"/>
                  </a:cubicBezTo>
                  <a:cubicBezTo>
                    <a:pt x="284" y="2175"/>
                    <a:pt x="410" y="2230"/>
                    <a:pt x="536" y="2230"/>
                  </a:cubicBezTo>
                  <a:cubicBezTo>
                    <a:pt x="662" y="2230"/>
                    <a:pt x="788" y="2175"/>
                    <a:pt x="883" y="2064"/>
                  </a:cubicBezTo>
                  <a:lnTo>
                    <a:pt x="2112" y="836"/>
                  </a:lnTo>
                  <a:cubicBezTo>
                    <a:pt x="2301" y="647"/>
                    <a:pt x="2301" y="332"/>
                    <a:pt x="2112" y="143"/>
                  </a:cubicBezTo>
                  <a:cubicBezTo>
                    <a:pt x="2017" y="48"/>
                    <a:pt x="1891"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3" name="Google Shape;21113;p96"/>
            <p:cNvSpPr/>
            <p:nvPr/>
          </p:nvSpPr>
          <p:spPr>
            <a:xfrm>
              <a:off x="-5156325" y="3856375"/>
              <a:ext cx="58300" cy="55750"/>
            </a:xfrm>
            <a:custGeom>
              <a:avLst/>
              <a:gdLst/>
              <a:ahLst/>
              <a:cxnLst/>
              <a:rect l="l" t="t" r="r" b="b"/>
              <a:pathLst>
                <a:path w="2332" h="2230" extrusionOk="0">
                  <a:moveTo>
                    <a:pt x="1781" y="1"/>
                  </a:moveTo>
                  <a:cubicBezTo>
                    <a:pt x="1655" y="1"/>
                    <a:pt x="1529" y="56"/>
                    <a:pt x="1418" y="166"/>
                  </a:cubicBezTo>
                  <a:lnTo>
                    <a:pt x="190" y="1395"/>
                  </a:lnTo>
                  <a:cubicBezTo>
                    <a:pt x="1" y="1584"/>
                    <a:pt x="1" y="1899"/>
                    <a:pt x="190" y="2088"/>
                  </a:cubicBezTo>
                  <a:cubicBezTo>
                    <a:pt x="300" y="2183"/>
                    <a:pt x="442" y="2230"/>
                    <a:pt x="575" y="2230"/>
                  </a:cubicBezTo>
                  <a:cubicBezTo>
                    <a:pt x="709" y="2230"/>
                    <a:pt x="835" y="2183"/>
                    <a:pt x="914" y="2088"/>
                  </a:cubicBezTo>
                  <a:lnTo>
                    <a:pt x="2143" y="859"/>
                  </a:lnTo>
                  <a:cubicBezTo>
                    <a:pt x="2332" y="670"/>
                    <a:pt x="2332" y="355"/>
                    <a:pt x="2143" y="166"/>
                  </a:cubicBezTo>
                  <a:cubicBezTo>
                    <a:pt x="2033" y="56"/>
                    <a:pt x="1907" y="1"/>
                    <a:pt x="178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4" name="Google Shape;21114;p96"/>
            <p:cNvSpPr/>
            <p:nvPr/>
          </p:nvSpPr>
          <p:spPr>
            <a:xfrm>
              <a:off x="-5105925" y="3886525"/>
              <a:ext cx="37050" cy="37425"/>
            </a:xfrm>
            <a:custGeom>
              <a:avLst/>
              <a:gdLst/>
              <a:ahLst/>
              <a:cxnLst/>
              <a:rect l="l" t="t" r="r" b="b"/>
              <a:pathLst>
                <a:path w="1482" h="1497" extrusionOk="0">
                  <a:moveTo>
                    <a:pt x="662" y="0"/>
                  </a:moveTo>
                  <a:lnTo>
                    <a:pt x="536" y="126"/>
                  </a:lnTo>
                  <a:lnTo>
                    <a:pt x="1" y="756"/>
                  </a:lnTo>
                  <a:lnTo>
                    <a:pt x="599" y="1355"/>
                  </a:lnTo>
                  <a:cubicBezTo>
                    <a:pt x="694" y="1449"/>
                    <a:pt x="820" y="1497"/>
                    <a:pt x="946" y="1497"/>
                  </a:cubicBezTo>
                  <a:cubicBezTo>
                    <a:pt x="1072" y="1497"/>
                    <a:pt x="1198" y="1449"/>
                    <a:pt x="1293" y="1355"/>
                  </a:cubicBezTo>
                  <a:cubicBezTo>
                    <a:pt x="1482" y="1166"/>
                    <a:pt x="1482" y="851"/>
                    <a:pt x="1293" y="662"/>
                  </a:cubicBezTo>
                  <a:lnTo>
                    <a:pt x="66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5" name="Google Shape;21115;p96"/>
            <p:cNvSpPr/>
            <p:nvPr/>
          </p:nvSpPr>
          <p:spPr>
            <a:xfrm>
              <a:off x="-5254775" y="3648050"/>
              <a:ext cx="278050" cy="248325"/>
            </a:xfrm>
            <a:custGeom>
              <a:avLst/>
              <a:gdLst/>
              <a:ahLst/>
              <a:cxnLst/>
              <a:rect l="l" t="t" r="r" b="b"/>
              <a:pathLst>
                <a:path w="11122" h="9933" extrusionOk="0">
                  <a:moveTo>
                    <a:pt x="4049" y="1"/>
                  </a:moveTo>
                  <a:cubicBezTo>
                    <a:pt x="3781" y="1"/>
                    <a:pt x="3513" y="103"/>
                    <a:pt x="3308" y="308"/>
                  </a:cubicBezTo>
                  <a:lnTo>
                    <a:pt x="410" y="3364"/>
                  </a:lnTo>
                  <a:cubicBezTo>
                    <a:pt x="0" y="3774"/>
                    <a:pt x="0" y="4435"/>
                    <a:pt x="410" y="4813"/>
                  </a:cubicBezTo>
                  <a:lnTo>
                    <a:pt x="631" y="5065"/>
                  </a:lnTo>
                  <a:lnTo>
                    <a:pt x="1198" y="4498"/>
                  </a:lnTo>
                  <a:cubicBezTo>
                    <a:pt x="1454" y="4242"/>
                    <a:pt x="1794" y="4106"/>
                    <a:pt x="2122" y="4106"/>
                  </a:cubicBezTo>
                  <a:cubicBezTo>
                    <a:pt x="2398" y="4106"/>
                    <a:pt x="2666" y="4202"/>
                    <a:pt x="2867" y="4404"/>
                  </a:cubicBezTo>
                  <a:cubicBezTo>
                    <a:pt x="3151" y="4624"/>
                    <a:pt x="3308" y="4971"/>
                    <a:pt x="3277" y="5286"/>
                  </a:cubicBezTo>
                  <a:cubicBezTo>
                    <a:pt x="3592" y="5286"/>
                    <a:pt x="3907" y="5412"/>
                    <a:pt x="4128" y="5664"/>
                  </a:cubicBezTo>
                  <a:cubicBezTo>
                    <a:pt x="4380" y="5884"/>
                    <a:pt x="4506" y="6200"/>
                    <a:pt x="4506" y="6515"/>
                  </a:cubicBezTo>
                  <a:cubicBezTo>
                    <a:pt x="4821" y="6515"/>
                    <a:pt x="5136" y="6641"/>
                    <a:pt x="5356" y="6861"/>
                  </a:cubicBezTo>
                  <a:cubicBezTo>
                    <a:pt x="5608" y="7113"/>
                    <a:pt x="5703" y="7428"/>
                    <a:pt x="5703" y="7743"/>
                  </a:cubicBezTo>
                  <a:cubicBezTo>
                    <a:pt x="6018" y="7743"/>
                    <a:pt x="6364" y="7869"/>
                    <a:pt x="6585" y="8090"/>
                  </a:cubicBezTo>
                  <a:cubicBezTo>
                    <a:pt x="6837" y="8342"/>
                    <a:pt x="6931" y="8657"/>
                    <a:pt x="6931" y="8909"/>
                  </a:cubicBezTo>
                  <a:lnTo>
                    <a:pt x="7814" y="9791"/>
                  </a:lnTo>
                  <a:cubicBezTo>
                    <a:pt x="7908" y="9886"/>
                    <a:pt x="8034" y="9933"/>
                    <a:pt x="8160" y="9933"/>
                  </a:cubicBezTo>
                  <a:cubicBezTo>
                    <a:pt x="8286" y="9933"/>
                    <a:pt x="8412" y="9886"/>
                    <a:pt x="8507" y="9791"/>
                  </a:cubicBezTo>
                  <a:cubicBezTo>
                    <a:pt x="8727" y="9602"/>
                    <a:pt x="8727" y="9287"/>
                    <a:pt x="8507" y="9066"/>
                  </a:cubicBezTo>
                  <a:lnTo>
                    <a:pt x="7656" y="8216"/>
                  </a:lnTo>
                  <a:cubicBezTo>
                    <a:pt x="7530" y="8090"/>
                    <a:pt x="7530" y="7869"/>
                    <a:pt x="7656" y="7743"/>
                  </a:cubicBezTo>
                  <a:cubicBezTo>
                    <a:pt x="7748" y="7596"/>
                    <a:pt x="7851" y="7534"/>
                    <a:pt x="7953" y="7534"/>
                  </a:cubicBezTo>
                  <a:cubicBezTo>
                    <a:pt x="8024" y="7534"/>
                    <a:pt x="8095" y="7565"/>
                    <a:pt x="8160" y="7617"/>
                  </a:cubicBezTo>
                  <a:lnTo>
                    <a:pt x="9011" y="8499"/>
                  </a:lnTo>
                  <a:cubicBezTo>
                    <a:pt x="9121" y="8594"/>
                    <a:pt x="9255" y="8641"/>
                    <a:pt x="9385" y="8641"/>
                  </a:cubicBezTo>
                  <a:cubicBezTo>
                    <a:pt x="9515" y="8641"/>
                    <a:pt x="9641" y="8594"/>
                    <a:pt x="9735" y="8499"/>
                  </a:cubicBezTo>
                  <a:cubicBezTo>
                    <a:pt x="9924" y="8279"/>
                    <a:pt x="9924" y="7964"/>
                    <a:pt x="9735" y="7775"/>
                  </a:cubicBezTo>
                  <a:lnTo>
                    <a:pt x="8853" y="6924"/>
                  </a:lnTo>
                  <a:cubicBezTo>
                    <a:pt x="8759" y="6798"/>
                    <a:pt x="8759" y="6578"/>
                    <a:pt x="8853" y="6452"/>
                  </a:cubicBezTo>
                  <a:cubicBezTo>
                    <a:pt x="8916" y="6389"/>
                    <a:pt x="9011" y="6357"/>
                    <a:pt x="9101" y="6357"/>
                  </a:cubicBezTo>
                  <a:cubicBezTo>
                    <a:pt x="9192" y="6357"/>
                    <a:pt x="9279" y="6389"/>
                    <a:pt x="9326" y="6452"/>
                  </a:cubicBezTo>
                  <a:lnTo>
                    <a:pt x="10208" y="7302"/>
                  </a:lnTo>
                  <a:cubicBezTo>
                    <a:pt x="10303" y="7397"/>
                    <a:pt x="10429" y="7444"/>
                    <a:pt x="10555" y="7444"/>
                  </a:cubicBezTo>
                  <a:cubicBezTo>
                    <a:pt x="10681" y="7444"/>
                    <a:pt x="10807" y="7397"/>
                    <a:pt x="10901" y="7302"/>
                  </a:cubicBezTo>
                  <a:cubicBezTo>
                    <a:pt x="11122" y="7113"/>
                    <a:pt x="11122" y="6798"/>
                    <a:pt x="10901" y="6609"/>
                  </a:cubicBezTo>
                  <a:lnTo>
                    <a:pt x="10334" y="6010"/>
                  </a:lnTo>
                  <a:lnTo>
                    <a:pt x="10208" y="5884"/>
                  </a:lnTo>
                  <a:lnTo>
                    <a:pt x="6931" y="2608"/>
                  </a:lnTo>
                  <a:cubicBezTo>
                    <a:pt x="6884" y="2561"/>
                    <a:pt x="6798" y="2537"/>
                    <a:pt x="6707" y="2537"/>
                  </a:cubicBezTo>
                  <a:cubicBezTo>
                    <a:pt x="6616" y="2537"/>
                    <a:pt x="6522" y="2561"/>
                    <a:pt x="6459" y="2608"/>
                  </a:cubicBezTo>
                  <a:lnTo>
                    <a:pt x="5167" y="3931"/>
                  </a:lnTo>
                  <a:cubicBezTo>
                    <a:pt x="4904" y="4176"/>
                    <a:pt x="4562" y="4308"/>
                    <a:pt x="4229" y="4308"/>
                  </a:cubicBezTo>
                  <a:cubicBezTo>
                    <a:pt x="4004" y="4308"/>
                    <a:pt x="3783" y="4247"/>
                    <a:pt x="3592" y="4120"/>
                  </a:cubicBezTo>
                  <a:cubicBezTo>
                    <a:pt x="2962" y="3679"/>
                    <a:pt x="2930" y="2829"/>
                    <a:pt x="3434" y="2293"/>
                  </a:cubicBezTo>
                  <a:lnTo>
                    <a:pt x="5010" y="529"/>
                  </a:lnTo>
                  <a:lnTo>
                    <a:pt x="4789" y="308"/>
                  </a:lnTo>
                  <a:cubicBezTo>
                    <a:pt x="4584" y="103"/>
                    <a:pt x="4317" y="1"/>
                    <a:pt x="40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6" name="Google Shape;21116;p96"/>
            <p:cNvSpPr/>
            <p:nvPr/>
          </p:nvSpPr>
          <p:spPr>
            <a:xfrm>
              <a:off x="-5163425" y="3631325"/>
              <a:ext cx="205600" cy="150450"/>
            </a:xfrm>
            <a:custGeom>
              <a:avLst/>
              <a:gdLst/>
              <a:ahLst/>
              <a:cxnLst/>
              <a:rect l="l" t="t" r="r" b="b"/>
              <a:pathLst>
                <a:path w="8224" h="6018" extrusionOk="0">
                  <a:moveTo>
                    <a:pt x="3699" y="0"/>
                  </a:moveTo>
                  <a:cubicBezTo>
                    <a:pt x="3435" y="0"/>
                    <a:pt x="3167" y="95"/>
                    <a:pt x="2962" y="284"/>
                  </a:cubicBezTo>
                  <a:lnTo>
                    <a:pt x="2364" y="883"/>
                  </a:lnTo>
                  <a:lnTo>
                    <a:pt x="2269" y="1009"/>
                  </a:lnTo>
                  <a:lnTo>
                    <a:pt x="222" y="3245"/>
                  </a:lnTo>
                  <a:cubicBezTo>
                    <a:pt x="1" y="3435"/>
                    <a:pt x="1" y="3781"/>
                    <a:pt x="222" y="3970"/>
                  </a:cubicBezTo>
                  <a:cubicBezTo>
                    <a:pt x="316" y="4065"/>
                    <a:pt x="442" y="4112"/>
                    <a:pt x="568" y="4112"/>
                  </a:cubicBezTo>
                  <a:cubicBezTo>
                    <a:pt x="694" y="4112"/>
                    <a:pt x="820" y="4065"/>
                    <a:pt x="915" y="3970"/>
                  </a:cubicBezTo>
                  <a:lnTo>
                    <a:pt x="2269" y="2615"/>
                  </a:lnTo>
                  <a:cubicBezTo>
                    <a:pt x="2458" y="2426"/>
                    <a:pt x="2718" y="2332"/>
                    <a:pt x="2982" y="2332"/>
                  </a:cubicBezTo>
                  <a:cubicBezTo>
                    <a:pt x="3246" y="2332"/>
                    <a:pt x="3514" y="2426"/>
                    <a:pt x="3719" y="2615"/>
                  </a:cubicBezTo>
                  <a:lnTo>
                    <a:pt x="7090" y="6018"/>
                  </a:lnTo>
                  <a:lnTo>
                    <a:pt x="7814" y="5356"/>
                  </a:lnTo>
                  <a:cubicBezTo>
                    <a:pt x="8224" y="4947"/>
                    <a:pt x="8224" y="4285"/>
                    <a:pt x="7814" y="3876"/>
                  </a:cubicBezTo>
                  <a:lnTo>
                    <a:pt x="4412" y="284"/>
                  </a:lnTo>
                  <a:cubicBezTo>
                    <a:pt x="4223" y="95"/>
                    <a:pt x="3963" y="0"/>
                    <a:pt x="36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117" name="Google Shape;21117;p96"/>
          <p:cNvGrpSpPr/>
          <p:nvPr/>
        </p:nvGrpSpPr>
        <p:grpSpPr>
          <a:xfrm>
            <a:off x="7411672" y="3308924"/>
            <a:ext cx="387539" cy="386888"/>
            <a:chOff x="2408992" y="1722875"/>
            <a:chExt cx="397761" cy="397093"/>
          </a:xfrm>
        </p:grpSpPr>
        <p:sp>
          <p:nvSpPr>
            <p:cNvPr id="21118" name="Google Shape;21118;p96"/>
            <p:cNvSpPr/>
            <p:nvPr/>
          </p:nvSpPr>
          <p:spPr>
            <a:xfrm>
              <a:off x="2492135" y="1827639"/>
              <a:ext cx="213667" cy="185326"/>
            </a:xfrm>
            <a:custGeom>
              <a:avLst/>
              <a:gdLst/>
              <a:ahLst/>
              <a:cxnLst/>
              <a:rect l="l" t="t" r="r" b="b"/>
              <a:pathLst>
                <a:path w="10238" h="8880" extrusionOk="0">
                  <a:moveTo>
                    <a:pt x="2548" y="1"/>
                  </a:moveTo>
                  <a:cubicBezTo>
                    <a:pt x="2277" y="1"/>
                    <a:pt x="2002" y="169"/>
                    <a:pt x="1743" y="427"/>
                  </a:cubicBezTo>
                  <a:cubicBezTo>
                    <a:pt x="1" y="2171"/>
                    <a:pt x="2739" y="5655"/>
                    <a:pt x="3567" y="6491"/>
                  </a:cubicBezTo>
                  <a:cubicBezTo>
                    <a:pt x="4206" y="7123"/>
                    <a:pt x="6403" y="8880"/>
                    <a:pt x="8179" y="8880"/>
                  </a:cubicBezTo>
                  <a:cubicBezTo>
                    <a:pt x="8718" y="8880"/>
                    <a:pt x="9219" y="8718"/>
                    <a:pt x="9626" y="8312"/>
                  </a:cubicBezTo>
                  <a:cubicBezTo>
                    <a:pt x="10054" y="7884"/>
                    <a:pt x="10238" y="7401"/>
                    <a:pt x="9812" y="6981"/>
                  </a:cubicBezTo>
                  <a:cubicBezTo>
                    <a:pt x="9168" y="6339"/>
                    <a:pt x="8797" y="6140"/>
                    <a:pt x="8555" y="6140"/>
                  </a:cubicBezTo>
                  <a:cubicBezTo>
                    <a:pt x="8422" y="6140"/>
                    <a:pt x="8327" y="6200"/>
                    <a:pt x="8248" y="6279"/>
                  </a:cubicBezTo>
                  <a:cubicBezTo>
                    <a:pt x="8064" y="6461"/>
                    <a:pt x="7636" y="7077"/>
                    <a:pt x="7461" y="7252"/>
                  </a:cubicBezTo>
                  <a:cubicBezTo>
                    <a:pt x="7260" y="7452"/>
                    <a:pt x="7021" y="7534"/>
                    <a:pt x="6762" y="7534"/>
                  </a:cubicBezTo>
                  <a:cubicBezTo>
                    <a:pt x="5839" y="7534"/>
                    <a:pt x="4665" y="6485"/>
                    <a:pt x="4117" y="5939"/>
                  </a:cubicBezTo>
                  <a:lnTo>
                    <a:pt x="4115" y="5938"/>
                  </a:lnTo>
                  <a:cubicBezTo>
                    <a:pt x="3417" y="5235"/>
                    <a:pt x="1890" y="3505"/>
                    <a:pt x="2803" y="2592"/>
                  </a:cubicBezTo>
                  <a:cubicBezTo>
                    <a:pt x="2879" y="2516"/>
                    <a:pt x="3056" y="2378"/>
                    <a:pt x="3254" y="2228"/>
                  </a:cubicBezTo>
                  <a:cubicBezTo>
                    <a:pt x="3445" y="2083"/>
                    <a:pt x="3661" y="1922"/>
                    <a:pt x="3776" y="1807"/>
                  </a:cubicBezTo>
                  <a:cubicBezTo>
                    <a:pt x="3999" y="1584"/>
                    <a:pt x="4069" y="1241"/>
                    <a:pt x="3080" y="250"/>
                  </a:cubicBezTo>
                  <a:cubicBezTo>
                    <a:pt x="2909" y="76"/>
                    <a:pt x="2730" y="1"/>
                    <a:pt x="25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9" name="Google Shape;21119;p96"/>
            <p:cNvSpPr/>
            <p:nvPr/>
          </p:nvSpPr>
          <p:spPr>
            <a:xfrm>
              <a:off x="2408992" y="1722875"/>
              <a:ext cx="397761" cy="397093"/>
            </a:xfrm>
            <a:custGeom>
              <a:avLst/>
              <a:gdLst/>
              <a:ahLst/>
              <a:cxnLst/>
              <a:rect l="l" t="t" r="r" b="b"/>
              <a:pathLst>
                <a:path w="19059" h="19027" extrusionOk="0">
                  <a:moveTo>
                    <a:pt x="6538" y="3907"/>
                  </a:moveTo>
                  <a:cubicBezTo>
                    <a:pt x="7030" y="3907"/>
                    <a:pt x="7490" y="4114"/>
                    <a:pt x="7853" y="4483"/>
                  </a:cubicBezTo>
                  <a:cubicBezTo>
                    <a:pt x="8326" y="4955"/>
                    <a:pt x="9768" y="6397"/>
                    <a:pt x="8549" y="7616"/>
                  </a:cubicBezTo>
                  <a:cubicBezTo>
                    <a:pt x="8407" y="7756"/>
                    <a:pt x="8145" y="7957"/>
                    <a:pt x="7912" y="8136"/>
                  </a:cubicBezTo>
                  <a:cubicBezTo>
                    <a:pt x="7767" y="8246"/>
                    <a:pt x="7634" y="8343"/>
                    <a:pt x="7576" y="8400"/>
                  </a:cubicBezTo>
                  <a:cubicBezTo>
                    <a:pt x="7599" y="8585"/>
                    <a:pt x="8227" y="9504"/>
                    <a:pt x="8888" y="10169"/>
                  </a:cubicBezTo>
                  <a:cubicBezTo>
                    <a:pt x="9546" y="10823"/>
                    <a:pt x="10450" y="11437"/>
                    <a:pt x="10732" y="11437"/>
                  </a:cubicBezTo>
                  <a:cubicBezTo>
                    <a:pt x="10736" y="11437"/>
                    <a:pt x="10740" y="11437"/>
                    <a:pt x="10744" y="11437"/>
                  </a:cubicBezTo>
                  <a:cubicBezTo>
                    <a:pt x="10716" y="11423"/>
                    <a:pt x="10813" y="11292"/>
                    <a:pt x="10923" y="11147"/>
                  </a:cubicBezTo>
                  <a:cubicBezTo>
                    <a:pt x="11100" y="10913"/>
                    <a:pt x="11301" y="10650"/>
                    <a:pt x="11443" y="10510"/>
                  </a:cubicBezTo>
                  <a:cubicBezTo>
                    <a:pt x="11789" y="10163"/>
                    <a:pt x="12153" y="10031"/>
                    <a:pt x="12508" y="10031"/>
                  </a:cubicBezTo>
                  <a:cubicBezTo>
                    <a:pt x="13402" y="10031"/>
                    <a:pt x="14236" y="10866"/>
                    <a:pt x="14576" y="11205"/>
                  </a:cubicBezTo>
                  <a:cubicBezTo>
                    <a:pt x="15328" y="11943"/>
                    <a:pt x="15425" y="13093"/>
                    <a:pt x="14399" y="14119"/>
                  </a:cubicBezTo>
                  <a:cubicBezTo>
                    <a:pt x="13750" y="14770"/>
                    <a:pt x="12980" y="15023"/>
                    <a:pt x="12179" y="15023"/>
                  </a:cubicBezTo>
                  <a:cubicBezTo>
                    <a:pt x="10063" y="15023"/>
                    <a:pt x="7723" y="13248"/>
                    <a:pt x="6764" y="12299"/>
                  </a:cubicBezTo>
                  <a:cubicBezTo>
                    <a:pt x="5451" y="10974"/>
                    <a:pt x="2573" y="7025"/>
                    <a:pt x="4938" y="4660"/>
                  </a:cubicBezTo>
                  <a:cubicBezTo>
                    <a:pt x="5458" y="4140"/>
                    <a:pt x="6017" y="3907"/>
                    <a:pt x="6538" y="3907"/>
                  </a:cubicBezTo>
                  <a:close/>
                  <a:moveTo>
                    <a:pt x="9545" y="0"/>
                  </a:moveTo>
                  <a:cubicBezTo>
                    <a:pt x="4319" y="0"/>
                    <a:pt x="31" y="4288"/>
                    <a:pt x="31" y="9514"/>
                  </a:cubicBezTo>
                  <a:cubicBezTo>
                    <a:pt x="31" y="11064"/>
                    <a:pt x="448" y="12594"/>
                    <a:pt x="1172" y="13954"/>
                  </a:cubicBezTo>
                  <a:lnTo>
                    <a:pt x="49" y="18334"/>
                  </a:lnTo>
                  <a:cubicBezTo>
                    <a:pt x="1" y="18524"/>
                    <a:pt x="57" y="18725"/>
                    <a:pt x="195" y="18863"/>
                  </a:cubicBezTo>
                  <a:cubicBezTo>
                    <a:pt x="302" y="18971"/>
                    <a:pt x="445" y="19027"/>
                    <a:pt x="590" y="19027"/>
                  </a:cubicBezTo>
                  <a:cubicBezTo>
                    <a:pt x="635" y="19027"/>
                    <a:pt x="680" y="19021"/>
                    <a:pt x="724" y="19010"/>
                  </a:cubicBezTo>
                  <a:lnTo>
                    <a:pt x="5104" y="17887"/>
                  </a:lnTo>
                  <a:cubicBezTo>
                    <a:pt x="6465" y="18609"/>
                    <a:pt x="7995" y="19026"/>
                    <a:pt x="9545" y="19026"/>
                  </a:cubicBezTo>
                  <a:cubicBezTo>
                    <a:pt x="14770" y="19026"/>
                    <a:pt x="19058" y="14738"/>
                    <a:pt x="19058" y="9514"/>
                  </a:cubicBezTo>
                  <a:cubicBezTo>
                    <a:pt x="19058" y="4288"/>
                    <a:pt x="14770" y="0"/>
                    <a:pt x="954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120" name="Google Shape;21120;p96"/>
          <p:cNvGrpSpPr/>
          <p:nvPr/>
        </p:nvGrpSpPr>
        <p:grpSpPr>
          <a:xfrm>
            <a:off x="2503892" y="3309051"/>
            <a:ext cx="423079" cy="424159"/>
            <a:chOff x="-1591550" y="3597475"/>
            <a:chExt cx="293825" cy="294575"/>
          </a:xfrm>
        </p:grpSpPr>
        <p:sp>
          <p:nvSpPr>
            <p:cNvPr id="21121" name="Google Shape;21121;p96"/>
            <p:cNvSpPr/>
            <p:nvPr/>
          </p:nvSpPr>
          <p:spPr>
            <a:xfrm>
              <a:off x="-1509625" y="3597475"/>
              <a:ext cx="211900" cy="207150"/>
            </a:xfrm>
            <a:custGeom>
              <a:avLst/>
              <a:gdLst/>
              <a:ahLst/>
              <a:cxnLst/>
              <a:rect l="l" t="t" r="r" b="b"/>
              <a:pathLst>
                <a:path w="8476" h="8286" extrusionOk="0">
                  <a:moveTo>
                    <a:pt x="6105" y="1"/>
                  </a:moveTo>
                  <a:cubicBezTo>
                    <a:pt x="6014" y="1"/>
                    <a:pt x="5916" y="39"/>
                    <a:pt x="5829" y="126"/>
                  </a:cubicBezTo>
                  <a:lnTo>
                    <a:pt x="3781" y="2205"/>
                  </a:lnTo>
                  <a:cubicBezTo>
                    <a:pt x="3718" y="2268"/>
                    <a:pt x="3655" y="2363"/>
                    <a:pt x="3655" y="2426"/>
                  </a:cubicBezTo>
                  <a:lnTo>
                    <a:pt x="3655" y="4253"/>
                  </a:lnTo>
                  <a:lnTo>
                    <a:pt x="1544" y="6332"/>
                  </a:lnTo>
                  <a:cubicBezTo>
                    <a:pt x="1400" y="6270"/>
                    <a:pt x="1256" y="6242"/>
                    <a:pt x="1119" y="6242"/>
                  </a:cubicBezTo>
                  <a:cubicBezTo>
                    <a:pt x="835" y="6242"/>
                    <a:pt x="580" y="6362"/>
                    <a:pt x="410" y="6553"/>
                  </a:cubicBezTo>
                  <a:cubicBezTo>
                    <a:pt x="0" y="6931"/>
                    <a:pt x="0" y="7592"/>
                    <a:pt x="410" y="8002"/>
                  </a:cubicBezTo>
                  <a:cubicBezTo>
                    <a:pt x="599" y="8191"/>
                    <a:pt x="859" y="8286"/>
                    <a:pt x="1123" y="8286"/>
                  </a:cubicBezTo>
                  <a:cubicBezTo>
                    <a:pt x="1387" y="8286"/>
                    <a:pt x="1655" y="8191"/>
                    <a:pt x="1859" y="8002"/>
                  </a:cubicBezTo>
                  <a:cubicBezTo>
                    <a:pt x="2174" y="7687"/>
                    <a:pt x="2206" y="7214"/>
                    <a:pt x="2048" y="6868"/>
                  </a:cubicBezTo>
                  <a:lnTo>
                    <a:pt x="4128" y="4757"/>
                  </a:lnTo>
                  <a:lnTo>
                    <a:pt x="5955" y="4757"/>
                  </a:lnTo>
                  <a:cubicBezTo>
                    <a:pt x="6018" y="4757"/>
                    <a:pt x="6144" y="4725"/>
                    <a:pt x="6175" y="4662"/>
                  </a:cubicBezTo>
                  <a:lnTo>
                    <a:pt x="8286" y="2552"/>
                  </a:lnTo>
                  <a:cubicBezTo>
                    <a:pt x="8475" y="2331"/>
                    <a:pt x="8349" y="1985"/>
                    <a:pt x="8034" y="1985"/>
                  </a:cubicBezTo>
                  <a:lnTo>
                    <a:pt x="6428" y="1985"/>
                  </a:lnTo>
                  <a:lnTo>
                    <a:pt x="6428" y="346"/>
                  </a:lnTo>
                  <a:cubicBezTo>
                    <a:pt x="6428" y="140"/>
                    <a:pt x="6278" y="1"/>
                    <a:pt x="61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2" name="Google Shape;21122;p96"/>
            <p:cNvSpPr/>
            <p:nvPr/>
          </p:nvSpPr>
          <p:spPr>
            <a:xfrm>
              <a:off x="-1541125" y="3719125"/>
              <a:ext cx="120525" cy="118275"/>
            </a:xfrm>
            <a:custGeom>
              <a:avLst/>
              <a:gdLst/>
              <a:ahLst/>
              <a:cxnLst/>
              <a:rect l="l" t="t" r="r" b="b"/>
              <a:pathLst>
                <a:path w="4821" h="4731" extrusionOk="0">
                  <a:moveTo>
                    <a:pt x="2340" y="1"/>
                  </a:moveTo>
                  <a:cubicBezTo>
                    <a:pt x="1722" y="1"/>
                    <a:pt x="1163" y="241"/>
                    <a:pt x="725" y="679"/>
                  </a:cubicBezTo>
                  <a:cubicBezTo>
                    <a:pt x="284" y="1120"/>
                    <a:pt x="0" y="1750"/>
                    <a:pt x="0" y="2380"/>
                  </a:cubicBezTo>
                  <a:cubicBezTo>
                    <a:pt x="0" y="3943"/>
                    <a:pt x="1211" y="4731"/>
                    <a:pt x="2420" y="4731"/>
                  </a:cubicBezTo>
                  <a:cubicBezTo>
                    <a:pt x="3622" y="4731"/>
                    <a:pt x="4821" y="3951"/>
                    <a:pt x="4821" y="2380"/>
                  </a:cubicBezTo>
                  <a:cubicBezTo>
                    <a:pt x="4821" y="2096"/>
                    <a:pt x="4758" y="1844"/>
                    <a:pt x="4663" y="1592"/>
                  </a:cubicBezTo>
                  <a:lnTo>
                    <a:pt x="4096" y="2159"/>
                  </a:lnTo>
                  <a:cubicBezTo>
                    <a:pt x="4253" y="3199"/>
                    <a:pt x="3434" y="4081"/>
                    <a:pt x="2395" y="4081"/>
                  </a:cubicBezTo>
                  <a:cubicBezTo>
                    <a:pt x="882" y="4081"/>
                    <a:pt x="126" y="2222"/>
                    <a:pt x="1197" y="1151"/>
                  </a:cubicBezTo>
                  <a:cubicBezTo>
                    <a:pt x="1522" y="827"/>
                    <a:pt x="1984" y="665"/>
                    <a:pt x="2428" y="665"/>
                  </a:cubicBezTo>
                  <a:cubicBezTo>
                    <a:pt x="2501" y="665"/>
                    <a:pt x="2575" y="670"/>
                    <a:pt x="2647" y="679"/>
                  </a:cubicBezTo>
                  <a:lnTo>
                    <a:pt x="3182" y="143"/>
                  </a:lnTo>
                  <a:cubicBezTo>
                    <a:pt x="2894" y="47"/>
                    <a:pt x="2611" y="1"/>
                    <a:pt x="23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3" name="Google Shape;21123;p96"/>
            <p:cNvSpPr/>
            <p:nvPr/>
          </p:nvSpPr>
          <p:spPr>
            <a:xfrm>
              <a:off x="-1591550" y="3668825"/>
              <a:ext cx="222925" cy="223225"/>
            </a:xfrm>
            <a:custGeom>
              <a:avLst/>
              <a:gdLst/>
              <a:ahLst/>
              <a:cxnLst/>
              <a:rect l="l" t="t" r="r" b="b"/>
              <a:pathLst>
                <a:path w="8917" h="8929" extrusionOk="0">
                  <a:moveTo>
                    <a:pt x="4475" y="1"/>
                  </a:moveTo>
                  <a:cubicBezTo>
                    <a:pt x="3329" y="1"/>
                    <a:pt x="2187" y="454"/>
                    <a:pt x="1324" y="1336"/>
                  </a:cubicBezTo>
                  <a:cubicBezTo>
                    <a:pt x="474" y="2155"/>
                    <a:pt x="1" y="3289"/>
                    <a:pt x="1" y="4486"/>
                  </a:cubicBezTo>
                  <a:cubicBezTo>
                    <a:pt x="1" y="6912"/>
                    <a:pt x="2017" y="8929"/>
                    <a:pt x="4475" y="8929"/>
                  </a:cubicBezTo>
                  <a:cubicBezTo>
                    <a:pt x="6901" y="8929"/>
                    <a:pt x="8917" y="6912"/>
                    <a:pt x="8917" y="4486"/>
                  </a:cubicBezTo>
                  <a:cubicBezTo>
                    <a:pt x="8917" y="3604"/>
                    <a:pt x="8696" y="2817"/>
                    <a:pt x="8255" y="2124"/>
                  </a:cubicBezTo>
                  <a:cubicBezTo>
                    <a:pt x="8098" y="2218"/>
                    <a:pt x="7342" y="2943"/>
                    <a:pt x="7184" y="3100"/>
                  </a:cubicBezTo>
                  <a:cubicBezTo>
                    <a:pt x="8161" y="5148"/>
                    <a:pt x="6680" y="7511"/>
                    <a:pt x="4412" y="7511"/>
                  </a:cubicBezTo>
                  <a:cubicBezTo>
                    <a:pt x="1702" y="7511"/>
                    <a:pt x="316" y="4203"/>
                    <a:pt x="2269" y="2281"/>
                  </a:cubicBezTo>
                  <a:cubicBezTo>
                    <a:pt x="2869" y="1681"/>
                    <a:pt x="3659" y="1373"/>
                    <a:pt x="4447" y="1373"/>
                  </a:cubicBezTo>
                  <a:cubicBezTo>
                    <a:pt x="4900" y="1373"/>
                    <a:pt x="5352" y="1475"/>
                    <a:pt x="5766" y="1682"/>
                  </a:cubicBezTo>
                  <a:cubicBezTo>
                    <a:pt x="5924" y="1525"/>
                    <a:pt x="6617" y="800"/>
                    <a:pt x="6838" y="706"/>
                  </a:cubicBezTo>
                  <a:cubicBezTo>
                    <a:pt x="6115" y="233"/>
                    <a:pt x="5294" y="1"/>
                    <a:pt x="44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bg>
      <p:bgPr>
        <a:solidFill>
          <a:schemeClr val="accent3"/>
        </a:solidFill>
        <a:effectLst/>
      </p:bgPr>
    </p:bg>
    <p:spTree>
      <p:nvGrpSpPr>
        <p:cNvPr id="1" name="Shape 6207"/>
        <p:cNvGrpSpPr/>
        <p:nvPr/>
      </p:nvGrpSpPr>
      <p:grpSpPr>
        <a:xfrm>
          <a:off x="0" y="0"/>
          <a:ext cx="0" cy="0"/>
          <a:chOff x="0" y="0"/>
          <a:chExt cx="0" cy="0"/>
        </a:xfrm>
      </p:grpSpPr>
      <p:sp>
        <p:nvSpPr>
          <p:cNvPr id="6208" name="Google Shape;6208;p49"/>
          <p:cNvSpPr/>
          <p:nvPr/>
        </p:nvSpPr>
        <p:spPr>
          <a:xfrm>
            <a:off x="4400882" y="1256769"/>
            <a:ext cx="4532768" cy="1096933"/>
          </a:xfrm>
          <a:custGeom>
            <a:avLst/>
            <a:gdLst/>
            <a:ahLst/>
            <a:cxnLst/>
            <a:rect l="l" t="t" r="r" b="b"/>
            <a:pathLst>
              <a:path w="141793" h="34314" extrusionOk="0">
                <a:moveTo>
                  <a:pt x="1573" y="0"/>
                </a:moveTo>
                <a:cubicBezTo>
                  <a:pt x="703" y="0"/>
                  <a:pt x="1" y="703"/>
                  <a:pt x="1" y="1584"/>
                </a:cubicBezTo>
                <a:lnTo>
                  <a:pt x="1" y="32730"/>
                </a:lnTo>
                <a:cubicBezTo>
                  <a:pt x="1" y="33611"/>
                  <a:pt x="703" y="34314"/>
                  <a:pt x="1573" y="34314"/>
                </a:cubicBezTo>
                <a:lnTo>
                  <a:pt x="140209" y="34314"/>
                </a:lnTo>
                <a:cubicBezTo>
                  <a:pt x="141078" y="34314"/>
                  <a:pt x="141793" y="33611"/>
                  <a:pt x="141793" y="32730"/>
                </a:cubicBezTo>
                <a:lnTo>
                  <a:pt x="141793" y="1584"/>
                </a:lnTo>
                <a:cubicBezTo>
                  <a:pt x="141793" y="703"/>
                  <a:pt x="141078" y="0"/>
                  <a:pt x="14020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9" name="Google Shape;6209;p49"/>
          <p:cNvSpPr/>
          <p:nvPr/>
        </p:nvSpPr>
        <p:spPr>
          <a:xfrm>
            <a:off x="4609475" y="1099650"/>
            <a:ext cx="1529739" cy="341733"/>
          </a:xfrm>
          <a:custGeom>
            <a:avLst/>
            <a:gdLst/>
            <a:ahLst/>
            <a:cxnLst/>
            <a:rect l="l" t="t" r="r" b="b"/>
            <a:pathLst>
              <a:path w="33743" h="10690" extrusionOk="0">
                <a:moveTo>
                  <a:pt x="28737" y="0"/>
                </a:moveTo>
                <a:cubicBezTo>
                  <a:pt x="27573" y="0"/>
                  <a:pt x="26390" y="105"/>
                  <a:pt x="25551" y="105"/>
                </a:cubicBezTo>
                <a:cubicBezTo>
                  <a:pt x="23123" y="105"/>
                  <a:pt x="20694" y="164"/>
                  <a:pt x="18265" y="260"/>
                </a:cubicBezTo>
                <a:cubicBezTo>
                  <a:pt x="13514" y="426"/>
                  <a:pt x="8656" y="712"/>
                  <a:pt x="3977" y="938"/>
                </a:cubicBezTo>
                <a:cubicBezTo>
                  <a:pt x="3049" y="974"/>
                  <a:pt x="1989" y="1081"/>
                  <a:pt x="1453" y="1677"/>
                </a:cubicBezTo>
                <a:cubicBezTo>
                  <a:pt x="1" y="3320"/>
                  <a:pt x="274" y="6260"/>
                  <a:pt x="644" y="8118"/>
                </a:cubicBezTo>
                <a:cubicBezTo>
                  <a:pt x="1144" y="10690"/>
                  <a:pt x="3215" y="10380"/>
                  <a:pt x="5882" y="10451"/>
                </a:cubicBezTo>
                <a:cubicBezTo>
                  <a:pt x="7984" y="10508"/>
                  <a:pt x="10087" y="10537"/>
                  <a:pt x="12188" y="10537"/>
                </a:cubicBezTo>
                <a:cubicBezTo>
                  <a:pt x="18026" y="10537"/>
                  <a:pt x="23861" y="10318"/>
                  <a:pt x="29683" y="9880"/>
                </a:cubicBezTo>
                <a:cubicBezTo>
                  <a:pt x="30778" y="9797"/>
                  <a:pt x="31957" y="9678"/>
                  <a:pt x="32743" y="9070"/>
                </a:cubicBezTo>
                <a:cubicBezTo>
                  <a:pt x="33671" y="8368"/>
                  <a:pt x="33743" y="7225"/>
                  <a:pt x="33671" y="6225"/>
                </a:cubicBezTo>
                <a:cubicBezTo>
                  <a:pt x="33552" y="4748"/>
                  <a:pt x="33541" y="1915"/>
                  <a:pt x="32136" y="748"/>
                </a:cubicBezTo>
                <a:cubicBezTo>
                  <a:pt x="31407" y="141"/>
                  <a:pt x="30085" y="0"/>
                  <a:pt x="2873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sz="2000">
                <a:solidFill>
                  <a:schemeClr val="accent1"/>
                </a:solidFill>
                <a:latin typeface="Gochi Hand"/>
                <a:ea typeface="Gochi Hand"/>
                <a:cs typeface="Gochi Hand"/>
                <a:sym typeface="Gochi Hand"/>
              </a:rPr>
              <a:t>Wednesday</a:t>
            </a:r>
            <a:endParaRPr>
              <a:solidFill>
                <a:schemeClr val="accent1"/>
              </a:solidFill>
            </a:endParaRPr>
          </a:p>
        </p:txBody>
      </p:sp>
      <p:sp>
        <p:nvSpPr>
          <p:cNvPr id="6210" name="Google Shape;6210;p49"/>
          <p:cNvSpPr/>
          <p:nvPr/>
        </p:nvSpPr>
        <p:spPr>
          <a:xfrm>
            <a:off x="4400531" y="2504748"/>
            <a:ext cx="4533119" cy="1096581"/>
          </a:xfrm>
          <a:custGeom>
            <a:avLst/>
            <a:gdLst/>
            <a:ahLst/>
            <a:cxnLst/>
            <a:rect l="l" t="t" r="r" b="b"/>
            <a:pathLst>
              <a:path w="141804" h="34303" extrusionOk="0">
                <a:moveTo>
                  <a:pt x="1584" y="1"/>
                </a:moveTo>
                <a:cubicBezTo>
                  <a:pt x="714" y="1"/>
                  <a:pt x="0" y="703"/>
                  <a:pt x="0" y="1572"/>
                </a:cubicBezTo>
                <a:lnTo>
                  <a:pt x="0" y="32731"/>
                </a:lnTo>
                <a:cubicBezTo>
                  <a:pt x="0" y="33600"/>
                  <a:pt x="714" y="34302"/>
                  <a:pt x="1584" y="34302"/>
                </a:cubicBezTo>
                <a:lnTo>
                  <a:pt x="140220" y="34302"/>
                </a:lnTo>
                <a:cubicBezTo>
                  <a:pt x="141089" y="34302"/>
                  <a:pt x="141804" y="33600"/>
                  <a:pt x="141804" y="32731"/>
                </a:cubicBezTo>
                <a:lnTo>
                  <a:pt x="141804" y="1572"/>
                </a:lnTo>
                <a:cubicBezTo>
                  <a:pt x="141804" y="703"/>
                  <a:pt x="141089" y="1"/>
                  <a:pt x="14022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1" name="Google Shape;6211;p49"/>
          <p:cNvSpPr/>
          <p:nvPr/>
        </p:nvSpPr>
        <p:spPr>
          <a:xfrm>
            <a:off x="7568650" y="2426525"/>
            <a:ext cx="1248843" cy="346592"/>
          </a:xfrm>
          <a:custGeom>
            <a:avLst/>
            <a:gdLst/>
            <a:ahLst/>
            <a:cxnLst/>
            <a:rect l="l" t="t" r="r" b="b"/>
            <a:pathLst>
              <a:path w="33553" h="10842" extrusionOk="0">
                <a:moveTo>
                  <a:pt x="3772" y="1"/>
                </a:moveTo>
                <a:cubicBezTo>
                  <a:pt x="2952" y="1"/>
                  <a:pt x="2095" y="87"/>
                  <a:pt x="1596" y="566"/>
                </a:cubicBezTo>
                <a:cubicBezTo>
                  <a:pt x="0" y="2078"/>
                  <a:pt x="12" y="5043"/>
                  <a:pt x="203" y="6924"/>
                </a:cubicBezTo>
                <a:cubicBezTo>
                  <a:pt x="477" y="9520"/>
                  <a:pt x="2560" y="9377"/>
                  <a:pt x="5203" y="9639"/>
                </a:cubicBezTo>
                <a:cubicBezTo>
                  <a:pt x="13109" y="10437"/>
                  <a:pt x="21039" y="10841"/>
                  <a:pt x="28980" y="10841"/>
                </a:cubicBezTo>
                <a:cubicBezTo>
                  <a:pt x="30087" y="10841"/>
                  <a:pt x="31278" y="10806"/>
                  <a:pt x="32111" y="10258"/>
                </a:cubicBezTo>
                <a:cubicBezTo>
                  <a:pt x="33100" y="9627"/>
                  <a:pt x="33266" y="8496"/>
                  <a:pt x="33278" y="7484"/>
                </a:cubicBezTo>
                <a:cubicBezTo>
                  <a:pt x="33302" y="5996"/>
                  <a:pt x="33552" y="3186"/>
                  <a:pt x="32254" y="1924"/>
                </a:cubicBezTo>
                <a:cubicBezTo>
                  <a:pt x="30992" y="685"/>
                  <a:pt x="27551" y="912"/>
                  <a:pt x="25754" y="781"/>
                </a:cubicBezTo>
                <a:cubicBezTo>
                  <a:pt x="23325" y="602"/>
                  <a:pt x="20896" y="483"/>
                  <a:pt x="18467" y="388"/>
                </a:cubicBezTo>
                <a:cubicBezTo>
                  <a:pt x="13728" y="209"/>
                  <a:pt x="8859" y="138"/>
                  <a:pt x="4179" y="7"/>
                </a:cubicBezTo>
                <a:cubicBezTo>
                  <a:pt x="4046" y="3"/>
                  <a:pt x="3909" y="1"/>
                  <a:pt x="377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000">
                <a:solidFill>
                  <a:schemeClr val="accent5"/>
                </a:solidFill>
                <a:latin typeface="Gochi Hand"/>
                <a:ea typeface="Gochi Hand"/>
                <a:cs typeface="Gochi Hand"/>
                <a:sym typeface="Gochi Hand"/>
              </a:rPr>
              <a:t>Thursday</a:t>
            </a:r>
            <a:endParaRPr>
              <a:solidFill>
                <a:schemeClr val="accent5"/>
              </a:solidFill>
            </a:endParaRPr>
          </a:p>
        </p:txBody>
      </p:sp>
      <p:sp>
        <p:nvSpPr>
          <p:cNvPr id="6212" name="Google Shape;6212;p49"/>
          <p:cNvSpPr/>
          <p:nvPr/>
        </p:nvSpPr>
        <p:spPr>
          <a:xfrm>
            <a:off x="7568651" y="2390179"/>
            <a:ext cx="90628" cy="82252"/>
          </a:xfrm>
          <a:custGeom>
            <a:avLst/>
            <a:gdLst/>
            <a:ahLst/>
            <a:cxnLst/>
            <a:rect l="l" t="t" r="r" b="b"/>
            <a:pathLst>
              <a:path w="2835" h="2573" extrusionOk="0">
                <a:moveTo>
                  <a:pt x="1418" y="1"/>
                </a:moveTo>
                <a:cubicBezTo>
                  <a:pt x="1346" y="1"/>
                  <a:pt x="1287" y="406"/>
                  <a:pt x="1263" y="965"/>
                </a:cubicBezTo>
                <a:cubicBezTo>
                  <a:pt x="800" y="569"/>
                  <a:pt x="409" y="305"/>
                  <a:pt x="315" y="305"/>
                </a:cubicBezTo>
                <a:cubicBezTo>
                  <a:pt x="308" y="305"/>
                  <a:pt x="302" y="307"/>
                  <a:pt x="298" y="310"/>
                </a:cubicBezTo>
                <a:cubicBezTo>
                  <a:pt x="263" y="370"/>
                  <a:pt x="572" y="715"/>
                  <a:pt x="1025" y="1144"/>
                </a:cubicBezTo>
                <a:cubicBezTo>
                  <a:pt x="429" y="1156"/>
                  <a:pt x="1" y="1215"/>
                  <a:pt x="1" y="1287"/>
                </a:cubicBezTo>
                <a:cubicBezTo>
                  <a:pt x="1" y="1358"/>
                  <a:pt x="465" y="1418"/>
                  <a:pt x="1096" y="1441"/>
                </a:cubicBezTo>
                <a:cubicBezTo>
                  <a:pt x="727" y="1906"/>
                  <a:pt x="477" y="2287"/>
                  <a:pt x="536" y="2334"/>
                </a:cubicBezTo>
                <a:cubicBezTo>
                  <a:pt x="539" y="2336"/>
                  <a:pt x="543" y="2338"/>
                  <a:pt x="548" y="2338"/>
                </a:cubicBezTo>
                <a:cubicBezTo>
                  <a:pt x="621" y="2338"/>
                  <a:pt x="916" y="2072"/>
                  <a:pt x="1275" y="1680"/>
                </a:cubicBezTo>
                <a:cubicBezTo>
                  <a:pt x="1287" y="2203"/>
                  <a:pt x="1346" y="2573"/>
                  <a:pt x="1418" y="2573"/>
                </a:cubicBezTo>
                <a:cubicBezTo>
                  <a:pt x="1489" y="2573"/>
                  <a:pt x="1549" y="2168"/>
                  <a:pt x="1572" y="1608"/>
                </a:cubicBezTo>
                <a:cubicBezTo>
                  <a:pt x="2028" y="1988"/>
                  <a:pt x="2405" y="2259"/>
                  <a:pt x="2504" y="2259"/>
                </a:cubicBezTo>
                <a:cubicBezTo>
                  <a:pt x="2514" y="2259"/>
                  <a:pt x="2521" y="2256"/>
                  <a:pt x="2525" y="2251"/>
                </a:cubicBezTo>
                <a:cubicBezTo>
                  <a:pt x="2572" y="2203"/>
                  <a:pt x="2263" y="1858"/>
                  <a:pt x="1810" y="1430"/>
                </a:cubicBezTo>
                <a:cubicBezTo>
                  <a:pt x="2406" y="1406"/>
                  <a:pt x="2834" y="1346"/>
                  <a:pt x="2834" y="1287"/>
                </a:cubicBezTo>
                <a:cubicBezTo>
                  <a:pt x="2834" y="1215"/>
                  <a:pt x="2370" y="1156"/>
                  <a:pt x="1739" y="1132"/>
                </a:cubicBezTo>
                <a:cubicBezTo>
                  <a:pt x="2108" y="668"/>
                  <a:pt x="2358" y="287"/>
                  <a:pt x="2299" y="239"/>
                </a:cubicBezTo>
                <a:cubicBezTo>
                  <a:pt x="2296" y="237"/>
                  <a:pt x="2292" y="236"/>
                  <a:pt x="2288" y="236"/>
                </a:cubicBezTo>
                <a:cubicBezTo>
                  <a:pt x="2214" y="236"/>
                  <a:pt x="1919" y="501"/>
                  <a:pt x="1560" y="894"/>
                </a:cubicBezTo>
                <a:cubicBezTo>
                  <a:pt x="1549" y="370"/>
                  <a:pt x="1489" y="1"/>
                  <a:pt x="141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3" name="Google Shape;6213;p49"/>
          <p:cNvSpPr/>
          <p:nvPr/>
        </p:nvSpPr>
        <p:spPr>
          <a:xfrm>
            <a:off x="5493982" y="4929579"/>
            <a:ext cx="90628" cy="82604"/>
          </a:xfrm>
          <a:custGeom>
            <a:avLst/>
            <a:gdLst/>
            <a:ahLst/>
            <a:cxnLst/>
            <a:rect l="l" t="t" r="r" b="b"/>
            <a:pathLst>
              <a:path w="2835" h="2584" extrusionOk="0">
                <a:moveTo>
                  <a:pt x="1418" y="0"/>
                </a:moveTo>
                <a:cubicBezTo>
                  <a:pt x="1346" y="0"/>
                  <a:pt x="1287" y="417"/>
                  <a:pt x="1263" y="965"/>
                </a:cubicBezTo>
                <a:cubicBezTo>
                  <a:pt x="807" y="585"/>
                  <a:pt x="421" y="314"/>
                  <a:pt x="320" y="314"/>
                </a:cubicBezTo>
                <a:cubicBezTo>
                  <a:pt x="310" y="314"/>
                  <a:pt x="303" y="316"/>
                  <a:pt x="298" y="322"/>
                </a:cubicBezTo>
                <a:cubicBezTo>
                  <a:pt x="251" y="369"/>
                  <a:pt x="572" y="726"/>
                  <a:pt x="1025" y="1143"/>
                </a:cubicBezTo>
                <a:cubicBezTo>
                  <a:pt x="429" y="1167"/>
                  <a:pt x="1" y="1226"/>
                  <a:pt x="1" y="1298"/>
                </a:cubicBezTo>
                <a:cubicBezTo>
                  <a:pt x="1" y="1369"/>
                  <a:pt x="465" y="1429"/>
                  <a:pt x="1096" y="1441"/>
                </a:cubicBezTo>
                <a:cubicBezTo>
                  <a:pt x="727" y="1917"/>
                  <a:pt x="477" y="2298"/>
                  <a:pt x="537" y="2334"/>
                </a:cubicBezTo>
                <a:cubicBezTo>
                  <a:pt x="540" y="2337"/>
                  <a:pt x="545" y="2339"/>
                  <a:pt x="552" y="2339"/>
                </a:cubicBezTo>
                <a:cubicBezTo>
                  <a:pt x="631" y="2339"/>
                  <a:pt x="922" y="2076"/>
                  <a:pt x="1263" y="1691"/>
                </a:cubicBezTo>
                <a:cubicBezTo>
                  <a:pt x="1287" y="2203"/>
                  <a:pt x="1346" y="2584"/>
                  <a:pt x="1418" y="2584"/>
                </a:cubicBezTo>
                <a:cubicBezTo>
                  <a:pt x="1489" y="2584"/>
                  <a:pt x="1549" y="2167"/>
                  <a:pt x="1560" y="1619"/>
                </a:cubicBezTo>
                <a:cubicBezTo>
                  <a:pt x="2027" y="1999"/>
                  <a:pt x="2405" y="2270"/>
                  <a:pt x="2504" y="2270"/>
                </a:cubicBezTo>
                <a:cubicBezTo>
                  <a:pt x="2514" y="2270"/>
                  <a:pt x="2521" y="2268"/>
                  <a:pt x="2525" y="2262"/>
                </a:cubicBezTo>
                <a:cubicBezTo>
                  <a:pt x="2572" y="2203"/>
                  <a:pt x="2263" y="1857"/>
                  <a:pt x="1799" y="1441"/>
                </a:cubicBezTo>
                <a:cubicBezTo>
                  <a:pt x="2406" y="1417"/>
                  <a:pt x="2834" y="1369"/>
                  <a:pt x="2834" y="1286"/>
                </a:cubicBezTo>
                <a:cubicBezTo>
                  <a:pt x="2834" y="1215"/>
                  <a:pt x="2370" y="1155"/>
                  <a:pt x="1739" y="1143"/>
                </a:cubicBezTo>
                <a:cubicBezTo>
                  <a:pt x="2108" y="667"/>
                  <a:pt x="2358" y="286"/>
                  <a:pt x="2299" y="250"/>
                </a:cubicBezTo>
                <a:cubicBezTo>
                  <a:pt x="2295" y="247"/>
                  <a:pt x="2290" y="245"/>
                  <a:pt x="2283" y="245"/>
                </a:cubicBezTo>
                <a:cubicBezTo>
                  <a:pt x="2204" y="245"/>
                  <a:pt x="1913" y="508"/>
                  <a:pt x="1560" y="893"/>
                </a:cubicBezTo>
                <a:cubicBezTo>
                  <a:pt x="1549" y="381"/>
                  <a:pt x="1489" y="0"/>
                  <a:pt x="141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4" name="Google Shape;6214;p49"/>
          <p:cNvSpPr/>
          <p:nvPr/>
        </p:nvSpPr>
        <p:spPr>
          <a:xfrm>
            <a:off x="3345471" y="3628664"/>
            <a:ext cx="91011" cy="82252"/>
          </a:xfrm>
          <a:custGeom>
            <a:avLst/>
            <a:gdLst/>
            <a:ahLst/>
            <a:cxnLst/>
            <a:rect l="l" t="t" r="r" b="b"/>
            <a:pathLst>
              <a:path w="2847" h="2573" extrusionOk="0">
                <a:moveTo>
                  <a:pt x="1430" y="1"/>
                </a:moveTo>
                <a:cubicBezTo>
                  <a:pt x="1346" y="1"/>
                  <a:pt x="1299" y="405"/>
                  <a:pt x="1275" y="965"/>
                </a:cubicBezTo>
                <a:cubicBezTo>
                  <a:pt x="813" y="569"/>
                  <a:pt x="422" y="305"/>
                  <a:pt x="327" y="305"/>
                </a:cubicBezTo>
                <a:cubicBezTo>
                  <a:pt x="320" y="305"/>
                  <a:pt x="314" y="307"/>
                  <a:pt x="311" y="310"/>
                </a:cubicBezTo>
                <a:cubicBezTo>
                  <a:pt x="263" y="370"/>
                  <a:pt x="572" y="715"/>
                  <a:pt x="1037" y="1144"/>
                </a:cubicBezTo>
                <a:cubicBezTo>
                  <a:pt x="441" y="1156"/>
                  <a:pt x="1" y="1215"/>
                  <a:pt x="1" y="1287"/>
                </a:cubicBezTo>
                <a:cubicBezTo>
                  <a:pt x="1" y="1358"/>
                  <a:pt x="477" y="1417"/>
                  <a:pt x="1108" y="1441"/>
                </a:cubicBezTo>
                <a:cubicBezTo>
                  <a:pt x="727" y="1906"/>
                  <a:pt x="489" y="2287"/>
                  <a:pt x="549" y="2334"/>
                </a:cubicBezTo>
                <a:cubicBezTo>
                  <a:pt x="551" y="2336"/>
                  <a:pt x="555" y="2337"/>
                  <a:pt x="560" y="2337"/>
                </a:cubicBezTo>
                <a:cubicBezTo>
                  <a:pt x="633" y="2337"/>
                  <a:pt x="927" y="2072"/>
                  <a:pt x="1275" y="1679"/>
                </a:cubicBezTo>
                <a:cubicBezTo>
                  <a:pt x="1299" y="2203"/>
                  <a:pt x="1358" y="2572"/>
                  <a:pt x="1430" y="2572"/>
                </a:cubicBezTo>
                <a:cubicBezTo>
                  <a:pt x="1501" y="2572"/>
                  <a:pt x="1561" y="2156"/>
                  <a:pt x="1573" y="1608"/>
                </a:cubicBezTo>
                <a:cubicBezTo>
                  <a:pt x="2039" y="1988"/>
                  <a:pt x="2417" y="2259"/>
                  <a:pt x="2516" y="2259"/>
                </a:cubicBezTo>
                <a:cubicBezTo>
                  <a:pt x="2526" y="2259"/>
                  <a:pt x="2533" y="2256"/>
                  <a:pt x="2537" y="2251"/>
                </a:cubicBezTo>
                <a:cubicBezTo>
                  <a:pt x="2585" y="2203"/>
                  <a:pt x="2275" y="1858"/>
                  <a:pt x="1811" y="1429"/>
                </a:cubicBezTo>
                <a:cubicBezTo>
                  <a:pt x="2406" y="1406"/>
                  <a:pt x="2847" y="1346"/>
                  <a:pt x="2847" y="1287"/>
                </a:cubicBezTo>
                <a:cubicBezTo>
                  <a:pt x="2847" y="1215"/>
                  <a:pt x="2370" y="1156"/>
                  <a:pt x="1739" y="1132"/>
                </a:cubicBezTo>
                <a:cubicBezTo>
                  <a:pt x="2120" y="667"/>
                  <a:pt x="2358" y="286"/>
                  <a:pt x="2311" y="239"/>
                </a:cubicBezTo>
                <a:cubicBezTo>
                  <a:pt x="2306" y="235"/>
                  <a:pt x="2301" y="234"/>
                  <a:pt x="2294" y="234"/>
                </a:cubicBezTo>
                <a:cubicBezTo>
                  <a:pt x="2207" y="234"/>
                  <a:pt x="1926" y="507"/>
                  <a:pt x="1573" y="894"/>
                </a:cubicBezTo>
                <a:cubicBezTo>
                  <a:pt x="1549" y="370"/>
                  <a:pt x="1501" y="1"/>
                  <a:pt x="143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5" name="Google Shape;6215;p49"/>
          <p:cNvSpPr/>
          <p:nvPr/>
        </p:nvSpPr>
        <p:spPr>
          <a:xfrm>
            <a:off x="3249571" y="1039812"/>
            <a:ext cx="179689" cy="163322"/>
          </a:xfrm>
          <a:custGeom>
            <a:avLst/>
            <a:gdLst/>
            <a:ahLst/>
            <a:cxnLst/>
            <a:rect l="l" t="t" r="r" b="b"/>
            <a:pathLst>
              <a:path w="5621" h="5109" extrusionOk="0">
                <a:moveTo>
                  <a:pt x="2810" y="0"/>
                </a:moveTo>
                <a:cubicBezTo>
                  <a:pt x="2679" y="0"/>
                  <a:pt x="2549" y="810"/>
                  <a:pt x="2525" y="1917"/>
                </a:cubicBezTo>
                <a:cubicBezTo>
                  <a:pt x="1597" y="1143"/>
                  <a:pt x="840" y="618"/>
                  <a:pt x="646" y="618"/>
                </a:cubicBezTo>
                <a:cubicBezTo>
                  <a:pt x="629" y="618"/>
                  <a:pt x="616" y="623"/>
                  <a:pt x="608" y="632"/>
                </a:cubicBezTo>
                <a:cubicBezTo>
                  <a:pt x="513" y="739"/>
                  <a:pt x="1132" y="1417"/>
                  <a:pt x="2048" y="2263"/>
                </a:cubicBezTo>
                <a:cubicBezTo>
                  <a:pt x="870" y="2298"/>
                  <a:pt x="1" y="2417"/>
                  <a:pt x="1" y="2548"/>
                </a:cubicBezTo>
                <a:cubicBezTo>
                  <a:pt x="1" y="2691"/>
                  <a:pt x="929" y="2810"/>
                  <a:pt x="2179" y="2834"/>
                </a:cubicBezTo>
                <a:cubicBezTo>
                  <a:pt x="1441" y="3775"/>
                  <a:pt x="953" y="4525"/>
                  <a:pt x="1060" y="4620"/>
                </a:cubicBezTo>
                <a:cubicBezTo>
                  <a:pt x="1067" y="4626"/>
                  <a:pt x="1077" y="4628"/>
                  <a:pt x="1089" y="4628"/>
                </a:cubicBezTo>
                <a:cubicBezTo>
                  <a:pt x="1250" y="4628"/>
                  <a:pt x="1825" y="4100"/>
                  <a:pt x="2525" y="3322"/>
                </a:cubicBezTo>
                <a:cubicBezTo>
                  <a:pt x="2560" y="4358"/>
                  <a:pt x="2679" y="5108"/>
                  <a:pt x="2810" y="5108"/>
                </a:cubicBezTo>
                <a:cubicBezTo>
                  <a:pt x="2941" y="5108"/>
                  <a:pt x="3060" y="4299"/>
                  <a:pt x="3096" y="3191"/>
                </a:cubicBezTo>
                <a:cubicBezTo>
                  <a:pt x="4013" y="3966"/>
                  <a:pt x="4779" y="4491"/>
                  <a:pt x="4974" y="4491"/>
                </a:cubicBezTo>
                <a:cubicBezTo>
                  <a:pt x="4992" y="4491"/>
                  <a:pt x="5005" y="4486"/>
                  <a:pt x="5013" y="4477"/>
                </a:cubicBezTo>
                <a:cubicBezTo>
                  <a:pt x="5096" y="4370"/>
                  <a:pt x="4489" y="3691"/>
                  <a:pt x="3572" y="2846"/>
                </a:cubicBezTo>
                <a:cubicBezTo>
                  <a:pt x="4751" y="2798"/>
                  <a:pt x="5620" y="2691"/>
                  <a:pt x="5620" y="2548"/>
                </a:cubicBezTo>
                <a:cubicBezTo>
                  <a:pt x="5620" y="2406"/>
                  <a:pt x="4680" y="2286"/>
                  <a:pt x="3430" y="2263"/>
                </a:cubicBezTo>
                <a:cubicBezTo>
                  <a:pt x="4168" y="1322"/>
                  <a:pt x="4656" y="572"/>
                  <a:pt x="4549" y="489"/>
                </a:cubicBezTo>
                <a:cubicBezTo>
                  <a:pt x="4541" y="481"/>
                  <a:pt x="4530" y="478"/>
                  <a:pt x="4516" y="478"/>
                </a:cubicBezTo>
                <a:cubicBezTo>
                  <a:pt x="4349" y="478"/>
                  <a:pt x="3779" y="1004"/>
                  <a:pt x="3096" y="1775"/>
                </a:cubicBezTo>
                <a:cubicBezTo>
                  <a:pt x="3049" y="739"/>
                  <a:pt x="2941" y="0"/>
                  <a:pt x="281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6" name="Google Shape;6216;p49"/>
          <p:cNvSpPr/>
          <p:nvPr/>
        </p:nvSpPr>
        <p:spPr>
          <a:xfrm>
            <a:off x="210852" y="1330580"/>
            <a:ext cx="1783946" cy="3530235"/>
          </a:xfrm>
          <a:custGeom>
            <a:avLst/>
            <a:gdLst/>
            <a:ahLst/>
            <a:cxnLst/>
            <a:rect l="l" t="t" r="r" b="b"/>
            <a:pathLst>
              <a:path w="55805" h="110432" extrusionOk="0">
                <a:moveTo>
                  <a:pt x="1572" y="1"/>
                </a:moveTo>
                <a:cubicBezTo>
                  <a:pt x="703" y="1"/>
                  <a:pt x="0" y="703"/>
                  <a:pt x="0" y="1572"/>
                </a:cubicBezTo>
                <a:lnTo>
                  <a:pt x="0" y="108859"/>
                </a:lnTo>
                <a:cubicBezTo>
                  <a:pt x="0" y="109729"/>
                  <a:pt x="703" y="110431"/>
                  <a:pt x="1572" y="110431"/>
                </a:cubicBezTo>
                <a:lnTo>
                  <a:pt x="54221" y="110431"/>
                </a:lnTo>
                <a:cubicBezTo>
                  <a:pt x="55102" y="110431"/>
                  <a:pt x="55805" y="109729"/>
                  <a:pt x="55805" y="108859"/>
                </a:cubicBezTo>
                <a:lnTo>
                  <a:pt x="55805" y="1572"/>
                </a:lnTo>
                <a:cubicBezTo>
                  <a:pt x="55805" y="703"/>
                  <a:pt x="55102" y="1"/>
                  <a:pt x="5422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7" name="Google Shape;6217;p49"/>
          <p:cNvSpPr/>
          <p:nvPr/>
        </p:nvSpPr>
        <p:spPr>
          <a:xfrm>
            <a:off x="337952" y="3535713"/>
            <a:ext cx="1529709" cy="23624"/>
          </a:xfrm>
          <a:custGeom>
            <a:avLst/>
            <a:gdLst/>
            <a:ahLst/>
            <a:cxnLst/>
            <a:rect l="l" t="t" r="r" b="b"/>
            <a:pathLst>
              <a:path w="47852" h="739" extrusionOk="0">
                <a:moveTo>
                  <a:pt x="465" y="1"/>
                </a:moveTo>
                <a:cubicBezTo>
                  <a:pt x="203" y="1"/>
                  <a:pt x="1" y="167"/>
                  <a:pt x="1" y="370"/>
                </a:cubicBezTo>
                <a:cubicBezTo>
                  <a:pt x="1" y="572"/>
                  <a:pt x="203" y="739"/>
                  <a:pt x="465" y="739"/>
                </a:cubicBezTo>
                <a:lnTo>
                  <a:pt x="47376" y="739"/>
                </a:lnTo>
                <a:cubicBezTo>
                  <a:pt x="47638" y="739"/>
                  <a:pt x="47852" y="572"/>
                  <a:pt x="47852" y="370"/>
                </a:cubicBezTo>
                <a:cubicBezTo>
                  <a:pt x="47852" y="167"/>
                  <a:pt x="47638" y="1"/>
                  <a:pt x="4737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8" name="Google Shape;6218;p49"/>
          <p:cNvSpPr/>
          <p:nvPr/>
        </p:nvSpPr>
        <p:spPr>
          <a:xfrm>
            <a:off x="311707" y="3827040"/>
            <a:ext cx="119910" cy="119910"/>
          </a:xfrm>
          <a:custGeom>
            <a:avLst/>
            <a:gdLst/>
            <a:ahLst/>
            <a:cxnLst/>
            <a:rect l="l" t="t" r="r" b="b"/>
            <a:pathLst>
              <a:path w="3751" h="3751" extrusionOk="0">
                <a:moveTo>
                  <a:pt x="1881" y="1"/>
                </a:moveTo>
                <a:cubicBezTo>
                  <a:pt x="846" y="1"/>
                  <a:pt x="0" y="846"/>
                  <a:pt x="0" y="1882"/>
                </a:cubicBezTo>
                <a:cubicBezTo>
                  <a:pt x="0" y="2918"/>
                  <a:pt x="846" y="3751"/>
                  <a:pt x="1881" y="3751"/>
                </a:cubicBezTo>
                <a:cubicBezTo>
                  <a:pt x="2917" y="3751"/>
                  <a:pt x="3751" y="2918"/>
                  <a:pt x="3751" y="1882"/>
                </a:cubicBezTo>
                <a:cubicBezTo>
                  <a:pt x="3751" y="846"/>
                  <a:pt x="2917" y="1"/>
                  <a:pt x="188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9" name="Google Shape;6219;p49"/>
          <p:cNvSpPr/>
          <p:nvPr/>
        </p:nvSpPr>
        <p:spPr>
          <a:xfrm>
            <a:off x="539693" y="3911912"/>
            <a:ext cx="1321888" cy="32"/>
          </a:xfrm>
          <a:custGeom>
            <a:avLst/>
            <a:gdLst/>
            <a:ahLst/>
            <a:cxnLst/>
            <a:rect l="l" t="t" r="r" b="b"/>
            <a:pathLst>
              <a:path w="41351" h="1" fill="none" extrusionOk="0">
                <a:moveTo>
                  <a:pt x="0" y="1"/>
                </a:moveTo>
                <a:lnTo>
                  <a:pt x="41350" y="1"/>
                </a:lnTo>
              </a:path>
            </a:pathLst>
          </a:custGeom>
          <a:noFill/>
          <a:ln w="2075"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0" name="Google Shape;6220;p49"/>
          <p:cNvSpPr/>
          <p:nvPr/>
        </p:nvSpPr>
        <p:spPr>
          <a:xfrm>
            <a:off x="311707" y="4059598"/>
            <a:ext cx="119910" cy="119910"/>
          </a:xfrm>
          <a:custGeom>
            <a:avLst/>
            <a:gdLst/>
            <a:ahLst/>
            <a:cxnLst/>
            <a:rect l="l" t="t" r="r" b="b"/>
            <a:pathLst>
              <a:path w="3751" h="3751" extrusionOk="0">
                <a:moveTo>
                  <a:pt x="1881" y="0"/>
                </a:moveTo>
                <a:cubicBezTo>
                  <a:pt x="846" y="0"/>
                  <a:pt x="0" y="846"/>
                  <a:pt x="0" y="1870"/>
                </a:cubicBezTo>
                <a:cubicBezTo>
                  <a:pt x="0" y="2905"/>
                  <a:pt x="846" y="3751"/>
                  <a:pt x="1881" y="3751"/>
                </a:cubicBezTo>
                <a:cubicBezTo>
                  <a:pt x="2917" y="3751"/>
                  <a:pt x="3751" y="2905"/>
                  <a:pt x="3751" y="1870"/>
                </a:cubicBezTo>
                <a:cubicBezTo>
                  <a:pt x="3751" y="846"/>
                  <a:pt x="2917" y="0"/>
                  <a:pt x="188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1" name="Google Shape;6221;p49"/>
          <p:cNvSpPr/>
          <p:nvPr/>
        </p:nvSpPr>
        <p:spPr>
          <a:xfrm>
            <a:off x="539693" y="4144086"/>
            <a:ext cx="1321888" cy="32"/>
          </a:xfrm>
          <a:custGeom>
            <a:avLst/>
            <a:gdLst/>
            <a:ahLst/>
            <a:cxnLst/>
            <a:rect l="l" t="t" r="r" b="b"/>
            <a:pathLst>
              <a:path w="41351" h="1" fill="none" extrusionOk="0">
                <a:moveTo>
                  <a:pt x="0" y="0"/>
                </a:moveTo>
                <a:lnTo>
                  <a:pt x="41350" y="0"/>
                </a:lnTo>
              </a:path>
            </a:pathLst>
          </a:custGeom>
          <a:noFill/>
          <a:ln w="2075"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2" name="Google Shape;6222;p49"/>
          <p:cNvSpPr/>
          <p:nvPr/>
        </p:nvSpPr>
        <p:spPr>
          <a:xfrm>
            <a:off x="311707" y="4292123"/>
            <a:ext cx="119910" cy="119942"/>
          </a:xfrm>
          <a:custGeom>
            <a:avLst/>
            <a:gdLst/>
            <a:ahLst/>
            <a:cxnLst/>
            <a:rect l="l" t="t" r="r" b="b"/>
            <a:pathLst>
              <a:path w="3751" h="3752" extrusionOk="0">
                <a:moveTo>
                  <a:pt x="1881" y="1"/>
                </a:moveTo>
                <a:cubicBezTo>
                  <a:pt x="846" y="1"/>
                  <a:pt x="0" y="834"/>
                  <a:pt x="0" y="1870"/>
                </a:cubicBezTo>
                <a:cubicBezTo>
                  <a:pt x="0" y="2906"/>
                  <a:pt x="846" y="3751"/>
                  <a:pt x="1881" y="3751"/>
                </a:cubicBezTo>
                <a:cubicBezTo>
                  <a:pt x="2917" y="3751"/>
                  <a:pt x="3751" y="2906"/>
                  <a:pt x="3751" y="1870"/>
                </a:cubicBezTo>
                <a:cubicBezTo>
                  <a:pt x="3751" y="834"/>
                  <a:pt x="2917" y="1"/>
                  <a:pt x="188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3" name="Google Shape;6223;p49"/>
          <p:cNvSpPr/>
          <p:nvPr/>
        </p:nvSpPr>
        <p:spPr>
          <a:xfrm>
            <a:off x="539693" y="4376643"/>
            <a:ext cx="1321888" cy="32"/>
          </a:xfrm>
          <a:custGeom>
            <a:avLst/>
            <a:gdLst/>
            <a:ahLst/>
            <a:cxnLst/>
            <a:rect l="l" t="t" r="r" b="b"/>
            <a:pathLst>
              <a:path w="41351" h="1" fill="none" extrusionOk="0">
                <a:moveTo>
                  <a:pt x="0" y="0"/>
                </a:moveTo>
                <a:lnTo>
                  <a:pt x="41350" y="0"/>
                </a:lnTo>
              </a:path>
            </a:pathLst>
          </a:custGeom>
          <a:noFill/>
          <a:ln w="2075"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4" name="Google Shape;6224;p49"/>
          <p:cNvSpPr/>
          <p:nvPr/>
        </p:nvSpPr>
        <p:spPr>
          <a:xfrm>
            <a:off x="311707" y="4524681"/>
            <a:ext cx="119910" cy="119942"/>
          </a:xfrm>
          <a:custGeom>
            <a:avLst/>
            <a:gdLst/>
            <a:ahLst/>
            <a:cxnLst/>
            <a:rect l="l" t="t" r="r" b="b"/>
            <a:pathLst>
              <a:path w="3751" h="3752" extrusionOk="0">
                <a:moveTo>
                  <a:pt x="1881" y="1"/>
                </a:moveTo>
                <a:cubicBezTo>
                  <a:pt x="846" y="1"/>
                  <a:pt x="0" y="834"/>
                  <a:pt x="0" y="1870"/>
                </a:cubicBezTo>
                <a:cubicBezTo>
                  <a:pt x="0" y="2906"/>
                  <a:pt x="846" y="3751"/>
                  <a:pt x="1881" y="3751"/>
                </a:cubicBezTo>
                <a:cubicBezTo>
                  <a:pt x="2917" y="3751"/>
                  <a:pt x="3751" y="2906"/>
                  <a:pt x="3751" y="1870"/>
                </a:cubicBezTo>
                <a:cubicBezTo>
                  <a:pt x="3751" y="834"/>
                  <a:pt x="2917" y="1"/>
                  <a:pt x="188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5" name="Google Shape;6225;p49"/>
          <p:cNvSpPr/>
          <p:nvPr/>
        </p:nvSpPr>
        <p:spPr>
          <a:xfrm>
            <a:off x="539693" y="4609169"/>
            <a:ext cx="1321888" cy="32"/>
          </a:xfrm>
          <a:custGeom>
            <a:avLst/>
            <a:gdLst/>
            <a:ahLst/>
            <a:cxnLst/>
            <a:rect l="l" t="t" r="r" b="b"/>
            <a:pathLst>
              <a:path w="41351" h="1" fill="none" extrusionOk="0">
                <a:moveTo>
                  <a:pt x="0" y="1"/>
                </a:moveTo>
                <a:lnTo>
                  <a:pt x="41350" y="1"/>
                </a:lnTo>
              </a:path>
            </a:pathLst>
          </a:custGeom>
          <a:noFill/>
          <a:ln w="2075"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6" name="Google Shape;6226;p49"/>
          <p:cNvSpPr/>
          <p:nvPr/>
        </p:nvSpPr>
        <p:spPr>
          <a:xfrm>
            <a:off x="323119" y="1111321"/>
            <a:ext cx="1086288" cy="359666"/>
          </a:xfrm>
          <a:custGeom>
            <a:avLst/>
            <a:gdLst/>
            <a:ahLst/>
            <a:cxnLst/>
            <a:rect l="l" t="t" r="r" b="b"/>
            <a:pathLst>
              <a:path w="33981" h="11251" extrusionOk="0">
                <a:moveTo>
                  <a:pt x="29043" y="1"/>
                </a:moveTo>
                <a:cubicBezTo>
                  <a:pt x="27714" y="1"/>
                  <a:pt x="26295" y="190"/>
                  <a:pt x="25325" y="228"/>
                </a:cubicBezTo>
                <a:cubicBezTo>
                  <a:pt x="22896" y="311"/>
                  <a:pt x="20467" y="454"/>
                  <a:pt x="18050" y="621"/>
                </a:cubicBezTo>
                <a:cubicBezTo>
                  <a:pt x="13312" y="942"/>
                  <a:pt x="8478" y="1407"/>
                  <a:pt x="3822" y="1776"/>
                </a:cubicBezTo>
                <a:cubicBezTo>
                  <a:pt x="2894" y="1847"/>
                  <a:pt x="1846" y="1990"/>
                  <a:pt x="1346" y="2609"/>
                </a:cubicBezTo>
                <a:cubicBezTo>
                  <a:pt x="0" y="4276"/>
                  <a:pt x="465" y="7217"/>
                  <a:pt x="953" y="9063"/>
                </a:cubicBezTo>
                <a:cubicBezTo>
                  <a:pt x="1465" y="10993"/>
                  <a:pt x="2755" y="11251"/>
                  <a:pt x="4502" y="11251"/>
                </a:cubicBezTo>
                <a:cubicBezTo>
                  <a:pt x="5072" y="11251"/>
                  <a:pt x="5690" y="11223"/>
                  <a:pt x="6346" y="11218"/>
                </a:cubicBezTo>
                <a:cubicBezTo>
                  <a:pt x="14276" y="11170"/>
                  <a:pt x="22206" y="10706"/>
                  <a:pt x="30099" y="9848"/>
                </a:cubicBezTo>
                <a:cubicBezTo>
                  <a:pt x="31183" y="9741"/>
                  <a:pt x="32362" y="9574"/>
                  <a:pt x="33100" y="8943"/>
                </a:cubicBezTo>
                <a:cubicBezTo>
                  <a:pt x="33981" y="8193"/>
                  <a:pt x="33981" y="7062"/>
                  <a:pt x="33838" y="6062"/>
                </a:cubicBezTo>
                <a:cubicBezTo>
                  <a:pt x="33624" y="4586"/>
                  <a:pt x="33421" y="1776"/>
                  <a:pt x="31945" y="645"/>
                </a:cubicBezTo>
                <a:cubicBezTo>
                  <a:pt x="31277" y="142"/>
                  <a:pt x="30193" y="1"/>
                  <a:pt x="2904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sz="2000">
                <a:solidFill>
                  <a:schemeClr val="lt2"/>
                </a:solidFill>
                <a:latin typeface="Gochi Hand"/>
                <a:ea typeface="Gochi Hand"/>
                <a:cs typeface="Gochi Hand"/>
                <a:sym typeface="Gochi Hand"/>
              </a:rPr>
              <a:t>Monday</a:t>
            </a:r>
            <a:endParaRPr>
              <a:solidFill>
                <a:schemeClr val="lt2"/>
              </a:solidFill>
            </a:endParaRPr>
          </a:p>
        </p:txBody>
      </p:sp>
      <p:grpSp>
        <p:nvGrpSpPr>
          <p:cNvPr id="6227" name="Google Shape;6227;p49"/>
          <p:cNvGrpSpPr/>
          <p:nvPr/>
        </p:nvGrpSpPr>
        <p:grpSpPr>
          <a:xfrm>
            <a:off x="7879239" y="77999"/>
            <a:ext cx="1085520" cy="982042"/>
            <a:chOff x="7879239" y="77999"/>
            <a:chExt cx="1085520" cy="982042"/>
          </a:xfrm>
        </p:grpSpPr>
        <p:sp>
          <p:nvSpPr>
            <p:cNvPr id="6228" name="Google Shape;6228;p49"/>
            <p:cNvSpPr/>
            <p:nvPr/>
          </p:nvSpPr>
          <p:spPr>
            <a:xfrm>
              <a:off x="7879239" y="77999"/>
              <a:ext cx="1085520" cy="982042"/>
            </a:xfrm>
            <a:custGeom>
              <a:avLst/>
              <a:gdLst/>
              <a:ahLst/>
              <a:cxnLst/>
              <a:rect l="l" t="t" r="r" b="b"/>
              <a:pathLst>
                <a:path w="33957" h="30720" extrusionOk="0">
                  <a:moveTo>
                    <a:pt x="14973" y="0"/>
                  </a:moveTo>
                  <a:cubicBezTo>
                    <a:pt x="14899" y="0"/>
                    <a:pt x="14826" y="1"/>
                    <a:pt x="14752" y="1"/>
                  </a:cubicBezTo>
                  <a:cubicBezTo>
                    <a:pt x="11764" y="121"/>
                    <a:pt x="8918" y="883"/>
                    <a:pt x="6489" y="2680"/>
                  </a:cubicBezTo>
                  <a:cubicBezTo>
                    <a:pt x="6394" y="2740"/>
                    <a:pt x="6311" y="2811"/>
                    <a:pt x="6227" y="2871"/>
                  </a:cubicBezTo>
                  <a:cubicBezTo>
                    <a:pt x="2000" y="6312"/>
                    <a:pt x="0" y="12253"/>
                    <a:pt x="917" y="17563"/>
                  </a:cubicBezTo>
                  <a:cubicBezTo>
                    <a:pt x="1774" y="22480"/>
                    <a:pt x="5382" y="26433"/>
                    <a:pt x="9787" y="28553"/>
                  </a:cubicBezTo>
                  <a:cubicBezTo>
                    <a:pt x="9870" y="28612"/>
                    <a:pt x="9954" y="28672"/>
                    <a:pt x="10049" y="28719"/>
                  </a:cubicBezTo>
                  <a:cubicBezTo>
                    <a:pt x="11347" y="29315"/>
                    <a:pt x="12680" y="29803"/>
                    <a:pt x="14061" y="30160"/>
                  </a:cubicBezTo>
                  <a:cubicBezTo>
                    <a:pt x="14169" y="30184"/>
                    <a:pt x="14276" y="30196"/>
                    <a:pt x="14383" y="30196"/>
                  </a:cubicBezTo>
                  <a:cubicBezTo>
                    <a:pt x="15769" y="30540"/>
                    <a:pt x="17196" y="30720"/>
                    <a:pt x="18618" y="30720"/>
                  </a:cubicBezTo>
                  <a:cubicBezTo>
                    <a:pt x="20984" y="30720"/>
                    <a:pt x="23338" y="30223"/>
                    <a:pt x="25480" y="29160"/>
                  </a:cubicBezTo>
                  <a:cubicBezTo>
                    <a:pt x="29254" y="27302"/>
                    <a:pt x="31921" y="23659"/>
                    <a:pt x="33100" y="19647"/>
                  </a:cubicBezTo>
                  <a:cubicBezTo>
                    <a:pt x="33945" y="16658"/>
                    <a:pt x="33957" y="13515"/>
                    <a:pt x="32814" y="10598"/>
                  </a:cubicBezTo>
                  <a:cubicBezTo>
                    <a:pt x="31718" y="7812"/>
                    <a:pt x="29575" y="5490"/>
                    <a:pt x="27170" y="3776"/>
                  </a:cubicBezTo>
                  <a:lnTo>
                    <a:pt x="26920" y="3585"/>
                  </a:lnTo>
                  <a:cubicBezTo>
                    <a:pt x="25289" y="2514"/>
                    <a:pt x="23527" y="1668"/>
                    <a:pt x="21670" y="1073"/>
                  </a:cubicBezTo>
                  <a:cubicBezTo>
                    <a:pt x="19513" y="358"/>
                    <a:pt x="17255" y="0"/>
                    <a:pt x="1497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9" name="Google Shape;6229;p49"/>
            <p:cNvSpPr/>
            <p:nvPr/>
          </p:nvSpPr>
          <p:spPr>
            <a:xfrm>
              <a:off x="7924152" y="108175"/>
              <a:ext cx="1012443" cy="922166"/>
            </a:xfrm>
            <a:custGeom>
              <a:avLst/>
              <a:gdLst/>
              <a:ahLst/>
              <a:cxnLst/>
              <a:rect l="l" t="t" r="r" b="b"/>
              <a:pathLst>
                <a:path w="31671" h="28847" extrusionOk="0">
                  <a:moveTo>
                    <a:pt x="13708" y="0"/>
                  </a:moveTo>
                  <a:cubicBezTo>
                    <a:pt x="10306" y="0"/>
                    <a:pt x="6989" y="998"/>
                    <a:pt x="4501" y="3487"/>
                  </a:cubicBezTo>
                  <a:cubicBezTo>
                    <a:pt x="1834" y="6154"/>
                    <a:pt x="393" y="9797"/>
                    <a:pt x="250" y="13547"/>
                  </a:cubicBezTo>
                  <a:cubicBezTo>
                    <a:pt x="0" y="19524"/>
                    <a:pt x="3679" y="24370"/>
                    <a:pt x="8942" y="26835"/>
                  </a:cubicBezTo>
                  <a:lnTo>
                    <a:pt x="8977" y="26847"/>
                  </a:lnTo>
                  <a:lnTo>
                    <a:pt x="8966" y="26882"/>
                  </a:lnTo>
                  <a:cubicBezTo>
                    <a:pt x="9608" y="27180"/>
                    <a:pt x="10263" y="27454"/>
                    <a:pt x="10942" y="27680"/>
                  </a:cubicBezTo>
                  <a:cubicBezTo>
                    <a:pt x="11609" y="27930"/>
                    <a:pt x="12287" y="28144"/>
                    <a:pt x="12966" y="28323"/>
                  </a:cubicBezTo>
                  <a:lnTo>
                    <a:pt x="12978" y="28287"/>
                  </a:lnTo>
                  <a:lnTo>
                    <a:pt x="13026" y="28299"/>
                  </a:lnTo>
                  <a:cubicBezTo>
                    <a:pt x="14428" y="28662"/>
                    <a:pt x="15848" y="28847"/>
                    <a:pt x="17247" y="28847"/>
                  </a:cubicBezTo>
                  <a:cubicBezTo>
                    <a:pt x="21455" y="28847"/>
                    <a:pt x="25466" y="27170"/>
                    <a:pt x="28182" y="23596"/>
                  </a:cubicBezTo>
                  <a:cubicBezTo>
                    <a:pt x="30456" y="20608"/>
                    <a:pt x="31671" y="16869"/>
                    <a:pt x="31302" y="13119"/>
                  </a:cubicBezTo>
                  <a:cubicBezTo>
                    <a:pt x="30837" y="8213"/>
                    <a:pt x="27004" y="4201"/>
                    <a:pt x="22717" y="2141"/>
                  </a:cubicBezTo>
                  <a:cubicBezTo>
                    <a:pt x="20027" y="842"/>
                    <a:pt x="16832" y="0"/>
                    <a:pt x="1370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0" name="Google Shape;6230;p49"/>
            <p:cNvSpPr/>
            <p:nvPr/>
          </p:nvSpPr>
          <p:spPr>
            <a:xfrm>
              <a:off x="8481331" y="141197"/>
              <a:ext cx="89477" cy="232596"/>
            </a:xfrm>
            <a:custGeom>
              <a:avLst/>
              <a:gdLst/>
              <a:ahLst/>
              <a:cxnLst/>
              <a:rect l="l" t="t" r="r" b="b"/>
              <a:pathLst>
                <a:path w="2799" h="7276" extrusionOk="0">
                  <a:moveTo>
                    <a:pt x="2501" y="1"/>
                  </a:moveTo>
                  <a:cubicBezTo>
                    <a:pt x="2251" y="596"/>
                    <a:pt x="1989" y="1263"/>
                    <a:pt x="1727" y="1965"/>
                  </a:cubicBezTo>
                  <a:cubicBezTo>
                    <a:pt x="1180" y="3406"/>
                    <a:pt x="739" y="4716"/>
                    <a:pt x="441" y="5680"/>
                  </a:cubicBezTo>
                  <a:cubicBezTo>
                    <a:pt x="144" y="6645"/>
                    <a:pt x="1" y="7252"/>
                    <a:pt x="49" y="7276"/>
                  </a:cubicBezTo>
                  <a:cubicBezTo>
                    <a:pt x="49" y="7276"/>
                    <a:pt x="49" y="7276"/>
                    <a:pt x="50" y="7276"/>
                  </a:cubicBezTo>
                  <a:cubicBezTo>
                    <a:pt x="89" y="7276"/>
                    <a:pt x="314" y="6695"/>
                    <a:pt x="668" y="5764"/>
                  </a:cubicBezTo>
                  <a:lnTo>
                    <a:pt x="2037" y="2073"/>
                  </a:lnTo>
                  <a:lnTo>
                    <a:pt x="2799" y="96"/>
                  </a:lnTo>
                  <a:lnTo>
                    <a:pt x="2501" y="1"/>
                  </a:lnTo>
                  <a:close/>
                </a:path>
              </a:pathLst>
            </a:custGeom>
            <a:solidFill>
              <a:srgbClr val="CC81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1" name="Google Shape;6231;p49"/>
            <p:cNvSpPr/>
            <p:nvPr/>
          </p:nvSpPr>
          <p:spPr>
            <a:xfrm>
              <a:off x="8564317" y="217725"/>
              <a:ext cx="165975" cy="199861"/>
            </a:xfrm>
            <a:custGeom>
              <a:avLst/>
              <a:gdLst/>
              <a:ahLst/>
              <a:cxnLst/>
              <a:rect l="l" t="t" r="r" b="b"/>
              <a:pathLst>
                <a:path w="5192" h="6252" extrusionOk="0">
                  <a:moveTo>
                    <a:pt x="4930" y="0"/>
                  </a:moveTo>
                  <a:cubicBezTo>
                    <a:pt x="4596" y="381"/>
                    <a:pt x="4263" y="762"/>
                    <a:pt x="3918" y="1179"/>
                  </a:cubicBezTo>
                  <a:cubicBezTo>
                    <a:pt x="2775" y="2512"/>
                    <a:pt x="1774" y="3762"/>
                    <a:pt x="1084" y="4703"/>
                  </a:cubicBezTo>
                  <a:cubicBezTo>
                    <a:pt x="393" y="5620"/>
                    <a:pt x="0" y="6215"/>
                    <a:pt x="36" y="6251"/>
                  </a:cubicBezTo>
                  <a:cubicBezTo>
                    <a:pt x="37" y="6251"/>
                    <a:pt x="38" y="6252"/>
                    <a:pt x="39" y="6252"/>
                  </a:cubicBezTo>
                  <a:cubicBezTo>
                    <a:pt x="91" y="6252"/>
                    <a:pt x="552" y="5709"/>
                    <a:pt x="1274" y="4846"/>
                  </a:cubicBezTo>
                  <a:cubicBezTo>
                    <a:pt x="2013" y="3953"/>
                    <a:pt x="3025" y="2727"/>
                    <a:pt x="4168" y="1381"/>
                  </a:cubicBezTo>
                  <a:cubicBezTo>
                    <a:pt x="4513" y="964"/>
                    <a:pt x="4858" y="572"/>
                    <a:pt x="5192" y="191"/>
                  </a:cubicBezTo>
                  <a:lnTo>
                    <a:pt x="4930" y="0"/>
                  </a:lnTo>
                  <a:close/>
                </a:path>
              </a:pathLst>
            </a:custGeom>
            <a:solidFill>
              <a:srgbClr val="CC81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2" name="Google Shape;6232;p49"/>
            <p:cNvSpPr/>
            <p:nvPr/>
          </p:nvSpPr>
          <p:spPr>
            <a:xfrm>
              <a:off x="8590945" y="324270"/>
              <a:ext cx="253918" cy="183174"/>
            </a:xfrm>
            <a:custGeom>
              <a:avLst/>
              <a:gdLst/>
              <a:ahLst/>
              <a:cxnLst/>
              <a:rect l="l" t="t" r="r" b="b"/>
              <a:pathLst>
                <a:path w="7943" h="5730" extrusionOk="0">
                  <a:moveTo>
                    <a:pt x="7752" y="1"/>
                  </a:moveTo>
                  <a:cubicBezTo>
                    <a:pt x="7204" y="370"/>
                    <a:pt x="6645" y="763"/>
                    <a:pt x="6061" y="1168"/>
                  </a:cubicBezTo>
                  <a:cubicBezTo>
                    <a:pt x="4359" y="2370"/>
                    <a:pt x="2823" y="3489"/>
                    <a:pt x="1739" y="4323"/>
                  </a:cubicBezTo>
                  <a:cubicBezTo>
                    <a:pt x="644" y="5144"/>
                    <a:pt x="1" y="5692"/>
                    <a:pt x="25" y="5728"/>
                  </a:cubicBezTo>
                  <a:cubicBezTo>
                    <a:pt x="26" y="5729"/>
                    <a:pt x="27" y="5730"/>
                    <a:pt x="30" y="5730"/>
                  </a:cubicBezTo>
                  <a:cubicBezTo>
                    <a:pt x="98" y="5730"/>
                    <a:pt x="790" y="5260"/>
                    <a:pt x="1870" y="4513"/>
                  </a:cubicBezTo>
                  <a:lnTo>
                    <a:pt x="6252" y="1441"/>
                  </a:lnTo>
                  <a:lnTo>
                    <a:pt x="7942" y="251"/>
                  </a:lnTo>
                  <a:cubicBezTo>
                    <a:pt x="7883" y="167"/>
                    <a:pt x="7811" y="84"/>
                    <a:pt x="7752" y="1"/>
                  </a:cubicBezTo>
                  <a:close/>
                </a:path>
              </a:pathLst>
            </a:custGeom>
            <a:solidFill>
              <a:srgbClr val="CC81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3" name="Google Shape;6233;p49"/>
            <p:cNvSpPr/>
            <p:nvPr/>
          </p:nvSpPr>
          <p:spPr>
            <a:xfrm>
              <a:off x="8583720" y="494013"/>
              <a:ext cx="337641" cy="70680"/>
            </a:xfrm>
            <a:custGeom>
              <a:avLst/>
              <a:gdLst/>
              <a:ahLst/>
              <a:cxnLst/>
              <a:rect l="l" t="t" r="r" b="b"/>
              <a:pathLst>
                <a:path w="10562" h="2211" extrusionOk="0">
                  <a:moveTo>
                    <a:pt x="10514" y="1"/>
                  </a:moveTo>
                  <a:cubicBezTo>
                    <a:pt x="9645" y="96"/>
                    <a:pt x="8704" y="215"/>
                    <a:pt x="7716" y="382"/>
                  </a:cubicBezTo>
                  <a:cubicBezTo>
                    <a:pt x="5561" y="715"/>
                    <a:pt x="3620" y="1144"/>
                    <a:pt x="2239" y="1513"/>
                  </a:cubicBezTo>
                  <a:cubicBezTo>
                    <a:pt x="1548" y="1692"/>
                    <a:pt x="989" y="1858"/>
                    <a:pt x="596" y="1977"/>
                  </a:cubicBezTo>
                  <a:cubicBezTo>
                    <a:pt x="215" y="2108"/>
                    <a:pt x="1" y="2180"/>
                    <a:pt x="13" y="2204"/>
                  </a:cubicBezTo>
                  <a:cubicBezTo>
                    <a:pt x="14" y="2208"/>
                    <a:pt x="23" y="2211"/>
                    <a:pt x="40" y="2211"/>
                  </a:cubicBezTo>
                  <a:cubicBezTo>
                    <a:pt x="200" y="2211"/>
                    <a:pt x="1030" y="2019"/>
                    <a:pt x="2287" y="1739"/>
                  </a:cubicBezTo>
                  <a:cubicBezTo>
                    <a:pt x="3680" y="1430"/>
                    <a:pt x="5620" y="1037"/>
                    <a:pt x="7775" y="692"/>
                  </a:cubicBezTo>
                  <a:cubicBezTo>
                    <a:pt x="8752" y="549"/>
                    <a:pt x="9692" y="406"/>
                    <a:pt x="10562" y="299"/>
                  </a:cubicBezTo>
                  <a:cubicBezTo>
                    <a:pt x="10550" y="203"/>
                    <a:pt x="10526" y="108"/>
                    <a:pt x="10514" y="1"/>
                  </a:cubicBezTo>
                  <a:close/>
                </a:path>
              </a:pathLst>
            </a:custGeom>
            <a:solidFill>
              <a:srgbClr val="CC81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4" name="Google Shape;6234;p49"/>
            <p:cNvSpPr/>
            <p:nvPr/>
          </p:nvSpPr>
          <p:spPr>
            <a:xfrm>
              <a:off x="8520554" y="614399"/>
              <a:ext cx="390899" cy="81389"/>
            </a:xfrm>
            <a:custGeom>
              <a:avLst/>
              <a:gdLst/>
              <a:ahLst/>
              <a:cxnLst/>
              <a:rect l="l" t="t" r="r" b="b"/>
              <a:pathLst>
                <a:path w="12228" h="2546" extrusionOk="0">
                  <a:moveTo>
                    <a:pt x="70" y="0"/>
                  </a:moveTo>
                  <a:cubicBezTo>
                    <a:pt x="40" y="0"/>
                    <a:pt x="25" y="3"/>
                    <a:pt x="24" y="9"/>
                  </a:cubicBezTo>
                  <a:cubicBezTo>
                    <a:pt x="0" y="93"/>
                    <a:pt x="3810" y="926"/>
                    <a:pt x="8513" y="1855"/>
                  </a:cubicBezTo>
                  <a:cubicBezTo>
                    <a:pt x="9811" y="2105"/>
                    <a:pt x="11049" y="2343"/>
                    <a:pt x="12145" y="2545"/>
                  </a:cubicBezTo>
                  <a:cubicBezTo>
                    <a:pt x="12168" y="2450"/>
                    <a:pt x="12204" y="2355"/>
                    <a:pt x="12228" y="2260"/>
                  </a:cubicBezTo>
                  <a:cubicBezTo>
                    <a:pt x="11121" y="2033"/>
                    <a:pt x="9882" y="1783"/>
                    <a:pt x="8585" y="1521"/>
                  </a:cubicBezTo>
                  <a:cubicBezTo>
                    <a:pt x="4162" y="661"/>
                    <a:pt x="515" y="0"/>
                    <a:pt x="70" y="0"/>
                  </a:cubicBezTo>
                  <a:close/>
                </a:path>
              </a:pathLst>
            </a:custGeom>
            <a:solidFill>
              <a:srgbClr val="CC81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5" name="Google Shape;6235;p49"/>
            <p:cNvSpPr/>
            <p:nvPr/>
          </p:nvSpPr>
          <p:spPr>
            <a:xfrm>
              <a:off x="8441756" y="644991"/>
              <a:ext cx="418327" cy="172593"/>
            </a:xfrm>
            <a:custGeom>
              <a:avLst/>
              <a:gdLst/>
              <a:ahLst/>
              <a:cxnLst/>
              <a:rect l="l" t="t" r="r" b="b"/>
              <a:pathLst>
                <a:path w="13086" h="5399" extrusionOk="0">
                  <a:moveTo>
                    <a:pt x="17" y="0"/>
                  </a:moveTo>
                  <a:cubicBezTo>
                    <a:pt x="8" y="0"/>
                    <a:pt x="2" y="2"/>
                    <a:pt x="1" y="5"/>
                  </a:cubicBezTo>
                  <a:cubicBezTo>
                    <a:pt x="1" y="29"/>
                    <a:pt x="239" y="136"/>
                    <a:pt x="667" y="302"/>
                  </a:cubicBezTo>
                  <a:lnTo>
                    <a:pt x="2513" y="1029"/>
                  </a:lnTo>
                  <a:cubicBezTo>
                    <a:pt x="4061" y="1636"/>
                    <a:pt x="6204" y="2493"/>
                    <a:pt x="8549" y="3481"/>
                  </a:cubicBezTo>
                  <a:cubicBezTo>
                    <a:pt x="10157" y="4172"/>
                    <a:pt x="11657" y="4827"/>
                    <a:pt x="12931" y="5398"/>
                  </a:cubicBezTo>
                  <a:cubicBezTo>
                    <a:pt x="12978" y="5327"/>
                    <a:pt x="13038" y="5243"/>
                    <a:pt x="13086" y="5160"/>
                  </a:cubicBezTo>
                  <a:cubicBezTo>
                    <a:pt x="11812" y="4553"/>
                    <a:pt x="10311" y="3874"/>
                    <a:pt x="8680" y="3172"/>
                  </a:cubicBezTo>
                  <a:cubicBezTo>
                    <a:pt x="6323" y="2184"/>
                    <a:pt x="4168" y="1362"/>
                    <a:pt x="2584" y="814"/>
                  </a:cubicBezTo>
                  <a:cubicBezTo>
                    <a:pt x="1798" y="541"/>
                    <a:pt x="1156" y="326"/>
                    <a:pt x="715" y="183"/>
                  </a:cubicBezTo>
                  <a:cubicBezTo>
                    <a:pt x="321" y="69"/>
                    <a:pt x="80" y="0"/>
                    <a:pt x="17" y="0"/>
                  </a:cubicBezTo>
                  <a:close/>
                </a:path>
              </a:pathLst>
            </a:custGeom>
            <a:solidFill>
              <a:srgbClr val="CC81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6" name="Google Shape;6236;p49"/>
            <p:cNvSpPr/>
            <p:nvPr/>
          </p:nvSpPr>
          <p:spPr>
            <a:xfrm>
              <a:off x="8407872" y="611235"/>
              <a:ext cx="285502" cy="368873"/>
            </a:xfrm>
            <a:custGeom>
              <a:avLst/>
              <a:gdLst/>
              <a:ahLst/>
              <a:cxnLst/>
              <a:rect l="l" t="t" r="r" b="b"/>
              <a:pathLst>
                <a:path w="8931" h="11539" extrusionOk="0">
                  <a:moveTo>
                    <a:pt x="26" y="1"/>
                  </a:moveTo>
                  <a:cubicBezTo>
                    <a:pt x="26" y="1"/>
                    <a:pt x="25" y="1"/>
                    <a:pt x="25" y="1"/>
                  </a:cubicBezTo>
                  <a:cubicBezTo>
                    <a:pt x="1" y="13"/>
                    <a:pt x="120" y="215"/>
                    <a:pt x="358" y="584"/>
                  </a:cubicBezTo>
                  <a:cubicBezTo>
                    <a:pt x="596" y="942"/>
                    <a:pt x="953" y="1466"/>
                    <a:pt x="1406" y="2097"/>
                  </a:cubicBezTo>
                  <a:cubicBezTo>
                    <a:pt x="2299" y="3359"/>
                    <a:pt x="3561" y="5085"/>
                    <a:pt x="5014" y="6942"/>
                  </a:cubicBezTo>
                  <a:cubicBezTo>
                    <a:pt x="6418" y="8752"/>
                    <a:pt x="7728" y="10371"/>
                    <a:pt x="8716" y="11538"/>
                  </a:cubicBezTo>
                  <a:lnTo>
                    <a:pt x="8931" y="11419"/>
                  </a:lnTo>
                  <a:lnTo>
                    <a:pt x="5264" y="6740"/>
                  </a:lnTo>
                  <a:lnTo>
                    <a:pt x="1585" y="1954"/>
                  </a:lnTo>
                  <a:cubicBezTo>
                    <a:pt x="1120" y="1346"/>
                    <a:pt x="739" y="846"/>
                    <a:pt x="465" y="513"/>
                  </a:cubicBezTo>
                  <a:cubicBezTo>
                    <a:pt x="212" y="179"/>
                    <a:pt x="47" y="1"/>
                    <a:pt x="26" y="1"/>
                  </a:cubicBezTo>
                  <a:close/>
                </a:path>
              </a:pathLst>
            </a:custGeom>
            <a:solidFill>
              <a:srgbClr val="CC81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7" name="Google Shape;6237;p49"/>
            <p:cNvSpPr/>
            <p:nvPr/>
          </p:nvSpPr>
          <p:spPr>
            <a:xfrm>
              <a:off x="8400264" y="665674"/>
              <a:ext cx="22505" cy="362000"/>
            </a:xfrm>
            <a:custGeom>
              <a:avLst/>
              <a:gdLst/>
              <a:ahLst/>
              <a:cxnLst/>
              <a:rect l="l" t="t" r="r" b="b"/>
              <a:pathLst>
                <a:path w="704" h="11324" extrusionOk="0">
                  <a:moveTo>
                    <a:pt x="72" y="1"/>
                  </a:moveTo>
                  <a:cubicBezTo>
                    <a:pt x="25" y="1"/>
                    <a:pt x="1" y="810"/>
                    <a:pt x="13" y="2108"/>
                  </a:cubicBezTo>
                  <a:cubicBezTo>
                    <a:pt x="37" y="3418"/>
                    <a:pt x="84" y="5216"/>
                    <a:pt x="179" y="7192"/>
                  </a:cubicBezTo>
                  <a:cubicBezTo>
                    <a:pt x="251" y="8716"/>
                    <a:pt x="346" y="10121"/>
                    <a:pt x="429" y="11288"/>
                  </a:cubicBezTo>
                  <a:lnTo>
                    <a:pt x="703" y="11323"/>
                  </a:lnTo>
                  <a:lnTo>
                    <a:pt x="501" y="7180"/>
                  </a:lnTo>
                  <a:lnTo>
                    <a:pt x="251" y="2108"/>
                  </a:lnTo>
                  <a:cubicBezTo>
                    <a:pt x="179" y="810"/>
                    <a:pt x="120" y="1"/>
                    <a:pt x="72" y="1"/>
                  </a:cubicBezTo>
                  <a:close/>
                </a:path>
              </a:pathLst>
            </a:custGeom>
            <a:solidFill>
              <a:srgbClr val="CC81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8" name="Google Shape;6238;p49"/>
            <p:cNvSpPr/>
            <p:nvPr/>
          </p:nvSpPr>
          <p:spPr>
            <a:xfrm>
              <a:off x="8233206" y="641699"/>
              <a:ext cx="136661" cy="339175"/>
            </a:xfrm>
            <a:custGeom>
              <a:avLst/>
              <a:gdLst/>
              <a:ahLst/>
              <a:cxnLst/>
              <a:rect l="l" t="t" r="r" b="b"/>
              <a:pathLst>
                <a:path w="4275" h="10610" extrusionOk="0">
                  <a:moveTo>
                    <a:pt x="4226" y="0"/>
                  </a:moveTo>
                  <a:cubicBezTo>
                    <a:pt x="4186" y="0"/>
                    <a:pt x="3854" y="772"/>
                    <a:pt x="3358" y="2025"/>
                  </a:cubicBezTo>
                  <a:lnTo>
                    <a:pt x="1405" y="6978"/>
                  </a:lnTo>
                  <a:lnTo>
                    <a:pt x="0" y="10502"/>
                  </a:lnTo>
                  <a:lnTo>
                    <a:pt x="262" y="10609"/>
                  </a:lnTo>
                  <a:cubicBezTo>
                    <a:pt x="702" y="9585"/>
                    <a:pt x="1203" y="8394"/>
                    <a:pt x="1715" y="7097"/>
                  </a:cubicBezTo>
                  <a:cubicBezTo>
                    <a:pt x="2488" y="5168"/>
                    <a:pt x="3131" y="3394"/>
                    <a:pt x="3584" y="2108"/>
                  </a:cubicBezTo>
                  <a:cubicBezTo>
                    <a:pt x="4024" y="822"/>
                    <a:pt x="4274" y="12"/>
                    <a:pt x="4227" y="1"/>
                  </a:cubicBezTo>
                  <a:cubicBezTo>
                    <a:pt x="4226" y="0"/>
                    <a:pt x="4226" y="0"/>
                    <a:pt x="4226" y="0"/>
                  </a:cubicBezTo>
                  <a:close/>
                </a:path>
              </a:pathLst>
            </a:custGeom>
            <a:solidFill>
              <a:srgbClr val="CC81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9" name="Google Shape;6239;p49"/>
            <p:cNvSpPr/>
            <p:nvPr/>
          </p:nvSpPr>
          <p:spPr>
            <a:xfrm>
              <a:off x="8059627" y="638854"/>
              <a:ext cx="261143" cy="229718"/>
            </a:xfrm>
            <a:custGeom>
              <a:avLst/>
              <a:gdLst/>
              <a:ahLst/>
              <a:cxnLst/>
              <a:rect l="l" t="t" r="r" b="b"/>
              <a:pathLst>
                <a:path w="8169" h="7186" extrusionOk="0">
                  <a:moveTo>
                    <a:pt x="8130" y="1"/>
                  </a:moveTo>
                  <a:cubicBezTo>
                    <a:pt x="8073" y="1"/>
                    <a:pt x="7909" y="138"/>
                    <a:pt x="7621" y="352"/>
                  </a:cubicBezTo>
                  <a:cubicBezTo>
                    <a:pt x="7311" y="590"/>
                    <a:pt x="6859" y="947"/>
                    <a:pt x="6299" y="1399"/>
                  </a:cubicBezTo>
                  <a:cubicBezTo>
                    <a:pt x="5204" y="2304"/>
                    <a:pt x="3704" y="3578"/>
                    <a:pt x="2084" y="5043"/>
                  </a:cubicBezTo>
                  <a:cubicBezTo>
                    <a:pt x="1346" y="5709"/>
                    <a:pt x="644" y="6364"/>
                    <a:pt x="1" y="6971"/>
                  </a:cubicBezTo>
                  <a:lnTo>
                    <a:pt x="227" y="7186"/>
                  </a:lnTo>
                  <a:cubicBezTo>
                    <a:pt x="870" y="6590"/>
                    <a:pt x="1560" y="5959"/>
                    <a:pt x="2311" y="5293"/>
                  </a:cubicBezTo>
                  <a:cubicBezTo>
                    <a:pt x="3918" y="3828"/>
                    <a:pt x="5394" y="2518"/>
                    <a:pt x="6454" y="1578"/>
                  </a:cubicBezTo>
                  <a:cubicBezTo>
                    <a:pt x="7514" y="625"/>
                    <a:pt x="8168" y="42"/>
                    <a:pt x="8145" y="6"/>
                  </a:cubicBezTo>
                  <a:cubicBezTo>
                    <a:pt x="8141" y="3"/>
                    <a:pt x="8136" y="1"/>
                    <a:pt x="8130" y="1"/>
                  </a:cubicBezTo>
                  <a:close/>
                </a:path>
              </a:pathLst>
            </a:custGeom>
            <a:solidFill>
              <a:srgbClr val="CC81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0" name="Google Shape;6240;p49"/>
            <p:cNvSpPr/>
            <p:nvPr/>
          </p:nvSpPr>
          <p:spPr>
            <a:xfrm>
              <a:off x="7947360" y="598032"/>
              <a:ext cx="355511" cy="83275"/>
            </a:xfrm>
            <a:custGeom>
              <a:avLst/>
              <a:gdLst/>
              <a:ahLst/>
              <a:cxnLst/>
              <a:rect l="l" t="t" r="r" b="b"/>
              <a:pathLst>
                <a:path w="11121" h="2605" extrusionOk="0">
                  <a:moveTo>
                    <a:pt x="11070" y="0"/>
                  </a:moveTo>
                  <a:cubicBezTo>
                    <a:pt x="10978" y="0"/>
                    <a:pt x="10764" y="27"/>
                    <a:pt x="10442" y="81"/>
                  </a:cubicBezTo>
                  <a:cubicBezTo>
                    <a:pt x="10025" y="152"/>
                    <a:pt x="9406" y="247"/>
                    <a:pt x="8644" y="390"/>
                  </a:cubicBezTo>
                  <a:cubicBezTo>
                    <a:pt x="7132" y="676"/>
                    <a:pt x="5037" y="1105"/>
                    <a:pt x="2739" y="1640"/>
                  </a:cubicBezTo>
                  <a:cubicBezTo>
                    <a:pt x="1774" y="1867"/>
                    <a:pt x="858" y="2093"/>
                    <a:pt x="0" y="2307"/>
                  </a:cubicBezTo>
                  <a:cubicBezTo>
                    <a:pt x="24" y="2402"/>
                    <a:pt x="48" y="2510"/>
                    <a:pt x="84" y="2605"/>
                  </a:cubicBezTo>
                  <a:lnTo>
                    <a:pt x="2822" y="1962"/>
                  </a:lnTo>
                  <a:lnTo>
                    <a:pt x="8692" y="616"/>
                  </a:lnTo>
                  <a:cubicBezTo>
                    <a:pt x="9442" y="450"/>
                    <a:pt x="10049" y="307"/>
                    <a:pt x="10478" y="200"/>
                  </a:cubicBezTo>
                  <a:cubicBezTo>
                    <a:pt x="10895" y="105"/>
                    <a:pt x="11121" y="33"/>
                    <a:pt x="11121" y="9"/>
                  </a:cubicBezTo>
                  <a:cubicBezTo>
                    <a:pt x="11118" y="3"/>
                    <a:pt x="11101" y="0"/>
                    <a:pt x="11070" y="0"/>
                  </a:cubicBezTo>
                  <a:close/>
                </a:path>
              </a:pathLst>
            </a:custGeom>
            <a:solidFill>
              <a:srgbClr val="CC81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1" name="Google Shape;6241;p49"/>
            <p:cNvSpPr/>
            <p:nvPr/>
          </p:nvSpPr>
          <p:spPr>
            <a:xfrm>
              <a:off x="7934413" y="496698"/>
              <a:ext cx="343715" cy="78672"/>
            </a:xfrm>
            <a:custGeom>
              <a:avLst/>
              <a:gdLst/>
              <a:ahLst/>
              <a:cxnLst/>
              <a:rect l="l" t="t" r="r" b="b"/>
              <a:pathLst>
                <a:path w="10752" h="2461" extrusionOk="0">
                  <a:moveTo>
                    <a:pt x="36" y="0"/>
                  </a:moveTo>
                  <a:cubicBezTo>
                    <a:pt x="24" y="107"/>
                    <a:pt x="13" y="227"/>
                    <a:pt x="1" y="334"/>
                  </a:cubicBezTo>
                  <a:lnTo>
                    <a:pt x="1751" y="703"/>
                  </a:lnTo>
                  <a:cubicBezTo>
                    <a:pt x="6420" y="1704"/>
                    <a:pt x="10270" y="2461"/>
                    <a:pt x="10690" y="2461"/>
                  </a:cubicBezTo>
                  <a:cubicBezTo>
                    <a:pt x="10715" y="2461"/>
                    <a:pt x="10727" y="2458"/>
                    <a:pt x="10728" y="2453"/>
                  </a:cubicBezTo>
                  <a:cubicBezTo>
                    <a:pt x="10752" y="2370"/>
                    <a:pt x="6763" y="1441"/>
                    <a:pt x="1822" y="381"/>
                  </a:cubicBezTo>
                  <a:lnTo>
                    <a:pt x="36" y="0"/>
                  </a:lnTo>
                  <a:close/>
                </a:path>
              </a:pathLst>
            </a:custGeom>
            <a:solidFill>
              <a:srgbClr val="CC81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2" name="Google Shape;6242;p49"/>
            <p:cNvSpPr/>
            <p:nvPr/>
          </p:nvSpPr>
          <p:spPr>
            <a:xfrm>
              <a:off x="7976290" y="342938"/>
              <a:ext cx="353624" cy="176365"/>
            </a:xfrm>
            <a:custGeom>
              <a:avLst/>
              <a:gdLst/>
              <a:ahLst/>
              <a:cxnLst/>
              <a:rect l="l" t="t" r="r" b="b"/>
              <a:pathLst>
                <a:path w="11062" h="5517" extrusionOk="0">
                  <a:moveTo>
                    <a:pt x="143" y="0"/>
                  </a:moveTo>
                  <a:cubicBezTo>
                    <a:pt x="96" y="107"/>
                    <a:pt x="48" y="203"/>
                    <a:pt x="0" y="298"/>
                  </a:cubicBezTo>
                  <a:cubicBezTo>
                    <a:pt x="667" y="596"/>
                    <a:pt x="1346" y="917"/>
                    <a:pt x="2048" y="1250"/>
                  </a:cubicBezTo>
                  <a:cubicBezTo>
                    <a:pt x="4548" y="2417"/>
                    <a:pt x="6787" y="3501"/>
                    <a:pt x="8406" y="4286"/>
                  </a:cubicBezTo>
                  <a:lnTo>
                    <a:pt x="10323" y="5215"/>
                  </a:lnTo>
                  <a:cubicBezTo>
                    <a:pt x="10745" y="5410"/>
                    <a:pt x="10990" y="5516"/>
                    <a:pt x="11040" y="5516"/>
                  </a:cubicBezTo>
                  <a:cubicBezTo>
                    <a:pt x="11045" y="5516"/>
                    <a:pt x="11048" y="5515"/>
                    <a:pt x="11049" y="5513"/>
                  </a:cubicBezTo>
                  <a:cubicBezTo>
                    <a:pt x="11061" y="5477"/>
                    <a:pt x="10823" y="5334"/>
                    <a:pt x="10383" y="5096"/>
                  </a:cubicBezTo>
                  <a:cubicBezTo>
                    <a:pt x="9942" y="4846"/>
                    <a:pt x="9299" y="4501"/>
                    <a:pt x="8501" y="4072"/>
                  </a:cubicBezTo>
                  <a:cubicBezTo>
                    <a:pt x="6906" y="3227"/>
                    <a:pt x="4679" y="2108"/>
                    <a:pt x="2191" y="941"/>
                  </a:cubicBezTo>
                  <a:cubicBezTo>
                    <a:pt x="1489" y="619"/>
                    <a:pt x="798" y="310"/>
                    <a:pt x="143" y="0"/>
                  </a:cubicBezTo>
                  <a:close/>
                </a:path>
              </a:pathLst>
            </a:custGeom>
            <a:solidFill>
              <a:srgbClr val="CC81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3" name="Google Shape;6243;p49"/>
            <p:cNvSpPr/>
            <p:nvPr/>
          </p:nvSpPr>
          <p:spPr>
            <a:xfrm>
              <a:off x="8097699" y="186877"/>
              <a:ext cx="243241" cy="245542"/>
            </a:xfrm>
            <a:custGeom>
              <a:avLst/>
              <a:gdLst/>
              <a:ahLst/>
              <a:cxnLst/>
              <a:rect l="l" t="t" r="r" b="b"/>
              <a:pathLst>
                <a:path w="7609" h="7681" extrusionOk="0">
                  <a:moveTo>
                    <a:pt x="250" y="1"/>
                  </a:moveTo>
                  <a:cubicBezTo>
                    <a:pt x="167" y="72"/>
                    <a:pt x="84" y="132"/>
                    <a:pt x="0" y="191"/>
                  </a:cubicBezTo>
                  <a:cubicBezTo>
                    <a:pt x="560" y="727"/>
                    <a:pt x="1143" y="1287"/>
                    <a:pt x="1763" y="1870"/>
                  </a:cubicBezTo>
                  <a:cubicBezTo>
                    <a:pt x="3394" y="3453"/>
                    <a:pt x="4834" y="4918"/>
                    <a:pt x="5870" y="5989"/>
                  </a:cubicBezTo>
                  <a:lnTo>
                    <a:pt x="7108" y="7252"/>
                  </a:lnTo>
                  <a:cubicBezTo>
                    <a:pt x="7395" y="7538"/>
                    <a:pt x="7560" y="7681"/>
                    <a:pt x="7583" y="7681"/>
                  </a:cubicBezTo>
                  <a:cubicBezTo>
                    <a:pt x="7584" y="7681"/>
                    <a:pt x="7584" y="7681"/>
                    <a:pt x="7585" y="7680"/>
                  </a:cubicBezTo>
                  <a:cubicBezTo>
                    <a:pt x="7608" y="7668"/>
                    <a:pt x="7466" y="7478"/>
                    <a:pt x="7204" y="7156"/>
                  </a:cubicBezTo>
                  <a:cubicBezTo>
                    <a:pt x="6930" y="6835"/>
                    <a:pt x="6537" y="6382"/>
                    <a:pt x="6037" y="5823"/>
                  </a:cubicBezTo>
                  <a:cubicBezTo>
                    <a:pt x="5049" y="4716"/>
                    <a:pt x="3620" y="3215"/>
                    <a:pt x="1989" y="1632"/>
                  </a:cubicBezTo>
                  <a:cubicBezTo>
                    <a:pt x="1393" y="1060"/>
                    <a:pt x="810" y="513"/>
                    <a:pt x="250" y="1"/>
                  </a:cubicBezTo>
                  <a:close/>
                </a:path>
              </a:pathLst>
            </a:custGeom>
            <a:solidFill>
              <a:srgbClr val="CC81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4" name="Google Shape;6244;p49"/>
            <p:cNvSpPr/>
            <p:nvPr/>
          </p:nvSpPr>
          <p:spPr>
            <a:xfrm>
              <a:off x="8338632" y="108463"/>
              <a:ext cx="86408" cy="373061"/>
            </a:xfrm>
            <a:custGeom>
              <a:avLst/>
              <a:gdLst/>
              <a:ahLst/>
              <a:cxnLst/>
              <a:rect l="l" t="t" r="r" b="b"/>
              <a:pathLst>
                <a:path w="2703" h="11670" extrusionOk="0">
                  <a:moveTo>
                    <a:pt x="310" y="1"/>
                  </a:moveTo>
                  <a:cubicBezTo>
                    <a:pt x="202" y="1"/>
                    <a:pt x="95" y="13"/>
                    <a:pt x="0" y="13"/>
                  </a:cubicBezTo>
                  <a:cubicBezTo>
                    <a:pt x="179" y="989"/>
                    <a:pt x="381" y="2061"/>
                    <a:pt x="607" y="3168"/>
                  </a:cubicBezTo>
                  <a:cubicBezTo>
                    <a:pt x="1095" y="5537"/>
                    <a:pt x="1584" y="7669"/>
                    <a:pt x="1976" y="9204"/>
                  </a:cubicBezTo>
                  <a:cubicBezTo>
                    <a:pt x="2167" y="9966"/>
                    <a:pt x="2334" y="10586"/>
                    <a:pt x="2453" y="11014"/>
                  </a:cubicBezTo>
                  <a:cubicBezTo>
                    <a:pt x="2584" y="11443"/>
                    <a:pt x="2655" y="11669"/>
                    <a:pt x="2679" y="11669"/>
                  </a:cubicBezTo>
                  <a:cubicBezTo>
                    <a:pt x="2703" y="11657"/>
                    <a:pt x="2667" y="11419"/>
                    <a:pt x="2584" y="10979"/>
                  </a:cubicBezTo>
                  <a:cubicBezTo>
                    <a:pt x="2500" y="10550"/>
                    <a:pt x="2369" y="9919"/>
                    <a:pt x="2203" y="9145"/>
                  </a:cubicBezTo>
                  <a:lnTo>
                    <a:pt x="941" y="3108"/>
                  </a:lnTo>
                  <a:lnTo>
                    <a:pt x="310" y="1"/>
                  </a:lnTo>
                  <a:close/>
                </a:path>
              </a:pathLst>
            </a:custGeom>
            <a:solidFill>
              <a:srgbClr val="CC81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5" name="Google Shape;6245;p49"/>
            <p:cNvSpPr/>
            <p:nvPr/>
          </p:nvSpPr>
          <p:spPr>
            <a:xfrm>
              <a:off x="8184489" y="230096"/>
              <a:ext cx="73813" cy="88166"/>
            </a:xfrm>
            <a:custGeom>
              <a:avLst/>
              <a:gdLst/>
              <a:ahLst/>
              <a:cxnLst/>
              <a:rect l="l" t="t" r="r" b="b"/>
              <a:pathLst>
                <a:path w="2309" h="2758" extrusionOk="0">
                  <a:moveTo>
                    <a:pt x="933" y="63"/>
                  </a:moveTo>
                  <a:cubicBezTo>
                    <a:pt x="1139" y="63"/>
                    <a:pt x="1333" y="184"/>
                    <a:pt x="1488" y="339"/>
                  </a:cubicBezTo>
                  <a:cubicBezTo>
                    <a:pt x="1869" y="744"/>
                    <a:pt x="2096" y="1268"/>
                    <a:pt x="2119" y="1816"/>
                  </a:cubicBezTo>
                  <a:cubicBezTo>
                    <a:pt x="2131" y="1947"/>
                    <a:pt x="2131" y="2090"/>
                    <a:pt x="2107" y="2221"/>
                  </a:cubicBezTo>
                  <a:cubicBezTo>
                    <a:pt x="2107" y="2292"/>
                    <a:pt x="2096" y="2363"/>
                    <a:pt x="2072" y="2435"/>
                  </a:cubicBezTo>
                  <a:lnTo>
                    <a:pt x="1738" y="2661"/>
                  </a:lnTo>
                  <a:cubicBezTo>
                    <a:pt x="1731" y="2662"/>
                    <a:pt x="1723" y="2662"/>
                    <a:pt x="1715" y="2662"/>
                  </a:cubicBezTo>
                  <a:cubicBezTo>
                    <a:pt x="1487" y="2662"/>
                    <a:pt x="1138" y="2347"/>
                    <a:pt x="988" y="2221"/>
                  </a:cubicBezTo>
                  <a:cubicBezTo>
                    <a:pt x="631" y="1899"/>
                    <a:pt x="286" y="1387"/>
                    <a:pt x="286" y="887"/>
                  </a:cubicBezTo>
                  <a:cubicBezTo>
                    <a:pt x="274" y="601"/>
                    <a:pt x="405" y="316"/>
                    <a:pt x="643" y="149"/>
                  </a:cubicBezTo>
                  <a:cubicBezTo>
                    <a:pt x="741" y="89"/>
                    <a:pt x="838" y="63"/>
                    <a:pt x="933" y="63"/>
                  </a:cubicBezTo>
                  <a:close/>
                  <a:moveTo>
                    <a:pt x="915" y="1"/>
                  </a:moveTo>
                  <a:cubicBezTo>
                    <a:pt x="677" y="1"/>
                    <a:pt x="453" y="124"/>
                    <a:pt x="310" y="411"/>
                  </a:cubicBezTo>
                  <a:cubicBezTo>
                    <a:pt x="0" y="1042"/>
                    <a:pt x="429" y="1804"/>
                    <a:pt x="893" y="2244"/>
                  </a:cubicBezTo>
                  <a:cubicBezTo>
                    <a:pt x="1094" y="2438"/>
                    <a:pt x="1502" y="2757"/>
                    <a:pt x="1808" y="2757"/>
                  </a:cubicBezTo>
                  <a:cubicBezTo>
                    <a:pt x="1973" y="2757"/>
                    <a:pt x="2109" y="2665"/>
                    <a:pt x="2167" y="2411"/>
                  </a:cubicBezTo>
                  <a:cubicBezTo>
                    <a:pt x="2309" y="1643"/>
                    <a:pt x="2087" y="864"/>
                    <a:pt x="1561" y="293"/>
                  </a:cubicBezTo>
                  <a:lnTo>
                    <a:pt x="1561" y="293"/>
                  </a:lnTo>
                  <a:cubicBezTo>
                    <a:pt x="1558" y="289"/>
                    <a:pt x="1554" y="284"/>
                    <a:pt x="1548" y="280"/>
                  </a:cubicBezTo>
                  <a:lnTo>
                    <a:pt x="1548" y="280"/>
                  </a:lnTo>
                  <a:cubicBezTo>
                    <a:pt x="1548" y="280"/>
                    <a:pt x="1548" y="280"/>
                    <a:pt x="1548" y="280"/>
                  </a:cubicBezTo>
                  <a:cubicBezTo>
                    <a:pt x="1547" y="279"/>
                    <a:pt x="1546" y="278"/>
                    <a:pt x="1546" y="278"/>
                  </a:cubicBezTo>
                  <a:lnTo>
                    <a:pt x="1546" y="278"/>
                  </a:lnTo>
                  <a:cubicBezTo>
                    <a:pt x="1359" y="103"/>
                    <a:pt x="1131" y="1"/>
                    <a:pt x="915"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6" name="Google Shape;6246;p49"/>
            <p:cNvSpPr/>
            <p:nvPr/>
          </p:nvSpPr>
          <p:spPr>
            <a:xfrm>
              <a:off x="8705801" y="432285"/>
              <a:ext cx="97245" cy="62209"/>
            </a:xfrm>
            <a:custGeom>
              <a:avLst/>
              <a:gdLst/>
              <a:ahLst/>
              <a:cxnLst/>
              <a:rect l="l" t="t" r="r" b="b"/>
              <a:pathLst>
                <a:path w="3042" h="1946" extrusionOk="0">
                  <a:moveTo>
                    <a:pt x="2148" y="84"/>
                  </a:moveTo>
                  <a:cubicBezTo>
                    <a:pt x="2660" y="84"/>
                    <a:pt x="3042" y="445"/>
                    <a:pt x="2837" y="979"/>
                  </a:cubicBezTo>
                  <a:cubicBezTo>
                    <a:pt x="2623" y="1551"/>
                    <a:pt x="1980" y="1789"/>
                    <a:pt x="1444" y="1849"/>
                  </a:cubicBezTo>
                  <a:cubicBezTo>
                    <a:pt x="1359" y="1860"/>
                    <a:pt x="1274" y="1865"/>
                    <a:pt x="1187" y="1865"/>
                  </a:cubicBezTo>
                  <a:cubicBezTo>
                    <a:pt x="995" y="1865"/>
                    <a:pt x="800" y="1838"/>
                    <a:pt x="611" y="1789"/>
                  </a:cubicBezTo>
                  <a:cubicBezTo>
                    <a:pt x="313" y="1718"/>
                    <a:pt x="182" y="1539"/>
                    <a:pt x="349" y="1241"/>
                  </a:cubicBezTo>
                  <a:cubicBezTo>
                    <a:pt x="420" y="1122"/>
                    <a:pt x="492" y="1003"/>
                    <a:pt x="587" y="896"/>
                  </a:cubicBezTo>
                  <a:cubicBezTo>
                    <a:pt x="980" y="456"/>
                    <a:pt x="1504" y="170"/>
                    <a:pt x="2087" y="87"/>
                  </a:cubicBezTo>
                  <a:cubicBezTo>
                    <a:pt x="2091" y="87"/>
                    <a:pt x="2094" y="86"/>
                    <a:pt x="2096" y="85"/>
                  </a:cubicBezTo>
                  <a:lnTo>
                    <a:pt x="2096" y="85"/>
                  </a:lnTo>
                  <a:cubicBezTo>
                    <a:pt x="2114" y="85"/>
                    <a:pt x="2131" y="84"/>
                    <a:pt x="2148" y="84"/>
                  </a:cubicBezTo>
                  <a:close/>
                  <a:moveTo>
                    <a:pt x="2162" y="0"/>
                  </a:moveTo>
                  <a:cubicBezTo>
                    <a:pt x="2133" y="0"/>
                    <a:pt x="2104" y="1"/>
                    <a:pt x="2075" y="3"/>
                  </a:cubicBezTo>
                  <a:cubicBezTo>
                    <a:pt x="2066" y="5"/>
                    <a:pt x="2059" y="10"/>
                    <a:pt x="2053" y="16"/>
                  </a:cubicBezTo>
                  <a:lnTo>
                    <a:pt x="2053" y="16"/>
                  </a:lnTo>
                  <a:cubicBezTo>
                    <a:pt x="1318" y="115"/>
                    <a:pt x="514" y="590"/>
                    <a:pt x="218" y="1313"/>
                  </a:cubicBezTo>
                  <a:cubicBezTo>
                    <a:pt x="0" y="1829"/>
                    <a:pt x="638" y="1946"/>
                    <a:pt x="1128" y="1946"/>
                  </a:cubicBezTo>
                  <a:cubicBezTo>
                    <a:pt x="1282" y="1946"/>
                    <a:pt x="1422" y="1934"/>
                    <a:pt x="1516" y="1920"/>
                  </a:cubicBezTo>
                  <a:cubicBezTo>
                    <a:pt x="2123" y="1837"/>
                    <a:pt x="2885" y="1480"/>
                    <a:pt x="2968" y="789"/>
                  </a:cubicBezTo>
                  <a:cubicBezTo>
                    <a:pt x="3024" y="273"/>
                    <a:pt x="2626" y="0"/>
                    <a:pt x="2162"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7" name="Google Shape;6247;p49"/>
            <p:cNvSpPr/>
            <p:nvPr/>
          </p:nvSpPr>
          <p:spPr>
            <a:xfrm>
              <a:off x="8111413" y="191640"/>
              <a:ext cx="740687" cy="662463"/>
            </a:xfrm>
            <a:custGeom>
              <a:avLst/>
              <a:gdLst/>
              <a:ahLst/>
              <a:cxnLst/>
              <a:rect l="l" t="t" r="r" b="b"/>
              <a:pathLst>
                <a:path w="23170" h="20723" extrusionOk="0">
                  <a:moveTo>
                    <a:pt x="3527" y="1"/>
                  </a:moveTo>
                  <a:cubicBezTo>
                    <a:pt x="3090" y="1"/>
                    <a:pt x="2657" y="136"/>
                    <a:pt x="2274" y="423"/>
                  </a:cubicBezTo>
                  <a:cubicBezTo>
                    <a:pt x="1441" y="1066"/>
                    <a:pt x="1072" y="2138"/>
                    <a:pt x="1322" y="3162"/>
                  </a:cubicBezTo>
                  <a:cubicBezTo>
                    <a:pt x="1560" y="4019"/>
                    <a:pt x="2203" y="4721"/>
                    <a:pt x="3036" y="5031"/>
                  </a:cubicBezTo>
                  <a:cubicBezTo>
                    <a:pt x="2203" y="5757"/>
                    <a:pt x="1715" y="6769"/>
                    <a:pt x="1310" y="7781"/>
                  </a:cubicBezTo>
                  <a:cubicBezTo>
                    <a:pt x="262" y="10401"/>
                    <a:pt x="0" y="13258"/>
                    <a:pt x="1453" y="15818"/>
                  </a:cubicBezTo>
                  <a:cubicBezTo>
                    <a:pt x="2512" y="17699"/>
                    <a:pt x="4382" y="18902"/>
                    <a:pt x="6346" y="19759"/>
                  </a:cubicBezTo>
                  <a:lnTo>
                    <a:pt x="6322" y="19806"/>
                  </a:lnTo>
                  <a:lnTo>
                    <a:pt x="6370" y="19818"/>
                  </a:lnTo>
                  <a:cubicBezTo>
                    <a:pt x="6548" y="19878"/>
                    <a:pt x="6727" y="19937"/>
                    <a:pt x="6906" y="19997"/>
                  </a:cubicBezTo>
                  <a:cubicBezTo>
                    <a:pt x="7084" y="20057"/>
                    <a:pt x="7263" y="20140"/>
                    <a:pt x="7430" y="20199"/>
                  </a:cubicBezTo>
                  <a:lnTo>
                    <a:pt x="7477" y="20211"/>
                  </a:lnTo>
                  <a:lnTo>
                    <a:pt x="7489" y="20164"/>
                  </a:lnTo>
                  <a:cubicBezTo>
                    <a:pt x="8650" y="20492"/>
                    <a:pt x="9856" y="20723"/>
                    <a:pt x="11050" y="20723"/>
                  </a:cubicBezTo>
                  <a:cubicBezTo>
                    <a:pt x="11975" y="20723"/>
                    <a:pt x="12892" y="20585"/>
                    <a:pt x="13776" y="20247"/>
                  </a:cubicBezTo>
                  <a:cubicBezTo>
                    <a:pt x="16514" y="19187"/>
                    <a:pt x="18133" y="16818"/>
                    <a:pt x="19002" y="14139"/>
                  </a:cubicBezTo>
                  <a:cubicBezTo>
                    <a:pt x="19336" y="13091"/>
                    <a:pt x="19598" y="11996"/>
                    <a:pt x="19419" y="10924"/>
                  </a:cubicBezTo>
                  <a:lnTo>
                    <a:pt x="19419" y="10924"/>
                  </a:lnTo>
                  <a:cubicBezTo>
                    <a:pt x="19709" y="11018"/>
                    <a:pt x="20010" y="11065"/>
                    <a:pt x="20308" y="11065"/>
                  </a:cubicBezTo>
                  <a:cubicBezTo>
                    <a:pt x="20880" y="11065"/>
                    <a:pt x="21447" y="10896"/>
                    <a:pt x="21931" y="10567"/>
                  </a:cubicBezTo>
                  <a:cubicBezTo>
                    <a:pt x="22777" y="9936"/>
                    <a:pt x="23170" y="8865"/>
                    <a:pt x="22931" y="7841"/>
                  </a:cubicBezTo>
                  <a:cubicBezTo>
                    <a:pt x="22705" y="6853"/>
                    <a:pt x="21860" y="6257"/>
                    <a:pt x="20848" y="6210"/>
                  </a:cubicBezTo>
                  <a:cubicBezTo>
                    <a:pt x="20780" y="6205"/>
                    <a:pt x="20714" y="6203"/>
                    <a:pt x="20650" y="6203"/>
                  </a:cubicBezTo>
                  <a:cubicBezTo>
                    <a:pt x="19516" y="6203"/>
                    <a:pt x="18997" y="6886"/>
                    <a:pt x="18264" y="7698"/>
                  </a:cubicBezTo>
                  <a:cubicBezTo>
                    <a:pt x="18371" y="7567"/>
                    <a:pt x="16704" y="6221"/>
                    <a:pt x="16550" y="6114"/>
                  </a:cubicBezTo>
                  <a:cubicBezTo>
                    <a:pt x="15871" y="5638"/>
                    <a:pt x="15157" y="5221"/>
                    <a:pt x="14418" y="4888"/>
                  </a:cubicBezTo>
                  <a:cubicBezTo>
                    <a:pt x="13014" y="4221"/>
                    <a:pt x="11561" y="3721"/>
                    <a:pt x="10049" y="3400"/>
                  </a:cubicBezTo>
                  <a:cubicBezTo>
                    <a:pt x="9243" y="3234"/>
                    <a:pt x="8416" y="3125"/>
                    <a:pt x="7591" y="3125"/>
                  </a:cubicBezTo>
                  <a:cubicBezTo>
                    <a:pt x="7050" y="3125"/>
                    <a:pt x="6510" y="3172"/>
                    <a:pt x="5977" y="3281"/>
                  </a:cubicBezTo>
                  <a:cubicBezTo>
                    <a:pt x="5917" y="2126"/>
                    <a:pt x="5965" y="1233"/>
                    <a:pt x="4929" y="483"/>
                  </a:cubicBezTo>
                  <a:cubicBezTo>
                    <a:pt x="4502" y="169"/>
                    <a:pt x="4013" y="1"/>
                    <a:pt x="352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8" name="Google Shape;6248;p49"/>
            <p:cNvSpPr/>
            <p:nvPr/>
          </p:nvSpPr>
          <p:spPr>
            <a:xfrm>
              <a:off x="8272781" y="489186"/>
              <a:ext cx="44946" cy="58820"/>
            </a:xfrm>
            <a:custGeom>
              <a:avLst/>
              <a:gdLst/>
              <a:ahLst/>
              <a:cxnLst/>
              <a:rect l="l" t="t" r="r" b="b"/>
              <a:pathLst>
                <a:path w="1406" h="1840" extrusionOk="0">
                  <a:moveTo>
                    <a:pt x="909" y="0"/>
                  </a:moveTo>
                  <a:cubicBezTo>
                    <a:pt x="643" y="0"/>
                    <a:pt x="334" y="300"/>
                    <a:pt x="179" y="735"/>
                  </a:cubicBezTo>
                  <a:cubicBezTo>
                    <a:pt x="0" y="1235"/>
                    <a:pt x="84" y="1724"/>
                    <a:pt x="381" y="1819"/>
                  </a:cubicBezTo>
                  <a:cubicBezTo>
                    <a:pt x="418" y="1833"/>
                    <a:pt x="457" y="1839"/>
                    <a:pt x="497" y="1839"/>
                  </a:cubicBezTo>
                  <a:cubicBezTo>
                    <a:pt x="763" y="1839"/>
                    <a:pt x="1071" y="1541"/>
                    <a:pt x="1227" y="1116"/>
                  </a:cubicBezTo>
                  <a:cubicBezTo>
                    <a:pt x="1405" y="616"/>
                    <a:pt x="1322" y="128"/>
                    <a:pt x="1024" y="21"/>
                  </a:cubicBezTo>
                  <a:cubicBezTo>
                    <a:pt x="987" y="7"/>
                    <a:pt x="948" y="0"/>
                    <a:pt x="9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9" name="Google Shape;6249;p49"/>
            <p:cNvSpPr/>
            <p:nvPr/>
          </p:nvSpPr>
          <p:spPr>
            <a:xfrm>
              <a:off x="8549484" y="588506"/>
              <a:ext cx="44946" cy="59108"/>
            </a:xfrm>
            <a:custGeom>
              <a:avLst/>
              <a:gdLst/>
              <a:ahLst/>
              <a:cxnLst/>
              <a:rect l="l" t="t" r="r" b="b"/>
              <a:pathLst>
                <a:path w="1406" h="1849" extrusionOk="0">
                  <a:moveTo>
                    <a:pt x="908" y="1"/>
                  </a:moveTo>
                  <a:cubicBezTo>
                    <a:pt x="643" y="1"/>
                    <a:pt x="334" y="301"/>
                    <a:pt x="179" y="736"/>
                  </a:cubicBezTo>
                  <a:cubicBezTo>
                    <a:pt x="0" y="1236"/>
                    <a:pt x="95" y="1724"/>
                    <a:pt x="381" y="1831"/>
                  </a:cubicBezTo>
                  <a:cubicBezTo>
                    <a:pt x="416" y="1843"/>
                    <a:pt x="452" y="1848"/>
                    <a:pt x="489" y="1848"/>
                  </a:cubicBezTo>
                  <a:cubicBezTo>
                    <a:pt x="756" y="1848"/>
                    <a:pt x="1070" y="1556"/>
                    <a:pt x="1226" y="1117"/>
                  </a:cubicBezTo>
                  <a:cubicBezTo>
                    <a:pt x="1405" y="617"/>
                    <a:pt x="1322" y="129"/>
                    <a:pt x="1024" y="22"/>
                  </a:cubicBezTo>
                  <a:cubicBezTo>
                    <a:pt x="987" y="8"/>
                    <a:pt x="948" y="1"/>
                    <a:pt x="9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0" name="Google Shape;6250;p49"/>
            <p:cNvSpPr/>
            <p:nvPr/>
          </p:nvSpPr>
          <p:spPr>
            <a:xfrm>
              <a:off x="8391569" y="615518"/>
              <a:ext cx="29634" cy="65533"/>
            </a:xfrm>
            <a:custGeom>
              <a:avLst/>
              <a:gdLst/>
              <a:ahLst/>
              <a:cxnLst/>
              <a:rect l="l" t="t" r="r" b="b"/>
              <a:pathLst>
                <a:path w="927" h="2050" extrusionOk="0">
                  <a:moveTo>
                    <a:pt x="782" y="1"/>
                  </a:moveTo>
                  <a:cubicBezTo>
                    <a:pt x="741" y="1"/>
                    <a:pt x="700" y="21"/>
                    <a:pt x="678" y="69"/>
                  </a:cubicBezTo>
                  <a:lnTo>
                    <a:pt x="23" y="1903"/>
                  </a:lnTo>
                  <a:cubicBezTo>
                    <a:pt x="0" y="1986"/>
                    <a:pt x="72" y="2049"/>
                    <a:pt x="144" y="2049"/>
                  </a:cubicBezTo>
                  <a:cubicBezTo>
                    <a:pt x="185" y="2049"/>
                    <a:pt x="227" y="2027"/>
                    <a:pt x="249" y="1974"/>
                  </a:cubicBezTo>
                  <a:lnTo>
                    <a:pt x="904" y="153"/>
                  </a:lnTo>
                  <a:cubicBezTo>
                    <a:pt x="926" y="62"/>
                    <a:pt x="854" y="1"/>
                    <a:pt x="782" y="1"/>
                  </a:cubicBezTo>
                  <a:close/>
                </a:path>
              </a:pathLst>
            </a:custGeom>
            <a:solidFill>
              <a:srgbClr val="6D03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1" name="Google Shape;6251;p49"/>
            <p:cNvSpPr/>
            <p:nvPr/>
          </p:nvSpPr>
          <p:spPr>
            <a:xfrm>
              <a:off x="8362990" y="638055"/>
              <a:ext cx="84043" cy="47536"/>
            </a:xfrm>
            <a:custGeom>
              <a:avLst/>
              <a:gdLst/>
              <a:ahLst/>
              <a:cxnLst/>
              <a:rect l="l" t="t" r="r" b="b"/>
              <a:pathLst>
                <a:path w="2629" h="1487" extrusionOk="0">
                  <a:moveTo>
                    <a:pt x="139" y="1"/>
                  </a:moveTo>
                  <a:cubicBezTo>
                    <a:pt x="73" y="1"/>
                    <a:pt x="0" y="50"/>
                    <a:pt x="0" y="138"/>
                  </a:cubicBezTo>
                  <a:lnTo>
                    <a:pt x="12" y="126"/>
                  </a:lnTo>
                  <a:cubicBezTo>
                    <a:pt x="50" y="964"/>
                    <a:pt x="738" y="1486"/>
                    <a:pt x="1443" y="1486"/>
                  </a:cubicBezTo>
                  <a:cubicBezTo>
                    <a:pt x="1851" y="1486"/>
                    <a:pt x="2263" y="1312"/>
                    <a:pt x="2560" y="924"/>
                  </a:cubicBezTo>
                  <a:cubicBezTo>
                    <a:pt x="2629" y="838"/>
                    <a:pt x="2542" y="746"/>
                    <a:pt x="2453" y="746"/>
                  </a:cubicBezTo>
                  <a:cubicBezTo>
                    <a:pt x="2419" y="746"/>
                    <a:pt x="2384" y="760"/>
                    <a:pt x="2357" y="793"/>
                  </a:cubicBezTo>
                  <a:cubicBezTo>
                    <a:pt x="2099" y="1117"/>
                    <a:pt x="1758" y="1262"/>
                    <a:pt x="1427" y="1262"/>
                  </a:cubicBezTo>
                  <a:cubicBezTo>
                    <a:pt x="842" y="1262"/>
                    <a:pt x="284" y="812"/>
                    <a:pt x="238" y="91"/>
                  </a:cubicBezTo>
                  <a:cubicBezTo>
                    <a:pt x="233" y="29"/>
                    <a:pt x="188"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2" name="Google Shape;6252;p49"/>
            <p:cNvSpPr/>
            <p:nvPr/>
          </p:nvSpPr>
          <p:spPr>
            <a:xfrm>
              <a:off x="8343938" y="389706"/>
              <a:ext cx="182726" cy="221950"/>
            </a:xfrm>
            <a:custGeom>
              <a:avLst/>
              <a:gdLst/>
              <a:ahLst/>
              <a:cxnLst/>
              <a:rect l="l" t="t" r="r" b="b"/>
              <a:pathLst>
                <a:path w="5716" h="6943" extrusionOk="0">
                  <a:moveTo>
                    <a:pt x="4554" y="0"/>
                  </a:moveTo>
                  <a:cubicBezTo>
                    <a:pt x="4269" y="0"/>
                    <a:pt x="3992" y="141"/>
                    <a:pt x="3739" y="359"/>
                  </a:cubicBezTo>
                  <a:cubicBezTo>
                    <a:pt x="3239" y="776"/>
                    <a:pt x="2775" y="1240"/>
                    <a:pt x="2346" y="1740"/>
                  </a:cubicBezTo>
                  <a:cubicBezTo>
                    <a:pt x="1477" y="2740"/>
                    <a:pt x="739" y="3859"/>
                    <a:pt x="1" y="4978"/>
                  </a:cubicBezTo>
                  <a:lnTo>
                    <a:pt x="2632" y="6074"/>
                  </a:lnTo>
                  <a:lnTo>
                    <a:pt x="2632" y="6098"/>
                  </a:lnTo>
                  <a:lnTo>
                    <a:pt x="5418" y="6943"/>
                  </a:lnTo>
                  <a:cubicBezTo>
                    <a:pt x="5573" y="5609"/>
                    <a:pt x="5716" y="4276"/>
                    <a:pt x="5692" y="2942"/>
                  </a:cubicBezTo>
                  <a:cubicBezTo>
                    <a:pt x="5668" y="2288"/>
                    <a:pt x="5609" y="1633"/>
                    <a:pt x="5490" y="990"/>
                  </a:cubicBezTo>
                  <a:cubicBezTo>
                    <a:pt x="5406" y="585"/>
                    <a:pt x="5216" y="228"/>
                    <a:pt x="4870" y="73"/>
                  </a:cubicBezTo>
                  <a:lnTo>
                    <a:pt x="4870" y="61"/>
                  </a:lnTo>
                  <a:cubicBezTo>
                    <a:pt x="4764" y="19"/>
                    <a:pt x="4659" y="0"/>
                    <a:pt x="455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3" name="Google Shape;6253;p49"/>
            <p:cNvSpPr/>
            <p:nvPr/>
          </p:nvSpPr>
          <p:spPr>
            <a:xfrm>
              <a:off x="8336330" y="541611"/>
              <a:ext cx="187298" cy="107251"/>
            </a:xfrm>
            <a:custGeom>
              <a:avLst/>
              <a:gdLst/>
              <a:ahLst/>
              <a:cxnLst/>
              <a:rect l="l" t="t" r="r" b="b"/>
              <a:pathLst>
                <a:path w="5859" h="3355" extrusionOk="0">
                  <a:moveTo>
                    <a:pt x="620" y="0"/>
                  </a:moveTo>
                  <a:cubicBezTo>
                    <a:pt x="405" y="0"/>
                    <a:pt x="155" y="36"/>
                    <a:pt x="60" y="215"/>
                  </a:cubicBezTo>
                  <a:cubicBezTo>
                    <a:pt x="1" y="334"/>
                    <a:pt x="1" y="465"/>
                    <a:pt x="24" y="584"/>
                  </a:cubicBezTo>
                  <a:cubicBezTo>
                    <a:pt x="215" y="1703"/>
                    <a:pt x="1108" y="2727"/>
                    <a:pt x="2227" y="3132"/>
                  </a:cubicBezTo>
                  <a:lnTo>
                    <a:pt x="2263" y="3143"/>
                  </a:lnTo>
                  <a:lnTo>
                    <a:pt x="2299" y="3155"/>
                  </a:lnTo>
                  <a:cubicBezTo>
                    <a:pt x="2669" y="3289"/>
                    <a:pt x="3063" y="3354"/>
                    <a:pt x="3456" y="3354"/>
                  </a:cubicBezTo>
                  <a:cubicBezTo>
                    <a:pt x="4249" y="3354"/>
                    <a:pt x="5035" y="3090"/>
                    <a:pt x="5608" y="2596"/>
                  </a:cubicBezTo>
                  <a:cubicBezTo>
                    <a:pt x="5716" y="2524"/>
                    <a:pt x="5787" y="2417"/>
                    <a:pt x="5823" y="2298"/>
                  </a:cubicBezTo>
                  <a:cubicBezTo>
                    <a:pt x="5858" y="2096"/>
                    <a:pt x="5692" y="1905"/>
                    <a:pt x="5525" y="1774"/>
                  </a:cubicBezTo>
                  <a:cubicBezTo>
                    <a:pt x="4966" y="1310"/>
                    <a:pt x="4299" y="1012"/>
                    <a:pt x="3620" y="738"/>
                  </a:cubicBezTo>
                  <a:cubicBezTo>
                    <a:pt x="3525" y="703"/>
                    <a:pt x="3430" y="679"/>
                    <a:pt x="3334" y="643"/>
                  </a:cubicBezTo>
                  <a:lnTo>
                    <a:pt x="3180" y="584"/>
                  </a:lnTo>
                  <a:lnTo>
                    <a:pt x="3037" y="536"/>
                  </a:lnTo>
                  <a:cubicBezTo>
                    <a:pt x="2930" y="500"/>
                    <a:pt x="2846" y="465"/>
                    <a:pt x="2739" y="429"/>
                  </a:cubicBezTo>
                  <a:cubicBezTo>
                    <a:pt x="2048" y="203"/>
                    <a:pt x="1334" y="12"/>
                    <a:pt x="620" y="0"/>
                  </a:cubicBezTo>
                  <a:close/>
                </a:path>
              </a:pathLst>
            </a:custGeom>
            <a:solidFill>
              <a:srgbClr val="CC81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4" name="Google Shape;6254;p49"/>
            <p:cNvSpPr/>
            <p:nvPr/>
          </p:nvSpPr>
          <p:spPr>
            <a:xfrm>
              <a:off x="8460968" y="695722"/>
              <a:ext cx="214886" cy="155714"/>
            </a:xfrm>
            <a:custGeom>
              <a:avLst/>
              <a:gdLst/>
              <a:ahLst/>
              <a:cxnLst/>
              <a:rect l="l" t="t" r="r" b="b"/>
              <a:pathLst>
                <a:path w="6722" h="4871" extrusionOk="0">
                  <a:moveTo>
                    <a:pt x="4117" y="0"/>
                  </a:moveTo>
                  <a:cubicBezTo>
                    <a:pt x="1777" y="0"/>
                    <a:pt x="1" y="2578"/>
                    <a:pt x="1245" y="4871"/>
                  </a:cubicBezTo>
                  <a:cubicBezTo>
                    <a:pt x="1793" y="4799"/>
                    <a:pt x="2329" y="4669"/>
                    <a:pt x="2841" y="4478"/>
                  </a:cubicBezTo>
                  <a:cubicBezTo>
                    <a:pt x="4531" y="3823"/>
                    <a:pt x="5793" y="2668"/>
                    <a:pt x="6722" y="1251"/>
                  </a:cubicBezTo>
                  <a:cubicBezTo>
                    <a:pt x="6341" y="775"/>
                    <a:pt x="5829" y="406"/>
                    <a:pt x="5258" y="204"/>
                  </a:cubicBezTo>
                  <a:cubicBezTo>
                    <a:pt x="4870" y="64"/>
                    <a:pt x="4486" y="0"/>
                    <a:pt x="4117" y="0"/>
                  </a:cubicBezTo>
                  <a:close/>
                </a:path>
              </a:pathLst>
            </a:custGeom>
            <a:solidFill>
              <a:srgbClr val="FECB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5" name="Google Shape;6255;p49"/>
            <p:cNvSpPr/>
            <p:nvPr/>
          </p:nvSpPr>
          <p:spPr>
            <a:xfrm>
              <a:off x="8121291" y="536177"/>
              <a:ext cx="151942" cy="202994"/>
            </a:xfrm>
            <a:custGeom>
              <a:avLst/>
              <a:gdLst/>
              <a:ahLst/>
              <a:cxnLst/>
              <a:rect l="l" t="t" r="r" b="b"/>
              <a:pathLst>
                <a:path w="4753" h="6350" extrusionOk="0">
                  <a:moveTo>
                    <a:pt x="891" y="1"/>
                  </a:moveTo>
                  <a:cubicBezTo>
                    <a:pt x="663" y="1"/>
                    <a:pt x="429" y="25"/>
                    <a:pt x="191" y="75"/>
                  </a:cubicBezTo>
                  <a:cubicBezTo>
                    <a:pt x="1" y="1754"/>
                    <a:pt x="251" y="3456"/>
                    <a:pt x="1144" y="5040"/>
                  </a:cubicBezTo>
                  <a:cubicBezTo>
                    <a:pt x="1406" y="5504"/>
                    <a:pt x="1727" y="5945"/>
                    <a:pt x="2096" y="6350"/>
                  </a:cubicBezTo>
                  <a:cubicBezTo>
                    <a:pt x="2965" y="5992"/>
                    <a:pt x="3644" y="5290"/>
                    <a:pt x="3965" y="4409"/>
                  </a:cubicBezTo>
                  <a:cubicBezTo>
                    <a:pt x="4753" y="2219"/>
                    <a:pt x="3088" y="1"/>
                    <a:pt x="891" y="1"/>
                  </a:cubicBezTo>
                  <a:close/>
                </a:path>
              </a:pathLst>
            </a:custGeom>
            <a:solidFill>
              <a:srgbClr val="FECB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56" name="Google Shape;6256;p49"/>
          <p:cNvGrpSpPr/>
          <p:nvPr/>
        </p:nvGrpSpPr>
        <p:grpSpPr>
          <a:xfrm>
            <a:off x="294573" y="229808"/>
            <a:ext cx="954613" cy="806796"/>
            <a:chOff x="294573" y="229808"/>
            <a:chExt cx="954613" cy="806796"/>
          </a:xfrm>
        </p:grpSpPr>
        <p:sp>
          <p:nvSpPr>
            <p:cNvPr id="6257" name="Google Shape;6257;p49"/>
            <p:cNvSpPr/>
            <p:nvPr/>
          </p:nvSpPr>
          <p:spPr>
            <a:xfrm>
              <a:off x="294573" y="229808"/>
              <a:ext cx="954613" cy="806796"/>
            </a:xfrm>
            <a:custGeom>
              <a:avLst/>
              <a:gdLst/>
              <a:ahLst/>
              <a:cxnLst/>
              <a:rect l="l" t="t" r="r" b="b"/>
              <a:pathLst>
                <a:path w="29862" h="25238" extrusionOk="0">
                  <a:moveTo>
                    <a:pt x="16646" y="0"/>
                  </a:moveTo>
                  <a:cubicBezTo>
                    <a:pt x="15099" y="0"/>
                    <a:pt x="13547" y="202"/>
                    <a:pt x="12085" y="515"/>
                  </a:cubicBezTo>
                  <a:cubicBezTo>
                    <a:pt x="8847" y="1217"/>
                    <a:pt x="5489" y="2777"/>
                    <a:pt x="3179" y="5194"/>
                  </a:cubicBezTo>
                  <a:cubicBezTo>
                    <a:pt x="1203" y="7266"/>
                    <a:pt x="0" y="10052"/>
                    <a:pt x="0" y="12921"/>
                  </a:cubicBezTo>
                  <a:cubicBezTo>
                    <a:pt x="12" y="15791"/>
                    <a:pt x="965" y="18910"/>
                    <a:pt x="2703" y="21208"/>
                  </a:cubicBezTo>
                  <a:cubicBezTo>
                    <a:pt x="3584" y="22375"/>
                    <a:pt x="4727" y="23315"/>
                    <a:pt x="6049" y="23982"/>
                  </a:cubicBezTo>
                  <a:cubicBezTo>
                    <a:pt x="7501" y="24708"/>
                    <a:pt x="9121" y="24994"/>
                    <a:pt x="10728" y="25149"/>
                  </a:cubicBezTo>
                  <a:cubicBezTo>
                    <a:pt x="11317" y="25209"/>
                    <a:pt x="11910" y="25238"/>
                    <a:pt x="12505" y="25238"/>
                  </a:cubicBezTo>
                  <a:cubicBezTo>
                    <a:pt x="15578" y="25238"/>
                    <a:pt x="18694" y="24467"/>
                    <a:pt x="21467" y="23220"/>
                  </a:cubicBezTo>
                  <a:cubicBezTo>
                    <a:pt x="24337" y="21934"/>
                    <a:pt x="27194" y="19755"/>
                    <a:pt x="28456" y="16815"/>
                  </a:cubicBezTo>
                  <a:cubicBezTo>
                    <a:pt x="29861" y="13564"/>
                    <a:pt x="29206" y="9933"/>
                    <a:pt x="27921" y="6742"/>
                  </a:cubicBezTo>
                  <a:cubicBezTo>
                    <a:pt x="26778" y="4051"/>
                    <a:pt x="24539" y="2099"/>
                    <a:pt x="21884" y="967"/>
                  </a:cubicBezTo>
                  <a:cubicBezTo>
                    <a:pt x="20249" y="275"/>
                    <a:pt x="18451" y="0"/>
                    <a:pt x="1664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8" name="Google Shape;6258;p49"/>
            <p:cNvSpPr/>
            <p:nvPr/>
          </p:nvSpPr>
          <p:spPr>
            <a:xfrm>
              <a:off x="313209" y="260752"/>
              <a:ext cx="909699" cy="745866"/>
            </a:xfrm>
            <a:custGeom>
              <a:avLst/>
              <a:gdLst/>
              <a:ahLst/>
              <a:cxnLst/>
              <a:rect l="l" t="t" r="r" b="b"/>
              <a:pathLst>
                <a:path w="28457" h="23332" extrusionOk="0">
                  <a:moveTo>
                    <a:pt x="15975" y="1"/>
                  </a:moveTo>
                  <a:cubicBezTo>
                    <a:pt x="12370" y="1"/>
                    <a:pt x="8826" y="1001"/>
                    <a:pt x="5740" y="2905"/>
                  </a:cubicBezTo>
                  <a:cubicBezTo>
                    <a:pt x="2323" y="4976"/>
                    <a:pt x="1" y="8762"/>
                    <a:pt x="418" y="12822"/>
                  </a:cubicBezTo>
                  <a:cubicBezTo>
                    <a:pt x="834" y="16752"/>
                    <a:pt x="2442" y="20669"/>
                    <a:pt x="6275" y="22347"/>
                  </a:cubicBezTo>
                  <a:cubicBezTo>
                    <a:pt x="7835" y="23026"/>
                    <a:pt x="9943" y="23276"/>
                    <a:pt x="11633" y="23324"/>
                  </a:cubicBezTo>
                  <a:cubicBezTo>
                    <a:pt x="11780" y="23329"/>
                    <a:pt x="11927" y="23331"/>
                    <a:pt x="12073" y="23331"/>
                  </a:cubicBezTo>
                  <a:cubicBezTo>
                    <a:pt x="13643" y="23331"/>
                    <a:pt x="15220" y="23048"/>
                    <a:pt x="16777" y="22645"/>
                  </a:cubicBezTo>
                  <a:cubicBezTo>
                    <a:pt x="18467" y="22240"/>
                    <a:pt x="20134" y="21669"/>
                    <a:pt x="21611" y="20812"/>
                  </a:cubicBezTo>
                  <a:cubicBezTo>
                    <a:pt x="23099" y="19954"/>
                    <a:pt x="24813" y="18740"/>
                    <a:pt x="25861" y="17406"/>
                  </a:cubicBezTo>
                  <a:cubicBezTo>
                    <a:pt x="28457" y="14120"/>
                    <a:pt x="28004" y="9905"/>
                    <a:pt x="26504" y="6250"/>
                  </a:cubicBezTo>
                  <a:cubicBezTo>
                    <a:pt x="24956" y="2476"/>
                    <a:pt x="21123" y="238"/>
                    <a:pt x="17134" y="35"/>
                  </a:cubicBezTo>
                  <a:cubicBezTo>
                    <a:pt x="16747" y="12"/>
                    <a:pt x="16361" y="1"/>
                    <a:pt x="159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9" name="Google Shape;6259;p49"/>
            <p:cNvSpPr/>
            <p:nvPr/>
          </p:nvSpPr>
          <p:spPr>
            <a:xfrm>
              <a:off x="412945" y="345080"/>
              <a:ext cx="709103" cy="588042"/>
            </a:xfrm>
            <a:custGeom>
              <a:avLst/>
              <a:gdLst/>
              <a:ahLst/>
              <a:cxnLst/>
              <a:rect l="l" t="t" r="r" b="b"/>
              <a:pathLst>
                <a:path w="22182" h="18395" extrusionOk="0">
                  <a:moveTo>
                    <a:pt x="12396" y="0"/>
                  </a:moveTo>
                  <a:cubicBezTo>
                    <a:pt x="9594" y="0"/>
                    <a:pt x="6846" y="776"/>
                    <a:pt x="4465" y="2267"/>
                  </a:cubicBezTo>
                  <a:cubicBezTo>
                    <a:pt x="1798" y="3886"/>
                    <a:pt x="0" y="6875"/>
                    <a:pt x="346" y="10077"/>
                  </a:cubicBezTo>
                  <a:cubicBezTo>
                    <a:pt x="679" y="13185"/>
                    <a:pt x="1941" y="16269"/>
                    <a:pt x="4929" y="17602"/>
                  </a:cubicBezTo>
                  <a:cubicBezTo>
                    <a:pt x="6144" y="18150"/>
                    <a:pt x="7787" y="18352"/>
                    <a:pt x="9109" y="18388"/>
                  </a:cubicBezTo>
                  <a:cubicBezTo>
                    <a:pt x="9232" y="18392"/>
                    <a:pt x="9355" y="18394"/>
                    <a:pt x="9478" y="18394"/>
                  </a:cubicBezTo>
                  <a:cubicBezTo>
                    <a:pt x="10683" y="18394"/>
                    <a:pt x="11910" y="18189"/>
                    <a:pt x="13109" y="17876"/>
                  </a:cubicBezTo>
                  <a:cubicBezTo>
                    <a:pt x="14431" y="17531"/>
                    <a:pt x="15717" y="17114"/>
                    <a:pt x="16871" y="16435"/>
                  </a:cubicBezTo>
                  <a:cubicBezTo>
                    <a:pt x="18026" y="15757"/>
                    <a:pt x="19372" y="14816"/>
                    <a:pt x="20181" y="13756"/>
                  </a:cubicBezTo>
                  <a:cubicBezTo>
                    <a:pt x="22182" y="11173"/>
                    <a:pt x="21824" y="7851"/>
                    <a:pt x="20646" y="4958"/>
                  </a:cubicBezTo>
                  <a:cubicBezTo>
                    <a:pt x="19431" y="1981"/>
                    <a:pt x="16431" y="195"/>
                    <a:pt x="13323" y="28"/>
                  </a:cubicBezTo>
                  <a:cubicBezTo>
                    <a:pt x="13014" y="10"/>
                    <a:pt x="12705" y="0"/>
                    <a:pt x="123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0" name="Google Shape;6260;p49"/>
            <p:cNvSpPr/>
            <p:nvPr/>
          </p:nvSpPr>
          <p:spPr>
            <a:xfrm>
              <a:off x="823237" y="446606"/>
              <a:ext cx="289658" cy="260599"/>
            </a:xfrm>
            <a:custGeom>
              <a:avLst/>
              <a:gdLst/>
              <a:ahLst/>
              <a:cxnLst/>
              <a:rect l="l" t="t" r="r" b="b"/>
              <a:pathLst>
                <a:path w="9061" h="8152" extrusionOk="0">
                  <a:moveTo>
                    <a:pt x="5548" y="1"/>
                  </a:moveTo>
                  <a:cubicBezTo>
                    <a:pt x="5322" y="1"/>
                    <a:pt x="5096" y="7"/>
                    <a:pt x="4870" y="20"/>
                  </a:cubicBezTo>
                  <a:cubicBezTo>
                    <a:pt x="3608" y="91"/>
                    <a:pt x="2322" y="508"/>
                    <a:pt x="1405" y="1377"/>
                  </a:cubicBezTo>
                  <a:cubicBezTo>
                    <a:pt x="488" y="2258"/>
                    <a:pt x="0" y="3663"/>
                    <a:pt x="417" y="4865"/>
                  </a:cubicBezTo>
                  <a:cubicBezTo>
                    <a:pt x="869" y="6223"/>
                    <a:pt x="2274" y="7044"/>
                    <a:pt x="3644" y="7366"/>
                  </a:cubicBezTo>
                  <a:cubicBezTo>
                    <a:pt x="5025" y="7687"/>
                    <a:pt x="6465" y="7651"/>
                    <a:pt x="7846" y="7961"/>
                  </a:cubicBezTo>
                  <a:cubicBezTo>
                    <a:pt x="8085" y="8009"/>
                    <a:pt x="8311" y="8068"/>
                    <a:pt x="8537" y="8151"/>
                  </a:cubicBezTo>
                  <a:cubicBezTo>
                    <a:pt x="9061" y="6092"/>
                    <a:pt x="8656" y="3829"/>
                    <a:pt x="7811" y="1782"/>
                  </a:cubicBezTo>
                  <a:cubicBezTo>
                    <a:pt x="7561" y="1174"/>
                    <a:pt x="7239" y="603"/>
                    <a:pt x="6834" y="79"/>
                  </a:cubicBezTo>
                  <a:cubicBezTo>
                    <a:pt x="6406" y="24"/>
                    <a:pt x="5977" y="1"/>
                    <a:pt x="554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1" name="Google Shape;6261;p49"/>
            <p:cNvSpPr/>
            <p:nvPr/>
          </p:nvSpPr>
          <p:spPr>
            <a:xfrm>
              <a:off x="422088" y="554270"/>
              <a:ext cx="263412" cy="302508"/>
            </a:xfrm>
            <a:custGeom>
              <a:avLst/>
              <a:gdLst/>
              <a:ahLst/>
              <a:cxnLst/>
              <a:rect l="l" t="t" r="r" b="b"/>
              <a:pathLst>
                <a:path w="8240" h="9463" extrusionOk="0">
                  <a:moveTo>
                    <a:pt x="4299" y="1"/>
                  </a:moveTo>
                  <a:cubicBezTo>
                    <a:pt x="3432" y="1"/>
                    <a:pt x="2557" y="232"/>
                    <a:pt x="1762" y="592"/>
                  </a:cubicBezTo>
                  <a:cubicBezTo>
                    <a:pt x="1191" y="854"/>
                    <a:pt x="643" y="1176"/>
                    <a:pt x="131" y="1545"/>
                  </a:cubicBezTo>
                  <a:cubicBezTo>
                    <a:pt x="12" y="2200"/>
                    <a:pt x="0" y="2867"/>
                    <a:pt x="71" y="3533"/>
                  </a:cubicBezTo>
                  <a:cubicBezTo>
                    <a:pt x="298" y="5724"/>
                    <a:pt x="1000" y="7903"/>
                    <a:pt x="2441" y="9463"/>
                  </a:cubicBezTo>
                  <a:cubicBezTo>
                    <a:pt x="2584" y="9296"/>
                    <a:pt x="2750" y="9141"/>
                    <a:pt x="2917" y="8998"/>
                  </a:cubicBezTo>
                  <a:cubicBezTo>
                    <a:pt x="3989" y="8081"/>
                    <a:pt x="5275" y="7427"/>
                    <a:pt x="6334" y="6486"/>
                  </a:cubicBezTo>
                  <a:cubicBezTo>
                    <a:pt x="7406" y="5545"/>
                    <a:pt x="8239" y="4164"/>
                    <a:pt x="8001" y="2759"/>
                  </a:cubicBezTo>
                  <a:cubicBezTo>
                    <a:pt x="7775" y="1497"/>
                    <a:pt x="6691" y="485"/>
                    <a:pt x="5465" y="152"/>
                  </a:cubicBezTo>
                  <a:cubicBezTo>
                    <a:pt x="5083" y="48"/>
                    <a:pt x="4692" y="1"/>
                    <a:pt x="429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2" name="Google Shape;6262;p49"/>
            <p:cNvSpPr/>
            <p:nvPr/>
          </p:nvSpPr>
          <p:spPr>
            <a:xfrm>
              <a:off x="760902" y="651513"/>
              <a:ext cx="22441" cy="63392"/>
            </a:xfrm>
            <a:custGeom>
              <a:avLst/>
              <a:gdLst/>
              <a:ahLst/>
              <a:cxnLst/>
              <a:rect l="l" t="t" r="r" b="b"/>
              <a:pathLst>
                <a:path w="702" h="1983" extrusionOk="0">
                  <a:moveTo>
                    <a:pt x="128" y="0"/>
                  </a:moveTo>
                  <a:cubicBezTo>
                    <a:pt x="64" y="0"/>
                    <a:pt x="1" y="51"/>
                    <a:pt x="21" y="134"/>
                  </a:cubicBezTo>
                  <a:lnTo>
                    <a:pt x="474" y="1896"/>
                  </a:lnTo>
                  <a:cubicBezTo>
                    <a:pt x="489" y="1956"/>
                    <a:pt x="533" y="1983"/>
                    <a:pt x="578" y="1983"/>
                  </a:cubicBezTo>
                  <a:cubicBezTo>
                    <a:pt x="639" y="1983"/>
                    <a:pt x="702" y="1932"/>
                    <a:pt x="688" y="1849"/>
                  </a:cubicBezTo>
                  <a:lnTo>
                    <a:pt x="236" y="86"/>
                  </a:lnTo>
                  <a:cubicBezTo>
                    <a:pt x="221" y="27"/>
                    <a:pt x="174" y="0"/>
                    <a:pt x="128" y="0"/>
                  </a:cubicBezTo>
                  <a:close/>
                </a:path>
              </a:pathLst>
            </a:custGeom>
            <a:solidFill>
              <a:srgbClr val="6D03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3" name="Google Shape;6263;p49"/>
            <p:cNvSpPr/>
            <p:nvPr/>
          </p:nvSpPr>
          <p:spPr>
            <a:xfrm>
              <a:off x="722127" y="667528"/>
              <a:ext cx="100442" cy="52650"/>
            </a:xfrm>
            <a:custGeom>
              <a:avLst/>
              <a:gdLst/>
              <a:ahLst/>
              <a:cxnLst/>
              <a:rect l="l" t="t" r="r" b="b"/>
              <a:pathLst>
                <a:path w="3142" h="1647" extrusionOk="0">
                  <a:moveTo>
                    <a:pt x="3003" y="0"/>
                  </a:moveTo>
                  <a:cubicBezTo>
                    <a:pt x="2961" y="0"/>
                    <a:pt x="2923" y="22"/>
                    <a:pt x="2913" y="74"/>
                  </a:cubicBezTo>
                  <a:cubicBezTo>
                    <a:pt x="2758" y="917"/>
                    <a:pt x="2081" y="1423"/>
                    <a:pt x="1361" y="1423"/>
                  </a:cubicBezTo>
                  <a:cubicBezTo>
                    <a:pt x="973" y="1423"/>
                    <a:pt x="572" y="1276"/>
                    <a:pt x="234" y="955"/>
                  </a:cubicBezTo>
                  <a:cubicBezTo>
                    <a:pt x="212" y="933"/>
                    <a:pt x="186" y="923"/>
                    <a:pt x="161" y="923"/>
                  </a:cubicBezTo>
                  <a:cubicBezTo>
                    <a:pt x="77" y="923"/>
                    <a:pt x="0" y="1024"/>
                    <a:pt x="91" y="1098"/>
                  </a:cubicBezTo>
                  <a:lnTo>
                    <a:pt x="80" y="1109"/>
                  </a:lnTo>
                  <a:cubicBezTo>
                    <a:pt x="440" y="1478"/>
                    <a:pt x="894" y="1646"/>
                    <a:pt x="1342" y="1646"/>
                  </a:cubicBezTo>
                  <a:cubicBezTo>
                    <a:pt x="2168" y="1646"/>
                    <a:pt x="2973" y="1075"/>
                    <a:pt x="3128" y="133"/>
                  </a:cubicBezTo>
                  <a:cubicBezTo>
                    <a:pt x="3142" y="54"/>
                    <a:pt x="3068" y="0"/>
                    <a:pt x="30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4" name="Google Shape;6264;p49"/>
            <p:cNvSpPr/>
            <p:nvPr/>
          </p:nvSpPr>
          <p:spPr>
            <a:xfrm>
              <a:off x="568975" y="635146"/>
              <a:ext cx="49134" cy="66333"/>
            </a:xfrm>
            <a:custGeom>
              <a:avLst/>
              <a:gdLst/>
              <a:ahLst/>
              <a:cxnLst/>
              <a:rect l="l" t="t" r="r" b="b"/>
              <a:pathLst>
                <a:path w="1537" h="2075" extrusionOk="0">
                  <a:moveTo>
                    <a:pt x="618" y="1"/>
                  </a:moveTo>
                  <a:cubicBezTo>
                    <a:pt x="583" y="1"/>
                    <a:pt x="548" y="5"/>
                    <a:pt x="513" y="15"/>
                  </a:cubicBezTo>
                  <a:cubicBezTo>
                    <a:pt x="168" y="98"/>
                    <a:pt x="1" y="622"/>
                    <a:pt x="144" y="1194"/>
                  </a:cubicBezTo>
                  <a:cubicBezTo>
                    <a:pt x="274" y="1703"/>
                    <a:pt x="621" y="2074"/>
                    <a:pt x="933" y="2074"/>
                  </a:cubicBezTo>
                  <a:cubicBezTo>
                    <a:pt x="964" y="2074"/>
                    <a:pt x="995" y="2070"/>
                    <a:pt x="1025" y="2063"/>
                  </a:cubicBezTo>
                  <a:cubicBezTo>
                    <a:pt x="1370" y="1968"/>
                    <a:pt x="1537" y="1444"/>
                    <a:pt x="1394" y="872"/>
                  </a:cubicBezTo>
                  <a:cubicBezTo>
                    <a:pt x="1265" y="369"/>
                    <a:pt x="935" y="1"/>
                    <a:pt x="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5" name="Google Shape;6265;p49"/>
            <p:cNvSpPr/>
            <p:nvPr/>
          </p:nvSpPr>
          <p:spPr>
            <a:xfrm>
              <a:off x="899734" y="551809"/>
              <a:ext cx="48750" cy="66301"/>
            </a:xfrm>
            <a:custGeom>
              <a:avLst/>
              <a:gdLst/>
              <a:ahLst/>
              <a:cxnLst/>
              <a:rect l="l" t="t" r="r" b="b"/>
              <a:pathLst>
                <a:path w="1525" h="2074" extrusionOk="0">
                  <a:moveTo>
                    <a:pt x="606" y="0"/>
                  </a:moveTo>
                  <a:cubicBezTo>
                    <a:pt x="571" y="0"/>
                    <a:pt x="535" y="5"/>
                    <a:pt x="500" y="15"/>
                  </a:cubicBezTo>
                  <a:cubicBezTo>
                    <a:pt x="167" y="98"/>
                    <a:pt x="0" y="622"/>
                    <a:pt x="143" y="1193"/>
                  </a:cubicBezTo>
                  <a:cubicBezTo>
                    <a:pt x="273" y="1702"/>
                    <a:pt x="610" y="2074"/>
                    <a:pt x="930" y="2074"/>
                  </a:cubicBezTo>
                  <a:cubicBezTo>
                    <a:pt x="962" y="2074"/>
                    <a:pt x="993" y="2070"/>
                    <a:pt x="1024" y="2062"/>
                  </a:cubicBezTo>
                  <a:cubicBezTo>
                    <a:pt x="1370" y="1979"/>
                    <a:pt x="1524" y="1443"/>
                    <a:pt x="1382" y="884"/>
                  </a:cubicBezTo>
                  <a:cubicBezTo>
                    <a:pt x="1264" y="370"/>
                    <a:pt x="925" y="0"/>
                    <a:pt x="6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6" name="Google Shape;6266;p49"/>
            <p:cNvSpPr/>
            <p:nvPr/>
          </p:nvSpPr>
          <p:spPr>
            <a:xfrm>
              <a:off x="372987" y="537040"/>
              <a:ext cx="7257" cy="35804"/>
            </a:xfrm>
            <a:custGeom>
              <a:avLst/>
              <a:gdLst/>
              <a:ahLst/>
              <a:cxnLst/>
              <a:rect l="l" t="t" r="r" b="b"/>
              <a:pathLst>
                <a:path w="227" h="1120" extrusionOk="0">
                  <a:moveTo>
                    <a:pt x="95" y="0"/>
                  </a:moveTo>
                  <a:cubicBezTo>
                    <a:pt x="48" y="0"/>
                    <a:pt x="0" y="250"/>
                    <a:pt x="24" y="572"/>
                  </a:cubicBezTo>
                  <a:cubicBezTo>
                    <a:pt x="36" y="874"/>
                    <a:pt x="115" y="1120"/>
                    <a:pt x="175" y="1120"/>
                  </a:cubicBezTo>
                  <a:cubicBezTo>
                    <a:pt x="176" y="1120"/>
                    <a:pt x="177" y="1120"/>
                    <a:pt x="179" y="1120"/>
                  </a:cubicBezTo>
                  <a:cubicBezTo>
                    <a:pt x="226" y="1108"/>
                    <a:pt x="226" y="858"/>
                    <a:pt x="214" y="548"/>
                  </a:cubicBezTo>
                  <a:cubicBezTo>
                    <a:pt x="191" y="250"/>
                    <a:pt x="155" y="0"/>
                    <a:pt x="95" y="0"/>
                  </a:cubicBezTo>
                  <a:close/>
                </a:path>
              </a:pathLst>
            </a:custGeom>
            <a:solidFill>
              <a:srgbClr val="FFE1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7" name="Google Shape;6267;p49"/>
            <p:cNvSpPr/>
            <p:nvPr/>
          </p:nvSpPr>
          <p:spPr>
            <a:xfrm>
              <a:off x="351282" y="631054"/>
              <a:ext cx="9942" cy="41909"/>
            </a:xfrm>
            <a:custGeom>
              <a:avLst/>
              <a:gdLst/>
              <a:ahLst/>
              <a:cxnLst/>
              <a:rect l="l" t="t" r="r" b="b"/>
              <a:pathLst>
                <a:path w="311" h="1311" extrusionOk="0">
                  <a:moveTo>
                    <a:pt x="96" y="0"/>
                  </a:moveTo>
                  <a:cubicBezTo>
                    <a:pt x="36" y="12"/>
                    <a:pt x="0" y="298"/>
                    <a:pt x="48" y="679"/>
                  </a:cubicBezTo>
                  <a:cubicBezTo>
                    <a:pt x="95" y="1040"/>
                    <a:pt x="198" y="1310"/>
                    <a:pt x="247" y="1310"/>
                  </a:cubicBezTo>
                  <a:cubicBezTo>
                    <a:pt x="248" y="1310"/>
                    <a:pt x="250" y="1310"/>
                    <a:pt x="251" y="1310"/>
                  </a:cubicBezTo>
                  <a:cubicBezTo>
                    <a:pt x="310" y="1298"/>
                    <a:pt x="286" y="1000"/>
                    <a:pt x="239" y="655"/>
                  </a:cubicBezTo>
                  <a:cubicBezTo>
                    <a:pt x="191" y="298"/>
                    <a:pt x="143" y="0"/>
                    <a:pt x="96" y="0"/>
                  </a:cubicBezTo>
                  <a:close/>
                </a:path>
              </a:pathLst>
            </a:custGeom>
            <a:solidFill>
              <a:srgbClr val="FFE1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8" name="Google Shape;6268;p49"/>
            <p:cNvSpPr/>
            <p:nvPr/>
          </p:nvSpPr>
          <p:spPr>
            <a:xfrm>
              <a:off x="401150" y="642466"/>
              <a:ext cx="9910" cy="41526"/>
            </a:xfrm>
            <a:custGeom>
              <a:avLst/>
              <a:gdLst/>
              <a:ahLst/>
              <a:cxnLst/>
              <a:rect l="l" t="t" r="r" b="b"/>
              <a:pathLst>
                <a:path w="310" h="1299" extrusionOk="0">
                  <a:moveTo>
                    <a:pt x="51" y="0"/>
                  </a:moveTo>
                  <a:cubicBezTo>
                    <a:pt x="50" y="0"/>
                    <a:pt x="49" y="0"/>
                    <a:pt x="48" y="0"/>
                  </a:cubicBezTo>
                  <a:cubicBezTo>
                    <a:pt x="0" y="12"/>
                    <a:pt x="0" y="310"/>
                    <a:pt x="60" y="667"/>
                  </a:cubicBezTo>
                  <a:cubicBezTo>
                    <a:pt x="118" y="1017"/>
                    <a:pt x="199" y="1299"/>
                    <a:pt x="258" y="1299"/>
                  </a:cubicBezTo>
                  <a:cubicBezTo>
                    <a:pt x="260" y="1299"/>
                    <a:pt x="261" y="1298"/>
                    <a:pt x="262" y="1298"/>
                  </a:cubicBezTo>
                  <a:cubicBezTo>
                    <a:pt x="310" y="1286"/>
                    <a:pt x="310" y="989"/>
                    <a:pt x="250" y="631"/>
                  </a:cubicBezTo>
                  <a:cubicBezTo>
                    <a:pt x="192" y="281"/>
                    <a:pt x="111" y="0"/>
                    <a:pt x="51" y="0"/>
                  </a:cubicBezTo>
                  <a:close/>
                </a:path>
              </a:pathLst>
            </a:custGeom>
            <a:solidFill>
              <a:srgbClr val="FFE1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9" name="Google Shape;6269;p49"/>
            <p:cNvSpPr/>
            <p:nvPr/>
          </p:nvSpPr>
          <p:spPr>
            <a:xfrm>
              <a:off x="392391" y="729991"/>
              <a:ext cx="8407" cy="18701"/>
            </a:xfrm>
            <a:custGeom>
              <a:avLst/>
              <a:gdLst/>
              <a:ahLst/>
              <a:cxnLst/>
              <a:rect l="l" t="t" r="r" b="b"/>
              <a:pathLst>
                <a:path w="263" h="585" extrusionOk="0">
                  <a:moveTo>
                    <a:pt x="80" y="0"/>
                  </a:moveTo>
                  <a:cubicBezTo>
                    <a:pt x="77" y="0"/>
                    <a:pt x="75" y="0"/>
                    <a:pt x="72" y="1"/>
                  </a:cubicBezTo>
                  <a:cubicBezTo>
                    <a:pt x="24" y="13"/>
                    <a:pt x="0" y="144"/>
                    <a:pt x="36" y="310"/>
                  </a:cubicBezTo>
                  <a:cubicBezTo>
                    <a:pt x="70" y="459"/>
                    <a:pt x="137" y="585"/>
                    <a:pt x="185" y="585"/>
                  </a:cubicBezTo>
                  <a:cubicBezTo>
                    <a:pt x="187" y="585"/>
                    <a:pt x="189" y="585"/>
                    <a:pt x="191" y="584"/>
                  </a:cubicBezTo>
                  <a:cubicBezTo>
                    <a:pt x="238" y="572"/>
                    <a:pt x="262" y="429"/>
                    <a:pt x="227" y="275"/>
                  </a:cubicBezTo>
                  <a:cubicBezTo>
                    <a:pt x="192" y="116"/>
                    <a:pt x="137" y="0"/>
                    <a:pt x="80" y="0"/>
                  </a:cubicBezTo>
                  <a:close/>
                </a:path>
              </a:pathLst>
            </a:custGeom>
            <a:solidFill>
              <a:srgbClr val="FFE1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0" name="Google Shape;6270;p49"/>
            <p:cNvSpPr/>
            <p:nvPr/>
          </p:nvSpPr>
          <p:spPr>
            <a:xfrm>
              <a:off x="362310" y="770333"/>
              <a:ext cx="11444" cy="28995"/>
            </a:xfrm>
            <a:custGeom>
              <a:avLst/>
              <a:gdLst/>
              <a:ahLst/>
              <a:cxnLst/>
              <a:rect l="l" t="t" r="r" b="b"/>
              <a:pathLst>
                <a:path w="358" h="907" extrusionOk="0">
                  <a:moveTo>
                    <a:pt x="65" y="0"/>
                  </a:moveTo>
                  <a:cubicBezTo>
                    <a:pt x="63" y="0"/>
                    <a:pt x="62" y="1"/>
                    <a:pt x="60" y="1"/>
                  </a:cubicBezTo>
                  <a:cubicBezTo>
                    <a:pt x="1" y="13"/>
                    <a:pt x="13" y="227"/>
                    <a:pt x="84" y="477"/>
                  </a:cubicBezTo>
                  <a:cubicBezTo>
                    <a:pt x="153" y="720"/>
                    <a:pt x="245" y="906"/>
                    <a:pt x="294" y="906"/>
                  </a:cubicBezTo>
                  <a:cubicBezTo>
                    <a:pt x="296" y="906"/>
                    <a:pt x="297" y="906"/>
                    <a:pt x="298" y="906"/>
                  </a:cubicBezTo>
                  <a:cubicBezTo>
                    <a:pt x="358" y="894"/>
                    <a:pt x="334" y="680"/>
                    <a:pt x="275" y="430"/>
                  </a:cubicBezTo>
                  <a:cubicBezTo>
                    <a:pt x="205" y="187"/>
                    <a:pt x="114" y="0"/>
                    <a:pt x="65" y="0"/>
                  </a:cubicBezTo>
                  <a:close/>
                </a:path>
              </a:pathLst>
            </a:custGeom>
            <a:solidFill>
              <a:srgbClr val="FFE1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1" name="Google Shape;6271;p49"/>
            <p:cNvSpPr/>
            <p:nvPr/>
          </p:nvSpPr>
          <p:spPr>
            <a:xfrm>
              <a:off x="432733" y="788202"/>
              <a:ext cx="7640" cy="21386"/>
            </a:xfrm>
            <a:custGeom>
              <a:avLst/>
              <a:gdLst/>
              <a:ahLst/>
              <a:cxnLst/>
              <a:rect l="l" t="t" r="r" b="b"/>
              <a:pathLst>
                <a:path w="239" h="669" extrusionOk="0">
                  <a:moveTo>
                    <a:pt x="78" y="1"/>
                  </a:moveTo>
                  <a:cubicBezTo>
                    <a:pt x="76" y="1"/>
                    <a:pt x="74" y="1"/>
                    <a:pt x="72" y="1"/>
                  </a:cubicBezTo>
                  <a:cubicBezTo>
                    <a:pt x="24" y="13"/>
                    <a:pt x="0" y="168"/>
                    <a:pt x="24" y="347"/>
                  </a:cubicBezTo>
                  <a:cubicBezTo>
                    <a:pt x="48" y="525"/>
                    <a:pt x="119" y="668"/>
                    <a:pt x="167" y="668"/>
                  </a:cubicBezTo>
                  <a:cubicBezTo>
                    <a:pt x="227" y="656"/>
                    <a:pt x="239" y="502"/>
                    <a:pt x="215" y="323"/>
                  </a:cubicBezTo>
                  <a:cubicBezTo>
                    <a:pt x="192" y="140"/>
                    <a:pt x="125" y="1"/>
                    <a:pt x="78" y="1"/>
                  </a:cubicBezTo>
                  <a:close/>
                </a:path>
              </a:pathLst>
            </a:custGeom>
            <a:solidFill>
              <a:srgbClr val="FFE1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2" name="Google Shape;6272;p49"/>
            <p:cNvSpPr/>
            <p:nvPr/>
          </p:nvSpPr>
          <p:spPr>
            <a:xfrm>
              <a:off x="422439" y="841490"/>
              <a:ext cx="12979" cy="22217"/>
            </a:xfrm>
            <a:custGeom>
              <a:avLst/>
              <a:gdLst/>
              <a:ahLst/>
              <a:cxnLst/>
              <a:rect l="l" t="t" r="r" b="b"/>
              <a:pathLst>
                <a:path w="406" h="695" extrusionOk="0">
                  <a:moveTo>
                    <a:pt x="55" y="1"/>
                  </a:moveTo>
                  <a:cubicBezTo>
                    <a:pt x="53" y="1"/>
                    <a:pt x="51" y="1"/>
                    <a:pt x="49" y="1"/>
                  </a:cubicBezTo>
                  <a:cubicBezTo>
                    <a:pt x="1" y="13"/>
                    <a:pt x="13" y="192"/>
                    <a:pt x="108" y="394"/>
                  </a:cubicBezTo>
                  <a:cubicBezTo>
                    <a:pt x="185" y="570"/>
                    <a:pt x="302" y="695"/>
                    <a:pt x="348" y="695"/>
                  </a:cubicBezTo>
                  <a:cubicBezTo>
                    <a:pt x="352" y="695"/>
                    <a:pt x="355" y="694"/>
                    <a:pt x="358" y="692"/>
                  </a:cubicBezTo>
                  <a:cubicBezTo>
                    <a:pt x="406" y="656"/>
                    <a:pt x="358" y="501"/>
                    <a:pt x="287" y="311"/>
                  </a:cubicBezTo>
                  <a:cubicBezTo>
                    <a:pt x="207" y="128"/>
                    <a:pt x="105" y="1"/>
                    <a:pt x="55" y="1"/>
                  </a:cubicBezTo>
                  <a:close/>
                </a:path>
              </a:pathLst>
            </a:custGeom>
            <a:solidFill>
              <a:srgbClr val="FFE1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3" name="Google Shape;6273;p49"/>
            <p:cNvSpPr/>
            <p:nvPr/>
          </p:nvSpPr>
          <p:spPr>
            <a:xfrm>
              <a:off x="485638" y="884070"/>
              <a:ext cx="14481" cy="20395"/>
            </a:xfrm>
            <a:custGeom>
              <a:avLst/>
              <a:gdLst/>
              <a:ahLst/>
              <a:cxnLst/>
              <a:rect l="l" t="t" r="r" b="b"/>
              <a:pathLst>
                <a:path w="453" h="638" extrusionOk="0">
                  <a:moveTo>
                    <a:pt x="60" y="0"/>
                  </a:moveTo>
                  <a:cubicBezTo>
                    <a:pt x="56" y="0"/>
                    <a:pt x="52" y="1"/>
                    <a:pt x="48" y="3"/>
                  </a:cubicBezTo>
                  <a:cubicBezTo>
                    <a:pt x="0" y="39"/>
                    <a:pt x="36" y="193"/>
                    <a:pt x="131" y="372"/>
                  </a:cubicBezTo>
                  <a:cubicBezTo>
                    <a:pt x="229" y="534"/>
                    <a:pt x="345" y="637"/>
                    <a:pt x="393" y="637"/>
                  </a:cubicBezTo>
                  <a:cubicBezTo>
                    <a:pt x="398" y="637"/>
                    <a:pt x="402" y="636"/>
                    <a:pt x="405" y="634"/>
                  </a:cubicBezTo>
                  <a:cubicBezTo>
                    <a:pt x="453" y="598"/>
                    <a:pt x="393" y="443"/>
                    <a:pt x="298" y="277"/>
                  </a:cubicBezTo>
                  <a:cubicBezTo>
                    <a:pt x="210" y="123"/>
                    <a:pt x="113" y="0"/>
                    <a:pt x="60" y="0"/>
                  </a:cubicBezTo>
                  <a:close/>
                </a:path>
              </a:pathLst>
            </a:custGeom>
            <a:solidFill>
              <a:srgbClr val="FFE1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4" name="Google Shape;6274;p49"/>
            <p:cNvSpPr/>
            <p:nvPr/>
          </p:nvSpPr>
          <p:spPr>
            <a:xfrm>
              <a:off x="521792" y="954876"/>
              <a:ext cx="16783" cy="9718"/>
            </a:xfrm>
            <a:custGeom>
              <a:avLst/>
              <a:gdLst/>
              <a:ahLst/>
              <a:cxnLst/>
              <a:rect l="l" t="t" r="r" b="b"/>
              <a:pathLst>
                <a:path w="525" h="304" extrusionOk="0">
                  <a:moveTo>
                    <a:pt x="76" y="0"/>
                  </a:moveTo>
                  <a:cubicBezTo>
                    <a:pt x="57" y="0"/>
                    <a:pt x="43" y="4"/>
                    <a:pt x="36" y="14"/>
                  </a:cubicBezTo>
                  <a:cubicBezTo>
                    <a:pt x="0" y="62"/>
                    <a:pt x="72" y="169"/>
                    <a:pt x="215" y="252"/>
                  </a:cubicBezTo>
                  <a:cubicBezTo>
                    <a:pt x="286" y="288"/>
                    <a:pt x="358" y="303"/>
                    <a:pt x="413" y="303"/>
                  </a:cubicBezTo>
                  <a:cubicBezTo>
                    <a:pt x="468" y="303"/>
                    <a:pt x="506" y="288"/>
                    <a:pt x="512" y="264"/>
                  </a:cubicBezTo>
                  <a:cubicBezTo>
                    <a:pt x="524" y="217"/>
                    <a:pt x="429" y="145"/>
                    <a:pt x="310" y="74"/>
                  </a:cubicBezTo>
                  <a:cubicBezTo>
                    <a:pt x="215" y="31"/>
                    <a:pt x="126" y="0"/>
                    <a:pt x="76" y="0"/>
                  </a:cubicBezTo>
                  <a:close/>
                </a:path>
              </a:pathLst>
            </a:custGeom>
            <a:solidFill>
              <a:srgbClr val="FFE1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5" name="Google Shape;6275;p49"/>
            <p:cNvSpPr/>
            <p:nvPr/>
          </p:nvSpPr>
          <p:spPr>
            <a:xfrm>
              <a:off x="567472" y="936080"/>
              <a:ext cx="23240" cy="18765"/>
            </a:xfrm>
            <a:custGeom>
              <a:avLst/>
              <a:gdLst/>
              <a:ahLst/>
              <a:cxnLst/>
              <a:rect l="l" t="t" r="r" b="b"/>
              <a:pathLst>
                <a:path w="727" h="587" extrusionOk="0">
                  <a:moveTo>
                    <a:pt x="56" y="0"/>
                  </a:moveTo>
                  <a:cubicBezTo>
                    <a:pt x="48" y="0"/>
                    <a:pt x="41" y="2"/>
                    <a:pt x="36" y="7"/>
                  </a:cubicBezTo>
                  <a:cubicBezTo>
                    <a:pt x="0" y="43"/>
                    <a:pt x="107" y="209"/>
                    <a:pt x="298" y="376"/>
                  </a:cubicBezTo>
                  <a:cubicBezTo>
                    <a:pt x="449" y="507"/>
                    <a:pt x="608" y="587"/>
                    <a:pt x="668" y="587"/>
                  </a:cubicBezTo>
                  <a:cubicBezTo>
                    <a:pt x="679" y="587"/>
                    <a:pt x="687" y="584"/>
                    <a:pt x="691" y="578"/>
                  </a:cubicBezTo>
                  <a:cubicBezTo>
                    <a:pt x="727" y="531"/>
                    <a:pt x="596" y="388"/>
                    <a:pt x="417" y="233"/>
                  </a:cubicBezTo>
                  <a:cubicBezTo>
                    <a:pt x="262" y="99"/>
                    <a:pt x="115" y="0"/>
                    <a:pt x="56" y="0"/>
                  </a:cubicBezTo>
                  <a:close/>
                </a:path>
              </a:pathLst>
            </a:custGeom>
            <a:solidFill>
              <a:srgbClr val="FFE1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6" name="Google Shape;6276;p49"/>
            <p:cNvSpPr/>
            <p:nvPr/>
          </p:nvSpPr>
          <p:spPr>
            <a:xfrm>
              <a:off x="423974" y="437624"/>
              <a:ext cx="11061" cy="22953"/>
            </a:xfrm>
            <a:custGeom>
              <a:avLst/>
              <a:gdLst/>
              <a:ahLst/>
              <a:cxnLst/>
              <a:rect l="l" t="t" r="r" b="b"/>
              <a:pathLst>
                <a:path w="346" h="718" extrusionOk="0">
                  <a:moveTo>
                    <a:pt x="287" y="0"/>
                  </a:moveTo>
                  <a:cubicBezTo>
                    <a:pt x="233" y="0"/>
                    <a:pt x="127" y="137"/>
                    <a:pt x="72" y="324"/>
                  </a:cubicBezTo>
                  <a:cubicBezTo>
                    <a:pt x="1" y="527"/>
                    <a:pt x="12" y="705"/>
                    <a:pt x="72" y="717"/>
                  </a:cubicBezTo>
                  <a:cubicBezTo>
                    <a:pt x="74" y="718"/>
                    <a:pt x="75" y="718"/>
                    <a:pt x="77" y="718"/>
                  </a:cubicBezTo>
                  <a:cubicBezTo>
                    <a:pt x="125" y="718"/>
                    <a:pt x="193" y="567"/>
                    <a:pt x="251" y="384"/>
                  </a:cubicBezTo>
                  <a:cubicBezTo>
                    <a:pt x="322" y="205"/>
                    <a:pt x="346" y="27"/>
                    <a:pt x="298" y="3"/>
                  </a:cubicBezTo>
                  <a:cubicBezTo>
                    <a:pt x="295" y="1"/>
                    <a:pt x="291" y="0"/>
                    <a:pt x="287" y="0"/>
                  </a:cubicBezTo>
                  <a:close/>
                </a:path>
              </a:pathLst>
            </a:custGeom>
            <a:solidFill>
              <a:srgbClr val="FFE1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7" name="Google Shape;6277;p49"/>
            <p:cNvSpPr/>
            <p:nvPr/>
          </p:nvSpPr>
          <p:spPr>
            <a:xfrm>
              <a:off x="427394" y="521792"/>
              <a:ext cx="7640" cy="15312"/>
            </a:xfrm>
            <a:custGeom>
              <a:avLst/>
              <a:gdLst/>
              <a:ahLst/>
              <a:cxnLst/>
              <a:rect l="l" t="t" r="r" b="b"/>
              <a:pathLst>
                <a:path w="239" h="479" extrusionOk="0">
                  <a:moveTo>
                    <a:pt x="148" y="0"/>
                  </a:moveTo>
                  <a:cubicBezTo>
                    <a:pt x="102" y="0"/>
                    <a:pt x="47" y="103"/>
                    <a:pt x="25" y="227"/>
                  </a:cubicBezTo>
                  <a:cubicBezTo>
                    <a:pt x="1" y="358"/>
                    <a:pt x="25" y="465"/>
                    <a:pt x="72" y="477"/>
                  </a:cubicBezTo>
                  <a:cubicBezTo>
                    <a:pt x="76" y="478"/>
                    <a:pt x="79" y="478"/>
                    <a:pt x="82" y="478"/>
                  </a:cubicBezTo>
                  <a:cubicBezTo>
                    <a:pt x="138" y="478"/>
                    <a:pt x="193" y="387"/>
                    <a:pt x="215" y="263"/>
                  </a:cubicBezTo>
                  <a:cubicBezTo>
                    <a:pt x="239" y="120"/>
                    <a:pt x="215" y="13"/>
                    <a:pt x="156" y="1"/>
                  </a:cubicBezTo>
                  <a:cubicBezTo>
                    <a:pt x="153" y="1"/>
                    <a:pt x="151" y="0"/>
                    <a:pt x="148" y="0"/>
                  </a:cubicBezTo>
                  <a:close/>
                </a:path>
              </a:pathLst>
            </a:custGeom>
            <a:solidFill>
              <a:srgbClr val="FFE1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8" name="Google Shape;6278;p49"/>
            <p:cNvSpPr/>
            <p:nvPr/>
          </p:nvSpPr>
          <p:spPr>
            <a:xfrm>
              <a:off x="488291" y="412530"/>
              <a:ext cx="9558" cy="15057"/>
            </a:xfrm>
            <a:custGeom>
              <a:avLst/>
              <a:gdLst/>
              <a:ahLst/>
              <a:cxnLst/>
              <a:rect l="l" t="t" r="r" b="b"/>
              <a:pathLst>
                <a:path w="299" h="471" extrusionOk="0">
                  <a:moveTo>
                    <a:pt x="229" y="1"/>
                  </a:moveTo>
                  <a:cubicBezTo>
                    <a:pt x="181" y="1"/>
                    <a:pt x="105" y="82"/>
                    <a:pt x="60" y="204"/>
                  </a:cubicBezTo>
                  <a:cubicBezTo>
                    <a:pt x="13" y="324"/>
                    <a:pt x="1" y="443"/>
                    <a:pt x="60" y="466"/>
                  </a:cubicBezTo>
                  <a:cubicBezTo>
                    <a:pt x="65" y="469"/>
                    <a:pt x="71" y="470"/>
                    <a:pt x="76" y="470"/>
                  </a:cubicBezTo>
                  <a:cubicBezTo>
                    <a:pt x="125" y="470"/>
                    <a:pt x="196" y="383"/>
                    <a:pt x="239" y="276"/>
                  </a:cubicBezTo>
                  <a:cubicBezTo>
                    <a:pt x="286" y="145"/>
                    <a:pt x="298" y="26"/>
                    <a:pt x="239" y="2"/>
                  </a:cubicBezTo>
                  <a:cubicBezTo>
                    <a:pt x="236" y="1"/>
                    <a:pt x="233" y="1"/>
                    <a:pt x="229" y="1"/>
                  </a:cubicBezTo>
                  <a:close/>
                </a:path>
              </a:pathLst>
            </a:custGeom>
            <a:solidFill>
              <a:srgbClr val="FFE1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9" name="Google Shape;6279;p49"/>
            <p:cNvSpPr/>
            <p:nvPr/>
          </p:nvSpPr>
          <p:spPr>
            <a:xfrm>
              <a:off x="536624" y="344824"/>
              <a:ext cx="10709" cy="31264"/>
            </a:xfrm>
            <a:custGeom>
              <a:avLst/>
              <a:gdLst/>
              <a:ahLst/>
              <a:cxnLst/>
              <a:rect l="l" t="t" r="r" b="b"/>
              <a:pathLst>
                <a:path w="335" h="978" extrusionOk="0">
                  <a:moveTo>
                    <a:pt x="283" y="0"/>
                  </a:moveTo>
                  <a:cubicBezTo>
                    <a:pt x="234" y="0"/>
                    <a:pt x="142" y="210"/>
                    <a:pt x="72" y="465"/>
                  </a:cubicBezTo>
                  <a:cubicBezTo>
                    <a:pt x="13" y="739"/>
                    <a:pt x="1" y="965"/>
                    <a:pt x="48" y="977"/>
                  </a:cubicBezTo>
                  <a:cubicBezTo>
                    <a:pt x="50" y="977"/>
                    <a:pt x="52" y="978"/>
                    <a:pt x="54" y="978"/>
                  </a:cubicBezTo>
                  <a:cubicBezTo>
                    <a:pt x="113" y="978"/>
                    <a:pt x="205" y="779"/>
                    <a:pt x="263" y="513"/>
                  </a:cubicBezTo>
                  <a:cubicBezTo>
                    <a:pt x="322" y="239"/>
                    <a:pt x="334" y="13"/>
                    <a:pt x="287" y="1"/>
                  </a:cubicBezTo>
                  <a:cubicBezTo>
                    <a:pt x="285" y="0"/>
                    <a:pt x="284" y="0"/>
                    <a:pt x="283" y="0"/>
                  </a:cubicBezTo>
                  <a:close/>
                </a:path>
              </a:pathLst>
            </a:custGeom>
            <a:solidFill>
              <a:srgbClr val="FFE1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0" name="Google Shape;6280;p49"/>
            <p:cNvSpPr/>
            <p:nvPr/>
          </p:nvSpPr>
          <p:spPr>
            <a:xfrm>
              <a:off x="609700" y="319699"/>
              <a:ext cx="6905" cy="30497"/>
            </a:xfrm>
            <a:custGeom>
              <a:avLst/>
              <a:gdLst/>
              <a:ahLst/>
              <a:cxnLst/>
              <a:rect l="l" t="t" r="r" b="b"/>
              <a:pathLst>
                <a:path w="216" h="954" extrusionOk="0">
                  <a:moveTo>
                    <a:pt x="120" y="1"/>
                  </a:moveTo>
                  <a:cubicBezTo>
                    <a:pt x="72" y="1"/>
                    <a:pt x="25" y="203"/>
                    <a:pt x="13" y="477"/>
                  </a:cubicBezTo>
                  <a:cubicBezTo>
                    <a:pt x="1" y="739"/>
                    <a:pt x="37" y="953"/>
                    <a:pt x="84" y="953"/>
                  </a:cubicBezTo>
                  <a:cubicBezTo>
                    <a:pt x="144" y="953"/>
                    <a:pt x="191" y="739"/>
                    <a:pt x="203" y="477"/>
                  </a:cubicBezTo>
                  <a:cubicBezTo>
                    <a:pt x="215" y="215"/>
                    <a:pt x="179" y="1"/>
                    <a:pt x="120" y="1"/>
                  </a:cubicBezTo>
                  <a:close/>
                </a:path>
              </a:pathLst>
            </a:custGeom>
            <a:solidFill>
              <a:srgbClr val="FFE1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1" name="Google Shape;6281;p49"/>
            <p:cNvSpPr/>
            <p:nvPr/>
          </p:nvSpPr>
          <p:spPr>
            <a:xfrm>
              <a:off x="672131" y="307775"/>
              <a:ext cx="24008" cy="27332"/>
            </a:xfrm>
            <a:custGeom>
              <a:avLst/>
              <a:gdLst/>
              <a:ahLst/>
              <a:cxnLst/>
              <a:rect l="l" t="t" r="r" b="b"/>
              <a:pathLst>
                <a:path w="751" h="855" extrusionOk="0">
                  <a:moveTo>
                    <a:pt x="62" y="0"/>
                  </a:moveTo>
                  <a:cubicBezTo>
                    <a:pt x="56" y="0"/>
                    <a:pt x="51" y="2"/>
                    <a:pt x="48" y="5"/>
                  </a:cubicBezTo>
                  <a:cubicBezTo>
                    <a:pt x="0" y="41"/>
                    <a:pt x="120" y="255"/>
                    <a:pt x="298" y="493"/>
                  </a:cubicBezTo>
                  <a:cubicBezTo>
                    <a:pt x="471" y="699"/>
                    <a:pt x="635" y="855"/>
                    <a:pt x="699" y="855"/>
                  </a:cubicBezTo>
                  <a:cubicBezTo>
                    <a:pt x="705" y="855"/>
                    <a:pt x="710" y="853"/>
                    <a:pt x="715" y="850"/>
                  </a:cubicBezTo>
                  <a:cubicBezTo>
                    <a:pt x="751" y="826"/>
                    <a:pt x="643" y="600"/>
                    <a:pt x="453" y="374"/>
                  </a:cubicBezTo>
                  <a:cubicBezTo>
                    <a:pt x="291" y="157"/>
                    <a:pt x="118" y="0"/>
                    <a:pt x="62" y="0"/>
                  </a:cubicBezTo>
                  <a:close/>
                </a:path>
              </a:pathLst>
            </a:custGeom>
            <a:solidFill>
              <a:srgbClr val="FFE1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2" name="Google Shape;6282;p49"/>
            <p:cNvSpPr/>
            <p:nvPr/>
          </p:nvSpPr>
          <p:spPr>
            <a:xfrm>
              <a:off x="736448" y="288915"/>
              <a:ext cx="42677" cy="27172"/>
            </a:xfrm>
            <a:custGeom>
              <a:avLst/>
              <a:gdLst/>
              <a:ahLst/>
              <a:cxnLst/>
              <a:rect l="l" t="t" r="r" b="b"/>
              <a:pathLst>
                <a:path w="1335" h="850" extrusionOk="0">
                  <a:moveTo>
                    <a:pt x="53" y="0"/>
                  </a:moveTo>
                  <a:cubicBezTo>
                    <a:pt x="36" y="0"/>
                    <a:pt x="26" y="4"/>
                    <a:pt x="24" y="11"/>
                  </a:cubicBezTo>
                  <a:cubicBezTo>
                    <a:pt x="1" y="59"/>
                    <a:pt x="298" y="238"/>
                    <a:pt x="644" y="464"/>
                  </a:cubicBezTo>
                  <a:cubicBezTo>
                    <a:pt x="961" y="672"/>
                    <a:pt x="1217" y="849"/>
                    <a:pt x="1285" y="849"/>
                  </a:cubicBezTo>
                  <a:cubicBezTo>
                    <a:pt x="1291" y="849"/>
                    <a:pt x="1295" y="848"/>
                    <a:pt x="1298" y="845"/>
                  </a:cubicBezTo>
                  <a:cubicBezTo>
                    <a:pt x="1334" y="809"/>
                    <a:pt x="1108" y="535"/>
                    <a:pt x="739" y="297"/>
                  </a:cubicBezTo>
                  <a:cubicBezTo>
                    <a:pt x="438" y="106"/>
                    <a:pt x="145" y="0"/>
                    <a:pt x="53" y="0"/>
                  </a:cubicBezTo>
                  <a:close/>
                </a:path>
              </a:pathLst>
            </a:custGeom>
            <a:solidFill>
              <a:srgbClr val="FFE1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3" name="Google Shape;6283;p49"/>
            <p:cNvSpPr/>
            <p:nvPr/>
          </p:nvSpPr>
          <p:spPr>
            <a:xfrm>
              <a:off x="818666" y="274817"/>
              <a:ext cx="29346" cy="20555"/>
            </a:xfrm>
            <a:custGeom>
              <a:avLst/>
              <a:gdLst/>
              <a:ahLst/>
              <a:cxnLst/>
              <a:rect l="l" t="t" r="r" b="b"/>
              <a:pathLst>
                <a:path w="918" h="643" extrusionOk="0">
                  <a:moveTo>
                    <a:pt x="62" y="1"/>
                  </a:moveTo>
                  <a:cubicBezTo>
                    <a:pt x="49" y="1"/>
                    <a:pt x="40" y="4"/>
                    <a:pt x="36" y="12"/>
                  </a:cubicBezTo>
                  <a:cubicBezTo>
                    <a:pt x="0" y="48"/>
                    <a:pt x="167" y="226"/>
                    <a:pt x="393" y="405"/>
                  </a:cubicBezTo>
                  <a:cubicBezTo>
                    <a:pt x="593" y="544"/>
                    <a:pt x="776" y="642"/>
                    <a:pt x="851" y="642"/>
                  </a:cubicBezTo>
                  <a:cubicBezTo>
                    <a:pt x="865" y="642"/>
                    <a:pt x="876" y="639"/>
                    <a:pt x="881" y="631"/>
                  </a:cubicBezTo>
                  <a:cubicBezTo>
                    <a:pt x="917" y="595"/>
                    <a:pt x="750" y="417"/>
                    <a:pt x="512" y="238"/>
                  </a:cubicBezTo>
                  <a:cubicBezTo>
                    <a:pt x="313" y="98"/>
                    <a:pt x="130" y="1"/>
                    <a:pt x="62" y="1"/>
                  </a:cubicBezTo>
                  <a:close/>
                </a:path>
              </a:pathLst>
            </a:custGeom>
            <a:solidFill>
              <a:srgbClr val="FFE1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4" name="Google Shape;6284;p49"/>
            <p:cNvSpPr/>
            <p:nvPr/>
          </p:nvSpPr>
          <p:spPr>
            <a:xfrm>
              <a:off x="811825" y="310748"/>
              <a:ext cx="22857" cy="13394"/>
            </a:xfrm>
            <a:custGeom>
              <a:avLst/>
              <a:gdLst/>
              <a:ahLst/>
              <a:cxnLst/>
              <a:rect l="l" t="t" r="r" b="b"/>
              <a:pathLst>
                <a:path w="715" h="419" extrusionOk="0">
                  <a:moveTo>
                    <a:pt x="70" y="1"/>
                  </a:moveTo>
                  <a:cubicBezTo>
                    <a:pt x="46" y="1"/>
                    <a:pt x="30" y="6"/>
                    <a:pt x="24" y="19"/>
                  </a:cubicBezTo>
                  <a:cubicBezTo>
                    <a:pt x="0" y="67"/>
                    <a:pt x="119" y="186"/>
                    <a:pt x="310" y="293"/>
                  </a:cubicBezTo>
                  <a:cubicBezTo>
                    <a:pt x="441" y="372"/>
                    <a:pt x="566" y="418"/>
                    <a:pt x="637" y="418"/>
                  </a:cubicBezTo>
                  <a:cubicBezTo>
                    <a:pt x="663" y="418"/>
                    <a:pt x="681" y="413"/>
                    <a:pt x="691" y="400"/>
                  </a:cubicBezTo>
                  <a:cubicBezTo>
                    <a:pt x="714" y="352"/>
                    <a:pt x="583" y="233"/>
                    <a:pt x="405" y="126"/>
                  </a:cubicBezTo>
                  <a:cubicBezTo>
                    <a:pt x="264" y="47"/>
                    <a:pt x="137" y="1"/>
                    <a:pt x="70" y="1"/>
                  </a:cubicBezTo>
                  <a:close/>
                </a:path>
              </a:pathLst>
            </a:custGeom>
            <a:solidFill>
              <a:srgbClr val="FFE1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5" name="Google Shape;6285;p49"/>
            <p:cNvSpPr/>
            <p:nvPr/>
          </p:nvSpPr>
          <p:spPr>
            <a:xfrm>
              <a:off x="932084" y="302564"/>
              <a:ext cx="22090" cy="18957"/>
            </a:xfrm>
            <a:custGeom>
              <a:avLst/>
              <a:gdLst/>
              <a:ahLst/>
              <a:cxnLst/>
              <a:rect l="l" t="t" r="r" b="b"/>
              <a:pathLst>
                <a:path w="691" h="593" extrusionOk="0">
                  <a:moveTo>
                    <a:pt x="66" y="1"/>
                  </a:moveTo>
                  <a:cubicBezTo>
                    <a:pt x="53" y="1"/>
                    <a:pt x="42" y="5"/>
                    <a:pt x="36" y="13"/>
                  </a:cubicBezTo>
                  <a:cubicBezTo>
                    <a:pt x="0" y="49"/>
                    <a:pt x="108" y="204"/>
                    <a:pt x="286" y="370"/>
                  </a:cubicBezTo>
                  <a:cubicBezTo>
                    <a:pt x="429" y="503"/>
                    <a:pt x="572" y="592"/>
                    <a:pt x="633" y="592"/>
                  </a:cubicBezTo>
                  <a:cubicBezTo>
                    <a:pt x="642" y="592"/>
                    <a:pt x="650" y="590"/>
                    <a:pt x="655" y="585"/>
                  </a:cubicBezTo>
                  <a:cubicBezTo>
                    <a:pt x="691" y="537"/>
                    <a:pt x="584" y="382"/>
                    <a:pt x="417" y="227"/>
                  </a:cubicBezTo>
                  <a:cubicBezTo>
                    <a:pt x="270" y="90"/>
                    <a:pt x="130" y="1"/>
                    <a:pt x="66" y="1"/>
                  </a:cubicBezTo>
                  <a:close/>
                </a:path>
              </a:pathLst>
            </a:custGeom>
            <a:solidFill>
              <a:srgbClr val="FFE1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6" name="Google Shape;6286;p49"/>
            <p:cNvSpPr/>
            <p:nvPr/>
          </p:nvSpPr>
          <p:spPr>
            <a:xfrm>
              <a:off x="914566" y="329001"/>
              <a:ext cx="25926" cy="19660"/>
            </a:xfrm>
            <a:custGeom>
              <a:avLst/>
              <a:gdLst/>
              <a:ahLst/>
              <a:cxnLst/>
              <a:rect l="l" t="t" r="r" b="b"/>
              <a:pathLst>
                <a:path w="811" h="615" extrusionOk="0">
                  <a:moveTo>
                    <a:pt x="60" y="0"/>
                  </a:moveTo>
                  <a:cubicBezTo>
                    <a:pt x="50" y="0"/>
                    <a:pt x="41" y="3"/>
                    <a:pt x="36" y="8"/>
                  </a:cubicBezTo>
                  <a:cubicBezTo>
                    <a:pt x="1" y="43"/>
                    <a:pt x="132" y="210"/>
                    <a:pt x="346" y="377"/>
                  </a:cubicBezTo>
                  <a:cubicBezTo>
                    <a:pt x="516" y="516"/>
                    <a:pt x="685" y="614"/>
                    <a:pt x="750" y="614"/>
                  </a:cubicBezTo>
                  <a:cubicBezTo>
                    <a:pt x="762" y="614"/>
                    <a:pt x="771" y="611"/>
                    <a:pt x="775" y="603"/>
                  </a:cubicBezTo>
                  <a:cubicBezTo>
                    <a:pt x="810" y="555"/>
                    <a:pt x="667" y="389"/>
                    <a:pt x="465" y="234"/>
                  </a:cubicBezTo>
                  <a:cubicBezTo>
                    <a:pt x="291" y="91"/>
                    <a:pt x="126" y="0"/>
                    <a:pt x="60" y="0"/>
                  </a:cubicBezTo>
                  <a:close/>
                </a:path>
              </a:pathLst>
            </a:custGeom>
            <a:solidFill>
              <a:srgbClr val="FFE1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7" name="Google Shape;6287;p49"/>
            <p:cNvSpPr/>
            <p:nvPr/>
          </p:nvSpPr>
          <p:spPr>
            <a:xfrm>
              <a:off x="1024564" y="331366"/>
              <a:ext cx="27428" cy="28867"/>
            </a:xfrm>
            <a:custGeom>
              <a:avLst/>
              <a:gdLst/>
              <a:ahLst/>
              <a:cxnLst/>
              <a:rect l="l" t="t" r="r" b="b"/>
              <a:pathLst>
                <a:path w="858" h="903" extrusionOk="0">
                  <a:moveTo>
                    <a:pt x="61" y="0"/>
                  </a:moveTo>
                  <a:cubicBezTo>
                    <a:pt x="56" y="0"/>
                    <a:pt x="51" y="2"/>
                    <a:pt x="48" y="5"/>
                  </a:cubicBezTo>
                  <a:cubicBezTo>
                    <a:pt x="1" y="41"/>
                    <a:pt x="144" y="267"/>
                    <a:pt x="358" y="517"/>
                  </a:cubicBezTo>
                  <a:cubicBezTo>
                    <a:pt x="553" y="744"/>
                    <a:pt x="738" y="903"/>
                    <a:pt x="805" y="903"/>
                  </a:cubicBezTo>
                  <a:cubicBezTo>
                    <a:pt x="812" y="903"/>
                    <a:pt x="818" y="901"/>
                    <a:pt x="822" y="898"/>
                  </a:cubicBezTo>
                  <a:cubicBezTo>
                    <a:pt x="858" y="862"/>
                    <a:pt x="715" y="636"/>
                    <a:pt x="501" y="386"/>
                  </a:cubicBezTo>
                  <a:cubicBezTo>
                    <a:pt x="305" y="168"/>
                    <a:pt x="119" y="0"/>
                    <a:pt x="61" y="0"/>
                  </a:cubicBezTo>
                  <a:close/>
                </a:path>
              </a:pathLst>
            </a:custGeom>
            <a:solidFill>
              <a:srgbClr val="FFE1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8" name="Google Shape;6288;p49"/>
            <p:cNvSpPr/>
            <p:nvPr/>
          </p:nvSpPr>
          <p:spPr>
            <a:xfrm>
              <a:off x="1028751" y="382289"/>
              <a:ext cx="16783" cy="17998"/>
            </a:xfrm>
            <a:custGeom>
              <a:avLst/>
              <a:gdLst/>
              <a:ahLst/>
              <a:cxnLst/>
              <a:rect l="l" t="t" r="r" b="b"/>
              <a:pathLst>
                <a:path w="525" h="563" extrusionOk="0">
                  <a:moveTo>
                    <a:pt x="67" y="1"/>
                  </a:moveTo>
                  <a:cubicBezTo>
                    <a:pt x="59" y="1"/>
                    <a:pt x="53" y="3"/>
                    <a:pt x="48" y="7"/>
                  </a:cubicBezTo>
                  <a:cubicBezTo>
                    <a:pt x="1" y="31"/>
                    <a:pt x="60" y="186"/>
                    <a:pt x="191" y="341"/>
                  </a:cubicBezTo>
                  <a:cubicBezTo>
                    <a:pt x="303" y="474"/>
                    <a:pt x="416" y="563"/>
                    <a:pt x="468" y="563"/>
                  </a:cubicBezTo>
                  <a:cubicBezTo>
                    <a:pt x="477" y="563"/>
                    <a:pt x="484" y="560"/>
                    <a:pt x="489" y="555"/>
                  </a:cubicBezTo>
                  <a:cubicBezTo>
                    <a:pt x="524" y="519"/>
                    <a:pt x="465" y="365"/>
                    <a:pt x="346" y="222"/>
                  </a:cubicBezTo>
                  <a:cubicBezTo>
                    <a:pt x="232" y="98"/>
                    <a:pt x="118" y="1"/>
                    <a:pt x="67" y="1"/>
                  </a:cubicBezTo>
                  <a:close/>
                </a:path>
              </a:pathLst>
            </a:custGeom>
            <a:solidFill>
              <a:srgbClr val="FFE1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9" name="Google Shape;6289;p49"/>
            <p:cNvSpPr/>
            <p:nvPr/>
          </p:nvSpPr>
          <p:spPr>
            <a:xfrm>
              <a:off x="1108668" y="421640"/>
              <a:ext cx="16783" cy="28675"/>
            </a:xfrm>
            <a:custGeom>
              <a:avLst/>
              <a:gdLst/>
              <a:ahLst/>
              <a:cxnLst/>
              <a:rect l="l" t="t" r="r" b="b"/>
              <a:pathLst>
                <a:path w="525" h="897" extrusionOk="0">
                  <a:moveTo>
                    <a:pt x="59" y="1"/>
                  </a:moveTo>
                  <a:cubicBezTo>
                    <a:pt x="55" y="1"/>
                    <a:pt x="52" y="1"/>
                    <a:pt x="49" y="3"/>
                  </a:cubicBezTo>
                  <a:cubicBezTo>
                    <a:pt x="1" y="27"/>
                    <a:pt x="72" y="241"/>
                    <a:pt x="191" y="479"/>
                  </a:cubicBezTo>
                  <a:cubicBezTo>
                    <a:pt x="295" y="710"/>
                    <a:pt x="411" y="896"/>
                    <a:pt x="472" y="896"/>
                  </a:cubicBezTo>
                  <a:cubicBezTo>
                    <a:pt x="474" y="896"/>
                    <a:pt x="475" y="896"/>
                    <a:pt x="477" y="896"/>
                  </a:cubicBezTo>
                  <a:cubicBezTo>
                    <a:pt x="525" y="872"/>
                    <a:pt x="477" y="646"/>
                    <a:pt x="358" y="396"/>
                  </a:cubicBezTo>
                  <a:cubicBezTo>
                    <a:pt x="247" y="162"/>
                    <a:pt x="114" y="1"/>
                    <a:pt x="59" y="1"/>
                  </a:cubicBezTo>
                  <a:close/>
                </a:path>
              </a:pathLst>
            </a:custGeom>
            <a:solidFill>
              <a:srgbClr val="FFE1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0" name="Google Shape;6290;p49"/>
            <p:cNvSpPr/>
            <p:nvPr/>
          </p:nvSpPr>
          <p:spPr>
            <a:xfrm>
              <a:off x="1086611" y="485957"/>
              <a:ext cx="15248" cy="27972"/>
            </a:xfrm>
            <a:custGeom>
              <a:avLst/>
              <a:gdLst/>
              <a:ahLst/>
              <a:cxnLst/>
              <a:rect l="l" t="t" r="r" b="b"/>
              <a:pathLst>
                <a:path w="477" h="875" extrusionOk="0">
                  <a:moveTo>
                    <a:pt x="57" y="1"/>
                  </a:moveTo>
                  <a:cubicBezTo>
                    <a:pt x="54" y="1"/>
                    <a:pt x="51" y="2"/>
                    <a:pt x="48" y="3"/>
                  </a:cubicBezTo>
                  <a:cubicBezTo>
                    <a:pt x="0" y="27"/>
                    <a:pt x="36" y="229"/>
                    <a:pt x="143" y="479"/>
                  </a:cubicBezTo>
                  <a:cubicBezTo>
                    <a:pt x="244" y="703"/>
                    <a:pt x="355" y="874"/>
                    <a:pt x="408" y="874"/>
                  </a:cubicBezTo>
                  <a:cubicBezTo>
                    <a:pt x="411" y="874"/>
                    <a:pt x="414" y="874"/>
                    <a:pt x="417" y="872"/>
                  </a:cubicBezTo>
                  <a:cubicBezTo>
                    <a:pt x="477" y="848"/>
                    <a:pt x="429" y="634"/>
                    <a:pt x="322" y="396"/>
                  </a:cubicBezTo>
                  <a:cubicBezTo>
                    <a:pt x="221" y="172"/>
                    <a:pt x="110" y="1"/>
                    <a:pt x="57" y="1"/>
                  </a:cubicBezTo>
                  <a:close/>
                </a:path>
              </a:pathLst>
            </a:custGeom>
            <a:solidFill>
              <a:srgbClr val="FFE1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1" name="Google Shape;6291;p49"/>
            <p:cNvSpPr/>
            <p:nvPr/>
          </p:nvSpPr>
          <p:spPr>
            <a:xfrm>
              <a:off x="1148658" y="516805"/>
              <a:ext cx="12563" cy="32063"/>
            </a:xfrm>
            <a:custGeom>
              <a:avLst/>
              <a:gdLst/>
              <a:ahLst/>
              <a:cxnLst/>
              <a:rect l="l" t="t" r="r" b="b"/>
              <a:pathLst>
                <a:path w="393" h="1003" extrusionOk="0">
                  <a:moveTo>
                    <a:pt x="56" y="0"/>
                  </a:moveTo>
                  <a:cubicBezTo>
                    <a:pt x="53" y="0"/>
                    <a:pt x="50" y="1"/>
                    <a:pt x="48" y="2"/>
                  </a:cubicBezTo>
                  <a:cubicBezTo>
                    <a:pt x="0" y="14"/>
                    <a:pt x="48" y="252"/>
                    <a:pt x="119" y="514"/>
                  </a:cubicBezTo>
                  <a:cubicBezTo>
                    <a:pt x="191" y="788"/>
                    <a:pt x="286" y="1002"/>
                    <a:pt x="333" y="1002"/>
                  </a:cubicBezTo>
                  <a:cubicBezTo>
                    <a:pt x="393" y="991"/>
                    <a:pt x="393" y="752"/>
                    <a:pt x="310" y="467"/>
                  </a:cubicBezTo>
                  <a:cubicBezTo>
                    <a:pt x="231" y="196"/>
                    <a:pt x="109" y="0"/>
                    <a:pt x="56" y="0"/>
                  </a:cubicBezTo>
                  <a:close/>
                </a:path>
              </a:pathLst>
            </a:custGeom>
            <a:solidFill>
              <a:srgbClr val="FFE1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2" name="Google Shape;6292;p49"/>
            <p:cNvSpPr/>
            <p:nvPr/>
          </p:nvSpPr>
          <p:spPr>
            <a:xfrm>
              <a:off x="1136479" y="590680"/>
              <a:ext cx="6873" cy="29730"/>
            </a:xfrm>
            <a:custGeom>
              <a:avLst/>
              <a:gdLst/>
              <a:ahLst/>
              <a:cxnLst/>
              <a:rect l="l" t="t" r="r" b="b"/>
              <a:pathLst>
                <a:path w="215" h="930" extrusionOk="0">
                  <a:moveTo>
                    <a:pt x="150" y="1"/>
                  </a:moveTo>
                  <a:cubicBezTo>
                    <a:pt x="91" y="1"/>
                    <a:pt x="24" y="199"/>
                    <a:pt x="12" y="454"/>
                  </a:cubicBezTo>
                  <a:cubicBezTo>
                    <a:pt x="0" y="716"/>
                    <a:pt x="48" y="930"/>
                    <a:pt x="107" y="930"/>
                  </a:cubicBezTo>
                  <a:cubicBezTo>
                    <a:pt x="155" y="930"/>
                    <a:pt x="191" y="716"/>
                    <a:pt x="202" y="465"/>
                  </a:cubicBezTo>
                  <a:cubicBezTo>
                    <a:pt x="214" y="215"/>
                    <a:pt x="202" y="1"/>
                    <a:pt x="155" y="1"/>
                  </a:cubicBezTo>
                  <a:cubicBezTo>
                    <a:pt x="153" y="1"/>
                    <a:pt x="151" y="1"/>
                    <a:pt x="150" y="1"/>
                  </a:cubicBezTo>
                  <a:close/>
                </a:path>
              </a:pathLst>
            </a:custGeom>
            <a:solidFill>
              <a:srgbClr val="FFE1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3" name="Google Shape;6293;p49"/>
            <p:cNvSpPr/>
            <p:nvPr/>
          </p:nvSpPr>
          <p:spPr>
            <a:xfrm>
              <a:off x="1170715" y="631437"/>
              <a:ext cx="9175" cy="40375"/>
            </a:xfrm>
            <a:custGeom>
              <a:avLst/>
              <a:gdLst/>
              <a:ahLst/>
              <a:cxnLst/>
              <a:rect l="l" t="t" r="r" b="b"/>
              <a:pathLst>
                <a:path w="287" h="1263" extrusionOk="0">
                  <a:moveTo>
                    <a:pt x="191" y="0"/>
                  </a:moveTo>
                  <a:cubicBezTo>
                    <a:pt x="144" y="0"/>
                    <a:pt x="96" y="274"/>
                    <a:pt x="60" y="619"/>
                  </a:cubicBezTo>
                  <a:cubicBezTo>
                    <a:pt x="13" y="965"/>
                    <a:pt x="1" y="1250"/>
                    <a:pt x="48" y="1262"/>
                  </a:cubicBezTo>
                  <a:cubicBezTo>
                    <a:pt x="49" y="1262"/>
                    <a:pt x="50" y="1263"/>
                    <a:pt x="51" y="1263"/>
                  </a:cubicBezTo>
                  <a:cubicBezTo>
                    <a:pt x="100" y="1263"/>
                    <a:pt x="204" y="993"/>
                    <a:pt x="251" y="643"/>
                  </a:cubicBezTo>
                  <a:cubicBezTo>
                    <a:pt x="286" y="286"/>
                    <a:pt x="251" y="0"/>
                    <a:pt x="191" y="0"/>
                  </a:cubicBezTo>
                  <a:close/>
                </a:path>
              </a:pathLst>
            </a:custGeom>
            <a:solidFill>
              <a:srgbClr val="FFE1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4" name="Google Shape;6294;p49"/>
            <p:cNvSpPr/>
            <p:nvPr/>
          </p:nvSpPr>
          <p:spPr>
            <a:xfrm>
              <a:off x="1122765" y="680538"/>
              <a:ext cx="7257" cy="27428"/>
            </a:xfrm>
            <a:custGeom>
              <a:avLst/>
              <a:gdLst/>
              <a:ahLst/>
              <a:cxnLst/>
              <a:rect l="l" t="t" r="r" b="b"/>
              <a:pathLst>
                <a:path w="227" h="858" extrusionOk="0">
                  <a:moveTo>
                    <a:pt x="143" y="0"/>
                  </a:moveTo>
                  <a:cubicBezTo>
                    <a:pt x="84" y="0"/>
                    <a:pt x="36" y="191"/>
                    <a:pt x="12" y="417"/>
                  </a:cubicBezTo>
                  <a:cubicBezTo>
                    <a:pt x="0" y="655"/>
                    <a:pt x="24" y="845"/>
                    <a:pt x="84" y="857"/>
                  </a:cubicBezTo>
                  <a:cubicBezTo>
                    <a:pt x="85" y="858"/>
                    <a:pt x="87" y="858"/>
                    <a:pt x="88" y="858"/>
                  </a:cubicBezTo>
                  <a:cubicBezTo>
                    <a:pt x="135" y="858"/>
                    <a:pt x="191" y="671"/>
                    <a:pt x="203" y="429"/>
                  </a:cubicBezTo>
                  <a:cubicBezTo>
                    <a:pt x="227" y="191"/>
                    <a:pt x="191" y="0"/>
                    <a:pt x="143" y="0"/>
                  </a:cubicBezTo>
                  <a:close/>
                </a:path>
              </a:pathLst>
            </a:custGeom>
            <a:solidFill>
              <a:srgbClr val="FFE1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5" name="Google Shape;6295;p49"/>
            <p:cNvSpPr/>
            <p:nvPr/>
          </p:nvSpPr>
          <p:spPr>
            <a:xfrm>
              <a:off x="641667" y="959703"/>
              <a:ext cx="26693" cy="22633"/>
            </a:xfrm>
            <a:custGeom>
              <a:avLst/>
              <a:gdLst/>
              <a:ahLst/>
              <a:cxnLst/>
              <a:rect l="l" t="t" r="r" b="b"/>
              <a:pathLst>
                <a:path w="835" h="708" extrusionOk="0">
                  <a:moveTo>
                    <a:pt x="54" y="0"/>
                  </a:moveTo>
                  <a:cubicBezTo>
                    <a:pt x="47" y="0"/>
                    <a:pt x="41" y="2"/>
                    <a:pt x="37" y="6"/>
                  </a:cubicBezTo>
                  <a:cubicBezTo>
                    <a:pt x="1" y="42"/>
                    <a:pt x="132" y="244"/>
                    <a:pt x="346" y="435"/>
                  </a:cubicBezTo>
                  <a:cubicBezTo>
                    <a:pt x="529" y="597"/>
                    <a:pt x="711" y="707"/>
                    <a:pt x="783" y="707"/>
                  </a:cubicBezTo>
                  <a:cubicBezTo>
                    <a:pt x="796" y="707"/>
                    <a:pt x="805" y="704"/>
                    <a:pt x="811" y="697"/>
                  </a:cubicBezTo>
                  <a:cubicBezTo>
                    <a:pt x="834" y="661"/>
                    <a:pt x="680" y="482"/>
                    <a:pt x="477" y="292"/>
                  </a:cubicBezTo>
                  <a:cubicBezTo>
                    <a:pt x="287" y="123"/>
                    <a:pt x="115" y="0"/>
                    <a:pt x="54" y="0"/>
                  </a:cubicBezTo>
                  <a:close/>
                </a:path>
              </a:pathLst>
            </a:custGeom>
            <a:solidFill>
              <a:srgbClr val="FFE1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6" name="Google Shape;6296;p49"/>
            <p:cNvSpPr/>
            <p:nvPr/>
          </p:nvSpPr>
          <p:spPr>
            <a:xfrm>
              <a:off x="682041" y="952702"/>
              <a:ext cx="35804" cy="19916"/>
            </a:xfrm>
            <a:custGeom>
              <a:avLst/>
              <a:gdLst/>
              <a:ahLst/>
              <a:cxnLst/>
              <a:rect l="l" t="t" r="r" b="b"/>
              <a:pathLst>
                <a:path w="1120" h="623" extrusionOk="0">
                  <a:moveTo>
                    <a:pt x="51" y="1"/>
                  </a:moveTo>
                  <a:cubicBezTo>
                    <a:pt x="38" y="1"/>
                    <a:pt x="29" y="4"/>
                    <a:pt x="24" y="11"/>
                  </a:cubicBezTo>
                  <a:cubicBezTo>
                    <a:pt x="0" y="58"/>
                    <a:pt x="191" y="261"/>
                    <a:pt x="500" y="428"/>
                  </a:cubicBezTo>
                  <a:cubicBezTo>
                    <a:pt x="732" y="557"/>
                    <a:pt x="949" y="622"/>
                    <a:pt x="1045" y="622"/>
                  </a:cubicBezTo>
                  <a:cubicBezTo>
                    <a:pt x="1072" y="622"/>
                    <a:pt x="1090" y="617"/>
                    <a:pt x="1095" y="606"/>
                  </a:cubicBezTo>
                  <a:cubicBezTo>
                    <a:pt x="1119" y="559"/>
                    <a:pt x="881" y="416"/>
                    <a:pt x="595" y="261"/>
                  </a:cubicBezTo>
                  <a:cubicBezTo>
                    <a:pt x="340" y="118"/>
                    <a:pt x="128" y="1"/>
                    <a:pt x="51" y="1"/>
                  </a:cubicBezTo>
                  <a:close/>
                </a:path>
              </a:pathLst>
            </a:custGeom>
            <a:solidFill>
              <a:srgbClr val="FFE1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7" name="Google Shape;6297;p49"/>
            <p:cNvSpPr/>
            <p:nvPr/>
          </p:nvSpPr>
          <p:spPr>
            <a:xfrm>
              <a:off x="782896" y="953150"/>
              <a:ext cx="19820" cy="16048"/>
            </a:xfrm>
            <a:custGeom>
              <a:avLst/>
              <a:gdLst/>
              <a:ahLst/>
              <a:cxnLst/>
              <a:rect l="l" t="t" r="r" b="b"/>
              <a:pathLst>
                <a:path w="620" h="502" extrusionOk="0">
                  <a:moveTo>
                    <a:pt x="60" y="0"/>
                  </a:moveTo>
                  <a:cubicBezTo>
                    <a:pt x="50" y="0"/>
                    <a:pt x="42" y="3"/>
                    <a:pt x="36" y="9"/>
                  </a:cubicBezTo>
                  <a:cubicBezTo>
                    <a:pt x="0" y="56"/>
                    <a:pt x="84" y="199"/>
                    <a:pt x="238" y="330"/>
                  </a:cubicBezTo>
                  <a:cubicBezTo>
                    <a:pt x="358" y="441"/>
                    <a:pt x="484" y="501"/>
                    <a:pt x="547" y="501"/>
                  </a:cubicBezTo>
                  <a:cubicBezTo>
                    <a:pt x="565" y="501"/>
                    <a:pt x="578" y="496"/>
                    <a:pt x="584" y="485"/>
                  </a:cubicBezTo>
                  <a:cubicBezTo>
                    <a:pt x="619" y="437"/>
                    <a:pt x="512" y="318"/>
                    <a:pt x="369" y="187"/>
                  </a:cubicBezTo>
                  <a:cubicBezTo>
                    <a:pt x="239" y="77"/>
                    <a:pt x="117" y="0"/>
                    <a:pt x="60" y="0"/>
                  </a:cubicBezTo>
                  <a:close/>
                </a:path>
              </a:pathLst>
            </a:custGeom>
            <a:solidFill>
              <a:srgbClr val="FFE1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8" name="Google Shape;6298;p49"/>
            <p:cNvSpPr/>
            <p:nvPr/>
          </p:nvSpPr>
          <p:spPr>
            <a:xfrm>
              <a:off x="889089" y="921727"/>
              <a:ext cx="14098" cy="21930"/>
            </a:xfrm>
            <a:custGeom>
              <a:avLst/>
              <a:gdLst/>
              <a:ahLst/>
              <a:cxnLst/>
              <a:rect l="l" t="t" r="r" b="b"/>
              <a:pathLst>
                <a:path w="441" h="686" extrusionOk="0">
                  <a:moveTo>
                    <a:pt x="60" y="1"/>
                  </a:moveTo>
                  <a:cubicBezTo>
                    <a:pt x="56" y="1"/>
                    <a:pt x="51" y="2"/>
                    <a:pt x="48" y="4"/>
                  </a:cubicBezTo>
                  <a:cubicBezTo>
                    <a:pt x="0" y="27"/>
                    <a:pt x="48" y="194"/>
                    <a:pt x="143" y="385"/>
                  </a:cubicBezTo>
                  <a:cubicBezTo>
                    <a:pt x="220" y="560"/>
                    <a:pt x="327" y="685"/>
                    <a:pt x="380" y="685"/>
                  </a:cubicBezTo>
                  <a:cubicBezTo>
                    <a:pt x="385" y="685"/>
                    <a:pt x="389" y="684"/>
                    <a:pt x="393" y="682"/>
                  </a:cubicBezTo>
                  <a:cubicBezTo>
                    <a:pt x="441" y="658"/>
                    <a:pt x="405" y="480"/>
                    <a:pt x="310" y="301"/>
                  </a:cubicBezTo>
                  <a:cubicBezTo>
                    <a:pt x="222" y="126"/>
                    <a:pt x="114" y="1"/>
                    <a:pt x="60" y="1"/>
                  </a:cubicBezTo>
                  <a:close/>
                </a:path>
              </a:pathLst>
            </a:custGeom>
            <a:solidFill>
              <a:srgbClr val="FFE1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9" name="Google Shape;6299;p49"/>
            <p:cNvSpPr/>
            <p:nvPr/>
          </p:nvSpPr>
          <p:spPr>
            <a:xfrm>
              <a:off x="964818" y="881097"/>
              <a:ext cx="9175" cy="33918"/>
            </a:xfrm>
            <a:custGeom>
              <a:avLst/>
              <a:gdLst/>
              <a:ahLst/>
              <a:cxnLst/>
              <a:rect l="l" t="t" r="r" b="b"/>
              <a:pathLst>
                <a:path w="287" h="1061" extrusionOk="0">
                  <a:moveTo>
                    <a:pt x="203" y="1"/>
                  </a:moveTo>
                  <a:cubicBezTo>
                    <a:pt x="155" y="1"/>
                    <a:pt x="96" y="239"/>
                    <a:pt x="48" y="524"/>
                  </a:cubicBezTo>
                  <a:cubicBezTo>
                    <a:pt x="12" y="810"/>
                    <a:pt x="0" y="1048"/>
                    <a:pt x="48" y="1060"/>
                  </a:cubicBezTo>
                  <a:cubicBezTo>
                    <a:pt x="49" y="1061"/>
                    <a:pt x="50" y="1061"/>
                    <a:pt x="52" y="1061"/>
                  </a:cubicBezTo>
                  <a:cubicBezTo>
                    <a:pt x="101" y="1061"/>
                    <a:pt x="204" y="838"/>
                    <a:pt x="250" y="548"/>
                  </a:cubicBezTo>
                  <a:cubicBezTo>
                    <a:pt x="286" y="251"/>
                    <a:pt x="250" y="13"/>
                    <a:pt x="203" y="1"/>
                  </a:cubicBezTo>
                  <a:close/>
                </a:path>
              </a:pathLst>
            </a:custGeom>
            <a:solidFill>
              <a:srgbClr val="FFE1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0" name="Google Shape;6300;p49"/>
            <p:cNvSpPr/>
            <p:nvPr/>
          </p:nvSpPr>
          <p:spPr>
            <a:xfrm>
              <a:off x="1046269" y="827809"/>
              <a:ext cx="6873" cy="24040"/>
            </a:xfrm>
            <a:custGeom>
              <a:avLst/>
              <a:gdLst/>
              <a:ahLst/>
              <a:cxnLst/>
              <a:rect l="l" t="t" r="r" b="b"/>
              <a:pathLst>
                <a:path w="215" h="752" extrusionOk="0">
                  <a:moveTo>
                    <a:pt x="107" y="1"/>
                  </a:moveTo>
                  <a:cubicBezTo>
                    <a:pt x="48" y="13"/>
                    <a:pt x="24" y="179"/>
                    <a:pt x="12" y="382"/>
                  </a:cubicBezTo>
                  <a:cubicBezTo>
                    <a:pt x="0" y="572"/>
                    <a:pt x="12" y="739"/>
                    <a:pt x="72" y="751"/>
                  </a:cubicBezTo>
                  <a:cubicBezTo>
                    <a:pt x="73" y="751"/>
                    <a:pt x="75" y="751"/>
                    <a:pt x="77" y="751"/>
                  </a:cubicBezTo>
                  <a:cubicBezTo>
                    <a:pt x="124" y="751"/>
                    <a:pt x="191" y="600"/>
                    <a:pt x="203" y="382"/>
                  </a:cubicBezTo>
                  <a:cubicBezTo>
                    <a:pt x="215" y="167"/>
                    <a:pt x="155" y="1"/>
                    <a:pt x="107" y="1"/>
                  </a:cubicBezTo>
                  <a:close/>
                </a:path>
              </a:pathLst>
            </a:custGeom>
            <a:solidFill>
              <a:srgbClr val="FFE1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1" name="Google Shape;6301;p49"/>
            <p:cNvSpPr/>
            <p:nvPr/>
          </p:nvSpPr>
          <p:spPr>
            <a:xfrm>
              <a:off x="1115541" y="750929"/>
              <a:ext cx="7608" cy="38105"/>
            </a:xfrm>
            <a:custGeom>
              <a:avLst/>
              <a:gdLst/>
              <a:ahLst/>
              <a:cxnLst/>
              <a:rect l="l" t="t" r="r" b="b"/>
              <a:pathLst>
                <a:path w="238" h="1192" extrusionOk="0">
                  <a:moveTo>
                    <a:pt x="135" y="0"/>
                  </a:moveTo>
                  <a:cubicBezTo>
                    <a:pt x="134" y="0"/>
                    <a:pt x="132" y="0"/>
                    <a:pt x="131" y="1"/>
                  </a:cubicBezTo>
                  <a:cubicBezTo>
                    <a:pt x="84" y="1"/>
                    <a:pt x="48" y="263"/>
                    <a:pt x="24" y="596"/>
                  </a:cubicBezTo>
                  <a:cubicBezTo>
                    <a:pt x="0" y="917"/>
                    <a:pt x="0" y="1179"/>
                    <a:pt x="48" y="1191"/>
                  </a:cubicBezTo>
                  <a:cubicBezTo>
                    <a:pt x="49" y="1192"/>
                    <a:pt x="50" y="1192"/>
                    <a:pt x="52" y="1192"/>
                  </a:cubicBezTo>
                  <a:cubicBezTo>
                    <a:pt x="111" y="1192"/>
                    <a:pt x="191" y="934"/>
                    <a:pt x="215" y="596"/>
                  </a:cubicBezTo>
                  <a:cubicBezTo>
                    <a:pt x="238" y="270"/>
                    <a:pt x="193" y="0"/>
                    <a:pt x="135" y="0"/>
                  </a:cubicBezTo>
                  <a:close/>
                </a:path>
              </a:pathLst>
            </a:custGeom>
            <a:solidFill>
              <a:srgbClr val="FFE1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2" name="Google Shape;6302;p49"/>
            <p:cNvSpPr/>
            <p:nvPr/>
          </p:nvSpPr>
          <p:spPr>
            <a:xfrm>
              <a:off x="1149777" y="726954"/>
              <a:ext cx="12212" cy="36251"/>
            </a:xfrm>
            <a:custGeom>
              <a:avLst/>
              <a:gdLst/>
              <a:ahLst/>
              <a:cxnLst/>
              <a:rect l="l" t="t" r="r" b="b"/>
              <a:pathLst>
                <a:path w="382" h="1134" extrusionOk="0">
                  <a:moveTo>
                    <a:pt x="310" y="1"/>
                  </a:moveTo>
                  <a:cubicBezTo>
                    <a:pt x="263" y="1"/>
                    <a:pt x="191" y="251"/>
                    <a:pt x="120" y="548"/>
                  </a:cubicBezTo>
                  <a:cubicBezTo>
                    <a:pt x="48" y="858"/>
                    <a:pt x="1" y="1108"/>
                    <a:pt x="48" y="1132"/>
                  </a:cubicBezTo>
                  <a:cubicBezTo>
                    <a:pt x="51" y="1133"/>
                    <a:pt x="53" y="1133"/>
                    <a:pt x="56" y="1133"/>
                  </a:cubicBezTo>
                  <a:cubicBezTo>
                    <a:pt x="109" y="1133"/>
                    <a:pt x="242" y="903"/>
                    <a:pt x="310" y="596"/>
                  </a:cubicBezTo>
                  <a:cubicBezTo>
                    <a:pt x="382" y="274"/>
                    <a:pt x="358" y="1"/>
                    <a:pt x="310" y="1"/>
                  </a:cubicBezTo>
                  <a:close/>
                </a:path>
              </a:pathLst>
            </a:custGeom>
            <a:solidFill>
              <a:srgbClr val="FFE1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3" name="Google Shape;6303;p49"/>
            <p:cNvSpPr/>
            <p:nvPr/>
          </p:nvSpPr>
          <p:spPr>
            <a:xfrm>
              <a:off x="698376" y="591735"/>
              <a:ext cx="140114" cy="77521"/>
            </a:xfrm>
            <a:custGeom>
              <a:avLst/>
              <a:gdLst/>
              <a:ahLst/>
              <a:cxnLst/>
              <a:rect l="l" t="t" r="r" b="b"/>
              <a:pathLst>
                <a:path w="4383" h="2425" extrusionOk="0">
                  <a:moveTo>
                    <a:pt x="2388" y="1"/>
                  </a:moveTo>
                  <a:cubicBezTo>
                    <a:pt x="2158" y="1"/>
                    <a:pt x="1932" y="22"/>
                    <a:pt x="1751" y="51"/>
                  </a:cubicBezTo>
                  <a:cubicBezTo>
                    <a:pt x="1120" y="147"/>
                    <a:pt x="549" y="480"/>
                    <a:pt x="156" y="980"/>
                  </a:cubicBezTo>
                  <a:cubicBezTo>
                    <a:pt x="72" y="1064"/>
                    <a:pt x="25" y="1171"/>
                    <a:pt x="1" y="1278"/>
                  </a:cubicBezTo>
                  <a:cubicBezTo>
                    <a:pt x="1" y="1445"/>
                    <a:pt x="61" y="1611"/>
                    <a:pt x="180" y="1730"/>
                  </a:cubicBezTo>
                  <a:cubicBezTo>
                    <a:pt x="568" y="2174"/>
                    <a:pt x="1129" y="2424"/>
                    <a:pt x="1707" y="2424"/>
                  </a:cubicBezTo>
                  <a:cubicBezTo>
                    <a:pt x="1872" y="2424"/>
                    <a:pt x="2039" y="2404"/>
                    <a:pt x="2204" y="2361"/>
                  </a:cubicBezTo>
                  <a:cubicBezTo>
                    <a:pt x="2930" y="2171"/>
                    <a:pt x="4382" y="778"/>
                    <a:pt x="3287" y="171"/>
                  </a:cubicBezTo>
                  <a:cubicBezTo>
                    <a:pt x="3056" y="44"/>
                    <a:pt x="2717" y="1"/>
                    <a:pt x="238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304" name="Google Shape;6304;p49"/>
          <p:cNvSpPr/>
          <p:nvPr/>
        </p:nvSpPr>
        <p:spPr>
          <a:xfrm>
            <a:off x="2202919" y="1330580"/>
            <a:ext cx="1783946" cy="3530235"/>
          </a:xfrm>
          <a:custGeom>
            <a:avLst/>
            <a:gdLst/>
            <a:ahLst/>
            <a:cxnLst/>
            <a:rect l="l" t="t" r="r" b="b"/>
            <a:pathLst>
              <a:path w="55805" h="110432" extrusionOk="0">
                <a:moveTo>
                  <a:pt x="1572" y="1"/>
                </a:moveTo>
                <a:cubicBezTo>
                  <a:pt x="703" y="1"/>
                  <a:pt x="0" y="703"/>
                  <a:pt x="0" y="1572"/>
                </a:cubicBezTo>
                <a:lnTo>
                  <a:pt x="0" y="108859"/>
                </a:lnTo>
                <a:cubicBezTo>
                  <a:pt x="0" y="109729"/>
                  <a:pt x="703" y="110431"/>
                  <a:pt x="1572" y="110431"/>
                </a:cubicBezTo>
                <a:lnTo>
                  <a:pt x="54221" y="110431"/>
                </a:lnTo>
                <a:cubicBezTo>
                  <a:pt x="55103" y="110431"/>
                  <a:pt x="55805" y="109729"/>
                  <a:pt x="55805" y="108859"/>
                </a:cubicBezTo>
                <a:lnTo>
                  <a:pt x="55805" y="1572"/>
                </a:lnTo>
                <a:cubicBezTo>
                  <a:pt x="55805" y="703"/>
                  <a:pt x="55103" y="1"/>
                  <a:pt x="5422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5" name="Google Shape;6305;p49"/>
          <p:cNvSpPr/>
          <p:nvPr/>
        </p:nvSpPr>
        <p:spPr>
          <a:xfrm>
            <a:off x="2330050" y="3535713"/>
            <a:ext cx="1529709" cy="23624"/>
          </a:xfrm>
          <a:custGeom>
            <a:avLst/>
            <a:gdLst/>
            <a:ahLst/>
            <a:cxnLst/>
            <a:rect l="l" t="t" r="r" b="b"/>
            <a:pathLst>
              <a:path w="47852" h="739" extrusionOk="0">
                <a:moveTo>
                  <a:pt x="464" y="1"/>
                </a:moveTo>
                <a:cubicBezTo>
                  <a:pt x="214" y="1"/>
                  <a:pt x="0" y="167"/>
                  <a:pt x="0" y="370"/>
                </a:cubicBezTo>
                <a:cubicBezTo>
                  <a:pt x="0" y="572"/>
                  <a:pt x="214" y="739"/>
                  <a:pt x="464" y="739"/>
                </a:cubicBezTo>
                <a:lnTo>
                  <a:pt x="47387" y="739"/>
                </a:lnTo>
                <a:cubicBezTo>
                  <a:pt x="47637" y="739"/>
                  <a:pt x="47851" y="572"/>
                  <a:pt x="47851" y="370"/>
                </a:cubicBezTo>
                <a:cubicBezTo>
                  <a:pt x="47851" y="167"/>
                  <a:pt x="47637" y="1"/>
                  <a:pt x="473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6" name="Google Shape;6306;p49"/>
          <p:cNvSpPr/>
          <p:nvPr/>
        </p:nvSpPr>
        <p:spPr>
          <a:xfrm>
            <a:off x="2304157" y="3831995"/>
            <a:ext cx="119910" cy="119910"/>
          </a:xfrm>
          <a:custGeom>
            <a:avLst/>
            <a:gdLst/>
            <a:ahLst/>
            <a:cxnLst/>
            <a:rect l="l" t="t" r="r" b="b"/>
            <a:pathLst>
              <a:path w="3751" h="3751" extrusionOk="0">
                <a:moveTo>
                  <a:pt x="1882" y="0"/>
                </a:moveTo>
                <a:cubicBezTo>
                  <a:pt x="846" y="0"/>
                  <a:pt x="0" y="834"/>
                  <a:pt x="0" y="1870"/>
                </a:cubicBezTo>
                <a:cubicBezTo>
                  <a:pt x="0" y="2905"/>
                  <a:pt x="846" y="3751"/>
                  <a:pt x="1882" y="3751"/>
                </a:cubicBezTo>
                <a:cubicBezTo>
                  <a:pt x="2917" y="3751"/>
                  <a:pt x="3751" y="2905"/>
                  <a:pt x="3751" y="1870"/>
                </a:cubicBezTo>
                <a:cubicBezTo>
                  <a:pt x="3751" y="834"/>
                  <a:pt x="2917" y="0"/>
                  <a:pt x="188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7" name="Google Shape;6307;p49"/>
          <p:cNvSpPr/>
          <p:nvPr/>
        </p:nvSpPr>
        <p:spPr>
          <a:xfrm>
            <a:off x="2531760" y="3911912"/>
            <a:ext cx="1321888" cy="32"/>
          </a:xfrm>
          <a:custGeom>
            <a:avLst/>
            <a:gdLst/>
            <a:ahLst/>
            <a:cxnLst/>
            <a:rect l="l" t="t" r="r" b="b"/>
            <a:pathLst>
              <a:path w="41351" h="1" fill="none" extrusionOk="0">
                <a:moveTo>
                  <a:pt x="0" y="1"/>
                </a:moveTo>
                <a:lnTo>
                  <a:pt x="41351" y="1"/>
                </a:lnTo>
              </a:path>
            </a:pathLst>
          </a:custGeom>
          <a:noFill/>
          <a:ln w="2075"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8" name="Google Shape;6308;p49"/>
          <p:cNvSpPr/>
          <p:nvPr/>
        </p:nvSpPr>
        <p:spPr>
          <a:xfrm>
            <a:off x="2304157" y="4064169"/>
            <a:ext cx="119910" cy="119910"/>
          </a:xfrm>
          <a:custGeom>
            <a:avLst/>
            <a:gdLst/>
            <a:ahLst/>
            <a:cxnLst/>
            <a:rect l="l" t="t" r="r" b="b"/>
            <a:pathLst>
              <a:path w="3751" h="3751" extrusionOk="0">
                <a:moveTo>
                  <a:pt x="1882" y="0"/>
                </a:moveTo>
                <a:cubicBezTo>
                  <a:pt x="846" y="0"/>
                  <a:pt x="0" y="845"/>
                  <a:pt x="0" y="1881"/>
                </a:cubicBezTo>
                <a:cubicBezTo>
                  <a:pt x="0" y="2917"/>
                  <a:pt x="846" y="3751"/>
                  <a:pt x="1882" y="3751"/>
                </a:cubicBezTo>
                <a:cubicBezTo>
                  <a:pt x="2917" y="3751"/>
                  <a:pt x="3751" y="2917"/>
                  <a:pt x="3751" y="1881"/>
                </a:cubicBezTo>
                <a:cubicBezTo>
                  <a:pt x="3751" y="845"/>
                  <a:pt x="2917" y="0"/>
                  <a:pt x="188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9" name="Google Shape;6309;p49"/>
          <p:cNvSpPr/>
          <p:nvPr/>
        </p:nvSpPr>
        <p:spPr>
          <a:xfrm>
            <a:off x="2531760" y="4144086"/>
            <a:ext cx="1321888" cy="32"/>
          </a:xfrm>
          <a:custGeom>
            <a:avLst/>
            <a:gdLst/>
            <a:ahLst/>
            <a:cxnLst/>
            <a:rect l="l" t="t" r="r" b="b"/>
            <a:pathLst>
              <a:path w="41351" h="1" fill="none" extrusionOk="0">
                <a:moveTo>
                  <a:pt x="0" y="0"/>
                </a:moveTo>
                <a:lnTo>
                  <a:pt x="41351" y="0"/>
                </a:lnTo>
              </a:path>
            </a:pathLst>
          </a:custGeom>
          <a:noFill/>
          <a:ln w="2075"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0" name="Google Shape;6310;p49"/>
          <p:cNvSpPr/>
          <p:nvPr/>
        </p:nvSpPr>
        <p:spPr>
          <a:xfrm>
            <a:off x="2304157" y="4296695"/>
            <a:ext cx="119910" cy="119942"/>
          </a:xfrm>
          <a:custGeom>
            <a:avLst/>
            <a:gdLst/>
            <a:ahLst/>
            <a:cxnLst/>
            <a:rect l="l" t="t" r="r" b="b"/>
            <a:pathLst>
              <a:path w="3751" h="3752" extrusionOk="0">
                <a:moveTo>
                  <a:pt x="1882" y="1"/>
                </a:moveTo>
                <a:cubicBezTo>
                  <a:pt x="846" y="1"/>
                  <a:pt x="0" y="846"/>
                  <a:pt x="0" y="1882"/>
                </a:cubicBezTo>
                <a:cubicBezTo>
                  <a:pt x="0" y="2918"/>
                  <a:pt x="846" y="3751"/>
                  <a:pt x="1882" y="3751"/>
                </a:cubicBezTo>
                <a:cubicBezTo>
                  <a:pt x="2917" y="3751"/>
                  <a:pt x="3751" y="2918"/>
                  <a:pt x="3751" y="1882"/>
                </a:cubicBezTo>
                <a:cubicBezTo>
                  <a:pt x="3751" y="846"/>
                  <a:pt x="2917" y="1"/>
                  <a:pt x="188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1" name="Google Shape;6311;p49"/>
          <p:cNvSpPr/>
          <p:nvPr/>
        </p:nvSpPr>
        <p:spPr>
          <a:xfrm>
            <a:off x="2531760" y="4376643"/>
            <a:ext cx="1321888" cy="32"/>
          </a:xfrm>
          <a:custGeom>
            <a:avLst/>
            <a:gdLst/>
            <a:ahLst/>
            <a:cxnLst/>
            <a:rect l="l" t="t" r="r" b="b"/>
            <a:pathLst>
              <a:path w="41351" h="1" fill="none" extrusionOk="0">
                <a:moveTo>
                  <a:pt x="0" y="0"/>
                </a:moveTo>
                <a:lnTo>
                  <a:pt x="41351" y="0"/>
                </a:lnTo>
              </a:path>
            </a:pathLst>
          </a:custGeom>
          <a:noFill/>
          <a:ln w="2075"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2" name="Google Shape;6312;p49"/>
          <p:cNvSpPr/>
          <p:nvPr/>
        </p:nvSpPr>
        <p:spPr>
          <a:xfrm>
            <a:off x="2304157" y="4529252"/>
            <a:ext cx="119910" cy="119910"/>
          </a:xfrm>
          <a:custGeom>
            <a:avLst/>
            <a:gdLst/>
            <a:ahLst/>
            <a:cxnLst/>
            <a:rect l="l" t="t" r="r" b="b"/>
            <a:pathLst>
              <a:path w="3751" h="3751" extrusionOk="0">
                <a:moveTo>
                  <a:pt x="1882" y="1"/>
                </a:moveTo>
                <a:cubicBezTo>
                  <a:pt x="846" y="1"/>
                  <a:pt x="0" y="846"/>
                  <a:pt x="0" y="1882"/>
                </a:cubicBezTo>
                <a:cubicBezTo>
                  <a:pt x="0" y="2906"/>
                  <a:pt x="846" y="3751"/>
                  <a:pt x="1882" y="3751"/>
                </a:cubicBezTo>
                <a:cubicBezTo>
                  <a:pt x="2917" y="3751"/>
                  <a:pt x="3751" y="2906"/>
                  <a:pt x="3751" y="1882"/>
                </a:cubicBezTo>
                <a:cubicBezTo>
                  <a:pt x="3751" y="846"/>
                  <a:pt x="2917" y="1"/>
                  <a:pt x="188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3" name="Google Shape;6313;p49"/>
          <p:cNvSpPr/>
          <p:nvPr/>
        </p:nvSpPr>
        <p:spPr>
          <a:xfrm>
            <a:off x="2531760" y="4609169"/>
            <a:ext cx="1321888" cy="32"/>
          </a:xfrm>
          <a:custGeom>
            <a:avLst/>
            <a:gdLst/>
            <a:ahLst/>
            <a:cxnLst/>
            <a:rect l="l" t="t" r="r" b="b"/>
            <a:pathLst>
              <a:path w="41351" h="1" fill="none" extrusionOk="0">
                <a:moveTo>
                  <a:pt x="0" y="1"/>
                </a:moveTo>
                <a:lnTo>
                  <a:pt x="41351" y="1"/>
                </a:lnTo>
              </a:path>
            </a:pathLst>
          </a:custGeom>
          <a:noFill/>
          <a:ln w="2075"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4" name="Google Shape;6314;p49"/>
          <p:cNvSpPr/>
          <p:nvPr/>
        </p:nvSpPr>
        <p:spPr>
          <a:xfrm>
            <a:off x="2824830" y="1100516"/>
            <a:ext cx="1073724" cy="346208"/>
          </a:xfrm>
          <a:custGeom>
            <a:avLst/>
            <a:gdLst/>
            <a:ahLst/>
            <a:cxnLst/>
            <a:rect l="l" t="t" r="r" b="b"/>
            <a:pathLst>
              <a:path w="33588" h="10830" extrusionOk="0">
                <a:moveTo>
                  <a:pt x="3855" y="1"/>
                </a:moveTo>
                <a:cubicBezTo>
                  <a:pt x="3035" y="1"/>
                  <a:pt x="2177" y="87"/>
                  <a:pt x="1667" y="566"/>
                </a:cubicBezTo>
                <a:cubicBezTo>
                  <a:pt x="36" y="2090"/>
                  <a:pt x="0" y="5043"/>
                  <a:pt x="155" y="6936"/>
                </a:cubicBezTo>
                <a:cubicBezTo>
                  <a:pt x="381" y="9531"/>
                  <a:pt x="2477" y="9377"/>
                  <a:pt x="5120" y="9639"/>
                </a:cubicBezTo>
                <a:cubicBezTo>
                  <a:pt x="12913" y="10425"/>
                  <a:pt x="20729" y="10830"/>
                  <a:pt x="28545" y="10830"/>
                </a:cubicBezTo>
                <a:cubicBezTo>
                  <a:pt x="28658" y="10830"/>
                  <a:pt x="28771" y="10829"/>
                  <a:pt x="28885" y="10829"/>
                </a:cubicBezTo>
                <a:cubicBezTo>
                  <a:pt x="29992" y="10829"/>
                  <a:pt x="31183" y="10794"/>
                  <a:pt x="32028" y="10258"/>
                </a:cubicBezTo>
                <a:cubicBezTo>
                  <a:pt x="33028" y="9603"/>
                  <a:pt x="33219" y="8484"/>
                  <a:pt x="33254" y="7472"/>
                </a:cubicBezTo>
                <a:cubicBezTo>
                  <a:pt x="33302" y="5983"/>
                  <a:pt x="33588" y="3174"/>
                  <a:pt x="32314" y="1911"/>
                </a:cubicBezTo>
                <a:cubicBezTo>
                  <a:pt x="31087" y="673"/>
                  <a:pt x="27635" y="911"/>
                  <a:pt x="25825" y="780"/>
                </a:cubicBezTo>
                <a:cubicBezTo>
                  <a:pt x="23408" y="602"/>
                  <a:pt x="20979" y="483"/>
                  <a:pt x="18550" y="387"/>
                </a:cubicBezTo>
                <a:cubicBezTo>
                  <a:pt x="13811" y="209"/>
                  <a:pt x="8930" y="137"/>
                  <a:pt x="4263" y="6"/>
                </a:cubicBezTo>
                <a:cubicBezTo>
                  <a:pt x="4129" y="3"/>
                  <a:pt x="3992" y="1"/>
                  <a:pt x="385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000">
                <a:solidFill>
                  <a:schemeClr val="accent2"/>
                </a:solidFill>
                <a:latin typeface="Gochi Hand"/>
                <a:ea typeface="Gochi Hand"/>
                <a:cs typeface="Gochi Hand"/>
                <a:sym typeface="Gochi Hand"/>
              </a:rPr>
              <a:t>Tuesday</a:t>
            </a:r>
            <a:endParaRPr>
              <a:solidFill>
                <a:schemeClr val="accent2"/>
              </a:solidFill>
            </a:endParaRPr>
          </a:p>
        </p:txBody>
      </p:sp>
      <p:grpSp>
        <p:nvGrpSpPr>
          <p:cNvPr id="6315" name="Google Shape;6315;p49"/>
          <p:cNvGrpSpPr/>
          <p:nvPr/>
        </p:nvGrpSpPr>
        <p:grpSpPr>
          <a:xfrm>
            <a:off x="3954436" y="2228844"/>
            <a:ext cx="382170" cy="742218"/>
            <a:chOff x="3954436" y="2228844"/>
            <a:chExt cx="382170" cy="742218"/>
          </a:xfrm>
        </p:grpSpPr>
        <p:sp>
          <p:nvSpPr>
            <p:cNvPr id="6316" name="Google Shape;6316;p49"/>
            <p:cNvSpPr/>
            <p:nvPr/>
          </p:nvSpPr>
          <p:spPr>
            <a:xfrm>
              <a:off x="4027160" y="2368282"/>
              <a:ext cx="309445" cy="602779"/>
            </a:xfrm>
            <a:custGeom>
              <a:avLst/>
              <a:gdLst/>
              <a:ahLst/>
              <a:cxnLst/>
              <a:rect l="l" t="t" r="r" b="b"/>
              <a:pathLst>
                <a:path w="9680" h="18856" extrusionOk="0">
                  <a:moveTo>
                    <a:pt x="3261" y="1"/>
                  </a:moveTo>
                  <a:cubicBezTo>
                    <a:pt x="3138" y="1"/>
                    <a:pt x="3007" y="85"/>
                    <a:pt x="3000" y="245"/>
                  </a:cubicBezTo>
                  <a:cubicBezTo>
                    <a:pt x="2858" y="3365"/>
                    <a:pt x="3250" y="6496"/>
                    <a:pt x="4167" y="9496"/>
                  </a:cubicBezTo>
                  <a:cubicBezTo>
                    <a:pt x="3191" y="8377"/>
                    <a:pt x="1798" y="7699"/>
                    <a:pt x="310" y="7639"/>
                  </a:cubicBezTo>
                  <a:cubicBezTo>
                    <a:pt x="287" y="7634"/>
                    <a:pt x="264" y="7632"/>
                    <a:pt x="241" y="7632"/>
                  </a:cubicBezTo>
                  <a:cubicBezTo>
                    <a:pt x="154" y="7632"/>
                    <a:pt x="66" y="7666"/>
                    <a:pt x="0" y="7722"/>
                  </a:cubicBezTo>
                  <a:cubicBezTo>
                    <a:pt x="191" y="8484"/>
                    <a:pt x="786" y="9092"/>
                    <a:pt x="1429" y="9556"/>
                  </a:cubicBezTo>
                  <a:cubicBezTo>
                    <a:pt x="2357" y="10211"/>
                    <a:pt x="3441" y="10616"/>
                    <a:pt x="4572" y="10723"/>
                  </a:cubicBezTo>
                  <a:cubicBezTo>
                    <a:pt x="5048" y="12068"/>
                    <a:pt x="5620" y="13378"/>
                    <a:pt x="6298" y="14628"/>
                  </a:cubicBezTo>
                  <a:cubicBezTo>
                    <a:pt x="5183" y="13595"/>
                    <a:pt x="3736" y="13028"/>
                    <a:pt x="2237" y="13028"/>
                  </a:cubicBezTo>
                  <a:cubicBezTo>
                    <a:pt x="2008" y="13028"/>
                    <a:pt x="1778" y="13041"/>
                    <a:pt x="1548" y="13068"/>
                  </a:cubicBezTo>
                  <a:cubicBezTo>
                    <a:pt x="1429" y="13068"/>
                    <a:pt x="1310" y="13128"/>
                    <a:pt x="1226" y="13223"/>
                  </a:cubicBezTo>
                  <a:cubicBezTo>
                    <a:pt x="1572" y="14021"/>
                    <a:pt x="2310" y="14580"/>
                    <a:pt x="3096" y="14961"/>
                  </a:cubicBezTo>
                  <a:cubicBezTo>
                    <a:pt x="4091" y="15444"/>
                    <a:pt x="5180" y="15689"/>
                    <a:pt x="6276" y="15689"/>
                  </a:cubicBezTo>
                  <a:cubicBezTo>
                    <a:pt x="6478" y="15689"/>
                    <a:pt x="6680" y="15680"/>
                    <a:pt x="6882" y="15664"/>
                  </a:cubicBezTo>
                  <a:cubicBezTo>
                    <a:pt x="7525" y="16747"/>
                    <a:pt x="8251" y="17783"/>
                    <a:pt x="9037" y="18759"/>
                  </a:cubicBezTo>
                  <a:cubicBezTo>
                    <a:pt x="9091" y="18827"/>
                    <a:pt x="9163" y="18856"/>
                    <a:pt x="9234" y="18856"/>
                  </a:cubicBezTo>
                  <a:cubicBezTo>
                    <a:pt x="9410" y="18856"/>
                    <a:pt x="9578" y="18679"/>
                    <a:pt x="9442" y="18509"/>
                  </a:cubicBezTo>
                  <a:cubicBezTo>
                    <a:pt x="8668" y="17545"/>
                    <a:pt x="7953" y="16533"/>
                    <a:pt x="7322" y="15473"/>
                  </a:cubicBezTo>
                  <a:cubicBezTo>
                    <a:pt x="8894" y="14152"/>
                    <a:pt x="9680" y="12116"/>
                    <a:pt x="9394" y="10092"/>
                  </a:cubicBezTo>
                  <a:cubicBezTo>
                    <a:pt x="9394" y="9961"/>
                    <a:pt x="9335" y="9842"/>
                    <a:pt x="9251" y="9758"/>
                  </a:cubicBezTo>
                  <a:cubicBezTo>
                    <a:pt x="8453" y="10127"/>
                    <a:pt x="7918" y="10878"/>
                    <a:pt x="7549" y="11675"/>
                  </a:cubicBezTo>
                  <a:cubicBezTo>
                    <a:pt x="7120" y="12628"/>
                    <a:pt x="6894" y="13664"/>
                    <a:pt x="6894" y="14699"/>
                  </a:cubicBezTo>
                  <a:cubicBezTo>
                    <a:pt x="6179" y="13414"/>
                    <a:pt x="5560" y="12068"/>
                    <a:pt x="5060" y="10675"/>
                  </a:cubicBezTo>
                  <a:lnTo>
                    <a:pt x="5108" y="10663"/>
                  </a:lnTo>
                  <a:cubicBezTo>
                    <a:pt x="6751" y="9723"/>
                    <a:pt x="7775" y="7984"/>
                    <a:pt x="7811" y="6091"/>
                  </a:cubicBezTo>
                  <a:cubicBezTo>
                    <a:pt x="7822" y="5972"/>
                    <a:pt x="7787" y="5865"/>
                    <a:pt x="7715" y="5770"/>
                  </a:cubicBezTo>
                  <a:cubicBezTo>
                    <a:pt x="6953" y="5984"/>
                    <a:pt x="6358" y="6591"/>
                    <a:pt x="5917" y="7246"/>
                  </a:cubicBezTo>
                  <a:cubicBezTo>
                    <a:pt x="5346" y="8103"/>
                    <a:pt x="4989" y="9068"/>
                    <a:pt x="4858" y="10080"/>
                  </a:cubicBezTo>
                  <a:cubicBezTo>
                    <a:pt x="3786" y="6901"/>
                    <a:pt x="3322" y="3567"/>
                    <a:pt x="3477" y="221"/>
                  </a:cubicBezTo>
                  <a:cubicBezTo>
                    <a:pt x="3482" y="73"/>
                    <a:pt x="3375" y="1"/>
                    <a:pt x="32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7" name="Google Shape;6317;p49"/>
            <p:cNvSpPr/>
            <p:nvPr/>
          </p:nvSpPr>
          <p:spPr>
            <a:xfrm>
              <a:off x="3954436" y="2228844"/>
              <a:ext cx="369672" cy="331567"/>
            </a:xfrm>
            <a:custGeom>
              <a:avLst/>
              <a:gdLst/>
              <a:ahLst/>
              <a:cxnLst/>
              <a:rect l="l" t="t" r="r" b="b"/>
              <a:pathLst>
                <a:path w="11564" h="10372" extrusionOk="0">
                  <a:moveTo>
                    <a:pt x="5180" y="1"/>
                  </a:moveTo>
                  <a:cubicBezTo>
                    <a:pt x="4372" y="1"/>
                    <a:pt x="3558" y="211"/>
                    <a:pt x="2847" y="595"/>
                  </a:cubicBezTo>
                  <a:cubicBezTo>
                    <a:pt x="1346" y="1416"/>
                    <a:pt x="334" y="2917"/>
                    <a:pt x="144" y="4631"/>
                  </a:cubicBezTo>
                  <a:cubicBezTo>
                    <a:pt x="1" y="5822"/>
                    <a:pt x="311" y="7036"/>
                    <a:pt x="906" y="8072"/>
                  </a:cubicBezTo>
                  <a:cubicBezTo>
                    <a:pt x="1608" y="9322"/>
                    <a:pt x="2966" y="10156"/>
                    <a:pt x="4371" y="10334"/>
                  </a:cubicBezTo>
                  <a:cubicBezTo>
                    <a:pt x="4573" y="10359"/>
                    <a:pt x="4775" y="10371"/>
                    <a:pt x="4975" y="10371"/>
                  </a:cubicBezTo>
                  <a:cubicBezTo>
                    <a:pt x="8574" y="10371"/>
                    <a:pt x="11563" y="6430"/>
                    <a:pt x="9871" y="3024"/>
                  </a:cubicBezTo>
                  <a:cubicBezTo>
                    <a:pt x="9216" y="1678"/>
                    <a:pt x="8133" y="833"/>
                    <a:pt x="6776" y="297"/>
                  </a:cubicBezTo>
                  <a:cubicBezTo>
                    <a:pt x="6268" y="96"/>
                    <a:pt x="5725" y="1"/>
                    <a:pt x="518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8" name="Google Shape;6318;p49"/>
            <p:cNvSpPr/>
            <p:nvPr/>
          </p:nvSpPr>
          <p:spPr>
            <a:xfrm>
              <a:off x="3993276" y="2231081"/>
              <a:ext cx="218114" cy="314049"/>
            </a:xfrm>
            <a:custGeom>
              <a:avLst/>
              <a:gdLst/>
              <a:ahLst/>
              <a:cxnLst/>
              <a:rect l="l" t="t" r="r" b="b"/>
              <a:pathLst>
                <a:path w="6823" h="9824" extrusionOk="0">
                  <a:moveTo>
                    <a:pt x="1632" y="3275"/>
                  </a:moveTo>
                  <a:cubicBezTo>
                    <a:pt x="2125" y="3550"/>
                    <a:pt x="2679" y="3697"/>
                    <a:pt x="3239" y="3697"/>
                  </a:cubicBezTo>
                  <a:cubicBezTo>
                    <a:pt x="3382" y="3697"/>
                    <a:pt x="3525" y="3687"/>
                    <a:pt x="3668" y="3668"/>
                  </a:cubicBezTo>
                  <a:lnTo>
                    <a:pt x="3668" y="3668"/>
                  </a:lnTo>
                  <a:cubicBezTo>
                    <a:pt x="3394" y="4216"/>
                    <a:pt x="2822" y="4573"/>
                    <a:pt x="2215" y="4573"/>
                  </a:cubicBezTo>
                  <a:cubicBezTo>
                    <a:pt x="2120" y="4573"/>
                    <a:pt x="2072" y="4680"/>
                    <a:pt x="2120" y="4752"/>
                  </a:cubicBezTo>
                  <a:cubicBezTo>
                    <a:pt x="2644" y="5525"/>
                    <a:pt x="2620" y="6549"/>
                    <a:pt x="2036" y="7288"/>
                  </a:cubicBezTo>
                  <a:cubicBezTo>
                    <a:pt x="1703" y="6621"/>
                    <a:pt x="1108" y="6133"/>
                    <a:pt x="393" y="5906"/>
                  </a:cubicBezTo>
                  <a:cubicBezTo>
                    <a:pt x="1120" y="5240"/>
                    <a:pt x="1536" y="4275"/>
                    <a:pt x="1632" y="3275"/>
                  </a:cubicBezTo>
                  <a:close/>
                  <a:moveTo>
                    <a:pt x="5620" y="2668"/>
                  </a:moveTo>
                  <a:cubicBezTo>
                    <a:pt x="5918" y="2811"/>
                    <a:pt x="6204" y="2930"/>
                    <a:pt x="6465" y="3049"/>
                  </a:cubicBezTo>
                  <a:cubicBezTo>
                    <a:pt x="5775" y="3668"/>
                    <a:pt x="5227" y="4311"/>
                    <a:pt x="5049" y="5264"/>
                  </a:cubicBezTo>
                  <a:cubicBezTo>
                    <a:pt x="4918" y="5990"/>
                    <a:pt x="5049" y="6740"/>
                    <a:pt x="5406" y="7383"/>
                  </a:cubicBezTo>
                  <a:cubicBezTo>
                    <a:pt x="5169" y="7332"/>
                    <a:pt x="4931" y="7307"/>
                    <a:pt x="4694" y="7307"/>
                  </a:cubicBezTo>
                  <a:cubicBezTo>
                    <a:pt x="3820" y="7307"/>
                    <a:pt x="2968" y="7643"/>
                    <a:pt x="2322" y="8252"/>
                  </a:cubicBezTo>
                  <a:cubicBezTo>
                    <a:pt x="2298" y="8002"/>
                    <a:pt x="2239" y="7764"/>
                    <a:pt x="2144" y="7538"/>
                  </a:cubicBezTo>
                  <a:cubicBezTo>
                    <a:pt x="2810" y="6764"/>
                    <a:pt x="2917" y="5680"/>
                    <a:pt x="2417" y="4799"/>
                  </a:cubicBezTo>
                  <a:cubicBezTo>
                    <a:pt x="3108" y="4728"/>
                    <a:pt x="3691" y="4275"/>
                    <a:pt x="3941" y="3632"/>
                  </a:cubicBezTo>
                  <a:cubicBezTo>
                    <a:pt x="4584" y="3478"/>
                    <a:pt x="5168" y="3144"/>
                    <a:pt x="5620" y="2668"/>
                  </a:cubicBezTo>
                  <a:close/>
                  <a:moveTo>
                    <a:pt x="3072" y="1"/>
                  </a:moveTo>
                  <a:cubicBezTo>
                    <a:pt x="3013" y="25"/>
                    <a:pt x="2941" y="37"/>
                    <a:pt x="2882" y="61"/>
                  </a:cubicBezTo>
                  <a:cubicBezTo>
                    <a:pt x="2894" y="156"/>
                    <a:pt x="2929" y="263"/>
                    <a:pt x="2965" y="370"/>
                  </a:cubicBezTo>
                  <a:cubicBezTo>
                    <a:pt x="3322" y="1394"/>
                    <a:pt x="4358" y="2061"/>
                    <a:pt x="5394" y="2561"/>
                  </a:cubicBezTo>
                  <a:cubicBezTo>
                    <a:pt x="4953" y="2966"/>
                    <a:pt x="4406" y="3263"/>
                    <a:pt x="3822" y="3406"/>
                  </a:cubicBezTo>
                  <a:cubicBezTo>
                    <a:pt x="3618" y="3452"/>
                    <a:pt x="3411" y="3474"/>
                    <a:pt x="3206" y="3474"/>
                  </a:cubicBezTo>
                  <a:cubicBezTo>
                    <a:pt x="2656" y="3474"/>
                    <a:pt x="2115" y="3313"/>
                    <a:pt x="1655" y="3001"/>
                  </a:cubicBezTo>
                  <a:cubicBezTo>
                    <a:pt x="1691" y="2239"/>
                    <a:pt x="1536" y="1477"/>
                    <a:pt x="1203" y="787"/>
                  </a:cubicBezTo>
                  <a:cubicBezTo>
                    <a:pt x="1131" y="834"/>
                    <a:pt x="1072" y="882"/>
                    <a:pt x="1012" y="918"/>
                  </a:cubicBezTo>
                  <a:cubicBezTo>
                    <a:pt x="1786" y="2513"/>
                    <a:pt x="1465" y="4763"/>
                    <a:pt x="84" y="5859"/>
                  </a:cubicBezTo>
                  <a:cubicBezTo>
                    <a:pt x="0" y="5918"/>
                    <a:pt x="24" y="6061"/>
                    <a:pt x="131" y="6085"/>
                  </a:cubicBezTo>
                  <a:cubicBezTo>
                    <a:pt x="1262" y="6323"/>
                    <a:pt x="2084" y="7323"/>
                    <a:pt x="2096" y="8490"/>
                  </a:cubicBezTo>
                  <a:cubicBezTo>
                    <a:pt x="1798" y="8847"/>
                    <a:pt x="1584" y="9264"/>
                    <a:pt x="1465" y="9716"/>
                  </a:cubicBezTo>
                  <a:cubicBezTo>
                    <a:pt x="1536" y="9752"/>
                    <a:pt x="1608" y="9788"/>
                    <a:pt x="1679" y="9824"/>
                  </a:cubicBezTo>
                  <a:cubicBezTo>
                    <a:pt x="2002" y="8427"/>
                    <a:pt x="3294" y="7551"/>
                    <a:pt x="4701" y="7551"/>
                  </a:cubicBezTo>
                  <a:cubicBezTo>
                    <a:pt x="5009" y="7551"/>
                    <a:pt x="5322" y="7593"/>
                    <a:pt x="5632" y="7680"/>
                  </a:cubicBezTo>
                  <a:cubicBezTo>
                    <a:pt x="5727" y="7680"/>
                    <a:pt x="5799" y="7585"/>
                    <a:pt x="5751" y="7502"/>
                  </a:cubicBezTo>
                  <a:cubicBezTo>
                    <a:pt x="5299" y="6799"/>
                    <a:pt x="5132" y="5954"/>
                    <a:pt x="5311" y="5144"/>
                  </a:cubicBezTo>
                  <a:cubicBezTo>
                    <a:pt x="5477" y="4263"/>
                    <a:pt x="6120" y="3656"/>
                    <a:pt x="6763" y="3085"/>
                  </a:cubicBezTo>
                  <a:cubicBezTo>
                    <a:pt x="6823" y="3025"/>
                    <a:pt x="6811" y="2930"/>
                    <a:pt x="6739" y="2894"/>
                  </a:cubicBezTo>
                  <a:cubicBezTo>
                    <a:pt x="5537" y="2382"/>
                    <a:pt x="4239" y="1835"/>
                    <a:pt x="3429" y="751"/>
                  </a:cubicBezTo>
                  <a:cubicBezTo>
                    <a:pt x="3263" y="525"/>
                    <a:pt x="3144" y="275"/>
                    <a:pt x="30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319" name="Google Shape;6319;p49"/>
          <p:cNvSpPr/>
          <p:nvPr/>
        </p:nvSpPr>
        <p:spPr>
          <a:xfrm>
            <a:off x="4400531" y="3751608"/>
            <a:ext cx="4533119" cy="1096581"/>
          </a:xfrm>
          <a:custGeom>
            <a:avLst/>
            <a:gdLst/>
            <a:ahLst/>
            <a:cxnLst/>
            <a:rect l="l" t="t" r="r" b="b"/>
            <a:pathLst>
              <a:path w="141804" h="34303" extrusionOk="0">
                <a:moveTo>
                  <a:pt x="1584" y="0"/>
                </a:moveTo>
                <a:cubicBezTo>
                  <a:pt x="714" y="0"/>
                  <a:pt x="0" y="703"/>
                  <a:pt x="0" y="1572"/>
                </a:cubicBezTo>
                <a:lnTo>
                  <a:pt x="0" y="32731"/>
                </a:lnTo>
                <a:cubicBezTo>
                  <a:pt x="0" y="33600"/>
                  <a:pt x="714" y="34302"/>
                  <a:pt x="1584" y="34302"/>
                </a:cubicBezTo>
                <a:lnTo>
                  <a:pt x="140220" y="34302"/>
                </a:lnTo>
                <a:cubicBezTo>
                  <a:pt x="141089" y="34302"/>
                  <a:pt x="141804" y="33600"/>
                  <a:pt x="141804" y="32731"/>
                </a:cubicBezTo>
                <a:lnTo>
                  <a:pt x="141804" y="1572"/>
                </a:lnTo>
                <a:cubicBezTo>
                  <a:pt x="141804" y="703"/>
                  <a:pt x="141089" y="0"/>
                  <a:pt x="14022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0" name="Google Shape;6320;p49"/>
          <p:cNvSpPr/>
          <p:nvPr/>
        </p:nvSpPr>
        <p:spPr>
          <a:xfrm>
            <a:off x="4555049" y="3669650"/>
            <a:ext cx="954604" cy="345153"/>
          </a:xfrm>
          <a:custGeom>
            <a:avLst/>
            <a:gdLst/>
            <a:ahLst/>
            <a:cxnLst/>
            <a:rect l="l" t="t" r="r" b="b"/>
            <a:pathLst>
              <a:path w="25849" h="10797" extrusionOk="0">
                <a:moveTo>
                  <a:pt x="21922" y="0"/>
                </a:moveTo>
                <a:cubicBezTo>
                  <a:pt x="20975" y="0"/>
                  <a:pt x="19993" y="142"/>
                  <a:pt x="19312" y="159"/>
                </a:cubicBezTo>
                <a:cubicBezTo>
                  <a:pt x="17466" y="195"/>
                  <a:pt x="15609" y="290"/>
                  <a:pt x="13776" y="409"/>
                </a:cubicBezTo>
                <a:cubicBezTo>
                  <a:pt x="10168" y="647"/>
                  <a:pt x="6477" y="1005"/>
                  <a:pt x="2941" y="1290"/>
                </a:cubicBezTo>
                <a:cubicBezTo>
                  <a:pt x="2226" y="1350"/>
                  <a:pt x="1429" y="1469"/>
                  <a:pt x="1048" y="2076"/>
                </a:cubicBezTo>
                <a:cubicBezTo>
                  <a:pt x="0" y="3731"/>
                  <a:pt x="345" y="6672"/>
                  <a:pt x="702" y="8529"/>
                </a:cubicBezTo>
                <a:cubicBezTo>
                  <a:pt x="1119" y="10663"/>
                  <a:pt x="2264" y="10778"/>
                  <a:pt x="3812" y="10778"/>
                </a:cubicBezTo>
                <a:cubicBezTo>
                  <a:pt x="4000" y="10778"/>
                  <a:pt x="4195" y="10777"/>
                  <a:pt x="4394" y="10777"/>
                </a:cubicBezTo>
                <a:cubicBezTo>
                  <a:pt x="4523" y="10777"/>
                  <a:pt x="4654" y="10777"/>
                  <a:pt x="4786" y="10780"/>
                </a:cubicBezTo>
                <a:cubicBezTo>
                  <a:pt x="5498" y="10791"/>
                  <a:pt x="6209" y="10796"/>
                  <a:pt x="6921" y="10796"/>
                </a:cubicBezTo>
                <a:cubicBezTo>
                  <a:pt x="12248" y="10796"/>
                  <a:pt x="17578" y="10483"/>
                  <a:pt x="22872" y="9863"/>
                </a:cubicBezTo>
                <a:cubicBezTo>
                  <a:pt x="23705" y="9768"/>
                  <a:pt x="24598" y="9625"/>
                  <a:pt x="25170" y="9018"/>
                </a:cubicBezTo>
                <a:cubicBezTo>
                  <a:pt x="25837" y="8291"/>
                  <a:pt x="25848" y="7160"/>
                  <a:pt x="25741" y="6148"/>
                </a:cubicBezTo>
                <a:cubicBezTo>
                  <a:pt x="25598" y="4672"/>
                  <a:pt x="25467" y="1850"/>
                  <a:pt x="24348" y="707"/>
                </a:cubicBezTo>
                <a:cubicBezTo>
                  <a:pt x="23804" y="144"/>
                  <a:pt x="22880" y="0"/>
                  <a:pt x="2192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sz="2000">
                <a:solidFill>
                  <a:schemeClr val="accent4"/>
                </a:solidFill>
                <a:latin typeface="Gochi Hand"/>
                <a:ea typeface="Gochi Hand"/>
                <a:cs typeface="Gochi Hand"/>
                <a:sym typeface="Gochi Hand"/>
              </a:rPr>
              <a:t>Friday</a:t>
            </a:r>
            <a:endParaRPr>
              <a:solidFill>
                <a:schemeClr val="accent4"/>
              </a:solidFill>
            </a:endParaRPr>
          </a:p>
        </p:txBody>
      </p:sp>
      <p:grpSp>
        <p:nvGrpSpPr>
          <p:cNvPr id="6321" name="Google Shape;6321;p49"/>
          <p:cNvGrpSpPr/>
          <p:nvPr/>
        </p:nvGrpSpPr>
        <p:grpSpPr>
          <a:xfrm>
            <a:off x="8582538" y="4397270"/>
            <a:ext cx="531775" cy="663929"/>
            <a:chOff x="8582538" y="4397270"/>
            <a:chExt cx="531775" cy="663929"/>
          </a:xfrm>
        </p:grpSpPr>
        <p:sp>
          <p:nvSpPr>
            <p:cNvPr id="6322" name="Google Shape;6322;p49"/>
            <p:cNvSpPr/>
            <p:nvPr/>
          </p:nvSpPr>
          <p:spPr>
            <a:xfrm>
              <a:off x="8582538" y="4533576"/>
              <a:ext cx="391730" cy="527624"/>
            </a:xfrm>
            <a:custGeom>
              <a:avLst/>
              <a:gdLst/>
              <a:ahLst/>
              <a:cxnLst/>
              <a:rect l="l" t="t" r="r" b="b"/>
              <a:pathLst>
                <a:path w="12254" h="16505" extrusionOk="0">
                  <a:moveTo>
                    <a:pt x="11172" y="0"/>
                  </a:moveTo>
                  <a:cubicBezTo>
                    <a:pt x="11086" y="0"/>
                    <a:pt x="11007" y="48"/>
                    <a:pt x="10980" y="160"/>
                  </a:cubicBezTo>
                  <a:cubicBezTo>
                    <a:pt x="10206" y="3411"/>
                    <a:pt x="8836" y="6495"/>
                    <a:pt x="6943" y="9257"/>
                  </a:cubicBezTo>
                  <a:cubicBezTo>
                    <a:pt x="7086" y="8245"/>
                    <a:pt x="7003" y="7221"/>
                    <a:pt x="6693" y="6245"/>
                  </a:cubicBezTo>
                  <a:cubicBezTo>
                    <a:pt x="6455" y="5494"/>
                    <a:pt x="6050" y="4744"/>
                    <a:pt x="5372" y="4340"/>
                  </a:cubicBezTo>
                  <a:cubicBezTo>
                    <a:pt x="5276" y="4399"/>
                    <a:pt x="5217" y="4506"/>
                    <a:pt x="5193" y="4613"/>
                  </a:cubicBezTo>
                  <a:cubicBezTo>
                    <a:pt x="4705" y="6447"/>
                    <a:pt x="5217" y="8400"/>
                    <a:pt x="6538" y="9757"/>
                  </a:cubicBezTo>
                  <a:lnTo>
                    <a:pt x="6574" y="9769"/>
                  </a:lnTo>
                  <a:cubicBezTo>
                    <a:pt x="5705" y="10971"/>
                    <a:pt x="4753" y="12102"/>
                    <a:pt x="3705" y="13150"/>
                  </a:cubicBezTo>
                  <a:cubicBezTo>
                    <a:pt x="3991" y="12138"/>
                    <a:pt x="4062" y="11090"/>
                    <a:pt x="3907" y="10054"/>
                  </a:cubicBezTo>
                  <a:cubicBezTo>
                    <a:pt x="3776" y="9185"/>
                    <a:pt x="3467" y="8316"/>
                    <a:pt x="2800" y="7745"/>
                  </a:cubicBezTo>
                  <a:cubicBezTo>
                    <a:pt x="2693" y="7804"/>
                    <a:pt x="2598" y="7899"/>
                    <a:pt x="2562" y="8019"/>
                  </a:cubicBezTo>
                  <a:cubicBezTo>
                    <a:pt x="1728" y="9888"/>
                    <a:pt x="1919" y="12067"/>
                    <a:pt x="3074" y="13757"/>
                  </a:cubicBezTo>
                  <a:cubicBezTo>
                    <a:pt x="2169" y="14603"/>
                    <a:pt x="1216" y="15388"/>
                    <a:pt x="204" y="16103"/>
                  </a:cubicBezTo>
                  <a:cubicBezTo>
                    <a:pt x="1" y="16248"/>
                    <a:pt x="176" y="16504"/>
                    <a:pt x="383" y="16504"/>
                  </a:cubicBezTo>
                  <a:cubicBezTo>
                    <a:pt x="431" y="16504"/>
                    <a:pt x="479" y="16491"/>
                    <a:pt x="526" y="16460"/>
                  </a:cubicBezTo>
                  <a:cubicBezTo>
                    <a:pt x="1550" y="15734"/>
                    <a:pt x="2526" y="14936"/>
                    <a:pt x="3443" y="14079"/>
                  </a:cubicBezTo>
                  <a:cubicBezTo>
                    <a:pt x="4275" y="14386"/>
                    <a:pt x="5150" y="14545"/>
                    <a:pt x="6028" y="14545"/>
                  </a:cubicBezTo>
                  <a:cubicBezTo>
                    <a:pt x="6445" y="14545"/>
                    <a:pt x="6863" y="14509"/>
                    <a:pt x="7277" y="14436"/>
                  </a:cubicBezTo>
                  <a:cubicBezTo>
                    <a:pt x="8134" y="14281"/>
                    <a:pt x="9003" y="13948"/>
                    <a:pt x="9563" y="13281"/>
                  </a:cubicBezTo>
                  <a:cubicBezTo>
                    <a:pt x="9503" y="13174"/>
                    <a:pt x="9408" y="13091"/>
                    <a:pt x="9277" y="13055"/>
                  </a:cubicBezTo>
                  <a:cubicBezTo>
                    <a:pt x="8544" y="12746"/>
                    <a:pt x="7768" y="12592"/>
                    <a:pt x="6992" y="12592"/>
                  </a:cubicBezTo>
                  <a:cubicBezTo>
                    <a:pt x="6066" y="12592"/>
                    <a:pt x="5143" y="12811"/>
                    <a:pt x="4300" y="13245"/>
                  </a:cubicBezTo>
                  <a:cubicBezTo>
                    <a:pt x="5288" y="12221"/>
                    <a:pt x="6193" y="11126"/>
                    <a:pt x="7027" y="9971"/>
                  </a:cubicBezTo>
                  <a:cubicBezTo>
                    <a:pt x="7402" y="10035"/>
                    <a:pt x="7781" y="10067"/>
                    <a:pt x="8159" y="10067"/>
                  </a:cubicBezTo>
                  <a:cubicBezTo>
                    <a:pt x="8906" y="10067"/>
                    <a:pt x="9653" y="9943"/>
                    <a:pt x="10372" y="9697"/>
                  </a:cubicBezTo>
                  <a:cubicBezTo>
                    <a:pt x="11122" y="9447"/>
                    <a:pt x="11849" y="9019"/>
                    <a:pt x="12253" y="8328"/>
                  </a:cubicBezTo>
                  <a:cubicBezTo>
                    <a:pt x="12182" y="8233"/>
                    <a:pt x="12087" y="8173"/>
                    <a:pt x="11968" y="8161"/>
                  </a:cubicBezTo>
                  <a:cubicBezTo>
                    <a:pt x="11552" y="8062"/>
                    <a:pt x="11130" y="8013"/>
                    <a:pt x="10709" y="8013"/>
                  </a:cubicBezTo>
                  <a:cubicBezTo>
                    <a:pt x="9671" y="8013"/>
                    <a:pt x="8643" y="8312"/>
                    <a:pt x="7753" y="8888"/>
                  </a:cubicBezTo>
                  <a:cubicBezTo>
                    <a:pt x="9456" y="6256"/>
                    <a:pt x="10694" y="3363"/>
                    <a:pt x="11432" y="315"/>
                  </a:cubicBezTo>
                  <a:cubicBezTo>
                    <a:pt x="11469" y="130"/>
                    <a:pt x="11312" y="0"/>
                    <a:pt x="11172" y="0"/>
                  </a:cubicBezTo>
                  <a:close/>
                </a:path>
              </a:pathLst>
            </a:custGeom>
            <a:solidFill>
              <a:srgbClr val="3400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3" name="Google Shape;6323;p49"/>
            <p:cNvSpPr/>
            <p:nvPr/>
          </p:nvSpPr>
          <p:spPr>
            <a:xfrm>
              <a:off x="8734060" y="4397270"/>
              <a:ext cx="380253" cy="331951"/>
            </a:xfrm>
            <a:custGeom>
              <a:avLst/>
              <a:gdLst/>
              <a:ahLst/>
              <a:cxnLst/>
              <a:rect l="l" t="t" r="r" b="b"/>
              <a:pathLst>
                <a:path w="11895" h="10384" extrusionOk="0">
                  <a:moveTo>
                    <a:pt x="6813" y="0"/>
                  </a:moveTo>
                  <a:cubicBezTo>
                    <a:pt x="6681" y="0"/>
                    <a:pt x="6550" y="6"/>
                    <a:pt x="6418" y="19"/>
                  </a:cubicBezTo>
                  <a:cubicBezTo>
                    <a:pt x="4977" y="162"/>
                    <a:pt x="3692" y="686"/>
                    <a:pt x="2691" y="1793"/>
                  </a:cubicBezTo>
                  <a:cubicBezTo>
                    <a:pt x="1" y="4770"/>
                    <a:pt x="2144" y="9735"/>
                    <a:pt x="5978" y="10330"/>
                  </a:cubicBezTo>
                  <a:cubicBezTo>
                    <a:pt x="6214" y="10366"/>
                    <a:pt x="6454" y="10384"/>
                    <a:pt x="6694" y="10384"/>
                  </a:cubicBezTo>
                  <a:cubicBezTo>
                    <a:pt x="7881" y="10384"/>
                    <a:pt x="9079" y="9947"/>
                    <a:pt x="9930" y="9115"/>
                  </a:cubicBezTo>
                  <a:cubicBezTo>
                    <a:pt x="10788" y="8282"/>
                    <a:pt x="11431" y="7199"/>
                    <a:pt x="11609" y="6008"/>
                  </a:cubicBezTo>
                  <a:cubicBezTo>
                    <a:pt x="11895" y="4317"/>
                    <a:pt x="11347" y="2603"/>
                    <a:pt x="10121" y="1388"/>
                  </a:cubicBezTo>
                  <a:cubicBezTo>
                    <a:pt x="9239" y="539"/>
                    <a:pt x="8037" y="0"/>
                    <a:pt x="6813" y="0"/>
                  </a:cubicBezTo>
                  <a:close/>
                </a:path>
              </a:pathLst>
            </a:custGeom>
            <a:solidFill>
              <a:srgbClr val="F7BA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4" name="Google Shape;6324;p49"/>
            <p:cNvSpPr/>
            <p:nvPr/>
          </p:nvSpPr>
          <p:spPr>
            <a:xfrm>
              <a:off x="8866881" y="4413477"/>
              <a:ext cx="206350" cy="313633"/>
            </a:xfrm>
            <a:custGeom>
              <a:avLst/>
              <a:gdLst/>
              <a:ahLst/>
              <a:cxnLst/>
              <a:rect l="l" t="t" r="r" b="b"/>
              <a:pathLst>
                <a:path w="6455" h="9811" extrusionOk="0">
                  <a:moveTo>
                    <a:pt x="3144" y="3358"/>
                  </a:moveTo>
                  <a:lnTo>
                    <a:pt x="3144" y="3358"/>
                  </a:lnTo>
                  <a:cubicBezTo>
                    <a:pt x="3563" y="3533"/>
                    <a:pt x="4007" y="3626"/>
                    <a:pt x="4453" y="3626"/>
                  </a:cubicBezTo>
                  <a:cubicBezTo>
                    <a:pt x="4704" y="3626"/>
                    <a:pt x="4956" y="3596"/>
                    <a:pt x="5204" y="3536"/>
                  </a:cubicBezTo>
                  <a:lnTo>
                    <a:pt x="5204" y="3536"/>
                  </a:lnTo>
                  <a:cubicBezTo>
                    <a:pt x="5025" y="4525"/>
                    <a:pt x="5156" y="5572"/>
                    <a:pt x="5668" y="6418"/>
                  </a:cubicBezTo>
                  <a:cubicBezTo>
                    <a:pt x="4930" y="6430"/>
                    <a:pt x="4216" y="6739"/>
                    <a:pt x="3704" y="7287"/>
                  </a:cubicBezTo>
                  <a:cubicBezTo>
                    <a:pt x="3358" y="6418"/>
                    <a:pt x="3609" y="5418"/>
                    <a:pt x="4335" y="4834"/>
                  </a:cubicBezTo>
                  <a:cubicBezTo>
                    <a:pt x="4406" y="4763"/>
                    <a:pt x="4382" y="4656"/>
                    <a:pt x="4299" y="4632"/>
                  </a:cubicBezTo>
                  <a:cubicBezTo>
                    <a:pt x="3704" y="4453"/>
                    <a:pt x="3251" y="3965"/>
                    <a:pt x="3144" y="3358"/>
                  </a:cubicBezTo>
                  <a:close/>
                  <a:moveTo>
                    <a:pt x="1537" y="1858"/>
                  </a:moveTo>
                  <a:cubicBezTo>
                    <a:pt x="1846" y="2441"/>
                    <a:pt x="2323" y="2917"/>
                    <a:pt x="2894" y="3239"/>
                  </a:cubicBezTo>
                  <a:cubicBezTo>
                    <a:pt x="2954" y="3929"/>
                    <a:pt x="3394" y="4525"/>
                    <a:pt x="4037" y="4787"/>
                  </a:cubicBezTo>
                  <a:cubicBezTo>
                    <a:pt x="3311" y="5489"/>
                    <a:pt x="3120" y="6573"/>
                    <a:pt x="3537" y="7489"/>
                  </a:cubicBezTo>
                  <a:cubicBezTo>
                    <a:pt x="3394" y="7680"/>
                    <a:pt x="3263" y="7894"/>
                    <a:pt x="3180" y="8132"/>
                  </a:cubicBezTo>
                  <a:cubicBezTo>
                    <a:pt x="2596" y="7156"/>
                    <a:pt x="1573" y="6525"/>
                    <a:pt x="441" y="6442"/>
                  </a:cubicBezTo>
                  <a:cubicBezTo>
                    <a:pt x="965" y="5918"/>
                    <a:pt x="1299" y="5239"/>
                    <a:pt x="1382" y="4501"/>
                  </a:cubicBezTo>
                  <a:cubicBezTo>
                    <a:pt x="1465" y="3536"/>
                    <a:pt x="1120" y="2763"/>
                    <a:pt x="620" y="1977"/>
                  </a:cubicBezTo>
                  <a:cubicBezTo>
                    <a:pt x="906" y="1941"/>
                    <a:pt x="1215" y="1905"/>
                    <a:pt x="1537" y="1858"/>
                  </a:cubicBezTo>
                  <a:close/>
                  <a:moveTo>
                    <a:pt x="4716" y="0"/>
                  </a:moveTo>
                  <a:cubicBezTo>
                    <a:pt x="4573" y="226"/>
                    <a:pt x="4382" y="441"/>
                    <a:pt x="4168" y="607"/>
                  </a:cubicBezTo>
                  <a:cubicBezTo>
                    <a:pt x="3097" y="1429"/>
                    <a:pt x="1692" y="1596"/>
                    <a:pt x="394" y="1762"/>
                  </a:cubicBezTo>
                  <a:cubicBezTo>
                    <a:pt x="322" y="1774"/>
                    <a:pt x="275" y="1858"/>
                    <a:pt x="310" y="1929"/>
                  </a:cubicBezTo>
                  <a:cubicBezTo>
                    <a:pt x="787" y="2655"/>
                    <a:pt x="1239" y="3417"/>
                    <a:pt x="1156" y="4310"/>
                  </a:cubicBezTo>
                  <a:cubicBezTo>
                    <a:pt x="1096" y="5144"/>
                    <a:pt x="703" y="5906"/>
                    <a:pt x="72" y="6453"/>
                  </a:cubicBezTo>
                  <a:cubicBezTo>
                    <a:pt x="1" y="6525"/>
                    <a:pt x="49" y="6644"/>
                    <a:pt x="144" y="6656"/>
                  </a:cubicBezTo>
                  <a:cubicBezTo>
                    <a:pt x="1942" y="6680"/>
                    <a:pt x="3454" y="8073"/>
                    <a:pt x="3358" y="9811"/>
                  </a:cubicBezTo>
                  <a:cubicBezTo>
                    <a:pt x="3442" y="9799"/>
                    <a:pt x="3513" y="9775"/>
                    <a:pt x="3597" y="9763"/>
                  </a:cubicBezTo>
                  <a:cubicBezTo>
                    <a:pt x="3609" y="9299"/>
                    <a:pt x="3513" y="8835"/>
                    <a:pt x="3323" y="8418"/>
                  </a:cubicBezTo>
                  <a:cubicBezTo>
                    <a:pt x="3639" y="7356"/>
                    <a:pt x="4609" y="6638"/>
                    <a:pt x="5704" y="6638"/>
                  </a:cubicBezTo>
                  <a:cubicBezTo>
                    <a:pt x="5763" y="6638"/>
                    <a:pt x="5823" y="6640"/>
                    <a:pt x="5883" y="6644"/>
                  </a:cubicBezTo>
                  <a:cubicBezTo>
                    <a:pt x="5990" y="6644"/>
                    <a:pt x="6049" y="6525"/>
                    <a:pt x="5978" y="6442"/>
                  </a:cubicBezTo>
                  <a:cubicBezTo>
                    <a:pt x="4954" y="5013"/>
                    <a:pt x="5263" y="2751"/>
                    <a:pt x="6454" y="1441"/>
                  </a:cubicBezTo>
                  <a:cubicBezTo>
                    <a:pt x="6406" y="1381"/>
                    <a:pt x="6359" y="1322"/>
                    <a:pt x="6311" y="1262"/>
                  </a:cubicBezTo>
                  <a:cubicBezTo>
                    <a:pt x="5799" y="1834"/>
                    <a:pt x="5442" y="2524"/>
                    <a:pt x="5263" y="3263"/>
                  </a:cubicBezTo>
                  <a:cubicBezTo>
                    <a:pt x="4984" y="3354"/>
                    <a:pt x="4694" y="3400"/>
                    <a:pt x="4405" y="3400"/>
                  </a:cubicBezTo>
                  <a:cubicBezTo>
                    <a:pt x="3941" y="3400"/>
                    <a:pt x="3478" y="3283"/>
                    <a:pt x="3061" y="3048"/>
                  </a:cubicBezTo>
                  <a:cubicBezTo>
                    <a:pt x="2537" y="2751"/>
                    <a:pt x="2108" y="2322"/>
                    <a:pt x="1799" y="1810"/>
                  </a:cubicBezTo>
                  <a:cubicBezTo>
                    <a:pt x="2918" y="1620"/>
                    <a:pt x="4097" y="1262"/>
                    <a:pt x="4728" y="369"/>
                  </a:cubicBezTo>
                  <a:cubicBezTo>
                    <a:pt x="4787" y="286"/>
                    <a:pt x="4847" y="191"/>
                    <a:pt x="4906" y="96"/>
                  </a:cubicBezTo>
                  <a:cubicBezTo>
                    <a:pt x="4835" y="60"/>
                    <a:pt x="4775" y="24"/>
                    <a:pt x="4716" y="0"/>
                  </a:cubicBezTo>
                  <a:close/>
                </a:path>
              </a:pathLst>
            </a:custGeom>
            <a:solidFill>
              <a:srgbClr val="D18B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25" name="Google Shape;6325;p49"/>
          <p:cNvGrpSpPr/>
          <p:nvPr/>
        </p:nvGrpSpPr>
        <p:grpSpPr>
          <a:xfrm>
            <a:off x="3476023" y="4395704"/>
            <a:ext cx="732720" cy="672972"/>
            <a:chOff x="3476023" y="4395704"/>
            <a:chExt cx="732720" cy="672972"/>
          </a:xfrm>
        </p:grpSpPr>
        <p:sp>
          <p:nvSpPr>
            <p:cNvPr id="6326" name="Google Shape;6326;p49"/>
            <p:cNvSpPr/>
            <p:nvPr/>
          </p:nvSpPr>
          <p:spPr>
            <a:xfrm>
              <a:off x="3476023" y="4702712"/>
              <a:ext cx="476188" cy="365964"/>
            </a:xfrm>
            <a:custGeom>
              <a:avLst/>
              <a:gdLst/>
              <a:ahLst/>
              <a:cxnLst/>
              <a:rect l="l" t="t" r="r" b="b"/>
              <a:pathLst>
                <a:path w="14896" h="11448" extrusionOk="0">
                  <a:moveTo>
                    <a:pt x="4003" y="0"/>
                  </a:moveTo>
                  <a:cubicBezTo>
                    <a:pt x="3967" y="0"/>
                    <a:pt x="3930" y="0"/>
                    <a:pt x="3894" y="1"/>
                  </a:cubicBezTo>
                  <a:cubicBezTo>
                    <a:pt x="1" y="132"/>
                    <a:pt x="1668" y="4823"/>
                    <a:pt x="3466" y="6549"/>
                  </a:cubicBezTo>
                  <a:cubicBezTo>
                    <a:pt x="4013" y="7085"/>
                    <a:pt x="4751" y="7692"/>
                    <a:pt x="5466" y="7954"/>
                  </a:cubicBezTo>
                  <a:cubicBezTo>
                    <a:pt x="5896" y="8111"/>
                    <a:pt x="6704" y="8337"/>
                    <a:pt x="7365" y="8337"/>
                  </a:cubicBezTo>
                  <a:cubicBezTo>
                    <a:pt x="7657" y="8337"/>
                    <a:pt x="7920" y="8293"/>
                    <a:pt x="8109" y="8181"/>
                  </a:cubicBezTo>
                  <a:lnTo>
                    <a:pt x="8109" y="8181"/>
                  </a:lnTo>
                  <a:cubicBezTo>
                    <a:pt x="7276" y="8681"/>
                    <a:pt x="6895" y="9705"/>
                    <a:pt x="7514" y="10514"/>
                  </a:cubicBezTo>
                  <a:cubicBezTo>
                    <a:pt x="7990" y="11146"/>
                    <a:pt x="8808" y="11448"/>
                    <a:pt x="9610" y="11448"/>
                  </a:cubicBezTo>
                  <a:cubicBezTo>
                    <a:pt x="9670" y="11448"/>
                    <a:pt x="9729" y="11446"/>
                    <a:pt x="9788" y="11443"/>
                  </a:cubicBezTo>
                  <a:cubicBezTo>
                    <a:pt x="11681" y="11348"/>
                    <a:pt x="13431" y="9883"/>
                    <a:pt x="14860" y="8752"/>
                  </a:cubicBezTo>
                  <a:cubicBezTo>
                    <a:pt x="14669" y="7585"/>
                    <a:pt x="14896" y="6395"/>
                    <a:pt x="14776" y="5216"/>
                  </a:cubicBezTo>
                  <a:cubicBezTo>
                    <a:pt x="14622" y="3656"/>
                    <a:pt x="13717" y="1489"/>
                    <a:pt x="12133" y="870"/>
                  </a:cubicBezTo>
                  <a:cubicBezTo>
                    <a:pt x="11941" y="798"/>
                    <a:pt x="11741" y="765"/>
                    <a:pt x="11539" y="765"/>
                  </a:cubicBezTo>
                  <a:cubicBezTo>
                    <a:pt x="10580" y="765"/>
                    <a:pt x="9580" y="1508"/>
                    <a:pt x="9157" y="2275"/>
                  </a:cubicBezTo>
                  <a:cubicBezTo>
                    <a:pt x="9240" y="2120"/>
                    <a:pt x="8026" y="1239"/>
                    <a:pt x="7871" y="1144"/>
                  </a:cubicBezTo>
                  <a:cubicBezTo>
                    <a:pt x="7371" y="811"/>
                    <a:pt x="6823" y="549"/>
                    <a:pt x="6252" y="358"/>
                  </a:cubicBezTo>
                  <a:cubicBezTo>
                    <a:pt x="5524" y="120"/>
                    <a:pt x="4764" y="0"/>
                    <a:pt x="400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7" name="Google Shape;6327;p49"/>
            <p:cNvSpPr/>
            <p:nvPr/>
          </p:nvSpPr>
          <p:spPr>
            <a:xfrm>
              <a:off x="3822382" y="4729372"/>
              <a:ext cx="60930" cy="226873"/>
            </a:xfrm>
            <a:custGeom>
              <a:avLst/>
              <a:gdLst/>
              <a:ahLst/>
              <a:cxnLst/>
              <a:rect l="l" t="t" r="r" b="b"/>
              <a:pathLst>
                <a:path w="1906" h="7097" extrusionOk="0">
                  <a:moveTo>
                    <a:pt x="191" y="0"/>
                  </a:moveTo>
                  <a:cubicBezTo>
                    <a:pt x="120" y="12"/>
                    <a:pt x="60" y="36"/>
                    <a:pt x="0" y="60"/>
                  </a:cubicBezTo>
                  <a:cubicBezTo>
                    <a:pt x="155" y="739"/>
                    <a:pt x="346" y="1524"/>
                    <a:pt x="548" y="2370"/>
                  </a:cubicBezTo>
                  <a:cubicBezTo>
                    <a:pt x="1201" y="4982"/>
                    <a:pt x="1771" y="7097"/>
                    <a:pt x="1845" y="7097"/>
                  </a:cubicBezTo>
                  <a:cubicBezTo>
                    <a:pt x="1846" y="7097"/>
                    <a:pt x="1846" y="7097"/>
                    <a:pt x="1846" y="7097"/>
                  </a:cubicBezTo>
                  <a:cubicBezTo>
                    <a:pt x="1905" y="7085"/>
                    <a:pt x="1429" y="4942"/>
                    <a:pt x="774" y="2310"/>
                  </a:cubicBezTo>
                  <a:cubicBezTo>
                    <a:pt x="572" y="1465"/>
                    <a:pt x="370" y="679"/>
                    <a:pt x="191" y="0"/>
                  </a:cubicBezTo>
                  <a:close/>
                </a:path>
              </a:pathLst>
            </a:custGeom>
            <a:solidFill>
              <a:srgbClr val="5B3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8" name="Google Shape;6328;p49"/>
            <p:cNvSpPr/>
            <p:nvPr/>
          </p:nvSpPr>
          <p:spPr>
            <a:xfrm>
              <a:off x="3541874" y="4702360"/>
              <a:ext cx="472895" cy="348286"/>
            </a:xfrm>
            <a:custGeom>
              <a:avLst/>
              <a:gdLst/>
              <a:ahLst/>
              <a:cxnLst/>
              <a:rect l="l" t="t" r="r" b="b"/>
              <a:pathLst>
                <a:path w="14793" h="10895" extrusionOk="0">
                  <a:moveTo>
                    <a:pt x="2179" y="0"/>
                  </a:moveTo>
                  <a:lnTo>
                    <a:pt x="2179" y="0"/>
                  </a:lnTo>
                  <a:cubicBezTo>
                    <a:pt x="2322" y="393"/>
                    <a:pt x="2477" y="834"/>
                    <a:pt x="2632" y="1298"/>
                  </a:cubicBezTo>
                  <a:cubicBezTo>
                    <a:pt x="3037" y="2453"/>
                    <a:pt x="3358" y="3453"/>
                    <a:pt x="3513" y="3870"/>
                  </a:cubicBezTo>
                  <a:cubicBezTo>
                    <a:pt x="2763" y="3250"/>
                    <a:pt x="2037" y="2596"/>
                    <a:pt x="1358" y="1905"/>
                  </a:cubicBezTo>
                  <a:cubicBezTo>
                    <a:pt x="1330" y="1880"/>
                    <a:pt x="1300" y="1869"/>
                    <a:pt x="1271" y="1869"/>
                  </a:cubicBezTo>
                  <a:cubicBezTo>
                    <a:pt x="1164" y="1869"/>
                    <a:pt x="1074" y="2016"/>
                    <a:pt x="1167" y="2119"/>
                  </a:cubicBezTo>
                  <a:cubicBezTo>
                    <a:pt x="1846" y="2798"/>
                    <a:pt x="2560" y="3453"/>
                    <a:pt x="3311" y="4060"/>
                  </a:cubicBezTo>
                  <a:cubicBezTo>
                    <a:pt x="2870" y="4096"/>
                    <a:pt x="2013" y="4215"/>
                    <a:pt x="1013" y="4358"/>
                  </a:cubicBezTo>
                  <a:lnTo>
                    <a:pt x="1" y="4501"/>
                  </a:lnTo>
                  <a:cubicBezTo>
                    <a:pt x="36" y="4572"/>
                    <a:pt x="72" y="4632"/>
                    <a:pt x="96" y="4703"/>
                  </a:cubicBezTo>
                  <a:cubicBezTo>
                    <a:pt x="393" y="4667"/>
                    <a:pt x="715" y="4632"/>
                    <a:pt x="1048" y="4584"/>
                  </a:cubicBezTo>
                  <a:cubicBezTo>
                    <a:pt x="1846" y="4489"/>
                    <a:pt x="2632" y="4334"/>
                    <a:pt x="3406" y="4143"/>
                  </a:cubicBezTo>
                  <a:cubicBezTo>
                    <a:pt x="4644" y="5132"/>
                    <a:pt x="5954" y="6025"/>
                    <a:pt x="7335" y="6787"/>
                  </a:cubicBezTo>
                  <a:cubicBezTo>
                    <a:pt x="6835" y="6930"/>
                    <a:pt x="5847" y="7227"/>
                    <a:pt x="4727" y="7572"/>
                  </a:cubicBezTo>
                  <a:cubicBezTo>
                    <a:pt x="4251" y="7715"/>
                    <a:pt x="3799" y="7846"/>
                    <a:pt x="3406" y="7965"/>
                  </a:cubicBezTo>
                  <a:cubicBezTo>
                    <a:pt x="3501" y="8001"/>
                    <a:pt x="3632" y="8037"/>
                    <a:pt x="3763" y="8073"/>
                  </a:cubicBezTo>
                  <a:cubicBezTo>
                    <a:pt x="4084" y="7989"/>
                    <a:pt x="4430" y="7894"/>
                    <a:pt x="4799" y="7775"/>
                  </a:cubicBezTo>
                  <a:cubicBezTo>
                    <a:pt x="5620" y="7537"/>
                    <a:pt x="6359" y="7275"/>
                    <a:pt x="6882" y="7072"/>
                  </a:cubicBezTo>
                  <a:cubicBezTo>
                    <a:pt x="7121" y="6977"/>
                    <a:pt x="7311" y="6906"/>
                    <a:pt x="7454" y="6834"/>
                  </a:cubicBezTo>
                  <a:cubicBezTo>
                    <a:pt x="8430" y="7370"/>
                    <a:pt x="9442" y="7834"/>
                    <a:pt x="10478" y="8239"/>
                  </a:cubicBezTo>
                  <a:cubicBezTo>
                    <a:pt x="10311" y="8323"/>
                    <a:pt x="10097" y="8442"/>
                    <a:pt x="9823" y="8596"/>
                  </a:cubicBezTo>
                  <a:cubicBezTo>
                    <a:pt x="9228" y="8930"/>
                    <a:pt x="8406" y="9382"/>
                    <a:pt x="7478" y="9858"/>
                  </a:cubicBezTo>
                  <a:cubicBezTo>
                    <a:pt x="6811" y="10204"/>
                    <a:pt x="6180" y="10501"/>
                    <a:pt x="5656" y="10751"/>
                  </a:cubicBezTo>
                  <a:cubicBezTo>
                    <a:pt x="5704" y="10799"/>
                    <a:pt x="5751" y="10847"/>
                    <a:pt x="5811" y="10894"/>
                  </a:cubicBezTo>
                  <a:cubicBezTo>
                    <a:pt x="6335" y="10668"/>
                    <a:pt x="6942" y="10382"/>
                    <a:pt x="7585" y="10061"/>
                  </a:cubicBezTo>
                  <a:cubicBezTo>
                    <a:pt x="8514" y="9585"/>
                    <a:pt x="9335" y="9108"/>
                    <a:pt x="9918" y="8727"/>
                  </a:cubicBezTo>
                  <a:cubicBezTo>
                    <a:pt x="10204" y="8549"/>
                    <a:pt x="10430" y="8394"/>
                    <a:pt x="10585" y="8275"/>
                  </a:cubicBezTo>
                  <a:cubicBezTo>
                    <a:pt x="11883" y="8775"/>
                    <a:pt x="13217" y="9180"/>
                    <a:pt x="14574" y="9466"/>
                  </a:cubicBezTo>
                  <a:cubicBezTo>
                    <a:pt x="14581" y="9467"/>
                    <a:pt x="14589" y="9467"/>
                    <a:pt x="14596" y="9467"/>
                  </a:cubicBezTo>
                  <a:cubicBezTo>
                    <a:pt x="14745" y="9467"/>
                    <a:pt x="14792" y="9237"/>
                    <a:pt x="14633" y="9192"/>
                  </a:cubicBezTo>
                  <a:cubicBezTo>
                    <a:pt x="12121" y="8656"/>
                    <a:pt x="9704" y="7751"/>
                    <a:pt x="7466" y="6513"/>
                  </a:cubicBezTo>
                  <a:cubicBezTo>
                    <a:pt x="7430" y="6346"/>
                    <a:pt x="7347" y="6037"/>
                    <a:pt x="7228" y="5632"/>
                  </a:cubicBezTo>
                  <a:lnTo>
                    <a:pt x="6501" y="3155"/>
                  </a:lnTo>
                  <a:lnTo>
                    <a:pt x="5942" y="1238"/>
                  </a:lnTo>
                  <a:lnTo>
                    <a:pt x="5811" y="1143"/>
                  </a:lnTo>
                  <a:cubicBezTo>
                    <a:pt x="5775" y="1119"/>
                    <a:pt x="5739" y="1095"/>
                    <a:pt x="5716" y="1072"/>
                  </a:cubicBezTo>
                  <a:lnTo>
                    <a:pt x="5716" y="1072"/>
                  </a:lnTo>
                  <a:cubicBezTo>
                    <a:pt x="5858" y="1667"/>
                    <a:pt x="6049" y="2417"/>
                    <a:pt x="6287" y="3227"/>
                  </a:cubicBezTo>
                  <a:cubicBezTo>
                    <a:pt x="6561" y="4191"/>
                    <a:pt x="6847" y="5060"/>
                    <a:pt x="7073" y="5679"/>
                  </a:cubicBezTo>
                  <a:cubicBezTo>
                    <a:pt x="7192" y="6025"/>
                    <a:pt x="7299" y="6287"/>
                    <a:pt x="7371" y="6465"/>
                  </a:cubicBezTo>
                  <a:cubicBezTo>
                    <a:pt x="6049" y="5727"/>
                    <a:pt x="4787" y="4882"/>
                    <a:pt x="3608" y="3929"/>
                  </a:cubicBezTo>
                  <a:cubicBezTo>
                    <a:pt x="3430" y="3000"/>
                    <a:pt x="3168" y="2084"/>
                    <a:pt x="2846" y="1203"/>
                  </a:cubicBezTo>
                  <a:cubicBezTo>
                    <a:pt x="2703" y="762"/>
                    <a:pt x="2549" y="357"/>
                    <a:pt x="2406" y="12"/>
                  </a:cubicBezTo>
                  <a:lnTo>
                    <a:pt x="217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9" name="Google Shape;6329;p49"/>
            <p:cNvSpPr/>
            <p:nvPr/>
          </p:nvSpPr>
          <p:spPr>
            <a:xfrm>
              <a:off x="3761581" y="4395704"/>
              <a:ext cx="447161" cy="570460"/>
            </a:xfrm>
            <a:custGeom>
              <a:avLst/>
              <a:gdLst/>
              <a:ahLst/>
              <a:cxnLst/>
              <a:rect l="l" t="t" r="r" b="b"/>
              <a:pathLst>
                <a:path w="13988" h="17845" extrusionOk="0">
                  <a:moveTo>
                    <a:pt x="3861" y="1"/>
                  </a:moveTo>
                  <a:cubicBezTo>
                    <a:pt x="1346" y="1"/>
                    <a:pt x="1" y="4216"/>
                    <a:pt x="259" y="6688"/>
                  </a:cubicBezTo>
                  <a:cubicBezTo>
                    <a:pt x="355" y="7629"/>
                    <a:pt x="569" y="8795"/>
                    <a:pt x="1045" y="9605"/>
                  </a:cubicBezTo>
                  <a:cubicBezTo>
                    <a:pt x="1450" y="10307"/>
                    <a:pt x="2486" y="11784"/>
                    <a:pt x="3355" y="11927"/>
                  </a:cubicBezTo>
                  <a:cubicBezTo>
                    <a:pt x="3220" y="11905"/>
                    <a:pt x="3086" y="11895"/>
                    <a:pt x="2953" y="11895"/>
                  </a:cubicBezTo>
                  <a:cubicBezTo>
                    <a:pt x="1912" y="11895"/>
                    <a:pt x="979" y="12546"/>
                    <a:pt x="926" y="13665"/>
                  </a:cubicBezTo>
                  <a:cubicBezTo>
                    <a:pt x="867" y="14725"/>
                    <a:pt x="1498" y="15725"/>
                    <a:pt x="2343" y="16356"/>
                  </a:cubicBezTo>
                  <a:cubicBezTo>
                    <a:pt x="4212" y="17773"/>
                    <a:pt x="7034" y="17785"/>
                    <a:pt x="9284" y="17844"/>
                  </a:cubicBezTo>
                  <a:cubicBezTo>
                    <a:pt x="10034" y="16594"/>
                    <a:pt x="11201" y="15641"/>
                    <a:pt x="12023" y="14439"/>
                  </a:cubicBezTo>
                  <a:cubicBezTo>
                    <a:pt x="13130" y="12843"/>
                    <a:pt x="13987" y="10057"/>
                    <a:pt x="12975" y="8212"/>
                  </a:cubicBezTo>
                  <a:cubicBezTo>
                    <a:pt x="12500" y="7335"/>
                    <a:pt x="11404" y="6949"/>
                    <a:pt x="10363" y="6949"/>
                  </a:cubicBezTo>
                  <a:cubicBezTo>
                    <a:pt x="9892" y="6949"/>
                    <a:pt x="9432" y="7028"/>
                    <a:pt x="9046" y="7176"/>
                  </a:cubicBezTo>
                  <a:cubicBezTo>
                    <a:pt x="9249" y="7093"/>
                    <a:pt x="8796" y="5283"/>
                    <a:pt x="8749" y="5081"/>
                  </a:cubicBezTo>
                  <a:cubicBezTo>
                    <a:pt x="8534" y="4366"/>
                    <a:pt x="8225" y="3676"/>
                    <a:pt x="7832" y="3045"/>
                  </a:cubicBezTo>
                  <a:cubicBezTo>
                    <a:pt x="7308" y="2199"/>
                    <a:pt x="6653" y="1449"/>
                    <a:pt x="5891" y="830"/>
                  </a:cubicBezTo>
                  <a:cubicBezTo>
                    <a:pt x="5150" y="249"/>
                    <a:pt x="4471" y="1"/>
                    <a:pt x="386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0" name="Google Shape;6330;p49"/>
            <p:cNvSpPr/>
            <p:nvPr/>
          </p:nvSpPr>
          <p:spPr>
            <a:xfrm>
              <a:off x="4011145" y="4625480"/>
              <a:ext cx="133273" cy="260375"/>
            </a:xfrm>
            <a:custGeom>
              <a:avLst/>
              <a:gdLst/>
              <a:ahLst/>
              <a:cxnLst/>
              <a:rect l="l" t="t" r="r" b="b"/>
              <a:pathLst>
                <a:path w="4169" h="8145" extrusionOk="0">
                  <a:moveTo>
                    <a:pt x="3942" y="0"/>
                  </a:moveTo>
                  <a:cubicBezTo>
                    <a:pt x="3537" y="786"/>
                    <a:pt x="3097" y="1679"/>
                    <a:pt x="2620" y="2643"/>
                  </a:cubicBezTo>
                  <a:cubicBezTo>
                    <a:pt x="1144" y="5644"/>
                    <a:pt x="1" y="8108"/>
                    <a:pt x="72" y="8144"/>
                  </a:cubicBezTo>
                  <a:cubicBezTo>
                    <a:pt x="73" y="8144"/>
                    <a:pt x="74" y="8144"/>
                    <a:pt x="74" y="8144"/>
                  </a:cubicBezTo>
                  <a:cubicBezTo>
                    <a:pt x="162" y="8144"/>
                    <a:pt x="1405" y="5752"/>
                    <a:pt x="2882" y="2762"/>
                  </a:cubicBezTo>
                  <a:cubicBezTo>
                    <a:pt x="3347" y="1798"/>
                    <a:pt x="3787" y="893"/>
                    <a:pt x="4168" y="107"/>
                  </a:cubicBezTo>
                  <a:cubicBezTo>
                    <a:pt x="4097" y="71"/>
                    <a:pt x="4013" y="36"/>
                    <a:pt x="394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1" name="Google Shape;6331;p49"/>
            <p:cNvSpPr/>
            <p:nvPr/>
          </p:nvSpPr>
          <p:spPr>
            <a:xfrm>
              <a:off x="3777852" y="4430963"/>
              <a:ext cx="328402" cy="603994"/>
            </a:xfrm>
            <a:custGeom>
              <a:avLst/>
              <a:gdLst/>
              <a:ahLst/>
              <a:cxnLst/>
              <a:rect l="l" t="t" r="r" b="b"/>
              <a:pathLst>
                <a:path w="10273" h="18894" extrusionOk="0">
                  <a:moveTo>
                    <a:pt x="5715" y="1"/>
                  </a:moveTo>
                  <a:cubicBezTo>
                    <a:pt x="5537" y="477"/>
                    <a:pt x="5334" y="1013"/>
                    <a:pt x="5120" y="1573"/>
                  </a:cubicBezTo>
                  <a:cubicBezTo>
                    <a:pt x="4572" y="2989"/>
                    <a:pt x="4072" y="4192"/>
                    <a:pt x="3894" y="4716"/>
                  </a:cubicBezTo>
                  <a:cubicBezTo>
                    <a:pt x="3668" y="3537"/>
                    <a:pt x="3513" y="2346"/>
                    <a:pt x="3418" y="1144"/>
                  </a:cubicBezTo>
                  <a:cubicBezTo>
                    <a:pt x="3412" y="1043"/>
                    <a:pt x="3340" y="996"/>
                    <a:pt x="3263" y="996"/>
                  </a:cubicBezTo>
                  <a:cubicBezTo>
                    <a:pt x="3168" y="996"/>
                    <a:pt x="3066" y="1067"/>
                    <a:pt x="3072" y="1192"/>
                  </a:cubicBezTo>
                  <a:cubicBezTo>
                    <a:pt x="3168" y="2382"/>
                    <a:pt x="3322" y="3561"/>
                    <a:pt x="3549" y="4740"/>
                  </a:cubicBezTo>
                  <a:cubicBezTo>
                    <a:pt x="3108" y="4430"/>
                    <a:pt x="2191" y="3847"/>
                    <a:pt x="1143" y="3192"/>
                  </a:cubicBezTo>
                  <a:lnTo>
                    <a:pt x="72" y="2513"/>
                  </a:lnTo>
                  <a:cubicBezTo>
                    <a:pt x="48" y="2608"/>
                    <a:pt x="24" y="2692"/>
                    <a:pt x="0" y="2787"/>
                  </a:cubicBezTo>
                  <a:cubicBezTo>
                    <a:pt x="298" y="2989"/>
                    <a:pt x="631" y="3204"/>
                    <a:pt x="989" y="3430"/>
                  </a:cubicBezTo>
                  <a:cubicBezTo>
                    <a:pt x="1822" y="3966"/>
                    <a:pt x="2691" y="4454"/>
                    <a:pt x="3572" y="4894"/>
                  </a:cubicBezTo>
                  <a:cubicBezTo>
                    <a:pt x="3953" y="6811"/>
                    <a:pt x="4489" y="8693"/>
                    <a:pt x="5203" y="10526"/>
                  </a:cubicBezTo>
                  <a:cubicBezTo>
                    <a:pt x="4608" y="10252"/>
                    <a:pt x="3441" y="9764"/>
                    <a:pt x="2108" y="9181"/>
                  </a:cubicBezTo>
                  <a:cubicBezTo>
                    <a:pt x="1536" y="8931"/>
                    <a:pt x="1012" y="8704"/>
                    <a:pt x="536" y="8490"/>
                  </a:cubicBezTo>
                  <a:lnTo>
                    <a:pt x="536" y="8490"/>
                  </a:lnTo>
                  <a:cubicBezTo>
                    <a:pt x="596" y="8609"/>
                    <a:pt x="679" y="8740"/>
                    <a:pt x="786" y="8895"/>
                  </a:cubicBezTo>
                  <a:cubicBezTo>
                    <a:pt x="1155" y="9062"/>
                    <a:pt x="1560" y="9252"/>
                    <a:pt x="1989" y="9443"/>
                  </a:cubicBezTo>
                  <a:cubicBezTo>
                    <a:pt x="2965" y="9859"/>
                    <a:pt x="3870" y="10205"/>
                    <a:pt x="4525" y="10431"/>
                  </a:cubicBezTo>
                  <a:cubicBezTo>
                    <a:pt x="4822" y="10538"/>
                    <a:pt x="5073" y="10621"/>
                    <a:pt x="5251" y="10669"/>
                  </a:cubicBezTo>
                  <a:cubicBezTo>
                    <a:pt x="5751" y="11943"/>
                    <a:pt x="6335" y="13193"/>
                    <a:pt x="6989" y="14396"/>
                  </a:cubicBezTo>
                  <a:cubicBezTo>
                    <a:pt x="6763" y="14348"/>
                    <a:pt x="6466" y="14288"/>
                    <a:pt x="6096" y="14217"/>
                  </a:cubicBezTo>
                  <a:cubicBezTo>
                    <a:pt x="5275" y="14062"/>
                    <a:pt x="4132" y="13836"/>
                    <a:pt x="2870" y="13538"/>
                  </a:cubicBezTo>
                  <a:cubicBezTo>
                    <a:pt x="1965" y="13336"/>
                    <a:pt x="1132" y="13122"/>
                    <a:pt x="429" y="12931"/>
                  </a:cubicBezTo>
                  <a:lnTo>
                    <a:pt x="429" y="12931"/>
                  </a:lnTo>
                  <a:cubicBezTo>
                    <a:pt x="429" y="13014"/>
                    <a:pt x="453" y="13110"/>
                    <a:pt x="465" y="13193"/>
                  </a:cubicBezTo>
                  <a:cubicBezTo>
                    <a:pt x="1143" y="13395"/>
                    <a:pt x="1941" y="13622"/>
                    <a:pt x="2810" y="13812"/>
                  </a:cubicBezTo>
                  <a:cubicBezTo>
                    <a:pt x="4072" y="14110"/>
                    <a:pt x="5227" y="14300"/>
                    <a:pt x="6073" y="14407"/>
                  </a:cubicBezTo>
                  <a:cubicBezTo>
                    <a:pt x="6489" y="14467"/>
                    <a:pt x="6835" y="14503"/>
                    <a:pt x="7061" y="14515"/>
                  </a:cubicBezTo>
                  <a:cubicBezTo>
                    <a:pt x="7894" y="16027"/>
                    <a:pt x="8835" y="17467"/>
                    <a:pt x="9895" y="18825"/>
                  </a:cubicBezTo>
                  <a:cubicBezTo>
                    <a:pt x="9934" y="18873"/>
                    <a:pt x="9982" y="18894"/>
                    <a:pt x="10030" y="18894"/>
                  </a:cubicBezTo>
                  <a:cubicBezTo>
                    <a:pt x="10156" y="18894"/>
                    <a:pt x="10272" y="18749"/>
                    <a:pt x="10168" y="18610"/>
                  </a:cubicBezTo>
                  <a:cubicBezTo>
                    <a:pt x="8228" y="16110"/>
                    <a:pt x="6656" y="13336"/>
                    <a:pt x="5513" y="10371"/>
                  </a:cubicBezTo>
                  <a:cubicBezTo>
                    <a:pt x="5620" y="10181"/>
                    <a:pt x="5787" y="9824"/>
                    <a:pt x="6001" y="9347"/>
                  </a:cubicBezTo>
                  <a:lnTo>
                    <a:pt x="7287" y="6442"/>
                  </a:lnTo>
                  <a:lnTo>
                    <a:pt x="8287" y="4180"/>
                  </a:lnTo>
                  <a:cubicBezTo>
                    <a:pt x="8263" y="4085"/>
                    <a:pt x="8240" y="4013"/>
                    <a:pt x="8240" y="3978"/>
                  </a:cubicBezTo>
                  <a:cubicBezTo>
                    <a:pt x="8228" y="3954"/>
                    <a:pt x="8204" y="3894"/>
                    <a:pt x="8192" y="3847"/>
                  </a:cubicBezTo>
                  <a:cubicBezTo>
                    <a:pt x="7847" y="4525"/>
                    <a:pt x="7442" y="5383"/>
                    <a:pt x="7025" y="6335"/>
                  </a:cubicBezTo>
                  <a:cubicBezTo>
                    <a:pt x="6513" y="7466"/>
                    <a:pt x="6096" y="8514"/>
                    <a:pt x="5811" y="9288"/>
                  </a:cubicBezTo>
                  <a:cubicBezTo>
                    <a:pt x="5656" y="9705"/>
                    <a:pt x="5537" y="10038"/>
                    <a:pt x="5465" y="10264"/>
                  </a:cubicBezTo>
                  <a:cubicBezTo>
                    <a:pt x="4799" y="8514"/>
                    <a:pt x="4287" y="6716"/>
                    <a:pt x="3930" y="4871"/>
                  </a:cubicBezTo>
                  <a:cubicBezTo>
                    <a:pt x="4180" y="4478"/>
                    <a:pt x="4799" y="3228"/>
                    <a:pt x="5382" y="1680"/>
                  </a:cubicBezTo>
                  <a:cubicBezTo>
                    <a:pt x="5584" y="1156"/>
                    <a:pt x="5763" y="644"/>
                    <a:pt x="5918" y="191"/>
                  </a:cubicBezTo>
                  <a:cubicBezTo>
                    <a:pt x="5846" y="120"/>
                    <a:pt x="5775" y="60"/>
                    <a:pt x="571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32" name="Google Shape;6332;p49"/>
          <p:cNvGrpSpPr/>
          <p:nvPr/>
        </p:nvGrpSpPr>
        <p:grpSpPr>
          <a:xfrm>
            <a:off x="1431435" y="383888"/>
            <a:ext cx="827479" cy="1024207"/>
            <a:chOff x="1431435" y="383888"/>
            <a:chExt cx="827479" cy="1024207"/>
          </a:xfrm>
        </p:grpSpPr>
        <p:sp>
          <p:nvSpPr>
            <p:cNvPr id="6333" name="Google Shape;6333;p49"/>
            <p:cNvSpPr/>
            <p:nvPr/>
          </p:nvSpPr>
          <p:spPr>
            <a:xfrm>
              <a:off x="1431435" y="383888"/>
              <a:ext cx="827479" cy="1024207"/>
            </a:xfrm>
            <a:custGeom>
              <a:avLst/>
              <a:gdLst/>
              <a:ahLst/>
              <a:cxnLst/>
              <a:rect l="l" t="t" r="r" b="b"/>
              <a:pathLst>
                <a:path w="25885" h="32039" extrusionOk="0">
                  <a:moveTo>
                    <a:pt x="9993" y="1"/>
                  </a:moveTo>
                  <a:cubicBezTo>
                    <a:pt x="9872" y="1"/>
                    <a:pt x="9748" y="10"/>
                    <a:pt x="9621" y="29"/>
                  </a:cubicBezTo>
                  <a:cubicBezTo>
                    <a:pt x="7382" y="350"/>
                    <a:pt x="6835" y="3339"/>
                    <a:pt x="8811" y="4434"/>
                  </a:cubicBezTo>
                  <a:cubicBezTo>
                    <a:pt x="8882" y="5101"/>
                    <a:pt x="8954" y="5756"/>
                    <a:pt x="9013" y="6423"/>
                  </a:cubicBezTo>
                  <a:lnTo>
                    <a:pt x="8942" y="6446"/>
                  </a:lnTo>
                  <a:lnTo>
                    <a:pt x="8906" y="6399"/>
                  </a:lnTo>
                  <a:cubicBezTo>
                    <a:pt x="8311" y="5422"/>
                    <a:pt x="7525" y="4684"/>
                    <a:pt x="6346" y="3994"/>
                  </a:cubicBezTo>
                  <a:cubicBezTo>
                    <a:pt x="5501" y="3494"/>
                    <a:pt x="4763" y="3255"/>
                    <a:pt x="4037" y="3244"/>
                  </a:cubicBezTo>
                  <a:cubicBezTo>
                    <a:pt x="4014" y="3243"/>
                    <a:pt x="3991" y="3243"/>
                    <a:pt x="3969" y="3243"/>
                  </a:cubicBezTo>
                  <a:cubicBezTo>
                    <a:pt x="2912" y="3243"/>
                    <a:pt x="1943" y="3785"/>
                    <a:pt x="1477" y="4613"/>
                  </a:cubicBezTo>
                  <a:cubicBezTo>
                    <a:pt x="1060" y="5375"/>
                    <a:pt x="1060" y="6363"/>
                    <a:pt x="1477" y="7315"/>
                  </a:cubicBezTo>
                  <a:cubicBezTo>
                    <a:pt x="2024" y="8470"/>
                    <a:pt x="2977" y="9387"/>
                    <a:pt x="4156" y="9887"/>
                  </a:cubicBezTo>
                  <a:cubicBezTo>
                    <a:pt x="4346" y="9959"/>
                    <a:pt x="4537" y="10030"/>
                    <a:pt x="4727" y="10090"/>
                  </a:cubicBezTo>
                  <a:cubicBezTo>
                    <a:pt x="3727" y="11757"/>
                    <a:pt x="3072" y="13745"/>
                    <a:pt x="2715" y="16233"/>
                  </a:cubicBezTo>
                  <a:cubicBezTo>
                    <a:pt x="2394" y="16531"/>
                    <a:pt x="2144" y="16900"/>
                    <a:pt x="1965" y="17305"/>
                  </a:cubicBezTo>
                  <a:cubicBezTo>
                    <a:pt x="1691" y="17936"/>
                    <a:pt x="1620" y="18638"/>
                    <a:pt x="1739" y="19329"/>
                  </a:cubicBezTo>
                  <a:lnTo>
                    <a:pt x="1620" y="19436"/>
                  </a:lnTo>
                  <a:cubicBezTo>
                    <a:pt x="1477" y="19555"/>
                    <a:pt x="1358" y="19674"/>
                    <a:pt x="1239" y="19817"/>
                  </a:cubicBezTo>
                  <a:cubicBezTo>
                    <a:pt x="643" y="20639"/>
                    <a:pt x="239" y="21579"/>
                    <a:pt x="72" y="22579"/>
                  </a:cubicBezTo>
                  <a:cubicBezTo>
                    <a:pt x="60" y="22675"/>
                    <a:pt x="48" y="22782"/>
                    <a:pt x="36" y="22877"/>
                  </a:cubicBezTo>
                  <a:lnTo>
                    <a:pt x="24" y="22960"/>
                  </a:lnTo>
                  <a:cubicBezTo>
                    <a:pt x="12" y="23044"/>
                    <a:pt x="12" y="23139"/>
                    <a:pt x="0" y="23222"/>
                  </a:cubicBezTo>
                  <a:lnTo>
                    <a:pt x="0" y="23258"/>
                  </a:lnTo>
                  <a:cubicBezTo>
                    <a:pt x="0" y="23353"/>
                    <a:pt x="0" y="23448"/>
                    <a:pt x="0" y="23567"/>
                  </a:cubicBezTo>
                  <a:cubicBezTo>
                    <a:pt x="0" y="23687"/>
                    <a:pt x="0" y="23770"/>
                    <a:pt x="0" y="23865"/>
                  </a:cubicBezTo>
                  <a:lnTo>
                    <a:pt x="0" y="23913"/>
                  </a:lnTo>
                  <a:cubicBezTo>
                    <a:pt x="0" y="24008"/>
                    <a:pt x="12" y="24103"/>
                    <a:pt x="12" y="24210"/>
                  </a:cubicBezTo>
                  <a:lnTo>
                    <a:pt x="12" y="24246"/>
                  </a:lnTo>
                  <a:cubicBezTo>
                    <a:pt x="24" y="24329"/>
                    <a:pt x="36" y="24425"/>
                    <a:pt x="48" y="24520"/>
                  </a:cubicBezTo>
                  <a:lnTo>
                    <a:pt x="60" y="24580"/>
                  </a:lnTo>
                  <a:cubicBezTo>
                    <a:pt x="72" y="24663"/>
                    <a:pt x="84" y="24746"/>
                    <a:pt x="108" y="24830"/>
                  </a:cubicBezTo>
                  <a:lnTo>
                    <a:pt x="119" y="24913"/>
                  </a:lnTo>
                  <a:cubicBezTo>
                    <a:pt x="131" y="24984"/>
                    <a:pt x="155" y="25068"/>
                    <a:pt x="179" y="25151"/>
                  </a:cubicBezTo>
                  <a:lnTo>
                    <a:pt x="191" y="25234"/>
                  </a:lnTo>
                  <a:cubicBezTo>
                    <a:pt x="215" y="25306"/>
                    <a:pt x="239" y="25389"/>
                    <a:pt x="250" y="25461"/>
                  </a:cubicBezTo>
                  <a:lnTo>
                    <a:pt x="286" y="25568"/>
                  </a:lnTo>
                  <a:cubicBezTo>
                    <a:pt x="310" y="25627"/>
                    <a:pt x="334" y="25699"/>
                    <a:pt x="358" y="25770"/>
                  </a:cubicBezTo>
                  <a:lnTo>
                    <a:pt x="417" y="25925"/>
                  </a:lnTo>
                  <a:cubicBezTo>
                    <a:pt x="429" y="25973"/>
                    <a:pt x="441" y="26020"/>
                    <a:pt x="465" y="26080"/>
                  </a:cubicBezTo>
                  <a:cubicBezTo>
                    <a:pt x="489" y="26127"/>
                    <a:pt x="500" y="26151"/>
                    <a:pt x="512" y="26199"/>
                  </a:cubicBezTo>
                  <a:lnTo>
                    <a:pt x="536" y="26258"/>
                  </a:lnTo>
                  <a:cubicBezTo>
                    <a:pt x="560" y="26294"/>
                    <a:pt x="572" y="26342"/>
                    <a:pt x="596" y="26377"/>
                  </a:cubicBezTo>
                  <a:cubicBezTo>
                    <a:pt x="608" y="26413"/>
                    <a:pt x="631" y="26473"/>
                    <a:pt x="655" y="26520"/>
                  </a:cubicBezTo>
                  <a:lnTo>
                    <a:pt x="727" y="26663"/>
                  </a:lnTo>
                  <a:cubicBezTo>
                    <a:pt x="774" y="26758"/>
                    <a:pt x="822" y="26842"/>
                    <a:pt x="870" y="26925"/>
                  </a:cubicBezTo>
                  <a:lnTo>
                    <a:pt x="881" y="26949"/>
                  </a:lnTo>
                  <a:cubicBezTo>
                    <a:pt x="965" y="27104"/>
                    <a:pt x="1060" y="27258"/>
                    <a:pt x="1179" y="27437"/>
                  </a:cubicBezTo>
                  <a:lnTo>
                    <a:pt x="1274" y="27568"/>
                  </a:lnTo>
                  <a:cubicBezTo>
                    <a:pt x="1370" y="27711"/>
                    <a:pt x="1465" y="27830"/>
                    <a:pt x="1560" y="27949"/>
                  </a:cubicBezTo>
                  <a:cubicBezTo>
                    <a:pt x="1596" y="27985"/>
                    <a:pt x="1620" y="28020"/>
                    <a:pt x="1655" y="28056"/>
                  </a:cubicBezTo>
                  <a:lnTo>
                    <a:pt x="1679" y="28092"/>
                  </a:lnTo>
                  <a:cubicBezTo>
                    <a:pt x="1763" y="28187"/>
                    <a:pt x="1846" y="28282"/>
                    <a:pt x="1929" y="28366"/>
                  </a:cubicBezTo>
                  <a:cubicBezTo>
                    <a:pt x="1989" y="28437"/>
                    <a:pt x="2048" y="28497"/>
                    <a:pt x="2108" y="28556"/>
                  </a:cubicBezTo>
                  <a:cubicBezTo>
                    <a:pt x="2167" y="28604"/>
                    <a:pt x="2227" y="28663"/>
                    <a:pt x="2286" y="28711"/>
                  </a:cubicBezTo>
                  <a:cubicBezTo>
                    <a:pt x="2417" y="28830"/>
                    <a:pt x="2548" y="28949"/>
                    <a:pt x="2691" y="29068"/>
                  </a:cubicBezTo>
                  <a:lnTo>
                    <a:pt x="2786" y="29128"/>
                  </a:lnTo>
                  <a:cubicBezTo>
                    <a:pt x="4501" y="30461"/>
                    <a:pt x="6668" y="31021"/>
                    <a:pt x="8752" y="31438"/>
                  </a:cubicBezTo>
                  <a:cubicBezTo>
                    <a:pt x="9156" y="31521"/>
                    <a:pt x="9609" y="31592"/>
                    <a:pt x="10073" y="31652"/>
                  </a:cubicBezTo>
                  <a:lnTo>
                    <a:pt x="10561" y="31735"/>
                  </a:lnTo>
                  <a:cubicBezTo>
                    <a:pt x="10859" y="31783"/>
                    <a:pt x="11133" y="31819"/>
                    <a:pt x="11395" y="31854"/>
                  </a:cubicBezTo>
                  <a:cubicBezTo>
                    <a:pt x="12295" y="31957"/>
                    <a:pt x="13223" y="32038"/>
                    <a:pt x="14151" y="32038"/>
                  </a:cubicBezTo>
                  <a:cubicBezTo>
                    <a:pt x="15260" y="32038"/>
                    <a:pt x="16368" y="31923"/>
                    <a:pt x="17431" y="31592"/>
                  </a:cubicBezTo>
                  <a:cubicBezTo>
                    <a:pt x="17550" y="31557"/>
                    <a:pt x="17669" y="31521"/>
                    <a:pt x="17776" y="31485"/>
                  </a:cubicBezTo>
                  <a:lnTo>
                    <a:pt x="17884" y="31438"/>
                  </a:lnTo>
                  <a:cubicBezTo>
                    <a:pt x="18050" y="31378"/>
                    <a:pt x="18217" y="31307"/>
                    <a:pt x="18384" y="31235"/>
                  </a:cubicBezTo>
                  <a:cubicBezTo>
                    <a:pt x="18455" y="31199"/>
                    <a:pt x="18527" y="31164"/>
                    <a:pt x="18598" y="31128"/>
                  </a:cubicBezTo>
                  <a:cubicBezTo>
                    <a:pt x="18669" y="31092"/>
                    <a:pt x="18741" y="31057"/>
                    <a:pt x="18824" y="31009"/>
                  </a:cubicBezTo>
                  <a:cubicBezTo>
                    <a:pt x="18931" y="30949"/>
                    <a:pt x="19039" y="30890"/>
                    <a:pt x="19169" y="30818"/>
                  </a:cubicBezTo>
                  <a:lnTo>
                    <a:pt x="19312" y="30723"/>
                  </a:lnTo>
                  <a:cubicBezTo>
                    <a:pt x="19443" y="30640"/>
                    <a:pt x="19574" y="30545"/>
                    <a:pt x="19705" y="30449"/>
                  </a:cubicBezTo>
                  <a:lnTo>
                    <a:pt x="19836" y="30354"/>
                  </a:lnTo>
                  <a:cubicBezTo>
                    <a:pt x="20003" y="30223"/>
                    <a:pt x="20134" y="30104"/>
                    <a:pt x="20265" y="29985"/>
                  </a:cubicBezTo>
                  <a:cubicBezTo>
                    <a:pt x="20348" y="29914"/>
                    <a:pt x="20420" y="29830"/>
                    <a:pt x="20503" y="29759"/>
                  </a:cubicBezTo>
                  <a:lnTo>
                    <a:pt x="20574" y="29675"/>
                  </a:lnTo>
                  <a:lnTo>
                    <a:pt x="20610" y="29640"/>
                  </a:lnTo>
                  <a:cubicBezTo>
                    <a:pt x="20646" y="29604"/>
                    <a:pt x="20682" y="29556"/>
                    <a:pt x="20729" y="29521"/>
                  </a:cubicBezTo>
                  <a:lnTo>
                    <a:pt x="20801" y="29425"/>
                  </a:lnTo>
                  <a:lnTo>
                    <a:pt x="20848" y="29366"/>
                  </a:lnTo>
                  <a:lnTo>
                    <a:pt x="20932" y="29271"/>
                  </a:lnTo>
                  <a:cubicBezTo>
                    <a:pt x="20967" y="29223"/>
                    <a:pt x="21003" y="29187"/>
                    <a:pt x="21039" y="29140"/>
                  </a:cubicBezTo>
                  <a:lnTo>
                    <a:pt x="21134" y="29021"/>
                  </a:lnTo>
                  <a:cubicBezTo>
                    <a:pt x="21170" y="28961"/>
                    <a:pt x="21205" y="28913"/>
                    <a:pt x="21253" y="28842"/>
                  </a:cubicBezTo>
                  <a:lnTo>
                    <a:pt x="21325" y="28759"/>
                  </a:lnTo>
                  <a:cubicBezTo>
                    <a:pt x="21360" y="28687"/>
                    <a:pt x="21408" y="28628"/>
                    <a:pt x="21455" y="28544"/>
                  </a:cubicBezTo>
                  <a:lnTo>
                    <a:pt x="21491" y="28485"/>
                  </a:lnTo>
                  <a:cubicBezTo>
                    <a:pt x="21539" y="28413"/>
                    <a:pt x="21575" y="28342"/>
                    <a:pt x="21634" y="28259"/>
                  </a:cubicBezTo>
                  <a:lnTo>
                    <a:pt x="21658" y="28211"/>
                  </a:lnTo>
                  <a:cubicBezTo>
                    <a:pt x="21694" y="28128"/>
                    <a:pt x="21741" y="28056"/>
                    <a:pt x="21789" y="27961"/>
                  </a:cubicBezTo>
                  <a:lnTo>
                    <a:pt x="21801" y="27925"/>
                  </a:lnTo>
                  <a:cubicBezTo>
                    <a:pt x="21848" y="27842"/>
                    <a:pt x="21884" y="27758"/>
                    <a:pt x="21932" y="27663"/>
                  </a:cubicBezTo>
                  <a:lnTo>
                    <a:pt x="21944" y="27628"/>
                  </a:lnTo>
                  <a:cubicBezTo>
                    <a:pt x="21979" y="27544"/>
                    <a:pt x="22015" y="27449"/>
                    <a:pt x="22039" y="27377"/>
                  </a:cubicBezTo>
                  <a:lnTo>
                    <a:pt x="22051" y="27330"/>
                  </a:lnTo>
                  <a:cubicBezTo>
                    <a:pt x="22087" y="27235"/>
                    <a:pt x="22122" y="27139"/>
                    <a:pt x="22158" y="27056"/>
                  </a:cubicBezTo>
                  <a:lnTo>
                    <a:pt x="22170" y="27008"/>
                  </a:lnTo>
                  <a:cubicBezTo>
                    <a:pt x="22194" y="26913"/>
                    <a:pt x="22217" y="26830"/>
                    <a:pt x="22241" y="26746"/>
                  </a:cubicBezTo>
                  <a:lnTo>
                    <a:pt x="22253" y="26711"/>
                  </a:lnTo>
                  <a:cubicBezTo>
                    <a:pt x="22277" y="26627"/>
                    <a:pt x="22301" y="26544"/>
                    <a:pt x="22313" y="26449"/>
                  </a:cubicBezTo>
                  <a:lnTo>
                    <a:pt x="22325" y="26401"/>
                  </a:lnTo>
                  <a:cubicBezTo>
                    <a:pt x="22348" y="26294"/>
                    <a:pt x="22372" y="26187"/>
                    <a:pt x="22384" y="26080"/>
                  </a:cubicBezTo>
                  <a:cubicBezTo>
                    <a:pt x="22527" y="25080"/>
                    <a:pt x="22444" y="24056"/>
                    <a:pt x="22122" y="23091"/>
                  </a:cubicBezTo>
                  <a:cubicBezTo>
                    <a:pt x="22051" y="22925"/>
                    <a:pt x="21967" y="22770"/>
                    <a:pt x="21872" y="22615"/>
                  </a:cubicBezTo>
                  <a:lnTo>
                    <a:pt x="21789" y="22460"/>
                  </a:lnTo>
                  <a:cubicBezTo>
                    <a:pt x="22122" y="21853"/>
                    <a:pt x="22253" y="21162"/>
                    <a:pt x="22194" y="20472"/>
                  </a:cubicBezTo>
                  <a:cubicBezTo>
                    <a:pt x="22158" y="20031"/>
                    <a:pt x="22027" y="19615"/>
                    <a:pt x="21813" y="19234"/>
                  </a:cubicBezTo>
                  <a:cubicBezTo>
                    <a:pt x="22241" y="16686"/>
                    <a:pt x="22217" y="14531"/>
                    <a:pt x="21729" y="12590"/>
                  </a:cubicBezTo>
                  <a:cubicBezTo>
                    <a:pt x="22944" y="12447"/>
                    <a:pt x="24063" y="11887"/>
                    <a:pt x="24884" y="10983"/>
                  </a:cubicBezTo>
                  <a:cubicBezTo>
                    <a:pt x="25587" y="10209"/>
                    <a:pt x="25885" y="9268"/>
                    <a:pt x="25718" y="8411"/>
                  </a:cubicBezTo>
                  <a:cubicBezTo>
                    <a:pt x="25527" y="7458"/>
                    <a:pt x="24742" y="6637"/>
                    <a:pt x="23706" y="6327"/>
                  </a:cubicBezTo>
                  <a:cubicBezTo>
                    <a:pt x="23360" y="6228"/>
                    <a:pt x="22999" y="6177"/>
                    <a:pt x="22607" y="6177"/>
                  </a:cubicBezTo>
                  <a:cubicBezTo>
                    <a:pt x="22203" y="6177"/>
                    <a:pt x="21766" y="6230"/>
                    <a:pt x="21277" y="6339"/>
                  </a:cubicBezTo>
                  <a:cubicBezTo>
                    <a:pt x="20062" y="6613"/>
                    <a:pt x="19146" y="7018"/>
                    <a:pt x="18348" y="7649"/>
                  </a:cubicBezTo>
                  <a:cubicBezTo>
                    <a:pt x="18193" y="7554"/>
                    <a:pt x="18026" y="7446"/>
                    <a:pt x="17860" y="7351"/>
                  </a:cubicBezTo>
                  <a:cubicBezTo>
                    <a:pt x="18062" y="6887"/>
                    <a:pt x="18265" y="6411"/>
                    <a:pt x="18467" y="5946"/>
                  </a:cubicBezTo>
                  <a:cubicBezTo>
                    <a:pt x="20705" y="5506"/>
                    <a:pt x="21098" y="2482"/>
                    <a:pt x="19062" y="1481"/>
                  </a:cubicBezTo>
                  <a:cubicBezTo>
                    <a:pt x="18707" y="1308"/>
                    <a:pt x="18348" y="1230"/>
                    <a:pt x="18004" y="1230"/>
                  </a:cubicBezTo>
                  <a:cubicBezTo>
                    <a:pt x="16366" y="1230"/>
                    <a:pt x="15049" y="3002"/>
                    <a:pt x="15895" y="4684"/>
                  </a:cubicBezTo>
                  <a:cubicBezTo>
                    <a:pt x="15657" y="5208"/>
                    <a:pt x="15431" y="5744"/>
                    <a:pt x="15205" y="6268"/>
                  </a:cubicBezTo>
                  <a:cubicBezTo>
                    <a:pt x="14190" y="6028"/>
                    <a:pt x="13155" y="5908"/>
                    <a:pt x="12127" y="5908"/>
                  </a:cubicBezTo>
                  <a:cubicBezTo>
                    <a:pt x="12034" y="5908"/>
                    <a:pt x="11940" y="5909"/>
                    <a:pt x="11847" y="5911"/>
                  </a:cubicBezTo>
                  <a:cubicBezTo>
                    <a:pt x="11788" y="5280"/>
                    <a:pt x="11716" y="4648"/>
                    <a:pt x="11645" y="4017"/>
                  </a:cubicBezTo>
                  <a:cubicBezTo>
                    <a:pt x="13138" y="2491"/>
                    <a:pt x="11995" y="1"/>
                    <a:pt x="999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4" name="Google Shape;6334;p49"/>
            <p:cNvSpPr/>
            <p:nvPr/>
          </p:nvSpPr>
          <p:spPr>
            <a:xfrm>
              <a:off x="1739434" y="465179"/>
              <a:ext cx="48143" cy="232787"/>
            </a:xfrm>
            <a:custGeom>
              <a:avLst/>
              <a:gdLst/>
              <a:ahLst/>
              <a:cxnLst/>
              <a:rect l="l" t="t" r="r" b="b"/>
              <a:pathLst>
                <a:path w="1506" h="7282" extrusionOk="0">
                  <a:moveTo>
                    <a:pt x="466" y="1"/>
                  </a:moveTo>
                  <a:cubicBezTo>
                    <a:pt x="236" y="1"/>
                    <a:pt x="1" y="165"/>
                    <a:pt x="33" y="462"/>
                  </a:cubicBezTo>
                  <a:cubicBezTo>
                    <a:pt x="283" y="2606"/>
                    <a:pt x="486" y="4761"/>
                    <a:pt x="641" y="6916"/>
                  </a:cubicBezTo>
                  <a:cubicBezTo>
                    <a:pt x="662" y="7166"/>
                    <a:pt x="848" y="7282"/>
                    <a:pt x="1040" y="7282"/>
                  </a:cubicBezTo>
                  <a:cubicBezTo>
                    <a:pt x="1268" y="7282"/>
                    <a:pt x="1505" y="7118"/>
                    <a:pt x="1486" y="6820"/>
                  </a:cubicBezTo>
                  <a:cubicBezTo>
                    <a:pt x="1331" y="4665"/>
                    <a:pt x="1129" y="2510"/>
                    <a:pt x="879" y="367"/>
                  </a:cubicBezTo>
                  <a:cubicBezTo>
                    <a:pt x="851" y="117"/>
                    <a:pt x="660" y="1"/>
                    <a:pt x="466" y="1"/>
                  </a:cubicBezTo>
                  <a:close/>
                </a:path>
              </a:pathLst>
            </a:custGeom>
            <a:solidFill>
              <a:srgbClr val="E99D4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5" name="Google Shape;6335;p49"/>
            <p:cNvSpPr/>
            <p:nvPr/>
          </p:nvSpPr>
          <p:spPr>
            <a:xfrm>
              <a:off x="1703184" y="416302"/>
              <a:ext cx="93281" cy="86696"/>
            </a:xfrm>
            <a:custGeom>
              <a:avLst/>
              <a:gdLst/>
              <a:ahLst/>
              <a:cxnLst/>
              <a:rect l="l" t="t" r="r" b="b"/>
              <a:pathLst>
                <a:path w="2918" h="2712" extrusionOk="0">
                  <a:moveTo>
                    <a:pt x="1468" y="1"/>
                  </a:moveTo>
                  <a:cubicBezTo>
                    <a:pt x="809" y="1"/>
                    <a:pt x="228" y="475"/>
                    <a:pt x="120" y="1146"/>
                  </a:cubicBezTo>
                  <a:cubicBezTo>
                    <a:pt x="0" y="1884"/>
                    <a:pt x="512" y="2587"/>
                    <a:pt x="1251" y="2694"/>
                  </a:cubicBezTo>
                  <a:cubicBezTo>
                    <a:pt x="1323" y="2705"/>
                    <a:pt x="1394" y="2711"/>
                    <a:pt x="1464" y="2711"/>
                  </a:cubicBezTo>
                  <a:cubicBezTo>
                    <a:pt x="2118" y="2711"/>
                    <a:pt x="2691" y="2229"/>
                    <a:pt x="2798" y="1563"/>
                  </a:cubicBezTo>
                  <a:cubicBezTo>
                    <a:pt x="2918" y="825"/>
                    <a:pt x="2406" y="134"/>
                    <a:pt x="1667" y="15"/>
                  </a:cubicBezTo>
                  <a:cubicBezTo>
                    <a:pt x="1600" y="5"/>
                    <a:pt x="1534" y="1"/>
                    <a:pt x="1468" y="1"/>
                  </a:cubicBezTo>
                  <a:close/>
                </a:path>
              </a:pathLst>
            </a:custGeom>
            <a:solidFill>
              <a:srgbClr val="C681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6" name="Google Shape;6336;p49"/>
            <p:cNvSpPr/>
            <p:nvPr/>
          </p:nvSpPr>
          <p:spPr>
            <a:xfrm>
              <a:off x="1899139" y="502963"/>
              <a:ext cx="115594" cy="217539"/>
            </a:xfrm>
            <a:custGeom>
              <a:avLst/>
              <a:gdLst/>
              <a:ahLst/>
              <a:cxnLst/>
              <a:rect l="l" t="t" r="r" b="b"/>
              <a:pathLst>
                <a:path w="3616" h="6805" extrusionOk="0">
                  <a:moveTo>
                    <a:pt x="3058" y="1"/>
                  </a:moveTo>
                  <a:cubicBezTo>
                    <a:pt x="2914" y="1"/>
                    <a:pt x="2771" y="73"/>
                    <a:pt x="2693" y="245"/>
                  </a:cubicBezTo>
                  <a:cubicBezTo>
                    <a:pt x="1800" y="2209"/>
                    <a:pt x="943" y="4198"/>
                    <a:pt x="133" y="6210"/>
                  </a:cubicBezTo>
                  <a:cubicBezTo>
                    <a:pt x="0" y="6538"/>
                    <a:pt x="288" y="6804"/>
                    <a:pt x="558" y="6804"/>
                  </a:cubicBezTo>
                  <a:cubicBezTo>
                    <a:pt x="700" y="6804"/>
                    <a:pt x="837" y="6731"/>
                    <a:pt x="907" y="6555"/>
                  </a:cubicBezTo>
                  <a:cubicBezTo>
                    <a:pt x="1717" y="4543"/>
                    <a:pt x="2574" y="2555"/>
                    <a:pt x="3467" y="590"/>
                  </a:cubicBezTo>
                  <a:cubicBezTo>
                    <a:pt x="3615" y="262"/>
                    <a:pt x="3333" y="1"/>
                    <a:pt x="3058" y="1"/>
                  </a:cubicBezTo>
                  <a:close/>
                </a:path>
              </a:pathLst>
            </a:custGeom>
            <a:solidFill>
              <a:srgbClr val="E99D4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7" name="Google Shape;6337;p49"/>
            <p:cNvSpPr/>
            <p:nvPr/>
          </p:nvSpPr>
          <p:spPr>
            <a:xfrm>
              <a:off x="1960483" y="456548"/>
              <a:ext cx="92898" cy="86792"/>
            </a:xfrm>
            <a:custGeom>
              <a:avLst/>
              <a:gdLst/>
              <a:ahLst/>
              <a:cxnLst/>
              <a:rect l="l" t="t" r="r" b="b"/>
              <a:pathLst>
                <a:path w="2906" h="2715" extrusionOk="0">
                  <a:moveTo>
                    <a:pt x="1450" y="1"/>
                  </a:moveTo>
                  <a:cubicBezTo>
                    <a:pt x="788" y="1"/>
                    <a:pt x="215" y="483"/>
                    <a:pt x="107" y="1149"/>
                  </a:cubicBezTo>
                  <a:cubicBezTo>
                    <a:pt x="0" y="1887"/>
                    <a:pt x="500" y="2578"/>
                    <a:pt x="1238" y="2697"/>
                  </a:cubicBezTo>
                  <a:cubicBezTo>
                    <a:pt x="1310" y="2709"/>
                    <a:pt x="1382" y="2714"/>
                    <a:pt x="1452" y="2714"/>
                  </a:cubicBezTo>
                  <a:cubicBezTo>
                    <a:pt x="2108" y="2714"/>
                    <a:pt x="2689" y="2232"/>
                    <a:pt x="2786" y="1566"/>
                  </a:cubicBezTo>
                  <a:cubicBezTo>
                    <a:pt x="2905" y="828"/>
                    <a:pt x="2405" y="137"/>
                    <a:pt x="1667" y="18"/>
                  </a:cubicBezTo>
                  <a:cubicBezTo>
                    <a:pt x="1594" y="6"/>
                    <a:pt x="1521" y="1"/>
                    <a:pt x="1450" y="1"/>
                  </a:cubicBezTo>
                  <a:close/>
                </a:path>
              </a:pathLst>
            </a:custGeom>
            <a:solidFill>
              <a:srgbClr val="C681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8" name="Google Shape;6338;p49"/>
            <p:cNvSpPr/>
            <p:nvPr/>
          </p:nvSpPr>
          <p:spPr>
            <a:xfrm>
              <a:off x="1497670" y="520289"/>
              <a:ext cx="223069" cy="177004"/>
            </a:xfrm>
            <a:custGeom>
              <a:avLst/>
              <a:gdLst/>
              <a:ahLst/>
              <a:cxnLst/>
              <a:rect l="l" t="t" r="r" b="b"/>
              <a:pathLst>
                <a:path w="6978" h="5537" extrusionOk="0">
                  <a:moveTo>
                    <a:pt x="1904" y="0"/>
                  </a:moveTo>
                  <a:cubicBezTo>
                    <a:pt x="1271" y="0"/>
                    <a:pt x="601" y="297"/>
                    <a:pt x="298" y="846"/>
                  </a:cubicBezTo>
                  <a:cubicBezTo>
                    <a:pt x="0" y="1394"/>
                    <a:pt x="83" y="2084"/>
                    <a:pt x="345" y="2656"/>
                  </a:cubicBezTo>
                  <a:cubicBezTo>
                    <a:pt x="774" y="3572"/>
                    <a:pt x="1536" y="4311"/>
                    <a:pt x="2489" y="4692"/>
                  </a:cubicBezTo>
                  <a:cubicBezTo>
                    <a:pt x="3024" y="4930"/>
                    <a:pt x="3572" y="5001"/>
                    <a:pt x="4143" y="5144"/>
                  </a:cubicBezTo>
                  <a:cubicBezTo>
                    <a:pt x="4751" y="5299"/>
                    <a:pt x="5370" y="5513"/>
                    <a:pt x="6013" y="5537"/>
                  </a:cubicBezTo>
                  <a:lnTo>
                    <a:pt x="6977" y="5525"/>
                  </a:lnTo>
                  <a:cubicBezTo>
                    <a:pt x="6846" y="4513"/>
                    <a:pt x="6501" y="3537"/>
                    <a:pt x="5977" y="2679"/>
                  </a:cubicBezTo>
                  <a:cubicBezTo>
                    <a:pt x="5417" y="1763"/>
                    <a:pt x="4679" y="1155"/>
                    <a:pt x="3774" y="620"/>
                  </a:cubicBezTo>
                  <a:cubicBezTo>
                    <a:pt x="3215" y="286"/>
                    <a:pt x="2596" y="24"/>
                    <a:pt x="1941" y="0"/>
                  </a:cubicBezTo>
                  <a:cubicBezTo>
                    <a:pt x="1928" y="0"/>
                    <a:pt x="1916" y="0"/>
                    <a:pt x="1904" y="0"/>
                  </a:cubicBezTo>
                  <a:close/>
                </a:path>
              </a:pathLst>
            </a:custGeom>
            <a:solidFill>
              <a:srgbClr val="E99D4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9" name="Google Shape;6339;p49"/>
            <p:cNvSpPr/>
            <p:nvPr/>
          </p:nvSpPr>
          <p:spPr>
            <a:xfrm>
              <a:off x="1549808" y="575816"/>
              <a:ext cx="138579" cy="91043"/>
            </a:xfrm>
            <a:custGeom>
              <a:avLst/>
              <a:gdLst/>
              <a:ahLst/>
              <a:cxnLst/>
              <a:rect l="l" t="t" r="r" b="b"/>
              <a:pathLst>
                <a:path w="4335" h="2848" extrusionOk="0">
                  <a:moveTo>
                    <a:pt x="619" y="0"/>
                  </a:moveTo>
                  <a:cubicBezTo>
                    <a:pt x="595" y="0"/>
                    <a:pt x="572" y="1"/>
                    <a:pt x="548" y="2"/>
                  </a:cubicBezTo>
                  <a:cubicBezTo>
                    <a:pt x="0" y="26"/>
                    <a:pt x="60" y="669"/>
                    <a:pt x="250" y="1073"/>
                  </a:cubicBezTo>
                  <a:cubicBezTo>
                    <a:pt x="548" y="1692"/>
                    <a:pt x="1381" y="2121"/>
                    <a:pt x="1977" y="2371"/>
                  </a:cubicBezTo>
                  <a:cubicBezTo>
                    <a:pt x="2594" y="2636"/>
                    <a:pt x="3251" y="2771"/>
                    <a:pt x="3909" y="2771"/>
                  </a:cubicBezTo>
                  <a:cubicBezTo>
                    <a:pt x="3939" y="2771"/>
                    <a:pt x="3969" y="2771"/>
                    <a:pt x="3999" y="2770"/>
                  </a:cubicBezTo>
                  <a:lnTo>
                    <a:pt x="3999" y="2770"/>
                  </a:lnTo>
                  <a:cubicBezTo>
                    <a:pt x="4008" y="2796"/>
                    <a:pt x="4016" y="2822"/>
                    <a:pt x="4025" y="2847"/>
                  </a:cubicBezTo>
                  <a:lnTo>
                    <a:pt x="4334" y="2752"/>
                  </a:lnTo>
                  <a:lnTo>
                    <a:pt x="4334" y="2752"/>
                  </a:lnTo>
                  <a:cubicBezTo>
                    <a:pt x="4223" y="2762"/>
                    <a:pt x="4111" y="2768"/>
                    <a:pt x="3999" y="2770"/>
                  </a:cubicBezTo>
                  <a:lnTo>
                    <a:pt x="3999" y="2770"/>
                  </a:lnTo>
                  <a:cubicBezTo>
                    <a:pt x="3677" y="1840"/>
                    <a:pt x="2978" y="1059"/>
                    <a:pt x="2143" y="538"/>
                  </a:cubicBezTo>
                  <a:cubicBezTo>
                    <a:pt x="1699" y="253"/>
                    <a:pt x="1156" y="0"/>
                    <a:pt x="619" y="0"/>
                  </a:cubicBezTo>
                  <a:close/>
                </a:path>
              </a:pathLst>
            </a:custGeom>
            <a:solidFill>
              <a:srgbClr val="E99D4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0" name="Google Shape;6340;p49"/>
            <p:cNvSpPr/>
            <p:nvPr/>
          </p:nvSpPr>
          <p:spPr>
            <a:xfrm>
              <a:off x="1972663" y="613536"/>
              <a:ext cx="253502" cy="141840"/>
            </a:xfrm>
            <a:custGeom>
              <a:avLst/>
              <a:gdLst/>
              <a:ahLst/>
              <a:cxnLst/>
              <a:rect l="l" t="t" r="r" b="b"/>
              <a:pathLst>
                <a:path w="7930" h="4437" extrusionOk="0">
                  <a:moveTo>
                    <a:pt x="5649" y="0"/>
                  </a:moveTo>
                  <a:cubicBezTo>
                    <a:pt x="5288" y="0"/>
                    <a:pt x="4925" y="57"/>
                    <a:pt x="4572" y="143"/>
                  </a:cubicBezTo>
                  <a:cubicBezTo>
                    <a:pt x="3536" y="370"/>
                    <a:pt x="2643" y="727"/>
                    <a:pt x="1846" y="1429"/>
                  </a:cubicBezTo>
                  <a:cubicBezTo>
                    <a:pt x="1060" y="2096"/>
                    <a:pt x="441" y="2918"/>
                    <a:pt x="0" y="3834"/>
                  </a:cubicBezTo>
                  <a:lnTo>
                    <a:pt x="929" y="4156"/>
                  </a:lnTo>
                  <a:cubicBezTo>
                    <a:pt x="1548" y="4334"/>
                    <a:pt x="2191" y="4311"/>
                    <a:pt x="2834" y="4346"/>
                  </a:cubicBezTo>
                  <a:cubicBezTo>
                    <a:pt x="3284" y="4374"/>
                    <a:pt x="3706" y="4437"/>
                    <a:pt x="4148" y="4437"/>
                  </a:cubicBezTo>
                  <a:cubicBezTo>
                    <a:pt x="4279" y="4437"/>
                    <a:pt x="4412" y="4431"/>
                    <a:pt x="4548" y="4418"/>
                  </a:cubicBezTo>
                  <a:cubicBezTo>
                    <a:pt x="5560" y="4334"/>
                    <a:pt x="6513" y="3882"/>
                    <a:pt x="7215" y="3132"/>
                  </a:cubicBezTo>
                  <a:cubicBezTo>
                    <a:pt x="7632" y="2668"/>
                    <a:pt x="7930" y="2036"/>
                    <a:pt x="7811" y="1429"/>
                  </a:cubicBezTo>
                  <a:cubicBezTo>
                    <a:pt x="7680" y="786"/>
                    <a:pt x="7120" y="298"/>
                    <a:pt x="6489" y="120"/>
                  </a:cubicBezTo>
                  <a:cubicBezTo>
                    <a:pt x="6216" y="36"/>
                    <a:pt x="5933" y="0"/>
                    <a:pt x="5649" y="0"/>
                  </a:cubicBezTo>
                  <a:close/>
                </a:path>
              </a:pathLst>
            </a:custGeom>
            <a:solidFill>
              <a:srgbClr val="E99D4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1" name="Google Shape;6341;p49"/>
            <p:cNvSpPr/>
            <p:nvPr/>
          </p:nvSpPr>
          <p:spPr>
            <a:xfrm>
              <a:off x="2013388" y="664267"/>
              <a:ext cx="159102" cy="62592"/>
            </a:xfrm>
            <a:custGeom>
              <a:avLst/>
              <a:gdLst/>
              <a:ahLst/>
              <a:cxnLst/>
              <a:rect l="l" t="t" r="r" b="b"/>
              <a:pathLst>
                <a:path w="4977" h="1958" extrusionOk="0">
                  <a:moveTo>
                    <a:pt x="3736" y="1"/>
                  </a:moveTo>
                  <a:cubicBezTo>
                    <a:pt x="3411" y="1"/>
                    <a:pt x="3079" y="59"/>
                    <a:pt x="2774" y="140"/>
                  </a:cubicBezTo>
                  <a:cubicBezTo>
                    <a:pt x="1822" y="384"/>
                    <a:pt x="915" y="911"/>
                    <a:pt x="318" y="1699"/>
                  </a:cubicBezTo>
                  <a:lnTo>
                    <a:pt x="318" y="1699"/>
                  </a:lnTo>
                  <a:cubicBezTo>
                    <a:pt x="211" y="1663"/>
                    <a:pt x="105" y="1624"/>
                    <a:pt x="0" y="1581"/>
                  </a:cubicBezTo>
                  <a:lnTo>
                    <a:pt x="0" y="1581"/>
                  </a:lnTo>
                  <a:lnTo>
                    <a:pt x="274" y="1759"/>
                  </a:lnTo>
                  <a:cubicBezTo>
                    <a:pt x="288" y="1739"/>
                    <a:pt x="303" y="1719"/>
                    <a:pt x="318" y="1699"/>
                  </a:cubicBezTo>
                  <a:lnTo>
                    <a:pt x="318" y="1699"/>
                  </a:lnTo>
                  <a:cubicBezTo>
                    <a:pt x="833" y="1872"/>
                    <a:pt x="1371" y="1958"/>
                    <a:pt x="1914" y="1958"/>
                  </a:cubicBezTo>
                  <a:cubicBezTo>
                    <a:pt x="2066" y="1958"/>
                    <a:pt x="2218" y="1951"/>
                    <a:pt x="2369" y="1938"/>
                  </a:cubicBezTo>
                  <a:cubicBezTo>
                    <a:pt x="3012" y="1878"/>
                    <a:pt x="3953" y="1723"/>
                    <a:pt x="4417" y="1223"/>
                  </a:cubicBezTo>
                  <a:cubicBezTo>
                    <a:pt x="4727" y="902"/>
                    <a:pt x="4977" y="307"/>
                    <a:pt x="4453" y="116"/>
                  </a:cubicBezTo>
                  <a:cubicBezTo>
                    <a:pt x="4227" y="34"/>
                    <a:pt x="3983" y="1"/>
                    <a:pt x="3736" y="1"/>
                  </a:cubicBezTo>
                  <a:close/>
                </a:path>
              </a:pathLst>
            </a:custGeom>
            <a:solidFill>
              <a:srgbClr val="E99D4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2" name="Google Shape;6342;p49"/>
            <p:cNvSpPr/>
            <p:nvPr/>
          </p:nvSpPr>
          <p:spPr>
            <a:xfrm>
              <a:off x="1540665" y="605704"/>
              <a:ext cx="581233" cy="493418"/>
            </a:xfrm>
            <a:custGeom>
              <a:avLst/>
              <a:gdLst/>
              <a:ahLst/>
              <a:cxnLst/>
              <a:rect l="l" t="t" r="r" b="b"/>
              <a:pathLst>
                <a:path w="18182" h="15435" extrusionOk="0">
                  <a:moveTo>
                    <a:pt x="8885" y="1"/>
                  </a:moveTo>
                  <a:cubicBezTo>
                    <a:pt x="8571" y="1"/>
                    <a:pt x="8256" y="15"/>
                    <a:pt x="7942" y="43"/>
                  </a:cubicBezTo>
                  <a:cubicBezTo>
                    <a:pt x="6811" y="174"/>
                    <a:pt x="5668" y="424"/>
                    <a:pt x="4715" y="996"/>
                  </a:cubicBezTo>
                  <a:cubicBezTo>
                    <a:pt x="3941" y="1460"/>
                    <a:pt x="3275" y="2079"/>
                    <a:pt x="2763" y="2817"/>
                  </a:cubicBezTo>
                  <a:cubicBezTo>
                    <a:pt x="739" y="5544"/>
                    <a:pt x="227" y="8949"/>
                    <a:pt x="24" y="12235"/>
                  </a:cubicBezTo>
                  <a:cubicBezTo>
                    <a:pt x="1" y="12366"/>
                    <a:pt x="12" y="12509"/>
                    <a:pt x="60" y="12640"/>
                  </a:cubicBezTo>
                  <a:cubicBezTo>
                    <a:pt x="179" y="12949"/>
                    <a:pt x="572" y="13021"/>
                    <a:pt x="905" y="13057"/>
                  </a:cubicBezTo>
                  <a:cubicBezTo>
                    <a:pt x="3334" y="13342"/>
                    <a:pt x="5668" y="14176"/>
                    <a:pt x="7930" y="15081"/>
                  </a:cubicBezTo>
                  <a:lnTo>
                    <a:pt x="7918" y="15200"/>
                  </a:lnTo>
                  <a:lnTo>
                    <a:pt x="8168" y="15176"/>
                  </a:lnTo>
                  <a:lnTo>
                    <a:pt x="8394" y="15271"/>
                  </a:lnTo>
                  <a:lnTo>
                    <a:pt x="8418" y="15164"/>
                  </a:lnTo>
                  <a:cubicBezTo>
                    <a:pt x="9512" y="15084"/>
                    <a:pt x="10610" y="15023"/>
                    <a:pt x="11705" y="15023"/>
                  </a:cubicBezTo>
                  <a:cubicBezTo>
                    <a:pt x="13053" y="15023"/>
                    <a:pt x="14396" y="15115"/>
                    <a:pt x="15717" y="15378"/>
                  </a:cubicBezTo>
                  <a:cubicBezTo>
                    <a:pt x="15858" y="15409"/>
                    <a:pt x="16010" y="15435"/>
                    <a:pt x="16154" y="15435"/>
                  </a:cubicBezTo>
                  <a:cubicBezTo>
                    <a:pt x="16351" y="15435"/>
                    <a:pt x="16534" y="15386"/>
                    <a:pt x="16657" y="15235"/>
                  </a:cubicBezTo>
                  <a:cubicBezTo>
                    <a:pt x="16741" y="15116"/>
                    <a:pt x="16788" y="14985"/>
                    <a:pt x="16812" y="14854"/>
                  </a:cubicBezTo>
                  <a:cubicBezTo>
                    <a:pt x="17622" y="11664"/>
                    <a:pt x="18181" y="8270"/>
                    <a:pt x="17086" y="5068"/>
                  </a:cubicBezTo>
                  <a:cubicBezTo>
                    <a:pt x="16812" y="4198"/>
                    <a:pt x="16372" y="3413"/>
                    <a:pt x="15788" y="2722"/>
                  </a:cubicBezTo>
                  <a:cubicBezTo>
                    <a:pt x="15038" y="1889"/>
                    <a:pt x="14038" y="1305"/>
                    <a:pt x="13002" y="829"/>
                  </a:cubicBezTo>
                  <a:cubicBezTo>
                    <a:pt x="11697" y="283"/>
                    <a:pt x="10296" y="1"/>
                    <a:pt x="888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3" name="Google Shape;6343;p49"/>
            <p:cNvSpPr/>
            <p:nvPr/>
          </p:nvSpPr>
          <p:spPr>
            <a:xfrm>
              <a:off x="1456177" y="908397"/>
              <a:ext cx="661535" cy="467365"/>
            </a:xfrm>
            <a:custGeom>
              <a:avLst/>
              <a:gdLst/>
              <a:ahLst/>
              <a:cxnLst/>
              <a:rect l="l" t="t" r="r" b="b"/>
              <a:pathLst>
                <a:path w="20694" h="14620" extrusionOk="0">
                  <a:moveTo>
                    <a:pt x="4153" y="0"/>
                  </a:moveTo>
                  <a:cubicBezTo>
                    <a:pt x="3299" y="0"/>
                    <a:pt x="2497" y="445"/>
                    <a:pt x="2132" y="1302"/>
                  </a:cubicBezTo>
                  <a:cubicBezTo>
                    <a:pt x="1870" y="1897"/>
                    <a:pt x="1858" y="2576"/>
                    <a:pt x="2096" y="3183"/>
                  </a:cubicBezTo>
                  <a:cubicBezTo>
                    <a:pt x="2132" y="3278"/>
                    <a:pt x="1358" y="3921"/>
                    <a:pt x="1262" y="4040"/>
                  </a:cubicBezTo>
                  <a:cubicBezTo>
                    <a:pt x="905" y="4516"/>
                    <a:pt x="643" y="5064"/>
                    <a:pt x="477" y="5635"/>
                  </a:cubicBezTo>
                  <a:cubicBezTo>
                    <a:pt x="0" y="7112"/>
                    <a:pt x="262" y="8719"/>
                    <a:pt x="1012" y="10053"/>
                  </a:cubicBezTo>
                  <a:cubicBezTo>
                    <a:pt x="2477" y="12672"/>
                    <a:pt x="5477" y="13494"/>
                    <a:pt x="8204" y="14041"/>
                  </a:cubicBezTo>
                  <a:cubicBezTo>
                    <a:pt x="8620" y="14125"/>
                    <a:pt x="9049" y="14184"/>
                    <a:pt x="9478" y="14244"/>
                  </a:cubicBezTo>
                  <a:cubicBezTo>
                    <a:pt x="9906" y="14303"/>
                    <a:pt x="10323" y="14387"/>
                    <a:pt x="10752" y="14434"/>
                  </a:cubicBezTo>
                  <a:cubicBezTo>
                    <a:pt x="11629" y="14536"/>
                    <a:pt x="12541" y="14619"/>
                    <a:pt x="13447" y="14619"/>
                  </a:cubicBezTo>
                  <a:cubicBezTo>
                    <a:pt x="15396" y="14619"/>
                    <a:pt x="17321" y="14236"/>
                    <a:pt x="18824" y="12839"/>
                  </a:cubicBezTo>
                  <a:cubicBezTo>
                    <a:pt x="19931" y="11803"/>
                    <a:pt x="20670" y="10350"/>
                    <a:pt x="20681" y="8803"/>
                  </a:cubicBezTo>
                  <a:cubicBezTo>
                    <a:pt x="20693" y="8195"/>
                    <a:pt x="20598" y="7600"/>
                    <a:pt x="20408" y="7040"/>
                  </a:cubicBezTo>
                  <a:cubicBezTo>
                    <a:pt x="20360" y="6886"/>
                    <a:pt x="19812" y="6052"/>
                    <a:pt x="19884" y="5969"/>
                  </a:cubicBezTo>
                  <a:cubicBezTo>
                    <a:pt x="20289" y="5457"/>
                    <a:pt x="20479" y="4814"/>
                    <a:pt x="20431" y="4159"/>
                  </a:cubicBezTo>
                  <a:cubicBezTo>
                    <a:pt x="20312" y="3016"/>
                    <a:pt x="19384" y="2266"/>
                    <a:pt x="18288" y="2183"/>
                  </a:cubicBezTo>
                  <a:cubicBezTo>
                    <a:pt x="18237" y="2179"/>
                    <a:pt x="18187" y="2178"/>
                    <a:pt x="18136" y="2178"/>
                  </a:cubicBezTo>
                  <a:cubicBezTo>
                    <a:pt x="16962" y="2178"/>
                    <a:pt x="16082" y="3099"/>
                    <a:pt x="15728" y="4207"/>
                  </a:cubicBezTo>
                  <a:cubicBezTo>
                    <a:pt x="14431" y="3421"/>
                    <a:pt x="13002" y="2885"/>
                    <a:pt x="11502" y="2635"/>
                  </a:cubicBezTo>
                  <a:lnTo>
                    <a:pt x="11299" y="2599"/>
                  </a:lnTo>
                  <a:lnTo>
                    <a:pt x="11085" y="2564"/>
                  </a:lnTo>
                  <a:cubicBezTo>
                    <a:pt x="10522" y="2483"/>
                    <a:pt x="9957" y="2443"/>
                    <a:pt x="9391" y="2443"/>
                  </a:cubicBezTo>
                  <a:cubicBezTo>
                    <a:pt x="8449" y="2443"/>
                    <a:pt x="7507" y="2555"/>
                    <a:pt x="6584" y="2778"/>
                  </a:cubicBezTo>
                  <a:cubicBezTo>
                    <a:pt x="6584" y="1564"/>
                    <a:pt x="5977" y="361"/>
                    <a:pt x="4763" y="75"/>
                  </a:cubicBezTo>
                  <a:cubicBezTo>
                    <a:pt x="4560" y="25"/>
                    <a:pt x="4355" y="0"/>
                    <a:pt x="415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4" name="Google Shape;6344;p49"/>
            <p:cNvSpPr/>
            <p:nvPr/>
          </p:nvSpPr>
          <p:spPr>
            <a:xfrm>
              <a:off x="1565024" y="948451"/>
              <a:ext cx="39608" cy="60195"/>
            </a:xfrm>
            <a:custGeom>
              <a:avLst/>
              <a:gdLst/>
              <a:ahLst/>
              <a:cxnLst/>
              <a:rect l="l" t="t" r="r" b="b"/>
              <a:pathLst>
                <a:path w="1239" h="1883" extrusionOk="0">
                  <a:moveTo>
                    <a:pt x="632" y="1"/>
                  </a:moveTo>
                  <a:cubicBezTo>
                    <a:pt x="298" y="1"/>
                    <a:pt x="24" y="418"/>
                    <a:pt x="12" y="930"/>
                  </a:cubicBezTo>
                  <a:cubicBezTo>
                    <a:pt x="1" y="1454"/>
                    <a:pt x="274" y="1870"/>
                    <a:pt x="608" y="1882"/>
                  </a:cubicBezTo>
                  <a:cubicBezTo>
                    <a:pt x="941" y="1882"/>
                    <a:pt x="1227" y="1465"/>
                    <a:pt x="1227" y="953"/>
                  </a:cubicBezTo>
                  <a:cubicBezTo>
                    <a:pt x="1239" y="430"/>
                    <a:pt x="977" y="1"/>
                    <a:pt x="63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5" name="Google Shape;6345;p49"/>
            <p:cNvSpPr/>
            <p:nvPr/>
          </p:nvSpPr>
          <p:spPr>
            <a:xfrm>
              <a:off x="2013005" y="1019864"/>
              <a:ext cx="47216" cy="58564"/>
            </a:xfrm>
            <a:custGeom>
              <a:avLst/>
              <a:gdLst/>
              <a:ahLst/>
              <a:cxnLst/>
              <a:rect l="l" t="t" r="r" b="b"/>
              <a:pathLst>
                <a:path w="1477" h="1832" extrusionOk="0">
                  <a:moveTo>
                    <a:pt x="896" y="1"/>
                  </a:moveTo>
                  <a:cubicBezTo>
                    <a:pt x="601" y="1"/>
                    <a:pt x="281" y="303"/>
                    <a:pt x="155" y="744"/>
                  </a:cubicBezTo>
                  <a:cubicBezTo>
                    <a:pt x="0" y="1232"/>
                    <a:pt x="143" y="1720"/>
                    <a:pt x="465" y="1815"/>
                  </a:cubicBezTo>
                  <a:cubicBezTo>
                    <a:pt x="503" y="1826"/>
                    <a:pt x="541" y="1832"/>
                    <a:pt x="581" y="1832"/>
                  </a:cubicBezTo>
                  <a:cubicBezTo>
                    <a:pt x="873" y="1832"/>
                    <a:pt x="1185" y="1530"/>
                    <a:pt x="1322" y="1089"/>
                  </a:cubicBezTo>
                  <a:cubicBezTo>
                    <a:pt x="1477" y="601"/>
                    <a:pt x="1334" y="113"/>
                    <a:pt x="1012" y="17"/>
                  </a:cubicBezTo>
                  <a:cubicBezTo>
                    <a:pt x="974" y="6"/>
                    <a:pt x="935" y="1"/>
                    <a:pt x="89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6" name="Google Shape;6346;p49"/>
            <p:cNvSpPr/>
            <p:nvPr/>
          </p:nvSpPr>
          <p:spPr>
            <a:xfrm>
              <a:off x="1950957" y="1181999"/>
              <a:ext cx="165975" cy="180968"/>
            </a:xfrm>
            <a:custGeom>
              <a:avLst/>
              <a:gdLst/>
              <a:ahLst/>
              <a:cxnLst/>
              <a:rect l="l" t="t" r="r" b="b"/>
              <a:pathLst>
                <a:path w="5192" h="5661" extrusionOk="0">
                  <a:moveTo>
                    <a:pt x="3564" y="1"/>
                  </a:moveTo>
                  <a:cubicBezTo>
                    <a:pt x="1935" y="1"/>
                    <a:pt x="420" y="1164"/>
                    <a:pt x="143" y="2922"/>
                  </a:cubicBezTo>
                  <a:cubicBezTo>
                    <a:pt x="0" y="3899"/>
                    <a:pt x="274" y="4899"/>
                    <a:pt x="905" y="5661"/>
                  </a:cubicBezTo>
                  <a:cubicBezTo>
                    <a:pt x="1810" y="5387"/>
                    <a:pt x="2644" y="4911"/>
                    <a:pt x="3334" y="4280"/>
                  </a:cubicBezTo>
                  <a:cubicBezTo>
                    <a:pt x="4406" y="3280"/>
                    <a:pt x="5132" y="1899"/>
                    <a:pt x="5192" y="410"/>
                  </a:cubicBezTo>
                  <a:cubicBezTo>
                    <a:pt x="4664" y="130"/>
                    <a:pt x="4108" y="1"/>
                    <a:pt x="3564" y="1"/>
                  </a:cubicBezTo>
                  <a:close/>
                </a:path>
              </a:pathLst>
            </a:custGeom>
            <a:solidFill>
              <a:srgbClr val="E99D4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7" name="Google Shape;6347;p49"/>
            <p:cNvSpPr/>
            <p:nvPr/>
          </p:nvSpPr>
          <p:spPr>
            <a:xfrm>
              <a:off x="1456945" y="1091725"/>
              <a:ext cx="151973" cy="203889"/>
            </a:xfrm>
            <a:custGeom>
              <a:avLst/>
              <a:gdLst/>
              <a:ahLst/>
              <a:cxnLst/>
              <a:rect l="l" t="t" r="r" b="b"/>
              <a:pathLst>
                <a:path w="4754" h="6378" extrusionOk="0">
                  <a:moveTo>
                    <a:pt x="1021" y="0"/>
                  </a:moveTo>
                  <a:cubicBezTo>
                    <a:pt x="819" y="0"/>
                    <a:pt x="613" y="18"/>
                    <a:pt x="405" y="55"/>
                  </a:cubicBezTo>
                  <a:cubicBezTo>
                    <a:pt x="0" y="1484"/>
                    <a:pt x="262" y="3032"/>
                    <a:pt x="988" y="4306"/>
                  </a:cubicBezTo>
                  <a:cubicBezTo>
                    <a:pt x="1441" y="5127"/>
                    <a:pt x="2096" y="5842"/>
                    <a:pt x="2870" y="6377"/>
                  </a:cubicBezTo>
                  <a:cubicBezTo>
                    <a:pt x="3703" y="5842"/>
                    <a:pt x="4274" y="4973"/>
                    <a:pt x="4417" y="3996"/>
                  </a:cubicBezTo>
                  <a:cubicBezTo>
                    <a:pt x="4754" y="1860"/>
                    <a:pt x="3085" y="0"/>
                    <a:pt x="1021" y="0"/>
                  </a:cubicBezTo>
                  <a:close/>
                </a:path>
              </a:pathLst>
            </a:custGeom>
            <a:solidFill>
              <a:srgbClr val="E99D4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8" name="Google Shape;6348;p49"/>
            <p:cNvSpPr/>
            <p:nvPr/>
          </p:nvSpPr>
          <p:spPr>
            <a:xfrm>
              <a:off x="1713445" y="1185100"/>
              <a:ext cx="143790" cy="92770"/>
            </a:xfrm>
            <a:custGeom>
              <a:avLst/>
              <a:gdLst/>
              <a:ahLst/>
              <a:cxnLst/>
              <a:rect l="l" t="t" r="r" b="b"/>
              <a:pathLst>
                <a:path w="4498" h="2902" extrusionOk="0">
                  <a:moveTo>
                    <a:pt x="435" y="0"/>
                  </a:moveTo>
                  <a:cubicBezTo>
                    <a:pt x="310" y="0"/>
                    <a:pt x="189" y="72"/>
                    <a:pt x="168" y="230"/>
                  </a:cubicBezTo>
                  <a:cubicBezTo>
                    <a:pt x="1" y="1444"/>
                    <a:pt x="846" y="2718"/>
                    <a:pt x="2085" y="2885"/>
                  </a:cubicBezTo>
                  <a:cubicBezTo>
                    <a:pt x="2170" y="2896"/>
                    <a:pt x="2254" y="2902"/>
                    <a:pt x="2336" y="2902"/>
                  </a:cubicBezTo>
                  <a:cubicBezTo>
                    <a:pt x="3543" y="2902"/>
                    <a:pt x="4355" y="1714"/>
                    <a:pt x="4478" y="599"/>
                  </a:cubicBezTo>
                  <a:cubicBezTo>
                    <a:pt x="4498" y="399"/>
                    <a:pt x="4331" y="281"/>
                    <a:pt x="4174" y="281"/>
                  </a:cubicBezTo>
                  <a:cubicBezTo>
                    <a:pt x="4051" y="281"/>
                    <a:pt x="3934" y="353"/>
                    <a:pt x="3918" y="516"/>
                  </a:cubicBezTo>
                  <a:cubicBezTo>
                    <a:pt x="3823" y="1456"/>
                    <a:pt x="3287" y="2230"/>
                    <a:pt x="2299" y="2325"/>
                  </a:cubicBezTo>
                  <a:cubicBezTo>
                    <a:pt x="2263" y="2329"/>
                    <a:pt x="2227" y="2331"/>
                    <a:pt x="2191" y="2331"/>
                  </a:cubicBezTo>
                  <a:cubicBezTo>
                    <a:pt x="1250" y="2331"/>
                    <a:pt x="612" y="1139"/>
                    <a:pt x="727" y="313"/>
                  </a:cubicBezTo>
                  <a:cubicBezTo>
                    <a:pt x="754" y="114"/>
                    <a:pt x="592" y="0"/>
                    <a:pt x="4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9" name="Google Shape;6349;p49"/>
            <p:cNvSpPr/>
            <p:nvPr/>
          </p:nvSpPr>
          <p:spPr>
            <a:xfrm>
              <a:off x="1713829" y="842929"/>
              <a:ext cx="41909" cy="64958"/>
            </a:xfrm>
            <a:custGeom>
              <a:avLst/>
              <a:gdLst/>
              <a:ahLst/>
              <a:cxnLst/>
              <a:rect l="l" t="t" r="r" b="b"/>
              <a:pathLst>
                <a:path w="1311" h="2032" extrusionOk="0">
                  <a:moveTo>
                    <a:pt x="762" y="0"/>
                  </a:moveTo>
                  <a:cubicBezTo>
                    <a:pt x="467" y="0"/>
                    <a:pt x="163" y="402"/>
                    <a:pt x="84" y="933"/>
                  </a:cubicBezTo>
                  <a:cubicBezTo>
                    <a:pt x="1" y="1492"/>
                    <a:pt x="179" y="1980"/>
                    <a:pt x="489" y="2028"/>
                  </a:cubicBezTo>
                  <a:cubicBezTo>
                    <a:pt x="506" y="2031"/>
                    <a:pt x="523" y="2032"/>
                    <a:pt x="541" y="2032"/>
                  </a:cubicBezTo>
                  <a:cubicBezTo>
                    <a:pt x="844" y="2032"/>
                    <a:pt x="1136" y="1641"/>
                    <a:pt x="1215" y="1111"/>
                  </a:cubicBezTo>
                  <a:cubicBezTo>
                    <a:pt x="1311" y="552"/>
                    <a:pt x="1120" y="52"/>
                    <a:pt x="810" y="4"/>
                  </a:cubicBezTo>
                  <a:cubicBezTo>
                    <a:pt x="794" y="1"/>
                    <a:pt x="778" y="0"/>
                    <a:pt x="7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0" name="Google Shape;6350;p49"/>
            <p:cNvSpPr/>
            <p:nvPr/>
          </p:nvSpPr>
          <p:spPr>
            <a:xfrm>
              <a:off x="1909465" y="873745"/>
              <a:ext cx="41909" cy="64990"/>
            </a:xfrm>
            <a:custGeom>
              <a:avLst/>
              <a:gdLst/>
              <a:ahLst/>
              <a:cxnLst/>
              <a:rect l="l" t="t" r="r" b="b"/>
              <a:pathLst>
                <a:path w="1311" h="2033" extrusionOk="0">
                  <a:moveTo>
                    <a:pt x="771" y="1"/>
                  </a:moveTo>
                  <a:cubicBezTo>
                    <a:pt x="467" y="1"/>
                    <a:pt x="175" y="392"/>
                    <a:pt x="96" y="921"/>
                  </a:cubicBezTo>
                  <a:cubicBezTo>
                    <a:pt x="1" y="1481"/>
                    <a:pt x="191" y="1981"/>
                    <a:pt x="501" y="2028"/>
                  </a:cubicBezTo>
                  <a:cubicBezTo>
                    <a:pt x="517" y="2031"/>
                    <a:pt x="533" y="2032"/>
                    <a:pt x="549" y="2032"/>
                  </a:cubicBezTo>
                  <a:cubicBezTo>
                    <a:pt x="844" y="2032"/>
                    <a:pt x="1148" y="1630"/>
                    <a:pt x="1227" y="1100"/>
                  </a:cubicBezTo>
                  <a:cubicBezTo>
                    <a:pt x="1310" y="540"/>
                    <a:pt x="1132" y="52"/>
                    <a:pt x="822" y="4"/>
                  </a:cubicBezTo>
                  <a:cubicBezTo>
                    <a:pt x="805" y="2"/>
                    <a:pt x="788" y="1"/>
                    <a:pt x="7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51" name="Google Shape;6351;p49"/>
          <p:cNvGrpSpPr/>
          <p:nvPr/>
        </p:nvGrpSpPr>
        <p:grpSpPr>
          <a:xfrm>
            <a:off x="6751871" y="470965"/>
            <a:ext cx="967944" cy="866671"/>
            <a:chOff x="6751871" y="470965"/>
            <a:chExt cx="967944" cy="866671"/>
          </a:xfrm>
        </p:grpSpPr>
        <p:sp>
          <p:nvSpPr>
            <p:cNvPr id="6352" name="Google Shape;6352;p49"/>
            <p:cNvSpPr/>
            <p:nvPr/>
          </p:nvSpPr>
          <p:spPr>
            <a:xfrm>
              <a:off x="7425185" y="1125450"/>
              <a:ext cx="90596" cy="82252"/>
            </a:xfrm>
            <a:custGeom>
              <a:avLst/>
              <a:gdLst/>
              <a:ahLst/>
              <a:cxnLst/>
              <a:rect l="l" t="t" r="r" b="b"/>
              <a:pathLst>
                <a:path w="2834" h="2573" extrusionOk="0">
                  <a:moveTo>
                    <a:pt x="1417" y="0"/>
                  </a:moveTo>
                  <a:cubicBezTo>
                    <a:pt x="1345" y="0"/>
                    <a:pt x="1286" y="417"/>
                    <a:pt x="1262" y="965"/>
                  </a:cubicBezTo>
                  <a:cubicBezTo>
                    <a:pt x="806" y="585"/>
                    <a:pt x="430" y="314"/>
                    <a:pt x="331" y="314"/>
                  </a:cubicBezTo>
                  <a:cubicBezTo>
                    <a:pt x="321" y="314"/>
                    <a:pt x="314" y="317"/>
                    <a:pt x="310" y="322"/>
                  </a:cubicBezTo>
                  <a:cubicBezTo>
                    <a:pt x="262" y="369"/>
                    <a:pt x="572" y="715"/>
                    <a:pt x="1024" y="1143"/>
                  </a:cubicBezTo>
                  <a:cubicBezTo>
                    <a:pt x="429" y="1167"/>
                    <a:pt x="0" y="1215"/>
                    <a:pt x="0" y="1298"/>
                  </a:cubicBezTo>
                  <a:cubicBezTo>
                    <a:pt x="0" y="1370"/>
                    <a:pt x="464" y="1429"/>
                    <a:pt x="1095" y="1441"/>
                  </a:cubicBezTo>
                  <a:cubicBezTo>
                    <a:pt x="726" y="1905"/>
                    <a:pt x="476" y="2286"/>
                    <a:pt x="536" y="2334"/>
                  </a:cubicBezTo>
                  <a:cubicBezTo>
                    <a:pt x="539" y="2338"/>
                    <a:pt x="545" y="2339"/>
                    <a:pt x="551" y="2339"/>
                  </a:cubicBezTo>
                  <a:cubicBezTo>
                    <a:pt x="631" y="2339"/>
                    <a:pt x="922" y="2075"/>
                    <a:pt x="1274" y="1679"/>
                  </a:cubicBezTo>
                  <a:cubicBezTo>
                    <a:pt x="1286" y="2203"/>
                    <a:pt x="1345" y="2572"/>
                    <a:pt x="1417" y="2572"/>
                  </a:cubicBezTo>
                  <a:cubicBezTo>
                    <a:pt x="1488" y="2572"/>
                    <a:pt x="1548" y="2167"/>
                    <a:pt x="1572" y="1608"/>
                  </a:cubicBezTo>
                  <a:cubicBezTo>
                    <a:pt x="2034" y="2004"/>
                    <a:pt x="2425" y="2268"/>
                    <a:pt x="2519" y="2268"/>
                  </a:cubicBezTo>
                  <a:cubicBezTo>
                    <a:pt x="2527" y="2268"/>
                    <a:pt x="2532" y="2266"/>
                    <a:pt x="2536" y="2263"/>
                  </a:cubicBezTo>
                  <a:cubicBezTo>
                    <a:pt x="2584" y="2203"/>
                    <a:pt x="2262" y="1858"/>
                    <a:pt x="1810" y="1429"/>
                  </a:cubicBezTo>
                  <a:cubicBezTo>
                    <a:pt x="2405" y="1417"/>
                    <a:pt x="2834" y="1358"/>
                    <a:pt x="2834" y="1286"/>
                  </a:cubicBezTo>
                  <a:cubicBezTo>
                    <a:pt x="2834" y="1215"/>
                    <a:pt x="2369" y="1155"/>
                    <a:pt x="1738" y="1143"/>
                  </a:cubicBezTo>
                  <a:cubicBezTo>
                    <a:pt x="2107" y="667"/>
                    <a:pt x="2357" y="286"/>
                    <a:pt x="2298" y="250"/>
                  </a:cubicBezTo>
                  <a:cubicBezTo>
                    <a:pt x="2294" y="247"/>
                    <a:pt x="2289" y="245"/>
                    <a:pt x="2283" y="245"/>
                  </a:cubicBezTo>
                  <a:cubicBezTo>
                    <a:pt x="2203" y="245"/>
                    <a:pt x="1912" y="508"/>
                    <a:pt x="1560" y="893"/>
                  </a:cubicBezTo>
                  <a:cubicBezTo>
                    <a:pt x="1548" y="369"/>
                    <a:pt x="1488" y="0"/>
                    <a:pt x="141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3" name="Google Shape;6353;p49"/>
            <p:cNvSpPr/>
            <p:nvPr/>
          </p:nvSpPr>
          <p:spPr>
            <a:xfrm>
              <a:off x="6751871" y="470965"/>
              <a:ext cx="967944" cy="866671"/>
            </a:xfrm>
            <a:custGeom>
              <a:avLst/>
              <a:gdLst/>
              <a:ahLst/>
              <a:cxnLst/>
              <a:rect l="l" t="t" r="r" b="b"/>
              <a:pathLst>
                <a:path w="30279" h="27111" extrusionOk="0">
                  <a:moveTo>
                    <a:pt x="21998" y="0"/>
                  </a:moveTo>
                  <a:cubicBezTo>
                    <a:pt x="21547" y="0"/>
                    <a:pt x="21094" y="53"/>
                    <a:pt x="20646" y="162"/>
                  </a:cubicBezTo>
                  <a:cubicBezTo>
                    <a:pt x="20337" y="234"/>
                    <a:pt x="20027" y="341"/>
                    <a:pt x="19741" y="472"/>
                  </a:cubicBezTo>
                  <a:cubicBezTo>
                    <a:pt x="17979" y="1270"/>
                    <a:pt x="16967" y="2913"/>
                    <a:pt x="16943" y="4913"/>
                  </a:cubicBezTo>
                  <a:cubicBezTo>
                    <a:pt x="14527" y="5234"/>
                    <a:pt x="12169" y="5818"/>
                    <a:pt x="9883" y="6651"/>
                  </a:cubicBezTo>
                  <a:cubicBezTo>
                    <a:pt x="8978" y="4988"/>
                    <a:pt x="7428" y="4024"/>
                    <a:pt x="5621" y="4024"/>
                  </a:cubicBezTo>
                  <a:cubicBezTo>
                    <a:pt x="5526" y="4024"/>
                    <a:pt x="5431" y="4027"/>
                    <a:pt x="5335" y="4032"/>
                  </a:cubicBezTo>
                  <a:cubicBezTo>
                    <a:pt x="5013" y="4056"/>
                    <a:pt x="4704" y="4103"/>
                    <a:pt x="4394" y="4187"/>
                  </a:cubicBezTo>
                  <a:cubicBezTo>
                    <a:pt x="2489" y="4663"/>
                    <a:pt x="965" y="6080"/>
                    <a:pt x="346" y="7949"/>
                  </a:cubicBezTo>
                  <a:cubicBezTo>
                    <a:pt x="1" y="9044"/>
                    <a:pt x="168" y="10366"/>
                    <a:pt x="811" y="11569"/>
                  </a:cubicBezTo>
                  <a:cubicBezTo>
                    <a:pt x="1239" y="12426"/>
                    <a:pt x="1906" y="13140"/>
                    <a:pt x="2727" y="13628"/>
                  </a:cubicBezTo>
                  <a:cubicBezTo>
                    <a:pt x="2680" y="13926"/>
                    <a:pt x="2632" y="14307"/>
                    <a:pt x="2573" y="14748"/>
                  </a:cubicBezTo>
                  <a:cubicBezTo>
                    <a:pt x="2489" y="15450"/>
                    <a:pt x="2346" y="16593"/>
                    <a:pt x="2346" y="16855"/>
                  </a:cubicBezTo>
                  <a:cubicBezTo>
                    <a:pt x="2263" y="19605"/>
                    <a:pt x="2835" y="21879"/>
                    <a:pt x="4025" y="23618"/>
                  </a:cubicBezTo>
                  <a:cubicBezTo>
                    <a:pt x="5240" y="25392"/>
                    <a:pt x="7276" y="26475"/>
                    <a:pt x="10228" y="26939"/>
                  </a:cubicBezTo>
                  <a:cubicBezTo>
                    <a:pt x="10997" y="27060"/>
                    <a:pt x="11761" y="27110"/>
                    <a:pt x="12508" y="27110"/>
                  </a:cubicBezTo>
                  <a:cubicBezTo>
                    <a:pt x="13971" y="27110"/>
                    <a:pt x="15368" y="26918"/>
                    <a:pt x="16598" y="26689"/>
                  </a:cubicBezTo>
                  <a:lnTo>
                    <a:pt x="16610" y="26749"/>
                  </a:lnTo>
                  <a:lnTo>
                    <a:pt x="17646" y="26499"/>
                  </a:lnTo>
                  <a:cubicBezTo>
                    <a:pt x="17872" y="26439"/>
                    <a:pt x="18110" y="26380"/>
                    <a:pt x="18337" y="26320"/>
                  </a:cubicBezTo>
                  <a:lnTo>
                    <a:pt x="18491" y="26285"/>
                  </a:lnTo>
                  <a:lnTo>
                    <a:pt x="18634" y="26249"/>
                  </a:lnTo>
                  <a:cubicBezTo>
                    <a:pt x="18872" y="26189"/>
                    <a:pt x="19099" y="26142"/>
                    <a:pt x="19337" y="26082"/>
                  </a:cubicBezTo>
                  <a:lnTo>
                    <a:pt x="20361" y="25820"/>
                  </a:lnTo>
                  <a:lnTo>
                    <a:pt x="20349" y="25761"/>
                  </a:lnTo>
                  <a:cubicBezTo>
                    <a:pt x="22147" y="25201"/>
                    <a:pt x="24254" y="24392"/>
                    <a:pt x="26099" y="23010"/>
                  </a:cubicBezTo>
                  <a:cubicBezTo>
                    <a:pt x="28493" y="21224"/>
                    <a:pt x="29778" y="19319"/>
                    <a:pt x="30028" y="17188"/>
                  </a:cubicBezTo>
                  <a:cubicBezTo>
                    <a:pt x="30278" y="15081"/>
                    <a:pt x="29719" y="12807"/>
                    <a:pt x="28373" y="10414"/>
                  </a:cubicBezTo>
                  <a:cubicBezTo>
                    <a:pt x="28243" y="10187"/>
                    <a:pt x="27588" y="9235"/>
                    <a:pt x="27183" y="8663"/>
                  </a:cubicBezTo>
                  <a:cubicBezTo>
                    <a:pt x="26921" y="8294"/>
                    <a:pt x="26707" y="7985"/>
                    <a:pt x="26528" y="7735"/>
                  </a:cubicBezTo>
                  <a:cubicBezTo>
                    <a:pt x="27016" y="6925"/>
                    <a:pt x="27266" y="5985"/>
                    <a:pt x="27254" y="5020"/>
                  </a:cubicBezTo>
                  <a:cubicBezTo>
                    <a:pt x="27254" y="3663"/>
                    <a:pt x="26790" y="2413"/>
                    <a:pt x="25980" y="1603"/>
                  </a:cubicBezTo>
                  <a:cubicBezTo>
                    <a:pt x="24896" y="565"/>
                    <a:pt x="23464" y="0"/>
                    <a:pt x="2199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4" name="Google Shape;6354;p49"/>
            <p:cNvSpPr/>
            <p:nvPr/>
          </p:nvSpPr>
          <p:spPr>
            <a:xfrm>
              <a:off x="6773960" y="501301"/>
              <a:ext cx="916157" cy="805997"/>
            </a:xfrm>
            <a:custGeom>
              <a:avLst/>
              <a:gdLst/>
              <a:ahLst/>
              <a:cxnLst/>
              <a:rect l="l" t="t" r="r" b="b"/>
              <a:pathLst>
                <a:path w="28659" h="25213" extrusionOk="0">
                  <a:moveTo>
                    <a:pt x="21325" y="0"/>
                  </a:moveTo>
                  <a:cubicBezTo>
                    <a:pt x="20689" y="0"/>
                    <a:pt x="20048" y="129"/>
                    <a:pt x="19443" y="392"/>
                  </a:cubicBezTo>
                  <a:cubicBezTo>
                    <a:pt x="17681" y="1190"/>
                    <a:pt x="16979" y="2952"/>
                    <a:pt x="17265" y="4833"/>
                  </a:cubicBezTo>
                  <a:cubicBezTo>
                    <a:pt x="14324" y="5107"/>
                    <a:pt x="11430" y="5821"/>
                    <a:pt x="8704" y="6952"/>
                  </a:cubicBezTo>
                  <a:cubicBezTo>
                    <a:pt x="8112" y="5245"/>
                    <a:pt x="6759" y="4028"/>
                    <a:pt x="4956" y="4028"/>
                  </a:cubicBezTo>
                  <a:cubicBezTo>
                    <a:pt x="4872" y="4028"/>
                    <a:pt x="4788" y="4030"/>
                    <a:pt x="4703" y="4035"/>
                  </a:cubicBezTo>
                  <a:cubicBezTo>
                    <a:pt x="2798" y="4190"/>
                    <a:pt x="1167" y="5464"/>
                    <a:pt x="572" y="7286"/>
                  </a:cubicBezTo>
                  <a:cubicBezTo>
                    <a:pt x="0" y="9084"/>
                    <a:pt x="1334" y="11584"/>
                    <a:pt x="3132" y="12132"/>
                  </a:cubicBezTo>
                  <a:cubicBezTo>
                    <a:pt x="3131" y="12132"/>
                    <a:pt x="3131" y="12132"/>
                    <a:pt x="3131" y="12132"/>
                  </a:cubicBezTo>
                  <a:cubicBezTo>
                    <a:pt x="3022" y="12132"/>
                    <a:pt x="2620" y="15609"/>
                    <a:pt x="2608" y="15930"/>
                  </a:cubicBezTo>
                  <a:cubicBezTo>
                    <a:pt x="2548" y="18049"/>
                    <a:pt x="2882" y="20323"/>
                    <a:pt x="4120" y="22133"/>
                  </a:cubicBezTo>
                  <a:cubicBezTo>
                    <a:pt x="5382" y="23955"/>
                    <a:pt x="7561" y="24717"/>
                    <a:pt x="9692" y="25050"/>
                  </a:cubicBezTo>
                  <a:cubicBezTo>
                    <a:pt x="10399" y="25163"/>
                    <a:pt x="11110" y="25213"/>
                    <a:pt x="11823" y="25213"/>
                  </a:cubicBezTo>
                  <a:cubicBezTo>
                    <a:pt x="13426" y="25213"/>
                    <a:pt x="15035" y="24963"/>
                    <a:pt x="16610" y="24633"/>
                  </a:cubicBezTo>
                  <a:lnTo>
                    <a:pt x="16610" y="24657"/>
                  </a:lnTo>
                  <a:cubicBezTo>
                    <a:pt x="16931" y="24586"/>
                    <a:pt x="17241" y="24502"/>
                    <a:pt x="17562" y="24419"/>
                  </a:cubicBezTo>
                  <a:cubicBezTo>
                    <a:pt x="17872" y="24336"/>
                    <a:pt x="18193" y="24264"/>
                    <a:pt x="18515" y="24193"/>
                  </a:cubicBezTo>
                  <a:lnTo>
                    <a:pt x="18515" y="24157"/>
                  </a:lnTo>
                  <a:cubicBezTo>
                    <a:pt x="20753" y="23526"/>
                    <a:pt x="22980" y="22692"/>
                    <a:pt x="24837" y="21311"/>
                  </a:cubicBezTo>
                  <a:cubicBezTo>
                    <a:pt x="26563" y="20025"/>
                    <a:pt x="28135" y="18335"/>
                    <a:pt x="28397" y="16120"/>
                  </a:cubicBezTo>
                  <a:cubicBezTo>
                    <a:pt x="28659" y="13941"/>
                    <a:pt x="27897" y="11774"/>
                    <a:pt x="26849" y="9929"/>
                  </a:cubicBezTo>
                  <a:cubicBezTo>
                    <a:pt x="26696" y="9647"/>
                    <a:pt x="24742" y="6808"/>
                    <a:pt x="24626" y="6808"/>
                  </a:cubicBezTo>
                  <a:cubicBezTo>
                    <a:pt x="24625" y="6808"/>
                    <a:pt x="24623" y="6809"/>
                    <a:pt x="24623" y="6810"/>
                  </a:cubicBezTo>
                  <a:lnTo>
                    <a:pt x="24623" y="6810"/>
                  </a:lnTo>
                  <a:cubicBezTo>
                    <a:pt x="25956" y="5488"/>
                    <a:pt x="25956" y="2654"/>
                    <a:pt x="24623" y="1333"/>
                  </a:cubicBezTo>
                  <a:cubicBezTo>
                    <a:pt x="23719" y="460"/>
                    <a:pt x="22530" y="0"/>
                    <a:pt x="213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5" name="Google Shape;6355;p49"/>
            <p:cNvSpPr/>
            <p:nvPr/>
          </p:nvSpPr>
          <p:spPr>
            <a:xfrm>
              <a:off x="6901826" y="717524"/>
              <a:ext cx="54089" cy="78736"/>
            </a:xfrm>
            <a:custGeom>
              <a:avLst/>
              <a:gdLst/>
              <a:ahLst/>
              <a:cxnLst/>
              <a:rect l="l" t="t" r="r" b="b"/>
              <a:pathLst>
                <a:path w="1692" h="2463" extrusionOk="0">
                  <a:moveTo>
                    <a:pt x="627" y="0"/>
                  </a:moveTo>
                  <a:cubicBezTo>
                    <a:pt x="596" y="0"/>
                    <a:pt x="566" y="3"/>
                    <a:pt x="537" y="10"/>
                  </a:cubicBezTo>
                  <a:cubicBezTo>
                    <a:pt x="168" y="105"/>
                    <a:pt x="1" y="724"/>
                    <a:pt x="168" y="1403"/>
                  </a:cubicBezTo>
                  <a:cubicBezTo>
                    <a:pt x="320" y="2012"/>
                    <a:pt x="701" y="2463"/>
                    <a:pt x="1048" y="2463"/>
                  </a:cubicBezTo>
                  <a:cubicBezTo>
                    <a:pt x="1080" y="2463"/>
                    <a:pt x="1112" y="2459"/>
                    <a:pt x="1144" y="2451"/>
                  </a:cubicBezTo>
                  <a:cubicBezTo>
                    <a:pt x="1513" y="2367"/>
                    <a:pt x="1692" y="1736"/>
                    <a:pt x="1525" y="1069"/>
                  </a:cubicBezTo>
                  <a:cubicBezTo>
                    <a:pt x="1371" y="444"/>
                    <a:pt x="985" y="0"/>
                    <a:pt x="6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6" name="Google Shape;6356;p49"/>
            <p:cNvSpPr/>
            <p:nvPr/>
          </p:nvSpPr>
          <p:spPr>
            <a:xfrm>
              <a:off x="7434295" y="584990"/>
              <a:ext cx="53705" cy="78448"/>
            </a:xfrm>
            <a:custGeom>
              <a:avLst/>
              <a:gdLst/>
              <a:ahLst/>
              <a:cxnLst/>
              <a:rect l="l" t="t" r="r" b="b"/>
              <a:pathLst>
                <a:path w="1680" h="2454" extrusionOk="0">
                  <a:moveTo>
                    <a:pt x="635" y="0"/>
                  </a:moveTo>
                  <a:cubicBezTo>
                    <a:pt x="602" y="0"/>
                    <a:pt x="569" y="4"/>
                    <a:pt x="537" y="12"/>
                  </a:cubicBezTo>
                  <a:cubicBezTo>
                    <a:pt x="167" y="96"/>
                    <a:pt x="1" y="715"/>
                    <a:pt x="167" y="1394"/>
                  </a:cubicBezTo>
                  <a:cubicBezTo>
                    <a:pt x="320" y="2013"/>
                    <a:pt x="690" y="2454"/>
                    <a:pt x="1043" y="2454"/>
                  </a:cubicBezTo>
                  <a:cubicBezTo>
                    <a:pt x="1077" y="2454"/>
                    <a:pt x="1110" y="2450"/>
                    <a:pt x="1144" y="2441"/>
                  </a:cubicBezTo>
                  <a:cubicBezTo>
                    <a:pt x="1513" y="2358"/>
                    <a:pt x="1680" y="1739"/>
                    <a:pt x="1513" y="1060"/>
                  </a:cubicBezTo>
                  <a:cubicBezTo>
                    <a:pt x="1361" y="441"/>
                    <a:pt x="981" y="0"/>
                    <a:pt x="6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7" name="Google Shape;6357;p49"/>
            <p:cNvSpPr/>
            <p:nvPr/>
          </p:nvSpPr>
          <p:spPr>
            <a:xfrm>
              <a:off x="7105454" y="731142"/>
              <a:ext cx="215845" cy="146219"/>
            </a:xfrm>
            <a:custGeom>
              <a:avLst/>
              <a:gdLst/>
              <a:ahLst/>
              <a:cxnLst/>
              <a:rect l="l" t="t" r="r" b="b"/>
              <a:pathLst>
                <a:path w="6752" h="4574" extrusionOk="0">
                  <a:moveTo>
                    <a:pt x="6216" y="1"/>
                  </a:moveTo>
                  <a:lnTo>
                    <a:pt x="1" y="1536"/>
                  </a:lnTo>
                  <a:cubicBezTo>
                    <a:pt x="13" y="1608"/>
                    <a:pt x="13" y="1667"/>
                    <a:pt x="37" y="1727"/>
                  </a:cubicBezTo>
                  <a:cubicBezTo>
                    <a:pt x="449" y="3419"/>
                    <a:pt x="1845" y="4574"/>
                    <a:pt x="3333" y="4574"/>
                  </a:cubicBezTo>
                  <a:cubicBezTo>
                    <a:pt x="3562" y="4574"/>
                    <a:pt x="3794" y="4546"/>
                    <a:pt x="4025" y="4489"/>
                  </a:cubicBezTo>
                  <a:cubicBezTo>
                    <a:pt x="5752" y="4061"/>
                    <a:pt x="6752" y="2132"/>
                    <a:pt x="6275" y="191"/>
                  </a:cubicBezTo>
                  <a:cubicBezTo>
                    <a:pt x="6252" y="120"/>
                    <a:pt x="6228" y="60"/>
                    <a:pt x="6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8" name="Google Shape;6358;p49"/>
            <p:cNvSpPr/>
            <p:nvPr/>
          </p:nvSpPr>
          <p:spPr>
            <a:xfrm>
              <a:off x="7147330" y="794627"/>
              <a:ext cx="153412" cy="83147"/>
            </a:xfrm>
            <a:custGeom>
              <a:avLst/>
              <a:gdLst/>
              <a:ahLst/>
              <a:cxnLst/>
              <a:rect l="l" t="t" r="r" b="b"/>
              <a:pathLst>
                <a:path w="4799" h="2601" extrusionOk="0">
                  <a:moveTo>
                    <a:pt x="2898" y="0"/>
                  </a:moveTo>
                  <a:cubicBezTo>
                    <a:pt x="2638" y="0"/>
                    <a:pt x="2377" y="32"/>
                    <a:pt x="2120" y="98"/>
                  </a:cubicBezTo>
                  <a:cubicBezTo>
                    <a:pt x="1191" y="324"/>
                    <a:pt x="405" y="955"/>
                    <a:pt x="0" y="1825"/>
                  </a:cubicBezTo>
                  <a:cubicBezTo>
                    <a:pt x="578" y="2353"/>
                    <a:pt x="1287" y="2600"/>
                    <a:pt x="1988" y="2600"/>
                  </a:cubicBezTo>
                  <a:cubicBezTo>
                    <a:pt x="3181" y="2600"/>
                    <a:pt x="4349" y="1886"/>
                    <a:pt x="4799" y="634"/>
                  </a:cubicBezTo>
                  <a:cubicBezTo>
                    <a:pt x="4247" y="220"/>
                    <a:pt x="3578" y="0"/>
                    <a:pt x="289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9" name="Google Shape;6359;p49"/>
            <p:cNvSpPr/>
            <p:nvPr/>
          </p:nvSpPr>
          <p:spPr>
            <a:xfrm>
              <a:off x="6901091" y="833691"/>
              <a:ext cx="216196" cy="196089"/>
            </a:xfrm>
            <a:custGeom>
              <a:avLst/>
              <a:gdLst/>
              <a:ahLst/>
              <a:cxnLst/>
              <a:rect l="l" t="t" r="r" b="b"/>
              <a:pathLst>
                <a:path w="6763" h="6134" extrusionOk="0">
                  <a:moveTo>
                    <a:pt x="3380" y="1"/>
                  </a:moveTo>
                  <a:cubicBezTo>
                    <a:pt x="3137" y="1"/>
                    <a:pt x="2890" y="30"/>
                    <a:pt x="2643" y="91"/>
                  </a:cubicBezTo>
                  <a:cubicBezTo>
                    <a:pt x="1000" y="495"/>
                    <a:pt x="0" y="2162"/>
                    <a:pt x="405" y="3805"/>
                  </a:cubicBezTo>
                  <a:cubicBezTo>
                    <a:pt x="749" y="5202"/>
                    <a:pt x="2004" y="6134"/>
                    <a:pt x="3382" y="6134"/>
                  </a:cubicBezTo>
                  <a:cubicBezTo>
                    <a:pt x="3626" y="6134"/>
                    <a:pt x="3873" y="6104"/>
                    <a:pt x="4120" y="6044"/>
                  </a:cubicBezTo>
                  <a:cubicBezTo>
                    <a:pt x="5763" y="5639"/>
                    <a:pt x="6763" y="3972"/>
                    <a:pt x="6358" y="2329"/>
                  </a:cubicBezTo>
                  <a:cubicBezTo>
                    <a:pt x="6004" y="933"/>
                    <a:pt x="4756" y="1"/>
                    <a:pt x="33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0" name="Google Shape;6360;p49"/>
            <p:cNvSpPr/>
            <p:nvPr/>
          </p:nvSpPr>
          <p:spPr>
            <a:xfrm>
              <a:off x="7344852" y="724077"/>
              <a:ext cx="216228" cy="196089"/>
            </a:xfrm>
            <a:custGeom>
              <a:avLst/>
              <a:gdLst/>
              <a:ahLst/>
              <a:cxnLst/>
              <a:rect l="l" t="t" r="r" b="b"/>
              <a:pathLst>
                <a:path w="6764" h="6134" extrusionOk="0">
                  <a:moveTo>
                    <a:pt x="3382" y="1"/>
                  </a:moveTo>
                  <a:cubicBezTo>
                    <a:pt x="3138" y="1"/>
                    <a:pt x="2891" y="30"/>
                    <a:pt x="2644" y="91"/>
                  </a:cubicBezTo>
                  <a:cubicBezTo>
                    <a:pt x="1001" y="495"/>
                    <a:pt x="1" y="2162"/>
                    <a:pt x="406" y="3805"/>
                  </a:cubicBezTo>
                  <a:cubicBezTo>
                    <a:pt x="750" y="5202"/>
                    <a:pt x="2005" y="6134"/>
                    <a:pt x="3383" y="6134"/>
                  </a:cubicBezTo>
                  <a:cubicBezTo>
                    <a:pt x="3626" y="6134"/>
                    <a:pt x="3874" y="6104"/>
                    <a:pt x="4120" y="6044"/>
                  </a:cubicBezTo>
                  <a:cubicBezTo>
                    <a:pt x="5763" y="5627"/>
                    <a:pt x="6764" y="3972"/>
                    <a:pt x="6359" y="2329"/>
                  </a:cubicBezTo>
                  <a:cubicBezTo>
                    <a:pt x="6015" y="933"/>
                    <a:pt x="4759" y="1"/>
                    <a:pt x="33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361" name="Google Shape;6361;p49"/>
          <p:cNvSpPr txBox="1">
            <a:spLocks noGrp="1"/>
          </p:cNvSpPr>
          <p:nvPr>
            <p:ph type="title"/>
          </p:nvPr>
        </p:nvSpPr>
        <p:spPr>
          <a:xfrm>
            <a:off x="720000" y="331200"/>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SCHOOL TIMETABLE</a:t>
            </a:r>
            <a:endParaRPr/>
          </a:p>
        </p:txBody>
      </p:sp>
      <p:sp>
        <p:nvSpPr>
          <p:cNvPr id="6362" name="Google Shape;6362;p49"/>
          <p:cNvSpPr txBox="1"/>
          <p:nvPr/>
        </p:nvSpPr>
        <p:spPr>
          <a:xfrm>
            <a:off x="553800" y="2065744"/>
            <a:ext cx="1098000" cy="4440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Saturn</a:t>
            </a:r>
            <a:endParaRPr sz="1800">
              <a:solidFill>
                <a:schemeClr val="dk1"/>
              </a:solidFill>
              <a:latin typeface="Open Sans"/>
              <a:ea typeface="Open Sans"/>
              <a:cs typeface="Open Sans"/>
              <a:sym typeface="Open Sans"/>
            </a:endParaRPr>
          </a:p>
        </p:txBody>
      </p:sp>
      <p:sp>
        <p:nvSpPr>
          <p:cNvPr id="6363" name="Google Shape;6363;p49"/>
          <p:cNvSpPr txBox="1"/>
          <p:nvPr/>
        </p:nvSpPr>
        <p:spPr>
          <a:xfrm>
            <a:off x="553796" y="1626313"/>
            <a:ext cx="1098000" cy="4440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Mars</a:t>
            </a:r>
            <a:endParaRPr sz="1800">
              <a:solidFill>
                <a:schemeClr val="dk1"/>
              </a:solidFill>
              <a:latin typeface="Open Sans"/>
              <a:ea typeface="Open Sans"/>
              <a:cs typeface="Open Sans"/>
              <a:sym typeface="Open Sans"/>
            </a:endParaRPr>
          </a:p>
        </p:txBody>
      </p:sp>
      <p:sp>
        <p:nvSpPr>
          <p:cNvPr id="6364" name="Google Shape;6364;p49"/>
          <p:cNvSpPr txBox="1"/>
          <p:nvPr/>
        </p:nvSpPr>
        <p:spPr>
          <a:xfrm>
            <a:off x="553796" y="2505175"/>
            <a:ext cx="1098000" cy="4440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Neptune</a:t>
            </a:r>
            <a:endParaRPr sz="1800">
              <a:solidFill>
                <a:schemeClr val="dk1"/>
              </a:solidFill>
              <a:latin typeface="Open Sans"/>
              <a:ea typeface="Open Sans"/>
              <a:cs typeface="Open Sans"/>
              <a:sym typeface="Open Sans"/>
            </a:endParaRPr>
          </a:p>
        </p:txBody>
      </p:sp>
      <p:sp>
        <p:nvSpPr>
          <p:cNvPr id="6365" name="Google Shape;6365;p49"/>
          <p:cNvSpPr txBox="1"/>
          <p:nvPr/>
        </p:nvSpPr>
        <p:spPr>
          <a:xfrm>
            <a:off x="4780403" y="1465675"/>
            <a:ext cx="1052400" cy="405600"/>
          </a:xfrm>
          <a:prstGeom prst="rect">
            <a:avLst/>
          </a:prstGeom>
          <a:noFill/>
          <a:ln>
            <a:noFill/>
          </a:ln>
        </p:spPr>
        <p:txBody>
          <a:bodyPr spcFirstLastPara="1" wrap="square" lIns="0" tIns="91425" rIns="0" bIns="91425" anchor="ctr" anchorCtr="0">
            <a:noAutofit/>
          </a:bodyPr>
          <a:lstStyle/>
          <a:p>
            <a:pPr marL="0" lvl="0" indent="0" algn="l" rtl="0">
              <a:spcBef>
                <a:spcPts val="0"/>
              </a:spcBef>
              <a:spcAft>
                <a:spcPts val="0"/>
              </a:spcAft>
              <a:buNone/>
            </a:pPr>
            <a:r>
              <a:rPr lang="en">
                <a:solidFill>
                  <a:schemeClr val="dk2"/>
                </a:solidFill>
                <a:latin typeface="Chilanka"/>
                <a:ea typeface="Chilanka"/>
                <a:cs typeface="Chilanka"/>
                <a:sym typeface="Chilanka"/>
              </a:rPr>
              <a:t>Mercury</a:t>
            </a:r>
            <a:endParaRPr sz="1800">
              <a:solidFill>
                <a:schemeClr val="dk1"/>
              </a:solidFill>
              <a:latin typeface="Open Sans"/>
              <a:ea typeface="Open Sans"/>
              <a:cs typeface="Open Sans"/>
              <a:sym typeface="Open Sans"/>
            </a:endParaRPr>
          </a:p>
        </p:txBody>
      </p:sp>
      <p:sp>
        <p:nvSpPr>
          <p:cNvPr id="6366" name="Google Shape;6366;p49"/>
          <p:cNvSpPr txBox="1"/>
          <p:nvPr/>
        </p:nvSpPr>
        <p:spPr>
          <a:xfrm>
            <a:off x="2545896" y="1626313"/>
            <a:ext cx="1098000" cy="4440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Jupiter</a:t>
            </a:r>
            <a:endParaRPr sz="1800">
              <a:solidFill>
                <a:schemeClr val="dk1"/>
              </a:solidFill>
              <a:latin typeface="Open Sans"/>
              <a:ea typeface="Open Sans"/>
              <a:cs typeface="Open Sans"/>
              <a:sym typeface="Open Sans"/>
            </a:endParaRPr>
          </a:p>
        </p:txBody>
      </p:sp>
      <p:sp>
        <p:nvSpPr>
          <p:cNvPr id="6367" name="Google Shape;6367;p49"/>
          <p:cNvSpPr txBox="1"/>
          <p:nvPr/>
        </p:nvSpPr>
        <p:spPr>
          <a:xfrm>
            <a:off x="4780400" y="1866987"/>
            <a:ext cx="1052400" cy="405600"/>
          </a:xfrm>
          <a:prstGeom prst="rect">
            <a:avLst/>
          </a:prstGeom>
          <a:noFill/>
          <a:ln>
            <a:noFill/>
          </a:ln>
        </p:spPr>
        <p:txBody>
          <a:bodyPr spcFirstLastPara="1" wrap="square" lIns="0" tIns="91425" rIns="0" bIns="91425" anchor="ctr" anchorCtr="0">
            <a:noAutofit/>
          </a:bodyPr>
          <a:lstStyle/>
          <a:p>
            <a:pPr marL="0" lvl="0" indent="0" algn="l" rtl="0">
              <a:spcBef>
                <a:spcPts val="0"/>
              </a:spcBef>
              <a:spcAft>
                <a:spcPts val="0"/>
              </a:spcAft>
              <a:buNone/>
            </a:pPr>
            <a:r>
              <a:rPr lang="en">
                <a:solidFill>
                  <a:schemeClr val="dk2"/>
                </a:solidFill>
                <a:latin typeface="Chilanka"/>
                <a:ea typeface="Chilanka"/>
                <a:cs typeface="Chilanka"/>
                <a:sym typeface="Chilanka"/>
              </a:rPr>
              <a:t>Venus</a:t>
            </a:r>
            <a:endParaRPr sz="1800">
              <a:solidFill>
                <a:schemeClr val="dk1"/>
              </a:solidFill>
              <a:latin typeface="Open Sans"/>
              <a:ea typeface="Open Sans"/>
              <a:cs typeface="Open Sans"/>
              <a:sym typeface="Open Sans"/>
            </a:endParaRPr>
          </a:p>
        </p:txBody>
      </p:sp>
      <p:sp>
        <p:nvSpPr>
          <p:cNvPr id="6368" name="Google Shape;6368;p49"/>
          <p:cNvSpPr txBox="1"/>
          <p:nvPr/>
        </p:nvSpPr>
        <p:spPr>
          <a:xfrm>
            <a:off x="553796" y="2952850"/>
            <a:ext cx="1098000" cy="4440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Earth</a:t>
            </a:r>
            <a:endParaRPr sz="1800">
              <a:solidFill>
                <a:schemeClr val="dk1"/>
              </a:solidFill>
              <a:latin typeface="Open Sans"/>
              <a:ea typeface="Open Sans"/>
              <a:cs typeface="Open Sans"/>
              <a:sym typeface="Open Sans"/>
            </a:endParaRPr>
          </a:p>
        </p:txBody>
      </p:sp>
      <p:sp>
        <p:nvSpPr>
          <p:cNvPr id="6369" name="Google Shape;6369;p49"/>
          <p:cNvSpPr txBox="1"/>
          <p:nvPr/>
        </p:nvSpPr>
        <p:spPr>
          <a:xfrm>
            <a:off x="2545896" y="2952850"/>
            <a:ext cx="1098000" cy="4440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Moon</a:t>
            </a:r>
            <a:endParaRPr sz="1800">
              <a:solidFill>
                <a:schemeClr val="dk1"/>
              </a:solidFill>
              <a:latin typeface="Open Sans"/>
              <a:ea typeface="Open Sans"/>
              <a:cs typeface="Open Sans"/>
              <a:sym typeface="Open Sans"/>
            </a:endParaRPr>
          </a:p>
        </p:txBody>
      </p:sp>
      <p:sp>
        <p:nvSpPr>
          <p:cNvPr id="6370" name="Google Shape;6370;p49"/>
          <p:cNvSpPr txBox="1"/>
          <p:nvPr/>
        </p:nvSpPr>
        <p:spPr>
          <a:xfrm>
            <a:off x="6232152" y="1465675"/>
            <a:ext cx="1052400" cy="405600"/>
          </a:xfrm>
          <a:prstGeom prst="rect">
            <a:avLst/>
          </a:prstGeom>
          <a:noFill/>
          <a:ln>
            <a:noFill/>
          </a:ln>
        </p:spPr>
        <p:txBody>
          <a:bodyPr spcFirstLastPara="1" wrap="square" lIns="0" tIns="91425" rIns="0" bIns="91425" anchor="ctr" anchorCtr="0">
            <a:noAutofit/>
          </a:bodyPr>
          <a:lstStyle/>
          <a:p>
            <a:pPr marL="0" lvl="0" indent="0" algn="l" rtl="0">
              <a:spcBef>
                <a:spcPts val="0"/>
              </a:spcBef>
              <a:spcAft>
                <a:spcPts val="0"/>
              </a:spcAft>
              <a:buNone/>
            </a:pPr>
            <a:r>
              <a:rPr lang="en">
                <a:solidFill>
                  <a:schemeClr val="dk2"/>
                </a:solidFill>
                <a:latin typeface="Chilanka"/>
                <a:ea typeface="Chilanka"/>
                <a:cs typeface="Chilanka"/>
                <a:sym typeface="Chilanka"/>
              </a:rPr>
              <a:t>Jupiter</a:t>
            </a:r>
            <a:endParaRPr sz="1800">
              <a:solidFill>
                <a:schemeClr val="dk1"/>
              </a:solidFill>
              <a:latin typeface="Open Sans"/>
              <a:ea typeface="Open Sans"/>
              <a:cs typeface="Open Sans"/>
              <a:sym typeface="Open Sans"/>
            </a:endParaRPr>
          </a:p>
        </p:txBody>
      </p:sp>
      <p:sp>
        <p:nvSpPr>
          <p:cNvPr id="6371" name="Google Shape;6371;p49"/>
          <p:cNvSpPr txBox="1"/>
          <p:nvPr/>
        </p:nvSpPr>
        <p:spPr>
          <a:xfrm>
            <a:off x="6232149" y="1866987"/>
            <a:ext cx="1052400" cy="405600"/>
          </a:xfrm>
          <a:prstGeom prst="rect">
            <a:avLst/>
          </a:prstGeom>
          <a:noFill/>
          <a:ln>
            <a:noFill/>
          </a:ln>
        </p:spPr>
        <p:txBody>
          <a:bodyPr spcFirstLastPara="1" wrap="square" lIns="0" tIns="91425" rIns="0" bIns="91425" anchor="ctr" anchorCtr="0">
            <a:noAutofit/>
          </a:bodyPr>
          <a:lstStyle/>
          <a:p>
            <a:pPr marL="0" lvl="0" indent="0" algn="l" rtl="0">
              <a:spcBef>
                <a:spcPts val="0"/>
              </a:spcBef>
              <a:spcAft>
                <a:spcPts val="0"/>
              </a:spcAft>
              <a:buNone/>
            </a:pPr>
            <a:r>
              <a:rPr lang="en">
                <a:solidFill>
                  <a:schemeClr val="dk2"/>
                </a:solidFill>
                <a:latin typeface="Chilanka"/>
                <a:ea typeface="Chilanka"/>
                <a:cs typeface="Chilanka"/>
                <a:sym typeface="Chilanka"/>
              </a:rPr>
              <a:t>Mars</a:t>
            </a:r>
            <a:endParaRPr sz="1800">
              <a:solidFill>
                <a:schemeClr val="dk1"/>
              </a:solidFill>
              <a:latin typeface="Open Sans"/>
              <a:ea typeface="Open Sans"/>
              <a:cs typeface="Open Sans"/>
              <a:sym typeface="Open Sans"/>
            </a:endParaRPr>
          </a:p>
        </p:txBody>
      </p:sp>
      <p:sp>
        <p:nvSpPr>
          <p:cNvPr id="6372" name="Google Shape;6372;p49"/>
          <p:cNvSpPr txBox="1"/>
          <p:nvPr/>
        </p:nvSpPr>
        <p:spPr>
          <a:xfrm>
            <a:off x="7683900" y="1465675"/>
            <a:ext cx="1052400" cy="405600"/>
          </a:xfrm>
          <a:prstGeom prst="rect">
            <a:avLst/>
          </a:prstGeom>
          <a:noFill/>
          <a:ln>
            <a:noFill/>
          </a:ln>
        </p:spPr>
        <p:txBody>
          <a:bodyPr spcFirstLastPara="1" wrap="square" lIns="0" tIns="91425" rIns="0" bIns="91425" anchor="ctr" anchorCtr="0">
            <a:noAutofit/>
          </a:bodyPr>
          <a:lstStyle/>
          <a:p>
            <a:pPr marL="0" lvl="0" indent="0" algn="l" rtl="0">
              <a:spcBef>
                <a:spcPts val="0"/>
              </a:spcBef>
              <a:spcAft>
                <a:spcPts val="0"/>
              </a:spcAft>
              <a:buNone/>
            </a:pPr>
            <a:r>
              <a:rPr lang="en">
                <a:solidFill>
                  <a:schemeClr val="dk2"/>
                </a:solidFill>
                <a:latin typeface="Chilanka"/>
                <a:ea typeface="Chilanka"/>
                <a:cs typeface="Chilanka"/>
                <a:sym typeface="Chilanka"/>
              </a:rPr>
              <a:t>Saturn</a:t>
            </a:r>
            <a:endParaRPr sz="1800">
              <a:solidFill>
                <a:schemeClr val="dk1"/>
              </a:solidFill>
              <a:latin typeface="Open Sans"/>
              <a:ea typeface="Open Sans"/>
              <a:cs typeface="Open Sans"/>
              <a:sym typeface="Open Sans"/>
            </a:endParaRPr>
          </a:p>
        </p:txBody>
      </p:sp>
      <p:sp>
        <p:nvSpPr>
          <p:cNvPr id="6373" name="Google Shape;6373;p49"/>
          <p:cNvSpPr txBox="1"/>
          <p:nvPr/>
        </p:nvSpPr>
        <p:spPr>
          <a:xfrm>
            <a:off x="7683897" y="1866987"/>
            <a:ext cx="1052400" cy="405600"/>
          </a:xfrm>
          <a:prstGeom prst="rect">
            <a:avLst/>
          </a:prstGeom>
          <a:noFill/>
          <a:ln>
            <a:noFill/>
          </a:ln>
        </p:spPr>
        <p:txBody>
          <a:bodyPr spcFirstLastPara="1" wrap="square" lIns="0" tIns="91425" rIns="0" bIns="91425" anchor="ctr" anchorCtr="0">
            <a:noAutofit/>
          </a:bodyPr>
          <a:lstStyle/>
          <a:p>
            <a:pPr marL="0" lvl="0" indent="0" algn="l" rtl="0">
              <a:spcBef>
                <a:spcPts val="0"/>
              </a:spcBef>
              <a:spcAft>
                <a:spcPts val="0"/>
              </a:spcAft>
              <a:buNone/>
            </a:pPr>
            <a:r>
              <a:rPr lang="en">
                <a:solidFill>
                  <a:schemeClr val="dk2"/>
                </a:solidFill>
                <a:latin typeface="Chilanka"/>
                <a:ea typeface="Chilanka"/>
                <a:cs typeface="Chilanka"/>
                <a:sym typeface="Chilanka"/>
              </a:rPr>
              <a:t>Earth</a:t>
            </a:r>
            <a:endParaRPr sz="1800">
              <a:solidFill>
                <a:schemeClr val="dk1"/>
              </a:solidFill>
              <a:latin typeface="Open Sans"/>
              <a:ea typeface="Open Sans"/>
              <a:cs typeface="Open Sans"/>
              <a:sym typeface="Open Sans"/>
            </a:endParaRPr>
          </a:p>
        </p:txBody>
      </p:sp>
      <p:sp>
        <p:nvSpPr>
          <p:cNvPr id="6374" name="Google Shape;6374;p49"/>
          <p:cNvSpPr txBox="1"/>
          <p:nvPr/>
        </p:nvSpPr>
        <p:spPr>
          <a:xfrm>
            <a:off x="2545900" y="2065744"/>
            <a:ext cx="1098000" cy="4440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Venus</a:t>
            </a:r>
            <a:endParaRPr sz="1800">
              <a:solidFill>
                <a:schemeClr val="dk1"/>
              </a:solidFill>
              <a:latin typeface="Open Sans"/>
              <a:ea typeface="Open Sans"/>
              <a:cs typeface="Open Sans"/>
              <a:sym typeface="Open Sans"/>
            </a:endParaRPr>
          </a:p>
        </p:txBody>
      </p:sp>
      <p:sp>
        <p:nvSpPr>
          <p:cNvPr id="6375" name="Google Shape;6375;p49"/>
          <p:cNvSpPr txBox="1"/>
          <p:nvPr/>
        </p:nvSpPr>
        <p:spPr>
          <a:xfrm>
            <a:off x="2545896" y="2505175"/>
            <a:ext cx="1098000" cy="4440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Mercury</a:t>
            </a:r>
            <a:endParaRPr sz="1800">
              <a:solidFill>
                <a:schemeClr val="dk1"/>
              </a:solidFill>
              <a:latin typeface="Open Sans"/>
              <a:ea typeface="Open Sans"/>
              <a:cs typeface="Open Sans"/>
              <a:sym typeface="Open Sans"/>
            </a:endParaRPr>
          </a:p>
        </p:txBody>
      </p:sp>
      <p:sp>
        <p:nvSpPr>
          <p:cNvPr id="6376" name="Google Shape;6376;p49"/>
          <p:cNvSpPr txBox="1"/>
          <p:nvPr/>
        </p:nvSpPr>
        <p:spPr>
          <a:xfrm flipH="1">
            <a:off x="7683897" y="2721600"/>
            <a:ext cx="1052400" cy="405600"/>
          </a:xfrm>
          <a:prstGeom prst="rect">
            <a:avLst/>
          </a:prstGeom>
          <a:noFill/>
          <a:ln>
            <a:noFill/>
          </a:ln>
        </p:spPr>
        <p:txBody>
          <a:bodyPr spcFirstLastPara="1" wrap="square" lIns="0" tIns="91425" rIns="0" bIns="91425" anchor="ctr" anchorCtr="0">
            <a:noAutofit/>
          </a:bodyPr>
          <a:lstStyle/>
          <a:p>
            <a:pPr marL="0" lvl="0" indent="0" algn="l" rtl="0">
              <a:spcBef>
                <a:spcPts val="0"/>
              </a:spcBef>
              <a:spcAft>
                <a:spcPts val="0"/>
              </a:spcAft>
              <a:buNone/>
            </a:pPr>
            <a:r>
              <a:rPr lang="en">
                <a:solidFill>
                  <a:schemeClr val="dk2"/>
                </a:solidFill>
                <a:latin typeface="Chilanka"/>
                <a:ea typeface="Chilanka"/>
                <a:cs typeface="Chilanka"/>
                <a:sym typeface="Chilanka"/>
              </a:rPr>
              <a:t>Mercury</a:t>
            </a:r>
            <a:endParaRPr sz="1800">
              <a:solidFill>
                <a:schemeClr val="dk1"/>
              </a:solidFill>
              <a:latin typeface="Open Sans"/>
              <a:ea typeface="Open Sans"/>
              <a:cs typeface="Open Sans"/>
              <a:sym typeface="Open Sans"/>
            </a:endParaRPr>
          </a:p>
        </p:txBody>
      </p:sp>
      <p:sp>
        <p:nvSpPr>
          <p:cNvPr id="6377" name="Google Shape;6377;p49"/>
          <p:cNvSpPr txBox="1"/>
          <p:nvPr/>
        </p:nvSpPr>
        <p:spPr>
          <a:xfrm flipH="1">
            <a:off x="7683900" y="3122912"/>
            <a:ext cx="1052400" cy="405600"/>
          </a:xfrm>
          <a:prstGeom prst="rect">
            <a:avLst/>
          </a:prstGeom>
          <a:noFill/>
          <a:ln>
            <a:noFill/>
          </a:ln>
        </p:spPr>
        <p:txBody>
          <a:bodyPr spcFirstLastPara="1" wrap="square" lIns="0" tIns="91425" rIns="0" bIns="91425" anchor="ctr" anchorCtr="0">
            <a:noAutofit/>
          </a:bodyPr>
          <a:lstStyle/>
          <a:p>
            <a:pPr marL="0" lvl="0" indent="0" algn="l" rtl="0">
              <a:spcBef>
                <a:spcPts val="0"/>
              </a:spcBef>
              <a:spcAft>
                <a:spcPts val="0"/>
              </a:spcAft>
              <a:buNone/>
            </a:pPr>
            <a:r>
              <a:rPr lang="en">
                <a:solidFill>
                  <a:schemeClr val="dk2"/>
                </a:solidFill>
                <a:latin typeface="Chilanka"/>
                <a:ea typeface="Chilanka"/>
                <a:cs typeface="Chilanka"/>
                <a:sym typeface="Chilanka"/>
              </a:rPr>
              <a:t>Venus</a:t>
            </a:r>
            <a:endParaRPr sz="1800">
              <a:solidFill>
                <a:schemeClr val="dk1"/>
              </a:solidFill>
              <a:latin typeface="Open Sans"/>
              <a:ea typeface="Open Sans"/>
              <a:cs typeface="Open Sans"/>
              <a:sym typeface="Open Sans"/>
            </a:endParaRPr>
          </a:p>
        </p:txBody>
      </p:sp>
      <p:sp>
        <p:nvSpPr>
          <p:cNvPr id="6378" name="Google Shape;6378;p49"/>
          <p:cNvSpPr txBox="1"/>
          <p:nvPr/>
        </p:nvSpPr>
        <p:spPr>
          <a:xfrm flipH="1">
            <a:off x="6232149" y="2721600"/>
            <a:ext cx="1052400" cy="405600"/>
          </a:xfrm>
          <a:prstGeom prst="rect">
            <a:avLst/>
          </a:prstGeom>
          <a:noFill/>
          <a:ln>
            <a:noFill/>
          </a:ln>
        </p:spPr>
        <p:txBody>
          <a:bodyPr spcFirstLastPara="1" wrap="square" lIns="0" tIns="91425" rIns="0" bIns="91425" anchor="ctr" anchorCtr="0">
            <a:noAutofit/>
          </a:bodyPr>
          <a:lstStyle/>
          <a:p>
            <a:pPr marL="0" lvl="0" indent="0" algn="l" rtl="0">
              <a:spcBef>
                <a:spcPts val="0"/>
              </a:spcBef>
              <a:spcAft>
                <a:spcPts val="0"/>
              </a:spcAft>
              <a:buNone/>
            </a:pPr>
            <a:r>
              <a:rPr lang="en">
                <a:solidFill>
                  <a:schemeClr val="dk2"/>
                </a:solidFill>
                <a:latin typeface="Chilanka"/>
                <a:ea typeface="Chilanka"/>
                <a:cs typeface="Chilanka"/>
                <a:sym typeface="Chilanka"/>
              </a:rPr>
              <a:t>Jupiter</a:t>
            </a:r>
            <a:endParaRPr sz="1800">
              <a:solidFill>
                <a:schemeClr val="dk1"/>
              </a:solidFill>
              <a:latin typeface="Open Sans"/>
              <a:ea typeface="Open Sans"/>
              <a:cs typeface="Open Sans"/>
              <a:sym typeface="Open Sans"/>
            </a:endParaRPr>
          </a:p>
        </p:txBody>
      </p:sp>
      <p:sp>
        <p:nvSpPr>
          <p:cNvPr id="6379" name="Google Shape;6379;p49"/>
          <p:cNvSpPr txBox="1"/>
          <p:nvPr/>
        </p:nvSpPr>
        <p:spPr>
          <a:xfrm flipH="1">
            <a:off x="6232152" y="3122912"/>
            <a:ext cx="1052400" cy="405600"/>
          </a:xfrm>
          <a:prstGeom prst="rect">
            <a:avLst/>
          </a:prstGeom>
          <a:noFill/>
          <a:ln>
            <a:noFill/>
          </a:ln>
        </p:spPr>
        <p:txBody>
          <a:bodyPr spcFirstLastPara="1" wrap="square" lIns="0" tIns="91425" rIns="0" bIns="91425" anchor="ctr" anchorCtr="0">
            <a:noAutofit/>
          </a:bodyPr>
          <a:lstStyle/>
          <a:p>
            <a:pPr marL="0" lvl="0" indent="0" algn="l" rtl="0">
              <a:spcBef>
                <a:spcPts val="0"/>
              </a:spcBef>
              <a:spcAft>
                <a:spcPts val="0"/>
              </a:spcAft>
              <a:buNone/>
            </a:pPr>
            <a:r>
              <a:rPr lang="en">
                <a:solidFill>
                  <a:schemeClr val="dk2"/>
                </a:solidFill>
                <a:latin typeface="Chilanka"/>
                <a:ea typeface="Chilanka"/>
                <a:cs typeface="Chilanka"/>
                <a:sym typeface="Chilanka"/>
              </a:rPr>
              <a:t>Mars</a:t>
            </a:r>
            <a:endParaRPr sz="1800">
              <a:solidFill>
                <a:schemeClr val="dk1"/>
              </a:solidFill>
              <a:latin typeface="Open Sans"/>
              <a:ea typeface="Open Sans"/>
              <a:cs typeface="Open Sans"/>
              <a:sym typeface="Open Sans"/>
            </a:endParaRPr>
          </a:p>
        </p:txBody>
      </p:sp>
      <p:sp>
        <p:nvSpPr>
          <p:cNvPr id="6380" name="Google Shape;6380;p49"/>
          <p:cNvSpPr txBox="1"/>
          <p:nvPr/>
        </p:nvSpPr>
        <p:spPr>
          <a:xfrm flipH="1">
            <a:off x="4780400" y="2721600"/>
            <a:ext cx="1052400" cy="405600"/>
          </a:xfrm>
          <a:prstGeom prst="rect">
            <a:avLst/>
          </a:prstGeom>
          <a:noFill/>
          <a:ln>
            <a:noFill/>
          </a:ln>
        </p:spPr>
        <p:txBody>
          <a:bodyPr spcFirstLastPara="1" wrap="square" lIns="0" tIns="91425" rIns="0" bIns="91425" anchor="ctr" anchorCtr="0">
            <a:noAutofit/>
          </a:bodyPr>
          <a:lstStyle/>
          <a:p>
            <a:pPr marL="0" lvl="0" indent="0" algn="l" rtl="0">
              <a:spcBef>
                <a:spcPts val="0"/>
              </a:spcBef>
              <a:spcAft>
                <a:spcPts val="0"/>
              </a:spcAft>
              <a:buNone/>
            </a:pPr>
            <a:r>
              <a:rPr lang="en">
                <a:solidFill>
                  <a:schemeClr val="dk2"/>
                </a:solidFill>
                <a:latin typeface="Chilanka"/>
                <a:ea typeface="Chilanka"/>
                <a:cs typeface="Chilanka"/>
                <a:sym typeface="Chilanka"/>
              </a:rPr>
              <a:t>Saturn</a:t>
            </a:r>
            <a:endParaRPr sz="1800">
              <a:solidFill>
                <a:schemeClr val="dk1"/>
              </a:solidFill>
              <a:latin typeface="Open Sans"/>
              <a:ea typeface="Open Sans"/>
              <a:cs typeface="Open Sans"/>
              <a:sym typeface="Open Sans"/>
            </a:endParaRPr>
          </a:p>
        </p:txBody>
      </p:sp>
      <p:sp>
        <p:nvSpPr>
          <p:cNvPr id="6381" name="Google Shape;6381;p49"/>
          <p:cNvSpPr txBox="1"/>
          <p:nvPr/>
        </p:nvSpPr>
        <p:spPr>
          <a:xfrm flipH="1">
            <a:off x="4780403" y="3122912"/>
            <a:ext cx="1052400" cy="405600"/>
          </a:xfrm>
          <a:prstGeom prst="rect">
            <a:avLst/>
          </a:prstGeom>
          <a:noFill/>
          <a:ln>
            <a:noFill/>
          </a:ln>
        </p:spPr>
        <p:txBody>
          <a:bodyPr spcFirstLastPara="1" wrap="square" lIns="0" tIns="91425" rIns="0" bIns="91425" anchor="ctr" anchorCtr="0">
            <a:noAutofit/>
          </a:bodyPr>
          <a:lstStyle/>
          <a:p>
            <a:pPr marL="0" lvl="0" indent="0" algn="l" rtl="0">
              <a:spcBef>
                <a:spcPts val="0"/>
              </a:spcBef>
              <a:spcAft>
                <a:spcPts val="0"/>
              </a:spcAft>
              <a:buNone/>
            </a:pPr>
            <a:r>
              <a:rPr lang="en">
                <a:solidFill>
                  <a:schemeClr val="dk2"/>
                </a:solidFill>
                <a:latin typeface="Chilanka"/>
                <a:ea typeface="Chilanka"/>
                <a:cs typeface="Chilanka"/>
                <a:sym typeface="Chilanka"/>
              </a:rPr>
              <a:t>Earth</a:t>
            </a:r>
            <a:endParaRPr sz="1800">
              <a:solidFill>
                <a:schemeClr val="dk1"/>
              </a:solidFill>
              <a:latin typeface="Open Sans"/>
              <a:ea typeface="Open Sans"/>
              <a:cs typeface="Open Sans"/>
              <a:sym typeface="Open Sans"/>
            </a:endParaRPr>
          </a:p>
        </p:txBody>
      </p:sp>
      <p:sp>
        <p:nvSpPr>
          <p:cNvPr id="6382" name="Google Shape;6382;p49"/>
          <p:cNvSpPr txBox="1"/>
          <p:nvPr/>
        </p:nvSpPr>
        <p:spPr>
          <a:xfrm>
            <a:off x="4780403" y="3960000"/>
            <a:ext cx="1052400" cy="405600"/>
          </a:xfrm>
          <a:prstGeom prst="rect">
            <a:avLst/>
          </a:prstGeom>
          <a:noFill/>
          <a:ln>
            <a:noFill/>
          </a:ln>
        </p:spPr>
        <p:txBody>
          <a:bodyPr spcFirstLastPara="1" wrap="square" lIns="0" tIns="91425" rIns="0" bIns="91425" anchor="ctr" anchorCtr="0">
            <a:noAutofit/>
          </a:bodyPr>
          <a:lstStyle/>
          <a:p>
            <a:pPr marL="0" lvl="0" indent="0" algn="l" rtl="0">
              <a:spcBef>
                <a:spcPts val="0"/>
              </a:spcBef>
              <a:spcAft>
                <a:spcPts val="0"/>
              </a:spcAft>
              <a:buNone/>
            </a:pPr>
            <a:r>
              <a:rPr lang="en">
                <a:solidFill>
                  <a:schemeClr val="dk2"/>
                </a:solidFill>
                <a:latin typeface="Chilanka"/>
                <a:ea typeface="Chilanka"/>
                <a:cs typeface="Chilanka"/>
                <a:sym typeface="Chilanka"/>
              </a:rPr>
              <a:t>Mercury</a:t>
            </a:r>
            <a:endParaRPr sz="1800">
              <a:solidFill>
                <a:schemeClr val="dk1"/>
              </a:solidFill>
              <a:latin typeface="Open Sans"/>
              <a:ea typeface="Open Sans"/>
              <a:cs typeface="Open Sans"/>
              <a:sym typeface="Open Sans"/>
            </a:endParaRPr>
          </a:p>
        </p:txBody>
      </p:sp>
      <p:sp>
        <p:nvSpPr>
          <p:cNvPr id="6383" name="Google Shape;6383;p49"/>
          <p:cNvSpPr txBox="1"/>
          <p:nvPr/>
        </p:nvSpPr>
        <p:spPr>
          <a:xfrm>
            <a:off x="4780400" y="4361312"/>
            <a:ext cx="1052400" cy="405600"/>
          </a:xfrm>
          <a:prstGeom prst="rect">
            <a:avLst/>
          </a:prstGeom>
          <a:noFill/>
          <a:ln>
            <a:noFill/>
          </a:ln>
        </p:spPr>
        <p:txBody>
          <a:bodyPr spcFirstLastPara="1" wrap="square" lIns="0" tIns="91425" rIns="0" bIns="91425" anchor="ctr" anchorCtr="0">
            <a:noAutofit/>
          </a:bodyPr>
          <a:lstStyle/>
          <a:p>
            <a:pPr marL="0" lvl="0" indent="0" algn="l" rtl="0">
              <a:spcBef>
                <a:spcPts val="0"/>
              </a:spcBef>
              <a:spcAft>
                <a:spcPts val="0"/>
              </a:spcAft>
              <a:buNone/>
            </a:pPr>
            <a:r>
              <a:rPr lang="en">
                <a:solidFill>
                  <a:schemeClr val="dk2"/>
                </a:solidFill>
                <a:latin typeface="Chilanka"/>
                <a:ea typeface="Chilanka"/>
                <a:cs typeface="Chilanka"/>
                <a:sym typeface="Chilanka"/>
              </a:rPr>
              <a:t>Venus</a:t>
            </a:r>
            <a:endParaRPr sz="1800">
              <a:solidFill>
                <a:schemeClr val="dk1"/>
              </a:solidFill>
              <a:latin typeface="Open Sans"/>
              <a:ea typeface="Open Sans"/>
              <a:cs typeface="Open Sans"/>
              <a:sym typeface="Open Sans"/>
            </a:endParaRPr>
          </a:p>
        </p:txBody>
      </p:sp>
      <p:sp>
        <p:nvSpPr>
          <p:cNvPr id="6384" name="Google Shape;6384;p49"/>
          <p:cNvSpPr txBox="1"/>
          <p:nvPr/>
        </p:nvSpPr>
        <p:spPr>
          <a:xfrm>
            <a:off x="6232152" y="3960000"/>
            <a:ext cx="1052400" cy="405600"/>
          </a:xfrm>
          <a:prstGeom prst="rect">
            <a:avLst/>
          </a:prstGeom>
          <a:noFill/>
          <a:ln>
            <a:noFill/>
          </a:ln>
        </p:spPr>
        <p:txBody>
          <a:bodyPr spcFirstLastPara="1" wrap="square" lIns="0" tIns="91425" rIns="0" bIns="91425" anchor="ctr" anchorCtr="0">
            <a:noAutofit/>
          </a:bodyPr>
          <a:lstStyle/>
          <a:p>
            <a:pPr marL="0" lvl="0" indent="0" algn="l" rtl="0">
              <a:spcBef>
                <a:spcPts val="0"/>
              </a:spcBef>
              <a:spcAft>
                <a:spcPts val="0"/>
              </a:spcAft>
              <a:buNone/>
            </a:pPr>
            <a:r>
              <a:rPr lang="en">
                <a:solidFill>
                  <a:schemeClr val="dk2"/>
                </a:solidFill>
                <a:latin typeface="Chilanka"/>
                <a:ea typeface="Chilanka"/>
                <a:cs typeface="Chilanka"/>
                <a:sym typeface="Chilanka"/>
              </a:rPr>
              <a:t>Jupiter</a:t>
            </a:r>
            <a:endParaRPr sz="1800">
              <a:solidFill>
                <a:schemeClr val="dk1"/>
              </a:solidFill>
              <a:latin typeface="Open Sans"/>
              <a:ea typeface="Open Sans"/>
              <a:cs typeface="Open Sans"/>
              <a:sym typeface="Open Sans"/>
            </a:endParaRPr>
          </a:p>
        </p:txBody>
      </p:sp>
      <p:sp>
        <p:nvSpPr>
          <p:cNvPr id="6385" name="Google Shape;6385;p49"/>
          <p:cNvSpPr txBox="1"/>
          <p:nvPr/>
        </p:nvSpPr>
        <p:spPr>
          <a:xfrm>
            <a:off x="6232149" y="4361312"/>
            <a:ext cx="1052400" cy="405600"/>
          </a:xfrm>
          <a:prstGeom prst="rect">
            <a:avLst/>
          </a:prstGeom>
          <a:noFill/>
          <a:ln>
            <a:noFill/>
          </a:ln>
        </p:spPr>
        <p:txBody>
          <a:bodyPr spcFirstLastPara="1" wrap="square" lIns="0" tIns="91425" rIns="0" bIns="91425" anchor="ctr" anchorCtr="0">
            <a:noAutofit/>
          </a:bodyPr>
          <a:lstStyle/>
          <a:p>
            <a:pPr marL="0" lvl="0" indent="0" algn="l" rtl="0">
              <a:spcBef>
                <a:spcPts val="0"/>
              </a:spcBef>
              <a:spcAft>
                <a:spcPts val="0"/>
              </a:spcAft>
              <a:buNone/>
            </a:pPr>
            <a:r>
              <a:rPr lang="en">
                <a:solidFill>
                  <a:schemeClr val="dk2"/>
                </a:solidFill>
                <a:latin typeface="Chilanka"/>
                <a:ea typeface="Chilanka"/>
                <a:cs typeface="Chilanka"/>
                <a:sym typeface="Chilanka"/>
              </a:rPr>
              <a:t>Mars</a:t>
            </a:r>
            <a:endParaRPr sz="1800">
              <a:solidFill>
                <a:schemeClr val="dk1"/>
              </a:solidFill>
              <a:latin typeface="Open Sans"/>
              <a:ea typeface="Open Sans"/>
              <a:cs typeface="Open Sans"/>
              <a:sym typeface="Open Sans"/>
            </a:endParaRPr>
          </a:p>
        </p:txBody>
      </p:sp>
      <p:sp>
        <p:nvSpPr>
          <p:cNvPr id="6386" name="Google Shape;6386;p49"/>
          <p:cNvSpPr txBox="1"/>
          <p:nvPr/>
        </p:nvSpPr>
        <p:spPr>
          <a:xfrm>
            <a:off x="7683900" y="3960000"/>
            <a:ext cx="1052400" cy="405600"/>
          </a:xfrm>
          <a:prstGeom prst="rect">
            <a:avLst/>
          </a:prstGeom>
          <a:noFill/>
          <a:ln>
            <a:noFill/>
          </a:ln>
        </p:spPr>
        <p:txBody>
          <a:bodyPr spcFirstLastPara="1" wrap="square" lIns="0" tIns="91425" rIns="0" bIns="91425" anchor="ctr" anchorCtr="0">
            <a:noAutofit/>
          </a:bodyPr>
          <a:lstStyle/>
          <a:p>
            <a:pPr marL="0" lvl="0" indent="0" algn="l" rtl="0">
              <a:spcBef>
                <a:spcPts val="0"/>
              </a:spcBef>
              <a:spcAft>
                <a:spcPts val="0"/>
              </a:spcAft>
              <a:buNone/>
            </a:pPr>
            <a:r>
              <a:rPr lang="en">
                <a:solidFill>
                  <a:schemeClr val="dk2"/>
                </a:solidFill>
                <a:latin typeface="Chilanka"/>
                <a:ea typeface="Chilanka"/>
                <a:cs typeface="Chilanka"/>
                <a:sym typeface="Chilanka"/>
              </a:rPr>
              <a:t>Saturn</a:t>
            </a:r>
            <a:endParaRPr sz="1800">
              <a:solidFill>
                <a:schemeClr val="dk1"/>
              </a:solidFill>
              <a:latin typeface="Open Sans"/>
              <a:ea typeface="Open Sans"/>
              <a:cs typeface="Open Sans"/>
              <a:sym typeface="Open Sans"/>
            </a:endParaRPr>
          </a:p>
        </p:txBody>
      </p:sp>
      <p:sp>
        <p:nvSpPr>
          <p:cNvPr id="6387" name="Google Shape;6387;p49"/>
          <p:cNvSpPr txBox="1"/>
          <p:nvPr/>
        </p:nvSpPr>
        <p:spPr>
          <a:xfrm>
            <a:off x="7683897" y="4361312"/>
            <a:ext cx="1052400" cy="405600"/>
          </a:xfrm>
          <a:prstGeom prst="rect">
            <a:avLst/>
          </a:prstGeom>
          <a:noFill/>
          <a:ln>
            <a:noFill/>
          </a:ln>
        </p:spPr>
        <p:txBody>
          <a:bodyPr spcFirstLastPara="1" wrap="square" lIns="0" tIns="91425" rIns="0" bIns="91425" anchor="ctr" anchorCtr="0">
            <a:noAutofit/>
          </a:bodyPr>
          <a:lstStyle/>
          <a:p>
            <a:pPr marL="0" lvl="0" indent="0" algn="l" rtl="0">
              <a:spcBef>
                <a:spcPts val="0"/>
              </a:spcBef>
              <a:spcAft>
                <a:spcPts val="0"/>
              </a:spcAft>
              <a:buNone/>
            </a:pPr>
            <a:r>
              <a:rPr lang="en">
                <a:solidFill>
                  <a:schemeClr val="dk2"/>
                </a:solidFill>
                <a:latin typeface="Chilanka"/>
                <a:ea typeface="Chilanka"/>
                <a:cs typeface="Chilanka"/>
                <a:sym typeface="Chilanka"/>
              </a:rPr>
              <a:t>Earth</a:t>
            </a:r>
            <a:endParaRPr sz="1800">
              <a:solidFill>
                <a:schemeClr val="dk1"/>
              </a:solidFill>
              <a:latin typeface="Open Sans"/>
              <a:ea typeface="Open Sans"/>
              <a:cs typeface="Open Sans"/>
              <a:sym typeface="Open Sans"/>
            </a:endParaRPr>
          </a:p>
        </p:txBody>
      </p:sp>
      <p:sp>
        <p:nvSpPr>
          <p:cNvPr id="6388" name="Google Shape;6388;p49"/>
          <p:cNvSpPr txBox="1"/>
          <p:nvPr/>
        </p:nvSpPr>
        <p:spPr>
          <a:xfrm>
            <a:off x="539100" y="3751200"/>
            <a:ext cx="1321800" cy="163800"/>
          </a:xfrm>
          <a:prstGeom prst="rect">
            <a:avLst/>
          </a:prstGeom>
          <a:noFill/>
          <a:ln>
            <a:noFill/>
          </a:ln>
        </p:spPr>
        <p:txBody>
          <a:bodyPr spcFirstLastPara="1" wrap="square" lIns="0" tIns="91425" rIns="0" bIns="91425" anchor="ctr" anchorCtr="0">
            <a:noAutofit/>
          </a:bodyPr>
          <a:lstStyle/>
          <a:p>
            <a:pPr marL="0" lvl="0" indent="0" algn="l" rtl="0">
              <a:lnSpc>
                <a:spcPct val="89000"/>
              </a:lnSpc>
              <a:spcBef>
                <a:spcPts val="0"/>
              </a:spcBef>
              <a:spcAft>
                <a:spcPts val="0"/>
              </a:spcAft>
              <a:buNone/>
            </a:pPr>
            <a:r>
              <a:rPr lang="en" sz="1200">
                <a:solidFill>
                  <a:schemeClr val="dk2"/>
                </a:solidFill>
                <a:latin typeface="Chilanka"/>
                <a:ea typeface="Chilanka"/>
                <a:cs typeface="Chilanka"/>
                <a:sym typeface="Chilanka"/>
              </a:rPr>
              <a:t>Mars is a cold place                                                                                                                                                                                                                                                                                                                                           </a:t>
            </a:r>
            <a:endParaRPr sz="1200">
              <a:solidFill>
                <a:schemeClr val="dk2"/>
              </a:solidFill>
              <a:latin typeface="Chilanka"/>
              <a:ea typeface="Chilanka"/>
              <a:cs typeface="Chilanka"/>
              <a:sym typeface="Chilanka"/>
            </a:endParaRPr>
          </a:p>
        </p:txBody>
      </p:sp>
      <p:sp>
        <p:nvSpPr>
          <p:cNvPr id="6389" name="Google Shape;6389;p49"/>
          <p:cNvSpPr txBox="1"/>
          <p:nvPr/>
        </p:nvSpPr>
        <p:spPr>
          <a:xfrm>
            <a:off x="539100" y="3996000"/>
            <a:ext cx="1321800" cy="163800"/>
          </a:xfrm>
          <a:prstGeom prst="rect">
            <a:avLst/>
          </a:prstGeom>
          <a:noFill/>
          <a:ln>
            <a:noFill/>
          </a:ln>
        </p:spPr>
        <p:txBody>
          <a:bodyPr spcFirstLastPara="1" wrap="square" lIns="0" tIns="91425" rIns="0" bIns="91425" anchor="ctr" anchorCtr="0">
            <a:noAutofit/>
          </a:bodyPr>
          <a:lstStyle/>
          <a:p>
            <a:pPr marL="0" lvl="0" indent="0" algn="l" rtl="0">
              <a:lnSpc>
                <a:spcPct val="89000"/>
              </a:lnSpc>
              <a:spcBef>
                <a:spcPts val="0"/>
              </a:spcBef>
              <a:spcAft>
                <a:spcPts val="0"/>
              </a:spcAft>
              <a:buNone/>
            </a:pPr>
            <a:r>
              <a:rPr lang="en" sz="1200">
                <a:solidFill>
                  <a:schemeClr val="dk2"/>
                </a:solidFill>
                <a:latin typeface="Chilanka"/>
                <a:ea typeface="Chilanka"/>
                <a:cs typeface="Chilanka"/>
                <a:sym typeface="Chilanka"/>
              </a:rPr>
              <a:t>Jupiter is quite big                                                                                                                                                                                                                                                                                                                                         </a:t>
            </a:r>
            <a:endParaRPr sz="1200">
              <a:solidFill>
                <a:schemeClr val="dk2"/>
              </a:solidFill>
              <a:latin typeface="Chilanka"/>
              <a:ea typeface="Chilanka"/>
              <a:cs typeface="Chilanka"/>
              <a:sym typeface="Chilanka"/>
            </a:endParaRPr>
          </a:p>
        </p:txBody>
      </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bg>
      <p:bgPr>
        <a:solidFill>
          <a:schemeClr val="lt2"/>
        </a:solidFill>
        <a:effectLst/>
      </p:bgPr>
    </p:bg>
    <p:spTree>
      <p:nvGrpSpPr>
        <p:cNvPr id="1" name="Shape 6393"/>
        <p:cNvGrpSpPr/>
        <p:nvPr/>
      </p:nvGrpSpPr>
      <p:grpSpPr>
        <a:xfrm>
          <a:off x="0" y="0"/>
          <a:ext cx="0" cy="0"/>
          <a:chOff x="0" y="0"/>
          <a:chExt cx="0" cy="0"/>
        </a:xfrm>
      </p:grpSpPr>
      <p:sp>
        <p:nvSpPr>
          <p:cNvPr id="6394" name="Google Shape;6394;p50"/>
          <p:cNvSpPr/>
          <p:nvPr/>
        </p:nvSpPr>
        <p:spPr>
          <a:xfrm>
            <a:off x="2363084" y="-21598"/>
            <a:ext cx="4417832" cy="1070578"/>
          </a:xfrm>
          <a:custGeom>
            <a:avLst/>
            <a:gdLst/>
            <a:ahLst/>
            <a:cxnLst/>
            <a:rect l="l" t="t" r="r" b="b"/>
            <a:pathLst>
              <a:path w="139982" h="33922" extrusionOk="0">
                <a:moveTo>
                  <a:pt x="917" y="1"/>
                </a:moveTo>
                <a:cubicBezTo>
                  <a:pt x="881" y="739"/>
                  <a:pt x="893" y="1501"/>
                  <a:pt x="857" y="2215"/>
                </a:cubicBezTo>
                <a:cubicBezTo>
                  <a:pt x="631" y="5430"/>
                  <a:pt x="381" y="8656"/>
                  <a:pt x="167" y="11871"/>
                </a:cubicBezTo>
                <a:cubicBezTo>
                  <a:pt x="83" y="13359"/>
                  <a:pt x="0" y="14860"/>
                  <a:pt x="48" y="16348"/>
                </a:cubicBezTo>
                <a:cubicBezTo>
                  <a:pt x="143" y="19646"/>
                  <a:pt x="286" y="22932"/>
                  <a:pt x="476" y="26218"/>
                </a:cubicBezTo>
                <a:cubicBezTo>
                  <a:pt x="536" y="27123"/>
                  <a:pt x="798" y="28040"/>
                  <a:pt x="1060" y="28909"/>
                </a:cubicBezTo>
                <a:cubicBezTo>
                  <a:pt x="1465" y="30242"/>
                  <a:pt x="2441" y="31028"/>
                  <a:pt x="3846" y="31350"/>
                </a:cubicBezTo>
                <a:cubicBezTo>
                  <a:pt x="5035" y="31639"/>
                  <a:pt x="6254" y="31697"/>
                  <a:pt x="7458" y="31697"/>
                </a:cubicBezTo>
                <a:cubicBezTo>
                  <a:pt x="7591" y="31697"/>
                  <a:pt x="7725" y="31696"/>
                  <a:pt x="7858" y="31695"/>
                </a:cubicBezTo>
                <a:cubicBezTo>
                  <a:pt x="10763" y="31647"/>
                  <a:pt x="13669" y="31612"/>
                  <a:pt x="16550" y="31493"/>
                </a:cubicBezTo>
                <a:cubicBezTo>
                  <a:pt x="23287" y="31200"/>
                  <a:pt x="30024" y="30827"/>
                  <a:pt x="36774" y="30827"/>
                </a:cubicBezTo>
                <a:cubicBezTo>
                  <a:pt x="38255" y="30827"/>
                  <a:pt x="39737" y="30845"/>
                  <a:pt x="41220" y="30885"/>
                </a:cubicBezTo>
                <a:cubicBezTo>
                  <a:pt x="46006" y="31016"/>
                  <a:pt x="50804" y="31195"/>
                  <a:pt x="55590" y="31397"/>
                </a:cubicBezTo>
                <a:cubicBezTo>
                  <a:pt x="60055" y="31576"/>
                  <a:pt x="64508" y="31802"/>
                  <a:pt x="68961" y="32052"/>
                </a:cubicBezTo>
                <a:cubicBezTo>
                  <a:pt x="73605" y="32326"/>
                  <a:pt x="78260" y="32624"/>
                  <a:pt x="82903" y="32981"/>
                </a:cubicBezTo>
                <a:cubicBezTo>
                  <a:pt x="88434" y="33405"/>
                  <a:pt x="93964" y="33657"/>
                  <a:pt x="99508" y="33657"/>
                </a:cubicBezTo>
                <a:cubicBezTo>
                  <a:pt x="100660" y="33657"/>
                  <a:pt x="101812" y="33646"/>
                  <a:pt x="102965" y="33624"/>
                </a:cubicBezTo>
                <a:cubicBezTo>
                  <a:pt x="104624" y="33591"/>
                  <a:pt x="106285" y="33575"/>
                  <a:pt x="107945" y="33575"/>
                </a:cubicBezTo>
                <a:cubicBezTo>
                  <a:pt x="111707" y="33575"/>
                  <a:pt x="115471" y="33657"/>
                  <a:pt x="119229" y="33814"/>
                </a:cubicBezTo>
                <a:cubicBezTo>
                  <a:pt x="120764" y="33876"/>
                  <a:pt x="122299" y="33922"/>
                  <a:pt x="123832" y="33922"/>
                </a:cubicBezTo>
                <a:cubicBezTo>
                  <a:pt x="125260" y="33922"/>
                  <a:pt x="126687" y="33882"/>
                  <a:pt x="128111" y="33779"/>
                </a:cubicBezTo>
                <a:cubicBezTo>
                  <a:pt x="129528" y="33683"/>
                  <a:pt x="130933" y="33481"/>
                  <a:pt x="132279" y="33088"/>
                </a:cubicBezTo>
                <a:cubicBezTo>
                  <a:pt x="132719" y="32945"/>
                  <a:pt x="133136" y="32814"/>
                  <a:pt x="133553" y="32636"/>
                </a:cubicBezTo>
                <a:cubicBezTo>
                  <a:pt x="136077" y="31576"/>
                  <a:pt x="137636" y="29778"/>
                  <a:pt x="137958" y="27135"/>
                </a:cubicBezTo>
                <a:cubicBezTo>
                  <a:pt x="138160" y="25361"/>
                  <a:pt x="138279" y="23587"/>
                  <a:pt x="138410" y="21801"/>
                </a:cubicBezTo>
                <a:cubicBezTo>
                  <a:pt x="138648" y="18812"/>
                  <a:pt x="138875" y="15800"/>
                  <a:pt x="139089" y="12812"/>
                </a:cubicBezTo>
                <a:cubicBezTo>
                  <a:pt x="139327" y="9454"/>
                  <a:pt x="139529" y="6073"/>
                  <a:pt x="139768" y="2703"/>
                </a:cubicBezTo>
                <a:cubicBezTo>
                  <a:pt x="139827" y="1810"/>
                  <a:pt x="139899" y="905"/>
                  <a:pt x="13998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395" name="Google Shape;6395;p50"/>
          <p:cNvGrpSpPr/>
          <p:nvPr/>
        </p:nvGrpSpPr>
        <p:grpSpPr>
          <a:xfrm>
            <a:off x="1715423" y="239949"/>
            <a:ext cx="938285" cy="871955"/>
            <a:chOff x="-3162300" y="362200"/>
            <a:chExt cx="385475" cy="358225"/>
          </a:xfrm>
        </p:grpSpPr>
        <p:sp>
          <p:nvSpPr>
            <p:cNvPr id="6396" name="Google Shape;6396;p50"/>
            <p:cNvSpPr/>
            <p:nvPr/>
          </p:nvSpPr>
          <p:spPr>
            <a:xfrm>
              <a:off x="-2804300" y="575975"/>
              <a:ext cx="2175" cy="2175"/>
            </a:xfrm>
            <a:custGeom>
              <a:avLst/>
              <a:gdLst/>
              <a:ahLst/>
              <a:cxnLst/>
              <a:rect l="l" t="t" r="r" b="b"/>
              <a:pathLst>
                <a:path w="87" h="87" extrusionOk="0">
                  <a:moveTo>
                    <a:pt x="60" y="1"/>
                  </a:moveTo>
                  <a:cubicBezTo>
                    <a:pt x="1" y="1"/>
                    <a:pt x="28" y="86"/>
                    <a:pt x="58" y="86"/>
                  </a:cubicBezTo>
                  <a:cubicBezTo>
                    <a:pt x="68" y="86"/>
                    <a:pt x="79" y="77"/>
                    <a:pt x="87" y="53"/>
                  </a:cubicBezTo>
                  <a:cubicBezTo>
                    <a:pt x="87" y="29"/>
                    <a:pt x="87" y="17"/>
                    <a:pt x="87" y="5"/>
                  </a:cubicBezTo>
                  <a:cubicBezTo>
                    <a:pt x="76" y="2"/>
                    <a:pt x="67" y="1"/>
                    <a:pt x="60" y="1"/>
                  </a:cubicBezTo>
                  <a:close/>
                </a:path>
              </a:pathLst>
            </a:custGeom>
            <a:solidFill>
              <a:srgbClr val="B3B3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7" name="Google Shape;6397;p50"/>
            <p:cNvSpPr/>
            <p:nvPr/>
          </p:nvSpPr>
          <p:spPr>
            <a:xfrm>
              <a:off x="-3115575" y="493950"/>
              <a:ext cx="2400" cy="1600"/>
            </a:xfrm>
            <a:custGeom>
              <a:avLst/>
              <a:gdLst/>
              <a:ahLst/>
              <a:cxnLst/>
              <a:rect l="l" t="t" r="r" b="b"/>
              <a:pathLst>
                <a:path w="96" h="64" extrusionOk="0">
                  <a:moveTo>
                    <a:pt x="48" y="0"/>
                  </a:moveTo>
                  <a:lnTo>
                    <a:pt x="0" y="12"/>
                  </a:lnTo>
                  <a:cubicBezTo>
                    <a:pt x="20" y="45"/>
                    <a:pt x="36" y="63"/>
                    <a:pt x="52" y="63"/>
                  </a:cubicBezTo>
                  <a:cubicBezTo>
                    <a:pt x="66" y="63"/>
                    <a:pt x="79" y="51"/>
                    <a:pt x="96" y="24"/>
                  </a:cubicBezTo>
                  <a:lnTo>
                    <a:pt x="48" y="0"/>
                  </a:lnTo>
                  <a:close/>
                </a:path>
              </a:pathLst>
            </a:custGeom>
            <a:solidFill>
              <a:srgbClr val="B3B3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8" name="Google Shape;6398;p50"/>
            <p:cNvSpPr/>
            <p:nvPr/>
          </p:nvSpPr>
          <p:spPr>
            <a:xfrm>
              <a:off x="-3096525" y="474900"/>
              <a:ext cx="2400" cy="1600"/>
            </a:xfrm>
            <a:custGeom>
              <a:avLst/>
              <a:gdLst/>
              <a:ahLst/>
              <a:cxnLst/>
              <a:rect l="l" t="t" r="r" b="b"/>
              <a:pathLst>
                <a:path w="96" h="64" extrusionOk="0">
                  <a:moveTo>
                    <a:pt x="60" y="0"/>
                  </a:moveTo>
                  <a:lnTo>
                    <a:pt x="0" y="12"/>
                  </a:lnTo>
                  <a:cubicBezTo>
                    <a:pt x="20" y="45"/>
                    <a:pt x="36" y="63"/>
                    <a:pt x="52" y="63"/>
                  </a:cubicBezTo>
                  <a:cubicBezTo>
                    <a:pt x="66" y="63"/>
                    <a:pt x="79" y="51"/>
                    <a:pt x="96" y="24"/>
                  </a:cubicBezTo>
                  <a:lnTo>
                    <a:pt x="60" y="0"/>
                  </a:lnTo>
                  <a:close/>
                </a:path>
              </a:pathLst>
            </a:custGeom>
            <a:solidFill>
              <a:srgbClr val="E39D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9" name="Google Shape;6399;p50"/>
            <p:cNvSpPr/>
            <p:nvPr/>
          </p:nvSpPr>
          <p:spPr>
            <a:xfrm>
              <a:off x="-3162300" y="362200"/>
              <a:ext cx="382900" cy="358225"/>
            </a:xfrm>
            <a:custGeom>
              <a:avLst/>
              <a:gdLst/>
              <a:ahLst/>
              <a:cxnLst/>
              <a:rect l="l" t="t" r="r" b="b"/>
              <a:pathLst>
                <a:path w="15316" h="14329" extrusionOk="0">
                  <a:moveTo>
                    <a:pt x="9406" y="365"/>
                  </a:moveTo>
                  <a:lnTo>
                    <a:pt x="9382" y="413"/>
                  </a:lnTo>
                  <a:cubicBezTo>
                    <a:pt x="9382" y="413"/>
                    <a:pt x="9382" y="413"/>
                    <a:pt x="9382" y="401"/>
                  </a:cubicBezTo>
                  <a:cubicBezTo>
                    <a:pt x="9370" y="389"/>
                    <a:pt x="9382" y="377"/>
                    <a:pt x="9394" y="365"/>
                  </a:cubicBezTo>
                  <a:close/>
                  <a:moveTo>
                    <a:pt x="9168" y="758"/>
                  </a:moveTo>
                  <a:lnTo>
                    <a:pt x="9156" y="793"/>
                  </a:lnTo>
                  <a:cubicBezTo>
                    <a:pt x="9144" y="793"/>
                    <a:pt x="9132" y="805"/>
                    <a:pt x="9132" y="817"/>
                  </a:cubicBezTo>
                  <a:cubicBezTo>
                    <a:pt x="9084" y="793"/>
                    <a:pt x="9061" y="770"/>
                    <a:pt x="9108" y="758"/>
                  </a:cubicBezTo>
                  <a:close/>
                  <a:moveTo>
                    <a:pt x="9061" y="865"/>
                  </a:moveTo>
                  <a:cubicBezTo>
                    <a:pt x="9073" y="865"/>
                    <a:pt x="9073" y="877"/>
                    <a:pt x="9084" y="877"/>
                  </a:cubicBezTo>
                  <a:lnTo>
                    <a:pt x="9096" y="877"/>
                  </a:lnTo>
                  <a:lnTo>
                    <a:pt x="9084" y="889"/>
                  </a:lnTo>
                  <a:cubicBezTo>
                    <a:pt x="9084" y="877"/>
                    <a:pt x="9073" y="877"/>
                    <a:pt x="9061" y="865"/>
                  </a:cubicBezTo>
                  <a:close/>
                  <a:moveTo>
                    <a:pt x="10585" y="889"/>
                  </a:moveTo>
                  <a:lnTo>
                    <a:pt x="10585" y="889"/>
                  </a:lnTo>
                  <a:cubicBezTo>
                    <a:pt x="10583" y="890"/>
                    <a:pt x="10581" y="890"/>
                    <a:pt x="10579" y="891"/>
                  </a:cubicBezTo>
                  <a:lnTo>
                    <a:pt x="10579" y="891"/>
                  </a:lnTo>
                  <a:cubicBezTo>
                    <a:pt x="10581" y="891"/>
                    <a:pt x="10583" y="890"/>
                    <a:pt x="10585" y="889"/>
                  </a:cubicBezTo>
                  <a:close/>
                  <a:moveTo>
                    <a:pt x="8942" y="936"/>
                  </a:moveTo>
                  <a:cubicBezTo>
                    <a:pt x="8977" y="960"/>
                    <a:pt x="9001" y="972"/>
                    <a:pt x="9037" y="972"/>
                  </a:cubicBezTo>
                  <a:cubicBezTo>
                    <a:pt x="9013" y="1020"/>
                    <a:pt x="8989" y="1067"/>
                    <a:pt x="8965" y="1115"/>
                  </a:cubicBezTo>
                  <a:cubicBezTo>
                    <a:pt x="8930" y="1044"/>
                    <a:pt x="8882" y="1008"/>
                    <a:pt x="8918" y="936"/>
                  </a:cubicBezTo>
                  <a:close/>
                  <a:moveTo>
                    <a:pt x="8894" y="1174"/>
                  </a:moveTo>
                  <a:cubicBezTo>
                    <a:pt x="8882" y="1186"/>
                    <a:pt x="8870" y="1198"/>
                    <a:pt x="8870" y="1222"/>
                  </a:cubicBezTo>
                  <a:lnTo>
                    <a:pt x="8858" y="1222"/>
                  </a:lnTo>
                  <a:cubicBezTo>
                    <a:pt x="8858" y="1198"/>
                    <a:pt x="8846" y="1198"/>
                    <a:pt x="8846" y="1174"/>
                  </a:cubicBezTo>
                  <a:close/>
                  <a:moveTo>
                    <a:pt x="10823" y="1413"/>
                  </a:moveTo>
                  <a:lnTo>
                    <a:pt x="10835" y="1425"/>
                  </a:lnTo>
                  <a:lnTo>
                    <a:pt x="10823" y="1425"/>
                  </a:lnTo>
                  <a:cubicBezTo>
                    <a:pt x="10823" y="1413"/>
                    <a:pt x="10823" y="1413"/>
                    <a:pt x="10823" y="1413"/>
                  </a:cubicBezTo>
                  <a:close/>
                  <a:moveTo>
                    <a:pt x="8834" y="1317"/>
                  </a:moveTo>
                  <a:lnTo>
                    <a:pt x="8799" y="1401"/>
                  </a:lnTo>
                  <a:cubicBezTo>
                    <a:pt x="8787" y="1413"/>
                    <a:pt x="8775" y="1425"/>
                    <a:pt x="8763" y="1436"/>
                  </a:cubicBezTo>
                  <a:lnTo>
                    <a:pt x="8763" y="1413"/>
                  </a:lnTo>
                  <a:cubicBezTo>
                    <a:pt x="8763" y="1377"/>
                    <a:pt x="8763" y="1365"/>
                    <a:pt x="8811" y="1341"/>
                  </a:cubicBezTo>
                  <a:cubicBezTo>
                    <a:pt x="8811" y="1341"/>
                    <a:pt x="8823" y="1329"/>
                    <a:pt x="8834" y="1317"/>
                  </a:cubicBezTo>
                  <a:close/>
                  <a:moveTo>
                    <a:pt x="8721" y="1436"/>
                  </a:moveTo>
                  <a:cubicBezTo>
                    <a:pt x="8734" y="1436"/>
                    <a:pt x="8750" y="1469"/>
                    <a:pt x="8759" y="1488"/>
                  </a:cubicBezTo>
                  <a:lnTo>
                    <a:pt x="8759" y="1488"/>
                  </a:lnTo>
                  <a:cubicBezTo>
                    <a:pt x="8738" y="1512"/>
                    <a:pt x="8727" y="1545"/>
                    <a:pt x="8715" y="1567"/>
                  </a:cubicBezTo>
                  <a:cubicBezTo>
                    <a:pt x="8703" y="1532"/>
                    <a:pt x="8703" y="1496"/>
                    <a:pt x="8703" y="1472"/>
                  </a:cubicBezTo>
                  <a:cubicBezTo>
                    <a:pt x="8707" y="1446"/>
                    <a:pt x="8713" y="1436"/>
                    <a:pt x="8721" y="1436"/>
                  </a:cubicBezTo>
                  <a:close/>
                  <a:moveTo>
                    <a:pt x="8656" y="1591"/>
                  </a:moveTo>
                  <a:lnTo>
                    <a:pt x="8680" y="1603"/>
                  </a:lnTo>
                  <a:cubicBezTo>
                    <a:pt x="8680" y="1615"/>
                    <a:pt x="8680" y="1627"/>
                    <a:pt x="8692" y="1627"/>
                  </a:cubicBezTo>
                  <a:cubicBezTo>
                    <a:pt x="8656" y="1710"/>
                    <a:pt x="8632" y="1782"/>
                    <a:pt x="8596" y="1865"/>
                  </a:cubicBezTo>
                  <a:cubicBezTo>
                    <a:pt x="8596" y="1829"/>
                    <a:pt x="8561" y="1841"/>
                    <a:pt x="8549" y="1806"/>
                  </a:cubicBezTo>
                  <a:cubicBezTo>
                    <a:pt x="8537" y="1782"/>
                    <a:pt x="8573" y="1746"/>
                    <a:pt x="8549" y="1734"/>
                  </a:cubicBezTo>
                  <a:lnTo>
                    <a:pt x="8549" y="1734"/>
                  </a:lnTo>
                  <a:cubicBezTo>
                    <a:pt x="8563" y="1739"/>
                    <a:pt x="8572" y="1744"/>
                    <a:pt x="8579" y="1744"/>
                  </a:cubicBezTo>
                  <a:cubicBezTo>
                    <a:pt x="8588" y="1744"/>
                    <a:pt x="8594" y="1734"/>
                    <a:pt x="8608" y="1698"/>
                  </a:cubicBezTo>
                  <a:lnTo>
                    <a:pt x="8656" y="1591"/>
                  </a:lnTo>
                  <a:close/>
                  <a:moveTo>
                    <a:pt x="8406" y="2210"/>
                  </a:moveTo>
                  <a:cubicBezTo>
                    <a:pt x="8428" y="2210"/>
                    <a:pt x="8451" y="2232"/>
                    <a:pt x="8473" y="2234"/>
                  </a:cubicBezTo>
                  <a:lnTo>
                    <a:pt x="8473" y="2234"/>
                  </a:lnTo>
                  <a:cubicBezTo>
                    <a:pt x="8463" y="2266"/>
                    <a:pt x="8452" y="2298"/>
                    <a:pt x="8442" y="2329"/>
                  </a:cubicBezTo>
                  <a:cubicBezTo>
                    <a:pt x="8442" y="2306"/>
                    <a:pt x="8418" y="2210"/>
                    <a:pt x="8406" y="2210"/>
                  </a:cubicBezTo>
                  <a:close/>
                  <a:moveTo>
                    <a:pt x="8203" y="2460"/>
                  </a:moveTo>
                  <a:lnTo>
                    <a:pt x="8203" y="2460"/>
                  </a:lnTo>
                  <a:cubicBezTo>
                    <a:pt x="8206" y="2462"/>
                    <a:pt x="8209" y="2463"/>
                    <a:pt x="8213" y="2465"/>
                  </a:cubicBezTo>
                  <a:lnTo>
                    <a:pt x="8213" y="2465"/>
                  </a:lnTo>
                  <a:cubicBezTo>
                    <a:pt x="8210" y="2463"/>
                    <a:pt x="8207" y="2462"/>
                    <a:pt x="8203" y="2460"/>
                  </a:cubicBezTo>
                  <a:close/>
                  <a:moveTo>
                    <a:pt x="8402" y="2484"/>
                  </a:moveTo>
                  <a:cubicBezTo>
                    <a:pt x="8391" y="2516"/>
                    <a:pt x="8382" y="2549"/>
                    <a:pt x="8382" y="2591"/>
                  </a:cubicBezTo>
                  <a:cubicBezTo>
                    <a:pt x="8358" y="2556"/>
                    <a:pt x="8346" y="2532"/>
                    <a:pt x="8334" y="2496"/>
                  </a:cubicBezTo>
                  <a:cubicBezTo>
                    <a:pt x="8357" y="2496"/>
                    <a:pt x="8379" y="2485"/>
                    <a:pt x="8402" y="2484"/>
                  </a:cubicBezTo>
                  <a:close/>
                  <a:moveTo>
                    <a:pt x="11418" y="2627"/>
                  </a:moveTo>
                  <a:cubicBezTo>
                    <a:pt x="11430" y="2639"/>
                    <a:pt x="11430" y="2639"/>
                    <a:pt x="11430" y="2639"/>
                  </a:cubicBezTo>
                  <a:lnTo>
                    <a:pt x="11442" y="2639"/>
                  </a:lnTo>
                  <a:cubicBezTo>
                    <a:pt x="11454" y="2651"/>
                    <a:pt x="11454" y="2663"/>
                    <a:pt x="11442" y="2675"/>
                  </a:cubicBezTo>
                  <a:lnTo>
                    <a:pt x="11418" y="2627"/>
                  </a:lnTo>
                  <a:close/>
                  <a:moveTo>
                    <a:pt x="11668" y="2675"/>
                  </a:moveTo>
                  <a:lnTo>
                    <a:pt x="11668" y="2675"/>
                  </a:lnTo>
                  <a:cubicBezTo>
                    <a:pt x="11667" y="2676"/>
                    <a:pt x="11667" y="2678"/>
                    <a:pt x="11667" y="2680"/>
                  </a:cubicBezTo>
                  <a:lnTo>
                    <a:pt x="11667" y="2680"/>
                  </a:lnTo>
                  <a:cubicBezTo>
                    <a:pt x="11667" y="2678"/>
                    <a:pt x="11668" y="2677"/>
                    <a:pt x="11668" y="2675"/>
                  </a:cubicBezTo>
                  <a:close/>
                  <a:moveTo>
                    <a:pt x="11580" y="2803"/>
                  </a:moveTo>
                  <a:cubicBezTo>
                    <a:pt x="11585" y="2803"/>
                    <a:pt x="11590" y="2804"/>
                    <a:pt x="11597" y="2806"/>
                  </a:cubicBezTo>
                  <a:lnTo>
                    <a:pt x="11609" y="2806"/>
                  </a:lnTo>
                  <a:cubicBezTo>
                    <a:pt x="11632" y="2818"/>
                    <a:pt x="11668" y="2818"/>
                    <a:pt x="11692" y="2818"/>
                  </a:cubicBezTo>
                  <a:cubicBezTo>
                    <a:pt x="11674" y="2827"/>
                    <a:pt x="11656" y="2849"/>
                    <a:pt x="11638" y="2849"/>
                  </a:cubicBezTo>
                  <a:cubicBezTo>
                    <a:pt x="11632" y="2849"/>
                    <a:pt x="11626" y="2847"/>
                    <a:pt x="11621" y="2841"/>
                  </a:cubicBezTo>
                  <a:cubicBezTo>
                    <a:pt x="11569" y="2831"/>
                    <a:pt x="11553" y="2803"/>
                    <a:pt x="11580" y="2803"/>
                  </a:cubicBezTo>
                  <a:close/>
                  <a:moveTo>
                    <a:pt x="8345" y="2699"/>
                  </a:moveTo>
                  <a:lnTo>
                    <a:pt x="8345" y="2699"/>
                  </a:lnTo>
                  <a:cubicBezTo>
                    <a:pt x="8343" y="2718"/>
                    <a:pt x="8334" y="2738"/>
                    <a:pt x="8334" y="2758"/>
                  </a:cubicBezTo>
                  <a:lnTo>
                    <a:pt x="8322" y="2758"/>
                  </a:lnTo>
                  <a:cubicBezTo>
                    <a:pt x="8322" y="2758"/>
                    <a:pt x="8322" y="2770"/>
                    <a:pt x="8334" y="2770"/>
                  </a:cubicBezTo>
                  <a:cubicBezTo>
                    <a:pt x="8322" y="2806"/>
                    <a:pt x="8322" y="2841"/>
                    <a:pt x="8311" y="2877"/>
                  </a:cubicBezTo>
                  <a:cubicBezTo>
                    <a:pt x="8287" y="2853"/>
                    <a:pt x="8239" y="2829"/>
                    <a:pt x="8239" y="2794"/>
                  </a:cubicBezTo>
                  <a:cubicBezTo>
                    <a:pt x="8228" y="2715"/>
                    <a:pt x="8280" y="2700"/>
                    <a:pt x="8345" y="2699"/>
                  </a:cubicBezTo>
                  <a:close/>
                  <a:moveTo>
                    <a:pt x="11755" y="2886"/>
                  </a:moveTo>
                  <a:cubicBezTo>
                    <a:pt x="11758" y="2886"/>
                    <a:pt x="11761" y="2887"/>
                    <a:pt x="11763" y="2889"/>
                  </a:cubicBezTo>
                  <a:cubicBezTo>
                    <a:pt x="11787" y="2901"/>
                    <a:pt x="11775" y="2949"/>
                    <a:pt x="11775" y="2960"/>
                  </a:cubicBezTo>
                  <a:cubicBezTo>
                    <a:pt x="11787" y="2972"/>
                    <a:pt x="11799" y="2984"/>
                    <a:pt x="11811" y="2996"/>
                  </a:cubicBezTo>
                  <a:lnTo>
                    <a:pt x="11799" y="2996"/>
                  </a:lnTo>
                  <a:lnTo>
                    <a:pt x="11692" y="2925"/>
                  </a:lnTo>
                  <a:cubicBezTo>
                    <a:pt x="11711" y="2905"/>
                    <a:pt x="11739" y="2886"/>
                    <a:pt x="11755" y="2886"/>
                  </a:cubicBezTo>
                  <a:close/>
                  <a:moveTo>
                    <a:pt x="8256" y="2988"/>
                  </a:moveTo>
                  <a:cubicBezTo>
                    <a:pt x="8269" y="2996"/>
                    <a:pt x="8288" y="2996"/>
                    <a:pt x="8299" y="2996"/>
                  </a:cubicBezTo>
                  <a:cubicBezTo>
                    <a:pt x="8287" y="3032"/>
                    <a:pt x="8287" y="3068"/>
                    <a:pt x="8275" y="3103"/>
                  </a:cubicBezTo>
                  <a:cubicBezTo>
                    <a:pt x="8275" y="3091"/>
                    <a:pt x="8275" y="3079"/>
                    <a:pt x="8263" y="3079"/>
                  </a:cubicBezTo>
                  <a:cubicBezTo>
                    <a:pt x="8229" y="3046"/>
                    <a:pt x="8281" y="3012"/>
                    <a:pt x="8256" y="2988"/>
                  </a:cubicBezTo>
                  <a:close/>
                  <a:moveTo>
                    <a:pt x="8180" y="3091"/>
                  </a:moveTo>
                  <a:lnTo>
                    <a:pt x="8180" y="3139"/>
                  </a:lnTo>
                  <a:lnTo>
                    <a:pt x="8132" y="3139"/>
                  </a:lnTo>
                  <a:cubicBezTo>
                    <a:pt x="8156" y="3127"/>
                    <a:pt x="8168" y="3103"/>
                    <a:pt x="8180" y="3091"/>
                  </a:cubicBezTo>
                  <a:close/>
                  <a:moveTo>
                    <a:pt x="7907" y="3127"/>
                  </a:moveTo>
                  <a:cubicBezTo>
                    <a:pt x="7924" y="3127"/>
                    <a:pt x="7936" y="3133"/>
                    <a:pt x="7941" y="3151"/>
                  </a:cubicBezTo>
                  <a:lnTo>
                    <a:pt x="7930" y="3151"/>
                  </a:lnTo>
                  <a:lnTo>
                    <a:pt x="7894" y="3163"/>
                  </a:lnTo>
                  <a:lnTo>
                    <a:pt x="7846" y="3139"/>
                  </a:lnTo>
                  <a:cubicBezTo>
                    <a:pt x="7870" y="3133"/>
                    <a:pt x="7891" y="3127"/>
                    <a:pt x="7907" y="3127"/>
                  </a:cubicBezTo>
                  <a:close/>
                  <a:moveTo>
                    <a:pt x="8013" y="3151"/>
                  </a:moveTo>
                  <a:cubicBezTo>
                    <a:pt x="8025" y="3151"/>
                    <a:pt x="8049" y="3151"/>
                    <a:pt x="8061" y="3163"/>
                  </a:cubicBezTo>
                  <a:lnTo>
                    <a:pt x="7930" y="3187"/>
                  </a:lnTo>
                  <a:cubicBezTo>
                    <a:pt x="7953" y="3175"/>
                    <a:pt x="7977" y="3163"/>
                    <a:pt x="8013" y="3163"/>
                  </a:cubicBezTo>
                  <a:lnTo>
                    <a:pt x="8013" y="3151"/>
                  </a:lnTo>
                  <a:close/>
                  <a:moveTo>
                    <a:pt x="7489" y="3270"/>
                  </a:moveTo>
                  <a:cubicBezTo>
                    <a:pt x="7489" y="3282"/>
                    <a:pt x="7501" y="3282"/>
                    <a:pt x="7525" y="3282"/>
                  </a:cubicBezTo>
                  <a:lnTo>
                    <a:pt x="7492" y="3290"/>
                  </a:lnTo>
                  <a:lnTo>
                    <a:pt x="7492" y="3290"/>
                  </a:lnTo>
                  <a:cubicBezTo>
                    <a:pt x="7491" y="3288"/>
                    <a:pt x="7491" y="3285"/>
                    <a:pt x="7489" y="3282"/>
                  </a:cubicBezTo>
                  <a:lnTo>
                    <a:pt x="7489" y="3270"/>
                  </a:lnTo>
                  <a:close/>
                  <a:moveTo>
                    <a:pt x="7342" y="3269"/>
                  </a:moveTo>
                  <a:cubicBezTo>
                    <a:pt x="7367" y="3269"/>
                    <a:pt x="7428" y="3291"/>
                    <a:pt x="7464" y="3297"/>
                  </a:cubicBezTo>
                  <a:lnTo>
                    <a:pt x="7464" y="3297"/>
                  </a:lnTo>
                  <a:lnTo>
                    <a:pt x="7430" y="3306"/>
                  </a:lnTo>
                  <a:lnTo>
                    <a:pt x="7370" y="3306"/>
                  </a:lnTo>
                  <a:cubicBezTo>
                    <a:pt x="7358" y="3306"/>
                    <a:pt x="7346" y="3294"/>
                    <a:pt x="7334" y="3270"/>
                  </a:cubicBezTo>
                  <a:cubicBezTo>
                    <a:pt x="7336" y="3269"/>
                    <a:pt x="7339" y="3269"/>
                    <a:pt x="7342" y="3269"/>
                  </a:cubicBezTo>
                  <a:close/>
                  <a:moveTo>
                    <a:pt x="7239" y="3306"/>
                  </a:moveTo>
                  <a:cubicBezTo>
                    <a:pt x="7249" y="3306"/>
                    <a:pt x="7276" y="3306"/>
                    <a:pt x="7306" y="3320"/>
                  </a:cubicBezTo>
                  <a:lnTo>
                    <a:pt x="7306" y="3320"/>
                  </a:lnTo>
                  <a:cubicBezTo>
                    <a:pt x="7283" y="3330"/>
                    <a:pt x="7262" y="3330"/>
                    <a:pt x="7251" y="3341"/>
                  </a:cubicBezTo>
                  <a:cubicBezTo>
                    <a:pt x="7239" y="3330"/>
                    <a:pt x="7239" y="3318"/>
                    <a:pt x="7239" y="3306"/>
                  </a:cubicBezTo>
                  <a:close/>
                  <a:moveTo>
                    <a:pt x="7239" y="3365"/>
                  </a:moveTo>
                  <a:lnTo>
                    <a:pt x="7239" y="3377"/>
                  </a:lnTo>
                  <a:lnTo>
                    <a:pt x="7215" y="3377"/>
                  </a:lnTo>
                  <a:lnTo>
                    <a:pt x="7215" y="3365"/>
                  </a:lnTo>
                  <a:close/>
                  <a:moveTo>
                    <a:pt x="12619" y="3335"/>
                  </a:moveTo>
                  <a:cubicBezTo>
                    <a:pt x="12625" y="3335"/>
                    <a:pt x="12633" y="3337"/>
                    <a:pt x="12644" y="3341"/>
                  </a:cubicBezTo>
                  <a:lnTo>
                    <a:pt x="12656" y="3341"/>
                  </a:lnTo>
                  <a:cubicBezTo>
                    <a:pt x="12705" y="3361"/>
                    <a:pt x="12690" y="3396"/>
                    <a:pt x="12658" y="3396"/>
                  </a:cubicBezTo>
                  <a:cubicBezTo>
                    <a:pt x="12650" y="3396"/>
                    <a:pt x="12642" y="3394"/>
                    <a:pt x="12633" y="3389"/>
                  </a:cubicBezTo>
                  <a:cubicBezTo>
                    <a:pt x="12613" y="3370"/>
                    <a:pt x="12594" y="3335"/>
                    <a:pt x="12619" y="3335"/>
                  </a:cubicBezTo>
                  <a:close/>
                  <a:moveTo>
                    <a:pt x="7144" y="3353"/>
                  </a:moveTo>
                  <a:cubicBezTo>
                    <a:pt x="7132" y="3365"/>
                    <a:pt x="7120" y="3389"/>
                    <a:pt x="7120" y="3401"/>
                  </a:cubicBezTo>
                  <a:cubicBezTo>
                    <a:pt x="7084" y="3389"/>
                    <a:pt x="7037" y="3353"/>
                    <a:pt x="7120" y="3353"/>
                  </a:cubicBezTo>
                  <a:close/>
                  <a:moveTo>
                    <a:pt x="6884" y="3378"/>
                  </a:moveTo>
                  <a:cubicBezTo>
                    <a:pt x="6943" y="3389"/>
                    <a:pt x="7002" y="3401"/>
                    <a:pt x="7060" y="3425"/>
                  </a:cubicBezTo>
                  <a:lnTo>
                    <a:pt x="7049" y="3425"/>
                  </a:lnTo>
                  <a:lnTo>
                    <a:pt x="6989" y="3449"/>
                  </a:lnTo>
                  <a:cubicBezTo>
                    <a:pt x="6982" y="3445"/>
                    <a:pt x="6975" y="3444"/>
                    <a:pt x="6968" y="3444"/>
                  </a:cubicBezTo>
                  <a:cubicBezTo>
                    <a:pt x="6952" y="3444"/>
                    <a:pt x="6938" y="3452"/>
                    <a:pt x="6929" y="3460"/>
                  </a:cubicBezTo>
                  <a:cubicBezTo>
                    <a:pt x="6929" y="3427"/>
                    <a:pt x="6898" y="3383"/>
                    <a:pt x="6884" y="3378"/>
                  </a:cubicBezTo>
                  <a:close/>
                  <a:moveTo>
                    <a:pt x="13156" y="3472"/>
                  </a:moveTo>
                  <a:cubicBezTo>
                    <a:pt x="13155" y="3474"/>
                    <a:pt x="13153" y="3476"/>
                    <a:pt x="13152" y="3478"/>
                  </a:cubicBezTo>
                  <a:lnTo>
                    <a:pt x="13152" y="3478"/>
                  </a:lnTo>
                  <a:lnTo>
                    <a:pt x="13156" y="3472"/>
                  </a:lnTo>
                  <a:close/>
                  <a:moveTo>
                    <a:pt x="6727" y="3532"/>
                  </a:moveTo>
                  <a:lnTo>
                    <a:pt x="6656" y="3568"/>
                  </a:lnTo>
                  <a:lnTo>
                    <a:pt x="6644" y="3556"/>
                  </a:lnTo>
                  <a:lnTo>
                    <a:pt x="6620" y="3556"/>
                  </a:lnTo>
                  <a:cubicBezTo>
                    <a:pt x="6656" y="3544"/>
                    <a:pt x="6679" y="3532"/>
                    <a:pt x="6715" y="3532"/>
                  </a:cubicBezTo>
                  <a:close/>
                  <a:moveTo>
                    <a:pt x="12954" y="3568"/>
                  </a:moveTo>
                  <a:cubicBezTo>
                    <a:pt x="12966" y="3568"/>
                    <a:pt x="12978" y="3591"/>
                    <a:pt x="12990" y="3615"/>
                  </a:cubicBezTo>
                  <a:lnTo>
                    <a:pt x="12978" y="3639"/>
                  </a:lnTo>
                  <a:lnTo>
                    <a:pt x="12930" y="3615"/>
                  </a:lnTo>
                  <a:cubicBezTo>
                    <a:pt x="12930" y="3603"/>
                    <a:pt x="12942" y="3580"/>
                    <a:pt x="12954" y="3580"/>
                  </a:cubicBezTo>
                  <a:lnTo>
                    <a:pt x="12954" y="3568"/>
                  </a:lnTo>
                  <a:close/>
                  <a:moveTo>
                    <a:pt x="6442" y="3601"/>
                  </a:moveTo>
                  <a:lnTo>
                    <a:pt x="6442" y="3601"/>
                  </a:lnTo>
                  <a:cubicBezTo>
                    <a:pt x="6435" y="3616"/>
                    <a:pt x="6429" y="3630"/>
                    <a:pt x="6429" y="3639"/>
                  </a:cubicBezTo>
                  <a:lnTo>
                    <a:pt x="6370" y="3675"/>
                  </a:lnTo>
                  <a:cubicBezTo>
                    <a:pt x="6397" y="3648"/>
                    <a:pt x="6420" y="3624"/>
                    <a:pt x="6442" y="3601"/>
                  </a:cubicBezTo>
                  <a:close/>
                  <a:moveTo>
                    <a:pt x="13061" y="3651"/>
                  </a:moveTo>
                  <a:cubicBezTo>
                    <a:pt x="13085" y="3651"/>
                    <a:pt x="13109" y="3663"/>
                    <a:pt x="13121" y="3687"/>
                  </a:cubicBezTo>
                  <a:cubicBezTo>
                    <a:pt x="13133" y="3699"/>
                    <a:pt x="13133" y="3711"/>
                    <a:pt x="13121" y="3722"/>
                  </a:cubicBezTo>
                  <a:lnTo>
                    <a:pt x="13049" y="3675"/>
                  </a:lnTo>
                  <a:cubicBezTo>
                    <a:pt x="13037" y="3675"/>
                    <a:pt x="13037" y="3651"/>
                    <a:pt x="13049" y="3651"/>
                  </a:cubicBezTo>
                  <a:close/>
                  <a:moveTo>
                    <a:pt x="5834" y="3841"/>
                  </a:moveTo>
                  <a:cubicBezTo>
                    <a:pt x="5842" y="3857"/>
                    <a:pt x="5855" y="3868"/>
                    <a:pt x="5874" y="3873"/>
                  </a:cubicBezTo>
                  <a:lnTo>
                    <a:pt x="5874" y="3873"/>
                  </a:lnTo>
                  <a:lnTo>
                    <a:pt x="5870" y="3877"/>
                  </a:lnTo>
                  <a:lnTo>
                    <a:pt x="5810" y="3889"/>
                  </a:lnTo>
                  <a:cubicBezTo>
                    <a:pt x="5822" y="3877"/>
                    <a:pt x="5834" y="3853"/>
                    <a:pt x="5834" y="3841"/>
                  </a:cubicBezTo>
                  <a:close/>
                  <a:moveTo>
                    <a:pt x="381" y="4032"/>
                  </a:moveTo>
                  <a:cubicBezTo>
                    <a:pt x="420" y="4032"/>
                    <a:pt x="433" y="4037"/>
                    <a:pt x="445" y="4044"/>
                  </a:cubicBezTo>
                  <a:lnTo>
                    <a:pt x="441" y="4044"/>
                  </a:lnTo>
                  <a:cubicBezTo>
                    <a:pt x="428" y="4041"/>
                    <a:pt x="419" y="4040"/>
                    <a:pt x="411" y="4040"/>
                  </a:cubicBezTo>
                  <a:cubicBezTo>
                    <a:pt x="391" y="4040"/>
                    <a:pt x="385" y="4047"/>
                    <a:pt x="369" y="4047"/>
                  </a:cubicBezTo>
                  <a:cubicBezTo>
                    <a:pt x="363" y="4047"/>
                    <a:pt x="355" y="4046"/>
                    <a:pt x="345" y="4044"/>
                  </a:cubicBezTo>
                  <a:cubicBezTo>
                    <a:pt x="357" y="4044"/>
                    <a:pt x="369" y="4032"/>
                    <a:pt x="381" y="4032"/>
                  </a:cubicBezTo>
                  <a:close/>
                  <a:moveTo>
                    <a:pt x="333" y="4093"/>
                  </a:moveTo>
                  <a:lnTo>
                    <a:pt x="333" y="4115"/>
                  </a:lnTo>
                  <a:cubicBezTo>
                    <a:pt x="333" y="4115"/>
                    <a:pt x="333" y="4115"/>
                    <a:pt x="333" y="4127"/>
                  </a:cubicBezTo>
                  <a:cubicBezTo>
                    <a:pt x="314" y="4127"/>
                    <a:pt x="318" y="4111"/>
                    <a:pt x="333" y="4093"/>
                  </a:cubicBezTo>
                  <a:close/>
                  <a:moveTo>
                    <a:pt x="776" y="4056"/>
                  </a:moveTo>
                  <a:cubicBezTo>
                    <a:pt x="848" y="4056"/>
                    <a:pt x="963" y="4094"/>
                    <a:pt x="1000" y="4103"/>
                  </a:cubicBezTo>
                  <a:cubicBezTo>
                    <a:pt x="1048" y="4127"/>
                    <a:pt x="1048" y="4127"/>
                    <a:pt x="1048" y="4139"/>
                  </a:cubicBezTo>
                  <a:lnTo>
                    <a:pt x="953" y="4127"/>
                  </a:lnTo>
                  <a:cubicBezTo>
                    <a:pt x="953" y="4127"/>
                    <a:pt x="964" y="4115"/>
                    <a:pt x="964" y="4103"/>
                  </a:cubicBezTo>
                  <a:lnTo>
                    <a:pt x="964" y="4103"/>
                  </a:lnTo>
                  <a:cubicBezTo>
                    <a:pt x="964" y="4103"/>
                    <a:pt x="952" y="4115"/>
                    <a:pt x="929" y="4115"/>
                  </a:cubicBezTo>
                  <a:cubicBezTo>
                    <a:pt x="865" y="4105"/>
                    <a:pt x="792" y="4094"/>
                    <a:pt x="734" y="4083"/>
                  </a:cubicBezTo>
                  <a:lnTo>
                    <a:pt x="734" y="4083"/>
                  </a:lnTo>
                  <a:lnTo>
                    <a:pt x="726" y="4068"/>
                  </a:lnTo>
                  <a:cubicBezTo>
                    <a:pt x="737" y="4060"/>
                    <a:pt x="754" y="4056"/>
                    <a:pt x="776" y="4056"/>
                  </a:cubicBezTo>
                  <a:close/>
                  <a:moveTo>
                    <a:pt x="1203" y="4092"/>
                  </a:moveTo>
                  <a:cubicBezTo>
                    <a:pt x="1257" y="4102"/>
                    <a:pt x="1232" y="4153"/>
                    <a:pt x="1191" y="4153"/>
                  </a:cubicBezTo>
                  <a:cubicBezTo>
                    <a:pt x="1187" y="4153"/>
                    <a:pt x="1183" y="4152"/>
                    <a:pt x="1179" y="4151"/>
                  </a:cubicBezTo>
                  <a:cubicBezTo>
                    <a:pt x="1168" y="4140"/>
                    <a:pt x="1139" y="4102"/>
                    <a:pt x="1183" y="4102"/>
                  </a:cubicBezTo>
                  <a:cubicBezTo>
                    <a:pt x="1188" y="4102"/>
                    <a:pt x="1195" y="4102"/>
                    <a:pt x="1203" y="4103"/>
                  </a:cubicBezTo>
                  <a:lnTo>
                    <a:pt x="1203" y="4092"/>
                  </a:lnTo>
                  <a:close/>
                  <a:moveTo>
                    <a:pt x="1426" y="4193"/>
                  </a:moveTo>
                  <a:cubicBezTo>
                    <a:pt x="1431" y="4193"/>
                    <a:pt x="1437" y="4195"/>
                    <a:pt x="1441" y="4199"/>
                  </a:cubicBezTo>
                  <a:cubicBezTo>
                    <a:pt x="1476" y="4199"/>
                    <a:pt x="1524" y="4222"/>
                    <a:pt x="1560" y="4246"/>
                  </a:cubicBezTo>
                  <a:cubicBezTo>
                    <a:pt x="1504" y="4230"/>
                    <a:pt x="1449" y="4215"/>
                    <a:pt x="1393" y="4199"/>
                  </a:cubicBezTo>
                  <a:cubicBezTo>
                    <a:pt x="1401" y="4199"/>
                    <a:pt x="1414" y="4193"/>
                    <a:pt x="1426" y="4193"/>
                  </a:cubicBezTo>
                  <a:close/>
                  <a:moveTo>
                    <a:pt x="4826" y="4348"/>
                  </a:moveTo>
                  <a:cubicBezTo>
                    <a:pt x="4831" y="4348"/>
                    <a:pt x="4838" y="4349"/>
                    <a:pt x="4846" y="4353"/>
                  </a:cubicBezTo>
                  <a:lnTo>
                    <a:pt x="4763" y="4389"/>
                  </a:lnTo>
                  <a:cubicBezTo>
                    <a:pt x="4774" y="4377"/>
                    <a:pt x="4798" y="4365"/>
                    <a:pt x="4810" y="4365"/>
                  </a:cubicBezTo>
                  <a:lnTo>
                    <a:pt x="4798" y="4353"/>
                  </a:lnTo>
                  <a:cubicBezTo>
                    <a:pt x="4806" y="4353"/>
                    <a:pt x="4814" y="4348"/>
                    <a:pt x="4826" y="4348"/>
                  </a:cubicBezTo>
                  <a:close/>
                  <a:moveTo>
                    <a:pt x="286" y="4336"/>
                  </a:moveTo>
                  <a:lnTo>
                    <a:pt x="286" y="4413"/>
                  </a:lnTo>
                  <a:cubicBezTo>
                    <a:pt x="265" y="4392"/>
                    <a:pt x="262" y="4353"/>
                    <a:pt x="286" y="4336"/>
                  </a:cubicBezTo>
                  <a:close/>
                  <a:moveTo>
                    <a:pt x="14049" y="4413"/>
                  </a:moveTo>
                  <a:lnTo>
                    <a:pt x="14145" y="4425"/>
                  </a:lnTo>
                  <a:cubicBezTo>
                    <a:pt x="14121" y="4449"/>
                    <a:pt x="14133" y="4473"/>
                    <a:pt x="14145" y="4508"/>
                  </a:cubicBezTo>
                  <a:cubicBezTo>
                    <a:pt x="14109" y="4473"/>
                    <a:pt x="14073" y="4437"/>
                    <a:pt x="14049" y="4413"/>
                  </a:cubicBezTo>
                  <a:close/>
                  <a:moveTo>
                    <a:pt x="4633" y="4414"/>
                  </a:moveTo>
                  <a:cubicBezTo>
                    <a:pt x="4645" y="4414"/>
                    <a:pt x="4653" y="4421"/>
                    <a:pt x="4655" y="4437"/>
                  </a:cubicBezTo>
                  <a:lnTo>
                    <a:pt x="4584" y="4473"/>
                  </a:lnTo>
                  <a:cubicBezTo>
                    <a:pt x="4560" y="4484"/>
                    <a:pt x="4548" y="4496"/>
                    <a:pt x="4524" y="4508"/>
                  </a:cubicBezTo>
                  <a:lnTo>
                    <a:pt x="4465" y="4544"/>
                  </a:lnTo>
                  <a:lnTo>
                    <a:pt x="4501" y="4508"/>
                  </a:lnTo>
                  <a:cubicBezTo>
                    <a:pt x="4519" y="4490"/>
                    <a:pt x="4595" y="4414"/>
                    <a:pt x="4633" y="4414"/>
                  </a:cubicBezTo>
                  <a:close/>
                  <a:moveTo>
                    <a:pt x="2036" y="4412"/>
                  </a:moveTo>
                  <a:cubicBezTo>
                    <a:pt x="2072" y="4412"/>
                    <a:pt x="2104" y="4442"/>
                    <a:pt x="2131" y="4442"/>
                  </a:cubicBezTo>
                  <a:cubicBezTo>
                    <a:pt x="2139" y="4442"/>
                    <a:pt x="2148" y="4439"/>
                    <a:pt x="2155" y="4431"/>
                  </a:cubicBezTo>
                  <a:lnTo>
                    <a:pt x="2155" y="4431"/>
                  </a:lnTo>
                  <a:cubicBezTo>
                    <a:pt x="2175" y="4483"/>
                    <a:pt x="2284" y="4540"/>
                    <a:pt x="2334" y="4580"/>
                  </a:cubicBezTo>
                  <a:lnTo>
                    <a:pt x="2357" y="4592"/>
                  </a:lnTo>
                  <a:cubicBezTo>
                    <a:pt x="2298" y="4568"/>
                    <a:pt x="2238" y="4544"/>
                    <a:pt x="2179" y="4508"/>
                  </a:cubicBezTo>
                  <a:cubicBezTo>
                    <a:pt x="2179" y="4496"/>
                    <a:pt x="2179" y="4496"/>
                    <a:pt x="2143" y="4484"/>
                  </a:cubicBezTo>
                  <a:cubicBezTo>
                    <a:pt x="2137" y="4478"/>
                    <a:pt x="2131" y="4476"/>
                    <a:pt x="2125" y="4476"/>
                  </a:cubicBezTo>
                  <a:cubicBezTo>
                    <a:pt x="2119" y="4476"/>
                    <a:pt x="2113" y="4478"/>
                    <a:pt x="2107" y="4484"/>
                  </a:cubicBezTo>
                  <a:lnTo>
                    <a:pt x="1976" y="4425"/>
                  </a:lnTo>
                  <a:cubicBezTo>
                    <a:pt x="1988" y="4425"/>
                    <a:pt x="2012" y="4413"/>
                    <a:pt x="2024" y="4413"/>
                  </a:cubicBezTo>
                  <a:cubicBezTo>
                    <a:pt x="2028" y="4412"/>
                    <a:pt x="2032" y="4412"/>
                    <a:pt x="2036" y="4412"/>
                  </a:cubicBezTo>
                  <a:close/>
                  <a:moveTo>
                    <a:pt x="4322" y="4508"/>
                  </a:moveTo>
                  <a:cubicBezTo>
                    <a:pt x="4351" y="4508"/>
                    <a:pt x="4379" y="4546"/>
                    <a:pt x="4396" y="4568"/>
                  </a:cubicBezTo>
                  <a:lnTo>
                    <a:pt x="4417" y="4568"/>
                  </a:lnTo>
                  <a:lnTo>
                    <a:pt x="4402" y="4576"/>
                  </a:lnTo>
                  <a:lnTo>
                    <a:pt x="4402" y="4576"/>
                  </a:lnTo>
                  <a:cubicBezTo>
                    <a:pt x="4400" y="4573"/>
                    <a:pt x="4398" y="4571"/>
                    <a:pt x="4396" y="4568"/>
                  </a:cubicBezTo>
                  <a:lnTo>
                    <a:pt x="4393" y="4568"/>
                  </a:lnTo>
                  <a:lnTo>
                    <a:pt x="4401" y="4576"/>
                  </a:lnTo>
                  <a:lnTo>
                    <a:pt x="4401" y="4576"/>
                  </a:lnTo>
                  <a:lnTo>
                    <a:pt x="4402" y="4576"/>
                  </a:lnTo>
                  <a:lnTo>
                    <a:pt x="4402" y="4576"/>
                  </a:lnTo>
                  <a:cubicBezTo>
                    <a:pt x="4403" y="4577"/>
                    <a:pt x="4404" y="4579"/>
                    <a:pt x="4405" y="4580"/>
                  </a:cubicBezTo>
                  <a:lnTo>
                    <a:pt x="4401" y="4576"/>
                  </a:lnTo>
                  <a:lnTo>
                    <a:pt x="4401" y="4576"/>
                  </a:lnTo>
                  <a:lnTo>
                    <a:pt x="4346" y="4603"/>
                  </a:lnTo>
                  <a:cubicBezTo>
                    <a:pt x="4346" y="4568"/>
                    <a:pt x="4346" y="4508"/>
                    <a:pt x="4322" y="4508"/>
                  </a:cubicBezTo>
                  <a:close/>
                  <a:moveTo>
                    <a:pt x="4283" y="4627"/>
                  </a:moveTo>
                  <a:cubicBezTo>
                    <a:pt x="4288" y="4627"/>
                    <a:pt x="4294" y="4629"/>
                    <a:pt x="4301" y="4632"/>
                  </a:cubicBezTo>
                  <a:lnTo>
                    <a:pt x="4301" y="4632"/>
                  </a:lnTo>
                  <a:lnTo>
                    <a:pt x="4262" y="4651"/>
                  </a:lnTo>
                  <a:cubicBezTo>
                    <a:pt x="4268" y="4633"/>
                    <a:pt x="4274" y="4627"/>
                    <a:pt x="4283" y="4627"/>
                  </a:cubicBezTo>
                  <a:close/>
                  <a:moveTo>
                    <a:pt x="14299" y="4663"/>
                  </a:moveTo>
                  <a:cubicBezTo>
                    <a:pt x="14323" y="4675"/>
                    <a:pt x="14335" y="4675"/>
                    <a:pt x="14347" y="4687"/>
                  </a:cubicBezTo>
                  <a:lnTo>
                    <a:pt x="14335" y="4699"/>
                  </a:lnTo>
                  <a:lnTo>
                    <a:pt x="14299" y="4663"/>
                  </a:lnTo>
                  <a:close/>
                  <a:moveTo>
                    <a:pt x="274" y="4651"/>
                  </a:moveTo>
                  <a:lnTo>
                    <a:pt x="274" y="4758"/>
                  </a:lnTo>
                  <a:lnTo>
                    <a:pt x="262" y="4758"/>
                  </a:lnTo>
                  <a:cubicBezTo>
                    <a:pt x="238" y="4746"/>
                    <a:pt x="226" y="4723"/>
                    <a:pt x="238" y="4699"/>
                  </a:cubicBezTo>
                  <a:lnTo>
                    <a:pt x="226" y="4687"/>
                  </a:lnTo>
                  <a:cubicBezTo>
                    <a:pt x="238" y="4675"/>
                    <a:pt x="250" y="4663"/>
                    <a:pt x="274" y="4651"/>
                  </a:cubicBezTo>
                  <a:close/>
                  <a:moveTo>
                    <a:pt x="4102" y="4749"/>
                  </a:moveTo>
                  <a:lnTo>
                    <a:pt x="4084" y="4758"/>
                  </a:lnTo>
                  <a:cubicBezTo>
                    <a:pt x="4090" y="4752"/>
                    <a:pt x="4096" y="4749"/>
                    <a:pt x="4102" y="4749"/>
                  </a:cubicBezTo>
                  <a:close/>
                  <a:moveTo>
                    <a:pt x="14410" y="4785"/>
                  </a:moveTo>
                  <a:cubicBezTo>
                    <a:pt x="14413" y="4785"/>
                    <a:pt x="14418" y="4788"/>
                    <a:pt x="14430" y="4794"/>
                  </a:cubicBezTo>
                  <a:cubicBezTo>
                    <a:pt x="14454" y="4806"/>
                    <a:pt x="14454" y="4830"/>
                    <a:pt x="14454" y="4854"/>
                  </a:cubicBezTo>
                  <a:lnTo>
                    <a:pt x="14407" y="4794"/>
                  </a:lnTo>
                  <a:cubicBezTo>
                    <a:pt x="14407" y="4788"/>
                    <a:pt x="14407" y="4785"/>
                    <a:pt x="14410" y="4785"/>
                  </a:cubicBezTo>
                  <a:close/>
                  <a:moveTo>
                    <a:pt x="2780" y="4777"/>
                  </a:moveTo>
                  <a:cubicBezTo>
                    <a:pt x="2785" y="4777"/>
                    <a:pt x="2790" y="4778"/>
                    <a:pt x="2798" y="4782"/>
                  </a:cubicBezTo>
                  <a:lnTo>
                    <a:pt x="2798" y="4782"/>
                  </a:lnTo>
                  <a:cubicBezTo>
                    <a:pt x="2817" y="4802"/>
                    <a:pt x="2836" y="4822"/>
                    <a:pt x="2846" y="4842"/>
                  </a:cubicBezTo>
                  <a:cubicBezTo>
                    <a:pt x="2858" y="4854"/>
                    <a:pt x="2858" y="4854"/>
                    <a:pt x="2858" y="4865"/>
                  </a:cubicBezTo>
                  <a:lnTo>
                    <a:pt x="2786" y="4818"/>
                  </a:lnTo>
                  <a:cubicBezTo>
                    <a:pt x="2774" y="4806"/>
                    <a:pt x="2762" y="4794"/>
                    <a:pt x="2750" y="4782"/>
                  </a:cubicBezTo>
                  <a:cubicBezTo>
                    <a:pt x="2766" y="4782"/>
                    <a:pt x="2772" y="4777"/>
                    <a:pt x="2780" y="4777"/>
                  </a:cubicBezTo>
                  <a:close/>
                  <a:moveTo>
                    <a:pt x="262" y="4887"/>
                  </a:moveTo>
                  <a:lnTo>
                    <a:pt x="262" y="4961"/>
                  </a:lnTo>
                  <a:cubicBezTo>
                    <a:pt x="262" y="4949"/>
                    <a:pt x="250" y="4937"/>
                    <a:pt x="250" y="4913"/>
                  </a:cubicBezTo>
                  <a:cubicBezTo>
                    <a:pt x="250" y="4913"/>
                    <a:pt x="255" y="4898"/>
                    <a:pt x="262" y="4887"/>
                  </a:cubicBezTo>
                  <a:close/>
                  <a:moveTo>
                    <a:pt x="3024" y="4961"/>
                  </a:moveTo>
                  <a:cubicBezTo>
                    <a:pt x="3072" y="4973"/>
                    <a:pt x="3131" y="4996"/>
                    <a:pt x="3167" y="5044"/>
                  </a:cubicBezTo>
                  <a:lnTo>
                    <a:pt x="3167" y="5032"/>
                  </a:lnTo>
                  <a:cubicBezTo>
                    <a:pt x="3167" y="5039"/>
                    <a:pt x="3167" y="5045"/>
                    <a:pt x="3169" y="5050"/>
                  </a:cubicBezTo>
                  <a:lnTo>
                    <a:pt x="3169" y="5050"/>
                  </a:lnTo>
                  <a:lnTo>
                    <a:pt x="3119" y="5020"/>
                  </a:lnTo>
                  <a:cubicBezTo>
                    <a:pt x="3096" y="4996"/>
                    <a:pt x="3060" y="4973"/>
                    <a:pt x="3024" y="4961"/>
                  </a:cubicBezTo>
                  <a:close/>
                  <a:moveTo>
                    <a:pt x="14609" y="5068"/>
                  </a:moveTo>
                  <a:cubicBezTo>
                    <a:pt x="14621" y="5080"/>
                    <a:pt x="14621" y="5080"/>
                    <a:pt x="14621" y="5092"/>
                  </a:cubicBezTo>
                  <a:lnTo>
                    <a:pt x="14609" y="5068"/>
                  </a:lnTo>
                  <a:close/>
                  <a:moveTo>
                    <a:pt x="3310" y="5068"/>
                  </a:moveTo>
                  <a:cubicBezTo>
                    <a:pt x="3334" y="5092"/>
                    <a:pt x="3322" y="5115"/>
                    <a:pt x="3310" y="5139"/>
                  </a:cubicBezTo>
                  <a:cubicBezTo>
                    <a:pt x="3286" y="5127"/>
                    <a:pt x="3274" y="5115"/>
                    <a:pt x="3250" y="5104"/>
                  </a:cubicBezTo>
                  <a:cubicBezTo>
                    <a:pt x="3259" y="5095"/>
                    <a:pt x="3261" y="5071"/>
                    <a:pt x="3277" y="5071"/>
                  </a:cubicBezTo>
                  <a:cubicBezTo>
                    <a:pt x="3284" y="5071"/>
                    <a:pt x="3295" y="5076"/>
                    <a:pt x="3310" y="5092"/>
                  </a:cubicBezTo>
                  <a:lnTo>
                    <a:pt x="3310" y="5068"/>
                  </a:lnTo>
                  <a:close/>
                  <a:moveTo>
                    <a:pt x="14684" y="5187"/>
                  </a:moveTo>
                  <a:cubicBezTo>
                    <a:pt x="14686" y="5187"/>
                    <a:pt x="14689" y="5187"/>
                    <a:pt x="14692" y="5187"/>
                  </a:cubicBezTo>
                  <a:cubicBezTo>
                    <a:pt x="14716" y="5211"/>
                    <a:pt x="14728" y="5235"/>
                    <a:pt x="14740" y="5258"/>
                  </a:cubicBezTo>
                  <a:cubicBezTo>
                    <a:pt x="14728" y="5246"/>
                    <a:pt x="14716" y="5223"/>
                    <a:pt x="14692" y="5211"/>
                  </a:cubicBezTo>
                  <a:lnTo>
                    <a:pt x="14684" y="5187"/>
                  </a:lnTo>
                  <a:close/>
                  <a:moveTo>
                    <a:pt x="15228" y="5830"/>
                  </a:moveTo>
                  <a:cubicBezTo>
                    <a:pt x="15221" y="5830"/>
                    <a:pt x="15215" y="5830"/>
                    <a:pt x="15209" y="5831"/>
                  </a:cubicBezTo>
                  <a:lnTo>
                    <a:pt x="15209" y="5831"/>
                  </a:lnTo>
                  <a:cubicBezTo>
                    <a:pt x="15212" y="5831"/>
                    <a:pt x="15214" y="5832"/>
                    <a:pt x="15217" y="5832"/>
                  </a:cubicBezTo>
                  <a:cubicBezTo>
                    <a:pt x="15220" y="5832"/>
                    <a:pt x="15224" y="5831"/>
                    <a:pt x="15228" y="5830"/>
                  </a:cubicBezTo>
                  <a:close/>
                  <a:moveTo>
                    <a:pt x="14990" y="5758"/>
                  </a:moveTo>
                  <a:cubicBezTo>
                    <a:pt x="15061" y="5782"/>
                    <a:pt x="15061" y="5794"/>
                    <a:pt x="15014" y="5842"/>
                  </a:cubicBezTo>
                  <a:cubicBezTo>
                    <a:pt x="15014" y="5842"/>
                    <a:pt x="15002" y="5854"/>
                    <a:pt x="15002" y="5854"/>
                  </a:cubicBezTo>
                  <a:cubicBezTo>
                    <a:pt x="14978" y="5830"/>
                    <a:pt x="14966" y="5806"/>
                    <a:pt x="14966" y="5770"/>
                  </a:cubicBezTo>
                  <a:lnTo>
                    <a:pt x="14990" y="5758"/>
                  </a:lnTo>
                  <a:close/>
                  <a:moveTo>
                    <a:pt x="393" y="5770"/>
                  </a:moveTo>
                  <a:cubicBezTo>
                    <a:pt x="393" y="5794"/>
                    <a:pt x="393" y="5818"/>
                    <a:pt x="405" y="5842"/>
                  </a:cubicBezTo>
                  <a:cubicBezTo>
                    <a:pt x="405" y="5852"/>
                    <a:pt x="403" y="5855"/>
                    <a:pt x="400" y="5855"/>
                  </a:cubicBezTo>
                  <a:cubicBezTo>
                    <a:pt x="397" y="5855"/>
                    <a:pt x="393" y="5849"/>
                    <a:pt x="393" y="5842"/>
                  </a:cubicBezTo>
                  <a:lnTo>
                    <a:pt x="393" y="5830"/>
                  </a:lnTo>
                  <a:lnTo>
                    <a:pt x="393" y="5770"/>
                  </a:lnTo>
                  <a:close/>
                  <a:moveTo>
                    <a:pt x="572" y="6425"/>
                  </a:moveTo>
                  <a:lnTo>
                    <a:pt x="595" y="6508"/>
                  </a:lnTo>
                  <a:cubicBezTo>
                    <a:pt x="595" y="6520"/>
                    <a:pt x="595" y="6532"/>
                    <a:pt x="595" y="6544"/>
                  </a:cubicBezTo>
                  <a:lnTo>
                    <a:pt x="583" y="6544"/>
                  </a:lnTo>
                  <a:cubicBezTo>
                    <a:pt x="560" y="6532"/>
                    <a:pt x="548" y="6508"/>
                    <a:pt x="536" y="6473"/>
                  </a:cubicBezTo>
                  <a:cubicBezTo>
                    <a:pt x="536" y="6449"/>
                    <a:pt x="548" y="6425"/>
                    <a:pt x="572" y="6425"/>
                  </a:cubicBezTo>
                  <a:close/>
                  <a:moveTo>
                    <a:pt x="643" y="6687"/>
                  </a:moveTo>
                  <a:cubicBezTo>
                    <a:pt x="655" y="6699"/>
                    <a:pt x="667" y="6699"/>
                    <a:pt x="679" y="6699"/>
                  </a:cubicBezTo>
                  <a:lnTo>
                    <a:pt x="691" y="6747"/>
                  </a:lnTo>
                  <a:cubicBezTo>
                    <a:pt x="714" y="6806"/>
                    <a:pt x="738" y="6854"/>
                    <a:pt x="750" y="6901"/>
                  </a:cubicBezTo>
                  <a:cubicBezTo>
                    <a:pt x="750" y="6937"/>
                    <a:pt x="750" y="6961"/>
                    <a:pt x="714" y="6973"/>
                  </a:cubicBezTo>
                  <a:lnTo>
                    <a:pt x="702" y="6961"/>
                  </a:lnTo>
                  <a:cubicBezTo>
                    <a:pt x="691" y="6913"/>
                    <a:pt x="726" y="6854"/>
                    <a:pt x="714" y="6842"/>
                  </a:cubicBezTo>
                  <a:cubicBezTo>
                    <a:pt x="702" y="6818"/>
                    <a:pt x="631" y="6794"/>
                    <a:pt x="607" y="6782"/>
                  </a:cubicBezTo>
                  <a:cubicBezTo>
                    <a:pt x="619" y="6747"/>
                    <a:pt x="631" y="6723"/>
                    <a:pt x="643" y="6687"/>
                  </a:cubicBezTo>
                  <a:close/>
                  <a:moveTo>
                    <a:pt x="833" y="7151"/>
                  </a:moveTo>
                  <a:cubicBezTo>
                    <a:pt x="833" y="7163"/>
                    <a:pt x="833" y="7175"/>
                    <a:pt x="845" y="7187"/>
                  </a:cubicBezTo>
                  <a:cubicBezTo>
                    <a:pt x="848" y="7190"/>
                    <a:pt x="848" y="7192"/>
                    <a:pt x="845" y="7192"/>
                  </a:cubicBezTo>
                  <a:cubicBezTo>
                    <a:pt x="836" y="7192"/>
                    <a:pt x="810" y="7178"/>
                    <a:pt x="810" y="7151"/>
                  </a:cubicBezTo>
                  <a:close/>
                  <a:moveTo>
                    <a:pt x="857" y="7306"/>
                  </a:moveTo>
                  <a:cubicBezTo>
                    <a:pt x="857" y="7318"/>
                    <a:pt x="857" y="7330"/>
                    <a:pt x="857" y="7330"/>
                  </a:cubicBezTo>
                  <a:cubicBezTo>
                    <a:pt x="857" y="7342"/>
                    <a:pt x="857" y="7354"/>
                    <a:pt x="857" y="7366"/>
                  </a:cubicBezTo>
                  <a:lnTo>
                    <a:pt x="857" y="7437"/>
                  </a:lnTo>
                  <a:cubicBezTo>
                    <a:pt x="798" y="7413"/>
                    <a:pt x="810" y="7401"/>
                    <a:pt x="774" y="7342"/>
                  </a:cubicBezTo>
                  <a:cubicBezTo>
                    <a:pt x="798" y="7330"/>
                    <a:pt x="822" y="7318"/>
                    <a:pt x="857" y="7306"/>
                  </a:cubicBezTo>
                  <a:close/>
                  <a:moveTo>
                    <a:pt x="655" y="7568"/>
                  </a:moveTo>
                  <a:lnTo>
                    <a:pt x="655" y="7568"/>
                  </a:lnTo>
                  <a:cubicBezTo>
                    <a:pt x="657" y="7569"/>
                    <a:pt x="659" y="7569"/>
                    <a:pt x="661" y="7570"/>
                  </a:cubicBezTo>
                  <a:lnTo>
                    <a:pt x="661" y="7570"/>
                  </a:lnTo>
                  <a:cubicBezTo>
                    <a:pt x="659" y="7569"/>
                    <a:pt x="657" y="7568"/>
                    <a:pt x="655" y="7568"/>
                  </a:cubicBezTo>
                  <a:close/>
                  <a:moveTo>
                    <a:pt x="14978" y="7711"/>
                  </a:moveTo>
                  <a:cubicBezTo>
                    <a:pt x="14990" y="7747"/>
                    <a:pt x="14990" y="7782"/>
                    <a:pt x="14966" y="7806"/>
                  </a:cubicBezTo>
                  <a:lnTo>
                    <a:pt x="14966" y="7782"/>
                  </a:lnTo>
                  <a:lnTo>
                    <a:pt x="14954" y="7782"/>
                  </a:lnTo>
                  <a:lnTo>
                    <a:pt x="14966" y="7735"/>
                  </a:lnTo>
                  <a:cubicBezTo>
                    <a:pt x="14978" y="7723"/>
                    <a:pt x="14978" y="7723"/>
                    <a:pt x="14978" y="7711"/>
                  </a:cubicBezTo>
                  <a:close/>
                  <a:moveTo>
                    <a:pt x="702" y="7997"/>
                  </a:moveTo>
                  <a:lnTo>
                    <a:pt x="669" y="8085"/>
                  </a:lnTo>
                  <a:lnTo>
                    <a:pt x="669" y="8085"/>
                  </a:lnTo>
                  <a:cubicBezTo>
                    <a:pt x="669" y="8073"/>
                    <a:pt x="647" y="8054"/>
                    <a:pt x="667" y="8044"/>
                  </a:cubicBezTo>
                  <a:lnTo>
                    <a:pt x="655" y="8021"/>
                  </a:lnTo>
                  <a:cubicBezTo>
                    <a:pt x="667" y="8009"/>
                    <a:pt x="679" y="7997"/>
                    <a:pt x="702" y="7997"/>
                  </a:cubicBezTo>
                  <a:close/>
                  <a:moveTo>
                    <a:pt x="572" y="8330"/>
                  </a:moveTo>
                  <a:cubicBezTo>
                    <a:pt x="595" y="8342"/>
                    <a:pt x="572" y="8366"/>
                    <a:pt x="572" y="8378"/>
                  </a:cubicBezTo>
                  <a:lnTo>
                    <a:pt x="572" y="8402"/>
                  </a:lnTo>
                  <a:cubicBezTo>
                    <a:pt x="566" y="8413"/>
                    <a:pt x="558" y="8421"/>
                    <a:pt x="552" y="8421"/>
                  </a:cubicBezTo>
                  <a:cubicBezTo>
                    <a:pt x="545" y="8421"/>
                    <a:pt x="541" y="8410"/>
                    <a:pt x="548" y="8378"/>
                  </a:cubicBezTo>
                  <a:lnTo>
                    <a:pt x="536" y="8366"/>
                  </a:lnTo>
                  <a:cubicBezTo>
                    <a:pt x="548" y="8342"/>
                    <a:pt x="560" y="8330"/>
                    <a:pt x="572" y="8330"/>
                  </a:cubicBezTo>
                  <a:close/>
                  <a:moveTo>
                    <a:pt x="14585" y="8771"/>
                  </a:moveTo>
                  <a:cubicBezTo>
                    <a:pt x="14585" y="8794"/>
                    <a:pt x="14573" y="8818"/>
                    <a:pt x="14561" y="8830"/>
                  </a:cubicBezTo>
                  <a:lnTo>
                    <a:pt x="14561" y="8806"/>
                  </a:lnTo>
                  <a:lnTo>
                    <a:pt x="14585" y="8771"/>
                  </a:lnTo>
                  <a:close/>
                  <a:moveTo>
                    <a:pt x="447" y="8670"/>
                  </a:moveTo>
                  <a:cubicBezTo>
                    <a:pt x="460" y="8670"/>
                    <a:pt x="471" y="8679"/>
                    <a:pt x="488" y="8687"/>
                  </a:cubicBezTo>
                  <a:cubicBezTo>
                    <a:pt x="464" y="8759"/>
                    <a:pt x="452" y="8818"/>
                    <a:pt x="429" y="8878"/>
                  </a:cubicBezTo>
                  <a:lnTo>
                    <a:pt x="417" y="8866"/>
                  </a:lnTo>
                  <a:cubicBezTo>
                    <a:pt x="405" y="8830"/>
                    <a:pt x="441" y="8794"/>
                    <a:pt x="441" y="8747"/>
                  </a:cubicBezTo>
                  <a:cubicBezTo>
                    <a:pt x="441" y="8711"/>
                    <a:pt x="405" y="8699"/>
                    <a:pt x="441" y="8687"/>
                  </a:cubicBezTo>
                  <a:lnTo>
                    <a:pt x="429" y="8675"/>
                  </a:lnTo>
                  <a:cubicBezTo>
                    <a:pt x="436" y="8672"/>
                    <a:pt x="442" y="8670"/>
                    <a:pt x="447" y="8670"/>
                  </a:cubicBezTo>
                  <a:close/>
                  <a:moveTo>
                    <a:pt x="377" y="8843"/>
                  </a:moveTo>
                  <a:cubicBezTo>
                    <a:pt x="395" y="8843"/>
                    <a:pt x="412" y="8862"/>
                    <a:pt x="405" y="8890"/>
                  </a:cubicBezTo>
                  <a:cubicBezTo>
                    <a:pt x="399" y="8942"/>
                    <a:pt x="379" y="8966"/>
                    <a:pt x="364" y="8966"/>
                  </a:cubicBezTo>
                  <a:cubicBezTo>
                    <a:pt x="349" y="8966"/>
                    <a:pt x="339" y="8939"/>
                    <a:pt x="357" y="8890"/>
                  </a:cubicBezTo>
                  <a:lnTo>
                    <a:pt x="345" y="8878"/>
                  </a:lnTo>
                  <a:cubicBezTo>
                    <a:pt x="350" y="8853"/>
                    <a:pt x="364" y="8843"/>
                    <a:pt x="377" y="8843"/>
                  </a:cubicBezTo>
                  <a:close/>
                  <a:moveTo>
                    <a:pt x="119" y="9235"/>
                  </a:moveTo>
                  <a:lnTo>
                    <a:pt x="119" y="9235"/>
                  </a:lnTo>
                  <a:cubicBezTo>
                    <a:pt x="120" y="9236"/>
                    <a:pt x="122" y="9236"/>
                    <a:pt x="123" y="9237"/>
                  </a:cubicBezTo>
                  <a:lnTo>
                    <a:pt x="123" y="9237"/>
                  </a:lnTo>
                  <a:cubicBezTo>
                    <a:pt x="122" y="9236"/>
                    <a:pt x="121" y="9235"/>
                    <a:pt x="119" y="9235"/>
                  </a:cubicBezTo>
                  <a:close/>
                  <a:moveTo>
                    <a:pt x="357" y="9068"/>
                  </a:moveTo>
                  <a:cubicBezTo>
                    <a:pt x="369" y="9068"/>
                    <a:pt x="369" y="9092"/>
                    <a:pt x="369" y="9116"/>
                  </a:cubicBezTo>
                  <a:lnTo>
                    <a:pt x="333" y="9116"/>
                  </a:lnTo>
                  <a:cubicBezTo>
                    <a:pt x="357" y="9116"/>
                    <a:pt x="345" y="9187"/>
                    <a:pt x="333" y="9271"/>
                  </a:cubicBezTo>
                  <a:cubicBezTo>
                    <a:pt x="333" y="9250"/>
                    <a:pt x="322" y="9245"/>
                    <a:pt x="308" y="9245"/>
                  </a:cubicBezTo>
                  <a:cubicBezTo>
                    <a:pt x="294" y="9245"/>
                    <a:pt x="277" y="9250"/>
                    <a:pt x="264" y="9250"/>
                  </a:cubicBezTo>
                  <a:cubicBezTo>
                    <a:pt x="259" y="9250"/>
                    <a:pt x="254" y="9249"/>
                    <a:pt x="250" y="9247"/>
                  </a:cubicBezTo>
                  <a:cubicBezTo>
                    <a:pt x="274" y="9187"/>
                    <a:pt x="310" y="9128"/>
                    <a:pt x="357" y="9080"/>
                  </a:cubicBezTo>
                  <a:lnTo>
                    <a:pt x="357" y="9068"/>
                  </a:lnTo>
                  <a:close/>
                  <a:moveTo>
                    <a:pt x="226" y="9497"/>
                  </a:moveTo>
                  <a:lnTo>
                    <a:pt x="226" y="9497"/>
                  </a:lnTo>
                  <a:cubicBezTo>
                    <a:pt x="241" y="9504"/>
                    <a:pt x="256" y="9521"/>
                    <a:pt x="268" y="9521"/>
                  </a:cubicBezTo>
                  <a:cubicBezTo>
                    <a:pt x="274" y="9521"/>
                    <a:pt x="280" y="9516"/>
                    <a:pt x="284" y="9503"/>
                  </a:cubicBezTo>
                  <a:lnTo>
                    <a:pt x="284" y="9503"/>
                  </a:lnTo>
                  <a:lnTo>
                    <a:pt x="262" y="9580"/>
                  </a:lnTo>
                  <a:cubicBezTo>
                    <a:pt x="262" y="9568"/>
                    <a:pt x="262" y="9556"/>
                    <a:pt x="250" y="9556"/>
                  </a:cubicBezTo>
                  <a:lnTo>
                    <a:pt x="250" y="9556"/>
                  </a:lnTo>
                  <a:cubicBezTo>
                    <a:pt x="271" y="9556"/>
                    <a:pt x="217" y="9632"/>
                    <a:pt x="205" y="9632"/>
                  </a:cubicBezTo>
                  <a:cubicBezTo>
                    <a:pt x="203" y="9632"/>
                    <a:pt x="202" y="9631"/>
                    <a:pt x="202" y="9628"/>
                  </a:cubicBezTo>
                  <a:cubicBezTo>
                    <a:pt x="202" y="9594"/>
                    <a:pt x="160" y="9508"/>
                    <a:pt x="225" y="9508"/>
                  </a:cubicBezTo>
                  <a:cubicBezTo>
                    <a:pt x="229" y="9508"/>
                    <a:pt x="233" y="9508"/>
                    <a:pt x="238" y="9509"/>
                  </a:cubicBezTo>
                  <a:lnTo>
                    <a:pt x="226" y="9497"/>
                  </a:lnTo>
                  <a:close/>
                  <a:moveTo>
                    <a:pt x="13859" y="10033"/>
                  </a:moveTo>
                  <a:cubicBezTo>
                    <a:pt x="13871" y="10068"/>
                    <a:pt x="13871" y="10116"/>
                    <a:pt x="13871" y="10152"/>
                  </a:cubicBezTo>
                  <a:lnTo>
                    <a:pt x="13859" y="10128"/>
                  </a:lnTo>
                  <a:cubicBezTo>
                    <a:pt x="13847" y="10116"/>
                    <a:pt x="13835" y="10104"/>
                    <a:pt x="13811" y="10104"/>
                  </a:cubicBezTo>
                  <a:lnTo>
                    <a:pt x="13859" y="10033"/>
                  </a:lnTo>
                  <a:close/>
                  <a:moveTo>
                    <a:pt x="159" y="9873"/>
                  </a:moveTo>
                  <a:cubicBezTo>
                    <a:pt x="167" y="9873"/>
                    <a:pt x="182" y="9884"/>
                    <a:pt x="191" y="9902"/>
                  </a:cubicBezTo>
                  <a:cubicBezTo>
                    <a:pt x="191" y="9961"/>
                    <a:pt x="202" y="10009"/>
                    <a:pt x="214" y="10068"/>
                  </a:cubicBezTo>
                  <a:lnTo>
                    <a:pt x="214" y="10199"/>
                  </a:lnTo>
                  <a:cubicBezTo>
                    <a:pt x="179" y="10199"/>
                    <a:pt x="191" y="10152"/>
                    <a:pt x="191" y="10116"/>
                  </a:cubicBezTo>
                  <a:cubicBezTo>
                    <a:pt x="191" y="10033"/>
                    <a:pt x="214" y="10021"/>
                    <a:pt x="167" y="9949"/>
                  </a:cubicBezTo>
                  <a:lnTo>
                    <a:pt x="167" y="9949"/>
                  </a:lnTo>
                  <a:cubicBezTo>
                    <a:pt x="168" y="9950"/>
                    <a:pt x="168" y="9951"/>
                    <a:pt x="169" y="9951"/>
                  </a:cubicBezTo>
                  <a:cubicBezTo>
                    <a:pt x="173" y="9951"/>
                    <a:pt x="144" y="9901"/>
                    <a:pt x="155" y="9890"/>
                  </a:cubicBezTo>
                  <a:lnTo>
                    <a:pt x="155" y="9878"/>
                  </a:lnTo>
                  <a:cubicBezTo>
                    <a:pt x="155" y="9875"/>
                    <a:pt x="156" y="9873"/>
                    <a:pt x="159" y="9873"/>
                  </a:cubicBezTo>
                  <a:close/>
                  <a:moveTo>
                    <a:pt x="13716" y="10295"/>
                  </a:moveTo>
                  <a:lnTo>
                    <a:pt x="13668" y="10354"/>
                  </a:lnTo>
                  <a:lnTo>
                    <a:pt x="13656" y="10342"/>
                  </a:lnTo>
                  <a:lnTo>
                    <a:pt x="13680" y="10307"/>
                  </a:lnTo>
                  <a:lnTo>
                    <a:pt x="13716" y="10295"/>
                  </a:lnTo>
                  <a:close/>
                  <a:moveTo>
                    <a:pt x="214" y="10271"/>
                  </a:moveTo>
                  <a:lnTo>
                    <a:pt x="214" y="10295"/>
                  </a:lnTo>
                  <a:cubicBezTo>
                    <a:pt x="214" y="10297"/>
                    <a:pt x="212" y="10298"/>
                    <a:pt x="210" y="10298"/>
                  </a:cubicBezTo>
                  <a:cubicBezTo>
                    <a:pt x="205" y="10298"/>
                    <a:pt x="196" y="10295"/>
                    <a:pt x="190" y="10295"/>
                  </a:cubicBezTo>
                  <a:cubicBezTo>
                    <a:pt x="183" y="10295"/>
                    <a:pt x="179" y="10298"/>
                    <a:pt x="179" y="10307"/>
                  </a:cubicBezTo>
                  <a:cubicBezTo>
                    <a:pt x="179" y="10342"/>
                    <a:pt x="191" y="10378"/>
                    <a:pt x="214" y="10414"/>
                  </a:cubicBezTo>
                  <a:lnTo>
                    <a:pt x="214" y="10461"/>
                  </a:lnTo>
                  <a:cubicBezTo>
                    <a:pt x="191" y="10497"/>
                    <a:pt x="179" y="10545"/>
                    <a:pt x="155" y="10545"/>
                  </a:cubicBezTo>
                  <a:lnTo>
                    <a:pt x="155" y="10533"/>
                  </a:lnTo>
                  <a:cubicBezTo>
                    <a:pt x="155" y="10533"/>
                    <a:pt x="131" y="10461"/>
                    <a:pt x="155" y="10461"/>
                  </a:cubicBezTo>
                  <a:cubicBezTo>
                    <a:pt x="179" y="10449"/>
                    <a:pt x="179" y="10378"/>
                    <a:pt x="155" y="10342"/>
                  </a:cubicBezTo>
                  <a:cubicBezTo>
                    <a:pt x="131" y="10271"/>
                    <a:pt x="179" y="10295"/>
                    <a:pt x="214" y="10271"/>
                  </a:cubicBezTo>
                  <a:close/>
                  <a:moveTo>
                    <a:pt x="250" y="10819"/>
                  </a:moveTo>
                  <a:cubicBezTo>
                    <a:pt x="250" y="10842"/>
                    <a:pt x="250" y="10866"/>
                    <a:pt x="250" y="10878"/>
                  </a:cubicBezTo>
                  <a:cubicBezTo>
                    <a:pt x="250" y="10890"/>
                    <a:pt x="250" y="10902"/>
                    <a:pt x="250" y="10914"/>
                  </a:cubicBezTo>
                  <a:lnTo>
                    <a:pt x="262" y="10926"/>
                  </a:lnTo>
                  <a:cubicBezTo>
                    <a:pt x="274" y="10973"/>
                    <a:pt x="286" y="11033"/>
                    <a:pt x="286" y="11080"/>
                  </a:cubicBezTo>
                  <a:cubicBezTo>
                    <a:pt x="280" y="11086"/>
                    <a:pt x="277" y="11092"/>
                    <a:pt x="272" y="11092"/>
                  </a:cubicBezTo>
                  <a:cubicBezTo>
                    <a:pt x="268" y="11092"/>
                    <a:pt x="262" y="11086"/>
                    <a:pt x="250" y="11069"/>
                  </a:cubicBezTo>
                  <a:lnTo>
                    <a:pt x="250" y="11057"/>
                  </a:lnTo>
                  <a:cubicBezTo>
                    <a:pt x="238" y="10997"/>
                    <a:pt x="226" y="10950"/>
                    <a:pt x="226" y="10890"/>
                  </a:cubicBezTo>
                  <a:cubicBezTo>
                    <a:pt x="226" y="10866"/>
                    <a:pt x="226" y="10842"/>
                    <a:pt x="250" y="10819"/>
                  </a:cubicBezTo>
                  <a:close/>
                  <a:moveTo>
                    <a:pt x="13014" y="11069"/>
                  </a:moveTo>
                  <a:cubicBezTo>
                    <a:pt x="13014" y="11080"/>
                    <a:pt x="13014" y="11092"/>
                    <a:pt x="13002" y="11092"/>
                  </a:cubicBezTo>
                  <a:lnTo>
                    <a:pt x="13002" y="11092"/>
                  </a:lnTo>
                  <a:lnTo>
                    <a:pt x="13014" y="11069"/>
                  </a:lnTo>
                  <a:close/>
                  <a:moveTo>
                    <a:pt x="13061" y="11092"/>
                  </a:moveTo>
                  <a:cubicBezTo>
                    <a:pt x="13049" y="11140"/>
                    <a:pt x="13049" y="11164"/>
                    <a:pt x="13014" y="11188"/>
                  </a:cubicBezTo>
                  <a:lnTo>
                    <a:pt x="13014" y="11164"/>
                  </a:lnTo>
                  <a:cubicBezTo>
                    <a:pt x="13002" y="11140"/>
                    <a:pt x="12966" y="11116"/>
                    <a:pt x="13002" y="11092"/>
                  </a:cubicBezTo>
                  <a:close/>
                  <a:moveTo>
                    <a:pt x="12847" y="11223"/>
                  </a:moveTo>
                  <a:lnTo>
                    <a:pt x="12847" y="11223"/>
                  </a:lnTo>
                  <a:cubicBezTo>
                    <a:pt x="12859" y="11271"/>
                    <a:pt x="12823" y="11295"/>
                    <a:pt x="12799" y="11319"/>
                  </a:cubicBezTo>
                  <a:lnTo>
                    <a:pt x="12799" y="11295"/>
                  </a:lnTo>
                  <a:lnTo>
                    <a:pt x="12787" y="11283"/>
                  </a:lnTo>
                  <a:cubicBezTo>
                    <a:pt x="12799" y="11259"/>
                    <a:pt x="12823" y="11247"/>
                    <a:pt x="12847" y="11223"/>
                  </a:cubicBezTo>
                  <a:close/>
                  <a:moveTo>
                    <a:pt x="321" y="11188"/>
                  </a:moveTo>
                  <a:cubicBezTo>
                    <a:pt x="333" y="11223"/>
                    <a:pt x="333" y="11271"/>
                    <a:pt x="345" y="11307"/>
                  </a:cubicBezTo>
                  <a:lnTo>
                    <a:pt x="345" y="11319"/>
                  </a:lnTo>
                  <a:cubicBezTo>
                    <a:pt x="369" y="11390"/>
                    <a:pt x="393" y="11461"/>
                    <a:pt x="417" y="11533"/>
                  </a:cubicBezTo>
                  <a:cubicBezTo>
                    <a:pt x="417" y="11544"/>
                    <a:pt x="417" y="11550"/>
                    <a:pt x="416" y="11550"/>
                  </a:cubicBezTo>
                  <a:cubicBezTo>
                    <a:pt x="414" y="11550"/>
                    <a:pt x="411" y="11541"/>
                    <a:pt x="405" y="11521"/>
                  </a:cubicBezTo>
                  <a:lnTo>
                    <a:pt x="393" y="11497"/>
                  </a:lnTo>
                  <a:cubicBezTo>
                    <a:pt x="393" y="11485"/>
                    <a:pt x="381" y="11450"/>
                    <a:pt x="369" y="11438"/>
                  </a:cubicBezTo>
                  <a:cubicBezTo>
                    <a:pt x="367" y="11435"/>
                    <a:pt x="364" y="11434"/>
                    <a:pt x="361" y="11434"/>
                  </a:cubicBezTo>
                  <a:cubicBezTo>
                    <a:pt x="354" y="11434"/>
                    <a:pt x="346" y="11441"/>
                    <a:pt x="335" y="11441"/>
                  </a:cubicBezTo>
                  <a:cubicBezTo>
                    <a:pt x="331" y="11441"/>
                    <a:pt x="327" y="11440"/>
                    <a:pt x="321" y="11438"/>
                  </a:cubicBezTo>
                  <a:cubicBezTo>
                    <a:pt x="310" y="11426"/>
                    <a:pt x="298" y="11390"/>
                    <a:pt x="286" y="11366"/>
                  </a:cubicBezTo>
                  <a:cubicBezTo>
                    <a:pt x="333" y="11366"/>
                    <a:pt x="345" y="11342"/>
                    <a:pt x="321" y="11295"/>
                  </a:cubicBezTo>
                  <a:cubicBezTo>
                    <a:pt x="286" y="11235"/>
                    <a:pt x="262" y="11211"/>
                    <a:pt x="321" y="11188"/>
                  </a:cubicBezTo>
                  <a:close/>
                  <a:moveTo>
                    <a:pt x="441" y="11557"/>
                  </a:moveTo>
                  <a:cubicBezTo>
                    <a:pt x="452" y="11592"/>
                    <a:pt x="464" y="11628"/>
                    <a:pt x="488" y="11664"/>
                  </a:cubicBezTo>
                  <a:cubicBezTo>
                    <a:pt x="464" y="11676"/>
                    <a:pt x="452" y="11688"/>
                    <a:pt x="429" y="11688"/>
                  </a:cubicBezTo>
                  <a:lnTo>
                    <a:pt x="429" y="11664"/>
                  </a:lnTo>
                  <a:cubicBezTo>
                    <a:pt x="393" y="11664"/>
                    <a:pt x="417" y="11592"/>
                    <a:pt x="441" y="11557"/>
                  </a:cubicBezTo>
                  <a:close/>
                  <a:moveTo>
                    <a:pt x="953" y="12426"/>
                  </a:moveTo>
                  <a:lnTo>
                    <a:pt x="964" y="12438"/>
                  </a:lnTo>
                  <a:cubicBezTo>
                    <a:pt x="960" y="12438"/>
                    <a:pt x="956" y="12439"/>
                    <a:pt x="953" y="12441"/>
                  </a:cubicBezTo>
                  <a:lnTo>
                    <a:pt x="953" y="12441"/>
                  </a:lnTo>
                  <a:lnTo>
                    <a:pt x="953" y="12426"/>
                  </a:lnTo>
                  <a:close/>
                  <a:moveTo>
                    <a:pt x="10870" y="12474"/>
                  </a:moveTo>
                  <a:cubicBezTo>
                    <a:pt x="10882" y="12485"/>
                    <a:pt x="10906" y="12509"/>
                    <a:pt x="10918" y="12533"/>
                  </a:cubicBezTo>
                  <a:cubicBezTo>
                    <a:pt x="10903" y="12538"/>
                    <a:pt x="10886" y="12541"/>
                    <a:pt x="10870" y="12541"/>
                  </a:cubicBezTo>
                  <a:cubicBezTo>
                    <a:pt x="10847" y="12541"/>
                    <a:pt x="10825" y="12535"/>
                    <a:pt x="10811" y="12521"/>
                  </a:cubicBezTo>
                  <a:lnTo>
                    <a:pt x="10811" y="12497"/>
                  </a:lnTo>
                  <a:lnTo>
                    <a:pt x="10870" y="12474"/>
                  </a:lnTo>
                  <a:close/>
                  <a:moveTo>
                    <a:pt x="9989" y="12878"/>
                  </a:moveTo>
                  <a:cubicBezTo>
                    <a:pt x="9982" y="12915"/>
                    <a:pt x="9975" y="12929"/>
                    <a:pt x="9967" y="12929"/>
                  </a:cubicBezTo>
                  <a:cubicBezTo>
                    <a:pt x="9963" y="12929"/>
                    <a:pt x="9958" y="12923"/>
                    <a:pt x="9954" y="12914"/>
                  </a:cubicBezTo>
                  <a:lnTo>
                    <a:pt x="9954" y="12890"/>
                  </a:lnTo>
                  <a:lnTo>
                    <a:pt x="9989" y="12878"/>
                  </a:lnTo>
                  <a:close/>
                  <a:moveTo>
                    <a:pt x="2024" y="13366"/>
                  </a:moveTo>
                  <a:lnTo>
                    <a:pt x="2072" y="13390"/>
                  </a:lnTo>
                  <a:cubicBezTo>
                    <a:pt x="2057" y="13395"/>
                    <a:pt x="2046" y="13398"/>
                    <a:pt x="2039" y="13398"/>
                  </a:cubicBezTo>
                  <a:cubicBezTo>
                    <a:pt x="2028" y="13398"/>
                    <a:pt x="2024" y="13392"/>
                    <a:pt x="2024" y="13378"/>
                  </a:cubicBezTo>
                  <a:lnTo>
                    <a:pt x="2024" y="13366"/>
                  </a:lnTo>
                  <a:close/>
                  <a:moveTo>
                    <a:pt x="8596" y="13426"/>
                  </a:moveTo>
                  <a:cubicBezTo>
                    <a:pt x="8596" y="13438"/>
                    <a:pt x="8596" y="13450"/>
                    <a:pt x="8596" y="13462"/>
                  </a:cubicBezTo>
                  <a:lnTo>
                    <a:pt x="8584" y="13426"/>
                  </a:lnTo>
                  <a:close/>
                  <a:moveTo>
                    <a:pt x="7430" y="13771"/>
                  </a:moveTo>
                  <a:lnTo>
                    <a:pt x="7430" y="13771"/>
                  </a:lnTo>
                  <a:cubicBezTo>
                    <a:pt x="7406" y="13783"/>
                    <a:pt x="7370" y="13783"/>
                    <a:pt x="7346" y="13795"/>
                  </a:cubicBezTo>
                  <a:lnTo>
                    <a:pt x="7346" y="13783"/>
                  </a:lnTo>
                  <a:lnTo>
                    <a:pt x="7430" y="13771"/>
                  </a:lnTo>
                  <a:close/>
                  <a:moveTo>
                    <a:pt x="2596" y="13664"/>
                  </a:moveTo>
                  <a:lnTo>
                    <a:pt x="2667" y="13700"/>
                  </a:lnTo>
                  <a:cubicBezTo>
                    <a:pt x="2738" y="13759"/>
                    <a:pt x="2810" y="13807"/>
                    <a:pt x="2893" y="13843"/>
                  </a:cubicBezTo>
                  <a:cubicBezTo>
                    <a:pt x="2834" y="13843"/>
                    <a:pt x="2762" y="13819"/>
                    <a:pt x="2703" y="13783"/>
                  </a:cubicBezTo>
                  <a:lnTo>
                    <a:pt x="2703" y="13771"/>
                  </a:lnTo>
                  <a:cubicBezTo>
                    <a:pt x="2667" y="13747"/>
                    <a:pt x="2607" y="13712"/>
                    <a:pt x="2596" y="13664"/>
                  </a:cubicBezTo>
                  <a:close/>
                  <a:moveTo>
                    <a:pt x="2897" y="13965"/>
                  </a:moveTo>
                  <a:cubicBezTo>
                    <a:pt x="2896" y="13967"/>
                    <a:pt x="2894" y="13970"/>
                    <a:pt x="2893" y="13974"/>
                  </a:cubicBezTo>
                  <a:cubicBezTo>
                    <a:pt x="2895" y="13971"/>
                    <a:pt x="2896" y="13968"/>
                    <a:pt x="2897" y="13965"/>
                  </a:cubicBezTo>
                  <a:close/>
                  <a:moveTo>
                    <a:pt x="6703" y="13941"/>
                  </a:moveTo>
                  <a:cubicBezTo>
                    <a:pt x="6715" y="13941"/>
                    <a:pt x="6727" y="13944"/>
                    <a:pt x="6739" y="13950"/>
                  </a:cubicBezTo>
                  <a:cubicBezTo>
                    <a:pt x="6715" y="13974"/>
                    <a:pt x="6691" y="13986"/>
                    <a:pt x="6668" y="13998"/>
                  </a:cubicBezTo>
                  <a:lnTo>
                    <a:pt x="6668" y="13974"/>
                  </a:lnTo>
                  <a:lnTo>
                    <a:pt x="6668" y="13950"/>
                  </a:lnTo>
                  <a:cubicBezTo>
                    <a:pt x="6679" y="13944"/>
                    <a:pt x="6691" y="13941"/>
                    <a:pt x="6703" y="13941"/>
                  </a:cubicBezTo>
                  <a:close/>
                  <a:moveTo>
                    <a:pt x="3465" y="13962"/>
                  </a:moveTo>
                  <a:lnTo>
                    <a:pt x="3536" y="13986"/>
                  </a:lnTo>
                  <a:cubicBezTo>
                    <a:pt x="3527" y="14012"/>
                    <a:pt x="3518" y="14026"/>
                    <a:pt x="3494" y="14026"/>
                  </a:cubicBezTo>
                  <a:cubicBezTo>
                    <a:pt x="3486" y="14026"/>
                    <a:pt x="3477" y="14024"/>
                    <a:pt x="3465" y="14021"/>
                  </a:cubicBezTo>
                  <a:lnTo>
                    <a:pt x="3465" y="13998"/>
                  </a:lnTo>
                  <a:cubicBezTo>
                    <a:pt x="3465" y="13986"/>
                    <a:pt x="3465" y="13974"/>
                    <a:pt x="3465" y="13962"/>
                  </a:cubicBezTo>
                  <a:close/>
                  <a:moveTo>
                    <a:pt x="3703" y="14021"/>
                  </a:moveTo>
                  <a:lnTo>
                    <a:pt x="3786" y="14033"/>
                  </a:lnTo>
                  <a:cubicBezTo>
                    <a:pt x="3770" y="14065"/>
                    <a:pt x="3754" y="14086"/>
                    <a:pt x="3739" y="14086"/>
                  </a:cubicBezTo>
                  <a:cubicBezTo>
                    <a:pt x="3731" y="14086"/>
                    <a:pt x="3723" y="14081"/>
                    <a:pt x="3715" y="14069"/>
                  </a:cubicBezTo>
                  <a:lnTo>
                    <a:pt x="3703" y="14057"/>
                  </a:lnTo>
                  <a:cubicBezTo>
                    <a:pt x="3703" y="14045"/>
                    <a:pt x="3691" y="14033"/>
                    <a:pt x="3703" y="14021"/>
                  </a:cubicBezTo>
                  <a:close/>
                  <a:moveTo>
                    <a:pt x="6239" y="14042"/>
                  </a:moveTo>
                  <a:cubicBezTo>
                    <a:pt x="6277" y="14042"/>
                    <a:pt x="6304" y="14065"/>
                    <a:pt x="6275" y="14105"/>
                  </a:cubicBezTo>
                  <a:lnTo>
                    <a:pt x="6275" y="14081"/>
                  </a:lnTo>
                  <a:cubicBezTo>
                    <a:pt x="6263" y="14117"/>
                    <a:pt x="6215" y="14105"/>
                    <a:pt x="6179" y="14117"/>
                  </a:cubicBezTo>
                  <a:cubicBezTo>
                    <a:pt x="6179" y="14093"/>
                    <a:pt x="6167" y="14045"/>
                    <a:pt x="6215" y="14045"/>
                  </a:cubicBezTo>
                  <a:cubicBezTo>
                    <a:pt x="6223" y="14043"/>
                    <a:pt x="6231" y="14042"/>
                    <a:pt x="6239" y="14042"/>
                  </a:cubicBezTo>
                  <a:close/>
                  <a:moveTo>
                    <a:pt x="4084" y="14093"/>
                  </a:moveTo>
                  <a:lnTo>
                    <a:pt x="4143" y="14105"/>
                  </a:lnTo>
                  <a:cubicBezTo>
                    <a:pt x="4131" y="14117"/>
                    <a:pt x="4108" y="14128"/>
                    <a:pt x="4084" y="14128"/>
                  </a:cubicBezTo>
                  <a:lnTo>
                    <a:pt x="4084" y="14117"/>
                  </a:lnTo>
                  <a:cubicBezTo>
                    <a:pt x="4084" y="14117"/>
                    <a:pt x="4072" y="14105"/>
                    <a:pt x="4072" y="14105"/>
                  </a:cubicBezTo>
                  <a:cubicBezTo>
                    <a:pt x="4072" y="14105"/>
                    <a:pt x="4084" y="14093"/>
                    <a:pt x="4084" y="14093"/>
                  </a:cubicBezTo>
                  <a:close/>
                  <a:moveTo>
                    <a:pt x="5382" y="14128"/>
                  </a:moveTo>
                  <a:cubicBezTo>
                    <a:pt x="5382" y="14140"/>
                    <a:pt x="5370" y="14140"/>
                    <a:pt x="5370" y="14152"/>
                  </a:cubicBezTo>
                  <a:lnTo>
                    <a:pt x="5370" y="14128"/>
                  </a:lnTo>
                  <a:close/>
                  <a:moveTo>
                    <a:pt x="9773" y="1"/>
                  </a:moveTo>
                  <a:cubicBezTo>
                    <a:pt x="9725" y="1"/>
                    <a:pt x="9707" y="29"/>
                    <a:pt x="9757" y="53"/>
                  </a:cubicBezTo>
                  <a:lnTo>
                    <a:pt x="9757" y="53"/>
                  </a:lnTo>
                  <a:cubicBezTo>
                    <a:pt x="9707" y="39"/>
                    <a:pt x="9654" y="32"/>
                    <a:pt x="9608" y="32"/>
                  </a:cubicBezTo>
                  <a:lnTo>
                    <a:pt x="9454" y="32"/>
                  </a:lnTo>
                  <a:cubicBezTo>
                    <a:pt x="9418" y="43"/>
                    <a:pt x="9382" y="67"/>
                    <a:pt x="9370" y="103"/>
                  </a:cubicBezTo>
                  <a:cubicBezTo>
                    <a:pt x="9323" y="174"/>
                    <a:pt x="9358" y="174"/>
                    <a:pt x="9382" y="198"/>
                  </a:cubicBezTo>
                  <a:cubicBezTo>
                    <a:pt x="9388" y="167"/>
                    <a:pt x="9401" y="152"/>
                    <a:pt x="9410" y="152"/>
                  </a:cubicBezTo>
                  <a:cubicBezTo>
                    <a:pt x="9418" y="152"/>
                    <a:pt x="9423" y="164"/>
                    <a:pt x="9418" y="186"/>
                  </a:cubicBezTo>
                  <a:cubicBezTo>
                    <a:pt x="9418" y="198"/>
                    <a:pt x="9406" y="222"/>
                    <a:pt x="9406" y="234"/>
                  </a:cubicBezTo>
                  <a:cubicBezTo>
                    <a:pt x="9394" y="258"/>
                    <a:pt x="9382" y="282"/>
                    <a:pt x="9358" y="305"/>
                  </a:cubicBezTo>
                  <a:cubicBezTo>
                    <a:pt x="9353" y="309"/>
                    <a:pt x="9348" y="311"/>
                    <a:pt x="9344" y="311"/>
                  </a:cubicBezTo>
                  <a:cubicBezTo>
                    <a:pt x="9318" y="311"/>
                    <a:pt x="9309" y="249"/>
                    <a:pt x="9287" y="249"/>
                  </a:cubicBezTo>
                  <a:cubicBezTo>
                    <a:pt x="9281" y="249"/>
                    <a:pt x="9273" y="255"/>
                    <a:pt x="9263" y="270"/>
                  </a:cubicBezTo>
                  <a:cubicBezTo>
                    <a:pt x="9240" y="293"/>
                    <a:pt x="9162" y="449"/>
                    <a:pt x="9221" y="449"/>
                  </a:cubicBezTo>
                  <a:cubicBezTo>
                    <a:pt x="9223" y="449"/>
                    <a:pt x="9225" y="449"/>
                    <a:pt x="9227" y="448"/>
                  </a:cubicBezTo>
                  <a:cubicBezTo>
                    <a:pt x="9255" y="437"/>
                    <a:pt x="9270" y="429"/>
                    <a:pt x="9279" y="429"/>
                  </a:cubicBezTo>
                  <a:cubicBezTo>
                    <a:pt x="9289" y="429"/>
                    <a:pt x="9292" y="440"/>
                    <a:pt x="9299" y="472"/>
                  </a:cubicBezTo>
                  <a:cubicBezTo>
                    <a:pt x="9299" y="520"/>
                    <a:pt x="9275" y="555"/>
                    <a:pt x="9239" y="567"/>
                  </a:cubicBezTo>
                  <a:cubicBezTo>
                    <a:pt x="9234" y="569"/>
                    <a:pt x="9229" y="570"/>
                    <a:pt x="9224" y="570"/>
                  </a:cubicBezTo>
                  <a:cubicBezTo>
                    <a:pt x="9173" y="570"/>
                    <a:pt x="9124" y="471"/>
                    <a:pt x="9110" y="471"/>
                  </a:cubicBezTo>
                  <a:cubicBezTo>
                    <a:pt x="9109" y="471"/>
                    <a:pt x="9109" y="472"/>
                    <a:pt x="9108" y="472"/>
                  </a:cubicBezTo>
                  <a:cubicBezTo>
                    <a:pt x="9073" y="508"/>
                    <a:pt x="9061" y="543"/>
                    <a:pt x="9049" y="579"/>
                  </a:cubicBezTo>
                  <a:cubicBezTo>
                    <a:pt x="9049" y="627"/>
                    <a:pt x="9084" y="615"/>
                    <a:pt x="9084" y="663"/>
                  </a:cubicBezTo>
                  <a:cubicBezTo>
                    <a:pt x="9084" y="688"/>
                    <a:pt x="9070" y="694"/>
                    <a:pt x="9052" y="694"/>
                  </a:cubicBezTo>
                  <a:cubicBezTo>
                    <a:pt x="9038" y="694"/>
                    <a:pt x="9021" y="691"/>
                    <a:pt x="9006" y="691"/>
                  </a:cubicBezTo>
                  <a:cubicBezTo>
                    <a:pt x="8986" y="691"/>
                    <a:pt x="8970" y="696"/>
                    <a:pt x="8965" y="722"/>
                  </a:cubicBezTo>
                  <a:cubicBezTo>
                    <a:pt x="8958" y="753"/>
                    <a:pt x="8965" y="790"/>
                    <a:pt x="8985" y="818"/>
                  </a:cubicBezTo>
                  <a:lnTo>
                    <a:pt x="8985" y="818"/>
                  </a:lnTo>
                  <a:cubicBezTo>
                    <a:pt x="8972" y="809"/>
                    <a:pt x="8958" y="803"/>
                    <a:pt x="8944" y="803"/>
                  </a:cubicBezTo>
                  <a:cubicBezTo>
                    <a:pt x="8939" y="803"/>
                    <a:pt x="8935" y="804"/>
                    <a:pt x="8930" y="805"/>
                  </a:cubicBezTo>
                  <a:cubicBezTo>
                    <a:pt x="8870" y="817"/>
                    <a:pt x="8811" y="865"/>
                    <a:pt x="8787" y="924"/>
                  </a:cubicBezTo>
                  <a:cubicBezTo>
                    <a:pt x="8787" y="927"/>
                    <a:pt x="8791" y="928"/>
                    <a:pt x="8796" y="928"/>
                  </a:cubicBezTo>
                  <a:cubicBezTo>
                    <a:pt x="8802" y="928"/>
                    <a:pt x="8809" y="927"/>
                    <a:pt x="8817" y="927"/>
                  </a:cubicBezTo>
                  <a:cubicBezTo>
                    <a:pt x="8831" y="927"/>
                    <a:pt x="8846" y="930"/>
                    <a:pt x="8846" y="948"/>
                  </a:cubicBezTo>
                  <a:cubicBezTo>
                    <a:pt x="8834" y="996"/>
                    <a:pt x="8823" y="1032"/>
                    <a:pt x="8799" y="1055"/>
                  </a:cubicBezTo>
                  <a:cubicBezTo>
                    <a:pt x="8763" y="1091"/>
                    <a:pt x="8727" y="1103"/>
                    <a:pt x="8703" y="1139"/>
                  </a:cubicBezTo>
                  <a:cubicBezTo>
                    <a:pt x="8692" y="1163"/>
                    <a:pt x="8751" y="1222"/>
                    <a:pt x="8703" y="1258"/>
                  </a:cubicBezTo>
                  <a:cubicBezTo>
                    <a:pt x="8680" y="1282"/>
                    <a:pt x="8608" y="1258"/>
                    <a:pt x="8608" y="1305"/>
                  </a:cubicBezTo>
                  <a:cubicBezTo>
                    <a:pt x="8620" y="1353"/>
                    <a:pt x="8680" y="1389"/>
                    <a:pt x="8656" y="1460"/>
                  </a:cubicBezTo>
                  <a:lnTo>
                    <a:pt x="8620" y="1436"/>
                  </a:lnTo>
                  <a:cubicBezTo>
                    <a:pt x="8596" y="1436"/>
                    <a:pt x="8596" y="1425"/>
                    <a:pt x="8596" y="1413"/>
                  </a:cubicBezTo>
                  <a:cubicBezTo>
                    <a:pt x="8596" y="1412"/>
                    <a:pt x="8595" y="1412"/>
                    <a:pt x="8595" y="1412"/>
                  </a:cubicBezTo>
                  <a:cubicBezTo>
                    <a:pt x="8583" y="1412"/>
                    <a:pt x="8572" y="1544"/>
                    <a:pt x="8561" y="1555"/>
                  </a:cubicBezTo>
                  <a:cubicBezTo>
                    <a:pt x="8549" y="1603"/>
                    <a:pt x="8513" y="1615"/>
                    <a:pt x="8501" y="1651"/>
                  </a:cubicBezTo>
                  <a:cubicBezTo>
                    <a:pt x="8489" y="1686"/>
                    <a:pt x="8501" y="1710"/>
                    <a:pt x="8489" y="1758"/>
                  </a:cubicBezTo>
                  <a:cubicBezTo>
                    <a:pt x="8477" y="1794"/>
                    <a:pt x="8453" y="1829"/>
                    <a:pt x="8430" y="1853"/>
                  </a:cubicBezTo>
                  <a:cubicBezTo>
                    <a:pt x="8382" y="1913"/>
                    <a:pt x="8430" y="1960"/>
                    <a:pt x="8418" y="2020"/>
                  </a:cubicBezTo>
                  <a:cubicBezTo>
                    <a:pt x="8406" y="2079"/>
                    <a:pt x="8322" y="2079"/>
                    <a:pt x="8299" y="2139"/>
                  </a:cubicBezTo>
                  <a:cubicBezTo>
                    <a:pt x="8287" y="2198"/>
                    <a:pt x="8334" y="2234"/>
                    <a:pt x="8322" y="2270"/>
                  </a:cubicBezTo>
                  <a:cubicBezTo>
                    <a:pt x="8322" y="2299"/>
                    <a:pt x="8307" y="2308"/>
                    <a:pt x="8286" y="2308"/>
                  </a:cubicBezTo>
                  <a:cubicBezTo>
                    <a:pt x="8257" y="2308"/>
                    <a:pt x="8218" y="2289"/>
                    <a:pt x="8203" y="2282"/>
                  </a:cubicBezTo>
                  <a:lnTo>
                    <a:pt x="8203" y="2282"/>
                  </a:lnTo>
                  <a:cubicBezTo>
                    <a:pt x="8215" y="2329"/>
                    <a:pt x="8239" y="2377"/>
                    <a:pt x="8263" y="2413"/>
                  </a:cubicBezTo>
                  <a:cubicBezTo>
                    <a:pt x="8298" y="2462"/>
                    <a:pt x="8288" y="2478"/>
                    <a:pt x="8263" y="2478"/>
                  </a:cubicBezTo>
                  <a:cubicBezTo>
                    <a:pt x="8249" y="2478"/>
                    <a:pt x="8230" y="2472"/>
                    <a:pt x="8213" y="2465"/>
                  </a:cubicBezTo>
                  <a:lnTo>
                    <a:pt x="8213" y="2465"/>
                  </a:lnTo>
                  <a:cubicBezTo>
                    <a:pt x="8266" y="2499"/>
                    <a:pt x="8182" y="2640"/>
                    <a:pt x="8239" y="2651"/>
                  </a:cubicBezTo>
                  <a:cubicBezTo>
                    <a:pt x="8203" y="2675"/>
                    <a:pt x="8168" y="2710"/>
                    <a:pt x="8156" y="2758"/>
                  </a:cubicBezTo>
                  <a:cubicBezTo>
                    <a:pt x="8192" y="2770"/>
                    <a:pt x="8180" y="2794"/>
                    <a:pt x="8168" y="2841"/>
                  </a:cubicBezTo>
                  <a:cubicBezTo>
                    <a:pt x="8156" y="2913"/>
                    <a:pt x="8203" y="2937"/>
                    <a:pt x="8192" y="2972"/>
                  </a:cubicBezTo>
                  <a:lnTo>
                    <a:pt x="8132" y="2972"/>
                  </a:lnTo>
                  <a:cubicBezTo>
                    <a:pt x="8116" y="2972"/>
                    <a:pt x="8100" y="2962"/>
                    <a:pt x="8095" y="2962"/>
                  </a:cubicBezTo>
                  <a:lnTo>
                    <a:pt x="8095" y="2962"/>
                  </a:lnTo>
                  <a:cubicBezTo>
                    <a:pt x="8092" y="2962"/>
                    <a:pt x="8092" y="2964"/>
                    <a:pt x="8096" y="2972"/>
                  </a:cubicBezTo>
                  <a:cubicBezTo>
                    <a:pt x="8107" y="2994"/>
                    <a:pt x="8212" y="3071"/>
                    <a:pt x="8176" y="3071"/>
                  </a:cubicBezTo>
                  <a:cubicBezTo>
                    <a:pt x="8171" y="3071"/>
                    <a:pt x="8165" y="3070"/>
                    <a:pt x="8156" y="3068"/>
                  </a:cubicBezTo>
                  <a:cubicBezTo>
                    <a:pt x="8128" y="3054"/>
                    <a:pt x="8117" y="3040"/>
                    <a:pt x="8107" y="3040"/>
                  </a:cubicBezTo>
                  <a:cubicBezTo>
                    <a:pt x="8100" y="3040"/>
                    <a:pt x="8094" y="3047"/>
                    <a:pt x="8084" y="3068"/>
                  </a:cubicBezTo>
                  <a:cubicBezTo>
                    <a:pt x="8084" y="3068"/>
                    <a:pt x="8072" y="3115"/>
                    <a:pt x="8061" y="3115"/>
                  </a:cubicBezTo>
                  <a:cubicBezTo>
                    <a:pt x="8049" y="3115"/>
                    <a:pt x="8049" y="3079"/>
                    <a:pt x="8061" y="3044"/>
                  </a:cubicBezTo>
                  <a:cubicBezTo>
                    <a:pt x="8072" y="3032"/>
                    <a:pt x="8072" y="3008"/>
                    <a:pt x="8061" y="2996"/>
                  </a:cubicBezTo>
                  <a:cubicBezTo>
                    <a:pt x="8049" y="2996"/>
                    <a:pt x="8037" y="3008"/>
                    <a:pt x="8025" y="3020"/>
                  </a:cubicBezTo>
                  <a:cubicBezTo>
                    <a:pt x="8004" y="3041"/>
                    <a:pt x="7992" y="3043"/>
                    <a:pt x="7965" y="3052"/>
                  </a:cubicBezTo>
                  <a:lnTo>
                    <a:pt x="7965" y="3052"/>
                  </a:lnTo>
                  <a:cubicBezTo>
                    <a:pt x="7972" y="3044"/>
                    <a:pt x="7962" y="3026"/>
                    <a:pt x="7953" y="3008"/>
                  </a:cubicBezTo>
                  <a:cubicBezTo>
                    <a:pt x="7953" y="3026"/>
                    <a:pt x="7941" y="3029"/>
                    <a:pt x="7927" y="3029"/>
                  </a:cubicBezTo>
                  <a:cubicBezTo>
                    <a:pt x="7919" y="3029"/>
                    <a:pt x="7911" y="3028"/>
                    <a:pt x="7903" y="3028"/>
                  </a:cubicBezTo>
                  <a:cubicBezTo>
                    <a:pt x="7895" y="3028"/>
                    <a:pt x="7888" y="3029"/>
                    <a:pt x="7882" y="3032"/>
                  </a:cubicBezTo>
                  <a:lnTo>
                    <a:pt x="7882" y="3068"/>
                  </a:lnTo>
                  <a:cubicBezTo>
                    <a:pt x="7856" y="3081"/>
                    <a:pt x="7823" y="3090"/>
                    <a:pt x="7798" y="3090"/>
                  </a:cubicBezTo>
                  <a:cubicBezTo>
                    <a:pt x="7777" y="3090"/>
                    <a:pt x="7763" y="3084"/>
                    <a:pt x="7763" y="3068"/>
                  </a:cubicBezTo>
                  <a:cubicBezTo>
                    <a:pt x="7758" y="3054"/>
                    <a:pt x="7735" y="3047"/>
                    <a:pt x="7709" y="3047"/>
                  </a:cubicBezTo>
                  <a:cubicBezTo>
                    <a:pt x="7670" y="3047"/>
                    <a:pt x="7625" y="3063"/>
                    <a:pt x="7632" y="3091"/>
                  </a:cubicBezTo>
                  <a:cubicBezTo>
                    <a:pt x="7596" y="3103"/>
                    <a:pt x="7501" y="3103"/>
                    <a:pt x="7513" y="3151"/>
                  </a:cubicBezTo>
                  <a:cubicBezTo>
                    <a:pt x="7469" y="3146"/>
                    <a:pt x="7396" y="3133"/>
                    <a:pt x="7326" y="3133"/>
                  </a:cubicBezTo>
                  <a:cubicBezTo>
                    <a:pt x="7243" y="3133"/>
                    <a:pt x="7163" y="3151"/>
                    <a:pt x="7144" y="3222"/>
                  </a:cubicBezTo>
                  <a:cubicBezTo>
                    <a:pt x="7132" y="3172"/>
                    <a:pt x="7119" y="3154"/>
                    <a:pt x="7107" y="3154"/>
                  </a:cubicBezTo>
                  <a:cubicBezTo>
                    <a:pt x="7068" y="3154"/>
                    <a:pt x="7027" y="3318"/>
                    <a:pt x="6992" y="3318"/>
                  </a:cubicBezTo>
                  <a:cubicBezTo>
                    <a:pt x="6991" y="3318"/>
                    <a:pt x="6990" y="3318"/>
                    <a:pt x="6989" y="3318"/>
                  </a:cubicBezTo>
                  <a:cubicBezTo>
                    <a:pt x="6948" y="3301"/>
                    <a:pt x="6919" y="3268"/>
                    <a:pt x="6885" y="3268"/>
                  </a:cubicBezTo>
                  <a:cubicBezTo>
                    <a:pt x="6869" y="3268"/>
                    <a:pt x="6853" y="3275"/>
                    <a:pt x="6834" y="3294"/>
                  </a:cubicBezTo>
                  <a:cubicBezTo>
                    <a:pt x="6810" y="3341"/>
                    <a:pt x="6787" y="3401"/>
                    <a:pt x="6775" y="3449"/>
                  </a:cubicBezTo>
                  <a:cubicBezTo>
                    <a:pt x="6738" y="3431"/>
                    <a:pt x="6750" y="3385"/>
                    <a:pt x="6716" y="3385"/>
                  </a:cubicBezTo>
                  <a:cubicBezTo>
                    <a:pt x="6706" y="3385"/>
                    <a:pt x="6690" y="3390"/>
                    <a:pt x="6668" y="3401"/>
                  </a:cubicBezTo>
                  <a:cubicBezTo>
                    <a:pt x="6608" y="3437"/>
                    <a:pt x="6679" y="3460"/>
                    <a:pt x="6608" y="3484"/>
                  </a:cubicBezTo>
                  <a:cubicBezTo>
                    <a:pt x="6596" y="3460"/>
                    <a:pt x="6596" y="3389"/>
                    <a:pt x="6548" y="3377"/>
                  </a:cubicBezTo>
                  <a:cubicBezTo>
                    <a:pt x="6513" y="3377"/>
                    <a:pt x="6453" y="3413"/>
                    <a:pt x="6453" y="3437"/>
                  </a:cubicBezTo>
                  <a:cubicBezTo>
                    <a:pt x="6465" y="3472"/>
                    <a:pt x="6346" y="3520"/>
                    <a:pt x="6322" y="3532"/>
                  </a:cubicBezTo>
                  <a:cubicBezTo>
                    <a:pt x="6302" y="3532"/>
                    <a:pt x="6216" y="3573"/>
                    <a:pt x="6168" y="3573"/>
                  </a:cubicBezTo>
                  <a:cubicBezTo>
                    <a:pt x="6158" y="3573"/>
                    <a:pt x="6150" y="3572"/>
                    <a:pt x="6144" y="3568"/>
                  </a:cubicBezTo>
                  <a:cubicBezTo>
                    <a:pt x="6128" y="3547"/>
                    <a:pt x="6103" y="3537"/>
                    <a:pt x="6077" y="3537"/>
                  </a:cubicBezTo>
                  <a:cubicBezTo>
                    <a:pt x="6044" y="3537"/>
                    <a:pt x="6009" y="3553"/>
                    <a:pt x="5989" y="3580"/>
                  </a:cubicBezTo>
                  <a:cubicBezTo>
                    <a:pt x="5953" y="3603"/>
                    <a:pt x="5965" y="3639"/>
                    <a:pt x="5929" y="3663"/>
                  </a:cubicBezTo>
                  <a:cubicBezTo>
                    <a:pt x="5882" y="3687"/>
                    <a:pt x="5846" y="3699"/>
                    <a:pt x="5798" y="3699"/>
                  </a:cubicBezTo>
                  <a:cubicBezTo>
                    <a:pt x="5786" y="3699"/>
                    <a:pt x="5596" y="3746"/>
                    <a:pt x="5620" y="3758"/>
                  </a:cubicBezTo>
                  <a:cubicBezTo>
                    <a:pt x="5691" y="3818"/>
                    <a:pt x="5513" y="3830"/>
                    <a:pt x="5465" y="3853"/>
                  </a:cubicBezTo>
                  <a:cubicBezTo>
                    <a:pt x="5417" y="3865"/>
                    <a:pt x="5382" y="3889"/>
                    <a:pt x="5334" y="3913"/>
                  </a:cubicBezTo>
                  <a:cubicBezTo>
                    <a:pt x="5298" y="3937"/>
                    <a:pt x="5310" y="3937"/>
                    <a:pt x="5322" y="3949"/>
                  </a:cubicBezTo>
                  <a:cubicBezTo>
                    <a:pt x="5334" y="3961"/>
                    <a:pt x="5251" y="3972"/>
                    <a:pt x="5251" y="3972"/>
                  </a:cubicBezTo>
                  <a:cubicBezTo>
                    <a:pt x="5215" y="3984"/>
                    <a:pt x="5191" y="4008"/>
                    <a:pt x="5167" y="4020"/>
                  </a:cubicBezTo>
                  <a:cubicBezTo>
                    <a:pt x="5148" y="4040"/>
                    <a:pt x="5095" y="4100"/>
                    <a:pt x="5064" y="4100"/>
                  </a:cubicBezTo>
                  <a:cubicBezTo>
                    <a:pt x="5058" y="4100"/>
                    <a:pt x="5052" y="4098"/>
                    <a:pt x="5048" y="4092"/>
                  </a:cubicBezTo>
                  <a:cubicBezTo>
                    <a:pt x="5039" y="4072"/>
                    <a:pt x="5020" y="4065"/>
                    <a:pt x="4997" y="4065"/>
                  </a:cubicBezTo>
                  <a:cubicBezTo>
                    <a:pt x="4963" y="4065"/>
                    <a:pt x="4922" y="4082"/>
                    <a:pt x="4893" y="4103"/>
                  </a:cubicBezTo>
                  <a:cubicBezTo>
                    <a:pt x="4846" y="4139"/>
                    <a:pt x="4929" y="4163"/>
                    <a:pt x="4858" y="4187"/>
                  </a:cubicBezTo>
                  <a:cubicBezTo>
                    <a:pt x="4849" y="4168"/>
                    <a:pt x="4846" y="4143"/>
                    <a:pt x="4824" y="4143"/>
                  </a:cubicBezTo>
                  <a:cubicBezTo>
                    <a:pt x="4818" y="4143"/>
                    <a:pt x="4809" y="4146"/>
                    <a:pt x="4798" y="4151"/>
                  </a:cubicBezTo>
                  <a:cubicBezTo>
                    <a:pt x="4722" y="4184"/>
                    <a:pt x="4884" y="4236"/>
                    <a:pt x="4949" y="4236"/>
                  </a:cubicBezTo>
                  <a:cubicBezTo>
                    <a:pt x="4955" y="4236"/>
                    <a:pt x="4961" y="4235"/>
                    <a:pt x="4965" y="4234"/>
                  </a:cubicBezTo>
                  <a:cubicBezTo>
                    <a:pt x="4999" y="4226"/>
                    <a:pt x="5046" y="4192"/>
                    <a:pt x="5078" y="4192"/>
                  </a:cubicBezTo>
                  <a:cubicBezTo>
                    <a:pt x="5091" y="4192"/>
                    <a:pt x="5101" y="4197"/>
                    <a:pt x="5108" y="4211"/>
                  </a:cubicBezTo>
                  <a:cubicBezTo>
                    <a:pt x="5132" y="4211"/>
                    <a:pt x="5179" y="4175"/>
                    <a:pt x="5203" y="4175"/>
                  </a:cubicBezTo>
                  <a:cubicBezTo>
                    <a:pt x="5191" y="4151"/>
                    <a:pt x="5155" y="4115"/>
                    <a:pt x="5191" y="4103"/>
                  </a:cubicBezTo>
                  <a:lnTo>
                    <a:pt x="5179" y="4092"/>
                  </a:lnTo>
                  <a:cubicBezTo>
                    <a:pt x="5187" y="4086"/>
                    <a:pt x="5198" y="4085"/>
                    <a:pt x="5211" y="4085"/>
                  </a:cubicBezTo>
                  <a:cubicBezTo>
                    <a:pt x="5241" y="4085"/>
                    <a:pt x="5279" y="4093"/>
                    <a:pt x="5311" y="4093"/>
                  </a:cubicBezTo>
                  <a:cubicBezTo>
                    <a:pt x="5331" y="4093"/>
                    <a:pt x="5347" y="4090"/>
                    <a:pt x="5358" y="4080"/>
                  </a:cubicBezTo>
                  <a:cubicBezTo>
                    <a:pt x="5370" y="4056"/>
                    <a:pt x="5334" y="4044"/>
                    <a:pt x="5322" y="4044"/>
                  </a:cubicBezTo>
                  <a:cubicBezTo>
                    <a:pt x="5310" y="4008"/>
                    <a:pt x="5358" y="3984"/>
                    <a:pt x="5394" y="3972"/>
                  </a:cubicBezTo>
                  <a:cubicBezTo>
                    <a:pt x="5405" y="3967"/>
                    <a:pt x="5435" y="3958"/>
                    <a:pt x="5461" y="3958"/>
                  </a:cubicBezTo>
                  <a:cubicBezTo>
                    <a:pt x="5486" y="3958"/>
                    <a:pt x="5507" y="3967"/>
                    <a:pt x="5501" y="3996"/>
                  </a:cubicBezTo>
                  <a:cubicBezTo>
                    <a:pt x="5501" y="4020"/>
                    <a:pt x="5465" y="4044"/>
                    <a:pt x="5441" y="4056"/>
                  </a:cubicBezTo>
                  <a:lnTo>
                    <a:pt x="5203" y="4175"/>
                  </a:lnTo>
                  <a:lnTo>
                    <a:pt x="5120" y="4211"/>
                  </a:lnTo>
                  <a:cubicBezTo>
                    <a:pt x="5084" y="4222"/>
                    <a:pt x="5060" y="4234"/>
                    <a:pt x="5036" y="4258"/>
                  </a:cubicBezTo>
                  <a:lnTo>
                    <a:pt x="4977" y="4282"/>
                  </a:lnTo>
                  <a:lnTo>
                    <a:pt x="4941" y="4282"/>
                  </a:lnTo>
                  <a:cubicBezTo>
                    <a:pt x="4929" y="4282"/>
                    <a:pt x="4929" y="4294"/>
                    <a:pt x="4929" y="4306"/>
                  </a:cubicBezTo>
                  <a:cubicBezTo>
                    <a:pt x="4870" y="4282"/>
                    <a:pt x="4810" y="4270"/>
                    <a:pt x="4751" y="4258"/>
                  </a:cubicBezTo>
                  <a:cubicBezTo>
                    <a:pt x="4751" y="4258"/>
                    <a:pt x="4692" y="4248"/>
                    <a:pt x="4657" y="4248"/>
                  </a:cubicBezTo>
                  <a:cubicBezTo>
                    <a:pt x="4639" y="4248"/>
                    <a:pt x="4628" y="4250"/>
                    <a:pt x="4632" y="4258"/>
                  </a:cubicBezTo>
                  <a:cubicBezTo>
                    <a:pt x="4622" y="4288"/>
                    <a:pt x="4596" y="4309"/>
                    <a:pt x="4574" y="4309"/>
                  </a:cubicBezTo>
                  <a:cubicBezTo>
                    <a:pt x="4569" y="4309"/>
                    <a:pt x="4564" y="4308"/>
                    <a:pt x="4560" y="4306"/>
                  </a:cubicBezTo>
                  <a:cubicBezTo>
                    <a:pt x="4501" y="4318"/>
                    <a:pt x="4417" y="4318"/>
                    <a:pt x="4382" y="4377"/>
                  </a:cubicBezTo>
                  <a:cubicBezTo>
                    <a:pt x="4346" y="4425"/>
                    <a:pt x="4358" y="4437"/>
                    <a:pt x="4298" y="4437"/>
                  </a:cubicBezTo>
                  <a:cubicBezTo>
                    <a:pt x="4244" y="4464"/>
                    <a:pt x="4190" y="4552"/>
                    <a:pt x="4146" y="4552"/>
                  </a:cubicBezTo>
                  <a:cubicBezTo>
                    <a:pt x="4132" y="4552"/>
                    <a:pt x="4119" y="4543"/>
                    <a:pt x="4108" y="4520"/>
                  </a:cubicBezTo>
                  <a:lnTo>
                    <a:pt x="4108" y="4520"/>
                  </a:lnTo>
                  <a:cubicBezTo>
                    <a:pt x="4143" y="4592"/>
                    <a:pt x="3977" y="4627"/>
                    <a:pt x="3941" y="4663"/>
                  </a:cubicBezTo>
                  <a:cubicBezTo>
                    <a:pt x="3893" y="4699"/>
                    <a:pt x="3953" y="4699"/>
                    <a:pt x="3929" y="4746"/>
                  </a:cubicBezTo>
                  <a:cubicBezTo>
                    <a:pt x="3921" y="4762"/>
                    <a:pt x="3910" y="4767"/>
                    <a:pt x="3898" y="4767"/>
                  </a:cubicBezTo>
                  <a:cubicBezTo>
                    <a:pt x="3872" y="4767"/>
                    <a:pt x="3842" y="4743"/>
                    <a:pt x="3834" y="4734"/>
                  </a:cubicBezTo>
                  <a:cubicBezTo>
                    <a:pt x="3822" y="4714"/>
                    <a:pt x="3811" y="4705"/>
                    <a:pt x="3800" y="4705"/>
                  </a:cubicBezTo>
                  <a:cubicBezTo>
                    <a:pt x="3767" y="4705"/>
                    <a:pt x="3736" y="4779"/>
                    <a:pt x="3691" y="4806"/>
                  </a:cubicBezTo>
                  <a:cubicBezTo>
                    <a:pt x="3620" y="4854"/>
                    <a:pt x="3548" y="4889"/>
                    <a:pt x="3477" y="4913"/>
                  </a:cubicBezTo>
                  <a:cubicBezTo>
                    <a:pt x="3474" y="4918"/>
                    <a:pt x="3474" y="4920"/>
                    <a:pt x="3475" y="4920"/>
                  </a:cubicBezTo>
                  <a:cubicBezTo>
                    <a:pt x="3477" y="4920"/>
                    <a:pt x="3487" y="4911"/>
                    <a:pt x="3493" y="4911"/>
                  </a:cubicBezTo>
                  <a:cubicBezTo>
                    <a:pt x="3497" y="4911"/>
                    <a:pt x="3500" y="4914"/>
                    <a:pt x="3500" y="4925"/>
                  </a:cubicBezTo>
                  <a:cubicBezTo>
                    <a:pt x="3489" y="4949"/>
                    <a:pt x="3489" y="4949"/>
                    <a:pt x="3477" y="4961"/>
                  </a:cubicBezTo>
                  <a:lnTo>
                    <a:pt x="3465" y="4973"/>
                  </a:lnTo>
                  <a:cubicBezTo>
                    <a:pt x="3458" y="4979"/>
                    <a:pt x="3447" y="4986"/>
                    <a:pt x="3437" y="4986"/>
                  </a:cubicBezTo>
                  <a:cubicBezTo>
                    <a:pt x="3429" y="4986"/>
                    <a:pt x="3422" y="4983"/>
                    <a:pt x="3417" y="4973"/>
                  </a:cubicBezTo>
                  <a:cubicBezTo>
                    <a:pt x="3407" y="4953"/>
                    <a:pt x="3414" y="4934"/>
                    <a:pt x="3410" y="4934"/>
                  </a:cubicBezTo>
                  <a:lnTo>
                    <a:pt x="3410" y="4934"/>
                  </a:lnTo>
                  <a:cubicBezTo>
                    <a:pt x="3409" y="4934"/>
                    <a:pt x="3407" y="4935"/>
                    <a:pt x="3405" y="4937"/>
                  </a:cubicBezTo>
                  <a:cubicBezTo>
                    <a:pt x="3381" y="4949"/>
                    <a:pt x="3381" y="4984"/>
                    <a:pt x="3358" y="4996"/>
                  </a:cubicBezTo>
                  <a:cubicBezTo>
                    <a:pt x="3346" y="4996"/>
                    <a:pt x="3334" y="4973"/>
                    <a:pt x="3334" y="4949"/>
                  </a:cubicBezTo>
                  <a:cubicBezTo>
                    <a:pt x="3322" y="4937"/>
                    <a:pt x="3298" y="4901"/>
                    <a:pt x="3286" y="4877"/>
                  </a:cubicBezTo>
                  <a:cubicBezTo>
                    <a:pt x="3250" y="4830"/>
                    <a:pt x="3203" y="4794"/>
                    <a:pt x="3155" y="4758"/>
                  </a:cubicBezTo>
                  <a:cubicBezTo>
                    <a:pt x="3108" y="4734"/>
                    <a:pt x="3048" y="4711"/>
                    <a:pt x="2988" y="4699"/>
                  </a:cubicBezTo>
                  <a:cubicBezTo>
                    <a:pt x="2973" y="4699"/>
                    <a:pt x="2936" y="4709"/>
                    <a:pt x="2909" y="4709"/>
                  </a:cubicBezTo>
                  <a:cubicBezTo>
                    <a:pt x="2896" y="4709"/>
                    <a:pt x="2885" y="4707"/>
                    <a:pt x="2881" y="4699"/>
                  </a:cubicBezTo>
                  <a:cubicBezTo>
                    <a:pt x="2881" y="4699"/>
                    <a:pt x="2929" y="4663"/>
                    <a:pt x="2929" y="4651"/>
                  </a:cubicBezTo>
                  <a:cubicBezTo>
                    <a:pt x="2929" y="4639"/>
                    <a:pt x="2834" y="4580"/>
                    <a:pt x="2810" y="4580"/>
                  </a:cubicBezTo>
                  <a:cubicBezTo>
                    <a:pt x="2806" y="4578"/>
                    <a:pt x="2803" y="4577"/>
                    <a:pt x="2800" y="4577"/>
                  </a:cubicBezTo>
                  <a:cubicBezTo>
                    <a:pt x="2785" y="4577"/>
                    <a:pt x="2772" y="4594"/>
                    <a:pt x="2745" y="4594"/>
                  </a:cubicBezTo>
                  <a:cubicBezTo>
                    <a:pt x="2740" y="4594"/>
                    <a:pt x="2734" y="4593"/>
                    <a:pt x="2727" y="4592"/>
                  </a:cubicBezTo>
                  <a:cubicBezTo>
                    <a:pt x="2691" y="4568"/>
                    <a:pt x="2655" y="4544"/>
                    <a:pt x="2631" y="4520"/>
                  </a:cubicBezTo>
                  <a:cubicBezTo>
                    <a:pt x="2548" y="4449"/>
                    <a:pt x="2572" y="4401"/>
                    <a:pt x="2453" y="4377"/>
                  </a:cubicBezTo>
                  <a:cubicBezTo>
                    <a:pt x="2438" y="4380"/>
                    <a:pt x="2424" y="4382"/>
                    <a:pt x="2410" y="4382"/>
                  </a:cubicBezTo>
                  <a:cubicBezTo>
                    <a:pt x="2369" y="4382"/>
                    <a:pt x="2334" y="4368"/>
                    <a:pt x="2298" y="4342"/>
                  </a:cubicBezTo>
                  <a:cubicBezTo>
                    <a:pt x="2296" y="4340"/>
                    <a:pt x="2293" y="4340"/>
                    <a:pt x="2291" y="4340"/>
                  </a:cubicBezTo>
                  <a:cubicBezTo>
                    <a:pt x="2272" y="4340"/>
                    <a:pt x="2245" y="4371"/>
                    <a:pt x="2207" y="4371"/>
                  </a:cubicBezTo>
                  <a:cubicBezTo>
                    <a:pt x="2198" y="4371"/>
                    <a:pt x="2189" y="4369"/>
                    <a:pt x="2179" y="4365"/>
                  </a:cubicBezTo>
                  <a:cubicBezTo>
                    <a:pt x="2179" y="4342"/>
                    <a:pt x="2250" y="4294"/>
                    <a:pt x="2179" y="4282"/>
                  </a:cubicBezTo>
                  <a:cubicBezTo>
                    <a:pt x="2143" y="4282"/>
                    <a:pt x="2114" y="4289"/>
                    <a:pt x="2087" y="4302"/>
                  </a:cubicBezTo>
                  <a:lnTo>
                    <a:pt x="2087" y="4302"/>
                  </a:lnTo>
                  <a:cubicBezTo>
                    <a:pt x="2092" y="4277"/>
                    <a:pt x="1970" y="4244"/>
                    <a:pt x="1941" y="4234"/>
                  </a:cubicBezTo>
                  <a:cubicBezTo>
                    <a:pt x="1893" y="4199"/>
                    <a:pt x="1965" y="4175"/>
                    <a:pt x="1893" y="4151"/>
                  </a:cubicBezTo>
                  <a:cubicBezTo>
                    <a:pt x="1889" y="4149"/>
                    <a:pt x="1884" y="4148"/>
                    <a:pt x="1880" y="4148"/>
                  </a:cubicBezTo>
                  <a:cubicBezTo>
                    <a:pt x="1825" y="4148"/>
                    <a:pt x="1780" y="4272"/>
                    <a:pt x="1857" y="4294"/>
                  </a:cubicBezTo>
                  <a:lnTo>
                    <a:pt x="1798" y="4282"/>
                  </a:lnTo>
                  <a:cubicBezTo>
                    <a:pt x="1786" y="4276"/>
                    <a:pt x="1774" y="4273"/>
                    <a:pt x="1762" y="4273"/>
                  </a:cubicBezTo>
                  <a:cubicBezTo>
                    <a:pt x="1750" y="4273"/>
                    <a:pt x="1738" y="4276"/>
                    <a:pt x="1726" y="4282"/>
                  </a:cubicBezTo>
                  <a:cubicBezTo>
                    <a:pt x="1703" y="4270"/>
                    <a:pt x="1691" y="4270"/>
                    <a:pt x="1667" y="4258"/>
                  </a:cubicBezTo>
                  <a:cubicBezTo>
                    <a:pt x="1655" y="4258"/>
                    <a:pt x="1643" y="4270"/>
                    <a:pt x="1643" y="4270"/>
                  </a:cubicBezTo>
                  <a:cubicBezTo>
                    <a:pt x="1615" y="4262"/>
                    <a:pt x="1588" y="4254"/>
                    <a:pt x="1560" y="4246"/>
                  </a:cubicBezTo>
                  <a:lnTo>
                    <a:pt x="1560" y="4246"/>
                  </a:lnTo>
                  <a:cubicBezTo>
                    <a:pt x="1564" y="4247"/>
                    <a:pt x="1568" y="4247"/>
                    <a:pt x="1573" y="4247"/>
                  </a:cubicBezTo>
                  <a:cubicBezTo>
                    <a:pt x="1640" y="4247"/>
                    <a:pt x="1784" y="4173"/>
                    <a:pt x="1750" y="4139"/>
                  </a:cubicBezTo>
                  <a:cubicBezTo>
                    <a:pt x="1726" y="4139"/>
                    <a:pt x="1703" y="4139"/>
                    <a:pt x="1679" y="4127"/>
                  </a:cubicBezTo>
                  <a:cubicBezTo>
                    <a:pt x="1655" y="4115"/>
                    <a:pt x="1619" y="4103"/>
                    <a:pt x="1607" y="4080"/>
                  </a:cubicBezTo>
                  <a:cubicBezTo>
                    <a:pt x="1536" y="4032"/>
                    <a:pt x="1464" y="3996"/>
                    <a:pt x="1393" y="3972"/>
                  </a:cubicBezTo>
                  <a:cubicBezTo>
                    <a:pt x="1337" y="3972"/>
                    <a:pt x="1365" y="4045"/>
                    <a:pt x="1311" y="4045"/>
                  </a:cubicBezTo>
                  <a:cubicBezTo>
                    <a:pt x="1307" y="4045"/>
                    <a:pt x="1303" y="4045"/>
                    <a:pt x="1298" y="4044"/>
                  </a:cubicBezTo>
                  <a:cubicBezTo>
                    <a:pt x="1250" y="4044"/>
                    <a:pt x="1214" y="4020"/>
                    <a:pt x="1191" y="3984"/>
                  </a:cubicBezTo>
                  <a:cubicBezTo>
                    <a:pt x="1191" y="3961"/>
                    <a:pt x="1191" y="3961"/>
                    <a:pt x="1155" y="3949"/>
                  </a:cubicBezTo>
                  <a:cubicBezTo>
                    <a:pt x="1139" y="3945"/>
                    <a:pt x="1129" y="3944"/>
                    <a:pt x="1122" y="3944"/>
                  </a:cubicBezTo>
                  <a:cubicBezTo>
                    <a:pt x="1105" y="3944"/>
                    <a:pt x="1113" y="3955"/>
                    <a:pt x="1095" y="3972"/>
                  </a:cubicBezTo>
                  <a:cubicBezTo>
                    <a:pt x="1083" y="3984"/>
                    <a:pt x="1072" y="3990"/>
                    <a:pt x="1060" y="3990"/>
                  </a:cubicBezTo>
                  <a:cubicBezTo>
                    <a:pt x="1048" y="3990"/>
                    <a:pt x="1036" y="3984"/>
                    <a:pt x="1024" y="3972"/>
                  </a:cubicBezTo>
                  <a:cubicBezTo>
                    <a:pt x="988" y="3937"/>
                    <a:pt x="1072" y="3901"/>
                    <a:pt x="976" y="3877"/>
                  </a:cubicBezTo>
                  <a:cubicBezTo>
                    <a:pt x="967" y="3874"/>
                    <a:pt x="955" y="3873"/>
                    <a:pt x="943" y="3873"/>
                  </a:cubicBezTo>
                  <a:cubicBezTo>
                    <a:pt x="904" y="3873"/>
                    <a:pt x="857" y="3886"/>
                    <a:pt x="857" y="3913"/>
                  </a:cubicBezTo>
                  <a:cubicBezTo>
                    <a:pt x="833" y="3913"/>
                    <a:pt x="810" y="3913"/>
                    <a:pt x="786" y="3901"/>
                  </a:cubicBezTo>
                  <a:cubicBezTo>
                    <a:pt x="714" y="3913"/>
                    <a:pt x="631" y="3913"/>
                    <a:pt x="548" y="3913"/>
                  </a:cubicBezTo>
                  <a:cubicBezTo>
                    <a:pt x="500" y="3877"/>
                    <a:pt x="691" y="3853"/>
                    <a:pt x="679" y="3830"/>
                  </a:cubicBezTo>
                  <a:lnTo>
                    <a:pt x="679" y="3830"/>
                  </a:lnTo>
                  <a:cubicBezTo>
                    <a:pt x="679" y="3830"/>
                    <a:pt x="655" y="3841"/>
                    <a:pt x="643" y="3841"/>
                  </a:cubicBezTo>
                  <a:lnTo>
                    <a:pt x="512" y="3841"/>
                  </a:lnTo>
                  <a:cubicBezTo>
                    <a:pt x="441" y="3841"/>
                    <a:pt x="381" y="3877"/>
                    <a:pt x="321" y="3913"/>
                  </a:cubicBezTo>
                  <a:cubicBezTo>
                    <a:pt x="298" y="3961"/>
                    <a:pt x="250" y="3996"/>
                    <a:pt x="202" y="4020"/>
                  </a:cubicBezTo>
                  <a:cubicBezTo>
                    <a:pt x="119" y="4080"/>
                    <a:pt x="167" y="4103"/>
                    <a:pt x="155" y="4163"/>
                  </a:cubicBezTo>
                  <a:cubicBezTo>
                    <a:pt x="143" y="4211"/>
                    <a:pt x="155" y="4258"/>
                    <a:pt x="119" y="4282"/>
                  </a:cubicBezTo>
                  <a:cubicBezTo>
                    <a:pt x="107" y="4294"/>
                    <a:pt x="107" y="4306"/>
                    <a:pt x="107" y="4318"/>
                  </a:cubicBezTo>
                  <a:cubicBezTo>
                    <a:pt x="107" y="4343"/>
                    <a:pt x="126" y="4363"/>
                    <a:pt x="145" y="4363"/>
                  </a:cubicBezTo>
                  <a:cubicBezTo>
                    <a:pt x="152" y="4363"/>
                    <a:pt x="160" y="4360"/>
                    <a:pt x="167" y="4353"/>
                  </a:cubicBezTo>
                  <a:cubicBezTo>
                    <a:pt x="175" y="4346"/>
                    <a:pt x="184" y="4342"/>
                    <a:pt x="192" y="4342"/>
                  </a:cubicBezTo>
                  <a:cubicBezTo>
                    <a:pt x="208" y="4342"/>
                    <a:pt x="218" y="4357"/>
                    <a:pt x="202" y="4389"/>
                  </a:cubicBezTo>
                  <a:cubicBezTo>
                    <a:pt x="191" y="4425"/>
                    <a:pt x="155" y="4437"/>
                    <a:pt x="143" y="4473"/>
                  </a:cubicBezTo>
                  <a:cubicBezTo>
                    <a:pt x="131" y="4520"/>
                    <a:pt x="131" y="4568"/>
                    <a:pt x="155" y="4603"/>
                  </a:cubicBezTo>
                  <a:cubicBezTo>
                    <a:pt x="155" y="4639"/>
                    <a:pt x="143" y="4675"/>
                    <a:pt x="143" y="4699"/>
                  </a:cubicBezTo>
                  <a:cubicBezTo>
                    <a:pt x="131" y="4711"/>
                    <a:pt x="119" y="4723"/>
                    <a:pt x="119" y="4734"/>
                  </a:cubicBezTo>
                  <a:cubicBezTo>
                    <a:pt x="119" y="4794"/>
                    <a:pt x="143" y="4782"/>
                    <a:pt x="155" y="4830"/>
                  </a:cubicBezTo>
                  <a:cubicBezTo>
                    <a:pt x="155" y="4865"/>
                    <a:pt x="143" y="4901"/>
                    <a:pt x="143" y="4925"/>
                  </a:cubicBezTo>
                  <a:cubicBezTo>
                    <a:pt x="131" y="5020"/>
                    <a:pt x="143" y="5104"/>
                    <a:pt x="191" y="5187"/>
                  </a:cubicBezTo>
                  <a:cubicBezTo>
                    <a:pt x="226" y="5235"/>
                    <a:pt x="226" y="5246"/>
                    <a:pt x="179" y="5246"/>
                  </a:cubicBezTo>
                  <a:cubicBezTo>
                    <a:pt x="171" y="5239"/>
                    <a:pt x="165" y="5235"/>
                    <a:pt x="160" y="5235"/>
                  </a:cubicBezTo>
                  <a:cubicBezTo>
                    <a:pt x="143" y="5235"/>
                    <a:pt x="146" y="5276"/>
                    <a:pt x="155" y="5294"/>
                  </a:cubicBezTo>
                  <a:cubicBezTo>
                    <a:pt x="155" y="5354"/>
                    <a:pt x="155" y="5401"/>
                    <a:pt x="179" y="5449"/>
                  </a:cubicBezTo>
                  <a:cubicBezTo>
                    <a:pt x="191" y="5473"/>
                    <a:pt x="226" y="5496"/>
                    <a:pt x="214" y="5556"/>
                  </a:cubicBezTo>
                  <a:cubicBezTo>
                    <a:pt x="167" y="5556"/>
                    <a:pt x="202" y="5675"/>
                    <a:pt x="214" y="5711"/>
                  </a:cubicBezTo>
                  <a:cubicBezTo>
                    <a:pt x="238" y="5746"/>
                    <a:pt x="321" y="5794"/>
                    <a:pt x="298" y="5806"/>
                  </a:cubicBezTo>
                  <a:cubicBezTo>
                    <a:pt x="262" y="5854"/>
                    <a:pt x="250" y="5901"/>
                    <a:pt x="262" y="5961"/>
                  </a:cubicBezTo>
                  <a:cubicBezTo>
                    <a:pt x="286" y="6080"/>
                    <a:pt x="321" y="6187"/>
                    <a:pt x="357" y="6294"/>
                  </a:cubicBezTo>
                  <a:cubicBezTo>
                    <a:pt x="381" y="6330"/>
                    <a:pt x="393" y="6366"/>
                    <a:pt x="417" y="6401"/>
                  </a:cubicBezTo>
                  <a:cubicBezTo>
                    <a:pt x="429" y="6425"/>
                    <a:pt x="464" y="6437"/>
                    <a:pt x="464" y="6461"/>
                  </a:cubicBezTo>
                  <a:cubicBezTo>
                    <a:pt x="476" y="6485"/>
                    <a:pt x="441" y="6532"/>
                    <a:pt x="441" y="6556"/>
                  </a:cubicBezTo>
                  <a:cubicBezTo>
                    <a:pt x="441" y="6604"/>
                    <a:pt x="441" y="6639"/>
                    <a:pt x="452" y="6675"/>
                  </a:cubicBezTo>
                  <a:cubicBezTo>
                    <a:pt x="462" y="6722"/>
                    <a:pt x="479" y="6754"/>
                    <a:pt x="508" y="6754"/>
                  </a:cubicBezTo>
                  <a:cubicBezTo>
                    <a:pt x="517" y="6754"/>
                    <a:pt x="526" y="6752"/>
                    <a:pt x="536" y="6747"/>
                  </a:cubicBezTo>
                  <a:lnTo>
                    <a:pt x="536" y="6747"/>
                  </a:lnTo>
                  <a:cubicBezTo>
                    <a:pt x="500" y="6770"/>
                    <a:pt x="595" y="6854"/>
                    <a:pt x="607" y="6866"/>
                  </a:cubicBezTo>
                  <a:cubicBezTo>
                    <a:pt x="631" y="6889"/>
                    <a:pt x="595" y="6961"/>
                    <a:pt x="595" y="6985"/>
                  </a:cubicBezTo>
                  <a:cubicBezTo>
                    <a:pt x="595" y="7032"/>
                    <a:pt x="607" y="7068"/>
                    <a:pt x="631" y="7116"/>
                  </a:cubicBezTo>
                  <a:cubicBezTo>
                    <a:pt x="639" y="7124"/>
                    <a:pt x="648" y="7126"/>
                    <a:pt x="658" y="7126"/>
                  </a:cubicBezTo>
                  <a:cubicBezTo>
                    <a:pt x="677" y="7126"/>
                    <a:pt x="699" y="7116"/>
                    <a:pt x="714" y="7116"/>
                  </a:cubicBezTo>
                  <a:cubicBezTo>
                    <a:pt x="726" y="7140"/>
                    <a:pt x="726" y="7163"/>
                    <a:pt x="726" y="7187"/>
                  </a:cubicBezTo>
                  <a:lnTo>
                    <a:pt x="702" y="7187"/>
                  </a:lnTo>
                  <a:lnTo>
                    <a:pt x="702" y="7247"/>
                  </a:lnTo>
                  <a:cubicBezTo>
                    <a:pt x="702" y="7259"/>
                    <a:pt x="679" y="7259"/>
                    <a:pt x="667" y="7282"/>
                  </a:cubicBezTo>
                  <a:cubicBezTo>
                    <a:pt x="667" y="7294"/>
                    <a:pt x="667" y="7318"/>
                    <a:pt x="667" y="7342"/>
                  </a:cubicBezTo>
                  <a:cubicBezTo>
                    <a:pt x="679" y="7401"/>
                    <a:pt x="691" y="7461"/>
                    <a:pt x="714" y="7521"/>
                  </a:cubicBezTo>
                  <a:cubicBezTo>
                    <a:pt x="721" y="7568"/>
                    <a:pt x="716" y="7581"/>
                    <a:pt x="702" y="7581"/>
                  </a:cubicBezTo>
                  <a:cubicBezTo>
                    <a:pt x="693" y="7581"/>
                    <a:pt x="678" y="7575"/>
                    <a:pt x="661" y="7570"/>
                  </a:cubicBezTo>
                  <a:lnTo>
                    <a:pt x="661" y="7570"/>
                  </a:lnTo>
                  <a:cubicBezTo>
                    <a:pt x="672" y="7578"/>
                    <a:pt x="644" y="7618"/>
                    <a:pt x="655" y="7640"/>
                  </a:cubicBezTo>
                  <a:cubicBezTo>
                    <a:pt x="655" y="7640"/>
                    <a:pt x="691" y="7663"/>
                    <a:pt x="691" y="7663"/>
                  </a:cubicBezTo>
                  <a:cubicBezTo>
                    <a:pt x="679" y="7699"/>
                    <a:pt x="631" y="7675"/>
                    <a:pt x="619" y="7711"/>
                  </a:cubicBezTo>
                  <a:cubicBezTo>
                    <a:pt x="619" y="7735"/>
                    <a:pt x="643" y="7782"/>
                    <a:pt x="643" y="7830"/>
                  </a:cubicBezTo>
                  <a:cubicBezTo>
                    <a:pt x="643" y="7857"/>
                    <a:pt x="640" y="7867"/>
                    <a:pt x="635" y="7867"/>
                  </a:cubicBezTo>
                  <a:cubicBezTo>
                    <a:pt x="627" y="7867"/>
                    <a:pt x="615" y="7840"/>
                    <a:pt x="607" y="7818"/>
                  </a:cubicBezTo>
                  <a:cubicBezTo>
                    <a:pt x="600" y="7804"/>
                    <a:pt x="578" y="7791"/>
                    <a:pt x="560" y="7791"/>
                  </a:cubicBezTo>
                  <a:cubicBezTo>
                    <a:pt x="546" y="7791"/>
                    <a:pt x="536" y="7798"/>
                    <a:pt x="536" y="7818"/>
                  </a:cubicBezTo>
                  <a:cubicBezTo>
                    <a:pt x="524" y="7878"/>
                    <a:pt x="548" y="7949"/>
                    <a:pt x="583" y="7973"/>
                  </a:cubicBezTo>
                  <a:cubicBezTo>
                    <a:pt x="579" y="7971"/>
                    <a:pt x="574" y="7971"/>
                    <a:pt x="570" y="7971"/>
                  </a:cubicBezTo>
                  <a:cubicBezTo>
                    <a:pt x="480" y="7971"/>
                    <a:pt x="473" y="8297"/>
                    <a:pt x="403" y="8297"/>
                  </a:cubicBezTo>
                  <a:cubicBezTo>
                    <a:pt x="400" y="8297"/>
                    <a:pt x="397" y="8296"/>
                    <a:pt x="393" y="8294"/>
                  </a:cubicBezTo>
                  <a:cubicBezTo>
                    <a:pt x="321" y="8354"/>
                    <a:pt x="369" y="8437"/>
                    <a:pt x="345" y="8521"/>
                  </a:cubicBezTo>
                  <a:cubicBezTo>
                    <a:pt x="333" y="8592"/>
                    <a:pt x="321" y="8628"/>
                    <a:pt x="298" y="8687"/>
                  </a:cubicBezTo>
                  <a:cubicBezTo>
                    <a:pt x="286" y="8747"/>
                    <a:pt x="286" y="8854"/>
                    <a:pt x="274" y="8925"/>
                  </a:cubicBezTo>
                  <a:cubicBezTo>
                    <a:pt x="250" y="8997"/>
                    <a:pt x="214" y="8985"/>
                    <a:pt x="202" y="9056"/>
                  </a:cubicBezTo>
                  <a:cubicBezTo>
                    <a:pt x="191" y="9092"/>
                    <a:pt x="191" y="9128"/>
                    <a:pt x="202" y="9164"/>
                  </a:cubicBezTo>
                  <a:cubicBezTo>
                    <a:pt x="202" y="9175"/>
                    <a:pt x="238" y="9175"/>
                    <a:pt x="226" y="9199"/>
                  </a:cubicBezTo>
                  <a:cubicBezTo>
                    <a:pt x="218" y="9231"/>
                    <a:pt x="184" y="9242"/>
                    <a:pt x="155" y="9242"/>
                  </a:cubicBezTo>
                  <a:cubicBezTo>
                    <a:pt x="143" y="9242"/>
                    <a:pt x="131" y="9240"/>
                    <a:pt x="123" y="9237"/>
                  </a:cubicBezTo>
                  <a:lnTo>
                    <a:pt x="123" y="9237"/>
                  </a:lnTo>
                  <a:cubicBezTo>
                    <a:pt x="173" y="9271"/>
                    <a:pt x="59" y="9737"/>
                    <a:pt x="48" y="9807"/>
                  </a:cubicBezTo>
                  <a:cubicBezTo>
                    <a:pt x="24" y="9878"/>
                    <a:pt x="12" y="9949"/>
                    <a:pt x="0" y="10021"/>
                  </a:cubicBezTo>
                  <a:cubicBezTo>
                    <a:pt x="0" y="10092"/>
                    <a:pt x="12" y="10152"/>
                    <a:pt x="24" y="10211"/>
                  </a:cubicBezTo>
                  <a:cubicBezTo>
                    <a:pt x="24" y="10231"/>
                    <a:pt x="78" y="10281"/>
                    <a:pt x="99" y="10281"/>
                  </a:cubicBezTo>
                  <a:cubicBezTo>
                    <a:pt x="104" y="10281"/>
                    <a:pt x="107" y="10278"/>
                    <a:pt x="107" y="10271"/>
                  </a:cubicBezTo>
                  <a:lnTo>
                    <a:pt x="107" y="10271"/>
                  </a:lnTo>
                  <a:cubicBezTo>
                    <a:pt x="107" y="10318"/>
                    <a:pt x="12" y="10283"/>
                    <a:pt x="36" y="10366"/>
                  </a:cubicBezTo>
                  <a:cubicBezTo>
                    <a:pt x="36" y="10378"/>
                    <a:pt x="95" y="10449"/>
                    <a:pt x="83" y="10473"/>
                  </a:cubicBezTo>
                  <a:cubicBezTo>
                    <a:pt x="82" y="10474"/>
                    <a:pt x="81" y="10475"/>
                    <a:pt x="79" y="10475"/>
                  </a:cubicBezTo>
                  <a:cubicBezTo>
                    <a:pt x="66" y="10475"/>
                    <a:pt x="31" y="10445"/>
                    <a:pt x="17" y="10445"/>
                  </a:cubicBezTo>
                  <a:cubicBezTo>
                    <a:pt x="11" y="10445"/>
                    <a:pt x="9" y="10449"/>
                    <a:pt x="12" y="10461"/>
                  </a:cubicBezTo>
                  <a:cubicBezTo>
                    <a:pt x="12" y="10507"/>
                    <a:pt x="44" y="10605"/>
                    <a:pt x="88" y="10605"/>
                  </a:cubicBezTo>
                  <a:cubicBezTo>
                    <a:pt x="90" y="10605"/>
                    <a:pt x="93" y="10605"/>
                    <a:pt x="95" y="10604"/>
                  </a:cubicBezTo>
                  <a:lnTo>
                    <a:pt x="95" y="10604"/>
                  </a:lnTo>
                  <a:cubicBezTo>
                    <a:pt x="107" y="10640"/>
                    <a:pt x="60" y="10688"/>
                    <a:pt x="48" y="10699"/>
                  </a:cubicBezTo>
                  <a:cubicBezTo>
                    <a:pt x="36" y="10747"/>
                    <a:pt x="24" y="10783"/>
                    <a:pt x="24" y="10830"/>
                  </a:cubicBezTo>
                  <a:cubicBezTo>
                    <a:pt x="48" y="10854"/>
                    <a:pt x="95" y="10830"/>
                    <a:pt x="107" y="10890"/>
                  </a:cubicBezTo>
                  <a:cubicBezTo>
                    <a:pt x="119" y="10950"/>
                    <a:pt x="107" y="10973"/>
                    <a:pt x="119" y="11021"/>
                  </a:cubicBezTo>
                  <a:cubicBezTo>
                    <a:pt x="131" y="11069"/>
                    <a:pt x="155" y="11069"/>
                    <a:pt x="167" y="11116"/>
                  </a:cubicBezTo>
                  <a:cubicBezTo>
                    <a:pt x="179" y="11176"/>
                    <a:pt x="155" y="11211"/>
                    <a:pt x="155" y="11271"/>
                  </a:cubicBezTo>
                  <a:cubicBezTo>
                    <a:pt x="165" y="11324"/>
                    <a:pt x="186" y="11368"/>
                    <a:pt x="224" y="11368"/>
                  </a:cubicBezTo>
                  <a:cubicBezTo>
                    <a:pt x="228" y="11368"/>
                    <a:pt x="233" y="11367"/>
                    <a:pt x="238" y="11366"/>
                  </a:cubicBezTo>
                  <a:lnTo>
                    <a:pt x="238" y="11366"/>
                  </a:lnTo>
                  <a:cubicBezTo>
                    <a:pt x="238" y="11378"/>
                    <a:pt x="206" y="11486"/>
                    <a:pt x="223" y="11486"/>
                  </a:cubicBezTo>
                  <a:cubicBezTo>
                    <a:pt x="224" y="11486"/>
                    <a:pt x="225" y="11486"/>
                    <a:pt x="226" y="11485"/>
                  </a:cubicBezTo>
                  <a:cubicBezTo>
                    <a:pt x="234" y="11477"/>
                    <a:pt x="253" y="11442"/>
                    <a:pt x="268" y="11442"/>
                  </a:cubicBezTo>
                  <a:cubicBezTo>
                    <a:pt x="276" y="11442"/>
                    <a:pt x="282" y="11450"/>
                    <a:pt x="286" y="11473"/>
                  </a:cubicBezTo>
                  <a:cubicBezTo>
                    <a:pt x="298" y="11509"/>
                    <a:pt x="286" y="11533"/>
                    <a:pt x="286" y="11569"/>
                  </a:cubicBezTo>
                  <a:cubicBezTo>
                    <a:pt x="298" y="11640"/>
                    <a:pt x="345" y="11759"/>
                    <a:pt x="405" y="11771"/>
                  </a:cubicBezTo>
                  <a:cubicBezTo>
                    <a:pt x="369" y="11771"/>
                    <a:pt x="381" y="11902"/>
                    <a:pt x="393" y="11926"/>
                  </a:cubicBezTo>
                  <a:cubicBezTo>
                    <a:pt x="401" y="11921"/>
                    <a:pt x="407" y="11918"/>
                    <a:pt x="413" y="11918"/>
                  </a:cubicBezTo>
                  <a:cubicBezTo>
                    <a:pt x="434" y="11918"/>
                    <a:pt x="446" y="11948"/>
                    <a:pt x="464" y="11985"/>
                  </a:cubicBezTo>
                  <a:cubicBezTo>
                    <a:pt x="480" y="12017"/>
                    <a:pt x="480" y="12017"/>
                    <a:pt x="486" y="12017"/>
                  </a:cubicBezTo>
                  <a:lnTo>
                    <a:pt x="486" y="12017"/>
                  </a:lnTo>
                  <a:cubicBezTo>
                    <a:pt x="488" y="12017"/>
                    <a:pt x="492" y="12017"/>
                    <a:pt x="500" y="12021"/>
                  </a:cubicBezTo>
                  <a:cubicBezTo>
                    <a:pt x="536" y="12021"/>
                    <a:pt x="560" y="12164"/>
                    <a:pt x="583" y="12200"/>
                  </a:cubicBezTo>
                  <a:cubicBezTo>
                    <a:pt x="607" y="12235"/>
                    <a:pt x="619" y="12212"/>
                    <a:pt x="643" y="12247"/>
                  </a:cubicBezTo>
                  <a:cubicBezTo>
                    <a:pt x="679" y="12283"/>
                    <a:pt x="714" y="12331"/>
                    <a:pt x="738" y="12378"/>
                  </a:cubicBezTo>
                  <a:cubicBezTo>
                    <a:pt x="798" y="12462"/>
                    <a:pt x="845" y="12497"/>
                    <a:pt x="929" y="12497"/>
                  </a:cubicBezTo>
                  <a:cubicBezTo>
                    <a:pt x="905" y="12497"/>
                    <a:pt x="845" y="12497"/>
                    <a:pt x="833" y="12509"/>
                  </a:cubicBezTo>
                  <a:cubicBezTo>
                    <a:pt x="822" y="12533"/>
                    <a:pt x="881" y="12557"/>
                    <a:pt x="893" y="12557"/>
                  </a:cubicBezTo>
                  <a:cubicBezTo>
                    <a:pt x="988" y="12581"/>
                    <a:pt x="1000" y="12616"/>
                    <a:pt x="976" y="12700"/>
                  </a:cubicBezTo>
                  <a:cubicBezTo>
                    <a:pt x="966" y="12729"/>
                    <a:pt x="996" y="12734"/>
                    <a:pt x="1029" y="12734"/>
                  </a:cubicBezTo>
                  <a:cubicBezTo>
                    <a:pt x="1046" y="12734"/>
                    <a:pt x="1064" y="12733"/>
                    <a:pt x="1078" y="12733"/>
                  </a:cubicBezTo>
                  <a:cubicBezTo>
                    <a:pt x="1103" y="12733"/>
                    <a:pt x="1118" y="12737"/>
                    <a:pt x="1095" y="12759"/>
                  </a:cubicBezTo>
                  <a:cubicBezTo>
                    <a:pt x="1046" y="12799"/>
                    <a:pt x="1135" y="12878"/>
                    <a:pt x="1194" y="12878"/>
                  </a:cubicBezTo>
                  <a:cubicBezTo>
                    <a:pt x="1207" y="12878"/>
                    <a:pt x="1218" y="12875"/>
                    <a:pt x="1226" y="12866"/>
                  </a:cubicBezTo>
                  <a:lnTo>
                    <a:pt x="1226" y="12866"/>
                  </a:lnTo>
                  <a:cubicBezTo>
                    <a:pt x="1203" y="12890"/>
                    <a:pt x="1214" y="12914"/>
                    <a:pt x="1226" y="12950"/>
                  </a:cubicBezTo>
                  <a:cubicBezTo>
                    <a:pt x="1238" y="12985"/>
                    <a:pt x="1262" y="12974"/>
                    <a:pt x="1286" y="12985"/>
                  </a:cubicBezTo>
                  <a:cubicBezTo>
                    <a:pt x="1310" y="13009"/>
                    <a:pt x="1322" y="13045"/>
                    <a:pt x="1357" y="13081"/>
                  </a:cubicBezTo>
                  <a:cubicBezTo>
                    <a:pt x="1393" y="13116"/>
                    <a:pt x="1429" y="13116"/>
                    <a:pt x="1464" y="13140"/>
                  </a:cubicBezTo>
                  <a:cubicBezTo>
                    <a:pt x="1488" y="13176"/>
                    <a:pt x="1536" y="13200"/>
                    <a:pt x="1572" y="13236"/>
                  </a:cubicBezTo>
                  <a:cubicBezTo>
                    <a:pt x="1607" y="13295"/>
                    <a:pt x="1667" y="13343"/>
                    <a:pt x="1715" y="13378"/>
                  </a:cubicBezTo>
                  <a:cubicBezTo>
                    <a:pt x="1726" y="13382"/>
                    <a:pt x="1741" y="13384"/>
                    <a:pt x="1756" y="13384"/>
                  </a:cubicBezTo>
                  <a:cubicBezTo>
                    <a:pt x="1785" y="13384"/>
                    <a:pt x="1814" y="13378"/>
                    <a:pt x="1822" y="13378"/>
                  </a:cubicBezTo>
                  <a:cubicBezTo>
                    <a:pt x="1834" y="13390"/>
                    <a:pt x="1822" y="13450"/>
                    <a:pt x="1845" y="13474"/>
                  </a:cubicBezTo>
                  <a:cubicBezTo>
                    <a:pt x="1851" y="13484"/>
                    <a:pt x="1862" y="13487"/>
                    <a:pt x="1875" y="13487"/>
                  </a:cubicBezTo>
                  <a:cubicBezTo>
                    <a:pt x="1893" y="13487"/>
                    <a:pt x="1915" y="13481"/>
                    <a:pt x="1929" y="13474"/>
                  </a:cubicBezTo>
                  <a:cubicBezTo>
                    <a:pt x="1937" y="13465"/>
                    <a:pt x="1970" y="13426"/>
                    <a:pt x="1992" y="13426"/>
                  </a:cubicBezTo>
                  <a:cubicBezTo>
                    <a:pt x="2001" y="13426"/>
                    <a:pt x="2009" y="13433"/>
                    <a:pt x="2012" y="13450"/>
                  </a:cubicBezTo>
                  <a:cubicBezTo>
                    <a:pt x="2036" y="13509"/>
                    <a:pt x="2024" y="13545"/>
                    <a:pt x="2072" y="13581"/>
                  </a:cubicBezTo>
                  <a:cubicBezTo>
                    <a:pt x="2084" y="13593"/>
                    <a:pt x="2101" y="13597"/>
                    <a:pt x="2119" y="13597"/>
                  </a:cubicBezTo>
                  <a:cubicBezTo>
                    <a:pt x="2141" y="13597"/>
                    <a:pt x="2165" y="13592"/>
                    <a:pt x="2187" y="13592"/>
                  </a:cubicBezTo>
                  <a:cubicBezTo>
                    <a:pt x="2216" y="13592"/>
                    <a:pt x="2240" y="13600"/>
                    <a:pt x="2250" y="13640"/>
                  </a:cubicBezTo>
                  <a:cubicBezTo>
                    <a:pt x="2262" y="13688"/>
                    <a:pt x="2417" y="13736"/>
                    <a:pt x="2465" y="13759"/>
                  </a:cubicBezTo>
                  <a:cubicBezTo>
                    <a:pt x="2524" y="13759"/>
                    <a:pt x="2572" y="13783"/>
                    <a:pt x="2619" y="13807"/>
                  </a:cubicBezTo>
                  <a:cubicBezTo>
                    <a:pt x="2631" y="13818"/>
                    <a:pt x="2705" y="13903"/>
                    <a:pt x="2714" y="13903"/>
                  </a:cubicBezTo>
                  <a:cubicBezTo>
                    <a:pt x="2714" y="13903"/>
                    <a:pt x="2715" y="13903"/>
                    <a:pt x="2715" y="13902"/>
                  </a:cubicBezTo>
                  <a:cubicBezTo>
                    <a:pt x="2715" y="13890"/>
                    <a:pt x="2691" y="13855"/>
                    <a:pt x="2727" y="13855"/>
                  </a:cubicBezTo>
                  <a:cubicBezTo>
                    <a:pt x="2750" y="13855"/>
                    <a:pt x="2774" y="13855"/>
                    <a:pt x="2798" y="13867"/>
                  </a:cubicBezTo>
                  <a:cubicBezTo>
                    <a:pt x="2843" y="13889"/>
                    <a:pt x="2908" y="13922"/>
                    <a:pt x="2897" y="13965"/>
                  </a:cubicBezTo>
                  <a:lnTo>
                    <a:pt x="2897" y="13965"/>
                  </a:lnTo>
                  <a:cubicBezTo>
                    <a:pt x="2908" y="13937"/>
                    <a:pt x="2918" y="13926"/>
                    <a:pt x="2928" y="13926"/>
                  </a:cubicBezTo>
                  <a:cubicBezTo>
                    <a:pt x="2957" y="13926"/>
                    <a:pt x="2984" y="14024"/>
                    <a:pt x="3036" y="14033"/>
                  </a:cubicBezTo>
                  <a:cubicBezTo>
                    <a:pt x="3096" y="14033"/>
                    <a:pt x="3122" y="13992"/>
                    <a:pt x="3171" y="13992"/>
                  </a:cubicBezTo>
                  <a:cubicBezTo>
                    <a:pt x="3180" y="13992"/>
                    <a:pt x="3191" y="13994"/>
                    <a:pt x="3203" y="13998"/>
                  </a:cubicBezTo>
                  <a:cubicBezTo>
                    <a:pt x="3215" y="13998"/>
                    <a:pt x="3262" y="14045"/>
                    <a:pt x="3286" y="14057"/>
                  </a:cubicBezTo>
                  <a:cubicBezTo>
                    <a:pt x="3314" y="14074"/>
                    <a:pt x="3331" y="14079"/>
                    <a:pt x="3345" y="14079"/>
                  </a:cubicBezTo>
                  <a:cubicBezTo>
                    <a:pt x="3367" y="14079"/>
                    <a:pt x="3379" y="14065"/>
                    <a:pt x="3406" y="14065"/>
                  </a:cubicBezTo>
                  <a:cubicBezTo>
                    <a:pt x="3420" y="14065"/>
                    <a:pt x="3439" y="14069"/>
                    <a:pt x="3465" y="14081"/>
                  </a:cubicBezTo>
                  <a:cubicBezTo>
                    <a:pt x="3512" y="14117"/>
                    <a:pt x="3584" y="14140"/>
                    <a:pt x="3643" y="14152"/>
                  </a:cubicBezTo>
                  <a:cubicBezTo>
                    <a:pt x="3679" y="14152"/>
                    <a:pt x="3703" y="14140"/>
                    <a:pt x="3739" y="14140"/>
                  </a:cubicBezTo>
                  <a:cubicBezTo>
                    <a:pt x="3833" y="14172"/>
                    <a:pt x="3928" y="14277"/>
                    <a:pt x="4030" y="14277"/>
                  </a:cubicBezTo>
                  <a:cubicBezTo>
                    <a:pt x="4044" y="14277"/>
                    <a:pt x="4058" y="14276"/>
                    <a:pt x="4072" y="14271"/>
                  </a:cubicBezTo>
                  <a:cubicBezTo>
                    <a:pt x="4120" y="14262"/>
                    <a:pt x="4098" y="14244"/>
                    <a:pt x="4126" y="14244"/>
                  </a:cubicBezTo>
                  <a:cubicBezTo>
                    <a:pt x="4132" y="14244"/>
                    <a:pt x="4142" y="14245"/>
                    <a:pt x="4155" y="14248"/>
                  </a:cubicBezTo>
                  <a:cubicBezTo>
                    <a:pt x="4167" y="14271"/>
                    <a:pt x="4191" y="14283"/>
                    <a:pt x="4227" y="14295"/>
                  </a:cubicBezTo>
                  <a:cubicBezTo>
                    <a:pt x="4239" y="14295"/>
                    <a:pt x="4239" y="14271"/>
                    <a:pt x="4262" y="14271"/>
                  </a:cubicBezTo>
                  <a:cubicBezTo>
                    <a:pt x="4273" y="14269"/>
                    <a:pt x="4284" y="14269"/>
                    <a:pt x="4296" y="14269"/>
                  </a:cubicBezTo>
                  <a:cubicBezTo>
                    <a:pt x="4397" y="14269"/>
                    <a:pt x="4551" y="14328"/>
                    <a:pt x="4670" y="14328"/>
                  </a:cubicBezTo>
                  <a:cubicBezTo>
                    <a:pt x="4715" y="14328"/>
                    <a:pt x="4756" y="14319"/>
                    <a:pt x="4786" y="14295"/>
                  </a:cubicBezTo>
                  <a:cubicBezTo>
                    <a:pt x="4834" y="14295"/>
                    <a:pt x="4858" y="14200"/>
                    <a:pt x="4846" y="14128"/>
                  </a:cubicBezTo>
                  <a:lnTo>
                    <a:pt x="4870" y="14128"/>
                  </a:lnTo>
                  <a:cubicBezTo>
                    <a:pt x="4810" y="14173"/>
                    <a:pt x="4905" y="14237"/>
                    <a:pt x="4975" y="14237"/>
                  </a:cubicBezTo>
                  <a:cubicBezTo>
                    <a:pt x="5015" y="14237"/>
                    <a:pt x="5048" y="14216"/>
                    <a:pt x="5037" y="14158"/>
                  </a:cubicBezTo>
                  <a:lnTo>
                    <a:pt x="5037" y="14158"/>
                  </a:lnTo>
                  <a:cubicBezTo>
                    <a:pt x="5054" y="14198"/>
                    <a:pt x="5240" y="14178"/>
                    <a:pt x="5274" y="14224"/>
                  </a:cubicBezTo>
                  <a:cubicBezTo>
                    <a:pt x="5290" y="14240"/>
                    <a:pt x="5300" y="14245"/>
                    <a:pt x="5306" y="14245"/>
                  </a:cubicBezTo>
                  <a:cubicBezTo>
                    <a:pt x="5319" y="14245"/>
                    <a:pt x="5322" y="14224"/>
                    <a:pt x="5346" y="14224"/>
                  </a:cubicBezTo>
                  <a:cubicBezTo>
                    <a:pt x="5382" y="14212"/>
                    <a:pt x="5429" y="14212"/>
                    <a:pt x="5465" y="14200"/>
                  </a:cubicBezTo>
                  <a:cubicBezTo>
                    <a:pt x="5667" y="14152"/>
                    <a:pt x="5858" y="14128"/>
                    <a:pt x="6060" y="14128"/>
                  </a:cubicBezTo>
                  <a:cubicBezTo>
                    <a:pt x="6179" y="14117"/>
                    <a:pt x="6465" y="14140"/>
                    <a:pt x="6441" y="13998"/>
                  </a:cubicBezTo>
                  <a:cubicBezTo>
                    <a:pt x="6441" y="13986"/>
                    <a:pt x="6441" y="13974"/>
                    <a:pt x="6441" y="13962"/>
                  </a:cubicBezTo>
                  <a:lnTo>
                    <a:pt x="6501" y="13950"/>
                  </a:lnTo>
                  <a:cubicBezTo>
                    <a:pt x="6513" y="13962"/>
                    <a:pt x="6525" y="13986"/>
                    <a:pt x="6525" y="13998"/>
                  </a:cubicBezTo>
                  <a:cubicBezTo>
                    <a:pt x="6537" y="14057"/>
                    <a:pt x="6560" y="14117"/>
                    <a:pt x="6596" y="14164"/>
                  </a:cubicBezTo>
                  <a:cubicBezTo>
                    <a:pt x="6608" y="14164"/>
                    <a:pt x="6596" y="14152"/>
                    <a:pt x="6620" y="14140"/>
                  </a:cubicBezTo>
                  <a:cubicBezTo>
                    <a:pt x="6656" y="14128"/>
                    <a:pt x="6679" y="14117"/>
                    <a:pt x="6715" y="14105"/>
                  </a:cubicBezTo>
                  <a:cubicBezTo>
                    <a:pt x="6736" y="14099"/>
                    <a:pt x="6762" y="14094"/>
                    <a:pt x="6786" y="14094"/>
                  </a:cubicBezTo>
                  <a:cubicBezTo>
                    <a:pt x="6815" y="14094"/>
                    <a:pt x="6840" y="14102"/>
                    <a:pt x="6846" y="14128"/>
                  </a:cubicBezTo>
                  <a:cubicBezTo>
                    <a:pt x="6834" y="14045"/>
                    <a:pt x="6941" y="14081"/>
                    <a:pt x="6953" y="14009"/>
                  </a:cubicBezTo>
                  <a:cubicBezTo>
                    <a:pt x="6953" y="13981"/>
                    <a:pt x="6968" y="13924"/>
                    <a:pt x="7009" y="13924"/>
                  </a:cubicBezTo>
                  <a:cubicBezTo>
                    <a:pt x="7020" y="13924"/>
                    <a:pt x="7033" y="13928"/>
                    <a:pt x="7049" y="13938"/>
                  </a:cubicBezTo>
                  <a:cubicBezTo>
                    <a:pt x="7084" y="13962"/>
                    <a:pt x="7072" y="13998"/>
                    <a:pt x="7120" y="14021"/>
                  </a:cubicBezTo>
                  <a:cubicBezTo>
                    <a:pt x="7132" y="14024"/>
                    <a:pt x="7142" y="14026"/>
                    <a:pt x="7151" y="14026"/>
                  </a:cubicBezTo>
                  <a:cubicBezTo>
                    <a:pt x="7179" y="14026"/>
                    <a:pt x="7194" y="14012"/>
                    <a:pt x="7203" y="13986"/>
                  </a:cubicBezTo>
                  <a:cubicBezTo>
                    <a:pt x="7203" y="13950"/>
                    <a:pt x="7215" y="13962"/>
                    <a:pt x="7275" y="13950"/>
                  </a:cubicBezTo>
                  <a:cubicBezTo>
                    <a:pt x="7299" y="13950"/>
                    <a:pt x="7287" y="13974"/>
                    <a:pt x="7299" y="13986"/>
                  </a:cubicBezTo>
                  <a:cubicBezTo>
                    <a:pt x="7305" y="13992"/>
                    <a:pt x="7312" y="13995"/>
                    <a:pt x="7320" y="13995"/>
                  </a:cubicBezTo>
                  <a:cubicBezTo>
                    <a:pt x="7366" y="13995"/>
                    <a:pt x="7435" y="13909"/>
                    <a:pt x="7507" y="13909"/>
                  </a:cubicBezTo>
                  <a:cubicBezTo>
                    <a:pt x="7517" y="13909"/>
                    <a:pt x="7527" y="13910"/>
                    <a:pt x="7537" y="13914"/>
                  </a:cubicBezTo>
                  <a:cubicBezTo>
                    <a:pt x="7581" y="13903"/>
                    <a:pt x="7626" y="13818"/>
                    <a:pt x="7651" y="13818"/>
                  </a:cubicBezTo>
                  <a:cubicBezTo>
                    <a:pt x="7653" y="13818"/>
                    <a:pt x="7654" y="13818"/>
                    <a:pt x="7656" y="13819"/>
                  </a:cubicBezTo>
                  <a:cubicBezTo>
                    <a:pt x="7666" y="13829"/>
                    <a:pt x="7694" y="13857"/>
                    <a:pt x="7709" y="13857"/>
                  </a:cubicBezTo>
                  <a:cubicBezTo>
                    <a:pt x="7711" y="13857"/>
                    <a:pt x="7714" y="13856"/>
                    <a:pt x="7715" y="13855"/>
                  </a:cubicBezTo>
                  <a:cubicBezTo>
                    <a:pt x="7727" y="13843"/>
                    <a:pt x="7715" y="13807"/>
                    <a:pt x="7739" y="13783"/>
                  </a:cubicBezTo>
                  <a:lnTo>
                    <a:pt x="7822" y="13867"/>
                  </a:lnTo>
                  <a:cubicBezTo>
                    <a:pt x="7833" y="13804"/>
                    <a:pt x="7889" y="13769"/>
                    <a:pt x="7942" y="13769"/>
                  </a:cubicBezTo>
                  <a:cubicBezTo>
                    <a:pt x="7950" y="13769"/>
                    <a:pt x="7958" y="13770"/>
                    <a:pt x="7965" y="13771"/>
                  </a:cubicBezTo>
                  <a:cubicBezTo>
                    <a:pt x="7973" y="13771"/>
                    <a:pt x="7981" y="13771"/>
                    <a:pt x="7989" y="13771"/>
                  </a:cubicBezTo>
                  <a:lnTo>
                    <a:pt x="7989" y="13771"/>
                  </a:lnTo>
                  <a:lnTo>
                    <a:pt x="7989" y="13771"/>
                  </a:lnTo>
                  <a:cubicBezTo>
                    <a:pt x="7989" y="13771"/>
                    <a:pt x="7989" y="13771"/>
                    <a:pt x="7989" y="13771"/>
                  </a:cubicBezTo>
                  <a:lnTo>
                    <a:pt x="7989" y="13771"/>
                  </a:lnTo>
                  <a:cubicBezTo>
                    <a:pt x="7989" y="13771"/>
                    <a:pt x="7989" y="13771"/>
                    <a:pt x="7989" y="13771"/>
                  </a:cubicBezTo>
                  <a:lnTo>
                    <a:pt x="7989" y="13771"/>
                  </a:lnTo>
                  <a:lnTo>
                    <a:pt x="7989" y="13747"/>
                  </a:lnTo>
                  <a:cubicBezTo>
                    <a:pt x="7989" y="13749"/>
                    <a:pt x="7987" y="13750"/>
                    <a:pt x="7983" y="13750"/>
                  </a:cubicBezTo>
                  <a:cubicBezTo>
                    <a:pt x="7958" y="13750"/>
                    <a:pt x="7863" y="13716"/>
                    <a:pt x="7894" y="13664"/>
                  </a:cubicBezTo>
                  <a:cubicBezTo>
                    <a:pt x="7906" y="13652"/>
                    <a:pt x="7906" y="13640"/>
                    <a:pt x="7918" y="13640"/>
                  </a:cubicBezTo>
                  <a:lnTo>
                    <a:pt x="7989" y="13617"/>
                  </a:lnTo>
                  <a:cubicBezTo>
                    <a:pt x="8001" y="13664"/>
                    <a:pt x="8001" y="13712"/>
                    <a:pt x="7989" y="13771"/>
                  </a:cubicBezTo>
                  <a:lnTo>
                    <a:pt x="7989" y="13771"/>
                  </a:lnTo>
                  <a:cubicBezTo>
                    <a:pt x="8029" y="13771"/>
                    <a:pt x="8067" y="13769"/>
                    <a:pt x="8096" y="13759"/>
                  </a:cubicBezTo>
                  <a:cubicBezTo>
                    <a:pt x="8117" y="13759"/>
                    <a:pt x="8148" y="13722"/>
                    <a:pt x="8129" y="13722"/>
                  </a:cubicBezTo>
                  <a:cubicBezTo>
                    <a:pt x="8129" y="13722"/>
                    <a:pt x="8128" y="13722"/>
                    <a:pt x="8127" y="13722"/>
                  </a:cubicBezTo>
                  <a:lnTo>
                    <a:pt x="8127" y="13722"/>
                  </a:lnTo>
                  <a:lnTo>
                    <a:pt x="8215" y="13700"/>
                  </a:lnTo>
                  <a:cubicBezTo>
                    <a:pt x="8275" y="13676"/>
                    <a:pt x="8227" y="13700"/>
                    <a:pt x="8251" y="13664"/>
                  </a:cubicBezTo>
                  <a:cubicBezTo>
                    <a:pt x="8275" y="13617"/>
                    <a:pt x="8382" y="13640"/>
                    <a:pt x="8418" y="13628"/>
                  </a:cubicBezTo>
                  <a:cubicBezTo>
                    <a:pt x="8453" y="13628"/>
                    <a:pt x="8537" y="13617"/>
                    <a:pt x="8561" y="13581"/>
                  </a:cubicBezTo>
                  <a:cubicBezTo>
                    <a:pt x="8578" y="13554"/>
                    <a:pt x="8563" y="13521"/>
                    <a:pt x="8594" y="13521"/>
                  </a:cubicBezTo>
                  <a:cubicBezTo>
                    <a:pt x="8605" y="13521"/>
                    <a:pt x="8620" y="13524"/>
                    <a:pt x="8644" y="13533"/>
                  </a:cubicBezTo>
                  <a:cubicBezTo>
                    <a:pt x="8658" y="13547"/>
                    <a:pt x="8683" y="13554"/>
                    <a:pt x="8704" y="13554"/>
                  </a:cubicBezTo>
                  <a:cubicBezTo>
                    <a:pt x="8736" y="13554"/>
                    <a:pt x="8759" y="13538"/>
                    <a:pt x="8715" y="13509"/>
                  </a:cubicBezTo>
                  <a:cubicBezTo>
                    <a:pt x="8706" y="13463"/>
                    <a:pt x="8733" y="13430"/>
                    <a:pt x="8780" y="13430"/>
                  </a:cubicBezTo>
                  <a:cubicBezTo>
                    <a:pt x="8793" y="13430"/>
                    <a:pt x="8807" y="13433"/>
                    <a:pt x="8823" y="13438"/>
                  </a:cubicBezTo>
                  <a:cubicBezTo>
                    <a:pt x="8860" y="13445"/>
                    <a:pt x="8874" y="13467"/>
                    <a:pt x="8894" y="13467"/>
                  </a:cubicBezTo>
                  <a:cubicBezTo>
                    <a:pt x="8906" y="13467"/>
                    <a:pt x="8920" y="13460"/>
                    <a:pt x="8942" y="13438"/>
                  </a:cubicBezTo>
                  <a:cubicBezTo>
                    <a:pt x="8954" y="13438"/>
                    <a:pt x="9037" y="13331"/>
                    <a:pt x="9049" y="13331"/>
                  </a:cubicBezTo>
                  <a:lnTo>
                    <a:pt x="9049" y="13331"/>
                  </a:lnTo>
                  <a:cubicBezTo>
                    <a:pt x="9049" y="13343"/>
                    <a:pt x="8989" y="13402"/>
                    <a:pt x="9025" y="13414"/>
                  </a:cubicBezTo>
                  <a:cubicBezTo>
                    <a:pt x="9073" y="13414"/>
                    <a:pt x="9132" y="13343"/>
                    <a:pt x="9144" y="13331"/>
                  </a:cubicBezTo>
                  <a:cubicBezTo>
                    <a:pt x="9192" y="13307"/>
                    <a:pt x="9239" y="13295"/>
                    <a:pt x="9287" y="13295"/>
                  </a:cubicBezTo>
                  <a:cubicBezTo>
                    <a:pt x="9301" y="13299"/>
                    <a:pt x="9315" y="13300"/>
                    <a:pt x="9328" y="13300"/>
                  </a:cubicBezTo>
                  <a:cubicBezTo>
                    <a:pt x="9361" y="13300"/>
                    <a:pt x="9393" y="13292"/>
                    <a:pt x="9418" y="13283"/>
                  </a:cubicBezTo>
                  <a:cubicBezTo>
                    <a:pt x="9465" y="13271"/>
                    <a:pt x="9525" y="13236"/>
                    <a:pt x="9561" y="13212"/>
                  </a:cubicBezTo>
                  <a:cubicBezTo>
                    <a:pt x="9599" y="13183"/>
                    <a:pt x="9615" y="13146"/>
                    <a:pt x="9644" y="13146"/>
                  </a:cubicBezTo>
                  <a:cubicBezTo>
                    <a:pt x="9651" y="13146"/>
                    <a:pt x="9659" y="13148"/>
                    <a:pt x="9668" y="13152"/>
                  </a:cubicBezTo>
                  <a:cubicBezTo>
                    <a:pt x="9690" y="13157"/>
                    <a:pt x="9711" y="13159"/>
                    <a:pt x="9733" y="13159"/>
                  </a:cubicBezTo>
                  <a:cubicBezTo>
                    <a:pt x="9769" y="13159"/>
                    <a:pt x="9804" y="13151"/>
                    <a:pt x="9835" y="13128"/>
                  </a:cubicBezTo>
                  <a:cubicBezTo>
                    <a:pt x="9866" y="13107"/>
                    <a:pt x="9851" y="13077"/>
                    <a:pt x="9839" y="13053"/>
                  </a:cubicBezTo>
                  <a:lnTo>
                    <a:pt x="9839" y="13053"/>
                  </a:lnTo>
                  <a:cubicBezTo>
                    <a:pt x="9851" y="13072"/>
                    <a:pt x="9870" y="13080"/>
                    <a:pt x="9893" y="13080"/>
                  </a:cubicBezTo>
                  <a:cubicBezTo>
                    <a:pt x="9953" y="13080"/>
                    <a:pt x="10036" y="13027"/>
                    <a:pt x="10061" y="12985"/>
                  </a:cubicBezTo>
                  <a:cubicBezTo>
                    <a:pt x="10069" y="12960"/>
                    <a:pt x="10097" y="12940"/>
                    <a:pt x="10124" y="12940"/>
                  </a:cubicBezTo>
                  <a:cubicBezTo>
                    <a:pt x="10135" y="12940"/>
                    <a:pt x="10146" y="12943"/>
                    <a:pt x="10156" y="12950"/>
                  </a:cubicBezTo>
                  <a:cubicBezTo>
                    <a:pt x="10180" y="12962"/>
                    <a:pt x="10144" y="12985"/>
                    <a:pt x="10168" y="12997"/>
                  </a:cubicBezTo>
                  <a:cubicBezTo>
                    <a:pt x="10172" y="12999"/>
                    <a:pt x="10175" y="12999"/>
                    <a:pt x="10179" y="12999"/>
                  </a:cubicBezTo>
                  <a:cubicBezTo>
                    <a:pt x="10206" y="12999"/>
                    <a:pt x="10217" y="12960"/>
                    <a:pt x="10227" y="12950"/>
                  </a:cubicBezTo>
                  <a:cubicBezTo>
                    <a:pt x="10257" y="12920"/>
                    <a:pt x="10294" y="12899"/>
                    <a:pt x="10340" y="12899"/>
                  </a:cubicBezTo>
                  <a:cubicBezTo>
                    <a:pt x="10350" y="12899"/>
                    <a:pt x="10360" y="12900"/>
                    <a:pt x="10370" y="12902"/>
                  </a:cubicBezTo>
                  <a:cubicBezTo>
                    <a:pt x="10375" y="12911"/>
                    <a:pt x="10380" y="12915"/>
                    <a:pt x="10385" y="12915"/>
                  </a:cubicBezTo>
                  <a:cubicBezTo>
                    <a:pt x="10408" y="12915"/>
                    <a:pt x="10435" y="12850"/>
                    <a:pt x="10454" y="12831"/>
                  </a:cubicBezTo>
                  <a:cubicBezTo>
                    <a:pt x="10513" y="12795"/>
                    <a:pt x="10597" y="12783"/>
                    <a:pt x="10632" y="12735"/>
                  </a:cubicBezTo>
                  <a:cubicBezTo>
                    <a:pt x="10680" y="12688"/>
                    <a:pt x="10739" y="12652"/>
                    <a:pt x="10799" y="12640"/>
                  </a:cubicBezTo>
                  <a:cubicBezTo>
                    <a:pt x="10870" y="12616"/>
                    <a:pt x="10978" y="12593"/>
                    <a:pt x="11013" y="12533"/>
                  </a:cubicBezTo>
                  <a:cubicBezTo>
                    <a:pt x="11021" y="12525"/>
                    <a:pt x="11032" y="12522"/>
                    <a:pt x="11043" y="12522"/>
                  </a:cubicBezTo>
                  <a:cubicBezTo>
                    <a:pt x="11066" y="12522"/>
                    <a:pt x="11093" y="12533"/>
                    <a:pt x="11109" y="12533"/>
                  </a:cubicBezTo>
                  <a:cubicBezTo>
                    <a:pt x="11132" y="12533"/>
                    <a:pt x="11156" y="12497"/>
                    <a:pt x="11192" y="12474"/>
                  </a:cubicBezTo>
                  <a:cubicBezTo>
                    <a:pt x="11240" y="12450"/>
                    <a:pt x="11287" y="12426"/>
                    <a:pt x="11335" y="12390"/>
                  </a:cubicBezTo>
                  <a:cubicBezTo>
                    <a:pt x="11370" y="12354"/>
                    <a:pt x="11347" y="12343"/>
                    <a:pt x="11406" y="12331"/>
                  </a:cubicBezTo>
                  <a:cubicBezTo>
                    <a:pt x="11478" y="12331"/>
                    <a:pt x="11620" y="12307"/>
                    <a:pt x="11573" y="12212"/>
                  </a:cubicBezTo>
                  <a:lnTo>
                    <a:pt x="11573" y="12212"/>
                  </a:lnTo>
                  <a:cubicBezTo>
                    <a:pt x="11582" y="12229"/>
                    <a:pt x="11599" y="12237"/>
                    <a:pt x="11620" y="12237"/>
                  </a:cubicBezTo>
                  <a:cubicBezTo>
                    <a:pt x="11717" y="12237"/>
                    <a:pt x="11911" y="12091"/>
                    <a:pt x="11930" y="12033"/>
                  </a:cubicBezTo>
                  <a:cubicBezTo>
                    <a:pt x="11941" y="12012"/>
                    <a:pt x="11961" y="12006"/>
                    <a:pt x="11984" y="12006"/>
                  </a:cubicBezTo>
                  <a:cubicBezTo>
                    <a:pt x="12009" y="12006"/>
                    <a:pt x="12037" y="12012"/>
                    <a:pt x="12061" y="12012"/>
                  </a:cubicBezTo>
                  <a:cubicBezTo>
                    <a:pt x="12092" y="12012"/>
                    <a:pt x="12116" y="12003"/>
                    <a:pt x="12121" y="11962"/>
                  </a:cubicBezTo>
                  <a:cubicBezTo>
                    <a:pt x="12121" y="11908"/>
                    <a:pt x="12111" y="11864"/>
                    <a:pt x="12169" y="11864"/>
                  </a:cubicBezTo>
                  <a:cubicBezTo>
                    <a:pt x="12176" y="11864"/>
                    <a:pt x="12183" y="11865"/>
                    <a:pt x="12192" y="11866"/>
                  </a:cubicBezTo>
                  <a:cubicBezTo>
                    <a:pt x="12240" y="11831"/>
                    <a:pt x="12275" y="11807"/>
                    <a:pt x="12311" y="11771"/>
                  </a:cubicBezTo>
                  <a:lnTo>
                    <a:pt x="12311" y="11771"/>
                  </a:lnTo>
                  <a:cubicBezTo>
                    <a:pt x="12311" y="11771"/>
                    <a:pt x="12292" y="11809"/>
                    <a:pt x="12313" y="11809"/>
                  </a:cubicBezTo>
                  <a:cubicBezTo>
                    <a:pt x="12316" y="11809"/>
                    <a:pt x="12319" y="11808"/>
                    <a:pt x="12323" y="11807"/>
                  </a:cubicBezTo>
                  <a:cubicBezTo>
                    <a:pt x="12347" y="11795"/>
                    <a:pt x="12383" y="11783"/>
                    <a:pt x="12406" y="11759"/>
                  </a:cubicBezTo>
                  <a:cubicBezTo>
                    <a:pt x="12478" y="11723"/>
                    <a:pt x="12549" y="11688"/>
                    <a:pt x="12609" y="11652"/>
                  </a:cubicBezTo>
                  <a:lnTo>
                    <a:pt x="12609" y="11652"/>
                  </a:lnTo>
                  <a:cubicBezTo>
                    <a:pt x="12601" y="11653"/>
                    <a:pt x="12594" y="11654"/>
                    <a:pt x="12587" y="11654"/>
                  </a:cubicBezTo>
                  <a:cubicBezTo>
                    <a:pt x="12524" y="11654"/>
                    <a:pt x="12468" y="11609"/>
                    <a:pt x="12490" y="11545"/>
                  </a:cubicBezTo>
                  <a:cubicBezTo>
                    <a:pt x="12501" y="11538"/>
                    <a:pt x="12511" y="11535"/>
                    <a:pt x="12518" y="11535"/>
                  </a:cubicBezTo>
                  <a:cubicBezTo>
                    <a:pt x="12550" y="11535"/>
                    <a:pt x="12552" y="11585"/>
                    <a:pt x="12561" y="11604"/>
                  </a:cubicBezTo>
                  <a:cubicBezTo>
                    <a:pt x="12562" y="11605"/>
                    <a:pt x="12564" y="11606"/>
                    <a:pt x="12566" y="11606"/>
                  </a:cubicBezTo>
                  <a:cubicBezTo>
                    <a:pt x="12585" y="11606"/>
                    <a:pt x="12647" y="11556"/>
                    <a:pt x="12668" y="11545"/>
                  </a:cubicBezTo>
                  <a:cubicBezTo>
                    <a:pt x="12692" y="11533"/>
                    <a:pt x="12775" y="11545"/>
                    <a:pt x="12775" y="11521"/>
                  </a:cubicBezTo>
                  <a:cubicBezTo>
                    <a:pt x="12775" y="11497"/>
                    <a:pt x="12764" y="11461"/>
                    <a:pt x="12811" y="11438"/>
                  </a:cubicBezTo>
                  <a:cubicBezTo>
                    <a:pt x="12871" y="11426"/>
                    <a:pt x="12930" y="11402"/>
                    <a:pt x="12990" y="11366"/>
                  </a:cubicBezTo>
                  <a:cubicBezTo>
                    <a:pt x="12930" y="11366"/>
                    <a:pt x="13192" y="11176"/>
                    <a:pt x="13204" y="11140"/>
                  </a:cubicBezTo>
                  <a:cubicBezTo>
                    <a:pt x="13216" y="11104"/>
                    <a:pt x="13145" y="11116"/>
                    <a:pt x="13156" y="11069"/>
                  </a:cubicBezTo>
                  <a:cubicBezTo>
                    <a:pt x="13160" y="11053"/>
                    <a:pt x="13170" y="11048"/>
                    <a:pt x="13182" y="11048"/>
                  </a:cubicBezTo>
                  <a:cubicBezTo>
                    <a:pt x="13208" y="11048"/>
                    <a:pt x="13244" y="11072"/>
                    <a:pt x="13252" y="11080"/>
                  </a:cubicBezTo>
                  <a:cubicBezTo>
                    <a:pt x="13240" y="11069"/>
                    <a:pt x="13228" y="11021"/>
                    <a:pt x="13275" y="11009"/>
                  </a:cubicBezTo>
                  <a:cubicBezTo>
                    <a:pt x="13280" y="11008"/>
                    <a:pt x="13283" y="11007"/>
                    <a:pt x="13287" y="11007"/>
                  </a:cubicBezTo>
                  <a:cubicBezTo>
                    <a:pt x="13311" y="11007"/>
                    <a:pt x="13323" y="11035"/>
                    <a:pt x="13339" y="11035"/>
                  </a:cubicBezTo>
                  <a:cubicBezTo>
                    <a:pt x="13342" y="11035"/>
                    <a:pt x="13344" y="11034"/>
                    <a:pt x="13347" y="11033"/>
                  </a:cubicBezTo>
                  <a:cubicBezTo>
                    <a:pt x="13383" y="11009"/>
                    <a:pt x="13335" y="10938"/>
                    <a:pt x="13383" y="10902"/>
                  </a:cubicBezTo>
                  <a:cubicBezTo>
                    <a:pt x="13395" y="10890"/>
                    <a:pt x="13514" y="10878"/>
                    <a:pt x="13490" y="10854"/>
                  </a:cubicBezTo>
                  <a:cubicBezTo>
                    <a:pt x="13466" y="10830"/>
                    <a:pt x="13430" y="10854"/>
                    <a:pt x="13454" y="10819"/>
                  </a:cubicBezTo>
                  <a:cubicBezTo>
                    <a:pt x="13454" y="10807"/>
                    <a:pt x="13466" y="10795"/>
                    <a:pt x="13478" y="10783"/>
                  </a:cubicBezTo>
                  <a:cubicBezTo>
                    <a:pt x="13481" y="10782"/>
                    <a:pt x="13484" y="10782"/>
                    <a:pt x="13487" y="10782"/>
                  </a:cubicBezTo>
                  <a:cubicBezTo>
                    <a:pt x="13518" y="10782"/>
                    <a:pt x="13532" y="10821"/>
                    <a:pt x="13552" y="10821"/>
                  </a:cubicBezTo>
                  <a:cubicBezTo>
                    <a:pt x="13558" y="10821"/>
                    <a:pt x="13565" y="10817"/>
                    <a:pt x="13573" y="10807"/>
                  </a:cubicBezTo>
                  <a:cubicBezTo>
                    <a:pt x="13609" y="10783"/>
                    <a:pt x="13633" y="10747"/>
                    <a:pt x="13656" y="10711"/>
                  </a:cubicBezTo>
                  <a:cubicBezTo>
                    <a:pt x="13656" y="10699"/>
                    <a:pt x="13656" y="10688"/>
                    <a:pt x="13656" y="10676"/>
                  </a:cubicBezTo>
                  <a:cubicBezTo>
                    <a:pt x="13692" y="10616"/>
                    <a:pt x="13740" y="10569"/>
                    <a:pt x="13776" y="10509"/>
                  </a:cubicBezTo>
                  <a:cubicBezTo>
                    <a:pt x="13806" y="10463"/>
                    <a:pt x="13807" y="10437"/>
                    <a:pt x="13788" y="10437"/>
                  </a:cubicBezTo>
                  <a:cubicBezTo>
                    <a:pt x="13778" y="10437"/>
                    <a:pt x="13761" y="10444"/>
                    <a:pt x="13740" y="10461"/>
                  </a:cubicBezTo>
                  <a:cubicBezTo>
                    <a:pt x="13764" y="10414"/>
                    <a:pt x="13799" y="10378"/>
                    <a:pt x="13859" y="10342"/>
                  </a:cubicBezTo>
                  <a:cubicBezTo>
                    <a:pt x="13907" y="10330"/>
                    <a:pt x="13978" y="10307"/>
                    <a:pt x="13978" y="10247"/>
                  </a:cubicBezTo>
                  <a:cubicBezTo>
                    <a:pt x="13990" y="10188"/>
                    <a:pt x="13966" y="10188"/>
                    <a:pt x="14002" y="10140"/>
                  </a:cubicBezTo>
                  <a:cubicBezTo>
                    <a:pt x="14014" y="10116"/>
                    <a:pt x="14037" y="10092"/>
                    <a:pt x="14049" y="10068"/>
                  </a:cubicBezTo>
                  <a:cubicBezTo>
                    <a:pt x="14049" y="10068"/>
                    <a:pt x="14026" y="10057"/>
                    <a:pt x="14026" y="10045"/>
                  </a:cubicBezTo>
                  <a:cubicBezTo>
                    <a:pt x="14037" y="9997"/>
                    <a:pt x="14097" y="9937"/>
                    <a:pt x="14121" y="9878"/>
                  </a:cubicBezTo>
                  <a:cubicBezTo>
                    <a:pt x="14145" y="9818"/>
                    <a:pt x="14145" y="9771"/>
                    <a:pt x="14192" y="9759"/>
                  </a:cubicBezTo>
                  <a:cubicBezTo>
                    <a:pt x="14240" y="9723"/>
                    <a:pt x="14276" y="9664"/>
                    <a:pt x="14288" y="9604"/>
                  </a:cubicBezTo>
                  <a:cubicBezTo>
                    <a:pt x="14285" y="9597"/>
                    <a:pt x="14281" y="9594"/>
                    <a:pt x="14275" y="9594"/>
                  </a:cubicBezTo>
                  <a:cubicBezTo>
                    <a:pt x="14253" y="9594"/>
                    <a:pt x="14214" y="9633"/>
                    <a:pt x="14206" y="9648"/>
                  </a:cubicBezTo>
                  <a:lnTo>
                    <a:pt x="14206" y="9648"/>
                  </a:lnTo>
                  <a:cubicBezTo>
                    <a:pt x="14218" y="9613"/>
                    <a:pt x="14241" y="9579"/>
                    <a:pt x="14276" y="9556"/>
                  </a:cubicBezTo>
                  <a:cubicBezTo>
                    <a:pt x="14299" y="9533"/>
                    <a:pt x="14335" y="9533"/>
                    <a:pt x="14359" y="9497"/>
                  </a:cubicBezTo>
                  <a:cubicBezTo>
                    <a:pt x="14383" y="9473"/>
                    <a:pt x="14383" y="9402"/>
                    <a:pt x="14430" y="9366"/>
                  </a:cubicBezTo>
                  <a:cubicBezTo>
                    <a:pt x="14454" y="9342"/>
                    <a:pt x="14561" y="9318"/>
                    <a:pt x="14526" y="9283"/>
                  </a:cubicBezTo>
                  <a:cubicBezTo>
                    <a:pt x="14478" y="9235"/>
                    <a:pt x="14442" y="9211"/>
                    <a:pt x="14526" y="9164"/>
                  </a:cubicBezTo>
                  <a:cubicBezTo>
                    <a:pt x="14561" y="9140"/>
                    <a:pt x="14585" y="9152"/>
                    <a:pt x="14621" y="9104"/>
                  </a:cubicBezTo>
                  <a:cubicBezTo>
                    <a:pt x="14633" y="9092"/>
                    <a:pt x="14716" y="8973"/>
                    <a:pt x="14692" y="8961"/>
                  </a:cubicBezTo>
                  <a:cubicBezTo>
                    <a:pt x="14669" y="8949"/>
                    <a:pt x="14585" y="8961"/>
                    <a:pt x="14633" y="8890"/>
                  </a:cubicBezTo>
                  <a:cubicBezTo>
                    <a:pt x="14647" y="8872"/>
                    <a:pt x="14658" y="8866"/>
                    <a:pt x="14667" y="8866"/>
                  </a:cubicBezTo>
                  <a:cubicBezTo>
                    <a:pt x="14686" y="8866"/>
                    <a:pt x="14697" y="8891"/>
                    <a:pt x="14711" y="8891"/>
                  </a:cubicBezTo>
                  <a:cubicBezTo>
                    <a:pt x="14712" y="8891"/>
                    <a:pt x="14714" y="8891"/>
                    <a:pt x="14716" y="8890"/>
                  </a:cubicBezTo>
                  <a:cubicBezTo>
                    <a:pt x="14704" y="8866"/>
                    <a:pt x="14704" y="8830"/>
                    <a:pt x="14692" y="8806"/>
                  </a:cubicBezTo>
                  <a:cubicBezTo>
                    <a:pt x="14692" y="8759"/>
                    <a:pt x="14704" y="8759"/>
                    <a:pt x="14740" y="8747"/>
                  </a:cubicBezTo>
                  <a:cubicBezTo>
                    <a:pt x="14799" y="8711"/>
                    <a:pt x="14847" y="8652"/>
                    <a:pt x="14871" y="8568"/>
                  </a:cubicBezTo>
                  <a:cubicBezTo>
                    <a:pt x="14871" y="8509"/>
                    <a:pt x="14752" y="8533"/>
                    <a:pt x="14764" y="8497"/>
                  </a:cubicBezTo>
                  <a:cubicBezTo>
                    <a:pt x="14776" y="8473"/>
                    <a:pt x="14811" y="8473"/>
                    <a:pt x="14835" y="8461"/>
                  </a:cubicBezTo>
                  <a:cubicBezTo>
                    <a:pt x="14859" y="8437"/>
                    <a:pt x="14895" y="8402"/>
                    <a:pt x="14907" y="8366"/>
                  </a:cubicBezTo>
                  <a:cubicBezTo>
                    <a:pt x="14930" y="8318"/>
                    <a:pt x="15038" y="8247"/>
                    <a:pt x="15038" y="8199"/>
                  </a:cubicBezTo>
                  <a:cubicBezTo>
                    <a:pt x="15038" y="8175"/>
                    <a:pt x="15002" y="8128"/>
                    <a:pt x="15026" y="8104"/>
                  </a:cubicBezTo>
                  <a:cubicBezTo>
                    <a:pt x="15050" y="8092"/>
                    <a:pt x="15061" y="8104"/>
                    <a:pt x="15073" y="8068"/>
                  </a:cubicBezTo>
                  <a:cubicBezTo>
                    <a:pt x="15109" y="7985"/>
                    <a:pt x="15038" y="7913"/>
                    <a:pt x="15050" y="7830"/>
                  </a:cubicBezTo>
                  <a:cubicBezTo>
                    <a:pt x="15073" y="7747"/>
                    <a:pt x="15180" y="7735"/>
                    <a:pt x="15204" y="7663"/>
                  </a:cubicBezTo>
                  <a:cubicBezTo>
                    <a:pt x="15204" y="7656"/>
                    <a:pt x="15200" y="7653"/>
                    <a:pt x="15193" y="7653"/>
                  </a:cubicBezTo>
                  <a:cubicBezTo>
                    <a:pt x="15181" y="7653"/>
                    <a:pt x="15162" y="7664"/>
                    <a:pt x="15157" y="7672"/>
                  </a:cubicBezTo>
                  <a:lnTo>
                    <a:pt x="15157" y="7672"/>
                  </a:lnTo>
                  <a:cubicBezTo>
                    <a:pt x="15171" y="7628"/>
                    <a:pt x="15216" y="7627"/>
                    <a:pt x="15228" y="7580"/>
                  </a:cubicBezTo>
                  <a:cubicBezTo>
                    <a:pt x="15228" y="7532"/>
                    <a:pt x="15228" y="7473"/>
                    <a:pt x="15240" y="7401"/>
                  </a:cubicBezTo>
                  <a:lnTo>
                    <a:pt x="15240" y="7330"/>
                  </a:lnTo>
                  <a:cubicBezTo>
                    <a:pt x="15240" y="7306"/>
                    <a:pt x="15240" y="7282"/>
                    <a:pt x="15252" y="7247"/>
                  </a:cubicBezTo>
                  <a:cubicBezTo>
                    <a:pt x="15276" y="7175"/>
                    <a:pt x="15288" y="7104"/>
                    <a:pt x="15276" y="7032"/>
                  </a:cubicBezTo>
                  <a:cubicBezTo>
                    <a:pt x="15276" y="7009"/>
                    <a:pt x="15204" y="6925"/>
                    <a:pt x="15240" y="6925"/>
                  </a:cubicBezTo>
                  <a:cubicBezTo>
                    <a:pt x="15255" y="6945"/>
                    <a:pt x="15274" y="6956"/>
                    <a:pt x="15287" y="6956"/>
                  </a:cubicBezTo>
                  <a:cubicBezTo>
                    <a:pt x="15307" y="6956"/>
                    <a:pt x="15316" y="6933"/>
                    <a:pt x="15288" y="6878"/>
                  </a:cubicBezTo>
                  <a:cubicBezTo>
                    <a:pt x="15264" y="6854"/>
                    <a:pt x="15240" y="6818"/>
                    <a:pt x="15228" y="6794"/>
                  </a:cubicBezTo>
                  <a:lnTo>
                    <a:pt x="15228" y="6794"/>
                  </a:lnTo>
                  <a:cubicBezTo>
                    <a:pt x="15240" y="6794"/>
                    <a:pt x="15252" y="6806"/>
                    <a:pt x="15264" y="6806"/>
                  </a:cubicBezTo>
                  <a:cubicBezTo>
                    <a:pt x="15264" y="6770"/>
                    <a:pt x="15264" y="6711"/>
                    <a:pt x="15228" y="6711"/>
                  </a:cubicBezTo>
                  <a:cubicBezTo>
                    <a:pt x="15228" y="6723"/>
                    <a:pt x="15216" y="6735"/>
                    <a:pt x="15204" y="6747"/>
                  </a:cubicBezTo>
                  <a:cubicBezTo>
                    <a:pt x="15192" y="6723"/>
                    <a:pt x="15192" y="6687"/>
                    <a:pt x="15216" y="6663"/>
                  </a:cubicBezTo>
                  <a:cubicBezTo>
                    <a:pt x="15252" y="6616"/>
                    <a:pt x="15276" y="6568"/>
                    <a:pt x="15288" y="6508"/>
                  </a:cubicBezTo>
                  <a:cubicBezTo>
                    <a:pt x="15288" y="6449"/>
                    <a:pt x="15264" y="6449"/>
                    <a:pt x="15252" y="6401"/>
                  </a:cubicBezTo>
                  <a:cubicBezTo>
                    <a:pt x="15252" y="6366"/>
                    <a:pt x="15300" y="6330"/>
                    <a:pt x="15288" y="6282"/>
                  </a:cubicBezTo>
                  <a:cubicBezTo>
                    <a:pt x="15288" y="6270"/>
                    <a:pt x="15252" y="6258"/>
                    <a:pt x="15252" y="6258"/>
                  </a:cubicBezTo>
                  <a:cubicBezTo>
                    <a:pt x="15192" y="6187"/>
                    <a:pt x="15288" y="6116"/>
                    <a:pt x="15276" y="6056"/>
                  </a:cubicBezTo>
                  <a:lnTo>
                    <a:pt x="15276" y="6056"/>
                  </a:lnTo>
                  <a:cubicBezTo>
                    <a:pt x="15276" y="6073"/>
                    <a:pt x="15246" y="6090"/>
                    <a:pt x="15218" y="6090"/>
                  </a:cubicBezTo>
                  <a:cubicBezTo>
                    <a:pt x="15188" y="6090"/>
                    <a:pt x="15162" y="6070"/>
                    <a:pt x="15180" y="6008"/>
                  </a:cubicBezTo>
                  <a:cubicBezTo>
                    <a:pt x="15204" y="5973"/>
                    <a:pt x="15204" y="5925"/>
                    <a:pt x="15180" y="5877"/>
                  </a:cubicBezTo>
                  <a:cubicBezTo>
                    <a:pt x="15180" y="5847"/>
                    <a:pt x="15180" y="5834"/>
                    <a:pt x="15209" y="5831"/>
                  </a:cubicBezTo>
                  <a:lnTo>
                    <a:pt x="15209" y="5831"/>
                  </a:lnTo>
                  <a:cubicBezTo>
                    <a:pt x="15148" y="5817"/>
                    <a:pt x="15139" y="5638"/>
                    <a:pt x="15073" y="5638"/>
                  </a:cubicBezTo>
                  <a:cubicBezTo>
                    <a:pt x="15069" y="5638"/>
                    <a:pt x="15066" y="5638"/>
                    <a:pt x="15062" y="5639"/>
                  </a:cubicBezTo>
                  <a:lnTo>
                    <a:pt x="15062" y="5639"/>
                  </a:lnTo>
                  <a:cubicBezTo>
                    <a:pt x="15108" y="5625"/>
                    <a:pt x="15049" y="5484"/>
                    <a:pt x="15026" y="5449"/>
                  </a:cubicBezTo>
                  <a:cubicBezTo>
                    <a:pt x="15014" y="5413"/>
                    <a:pt x="14990" y="5389"/>
                    <a:pt x="14954" y="5354"/>
                  </a:cubicBezTo>
                  <a:cubicBezTo>
                    <a:pt x="14954" y="5354"/>
                    <a:pt x="14895" y="5354"/>
                    <a:pt x="14895" y="5342"/>
                  </a:cubicBezTo>
                  <a:cubicBezTo>
                    <a:pt x="14907" y="5330"/>
                    <a:pt x="14978" y="5306"/>
                    <a:pt x="15002" y="5294"/>
                  </a:cubicBezTo>
                  <a:cubicBezTo>
                    <a:pt x="14971" y="5273"/>
                    <a:pt x="14940" y="5244"/>
                    <a:pt x="14909" y="5244"/>
                  </a:cubicBezTo>
                  <a:cubicBezTo>
                    <a:pt x="14904" y="5244"/>
                    <a:pt x="14900" y="5245"/>
                    <a:pt x="14895" y="5246"/>
                  </a:cubicBezTo>
                  <a:cubicBezTo>
                    <a:pt x="14880" y="5251"/>
                    <a:pt x="14864" y="5256"/>
                    <a:pt x="14847" y="5256"/>
                  </a:cubicBezTo>
                  <a:cubicBezTo>
                    <a:pt x="14822" y="5256"/>
                    <a:pt x="14797" y="5246"/>
                    <a:pt x="14776" y="5211"/>
                  </a:cubicBezTo>
                  <a:cubicBezTo>
                    <a:pt x="14799" y="5199"/>
                    <a:pt x="14871" y="5187"/>
                    <a:pt x="14871" y="5163"/>
                  </a:cubicBezTo>
                  <a:cubicBezTo>
                    <a:pt x="14871" y="5139"/>
                    <a:pt x="14811" y="5104"/>
                    <a:pt x="14788" y="5104"/>
                  </a:cubicBezTo>
                  <a:cubicBezTo>
                    <a:pt x="14776" y="5080"/>
                    <a:pt x="14764" y="5044"/>
                    <a:pt x="14752" y="5008"/>
                  </a:cubicBezTo>
                  <a:cubicBezTo>
                    <a:pt x="14752" y="4984"/>
                    <a:pt x="14764" y="4949"/>
                    <a:pt x="14752" y="4925"/>
                  </a:cubicBezTo>
                  <a:cubicBezTo>
                    <a:pt x="14746" y="4913"/>
                    <a:pt x="14725" y="4913"/>
                    <a:pt x="14703" y="4913"/>
                  </a:cubicBezTo>
                  <a:cubicBezTo>
                    <a:pt x="14680" y="4913"/>
                    <a:pt x="14657" y="4913"/>
                    <a:pt x="14645" y="4901"/>
                  </a:cubicBezTo>
                  <a:cubicBezTo>
                    <a:pt x="14657" y="4877"/>
                    <a:pt x="14657" y="4865"/>
                    <a:pt x="14645" y="4842"/>
                  </a:cubicBezTo>
                  <a:cubicBezTo>
                    <a:pt x="14645" y="4818"/>
                    <a:pt x="14633" y="4794"/>
                    <a:pt x="14621" y="4782"/>
                  </a:cubicBezTo>
                  <a:cubicBezTo>
                    <a:pt x="14585" y="4734"/>
                    <a:pt x="14538" y="4699"/>
                    <a:pt x="14490" y="4663"/>
                  </a:cubicBezTo>
                  <a:cubicBezTo>
                    <a:pt x="14454" y="4615"/>
                    <a:pt x="14478" y="4580"/>
                    <a:pt x="14442" y="4556"/>
                  </a:cubicBezTo>
                  <a:cubicBezTo>
                    <a:pt x="14422" y="4546"/>
                    <a:pt x="14411" y="4542"/>
                    <a:pt x="14402" y="4542"/>
                  </a:cubicBezTo>
                  <a:cubicBezTo>
                    <a:pt x="14390" y="4542"/>
                    <a:pt x="14385" y="4549"/>
                    <a:pt x="14371" y="4556"/>
                  </a:cubicBezTo>
                  <a:cubicBezTo>
                    <a:pt x="14418" y="4520"/>
                    <a:pt x="14442" y="4508"/>
                    <a:pt x="14371" y="4437"/>
                  </a:cubicBezTo>
                  <a:cubicBezTo>
                    <a:pt x="14371" y="4449"/>
                    <a:pt x="14359" y="4449"/>
                    <a:pt x="14347" y="4461"/>
                  </a:cubicBezTo>
                  <a:cubicBezTo>
                    <a:pt x="14311" y="4413"/>
                    <a:pt x="14204" y="4270"/>
                    <a:pt x="14145" y="4270"/>
                  </a:cubicBezTo>
                  <a:cubicBezTo>
                    <a:pt x="14145" y="4270"/>
                    <a:pt x="14128" y="4327"/>
                    <a:pt x="14109" y="4327"/>
                  </a:cubicBezTo>
                  <a:cubicBezTo>
                    <a:pt x="14105" y="4327"/>
                    <a:pt x="14101" y="4324"/>
                    <a:pt x="14097" y="4318"/>
                  </a:cubicBezTo>
                  <a:cubicBezTo>
                    <a:pt x="14073" y="4282"/>
                    <a:pt x="14073" y="4234"/>
                    <a:pt x="14049" y="4199"/>
                  </a:cubicBezTo>
                  <a:cubicBezTo>
                    <a:pt x="13990" y="4103"/>
                    <a:pt x="13907" y="4020"/>
                    <a:pt x="13823" y="3961"/>
                  </a:cubicBezTo>
                  <a:cubicBezTo>
                    <a:pt x="13776" y="3937"/>
                    <a:pt x="13728" y="3937"/>
                    <a:pt x="13668" y="3901"/>
                  </a:cubicBezTo>
                  <a:cubicBezTo>
                    <a:pt x="13638" y="3881"/>
                    <a:pt x="13619" y="3874"/>
                    <a:pt x="13602" y="3874"/>
                  </a:cubicBezTo>
                  <a:cubicBezTo>
                    <a:pt x="13579" y="3874"/>
                    <a:pt x="13561" y="3886"/>
                    <a:pt x="13529" y="3900"/>
                  </a:cubicBezTo>
                  <a:lnTo>
                    <a:pt x="13529" y="3900"/>
                  </a:lnTo>
                  <a:cubicBezTo>
                    <a:pt x="13543" y="3886"/>
                    <a:pt x="13508" y="3765"/>
                    <a:pt x="13468" y="3765"/>
                  </a:cubicBezTo>
                  <a:cubicBezTo>
                    <a:pt x="13463" y="3765"/>
                    <a:pt x="13459" y="3767"/>
                    <a:pt x="13454" y="3770"/>
                  </a:cubicBezTo>
                  <a:cubicBezTo>
                    <a:pt x="13406" y="3794"/>
                    <a:pt x="13514" y="3913"/>
                    <a:pt x="13478" y="3937"/>
                  </a:cubicBezTo>
                  <a:lnTo>
                    <a:pt x="13406" y="3818"/>
                  </a:lnTo>
                  <a:cubicBezTo>
                    <a:pt x="13395" y="3770"/>
                    <a:pt x="13371" y="3699"/>
                    <a:pt x="13395" y="3651"/>
                  </a:cubicBezTo>
                  <a:lnTo>
                    <a:pt x="13395" y="3651"/>
                  </a:lnTo>
                  <a:cubicBezTo>
                    <a:pt x="13381" y="3671"/>
                    <a:pt x="13366" y="3678"/>
                    <a:pt x="13350" y="3678"/>
                  </a:cubicBezTo>
                  <a:cubicBezTo>
                    <a:pt x="13311" y="3678"/>
                    <a:pt x="13264" y="3638"/>
                    <a:pt x="13217" y="3638"/>
                  </a:cubicBezTo>
                  <a:cubicBezTo>
                    <a:pt x="13213" y="3638"/>
                    <a:pt x="13208" y="3638"/>
                    <a:pt x="13204" y="3639"/>
                  </a:cubicBezTo>
                  <a:cubicBezTo>
                    <a:pt x="13133" y="3591"/>
                    <a:pt x="13145" y="3591"/>
                    <a:pt x="13180" y="3556"/>
                  </a:cubicBezTo>
                  <a:cubicBezTo>
                    <a:pt x="13202" y="3523"/>
                    <a:pt x="13143" y="3500"/>
                    <a:pt x="13152" y="3478"/>
                  </a:cubicBezTo>
                  <a:lnTo>
                    <a:pt x="13152" y="3478"/>
                  </a:lnTo>
                  <a:lnTo>
                    <a:pt x="13073" y="3591"/>
                  </a:lnTo>
                  <a:cubicBezTo>
                    <a:pt x="13014" y="3556"/>
                    <a:pt x="13049" y="3449"/>
                    <a:pt x="13049" y="3449"/>
                  </a:cubicBezTo>
                  <a:cubicBezTo>
                    <a:pt x="13023" y="3449"/>
                    <a:pt x="12989" y="3453"/>
                    <a:pt x="12957" y="3453"/>
                  </a:cubicBezTo>
                  <a:cubicBezTo>
                    <a:pt x="12917" y="3453"/>
                    <a:pt x="12879" y="3446"/>
                    <a:pt x="12859" y="3413"/>
                  </a:cubicBezTo>
                  <a:cubicBezTo>
                    <a:pt x="12838" y="3350"/>
                    <a:pt x="12744" y="3252"/>
                    <a:pt x="12673" y="3252"/>
                  </a:cubicBezTo>
                  <a:cubicBezTo>
                    <a:pt x="12663" y="3252"/>
                    <a:pt x="12653" y="3254"/>
                    <a:pt x="12644" y="3258"/>
                  </a:cubicBezTo>
                  <a:cubicBezTo>
                    <a:pt x="12640" y="3261"/>
                    <a:pt x="12635" y="3262"/>
                    <a:pt x="12629" y="3262"/>
                  </a:cubicBezTo>
                  <a:cubicBezTo>
                    <a:pt x="12594" y="3262"/>
                    <a:pt x="12540" y="3209"/>
                    <a:pt x="12500" y="3209"/>
                  </a:cubicBezTo>
                  <a:cubicBezTo>
                    <a:pt x="12496" y="3209"/>
                    <a:pt x="12493" y="3210"/>
                    <a:pt x="12490" y="3210"/>
                  </a:cubicBezTo>
                  <a:cubicBezTo>
                    <a:pt x="12479" y="3213"/>
                    <a:pt x="12471" y="3214"/>
                    <a:pt x="12463" y="3214"/>
                  </a:cubicBezTo>
                  <a:cubicBezTo>
                    <a:pt x="12404" y="3214"/>
                    <a:pt x="12438" y="3135"/>
                    <a:pt x="12406" y="3103"/>
                  </a:cubicBezTo>
                  <a:cubicBezTo>
                    <a:pt x="12388" y="3091"/>
                    <a:pt x="12368" y="3091"/>
                    <a:pt x="12345" y="3091"/>
                  </a:cubicBezTo>
                  <a:cubicBezTo>
                    <a:pt x="12323" y="3091"/>
                    <a:pt x="12299" y="3091"/>
                    <a:pt x="12275" y="3079"/>
                  </a:cubicBezTo>
                  <a:cubicBezTo>
                    <a:pt x="12240" y="3056"/>
                    <a:pt x="12252" y="3044"/>
                    <a:pt x="12275" y="3020"/>
                  </a:cubicBezTo>
                  <a:cubicBezTo>
                    <a:pt x="12311" y="2996"/>
                    <a:pt x="12216" y="2984"/>
                    <a:pt x="12204" y="2984"/>
                  </a:cubicBezTo>
                  <a:cubicBezTo>
                    <a:pt x="12168" y="2984"/>
                    <a:pt x="12168" y="2972"/>
                    <a:pt x="12144" y="2960"/>
                  </a:cubicBezTo>
                  <a:cubicBezTo>
                    <a:pt x="12139" y="2955"/>
                    <a:pt x="12134" y="2953"/>
                    <a:pt x="12128" y="2953"/>
                  </a:cubicBezTo>
                  <a:cubicBezTo>
                    <a:pt x="12101" y="2953"/>
                    <a:pt x="12078" y="3019"/>
                    <a:pt x="12063" y="3019"/>
                  </a:cubicBezTo>
                  <a:cubicBezTo>
                    <a:pt x="12057" y="3019"/>
                    <a:pt x="12052" y="3007"/>
                    <a:pt x="12049" y="2972"/>
                  </a:cubicBezTo>
                  <a:cubicBezTo>
                    <a:pt x="12038" y="2908"/>
                    <a:pt x="11980" y="2863"/>
                    <a:pt x="11916" y="2863"/>
                  </a:cubicBezTo>
                  <a:cubicBezTo>
                    <a:pt x="11909" y="2863"/>
                    <a:pt x="11902" y="2864"/>
                    <a:pt x="11894" y="2865"/>
                  </a:cubicBezTo>
                  <a:cubicBezTo>
                    <a:pt x="11880" y="2868"/>
                    <a:pt x="11866" y="2869"/>
                    <a:pt x="11853" y="2869"/>
                  </a:cubicBezTo>
                  <a:cubicBezTo>
                    <a:pt x="11806" y="2869"/>
                    <a:pt x="11780" y="2848"/>
                    <a:pt x="11799" y="2782"/>
                  </a:cubicBezTo>
                  <a:cubicBezTo>
                    <a:pt x="11811" y="2736"/>
                    <a:pt x="11654" y="2734"/>
                    <a:pt x="11667" y="2680"/>
                  </a:cubicBezTo>
                  <a:lnTo>
                    <a:pt x="11667" y="2680"/>
                  </a:lnTo>
                  <a:cubicBezTo>
                    <a:pt x="11662" y="2690"/>
                    <a:pt x="11651" y="2694"/>
                    <a:pt x="11637" y="2694"/>
                  </a:cubicBezTo>
                  <a:cubicBezTo>
                    <a:pt x="11584" y="2694"/>
                    <a:pt x="11494" y="2636"/>
                    <a:pt x="11585" y="2627"/>
                  </a:cubicBezTo>
                  <a:cubicBezTo>
                    <a:pt x="11668" y="2579"/>
                    <a:pt x="11561" y="2556"/>
                    <a:pt x="11525" y="2496"/>
                  </a:cubicBezTo>
                  <a:cubicBezTo>
                    <a:pt x="11501" y="2472"/>
                    <a:pt x="11490" y="2437"/>
                    <a:pt x="11490" y="2389"/>
                  </a:cubicBezTo>
                  <a:cubicBezTo>
                    <a:pt x="11490" y="2377"/>
                    <a:pt x="11513" y="2377"/>
                    <a:pt x="11501" y="2353"/>
                  </a:cubicBezTo>
                  <a:cubicBezTo>
                    <a:pt x="11490" y="2319"/>
                    <a:pt x="11424" y="2198"/>
                    <a:pt x="11387" y="2198"/>
                  </a:cubicBezTo>
                  <a:cubicBezTo>
                    <a:pt x="11386" y="2198"/>
                    <a:pt x="11384" y="2198"/>
                    <a:pt x="11382" y="2198"/>
                  </a:cubicBezTo>
                  <a:lnTo>
                    <a:pt x="11382" y="2198"/>
                  </a:lnTo>
                  <a:cubicBezTo>
                    <a:pt x="11418" y="2187"/>
                    <a:pt x="11454" y="2187"/>
                    <a:pt x="11430" y="2127"/>
                  </a:cubicBezTo>
                  <a:cubicBezTo>
                    <a:pt x="11418" y="2091"/>
                    <a:pt x="11335" y="2056"/>
                    <a:pt x="11370" y="2020"/>
                  </a:cubicBezTo>
                  <a:cubicBezTo>
                    <a:pt x="11370" y="2020"/>
                    <a:pt x="11344" y="1994"/>
                    <a:pt x="11329" y="1994"/>
                  </a:cubicBezTo>
                  <a:cubicBezTo>
                    <a:pt x="11327" y="1994"/>
                    <a:pt x="11325" y="1994"/>
                    <a:pt x="11323" y="1996"/>
                  </a:cubicBezTo>
                  <a:cubicBezTo>
                    <a:pt x="11311" y="1996"/>
                    <a:pt x="11299" y="1960"/>
                    <a:pt x="11299" y="1948"/>
                  </a:cubicBezTo>
                  <a:cubicBezTo>
                    <a:pt x="11299" y="1889"/>
                    <a:pt x="11291" y="1806"/>
                    <a:pt x="11234" y="1806"/>
                  </a:cubicBezTo>
                  <a:cubicBezTo>
                    <a:pt x="11222" y="1806"/>
                    <a:pt x="11208" y="1809"/>
                    <a:pt x="11192" y="1817"/>
                  </a:cubicBezTo>
                  <a:cubicBezTo>
                    <a:pt x="11216" y="1806"/>
                    <a:pt x="11275" y="1770"/>
                    <a:pt x="11228" y="1746"/>
                  </a:cubicBezTo>
                  <a:cubicBezTo>
                    <a:pt x="11168" y="1710"/>
                    <a:pt x="11180" y="1734"/>
                    <a:pt x="11144" y="1675"/>
                  </a:cubicBezTo>
                  <a:lnTo>
                    <a:pt x="11144" y="1675"/>
                  </a:lnTo>
                  <a:cubicBezTo>
                    <a:pt x="11151" y="1684"/>
                    <a:pt x="11160" y="1689"/>
                    <a:pt x="11170" y="1689"/>
                  </a:cubicBezTo>
                  <a:cubicBezTo>
                    <a:pt x="11195" y="1689"/>
                    <a:pt x="11221" y="1658"/>
                    <a:pt x="11204" y="1615"/>
                  </a:cubicBezTo>
                  <a:cubicBezTo>
                    <a:pt x="11180" y="1579"/>
                    <a:pt x="11156" y="1544"/>
                    <a:pt x="11132" y="1520"/>
                  </a:cubicBezTo>
                  <a:cubicBezTo>
                    <a:pt x="11099" y="1479"/>
                    <a:pt x="11076" y="1466"/>
                    <a:pt x="11055" y="1466"/>
                  </a:cubicBezTo>
                  <a:cubicBezTo>
                    <a:pt x="11038" y="1466"/>
                    <a:pt x="11022" y="1474"/>
                    <a:pt x="11001" y="1484"/>
                  </a:cubicBezTo>
                  <a:cubicBezTo>
                    <a:pt x="10966" y="1413"/>
                    <a:pt x="10978" y="1425"/>
                    <a:pt x="11001" y="1377"/>
                  </a:cubicBezTo>
                  <a:lnTo>
                    <a:pt x="10918" y="1377"/>
                  </a:lnTo>
                  <a:cubicBezTo>
                    <a:pt x="10966" y="1353"/>
                    <a:pt x="11001" y="1317"/>
                    <a:pt x="11025" y="1270"/>
                  </a:cubicBezTo>
                  <a:cubicBezTo>
                    <a:pt x="10978" y="1246"/>
                    <a:pt x="10930" y="1234"/>
                    <a:pt x="10882" y="1222"/>
                  </a:cubicBezTo>
                  <a:cubicBezTo>
                    <a:pt x="10811" y="1210"/>
                    <a:pt x="10787" y="1127"/>
                    <a:pt x="10751" y="1055"/>
                  </a:cubicBezTo>
                  <a:cubicBezTo>
                    <a:pt x="10740" y="1023"/>
                    <a:pt x="10679" y="910"/>
                    <a:pt x="10642" y="910"/>
                  </a:cubicBezTo>
                  <a:cubicBezTo>
                    <a:pt x="10638" y="910"/>
                    <a:pt x="10635" y="911"/>
                    <a:pt x="10632" y="913"/>
                  </a:cubicBezTo>
                  <a:cubicBezTo>
                    <a:pt x="10597" y="936"/>
                    <a:pt x="10561" y="960"/>
                    <a:pt x="10525" y="984"/>
                  </a:cubicBezTo>
                  <a:cubicBezTo>
                    <a:pt x="10492" y="940"/>
                    <a:pt x="10552" y="906"/>
                    <a:pt x="10579" y="891"/>
                  </a:cubicBezTo>
                  <a:lnTo>
                    <a:pt x="10579" y="891"/>
                  </a:lnTo>
                  <a:cubicBezTo>
                    <a:pt x="10578" y="892"/>
                    <a:pt x="10576" y="892"/>
                    <a:pt x="10575" y="892"/>
                  </a:cubicBezTo>
                  <a:cubicBezTo>
                    <a:pt x="10549" y="892"/>
                    <a:pt x="10551" y="804"/>
                    <a:pt x="10573" y="793"/>
                  </a:cubicBezTo>
                  <a:cubicBezTo>
                    <a:pt x="10585" y="770"/>
                    <a:pt x="10620" y="758"/>
                    <a:pt x="10585" y="722"/>
                  </a:cubicBezTo>
                  <a:lnTo>
                    <a:pt x="10585" y="722"/>
                  </a:lnTo>
                  <a:lnTo>
                    <a:pt x="10478" y="805"/>
                  </a:lnTo>
                  <a:cubicBezTo>
                    <a:pt x="10537" y="758"/>
                    <a:pt x="10382" y="579"/>
                    <a:pt x="10347" y="532"/>
                  </a:cubicBezTo>
                  <a:lnTo>
                    <a:pt x="10347" y="532"/>
                  </a:lnTo>
                  <a:cubicBezTo>
                    <a:pt x="10370" y="567"/>
                    <a:pt x="10347" y="591"/>
                    <a:pt x="10323" y="603"/>
                  </a:cubicBezTo>
                  <a:cubicBezTo>
                    <a:pt x="10275" y="543"/>
                    <a:pt x="10323" y="424"/>
                    <a:pt x="10227" y="413"/>
                  </a:cubicBezTo>
                  <a:cubicBezTo>
                    <a:pt x="10216" y="413"/>
                    <a:pt x="10108" y="413"/>
                    <a:pt x="10132" y="365"/>
                  </a:cubicBezTo>
                  <a:cubicBezTo>
                    <a:pt x="10132" y="341"/>
                    <a:pt x="10239" y="341"/>
                    <a:pt x="10180" y="305"/>
                  </a:cubicBezTo>
                  <a:cubicBezTo>
                    <a:pt x="10132" y="270"/>
                    <a:pt x="10085" y="282"/>
                    <a:pt x="10037" y="210"/>
                  </a:cubicBezTo>
                  <a:cubicBezTo>
                    <a:pt x="9989" y="139"/>
                    <a:pt x="9942" y="79"/>
                    <a:pt x="9870" y="32"/>
                  </a:cubicBezTo>
                  <a:cubicBezTo>
                    <a:pt x="9833" y="9"/>
                    <a:pt x="9799" y="1"/>
                    <a:pt x="977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0" name="Google Shape;6400;p50"/>
            <p:cNvSpPr/>
            <p:nvPr/>
          </p:nvSpPr>
          <p:spPr>
            <a:xfrm>
              <a:off x="-3096225" y="638600"/>
              <a:ext cx="57475" cy="57775"/>
            </a:xfrm>
            <a:custGeom>
              <a:avLst/>
              <a:gdLst/>
              <a:ahLst/>
              <a:cxnLst/>
              <a:rect l="l" t="t" r="r" b="b"/>
              <a:pathLst>
                <a:path w="2299" h="2311" extrusionOk="0">
                  <a:moveTo>
                    <a:pt x="1143" y="1"/>
                  </a:moveTo>
                  <a:cubicBezTo>
                    <a:pt x="512" y="1"/>
                    <a:pt x="0" y="525"/>
                    <a:pt x="0" y="1156"/>
                  </a:cubicBezTo>
                  <a:cubicBezTo>
                    <a:pt x="0" y="1787"/>
                    <a:pt x="512" y="2310"/>
                    <a:pt x="1143" y="2310"/>
                  </a:cubicBezTo>
                  <a:cubicBezTo>
                    <a:pt x="1786" y="2310"/>
                    <a:pt x="2298" y="1787"/>
                    <a:pt x="2298" y="1156"/>
                  </a:cubicBezTo>
                  <a:cubicBezTo>
                    <a:pt x="2298" y="525"/>
                    <a:pt x="1786" y="1"/>
                    <a:pt x="114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1" name="Google Shape;6401;p50"/>
            <p:cNvSpPr/>
            <p:nvPr/>
          </p:nvSpPr>
          <p:spPr>
            <a:xfrm>
              <a:off x="-3100100" y="635925"/>
              <a:ext cx="66400" cy="61925"/>
            </a:xfrm>
            <a:custGeom>
              <a:avLst/>
              <a:gdLst/>
              <a:ahLst/>
              <a:cxnLst/>
              <a:rect l="l" t="t" r="r" b="b"/>
              <a:pathLst>
                <a:path w="2656" h="2477" extrusionOk="0">
                  <a:moveTo>
                    <a:pt x="1155" y="1"/>
                  </a:moveTo>
                  <a:cubicBezTo>
                    <a:pt x="1159" y="24"/>
                    <a:pt x="1163" y="32"/>
                    <a:pt x="1166" y="32"/>
                  </a:cubicBezTo>
                  <a:cubicBezTo>
                    <a:pt x="1171" y="32"/>
                    <a:pt x="1171" y="1"/>
                    <a:pt x="1155" y="1"/>
                  </a:cubicBezTo>
                  <a:close/>
                  <a:moveTo>
                    <a:pt x="1012" y="48"/>
                  </a:moveTo>
                  <a:cubicBezTo>
                    <a:pt x="1012" y="48"/>
                    <a:pt x="1001" y="60"/>
                    <a:pt x="1001" y="72"/>
                  </a:cubicBezTo>
                  <a:lnTo>
                    <a:pt x="1012" y="96"/>
                  </a:lnTo>
                  <a:lnTo>
                    <a:pt x="1012" y="48"/>
                  </a:lnTo>
                  <a:close/>
                  <a:moveTo>
                    <a:pt x="1358" y="96"/>
                  </a:moveTo>
                  <a:lnTo>
                    <a:pt x="1353" y="110"/>
                  </a:lnTo>
                  <a:lnTo>
                    <a:pt x="1353" y="110"/>
                  </a:lnTo>
                  <a:cubicBezTo>
                    <a:pt x="1351" y="108"/>
                    <a:pt x="1349" y="108"/>
                    <a:pt x="1346" y="108"/>
                  </a:cubicBezTo>
                  <a:lnTo>
                    <a:pt x="1346" y="108"/>
                  </a:lnTo>
                  <a:cubicBezTo>
                    <a:pt x="1346" y="114"/>
                    <a:pt x="1346" y="120"/>
                    <a:pt x="1348" y="126"/>
                  </a:cubicBezTo>
                  <a:lnTo>
                    <a:pt x="1348" y="126"/>
                  </a:lnTo>
                  <a:lnTo>
                    <a:pt x="1353" y="110"/>
                  </a:lnTo>
                  <a:lnTo>
                    <a:pt x="1353" y="110"/>
                  </a:lnTo>
                  <a:cubicBezTo>
                    <a:pt x="1354" y="111"/>
                    <a:pt x="1354" y="112"/>
                    <a:pt x="1355" y="112"/>
                  </a:cubicBezTo>
                  <a:lnTo>
                    <a:pt x="1355" y="112"/>
                  </a:lnTo>
                  <a:cubicBezTo>
                    <a:pt x="1356" y="106"/>
                    <a:pt x="1358" y="100"/>
                    <a:pt x="1358" y="96"/>
                  </a:cubicBezTo>
                  <a:close/>
                  <a:moveTo>
                    <a:pt x="1822" y="155"/>
                  </a:moveTo>
                  <a:cubicBezTo>
                    <a:pt x="1822" y="155"/>
                    <a:pt x="1822" y="155"/>
                    <a:pt x="1822" y="155"/>
                  </a:cubicBezTo>
                  <a:cubicBezTo>
                    <a:pt x="1822" y="155"/>
                    <a:pt x="1822" y="155"/>
                    <a:pt x="1822" y="155"/>
                  </a:cubicBezTo>
                  <a:close/>
                  <a:moveTo>
                    <a:pt x="1753" y="153"/>
                  </a:moveTo>
                  <a:cubicBezTo>
                    <a:pt x="1753" y="153"/>
                    <a:pt x="1752" y="154"/>
                    <a:pt x="1751" y="155"/>
                  </a:cubicBezTo>
                  <a:cubicBezTo>
                    <a:pt x="1751" y="158"/>
                    <a:pt x="1750" y="162"/>
                    <a:pt x="1749" y="167"/>
                  </a:cubicBezTo>
                  <a:lnTo>
                    <a:pt x="1749" y="167"/>
                  </a:lnTo>
                  <a:cubicBezTo>
                    <a:pt x="1753" y="160"/>
                    <a:pt x="1755" y="153"/>
                    <a:pt x="1753" y="153"/>
                  </a:cubicBezTo>
                  <a:close/>
                  <a:moveTo>
                    <a:pt x="1715" y="139"/>
                  </a:moveTo>
                  <a:cubicBezTo>
                    <a:pt x="1715" y="155"/>
                    <a:pt x="1713" y="157"/>
                    <a:pt x="1703" y="167"/>
                  </a:cubicBezTo>
                  <a:cubicBezTo>
                    <a:pt x="1703" y="167"/>
                    <a:pt x="1710" y="152"/>
                    <a:pt x="1715" y="139"/>
                  </a:cubicBezTo>
                  <a:close/>
                  <a:moveTo>
                    <a:pt x="1778" y="162"/>
                  </a:moveTo>
                  <a:cubicBezTo>
                    <a:pt x="1780" y="162"/>
                    <a:pt x="1783" y="164"/>
                    <a:pt x="1786" y="167"/>
                  </a:cubicBezTo>
                  <a:cubicBezTo>
                    <a:pt x="1786" y="179"/>
                    <a:pt x="1763" y="203"/>
                    <a:pt x="1763" y="203"/>
                  </a:cubicBezTo>
                  <a:lnTo>
                    <a:pt x="1763" y="179"/>
                  </a:lnTo>
                  <a:cubicBezTo>
                    <a:pt x="1771" y="171"/>
                    <a:pt x="1773" y="162"/>
                    <a:pt x="1778" y="162"/>
                  </a:cubicBezTo>
                  <a:close/>
                  <a:moveTo>
                    <a:pt x="1643" y="251"/>
                  </a:moveTo>
                  <a:cubicBezTo>
                    <a:pt x="1643" y="251"/>
                    <a:pt x="1643" y="251"/>
                    <a:pt x="1643" y="251"/>
                  </a:cubicBezTo>
                  <a:lnTo>
                    <a:pt x="1643" y="251"/>
                  </a:lnTo>
                  <a:close/>
                  <a:moveTo>
                    <a:pt x="1759" y="278"/>
                  </a:moveTo>
                  <a:cubicBezTo>
                    <a:pt x="1753" y="281"/>
                    <a:pt x="1751" y="287"/>
                    <a:pt x="1751" y="298"/>
                  </a:cubicBezTo>
                  <a:lnTo>
                    <a:pt x="1759" y="278"/>
                  </a:lnTo>
                  <a:close/>
                  <a:moveTo>
                    <a:pt x="393" y="393"/>
                  </a:moveTo>
                  <a:lnTo>
                    <a:pt x="393" y="393"/>
                  </a:lnTo>
                  <a:cubicBezTo>
                    <a:pt x="398" y="403"/>
                    <a:pt x="401" y="405"/>
                    <a:pt x="403" y="405"/>
                  </a:cubicBezTo>
                  <a:lnTo>
                    <a:pt x="403" y="405"/>
                  </a:lnTo>
                  <a:lnTo>
                    <a:pt x="393" y="393"/>
                  </a:lnTo>
                  <a:close/>
                  <a:moveTo>
                    <a:pt x="414" y="643"/>
                  </a:moveTo>
                  <a:cubicBezTo>
                    <a:pt x="415" y="645"/>
                    <a:pt x="416" y="646"/>
                    <a:pt x="416" y="646"/>
                  </a:cubicBezTo>
                  <a:cubicBezTo>
                    <a:pt x="417" y="646"/>
                    <a:pt x="417" y="645"/>
                    <a:pt x="417" y="643"/>
                  </a:cubicBezTo>
                  <a:cubicBezTo>
                    <a:pt x="416" y="643"/>
                    <a:pt x="415" y="643"/>
                    <a:pt x="414" y="643"/>
                  </a:cubicBezTo>
                  <a:close/>
                  <a:moveTo>
                    <a:pt x="275" y="795"/>
                  </a:moveTo>
                  <a:cubicBezTo>
                    <a:pt x="278" y="797"/>
                    <a:pt x="282" y="798"/>
                    <a:pt x="286" y="798"/>
                  </a:cubicBezTo>
                  <a:cubicBezTo>
                    <a:pt x="281" y="797"/>
                    <a:pt x="278" y="796"/>
                    <a:pt x="275" y="795"/>
                  </a:cubicBezTo>
                  <a:close/>
                  <a:moveTo>
                    <a:pt x="231" y="822"/>
                  </a:moveTo>
                  <a:cubicBezTo>
                    <a:pt x="233" y="826"/>
                    <a:pt x="236" y="830"/>
                    <a:pt x="239" y="833"/>
                  </a:cubicBezTo>
                  <a:lnTo>
                    <a:pt x="239" y="833"/>
                  </a:lnTo>
                  <a:cubicBezTo>
                    <a:pt x="249" y="824"/>
                    <a:pt x="241" y="822"/>
                    <a:pt x="231" y="822"/>
                  </a:cubicBezTo>
                  <a:close/>
                  <a:moveTo>
                    <a:pt x="2382" y="870"/>
                  </a:moveTo>
                  <a:cubicBezTo>
                    <a:pt x="2394" y="870"/>
                    <a:pt x="2394" y="870"/>
                    <a:pt x="2394" y="882"/>
                  </a:cubicBezTo>
                  <a:cubicBezTo>
                    <a:pt x="2394" y="888"/>
                    <a:pt x="2385" y="891"/>
                    <a:pt x="2376" y="891"/>
                  </a:cubicBezTo>
                  <a:cubicBezTo>
                    <a:pt x="2367" y="891"/>
                    <a:pt x="2358" y="888"/>
                    <a:pt x="2358" y="882"/>
                  </a:cubicBezTo>
                  <a:cubicBezTo>
                    <a:pt x="2358" y="870"/>
                    <a:pt x="2358" y="870"/>
                    <a:pt x="2382" y="870"/>
                  </a:cubicBezTo>
                  <a:close/>
                  <a:moveTo>
                    <a:pt x="343" y="995"/>
                  </a:moveTo>
                  <a:cubicBezTo>
                    <a:pt x="339" y="995"/>
                    <a:pt x="334" y="1001"/>
                    <a:pt x="334" y="1001"/>
                  </a:cubicBezTo>
                  <a:cubicBezTo>
                    <a:pt x="322" y="1001"/>
                    <a:pt x="322" y="1001"/>
                    <a:pt x="334" y="1013"/>
                  </a:cubicBezTo>
                  <a:cubicBezTo>
                    <a:pt x="346" y="1013"/>
                    <a:pt x="346" y="1013"/>
                    <a:pt x="346" y="1001"/>
                  </a:cubicBezTo>
                  <a:cubicBezTo>
                    <a:pt x="346" y="997"/>
                    <a:pt x="344" y="995"/>
                    <a:pt x="343" y="995"/>
                  </a:cubicBezTo>
                  <a:close/>
                  <a:moveTo>
                    <a:pt x="282" y="579"/>
                  </a:moveTo>
                  <a:cubicBezTo>
                    <a:pt x="270" y="579"/>
                    <a:pt x="266" y="590"/>
                    <a:pt x="274" y="608"/>
                  </a:cubicBezTo>
                  <a:cubicBezTo>
                    <a:pt x="289" y="622"/>
                    <a:pt x="295" y="633"/>
                    <a:pt x="286" y="633"/>
                  </a:cubicBezTo>
                  <a:cubicBezTo>
                    <a:pt x="280" y="633"/>
                    <a:pt x="269" y="629"/>
                    <a:pt x="250" y="620"/>
                  </a:cubicBezTo>
                  <a:cubicBezTo>
                    <a:pt x="244" y="616"/>
                    <a:pt x="240" y="614"/>
                    <a:pt x="238" y="614"/>
                  </a:cubicBezTo>
                  <a:cubicBezTo>
                    <a:pt x="227" y="614"/>
                    <a:pt x="242" y="642"/>
                    <a:pt x="241" y="645"/>
                  </a:cubicBezTo>
                  <a:lnTo>
                    <a:pt x="241" y="645"/>
                  </a:lnTo>
                  <a:cubicBezTo>
                    <a:pt x="240" y="644"/>
                    <a:pt x="239" y="644"/>
                    <a:pt x="239" y="643"/>
                  </a:cubicBezTo>
                  <a:lnTo>
                    <a:pt x="239" y="643"/>
                  </a:lnTo>
                  <a:cubicBezTo>
                    <a:pt x="240" y="645"/>
                    <a:pt x="240" y="645"/>
                    <a:pt x="241" y="645"/>
                  </a:cubicBezTo>
                  <a:cubicBezTo>
                    <a:pt x="241" y="645"/>
                    <a:pt x="241" y="645"/>
                    <a:pt x="241" y="645"/>
                  </a:cubicBezTo>
                  <a:lnTo>
                    <a:pt x="241" y="645"/>
                  </a:lnTo>
                  <a:cubicBezTo>
                    <a:pt x="259" y="656"/>
                    <a:pt x="275" y="690"/>
                    <a:pt x="266" y="690"/>
                  </a:cubicBezTo>
                  <a:cubicBezTo>
                    <a:pt x="264" y="690"/>
                    <a:pt x="259" y="687"/>
                    <a:pt x="250" y="679"/>
                  </a:cubicBezTo>
                  <a:cubicBezTo>
                    <a:pt x="235" y="664"/>
                    <a:pt x="227" y="658"/>
                    <a:pt x="224" y="658"/>
                  </a:cubicBezTo>
                  <a:lnTo>
                    <a:pt x="224" y="658"/>
                  </a:lnTo>
                  <a:cubicBezTo>
                    <a:pt x="216" y="658"/>
                    <a:pt x="227" y="683"/>
                    <a:pt x="227" y="691"/>
                  </a:cubicBezTo>
                  <a:cubicBezTo>
                    <a:pt x="227" y="703"/>
                    <a:pt x="215" y="715"/>
                    <a:pt x="215" y="715"/>
                  </a:cubicBezTo>
                  <a:lnTo>
                    <a:pt x="191" y="715"/>
                  </a:lnTo>
                  <a:cubicBezTo>
                    <a:pt x="191" y="723"/>
                    <a:pt x="191" y="735"/>
                    <a:pt x="194" y="743"/>
                  </a:cubicBezTo>
                  <a:lnTo>
                    <a:pt x="194" y="743"/>
                  </a:lnTo>
                  <a:cubicBezTo>
                    <a:pt x="187" y="738"/>
                    <a:pt x="178" y="734"/>
                    <a:pt x="172" y="734"/>
                  </a:cubicBezTo>
                  <a:cubicBezTo>
                    <a:pt x="169" y="734"/>
                    <a:pt x="167" y="735"/>
                    <a:pt x="167" y="739"/>
                  </a:cubicBezTo>
                  <a:cubicBezTo>
                    <a:pt x="155" y="739"/>
                    <a:pt x="191" y="763"/>
                    <a:pt x="167" y="763"/>
                  </a:cubicBezTo>
                  <a:cubicBezTo>
                    <a:pt x="167" y="763"/>
                    <a:pt x="167" y="774"/>
                    <a:pt x="179" y="774"/>
                  </a:cubicBezTo>
                  <a:cubicBezTo>
                    <a:pt x="179" y="774"/>
                    <a:pt x="131" y="774"/>
                    <a:pt x="179" y="810"/>
                  </a:cubicBezTo>
                  <a:cubicBezTo>
                    <a:pt x="169" y="810"/>
                    <a:pt x="145" y="795"/>
                    <a:pt x="141" y="795"/>
                  </a:cubicBezTo>
                  <a:lnTo>
                    <a:pt x="141" y="795"/>
                  </a:lnTo>
                  <a:cubicBezTo>
                    <a:pt x="140" y="795"/>
                    <a:pt x="141" y="796"/>
                    <a:pt x="143" y="798"/>
                  </a:cubicBezTo>
                  <a:cubicBezTo>
                    <a:pt x="167" y="810"/>
                    <a:pt x="167" y="810"/>
                    <a:pt x="155" y="822"/>
                  </a:cubicBezTo>
                  <a:cubicBezTo>
                    <a:pt x="155" y="824"/>
                    <a:pt x="155" y="825"/>
                    <a:pt x="154" y="825"/>
                  </a:cubicBezTo>
                  <a:cubicBezTo>
                    <a:pt x="149" y="825"/>
                    <a:pt x="136" y="808"/>
                    <a:pt x="125" y="808"/>
                  </a:cubicBezTo>
                  <a:cubicBezTo>
                    <a:pt x="123" y="808"/>
                    <a:pt x="121" y="808"/>
                    <a:pt x="119" y="810"/>
                  </a:cubicBezTo>
                  <a:cubicBezTo>
                    <a:pt x="119" y="810"/>
                    <a:pt x="119" y="822"/>
                    <a:pt x="119" y="822"/>
                  </a:cubicBezTo>
                  <a:cubicBezTo>
                    <a:pt x="119" y="846"/>
                    <a:pt x="131" y="846"/>
                    <a:pt x="167" y="858"/>
                  </a:cubicBezTo>
                  <a:cubicBezTo>
                    <a:pt x="167" y="862"/>
                    <a:pt x="166" y="863"/>
                    <a:pt x="163" y="863"/>
                  </a:cubicBezTo>
                  <a:cubicBezTo>
                    <a:pt x="158" y="863"/>
                    <a:pt x="147" y="858"/>
                    <a:pt x="131" y="858"/>
                  </a:cubicBezTo>
                  <a:cubicBezTo>
                    <a:pt x="138" y="864"/>
                    <a:pt x="145" y="871"/>
                    <a:pt x="151" y="876"/>
                  </a:cubicBezTo>
                  <a:lnTo>
                    <a:pt x="151" y="876"/>
                  </a:lnTo>
                  <a:cubicBezTo>
                    <a:pt x="129" y="869"/>
                    <a:pt x="103" y="867"/>
                    <a:pt x="84" y="858"/>
                  </a:cubicBezTo>
                  <a:lnTo>
                    <a:pt x="84" y="858"/>
                  </a:lnTo>
                  <a:cubicBezTo>
                    <a:pt x="96" y="870"/>
                    <a:pt x="108" y="882"/>
                    <a:pt x="119" y="893"/>
                  </a:cubicBezTo>
                  <a:cubicBezTo>
                    <a:pt x="155" y="917"/>
                    <a:pt x="131" y="917"/>
                    <a:pt x="119" y="929"/>
                  </a:cubicBezTo>
                  <a:cubicBezTo>
                    <a:pt x="119" y="941"/>
                    <a:pt x="96" y="953"/>
                    <a:pt x="119" y="965"/>
                  </a:cubicBezTo>
                  <a:lnTo>
                    <a:pt x="203" y="989"/>
                  </a:lnTo>
                  <a:cubicBezTo>
                    <a:pt x="203" y="989"/>
                    <a:pt x="155" y="977"/>
                    <a:pt x="131" y="977"/>
                  </a:cubicBezTo>
                  <a:lnTo>
                    <a:pt x="108" y="977"/>
                  </a:lnTo>
                  <a:cubicBezTo>
                    <a:pt x="96" y="971"/>
                    <a:pt x="87" y="968"/>
                    <a:pt x="79" y="968"/>
                  </a:cubicBezTo>
                  <a:cubicBezTo>
                    <a:pt x="72" y="968"/>
                    <a:pt x="66" y="971"/>
                    <a:pt x="60" y="977"/>
                  </a:cubicBezTo>
                  <a:lnTo>
                    <a:pt x="127" y="996"/>
                  </a:lnTo>
                  <a:lnTo>
                    <a:pt x="127" y="996"/>
                  </a:lnTo>
                  <a:cubicBezTo>
                    <a:pt x="126" y="996"/>
                    <a:pt x="125" y="996"/>
                    <a:pt x="124" y="996"/>
                  </a:cubicBezTo>
                  <a:cubicBezTo>
                    <a:pt x="108" y="996"/>
                    <a:pt x="92" y="1007"/>
                    <a:pt x="84" y="1024"/>
                  </a:cubicBezTo>
                  <a:lnTo>
                    <a:pt x="119" y="1024"/>
                  </a:lnTo>
                  <a:cubicBezTo>
                    <a:pt x="143" y="1024"/>
                    <a:pt x="48" y="1024"/>
                    <a:pt x="84" y="1048"/>
                  </a:cubicBezTo>
                  <a:cubicBezTo>
                    <a:pt x="84" y="1048"/>
                    <a:pt x="119" y="1072"/>
                    <a:pt x="96" y="1072"/>
                  </a:cubicBezTo>
                  <a:cubicBezTo>
                    <a:pt x="77" y="1072"/>
                    <a:pt x="58" y="1057"/>
                    <a:pt x="51" y="1057"/>
                  </a:cubicBezTo>
                  <a:cubicBezTo>
                    <a:pt x="49" y="1057"/>
                    <a:pt x="48" y="1058"/>
                    <a:pt x="48" y="1060"/>
                  </a:cubicBezTo>
                  <a:cubicBezTo>
                    <a:pt x="48" y="1072"/>
                    <a:pt x="72" y="1084"/>
                    <a:pt x="60" y="1096"/>
                  </a:cubicBezTo>
                  <a:cubicBezTo>
                    <a:pt x="48" y="1108"/>
                    <a:pt x="36" y="1108"/>
                    <a:pt x="36" y="1120"/>
                  </a:cubicBezTo>
                  <a:cubicBezTo>
                    <a:pt x="36" y="1128"/>
                    <a:pt x="54" y="1137"/>
                    <a:pt x="69" y="1137"/>
                  </a:cubicBezTo>
                  <a:cubicBezTo>
                    <a:pt x="75" y="1137"/>
                    <a:pt x="80" y="1135"/>
                    <a:pt x="84" y="1132"/>
                  </a:cubicBezTo>
                  <a:cubicBezTo>
                    <a:pt x="84" y="1137"/>
                    <a:pt x="84" y="1148"/>
                    <a:pt x="84" y="1155"/>
                  </a:cubicBezTo>
                  <a:cubicBezTo>
                    <a:pt x="84" y="1155"/>
                    <a:pt x="60" y="1155"/>
                    <a:pt x="48" y="1167"/>
                  </a:cubicBezTo>
                  <a:cubicBezTo>
                    <a:pt x="36" y="1167"/>
                    <a:pt x="48" y="1167"/>
                    <a:pt x="48" y="1179"/>
                  </a:cubicBezTo>
                  <a:lnTo>
                    <a:pt x="96" y="1179"/>
                  </a:lnTo>
                  <a:cubicBezTo>
                    <a:pt x="108" y="1191"/>
                    <a:pt x="119" y="1191"/>
                    <a:pt x="119" y="1203"/>
                  </a:cubicBezTo>
                  <a:cubicBezTo>
                    <a:pt x="112" y="1203"/>
                    <a:pt x="88" y="1198"/>
                    <a:pt x="73" y="1198"/>
                  </a:cubicBezTo>
                  <a:cubicBezTo>
                    <a:pt x="65" y="1198"/>
                    <a:pt x="60" y="1199"/>
                    <a:pt x="60" y="1203"/>
                  </a:cubicBezTo>
                  <a:cubicBezTo>
                    <a:pt x="48" y="1215"/>
                    <a:pt x="72" y="1239"/>
                    <a:pt x="96" y="1239"/>
                  </a:cubicBezTo>
                  <a:cubicBezTo>
                    <a:pt x="102" y="1233"/>
                    <a:pt x="108" y="1230"/>
                    <a:pt x="115" y="1230"/>
                  </a:cubicBezTo>
                  <a:cubicBezTo>
                    <a:pt x="121" y="1230"/>
                    <a:pt x="128" y="1232"/>
                    <a:pt x="136" y="1235"/>
                  </a:cubicBezTo>
                  <a:lnTo>
                    <a:pt x="136" y="1235"/>
                  </a:lnTo>
                  <a:cubicBezTo>
                    <a:pt x="124" y="1237"/>
                    <a:pt x="117" y="1239"/>
                    <a:pt x="131" y="1239"/>
                  </a:cubicBezTo>
                  <a:cubicBezTo>
                    <a:pt x="134" y="1238"/>
                    <a:pt x="136" y="1237"/>
                    <a:pt x="139" y="1237"/>
                  </a:cubicBezTo>
                  <a:lnTo>
                    <a:pt x="139" y="1237"/>
                  </a:lnTo>
                  <a:cubicBezTo>
                    <a:pt x="140" y="1237"/>
                    <a:pt x="142" y="1238"/>
                    <a:pt x="143" y="1239"/>
                  </a:cubicBezTo>
                  <a:cubicBezTo>
                    <a:pt x="155" y="1239"/>
                    <a:pt x="155" y="1250"/>
                    <a:pt x="145" y="1251"/>
                  </a:cubicBezTo>
                  <a:lnTo>
                    <a:pt x="145" y="1251"/>
                  </a:lnTo>
                  <a:cubicBezTo>
                    <a:pt x="163" y="1250"/>
                    <a:pt x="179" y="1248"/>
                    <a:pt x="179" y="1239"/>
                  </a:cubicBezTo>
                  <a:cubicBezTo>
                    <a:pt x="183" y="1235"/>
                    <a:pt x="175" y="1233"/>
                    <a:pt x="164" y="1233"/>
                  </a:cubicBezTo>
                  <a:cubicBezTo>
                    <a:pt x="160" y="1233"/>
                    <a:pt x="155" y="1234"/>
                    <a:pt x="150" y="1234"/>
                  </a:cubicBezTo>
                  <a:lnTo>
                    <a:pt x="150" y="1234"/>
                  </a:lnTo>
                  <a:cubicBezTo>
                    <a:pt x="171" y="1230"/>
                    <a:pt x="179" y="1234"/>
                    <a:pt x="179" y="1215"/>
                  </a:cubicBezTo>
                  <a:cubicBezTo>
                    <a:pt x="179" y="1209"/>
                    <a:pt x="176" y="1209"/>
                    <a:pt x="173" y="1209"/>
                  </a:cubicBezTo>
                  <a:cubicBezTo>
                    <a:pt x="170" y="1209"/>
                    <a:pt x="167" y="1209"/>
                    <a:pt x="167" y="1203"/>
                  </a:cubicBezTo>
                  <a:cubicBezTo>
                    <a:pt x="191" y="1203"/>
                    <a:pt x="191" y="1179"/>
                    <a:pt x="191" y="1167"/>
                  </a:cubicBezTo>
                  <a:lnTo>
                    <a:pt x="203" y="1167"/>
                  </a:lnTo>
                  <a:cubicBezTo>
                    <a:pt x="215" y="1167"/>
                    <a:pt x="215" y="1155"/>
                    <a:pt x="215" y="1144"/>
                  </a:cubicBezTo>
                  <a:cubicBezTo>
                    <a:pt x="215" y="1132"/>
                    <a:pt x="215" y="1120"/>
                    <a:pt x="203" y="1108"/>
                  </a:cubicBezTo>
                  <a:cubicBezTo>
                    <a:pt x="203" y="1108"/>
                    <a:pt x="179" y="1084"/>
                    <a:pt x="179" y="1084"/>
                  </a:cubicBezTo>
                  <a:lnTo>
                    <a:pt x="179" y="1084"/>
                  </a:lnTo>
                  <a:cubicBezTo>
                    <a:pt x="191" y="1084"/>
                    <a:pt x="250" y="1108"/>
                    <a:pt x="250" y="1108"/>
                  </a:cubicBezTo>
                  <a:cubicBezTo>
                    <a:pt x="227" y="1084"/>
                    <a:pt x="215" y="1060"/>
                    <a:pt x="191" y="1060"/>
                  </a:cubicBezTo>
                  <a:lnTo>
                    <a:pt x="227" y="1060"/>
                  </a:lnTo>
                  <a:cubicBezTo>
                    <a:pt x="239" y="1048"/>
                    <a:pt x="239" y="1036"/>
                    <a:pt x="227" y="1036"/>
                  </a:cubicBezTo>
                  <a:cubicBezTo>
                    <a:pt x="227" y="1036"/>
                    <a:pt x="215" y="1024"/>
                    <a:pt x="203" y="1013"/>
                  </a:cubicBezTo>
                  <a:cubicBezTo>
                    <a:pt x="203" y="1013"/>
                    <a:pt x="239" y="1001"/>
                    <a:pt x="250" y="989"/>
                  </a:cubicBezTo>
                  <a:lnTo>
                    <a:pt x="239" y="989"/>
                  </a:lnTo>
                  <a:cubicBezTo>
                    <a:pt x="239" y="989"/>
                    <a:pt x="239" y="977"/>
                    <a:pt x="239" y="977"/>
                  </a:cubicBezTo>
                  <a:cubicBezTo>
                    <a:pt x="239" y="977"/>
                    <a:pt x="227" y="953"/>
                    <a:pt x="239" y="953"/>
                  </a:cubicBezTo>
                  <a:cubicBezTo>
                    <a:pt x="239" y="941"/>
                    <a:pt x="250" y="941"/>
                    <a:pt x="250" y="929"/>
                  </a:cubicBezTo>
                  <a:cubicBezTo>
                    <a:pt x="262" y="929"/>
                    <a:pt x="262" y="929"/>
                    <a:pt x="250" y="917"/>
                  </a:cubicBezTo>
                  <a:cubicBezTo>
                    <a:pt x="239" y="917"/>
                    <a:pt x="250" y="893"/>
                    <a:pt x="250" y="882"/>
                  </a:cubicBezTo>
                  <a:cubicBezTo>
                    <a:pt x="250" y="870"/>
                    <a:pt x="239" y="846"/>
                    <a:pt x="239" y="846"/>
                  </a:cubicBezTo>
                  <a:lnTo>
                    <a:pt x="239" y="846"/>
                  </a:lnTo>
                  <a:cubicBezTo>
                    <a:pt x="250" y="846"/>
                    <a:pt x="262" y="858"/>
                    <a:pt x="262" y="858"/>
                  </a:cubicBezTo>
                  <a:lnTo>
                    <a:pt x="250" y="846"/>
                  </a:lnTo>
                  <a:cubicBezTo>
                    <a:pt x="250" y="846"/>
                    <a:pt x="245" y="840"/>
                    <a:pt x="239" y="833"/>
                  </a:cubicBezTo>
                  <a:lnTo>
                    <a:pt x="239" y="833"/>
                  </a:lnTo>
                  <a:cubicBezTo>
                    <a:pt x="239" y="833"/>
                    <a:pt x="239" y="834"/>
                    <a:pt x="239" y="834"/>
                  </a:cubicBezTo>
                  <a:cubicBezTo>
                    <a:pt x="239" y="834"/>
                    <a:pt x="244" y="839"/>
                    <a:pt x="240" y="839"/>
                  </a:cubicBezTo>
                  <a:cubicBezTo>
                    <a:pt x="239" y="839"/>
                    <a:pt x="235" y="838"/>
                    <a:pt x="227" y="834"/>
                  </a:cubicBezTo>
                  <a:lnTo>
                    <a:pt x="227" y="822"/>
                  </a:lnTo>
                  <a:cubicBezTo>
                    <a:pt x="228" y="822"/>
                    <a:pt x="230" y="822"/>
                    <a:pt x="231" y="822"/>
                  </a:cubicBezTo>
                  <a:lnTo>
                    <a:pt x="231" y="822"/>
                  </a:lnTo>
                  <a:cubicBezTo>
                    <a:pt x="228" y="818"/>
                    <a:pt x="227" y="813"/>
                    <a:pt x="227" y="810"/>
                  </a:cubicBezTo>
                  <a:lnTo>
                    <a:pt x="227" y="810"/>
                  </a:lnTo>
                  <a:cubicBezTo>
                    <a:pt x="239" y="822"/>
                    <a:pt x="250" y="822"/>
                    <a:pt x="262" y="822"/>
                  </a:cubicBezTo>
                  <a:cubicBezTo>
                    <a:pt x="262" y="822"/>
                    <a:pt x="262" y="822"/>
                    <a:pt x="274" y="810"/>
                  </a:cubicBezTo>
                  <a:cubicBezTo>
                    <a:pt x="274" y="810"/>
                    <a:pt x="259" y="795"/>
                    <a:pt x="271" y="795"/>
                  </a:cubicBezTo>
                  <a:lnTo>
                    <a:pt x="271" y="795"/>
                  </a:lnTo>
                  <a:cubicBezTo>
                    <a:pt x="272" y="795"/>
                    <a:pt x="273" y="795"/>
                    <a:pt x="275" y="795"/>
                  </a:cubicBezTo>
                  <a:lnTo>
                    <a:pt x="275" y="795"/>
                  </a:lnTo>
                  <a:cubicBezTo>
                    <a:pt x="268" y="792"/>
                    <a:pt x="262" y="786"/>
                    <a:pt x="262" y="786"/>
                  </a:cubicBezTo>
                  <a:lnTo>
                    <a:pt x="286" y="786"/>
                  </a:lnTo>
                  <a:cubicBezTo>
                    <a:pt x="298" y="786"/>
                    <a:pt x="298" y="774"/>
                    <a:pt x="286" y="763"/>
                  </a:cubicBezTo>
                  <a:cubicBezTo>
                    <a:pt x="286" y="763"/>
                    <a:pt x="274" y="763"/>
                    <a:pt x="286" y="751"/>
                  </a:cubicBezTo>
                  <a:cubicBezTo>
                    <a:pt x="286" y="745"/>
                    <a:pt x="292" y="745"/>
                    <a:pt x="298" y="745"/>
                  </a:cubicBezTo>
                  <a:cubicBezTo>
                    <a:pt x="304" y="745"/>
                    <a:pt x="310" y="745"/>
                    <a:pt x="310" y="739"/>
                  </a:cubicBezTo>
                  <a:cubicBezTo>
                    <a:pt x="318" y="730"/>
                    <a:pt x="321" y="722"/>
                    <a:pt x="330" y="722"/>
                  </a:cubicBezTo>
                  <a:cubicBezTo>
                    <a:pt x="334" y="722"/>
                    <a:pt x="339" y="723"/>
                    <a:pt x="346" y="727"/>
                  </a:cubicBezTo>
                  <a:cubicBezTo>
                    <a:pt x="346" y="715"/>
                    <a:pt x="310" y="715"/>
                    <a:pt x="310" y="691"/>
                  </a:cubicBezTo>
                  <a:cubicBezTo>
                    <a:pt x="310" y="687"/>
                    <a:pt x="313" y="686"/>
                    <a:pt x="316" y="686"/>
                  </a:cubicBezTo>
                  <a:cubicBezTo>
                    <a:pt x="323" y="686"/>
                    <a:pt x="334" y="691"/>
                    <a:pt x="334" y="691"/>
                  </a:cubicBezTo>
                  <a:lnTo>
                    <a:pt x="358" y="691"/>
                  </a:lnTo>
                  <a:cubicBezTo>
                    <a:pt x="366" y="691"/>
                    <a:pt x="356" y="658"/>
                    <a:pt x="359" y="651"/>
                  </a:cubicBezTo>
                  <a:lnTo>
                    <a:pt x="359" y="651"/>
                  </a:lnTo>
                  <a:cubicBezTo>
                    <a:pt x="363" y="654"/>
                    <a:pt x="367" y="655"/>
                    <a:pt x="370" y="655"/>
                  </a:cubicBezTo>
                  <a:cubicBezTo>
                    <a:pt x="366" y="651"/>
                    <a:pt x="363" y="650"/>
                    <a:pt x="361" y="650"/>
                  </a:cubicBezTo>
                  <a:lnTo>
                    <a:pt x="361" y="650"/>
                  </a:lnTo>
                  <a:cubicBezTo>
                    <a:pt x="360" y="650"/>
                    <a:pt x="360" y="650"/>
                    <a:pt x="359" y="651"/>
                  </a:cubicBezTo>
                  <a:lnTo>
                    <a:pt x="359" y="651"/>
                  </a:lnTo>
                  <a:cubicBezTo>
                    <a:pt x="344" y="642"/>
                    <a:pt x="322" y="620"/>
                    <a:pt x="322" y="620"/>
                  </a:cubicBezTo>
                  <a:cubicBezTo>
                    <a:pt x="322" y="616"/>
                    <a:pt x="325" y="614"/>
                    <a:pt x="328" y="614"/>
                  </a:cubicBezTo>
                  <a:cubicBezTo>
                    <a:pt x="329" y="614"/>
                    <a:pt x="330" y="614"/>
                    <a:pt x="331" y="615"/>
                  </a:cubicBezTo>
                  <a:lnTo>
                    <a:pt x="331" y="615"/>
                  </a:lnTo>
                  <a:cubicBezTo>
                    <a:pt x="328" y="613"/>
                    <a:pt x="325" y="611"/>
                    <a:pt x="322" y="608"/>
                  </a:cubicBezTo>
                  <a:lnTo>
                    <a:pt x="314" y="591"/>
                  </a:lnTo>
                  <a:lnTo>
                    <a:pt x="314" y="591"/>
                  </a:lnTo>
                  <a:cubicBezTo>
                    <a:pt x="318" y="593"/>
                    <a:pt x="321" y="594"/>
                    <a:pt x="324" y="595"/>
                  </a:cubicBezTo>
                  <a:lnTo>
                    <a:pt x="324" y="595"/>
                  </a:lnTo>
                  <a:cubicBezTo>
                    <a:pt x="319" y="592"/>
                    <a:pt x="314" y="588"/>
                    <a:pt x="310" y="584"/>
                  </a:cubicBezTo>
                  <a:lnTo>
                    <a:pt x="310" y="584"/>
                  </a:lnTo>
                  <a:lnTo>
                    <a:pt x="314" y="591"/>
                  </a:lnTo>
                  <a:lnTo>
                    <a:pt x="314" y="591"/>
                  </a:lnTo>
                  <a:cubicBezTo>
                    <a:pt x="310" y="590"/>
                    <a:pt x="304" y="587"/>
                    <a:pt x="298" y="584"/>
                  </a:cubicBezTo>
                  <a:cubicBezTo>
                    <a:pt x="292" y="581"/>
                    <a:pt x="286" y="579"/>
                    <a:pt x="282" y="579"/>
                  </a:cubicBezTo>
                  <a:close/>
                  <a:moveTo>
                    <a:pt x="36" y="1239"/>
                  </a:moveTo>
                  <a:cubicBezTo>
                    <a:pt x="36" y="1239"/>
                    <a:pt x="36" y="1263"/>
                    <a:pt x="36" y="1263"/>
                  </a:cubicBezTo>
                  <a:cubicBezTo>
                    <a:pt x="36" y="1263"/>
                    <a:pt x="72" y="1263"/>
                    <a:pt x="84" y="1274"/>
                  </a:cubicBezTo>
                  <a:lnTo>
                    <a:pt x="143" y="1274"/>
                  </a:lnTo>
                  <a:cubicBezTo>
                    <a:pt x="179" y="1274"/>
                    <a:pt x="167" y="1251"/>
                    <a:pt x="131" y="1251"/>
                  </a:cubicBezTo>
                  <a:cubicBezTo>
                    <a:pt x="133" y="1251"/>
                    <a:pt x="135" y="1251"/>
                    <a:pt x="136" y="1251"/>
                  </a:cubicBezTo>
                  <a:lnTo>
                    <a:pt x="136" y="1251"/>
                  </a:lnTo>
                  <a:cubicBezTo>
                    <a:pt x="139" y="1251"/>
                    <a:pt x="141" y="1251"/>
                    <a:pt x="143" y="1251"/>
                  </a:cubicBezTo>
                  <a:cubicBezTo>
                    <a:pt x="144" y="1251"/>
                    <a:pt x="144" y="1251"/>
                    <a:pt x="145" y="1251"/>
                  </a:cubicBezTo>
                  <a:lnTo>
                    <a:pt x="145" y="1251"/>
                  </a:lnTo>
                  <a:cubicBezTo>
                    <a:pt x="142" y="1251"/>
                    <a:pt x="139" y="1251"/>
                    <a:pt x="136" y="1251"/>
                  </a:cubicBezTo>
                  <a:lnTo>
                    <a:pt x="136" y="1251"/>
                  </a:lnTo>
                  <a:cubicBezTo>
                    <a:pt x="103" y="1251"/>
                    <a:pt x="69" y="1250"/>
                    <a:pt x="36" y="1239"/>
                  </a:cubicBezTo>
                  <a:close/>
                  <a:moveTo>
                    <a:pt x="84" y="1274"/>
                  </a:moveTo>
                  <a:cubicBezTo>
                    <a:pt x="84" y="1275"/>
                    <a:pt x="84" y="1276"/>
                    <a:pt x="85" y="1277"/>
                  </a:cubicBezTo>
                  <a:lnTo>
                    <a:pt x="85" y="1277"/>
                  </a:lnTo>
                  <a:cubicBezTo>
                    <a:pt x="85" y="1276"/>
                    <a:pt x="85" y="1276"/>
                    <a:pt x="84" y="1274"/>
                  </a:cubicBezTo>
                  <a:close/>
                  <a:moveTo>
                    <a:pt x="239" y="1525"/>
                  </a:moveTo>
                  <a:cubicBezTo>
                    <a:pt x="239" y="1525"/>
                    <a:pt x="203" y="1525"/>
                    <a:pt x="203" y="1536"/>
                  </a:cubicBezTo>
                  <a:cubicBezTo>
                    <a:pt x="203" y="1540"/>
                    <a:pt x="206" y="1541"/>
                    <a:pt x="210" y="1541"/>
                  </a:cubicBezTo>
                  <a:cubicBezTo>
                    <a:pt x="221" y="1541"/>
                    <a:pt x="239" y="1533"/>
                    <a:pt x="239" y="1525"/>
                  </a:cubicBezTo>
                  <a:close/>
                  <a:moveTo>
                    <a:pt x="227" y="1560"/>
                  </a:moveTo>
                  <a:cubicBezTo>
                    <a:pt x="233" y="1566"/>
                    <a:pt x="239" y="1569"/>
                    <a:pt x="246" y="1569"/>
                  </a:cubicBezTo>
                  <a:cubicBezTo>
                    <a:pt x="253" y="1569"/>
                    <a:pt x="262" y="1566"/>
                    <a:pt x="274" y="1560"/>
                  </a:cubicBezTo>
                  <a:close/>
                  <a:moveTo>
                    <a:pt x="191" y="1644"/>
                  </a:moveTo>
                  <a:lnTo>
                    <a:pt x="179" y="1655"/>
                  </a:lnTo>
                  <a:cubicBezTo>
                    <a:pt x="179" y="1655"/>
                    <a:pt x="167" y="1644"/>
                    <a:pt x="191" y="1644"/>
                  </a:cubicBezTo>
                  <a:close/>
                  <a:moveTo>
                    <a:pt x="108" y="1715"/>
                  </a:moveTo>
                  <a:lnTo>
                    <a:pt x="108" y="1715"/>
                  </a:lnTo>
                  <a:cubicBezTo>
                    <a:pt x="110" y="1715"/>
                    <a:pt x="114" y="1716"/>
                    <a:pt x="117" y="1717"/>
                  </a:cubicBezTo>
                  <a:lnTo>
                    <a:pt x="117" y="1717"/>
                  </a:lnTo>
                  <a:cubicBezTo>
                    <a:pt x="116" y="1716"/>
                    <a:pt x="113" y="1715"/>
                    <a:pt x="108" y="1715"/>
                  </a:cubicBezTo>
                  <a:close/>
                  <a:moveTo>
                    <a:pt x="2170" y="1998"/>
                  </a:moveTo>
                  <a:cubicBezTo>
                    <a:pt x="2168" y="1998"/>
                    <a:pt x="2167" y="1998"/>
                    <a:pt x="2167" y="2001"/>
                  </a:cubicBezTo>
                  <a:cubicBezTo>
                    <a:pt x="2167" y="2001"/>
                    <a:pt x="2173" y="2003"/>
                    <a:pt x="2180" y="2007"/>
                  </a:cubicBezTo>
                  <a:lnTo>
                    <a:pt x="2180" y="2007"/>
                  </a:lnTo>
                  <a:cubicBezTo>
                    <a:pt x="2177" y="2001"/>
                    <a:pt x="2172" y="1998"/>
                    <a:pt x="2170" y="1998"/>
                  </a:cubicBezTo>
                  <a:close/>
                  <a:moveTo>
                    <a:pt x="2270" y="2057"/>
                  </a:moveTo>
                  <a:cubicBezTo>
                    <a:pt x="2273" y="2059"/>
                    <a:pt x="2275" y="2060"/>
                    <a:pt x="2275" y="2060"/>
                  </a:cubicBezTo>
                  <a:cubicBezTo>
                    <a:pt x="2279" y="2060"/>
                    <a:pt x="2276" y="2059"/>
                    <a:pt x="2270" y="2057"/>
                  </a:cubicBezTo>
                  <a:close/>
                  <a:moveTo>
                    <a:pt x="2089" y="2065"/>
                  </a:moveTo>
                  <a:cubicBezTo>
                    <a:pt x="2080" y="2065"/>
                    <a:pt x="2102" y="2086"/>
                    <a:pt x="2114" y="2086"/>
                  </a:cubicBezTo>
                  <a:cubicBezTo>
                    <a:pt x="2117" y="2086"/>
                    <a:pt x="2118" y="2085"/>
                    <a:pt x="2120" y="2084"/>
                  </a:cubicBezTo>
                  <a:lnTo>
                    <a:pt x="2108" y="2072"/>
                  </a:lnTo>
                  <a:cubicBezTo>
                    <a:pt x="2098" y="2067"/>
                    <a:pt x="2092" y="2065"/>
                    <a:pt x="2089" y="2065"/>
                  </a:cubicBezTo>
                  <a:close/>
                  <a:moveTo>
                    <a:pt x="2096" y="2156"/>
                  </a:moveTo>
                  <a:cubicBezTo>
                    <a:pt x="2102" y="2161"/>
                    <a:pt x="2102" y="2164"/>
                    <a:pt x="2100" y="2164"/>
                  </a:cubicBezTo>
                  <a:cubicBezTo>
                    <a:pt x="2099" y="2164"/>
                    <a:pt x="2096" y="2161"/>
                    <a:pt x="2096" y="2156"/>
                  </a:cubicBezTo>
                  <a:close/>
                  <a:moveTo>
                    <a:pt x="394" y="2181"/>
                  </a:moveTo>
                  <a:cubicBezTo>
                    <a:pt x="391" y="2187"/>
                    <a:pt x="389" y="2192"/>
                    <a:pt x="386" y="2197"/>
                  </a:cubicBezTo>
                  <a:lnTo>
                    <a:pt x="386" y="2197"/>
                  </a:lnTo>
                  <a:cubicBezTo>
                    <a:pt x="393" y="2192"/>
                    <a:pt x="398" y="2186"/>
                    <a:pt x="394" y="2181"/>
                  </a:cubicBezTo>
                  <a:close/>
                  <a:moveTo>
                    <a:pt x="85" y="1277"/>
                  </a:moveTo>
                  <a:cubicBezTo>
                    <a:pt x="84" y="1280"/>
                    <a:pt x="72" y="1280"/>
                    <a:pt x="60" y="1280"/>
                  </a:cubicBezTo>
                  <a:cubicBezTo>
                    <a:pt x="45" y="1280"/>
                    <a:pt x="30" y="1280"/>
                    <a:pt x="36" y="1286"/>
                  </a:cubicBezTo>
                  <a:cubicBezTo>
                    <a:pt x="45" y="1291"/>
                    <a:pt x="54" y="1295"/>
                    <a:pt x="62" y="1298"/>
                  </a:cubicBezTo>
                  <a:lnTo>
                    <a:pt x="48" y="1298"/>
                  </a:lnTo>
                  <a:cubicBezTo>
                    <a:pt x="24" y="1298"/>
                    <a:pt x="0" y="1322"/>
                    <a:pt x="12" y="1334"/>
                  </a:cubicBezTo>
                  <a:cubicBezTo>
                    <a:pt x="16" y="1338"/>
                    <a:pt x="20" y="1339"/>
                    <a:pt x="24" y="1339"/>
                  </a:cubicBezTo>
                  <a:cubicBezTo>
                    <a:pt x="32" y="1339"/>
                    <a:pt x="40" y="1334"/>
                    <a:pt x="48" y="1334"/>
                  </a:cubicBezTo>
                  <a:cubicBezTo>
                    <a:pt x="60" y="1334"/>
                    <a:pt x="48" y="1346"/>
                    <a:pt x="48" y="1346"/>
                  </a:cubicBezTo>
                  <a:cubicBezTo>
                    <a:pt x="48" y="1358"/>
                    <a:pt x="24" y="1358"/>
                    <a:pt x="24" y="1370"/>
                  </a:cubicBezTo>
                  <a:cubicBezTo>
                    <a:pt x="24" y="1370"/>
                    <a:pt x="60" y="1370"/>
                    <a:pt x="48" y="1382"/>
                  </a:cubicBezTo>
                  <a:cubicBezTo>
                    <a:pt x="36" y="1394"/>
                    <a:pt x="0" y="1394"/>
                    <a:pt x="12" y="1405"/>
                  </a:cubicBezTo>
                  <a:cubicBezTo>
                    <a:pt x="36" y="1405"/>
                    <a:pt x="72" y="1405"/>
                    <a:pt x="72" y="1417"/>
                  </a:cubicBezTo>
                  <a:lnTo>
                    <a:pt x="48" y="1417"/>
                  </a:lnTo>
                  <a:cubicBezTo>
                    <a:pt x="48" y="1417"/>
                    <a:pt x="72" y="1441"/>
                    <a:pt x="72" y="1441"/>
                  </a:cubicBezTo>
                  <a:cubicBezTo>
                    <a:pt x="72" y="1441"/>
                    <a:pt x="48" y="1453"/>
                    <a:pt x="60" y="1453"/>
                  </a:cubicBezTo>
                  <a:cubicBezTo>
                    <a:pt x="60" y="1465"/>
                    <a:pt x="72" y="1453"/>
                    <a:pt x="72" y="1477"/>
                  </a:cubicBezTo>
                  <a:cubicBezTo>
                    <a:pt x="72" y="1489"/>
                    <a:pt x="72" y="1489"/>
                    <a:pt x="60" y="1489"/>
                  </a:cubicBezTo>
                  <a:cubicBezTo>
                    <a:pt x="48" y="1501"/>
                    <a:pt x="84" y="1501"/>
                    <a:pt x="96" y="1513"/>
                  </a:cubicBezTo>
                  <a:cubicBezTo>
                    <a:pt x="96" y="1525"/>
                    <a:pt x="48" y="1536"/>
                    <a:pt x="48" y="1548"/>
                  </a:cubicBezTo>
                  <a:cubicBezTo>
                    <a:pt x="48" y="1548"/>
                    <a:pt x="84" y="1548"/>
                    <a:pt x="96" y="1560"/>
                  </a:cubicBezTo>
                  <a:cubicBezTo>
                    <a:pt x="96" y="1572"/>
                    <a:pt x="36" y="1572"/>
                    <a:pt x="24" y="1572"/>
                  </a:cubicBezTo>
                  <a:cubicBezTo>
                    <a:pt x="30" y="1578"/>
                    <a:pt x="39" y="1581"/>
                    <a:pt x="50" y="1581"/>
                  </a:cubicBezTo>
                  <a:cubicBezTo>
                    <a:pt x="60" y="1581"/>
                    <a:pt x="72" y="1578"/>
                    <a:pt x="84" y="1572"/>
                  </a:cubicBezTo>
                  <a:cubicBezTo>
                    <a:pt x="131" y="1572"/>
                    <a:pt x="84" y="1584"/>
                    <a:pt x="48" y="1596"/>
                  </a:cubicBezTo>
                  <a:cubicBezTo>
                    <a:pt x="55" y="1594"/>
                    <a:pt x="60" y="1593"/>
                    <a:pt x="65" y="1593"/>
                  </a:cubicBezTo>
                  <a:cubicBezTo>
                    <a:pt x="86" y="1593"/>
                    <a:pt x="80" y="1610"/>
                    <a:pt x="95" y="1610"/>
                  </a:cubicBezTo>
                  <a:cubicBezTo>
                    <a:pt x="98" y="1610"/>
                    <a:pt x="102" y="1610"/>
                    <a:pt x="108" y="1608"/>
                  </a:cubicBezTo>
                  <a:lnTo>
                    <a:pt x="108" y="1608"/>
                  </a:lnTo>
                  <a:cubicBezTo>
                    <a:pt x="96" y="1620"/>
                    <a:pt x="72" y="1632"/>
                    <a:pt x="72" y="1632"/>
                  </a:cubicBezTo>
                  <a:lnTo>
                    <a:pt x="96" y="1632"/>
                  </a:lnTo>
                  <a:cubicBezTo>
                    <a:pt x="96" y="1632"/>
                    <a:pt x="131" y="1632"/>
                    <a:pt x="131" y="1655"/>
                  </a:cubicBezTo>
                  <a:cubicBezTo>
                    <a:pt x="131" y="1667"/>
                    <a:pt x="60" y="1691"/>
                    <a:pt x="96" y="1691"/>
                  </a:cubicBezTo>
                  <a:cubicBezTo>
                    <a:pt x="114" y="1691"/>
                    <a:pt x="145" y="1671"/>
                    <a:pt x="154" y="1671"/>
                  </a:cubicBezTo>
                  <a:cubicBezTo>
                    <a:pt x="157" y="1671"/>
                    <a:pt x="158" y="1673"/>
                    <a:pt x="155" y="1679"/>
                  </a:cubicBezTo>
                  <a:cubicBezTo>
                    <a:pt x="131" y="1691"/>
                    <a:pt x="119" y="1691"/>
                    <a:pt x="155" y="1691"/>
                  </a:cubicBezTo>
                  <a:lnTo>
                    <a:pt x="179" y="1691"/>
                  </a:lnTo>
                  <a:cubicBezTo>
                    <a:pt x="167" y="1703"/>
                    <a:pt x="119" y="1703"/>
                    <a:pt x="108" y="1715"/>
                  </a:cubicBezTo>
                  <a:lnTo>
                    <a:pt x="131" y="1715"/>
                  </a:lnTo>
                  <a:cubicBezTo>
                    <a:pt x="135" y="1719"/>
                    <a:pt x="135" y="1720"/>
                    <a:pt x="133" y="1720"/>
                  </a:cubicBezTo>
                  <a:cubicBezTo>
                    <a:pt x="130" y="1720"/>
                    <a:pt x="124" y="1718"/>
                    <a:pt x="117" y="1717"/>
                  </a:cubicBezTo>
                  <a:lnTo>
                    <a:pt x="117" y="1717"/>
                  </a:lnTo>
                  <a:cubicBezTo>
                    <a:pt x="123" y="1720"/>
                    <a:pt x="110" y="1727"/>
                    <a:pt x="119" y="1727"/>
                  </a:cubicBezTo>
                  <a:lnTo>
                    <a:pt x="143" y="1727"/>
                  </a:lnTo>
                  <a:cubicBezTo>
                    <a:pt x="155" y="1727"/>
                    <a:pt x="155" y="1739"/>
                    <a:pt x="143" y="1751"/>
                  </a:cubicBezTo>
                  <a:cubicBezTo>
                    <a:pt x="124" y="1760"/>
                    <a:pt x="113" y="1778"/>
                    <a:pt x="128" y="1778"/>
                  </a:cubicBezTo>
                  <a:cubicBezTo>
                    <a:pt x="131" y="1778"/>
                    <a:pt x="136" y="1777"/>
                    <a:pt x="143" y="1775"/>
                  </a:cubicBezTo>
                  <a:cubicBezTo>
                    <a:pt x="147" y="1773"/>
                    <a:pt x="149" y="1772"/>
                    <a:pt x="151" y="1772"/>
                  </a:cubicBezTo>
                  <a:cubicBezTo>
                    <a:pt x="159" y="1772"/>
                    <a:pt x="151" y="1789"/>
                    <a:pt x="159" y="1789"/>
                  </a:cubicBezTo>
                  <a:cubicBezTo>
                    <a:pt x="161" y="1789"/>
                    <a:pt x="164" y="1788"/>
                    <a:pt x="167" y="1786"/>
                  </a:cubicBezTo>
                  <a:lnTo>
                    <a:pt x="167" y="1786"/>
                  </a:lnTo>
                  <a:cubicBezTo>
                    <a:pt x="147" y="1806"/>
                    <a:pt x="110" y="1851"/>
                    <a:pt x="141" y="1851"/>
                  </a:cubicBezTo>
                  <a:cubicBezTo>
                    <a:pt x="147" y="1851"/>
                    <a:pt x="156" y="1850"/>
                    <a:pt x="167" y="1846"/>
                  </a:cubicBezTo>
                  <a:lnTo>
                    <a:pt x="167" y="1846"/>
                  </a:lnTo>
                  <a:cubicBezTo>
                    <a:pt x="124" y="1867"/>
                    <a:pt x="118" y="1873"/>
                    <a:pt x="127" y="1873"/>
                  </a:cubicBezTo>
                  <a:cubicBezTo>
                    <a:pt x="139" y="1873"/>
                    <a:pt x="174" y="1864"/>
                    <a:pt x="188" y="1864"/>
                  </a:cubicBezTo>
                  <a:cubicBezTo>
                    <a:pt x="193" y="1864"/>
                    <a:pt x="195" y="1865"/>
                    <a:pt x="191" y="1870"/>
                  </a:cubicBezTo>
                  <a:cubicBezTo>
                    <a:pt x="179" y="1882"/>
                    <a:pt x="143" y="1906"/>
                    <a:pt x="167" y="1906"/>
                  </a:cubicBezTo>
                  <a:cubicBezTo>
                    <a:pt x="203" y="1894"/>
                    <a:pt x="227" y="1894"/>
                    <a:pt x="250" y="1882"/>
                  </a:cubicBezTo>
                  <a:lnTo>
                    <a:pt x="250" y="1882"/>
                  </a:lnTo>
                  <a:cubicBezTo>
                    <a:pt x="227" y="1894"/>
                    <a:pt x="203" y="1906"/>
                    <a:pt x="215" y="1917"/>
                  </a:cubicBezTo>
                  <a:cubicBezTo>
                    <a:pt x="217" y="1920"/>
                    <a:pt x="220" y="1921"/>
                    <a:pt x="224" y="1921"/>
                  </a:cubicBezTo>
                  <a:cubicBezTo>
                    <a:pt x="232" y="1921"/>
                    <a:pt x="243" y="1914"/>
                    <a:pt x="248" y="1914"/>
                  </a:cubicBezTo>
                  <a:cubicBezTo>
                    <a:pt x="249" y="1914"/>
                    <a:pt x="250" y="1915"/>
                    <a:pt x="250" y="1917"/>
                  </a:cubicBezTo>
                  <a:cubicBezTo>
                    <a:pt x="227" y="1929"/>
                    <a:pt x="203" y="1941"/>
                    <a:pt x="191" y="1953"/>
                  </a:cubicBezTo>
                  <a:cubicBezTo>
                    <a:pt x="191" y="1962"/>
                    <a:pt x="191" y="1970"/>
                    <a:pt x="199" y="1970"/>
                  </a:cubicBezTo>
                  <a:cubicBezTo>
                    <a:pt x="203" y="1970"/>
                    <a:pt x="208" y="1969"/>
                    <a:pt x="215" y="1965"/>
                  </a:cubicBezTo>
                  <a:cubicBezTo>
                    <a:pt x="217" y="1963"/>
                    <a:pt x="219" y="1962"/>
                    <a:pt x="222" y="1962"/>
                  </a:cubicBezTo>
                  <a:cubicBezTo>
                    <a:pt x="231" y="1962"/>
                    <a:pt x="239" y="1977"/>
                    <a:pt x="239" y="1977"/>
                  </a:cubicBezTo>
                  <a:cubicBezTo>
                    <a:pt x="250" y="1989"/>
                    <a:pt x="250" y="2001"/>
                    <a:pt x="239" y="2013"/>
                  </a:cubicBezTo>
                  <a:cubicBezTo>
                    <a:pt x="215" y="2025"/>
                    <a:pt x="203" y="2048"/>
                    <a:pt x="227" y="2048"/>
                  </a:cubicBezTo>
                  <a:cubicBezTo>
                    <a:pt x="250" y="2048"/>
                    <a:pt x="262" y="2036"/>
                    <a:pt x="262" y="2036"/>
                  </a:cubicBezTo>
                  <a:cubicBezTo>
                    <a:pt x="274" y="2048"/>
                    <a:pt x="262" y="2060"/>
                    <a:pt x="262" y="2060"/>
                  </a:cubicBezTo>
                  <a:cubicBezTo>
                    <a:pt x="262" y="2071"/>
                    <a:pt x="262" y="2098"/>
                    <a:pt x="270" y="2098"/>
                  </a:cubicBezTo>
                  <a:cubicBezTo>
                    <a:pt x="271" y="2098"/>
                    <a:pt x="273" y="2098"/>
                    <a:pt x="274" y="2096"/>
                  </a:cubicBezTo>
                  <a:cubicBezTo>
                    <a:pt x="286" y="2085"/>
                    <a:pt x="292" y="2081"/>
                    <a:pt x="296" y="2081"/>
                  </a:cubicBezTo>
                  <a:cubicBezTo>
                    <a:pt x="304" y="2081"/>
                    <a:pt x="298" y="2100"/>
                    <a:pt x="298" y="2108"/>
                  </a:cubicBezTo>
                  <a:cubicBezTo>
                    <a:pt x="310" y="2120"/>
                    <a:pt x="310" y="2132"/>
                    <a:pt x="322" y="2132"/>
                  </a:cubicBezTo>
                  <a:lnTo>
                    <a:pt x="334" y="2132"/>
                  </a:lnTo>
                  <a:cubicBezTo>
                    <a:pt x="334" y="2132"/>
                    <a:pt x="334" y="2144"/>
                    <a:pt x="334" y="2144"/>
                  </a:cubicBezTo>
                  <a:lnTo>
                    <a:pt x="346" y="2144"/>
                  </a:lnTo>
                  <a:cubicBezTo>
                    <a:pt x="346" y="2144"/>
                    <a:pt x="381" y="2144"/>
                    <a:pt x="358" y="2167"/>
                  </a:cubicBezTo>
                  <a:cubicBezTo>
                    <a:pt x="346" y="2179"/>
                    <a:pt x="346" y="2203"/>
                    <a:pt x="358" y="2203"/>
                  </a:cubicBezTo>
                  <a:cubicBezTo>
                    <a:pt x="381" y="2203"/>
                    <a:pt x="381" y="2179"/>
                    <a:pt x="393" y="2179"/>
                  </a:cubicBezTo>
                  <a:lnTo>
                    <a:pt x="393" y="2179"/>
                  </a:lnTo>
                  <a:cubicBezTo>
                    <a:pt x="394" y="2180"/>
                    <a:pt x="394" y="2180"/>
                    <a:pt x="394" y="2181"/>
                  </a:cubicBezTo>
                  <a:lnTo>
                    <a:pt x="394" y="2181"/>
                  </a:lnTo>
                  <a:cubicBezTo>
                    <a:pt x="415" y="2137"/>
                    <a:pt x="441" y="2068"/>
                    <a:pt x="441" y="2060"/>
                  </a:cubicBezTo>
                  <a:cubicBezTo>
                    <a:pt x="441" y="2048"/>
                    <a:pt x="417" y="2048"/>
                    <a:pt x="441" y="2025"/>
                  </a:cubicBezTo>
                  <a:cubicBezTo>
                    <a:pt x="441" y="2025"/>
                    <a:pt x="417" y="2025"/>
                    <a:pt x="441" y="2001"/>
                  </a:cubicBezTo>
                  <a:lnTo>
                    <a:pt x="441" y="2001"/>
                  </a:lnTo>
                  <a:cubicBezTo>
                    <a:pt x="431" y="2011"/>
                    <a:pt x="403" y="2039"/>
                    <a:pt x="395" y="2039"/>
                  </a:cubicBezTo>
                  <a:cubicBezTo>
                    <a:pt x="394" y="2039"/>
                    <a:pt x="393" y="2038"/>
                    <a:pt x="393" y="2036"/>
                  </a:cubicBezTo>
                  <a:cubicBezTo>
                    <a:pt x="381" y="2036"/>
                    <a:pt x="417" y="2001"/>
                    <a:pt x="393" y="2001"/>
                  </a:cubicBezTo>
                  <a:cubicBezTo>
                    <a:pt x="381" y="2001"/>
                    <a:pt x="381" y="2013"/>
                    <a:pt x="381" y="2013"/>
                  </a:cubicBezTo>
                  <a:cubicBezTo>
                    <a:pt x="377" y="2017"/>
                    <a:pt x="373" y="2018"/>
                    <a:pt x="370" y="2018"/>
                  </a:cubicBezTo>
                  <a:cubicBezTo>
                    <a:pt x="363" y="2018"/>
                    <a:pt x="358" y="2013"/>
                    <a:pt x="358" y="2013"/>
                  </a:cubicBezTo>
                  <a:cubicBezTo>
                    <a:pt x="358" y="2013"/>
                    <a:pt x="358" y="1989"/>
                    <a:pt x="381" y="1977"/>
                  </a:cubicBezTo>
                  <a:cubicBezTo>
                    <a:pt x="387" y="1971"/>
                    <a:pt x="393" y="1971"/>
                    <a:pt x="401" y="1971"/>
                  </a:cubicBezTo>
                  <a:cubicBezTo>
                    <a:pt x="408" y="1971"/>
                    <a:pt x="417" y="1971"/>
                    <a:pt x="429" y="1965"/>
                  </a:cubicBezTo>
                  <a:cubicBezTo>
                    <a:pt x="443" y="1951"/>
                    <a:pt x="445" y="1945"/>
                    <a:pt x="439" y="1945"/>
                  </a:cubicBezTo>
                  <a:cubicBezTo>
                    <a:pt x="435" y="1945"/>
                    <a:pt x="427" y="1948"/>
                    <a:pt x="417" y="1953"/>
                  </a:cubicBezTo>
                  <a:cubicBezTo>
                    <a:pt x="413" y="1955"/>
                    <a:pt x="409" y="1956"/>
                    <a:pt x="405" y="1956"/>
                  </a:cubicBezTo>
                  <a:cubicBezTo>
                    <a:pt x="390" y="1956"/>
                    <a:pt x="386" y="1937"/>
                    <a:pt x="405" y="1917"/>
                  </a:cubicBezTo>
                  <a:lnTo>
                    <a:pt x="405" y="1917"/>
                  </a:lnTo>
                  <a:cubicBezTo>
                    <a:pt x="405" y="1917"/>
                    <a:pt x="370" y="1941"/>
                    <a:pt x="370" y="1941"/>
                  </a:cubicBezTo>
                  <a:cubicBezTo>
                    <a:pt x="370" y="1941"/>
                    <a:pt x="364" y="1936"/>
                    <a:pt x="354" y="1936"/>
                  </a:cubicBezTo>
                  <a:cubicBezTo>
                    <a:pt x="348" y="1936"/>
                    <a:pt x="342" y="1937"/>
                    <a:pt x="334" y="1941"/>
                  </a:cubicBezTo>
                  <a:cubicBezTo>
                    <a:pt x="358" y="1917"/>
                    <a:pt x="358" y="1882"/>
                    <a:pt x="334" y="1870"/>
                  </a:cubicBezTo>
                  <a:cubicBezTo>
                    <a:pt x="328" y="1858"/>
                    <a:pt x="319" y="1852"/>
                    <a:pt x="306" y="1852"/>
                  </a:cubicBezTo>
                  <a:cubicBezTo>
                    <a:pt x="302" y="1852"/>
                    <a:pt x="298" y="1852"/>
                    <a:pt x="293" y="1853"/>
                  </a:cubicBezTo>
                  <a:lnTo>
                    <a:pt x="293" y="1853"/>
                  </a:lnTo>
                  <a:cubicBezTo>
                    <a:pt x="298" y="1851"/>
                    <a:pt x="304" y="1849"/>
                    <a:pt x="310" y="1846"/>
                  </a:cubicBezTo>
                  <a:lnTo>
                    <a:pt x="298" y="1846"/>
                  </a:lnTo>
                  <a:lnTo>
                    <a:pt x="310" y="1834"/>
                  </a:lnTo>
                  <a:cubicBezTo>
                    <a:pt x="318" y="1826"/>
                    <a:pt x="327" y="1817"/>
                    <a:pt x="323" y="1817"/>
                  </a:cubicBezTo>
                  <a:lnTo>
                    <a:pt x="323" y="1817"/>
                  </a:lnTo>
                  <a:cubicBezTo>
                    <a:pt x="321" y="1817"/>
                    <a:pt x="317" y="1819"/>
                    <a:pt x="310" y="1822"/>
                  </a:cubicBezTo>
                  <a:cubicBezTo>
                    <a:pt x="286" y="1834"/>
                    <a:pt x="286" y="1834"/>
                    <a:pt x="274" y="1834"/>
                  </a:cubicBezTo>
                  <a:cubicBezTo>
                    <a:pt x="274" y="1822"/>
                    <a:pt x="274" y="1822"/>
                    <a:pt x="274" y="1822"/>
                  </a:cubicBezTo>
                  <a:cubicBezTo>
                    <a:pt x="274" y="1810"/>
                    <a:pt x="298" y="1810"/>
                    <a:pt x="298" y="1810"/>
                  </a:cubicBezTo>
                  <a:lnTo>
                    <a:pt x="286" y="1786"/>
                  </a:lnTo>
                  <a:cubicBezTo>
                    <a:pt x="286" y="1785"/>
                    <a:pt x="285" y="1784"/>
                    <a:pt x="283" y="1784"/>
                  </a:cubicBezTo>
                  <a:cubicBezTo>
                    <a:pt x="270" y="1784"/>
                    <a:pt x="227" y="1810"/>
                    <a:pt x="227" y="1810"/>
                  </a:cubicBezTo>
                  <a:cubicBezTo>
                    <a:pt x="227" y="1810"/>
                    <a:pt x="262" y="1763"/>
                    <a:pt x="274" y="1751"/>
                  </a:cubicBezTo>
                  <a:cubicBezTo>
                    <a:pt x="280" y="1745"/>
                    <a:pt x="283" y="1742"/>
                    <a:pt x="282" y="1742"/>
                  </a:cubicBezTo>
                  <a:lnTo>
                    <a:pt x="282" y="1742"/>
                  </a:lnTo>
                  <a:cubicBezTo>
                    <a:pt x="280" y="1742"/>
                    <a:pt x="274" y="1745"/>
                    <a:pt x="262" y="1751"/>
                  </a:cubicBezTo>
                  <a:cubicBezTo>
                    <a:pt x="254" y="1768"/>
                    <a:pt x="239" y="1779"/>
                    <a:pt x="231" y="1779"/>
                  </a:cubicBezTo>
                  <a:cubicBezTo>
                    <a:pt x="228" y="1779"/>
                    <a:pt x="227" y="1778"/>
                    <a:pt x="227" y="1775"/>
                  </a:cubicBezTo>
                  <a:cubicBezTo>
                    <a:pt x="239" y="1763"/>
                    <a:pt x="250" y="1751"/>
                    <a:pt x="262" y="1739"/>
                  </a:cubicBezTo>
                  <a:lnTo>
                    <a:pt x="274" y="1727"/>
                  </a:lnTo>
                  <a:lnTo>
                    <a:pt x="274" y="1727"/>
                  </a:lnTo>
                  <a:cubicBezTo>
                    <a:pt x="250" y="1739"/>
                    <a:pt x="239" y="1739"/>
                    <a:pt x="215" y="1751"/>
                  </a:cubicBezTo>
                  <a:cubicBezTo>
                    <a:pt x="215" y="1751"/>
                    <a:pt x="250" y="1715"/>
                    <a:pt x="262" y="1715"/>
                  </a:cubicBezTo>
                  <a:cubicBezTo>
                    <a:pt x="274" y="1703"/>
                    <a:pt x="277" y="1699"/>
                    <a:pt x="275" y="1699"/>
                  </a:cubicBezTo>
                  <a:lnTo>
                    <a:pt x="275" y="1699"/>
                  </a:lnTo>
                  <a:cubicBezTo>
                    <a:pt x="268" y="1699"/>
                    <a:pt x="215" y="1739"/>
                    <a:pt x="215" y="1739"/>
                  </a:cubicBezTo>
                  <a:cubicBezTo>
                    <a:pt x="204" y="1739"/>
                    <a:pt x="241" y="1701"/>
                    <a:pt x="232" y="1701"/>
                  </a:cubicBezTo>
                  <a:lnTo>
                    <a:pt x="232" y="1701"/>
                  </a:lnTo>
                  <a:cubicBezTo>
                    <a:pt x="231" y="1701"/>
                    <a:pt x="229" y="1702"/>
                    <a:pt x="227" y="1703"/>
                  </a:cubicBezTo>
                  <a:cubicBezTo>
                    <a:pt x="250" y="1691"/>
                    <a:pt x="227" y="1655"/>
                    <a:pt x="227" y="1655"/>
                  </a:cubicBezTo>
                  <a:cubicBezTo>
                    <a:pt x="227" y="1644"/>
                    <a:pt x="203" y="1644"/>
                    <a:pt x="191" y="1632"/>
                  </a:cubicBezTo>
                  <a:cubicBezTo>
                    <a:pt x="191" y="1620"/>
                    <a:pt x="227" y="1608"/>
                    <a:pt x="203" y="1608"/>
                  </a:cubicBezTo>
                  <a:lnTo>
                    <a:pt x="167" y="1608"/>
                  </a:lnTo>
                  <a:cubicBezTo>
                    <a:pt x="167" y="1608"/>
                    <a:pt x="262" y="1596"/>
                    <a:pt x="227" y="1596"/>
                  </a:cubicBezTo>
                  <a:cubicBezTo>
                    <a:pt x="203" y="1596"/>
                    <a:pt x="205" y="1591"/>
                    <a:pt x="199" y="1591"/>
                  </a:cubicBezTo>
                  <a:cubicBezTo>
                    <a:pt x="196" y="1591"/>
                    <a:pt x="191" y="1592"/>
                    <a:pt x="179" y="1596"/>
                  </a:cubicBezTo>
                  <a:cubicBezTo>
                    <a:pt x="174" y="1598"/>
                    <a:pt x="171" y="1599"/>
                    <a:pt x="170" y="1599"/>
                  </a:cubicBezTo>
                  <a:cubicBezTo>
                    <a:pt x="163" y="1599"/>
                    <a:pt x="177" y="1584"/>
                    <a:pt x="167" y="1584"/>
                  </a:cubicBezTo>
                  <a:cubicBezTo>
                    <a:pt x="191" y="1584"/>
                    <a:pt x="215" y="1572"/>
                    <a:pt x="215" y="1560"/>
                  </a:cubicBezTo>
                  <a:cubicBezTo>
                    <a:pt x="217" y="1558"/>
                    <a:pt x="216" y="1557"/>
                    <a:pt x="211" y="1557"/>
                  </a:cubicBezTo>
                  <a:cubicBezTo>
                    <a:pt x="199" y="1557"/>
                    <a:pt x="167" y="1564"/>
                    <a:pt x="147" y="1564"/>
                  </a:cubicBezTo>
                  <a:cubicBezTo>
                    <a:pt x="140" y="1564"/>
                    <a:pt x="134" y="1563"/>
                    <a:pt x="131" y="1560"/>
                  </a:cubicBezTo>
                  <a:cubicBezTo>
                    <a:pt x="96" y="1548"/>
                    <a:pt x="203" y="1525"/>
                    <a:pt x="239" y="1513"/>
                  </a:cubicBezTo>
                  <a:lnTo>
                    <a:pt x="131" y="1513"/>
                  </a:lnTo>
                  <a:cubicBezTo>
                    <a:pt x="155" y="1513"/>
                    <a:pt x="179" y="1501"/>
                    <a:pt x="191" y="1489"/>
                  </a:cubicBezTo>
                  <a:cubicBezTo>
                    <a:pt x="167" y="1489"/>
                    <a:pt x="179" y="1477"/>
                    <a:pt x="167" y="1477"/>
                  </a:cubicBezTo>
                  <a:lnTo>
                    <a:pt x="119" y="1477"/>
                  </a:lnTo>
                  <a:cubicBezTo>
                    <a:pt x="143" y="1465"/>
                    <a:pt x="203" y="1465"/>
                    <a:pt x="167" y="1453"/>
                  </a:cubicBezTo>
                  <a:cubicBezTo>
                    <a:pt x="143" y="1441"/>
                    <a:pt x="167" y="1441"/>
                    <a:pt x="203" y="1429"/>
                  </a:cubicBezTo>
                  <a:lnTo>
                    <a:pt x="167" y="1429"/>
                  </a:lnTo>
                  <a:cubicBezTo>
                    <a:pt x="167" y="1429"/>
                    <a:pt x="167" y="1417"/>
                    <a:pt x="155" y="1417"/>
                  </a:cubicBezTo>
                  <a:lnTo>
                    <a:pt x="119" y="1417"/>
                  </a:lnTo>
                  <a:cubicBezTo>
                    <a:pt x="96" y="1417"/>
                    <a:pt x="119" y="1405"/>
                    <a:pt x="96" y="1405"/>
                  </a:cubicBezTo>
                  <a:cubicBezTo>
                    <a:pt x="131" y="1405"/>
                    <a:pt x="119" y="1405"/>
                    <a:pt x="119" y="1394"/>
                  </a:cubicBezTo>
                  <a:lnTo>
                    <a:pt x="119" y="1382"/>
                  </a:lnTo>
                  <a:lnTo>
                    <a:pt x="179" y="1382"/>
                  </a:lnTo>
                  <a:cubicBezTo>
                    <a:pt x="203" y="1382"/>
                    <a:pt x="143" y="1358"/>
                    <a:pt x="119" y="1346"/>
                  </a:cubicBezTo>
                  <a:cubicBezTo>
                    <a:pt x="112" y="1342"/>
                    <a:pt x="113" y="1341"/>
                    <a:pt x="118" y="1341"/>
                  </a:cubicBezTo>
                  <a:cubicBezTo>
                    <a:pt x="129" y="1341"/>
                    <a:pt x="155" y="1346"/>
                    <a:pt x="155" y="1346"/>
                  </a:cubicBezTo>
                  <a:lnTo>
                    <a:pt x="143" y="1334"/>
                  </a:lnTo>
                  <a:cubicBezTo>
                    <a:pt x="143" y="1334"/>
                    <a:pt x="131" y="1334"/>
                    <a:pt x="143" y="1322"/>
                  </a:cubicBezTo>
                  <a:cubicBezTo>
                    <a:pt x="148" y="1318"/>
                    <a:pt x="152" y="1313"/>
                    <a:pt x="153" y="1310"/>
                  </a:cubicBezTo>
                  <a:lnTo>
                    <a:pt x="167" y="1310"/>
                  </a:lnTo>
                  <a:cubicBezTo>
                    <a:pt x="179" y="1310"/>
                    <a:pt x="179" y="1310"/>
                    <a:pt x="167" y="1298"/>
                  </a:cubicBezTo>
                  <a:cubicBezTo>
                    <a:pt x="156" y="1287"/>
                    <a:pt x="95" y="1286"/>
                    <a:pt x="85" y="1277"/>
                  </a:cubicBezTo>
                  <a:close/>
                  <a:moveTo>
                    <a:pt x="386" y="2197"/>
                  </a:moveTo>
                  <a:lnTo>
                    <a:pt x="386" y="2197"/>
                  </a:lnTo>
                  <a:cubicBezTo>
                    <a:pt x="378" y="2203"/>
                    <a:pt x="370" y="2209"/>
                    <a:pt x="370" y="2215"/>
                  </a:cubicBezTo>
                  <a:cubicBezTo>
                    <a:pt x="370" y="2216"/>
                    <a:pt x="370" y="2216"/>
                    <a:pt x="371" y="2216"/>
                  </a:cubicBezTo>
                  <a:cubicBezTo>
                    <a:pt x="374" y="2216"/>
                    <a:pt x="380" y="2209"/>
                    <a:pt x="386" y="2197"/>
                  </a:cubicBezTo>
                  <a:close/>
                  <a:moveTo>
                    <a:pt x="584" y="2292"/>
                  </a:moveTo>
                  <a:lnTo>
                    <a:pt x="584" y="2292"/>
                  </a:lnTo>
                  <a:cubicBezTo>
                    <a:pt x="578" y="2298"/>
                    <a:pt x="576" y="2298"/>
                    <a:pt x="584" y="2298"/>
                  </a:cubicBezTo>
                  <a:cubicBezTo>
                    <a:pt x="584" y="2297"/>
                    <a:pt x="584" y="2295"/>
                    <a:pt x="584" y="2292"/>
                  </a:cubicBezTo>
                  <a:close/>
                  <a:moveTo>
                    <a:pt x="1875" y="2284"/>
                  </a:moveTo>
                  <a:cubicBezTo>
                    <a:pt x="1884" y="2284"/>
                    <a:pt x="1894" y="2298"/>
                    <a:pt x="1891" y="2310"/>
                  </a:cubicBezTo>
                  <a:lnTo>
                    <a:pt x="1891" y="2310"/>
                  </a:lnTo>
                  <a:cubicBezTo>
                    <a:pt x="1879" y="2308"/>
                    <a:pt x="1858" y="2287"/>
                    <a:pt x="1870" y="2287"/>
                  </a:cubicBezTo>
                  <a:cubicBezTo>
                    <a:pt x="1871" y="2285"/>
                    <a:pt x="1873" y="2284"/>
                    <a:pt x="1875" y="2284"/>
                  </a:cubicBezTo>
                  <a:close/>
                  <a:moveTo>
                    <a:pt x="1997" y="2304"/>
                  </a:moveTo>
                  <a:cubicBezTo>
                    <a:pt x="1998" y="2306"/>
                    <a:pt x="1999" y="2308"/>
                    <a:pt x="2001" y="2310"/>
                  </a:cubicBezTo>
                  <a:cubicBezTo>
                    <a:pt x="2000" y="2308"/>
                    <a:pt x="1999" y="2306"/>
                    <a:pt x="1997" y="2304"/>
                  </a:cubicBezTo>
                  <a:close/>
                  <a:moveTo>
                    <a:pt x="1890" y="2313"/>
                  </a:moveTo>
                  <a:cubicBezTo>
                    <a:pt x="1889" y="2317"/>
                    <a:pt x="1886" y="2320"/>
                    <a:pt x="1882" y="2322"/>
                  </a:cubicBezTo>
                  <a:lnTo>
                    <a:pt x="1890" y="2313"/>
                  </a:lnTo>
                  <a:close/>
                  <a:moveTo>
                    <a:pt x="1786" y="2298"/>
                  </a:moveTo>
                  <a:cubicBezTo>
                    <a:pt x="1786" y="2298"/>
                    <a:pt x="1810" y="2322"/>
                    <a:pt x="1798" y="2334"/>
                  </a:cubicBezTo>
                  <a:cubicBezTo>
                    <a:pt x="1798" y="2334"/>
                    <a:pt x="1774" y="2298"/>
                    <a:pt x="1786" y="2298"/>
                  </a:cubicBezTo>
                  <a:close/>
                  <a:moveTo>
                    <a:pt x="1596" y="2334"/>
                  </a:moveTo>
                  <a:lnTo>
                    <a:pt x="1596" y="2334"/>
                  </a:lnTo>
                  <a:cubicBezTo>
                    <a:pt x="1608" y="2358"/>
                    <a:pt x="1620" y="2394"/>
                    <a:pt x="1608" y="2394"/>
                  </a:cubicBezTo>
                  <a:lnTo>
                    <a:pt x="1596" y="2334"/>
                  </a:lnTo>
                  <a:close/>
                  <a:moveTo>
                    <a:pt x="748" y="2389"/>
                  </a:moveTo>
                  <a:cubicBezTo>
                    <a:pt x="746" y="2389"/>
                    <a:pt x="740" y="2398"/>
                    <a:pt x="727" y="2417"/>
                  </a:cubicBezTo>
                  <a:lnTo>
                    <a:pt x="751" y="2406"/>
                  </a:lnTo>
                  <a:cubicBezTo>
                    <a:pt x="751" y="2395"/>
                    <a:pt x="751" y="2389"/>
                    <a:pt x="748" y="2389"/>
                  </a:cubicBezTo>
                  <a:close/>
                  <a:moveTo>
                    <a:pt x="1234" y="2365"/>
                  </a:moveTo>
                  <a:cubicBezTo>
                    <a:pt x="1236" y="2365"/>
                    <a:pt x="1237" y="2366"/>
                    <a:pt x="1239" y="2370"/>
                  </a:cubicBezTo>
                  <a:cubicBezTo>
                    <a:pt x="1239" y="2394"/>
                    <a:pt x="1239" y="2406"/>
                    <a:pt x="1239" y="2417"/>
                  </a:cubicBezTo>
                  <a:cubicBezTo>
                    <a:pt x="1239" y="2426"/>
                    <a:pt x="1233" y="2440"/>
                    <a:pt x="1229" y="2440"/>
                  </a:cubicBezTo>
                  <a:cubicBezTo>
                    <a:pt x="1228" y="2440"/>
                    <a:pt x="1227" y="2437"/>
                    <a:pt x="1227" y="2429"/>
                  </a:cubicBezTo>
                  <a:cubicBezTo>
                    <a:pt x="1227" y="2419"/>
                    <a:pt x="1227" y="2365"/>
                    <a:pt x="1234" y="2365"/>
                  </a:cubicBezTo>
                  <a:close/>
                  <a:moveTo>
                    <a:pt x="519" y="2011"/>
                  </a:moveTo>
                  <a:cubicBezTo>
                    <a:pt x="517" y="2011"/>
                    <a:pt x="515" y="2012"/>
                    <a:pt x="512" y="2013"/>
                  </a:cubicBezTo>
                  <a:cubicBezTo>
                    <a:pt x="477" y="2048"/>
                    <a:pt x="453" y="2084"/>
                    <a:pt x="441" y="2120"/>
                  </a:cubicBezTo>
                  <a:cubicBezTo>
                    <a:pt x="441" y="2120"/>
                    <a:pt x="422" y="2157"/>
                    <a:pt x="426" y="2157"/>
                  </a:cubicBezTo>
                  <a:cubicBezTo>
                    <a:pt x="427" y="2157"/>
                    <a:pt x="428" y="2157"/>
                    <a:pt x="429" y="2156"/>
                  </a:cubicBezTo>
                  <a:cubicBezTo>
                    <a:pt x="433" y="2152"/>
                    <a:pt x="436" y="2150"/>
                    <a:pt x="437" y="2150"/>
                  </a:cubicBezTo>
                  <a:cubicBezTo>
                    <a:pt x="441" y="2150"/>
                    <a:pt x="441" y="2156"/>
                    <a:pt x="441" y="2156"/>
                  </a:cubicBezTo>
                  <a:cubicBezTo>
                    <a:pt x="441" y="2156"/>
                    <a:pt x="429" y="2191"/>
                    <a:pt x="453" y="2191"/>
                  </a:cubicBezTo>
                  <a:cubicBezTo>
                    <a:pt x="467" y="2184"/>
                    <a:pt x="472" y="2178"/>
                    <a:pt x="473" y="2178"/>
                  </a:cubicBezTo>
                  <a:lnTo>
                    <a:pt x="473" y="2178"/>
                  </a:lnTo>
                  <a:cubicBezTo>
                    <a:pt x="473" y="2178"/>
                    <a:pt x="470" y="2181"/>
                    <a:pt x="465" y="2191"/>
                  </a:cubicBezTo>
                  <a:cubicBezTo>
                    <a:pt x="465" y="2193"/>
                    <a:pt x="467" y="2194"/>
                    <a:pt x="469" y="2194"/>
                  </a:cubicBezTo>
                  <a:cubicBezTo>
                    <a:pt x="477" y="2194"/>
                    <a:pt x="491" y="2189"/>
                    <a:pt x="499" y="2189"/>
                  </a:cubicBezTo>
                  <a:cubicBezTo>
                    <a:pt x="507" y="2189"/>
                    <a:pt x="509" y="2194"/>
                    <a:pt x="489" y="2215"/>
                  </a:cubicBezTo>
                  <a:cubicBezTo>
                    <a:pt x="498" y="2205"/>
                    <a:pt x="505" y="2202"/>
                    <a:pt x="509" y="2202"/>
                  </a:cubicBezTo>
                  <a:cubicBezTo>
                    <a:pt x="520" y="2202"/>
                    <a:pt x="516" y="2227"/>
                    <a:pt x="524" y="2227"/>
                  </a:cubicBezTo>
                  <a:cubicBezTo>
                    <a:pt x="536" y="2227"/>
                    <a:pt x="548" y="2203"/>
                    <a:pt x="560" y="2203"/>
                  </a:cubicBezTo>
                  <a:cubicBezTo>
                    <a:pt x="562" y="2202"/>
                    <a:pt x="563" y="2201"/>
                    <a:pt x="564" y="2201"/>
                  </a:cubicBezTo>
                  <a:lnTo>
                    <a:pt x="564" y="2201"/>
                  </a:lnTo>
                  <a:cubicBezTo>
                    <a:pt x="569" y="2201"/>
                    <a:pt x="558" y="2229"/>
                    <a:pt x="548" y="2239"/>
                  </a:cubicBezTo>
                  <a:cubicBezTo>
                    <a:pt x="533" y="2254"/>
                    <a:pt x="531" y="2259"/>
                    <a:pt x="534" y="2259"/>
                  </a:cubicBezTo>
                  <a:cubicBezTo>
                    <a:pt x="539" y="2259"/>
                    <a:pt x="553" y="2251"/>
                    <a:pt x="560" y="2251"/>
                  </a:cubicBezTo>
                  <a:cubicBezTo>
                    <a:pt x="580" y="2261"/>
                    <a:pt x="583" y="2280"/>
                    <a:pt x="584" y="2292"/>
                  </a:cubicBezTo>
                  <a:lnTo>
                    <a:pt x="584" y="2292"/>
                  </a:lnTo>
                  <a:cubicBezTo>
                    <a:pt x="587" y="2289"/>
                    <a:pt x="591" y="2283"/>
                    <a:pt x="596" y="2275"/>
                  </a:cubicBezTo>
                  <a:cubicBezTo>
                    <a:pt x="596" y="2271"/>
                    <a:pt x="597" y="2269"/>
                    <a:pt x="599" y="2269"/>
                  </a:cubicBezTo>
                  <a:cubicBezTo>
                    <a:pt x="602" y="2269"/>
                    <a:pt x="608" y="2275"/>
                    <a:pt x="608" y="2275"/>
                  </a:cubicBezTo>
                  <a:cubicBezTo>
                    <a:pt x="608" y="2275"/>
                    <a:pt x="620" y="2287"/>
                    <a:pt x="620" y="2298"/>
                  </a:cubicBezTo>
                  <a:cubicBezTo>
                    <a:pt x="608" y="2310"/>
                    <a:pt x="596" y="2322"/>
                    <a:pt x="620" y="2322"/>
                  </a:cubicBezTo>
                  <a:cubicBezTo>
                    <a:pt x="631" y="2322"/>
                    <a:pt x="643" y="2298"/>
                    <a:pt x="643" y="2298"/>
                  </a:cubicBezTo>
                  <a:cubicBezTo>
                    <a:pt x="645" y="2297"/>
                    <a:pt x="646" y="2296"/>
                    <a:pt x="647" y="2296"/>
                  </a:cubicBezTo>
                  <a:lnTo>
                    <a:pt x="647" y="2296"/>
                  </a:lnTo>
                  <a:cubicBezTo>
                    <a:pt x="652" y="2296"/>
                    <a:pt x="645" y="2324"/>
                    <a:pt x="655" y="2334"/>
                  </a:cubicBezTo>
                  <a:cubicBezTo>
                    <a:pt x="655" y="2346"/>
                    <a:pt x="655" y="2358"/>
                    <a:pt x="667" y="2358"/>
                  </a:cubicBezTo>
                  <a:cubicBezTo>
                    <a:pt x="673" y="2364"/>
                    <a:pt x="679" y="2367"/>
                    <a:pt x="685" y="2367"/>
                  </a:cubicBezTo>
                  <a:cubicBezTo>
                    <a:pt x="691" y="2367"/>
                    <a:pt x="697" y="2364"/>
                    <a:pt x="703" y="2358"/>
                  </a:cubicBezTo>
                  <a:cubicBezTo>
                    <a:pt x="703" y="2358"/>
                    <a:pt x="727" y="2334"/>
                    <a:pt x="739" y="2334"/>
                  </a:cubicBezTo>
                  <a:lnTo>
                    <a:pt x="739" y="2334"/>
                  </a:lnTo>
                  <a:cubicBezTo>
                    <a:pt x="727" y="2346"/>
                    <a:pt x="715" y="2358"/>
                    <a:pt x="715" y="2370"/>
                  </a:cubicBezTo>
                  <a:cubicBezTo>
                    <a:pt x="715" y="2382"/>
                    <a:pt x="727" y="2382"/>
                    <a:pt x="727" y="2382"/>
                  </a:cubicBezTo>
                  <a:cubicBezTo>
                    <a:pt x="727" y="2382"/>
                    <a:pt x="739" y="2370"/>
                    <a:pt x="751" y="2370"/>
                  </a:cubicBezTo>
                  <a:cubicBezTo>
                    <a:pt x="762" y="2370"/>
                    <a:pt x="762" y="2370"/>
                    <a:pt x="762" y="2382"/>
                  </a:cubicBezTo>
                  <a:cubicBezTo>
                    <a:pt x="762" y="2392"/>
                    <a:pt x="762" y="2420"/>
                    <a:pt x="778" y="2420"/>
                  </a:cubicBezTo>
                  <a:cubicBezTo>
                    <a:pt x="780" y="2420"/>
                    <a:pt x="783" y="2419"/>
                    <a:pt x="786" y="2417"/>
                  </a:cubicBezTo>
                  <a:cubicBezTo>
                    <a:pt x="798" y="2412"/>
                    <a:pt x="804" y="2409"/>
                    <a:pt x="809" y="2409"/>
                  </a:cubicBezTo>
                  <a:cubicBezTo>
                    <a:pt x="813" y="2409"/>
                    <a:pt x="816" y="2412"/>
                    <a:pt x="822" y="2417"/>
                  </a:cubicBezTo>
                  <a:cubicBezTo>
                    <a:pt x="822" y="2419"/>
                    <a:pt x="822" y="2419"/>
                    <a:pt x="822" y="2419"/>
                  </a:cubicBezTo>
                  <a:cubicBezTo>
                    <a:pt x="824" y="2419"/>
                    <a:pt x="833" y="2392"/>
                    <a:pt x="842" y="2392"/>
                  </a:cubicBezTo>
                  <a:cubicBezTo>
                    <a:pt x="843" y="2392"/>
                    <a:pt x="844" y="2392"/>
                    <a:pt x="846" y="2394"/>
                  </a:cubicBezTo>
                  <a:cubicBezTo>
                    <a:pt x="856" y="2394"/>
                    <a:pt x="829" y="2431"/>
                    <a:pt x="832" y="2431"/>
                  </a:cubicBezTo>
                  <a:cubicBezTo>
                    <a:pt x="832" y="2431"/>
                    <a:pt x="833" y="2431"/>
                    <a:pt x="834" y="2429"/>
                  </a:cubicBezTo>
                  <a:cubicBezTo>
                    <a:pt x="840" y="2429"/>
                    <a:pt x="846" y="2423"/>
                    <a:pt x="850" y="2416"/>
                  </a:cubicBezTo>
                  <a:lnTo>
                    <a:pt x="850" y="2416"/>
                  </a:lnTo>
                  <a:cubicBezTo>
                    <a:pt x="854" y="2424"/>
                    <a:pt x="870" y="2421"/>
                    <a:pt x="870" y="2429"/>
                  </a:cubicBezTo>
                  <a:cubicBezTo>
                    <a:pt x="881" y="2429"/>
                    <a:pt x="858" y="2465"/>
                    <a:pt x="870" y="2465"/>
                  </a:cubicBezTo>
                  <a:cubicBezTo>
                    <a:pt x="881" y="2465"/>
                    <a:pt x="917" y="2382"/>
                    <a:pt x="905" y="2370"/>
                  </a:cubicBezTo>
                  <a:lnTo>
                    <a:pt x="917" y="2370"/>
                  </a:lnTo>
                  <a:cubicBezTo>
                    <a:pt x="917" y="2372"/>
                    <a:pt x="918" y="2372"/>
                    <a:pt x="918" y="2372"/>
                  </a:cubicBezTo>
                  <a:cubicBezTo>
                    <a:pt x="923" y="2372"/>
                    <a:pt x="939" y="2344"/>
                    <a:pt x="929" y="2334"/>
                  </a:cubicBezTo>
                  <a:cubicBezTo>
                    <a:pt x="923" y="2328"/>
                    <a:pt x="920" y="2325"/>
                    <a:pt x="917" y="2325"/>
                  </a:cubicBezTo>
                  <a:cubicBezTo>
                    <a:pt x="914" y="2325"/>
                    <a:pt x="911" y="2328"/>
                    <a:pt x="905" y="2334"/>
                  </a:cubicBezTo>
                  <a:cubicBezTo>
                    <a:pt x="893" y="2334"/>
                    <a:pt x="893" y="2334"/>
                    <a:pt x="881" y="2358"/>
                  </a:cubicBezTo>
                  <a:cubicBezTo>
                    <a:pt x="876" y="2363"/>
                    <a:pt x="872" y="2365"/>
                    <a:pt x="869" y="2365"/>
                  </a:cubicBezTo>
                  <a:cubicBezTo>
                    <a:pt x="863" y="2365"/>
                    <a:pt x="859" y="2360"/>
                    <a:pt x="856" y="2360"/>
                  </a:cubicBezTo>
                  <a:cubicBezTo>
                    <a:pt x="854" y="2360"/>
                    <a:pt x="852" y="2361"/>
                    <a:pt x="850" y="2366"/>
                  </a:cubicBezTo>
                  <a:lnTo>
                    <a:pt x="850" y="2366"/>
                  </a:lnTo>
                  <a:cubicBezTo>
                    <a:pt x="852" y="2348"/>
                    <a:pt x="843" y="2332"/>
                    <a:pt x="834" y="2322"/>
                  </a:cubicBezTo>
                  <a:cubicBezTo>
                    <a:pt x="834" y="2310"/>
                    <a:pt x="834" y="2310"/>
                    <a:pt x="834" y="2298"/>
                  </a:cubicBezTo>
                  <a:cubicBezTo>
                    <a:pt x="846" y="2275"/>
                    <a:pt x="846" y="2263"/>
                    <a:pt x="834" y="2263"/>
                  </a:cubicBezTo>
                  <a:lnTo>
                    <a:pt x="822" y="2287"/>
                  </a:lnTo>
                  <a:cubicBezTo>
                    <a:pt x="810" y="2287"/>
                    <a:pt x="822" y="2263"/>
                    <a:pt x="810" y="2263"/>
                  </a:cubicBezTo>
                  <a:cubicBezTo>
                    <a:pt x="786" y="2275"/>
                    <a:pt x="774" y="2275"/>
                    <a:pt x="774" y="2287"/>
                  </a:cubicBezTo>
                  <a:cubicBezTo>
                    <a:pt x="774" y="2295"/>
                    <a:pt x="774" y="2303"/>
                    <a:pt x="770" y="2303"/>
                  </a:cubicBezTo>
                  <a:cubicBezTo>
                    <a:pt x="768" y="2303"/>
                    <a:pt x="766" y="2302"/>
                    <a:pt x="762" y="2298"/>
                  </a:cubicBezTo>
                  <a:cubicBezTo>
                    <a:pt x="751" y="2298"/>
                    <a:pt x="751" y="2287"/>
                    <a:pt x="762" y="2287"/>
                  </a:cubicBezTo>
                  <a:cubicBezTo>
                    <a:pt x="762" y="2275"/>
                    <a:pt x="762" y="2251"/>
                    <a:pt x="751" y="2251"/>
                  </a:cubicBezTo>
                  <a:cubicBezTo>
                    <a:pt x="744" y="2258"/>
                    <a:pt x="733" y="2265"/>
                    <a:pt x="725" y="2265"/>
                  </a:cubicBezTo>
                  <a:cubicBezTo>
                    <a:pt x="719" y="2265"/>
                    <a:pt x="715" y="2261"/>
                    <a:pt x="715" y="2251"/>
                  </a:cubicBezTo>
                  <a:cubicBezTo>
                    <a:pt x="703" y="2239"/>
                    <a:pt x="727" y="2215"/>
                    <a:pt x="715" y="2215"/>
                  </a:cubicBezTo>
                  <a:lnTo>
                    <a:pt x="715" y="2215"/>
                  </a:lnTo>
                  <a:cubicBezTo>
                    <a:pt x="704" y="2226"/>
                    <a:pt x="694" y="2265"/>
                    <a:pt x="683" y="2265"/>
                  </a:cubicBezTo>
                  <a:cubicBezTo>
                    <a:pt x="682" y="2265"/>
                    <a:pt x="680" y="2264"/>
                    <a:pt x="679" y="2263"/>
                  </a:cubicBezTo>
                  <a:cubicBezTo>
                    <a:pt x="667" y="2251"/>
                    <a:pt x="727" y="2203"/>
                    <a:pt x="703" y="2191"/>
                  </a:cubicBezTo>
                  <a:lnTo>
                    <a:pt x="703" y="2191"/>
                  </a:lnTo>
                  <a:cubicBezTo>
                    <a:pt x="691" y="2191"/>
                    <a:pt x="691" y="2215"/>
                    <a:pt x="679" y="2227"/>
                  </a:cubicBezTo>
                  <a:cubicBezTo>
                    <a:pt x="667" y="2227"/>
                    <a:pt x="655" y="2215"/>
                    <a:pt x="655" y="2203"/>
                  </a:cubicBezTo>
                  <a:cubicBezTo>
                    <a:pt x="655" y="2191"/>
                    <a:pt x="643" y="2132"/>
                    <a:pt x="620" y="2132"/>
                  </a:cubicBezTo>
                  <a:cubicBezTo>
                    <a:pt x="596" y="2132"/>
                    <a:pt x="596" y="2144"/>
                    <a:pt x="584" y="2144"/>
                  </a:cubicBezTo>
                  <a:cubicBezTo>
                    <a:pt x="580" y="2147"/>
                    <a:pt x="579" y="2149"/>
                    <a:pt x="579" y="2149"/>
                  </a:cubicBezTo>
                  <a:cubicBezTo>
                    <a:pt x="578" y="2149"/>
                    <a:pt x="584" y="2140"/>
                    <a:pt x="584" y="2132"/>
                  </a:cubicBezTo>
                  <a:cubicBezTo>
                    <a:pt x="584" y="2126"/>
                    <a:pt x="581" y="2123"/>
                    <a:pt x="576" y="2123"/>
                  </a:cubicBezTo>
                  <a:cubicBezTo>
                    <a:pt x="572" y="2123"/>
                    <a:pt x="566" y="2126"/>
                    <a:pt x="560" y="2132"/>
                  </a:cubicBezTo>
                  <a:cubicBezTo>
                    <a:pt x="556" y="2136"/>
                    <a:pt x="551" y="2139"/>
                    <a:pt x="549" y="2139"/>
                  </a:cubicBezTo>
                  <a:cubicBezTo>
                    <a:pt x="544" y="2139"/>
                    <a:pt x="545" y="2131"/>
                    <a:pt x="560" y="2108"/>
                  </a:cubicBezTo>
                  <a:lnTo>
                    <a:pt x="560" y="2108"/>
                  </a:lnTo>
                  <a:cubicBezTo>
                    <a:pt x="536" y="2132"/>
                    <a:pt x="524" y="2144"/>
                    <a:pt x="500" y="2156"/>
                  </a:cubicBezTo>
                  <a:cubicBezTo>
                    <a:pt x="500" y="2156"/>
                    <a:pt x="524" y="2132"/>
                    <a:pt x="536" y="2120"/>
                  </a:cubicBezTo>
                  <a:cubicBezTo>
                    <a:pt x="536" y="2120"/>
                    <a:pt x="536" y="2108"/>
                    <a:pt x="512" y="2108"/>
                  </a:cubicBezTo>
                  <a:cubicBezTo>
                    <a:pt x="500" y="2108"/>
                    <a:pt x="465" y="2108"/>
                    <a:pt x="500" y="2084"/>
                  </a:cubicBezTo>
                  <a:cubicBezTo>
                    <a:pt x="518" y="2072"/>
                    <a:pt x="515" y="2069"/>
                    <a:pt x="506" y="2069"/>
                  </a:cubicBezTo>
                  <a:cubicBezTo>
                    <a:pt x="498" y="2069"/>
                    <a:pt x="483" y="2072"/>
                    <a:pt x="477" y="2072"/>
                  </a:cubicBezTo>
                  <a:cubicBezTo>
                    <a:pt x="477" y="2072"/>
                    <a:pt x="538" y="2011"/>
                    <a:pt x="519" y="2011"/>
                  </a:cubicBezTo>
                  <a:close/>
                  <a:moveTo>
                    <a:pt x="1239" y="82"/>
                  </a:moveTo>
                  <a:cubicBezTo>
                    <a:pt x="1239" y="82"/>
                    <a:pt x="1239" y="83"/>
                    <a:pt x="1239" y="84"/>
                  </a:cubicBezTo>
                  <a:cubicBezTo>
                    <a:pt x="1229" y="93"/>
                    <a:pt x="1235" y="111"/>
                    <a:pt x="1231" y="111"/>
                  </a:cubicBezTo>
                  <a:cubicBezTo>
                    <a:pt x="1230" y="111"/>
                    <a:pt x="1229" y="110"/>
                    <a:pt x="1227" y="108"/>
                  </a:cubicBezTo>
                  <a:cubicBezTo>
                    <a:pt x="1215" y="96"/>
                    <a:pt x="1227" y="84"/>
                    <a:pt x="1215" y="84"/>
                  </a:cubicBezTo>
                  <a:cubicBezTo>
                    <a:pt x="1203" y="84"/>
                    <a:pt x="1203" y="143"/>
                    <a:pt x="1191" y="143"/>
                  </a:cubicBezTo>
                  <a:cubicBezTo>
                    <a:pt x="1167" y="143"/>
                    <a:pt x="1155" y="84"/>
                    <a:pt x="1143" y="84"/>
                  </a:cubicBezTo>
                  <a:cubicBezTo>
                    <a:pt x="1143" y="84"/>
                    <a:pt x="1143" y="120"/>
                    <a:pt x="1143" y="120"/>
                  </a:cubicBezTo>
                  <a:cubicBezTo>
                    <a:pt x="1143" y="120"/>
                    <a:pt x="1132" y="84"/>
                    <a:pt x="1132" y="84"/>
                  </a:cubicBezTo>
                  <a:cubicBezTo>
                    <a:pt x="1120" y="96"/>
                    <a:pt x="1108" y="108"/>
                    <a:pt x="1108" y="108"/>
                  </a:cubicBezTo>
                  <a:cubicBezTo>
                    <a:pt x="1096" y="108"/>
                    <a:pt x="1108" y="108"/>
                    <a:pt x="1096" y="120"/>
                  </a:cubicBezTo>
                  <a:cubicBezTo>
                    <a:pt x="1092" y="124"/>
                    <a:pt x="1090" y="125"/>
                    <a:pt x="1090" y="125"/>
                  </a:cubicBezTo>
                  <a:cubicBezTo>
                    <a:pt x="1089" y="125"/>
                    <a:pt x="1092" y="120"/>
                    <a:pt x="1084" y="120"/>
                  </a:cubicBezTo>
                  <a:cubicBezTo>
                    <a:pt x="1078" y="114"/>
                    <a:pt x="1072" y="111"/>
                    <a:pt x="1066" y="111"/>
                  </a:cubicBezTo>
                  <a:cubicBezTo>
                    <a:pt x="1060" y="111"/>
                    <a:pt x="1054" y="114"/>
                    <a:pt x="1048" y="120"/>
                  </a:cubicBezTo>
                  <a:cubicBezTo>
                    <a:pt x="1048" y="120"/>
                    <a:pt x="1048" y="150"/>
                    <a:pt x="1042" y="150"/>
                  </a:cubicBezTo>
                  <a:cubicBezTo>
                    <a:pt x="1041" y="150"/>
                    <a:pt x="1039" y="148"/>
                    <a:pt x="1036" y="143"/>
                  </a:cubicBezTo>
                  <a:cubicBezTo>
                    <a:pt x="1028" y="135"/>
                    <a:pt x="1025" y="101"/>
                    <a:pt x="1020" y="101"/>
                  </a:cubicBezTo>
                  <a:cubicBezTo>
                    <a:pt x="1018" y="101"/>
                    <a:pt x="1016" y="106"/>
                    <a:pt x="1012" y="120"/>
                  </a:cubicBezTo>
                  <a:cubicBezTo>
                    <a:pt x="1003" y="147"/>
                    <a:pt x="1008" y="175"/>
                    <a:pt x="1000" y="175"/>
                  </a:cubicBezTo>
                  <a:cubicBezTo>
                    <a:pt x="998" y="175"/>
                    <a:pt x="994" y="173"/>
                    <a:pt x="989" y="167"/>
                  </a:cubicBezTo>
                  <a:cubicBezTo>
                    <a:pt x="965" y="143"/>
                    <a:pt x="965" y="131"/>
                    <a:pt x="953" y="120"/>
                  </a:cubicBezTo>
                  <a:cubicBezTo>
                    <a:pt x="941" y="120"/>
                    <a:pt x="953" y="131"/>
                    <a:pt x="941" y="143"/>
                  </a:cubicBezTo>
                  <a:cubicBezTo>
                    <a:pt x="931" y="143"/>
                    <a:pt x="929" y="117"/>
                    <a:pt x="922" y="117"/>
                  </a:cubicBezTo>
                  <a:cubicBezTo>
                    <a:pt x="920" y="117"/>
                    <a:pt x="919" y="118"/>
                    <a:pt x="917" y="120"/>
                  </a:cubicBezTo>
                  <a:cubicBezTo>
                    <a:pt x="905" y="120"/>
                    <a:pt x="917" y="131"/>
                    <a:pt x="917" y="131"/>
                  </a:cubicBezTo>
                  <a:cubicBezTo>
                    <a:pt x="917" y="140"/>
                    <a:pt x="915" y="143"/>
                    <a:pt x="912" y="143"/>
                  </a:cubicBezTo>
                  <a:cubicBezTo>
                    <a:pt x="903" y="143"/>
                    <a:pt x="881" y="108"/>
                    <a:pt x="881" y="108"/>
                  </a:cubicBezTo>
                  <a:lnTo>
                    <a:pt x="881" y="108"/>
                  </a:lnTo>
                  <a:cubicBezTo>
                    <a:pt x="871" y="118"/>
                    <a:pt x="905" y="172"/>
                    <a:pt x="892" y="172"/>
                  </a:cubicBezTo>
                  <a:cubicBezTo>
                    <a:pt x="890" y="172"/>
                    <a:pt x="887" y="171"/>
                    <a:pt x="881" y="167"/>
                  </a:cubicBezTo>
                  <a:cubicBezTo>
                    <a:pt x="860" y="146"/>
                    <a:pt x="860" y="141"/>
                    <a:pt x="858" y="141"/>
                  </a:cubicBezTo>
                  <a:cubicBezTo>
                    <a:pt x="857" y="141"/>
                    <a:pt x="855" y="143"/>
                    <a:pt x="846" y="143"/>
                  </a:cubicBezTo>
                  <a:cubicBezTo>
                    <a:pt x="843" y="147"/>
                    <a:pt x="841" y="148"/>
                    <a:pt x="840" y="148"/>
                  </a:cubicBezTo>
                  <a:cubicBezTo>
                    <a:pt x="839" y="148"/>
                    <a:pt x="843" y="137"/>
                    <a:pt x="834" y="120"/>
                  </a:cubicBezTo>
                  <a:lnTo>
                    <a:pt x="834" y="120"/>
                  </a:lnTo>
                  <a:cubicBezTo>
                    <a:pt x="844" y="161"/>
                    <a:pt x="810" y="149"/>
                    <a:pt x="816" y="175"/>
                  </a:cubicBezTo>
                  <a:lnTo>
                    <a:pt x="816" y="175"/>
                  </a:lnTo>
                  <a:cubicBezTo>
                    <a:pt x="813" y="172"/>
                    <a:pt x="809" y="171"/>
                    <a:pt x="805" y="171"/>
                  </a:cubicBezTo>
                  <a:cubicBezTo>
                    <a:pt x="798" y="171"/>
                    <a:pt x="791" y="174"/>
                    <a:pt x="786" y="179"/>
                  </a:cubicBezTo>
                  <a:cubicBezTo>
                    <a:pt x="774" y="179"/>
                    <a:pt x="774" y="191"/>
                    <a:pt x="774" y="191"/>
                  </a:cubicBezTo>
                  <a:cubicBezTo>
                    <a:pt x="774" y="203"/>
                    <a:pt x="774" y="215"/>
                    <a:pt x="774" y="227"/>
                  </a:cubicBezTo>
                  <a:cubicBezTo>
                    <a:pt x="762" y="203"/>
                    <a:pt x="751" y="179"/>
                    <a:pt x="751" y="167"/>
                  </a:cubicBezTo>
                  <a:cubicBezTo>
                    <a:pt x="739" y="179"/>
                    <a:pt x="739" y="191"/>
                    <a:pt x="751" y="203"/>
                  </a:cubicBezTo>
                  <a:cubicBezTo>
                    <a:pt x="751" y="227"/>
                    <a:pt x="762" y="251"/>
                    <a:pt x="751" y="262"/>
                  </a:cubicBezTo>
                  <a:cubicBezTo>
                    <a:pt x="751" y="239"/>
                    <a:pt x="739" y="215"/>
                    <a:pt x="727" y="203"/>
                  </a:cubicBezTo>
                  <a:cubicBezTo>
                    <a:pt x="725" y="201"/>
                    <a:pt x="724" y="200"/>
                    <a:pt x="723" y="200"/>
                  </a:cubicBezTo>
                  <a:lnTo>
                    <a:pt x="723" y="200"/>
                  </a:lnTo>
                  <a:cubicBezTo>
                    <a:pt x="718" y="200"/>
                    <a:pt x="727" y="227"/>
                    <a:pt x="727" y="227"/>
                  </a:cubicBezTo>
                  <a:cubicBezTo>
                    <a:pt x="727" y="233"/>
                    <a:pt x="724" y="236"/>
                    <a:pt x="719" y="236"/>
                  </a:cubicBezTo>
                  <a:cubicBezTo>
                    <a:pt x="715" y="236"/>
                    <a:pt x="709" y="233"/>
                    <a:pt x="703" y="227"/>
                  </a:cubicBezTo>
                  <a:cubicBezTo>
                    <a:pt x="703" y="227"/>
                    <a:pt x="691" y="215"/>
                    <a:pt x="691" y="215"/>
                  </a:cubicBezTo>
                  <a:lnTo>
                    <a:pt x="691" y="215"/>
                  </a:lnTo>
                  <a:cubicBezTo>
                    <a:pt x="680" y="215"/>
                    <a:pt x="698" y="252"/>
                    <a:pt x="694" y="252"/>
                  </a:cubicBezTo>
                  <a:cubicBezTo>
                    <a:pt x="693" y="252"/>
                    <a:pt x="692" y="252"/>
                    <a:pt x="691" y="251"/>
                  </a:cubicBezTo>
                  <a:cubicBezTo>
                    <a:pt x="691" y="251"/>
                    <a:pt x="679" y="239"/>
                    <a:pt x="679" y="239"/>
                  </a:cubicBezTo>
                  <a:lnTo>
                    <a:pt x="667" y="239"/>
                  </a:lnTo>
                  <a:cubicBezTo>
                    <a:pt x="655" y="239"/>
                    <a:pt x="655" y="262"/>
                    <a:pt x="643" y="262"/>
                  </a:cubicBezTo>
                  <a:cubicBezTo>
                    <a:pt x="643" y="265"/>
                    <a:pt x="643" y="266"/>
                    <a:pt x="642" y="266"/>
                  </a:cubicBezTo>
                  <a:cubicBezTo>
                    <a:pt x="640" y="266"/>
                    <a:pt x="635" y="259"/>
                    <a:pt x="633" y="259"/>
                  </a:cubicBezTo>
                  <a:cubicBezTo>
                    <a:pt x="632" y="259"/>
                    <a:pt x="631" y="260"/>
                    <a:pt x="631" y="262"/>
                  </a:cubicBezTo>
                  <a:cubicBezTo>
                    <a:pt x="631" y="274"/>
                    <a:pt x="631" y="286"/>
                    <a:pt x="631" y="298"/>
                  </a:cubicBezTo>
                  <a:cubicBezTo>
                    <a:pt x="623" y="271"/>
                    <a:pt x="614" y="258"/>
                    <a:pt x="605" y="258"/>
                  </a:cubicBezTo>
                  <a:cubicBezTo>
                    <a:pt x="602" y="258"/>
                    <a:pt x="599" y="259"/>
                    <a:pt x="596" y="262"/>
                  </a:cubicBezTo>
                  <a:lnTo>
                    <a:pt x="608" y="274"/>
                  </a:lnTo>
                  <a:cubicBezTo>
                    <a:pt x="608" y="274"/>
                    <a:pt x="560" y="274"/>
                    <a:pt x="572" y="298"/>
                  </a:cubicBezTo>
                  <a:cubicBezTo>
                    <a:pt x="584" y="334"/>
                    <a:pt x="608" y="334"/>
                    <a:pt x="596" y="334"/>
                  </a:cubicBezTo>
                  <a:cubicBezTo>
                    <a:pt x="584" y="334"/>
                    <a:pt x="572" y="322"/>
                    <a:pt x="560" y="322"/>
                  </a:cubicBezTo>
                  <a:cubicBezTo>
                    <a:pt x="557" y="318"/>
                    <a:pt x="552" y="317"/>
                    <a:pt x="547" y="317"/>
                  </a:cubicBezTo>
                  <a:cubicBezTo>
                    <a:pt x="535" y="317"/>
                    <a:pt x="521" y="325"/>
                    <a:pt x="512" y="334"/>
                  </a:cubicBezTo>
                  <a:lnTo>
                    <a:pt x="512" y="370"/>
                  </a:lnTo>
                  <a:cubicBezTo>
                    <a:pt x="512" y="370"/>
                    <a:pt x="512" y="381"/>
                    <a:pt x="523" y="415"/>
                  </a:cubicBezTo>
                  <a:lnTo>
                    <a:pt x="523" y="415"/>
                  </a:lnTo>
                  <a:cubicBezTo>
                    <a:pt x="517" y="404"/>
                    <a:pt x="482" y="385"/>
                    <a:pt x="474" y="385"/>
                  </a:cubicBezTo>
                  <a:cubicBezTo>
                    <a:pt x="471" y="385"/>
                    <a:pt x="471" y="388"/>
                    <a:pt x="477" y="393"/>
                  </a:cubicBezTo>
                  <a:cubicBezTo>
                    <a:pt x="500" y="417"/>
                    <a:pt x="524" y="429"/>
                    <a:pt x="536" y="441"/>
                  </a:cubicBezTo>
                  <a:lnTo>
                    <a:pt x="500" y="429"/>
                  </a:lnTo>
                  <a:cubicBezTo>
                    <a:pt x="477" y="405"/>
                    <a:pt x="453" y="393"/>
                    <a:pt x="441" y="382"/>
                  </a:cubicBezTo>
                  <a:lnTo>
                    <a:pt x="441" y="382"/>
                  </a:lnTo>
                  <a:cubicBezTo>
                    <a:pt x="477" y="417"/>
                    <a:pt x="441" y="405"/>
                    <a:pt x="453" y="429"/>
                  </a:cubicBezTo>
                  <a:cubicBezTo>
                    <a:pt x="457" y="437"/>
                    <a:pt x="457" y="439"/>
                    <a:pt x="455" y="439"/>
                  </a:cubicBezTo>
                  <a:cubicBezTo>
                    <a:pt x="450" y="439"/>
                    <a:pt x="434" y="425"/>
                    <a:pt x="417" y="417"/>
                  </a:cubicBezTo>
                  <a:cubicBezTo>
                    <a:pt x="411" y="405"/>
                    <a:pt x="408" y="405"/>
                    <a:pt x="405" y="405"/>
                  </a:cubicBezTo>
                  <a:cubicBezTo>
                    <a:pt x="405" y="405"/>
                    <a:pt x="404" y="405"/>
                    <a:pt x="403" y="405"/>
                  </a:cubicBezTo>
                  <a:lnTo>
                    <a:pt x="403" y="405"/>
                  </a:lnTo>
                  <a:lnTo>
                    <a:pt x="453" y="465"/>
                  </a:lnTo>
                  <a:cubicBezTo>
                    <a:pt x="450" y="465"/>
                    <a:pt x="444" y="462"/>
                    <a:pt x="438" y="457"/>
                  </a:cubicBezTo>
                  <a:lnTo>
                    <a:pt x="438" y="457"/>
                  </a:lnTo>
                  <a:cubicBezTo>
                    <a:pt x="440" y="460"/>
                    <a:pt x="441" y="462"/>
                    <a:pt x="441" y="465"/>
                  </a:cubicBezTo>
                  <a:cubicBezTo>
                    <a:pt x="441" y="465"/>
                    <a:pt x="406" y="453"/>
                    <a:pt x="417" y="441"/>
                  </a:cubicBezTo>
                  <a:lnTo>
                    <a:pt x="417" y="441"/>
                  </a:lnTo>
                  <a:cubicBezTo>
                    <a:pt x="424" y="447"/>
                    <a:pt x="432" y="453"/>
                    <a:pt x="438" y="457"/>
                  </a:cubicBezTo>
                  <a:lnTo>
                    <a:pt x="438" y="457"/>
                  </a:lnTo>
                  <a:cubicBezTo>
                    <a:pt x="432" y="448"/>
                    <a:pt x="417" y="441"/>
                    <a:pt x="417" y="441"/>
                  </a:cubicBezTo>
                  <a:lnTo>
                    <a:pt x="417" y="441"/>
                  </a:lnTo>
                  <a:cubicBezTo>
                    <a:pt x="417" y="441"/>
                    <a:pt x="417" y="441"/>
                    <a:pt x="417" y="441"/>
                  </a:cubicBezTo>
                  <a:lnTo>
                    <a:pt x="417" y="441"/>
                  </a:lnTo>
                  <a:cubicBezTo>
                    <a:pt x="407" y="434"/>
                    <a:pt x="398" y="427"/>
                    <a:pt x="395" y="427"/>
                  </a:cubicBezTo>
                  <a:cubicBezTo>
                    <a:pt x="394" y="427"/>
                    <a:pt x="393" y="428"/>
                    <a:pt x="393" y="429"/>
                  </a:cubicBezTo>
                  <a:cubicBezTo>
                    <a:pt x="393" y="429"/>
                    <a:pt x="412" y="467"/>
                    <a:pt x="400" y="467"/>
                  </a:cubicBezTo>
                  <a:cubicBezTo>
                    <a:pt x="398" y="467"/>
                    <a:pt x="396" y="466"/>
                    <a:pt x="393" y="465"/>
                  </a:cubicBezTo>
                  <a:cubicBezTo>
                    <a:pt x="380" y="460"/>
                    <a:pt x="367" y="458"/>
                    <a:pt x="357" y="458"/>
                  </a:cubicBezTo>
                  <a:cubicBezTo>
                    <a:pt x="339" y="458"/>
                    <a:pt x="331" y="466"/>
                    <a:pt x="346" y="489"/>
                  </a:cubicBezTo>
                  <a:cubicBezTo>
                    <a:pt x="381" y="524"/>
                    <a:pt x="334" y="501"/>
                    <a:pt x="346" y="524"/>
                  </a:cubicBezTo>
                  <a:cubicBezTo>
                    <a:pt x="351" y="527"/>
                    <a:pt x="353" y="528"/>
                    <a:pt x="352" y="528"/>
                  </a:cubicBezTo>
                  <a:cubicBezTo>
                    <a:pt x="351" y="528"/>
                    <a:pt x="334" y="521"/>
                    <a:pt x="321" y="521"/>
                  </a:cubicBezTo>
                  <a:cubicBezTo>
                    <a:pt x="317" y="521"/>
                    <a:pt x="312" y="522"/>
                    <a:pt x="310" y="524"/>
                  </a:cubicBezTo>
                  <a:cubicBezTo>
                    <a:pt x="298" y="524"/>
                    <a:pt x="322" y="548"/>
                    <a:pt x="310" y="548"/>
                  </a:cubicBezTo>
                  <a:cubicBezTo>
                    <a:pt x="298" y="548"/>
                    <a:pt x="298" y="548"/>
                    <a:pt x="286" y="536"/>
                  </a:cubicBezTo>
                  <a:cubicBezTo>
                    <a:pt x="283" y="530"/>
                    <a:pt x="281" y="528"/>
                    <a:pt x="279" y="528"/>
                  </a:cubicBezTo>
                  <a:lnTo>
                    <a:pt x="279" y="528"/>
                  </a:lnTo>
                  <a:cubicBezTo>
                    <a:pt x="275" y="528"/>
                    <a:pt x="277" y="548"/>
                    <a:pt x="286" y="548"/>
                  </a:cubicBezTo>
                  <a:cubicBezTo>
                    <a:pt x="286" y="548"/>
                    <a:pt x="286" y="548"/>
                    <a:pt x="286" y="560"/>
                  </a:cubicBezTo>
                  <a:cubicBezTo>
                    <a:pt x="286" y="560"/>
                    <a:pt x="335" y="595"/>
                    <a:pt x="326" y="595"/>
                  </a:cubicBezTo>
                  <a:cubicBezTo>
                    <a:pt x="325" y="595"/>
                    <a:pt x="324" y="595"/>
                    <a:pt x="324" y="595"/>
                  </a:cubicBezTo>
                  <a:lnTo>
                    <a:pt x="324" y="595"/>
                  </a:lnTo>
                  <a:cubicBezTo>
                    <a:pt x="333" y="602"/>
                    <a:pt x="342" y="608"/>
                    <a:pt x="334" y="608"/>
                  </a:cubicBezTo>
                  <a:cubicBezTo>
                    <a:pt x="334" y="608"/>
                    <a:pt x="334" y="608"/>
                    <a:pt x="334" y="608"/>
                  </a:cubicBezTo>
                  <a:lnTo>
                    <a:pt x="334" y="608"/>
                  </a:lnTo>
                  <a:cubicBezTo>
                    <a:pt x="334" y="612"/>
                    <a:pt x="335" y="613"/>
                    <a:pt x="336" y="613"/>
                  </a:cubicBezTo>
                  <a:cubicBezTo>
                    <a:pt x="337" y="613"/>
                    <a:pt x="337" y="613"/>
                    <a:pt x="338" y="613"/>
                  </a:cubicBezTo>
                  <a:lnTo>
                    <a:pt x="338" y="613"/>
                  </a:lnTo>
                  <a:cubicBezTo>
                    <a:pt x="339" y="615"/>
                    <a:pt x="339" y="616"/>
                    <a:pt x="338" y="616"/>
                  </a:cubicBezTo>
                  <a:lnTo>
                    <a:pt x="338" y="616"/>
                  </a:lnTo>
                  <a:cubicBezTo>
                    <a:pt x="336" y="616"/>
                    <a:pt x="333" y="615"/>
                    <a:pt x="331" y="615"/>
                  </a:cubicBezTo>
                  <a:lnTo>
                    <a:pt x="331" y="615"/>
                  </a:lnTo>
                  <a:cubicBezTo>
                    <a:pt x="333" y="616"/>
                    <a:pt x="335" y="617"/>
                    <a:pt x="337" y="617"/>
                  </a:cubicBezTo>
                  <a:cubicBezTo>
                    <a:pt x="337" y="617"/>
                    <a:pt x="338" y="617"/>
                    <a:pt x="338" y="616"/>
                  </a:cubicBezTo>
                  <a:lnTo>
                    <a:pt x="338" y="616"/>
                  </a:lnTo>
                  <a:cubicBezTo>
                    <a:pt x="342" y="618"/>
                    <a:pt x="346" y="620"/>
                    <a:pt x="346" y="620"/>
                  </a:cubicBezTo>
                  <a:lnTo>
                    <a:pt x="370" y="620"/>
                  </a:lnTo>
                  <a:cubicBezTo>
                    <a:pt x="370" y="620"/>
                    <a:pt x="400" y="640"/>
                    <a:pt x="414" y="643"/>
                  </a:cubicBezTo>
                  <a:lnTo>
                    <a:pt x="414" y="643"/>
                  </a:lnTo>
                  <a:cubicBezTo>
                    <a:pt x="411" y="636"/>
                    <a:pt x="405" y="620"/>
                    <a:pt x="405" y="620"/>
                  </a:cubicBezTo>
                  <a:cubicBezTo>
                    <a:pt x="405" y="608"/>
                    <a:pt x="429" y="608"/>
                    <a:pt x="441" y="608"/>
                  </a:cubicBezTo>
                  <a:cubicBezTo>
                    <a:pt x="452" y="608"/>
                    <a:pt x="384" y="559"/>
                    <a:pt x="407" y="559"/>
                  </a:cubicBezTo>
                  <a:cubicBezTo>
                    <a:pt x="410" y="559"/>
                    <a:pt x="413" y="559"/>
                    <a:pt x="417" y="560"/>
                  </a:cubicBezTo>
                  <a:cubicBezTo>
                    <a:pt x="445" y="567"/>
                    <a:pt x="456" y="574"/>
                    <a:pt x="461" y="574"/>
                  </a:cubicBezTo>
                  <a:cubicBezTo>
                    <a:pt x="465" y="574"/>
                    <a:pt x="465" y="570"/>
                    <a:pt x="465" y="560"/>
                  </a:cubicBezTo>
                  <a:cubicBezTo>
                    <a:pt x="465" y="543"/>
                    <a:pt x="447" y="526"/>
                    <a:pt x="449" y="526"/>
                  </a:cubicBezTo>
                  <a:lnTo>
                    <a:pt x="449" y="526"/>
                  </a:lnTo>
                  <a:cubicBezTo>
                    <a:pt x="450" y="526"/>
                    <a:pt x="454" y="529"/>
                    <a:pt x="465" y="536"/>
                  </a:cubicBezTo>
                  <a:cubicBezTo>
                    <a:pt x="475" y="543"/>
                    <a:pt x="481" y="546"/>
                    <a:pt x="483" y="546"/>
                  </a:cubicBezTo>
                  <a:cubicBezTo>
                    <a:pt x="489" y="546"/>
                    <a:pt x="477" y="529"/>
                    <a:pt x="477" y="512"/>
                  </a:cubicBezTo>
                  <a:cubicBezTo>
                    <a:pt x="473" y="505"/>
                    <a:pt x="473" y="502"/>
                    <a:pt x="475" y="502"/>
                  </a:cubicBezTo>
                  <a:lnTo>
                    <a:pt x="475" y="502"/>
                  </a:lnTo>
                  <a:cubicBezTo>
                    <a:pt x="479" y="502"/>
                    <a:pt x="493" y="512"/>
                    <a:pt x="500" y="512"/>
                  </a:cubicBezTo>
                  <a:cubicBezTo>
                    <a:pt x="512" y="512"/>
                    <a:pt x="477" y="477"/>
                    <a:pt x="465" y="465"/>
                  </a:cubicBezTo>
                  <a:cubicBezTo>
                    <a:pt x="462" y="460"/>
                    <a:pt x="463" y="458"/>
                    <a:pt x="465" y="458"/>
                  </a:cubicBezTo>
                  <a:cubicBezTo>
                    <a:pt x="473" y="458"/>
                    <a:pt x="500" y="479"/>
                    <a:pt x="502" y="479"/>
                  </a:cubicBezTo>
                  <a:cubicBezTo>
                    <a:pt x="502" y="479"/>
                    <a:pt x="502" y="478"/>
                    <a:pt x="500" y="477"/>
                  </a:cubicBezTo>
                  <a:cubicBezTo>
                    <a:pt x="489" y="453"/>
                    <a:pt x="489" y="465"/>
                    <a:pt x="477" y="453"/>
                  </a:cubicBezTo>
                  <a:cubicBezTo>
                    <a:pt x="477" y="447"/>
                    <a:pt x="477" y="444"/>
                    <a:pt x="478" y="444"/>
                  </a:cubicBezTo>
                  <a:cubicBezTo>
                    <a:pt x="480" y="444"/>
                    <a:pt x="483" y="447"/>
                    <a:pt x="489" y="453"/>
                  </a:cubicBezTo>
                  <a:cubicBezTo>
                    <a:pt x="500" y="465"/>
                    <a:pt x="524" y="489"/>
                    <a:pt x="536" y="489"/>
                  </a:cubicBezTo>
                  <a:cubicBezTo>
                    <a:pt x="560" y="489"/>
                    <a:pt x="572" y="465"/>
                    <a:pt x="572" y="441"/>
                  </a:cubicBezTo>
                  <a:cubicBezTo>
                    <a:pt x="578" y="429"/>
                    <a:pt x="578" y="426"/>
                    <a:pt x="576" y="426"/>
                  </a:cubicBezTo>
                  <a:lnTo>
                    <a:pt x="576" y="426"/>
                  </a:lnTo>
                  <a:cubicBezTo>
                    <a:pt x="575" y="426"/>
                    <a:pt x="572" y="429"/>
                    <a:pt x="572" y="429"/>
                  </a:cubicBezTo>
                  <a:cubicBezTo>
                    <a:pt x="570" y="422"/>
                    <a:pt x="570" y="419"/>
                    <a:pt x="571" y="419"/>
                  </a:cubicBezTo>
                  <a:lnTo>
                    <a:pt x="571" y="419"/>
                  </a:lnTo>
                  <a:cubicBezTo>
                    <a:pt x="577" y="419"/>
                    <a:pt x="608" y="465"/>
                    <a:pt x="608" y="465"/>
                  </a:cubicBezTo>
                  <a:cubicBezTo>
                    <a:pt x="608" y="465"/>
                    <a:pt x="583" y="424"/>
                    <a:pt x="595" y="424"/>
                  </a:cubicBezTo>
                  <a:cubicBezTo>
                    <a:pt x="598" y="424"/>
                    <a:pt x="602" y="425"/>
                    <a:pt x="608" y="429"/>
                  </a:cubicBezTo>
                  <a:lnTo>
                    <a:pt x="608" y="417"/>
                  </a:lnTo>
                  <a:cubicBezTo>
                    <a:pt x="608" y="417"/>
                    <a:pt x="615" y="372"/>
                    <a:pt x="630" y="372"/>
                  </a:cubicBezTo>
                  <a:cubicBezTo>
                    <a:pt x="634" y="372"/>
                    <a:pt x="639" y="374"/>
                    <a:pt x="643" y="382"/>
                  </a:cubicBezTo>
                  <a:lnTo>
                    <a:pt x="631" y="322"/>
                  </a:lnTo>
                  <a:lnTo>
                    <a:pt x="631" y="322"/>
                  </a:lnTo>
                  <a:cubicBezTo>
                    <a:pt x="643" y="346"/>
                    <a:pt x="655" y="346"/>
                    <a:pt x="667" y="346"/>
                  </a:cubicBezTo>
                  <a:cubicBezTo>
                    <a:pt x="667" y="346"/>
                    <a:pt x="679" y="358"/>
                    <a:pt x="691" y="382"/>
                  </a:cubicBezTo>
                  <a:cubicBezTo>
                    <a:pt x="693" y="382"/>
                    <a:pt x="694" y="383"/>
                    <a:pt x="695" y="383"/>
                  </a:cubicBezTo>
                  <a:cubicBezTo>
                    <a:pt x="710" y="383"/>
                    <a:pt x="679" y="321"/>
                    <a:pt x="679" y="310"/>
                  </a:cubicBezTo>
                  <a:lnTo>
                    <a:pt x="679" y="310"/>
                  </a:lnTo>
                  <a:cubicBezTo>
                    <a:pt x="691" y="334"/>
                    <a:pt x="703" y="358"/>
                    <a:pt x="715" y="370"/>
                  </a:cubicBezTo>
                  <a:cubicBezTo>
                    <a:pt x="727" y="370"/>
                    <a:pt x="727" y="346"/>
                    <a:pt x="715" y="334"/>
                  </a:cubicBezTo>
                  <a:cubicBezTo>
                    <a:pt x="703" y="310"/>
                    <a:pt x="691" y="310"/>
                    <a:pt x="703" y="298"/>
                  </a:cubicBezTo>
                  <a:lnTo>
                    <a:pt x="703" y="298"/>
                  </a:lnTo>
                  <a:cubicBezTo>
                    <a:pt x="703" y="298"/>
                    <a:pt x="703" y="298"/>
                    <a:pt x="715" y="310"/>
                  </a:cubicBezTo>
                  <a:cubicBezTo>
                    <a:pt x="727" y="322"/>
                    <a:pt x="739" y="358"/>
                    <a:pt x="751" y="370"/>
                  </a:cubicBezTo>
                  <a:cubicBezTo>
                    <a:pt x="751" y="358"/>
                    <a:pt x="751" y="358"/>
                    <a:pt x="739" y="346"/>
                  </a:cubicBezTo>
                  <a:lnTo>
                    <a:pt x="739" y="322"/>
                  </a:lnTo>
                  <a:cubicBezTo>
                    <a:pt x="739" y="322"/>
                    <a:pt x="744" y="327"/>
                    <a:pt x="747" y="327"/>
                  </a:cubicBezTo>
                  <a:cubicBezTo>
                    <a:pt x="749" y="327"/>
                    <a:pt x="751" y="326"/>
                    <a:pt x="751" y="322"/>
                  </a:cubicBezTo>
                  <a:cubicBezTo>
                    <a:pt x="751" y="310"/>
                    <a:pt x="751" y="298"/>
                    <a:pt x="751" y="286"/>
                  </a:cubicBezTo>
                  <a:cubicBezTo>
                    <a:pt x="751" y="285"/>
                    <a:pt x="751" y="284"/>
                    <a:pt x="751" y="284"/>
                  </a:cubicBezTo>
                  <a:cubicBezTo>
                    <a:pt x="755" y="284"/>
                    <a:pt x="766" y="305"/>
                    <a:pt x="772" y="305"/>
                  </a:cubicBezTo>
                  <a:cubicBezTo>
                    <a:pt x="773" y="305"/>
                    <a:pt x="774" y="303"/>
                    <a:pt x="774" y="298"/>
                  </a:cubicBezTo>
                  <a:cubicBezTo>
                    <a:pt x="774" y="286"/>
                    <a:pt x="774" y="274"/>
                    <a:pt x="774" y="274"/>
                  </a:cubicBezTo>
                  <a:lnTo>
                    <a:pt x="786" y="274"/>
                  </a:lnTo>
                  <a:cubicBezTo>
                    <a:pt x="797" y="274"/>
                    <a:pt x="789" y="312"/>
                    <a:pt x="795" y="312"/>
                  </a:cubicBezTo>
                  <a:cubicBezTo>
                    <a:pt x="796" y="312"/>
                    <a:pt x="797" y="311"/>
                    <a:pt x="798" y="310"/>
                  </a:cubicBezTo>
                  <a:cubicBezTo>
                    <a:pt x="810" y="310"/>
                    <a:pt x="810" y="298"/>
                    <a:pt x="798" y="274"/>
                  </a:cubicBezTo>
                  <a:lnTo>
                    <a:pt x="798" y="274"/>
                  </a:lnTo>
                  <a:cubicBezTo>
                    <a:pt x="807" y="292"/>
                    <a:pt x="818" y="298"/>
                    <a:pt x="828" y="298"/>
                  </a:cubicBezTo>
                  <a:cubicBezTo>
                    <a:pt x="846" y="298"/>
                    <a:pt x="862" y="282"/>
                    <a:pt x="870" y="274"/>
                  </a:cubicBezTo>
                  <a:cubicBezTo>
                    <a:pt x="881" y="262"/>
                    <a:pt x="870" y="251"/>
                    <a:pt x="858" y="215"/>
                  </a:cubicBezTo>
                  <a:cubicBezTo>
                    <a:pt x="846" y="203"/>
                    <a:pt x="846" y="197"/>
                    <a:pt x="850" y="197"/>
                  </a:cubicBezTo>
                  <a:cubicBezTo>
                    <a:pt x="855" y="197"/>
                    <a:pt x="864" y="203"/>
                    <a:pt x="870" y="215"/>
                  </a:cubicBezTo>
                  <a:cubicBezTo>
                    <a:pt x="879" y="261"/>
                    <a:pt x="902" y="279"/>
                    <a:pt x="918" y="279"/>
                  </a:cubicBezTo>
                  <a:cubicBezTo>
                    <a:pt x="923" y="279"/>
                    <a:pt x="926" y="277"/>
                    <a:pt x="929" y="274"/>
                  </a:cubicBezTo>
                  <a:cubicBezTo>
                    <a:pt x="941" y="274"/>
                    <a:pt x="941" y="274"/>
                    <a:pt x="941" y="251"/>
                  </a:cubicBezTo>
                  <a:cubicBezTo>
                    <a:pt x="941" y="227"/>
                    <a:pt x="941" y="215"/>
                    <a:pt x="953" y="215"/>
                  </a:cubicBezTo>
                  <a:lnTo>
                    <a:pt x="953" y="215"/>
                  </a:lnTo>
                  <a:cubicBezTo>
                    <a:pt x="941" y="215"/>
                    <a:pt x="953" y="251"/>
                    <a:pt x="965" y="251"/>
                  </a:cubicBezTo>
                  <a:lnTo>
                    <a:pt x="1001" y="239"/>
                  </a:lnTo>
                  <a:cubicBezTo>
                    <a:pt x="1012" y="239"/>
                    <a:pt x="1024" y="227"/>
                    <a:pt x="1024" y="191"/>
                  </a:cubicBezTo>
                  <a:cubicBezTo>
                    <a:pt x="1024" y="203"/>
                    <a:pt x="1024" y="227"/>
                    <a:pt x="1024" y="239"/>
                  </a:cubicBezTo>
                  <a:cubicBezTo>
                    <a:pt x="1024" y="246"/>
                    <a:pt x="1032" y="252"/>
                    <a:pt x="1037" y="252"/>
                  </a:cubicBezTo>
                  <a:cubicBezTo>
                    <a:pt x="1040" y="252"/>
                    <a:pt x="1041" y="249"/>
                    <a:pt x="1036" y="239"/>
                  </a:cubicBezTo>
                  <a:cubicBezTo>
                    <a:pt x="1036" y="227"/>
                    <a:pt x="1036" y="227"/>
                    <a:pt x="1048" y="227"/>
                  </a:cubicBezTo>
                  <a:cubicBezTo>
                    <a:pt x="1060" y="227"/>
                    <a:pt x="1048" y="203"/>
                    <a:pt x="1048" y="203"/>
                  </a:cubicBezTo>
                  <a:cubicBezTo>
                    <a:pt x="1048" y="201"/>
                    <a:pt x="1049" y="200"/>
                    <a:pt x="1049" y="200"/>
                  </a:cubicBezTo>
                  <a:cubicBezTo>
                    <a:pt x="1053" y="200"/>
                    <a:pt x="1062" y="215"/>
                    <a:pt x="1072" y="215"/>
                  </a:cubicBezTo>
                  <a:lnTo>
                    <a:pt x="1084" y="215"/>
                  </a:lnTo>
                  <a:cubicBezTo>
                    <a:pt x="1084" y="215"/>
                    <a:pt x="1096" y="203"/>
                    <a:pt x="1096" y="191"/>
                  </a:cubicBezTo>
                  <a:cubicBezTo>
                    <a:pt x="1096" y="179"/>
                    <a:pt x="1096" y="179"/>
                    <a:pt x="1108" y="179"/>
                  </a:cubicBezTo>
                  <a:cubicBezTo>
                    <a:pt x="1108" y="190"/>
                    <a:pt x="1108" y="198"/>
                    <a:pt x="1108" y="203"/>
                  </a:cubicBezTo>
                  <a:cubicBezTo>
                    <a:pt x="1120" y="191"/>
                    <a:pt x="1120" y="179"/>
                    <a:pt x="1132" y="179"/>
                  </a:cubicBezTo>
                  <a:cubicBezTo>
                    <a:pt x="1132" y="179"/>
                    <a:pt x="1132" y="191"/>
                    <a:pt x="1132" y="203"/>
                  </a:cubicBezTo>
                  <a:cubicBezTo>
                    <a:pt x="1143" y="203"/>
                    <a:pt x="1132" y="191"/>
                    <a:pt x="1143" y="179"/>
                  </a:cubicBezTo>
                  <a:cubicBezTo>
                    <a:pt x="1151" y="164"/>
                    <a:pt x="1154" y="154"/>
                    <a:pt x="1157" y="154"/>
                  </a:cubicBezTo>
                  <a:cubicBezTo>
                    <a:pt x="1160" y="154"/>
                    <a:pt x="1163" y="158"/>
                    <a:pt x="1167" y="167"/>
                  </a:cubicBezTo>
                  <a:cubicBezTo>
                    <a:pt x="1167" y="191"/>
                    <a:pt x="1167" y="203"/>
                    <a:pt x="1179" y="215"/>
                  </a:cubicBezTo>
                  <a:cubicBezTo>
                    <a:pt x="1191" y="215"/>
                    <a:pt x="1191" y="227"/>
                    <a:pt x="1203" y="227"/>
                  </a:cubicBezTo>
                  <a:cubicBezTo>
                    <a:pt x="1203" y="227"/>
                    <a:pt x="1203" y="203"/>
                    <a:pt x="1203" y="191"/>
                  </a:cubicBezTo>
                  <a:cubicBezTo>
                    <a:pt x="1203" y="183"/>
                    <a:pt x="1203" y="174"/>
                    <a:pt x="1207" y="174"/>
                  </a:cubicBezTo>
                  <a:cubicBezTo>
                    <a:pt x="1209" y="174"/>
                    <a:pt x="1211" y="176"/>
                    <a:pt x="1215" y="179"/>
                  </a:cubicBezTo>
                  <a:cubicBezTo>
                    <a:pt x="1222" y="186"/>
                    <a:pt x="1225" y="193"/>
                    <a:pt x="1226" y="193"/>
                  </a:cubicBezTo>
                  <a:cubicBezTo>
                    <a:pt x="1227" y="193"/>
                    <a:pt x="1227" y="189"/>
                    <a:pt x="1227" y="179"/>
                  </a:cubicBezTo>
                  <a:cubicBezTo>
                    <a:pt x="1227" y="202"/>
                    <a:pt x="1232" y="209"/>
                    <a:pt x="1239" y="209"/>
                  </a:cubicBezTo>
                  <a:cubicBezTo>
                    <a:pt x="1249" y="209"/>
                    <a:pt x="1262" y="191"/>
                    <a:pt x="1262" y="191"/>
                  </a:cubicBezTo>
                  <a:cubicBezTo>
                    <a:pt x="1274" y="191"/>
                    <a:pt x="1262" y="191"/>
                    <a:pt x="1274" y="203"/>
                  </a:cubicBezTo>
                  <a:lnTo>
                    <a:pt x="1298" y="203"/>
                  </a:lnTo>
                  <a:cubicBezTo>
                    <a:pt x="1298" y="203"/>
                    <a:pt x="1334" y="203"/>
                    <a:pt x="1334" y="227"/>
                  </a:cubicBezTo>
                  <a:cubicBezTo>
                    <a:pt x="1346" y="227"/>
                    <a:pt x="1346" y="227"/>
                    <a:pt x="1346" y="191"/>
                  </a:cubicBezTo>
                  <a:cubicBezTo>
                    <a:pt x="1346" y="167"/>
                    <a:pt x="1358" y="155"/>
                    <a:pt x="1358" y="155"/>
                  </a:cubicBezTo>
                  <a:cubicBezTo>
                    <a:pt x="1370" y="155"/>
                    <a:pt x="1358" y="203"/>
                    <a:pt x="1358" y="203"/>
                  </a:cubicBezTo>
                  <a:cubicBezTo>
                    <a:pt x="1358" y="209"/>
                    <a:pt x="1361" y="212"/>
                    <a:pt x="1365" y="212"/>
                  </a:cubicBezTo>
                  <a:cubicBezTo>
                    <a:pt x="1370" y="212"/>
                    <a:pt x="1376" y="209"/>
                    <a:pt x="1382" y="203"/>
                  </a:cubicBezTo>
                  <a:cubicBezTo>
                    <a:pt x="1393" y="191"/>
                    <a:pt x="1393" y="191"/>
                    <a:pt x="1405" y="191"/>
                  </a:cubicBezTo>
                  <a:lnTo>
                    <a:pt x="1405" y="215"/>
                  </a:lnTo>
                  <a:cubicBezTo>
                    <a:pt x="1405" y="218"/>
                    <a:pt x="1406" y="219"/>
                    <a:pt x="1406" y="219"/>
                  </a:cubicBezTo>
                  <a:cubicBezTo>
                    <a:pt x="1408" y="219"/>
                    <a:pt x="1419" y="155"/>
                    <a:pt x="1429" y="155"/>
                  </a:cubicBezTo>
                  <a:lnTo>
                    <a:pt x="1429" y="155"/>
                  </a:lnTo>
                  <a:cubicBezTo>
                    <a:pt x="1441" y="155"/>
                    <a:pt x="1417" y="215"/>
                    <a:pt x="1429" y="215"/>
                  </a:cubicBezTo>
                  <a:cubicBezTo>
                    <a:pt x="1429" y="216"/>
                    <a:pt x="1430" y="217"/>
                    <a:pt x="1431" y="217"/>
                  </a:cubicBezTo>
                  <a:cubicBezTo>
                    <a:pt x="1439" y="217"/>
                    <a:pt x="1467" y="189"/>
                    <a:pt x="1477" y="179"/>
                  </a:cubicBezTo>
                  <a:cubicBezTo>
                    <a:pt x="1482" y="174"/>
                    <a:pt x="1489" y="171"/>
                    <a:pt x="1493" y="171"/>
                  </a:cubicBezTo>
                  <a:cubicBezTo>
                    <a:pt x="1500" y="171"/>
                    <a:pt x="1503" y="177"/>
                    <a:pt x="1489" y="191"/>
                  </a:cubicBezTo>
                  <a:cubicBezTo>
                    <a:pt x="1477" y="191"/>
                    <a:pt x="1477" y="203"/>
                    <a:pt x="1477" y="227"/>
                  </a:cubicBezTo>
                  <a:cubicBezTo>
                    <a:pt x="1480" y="230"/>
                    <a:pt x="1483" y="231"/>
                    <a:pt x="1486" y="231"/>
                  </a:cubicBezTo>
                  <a:cubicBezTo>
                    <a:pt x="1494" y="231"/>
                    <a:pt x="1501" y="220"/>
                    <a:pt x="1501" y="203"/>
                  </a:cubicBezTo>
                  <a:cubicBezTo>
                    <a:pt x="1501" y="179"/>
                    <a:pt x="1501" y="167"/>
                    <a:pt x="1501" y="167"/>
                  </a:cubicBezTo>
                  <a:cubicBezTo>
                    <a:pt x="1501" y="166"/>
                    <a:pt x="1501" y="166"/>
                    <a:pt x="1501" y="166"/>
                  </a:cubicBezTo>
                  <a:cubicBezTo>
                    <a:pt x="1501" y="166"/>
                    <a:pt x="1501" y="219"/>
                    <a:pt x="1509" y="219"/>
                  </a:cubicBezTo>
                  <a:cubicBezTo>
                    <a:pt x="1510" y="219"/>
                    <a:pt x="1511" y="218"/>
                    <a:pt x="1513" y="215"/>
                  </a:cubicBezTo>
                  <a:lnTo>
                    <a:pt x="1524" y="179"/>
                  </a:lnTo>
                  <a:cubicBezTo>
                    <a:pt x="1536" y="167"/>
                    <a:pt x="1536" y="155"/>
                    <a:pt x="1548" y="143"/>
                  </a:cubicBezTo>
                  <a:lnTo>
                    <a:pt x="1548" y="143"/>
                  </a:lnTo>
                  <a:cubicBezTo>
                    <a:pt x="1536" y="179"/>
                    <a:pt x="1536" y="203"/>
                    <a:pt x="1548" y="203"/>
                  </a:cubicBezTo>
                  <a:cubicBezTo>
                    <a:pt x="1560" y="203"/>
                    <a:pt x="1572" y="191"/>
                    <a:pt x="1572" y="179"/>
                  </a:cubicBezTo>
                  <a:lnTo>
                    <a:pt x="1584" y="179"/>
                  </a:lnTo>
                  <a:cubicBezTo>
                    <a:pt x="1584" y="191"/>
                    <a:pt x="1572" y="203"/>
                    <a:pt x="1572" y="215"/>
                  </a:cubicBezTo>
                  <a:cubicBezTo>
                    <a:pt x="1572" y="227"/>
                    <a:pt x="1572" y="239"/>
                    <a:pt x="1584" y="239"/>
                  </a:cubicBezTo>
                  <a:cubicBezTo>
                    <a:pt x="1592" y="231"/>
                    <a:pt x="1606" y="201"/>
                    <a:pt x="1613" y="201"/>
                  </a:cubicBezTo>
                  <a:cubicBezTo>
                    <a:pt x="1617" y="201"/>
                    <a:pt x="1620" y="207"/>
                    <a:pt x="1620" y="227"/>
                  </a:cubicBezTo>
                  <a:cubicBezTo>
                    <a:pt x="1616" y="245"/>
                    <a:pt x="1616" y="251"/>
                    <a:pt x="1617" y="251"/>
                  </a:cubicBezTo>
                  <a:cubicBezTo>
                    <a:pt x="1621" y="251"/>
                    <a:pt x="1632" y="225"/>
                    <a:pt x="1640" y="225"/>
                  </a:cubicBezTo>
                  <a:cubicBezTo>
                    <a:pt x="1642" y="225"/>
                    <a:pt x="1643" y="226"/>
                    <a:pt x="1643" y="227"/>
                  </a:cubicBezTo>
                  <a:cubicBezTo>
                    <a:pt x="1643" y="234"/>
                    <a:pt x="1643" y="245"/>
                    <a:pt x="1643" y="251"/>
                  </a:cubicBezTo>
                  <a:lnTo>
                    <a:pt x="1667" y="227"/>
                  </a:lnTo>
                  <a:lnTo>
                    <a:pt x="1667" y="227"/>
                  </a:lnTo>
                  <a:cubicBezTo>
                    <a:pt x="1667" y="239"/>
                    <a:pt x="1655" y="251"/>
                    <a:pt x="1667" y="262"/>
                  </a:cubicBezTo>
                  <a:cubicBezTo>
                    <a:pt x="1667" y="274"/>
                    <a:pt x="1667" y="280"/>
                    <a:pt x="1669" y="280"/>
                  </a:cubicBezTo>
                  <a:cubicBezTo>
                    <a:pt x="1670" y="280"/>
                    <a:pt x="1673" y="274"/>
                    <a:pt x="1679" y="262"/>
                  </a:cubicBezTo>
                  <a:cubicBezTo>
                    <a:pt x="1683" y="258"/>
                    <a:pt x="1686" y="257"/>
                    <a:pt x="1688" y="257"/>
                  </a:cubicBezTo>
                  <a:cubicBezTo>
                    <a:pt x="1692" y="257"/>
                    <a:pt x="1695" y="262"/>
                    <a:pt x="1703" y="262"/>
                  </a:cubicBezTo>
                  <a:cubicBezTo>
                    <a:pt x="1703" y="262"/>
                    <a:pt x="1715" y="239"/>
                    <a:pt x="1727" y="239"/>
                  </a:cubicBezTo>
                  <a:lnTo>
                    <a:pt x="1727" y="239"/>
                  </a:lnTo>
                  <a:lnTo>
                    <a:pt x="1715" y="274"/>
                  </a:lnTo>
                  <a:cubicBezTo>
                    <a:pt x="1715" y="274"/>
                    <a:pt x="1727" y="274"/>
                    <a:pt x="1727" y="262"/>
                  </a:cubicBezTo>
                  <a:cubicBezTo>
                    <a:pt x="1733" y="256"/>
                    <a:pt x="1736" y="254"/>
                    <a:pt x="1737" y="254"/>
                  </a:cubicBezTo>
                  <a:cubicBezTo>
                    <a:pt x="1739" y="254"/>
                    <a:pt x="1739" y="256"/>
                    <a:pt x="1739" y="262"/>
                  </a:cubicBezTo>
                  <a:cubicBezTo>
                    <a:pt x="1739" y="266"/>
                    <a:pt x="1739" y="267"/>
                    <a:pt x="1739" y="267"/>
                  </a:cubicBezTo>
                  <a:cubicBezTo>
                    <a:pt x="1740" y="267"/>
                    <a:pt x="1742" y="259"/>
                    <a:pt x="1751" y="251"/>
                  </a:cubicBezTo>
                  <a:cubicBezTo>
                    <a:pt x="1758" y="237"/>
                    <a:pt x="1765" y="231"/>
                    <a:pt x="1769" y="231"/>
                  </a:cubicBezTo>
                  <a:cubicBezTo>
                    <a:pt x="1772" y="231"/>
                    <a:pt x="1774" y="234"/>
                    <a:pt x="1774" y="239"/>
                  </a:cubicBezTo>
                  <a:lnTo>
                    <a:pt x="1759" y="278"/>
                  </a:lnTo>
                  <a:lnTo>
                    <a:pt x="1759" y="278"/>
                  </a:lnTo>
                  <a:cubicBezTo>
                    <a:pt x="1765" y="274"/>
                    <a:pt x="1774" y="274"/>
                    <a:pt x="1786" y="274"/>
                  </a:cubicBezTo>
                  <a:lnTo>
                    <a:pt x="1786" y="310"/>
                  </a:lnTo>
                  <a:cubicBezTo>
                    <a:pt x="1798" y="334"/>
                    <a:pt x="1810" y="346"/>
                    <a:pt x="1846" y="358"/>
                  </a:cubicBezTo>
                  <a:cubicBezTo>
                    <a:pt x="1846" y="358"/>
                    <a:pt x="1834" y="382"/>
                    <a:pt x="1846" y="382"/>
                  </a:cubicBezTo>
                  <a:lnTo>
                    <a:pt x="1858" y="382"/>
                  </a:lnTo>
                  <a:lnTo>
                    <a:pt x="1894" y="393"/>
                  </a:lnTo>
                  <a:cubicBezTo>
                    <a:pt x="1917" y="405"/>
                    <a:pt x="1941" y="405"/>
                    <a:pt x="1953" y="405"/>
                  </a:cubicBezTo>
                  <a:cubicBezTo>
                    <a:pt x="1959" y="411"/>
                    <a:pt x="1965" y="414"/>
                    <a:pt x="1971" y="414"/>
                  </a:cubicBezTo>
                  <a:cubicBezTo>
                    <a:pt x="1977" y="414"/>
                    <a:pt x="1983" y="411"/>
                    <a:pt x="1989" y="405"/>
                  </a:cubicBezTo>
                  <a:lnTo>
                    <a:pt x="2001" y="405"/>
                  </a:lnTo>
                  <a:cubicBezTo>
                    <a:pt x="2001" y="405"/>
                    <a:pt x="1989" y="405"/>
                    <a:pt x="1989" y="417"/>
                  </a:cubicBezTo>
                  <a:cubicBezTo>
                    <a:pt x="1989" y="429"/>
                    <a:pt x="2001" y="441"/>
                    <a:pt x="2013" y="453"/>
                  </a:cubicBezTo>
                  <a:cubicBezTo>
                    <a:pt x="2021" y="453"/>
                    <a:pt x="2023" y="458"/>
                    <a:pt x="2028" y="458"/>
                  </a:cubicBezTo>
                  <a:cubicBezTo>
                    <a:pt x="2030" y="458"/>
                    <a:pt x="2032" y="457"/>
                    <a:pt x="2036" y="453"/>
                  </a:cubicBezTo>
                  <a:cubicBezTo>
                    <a:pt x="2048" y="429"/>
                    <a:pt x="2072" y="417"/>
                    <a:pt x="2084" y="405"/>
                  </a:cubicBezTo>
                  <a:lnTo>
                    <a:pt x="2084" y="405"/>
                  </a:lnTo>
                  <a:cubicBezTo>
                    <a:pt x="2084" y="405"/>
                    <a:pt x="2060" y="441"/>
                    <a:pt x="2048" y="453"/>
                  </a:cubicBezTo>
                  <a:cubicBezTo>
                    <a:pt x="2036" y="465"/>
                    <a:pt x="2048" y="477"/>
                    <a:pt x="2048" y="477"/>
                  </a:cubicBezTo>
                  <a:cubicBezTo>
                    <a:pt x="2048" y="489"/>
                    <a:pt x="2072" y="489"/>
                    <a:pt x="2072" y="512"/>
                  </a:cubicBezTo>
                  <a:cubicBezTo>
                    <a:pt x="2072" y="512"/>
                    <a:pt x="2072" y="524"/>
                    <a:pt x="2072" y="524"/>
                  </a:cubicBezTo>
                  <a:lnTo>
                    <a:pt x="2096" y="524"/>
                  </a:lnTo>
                  <a:cubicBezTo>
                    <a:pt x="2108" y="524"/>
                    <a:pt x="2096" y="548"/>
                    <a:pt x="2108" y="560"/>
                  </a:cubicBezTo>
                  <a:cubicBezTo>
                    <a:pt x="2108" y="564"/>
                    <a:pt x="2110" y="565"/>
                    <a:pt x="2113" y="565"/>
                  </a:cubicBezTo>
                  <a:cubicBezTo>
                    <a:pt x="2122" y="565"/>
                    <a:pt x="2139" y="557"/>
                    <a:pt x="2155" y="548"/>
                  </a:cubicBezTo>
                  <a:cubicBezTo>
                    <a:pt x="2159" y="547"/>
                    <a:pt x="2161" y="546"/>
                    <a:pt x="2162" y="546"/>
                  </a:cubicBezTo>
                  <a:lnTo>
                    <a:pt x="2162" y="546"/>
                  </a:lnTo>
                  <a:cubicBezTo>
                    <a:pt x="2170" y="546"/>
                    <a:pt x="2142" y="574"/>
                    <a:pt x="2132" y="584"/>
                  </a:cubicBezTo>
                  <a:lnTo>
                    <a:pt x="2155" y="584"/>
                  </a:lnTo>
                  <a:cubicBezTo>
                    <a:pt x="2167" y="584"/>
                    <a:pt x="2144" y="608"/>
                    <a:pt x="2144" y="620"/>
                  </a:cubicBezTo>
                  <a:cubicBezTo>
                    <a:pt x="2144" y="632"/>
                    <a:pt x="2144" y="632"/>
                    <a:pt x="2155" y="643"/>
                  </a:cubicBezTo>
                  <a:cubicBezTo>
                    <a:pt x="2179" y="643"/>
                    <a:pt x="2203" y="655"/>
                    <a:pt x="2167" y="679"/>
                  </a:cubicBezTo>
                  <a:cubicBezTo>
                    <a:pt x="2167" y="679"/>
                    <a:pt x="2179" y="679"/>
                    <a:pt x="2191" y="691"/>
                  </a:cubicBezTo>
                  <a:cubicBezTo>
                    <a:pt x="2191" y="691"/>
                    <a:pt x="2227" y="727"/>
                    <a:pt x="2251" y="739"/>
                  </a:cubicBezTo>
                  <a:cubicBezTo>
                    <a:pt x="2263" y="745"/>
                    <a:pt x="2269" y="748"/>
                    <a:pt x="2275" y="748"/>
                  </a:cubicBezTo>
                  <a:cubicBezTo>
                    <a:pt x="2276" y="748"/>
                    <a:pt x="2278" y="747"/>
                    <a:pt x="2279" y="747"/>
                  </a:cubicBezTo>
                  <a:lnTo>
                    <a:pt x="2279" y="747"/>
                  </a:lnTo>
                  <a:cubicBezTo>
                    <a:pt x="2274" y="751"/>
                    <a:pt x="2268" y="757"/>
                    <a:pt x="2263" y="763"/>
                  </a:cubicBezTo>
                  <a:cubicBezTo>
                    <a:pt x="2263" y="768"/>
                    <a:pt x="2263" y="768"/>
                    <a:pt x="2263" y="768"/>
                  </a:cubicBezTo>
                  <a:cubicBezTo>
                    <a:pt x="2263" y="768"/>
                    <a:pt x="2263" y="768"/>
                    <a:pt x="2263" y="774"/>
                  </a:cubicBezTo>
                  <a:lnTo>
                    <a:pt x="2263" y="786"/>
                  </a:lnTo>
                  <a:cubicBezTo>
                    <a:pt x="2263" y="798"/>
                    <a:pt x="2263" y="810"/>
                    <a:pt x="2263" y="822"/>
                  </a:cubicBezTo>
                  <a:cubicBezTo>
                    <a:pt x="2286" y="822"/>
                    <a:pt x="2286" y="846"/>
                    <a:pt x="2286" y="846"/>
                  </a:cubicBezTo>
                  <a:cubicBezTo>
                    <a:pt x="2322" y="834"/>
                    <a:pt x="2358" y="810"/>
                    <a:pt x="2394" y="810"/>
                  </a:cubicBezTo>
                  <a:cubicBezTo>
                    <a:pt x="2405" y="810"/>
                    <a:pt x="2370" y="834"/>
                    <a:pt x="2346" y="834"/>
                  </a:cubicBezTo>
                  <a:cubicBezTo>
                    <a:pt x="2310" y="846"/>
                    <a:pt x="2298" y="858"/>
                    <a:pt x="2298" y="870"/>
                  </a:cubicBezTo>
                  <a:cubicBezTo>
                    <a:pt x="2310" y="882"/>
                    <a:pt x="2298" y="882"/>
                    <a:pt x="2322" y="882"/>
                  </a:cubicBezTo>
                  <a:lnTo>
                    <a:pt x="2334" y="882"/>
                  </a:lnTo>
                  <a:cubicBezTo>
                    <a:pt x="2322" y="893"/>
                    <a:pt x="2298" y="917"/>
                    <a:pt x="2275" y="929"/>
                  </a:cubicBezTo>
                  <a:lnTo>
                    <a:pt x="2298" y="929"/>
                  </a:lnTo>
                  <a:cubicBezTo>
                    <a:pt x="2310" y="941"/>
                    <a:pt x="2310" y="953"/>
                    <a:pt x="2322" y="953"/>
                  </a:cubicBezTo>
                  <a:lnTo>
                    <a:pt x="2346" y="953"/>
                  </a:lnTo>
                  <a:cubicBezTo>
                    <a:pt x="2346" y="953"/>
                    <a:pt x="2322" y="965"/>
                    <a:pt x="2322" y="965"/>
                  </a:cubicBezTo>
                  <a:cubicBezTo>
                    <a:pt x="2322" y="977"/>
                    <a:pt x="2334" y="965"/>
                    <a:pt x="2334" y="989"/>
                  </a:cubicBezTo>
                  <a:lnTo>
                    <a:pt x="2334" y="1001"/>
                  </a:lnTo>
                  <a:cubicBezTo>
                    <a:pt x="2326" y="1009"/>
                    <a:pt x="2326" y="1011"/>
                    <a:pt x="2331" y="1011"/>
                  </a:cubicBezTo>
                  <a:cubicBezTo>
                    <a:pt x="2339" y="1011"/>
                    <a:pt x="2366" y="1001"/>
                    <a:pt x="2382" y="1001"/>
                  </a:cubicBezTo>
                  <a:lnTo>
                    <a:pt x="2405" y="1001"/>
                  </a:lnTo>
                  <a:cubicBezTo>
                    <a:pt x="2358" y="1013"/>
                    <a:pt x="2346" y="1013"/>
                    <a:pt x="2346" y="1024"/>
                  </a:cubicBezTo>
                  <a:cubicBezTo>
                    <a:pt x="2346" y="1036"/>
                    <a:pt x="2346" y="1072"/>
                    <a:pt x="2358" y="1096"/>
                  </a:cubicBezTo>
                  <a:cubicBezTo>
                    <a:pt x="2358" y="1096"/>
                    <a:pt x="2358" y="1120"/>
                    <a:pt x="2370" y="1120"/>
                  </a:cubicBezTo>
                  <a:cubicBezTo>
                    <a:pt x="2377" y="1116"/>
                    <a:pt x="2383" y="1115"/>
                    <a:pt x="2387" y="1115"/>
                  </a:cubicBezTo>
                  <a:cubicBezTo>
                    <a:pt x="2399" y="1115"/>
                    <a:pt x="2402" y="1123"/>
                    <a:pt x="2394" y="1132"/>
                  </a:cubicBezTo>
                  <a:cubicBezTo>
                    <a:pt x="2394" y="1138"/>
                    <a:pt x="2388" y="1138"/>
                    <a:pt x="2382" y="1138"/>
                  </a:cubicBezTo>
                  <a:cubicBezTo>
                    <a:pt x="2376" y="1138"/>
                    <a:pt x="2370" y="1138"/>
                    <a:pt x="2370" y="1144"/>
                  </a:cubicBezTo>
                  <a:cubicBezTo>
                    <a:pt x="2370" y="1144"/>
                    <a:pt x="2370" y="1144"/>
                    <a:pt x="2370" y="1155"/>
                  </a:cubicBezTo>
                  <a:cubicBezTo>
                    <a:pt x="2370" y="1155"/>
                    <a:pt x="2370" y="1179"/>
                    <a:pt x="2382" y="1179"/>
                  </a:cubicBezTo>
                  <a:cubicBezTo>
                    <a:pt x="2394" y="1179"/>
                    <a:pt x="2382" y="1191"/>
                    <a:pt x="2394" y="1191"/>
                  </a:cubicBezTo>
                  <a:cubicBezTo>
                    <a:pt x="2400" y="1197"/>
                    <a:pt x="2405" y="1197"/>
                    <a:pt x="2410" y="1197"/>
                  </a:cubicBezTo>
                  <a:cubicBezTo>
                    <a:pt x="2414" y="1197"/>
                    <a:pt x="2417" y="1197"/>
                    <a:pt x="2417" y="1203"/>
                  </a:cubicBezTo>
                  <a:cubicBezTo>
                    <a:pt x="2417" y="1209"/>
                    <a:pt x="2414" y="1209"/>
                    <a:pt x="2410" y="1209"/>
                  </a:cubicBezTo>
                  <a:cubicBezTo>
                    <a:pt x="2405" y="1209"/>
                    <a:pt x="2400" y="1209"/>
                    <a:pt x="2394" y="1215"/>
                  </a:cubicBezTo>
                  <a:cubicBezTo>
                    <a:pt x="2394" y="1227"/>
                    <a:pt x="2382" y="1227"/>
                    <a:pt x="2382" y="1239"/>
                  </a:cubicBezTo>
                  <a:cubicBezTo>
                    <a:pt x="2382" y="1251"/>
                    <a:pt x="2382" y="1263"/>
                    <a:pt x="2394" y="1274"/>
                  </a:cubicBezTo>
                  <a:cubicBezTo>
                    <a:pt x="2394" y="1274"/>
                    <a:pt x="2400" y="1281"/>
                    <a:pt x="2413" y="1284"/>
                  </a:cubicBezTo>
                  <a:lnTo>
                    <a:pt x="2413" y="1284"/>
                  </a:lnTo>
                  <a:cubicBezTo>
                    <a:pt x="2411" y="1291"/>
                    <a:pt x="2411" y="1298"/>
                    <a:pt x="2417" y="1298"/>
                  </a:cubicBezTo>
                  <a:cubicBezTo>
                    <a:pt x="2429" y="1298"/>
                    <a:pt x="2465" y="1298"/>
                    <a:pt x="2441" y="1322"/>
                  </a:cubicBezTo>
                  <a:cubicBezTo>
                    <a:pt x="2417" y="1334"/>
                    <a:pt x="2417" y="1346"/>
                    <a:pt x="2429" y="1358"/>
                  </a:cubicBezTo>
                  <a:cubicBezTo>
                    <a:pt x="2429" y="1370"/>
                    <a:pt x="2477" y="1370"/>
                    <a:pt x="2465" y="1382"/>
                  </a:cubicBezTo>
                  <a:cubicBezTo>
                    <a:pt x="2465" y="1382"/>
                    <a:pt x="2394" y="1382"/>
                    <a:pt x="2394" y="1394"/>
                  </a:cubicBezTo>
                  <a:cubicBezTo>
                    <a:pt x="2388" y="1399"/>
                    <a:pt x="2394" y="1399"/>
                    <a:pt x="2403" y="1399"/>
                  </a:cubicBezTo>
                  <a:cubicBezTo>
                    <a:pt x="2411" y="1399"/>
                    <a:pt x="2423" y="1399"/>
                    <a:pt x="2429" y="1405"/>
                  </a:cubicBezTo>
                  <a:cubicBezTo>
                    <a:pt x="2441" y="1405"/>
                    <a:pt x="2382" y="1405"/>
                    <a:pt x="2394" y="1417"/>
                  </a:cubicBezTo>
                  <a:cubicBezTo>
                    <a:pt x="2405" y="1417"/>
                    <a:pt x="2501" y="1429"/>
                    <a:pt x="2465" y="1441"/>
                  </a:cubicBezTo>
                  <a:lnTo>
                    <a:pt x="2405" y="1441"/>
                  </a:lnTo>
                  <a:cubicBezTo>
                    <a:pt x="2405" y="1441"/>
                    <a:pt x="2405" y="1441"/>
                    <a:pt x="2405" y="1453"/>
                  </a:cubicBezTo>
                  <a:cubicBezTo>
                    <a:pt x="2417" y="1465"/>
                    <a:pt x="2465" y="1453"/>
                    <a:pt x="2465" y="1477"/>
                  </a:cubicBezTo>
                  <a:cubicBezTo>
                    <a:pt x="2453" y="1471"/>
                    <a:pt x="2441" y="1468"/>
                    <a:pt x="2431" y="1468"/>
                  </a:cubicBezTo>
                  <a:cubicBezTo>
                    <a:pt x="2420" y="1468"/>
                    <a:pt x="2411" y="1471"/>
                    <a:pt x="2405" y="1477"/>
                  </a:cubicBezTo>
                  <a:cubicBezTo>
                    <a:pt x="2394" y="1477"/>
                    <a:pt x="2370" y="1489"/>
                    <a:pt x="2417" y="1501"/>
                  </a:cubicBezTo>
                  <a:cubicBezTo>
                    <a:pt x="2403" y="1497"/>
                    <a:pt x="2394" y="1496"/>
                    <a:pt x="2387" y="1496"/>
                  </a:cubicBezTo>
                  <a:cubicBezTo>
                    <a:pt x="2372" y="1496"/>
                    <a:pt x="2377" y="1504"/>
                    <a:pt x="2394" y="1513"/>
                  </a:cubicBezTo>
                  <a:cubicBezTo>
                    <a:pt x="2390" y="1511"/>
                    <a:pt x="2386" y="1511"/>
                    <a:pt x="2384" y="1511"/>
                  </a:cubicBezTo>
                  <a:cubicBezTo>
                    <a:pt x="2363" y="1511"/>
                    <a:pt x="2382" y="1548"/>
                    <a:pt x="2382" y="1548"/>
                  </a:cubicBezTo>
                  <a:cubicBezTo>
                    <a:pt x="2382" y="1545"/>
                    <a:pt x="2386" y="1543"/>
                    <a:pt x="2391" y="1543"/>
                  </a:cubicBezTo>
                  <a:cubicBezTo>
                    <a:pt x="2404" y="1543"/>
                    <a:pt x="2426" y="1552"/>
                    <a:pt x="2417" y="1560"/>
                  </a:cubicBezTo>
                  <a:cubicBezTo>
                    <a:pt x="2405" y="1572"/>
                    <a:pt x="2394" y="1584"/>
                    <a:pt x="2394" y="1596"/>
                  </a:cubicBezTo>
                  <a:cubicBezTo>
                    <a:pt x="2400" y="1598"/>
                    <a:pt x="2406" y="1599"/>
                    <a:pt x="2412" y="1599"/>
                  </a:cubicBezTo>
                  <a:cubicBezTo>
                    <a:pt x="2434" y="1599"/>
                    <a:pt x="2443" y="1582"/>
                    <a:pt x="2453" y="1572"/>
                  </a:cubicBezTo>
                  <a:lnTo>
                    <a:pt x="2453" y="1572"/>
                  </a:lnTo>
                  <a:cubicBezTo>
                    <a:pt x="2453" y="1584"/>
                    <a:pt x="2453" y="1584"/>
                    <a:pt x="2441" y="1596"/>
                  </a:cubicBezTo>
                  <a:cubicBezTo>
                    <a:pt x="2441" y="1596"/>
                    <a:pt x="2434" y="1611"/>
                    <a:pt x="2424" y="1611"/>
                  </a:cubicBezTo>
                  <a:cubicBezTo>
                    <a:pt x="2422" y="1611"/>
                    <a:pt x="2420" y="1610"/>
                    <a:pt x="2417" y="1608"/>
                  </a:cubicBezTo>
                  <a:cubicBezTo>
                    <a:pt x="2394" y="1608"/>
                    <a:pt x="2382" y="1596"/>
                    <a:pt x="2370" y="1596"/>
                  </a:cubicBezTo>
                  <a:lnTo>
                    <a:pt x="2370" y="1596"/>
                  </a:lnTo>
                  <a:cubicBezTo>
                    <a:pt x="2346" y="1608"/>
                    <a:pt x="2382" y="1632"/>
                    <a:pt x="2382" y="1644"/>
                  </a:cubicBezTo>
                  <a:cubicBezTo>
                    <a:pt x="2370" y="1655"/>
                    <a:pt x="2346" y="1655"/>
                    <a:pt x="2322" y="1655"/>
                  </a:cubicBezTo>
                  <a:cubicBezTo>
                    <a:pt x="2346" y="1667"/>
                    <a:pt x="2358" y="1679"/>
                    <a:pt x="2382" y="1691"/>
                  </a:cubicBezTo>
                  <a:cubicBezTo>
                    <a:pt x="2386" y="1699"/>
                    <a:pt x="2384" y="1702"/>
                    <a:pt x="2380" y="1702"/>
                  </a:cubicBezTo>
                  <a:cubicBezTo>
                    <a:pt x="2372" y="1702"/>
                    <a:pt x="2354" y="1691"/>
                    <a:pt x="2346" y="1691"/>
                  </a:cubicBezTo>
                  <a:lnTo>
                    <a:pt x="2346" y="1691"/>
                  </a:lnTo>
                  <a:cubicBezTo>
                    <a:pt x="2346" y="1691"/>
                    <a:pt x="2359" y="1700"/>
                    <a:pt x="2372" y="1707"/>
                  </a:cubicBezTo>
                  <a:lnTo>
                    <a:pt x="2372" y="1707"/>
                  </a:lnTo>
                  <a:cubicBezTo>
                    <a:pt x="2356" y="1702"/>
                    <a:pt x="2342" y="1699"/>
                    <a:pt x="2334" y="1691"/>
                  </a:cubicBezTo>
                  <a:cubicBezTo>
                    <a:pt x="2322" y="1691"/>
                    <a:pt x="2322" y="1703"/>
                    <a:pt x="2322" y="1715"/>
                  </a:cubicBezTo>
                  <a:cubicBezTo>
                    <a:pt x="2310" y="1727"/>
                    <a:pt x="2322" y="1739"/>
                    <a:pt x="2334" y="1751"/>
                  </a:cubicBezTo>
                  <a:cubicBezTo>
                    <a:pt x="2346" y="1751"/>
                    <a:pt x="2346" y="1763"/>
                    <a:pt x="2346" y="1763"/>
                  </a:cubicBezTo>
                  <a:lnTo>
                    <a:pt x="2310" y="1763"/>
                  </a:lnTo>
                  <a:cubicBezTo>
                    <a:pt x="2310" y="1763"/>
                    <a:pt x="2322" y="1786"/>
                    <a:pt x="2322" y="1798"/>
                  </a:cubicBezTo>
                  <a:cubicBezTo>
                    <a:pt x="2322" y="1798"/>
                    <a:pt x="2322" y="1810"/>
                    <a:pt x="2310" y="1822"/>
                  </a:cubicBezTo>
                  <a:lnTo>
                    <a:pt x="2298" y="1822"/>
                  </a:lnTo>
                  <a:lnTo>
                    <a:pt x="2286" y="1846"/>
                  </a:lnTo>
                  <a:cubicBezTo>
                    <a:pt x="2286" y="1857"/>
                    <a:pt x="2258" y="1867"/>
                    <a:pt x="2277" y="1886"/>
                  </a:cubicBezTo>
                  <a:lnTo>
                    <a:pt x="2277" y="1886"/>
                  </a:lnTo>
                  <a:cubicBezTo>
                    <a:pt x="2273" y="1884"/>
                    <a:pt x="2269" y="1883"/>
                    <a:pt x="2266" y="1883"/>
                  </a:cubicBezTo>
                  <a:cubicBezTo>
                    <a:pt x="2255" y="1883"/>
                    <a:pt x="2247" y="1894"/>
                    <a:pt x="2239" y="1894"/>
                  </a:cubicBezTo>
                  <a:cubicBezTo>
                    <a:pt x="2239" y="1894"/>
                    <a:pt x="2251" y="1917"/>
                    <a:pt x="2239" y="1929"/>
                  </a:cubicBezTo>
                  <a:cubicBezTo>
                    <a:pt x="2227" y="1929"/>
                    <a:pt x="2215" y="1906"/>
                    <a:pt x="2215" y="1906"/>
                  </a:cubicBezTo>
                  <a:cubicBezTo>
                    <a:pt x="2203" y="1906"/>
                    <a:pt x="2203" y="1906"/>
                    <a:pt x="2203" y="1917"/>
                  </a:cubicBezTo>
                  <a:cubicBezTo>
                    <a:pt x="2191" y="1929"/>
                    <a:pt x="2191" y="1929"/>
                    <a:pt x="2203" y="1941"/>
                  </a:cubicBezTo>
                  <a:cubicBezTo>
                    <a:pt x="2203" y="1945"/>
                    <a:pt x="2204" y="1948"/>
                    <a:pt x="2206" y="1950"/>
                  </a:cubicBezTo>
                  <a:lnTo>
                    <a:pt x="2206" y="1950"/>
                  </a:lnTo>
                  <a:cubicBezTo>
                    <a:pt x="2206" y="1950"/>
                    <a:pt x="2206" y="1950"/>
                    <a:pt x="2205" y="1950"/>
                  </a:cubicBezTo>
                  <a:cubicBezTo>
                    <a:pt x="2198" y="1950"/>
                    <a:pt x="2203" y="1969"/>
                    <a:pt x="2203" y="1977"/>
                  </a:cubicBezTo>
                  <a:cubicBezTo>
                    <a:pt x="2193" y="1977"/>
                    <a:pt x="2158" y="1936"/>
                    <a:pt x="2147" y="1936"/>
                  </a:cubicBezTo>
                  <a:cubicBezTo>
                    <a:pt x="2145" y="1936"/>
                    <a:pt x="2144" y="1937"/>
                    <a:pt x="2144" y="1941"/>
                  </a:cubicBezTo>
                  <a:cubicBezTo>
                    <a:pt x="2144" y="1953"/>
                    <a:pt x="2191" y="1989"/>
                    <a:pt x="2215" y="2013"/>
                  </a:cubicBezTo>
                  <a:cubicBezTo>
                    <a:pt x="2221" y="2019"/>
                    <a:pt x="2221" y="2021"/>
                    <a:pt x="2218" y="2021"/>
                  </a:cubicBezTo>
                  <a:cubicBezTo>
                    <a:pt x="2211" y="2021"/>
                    <a:pt x="2192" y="2013"/>
                    <a:pt x="2180" y="2007"/>
                  </a:cubicBezTo>
                  <a:lnTo>
                    <a:pt x="2180" y="2007"/>
                  </a:lnTo>
                  <a:cubicBezTo>
                    <a:pt x="2183" y="2012"/>
                    <a:pt x="2184" y="2020"/>
                    <a:pt x="2179" y="2025"/>
                  </a:cubicBezTo>
                  <a:cubicBezTo>
                    <a:pt x="2191" y="2036"/>
                    <a:pt x="2191" y="2048"/>
                    <a:pt x="2203" y="2048"/>
                  </a:cubicBezTo>
                  <a:cubicBezTo>
                    <a:pt x="2203" y="2060"/>
                    <a:pt x="2203" y="2060"/>
                    <a:pt x="2203" y="2060"/>
                  </a:cubicBezTo>
                  <a:cubicBezTo>
                    <a:pt x="2203" y="2060"/>
                    <a:pt x="2188" y="2045"/>
                    <a:pt x="2176" y="2045"/>
                  </a:cubicBezTo>
                  <a:cubicBezTo>
                    <a:pt x="2173" y="2045"/>
                    <a:pt x="2170" y="2046"/>
                    <a:pt x="2167" y="2048"/>
                  </a:cubicBezTo>
                  <a:cubicBezTo>
                    <a:pt x="2167" y="2055"/>
                    <a:pt x="2167" y="2062"/>
                    <a:pt x="2163" y="2062"/>
                  </a:cubicBezTo>
                  <a:cubicBezTo>
                    <a:pt x="2159" y="2062"/>
                    <a:pt x="2154" y="2058"/>
                    <a:pt x="2144" y="2048"/>
                  </a:cubicBezTo>
                  <a:cubicBezTo>
                    <a:pt x="2136" y="2041"/>
                    <a:pt x="2132" y="2038"/>
                    <a:pt x="2130" y="2038"/>
                  </a:cubicBezTo>
                  <a:lnTo>
                    <a:pt x="2130" y="2038"/>
                  </a:lnTo>
                  <a:cubicBezTo>
                    <a:pt x="2126" y="2038"/>
                    <a:pt x="2132" y="2052"/>
                    <a:pt x="2132" y="2060"/>
                  </a:cubicBezTo>
                  <a:cubicBezTo>
                    <a:pt x="2144" y="2072"/>
                    <a:pt x="2144" y="2072"/>
                    <a:pt x="2144" y="2084"/>
                  </a:cubicBezTo>
                  <a:cubicBezTo>
                    <a:pt x="2144" y="2096"/>
                    <a:pt x="2132" y="2096"/>
                    <a:pt x="2132" y="2096"/>
                  </a:cubicBezTo>
                  <a:cubicBezTo>
                    <a:pt x="2120" y="2096"/>
                    <a:pt x="2108" y="2084"/>
                    <a:pt x="2084" y="2084"/>
                  </a:cubicBezTo>
                  <a:cubicBezTo>
                    <a:pt x="2072" y="2084"/>
                    <a:pt x="2072" y="2084"/>
                    <a:pt x="2072" y="2108"/>
                  </a:cubicBezTo>
                  <a:cubicBezTo>
                    <a:pt x="2076" y="2112"/>
                    <a:pt x="2075" y="2113"/>
                    <a:pt x="2071" y="2113"/>
                  </a:cubicBezTo>
                  <a:cubicBezTo>
                    <a:pt x="2064" y="2113"/>
                    <a:pt x="2048" y="2108"/>
                    <a:pt x="2048" y="2108"/>
                  </a:cubicBezTo>
                  <a:lnTo>
                    <a:pt x="2048" y="2108"/>
                  </a:lnTo>
                  <a:cubicBezTo>
                    <a:pt x="2060" y="2132"/>
                    <a:pt x="2096" y="2144"/>
                    <a:pt x="2096" y="2156"/>
                  </a:cubicBezTo>
                  <a:cubicBezTo>
                    <a:pt x="2092" y="2152"/>
                    <a:pt x="2089" y="2151"/>
                    <a:pt x="2086" y="2151"/>
                  </a:cubicBezTo>
                  <a:cubicBezTo>
                    <a:pt x="2078" y="2151"/>
                    <a:pt x="2072" y="2159"/>
                    <a:pt x="2072" y="2167"/>
                  </a:cubicBezTo>
                  <a:cubicBezTo>
                    <a:pt x="2072" y="2167"/>
                    <a:pt x="2060" y="2156"/>
                    <a:pt x="2036" y="2132"/>
                  </a:cubicBezTo>
                  <a:cubicBezTo>
                    <a:pt x="2032" y="2129"/>
                    <a:pt x="2029" y="2128"/>
                    <a:pt x="2027" y="2128"/>
                  </a:cubicBezTo>
                  <a:lnTo>
                    <a:pt x="2027" y="2128"/>
                  </a:lnTo>
                  <a:cubicBezTo>
                    <a:pt x="2021" y="2128"/>
                    <a:pt x="2036" y="2146"/>
                    <a:pt x="2036" y="2156"/>
                  </a:cubicBezTo>
                  <a:lnTo>
                    <a:pt x="2036" y="2179"/>
                  </a:lnTo>
                  <a:cubicBezTo>
                    <a:pt x="2036" y="2179"/>
                    <a:pt x="2013" y="2179"/>
                    <a:pt x="2024" y="2203"/>
                  </a:cubicBezTo>
                  <a:lnTo>
                    <a:pt x="2024" y="2215"/>
                  </a:lnTo>
                  <a:cubicBezTo>
                    <a:pt x="2024" y="2215"/>
                    <a:pt x="2001" y="2167"/>
                    <a:pt x="1989" y="2167"/>
                  </a:cubicBezTo>
                  <a:cubicBezTo>
                    <a:pt x="1977" y="2167"/>
                    <a:pt x="1965" y="2179"/>
                    <a:pt x="1953" y="2191"/>
                  </a:cubicBezTo>
                  <a:lnTo>
                    <a:pt x="1977" y="2191"/>
                  </a:lnTo>
                  <a:cubicBezTo>
                    <a:pt x="1977" y="2191"/>
                    <a:pt x="1953" y="2203"/>
                    <a:pt x="1977" y="2215"/>
                  </a:cubicBezTo>
                  <a:cubicBezTo>
                    <a:pt x="1977" y="2212"/>
                    <a:pt x="1979" y="2210"/>
                    <a:pt x="1982" y="2210"/>
                  </a:cubicBezTo>
                  <a:cubicBezTo>
                    <a:pt x="1989" y="2210"/>
                    <a:pt x="2001" y="2219"/>
                    <a:pt x="2001" y="2227"/>
                  </a:cubicBezTo>
                  <a:cubicBezTo>
                    <a:pt x="2001" y="2235"/>
                    <a:pt x="2001" y="2254"/>
                    <a:pt x="1993" y="2254"/>
                  </a:cubicBezTo>
                  <a:cubicBezTo>
                    <a:pt x="1990" y="2254"/>
                    <a:pt x="1984" y="2250"/>
                    <a:pt x="1977" y="2239"/>
                  </a:cubicBezTo>
                  <a:cubicBezTo>
                    <a:pt x="1977" y="2227"/>
                    <a:pt x="1965" y="2203"/>
                    <a:pt x="1953" y="2203"/>
                  </a:cubicBezTo>
                  <a:cubicBezTo>
                    <a:pt x="1941" y="2203"/>
                    <a:pt x="1929" y="2215"/>
                    <a:pt x="1929" y="2227"/>
                  </a:cubicBezTo>
                  <a:cubicBezTo>
                    <a:pt x="1929" y="2239"/>
                    <a:pt x="1941" y="2263"/>
                    <a:pt x="1953" y="2275"/>
                  </a:cubicBezTo>
                  <a:cubicBezTo>
                    <a:pt x="1941" y="2275"/>
                    <a:pt x="1917" y="2263"/>
                    <a:pt x="1905" y="2251"/>
                  </a:cubicBezTo>
                  <a:cubicBezTo>
                    <a:pt x="1905" y="2251"/>
                    <a:pt x="1905" y="2239"/>
                    <a:pt x="1905" y="2227"/>
                  </a:cubicBezTo>
                  <a:cubicBezTo>
                    <a:pt x="1905" y="2227"/>
                    <a:pt x="1900" y="2238"/>
                    <a:pt x="1893" y="2238"/>
                  </a:cubicBezTo>
                  <a:cubicBezTo>
                    <a:pt x="1890" y="2238"/>
                    <a:pt x="1886" y="2235"/>
                    <a:pt x="1882" y="2227"/>
                  </a:cubicBezTo>
                  <a:cubicBezTo>
                    <a:pt x="1870" y="2215"/>
                    <a:pt x="1858" y="2191"/>
                    <a:pt x="1846" y="2179"/>
                  </a:cubicBezTo>
                  <a:lnTo>
                    <a:pt x="1846" y="2179"/>
                  </a:lnTo>
                  <a:cubicBezTo>
                    <a:pt x="1858" y="2203"/>
                    <a:pt x="1870" y="2227"/>
                    <a:pt x="1870" y="2263"/>
                  </a:cubicBezTo>
                  <a:cubicBezTo>
                    <a:pt x="1870" y="2269"/>
                    <a:pt x="1867" y="2269"/>
                    <a:pt x="1864" y="2269"/>
                  </a:cubicBezTo>
                  <a:cubicBezTo>
                    <a:pt x="1861" y="2269"/>
                    <a:pt x="1858" y="2269"/>
                    <a:pt x="1858" y="2275"/>
                  </a:cubicBezTo>
                  <a:cubicBezTo>
                    <a:pt x="1858" y="2284"/>
                    <a:pt x="1866" y="2302"/>
                    <a:pt x="1862" y="2302"/>
                  </a:cubicBezTo>
                  <a:cubicBezTo>
                    <a:pt x="1861" y="2302"/>
                    <a:pt x="1860" y="2301"/>
                    <a:pt x="1858" y="2298"/>
                  </a:cubicBezTo>
                  <a:cubicBezTo>
                    <a:pt x="1858" y="2275"/>
                    <a:pt x="1846" y="2251"/>
                    <a:pt x="1834" y="2227"/>
                  </a:cubicBezTo>
                  <a:cubicBezTo>
                    <a:pt x="1827" y="2220"/>
                    <a:pt x="1823" y="2217"/>
                    <a:pt x="1821" y="2217"/>
                  </a:cubicBezTo>
                  <a:lnTo>
                    <a:pt x="1821" y="2217"/>
                  </a:lnTo>
                  <a:cubicBezTo>
                    <a:pt x="1816" y="2217"/>
                    <a:pt x="1822" y="2231"/>
                    <a:pt x="1822" y="2239"/>
                  </a:cubicBezTo>
                  <a:cubicBezTo>
                    <a:pt x="1822" y="2251"/>
                    <a:pt x="1822" y="2263"/>
                    <a:pt x="1822" y="2263"/>
                  </a:cubicBezTo>
                  <a:cubicBezTo>
                    <a:pt x="1810" y="2275"/>
                    <a:pt x="1810" y="2275"/>
                    <a:pt x="1798" y="2275"/>
                  </a:cubicBezTo>
                  <a:cubicBezTo>
                    <a:pt x="1786" y="2275"/>
                    <a:pt x="1763" y="2275"/>
                    <a:pt x="1763" y="2298"/>
                  </a:cubicBezTo>
                  <a:cubicBezTo>
                    <a:pt x="1760" y="2306"/>
                    <a:pt x="1758" y="2313"/>
                    <a:pt x="1758" y="2317"/>
                  </a:cubicBezTo>
                  <a:lnTo>
                    <a:pt x="1758" y="2317"/>
                  </a:lnTo>
                  <a:cubicBezTo>
                    <a:pt x="1750" y="2310"/>
                    <a:pt x="1735" y="2295"/>
                    <a:pt x="1727" y="2287"/>
                  </a:cubicBezTo>
                  <a:cubicBezTo>
                    <a:pt x="1727" y="2287"/>
                    <a:pt x="1718" y="2284"/>
                    <a:pt x="1709" y="2284"/>
                  </a:cubicBezTo>
                  <a:cubicBezTo>
                    <a:pt x="1700" y="2284"/>
                    <a:pt x="1691" y="2287"/>
                    <a:pt x="1691" y="2298"/>
                  </a:cubicBezTo>
                  <a:cubicBezTo>
                    <a:pt x="1689" y="2303"/>
                    <a:pt x="1687" y="2307"/>
                    <a:pt x="1687" y="2311"/>
                  </a:cubicBezTo>
                  <a:lnTo>
                    <a:pt x="1687" y="2311"/>
                  </a:lnTo>
                  <a:cubicBezTo>
                    <a:pt x="1682" y="2300"/>
                    <a:pt x="1675" y="2287"/>
                    <a:pt x="1667" y="2287"/>
                  </a:cubicBezTo>
                  <a:cubicBezTo>
                    <a:pt x="1655" y="2287"/>
                    <a:pt x="1679" y="2322"/>
                    <a:pt x="1667" y="2322"/>
                  </a:cubicBezTo>
                  <a:cubicBezTo>
                    <a:pt x="1655" y="2322"/>
                    <a:pt x="1655" y="2322"/>
                    <a:pt x="1667" y="2346"/>
                  </a:cubicBezTo>
                  <a:cubicBezTo>
                    <a:pt x="1667" y="2358"/>
                    <a:pt x="1667" y="2382"/>
                    <a:pt x="1667" y="2406"/>
                  </a:cubicBezTo>
                  <a:cubicBezTo>
                    <a:pt x="1655" y="2382"/>
                    <a:pt x="1643" y="2358"/>
                    <a:pt x="1643" y="2334"/>
                  </a:cubicBezTo>
                  <a:lnTo>
                    <a:pt x="1643" y="2334"/>
                  </a:lnTo>
                  <a:cubicBezTo>
                    <a:pt x="1643" y="2334"/>
                    <a:pt x="1649" y="2345"/>
                    <a:pt x="1652" y="2345"/>
                  </a:cubicBezTo>
                  <a:cubicBezTo>
                    <a:pt x="1654" y="2345"/>
                    <a:pt x="1655" y="2342"/>
                    <a:pt x="1655" y="2334"/>
                  </a:cubicBezTo>
                  <a:cubicBezTo>
                    <a:pt x="1655" y="2322"/>
                    <a:pt x="1655" y="2322"/>
                    <a:pt x="1643" y="2322"/>
                  </a:cubicBezTo>
                  <a:cubicBezTo>
                    <a:pt x="1643" y="2322"/>
                    <a:pt x="1638" y="2333"/>
                    <a:pt x="1631" y="2333"/>
                  </a:cubicBezTo>
                  <a:cubicBezTo>
                    <a:pt x="1628" y="2333"/>
                    <a:pt x="1624" y="2330"/>
                    <a:pt x="1620" y="2322"/>
                  </a:cubicBezTo>
                  <a:cubicBezTo>
                    <a:pt x="1617" y="2317"/>
                    <a:pt x="1614" y="2316"/>
                    <a:pt x="1611" y="2316"/>
                  </a:cubicBezTo>
                  <a:cubicBezTo>
                    <a:pt x="1599" y="2316"/>
                    <a:pt x="1584" y="2346"/>
                    <a:pt x="1584" y="2346"/>
                  </a:cubicBezTo>
                  <a:cubicBezTo>
                    <a:pt x="1584" y="2370"/>
                    <a:pt x="1596" y="2370"/>
                    <a:pt x="1596" y="2394"/>
                  </a:cubicBezTo>
                  <a:cubicBezTo>
                    <a:pt x="1596" y="2394"/>
                    <a:pt x="1572" y="2370"/>
                    <a:pt x="1572" y="2370"/>
                  </a:cubicBezTo>
                  <a:cubicBezTo>
                    <a:pt x="1572" y="2382"/>
                    <a:pt x="1572" y="2406"/>
                    <a:pt x="1572" y="2417"/>
                  </a:cubicBezTo>
                  <a:cubicBezTo>
                    <a:pt x="1562" y="2408"/>
                    <a:pt x="1530" y="2329"/>
                    <a:pt x="1524" y="2329"/>
                  </a:cubicBezTo>
                  <a:lnTo>
                    <a:pt x="1524" y="2329"/>
                  </a:lnTo>
                  <a:cubicBezTo>
                    <a:pt x="1522" y="2329"/>
                    <a:pt x="1522" y="2334"/>
                    <a:pt x="1524" y="2346"/>
                  </a:cubicBezTo>
                  <a:lnTo>
                    <a:pt x="1524" y="2382"/>
                  </a:lnTo>
                  <a:cubicBezTo>
                    <a:pt x="1524" y="2394"/>
                    <a:pt x="1524" y="2394"/>
                    <a:pt x="1513" y="2394"/>
                  </a:cubicBezTo>
                  <a:cubicBezTo>
                    <a:pt x="1501" y="2394"/>
                    <a:pt x="1501" y="2346"/>
                    <a:pt x="1489" y="2334"/>
                  </a:cubicBezTo>
                  <a:lnTo>
                    <a:pt x="1465" y="2334"/>
                  </a:lnTo>
                  <a:lnTo>
                    <a:pt x="1465" y="2370"/>
                  </a:lnTo>
                  <a:cubicBezTo>
                    <a:pt x="1465" y="2370"/>
                    <a:pt x="1465" y="2370"/>
                    <a:pt x="1453" y="2358"/>
                  </a:cubicBezTo>
                  <a:cubicBezTo>
                    <a:pt x="1453" y="2346"/>
                    <a:pt x="1453" y="2334"/>
                    <a:pt x="1453" y="2322"/>
                  </a:cubicBezTo>
                  <a:cubicBezTo>
                    <a:pt x="1453" y="2322"/>
                    <a:pt x="1453" y="2321"/>
                    <a:pt x="1453" y="2321"/>
                  </a:cubicBezTo>
                  <a:cubicBezTo>
                    <a:pt x="1452" y="2321"/>
                    <a:pt x="1443" y="2386"/>
                    <a:pt x="1433" y="2386"/>
                  </a:cubicBezTo>
                  <a:cubicBezTo>
                    <a:pt x="1432" y="2386"/>
                    <a:pt x="1430" y="2384"/>
                    <a:pt x="1429" y="2382"/>
                  </a:cubicBezTo>
                  <a:cubicBezTo>
                    <a:pt x="1427" y="2376"/>
                    <a:pt x="1426" y="2371"/>
                    <a:pt x="1425" y="2366"/>
                  </a:cubicBezTo>
                  <a:lnTo>
                    <a:pt x="1425" y="2366"/>
                  </a:lnTo>
                  <a:lnTo>
                    <a:pt x="1429" y="2358"/>
                  </a:lnTo>
                  <a:cubicBezTo>
                    <a:pt x="1427" y="2353"/>
                    <a:pt x="1425" y="2350"/>
                    <a:pt x="1423" y="2348"/>
                  </a:cubicBezTo>
                  <a:lnTo>
                    <a:pt x="1423" y="2348"/>
                  </a:lnTo>
                  <a:cubicBezTo>
                    <a:pt x="1423" y="2338"/>
                    <a:pt x="1424" y="2334"/>
                    <a:pt x="1417" y="2334"/>
                  </a:cubicBezTo>
                  <a:lnTo>
                    <a:pt x="1393" y="2334"/>
                  </a:lnTo>
                  <a:cubicBezTo>
                    <a:pt x="1393" y="2334"/>
                    <a:pt x="1411" y="2363"/>
                    <a:pt x="1417" y="2376"/>
                  </a:cubicBezTo>
                  <a:lnTo>
                    <a:pt x="1417" y="2376"/>
                  </a:lnTo>
                  <a:cubicBezTo>
                    <a:pt x="1417" y="2378"/>
                    <a:pt x="1417" y="2380"/>
                    <a:pt x="1417" y="2382"/>
                  </a:cubicBezTo>
                  <a:lnTo>
                    <a:pt x="1419" y="2379"/>
                  </a:lnTo>
                  <a:lnTo>
                    <a:pt x="1419" y="2379"/>
                  </a:lnTo>
                  <a:cubicBezTo>
                    <a:pt x="1420" y="2382"/>
                    <a:pt x="1420" y="2383"/>
                    <a:pt x="1419" y="2383"/>
                  </a:cubicBezTo>
                  <a:cubicBezTo>
                    <a:pt x="1419" y="2383"/>
                    <a:pt x="1418" y="2383"/>
                    <a:pt x="1417" y="2382"/>
                  </a:cubicBezTo>
                  <a:cubicBezTo>
                    <a:pt x="1405" y="2382"/>
                    <a:pt x="1393" y="2370"/>
                    <a:pt x="1393" y="2370"/>
                  </a:cubicBezTo>
                  <a:lnTo>
                    <a:pt x="1382" y="2370"/>
                  </a:lnTo>
                  <a:lnTo>
                    <a:pt x="1382" y="2334"/>
                  </a:lnTo>
                  <a:cubicBezTo>
                    <a:pt x="1382" y="2334"/>
                    <a:pt x="1370" y="2334"/>
                    <a:pt x="1370" y="2346"/>
                  </a:cubicBezTo>
                  <a:cubicBezTo>
                    <a:pt x="1370" y="2356"/>
                    <a:pt x="1370" y="2373"/>
                    <a:pt x="1363" y="2373"/>
                  </a:cubicBezTo>
                  <a:cubicBezTo>
                    <a:pt x="1362" y="2373"/>
                    <a:pt x="1360" y="2372"/>
                    <a:pt x="1358" y="2370"/>
                  </a:cubicBezTo>
                  <a:cubicBezTo>
                    <a:pt x="1358" y="2358"/>
                    <a:pt x="1358" y="2334"/>
                    <a:pt x="1358" y="2322"/>
                  </a:cubicBezTo>
                  <a:cubicBezTo>
                    <a:pt x="1358" y="2346"/>
                    <a:pt x="1346" y="2358"/>
                    <a:pt x="1334" y="2382"/>
                  </a:cubicBezTo>
                  <a:lnTo>
                    <a:pt x="1322" y="2382"/>
                  </a:lnTo>
                  <a:cubicBezTo>
                    <a:pt x="1322" y="2370"/>
                    <a:pt x="1322" y="2358"/>
                    <a:pt x="1322" y="2358"/>
                  </a:cubicBezTo>
                  <a:cubicBezTo>
                    <a:pt x="1322" y="2352"/>
                    <a:pt x="1316" y="2349"/>
                    <a:pt x="1310" y="2349"/>
                  </a:cubicBezTo>
                  <a:cubicBezTo>
                    <a:pt x="1304" y="2349"/>
                    <a:pt x="1298" y="2352"/>
                    <a:pt x="1298" y="2358"/>
                  </a:cubicBezTo>
                  <a:cubicBezTo>
                    <a:pt x="1298" y="2370"/>
                    <a:pt x="1298" y="2382"/>
                    <a:pt x="1286" y="2382"/>
                  </a:cubicBezTo>
                  <a:cubicBezTo>
                    <a:pt x="1286" y="2382"/>
                    <a:pt x="1298" y="2334"/>
                    <a:pt x="1286" y="2322"/>
                  </a:cubicBezTo>
                  <a:cubicBezTo>
                    <a:pt x="1286" y="2321"/>
                    <a:pt x="1286" y="2320"/>
                    <a:pt x="1286" y="2320"/>
                  </a:cubicBezTo>
                  <a:cubicBezTo>
                    <a:pt x="1284" y="2320"/>
                    <a:pt x="1278" y="2341"/>
                    <a:pt x="1276" y="2341"/>
                  </a:cubicBezTo>
                  <a:cubicBezTo>
                    <a:pt x="1275" y="2341"/>
                    <a:pt x="1274" y="2339"/>
                    <a:pt x="1274" y="2334"/>
                  </a:cubicBezTo>
                  <a:cubicBezTo>
                    <a:pt x="1271" y="2331"/>
                    <a:pt x="1268" y="2329"/>
                    <a:pt x="1265" y="2329"/>
                  </a:cubicBezTo>
                  <a:cubicBezTo>
                    <a:pt x="1256" y="2329"/>
                    <a:pt x="1247" y="2341"/>
                    <a:pt x="1239" y="2358"/>
                  </a:cubicBezTo>
                  <a:lnTo>
                    <a:pt x="1227" y="2358"/>
                  </a:lnTo>
                  <a:cubicBezTo>
                    <a:pt x="1219" y="2358"/>
                    <a:pt x="1211" y="2374"/>
                    <a:pt x="1206" y="2374"/>
                  </a:cubicBezTo>
                  <a:cubicBezTo>
                    <a:pt x="1204" y="2374"/>
                    <a:pt x="1203" y="2370"/>
                    <a:pt x="1203" y="2358"/>
                  </a:cubicBezTo>
                  <a:lnTo>
                    <a:pt x="1203" y="2322"/>
                  </a:lnTo>
                  <a:cubicBezTo>
                    <a:pt x="1203" y="2344"/>
                    <a:pt x="1203" y="2348"/>
                    <a:pt x="1200" y="2348"/>
                  </a:cubicBezTo>
                  <a:cubicBezTo>
                    <a:pt x="1199" y="2348"/>
                    <a:pt x="1196" y="2346"/>
                    <a:pt x="1191" y="2346"/>
                  </a:cubicBezTo>
                  <a:cubicBezTo>
                    <a:pt x="1179" y="2334"/>
                    <a:pt x="1191" y="2322"/>
                    <a:pt x="1191" y="2310"/>
                  </a:cubicBezTo>
                  <a:cubicBezTo>
                    <a:pt x="1191" y="2310"/>
                    <a:pt x="1191" y="2310"/>
                    <a:pt x="1179" y="2298"/>
                  </a:cubicBezTo>
                  <a:lnTo>
                    <a:pt x="1179" y="2346"/>
                  </a:lnTo>
                  <a:cubicBezTo>
                    <a:pt x="1179" y="2346"/>
                    <a:pt x="1179" y="2358"/>
                    <a:pt x="1179" y="2370"/>
                  </a:cubicBezTo>
                  <a:cubicBezTo>
                    <a:pt x="1179" y="2382"/>
                    <a:pt x="1167" y="2382"/>
                    <a:pt x="1167" y="2382"/>
                  </a:cubicBezTo>
                  <a:cubicBezTo>
                    <a:pt x="1155" y="2382"/>
                    <a:pt x="1167" y="2358"/>
                    <a:pt x="1155" y="2334"/>
                  </a:cubicBezTo>
                  <a:cubicBezTo>
                    <a:pt x="1147" y="2326"/>
                    <a:pt x="1144" y="2317"/>
                    <a:pt x="1144" y="2317"/>
                  </a:cubicBezTo>
                  <a:cubicBezTo>
                    <a:pt x="1143" y="2317"/>
                    <a:pt x="1143" y="2319"/>
                    <a:pt x="1143" y="2322"/>
                  </a:cubicBezTo>
                  <a:cubicBezTo>
                    <a:pt x="1132" y="2322"/>
                    <a:pt x="1143" y="2346"/>
                    <a:pt x="1132" y="2346"/>
                  </a:cubicBezTo>
                  <a:lnTo>
                    <a:pt x="1072" y="2346"/>
                  </a:lnTo>
                  <a:cubicBezTo>
                    <a:pt x="1060" y="2346"/>
                    <a:pt x="1072" y="2334"/>
                    <a:pt x="1072" y="2322"/>
                  </a:cubicBezTo>
                  <a:cubicBezTo>
                    <a:pt x="1072" y="2310"/>
                    <a:pt x="1069" y="2307"/>
                    <a:pt x="1066" y="2307"/>
                  </a:cubicBezTo>
                  <a:cubicBezTo>
                    <a:pt x="1063" y="2307"/>
                    <a:pt x="1060" y="2310"/>
                    <a:pt x="1060" y="2310"/>
                  </a:cubicBezTo>
                  <a:cubicBezTo>
                    <a:pt x="1053" y="2303"/>
                    <a:pt x="1050" y="2297"/>
                    <a:pt x="1047" y="2297"/>
                  </a:cubicBezTo>
                  <a:cubicBezTo>
                    <a:pt x="1044" y="2297"/>
                    <a:pt x="1041" y="2300"/>
                    <a:pt x="1036" y="2310"/>
                  </a:cubicBezTo>
                  <a:cubicBezTo>
                    <a:pt x="1032" y="2314"/>
                    <a:pt x="1030" y="2316"/>
                    <a:pt x="1028" y="2316"/>
                  </a:cubicBezTo>
                  <a:cubicBezTo>
                    <a:pt x="1024" y="2316"/>
                    <a:pt x="1024" y="2310"/>
                    <a:pt x="1024" y="2310"/>
                  </a:cubicBezTo>
                  <a:cubicBezTo>
                    <a:pt x="1012" y="2310"/>
                    <a:pt x="1012" y="2322"/>
                    <a:pt x="1012" y="2322"/>
                  </a:cubicBezTo>
                  <a:cubicBezTo>
                    <a:pt x="1001" y="2322"/>
                    <a:pt x="1001" y="2310"/>
                    <a:pt x="989" y="2310"/>
                  </a:cubicBezTo>
                  <a:cubicBezTo>
                    <a:pt x="989" y="2309"/>
                    <a:pt x="988" y="2309"/>
                    <a:pt x="988" y="2309"/>
                  </a:cubicBezTo>
                  <a:cubicBezTo>
                    <a:pt x="982" y="2309"/>
                    <a:pt x="941" y="2371"/>
                    <a:pt x="941" y="2382"/>
                  </a:cubicBezTo>
                  <a:lnTo>
                    <a:pt x="953" y="2382"/>
                  </a:lnTo>
                  <a:cubicBezTo>
                    <a:pt x="965" y="2394"/>
                    <a:pt x="965" y="2394"/>
                    <a:pt x="965" y="2406"/>
                  </a:cubicBezTo>
                  <a:cubicBezTo>
                    <a:pt x="965" y="2429"/>
                    <a:pt x="977" y="2441"/>
                    <a:pt x="989" y="2441"/>
                  </a:cubicBezTo>
                  <a:cubicBezTo>
                    <a:pt x="994" y="2441"/>
                    <a:pt x="997" y="2432"/>
                    <a:pt x="1001" y="2421"/>
                  </a:cubicBezTo>
                  <a:lnTo>
                    <a:pt x="1001" y="2421"/>
                  </a:lnTo>
                  <a:lnTo>
                    <a:pt x="1001" y="2429"/>
                  </a:lnTo>
                  <a:cubicBezTo>
                    <a:pt x="1008" y="2422"/>
                    <a:pt x="1011" y="2405"/>
                    <a:pt x="1012" y="2394"/>
                  </a:cubicBezTo>
                  <a:lnTo>
                    <a:pt x="1012" y="2394"/>
                  </a:lnTo>
                  <a:cubicBezTo>
                    <a:pt x="1007" y="2402"/>
                    <a:pt x="1003" y="2412"/>
                    <a:pt x="1001" y="2421"/>
                  </a:cubicBezTo>
                  <a:lnTo>
                    <a:pt x="1001" y="2421"/>
                  </a:lnTo>
                  <a:lnTo>
                    <a:pt x="1001" y="2417"/>
                  </a:lnTo>
                  <a:cubicBezTo>
                    <a:pt x="989" y="2417"/>
                    <a:pt x="1001" y="2382"/>
                    <a:pt x="1012" y="2382"/>
                  </a:cubicBezTo>
                  <a:lnTo>
                    <a:pt x="1012" y="2382"/>
                  </a:lnTo>
                  <a:cubicBezTo>
                    <a:pt x="1012" y="2382"/>
                    <a:pt x="1012" y="2387"/>
                    <a:pt x="1012" y="2394"/>
                  </a:cubicBezTo>
                  <a:lnTo>
                    <a:pt x="1012" y="2394"/>
                  </a:lnTo>
                  <a:cubicBezTo>
                    <a:pt x="1015" y="2389"/>
                    <a:pt x="1019" y="2384"/>
                    <a:pt x="1024" y="2382"/>
                  </a:cubicBezTo>
                  <a:cubicBezTo>
                    <a:pt x="1036" y="2382"/>
                    <a:pt x="1036" y="2394"/>
                    <a:pt x="1036" y="2406"/>
                  </a:cubicBezTo>
                  <a:cubicBezTo>
                    <a:pt x="1036" y="2429"/>
                    <a:pt x="1036" y="2429"/>
                    <a:pt x="1036" y="2429"/>
                  </a:cubicBezTo>
                  <a:cubicBezTo>
                    <a:pt x="1036" y="2429"/>
                    <a:pt x="1036" y="2429"/>
                    <a:pt x="1048" y="2406"/>
                  </a:cubicBezTo>
                  <a:cubicBezTo>
                    <a:pt x="1053" y="2396"/>
                    <a:pt x="1056" y="2392"/>
                    <a:pt x="1058" y="2392"/>
                  </a:cubicBezTo>
                  <a:cubicBezTo>
                    <a:pt x="1060" y="2392"/>
                    <a:pt x="1060" y="2399"/>
                    <a:pt x="1060" y="2406"/>
                  </a:cubicBezTo>
                  <a:cubicBezTo>
                    <a:pt x="1060" y="2417"/>
                    <a:pt x="1036" y="2453"/>
                    <a:pt x="1060" y="2465"/>
                  </a:cubicBezTo>
                  <a:cubicBezTo>
                    <a:pt x="1072" y="2465"/>
                    <a:pt x="1084" y="2453"/>
                    <a:pt x="1084" y="2429"/>
                  </a:cubicBezTo>
                  <a:cubicBezTo>
                    <a:pt x="1084" y="2425"/>
                    <a:pt x="1084" y="2424"/>
                    <a:pt x="1084" y="2424"/>
                  </a:cubicBezTo>
                  <a:cubicBezTo>
                    <a:pt x="1085" y="2424"/>
                    <a:pt x="1088" y="2429"/>
                    <a:pt x="1096" y="2429"/>
                  </a:cubicBezTo>
                  <a:cubicBezTo>
                    <a:pt x="1108" y="2429"/>
                    <a:pt x="1131" y="2406"/>
                    <a:pt x="1132" y="2406"/>
                  </a:cubicBezTo>
                  <a:lnTo>
                    <a:pt x="1132" y="2406"/>
                  </a:lnTo>
                  <a:cubicBezTo>
                    <a:pt x="1132" y="2417"/>
                    <a:pt x="1108" y="2453"/>
                    <a:pt x="1108" y="2465"/>
                  </a:cubicBezTo>
                  <a:cubicBezTo>
                    <a:pt x="1108" y="2453"/>
                    <a:pt x="1143" y="2441"/>
                    <a:pt x="1155" y="2441"/>
                  </a:cubicBezTo>
                  <a:cubicBezTo>
                    <a:pt x="1155" y="2436"/>
                    <a:pt x="1157" y="2433"/>
                    <a:pt x="1160" y="2433"/>
                  </a:cubicBezTo>
                  <a:cubicBezTo>
                    <a:pt x="1163" y="2433"/>
                    <a:pt x="1167" y="2439"/>
                    <a:pt x="1167" y="2453"/>
                  </a:cubicBezTo>
                  <a:cubicBezTo>
                    <a:pt x="1171" y="2457"/>
                    <a:pt x="1174" y="2458"/>
                    <a:pt x="1176" y="2458"/>
                  </a:cubicBezTo>
                  <a:cubicBezTo>
                    <a:pt x="1180" y="2458"/>
                    <a:pt x="1183" y="2453"/>
                    <a:pt x="1191" y="2453"/>
                  </a:cubicBezTo>
                  <a:cubicBezTo>
                    <a:pt x="1191" y="2453"/>
                    <a:pt x="1191" y="2453"/>
                    <a:pt x="1203" y="2465"/>
                  </a:cubicBezTo>
                  <a:cubicBezTo>
                    <a:pt x="1203" y="2453"/>
                    <a:pt x="1215" y="2441"/>
                    <a:pt x="1203" y="2429"/>
                  </a:cubicBezTo>
                  <a:lnTo>
                    <a:pt x="1203" y="2406"/>
                  </a:lnTo>
                  <a:cubicBezTo>
                    <a:pt x="1203" y="2417"/>
                    <a:pt x="1203" y="2429"/>
                    <a:pt x="1215" y="2441"/>
                  </a:cubicBezTo>
                  <a:cubicBezTo>
                    <a:pt x="1218" y="2445"/>
                    <a:pt x="1222" y="2446"/>
                    <a:pt x="1225" y="2446"/>
                  </a:cubicBezTo>
                  <a:cubicBezTo>
                    <a:pt x="1233" y="2446"/>
                    <a:pt x="1239" y="2438"/>
                    <a:pt x="1239" y="2429"/>
                  </a:cubicBezTo>
                  <a:cubicBezTo>
                    <a:pt x="1251" y="2429"/>
                    <a:pt x="1251" y="2441"/>
                    <a:pt x="1251" y="2441"/>
                  </a:cubicBezTo>
                  <a:lnTo>
                    <a:pt x="1251" y="2453"/>
                  </a:lnTo>
                  <a:cubicBezTo>
                    <a:pt x="1262" y="2453"/>
                    <a:pt x="1251" y="2441"/>
                    <a:pt x="1274" y="2441"/>
                  </a:cubicBezTo>
                  <a:cubicBezTo>
                    <a:pt x="1278" y="2438"/>
                    <a:pt x="1280" y="2436"/>
                    <a:pt x="1282" y="2436"/>
                  </a:cubicBezTo>
                  <a:cubicBezTo>
                    <a:pt x="1286" y="2436"/>
                    <a:pt x="1286" y="2445"/>
                    <a:pt x="1286" y="2453"/>
                  </a:cubicBezTo>
                  <a:cubicBezTo>
                    <a:pt x="1298" y="2453"/>
                    <a:pt x="1322" y="2453"/>
                    <a:pt x="1334" y="2429"/>
                  </a:cubicBezTo>
                  <a:cubicBezTo>
                    <a:pt x="1334" y="2429"/>
                    <a:pt x="1334" y="2429"/>
                    <a:pt x="1335" y="2428"/>
                  </a:cubicBezTo>
                  <a:lnTo>
                    <a:pt x="1335" y="2428"/>
                  </a:lnTo>
                  <a:cubicBezTo>
                    <a:pt x="1334" y="2432"/>
                    <a:pt x="1334" y="2436"/>
                    <a:pt x="1334" y="2441"/>
                  </a:cubicBezTo>
                  <a:cubicBezTo>
                    <a:pt x="1334" y="2463"/>
                    <a:pt x="1334" y="2467"/>
                    <a:pt x="1336" y="2467"/>
                  </a:cubicBezTo>
                  <a:cubicBezTo>
                    <a:pt x="1338" y="2467"/>
                    <a:pt x="1341" y="2465"/>
                    <a:pt x="1346" y="2465"/>
                  </a:cubicBezTo>
                  <a:lnTo>
                    <a:pt x="1370" y="2465"/>
                  </a:lnTo>
                  <a:cubicBezTo>
                    <a:pt x="1370" y="2465"/>
                    <a:pt x="1382" y="2441"/>
                    <a:pt x="1382" y="2441"/>
                  </a:cubicBezTo>
                  <a:cubicBezTo>
                    <a:pt x="1393" y="2453"/>
                    <a:pt x="1405" y="2465"/>
                    <a:pt x="1405" y="2465"/>
                  </a:cubicBezTo>
                  <a:cubicBezTo>
                    <a:pt x="1417" y="2453"/>
                    <a:pt x="1417" y="2417"/>
                    <a:pt x="1429" y="2417"/>
                  </a:cubicBezTo>
                  <a:cubicBezTo>
                    <a:pt x="1429" y="2429"/>
                    <a:pt x="1441" y="2465"/>
                    <a:pt x="1453" y="2465"/>
                  </a:cubicBezTo>
                  <a:cubicBezTo>
                    <a:pt x="1465" y="2465"/>
                    <a:pt x="1489" y="2465"/>
                    <a:pt x="1501" y="2453"/>
                  </a:cubicBezTo>
                  <a:lnTo>
                    <a:pt x="1524" y="2441"/>
                  </a:lnTo>
                  <a:cubicBezTo>
                    <a:pt x="1524" y="2441"/>
                    <a:pt x="1524" y="2417"/>
                    <a:pt x="1524" y="2417"/>
                  </a:cubicBezTo>
                  <a:cubicBezTo>
                    <a:pt x="1536" y="2417"/>
                    <a:pt x="1536" y="2453"/>
                    <a:pt x="1548" y="2453"/>
                  </a:cubicBezTo>
                  <a:cubicBezTo>
                    <a:pt x="1548" y="2465"/>
                    <a:pt x="1560" y="2465"/>
                    <a:pt x="1572" y="2477"/>
                  </a:cubicBezTo>
                  <a:cubicBezTo>
                    <a:pt x="1584" y="2477"/>
                    <a:pt x="1584" y="2477"/>
                    <a:pt x="1584" y="2441"/>
                  </a:cubicBezTo>
                  <a:cubicBezTo>
                    <a:pt x="1584" y="2447"/>
                    <a:pt x="1585" y="2449"/>
                    <a:pt x="1586" y="2449"/>
                  </a:cubicBezTo>
                  <a:cubicBezTo>
                    <a:pt x="1589" y="2449"/>
                    <a:pt x="1596" y="2427"/>
                    <a:pt x="1596" y="2417"/>
                  </a:cubicBezTo>
                  <a:cubicBezTo>
                    <a:pt x="1608" y="2417"/>
                    <a:pt x="1620" y="2441"/>
                    <a:pt x="1620" y="2453"/>
                  </a:cubicBezTo>
                  <a:lnTo>
                    <a:pt x="1643" y="2453"/>
                  </a:lnTo>
                  <a:cubicBezTo>
                    <a:pt x="1643" y="2453"/>
                    <a:pt x="1643" y="2417"/>
                    <a:pt x="1643" y="2406"/>
                  </a:cubicBezTo>
                  <a:cubicBezTo>
                    <a:pt x="1640" y="2398"/>
                    <a:pt x="1640" y="2395"/>
                    <a:pt x="1641" y="2395"/>
                  </a:cubicBezTo>
                  <a:lnTo>
                    <a:pt x="1641" y="2395"/>
                  </a:lnTo>
                  <a:cubicBezTo>
                    <a:pt x="1645" y="2395"/>
                    <a:pt x="1655" y="2406"/>
                    <a:pt x="1655" y="2406"/>
                  </a:cubicBezTo>
                  <a:lnTo>
                    <a:pt x="1655" y="2417"/>
                  </a:lnTo>
                  <a:lnTo>
                    <a:pt x="1667" y="2417"/>
                  </a:lnTo>
                  <a:cubicBezTo>
                    <a:pt x="1667" y="2417"/>
                    <a:pt x="1679" y="2429"/>
                    <a:pt x="1679" y="2429"/>
                  </a:cubicBezTo>
                  <a:cubicBezTo>
                    <a:pt x="1679" y="2435"/>
                    <a:pt x="1682" y="2438"/>
                    <a:pt x="1685" y="2438"/>
                  </a:cubicBezTo>
                  <a:cubicBezTo>
                    <a:pt x="1688" y="2438"/>
                    <a:pt x="1691" y="2435"/>
                    <a:pt x="1691" y="2429"/>
                  </a:cubicBezTo>
                  <a:cubicBezTo>
                    <a:pt x="1703" y="2429"/>
                    <a:pt x="1703" y="2406"/>
                    <a:pt x="1715" y="2382"/>
                  </a:cubicBezTo>
                  <a:cubicBezTo>
                    <a:pt x="1715" y="2379"/>
                    <a:pt x="1715" y="2377"/>
                    <a:pt x="1715" y="2377"/>
                  </a:cubicBezTo>
                  <a:cubicBezTo>
                    <a:pt x="1716" y="2377"/>
                    <a:pt x="1718" y="2388"/>
                    <a:pt x="1727" y="2406"/>
                  </a:cubicBezTo>
                  <a:cubicBezTo>
                    <a:pt x="1727" y="2400"/>
                    <a:pt x="1730" y="2400"/>
                    <a:pt x="1731" y="2400"/>
                  </a:cubicBezTo>
                  <a:cubicBezTo>
                    <a:pt x="1733" y="2400"/>
                    <a:pt x="1733" y="2400"/>
                    <a:pt x="1727" y="2394"/>
                  </a:cubicBezTo>
                  <a:lnTo>
                    <a:pt x="1727" y="2370"/>
                  </a:lnTo>
                  <a:cubicBezTo>
                    <a:pt x="1727" y="2370"/>
                    <a:pt x="1739" y="2394"/>
                    <a:pt x="1751" y="2394"/>
                  </a:cubicBezTo>
                  <a:cubicBezTo>
                    <a:pt x="1751" y="2394"/>
                    <a:pt x="1751" y="2394"/>
                    <a:pt x="1751" y="2393"/>
                  </a:cubicBezTo>
                  <a:lnTo>
                    <a:pt x="1751" y="2393"/>
                  </a:lnTo>
                  <a:cubicBezTo>
                    <a:pt x="1754" y="2401"/>
                    <a:pt x="1759" y="2408"/>
                    <a:pt x="1761" y="2408"/>
                  </a:cubicBezTo>
                  <a:cubicBezTo>
                    <a:pt x="1762" y="2408"/>
                    <a:pt x="1763" y="2407"/>
                    <a:pt x="1763" y="2406"/>
                  </a:cubicBezTo>
                  <a:cubicBezTo>
                    <a:pt x="1772" y="2396"/>
                    <a:pt x="1774" y="2379"/>
                    <a:pt x="1768" y="2367"/>
                  </a:cubicBezTo>
                  <a:lnTo>
                    <a:pt x="1768" y="2367"/>
                  </a:lnTo>
                  <a:cubicBezTo>
                    <a:pt x="1776" y="2377"/>
                    <a:pt x="1784" y="2380"/>
                    <a:pt x="1791" y="2380"/>
                  </a:cubicBezTo>
                  <a:cubicBezTo>
                    <a:pt x="1805" y="2380"/>
                    <a:pt x="1817" y="2366"/>
                    <a:pt x="1828" y="2366"/>
                  </a:cubicBezTo>
                  <a:cubicBezTo>
                    <a:pt x="1834" y="2366"/>
                    <a:pt x="1840" y="2370"/>
                    <a:pt x="1846" y="2382"/>
                  </a:cubicBezTo>
                  <a:cubicBezTo>
                    <a:pt x="1851" y="2390"/>
                    <a:pt x="1855" y="2393"/>
                    <a:pt x="1857" y="2393"/>
                  </a:cubicBezTo>
                  <a:cubicBezTo>
                    <a:pt x="1866" y="2393"/>
                    <a:pt x="1860" y="2355"/>
                    <a:pt x="1870" y="2346"/>
                  </a:cubicBezTo>
                  <a:cubicBezTo>
                    <a:pt x="1882" y="2346"/>
                    <a:pt x="1882" y="2334"/>
                    <a:pt x="1894" y="2334"/>
                  </a:cubicBezTo>
                  <a:cubicBezTo>
                    <a:pt x="1905" y="2334"/>
                    <a:pt x="1917" y="2310"/>
                    <a:pt x="1917" y="2298"/>
                  </a:cubicBezTo>
                  <a:cubicBezTo>
                    <a:pt x="1925" y="2298"/>
                    <a:pt x="1933" y="2304"/>
                    <a:pt x="1941" y="2304"/>
                  </a:cubicBezTo>
                  <a:cubicBezTo>
                    <a:pt x="1945" y="2304"/>
                    <a:pt x="1949" y="2302"/>
                    <a:pt x="1953" y="2298"/>
                  </a:cubicBezTo>
                  <a:cubicBezTo>
                    <a:pt x="1965" y="2298"/>
                    <a:pt x="1965" y="2287"/>
                    <a:pt x="1965" y="2287"/>
                  </a:cubicBezTo>
                  <a:cubicBezTo>
                    <a:pt x="1965" y="2287"/>
                    <a:pt x="1953" y="2263"/>
                    <a:pt x="1965" y="2263"/>
                  </a:cubicBezTo>
                  <a:cubicBezTo>
                    <a:pt x="1976" y="2263"/>
                    <a:pt x="1987" y="2282"/>
                    <a:pt x="1997" y="2304"/>
                  </a:cubicBezTo>
                  <a:lnTo>
                    <a:pt x="1997" y="2304"/>
                  </a:lnTo>
                  <a:cubicBezTo>
                    <a:pt x="1987" y="2272"/>
                    <a:pt x="2061" y="2250"/>
                    <a:pt x="2072" y="2239"/>
                  </a:cubicBezTo>
                  <a:lnTo>
                    <a:pt x="2108" y="2239"/>
                  </a:lnTo>
                  <a:cubicBezTo>
                    <a:pt x="2120" y="2239"/>
                    <a:pt x="2120" y="2215"/>
                    <a:pt x="2120" y="2203"/>
                  </a:cubicBezTo>
                  <a:cubicBezTo>
                    <a:pt x="2120" y="2203"/>
                    <a:pt x="2111" y="2186"/>
                    <a:pt x="2105" y="2175"/>
                  </a:cubicBezTo>
                  <a:lnTo>
                    <a:pt x="2105" y="2175"/>
                  </a:lnTo>
                  <a:cubicBezTo>
                    <a:pt x="2111" y="2181"/>
                    <a:pt x="2120" y="2188"/>
                    <a:pt x="2126" y="2188"/>
                  </a:cubicBezTo>
                  <a:cubicBezTo>
                    <a:pt x="2129" y="2188"/>
                    <a:pt x="2132" y="2185"/>
                    <a:pt x="2132" y="2179"/>
                  </a:cubicBezTo>
                  <a:cubicBezTo>
                    <a:pt x="2132" y="2167"/>
                    <a:pt x="2120" y="2156"/>
                    <a:pt x="2132" y="2156"/>
                  </a:cubicBezTo>
                  <a:cubicBezTo>
                    <a:pt x="2142" y="2166"/>
                    <a:pt x="2152" y="2194"/>
                    <a:pt x="2155" y="2194"/>
                  </a:cubicBezTo>
                  <a:cubicBezTo>
                    <a:pt x="2155" y="2194"/>
                    <a:pt x="2155" y="2193"/>
                    <a:pt x="2155" y="2191"/>
                  </a:cubicBezTo>
                  <a:cubicBezTo>
                    <a:pt x="2167" y="2179"/>
                    <a:pt x="2155" y="2156"/>
                    <a:pt x="2144" y="2144"/>
                  </a:cubicBezTo>
                  <a:lnTo>
                    <a:pt x="2144" y="2144"/>
                  </a:lnTo>
                  <a:cubicBezTo>
                    <a:pt x="2144" y="2144"/>
                    <a:pt x="2179" y="2156"/>
                    <a:pt x="2179" y="2156"/>
                  </a:cubicBezTo>
                  <a:cubicBezTo>
                    <a:pt x="2183" y="2160"/>
                    <a:pt x="2189" y="2161"/>
                    <a:pt x="2194" y="2161"/>
                  </a:cubicBezTo>
                  <a:cubicBezTo>
                    <a:pt x="2204" y="2161"/>
                    <a:pt x="2215" y="2156"/>
                    <a:pt x="2215" y="2156"/>
                  </a:cubicBezTo>
                  <a:cubicBezTo>
                    <a:pt x="2203" y="2156"/>
                    <a:pt x="2179" y="2120"/>
                    <a:pt x="2191" y="2120"/>
                  </a:cubicBezTo>
                  <a:cubicBezTo>
                    <a:pt x="2191" y="2114"/>
                    <a:pt x="2194" y="2114"/>
                    <a:pt x="2197" y="2114"/>
                  </a:cubicBezTo>
                  <a:cubicBezTo>
                    <a:pt x="2200" y="2114"/>
                    <a:pt x="2203" y="2114"/>
                    <a:pt x="2203" y="2108"/>
                  </a:cubicBezTo>
                  <a:cubicBezTo>
                    <a:pt x="2215" y="2096"/>
                    <a:pt x="2203" y="2084"/>
                    <a:pt x="2203" y="2084"/>
                  </a:cubicBezTo>
                  <a:cubicBezTo>
                    <a:pt x="2203" y="2082"/>
                    <a:pt x="2204" y="2081"/>
                    <a:pt x="2206" y="2081"/>
                  </a:cubicBezTo>
                  <a:cubicBezTo>
                    <a:pt x="2211" y="2081"/>
                    <a:pt x="2221" y="2088"/>
                    <a:pt x="2230" y="2088"/>
                  </a:cubicBezTo>
                  <a:cubicBezTo>
                    <a:pt x="2233" y="2088"/>
                    <a:pt x="2236" y="2087"/>
                    <a:pt x="2239" y="2084"/>
                  </a:cubicBezTo>
                  <a:cubicBezTo>
                    <a:pt x="2251" y="2072"/>
                    <a:pt x="2251" y="2072"/>
                    <a:pt x="2239" y="2048"/>
                  </a:cubicBezTo>
                  <a:lnTo>
                    <a:pt x="2239" y="2048"/>
                  </a:lnTo>
                  <a:cubicBezTo>
                    <a:pt x="2239" y="2048"/>
                    <a:pt x="2259" y="2053"/>
                    <a:pt x="2270" y="2057"/>
                  </a:cubicBezTo>
                  <a:lnTo>
                    <a:pt x="2270" y="2057"/>
                  </a:lnTo>
                  <a:cubicBezTo>
                    <a:pt x="2261" y="2050"/>
                    <a:pt x="2242" y="2034"/>
                    <a:pt x="2251" y="2025"/>
                  </a:cubicBezTo>
                  <a:lnTo>
                    <a:pt x="2275" y="2025"/>
                  </a:lnTo>
                  <a:cubicBezTo>
                    <a:pt x="2275" y="2025"/>
                    <a:pt x="2310" y="2013"/>
                    <a:pt x="2286" y="1989"/>
                  </a:cubicBezTo>
                  <a:lnTo>
                    <a:pt x="2286" y="1989"/>
                  </a:lnTo>
                  <a:cubicBezTo>
                    <a:pt x="2298" y="2001"/>
                    <a:pt x="2322" y="2013"/>
                    <a:pt x="2334" y="2013"/>
                  </a:cubicBezTo>
                  <a:cubicBezTo>
                    <a:pt x="2310" y="1989"/>
                    <a:pt x="2322" y="1989"/>
                    <a:pt x="2334" y="1989"/>
                  </a:cubicBezTo>
                  <a:cubicBezTo>
                    <a:pt x="2340" y="1983"/>
                    <a:pt x="2340" y="1983"/>
                    <a:pt x="2339" y="1983"/>
                  </a:cubicBezTo>
                  <a:cubicBezTo>
                    <a:pt x="2337" y="1983"/>
                    <a:pt x="2334" y="1983"/>
                    <a:pt x="2334" y="1977"/>
                  </a:cubicBezTo>
                  <a:cubicBezTo>
                    <a:pt x="2334" y="1953"/>
                    <a:pt x="2358" y="1965"/>
                    <a:pt x="2370" y="1953"/>
                  </a:cubicBezTo>
                  <a:cubicBezTo>
                    <a:pt x="2370" y="1953"/>
                    <a:pt x="2370" y="1941"/>
                    <a:pt x="2370" y="1941"/>
                  </a:cubicBezTo>
                  <a:cubicBezTo>
                    <a:pt x="2370" y="1929"/>
                    <a:pt x="2370" y="1929"/>
                    <a:pt x="2382" y="1917"/>
                  </a:cubicBezTo>
                  <a:cubicBezTo>
                    <a:pt x="2382" y="1906"/>
                    <a:pt x="2382" y="1894"/>
                    <a:pt x="2358" y="1870"/>
                  </a:cubicBezTo>
                  <a:lnTo>
                    <a:pt x="2358" y="1870"/>
                  </a:lnTo>
                  <a:cubicBezTo>
                    <a:pt x="2370" y="1882"/>
                    <a:pt x="2382" y="1894"/>
                    <a:pt x="2394" y="1894"/>
                  </a:cubicBezTo>
                  <a:cubicBezTo>
                    <a:pt x="2398" y="1896"/>
                    <a:pt x="2401" y="1897"/>
                    <a:pt x="2403" y="1897"/>
                  </a:cubicBezTo>
                  <a:cubicBezTo>
                    <a:pt x="2409" y="1897"/>
                    <a:pt x="2394" y="1882"/>
                    <a:pt x="2394" y="1882"/>
                  </a:cubicBezTo>
                  <a:cubicBezTo>
                    <a:pt x="2380" y="1868"/>
                    <a:pt x="2378" y="1862"/>
                    <a:pt x="2386" y="1862"/>
                  </a:cubicBezTo>
                  <a:cubicBezTo>
                    <a:pt x="2392" y="1862"/>
                    <a:pt x="2403" y="1865"/>
                    <a:pt x="2417" y="1870"/>
                  </a:cubicBezTo>
                  <a:cubicBezTo>
                    <a:pt x="2420" y="1871"/>
                    <a:pt x="2422" y="1871"/>
                    <a:pt x="2424" y="1871"/>
                  </a:cubicBezTo>
                  <a:cubicBezTo>
                    <a:pt x="2432" y="1871"/>
                    <a:pt x="2421" y="1859"/>
                    <a:pt x="2411" y="1849"/>
                  </a:cubicBezTo>
                  <a:lnTo>
                    <a:pt x="2411" y="1849"/>
                  </a:lnTo>
                  <a:cubicBezTo>
                    <a:pt x="2419" y="1852"/>
                    <a:pt x="2426" y="1854"/>
                    <a:pt x="2431" y="1854"/>
                  </a:cubicBezTo>
                  <a:cubicBezTo>
                    <a:pt x="2447" y="1854"/>
                    <a:pt x="2444" y="1837"/>
                    <a:pt x="2422" y="1820"/>
                  </a:cubicBezTo>
                  <a:lnTo>
                    <a:pt x="2422" y="1820"/>
                  </a:lnTo>
                  <a:cubicBezTo>
                    <a:pt x="2428" y="1822"/>
                    <a:pt x="2435" y="1822"/>
                    <a:pt x="2441" y="1822"/>
                  </a:cubicBezTo>
                  <a:lnTo>
                    <a:pt x="2441" y="1810"/>
                  </a:lnTo>
                  <a:cubicBezTo>
                    <a:pt x="2441" y="1810"/>
                    <a:pt x="2465" y="1810"/>
                    <a:pt x="2465" y="1798"/>
                  </a:cubicBezTo>
                  <a:cubicBezTo>
                    <a:pt x="2477" y="1786"/>
                    <a:pt x="2465" y="1786"/>
                    <a:pt x="2465" y="1775"/>
                  </a:cubicBezTo>
                  <a:cubicBezTo>
                    <a:pt x="2465" y="1775"/>
                    <a:pt x="2477" y="1763"/>
                    <a:pt x="2489" y="1763"/>
                  </a:cubicBezTo>
                  <a:cubicBezTo>
                    <a:pt x="2489" y="1763"/>
                    <a:pt x="2513" y="1751"/>
                    <a:pt x="2513" y="1739"/>
                  </a:cubicBezTo>
                  <a:cubicBezTo>
                    <a:pt x="2513" y="1727"/>
                    <a:pt x="2489" y="1715"/>
                    <a:pt x="2489" y="1715"/>
                  </a:cubicBezTo>
                  <a:lnTo>
                    <a:pt x="2525" y="1715"/>
                  </a:lnTo>
                  <a:cubicBezTo>
                    <a:pt x="2536" y="1703"/>
                    <a:pt x="2513" y="1691"/>
                    <a:pt x="2513" y="1691"/>
                  </a:cubicBezTo>
                  <a:cubicBezTo>
                    <a:pt x="2501" y="1679"/>
                    <a:pt x="2453" y="1667"/>
                    <a:pt x="2477" y="1667"/>
                  </a:cubicBezTo>
                  <a:lnTo>
                    <a:pt x="2525" y="1667"/>
                  </a:lnTo>
                  <a:cubicBezTo>
                    <a:pt x="2548" y="1667"/>
                    <a:pt x="2477" y="1632"/>
                    <a:pt x="2513" y="1632"/>
                  </a:cubicBezTo>
                  <a:cubicBezTo>
                    <a:pt x="2560" y="1632"/>
                    <a:pt x="2536" y="1608"/>
                    <a:pt x="2536" y="1596"/>
                  </a:cubicBezTo>
                  <a:lnTo>
                    <a:pt x="2536" y="1572"/>
                  </a:lnTo>
                  <a:cubicBezTo>
                    <a:pt x="2536" y="1560"/>
                    <a:pt x="2572" y="1560"/>
                    <a:pt x="2572" y="1560"/>
                  </a:cubicBezTo>
                  <a:cubicBezTo>
                    <a:pt x="2560" y="1560"/>
                    <a:pt x="2548" y="1560"/>
                    <a:pt x="2536" y="1548"/>
                  </a:cubicBezTo>
                  <a:cubicBezTo>
                    <a:pt x="2536" y="1548"/>
                    <a:pt x="2536" y="1536"/>
                    <a:pt x="2536" y="1536"/>
                  </a:cubicBezTo>
                  <a:cubicBezTo>
                    <a:pt x="2536" y="1536"/>
                    <a:pt x="2560" y="1525"/>
                    <a:pt x="2584" y="1525"/>
                  </a:cubicBezTo>
                  <a:cubicBezTo>
                    <a:pt x="2501" y="1501"/>
                    <a:pt x="2596" y="1513"/>
                    <a:pt x="2596" y="1501"/>
                  </a:cubicBezTo>
                  <a:cubicBezTo>
                    <a:pt x="2584" y="1489"/>
                    <a:pt x="2548" y="1489"/>
                    <a:pt x="2548" y="1477"/>
                  </a:cubicBezTo>
                  <a:cubicBezTo>
                    <a:pt x="2548" y="1465"/>
                    <a:pt x="2572" y="1465"/>
                    <a:pt x="2572" y="1465"/>
                  </a:cubicBezTo>
                  <a:cubicBezTo>
                    <a:pt x="2584" y="1453"/>
                    <a:pt x="2548" y="1441"/>
                    <a:pt x="2572" y="1429"/>
                  </a:cubicBezTo>
                  <a:cubicBezTo>
                    <a:pt x="2584" y="1417"/>
                    <a:pt x="2584" y="1417"/>
                    <a:pt x="2584" y="1405"/>
                  </a:cubicBezTo>
                  <a:cubicBezTo>
                    <a:pt x="2584" y="1394"/>
                    <a:pt x="2572" y="1382"/>
                    <a:pt x="2572" y="1382"/>
                  </a:cubicBezTo>
                  <a:cubicBezTo>
                    <a:pt x="2572" y="1382"/>
                    <a:pt x="2644" y="1358"/>
                    <a:pt x="2620" y="1334"/>
                  </a:cubicBezTo>
                  <a:cubicBezTo>
                    <a:pt x="2611" y="1325"/>
                    <a:pt x="2605" y="1323"/>
                    <a:pt x="2602" y="1323"/>
                  </a:cubicBezTo>
                  <a:cubicBezTo>
                    <a:pt x="2598" y="1323"/>
                    <a:pt x="2597" y="1326"/>
                    <a:pt x="2596" y="1326"/>
                  </a:cubicBezTo>
                  <a:cubicBezTo>
                    <a:pt x="2596" y="1326"/>
                    <a:pt x="2596" y="1325"/>
                    <a:pt x="2596" y="1322"/>
                  </a:cubicBezTo>
                  <a:cubicBezTo>
                    <a:pt x="2608" y="1322"/>
                    <a:pt x="2608" y="1322"/>
                    <a:pt x="2620" y="1310"/>
                  </a:cubicBezTo>
                  <a:lnTo>
                    <a:pt x="2596" y="1310"/>
                  </a:lnTo>
                  <a:cubicBezTo>
                    <a:pt x="2596" y="1310"/>
                    <a:pt x="2656" y="1251"/>
                    <a:pt x="2596" y="1227"/>
                  </a:cubicBezTo>
                  <a:cubicBezTo>
                    <a:pt x="2560" y="1263"/>
                    <a:pt x="2584" y="1274"/>
                    <a:pt x="2560" y="1274"/>
                  </a:cubicBezTo>
                  <a:cubicBezTo>
                    <a:pt x="2536" y="1269"/>
                    <a:pt x="2513" y="1266"/>
                    <a:pt x="2489" y="1266"/>
                  </a:cubicBezTo>
                  <a:cubicBezTo>
                    <a:pt x="2486" y="1266"/>
                    <a:pt x="2484" y="1266"/>
                    <a:pt x="2482" y="1266"/>
                  </a:cubicBezTo>
                  <a:lnTo>
                    <a:pt x="2482" y="1266"/>
                  </a:lnTo>
                  <a:cubicBezTo>
                    <a:pt x="2485" y="1262"/>
                    <a:pt x="2483" y="1260"/>
                    <a:pt x="2471" y="1260"/>
                  </a:cubicBezTo>
                  <a:cubicBezTo>
                    <a:pt x="2465" y="1260"/>
                    <a:pt x="2457" y="1261"/>
                    <a:pt x="2446" y="1262"/>
                  </a:cubicBezTo>
                  <a:lnTo>
                    <a:pt x="2446" y="1262"/>
                  </a:lnTo>
                  <a:cubicBezTo>
                    <a:pt x="2465" y="1257"/>
                    <a:pt x="2467" y="1226"/>
                    <a:pt x="2489" y="1215"/>
                  </a:cubicBezTo>
                  <a:cubicBezTo>
                    <a:pt x="2525" y="1215"/>
                    <a:pt x="2489" y="1215"/>
                    <a:pt x="2489" y="1203"/>
                  </a:cubicBezTo>
                  <a:cubicBezTo>
                    <a:pt x="2489" y="1191"/>
                    <a:pt x="2489" y="1191"/>
                    <a:pt x="2489" y="1191"/>
                  </a:cubicBezTo>
                  <a:cubicBezTo>
                    <a:pt x="2477" y="1155"/>
                    <a:pt x="2465" y="1132"/>
                    <a:pt x="2465" y="1096"/>
                  </a:cubicBezTo>
                  <a:cubicBezTo>
                    <a:pt x="2465" y="1084"/>
                    <a:pt x="2477" y="1065"/>
                    <a:pt x="2478" y="1054"/>
                  </a:cubicBezTo>
                  <a:lnTo>
                    <a:pt x="2478" y="1054"/>
                  </a:lnTo>
                  <a:cubicBezTo>
                    <a:pt x="2479" y="1054"/>
                    <a:pt x="2479" y="1054"/>
                    <a:pt x="2480" y="1054"/>
                  </a:cubicBezTo>
                  <a:cubicBezTo>
                    <a:pt x="2485" y="1054"/>
                    <a:pt x="2489" y="1052"/>
                    <a:pt x="2489" y="1048"/>
                  </a:cubicBezTo>
                  <a:cubicBezTo>
                    <a:pt x="2489" y="1048"/>
                    <a:pt x="2489" y="1036"/>
                    <a:pt x="2477" y="1036"/>
                  </a:cubicBezTo>
                  <a:cubicBezTo>
                    <a:pt x="2464" y="1036"/>
                    <a:pt x="2454" y="1040"/>
                    <a:pt x="2450" y="1043"/>
                  </a:cubicBezTo>
                  <a:lnTo>
                    <a:pt x="2450" y="1043"/>
                  </a:lnTo>
                  <a:cubicBezTo>
                    <a:pt x="2456" y="1042"/>
                    <a:pt x="2460" y="1042"/>
                    <a:pt x="2464" y="1042"/>
                  </a:cubicBezTo>
                  <a:cubicBezTo>
                    <a:pt x="2476" y="1042"/>
                    <a:pt x="2479" y="1047"/>
                    <a:pt x="2478" y="1054"/>
                  </a:cubicBezTo>
                  <a:lnTo>
                    <a:pt x="2478" y="1054"/>
                  </a:lnTo>
                  <a:cubicBezTo>
                    <a:pt x="2468" y="1053"/>
                    <a:pt x="2453" y="1048"/>
                    <a:pt x="2453" y="1048"/>
                  </a:cubicBezTo>
                  <a:cubicBezTo>
                    <a:pt x="2448" y="1048"/>
                    <a:pt x="2447" y="1046"/>
                    <a:pt x="2450" y="1043"/>
                  </a:cubicBezTo>
                  <a:lnTo>
                    <a:pt x="2450" y="1043"/>
                  </a:lnTo>
                  <a:cubicBezTo>
                    <a:pt x="2445" y="1044"/>
                    <a:pt x="2438" y="1046"/>
                    <a:pt x="2429" y="1048"/>
                  </a:cubicBezTo>
                  <a:lnTo>
                    <a:pt x="2382" y="1048"/>
                  </a:lnTo>
                  <a:cubicBezTo>
                    <a:pt x="2405" y="1036"/>
                    <a:pt x="2417" y="1024"/>
                    <a:pt x="2429" y="1024"/>
                  </a:cubicBezTo>
                  <a:lnTo>
                    <a:pt x="2536" y="1001"/>
                  </a:lnTo>
                  <a:lnTo>
                    <a:pt x="2513" y="1001"/>
                  </a:lnTo>
                  <a:cubicBezTo>
                    <a:pt x="2513" y="989"/>
                    <a:pt x="2513" y="989"/>
                    <a:pt x="2513" y="989"/>
                  </a:cubicBezTo>
                  <a:cubicBezTo>
                    <a:pt x="2513" y="977"/>
                    <a:pt x="2513" y="965"/>
                    <a:pt x="2525" y="953"/>
                  </a:cubicBezTo>
                  <a:lnTo>
                    <a:pt x="2525" y="953"/>
                  </a:lnTo>
                  <a:cubicBezTo>
                    <a:pt x="2514" y="956"/>
                    <a:pt x="2508" y="956"/>
                    <a:pt x="2504" y="956"/>
                  </a:cubicBezTo>
                  <a:cubicBezTo>
                    <a:pt x="2493" y="956"/>
                    <a:pt x="2499" y="950"/>
                    <a:pt x="2491" y="950"/>
                  </a:cubicBezTo>
                  <a:cubicBezTo>
                    <a:pt x="2489" y="950"/>
                    <a:pt x="2484" y="950"/>
                    <a:pt x="2477" y="953"/>
                  </a:cubicBezTo>
                  <a:cubicBezTo>
                    <a:pt x="2453" y="959"/>
                    <a:pt x="2435" y="962"/>
                    <a:pt x="2428" y="962"/>
                  </a:cubicBezTo>
                  <a:cubicBezTo>
                    <a:pt x="2420" y="962"/>
                    <a:pt x="2423" y="959"/>
                    <a:pt x="2441" y="953"/>
                  </a:cubicBezTo>
                  <a:cubicBezTo>
                    <a:pt x="2465" y="941"/>
                    <a:pt x="2477" y="929"/>
                    <a:pt x="2489" y="929"/>
                  </a:cubicBezTo>
                  <a:cubicBezTo>
                    <a:pt x="2492" y="926"/>
                    <a:pt x="2494" y="922"/>
                    <a:pt x="2494" y="919"/>
                  </a:cubicBezTo>
                  <a:lnTo>
                    <a:pt x="2494" y="919"/>
                  </a:lnTo>
                  <a:cubicBezTo>
                    <a:pt x="2503" y="918"/>
                    <a:pt x="2513" y="914"/>
                    <a:pt x="2513" y="905"/>
                  </a:cubicBezTo>
                  <a:lnTo>
                    <a:pt x="2513" y="905"/>
                  </a:lnTo>
                  <a:cubicBezTo>
                    <a:pt x="2497" y="908"/>
                    <a:pt x="2489" y="911"/>
                    <a:pt x="2484" y="913"/>
                  </a:cubicBezTo>
                  <a:lnTo>
                    <a:pt x="2484" y="913"/>
                  </a:lnTo>
                  <a:cubicBezTo>
                    <a:pt x="2482" y="913"/>
                    <a:pt x="2479" y="915"/>
                    <a:pt x="2477" y="917"/>
                  </a:cubicBezTo>
                  <a:cubicBezTo>
                    <a:pt x="2465" y="917"/>
                    <a:pt x="2465" y="917"/>
                    <a:pt x="2465" y="905"/>
                  </a:cubicBezTo>
                  <a:cubicBezTo>
                    <a:pt x="2465" y="899"/>
                    <a:pt x="2468" y="899"/>
                    <a:pt x="2472" y="899"/>
                  </a:cubicBezTo>
                  <a:cubicBezTo>
                    <a:pt x="2477" y="899"/>
                    <a:pt x="2483" y="899"/>
                    <a:pt x="2489" y="893"/>
                  </a:cubicBezTo>
                  <a:cubicBezTo>
                    <a:pt x="2513" y="882"/>
                    <a:pt x="2441" y="882"/>
                    <a:pt x="2465" y="858"/>
                  </a:cubicBezTo>
                  <a:cubicBezTo>
                    <a:pt x="2465" y="854"/>
                    <a:pt x="2460" y="852"/>
                    <a:pt x="2453" y="852"/>
                  </a:cubicBezTo>
                  <a:cubicBezTo>
                    <a:pt x="2443" y="852"/>
                    <a:pt x="2430" y="855"/>
                    <a:pt x="2423" y="856"/>
                  </a:cubicBezTo>
                  <a:lnTo>
                    <a:pt x="2423" y="856"/>
                  </a:lnTo>
                  <a:cubicBezTo>
                    <a:pt x="2436" y="851"/>
                    <a:pt x="2453" y="834"/>
                    <a:pt x="2453" y="834"/>
                  </a:cubicBezTo>
                  <a:lnTo>
                    <a:pt x="2453" y="834"/>
                  </a:lnTo>
                  <a:cubicBezTo>
                    <a:pt x="2441" y="834"/>
                    <a:pt x="2417" y="846"/>
                    <a:pt x="2405" y="846"/>
                  </a:cubicBezTo>
                  <a:lnTo>
                    <a:pt x="2465" y="810"/>
                  </a:lnTo>
                  <a:cubicBezTo>
                    <a:pt x="2429" y="810"/>
                    <a:pt x="2417" y="810"/>
                    <a:pt x="2429" y="798"/>
                  </a:cubicBezTo>
                  <a:cubicBezTo>
                    <a:pt x="2441" y="786"/>
                    <a:pt x="2429" y="774"/>
                    <a:pt x="2429" y="774"/>
                  </a:cubicBezTo>
                  <a:cubicBezTo>
                    <a:pt x="2425" y="770"/>
                    <a:pt x="2421" y="769"/>
                    <a:pt x="2418" y="769"/>
                  </a:cubicBezTo>
                  <a:cubicBezTo>
                    <a:pt x="2411" y="769"/>
                    <a:pt x="2405" y="774"/>
                    <a:pt x="2405" y="774"/>
                  </a:cubicBezTo>
                  <a:lnTo>
                    <a:pt x="2405" y="763"/>
                  </a:lnTo>
                  <a:cubicBezTo>
                    <a:pt x="2405" y="759"/>
                    <a:pt x="2405" y="757"/>
                    <a:pt x="2405" y="757"/>
                  </a:cubicBezTo>
                  <a:cubicBezTo>
                    <a:pt x="2404" y="757"/>
                    <a:pt x="2402" y="763"/>
                    <a:pt x="2394" y="763"/>
                  </a:cubicBezTo>
                  <a:cubicBezTo>
                    <a:pt x="2370" y="763"/>
                    <a:pt x="2394" y="739"/>
                    <a:pt x="2394" y="727"/>
                  </a:cubicBezTo>
                  <a:cubicBezTo>
                    <a:pt x="2394" y="727"/>
                    <a:pt x="2394" y="703"/>
                    <a:pt x="2382" y="703"/>
                  </a:cubicBezTo>
                  <a:cubicBezTo>
                    <a:pt x="2374" y="703"/>
                    <a:pt x="2355" y="714"/>
                    <a:pt x="2351" y="714"/>
                  </a:cubicBezTo>
                  <a:cubicBezTo>
                    <a:pt x="2349" y="714"/>
                    <a:pt x="2350" y="711"/>
                    <a:pt x="2358" y="703"/>
                  </a:cubicBezTo>
                  <a:cubicBezTo>
                    <a:pt x="2373" y="688"/>
                    <a:pt x="2378" y="678"/>
                    <a:pt x="2375" y="678"/>
                  </a:cubicBezTo>
                  <a:lnTo>
                    <a:pt x="2375" y="678"/>
                  </a:lnTo>
                  <a:cubicBezTo>
                    <a:pt x="2373" y="678"/>
                    <a:pt x="2367" y="682"/>
                    <a:pt x="2358" y="691"/>
                  </a:cubicBezTo>
                  <a:cubicBezTo>
                    <a:pt x="2348" y="701"/>
                    <a:pt x="2340" y="705"/>
                    <a:pt x="2335" y="705"/>
                  </a:cubicBezTo>
                  <a:cubicBezTo>
                    <a:pt x="2328" y="705"/>
                    <a:pt x="2327" y="698"/>
                    <a:pt x="2334" y="691"/>
                  </a:cubicBezTo>
                  <a:cubicBezTo>
                    <a:pt x="2346" y="679"/>
                    <a:pt x="2370" y="667"/>
                    <a:pt x="2346" y="667"/>
                  </a:cubicBezTo>
                  <a:cubicBezTo>
                    <a:pt x="2340" y="664"/>
                    <a:pt x="2333" y="663"/>
                    <a:pt x="2327" y="662"/>
                  </a:cubicBezTo>
                  <a:lnTo>
                    <a:pt x="2327" y="662"/>
                  </a:lnTo>
                  <a:cubicBezTo>
                    <a:pt x="2334" y="659"/>
                    <a:pt x="2341" y="653"/>
                    <a:pt x="2346" y="643"/>
                  </a:cubicBezTo>
                  <a:cubicBezTo>
                    <a:pt x="2346" y="639"/>
                    <a:pt x="2342" y="638"/>
                    <a:pt x="2337" y="638"/>
                  </a:cubicBezTo>
                  <a:cubicBezTo>
                    <a:pt x="2326" y="638"/>
                    <a:pt x="2310" y="643"/>
                    <a:pt x="2310" y="643"/>
                  </a:cubicBezTo>
                  <a:cubicBezTo>
                    <a:pt x="2298" y="632"/>
                    <a:pt x="2298" y="632"/>
                    <a:pt x="2310" y="620"/>
                  </a:cubicBezTo>
                  <a:cubicBezTo>
                    <a:pt x="2310" y="608"/>
                    <a:pt x="2322" y="596"/>
                    <a:pt x="2310" y="596"/>
                  </a:cubicBezTo>
                  <a:cubicBezTo>
                    <a:pt x="2298" y="584"/>
                    <a:pt x="2298" y="572"/>
                    <a:pt x="2286" y="572"/>
                  </a:cubicBezTo>
                  <a:cubicBezTo>
                    <a:pt x="2278" y="572"/>
                    <a:pt x="2265" y="577"/>
                    <a:pt x="2261" y="577"/>
                  </a:cubicBezTo>
                  <a:cubicBezTo>
                    <a:pt x="2259" y="577"/>
                    <a:pt x="2259" y="576"/>
                    <a:pt x="2263" y="572"/>
                  </a:cubicBezTo>
                  <a:cubicBezTo>
                    <a:pt x="2275" y="548"/>
                    <a:pt x="2275" y="536"/>
                    <a:pt x="2263" y="524"/>
                  </a:cubicBezTo>
                  <a:cubicBezTo>
                    <a:pt x="2251" y="524"/>
                    <a:pt x="2239" y="548"/>
                    <a:pt x="2227" y="548"/>
                  </a:cubicBezTo>
                  <a:cubicBezTo>
                    <a:pt x="2263" y="521"/>
                    <a:pt x="2251" y="508"/>
                    <a:pt x="2234" y="508"/>
                  </a:cubicBezTo>
                  <a:cubicBezTo>
                    <a:pt x="2228" y="508"/>
                    <a:pt x="2221" y="510"/>
                    <a:pt x="2215" y="512"/>
                  </a:cubicBezTo>
                  <a:cubicBezTo>
                    <a:pt x="2208" y="516"/>
                    <a:pt x="2203" y="517"/>
                    <a:pt x="2200" y="517"/>
                  </a:cubicBezTo>
                  <a:cubicBezTo>
                    <a:pt x="2193" y="517"/>
                    <a:pt x="2198" y="509"/>
                    <a:pt x="2215" y="501"/>
                  </a:cubicBezTo>
                  <a:cubicBezTo>
                    <a:pt x="2239" y="477"/>
                    <a:pt x="2239" y="489"/>
                    <a:pt x="2239" y="477"/>
                  </a:cubicBezTo>
                  <a:cubicBezTo>
                    <a:pt x="2243" y="473"/>
                    <a:pt x="2243" y="471"/>
                    <a:pt x="2241" y="471"/>
                  </a:cubicBezTo>
                  <a:lnTo>
                    <a:pt x="2241" y="471"/>
                  </a:lnTo>
                  <a:cubicBezTo>
                    <a:pt x="2237" y="471"/>
                    <a:pt x="2227" y="477"/>
                    <a:pt x="2227" y="477"/>
                  </a:cubicBezTo>
                  <a:cubicBezTo>
                    <a:pt x="2215" y="477"/>
                    <a:pt x="2203" y="477"/>
                    <a:pt x="2215" y="453"/>
                  </a:cubicBezTo>
                  <a:cubicBezTo>
                    <a:pt x="2219" y="445"/>
                    <a:pt x="2218" y="442"/>
                    <a:pt x="2214" y="442"/>
                  </a:cubicBezTo>
                  <a:cubicBezTo>
                    <a:pt x="2207" y="442"/>
                    <a:pt x="2191" y="453"/>
                    <a:pt x="2191" y="453"/>
                  </a:cubicBezTo>
                  <a:cubicBezTo>
                    <a:pt x="2179" y="453"/>
                    <a:pt x="2179" y="429"/>
                    <a:pt x="2155" y="429"/>
                  </a:cubicBezTo>
                  <a:cubicBezTo>
                    <a:pt x="2152" y="433"/>
                    <a:pt x="2148" y="434"/>
                    <a:pt x="2145" y="434"/>
                  </a:cubicBezTo>
                  <a:cubicBezTo>
                    <a:pt x="2138" y="434"/>
                    <a:pt x="2132" y="426"/>
                    <a:pt x="2132" y="417"/>
                  </a:cubicBezTo>
                  <a:cubicBezTo>
                    <a:pt x="2132" y="408"/>
                    <a:pt x="2132" y="390"/>
                    <a:pt x="2119" y="390"/>
                  </a:cubicBezTo>
                  <a:cubicBezTo>
                    <a:pt x="2116" y="390"/>
                    <a:pt x="2112" y="391"/>
                    <a:pt x="2108" y="393"/>
                  </a:cubicBezTo>
                  <a:cubicBezTo>
                    <a:pt x="2103" y="395"/>
                    <a:pt x="2099" y="396"/>
                    <a:pt x="2097" y="396"/>
                  </a:cubicBezTo>
                  <a:cubicBezTo>
                    <a:pt x="2081" y="396"/>
                    <a:pt x="2108" y="368"/>
                    <a:pt x="2108" y="358"/>
                  </a:cubicBezTo>
                  <a:lnTo>
                    <a:pt x="2096" y="358"/>
                  </a:lnTo>
                  <a:cubicBezTo>
                    <a:pt x="2084" y="358"/>
                    <a:pt x="2084" y="346"/>
                    <a:pt x="2072" y="346"/>
                  </a:cubicBezTo>
                  <a:cubicBezTo>
                    <a:pt x="2064" y="346"/>
                    <a:pt x="2056" y="351"/>
                    <a:pt x="2052" y="351"/>
                  </a:cubicBezTo>
                  <a:cubicBezTo>
                    <a:pt x="2050" y="351"/>
                    <a:pt x="2048" y="350"/>
                    <a:pt x="2048" y="346"/>
                  </a:cubicBezTo>
                  <a:cubicBezTo>
                    <a:pt x="2056" y="338"/>
                    <a:pt x="2053" y="313"/>
                    <a:pt x="2043" y="313"/>
                  </a:cubicBezTo>
                  <a:cubicBezTo>
                    <a:pt x="2040" y="313"/>
                    <a:pt x="2037" y="315"/>
                    <a:pt x="2032" y="321"/>
                  </a:cubicBezTo>
                  <a:lnTo>
                    <a:pt x="2032" y="321"/>
                  </a:lnTo>
                  <a:cubicBezTo>
                    <a:pt x="2044" y="294"/>
                    <a:pt x="2020" y="282"/>
                    <a:pt x="1998" y="282"/>
                  </a:cubicBezTo>
                  <a:cubicBezTo>
                    <a:pt x="1990" y="282"/>
                    <a:pt x="1982" y="283"/>
                    <a:pt x="1977" y="286"/>
                  </a:cubicBezTo>
                  <a:cubicBezTo>
                    <a:pt x="1975" y="287"/>
                    <a:pt x="1974" y="287"/>
                    <a:pt x="1973" y="287"/>
                  </a:cubicBezTo>
                  <a:cubicBezTo>
                    <a:pt x="1962" y="287"/>
                    <a:pt x="1985" y="242"/>
                    <a:pt x="1977" y="242"/>
                  </a:cubicBezTo>
                  <a:lnTo>
                    <a:pt x="1977" y="242"/>
                  </a:lnTo>
                  <a:cubicBezTo>
                    <a:pt x="1975" y="242"/>
                    <a:pt x="1971" y="244"/>
                    <a:pt x="1965" y="251"/>
                  </a:cubicBezTo>
                  <a:cubicBezTo>
                    <a:pt x="1950" y="266"/>
                    <a:pt x="1940" y="281"/>
                    <a:pt x="1934" y="281"/>
                  </a:cubicBezTo>
                  <a:cubicBezTo>
                    <a:pt x="1931" y="281"/>
                    <a:pt x="1929" y="276"/>
                    <a:pt x="1929" y="262"/>
                  </a:cubicBezTo>
                  <a:cubicBezTo>
                    <a:pt x="1929" y="262"/>
                    <a:pt x="1921" y="258"/>
                    <a:pt x="1914" y="257"/>
                  </a:cubicBezTo>
                  <a:lnTo>
                    <a:pt x="1914" y="257"/>
                  </a:lnTo>
                  <a:cubicBezTo>
                    <a:pt x="1916" y="254"/>
                    <a:pt x="1917" y="251"/>
                    <a:pt x="1917" y="251"/>
                  </a:cubicBezTo>
                  <a:cubicBezTo>
                    <a:pt x="1917" y="239"/>
                    <a:pt x="1917" y="239"/>
                    <a:pt x="1905" y="239"/>
                  </a:cubicBezTo>
                  <a:cubicBezTo>
                    <a:pt x="1905" y="227"/>
                    <a:pt x="1905" y="203"/>
                    <a:pt x="1894" y="203"/>
                  </a:cubicBezTo>
                  <a:cubicBezTo>
                    <a:pt x="1882" y="227"/>
                    <a:pt x="1870" y="262"/>
                    <a:pt x="1846" y="286"/>
                  </a:cubicBezTo>
                  <a:cubicBezTo>
                    <a:pt x="1834" y="286"/>
                    <a:pt x="1858" y="251"/>
                    <a:pt x="1870" y="239"/>
                  </a:cubicBezTo>
                  <a:cubicBezTo>
                    <a:pt x="1870" y="227"/>
                    <a:pt x="1858" y="227"/>
                    <a:pt x="1858" y="215"/>
                  </a:cubicBezTo>
                  <a:cubicBezTo>
                    <a:pt x="1858" y="215"/>
                    <a:pt x="1858" y="198"/>
                    <a:pt x="1858" y="191"/>
                  </a:cubicBezTo>
                  <a:cubicBezTo>
                    <a:pt x="1858" y="191"/>
                    <a:pt x="1843" y="206"/>
                    <a:pt x="1836" y="206"/>
                  </a:cubicBezTo>
                  <a:cubicBezTo>
                    <a:pt x="1835" y="206"/>
                    <a:pt x="1834" y="205"/>
                    <a:pt x="1834" y="203"/>
                  </a:cubicBezTo>
                  <a:cubicBezTo>
                    <a:pt x="1834" y="191"/>
                    <a:pt x="1834" y="167"/>
                    <a:pt x="1822" y="155"/>
                  </a:cubicBezTo>
                  <a:cubicBezTo>
                    <a:pt x="1822" y="163"/>
                    <a:pt x="1817" y="166"/>
                    <a:pt x="1809" y="166"/>
                  </a:cubicBezTo>
                  <a:cubicBezTo>
                    <a:pt x="1794" y="166"/>
                    <a:pt x="1770" y="155"/>
                    <a:pt x="1763" y="155"/>
                  </a:cubicBezTo>
                  <a:cubicBezTo>
                    <a:pt x="1763" y="155"/>
                    <a:pt x="1763" y="191"/>
                    <a:pt x="1751" y="203"/>
                  </a:cubicBezTo>
                  <a:cubicBezTo>
                    <a:pt x="1749" y="204"/>
                    <a:pt x="1748" y="205"/>
                    <a:pt x="1748" y="205"/>
                  </a:cubicBezTo>
                  <a:cubicBezTo>
                    <a:pt x="1743" y="205"/>
                    <a:pt x="1747" y="182"/>
                    <a:pt x="1749" y="167"/>
                  </a:cubicBezTo>
                  <a:lnTo>
                    <a:pt x="1749" y="167"/>
                  </a:lnTo>
                  <a:cubicBezTo>
                    <a:pt x="1746" y="174"/>
                    <a:pt x="1741" y="181"/>
                    <a:pt x="1740" y="181"/>
                  </a:cubicBezTo>
                  <a:cubicBezTo>
                    <a:pt x="1739" y="181"/>
                    <a:pt x="1739" y="180"/>
                    <a:pt x="1739" y="179"/>
                  </a:cubicBezTo>
                  <a:cubicBezTo>
                    <a:pt x="1739" y="167"/>
                    <a:pt x="1751" y="143"/>
                    <a:pt x="1751" y="131"/>
                  </a:cubicBezTo>
                  <a:lnTo>
                    <a:pt x="1751" y="131"/>
                  </a:lnTo>
                  <a:cubicBezTo>
                    <a:pt x="1751" y="132"/>
                    <a:pt x="1732" y="169"/>
                    <a:pt x="1719" y="169"/>
                  </a:cubicBezTo>
                  <a:cubicBezTo>
                    <a:pt x="1718" y="169"/>
                    <a:pt x="1716" y="169"/>
                    <a:pt x="1715" y="167"/>
                  </a:cubicBezTo>
                  <a:cubicBezTo>
                    <a:pt x="1715" y="161"/>
                    <a:pt x="1715" y="148"/>
                    <a:pt x="1715" y="139"/>
                  </a:cubicBezTo>
                  <a:lnTo>
                    <a:pt x="1715" y="139"/>
                  </a:lnTo>
                  <a:cubicBezTo>
                    <a:pt x="1718" y="129"/>
                    <a:pt x="1720" y="120"/>
                    <a:pt x="1715" y="120"/>
                  </a:cubicBezTo>
                  <a:cubicBezTo>
                    <a:pt x="1709" y="114"/>
                    <a:pt x="1706" y="111"/>
                    <a:pt x="1703" y="111"/>
                  </a:cubicBezTo>
                  <a:cubicBezTo>
                    <a:pt x="1700" y="111"/>
                    <a:pt x="1697" y="114"/>
                    <a:pt x="1691" y="120"/>
                  </a:cubicBezTo>
                  <a:lnTo>
                    <a:pt x="1679" y="131"/>
                  </a:lnTo>
                  <a:cubicBezTo>
                    <a:pt x="1679" y="120"/>
                    <a:pt x="1667" y="120"/>
                    <a:pt x="1655" y="120"/>
                  </a:cubicBezTo>
                  <a:cubicBezTo>
                    <a:pt x="1643" y="120"/>
                    <a:pt x="1632" y="131"/>
                    <a:pt x="1643" y="155"/>
                  </a:cubicBezTo>
                  <a:cubicBezTo>
                    <a:pt x="1647" y="158"/>
                    <a:pt x="1646" y="160"/>
                    <a:pt x="1644" y="160"/>
                  </a:cubicBezTo>
                  <a:cubicBezTo>
                    <a:pt x="1639" y="160"/>
                    <a:pt x="1620" y="149"/>
                    <a:pt x="1620" y="131"/>
                  </a:cubicBezTo>
                  <a:cubicBezTo>
                    <a:pt x="1620" y="105"/>
                    <a:pt x="1620" y="91"/>
                    <a:pt x="1615" y="91"/>
                  </a:cubicBezTo>
                  <a:cubicBezTo>
                    <a:pt x="1613" y="91"/>
                    <a:pt x="1611" y="93"/>
                    <a:pt x="1608" y="96"/>
                  </a:cubicBezTo>
                  <a:cubicBezTo>
                    <a:pt x="1584" y="108"/>
                    <a:pt x="1596" y="120"/>
                    <a:pt x="1584" y="120"/>
                  </a:cubicBezTo>
                  <a:lnTo>
                    <a:pt x="1572" y="120"/>
                  </a:lnTo>
                  <a:cubicBezTo>
                    <a:pt x="1572" y="120"/>
                    <a:pt x="1572" y="120"/>
                    <a:pt x="1572" y="131"/>
                  </a:cubicBezTo>
                  <a:cubicBezTo>
                    <a:pt x="1568" y="135"/>
                    <a:pt x="1564" y="137"/>
                    <a:pt x="1560" y="137"/>
                  </a:cubicBezTo>
                  <a:cubicBezTo>
                    <a:pt x="1552" y="137"/>
                    <a:pt x="1544" y="131"/>
                    <a:pt x="1536" y="131"/>
                  </a:cubicBezTo>
                  <a:cubicBezTo>
                    <a:pt x="1528" y="131"/>
                    <a:pt x="1520" y="142"/>
                    <a:pt x="1516" y="142"/>
                  </a:cubicBezTo>
                  <a:cubicBezTo>
                    <a:pt x="1514" y="142"/>
                    <a:pt x="1513" y="139"/>
                    <a:pt x="1513" y="131"/>
                  </a:cubicBezTo>
                  <a:cubicBezTo>
                    <a:pt x="1513" y="126"/>
                    <a:pt x="1507" y="123"/>
                    <a:pt x="1501" y="123"/>
                  </a:cubicBezTo>
                  <a:cubicBezTo>
                    <a:pt x="1495" y="123"/>
                    <a:pt x="1489" y="126"/>
                    <a:pt x="1489" y="131"/>
                  </a:cubicBezTo>
                  <a:cubicBezTo>
                    <a:pt x="1477" y="143"/>
                    <a:pt x="1489" y="155"/>
                    <a:pt x="1489" y="167"/>
                  </a:cubicBezTo>
                  <a:cubicBezTo>
                    <a:pt x="1489" y="167"/>
                    <a:pt x="1477" y="167"/>
                    <a:pt x="1477" y="155"/>
                  </a:cubicBezTo>
                  <a:cubicBezTo>
                    <a:pt x="1465" y="143"/>
                    <a:pt x="1477" y="131"/>
                    <a:pt x="1465" y="120"/>
                  </a:cubicBezTo>
                  <a:cubicBezTo>
                    <a:pt x="1457" y="120"/>
                    <a:pt x="1454" y="125"/>
                    <a:pt x="1450" y="125"/>
                  </a:cubicBezTo>
                  <a:cubicBezTo>
                    <a:pt x="1448" y="125"/>
                    <a:pt x="1445" y="124"/>
                    <a:pt x="1441" y="120"/>
                  </a:cubicBezTo>
                  <a:cubicBezTo>
                    <a:pt x="1432" y="111"/>
                    <a:pt x="1430" y="83"/>
                    <a:pt x="1425" y="83"/>
                  </a:cubicBezTo>
                  <a:cubicBezTo>
                    <a:pt x="1423" y="83"/>
                    <a:pt x="1420" y="86"/>
                    <a:pt x="1417" y="96"/>
                  </a:cubicBezTo>
                  <a:cubicBezTo>
                    <a:pt x="1417" y="122"/>
                    <a:pt x="1417" y="141"/>
                    <a:pt x="1413" y="141"/>
                  </a:cubicBezTo>
                  <a:cubicBezTo>
                    <a:pt x="1411" y="141"/>
                    <a:pt x="1409" y="138"/>
                    <a:pt x="1405" y="131"/>
                  </a:cubicBezTo>
                  <a:cubicBezTo>
                    <a:pt x="1393" y="108"/>
                    <a:pt x="1405" y="96"/>
                    <a:pt x="1393" y="96"/>
                  </a:cubicBezTo>
                  <a:cubicBezTo>
                    <a:pt x="1387" y="89"/>
                    <a:pt x="1380" y="82"/>
                    <a:pt x="1375" y="82"/>
                  </a:cubicBezTo>
                  <a:cubicBezTo>
                    <a:pt x="1372" y="82"/>
                    <a:pt x="1370" y="86"/>
                    <a:pt x="1370" y="96"/>
                  </a:cubicBezTo>
                  <a:cubicBezTo>
                    <a:pt x="1358" y="108"/>
                    <a:pt x="1370" y="143"/>
                    <a:pt x="1358" y="143"/>
                  </a:cubicBezTo>
                  <a:cubicBezTo>
                    <a:pt x="1358" y="128"/>
                    <a:pt x="1358" y="118"/>
                    <a:pt x="1355" y="112"/>
                  </a:cubicBezTo>
                  <a:lnTo>
                    <a:pt x="1355" y="112"/>
                  </a:lnTo>
                  <a:cubicBezTo>
                    <a:pt x="1352" y="124"/>
                    <a:pt x="1350" y="136"/>
                    <a:pt x="1358" y="143"/>
                  </a:cubicBezTo>
                  <a:cubicBezTo>
                    <a:pt x="1352" y="138"/>
                    <a:pt x="1349" y="132"/>
                    <a:pt x="1348" y="126"/>
                  </a:cubicBezTo>
                  <a:lnTo>
                    <a:pt x="1348" y="126"/>
                  </a:lnTo>
                  <a:lnTo>
                    <a:pt x="1346" y="131"/>
                  </a:lnTo>
                  <a:cubicBezTo>
                    <a:pt x="1346" y="135"/>
                    <a:pt x="1345" y="136"/>
                    <a:pt x="1343" y="136"/>
                  </a:cubicBezTo>
                  <a:cubicBezTo>
                    <a:pt x="1340" y="136"/>
                    <a:pt x="1334" y="128"/>
                    <a:pt x="1334" y="120"/>
                  </a:cubicBezTo>
                  <a:cubicBezTo>
                    <a:pt x="1334" y="108"/>
                    <a:pt x="1310" y="84"/>
                    <a:pt x="1298" y="84"/>
                  </a:cubicBezTo>
                  <a:cubicBezTo>
                    <a:pt x="1290" y="92"/>
                    <a:pt x="1293" y="128"/>
                    <a:pt x="1296" y="149"/>
                  </a:cubicBezTo>
                  <a:lnTo>
                    <a:pt x="1296" y="149"/>
                  </a:lnTo>
                  <a:cubicBezTo>
                    <a:pt x="1294" y="143"/>
                    <a:pt x="1291" y="136"/>
                    <a:pt x="1286" y="131"/>
                  </a:cubicBezTo>
                  <a:cubicBezTo>
                    <a:pt x="1286" y="131"/>
                    <a:pt x="1286" y="120"/>
                    <a:pt x="1274" y="120"/>
                  </a:cubicBezTo>
                  <a:cubicBezTo>
                    <a:pt x="1264" y="120"/>
                    <a:pt x="1244" y="82"/>
                    <a:pt x="1239" y="82"/>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2" name="Google Shape;6402;p50"/>
            <p:cNvSpPr/>
            <p:nvPr/>
          </p:nvSpPr>
          <p:spPr>
            <a:xfrm>
              <a:off x="-2863175" y="544850"/>
              <a:ext cx="57775" cy="57475"/>
            </a:xfrm>
            <a:custGeom>
              <a:avLst/>
              <a:gdLst/>
              <a:ahLst/>
              <a:cxnLst/>
              <a:rect l="l" t="t" r="r" b="b"/>
              <a:pathLst>
                <a:path w="2311" h="2299" extrusionOk="0">
                  <a:moveTo>
                    <a:pt x="1156" y="0"/>
                  </a:moveTo>
                  <a:cubicBezTo>
                    <a:pt x="525" y="0"/>
                    <a:pt x="1" y="512"/>
                    <a:pt x="1" y="1143"/>
                  </a:cubicBezTo>
                  <a:cubicBezTo>
                    <a:pt x="1" y="1786"/>
                    <a:pt x="525" y="2298"/>
                    <a:pt x="1156" y="2298"/>
                  </a:cubicBezTo>
                  <a:cubicBezTo>
                    <a:pt x="1799" y="2298"/>
                    <a:pt x="2311" y="1786"/>
                    <a:pt x="2311" y="1143"/>
                  </a:cubicBezTo>
                  <a:cubicBezTo>
                    <a:pt x="2311" y="512"/>
                    <a:pt x="1799" y="0"/>
                    <a:pt x="115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3" name="Google Shape;6403;p50"/>
            <p:cNvSpPr/>
            <p:nvPr/>
          </p:nvSpPr>
          <p:spPr>
            <a:xfrm>
              <a:off x="-2867025" y="541875"/>
              <a:ext cx="66675" cy="61925"/>
            </a:xfrm>
            <a:custGeom>
              <a:avLst/>
              <a:gdLst/>
              <a:ahLst/>
              <a:cxnLst/>
              <a:rect l="l" t="t" r="r" b="b"/>
              <a:pathLst>
                <a:path w="2667" h="2477" extrusionOk="0">
                  <a:moveTo>
                    <a:pt x="1167" y="0"/>
                  </a:moveTo>
                  <a:cubicBezTo>
                    <a:pt x="1171" y="28"/>
                    <a:pt x="1175" y="37"/>
                    <a:pt x="1177" y="37"/>
                  </a:cubicBezTo>
                  <a:cubicBezTo>
                    <a:pt x="1183" y="37"/>
                    <a:pt x="1183" y="0"/>
                    <a:pt x="1167" y="0"/>
                  </a:cubicBezTo>
                  <a:close/>
                  <a:moveTo>
                    <a:pt x="1020" y="55"/>
                  </a:moveTo>
                  <a:cubicBezTo>
                    <a:pt x="1014" y="55"/>
                    <a:pt x="1003" y="66"/>
                    <a:pt x="1012" y="83"/>
                  </a:cubicBezTo>
                  <a:lnTo>
                    <a:pt x="1024" y="95"/>
                  </a:lnTo>
                  <a:lnTo>
                    <a:pt x="1024" y="60"/>
                  </a:lnTo>
                  <a:cubicBezTo>
                    <a:pt x="1024" y="56"/>
                    <a:pt x="1022" y="55"/>
                    <a:pt x="1020" y="55"/>
                  </a:cubicBezTo>
                  <a:close/>
                  <a:moveTo>
                    <a:pt x="845" y="119"/>
                  </a:moveTo>
                  <a:cubicBezTo>
                    <a:pt x="845" y="130"/>
                    <a:pt x="845" y="139"/>
                    <a:pt x="847" y="144"/>
                  </a:cubicBezTo>
                  <a:lnTo>
                    <a:pt x="847" y="144"/>
                  </a:lnTo>
                  <a:cubicBezTo>
                    <a:pt x="848" y="139"/>
                    <a:pt x="848" y="131"/>
                    <a:pt x="845" y="119"/>
                  </a:cubicBezTo>
                  <a:close/>
                  <a:moveTo>
                    <a:pt x="860" y="147"/>
                  </a:moveTo>
                  <a:cubicBezTo>
                    <a:pt x="860" y="147"/>
                    <a:pt x="860" y="148"/>
                    <a:pt x="861" y="149"/>
                  </a:cubicBezTo>
                  <a:lnTo>
                    <a:pt x="861" y="149"/>
                  </a:lnTo>
                  <a:cubicBezTo>
                    <a:pt x="861" y="148"/>
                    <a:pt x="861" y="147"/>
                    <a:pt x="860" y="147"/>
                  </a:cubicBezTo>
                  <a:close/>
                  <a:moveTo>
                    <a:pt x="1725" y="136"/>
                  </a:moveTo>
                  <a:cubicBezTo>
                    <a:pt x="1723" y="136"/>
                    <a:pt x="1719" y="156"/>
                    <a:pt x="1722" y="164"/>
                  </a:cubicBezTo>
                  <a:lnTo>
                    <a:pt x="1722" y="164"/>
                  </a:lnTo>
                  <a:cubicBezTo>
                    <a:pt x="1726" y="160"/>
                    <a:pt x="1726" y="151"/>
                    <a:pt x="1726" y="143"/>
                  </a:cubicBezTo>
                  <a:cubicBezTo>
                    <a:pt x="1726" y="138"/>
                    <a:pt x="1726" y="136"/>
                    <a:pt x="1725" y="136"/>
                  </a:cubicBezTo>
                  <a:close/>
                  <a:moveTo>
                    <a:pt x="1765" y="164"/>
                  </a:moveTo>
                  <a:cubicBezTo>
                    <a:pt x="1765" y="164"/>
                    <a:pt x="1764" y="165"/>
                    <a:pt x="1762" y="167"/>
                  </a:cubicBezTo>
                  <a:cubicBezTo>
                    <a:pt x="1759" y="170"/>
                    <a:pt x="1756" y="174"/>
                    <a:pt x="1754" y="180"/>
                  </a:cubicBezTo>
                  <a:lnTo>
                    <a:pt x="1754" y="180"/>
                  </a:lnTo>
                  <a:cubicBezTo>
                    <a:pt x="1759" y="176"/>
                    <a:pt x="1767" y="164"/>
                    <a:pt x="1765" y="164"/>
                  </a:cubicBezTo>
                  <a:close/>
                  <a:moveTo>
                    <a:pt x="452" y="381"/>
                  </a:moveTo>
                  <a:cubicBezTo>
                    <a:pt x="454" y="384"/>
                    <a:pt x="456" y="387"/>
                    <a:pt x="458" y="390"/>
                  </a:cubicBezTo>
                  <a:lnTo>
                    <a:pt x="458" y="390"/>
                  </a:lnTo>
                  <a:cubicBezTo>
                    <a:pt x="456" y="387"/>
                    <a:pt x="455" y="384"/>
                    <a:pt x="452" y="381"/>
                  </a:cubicBezTo>
                  <a:close/>
                  <a:moveTo>
                    <a:pt x="419" y="447"/>
                  </a:moveTo>
                  <a:cubicBezTo>
                    <a:pt x="432" y="456"/>
                    <a:pt x="447" y="464"/>
                    <a:pt x="452" y="464"/>
                  </a:cubicBezTo>
                  <a:cubicBezTo>
                    <a:pt x="443" y="464"/>
                    <a:pt x="425" y="456"/>
                    <a:pt x="419" y="447"/>
                  </a:cubicBezTo>
                  <a:close/>
                  <a:moveTo>
                    <a:pt x="326" y="592"/>
                  </a:moveTo>
                  <a:lnTo>
                    <a:pt x="330" y="601"/>
                  </a:lnTo>
                  <a:lnTo>
                    <a:pt x="330" y="601"/>
                  </a:lnTo>
                  <a:cubicBezTo>
                    <a:pt x="332" y="600"/>
                    <a:pt x="330" y="596"/>
                    <a:pt x="326" y="592"/>
                  </a:cubicBezTo>
                  <a:close/>
                  <a:moveTo>
                    <a:pt x="345" y="607"/>
                  </a:moveTo>
                  <a:cubicBezTo>
                    <a:pt x="351" y="613"/>
                    <a:pt x="351" y="616"/>
                    <a:pt x="348" y="616"/>
                  </a:cubicBezTo>
                  <a:cubicBezTo>
                    <a:pt x="347" y="616"/>
                    <a:pt x="346" y="616"/>
                    <a:pt x="345" y="616"/>
                  </a:cubicBezTo>
                  <a:lnTo>
                    <a:pt x="345" y="616"/>
                  </a:lnTo>
                  <a:cubicBezTo>
                    <a:pt x="345" y="612"/>
                    <a:pt x="345" y="607"/>
                    <a:pt x="345" y="607"/>
                  </a:cubicBezTo>
                  <a:close/>
                  <a:moveTo>
                    <a:pt x="370" y="661"/>
                  </a:moveTo>
                  <a:cubicBezTo>
                    <a:pt x="374" y="665"/>
                    <a:pt x="379" y="667"/>
                    <a:pt x="381" y="667"/>
                  </a:cubicBezTo>
                  <a:cubicBezTo>
                    <a:pt x="376" y="664"/>
                    <a:pt x="373" y="662"/>
                    <a:pt x="370" y="661"/>
                  </a:cubicBezTo>
                  <a:close/>
                  <a:moveTo>
                    <a:pt x="283" y="801"/>
                  </a:moveTo>
                  <a:cubicBezTo>
                    <a:pt x="288" y="806"/>
                    <a:pt x="293" y="810"/>
                    <a:pt x="298" y="810"/>
                  </a:cubicBezTo>
                  <a:cubicBezTo>
                    <a:pt x="291" y="805"/>
                    <a:pt x="286" y="802"/>
                    <a:pt x="283" y="801"/>
                  </a:cubicBezTo>
                  <a:close/>
                  <a:moveTo>
                    <a:pt x="238" y="822"/>
                  </a:moveTo>
                  <a:cubicBezTo>
                    <a:pt x="246" y="822"/>
                    <a:pt x="249" y="827"/>
                    <a:pt x="250" y="830"/>
                  </a:cubicBezTo>
                  <a:lnTo>
                    <a:pt x="250" y="830"/>
                  </a:lnTo>
                  <a:cubicBezTo>
                    <a:pt x="246" y="829"/>
                    <a:pt x="242" y="826"/>
                    <a:pt x="238" y="825"/>
                  </a:cubicBezTo>
                  <a:lnTo>
                    <a:pt x="238" y="825"/>
                  </a:lnTo>
                  <a:lnTo>
                    <a:pt x="238" y="830"/>
                  </a:lnTo>
                  <a:lnTo>
                    <a:pt x="238" y="830"/>
                  </a:lnTo>
                  <a:cubicBezTo>
                    <a:pt x="232" y="825"/>
                    <a:pt x="226" y="822"/>
                    <a:pt x="226" y="822"/>
                  </a:cubicBezTo>
                  <a:lnTo>
                    <a:pt x="226" y="822"/>
                  </a:lnTo>
                  <a:cubicBezTo>
                    <a:pt x="230" y="822"/>
                    <a:pt x="234" y="823"/>
                    <a:pt x="238" y="825"/>
                  </a:cubicBezTo>
                  <a:lnTo>
                    <a:pt x="238" y="825"/>
                  </a:lnTo>
                  <a:lnTo>
                    <a:pt x="238" y="822"/>
                  </a:lnTo>
                  <a:close/>
                  <a:moveTo>
                    <a:pt x="249" y="846"/>
                  </a:moveTo>
                  <a:cubicBezTo>
                    <a:pt x="247" y="846"/>
                    <a:pt x="247" y="848"/>
                    <a:pt x="247" y="850"/>
                  </a:cubicBezTo>
                  <a:lnTo>
                    <a:pt x="247" y="850"/>
                  </a:lnTo>
                  <a:cubicBezTo>
                    <a:pt x="248" y="850"/>
                    <a:pt x="249" y="848"/>
                    <a:pt x="249" y="846"/>
                  </a:cubicBezTo>
                  <a:close/>
                  <a:moveTo>
                    <a:pt x="250" y="838"/>
                  </a:moveTo>
                  <a:cubicBezTo>
                    <a:pt x="250" y="841"/>
                    <a:pt x="250" y="843"/>
                    <a:pt x="249" y="846"/>
                  </a:cubicBezTo>
                  <a:lnTo>
                    <a:pt x="249" y="846"/>
                  </a:lnTo>
                  <a:cubicBezTo>
                    <a:pt x="250" y="845"/>
                    <a:pt x="250" y="845"/>
                    <a:pt x="250" y="845"/>
                  </a:cubicBezTo>
                  <a:lnTo>
                    <a:pt x="250" y="845"/>
                  </a:lnTo>
                  <a:cubicBezTo>
                    <a:pt x="250" y="857"/>
                    <a:pt x="262" y="857"/>
                    <a:pt x="274" y="869"/>
                  </a:cubicBezTo>
                  <a:lnTo>
                    <a:pt x="262" y="845"/>
                  </a:lnTo>
                  <a:cubicBezTo>
                    <a:pt x="262" y="845"/>
                    <a:pt x="257" y="842"/>
                    <a:pt x="250" y="838"/>
                  </a:cubicBezTo>
                  <a:close/>
                  <a:moveTo>
                    <a:pt x="2381" y="869"/>
                  </a:moveTo>
                  <a:cubicBezTo>
                    <a:pt x="2405" y="869"/>
                    <a:pt x="2393" y="869"/>
                    <a:pt x="2405" y="881"/>
                  </a:cubicBezTo>
                  <a:cubicBezTo>
                    <a:pt x="2405" y="893"/>
                    <a:pt x="2396" y="899"/>
                    <a:pt x="2386" y="899"/>
                  </a:cubicBezTo>
                  <a:cubicBezTo>
                    <a:pt x="2375" y="899"/>
                    <a:pt x="2363" y="893"/>
                    <a:pt x="2357" y="881"/>
                  </a:cubicBezTo>
                  <a:cubicBezTo>
                    <a:pt x="2357" y="877"/>
                    <a:pt x="2359" y="876"/>
                    <a:pt x="2361" y="876"/>
                  </a:cubicBezTo>
                  <a:cubicBezTo>
                    <a:pt x="2365" y="876"/>
                    <a:pt x="2373" y="881"/>
                    <a:pt x="2381" y="881"/>
                  </a:cubicBezTo>
                  <a:lnTo>
                    <a:pt x="2381" y="869"/>
                  </a:lnTo>
                  <a:close/>
                  <a:moveTo>
                    <a:pt x="2536" y="965"/>
                  </a:moveTo>
                  <a:cubicBezTo>
                    <a:pt x="2529" y="965"/>
                    <a:pt x="2523" y="966"/>
                    <a:pt x="2520" y="968"/>
                  </a:cubicBezTo>
                  <a:lnTo>
                    <a:pt x="2520" y="968"/>
                  </a:lnTo>
                  <a:cubicBezTo>
                    <a:pt x="2524" y="967"/>
                    <a:pt x="2529" y="966"/>
                    <a:pt x="2536" y="965"/>
                  </a:cubicBezTo>
                  <a:close/>
                  <a:moveTo>
                    <a:pt x="143" y="976"/>
                  </a:moveTo>
                  <a:cubicBezTo>
                    <a:pt x="145" y="976"/>
                    <a:pt x="147" y="977"/>
                    <a:pt x="151" y="978"/>
                  </a:cubicBezTo>
                  <a:lnTo>
                    <a:pt x="151" y="978"/>
                  </a:lnTo>
                  <a:cubicBezTo>
                    <a:pt x="151" y="977"/>
                    <a:pt x="148" y="976"/>
                    <a:pt x="143" y="976"/>
                  </a:cubicBezTo>
                  <a:close/>
                  <a:moveTo>
                    <a:pt x="351" y="995"/>
                  </a:moveTo>
                  <a:cubicBezTo>
                    <a:pt x="344" y="995"/>
                    <a:pt x="333" y="1000"/>
                    <a:pt x="333" y="1000"/>
                  </a:cubicBezTo>
                  <a:cubicBezTo>
                    <a:pt x="333" y="1000"/>
                    <a:pt x="333" y="1012"/>
                    <a:pt x="345" y="1012"/>
                  </a:cubicBezTo>
                  <a:cubicBezTo>
                    <a:pt x="357" y="1012"/>
                    <a:pt x="357" y="1012"/>
                    <a:pt x="357" y="1000"/>
                  </a:cubicBezTo>
                  <a:cubicBezTo>
                    <a:pt x="357" y="996"/>
                    <a:pt x="355" y="995"/>
                    <a:pt x="351" y="995"/>
                  </a:cubicBezTo>
                  <a:close/>
                  <a:moveTo>
                    <a:pt x="140" y="1236"/>
                  </a:moveTo>
                  <a:cubicBezTo>
                    <a:pt x="137" y="1236"/>
                    <a:pt x="134" y="1237"/>
                    <a:pt x="131" y="1238"/>
                  </a:cubicBezTo>
                  <a:cubicBezTo>
                    <a:pt x="113" y="1244"/>
                    <a:pt x="128" y="1244"/>
                    <a:pt x="147" y="1244"/>
                  </a:cubicBezTo>
                  <a:cubicBezTo>
                    <a:pt x="150" y="1244"/>
                    <a:pt x="153" y="1244"/>
                    <a:pt x="156" y="1244"/>
                  </a:cubicBezTo>
                  <a:lnTo>
                    <a:pt x="156" y="1244"/>
                  </a:lnTo>
                  <a:cubicBezTo>
                    <a:pt x="153" y="1241"/>
                    <a:pt x="148" y="1238"/>
                    <a:pt x="143" y="1238"/>
                  </a:cubicBezTo>
                  <a:cubicBezTo>
                    <a:pt x="142" y="1237"/>
                    <a:pt x="141" y="1237"/>
                    <a:pt x="140" y="1236"/>
                  </a:cubicBezTo>
                  <a:close/>
                  <a:moveTo>
                    <a:pt x="156" y="1244"/>
                  </a:moveTo>
                  <a:lnTo>
                    <a:pt x="156" y="1244"/>
                  </a:lnTo>
                  <a:cubicBezTo>
                    <a:pt x="158" y="1249"/>
                    <a:pt x="156" y="1256"/>
                    <a:pt x="143" y="1262"/>
                  </a:cubicBezTo>
                  <a:cubicBezTo>
                    <a:pt x="167" y="1262"/>
                    <a:pt x="191" y="1262"/>
                    <a:pt x="191" y="1250"/>
                  </a:cubicBezTo>
                  <a:cubicBezTo>
                    <a:pt x="191" y="1245"/>
                    <a:pt x="173" y="1244"/>
                    <a:pt x="156" y="1244"/>
                  </a:cubicBezTo>
                  <a:close/>
                  <a:moveTo>
                    <a:pt x="2571" y="1531"/>
                  </a:moveTo>
                  <a:lnTo>
                    <a:pt x="2571" y="1531"/>
                  </a:lnTo>
                  <a:cubicBezTo>
                    <a:pt x="2574" y="1533"/>
                    <a:pt x="2579" y="1534"/>
                    <a:pt x="2584" y="1536"/>
                  </a:cubicBezTo>
                  <a:cubicBezTo>
                    <a:pt x="2579" y="1534"/>
                    <a:pt x="2575" y="1532"/>
                    <a:pt x="2571" y="1531"/>
                  </a:cubicBezTo>
                  <a:close/>
                  <a:moveTo>
                    <a:pt x="250" y="1536"/>
                  </a:moveTo>
                  <a:cubicBezTo>
                    <a:pt x="250" y="1536"/>
                    <a:pt x="214" y="1536"/>
                    <a:pt x="214" y="1548"/>
                  </a:cubicBezTo>
                  <a:cubicBezTo>
                    <a:pt x="214" y="1548"/>
                    <a:pt x="250" y="1536"/>
                    <a:pt x="250" y="1536"/>
                  </a:cubicBezTo>
                  <a:close/>
                  <a:moveTo>
                    <a:pt x="238" y="1560"/>
                  </a:moveTo>
                  <a:cubicBezTo>
                    <a:pt x="238" y="1572"/>
                    <a:pt x="241" y="1578"/>
                    <a:pt x="247" y="1578"/>
                  </a:cubicBezTo>
                  <a:cubicBezTo>
                    <a:pt x="253" y="1578"/>
                    <a:pt x="262" y="1572"/>
                    <a:pt x="274" y="1560"/>
                  </a:cubicBezTo>
                  <a:close/>
                  <a:moveTo>
                    <a:pt x="202" y="1643"/>
                  </a:moveTo>
                  <a:lnTo>
                    <a:pt x="191" y="1667"/>
                  </a:lnTo>
                  <a:cubicBezTo>
                    <a:pt x="191" y="1667"/>
                    <a:pt x="179" y="1655"/>
                    <a:pt x="202" y="1643"/>
                  </a:cubicBezTo>
                  <a:close/>
                  <a:moveTo>
                    <a:pt x="386" y="2188"/>
                  </a:moveTo>
                  <a:cubicBezTo>
                    <a:pt x="386" y="2188"/>
                    <a:pt x="385" y="2188"/>
                    <a:pt x="385" y="2188"/>
                  </a:cubicBezTo>
                  <a:lnTo>
                    <a:pt x="385" y="2188"/>
                  </a:lnTo>
                  <a:cubicBezTo>
                    <a:pt x="383" y="2193"/>
                    <a:pt x="380" y="2198"/>
                    <a:pt x="378" y="2202"/>
                  </a:cubicBezTo>
                  <a:lnTo>
                    <a:pt x="378" y="2202"/>
                  </a:lnTo>
                  <a:cubicBezTo>
                    <a:pt x="385" y="2196"/>
                    <a:pt x="393" y="2191"/>
                    <a:pt x="393" y="2191"/>
                  </a:cubicBezTo>
                  <a:cubicBezTo>
                    <a:pt x="391" y="2189"/>
                    <a:pt x="388" y="2188"/>
                    <a:pt x="386" y="2188"/>
                  </a:cubicBezTo>
                  <a:close/>
                  <a:moveTo>
                    <a:pt x="48" y="1250"/>
                  </a:moveTo>
                  <a:cubicBezTo>
                    <a:pt x="36" y="1250"/>
                    <a:pt x="48" y="1262"/>
                    <a:pt x="48" y="1262"/>
                  </a:cubicBezTo>
                  <a:cubicBezTo>
                    <a:pt x="48" y="1268"/>
                    <a:pt x="54" y="1268"/>
                    <a:pt x="61" y="1268"/>
                  </a:cubicBezTo>
                  <a:cubicBezTo>
                    <a:pt x="68" y="1268"/>
                    <a:pt x="77" y="1268"/>
                    <a:pt x="83" y="1274"/>
                  </a:cubicBezTo>
                  <a:cubicBezTo>
                    <a:pt x="95" y="1286"/>
                    <a:pt x="24" y="1274"/>
                    <a:pt x="48" y="1298"/>
                  </a:cubicBezTo>
                  <a:cubicBezTo>
                    <a:pt x="71" y="1310"/>
                    <a:pt x="95" y="1310"/>
                    <a:pt x="119" y="1310"/>
                  </a:cubicBezTo>
                  <a:lnTo>
                    <a:pt x="48" y="1310"/>
                  </a:lnTo>
                  <a:cubicBezTo>
                    <a:pt x="36" y="1310"/>
                    <a:pt x="0" y="1322"/>
                    <a:pt x="12" y="1334"/>
                  </a:cubicBezTo>
                  <a:cubicBezTo>
                    <a:pt x="16" y="1338"/>
                    <a:pt x="21" y="1339"/>
                    <a:pt x="26" y="1339"/>
                  </a:cubicBezTo>
                  <a:cubicBezTo>
                    <a:pt x="37" y="1339"/>
                    <a:pt x="48" y="1334"/>
                    <a:pt x="48" y="1334"/>
                  </a:cubicBezTo>
                  <a:cubicBezTo>
                    <a:pt x="60" y="1334"/>
                    <a:pt x="48" y="1346"/>
                    <a:pt x="48" y="1357"/>
                  </a:cubicBezTo>
                  <a:cubicBezTo>
                    <a:pt x="48" y="1357"/>
                    <a:pt x="24" y="1369"/>
                    <a:pt x="24" y="1369"/>
                  </a:cubicBezTo>
                  <a:cubicBezTo>
                    <a:pt x="24" y="1381"/>
                    <a:pt x="71" y="1381"/>
                    <a:pt x="60" y="1393"/>
                  </a:cubicBezTo>
                  <a:cubicBezTo>
                    <a:pt x="54" y="1399"/>
                    <a:pt x="39" y="1399"/>
                    <a:pt x="28" y="1399"/>
                  </a:cubicBezTo>
                  <a:cubicBezTo>
                    <a:pt x="18" y="1399"/>
                    <a:pt x="12" y="1399"/>
                    <a:pt x="24" y="1405"/>
                  </a:cubicBezTo>
                  <a:cubicBezTo>
                    <a:pt x="30" y="1411"/>
                    <a:pt x="45" y="1411"/>
                    <a:pt x="58" y="1411"/>
                  </a:cubicBezTo>
                  <a:cubicBezTo>
                    <a:pt x="71" y="1411"/>
                    <a:pt x="83" y="1411"/>
                    <a:pt x="83" y="1417"/>
                  </a:cubicBezTo>
                  <a:lnTo>
                    <a:pt x="48" y="1417"/>
                  </a:lnTo>
                  <a:cubicBezTo>
                    <a:pt x="48" y="1417"/>
                    <a:pt x="60" y="1441"/>
                    <a:pt x="60" y="1441"/>
                  </a:cubicBezTo>
                  <a:cubicBezTo>
                    <a:pt x="60" y="1441"/>
                    <a:pt x="48" y="1453"/>
                    <a:pt x="48" y="1465"/>
                  </a:cubicBezTo>
                  <a:cubicBezTo>
                    <a:pt x="60" y="1465"/>
                    <a:pt x="60" y="1465"/>
                    <a:pt x="60" y="1477"/>
                  </a:cubicBezTo>
                  <a:cubicBezTo>
                    <a:pt x="60" y="1488"/>
                    <a:pt x="60" y="1488"/>
                    <a:pt x="60" y="1500"/>
                  </a:cubicBezTo>
                  <a:cubicBezTo>
                    <a:pt x="48" y="1500"/>
                    <a:pt x="83" y="1512"/>
                    <a:pt x="83" y="1524"/>
                  </a:cubicBezTo>
                  <a:cubicBezTo>
                    <a:pt x="83" y="1524"/>
                    <a:pt x="48" y="1536"/>
                    <a:pt x="48" y="1548"/>
                  </a:cubicBezTo>
                  <a:cubicBezTo>
                    <a:pt x="48" y="1554"/>
                    <a:pt x="54" y="1554"/>
                    <a:pt x="61" y="1554"/>
                  </a:cubicBezTo>
                  <a:cubicBezTo>
                    <a:pt x="68" y="1554"/>
                    <a:pt x="77" y="1554"/>
                    <a:pt x="83" y="1560"/>
                  </a:cubicBezTo>
                  <a:cubicBezTo>
                    <a:pt x="95" y="1572"/>
                    <a:pt x="36" y="1584"/>
                    <a:pt x="24" y="1584"/>
                  </a:cubicBezTo>
                  <a:lnTo>
                    <a:pt x="71" y="1584"/>
                  </a:lnTo>
                  <a:cubicBezTo>
                    <a:pt x="107" y="1584"/>
                    <a:pt x="90" y="1590"/>
                    <a:pt x="69" y="1594"/>
                  </a:cubicBezTo>
                  <a:lnTo>
                    <a:pt x="69" y="1594"/>
                  </a:lnTo>
                  <a:cubicBezTo>
                    <a:pt x="68" y="1593"/>
                    <a:pt x="66" y="1593"/>
                    <a:pt x="64" y="1593"/>
                  </a:cubicBezTo>
                  <a:cubicBezTo>
                    <a:pt x="60" y="1593"/>
                    <a:pt x="54" y="1594"/>
                    <a:pt x="48" y="1596"/>
                  </a:cubicBezTo>
                  <a:cubicBezTo>
                    <a:pt x="54" y="1596"/>
                    <a:pt x="62" y="1595"/>
                    <a:pt x="69" y="1594"/>
                  </a:cubicBezTo>
                  <a:lnTo>
                    <a:pt x="69" y="1594"/>
                  </a:lnTo>
                  <a:cubicBezTo>
                    <a:pt x="88" y="1597"/>
                    <a:pt x="79" y="1619"/>
                    <a:pt x="107" y="1619"/>
                  </a:cubicBezTo>
                  <a:cubicBezTo>
                    <a:pt x="83" y="1619"/>
                    <a:pt x="71" y="1631"/>
                    <a:pt x="71" y="1643"/>
                  </a:cubicBezTo>
                  <a:lnTo>
                    <a:pt x="95" y="1643"/>
                  </a:lnTo>
                  <a:cubicBezTo>
                    <a:pt x="95" y="1643"/>
                    <a:pt x="131" y="1643"/>
                    <a:pt x="131" y="1655"/>
                  </a:cubicBezTo>
                  <a:cubicBezTo>
                    <a:pt x="131" y="1665"/>
                    <a:pt x="69" y="1693"/>
                    <a:pt x="75" y="1693"/>
                  </a:cubicBezTo>
                  <a:cubicBezTo>
                    <a:pt x="76" y="1693"/>
                    <a:pt x="78" y="1692"/>
                    <a:pt x="83" y="1691"/>
                  </a:cubicBezTo>
                  <a:cubicBezTo>
                    <a:pt x="112" y="1691"/>
                    <a:pt x="148" y="1676"/>
                    <a:pt x="149" y="1676"/>
                  </a:cubicBezTo>
                  <a:lnTo>
                    <a:pt x="149" y="1676"/>
                  </a:lnTo>
                  <a:cubicBezTo>
                    <a:pt x="150" y="1676"/>
                    <a:pt x="148" y="1677"/>
                    <a:pt x="143" y="1679"/>
                  </a:cubicBezTo>
                  <a:cubicBezTo>
                    <a:pt x="119" y="1703"/>
                    <a:pt x="119" y="1703"/>
                    <a:pt x="143" y="1703"/>
                  </a:cubicBezTo>
                  <a:lnTo>
                    <a:pt x="167" y="1703"/>
                  </a:lnTo>
                  <a:cubicBezTo>
                    <a:pt x="155" y="1715"/>
                    <a:pt x="107" y="1715"/>
                    <a:pt x="95" y="1715"/>
                  </a:cubicBezTo>
                  <a:cubicBezTo>
                    <a:pt x="95" y="1719"/>
                    <a:pt x="98" y="1720"/>
                    <a:pt x="101" y="1720"/>
                  </a:cubicBezTo>
                  <a:cubicBezTo>
                    <a:pt x="108" y="1720"/>
                    <a:pt x="119" y="1715"/>
                    <a:pt x="119" y="1715"/>
                  </a:cubicBezTo>
                  <a:cubicBezTo>
                    <a:pt x="119" y="1715"/>
                    <a:pt x="131" y="1715"/>
                    <a:pt x="131" y="1727"/>
                  </a:cubicBezTo>
                  <a:cubicBezTo>
                    <a:pt x="131" y="1731"/>
                    <a:pt x="130" y="1732"/>
                    <a:pt x="127" y="1732"/>
                  </a:cubicBezTo>
                  <a:cubicBezTo>
                    <a:pt x="123" y="1732"/>
                    <a:pt x="115" y="1727"/>
                    <a:pt x="107" y="1727"/>
                  </a:cubicBezTo>
                  <a:lnTo>
                    <a:pt x="107" y="1727"/>
                  </a:lnTo>
                  <a:cubicBezTo>
                    <a:pt x="119" y="1727"/>
                    <a:pt x="107" y="1738"/>
                    <a:pt x="119" y="1738"/>
                  </a:cubicBezTo>
                  <a:lnTo>
                    <a:pt x="131" y="1738"/>
                  </a:lnTo>
                  <a:cubicBezTo>
                    <a:pt x="143" y="1738"/>
                    <a:pt x="143" y="1750"/>
                    <a:pt x="131" y="1762"/>
                  </a:cubicBezTo>
                  <a:cubicBezTo>
                    <a:pt x="121" y="1762"/>
                    <a:pt x="112" y="1778"/>
                    <a:pt x="121" y="1778"/>
                  </a:cubicBezTo>
                  <a:cubicBezTo>
                    <a:pt x="123" y="1778"/>
                    <a:pt x="126" y="1777"/>
                    <a:pt x="131" y="1774"/>
                  </a:cubicBezTo>
                  <a:cubicBezTo>
                    <a:pt x="150" y="1774"/>
                    <a:pt x="139" y="1789"/>
                    <a:pt x="145" y="1789"/>
                  </a:cubicBezTo>
                  <a:cubicBezTo>
                    <a:pt x="147" y="1789"/>
                    <a:pt x="150" y="1788"/>
                    <a:pt x="155" y="1786"/>
                  </a:cubicBezTo>
                  <a:lnTo>
                    <a:pt x="155" y="1786"/>
                  </a:lnTo>
                  <a:cubicBezTo>
                    <a:pt x="144" y="1808"/>
                    <a:pt x="103" y="1859"/>
                    <a:pt x="141" y="1859"/>
                  </a:cubicBezTo>
                  <a:cubicBezTo>
                    <a:pt x="145" y="1859"/>
                    <a:pt x="149" y="1859"/>
                    <a:pt x="155" y="1858"/>
                  </a:cubicBezTo>
                  <a:lnTo>
                    <a:pt x="155" y="1858"/>
                  </a:lnTo>
                  <a:cubicBezTo>
                    <a:pt x="117" y="1874"/>
                    <a:pt x="112" y="1879"/>
                    <a:pt x="120" y="1879"/>
                  </a:cubicBezTo>
                  <a:cubicBezTo>
                    <a:pt x="133" y="1879"/>
                    <a:pt x="177" y="1867"/>
                    <a:pt x="188" y="1867"/>
                  </a:cubicBezTo>
                  <a:cubicBezTo>
                    <a:pt x="191" y="1867"/>
                    <a:pt x="192" y="1868"/>
                    <a:pt x="191" y="1869"/>
                  </a:cubicBezTo>
                  <a:cubicBezTo>
                    <a:pt x="179" y="1893"/>
                    <a:pt x="143" y="1905"/>
                    <a:pt x="167" y="1905"/>
                  </a:cubicBezTo>
                  <a:cubicBezTo>
                    <a:pt x="191" y="1905"/>
                    <a:pt x="214" y="1893"/>
                    <a:pt x="238" y="1893"/>
                  </a:cubicBezTo>
                  <a:cubicBezTo>
                    <a:pt x="226" y="1905"/>
                    <a:pt x="191" y="1917"/>
                    <a:pt x="202" y="1929"/>
                  </a:cubicBezTo>
                  <a:cubicBezTo>
                    <a:pt x="204" y="1931"/>
                    <a:pt x="206" y="1931"/>
                    <a:pt x="209" y="1931"/>
                  </a:cubicBezTo>
                  <a:cubicBezTo>
                    <a:pt x="217" y="1931"/>
                    <a:pt x="229" y="1921"/>
                    <a:pt x="239" y="1921"/>
                  </a:cubicBezTo>
                  <a:cubicBezTo>
                    <a:pt x="243" y="1921"/>
                    <a:pt x="247" y="1923"/>
                    <a:pt x="250" y="1929"/>
                  </a:cubicBezTo>
                  <a:cubicBezTo>
                    <a:pt x="226" y="1929"/>
                    <a:pt x="202" y="1941"/>
                    <a:pt x="179" y="1965"/>
                  </a:cubicBezTo>
                  <a:cubicBezTo>
                    <a:pt x="179" y="1965"/>
                    <a:pt x="179" y="1970"/>
                    <a:pt x="186" y="1970"/>
                  </a:cubicBezTo>
                  <a:cubicBezTo>
                    <a:pt x="189" y="1970"/>
                    <a:pt x="194" y="1969"/>
                    <a:pt x="202" y="1965"/>
                  </a:cubicBezTo>
                  <a:cubicBezTo>
                    <a:pt x="207" y="1962"/>
                    <a:pt x="211" y="1961"/>
                    <a:pt x="215" y="1961"/>
                  </a:cubicBezTo>
                  <a:cubicBezTo>
                    <a:pt x="231" y="1961"/>
                    <a:pt x="238" y="1977"/>
                    <a:pt x="238" y="1977"/>
                  </a:cubicBezTo>
                  <a:cubicBezTo>
                    <a:pt x="250" y="1988"/>
                    <a:pt x="250" y="2000"/>
                    <a:pt x="238" y="2012"/>
                  </a:cubicBezTo>
                  <a:cubicBezTo>
                    <a:pt x="214" y="2036"/>
                    <a:pt x="202" y="2048"/>
                    <a:pt x="226" y="2048"/>
                  </a:cubicBezTo>
                  <a:cubicBezTo>
                    <a:pt x="231" y="2051"/>
                    <a:pt x="235" y="2051"/>
                    <a:pt x="238" y="2051"/>
                  </a:cubicBezTo>
                  <a:cubicBezTo>
                    <a:pt x="247" y="2051"/>
                    <a:pt x="251" y="2045"/>
                    <a:pt x="256" y="2045"/>
                  </a:cubicBezTo>
                  <a:cubicBezTo>
                    <a:pt x="257" y="2045"/>
                    <a:pt x="259" y="2045"/>
                    <a:pt x="262" y="2048"/>
                  </a:cubicBezTo>
                  <a:cubicBezTo>
                    <a:pt x="262" y="2048"/>
                    <a:pt x="262" y="2060"/>
                    <a:pt x="262" y="2072"/>
                  </a:cubicBezTo>
                  <a:cubicBezTo>
                    <a:pt x="262" y="2081"/>
                    <a:pt x="262" y="2099"/>
                    <a:pt x="268" y="2099"/>
                  </a:cubicBezTo>
                  <a:cubicBezTo>
                    <a:pt x="270" y="2099"/>
                    <a:pt x="272" y="2098"/>
                    <a:pt x="274" y="2096"/>
                  </a:cubicBezTo>
                  <a:cubicBezTo>
                    <a:pt x="285" y="2085"/>
                    <a:pt x="291" y="2081"/>
                    <a:pt x="295" y="2081"/>
                  </a:cubicBezTo>
                  <a:cubicBezTo>
                    <a:pt x="303" y="2081"/>
                    <a:pt x="298" y="2103"/>
                    <a:pt x="298" y="2119"/>
                  </a:cubicBezTo>
                  <a:cubicBezTo>
                    <a:pt x="298" y="2119"/>
                    <a:pt x="310" y="2131"/>
                    <a:pt x="310" y="2131"/>
                  </a:cubicBezTo>
                  <a:lnTo>
                    <a:pt x="321" y="2131"/>
                  </a:lnTo>
                  <a:cubicBezTo>
                    <a:pt x="333" y="2131"/>
                    <a:pt x="321" y="2143"/>
                    <a:pt x="321" y="2143"/>
                  </a:cubicBezTo>
                  <a:cubicBezTo>
                    <a:pt x="333" y="2155"/>
                    <a:pt x="333" y="2155"/>
                    <a:pt x="333" y="2155"/>
                  </a:cubicBezTo>
                  <a:cubicBezTo>
                    <a:pt x="333" y="2155"/>
                    <a:pt x="381" y="2155"/>
                    <a:pt x="357" y="2167"/>
                  </a:cubicBezTo>
                  <a:cubicBezTo>
                    <a:pt x="333" y="2179"/>
                    <a:pt x="345" y="2203"/>
                    <a:pt x="357" y="2203"/>
                  </a:cubicBezTo>
                  <a:cubicBezTo>
                    <a:pt x="367" y="2203"/>
                    <a:pt x="376" y="2188"/>
                    <a:pt x="385" y="2188"/>
                  </a:cubicBezTo>
                  <a:lnTo>
                    <a:pt x="385" y="2188"/>
                  </a:lnTo>
                  <a:cubicBezTo>
                    <a:pt x="406" y="2146"/>
                    <a:pt x="441" y="2072"/>
                    <a:pt x="441" y="2072"/>
                  </a:cubicBezTo>
                  <a:lnTo>
                    <a:pt x="441" y="2060"/>
                  </a:lnTo>
                  <a:cubicBezTo>
                    <a:pt x="441" y="2048"/>
                    <a:pt x="429" y="2048"/>
                    <a:pt x="441" y="2036"/>
                  </a:cubicBezTo>
                  <a:cubicBezTo>
                    <a:pt x="441" y="2024"/>
                    <a:pt x="429" y="2036"/>
                    <a:pt x="441" y="2000"/>
                  </a:cubicBezTo>
                  <a:lnTo>
                    <a:pt x="441" y="2000"/>
                  </a:lnTo>
                  <a:cubicBezTo>
                    <a:pt x="429" y="2012"/>
                    <a:pt x="405" y="2048"/>
                    <a:pt x="393" y="2048"/>
                  </a:cubicBezTo>
                  <a:cubicBezTo>
                    <a:pt x="393" y="2036"/>
                    <a:pt x="417" y="2000"/>
                    <a:pt x="405" y="2000"/>
                  </a:cubicBezTo>
                  <a:cubicBezTo>
                    <a:pt x="393" y="2000"/>
                    <a:pt x="393" y="2012"/>
                    <a:pt x="381" y="2024"/>
                  </a:cubicBezTo>
                  <a:lnTo>
                    <a:pt x="357" y="2024"/>
                  </a:lnTo>
                  <a:cubicBezTo>
                    <a:pt x="357" y="2024"/>
                    <a:pt x="357" y="2000"/>
                    <a:pt x="381" y="1988"/>
                  </a:cubicBezTo>
                  <a:cubicBezTo>
                    <a:pt x="405" y="1977"/>
                    <a:pt x="417" y="1988"/>
                    <a:pt x="441" y="1965"/>
                  </a:cubicBezTo>
                  <a:cubicBezTo>
                    <a:pt x="449" y="1956"/>
                    <a:pt x="451" y="1948"/>
                    <a:pt x="444" y="1948"/>
                  </a:cubicBezTo>
                  <a:cubicBezTo>
                    <a:pt x="441" y="1948"/>
                    <a:pt x="436" y="1949"/>
                    <a:pt x="429" y="1953"/>
                  </a:cubicBezTo>
                  <a:cubicBezTo>
                    <a:pt x="424" y="1955"/>
                    <a:pt x="420" y="1956"/>
                    <a:pt x="416" y="1956"/>
                  </a:cubicBezTo>
                  <a:cubicBezTo>
                    <a:pt x="398" y="1956"/>
                    <a:pt x="388" y="1936"/>
                    <a:pt x="417" y="1917"/>
                  </a:cubicBezTo>
                  <a:lnTo>
                    <a:pt x="417" y="1917"/>
                  </a:lnTo>
                  <a:cubicBezTo>
                    <a:pt x="405" y="1917"/>
                    <a:pt x="381" y="1941"/>
                    <a:pt x="381" y="1941"/>
                  </a:cubicBezTo>
                  <a:cubicBezTo>
                    <a:pt x="373" y="1941"/>
                    <a:pt x="370" y="1936"/>
                    <a:pt x="362" y="1936"/>
                  </a:cubicBezTo>
                  <a:cubicBezTo>
                    <a:pt x="359" y="1936"/>
                    <a:pt x="353" y="1937"/>
                    <a:pt x="345" y="1941"/>
                  </a:cubicBezTo>
                  <a:cubicBezTo>
                    <a:pt x="369" y="1917"/>
                    <a:pt x="369" y="1893"/>
                    <a:pt x="345" y="1869"/>
                  </a:cubicBezTo>
                  <a:cubicBezTo>
                    <a:pt x="340" y="1859"/>
                    <a:pt x="331" y="1856"/>
                    <a:pt x="319" y="1856"/>
                  </a:cubicBezTo>
                  <a:cubicBezTo>
                    <a:pt x="311" y="1856"/>
                    <a:pt x="301" y="1858"/>
                    <a:pt x="291" y="1860"/>
                  </a:cubicBezTo>
                  <a:lnTo>
                    <a:pt x="291" y="1860"/>
                  </a:lnTo>
                  <a:cubicBezTo>
                    <a:pt x="301" y="1856"/>
                    <a:pt x="311" y="1851"/>
                    <a:pt x="321" y="1846"/>
                  </a:cubicBezTo>
                  <a:lnTo>
                    <a:pt x="310" y="1846"/>
                  </a:lnTo>
                  <a:lnTo>
                    <a:pt x="321" y="1834"/>
                  </a:lnTo>
                  <a:cubicBezTo>
                    <a:pt x="330" y="1825"/>
                    <a:pt x="338" y="1817"/>
                    <a:pt x="334" y="1817"/>
                  </a:cubicBezTo>
                  <a:lnTo>
                    <a:pt x="334" y="1817"/>
                  </a:lnTo>
                  <a:cubicBezTo>
                    <a:pt x="332" y="1817"/>
                    <a:pt x="328" y="1818"/>
                    <a:pt x="321" y="1822"/>
                  </a:cubicBezTo>
                  <a:cubicBezTo>
                    <a:pt x="308" y="1836"/>
                    <a:pt x="298" y="1842"/>
                    <a:pt x="292" y="1842"/>
                  </a:cubicBezTo>
                  <a:cubicBezTo>
                    <a:pt x="288" y="1842"/>
                    <a:pt x="286" y="1839"/>
                    <a:pt x="286" y="1834"/>
                  </a:cubicBezTo>
                  <a:cubicBezTo>
                    <a:pt x="286" y="1822"/>
                    <a:pt x="286" y="1822"/>
                    <a:pt x="286" y="1822"/>
                  </a:cubicBezTo>
                  <a:cubicBezTo>
                    <a:pt x="286" y="1822"/>
                    <a:pt x="298" y="1810"/>
                    <a:pt x="298" y="1810"/>
                  </a:cubicBezTo>
                  <a:lnTo>
                    <a:pt x="286" y="1786"/>
                  </a:lnTo>
                  <a:cubicBezTo>
                    <a:pt x="286" y="1784"/>
                    <a:pt x="285" y="1784"/>
                    <a:pt x="282" y="1784"/>
                  </a:cubicBezTo>
                  <a:cubicBezTo>
                    <a:pt x="276" y="1784"/>
                    <a:pt x="262" y="1790"/>
                    <a:pt x="249" y="1797"/>
                  </a:cubicBezTo>
                  <a:lnTo>
                    <a:pt x="249" y="1797"/>
                  </a:lnTo>
                  <a:cubicBezTo>
                    <a:pt x="263" y="1785"/>
                    <a:pt x="279" y="1769"/>
                    <a:pt x="286" y="1762"/>
                  </a:cubicBezTo>
                  <a:cubicBezTo>
                    <a:pt x="293" y="1755"/>
                    <a:pt x="292" y="1749"/>
                    <a:pt x="287" y="1749"/>
                  </a:cubicBezTo>
                  <a:lnTo>
                    <a:pt x="287" y="1749"/>
                  </a:lnTo>
                  <a:cubicBezTo>
                    <a:pt x="284" y="1749"/>
                    <a:pt x="279" y="1752"/>
                    <a:pt x="274" y="1762"/>
                  </a:cubicBezTo>
                  <a:cubicBezTo>
                    <a:pt x="257" y="1771"/>
                    <a:pt x="240" y="1779"/>
                    <a:pt x="236" y="1779"/>
                  </a:cubicBezTo>
                  <a:cubicBezTo>
                    <a:pt x="234" y="1779"/>
                    <a:pt x="235" y="1778"/>
                    <a:pt x="238" y="1774"/>
                  </a:cubicBezTo>
                  <a:cubicBezTo>
                    <a:pt x="238" y="1762"/>
                    <a:pt x="250" y="1750"/>
                    <a:pt x="262" y="1738"/>
                  </a:cubicBezTo>
                  <a:lnTo>
                    <a:pt x="274" y="1727"/>
                  </a:lnTo>
                  <a:lnTo>
                    <a:pt x="274" y="1727"/>
                  </a:lnTo>
                  <a:cubicBezTo>
                    <a:pt x="262" y="1738"/>
                    <a:pt x="238" y="1750"/>
                    <a:pt x="226" y="1750"/>
                  </a:cubicBezTo>
                  <a:cubicBezTo>
                    <a:pt x="214" y="1750"/>
                    <a:pt x="262" y="1727"/>
                    <a:pt x="262" y="1715"/>
                  </a:cubicBezTo>
                  <a:cubicBezTo>
                    <a:pt x="276" y="1706"/>
                    <a:pt x="281" y="1703"/>
                    <a:pt x="280" y="1703"/>
                  </a:cubicBezTo>
                  <a:lnTo>
                    <a:pt x="280" y="1703"/>
                  </a:lnTo>
                  <a:cubicBezTo>
                    <a:pt x="278" y="1703"/>
                    <a:pt x="251" y="1718"/>
                    <a:pt x="232" y="1729"/>
                  </a:cubicBezTo>
                  <a:lnTo>
                    <a:pt x="232" y="1729"/>
                  </a:lnTo>
                  <a:cubicBezTo>
                    <a:pt x="239" y="1721"/>
                    <a:pt x="243" y="1713"/>
                    <a:pt x="235" y="1713"/>
                  </a:cubicBezTo>
                  <a:cubicBezTo>
                    <a:pt x="233" y="1713"/>
                    <a:pt x="230" y="1713"/>
                    <a:pt x="226" y="1715"/>
                  </a:cubicBezTo>
                  <a:cubicBezTo>
                    <a:pt x="262" y="1703"/>
                    <a:pt x="226" y="1667"/>
                    <a:pt x="226" y="1655"/>
                  </a:cubicBezTo>
                  <a:cubicBezTo>
                    <a:pt x="226" y="1643"/>
                    <a:pt x="214" y="1643"/>
                    <a:pt x="202" y="1631"/>
                  </a:cubicBezTo>
                  <a:cubicBezTo>
                    <a:pt x="191" y="1631"/>
                    <a:pt x="226" y="1619"/>
                    <a:pt x="214" y="1607"/>
                  </a:cubicBezTo>
                  <a:lnTo>
                    <a:pt x="179" y="1607"/>
                  </a:lnTo>
                  <a:cubicBezTo>
                    <a:pt x="179" y="1607"/>
                    <a:pt x="274" y="1596"/>
                    <a:pt x="226" y="1596"/>
                  </a:cubicBezTo>
                  <a:cubicBezTo>
                    <a:pt x="202" y="1596"/>
                    <a:pt x="205" y="1590"/>
                    <a:pt x="202" y="1590"/>
                  </a:cubicBezTo>
                  <a:cubicBezTo>
                    <a:pt x="201" y="1590"/>
                    <a:pt x="198" y="1592"/>
                    <a:pt x="191" y="1596"/>
                  </a:cubicBezTo>
                  <a:cubicBezTo>
                    <a:pt x="185" y="1598"/>
                    <a:pt x="183" y="1599"/>
                    <a:pt x="181" y="1599"/>
                  </a:cubicBezTo>
                  <a:cubicBezTo>
                    <a:pt x="176" y="1599"/>
                    <a:pt x="181" y="1592"/>
                    <a:pt x="176" y="1592"/>
                  </a:cubicBezTo>
                  <a:lnTo>
                    <a:pt x="176" y="1592"/>
                  </a:lnTo>
                  <a:cubicBezTo>
                    <a:pt x="205" y="1581"/>
                    <a:pt x="215" y="1571"/>
                    <a:pt x="226" y="1560"/>
                  </a:cubicBezTo>
                  <a:cubicBezTo>
                    <a:pt x="226" y="1557"/>
                    <a:pt x="223" y="1556"/>
                    <a:pt x="218" y="1556"/>
                  </a:cubicBezTo>
                  <a:cubicBezTo>
                    <a:pt x="204" y="1556"/>
                    <a:pt x="175" y="1563"/>
                    <a:pt x="157" y="1563"/>
                  </a:cubicBezTo>
                  <a:cubicBezTo>
                    <a:pt x="151" y="1563"/>
                    <a:pt x="145" y="1562"/>
                    <a:pt x="143" y="1560"/>
                  </a:cubicBezTo>
                  <a:cubicBezTo>
                    <a:pt x="95" y="1548"/>
                    <a:pt x="214" y="1524"/>
                    <a:pt x="238" y="1524"/>
                  </a:cubicBezTo>
                  <a:lnTo>
                    <a:pt x="143" y="1524"/>
                  </a:lnTo>
                  <a:cubicBezTo>
                    <a:pt x="167" y="1512"/>
                    <a:pt x="179" y="1500"/>
                    <a:pt x="202" y="1500"/>
                  </a:cubicBezTo>
                  <a:cubicBezTo>
                    <a:pt x="179" y="1500"/>
                    <a:pt x="179" y="1488"/>
                    <a:pt x="179" y="1488"/>
                  </a:cubicBezTo>
                  <a:cubicBezTo>
                    <a:pt x="170" y="1484"/>
                    <a:pt x="163" y="1481"/>
                    <a:pt x="157" y="1480"/>
                  </a:cubicBezTo>
                  <a:lnTo>
                    <a:pt x="157" y="1480"/>
                  </a:lnTo>
                  <a:cubicBezTo>
                    <a:pt x="177" y="1475"/>
                    <a:pt x="195" y="1473"/>
                    <a:pt x="179" y="1465"/>
                  </a:cubicBezTo>
                  <a:cubicBezTo>
                    <a:pt x="155" y="1441"/>
                    <a:pt x="179" y="1441"/>
                    <a:pt x="214" y="1441"/>
                  </a:cubicBezTo>
                  <a:lnTo>
                    <a:pt x="179" y="1441"/>
                  </a:lnTo>
                  <a:cubicBezTo>
                    <a:pt x="167" y="1441"/>
                    <a:pt x="179" y="1429"/>
                    <a:pt x="167" y="1417"/>
                  </a:cubicBezTo>
                  <a:lnTo>
                    <a:pt x="119" y="1417"/>
                  </a:lnTo>
                  <a:cubicBezTo>
                    <a:pt x="107" y="1417"/>
                    <a:pt x="119" y="1405"/>
                    <a:pt x="107" y="1405"/>
                  </a:cubicBezTo>
                  <a:lnTo>
                    <a:pt x="131" y="1405"/>
                  </a:lnTo>
                  <a:lnTo>
                    <a:pt x="131" y="1381"/>
                  </a:lnTo>
                  <a:lnTo>
                    <a:pt x="191" y="1381"/>
                  </a:lnTo>
                  <a:cubicBezTo>
                    <a:pt x="202" y="1381"/>
                    <a:pt x="143" y="1369"/>
                    <a:pt x="131" y="1357"/>
                  </a:cubicBezTo>
                  <a:cubicBezTo>
                    <a:pt x="123" y="1353"/>
                    <a:pt x="124" y="1352"/>
                    <a:pt x="130" y="1352"/>
                  </a:cubicBezTo>
                  <a:cubicBezTo>
                    <a:pt x="140" y="1352"/>
                    <a:pt x="167" y="1357"/>
                    <a:pt x="167" y="1357"/>
                  </a:cubicBezTo>
                  <a:lnTo>
                    <a:pt x="155" y="1346"/>
                  </a:lnTo>
                  <a:cubicBezTo>
                    <a:pt x="155" y="1346"/>
                    <a:pt x="131" y="1346"/>
                    <a:pt x="155" y="1334"/>
                  </a:cubicBezTo>
                  <a:cubicBezTo>
                    <a:pt x="162" y="1327"/>
                    <a:pt x="169" y="1315"/>
                    <a:pt x="164" y="1310"/>
                  </a:cubicBezTo>
                  <a:lnTo>
                    <a:pt x="179" y="1310"/>
                  </a:lnTo>
                  <a:cubicBezTo>
                    <a:pt x="191" y="1310"/>
                    <a:pt x="179" y="1310"/>
                    <a:pt x="179" y="1298"/>
                  </a:cubicBezTo>
                  <a:cubicBezTo>
                    <a:pt x="167" y="1298"/>
                    <a:pt x="95" y="1286"/>
                    <a:pt x="95" y="1274"/>
                  </a:cubicBezTo>
                  <a:lnTo>
                    <a:pt x="155" y="1274"/>
                  </a:lnTo>
                  <a:cubicBezTo>
                    <a:pt x="191" y="1274"/>
                    <a:pt x="167" y="1262"/>
                    <a:pt x="143" y="1262"/>
                  </a:cubicBezTo>
                  <a:cubicBezTo>
                    <a:pt x="107" y="1250"/>
                    <a:pt x="83" y="1250"/>
                    <a:pt x="48" y="1250"/>
                  </a:cubicBezTo>
                  <a:close/>
                  <a:moveTo>
                    <a:pt x="378" y="2202"/>
                  </a:moveTo>
                  <a:cubicBezTo>
                    <a:pt x="370" y="2208"/>
                    <a:pt x="363" y="2215"/>
                    <a:pt x="369" y="2215"/>
                  </a:cubicBezTo>
                  <a:cubicBezTo>
                    <a:pt x="369" y="2215"/>
                    <a:pt x="369" y="2215"/>
                    <a:pt x="369" y="2215"/>
                  </a:cubicBezTo>
                  <a:cubicBezTo>
                    <a:pt x="370" y="2215"/>
                    <a:pt x="374" y="2210"/>
                    <a:pt x="378" y="2202"/>
                  </a:cubicBezTo>
                  <a:close/>
                  <a:moveTo>
                    <a:pt x="504" y="2221"/>
                  </a:moveTo>
                  <a:lnTo>
                    <a:pt x="504" y="2221"/>
                  </a:lnTo>
                  <a:cubicBezTo>
                    <a:pt x="503" y="2223"/>
                    <a:pt x="501" y="2225"/>
                    <a:pt x="500" y="2227"/>
                  </a:cubicBezTo>
                  <a:cubicBezTo>
                    <a:pt x="502" y="2225"/>
                    <a:pt x="503" y="2223"/>
                    <a:pt x="504" y="2221"/>
                  </a:cubicBezTo>
                  <a:close/>
                  <a:moveTo>
                    <a:pt x="1917" y="2239"/>
                  </a:moveTo>
                  <a:cubicBezTo>
                    <a:pt x="1912" y="2239"/>
                    <a:pt x="1909" y="2240"/>
                    <a:pt x="1908" y="2243"/>
                  </a:cubicBezTo>
                  <a:lnTo>
                    <a:pt x="1908" y="2243"/>
                  </a:lnTo>
                  <a:cubicBezTo>
                    <a:pt x="1913" y="2242"/>
                    <a:pt x="1917" y="2239"/>
                    <a:pt x="1917" y="2239"/>
                  </a:cubicBezTo>
                  <a:close/>
                  <a:moveTo>
                    <a:pt x="594" y="2293"/>
                  </a:moveTo>
                  <a:cubicBezTo>
                    <a:pt x="591" y="2298"/>
                    <a:pt x="586" y="2298"/>
                    <a:pt x="595" y="2298"/>
                  </a:cubicBezTo>
                  <a:cubicBezTo>
                    <a:pt x="595" y="2298"/>
                    <a:pt x="595" y="2296"/>
                    <a:pt x="594" y="2293"/>
                  </a:cubicBezTo>
                  <a:close/>
                  <a:moveTo>
                    <a:pt x="1251" y="82"/>
                  </a:moveTo>
                  <a:cubicBezTo>
                    <a:pt x="1250" y="82"/>
                    <a:pt x="1250" y="82"/>
                    <a:pt x="1250" y="83"/>
                  </a:cubicBezTo>
                  <a:cubicBezTo>
                    <a:pt x="1241" y="93"/>
                    <a:pt x="1246" y="111"/>
                    <a:pt x="1243" y="111"/>
                  </a:cubicBezTo>
                  <a:cubicBezTo>
                    <a:pt x="1242" y="111"/>
                    <a:pt x="1241" y="110"/>
                    <a:pt x="1238" y="107"/>
                  </a:cubicBezTo>
                  <a:cubicBezTo>
                    <a:pt x="1226" y="95"/>
                    <a:pt x="1238" y="95"/>
                    <a:pt x="1226" y="83"/>
                  </a:cubicBezTo>
                  <a:cubicBezTo>
                    <a:pt x="1214" y="83"/>
                    <a:pt x="1203" y="143"/>
                    <a:pt x="1191" y="143"/>
                  </a:cubicBezTo>
                  <a:cubicBezTo>
                    <a:pt x="1190" y="144"/>
                    <a:pt x="1189" y="144"/>
                    <a:pt x="1188" y="144"/>
                  </a:cubicBezTo>
                  <a:cubicBezTo>
                    <a:pt x="1178" y="144"/>
                    <a:pt x="1168" y="94"/>
                    <a:pt x="1158" y="94"/>
                  </a:cubicBezTo>
                  <a:cubicBezTo>
                    <a:pt x="1157" y="94"/>
                    <a:pt x="1156" y="94"/>
                    <a:pt x="1155" y="95"/>
                  </a:cubicBezTo>
                  <a:cubicBezTo>
                    <a:pt x="1148" y="95"/>
                    <a:pt x="1149" y="103"/>
                    <a:pt x="1151" y="110"/>
                  </a:cubicBezTo>
                  <a:lnTo>
                    <a:pt x="1151" y="110"/>
                  </a:lnTo>
                  <a:cubicBezTo>
                    <a:pt x="1148" y="102"/>
                    <a:pt x="1142" y="93"/>
                    <a:pt x="1136" y="93"/>
                  </a:cubicBezTo>
                  <a:cubicBezTo>
                    <a:pt x="1135" y="93"/>
                    <a:pt x="1133" y="94"/>
                    <a:pt x="1131" y="95"/>
                  </a:cubicBezTo>
                  <a:cubicBezTo>
                    <a:pt x="1131" y="95"/>
                    <a:pt x="1119" y="107"/>
                    <a:pt x="1107" y="107"/>
                  </a:cubicBezTo>
                  <a:cubicBezTo>
                    <a:pt x="1095" y="107"/>
                    <a:pt x="1107" y="107"/>
                    <a:pt x="1095" y="119"/>
                  </a:cubicBezTo>
                  <a:cubicBezTo>
                    <a:pt x="1095" y="125"/>
                    <a:pt x="1095" y="128"/>
                    <a:pt x="1094" y="128"/>
                  </a:cubicBezTo>
                  <a:cubicBezTo>
                    <a:pt x="1092" y="128"/>
                    <a:pt x="1089" y="125"/>
                    <a:pt x="1083" y="119"/>
                  </a:cubicBezTo>
                  <a:cubicBezTo>
                    <a:pt x="1083" y="113"/>
                    <a:pt x="1078" y="110"/>
                    <a:pt x="1072" y="110"/>
                  </a:cubicBezTo>
                  <a:cubicBezTo>
                    <a:pt x="1066" y="110"/>
                    <a:pt x="1060" y="113"/>
                    <a:pt x="1060" y="119"/>
                  </a:cubicBezTo>
                  <a:cubicBezTo>
                    <a:pt x="1060" y="119"/>
                    <a:pt x="1060" y="157"/>
                    <a:pt x="1051" y="157"/>
                  </a:cubicBezTo>
                  <a:cubicBezTo>
                    <a:pt x="1050" y="157"/>
                    <a:pt x="1049" y="156"/>
                    <a:pt x="1048" y="155"/>
                  </a:cubicBezTo>
                  <a:cubicBezTo>
                    <a:pt x="1039" y="137"/>
                    <a:pt x="1030" y="106"/>
                    <a:pt x="1026" y="106"/>
                  </a:cubicBezTo>
                  <a:cubicBezTo>
                    <a:pt x="1025" y="106"/>
                    <a:pt x="1024" y="110"/>
                    <a:pt x="1024" y="119"/>
                  </a:cubicBezTo>
                  <a:cubicBezTo>
                    <a:pt x="1015" y="147"/>
                    <a:pt x="1020" y="175"/>
                    <a:pt x="1011" y="175"/>
                  </a:cubicBezTo>
                  <a:cubicBezTo>
                    <a:pt x="1009" y="175"/>
                    <a:pt x="1006" y="172"/>
                    <a:pt x="1000" y="167"/>
                  </a:cubicBezTo>
                  <a:cubicBezTo>
                    <a:pt x="976" y="143"/>
                    <a:pt x="976" y="131"/>
                    <a:pt x="964" y="131"/>
                  </a:cubicBezTo>
                  <a:cubicBezTo>
                    <a:pt x="962" y="129"/>
                    <a:pt x="961" y="128"/>
                    <a:pt x="960" y="128"/>
                  </a:cubicBezTo>
                  <a:lnTo>
                    <a:pt x="960" y="128"/>
                  </a:lnTo>
                  <a:cubicBezTo>
                    <a:pt x="956" y="128"/>
                    <a:pt x="962" y="143"/>
                    <a:pt x="953" y="143"/>
                  </a:cubicBezTo>
                  <a:cubicBezTo>
                    <a:pt x="941" y="143"/>
                    <a:pt x="929" y="119"/>
                    <a:pt x="929" y="119"/>
                  </a:cubicBezTo>
                  <a:cubicBezTo>
                    <a:pt x="917" y="119"/>
                    <a:pt x="929" y="143"/>
                    <a:pt x="929" y="143"/>
                  </a:cubicBezTo>
                  <a:cubicBezTo>
                    <a:pt x="929" y="147"/>
                    <a:pt x="928" y="149"/>
                    <a:pt x="926" y="149"/>
                  </a:cubicBezTo>
                  <a:cubicBezTo>
                    <a:pt x="918" y="149"/>
                    <a:pt x="897" y="118"/>
                    <a:pt x="885" y="118"/>
                  </a:cubicBezTo>
                  <a:cubicBezTo>
                    <a:pt x="883" y="118"/>
                    <a:pt x="882" y="118"/>
                    <a:pt x="881" y="119"/>
                  </a:cubicBezTo>
                  <a:cubicBezTo>
                    <a:pt x="881" y="119"/>
                    <a:pt x="907" y="172"/>
                    <a:pt x="892" y="172"/>
                  </a:cubicBezTo>
                  <a:cubicBezTo>
                    <a:pt x="890" y="172"/>
                    <a:pt x="886" y="170"/>
                    <a:pt x="881" y="167"/>
                  </a:cubicBezTo>
                  <a:cubicBezTo>
                    <a:pt x="867" y="158"/>
                    <a:pt x="862" y="152"/>
                    <a:pt x="861" y="149"/>
                  </a:cubicBezTo>
                  <a:lnTo>
                    <a:pt x="861" y="149"/>
                  </a:lnTo>
                  <a:cubicBezTo>
                    <a:pt x="861" y="151"/>
                    <a:pt x="860" y="153"/>
                    <a:pt x="857" y="155"/>
                  </a:cubicBezTo>
                  <a:cubicBezTo>
                    <a:pt x="851" y="155"/>
                    <a:pt x="848" y="151"/>
                    <a:pt x="847" y="144"/>
                  </a:cubicBezTo>
                  <a:lnTo>
                    <a:pt x="847" y="144"/>
                  </a:lnTo>
                  <a:cubicBezTo>
                    <a:pt x="841" y="168"/>
                    <a:pt x="814" y="152"/>
                    <a:pt x="833" y="191"/>
                  </a:cubicBezTo>
                  <a:cubicBezTo>
                    <a:pt x="826" y="177"/>
                    <a:pt x="815" y="171"/>
                    <a:pt x="805" y="171"/>
                  </a:cubicBezTo>
                  <a:cubicBezTo>
                    <a:pt x="798" y="171"/>
                    <a:pt x="791" y="174"/>
                    <a:pt x="786" y="179"/>
                  </a:cubicBezTo>
                  <a:cubicBezTo>
                    <a:pt x="786" y="191"/>
                    <a:pt x="786" y="191"/>
                    <a:pt x="786" y="203"/>
                  </a:cubicBezTo>
                  <a:cubicBezTo>
                    <a:pt x="786" y="203"/>
                    <a:pt x="786" y="214"/>
                    <a:pt x="786" y="226"/>
                  </a:cubicBezTo>
                  <a:cubicBezTo>
                    <a:pt x="774" y="203"/>
                    <a:pt x="762" y="191"/>
                    <a:pt x="750" y="167"/>
                  </a:cubicBezTo>
                  <a:cubicBezTo>
                    <a:pt x="750" y="179"/>
                    <a:pt x="750" y="203"/>
                    <a:pt x="750" y="214"/>
                  </a:cubicBezTo>
                  <a:cubicBezTo>
                    <a:pt x="762" y="238"/>
                    <a:pt x="774" y="262"/>
                    <a:pt x="762" y="262"/>
                  </a:cubicBezTo>
                  <a:cubicBezTo>
                    <a:pt x="750" y="238"/>
                    <a:pt x="750" y="226"/>
                    <a:pt x="738" y="203"/>
                  </a:cubicBezTo>
                  <a:cubicBezTo>
                    <a:pt x="726" y="203"/>
                    <a:pt x="738" y="226"/>
                    <a:pt x="738" y="238"/>
                  </a:cubicBezTo>
                  <a:lnTo>
                    <a:pt x="714" y="238"/>
                  </a:lnTo>
                  <a:cubicBezTo>
                    <a:pt x="714" y="238"/>
                    <a:pt x="691" y="214"/>
                    <a:pt x="691" y="214"/>
                  </a:cubicBezTo>
                  <a:lnTo>
                    <a:pt x="691" y="214"/>
                  </a:lnTo>
                  <a:cubicBezTo>
                    <a:pt x="691" y="215"/>
                    <a:pt x="702" y="262"/>
                    <a:pt x="702" y="262"/>
                  </a:cubicBezTo>
                  <a:cubicBezTo>
                    <a:pt x="691" y="250"/>
                    <a:pt x="691" y="250"/>
                    <a:pt x="679" y="250"/>
                  </a:cubicBezTo>
                  <a:cubicBezTo>
                    <a:pt x="679" y="244"/>
                    <a:pt x="679" y="241"/>
                    <a:pt x="677" y="241"/>
                  </a:cubicBezTo>
                  <a:cubicBezTo>
                    <a:pt x="676" y="241"/>
                    <a:pt x="673" y="244"/>
                    <a:pt x="667" y="250"/>
                  </a:cubicBezTo>
                  <a:cubicBezTo>
                    <a:pt x="667" y="250"/>
                    <a:pt x="667" y="262"/>
                    <a:pt x="655" y="274"/>
                  </a:cubicBezTo>
                  <a:cubicBezTo>
                    <a:pt x="647" y="274"/>
                    <a:pt x="639" y="269"/>
                    <a:pt x="635" y="269"/>
                  </a:cubicBezTo>
                  <a:cubicBezTo>
                    <a:pt x="632" y="269"/>
                    <a:pt x="631" y="270"/>
                    <a:pt x="631" y="274"/>
                  </a:cubicBezTo>
                  <a:cubicBezTo>
                    <a:pt x="631" y="274"/>
                    <a:pt x="631" y="275"/>
                    <a:pt x="631" y="276"/>
                  </a:cubicBezTo>
                  <a:lnTo>
                    <a:pt x="631" y="276"/>
                  </a:lnTo>
                  <a:cubicBezTo>
                    <a:pt x="625" y="266"/>
                    <a:pt x="620" y="259"/>
                    <a:pt x="614" y="259"/>
                  </a:cubicBezTo>
                  <a:cubicBezTo>
                    <a:pt x="612" y="259"/>
                    <a:pt x="609" y="260"/>
                    <a:pt x="607" y="262"/>
                  </a:cubicBezTo>
                  <a:lnTo>
                    <a:pt x="619" y="274"/>
                  </a:lnTo>
                  <a:cubicBezTo>
                    <a:pt x="619" y="274"/>
                    <a:pt x="572" y="274"/>
                    <a:pt x="583" y="310"/>
                  </a:cubicBezTo>
                  <a:cubicBezTo>
                    <a:pt x="583" y="334"/>
                    <a:pt x="607" y="334"/>
                    <a:pt x="607" y="345"/>
                  </a:cubicBezTo>
                  <a:cubicBezTo>
                    <a:pt x="595" y="345"/>
                    <a:pt x="572" y="322"/>
                    <a:pt x="572" y="322"/>
                  </a:cubicBezTo>
                  <a:cubicBezTo>
                    <a:pt x="548" y="322"/>
                    <a:pt x="524" y="322"/>
                    <a:pt x="512" y="334"/>
                  </a:cubicBezTo>
                  <a:lnTo>
                    <a:pt x="512" y="369"/>
                  </a:lnTo>
                  <a:cubicBezTo>
                    <a:pt x="512" y="380"/>
                    <a:pt x="512" y="391"/>
                    <a:pt x="521" y="411"/>
                  </a:cubicBezTo>
                  <a:lnTo>
                    <a:pt x="521" y="411"/>
                  </a:lnTo>
                  <a:cubicBezTo>
                    <a:pt x="513" y="401"/>
                    <a:pt x="488" y="385"/>
                    <a:pt x="483" y="385"/>
                  </a:cubicBezTo>
                  <a:lnTo>
                    <a:pt x="483" y="385"/>
                  </a:lnTo>
                  <a:cubicBezTo>
                    <a:pt x="482" y="385"/>
                    <a:pt x="482" y="387"/>
                    <a:pt x="488" y="393"/>
                  </a:cubicBezTo>
                  <a:cubicBezTo>
                    <a:pt x="500" y="429"/>
                    <a:pt x="536" y="429"/>
                    <a:pt x="548" y="453"/>
                  </a:cubicBezTo>
                  <a:lnTo>
                    <a:pt x="512" y="429"/>
                  </a:lnTo>
                  <a:cubicBezTo>
                    <a:pt x="491" y="418"/>
                    <a:pt x="471" y="408"/>
                    <a:pt x="458" y="390"/>
                  </a:cubicBezTo>
                  <a:lnTo>
                    <a:pt x="458" y="390"/>
                  </a:lnTo>
                  <a:cubicBezTo>
                    <a:pt x="472" y="417"/>
                    <a:pt x="454" y="419"/>
                    <a:pt x="464" y="441"/>
                  </a:cubicBezTo>
                  <a:cubicBezTo>
                    <a:pt x="468" y="448"/>
                    <a:pt x="467" y="451"/>
                    <a:pt x="464" y="451"/>
                  </a:cubicBezTo>
                  <a:cubicBezTo>
                    <a:pt x="457" y="451"/>
                    <a:pt x="437" y="434"/>
                    <a:pt x="429" y="417"/>
                  </a:cubicBezTo>
                  <a:cubicBezTo>
                    <a:pt x="417" y="411"/>
                    <a:pt x="411" y="411"/>
                    <a:pt x="406" y="411"/>
                  </a:cubicBezTo>
                  <a:cubicBezTo>
                    <a:pt x="402" y="411"/>
                    <a:pt x="399" y="411"/>
                    <a:pt x="393" y="405"/>
                  </a:cubicBezTo>
                  <a:lnTo>
                    <a:pt x="393" y="405"/>
                  </a:lnTo>
                  <a:lnTo>
                    <a:pt x="452" y="464"/>
                  </a:lnTo>
                  <a:cubicBezTo>
                    <a:pt x="452" y="464"/>
                    <a:pt x="417" y="441"/>
                    <a:pt x="417" y="441"/>
                  </a:cubicBezTo>
                  <a:lnTo>
                    <a:pt x="417" y="441"/>
                  </a:lnTo>
                  <a:cubicBezTo>
                    <a:pt x="417" y="443"/>
                    <a:pt x="418" y="445"/>
                    <a:pt x="419" y="447"/>
                  </a:cubicBezTo>
                  <a:lnTo>
                    <a:pt x="419" y="447"/>
                  </a:lnTo>
                  <a:cubicBezTo>
                    <a:pt x="405" y="438"/>
                    <a:pt x="393" y="429"/>
                    <a:pt x="393" y="429"/>
                  </a:cubicBezTo>
                  <a:lnTo>
                    <a:pt x="393" y="429"/>
                  </a:lnTo>
                  <a:cubicBezTo>
                    <a:pt x="393" y="429"/>
                    <a:pt x="429" y="476"/>
                    <a:pt x="393" y="476"/>
                  </a:cubicBezTo>
                  <a:cubicBezTo>
                    <a:pt x="383" y="471"/>
                    <a:pt x="371" y="469"/>
                    <a:pt x="362" y="469"/>
                  </a:cubicBezTo>
                  <a:cubicBezTo>
                    <a:pt x="350" y="469"/>
                    <a:pt x="343" y="474"/>
                    <a:pt x="357" y="488"/>
                  </a:cubicBezTo>
                  <a:cubicBezTo>
                    <a:pt x="381" y="524"/>
                    <a:pt x="345" y="500"/>
                    <a:pt x="357" y="524"/>
                  </a:cubicBezTo>
                  <a:cubicBezTo>
                    <a:pt x="360" y="530"/>
                    <a:pt x="359" y="532"/>
                    <a:pt x="356" y="532"/>
                  </a:cubicBezTo>
                  <a:cubicBezTo>
                    <a:pt x="349" y="532"/>
                    <a:pt x="331" y="522"/>
                    <a:pt x="324" y="522"/>
                  </a:cubicBezTo>
                  <a:cubicBezTo>
                    <a:pt x="323" y="522"/>
                    <a:pt x="321" y="522"/>
                    <a:pt x="321" y="524"/>
                  </a:cubicBezTo>
                  <a:cubicBezTo>
                    <a:pt x="310" y="536"/>
                    <a:pt x="321" y="548"/>
                    <a:pt x="321" y="548"/>
                  </a:cubicBezTo>
                  <a:cubicBezTo>
                    <a:pt x="318" y="551"/>
                    <a:pt x="315" y="553"/>
                    <a:pt x="311" y="553"/>
                  </a:cubicBezTo>
                  <a:cubicBezTo>
                    <a:pt x="303" y="553"/>
                    <a:pt x="294" y="544"/>
                    <a:pt x="286" y="536"/>
                  </a:cubicBezTo>
                  <a:cubicBezTo>
                    <a:pt x="283" y="534"/>
                    <a:pt x="282" y="533"/>
                    <a:pt x="281" y="533"/>
                  </a:cubicBezTo>
                  <a:lnTo>
                    <a:pt x="281" y="533"/>
                  </a:lnTo>
                  <a:cubicBezTo>
                    <a:pt x="278" y="533"/>
                    <a:pt x="286" y="548"/>
                    <a:pt x="286" y="548"/>
                  </a:cubicBezTo>
                  <a:cubicBezTo>
                    <a:pt x="298" y="560"/>
                    <a:pt x="286" y="560"/>
                    <a:pt x="286" y="560"/>
                  </a:cubicBezTo>
                  <a:cubicBezTo>
                    <a:pt x="286" y="560"/>
                    <a:pt x="314" y="580"/>
                    <a:pt x="326" y="592"/>
                  </a:cubicBezTo>
                  <a:lnTo>
                    <a:pt x="326" y="592"/>
                  </a:lnTo>
                  <a:lnTo>
                    <a:pt x="321" y="584"/>
                  </a:lnTo>
                  <a:lnTo>
                    <a:pt x="321" y="584"/>
                  </a:lnTo>
                  <a:cubicBezTo>
                    <a:pt x="332" y="594"/>
                    <a:pt x="343" y="605"/>
                    <a:pt x="345" y="616"/>
                  </a:cubicBezTo>
                  <a:lnTo>
                    <a:pt x="345" y="616"/>
                  </a:lnTo>
                  <a:cubicBezTo>
                    <a:pt x="342" y="614"/>
                    <a:pt x="338" y="612"/>
                    <a:pt x="333" y="607"/>
                  </a:cubicBezTo>
                  <a:lnTo>
                    <a:pt x="330" y="601"/>
                  </a:lnTo>
                  <a:lnTo>
                    <a:pt x="330" y="601"/>
                  </a:lnTo>
                  <a:cubicBezTo>
                    <a:pt x="330" y="601"/>
                    <a:pt x="329" y="601"/>
                    <a:pt x="328" y="601"/>
                  </a:cubicBezTo>
                  <a:cubicBezTo>
                    <a:pt x="325" y="601"/>
                    <a:pt x="319" y="599"/>
                    <a:pt x="310" y="595"/>
                  </a:cubicBezTo>
                  <a:cubicBezTo>
                    <a:pt x="299" y="592"/>
                    <a:pt x="292" y="591"/>
                    <a:pt x="287" y="591"/>
                  </a:cubicBezTo>
                  <a:cubicBezTo>
                    <a:pt x="275" y="591"/>
                    <a:pt x="277" y="599"/>
                    <a:pt x="286" y="607"/>
                  </a:cubicBezTo>
                  <a:cubicBezTo>
                    <a:pt x="293" y="622"/>
                    <a:pt x="300" y="632"/>
                    <a:pt x="294" y="632"/>
                  </a:cubicBezTo>
                  <a:cubicBezTo>
                    <a:pt x="290" y="632"/>
                    <a:pt x="280" y="628"/>
                    <a:pt x="262" y="619"/>
                  </a:cubicBezTo>
                  <a:cubicBezTo>
                    <a:pt x="255" y="616"/>
                    <a:pt x="250" y="614"/>
                    <a:pt x="247" y="614"/>
                  </a:cubicBezTo>
                  <a:cubicBezTo>
                    <a:pt x="228" y="614"/>
                    <a:pt x="253" y="656"/>
                    <a:pt x="242" y="656"/>
                  </a:cubicBezTo>
                  <a:cubicBezTo>
                    <a:pt x="241" y="656"/>
                    <a:pt x="240" y="656"/>
                    <a:pt x="238" y="655"/>
                  </a:cubicBezTo>
                  <a:lnTo>
                    <a:pt x="238" y="655"/>
                  </a:lnTo>
                  <a:cubicBezTo>
                    <a:pt x="255" y="664"/>
                    <a:pt x="279" y="697"/>
                    <a:pt x="272" y="697"/>
                  </a:cubicBezTo>
                  <a:cubicBezTo>
                    <a:pt x="270" y="697"/>
                    <a:pt x="263" y="692"/>
                    <a:pt x="250" y="679"/>
                  </a:cubicBezTo>
                  <a:cubicBezTo>
                    <a:pt x="236" y="668"/>
                    <a:pt x="229" y="664"/>
                    <a:pt x="226" y="664"/>
                  </a:cubicBezTo>
                  <a:lnTo>
                    <a:pt x="226" y="664"/>
                  </a:lnTo>
                  <a:cubicBezTo>
                    <a:pt x="221" y="664"/>
                    <a:pt x="238" y="686"/>
                    <a:pt x="238" y="703"/>
                  </a:cubicBezTo>
                  <a:cubicBezTo>
                    <a:pt x="238" y="703"/>
                    <a:pt x="226" y="715"/>
                    <a:pt x="214" y="715"/>
                  </a:cubicBezTo>
                  <a:lnTo>
                    <a:pt x="202" y="715"/>
                  </a:lnTo>
                  <a:cubicBezTo>
                    <a:pt x="191" y="726"/>
                    <a:pt x="202" y="750"/>
                    <a:pt x="214" y="762"/>
                  </a:cubicBezTo>
                  <a:cubicBezTo>
                    <a:pt x="191" y="750"/>
                    <a:pt x="179" y="738"/>
                    <a:pt x="167" y="738"/>
                  </a:cubicBezTo>
                  <a:lnTo>
                    <a:pt x="167" y="738"/>
                  </a:lnTo>
                  <a:cubicBezTo>
                    <a:pt x="167" y="748"/>
                    <a:pt x="182" y="765"/>
                    <a:pt x="176" y="765"/>
                  </a:cubicBezTo>
                  <a:cubicBezTo>
                    <a:pt x="174" y="765"/>
                    <a:pt x="171" y="764"/>
                    <a:pt x="167" y="762"/>
                  </a:cubicBezTo>
                  <a:lnTo>
                    <a:pt x="167" y="762"/>
                  </a:lnTo>
                  <a:cubicBezTo>
                    <a:pt x="179" y="774"/>
                    <a:pt x="179" y="774"/>
                    <a:pt x="179" y="774"/>
                  </a:cubicBezTo>
                  <a:cubicBezTo>
                    <a:pt x="179" y="774"/>
                    <a:pt x="131" y="786"/>
                    <a:pt x="191" y="810"/>
                  </a:cubicBezTo>
                  <a:cubicBezTo>
                    <a:pt x="181" y="810"/>
                    <a:pt x="156" y="795"/>
                    <a:pt x="153" y="795"/>
                  </a:cubicBezTo>
                  <a:lnTo>
                    <a:pt x="153" y="795"/>
                  </a:lnTo>
                  <a:cubicBezTo>
                    <a:pt x="152" y="795"/>
                    <a:pt x="152" y="795"/>
                    <a:pt x="155" y="798"/>
                  </a:cubicBezTo>
                  <a:cubicBezTo>
                    <a:pt x="167" y="822"/>
                    <a:pt x="179" y="822"/>
                    <a:pt x="167" y="822"/>
                  </a:cubicBezTo>
                  <a:cubicBezTo>
                    <a:pt x="167" y="824"/>
                    <a:pt x="165" y="825"/>
                    <a:pt x="163" y="825"/>
                  </a:cubicBezTo>
                  <a:cubicBezTo>
                    <a:pt x="154" y="825"/>
                    <a:pt x="131" y="810"/>
                    <a:pt x="131" y="810"/>
                  </a:cubicBezTo>
                  <a:cubicBezTo>
                    <a:pt x="119" y="822"/>
                    <a:pt x="119" y="822"/>
                    <a:pt x="131" y="834"/>
                  </a:cubicBezTo>
                  <a:cubicBezTo>
                    <a:pt x="131" y="845"/>
                    <a:pt x="143" y="857"/>
                    <a:pt x="167" y="869"/>
                  </a:cubicBezTo>
                  <a:cubicBezTo>
                    <a:pt x="167" y="873"/>
                    <a:pt x="165" y="875"/>
                    <a:pt x="163" y="875"/>
                  </a:cubicBezTo>
                  <a:cubicBezTo>
                    <a:pt x="157" y="875"/>
                    <a:pt x="147" y="869"/>
                    <a:pt x="131" y="869"/>
                  </a:cubicBezTo>
                  <a:lnTo>
                    <a:pt x="131" y="869"/>
                  </a:lnTo>
                  <a:cubicBezTo>
                    <a:pt x="155" y="869"/>
                    <a:pt x="167" y="881"/>
                    <a:pt x="179" y="893"/>
                  </a:cubicBezTo>
                  <a:cubicBezTo>
                    <a:pt x="143" y="881"/>
                    <a:pt x="119" y="869"/>
                    <a:pt x="83" y="857"/>
                  </a:cubicBezTo>
                  <a:lnTo>
                    <a:pt x="83" y="857"/>
                  </a:lnTo>
                  <a:cubicBezTo>
                    <a:pt x="107" y="869"/>
                    <a:pt x="119" y="881"/>
                    <a:pt x="131" y="893"/>
                  </a:cubicBezTo>
                  <a:cubicBezTo>
                    <a:pt x="155" y="917"/>
                    <a:pt x="143" y="929"/>
                    <a:pt x="131" y="929"/>
                  </a:cubicBezTo>
                  <a:cubicBezTo>
                    <a:pt x="119" y="941"/>
                    <a:pt x="95" y="953"/>
                    <a:pt x="131" y="965"/>
                  </a:cubicBezTo>
                  <a:lnTo>
                    <a:pt x="202" y="988"/>
                  </a:lnTo>
                  <a:cubicBezTo>
                    <a:pt x="202" y="991"/>
                    <a:pt x="201" y="992"/>
                    <a:pt x="197" y="992"/>
                  </a:cubicBezTo>
                  <a:cubicBezTo>
                    <a:pt x="187" y="992"/>
                    <a:pt x="164" y="982"/>
                    <a:pt x="151" y="978"/>
                  </a:cubicBezTo>
                  <a:lnTo>
                    <a:pt x="151" y="978"/>
                  </a:lnTo>
                  <a:cubicBezTo>
                    <a:pt x="151" y="980"/>
                    <a:pt x="143" y="982"/>
                    <a:pt x="132" y="982"/>
                  </a:cubicBezTo>
                  <a:cubicBezTo>
                    <a:pt x="124" y="982"/>
                    <a:pt x="115" y="980"/>
                    <a:pt x="107" y="976"/>
                  </a:cubicBezTo>
                  <a:cubicBezTo>
                    <a:pt x="101" y="971"/>
                    <a:pt x="92" y="968"/>
                    <a:pt x="85" y="968"/>
                  </a:cubicBezTo>
                  <a:cubicBezTo>
                    <a:pt x="77" y="968"/>
                    <a:pt x="71" y="971"/>
                    <a:pt x="71" y="976"/>
                  </a:cubicBezTo>
                  <a:lnTo>
                    <a:pt x="140" y="996"/>
                  </a:lnTo>
                  <a:lnTo>
                    <a:pt x="140" y="996"/>
                  </a:lnTo>
                  <a:cubicBezTo>
                    <a:pt x="138" y="996"/>
                    <a:pt x="137" y="996"/>
                    <a:pt x="135" y="996"/>
                  </a:cubicBezTo>
                  <a:cubicBezTo>
                    <a:pt x="115" y="996"/>
                    <a:pt x="95" y="1009"/>
                    <a:pt x="95" y="1036"/>
                  </a:cubicBezTo>
                  <a:lnTo>
                    <a:pt x="131" y="1036"/>
                  </a:lnTo>
                  <a:cubicBezTo>
                    <a:pt x="143" y="1036"/>
                    <a:pt x="48" y="1036"/>
                    <a:pt x="83" y="1060"/>
                  </a:cubicBezTo>
                  <a:cubicBezTo>
                    <a:pt x="83" y="1060"/>
                    <a:pt x="98" y="1067"/>
                    <a:pt x="107" y="1072"/>
                  </a:cubicBezTo>
                  <a:lnTo>
                    <a:pt x="107" y="1072"/>
                  </a:lnTo>
                  <a:cubicBezTo>
                    <a:pt x="83" y="1072"/>
                    <a:pt x="70" y="1066"/>
                    <a:pt x="64" y="1066"/>
                  </a:cubicBezTo>
                  <a:cubicBezTo>
                    <a:pt x="61" y="1066"/>
                    <a:pt x="60" y="1068"/>
                    <a:pt x="60" y="1072"/>
                  </a:cubicBezTo>
                  <a:cubicBezTo>
                    <a:pt x="60" y="1072"/>
                    <a:pt x="71" y="1084"/>
                    <a:pt x="71" y="1096"/>
                  </a:cubicBezTo>
                  <a:cubicBezTo>
                    <a:pt x="60" y="1107"/>
                    <a:pt x="48" y="1107"/>
                    <a:pt x="48" y="1119"/>
                  </a:cubicBezTo>
                  <a:cubicBezTo>
                    <a:pt x="48" y="1128"/>
                    <a:pt x="65" y="1141"/>
                    <a:pt x="75" y="1141"/>
                  </a:cubicBezTo>
                  <a:cubicBezTo>
                    <a:pt x="80" y="1141"/>
                    <a:pt x="83" y="1139"/>
                    <a:pt x="83" y="1131"/>
                  </a:cubicBezTo>
                  <a:cubicBezTo>
                    <a:pt x="83" y="1138"/>
                    <a:pt x="83" y="1155"/>
                    <a:pt x="83" y="1155"/>
                  </a:cubicBezTo>
                  <a:cubicBezTo>
                    <a:pt x="83" y="1161"/>
                    <a:pt x="77" y="1161"/>
                    <a:pt x="71" y="1161"/>
                  </a:cubicBezTo>
                  <a:cubicBezTo>
                    <a:pt x="65" y="1161"/>
                    <a:pt x="60" y="1161"/>
                    <a:pt x="60" y="1167"/>
                  </a:cubicBezTo>
                  <a:cubicBezTo>
                    <a:pt x="48" y="1179"/>
                    <a:pt x="60" y="1179"/>
                    <a:pt x="60" y="1179"/>
                  </a:cubicBezTo>
                  <a:cubicBezTo>
                    <a:pt x="60" y="1179"/>
                    <a:pt x="71" y="1191"/>
                    <a:pt x="95" y="1191"/>
                  </a:cubicBezTo>
                  <a:cubicBezTo>
                    <a:pt x="87" y="1191"/>
                    <a:pt x="90" y="1185"/>
                    <a:pt x="96" y="1185"/>
                  </a:cubicBezTo>
                  <a:cubicBezTo>
                    <a:pt x="99" y="1185"/>
                    <a:pt x="103" y="1187"/>
                    <a:pt x="107" y="1191"/>
                  </a:cubicBezTo>
                  <a:cubicBezTo>
                    <a:pt x="119" y="1203"/>
                    <a:pt x="131" y="1203"/>
                    <a:pt x="119" y="1203"/>
                  </a:cubicBezTo>
                  <a:cubicBezTo>
                    <a:pt x="119" y="1205"/>
                    <a:pt x="116" y="1206"/>
                    <a:pt x="112" y="1206"/>
                  </a:cubicBezTo>
                  <a:cubicBezTo>
                    <a:pt x="101" y="1206"/>
                    <a:pt x="78" y="1199"/>
                    <a:pt x="66" y="1199"/>
                  </a:cubicBezTo>
                  <a:cubicBezTo>
                    <a:pt x="62" y="1199"/>
                    <a:pt x="60" y="1200"/>
                    <a:pt x="60" y="1203"/>
                  </a:cubicBezTo>
                  <a:cubicBezTo>
                    <a:pt x="60" y="1222"/>
                    <a:pt x="67" y="1242"/>
                    <a:pt x="83" y="1242"/>
                  </a:cubicBezTo>
                  <a:cubicBezTo>
                    <a:pt x="87" y="1242"/>
                    <a:pt x="91" y="1241"/>
                    <a:pt x="95" y="1238"/>
                  </a:cubicBezTo>
                  <a:cubicBezTo>
                    <a:pt x="107" y="1232"/>
                    <a:pt x="116" y="1229"/>
                    <a:pt x="124" y="1229"/>
                  </a:cubicBezTo>
                  <a:cubicBezTo>
                    <a:pt x="130" y="1229"/>
                    <a:pt x="135" y="1232"/>
                    <a:pt x="140" y="1236"/>
                  </a:cubicBezTo>
                  <a:lnTo>
                    <a:pt x="140" y="1236"/>
                  </a:lnTo>
                  <a:cubicBezTo>
                    <a:pt x="154" y="1232"/>
                    <a:pt x="166" y="1232"/>
                    <a:pt x="174" y="1232"/>
                  </a:cubicBezTo>
                  <a:cubicBezTo>
                    <a:pt x="185" y="1232"/>
                    <a:pt x="191" y="1232"/>
                    <a:pt x="191" y="1226"/>
                  </a:cubicBezTo>
                  <a:cubicBezTo>
                    <a:pt x="191" y="1215"/>
                    <a:pt x="167" y="1215"/>
                    <a:pt x="179" y="1203"/>
                  </a:cubicBezTo>
                  <a:cubicBezTo>
                    <a:pt x="202" y="1203"/>
                    <a:pt x="202" y="1179"/>
                    <a:pt x="191" y="1179"/>
                  </a:cubicBezTo>
                  <a:cubicBezTo>
                    <a:pt x="191" y="1175"/>
                    <a:pt x="187" y="1174"/>
                    <a:pt x="181" y="1174"/>
                  </a:cubicBezTo>
                  <a:cubicBezTo>
                    <a:pt x="169" y="1174"/>
                    <a:pt x="151" y="1179"/>
                    <a:pt x="143" y="1179"/>
                  </a:cubicBezTo>
                  <a:cubicBezTo>
                    <a:pt x="143" y="1179"/>
                    <a:pt x="202" y="1167"/>
                    <a:pt x="214" y="1167"/>
                  </a:cubicBezTo>
                  <a:cubicBezTo>
                    <a:pt x="214" y="1167"/>
                    <a:pt x="226" y="1155"/>
                    <a:pt x="226" y="1155"/>
                  </a:cubicBezTo>
                  <a:cubicBezTo>
                    <a:pt x="226" y="1131"/>
                    <a:pt x="226" y="1119"/>
                    <a:pt x="214" y="1119"/>
                  </a:cubicBezTo>
                  <a:cubicBezTo>
                    <a:pt x="214" y="1119"/>
                    <a:pt x="179" y="1084"/>
                    <a:pt x="191" y="1084"/>
                  </a:cubicBezTo>
                  <a:lnTo>
                    <a:pt x="191" y="1084"/>
                  </a:lnTo>
                  <a:cubicBezTo>
                    <a:pt x="191" y="1084"/>
                    <a:pt x="243" y="1110"/>
                    <a:pt x="250" y="1110"/>
                  </a:cubicBezTo>
                  <a:cubicBezTo>
                    <a:pt x="252" y="1110"/>
                    <a:pt x="252" y="1109"/>
                    <a:pt x="250" y="1107"/>
                  </a:cubicBezTo>
                  <a:cubicBezTo>
                    <a:pt x="238" y="1084"/>
                    <a:pt x="214" y="1072"/>
                    <a:pt x="202" y="1060"/>
                  </a:cubicBezTo>
                  <a:lnTo>
                    <a:pt x="238" y="1060"/>
                  </a:lnTo>
                  <a:cubicBezTo>
                    <a:pt x="238" y="1048"/>
                    <a:pt x="238" y="1048"/>
                    <a:pt x="238" y="1036"/>
                  </a:cubicBezTo>
                  <a:cubicBezTo>
                    <a:pt x="238" y="1036"/>
                    <a:pt x="214" y="1024"/>
                    <a:pt x="214" y="1024"/>
                  </a:cubicBezTo>
                  <a:cubicBezTo>
                    <a:pt x="214" y="1012"/>
                    <a:pt x="238" y="1000"/>
                    <a:pt x="262" y="1000"/>
                  </a:cubicBezTo>
                  <a:cubicBezTo>
                    <a:pt x="266" y="996"/>
                    <a:pt x="267" y="995"/>
                    <a:pt x="267" y="995"/>
                  </a:cubicBezTo>
                  <a:lnTo>
                    <a:pt x="267" y="995"/>
                  </a:lnTo>
                  <a:cubicBezTo>
                    <a:pt x="266" y="995"/>
                    <a:pt x="258" y="1000"/>
                    <a:pt x="250" y="1000"/>
                  </a:cubicBezTo>
                  <a:cubicBezTo>
                    <a:pt x="250" y="988"/>
                    <a:pt x="250" y="988"/>
                    <a:pt x="250" y="976"/>
                  </a:cubicBezTo>
                  <a:cubicBezTo>
                    <a:pt x="250" y="976"/>
                    <a:pt x="238" y="965"/>
                    <a:pt x="238" y="953"/>
                  </a:cubicBezTo>
                  <a:cubicBezTo>
                    <a:pt x="250" y="941"/>
                    <a:pt x="250" y="941"/>
                    <a:pt x="262" y="941"/>
                  </a:cubicBezTo>
                  <a:cubicBezTo>
                    <a:pt x="274" y="929"/>
                    <a:pt x="274" y="929"/>
                    <a:pt x="262" y="929"/>
                  </a:cubicBezTo>
                  <a:cubicBezTo>
                    <a:pt x="250" y="917"/>
                    <a:pt x="262" y="893"/>
                    <a:pt x="262" y="893"/>
                  </a:cubicBezTo>
                  <a:cubicBezTo>
                    <a:pt x="262" y="884"/>
                    <a:pt x="248" y="860"/>
                    <a:pt x="247" y="850"/>
                  </a:cubicBezTo>
                  <a:lnTo>
                    <a:pt x="247" y="850"/>
                  </a:lnTo>
                  <a:cubicBezTo>
                    <a:pt x="246" y="850"/>
                    <a:pt x="246" y="850"/>
                    <a:pt x="246" y="850"/>
                  </a:cubicBezTo>
                  <a:cubicBezTo>
                    <a:pt x="244" y="850"/>
                    <a:pt x="242" y="849"/>
                    <a:pt x="238" y="845"/>
                  </a:cubicBezTo>
                  <a:lnTo>
                    <a:pt x="238" y="830"/>
                  </a:lnTo>
                  <a:lnTo>
                    <a:pt x="238" y="830"/>
                  </a:lnTo>
                  <a:cubicBezTo>
                    <a:pt x="242" y="832"/>
                    <a:pt x="246" y="835"/>
                    <a:pt x="250" y="838"/>
                  </a:cubicBezTo>
                  <a:lnTo>
                    <a:pt x="250" y="838"/>
                  </a:lnTo>
                  <a:cubicBezTo>
                    <a:pt x="250" y="836"/>
                    <a:pt x="250" y="835"/>
                    <a:pt x="250" y="834"/>
                  </a:cubicBezTo>
                  <a:cubicBezTo>
                    <a:pt x="250" y="834"/>
                    <a:pt x="250" y="832"/>
                    <a:pt x="250" y="830"/>
                  </a:cubicBezTo>
                  <a:lnTo>
                    <a:pt x="250" y="830"/>
                  </a:lnTo>
                  <a:cubicBezTo>
                    <a:pt x="254" y="832"/>
                    <a:pt x="258" y="834"/>
                    <a:pt x="262" y="834"/>
                  </a:cubicBezTo>
                  <a:cubicBezTo>
                    <a:pt x="274" y="834"/>
                    <a:pt x="274" y="822"/>
                    <a:pt x="274" y="822"/>
                  </a:cubicBezTo>
                  <a:cubicBezTo>
                    <a:pt x="282" y="813"/>
                    <a:pt x="273" y="800"/>
                    <a:pt x="279" y="800"/>
                  </a:cubicBezTo>
                  <a:lnTo>
                    <a:pt x="279" y="800"/>
                  </a:lnTo>
                  <a:cubicBezTo>
                    <a:pt x="280" y="800"/>
                    <a:pt x="281" y="800"/>
                    <a:pt x="283" y="801"/>
                  </a:cubicBezTo>
                  <a:lnTo>
                    <a:pt x="283" y="801"/>
                  </a:lnTo>
                  <a:cubicBezTo>
                    <a:pt x="279" y="797"/>
                    <a:pt x="275" y="792"/>
                    <a:pt x="271" y="789"/>
                  </a:cubicBezTo>
                  <a:lnTo>
                    <a:pt x="271" y="789"/>
                  </a:lnTo>
                  <a:cubicBezTo>
                    <a:pt x="275" y="791"/>
                    <a:pt x="279" y="791"/>
                    <a:pt x="282" y="791"/>
                  </a:cubicBezTo>
                  <a:cubicBezTo>
                    <a:pt x="292" y="791"/>
                    <a:pt x="298" y="786"/>
                    <a:pt x="298" y="786"/>
                  </a:cubicBezTo>
                  <a:cubicBezTo>
                    <a:pt x="298" y="786"/>
                    <a:pt x="310" y="774"/>
                    <a:pt x="298" y="774"/>
                  </a:cubicBezTo>
                  <a:cubicBezTo>
                    <a:pt x="292" y="768"/>
                    <a:pt x="289" y="768"/>
                    <a:pt x="287" y="768"/>
                  </a:cubicBezTo>
                  <a:cubicBezTo>
                    <a:pt x="286" y="768"/>
                    <a:pt x="286" y="768"/>
                    <a:pt x="286" y="762"/>
                  </a:cubicBezTo>
                  <a:cubicBezTo>
                    <a:pt x="292" y="756"/>
                    <a:pt x="298" y="756"/>
                    <a:pt x="304" y="756"/>
                  </a:cubicBezTo>
                  <a:cubicBezTo>
                    <a:pt x="310" y="756"/>
                    <a:pt x="316" y="756"/>
                    <a:pt x="321" y="750"/>
                  </a:cubicBezTo>
                  <a:cubicBezTo>
                    <a:pt x="330" y="742"/>
                    <a:pt x="332" y="728"/>
                    <a:pt x="341" y="728"/>
                  </a:cubicBezTo>
                  <a:cubicBezTo>
                    <a:pt x="345" y="728"/>
                    <a:pt x="350" y="731"/>
                    <a:pt x="357" y="738"/>
                  </a:cubicBezTo>
                  <a:cubicBezTo>
                    <a:pt x="357" y="726"/>
                    <a:pt x="321" y="715"/>
                    <a:pt x="321" y="703"/>
                  </a:cubicBezTo>
                  <a:cubicBezTo>
                    <a:pt x="318" y="699"/>
                    <a:pt x="319" y="697"/>
                    <a:pt x="322" y="697"/>
                  </a:cubicBezTo>
                  <a:cubicBezTo>
                    <a:pt x="329" y="697"/>
                    <a:pt x="345" y="703"/>
                    <a:pt x="345" y="703"/>
                  </a:cubicBezTo>
                  <a:lnTo>
                    <a:pt x="357" y="703"/>
                  </a:lnTo>
                  <a:cubicBezTo>
                    <a:pt x="367" y="703"/>
                    <a:pt x="352" y="661"/>
                    <a:pt x="368" y="661"/>
                  </a:cubicBezTo>
                  <a:cubicBezTo>
                    <a:pt x="368" y="661"/>
                    <a:pt x="369" y="661"/>
                    <a:pt x="370" y="661"/>
                  </a:cubicBezTo>
                  <a:lnTo>
                    <a:pt x="370" y="661"/>
                  </a:lnTo>
                  <a:cubicBezTo>
                    <a:pt x="352" y="649"/>
                    <a:pt x="324" y="619"/>
                    <a:pt x="333" y="619"/>
                  </a:cubicBezTo>
                  <a:lnTo>
                    <a:pt x="333" y="619"/>
                  </a:lnTo>
                  <a:cubicBezTo>
                    <a:pt x="333" y="619"/>
                    <a:pt x="345" y="631"/>
                    <a:pt x="357" y="631"/>
                  </a:cubicBezTo>
                  <a:lnTo>
                    <a:pt x="369" y="631"/>
                  </a:lnTo>
                  <a:cubicBezTo>
                    <a:pt x="381" y="631"/>
                    <a:pt x="381" y="631"/>
                    <a:pt x="381" y="619"/>
                  </a:cubicBezTo>
                  <a:cubicBezTo>
                    <a:pt x="381" y="619"/>
                    <a:pt x="417" y="655"/>
                    <a:pt x="417" y="655"/>
                  </a:cubicBezTo>
                  <a:cubicBezTo>
                    <a:pt x="429" y="655"/>
                    <a:pt x="405" y="631"/>
                    <a:pt x="405" y="619"/>
                  </a:cubicBezTo>
                  <a:cubicBezTo>
                    <a:pt x="417" y="619"/>
                    <a:pt x="441" y="619"/>
                    <a:pt x="452" y="607"/>
                  </a:cubicBezTo>
                  <a:cubicBezTo>
                    <a:pt x="463" y="607"/>
                    <a:pt x="395" y="558"/>
                    <a:pt x="419" y="558"/>
                  </a:cubicBezTo>
                  <a:cubicBezTo>
                    <a:pt x="421" y="558"/>
                    <a:pt x="424" y="559"/>
                    <a:pt x="429" y="560"/>
                  </a:cubicBezTo>
                  <a:cubicBezTo>
                    <a:pt x="446" y="572"/>
                    <a:pt x="455" y="578"/>
                    <a:pt x="460" y="578"/>
                  </a:cubicBezTo>
                  <a:cubicBezTo>
                    <a:pt x="464" y="578"/>
                    <a:pt x="464" y="572"/>
                    <a:pt x="464" y="560"/>
                  </a:cubicBezTo>
                  <a:cubicBezTo>
                    <a:pt x="464" y="551"/>
                    <a:pt x="444" y="528"/>
                    <a:pt x="449" y="528"/>
                  </a:cubicBezTo>
                  <a:lnTo>
                    <a:pt x="449" y="528"/>
                  </a:lnTo>
                  <a:cubicBezTo>
                    <a:pt x="451" y="528"/>
                    <a:pt x="456" y="530"/>
                    <a:pt x="464" y="536"/>
                  </a:cubicBezTo>
                  <a:cubicBezTo>
                    <a:pt x="475" y="547"/>
                    <a:pt x="482" y="551"/>
                    <a:pt x="485" y="551"/>
                  </a:cubicBezTo>
                  <a:cubicBezTo>
                    <a:pt x="493" y="551"/>
                    <a:pt x="485" y="529"/>
                    <a:pt x="476" y="512"/>
                  </a:cubicBezTo>
                  <a:cubicBezTo>
                    <a:pt x="476" y="508"/>
                    <a:pt x="479" y="507"/>
                    <a:pt x="483" y="507"/>
                  </a:cubicBezTo>
                  <a:cubicBezTo>
                    <a:pt x="491" y="507"/>
                    <a:pt x="504" y="512"/>
                    <a:pt x="512" y="512"/>
                  </a:cubicBezTo>
                  <a:cubicBezTo>
                    <a:pt x="524" y="512"/>
                    <a:pt x="476" y="476"/>
                    <a:pt x="464" y="464"/>
                  </a:cubicBezTo>
                  <a:cubicBezTo>
                    <a:pt x="464" y="463"/>
                    <a:pt x="466" y="462"/>
                    <a:pt x="468" y="462"/>
                  </a:cubicBezTo>
                  <a:cubicBezTo>
                    <a:pt x="478" y="462"/>
                    <a:pt x="509" y="479"/>
                    <a:pt x="513" y="479"/>
                  </a:cubicBezTo>
                  <a:cubicBezTo>
                    <a:pt x="514" y="479"/>
                    <a:pt x="514" y="478"/>
                    <a:pt x="512" y="476"/>
                  </a:cubicBezTo>
                  <a:cubicBezTo>
                    <a:pt x="500" y="453"/>
                    <a:pt x="488" y="464"/>
                    <a:pt x="488" y="453"/>
                  </a:cubicBezTo>
                  <a:lnTo>
                    <a:pt x="500" y="453"/>
                  </a:lnTo>
                  <a:cubicBezTo>
                    <a:pt x="512" y="464"/>
                    <a:pt x="524" y="488"/>
                    <a:pt x="548" y="488"/>
                  </a:cubicBezTo>
                  <a:cubicBezTo>
                    <a:pt x="560" y="488"/>
                    <a:pt x="583" y="476"/>
                    <a:pt x="583" y="453"/>
                  </a:cubicBezTo>
                  <a:cubicBezTo>
                    <a:pt x="583" y="429"/>
                    <a:pt x="583" y="441"/>
                    <a:pt x="583" y="429"/>
                  </a:cubicBezTo>
                  <a:cubicBezTo>
                    <a:pt x="581" y="425"/>
                    <a:pt x="581" y="423"/>
                    <a:pt x="582" y="423"/>
                  </a:cubicBezTo>
                  <a:lnTo>
                    <a:pt x="582" y="423"/>
                  </a:lnTo>
                  <a:cubicBezTo>
                    <a:pt x="586" y="423"/>
                    <a:pt x="619" y="464"/>
                    <a:pt x="619" y="464"/>
                  </a:cubicBezTo>
                  <a:cubicBezTo>
                    <a:pt x="619" y="464"/>
                    <a:pt x="586" y="423"/>
                    <a:pt x="603" y="423"/>
                  </a:cubicBezTo>
                  <a:lnTo>
                    <a:pt x="603" y="423"/>
                  </a:lnTo>
                  <a:cubicBezTo>
                    <a:pt x="606" y="423"/>
                    <a:pt x="611" y="425"/>
                    <a:pt x="619" y="429"/>
                  </a:cubicBezTo>
                  <a:cubicBezTo>
                    <a:pt x="619" y="419"/>
                    <a:pt x="627" y="376"/>
                    <a:pt x="644" y="376"/>
                  </a:cubicBezTo>
                  <a:cubicBezTo>
                    <a:pt x="647" y="376"/>
                    <a:pt x="651" y="377"/>
                    <a:pt x="655" y="381"/>
                  </a:cubicBezTo>
                  <a:lnTo>
                    <a:pt x="631" y="322"/>
                  </a:lnTo>
                  <a:lnTo>
                    <a:pt x="631" y="322"/>
                  </a:lnTo>
                  <a:cubicBezTo>
                    <a:pt x="646" y="344"/>
                    <a:pt x="656" y="353"/>
                    <a:pt x="662" y="353"/>
                  </a:cubicBezTo>
                  <a:cubicBezTo>
                    <a:pt x="665" y="353"/>
                    <a:pt x="667" y="350"/>
                    <a:pt x="667" y="345"/>
                  </a:cubicBezTo>
                  <a:cubicBezTo>
                    <a:pt x="679" y="345"/>
                    <a:pt x="691" y="369"/>
                    <a:pt x="702" y="381"/>
                  </a:cubicBezTo>
                  <a:cubicBezTo>
                    <a:pt x="703" y="382"/>
                    <a:pt x="704" y="382"/>
                    <a:pt x="704" y="382"/>
                  </a:cubicBezTo>
                  <a:cubicBezTo>
                    <a:pt x="709" y="382"/>
                    <a:pt x="680" y="322"/>
                    <a:pt x="691" y="322"/>
                  </a:cubicBezTo>
                  <a:lnTo>
                    <a:pt x="691" y="322"/>
                  </a:lnTo>
                  <a:cubicBezTo>
                    <a:pt x="702" y="334"/>
                    <a:pt x="714" y="357"/>
                    <a:pt x="726" y="381"/>
                  </a:cubicBezTo>
                  <a:cubicBezTo>
                    <a:pt x="738" y="381"/>
                    <a:pt x="738" y="357"/>
                    <a:pt x="726" y="334"/>
                  </a:cubicBezTo>
                  <a:cubicBezTo>
                    <a:pt x="714" y="322"/>
                    <a:pt x="702" y="310"/>
                    <a:pt x="714" y="310"/>
                  </a:cubicBezTo>
                  <a:cubicBezTo>
                    <a:pt x="714" y="306"/>
                    <a:pt x="714" y="305"/>
                    <a:pt x="715" y="305"/>
                  </a:cubicBezTo>
                  <a:cubicBezTo>
                    <a:pt x="715" y="305"/>
                    <a:pt x="718" y="313"/>
                    <a:pt x="726" y="322"/>
                  </a:cubicBezTo>
                  <a:cubicBezTo>
                    <a:pt x="738" y="322"/>
                    <a:pt x="750" y="357"/>
                    <a:pt x="762" y="381"/>
                  </a:cubicBezTo>
                  <a:cubicBezTo>
                    <a:pt x="762" y="369"/>
                    <a:pt x="750" y="357"/>
                    <a:pt x="750" y="345"/>
                  </a:cubicBezTo>
                  <a:lnTo>
                    <a:pt x="750" y="322"/>
                  </a:lnTo>
                  <a:cubicBezTo>
                    <a:pt x="750" y="322"/>
                    <a:pt x="755" y="327"/>
                    <a:pt x="759" y="327"/>
                  </a:cubicBezTo>
                  <a:cubicBezTo>
                    <a:pt x="761" y="327"/>
                    <a:pt x="762" y="326"/>
                    <a:pt x="762" y="322"/>
                  </a:cubicBezTo>
                  <a:cubicBezTo>
                    <a:pt x="762" y="310"/>
                    <a:pt x="762" y="298"/>
                    <a:pt x="762" y="298"/>
                  </a:cubicBezTo>
                  <a:cubicBezTo>
                    <a:pt x="762" y="293"/>
                    <a:pt x="763" y="291"/>
                    <a:pt x="765" y="291"/>
                  </a:cubicBezTo>
                  <a:cubicBezTo>
                    <a:pt x="770" y="291"/>
                    <a:pt x="782" y="312"/>
                    <a:pt x="785" y="312"/>
                  </a:cubicBezTo>
                  <a:cubicBezTo>
                    <a:pt x="786" y="312"/>
                    <a:pt x="786" y="311"/>
                    <a:pt x="786" y="310"/>
                  </a:cubicBezTo>
                  <a:cubicBezTo>
                    <a:pt x="786" y="286"/>
                    <a:pt x="786" y="286"/>
                    <a:pt x="786" y="274"/>
                  </a:cubicBezTo>
                  <a:lnTo>
                    <a:pt x="798" y="274"/>
                  </a:lnTo>
                  <a:cubicBezTo>
                    <a:pt x="810" y="274"/>
                    <a:pt x="798" y="322"/>
                    <a:pt x="810" y="322"/>
                  </a:cubicBezTo>
                  <a:cubicBezTo>
                    <a:pt x="810" y="322"/>
                    <a:pt x="819" y="313"/>
                    <a:pt x="813" y="287"/>
                  </a:cubicBezTo>
                  <a:lnTo>
                    <a:pt x="813" y="287"/>
                  </a:lnTo>
                  <a:cubicBezTo>
                    <a:pt x="818" y="299"/>
                    <a:pt x="824" y="303"/>
                    <a:pt x="830" y="303"/>
                  </a:cubicBezTo>
                  <a:cubicBezTo>
                    <a:pt x="845" y="303"/>
                    <a:pt x="862" y="282"/>
                    <a:pt x="869" y="274"/>
                  </a:cubicBezTo>
                  <a:cubicBezTo>
                    <a:pt x="893" y="274"/>
                    <a:pt x="869" y="250"/>
                    <a:pt x="857" y="226"/>
                  </a:cubicBezTo>
                  <a:cubicBezTo>
                    <a:pt x="851" y="209"/>
                    <a:pt x="851" y="200"/>
                    <a:pt x="854" y="200"/>
                  </a:cubicBezTo>
                  <a:lnTo>
                    <a:pt x="854" y="200"/>
                  </a:lnTo>
                  <a:cubicBezTo>
                    <a:pt x="857" y="200"/>
                    <a:pt x="863" y="209"/>
                    <a:pt x="869" y="226"/>
                  </a:cubicBezTo>
                  <a:cubicBezTo>
                    <a:pt x="893" y="274"/>
                    <a:pt x="929" y="286"/>
                    <a:pt x="941" y="286"/>
                  </a:cubicBezTo>
                  <a:cubicBezTo>
                    <a:pt x="953" y="274"/>
                    <a:pt x="953" y="286"/>
                    <a:pt x="953" y="262"/>
                  </a:cubicBezTo>
                  <a:cubicBezTo>
                    <a:pt x="953" y="226"/>
                    <a:pt x="953" y="214"/>
                    <a:pt x="964" y="214"/>
                  </a:cubicBezTo>
                  <a:lnTo>
                    <a:pt x="964" y="214"/>
                  </a:lnTo>
                  <a:cubicBezTo>
                    <a:pt x="953" y="214"/>
                    <a:pt x="964" y="250"/>
                    <a:pt x="976" y="250"/>
                  </a:cubicBezTo>
                  <a:lnTo>
                    <a:pt x="1012" y="238"/>
                  </a:lnTo>
                  <a:cubicBezTo>
                    <a:pt x="1024" y="238"/>
                    <a:pt x="1024" y="238"/>
                    <a:pt x="1024" y="191"/>
                  </a:cubicBezTo>
                  <a:cubicBezTo>
                    <a:pt x="1024" y="214"/>
                    <a:pt x="1024" y="226"/>
                    <a:pt x="1036" y="250"/>
                  </a:cubicBezTo>
                  <a:cubicBezTo>
                    <a:pt x="1036" y="256"/>
                    <a:pt x="1039" y="259"/>
                    <a:pt x="1042" y="259"/>
                  </a:cubicBezTo>
                  <a:cubicBezTo>
                    <a:pt x="1045" y="259"/>
                    <a:pt x="1048" y="256"/>
                    <a:pt x="1048" y="250"/>
                  </a:cubicBezTo>
                  <a:cubicBezTo>
                    <a:pt x="1048" y="226"/>
                    <a:pt x="1048" y="238"/>
                    <a:pt x="1060" y="226"/>
                  </a:cubicBezTo>
                  <a:cubicBezTo>
                    <a:pt x="1072" y="226"/>
                    <a:pt x="1060" y="214"/>
                    <a:pt x="1060" y="203"/>
                  </a:cubicBezTo>
                  <a:cubicBezTo>
                    <a:pt x="1060" y="200"/>
                    <a:pt x="1060" y="199"/>
                    <a:pt x="1061" y="199"/>
                  </a:cubicBezTo>
                  <a:cubicBezTo>
                    <a:pt x="1064" y="199"/>
                    <a:pt x="1072" y="214"/>
                    <a:pt x="1072" y="214"/>
                  </a:cubicBezTo>
                  <a:lnTo>
                    <a:pt x="1083" y="214"/>
                  </a:lnTo>
                  <a:cubicBezTo>
                    <a:pt x="1083" y="214"/>
                    <a:pt x="1095" y="214"/>
                    <a:pt x="1095" y="191"/>
                  </a:cubicBezTo>
                  <a:cubicBezTo>
                    <a:pt x="1095" y="185"/>
                    <a:pt x="1095" y="185"/>
                    <a:pt x="1097" y="185"/>
                  </a:cubicBezTo>
                  <a:cubicBezTo>
                    <a:pt x="1098" y="185"/>
                    <a:pt x="1101" y="185"/>
                    <a:pt x="1107" y="179"/>
                  </a:cubicBezTo>
                  <a:cubicBezTo>
                    <a:pt x="1107" y="201"/>
                    <a:pt x="1107" y="210"/>
                    <a:pt x="1110" y="210"/>
                  </a:cubicBezTo>
                  <a:cubicBezTo>
                    <a:pt x="1112" y="210"/>
                    <a:pt x="1115" y="207"/>
                    <a:pt x="1119" y="203"/>
                  </a:cubicBezTo>
                  <a:cubicBezTo>
                    <a:pt x="1131" y="203"/>
                    <a:pt x="1131" y="191"/>
                    <a:pt x="1131" y="179"/>
                  </a:cubicBezTo>
                  <a:cubicBezTo>
                    <a:pt x="1131" y="179"/>
                    <a:pt x="1136" y="173"/>
                    <a:pt x="1140" y="173"/>
                  </a:cubicBezTo>
                  <a:cubicBezTo>
                    <a:pt x="1142" y="173"/>
                    <a:pt x="1143" y="175"/>
                    <a:pt x="1143" y="179"/>
                  </a:cubicBezTo>
                  <a:cubicBezTo>
                    <a:pt x="1143" y="191"/>
                    <a:pt x="1143" y="191"/>
                    <a:pt x="1143" y="203"/>
                  </a:cubicBezTo>
                  <a:cubicBezTo>
                    <a:pt x="1155" y="203"/>
                    <a:pt x="1143" y="191"/>
                    <a:pt x="1155" y="179"/>
                  </a:cubicBezTo>
                  <a:cubicBezTo>
                    <a:pt x="1163" y="170"/>
                    <a:pt x="1166" y="162"/>
                    <a:pt x="1167" y="162"/>
                  </a:cubicBezTo>
                  <a:cubicBezTo>
                    <a:pt x="1167" y="162"/>
                    <a:pt x="1167" y="163"/>
                    <a:pt x="1167" y="167"/>
                  </a:cubicBezTo>
                  <a:cubicBezTo>
                    <a:pt x="1179" y="191"/>
                    <a:pt x="1167" y="203"/>
                    <a:pt x="1191" y="214"/>
                  </a:cubicBezTo>
                  <a:cubicBezTo>
                    <a:pt x="1203" y="226"/>
                    <a:pt x="1203" y="226"/>
                    <a:pt x="1214" y="226"/>
                  </a:cubicBezTo>
                  <a:cubicBezTo>
                    <a:pt x="1214" y="226"/>
                    <a:pt x="1214" y="214"/>
                    <a:pt x="1214" y="203"/>
                  </a:cubicBezTo>
                  <a:cubicBezTo>
                    <a:pt x="1214" y="198"/>
                    <a:pt x="1214" y="194"/>
                    <a:pt x="1214" y="191"/>
                  </a:cubicBezTo>
                  <a:cubicBezTo>
                    <a:pt x="1221" y="198"/>
                    <a:pt x="1228" y="204"/>
                    <a:pt x="1233" y="204"/>
                  </a:cubicBezTo>
                  <a:cubicBezTo>
                    <a:pt x="1236" y="204"/>
                    <a:pt x="1238" y="201"/>
                    <a:pt x="1238" y="191"/>
                  </a:cubicBezTo>
                  <a:cubicBezTo>
                    <a:pt x="1238" y="209"/>
                    <a:pt x="1242" y="215"/>
                    <a:pt x="1247" y="215"/>
                  </a:cubicBezTo>
                  <a:cubicBezTo>
                    <a:pt x="1255" y="215"/>
                    <a:pt x="1267" y="198"/>
                    <a:pt x="1274" y="191"/>
                  </a:cubicBezTo>
                  <a:cubicBezTo>
                    <a:pt x="1274" y="191"/>
                    <a:pt x="1274" y="191"/>
                    <a:pt x="1286" y="203"/>
                  </a:cubicBezTo>
                  <a:cubicBezTo>
                    <a:pt x="1286" y="209"/>
                    <a:pt x="1289" y="211"/>
                    <a:pt x="1293" y="211"/>
                  </a:cubicBezTo>
                  <a:cubicBezTo>
                    <a:pt x="1298" y="211"/>
                    <a:pt x="1304" y="209"/>
                    <a:pt x="1310" y="203"/>
                  </a:cubicBezTo>
                  <a:cubicBezTo>
                    <a:pt x="1310" y="203"/>
                    <a:pt x="1345" y="203"/>
                    <a:pt x="1345" y="226"/>
                  </a:cubicBezTo>
                  <a:cubicBezTo>
                    <a:pt x="1357" y="226"/>
                    <a:pt x="1357" y="226"/>
                    <a:pt x="1357" y="203"/>
                  </a:cubicBezTo>
                  <a:cubicBezTo>
                    <a:pt x="1357" y="167"/>
                    <a:pt x="1369" y="167"/>
                    <a:pt x="1369" y="167"/>
                  </a:cubicBezTo>
                  <a:cubicBezTo>
                    <a:pt x="1369" y="167"/>
                    <a:pt x="1369" y="203"/>
                    <a:pt x="1369" y="214"/>
                  </a:cubicBezTo>
                  <a:cubicBezTo>
                    <a:pt x="1369" y="214"/>
                    <a:pt x="1375" y="220"/>
                    <a:pt x="1382" y="220"/>
                  </a:cubicBezTo>
                  <a:cubicBezTo>
                    <a:pt x="1385" y="220"/>
                    <a:pt x="1389" y="218"/>
                    <a:pt x="1393" y="214"/>
                  </a:cubicBezTo>
                  <a:cubicBezTo>
                    <a:pt x="1393" y="191"/>
                    <a:pt x="1405" y="191"/>
                    <a:pt x="1405" y="191"/>
                  </a:cubicBezTo>
                  <a:lnTo>
                    <a:pt x="1405" y="214"/>
                  </a:lnTo>
                  <a:cubicBezTo>
                    <a:pt x="1405" y="217"/>
                    <a:pt x="1405" y="219"/>
                    <a:pt x="1406" y="219"/>
                  </a:cubicBezTo>
                  <a:cubicBezTo>
                    <a:pt x="1411" y="219"/>
                    <a:pt x="1429" y="155"/>
                    <a:pt x="1429" y="155"/>
                  </a:cubicBezTo>
                  <a:cubicBezTo>
                    <a:pt x="1441" y="167"/>
                    <a:pt x="1429" y="214"/>
                    <a:pt x="1429" y="226"/>
                  </a:cubicBezTo>
                  <a:cubicBezTo>
                    <a:pt x="1430" y="228"/>
                    <a:pt x="1432" y="228"/>
                    <a:pt x="1433" y="228"/>
                  </a:cubicBezTo>
                  <a:cubicBezTo>
                    <a:pt x="1446" y="228"/>
                    <a:pt x="1466" y="189"/>
                    <a:pt x="1476" y="179"/>
                  </a:cubicBezTo>
                  <a:cubicBezTo>
                    <a:pt x="1486" y="174"/>
                    <a:pt x="1494" y="171"/>
                    <a:pt x="1499" y="171"/>
                  </a:cubicBezTo>
                  <a:cubicBezTo>
                    <a:pt x="1506" y="171"/>
                    <a:pt x="1507" y="177"/>
                    <a:pt x="1500" y="191"/>
                  </a:cubicBezTo>
                  <a:cubicBezTo>
                    <a:pt x="1488" y="191"/>
                    <a:pt x="1476" y="214"/>
                    <a:pt x="1488" y="226"/>
                  </a:cubicBezTo>
                  <a:cubicBezTo>
                    <a:pt x="1491" y="230"/>
                    <a:pt x="1495" y="231"/>
                    <a:pt x="1498" y="231"/>
                  </a:cubicBezTo>
                  <a:cubicBezTo>
                    <a:pt x="1506" y="231"/>
                    <a:pt x="1512" y="220"/>
                    <a:pt x="1512" y="203"/>
                  </a:cubicBezTo>
                  <a:cubicBezTo>
                    <a:pt x="1512" y="191"/>
                    <a:pt x="1512" y="179"/>
                    <a:pt x="1512" y="167"/>
                  </a:cubicBezTo>
                  <a:cubicBezTo>
                    <a:pt x="1512" y="166"/>
                    <a:pt x="1512" y="166"/>
                    <a:pt x="1512" y="166"/>
                  </a:cubicBezTo>
                  <a:cubicBezTo>
                    <a:pt x="1512" y="166"/>
                    <a:pt x="1513" y="230"/>
                    <a:pt x="1520" y="230"/>
                  </a:cubicBezTo>
                  <a:cubicBezTo>
                    <a:pt x="1521" y="230"/>
                    <a:pt x="1523" y="229"/>
                    <a:pt x="1524" y="226"/>
                  </a:cubicBezTo>
                  <a:lnTo>
                    <a:pt x="1536" y="179"/>
                  </a:lnTo>
                  <a:cubicBezTo>
                    <a:pt x="1548" y="167"/>
                    <a:pt x="1548" y="155"/>
                    <a:pt x="1560" y="155"/>
                  </a:cubicBezTo>
                  <a:lnTo>
                    <a:pt x="1560" y="155"/>
                  </a:lnTo>
                  <a:cubicBezTo>
                    <a:pt x="1548" y="191"/>
                    <a:pt x="1536" y="203"/>
                    <a:pt x="1560" y="214"/>
                  </a:cubicBezTo>
                  <a:cubicBezTo>
                    <a:pt x="1572" y="203"/>
                    <a:pt x="1584" y="191"/>
                    <a:pt x="1584" y="179"/>
                  </a:cubicBezTo>
                  <a:lnTo>
                    <a:pt x="1595" y="179"/>
                  </a:lnTo>
                  <a:cubicBezTo>
                    <a:pt x="1584" y="191"/>
                    <a:pt x="1584" y="203"/>
                    <a:pt x="1584" y="214"/>
                  </a:cubicBezTo>
                  <a:cubicBezTo>
                    <a:pt x="1584" y="238"/>
                    <a:pt x="1584" y="238"/>
                    <a:pt x="1595" y="238"/>
                  </a:cubicBezTo>
                  <a:cubicBezTo>
                    <a:pt x="1604" y="238"/>
                    <a:pt x="1618" y="203"/>
                    <a:pt x="1622" y="203"/>
                  </a:cubicBezTo>
                  <a:lnTo>
                    <a:pt x="1622" y="203"/>
                  </a:lnTo>
                  <a:cubicBezTo>
                    <a:pt x="1623" y="203"/>
                    <a:pt x="1623" y="209"/>
                    <a:pt x="1619" y="226"/>
                  </a:cubicBezTo>
                  <a:cubicBezTo>
                    <a:pt x="1619" y="244"/>
                    <a:pt x="1620" y="250"/>
                    <a:pt x="1622" y="250"/>
                  </a:cubicBezTo>
                  <a:cubicBezTo>
                    <a:pt x="1626" y="250"/>
                    <a:pt x="1633" y="225"/>
                    <a:pt x="1640" y="225"/>
                  </a:cubicBezTo>
                  <a:cubicBezTo>
                    <a:pt x="1641" y="225"/>
                    <a:pt x="1642" y="225"/>
                    <a:pt x="1643" y="226"/>
                  </a:cubicBezTo>
                  <a:cubicBezTo>
                    <a:pt x="1653" y="237"/>
                    <a:pt x="1646" y="264"/>
                    <a:pt x="1651" y="264"/>
                  </a:cubicBezTo>
                  <a:cubicBezTo>
                    <a:pt x="1652" y="264"/>
                    <a:pt x="1653" y="264"/>
                    <a:pt x="1655" y="262"/>
                  </a:cubicBezTo>
                  <a:lnTo>
                    <a:pt x="1679" y="226"/>
                  </a:lnTo>
                  <a:lnTo>
                    <a:pt x="1679" y="226"/>
                  </a:lnTo>
                  <a:cubicBezTo>
                    <a:pt x="1679" y="250"/>
                    <a:pt x="1667" y="250"/>
                    <a:pt x="1667" y="274"/>
                  </a:cubicBezTo>
                  <a:cubicBezTo>
                    <a:pt x="1673" y="280"/>
                    <a:pt x="1673" y="283"/>
                    <a:pt x="1674" y="283"/>
                  </a:cubicBezTo>
                  <a:cubicBezTo>
                    <a:pt x="1676" y="283"/>
                    <a:pt x="1679" y="280"/>
                    <a:pt x="1691" y="274"/>
                  </a:cubicBezTo>
                  <a:cubicBezTo>
                    <a:pt x="1695" y="266"/>
                    <a:pt x="1697" y="263"/>
                    <a:pt x="1699" y="263"/>
                  </a:cubicBezTo>
                  <a:cubicBezTo>
                    <a:pt x="1703" y="263"/>
                    <a:pt x="1703" y="274"/>
                    <a:pt x="1703" y="274"/>
                  </a:cubicBezTo>
                  <a:cubicBezTo>
                    <a:pt x="1715" y="274"/>
                    <a:pt x="1726" y="238"/>
                    <a:pt x="1738" y="238"/>
                  </a:cubicBezTo>
                  <a:lnTo>
                    <a:pt x="1738" y="238"/>
                  </a:lnTo>
                  <a:lnTo>
                    <a:pt x="1715" y="274"/>
                  </a:lnTo>
                  <a:cubicBezTo>
                    <a:pt x="1715" y="274"/>
                    <a:pt x="1726" y="274"/>
                    <a:pt x="1738" y="262"/>
                  </a:cubicBezTo>
                  <a:cubicBezTo>
                    <a:pt x="1744" y="256"/>
                    <a:pt x="1747" y="253"/>
                    <a:pt x="1749" y="253"/>
                  </a:cubicBezTo>
                  <a:cubicBezTo>
                    <a:pt x="1750" y="253"/>
                    <a:pt x="1750" y="256"/>
                    <a:pt x="1750" y="262"/>
                  </a:cubicBezTo>
                  <a:cubicBezTo>
                    <a:pt x="1750" y="266"/>
                    <a:pt x="1750" y="267"/>
                    <a:pt x="1751" y="267"/>
                  </a:cubicBezTo>
                  <a:cubicBezTo>
                    <a:pt x="1751" y="267"/>
                    <a:pt x="1754" y="259"/>
                    <a:pt x="1762" y="250"/>
                  </a:cubicBezTo>
                  <a:cubicBezTo>
                    <a:pt x="1774" y="238"/>
                    <a:pt x="1774" y="238"/>
                    <a:pt x="1786" y="238"/>
                  </a:cubicBezTo>
                  <a:lnTo>
                    <a:pt x="1786" y="238"/>
                  </a:lnTo>
                  <a:lnTo>
                    <a:pt x="1750" y="298"/>
                  </a:lnTo>
                  <a:cubicBezTo>
                    <a:pt x="1759" y="289"/>
                    <a:pt x="1767" y="281"/>
                    <a:pt x="1775" y="281"/>
                  </a:cubicBezTo>
                  <a:cubicBezTo>
                    <a:pt x="1779" y="281"/>
                    <a:pt x="1782" y="282"/>
                    <a:pt x="1786" y="286"/>
                  </a:cubicBezTo>
                  <a:lnTo>
                    <a:pt x="1786" y="310"/>
                  </a:lnTo>
                  <a:cubicBezTo>
                    <a:pt x="1798" y="334"/>
                    <a:pt x="1822" y="357"/>
                    <a:pt x="1845" y="369"/>
                  </a:cubicBezTo>
                  <a:cubicBezTo>
                    <a:pt x="1845" y="369"/>
                    <a:pt x="1834" y="381"/>
                    <a:pt x="1845" y="381"/>
                  </a:cubicBezTo>
                  <a:lnTo>
                    <a:pt x="1857" y="381"/>
                  </a:lnTo>
                  <a:lnTo>
                    <a:pt x="1905" y="393"/>
                  </a:lnTo>
                  <a:cubicBezTo>
                    <a:pt x="1917" y="405"/>
                    <a:pt x="1941" y="417"/>
                    <a:pt x="1965" y="417"/>
                  </a:cubicBezTo>
                  <a:lnTo>
                    <a:pt x="2012" y="417"/>
                  </a:lnTo>
                  <a:cubicBezTo>
                    <a:pt x="2012" y="417"/>
                    <a:pt x="2000" y="417"/>
                    <a:pt x="2000" y="429"/>
                  </a:cubicBezTo>
                  <a:cubicBezTo>
                    <a:pt x="2000" y="441"/>
                    <a:pt x="2012" y="441"/>
                    <a:pt x="2024" y="453"/>
                  </a:cubicBezTo>
                  <a:cubicBezTo>
                    <a:pt x="2030" y="459"/>
                    <a:pt x="2033" y="462"/>
                    <a:pt x="2036" y="462"/>
                  </a:cubicBezTo>
                  <a:cubicBezTo>
                    <a:pt x="2039" y="462"/>
                    <a:pt x="2042" y="459"/>
                    <a:pt x="2048" y="453"/>
                  </a:cubicBezTo>
                  <a:cubicBezTo>
                    <a:pt x="2060" y="441"/>
                    <a:pt x="2072" y="417"/>
                    <a:pt x="2084" y="405"/>
                  </a:cubicBezTo>
                  <a:lnTo>
                    <a:pt x="2084" y="405"/>
                  </a:lnTo>
                  <a:cubicBezTo>
                    <a:pt x="2084" y="405"/>
                    <a:pt x="2072" y="441"/>
                    <a:pt x="2060" y="453"/>
                  </a:cubicBezTo>
                  <a:cubicBezTo>
                    <a:pt x="2036" y="476"/>
                    <a:pt x="2060" y="476"/>
                    <a:pt x="2060" y="488"/>
                  </a:cubicBezTo>
                  <a:cubicBezTo>
                    <a:pt x="2060" y="488"/>
                    <a:pt x="2072" y="500"/>
                    <a:pt x="2072" y="512"/>
                  </a:cubicBezTo>
                  <a:cubicBezTo>
                    <a:pt x="2084" y="512"/>
                    <a:pt x="2084" y="524"/>
                    <a:pt x="2072" y="524"/>
                  </a:cubicBezTo>
                  <a:lnTo>
                    <a:pt x="2107" y="524"/>
                  </a:lnTo>
                  <a:cubicBezTo>
                    <a:pt x="2119" y="524"/>
                    <a:pt x="2107" y="560"/>
                    <a:pt x="2107" y="572"/>
                  </a:cubicBezTo>
                  <a:cubicBezTo>
                    <a:pt x="2111" y="575"/>
                    <a:pt x="2114" y="577"/>
                    <a:pt x="2118" y="577"/>
                  </a:cubicBezTo>
                  <a:cubicBezTo>
                    <a:pt x="2127" y="577"/>
                    <a:pt x="2138" y="568"/>
                    <a:pt x="2155" y="560"/>
                  </a:cubicBezTo>
                  <a:lnTo>
                    <a:pt x="2155" y="560"/>
                  </a:lnTo>
                  <a:cubicBezTo>
                    <a:pt x="2148" y="567"/>
                    <a:pt x="2137" y="578"/>
                    <a:pt x="2131" y="584"/>
                  </a:cubicBezTo>
                  <a:cubicBezTo>
                    <a:pt x="2131" y="588"/>
                    <a:pt x="2135" y="589"/>
                    <a:pt x="2140" y="589"/>
                  </a:cubicBezTo>
                  <a:cubicBezTo>
                    <a:pt x="2151" y="589"/>
                    <a:pt x="2167" y="584"/>
                    <a:pt x="2167" y="584"/>
                  </a:cubicBezTo>
                  <a:lnTo>
                    <a:pt x="2167" y="584"/>
                  </a:lnTo>
                  <a:cubicBezTo>
                    <a:pt x="2167" y="584"/>
                    <a:pt x="2155" y="607"/>
                    <a:pt x="2155" y="619"/>
                  </a:cubicBezTo>
                  <a:cubicBezTo>
                    <a:pt x="2155" y="631"/>
                    <a:pt x="2155" y="643"/>
                    <a:pt x="2167" y="643"/>
                  </a:cubicBezTo>
                  <a:cubicBezTo>
                    <a:pt x="2179" y="643"/>
                    <a:pt x="2203" y="655"/>
                    <a:pt x="2179" y="679"/>
                  </a:cubicBezTo>
                  <a:cubicBezTo>
                    <a:pt x="2179" y="691"/>
                    <a:pt x="2191" y="691"/>
                    <a:pt x="2191" y="691"/>
                  </a:cubicBezTo>
                  <a:cubicBezTo>
                    <a:pt x="2203" y="691"/>
                    <a:pt x="2238" y="726"/>
                    <a:pt x="2262" y="738"/>
                  </a:cubicBezTo>
                  <a:cubicBezTo>
                    <a:pt x="2274" y="744"/>
                    <a:pt x="2280" y="747"/>
                    <a:pt x="2286" y="747"/>
                  </a:cubicBezTo>
                  <a:cubicBezTo>
                    <a:pt x="2292" y="747"/>
                    <a:pt x="2298" y="744"/>
                    <a:pt x="2310" y="738"/>
                  </a:cubicBezTo>
                  <a:lnTo>
                    <a:pt x="2310" y="738"/>
                  </a:lnTo>
                  <a:cubicBezTo>
                    <a:pt x="2298" y="750"/>
                    <a:pt x="2274" y="762"/>
                    <a:pt x="2262" y="774"/>
                  </a:cubicBezTo>
                  <a:lnTo>
                    <a:pt x="2274" y="774"/>
                  </a:lnTo>
                  <a:lnTo>
                    <a:pt x="2274" y="786"/>
                  </a:lnTo>
                  <a:cubicBezTo>
                    <a:pt x="2262" y="798"/>
                    <a:pt x="2262" y="822"/>
                    <a:pt x="2274" y="834"/>
                  </a:cubicBezTo>
                  <a:cubicBezTo>
                    <a:pt x="2286" y="834"/>
                    <a:pt x="2298" y="845"/>
                    <a:pt x="2298" y="845"/>
                  </a:cubicBezTo>
                  <a:cubicBezTo>
                    <a:pt x="2334" y="834"/>
                    <a:pt x="2369" y="822"/>
                    <a:pt x="2405" y="810"/>
                  </a:cubicBezTo>
                  <a:lnTo>
                    <a:pt x="2405" y="810"/>
                  </a:lnTo>
                  <a:cubicBezTo>
                    <a:pt x="2417" y="810"/>
                    <a:pt x="2381" y="845"/>
                    <a:pt x="2346" y="845"/>
                  </a:cubicBezTo>
                  <a:cubicBezTo>
                    <a:pt x="2322" y="845"/>
                    <a:pt x="2310" y="857"/>
                    <a:pt x="2310" y="869"/>
                  </a:cubicBezTo>
                  <a:cubicBezTo>
                    <a:pt x="2310" y="881"/>
                    <a:pt x="2310" y="881"/>
                    <a:pt x="2322" y="881"/>
                  </a:cubicBezTo>
                  <a:lnTo>
                    <a:pt x="2346" y="881"/>
                  </a:lnTo>
                  <a:cubicBezTo>
                    <a:pt x="2322" y="905"/>
                    <a:pt x="2310" y="917"/>
                    <a:pt x="2286" y="929"/>
                  </a:cubicBezTo>
                  <a:cubicBezTo>
                    <a:pt x="2310" y="929"/>
                    <a:pt x="2310" y="929"/>
                    <a:pt x="2310" y="941"/>
                  </a:cubicBezTo>
                  <a:cubicBezTo>
                    <a:pt x="2310" y="941"/>
                    <a:pt x="2322" y="953"/>
                    <a:pt x="2334" y="953"/>
                  </a:cubicBezTo>
                  <a:lnTo>
                    <a:pt x="2357" y="953"/>
                  </a:lnTo>
                  <a:cubicBezTo>
                    <a:pt x="2357" y="953"/>
                    <a:pt x="2334" y="965"/>
                    <a:pt x="2334" y="976"/>
                  </a:cubicBezTo>
                  <a:cubicBezTo>
                    <a:pt x="2334" y="976"/>
                    <a:pt x="2346" y="976"/>
                    <a:pt x="2346" y="988"/>
                  </a:cubicBezTo>
                  <a:lnTo>
                    <a:pt x="2346" y="1012"/>
                  </a:lnTo>
                  <a:cubicBezTo>
                    <a:pt x="2338" y="1016"/>
                    <a:pt x="2338" y="1017"/>
                    <a:pt x="2342" y="1017"/>
                  </a:cubicBezTo>
                  <a:cubicBezTo>
                    <a:pt x="2350" y="1017"/>
                    <a:pt x="2373" y="1012"/>
                    <a:pt x="2381" y="1012"/>
                  </a:cubicBezTo>
                  <a:lnTo>
                    <a:pt x="2405" y="1012"/>
                  </a:lnTo>
                  <a:cubicBezTo>
                    <a:pt x="2369" y="1012"/>
                    <a:pt x="2357" y="1024"/>
                    <a:pt x="2357" y="1036"/>
                  </a:cubicBezTo>
                  <a:cubicBezTo>
                    <a:pt x="2357" y="1048"/>
                    <a:pt x="2357" y="1084"/>
                    <a:pt x="2369" y="1107"/>
                  </a:cubicBezTo>
                  <a:cubicBezTo>
                    <a:pt x="2369" y="1107"/>
                    <a:pt x="2369" y="1123"/>
                    <a:pt x="2375" y="1123"/>
                  </a:cubicBezTo>
                  <a:cubicBezTo>
                    <a:pt x="2377" y="1123"/>
                    <a:pt x="2379" y="1122"/>
                    <a:pt x="2381" y="1119"/>
                  </a:cubicBezTo>
                  <a:cubicBezTo>
                    <a:pt x="2393" y="1119"/>
                    <a:pt x="2405" y="1119"/>
                    <a:pt x="2405" y="1131"/>
                  </a:cubicBezTo>
                  <a:cubicBezTo>
                    <a:pt x="2405" y="1137"/>
                    <a:pt x="2399" y="1137"/>
                    <a:pt x="2392" y="1137"/>
                  </a:cubicBezTo>
                  <a:cubicBezTo>
                    <a:pt x="2384" y="1137"/>
                    <a:pt x="2375" y="1137"/>
                    <a:pt x="2369" y="1143"/>
                  </a:cubicBezTo>
                  <a:cubicBezTo>
                    <a:pt x="2369" y="1143"/>
                    <a:pt x="2369" y="1155"/>
                    <a:pt x="2369" y="1155"/>
                  </a:cubicBezTo>
                  <a:cubicBezTo>
                    <a:pt x="2369" y="1155"/>
                    <a:pt x="2369" y="1179"/>
                    <a:pt x="2381" y="1179"/>
                  </a:cubicBezTo>
                  <a:cubicBezTo>
                    <a:pt x="2393" y="1191"/>
                    <a:pt x="2381" y="1191"/>
                    <a:pt x="2393" y="1203"/>
                  </a:cubicBezTo>
                  <a:cubicBezTo>
                    <a:pt x="2405" y="1203"/>
                    <a:pt x="2429" y="1203"/>
                    <a:pt x="2429" y="1215"/>
                  </a:cubicBezTo>
                  <a:lnTo>
                    <a:pt x="2405" y="1215"/>
                  </a:lnTo>
                  <a:cubicBezTo>
                    <a:pt x="2405" y="1226"/>
                    <a:pt x="2393" y="1238"/>
                    <a:pt x="2393" y="1238"/>
                  </a:cubicBezTo>
                  <a:cubicBezTo>
                    <a:pt x="2393" y="1250"/>
                    <a:pt x="2393" y="1262"/>
                    <a:pt x="2393" y="1274"/>
                  </a:cubicBezTo>
                  <a:cubicBezTo>
                    <a:pt x="2393" y="1274"/>
                    <a:pt x="2403" y="1279"/>
                    <a:pt x="2413" y="1283"/>
                  </a:cubicBezTo>
                  <a:lnTo>
                    <a:pt x="2413" y="1283"/>
                  </a:lnTo>
                  <a:cubicBezTo>
                    <a:pt x="2411" y="1289"/>
                    <a:pt x="2410" y="1298"/>
                    <a:pt x="2417" y="1298"/>
                  </a:cubicBezTo>
                  <a:cubicBezTo>
                    <a:pt x="2429" y="1298"/>
                    <a:pt x="2477" y="1298"/>
                    <a:pt x="2453" y="1322"/>
                  </a:cubicBezTo>
                  <a:cubicBezTo>
                    <a:pt x="2429" y="1346"/>
                    <a:pt x="2429" y="1346"/>
                    <a:pt x="2429" y="1357"/>
                  </a:cubicBezTo>
                  <a:cubicBezTo>
                    <a:pt x="2441" y="1369"/>
                    <a:pt x="2477" y="1381"/>
                    <a:pt x="2477" y="1381"/>
                  </a:cubicBezTo>
                  <a:cubicBezTo>
                    <a:pt x="2471" y="1387"/>
                    <a:pt x="2453" y="1387"/>
                    <a:pt x="2435" y="1387"/>
                  </a:cubicBezTo>
                  <a:cubicBezTo>
                    <a:pt x="2417" y="1387"/>
                    <a:pt x="2399" y="1387"/>
                    <a:pt x="2393" y="1393"/>
                  </a:cubicBezTo>
                  <a:cubicBezTo>
                    <a:pt x="2389" y="1402"/>
                    <a:pt x="2392" y="1404"/>
                    <a:pt x="2400" y="1404"/>
                  </a:cubicBezTo>
                  <a:cubicBezTo>
                    <a:pt x="2407" y="1404"/>
                    <a:pt x="2419" y="1402"/>
                    <a:pt x="2428" y="1402"/>
                  </a:cubicBezTo>
                  <a:cubicBezTo>
                    <a:pt x="2434" y="1402"/>
                    <a:pt x="2438" y="1402"/>
                    <a:pt x="2441" y="1405"/>
                  </a:cubicBezTo>
                  <a:cubicBezTo>
                    <a:pt x="2447" y="1411"/>
                    <a:pt x="2435" y="1411"/>
                    <a:pt x="2423" y="1411"/>
                  </a:cubicBezTo>
                  <a:cubicBezTo>
                    <a:pt x="2411" y="1411"/>
                    <a:pt x="2399" y="1411"/>
                    <a:pt x="2405" y="1417"/>
                  </a:cubicBezTo>
                  <a:cubicBezTo>
                    <a:pt x="2417" y="1429"/>
                    <a:pt x="2500" y="1429"/>
                    <a:pt x="2465" y="1441"/>
                  </a:cubicBezTo>
                  <a:lnTo>
                    <a:pt x="2417" y="1441"/>
                  </a:lnTo>
                  <a:cubicBezTo>
                    <a:pt x="2417" y="1441"/>
                    <a:pt x="2417" y="1453"/>
                    <a:pt x="2417" y="1453"/>
                  </a:cubicBezTo>
                  <a:cubicBezTo>
                    <a:pt x="2429" y="1465"/>
                    <a:pt x="2477" y="1453"/>
                    <a:pt x="2465" y="1477"/>
                  </a:cubicBezTo>
                  <a:lnTo>
                    <a:pt x="2417" y="1477"/>
                  </a:lnTo>
                  <a:cubicBezTo>
                    <a:pt x="2405" y="1477"/>
                    <a:pt x="2381" y="1488"/>
                    <a:pt x="2417" y="1500"/>
                  </a:cubicBezTo>
                  <a:cubicBezTo>
                    <a:pt x="2403" y="1497"/>
                    <a:pt x="2394" y="1495"/>
                    <a:pt x="2389" y="1495"/>
                  </a:cubicBezTo>
                  <a:cubicBezTo>
                    <a:pt x="2377" y="1495"/>
                    <a:pt x="2388" y="1504"/>
                    <a:pt x="2405" y="1512"/>
                  </a:cubicBezTo>
                  <a:cubicBezTo>
                    <a:pt x="2369" y="1512"/>
                    <a:pt x="2393" y="1548"/>
                    <a:pt x="2393" y="1560"/>
                  </a:cubicBezTo>
                  <a:cubicBezTo>
                    <a:pt x="2393" y="1552"/>
                    <a:pt x="2398" y="1550"/>
                    <a:pt x="2403" y="1550"/>
                  </a:cubicBezTo>
                  <a:cubicBezTo>
                    <a:pt x="2416" y="1550"/>
                    <a:pt x="2433" y="1564"/>
                    <a:pt x="2417" y="1572"/>
                  </a:cubicBezTo>
                  <a:cubicBezTo>
                    <a:pt x="2405" y="1572"/>
                    <a:pt x="2405" y="1584"/>
                    <a:pt x="2393" y="1596"/>
                  </a:cubicBezTo>
                  <a:cubicBezTo>
                    <a:pt x="2405" y="1601"/>
                    <a:pt x="2414" y="1604"/>
                    <a:pt x="2422" y="1604"/>
                  </a:cubicBezTo>
                  <a:cubicBezTo>
                    <a:pt x="2447" y="1604"/>
                    <a:pt x="2456" y="1581"/>
                    <a:pt x="2465" y="1572"/>
                  </a:cubicBezTo>
                  <a:lnTo>
                    <a:pt x="2465" y="1572"/>
                  </a:lnTo>
                  <a:cubicBezTo>
                    <a:pt x="2465" y="1584"/>
                    <a:pt x="2453" y="1596"/>
                    <a:pt x="2453" y="1607"/>
                  </a:cubicBezTo>
                  <a:cubicBezTo>
                    <a:pt x="2453" y="1607"/>
                    <a:pt x="2441" y="1619"/>
                    <a:pt x="2417" y="1619"/>
                  </a:cubicBezTo>
                  <a:cubicBezTo>
                    <a:pt x="2393" y="1607"/>
                    <a:pt x="2393" y="1607"/>
                    <a:pt x="2369" y="1607"/>
                  </a:cubicBezTo>
                  <a:cubicBezTo>
                    <a:pt x="2357" y="1607"/>
                    <a:pt x="2393" y="1631"/>
                    <a:pt x="2381" y="1643"/>
                  </a:cubicBezTo>
                  <a:cubicBezTo>
                    <a:pt x="2381" y="1657"/>
                    <a:pt x="2373" y="1663"/>
                    <a:pt x="2362" y="1663"/>
                  </a:cubicBezTo>
                  <a:cubicBezTo>
                    <a:pt x="2353" y="1663"/>
                    <a:pt x="2343" y="1660"/>
                    <a:pt x="2334" y="1655"/>
                  </a:cubicBezTo>
                  <a:lnTo>
                    <a:pt x="2334" y="1655"/>
                  </a:lnTo>
                  <a:cubicBezTo>
                    <a:pt x="2346" y="1667"/>
                    <a:pt x="2369" y="1679"/>
                    <a:pt x="2381" y="1703"/>
                  </a:cubicBezTo>
                  <a:cubicBezTo>
                    <a:pt x="2385" y="1707"/>
                    <a:pt x="2384" y="1708"/>
                    <a:pt x="2380" y="1708"/>
                  </a:cubicBezTo>
                  <a:cubicBezTo>
                    <a:pt x="2373" y="1708"/>
                    <a:pt x="2357" y="1703"/>
                    <a:pt x="2357" y="1703"/>
                  </a:cubicBezTo>
                  <a:lnTo>
                    <a:pt x="2357" y="1703"/>
                  </a:lnTo>
                  <a:cubicBezTo>
                    <a:pt x="2357" y="1703"/>
                    <a:pt x="2381" y="1715"/>
                    <a:pt x="2393" y="1727"/>
                  </a:cubicBezTo>
                  <a:cubicBezTo>
                    <a:pt x="2381" y="1715"/>
                    <a:pt x="2357" y="1703"/>
                    <a:pt x="2346" y="1703"/>
                  </a:cubicBezTo>
                  <a:cubicBezTo>
                    <a:pt x="2322" y="1703"/>
                    <a:pt x="2322" y="1715"/>
                    <a:pt x="2322" y="1715"/>
                  </a:cubicBezTo>
                  <a:cubicBezTo>
                    <a:pt x="2322" y="1727"/>
                    <a:pt x="2334" y="1738"/>
                    <a:pt x="2346" y="1750"/>
                  </a:cubicBezTo>
                  <a:cubicBezTo>
                    <a:pt x="2357" y="1762"/>
                    <a:pt x="2357" y="1762"/>
                    <a:pt x="2357" y="1762"/>
                  </a:cubicBezTo>
                  <a:cubicBezTo>
                    <a:pt x="2351" y="1768"/>
                    <a:pt x="2346" y="1771"/>
                    <a:pt x="2341" y="1771"/>
                  </a:cubicBezTo>
                  <a:cubicBezTo>
                    <a:pt x="2337" y="1771"/>
                    <a:pt x="2334" y="1768"/>
                    <a:pt x="2334" y="1762"/>
                  </a:cubicBezTo>
                  <a:lnTo>
                    <a:pt x="2322" y="1762"/>
                  </a:lnTo>
                  <a:cubicBezTo>
                    <a:pt x="2310" y="1762"/>
                    <a:pt x="2334" y="1786"/>
                    <a:pt x="2334" y="1798"/>
                  </a:cubicBezTo>
                  <a:cubicBezTo>
                    <a:pt x="2334" y="1810"/>
                    <a:pt x="2334" y="1810"/>
                    <a:pt x="2322" y="1822"/>
                  </a:cubicBezTo>
                  <a:lnTo>
                    <a:pt x="2298" y="1822"/>
                  </a:lnTo>
                  <a:cubicBezTo>
                    <a:pt x="2298" y="1822"/>
                    <a:pt x="2310" y="1822"/>
                    <a:pt x="2310" y="1834"/>
                  </a:cubicBezTo>
                  <a:lnTo>
                    <a:pt x="2286" y="1858"/>
                  </a:lnTo>
                  <a:cubicBezTo>
                    <a:pt x="2286" y="1858"/>
                    <a:pt x="2262" y="1869"/>
                    <a:pt x="2298" y="1893"/>
                  </a:cubicBezTo>
                  <a:cubicBezTo>
                    <a:pt x="2290" y="1889"/>
                    <a:pt x="2283" y="1888"/>
                    <a:pt x="2278" y="1888"/>
                  </a:cubicBezTo>
                  <a:cubicBezTo>
                    <a:pt x="2266" y="1888"/>
                    <a:pt x="2258" y="1893"/>
                    <a:pt x="2250" y="1893"/>
                  </a:cubicBezTo>
                  <a:cubicBezTo>
                    <a:pt x="2250" y="1893"/>
                    <a:pt x="2262" y="1917"/>
                    <a:pt x="2250" y="1929"/>
                  </a:cubicBezTo>
                  <a:cubicBezTo>
                    <a:pt x="2238" y="1929"/>
                    <a:pt x="2226" y="1917"/>
                    <a:pt x="2215" y="1917"/>
                  </a:cubicBezTo>
                  <a:cubicBezTo>
                    <a:pt x="2215" y="1913"/>
                    <a:pt x="2213" y="1912"/>
                    <a:pt x="2211" y="1912"/>
                  </a:cubicBezTo>
                  <a:cubicBezTo>
                    <a:pt x="2208" y="1912"/>
                    <a:pt x="2203" y="1917"/>
                    <a:pt x="2203" y="1917"/>
                  </a:cubicBezTo>
                  <a:cubicBezTo>
                    <a:pt x="2203" y="1929"/>
                    <a:pt x="2203" y="1941"/>
                    <a:pt x="2203" y="1941"/>
                  </a:cubicBezTo>
                  <a:cubicBezTo>
                    <a:pt x="2208" y="1946"/>
                    <a:pt x="2214" y="1952"/>
                    <a:pt x="2219" y="1956"/>
                  </a:cubicBezTo>
                  <a:lnTo>
                    <a:pt x="2219" y="1956"/>
                  </a:lnTo>
                  <a:cubicBezTo>
                    <a:pt x="2216" y="1955"/>
                    <a:pt x="2213" y="1954"/>
                    <a:pt x="2212" y="1954"/>
                  </a:cubicBezTo>
                  <a:cubicBezTo>
                    <a:pt x="2203" y="1954"/>
                    <a:pt x="2215" y="1968"/>
                    <a:pt x="2215" y="1977"/>
                  </a:cubicBezTo>
                  <a:cubicBezTo>
                    <a:pt x="2213" y="1978"/>
                    <a:pt x="2212" y="1978"/>
                    <a:pt x="2210" y="1978"/>
                  </a:cubicBezTo>
                  <a:cubicBezTo>
                    <a:pt x="2196" y="1978"/>
                    <a:pt x="2163" y="1939"/>
                    <a:pt x="2156" y="1939"/>
                  </a:cubicBezTo>
                  <a:cubicBezTo>
                    <a:pt x="2155" y="1939"/>
                    <a:pt x="2155" y="1940"/>
                    <a:pt x="2155" y="1941"/>
                  </a:cubicBezTo>
                  <a:cubicBezTo>
                    <a:pt x="2155" y="1953"/>
                    <a:pt x="2203" y="2000"/>
                    <a:pt x="2226" y="2012"/>
                  </a:cubicBezTo>
                  <a:cubicBezTo>
                    <a:pt x="2232" y="2018"/>
                    <a:pt x="2232" y="2020"/>
                    <a:pt x="2229" y="2020"/>
                  </a:cubicBezTo>
                  <a:cubicBezTo>
                    <a:pt x="2219" y="2020"/>
                    <a:pt x="2179" y="2000"/>
                    <a:pt x="2179" y="2000"/>
                  </a:cubicBezTo>
                  <a:lnTo>
                    <a:pt x="2179" y="2000"/>
                  </a:lnTo>
                  <a:cubicBezTo>
                    <a:pt x="2179" y="2000"/>
                    <a:pt x="2191" y="2012"/>
                    <a:pt x="2191" y="2024"/>
                  </a:cubicBezTo>
                  <a:cubicBezTo>
                    <a:pt x="2191" y="2030"/>
                    <a:pt x="2188" y="2030"/>
                    <a:pt x="2186" y="2030"/>
                  </a:cubicBezTo>
                  <a:cubicBezTo>
                    <a:pt x="2185" y="2030"/>
                    <a:pt x="2185" y="2030"/>
                    <a:pt x="2191" y="2036"/>
                  </a:cubicBezTo>
                  <a:cubicBezTo>
                    <a:pt x="2203" y="2048"/>
                    <a:pt x="2203" y="2048"/>
                    <a:pt x="2215" y="2048"/>
                  </a:cubicBezTo>
                  <a:cubicBezTo>
                    <a:pt x="2215" y="2060"/>
                    <a:pt x="2215" y="2060"/>
                    <a:pt x="2215" y="2060"/>
                  </a:cubicBezTo>
                  <a:cubicBezTo>
                    <a:pt x="2215" y="2062"/>
                    <a:pt x="2214" y="2062"/>
                    <a:pt x="2212" y="2062"/>
                  </a:cubicBezTo>
                  <a:cubicBezTo>
                    <a:pt x="2206" y="2062"/>
                    <a:pt x="2187" y="2046"/>
                    <a:pt x="2181" y="2046"/>
                  </a:cubicBezTo>
                  <a:cubicBezTo>
                    <a:pt x="2180" y="2046"/>
                    <a:pt x="2179" y="2046"/>
                    <a:pt x="2179" y="2048"/>
                  </a:cubicBezTo>
                  <a:cubicBezTo>
                    <a:pt x="2179" y="2055"/>
                    <a:pt x="2179" y="2067"/>
                    <a:pt x="2174" y="2067"/>
                  </a:cubicBezTo>
                  <a:cubicBezTo>
                    <a:pt x="2170" y="2067"/>
                    <a:pt x="2164" y="2062"/>
                    <a:pt x="2155" y="2048"/>
                  </a:cubicBezTo>
                  <a:cubicBezTo>
                    <a:pt x="2148" y="2041"/>
                    <a:pt x="2143" y="2038"/>
                    <a:pt x="2139" y="2038"/>
                  </a:cubicBezTo>
                  <a:cubicBezTo>
                    <a:pt x="2132" y="2038"/>
                    <a:pt x="2135" y="2052"/>
                    <a:pt x="2143" y="2060"/>
                  </a:cubicBezTo>
                  <a:cubicBezTo>
                    <a:pt x="2143" y="2072"/>
                    <a:pt x="2155" y="2072"/>
                    <a:pt x="2155" y="2084"/>
                  </a:cubicBezTo>
                  <a:cubicBezTo>
                    <a:pt x="2155" y="2096"/>
                    <a:pt x="2143" y="2096"/>
                    <a:pt x="2131" y="2096"/>
                  </a:cubicBezTo>
                  <a:cubicBezTo>
                    <a:pt x="2127" y="2096"/>
                    <a:pt x="2123" y="2096"/>
                    <a:pt x="2119" y="2095"/>
                  </a:cubicBezTo>
                  <a:lnTo>
                    <a:pt x="2119" y="2095"/>
                  </a:lnTo>
                  <a:lnTo>
                    <a:pt x="2107" y="2072"/>
                  </a:lnTo>
                  <a:cubicBezTo>
                    <a:pt x="2100" y="2067"/>
                    <a:pt x="2096" y="2065"/>
                    <a:pt x="2094" y="2065"/>
                  </a:cubicBezTo>
                  <a:lnTo>
                    <a:pt x="2094" y="2065"/>
                  </a:lnTo>
                  <a:cubicBezTo>
                    <a:pt x="2086" y="2065"/>
                    <a:pt x="2105" y="2090"/>
                    <a:pt x="2116" y="2095"/>
                  </a:cubicBezTo>
                  <a:lnTo>
                    <a:pt x="2116" y="2095"/>
                  </a:lnTo>
                  <a:cubicBezTo>
                    <a:pt x="2109" y="2093"/>
                    <a:pt x="2102" y="2091"/>
                    <a:pt x="2096" y="2084"/>
                  </a:cubicBezTo>
                  <a:cubicBezTo>
                    <a:pt x="2084" y="2084"/>
                    <a:pt x="2072" y="2084"/>
                    <a:pt x="2084" y="2108"/>
                  </a:cubicBezTo>
                  <a:cubicBezTo>
                    <a:pt x="2088" y="2112"/>
                    <a:pt x="2085" y="2113"/>
                    <a:pt x="2080" y="2113"/>
                  </a:cubicBezTo>
                  <a:cubicBezTo>
                    <a:pt x="2069" y="2113"/>
                    <a:pt x="2048" y="2108"/>
                    <a:pt x="2048" y="2108"/>
                  </a:cubicBezTo>
                  <a:lnTo>
                    <a:pt x="2048" y="2108"/>
                  </a:lnTo>
                  <a:cubicBezTo>
                    <a:pt x="2060" y="2131"/>
                    <a:pt x="2096" y="2143"/>
                    <a:pt x="2107" y="2155"/>
                  </a:cubicBezTo>
                  <a:cubicBezTo>
                    <a:pt x="2113" y="2161"/>
                    <a:pt x="2113" y="2164"/>
                    <a:pt x="2110" y="2164"/>
                  </a:cubicBezTo>
                  <a:cubicBezTo>
                    <a:pt x="2107" y="2164"/>
                    <a:pt x="2101" y="2161"/>
                    <a:pt x="2096" y="2155"/>
                  </a:cubicBezTo>
                  <a:cubicBezTo>
                    <a:pt x="2092" y="2152"/>
                    <a:pt x="2090" y="2150"/>
                    <a:pt x="2088" y="2150"/>
                  </a:cubicBezTo>
                  <a:cubicBezTo>
                    <a:pt x="2084" y="2150"/>
                    <a:pt x="2084" y="2159"/>
                    <a:pt x="2084" y="2167"/>
                  </a:cubicBezTo>
                  <a:cubicBezTo>
                    <a:pt x="2084" y="2169"/>
                    <a:pt x="2083" y="2170"/>
                    <a:pt x="2082" y="2170"/>
                  </a:cubicBezTo>
                  <a:cubicBezTo>
                    <a:pt x="2079" y="2170"/>
                    <a:pt x="2067" y="2153"/>
                    <a:pt x="2048" y="2143"/>
                  </a:cubicBezTo>
                  <a:cubicBezTo>
                    <a:pt x="2043" y="2141"/>
                    <a:pt x="2040" y="2140"/>
                    <a:pt x="2039" y="2140"/>
                  </a:cubicBezTo>
                  <a:lnTo>
                    <a:pt x="2039" y="2140"/>
                  </a:lnTo>
                  <a:cubicBezTo>
                    <a:pt x="2033" y="2140"/>
                    <a:pt x="2048" y="2155"/>
                    <a:pt x="2048" y="2155"/>
                  </a:cubicBezTo>
                  <a:lnTo>
                    <a:pt x="2048" y="2179"/>
                  </a:lnTo>
                  <a:cubicBezTo>
                    <a:pt x="2048" y="2179"/>
                    <a:pt x="2024" y="2179"/>
                    <a:pt x="2036" y="2215"/>
                  </a:cubicBezTo>
                  <a:lnTo>
                    <a:pt x="2036" y="2227"/>
                  </a:lnTo>
                  <a:cubicBezTo>
                    <a:pt x="2036" y="2227"/>
                    <a:pt x="2012" y="2167"/>
                    <a:pt x="2000" y="2167"/>
                  </a:cubicBezTo>
                  <a:cubicBezTo>
                    <a:pt x="1976" y="2167"/>
                    <a:pt x="1976" y="2179"/>
                    <a:pt x="1965" y="2191"/>
                  </a:cubicBezTo>
                  <a:cubicBezTo>
                    <a:pt x="1961" y="2195"/>
                    <a:pt x="1961" y="2196"/>
                    <a:pt x="1962" y="2196"/>
                  </a:cubicBezTo>
                  <a:cubicBezTo>
                    <a:pt x="1966" y="2196"/>
                    <a:pt x="1976" y="2191"/>
                    <a:pt x="1976" y="2191"/>
                  </a:cubicBezTo>
                  <a:lnTo>
                    <a:pt x="1976" y="2191"/>
                  </a:lnTo>
                  <a:cubicBezTo>
                    <a:pt x="1988" y="2191"/>
                    <a:pt x="1965" y="2203"/>
                    <a:pt x="1976" y="2215"/>
                  </a:cubicBezTo>
                  <a:cubicBezTo>
                    <a:pt x="1976" y="2215"/>
                    <a:pt x="2000" y="2215"/>
                    <a:pt x="2000" y="2227"/>
                  </a:cubicBezTo>
                  <a:cubicBezTo>
                    <a:pt x="2000" y="2235"/>
                    <a:pt x="2006" y="2259"/>
                    <a:pt x="2002" y="2259"/>
                  </a:cubicBezTo>
                  <a:cubicBezTo>
                    <a:pt x="2000" y="2259"/>
                    <a:pt x="1996" y="2254"/>
                    <a:pt x="1988" y="2239"/>
                  </a:cubicBezTo>
                  <a:cubicBezTo>
                    <a:pt x="1988" y="2227"/>
                    <a:pt x="1976" y="2215"/>
                    <a:pt x="1965" y="2215"/>
                  </a:cubicBezTo>
                  <a:cubicBezTo>
                    <a:pt x="1953" y="2215"/>
                    <a:pt x="1941" y="2215"/>
                    <a:pt x="1929" y="2227"/>
                  </a:cubicBezTo>
                  <a:cubicBezTo>
                    <a:pt x="1929" y="2239"/>
                    <a:pt x="1953" y="2262"/>
                    <a:pt x="1965" y="2274"/>
                  </a:cubicBezTo>
                  <a:cubicBezTo>
                    <a:pt x="1965" y="2271"/>
                    <a:pt x="1965" y="2266"/>
                    <a:pt x="1965" y="2262"/>
                  </a:cubicBezTo>
                  <a:cubicBezTo>
                    <a:pt x="1976" y="2262"/>
                    <a:pt x="2000" y="2298"/>
                    <a:pt x="2012" y="2310"/>
                  </a:cubicBezTo>
                  <a:cubicBezTo>
                    <a:pt x="1988" y="2286"/>
                    <a:pt x="2072" y="2250"/>
                    <a:pt x="2084" y="2250"/>
                  </a:cubicBezTo>
                  <a:cubicBezTo>
                    <a:pt x="2084" y="2246"/>
                    <a:pt x="2086" y="2245"/>
                    <a:pt x="2090" y="2245"/>
                  </a:cubicBezTo>
                  <a:cubicBezTo>
                    <a:pt x="2098" y="2245"/>
                    <a:pt x="2111" y="2250"/>
                    <a:pt x="2119" y="2250"/>
                  </a:cubicBezTo>
                  <a:cubicBezTo>
                    <a:pt x="2119" y="2239"/>
                    <a:pt x="2131" y="2227"/>
                    <a:pt x="2131" y="2215"/>
                  </a:cubicBezTo>
                  <a:cubicBezTo>
                    <a:pt x="2131" y="2215"/>
                    <a:pt x="2122" y="2197"/>
                    <a:pt x="2115" y="2183"/>
                  </a:cubicBezTo>
                  <a:lnTo>
                    <a:pt x="2115" y="2183"/>
                  </a:lnTo>
                  <a:cubicBezTo>
                    <a:pt x="2123" y="2190"/>
                    <a:pt x="2132" y="2198"/>
                    <a:pt x="2138" y="2198"/>
                  </a:cubicBezTo>
                  <a:cubicBezTo>
                    <a:pt x="2141" y="2198"/>
                    <a:pt x="2143" y="2196"/>
                    <a:pt x="2143" y="2191"/>
                  </a:cubicBezTo>
                  <a:cubicBezTo>
                    <a:pt x="2143" y="2173"/>
                    <a:pt x="2137" y="2162"/>
                    <a:pt x="2138" y="2162"/>
                  </a:cubicBezTo>
                  <a:lnTo>
                    <a:pt x="2138" y="2162"/>
                  </a:lnTo>
                  <a:cubicBezTo>
                    <a:pt x="2138" y="2162"/>
                    <a:pt x="2140" y="2164"/>
                    <a:pt x="2143" y="2167"/>
                  </a:cubicBezTo>
                  <a:cubicBezTo>
                    <a:pt x="2155" y="2167"/>
                    <a:pt x="2167" y="2203"/>
                    <a:pt x="2167" y="2203"/>
                  </a:cubicBezTo>
                  <a:cubicBezTo>
                    <a:pt x="2179" y="2179"/>
                    <a:pt x="2167" y="2155"/>
                    <a:pt x="2155" y="2143"/>
                  </a:cubicBezTo>
                  <a:lnTo>
                    <a:pt x="2155" y="2143"/>
                  </a:lnTo>
                  <a:cubicBezTo>
                    <a:pt x="2155" y="2143"/>
                    <a:pt x="2179" y="2155"/>
                    <a:pt x="2191" y="2167"/>
                  </a:cubicBezTo>
                  <a:lnTo>
                    <a:pt x="2215" y="2167"/>
                  </a:lnTo>
                  <a:cubicBezTo>
                    <a:pt x="2215" y="2167"/>
                    <a:pt x="2191" y="2131"/>
                    <a:pt x="2191" y="2119"/>
                  </a:cubicBezTo>
                  <a:cubicBezTo>
                    <a:pt x="2197" y="2113"/>
                    <a:pt x="2203" y="2113"/>
                    <a:pt x="2207" y="2113"/>
                  </a:cubicBezTo>
                  <a:cubicBezTo>
                    <a:pt x="2212" y="2113"/>
                    <a:pt x="2215" y="2113"/>
                    <a:pt x="2215" y="2108"/>
                  </a:cubicBezTo>
                  <a:cubicBezTo>
                    <a:pt x="2215" y="2108"/>
                    <a:pt x="2215" y="2096"/>
                    <a:pt x="2215" y="2084"/>
                  </a:cubicBezTo>
                  <a:cubicBezTo>
                    <a:pt x="2215" y="2084"/>
                    <a:pt x="2225" y="2089"/>
                    <a:pt x="2236" y="2089"/>
                  </a:cubicBezTo>
                  <a:cubicBezTo>
                    <a:pt x="2241" y="2089"/>
                    <a:pt x="2246" y="2088"/>
                    <a:pt x="2250" y="2084"/>
                  </a:cubicBezTo>
                  <a:cubicBezTo>
                    <a:pt x="2262" y="2084"/>
                    <a:pt x="2262" y="2072"/>
                    <a:pt x="2250" y="2060"/>
                  </a:cubicBezTo>
                  <a:lnTo>
                    <a:pt x="2250" y="2060"/>
                  </a:lnTo>
                  <a:cubicBezTo>
                    <a:pt x="2250" y="2060"/>
                    <a:pt x="2271" y="2065"/>
                    <a:pt x="2282" y="2065"/>
                  </a:cubicBezTo>
                  <a:cubicBezTo>
                    <a:pt x="2287" y="2065"/>
                    <a:pt x="2290" y="2064"/>
                    <a:pt x="2286" y="2060"/>
                  </a:cubicBezTo>
                  <a:cubicBezTo>
                    <a:pt x="2274" y="2060"/>
                    <a:pt x="2250" y="2036"/>
                    <a:pt x="2250" y="2036"/>
                  </a:cubicBezTo>
                  <a:cubicBezTo>
                    <a:pt x="2254" y="2032"/>
                    <a:pt x="2258" y="2031"/>
                    <a:pt x="2262" y="2031"/>
                  </a:cubicBezTo>
                  <a:cubicBezTo>
                    <a:pt x="2270" y="2031"/>
                    <a:pt x="2278" y="2036"/>
                    <a:pt x="2286" y="2036"/>
                  </a:cubicBezTo>
                  <a:cubicBezTo>
                    <a:pt x="2286" y="2036"/>
                    <a:pt x="2310" y="2024"/>
                    <a:pt x="2298" y="2000"/>
                  </a:cubicBezTo>
                  <a:lnTo>
                    <a:pt x="2298" y="2000"/>
                  </a:lnTo>
                  <a:cubicBezTo>
                    <a:pt x="2310" y="2012"/>
                    <a:pt x="2322" y="2012"/>
                    <a:pt x="2346" y="2012"/>
                  </a:cubicBezTo>
                  <a:cubicBezTo>
                    <a:pt x="2322" y="2000"/>
                    <a:pt x="2334" y="2000"/>
                    <a:pt x="2346" y="1988"/>
                  </a:cubicBezTo>
                  <a:cubicBezTo>
                    <a:pt x="2357" y="1988"/>
                    <a:pt x="2346" y="1988"/>
                    <a:pt x="2346" y="1977"/>
                  </a:cubicBezTo>
                  <a:cubicBezTo>
                    <a:pt x="2346" y="1965"/>
                    <a:pt x="2369" y="1965"/>
                    <a:pt x="2369" y="1965"/>
                  </a:cubicBezTo>
                  <a:cubicBezTo>
                    <a:pt x="2381" y="1953"/>
                    <a:pt x="2369" y="1953"/>
                    <a:pt x="2369" y="1941"/>
                  </a:cubicBezTo>
                  <a:cubicBezTo>
                    <a:pt x="2381" y="1929"/>
                    <a:pt x="2381" y="1929"/>
                    <a:pt x="2381" y="1917"/>
                  </a:cubicBezTo>
                  <a:cubicBezTo>
                    <a:pt x="2393" y="1905"/>
                    <a:pt x="2393" y="1893"/>
                    <a:pt x="2369" y="1869"/>
                  </a:cubicBezTo>
                  <a:lnTo>
                    <a:pt x="2369" y="1869"/>
                  </a:lnTo>
                  <a:cubicBezTo>
                    <a:pt x="2381" y="1881"/>
                    <a:pt x="2393" y="1893"/>
                    <a:pt x="2405" y="1905"/>
                  </a:cubicBezTo>
                  <a:cubicBezTo>
                    <a:pt x="2417" y="1905"/>
                    <a:pt x="2405" y="1893"/>
                    <a:pt x="2405" y="1881"/>
                  </a:cubicBezTo>
                  <a:cubicBezTo>
                    <a:pt x="2391" y="1867"/>
                    <a:pt x="2389" y="1862"/>
                    <a:pt x="2398" y="1862"/>
                  </a:cubicBezTo>
                  <a:cubicBezTo>
                    <a:pt x="2403" y="1862"/>
                    <a:pt x="2414" y="1864"/>
                    <a:pt x="2429" y="1869"/>
                  </a:cubicBezTo>
                  <a:cubicBezTo>
                    <a:pt x="2434" y="1873"/>
                    <a:pt x="2437" y="1874"/>
                    <a:pt x="2438" y="1874"/>
                  </a:cubicBezTo>
                  <a:cubicBezTo>
                    <a:pt x="2442" y="1874"/>
                    <a:pt x="2404" y="1841"/>
                    <a:pt x="2408" y="1841"/>
                  </a:cubicBezTo>
                  <a:lnTo>
                    <a:pt x="2408" y="1841"/>
                  </a:lnTo>
                  <a:cubicBezTo>
                    <a:pt x="2409" y="1841"/>
                    <a:pt x="2412" y="1842"/>
                    <a:pt x="2417" y="1846"/>
                  </a:cubicBezTo>
                  <a:cubicBezTo>
                    <a:pt x="2426" y="1851"/>
                    <a:pt x="2432" y="1854"/>
                    <a:pt x="2437" y="1854"/>
                  </a:cubicBezTo>
                  <a:cubicBezTo>
                    <a:pt x="2451" y="1854"/>
                    <a:pt x="2444" y="1831"/>
                    <a:pt x="2417" y="1822"/>
                  </a:cubicBezTo>
                  <a:lnTo>
                    <a:pt x="2417" y="1822"/>
                  </a:lnTo>
                  <a:cubicBezTo>
                    <a:pt x="2425" y="1822"/>
                    <a:pt x="2433" y="1827"/>
                    <a:pt x="2441" y="1827"/>
                  </a:cubicBezTo>
                  <a:cubicBezTo>
                    <a:pt x="2445" y="1827"/>
                    <a:pt x="2449" y="1826"/>
                    <a:pt x="2453" y="1822"/>
                  </a:cubicBezTo>
                  <a:lnTo>
                    <a:pt x="2453" y="1810"/>
                  </a:lnTo>
                  <a:lnTo>
                    <a:pt x="2477" y="1810"/>
                  </a:lnTo>
                  <a:cubicBezTo>
                    <a:pt x="2477" y="1798"/>
                    <a:pt x="2477" y="1786"/>
                    <a:pt x="2477" y="1786"/>
                  </a:cubicBezTo>
                  <a:cubicBezTo>
                    <a:pt x="2477" y="1774"/>
                    <a:pt x="2488" y="1774"/>
                    <a:pt x="2488" y="1762"/>
                  </a:cubicBezTo>
                  <a:cubicBezTo>
                    <a:pt x="2500" y="1762"/>
                    <a:pt x="2512" y="1750"/>
                    <a:pt x="2512" y="1738"/>
                  </a:cubicBezTo>
                  <a:cubicBezTo>
                    <a:pt x="2512" y="1727"/>
                    <a:pt x="2500" y="1715"/>
                    <a:pt x="2500" y="1715"/>
                  </a:cubicBezTo>
                  <a:lnTo>
                    <a:pt x="2500" y="1715"/>
                  </a:lnTo>
                  <a:cubicBezTo>
                    <a:pt x="2500" y="1715"/>
                    <a:pt x="2511" y="1720"/>
                    <a:pt x="2521" y="1720"/>
                  </a:cubicBezTo>
                  <a:cubicBezTo>
                    <a:pt x="2527" y="1720"/>
                    <a:pt x="2532" y="1719"/>
                    <a:pt x="2536" y="1715"/>
                  </a:cubicBezTo>
                  <a:cubicBezTo>
                    <a:pt x="2548" y="1703"/>
                    <a:pt x="2524" y="1703"/>
                    <a:pt x="2512" y="1691"/>
                  </a:cubicBezTo>
                  <a:cubicBezTo>
                    <a:pt x="2500" y="1691"/>
                    <a:pt x="2465" y="1667"/>
                    <a:pt x="2488" y="1667"/>
                  </a:cubicBezTo>
                  <a:lnTo>
                    <a:pt x="2536" y="1667"/>
                  </a:lnTo>
                  <a:cubicBezTo>
                    <a:pt x="2548" y="1667"/>
                    <a:pt x="2488" y="1631"/>
                    <a:pt x="2524" y="1631"/>
                  </a:cubicBezTo>
                  <a:cubicBezTo>
                    <a:pt x="2529" y="1633"/>
                    <a:pt x="2533" y="1634"/>
                    <a:pt x="2536" y="1634"/>
                  </a:cubicBezTo>
                  <a:cubicBezTo>
                    <a:pt x="2557" y="1634"/>
                    <a:pt x="2548" y="1606"/>
                    <a:pt x="2548" y="1596"/>
                  </a:cubicBezTo>
                  <a:lnTo>
                    <a:pt x="2548" y="1572"/>
                  </a:lnTo>
                  <a:cubicBezTo>
                    <a:pt x="2548" y="1572"/>
                    <a:pt x="2584" y="1560"/>
                    <a:pt x="2584" y="1560"/>
                  </a:cubicBezTo>
                  <a:lnTo>
                    <a:pt x="2548" y="1560"/>
                  </a:lnTo>
                  <a:cubicBezTo>
                    <a:pt x="2548" y="1548"/>
                    <a:pt x="2548" y="1548"/>
                    <a:pt x="2548" y="1536"/>
                  </a:cubicBezTo>
                  <a:cubicBezTo>
                    <a:pt x="2548" y="1536"/>
                    <a:pt x="2553" y="1531"/>
                    <a:pt x="2564" y="1531"/>
                  </a:cubicBezTo>
                  <a:cubicBezTo>
                    <a:pt x="2566" y="1531"/>
                    <a:pt x="2568" y="1531"/>
                    <a:pt x="2571" y="1531"/>
                  </a:cubicBezTo>
                  <a:lnTo>
                    <a:pt x="2571" y="1531"/>
                  </a:lnTo>
                  <a:cubicBezTo>
                    <a:pt x="2525" y="1514"/>
                    <a:pt x="2607" y="1523"/>
                    <a:pt x="2596" y="1512"/>
                  </a:cubicBezTo>
                  <a:cubicBezTo>
                    <a:pt x="2596" y="1500"/>
                    <a:pt x="2560" y="1488"/>
                    <a:pt x="2560" y="1477"/>
                  </a:cubicBezTo>
                  <a:cubicBezTo>
                    <a:pt x="2560" y="1465"/>
                    <a:pt x="2584" y="1465"/>
                    <a:pt x="2584" y="1465"/>
                  </a:cubicBezTo>
                  <a:cubicBezTo>
                    <a:pt x="2584" y="1465"/>
                    <a:pt x="2560" y="1453"/>
                    <a:pt x="2572" y="1429"/>
                  </a:cubicBezTo>
                  <a:cubicBezTo>
                    <a:pt x="2596" y="1417"/>
                    <a:pt x="2596" y="1417"/>
                    <a:pt x="2596" y="1405"/>
                  </a:cubicBezTo>
                  <a:cubicBezTo>
                    <a:pt x="2596" y="1393"/>
                    <a:pt x="2572" y="1393"/>
                    <a:pt x="2572" y="1393"/>
                  </a:cubicBezTo>
                  <a:cubicBezTo>
                    <a:pt x="2572" y="1393"/>
                    <a:pt x="2655" y="1357"/>
                    <a:pt x="2631" y="1346"/>
                  </a:cubicBezTo>
                  <a:cubicBezTo>
                    <a:pt x="2619" y="1334"/>
                    <a:pt x="2613" y="1334"/>
                    <a:pt x="2610" y="1334"/>
                  </a:cubicBezTo>
                  <a:cubicBezTo>
                    <a:pt x="2607" y="1334"/>
                    <a:pt x="2607" y="1334"/>
                    <a:pt x="2607" y="1322"/>
                  </a:cubicBezTo>
                  <a:cubicBezTo>
                    <a:pt x="2619" y="1322"/>
                    <a:pt x="2619" y="1322"/>
                    <a:pt x="2631" y="1310"/>
                  </a:cubicBezTo>
                  <a:lnTo>
                    <a:pt x="2607" y="1310"/>
                  </a:lnTo>
                  <a:cubicBezTo>
                    <a:pt x="2607" y="1310"/>
                    <a:pt x="2667" y="1250"/>
                    <a:pt x="2607" y="1226"/>
                  </a:cubicBezTo>
                  <a:cubicBezTo>
                    <a:pt x="2580" y="1263"/>
                    <a:pt x="2581" y="1278"/>
                    <a:pt x="2577" y="1278"/>
                  </a:cubicBezTo>
                  <a:cubicBezTo>
                    <a:pt x="2576" y="1278"/>
                    <a:pt x="2575" y="1277"/>
                    <a:pt x="2572" y="1274"/>
                  </a:cubicBezTo>
                  <a:cubicBezTo>
                    <a:pt x="2548" y="1268"/>
                    <a:pt x="2521" y="1265"/>
                    <a:pt x="2494" y="1265"/>
                  </a:cubicBezTo>
                  <a:cubicBezTo>
                    <a:pt x="2494" y="1265"/>
                    <a:pt x="2493" y="1265"/>
                    <a:pt x="2493" y="1265"/>
                  </a:cubicBezTo>
                  <a:lnTo>
                    <a:pt x="2493" y="1265"/>
                  </a:lnTo>
                  <a:cubicBezTo>
                    <a:pt x="2496" y="1262"/>
                    <a:pt x="2494" y="1260"/>
                    <a:pt x="2483" y="1260"/>
                  </a:cubicBezTo>
                  <a:cubicBezTo>
                    <a:pt x="2477" y="1260"/>
                    <a:pt x="2469" y="1260"/>
                    <a:pt x="2458" y="1262"/>
                  </a:cubicBezTo>
                  <a:lnTo>
                    <a:pt x="2458" y="1262"/>
                  </a:lnTo>
                  <a:cubicBezTo>
                    <a:pt x="2477" y="1257"/>
                    <a:pt x="2478" y="1226"/>
                    <a:pt x="2500" y="1226"/>
                  </a:cubicBezTo>
                  <a:cubicBezTo>
                    <a:pt x="2512" y="1221"/>
                    <a:pt x="2512" y="1221"/>
                    <a:pt x="2509" y="1221"/>
                  </a:cubicBezTo>
                  <a:cubicBezTo>
                    <a:pt x="2506" y="1221"/>
                    <a:pt x="2500" y="1221"/>
                    <a:pt x="2500" y="1215"/>
                  </a:cubicBezTo>
                  <a:cubicBezTo>
                    <a:pt x="2500" y="1203"/>
                    <a:pt x="2500" y="1203"/>
                    <a:pt x="2488" y="1191"/>
                  </a:cubicBezTo>
                  <a:cubicBezTo>
                    <a:pt x="2477" y="1167"/>
                    <a:pt x="2477" y="1131"/>
                    <a:pt x="2477" y="1096"/>
                  </a:cubicBezTo>
                  <a:cubicBezTo>
                    <a:pt x="2477" y="1090"/>
                    <a:pt x="2485" y="1073"/>
                    <a:pt x="2484" y="1060"/>
                  </a:cubicBezTo>
                  <a:lnTo>
                    <a:pt x="2453" y="1060"/>
                  </a:lnTo>
                  <a:cubicBezTo>
                    <a:pt x="2453" y="1060"/>
                    <a:pt x="2460" y="1045"/>
                    <a:pt x="2474" y="1045"/>
                  </a:cubicBezTo>
                  <a:lnTo>
                    <a:pt x="2474" y="1045"/>
                  </a:lnTo>
                  <a:cubicBezTo>
                    <a:pt x="2481" y="1048"/>
                    <a:pt x="2484" y="1053"/>
                    <a:pt x="2484" y="1060"/>
                  </a:cubicBezTo>
                  <a:lnTo>
                    <a:pt x="2488" y="1060"/>
                  </a:lnTo>
                  <a:cubicBezTo>
                    <a:pt x="2488" y="1048"/>
                    <a:pt x="2500" y="1036"/>
                    <a:pt x="2488" y="1036"/>
                  </a:cubicBezTo>
                  <a:lnTo>
                    <a:pt x="2488" y="1048"/>
                  </a:lnTo>
                  <a:cubicBezTo>
                    <a:pt x="2484" y="1046"/>
                    <a:pt x="2479" y="1045"/>
                    <a:pt x="2476" y="1045"/>
                  </a:cubicBezTo>
                  <a:cubicBezTo>
                    <a:pt x="2475" y="1045"/>
                    <a:pt x="2475" y="1045"/>
                    <a:pt x="2474" y="1045"/>
                  </a:cubicBezTo>
                  <a:lnTo>
                    <a:pt x="2474" y="1045"/>
                  </a:lnTo>
                  <a:cubicBezTo>
                    <a:pt x="2471" y="1043"/>
                    <a:pt x="2467" y="1042"/>
                    <a:pt x="2461" y="1042"/>
                  </a:cubicBezTo>
                  <a:cubicBezTo>
                    <a:pt x="2453" y="1042"/>
                    <a:pt x="2443" y="1044"/>
                    <a:pt x="2429" y="1048"/>
                  </a:cubicBezTo>
                  <a:cubicBezTo>
                    <a:pt x="2429" y="1048"/>
                    <a:pt x="2402" y="1053"/>
                    <a:pt x="2392" y="1053"/>
                  </a:cubicBezTo>
                  <a:cubicBezTo>
                    <a:pt x="2387" y="1053"/>
                    <a:pt x="2385" y="1052"/>
                    <a:pt x="2393" y="1048"/>
                  </a:cubicBezTo>
                  <a:cubicBezTo>
                    <a:pt x="2405" y="1036"/>
                    <a:pt x="2429" y="1036"/>
                    <a:pt x="2441" y="1024"/>
                  </a:cubicBezTo>
                  <a:lnTo>
                    <a:pt x="2548" y="1000"/>
                  </a:lnTo>
                  <a:lnTo>
                    <a:pt x="2524" y="1000"/>
                  </a:lnTo>
                  <a:cubicBezTo>
                    <a:pt x="2524" y="1000"/>
                    <a:pt x="2512" y="988"/>
                    <a:pt x="2512" y="988"/>
                  </a:cubicBezTo>
                  <a:cubicBezTo>
                    <a:pt x="2512" y="980"/>
                    <a:pt x="2512" y="972"/>
                    <a:pt x="2520" y="968"/>
                  </a:cubicBezTo>
                  <a:lnTo>
                    <a:pt x="2520" y="968"/>
                  </a:lnTo>
                  <a:cubicBezTo>
                    <a:pt x="2518" y="968"/>
                    <a:pt x="2517" y="968"/>
                    <a:pt x="2515" y="968"/>
                  </a:cubicBezTo>
                  <a:cubicBezTo>
                    <a:pt x="2504" y="968"/>
                    <a:pt x="2509" y="961"/>
                    <a:pt x="2497" y="961"/>
                  </a:cubicBezTo>
                  <a:cubicBezTo>
                    <a:pt x="2493" y="961"/>
                    <a:pt x="2487" y="962"/>
                    <a:pt x="2477" y="965"/>
                  </a:cubicBezTo>
                  <a:cubicBezTo>
                    <a:pt x="2462" y="969"/>
                    <a:pt x="2449" y="972"/>
                    <a:pt x="2442" y="972"/>
                  </a:cubicBezTo>
                  <a:cubicBezTo>
                    <a:pt x="2431" y="972"/>
                    <a:pt x="2432" y="967"/>
                    <a:pt x="2453" y="953"/>
                  </a:cubicBezTo>
                  <a:cubicBezTo>
                    <a:pt x="2465" y="941"/>
                    <a:pt x="2488" y="941"/>
                    <a:pt x="2500" y="929"/>
                  </a:cubicBezTo>
                  <a:cubicBezTo>
                    <a:pt x="2504" y="925"/>
                    <a:pt x="2505" y="923"/>
                    <a:pt x="2505" y="921"/>
                  </a:cubicBezTo>
                  <a:lnTo>
                    <a:pt x="2505" y="921"/>
                  </a:lnTo>
                  <a:cubicBezTo>
                    <a:pt x="2515" y="918"/>
                    <a:pt x="2524" y="913"/>
                    <a:pt x="2524" y="905"/>
                  </a:cubicBezTo>
                  <a:lnTo>
                    <a:pt x="2524" y="905"/>
                  </a:lnTo>
                  <a:cubicBezTo>
                    <a:pt x="2507" y="910"/>
                    <a:pt x="2496" y="914"/>
                    <a:pt x="2491" y="917"/>
                  </a:cubicBezTo>
                  <a:lnTo>
                    <a:pt x="2491" y="917"/>
                  </a:lnTo>
                  <a:cubicBezTo>
                    <a:pt x="2490" y="917"/>
                    <a:pt x="2489" y="917"/>
                    <a:pt x="2488" y="917"/>
                  </a:cubicBezTo>
                  <a:cubicBezTo>
                    <a:pt x="2477" y="917"/>
                    <a:pt x="2477" y="917"/>
                    <a:pt x="2477" y="905"/>
                  </a:cubicBezTo>
                  <a:lnTo>
                    <a:pt x="2488" y="905"/>
                  </a:lnTo>
                  <a:cubicBezTo>
                    <a:pt x="2524" y="881"/>
                    <a:pt x="2453" y="881"/>
                    <a:pt x="2477" y="857"/>
                  </a:cubicBezTo>
                  <a:lnTo>
                    <a:pt x="2429" y="857"/>
                  </a:lnTo>
                  <a:cubicBezTo>
                    <a:pt x="2441" y="857"/>
                    <a:pt x="2465" y="845"/>
                    <a:pt x="2465" y="845"/>
                  </a:cubicBezTo>
                  <a:lnTo>
                    <a:pt x="2417" y="845"/>
                  </a:lnTo>
                  <a:lnTo>
                    <a:pt x="2477" y="822"/>
                  </a:lnTo>
                  <a:cubicBezTo>
                    <a:pt x="2441" y="822"/>
                    <a:pt x="2417" y="822"/>
                    <a:pt x="2429" y="798"/>
                  </a:cubicBezTo>
                  <a:cubicBezTo>
                    <a:pt x="2441" y="786"/>
                    <a:pt x="2441" y="786"/>
                    <a:pt x="2429" y="774"/>
                  </a:cubicBezTo>
                  <a:lnTo>
                    <a:pt x="2417" y="774"/>
                  </a:lnTo>
                  <a:lnTo>
                    <a:pt x="2417" y="762"/>
                  </a:lnTo>
                  <a:cubicBezTo>
                    <a:pt x="2417" y="758"/>
                    <a:pt x="2417" y="757"/>
                    <a:pt x="2417" y="757"/>
                  </a:cubicBezTo>
                  <a:cubicBezTo>
                    <a:pt x="2416" y="757"/>
                    <a:pt x="2413" y="762"/>
                    <a:pt x="2405" y="762"/>
                  </a:cubicBezTo>
                  <a:cubicBezTo>
                    <a:pt x="2381" y="762"/>
                    <a:pt x="2405" y="738"/>
                    <a:pt x="2405" y="726"/>
                  </a:cubicBezTo>
                  <a:cubicBezTo>
                    <a:pt x="2405" y="726"/>
                    <a:pt x="2405" y="711"/>
                    <a:pt x="2393" y="711"/>
                  </a:cubicBezTo>
                  <a:cubicBezTo>
                    <a:pt x="2390" y="711"/>
                    <a:pt x="2386" y="712"/>
                    <a:pt x="2381" y="715"/>
                  </a:cubicBezTo>
                  <a:cubicBezTo>
                    <a:pt x="2373" y="715"/>
                    <a:pt x="2360" y="725"/>
                    <a:pt x="2359" y="725"/>
                  </a:cubicBezTo>
                  <a:cubicBezTo>
                    <a:pt x="2359" y="725"/>
                    <a:pt x="2361" y="722"/>
                    <a:pt x="2369" y="715"/>
                  </a:cubicBezTo>
                  <a:cubicBezTo>
                    <a:pt x="2384" y="699"/>
                    <a:pt x="2390" y="684"/>
                    <a:pt x="2386" y="684"/>
                  </a:cubicBezTo>
                  <a:lnTo>
                    <a:pt x="2386" y="684"/>
                  </a:lnTo>
                  <a:cubicBezTo>
                    <a:pt x="2384" y="684"/>
                    <a:pt x="2378" y="689"/>
                    <a:pt x="2369" y="703"/>
                  </a:cubicBezTo>
                  <a:cubicBezTo>
                    <a:pt x="2359" y="713"/>
                    <a:pt x="2349" y="716"/>
                    <a:pt x="2342" y="716"/>
                  </a:cubicBezTo>
                  <a:cubicBezTo>
                    <a:pt x="2332" y="716"/>
                    <a:pt x="2327" y="709"/>
                    <a:pt x="2334" y="703"/>
                  </a:cubicBezTo>
                  <a:cubicBezTo>
                    <a:pt x="2357" y="679"/>
                    <a:pt x="2369" y="667"/>
                    <a:pt x="2357" y="667"/>
                  </a:cubicBezTo>
                  <a:lnTo>
                    <a:pt x="2310" y="667"/>
                  </a:lnTo>
                  <a:cubicBezTo>
                    <a:pt x="2322" y="667"/>
                    <a:pt x="2346" y="667"/>
                    <a:pt x="2346" y="655"/>
                  </a:cubicBezTo>
                  <a:cubicBezTo>
                    <a:pt x="2350" y="647"/>
                    <a:pt x="2348" y="644"/>
                    <a:pt x="2344" y="644"/>
                  </a:cubicBezTo>
                  <a:cubicBezTo>
                    <a:pt x="2336" y="644"/>
                    <a:pt x="2318" y="655"/>
                    <a:pt x="2310" y="655"/>
                  </a:cubicBezTo>
                  <a:cubicBezTo>
                    <a:pt x="2310" y="643"/>
                    <a:pt x="2310" y="631"/>
                    <a:pt x="2310" y="619"/>
                  </a:cubicBezTo>
                  <a:cubicBezTo>
                    <a:pt x="2310" y="607"/>
                    <a:pt x="2322" y="607"/>
                    <a:pt x="2310" y="595"/>
                  </a:cubicBezTo>
                  <a:cubicBezTo>
                    <a:pt x="2310" y="584"/>
                    <a:pt x="2298" y="584"/>
                    <a:pt x="2286" y="584"/>
                  </a:cubicBezTo>
                  <a:cubicBezTo>
                    <a:pt x="2274" y="584"/>
                    <a:pt x="2250" y="584"/>
                    <a:pt x="2274" y="572"/>
                  </a:cubicBezTo>
                  <a:cubicBezTo>
                    <a:pt x="2286" y="548"/>
                    <a:pt x="2286" y="536"/>
                    <a:pt x="2274" y="536"/>
                  </a:cubicBezTo>
                  <a:cubicBezTo>
                    <a:pt x="2262" y="536"/>
                    <a:pt x="2256" y="539"/>
                    <a:pt x="2252" y="543"/>
                  </a:cubicBezTo>
                  <a:lnTo>
                    <a:pt x="2252" y="543"/>
                  </a:lnTo>
                  <a:cubicBezTo>
                    <a:pt x="2266" y="520"/>
                    <a:pt x="2246" y="512"/>
                    <a:pt x="2226" y="512"/>
                  </a:cubicBezTo>
                  <a:cubicBezTo>
                    <a:pt x="2220" y="516"/>
                    <a:pt x="2215" y="517"/>
                    <a:pt x="2212" y="517"/>
                  </a:cubicBezTo>
                  <a:cubicBezTo>
                    <a:pt x="2205" y="517"/>
                    <a:pt x="2210" y="509"/>
                    <a:pt x="2226" y="500"/>
                  </a:cubicBezTo>
                  <a:cubicBezTo>
                    <a:pt x="2238" y="488"/>
                    <a:pt x="2238" y="488"/>
                    <a:pt x="2250" y="476"/>
                  </a:cubicBezTo>
                  <a:lnTo>
                    <a:pt x="2226" y="476"/>
                  </a:lnTo>
                  <a:cubicBezTo>
                    <a:pt x="2226" y="476"/>
                    <a:pt x="2215" y="476"/>
                    <a:pt x="2215" y="453"/>
                  </a:cubicBezTo>
                  <a:cubicBezTo>
                    <a:pt x="2219" y="445"/>
                    <a:pt x="2219" y="442"/>
                    <a:pt x="2216" y="442"/>
                  </a:cubicBezTo>
                  <a:lnTo>
                    <a:pt x="2216" y="442"/>
                  </a:lnTo>
                  <a:cubicBezTo>
                    <a:pt x="2212" y="442"/>
                    <a:pt x="2199" y="453"/>
                    <a:pt x="2191" y="453"/>
                  </a:cubicBezTo>
                  <a:cubicBezTo>
                    <a:pt x="2191" y="453"/>
                    <a:pt x="2191" y="437"/>
                    <a:pt x="2179" y="437"/>
                  </a:cubicBezTo>
                  <a:cubicBezTo>
                    <a:pt x="2176" y="437"/>
                    <a:pt x="2172" y="438"/>
                    <a:pt x="2167" y="441"/>
                  </a:cubicBezTo>
                  <a:cubicBezTo>
                    <a:pt x="2143" y="441"/>
                    <a:pt x="2143" y="441"/>
                    <a:pt x="2143" y="417"/>
                  </a:cubicBezTo>
                  <a:cubicBezTo>
                    <a:pt x="2134" y="407"/>
                    <a:pt x="2139" y="390"/>
                    <a:pt x="2123" y="390"/>
                  </a:cubicBezTo>
                  <a:cubicBezTo>
                    <a:pt x="2119" y="390"/>
                    <a:pt x="2114" y="391"/>
                    <a:pt x="2107" y="393"/>
                  </a:cubicBezTo>
                  <a:cubicBezTo>
                    <a:pt x="2104" y="395"/>
                    <a:pt x="2102" y="395"/>
                    <a:pt x="2100" y="395"/>
                  </a:cubicBezTo>
                  <a:cubicBezTo>
                    <a:pt x="2090" y="395"/>
                    <a:pt x="2109" y="369"/>
                    <a:pt x="2119" y="369"/>
                  </a:cubicBezTo>
                  <a:cubicBezTo>
                    <a:pt x="2123" y="365"/>
                    <a:pt x="2123" y="364"/>
                    <a:pt x="2121" y="364"/>
                  </a:cubicBezTo>
                  <a:cubicBezTo>
                    <a:pt x="2117" y="364"/>
                    <a:pt x="2103" y="369"/>
                    <a:pt x="2096" y="369"/>
                  </a:cubicBezTo>
                  <a:cubicBezTo>
                    <a:pt x="2096" y="369"/>
                    <a:pt x="2084" y="357"/>
                    <a:pt x="2084" y="345"/>
                  </a:cubicBezTo>
                  <a:cubicBezTo>
                    <a:pt x="2076" y="345"/>
                    <a:pt x="2068" y="356"/>
                    <a:pt x="2063" y="356"/>
                  </a:cubicBezTo>
                  <a:cubicBezTo>
                    <a:pt x="2061" y="356"/>
                    <a:pt x="2060" y="353"/>
                    <a:pt x="2060" y="345"/>
                  </a:cubicBezTo>
                  <a:cubicBezTo>
                    <a:pt x="2060" y="338"/>
                    <a:pt x="2060" y="321"/>
                    <a:pt x="2051" y="321"/>
                  </a:cubicBezTo>
                  <a:cubicBezTo>
                    <a:pt x="2046" y="321"/>
                    <a:pt x="2038" y="327"/>
                    <a:pt x="2024" y="345"/>
                  </a:cubicBezTo>
                  <a:cubicBezTo>
                    <a:pt x="2054" y="306"/>
                    <a:pt x="2026" y="283"/>
                    <a:pt x="2002" y="283"/>
                  </a:cubicBezTo>
                  <a:cubicBezTo>
                    <a:pt x="1997" y="283"/>
                    <a:pt x="1992" y="284"/>
                    <a:pt x="1988" y="286"/>
                  </a:cubicBezTo>
                  <a:cubicBezTo>
                    <a:pt x="1987" y="287"/>
                    <a:pt x="1985" y="287"/>
                    <a:pt x="1984" y="287"/>
                  </a:cubicBezTo>
                  <a:cubicBezTo>
                    <a:pt x="1973" y="287"/>
                    <a:pt x="1996" y="241"/>
                    <a:pt x="1982" y="241"/>
                  </a:cubicBezTo>
                  <a:cubicBezTo>
                    <a:pt x="1979" y="241"/>
                    <a:pt x="1973" y="244"/>
                    <a:pt x="1965" y="250"/>
                  </a:cubicBezTo>
                  <a:cubicBezTo>
                    <a:pt x="1956" y="267"/>
                    <a:pt x="1942" y="284"/>
                    <a:pt x="1938" y="284"/>
                  </a:cubicBezTo>
                  <a:cubicBezTo>
                    <a:pt x="1937" y="284"/>
                    <a:pt x="1937" y="281"/>
                    <a:pt x="1941" y="274"/>
                  </a:cubicBezTo>
                  <a:cubicBezTo>
                    <a:pt x="1941" y="274"/>
                    <a:pt x="1930" y="269"/>
                    <a:pt x="1923" y="269"/>
                  </a:cubicBezTo>
                  <a:cubicBezTo>
                    <a:pt x="1922" y="269"/>
                    <a:pt x="1922" y="269"/>
                    <a:pt x="1921" y="269"/>
                  </a:cubicBezTo>
                  <a:lnTo>
                    <a:pt x="1921" y="269"/>
                  </a:lnTo>
                  <a:cubicBezTo>
                    <a:pt x="1925" y="264"/>
                    <a:pt x="1929" y="257"/>
                    <a:pt x="1929" y="250"/>
                  </a:cubicBezTo>
                  <a:cubicBezTo>
                    <a:pt x="1929" y="238"/>
                    <a:pt x="1917" y="238"/>
                    <a:pt x="1917" y="238"/>
                  </a:cubicBezTo>
                  <a:cubicBezTo>
                    <a:pt x="1917" y="238"/>
                    <a:pt x="1905" y="203"/>
                    <a:pt x="1893" y="203"/>
                  </a:cubicBezTo>
                  <a:cubicBezTo>
                    <a:pt x="1893" y="238"/>
                    <a:pt x="1881" y="262"/>
                    <a:pt x="1857" y="286"/>
                  </a:cubicBezTo>
                  <a:cubicBezTo>
                    <a:pt x="1845" y="286"/>
                    <a:pt x="1869" y="250"/>
                    <a:pt x="1881" y="238"/>
                  </a:cubicBezTo>
                  <a:cubicBezTo>
                    <a:pt x="1881" y="226"/>
                    <a:pt x="1869" y="226"/>
                    <a:pt x="1857" y="226"/>
                  </a:cubicBezTo>
                  <a:cubicBezTo>
                    <a:pt x="1857" y="214"/>
                    <a:pt x="1857" y="191"/>
                    <a:pt x="1857" y="191"/>
                  </a:cubicBezTo>
                  <a:cubicBezTo>
                    <a:pt x="1857" y="199"/>
                    <a:pt x="1851" y="207"/>
                    <a:pt x="1848" y="207"/>
                  </a:cubicBezTo>
                  <a:cubicBezTo>
                    <a:pt x="1846" y="207"/>
                    <a:pt x="1845" y="206"/>
                    <a:pt x="1845" y="203"/>
                  </a:cubicBezTo>
                  <a:cubicBezTo>
                    <a:pt x="1834" y="203"/>
                    <a:pt x="1845" y="167"/>
                    <a:pt x="1834" y="167"/>
                  </a:cubicBezTo>
                  <a:cubicBezTo>
                    <a:pt x="1834" y="175"/>
                    <a:pt x="1828" y="177"/>
                    <a:pt x="1821" y="177"/>
                  </a:cubicBezTo>
                  <a:cubicBezTo>
                    <a:pt x="1811" y="177"/>
                    <a:pt x="1799" y="173"/>
                    <a:pt x="1788" y="170"/>
                  </a:cubicBezTo>
                  <a:lnTo>
                    <a:pt x="1788" y="170"/>
                  </a:lnTo>
                  <a:cubicBezTo>
                    <a:pt x="1794" y="183"/>
                    <a:pt x="1773" y="203"/>
                    <a:pt x="1762" y="203"/>
                  </a:cubicBezTo>
                  <a:lnTo>
                    <a:pt x="1774" y="179"/>
                  </a:lnTo>
                  <a:cubicBezTo>
                    <a:pt x="1774" y="179"/>
                    <a:pt x="1781" y="172"/>
                    <a:pt x="1784" y="169"/>
                  </a:cubicBezTo>
                  <a:lnTo>
                    <a:pt x="1784" y="169"/>
                  </a:lnTo>
                  <a:cubicBezTo>
                    <a:pt x="1785" y="169"/>
                    <a:pt x="1787" y="170"/>
                    <a:pt x="1788" y="170"/>
                  </a:cubicBezTo>
                  <a:lnTo>
                    <a:pt x="1788" y="170"/>
                  </a:lnTo>
                  <a:cubicBezTo>
                    <a:pt x="1788" y="169"/>
                    <a:pt x="1787" y="168"/>
                    <a:pt x="1786" y="167"/>
                  </a:cubicBezTo>
                  <a:lnTo>
                    <a:pt x="1786" y="167"/>
                  </a:lnTo>
                  <a:cubicBezTo>
                    <a:pt x="1786" y="167"/>
                    <a:pt x="1785" y="168"/>
                    <a:pt x="1784" y="169"/>
                  </a:cubicBezTo>
                  <a:lnTo>
                    <a:pt x="1784" y="169"/>
                  </a:lnTo>
                  <a:cubicBezTo>
                    <a:pt x="1780" y="168"/>
                    <a:pt x="1776" y="167"/>
                    <a:pt x="1774" y="167"/>
                  </a:cubicBezTo>
                  <a:cubicBezTo>
                    <a:pt x="1762" y="167"/>
                    <a:pt x="1762" y="203"/>
                    <a:pt x="1750" y="214"/>
                  </a:cubicBezTo>
                  <a:cubicBezTo>
                    <a:pt x="1749" y="216"/>
                    <a:pt x="1748" y="216"/>
                    <a:pt x="1747" y="216"/>
                  </a:cubicBezTo>
                  <a:cubicBezTo>
                    <a:pt x="1743" y="216"/>
                    <a:pt x="1747" y="195"/>
                    <a:pt x="1754" y="180"/>
                  </a:cubicBezTo>
                  <a:lnTo>
                    <a:pt x="1754" y="180"/>
                  </a:lnTo>
                  <a:cubicBezTo>
                    <a:pt x="1753" y="181"/>
                    <a:pt x="1752" y="181"/>
                    <a:pt x="1752" y="181"/>
                  </a:cubicBezTo>
                  <a:cubicBezTo>
                    <a:pt x="1751" y="181"/>
                    <a:pt x="1750" y="180"/>
                    <a:pt x="1750" y="179"/>
                  </a:cubicBezTo>
                  <a:cubicBezTo>
                    <a:pt x="1750" y="167"/>
                    <a:pt x="1750" y="143"/>
                    <a:pt x="1750" y="143"/>
                  </a:cubicBezTo>
                  <a:cubicBezTo>
                    <a:pt x="1750" y="142"/>
                    <a:pt x="1750" y="141"/>
                    <a:pt x="1749" y="141"/>
                  </a:cubicBezTo>
                  <a:cubicBezTo>
                    <a:pt x="1746" y="141"/>
                    <a:pt x="1731" y="169"/>
                    <a:pt x="1727" y="169"/>
                  </a:cubicBezTo>
                  <a:cubicBezTo>
                    <a:pt x="1727" y="169"/>
                    <a:pt x="1726" y="168"/>
                    <a:pt x="1726" y="167"/>
                  </a:cubicBezTo>
                  <a:cubicBezTo>
                    <a:pt x="1725" y="167"/>
                    <a:pt x="1723" y="166"/>
                    <a:pt x="1722" y="164"/>
                  </a:cubicBezTo>
                  <a:lnTo>
                    <a:pt x="1722" y="164"/>
                  </a:lnTo>
                  <a:cubicBezTo>
                    <a:pt x="1721" y="166"/>
                    <a:pt x="1718" y="167"/>
                    <a:pt x="1715" y="167"/>
                  </a:cubicBezTo>
                  <a:cubicBezTo>
                    <a:pt x="1715" y="167"/>
                    <a:pt x="1726" y="119"/>
                    <a:pt x="1726" y="119"/>
                  </a:cubicBezTo>
                  <a:lnTo>
                    <a:pt x="1703" y="119"/>
                  </a:lnTo>
                  <a:lnTo>
                    <a:pt x="1691" y="131"/>
                  </a:lnTo>
                  <a:cubicBezTo>
                    <a:pt x="1679" y="131"/>
                    <a:pt x="1667" y="119"/>
                    <a:pt x="1655" y="119"/>
                  </a:cubicBezTo>
                  <a:cubicBezTo>
                    <a:pt x="1643" y="119"/>
                    <a:pt x="1643" y="143"/>
                    <a:pt x="1643" y="155"/>
                  </a:cubicBezTo>
                  <a:cubicBezTo>
                    <a:pt x="1647" y="162"/>
                    <a:pt x="1647" y="165"/>
                    <a:pt x="1646" y="165"/>
                  </a:cubicBezTo>
                  <a:cubicBezTo>
                    <a:pt x="1643" y="165"/>
                    <a:pt x="1631" y="148"/>
                    <a:pt x="1631" y="131"/>
                  </a:cubicBezTo>
                  <a:cubicBezTo>
                    <a:pt x="1631" y="112"/>
                    <a:pt x="1631" y="92"/>
                    <a:pt x="1618" y="92"/>
                  </a:cubicBezTo>
                  <a:cubicBezTo>
                    <a:pt x="1615" y="92"/>
                    <a:pt x="1612" y="93"/>
                    <a:pt x="1607" y="95"/>
                  </a:cubicBezTo>
                  <a:cubicBezTo>
                    <a:pt x="1595" y="119"/>
                    <a:pt x="1595" y="119"/>
                    <a:pt x="1584" y="119"/>
                  </a:cubicBezTo>
                  <a:lnTo>
                    <a:pt x="1572" y="119"/>
                  </a:lnTo>
                  <a:cubicBezTo>
                    <a:pt x="1572" y="119"/>
                    <a:pt x="1572" y="131"/>
                    <a:pt x="1572" y="131"/>
                  </a:cubicBezTo>
                  <a:cubicBezTo>
                    <a:pt x="1568" y="135"/>
                    <a:pt x="1564" y="136"/>
                    <a:pt x="1560" y="136"/>
                  </a:cubicBezTo>
                  <a:cubicBezTo>
                    <a:pt x="1553" y="136"/>
                    <a:pt x="1548" y="131"/>
                    <a:pt x="1548" y="131"/>
                  </a:cubicBezTo>
                  <a:cubicBezTo>
                    <a:pt x="1540" y="131"/>
                    <a:pt x="1532" y="142"/>
                    <a:pt x="1528" y="142"/>
                  </a:cubicBezTo>
                  <a:cubicBezTo>
                    <a:pt x="1525" y="142"/>
                    <a:pt x="1524" y="139"/>
                    <a:pt x="1524" y="131"/>
                  </a:cubicBezTo>
                  <a:cubicBezTo>
                    <a:pt x="1518" y="125"/>
                    <a:pt x="1512" y="122"/>
                    <a:pt x="1506" y="122"/>
                  </a:cubicBezTo>
                  <a:cubicBezTo>
                    <a:pt x="1500" y="122"/>
                    <a:pt x="1494" y="125"/>
                    <a:pt x="1488" y="131"/>
                  </a:cubicBezTo>
                  <a:cubicBezTo>
                    <a:pt x="1488" y="143"/>
                    <a:pt x="1488" y="155"/>
                    <a:pt x="1500" y="167"/>
                  </a:cubicBezTo>
                  <a:cubicBezTo>
                    <a:pt x="1500" y="167"/>
                    <a:pt x="1488" y="167"/>
                    <a:pt x="1476" y="155"/>
                  </a:cubicBezTo>
                  <a:cubicBezTo>
                    <a:pt x="1476" y="143"/>
                    <a:pt x="1476" y="131"/>
                    <a:pt x="1476" y="119"/>
                  </a:cubicBezTo>
                  <a:cubicBezTo>
                    <a:pt x="1468" y="119"/>
                    <a:pt x="1461" y="130"/>
                    <a:pt x="1453" y="130"/>
                  </a:cubicBezTo>
                  <a:cubicBezTo>
                    <a:pt x="1449" y="130"/>
                    <a:pt x="1445" y="127"/>
                    <a:pt x="1441" y="119"/>
                  </a:cubicBezTo>
                  <a:cubicBezTo>
                    <a:pt x="1441" y="110"/>
                    <a:pt x="1441" y="82"/>
                    <a:pt x="1436" y="82"/>
                  </a:cubicBezTo>
                  <a:cubicBezTo>
                    <a:pt x="1434" y="82"/>
                    <a:pt x="1432" y="86"/>
                    <a:pt x="1429" y="95"/>
                  </a:cubicBezTo>
                  <a:cubicBezTo>
                    <a:pt x="1429" y="121"/>
                    <a:pt x="1423" y="141"/>
                    <a:pt x="1419" y="141"/>
                  </a:cubicBezTo>
                  <a:cubicBezTo>
                    <a:pt x="1418" y="141"/>
                    <a:pt x="1417" y="138"/>
                    <a:pt x="1417" y="131"/>
                  </a:cubicBezTo>
                  <a:cubicBezTo>
                    <a:pt x="1405" y="107"/>
                    <a:pt x="1417" y="107"/>
                    <a:pt x="1393" y="95"/>
                  </a:cubicBezTo>
                  <a:cubicBezTo>
                    <a:pt x="1387" y="89"/>
                    <a:pt x="1381" y="86"/>
                    <a:pt x="1377" y="86"/>
                  </a:cubicBezTo>
                  <a:cubicBezTo>
                    <a:pt x="1372" y="86"/>
                    <a:pt x="1369" y="89"/>
                    <a:pt x="1369" y="95"/>
                  </a:cubicBezTo>
                  <a:cubicBezTo>
                    <a:pt x="1369" y="105"/>
                    <a:pt x="1369" y="135"/>
                    <a:pt x="1369" y="143"/>
                  </a:cubicBezTo>
                  <a:cubicBezTo>
                    <a:pt x="1357" y="131"/>
                    <a:pt x="1369" y="107"/>
                    <a:pt x="1369" y="95"/>
                  </a:cubicBezTo>
                  <a:lnTo>
                    <a:pt x="1369" y="95"/>
                  </a:lnTo>
                  <a:lnTo>
                    <a:pt x="1357" y="131"/>
                  </a:lnTo>
                  <a:cubicBezTo>
                    <a:pt x="1357" y="133"/>
                    <a:pt x="1357" y="134"/>
                    <a:pt x="1357" y="135"/>
                  </a:cubicBezTo>
                  <a:lnTo>
                    <a:pt x="1357" y="135"/>
                  </a:lnTo>
                  <a:cubicBezTo>
                    <a:pt x="1357" y="115"/>
                    <a:pt x="1355" y="107"/>
                    <a:pt x="1345" y="107"/>
                  </a:cubicBezTo>
                  <a:lnTo>
                    <a:pt x="1345" y="107"/>
                  </a:lnTo>
                  <a:cubicBezTo>
                    <a:pt x="1345" y="116"/>
                    <a:pt x="1351" y="130"/>
                    <a:pt x="1355" y="141"/>
                  </a:cubicBezTo>
                  <a:lnTo>
                    <a:pt x="1355" y="141"/>
                  </a:lnTo>
                  <a:cubicBezTo>
                    <a:pt x="1356" y="141"/>
                    <a:pt x="1357" y="139"/>
                    <a:pt x="1357" y="135"/>
                  </a:cubicBezTo>
                  <a:lnTo>
                    <a:pt x="1357" y="135"/>
                  </a:lnTo>
                  <a:cubicBezTo>
                    <a:pt x="1357" y="141"/>
                    <a:pt x="1357" y="147"/>
                    <a:pt x="1357" y="155"/>
                  </a:cubicBezTo>
                  <a:cubicBezTo>
                    <a:pt x="1357" y="151"/>
                    <a:pt x="1356" y="147"/>
                    <a:pt x="1355" y="141"/>
                  </a:cubicBezTo>
                  <a:lnTo>
                    <a:pt x="1355" y="141"/>
                  </a:lnTo>
                  <a:cubicBezTo>
                    <a:pt x="1355" y="141"/>
                    <a:pt x="1355" y="141"/>
                    <a:pt x="1355" y="141"/>
                  </a:cubicBezTo>
                  <a:cubicBezTo>
                    <a:pt x="1351" y="141"/>
                    <a:pt x="1345" y="127"/>
                    <a:pt x="1345" y="119"/>
                  </a:cubicBezTo>
                  <a:cubicBezTo>
                    <a:pt x="1335" y="119"/>
                    <a:pt x="1325" y="93"/>
                    <a:pt x="1315" y="93"/>
                  </a:cubicBezTo>
                  <a:cubicBezTo>
                    <a:pt x="1313" y="93"/>
                    <a:pt x="1311" y="94"/>
                    <a:pt x="1310" y="95"/>
                  </a:cubicBezTo>
                  <a:cubicBezTo>
                    <a:pt x="1300" y="95"/>
                    <a:pt x="1306" y="145"/>
                    <a:pt x="1309" y="162"/>
                  </a:cubicBezTo>
                  <a:lnTo>
                    <a:pt x="1309" y="162"/>
                  </a:lnTo>
                  <a:cubicBezTo>
                    <a:pt x="1308" y="157"/>
                    <a:pt x="1305" y="150"/>
                    <a:pt x="1298" y="143"/>
                  </a:cubicBezTo>
                  <a:cubicBezTo>
                    <a:pt x="1298" y="131"/>
                    <a:pt x="1286" y="119"/>
                    <a:pt x="1274" y="119"/>
                  </a:cubicBezTo>
                  <a:cubicBezTo>
                    <a:pt x="1274" y="119"/>
                    <a:pt x="1255" y="82"/>
                    <a:pt x="1251" y="82"/>
                  </a:cubicBezTo>
                  <a:close/>
                  <a:moveTo>
                    <a:pt x="1881" y="2286"/>
                  </a:moveTo>
                  <a:cubicBezTo>
                    <a:pt x="1881" y="2286"/>
                    <a:pt x="1905" y="2310"/>
                    <a:pt x="1893" y="2322"/>
                  </a:cubicBezTo>
                  <a:cubicBezTo>
                    <a:pt x="1881" y="2322"/>
                    <a:pt x="1869" y="2286"/>
                    <a:pt x="1881" y="2286"/>
                  </a:cubicBezTo>
                  <a:close/>
                  <a:moveTo>
                    <a:pt x="1214" y="2322"/>
                  </a:moveTo>
                  <a:cubicBezTo>
                    <a:pt x="1214" y="2322"/>
                    <a:pt x="1214" y="2322"/>
                    <a:pt x="1214" y="2322"/>
                  </a:cubicBezTo>
                  <a:lnTo>
                    <a:pt x="1214" y="2322"/>
                  </a:lnTo>
                  <a:close/>
                  <a:moveTo>
                    <a:pt x="1357" y="2334"/>
                  </a:moveTo>
                  <a:cubicBezTo>
                    <a:pt x="1357" y="2334"/>
                    <a:pt x="1357" y="2334"/>
                    <a:pt x="1357" y="2334"/>
                  </a:cubicBezTo>
                  <a:cubicBezTo>
                    <a:pt x="1357" y="2334"/>
                    <a:pt x="1357" y="2334"/>
                    <a:pt x="1357" y="2334"/>
                  </a:cubicBezTo>
                  <a:close/>
                  <a:moveTo>
                    <a:pt x="1798" y="2298"/>
                  </a:moveTo>
                  <a:cubicBezTo>
                    <a:pt x="1798" y="2298"/>
                    <a:pt x="1822" y="2334"/>
                    <a:pt x="1810" y="2346"/>
                  </a:cubicBezTo>
                  <a:lnTo>
                    <a:pt x="1810" y="2334"/>
                  </a:lnTo>
                  <a:cubicBezTo>
                    <a:pt x="1798" y="2334"/>
                    <a:pt x="1786" y="2310"/>
                    <a:pt x="1798" y="2298"/>
                  </a:cubicBezTo>
                  <a:close/>
                  <a:moveTo>
                    <a:pt x="1612" y="2356"/>
                  </a:moveTo>
                  <a:cubicBezTo>
                    <a:pt x="1618" y="2375"/>
                    <a:pt x="1628" y="2393"/>
                    <a:pt x="1619" y="2393"/>
                  </a:cubicBezTo>
                  <a:lnTo>
                    <a:pt x="1612" y="2356"/>
                  </a:lnTo>
                  <a:close/>
                  <a:moveTo>
                    <a:pt x="760" y="2389"/>
                  </a:moveTo>
                  <a:cubicBezTo>
                    <a:pt x="757" y="2389"/>
                    <a:pt x="751" y="2397"/>
                    <a:pt x="738" y="2417"/>
                  </a:cubicBezTo>
                  <a:lnTo>
                    <a:pt x="762" y="2405"/>
                  </a:lnTo>
                  <a:cubicBezTo>
                    <a:pt x="762" y="2394"/>
                    <a:pt x="762" y="2389"/>
                    <a:pt x="760" y="2389"/>
                  </a:cubicBezTo>
                  <a:close/>
                  <a:moveTo>
                    <a:pt x="1017" y="2401"/>
                  </a:moveTo>
                  <a:cubicBezTo>
                    <a:pt x="1015" y="2405"/>
                    <a:pt x="1013" y="2412"/>
                    <a:pt x="1012" y="2419"/>
                  </a:cubicBezTo>
                  <a:lnTo>
                    <a:pt x="1012" y="2419"/>
                  </a:lnTo>
                  <a:cubicBezTo>
                    <a:pt x="1015" y="2413"/>
                    <a:pt x="1017" y="2406"/>
                    <a:pt x="1017" y="2401"/>
                  </a:cubicBezTo>
                  <a:close/>
                  <a:moveTo>
                    <a:pt x="1237" y="2376"/>
                  </a:moveTo>
                  <a:cubicBezTo>
                    <a:pt x="1238" y="2376"/>
                    <a:pt x="1238" y="2377"/>
                    <a:pt x="1238" y="2381"/>
                  </a:cubicBezTo>
                  <a:cubicBezTo>
                    <a:pt x="1250" y="2393"/>
                    <a:pt x="1250" y="2405"/>
                    <a:pt x="1250" y="2417"/>
                  </a:cubicBezTo>
                  <a:cubicBezTo>
                    <a:pt x="1250" y="2432"/>
                    <a:pt x="1246" y="2442"/>
                    <a:pt x="1242" y="2442"/>
                  </a:cubicBezTo>
                  <a:cubicBezTo>
                    <a:pt x="1240" y="2442"/>
                    <a:pt x="1238" y="2438"/>
                    <a:pt x="1238" y="2429"/>
                  </a:cubicBezTo>
                  <a:cubicBezTo>
                    <a:pt x="1228" y="2419"/>
                    <a:pt x="1235" y="2376"/>
                    <a:pt x="1237" y="2376"/>
                  </a:cubicBezTo>
                  <a:close/>
                  <a:moveTo>
                    <a:pt x="521" y="2019"/>
                  </a:moveTo>
                  <a:lnTo>
                    <a:pt x="521" y="2019"/>
                  </a:lnTo>
                  <a:cubicBezTo>
                    <a:pt x="520" y="2019"/>
                    <a:pt x="517" y="2021"/>
                    <a:pt x="512" y="2024"/>
                  </a:cubicBezTo>
                  <a:cubicBezTo>
                    <a:pt x="488" y="2048"/>
                    <a:pt x="464" y="2084"/>
                    <a:pt x="441" y="2131"/>
                  </a:cubicBezTo>
                  <a:cubicBezTo>
                    <a:pt x="441" y="2131"/>
                    <a:pt x="423" y="2158"/>
                    <a:pt x="426" y="2158"/>
                  </a:cubicBezTo>
                  <a:cubicBezTo>
                    <a:pt x="426" y="2158"/>
                    <a:pt x="427" y="2157"/>
                    <a:pt x="429" y="2155"/>
                  </a:cubicBezTo>
                  <a:cubicBezTo>
                    <a:pt x="433" y="2151"/>
                    <a:pt x="437" y="2150"/>
                    <a:pt x="440" y="2150"/>
                  </a:cubicBezTo>
                  <a:cubicBezTo>
                    <a:pt x="447" y="2150"/>
                    <a:pt x="452" y="2155"/>
                    <a:pt x="452" y="2155"/>
                  </a:cubicBezTo>
                  <a:cubicBezTo>
                    <a:pt x="452" y="2155"/>
                    <a:pt x="443" y="2193"/>
                    <a:pt x="458" y="2193"/>
                  </a:cubicBezTo>
                  <a:cubicBezTo>
                    <a:pt x="460" y="2193"/>
                    <a:pt x="462" y="2192"/>
                    <a:pt x="464" y="2191"/>
                  </a:cubicBezTo>
                  <a:cubicBezTo>
                    <a:pt x="472" y="2191"/>
                    <a:pt x="480" y="2186"/>
                    <a:pt x="481" y="2186"/>
                  </a:cubicBezTo>
                  <a:lnTo>
                    <a:pt x="481" y="2186"/>
                  </a:lnTo>
                  <a:cubicBezTo>
                    <a:pt x="482" y="2186"/>
                    <a:pt x="480" y="2187"/>
                    <a:pt x="476" y="2191"/>
                  </a:cubicBezTo>
                  <a:cubicBezTo>
                    <a:pt x="472" y="2199"/>
                    <a:pt x="478" y="2200"/>
                    <a:pt x="485" y="2200"/>
                  </a:cubicBezTo>
                  <a:cubicBezTo>
                    <a:pt x="489" y="2200"/>
                    <a:pt x="493" y="2200"/>
                    <a:pt x="497" y="2200"/>
                  </a:cubicBezTo>
                  <a:cubicBezTo>
                    <a:pt x="508" y="2200"/>
                    <a:pt x="516" y="2202"/>
                    <a:pt x="504" y="2221"/>
                  </a:cubicBezTo>
                  <a:lnTo>
                    <a:pt x="504" y="2221"/>
                  </a:lnTo>
                  <a:cubicBezTo>
                    <a:pt x="510" y="2213"/>
                    <a:pt x="514" y="2211"/>
                    <a:pt x="517" y="2211"/>
                  </a:cubicBezTo>
                  <a:cubicBezTo>
                    <a:pt x="525" y="2211"/>
                    <a:pt x="528" y="2227"/>
                    <a:pt x="536" y="2227"/>
                  </a:cubicBezTo>
                  <a:cubicBezTo>
                    <a:pt x="548" y="2227"/>
                    <a:pt x="560" y="2215"/>
                    <a:pt x="572" y="2203"/>
                  </a:cubicBezTo>
                  <a:cubicBezTo>
                    <a:pt x="573" y="2201"/>
                    <a:pt x="574" y="2200"/>
                    <a:pt x="575" y="2200"/>
                  </a:cubicBezTo>
                  <a:lnTo>
                    <a:pt x="575" y="2200"/>
                  </a:lnTo>
                  <a:cubicBezTo>
                    <a:pt x="580" y="2200"/>
                    <a:pt x="570" y="2228"/>
                    <a:pt x="560" y="2239"/>
                  </a:cubicBezTo>
                  <a:cubicBezTo>
                    <a:pt x="544" y="2259"/>
                    <a:pt x="542" y="2264"/>
                    <a:pt x="546" y="2264"/>
                  </a:cubicBezTo>
                  <a:cubicBezTo>
                    <a:pt x="549" y="2264"/>
                    <a:pt x="557" y="2260"/>
                    <a:pt x="564" y="2260"/>
                  </a:cubicBezTo>
                  <a:cubicBezTo>
                    <a:pt x="567" y="2260"/>
                    <a:pt x="570" y="2260"/>
                    <a:pt x="572" y="2262"/>
                  </a:cubicBezTo>
                  <a:cubicBezTo>
                    <a:pt x="581" y="2262"/>
                    <a:pt x="590" y="2283"/>
                    <a:pt x="594" y="2293"/>
                  </a:cubicBezTo>
                  <a:lnTo>
                    <a:pt x="594" y="2293"/>
                  </a:lnTo>
                  <a:cubicBezTo>
                    <a:pt x="595" y="2291"/>
                    <a:pt x="595" y="2289"/>
                    <a:pt x="595" y="2286"/>
                  </a:cubicBezTo>
                  <a:cubicBezTo>
                    <a:pt x="599" y="2282"/>
                    <a:pt x="602" y="2281"/>
                    <a:pt x="604" y="2281"/>
                  </a:cubicBezTo>
                  <a:cubicBezTo>
                    <a:pt x="609" y="2281"/>
                    <a:pt x="611" y="2286"/>
                    <a:pt x="619" y="2286"/>
                  </a:cubicBezTo>
                  <a:cubicBezTo>
                    <a:pt x="619" y="2286"/>
                    <a:pt x="631" y="2286"/>
                    <a:pt x="619" y="2310"/>
                  </a:cubicBezTo>
                  <a:cubicBezTo>
                    <a:pt x="619" y="2318"/>
                    <a:pt x="613" y="2327"/>
                    <a:pt x="614" y="2327"/>
                  </a:cubicBezTo>
                  <a:cubicBezTo>
                    <a:pt x="614" y="2327"/>
                    <a:pt x="616" y="2325"/>
                    <a:pt x="619" y="2322"/>
                  </a:cubicBezTo>
                  <a:cubicBezTo>
                    <a:pt x="631" y="2322"/>
                    <a:pt x="643" y="2298"/>
                    <a:pt x="655" y="2298"/>
                  </a:cubicBezTo>
                  <a:cubicBezTo>
                    <a:pt x="667" y="2298"/>
                    <a:pt x="655" y="2322"/>
                    <a:pt x="667" y="2334"/>
                  </a:cubicBezTo>
                  <a:cubicBezTo>
                    <a:pt x="667" y="2346"/>
                    <a:pt x="667" y="2358"/>
                    <a:pt x="679" y="2369"/>
                  </a:cubicBezTo>
                  <a:lnTo>
                    <a:pt x="714" y="2369"/>
                  </a:lnTo>
                  <a:cubicBezTo>
                    <a:pt x="714" y="2369"/>
                    <a:pt x="732" y="2343"/>
                    <a:pt x="737" y="2343"/>
                  </a:cubicBezTo>
                  <a:cubicBezTo>
                    <a:pt x="738" y="2343"/>
                    <a:pt x="738" y="2344"/>
                    <a:pt x="738" y="2346"/>
                  </a:cubicBezTo>
                  <a:cubicBezTo>
                    <a:pt x="738" y="2358"/>
                    <a:pt x="726" y="2369"/>
                    <a:pt x="714" y="2381"/>
                  </a:cubicBezTo>
                  <a:cubicBezTo>
                    <a:pt x="714" y="2393"/>
                    <a:pt x="738" y="2393"/>
                    <a:pt x="738" y="2393"/>
                  </a:cubicBezTo>
                  <a:cubicBezTo>
                    <a:pt x="738" y="2393"/>
                    <a:pt x="750" y="2369"/>
                    <a:pt x="762" y="2369"/>
                  </a:cubicBezTo>
                  <a:cubicBezTo>
                    <a:pt x="774" y="2369"/>
                    <a:pt x="774" y="2369"/>
                    <a:pt x="774" y="2381"/>
                  </a:cubicBezTo>
                  <a:cubicBezTo>
                    <a:pt x="774" y="2391"/>
                    <a:pt x="774" y="2424"/>
                    <a:pt x="786" y="2424"/>
                  </a:cubicBezTo>
                  <a:cubicBezTo>
                    <a:pt x="789" y="2424"/>
                    <a:pt x="793" y="2422"/>
                    <a:pt x="798" y="2417"/>
                  </a:cubicBezTo>
                  <a:cubicBezTo>
                    <a:pt x="806" y="2413"/>
                    <a:pt x="811" y="2412"/>
                    <a:pt x="814" y="2412"/>
                  </a:cubicBezTo>
                  <a:cubicBezTo>
                    <a:pt x="822" y="2412"/>
                    <a:pt x="822" y="2417"/>
                    <a:pt x="822" y="2417"/>
                  </a:cubicBezTo>
                  <a:cubicBezTo>
                    <a:pt x="823" y="2419"/>
                    <a:pt x="825" y="2420"/>
                    <a:pt x="827" y="2420"/>
                  </a:cubicBezTo>
                  <a:cubicBezTo>
                    <a:pt x="837" y="2420"/>
                    <a:pt x="847" y="2393"/>
                    <a:pt x="857" y="2393"/>
                  </a:cubicBezTo>
                  <a:lnTo>
                    <a:pt x="857" y="2393"/>
                  </a:lnTo>
                  <a:cubicBezTo>
                    <a:pt x="857" y="2393"/>
                    <a:pt x="822" y="2441"/>
                    <a:pt x="845" y="2441"/>
                  </a:cubicBezTo>
                  <a:cubicBezTo>
                    <a:pt x="855" y="2431"/>
                    <a:pt x="857" y="2422"/>
                    <a:pt x="863" y="2412"/>
                  </a:cubicBezTo>
                  <a:lnTo>
                    <a:pt x="863" y="2412"/>
                  </a:lnTo>
                  <a:cubicBezTo>
                    <a:pt x="853" y="2429"/>
                    <a:pt x="881" y="2429"/>
                    <a:pt x="881" y="2429"/>
                  </a:cubicBezTo>
                  <a:cubicBezTo>
                    <a:pt x="881" y="2441"/>
                    <a:pt x="869" y="2465"/>
                    <a:pt x="881" y="2465"/>
                  </a:cubicBezTo>
                  <a:cubicBezTo>
                    <a:pt x="882" y="2465"/>
                    <a:pt x="883" y="2466"/>
                    <a:pt x="883" y="2466"/>
                  </a:cubicBezTo>
                  <a:cubicBezTo>
                    <a:pt x="897" y="2466"/>
                    <a:pt x="928" y="2381"/>
                    <a:pt x="917" y="2381"/>
                  </a:cubicBezTo>
                  <a:cubicBezTo>
                    <a:pt x="929" y="2381"/>
                    <a:pt x="953" y="2346"/>
                    <a:pt x="941" y="2346"/>
                  </a:cubicBezTo>
                  <a:lnTo>
                    <a:pt x="941" y="2334"/>
                  </a:lnTo>
                  <a:lnTo>
                    <a:pt x="917" y="2334"/>
                  </a:lnTo>
                  <a:cubicBezTo>
                    <a:pt x="905" y="2334"/>
                    <a:pt x="893" y="2334"/>
                    <a:pt x="881" y="2358"/>
                  </a:cubicBezTo>
                  <a:cubicBezTo>
                    <a:pt x="877" y="2366"/>
                    <a:pt x="874" y="2367"/>
                    <a:pt x="872" y="2367"/>
                  </a:cubicBezTo>
                  <a:cubicBezTo>
                    <a:pt x="870" y="2367"/>
                    <a:pt x="869" y="2367"/>
                    <a:pt x="868" y="2367"/>
                  </a:cubicBezTo>
                  <a:cubicBezTo>
                    <a:pt x="863" y="2367"/>
                    <a:pt x="857" y="2369"/>
                    <a:pt x="845" y="2393"/>
                  </a:cubicBezTo>
                  <a:cubicBezTo>
                    <a:pt x="857" y="2369"/>
                    <a:pt x="857" y="2346"/>
                    <a:pt x="845" y="2322"/>
                  </a:cubicBezTo>
                  <a:cubicBezTo>
                    <a:pt x="833" y="2322"/>
                    <a:pt x="833" y="2310"/>
                    <a:pt x="845" y="2298"/>
                  </a:cubicBezTo>
                  <a:cubicBezTo>
                    <a:pt x="845" y="2286"/>
                    <a:pt x="845" y="2262"/>
                    <a:pt x="845" y="2262"/>
                  </a:cubicBezTo>
                  <a:lnTo>
                    <a:pt x="822" y="2298"/>
                  </a:lnTo>
                  <a:cubicBezTo>
                    <a:pt x="810" y="2298"/>
                    <a:pt x="822" y="2262"/>
                    <a:pt x="810" y="2262"/>
                  </a:cubicBezTo>
                  <a:cubicBezTo>
                    <a:pt x="798" y="2274"/>
                    <a:pt x="786" y="2286"/>
                    <a:pt x="774" y="2298"/>
                  </a:cubicBezTo>
                  <a:cubicBezTo>
                    <a:pt x="774" y="2298"/>
                    <a:pt x="774" y="2310"/>
                    <a:pt x="762" y="2310"/>
                  </a:cubicBezTo>
                  <a:cubicBezTo>
                    <a:pt x="762" y="2298"/>
                    <a:pt x="762" y="2298"/>
                    <a:pt x="762" y="2286"/>
                  </a:cubicBezTo>
                  <a:cubicBezTo>
                    <a:pt x="762" y="2277"/>
                    <a:pt x="762" y="2259"/>
                    <a:pt x="756" y="2259"/>
                  </a:cubicBezTo>
                  <a:cubicBezTo>
                    <a:pt x="754" y="2259"/>
                    <a:pt x="752" y="2260"/>
                    <a:pt x="750" y="2262"/>
                  </a:cubicBezTo>
                  <a:cubicBezTo>
                    <a:pt x="744" y="2268"/>
                    <a:pt x="738" y="2271"/>
                    <a:pt x="732" y="2271"/>
                  </a:cubicBezTo>
                  <a:cubicBezTo>
                    <a:pt x="726" y="2271"/>
                    <a:pt x="720" y="2268"/>
                    <a:pt x="714" y="2262"/>
                  </a:cubicBezTo>
                  <a:cubicBezTo>
                    <a:pt x="714" y="2252"/>
                    <a:pt x="732" y="2224"/>
                    <a:pt x="729" y="2224"/>
                  </a:cubicBezTo>
                  <a:lnTo>
                    <a:pt x="729" y="2224"/>
                  </a:lnTo>
                  <a:cubicBezTo>
                    <a:pt x="729" y="2224"/>
                    <a:pt x="728" y="2225"/>
                    <a:pt x="726" y="2227"/>
                  </a:cubicBezTo>
                  <a:cubicBezTo>
                    <a:pt x="715" y="2227"/>
                    <a:pt x="705" y="2276"/>
                    <a:pt x="685" y="2276"/>
                  </a:cubicBezTo>
                  <a:cubicBezTo>
                    <a:pt x="683" y="2276"/>
                    <a:pt x="681" y="2275"/>
                    <a:pt x="679" y="2274"/>
                  </a:cubicBezTo>
                  <a:cubicBezTo>
                    <a:pt x="667" y="2262"/>
                    <a:pt x="726" y="2215"/>
                    <a:pt x="714" y="2203"/>
                  </a:cubicBezTo>
                  <a:cubicBezTo>
                    <a:pt x="713" y="2201"/>
                    <a:pt x="711" y="2200"/>
                    <a:pt x="710" y="2200"/>
                  </a:cubicBezTo>
                  <a:cubicBezTo>
                    <a:pt x="702" y="2200"/>
                    <a:pt x="701" y="2227"/>
                    <a:pt x="691" y="2227"/>
                  </a:cubicBezTo>
                  <a:cubicBezTo>
                    <a:pt x="679" y="2227"/>
                    <a:pt x="667" y="2215"/>
                    <a:pt x="667" y="2203"/>
                  </a:cubicBezTo>
                  <a:cubicBezTo>
                    <a:pt x="655" y="2191"/>
                    <a:pt x="643" y="2143"/>
                    <a:pt x="619" y="2131"/>
                  </a:cubicBezTo>
                  <a:cubicBezTo>
                    <a:pt x="595" y="2131"/>
                    <a:pt x="607" y="2143"/>
                    <a:pt x="595" y="2155"/>
                  </a:cubicBezTo>
                  <a:cubicBezTo>
                    <a:pt x="583" y="2155"/>
                    <a:pt x="595" y="2143"/>
                    <a:pt x="595" y="2131"/>
                  </a:cubicBezTo>
                  <a:cubicBezTo>
                    <a:pt x="595" y="2125"/>
                    <a:pt x="589" y="2122"/>
                    <a:pt x="582" y="2122"/>
                  </a:cubicBezTo>
                  <a:cubicBezTo>
                    <a:pt x="574" y="2122"/>
                    <a:pt x="566" y="2125"/>
                    <a:pt x="560" y="2131"/>
                  </a:cubicBezTo>
                  <a:cubicBezTo>
                    <a:pt x="555" y="2136"/>
                    <a:pt x="552" y="2139"/>
                    <a:pt x="551" y="2139"/>
                  </a:cubicBezTo>
                  <a:cubicBezTo>
                    <a:pt x="550" y="2139"/>
                    <a:pt x="553" y="2133"/>
                    <a:pt x="560" y="2119"/>
                  </a:cubicBezTo>
                  <a:lnTo>
                    <a:pt x="560" y="2119"/>
                  </a:lnTo>
                  <a:cubicBezTo>
                    <a:pt x="550" y="2129"/>
                    <a:pt x="532" y="2139"/>
                    <a:pt x="519" y="2155"/>
                  </a:cubicBezTo>
                  <a:lnTo>
                    <a:pt x="519" y="2155"/>
                  </a:lnTo>
                  <a:cubicBezTo>
                    <a:pt x="526" y="2144"/>
                    <a:pt x="536" y="2127"/>
                    <a:pt x="536" y="2119"/>
                  </a:cubicBezTo>
                  <a:cubicBezTo>
                    <a:pt x="544" y="2119"/>
                    <a:pt x="541" y="2114"/>
                    <a:pt x="535" y="2114"/>
                  </a:cubicBezTo>
                  <a:cubicBezTo>
                    <a:pt x="532" y="2114"/>
                    <a:pt x="528" y="2115"/>
                    <a:pt x="524" y="2119"/>
                  </a:cubicBezTo>
                  <a:cubicBezTo>
                    <a:pt x="512" y="2119"/>
                    <a:pt x="476" y="2119"/>
                    <a:pt x="512" y="2084"/>
                  </a:cubicBezTo>
                  <a:cubicBezTo>
                    <a:pt x="524" y="2076"/>
                    <a:pt x="525" y="2073"/>
                    <a:pt x="522" y="2073"/>
                  </a:cubicBezTo>
                  <a:cubicBezTo>
                    <a:pt x="515" y="2073"/>
                    <a:pt x="488" y="2084"/>
                    <a:pt x="488" y="2084"/>
                  </a:cubicBezTo>
                  <a:cubicBezTo>
                    <a:pt x="478" y="2074"/>
                    <a:pt x="529" y="2019"/>
                    <a:pt x="521" y="2019"/>
                  </a:cubicBezTo>
                  <a:close/>
                  <a:moveTo>
                    <a:pt x="1121" y="2469"/>
                  </a:moveTo>
                  <a:cubicBezTo>
                    <a:pt x="1120" y="2471"/>
                    <a:pt x="1119" y="2474"/>
                    <a:pt x="1119" y="2477"/>
                  </a:cubicBezTo>
                  <a:lnTo>
                    <a:pt x="1119" y="2477"/>
                  </a:lnTo>
                  <a:cubicBezTo>
                    <a:pt x="1119" y="2475"/>
                    <a:pt x="1120" y="2472"/>
                    <a:pt x="1121" y="2469"/>
                  </a:cubicBezTo>
                  <a:close/>
                  <a:moveTo>
                    <a:pt x="1857" y="2179"/>
                  </a:moveTo>
                  <a:cubicBezTo>
                    <a:pt x="1858" y="2203"/>
                    <a:pt x="1869" y="2239"/>
                    <a:pt x="1881" y="2262"/>
                  </a:cubicBezTo>
                  <a:cubicBezTo>
                    <a:pt x="1881" y="2274"/>
                    <a:pt x="1869" y="2274"/>
                    <a:pt x="1869" y="2286"/>
                  </a:cubicBezTo>
                  <a:cubicBezTo>
                    <a:pt x="1869" y="2286"/>
                    <a:pt x="1877" y="2301"/>
                    <a:pt x="1874" y="2301"/>
                  </a:cubicBezTo>
                  <a:cubicBezTo>
                    <a:pt x="1873" y="2301"/>
                    <a:pt x="1872" y="2300"/>
                    <a:pt x="1869" y="2298"/>
                  </a:cubicBezTo>
                  <a:cubicBezTo>
                    <a:pt x="1857" y="2286"/>
                    <a:pt x="1857" y="2250"/>
                    <a:pt x="1834" y="2227"/>
                  </a:cubicBezTo>
                  <a:cubicBezTo>
                    <a:pt x="1830" y="2219"/>
                    <a:pt x="1827" y="2216"/>
                    <a:pt x="1826" y="2216"/>
                  </a:cubicBezTo>
                  <a:cubicBezTo>
                    <a:pt x="1822" y="2216"/>
                    <a:pt x="1822" y="2230"/>
                    <a:pt x="1822" y="2239"/>
                  </a:cubicBezTo>
                  <a:cubicBezTo>
                    <a:pt x="1834" y="2250"/>
                    <a:pt x="1822" y="2262"/>
                    <a:pt x="1822" y="2262"/>
                  </a:cubicBezTo>
                  <a:cubicBezTo>
                    <a:pt x="1822" y="2274"/>
                    <a:pt x="1822" y="2274"/>
                    <a:pt x="1810" y="2274"/>
                  </a:cubicBezTo>
                  <a:cubicBezTo>
                    <a:pt x="1798" y="2274"/>
                    <a:pt x="1774" y="2274"/>
                    <a:pt x="1762" y="2310"/>
                  </a:cubicBezTo>
                  <a:cubicBezTo>
                    <a:pt x="1762" y="2315"/>
                    <a:pt x="1762" y="2319"/>
                    <a:pt x="1762" y="2322"/>
                  </a:cubicBezTo>
                  <a:cubicBezTo>
                    <a:pt x="1762" y="2322"/>
                    <a:pt x="1750" y="2298"/>
                    <a:pt x="1738" y="2298"/>
                  </a:cubicBezTo>
                  <a:cubicBezTo>
                    <a:pt x="1731" y="2291"/>
                    <a:pt x="1721" y="2284"/>
                    <a:pt x="1713" y="2284"/>
                  </a:cubicBezTo>
                  <a:cubicBezTo>
                    <a:pt x="1707" y="2284"/>
                    <a:pt x="1703" y="2288"/>
                    <a:pt x="1703" y="2298"/>
                  </a:cubicBezTo>
                  <a:cubicBezTo>
                    <a:pt x="1697" y="2310"/>
                    <a:pt x="1697" y="2319"/>
                    <a:pt x="1698" y="2325"/>
                  </a:cubicBezTo>
                  <a:lnTo>
                    <a:pt x="1698" y="2325"/>
                  </a:lnTo>
                  <a:cubicBezTo>
                    <a:pt x="1691" y="2311"/>
                    <a:pt x="1679" y="2286"/>
                    <a:pt x="1679" y="2286"/>
                  </a:cubicBezTo>
                  <a:cubicBezTo>
                    <a:pt x="1667" y="2298"/>
                    <a:pt x="1679" y="2322"/>
                    <a:pt x="1679" y="2322"/>
                  </a:cubicBezTo>
                  <a:cubicBezTo>
                    <a:pt x="1667" y="2334"/>
                    <a:pt x="1667" y="2322"/>
                    <a:pt x="1679" y="2346"/>
                  </a:cubicBezTo>
                  <a:cubicBezTo>
                    <a:pt x="1679" y="2369"/>
                    <a:pt x="1679" y="2381"/>
                    <a:pt x="1679" y="2405"/>
                  </a:cubicBezTo>
                  <a:cubicBezTo>
                    <a:pt x="1667" y="2381"/>
                    <a:pt x="1655" y="2369"/>
                    <a:pt x="1655" y="2346"/>
                  </a:cubicBezTo>
                  <a:lnTo>
                    <a:pt x="1655" y="2346"/>
                  </a:lnTo>
                  <a:cubicBezTo>
                    <a:pt x="1655" y="2346"/>
                    <a:pt x="1660" y="2351"/>
                    <a:pt x="1664" y="2351"/>
                  </a:cubicBezTo>
                  <a:cubicBezTo>
                    <a:pt x="1666" y="2351"/>
                    <a:pt x="1667" y="2350"/>
                    <a:pt x="1667" y="2346"/>
                  </a:cubicBezTo>
                  <a:cubicBezTo>
                    <a:pt x="1667" y="2334"/>
                    <a:pt x="1667" y="2334"/>
                    <a:pt x="1655" y="2322"/>
                  </a:cubicBezTo>
                  <a:cubicBezTo>
                    <a:pt x="1647" y="2322"/>
                    <a:pt x="1644" y="2338"/>
                    <a:pt x="1640" y="2338"/>
                  </a:cubicBezTo>
                  <a:cubicBezTo>
                    <a:pt x="1638" y="2338"/>
                    <a:pt x="1635" y="2334"/>
                    <a:pt x="1631" y="2322"/>
                  </a:cubicBezTo>
                  <a:cubicBezTo>
                    <a:pt x="1629" y="2317"/>
                    <a:pt x="1626" y="2315"/>
                    <a:pt x="1623" y="2315"/>
                  </a:cubicBezTo>
                  <a:cubicBezTo>
                    <a:pt x="1610" y="2315"/>
                    <a:pt x="1593" y="2346"/>
                    <a:pt x="1584" y="2346"/>
                  </a:cubicBezTo>
                  <a:cubicBezTo>
                    <a:pt x="1584" y="2381"/>
                    <a:pt x="1595" y="2369"/>
                    <a:pt x="1607" y="2405"/>
                  </a:cubicBezTo>
                  <a:cubicBezTo>
                    <a:pt x="1607" y="2405"/>
                    <a:pt x="1584" y="2369"/>
                    <a:pt x="1584" y="2369"/>
                  </a:cubicBezTo>
                  <a:cubicBezTo>
                    <a:pt x="1584" y="2393"/>
                    <a:pt x="1584" y="2405"/>
                    <a:pt x="1584" y="2429"/>
                  </a:cubicBezTo>
                  <a:cubicBezTo>
                    <a:pt x="1574" y="2410"/>
                    <a:pt x="1543" y="2340"/>
                    <a:pt x="1535" y="2340"/>
                  </a:cubicBezTo>
                  <a:lnTo>
                    <a:pt x="1535" y="2340"/>
                  </a:lnTo>
                  <a:cubicBezTo>
                    <a:pt x="1534" y="2340"/>
                    <a:pt x="1533" y="2345"/>
                    <a:pt x="1536" y="2358"/>
                  </a:cubicBezTo>
                  <a:lnTo>
                    <a:pt x="1536" y="2393"/>
                  </a:lnTo>
                  <a:cubicBezTo>
                    <a:pt x="1536" y="2393"/>
                    <a:pt x="1536" y="2405"/>
                    <a:pt x="1524" y="2405"/>
                  </a:cubicBezTo>
                  <a:cubicBezTo>
                    <a:pt x="1512" y="2405"/>
                    <a:pt x="1512" y="2346"/>
                    <a:pt x="1500" y="2346"/>
                  </a:cubicBezTo>
                  <a:cubicBezTo>
                    <a:pt x="1494" y="2340"/>
                    <a:pt x="1491" y="2337"/>
                    <a:pt x="1488" y="2337"/>
                  </a:cubicBezTo>
                  <a:cubicBezTo>
                    <a:pt x="1485" y="2337"/>
                    <a:pt x="1482" y="2340"/>
                    <a:pt x="1476" y="2346"/>
                  </a:cubicBezTo>
                  <a:lnTo>
                    <a:pt x="1476" y="2381"/>
                  </a:lnTo>
                  <a:cubicBezTo>
                    <a:pt x="1476" y="2381"/>
                    <a:pt x="1464" y="2381"/>
                    <a:pt x="1464" y="2358"/>
                  </a:cubicBezTo>
                  <a:cubicBezTo>
                    <a:pt x="1464" y="2346"/>
                    <a:pt x="1464" y="2346"/>
                    <a:pt x="1464" y="2334"/>
                  </a:cubicBezTo>
                  <a:cubicBezTo>
                    <a:pt x="1464" y="2333"/>
                    <a:pt x="1464" y="2333"/>
                    <a:pt x="1464" y="2333"/>
                  </a:cubicBezTo>
                  <a:cubicBezTo>
                    <a:pt x="1462" y="2333"/>
                    <a:pt x="1446" y="2386"/>
                    <a:pt x="1442" y="2386"/>
                  </a:cubicBezTo>
                  <a:cubicBezTo>
                    <a:pt x="1441" y="2386"/>
                    <a:pt x="1441" y="2384"/>
                    <a:pt x="1441" y="2381"/>
                  </a:cubicBezTo>
                  <a:cubicBezTo>
                    <a:pt x="1439" y="2379"/>
                    <a:pt x="1438" y="2376"/>
                    <a:pt x="1437" y="2373"/>
                  </a:cubicBezTo>
                  <a:lnTo>
                    <a:pt x="1437" y="2373"/>
                  </a:lnTo>
                  <a:lnTo>
                    <a:pt x="1441" y="2369"/>
                  </a:lnTo>
                  <a:cubicBezTo>
                    <a:pt x="1439" y="2365"/>
                    <a:pt x="1437" y="2362"/>
                    <a:pt x="1435" y="2359"/>
                  </a:cubicBezTo>
                  <a:lnTo>
                    <a:pt x="1435" y="2359"/>
                  </a:lnTo>
                  <a:cubicBezTo>
                    <a:pt x="1433" y="2345"/>
                    <a:pt x="1433" y="2334"/>
                    <a:pt x="1417" y="2334"/>
                  </a:cubicBezTo>
                  <a:cubicBezTo>
                    <a:pt x="1417" y="2334"/>
                    <a:pt x="1405" y="2334"/>
                    <a:pt x="1405" y="2346"/>
                  </a:cubicBezTo>
                  <a:cubicBezTo>
                    <a:pt x="1405" y="2346"/>
                    <a:pt x="1429" y="2393"/>
                    <a:pt x="1429" y="2393"/>
                  </a:cubicBezTo>
                  <a:cubicBezTo>
                    <a:pt x="1417" y="2381"/>
                    <a:pt x="1405" y="2381"/>
                    <a:pt x="1393" y="2381"/>
                  </a:cubicBezTo>
                  <a:lnTo>
                    <a:pt x="1381" y="2381"/>
                  </a:lnTo>
                  <a:lnTo>
                    <a:pt x="1381" y="2334"/>
                  </a:lnTo>
                  <a:cubicBezTo>
                    <a:pt x="1381" y="2334"/>
                    <a:pt x="1381" y="2334"/>
                    <a:pt x="1369" y="2346"/>
                  </a:cubicBezTo>
                  <a:cubicBezTo>
                    <a:pt x="1369" y="2355"/>
                    <a:pt x="1369" y="2373"/>
                    <a:pt x="1363" y="2373"/>
                  </a:cubicBezTo>
                  <a:cubicBezTo>
                    <a:pt x="1361" y="2373"/>
                    <a:pt x="1360" y="2372"/>
                    <a:pt x="1357" y="2369"/>
                  </a:cubicBezTo>
                  <a:cubicBezTo>
                    <a:pt x="1357" y="2358"/>
                    <a:pt x="1357" y="2346"/>
                    <a:pt x="1357" y="2334"/>
                  </a:cubicBezTo>
                  <a:cubicBezTo>
                    <a:pt x="1357" y="2346"/>
                    <a:pt x="1357" y="2369"/>
                    <a:pt x="1345" y="2381"/>
                  </a:cubicBezTo>
                  <a:cubicBezTo>
                    <a:pt x="1345" y="2381"/>
                    <a:pt x="1340" y="2387"/>
                    <a:pt x="1337" y="2387"/>
                  </a:cubicBezTo>
                  <a:cubicBezTo>
                    <a:pt x="1335" y="2387"/>
                    <a:pt x="1334" y="2385"/>
                    <a:pt x="1334" y="2381"/>
                  </a:cubicBezTo>
                  <a:cubicBezTo>
                    <a:pt x="1322" y="2369"/>
                    <a:pt x="1334" y="2369"/>
                    <a:pt x="1334" y="2358"/>
                  </a:cubicBezTo>
                  <a:cubicBezTo>
                    <a:pt x="1334" y="2358"/>
                    <a:pt x="1323" y="2352"/>
                    <a:pt x="1316" y="2352"/>
                  </a:cubicBezTo>
                  <a:cubicBezTo>
                    <a:pt x="1312" y="2352"/>
                    <a:pt x="1310" y="2354"/>
                    <a:pt x="1310" y="2358"/>
                  </a:cubicBezTo>
                  <a:cubicBezTo>
                    <a:pt x="1310" y="2369"/>
                    <a:pt x="1310" y="2381"/>
                    <a:pt x="1298" y="2381"/>
                  </a:cubicBezTo>
                  <a:lnTo>
                    <a:pt x="1286" y="2381"/>
                  </a:lnTo>
                  <a:cubicBezTo>
                    <a:pt x="1286" y="2381"/>
                    <a:pt x="1310" y="2334"/>
                    <a:pt x="1298" y="2322"/>
                  </a:cubicBezTo>
                  <a:lnTo>
                    <a:pt x="1298" y="2322"/>
                  </a:lnTo>
                  <a:cubicBezTo>
                    <a:pt x="1288" y="2322"/>
                    <a:pt x="1286" y="2348"/>
                    <a:pt x="1278" y="2348"/>
                  </a:cubicBezTo>
                  <a:cubicBezTo>
                    <a:pt x="1277" y="2348"/>
                    <a:pt x="1276" y="2347"/>
                    <a:pt x="1274" y="2346"/>
                  </a:cubicBezTo>
                  <a:cubicBezTo>
                    <a:pt x="1274" y="2338"/>
                    <a:pt x="1273" y="2335"/>
                    <a:pt x="1271" y="2335"/>
                  </a:cubicBezTo>
                  <a:cubicBezTo>
                    <a:pt x="1267" y="2335"/>
                    <a:pt x="1258" y="2349"/>
                    <a:pt x="1250" y="2358"/>
                  </a:cubicBezTo>
                  <a:cubicBezTo>
                    <a:pt x="1246" y="2362"/>
                    <a:pt x="1245" y="2363"/>
                    <a:pt x="1244" y="2363"/>
                  </a:cubicBezTo>
                  <a:cubicBezTo>
                    <a:pt x="1244" y="2363"/>
                    <a:pt x="1246" y="2358"/>
                    <a:pt x="1238" y="2358"/>
                  </a:cubicBezTo>
                  <a:lnTo>
                    <a:pt x="1226" y="2358"/>
                  </a:lnTo>
                  <a:cubicBezTo>
                    <a:pt x="1226" y="2358"/>
                    <a:pt x="1220" y="2383"/>
                    <a:pt x="1217" y="2383"/>
                  </a:cubicBezTo>
                  <a:cubicBezTo>
                    <a:pt x="1215" y="2383"/>
                    <a:pt x="1214" y="2379"/>
                    <a:pt x="1214" y="2369"/>
                  </a:cubicBezTo>
                  <a:lnTo>
                    <a:pt x="1214" y="2322"/>
                  </a:lnTo>
                  <a:cubicBezTo>
                    <a:pt x="1214" y="2345"/>
                    <a:pt x="1214" y="2353"/>
                    <a:pt x="1211" y="2353"/>
                  </a:cubicBezTo>
                  <a:cubicBezTo>
                    <a:pt x="1210" y="2353"/>
                    <a:pt x="1207" y="2350"/>
                    <a:pt x="1203" y="2346"/>
                  </a:cubicBezTo>
                  <a:cubicBezTo>
                    <a:pt x="1179" y="2346"/>
                    <a:pt x="1203" y="2322"/>
                    <a:pt x="1203" y="2322"/>
                  </a:cubicBezTo>
                  <a:cubicBezTo>
                    <a:pt x="1203" y="2310"/>
                    <a:pt x="1203" y="2310"/>
                    <a:pt x="1191" y="2310"/>
                  </a:cubicBezTo>
                  <a:lnTo>
                    <a:pt x="1191" y="2346"/>
                  </a:lnTo>
                  <a:cubicBezTo>
                    <a:pt x="1191" y="2358"/>
                    <a:pt x="1191" y="2358"/>
                    <a:pt x="1191" y="2369"/>
                  </a:cubicBezTo>
                  <a:cubicBezTo>
                    <a:pt x="1191" y="2381"/>
                    <a:pt x="1188" y="2384"/>
                    <a:pt x="1183" y="2384"/>
                  </a:cubicBezTo>
                  <a:cubicBezTo>
                    <a:pt x="1179" y="2384"/>
                    <a:pt x="1173" y="2381"/>
                    <a:pt x="1167" y="2381"/>
                  </a:cubicBezTo>
                  <a:cubicBezTo>
                    <a:pt x="1167" y="2381"/>
                    <a:pt x="1167" y="2358"/>
                    <a:pt x="1167" y="2346"/>
                  </a:cubicBezTo>
                  <a:cubicBezTo>
                    <a:pt x="1155" y="2334"/>
                    <a:pt x="1155" y="2322"/>
                    <a:pt x="1143" y="2322"/>
                  </a:cubicBezTo>
                  <a:cubicBezTo>
                    <a:pt x="1143" y="2334"/>
                    <a:pt x="1143" y="2358"/>
                    <a:pt x="1131" y="2358"/>
                  </a:cubicBezTo>
                  <a:lnTo>
                    <a:pt x="1083" y="2358"/>
                  </a:lnTo>
                  <a:cubicBezTo>
                    <a:pt x="1072" y="2358"/>
                    <a:pt x="1083" y="2346"/>
                    <a:pt x="1083" y="2322"/>
                  </a:cubicBezTo>
                  <a:cubicBezTo>
                    <a:pt x="1083" y="2310"/>
                    <a:pt x="1072" y="2310"/>
                    <a:pt x="1060" y="2310"/>
                  </a:cubicBezTo>
                  <a:cubicBezTo>
                    <a:pt x="1060" y="2310"/>
                    <a:pt x="1060" y="2299"/>
                    <a:pt x="1056" y="2299"/>
                  </a:cubicBezTo>
                  <a:cubicBezTo>
                    <a:pt x="1054" y="2299"/>
                    <a:pt x="1052" y="2302"/>
                    <a:pt x="1048" y="2310"/>
                  </a:cubicBezTo>
                  <a:cubicBezTo>
                    <a:pt x="1044" y="2314"/>
                    <a:pt x="1041" y="2315"/>
                    <a:pt x="1039" y="2315"/>
                  </a:cubicBezTo>
                  <a:cubicBezTo>
                    <a:pt x="1036" y="2315"/>
                    <a:pt x="1036" y="2310"/>
                    <a:pt x="1036" y="2310"/>
                  </a:cubicBezTo>
                  <a:cubicBezTo>
                    <a:pt x="1024" y="2310"/>
                    <a:pt x="1024" y="2322"/>
                    <a:pt x="1024" y="2322"/>
                  </a:cubicBezTo>
                  <a:cubicBezTo>
                    <a:pt x="1012" y="2322"/>
                    <a:pt x="1012" y="2310"/>
                    <a:pt x="1000" y="2310"/>
                  </a:cubicBezTo>
                  <a:cubicBezTo>
                    <a:pt x="988" y="2310"/>
                    <a:pt x="953" y="2369"/>
                    <a:pt x="953" y="2393"/>
                  </a:cubicBezTo>
                  <a:lnTo>
                    <a:pt x="964" y="2393"/>
                  </a:lnTo>
                  <a:cubicBezTo>
                    <a:pt x="964" y="2393"/>
                    <a:pt x="976" y="2405"/>
                    <a:pt x="976" y="2405"/>
                  </a:cubicBezTo>
                  <a:cubicBezTo>
                    <a:pt x="976" y="2429"/>
                    <a:pt x="988" y="2441"/>
                    <a:pt x="1000" y="2441"/>
                  </a:cubicBezTo>
                  <a:cubicBezTo>
                    <a:pt x="1006" y="2441"/>
                    <a:pt x="1009" y="2430"/>
                    <a:pt x="1012" y="2419"/>
                  </a:cubicBezTo>
                  <a:lnTo>
                    <a:pt x="1012" y="2419"/>
                  </a:lnTo>
                  <a:cubicBezTo>
                    <a:pt x="1008" y="2425"/>
                    <a:pt x="1004" y="2429"/>
                    <a:pt x="1000" y="2429"/>
                  </a:cubicBezTo>
                  <a:cubicBezTo>
                    <a:pt x="1000" y="2429"/>
                    <a:pt x="1000" y="2391"/>
                    <a:pt x="1008" y="2391"/>
                  </a:cubicBezTo>
                  <a:cubicBezTo>
                    <a:pt x="1010" y="2391"/>
                    <a:pt x="1011" y="2392"/>
                    <a:pt x="1012" y="2393"/>
                  </a:cubicBezTo>
                  <a:cubicBezTo>
                    <a:pt x="1015" y="2393"/>
                    <a:pt x="1017" y="2396"/>
                    <a:pt x="1017" y="2401"/>
                  </a:cubicBezTo>
                  <a:lnTo>
                    <a:pt x="1017" y="2401"/>
                  </a:lnTo>
                  <a:cubicBezTo>
                    <a:pt x="1019" y="2396"/>
                    <a:pt x="1021" y="2393"/>
                    <a:pt x="1024" y="2393"/>
                  </a:cubicBezTo>
                  <a:cubicBezTo>
                    <a:pt x="1036" y="2393"/>
                    <a:pt x="1036" y="2393"/>
                    <a:pt x="1036" y="2417"/>
                  </a:cubicBezTo>
                  <a:cubicBezTo>
                    <a:pt x="1048" y="2429"/>
                    <a:pt x="1036" y="2429"/>
                    <a:pt x="1036" y="2429"/>
                  </a:cubicBezTo>
                  <a:cubicBezTo>
                    <a:pt x="1036" y="2432"/>
                    <a:pt x="1036" y="2434"/>
                    <a:pt x="1036" y="2434"/>
                  </a:cubicBezTo>
                  <a:cubicBezTo>
                    <a:pt x="1038" y="2434"/>
                    <a:pt x="1042" y="2423"/>
                    <a:pt x="1060" y="2405"/>
                  </a:cubicBezTo>
                  <a:cubicBezTo>
                    <a:pt x="1065" y="2395"/>
                    <a:pt x="1068" y="2391"/>
                    <a:pt x="1069" y="2391"/>
                  </a:cubicBezTo>
                  <a:cubicBezTo>
                    <a:pt x="1072" y="2391"/>
                    <a:pt x="1072" y="2398"/>
                    <a:pt x="1072" y="2405"/>
                  </a:cubicBezTo>
                  <a:cubicBezTo>
                    <a:pt x="1072" y="2429"/>
                    <a:pt x="1048" y="2465"/>
                    <a:pt x="1072" y="2465"/>
                  </a:cubicBezTo>
                  <a:cubicBezTo>
                    <a:pt x="1074" y="2467"/>
                    <a:pt x="1076" y="2468"/>
                    <a:pt x="1078" y="2468"/>
                  </a:cubicBezTo>
                  <a:cubicBezTo>
                    <a:pt x="1088" y="2468"/>
                    <a:pt x="1095" y="2451"/>
                    <a:pt x="1095" y="2441"/>
                  </a:cubicBezTo>
                  <a:cubicBezTo>
                    <a:pt x="1095" y="2433"/>
                    <a:pt x="1095" y="2430"/>
                    <a:pt x="1096" y="2430"/>
                  </a:cubicBezTo>
                  <a:cubicBezTo>
                    <a:pt x="1097" y="2430"/>
                    <a:pt x="1099" y="2441"/>
                    <a:pt x="1107" y="2441"/>
                  </a:cubicBezTo>
                  <a:cubicBezTo>
                    <a:pt x="1117" y="2441"/>
                    <a:pt x="1136" y="2415"/>
                    <a:pt x="1142" y="2415"/>
                  </a:cubicBezTo>
                  <a:cubicBezTo>
                    <a:pt x="1143" y="2415"/>
                    <a:pt x="1143" y="2415"/>
                    <a:pt x="1143" y="2417"/>
                  </a:cubicBezTo>
                  <a:cubicBezTo>
                    <a:pt x="1143" y="2417"/>
                    <a:pt x="1126" y="2451"/>
                    <a:pt x="1121" y="2469"/>
                  </a:cubicBezTo>
                  <a:lnTo>
                    <a:pt x="1121" y="2469"/>
                  </a:lnTo>
                  <a:cubicBezTo>
                    <a:pt x="1128" y="2453"/>
                    <a:pt x="1156" y="2451"/>
                    <a:pt x="1167" y="2441"/>
                  </a:cubicBezTo>
                  <a:cubicBezTo>
                    <a:pt x="1167" y="2436"/>
                    <a:pt x="1169" y="2433"/>
                    <a:pt x="1171" y="2433"/>
                  </a:cubicBezTo>
                  <a:cubicBezTo>
                    <a:pt x="1175" y="2433"/>
                    <a:pt x="1179" y="2439"/>
                    <a:pt x="1179" y="2453"/>
                  </a:cubicBezTo>
                  <a:cubicBezTo>
                    <a:pt x="1179" y="2461"/>
                    <a:pt x="1180" y="2463"/>
                    <a:pt x="1182" y="2463"/>
                  </a:cubicBezTo>
                  <a:cubicBezTo>
                    <a:pt x="1185" y="2463"/>
                    <a:pt x="1191" y="2453"/>
                    <a:pt x="1191" y="2453"/>
                  </a:cubicBezTo>
                  <a:cubicBezTo>
                    <a:pt x="1203" y="2453"/>
                    <a:pt x="1203" y="2453"/>
                    <a:pt x="1203" y="2465"/>
                  </a:cubicBezTo>
                  <a:cubicBezTo>
                    <a:pt x="1214" y="2453"/>
                    <a:pt x="1214" y="2441"/>
                    <a:pt x="1214" y="2429"/>
                  </a:cubicBezTo>
                  <a:lnTo>
                    <a:pt x="1214" y="2405"/>
                  </a:lnTo>
                  <a:cubicBezTo>
                    <a:pt x="1214" y="2417"/>
                    <a:pt x="1214" y="2441"/>
                    <a:pt x="1226" y="2441"/>
                  </a:cubicBezTo>
                  <a:cubicBezTo>
                    <a:pt x="1230" y="2445"/>
                    <a:pt x="1233" y="2446"/>
                    <a:pt x="1235" y="2446"/>
                  </a:cubicBezTo>
                  <a:cubicBezTo>
                    <a:pt x="1240" y="2446"/>
                    <a:pt x="1242" y="2441"/>
                    <a:pt x="1250" y="2441"/>
                  </a:cubicBezTo>
                  <a:lnTo>
                    <a:pt x="1262" y="2441"/>
                  </a:lnTo>
                  <a:lnTo>
                    <a:pt x="1262" y="2453"/>
                  </a:lnTo>
                  <a:cubicBezTo>
                    <a:pt x="1274" y="2453"/>
                    <a:pt x="1262" y="2441"/>
                    <a:pt x="1286" y="2441"/>
                  </a:cubicBezTo>
                  <a:cubicBezTo>
                    <a:pt x="1298" y="2441"/>
                    <a:pt x="1286" y="2453"/>
                    <a:pt x="1298" y="2453"/>
                  </a:cubicBezTo>
                  <a:cubicBezTo>
                    <a:pt x="1298" y="2453"/>
                    <a:pt x="1322" y="2453"/>
                    <a:pt x="1334" y="2429"/>
                  </a:cubicBezTo>
                  <a:cubicBezTo>
                    <a:pt x="1338" y="2424"/>
                    <a:pt x="1341" y="2421"/>
                    <a:pt x="1343" y="2421"/>
                  </a:cubicBezTo>
                  <a:cubicBezTo>
                    <a:pt x="1345" y="2421"/>
                    <a:pt x="1345" y="2427"/>
                    <a:pt x="1345" y="2441"/>
                  </a:cubicBezTo>
                  <a:cubicBezTo>
                    <a:pt x="1345" y="2462"/>
                    <a:pt x="1345" y="2467"/>
                    <a:pt x="1348" y="2467"/>
                  </a:cubicBezTo>
                  <a:cubicBezTo>
                    <a:pt x="1350" y="2467"/>
                    <a:pt x="1353" y="2465"/>
                    <a:pt x="1357" y="2465"/>
                  </a:cubicBezTo>
                  <a:lnTo>
                    <a:pt x="1381" y="2465"/>
                  </a:lnTo>
                  <a:cubicBezTo>
                    <a:pt x="1381" y="2465"/>
                    <a:pt x="1381" y="2449"/>
                    <a:pt x="1387" y="2449"/>
                  </a:cubicBezTo>
                  <a:cubicBezTo>
                    <a:pt x="1389" y="2449"/>
                    <a:pt x="1391" y="2450"/>
                    <a:pt x="1393" y="2453"/>
                  </a:cubicBezTo>
                  <a:cubicBezTo>
                    <a:pt x="1401" y="2461"/>
                    <a:pt x="1410" y="2470"/>
                    <a:pt x="1414" y="2470"/>
                  </a:cubicBezTo>
                  <a:cubicBezTo>
                    <a:pt x="1416" y="2470"/>
                    <a:pt x="1417" y="2468"/>
                    <a:pt x="1417" y="2465"/>
                  </a:cubicBezTo>
                  <a:cubicBezTo>
                    <a:pt x="1427" y="2465"/>
                    <a:pt x="1429" y="2427"/>
                    <a:pt x="1429" y="2427"/>
                  </a:cubicBezTo>
                  <a:cubicBezTo>
                    <a:pt x="1429" y="2427"/>
                    <a:pt x="1429" y="2428"/>
                    <a:pt x="1429" y="2429"/>
                  </a:cubicBezTo>
                  <a:cubicBezTo>
                    <a:pt x="1441" y="2441"/>
                    <a:pt x="1441" y="2465"/>
                    <a:pt x="1453" y="2465"/>
                  </a:cubicBezTo>
                  <a:cubicBezTo>
                    <a:pt x="1460" y="2468"/>
                    <a:pt x="1467" y="2470"/>
                    <a:pt x="1473" y="2470"/>
                  </a:cubicBezTo>
                  <a:cubicBezTo>
                    <a:pt x="1489" y="2470"/>
                    <a:pt x="1504" y="2461"/>
                    <a:pt x="1512" y="2453"/>
                  </a:cubicBezTo>
                  <a:lnTo>
                    <a:pt x="1536" y="2441"/>
                  </a:lnTo>
                  <a:cubicBezTo>
                    <a:pt x="1536" y="2441"/>
                    <a:pt x="1536" y="2429"/>
                    <a:pt x="1536" y="2429"/>
                  </a:cubicBezTo>
                  <a:cubicBezTo>
                    <a:pt x="1548" y="2429"/>
                    <a:pt x="1548" y="2453"/>
                    <a:pt x="1560" y="2465"/>
                  </a:cubicBezTo>
                  <a:cubicBezTo>
                    <a:pt x="1560" y="2465"/>
                    <a:pt x="1572" y="2477"/>
                    <a:pt x="1584" y="2477"/>
                  </a:cubicBezTo>
                  <a:cubicBezTo>
                    <a:pt x="1584" y="2477"/>
                    <a:pt x="1594" y="2477"/>
                    <a:pt x="1586" y="2449"/>
                  </a:cubicBezTo>
                  <a:lnTo>
                    <a:pt x="1586" y="2449"/>
                  </a:lnTo>
                  <a:cubicBezTo>
                    <a:pt x="1586" y="2449"/>
                    <a:pt x="1587" y="2449"/>
                    <a:pt x="1587" y="2449"/>
                  </a:cubicBezTo>
                  <a:cubicBezTo>
                    <a:pt x="1594" y="2449"/>
                    <a:pt x="1607" y="2429"/>
                    <a:pt x="1607" y="2429"/>
                  </a:cubicBezTo>
                  <a:cubicBezTo>
                    <a:pt x="1607" y="2427"/>
                    <a:pt x="1608" y="2427"/>
                    <a:pt x="1609" y="2427"/>
                  </a:cubicBezTo>
                  <a:cubicBezTo>
                    <a:pt x="1614" y="2427"/>
                    <a:pt x="1631" y="2453"/>
                    <a:pt x="1631" y="2453"/>
                  </a:cubicBezTo>
                  <a:cubicBezTo>
                    <a:pt x="1637" y="2459"/>
                    <a:pt x="1643" y="2462"/>
                    <a:pt x="1648" y="2462"/>
                  </a:cubicBezTo>
                  <a:cubicBezTo>
                    <a:pt x="1652" y="2462"/>
                    <a:pt x="1655" y="2459"/>
                    <a:pt x="1655" y="2453"/>
                  </a:cubicBezTo>
                  <a:cubicBezTo>
                    <a:pt x="1655" y="2453"/>
                    <a:pt x="1655" y="2417"/>
                    <a:pt x="1655" y="2405"/>
                  </a:cubicBezTo>
                  <a:cubicBezTo>
                    <a:pt x="1651" y="2401"/>
                    <a:pt x="1650" y="2400"/>
                    <a:pt x="1650" y="2400"/>
                  </a:cubicBezTo>
                  <a:lnTo>
                    <a:pt x="1650" y="2400"/>
                  </a:lnTo>
                  <a:cubicBezTo>
                    <a:pt x="1651" y="2400"/>
                    <a:pt x="1659" y="2405"/>
                    <a:pt x="1667" y="2405"/>
                  </a:cubicBezTo>
                  <a:lnTo>
                    <a:pt x="1667" y="2417"/>
                  </a:lnTo>
                  <a:lnTo>
                    <a:pt x="1679" y="2417"/>
                  </a:lnTo>
                  <a:cubicBezTo>
                    <a:pt x="1679" y="2417"/>
                    <a:pt x="1679" y="2441"/>
                    <a:pt x="1691" y="2441"/>
                  </a:cubicBezTo>
                  <a:lnTo>
                    <a:pt x="1703" y="2441"/>
                  </a:lnTo>
                  <a:cubicBezTo>
                    <a:pt x="1715" y="2429"/>
                    <a:pt x="1715" y="2405"/>
                    <a:pt x="1715" y="2393"/>
                  </a:cubicBezTo>
                  <a:cubicBezTo>
                    <a:pt x="1718" y="2386"/>
                    <a:pt x="1720" y="2383"/>
                    <a:pt x="1723" y="2383"/>
                  </a:cubicBezTo>
                  <a:cubicBezTo>
                    <a:pt x="1727" y="2383"/>
                    <a:pt x="1730" y="2400"/>
                    <a:pt x="1738" y="2417"/>
                  </a:cubicBezTo>
                  <a:cubicBezTo>
                    <a:pt x="1738" y="2405"/>
                    <a:pt x="1741" y="2405"/>
                    <a:pt x="1743" y="2405"/>
                  </a:cubicBezTo>
                  <a:cubicBezTo>
                    <a:pt x="1744" y="2405"/>
                    <a:pt x="1744" y="2405"/>
                    <a:pt x="1738" y="2393"/>
                  </a:cubicBezTo>
                  <a:lnTo>
                    <a:pt x="1738" y="2369"/>
                  </a:lnTo>
                  <a:cubicBezTo>
                    <a:pt x="1738" y="2369"/>
                    <a:pt x="1748" y="2389"/>
                    <a:pt x="1759" y="2393"/>
                  </a:cubicBezTo>
                  <a:lnTo>
                    <a:pt x="1759" y="2393"/>
                  </a:lnTo>
                  <a:cubicBezTo>
                    <a:pt x="1760" y="2405"/>
                    <a:pt x="1769" y="2420"/>
                    <a:pt x="1773" y="2420"/>
                  </a:cubicBezTo>
                  <a:cubicBezTo>
                    <a:pt x="1774" y="2420"/>
                    <a:pt x="1774" y="2419"/>
                    <a:pt x="1774" y="2417"/>
                  </a:cubicBezTo>
                  <a:cubicBezTo>
                    <a:pt x="1783" y="2399"/>
                    <a:pt x="1785" y="2387"/>
                    <a:pt x="1780" y="2372"/>
                  </a:cubicBezTo>
                  <a:lnTo>
                    <a:pt x="1780" y="2372"/>
                  </a:lnTo>
                  <a:cubicBezTo>
                    <a:pt x="1786" y="2382"/>
                    <a:pt x="1792" y="2385"/>
                    <a:pt x="1798" y="2385"/>
                  </a:cubicBezTo>
                  <a:cubicBezTo>
                    <a:pt x="1812" y="2385"/>
                    <a:pt x="1827" y="2367"/>
                    <a:pt x="1840" y="2367"/>
                  </a:cubicBezTo>
                  <a:cubicBezTo>
                    <a:pt x="1846" y="2367"/>
                    <a:pt x="1852" y="2371"/>
                    <a:pt x="1857" y="2381"/>
                  </a:cubicBezTo>
                  <a:cubicBezTo>
                    <a:pt x="1860" y="2393"/>
                    <a:pt x="1863" y="2398"/>
                    <a:pt x="1864" y="2398"/>
                  </a:cubicBezTo>
                  <a:cubicBezTo>
                    <a:pt x="1870" y="2398"/>
                    <a:pt x="1872" y="2358"/>
                    <a:pt x="1881" y="2358"/>
                  </a:cubicBezTo>
                  <a:cubicBezTo>
                    <a:pt x="1893" y="2346"/>
                    <a:pt x="1893" y="2346"/>
                    <a:pt x="1905" y="2334"/>
                  </a:cubicBezTo>
                  <a:cubicBezTo>
                    <a:pt x="1917" y="2334"/>
                    <a:pt x="1917" y="2310"/>
                    <a:pt x="1929" y="2298"/>
                  </a:cubicBezTo>
                  <a:cubicBezTo>
                    <a:pt x="1937" y="2298"/>
                    <a:pt x="1945" y="2303"/>
                    <a:pt x="1953" y="2303"/>
                  </a:cubicBezTo>
                  <a:cubicBezTo>
                    <a:pt x="1957" y="2303"/>
                    <a:pt x="1961" y="2302"/>
                    <a:pt x="1965" y="2298"/>
                  </a:cubicBezTo>
                  <a:cubicBezTo>
                    <a:pt x="1965" y="2298"/>
                    <a:pt x="1976" y="2298"/>
                    <a:pt x="1965" y="2286"/>
                  </a:cubicBezTo>
                  <a:cubicBezTo>
                    <a:pt x="1965" y="2286"/>
                    <a:pt x="1965" y="2281"/>
                    <a:pt x="1965" y="2274"/>
                  </a:cubicBezTo>
                  <a:cubicBezTo>
                    <a:pt x="1941" y="2274"/>
                    <a:pt x="1929" y="2274"/>
                    <a:pt x="1917" y="2262"/>
                  </a:cubicBezTo>
                  <a:cubicBezTo>
                    <a:pt x="1910" y="2255"/>
                    <a:pt x="1907" y="2248"/>
                    <a:pt x="1908" y="2243"/>
                  </a:cubicBezTo>
                  <a:lnTo>
                    <a:pt x="1908" y="2243"/>
                  </a:lnTo>
                  <a:cubicBezTo>
                    <a:pt x="1907" y="2244"/>
                    <a:pt x="1906" y="2244"/>
                    <a:pt x="1905" y="2244"/>
                  </a:cubicBezTo>
                  <a:cubicBezTo>
                    <a:pt x="1901" y="2244"/>
                    <a:pt x="1897" y="2242"/>
                    <a:pt x="1893" y="2239"/>
                  </a:cubicBezTo>
                  <a:cubicBezTo>
                    <a:pt x="1869" y="2215"/>
                    <a:pt x="1858" y="2203"/>
                    <a:pt x="1857" y="2179"/>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4" name="Google Shape;6404;p50"/>
            <p:cNvSpPr/>
            <p:nvPr/>
          </p:nvSpPr>
          <p:spPr>
            <a:xfrm>
              <a:off x="-3083725" y="589150"/>
              <a:ext cx="30975" cy="41750"/>
            </a:xfrm>
            <a:custGeom>
              <a:avLst/>
              <a:gdLst/>
              <a:ahLst/>
              <a:cxnLst/>
              <a:rect l="l" t="t" r="r" b="b"/>
              <a:pathLst>
                <a:path w="1239" h="1670" extrusionOk="0">
                  <a:moveTo>
                    <a:pt x="588" y="0"/>
                  </a:moveTo>
                  <a:cubicBezTo>
                    <a:pt x="574" y="0"/>
                    <a:pt x="561" y="1"/>
                    <a:pt x="548" y="2"/>
                  </a:cubicBezTo>
                  <a:cubicBezTo>
                    <a:pt x="322" y="26"/>
                    <a:pt x="143" y="181"/>
                    <a:pt x="84" y="395"/>
                  </a:cubicBezTo>
                  <a:cubicBezTo>
                    <a:pt x="24" y="550"/>
                    <a:pt x="0" y="717"/>
                    <a:pt x="24" y="883"/>
                  </a:cubicBezTo>
                  <a:cubicBezTo>
                    <a:pt x="36" y="1133"/>
                    <a:pt x="143" y="1371"/>
                    <a:pt x="322" y="1550"/>
                  </a:cubicBezTo>
                  <a:cubicBezTo>
                    <a:pt x="417" y="1621"/>
                    <a:pt x="524" y="1669"/>
                    <a:pt x="655" y="1669"/>
                  </a:cubicBezTo>
                  <a:lnTo>
                    <a:pt x="691" y="1669"/>
                  </a:lnTo>
                  <a:cubicBezTo>
                    <a:pt x="917" y="1645"/>
                    <a:pt x="1096" y="1491"/>
                    <a:pt x="1155" y="1276"/>
                  </a:cubicBezTo>
                  <a:cubicBezTo>
                    <a:pt x="1215" y="1121"/>
                    <a:pt x="1239" y="955"/>
                    <a:pt x="1215" y="788"/>
                  </a:cubicBezTo>
                  <a:cubicBezTo>
                    <a:pt x="1203" y="538"/>
                    <a:pt x="1096" y="300"/>
                    <a:pt x="917" y="133"/>
                  </a:cubicBezTo>
                  <a:cubicBezTo>
                    <a:pt x="821" y="48"/>
                    <a:pt x="705" y="0"/>
                    <a:pt x="5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5" name="Google Shape;6405;p50"/>
            <p:cNvSpPr/>
            <p:nvPr/>
          </p:nvSpPr>
          <p:spPr>
            <a:xfrm>
              <a:off x="-3084025" y="590075"/>
              <a:ext cx="31575" cy="42875"/>
            </a:xfrm>
            <a:custGeom>
              <a:avLst/>
              <a:gdLst/>
              <a:ahLst/>
              <a:cxnLst/>
              <a:rect l="l" t="t" r="r" b="b"/>
              <a:pathLst>
                <a:path w="1263" h="1715" extrusionOk="0">
                  <a:moveTo>
                    <a:pt x="441" y="1"/>
                  </a:moveTo>
                  <a:cubicBezTo>
                    <a:pt x="441" y="1"/>
                    <a:pt x="429" y="13"/>
                    <a:pt x="441" y="13"/>
                  </a:cubicBezTo>
                  <a:lnTo>
                    <a:pt x="441" y="1"/>
                  </a:lnTo>
                  <a:close/>
                  <a:moveTo>
                    <a:pt x="444" y="8"/>
                  </a:moveTo>
                  <a:cubicBezTo>
                    <a:pt x="442" y="8"/>
                    <a:pt x="441" y="9"/>
                    <a:pt x="441" y="13"/>
                  </a:cubicBezTo>
                  <a:cubicBezTo>
                    <a:pt x="449" y="13"/>
                    <a:pt x="446" y="8"/>
                    <a:pt x="444" y="8"/>
                  </a:cubicBezTo>
                  <a:close/>
                  <a:moveTo>
                    <a:pt x="405" y="13"/>
                  </a:moveTo>
                  <a:cubicBezTo>
                    <a:pt x="405" y="13"/>
                    <a:pt x="405" y="19"/>
                    <a:pt x="407" y="23"/>
                  </a:cubicBezTo>
                  <a:lnTo>
                    <a:pt x="407" y="23"/>
                  </a:lnTo>
                  <a:cubicBezTo>
                    <a:pt x="416" y="13"/>
                    <a:pt x="405" y="13"/>
                    <a:pt x="405" y="13"/>
                  </a:cubicBezTo>
                  <a:close/>
                  <a:moveTo>
                    <a:pt x="430" y="31"/>
                  </a:moveTo>
                  <a:lnTo>
                    <a:pt x="430" y="31"/>
                  </a:lnTo>
                  <a:cubicBezTo>
                    <a:pt x="431" y="37"/>
                    <a:pt x="435" y="42"/>
                    <a:pt x="434" y="42"/>
                  </a:cubicBezTo>
                  <a:cubicBezTo>
                    <a:pt x="434" y="42"/>
                    <a:pt x="432" y="40"/>
                    <a:pt x="429" y="37"/>
                  </a:cubicBezTo>
                  <a:cubicBezTo>
                    <a:pt x="429" y="35"/>
                    <a:pt x="429" y="33"/>
                    <a:pt x="430" y="31"/>
                  </a:cubicBezTo>
                  <a:close/>
                  <a:moveTo>
                    <a:pt x="870" y="37"/>
                  </a:moveTo>
                  <a:lnTo>
                    <a:pt x="870" y="49"/>
                  </a:lnTo>
                  <a:lnTo>
                    <a:pt x="881" y="49"/>
                  </a:lnTo>
                  <a:cubicBezTo>
                    <a:pt x="881" y="49"/>
                    <a:pt x="870" y="49"/>
                    <a:pt x="870" y="37"/>
                  </a:cubicBezTo>
                  <a:close/>
                  <a:moveTo>
                    <a:pt x="607" y="79"/>
                  </a:moveTo>
                  <a:cubicBezTo>
                    <a:pt x="604" y="82"/>
                    <a:pt x="603" y="84"/>
                    <a:pt x="608" y="84"/>
                  </a:cubicBezTo>
                  <a:cubicBezTo>
                    <a:pt x="608" y="84"/>
                    <a:pt x="608" y="82"/>
                    <a:pt x="607" y="79"/>
                  </a:cubicBezTo>
                  <a:close/>
                  <a:moveTo>
                    <a:pt x="616" y="80"/>
                  </a:moveTo>
                  <a:cubicBezTo>
                    <a:pt x="611" y="82"/>
                    <a:pt x="608" y="84"/>
                    <a:pt x="608" y="84"/>
                  </a:cubicBezTo>
                  <a:lnTo>
                    <a:pt x="619" y="84"/>
                  </a:lnTo>
                  <a:cubicBezTo>
                    <a:pt x="619" y="84"/>
                    <a:pt x="618" y="82"/>
                    <a:pt x="616" y="80"/>
                  </a:cubicBezTo>
                  <a:close/>
                  <a:moveTo>
                    <a:pt x="619" y="72"/>
                  </a:moveTo>
                  <a:cubicBezTo>
                    <a:pt x="612" y="72"/>
                    <a:pt x="614" y="77"/>
                    <a:pt x="616" y="80"/>
                  </a:cubicBezTo>
                  <a:lnTo>
                    <a:pt x="616" y="80"/>
                  </a:lnTo>
                  <a:cubicBezTo>
                    <a:pt x="618" y="79"/>
                    <a:pt x="621" y="78"/>
                    <a:pt x="623" y="76"/>
                  </a:cubicBezTo>
                  <a:lnTo>
                    <a:pt x="623" y="76"/>
                  </a:lnTo>
                  <a:cubicBezTo>
                    <a:pt x="627" y="80"/>
                    <a:pt x="631" y="84"/>
                    <a:pt x="631" y="84"/>
                  </a:cubicBezTo>
                  <a:cubicBezTo>
                    <a:pt x="631" y="84"/>
                    <a:pt x="631" y="77"/>
                    <a:pt x="631" y="72"/>
                  </a:cubicBezTo>
                  <a:cubicBezTo>
                    <a:pt x="631" y="72"/>
                    <a:pt x="628" y="74"/>
                    <a:pt x="623" y="76"/>
                  </a:cubicBezTo>
                  <a:lnTo>
                    <a:pt x="623" y="76"/>
                  </a:lnTo>
                  <a:cubicBezTo>
                    <a:pt x="621" y="74"/>
                    <a:pt x="619" y="72"/>
                    <a:pt x="619" y="72"/>
                  </a:cubicBezTo>
                  <a:close/>
                  <a:moveTo>
                    <a:pt x="648" y="82"/>
                  </a:moveTo>
                  <a:cubicBezTo>
                    <a:pt x="647" y="82"/>
                    <a:pt x="645" y="83"/>
                    <a:pt x="643" y="84"/>
                  </a:cubicBezTo>
                  <a:lnTo>
                    <a:pt x="651" y="84"/>
                  </a:lnTo>
                  <a:cubicBezTo>
                    <a:pt x="650" y="83"/>
                    <a:pt x="649" y="82"/>
                    <a:pt x="648" y="82"/>
                  </a:cubicBezTo>
                  <a:close/>
                  <a:moveTo>
                    <a:pt x="651" y="84"/>
                  </a:moveTo>
                  <a:cubicBezTo>
                    <a:pt x="654" y="89"/>
                    <a:pt x="655" y="99"/>
                    <a:pt x="655" y="99"/>
                  </a:cubicBezTo>
                  <a:cubicBezTo>
                    <a:pt x="655" y="99"/>
                    <a:pt x="655" y="98"/>
                    <a:pt x="655" y="96"/>
                  </a:cubicBezTo>
                  <a:lnTo>
                    <a:pt x="655" y="84"/>
                  </a:lnTo>
                  <a:close/>
                  <a:moveTo>
                    <a:pt x="631" y="84"/>
                  </a:moveTo>
                  <a:cubicBezTo>
                    <a:pt x="631" y="96"/>
                    <a:pt x="631" y="96"/>
                    <a:pt x="631" y="108"/>
                  </a:cubicBezTo>
                  <a:cubicBezTo>
                    <a:pt x="631" y="96"/>
                    <a:pt x="631" y="84"/>
                    <a:pt x="643" y="84"/>
                  </a:cubicBezTo>
                  <a:close/>
                  <a:moveTo>
                    <a:pt x="655" y="84"/>
                  </a:moveTo>
                  <a:cubicBezTo>
                    <a:pt x="667" y="84"/>
                    <a:pt x="667" y="96"/>
                    <a:pt x="667" y="108"/>
                  </a:cubicBezTo>
                  <a:cubicBezTo>
                    <a:pt x="667" y="98"/>
                    <a:pt x="667" y="84"/>
                    <a:pt x="667" y="84"/>
                  </a:cubicBezTo>
                  <a:close/>
                  <a:moveTo>
                    <a:pt x="691" y="84"/>
                  </a:moveTo>
                  <a:cubicBezTo>
                    <a:pt x="691" y="84"/>
                    <a:pt x="667" y="84"/>
                    <a:pt x="679" y="96"/>
                  </a:cubicBezTo>
                  <a:cubicBezTo>
                    <a:pt x="679" y="102"/>
                    <a:pt x="679" y="105"/>
                    <a:pt x="679" y="108"/>
                  </a:cubicBezTo>
                  <a:lnTo>
                    <a:pt x="691" y="108"/>
                  </a:lnTo>
                  <a:cubicBezTo>
                    <a:pt x="679" y="108"/>
                    <a:pt x="703" y="96"/>
                    <a:pt x="691" y="84"/>
                  </a:cubicBezTo>
                  <a:close/>
                  <a:moveTo>
                    <a:pt x="667" y="108"/>
                  </a:moveTo>
                  <a:cubicBezTo>
                    <a:pt x="667" y="115"/>
                    <a:pt x="667" y="120"/>
                    <a:pt x="667" y="120"/>
                  </a:cubicBezTo>
                  <a:lnTo>
                    <a:pt x="679" y="120"/>
                  </a:lnTo>
                  <a:cubicBezTo>
                    <a:pt x="679" y="114"/>
                    <a:pt x="679" y="111"/>
                    <a:pt x="679" y="108"/>
                  </a:cubicBezTo>
                  <a:close/>
                  <a:moveTo>
                    <a:pt x="715" y="96"/>
                  </a:moveTo>
                  <a:cubicBezTo>
                    <a:pt x="715" y="96"/>
                    <a:pt x="703" y="108"/>
                    <a:pt x="715" y="108"/>
                  </a:cubicBezTo>
                  <a:lnTo>
                    <a:pt x="691" y="108"/>
                  </a:lnTo>
                  <a:cubicBezTo>
                    <a:pt x="703" y="108"/>
                    <a:pt x="691" y="108"/>
                    <a:pt x="703" y="120"/>
                  </a:cubicBezTo>
                  <a:cubicBezTo>
                    <a:pt x="707" y="124"/>
                    <a:pt x="708" y="125"/>
                    <a:pt x="709" y="125"/>
                  </a:cubicBezTo>
                  <a:cubicBezTo>
                    <a:pt x="709" y="125"/>
                    <a:pt x="707" y="120"/>
                    <a:pt x="715" y="120"/>
                  </a:cubicBezTo>
                  <a:cubicBezTo>
                    <a:pt x="727" y="120"/>
                    <a:pt x="727" y="120"/>
                    <a:pt x="739" y="132"/>
                  </a:cubicBezTo>
                  <a:lnTo>
                    <a:pt x="773" y="132"/>
                  </a:lnTo>
                  <a:cubicBezTo>
                    <a:pt x="773" y="125"/>
                    <a:pt x="771" y="118"/>
                    <a:pt x="767" y="118"/>
                  </a:cubicBezTo>
                  <a:cubicBezTo>
                    <a:pt x="766" y="118"/>
                    <a:pt x="764" y="118"/>
                    <a:pt x="762" y="120"/>
                  </a:cubicBezTo>
                  <a:cubicBezTo>
                    <a:pt x="756" y="126"/>
                    <a:pt x="753" y="129"/>
                    <a:pt x="752" y="129"/>
                  </a:cubicBezTo>
                  <a:cubicBezTo>
                    <a:pt x="750" y="129"/>
                    <a:pt x="750" y="126"/>
                    <a:pt x="750" y="120"/>
                  </a:cubicBezTo>
                  <a:cubicBezTo>
                    <a:pt x="750" y="108"/>
                    <a:pt x="762" y="108"/>
                    <a:pt x="750" y="108"/>
                  </a:cubicBezTo>
                  <a:lnTo>
                    <a:pt x="739" y="108"/>
                  </a:lnTo>
                  <a:cubicBezTo>
                    <a:pt x="727" y="108"/>
                    <a:pt x="727" y="96"/>
                    <a:pt x="715" y="96"/>
                  </a:cubicBezTo>
                  <a:close/>
                  <a:moveTo>
                    <a:pt x="989" y="132"/>
                  </a:moveTo>
                  <a:lnTo>
                    <a:pt x="989" y="144"/>
                  </a:lnTo>
                  <a:cubicBezTo>
                    <a:pt x="989" y="138"/>
                    <a:pt x="992" y="138"/>
                    <a:pt x="993" y="138"/>
                  </a:cubicBezTo>
                  <a:cubicBezTo>
                    <a:pt x="995" y="138"/>
                    <a:pt x="995" y="138"/>
                    <a:pt x="989" y="132"/>
                  </a:cubicBezTo>
                  <a:close/>
                  <a:moveTo>
                    <a:pt x="989" y="144"/>
                  </a:moveTo>
                  <a:cubicBezTo>
                    <a:pt x="993" y="148"/>
                    <a:pt x="995" y="149"/>
                    <a:pt x="997" y="149"/>
                  </a:cubicBezTo>
                  <a:cubicBezTo>
                    <a:pt x="1000" y="149"/>
                    <a:pt x="1000" y="144"/>
                    <a:pt x="1000" y="144"/>
                  </a:cubicBezTo>
                  <a:close/>
                  <a:moveTo>
                    <a:pt x="390" y="151"/>
                  </a:moveTo>
                  <a:cubicBezTo>
                    <a:pt x="390" y="152"/>
                    <a:pt x="391" y="152"/>
                    <a:pt x="391" y="153"/>
                  </a:cubicBezTo>
                  <a:lnTo>
                    <a:pt x="391" y="153"/>
                  </a:lnTo>
                  <a:cubicBezTo>
                    <a:pt x="391" y="152"/>
                    <a:pt x="391" y="152"/>
                    <a:pt x="390" y="151"/>
                  </a:cubicBezTo>
                  <a:close/>
                  <a:moveTo>
                    <a:pt x="391" y="153"/>
                  </a:moveTo>
                  <a:lnTo>
                    <a:pt x="391" y="153"/>
                  </a:lnTo>
                  <a:cubicBezTo>
                    <a:pt x="393" y="160"/>
                    <a:pt x="393" y="168"/>
                    <a:pt x="393" y="168"/>
                  </a:cubicBezTo>
                  <a:lnTo>
                    <a:pt x="393" y="156"/>
                  </a:lnTo>
                  <a:cubicBezTo>
                    <a:pt x="393" y="156"/>
                    <a:pt x="392" y="154"/>
                    <a:pt x="391" y="153"/>
                  </a:cubicBezTo>
                  <a:close/>
                  <a:moveTo>
                    <a:pt x="773" y="132"/>
                  </a:moveTo>
                  <a:cubicBezTo>
                    <a:pt x="774" y="138"/>
                    <a:pt x="774" y="144"/>
                    <a:pt x="774" y="144"/>
                  </a:cubicBezTo>
                  <a:cubicBezTo>
                    <a:pt x="774" y="150"/>
                    <a:pt x="777" y="150"/>
                    <a:pt x="779" y="150"/>
                  </a:cubicBezTo>
                  <a:cubicBezTo>
                    <a:pt x="780" y="150"/>
                    <a:pt x="780" y="150"/>
                    <a:pt x="774" y="156"/>
                  </a:cubicBezTo>
                  <a:cubicBezTo>
                    <a:pt x="774" y="160"/>
                    <a:pt x="776" y="161"/>
                    <a:pt x="777" y="161"/>
                  </a:cubicBezTo>
                  <a:cubicBezTo>
                    <a:pt x="781" y="161"/>
                    <a:pt x="786" y="156"/>
                    <a:pt x="786" y="156"/>
                  </a:cubicBezTo>
                  <a:cubicBezTo>
                    <a:pt x="786" y="156"/>
                    <a:pt x="786" y="168"/>
                    <a:pt x="786" y="168"/>
                  </a:cubicBezTo>
                  <a:lnTo>
                    <a:pt x="798" y="168"/>
                  </a:lnTo>
                  <a:cubicBezTo>
                    <a:pt x="798" y="168"/>
                    <a:pt x="798" y="180"/>
                    <a:pt x="810" y="180"/>
                  </a:cubicBezTo>
                  <a:lnTo>
                    <a:pt x="810" y="156"/>
                  </a:lnTo>
                  <a:lnTo>
                    <a:pt x="810" y="144"/>
                  </a:lnTo>
                  <a:lnTo>
                    <a:pt x="810" y="132"/>
                  </a:lnTo>
                  <a:lnTo>
                    <a:pt x="798" y="156"/>
                  </a:lnTo>
                  <a:cubicBezTo>
                    <a:pt x="798" y="144"/>
                    <a:pt x="786" y="132"/>
                    <a:pt x="774" y="132"/>
                  </a:cubicBezTo>
                  <a:close/>
                  <a:moveTo>
                    <a:pt x="1063" y="210"/>
                  </a:moveTo>
                  <a:cubicBezTo>
                    <a:pt x="1061" y="210"/>
                    <a:pt x="1060" y="211"/>
                    <a:pt x="1060" y="215"/>
                  </a:cubicBezTo>
                  <a:cubicBezTo>
                    <a:pt x="1064" y="219"/>
                    <a:pt x="1067" y="221"/>
                    <a:pt x="1068" y="221"/>
                  </a:cubicBezTo>
                  <a:cubicBezTo>
                    <a:pt x="1072" y="221"/>
                    <a:pt x="1072" y="215"/>
                    <a:pt x="1072" y="215"/>
                  </a:cubicBezTo>
                  <a:cubicBezTo>
                    <a:pt x="1072" y="215"/>
                    <a:pt x="1067" y="210"/>
                    <a:pt x="1063" y="210"/>
                  </a:cubicBezTo>
                  <a:close/>
                  <a:moveTo>
                    <a:pt x="191" y="215"/>
                  </a:moveTo>
                  <a:cubicBezTo>
                    <a:pt x="203" y="227"/>
                    <a:pt x="191" y="227"/>
                    <a:pt x="191" y="227"/>
                  </a:cubicBezTo>
                  <a:lnTo>
                    <a:pt x="191" y="215"/>
                  </a:lnTo>
                  <a:close/>
                  <a:moveTo>
                    <a:pt x="169" y="229"/>
                  </a:moveTo>
                  <a:cubicBezTo>
                    <a:pt x="170" y="230"/>
                    <a:pt x="171" y="230"/>
                    <a:pt x="172" y="230"/>
                  </a:cubicBezTo>
                  <a:lnTo>
                    <a:pt x="172" y="230"/>
                  </a:lnTo>
                  <a:cubicBezTo>
                    <a:pt x="172" y="231"/>
                    <a:pt x="172" y="231"/>
                    <a:pt x="172" y="231"/>
                  </a:cubicBezTo>
                  <a:cubicBezTo>
                    <a:pt x="171" y="231"/>
                    <a:pt x="170" y="230"/>
                    <a:pt x="169" y="229"/>
                  </a:cubicBezTo>
                  <a:close/>
                  <a:moveTo>
                    <a:pt x="155" y="275"/>
                  </a:moveTo>
                  <a:cubicBezTo>
                    <a:pt x="159" y="278"/>
                    <a:pt x="158" y="280"/>
                    <a:pt x="155" y="280"/>
                  </a:cubicBezTo>
                  <a:lnTo>
                    <a:pt x="155" y="280"/>
                  </a:lnTo>
                  <a:cubicBezTo>
                    <a:pt x="155" y="278"/>
                    <a:pt x="155" y="277"/>
                    <a:pt x="155" y="275"/>
                  </a:cubicBezTo>
                  <a:close/>
                  <a:moveTo>
                    <a:pt x="1131" y="370"/>
                  </a:moveTo>
                  <a:lnTo>
                    <a:pt x="1131" y="370"/>
                  </a:lnTo>
                  <a:cubicBezTo>
                    <a:pt x="1127" y="370"/>
                    <a:pt x="1122" y="372"/>
                    <a:pt x="1117" y="375"/>
                  </a:cubicBezTo>
                  <a:lnTo>
                    <a:pt x="1117" y="375"/>
                  </a:lnTo>
                  <a:cubicBezTo>
                    <a:pt x="1120" y="375"/>
                    <a:pt x="1124" y="374"/>
                    <a:pt x="1131" y="370"/>
                  </a:cubicBezTo>
                  <a:close/>
                  <a:moveTo>
                    <a:pt x="989" y="436"/>
                  </a:moveTo>
                  <a:cubicBezTo>
                    <a:pt x="990" y="436"/>
                    <a:pt x="993" y="441"/>
                    <a:pt x="1000" y="441"/>
                  </a:cubicBezTo>
                  <a:cubicBezTo>
                    <a:pt x="1000" y="441"/>
                    <a:pt x="993" y="441"/>
                    <a:pt x="986" y="444"/>
                  </a:cubicBezTo>
                  <a:lnTo>
                    <a:pt x="986" y="444"/>
                  </a:lnTo>
                  <a:cubicBezTo>
                    <a:pt x="987" y="443"/>
                    <a:pt x="988" y="442"/>
                    <a:pt x="989" y="441"/>
                  </a:cubicBezTo>
                  <a:cubicBezTo>
                    <a:pt x="989" y="438"/>
                    <a:pt x="989" y="436"/>
                    <a:pt x="989" y="436"/>
                  </a:cubicBezTo>
                  <a:close/>
                  <a:moveTo>
                    <a:pt x="0" y="561"/>
                  </a:moveTo>
                  <a:cubicBezTo>
                    <a:pt x="0" y="561"/>
                    <a:pt x="5" y="563"/>
                    <a:pt x="10" y="564"/>
                  </a:cubicBezTo>
                  <a:lnTo>
                    <a:pt x="10" y="564"/>
                  </a:lnTo>
                  <a:cubicBezTo>
                    <a:pt x="8" y="562"/>
                    <a:pt x="5" y="561"/>
                    <a:pt x="0" y="561"/>
                  </a:cubicBezTo>
                  <a:close/>
                  <a:moveTo>
                    <a:pt x="481" y="10"/>
                  </a:moveTo>
                  <a:cubicBezTo>
                    <a:pt x="480" y="10"/>
                    <a:pt x="479" y="10"/>
                    <a:pt x="477" y="13"/>
                  </a:cubicBezTo>
                  <a:cubicBezTo>
                    <a:pt x="465" y="13"/>
                    <a:pt x="453" y="37"/>
                    <a:pt x="453" y="37"/>
                  </a:cubicBezTo>
                  <a:lnTo>
                    <a:pt x="453" y="13"/>
                  </a:lnTo>
                  <a:lnTo>
                    <a:pt x="441" y="13"/>
                  </a:lnTo>
                  <a:cubicBezTo>
                    <a:pt x="441" y="13"/>
                    <a:pt x="453" y="25"/>
                    <a:pt x="441" y="25"/>
                  </a:cubicBezTo>
                  <a:cubicBezTo>
                    <a:pt x="441" y="25"/>
                    <a:pt x="436" y="19"/>
                    <a:pt x="432" y="19"/>
                  </a:cubicBezTo>
                  <a:cubicBezTo>
                    <a:pt x="432" y="19"/>
                    <a:pt x="431" y="20"/>
                    <a:pt x="431" y="20"/>
                  </a:cubicBezTo>
                  <a:lnTo>
                    <a:pt x="431" y="20"/>
                  </a:lnTo>
                  <a:cubicBezTo>
                    <a:pt x="430" y="20"/>
                    <a:pt x="430" y="20"/>
                    <a:pt x="430" y="20"/>
                  </a:cubicBezTo>
                  <a:lnTo>
                    <a:pt x="430" y="20"/>
                  </a:lnTo>
                  <a:cubicBezTo>
                    <a:pt x="428" y="20"/>
                    <a:pt x="424" y="21"/>
                    <a:pt x="417" y="25"/>
                  </a:cubicBezTo>
                  <a:cubicBezTo>
                    <a:pt x="415" y="27"/>
                    <a:pt x="413" y="28"/>
                    <a:pt x="411" y="28"/>
                  </a:cubicBezTo>
                  <a:cubicBezTo>
                    <a:pt x="409" y="28"/>
                    <a:pt x="408" y="26"/>
                    <a:pt x="407" y="23"/>
                  </a:cubicBezTo>
                  <a:lnTo>
                    <a:pt x="407" y="23"/>
                  </a:lnTo>
                  <a:cubicBezTo>
                    <a:pt x="406" y="24"/>
                    <a:pt x="406" y="24"/>
                    <a:pt x="405" y="25"/>
                  </a:cubicBezTo>
                  <a:cubicBezTo>
                    <a:pt x="405" y="31"/>
                    <a:pt x="405" y="31"/>
                    <a:pt x="405" y="31"/>
                  </a:cubicBezTo>
                  <a:cubicBezTo>
                    <a:pt x="405" y="31"/>
                    <a:pt x="405" y="31"/>
                    <a:pt x="405" y="37"/>
                  </a:cubicBezTo>
                  <a:cubicBezTo>
                    <a:pt x="393" y="25"/>
                    <a:pt x="393" y="25"/>
                    <a:pt x="393" y="25"/>
                  </a:cubicBezTo>
                  <a:cubicBezTo>
                    <a:pt x="393" y="25"/>
                    <a:pt x="393" y="37"/>
                    <a:pt x="393" y="49"/>
                  </a:cubicBezTo>
                  <a:cubicBezTo>
                    <a:pt x="383" y="49"/>
                    <a:pt x="373" y="22"/>
                    <a:pt x="370" y="22"/>
                  </a:cubicBezTo>
                  <a:cubicBezTo>
                    <a:pt x="370" y="22"/>
                    <a:pt x="369" y="23"/>
                    <a:pt x="369" y="25"/>
                  </a:cubicBezTo>
                  <a:cubicBezTo>
                    <a:pt x="369" y="25"/>
                    <a:pt x="381" y="49"/>
                    <a:pt x="369" y="49"/>
                  </a:cubicBezTo>
                  <a:cubicBezTo>
                    <a:pt x="350" y="49"/>
                    <a:pt x="347" y="33"/>
                    <a:pt x="346" y="33"/>
                  </a:cubicBezTo>
                  <a:cubicBezTo>
                    <a:pt x="346" y="33"/>
                    <a:pt x="346" y="34"/>
                    <a:pt x="346" y="37"/>
                  </a:cubicBezTo>
                  <a:cubicBezTo>
                    <a:pt x="352" y="43"/>
                    <a:pt x="352" y="43"/>
                    <a:pt x="350" y="43"/>
                  </a:cubicBezTo>
                  <a:cubicBezTo>
                    <a:pt x="349" y="43"/>
                    <a:pt x="346" y="43"/>
                    <a:pt x="346" y="49"/>
                  </a:cubicBezTo>
                  <a:cubicBezTo>
                    <a:pt x="352" y="55"/>
                    <a:pt x="352" y="55"/>
                    <a:pt x="350" y="55"/>
                  </a:cubicBezTo>
                  <a:cubicBezTo>
                    <a:pt x="349" y="55"/>
                    <a:pt x="346" y="55"/>
                    <a:pt x="346" y="60"/>
                  </a:cubicBezTo>
                  <a:lnTo>
                    <a:pt x="334" y="60"/>
                  </a:lnTo>
                  <a:cubicBezTo>
                    <a:pt x="334" y="60"/>
                    <a:pt x="334" y="72"/>
                    <a:pt x="322" y="72"/>
                  </a:cubicBezTo>
                  <a:cubicBezTo>
                    <a:pt x="322" y="72"/>
                    <a:pt x="286" y="72"/>
                    <a:pt x="298" y="84"/>
                  </a:cubicBezTo>
                  <a:cubicBezTo>
                    <a:pt x="298" y="88"/>
                    <a:pt x="295" y="90"/>
                    <a:pt x="292" y="90"/>
                  </a:cubicBezTo>
                  <a:cubicBezTo>
                    <a:pt x="285" y="90"/>
                    <a:pt x="274" y="84"/>
                    <a:pt x="274" y="84"/>
                  </a:cubicBezTo>
                  <a:lnTo>
                    <a:pt x="274" y="84"/>
                  </a:lnTo>
                  <a:cubicBezTo>
                    <a:pt x="274" y="84"/>
                    <a:pt x="297" y="100"/>
                    <a:pt x="294" y="100"/>
                  </a:cubicBezTo>
                  <a:cubicBezTo>
                    <a:pt x="293" y="100"/>
                    <a:pt x="291" y="99"/>
                    <a:pt x="286" y="96"/>
                  </a:cubicBezTo>
                  <a:lnTo>
                    <a:pt x="274" y="96"/>
                  </a:lnTo>
                  <a:cubicBezTo>
                    <a:pt x="274" y="96"/>
                    <a:pt x="274" y="96"/>
                    <a:pt x="286" y="108"/>
                  </a:cubicBezTo>
                  <a:lnTo>
                    <a:pt x="262" y="108"/>
                  </a:lnTo>
                  <a:cubicBezTo>
                    <a:pt x="258" y="108"/>
                    <a:pt x="257" y="110"/>
                    <a:pt x="257" y="112"/>
                  </a:cubicBezTo>
                  <a:lnTo>
                    <a:pt x="257" y="112"/>
                  </a:lnTo>
                  <a:cubicBezTo>
                    <a:pt x="250" y="108"/>
                    <a:pt x="238" y="108"/>
                    <a:pt x="238" y="108"/>
                  </a:cubicBezTo>
                  <a:lnTo>
                    <a:pt x="238" y="108"/>
                  </a:lnTo>
                  <a:cubicBezTo>
                    <a:pt x="238" y="108"/>
                    <a:pt x="250" y="120"/>
                    <a:pt x="250" y="120"/>
                  </a:cubicBezTo>
                  <a:lnTo>
                    <a:pt x="238" y="132"/>
                  </a:lnTo>
                  <a:cubicBezTo>
                    <a:pt x="234" y="132"/>
                    <a:pt x="231" y="134"/>
                    <a:pt x="230" y="136"/>
                  </a:cubicBezTo>
                  <a:lnTo>
                    <a:pt x="230" y="136"/>
                  </a:lnTo>
                  <a:cubicBezTo>
                    <a:pt x="228" y="130"/>
                    <a:pt x="227" y="124"/>
                    <a:pt x="227" y="124"/>
                  </a:cubicBezTo>
                  <a:cubicBezTo>
                    <a:pt x="227" y="124"/>
                    <a:pt x="227" y="126"/>
                    <a:pt x="227" y="132"/>
                  </a:cubicBezTo>
                  <a:cubicBezTo>
                    <a:pt x="227" y="144"/>
                    <a:pt x="238" y="156"/>
                    <a:pt x="227" y="168"/>
                  </a:cubicBezTo>
                  <a:cubicBezTo>
                    <a:pt x="227" y="168"/>
                    <a:pt x="191" y="180"/>
                    <a:pt x="191" y="180"/>
                  </a:cubicBezTo>
                  <a:cubicBezTo>
                    <a:pt x="191" y="180"/>
                    <a:pt x="191" y="191"/>
                    <a:pt x="191" y="191"/>
                  </a:cubicBezTo>
                  <a:cubicBezTo>
                    <a:pt x="191" y="191"/>
                    <a:pt x="198" y="199"/>
                    <a:pt x="203" y="203"/>
                  </a:cubicBezTo>
                  <a:cubicBezTo>
                    <a:pt x="200" y="201"/>
                    <a:pt x="198" y="200"/>
                    <a:pt x="196" y="200"/>
                  </a:cubicBezTo>
                  <a:cubicBezTo>
                    <a:pt x="193" y="200"/>
                    <a:pt x="191" y="201"/>
                    <a:pt x="189" y="203"/>
                  </a:cubicBezTo>
                  <a:lnTo>
                    <a:pt x="167" y="203"/>
                  </a:lnTo>
                  <a:lnTo>
                    <a:pt x="167" y="215"/>
                  </a:lnTo>
                  <a:lnTo>
                    <a:pt x="155" y="215"/>
                  </a:lnTo>
                  <a:cubicBezTo>
                    <a:pt x="155" y="218"/>
                    <a:pt x="156" y="220"/>
                    <a:pt x="158" y="222"/>
                  </a:cubicBezTo>
                  <a:lnTo>
                    <a:pt x="158" y="222"/>
                  </a:lnTo>
                  <a:cubicBezTo>
                    <a:pt x="155" y="222"/>
                    <a:pt x="155" y="227"/>
                    <a:pt x="155" y="227"/>
                  </a:cubicBezTo>
                  <a:cubicBezTo>
                    <a:pt x="155" y="227"/>
                    <a:pt x="155" y="250"/>
                    <a:pt x="155" y="275"/>
                  </a:cubicBezTo>
                  <a:lnTo>
                    <a:pt x="96" y="275"/>
                  </a:lnTo>
                  <a:cubicBezTo>
                    <a:pt x="108" y="275"/>
                    <a:pt x="96" y="275"/>
                    <a:pt x="96" y="287"/>
                  </a:cubicBezTo>
                  <a:cubicBezTo>
                    <a:pt x="96" y="293"/>
                    <a:pt x="93" y="293"/>
                    <a:pt x="90" y="293"/>
                  </a:cubicBezTo>
                  <a:cubicBezTo>
                    <a:pt x="87" y="293"/>
                    <a:pt x="84" y="293"/>
                    <a:pt x="84" y="299"/>
                  </a:cubicBezTo>
                  <a:cubicBezTo>
                    <a:pt x="84" y="311"/>
                    <a:pt x="84" y="311"/>
                    <a:pt x="84" y="311"/>
                  </a:cubicBezTo>
                  <a:cubicBezTo>
                    <a:pt x="84" y="311"/>
                    <a:pt x="84" y="334"/>
                    <a:pt x="72" y="334"/>
                  </a:cubicBezTo>
                  <a:cubicBezTo>
                    <a:pt x="84" y="334"/>
                    <a:pt x="72" y="346"/>
                    <a:pt x="72" y="358"/>
                  </a:cubicBezTo>
                  <a:lnTo>
                    <a:pt x="84" y="358"/>
                  </a:lnTo>
                  <a:cubicBezTo>
                    <a:pt x="88" y="362"/>
                    <a:pt x="88" y="363"/>
                    <a:pt x="86" y="363"/>
                  </a:cubicBezTo>
                  <a:cubicBezTo>
                    <a:pt x="82" y="363"/>
                    <a:pt x="72" y="358"/>
                    <a:pt x="72" y="358"/>
                  </a:cubicBezTo>
                  <a:cubicBezTo>
                    <a:pt x="60" y="358"/>
                    <a:pt x="72" y="358"/>
                    <a:pt x="60" y="382"/>
                  </a:cubicBezTo>
                  <a:cubicBezTo>
                    <a:pt x="60" y="394"/>
                    <a:pt x="48" y="394"/>
                    <a:pt x="48" y="394"/>
                  </a:cubicBezTo>
                  <a:lnTo>
                    <a:pt x="48" y="406"/>
                  </a:lnTo>
                  <a:cubicBezTo>
                    <a:pt x="48" y="406"/>
                    <a:pt x="48" y="418"/>
                    <a:pt x="36" y="418"/>
                  </a:cubicBezTo>
                  <a:cubicBezTo>
                    <a:pt x="36" y="418"/>
                    <a:pt x="36" y="418"/>
                    <a:pt x="48" y="430"/>
                  </a:cubicBezTo>
                  <a:cubicBezTo>
                    <a:pt x="48" y="430"/>
                    <a:pt x="36" y="430"/>
                    <a:pt x="24" y="441"/>
                  </a:cubicBezTo>
                  <a:cubicBezTo>
                    <a:pt x="24" y="441"/>
                    <a:pt x="24" y="453"/>
                    <a:pt x="24" y="465"/>
                  </a:cubicBezTo>
                  <a:cubicBezTo>
                    <a:pt x="24" y="465"/>
                    <a:pt x="36" y="477"/>
                    <a:pt x="36" y="477"/>
                  </a:cubicBezTo>
                  <a:lnTo>
                    <a:pt x="24" y="477"/>
                  </a:lnTo>
                  <a:lnTo>
                    <a:pt x="24" y="489"/>
                  </a:lnTo>
                  <a:cubicBezTo>
                    <a:pt x="24" y="495"/>
                    <a:pt x="27" y="495"/>
                    <a:pt x="29" y="495"/>
                  </a:cubicBezTo>
                  <a:cubicBezTo>
                    <a:pt x="30" y="495"/>
                    <a:pt x="30" y="495"/>
                    <a:pt x="24" y="501"/>
                  </a:cubicBezTo>
                  <a:cubicBezTo>
                    <a:pt x="24" y="501"/>
                    <a:pt x="24" y="513"/>
                    <a:pt x="24" y="513"/>
                  </a:cubicBezTo>
                  <a:cubicBezTo>
                    <a:pt x="12" y="525"/>
                    <a:pt x="0" y="513"/>
                    <a:pt x="12" y="537"/>
                  </a:cubicBezTo>
                  <a:cubicBezTo>
                    <a:pt x="12" y="543"/>
                    <a:pt x="12" y="543"/>
                    <a:pt x="12" y="543"/>
                  </a:cubicBezTo>
                  <a:cubicBezTo>
                    <a:pt x="12" y="543"/>
                    <a:pt x="12" y="543"/>
                    <a:pt x="12" y="549"/>
                  </a:cubicBezTo>
                  <a:cubicBezTo>
                    <a:pt x="12" y="549"/>
                    <a:pt x="24" y="549"/>
                    <a:pt x="24" y="561"/>
                  </a:cubicBezTo>
                  <a:cubicBezTo>
                    <a:pt x="24" y="565"/>
                    <a:pt x="22" y="566"/>
                    <a:pt x="18" y="566"/>
                  </a:cubicBezTo>
                  <a:cubicBezTo>
                    <a:pt x="16" y="566"/>
                    <a:pt x="13" y="565"/>
                    <a:pt x="10" y="564"/>
                  </a:cubicBezTo>
                  <a:lnTo>
                    <a:pt x="10" y="564"/>
                  </a:lnTo>
                  <a:cubicBezTo>
                    <a:pt x="14" y="568"/>
                    <a:pt x="17" y="572"/>
                    <a:pt x="24" y="572"/>
                  </a:cubicBezTo>
                  <a:cubicBezTo>
                    <a:pt x="24" y="572"/>
                    <a:pt x="12" y="584"/>
                    <a:pt x="12" y="584"/>
                  </a:cubicBezTo>
                  <a:lnTo>
                    <a:pt x="0" y="584"/>
                  </a:lnTo>
                  <a:cubicBezTo>
                    <a:pt x="0" y="584"/>
                    <a:pt x="11" y="590"/>
                    <a:pt x="18" y="590"/>
                  </a:cubicBezTo>
                  <a:cubicBezTo>
                    <a:pt x="22" y="590"/>
                    <a:pt x="24" y="588"/>
                    <a:pt x="24" y="584"/>
                  </a:cubicBezTo>
                  <a:cubicBezTo>
                    <a:pt x="24" y="584"/>
                    <a:pt x="48" y="572"/>
                    <a:pt x="48" y="561"/>
                  </a:cubicBezTo>
                  <a:cubicBezTo>
                    <a:pt x="48" y="549"/>
                    <a:pt x="48" y="549"/>
                    <a:pt x="48" y="549"/>
                  </a:cubicBezTo>
                  <a:cubicBezTo>
                    <a:pt x="36" y="549"/>
                    <a:pt x="48" y="537"/>
                    <a:pt x="36" y="525"/>
                  </a:cubicBezTo>
                  <a:cubicBezTo>
                    <a:pt x="48" y="525"/>
                    <a:pt x="48" y="513"/>
                    <a:pt x="60" y="513"/>
                  </a:cubicBezTo>
                  <a:cubicBezTo>
                    <a:pt x="60" y="507"/>
                    <a:pt x="60" y="507"/>
                    <a:pt x="60" y="507"/>
                  </a:cubicBezTo>
                  <a:cubicBezTo>
                    <a:pt x="60" y="507"/>
                    <a:pt x="60" y="507"/>
                    <a:pt x="60" y="501"/>
                  </a:cubicBezTo>
                  <a:cubicBezTo>
                    <a:pt x="60" y="501"/>
                    <a:pt x="72" y="501"/>
                    <a:pt x="72" y="489"/>
                  </a:cubicBezTo>
                  <a:cubicBezTo>
                    <a:pt x="72" y="489"/>
                    <a:pt x="60" y="477"/>
                    <a:pt x="60" y="477"/>
                  </a:cubicBezTo>
                  <a:cubicBezTo>
                    <a:pt x="60" y="477"/>
                    <a:pt x="72" y="477"/>
                    <a:pt x="72" y="465"/>
                  </a:cubicBezTo>
                  <a:cubicBezTo>
                    <a:pt x="60" y="453"/>
                    <a:pt x="60" y="453"/>
                    <a:pt x="72" y="441"/>
                  </a:cubicBezTo>
                  <a:lnTo>
                    <a:pt x="84" y="441"/>
                  </a:lnTo>
                  <a:cubicBezTo>
                    <a:pt x="84" y="441"/>
                    <a:pt x="60" y="441"/>
                    <a:pt x="60" y="430"/>
                  </a:cubicBezTo>
                  <a:cubicBezTo>
                    <a:pt x="62" y="427"/>
                    <a:pt x="65" y="426"/>
                    <a:pt x="67" y="426"/>
                  </a:cubicBezTo>
                  <a:cubicBezTo>
                    <a:pt x="74" y="426"/>
                    <a:pt x="81" y="433"/>
                    <a:pt x="88" y="433"/>
                  </a:cubicBezTo>
                  <a:cubicBezTo>
                    <a:pt x="91" y="433"/>
                    <a:pt x="93" y="432"/>
                    <a:pt x="96" y="430"/>
                  </a:cubicBezTo>
                  <a:cubicBezTo>
                    <a:pt x="96" y="424"/>
                    <a:pt x="93" y="424"/>
                    <a:pt x="90" y="424"/>
                  </a:cubicBezTo>
                  <a:cubicBezTo>
                    <a:pt x="87" y="424"/>
                    <a:pt x="84" y="424"/>
                    <a:pt x="84" y="418"/>
                  </a:cubicBezTo>
                  <a:cubicBezTo>
                    <a:pt x="84" y="418"/>
                    <a:pt x="84" y="406"/>
                    <a:pt x="84" y="406"/>
                  </a:cubicBezTo>
                  <a:cubicBezTo>
                    <a:pt x="96" y="394"/>
                    <a:pt x="119" y="382"/>
                    <a:pt x="119" y="358"/>
                  </a:cubicBezTo>
                  <a:cubicBezTo>
                    <a:pt x="119" y="352"/>
                    <a:pt x="119" y="352"/>
                    <a:pt x="119" y="352"/>
                  </a:cubicBezTo>
                  <a:cubicBezTo>
                    <a:pt x="119" y="352"/>
                    <a:pt x="119" y="352"/>
                    <a:pt x="119" y="346"/>
                  </a:cubicBezTo>
                  <a:cubicBezTo>
                    <a:pt x="131" y="346"/>
                    <a:pt x="119" y="334"/>
                    <a:pt x="119" y="334"/>
                  </a:cubicBezTo>
                  <a:lnTo>
                    <a:pt x="108" y="322"/>
                  </a:lnTo>
                  <a:lnTo>
                    <a:pt x="119" y="322"/>
                  </a:lnTo>
                  <a:cubicBezTo>
                    <a:pt x="119" y="322"/>
                    <a:pt x="119" y="322"/>
                    <a:pt x="119" y="311"/>
                  </a:cubicBezTo>
                  <a:cubicBezTo>
                    <a:pt x="119" y="302"/>
                    <a:pt x="119" y="294"/>
                    <a:pt x="124" y="294"/>
                  </a:cubicBezTo>
                  <a:cubicBezTo>
                    <a:pt x="125" y="294"/>
                    <a:pt x="128" y="295"/>
                    <a:pt x="131" y="299"/>
                  </a:cubicBezTo>
                  <a:cubicBezTo>
                    <a:pt x="143" y="299"/>
                    <a:pt x="131" y="287"/>
                    <a:pt x="131" y="275"/>
                  </a:cubicBezTo>
                  <a:lnTo>
                    <a:pt x="131" y="275"/>
                  </a:lnTo>
                  <a:cubicBezTo>
                    <a:pt x="131" y="275"/>
                    <a:pt x="147" y="280"/>
                    <a:pt x="154" y="280"/>
                  </a:cubicBezTo>
                  <a:cubicBezTo>
                    <a:pt x="155" y="280"/>
                    <a:pt x="155" y="280"/>
                    <a:pt x="155" y="280"/>
                  </a:cubicBezTo>
                  <a:lnTo>
                    <a:pt x="155" y="280"/>
                  </a:lnTo>
                  <a:cubicBezTo>
                    <a:pt x="155" y="307"/>
                    <a:pt x="155" y="334"/>
                    <a:pt x="155" y="334"/>
                  </a:cubicBezTo>
                  <a:cubicBezTo>
                    <a:pt x="155" y="332"/>
                    <a:pt x="155" y="331"/>
                    <a:pt x="155" y="331"/>
                  </a:cubicBezTo>
                  <a:cubicBezTo>
                    <a:pt x="156" y="331"/>
                    <a:pt x="157" y="338"/>
                    <a:pt x="161" y="338"/>
                  </a:cubicBezTo>
                  <a:cubicBezTo>
                    <a:pt x="163" y="338"/>
                    <a:pt x="165" y="337"/>
                    <a:pt x="167" y="334"/>
                  </a:cubicBezTo>
                  <a:cubicBezTo>
                    <a:pt x="179" y="322"/>
                    <a:pt x="167" y="322"/>
                    <a:pt x="167" y="322"/>
                  </a:cubicBezTo>
                  <a:cubicBezTo>
                    <a:pt x="173" y="316"/>
                    <a:pt x="176" y="313"/>
                    <a:pt x="179" y="313"/>
                  </a:cubicBezTo>
                  <a:cubicBezTo>
                    <a:pt x="182" y="313"/>
                    <a:pt x="185" y="316"/>
                    <a:pt x="191" y="322"/>
                  </a:cubicBezTo>
                  <a:lnTo>
                    <a:pt x="191" y="311"/>
                  </a:lnTo>
                  <a:cubicBezTo>
                    <a:pt x="179" y="311"/>
                    <a:pt x="179" y="299"/>
                    <a:pt x="191" y="299"/>
                  </a:cubicBezTo>
                  <a:cubicBezTo>
                    <a:pt x="191" y="299"/>
                    <a:pt x="191" y="287"/>
                    <a:pt x="191" y="287"/>
                  </a:cubicBezTo>
                  <a:cubicBezTo>
                    <a:pt x="203" y="287"/>
                    <a:pt x="203" y="275"/>
                    <a:pt x="203" y="275"/>
                  </a:cubicBezTo>
                  <a:cubicBezTo>
                    <a:pt x="191" y="263"/>
                    <a:pt x="215" y="263"/>
                    <a:pt x="215" y="263"/>
                  </a:cubicBezTo>
                  <a:cubicBezTo>
                    <a:pt x="215" y="251"/>
                    <a:pt x="227" y="251"/>
                    <a:pt x="227" y="251"/>
                  </a:cubicBezTo>
                  <a:lnTo>
                    <a:pt x="227" y="239"/>
                  </a:lnTo>
                  <a:cubicBezTo>
                    <a:pt x="227" y="239"/>
                    <a:pt x="232" y="234"/>
                    <a:pt x="235" y="234"/>
                  </a:cubicBezTo>
                  <a:cubicBezTo>
                    <a:pt x="237" y="234"/>
                    <a:pt x="238" y="235"/>
                    <a:pt x="238" y="239"/>
                  </a:cubicBezTo>
                  <a:cubicBezTo>
                    <a:pt x="250" y="239"/>
                    <a:pt x="262" y="227"/>
                    <a:pt x="262" y="227"/>
                  </a:cubicBezTo>
                  <a:lnTo>
                    <a:pt x="262" y="215"/>
                  </a:lnTo>
                  <a:lnTo>
                    <a:pt x="262" y="203"/>
                  </a:lnTo>
                  <a:cubicBezTo>
                    <a:pt x="262" y="203"/>
                    <a:pt x="274" y="215"/>
                    <a:pt x="274" y="215"/>
                  </a:cubicBezTo>
                  <a:cubicBezTo>
                    <a:pt x="286" y="215"/>
                    <a:pt x="274" y="215"/>
                    <a:pt x="274" y="203"/>
                  </a:cubicBezTo>
                  <a:cubicBezTo>
                    <a:pt x="278" y="199"/>
                    <a:pt x="281" y="198"/>
                    <a:pt x="283" y="198"/>
                  </a:cubicBezTo>
                  <a:cubicBezTo>
                    <a:pt x="287" y="198"/>
                    <a:pt x="290" y="203"/>
                    <a:pt x="298" y="203"/>
                  </a:cubicBezTo>
                  <a:cubicBezTo>
                    <a:pt x="286" y="191"/>
                    <a:pt x="286" y="180"/>
                    <a:pt x="286" y="180"/>
                  </a:cubicBezTo>
                  <a:cubicBezTo>
                    <a:pt x="286" y="169"/>
                    <a:pt x="288" y="166"/>
                    <a:pt x="291" y="166"/>
                  </a:cubicBezTo>
                  <a:cubicBezTo>
                    <a:pt x="294" y="166"/>
                    <a:pt x="298" y="173"/>
                    <a:pt x="298" y="180"/>
                  </a:cubicBezTo>
                  <a:cubicBezTo>
                    <a:pt x="307" y="180"/>
                    <a:pt x="295" y="144"/>
                    <a:pt x="300" y="144"/>
                  </a:cubicBezTo>
                  <a:lnTo>
                    <a:pt x="300" y="144"/>
                  </a:lnTo>
                  <a:cubicBezTo>
                    <a:pt x="301" y="144"/>
                    <a:pt x="304" y="147"/>
                    <a:pt x="310" y="156"/>
                  </a:cubicBezTo>
                  <a:cubicBezTo>
                    <a:pt x="310" y="147"/>
                    <a:pt x="316" y="145"/>
                    <a:pt x="324" y="145"/>
                  </a:cubicBezTo>
                  <a:cubicBezTo>
                    <a:pt x="332" y="145"/>
                    <a:pt x="342" y="147"/>
                    <a:pt x="346" y="147"/>
                  </a:cubicBezTo>
                  <a:cubicBezTo>
                    <a:pt x="348" y="147"/>
                    <a:pt x="348" y="147"/>
                    <a:pt x="346" y="144"/>
                  </a:cubicBezTo>
                  <a:cubicBezTo>
                    <a:pt x="346" y="132"/>
                    <a:pt x="358" y="132"/>
                    <a:pt x="358" y="132"/>
                  </a:cubicBezTo>
                  <a:cubicBezTo>
                    <a:pt x="358" y="132"/>
                    <a:pt x="363" y="127"/>
                    <a:pt x="366" y="127"/>
                  </a:cubicBezTo>
                  <a:cubicBezTo>
                    <a:pt x="368" y="127"/>
                    <a:pt x="369" y="128"/>
                    <a:pt x="369" y="132"/>
                  </a:cubicBezTo>
                  <a:cubicBezTo>
                    <a:pt x="369" y="136"/>
                    <a:pt x="371" y="137"/>
                    <a:pt x="373" y="137"/>
                  </a:cubicBezTo>
                  <a:cubicBezTo>
                    <a:pt x="376" y="137"/>
                    <a:pt x="381" y="132"/>
                    <a:pt x="381" y="132"/>
                  </a:cubicBezTo>
                  <a:lnTo>
                    <a:pt x="381" y="144"/>
                  </a:lnTo>
                  <a:cubicBezTo>
                    <a:pt x="386" y="144"/>
                    <a:pt x="389" y="147"/>
                    <a:pt x="390" y="151"/>
                  </a:cubicBezTo>
                  <a:lnTo>
                    <a:pt x="390" y="151"/>
                  </a:lnTo>
                  <a:cubicBezTo>
                    <a:pt x="390" y="151"/>
                    <a:pt x="391" y="150"/>
                    <a:pt x="391" y="150"/>
                  </a:cubicBezTo>
                  <a:lnTo>
                    <a:pt x="391" y="150"/>
                  </a:lnTo>
                  <a:cubicBezTo>
                    <a:pt x="393" y="150"/>
                    <a:pt x="397" y="152"/>
                    <a:pt x="405" y="156"/>
                  </a:cubicBezTo>
                  <a:cubicBezTo>
                    <a:pt x="415" y="156"/>
                    <a:pt x="409" y="148"/>
                    <a:pt x="406" y="138"/>
                  </a:cubicBezTo>
                  <a:lnTo>
                    <a:pt x="406" y="138"/>
                  </a:lnTo>
                  <a:cubicBezTo>
                    <a:pt x="409" y="141"/>
                    <a:pt x="413" y="144"/>
                    <a:pt x="417" y="144"/>
                  </a:cubicBezTo>
                  <a:cubicBezTo>
                    <a:pt x="429" y="144"/>
                    <a:pt x="429" y="132"/>
                    <a:pt x="429" y="132"/>
                  </a:cubicBezTo>
                  <a:cubicBezTo>
                    <a:pt x="429" y="120"/>
                    <a:pt x="429" y="120"/>
                    <a:pt x="429" y="120"/>
                  </a:cubicBezTo>
                  <a:cubicBezTo>
                    <a:pt x="437" y="120"/>
                    <a:pt x="445" y="125"/>
                    <a:pt x="449" y="125"/>
                  </a:cubicBezTo>
                  <a:cubicBezTo>
                    <a:pt x="451" y="125"/>
                    <a:pt x="453" y="124"/>
                    <a:pt x="453" y="120"/>
                  </a:cubicBezTo>
                  <a:cubicBezTo>
                    <a:pt x="447" y="114"/>
                    <a:pt x="450" y="114"/>
                    <a:pt x="454" y="114"/>
                  </a:cubicBezTo>
                  <a:cubicBezTo>
                    <a:pt x="459" y="114"/>
                    <a:pt x="465" y="114"/>
                    <a:pt x="465" y="108"/>
                  </a:cubicBezTo>
                  <a:cubicBezTo>
                    <a:pt x="465" y="96"/>
                    <a:pt x="465" y="96"/>
                    <a:pt x="465" y="84"/>
                  </a:cubicBezTo>
                  <a:cubicBezTo>
                    <a:pt x="465" y="84"/>
                    <a:pt x="465" y="108"/>
                    <a:pt x="477" y="108"/>
                  </a:cubicBezTo>
                  <a:cubicBezTo>
                    <a:pt x="489" y="96"/>
                    <a:pt x="477" y="84"/>
                    <a:pt x="489" y="84"/>
                  </a:cubicBezTo>
                  <a:cubicBezTo>
                    <a:pt x="489" y="84"/>
                    <a:pt x="500" y="96"/>
                    <a:pt x="500" y="96"/>
                  </a:cubicBezTo>
                  <a:lnTo>
                    <a:pt x="560" y="96"/>
                  </a:lnTo>
                  <a:cubicBezTo>
                    <a:pt x="572" y="96"/>
                    <a:pt x="572" y="84"/>
                    <a:pt x="572" y="72"/>
                  </a:cubicBezTo>
                  <a:cubicBezTo>
                    <a:pt x="584" y="72"/>
                    <a:pt x="572" y="84"/>
                    <a:pt x="584" y="84"/>
                  </a:cubicBezTo>
                  <a:cubicBezTo>
                    <a:pt x="586" y="87"/>
                    <a:pt x="588" y="88"/>
                    <a:pt x="588" y="88"/>
                  </a:cubicBezTo>
                  <a:cubicBezTo>
                    <a:pt x="592" y="88"/>
                    <a:pt x="586" y="72"/>
                    <a:pt x="596" y="72"/>
                  </a:cubicBezTo>
                  <a:cubicBezTo>
                    <a:pt x="602" y="72"/>
                    <a:pt x="605" y="76"/>
                    <a:pt x="607" y="79"/>
                  </a:cubicBezTo>
                  <a:lnTo>
                    <a:pt x="607" y="79"/>
                  </a:lnTo>
                  <a:cubicBezTo>
                    <a:pt x="611" y="75"/>
                    <a:pt x="619" y="68"/>
                    <a:pt x="619" y="60"/>
                  </a:cubicBezTo>
                  <a:lnTo>
                    <a:pt x="560" y="60"/>
                  </a:lnTo>
                  <a:cubicBezTo>
                    <a:pt x="572" y="60"/>
                    <a:pt x="560" y="49"/>
                    <a:pt x="560" y="37"/>
                  </a:cubicBezTo>
                  <a:lnTo>
                    <a:pt x="560" y="60"/>
                  </a:lnTo>
                  <a:cubicBezTo>
                    <a:pt x="560" y="60"/>
                    <a:pt x="560" y="49"/>
                    <a:pt x="548" y="49"/>
                  </a:cubicBezTo>
                  <a:lnTo>
                    <a:pt x="536" y="49"/>
                  </a:lnTo>
                  <a:cubicBezTo>
                    <a:pt x="524" y="49"/>
                    <a:pt x="524" y="49"/>
                    <a:pt x="524" y="37"/>
                  </a:cubicBezTo>
                  <a:lnTo>
                    <a:pt x="512" y="37"/>
                  </a:lnTo>
                  <a:cubicBezTo>
                    <a:pt x="512" y="25"/>
                    <a:pt x="512" y="13"/>
                    <a:pt x="512" y="13"/>
                  </a:cubicBezTo>
                  <a:cubicBezTo>
                    <a:pt x="500" y="13"/>
                    <a:pt x="500" y="37"/>
                    <a:pt x="500" y="37"/>
                  </a:cubicBezTo>
                  <a:lnTo>
                    <a:pt x="500" y="25"/>
                  </a:lnTo>
                  <a:lnTo>
                    <a:pt x="477" y="25"/>
                  </a:lnTo>
                  <a:cubicBezTo>
                    <a:pt x="477" y="25"/>
                    <a:pt x="484" y="10"/>
                    <a:pt x="481" y="10"/>
                  </a:cubicBezTo>
                  <a:close/>
                  <a:moveTo>
                    <a:pt x="24" y="620"/>
                  </a:moveTo>
                  <a:lnTo>
                    <a:pt x="12" y="632"/>
                  </a:lnTo>
                  <a:lnTo>
                    <a:pt x="24" y="632"/>
                  </a:lnTo>
                  <a:cubicBezTo>
                    <a:pt x="24" y="632"/>
                    <a:pt x="24" y="632"/>
                    <a:pt x="24" y="620"/>
                  </a:cubicBezTo>
                  <a:close/>
                  <a:moveTo>
                    <a:pt x="1048" y="656"/>
                  </a:moveTo>
                  <a:cubicBezTo>
                    <a:pt x="1040" y="656"/>
                    <a:pt x="1043" y="661"/>
                    <a:pt x="1045" y="661"/>
                  </a:cubicBezTo>
                  <a:cubicBezTo>
                    <a:pt x="1047" y="661"/>
                    <a:pt x="1048" y="660"/>
                    <a:pt x="1048" y="656"/>
                  </a:cubicBezTo>
                  <a:close/>
                  <a:moveTo>
                    <a:pt x="1262" y="703"/>
                  </a:moveTo>
                  <a:cubicBezTo>
                    <a:pt x="1247" y="703"/>
                    <a:pt x="1252" y="709"/>
                    <a:pt x="1257" y="709"/>
                  </a:cubicBezTo>
                  <a:cubicBezTo>
                    <a:pt x="1260" y="709"/>
                    <a:pt x="1262" y="707"/>
                    <a:pt x="1262" y="703"/>
                  </a:cubicBezTo>
                  <a:close/>
                  <a:moveTo>
                    <a:pt x="24" y="763"/>
                  </a:moveTo>
                  <a:cubicBezTo>
                    <a:pt x="12" y="775"/>
                    <a:pt x="24" y="775"/>
                    <a:pt x="24" y="775"/>
                  </a:cubicBezTo>
                  <a:lnTo>
                    <a:pt x="48" y="763"/>
                  </a:lnTo>
                  <a:close/>
                  <a:moveTo>
                    <a:pt x="131" y="739"/>
                  </a:moveTo>
                  <a:cubicBezTo>
                    <a:pt x="119" y="751"/>
                    <a:pt x="119" y="751"/>
                    <a:pt x="119" y="763"/>
                  </a:cubicBezTo>
                  <a:cubicBezTo>
                    <a:pt x="119" y="763"/>
                    <a:pt x="143" y="763"/>
                    <a:pt x="143" y="775"/>
                  </a:cubicBezTo>
                  <a:cubicBezTo>
                    <a:pt x="143" y="787"/>
                    <a:pt x="143" y="787"/>
                    <a:pt x="143" y="787"/>
                  </a:cubicBezTo>
                  <a:lnTo>
                    <a:pt x="131" y="787"/>
                  </a:lnTo>
                  <a:cubicBezTo>
                    <a:pt x="131" y="787"/>
                    <a:pt x="131" y="799"/>
                    <a:pt x="143" y="799"/>
                  </a:cubicBezTo>
                  <a:cubicBezTo>
                    <a:pt x="143" y="799"/>
                    <a:pt x="155" y="811"/>
                    <a:pt x="155" y="822"/>
                  </a:cubicBezTo>
                  <a:cubicBezTo>
                    <a:pt x="167" y="822"/>
                    <a:pt x="167" y="822"/>
                    <a:pt x="155" y="811"/>
                  </a:cubicBezTo>
                  <a:lnTo>
                    <a:pt x="155" y="787"/>
                  </a:lnTo>
                  <a:cubicBezTo>
                    <a:pt x="167" y="787"/>
                    <a:pt x="155" y="775"/>
                    <a:pt x="155" y="775"/>
                  </a:cubicBezTo>
                  <a:lnTo>
                    <a:pt x="155" y="763"/>
                  </a:lnTo>
                  <a:lnTo>
                    <a:pt x="155" y="751"/>
                  </a:lnTo>
                  <a:cubicBezTo>
                    <a:pt x="155" y="751"/>
                    <a:pt x="131" y="739"/>
                    <a:pt x="131" y="739"/>
                  </a:cubicBezTo>
                  <a:close/>
                  <a:moveTo>
                    <a:pt x="1239" y="811"/>
                  </a:moveTo>
                  <a:lnTo>
                    <a:pt x="1227" y="822"/>
                  </a:lnTo>
                  <a:cubicBezTo>
                    <a:pt x="1239" y="822"/>
                    <a:pt x="1239" y="811"/>
                    <a:pt x="1239" y="811"/>
                  </a:cubicBezTo>
                  <a:close/>
                  <a:moveTo>
                    <a:pt x="131" y="811"/>
                  </a:moveTo>
                  <a:cubicBezTo>
                    <a:pt x="131" y="811"/>
                    <a:pt x="143" y="834"/>
                    <a:pt x="143" y="834"/>
                  </a:cubicBezTo>
                  <a:lnTo>
                    <a:pt x="155" y="822"/>
                  </a:lnTo>
                  <a:cubicBezTo>
                    <a:pt x="143" y="822"/>
                    <a:pt x="131" y="811"/>
                    <a:pt x="131" y="811"/>
                  </a:cubicBezTo>
                  <a:close/>
                  <a:moveTo>
                    <a:pt x="159" y="841"/>
                  </a:moveTo>
                  <a:cubicBezTo>
                    <a:pt x="155" y="841"/>
                    <a:pt x="155" y="846"/>
                    <a:pt x="155" y="846"/>
                  </a:cubicBezTo>
                  <a:lnTo>
                    <a:pt x="143" y="846"/>
                  </a:lnTo>
                  <a:lnTo>
                    <a:pt x="143" y="858"/>
                  </a:lnTo>
                  <a:lnTo>
                    <a:pt x="155" y="858"/>
                  </a:lnTo>
                  <a:cubicBezTo>
                    <a:pt x="161" y="852"/>
                    <a:pt x="167" y="852"/>
                    <a:pt x="170" y="852"/>
                  </a:cubicBezTo>
                  <a:cubicBezTo>
                    <a:pt x="173" y="852"/>
                    <a:pt x="173" y="852"/>
                    <a:pt x="167" y="846"/>
                  </a:cubicBezTo>
                  <a:cubicBezTo>
                    <a:pt x="163" y="842"/>
                    <a:pt x="160" y="841"/>
                    <a:pt x="159" y="841"/>
                  </a:cubicBezTo>
                  <a:close/>
                  <a:moveTo>
                    <a:pt x="155" y="858"/>
                  </a:moveTo>
                  <a:cubicBezTo>
                    <a:pt x="143" y="858"/>
                    <a:pt x="155" y="870"/>
                    <a:pt x="155" y="870"/>
                  </a:cubicBezTo>
                  <a:cubicBezTo>
                    <a:pt x="155" y="858"/>
                    <a:pt x="155" y="858"/>
                    <a:pt x="167" y="858"/>
                  </a:cubicBezTo>
                  <a:close/>
                  <a:moveTo>
                    <a:pt x="155" y="870"/>
                  </a:moveTo>
                  <a:cubicBezTo>
                    <a:pt x="143" y="882"/>
                    <a:pt x="155" y="882"/>
                    <a:pt x="155" y="882"/>
                  </a:cubicBezTo>
                  <a:cubicBezTo>
                    <a:pt x="167" y="870"/>
                    <a:pt x="155" y="870"/>
                    <a:pt x="155" y="870"/>
                  </a:cubicBezTo>
                  <a:close/>
                  <a:moveTo>
                    <a:pt x="51" y="889"/>
                  </a:moveTo>
                  <a:cubicBezTo>
                    <a:pt x="49" y="889"/>
                    <a:pt x="48" y="890"/>
                    <a:pt x="48" y="894"/>
                  </a:cubicBezTo>
                  <a:cubicBezTo>
                    <a:pt x="56" y="894"/>
                    <a:pt x="53" y="889"/>
                    <a:pt x="51" y="889"/>
                  </a:cubicBezTo>
                  <a:close/>
                  <a:moveTo>
                    <a:pt x="155" y="882"/>
                  </a:moveTo>
                  <a:cubicBezTo>
                    <a:pt x="143" y="882"/>
                    <a:pt x="155" y="882"/>
                    <a:pt x="155" y="894"/>
                  </a:cubicBezTo>
                  <a:cubicBezTo>
                    <a:pt x="155" y="894"/>
                    <a:pt x="155" y="882"/>
                    <a:pt x="155" y="882"/>
                  </a:cubicBezTo>
                  <a:close/>
                  <a:moveTo>
                    <a:pt x="131" y="894"/>
                  </a:moveTo>
                  <a:cubicBezTo>
                    <a:pt x="131" y="894"/>
                    <a:pt x="137" y="897"/>
                    <a:pt x="143" y="898"/>
                  </a:cubicBezTo>
                  <a:lnTo>
                    <a:pt x="143" y="894"/>
                  </a:lnTo>
                  <a:close/>
                  <a:moveTo>
                    <a:pt x="155" y="894"/>
                  </a:moveTo>
                  <a:cubicBezTo>
                    <a:pt x="155" y="898"/>
                    <a:pt x="152" y="899"/>
                    <a:pt x="149" y="899"/>
                  </a:cubicBezTo>
                  <a:cubicBezTo>
                    <a:pt x="147" y="899"/>
                    <a:pt x="145" y="899"/>
                    <a:pt x="143" y="898"/>
                  </a:cubicBezTo>
                  <a:lnTo>
                    <a:pt x="143" y="898"/>
                  </a:lnTo>
                  <a:lnTo>
                    <a:pt x="143" y="906"/>
                  </a:lnTo>
                  <a:cubicBezTo>
                    <a:pt x="143" y="906"/>
                    <a:pt x="143" y="918"/>
                    <a:pt x="143" y="918"/>
                  </a:cubicBezTo>
                  <a:cubicBezTo>
                    <a:pt x="143" y="918"/>
                    <a:pt x="147" y="920"/>
                    <a:pt x="151" y="922"/>
                  </a:cubicBezTo>
                  <a:lnTo>
                    <a:pt x="151" y="922"/>
                  </a:lnTo>
                  <a:cubicBezTo>
                    <a:pt x="149" y="917"/>
                    <a:pt x="149" y="912"/>
                    <a:pt x="155" y="906"/>
                  </a:cubicBezTo>
                  <a:lnTo>
                    <a:pt x="155" y="894"/>
                  </a:lnTo>
                  <a:close/>
                  <a:moveTo>
                    <a:pt x="151" y="922"/>
                  </a:moveTo>
                  <a:cubicBezTo>
                    <a:pt x="152" y="926"/>
                    <a:pt x="155" y="930"/>
                    <a:pt x="155" y="930"/>
                  </a:cubicBezTo>
                  <a:cubicBezTo>
                    <a:pt x="162" y="930"/>
                    <a:pt x="156" y="925"/>
                    <a:pt x="151" y="922"/>
                  </a:cubicBezTo>
                  <a:close/>
                  <a:moveTo>
                    <a:pt x="143" y="930"/>
                  </a:moveTo>
                  <a:lnTo>
                    <a:pt x="143" y="942"/>
                  </a:lnTo>
                  <a:cubicBezTo>
                    <a:pt x="143" y="942"/>
                    <a:pt x="143" y="953"/>
                    <a:pt x="143" y="953"/>
                  </a:cubicBezTo>
                  <a:cubicBezTo>
                    <a:pt x="148" y="949"/>
                    <a:pt x="155" y="942"/>
                    <a:pt x="155" y="942"/>
                  </a:cubicBezTo>
                  <a:cubicBezTo>
                    <a:pt x="155" y="942"/>
                    <a:pt x="155" y="942"/>
                    <a:pt x="155" y="930"/>
                  </a:cubicBezTo>
                  <a:close/>
                  <a:moveTo>
                    <a:pt x="155" y="942"/>
                  </a:moveTo>
                  <a:cubicBezTo>
                    <a:pt x="155" y="942"/>
                    <a:pt x="155" y="953"/>
                    <a:pt x="155" y="953"/>
                  </a:cubicBezTo>
                  <a:cubicBezTo>
                    <a:pt x="167" y="942"/>
                    <a:pt x="155" y="942"/>
                    <a:pt x="155" y="942"/>
                  </a:cubicBezTo>
                  <a:close/>
                  <a:moveTo>
                    <a:pt x="155" y="953"/>
                  </a:moveTo>
                  <a:cubicBezTo>
                    <a:pt x="155" y="959"/>
                    <a:pt x="152" y="959"/>
                    <a:pt x="149" y="959"/>
                  </a:cubicBezTo>
                  <a:cubicBezTo>
                    <a:pt x="146" y="959"/>
                    <a:pt x="143" y="959"/>
                    <a:pt x="143" y="965"/>
                  </a:cubicBezTo>
                  <a:cubicBezTo>
                    <a:pt x="131" y="965"/>
                    <a:pt x="155" y="977"/>
                    <a:pt x="155" y="977"/>
                  </a:cubicBezTo>
                  <a:cubicBezTo>
                    <a:pt x="155" y="965"/>
                    <a:pt x="155" y="965"/>
                    <a:pt x="155" y="953"/>
                  </a:cubicBezTo>
                  <a:close/>
                  <a:moveTo>
                    <a:pt x="143" y="977"/>
                  </a:moveTo>
                  <a:lnTo>
                    <a:pt x="143" y="989"/>
                  </a:lnTo>
                  <a:lnTo>
                    <a:pt x="155" y="989"/>
                  </a:lnTo>
                  <a:cubicBezTo>
                    <a:pt x="155" y="977"/>
                    <a:pt x="167" y="977"/>
                    <a:pt x="167" y="977"/>
                  </a:cubicBezTo>
                  <a:close/>
                  <a:moveTo>
                    <a:pt x="155" y="1001"/>
                  </a:moveTo>
                  <a:cubicBezTo>
                    <a:pt x="155" y="1013"/>
                    <a:pt x="143" y="1013"/>
                    <a:pt x="143" y="1013"/>
                  </a:cubicBezTo>
                  <a:lnTo>
                    <a:pt x="155" y="1013"/>
                  </a:lnTo>
                  <a:cubicBezTo>
                    <a:pt x="155" y="1009"/>
                    <a:pt x="155" y="1005"/>
                    <a:pt x="155" y="1001"/>
                  </a:cubicBezTo>
                  <a:close/>
                  <a:moveTo>
                    <a:pt x="155" y="1013"/>
                  </a:moveTo>
                  <a:cubicBezTo>
                    <a:pt x="155" y="1016"/>
                    <a:pt x="155" y="1020"/>
                    <a:pt x="155" y="1023"/>
                  </a:cubicBezTo>
                  <a:lnTo>
                    <a:pt x="155" y="1023"/>
                  </a:lnTo>
                  <a:cubicBezTo>
                    <a:pt x="162" y="1018"/>
                    <a:pt x="166" y="1013"/>
                    <a:pt x="155" y="1013"/>
                  </a:cubicBezTo>
                  <a:close/>
                  <a:moveTo>
                    <a:pt x="155" y="1023"/>
                  </a:moveTo>
                  <a:cubicBezTo>
                    <a:pt x="146" y="1029"/>
                    <a:pt x="131" y="1037"/>
                    <a:pt x="131" y="1037"/>
                  </a:cubicBezTo>
                  <a:lnTo>
                    <a:pt x="143" y="1037"/>
                  </a:lnTo>
                  <a:cubicBezTo>
                    <a:pt x="155" y="1037"/>
                    <a:pt x="131" y="1049"/>
                    <a:pt x="143" y="1049"/>
                  </a:cubicBezTo>
                  <a:lnTo>
                    <a:pt x="155" y="1049"/>
                  </a:lnTo>
                  <a:cubicBezTo>
                    <a:pt x="155" y="1037"/>
                    <a:pt x="155" y="1037"/>
                    <a:pt x="155" y="1037"/>
                  </a:cubicBezTo>
                  <a:lnTo>
                    <a:pt x="155" y="1025"/>
                  </a:lnTo>
                  <a:cubicBezTo>
                    <a:pt x="155" y="1024"/>
                    <a:pt x="155" y="1024"/>
                    <a:pt x="155" y="1023"/>
                  </a:cubicBezTo>
                  <a:close/>
                  <a:moveTo>
                    <a:pt x="155" y="1049"/>
                  </a:moveTo>
                  <a:cubicBezTo>
                    <a:pt x="143" y="1049"/>
                    <a:pt x="143" y="1061"/>
                    <a:pt x="155" y="1061"/>
                  </a:cubicBezTo>
                  <a:cubicBezTo>
                    <a:pt x="155" y="1061"/>
                    <a:pt x="155" y="1073"/>
                    <a:pt x="155" y="1073"/>
                  </a:cubicBezTo>
                  <a:cubicBezTo>
                    <a:pt x="159" y="1069"/>
                    <a:pt x="160" y="1068"/>
                    <a:pt x="161" y="1068"/>
                  </a:cubicBezTo>
                  <a:lnTo>
                    <a:pt x="161" y="1068"/>
                  </a:lnTo>
                  <a:cubicBezTo>
                    <a:pt x="162" y="1068"/>
                    <a:pt x="160" y="1072"/>
                    <a:pt x="163" y="1079"/>
                  </a:cubicBezTo>
                  <a:lnTo>
                    <a:pt x="163" y="1079"/>
                  </a:lnTo>
                  <a:cubicBezTo>
                    <a:pt x="164" y="1077"/>
                    <a:pt x="165" y="1075"/>
                    <a:pt x="167" y="1073"/>
                  </a:cubicBezTo>
                  <a:cubicBezTo>
                    <a:pt x="179" y="1073"/>
                    <a:pt x="167" y="1061"/>
                    <a:pt x="155" y="1049"/>
                  </a:cubicBezTo>
                  <a:close/>
                  <a:moveTo>
                    <a:pt x="157" y="1089"/>
                  </a:moveTo>
                  <a:cubicBezTo>
                    <a:pt x="150" y="1093"/>
                    <a:pt x="143" y="1096"/>
                    <a:pt x="143" y="1096"/>
                  </a:cubicBezTo>
                  <a:lnTo>
                    <a:pt x="155" y="1096"/>
                  </a:lnTo>
                  <a:cubicBezTo>
                    <a:pt x="155" y="1093"/>
                    <a:pt x="156" y="1091"/>
                    <a:pt x="157" y="1089"/>
                  </a:cubicBezTo>
                  <a:close/>
                  <a:moveTo>
                    <a:pt x="163" y="1079"/>
                  </a:moveTo>
                  <a:lnTo>
                    <a:pt x="163" y="1079"/>
                  </a:lnTo>
                  <a:cubicBezTo>
                    <a:pt x="162" y="1081"/>
                    <a:pt x="162" y="1083"/>
                    <a:pt x="162" y="1086"/>
                  </a:cubicBezTo>
                  <a:lnTo>
                    <a:pt x="162" y="1086"/>
                  </a:lnTo>
                  <a:cubicBezTo>
                    <a:pt x="165" y="1084"/>
                    <a:pt x="167" y="1084"/>
                    <a:pt x="167" y="1084"/>
                  </a:cubicBezTo>
                  <a:lnTo>
                    <a:pt x="167" y="1084"/>
                  </a:lnTo>
                  <a:cubicBezTo>
                    <a:pt x="167" y="1084"/>
                    <a:pt x="165" y="1085"/>
                    <a:pt x="162" y="1087"/>
                  </a:cubicBezTo>
                  <a:lnTo>
                    <a:pt x="162" y="1087"/>
                  </a:lnTo>
                  <a:cubicBezTo>
                    <a:pt x="162" y="1086"/>
                    <a:pt x="162" y="1086"/>
                    <a:pt x="162" y="1086"/>
                  </a:cubicBezTo>
                  <a:lnTo>
                    <a:pt x="162" y="1086"/>
                  </a:lnTo>
                  <a:cubicBezTo>
                    <a:pt x="160" y="1086"/>
                    <a:pt x="158" y="1087"/>
                    <a:pt x="157" y="1089"/>
                  </a:cubicBezTo>
                  <a:lnTo>
                    <a:pt x="157" y="1089"/>
                  </a:lnTo>
                  <a:cubicBezTo>
                    <a:pt x="159" y="1089"/>
                    <a:pt x="161" y="1088"/>
                    <a:pt x="162" y="1087"/>
                  </a:cubicBezTo>
                  <a:lnTo>
                    <a:pt x="162" y="1087"/>
                  </a:lnTo>
                  <a:cubicBezTo>
                    <a:pt x="163" y="1092"/>
                    <a:pt x="167" y="1096"/>
                    <a:pt x="167" y="1096"/>
                  </a:cubicBezTo>
                  <a:lnTo>
                    <a:pt x="167" y="1084"/>
                  </a:lnTo>
                  <a:cubicBezTo>
                    <a:pt x="165" y="1082"/>
                    <a:pt x="164" y="1080"/>
                    <a:pt x="163" y="1079"/>
                  </a:cubicBezTo>
                  <a:close/>
                  <a:moveTo>
                    <a:pt x="1227" y="1084"/>
                  </a:moveTo>
                  <a:lnTo>
                    <a:pt x="1215" y="1096"/>
                  </a:lnTo>
                  <a:lnTo>
                    <a:pt x="1227" y="1096"/>
                  </a:lnTo>
                  <a:lnTo>
                    <a:pt x="1227" y="1084"/>
                  </a:lnTo>
                  <a:close/>
                  <a:moveTo>
                    <a:pt x="176" y="1091"/>
                  </a:moveTo>
                  <a:cubicBezTo>
                    <a:pt x="172" y="1091"/>
                    <a:pt x="167" y="1096"/>
                    <a:pt x="167" y="1096"/>
                  </a:cubicBezTo>
                  <a:lnTo>
                    <a:pt x="155" y="1096"/>
                  </a:lnTo>
                  <a:cubicBezTo>
                    <a:pt x="155" y="1096"/>
                    <a:pt x="155" y="1096"/>
                    <a:pt x="155" y="1108"/>
                  </a:cubicBezTo>
                  <a:lnTo>
                    <a:pt x="167" y="1108"/>
                  </a:lnTo>
                  <a:cubicBezTo>
                    <a:pt x="167" y="1108"/>
                    <a:pt x="179" y="1108"/>
                    <a:pt x="179" y="1096"/>
                  </a:cubicBezTo>
                  <a:cubicBezTo>
                    <a:pt x="179" y="1092"/>
                    <a:pt x="178" y="1091"/>
                    <a:pt x="176" y="1091"/>
                  </a:cubicBezTo>
                  <a:close/>
                  <a:moveTo>
                    <a:pt x="1055" y="1116"/>
                  </a:moveTo>
                  <a:cubicBezTo>
                    <a:pt x="1054" y="1120"/>
                    <a:pt x="1060" y="1120"/>
                    <a:pt x="1060" y="1120"/>
                  </a:cubicBezTo>
                  <a:cubicBezTo>
                    <a:pt x="1060" y="1120"/>
                    <a:pt x="1057" y="1118"/>
                    <a:pt x="1055" y="1116"/>
                  </a:cubicBezTo>
                  <a:close/>
                  <a:moveTo>
                    <a:pt x="84" y="1120"/>
                  </a:moveTo>
                  <a:lnTo>
                    <a:pt x="72" y="1132"/>
                  </a:lnTo>
                  <a:cubicBezTo>
                    <a:pt x="72" y="1132"/>
                    <a:pt x="77" y="1127"/>
                    <a:pt x="81" y="1127"/>
                  </a:cubicBezTo>
                  <a:cubicBezTo>
                    <a:pt x="82" y="1127"/>
                    <a:pt x="84" y="1128"/>
                    <a:pt x="84" y="1132"/>
                  </a:cubicBezTo>
                  <a:cubicBezTo>
                    <a:pt x="87" y="1136"/>
                    <a:pt x="89" y="1137"/>
                    <a:pt x="89" y="1137"/>
                  </a:cubicBezTo>
                  <a:cubicBezTo>
                    <a:pt x="90" y="1137"/>
                    <a:pt x="84" y="1129"/>
                    <a:pt x="84" y="1120"/>
                  </a:cubicBezTo>
                  <a:close/>
                  <a:moveTo>
                    <a:pt x="93" y="1174"/>
                  </a:moveTo>
                  <a:cubicBezTo>
                    <a:pt x="89" y="1174"/>
                    <a:pt x="84" y="1180"/>
                    <a:pt x="84" y="1180"/>
                  </a:cubicBezTo>
                  <a:lnTo>
                    <a:pt x="96" y="1180"/>
                  </a:lnTo>
                  <a:cubicBezTo>
                    <a:pt x="96" y="1176"/>
                    <a:pt x="94" y="1174"/>
                    <a:pt x="93" y="1174"/>
                  </a:cubicBezTo>
                  <a:close/>
                  <a:moveTo>
                    <a:pt x="179" y="1275"/>
                  </a:moveTo>
                  <a:cubicBezTo>
                    <a:pt x="175" y="1275"/>
                    <a:pt x="174" y="1276"/>
                    <a:pt x="174" y="1278"/>
                  </a:cubicBezTo>
                  <a:lnTo>
                    <a:pt x="174" y="1278"/>
                  </a:lnTo>
                  <a:cubicBezTo>
                    <a:pt x="175" y="1277"/>
                    <a:pt x="177" y="1276"/>
                    <a:pt x="179" y="1275"/>
                  </a:cubicBezTo>
                  <a:close/>
                  <a:moveTo>
                    <a:pt x="174" y="1278"/>
                  </a:moveTo>
                  <a:cubicBezTo>
                    <a:pt x="159" y="1287"/>
                    <a:pt x="179" y="1287"/>
                    <a:pt x="179" y="1287"/>
                  </a:cubicBezTo>
                  <a:cubicBezTo>
                    <a:pt x="179" y="1287"/>
                    <a:pt x="173" y="1281"/>
                    <a:pt x="174" y="1278"/>
                  </a:cubicBezTo>
                  <a:close/>
                  <a:moveTo>
                    <a:pt x="193" y="1348"/>
                  </a:moveTo>
                  <a:cubicBezTo>
                    <a:pt x="191" y="1348"/>
                    <a:pt x="183" y="1358"/>
                    <a:pt x="191" y="1358"/>
                  </a:cubicBezTo>
                  <a:cubicBezTo>
                    <a:pt x="195" y="1350"/>
                    <a:pt x="195" y="1348"/>
                    <a:pt x="193" y="1348"/>
                  </a:cubicBezTo>
                  <a:close/>
                  <a:moveTo>
                    <a:pt x="179" y="1120"/>
                  </a:moveTo>
                  <a:cubicBezTo>
                    <a:pt x="179" y="1124"/>
                    <a:pt x="179" y="1128"/>
                    <a:pt x="179" y="1132"/>
                  </a:cubicBezTo>
                  <a:cubicBezTo>
                    <a:pt x="167" y="1144"/>
                    <a:pt x="167" y="1144"/>
                    <a:pt x="167" y="1144"/>
                  </a:cubicBezTo>
                  <a:cubicBezTo>
                    <a:pt x="179" y="1156"/>
                    <a:pt x="179" y="1168"/>
                    <a:pt x="179" y="1180"/>
                  </a:cubicBezTo>
                  <a:cubicBezTo>
                    <a:pt x="167" y="1180"/>
                    <a:pt x="167" y="1180"/>
                    <a:pt x="179" y="1192"/>
                  </a:cubicBezTo>
                  <a:lnTo>
                    <a:pt x="155" y="1192"/>
                  </a:lnTo>
                  <a:lnTo>
                    <a:pt x="155" y="1203"/>
                  </a:lnTo>
                  <a:lnTo>
                    <a:pt x="191" y="1203"/>
                  </a:lnTo>
                  <a:cubicBezTo>
                    <a:pt x="179" y="1203"/>
                    <a:pt x="179" y="1203"/>
                    <a:pt x="167" y="1215"/>
                  </a:cubicBezTo>
                  <a:cubicBezTo>
                    <a:pt x="167" y="1215"/>
                    <a:pt x="167" y="1227"/>
                    <a:pt x="167" y="1227"/>
                  </a:cubicBezTo>
                  <a:lnTo>
                    <a:pt x="155" y="1227"/>
                  </a:lnTo>
                  <a:cubicBezTo>
                    <a:pt x="155" y="1239"/>
                    <a:pt x="155" y="1239"/>
                    <a:pt x="155" y="1251"/>
                  </a:cubicBezTo>
                  <a:lnTo>
                    <a:pt x="179" y="1251"/>
                  </a:lnTo>
                  <a:cubicBezTo>
                    <a:pt x="179" y="1263"/>
                    <a:pt x="179" y="1263"/>
                    <a:pt x="179" y="1275"/>
                  </a:cubicBezTo>
                  <a:cubicBezTo>
                    <a:pt x="191" y="1287"/>
                    <a:pt x="191" y="1287"/>
                    <a:pt x="191" y="1299"/>
                  </a:cubicBezTo>
                  <a:cubicBezTo>
                    <a:pt x="191" y="1311"/>
                    <a:pt x="179" y="1311"/>
                    <a:pt x="179" y="1311"/>
                  </a:cubicBezTo>
                  <a:cubicBezTo>
                    <a:pt x="191" y="1311"/>
                    <a:pt x="179" y="1323"/>
                    <a:pt x="191" y="1323"/>
                  </a:cubicBezTo>
                  <a:cubicBezTo>
                    <a:pt x="191" y="1334"/>
                    <a:pt x="191" y="1334"/>
                    <a:pt x="191" y="1334"/>
                  </a:cubicBezTo>
                  <a:lnTo>
                    <a:pt x="191" y="1346"/>
                  </a:lnTo>
                  <a:cubicBezTo>
                    <a:pt x="191" y="1346"/>
                    <a:pt x="202" y="1323"/>
                    <a:pt x="203" y="1323"/>
                  </a:cubicBezTo>
                  <a:lnTo>
                    <a:pt x="203" y="1323"/>
                  </a:lnTo>
                  <a:cubicBezTo>
                    <a:pt x="202" y="1323"/>
                    <a:pt x="191" y="1346"/>
                    <a:pt x="203" y="1346"/>
                  </a:cubicBezTo>
                  <a:cubicBezTo>
                    <a:pt x="215" y="1346"/>
                    <a:pt x="215" y="1346"/>
                    <a:pt x="215" y="1358"/>
                  </a:cubicBezTo>
                  <a:lnTo>
                    <a:pt x="215" y="1370"/>
                  </a:lnTo>
                  <a:cubicBezTo>
                    <a:pt x="215" y="1370"/>
                    <a:pt x="215" y="1382"/>
                    <a:pt x="227" y="1382"/>
                  </a:cubicBezTo>
                  <a:cubicBezTo>
                    <a:pt x="227" y="1382"/>
                    <a:pt x="238" y="1382"/>
                    <a:pt x="227" y="1394"/>
                  </a:cubicBezTo>
                  <a:cubicBezTo>
                    <a:pt x="215" y="1406"/>
                    <a:pt x="215" y="1406"/>
                    <a:pt x="227" y="1406"/>
                  </a:cubicBezTo>
                  <a:cubicBezTo>
                    <a:pt x="238" y="1406"/>
                    <a:pt x="227" y="1418"/>
                    <a:pt x="227" y="1418"/>
                  </a:cubicBezTo>
                  <a:lnTo>
                    <a:pt x="250" y="1418"/>
                  </a:lnTo>
                  <a:cubicBezTo>
                    <a:pt x="250" y="1418"/>
                    <a:pt x="243" y="1433"/>
                    <a:pt x="246" y="1433"/>
                  </a:cubicBezTo>
                  <a:cubicBezTo>
                    <a:pt x="247" y="1433"/>
                    <a:pt x="248" y="1432"/>
                    <a:pt x="250" y="1430"/>
                  </a:cubicBezTo>
                  <a:cubicBezTo>
                    <a:pt x="262" y="1430"/>
                    <a:pt x="274" y="1418"/>
                    <a:pt x="286" y="1418"/>
                  </a:cubicBezTo>
                  <a:lnTo>
                    <a:pt x="286" y="1418"/>
                  </a:lnTo>
                  <a:cubicBezTo>
                    <a:pt x="286" y="1430"/>
                    <a:pt x="262" y="1442"/>
                    <a:pt x="262" y="1442"/>
                  </a:cubicBezTo>
                  <a:cubicBezTo>
                    <a:pt x="262" y="1442"/>
                    <a:pt x="262" y="1454"/>
                    <a:pt x="262" y="1454"/>
                  </a:cubicBezTo>
                  <a:lnTo>
                    <a:pt x="286" y="1454"/>
                  </a:lnTo>
                  <a:cubicBezTo>
                    <a:pt x="286" y="1454"/>
                    <a:pt x="286" y="1454"/>
                    <a:pt x="286" y="1465"/>
                  </a:cubicBezTo>
                  <a:cubicBezTo>
                    <a:pt x="286" y="1477"/>
                    <a:pt x="286" y="1477"/>
                    <a:pt x="286" y="1477"/>
                  </a:cubicBezTo>
                  <a:cubicBezTo>
                    <a:pt x="286" y="1477"/>
                    <a:pt x="291" y="1472"/>
                    <a:pt x="295" y="1472"/>
                  </a:cubicBezTo>
                  <a:cubicBezTo>
                    <a:pt x="297" y="1472"/>
                    <a:pt x="298" y="1473"/>
                    <a:pt x="298" y="1477"/>
                  </a:cubicBezTo>
                  <a:cubicBezTo>
                    <a:pt x="298" y="1477"/>
                    <a:pt x="298" y="1484"/>
                    <a:pt x="298" y="1489"/>
                  </a:cubicBezTo>
                  <a:cubicBezTo>
                    <a:pt x="302" y="1485"/>
                    <a:pt x="306" y="1484"/>
                    <a:pt x="309" y="1484"/>
                  </a:cubicBezTo>
                  <a:cubicBezTo>
                    <a:pt x="317" y="1484"/>
                    <a:pt x="322" y="1489"/>
                    <a:pt x="322" y="1489"/>
                  </a:cubicBezTo>
                  <a:lnTo>
                    <a:pt x="334" y="1501"/>
                  </a:lnTo>
                  <a:lnTo>
                    <a:pt x="334" y="1525"/>
                  </a:lnTo>
                  <a:lnTo>
                    <a:pt x="369" y="1525"/>
                  </a:lnTo>
                  <a:cubicBezTo>
                    <a:pt x="358" y="1513"/>
                    <a:pt x="358" y="1501"/>
                    <a:pt x="358" y="1501"/>
                  </a:cubicBezTo>
                  <a:cubicBezTo>
                    <a:pt x="358" y="1501"/>
                    <a:pt x="358" y="1494"/>
                    <a:pt x="358" y="1489"/>
                  </a:cubicBezTo>
                  <a:cubicBezTo>
                    <a:pt x="346" y="1489"/>
                    <a:pt x="334" y="1477"/>
                    <a:pt x="334" y="1465"/>
                  </a:cubicBezTo>
                  <a:cubicBezTo>
                    <a:pt x="334" y="1465"/>
                    <a:pt x="334" y="1465"/>
                    <a:pt x="334" y="1465"/>
                  </a:cubicBezTo>
                  <a:cubicBezTo>
                    <a:pt x="334" y="1465"/>
                    <a:pt x="334" y="1462"/>
                    <a:pt x="334" y="1454"/>
                  </a:cubicBezTo>
                  <a:cubicBezTo>
                    <a:pt x="334" y="1450"/>
                    <a:pt x="332" y="1448"/>
                    <a:pt x="331" y="1448"/>
                  </a:cubicBezTo>
                  <a:cubicBezTo>
                    <a:pt x="327" y="1448"/>
                    <a:pt x="322" y="1454"/>
                    <a:pt x="322" y="1454"/>
                  </a:cubicBezTo>
                  <a:lnTo>
                    <a:pt x="322" y="1442"/>
                  </a:lnTo>
                  <a:cubicBezTo>
                    <a:pt x="322" y="1448"/>
                    <a:pt x="319" y="1451"/>
                    <a:pt x="316" y="1451"/>
                  </a:cubicBezTo>
                  <a:cubicBezTo>
                    <a:pt x="313" y="1451"/>
                    <a:pt x="310" y="1448"/>
                    <a:pt x="310" y="1442"/>
                  </a:cubicBezTo>
                  <a:cubicBezTo>
                    <a:pt x="310" y="1442"/>
                    <a:pt x="310" y="1430"/>
                    <a:pt x="310" y="1430"/>
                  </a:cubicBezTo>
                  <a:lnTo>
                    <a:pt x="298" y="1430"/>
                  </a:lnTo>
                  <a:cubicBezTo>
                    <a:pt x="298" y="1430"/>
                    <a:pt x="298" y="1418"/>
                    <a:pt x="298" y="1418"/>
                  </a:cubicBezTo>
                  <a:lnTo>
                    <a:pt x="286" y="1418"/>
                  </a:lnTo>
                  <a:lnTo>
                    <a:pt x="286" y="1406"/>
                  </a:lnTo>
                  <a:lnTo>
                    <a:pt x="286" y="1394"/>
                  </a:lnTo>
                  <a:lnTo>
                    <a:pt x="262" y="1394"/>
                  </a:lnTo>
                  <a:cubicBezTo>
                    <a:pt x="250" y="1382"/>
                    <a:pt x="274" y="1382"/>
                    <a:pt x="274" y="1382"/>
                  </a:cubicBezTo>
                  <a:lnTo>
                    <a:pt x="250" y="1382"/>
                  </a:lnTo>
                  <a:cubicBezTo>
                    <a:pt x="250" y="1370"/>
                    <a:pt x="238" y="1370"/>
                    <a:pt x="238" y="1358"/>
                  </a:cubicBezTo>
                  <a:cubicBezTo>
                    <a:pt x="238" y="1358"/>
                    <a:pt x="238" y="1346"/>
                    <a:pt x="238" y="1346"/>
                  </a:cubicBezTo>
                  <a:cubicBezTo>
                    <a:pt x="238" y="1334"/>
                    <a:pt x="203" y="1299"/>
                    <a:pt x="215" y="1299"/>
                  </a:cubicBezTo>
                  <a:cubicBezTo>
                    <a:pt x="215" y="1287"/>
                    <a:pt x="227" y="1275"/>
                    <a:pt x="227" y="1275"/>
                  </a:cubicBezTo>
                  <a:cubicBezTo>
                    <a:pt x="227" y="1263"/>
                    <a:pt x="238" y="1263"/>
                    <a:pt x="227" y="1251"/>
                  </a:cubicBezTo>
                  <a:cubicBezTo>
                    <a:pt x="227" y="1251"/>
                    <a:pt x="215" y="1239"/>
                    <a:pt x="215" y="1239"/>
                  </a:cubicBezTo>
                  <a:cubicBezTo>
                    <a:pt x="215" y="1227"/>
                    <a:pt x="215" y="1227"/>
                    <a:pt x="215" y="1215"/>
                  </a:cubicBezTo>
                  <a:cubicBezTo>
                    <a:pt x="203" y="1215"/>
                    <a:pt x="203" y="1203"/>
                    <a:pt x="203" y="1203"/>
                  </a:cubicBezTo>
                  <a:cubicBezTo>
                    <a:pt x="211" y="1195"/>
                    <a:pt x="196" y="1175"/>
                    <a:pt x="195" y="1164"/>
                  </a:cubicBezTo>
                  <a:lnTo>
                    <a:pt x="195" y="1164"/>
                  </a:lnTo>
                  <a:cubicBezTo>
                    <a:pt x="195" y="1165"/>
                    <a:pt x="196" y="1165"/>
                    <a:pt x="197" y="1165"/>
                  </a:cubicBezTo>
                  <a:cubicBezTo>
                    <a:pt x="200" y="1165"/>
                    <a:pt x="203" y="1162"/>
                    <a:pt x="203" y="1156"/>
                  </a:cubicBezTo>
                  <a:cubicBezTo>
                    <a:pt x="195" y="1156"/>
                    <a:pt x="194" y="1159"/>
                    <a:pt x="195" y="1164"/>
                  </a:cubicBezTo>
                  <a:lnTo>
                    <a:pt x="195" y="1164"/>
                  </a:lnTo>
                  <a:cubicBezTo>
                    <a:pt x="192" y="1163"/>
                    <a:pt x="191" y="1160"/>
                    <a:pt x="191" y="1156"/>
                  </a:cubicBezTo>
                  <a:cubicBezTo>
                    <a:pt x="179" y="1144"/>
                    <a:pt x="191" y="1144"/>
                    <a:pt x="191" y="1144"/>
                  </a:cubicBezTo>
                  <a:lnTo>
                    <a:pt x="179" y="1144"/>
                  </a:lnTo>
                  <a:cubicBezTo>
                    <a:pt x="185" y="1138"/>
                    <a:pt x="191" y="1138"/>
                    <a:pt x="194" y="1138"/>
                  </a:cubicBezTo>
                  <a:cubicBezTo>
                    <a:pt x="197" y="1138"/>
                    <a:pt x="197" y="1138"/>
                    <a:pt x="191" y="1132"/>
                  </a:cubicBezTo>
                  <a:cubicBezTo>
                    <a:pt x="191" y="1132"/>
                    <a:pt x="179" y="1132"/>
                    <a:pt x="179" y="1120"/>
                  </a:cubicBezTo>
                  <a:close/>
                  <a:moveTo>
                    <a:pt x="369" y="1525"/>
                  </a:moveTo>
                  <a:cubicBezTo>
                    <a:pt x="358" y="1537"/>
                    <a:pt x="358" y="1537"/>
                    <a:pt x="369" y="1537"/>
                  </a:cubicBezTo>
                  <a:lnTo>
                    <a:pt x="393" y="1537"/>
                  </a:lnTo>
                  <a:lnTo>
                    <a:pt x="381" y="1525"/>
                  </a:lnTo>
                  <a:close/>
                  <a:moveTo>
                    <a:pt x="393" y="1537"/>
                  </a:moveTo>
                  <a:cubicBezTo>
                    <a:pt x="393" y="1537"/>
                    <a:pt x="405" y="1549"/>
                    <a:pt x="405" y="1549"/>
                  </a:cubicBezTo>
                  <a:cubicBezTo>
                    <a:pt x="417" y="1537"/>
                    <a:pt x="405" y="1537"/>
                    <a:pt x="405" y="1537"/>
                  </a:cubicBezTo>
                  <a:close/>
                  <a:moveTo>
                    <a:pt x="417" y="1549"/>
                  </a:moveTo>
                  <a:lnTo>
                    <a:pt x="417" y="1549"/>
                  </a:lnTo>
                  <a:cubicBezTo>
                    <a:pt x="414" y="1552"/>
                    <a:pt x="413" y="1555"/>
                    <a:pt x="412" y="1557"/>
                  </a:cubicBezTo>
                  <a:lnTo>
                    <a:pt x="412" y="1557"/>
                  </a:lnTo>
                  <a:cubicBezTo>
                    <a:pt x="418" y="1554"/>
                    <a:pt x="423" y="1549"/>
                    <a:pt x="417" y="1549"/>
                  </a:cubicBezTo>
                  <a:close/>
                  <a:moveTo>
                    <a:pt x="405" y="1549"/>
                  </a:moveTo>
                  <a:cubicBezTo>
                    <a:pt x="405" y="1549"/>
                    <a:pt x="393" y="1549"/>
                    <a:pt x="393" y="1561"/>
                  </a:cubicBezTo>
                  <a:cubicBezTo>
                    <a:pt x="393" y="1563"/>
                    <a:pt x="394" y="1564"/>
                    <a:pt x="394" y="1564"/>
                  </a:cubicBezTo>
                  <a:cubicBezTo>
                    <a:pt x="396" y="1564"/>
                    <a:pt x="398" y="1561"/>
                    <a:pt x="400" y="1558"/>
                  </a:cubicBezTo>
                  <a:lnTo>
                    <a:pt x="400" y="1558"/>
                  </a:lnTo>
                  <a:cubicBezTo>
                    <a:pt x="400" y="1560"/>
                    <a:pt x="402" y="1561"/>
                    <a:pt x="405" y="1561"/>
                  </a:cubicBezTo>
                  <a:cubicBezTo>
                    <a:pt x="405" y="1561"/>
                    <a:pt x="408" y="1561"/>
                    <a:pt x="412" y="1559"/>
                  </a:cubicBezTo>
                  <a:lnTo>
                    <a:pt x="412" y="1559"/>
                  </a:lnTo>
                  <a:cubicBezTo>
                    <a:pt x="412" y="1563"/>
                    <a:pt x="415" y="1566"/>
                    <a:pt x="419" y="1566"/>
                  </a:cubicBezTo>
                  <a:cubicBezTo>
                    <a:pt x="421" y="1566"/>
                    <a:pt x="423" y="1565"/>
                    <a:pt x="425" y="1564"/>
                  </a:cubicBezTo>
                  <a:lnTo>
                    <a:pt x="425" y="1564"/>
                  </a:lnTo>
                  <a:cubicBezTo>
                    <a:pt x="423" y="1569"/>
                    <a:pt x="422" y="1573"/>
                    <a:pt x="429" y="1573"/>
                  </a:cubicBezTo>
                  <a:cubicBezTo>
                    <a:pt x="429" y="1573"/>
                    <a:pt x="429" y="1561"/>
                    <a:pt x="429" y="1561"/>
                  </a:cubicBezTo>
                  <a:cubicBezTo>
                    <a:pt x="428" y="1562"/>
                    <a:pt x="426" y="1563"/>
                    <a:pt x="425" y="1564"/>
                  </a:cubicBezTo>
                  <a:lnTo>
                    <a:pt x="425" y="1564"/>
                  </a:lnTo>
                  <a:cubicBezTo>
                    <a:pt x="427" y="1560"/>
                    <a:pt x="429" y="1554"/>
                    <a:pt x="429" y="1549"/>
                  </a:cubicBezTo>
                  <a:lnTo>
                    <a:pt x="429" y="1549"/>
                  </a:lnTo>
                  <a:cubicBezTo>
                    <a:pt x="423" y="1555"/>
                    <a:pt x="417" y="1558"/>
                    <a:pt x="412" y="1559"/>
                  </a:cubicBezTo>
                  <a:lnTo>
                    <a:pt x="412" y="1559"/>
                  </a:lnTo>
                  <a:cubicBezTo>
                    <a:pt x="412" y="1559"/>
                    <a:pt x="412" y="1558"/>
                    <a:pt x="412" y="1557"/>
                  </a:cubicBezTo>
                  <a:lnTo>
                    <a:pt x="412" y="1557"/>
                  </a:lnTo>
                  <a:cubicBezTo>
                    <a:pt x="410" y="1558"/>
                    <a:pt x="407" y="1559"/>
                    <a:pt x="406" y="1559"/>
                  </a:cubicBezTo>
                  <a:cubicBezTo>
                    <a:pt x="403" y="1559"/>
                    <a:pt x="401" y="1557"/>
                    <a:pt x="405" y="1549"/>
                  </a:cubicBezTo>
                  <a:lnTo>
                    <a:pt x="405" y="1549"/>
                  </a:lnTo>
                  <a:cubicBezTo>
                    <a:pt x="405" y="1549"/>
                    <a:pt x="403" y="1554"/>
                    <a:pt x="400" y="1558"/>
                  </a:cubicBezTo>
                  <a:lnTo>
                    <a:pt x="400" y="1558"/>
                  </a:lnTo>
                  <a:cubicBezTo>
                    <a:pt x="399" y="1555"/>
                    <a:pt x="405" y="1549"/>
                    <a:pt x="405" y="1549"/>
                  </a:cubicBezTo>
                  <a:lnTo>
                    <a:pt x="405" y="1549"/>
                  </a:lnTo>
                  <a:cubicBezTo>
                    <a:pt x="405" y="1549"/>
                    <a:pt x="405" y="1549"/>
                    <a:pt x="405" y="1549"/>
                  </a:cubicBezTo>
                  <a:close/>
                  <a:moveTo>
                    <a:pt x="832" y="142"/>
                  </a:moveTo>
                  <a:cubicBezTo>
                    <a:pt x="830" y="142"/>
                    <a:pt x="827" y="146"/>
                    <a:pt x="822" y="156"/>
                  </a:cubicBezTo>
                  <a:lnTo>
                    <a:pt x="810" y="180"/>
                  </a:lnTo>
                  <a:cubicBezTo>
                    <a:pt x="810" y="191"/>
                    <a:pt x="822" y="191"/>
                    <a:pt x="810" y="203"/>
                  </a:cubicBezTo>
                  <a:cubicBezTo>
                    <a:pt x="810" y="203"/>
                    <a:pt x="815" y="198"/>
                    <a:pt x="822" y="198"/>
                  </a:cubicBezTo>
                  <a:cubicBezTo>
                    <a:pt x="826" y="198"/>
                    <a:pt x="830" y="199"/>
                    <a:pt x="834" y="203"/>
                  </a:cubicBezTo>
                  <a:cubicBezTo>
                    <a:pt x="834" y="215"/>
                    <a:pt x="834" y="215"/>
                    <a:pt x="834" y="215"/>
                  </a:cubicBezTo>
                  <a:cubicBezTo>
                    <a:pt x="834" y="215"/>
                    <a:pt x="858" y="215"/>
                    <a:pt x="846" y="227"/>
                  </a:cubicBezTo>
                  <a:cubicBezTo>
                    <a:pt x="846" y="230"/>
                    <a:pt x="847" y="231"/>
                    <a:pt x="848" y="231"/>
                  </a:cubicBezTo>
                  <a:cubicBezTo>
                    <a:pt x="854" y="231"/>
                    <a:pt x="870" y="215"/>
                    <a:pt x="870" y="215"/>
                  </a:cubicBezTo>
                  <a:lnTo>
                    <a:pt x="870" y="227"/>
                  </a:lnTo>
                  <a:lnTo>
                    <a:pt x="870" y="239"/>
                  </a:lnTo>
                  <a:cubicBezTo>
                    <a:pt x="870" y="239"/>
                    <a:pt x="858" y="239"/>
                    <a:pt x="858" y="251"/>
                  </a:cubicBezTo>
                  <a:lnTo>
                    <a:pt x="870" y="251"/>
                  </a:lnTo>
                  <a:cubicBezTo>
                    <a:pt x="870" y="251"/>
                    <a:pt x="870" y="263"/>
                    <a:pt x="870" y="263"/>
                  </a:cubicBezTo>
                  <a:cubicBezTo>
                    <a:pt x="870" y="265"/>
                    <a:pt x="871" y="266"/>
                    <a:pt x="872" y="266"/>
                  </a:cubicBezTo>
                  <a:cubicBezTo>
                    <a:pt x="877" y="266"/>
                    <a:pt x="886" y="259"/>
                    <a:pt x="891" y="259"/>
                  </a:cubicBezTo>
                  <a:cubicBezTo>
                    <a:pt x="892" y="259"/>
                    <a:pt x="893" y="260"/>
                    <a:pt x="893" y="263"/>
                  </a:cubicBezTo>
                  <a:cubicBezTo>
                    <a:pt x="881" y="287"/>
                    <a:pt x="893" y="287"/>
                    <a:pt x="893" y="287"/>
                  </a:cubicBezTo>
                  <a:lnTo>
                    <a:pt x="905" y="287"/>
                  </a:lnTo>
                  <a:cubicBezTo>
                    <a:pt x="893" y="287"/>
                    <a:pt x="905" y="299"/>
                    <a:pt x="917" y="299"/>
                  </a:cubicBezTo>
                  <a:cubicBezTo>
                    <a:pt x="917" y="299"/>
                    <a:pt x="917" y="311"/>
                    <a:pt x="917" y="311"/>
                  </a:cubicBezTo>
                  <a:cubicBezTo>
                    <a:pt x="917" y="314"/>
                    <a:pt x="918" y="316"/>
                    <a:pt x="920" y="316"/>
                  </a:cubicBezTo>
                  <a:cubicBezTo>
                    <a:pt x="924" y="316"/>
                    <a:pt x="929" y="311"/>
                    <a:pt x="929" y="311"/>
                  </a:cubicBezTo>
                  <a:lnTo>
                    <a:pt x="929" y="311"/>
                  </a:lnTo>
                  <a:cubicBezTo>
                    <a:pt x="941" y="311"/>
                    <a:pt x="917" y="322"/>
                    <a:pt x="929" y="322"/>
                  </a:cubicBezTo>
                  <a:lnTo>
                    <a:pt x="941" y="322"/>
                  </a:lnTo>
                  <a:cubicBezTo>
                    <a:pt x="941" y="322"/>
                    <a:pt x="929" y="322"/>
                    <a:pt x="929" y="334"/>
                  </a:cubicBezTo>
                  <a:cubicBezTo>
                    <a:pt x="929" y="346"/>
                    <a:pt x="941" y="358"/>
                    <a:pt x="941" y="370"/>
                  </a:cubicBezTo>
                  <a:lnTo>
                    <a:pt x="929" y="382"/>
                  </a:lnTo>
                  <a:cubicBezTo>
                    <a:pt x="929" y="382"/>
                    <a:pt x="940" y="377"/>
                    <a:pt x="943" y="377"/>
                  </a:cubicBezTo>
                  <a:lnTo>
                    <a:pt x="943" y="377"/>
                  </a:lnTo>
                  <a:cubicBezTo>
                    <a:pt x="945" y="377"/>
                    <a:pt x="945" y="378"/>
                    <a:pt x="941" y="382"/>
                  </a:cubicBezTo>
                  <a:cubicBezTo>
                    <a:pt x="941" y="382"/>
                    <a:pt x="977" y="406"/>
                    <a:pt x="965" y="406"/>
                  </a:cubicBezTo>
                  <a:lnTo>
                    <a:pt x="989" y="406"/>
                  </a:lnTo>
                  <a:cubicBezTo>
                    <a:pt x="977" y="406"/>
                    <a:pt x="977" y="418"/>
                    <a:pt x="977" y="418"/>
                  </a:cubicBezTo>
                  <a:cubicBezTo>
                    <a:pt x="977" y="418"/>
                    <a:pt x="977" y="430"/>
                    <a:pt x="965" y="430"/>
                  </a:cubicBezTo>
                  <a:cubicBezTo>
                    <a:pt x="961" y="434"/>
                    <a:pt x="962" y="435"/>
                    <a:pt x="966" y="435"/>
                  </a:cubicBezTo>
                  <a:cubicBezTo>
                    <a:pt x="968" y="435"/>
                    <a:pt x="972" y="434"/>
                    <a:pt x="976" y="433"/>
                  </a:cubicBezTo>
                  <a:lnTo>
                    <a:pt x="976" y="433"/>
                  </a:lnTo>
                  <a:cubicBezTo>
                    <a:pt x="973" y="435"/>
                    <a:pt x="969" y="438"/>
                    <a:pt x="965" y="441"/>
                  </a:cubicBezTo>
                  <a:cubicBezTo>
                    <a:pt x="965" y="447"/>
                    <a:pt x="968" y="450"/>
                    <a:pt x="972" y="450"/>
                  </a:cubicBezTo>
                  <a:cubicBezTo>
                    <a:pt x="974" y="450"/>
                    <a:pt x="976" y="450"/>
                    <a:pt x="978" y="449"/>
                  </a:cubicBezTo>
                  <a:lnTo>
                    <a:pt x="978" y="449"/>
                  </a:lnTo>
                  <a:cubicBezTo>
                    <a:pt x="977" y="450"/>
                    <a:pt x="977" y="452"/>
                    <a:pt x="977" y="453"/>
                  </a:cubicBezTo>
                  <a:lnTo>
                    <a:pt x="1012" y="453"/>
                  </a:lnTo>
                  <a:cubicBezTo>
                    <a:pt x="1012" y="453"/>
                    <a:pt x="1008" y="458"/>
                    <a:pt x="1007" y="461"/>
                  </a:cubicBezTo>
                  <a:lnTo>
                    <a:pt x="1007" y="461"/>
                  </a:lnTo>
                  <a:cubicBezTo>
                    <a:pt x="1006" y="461"/>
                    <a:pt x="1005" y="460"/>
                    <a:pt x="1004" y="460"/>
                  </a:cubicBezTo>
                  <a:cubicBezTo>
                    <a:pt x="1002" y="460"/>
                    <a:pt x="1000" y="461"/>
                    <a:pt x="1000" y="465"/>
                  </a:cubicBezTo>
                  <a:cubicBezTo>
                    <a:pt x="1000" y="477"/>
                    <a:pt x="1012" y="477"/>
                    <a:pt x="1012" y="477"/>
                  </a:cubicBezTo>
                  <a:cubicBezTo>
                    <a:pt x="1000" y="477"/>
                    <a:pt x="1012" y="513"/>
                    <a:pt x="1012" y="525"/>
                  </a:cubicBezTo>
                  <a:lnTo>
                    <a:pt x="1036" y="525"/>
                  </a:lnTo>
                  <a:cubicBezTo>
                    <a:pt x="1024" y="525"/>
                    <a:pt x="1012" y="549"/>
                    <a:pt x="1024" y="561"/>
                  </a:cubicBezTo>
                  <a:cubicBezTo>
                    <a:pt x="1024" y="561"/>
                    <a:pt x="1024" y="572"/>
                    <a:pt x="1024" y="572"/>
                  </a:cubicBezTo>
                  <a:cubicBezTo>
                    <a:pt x="1036" y="572"/>
                    <a:pt x="1036" y="572"/>
                    <a:pt x="1048" y="584"/>
                  </a:cubicBezTo>
                  <a:cubicBezTo>
                    <a:pt x="1048" y="587"/>
                    <a:pt x="1047" y="588"/>
                    <a:pt x="1045" y="588"/>
                  </a:cubicBezTo>
                  <a:cubicBezTo>
                    <a:pt x="1041" y="588"/>
                    <a:pt x="1032" y="581"/>
                    <a:pt x="1027" y="581"/>
                  </a:cubicBezTo>
                  <a:cubicBezTo>
                    <a:pt x="1025" y="581"/>
                    <a:pt x="1024" y="582"/>
                    <a:pt x="1024" y="584"/>
                  </a:cubicBezTo>
                  <a:lnTo>
                    <a:pt x="1024" y="608"/>
                  </a:lnTo>
                  <a:cubicBezTo>
                    <a:pt x="1024" y="620"/>
                    <a:pt x="1024" y="620"/>
                    <a:pt x="1048" y="620"/>
                  </a:cubicBezTo>
                  <a:lnTo>
                    <a:pt x="1024" y="620"/>
                  </a:lnTo>
                  <a:lnTo>
                    <a:pt x="1024" y="632"/>
                  </a:lnTo>
                  <a:cubicBezTo>
                    <a:pt x="1024" y="636"/>
                    <a:pt x="1026" y="637"/>
                    <a:pt x="1027" y="637"/>
                  </a:cubicBezTo>
                  <a:cubicBezTo>
                    <a:pt x="1031" y="637"/>
                    <a:pt x="1036" y="632"/>
                    <a:pt x="1036" y="632"/>
                  </a:cubicBezTo>
                  <a:cubicBezTo>
                    <a:pt x="1048" y="632"/>
                    <a:pt x="1036" y="632"/>
                    <a:pt x="1036" y="644"/>
                  </a:cubicBezTo>
                  <a:cubicBezTo>
                    <a:pt x="1036" y="644"/>
                    <a:pt x="1036" y="644"/>
                    <a:pt x="1036" y="656"/>
                  </a:cubicBezTo>
                  <a:lnTo>
                    <a:pt x="1048" y="656"/>
                  </a:lnTo>
                  <a:lnTo>
                    <a:pt x="1060" y="668"/>
                  </a:lnTo>
                  <a:lnTo>
                    <a:pt x="1060" y="680"/>
                  </a:lnTo>
                  <a:cubicBezTo>
                    <a:pt x="1072" y="680"/>
                    <a:pt x="1072" y="680"/>
                    <a:pt x="1060" y="692"/>
                  </a:cubicBezTo>
                  <a:lnTo>
                    <a:pt x="1048" y="692"/>
                  </a:lnTo>
                  <a:cubicBezTo>
                    <a:pt x="1048" y="703"/>
                    <a:pt x="1048" y="703"/>
                    <a:pt x="1048" y="703"/>
                  </a:cubicBezTo>
                  <a:lnTo>
                    <a:pt x="1060" y="703"/>
                  </a:lnTo>
                  <a:cubicBezTo>
                    <a:pt x="1048" y="703"/>
                    <a:pt x="1060" y="715"/>
                    <a:pt x="1060" y="715"/>
                  </a:cubicBezTo>
                  <a:cubicBezTo>
                    <a:pt x="1048" y="715"/>
                    <a:pt x="1060" y="739"/>
                    <a:pt x="1060" y="739"/>
                  </a:cubicBezTo>
                  <a:lnTo>
                    <a:pt x="1060" y="751"/>
                  </a:lnTo>
                  <a:cubicBezTo>
                    <a:pt x="1060" y="751"/>
                    <a:pt x="1060" y="763"/>
                    <a:pt x="1060" y="763"/>
                  </a:cubicBezTo>
                  <a:lnTo>
                    <a:pt x="1060" y="787"/>
                  </a:lnTo>
                  <a:cubicBezTo>
                    <a:pt x="1060" y="787"/>
                    <a:pt x="1060" y="799"/>
                    <a:pt x="1072" y="799"/>
                  </a:cubicBezTo>
                  <a:cubicBezTo>
                    <a:pt x="1072" y="799"/>
                    <a:pt x="1072" y="811"/>
                    <a:pt x="1072" y="811"/>
                  </a:cubicBezTo>
                  <a:cubicBezTo>
                    <a:pt x="1072" y="811"/>
                    <a:pt x="1072" y="822"/>
                    <a:pt x="1072" y="822"/>
                  </a:cubicBezTo>
                  <a:lnTo>
                    <a:pt x="1060" y="822"/>
                  </a:lnTo>
                  <a:cubicBezTo>
                    <a:pt x="1060" y="822"/>
                    <a:pt x="1084" y="822"/>
                    <a:pt x="1084" y="834"/>
                  </a:cubicBezTo>
                  <a:cubicBezTo>
                    <a:pt x="1084" y="838"/>
                    <a:pt x="1081" y="840"/>
                    <a:pt x="1078" y="840"/>
                  </a:cubicBezTo>
                  <a:cubicBezTo>
                    <a:pt x="1071" y="840"/>
                    <a:pt x="1060" y="834"/>
                    <a:pt x="1060" y="834"/>
                  </a:cubicBezTo>
                  <a:lnTo>
                    <a:pt x="1060" y="834"/>
                  </a:lnTo>
                  <a:cubicBezTo>
                    <a:pt x="1060" y="834"/>
                    <a:pt x="1072" y="858"/>
                    <a:pt x="1072" y="858"/>
                  </a:cubicBezTo>
                  <a:cubicBezTo>
                    <a:pt x="1080" y="867"/>
                    <a:pt x="1077" y="875"/>
                    <a:pt x="1074" y="875"/>
                  </a:cubicBezTo>
                  <a:cubicBezTo>
                    <a:pt x="1073" y="875"/>
                    <a:pt x="1072" y="874"/>
                    <a:pt x="1072" y="870"/>
                  </a:cubicBezTo>
                  <a:cubicBezTo>
                    <a:pt x="1072" y="870"/>
                    <a:pt x="1072" y="865"/>
                    <a:pt x="1068" y="865"/>
                  </a:cubicBezTo>
                  <a:cubicBezTo>
                    <a:pt x="1067" y="865"/>
                    <a:pt x="1064" y="866"/>
                    <a:pt x="1060" y="870"/>
                  </a:cubicBezTo>
                  <a:cubicBezTo>
                    <a:pt x="1048" y="882"/>
                    <a:pt x="1060" y="882"/>
                    <a:pt x="1060" y="882"/>
                  </a:cubicBezTo>
                  <a:lnTo>
                    <a:pt x="1084" y="882"/>
                  </a:lnTo>
                  <a:cubicBezTo>
                    <a:pt x="1084" y="882"/>
                    <a:pt x="1048" y="894"/>
                    <a:pt x="1060" y="894"/>
                  </a:cubicBezTo>
                  <a:lnTo>
                    <a:pt x="1072" y="894"/>
                  </a:lnTo>
                  <a:lnTo>
                    <a:pt x="1084" y="906"/>
                  </a:lnTo>
                  <a:cubicBezTo>
                    <a:pt x="1088" y="910"/>
                    <a:pt x="1088" y="911"/>
                    <a:pt x="1086" y="911"/>
                  </a:cubicBezTo>
                  <a:cubicBezTo>
                    <a:pt x="1082" y="911"/>
                    <a:pt x="1072" y="906"/>
                    <a:pt x="1072" y="906"/>
                  </a:cubicBezTo>
                  <a:lnTo>
                    <a:pt x="1072" y="906"/>
                  </a:lnTo>
                  <a:cubicBezTo>
                    <a:pt x="1060" y="906"/>
                    <a:pt x="1072" y="918"/>
                    <a:pt x="1084" y="918"/>
                  </a:cubicBezTo>
                  <a:lnTo>
                    <a:pt x="1084" y="930"/>
                  </a:lnTo>
                  <a:lnTo>
                    <a:pt x="1060" y="930"/>
                  </a:lnTo>
                  <a:cubicBezTo>
                    <a:pt x="1060" y="930"/>
                    <a:pt x="1060" y="930"/>
                    <a:pt x="1060" y="942"/>
                  </a:cubicBezTo>
                  <a:cubicBezTo>
                    <a:pt x="1060" y="942"/>
                    <a:pt x="1084" y="953"/>
                    <a:pt x="1060" y="953"/>
                  </a:cubicBezTo>
                  <a:cubicBezTo>
                    <a:pt x="1036" y="953"/>
                    <a:pt x="1060" y="953"/>
                    <a:pt x="1060" y="965"/>
                  </a:cubicBezTo>
                  <a:cubicBezTo>
                    <a:pt x="1060" y="977"/>
                    <a:pt x="1048" y="977"/>
                    <a:pt x="1048" y="977"/>
                  </a:cubicBezTo>
                  <a:lnTo>
                    <a:pt x="1060" y="989"/>
                  </a:lnTo>
                  <a:lnTo>
                    <a:pt x="1048" y="989"/>
                  </a:lnTo>
                  <a:cubicBezTo>
                    <a:pt x="1048" y="989"/>
                    <a:pt x="1048" y="989"/>
                    <a:pt x="1048" y="1001"/>
                  </a:cubicBezTo>
                  <a:lnTo>
                    <a:pt x="1048" y="1013"/>
                  </a:lnTo>
                  <a:cubicBezTo>
                    <a:pt x="1048" y="1019"/>
                    <a:pt x="1051" y="1019"/>
                    <a:pt x="1054" y="1019"/>
                  </a:cubicBezTo>
                  <a:cubicBezTo>
                    <a:pt x="1057" y="1019"/>
                    <a:pt x="1060" y="1019"/>
                    <a:pt x="1060" y="1025"/>
                  </a:cubicBezTo>
                  <a:lnTo>
                    <a:pt x="1048" y="1025"/>
                  </a:lnTo>
                  <a:lnTo>
                    <a:pt x="1048" y="1037"/>
                  </a:lnTo>
                  <a:lnTo>
                    <a:pt x="1048" y="1049"/>
                  </a:lnTo>
                  <a:lnTo>
                    <a:pt x="1024" y="1049"/>
                  </a:lnTo>
                  <a:cubicBezTo>
                    <a:pt x="1036" y="1049"/>
                    <a:pt x="1024" y="1061"/>
                    <a:pt x="1024" y="1061"/>
                  </a:cubicBezTo>
                  <a:cubicBezTo>
                    <a:pt x="1024" y="1065"/>
                    <a:pt x="1024" y="1066"/>
                    <a:pt x="1024" y="1066"/>
                  </a:cubicBezTo>
                  <a:cubicBezTo>
                    <a:pt x="1023" y="1066"/>
                    <a:pt x="1020" y="1061"/>
                    <a:pt x="1012" y="1061"/>
                  </a:cubicBezTo>
                  <a:cubicBezTo>
                    <a:pt x="1012" y="1084"/>
                    <a:pt x="1000" y="1096"/>
                    <a:pt x="1000" y="1108"/>
                  </a:cubicBezTo>
                  <a:lnTo>
                    <a:pt x="1000" y="1120"/>
                  </a:lnTo>
                  <a:lnTo>
                    <a:pt x="1000" y="1144"/>
                  </a:lnTo>
                  <a:lnTo>
                    <a:pt x="1000" y="1192"/>
                  </a:lnTo>
                  <a:cubicBezTo>
                    <a:pt x="1000" y="1192"/>
                    <a:pt x="1000" y="1192"/>
                    <a:pt x="1000" y="1203"/>
                  </a:cubicBezTo>
                  <a:lnTo>
                    <a:pt x="1000" y="1215"/>
                  </a:lnTo>
                  <a:cubicBezTo>
                    <a:pt x="1000" y="1215"/>
                    <a:pt x="989" y="1227"/>
                    <a:pt x="989" y="1227"/>
                  </a:cubicBezTo>
                  <a:lnTo>
                    <a:pt x="989" y="1239"/>
                  </a:lnTo>
                  <a:cubicBezTo>
                    <a:pt x="1000" y="1251"/>
                    <a:pt x="1000" y="1251"/>
                    <a:pt x="1012" y="1251"/>
                  </a:cubicBezTo>
                  <a:lnTo>
                    <a:pt x="989" y="1251"/>
                  </a:lnTo>
                  <a:cubicBezTo>
                    <a:pt x="977" y="1251"/>
                    <a:pt x="977" y="1251"/>
                    <a:pt x="977" y="1263"/>
                  </a:cubicBezTo>
                  <a:cubicBezTo>
                    <a:pt x="977" y="1263"/>
                    <a:pt x="965" y="1275"/>
                    <a:pt x="965" y="1275"/>
                  </a:cubicBezTo>
                  <a:lnTo>
                    <a:pt x="965" y="1287"/>
                  </a:lnTo>
                  <a:cubicBezTo>
                    <a:pt x="965" y="1299"/>
                    <a:pt x="953" y="1299"/>
                    <a:pt x="941" y="1311"/>
                  </a:cubicBezTo>
                  <a:cubicBezTo>
                    <a:pt x="941" y="1311"/>
                    <a:pt x="941" y="1323"/>
                    <a:pt x="941" y="1323"/>
                  </a:cubicBezTo>
                  <a:cubicBezTo>
                    <a:pt x="941" y="1327"/>
                    <a:pt x="940" y="1328"/>
                    <a:pt x="938" y="1328"/>
                  </a:cubicBezTo>
                  <a:cubicBezTo>
                    <a:pt x="934" y="1328"/>
                    <a:pt x="929" y="1323"/>
                    <a:pt x="929" y="1323"/>
                  </a:cubicBezTo>
                  <a:cubicBezTo>
                    <a:pt x="929" y="1323"/>
                    <a:pt x="929" y="1334"/>
                    <a:pt x="929" y="1334"/>
                  </a:cubicBezTo>
                  <a:lnTo>
                    <a:pt x="917" y="1334"/>
                  </a:lnTo>
                  <a:cubicBezTo>
                    <a:pt x="905" y="1334"/>
                    <a:pt x="905" y="1346"/>
                    <a:pt x="905" y="1358"/>
                  </a:cubicBezTo>
                  <a:cubicBezTo>
                    <a:pt x="905" y="1358"/>
                    <a:pt x="893" y="1370"/>
                    <a:pt x="881" y="1370"/>
                  </a:cubicBezTo>
                  <a:cubicBezTo>
                    <a:pt x="881" y="1373"/>
                    <a:pt x="881" y="1378"/>
                    <a:pt x="881" y="1382"/>
                  </a:cubicBezTo>
                  <a:cubicBezTo>
                    <a:pt x="881" y="1394"/>
                    <a:pt x="870" y="1406"/>
                    <a:pt x="858" y="1418"/>
                  </a:cubicBezTo>
                  <a:cubicBezTo>
                    <a:pt x="858" y="1430"/>
                    <a:pt x="858" y="1430"/>
                    <a:pt x="858" y="1442"/>
                  </a:cubicBezTo>
                  <a:cubicBezTo>
                    <a:pt x="858" y="1442"/>
                    <a:pt x="846" y="1430"/>
                    <a:pt x="846" y="1430"/>
                  </a:cubicBezTo>
                  <a:cubicBezTo>
                    <a:pt x="834" y="1430"/>
                    <a:pt x="834" y="1430"/>
                    <a:pt x="822" y="1442"/>
                  </a:cubicBezTo>
                  <a:lnTo>
                    <a:pt x="810" y="1454"/>
                  </a:lnTo>
                  <a:cubicBezTo>
                    <a:pt x="810" y="1454"/>
                    <a:pt x="822" y="1477"/>
                    <a:pt x="834" y="1489"/>
                  </a:cubicBezTo>
                  <a:cubicBezTo>
                    <a:pt x="834" y="1493"/>
                    <a:pt x="832" y="1494"/>
                    <a:pt x="829" y="1494"/>
                  </a:cubicBezTo>
                  <a:cubicBezTo>
                    <a:pt x="822" y="1494"/>
                    <a:pt x="810" y="1486"/>
                    <a:pt x="810" y="1477"/>
                  </a:cubicBezTo>
                  <a:cubicBezTo>
                    <a:pt x="810" y="1465"/>
                    <a:pt x="810" y="1465"/>
                    <a:pt x="798" y="1465"/>
                  </a:cubicBezTo>
                  <a:cubicBezTo>
                    <a:pt x="786" y="1465"/>
                    <a:pt x="798" y="1465"/>
                    <a:pt x="798" y="1477"/>
                  </a:cubicBezTo>
                  <a:cubicBezTo>
                    <a:pt x="798" y="1477"/>
                    <a:pt x="774" y="1477"/>
                    <a:pt x="774" y="1465"/>
                  </a:cubicBezTo>
                  <a:cubicBezTo>
                    <a:pt x="774" y="1470"/>
                    <a:pt x="774" y="1477"/>
                    <a:pt x="774" y="1477"/>
                  </a:cubicBezTo>
                  <a:cubicBezTo>
                    <a:pt x="774" y="1477"/>
                    <a:pt x="762" y="1477"/>
                    <a:pt x="762" y="1489"/>
                  </a:cubicBezTo>
                  <a:lnTo>
                    <a:pt x="762" y="1501"/>
                  </a:lnTo>
                  <a:lnTo>
                    <a:pt x="739" y="1501"/>
                  </a:lnTo>
                  <a:cubicBezTo>
                    <a:pt x="727" y="1501"/>
                    <a:pt x="739" y="1513"/>
                    <a:pt x="739" y="1513"/>
                  </a:cubicBezTo>
                  <a:lnTo>
                    <a:pt x="739" y="1525"/>
                  </a:lnTo>
                  <a:cubicBezTo>
                    <a:pt x="750" y="1525"/>
                    <a:pt x="750" y="1537"/>
                    <a:pt x="750" y="1537"/>
                  </a:cubicBezTo>
                  <a:lnTo>
                    <a:pt x="762" y="1573"/>
                  </a:lnTo>
                  <a:lnTo>
                    <a:pt x="786" y="1573"/>
                  </a:lnTo>
                  <a:cubicBezTo>
                    <a:pt x="786" y="1561"/>
                    <a:pt x="798" y="1561"/>
                    <a:pt x="786" y="1549"/>
                  </a:cubicBezTo>
                  <a:cubicBezTo>
                    <a:pt x="778" y="1540"/>
                    <a:pt x="781" y="1532"/>
                    <a:pt x="784" y="1532"/>
                  </a:cubicBezTo>
                  <a:lnTo>
                    <a:pt x="784" y="1532"/>
                  </a:lnTo>
                  <a:cubicBezTo>
                    <a:pt x="785" y="1532"/>
                    <a:pt x="786" y="1533"/>
                    <a:pt x="786" y="1537"/>
                  </a:cubicBezTo>
                  <a:cubicBezTo>
                    <a:pt x="786" y="1549"/>
                    <a:pt x="786" y="1549"/>
                    <a:pt x="798" y="1549"/>
                  </a:cubicBezTo>
                  <a:cubicBezTo>
                    <a:pt x="798" y="1549"/>
                    <a:pt x="806" y="1534"/>
                    <a:pt x="815" y="1534"/>
                  </a:cubicBezTo>
                  <a:cubicBezTo>
                    <a:pt x="817" y="1534"/>
                    <a:pt x="820" y="1534"/>
                    <a:pt x="822" y="1537"/>
                  </a:cubicBezTo>
                  <a:cubicBezTo>
                    <a:pt x="824" y="1539"/>
                    <a:pt x="825" y="1539"/>
                    <a:pt x="826" y="1539"/>
                  </a:cubicBezTo>
                  <a:cubicBezTo>
                    <a:pt x="829" y="1539"/>
                    <a:pt x="826" y="1528"/>
                    <a:pt x="824" y="1520"/>
                  </a:cubicBezTo>
                  <a:lnTo>
                    <a:pt x="824" y="1520"/>
                  </a:lnTo>
                  <a:cubicBezTo>
                    <a:pt x="828" y="1525"/>
                    <a:pt x="834" y="1525"/>
                    <a:pt x="834" y="1525"/>
                  </a:cubicBezTo>
                  <a:cubicBezTo>
                    <a:pt x="834" y="1525"/>
                    <a:pt x="834" y="1513"/>
                    <a:pt x="834" y="1513"/>
                  </a:cubicBezTo>
                  <a:lnTo>
                    <a:pt x="846" y="1525"/>
                  </a:lnTo>
                  <a:cubicBezTo>
                    <a:pt x="846" y="1513"/>
                    <a:pt x="846" y="1513"/>
                    <a:pt x="858" y="1513"/>
                  </a:cubicBezTo>
                  <a:lnTo>
                    <a:pt x="893" y="1513"/>
                  </a:lnTo>
                  <a:cubicBezTo>
                    <a:pt x="893" y="1513"/>
                    <a:pt x="905" y="1513"/>
                    <a:pt x="905" y="1501"/>
                  </a:cubicBezTo>
                  <a:cubicBezTo>
                    <a:pt x="905" y="1489"/>
                    <a:pt x="893" y="1489"/>
                    <a:pt x="905" y="1489"/>
                  </a:cubicBezTo>
                  <a:cubicBezTo>
                    <a:pt x="881" y="1489"/>
                    <a:pt x="905" y="1477"/>
                    <a:pt x="905" y="1477"/>
                  </a:cubicBezTo>
                  <a:lnTo>
                    <a:pt x="917" y="1477"/>
                  </a:lnTo>
                  <a:cubicBezTo>
                    <a:pt x="917" y="1465"/>
                    <a:pt x="917" y="1454"/>
                    <a:pt x="917" y="1454"/>
                  </a:cubicBezTo>
                  <a:cubicBezTo>
                    <a:pt x="929" y="1454"/>
                    <a:pt x="929" y="1442"/>
                    <a:pt x="929" y="1442"/>
                  </a:cubicBezTo>
                  <a:lnTo>
                    <a:pt x="941" y="1442"/>
                  </a:lnTo>
                  <a:cubicBezTo>
                    <a:pt x="953" y="1442"/>
                    <a:pt x="953" y="1430"/>
                    <a:pt x="953" y="1430"/>
                  </a:cubicBezTo>
                  <a:lnTo>
                    <a:pt x="953" y="1418"/>
                  </a:lnTo>
                  <a:cubicBezTo>
                    <a:pt x="965" y="1418"/>
                    <a:pt x="965" y="1418"/>
                    <a:pt x="977" y="1406"/>
                  </a:cubicBezTo>
                  <a:cubicBezTo>
                    <a:pt x="977" y="1406"/>
                    <a:pt x="977" y="1406"/>
                    <a:pt x="965" y="1394"/>
                  </a:cubicBezTo>
                  <a:cubicBezTo>
                    <a:pt x="953" y="1394"/>
                    <a:pt x="977" y="1394"/>
                    <a:pt x="977" y="1382"/>
                  </a:cubicBezTo>
                  <a:lnTo>
                    <a:pt x="989" y="1382"/>
                  </a:lnTo>
                  <a:cubicBezTo>
                    <a:pt x="989" y="1382"/>
                    <a:pt x="989" y="1382"/>
                    <a:pt x="989" y="1370"/>
                  </a:cubicBezTo>
                  <a:cubicBezTo>
                    <a:pt x="989" y="1358"/>
                    <a:pt x="989" y="1358"/>
                    <a:pt x="1000" y="1358"/>
                  </a:cubicBezTo>
                  <a:cubicBezTo>
                    <a:pt x="1000" y="1358"/>
                    <a:pt x="1000" y="1346"/>
                    <a:pt x="1000" y="1346"/>
                  </a:cubicBezTo>
                  <a:cubicBezTo>
                    <a:pt x="1000" y="1346"/>
                    <a:pt x="1012" y="1334"/>
                    <a:pt x="1000" y="1323"/>
                  </a:cubicBezTo>
                  <a:cubicBezTo>
                    <a:pt x="989" y="1323"/>
                    <a:pt x="989" y="1311"/>
                    <a:pt x="1000" y="1311"/>
                  </a:cubicBezTo>
                  <a:cubicBezTo>
                    <a:pt x="1000" y="1311"/>
                    <a:pt x="1012" y="1299"/>
                    <a:pt x="1012" y="1287"/>
                  </a:cubicBezTo>
                  <a:cubicBezTo>
                    <a:pt x="1008" y="1283"/>
                    <a:pt x="1007" y="1282"/>
                    <a:pt x="1008" y="1282"/>
                  </a:cubicBezTo>
                  <a:lnTo>
                    <a:pt x="1008" y="1282"/>
                  </a:lnTo>
                  <a:cubicBezTo>
                    <a:pt x="1008" y="1282"/>
                    <a:pt x="1016" y="1287"/>
                    <a:pt x="1024" y="1287"/>
                  </a:cubicBezTo>
                  <a:cubicBezTo>
                    <a:pt x="1024" y="1287"/>
                    <a:pt x="1024" y="1287"/>
                    <a:pt x="1024" y="1275"/>
                  </a:cubicBezTo>
                  <a:cubicBezTo>
                    <a:pt x="1024" y="1275"/>
                    <a:pt x="1024" y="1263"/>
                    <a:pt x="1024" y="1263"/>
                  </a:cubicBezTo>
                  <a:lnTo>
                    <a:pt x="1024" y="1251"/>
                  </a:lnTo>
                  <a:cubicBezTo>
                    <a:pt x="1024" y="1239"/>
                    <a:pt x="1036" y="1239"/>
                    <a:pt x="1024" y="1227"/>
                  </a:cubicBezTo>
                  <a:lnTo>
                    <a:pt x="1024" y="1227"/>
                  </a:lnTo>
                  <a:cubicBezTo>
                    <a:pt x="1026" y="1229"/>
                    <a:pt x="1028" y="1230"/>
                    <a:pt x="1029" y="1230"/>
                  </a:cubicBezTo>
                  <a:cubicBezTo>
                    <a:pt x="1039" y="1230"/>
                    <a:pt x="1046" y="1203"/>
                    <a:pt x="1036" y="1203"/>
                  </a:cubicBezTo>
                  <a:cubicBezTo>
                    <a:pt x="1036" y="1192"/>
                    <a:pt x="1072" y="1203"/>
                    <a:pt x="1048" y="1180"/>
                  </a:cubicBezTo>
                  <a:cubicBezTo>
                    <a:pt x="1036" y="1168"/>
                    <a:pt x="1036" y="1168"/>
                    <a:pt x="1048" y="1168"/>
                  </a:cubicBezTo>
                  <a:cubicBezTo>
                    <a:pt x="1048" y="1168"/>
                    <a:pt x="1048" y="1156"/>
                    <a:pt x="1048" y="1156"/>
                  </a:cubicBezTo>
                  <a:lnTo>
                    <a:pt x="1048" y="1144"/>
                  </a:lnTo>
                  <a:cubicBezTo>
                    <a:pt x="1048" y="1132"/>
                    <a:pt x="1060" y="1132"/>
                    <a:pt x="1060" y="1120"/>
                  </a:cubicBezTo>
                  <a:lnTo>
                    <a:pt x="1060" y="1120"/>
                  </a:lnTo>
                  <a:cubicBezTo>
                    <a:pt x="1054" y="1126"/>
                    <a:pt x="1048" y="1129"/>
                    <a:pt x="1044" y="1129"/>
                  </a:cubicBezTo>
                  <a:cubicBezTo>
                    <a:pt x="1039" y="1129"/>
                    <a:pt x="1036" y="1126"/>
                    <a:pt x="1036" y="1120"/>
                  </a:cubicBezTo>
                  <a:lnTo>
                    <a:pt x="1048" y="1120"/>
                  </a:lnTo>
                  <a:cubicBezTo>
                    <a:pt x="1048" y="1116"/>
                    <a:pt x="1049" y="1115"/>
                    <a:pt x="1051" y="1115"/>
                  </a:cubicBezTo>
                  <a:cubicBezTo>
                    <a:pt x="1052" y="1115"/>
                    <a:pt x="1054" y="1115"/>
                    <a:pt x="1055" y="1116"/>
                  </a:cubicBezTo>
                  <a:lnTo>
                    <a:pt x="1055" y="1116"/>
                  </a:lnTo>
                  <a:cubicBezTo>
                    <a:pt x="1055" y="1114"/>
                    <a:pt x="1056" y="1112"/>
                    <a:pt x="1060" y="1108"/>
                  </a:cubicBezTo>
                  <a:cubicBezTo>
                    <a:pt x="1072" y="1096"/>
                    <a:pt x="1072" y="1096"/>
                    <a:pt x="1072" y="1096"/>
                  </a:cubicBezTo>
                  <a:cubicBezTo>
                    <a:pt x="1084" y="1084"/>
                    <a:pt x="1072" y="1061"/>
                    <a:pt x="1072" y="1061"/>
                  </a:cubicBezTo>
                  <a:lnTo>
                    <a:pt x="1096" y="1061"/>
                  </a:lnTo>
                  <a:cubicBezTo>
                    <a:pt x="1096" y="1061"/>
                    <a:pt x="1072" y="1061"/>
                    <a:pt x="1084" y="1049"/>
                  </a:cubicBezTo>
                  <a:cubicBezTo>
                    <a:pt x="1084" y="1043"/>
                    <a:pt x="1087" y="1043"/>
                    <a:pt x="1088" y="1043"/>
                  </a:cubicBezTo>
                  <a:cubicBezTo>
                    <a:pt x="1090" y="1043"/>
                    <a:pt x="1090" y="1043"/>
                    <a:pt x="1084" y="1037"/>
                  </a:cubicBezTo>
                  <a:lnTo>
                    <a:pt x="1096" y="1037"/>
                  </a:lnTo>
                  <a:cubicBezTo>
                    <a:pt x="1096" y="1037"/>
                    <a:pt x="1096" y="1037"/>
                    <a:pt x="1096" y="1025"/>
                  </a:cubicBezTo>
                  <a:cubicBezTo>
                    <a:pt x="1096" y="1025"/>
                    <a:pt x="1096" y="1013"/>
                    <a:pt x="1096" y="1013"/>
                  </a:cubicBezTo>
                  <a:cubicBezTo>
                    <a:pt x="1096" y="1007"/>
                    <a:pt x="1096" y="1004"/>
                    <a:pt x="1094" y="1004"/>
                  </a:cubicBezTo>
                  <a:cubicBezTo>
                    <a:pt x="1093" y="1004"/>
                    <a:pt x="1090" y="1007"/>
                    <a:pt x="1084" y="1013"/>
                  </a:cubicBezTo>
                  <a:cubicBezTo>
                    <a:pt x="1072" y="1013"/>
                    <a:pt x="1084" y="1001"/>
                    <a:pt x="1096" y="989"/>
                  </a:cubicBezTo>
                  <a:cubicBezTo>
                    <a:pt x="1108" y="989"/>
                    <a:pt x="1108" y="989"/>
                    <a:pt x="1108" y="977"/>
                  </a:cubicBezTo>
                  <a:cubicBezTo>
                    <a:pt x="1096" y="977"/>
                    <a:pt x="1108" y="977"/>
                    <a:pt x="1108" y="965"/>
                  </a:cubicBezTo>
                  <a:lnTo>
                    <a:pt x="1108" y="942"/>
                  </a:lnTo>
                  <a:cubicBezTo>
                    <a:pt x="1108" y="942"/>
                    <a:pt x="1096" y="930"/>
                    <a:pt x="1108" y="930"/>
                  </a:cubicBezTo>
                  <a:cubicBezTo>
                    <a:pt x="1108" y="930"/>
                    <a:pt x="1108" y="918"/>
                    <a:pt x="1108" y="918"/>
                  </a:cubicBezTo>
                  <a:lnTo>
                    <a:pt x="1096" y="918"/>
                  </a:lnTo>
                  <a:cubicBezTo>
                    <a:pt x="1096" y="918"/>
                    <a:pt x="1096" y="918"/>
                    <a:pt x="1096" y="906"/>
                  </a:cubicBezTo>
                  <a:lnTo>
                    <a:pt x="1108" y="906"/>
                  </a:lnTo>
                  <a:cubicBezTo>
                    <a:pt x="1108" y="894"/>
                    <a:pt x="1108" y="894"/>
                    <a:pt x="1108" y="882"/>
                  </a:cubicBezTo>
                  <a:cubicBezTo>
                    <a:pt x="1108" y="882"/>
                    <a:pt x="1120" y="882"/>
                    <a:pt x="1108" y="870"/>
                  </a:cubicBezTo>
                  <a:lnTo>
                    <a:pt x="1096" y="870"/>
                  </a:lnTo>
                  <a:cubicBezTo>
                    <a:pt x="1102" y="864"/>
                    <a:pt x="1105" y="864"/>
                    <a:pt x="1106" y="864"/>
                  </a:cubicBezTo>
                  <a:cubicBezTo>
                    <a:pt x="1108" y="864"/>
                    <a:pt x="1108" y="864"/>
                    <a:pt x="1108" y="858"/>
                  </a:cubicBezTo>
                  <a:cubicBezTo>
                    <a:pt x="1108" y="846"/>
                    <a:pt x="1108" y="846"/>
                    <a:pt x="1108" y="834"/>
                  </a:cubicBezTo>
                  <a:lnTo>
                    <a:pt x="1096" y="834"/>
                  </a:lnTo>
                  <a:cubicBezTo>
                    <a:pt x="1096" y="834"/>
                    <a:pt x="1108" y="822"/>
                    <a:pt x="1108" y="822"/>
                  </a:cubicBezTo>
                  <a:cubicBezTo>
                    <a:pt x="1104" y="819"/>
                    <a:pt x="1100" y="817"/>
                    <a:pt x="1096" y="817"/>
                  </a:cubicBezTo>
                  <a:cubicBezTo>
                    <a:pt x="1089" y="817"/>
                    <a:pt x="1084" y="822"/>
                    <a:pt x="1084" y="822"/>
                  </a:cubicBezTo>
                  <a:cubicBezTo>
                    <a:pt x="1084" y="811"/>
                    <a:pt x="1084" y="811"/>
                    <a:pt x="1084" y="811"/>
                  </a:cubicBezTo>
                  <a:cubicBezTo>
                    <a:pt x="1084" y="811"/>
                    <a:pt x="1108" y="787"/>
                    <a:pt x="1096" y="787"/>
                  </a:cubicBezTo>
                  <a:cubicBezTo>
                    <a:pt x="1096" y="787"/>
                    <a:pt x="1072" y="775"/>
                    <a:pt x="1072" y="763"/>
                  </a:cubicBezTo>
                  <a:cubicBezTo>
                    <a:pt x="1072" y="763"/>
                    <a:pt x="1084" y="751"/>
                    <a:pt x="1084" y="751"/>
                  </a:cubicBezTo>
                  <a:cubicBezTo>
                    <a:pt x="1084" y="751"/>
                    <a:pt x="1084" y="751"/>
                    <a:pt x="1084" y="739"/>
                  </a:cubicBezTo>
                  <a:cubicBezTo>
                    <a:pt x="1084" y="727"/>
                    <a:pt x="1084" y="727"/>
                    <a:pt x="1084" y="715"/>
                  </a:cubicBezTo>
                  <a:cubicBezTo>
                    <a:pt x="1096" y="703"/>
                    <a:pt x="1096" y="703"/>
                    <a:pt x="1084" y="692"/>
                  </a:cubicBezTo>
                  <a:cubicBezTo>
                    <a:pt x="1084" y="692"/>
                    <a:pt x="1072" y="692"/>
                    <a:pt x="1072" y="680"/>
                  </a:cubicBezTo>
                  <a:cubicBezTo>
                    <a:pt x="1084" y="680"/>
                    <a:pt x="1096" y="680"/>
                    <a:pt x="1084" y="668"/>
                  </a:cubicBezTo>
                  <a:cubicBezTo>
                    <a:pt x="1078" y="662"/>
                    <a:pt x="1072" y="662"/>
                    <a:pt x="1069" y="662"/>
                  </a:cubicBezTo>
                  <a:cubicBezTo>
                    <a:pt x="1066" y="662"/>
                    <a:pt x="1066" y="662"/>
                    <a:pt x="1072" y="656"/>
                  </a:cubicBezTo>
                  <a:cubicBezTo>
                    <a:pt x="1084" y="644"/>
                    <a:pt x="1084" y="644"/>
                    <a:pt x="1084" y="632"/>
                  </a:cubicBezTo>
                  <a:cubicBezTo>
                    <a:pt x="1084" y="620"/>
                    <a:pt x="1096" y="620"/>
                    <a:pt x="1084" y="620"/>
                  </a:cubicBezTo>
                  <a:lnTo>
                    <a:pt x="1072" y="620"/>
                  </a:lnTo>
                  <a:cubicBezTo>
                    <a:pt x="1060" y="620"/>
                    <a:pt x="1084" y="596"/>
                    <a:pt x="1084" y="596"/>
                  </a:cubicBezTo>
                  <a:lnTo>
                    <a:pt x="1084" y="596"/>
                  </a:lnTo>
                  <a:cubicBezTo>
                    <a:pt x="1084" y="596"/>
                    <a:pt x="1073" y="602"/>
                    <a:pt x="1070" y="602"/>
                  </a:cubicBezTo>
                  <a:cubicBezTo>
                    <a:pt x="1068" y="602"/>
                    <a:pt x="1068" y="600"/>
                    <a:pt x="1072" y="596"/>
                  </a:cubicBezTo>
                  <a:cubicBezTo>
                    <a:pt x="1072" y="590"/>
                    <a:pt x="1072" y="590"/>
                    <a:pt x="1072" y="590"/>
                  </a:cubicBezTo>
                  <a:cubicBezTo>
                    <a:pt x="1072" y="590"/>
                    <a:pt x="1072" y="590"/>
                    <a:pt x="1072" y="584"/>
                  </a:cubicBezTo>
                  <a:cubicBezTo>
                    <a:pt x="1062" y="584"/>
                    <a:pt x="1068" y="569"/>
                    <a:pt x="1059" y="569"/>
                  </a:cubicBezTo>
                  <a:cubicBezTo>
                    <a:pt x="1057" y="569"/>
                    <a:pt x="1055" y="570"/>
                    <a:pt x="1052" y="571"/>
                  </a:cubicBezTo>
                  <a:lnTo>
                    <a:pt x="1052" y="571"/>
                  </a:lnTo>
                  <a:cubicBezTo>
                    <a:pt x="1056" y="565"/>
                    <a:pt x="1048" y="549"/>
                    <a:pt x="1048" y="549"/>
                  </a:cubicBezTo>
                  <a:cubicBezTo>
                    <a:pt x="1048" y="549"/>
                    <a:pt x="1048" y="537"/>
                    <a:pt x="1048" y="537"/>
                  </a:cubicBezTo>
                  <a:lnTo>
                    <a:pt x="1203" y="537"/>
                  </a:lnTo>
                  <a:cubicBezTo>
                    <a:pt x="1203" y="537"/>
                    <a:pt x="1203" y="537"/>
                    <a:pt x="1203" y="525"/>
                  </a:cubicBezTo>
                  <a:cubicBezTo>
                    <a:pt x="1203" y="521"/>
                    <a:pt x="1202" y="520"/>
                    <a:pt x="1200" y="520"/>
                  </a:cubicBezTo>
                  <a:cubicBezTo>
                    <a:pt x="1196" y="520"/>
                    <a:pt x="1191" y="525"/>
                    <a:pt x="1191" y="525"/>
                  </a:cubicBezTo>
                  <a:cubicBezTo>
                    <a:pt x="1191" y="525"/>
                    <a:pt x="1191" y="513"/>
                    <a:pt x="1179" y="513"/>
                  </a:cubicBezTo>
                  <a:cubicBezTo>
                    <a:pt x="1167" y="501"/>
                    <a:pt x="1179" y="501"/>
                    <a:pt x="1179" y="501"/>
                  </a:cubicBezTo>
                  <a:cubicBezTo>
                    <a:pt x="1179" y="501"/>
                    <a:pt x="1179" y="500"/>
                    <a:pt x="1179" y="500"/>
                  </a:cubicBezTo>
                  <a:lnTo>
                    <a:pt x="1179" y="500"/>
                  </a:lnTo>
                  <a:cubicBezTo>
                    <a:pt x="1185" y="498"/>
                    <a:pt x="1187" y="492"/>
                    <a:pt x="1179" y="477"/>
                  </a:cubicBezTo>
                  <a:cubicBezTo>
                    <a:pt x="1179" y="477"/>
                    <a:pt x="1179" y="453"/>
                    <a:pt x="1167" y="453"/>
                  </a:cubicBezTo>
                  <a:cubicBezTo>
                    <a:pt x="1159" y="453"/>
                    <a:pt x="1157" y="459"/>
                    <a:pt x="1156" y="459"/>
                  </a:cubicBezTo>
                  <a:cubicBezTo>
                    <a:pt x="1155" y="459"/>
                    <a:pt x="1155" y="457"/>
                    <a:pt x="1155" y="453"/>
                  </a:cubicBezTo>
                  <a:lnTo>
                    <a:pt x="1155" y="441"/>
                  </a:lnTo>
                  <a:cubicBezTo>
                    <a:pt x="1167" y="430"/>
                    <a:pt x="1167" y="418"/>
                    <a:pt x="1155" y="418"/>
                  </a:cubicBezTo>
                  <a:cubicBezTo>
                    <a:pt x="1155" y="418"/>
                    <a:pt x="1143" y="418"/>
                    <a:pt x="1143" y="406"/>
                  </a:cubicBezTo>
                  <a:cubicBezTo>
                    <a:pt x="1143" y="402"/>
                    <a:pt x="1142" y="400"/>
                    <a:pt x="1140" y="400"/>
                  </a:cubicBezTo>
                  <a:cubicBezTo>
                    <a:pt x="1137" y="400"/>
                    <a:pt x="1131" y="406"/>
                    <a:pt x="1131" y="406"/>
                  </a:cubicBezTo>
                  <a:cubicBezTo>
                    <a:pt x="1120" y="406"/>
                    <a:pt x="1143" y="382"/>
                    <a:pt x="1131" y="382"/>
                  </a:cubicBezTo>
                  <a:cubicBezTo>
                    <a:pt x="1108" y="382"/>
                    <a:pt x="1120" y="406"/>
                    <a:pt x="1108" y="406"/>
                  </a:cubicBezTo>
                  <a:lnTo>
                    <a:pt x="1108" y="394"/>
                  </a:lnTo>
                  <a:cubicBezTo>
                    <a:pt x="1108" y="387"/>
                    <a:pt x="1112" y="380"/>
                    <a:pt x="1117" y="375"/>
                  </a:cubicBezTo>
                  <a:lnTo>
                    <a:pt x="1117" y="375"/>
                  </a:lnTo>
                  <a:cubicBezTo>
                    <a:pt x="1117" y="375"/>
                    <a:pt x="1117" y="375"/>
                    <a:pt x="1117" y="375"/>
                  </a:cubicBezTo>
                  <a:cubicBezTo>
                    <a:pt x="1113" y="375"/>
                    <a:pt x="1116" y="370"/>
                    <a:pt x="1108" y="370"/>
                  </a:cubicBezTo>
                  <a:cubicBezTo>
                    <a:pt x="1096" y="370"/>
                    <a:pt x="1108" y="370"/>
                    <a:pt x="1108" y="358"/>
                  </a:cubicBezTo>
                  <a:lnTo>
                    <a:pt x="1108" y="346"/>
                  </a:lnTo>
                  <a:lnTo>
                    <a:pt x="1084" y="358"/>
                  </a:lnTo>
                  <a:lnTo>
                    <a:pt x="1096" y="346"/>
                  </a:lnTo>
                  <a:cubicBezTo>
                    <a:pt x="1096" y="346"/>
                    <a:pt x="1072" y="346"/>
                    <a:pt x="1072" y="334"/>
                  </a:cubicBezTo>
                  <a:cubicBezTo>
                    <a:pt x="1082" y="325"/>
                    <a:pt x="1076" y="307"/>
                    <a:pt x="1067" y="307"/>
                  </a:cubicBezTo>
                  <a:cubicBezTo>
                    <a:pt x="1065" y="307"/>
                    <a:pt x="1062" y="308"/>
                    <a:pt x="1060" y="311"/>
                  </a:cubicBezTo>
                  <a:cubicBezTo>
                    <a:pt x="1060" y="311"/>
                    <a:pt x="1060" y="299"/>
                    <a:pt x="1048" y="299"/>
                  </a:cubicBezTo>
                  <a:cubicBezTo>
                    <a:pt x="1036" y="299"/>
                    <a:pt x="1048" y="287"/>
                    <a:pt x="1048" y="287"/>
                  </a:cubicBezTo>
                  <a:cubicBezTo>
                    <a:pt x="1048" y="283"/>
                    <a:pt x="1047" y="281"/>
                    <a:pt x="1045" y="281"/>
                  </a:cubicBezTo>
                  <a:cubicBezTo>
                    <a:pt x="1041" y="281"/>
                    <a:pt x="1036" y="287"/>
                    <a:pt x="1036" y="287"/>
                  </a:cubicBezTo>
                  <a:cubicBezTo>
                    <a:pt x="1036" y="287"/>
                    <a:pt x="1036" y="287"/>
                    <a:pt x="1036" y="275"/>
                  </a:cubicBezTo>
                  <a:cubicBezTo>
                    <a:pt x="1036" y="275"/>
                    <a:pt x="1026" y="285"/>
                    <a:pt x="1022" y="285"/>
                  </a:cubicBezTo>
                  <a:cubicBezTo>
                    <a:pt x="1020" y="285"/>
                    <a:pt x="1020" y="283"/>
                    <a:pt x="1024" y="275"/>
                  </a:cubicBezTo>
                  <a:cubicBezTo>
                    <a:pt x="1031" y="261"/>
                    <a:pt x="1030" y="255"/>
                    <a:pt x="1025" y="255"/>
                  </a:cubicBezTo>
                  <a:cubicBezTo>
                    <a:pt x="1022" y="255"/>
                    <a:pt x="1017" y="258"/>
                    <a:pt x="1012" y="263"/>
                  </a:cubicBezTo>
                  <a:cubicBezTo>
                    <a:pt x="1000" y="263"/>
                    <a:pt x="1000" y="263"/>
                    <a:pt x="1012" y="239"/>
                  </a:cubicBezTo>
                  <a:cubicBezTo>
                    <a:pt x="1018" y="233"/>
                    <a:pt x="1012" y="233"/>
                    <a:pt x="1006" y="233"/>
                  </a:cubicBezTo>
                  <a:cubicBezTo>
                    <a:pt x="1000" y="233"/>
                    <a:pt x="995" y="233"/>
                    <a:pt x="1000" y="227"/>
                  </a:cubicBezTo>
                  <a:cubicBezTo>
                    <a:pt x="1000" y="223"/>
                    <a:pt x="997" y="222"/>
                    <a:pt x="992" y="222"/>
                  </a:cubicBezTo>
                  <a:lnTo>
                    <a:pt x="992" y="222"/>
                  </a:lnTo>
                  <a:cubicBezTo>
                    <a:pt x="989" y="219"/>
                    <a:pt x="983" y="215"/>
                    <a:pt x="977" y="215"/>
                  </a:cubicBezTo>
                  <a:cubicBezTo>
                    <a:pt x="977" y="215"/>
                    <a:pt x="965" y="215"/>
                    <a:pt x="965" y="203"/>
                  </a:cubicBezTo>
                  <a:cubicBezTo>
                    <a:pt x="965" y="203"/>
                    <a:pt x="959" y="198"/>
                    <a:pt x="956" y="198"/>
                  </a:cubicBezTo>
                  <a:cubicBezTo>
                    <a:pt x="954" y="198"/>
                    <a:pt x="953" y="199"/>
                    <a:pt x="953" y="203"/>
                  </a:cubicBezTo>
                  <a:cubicBezTo>
                    <a:pt x="950" y="206"/>
                    <a:pt x="949" y="207"/>
                    <a:pt x="948" y="207"/>
                  </a:cubicBezTo>
                  <a:cubicBezTo>
                    <a:pt x="945" y="207"/>
                    <a:pt x="953" y="191"/>
                    <a:pt x="953" y="191"/>
                  </a:cubicBezTo>
                  <a:lnTo>
                    <a:pt x="941" y="191"/>
                  </a:lnTo>
                  <a:cubicBezTo>
                    <a:pt x="941" y="191"/>
                    <a:pt x="941" y="181"/>
                    <a:pt x="934" y="181"/>
                  </a:cubicBezTo>
                  <a:cubicBezTo>
                    <a:pt x="931" y="181"/>
                    <a:pt x="926" y="183"/>
                    <a:pt x="919" y="189"/>
                  </a:cubicBezTo>
                  <a:lnTo>
                    <a:pt x="919" y="189"/>
                  </a:lnTo>
                  <a:cubicBezTo>
                    <a:pt x="921" y="184"/>
                    <a:pt x="922" y="180"/>
                    <a:pt x="917" y="180"/>
                  </a:cubicBezTo>
                  <a:lnTo>
                    <a:pt x="905" y="180"/>
                  </a:lnTo>
                  <a:cubicBezTo>
                    <a:pt x="893" y="180"/>
                    <a:pt x="917" y="168"/>
                    <a:pt x="905" y="168"/>
                  </a:cubicBezTo>
                  <a:lnTo>
                    <a:pt x="893" y="168"/>
                  </a:lnTo>
                  <a:cubicBezTo>
                    <a:pt x="881" y="168"/>
                    <a:pt x="881" y="168"/>
                    <a:pt x="881" y="180"/>
                  </a:cubicBezTo>
                  <a:cubicBezTo>
                    <a:pt x="878" y="183"/>
                    <a:pt x="876" y="184"/>
                    <a:pt x="876" y="184"/>
                  </a:cubicBezTo>
                  <a:cubicBezTo>
                    <a:pt x="875" y="184"/>
                    <a:pt x="881" y="176"/>
                    <a:pt x="881" y="168"/>
                  </a:cubicBezTo>
                  <a:lnTo>
                    <a:pt x="881" y="168"/>
                  </a:lnTo>
                  <a:lnTo>
                    <a:pt x="870" y="180"/>
                  </a:lnTo>
                  <a:cubicBezTo>
                    <a:pt x="870" y="168"/>
                    <a:pt x="870" y="156"/>
                    <a:pt x="881" y="144"/>
                  </a:cubicBezTo>
                  <a:lnTo>
                    <a:pt x="881" y="144"/>
                  </a:lnTo>
                  <a:lnTo>
                    <a:pt x="858" y="156"/>
                  </a:lnTo>
                  <a:lnTo>
                    <a:pt x="846" y="156"/>
                  </a:lnTo>
                  <a:cubicBezTo>
                    <a:pt x="839" y="149"/>
                    <a:pt x="836" y="142"/>
                    <a:pt x="832" y="142"/>
                  </a:cubicBezTo>
                  <a:close/>
                  <a:moveTo>
                    <a:pt x="908" y="1556"/>
                  </a:moveTo>
                  <a:cubicBezTo>
                    <a:pt x="906" y="1556"/>
                    <a:pt x="905" y="1557"/>
                    <a:pt x="905" y="1561"/>
                  </a:cubicBezTo>
                  <a:lnTo>
                    <a:pt x="905" y="1573"/>
                  </a:lnTo>
                  <a:lnTo>
                    <a:pt x="917" y="1573"/>
                  </a:lnTo>
                  <a:cubicBezTo>
                    <a:pt x="917" y="1564"/>
                    <a:pt x="911" y="1556"/>
                    <a:pt x="908" y="1556"/>
                  </a:cubicBezTo>
                  <a:close/>
                  <a:moveTo>
                    <a:pt x="715" y="1513"/>
                  </a:moveTo>
                  <a:lnTo>
                    <a:pt x="679" y="1525"/>
                  </a:lnTo>
                  <a:cubicBezTo>
                    <a:pt x="679" y="1525"/>
                    <a:pt x="655" y="1525"/>
                    <a:pt x="667" y="1537"/>
                  </a:cubicBezTo>
                  <a:lnTo>
                    <a:pt x="596" y="1537"/>
                  </a:lnTo>
                  <a:lnTo>
                    <a:pt x="596" y="1549"/>
                  </a:lnTo>
                  <a:cubicBezTo>
                    <a:pt x="596" y="1556"/>
                    <a:pt x="605" y="1573"/>
                    <a:pt x="609" y="1573"/>
                  </a:cubicBezTo>
                  <a:cubicBezTo>
                    <a:pt x="611" y="1573"/>
                    <a:pt x="612" y="1567"/>
                    <a:pt x="608" y="1552"/>
                  </a:cubicBezTo>
                  <a:lnTo>
                    <a:pt x="608" y="1552"/>
                  </a:lnTo>
                  <a:cubicBezTo>
                    <a:pt x="612" y="1559"/>
                    <a:pt x="633" y="1551"/>
                    <a:pt x="643" y="1573"/>
                  </a:cubicBezTo>
                  <a:lnTo>
                    <a:pt x="655" y="1573"/>
                  </a:lnTo>
                  <a:cubicBezTo>
                    <a:pt x="667" y="1561"/>
                    <a:pt x="691" y="1561"/>
                    <a:pt x="703" y="1561"/>
                  </a:cubicBezTo>
                  <a:cubicBezTo>
                    <a:pt x="715" y="1561"/>
                    <a:pt x="750" y="1561"/>
                    <a:pt x="739" y="1537"/>
                  </a:cubicBezTo>
                  <a:lnTo>
                    <a:pt x="739" y="1525"/>
                  </a:lnTo>
                  <a:cubicBezTo>
                    <a:pt x="739" y="1525"/>
                    <a:pt x="739" y="1513"/>
                    <a:pt x="715" y="1513"/>
                  </a:cubicBezTo>
                  <a:close/>
                  <a:moveTo>
                    <a:pt x="429" y="1573"/>
                  </a:moveTo>
                  <a:lnTo>
                    <a:pt x="429" y="1584"/>
                  </a:lnTo>
                  <a:lnTo>
                    <a:pt x="441" y="1584"/>
                  </a:lnTo>
                  <a:lnTo>
                    <a:pt x="453" y="1596"/>
                  </a:lnTo>
                  <a:cubicBezTo>
                    <a:pt x="453" y="1596"/>
                    <a:pt x="453" y="1608"/>
                    <a:pt x="465" y="1608"/>
                  </a:cubicBezTo>
                  <a:cubicBezTo>
                    <a:pt x="465" y="1596"/>
                    <a:pt x="453" y="1596"/>
                    <a:pt x="453" y="1584"/>
                  </a:cubicBezTo>
                  <a:lnTo>
                    <a:pt x="453" y="1573"/>
                  </a:lnTo>
                  <a:close/>
                  <a:moveTo>
                    <a:pt x="477" y="1608"/>
                  </a:moveTo>
                  <a:lnTo>
                    <a:pt x="477" y="1620"/>
                  </a:lnTo>
                  <a:lnTo>
                    <a:pt x="477" y="1620"/>
                  </a:lnTo>
                  <a:cubicBezTo>
                    <a:pt x="475" y="1618"/>
                    <a:pt x="473" y="1615"/>
                    <a:pt x="471" y="1613"/>
                  </a:cubicBezTo>
                  <a:lnTo>
                    <a:pt x="471" y="1613"/>
                  </a:lnTo>
                  <a:cubicBezTo>
                    <a:pt x="472" y="1613"/>
                    <a:pt x="473" y="1614"/>
                    <a:pt x="473" y="1614"/>
                  </a:cubicBezTo>
                  <a:cubicBezTo>
                    <a:pt x="477" y="1614"/>
                    <a:pt x="477" y="1608"/>
                    <a:pt x="477" y="1608"/>
                  </a:cubicBezTo>
                  <a:close/>
                  <a:moveTo>
                    <a:pt x="879" y="1610"/>
                  </a:moveTo>
                  <a:lnTo>
                    <a:pt x="879" y="1610"/>
                  </a:lnTo>
                  <a:cubicBezTo>
                    <a:pt x="876" y="1610"/>
                    <a:pt x="873" y="1620"/>
                    <a:pt x="881" y="1620"/>
                  </a:cubicBezTo>
                  <a:cubicBezTo>
                    <a:pt x="881" y="1612"/>
                    <a:pt x="880" y="1610"/>
                    <a:pt x="879" y="1610"/>
                  </a:cubicBezTo>
                  <a:close/>
                  <a:moveTo>
                    <a:pt x="477" y="1620"/>
                  </a:moveTo>
                  <a:lnTo>
                    <a:pt x="477" y="1632"/>
                  </a:lnTo>
                  <a:lnTo>
                    <a:pt x="489" y="1632"/>
                  </a:lnTo>
                  <a:lnTo>
                    <a:pt x="477" y="1620"/>
                  </a:lnTo>
                  <a:close/>
                  <a:moveTo>
                    <a:pt x="801" y="1615"/>
                  </a:moveTo>
                  <a:cubicBezTo>
                    <a:pt x="799" y="1615"/>
                    <a:pt x="798" y="1617"/>
                    <a:pt x="798" y="1620"/>
                  </a:cubicBezTo>
                  <a:cubicBezTo>
                    <a:pt x="798" y="1620"/>
                    <a:pt x="786" y="1632"/>
                    <a:pt x="798" y="1632"/>
                  </a:cubicBezTo>
                  <a:lnTo>
                    <a:pt x="810" y="1632"/>
                  </a:lnTo>
                  <a:cubicBezTo>
                    <a:pt x="810" y="1624"/>
                    <a:pt x="804" y="1615"/>
                    <a:pt x="801" y="1615"/>
                  </a:cubicBezTo>
                  <a:close/>
                  <a:moveTo>
                    <a:pt x="465" y="1596"/>
                  </a:moveTo>
                  <a:lnTo>
                    <a:pt x="465" y="1596"/>
                  </a:lnTo>
                  <a:cubicBezTo>
                    <a:pt x="465" y="1602"/>
                    <a:pt x="467" y="1608"/>
                    <a:pt x="471" y="1613"/>
                  </a:cubicBezTo>
                  <a:lnTo>
                    <a:pt x="471" y="1613"/>
                  </a:lnTo>
                  <a:cubicBezTo>
                    <a:pt x="470" y="1613"/>
                    <a:pt x="468" y="1611"/>
                    <a:pt x="465" y="1608"/>
                  </a:cubicBezTo>
                  <a:lnTo>
                    <a:pt x="465" y="1608"/>
                  </a:lnTo>
                  <a:lnTo>
                    <a:pt x="477" y="1620"/>
                  </a:lnTo>
                  <a:lnTo>
                    <a:pt x="477" y="1620"/>
                  </a:lnTo>
                  <a:lnTo>
                    <a:pt x="477" y="1620"/>
                  </a:lnTo>
                  <a:cubicBezTo>
                    <a:pt x="480" y="1624"/>
                    <a:pt x="484" y="1628"/>
                    <a:pt x="489" y="1632"/>
                  </a:cubicBezTo>
                  <a:cubicBezTo>
                    <a:pt x="489" y="1632"/>
                    <a:pt x="496" y="1617"/>
                    <a:pt x="499" y="1617"/>
                  </a:cubicBezTo>
                  <a:cubicBezTo>
                    <a:pt x="500" y="1617"/>
                    <a:pt x="500" y="1618"/>
                    <a:pt x="500" y="1620"/>
                  </a:cubicBezTo>
                  <a:lnTo>
                    <a:pt x="500" y="1644"/>
                  </a:lnTo>
                  <a:cubicBezTo>
                    <a:pt x="500" y="1644"/>
                    <a:pt x="511" y="1639"/>
                    <a:pt x="518" y="1639"/>
                  </a:cubicBezTo>
                  <a:cubicBezTo>
                    <a:pt x="522" y="1639"/>
                    <a:pt x="524" y="1640"/>
                    <a:pt x="524" y="1644"/>
                  </a:cubicBezTo>
                  <a:cubicBezTo>
                    <a:pt x="524" y="1656"/>
                    <a:pt x="536" y="1656"/>
                    <a:pt x="548" y="1656"/>
                  </a:cubicBezTo>
                  <a:lnTo>
                    <a:pt x="560" y="1656"/>
                  </a:lnTo>
                  <a:cubicBezTo>
                    <a:pt x="560" y="1656"/>
                    <a:pt x="560" y="1668"/>
                    <a:pt x="560" y="1668"/>
                  </a:cubicBezTo>
                  <a:cubicBezTo>
                    <a:pt x="564" y="1660"/>
                    <a:pt x="565" y="1657"/>
                    <a:pt x="566" y="1657"/>
                  </a:cubicBezTo>
                  <a:lnTo>
                    <a:pt x="566" y="1657"/>
                  </a:lnTo>
                  <a:cubicBezTo>
                    <a:pt x="567" y="1657"/>
                    <a:pt x="564" y="1668"/>
                    <a:pt x="572" y="1668"/>
                  </a:cubicBezTo>
                  <a:cubicBezTo>
                    <a:pt x="580" y="1668"/>
                    <a:pt x="582" y="1663"/>
                    <a:pt x="587" y="1663"/>
                  </a:cubicBezTo>
                  <a:cubicBezTo>
                    <a:pt x="589" y="1663"/>
                    <a:pt x="592" y="1664"/>
                    <a:pt x="596" y="1668"/>
                  </a:cubicBezTo>
                  <a:cubicBezTo>
                    <a:pt x="596" y="1672"/>
                    <a:pt x="596" y="1673"/>
                    <a:pt x="596" y="1673"/>
                  </a:cubicBezTo>
                  <a:cubicBezTo>
                    <a:pt x="597" y="1673"/>
                    <a:pt x="600" y="1668"/>
                    <a:pt x="608" y="1668"/>
                  </a:cubicBezTo>
                  <a:cubicBezTo>
                    <a:pt x="608" y="1680"/>
                    <a:pt x="619" y="1680"/>
                    <a:pt x="631" y="1680"/>
                  </a:cubicBezTo>
                  <a:cubicBezTo>
                    <a:pt x="642" y="1680"/>
                    <a:pt x="652" y="1706"/>
                    <a:pt x="662" y="1706"/>
                  </a:cubicBezTo>
                  <a:cubicBezTo>
                    <a:pt x="664" y="1706"/>
                    <a:pt x="665" y="1705"/>
                    <a:pt x="667" y="1704"/>
                  </a:cubicBezTo>
                  <a:cubicBezTo>
                    <a:pt x="673" y="1698"/>
                    <a:pt x="673" y="1695"/>
                    <a:pt x="673" y="1695"/>
                  </a:cubicBezTo>
                  <a:cubicBezTo>
                    <a:pt x="673" y="1695"/>
                    <a:pt x="673" y="1698"/>
                    <a:pt x="679" y="1704"/>
                  </a:cubicBezTo>
                  <a:cubicBezTo>
                    <a:pt x="679" y="1704"/>
                    <a:pt x="695" y="1714"/>
                    <a:pt x="709" y="1714"/>
                  </a:cubicBezTo>
                  <a:cubicBezTo>
                    <a:pt x="716" y="1714"/>
                    <a:pt x="723" y="1711"/>
                    <a:pt x="727" y="1704"/>
                  </a:cubicBezTo>
                  <a:cubicBezTo>
                    <a:pt x="737" y="1682"/>
                    <a:pt x="670" y="1680"/>
                    <a:pt x="657" y="1671"/>
                  </a:cubicBezTo>
                  <a:lnTo>
                    <a:pt x="657" y="1671"/>
                  </a:lnTo>
                  <a:cubicBezTo>
                    <a:pt x="660" y="1657"/>
                    <a:pt x="664" y="1632"/>
                    <a:pt x="655" y="1632"/>
                  </a:cubicBezTo>
                  <a:cubicBezTo>
                    <a:pt x="651" y="1628"/>
                    <a:pt x="649" y="1627"/>
                    <a:pt x="647" y="1627"/>
                  </a:cubicBezTo>
                  <a:cubicBezTo>
                    <a:pt x="643" y="1627"/>
                    <a:pt x="643" y="1632"/>
                    <a:pt x="643" y="1632"/>
                  </a:cubicBezTo>
                  <a:cubicBezTo>
                    <a:pt x="635" y="1632"/>
                    <a:pt x="638" y="1637"/>
                    <a:pt x="637" y="1637"/>
                  </a:cubicBezTo>
                  <a:cubicBezTo>
                    <a:pt x="637" y="1637"/>
                    <a:pt x="635" y="1636"/>
                    <a:pt x="631" y="1632"/>
                  </a:cubicBezTo>
                  <a:lnTo>
                    <a:pt x="608" y="1632"/>
                  </a:lnTo>
                  <a:cubicBezTo>
                    <a:pt x="608" y="1632"/>
                    <a:pt x="600" y="1647"/>
                    <a:pt x="591" y="1647"/>
                  </a:cubicBezTo>
                  <a:cubicBezTo>
                    <a:pt x="589" y="1647"/>
                    <a:pt x="586" y="1646"/>
                    <a:pt x="584" y="1644"/>
                  </a:cubicBezTo>
                  <a:cubicBezTo>
                    <a:pt x="584" y="1644"/>
                    <a:pt x="584" y="1632"/>
                    <a:pt x="572" y="1620"/>
                  </a:cubicBezTo>
                  <a:cubicBezTo>
                    <a:pt x="572" y="1630"/>
                    <a:pt x="572" y="1647"/>
                    <a:pt x="566" y="1647"/>
                  </a:cubicBezTo>
                  <a:cubicBezTo>
                    <a:pt x="564" y="1647"/>
                    <a:pt x="562" y="1646"/>
                    <a:pt x="560" y="1644"/>
                  </a:cubicBezTo>
                  <a:cubicBezTo>
                    <a:pt x="560" y="1632"/>
                    <a:pt x="560" y="1632"/>
                    <a:pt x="560" y="1632"/>
                  </a:cubicBezTo>
                  <a:cubicBezTo>
                    <a:pt x="560" y="1632"/>
                    <a:pt x="560" y="1644"/>
                    <a:pt x="536" y="1644"/>
                  </a:cubicBezTo>
                  <a:cubicBezTo>
                    <a:pt x="536" y="1632"/>
                    <a:pt x="536" y="1632"/>
                    <a:pt x="536" y="1620"/>
                  </a:cubicBezTo>
                  <a:cubicBezTo>
                    <a:pt x="536" y="1620"/>
                    <a:pt x="536" y="1615"/>
                    <a:pt x="533" y="1615"/>
                  </a:cubicBezTo>
                  <a:cubicBezTo>
                    <a:pt x="531" y="1615"/>
                    <a:pt x="528" y="1616"/>
                    <a:pt x="524" y="1620"/>
                  </a:cubicBezTo>
                  <a:cubicBezTo>
                    <a:pt x="524" y="1614"/>
                    <a:pt x="524" y="1611"/>
                    <a:pt x="523" y="1611"/>
                  </a:cubicBezTo>
                  <a:cubicBezTo>
                    <a:pt x="521" y="1611"/>
                    <a:pt x="518" y="1614"/>
                    <a:pt x="512" y="1620"/>
                  </a:cubicBezTo>
                  <a:cubicBezTo>
                    <a:pt x="512" y="1620"/>
                    <a:pt x="489" y="1608"/>
                    <a:pt x="489" y="1608"/>
                  </a:cubicBezTo>
                  <a:cubicBezTo>
                    <a:pt x="489" y="1608"/>
                    <a:pt x="489" y="1620"/>
                    <a:pt x="489" y="1620"/>
                  </a:cubicBezTo>
                  <a:cubicBezTo>
                    <a:pt x="489" y="1608"/>
                    <a:pt x="477" y="1608"/>
                    <a:pt x="465" y="159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6" name="Google Shape;6406;p50"/>
            <p:cNvSpPr/>
            <p:nvPr/>
          </p:nvSpPr>
          <p:spPr>
            <a:xfrm>
              <a:off x="-3008425" y="579175"/>
              <a:ext cx="114025" cy="66000"/>
            </a:xfrm>
            <a:custGeom>
              <a:avLst/>
              <a:gdLst/>
              <a:ahLst/>
              <a:cxnLst/>
              <a:rect l="l" t="t" r="r" b="b"/>
              <a:pathLst>
                <a:path w="4561" h="2640" extrusionOk="0">
                  <a:moveTo>
                    <a:pt x="4128" y="1"/>
                  </a:moveTo>
                  <a:cubicBezTo>
                    <a:pt x="3926" y="1"/>
                    <a:pt x="3725" y="147"/>
                    <a:pt x="3751" y="413"/>
                  </a:cubicBezTo>
                  <a:cubicBezTo>
                    <a:pt x="3763" y="604"/>
                    <a:pt x="3680" y="782"/>
                    <a:pt x="3525" y="889"/>
                  </a:cubicBezTo>
                  <a:cubicBezTo>
                    <a:pt x="3441" y="937"/>
                    <a:pt x="3358" y="973"/>
                    <a:pt x="3263" y="1008"/>
                  </a:cubicBezTo>
                  <a:cubicBezTo>
                    <a:pt x="3096" y="1080"/>
                    <a:pt x="2918" y="1104"/>
                    <a:pt x="2739" y="1104"/>
                  </a:cubicBezTo>
                  <a:cubicBezTo>
                    <a:pt x="2644" y="1092"/>
                    <a:pt x="2560" y="1044"/>
                    <a:pt x="2513" y="961"/>
                  </a:cubicBezTo>
                  <a:cubicBezTo>
                    <a:pt x="2452" y="779"/>
                    <a:pt x="2297" y="691"/>
                    <a:pt x="2143" y="691"/>
                  </a:cubicBezTo>
                  <a:cubicBezTo>
                    <a:pt x="1965" y="691"/>
                    <a:pt x="1788" y="809"/>
                    <a:pt x="1763" y="1032"/>
                  </a:cubicBezTo>
                  <a:cubicBezTo>
                    <a:pt x="1703" y="1437"/>
                    <a:pt x="1394" y="1770"/>
                    <a:pt x="989" y="1854"/>
                  </a:cubicBezTo>
                  <a:cubicBezTo>
                    <a:pt x="959" y="1860"/>
                    <a:pt x="929" y="1863"/>
                    <a:pt x="899" y="1863"/>
                  </a:cubicBezTo>
                  <a:cubicBezTo>
                    <a:pt x="870" y="1863"/>
                    <a:pt x="840" y="1860"/>
                    <a:pt x="810" y="1854"/>
                  </a:cubicBezTo>
                  <a:cubicBezTo>
                    <a:pt x="966" y="1568"/>
                    <a:pt x="726" y="1295"/>
                    <a:pt x="468" y="1295"/>
                  </a:cubicBezTo>
                  <a:cubicBezTo>
                    <a:pt x="372" y="1295"/>
                    <a:pt x="272" y="1334"/>
                    <a:pt x="191" y="1425"/>
                  </a:cubicBezTo>
                  <a:cubicBezTo>
                    <a:pt x="96" y="1532"/>
                    <a:pt x="36" y="1663"/>
                    <a:pt x="24" y="1818"/>
                  </a:cubicBezTo>
                  <a:cubicBezTo>
                    <a:pt x="1" y="2128"/>
                    <a:pt x="179" y="2425"/>
                    <a:pt x="465" y="2544"/>
                  </a:cubicBezTo>
                  <a:cubicBezTo>
                    <a:pt x="596" y="2604"/>
                    <a:pt x="739" y="2640"/>
                    <a:pt x="882" y="2640"/>
                  </a:cubicBezTo>
                  <a:cubicBezTo>
                    <a:pt x="965" y="2628"/>
                    <a:pt x="1060" y="2628"/>
                    <a:pt x="1144" y="2604"/>
                  </a:cubicBezTo>
                  <a:cubicBezTo>
                    <a:pt x="1632" y="2497"/>
                    <a:pt x="2060" y="2199"/>
                    <a:pt x="2310" y="1759"/>
                  </a:cubicBezTo>
                  <a:cubicBezTo>
                    <a:pt x="2418" y="1806"/>
                    <a:pt x="2525" y="1842"/>
                    <a:pt x="2644" y="1854"/>
                  </a:cubicBezTo>
                  <a:cubicBezTo>
                    <a:pt x="2701" y="1858"/>
                    <a:pt x="2758" y="1861"/>
                    <a:pt x="2816" y="1861"/>
                  </a:cubicBezTo>
                  <a:cubicBezTo>
                    <a:pt x="3055" y="1861"/>
                    <a:pt x="3292" y="1819"/>
                    <a:pt x="3513" y="1723"/>
                  </a:cubicBezTo>
                  <a:cubicBezTo>
                    <a:pt x="3668" y="1675"/>
                    <a:pt x="3811" y="1616"/>
                    <a:pt x="3953" y="1520"/>
                  </a:cubicBezTo>
                  <a:cubicBezTo>
                    <a:pt x="4346" y="1258"/>
                    <a:pt x="4561" y="794"/>
                    <a:pt x="4501" y="318"/>
                  </a:cubicBezTo>
                  <a:cubicBezTo>
                    <a:pt x="4463" y="102"/>
                    <a:pt x="4295" y="1"/>
                    <a:pt x="41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7" name="Google Shape;6407;p50"/>
            <p:cNvSpPr/>
            <p:nvPr/>
          </p:nvSpPr>
          <p:spPr>
            <a:xfrm>
              <a:off x="-3010200" y="578400"/>
              <a:ext cx="114900" cy="67675"/>
            </a:xfrm>
            <a:custGeom>
              <a:avLst/>
              <a:gdLst/>
              <a:ahLst/>
              <a:cxnLst/>
              <a:rect l="l" t="t" r="r" b="b"/>
              <a:pathLst>
                <a:path w="4596" h="2707" extrusionOk="0">
                  <a:moveTo>
                    <a:pt x="4240" y="1"/>
                  </a:moveTo>
                  <a:cubicBezTo>
                    <a:pt x="4227" y="1"/>
                    <a:pt x="4209" y="4"/>
                    <a:pt x="4203" y="4"/>
                  </a:cubicBezTo>
                  <a:lnTo>
                    <a:pt x="4167" y="4"/>
                  </a:lnTo>
                  <a:cubicBezTo>
                    <a:pt x="4191" y="4"/>
                    <a:pt x="4215" y="4"/>
                    <a:pt x="4215" y="16"/>
                  </a:cubicBezTo>
                  <a:cubicBezTo>
                    <a:pt x="4239" y="16"/>
                    <a:pt x="4215" y="4"/>
                    <a:pt x="4239" y="4"/>
                  </a:cubicBezTo>
                  <a:cubicBezTo>
                    <a:pt x="4263" y="4"/>
                    <a:pt x="4251" y="15"/>
                    <a:pt x="4251" y="16"/>
                  </a:cubicBezTo>
                  <a:lnTo>
                    <a:pt x="4251" y="16"/>
                  </a:lnTo>
                  <a:cubicBezTo>
                    <a:pt x="4263" y="4"/>
                    <a:pt x="4254" y="1"/>
                    <a:pt x="4240" y="1"/>
                  </a:cubicBezTo>
                  <a:close/>
                  <a:moveTo>
                    <a:pt x="4060" y="4"/>
                  </a:moveTo>
                  <a:cubicBezTo>
                    <a:pt x="4067" y="4"/>
                    <a:pt x="4066" y="13"/>
                    <a:pt x="4063" y="20"/>
                  </a:cubicBezTo>
                  <a:lnTo>
                    <a:pt x="4063" y="20"/>
                  </a:lnTo>
                  <a:cubicBezTo>
                    <a:pt x="4070" y="17"/>
                    <a:pt x="4077" y="10"/>
                    <a:pt x="4084" y="4"/>
                  </a:cubicBezTo>
                  <a:close/>
                  <a:moveTo>
                    <a:pt x="4084" y="4"/>
                  </a:moveTo>
                  <a:cubicBezTo>
                    <a:pt x="4102" y="4"/>
                    <a:pt x="4106" y="24"/>
                    <a:pt x="4107" y="24"/>
                  </a:cubicBezTo>
                  <a:cubicBezTo>
                    <a:pt x="4108" y="24"/>
                    <a:pt x="4108" y="21"/>
                    <a:pt x="4108" y="16"/>
                  </a:cubicBezTo>
                  <a:cubicBezTo>
                    <a:pt x="4096" y="4"/>
                    <a:pt x="4143" y="4"/>
                    <a:pt x="4155" y="4"/>
                  </a:cubicBezTo>
                  <a:close/>
                  <a:moveTo>
                    <a:pt x="4048" y="16"/>
                  </a:moveTo>
                  <a:cubicBezTo>
                    <a:pt x="4048" y="16"/>
                    <a:pt x="4038" y="16"/>
                    <a:pt x="4036" y="25"/>
                  </a:cubicBezTo>
                  <a:lnTo>
                    <a:pt x="4036" y="25"/>
                  </a:lnTo>
                  <a:cubicBezTo>
                    <a:pt x="4043" y="24"/>
                    <a:pt x="4049" y="22"/>
                    <a:pt x="4054" y="22"/>
                  </a:cubicBezTo>
                  <a:cubicBezTo>
                    <a:pt x="4057" y="22"/>
                    <a:pt x="4060" y="23"/>
                    <a:pt x="4060" y="27"/>
                  </a:cubicBezTo>
                  <a:cubicBezTo>
                    <a:pt x="4060" y="27"/>
                    <a:pt x="4062" y="24"/>
                    <a:pt x="4063" y="20"/>
                  </a:cubicBezTo>
                  <a:lnTo>
                    <a:pt x="4063" y="20"/>
                  </a:lnTo>
                  <a:cubicBezTo>
                    <a:pt x="4062" y="20"/>
                    <a:pt x="4060" y="20"/>
                    <a:pt x="4059" y="20"/>
                  </a:cubicBezTo>
                  <a:cubicBezTo>
                    <a:pt x="4055" y="20"/>
                    <a:pt x="4052" y="19"/>
                    <a:pt x="4048" y="16"/>
                  </a:cubicBezTo>
                  <a:close/>
                  <a:moveTo>
                    <a:pt x="4334" y="27"/>
                  </a:moveTo>
                  <a:cubicBezTo>
                    <a:pt x="4336" y="29"/>
                    <a:pt x="4339" y="30"/>
                    <a:pt x="4341" y="33"/>
                  </a:cubicBezTo>
                  <a:lnTo>
                    <a:pt x="4341" y="33"/>
                  </a:lnTo>
                  <a:cubicBezTo>
                    <a:pt x="4346" y="32"/>
                    <a:pt x="4346" y="27"/>
                    <a:pt x="4346" y="27"/>
                  </a:cubicBezTo>
                  <a:close/>
                  <a:moveTo>
                    <a:pt x="4036" y="25"/>
                  </a:moveTo>
                  <a:cubicBezTo>
                    <a:pt x="4032" y="26"/>
                    <a:pt x="4028" y="27"/>
                    <a:pt x="4024" y="27"/>
                  </a:cubicBezTo>
                  <a:cubicBezTo>
                    <a:pt x="4032" y="27"/>
                    <a:pt x="4035" y="33"/>
                    <a:pt x="4036" y="33"/>
                  </a:cubicBezTo>
                  <a:cubicBezTo>
                    <a:pt x="4036" y="33"/>
                    <a:pt x="4036" y="31"/>
                    <a:pt x="4036" y="27"/>
                  </a:cubicBezTo>
                  <a:cubicBezTo>
                    <a:pt x="4036" y="27"/>
                    <a:pt x="4036" y="26"/>
                    <a:pt x="4036" y="25"/>
                  </a:cubicBezTo>
                  <a:close/>
                  <a:moveTo>
                    <a:pt x="4024" y="27"/>
                  </a:moveTo>
                  <a:cubicBezTo>
                    <a:pt x="4024" y="27"/>
                    <a:pt x="3982" y="27"/>
                    <a:pt x="3987" y="47"/>
                  </a:cubicBezTo>
                  <a:lnTo>
                    <a:pt x="3987" y="47"/>
                  </a:lnTo>
                  <a:cubicBezTo>
                    <a:pt x="3988" y="45"/>
                    <a:pt x="3989" y="42"/>
                    <a:pt x="3989" y="39"/>
                  </a:cubicBezTo>
                  <a:cubicBezTo>
                    <a:pt x="3997" y="39"/>
                    <a:pt x="3994" y="45"/>
                    <a:pt x="3995" y="45"/>
                  </a:cubicBezTo>
                  <a:cubicBezTo>
                    <a:pt x="3995" y="45"/>
                    <a:pt x="3997" y="43"/>
                    <a:pt x="4001" y="39"/>
                  </a:cubicBezTo>
                  <a:cubicBezTo>
                    <a:pt x="4013" y="39"/>
                    <a:pt x="4024" y="39"/>
                    <a:pt x="4024" y="27"/>
                  </a:cubicBezTo>
                  <a:close/>
                  <a:moveTo>
                    <a:pt x="4275" y="12"/>
                  </a:moveTo>
                  <a:cubicBezTo>
                    <a:pt x="4267" y="12"/>
                    <a:pt x="4258" y="15"/>
                    <a:pt x="4252" y="17"/>
                  </a:cubicBezTo>
                  <a:lnTo>
                    <a:pt x="4252" y="17"/>
                  </a:lnTo>
                  <a:lnTo>
                    <a:pt x="4251" y="16"/>
                  </a:lnTo>
                  <a:cubicBezTo>
                    <a:pt x="4246" y="18"/>
                    <a:pt x="4244" y="19"/>
                    <a:pt x="4244" y="19"/>
                  </a:cubicBezTo>
                  <a:cubicBezTo>
                    <a:pt x="4244" y="19"/>
                    <a:pt x="4247" y="18"/>
                    <a:pt x="4252" y="17"/>
                  </a:cubicBezTo>
                  <a:lnTo>
                    <a:pt x="4252" y="17"/>
                  </a:lnTo>
                  <a:lnTo>
                    <a:pt x="4263" y="27"/>
                  </a:lnTo>
                  <a:cubicBezTo>
                    <a:pt x="4270" y="27"/>
                    <a:pt x="4303" y="27"/>
                    <a:pt x="4322" y="31"/>
                  </a:cubicBezTo>
                  <a:lnTo>
                    <a:pt x="4322" y="31"/>
                  </a:lnTo>
                  <a:lnTo>
                    <a:pt x="4322" y="29"/>
                  </a:lnTo>
                  <a:lnTo>
                    <a:pt x="4322" y="29"/>
                  </a:lnTo>
                  <a:cubicBezTo>
                    <a:pt x="4323" y="30"/>
                    <a:pt x="4323" y="30"/>
                    <a:pt x="4323" y="31"/>
                  </a:cubicBezTo>
                  <a:lnTo>
                    <a:pt x="4323" y="31"/>
                  </a:lnTo>
                  <a:cubicBezTo>
                    <a:pt x="4323" y="31"/>
                    <a:pt x="4323" y="31"/>
                    <a:pt x="4322" y="31"/>
                  </a:cubicBezTo>
                  <a:lnTo>
                    <a:pt x="4322" y="31"/>
                  </a:lnTo>
                  <a:lnTo>
                    <a:pt x="4322" y="39"/>
                  </a:lnTo>
                  <a:cubicBezTo>
                    <a:pt x="4327" y="39"/>
                    <a:pt x="4326" y="35"/>
                    <a:pt x="4323" y="31"/>
                  </a:cubicBezTo>
                  <a:lnTo>
                    <a:pt x="4323" y="31"/>
                  </a:lnTo>
                  <a:cubicBezTo>
                    <a:pt x="4333" y="33"/>
                    <a:pt x="4338" y="35"/>
                    <a:pt x="4334" y="39"/>
                  </a:cubicBezTo>
                  <a:cubicBezTo>
                    <a:pt x="4334" y="42"/>
                    <a:pt x="4334" y="43"/>
                    <a:pt x="4335" y="43"/>
                  </a:cubicBezTo>
                  <a:cubicBezTo>
                    <a:pt x="4337" y="43"/>
                    <a:pt x="4340" y="39"/>
                    <a:pt x="4344" y="36"/>
                  </a:cubicBezTo>
                  <a:lnTo>
                    <a:pt x="4344" y="36"/>
                  </a:lnTo>
                  <a:cubicBezTo>
                    <a:pt x="4344" y="37"/>
                    <a:pt x="4345" y="38"/>
                    <a:pt x="4346" y="39"/>
                  </a:cubicBezTo>
                  <a:cubicBezTo>
                    <a:pt x="4346" y="62"/>
                    <a:pt x="4356" y="63"/>
                    <a:pt x="4377" y="63"/>
                  </a:cubicBezTo>
                  <a:lnTo>
                    <a:pt x="4377" y="63"/>
                  </a:lnTo>
                  <a:cubicBezTo>
                    <a:pt x="4373" y="60"/>
                    <a:pt x="4370" y="57"/>
                    <a:pt x="4370" y="51"/>
                  </a:cubicBezTo>
                  <a:lnTo>
                    <a:pt x="4358" y="39"/>
                  </a:lnTo>
                  <a:cubicBezTo>
                    <a:pt x="4358" y="39"/>
                    <a:pt x="4370" y="39"/>
                    <a:pt x="4358" y="27"/>
                  </a:cubicBezTo>
                  <a:cubicBezTo>
                    <a:pt x="4353" y="27"/>
                    <a:pt x="4348" y="32"/>
                    <a:pt x="4344" y="36"/>
                  </a:cubicBezTo>
                  <a:lnTo>
                    <a:pt x="4344" y="36"/>
                  </a:lnTo>
                  <a:cubicBezTo>
                    <a:pt x="4343" y="34"/>
                    <a:pt x="4342" y="33"/>
                    <a:pt x="4341" y="33"/>
                  </a:cubicBezTo>
                  <a:lnTo>
                    <a:pt x="4341" y="33"/>
                  </a:lnTo>
                  <a:cubicBezTo>
                    <a:pt x="4340" y="33"/>
                    <a:pt x="4340" y="33"/>
                    <a:pt x="4339" y="33"/>
                  </a:cubicBezTo>
                  <a:cubicBezTo>
                    <a:pt x="4335" y="33"/>
                    <a:pt x="4330" y="31"/>
                    <a:pt x="4322" y="27"/>
                  </a:cubicBezTo>
                  <a:lnTo>
                    <a:pt x="4334" y="27"/>
                  </a:lnTo>
                  <a:cubicBezTo>
                    <a:pt x="4318" y="20"/>
                    <a:pt x="4295" y="25"/>
                    <a:pt x="4286" y="16"/>
                  </a:cubicBezTo>
                  <a:cubicBezTo>
                    <a:pt x="4284" y="13"/>
                    <a:pt x="4280" y="12"/>
                    <a:pt x="4275" y="12"/>
                  </a:cubicBezTo>
                  <a:close/>
                  <a:moveTo>
                    <a:pt x="3941" y="111"/>
                  </a:moveTo>
                  <a:lnTo>
                    <a:pt x="3917" y="135"/>
                  </a:lnTo>
                  <a:cubicBezTo>
                    <a:pt x="3917" y="138"/>
                    <a:pt x="3919" y="140"/>
                    <a:pt x="3922" y="140"/>
                  </a:cubicBezTo>
                  <a:cubicBezTo>
                    <a:pt x="3929" y="140"/>
                    <a:pt x="3941" y="131"/>
                    <a:pt x="3941" y="123"/>
                  </a:cubicBezTo>
                  <a:lnTo>
                    <a:pt x="3941" y="111"/>
                  </a:lnTo>
                  <a:close/>
                  <a:moveTo>
                    <a:pt x="3858" y="337"/>
                  </a:moveTo>
                  <a:cubicBezTo>
                    <a:pt x="3858" y="337"/>
                    <a:pt x="3858" y="337"/>
                    <a:pt x="3846" y="349"/>
                  </a:cubicBezTo>
                  <a:cubicBezTo>
                    <a:pt x="3846" y="361"/>
                    <a:pt x="3858" y="373"/>
                    <a:pt x="3858" y="373"/>
                  </a:cubicBezTo>
                  <a:lnTo>
                    <a:pt x="3858" y="361"/>
                  </a:lnTo>
                  <a:lnTo>
                    <a:pt x="3858" y="337"/>
                  </a:lnTo>
                  <a:close/>
                  <a:moveTo>
                    <a:pt x="4513" y="539"/>
                  </a:moveTo>
                  <a:cubicBezTo>
                    <a:pt x="4513" y="539"/>
                    <a:pt x="4514" y="540"/>
                    <a:pt x="4515" y="541"/>
                  </a:cubicBezTo>
                  <a:lnTo>
                    <a:pt x="4515" y="541"/>
                  </a:lnTo>
                  <a:cubicBezTo>
                    <a:pt x="4514" y="540"/>
                    <a:pt x="4513" y="539"/>
                    <a:pt x="4513" y="539"/>
                  </a:cubicBezTo>
                  <a:close/>
                  <a:moveTo>
                    <a:pt x="3987" y="47"/>
                  </a:moveTo>
                  <a:lnTo>
                    <a:pt x="3987" y="47"/>
                  </a:lnTo>
                  <a:cubicBezTo>
                    <a:pt x="3986" y="51"/>
                    <a:pt x="3984" y="54"/>
                    <a:pt x="3982" y="57"/>
                  </a:cubicBezTo>
                  <a:lnTo>
                    <a:pt x="3982" y="57"/>
                  </a:lnTo>
                  <a:cubicBezTo>
                    <a:pt x="3979" y="53"/>
                    <a:pt x="3975" y="49"/>
                    <a:pt x="3970" y="49"/>
                  </a:cubicBezTo>
                  <a:cubicBezTo>
                    <a:pt x="3968" y="49"/>
                    <a:pt x="3967" y="49"/>
                    <a:pt x="3965" y="51"/>
                  </a:cubicBezTo>
                  <a:cubicBezTo>
                    <a:pt x="3965" y="75"/>
                    <a:pt x="3965" y="63"/>
                    <a:pt x="3953" y="75"/>
                  </a:cubicBezTo>
                  <a:cubicBezTo>
                    <a:pt x="3953" y="75"/>
                    <a:pt x="3953" y="60"/>
                    <a:pt x="3947" y="60"/>
                  </a:cubicBezTo>
                  <a:cubicBezTo>
                    <a:pt x="3945" y="60"/>
                    <a:pt x="3943" y="61"/>
                    <a:pt x="3941" y="63"/>
                  </a:cubicBezTo>
                  <a:cubicBezTo>
                    <a:pt x="3929" y="75"/>
                    <a:pt x="3917" y="75"/>
                    <a:pt x="3905" y="87"/>
                  </a:cubicBezTo>
                  <a:cubicBezTo>
                    <a:pt x="3893" y="111"/>
                    <a:pt x="3893" y="111"/>
                    <a:pt x="3893" y="123"/>
                  </a:cubicBezTo>
                  <a:cubicBezTo>
                    <a:pt x="3889" y="127"/>
                    <a:pt x="3887" y="128"/>
                    <a:pt x="3885" y="128"/>
                  </a:cubicBezTo>
                  <a:cubicBezTo>
                    <a:pt x="3880" y="128"/>
                    <a:pt x="3878" y="123"/>
                    <a:pt x="3870" y="123"/>
                  </a:cubicBezTo>
                  <a:cubicBezTo>
                    <a:pt x="3858" y="123"/>
                    <a:pt x="3870" y="146"/>
                    <a:pt x="3870" y="146"/>
                  </a:cubicBezTo>
                  <a:cubicBezTo>
                    <a:pt x="3858" y="135"/>
                    <a:pt x="3846" y="135"/>
                    <a:pt x="3834" y="135"/>
                  </a:cubicBezTo>
                  <a:cubicBezTo>
                    <a:pt x="3834" y="146"/>
                    <a:pt x="3834" y="158"/>
                    <a:pt x="3834" y="170"/>
                  </a:cubicBezTo>
                  <a:cubicBezTo>
                    <a:pt x="3834" y="182"/>
                    <a:pt x="3822" y="206"/>
                    <a:pt x="3810" y="218"/>
                  </a:cubicBezTo>
                  <a:cubicBezTo>
                    <a:pt x="3798" y="242"/>
                    <a:pt x="3774" y="266"/>
                    <a:pt x="3786" y="277"/>
                  </a:cubicBezTo>
                  <a:lnTo>
                    <a:pt x="3810" y="277"/>
                  </a:lnTo>
                  <a:cubicBezTo>
                    <a:pt x="3810" y="285"/>
                    <a:pt x="3807" y="288"/>
                    <a:pt x="3804" y="288"/>
                  </a:cubicBezTo>
                  <a:cubicBezTo>
                    <a:pt x="3797" y="288"/>
                    <a:pt x="3786" y="277"/>
                    <a:pt x="3786" y="277"/>
                  </a:cubicBezTo>
                  <a:cubicBezTo>
                    <a:pt x="3786" y="277"/>
                    <a:pt x="3774" y="301"/>
                    <a:pt x="3762" y="301"/>
                  </a:cubicBezTo>
                  <a:cubicBezTo>
                    <a:pt x="3762" y="301"/>
                    <a:pt x="3751" y="301"/>
                    <a:pt x="3751" y="313"/>
                  </a:cubicBezTo>
                  <a:lnTo>
                    <a:pt x="3774" y="313"/>
                  </a:lnTo>
                  <a:cubicBezTo>
                    <a:pt x="3762" y="313"/>
                    <a:pt x="3751" y="384"/>
                    <a:pt x="3751" y="396"/>
                  </a:cubicBezTo>
                  <a:lnTo>
                    <a:pt x="3751" y="396"/>
                  </a:lnTo>
                  <a:cubicBezTo>
                    <a:pt x="3751" y="385"/>
                    <a:pt x="3762" y="385"/>
                    <a:pt x="3762" y="385"/>
                  </a:cubicBezTo>
                  <a:lnTo>
                    <a:pt x="3762" y="385"/>
                  </a:lnTo>
                  <a:cubicBezTo>
                    <a:pt x="3762" y="408"/>
                    <a:pt x="3739" y="420"/>
                    <a:pt x="3751" y="444"/>
                  </a:cubicBezTo>
                  <a:cubicBezTo>
                    <a:pt x="3751" y="444"/>
                    <a:pt x="3762" y="468"/>
                    <a:pt x="3762" y="480"/>
                  </a:cubicBezTo>
                  <a:cubicBezTo>
                    <a:pt x="3755" y="480"/>
                    <a:pt x="3747" y="469"/>
                    <a:pt x="3742" y="469"/>
                  </a:cubicBezTo>
                  <a:cubicBezTo>
                    <a:pt x="3740" y="469"/>
                    <a:pt x="3739" y="472"/>
                    <a:pt x="3739" y="480"/>
                  </a:cubicBezTo>
                  <a:cubicBezTo>
                    <a:pt x="3739" y="492"/>
                    <a:pt x="3751" y="492"/>
                    <a:pt x="3751" y="516"/>
                  </a:cubicBezTo>
                  <a:cubicBezTo>
                    <a:pt x="3751" y="539"/>
                    <a:pt x="3751" y="539"/>
                    <a:pt x="3739" y="563"/>
                  </a:cubicBezTo>
                  <a:cubicBezTo>
                    <a:pt x="3739" y="571"/>
                    <a:pt x="3744" y="585"/>
                    <a:pt x="3752" y="585"/>
                  </a:cubicBezTo>
                  <a:cubicBezTo>
                    <a:pt x="3755" y="585"/>
                    <a:pt x="3759" y="582"/>
                    <a:pt x="3762" y="575"/>
                  </a:cubicBezTo>
                  <a:cubicBezTo>
                    <a:pt x="3762" y="587"/>
                    <a:pt x="3762" y="587"/>
                    <a:pt x="3762" y="599"/>
                  </a:cubicBezTo>
                  <a:cubicBezTo>
                    <a:pt x="3751" y="611"/>
                    <a:pt x="3751" y="623"/>
                    <a:pt x="3751" y="623"/>
                  </a:cubicBezTo>
                  <a:cubicBezTo>
                    <a:pt x="3739" y="635"/>
                    <a:pt x="3739" y="635"/>
                    <a:pt x="3751" y="635"/>
                  </a:cubicBezTo>
                  <a:cubicBezTo>
                    <a:pt x="3751" y="647"/>
                    <a:pt x="3751" y="647"/>
                    <a:pt x="3751" y="647"/>
                  </a:cubicBezTo>
                  <a:cubicBezTo>
                    <a:pt x="3762" y="658"/>
                    <a:pt x="3762" y="670"/>
                    <a:pt x="3751" y="682"/>
                  </a:cubicBezTo>
                  <a:cubicBezTo>
                    <a:pt x="3751" y="684"/>
                    <a:pt x="3750" y="685"/>
                    <a:pt x="3750" y="685"/>
                  </a:cubicBezTo>
                  <a:cubicBezTo>
                    <a:pt x="3748" y="685"/>
                    <a:pt x="3743" y="674"/>
                    <a:pt x="3741" y="674"/>
                  </a:cubicBezTo>
                  <a:cubicBezTo>
                    <a:pt x="3739" y="674"/>
                    <a:pt x="3739" y="676"/>
                    <a:pt x="3739" y="682"/>
                  </a:cubicBezTo>
                  <a:cubicBezTo>
                    <a:pt x="3728" y="693"/>
                    <a:pt x="3727" y="720"/>
                    <a:pt x="3734" y="720"/>
                  </a:cubicBezTo>
                  <a:cubicBezTo>
                    <a:pt x="3736" y="720"/>
                    <a:pt x="3737" y="720"/>
                    <a:pt x="3739" y="718"/>
                  </a:cubicBezTo>
                  <a:cubicBezTo>
                    <a:pt x="3747" y="718"/>
                    <a:pt x="3749" y="713"/>
                    <a:pt x="3750" y="713"/>
                  </a:cubicBezTo>
                  <a:cubicBezTo>
                    <a:pt x="3751" y="713"/>
                    <a:pt x="3751" y="714"/>
                    <a:pt x="3751" y="718"/>
                  </a:cubicBezTo>
                  <a:cubicBezTo>
                    <a:pt x="3751" y="724"/>
                    <a:pt x="3751" y="730"/>
                    <a:pt x="3749" y="736"/>
                  </a:cubicBezTo>
                  <a:cubicBezTo>
                    <a:pt x="3754" y="736"/>
                    <a:pt x="3757" y="736"/>
                    <a:pt x="3762" y="730"/>
                  </a:cubicBezTo>
                  <a:cubicBezTo>
                    <a:pt x="3774" y="706"/>
                    <a:pt x="3762" y="706"/>
                    <a:pt x="3774" y="694"/>
                  </a:cubicBezTo>
                  <a:cubicBezTo>
                    <a:pt x="3774" y="682"/>
                    <a:pt x="3798" y="658"/>
                    <a:pt x="3798" y="647"/>
                  </a:cubicBezTo>
                  <a:cubicBezTo>
                    <a:pt x="3798" y="643"/>
                    <a:pt x="3797" y="641"/>
                    <a:pt x="3795" y="641"/>
                  </a:cubicBezTo>
                  <a:cubicBezTo>
                    <a:pt x="3792" y="641"/>
                    <a:pt x="3786" y="647"/>
                    <a:pt x="3786" y="647"/>
                  </a:cubicBezTo>
                  <a:cubicBezTo>
                    <a:pt x="3786" y="647"/>
                    <a:pt x="3810" y="623"/>
                    <a:pt x="3810" y="623"/>
                  </a:cubicBezTo>
                  <a:cubicBezTo>
                    <a:pt x="3822" y="623"/>
                    <a:pt x="3822" y="599"/>
                    <a:pt x="3822" y="587"/>
                  </a:cubicBezTo>
                  <a:cubicBezTo>
                    <a:pt x="3822" y="563"/>
                    <a:pt x="3822" y="551"/>
                    <a:pt x="3822" y="527"/>
                  </a:cubicBezTo>
                  <a:cubicBezTo>
                    <a:pt x="3822" y="527"/>
                    <a:pt x="3822" y="480"/>
                    <a:pt x="3822" y="480"/>
                  </a:cubicBezTo>
                  <a:cubicBezTo>
                    <a:pt x="3822" y="480"/>
                    <a:pt x="3835" y="500"/>
                    <a:pt x="3837" y="500"/>
                  </a:cubicBezTo>
                  <a:cubicBezTo>
                    <a:pt x="3838" y="500"/>
                    <a:pt x="3837" y="498"/>
                    <a:pt x="3834" y="492"/>
                  </a:cubicBezTo>
                  <a:cubicBezTo>
                    <a:pt x="3834" y="480"/>
                    <a:pt x="3822" y="432"/>
                    <a:pt x="3810" y="432"/>
                  </a:cubicBezTo>
                  <a:cubicBezTo>
                    <a:pt x="3810" y="432"/>
                    <a:pt x="3822" y="420"/>
                    <a:pt x="3822" y="397"/>
                  </a:cubicBezTo>
                  <a:cubicBezTo>
                    <a:pt x="3822" y="397"/>
                    <a:pt x="3822" y="385"/>
                    <a:pt x="3822" y="373"/>
                  </a:cubicBezTo>
                  <a:cubicBezTo>
                    <a:pt x="3822" y="361"/>
                    <a:pt x="3822" y="361"/>
                    <a:pt x="3822" y="349"/>
                  </a:cubicBezTo>
                  <a:cubicBezTo>
                    <a:pt x="3810" y="337"/>
                    <a:pt x="3834" y="301"/>
                    <a:pt x="3834" y="289"/>
                  </a:cubicBezTo>
                  <a:cubicBezTo>
                    <a:pt x="3846" y="277"/>
                    <a:pt x="3846" y="266"/>
                    <a:pt x="3846" y="266"/>
                  </a:cubicBezTo>
                  <a:cubicBezTo>
                    <a:pt x="3846" y="242"/>
                    <a:pt x="3846" y="230"/>
                    <a:pt x="3858" y="218"/>
                  </a:cubicBezTo>
                  <a:cubicBezTo>
                    <a:pt x="3858" y="206"/>
                    <a:pt x="3870" y="194"/>
                    <a:pt x="3882" y="182"/>
                  </a:cubicBezTo>
                  <a:cubicBezTo>
                    <a:pt x="3882" y="182"/>
                    <a:pt x="3893" y="170"/>
                    <a:pt x="3893" y="170"/>
                  </a:cubicBezTo>
                  <a:cubicBezTo>
                    <a:pt x="3893" y="158"/>
                    <a:pt x="3917" y="123"/>
                    <a:pt x="3929" y="111"/>
                  </a:cubicBezTo>
                  <a:cubicBezTo>
                    <a:pt x="3941" y="99"/>
                    <a:pt x="3953" y="87"/>
                    <a:pt x="3965" y="75"/>
                  </a:cubicBezTo>
                  <a:lnTo>
                    <a:pt x="3965" y="87"/>
                  </a:lnTo>
                  <a:lnTo>
                    <a:pt x="3977" y="63"/>
                  </a:lnTo>
                  <a:cubicBezTo>
                    <a:pt x="3977" y="63"/>
                    <a:pt x="3979" y="61"/>
                    <a:pt x="3982" y="57"/>
                  </a:cubicBezTo>
                  <a:lnTo>
                    <a:pt x="3982" y="57"/>
                  </a:lnTo>
                  <a:cubicBezTo>
                    <a:pt x="3984" y="58"/>
                    <a:pt x="3985" y="60"/>
                    <a:pt x="3986" y="60"/>
                  </a:cubicBezTo>
                  <a:cubicBezTo>
                    <a:pt x="3988" y="60"/>
                    <a:pt x="3989" y="57"/>
                    <a:pt x="3989" y="51"/>
                  </a:cubicBezTo>
                  <a:cubicBezTo>
                    <a:pt x="3988" y="50"/>
                    <a:pt x="3987" y="48"/>
                    <a:pt x="3987" y="47"/>
                  </a:cubicBezTo>
                  <a:close/>
                  <a:moveTo>
                    <a:pt x="2315" y="732"/>
                  </a:moveTo>
                  <a:cubicBezTo>
                    <a:pt x="2312" y="734"/>
                    <a:pt x="2312" y="737"/>
                    <a:pt x="2320" y="741"/>
                  </a:cubicBezTo>
                  <a:lnTo>
                    <a:pt x="2320" y="741"/>
                  </a:lnTo>
                  <a:cubicBezTo>
                    <a:pt x="2318" y="737"/>
                    <a:pt x="2317" y="734"/>
                    <a:pt x="2315" y="732"/>
                  </a:cubicBezTo>
                  <a:close/>
                  <a:moveTo>
                    <a:pt x="3715" y="730"/>
                  </a:moveTo>
                  <a:cubicBezTo>
                    <a:pt x="3703" y="742"/>
                    <a:pt x="3703" y="754"/>
                    <a:pt x="3703" y="766"/>
                  </a:cubicBezTo>
                  <a:cubicBezTo>
                    <a:pt x="3703" y="772"/>
                    <a:pt x="3703" y="772"/>
                    <a:pt x="3703" y="772"/>
                  </a:cubicBezTo>
                  <a:cubicBezTo>
                    <a:pt x="3703" y="772"/>
                    <a:pt x="3703" y="772"/>
                    <a:pt x="3703" y="778"/>
                  </a:cubicBezTo>
                  <a:cubicBezTo>
                    <a:pt x="3697" y="789"/>
                    <a:pt x="3691" y="789"/>
                    <a:pt x="3685" y="789"/>
                  </a:cubicBezTo>
                  <a:cubicBezTo>
                    <a:pt x="3683" y="789"/>
                    <a:pt x="3681" y="789"/>
                    <a:pt x="3680" y="790"/>
                  </a:cubicBezTo>
                  <a:lnTo>
                    <a:pt x="3680" y="790"/>
                  </a:lnTo>
                  <a:cubicBezTo>
                    <a:pt x="3679" y="790"/>
                    <a:pt x="3679" y="789"/>
                    <a:pt x="3679" y="789"/>
                  </a:cubicBezTo>
                  <a:cubicBezTo>
                    <a:pt x="3679" y="790"/>
                    <a:pt x="3679" y="790"/>
                    <a:pt x="3679" y="790"/>
                  </a:cubicBezTo>
                  <a:lnTo>
                    <a:pt x="3679" y="790"/>
                  </a:lnTo>
                  <a:cubicBezTo>
                    <a:pt x="3679" y="790"/>
                    <a:pt x="3679" y="790"/>
                    <a:pt x="3680" y="790"/>
                  </a:cubicBezTo>
                  <a:lnTo>
                    <a:pt x="3680" y="790"/>
                  </a:lnTo>
                  <a:cubicBezTo>
                    <a:pt x="3682" y="792"/>
                    <a:pt x="3692" y="801"/>
                    <a:pt x="3703" y="801"/>
                  </a:cubicBezTo>
                  <a:cubicBezTo>
                    <a:pt x="3703" y="801"/>
                    <a:pt x="3715" y="778"/>
                    <a:pt x="3715" y="778"/>
                  </a:cubicBezTo>
                  <a:cubicBezTo>
                    <a:pt x="3709" y="772"/>
                    <a:pt x="3712" y="772"/>
                    <a:pt x="3718" y="772"/>
                  </a:cubicBezTo>
                  <a:cubicBezTo>
                    <a:pt x="3724" y="772"/>
                    <a:pt x="3733" y="772"/>
                    <a:pt x="3739" y="766"/>
                  </a:cubicBezTo>
                  <a:cubicBezTo>
                    <a:pt x="3750" y="755"/>
                    <a:pt x="3721" y="754"/>
                    <a:pt x="3725" y="745"/>
                  </a:cubicBezTo>
                  <a:lnTo>
                    <a:pt x="3725" y="745"/>
                  </a:lnTo>
                  <a:cubicBezTo>
                    <a:pt x="3729" y="750"/>
                    <a:pt x="3734" y="754"/>
                    <a:pt x="3739" y="754"/>
                  </a:cubicBezTo>
                  <a:cubicBezTo>
                    <a:pt x="3745" y="748"/>
                    <a:pt x="3748" y="742"/>
                    <a:pt x="3749" y="736"/>
                  </a:cubicBezTo>
                  <a:cubicBezTo>
                    <a:pt x="3745" y="736"/>
                    <a:pt x="3739" y="736"/>
                    <a:pt x="3727" y="742"/>
                  </a:cubicBezTo>
                  <a:cubicBezTo>
                    <a:pt x="3726" y="743"/>
                    <a:pt x="3725" y="744"/>
                    <a:pt x="3725" y="745"/>
                  </a:cubicBezTo>
                  <a:lnTo>
                    <a:pt x="3725" y="745"/>
                  </a:lnTo>
                  <a:cubicBezTo>
                    <a:pt x="3719" y="738"/>
                    <a:pt x="3715" y="730"/>
                    <a:pt x="3715" y="730"/>
                  </a:cubicBezTo>
                  <a:close/>
                  <a:moveTo>
                    <a:pt x="2339" y="734"/>
                  </a:moveTo>
                  <a:lnTo>
                    <a:pt x="2339" y="734"/>
                  </a:lnTo>
                  <a:cubicBezTo>
                    <a:pt x="2342" y="737"/>
                    <a:pt x="2344" y="739"/>
                    <a:pt x="2346" y="742"/>
                  </a:cubicBezTo>
                  <a:lnTo>
                    <a:pt x="2346" y="742"/>
                  </a:lnTo>
                  <a:cubicBezTo>
                    <a:pt x="2346" y="742"/>
                    <a:pt x="2346" y="742"/>
                    <a:pt x="2346" y="742"/>
                  </a:cubicBezTo>
                  <a:cubicBezTo>
                    <a:pt x="2338" y="742"/>
                    <a:pt x="2340" y="747"/>
                    <a:pt x="2336" y="747"/>
                  </a:cubicBezTo>
                  <a:cubicBezTo>
                    <a:pt x="2334" y="747"/>
                    <a:pt x="2330" y="746"/>
                    <a:pt x="2322" y="742"/>
                  </a:cubicBezTo>
                  <a:cubicBezTo>
                    <a:pt x="2321" y="741"/>
                    <a:pt x="2321" y="741"/>
                    <a:pt x="2320" y="741"/>
                  </a:cubicBezTo>
                  <a:lnTo>
                    <a:pt x="2320" y="741"/>
                  </a:lnTo>
                  <a:cubicBezTo>
                    <a:pt x="2325" y="751"/>
                    <a:pt x="2331" y="766"/>
                    <a:pt x="2346" y="766"/>
                  </a:cubicBezTo>
                  <a:cubicBezTo>
                    <a:pt x="2355" y="761"/>
                    <a:pt x="2353" y="752"/>
                    <a:pt x="2346" y="742"/>
                  </a:cubicBezTo>
                  <a:lnTo>
                    <a:pt x="2346" y="742"/>
                  </a:lnTo>
                  <a:cubicBezTo>
                    <a:pt x="2370" y="754"/>
                    <a:pt x="2381" y="766"/>
                    <a:pt x="2381" y="766"/>
                  </a:cubicBezTo>
                  <a:cubicBezTo>
                    <a:pt x="2381" y="778"/>
                    <a:pt x="2405" y="789"/>
                    <a:pt x="2417" y="789"/>
                  </a:cubicBezTo>
                  <a:lnTo>
                    <a:pt x="2441" y="801"/>
                  </a:lnTo>
                  <a:cubicBezTo>
                    <a:pt x="2441" y="801"/>
                    <a:pt x="2453" y="825"/>
                    <a:pt x="2453" y="825"/>
                  </a:cubicBezTo>
                  <a:cubicBezTo>
                    <a:pt x="2453" y="825"/>
                    <a:pt x="2453" y="820"/>
                    <a:pt x="2456" y="820"/>
                  </a:cubicBezTo>
                  <a:cubicBezTo>
                    <a:pt x="2458" y="820"/>
                    <a:pt x="2461" y="821"/>
                    <a:pt x="2465" y="825"/>
                  </a:cubicBezTo>
                  <a:cubicBezTo>
                    <a:pt x="2465" y="823"/>
                    <a:pt x="2466" y="822"/>
                    <a:pt x="2467" y="822"/>
                  </a:cubicBezTo>
                  <a:cubicBezTo>
                    <a:pt x="2474" y="822"/>
                    <a:pt x="2491" y="837"/>
                    <a:pt x="2500" y="837"/>
                  </a:cubicBezTo>
                  <a:cubicBezTo>
                    <a:pt x="2512" y="837"/>
                    <a:pt x="2489" y="813"/>
                    <a:pt x="2489" y="801"/>
                  </a:cubicBezTo>
                  <a:cubicBezTo>
                    <a:pt x="2481" y="801"/>
                    <a:pt x="2473" y="796"/>
                    <a:pt x="2468" y="796"/>
                  </a:cubicBezTo>
                  <a:cubicBezTo>
                    <a:pt x="2466" y="796"/>
                    <a:pt x="2465" y="797"/>
                    <a:pt x="2465" y="801"/>
                  </a:cubicBezTo>
                  <a:cubicBezTo>
                    <a:pt x="2453" y="801"/>
                    <a:pt x="2441" y="778"/>
                    <a:pt x="2429" y="766"/>
                  </a:cubicBezTo>
                  <a:cubicBezTo>
                    <a:pt x="2422" y="766"/>
                    <a:pt x="2419" y="773"/>
                    <a:pt x="2418" y="780"/>
                  </a:cubicBezTo>
                  <a:lnTo>
                    <a:pt x="2418" y="780"/>
                  </a:lnTo>
                  <a:cubicBezTo>
                    <a:pt x="2412" y="772"/>
                    <a:pt x="2393" y="766"/>
                    <a:pt x="2393" y="766"/>
                  </a:cubicBezTo>
                  <a:cubicBezTo>
                    <a:pt x="2393" y="754"/>
                    <a:pt x="2369" y="742"/>
                    <a:pt x="2369" y="742"/>
                  </a:cubicBezTo>
                  <a:lnTo>
                    <a:pt x="2358" y="742"/>
                  </a:lnTo>
                  <a:cubicBezTo>
                    <a:pt x="2354" y="738"/>
                    <a:pt x="2347" y="736"/>
                    <a:pt x="2339" y="734"/>
                  </a:cubicBezTo>
                  <a:close/>
                  <a:moveTo>
                    <a:pt x="3679" y="790"/>
                  </a:moveTo>
                  <a:cubicBezTo>
                    <a:pt x="3675" y="791"/>
                    <a:pt x="3671" y="794"/>
                    <a:pt x="3667" y="801"/>
                  </a:cubicBezTo>
                  <a:cubicBezTo>
                    <a:pt x="3667" y="807"/>
                    <a:pt x="3667" y="813"/>
                    <a:pt x="3669" y="817"/>
                  </a:cubicBezTo>
                  <a:lnTo>
                    <a:pt x="3669" y="817"/>
                  </a:lnTo>
                  <a:cubicBezTo>
                    <a:pt x="3665" y="815"/>
                    <a:pt x="3660" y="813"/>
                    <a:pt x="3655" y="813"/>
                  </a:cubicBezTo>
                  <a:cubicBezTo>
                    <a:pt x="3643" y="825"/>
                    <a:pt x="3632" y="825"/>
                    <a:pt x="3620" y="837"/>
                  </a:cubicBezTo>
                  <a:cubicBezTo>
                    <a:pt x="3620" y="837"/>
                    <a:pt x="3632" y="837"/>
                    <a:pt x="3632" y="849"/>
                  </a:cubicBezTo>
                  <a:cubicBezTo>
                    <a:pt x="3632" y="849"/>
                    <a:pt x="3632" y="849"/>
                    <a:pt x="3643" y="837"/>
                  </a:cubicBezTo>
                  <a:cubicBezTo>
                    <a:pt x="3655" y="837"/>
                    <a:pt x="3655" y="849"/>
                    <a:pt x="3655" y="849"/>
                  </a:cubicBezTo>
                  <a:cubicBezTo>
                    <a:pt x="3655" y="853"/>
                    <a:pt x="3657" y="854"/>
                    <a:pt x="3658" y="854"/>
                  </a:cubicBezTo>
                  <a:cubicBezTo>
                    <a:pt x="3662" y="854"/>
                    <a:pt x="3667" y="849"/>
                    <a:pt x="3667" y="849"/>
                  </a:cubicBezTo>
                  <a:cubicBezTo>
                    <a:pt x="3667" y="842"/>
                    <a:pt x="3667" y="832"/>
                    <a:pt x="3669" y="819"/>
                  </a:cubicBezTo>
                  <a:lnTo>
                    <a:pt x="3669" y="819"/>
                  </a:lnTo>
                  <a:cubicBezTo>
                    <a:pt x="3671" y="823"/>
                    <a:pt x="3674" y="825"/>
                    <a:pt x="3679" y="825"/>
                  </a:cubicBezTo>
                  <a:cubicBezTo>
                    <a:pt x="3679" y="825"/>
                    <a:pt x="3675" y="821"/>
                    <a:pt x="3670" y="818"/>
                  </a:cubicBezTo>
                  <a:lnTo>
                    <a:pt x="3670" y="818"/>
                  </a:lnTo>
                  <a:cubicBezTo>
                    <a:pt x="3671" y="809"/>
                    <a:pt x="3674" y="800"/>
                    <a:pt x="3679" y="790"/>
                  </a:cubicBezTo>
                  <a:close/>
                  <a:moveTo>
                    <a:pt x="2465" y="825"/>
                  </a:moveTo>
                  <a:cubicBezTo>
                    <a:pt x="2453" y="837"/>
                    <a:pt x="2465" y="849"/>
                    <a:pt x="2489" y="849"/>
                  </a:cubicBezTo>
                  <a:cubicBezTo>
                    <a:pt x="2500" y="849"/>
                    <a:pt x="2536" y="885"/>
                    <a:pt x="2524" y="897"/>
                  </a:cubicBezTo>
                  <a:cubicBezTo>
                    <a:pt x="2522" y="899"/>
                    <a:pt x="2521" y="900"/>
                    <a:pt x="2521" y="900"/>
                  </a:cubicBezTo>
                  <a:cubicBezTo>
                    <a:pt x="2521" y="900"/>
                    <a:pt x="2529" y="893"/>
                    <a:pt x="2534" y="893"/>
                  </a:cubicBezTo>
                  <a:cubicBezTo>
                    <a:pt x="2535" y="893"/>
                    <a:pt x="2536" y="894"/>
                    <a:pt x="2536" y="897"/>
                  </a:cubicBezTo>
                  <a:cubicBezTo>
                    <a:pt x="2536" y="906"/>
                    <a:pt x="2544" y="916"/>
                    <a:pt x="2553" y="919"/>
                  </a:cubicBezTo>
                  <a:lnTo>
                    <a:pt x="2553" y="919"/>
                  </a:lnTo>
                  <a:cubicBezTo>
                    <a:pt x="2546" y="905"/>
                    <a:pt x="2536" y="885"/>
                    <a:pt x="2536" y="885"/>
                  </a:cubicBezTo>
                  <a:cubicBezTo>
                    <a:pt x="2536" y="886"/>
                    <a:pt x="2536" y="887"/>
                    <a:pt x="2535" y="887"/>
                  </a:cubicBezTo>
                  <a:cubicBezTo>
                    <a:pt x="2530" y="887"/>
                    <a:pt x="2511" y="859"/>
                    <a:pt x="2500" y="849"/>
                  </a:cubicBezTo>
                  <a:cubicBezTo>
                    <a:pt x="2489" y="837"/>
                    <a:pt x="2477" y="825"/>
                    <a:pt x="2465" y="825"/>
                  </a:cubicBezTo>
                  <a:close/>
                  <a:moveTo>
                    <a:pt x="3632" y="849"/>
                  </a:moveTo>
                  <a:cubicBezTo>
                    <a:pt x="3632" y="861"/>
                    <a:pt x="3620" y="873"/>
                    <a:pt x="3608" y="873"/>
                  </a:cubicBezTo>
                  <a:cubicBezTo>
                    <a:pt x="3608" y="873"/>
                    <a:pt x="3597" y="873"/>
                    <a:pt x="3586" y="883"/>
                  </a:cubicBezTo>
                  <a:lnTo>
                    <a:pt x="3586" y="883"/>
                  </a:lnTo>
                  <a:cubicBezTo>
                    <a:pt x="3585" y="882"/>
                    <a:pt x="3584" y="881"/>
                    <a:pt x="3582" y="881"/>
                  </a:cubicBezTo>
                  <a:cubicBezTo>
                    <a:pt x="3580" y="881"/>
                    <a:pt x="3577" y="882"/>
                    <a:pt x="3572" y="885"/>
                  </a:cubicBezTo>
                  <a:cubicBezTo>
                    <a:pt x="3564" y="892"/>
                    <a:pt x="3560" y="899"/>
                    <a:pt x="3557" y="905"/>
                  </a:cubicBezTo>
                  <a:lnTo>
                    <a:pt x="3557" y="905"/>
                  </a:lnTo>
                  <a:cubicBezTo>
                    <a:pt x="3555" y="904"/>
                    <a:pt x="3553" y="903"/>
                    <a:pt x="3552" y="903"/>
                  </a:cubicBezTo>
                  <a:cubicBezTo>
                    <a:pt x="3549" y="903"/>
                    <a:pt x="3548" y="905"/>
                    <a:pt x="3548" y="908"/>
                  </a:cubicBezTo>
                  <a:cubicBezTo>
                    <a:pt x="3548" y="912"/>
                    <a:pt x="3548" y="916"/>
                    <a:pt x="3548" y="919"/>
                  </a:cubicBezTo>
                  <a:lnTo>
                    <a:pt x="3548" y="919"/>
                  </a:lnTo>
                  <a:cubicBezTo>
                    <a:pt x="3552" y="915"/>
                    <a:pt x="3554" y="910"/>
                    <a:pt x="3557" y="905"/>
                  </a:cubicBezTo>
                  <a:lnTo>
                    <a:pt x="3557" y="905"/>
                  </a:lnTo>
                  <a:cubicBezTo>
                    <a:pt x="3561" y="906"/>
                    <a:pt x="3567" y="908"/>
                    <a:pt x="3572" y="908"/>
                  </a:cubicBezTo>
                  <a:cubicBezTo>
                    <a:pt x="3584" y="908"/>
                    <a:pt x="3584" y="897"/>
                    <a:pt x="3584" y="885"/>
                  </a:cubicBezTo>
                  <a:cubicBezTo>
                    <a:pt x="3585" y="884"/>
                    <a:pt x="3585" y="883"/>
                    <a:pt x="3586" y="883"/>
                  </a:cubicBezTo>
                  <a:lnTo>
                    <a:pt x="3586" y="883"/>
                  </a:lnTo>
                  <a:cubicBezTo>
                    <a:pt x="3589" y="887"/>
                    <a:pt x="3584" y="897"/>
                    <a:pt x="3584" y="897"/>
                  </a:cubicBezTo>
                  <a:lnTo>
                    <a:pt x="3596" y="885"/>
                  </a:lnTo>
                  <a:cubicBezTo>
                    <a:pt x="3596" y="885"/>
                    <a:pt x="3596" y="873"/>
                    <a:pt x="3620" y="873"/>
                  </a:cubicBezTo>
                  <a:cubicBezTo>
                    <a:pt x="3632" y="873"/>
                    <a:pt x="3655" y="849"/>
                    <a:pt x="3632" y="849"/>
                  </a:cubicBezTo>
                  <a:close/>
                  <a:moveTo>
                    <a:pt x="2553" y="919"/>
                  </a:moveTo>
                  <a:cubicBezTo>
                    <a:pt x="2557" y="927"/>
                    <a:pt x="2560" y="932"/>
                    <a:pt x="2560" y="932"/>
                  </a:cubicBezTo>
                  <a:cubicBezTo>
                    <a:pt x="2560" y="937"/>
                    <a:pt x="2562" y="942"/>
                    <a:pt x="2564" y="947"/>
                  </a:cubicBezTo>
                  <a:lnTo>
                    <a:pt x="2564" y="947"/>
                  </a:lnTo>
                  <a:cubicBezTo>
                    <a:pt x="2562" y="932"/>
                    <a:pt x="2560" y="920"/>
                    <a:pt x="2560" y="920"/>
                  </a:cubicBezTo>
                  <a:cubicBezTo>
                    <a:pt x="2558" y="920"/>
                    <a:pt x="2556" y="920"/>
                    <a:pt x="2553" y="919"/>
                  </a:cubicBezTo>
                  <a:close/>
                  <a:moveTo>
                    <a:pt x="2564" y="947"/>
                  </a:moveTo>
                  <a:cubicBezTo>
                    <a:pt x="2569" y="972"/>
                    <a:pt x="2576" y="1008"/>
                    <a:pt x="2584" y="1016"/>
                  </a:cubicBezTo>
                  <a:cubicBezTo>
                    <a:pt x="2587" y="1021"/>
                    <a:pt x="2591" y="1025"/>
                    <a:pt x="2594" y="1030"/>
                  </a:cubicBezTo>
                  <a:lnTo>
                    <a:pt x="2594" y="1030"/>
                  </a:lnTo>
                  <a:cubicBezTo>
                    <a:pt x="2594" y="1029"/>
                    <a:pt x="2595" y="1028"/>
                    <a:pt x="2596" y="1028"/>
                  </a:cubicBezTo>
                  <a:cubicBezTo>
                    <a:pt x="2596" y="1016"/>
                    <a:pt x="2608" y="1016"/>
                    <a:pt x="2596" y="992"/>
                  </a:cubicBezTo>
                  <a:cubicBezTo>
                    <a:pt x="2584" y="968"/>
                    <a:pt x="2584" y="980"/>
                    <a:pt x="2572" y="968"/>
                  </a:cubicBezTo>
                  <a:cubicBezTo>
                    <a:pt x="2572" y="961"/>
                    <a:pt x="2568" y="954"/>
                    <a:pt x="2564" y="947"/>
                  </a:cubicBezTo>
                  <a:close/>
                  <a:moveTo>
                    <a:pt x="3536" y="908"/>
                  </a:moveTo>
                  <a:lnTo>
                    <a:pt x="3501" y="920"/>
                  </a:lnTo>
                  <a:cubicBezTo>
                    <a:pt x="3498" y="923"/>
                    <a:pt x="3496" y="924"/>
                    <a:pt x="3494" y="924"/>
                  </a:cubicBezTo>
                  <a:cubicBezTo>
                    <a:pt x="3490" y="924"/>
                    <a:pt x="3489" y="917"/>
                    <a:pt x="3489" y="917"/>
                  </a:cubicBezTo>
                  <a:cubicBezTo>
                    <a:pt x="3489" y="917"/>
                    <a:pt x="3489" y="918"/>
                    <a:pt x="3489" y="920"/>
                  </a:cubicBezTo>
                  <a:cubicBezTo>
                    <a:pt x="3489" y="920"/>
                    <a:pt x="3477" y="932"/>
                    <a:pt x="3477" y="932"/>
                  </a:cubicBezTo>
                  <a:cubicBezTo>
                    <a:pt x="3477" y="944"/>
                    <a:pt x="3477" y="944"/>
                    <a:pt x="3477" y="944"/>
                  </a:cubicBezTo>
                  <a:cubicBezTo>
                    <a:pt x="3465" y="956"/>
                    <a:pt x="3453" y="968"/>
                    <a:pt x="3441" y="968"/>
                  </a:cubicBezTo>
                  <a:cubicBezTo>
                    <a:pt x="3433" y="976"/>
                    <a:pt x="3436" y="985"/>
                    <a:pt x="3435" y="985"/>
                  </a:cubicBezTo>
                  <a:cubicBezTo>
                    <a:pt x="3434" y="985"/>
                    <a:pt x="3433" y="983"/>
                    <a:pt x="3429" y="980"/>
                  </a:cubicBezTo>
                  <a:cubicBezTo>
                    <a:pt x="3429" y="973"/>
                    <a:pt x="3429" y="966"/>
                    <a:pt x="3425" y="966"/>
                  </a:cubicBezTo>
                  <a:cubicBezTo>
                    <a:pt x="3421" y="966"/>
                    <a:pt x="3415" y="970"/>
                    <a:pt x="3405" y="980"/>
                  </a:cubicBezTo>
                  <a:cubicBezTo>
                    <a:pt x="3393" y="992"/>
                    <a:pt x="3385" y="996"/>
                    <a:pt x="3380" y="996"/>
                  </a:cubicBezTo>
                  <a:cubicBezTo>
                    <a:pt x="3370" y="996"/>
                    <a:pt x="3370" y="980"/>
                    <a:pt x="3370" y="980"/>
                  </a:cubicBezTo>
                  <a:cubicBezTo>
                    <a:pt x="3370" y="980"/>
                    <a:pt x="3358" y="1004"/>
                    <a:pt x="3346" y="1004"/>
                  </a:cubicBezTo>
                  <a:cubicBezTo>
                    <a:pt x="3346" y="1016"/>
                    <a:pt x="3322" y="1016"/>
                    <a:pt x="3322" y="1028"/>
                  </a:cubicBezTo>
                  <a:cubicBezTo>
                    <a:pt x="3310" y="1028"/>
                    <a:pt x="3310" y="1016"/>
                    <a:pt x="3298" y="1016"/>
                  </a:cubicBezTo>
                  <a:cubicBezTo>
                    <a:pt x="3288" y="1026"/>
                    <a:pt x="3278" y="1036"/>
                    <a:pt x="3268" y="1053"/>
                  </a:cubicBezTo>
                  <a:lnTo>
                    <a:pt x="3268" y="1053"/>
                  </a:lnTo>
                  <a:cubicBezTo>
                    <a:pt x="3266" y="1052"/>
                    <a:pt x="3265" y="1051"/>
                    <a:pt x="3262" y="1051"/>
                  </a:cubicBezTo>
                  <a:cubicBezTo>
                    <a:pt x="3262" y="1053"/>
                    <a:pt x="3261" y="1055"/>
                    <a:pt x="3260" y="1056"/>
                  </a:cubicBezTo>
                  <a:lnTo>
                    <a:pt x="3260" y="1056"/>
                  </a:lnTo>
                  <a:cubicBezTo>
                    <a:pt x="3253" y="1047"/>
                    <a:pt x="3236" y="1036"/>
                    <a:pt x="3224" y="1036"/>
                  </a:cubicBezTo>
                  <a:cubicBezTo>
                    <a:pt x="3220" y="1036"/>
                    <a:pt x="3217" y="1037"/>
                    <a:pt x="3215" y="1039"/>
                  </a:cubicBezTo>
                  <a:cubicBezTo>
                    <a:pt x="3203" y="1039"/>
                    <a:pt x="3227" y="1075"/>
                    <a:pt x="3191" y="1075"/>
                  </a:cubicBezTo>
                  <a:lnTo>
                    <a:pt x="3227" y="1075"/>
                  </a:lnTo>
                  <a:cubicBezTo>
                    <a:pt x="3227" y="1065"/>
                    <a:pt x="3251" y="1064"/>
                    <a:pt x="3260" y="1056"/>
                  </a:cubicBezTo>
                  <a:lnTo>
                    <a:pt x="3260" y="1056"/>
                  </a:lnTo>
                  <a:cubicBezTo>
                    <a:pt x="3261" y="1059"/>
                    <a:pt x="3262" y="1061"/>
                    <a:pt x="3262" y="1063"/>
                  </a:cubicBezTo>
                  <a:cubicBezTo>
                    <a:pt x="3264" y="1060"/>
                    <a:pt x="3266" y="1056"/>
                    <a:pt x="3268" y="1053"/>
                  </a:cubicBezTo>
                  <a:lnTo>
                    <a:pt x="3268" y="1053"/>
                  </a:lnTo>
                  <a:cubicBezTo>
                    <a:pt x="3272" y="1056"/>
                    <a:pt x="3274" y="1062"/>
                    <a:pt x="3277" y="1062"/>
                  </a:cubicBezTo>
                  <a:cubicBezTo>
                    <a:pt x="3280" y="1062"/>
                    <a:pt x="3282" y="1059"/>
                    <a:pt x="3286" y="1051"/>
                  </a:cubicBezTo>
                  <a:cubicBezTo>
                    <a:pt x="3298" y="1039"/>
                    <a:pt x="3298" y="1028"/>
                    <a:pt x="3310" y="1028"/>
                  </a:cubicBezTo>
                  <a:cubicBezTo>
                    <a:pt x="3310" y="1028"/>
                    <a:pt x="3310" y="1043"/>
                    <a:pt x="3316" y="1043"/>
                  </a:cubicBezTo>
                  <a:cubicBezTo>
                    <a:pt x="3318" y="1043"/>
                    <a:pt x="3320" y="1042"/>
                    <a:pt x="3322" y="1039"/>
                  </a:cubicBezTo>
                  <a:cubicBezTo>
                    <a:pt x="3334" y="1028"/>
                    <a:pt x="3334" y="1016"/>
                    <a:pt x="3346" y="1016"/>
                  </a:cubicBezTo>
                  <a:lnTo>
                    <a:pt x="3393" y="1016"/>
                  </a:lnTo>
                  <a:cubicBezTo>
                    <a:pt x="3405" y="1004"/>
                    <a:pt x="3405" y="992"/>
                    <a:pt x="3417" y="992"/>
                  </a:cubicBezTo>
                  <a:cubicBezTo>
                    <a:pt x="3429" y="992"/>
                    <a:pt x="3441" y="992"/>
                    <a:pt x="3453" y="980"/>
                  </a:cubicBezTo>
                  <a:cubicBezTo>
                    <a:pt x="3465" y="980"/>
                    <a:pt x="3465" y="980"/>
                    <a:pt x="3477" y="968"/>
                  </a:cubicBezTo>
                  <a:cubicBezTo>
                    <a:pt x="3477" y="956"/>
                    <a:pt x="3501" y="956"/>
                    <a:pt x="3501" y="956"/>
                  </a:cubicBezTo>
                  <a:cubicBezTo>
                    <a:pt x="3501" y="956"/>
                    <a:pt x="3536" y="944"/>
                    <a:pt x="3536" y="944"/>
                  </a:cubicBezTo>
                  <a:cubicBezTo>
                    <a:pt x="3545" y="936"/>
                    <a:pt x="3547" y="928"/>
                    <a:pt x="3548" y="919"/>
                  </a:cubicBezTo>
                  <a:lnTo>
                    <a:pt x="3548" y="919"/>
                  </a:lnTo>
                  <a:cubicBezTo>
                    <a:pt x="3543" y="924"/>
                    <a:pt x="3537" y="928"/>
                    <a:pt x="3524" y="932"/>
                  </a:cubicBezTo>
                  <a:cubicBezTo>
                    <a:pt x="3524" y="920"/>
                    <a:pt x="3536" y="920"/>
                    <a:pt x="3536" y="920"/>
                  </a:cubicBezTo>
                  <a:lnTo>
                    <a:pt x="3536" y="908"/>
                  </a:lnTo>
                  <a:close/>
                  <a:moveTo>
                    <a:pt x="2594" y="1030"/>
                  </a:moveTo>
                  <a:lnTo>
                    <a:pt x="2594" y="1030"/>
                  </a:lnTo>
                  <a:cubicBezTo>
                    <a:pt x="2586" y="1041"/>
                    <a:pt x="2608" y="1052"/>
                    <a:pt x="2619" y="1063"/>
                  </a:cubicBezTo>
                  <a:cubicBezTo>
                    <a:pt x="2619" y="1063"/>
                    <a:pt x="2643" y="1075"/>
                    <a:pt x="2655" y="1075"/>
                  </a:cubicBezTo>
                  <a:cubicBezTo>
                    <a:pt x="2655" y="1075"/>
                    <a:pt x="2659" y="1075"/>
                    <a:pt x="2664" y="1077"/>
                  </a:cubicBezTo>
                  <a:lnTo>
                    <a:pt x="2664" y="1077"/>
                  </a:lnTo>
                  <a:cubicBezTo>
                    <a:pt x="2660" y="1073"/>
                    <a:pt x="2655" y="1063"/>
                    <a:pt x="2655" y="1063"/>
                  </a:cubicBezTo>
                  <a:lnTo>
                    <a:pt x="2667" y="1063"/>
                  </a:lnTo>
                  <a:cubicBezTo>
                    <a:pt x="2636" y="1063"/>
                    <a:pt x="2615" y="1055"/>
                    <a:pt x="2594" y="1030"/>
                  </a:cubicBezTo>
                  <a:close/>
                  <a:moveTo>
                    <a:pt x="2762" y="1087"/>
                  </a:moveTo>
                  <a:cubicBezTo>
                    <a:pt x="2758" y="1087"/>
                    <a:pt x="2760" y="1090"/>
                    <a:pt x="2765" y="1095"/>
                  </a:cubicBezTo>
                  <a:lnTo>
                    <a:pt x="2765" y="1095"/>
                  </a:lnTo>
                  <a:cubicBezTo>
                    <a:pt x="2764" y="1091"/>
                    <a:pt x="2762" y="1087"/>
                    <a:pt x="2762" y="1087"/>
                  </a:cubicBezTo>
                  <a:close/>
                  <a:moveTo>
                    <a:pt x="3226" y="1084"/>
                  </a:moveTo>
                  <a:cubicBezTo>
                    <a:pt x="3223" y="1084"/>
                    <a:pt x="3220" y="1085"/>
                    <a:pt x="3215" y="1087"/>
                  </a:cubicBezTo>
                  <a:cubicBezTo>
                    <a:pt x="3205" y="1087"/>
                    <a:pt x="3212" y="1096"/>
                    <a:pt x="3221" y="1098"/>
                  </a:cubicBezTo>
                  <a:lnTo>
                    <a:pt x="3221" y="1098"/>
                  </a:lnTo>
                  <a:cubicBezTo>
                    <a:pt x="3235" y="1095"/>
                    <a:pt x="3236" y="1084"/>
                    <a:pt x="3226" y="1084"/>
                  </a:cubicBezTo>
                  <a:close/>
                  <a:moveTo>
                    <a:pt x="3221" y="1098"/>
                  </a:moveTo>
                  <a:lnTo>
                    <a:pt x="3221" y="1098"/>
                  </a:lnTo>
                  <a:cubicBezTo>
                    <a:pt x="3219" y="1099"/>
                    <a:pt x="3217" y="1099"/>
                    <a:pt x="3215" y="1099"/>
                  </a:cubicBezTo>
                  <a:lnTo>
                    <a:pt x="3227" y="1099"/>
                  </a:lnTo>
                  <a:cubicBezTo>
                    <a:pt x="3225" y="1099"/>
                    <a:pt x="3223" y="1099"/>
                    <a:pt x="3221" y="1098"/>
                  </a:cubicBezTo>
                  <a:close/>
                  <a:moveTo>
                    <a:pt x="2929" y="1099"/>
                  </a:moveTo>
                  <a:cubicBezTo>
                    <a:pt x="2929" y="1099"/>
                    <a:pt x="2929" y="1099"/>
                    <a:pt x="2929" y="1099"/>
                  </a:cubicBezTo>
                  <a:cubicBezTo>
                    <a:pt x="2929" y="1099"/>
                    <a:pt x="2929" y="1099"/>
                    <a:pt x="2929" y="1099"/>
                  </a:cubicBezTo>
                  <a:close/>
                  <a:moveTo>
                    <a:pt x="3160" y="1101"/>
                  </a:moveTo>
                  <a:cubicBezTo>
                    <a:pt x="3156" y="1104"/>
                    <a:pt x="3154" y="1107"/>
                    <a:pt x="3151" y="1108"/>
                  </a:cubicBezTo>
                  <a:lnTo>
                    <a:pt x="3151" y="1108"/>
                  </a:lnTo>
                  <a:cubicBezTo>
                    <a:pt x="3153" y="1105"/>
                    <a:pt x="3156" y="1102"/>
                    <a:pt x="3160" y="1101"/>
                  </a:cubicBezTo>
                  <a:close/>
                  <a:moveTo>
                    <a:pt x="2675" y="1066"/>
                  </a:moveTo>
                  <a:cubicBezTo>
                    <a:pt x="2673" y="1066"/>
                    <a:pt x="2673" y="1069"/>
                    <a:pt x="2667" y="1075"/>
                  </a:cubicBezTo>
                  <a:cubicBezTo>
                    <a:pt x="2667" y="1077"/>
                    <a:pt x="2667" y="1078"/>
                    <a:pt x="2667" y="1078"/>
                  </a:cubicBezTo>
                  <a:lnTo>
                    <a:pt x="2667" y="1078"/>
                  </a:lnTo>
                  <a:cubicBezTo>
                    <a:pt x="2666" y="1078"/>
                    <a:pt x="2665" y="1077"/>
                    <a:pt x="2664" y="1077"/>
                  </a:cubicBezTo>
                  <a:lnTo>
                    <a:pt x="2664" y="1077"/>
                  </a:lnTo>
                  <a:cubicBezTo>
                    <a:pt x="2665" y="1078"/>
                    <a:pt x="2665" y="1079"/>
                    <a:pt x="2666" y="1079"/>
                  </a:cubicBezTo>
                  <a:cubicBezTo>
                    <a:pt x="2666" y="1079"/>
                    <a:pt x="2666" y="1078"/>
                    <a:pt x="2667" y="1078"/>
                  </a:cubicBezTo>
                  <a:lnTo>
                    <a:pt x="2667" y="1078"/>
                  </a:lnTo>
                  <a:cubicBezTo>
                    <a:pt x="2670" y="1080"/>
                    <a:pt x="2675" y="1083"/>
                    <a:pt x="2679" y="1087"/>
                  </a:cubicBezTo>
                  <a:cubicBezTo>
                    <a:pt x="2679" y="1087"/>
                    <a:pt x="2643" y="1099"/>
                    <a:pt x="2667" y="1111"/>
                  </a:cubicBezTo>
                  <a:cubicBezTo>
                    <a:pt x="2672" y="1113"/>
                    <a:pt x="2675" y="1114"/>
                    <a:pt x="2677" y="1114"/>
                  </a:cubicBezTo>
                  <a:cubicBezTo>
                    <a:pt x="2681" y="1114"/>
                    <a:pt x="2677" y="1107"/>
                    <a:pt x="2681" y="1107"/>
                  </a:cubicBezTo>
                  <a:cubicBezTo>
                    <a:pt x="2683" y="1107"/>
                    <a:pt x="2686" y="1108"/>
                    <a:pt x="2691" y="1111"/>
                  </a:cubicBezTo>
                  <a:cubicBezTo>
                    <a:pt x="2715" y="1123"/>
                    <a:pt x="2703" y="1123"/>
                    <a:pt x="2703" y="1135"/>
                  </a:cubicBezTo>
                  <a:lnTo>
                    <a:pt x="2739" y="1111"/>
                  </a:lnTo>
                  <a:cubicBezTo>
                    <a:pt x="2762" y="1111"/>
                    <a:pt x="2762" y="1123"/>
                    <a:pt x="2774" y="1135"/>
                  </a:cubicBezTo>
                  <a:cubicBezTo>
                    <a:pt x="2774" y="1136"/>
                    <a:pt x="2775" y="1137"/>
                    <a:pt x="2776" y="1137"/>
                  </a:cubicBezTo>
                  <a:cubicBezTo>
                    <a:pt x="2779" y="1137"/>
                    <a:pt x="2789" y="1126"/>
                    <a:pt x="2798" y="1123"/>
                  </a:cubicBezTo>
                  <a:lnTo>
                    <a:pt x="2798" y="1123"/>
                  </a:lnTo>
                  <a:cubicBezTo>
                    <a:pt x="2798" y="1123"/>
                    <a:pt x="2798" y="1123"/>
                    <a:pt x="2798" y="1123"/>
                  </a:cubicBezTo>
                  <a:lnTo>
                    <a:pt x="2807" y="1123"/>
                  </a:lnTo>
                  <a:cubicBezTo>
                    <a:pt x="2806" y="1122"/>
                    <a:pt x="2805" y="1121"/>
                    <a:pt x="2803" y="1121"/>
                  </a:cubicBezTo>
                  <a:cubicBezTo>
                    <a:pt x="2801" y="1121"/>
                    <a:pt x="2800" y="1122"/>
                    <a:pt x="2798" y="1123"/>
                  </a:cubicBezTo>
                  <a:lnTo>
                    <a:pt x="2798" y="1123"/>
                  </a:lnTo>
                  <a:cubicBezTo>
                    <a:pt x="2790" y="1115"/>
                    <a:pt x="2773" y="1103"/>
                    <a:pt x="2765" y="1095"/>
                  </a:cubicBezTo>
                  <a:lnTo>
                    <a:pt x="2765" y="1095"/>
                  </a:lnTo>
                  <a:cubicBezTo>
                    <a:pt x="2766" y="1102"/>
                    <a:pt x="2765" y="1111"/>
                    <a:pt x="2750" y="1111"/>
                  </a:cubicBezTo>
                  <a:lnTo>
                    <a:pt x="2703" y="1099"/>
                  </a:lnTo>
                  <a:lnTo>
                    <a:pt x="2703" y="1087"/>
                  </a:lnTo>
                  <a:lnTo>
                    <a:pt x="2691" y="1075"/>
                  </a:lnTo>
                  <a:cubicBezTo>
                    <a:pt x="2679" y="1069"/>
                    <a:pt x="2676" y="1066"/>
                    <a:pt x="2675" y="1066"/>
                  </a:cubicBezTo>
                  <a:close/>
                  <a:moveTo>
                    <a:pt x="3167" y="1060"/>
                  </a:moveTo>
                  <a:cubicBezTo>
                    <a:pt x="3167" y="1060"/>
                    <a:pt x="3167" y="1061"/>
                    <a:pt x="3167" y="1063"/>
                  </a:cubicBezTo>
                  <a:cubicBezTo>
                    <a:pt x="3167" y="1069"/>
                    <a:pt x="3161" y="1069"/>
                    <a:pt x="3155" y="1069"/>
                  </a:cubicBezTo>
                  <a:cubicBezTo>
                    <a:pt x="3149" y="1069"/>
                    <a:pt x="3143" y="1069"/>
                    <a:pt x="3143" y="1075"/>
                  </a:cubicBezTo>
                  <a:cubicBezTo>
                    <a:pt x="3143" y="1075"/>
                    <a:pt x="3143" y="1075"/>
                    <a:pt x="3120" y="1087"/>
                  </a:cubicBezTo>
                  <a:cubicBezTo>
                    <a:pt x="3114" y="1093"/>
                    <a:pt x="3111" y="1095"/>
                    <a:pt x="3111" y="1095"/>
                  </a:cubicBezTo>
                  <a:cubicBezTo>
                    <a:pt x="3111" y="1095"/>
                    <a:pt x="3128" y="1075"/>
                    <a:pt x="3120" y="1075"/>
                  </a:cubicBezTo>
                  <a:cubicBezTo>
                    <a:pt x="3108" y="1075"/>
                    <a:pt x="3108" y="1087"/>
                    <a:pt x="3096" y="1087"/>
                  </a:cubicBezTo>
                  <a:lnTo>
                    <a:pt x="3060" y="1087"/>
                  </a:lnTo>
                  <a:cubicBezTo>
                    <a:pt x="3048" y="1099"/>
                    <a:pt x="3036" y="1099"/>
                    <a:pt x="3024" y="1099"/>
                  </a:cubicBezTo>
                  <a:cubicBezTo>
                    <a:pt x="3008" y="1099"/>
                    <a:pt x="2971" y="1110"/>
                    <a:pt x="2948" y="1110"/>
                  </a:cubicBezTo>
                  <a:cubicBezTo>
                    <a:pt x="2937" y="1110"/>
                    <a:pt x="2929" y="1107"/>
                    <a:pt x="2929" y="1099"/>
                  </a:cubicBezTo>
                  <a:cubicBezTo>
                    <a:pt x="2929" y="1107"/>
                    <a:pt x="2925" y="1110"/>
                    <a:pt x="2919" y="1110"/>
                  </a:cubicBezTo>
                  <a:cubicBezTo>
                    <a:pt x="2908" y="1110"/>
                    <a:pt x="2889" y="1099"/>
                    <a:pt x="2881" y="1099"/>
                  </a:cubicBezTo>
                  <a:lnTo>
                    <a:pt x="2881" y="1099"/>
                  </a:lnTo>
                  <a:cubicBezTo>
                    <a:pt x="2872" y="1108"/>
                    <a:pt x="2898" y="1131"/>
                    <a:pt x="2895" y="1131"/>
                  </a:cubicBezTo>
                  <a:cubicBezTo>
                    <a:pt x="2894" y="1131"/>
                    <a:pt x="2890" y="1129"/>
                    <a:pt x="2881" y="1123"/>
                  </a:cubicBezTo>
                  <a:cubicBezTo>
                    <a:pt x="2881" y="1123"/>
                    <a:pt x="2858" y="1099"/>
                    <a:pt x="2858" y="1099"/>
                  </a:cubicBezTo>
                  <a:cubicBezTo>
                    <a:pt x="2846" y="1111"/>
                    <a:pt x="2858" y="1123"/>
                    <a:pt x="2858" y="1123"/>
                  </a:cubicBezTo>
                  <a:lnTo>
                    <a:pt x="2846" y="1123"/>
                  </a:lnTo>
                  <a:lnTo>
                    <a:pt x="2810" y="1111"/>
                  </a:lnTo>
                  <a:cubicBezTo>
                    <a:pt x="2808" y="1109"/>
                    <a:pt x="2806" y="1108"/>
                    <a:pt x="2804" y="1108"/>
                  </a:cubicBezTo>
                  <a:lnTo>
                    <a:pt x="2804" y="1108"/>
                  </a:lnTo>
                  <a:cubicBezTo>
                    <a:pt x="2799" y="1108"/>
                    <a:pt x="2800" y="1123"/>
                    <a:pt x="2810" y="1123"/>
                  </a:cubicBezTo>
                  <a:lnTo>
                    <a:pt x="2807" y="1123"/>
                  </a:lnTo>
                  <a:cubicBezTo>
                    <a:pt x="2809" y="1125"/>
                    <a:pt x="2810" y="1128"/>
                    <a:pt x="2810" y="1135"/>
                  </a:cubicBezTo>
                  <a:cubicBezTo>
                    <a:pt x="2818" y="1127"/>
                    <a:pt x="2828" y="1124"/>
                    <a:pt x="2840" y="1124"/>
                  </a:cubicBezTo>
                  <a:cubicBezTo>
                    <a:pt x="2864" y="1124"/>
                    <a:pt x="2893" y="1135"/>
                    <a:pt x="2917" y="1135"/>
                  </a:cubicBezTo>
                  <a:cubicBezTo>
                    <a:pt x="2917" y="1123"/>
                    <a:pt x="2941" y="1123"/>
                    <a:pt x="2941" y="1123"/>
                  </a:cubicBezTo>
                  <a:lnTo>
                    <a:pt x="2977" y="1123"/>
                  </a:lnTo>
                  <a:cubicBezTo>
                    <a:pt x="2977" y="1127"/>
                    <a:pt x="2981" y="1128"/>
                    <a:pt x="2986" y="1128"/>
                  </a:cubicBezTo>
                  <a:cubicBezTo>
                    <a:pt x="2997" y="1128"/>
                    <a:pt x="3012" y="1123"/>
                    <a:pt x="3012" y="1123"/>
                  </a:cubicBezTo>
                  <a:lnTo>
                    <a:pt x="3024" y="1123"/>
                  </a:lnTo>
                  <a:cubicBezTo>
                    <a:pt x="3024" y="1135"/>
                    <a:pt x="3036" y="1135"/>
                    <a:pt x="3024" y="1135"/>
                  </a:cubicBezTo>
                  <a:cubicBezTo>
                    <a:pt x="3036" y="1135"/>
                    <a:pt x="3048" y="1135"/>
                    <a:pt x="3048" y="1123"/>
                  </a:cubicBezTo>
                  <a:lnTo>
                    <a:pt x="3060" y="1123"/>
                  </a:lnTo>
                  <a:cubicBezTo>
                    <a:pt x="3072" y="1123"/>
                    <a:pt x="3048" y="1147"/>
                    <a:pt x="3060" y="1147"/>
                  </a:cubicBezTo>
                  <a:lnTo>
                    <a:pt x="3072" y="1135"/>
                  </a:lnTo>
                  <a:lnTo>
                    <a:pt x="3096" y="1135"/>
                  </a:lnTo>
                  <a:cubicBezTo>
                    <a:pt x="3120" y="1135"/>
                    <a:pt x="3096" y="1135"/>
                    <a:pt x="3096" y="1111"/>
                  </a:cubicBezTo>
                  <a:cubicBezTo>
                    <a:pt x="3100" y="1107"/>
                    <a:pt x="3105" y="1106"/>
                    <a:pt x="3111" y="1106"/>
                  </a:cubicBezTo>
                  <a:cubicBezTo>
                    <a:pt x="3122" y="1106"/>
                    <a:pt x="3135" y="1111"/>
                    <a:pt x="3143" y="1111"/>
                  </a:cubicBezTo>
                  <a:cubicBezTo>
                    <a:pt x="3147" y="1111"/>
                    <a:pt x="3149" y="1110"/>
                    <a:pt x="3151" y="1108"/>
                  </a:cubicBezTo>
                  <a:lnTo>
                    <a:pt x="3151" y="1108"/>
                  </a:lnTo>
                  <a:cubicBezTo>
                    <a:pt x="3149" y="1113"/>
                    <a:pt x="3150" y="1118"/>
                    <a:pt x="3155" y="1123"/>
                  </a:cubicBezTo>
                  <a:cubicBezTo>
                    <a:pt x="3155" y="1123"/>
                    <a:pt x="3167" y="1111"/>
                    <a:pt x="3167" y="1099"/>
                  </a:cubicBezTo>
                  <a:lnTo>
                    <a:pt x="3167" y="1099"/>
                  </a:lnTo>
                  <a:cubicBezTo>
                    <a:pt x="3165" y="1099"/>
                    <a:pt x="3162" y="1100"/>
                    <a:pt x="3160" y="1101"/>
                  </a:cubicBezTo>
                  <a:lnTo>
                    <a:pt x="3160" y="1101"/>
                  </a:lnTo>
                  <a:cubicBezTo>
                    <a:pt x="3164" y="1097"/>
                    <a:pt x="3170" y="1092"/>
                    <a:pt x="3179" y="1087"/>
                  </a:cubicBezTo>
                  <a:cubicBezTo>
                    <a:pt x="3191" y="1087"/>
                    <a:pt x="3191" y="1087"/>
                    <a:pt x="3191" y="1075"/>
                  </a:cubicBezTo>
                  <a:cubicBezTo>
                    <a:pt x="3172" y="1075"/>
                    <a:pt x="3168" y="1060"/>
                    <a:pt x="3167" y="1060"/>
                  </a:cubicBezTo>
                  <a:close/>
                  <a:moveTo>
                    <a:pt x="2227" y="685"/>
                  </a:moveTo>
                  <a:cubicBezTo>
                    <a:pt x="2218" y="685"/>
                    <a:pt x="2209" y="688"/>
                    <a:pt x="2203" y="694"/>
                  </a:cubicBezTo>
                  <a:cubicBezTo>
                    <a:pt x="2195" y="694"/>
                    <a:pt x="2192" y="699"/>
                    <a:pt x="2184" y="699"/>
                  </a:cubicBezTo>
                  <a:cubicBezTo>
                    <a:pt x="2180" y="699"/>
                    <a:pt x="2175" y="698"/>
                    <a:pt x="2167" y="694"/>
                  </a:cubicBezTo>
                  <a:cubicBezTo>
                    <a:pt x="2165" y="692"/>
                    <a:pt x="2163" y="692"/>
                    <a:pt x="2160" y="692"/>
                  </a:cubicBezTo>
                  <a:cubicBezTo>
                    <a:pt x="2145" y="692"/>
                    <a:pt x="2119" y="709"/>
                    <a:pt x="2110" y="709"/>
                  </a:cubicBezTo>
                  <a:cubicBezTo>
                    <a:pt x="2109" y="709"/>
                    <a:pt x="2108" y="708"/>
                    <a:pt x="2108" y="706"/>
                  </a:cubicBezTo>
                  <a:cubicBezTo>
                    <a:pt x="2108" y="718"/>
                    <a:pt x="2060" y="718"/>
                    <a:pt x="2048" y="730"/>
                  </a:cubicBezTo>
                  <a:cubicBezTo>
                    <a:pt x="2036" y="742"/>
                    <a:pt x="2048" y="742"/>
                    <a:pt x="2036" y="742"/>
                  </a:cubicBezTo>
                  <a:cubicBezTo>
                    <a:pt x="2036" y="746"/>
                    <a:pt x="2035" y="747"/>
                    <a:pt x="2033" y="747"/>
                  </a:cubicBezTo>
                  <a:cubicBezTo>
                    <a:pt x="2029" y="747"/>
                    <a:pt x="2024" y="742"/>
                    <a:pt x="2024" y="742"/>
                  </a:cubicBezTo>
                  <a:cubicBezTo>
                    <a:pt x="2012" y="742"/>
                    <a:pt x="1988" y="754"/>
                    <a:pt x="1977" y="766"/>
                  </a:cubicBezTo>
                  <a:cubicBezTo>
                    <a:pt x="1965" y="778"/>
                    <a:pt x="1917" y="813"/>
                    <a:pt x="1917" y="813"/>
                  </a:cubicBezTo>
                  <a:cubicBezTo>
                    <a:pt x="1917" y="813"/>
                    <a:pt x="1917" y="825"/>
                    <a:pt x="1905" y="825"/>
                  </a:cubicBezTo>
                  <a:cubicBezTo>
                    <a:pt x="1905" y="825"/>
                    <a:pt x="1893" y="849"/>
                    <a:pt x="1881" y="849"/>
                  </a:cubicBezTo>
                  <a:cubicBezTo>
                    <a:pt x="1881" y="849"/>
                    <a:pt x="1869" y="849"/>
                    <a:pt x="1869" y="861"/>
                  </a:cubicBezTo>
                  <a:cubicBezTo>
                    <a:pt x="1857" y="873"/>
                    <a:pt x="1869" y="885"/>
                    <a:pt x="1869" y="885"/>
                  </a:cubicBezTo>
                  <a:cubicBezTo>
                    <a:pt x="1869" y="897"/>
                    <a:pt x="1846" y="920"/>
                    <a:pt x="1834" y="932"/>
                  </a:cubicBezTo>
                  <a:cubicBezTo>
                    <a:pt x="1822" y="944"/>
                    <a:pt x="1822" y="956"/>
                    <a:pt x="1810" y="968"/>
                  </a:cubicBezTo>
                  <a:cubicBezTo>
                    <a:pt x="1810" y="992"/>
                    <a:pt x="1810" y="1004"/>
                    <a:pt x="1810" y="1028"/>
                  </a:cubicBezTo>
                  <a:cubicBezTo>
                    <a:pt x="1810" y="1028"/>
                    <a:pt x="1822" y="1051"/>
                    <a:pt x="1810" y="1051"/>
                  </a:cubicBezTo>
                  <a:cubicBezTo>
                    <a:pt x="1807" y="1054"/>
                    <a:pt x="1806" y="1055"/>
                    <a:pt x="1804" y="1055"/>
                  </a:cubicBezTo>
                  <a:cubicBezTo>
                    <a:pt x="1798" y="1055"/>
                    <a:pt x="1798" y="1039"/>
                    <a:pt x="1798" y="1039"/>
                  </a:cubicBezTo>
                  <a:cubicBezTo>
                    <a:pt x="1798" y="1051"/>
                    <a:pt x="1786" y="1063"/>
                    <a:pt x="1786" y="1075"/>
                  </a:cubicBezTo>
                  <a:lnTo>
                    <a:pt x="1786" y="1099"/>
                  </a:lnTo>
                  <a:lnTo>
                    <a:pt x="1786" y="1111"/>
                  </a:lnTo>
                  <a:lnTo>
                    <a:pt x="1786" y="1123"/>
                  </a:lnTo>
                  <a:cubicBezTo>
                    <a:pt x="1791" y="1118"/>
                    <a:pt x="1794" y="1115"/>
                    <a:pt x="1795" y="1113"/>
                  </a:cubicBezTo>
                  <a:lnTo>
                    <a:pt x="1795" y="1113"/>
                  </a:lnTo>
                  <a:cubicBezTo>
                    <a:pt x="1796" y="1120"/>
                    <a:pt x="1793" y="1127"/>
                    <a:pt x="1786" y="1135"/>
                  </a:cubicBezTo>
                  <a:cubicBezTo>
                    <a:pt x="1774" y="1159"/>
                    <a:pt x="1762" y="1147"/>
                    <a:pt x="1774" y="1182"/>
                  </a:cubicBezTo>
                  <a:cubicBezTo>
                    <a:pt x="1774" y="1194"/>
                    <a:pt x="1774" y="1206"/>
                    <a:pt x="1774" y="1218"/>
                  </a:cubicBezTo>
                  <a:cubicBezTo>
                    <a:pt x="1774" y="1218"/>
                    <a:pt x="1774" y="1242"/>
                    <a:pt x="1774" y="1254"/>
                  </a:cubicBezTo>
                  <a:cubicBezTo>
                    <a:pt x="1786" y="1254"/>
                    <a:pt x="1798" y="1206"/>
                    <a:pt x="1810" y="1194"/>
                  </a:cubicBezTo>
                  <a:cubicBezTo>
                    <a:pt x="1810" y="1182"/>
                    <a:pt x="1810" y="1182"/>
                    <a:pt x="1822" y="1170"/>
                  </a:cubicBezTo>
                  <a:cubicBezTo>
                    <a:pt x="1822" y="1170"/>
                    <a:pt x="1834" y="1159"/>
                    <a:pt x="1834" y="1147"/>
                  </a:cubicBezTo>
                  <a:lnTo>
                    <a:pt x="1822" y="1147"/>
                  </a:lnTo>
                  <a:cubicBezTo>
                    <a:pt x="1822" y="1135"/>
                    <a:pt x="1834" y="1135"/>
                    <a:pt x="1834" y="1111"/>
                  </a:cubicBezTo>
                  <a:cubicBezTo>
                    <a:pt x="1834" y="1099"/>
                    <a:pt x="1834" y="1087"/>
                    <a:pt x="1834" y="1075"/>
                  </a:cubicBezTo>
                  <a:lnTo>
                    <a:pt x="1834" y="1063"/>
                  </a:lnTo>
                  <a:cubicBezTo>
                    <a:pt x="1834" y="1063"/>
                    <a:pt x="1834" y="1051"/>
                    <a:pt x="1834" y="1039"/>
                  </a:cubicBezTo>
                  <a:cubicBezTo>
                    <a:pt x="1834" y="1028"/>
                    <a:pt x="1857" y="1016"/>
                    <a:pt x="1857" y="1004"/>
                  </a:cubicBezTo>
                  <a:cubicBezTo>
                    <a:pt x="1857" y="980"/>
                    <a:pt x="1857" y="968"/>
                    <a:pt x="1869" y="944"/>
                  </a:cubicBezTo>
                  <a:cubicBezTo>
                    <a:pt x="1869" y="944"/>
                    <a:pt x="1893" y="944"/>
                    <a:pt x="1893" y="932"/>
                  </a:cubicBezTo>
                  <a:cubicBezTo>
                    <a:pt x="1893" y="920"/>
                    <a:pt x="1857" y="932"/>
                    <a:pt x="1881" y="908"/>
                  </a:cubicBezTo>
                  <a:cubicBezTo>
                    <a:pt x="1884" y="903"/>
                    <a:pt x="1886" y="902"/>
                    <a:pt x="1888" y="902"/>
                  </a:cubicBezTo>
                  <a:cubicBezTo>
                    <a:pt x="1892" y="902"/>
                    <a:pt x="1896" y="915"/>
                    <a:pt x="1905" y="915"/>
                  </a:cubicBezTo>
                  <a:cubicBezTo>
                    <a:pt x="1908" y="915"/>
                    <a:pt x="1912" y="914"/>
                    <a:pt x="1917" y="908"/>
                  </a:cubicBezTo>
                  <a:cubicBezTo>
                    <a:pt x="1929" y="885"/>
                    <a:pt x="1917" y="897"/>
                    <a:pt x="1917" y="885"/>
                  </a:cubicBezTo>
                  <a:cubicBezTo>
                    <a:pt x="1929" y="873"/>
                    <a:pt x="1941" y="849"/>
                    <a:pt x="1953" y="837"/>
                  </a:cubicBezTo>
                  <a:cubicBezTo>
                    <a:pt x="1988" y="813"/>
                    <a:pt x="2024" y="801"/>
                    <a:pt x="2072" y="778"/>
                  </a:cubicBezTo>
                  <a:cubicBezTo>
                    <a:pt x="2084" y="778"/>
                    <a:pt x="2072" y="766"/>
                    <a:pt x="2084" y="754"/>
                  </a:cubicBezTo>
                  <a:lnTo>
                    <a:pt x="2096" y="754"/>
                  </a:lnTo>
                  <a:cubicBezTo>
                    <a:pt x="2119" y="754"/>
                    <a:pt x="2131" y="754"/>
                    <a:pt x="2143" y="742"/>
                  </a:cubicBezTo>
                  <a:cubicBezTo>
                    <a:pt x="2149" y="736"/>
                    <a:pt x="2152" y="733"/>
                    <a:pt x="2155" y="733"/>
                  </a:cubicBezTo>
                  <a:cubicBezTo>
                    <a:pt x="2158" y="733"/>
                    <a:pt x="2161" y="736"/>
                    <a:pt x="2167" y="742"/>
                  </a:cubicBezTo>
                  <a:cubicBezTo>
                    <a:pt x="2167" y="743"/>
                    <a:pt x="2167" y="744"/>
                    <a:pt x="2168" y="744"/>
                  </a:cubicBezTo>
                  <a:cubicBezTo>
                    <a:pt x="2169" y="744"/>
                    <a:pt x="2174" y="729"/>
                    <a:pt x="2172" y="722"/>
                  </a:cubicBezTo>
                  <a:lnTo>
                    <a:pt x="2172" y="722"/>
                  </a:lnTo>
                  <a:cubicBezTo>
                    <a:pt x="2176" y="725"/>
                    <a:pt x="2184" y="730"/>
                    <a:pt x="2191" y="730"/>
                  </a:cubicBezTo>
                  <a:lnTo>
                    <a:pt x="2310" y="730"/>
                  </a:lnTo>
                  <a:cubicBezTo>
                    <a:pt x="2312" y="730"/>
                    <a:pt x="2313" y="731"/>
                    <a:pt x="2315" y="732"/>
                  </a:cubicBezTo>
                  <a:lnTo>
                    <a:pt x="2315" y="732"/>
                  </a:lnTo>
                  <a:cubicBezTo>
                    <a:pt x="2316" y="732"/>
                    <a:pt x="2318" y="731"/>
                    <a:pt x="2320" y="731"/>
                  </a:cubicBezTo>
                  <a:lnTo>
                    <a:pt x="2320" y="731"/>
                  </a:lnTo>
                  <a:cubicBezTo>
                    <a:pt x="2325" y="731"/>
                    <a:pt x="2332" y="732"/>
                    <a:pt x="2339" y="734"/>
                  </a:cubicBezTo>
                  <a:lnTo>
                    <a:pt x="2339" y="734"/>
                  </a:lnTo>
                  <a:cubicBezTo>
                    <a:pt x="2329" y="723"/>
                    <a:pt x="2316" y="712"/>
                    <a:pt x="2310" y="706"/>
                  </a:cubicBezTo>
                  <a:cubicBezTo>
                    <a:pt x="2301" y="698"/>
                    <a:pt x="2293" y="689"/>
                    <a:pt x="2289" y="689"/>
                  </a:cubicBezTo>
                  <a:cubicBezTo>
                    <a:pt x="2287" y="689"/>
                    <a:pt x="2286" y="691"/>
                    <a:pt x="2286" y="694"/>
                  </a:cubicBezTo>
                  <a:lnTo>
                    <a:pt x="2250" y="694"/>
                  </a:lnTo>
                  <a:cubicBezTo>
                    <a:pt x="2244" y="688"/>
                    <a:pt x="2236" y="685"/>
                    <a:pt x="2227" y="685"/>
                  </a:cubicBezTo>
                  <a:close/>
                  <a:moveTo>
                    <a:pt x="667" y="1325"/>
                  </a:moveTo>
                  <a:cubicBezTo>
                    <a:pt x="643" y="1325"/>
                    <a:pt x="655" y="1337"/>
                    <a:pt x="667" y="1337"/>
                  </a:cubicBezTo>
                  <a:cubicBezTo>
                    <a:pt x="667" y="1337"/>
                    <a:pt x="679" y="1325"/>
                    <a:pt x="667" y="1325"/>
                  </a:cubicBezTo>
                  <a:close/>
                  <a:moveTo>
                    <a:pt x="498" y="1337"/>
                  </a:moveTo>
                  <a:cubicBezTo>
                    <a:pt x="494" y="1338"/>
                    <a:pt x="494" y="1340"/>
                    <a:pt x="496" y="1340"/>
                  </a:cubicBezTo>
                  <a:cubicBezTo>
                    <a:pt x="496" y="1340"/>
                    <a:pt x="498" y="1339"/>
                    <a:pt x="498" y="1337"/>
                  </a:cubicBezTo>
                  <a:close/>
                  <a:moveTo>
                    <a:pt x="714" y="1361"/>
                  </a:moveTo>
                  <a:cubicBezTo>
                    <a:pt x="715" y="1361"/>
                    <a:pt x="715" y="1361"/>
                    <a:pt x="715" y="1362"/>
                  </a:cubicBezTo>
                  <a:lnTo>
                    <a:pt x="715" y="1362"/>
                  </a:lnTo>
                  <a:cubicBezTo>
                    <a:pt x="718" y="1361"/>
                    <a:pt x="719" y="1361"/>
                    <a:pt x="714" y="1361"/>
                  </a:cubicBezTo>
                  <a:close/>
                  <a:moveTo>
                    <a:pt x="1752" y="1250"/>
                  </a:moveTo>
                  <a:cubicBezTo>
                    <a:pt x="1751" y="1250"/>
                    <a:pt x="1750" y="1251"/>
                    <a:pt x="1750" y="1254"/>
                  </a:cubicBezTo>
                  <a:cubicBezTo>
                    <a:pt x="1750" y="1266"/>
                    <a:pt x="1750" y="1278"/>
                    <a:pt x="1750" y="1278"/>
                  </a:cubicBezTo>
                  <a:cubicBezTo>
                    <a:pt x="1750" y="1273"/>
                    <a:pt x="1750" y="1271"/>
                    <a:pt x="1749" y="1271"/>
                  </a:cubicBezTo>
                  <a:cubicBezTo>
                    <a:pt x="1746" y="1271"/>
                    <a:pt x="1736" y="1304"/>
                    <a:pt x="1727" y="1313"/>
                  </a:cubicBezTo>
                  <a:cubicBezTo>
                    <a:pt x="1727" y="1313"/>
                    <a:pt x="1727" y="1313"/>
                    <a:pt x="1715" y="1325"/>
                  </a:cubicBezTo>
                  <a:cubicBezTo>
                    <a:pt x="1706" y="1334"/>
                    <a:pt x="1722" y="1342"/>
                    <a:pt x="1731" y="1342"/>
                  </a:cubicBezTo>
                  <a:cubicBezTo>
                    <a:pt x="1735" y="1342"/>
                    <a:pt x="1738" y="1341"/>
                    <a:pt x="1738" y="1337"/>
                  </a:cubicBezTo>
                  <a:lnTo>
                    <a:pt x="1738" y="1349"/>
                  </a:lnTo>
                  <a:cubicBezTo>
                    <a:pt x="1730" y="1357"/>
                    <a:pt x="1733" y="1371"/>
                    <a:pt x="1740" y="1371"/>
                  </a:cubicBezTo>
                  <a:cubicBezTo>
                    <a:pt x="1743" y="1371"/>
                    <a:pt x="1747" y="1368"/>
                    <a:pt x="1750" y="1361"/>
                  </a:cubicBezTo>
                  <a:cubicBezTo>
                    <a:pt x="1762" y="1349"/>
                    <a:pt x="1762" y="1337"/>
                    <a:pt x="1774" y="1313"/>
                  </a:cubicBezTo>
                  <a:cubicBezTo>
                    <a:pt x="1774" y="1301"/>
                    <a:pt x="1774" y="1289"/>
                    <a:pt x="1774" y="1278"/>
                  </a:cubicBezTo>
                  <a:cubicBezTo>
                    <a:pt x="1774" y="1266"/>
                    <a:pt x="1786" y="1254"/>
                    <a:pt x="1774" y="1254"/>
                  </a:cubicBezTo>
                  <a:cubicBezTo>
                    <a:pt x="1772" y="1256"/>
                    <a:pt x="1769" y="1257"/>
                    <a:pt x="1767" y="1257"/>
                  </a:cubicBezTo>
                  <a:cubicBezTo>
                    <a:pt x="1760" y="1257"/>
                    <a:pt x="1754" y="1250"/>
                    <a:pt x="1752" y="1250"/>
                  </a:cubicBezTo>
                  <a:close/>
                  <a:moveTo>
                    <a:pt x="560" y="1313"/>
                  </a:moveTo>
                  <a:cubicBezTo>
                    <a:pt x="584" y="1313"/>
                    <a:pt x="595" y="1325"/>
                    <a:pt x="607" y="1337"/>
                  </a:cubicBezTo>
                  <a:lnTo>
                    <a:pt x="584" y="1337"/>
                  </a:lnTo>
                  <a:cubicBezTo>
                    <a:pt x="595" y="1337"/>
                    <a:pt x="619" y="1337"/>
                    <a:pt x="631" y="1349"/>
                  </a:cubicBezTo>
                  <a:lnTo>
                    <a:pt x="631" y="1373"/>
                  </a:lnTo>
                  <a:cubicBezTo>
                    <a:pt x="643" y="1361"/>
                    <a:pt x="655" y="1349"/>
                    <a:pt x="667" y="1349"/>
                  </a:cubicBezTo>
                  <a:cubicBezTo>
                    <a:pt x="679" y="1349"/>
                    <a:pt x="691" y="1349"/>
                    <a:pt x="703" y="1361"/>
                  </a:cubicBezTo>
                  <a:lnTo>
                    <a:pt x="714" y="1361"/>
                  </a:lnTo>
                  <a:lnTo>
                    <a:pt x="667" y="1337"/>
                  </a:lnTo>
                  <a:cubicBezTo>
                    <a:pt x="643" y="1337"/>
                    <a:pt x="619" y="1325"/>
                    <a:pt x="595" y="1325"/>
                  </a:cubicBezTo>
                  <a:cubicBezTo>
                    <a:pt x="584" y="1313"/>
                    <a:pt x="572" y="1313"/>
                    <a:pt x="560" y="1313"/>
                  </a:cubicBezTo>
                  <a:close/>
                  <a:moveTo>
                    <a:pt x="715" y="1362"/>
                  </a:moveTo>
                  <a:lnTo>
                    <a:pt x="715" y="1362"/>
                  </a:lnTo>
                  <a:cubicBezTo>
                    <a:pt x="711" y="1363"/>
                    <a:pt x="703" y="1366"/>
                    <a:pt x="703" y="1373"/>
                  </a:cubicBezTo>
                  <a:cubicBezTo>
                    <a:pt x="703" y="1385"/>
                    <a:pt x="726" y="1385"/>
                    <a:pt x="726" y="1385"/>
                  </a:cubicBezTo>
                  <a:lnTo>
                    <a:pt x="750" y="1385"/>
                  </a:lnTo>
                  <a:cubicBezTo>
                    <a:pt x="755" y="1389"/>
                    <a:pt x="760" y="1392"/>
                    <a:pt x="764" y="1395"/>
                  </a:cubicBezTo>
                  <a:lnTo>
                    <a:pt x="764" y="1395"/>
                  </a:lnTo>
                  <a:cubicBezTo>
                    <a:pt x="769" y="1384"/>
                    <a:pt x="728" y="1373"/>
                    <a:pt x="715" y="1362"/>
                  </a:cubicBezTo>
                  <a:close/>
                  <a:moveTo>
                    <a:pt x="4251" y="1373"/>
                  </a:moveTo>
                  <a:cubicBezTo>
                    <a:pt x="4251" y="1373"/>
                    <a:pt x="4251" y="1385"/>
                    <a:pt x="4251" y="1397"/>
                  </a:cubicBezTo>
                  <a:cubicBezTo>
                    <a:pt x="4251" y="1397"/>
                    <a:pt x="4274" y="1373"/>
                    <a:pt x="4274" y="1373"/>
                  </a:cubicBezTo>
                  <a:close/>
                  <a:moveTo>
                    <a:pt x="782" y="1403"/>
                  </a:moveTo>
                  <a:cubicBezTo>
                    <a:pt x="775" y="1403"/>
                    <a:pt x="778" y="1409"/>
                    <a:pt x="786" y="1409"/>
                  </a:cubicBezTo>
                  <a:lnTo>
                    <a:pt x="798" y="1409"/>
                  </a:lnTo>
                  <a:cubicBezTo>
                    <a:pt x="790" y="1405"/>
                    <a:pt x="785" y="1403"/>
                    <a:pt x="782" y="1403"/>
                  </a:cubicBezTo>
                  <a:close/>
                  <a:moveTo>
                    <a:pt x="786" y="1409"/>
                  </a:moveTo>
                  <a:cubicBezTo>
                    <a:pt x="786" y="1413"/>
                    <a:pt x="787" y="1414"/>
                    <a:pt x="789" y="1414"/>
                  </a:cubicBezTo>
                  <a:cubicBezTo>
                    <a:pt x="791" y="1414"/>
                    <a:pt x="794" y="1409"/>
                    <a:pt x="786" y="1409"/>
                  </a:cubicBezTo>
                  <a:close/>
                  <a:moveTo>
                    <a:pt x="835" y="1489"/>
                  </a:moveTo>
                  <a:cubicBezTo>
                    <a:pt x="834" y="1489"/>
                    <a:pt x="834" y="1490"/>
                    <a:pt x="834" y="1492"/>
                  </a:cubicBezTo>
                  <a:cubicBezTo>
                    <a:pt x="834" y="1491"/>
                    <a:pt x="834" y="1490"/>
                    <a:pt x="835" y="1489"/>
                  </a:cubicBezTo>
                  <a:close/>
                  <a:moveTo>
                    <a:pt x="1658" y="1477"/>
                  </a:moveTo>
                  <a:cubicBezTo>
                    <a:pt x="1661" y="1480"/>
                    <a:pt x="1661" y="1486"/>
                    <a:pt x="1655" y="1492"/>
                  </a:cubicBezTo>
                  <a:cubicBezTo>
                    <a:pt x="1651" y="1492"/>
                    <a:pt x="1647" y="1493"/>
                    <a:pt x="1644" y="1494"/>
                  </a:cubicBezTo>
                  <a:lnTo>
                    <a:pt x="1644" y="1494"/>
                  </a:lnTo>
                  <a:cubicBezTo>
                    <a:pt x="1647" y="1490"/>
                    <a:pt x="1650" y="1485"/>
                    <a:pt x="1655" y="1480"/>
                  </a:cubicBezTo>
                  <a:cubicBezTo>
                    <a:pt x="1656" y="1479"/>
                    <a:pt x="1657" y="1478"/>
                    <a:pt x="1658" y="1477"/>
                  </a:cubicBezTo>
                  <a:close/>
                  <a:moveTo>
                    <a:pt x="764" y="1395"/>
                  </a:moveTo>
                  <a:cubicBezTo>
                    <a:pt x="763" y="1395"/>
                    <a:pt x="763" y="1396"/>
                    <a:pt x="762" y="1397"/>
                  </a:cubicBezTo>
                  <a:cubicBezTo>
                    <a:pt x="762" y="1408"/>
                    <a:pt x="838" y="1463"/>
                    <a:pt x="835" y="1489"/>
                  </a:cubicBezTo>
                  <a:lnTo>
                    <a:pt x="835" y="1489"/>
                  </a:lnTo>
                  <a:cubicBezTo>
                    <a:pt x="835" y="1488"/>
                    <a:pt x="837" y="1487"/>
                    <a:pt x="838" y="1487"/>
                  </a:cubicBezTo>
                  <a:cubicBezTo>
                    <a:pt x="843" y="1487"/>
                    <a:pt x="850" y="1491"/>
                    <a:pt x="857" y="1499"/>
                  </a:cubicBezTo>
                  <a:lnTo>
                    <a:pt x="857" y="1499"/>
                  </a:lnTo>
                  <a:cubicBezTo>
                    <a:pt x="857" y="1492"/>
                    <a:pt x="857" y="1490"/>
                    <a:pt x="857" y="1480"/>
                  </a:cubicBezTo>
                  <a:cubicBezTo>
                    <a:pt x="857" y="1479"/>
                    <a:pt x="857" y="1479"/>
                    <a:pt x="857" y="1478"/>
                  </a:cubicBezTo>
                  <a:lnTo>
                    <a:pt x="857" y="1478"/>
                  </a:lnTo>
                  <a:cubicBezTo>
                    <a:pt x="858" y="1479"/>
                    <a:pt x="859" y="1479"/>
                    <a:pt x="860" y="1479"/>
                  </a:cubicBezTo>
                  <a:cubicBezTo>
                    <a:pt x="861" y="1479"/>
                    <a:pt x="860" y="1476"/>
                    <a:pt x="859" y="1476"/>
                  </a:cubicBezTo>
                  <a:cubicBezTo>
                    <a:pt x="858" y="1476"/>
                    <a:pt x="858" y="1477"/>
                    <a:pt x="857" y="1478"/>
                  </a:cubicBezTo>
                  <a:lnTo>
                    <a:pt x="857" y="1478"/>
                  </a:lnTo>
                  <a:cubicBezTo>
                    <a:pt x="855" y="1477"/>
                    <a:pt x="851" y="1474"/>
                    <a:pt x="845" y="1468"/>
                  </a:cubicBezTo>
                  <a:cubicBezTo>
                    <a:pt x="822" y="1456"/>
                    <a:pt x="798" y="1420"/>
                    <a:pt x="774" y="1409"/>
                  </a:cubicBezTo>
                  <a:cubicBezTo>
                    <a:pt x="774" y="1401"/>
                    <a:pt x="770" y="1398"/>
                    <a:pt x="764" y="1395"/>
                  </a:cubicBezTo>
                  <a:close/>
                  <a:moveTo>
                    <a:pt x="857" y="1499"/>
                  </a:moveTo>
                  <a:cubicBezTo>
                    <a:pt x="857" y="1500"/>
                    <a:pt x="857" y="1502"/>
                    <a:pt x="857" y="1504"/>
                  </a:cubicBezTo>
                  <a:cubicBezTo>
                    <a:pt x="861" y="1511"/>
                    <a:pt x="865" y="1519"/>
                    <a:pt x="868" y="1526"/>
                  </a:cubicBezTo>
                  <a:lnTo>
                    <a:pt x="868" y="1526"/>
                  </a:lnTo>
                  <a:cubicBezTo>
                    <a:pt x="872" y="1524"/>
                    <a:pt x="875" y="1521"/>
                    <a:pt x="869" y="1516"/>
                  </a:cubicBezTo>
                  <a:cubicBezTo>
                    <a:pt x="866" y="1509"/>
                    <a:pt x="862" y="1503"/>
                    <a:pt x="857" y="1499"/>
                  </a:cubicBezTo>
                  <a:close/>
                  <a:moveTo>
                    <a:pt x="853" y="1519"/>
                  </a:moveTo>
                  <a:cubicBezTo>
                    <a:pt x="851" y="1519"/>
                    <a:pt x="851" y="1522"/>
                    <a:pt x="857" y="1528"/>
                  </a:cubicBezTo>
                  <a:cubicBezTo>
                    <a:pt x="857" y="1522"/>
                    <a:pt x="854" y="1519"/>
                    <a:pt x="853" y="1519"/>
                  </a:cubicBezTo>
                  <a:close/>
                  <a:moveTo>
                    <a:pt x="868" y="1526"/>
                  </a:moveTo>
                  <a:cubicBezTo>
                    <a:pt x="864" y="1528"/>
                    <a:pt x="857" y="1528"/>
                    <a:pt x="857" y="1528"/>
                  </a:cubicBezTo>
                  <a:cubicBezTo>
                    <a:pt x="863" y="1528"/>
                    <a:pt x="868" y="1530"/>
                    <a:pt x="872" y="1534"/>
                  </a:cubicBezTo>
                  <a:lnTo>
                    <a:pt x="872" y="1534"/>
                  </a:lnTo>
                  <a:cubicBezTo>
                    <a:pt x="871" y="1531"/>
                    <a:pt x="870" y="1529"/>
                    <a:pt x="868" y="1526"/>
                  </a:cubicBezTo>
                  <a:close/>
                  <a:moveTo>
                    <a:pt x="872" y="1534"/>
                  </a:moveTo>
                  <a:lnTo>
                    <a:pt x="872" y="1534"/>
                  </a:lnTo>
                  <a:cubicBezTo>
                    <a:pt x="875" y="1540"/>
                    <a:pt x="878" y="1546"/>
                    <a:pt x="881" y="1551"/>
                  </a:cubicBezTo>
                  <a:cubicBezTo>
                    <a:pt x="881" y="1545"/>
                    <a:pt x="878" y="1538"/>
                    <a:pt x="872" y="1534"/>
                  </a:cubicBezTo>
                  <a:close/>
                  <a:moveTo>
                    <a:pt x="881" y="1551"/>
                  </a:moveTo>
                  <a:lnTo>
                    <a:pt x="881" y="1575"/>
                  </a:lnTo>
                  <a:lnTo>
                    <a:pt x="893" y="1575"/>
                  </a:lnTo>
                  <a:cubicBezTo>
                    <a:pt x="889" y="1567"/>
                    <a:pt x="885" y="1559"/>
                    <a:pt x="881" y="1551"/>
                  </a:cubicBezTo>
                  <a:close/>
                  <a:moveTo>
                    <a:pt x="4052" y="1568"/>
                  </a:moveTo>
                  <a:cubicBezTo>
                    <a:pt x="4043" y="1568"/>
                    <a:pt x="4035" y="1582"/>
                    <a:pt x="4039" y="1582"/>
                  </a:cubicBezTo>
                  <a:cubicBezTo>
                    <a:pt x="4040" y="1582"/>
                    <a:pt x="4043" y="1580"/>
                    <a:pt x="4048" y="1575"/>
                  </a:cubicBezTo>
                  <a:lnTo>
                    <a:pt x="4060" y="1575"/>
                  </a:lnTo>
                  <a:cubicBezTo>
                    <a:pt x="4058" y="1570"/>
                    <a:pt x="4055" y="1568"/>
                    <a:pt x="4052" y="1568"/>
                  </a:cubicBezTo>
                  <a:close/>
                  <a:moveTo>
                    <a:pt x="893" y="1575"/>
                  </a:moveTo>
                  <a:cubicBezTo>
                    <a:pt x="893" y="1575"/>
                    <a:pt x="905" y="1587"/>
                    <a:pt x="905" y="1587"/>
                  </a:cubicBezTo>
                  <a:cubicBezTo>
                    <a:pt x="905" y="1587"/>
                    <a:pt x="905" y="1575"/>
                    <a:pt x="893" y="1575"/>
                  </a:cubicBezTo>
                  <a:close/>
                  <a:moveTo>
                    <a:pt x="905" y="1587"/>
                  </a:moveTo>
                  <a:cubicBezTo>
                    <a:pt x="905" y="1587"/>
                    <a:pt x="892" y="1587"/>
                    <a:pt x="895" y="1597"/>
                  </a:cubicBezTo>
                  <a:lnTo>
                    <a:pt x="895" y="1597"/>
                  </a:lnTo>
                  <a:cubicBezTo>
                    <a:pt x="898" y="1587"/>
                    <a:pt x="905" y="1587"/>
                    <a:pt x="905" y="1587"/>
                  </a:cubicBezTo>
                  <a:close/>
                  <a:moveTo>
                    <a:pt x="895" y="1597"/>
                  </a:moveTo>
                  <a:cubicBezTo>
                    <a:pt x="894" y="1601"/>
                    <a:pt x="893" y="1605"/>
                    <a:pt x="893" y="1611"/>
                  </a:cubicBezTo>
                  <a:cubicBezTo>
                    <a:pt x="905" y="1611"/>
                    <a:pt x="905" y="1611"/>
                    <a:pt x="905" y="1623"/>
                  </a:cubicBezTo>
                  <a:cubicBezTo>
                    <a:pt x="905" y="1623"/>
                    <a:pt x="905" y="1635"/>
                    <a:pt x="917" y="1635"/>
                  </a:cubicBezTo>
                  <a:cubicBezTo>
                    <a:pt x="919" y="1635"/>
                    <a:pt x="920" y="1635"/>
                    <a:pt x="921" y="1635"/>
                  </a:cubicBezTo>
                  <a:lnTo>
                    <a:pt x="921" y="1635"/>
                  </a:lnTo>
                  <a:cubicBezTo>
                    <a:pt x="917" y="1626"/>
                    <a:pt x="911" y="1617"/>
                    <a:pt x="905" y="1611"/>
                  </a:cubicBezTo>
                  <a:cubicBezTo>
                    <a:pt x="899" y="1605"/>
                    <a:pt x="896" y="1601"/>
                    <a:pt x="895" y="1597"/>
                  </a:cubicBezTo>
                  <a:close/>
                  <a:moveTo>
                    <a:pt x="917" y="1647"/>
                  </a:moveTo>
                  <a:cubicBezTo>
                    <a:pt x="917" y="1647"/>
                    <a:pt x="920" y="1658"/>
                    <a:pt x="921" y="1670"/>
                  </a:cubicBezTo>
                  <a:lnTo>
                    <a:pt x="921" y="1670"/>
                  </a:lnTo>
                  <a:cubicBezTo>
                    <a:pt x="929" y="1667"/>
                    <a:pt x="927" y="1657"/>
                    <a:pt x="917" y="1647"/>
                  </a:cubicBezTo>
                  <a:close/>
                  <a:moveTo>
                    <a:pt x="921" y="1670"/>
                  </a:moveTo>
                  <a:cubicBezTo>
                    <a:pt x="920" y="1670"/>
                    <a:pt x="919" y="1670"/>
                    <a:pt x="917" y="1670"/>
                  </a:cubicBezTo>
                  <a:cubicBezTo>
                    <a:pt x="917" y="1673"/>
                    <a:pt x="919" y="1676"/>
                    <a:pt x="922" y="1677"/>
                  </a:cubicBezTo>
                  <a:lnTo>
                    <a:pt x="922" y="1677"/>
                  </a:lnTo>
                  <a:cubicBezTo>
                    <a:pt x="922" y="1675"/>
                    <a:pt x="922" y="1672"/>
                    <a:pt x="921" y="1670"/>
                  </a:cubicBezTo>
                  <a:close/>
                  <a:moveTo>
                    <a:pt x="921" y="1635"/>
                  </a:moveTo>
                  <a:cubicBezTo>
                    <a:pt x="926" y="1644"/>
                    <a:pt x="929" y="1653"/>
                    <a:pt x="929" y="1659"/>
                  </a:cubicBezTo>
                  <a:cubicBezTo>
                    <a:pt x="929" y="1666"/>
                    <a:pt x="929" y="1674"/>
                    <a:pt x="929" y="1678"/>
                  </a:cubicBezTo>
                  <a:lnTo>
                    <a:pt x="929" y="1678"/>
                  </a:lnTo>
                  <a:cubicBezTo>
                    <a:pt x="929" y="1678"/>
                    <a:pt x="929" y="1678"/>
                    <a:pt x="929" y="1678"/>
                  </a:cubicBezTo>
                  <a:cubicBezTo>
                    <a:pt x="938" y="1678"/>
                    <a:pt x="948" y="1673"/>
                    <a:pt x="941" y="1659"/>
                  </a:cubicBezTo>
                  <a:cubicBezTo>
                    <a:pt x="931" y="1638"/>
                    <a:pt x="929" y="1635"/>
                    <a:pt x="921" y="1635"/>
                  </a:cubicBezTo>
                  <a:close/>
                  <a:moveTo>
                    <a:pt x="3751" y="1682"/>
                  </a:moveTo>
                  <a:cubicBezTo>
                    <a:pt x="3751" y="1682"/>
                    <a:pt x="3756" y="1682"/>
                    <a:pt x="3761" y="1684"/>
                  </a:cubicBezTo>
                  <a:lnTo>
                    <a:pt x="3761" y="1684"/>
                  </a:lnTo>
                  <a:cubicBezTo>
                    <a:pt x="3758" y="1687"/>
                    <a:pt x="3756" y="1688"/>
                    <a:pt x="3754" y="1688"/>
                  </a:cubicBezTo>
                  <a:cubicBezTo>
                    <a:pt x="3749" y="1688"/>
                    <a:pt x="3747" y="1682"/>
                    <a:pt x="3739" y="1682"/>
                  </a:cubicBezTo>
                  <a:close/>
                  <a:moveTo>
                    <a:pt x="922" y="1677"/>
                  </a:moveTo>
                  <a:cubicBezTo>
                    <a:pt x="923" y="1686"/>
                    <a:pt x="922" y="1694"/>
                    <a:pt x="917" y="1694"/>
                  </a:cubicBezTo>
                  <a:cubicBezTo>
                    <a:pt x="913" y="1698"/>
                    <a:pt x="912" y="1707"/>
                    <a:pt x="912" y="1717"/>
                  </a:cubicBezTo>
                  <a:lnTo>
                    <a:pt x="912" y="1717"/>
                  </a:lnTo>
                  <a:cubicBezTo>
                    <a:pt x="917" y="1716"/>
                    <a:pt x="922" y="1715"/>
                    <a:pt x="927" y="1715"/>
                  </a:cubicBezTo>
                  <a:cubicBezTo>
                    <a:pt x="928" y="1715"/>
                    <a:pt x="928" y="1715"/>
                    <a:pt x="929" y="1715"/>
                  </a:cubicBezTo>
                  <a:lnTo>
                    <a:pt x="929" y="1715"/>
                  </a:lnTo>
                  <a:lnTo>
                    <a:pt x="929" y="1706"/>
                  </a:lnTo>
                  <a:lnTo>
                    <a:pt x="929" y="1682"/>
                  </a:lnTo>
                  <a:cubicBezTo>
                    <a:pt x="929" y="1682"/>
                    <a:pt x="929" y="1681"/>
                    <a:pt x="929" y="1678"/>
                  </a:cubicBezTo>
                  <a:lnTo>
                    <a:pt x="929" y="1678"/>
                  </a:lnTo>
                  <a:cubicBezTo>
                    <a:pt x="926" y="1678"/>
                    <a:pt x="924" y="1678"/>
                    <a:pt x="922" y="1677"/>
                  </a:cubicBezTo>
                  <a:close/>
                  <a:moveTo>
                    <a:pt x="912" y="1717"/>
                  </a:moveTo>
                  <a:cubicBezTo>
                    <a:pt x="909" y="1718"/>
                    <a:pt x="907" y="1718"/>
                    <a:pt x="905" y="1718"/>
                  </a:cubicBezTo>
                  <a:lnTo>
                    <a:pt x="912" y="1718"/>
                  </a:lnTo>
                  <a:cubicBezTo>
                    <a:pt x="912" y="1718"/>
                    <a:pt x="912" y="1718"/>
                    <a:pt x="912" y="1717"/>
                  </a:cubicBezTo>
                  <a:close/>
                  <a:moveTo>
                    <a:pt x="929" y="1715"/>
                  </a:moveTo>
                  <a:lnTo>
                    <a:pt x="929" y="1718"/>
                  </a:lnTo>
                  <a:lnTo>
                    <a:pt x="941" y="1730"/>
                  </a:lnTo>
                  <a:cubicBezTo>
                    <a:pt x="941" y="1719"/>
                    <a:pt x="936" y="1716"/>
                    <a:pt x="929" y="1715"/>
                  </a:cubicBezTo>
                  <a:close/>
                  <a:moveTo>
                    <a:pt x="1369" y="1754"/>
                  </a:moveTo>
                  <a:cubicBezTo>
                    <a:pt x="1381" y="1754"/>
                    <a:pt x="1393" y="1766"/>
                    <a:pt x="1369" y="1778"/>
                  </a:cubicBezTo>
                  <a:cubicBezTo>
                    <a:pt x="1357" y="1782"/>
                    <a:pt x="1352" y="1783"/>
                    <a:pt x="1350" y="1783"/>
                  </a:cubicBezTo>
                  <a:cubicBezTo>
                    <a:pt x="1347" y="1783"/>
                    <a:pt x="1357" y="1778"/>
                    <a:pt x="1357" y="1778"/>
                  </a:cubicBezTo>
                  <a:lnTo>
                    <a:pt x="1346" y="1778"/>
                  </a:lnTo>
                  <a:cubicBezTo>
                    <a:pt x="1346" y="1778"/>
                    <a:pt x="1346" y="1754"/>
                    <a:pt x="1369" y="1754"/>
                  </a:cubicBezTo>
                  <a:close/>
                  <a:moveTo>
                    <a:pt x="912" y="1718"/>
                  </a:moveTo>
                  <a:cubicBezTo>
                    <a:pt x="912" y="1740"/>
                    <a:pt x="917" y="1770"/>
                    <a:pt x="917" y="1778"/>
                  </a:cubicBezTo>
                  <a:cubicBezTo>
                    <a:pt x="917" y="1784"/>
                    <a:pt x="918" y="1786"/>
                    <a:pt x="919" y="1786"/>
                  </a:cubicBezTo>
                  <a:cubicBezTo>
                    <a:pt x="922" y="1786"/>
                    <a:pt x="929" y="1775"/>
                    <a:pt x="935" y="1775"/>
                  </a:cubicBezTo>
                  <a:cubicBezTo>
                    <a:pt x="937" y="1775"/>
                    <a:pt x="939" y="1776"/>
                    <a:pt x="941" y="1778"/>
                  </a:cubicBezTo>
                  <a:cubicBezTo>
                    <a:pt x="941" y="1768"/>
                    <a:pt x="941" y="1761"/>
                    <a:pt x="941" y="1754"/>
                  </a:cubicBezTo>
                  <a:cubicBezTo>
                    <a:pt x="941" y="1742"/>
                    <a:pt x="929" y="1742"/>
                    <a:pt x="929" y="1742"/>
                  </a:cubicBezTo>
                  <a:cubicBezTo>
                    <a:pt x="929" y="1742"/>
                    <a:pt x="929" y="1730"/>
                    <a:pt x="929" y="1718"/>
                  </a:cubicBezTo>
                  <a:close/>
                  <a:moveTo>
                    <a:pt x="941" y="1778"/>
                  </a:moveTo>
                  <a:cubicBezTo>
                    <a:pt x="941" y="1782"/>
                    <a:pt x="941" y="1787"/>
                    <a:pt x="941" y="1792"/>
                  </a:cubicBezTo>
                  <a:lnTo>
                    <a:pt x="941" y="1792"/>
                  </a:lnTo>
                  <a:cubicBezTo>
                    <a:pt x="944" y="1788"/>
                    <a:pt x="946" y="1783"/>
                    <a:pt x="941" y="1778"/>
                  </a:cubicBezTo>
                  <a:close/>
                  <a:moveTo>
                    <a:pt x="941" y="1792"/>
                  </a:moveTo>
                  <a:cubicBezTo>
                    <a:pt x="936" y="1798"/>
                    <a:pt x="929" y="1801"/>
                    <a:pt x="929" y="1801"/>
                  </a:cubicBezTo>
                  <a:cubicBezTo>
                    <a:pt x="929" y="1809"/>
                    <a:pt x="929" y="1817"/>
                    <a:pt x="929" y="1825"/>
                  </a:cubicBezTo>
                  <a:cubicBezTo>
                    <a:pt x="929" y="1813"/>
                    <a:pt x="941" y="1801"/>
                    <a:pt x="941" y="1801"/>
                  </a:cubicBezTo>
                  <a:cubicBezTo>
                    <a:pt x="941" y="1798"/>
                    <a:pt x="941" y="1795"/>
                    <a:pt x="941" y="1792"/>
                  </a:cubicBezTo>
                  <a:close/>
                  <a:moveTo>
                    <a:pt x="929" y="1825"/>
                  </a:moveTo>
                  <a:cubicBezTo>
                    <a:pt x="929" y="1830"/>
                    <a:pt x="927" y="1836"/>
                    <a:pt x="925" y="1840"/>
                  </a:cubicBezTo>
                  <a:lnTo>
                    <a:pt x="925" y="1840"/>
                  </a:lnTo>
                  <a:cubicBezTo>
                    <a:pt x="927" y="1838"/>
                    <a:pt x="929" y="1837"/>
                    <a:pt x="929" y="1837"/>
                  </a:cubicBezTo>
                  <a:cubicBezTo>
                    <a:pt x="929" y="1833"/>
                    <a:pt x="929" y="1829"/>
                    <a:pt x="929" y="1825"/>
                  </a:cubicBezTo>
                  <a:close/>
                  <a:moveTo>
                    <a:pt x="3024" y="1897"/>
                  </a:moveTo>
                  <a:cubicBezTo>
                    <a:pt x="3012" y="1897"/>
                    <a:pt x="3012" y="1909"/>
                    <a:pt x="3012" y="1909"/>
                  </a:cubicBezTo>
                  <a:cubicBezTo>
                    <a:pt x="3024" y="1909"/>
                    <a:pt x="3036" y="1909"/>
                    <a:pt x="3036" y="1897"/>
                  </a:cubicBezTo>
                  <a:close/>
                  <a:moveTo>
                    <a:pt x="1707" y="1371"/>
                  </a:moveTo>
                  <a:cubicBezTo>
                    <a:pt x="1705" y="1371"/>
                    <a:pt x="1704" y="1372"/>
                    <a:pt x="1703" y="1373"/>
                  </a:cubicBezTo>
                  <a:lnTo>
                    <a:pt x="1703" y="1397"/>
                  </a:lnTo>
                  <a:cubicBezTo>
                    <a:pt x="1703" y="1397"/>
                    <a:pt x="1691" y="1409"/>
                    <a:pt x="1691" y="1409"/>
                  </a:cubicBezTo>
                  <a:cubicBezTo>
                    <a:pt x="1679" y="1420"/>
                    <a:pt x="1667" y="1444"/>
                    <a:pt x="1655" y="1456"/>
                  </a:cubicBezTo>
                  <a:cubicBezTo>
                    <a:pt x="1655" y="1467"/>
                    <a:pt x="1665" y="1468"/>
                    <a:pt x="1658" y="1477"/>
                  </a:cubicBezTo>
                  <a:lnTo>
                    <a:pt x="1658" y="1477"/>
                  </a:lnTo>
                  <a:cubicBezTo>
                    <a:pt x="1657" y="1476"/>
                    <a:pt x="1655" y="1475"/>
                    <a:pt x="1653" y="1475"/>
                  </a:cubicBezTo>
                  <a:cubicBezTo>
                    <a:pt x="1650" y="1475"/>
                    <a:pt x="1647" y="1476"/>
                    <a:pt x="1643" y="1480"/>
                  </a:cubicBezTo>
                  <a:lnTo>
                    <a:pt x="1643" y="1492"/>
                  </a:lnTo>
                  <a:cubicBezTo>
                    <a:pt x="1639" y="1496"/>
                    <a:pt x="1638" y="1497"/>
                    <a:pt x="1638" y="1497"/>
                  </a:cubicBezTo>
                  <a:cubicBezTo>
                    <a:pt x="1639" y="1497"/>
                    <a:pt x="1641" y="1496"/>
                    <a:pt x="1644" y="1494"/>
                  </a:cubicBezTo>
                  <a:lnTo>
                    <a:pt x="1644" y="1494"/>
                  </a:lnTo>
                  <a:cubicBezTo>
                    <a:pt x="1641" y="1500"/>
                    <a:pt x="1638" y="1504"/>
                    <a:pt x="1631" y="1504"/>
                  </a:cubicBezTo>
                  <a:lnTo>
                    <a:pt x="1619" y="1504"/>
                  </a:lnTo>
                  <a:cubicBezTo>
                    <a:pt x="1607" y="1504"/>
                    <a:pt x="1619" y="1504"/>
                    <a:pt x="1619" y="1516"/>
                  </a:cubicBezTo>
                  <a:cubicBezTo>
                    <a:pt x="1619" y="1528"/>
                    <a:pt x="1619" y="1528"/>
                    <a:pt x="1607" y="1540"/>
                  </a:cubicBezTo>
                  <a:cubicBezTo>
                    <a:pt x="1600" y="1540"/>
                    <a:pt x="1597" y="1529"/>
                    <a:pt x="1592" y="1529"/>
                  </a:cubicBezTo>
                  <a:cubicBezTo>
                    <a:pt x="1590" y="1529"/>
                    <a:pt x="1588" y="1532"/>
                    <a:pt x="1584" y="1540"/>
                  </a:cubicBezTo>
                  <a:cubicBezTo>
                    <a:pt x="1572" y="1551"/>
                    <a:pt x="1572" y="1563"/>
                    <a:pt x="1572" y="1563"/>
                  </a:cubicBezTo>
                  <a:cubicBezTo>
                    <a:pt x="1572" y="1575"/>
                    <a:pt x="1560" y="1575"/>
                    <a:pt x="1560" y="1575"/>
                  </a:cubicBezTo>
                  <a:cubicBezTo>
                    <a:pt x="1548" y="1599"/>
                    <a:pt x="1548" y="1611"/>
                    <a:pt x="1524" y="1623"/>
                  </a:cubicBezTo>
                  <a:cubicBezTo>
                    <a:pt x="1524" y="1623"/>
                    <a:pt x="1524" y="1599"/>
                    <a:pt x="1524" y="1599"/>
                  </a:cubicBezTo>
                  <a:cubicBezTo>
                    <a:pt x="1524" y="1598"/>
                    <a:pt x="1524" y="1597"/>
                    <a:pt x="1524" y="1597"/>
                  </a:cubicBezTo>
                  <a:cubicBezTo>
                    <a:pt x="1520" y="1597"/>
                    <a:pt x="1499" y="1647"/>
                    <a:pt x="1488" y="1647"/>
                  </a:cubicBezTo>
                  <a:cubicBezTo>
                    <a:pt x="1488" y="1659"/>
                    <a:pt x="1476" y="1659"/>
                    <a:pt x="1465" y="1659"/>
                  </a:cubicBezTo>
                  <a:cubicBezTo>
                    <a:pt x="1453" y="1659"/>
                    <a:pt x="1453" y="1670"/>
                    <a:pt x="1453" y="1682"/>
                  </a:cubicBezTo>
                  <a:cubicBezTo>
                    <a:pt x="1441" y="1682"/>
                    <a:pt x="1441" y="1694"/>
                    <a:pt x="1429" y="1694"/>
                  </a:cubicBezTo>
                  <a:lnTo>
                    <a:pt x="1417" y="1694"/>
                  </a:lnTo>
                  <a:lnTo>
                    <a:pt x="1417" y="1706"/>
                  </a:lnTo>
                  <a:cubicBezTo>
                    <a:pt x="1417" y="1706"/>
                    <a:pt x="1429" y="1706"/>
                    <a:pt x="1417" y="1718"/>
                  </a:cubicBezTo>
                  <a:cubicBezTo>
                    <a:pt x="1413" y="1722"/>
                    <a:pt x="1410" y="1723"/>
                    <a:pt x="1408" y="1723"/>
                  </a:cubicBezTo>
                  <a:cubicBezTo>
                    <a:pt x="1404" y="1723"/>
                    <a:pt x="1401" y="1718"/>
                    <a:pt x="1393" y="1718"/>
                  </a:cubicBezTo>
                  <a:cubicBezTo>
                    <a:pt x="1381" y="1718"/>
                    <a:pt x="1369" y="1730"/>
                    <a:pt x="1369" y="1742"/>
                  </a:cubicBezTo>
                  <a:cubicBezTo>
                    <a:pt x="1357" y="1742"/>
                    <a:pt x="1346" y="1742"/>
                    <a:pt x="1346" y="1754"/>
                  </a:cubicBezTo>
                  <a:lnTo>
                    <a:pt x="1334" y="1754"/>
                  </a:lnTo>
                  <a:cubicBezTo>
                    <a:pt x="1322" y="1754"/>
                    <a:pt x="1334" y="1754"/>
                    <a:pt x="1310" y="1766"/>
                  </a:cubicBezTo>
                  <a:cubicBezTo>
                    <a:pt x="1310" y="1766"/>
                    <a:pt x="1298" y="1778"/>
                    <a:pt x="1286" y="1778"/>
                  </a:cubicBezTo>
                  <a:cubicBezTo>
                    <a:pt x="1274" y="1790"/>
                    <a:pt x="1250" y="1801"/>
                    <a:pt x="1238" y="1813"/>
                  </a:cubicBezTo>
                  <a:cubicBezTo>
                    <a:pt x="1232" y="1819"/>
                    <a:pt x="1229" y="1822"/>
                    <a:pt x="1226" y="1822"/>
                  </a:cubicBezTo>
                  <a:cubicBezTo>
                    <a:pt x="1223" y="1822"/>
                    <a:pt x="1220" y="1819"/>
                    <a:pt x="1215" y="1813"/>
                  </a:cubicBezTo>
                  <a:cubicBezTo>
                    <a:pt x="1215" y="1809"/>
                    <a:pt x="1215" y="1808"/>
                    <a:pt x="1214" y="1808"/>
                  </a:cubicBezTo>
                  <a:cubicBezTo>
                    <a:pt x="1213" y="1808"/>
                    <a:pt x="1211" y="1813"/>
                    <a:pt x="1203" y="1813"/>
                  </a:cubicBezTo>
                  <a:cubicBezTo>
                    <a:pt x="1191" y="1813"/>
                    <a:pt x="1179" y="1825"/>
                    <a:pt x="1167" y="1825"/>
                  </a:cubicBezTo>
                  <a:cubicBezTo>
                    <a:pt x="1167" y="1825"/>
                    <a:pt x="1155" y="1837"/>
                    <a:pt x="1143" y="1837"/>
                  </a:cubicBezTo>
                  <a:lnTo>
                    <a:pt x="1107" y="1837"/>
                  </a:lnTo>
                  <a:cubicBezTo>
                    <a:pt x="1095" y="1837"/>
                    <a:pt x="1084" y="1861"/>
                    <a:pt x="1084" y="1861"/>
                  </a:cubicBezTo>
                  <a:cubicBezTo>
                    <a:pt x="1078" y="1855"/>
                    <a:pt x="1072" y="1852"/>
                    <a:pt x="1066" y="1852"/>
                  </a:cubicBezTo>
                  <a:cubicBezTo>
                    <a:pt x="1060" y="1852"/>
                    <a:pt x="1054" y="1855"/>
                    <a:pt x="1048" y="1861"/>
                  </a:cubicBezTo>
                  <a:lnTo>
                    <a:pt x="929" y="1861"/>
                  </a:lnTo>
                  <a:cubicBezTo>
                    <a:pt x="929" y="1861"/>
                    <a:pt x="929" y="1861"/>
                    <a:pt x="929" y="1849"/>
                  </a:cubicBezTo>
                  <a:cubicBezTo>
                    <a:pt x="922" y="1849"/>
                    <a:pt x="923" y="1845"/>
                    <a:pt x="925" y="1840"/>
                  </a:cubicBezTo>
                  <a:lnTo>
                    <a:pt x="925" y="1840"/>
                  </a:lnTo>
                  <a:cubicBezTo>
                    <a:pt x="915" y="1847"/>
                    <a:pt x="888" y="1866"/>
                    <a:pt x="869" y="1885"/>
                  </a:cubicBezTo>
                  <a:cubicBezTo>
                    <a:pt x="865" y="1897"/>
                    <a:pt x="865" y="1901"/>
                    <a:pt x="867" y="1901"/>
                  </a:cubicBezTo>
                  <a:cubicBezTo>
                    <a:pt x="872" y="1901"/>
                    <a:pt x="885" y="1885"/>
                    <a:pt x="893" y="1885"/>
                  </a:cubicBezTo>
                  <a:lnTo>
                    <a:pt x="917" y="1885"/>
                  </a:lnTo>
                  <a:cubicBezTo>
                    <a:pt x="941" y="1885"/>
                    <a:pt x="905" y="1909"/>
                    <a:pt x="917" y="1909"/>
                  </a:cubicBezTo>
                  <a:lnTo>
                    <a:pt x="965" y="1909"/>
                  </a:lnTo>
                  <a:cubicBezTo>
                    <a:pt x="976" y="1909"/>
                    <a:pt x="965" y="1897"/>
                    <a:pt x="988" y="1897"/>
                  </a:cubicBezTo>
                  <a:lnTo>
                    <a:pt x="1012" y="1897"/>
                  </a:lnTo>
                  <a:cubicBezTo>
                    <a:pt x="1012" y="1897"/>
                    <a:pt x="1000" y="1897"/>
                    <a:pt x="1012" y="1909"/>
                  </a:cubicBezTo>
                  <a:cubicBezTo>
                    <a:pt x="1012" y="1910"/>
                    <a:pt x="1013" y="1911"/>
                    <a:pt x="1014" y="1911"/>
                  </a:cubicBezTo>
                  <a:cubicBezTo>
                    <a:pt x="1017" y="1911"/>
                    <a:pt x="1024" y="1906"/>
                    <a:pt x="1033" y="1900"/>
                  </a:cubicBezTo>
                  <a:lnTo>
                    <a:pt x="1033" y="1900"/>
                  </a:lnTo>
                  <a:lnTo>
                    <a:pt x="1024" y="1909"/>
                  </a:lnTo>
                  <a:cubicBezTo>
                    <a:pt x="1048" y="1909"/>
                    <a:pt x="1048" y="1909"/>
                    <a:pt x="1048" y="1897"/>
                  </a:cubicBezTo>
                  <a:lnTo>
                    <a:pt x="1037" y="1897"/>
                  </a:lnTo>
                  <a:cubicBezTo>
                    <a:pt x="1048" y="1890"/>
                    <a:pt x="1059" y="1883"/>
                    <a:pt x="1066" y="1883"/>
                  </a:cubicBezTo>
                  <a:cubicBezTo>
                    <a:pt x="1069" y="1883"/>
                    <a:pt x="1070" y="1883"/>
                    <a:pt x="1072" y="1885"/>
                  </a:cubicBezTo>
                  <a:cubicBezTo>
                    <a:pt x="1072" y="1897"/>
                    <a:pt x="1072" y="1897"/>
                    <a:pt x="1095" y="1897"/>
                  </a:cubicBezTo>
                  <a:lnTo>
                    <a:pt x="1119" y="1885"/>
                  </a:lnTo>
                  <a:cubicBezTo>
                    <a:pt x="1119" y="1885"/>
                    <a:pt x="1072" y="1885"/>
                    <a:pt x="1095" y="1873"/>
                  </a:cubicBezTo>
                  <a:lnTo>
                    <a:pt x="1167" y="1873"/>
                  </a:lnTo>
                  <a:cubicBezTo>
                    <a:pt x="1155" y="1873"/>
                    <a:pt x="1167" y="1897"/>
                    <a:pt x="1167" y="1897"/>
                  </a:cubicBezTo>
                  <a:cubicBezTo>
                    <a:pt x="1167" y="1897"/>
                    <a:pt x="1179" y="1897"/>
                    <a:pt x="1179" y="1885"/>
                  </a:cubicBezTo>
                  <a:cubicBezTo>
                    <a:pt x="1191" y="1873"/>
                    <a:pt x="1191" y="1873"/>
                    <a:pt x="1203" y="1873"/>
                  </a:cubicBezTo>
                  <a:cubicBezTo>
                    <a:pt x="1215" y="1873"/>
                    <a:pt x="1203" y="1873"/>
                    <a:pt x="1215" y="1885"/>
                  </a:cubicBezTo>
                  <a:cubicBezTo>
                    <a:pt x="1226" y="1885"/>
                    <a:pt x="1238" y="1861"/>
                    <a:pt x="1238" y="1849"/>
                  </a:cubicBezTo>
                  <a:cubicBezTo>
                    <a:pt x="1250" y="1849"/>
                    <a:pt x="1250" y="1837"/>
                    <a:pt x="1262" y="1837"/>
                  </a:cubicBezTo>
                  <a:lnTo>
                    <a:pt x="1274" y="1837"/>
                  </a:lnTo>
                  <a:cubicBezTo>
                    <a:pt x="1298" y="1837"/>
                    <a:pt x="1310" y="1825"/>
                    <a:pt x="1310" y="1825"/>
                  </a:cubicBezTo>
                  <a:cubicBezTo>
                    <a:pt x="1310" y="1813"/>
                    <a:pt x="1310" y="1813"/>
                    <a:pt x="1322" y="1801"/>
                  </a:cubicBezTo>
                  <a:lnTo>
                    <a:pt x="1334" y="1801"/>
                  </a:lnTo>
                  <a:cubicBezTo>
                    <a:pt x="1334" y="1801"/>
                    <a:pt x="1316" y="1828"/>
                    <a:pt x="1326" y="1828"/>
                  </a:cubicBezTo>
                  <a:cubicBezTo>
                    <a:pt x="1328" y="1828"/>
                    <a:pt x="1330" y="1827"/>
                    <a:pt x="1334" y="1825"/>
                  </a:cubicBezTo>
                  <a:cubicBezTo>
                    <a:pt x="1357" y="1825"/>
                    <a:pt x="1346" y="1801"/>
                    <a:pt x="1369" y="1801"/>
                  </a:cubicBezTo>
                  <a:cubicBezTo>
                    <a:pt x="1381" y="1801"/>
                    <a:pt x="1405" y="1790"/>
                    <a:pt x="1405" y="1766"/>
                  </a:cubicBezTo>
                  <a:lnTo>
                    <a:pt x="1417" y="1766"/>
                  </a:lnTo>
                  <a:cubicBezTo>
                    <a:pt x="1429" y="1754"/>
                    <a:pt x="1429" y="1754"/>
                    <a:pt x="1441" y="1742"/>
                  </a:cubicBezTo>
                  <a:cubicBezTo>
                    <a:pt x="1441" y="1742"/>
                    <a:pt x="1448" y="1727"/>
                    <a:pt x="1458" y="1727"/>
                  </a:cubicBezTo>
                  <a:cubicBezTo>
                    <a:pt x="1460" y="1727"/>
                    <a:pt x="1462" y="1728"/>
                    <a:pt x="1465" y="1730"/>
                  </a:cubicBezTo>
                  <a:cubicBezTo>
                    <a:pt x="1473" y="1730"/>
                    <a:pt x="1480" y="1735"/>
                    <a:pt x="1485" y="1735"/>
                  </a:cubicBezTo>
                  <a:cubicBezTo>
                    <a:pt x="1487" y="1735"/>
                    <a:pt x="1488" y="1734"/>
                    <a:pt x="1488" y="1730"/>
                  </a:cubicBezTo>
                  <a:cubicBezTo>
                    <a:pt x="1488" y="1706"/>
                    <a:pt x="1488" y="1718"/>
                    <a:pt x="1500" y="1706"/>
                  </a:cubicBezTo>
                  <a:cubicBezTo>
                    <a:pt x="1500" y="1702"/>
                    <a:pt x="1500" y="1701"/>
                    <a:pt x="1501" y="1701"/>
                  </a:cubicBezTo>
                  <a:cubicBezTo>
                    <a:pt x="1502" y="1701"/>
                    <a:pt x="1504" y="1706"/>
                    <a:pt x="1512" y="1706"/>
                  </a:cubicBezTo>
                  <a:cubicBezTo>
                    <a:pt x="1524" y="1706"/>
                    <a:pt x="1524" y="1694"/>
                    <a:pt x="1524" y="1694"/>
                  </a:cubicBezTo>
                  <a:lnTo>
                    <a:pt x="1512" y="1682"/>
                  </a:lnTo>
                  <a:lnTo>
                    <a:pt x="1500" y="1682"/>
                  </a:lnTo>
                  <a:cubicBezTo>
                    <a:pt x="1500" y="1682"/>
                    <a:pt x="1512" y="1659"/>
                    <a:pt x="1512" y="1659"/>
                  </a:cubicBezTo>
                  <a:cubicBezTo>
                    <a:pt x="1524" y="1659"/>
                    <a:pt x="1524" y="1659"/>
                    <a:pt x="1548" y="1647"/>
                  </a:cubicBezTo>
                  <a:cubicBezTo>
                    <a:pt x="1560" y="1647"/>
                    <a:pt x="1572" y="1635"/>
                    <a:pt x="1572" y="1635"/>
                  </a:cubicBezTo>
                  <a:cubicBezTo>
                    <a:pt x="1572" y="1635"/>
                    <a:pt x="1560" y="1635"/>
                    <a:pt x="1572" y="1611"/>
                  </a:cubicBezTo>
                  <a:cubicBezTo>
                    <a:pt x="1572" y="1605"/>
                    <a:pt x="1575" y="1605"/>
                    <a:pt x="1578" y="1605"/>
                  </a:cubicBezTo>
                  <a:cubicBezTo>
                    <a:pt x="1581" y="1605"/>
                    <a:pt x="1584" y="1605"/>
                    <a:pt x="1584" y="1599"/>
                  </a:cubicBezTo>
                  <a:cubicBezTo>
                    <a:pt x="1584" y="1599"/>
                    <a:pt x="1619" y="1551"/>
                    <a:pt x="1631" y="1540"/>
                  </a:cubicBezTo>
                  <a:cubicBezTo>
                    <a:pt x="1635" y="1536"/>
                    <a:pt x="1638" y="1534"/>
                    <a:pt x="1640" y="1534"/>
                  </a:cubicBezTo>
                  <a:cubicBezTo>
                    <a:pt x="1643" y="1534"/>
                    <a:pt x="1643" y="1540"/>
                    <a:pt x="1643" y="1540"/>
                  </a:cubicBezTo>
                  <a:cubicBezTo>
                    <a:pt x="1655" y="1540"/>
                    <a:pt x="1667" y="1528"/>
                    <a:pt x="1667" y="1516"/>
                  </a:cubicBezTo>
                  <a:cubicBezTo>
                    <a:pt x="1667" y="1516"/>
                    <a:pt x="1691" y="1492"/>
                    <a:pt x="1679" y="1492"/>
                  </a:cubicBezTo>
                  <a:cubicBezTo>
                    <a:pt x="1679" y="1480"/>
                    <a:pt x="1679" y="1480"/>
                    <a:pt x="1691" y="1468"/>
                  </a:cubicBezTo>
                  <a:cubicBezTo>
                    <a:pt x="1703" y="1456"/>
                    <a:pt x="1691" y="1456"/>
                    <a:pt x="1691" y="1456"/>
                  </a:cubicBezTo>
                  <a:cubicBezTo>
                    <a:pt x="1703" y="1444"/>
                    <a:pt x="1703" y="1432"/>
                    <a:pt x="1715" y="1420"/>
                  </a:cubicBezTo>
                  <a:cubicBezTo>
                    <a:pt x="1725" y="1410"/>
                    <a:pt x="1717" y="1371"/>
                    <a:pt x="1707" y="1371"/>
                  </a:cubicBezTo>
                  <a:close/>
                  <a:moveTo>
                    <a:pt x="2207" y="1993"/>
                  </a:moveTo>
                  <a:cubicBezTo>
                    <a:pt x="2205" y="1996"/>
                    <a:pt x="2203" y="1999"/>
                    <a:pt x="2203" y="2004"/>
                  </a:cubicBezTo>
                  <a:cubicBezTo>
                    <a:pt x="2203" y="2004"/>
                    <a:pt x="2210" y="1996"/>
                    <a:pt x="2207" y="1993"/>
                  </a:cubicBezTo>
                  <a:close/>
                  <a:moveTo>
                    <a:pt x="1643" y="2484"/>
                  </a:moveTo>
                  <a:lnTo>
                    <a:pt x="1643" y="2492"/>
                  </a:lnTo>
                  <a:cubicBezTo>
                    <a:pt x="1647" y="2488"/>
                    <a:pt x="1646" y="2486"/>
                    <a:pt x="1643" y="2484"/>
                  </a:cubicBezTo>
                  <a:close/>
                  <a:moveTo>
                    <a:pt x="441" y="2492"/>
                  </a:moveTo>
                  <a:cubicBezTo>
                    <a:pt x="443" y="2494"/>
                    <a:pt x="446" y="2496"/>
                    <a:pt x="450" y="2499"/>
                  </a:cubicBezTo>
                  <a:lnTo>
                    <a:pt x="450" y="2499"/>
                  </a:lnTo>
                  <a:cubicBezTo>
                    <a:pt x="447" y="2497"/>
                    <a:pt x="444" y="2494"/>
                    <a:pt x="441" y="2492"/>
                  </a:cubicBezTo>
                  <a:close/>
                  <a:moveTo>
                    <a:pt x="1542" y="2567"/>
                  </a:moveTo>
                  <a:cubicBezTo>
                    <a:pt x="1536" y="2567"/>
                    <a:pt x="1526" y="2578"/>
                    <a:pt x="1536" y="2578"/>
                  </a:cubicBezTo>
                  <a:cubicBezTo>
                    <a:pt x="1539" y="2578"/>
                    <a:pt x="1543" y="2577"/>
                    <a:pt x="1548" y="2575"/>
                  </a:cubicBezTo>
                  <a:cubicBezTo>
                    <a:pt x="1548" y="2569"/>
                    <a:pt x="1545" y="2567"/>
                    <a:pt x="1542" y="2567"/>
                  </a:cubicBezTo>
                  <a:close/>
                  <a:moveTo>
                    <a:pt x="1322" y="2611"/>
                  </a:moveTo>
                  <a:cubicBezTo>
                    <a:pt x="1322" y="2623"/>
                    <a:pt x="1310" y="2635"/>
                    <a:pt x="1322" y="2635"/>
                  </a:cubicBezTo>
                  <a:cubicBezTo>
                    <a:pt x="1322" y="2623"/>
                    <a:pt x="1346" y="2623"/>
                    <a:pt x="1346" y="2623"/>
                  </a:cubicBezTo>
                  <a:cubicBezTo>
                    <a:pt x="1346" y="2611"/>
                    <a:pt x="1334" y="2611"/>
                    <a:pt x="1322" y="2611"/>
                  </a:cubicBezTo>
                  <a:close/>
                  <a:moveTo>
                    <a:pt x="4377" y="63"/>
                  </a:moveTo>
                  <a:lnTo>
                    <a:pt x="4377" y="63"/>
                  </a:lnTo>
                  <a:cubicBezTo>
                    <a:pt x="4382" y="66"/>
                    <a:pt x="4388" y="69"/>
                    <a:pt x="4394" y="75"/>
                  </a:cubicBezTo>
                  <a:cubicBezTo>
                    <a:pt x="4394" y="81"/>
                    <a:pt x="4391" y="81"/>
                    <a:pt x="4388" y="81"/>
                  </a:cubicBezTo>
                  <a:cubicBezTo>
                    <a:pt x="4385" y="81"/>
                    <a:pt x="4382" y="81"/>
                    <a:pt x="4382" y="87"/>
                  </a:cubicBezTo>
                  <a:cubicBezTo>
                    <a:pt x="4382" y="99"/>
                    <a:pt x="4405" y="99"/>
                    <a:pt x="4417" y="99"/>
                  </a:cubicBezTo>
                  <a:cubicBezTo>
                    <a:pt x="4429" y="123"/>
                    <a:pt x="4441" y="135"/>
                    <a:pt x="4453" y="158"/>
                  </a:cubicBezTo>
                  <a:cubicBezTo>
                    <a:pt x="4455" y="160"/>
                    <a:pt x="4457" y="161"/>
                    <a:pt x="4459" y="161"/>
                  </a:cubicBezTo>
                  <a:cubicBezTo>
                    <a:pt x="4464" y="161"/>
                    <a:pt x="4470" y="154"/>
                    <a:pt x="4476" y="154"/>
                  </a:cubicBezTo>
                  <a:cubicBezTo>
                    <a:pt x="4480" y="154"/>
                    <a:pt x="4485" y="158"/>
                    <a:pt x="4489" y="170"/>
                  </a:cubicBezTo>
                  <a:cubicBezTo>
                    <a:pt x="4477" y="182"/>
                    <a:pt x="4489" y="206"/>
                    <a:pt x="4501" y="218"/>
                  </a:cubicBezTo>
                  <a:cubicBezTo>
                    <a:pt x="4501" y="218"/>
                    <a:pt x="4524" y="230"/>
                    <a:pt x="4513" y="242"/>
                  </a:cubicBezTo>
                  <a:cubicBezTo>
                    <a:pt x="4501" y="254"/>
                    <a:pt x="4524" y="266"/>
                    <a:pt x="4524" y="277"/>
                  </a:cubicBezTo>
                  <a:cubicBezTo>
                    <a:pt x="4536" y="289"/>
                    <a:pt x="4524" y="313"/>
                    <a:pt x="4524" y="325"/>
                  </a:cubicBezTo>
                  <a:cubicBezTo>
                    <a:pt x="4524" y="334"/>
                    <a:pt x="4528" y="336"/>
                    <a:pt x="4532" y="336"/>
                  </a:cubicBezTo>
                  <a:cubicBezTo>
                    <a:pt x="4536" y="336"/>
                    <a:pt x="4542" y="333"/>
                    <a:pt x="4545" y="333"/>
                  </a:cubicBezTo>
                  <a:cubicBezTo>
                    <a:pt x="4547" y="333"/>
                    <a:pt x="4548" y="334"/>
                    <a:pt x="4548" y="337"/>
                  </a:cubicBezTo>
                  <a:cubicBezTo>
                    <a:pt x="4560" y="349"/>
                    <a:pt x="4536" y="361"/>
                    <a:pt x="4548" y="373"/>
                  </a:cubicBezTo>
                  <a:cubicBezTo>
                    <a:pt x="4548" y="385"/>
                    <a:pt x="4548" y="385"/>
                    <a:pt x="4548" y="397"/>
                  </a:cubicBezTo>
                  <a:cubicBezTo>
                    <a:pt x="4548" y="402"/>
                    <a:pt x="4545" y="402"/>
                    <a:pt x="4542" y="402"/>
                  </a:cubicBezTo>
                  <a:cubicBezTo>
                    <a:pt x="4539" y="402"/>
                    <a:pt x="4536" y="402"/>
                    <a:pt x="4536" y="408"/>
                  </a:cubicBezTo>
                  <a:cubicBezTo>
                    <a:pt x="4524" y="444"/>
                    <a:pt x="4524" y="480"/>
                    <a:pt x="4536" y="516"/>
                  </a:cubicBezTo>
                  <a:cubicBezTo>
                    <a:pt x="4536" y="527"/>
                    <a:pt x="4536" y="527"/>
                    <a:pt x="4536" y="539"/>
                  </a:cubicBezTo>
                  <a:cubicBezTo>
                    <a:pt x="4540" y="547"/>
                    <a:pt x="4539" y="550"/>
                    <a:pt x="4536" y="550"/>
                  </a:cubicBezTo>
                  <a:cubicBezTo>
                    <a:pt x="4530" y="550"/>
                    <a:pt x="4520" y="544"/>
                    <a:pt x="4515" y="541"/>
                  </a:cubicBezTo>
                  <a:lnTo>
                    <a:pt x="4515" y="541"/>
                  </a:lnTo>
                  <a:cubicBezTo>
                    <a:pt x="4521" y="545"/>
                    <a:pt x="4531" y="556"/>
                    <a:pt x="4513" y="575"/>
                  </a:cubicBezTo>
                  <a:lnTo>
                    <a:pt x="4513" y="587"/>
                  </a:lnTo>
                  <a:cubicBezTo>
                    <a:pt x="4513" y="599"/>
                    <a:pt x="4513" y="694"/>
                    <a:pt x="4513" y="694"/>
                  </a:cubicBezTo>
                  <a:lnTo>
                    <a:pt x="4524" y="730"/>
                  </a:lnTo>
                  <a:cubicBezTo>
                    <a:pt x="4513" y="730"/>
                    <a:pt x="4501" y="742"/>
                    <a:pt x="4501" y="754"/>
                  </a:cubicBezTo>
                  <a:cubicBezTo>
                    <a:pt x="4501" y="766"/>
                    <a:pt x="4489" y="766"/>
                    <a:pt x="4477" y="766"/>
                  </a:cubicBezTo>
                  <a:cubicBezTo>
                    <a:pt x="4477" y="778"/>
                    <a:pt x="4489" y="801"/>
                    <a:pt x="4489" y="813"/>
                  </a:cubicBezTo>
                  <a:cubicBezTo>
                    <a:pt x="4489" y="816"/>
                    <a:pt x="4488" y="817"/>
                    <a:pt x="4486" y="817"/>
                  </a:cubicBezTo>
                  <a:cubicBezTo>
                    <a:pt x="4480" y="817"/>
                    <a:pt x="4465" y="801"/>
                    <a:pt x="4465" y="801"/>
                  </a:cubicBezTo>
                  <a:cubicBezTo>
                    <a:pt x="4465" y="813"/>
                    <a:pt x="4465" y="837"/>
                    <a:pt x="4465" y="837"/>
                  </a:cubicBezTo>
                  <a:cubicBezTo>
                    <a:pt x="4465" y="841"/>
                    <a:pt x="4466" y="842"/>
                    <a:pt x="4468" y="842"/>
                  </a:cubicBezTo>
                  <a:cubicBezTo>
                    <a:pt x="4472" y="842"/>
                    <a:pt x="4477" y="837"/>
                    <a:pt x="4477" y="837"/>
                  </a:cubicBezTo>
                  <a:lnTo>
                    <a:pt x="4477" y="837"/>
                  </a:lnTo>
                  <a:cubicBezTo>
                    <a:pt x="4477" y="849"/>
                    <a:pt x="4477" y="849"/>
                    <a:pt x="4465" y="861"/>
                  </a:cubicBezTo>
                  <a:cubicBezTo>
                    <a:pt x="4457" y="861"/>
                    <a:pt x="4454" y="856"/>
                    <a:pt x="4450" y="856"/>
                  </a:cubicBezTo>
                  <a:cubicBezTo>
                    <a:pt x="4448" y="856"/>
                    <a:pt x="4445" y="857"/>
                    <a:pt x="4441" y="861"/>
                  </a:cubicBezTo>
                  <a:lnTo>
                    <a:pt x="4441" y="873"/>
                  </a:lnTo>
                  <a:cubicBezTo>
                    <a:pt x="4441" y="873"/>
                    <a:pt x="4441" y="885"/>
                    <a:pt x="4441" y="897"/>
                  </a:cubicBezTo>
                  <a:lnTo>
                    <a:pt x="4441" y="908"/>
                  </a:lnTo>
                  <a:cubicBezTo>
                    <a:pt x="4441" y="920"/>
                    <a:pt x="4441" y="920"/>
                    <a:pt x="4441" y="932"/>
                  </a:cubicBezTo>
                  <a:cubicBezTo>
                    <a:pt x="4441" y="932"/>
                    <a:pt x="4429" y="932"/>
                    <a:pt x="4429" y="944"/>
                  </a:cubicBezTo>
                  <a:lnTo>
                    <a:pt x="4429" y="968"/>
                  </a:lnTo>
                  <a:cubicBezTo>
                    <a:pt x="4429" y="976"/>
                    <a:pt x="4424" y="978"/>
                    <a:pt x="4421" y="982"/>
                  </a:cubicBezTo>
                  <a:lnTo>
                    <a:pt x="4421" y="982"/>
                  </a:lnTo>
                  <a:cubicBezTo>
                    <a:pt x="4424" y="969"/>
                    <a:pt x="4422" y="958"/>
                    <a:pt x="4419" y="958"/>
                  </a:cubicBezTo>
                  <a:lnTo>
                    <a:pt x="4419" y="958"/>
                  </a:lnTo>
                  <a:cubicBezTo>
                    <a:pt x="4418" y="958"/>
                    <a:pt x="4417" y="961"/>
                    <a:pt x="4417" y="968"/>
                  </a:cubicBezTo>
                  <a:cubicBezTo>
                    <a:pt x="4417" y="992"/>
                    <a:pt x="4405" y="1004"/>
                    <a:pt x="4417" y="1016"/>
                  </a:cubicBezTo>
                  <a:cubicBezTo>
                    <a:pt x="4417" y="1015"/>
                    <a:pt x="4416" y="1014"/>
                    <a:pt x="4415" y="1014"/>
                  </a:cubicBezTo>
                  <a:cubicBezTo>
                    <a:pt x="4401" y="1014"/>
                    <a:pt x="4369" y="1088"/>
                    <a:pt x="4358" y="1099"/>
                  </a:cubicBezTo>
                  <a:cubicBezTo>
                    <a:pt x="4346" y="1123"/>
                    <a:pt x="4358" y="1123"/>
                    <a:pt x="4370" y="1123"/>
                  </a:cubicBezTo>
                  <a:cubicBezTo>
                    <a:pt x="4382" y="1135"/>
                    <a:pt x="4370" y="1147"/>
                    <a:pt x="4358" y="1147"/>
                  </a:cubicBezTo>
                  <a:cubicBezTo>
                    <a:pt x="4346" y="1147"/>
                    <a:pt x="4310" y="1170"/>
                    <a:pt x="4286" y="1194"/>
                  </a:cubicBezTo>
                  <a:cubicBezTo>
                    <a:pt x="4286" y="1206"/>
                    <a:pt x="4274" y="1218"/>
                    <a:pt x="4274" y="1230"/>
                  </a:cubicBezTo>
                  <a:cubicBezTo>
                    <a:pt x="4274" y="1238"/>
                    <a:pt x="4269" y="1250"/>
                    <a:pt x="4263" y="1262"/>
                  </a:cubicBezTo>
                  <a:lnTo>
                    <a:pt x="4263" y="1262"/>
                  </a:lnTo>
                  <a:cubicBezTo>
                    <a:pt x="4265" y="1256"/>
                    <a:pt x="4265" y="1253"/>
                    <a:pt x="4262" y="1253"/>
                  </a:cubicBezTo>
                  <a:lnTo>
                    <a:pt x="4262" y="1253"/>
                  </a:lnTo>
                  <a:cubicBezTo>
                    <a:pt x="4260" y="1253"/>
                    <a:pt x="4255" y="1257"/>
                    <a:pt x="4251" y="1266"/>
                  </a:cubicBezTo>
                  <a:cubicBezTo>
                    <a:pt x="4239" y="1289"/>
                    <a:pt x="4227" y="1301"/>
                    <a:pt x="4215" y="1313"/>
                  </a:cubicBezTo>
                  <a:cubicBezTo>
                    <a:pt x="4203" y="1325"/>
                    <a:pt x="4191" y="1349"/>
                    <a:pt x="4191" y="1361"/>
                  </a:cubicBezTo>
                  <a:cubicBezTo>
                    <a:pt x="4191" y="1349"/>
                    <a:pt x="4191" y="1349"/>
                    <a:pt x="4179" y="1349"/>
                  </a:cubicBezTo>
                  <a:cubicBezTo>
                    <a:pt x="4179" y="1349"/>
                    <a:pt x="4167" y="1349"/>
                    <a:pt x="4167" y="1361"/>
                  </a:cubicBezTo>
                  <a:cubicBezTo>
                    <a:pt x="4167" y="1361"/>
                    <a:pt x="4155" y="1373"/>
                    <a:pt x="4143" y="1385"/>
                  </a:cubicBezTo>
                  <a:cubicBezTo>
                    <a:pt x="4143" y="1385"/>
                    <a:pt x="4143" y="1385"/>
                    <a:pt x="4143" y="1397"/>
                  </a:cubicBezTo>
                  <a:cubicBezTo>
                    <a:pt x="4143" y="1397"/>
                    <a:pt x="4132" y="1409"/>
                    <a:pt x="4132" y="1409"/>
                  </a:cubicBezTo>
                  <a:lnTo>
                    <a:pt x="4108" y="1420"/>
                  </a:lnTo>
                  <a:cubicBezTo>
                    <a:pt x="4108" y="1420"/>
                    <a:pt x="4096" y="1432"/>
                    <a:pt x="4096" y="1444"/>
                  </a:cubicBezTo>
                  <a:cubicBezTo>
                    <a:pt x="4096" y="1444"/>
                    <a:pt x="4084" y="1456"/>
                    <a:pt x="4084" y="1456"/>
                  </a:cubicBezTo>
                  <a:cubicBezTo>
                    <a:pt x="4081" y="1459"/>
                    <a:pt x="4080" y="1460"/>
                    <a:pt x="4079" y="1460"/>
                  </a:cubicBezTo>
                  <a:cubicBezTo>
                    <a:pt x="4076" y="1460"/>
                    <a:pt x="4078" y="1453"/>
                    <a:pt x="4071" y="1453"/>
                  </a:cubicBezTo>
                  <a:cubicBezTo>
                    <a:pt x="4069" y="1453"/>
                    <a:pt x="4065" y="1454"/>
                    <a:pt x="4060" y="1456"/>
                  </a:cubicBezTo>
                  <a:lnTo>
                    <a:pt x="4048" y="1492"/>
                  </a:lnTo>
                  <a:cubicBezTo>
                    <a:pt x="4048" y="1492"/>
                    <a:pt x="4043" y="1497"/>
                    <a:pt x="4039" y="1497"/>
                  </a:cubicBezTo>
                  <a:cubicBezTo>
                    <a:pt x="4038" y="1497"/>
                    <a:pt x="4036" y="1496"/>
                    <a:pt x="4036" y="1492"/>
                  </a:cubicBezTo>
                  <a:cubicBezTo>
                    <a:pt x="4036" y="1490"/>
                    <a:pt x="4036" y="1489"/>
                    <a:pt x="4035" y="1489"/>
                  </a:cubicBezTo>
                  <a:cubicBezTo>
                    <a:pt x="4032" y="1489"/>
                    <a:pt x="4022" y="1504"/>
                    <a:pt x="4013" y="1504"/>
                  </a:cubicBezTo>
                  <a:cubicBezTo>
                    <a:pt x="4013" y="1516"/>
                    <a:pt x="4001" y="1528"/>
                    <a:pt x="3989" y="1528"/>
                  </a:cubicBezTo>
                  <a:cubicBezTo>
                    <a:pt x="3981" y="1528"/>
                    <a:pt x="3983" y="1522"/>
                    <a:pt x="3979" y="1522"/>
                  </a:cubicBezTo>
                  <a:cubicBezTo>
                    <a:pt x="3977" y="1522"/>
                    <a:pt x="3973" y="1524"/>
                    <a:pt x="3965" y="1528"/>
                  </a:cubicBezTo>
                  <a:cubicBezTo>
                    <a:pt x="3953" y="1540"/>
                    <a:pt x="3941" y="1540"/>
                    <a:pt x="3929" y="1540"/>
                  </a:cubicBezTo>
                  <a:cubicBezTo>
                    <a:pt x="3917" y="1540"/>
                    <a:pt x="3929" y="1551"/>
                    <a:pt x="3929" y="1551"/>
                  </a:cubicBezTo>
                  <a:cubicBezTo>
                    <a:pt x="3929" y="1563"/>
                    <a:pt x="3929" y="1575"/>
                    <a:pt x="3917" y="1575"/>
                  </a:cubicBezTo>
                  <a:cubicBezTo>
                    <a:pt x="3893" y="1575"/>
                    <a:pt x="3882" y="1575"/>
                    <a:pt x="3893" y="1587"/>
                  </a:cubicBezTo>
                  <a:cubicBezTo>
                    <a:pt x="3893" y="1599"/>
                    <a:pt x="3834" y="1611"/>
                    <a:pt x="3822" y="1611"/>
                  </a:cubicBezTo>
                  <a:cubicBezTo>
                    <a:pt x="3818" y="1615"/>
                    <a:pt x="3817" y="1616"/>
                    <a:pt x="3816" y="1616"/>
                  </a:cubicBezTo>
                  <a:cubicBezTo>
                    <a:pt x="3815" y="1616"/>
                    <a:pt x="3818" y="1611"/>
                    <a:pt x="3810" y="1611"/>
                  </a:cubicBezTo>
                  <a:lnTo>
                    <a:pt x="3774" y="1623"/>
                  </a:lnTo>
                  <a:cubicBezTo>
                    <a:pt x="3764" y="1623"/>
                    <a:pt x="3719" y="1649"/>
                    <a:pt x="3706" y="1649"/>
                  </a:cubicBezTo>
                  <a:cubicBezTo>
                    <a:pt x="3704" y="1649"/>
                    <a:pt x="3703" y="1648"/>
                    <a:pt x="3703" y="1647"/>
                  </a:cubicBezTo>
                  <a:cubicBezTo>
                    <a:pt x="3691" y="1647"/>
                    <a:pt x="3679" y="1659"/>
                    <a:pt x="3679" y="1670"/>
                  </a:cubicBezTo>
                  <a:cubicBezTo>
                    <a:pt x="3679" y="1682"/>
                    <a:pt x="3679" y="1682"/>
                    <a:pt x="3667" y="1682"/>
                  </a:cubicBezTo>
                  <a:cubicBezTo>
                    <a:pt x="3665" y="1685"/>
                    <a:pt x="3663" y="1686"/>
                    <a:pt x="3661" y="1686"/>
                  </a:cubicBezTo>
                  <a:cubicBezTo>
                    <a:pt x="3655" y="1686"/>
                    <a:pt x="3655" y="1670"/>
                    <a:pt x="3655" y="1670"/>
                  </a:cubicBezTo>
                  <a:cubicBezTo>
                    <a:pt x="3643" y="1670"/>
                    <a:pt x="3632" y="1682"/>
                    <a:pt x="3620" y="1682"/>
                  </a:cubicBezTo>
                  <a:cubicBezTo>
                    <a:pt x="3608" y="1694"/>
                    <a:pt x="3596" y="1706"/>
                    <a:pt x="3584" y="1706"/>
                  </a:cubicBezTo>
                  <a:lnTo>
                    <a:pt x="3572" y="1706"/>
                  </a:lnTo>
                  <a:cubicBezTo>
                    <a:pt x="3560" y="1706"/>
                    <a:pt x="3560" y="1730"/>
                    <a:pt x="3548" y="1730"/>
                  </a:cubicBezTo>
                  <a:cubicBezTo>
                    <a:pt x="3546" y="1732"/>
                    <a:pt x="3544" y="1733"/>
                    <a:pt x="3543" y="1733"/>
                  </a:cubicBezTo>
                  <a:cubicBezTo>
                    <a:pt x="3540" y="1733"/>
                    <a:pt x="3543" y="1718"/>
                    <a:pt x="3524" y="1718"/>
                  </a:cubicBezTo>
                  <a:cubicBezTo>
                    <a:pt x="3512" y="1718"/>
                    <a:pt x="3489" y="1754"/>
                    <a:pt x="3465" y="1766"/>
                  </a:cubicBezTo>
                  <a:cubicBezTo>
                    <a:pt x="3449" y="1766"/>
                    <a:pt x="3433" y="1771"/>
                    <a:pt x="3428" y="1771"/>
                  </a:cubicBezTo>
                  <a:cubicBezTo>
                    <a:pt x="3425" y="1771"/>
                    <a:pt x="3425" y="1770"/>
                    <a:pt x="3429" y="1766"/>
                  </a:cubicBezTo>
                  <a:cubicBezTo>
                    <a:pt x="3443" y="1752"/>
                    <a:pt x="3449" y="1746"/>
                    <a:pt x="3446" y="1746"/>
                  </a:cubicBezTo>
                  <a:lnTo>
                    <a:pt x="3446" y="1746"/>
                  </a:lnTo>
                  <a:cubicBezTo>
                    <a:pt x="3445" y="1746"/>
                    <a:pt x="3439" y="1749"/>
                    <a:pt x="3429" y="1754"/>
                  </a:cubicBezTo>
                  <a:cubicBezTo>
                    <a:pt x="3405" y="1754"/>
                    <a:pt x="3393" y="1754"/>
                    <a:pt x="3405" y="1766"/>
                  </a:cubicBezTo>
                  <a:cubicBezTo>
                    <a:pt x="3405" y="1766"/>
                    <a:pt x="3417" y="1766"/>
                    <a:pt x="3417" y="1778"/>
                  </a:cubicBezTo>
                  <a:cubicBezTo>
                    <a:pt x="3415" y="1780"/>
                    <a:pt x="3411" y="1781"/>
                    <a:pt x="3407" y="1781"/>
                  </a:cubicBezTo>
                  <a:cubicBezTo>
                    <a:pt x="3395" y="1781"/>
                    <a:pt x="3379" y="1774"/>
                    <a:pt x="3368" y="1774"/>
                  </a:cubicBezTo>
                  <a:cubicBezTo>
                    <a:pt x="3364" y="1774"/>
                    <a:pt x="3360" y="1775"/>
                    <a:pt x="3358" y="1778"/>
                  </a:cubicBezTo>
                  <a:cubicBezTo>
                    <a:pt x="3358" y="1790"/>
                    <a:pt x="3358" y="1790"/>
                    <a:pt x="3358" y="1790"/>
                  </a:cubicBezTo>
                  <a:cubicBezTo>
                    <a:pt x="3358" y="1801"/>
                    <a:pt x="3346" y="1801"/>
                    <a:pt x="3346" y="1813"/>
                  </a:cubicBezTo>
                  <a:cubicBezTo>
                    <a:pt x="3346" y="1813"/>
                    <a:pt x="3346" y="1798"/>
                    <a:pt x="3334" y="1798"/>
                  </a:cubicBezTo>
                  <a:cubicBezTo>
                    <a:pt x="3331" y="1798"/>
                    <a:pt x="3327" y="1799"/>
                    <a:pt x="3322" y="1801"/>
                  </a:cubicBezTo>
                  <a:cubicBezTo>
                    <a:pt x="3298" y="1801"/>
                    <a:pt x="3274" y="1813"/>
                    <a:pt x="3286" y="1813"/>
                  </a:cubicBezTo>
                  <a:lnTo>
                    <a:pt x="3262" y="1813"/>
                  </a:lnTo>
                  <a:lnTo>
                    <a:pt x="3262" y="1801"/>
                  </a:lnTo>
                  <a:lnTo>
                    <a:pt x="3239" y="1801"/>
                  </a:lnTo>
                  <a:cubicBezTo>
                    <a:pt x="3219" y="1811"/>
                    <a:pt x="3216" y="1829"/>
                    <a:pt x="3202" y="1829"/>
                  </a:cubicBezTo>
                  <a:cubicBezTo>
                    <a:pt x="3199" y="1829"/>
                    <a:pt x="3196" y="1828"/>
                    <a:pt x="3191" y="1825"/>
                  </a:cubicBezTo>
                  <a:cubicBezTo>
                    <a:pt x="3183" y="1817"/>
                    <a:pt x="3179" y="1815"/>
                    <a:pt x="3176" y="1815"/>
                  </a:cubicBezTo>
                  <a:cubicBezTo>
                    <a:pt x="3171" y="1815"/>
                    <a:pt x="3171" y="1825"/>
                    <a:pt x="3155" y="1825"/>
                  </a:cubicBezTo>
                  <a:cubicBezTo>
                    <a:pt x="3151" y="1829"/>
                    <a:pt x="3147" y="1831"/>
                    <a:pt x="3143" y="1831"/>
                  </a:cubicBezTo>
                  <a:cubicBezTo>
                    <a:pt x="3135" y="1831"/>
                    <a:pt x="3127" y="1825"/>
                    <a:pt x="3120" y="1825"/>
                  </a:cubicBezTo>
                  <a:lnTo>
                    <a:pt x="3108" y="1849"/>
                  </a:lnTo>
                  <a:cubicBezTo>
                    <a:pt x="3096" y="1849"/>
                    <a:pt x="3108" y="1837"/>
                    <a:pt x="3084" y="1837"/>
                  </a:cubicBezTo>
                  <a:lnTo>
                    <a:pt x="3024" y="1837"/>
                  </a:lnTo>
                  <a:cubicBezTo>
                    <a:pt x="3012" y="1837"/>
                    <a:pt x="3024" y="1849"/>
                    <a:pt x="3000" y="1849"/>
                  </a:cubicBezTo>
                  <a:lnTo>
                    <a:pt x="3000" y="1837"/>
                  </a:lnTo>
                  <a:cubicBezTo>
                    <a:pt x="2989" y="1837"/>
                    <a:pt x="2977" y="1837"/>
                    <a:pt x="2977" y="1849"/>
                  </a:cubicBezTo>
                  <a:lnTo>
                    <a:pt x="2929" y="1849"/>
                  </a:lnTo>
                  <a:lnTo>
                    <a:pt x="2929" y="1837"/>
                  </a:lnTo>
                  <a:lnTo>
                    <a:pt x="2846" y="1837"/>
                  </a:lnTo>
                  <a:cubicBezTo>
                    <a:pt x="2798" y="1825"/>
                    <a:pt x="2750" y="1825"/>
                    <a:pt x="2703" y="1825"/>
                  </a:cubicBezTo>
                  <a:cubicBezTo>
                    <a:pt x="2703" y="1813"/>
                    <a:pt x="2691" y="1813"/>
                    <a:pt x="2691" y="1813"/>
                  </a:cubicBezTo>
                  <a:lnTo>
                    <a:pt x="2667" y="1813"/>
                  </a:lnTo>
                  <a:lnTo>
                    <a:pt x="2584" y="1801"/>
                  </a:lnTo>
                  <a:lnTo>
                    <a:pt x="2477" y="1778"/>
                  </a:lnTo>
                  <a:lnTo>
                    <a:pt x="2441" y="1778"/>
                  </a:lnTo>
                  <a:cubicBezTo>
                    <a:pt x="2441" y="1784"/>
                    <a:pt x="2438" y="1787"/>
                    <a:pt x="2433" y="1787"/>
                  </a:cubicBezTo>
                  <a:cubicBezTo>
                    <a:pt x="2429" y="1787"/>
                    <a:pt x="2423" y="1784"/>
                    <a:pt x="2417" y="1778"/>
                  </a:cubicBezTo>
                  <a:lnTo>
                    <a:pt x="2358" y="1754"/>
                  </a:lnTo>
                  <a:lnTo>
                    <a:pt x="2334" y="1742"/>
                  </a:lnTo>
                  <a:cubicBezTo>
                    <a:pt x="2334" y="1754"/>
                    <a:pt x="2334" y="1766"/>
                    <a:pt x="2322" y="1778"/>
                  </a:cubicBezTo>
                  <a:cubicBezTo>
                    <a:pt x="2322" y="1778"/>
                    <a:pt x="2334" y="1790"/>
                    <a:pt x="2334" y="1790"/>
                  </a:cubicBezTo>
                  <a:lnTo>
                    <a:pt x="2310" y="1790"/>
                  </a:lnTo>
                  <a:cubicBezTo>
                    <a:pt x="2310" y="1790"/>
                    <a:pt x="2298" y="1801"/>
                    <a:pt x="2286" y="1813"/>
                  </a:cubicBezTo>
                  <a:cubicBezTo>
                    <a:pt x="2286" y="1837"/>
                    <a:pt x="2262" y="1861"/>
                    <a:pt x="2250" y="1873"/>
                  </a:cubicBezTo>
                  <a:lnTo>
                    <a:pt x="2238" y="1873"/>
                  </a:lnTo>
                  <a:cubicBezTo>
                    <a:pt x="2238" y="1885"/>
                    <a:pt x="2238" y="1897"/>
                    <a:pt x="2238" y="1897"/>
                  </a:cubicBezTo>
                  <a:cubicBezTo>
                    <a:pt x="2238" y="1921"/>
                    <a:pt x="2203" y="1932"/>
                    <a:pt x="2191" y="1944"/>
                  </a:cubicBezTo>
                  <a:cubicBezTo>
                    <a:pt x="2179" y="1956"/>
                    <a:pt x="2179" y="1968"/>
                    <a:pt x="2179" y="1980"/>
                  </a:cubicBezTo>
                  <a:cubicBezTo>
                    <a:pt x="2179" y="1984"/>
                    <a:pt x="2178" y="1985"/>
                    <a:pt x="2175" y="1985"/>
                  </a:cubicBezTo>
                  <a:cubicBezTo>
                    <a:pt x="2171" y="1985"/>
                    <a:pt x="2163" y="1980"/>
                    <a:pt x="2155" y="1980"/>
                  </a:cubicBezTo>
                  <a:cubicBezTo>
                    <a:pt x="2155" y="1980"/>
                    <a:pt x="2143" y="2016"/>
                    <a:pt x="2143" y="2016"/>
                  </a:cubicBezTo>
                  <a:cubicBezTo>
                    <a:pt x="2143" y="2016"/>
                    <a:pt x="2119" y="2028"/>
                    <a:pt x="2108" y="2028"/>
                  </a:cubicBezTo>
                  <a:cubicBezTo>
                    <a:pt x="2096" y="2040"/>
                    <a:pt x="2084" y="2051"/>
                    <a:pt x="2072" y="2075"/>
                  </a:cubicBezTo>
                  <a:cubicBezTo>
                    <a:pt x="2072" y="2075"/>
                    <a:pt x="2044" y="2113"/>
                    <a:pt x="2029" y="2113"/>
                  </a:cubicBezTo>
                  <a:cubicBezTo>
                    <a:pt x="2027" y="2113"/>
                    <a:pt x="2025" y="2112"/>
                    <a:pt x="2024" y="2111"/>
                  </a:cubicBezTo>
                  <a:cubicBezTo>
                    <a:pt x="2024" y="2123"/>
                    <a:pt x="2012" y="2135"/>
                    <a:pt x="2000" y="2147"/>
                  </a:cubicBezTo>
                  <a:cubicBezTo>
                    <a:pt x="1977" y="2182"/>
                    <a:pt x="1929" y="2206"/>
                    <a:pt x="1905" y="2242"/>
                  </a:cubicBezTo>
                  <a:cubicBezTo>
                    <a:pt x="1896" y="2251"/>
                    <a:pt x="1886" y="2261"/>
                    <a:pt x="1883" y="2270"/>
                  </a:cubicBezTo>
                  <a:lnTo>
                    <a:pt x="1883" y="2270"/>
                  </a:lnTo>
                  <a:cubicBezTo>
                    <a:pt x="1879" y="2268"/>
                    <a:pt x="1874" y="2266"/>
                    <a:pt x="1869" y="2266"/>
                  </a:cubicBezTo>
                  <a:cubicBezTo>
                    <a:pt x="1857" y="2266"/>
                    <a:pt x="1857" y="2278"/>
                    <a:pt x="1857" y="2278"/>
                  </a:cubicBezTo>
                  <a:lnTo>
                    <a:pt x="1834" y="2290"/>
                  </a:lnTo>
                  <a:cubicBezTo>
                    <a:pt x="1822" y="2302"/>
                    <a:pt x="1798" y="2313"/>
                    <a:pt x="1774" y="2325"/>
                  </a:cubicBezTo>
                  <a:cubicBezTo>
                    <a:pt x="1774" y="2337"/>
                    <a:pt x="1738" y="2361"/>
                    <a:pt x="1738" y="2361"/>
                  </a:cubicBezTo>
                  <a:cubicBezTo>
                    <a:pt x="1738" y="2361"/>
                    <a:pt x="1750" y="2385"/>
                    <a:pt x="1750" y="2397"/>
                  </a:cubicBezTo>
                  <a:cubicBezTo>
                    <a:pt x="1745" y="2402"/>
                    <a:pt x="1738" y="2405"/>
                    <a:pt x="1732" y="2405"/>
                  </a:cubicBezTo>
                  <a:cubicBezTo>
                    <a:pt x="1723" y="2405"/>
                    <a:pt x="1715" y="2399"/>
                    <a:pt x="1715" y="2385"/>
                  </a:cubicBezTo>
                  <a:cubicBezTo>
                    <a:pt x="1721" y="2379"/>
                    <a:pt x="1721" y="2376"/>
                    <a:pt x="1718" y="2376"/>
                  </a:cubicBezTo>
                  <a:lnTo>
                    <a:pt x="1718" y="2376"/>
                  </a:lnTo>
                  <a:cubicBezTo>
                    <a:pt x="1715" y="2376"/>
                    <a:pt x="1709" y="2379"/>
                    <a:pt x="1703" y="2385"/>
                  </a:cubicBezTo>
                  <a:cubicBezTo>
                    <a:pt x="1679" y="2409"/>
                    <a:pt x="1679" y="2397"/>
                    <a:pt x="1667" y="2409"/>
                  </a:cubicBezTo>
                  <a:cubicBezTo>
                    <a:pt x="1667" y="2409"/>
                    <a:pt x="1667" y="2409"/>
                    <a:pt x="1655" y="2421"/>
                  </a:cubicBezTo>
                  <a:lnTo>
                    <a:pt x="1607" y="2421"/>
                  </a:lnTo>
                  <a:cubicBezTo>
                    <a:pt x="1607" y="2418"/>
                    <a:pt x="1607" y="2417"/>
                    <a:pt x="1607" y="2417"/>
                  </a:cubicBezTo>
                  <a:cubicBezTo>
                    <a:pt x="1607" y="2417"/>
                    <a:pt x="1603" y="2435"/>
                    <a:pt x="1584" y="2444"/>
                  </a:cubicBezTo>
                  <a:cubicBezTo>
                    <a:pt x="1572" y="2444"/>
                    <a:pt x="1560" y="2456"/>
                    <a:pt x="1548" y="2468"/>
                  </a:cubicBezTo>
                  <a:cubicBezTo>
                    <a:pt x="1548" y="2468"/>
                    <a:pt x="1536" y="2480"/>
                    <a:pt x="1524" y="2480"/>
                  </a:cubicBezTo>
                  <a:lnTo>
                    <a:pt x="1512" y="2480"/>
                  </a:lnTo>
                  <a:cubicBezTo>
                    <a:pt x="1500" y="2480"/>
                    <a:pt x="1488" y="2492"/>
                    <a:pt x="1476" y="2492"/>
                  </a:cubicBezTo>
                  <a:lnTo>
                    <a:pt x="1441" y="2516"/>
                  </a:lnTo>
                  <a:cubicBezTo>
                    <a:pt x="1429" y="2516"/>
                    <a:pt x="1429" y="2528"/>
                    <a:pt x="1429" y="2528"/>
                  </a:cubicBezTo>
                  <a:cubicBezTo>
                    <a:pt x="1429" y="2540"/>
                    <a:pt x="1417" y="2540"/>
                    <a:pt x="1405" y="2540"/>
                  </a:cubicBezTo>
                  <a:cubicBezTo>
                    <a:pt x="1405" y="2542"/>
                    <a:pt x="1405" y="2543"/>
                    <a:pt x="1405" y="2543"/>
                  </a:cubicBezTo>
                  <a:cubicBezTo>
                    <a:pt x="1404" y="2543"/>
                    <a:pt x="1402" y="2536"/>
                    <a:pt x="1393" y="2536"/>
                  </a:cubicBezTo>
                  <a:cubicBezTo>
                    <a:pt x="1390" y="2536"/>
                    <a:pt x="1386" y="2537"/>
                    <a:pt x="1381" y="2540"/>
                  </a:cubicBezTo>
                  <a:lnTo>
                    <a:pt x="1262" y="2575"/>
                  </a:lnTo>
                  <a:cubicBezTo>
                    <a:pt x="1262" y="2575"/>
                    <a:pt x="1215" y="2575"/>
                    <a:pt x="1215" y="2587"/>
                  </a:cubicBezTo>
                  <a:cubicBezTo>
                    <a:pt x="1226" y="2587"/>
                    <a:pt x="1203" y="2599"/>
                    <a:pt x="1191" y="2599"/>
                  </a:cubicBezTo>
                  <a:cubicBezTo>
                    <a:pt x="1191" y="2599"/>
                    <a:pt x="1191" y="2599"/>
                    <a:pt x="1179" y="2587"/>
                  </a:cubicBezTo>
                  <a:lnTo>
                    <a:pt x="1167" y="2587"/>
                  </a:lnTo>
                  <a:cubicBezTo>
                    <a:pt x="1143" y="2587"/>
                    <a:pt x="1131" y="2587"/>
                    <a:pt x="1107" y="2599"/>
                  </a:cubicBezTo>
                  <a:lnTo>
                    <a:pt x="1084" y="2599"/>
                  </a:lnTo>
                  <a:cubicBezTo>
                    <a:pt x="1072" y="2599"/>
                    <a:pt x="1060" y="2611"/>
                    <a:pt x="1060" y="2611"/>
                  </a:cubicBezTo>
                  <a:lnTo>
                    <a:pt x="1048" y="2611"/>
                  </a:lnTo>
                  <a:cubicBezTo>
                    <a:pt x="1042" y="2605"/>
                    <a:pt x="1036" y="2602"/>
                    <a:pt x="1029" y="2602"/>
                  </a:cubicBezTo>
                  <a:cubicBezTo>
                    <a:pt x="1021" y="2602"/>
                    <a:pt x="1012" y="2605"/>
                    <a:pt x="1000" y="2611"/>
                  </a:cubicBezTo>
                  <a:lnTo>
                    <a:pt x="929" y="2623"/>
                  </a:lnTo>
                  <a:cubicBezTo>
                    <a:pt x="917" y="2623"/>
                    <a:pt x="917" y="2623"/>
                    <a:pt x="917" y="2635"/>
                  </a:cubicBezTo>
                  <a:cubicBezTo>
                    <a:pt x="912" y="2637"/>
                    <a:pt x="912" y="2640"/>
                    <a:pt x="914" y="2642"/>
                  </a:cubicBezTo>
                  <a:lnTo>
                    <a:pt x="914" y="2642"/>
                  </a:lnTo>
                  <a:cubicBezTo>
                    <a:pt x="912" y="2642"/>
                    <a:pt x="911" y="2641"/>
                    <a:pt x="909" y="2641"/>
                  </a:cubicBezTo>
                  <a:cubicBezTo>
                    <a:pt x="898" y="2641"/>
                    <a:pt x="893" y="2647"/>
                    <a:pt x="893" y="2647"/>
                  </a:cubicBezTo>
                  <a:cubicBezTo>
                    <a:pt x="885" y="2647"/>
                    <a:pt x="882" y="2652"/>
                    <a:pt x="875" y="2652"/>
                  </a:cubicBezTo>
                  <a:cubicBezTo>
                    <a:pt x="871" y="2652"/>
                    <a:pt x="865" y="2651"/>
                    <a:pt x="857" y="2647"/>
                  </a:cubicBezTo>
                  <a:cubicBezTo>
                    <a:pt x="834" y="2647"/>
                    <a:pt x="810" y="2647"/>
                    <a:pt x="786" y="2635"/>
                  </a:cubicBezTo>
                  <a:cubicBezTo>
                    <a:pt x="778" y="2635"/>
                    <a:pt x="765" y="2640"/>
                    <a:pt x="753" y="2640"/>
                  </a:cubicBezTo>
                  <a:cubicBezTo>
                    <a:pt x="748" y="2640"/>
                    <a:pt x="742" y="2639"/>
                    <a:pt x="738" y="2635"/>
                  </a:cubicBezTo>
                  <a:cubicBezTo>
                    <a:pt x="726" y="2635"/>
                    <a:pt x="726" y="2611"/>
                    <a:pt x="703" y="2611"/>
                  </a:cubicBezTo>
                  <a:cubicBezTo>
                    <a:pt x="696" y="2608"/>
                    <a:pt x="693" y="2606"/>
                    <a:pt x="692" y="2606"/>
                  </a:cubicBezTo>
                  <a:lnTo>
                    <a:pt x="692" y="2606"/>
                  </a:lnTo>
                  <a:cubicBezTo>
                    <a:pt x="691" y="2606"/>
                    <a:pt x="703" y="2615"/>
                    <a:pt x="703" y="2623"/>
                  </a:cubicBezTo>
                  <a:cubicBezTo>
                    <a:pt x="691" y="2623"/>
                    <a:pt x="691" y="2599"/>
                    <a:pt x="667" y="2599"/>
                  </a:cubicBezTo>
                  <a:cubicBezTo>
                    <a:pt x="658" y="2599"/>
                    <a:pt x="656" y="2619"/>
                    <a:pt x="650" y="2619"/>
                  </a:cubicBezTo>
                  <a:cubicBezTo>
                    <a:pt x="648" y="2619"/>
                    <a:pt x="646" y="2617"/>
                    <a:pt x="643" y="2611"/>
                  </a:cubicBezTo>
                  <a:cubicBezTo>
                    <a:pt x="631" y="2599"/>
                    <a:pt x="643" y="2599"/>
                    <a:pt x="631" y="2599"/>
                  </a:cubicBezTo>
                  <a:cubicBezTo>
                    <a:pt x="631" y="2587"/>
                    <a:pt x="619" y="2587"/>
                    <a:pt x="607" y="2587"/>
                  </a:cubicBezTo>
                  <a:cubicBezTo>
                    <a:pt x="599" y="2587"/>
                    <a:pt x="602" y="2593"/>
                    <a:pt x="594" y="2593"/>
                  </a:cubicBezTo>
                  <a:cubicBezTo>
                    <a:pt x="590" y="2593"/>
                    <a:pt x="584" y="2591"/>
                    <a:pt x="572" y="2587"/>
                  </a:cubicBezTo>
                  <a:cubicBezTo>
                    <a:pt x="584" y="2575"/>
                    <a:pt x="584" y="2575"/>
                    <a:pt x="572" y="2563"/>
                  </a:cubicBezTo>
                  <a:cubicBezTo>
                    <a:pt x="563" y="2555"/>
                    <a:pt x="555" y="2547"/>
                    <a:pt x="551" y="2547"/>
                  </a:cubicBezTo>
                  <a:cubicBezTo>
                    <a:pt x="549" y="2547"/>
                    <a:pt x="548" y="2548"/>
                    <a:pt x="548" y="2552"/>
                  </a:cubicBezTo>
                  <a:cubicBezTo>
                    <a:pt x="548" y="2540"/>
                    <a:pt x="536" y="2540"/>
                    <a:pt x="512" y="2540"/>
                  </a:cubicBezTo>
                  <a:cubicBezTo>
                    <a:pt x="512" y="2530"/>
                    <a:pt x="471" y="2511"/>
                    <a:pt x="450" y="2499"/>
                  </a:cubicBezTo>
                  <a:lnTo>
                    <a:pt x="450" y="2499"/>
                  </a:lnTo>
                  <a:cubicBezTo>
                    <a:pt x="462" y="2508"/>
                    <a:pt x="465" y="2515"/>
                    <a:pt x="460" y="2515"/>
                  </a:cubicBezTo>
                  <a:cubicBezTo>
                    <a:pt x="456" y="2515"/>
                    <a:pt x="445" y="2508"/>
                    <a:pt x="429" y="2492"/>
                  </a:cubicBezTo>
                  <a:cubicBezTo>
                    <a:pt x="405" y="2468"/>
                    <a:pt x="393" y="2456"/>
                    <a:pt x="381" y="2444"/>
                  </a:cubicBezTo>
                  <a:lnTo>
                    <a:pt x="381" y="2444"/>
                  </a:lnTo>
                  <a:cubicBezTo>
                    <a:pt x="369" y="2456"/>
                    <a:pt x="417" y="2492"/>
                    <a:pt x="429" y="2504"/>
                  </a:cubicBezTo>
                  <a:cubicBezTo>
                    <a:pt x="417" y="2504"/>
                    <a:pt x="405" y="2492"/>
                    <a:pt x="393" y="2480"/>
                  </a:cubicBezTo>
                  <a:cubicBezTo>
                    <a:pt x="381" y="2480"/>
                    <a:pt x="369" y="2456"/>
                    <a:pt x="369" y="2444"/>
                  </a:cubicBezTo>
                  <a:cubicBezTo>
                    <a:pt x="369" y="2438"/>
                    <a:pt x="372" y="2438"/>
                    <a:pt x="374" y="2438"/>
                  </a:cubicBezTo>
                  <a:cubicBezTo>
                    <a:pt x="375" y="2438"/>
                    <a:pt x="375" y="2438"/>
                    <a:pt x="369" y="2432"/>
                  </a:cubicBezTo>
                  <a:cubicBezTo>
                    <a:pt x="345" y="2409"/>
                    <a:pt x="333" y="2409"/>
                    <a:pt x="310" y="2397"/>
                  </a:cubicBezTo>
                  <a:cubicBezTo>
                    <a:pt x="298" y="2373"/>
                    <a:pt x="286" y="2361"/>
                    <a:pt x="286" y="2337"/>
                  </a:cubicBezTo>
                  <a:cubicBezTo>
                    <a:pt x="286" y="2337"/>
                    <a:pt x="250" y="2337"/>
                    <a:pt x="250" y="2325"/>
                  </a:cubicBezTo>
                  <a:cubicBezTo>
                    <a:pt x="238" y="2325"/>
                    <a:pt x="250" y="2313"/>
                    <a:pt x="250" y="2313"/>
                  </a:cubicBezTo>
                  <a:cubicBezTo>
                    <a:pt x="250" y="2310"/>
                    <a:pt x="249" y="2309"/>
                    <a:pt x="246" y="2308"/>
                  </a:cubicBezTo>
                  <a:lnTo>
                    <a:pt x="246" y="2308"/>
                  </a:lnTo>
                  <a:cubicBezTo>
                    <a:pt x="249" y="2307"/>
                    <a:pt x="250" y="2304"/>
                    <a:pt x="250" y="2302"/>
                  </a:cubicBezTo>
                  <a:cubicBezTo>
                    <a:pt x="238" y="2290"/>
                    <a:pt x="226" y="2278"/>
                    <a:pt x="214" y="2266"/>
                  </a:cubicBezTo>
                  <a:cubicBezTo>
                    <a:pt x="214" y="2254"/>
                    <a:pt x="203" y="2242"/>
                    <a:pt x="191" y="2230"/>
                  </a:cubicBezTo>
                  <a:cubicBezTo>
                    <a:pt x="191" y="2230"/>
                    <a:pt x="179" y="2230"/>
                    <a:pt x="179" y="2218"/>
                  </a:cubicBezTo>
                  <a:cubicBezTo>
                    <a:pt x="179" y="2218"/>
                    <a:pt x="179" y="2206"/>
                    <a:pt x="179" y="2206"/>
                  </a:cubicBezTo>
                  <a:lnTo>
                    <a:pt x="179" y="2182"/>
                  </a:lnTo>
                  <a:cubicBezTo>
                    <a:pt x="167" y="2171"/>
                    <a:pt x="155" y="2159"/>
                    <a:pt x="155" y="2159"/>
                  </a:cubicBezTo>
                  <a:cubicBezTo>
                    <a:pt x="143" y="2147"/>
                    <a:pt x="143" y="2135"/>
                    <a:pt x="131" y="2111"/>
                  </a:cubicBezTo>
                  <a:lnTo>
                    <a:pt x="131" y="2087"/>
                  </a:lnTo>
                  <a:lnTo>
                    <a:pt x="131" y="2075"/>
                  </a:lnTo>
                  <a:cubicBezTo>
                    <a:pt x="131" y="2063"/>
                    <a:pt x="131" y="2040"/>
                    <a:pt x="119" y="2028"/>
                  </a:cubicBezTo>
                  <a:cubicBezTo>
                    <a:pt x="119" y="2004"/>
                    <a:pt x="119" y="1968"/>
                    <a:pt x="107" y="1968"/>
                  </a:cubicBezTo>
                  <a:cubicBezTo>
                    <a:pt x="119" y="1968"/>
                    <a:pt x="107" y="1932"/>
                    <a:pt x="107" y="1909"/>
                  </a:cubicBezTo>
                  <a:cubicBezTo>
                    <a:pt x="107" y="1897"/>
                    <a:pt x="95" y="1885"/>
                    <a:pt x="95" y="1873"/>
                  </a:cubicBezTo>
                  <a:cubicBezTo>
                    <a:pt x="95" y="1864"/>
                    <a:pt x="97" y="1862"/>
                    <a:pt x="99" y="1862"/>
                  </a:cubicBezTo>
                  <a:cubicBezTo>
                    <a:pt x="101" y="1862"/>
                    <a:pt x="104" y="1865"/>
                    <a:pt x="106" y="1865"/>
                  </a:cubicBezTo>
                  <a:cubicBezTo>
                    <a:pt x="107" y="1865"/>
                    <a:pt x="107" y="1864"/>
                    <a:pt x="107" y="1861"/>
                  </a:cubicBezTo>
                  <a:cubicBezTo>
                    <a:pt x="107" y="1849"/>
                    <a:pt x="107" y="1837"/>
                    <a:pt x="107" y="1837"/>
                  </a:cubicBezTo>
                  <a:cubicBezTo>
                    <a:pt x="107" y="1825"/>
                    <a:pt x="107" y="1813"/>
                    <a:pt x="107" y="1801"/>
                  </a:cubicBezTo>
                  <a:lnTo>
                    <a:pt x="95" y="1801"/>
                  </a:lnTo>
                  <a:cubicBezTo>
                    <a:pt x="95" y="1801"/>
                    <a:pt x="95" y="1778"/>
                    <a:pt x="107" y="1766"/>
                  </a:cubicBezTo>
                  <a:cubicBezTo>
                    <a:pt x="113" y="1760"/>
                    <a:pt x="119" y="1760"/>
                    <a:pt x="124" y="1760"/>
                  </a:cubicBezTo>
                  <a:cubicBezTo>
                    <a:pt x="128" y="1760"/>
                    <a:pt x="131" y="1760"/>
                    <a:pt x="131" y="1754"/>
                  </a:cubicBezTo>
                  <a:cubicBezTo>
                    <a:pt x="131" y="1730"/>
                    <a:pt x="107" y="1730"/>
                    <a:pt x="107" y="1718"/>
                  </a:cubicBezTo>
                  <a:cubicBezTo>
                    <a:pt x="95" y="1706"/>
                    <a:pt x="131" y="1694"/>
                    <a:pt x="131" y="1694"/>
                  </a:cubicBezTo>
                  <a:cubicBezTo>
                    <a:pt x="131" y="1694"/>
                    <a:pt x="119" y="1694"/>
                    <a:pt x="131" y="1670"/>
                  </a:cubicBezTo>
                  <a:cubicBezTo>
                    <a:pt x="131" y="1670"/>
                    <a:pt x="131" y="1659"/>
                    <a:pt x="131" y="1659"/>
                  </a:cubicBezTo>
                  <a:cubicBezTo>
                    <a:pt x="131" y="1647"/>
                    <a:pt x="131" y="1647"/>
                    <a:pt x="131" y="1635"/>
                  </a:cubicBezTo>
                  <a:cubicBezTo>
                    <a:pt x="131" y="1635"/>
                    <a:pt x="143" y="1635"/>
                    <a:pt x="143" y="1623"/>
                  </a:cubicBezTo>
                  <a:cubicBezTo>
                    <a:pt x="143" y="1611"/>
                    <a:pt x="143" y="1599"/>
                    <a:pt x="167" y="1599"/>
                  </a:cubicBezTo>
                  <a:cubicBezTo>
                    <a:pt x="179" y="1599"/>
                    <a:pt x="179" y="1575"/>
                    <a:pt x="179" y="1575"/>
                  </a:cubicBezTo>
                  <a:cubicBezTo>
                    <a:pt x="179" y="1569"/>
                    <a:pt x="176" y="1569"/>
                    <a:pt x="174" y="1569"/>
                  </a:cubicBezTo>
                  <a:cubicBezTo>
                    <a:pt x="173" y="1569"/>
                    <a:pt x="173" y="1569"/>
                    <a:pt x="179" y="1563"/>
                  </a:cubicBezTo>
                  <a:cubicBezTo>
                    <a:pt x="179" y="1556"/>
                    <a:pt x="184" y="1548"/>
                    <a:pt x="191" y="1540"/>
                  </a:cubicBezTo>
                  <a:lnTo>
                    <a:pt x="191" y="1540"/>
                  </a:lnTo>
                  <a:lnTo>
                    <a:pt x="191" y="1551"/>
                  </a:lnTo>
                  <a:cubicBezTo>
                    <a:pt x="207" y="1543"/>
                    <a:pt x="206" y="1535"/>
                    <a:pt x="200" y="1535"/>
                  </a:cubicBezTo>
                  <a:cubicBezTo>
                    <a:pt x="198" y="1535"/>
                    <a:pt x="196" y="1535"/>
                    <a:pt x="193" y="1538"/>
                  </a:cubicBezTo>
                  <a:lnTo>
                    <a:pt x="193" y="1538"/>
                  </a:lnTo>
                  <a:cubicBezTo>
                    <a:pt x="196" y="1534"/>
                    <a:pt x="199" y="1531"/>
                    <a:pt x="203" y="1528"/>
                  </a:cubicBezTo>
                  <a:cubicBezTo>
                    <a:pt x="214" y="1516"/>
                    <a:pt x="214" y="1516"/>
                    <a:pt x="226" y="1504"/>
                  </a:cubicBezTo>
                  <a:cubicBezTo>
                    <a:pt x="238" y="1492"/>
                    <a:pt x="250" y="1480"/>
                    <a:pt x="250" y="1468"/>
                  </a:cubicBezTo>
                  <a:cubicBezTo>
                    <a:pt x="250" y="1456"/>
                    <a:pt x="286" y="1444"/>
                    <a:pt x="286" y="1444"/>
                  </a:cubicBezTo>
                  <a:lnTo>
                    <a:pt x="250" y="1444"/>
                  </a:lnTo>
                  <a:cubicBezTo>
                    <a:pt x="250" y="1444"/>
                    <a:pt x="258" y="1429"/>
                    <a:pt x="267" y="1429"/>
                  </a:cubicBezTo>
                  <a:cubicBezTo>
                    <a:pt x="269" y="1429"/>
                    <a:pt x="272" y="1430"/>
                    <a:pt x="274" y="1432"/>
                  </a:cubicBezTo>
                  <a:cubicBezTo>
                    <a:pt x="274" y="1432"/>
                    <a:pt x="286" y="1420"/>
                    <a:pt x="298" y="1409"/>
                  </a:cubicBezTo>
                  <a:cubicBezTo>
                    <a:pt x="298" y="1405"/>
                    <a:pt x="299" y="1403"/>
                    <a:pt x="301" y="1403"/>
                  </a:cubicBezTo>
                  <a:cubicBezTo>
                    <a:pt x="306" y="1403"/>
                    <a:pt x="314" y="1409"/>
                    <a:pt x="322" y="1409"/>
                  </a:cubicBezTo>
                  <a:cubicBezTo>
                    <a:pt x="333" y="1409"/>
                    <a:pt x="322" y="1397"/>
                    <a:pt x="322" y="1397"/>
                  </a:cubicBezTo>
                  <a:cubicBezTo>
                    <a:pt x="322" y="1397"/>
                    <a:pt x="333" y="1385"/>
                    <a:pt x="333" y="1373"/>
                  </a:cubicBezTo>
                  <a:cubicBezTo>
                    <a:pt x="345" y="1373"/>
                    <a:pt x="357" y="1373"/>
                    <a:pt x="369" y="1349"/>
                  </a:cubicBezTo>
                  <a:cubicBezTo>
                    <a:pt x="381" y="1337"/>
                    <a:pt x="381" y="1337"/>
                    <a:pt x="393" y="1337"/>
                  </a:cubicBezTo>
                  <a:cubicBezTo>
                    <a:pt x="393" y="1337"/>
                    <a:pt x="381" y="1361"/>
                    <a:pt x="405" y="1361"/>
                  </a:cubicBezTo>
                  <a:lnTo>
                    <a:pt x="464" y="1337"/>
                  </a:lnTo>
                  <a:lnTo>
                    <a:pt x="441" y="1337"/>
                  </a:lnTo>
                  <a:cubicBezTo>
                    <a:pt x="441" y="1337"/>
                    <a:pt x="476" y="1325"/>
                    <a:pt x="476" y="1325"/>
                  </a:cubicBezTo>
                  <a:cubicBezTo>
                    <a:pt x="476" y="1321"/>
                    <a:pt x="474" y="1320"/>
                    <a:pt x="470" y="1320"/>
                  </a:cubicBezTo>
                  <a:cubicBezTo>
                    <a:pt x="469" y="1320"/>
                    <a:pt x="468" y="1320"/>
                    <a:pt x="467" y="1320"/>
                  </a:cubicBezTo>
                  <a:lnTo>
                    <a:pt x="467" y="1320"/>
                  </a:lnTo>
                  <a:cubicBezTo>
                    <a:pt x="473" y="1317"/>
                    <a:pt x="479" y="1315"/>
                    <a:pt x="485" y="1315"/>
                  </a:cubicBezTo>
                  <a:cubicBezTo>
                    <a:pt x="491" y="1315"/>
                    <a:pt x="496" y="1317"/>
                    <a:pt x="500" y="1325"/>
                  </a:cubicBezTo>
                  <a:cubicBezTo>
                    <a:pt x="500" y="1331"/>
                    <a:pt x="499" y="1335"/>
                    <a:pt x="498" y="1337"/>
                  </a:cubicBezTo>
                  <a:lnTo>
                    <a:pt x="498" y="1337"/>
                  </a:lnTo>
                  <a:cubicBezTo>
                    <a:pt x="499" y="1337"/>
                    <a:pt x="500" y="1337"/>
                    <a:pt x="500" y="1337"/>
                  </a:cubicBezTo>
                  <a:lnTo>
                    <a:pt x="560" y="1337"/>
                  </a:lnTo>
                  <a:cubicBezTo>
                    <a:pt x="572" y="1337"/>
                    <a:pt x="560" y="1325"/>
                    <a:pt x="560" y="1313"/>
                  </a:cubicBezTo>
                  <a:cubicBezTo>
                    <a:pt x="554" y="1307"/>
                    <a:pt x="548" y="1304"/>
                    <a:pt x="542" y="1304"/>
                  </a:cubicBezTo>
                  <a:cubicBezTo>
                    <a:pt x="536" y="1304"/>
                    <a:pt x="530" y="1307"/>
                    <a:pt x="524" y="1313"/>
                  </a:cubicBezTo>
                  <a:cubicBezTo>
                    <a:pt x="512" y="1313"/>
                    <a:pt x="500" y="1301"/>
                    <a:pt x="500" y="1289"/>
                  </a:cubicBezTo>
                  <a:cubicBezTo>
                    <a:pt x="453" y="1301"/>
                    <a:pt x="393" y="1313"/>
                    <a:pt x="333" y="1325"/>
                  </a:cubicBezTo>
                  <a:cubicBezTo>
                    <a:pt x="322" y="1325"/>
                    <a:pt x="298" y="1337"/>
                    <a:pt x="274" y="1349"/>
                  </a:cubicBezTo>
                  <a:cubicBezTo>
                    <a:pt x="262" y="1361"/>
                    <a:pt x="250" y="1373"/>
                    <a:pt x="238" y="1385"/>
                  </a:cubicBezTo>
                  <a:cubicBezTo>
                    <a:pt x="238" y="1385"/>
                    <a:pt x="233" y="1395"/>
                    <a:pt x="233" y="1402"/>
                  </a:cubicBezTo>
                  <a:lnTo>
                    <a:pt x="233" y="1402"/>
                  </a:lnTo>
                  <a:cubicBezTo>
                    <a:pt x="227" y="1404"/>
                    <a:pt x="220" y="1410"/>
                    <a:pt x="214" y="1420"/>
                  </a:cubicBezTo>
                  <a:cubicBezTo>
                    <a:pt x="203" y="1432"/>
                    <a:pt x="203" y="1444"/>
                    <a:pt x="191" y="1444"/>
                  </a:cubicBezTo>
                  <a:cubicBezTo>
                    <a:pt x="191" y="1444"/>
                    <a:pt x="191" y="1437"/>
                    <a:pt x="191" y="1432"/>
                  </a:cubicBezTo>
                  <a:cubicBezTo>
                    <a:pt x="179" y="1444"/>
                    <a:pt x="167" y="1468"/>
                    <a:pt x="179" y="1468"/>
                  </a:cubicBezTo>
                  <a:cubicBezTo>
                    <a:pt x="179" y="1480"/>
                    <a:pt x="155" y="1480"/>
                    <a:pt x="143" y="1480"/>
                  </a:cubicBezTo>
                  <a:cubicBezTo>
                    <a:pt x="143" y="1480"/>
                    <a:pt x="119" y="1504"/>
                    <a:pt x="119" y="1504"/>
                  </a:cubicBezTo>
                  <a:cubicBezTo>
                    <a:pt x="119" y="1516"/>
                    <a:pt x="131" y="1516"/>
                    <a:pt x="119" y="1528"/>
                  </a:cubicBezTo>
                  <a:cubicBezTo>
                    <a:pt x="107" y="1551"/>
                    <a:pt x="107" y="1551"/>
                    <a:pt x="107" y="1563"/>
                  </a:cubicBezTo>
                  <a:cubicBezTo>
                    <a:pt x="107" y="1575"/>
                    <a:pt x="95" y="1575"/>
                    <a:pt x="95" y="1587"/>
                  </a:cubicBezTo>
                  <a:cubicBezTo>
                    <a:pt x="83" y="1599"/>
                    <a:pt x="83" y="1611"/>
                    <a:pt x="72" y="1623"/>
                  </a:cubicBezTo>
                  <a:cubicBezTo>
                    <a:pt x="60" y="1635"/>
                    <a:pt x="60" y="1647"/>
                    <a:pt x="72" y="1659"/>
                  </a:cubicBezTo>
                  <a:cubicBezTo>
                    <a:pt x="83" y="1659"/>
                    <a:pt x="48" y="1682"/>
                    <a:pt x="48" y="1682"/>
                  </a:cubicBezTo>
                  <a:cubicBezTo>
                    <a:pt x="48" y="1682"/>
                    <a:pt x="58" y="1677"/>
                    <a:pt x="62" y="1677"/>
                  </a:cubicBezTo>
                  <a:lnTo>
                    <a:pt x="62" y="1677"/>
                  </a:lnTo>
                  <a:cubicBezTo>
                    <a:pt x="64" y="1677"/>
                    <a:pt x="64" y="1678"/>
                    <a:pt x="60" y="1682"/>
                  </a:cubicBezTo>
                  <a:cubicBezTo>
                    <a:pt x="60" y="1706"/>
                    <a:pt x="48" y="1694"/>
                    <a:pt x="48" y="1706"/>
                  </a:cubicBezTo>
                  <a:cubicBezTo>
                    <a:pt x="48" y="1718"/>
                    <a:pt x="24" y="1754"/>
                    <a:pt x="36" y="1766"/>
                  </a:cubicBezTo>
                  <a:cubicBezTo>
                    <a:pt x="48" y="1778"/>
                    <a:pt x="12" y="1790"/>
                    <a:pt x="12" y="1801"/>
                  </a:cubicBezTo>
                  <a:lnTo>
                    <a:pt x="12" y="1825"/>
                  </a:lnTo>
                  <a:lnTo>
                    <a:pt x="12" y="1837"/>
                  </a:lnTo>
                  <a:cubicBezTo>
                    <a:pt x="12" y="1837"/>
                    <a:pt x="12" y="1873"/>
                    <a:pt x="12" y="1885"/>
                  </a:cubicBezTo>
                  <a:cubicBezTo>
                    <a:pt x="0" y="1897"/>
                    <a:pt x="12" y="1897"/>
                    <a:pt x="12" y="1909"/>
                  </a:cubicBezTo>
                  <a:lnTo>
                    <a:pt x="12" y="1956"/>
                  </a:lnTo>
                  <a:cubicBezTo>
                    <a:pt x="12" y="1980"/>
                    <a:pt x="12" y="1992"/>
                    <a:pt x="36" y="2004"/>
                  </a:cubicBezTo>
                  <a:cubicBezTo>
                    <a:pt x="38" y="2006"/>
                    <a:pt x="39" y="2007"/>
                    <a:pt x="38" y="2007"/>
                  </a:cubicBezTo>
                  <a:cubicBezTo>
                    <a:pt x="35" y="2007"/>
                    <a:pt x="12" y="1992"/>
                    <a:pt x="12" y="1992"/>
                  </a:cubicBezTo>
                  <a:cubicBezTo>
                    <a:pt x="12" y="2004"/>
                    <a:pt x="12" y="2016"/>
                    <a:pt x="12" y="2016"/>
                  </a:cubicBezTo>
                  <a:cubicBezTo>
                    <a:pt x="24" y="2028"/>
                    <a:pt x="24" y="2051"/>
                    <a:pt x="12" y="2063"/>
                  </a:cubicBezTo>
                  <a:cubicBezTo>
                    <a:pt x="0" y="2075"/>
                    <a:pt x="48" y="2087"/>
                    <a:pt x="24" y="2087"/>
                  </a:cubicBezTo>
                  <a:cubicBezTo>
                    <a:pt x="12" y="2099"/>
                    <a:pt x="24" y="2135"/>
                    <a:pt x="48" y="2135"/>
                  </a:cubicBezTo>
                  <a:cubicBezTo>
                    <a:pt x="50" y="2133"/>
                    <a:pt x="51" y="2132"/>
                    <a:pt x="52" y="2132"/>
                  </a:cubicBezTo>
                  <a:lnTo>
                    <a:pt x="52" y="2132"/>
                  </a:lnTo>
                  <a:cubicBezTo>
                    <a:pt x="56" y="2132"/>
                    <a:pt x="48" y="2149"/>
                    <a:pt x="48" y="2159"/>
                  </a:cubicBezTo>
                  <a:cubicBezTo>
                    <a:pt x="48" y="2159"/>
                    <a:pt x="48" y="2159"/>
                    <a:pt x="48" y="2171"/>
                  </a:cubicBezTo>
                  <a:cubicBezTo>
                    <a:pt x="60" y="2182"/>
                    <a:pt x="48" y="2194"/>
                    <a:pt x="60" y="2206"/>
                  </a:cubicBezTo>
                  <a:cubicBezTo>
                    <a:pt x="72" y="2218"/>
                    <a:pt x="72" y="2218"/>
                    <a:pt x="83" y="2230"/>
                  </a:cubicBezTo>
                  <a:lnTo>
                    <a:pt x="95" y="2266"/>
                  </a:lnTo>
                  <a:cubicBezTo>
                    <a:pt x="95" y="2290"/>
                    <a:pt x="107" y="2302"/>
                    <a:pt x="119" y="2313"/>
                  </a:cubicBezTo>
                  <a:cubicBezTo>
                    <a:pt x="119" y="2325"/>
                    <a:pt x="143" y="2325"/>
                    <a:pt x="143" y="2325"/>
                  </a:cubicBezTo>
                  <a:cubicBezTo>
                    <a:pt x="143" y="2337"/>
                    <a:pt x="143" y="2349"/>
                    <a:pt x="143" y="2349"/>
                  </a:cubicBezTo>
                  <a:cubicBezTo>
                    <a:pt x="143" y="2361"/>
                    <a:pt x="155" y="2361"/>
                    <a:pt x="155" y="2361"/>
                  </a:cubicBezTo>
                  <a:cubicBezTo>
                    <a:pt x="155" y="2361"/>
                    <a:pt x="165" y="2356"/>
                    <a:pt x="173" y="2356"/>
                  </a:cubicBezTo>
                  <a:cubicBezTo>
                    <a:pt x="176" y="2356"/>
                    <a:pt x="179" y="2357"/>
                    <a:pt x="179" y="2361"/>
                  </a:cubicBezTo>
                  <a:cubicBezTo>
                    <a:pt x="179" y="2373"/>
                    <a:pt x="179" y="2385"/>
                    <a:pt x="179" y="2397"/>
                  </a:cubicBezTo>
                  <a:cubicBezTo>
                    <a:pt x="179" y="2409"/>
                    <a:pt x="214" y="2409"/>
                    <a:pt x="214" y="2432"/>
                  </a:cubicBezTo>
                  <a:cubicBezTo>
                    <a:pt x="226" y="2444"/>
                    <a:pt x="250" y="2468"/>
                    <a:pt x="262" y="2480"/>
                  </a:cubicBezTo>
                  <a:cubicBezTo>
                    <a:pt x="286" y="2480"/>
                    <a:pt x="298" y="2492"/>
                    <a:pt x="298" y="2504"/>
                  </a:cubicBezTo>
                  <a:cubicBezTo>
                    <a:pt x="310" y="2516"/>
                    <a:pt x="322" y="2528"/>
                    <a:pt x="322" y="2528"/>
                  </a:cubicBezTo>
                  <a:lnTo>
                    <a:pt x="322" y="2516"/>
                  </a:lnTo>
                  <a:cubicBezTo>
                    <a:pt x="333" y="2528"/>
                    <a:pt x="333" y="2528"/>
                    <a:pt x="345" y="2528"/>
                  </a:cubicBezTo>
                  <a:cubicBezTo>
                    <a:pt x="357" y="2540"/>
                    <a:pt x="369" y="2552"/>
                    <a:pt x="369" y="2563"/>
                  </a:cubicBezTo>
                  <a:cubicBezTo>
                    <a:pt x="372" y="2558"/>
                    <a:pt x="374" y="2555"/>
                    <a:pt x="376" y="2555"/>
                  </a:cubicBezTo>
                  <a:cubicBezTo>
                    <a:pt x="382" y="2555"/>
                    <a:pt x="384" y="2578"/>
                    <a:pt x="393" y="2587"/>
                  </a:cubicBezTo>
                  <a:lnTo>
                    <a:pt x="441" y="2587"/>
                  </a:lnTo>
                  <a:cubicBezTo>
                    <a:pt x="464" y="2587"/>
                    <a:pt x="453" y="2599"/>
                    <a:pt x="464" y="2599"/>
                  </a:cubicBezTo>
                  <a:cubicBezTo>
                    <a:pt x="476" y="2611"/>
                    <a:pt x="488" y="2599"/>
                    <a:pt x="512" y="2623"/>
                  </a:cubicBezTo>
                  <a:cubicBezTo>
                    <a:pt x="524" y="2623"/>
                    <a:pt x="548" y="2635"/>
                    <a:pt x="560" y="2635"/>
                  </a:cubicBezTo>
                  <a:lnTo>
                    <a:pt x="584" y="2635"/>
                  </a:lnTo>
                  <a:cubicBezTo>
                    <a:pt x="619" y="2647"/>
                    <a:pt x="643" y="2683"/>
                    <a:pt x="679" y="2683"/>
                  </a:cubicBezTo>
                  <a:cubicBezTo>
                    <a:pt x="687" y="2679"/>
                    <a:pt x="689" y="2677"/>
                    <a:pt x="690" y="2677"/>
                  </a:cubicBezTo>
                  <a:lnTo>
                    <a:pt x="690" y="2677"/>
                  </a:lnTo>
                  <a:cubicBezTo>
                    <a:pt x="692" y="2677"/>
                    <a:pt x="687" y="2683"/>
                    <a:pt x="703" y="2683"/>
                  </a:cubicBezTo>
                  <a:lnTo>
                    <a:pt x="726" y="2683"/>
                  </a:lnTo>
                  <a:cubicBezTo>
                    <a:pt x="753" y="2683"/>
                    <a:pt x="800" y="2703"/>
                    <a:pt x="842" y="2703"/>
                  </a:cubicBezTo>
                  <a:cubicBezTo>
                    <a:pt x="856" y="2703"/>
                    <a:pt x="869" y="2700"/>
                    <a:pt x="881" y="2694"/>
                  </a:cubicBezTo>
                  <a:cubicBezTo>
                    <a:pt x="888" y="2692"/>
                    <a:pt x="894" y="2691"/>
                    <a:pt x="900" y="2691"/>
                  </a:cubicBezTo>
                  <a:cubicBezTo>
                    <a:pt x="922" y="2691"/>
                    <a:pt x="931" y="2706"/>
                    <a:pt x="941" y="2706"/>
                  </a:cubicBezTo>
                  <a:lnTo>
                    <a:pt x="929" y="2694"/>
                  </a:lnTo>
                  <a:cubicBezTo>
                    <a:pt x="950" y="2694"/>
                    <a:pt x="952" y="2656"/>
                    <a:pt x="935" y="2648"/>
                  </a:cubicBezTo>
                  <a:lnTo>
                    <a:pt x="935" y="2648"/>
                  </a:lnTo>
                  <a:cubicBezTo>
                    <a:pt x="938" y="2648"/>
                    <a:pt x="941" y="2649"/>
                    <a:pt x="944" y="2649"/>
                  </a:cubicBezTo>
                  <a:cubicBezTo>
                    <a:pt x="958" y="2649"/>
                    <a:pt x="970" y="2645"/>
                    <a:pt x="965" y="2635"/>
                  </a:cubicBezTo>
                  <a:lnTo>
                    <a:pt x="1024" y="2635"/>
                  </a:lnTo>
                  <a:cubicBezTo>
                    <a:pt x="1028" y="2639"/>
                    <a:pt x="1031" y="2640"/>
                    <a:pt x="1033" y="2640"/>
                  </a:cubicBezTo>
                  <a:cubicBezTo>
                    <a:pt x="1037" y="2640"/>
                    <a:pt x="1040" y="2635"/>
                    <a:pt x="1048" y="2635"/>
                  </a:cubicBezTo>
                  <a:lnTo>
                    <a:pt x="1084" y="2635"/>
                  </a:lnTo>
                  <a:lnTo>
                    <a:pt x="1238" y="2611"/>
                  </a:lnTo>
                  <a:cubicBezTo>
                    <a:pt x="1274" y="2611"/>
                    <a:pt x="1346" y="2599"/>
                    <a:pt x="1346" y="2575"/>
                  </a:cubicBezTo>
                  <a:cubicBezTo>
                    <a:pt x="1346" y="2575"/>
                    <a:pt x="1346" y="2552"/>
                    <a:pt x="1346" y="2552"/>
                  </a:cubicBezTo>
                  <a:cubicBezTo>
                    <a:pt x="1357" y="2552"/>
                    <a:pt x="1369" y="2563"/>
                    <a:pt x="1369" y="2563"/>
                  </a:cubicBezTo>
                  <a:cubicBezTo>
                    <a:pt x="1369" y="2575"/>
                    <a:pt x="1381" y="2587"/>
                    <a:pt x="1381" y="2599"/>
                  </a:cubicBezTo>
                  <a:lnTo>
                    <a:pt x="1381" y="2587"/>
                  </a:lnTo>
                  <a:lnTo>
                    <a:pt x="1405" y="2575"/>
                  </a:lnTo>
                  <a:cubicBezTo>
                    <a:pt x="1413" y="2575"/>
                    <a:pt x="1426" y="2570"/>
                    <a:pt x="1434" y="2570"/>
                  </a:cubicBezTo>
                  <a:cubicBezTo>
                    <a:pt x="1438" y="2570"/>
                    <a:pt x="1441" y="2571"/>
                    <a:pt x="1441" y="2575"/>
                  </a:cubicBezTo>
                  <a:cubicBezTo>
                    <a:pt x="1441" y="2563"/>
                    <a:pt x="1476" y="2563"/>
                    <a:pt x="1476" y="2552"/>
                  </a:cubicBezTo>
                  <a:cubicBezTo>
                    <a:pt x="1476" y="2542"/>
                    <a:pt x="1476" y="2524"/>
                    <a:pt x="1489" y="2524"/>
                  </a:cubicBezTo>
                  <a:cubicBezTo>
                    <a:pt x="1492" y="2524"/>
                    <a:pt x="1496" y="2525"/>
                    <a:pt x="1500" y="2528"/>
                  </a:cubicBezTo>
                  <a:cubicBezTo>
                    <a:pt x="1524" y="2540"/>
                    <a:pt x="1500" y="2540"/>
                    <a:pt x="1512" y="2540"/>
                  </a:cubicBezTo>
                  <a:cubicBezTo>
                    <a:pt x="1536" y="2540"/>
                    <a:pt x="1536" y="2540"/>
                    <a:pt x="1536" y="2528"/>
                  </a:cubicBezTo>
                  <a:cubicBezTo>
                    <a:pt x="1536" y="2522"/>
                    <a:pt x="1536" y="2522"/>
                    <a:pt x="1539" y="2522"/>
                  </a:cubicBezTo>
                  <a:cubicBezTo>
                    <a:pt x="1542" y="2522"/>
                    <a:pt x="1548" y="2522"/>
                    <a:pt x="1560" y="2516"/>
                  </a:cubicBezTo>
                  <a:cubicBezTo>
                    <a:pt x="1572" y="2516"/>
                    <a:pt x="1596" y="2480"/>
                    <a:pt x="1619" y="2480"/>
                  </a:cubicBezTo>
                  <a:cubicBezTo>
                    <a:pt x="1619" y="2492"/>
                    <a:pt x="1607" y="2504"/>
                    <a:pt x="1619" y="2504"/>
                  </a:cubicBezTo>
                  <a:cubicBezTo>
                    <a:pt x="1619" y="2495"/>
                    <a:pt x="1632" y="2486"/>
                    <a:pt x="1639" y="2482"/>
                  </a:cubicBezTo>
                  <a:lnTo>
                    <a:pt x="1639" y="2482"/>
                  </a:lnTo>
                  <a:cubicBezTo>
                    <a:pt x="1641" y="2483"/>
                    <a:pt x="1642" y="2483"/>
                    <a:pt x="1643" y="2484"/>
                  </a:cubicBezTo>
                  <a:lnTo>
                    <a:pt x="1643" y="2484"/>
                  </a:lnTo>
                  <a:lnTo>
                    <a:pt x="1643" y="2480"/>
                  </a:lnTo>
                  <a:cubicBezTo>
                    <a:pt x="1643" y="2480"/>
                    <a:pt x="1641" y="2481"/>
                    <a:pt x="1639" y="2482"/>
                  </a:cubicBezTo>
                  <a:lnTo>
                    <a:pt x="1639" y="2482"/>
                  </a:lnTo>
                  <a:cubicBezTo>
                    <a:pt x="1637" y="2482"/>
                    <a:pt x="1636" y="2482"/>
                    <a:pt x="1634" y="2481"/>
                  </a:cubicBezTo>
                  <a:lnTo>
                    <a:pt x="1634" y="2481"/>
                  </a:lnTo>
                  <a:cubicBezTo>
                    <a:pt x="1632" y="2482"/>
                    <a:pt x="1630" y="2483"/>
                    <a:pt x="1628" y="2483"/>
                  </a:cubicBezTo>
                  <a:cubicBezTo>
                    <a:pt x="1626" y="2483"/>
                    <a:pt x="1623" y="2482"/>
                    <a:pt x="1619" y="2480"/>
                  </a:cubicBezTo>
                  <a:lnTo>
                    <a:pt x="1619" y="2480"/>
                  </a:lnTo>
                  <a:cubicBezTo>
                    <a:pt x="1619" y="2480"/>
                    <a:pt x="1627" y="2480"/>
                    <a:pt x="1634" y="2481"/>
                  </a:cubicBezTo>
                  <a:lnTo>
                    <a:pt x="1634" y="2481"/>
                  </a:lnTo>
                  <a:cubicBezTo>
                    <a:pt x="1644" y="2476"/>
                    <a:pt x="1646" y="2456"/>
                    <a:pt x="1655" y="2456"/>
                  </a:cubicBezTo>
                  <a:lnTo>
                    <a:pt x="1667" y="2456"/>
                  </a:lnTo>
                  <a:cubicBezTo>
                    <a:pt x="1679" y="2444"/>
                    <a:pt x="1667" y="2444"/>
                    <a:pt x="1667" y="2432"/>
                  </a:cubicBezTo>
                  <a:lnTo>
                    <a:pt x="1667" y="2432"/>
                  </a:lnTo>
                  <a:lnTo>
                    <a:pt x="1691" y="2444"/>
                  </a:lnTo>
                  <a:cubicBezTo>
                    <a:pt x="1703" y="2432"/>
                    <a:pt x="1715" y="2421"/>
                    <a:pt x="1727" y="2409"/>
                  </a:cubicBezTo>
                  <a:cubicBezTo>
                    <a:pt x="1738" y="2409"/>
                    <a:pt x="1750" y="2409"/>
                    <a:pt x="1762" y="2397"/>
                  </a:cubicBezTo>
                  <a:lnTo>
                    <a:pt x="1786" y="2385"/>
                  </a:lnTo>
                  <a:cubicBezTo>
                    <a:pt x="1792" y="2379"/>
                    <a:pt x="1792" y="2379"/>
                    <a:pt x="1791" y="2379"/>
                  </a:cubicBezTo>
                  <a:cubicBezTo>
                    <a:pt x="1789" y="2379"/>
                    <a:pt x="1786" y="2379"/>
                    <a:pt x="1786" y="2373"/>
                  </a:cubicBezTo>
                  <a:cubicBezTo>
                    <a:pt x="1798" y="2361"/>
                    <a:pt x="1822" y="2349"/>
                    <a:pt x="1834" y="2349"/>
                  </a:cubicBezTo>
                  <a:cubicBezTo>
                    <a:pt x="1834" y="2349"/>
                    <a:pt x="1857" y="2337"/>
                    <a:pt x="1869" y="2325"/>
                  </a:cubicBezTo>
                  <a:cubicBezTo>
                    <a:pt x="1869" y="2313"/>
                    <a:pt x="1857" y="2302"/>
                    <a:pt x="1881" y="2302"/>
                  </a:cubicBezTo>
                  <a:cubicBezTo>
                    <a:pt x="1905" y="2302"/>
                    <a:pt x="1917" y="2290"/>
                    <a:pt x="1905" y="2290"/>
                  </a:cubicBezTo>
                  <a:cubicBezTo>
                    <a:pt x="1881" y="2290"/>
                    <a:pt x="1905" y="2266"/>
                    <a:pt x="1917" y="2266"/>
                  </a:cubicBezTo>
                  <a:cubicBezTo>
                    <a:pt x="1929" y="2260"/>
                    <a:pt x="1935" y="2260"/>
                    <a:pt x="1939" y="2260"/>
                  </a:cubicBezTo>
                  <a:cubicBezTo>
                    <a:pt x="1944" y="2260"/>
                    <a:pt x="1947" y="2260"/>
                    <a:pt x="1953" y="2254"/>
                  </a:cubicBezTo>
                  <a:cubicBezTo>
                    <a:pt x="1965" y="2230"/>
                    <a:pt x="1965" y="2218"/>
                    <a:pt x="1977" y="2218"/>
                  </a:cubicBezTo>
                  <a:lnTo>
                    <a:pt x="1977" y="2218"/>
                  </a:lnTo>
                  <a:cubicBezTo>
                    <a:pt x="1977" y="2218"/>
                    <a:pt x="1965" y="2242"/>
                    <a:pt x="1977" y="2242"/>
                  </a:cubicBezTo>
                  <a:cubicBezTo>
                    <a:pt x="1977" y="2230"/>
                    <a:pt x="1988" y="2206"/>
                    <a:pt x="1988" y="2206"/>
                  </a:cubicBezTo>
                  <a:cubicBezTo>
                    <a:pt x="2000" y="2194"/>
                    <a:pt x="2012" y="2182"/>
                    <a:pt x="2024" y="2182"/>
                  </a:cubicBezTo>
                  <a:cubicBezTo>
                    <a:pt x="2036" y="2171"/>
                    <a:pt x="2048" y="2171"/>
                    <a:pt x="2060" y="2159"/>
                  </a:cubicBezTo>
                  <a:cubicBezTo>
                    <a:pt x="2060" y="2147"/>
                    <a:pt x="2072" y="2135"/>
                    <a:pt x="2084" y="2123"/>
                  </a:cubicBezTo>
                  <a:cubicBezTo>
                    <a:pt x="2096" y="2111"/>
                    <a:pt x="2084" y="2099"/>
                    <a:pt x="2108" y="2099"/>
                  </a:cubicBezTo>
                  <a:cubicBezTo>
                    <a:pt x="2119" y="2099"/>
                    <a:pt x="2131" y="2087"/>
                    <a:pt x="2143" y="2075"/>
                  </a:cubicBezTo>
                  <a:lnTo>
                    <a:pt x="2143" y="2051"/>
                  </a:lnTo>
                  <a:cubicBezTo>
                    <a:pt x="2143" y="2051"/>
                    <a:pt x="2179" y="2028"/>
                    <a:pt x="2191" y="2016"/>
                  </a:cubicBezTo>
                  <a:cubicBezTo>
                    <a:pt x="2191" y="1992"/>
                    <a:pt x="2191" y="1992"/>
                    <a:pt x="2203" y="1992"/>
                  </a:cubicBezTo>
                  <a:cubicBezTo>
                    <a:pt x="2205" y="1992"/>
                    <a:pt x="2207" y="1992"/>
                    <a:pt x="2207" y="1993"/>
                  </a:cubicBezTo>
                  <a:lnTo>
                    <a:pt x="2207" y="1993"/>
                  </a:lnTo>
                  <a:cubicBezTo>
                    <a:pt x="2211" y="1990"/>
                    <a:pt x="2215" y="1987"/>
                    <a:pt x="2215" y="1980"/>
                  </a:cubicBezTo>
                  <a:cubicBezTo>
                    <a:pt x="2215" y="1968"/>
                    <a:pt x="2227" y="1956"/>
                    <a:pt x="2238" y="1956"/>
                  </a:cubicBezTo>
                  <a:cubicBezTo>
                    <a:pt x="2250" y="1956"/>
                    <a:pt x="2250" y="1932"/>
                    <a:pt x="2250" y="1921"/>
                  </a:cubicBezTo>
                  <a:cubicBezTo>
                    <a:pt x="2262" y="1921"/>
                    <a:pt x="2274" y="1885"/>
                    <a:pt x="2286" y="1873"/>
                  </a:cubicBezTo>
                  <a:cubicBezTo>
                    <a:pt x="2286" y="1861"/>
                    <a:pt x="2298" y="1837"/>
                    <a:pt x="2310" y="1825"/>
                  </a:cubicBezTo>
                  <a:cubicBezTo>
                    <a:pt x="2322" y="1813"/>
                    <a:pt x="2334" y="1813"/>
                    <a:pt x="2334" y="1801"/>
                  </a:cubicBezTo>
                  <a:cubicBezTo>
                    <a:pt x="2334" y="1795"/>
                    <a:pt x="2334" y="1793"/>
                    <a:pt x="2334" y="1793"/>
                  </a:cubicBezTo>
                  <a:cubicBezTo>
                    <a:pt x="2334" y="1793"/>
                    <a:pt x="2337" y="1813"/>
                    <a:pt x="2346" y="1813"/>
                  </a:cubicBezTo>
                  <a:lnTo>
                    <a:pt x="2358" y="1813"/>
                  </a:lnTo>
                  <a:cubicBezTo>
                    <a:pt x="2369" y="1813"/>
                    <a:pt x="2381" y="1825"/>
                    <a:pt x="2393" y="1825"/>
                  </a:cubicBezTo>
                  <a:lnTo>
                    <a:pt x="2417" y="1825"/>
                  </a:lnTo>
                  <a:cubicBezTo>
                    <a:pt x="2426" y="1825"/>
                    <a:pt x="2448" y="1845"/>
                    <a:pt x="2464" y="1845"/>
                  </a:cubicBezTo>
                  <a:cubicBezTo>
                    <a:pt x="2469" y="1845"/>
                    <a:pt x="2474" y="1843"/>
                    <a:pt x="2477" y="1837"/>
                  </a:cubicBezTo>
                  <a:cubicBezTo>
                    <a:pt x="2477" y="1861"/>
                    <a:pt x="2560" y="1873"/>
                    <a:pt x="2584" y="1873"/>
                  </a:cubicBezTo>
                  <a:cubicBezTo>
                    <a:pt x="2587" y="1871"/>
                    <a:pt x="2590" y="1870"/>
                    <a:pt x="2593" y="1870"/>
                  </a:cubicBezTo>
                  <a:cubicBezTo>
                    <a:pt x="2605" y="1870"/>
                    <a:pt x="2610" y="1887"/>
                    <a:pt x="2622" y="1887"/>
                  </a:cubicBezTo>
                  <a:cubicBezTo>
                    <a:pt x="2625" y="1887"/>
                    <a:pt x="2628" y="1887"/>
                    <a:pt x="2631" y="1885"/>
                  </a:cubicBezTo>
                  <a:cubicBezTo>
                    <a:pt x="2643" y="1879"/>
                    <a:pt x="2649" y="1876"/>
                    <a:pt x="2654" y="1876"/>
                  </a:cubicBezTo>
                  <a:cubicBezTo>
                    <a:pt x="2658" y="1876"/>
                    <a:pt x="2661" y="1879"/>
                    <a:pt x="2667" y="1885"/>
                  </a:cubicBezTo>
                  <a:lnTo>
                    <a:pt x="2703" y="1885"/>
                  </a:lnTo>
                  <a:cubicBezTo>
                    <a:pt x="2703" y="1885"/>
                    <a:pt x="2691" y="1885"/>
                    <a:pt x="2703" y="1897"/>
                  </a:cubicBezTo>
                  <a:lnTo>
                    <a:pt x="2798" y="1897"/>
                  </a:lnTo>
                  <a:cubicBezTo>
                    <a:pt x="2774" y="1897"/>
                    <a:pt x="2774" y="1873"/>
                    <a:pt x="2786" y="1873"/>
                  </a:cubicBezTo>
                  <a:cubicBezTo>
                    <a:pt x="2789" y="1871"/>
                    <a:pt x="2790" y="1870"/>
                    <a:pt x="2791" y="1870"/>
                  </a:cubicBezTo>
                  <a:lnTo>
                    <a:pt x="2791" y="1870"/>
                  </a:lnTo>
                  <a:cubicBezTo>
                    <a:pt x="2794" y="1870"/>
                    <a:pt x="2786" y="1885"/>
                    <a:pt x="2786" y="1885"/>
                  </a:cubicBezTo>
                  <a:cubicBezTo>
                    <a:pt x="2786" y="1889"/>
                    <a:pt x="2789" y="1890"/>
                    <a:pt x="2793" y="1890"/>
                  </a:cubicBezTo>
                  <a:cubicBezTo>
                    <a:pt x="2801" y="1890"/>
                    <a:pt x="2814" y="1885"/>
                    <a:pt x="2822" y="1885"/>
                  </a:cubicBezTo>
                  <a:cubicBezTo>
                    <a:pt x="2822" y="1885"/>
                    <a:pt x="2846" y="1897"/>
                    <a:pt x="2846" y="1897"/>
                  </a:cubicBezTo>
                  <a:cubicBezTo>
                    <a:pt x="2846" y="1897"/>
                    <a:pt x="2858" y="1885"/>
                    <a:pt x="2870" y="1885"/>
                  </a:cubicBezTo>
                  <a:cubicBezTo>
                    <a:pt x="2881" y="1897"/>
                    <a:pt x="2893" y="1897"/>
                    <a:pt x="2917" y="1897"/>
                  </a:cubicBezTo>
                  <a:cubicBezTo>
                    <a:pt x="2905" y="1897"/>
                    <a:pt x="2989" y="1885"/>
                    <a:pt x="3000" y="1885"/>
                  </a:cubicBezTo>
                  <a:cubicBezTo>
                    <a:pt x="3000" y="1885"/>
                    <a:pt x="2989" y="1873"/>
                    <a:pt x="3000" y="1873"/>
                  </a:cubicBezTo>
                  <a:cubicBezTo>
                    <a:pt x="3000" y="1871"/>
                    <a:pt x="3001" y="1870"/>
                    <a:pt x="3002" y="1870"/>
                  </a:cubicBezTo>
                  <a:cubicBezTo>
                    <a:pt x="3005" y="1870"/>
                    <a:pt x="3012" y="1885"/>
                    <a:pt x="3012" y="1885"/>
                  </a:cubicBezTo>
                  <a:cubicBezTo>
                    <a:pt x="3012" y="1873"/>
                    <a:pt x="3024" y="1873"/>
                    <a:pt x="3036" y="1873"/>
                  </a:cubicBezTo>
                  <a:cubicBezTo>
                    <a:pt x="3036" y="1873"/>
                    <a:pt x="3036" y="1885"/>
                    <a:pt x="3048" y="1885"/>
                  </a:cubicBezTo>
                  <a:cubicBezTo>
                    <a:pt x="3060" y="1885"/>
                    <a:pt x="3060" y="1861"/>
                    <a:pt x="3072" y="1861"/>
                  </a:cubicBezTo>
                  <a:cubicBezTo>
                    <a:pt x="3080" y="1861"/>
                    <a:pt x="3093" y="1866"/>
                    <a:pt x="3097" y="1866"/>
                  </a:cubicBezTo>
                  <a:cubicBezTo>
                    <a:pt x="3100" y="1866"/>
                    <a:pt x="3100" y="1865"/>
                    <a:pt x="3096" y="1861"/>
                  </a:cubicBezTo>
                  <a:lnTo>
                    <a:pt x="3108" y="1861"/>
                  </a:lnTo>
                  <a:cubicBezTo>
                    <a:pt x="3120" y="1861"/>
                    <a:pt x="3108" y="1873"/>
                    <a:pt x="3131" y="1873"/>
                  </a:cubicBezTo>
                  <a:lnTo>
                    <a:pt x="3155" y="1873"/>
                  </a:lnTo>
                  <a:lnTo>
                    <a:pt x="3215" y="1861"/>
                  </a:lnTo>
                  <a:cubicBezTo>
                    <a:pt x="3239" y="1861"/>
                    <a:pt x="3239" y="1849"/>
                    <a:pt x="3215" y="1849"/>
                  </a:cubicBezTo>
                  <a:lnTo>
                    <a:pt x="3298" y="1849"/>
                  </a:lnTo>
                  <a:cubicBezTo>
                    <a:pt x="3310" y="1837"/>
                    <a:pt x="3310" y="1837"/>
                    <a:pt x="3322" y="1837"/>
                  </a:cubicBezTo>
                  <a:lnTo>
                    <a:pt x="3346" y="1837"/>
                  </a:lnTo>
                  <a:cubicBezTo>
                    <a:pt x="3346" y="1837"/>
                    <a:pt x="3381" y="1825"/>
                    <a:pt x="3393" y="1813"/>
                  </a:cubicBezTo>
                  <a:cubicBezTo>
                    <a:pt x="3405" y="1813"/>
                    <a:pt x="3417" y="1801"/>
                    <a:pt x="3429" y="1801"/>
                  </a:cubicBezTo>
                  <a:cubicBezTo>
                    <a:pt x="3453" y="1801"/>
                    <a:pt x="3465" y="1801"/>
                    <a:pt x="3477" y="1790"/>
                  </a:cubicBezTo>
                  <a:cubicBezTo>
                    <a:pt x="3477" y="1786"/>
                    <a:pt x="3474" y="1784"/>
                    <a:pt x="3471" y="1784"/>
                  </a:cubicBezTo>
                  <a:cubicBezTo>
                    <a:pt x="3470" y="1784"/>
                    <a:pt x="3470" y="1784"/>
                    <a:pt x="3469" y="1784"/>
                  </a:cubicBezTo>
                  <a:lnTo>
                    <a:pt x="3469" y="1784"/>
                  </a:lnTo>
                  <a:cubicBezTo>
                    <a:pt x="3476" y="1781"/>
                    <a:pt x="3482" y="1778"/>
                    <a:pt x="3489" y="1778"/>
                  </a:cubicBezTo>
                  <a:lnTo>
                    <a:pt x="3512" y="1778"/>
                  </a:lnTo>
                  <a:cubicBezTo>
                    <a:pt x="3536" y="1778"/>
                    <a:pt x="3536" y="1766"/>
                    <a:pt x="3548" y="1766"/>
                  </a:cubicBezTo>
                  <a:cubicBezTo>
                    <a:pt x="3564" y="1766"/>
                    <a:pt x="3575" y="1771"/>
                    <a:pt x="3580" y="1771"/>
                  </a:cubicBezTo>
                  <a:cubicBezTo>
                    <a:pt x="3583" y="1771"/>
                    <a:pt x="3584" y="1770"/>
                    <a:pt x="3584" y="1766"/>
                  </a:cubicBezTo>
                  <a:cubicBezTo>
                    <a:pt x="3584" y="1754"/>
                    <a:pt x="3584" y="1742"/>
                    <a:pt x="3608" y="1742"/>
                  </a:cubicBezTo>
                  <a:cubicBezTo>
                    <a:pt x="3612" y="1746"/>
                    <a:pt x="3614" y="1747"/>
                    <a:pt x="3617" y="1747"/>
                  </a:cubicBezTo>
                  <a:cubicBezTo>
                    <a:pt x="3621" y="1747"/>
                    <a:pt x="3624" y="1742"/>
                    <a:pt x="3632" y="1742"/>
                  </a:cubicBezTo>
                  <a:cubicBezTo>
                    <a:pt x="3643" y="1742"/>
                    <a:pt x="3679" y="1730"/>
                    <a:pt x="3679" y="1730"/>
                  </a:cubicBezTo>
                  <a:cubicBezTo>
                    <a:pt x="3679" y="1730"/>
                    <a:pt x="3655" y="1718"/>
                    <a:pt x="3679" y="1706"/>
                  </a:cubicBezTo>
                  <a:cubicBezTo>
                    <a:pt x="3691" y="1706"/>
                    <a:pt x="3679" y="1718"/>
                    <a:pt x="3691" y="1718"/>
                  </a:cubicBezTo>
                  <a:lnTo>
                    <a:pt x="3703" y="1706"/>
                  </a:lnTo>
                  <a:cubicBezTo>
                    <a:pt x="3707" y="1702"/>
                    <a:pt x="3710" y="1701"/>
                    <a:pt x="3711" y="1701"/>
                  </a:cubicBezTo>
                  <a:cubicBezTo>
                    <a:pt x="3715" y="1701"/>
                    <a:pt x="3715" y="1706"/>
                    <a:pt x="3715" y="1706"/>
                  </a:cubicBezTo>
                  <a:cubicBezTo>
                    <a:pt x="3735" y="1706"/>
                    <a:pt x="3755" y="1698"/>
                    <a:pt x="3768" y="1688"/>
                  </a:cubicBezTo>
                  <a:lnTo>
                    <a:pt x="3768" y="1688"/>
                  </a:lnTo>
                  <a:lnTo>
                    <a:pt x="3774" y="1694"/>
                  </a:lnTo>
                  <a:cubicBezTo>
                    <a:pt x="3774" y="1691"/>
                    <a:pt x="3772" y="1688"/>
                    <a:pt x="3770" y="1687"/>
                  </a:cubicBezTo>
                  <a:lnTo>
                    <a:pt x="3770" y="1687"/>
                  </a:lnTo>
                  <a:cubicBezTo>
                    <a:pt x="3769" y="1687"/>
                    <a:pt x="3769" y="1687"/>
                    <a:pt x="3768" y="1688"/>
                  </a:cubicBezTo>
                  <a:lnTo>
                    <a:pt x="3768" y="1688"/>
                  </a:lnTo>
                  <a:lnTo>
                    <a:pt x="3765" y="1684"/>
                  </a:lnTo>
                  <a:lnTo>
                    <a:pt x="3765" y="1684"/>
                  </a:lnTo>
                  <a:cubicBezTo>
                    <a:pt x="3766" y="1685"/>
                    <a:pt x="3768" y="1686"/>
                    <a:pt x="3770" y="1687"/>
                  </a:cubicBezTo>
                  <a:lnTo>
                    <a:pt x="3770" y="1687"/>
                  </a:lnTo>
                  <a:cubicBezTo>
                    <a:pt x="3771" y="1685"/>
                    <a:pt x="3773" y="1684"/>
                    <a:pt x="3774" y="1682"/>
                  </a:cubicBezTo>
                  <a:cubicBezTo>
                    <a:pt x="3786" y="1682"/>
                    <a:pt x="3762" y="1670"/>
                    <a:pt x="3774" y="1659"/>
                  </a:cubicBezTo>
                  <a:lnTo>
                    <a:pt x="3798" y="1659"/>
                  </a:lnTo>
                  <a:cubicBezTo>
                    <a:pt x="3804" y="1665"/>
                    <a:pt x="3810" y="1668"/>
                    <a:pt x="3816" y="1668"/>
                  </a:cubicBezTo>
                  <a:cubicBezTo>
                    <a:pt x="3822" y="1668"/>
                    <a:pt x="3828" y="1665"/>
                    <a:pt x="3834" y="1659"/>
                  </a:cubicBezTo>
                  <a:cubicBezTo>
                    <a:pt x="3846" y="1659"/>
                    <a:pt x="3882" y="1659"/>
                    <a:pt x="3882" y="1647"/>
                  </a:cubicBezTo>
                  <a:cubicBezTo>
                    <a:pt x="3890" y="1638"/>
                    <a:pt x="3892" y="1630"/>
                    <a:pt x="3897" y="1630"/>
                  </a:cubicBezTo>
                  <a:cubicBezTo>
                    <a:pt x="3899" y="1630"/>
                    <a:pt x="3902" y="1631"/>
                    <a:pt x="3905" y="1635"/>
                  </a:cubicBezTo>
                  <a:lnTo>
                    <a:pt x="3917" y="1635"/>
                  </a:lnTo>
                  <a:cubicBezTo>
                    <a:pt x="3929" y="1635"/>
                    <a:pt x="3941" y="1599"/>
                    <a:pt x="3953" y="1587"/>
                  </a:cubicBezTo>
                  <a:cubicBezTo>
                    <a:pt x="3965" y="1575"/>
                    <a:pt x="3977" y="1575"/>
                    <a:pt x="3987" y="1575"/>
                  </a:cubicBezTo>
                  <a:cubicBezTo>
                    <a:pt x="3998" y="1575"/>
                    <a:pt x="4007" y="1575"/>
                    <a:pt x="4013" y="1563"/>
                  </a:cubicBezTo>
                  <a:cubicBezTo>
                    <a:pt x="4013" y="1563"/>
                    <a:pt x="4014" y="1562"/>
                    <a:pt x="4014" y="1562"/>
                  </a:cubicBezTo>
                  <a:lnTo>
                    <a:pt x="4014" y="1562"/>
                  </a:lnTo>
                  <a:cubicBezTo>
                    <a:pt x="4021" y="1560"/>
                    <a:pt x="4030" y="1557"/>
                    <a:pt x="4036" y="1551"/>
                  </a:cubicBezTo>
                  <a:lnTo>
                    <a:pt x="4072" y="1528"/>
                  </a:lnTo>
                  <a:cubicBezTo>
                    <a:pt x="4072" y="1528"/>
                    <a:pt x="4072" y="1516"/>
                    <a:pt x="4084" y="1504"/>
                  </a:cubicBezTo>
                  <a:cubicBezTo>
                    <a:pt x="4084" y="1504"/>
                    <a:pt x="4084" y="1504"/>
                    <a:pt x="4096" y="1492"/>
                  </a:cubicBezTo>
                  <a:cubicBezTo>
                    <a:pt x="4108" y="1480"/>
                    <a:pt x="4132" y="1468"/>
                    <a:pt x="4143" y="1456"/>
                  </a:cubicBezTo>
                  <a:cubicBezTo>
                    <a:pt x="4143" y="1456"/>
                    <a:pt x="4143" y="1430"/>
                    <a:pt x="4151" y="1430"/>
                  </a:cubicBezTo>
                  <a:cubicBezTo>
                    <a:pt x="4152" y="1430"/>
                    <a:pt x="4154" y="1431"/>
                    <a:pt x="4155" y="1432"/>
                  </a:cubicBezTo>
                  <a:cubicBezTo>
                    <a:pt x="4155" y="1432"/>
                    <a:pt x="4158" y="1435"/>
                    <a:pt x="4163" y="1435"/>
                  </a:cubicBezTo>
                  <a:cubicBezTo>
                    <a:pt x="4167" y="1435"/>
                    <a:pt x="4173" y="1432"/>
                    <a:pt x="4179" y="1420"/>
                  </a:cubicBezTo>
                  <a:cubicBezTo>
                    <a:pt x="4191" y="1397"/>
                    <a:pt x="4179" y="1373"/>
                    <a:pt x="4215" y="1361"/>
                  </a:cubicBezTo>
                  <a:cubicBezTo>
                    <a:pt x="4227" y="1361"/>
                    <a:pt x="4239" y="1361"/>
                    <a:pt x="4251" y="1349"/>
                  </a:cubicBezTo>
                  <a:cubicBezTo>
                    <a:pt x="4263" y="1337"/>
                    <a:pt x="4251" y="1337"/>
                    <a:pt x="4263" y="1325"/>
                  </a:cubicBezTo>
                  <a:cubicBezTo>
                    <a:pt x="4274" y="1313"/>
                    <a:pt x="4286" y="1313"/>
                    <a:pt x="4286" y="1301"/>
                  </a:cubicBezTo>
                  <a:cubicBezTo>
                    <a:pt x="4292" y="1295"/>
                    <a:pt x="4292" y="1295"/>
                    <a:pt x="4291" y="1295"/>
                  </a:cubicBezTo>
                  <a:cubicBezTo>
                    <a:pt x="4289" y="1295"/>
                    <a:pt x="4286" y="1295"/>
                    <a:pt x="4286" y="1289"/>
                  </a:cubicBezTo>
                  <a:cubicBezTo>
                    <a:pt x="4286" y="1289"/>
                    <a:pt x="4322" y="1278"/>
                    <a:pt x="4322" y="1266"/>
                  </a:cubicBezTo>
                  <a:cubicBezTo>
                    <a:pt x="4334" y="1254"/>
                    <a:pt x="4298" y="1266"/>
                    <a:pt x="4322" y="1242"/>
                  </a:cubicBezTo>
                  <a:cubicBezTo>
                    <a:pt x="4340" y="1230"/>
                    <a:pt x="4343" y="1230"/>
                    <a:pt x="4344" y="1230"/>
                  </a:cubicBezTo>
                  <a:cubicBezTo>
                    <a:pt x="4346" y="1230"/>
                    <a:pt x="4346" y="1230"/>
                    <a:pt x="4358" y="1218"/>
                  </a:cubicBezTo>
                  <a:cubicBezTo>
                    <a:pt x="4363" y="1208"/>
                    <a:pt x="4364" y="1204"/>
                    <a:pt x="4364" y="1204"/>
                  </a:cubicBezTo>
                  <a:lnTo>
                    <a:pt x="4364" y="1204"/>
                  </a:lnTo>
                  <a:cubicBezTo>
                    <a:pt x="4364" y="1204"/>
                    <a:pt x="4363" y="1211"/>
                    <a:pt x="4370" y="1218"/>
                  </a:cubicBezTo>
                  <a:cubicBezTo>
                    <a:pt x="4370" y="1218"/>
                    <a:pt x="4394" y="1159"/>
                    <a:pt x="4382" y="1147"/>
                  </a:cubicBezTo>
                  <a:cubicBezTo>
                    <a:pt x="4394" y="1147"/>
                    <a:pt x="4405" y="1123"/>
                    <a:pt x="4417" y="1111"/>
                  </a:cubicBezTo>
                  <a:cubicBezTo>
                    <a:pt x="4417" y="1099"/>
                    <a:pt x="4417" y="1087"/>
                    <a:pt x="4417" y="1075"/>
                  </a:cubicBezTo>
                  <a:lnTo>
                    <a:pt x="4417" y="1063"/>
                  </a:lnTo>
                  <a:cubicBezTo>
                    <a:pt x="4417" y="1063"/>
                    <a:pt x="4429" y="1063"/>
                    <a:pt x="4441" y="1075"/>
                  </a:cubicBezTo>
                  <a:cubicBezTo>
                    <a:pt x="4441" y="1069"/>
                    <a:pt x="4441" y="1051"/>
                    <a:pt x="4441" y="1051"/>
                  </a:cubicBezTo>
                  <a:cubicBezTo>
                    <a:pt x="4429" y="1039"/>
                    <a:pt x="4429" y="1028"/>
                    <a:pt x="4441" y="1016"/>
                  </a:cubicBezTo>
                  <a:cubicBezTo>
                    <a:pt x="4441" y="1016"/>
                    <a:pt x="4453" y="1028"/>
                    <a:pt x="4465" y="1028"/>
                  </a:cubicBezTo>
                  <a:cubicBezTo>
                    <a:pt x="4465" y="1028"/>
                    <a:pt x="4465" y="1004"/>
                    <a:pt x="4465" y="1004"/>
                  </a:cubicBezTo>
                  <a:cubicBezTo>
                    <a:pt x="4465" y="992"/>
                    <a:pt x="4465" y="992"/>
                    <a:pt x="4477" y="980"/>
                  </a:cubicBezTo>
                  <a:cubicBezTo>
                    <a:pt x="4477" y="980"/>
                    <a:pt x="4489" y="968"/>
                    <a:pt x="4489" y="968"/>
                  </a:cubicBezTo>
                  <a:cubicBezTo>
                    <a:pt x="4489" y="956"/>
                    <a:pt x="4477" y="944"/>
                    <a:pt x="4489" y="944"/>
                  </a:cubicBezTo>
                  <a:lnTo>
                    <a:pt x="4501" y="932"/>
                  </a:lnTo>
                  <a:cubicBezTo>
                    <a:pt x="4501" y="932"/>
                    <a:pt x="4501" y="920"/>
                    <a:pt x="4501" y="920"/>
                  </a:cubicBezTo>
                  <a:cubicBezTo>
                    <a:pt x="4513" y="897"/>
                    <a:pt x="4513" y="885"/>
                    <a:pt x="4513" y="873"/>
                  </a:cubicBezTo>
                  <a:cubicBezTo>
                    <a:pt x="4513" y="861"/>
                    <a:pt x="4524" y="861"/>
                    <a:pt x="4524" y="837"/>
                  </a:cubicBezTo>
                  <a:lnTo>
                    <a:pt x="4524" y="825"/>
                  </a:lnTo>
                  <a:cubicBezTo>
                    <a:pt x="4524" y="825"/>
                    <a:pt x="4548" y="825"/>
                    <a:pt x="4548" y="813"/>
                  </a:cubicBezTo>
                  <a:cubicBezTo>
                    <a:pt x="4560" y="789"/>
                    <a:pt x="4560" y="766"/>
                    <a:pt x="4560" y="742"/>
                  </a:cubicBezTo>
                  <a:lnTo>
                    <a:pt x="4548" y="742"/>
                  </a:lnTo>
                  <a:cubicBezTo>
                    <a:pt x="4548" y="742"/>
                    <a:pt x="4560" y="718"/>
                    <a:pt x="4560" y="706"/>
                  </a:cubicBezTo>
                  <a:cubicBezTo>
                    <a:pt x="4572" y="682"/>
                    <a:pt x="4584" y="647"/>
                    <a:pt x="4584" y="623"/>
                  </a:cubicBezTo>
                  <a:lnTo>
                    <a:pt x="4584" y="575"/>
                  </a:lnTo>
                  <a:cubicBezTo>
                    <a:pt x="4584" y="563"/>
                    <a:pt x="4584" y="551"/>
                    <a:pt x="4572" y="551"/>
                  </a:cubicBezTo>
                  <a:cubicBezTo>
                    <a:pt x="4560" y="539"/>
                    <a:pt x="4596" y="516"/>
                    <a:pt x="4584" y="504"/>
                  </a:cubicBezTo>
                  <a:lnTo>
                    <a:pt x="4584" y="504"/>
                  </a:lnTo>
                  <a:cubicBezTo>
                    <a:pt x="4572" y="504"/>
                    <a:pt x="4560" y="539"/>
                    <a:pt x="4560" y="539"/>
                  </a:cubicBezTo>
                  <a:lnTo>
                    <a:pt x="4572" y="504"/>
                  </a:lnTo>
                  <a:cubicBezTo>
                    <a:pt x="4572" y="492"/>
                    <a:pt x="4584" y="480"/>
                    <a:pt x="4596" y="480"/>
                  </a:cubicBezTo>
                  <a:cubicBezTo>
                    <a:pt x="4584" y="480"/>
                    <a:pt x="4584" y="444"/>
                    <a:pt x="4572" y="432"/>
                  </a:cubicBezTo>
                  <a:cubicBezTo>
                    <a:pt x="4572" y="420"/>
                    <a:pt x="4572" y="408"/>
                    <a:pt x="4584" y="408"/>
                  </a:cubicBezTo>
                  <a:cubicBezTo>
                    <a:pt x="4586" y="411"/>
                    <a:pt x="4588" y="412"/>
                    <a:pt x="4589" y="412"/>
                  </a:cubicBezTo>
                  <a:cubicBezTo>
                    <a:pt x="4592" y="412"/>
                    <a:pt x="4586" y="397"/>
                    <a:pt x="4596" y="397"/>
                  </a:cubicBezTo>
                  <a:lnTo>
                    <a:pt x="4572" y="397"/>
                  </a:lnTo>
                  <a:cubicBezTo>
                    <a:pt x="4572" y="373"/>
                    <a:pt x="4584" y="373"/>
                    <a:pt x="4584" y="361"/>
                  </a:cubicBezTo>
                  <a:cubicBezTo>
                    <a:pt x="4584" y="361"/>
                    <a:pt x="4560" y="337"/>
                    <a:pt x="4572" y="313"/>
                  </a:cubicBezTo>
                  <a:cubicBezTo>
                    <a:pt x="4572" y="304"/>
                    <a:pt x="4572" y="264"/>
                    <a:pt x="4560" y="248"/>
                  </a:cubicBezTo>
                  <a:lnTo>
                    <a:pt x="4560" y="248"/>
                  </a:lnTo>
                  <a:cubicBezTo>
                    <a:pt x="4560" y="252"/>
                    <a:pt x="4559" y="255"/>
                    <a:pt x="4558" y="255"/>
                  </a:cubicBezTo>
                  <a:cubicBezTo>
                    <a:pt x="4556" y="255"/>
                    <a:pt x="4553" y="252"/>
                    <a:pt x="4548" y="242"/>
                  </a:cubicBezTo>
                  <a:lnTo>
                    <a:pt x="4548" y="242"/>
                  </a:lnTo>
                  <a:cubicBezTo>
                    <a:pt x="4553" y="242"/>
                    <a:pt x="4557" y="244"/>
                    <a:pt x="4560" y="248"/>
                  </a:cubicBezTo>
                  <a:lnTo>
                    <a:pt x="4560" y="248"/>
                  </a:lnTo>
                  <a:cubicBezTo>
                    <a:pt x="4560" y="246"/>
                    <a:pt x="4560" y="244"/>
                    <a:pt x="4560" y="242"/>
                  </a:cubicBezTo>
                  <a:lnTo>
                    <a:pt x="4572" y="242"/>
                  </a:lnTo>
                  <a:cubicBezTo>
                    <a:pt x="4566" y="236"/>
                    <a:pt x="4557" y="233"/>
                    <a:pt x="4551" y="233"/>
                  </a:cubicBezTo>
                  <a:cubicBezTo>
                    <a:pt x="4545" y="233"/>
                    <a:pt x="4542" y="236"/>
                    <a:pt x="4548" y="242"/>
                  </a:cubicBezTo>
                  <a:cubicBezTo>
                    <a:pt x="4524" y="230"/>
                    <a:pt x="4536" y="206"/>
                    <a:pt x="4524" y="194"/>
                  </a:cubicBezTo>
                  <a:cubicBezTo>
                    <a:pt x="4513" y="194"/>
                    <a:pt x="4524" y="170"/>
                    <a:pt x="4513" y="158"/>
                  </a:cubicBezTo>
                  <a:cubicBezTo>
                    <a:pt x="4501" y="146"/>
                    <a:pt x="4489" y="146"/>
                    <a:pt x="4477" y="135"/>
                  </a:cubicBezTo>
                  <a:cubicBezTo>
                    <a:pt x="4477" y="123"/>
                    <a:pt x="4477" y="123"/>
                    <a:pt x="4477" y="123"/>
                  </a:cubicBezTo>
                  <a:cubicBezTo>
                    <a:pt x="4477" y="123"/>
                    <a:pt x="4465" y="111"/>
                    <a:pt x="4465" y="111"/>
                  </a:cubicBezTo>
                  <a:cubicBezTo>
                    <a:pt x="4465" y="111"/>
                    <a:pt x="4453" y="99"/>
                    <a:pt x="4453" y="87"/>
                  </a:cubicBezTo>
                  <a:cubicBezTo>
                    <a:pt x="4445" y="87"/>
                    <a:pt x="4437" y="103"/>
                    <a:pt x="4429" y="103"/>
                  </a:cubicBezTo>
                  <a:cubicBezTo>
                    <a:pt x="4425" y="103"/>
                    <a:pt x="4421" y="99"/>
                    <a:pt x="4417" y="87"/>
                  </a:cubicBezTo>
                  <a:cubicBezTo>
                    <a:pt x="4417" y="75"/>
                    <a:pt x="4405" y="63"/>
                    <a:pt x="4382" y="63"/>
                  </a:cubicBezTo>
                  <a:cubicBezTo>
                    <a:pt x="4380" y="63"/>
                    <a:pt x="4379" y="63"/>
                    <a:pt x="4377" y="6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8" name="Google Shape;6408;p50"/>
            <p:cNvSpPr/>
            <p:nvPr/>
          </p:nvSpPr>
          <p:spPr>
            <a:xfrm>
              <a:off x="-3146250" y="629525"/>
              <a:ext cx="56000" cy="51675"/>
            </a:xfrm>
            <a:custGeom>
              <a:avLst/>
              <a:gdLst/>
              <a:ahLst/>
              <a:cxnLst/>
              <a:rect l="l" t="t" r="r" b="b"/>
              <a:pathLst>
                <a:path w="2240" h="2067" extrusionOk="0">
                  <a:moveTo>
                    <a:pt x="1715" y="1"/>
                  </a:moveTo>
                  <a:cubicBezTo>
                    <a:pt x="1627" y="1"/>
                    <a:pt x="1536" y="34"/>
                    <a:pt x="1454" y="114"/>
                  </a:cubicBezTo>
                  <a:lnTo>
                    <a:pt x="227" y="1435"/>
                  </a:lnTo>
                  <a:cubicBezTo>
                    <a:pt x="1" y="1673"/>
                    <a:pt x="180" y="2066"/>
                    <a:pt x="513" y="2066"/>
                  </a:cubicBezTo>
                  <a:cubicBezTo>
                    <a:pt x="620" y="2066"/>
                    <a:pt x="715" y="2031"/>
                    <a:pt x="787" y="1947"/>
                  </a:cubicBezTo>
                  <a:lnTo>
                    <a:pt x="2013" y="626"/>
                  </a:lnTo>
                  <a:cubicBezTo>
                    <a:pt x="2240" y="344"/>
                    <a:pt x="1997" y="1"/>
                    <a:pt x="17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9" name="Google Shape;6409;p50"/>
            <p:cNvSpPr/>
            <p:nvPr/>
          </p:nvSpPr>
          <p:spPr>
            <a:xfrm>
              <a:off x="-3143850" y="629675"/>
              <a:ext cx="50625" cy="52700"/>
            </a:xfrm>
            <a:custGeom>
              <a:avLst/>
              <a:gdLst/>
              <a:ahLst/>
              <a:cxnLst/>
              <a:rect l="l" t="t" r="r" b="b"/>
              <a:pathLst>
                <a:path w="2025" h="2108" extrusionOk="0">
                  <a:moveTo>
                    <a:pt x="1620" y="22"/>
                  </a:moveTo>
                  <a:cubicBezTo>
                    <a:pt x="1620" y="22"/>
                    <a:pt x="1619" y="23"/>
                    <a:pt x="1619" y="24"/>
                  </a:cubicBezTo>
                  <a:cubicBezTo>
                    <a:pt x="1619" y="33"/>
                    <a:pt x="1619" y="41"/>
                    <a:pt x="1624" y="45"/>
                  </a:cubicBezTo>
                  <a:lnTo>
                    <a:pt x="1624" y="45"/>
                  </a:lnTo>
                  <a:cubicBezTo>
                    <a:pt x="1627" y="39"/>
                    <a:pt x="1622" y="22"/>
                    <a:pt x="1620" y="22"/>
                  </a:cubicBezTo>
                  <a:close/>
                  <a:moveTo>
                    <a:pt x="1467" y="57"/>
                  </a:moveTo>
                  <a:cubicBezTo>
                    <a:pt x="1470" y="60"/>
                    <a:pt x="1473" y="60"/>
                    <a:pt x="1465" y="60"/>
                  </a:cubicBezTo>
                  <a:cubicBezTo>
                    <a:pt x="1465" y="60"/>
                    <a:pt x="1467" y="58"/>
                    <a:pt x="1467" y="57"/>
                  </a:cubicBezTo>
                  <a:close/>
                  <a:moveTo>
                    <a:pt x="1667" y="36"/>
                  </a:moveTo>
                  <a:lnTo>
                    <a:pt x="1667" y="60"/>
                  </a:lnTo>
                  <a:cubicBezTo>
                    <a:pt x="1679" y="60"/>
                    <a:pt x="1667" y="48"/>
                    <a:pt x="1667" y="36"/>
                  </a:cubicBezTo>
                  <a:close/>
                  <a:moveTo>
                    <a:pt x="1667" y="60"/>
                  </a:moveTo>
                  <a:cubicBezTo>
                    <a:pt x="1667" y="69"/>
                    <a:pt x="1674" y="71"/>
                    <a:pt x="1677" y="72"/>
                  </a:cubicBezTo>
                  <a:lnTo>
                    <a:pt x="1677" y="72"/>
                  </a:lnTo>
                  <a:cubicBezTo>
                    <a:pt x="1676" y="66"/>
                    <a:pt x="1673" y="60"/>
                    <a:pt x="1667" y="60"/>
                  </a:cubicBezTo>
                  <a:close/>
                  <a:moveTo>
                    <a:pt x="1697" y="63"/>
                  </a:moveTo>
                  <a:cubicBezTo>
                    <a:pt x="1694" y="63"/>
                    <a:pt x="1691" y="66"/>
                    <a:pt x="1691" y="72"/>
                  </a:cubicBezTo>
                  <a:lnTo>
                    <a:pt x="1703" y="72"/>
                  </a:lnTo>
                  <a:cubicBezTo>
                    <a:pt x="1703" y="66"/>
                    <a:pt x="1700" y="63"/>
                    <a:pt x="1697" y="63"/>
                  </a:cubicBezTo>
                  <a:close/>
                  <a:moveTo>
                    <a:pt x="1631" y="48"/>
                  </a:moveTo>
                  <a:cubicBezTo>
                    <a:pt x="1643" y="48"/>
                    <a:pt x="1655" y="60"/>
                    <a:pt x="1655" y="60"/>
                  </a:cubicBezTo>
                  <a:cubicBezTo>
                    <a:pt x="1655" y="72"/>
                    <a:pt x="1655" y="84"/>
                    <a:pt x="1655" y="84"/>
                  </a:cubicBezTo>
                  <a:cubicBezTo>
                    <a:pt x="1655" y="72"/>
                    <a:pt x="1667" y="72"/>
                    <a:pt x="1667" y="60"/>
                  </a:cubicBezTo>
                  <a:cubicBezTo>
                    <a:pt x="1667" y="60"/>
                    <a:pt x="1655" y="48"/>
                    <a:pt x="1643" y="48"/>
                  </a:cubicBezTo>
                  <a:close/>
                  <a:moveTo>
                    <a:pt x="1677" y="72"/>
                  </a:moveTo>
                  <a:cubicBezTo>
                    <a:pt x="1679" y="78"/>
                    <a:pt x="1679" y="84"/>
                    <a:pt x="1679" y="84"/>
                  </a:cubicBezTo>
                  <a:cubicBezTo>
                    <a:pt x="1691" y="72"/>
                    <a:pt x="1691" y="72"/>
                    <a:pt x="1691" y="72"/>
                  </a:cubicBezTo>
                  <a:lnTo>
                    <a:pt x="1679" y="72"/>
                  </a:lnTo>
                  <a:cubicBezTo>
                    <a:pt x="1679" y="72"/>
                    <a:pt x="1678" y="72"/>
                    <a:pt x="1677" y="72"/>
                  </a:cubicBezTo>
                  <a:close/>
                  <a:moveTo>
                    <a:pt x="1750" y="72"/>
                  </a:moveTo>
                  <a:cubicBezTo>
                    <a:pt x="1739" y="72"/>
                    <a:pt x="1715" y="72"/>
                    <a:pt x="1715" y="84"/>
                  </a:cubicBezTo>
                  <a:lnTo>
                    <a:pt x="1750" y="84"/>
                  </a:lnTo>
                  <a:cubicBezTo>
                    <a:pt x="1750" y="88"/>
                    <a:pt x="1750" y="92"/>
                    <a:pt x="1750" y="96"/>
                  </a:cubicBezTo>
                  <a:cubicBezTo>
                    <a:pt x="1750" y="96"/>
                    <a:pt x="1762" y="84"/>
                    <a:pt x="1750" y="72"/>
                  </a:cubicBezTo>
                  <a:close/>
                  <a:moveTo>
                    <a:pt x="1703" y="72"/>
                  </a:moveTo>
                  <a:cubicBezTo>
                    <a:pt x="1715" y="72"/>
                    <a:pt x="1703" y="96"/>
                    <a:pt x="1703" y="96"/>
                  </a:cubicBezTo>
                  <a:cubicBezTo>
                    <a:pt x="1711" y="96"/>
                    <a:pt x="1713" y="101"/>
                    <a:pt x="1714" y="101"/>
                  </a:cubicBezTo>
                  <a:cubicBezTo>
                    <a:pt x="1715" y="101"/>
                    <a:pt x="1715" y="100"/>
                    <a:pt x="1715" y="96"/>
                  </a:cubicBezTo>
                  <a:cubicBezTo>
                    <a:pt x="1715" y="96"/>
                    <a:pt x="1727" y="96"/>
                    <a:pt x="1715" y="84"/>
                  </a:cubicBezTo>
                  <a:cubicBezTo>
                    <a:pt x="1703" y="84"/>
                    <a:pt x="1727" y="72"/>
                    <a:pt x="1727" y="72"/>
                  </a:cubicBezTo>
                  <a:close/>
                  <a:moveTo>
                    <a:pt x="1941" y="131"/>
                  </a:moveTo>
                  <a:cubicBezTo>
                    <a:pt x="1941" y="143"/>
                    <a:pt x="1941" y="143"/>
                    <a:pt x="1953" y="143"/>
                  </a:cubicBezTo>
                  <a:lnTo>
                    <a:pt x="1953" y="131"/>
                  </a:lnTo>
                  <a:close/>
                  <a:moveTo>
                    <a:pt x="1880" y="142"/>
                  </a:moveTo>
                  <a:cubicBezTo>
                    <a:pt x="1881" y="143"/>
                    <a:pt x="1881" y="143"/>
                    <a:pt x="1881" y="143"/>
                  </a:cubicBezTo>
                  <a:cubicBezTo>
                    <a:pt x="1881" y="145"/>
                    <a:pt x="1881" y="146"/>
                    <a:pt x="1881" y="146"/>
                  </a:cubicBezTo>
                  <a:cubicBezTo>
                    <a:pt x="1881" y="146"/>
                    <a:pt x="1881" y="144"/>
                    <a:pt x="1880" y="142"/>
                  </a:cubicBezTo>
                  <a:close/>
                  <a:moveTo>
                    <a:pt x="1069" y="412"/>
                  </a:moveTo>
                  <a:lnTo>
                    <a:pt x="1069" y="412"/>
                  </a:lnTo>
                  <a:cubicBezTo>
                    <a:pt x="1080" y="414"/>
                    <a:pt x="1088" y="421"/>
                    <a:pt x="1096" y="429"/>
                  </a:cubicBezTo>
                  <a:cubicBezTo>
                    <a:pt x="1096" y="432"/>
                    <a:pt x="1095" y="433"/>
                    <a:pt x="1093" y="433"/>
                  </a:cubicBezTo>
                  <a:cubicBezTo>
                    <a:pt x="1088" y="433"/>
                    <a:pt x="1079" y="426"/>
                    <a:pt x="1074" y="426"/>
                  </a:cubicBezTo>
                  <a:cubicBezTo>
                    <a:pt x="1073" y="426"/>
                    <a:pt x="1072" y="427"/>
                    <a:pt x="1072" y="429"/>
                  </a:cubicBezTo>
                  <a:cubicBezTo>
                    <a:pt x="1072" y="429"/>
                    <a:pt x="1069" y="435"/>
                    <a:pt x="1066" y="440"/>
                  </a:cubicBezTo>
                  <a:lnTo>
                    <a:pt x="1066" y="440"/>
                  </a:lnTo>
                  <a:cubicBezTo>
                    <a:pt x="1067" y="431"/>
                    <a:pt x="1068" y="421"/>
                    <a:pt x="1069" y="412"/>
                  </a:cubicBezTo>
                  <a:close/>
                  <a:moveTo>
                    <a:pt x="1060" y="476"/>
                  </a:moveTo>
                  <a:lnTo>
                    <a:pt x="1060" y="476"/>
                  </a:lnTo>
                  <a:cubicBezTo>
                    <a:pt x="1060" y="476"/>
                    <a:pt x="1060" y="477"/>
                    <a:pt x="1060" y="477"/>
                  </a:cubicBezTo>
                  <a:cubicBezTo>
                    <a:pt x="1060" y="477"/>
                    <a:pt x="1060" y="478"/>
                    <a:pt x="1060" y="478"/>
                  </a:cubicBezTo>
                  <a:cubicBezTo>
                    <a:pt x="1060" y="478"/>
                    <a:pt x="1060" y="477"/>
                    <a:pt x="1060" y="476"/>
                  </a:cubicBezTo>
                  <a:close/>
                  <a:moveTo>
                    <a:pt x="2021" y="471"/>
                  </a:moveTo>
                  <a:cubicBezTo>
                    <a:pt x="2021" y="471"/>
                    <a:pt x="2021" y="471"/>
                    <a:pt x="2021" y="471"/>
                  </a:cubicBezTo>
                  <a:lnTo>
                    <a:pt x="2021" y="471"/>
                  </a:lnTo>
                  <a:cubicBezTo>
                    <a:pt x="2020" y="475"/>
                    <a:pt x="2017" y="477"/>
                    <a:pt x="2012" y="477"/>
                  </a:cubicBezTo>
                  <a:cubicBezTo>
                    <a:pt x="2012" y="477"/>
                    <a:pt x="2018" y="482"/>
                    <a:pt x="2021" y="482"/>
                  </a:cubicBezTo>
                  <a:cubicBezTo>
                    <a:pt x="2023" y="482"/>
                    <a:pt x="2024" y="481"/>
                    <a:pt x="2024" y="477"/>
                  </a:cubicBezTo>
                  <a:cubicBezTo>
                    <a:pt x="2024" y="473"/>
                    <a:pt x="2023" y="471"/>
                    <a:pt x="2021" y="471"/>
                  </a:cubicBezTo>
                  <a:close/>
                  <a:moveTo>
                    <a:pt x="822" y="620"/>
                  </a:moveTo>
                  <a:lnTo>
                    <a:pt x="822" y="632"/>
                  </a:lnTo>
                  <a:cubicBezTo>
                    <a:pt x="822" y="632"/>
                    <a:pt x="834" y="632"/>
                    <a:pt x="822" y="620"/>
                  </a:cubicBezTo>
                  <a:close/>
                  <a:moveTo>
                    <a:pt x="1536" y="0"/>
                  </a:moveTo>
                  <a:cubicBezTo>
                    <a:pt x="1524" y="12"/>
                    <a:pt x="1512" y="36"/>
                    <a:pt x="1512" y="36"/>
                  </a:cubicBezTo>
                  <a:lnTo>
                    <a:pt x="1512" y="24"/>
                  </a:lnTo>
                  <a:lnTo>
                    <a:pt x="1500" y="24"/>
                  </a:lnTo>
                  <a:cubicBezTo>
                    <a:pt x="1492" y="24"/>
                    <a:pt x="1490" y="19"/>
                    <a:pt x="1489" y="19"/>
                  </a:cubicBezTo>
                  <a:cubicBezTo>
                    <a:pt x="1488" y="19"/>
                    <a:pt x="1488" y="20"/>
                    <a:pt x="1488" y="24"/>
                  </a:cubicBezTo>
                  <a:cubicBezTo>
                    <a:pt x="1488" y="36"/>
                    <a:pt x="1488" y="36"/>
                    <a:pt x="1488" y="36"/>
                  </a:cubicBezTo>
                  <a:cubicBezTo>
                    <a:pt x="1483" y="42"/>
                    <a:pt x="1477" y="42"/>
                    <a:pt x="1472" y="42"/>
                  </a:cubicBezTo>
                  <a:cubicBezTo>
                    <a:pt x="1468" y="42"/>
                    <a:pt x="1465" y="42"/>
                    <a:pt x="1465" y="48"/>
                  </a:cubicBezTo>
                  <a:cubicBezTo>
                    <a:pt x="1465" y="51"/>
                    <a:pt x="1465" y="53"/>
                    <a:pt x="1466" y="55"/>
                  </a:cubicBezTo>
                  <a:lnTo>
                    <a:pt x="1466" y="55"/>
                  </a:lnTo>
                  <a:cubicBezTo>
                    <a:pt x="1464" y="55"/>
                    <a:pt x="1460" y="56"/>
                    <a:pt x="1453" y="60"/>
                  </a:cubicBezTo>
                  <a:cubicBezTo>
                    <a:pt x="1450" y="62"/>
                    <a:pt x="1448" y="63"/>
                    <a:pt x="1447" y="63"/>
                  </a:cubicBezTo>
                  <a:cubicBezTo>
                    <a:pt x="1441" y="63"/>
                    <a:pt x="1441" y="48"/>
                    <a:pt x="1441" y="48"/>
                  </a:cubicBezTo>
                  <a:cubicBezTo>
                    <a:pt x="1441" y="48"/>
                    <a:pt x="1441" y="60"/>
                    <a:pt x="1441" y="72"/>
                  </a:cubicBezTo>
                  <a:cubicBezTo>
                    <a:pt x="1429" y="72"/>
                    <a:pt x="1429" y="72"/>
                    <a:pt x="1429" y="84"/>
                  </a:cubicBezTo>
                  <a:cubicBezTo>
                    <a:pt x="1417" y="72"/>
                    <a:pt x="1417" y="72"/>
                    <a:pt x="1405" y="72"/>
                  </a:cubicBezTo>
                  <a:cubicBezTo>
                    <a:pt x="1405" y="72"/>
                    <a:pt x="1393" y="84"/>
                    <a:pt x="1405" y="84"/>
                  </a:cubicBezTo>
                  <a:cubicBezTo>
                    <a:pt x="1405" y="92"/>
                    <a:pt x="1405" y="100"/>
                    <a:pt x="1405" y="108"/>
                  </a:cubicBezTo>
                  <a:cubicBezTo>
                    <a:pt x="1405" y="98"/>
                    <a:pt x="1390" y="81"/>
                    <a:pt x="1384" y="81"/>
                  </a:cubicBezTo>
                  <a:cubicBezTo>
                    <a:pt x="1382" y="81"/>
                    <a:pt x="1381" y="82"/>
                    <a:pt x="1381" y="84"/>
                  </a:cubicBezTo>
                  <a:cubicBezTo>
                    <a:pt x="1369" y="96"/>
                    <a:pt x="1381" y="108"/>
                    <a:pt x="1381" y="120"/>
                  </a:cubicBezTo>
                  <a:cubicBezTo>
                    <a:pt x="1372" y="120"/>
                    <a:pt x="1355" y="104"/>
                    <a:pt x="1354" y="104"/>
                  </a:cubicBezTo>
                  <a:lnTo>
                    <a:pt x="1354" y="104"/>
                  </a:lnTo>
                  <a:cubicBezTo>
                    <a:pt x="1354" y="104"/>
                    <a:pt x="1355" y="105"/>
                    <a:pt x="1358" y="108"/>
                  </a:cubicBezTo>
                  <a:cubicBezTo>
                    <a:pt x="1363" y="114"/>
                    <a:pt x="1360" y="114"/>
                    <a:pt x="1358" y="114"/>
                  </a:cubicBezTo>
                  <a:cubicBezTo>
                    <a:pt x="1355" y="114"/>
                    <a:pt x="1352" y="114"/>
                    <a:pt x="1358" y="120"/>
                  </a:cubicBezTo>
                  <a:cubicBezTo>
                    <a:pt x="1363" y="125"/>
                    <a:pt x="1363" y="125"/>
                    <a:pt x="1362" y="125"/>
                  </a:cubicBezTo>
                  <a:cubicBezTo>
                    <a:pt x="1360" y="125"/>
                    <a:pt x="1358" y="125"/>
                    <a:pt x="1358" y="131"/>
                  </a:cubicBezTo>
                  <a:cubicBezTo>
                    <a:pt x="1358" y="137"/>
                    <a:pt x="1357" y="140"/>
                    <a:pt x="1356" y="140"/>
                  </a:cubicBezTo>
                  <a:cubicBezTo>
                    <a:pt x="1352" y="140"/>
                    <a:pt x="1346" y="120"/>
                    <a:pt x="1346" y="120"/>
                  </a:cubicBezTo>
                  <a:lnTo>
                    <a:pt x="1346" y="143"/>
                  </a:lnTo>
                  <a:lnTo>
                    <a:pt x="1334" y="143"/>
                  </a:lnTo>
                  <a:cubicBezTo>
                    <a:pt x="1322" y="143"/>
                    <a:pt x="1322" y="155"/>
                    <a:pt x="1322" y="155"/>
                  </a:cubicBezTo>
                  <a:cubicBezTo>
                    <a:pt x="1310" y="167"/>
                    <a:pt x="1274" y="179"/>
                    <a:pt x="1286" y="191"/>
                  </a:cubicBezTo>
                  <a:lnTo>
                    <a:pt x="1262" y="191"/>
                  </a:lnTo>
                  <a:cubicBezTo>
                    <a:pt x="1262" y="191"/>
                    <a:pt x="1310" y="203"/>
                    <a:pt x="1274" y="203"/>
                  </a:cubicBezTo>
                  <a:lnTo>
                    <a:pt x="1262" y="203"/>
                  </a:lnTo>
                  <a:cubicBezTo>
                    <a:pt x="1262" y="203"/>
                    <a:pt x="1274" y="215"/>
                    <a:pt x="1274" y="215"/>
                  </a:cubicBezTo>
                  <a:lnTo>
                    <a:pt x="1250" y="215"/>
                  </a:lnTo>
                  <a:cubicBezTo>
                    <a:pt x="1238" y="227"/>
                    <a:pt x="1250" y="227"/>
                    <a:pt x="1262" y="227"/>
                  </a:cubicBezTo>
                  <a:lnTo>
                    <a:pt x="1227" y="227"/>
                  </a:lnTo>
                  <a:cubicBezTo>
                    <a:pt x="1227" y="227"/>
                    <a:pt x="1238" y="239"/>
                    <a:pt x="1238" y="239"/>
                  </a:cubicBezTo>
                  <a:lnTo>
                    <a:pt x="1227" y="251"/>
                  </a:lnTo>
                  <a:cubicBezTo>
                    <a:pt x="1227" y="262"/>
                    <a:pt x="1227" y="262"/>
                    <a:pt x="1215" y="262"/>
                  </a:cubicBezTo>
                  <a:cubicBezTo>
                    <a:pt x="1215" y="256"/>
                    <a:pt x="1215" y="251"/>
                    <a:pt x="1215" y="251"/>
                  </a:cubicBezTo>
                  <a:cubicBezTo>
                    <a:pt x="1215" y="256"/>
                    <a:pt x="1215" y="260"/>
                    <a:pt x="1215" y="264"/>
                  </a:cubicBezTo>
                  <a:lnTo>
                    <a:pt x="1215" y="264"/>
                  </a:lnTo>
                  <a:cubicBezTo>
                    <a:pt x="1213" y="274"/>
                    <a:pt x="1204" y="274"/>
                    <a:pt x="1214" y="274"/>
                  </a:cubicBezTo>
                  <a:lnTo>
                    <a:pt x="1214" y="274"/>
                  </a:lnTo>
                  <a:cubicBezTo>
                    <a:pt x="1213" y="284"/>
                    <a:pt x="1210" y="291"/>
                    <a:pt x="1203" y="298"/>
                  </a:cubicBezTo>
                  <a:cubicBezTo>
                    <a:pt x="1191" y="310"/>
                    <a:pt x="1155" y="322"/>
                    <a:pt x="1155" y="322"/>
                  </a:cubicBezTo>
                  <a:cubicBezTo>
                    <a:pt x="1167" y="334"/>
                    <a:pt x="1155" y="334"/>
                    <a:pt x="1155" y="346"/>
                  </a:cubicBezTo>
                  <a:cubicBezTo>
                    <a:pt x="1155" y="346"/>
                    <a:pt x="1179" y="358"/>
                    <a:pt x="1167" y="358"/>
                  </a:cubicBezTo>
                  <a:cubicBezTo>
                    <a:pt x="1164" y="354"/>
                    <a:pt x="1159" y="353"/>
                    <a:pt x="1155" y="353"/>
                  </a:cubicBezTo>
                  <a:cubicBezTo>
                    <a:pt x="1144" y="353"/>
                    <a:pt x="1135" y="361"/>
                    <a:pt x="1143" y="370"/>
                  </a:cubicBezTo>
                  <a:cubicBezTo>
                    <a:pt x="1143" y="378"/>
                    <a:pt x="1137" y="386"/>
                    <a:pt x="1134" y="386"/>
                  </a:cubicBezTo>
                  <a:cubicBezTo>
                    <a:pt x="1132" y="386"/>
                    <a:pt x="1131" y="385"/>
                    <a:pt x="1131" y="381"/>
                  </a:cubicBezTo>
                  <a:cubicBezTo>
                    <a:pt x="1119" y="381"/>
                    <a:pt x="1131" y="370"/>
                    <a:pt x="1131" y="358"/>
                  </a:cubicBezTo>
                  <a:cubicBezTo>
                    <a:pt x="1131" y="354"/>
                    <a:pt x="1130" y="352"/>
                    <a:pt x="1128" y="352"/>
                  </a:cubicBezTo>
                  <a:cubicBezTo>
                    <a:pt x="1125" y="352"/>
                    <a:pt x="1119" y="358"/>
                    <a:pt x="1119" y="358"/>
                  </a:cubicBezTo>
                  <a:lnTo>
                    <a:pt x="1119" y="370"/>
                  </a:lnTo>
                  <a:lnTo>
                    <a:pt x="1096" y="370"/>
                  </a:lnTo>
                  <a:cubicBezTo>
                    <a:pt x="1096" y="375"/>
                    <a:pt x="1101" y="383"/>
                    <a:pt x="1105" y="388"/>
                  </a:cubicBezTo>
                  <a:lnTo>
                    <a:pt x="1105" y="388"/>
                  </a:lnTo>
                  <a:cubicBezTo>
                    <a:pt x="1104" y="389"/>
                    <a:pt x="1104" y="390"/>
                    <a:pt x="1103" y="390"/>
                  </a:cubicBezTo>
                  <a:cubicBezTo>
                    <a:pt x="1101" y="390"/>
                    <a:pt x="1099" y="388"/>
                    <a:pt x="1096" y="381"/>
                  </a:cubicBezTo>
                  <a:cubicBezTo>
                    <a:pt x="1096" y="378"/>
                    <a:pt x="1094" y="376"/>
                    <a:pt x="1092" y="376"/>
                  </a:cubicBezTo>
                  <a:cubicBezTo>
                    <a:pt x="1089" y="376"/>
                    <a:pt x="1084" y="381"/>
                    <a:pt x="1084" y="381"/>
                  </a:cubicBezTo>
                  <a:lnTo>
                    <a:pt x="1072" y="381"/>
                  </a:lnTo>
                  <a:cubicBezTo>
                    <a:pt x="1072" y="385"/>
                    <a:pt x="1071" y="398"/>
                    <a:pt x="1069" y="412"/>
                  </a:cubicBezTo>
                  <a:lnTo>
                    <a:pt x="1069" y="412"/>
                  </a:lnTo>
                  <a:cubicBezTo>
                    <a:pt x="1068" y="412"/>
                    <a:pt x="1067" y="412"/>
                    <a:pt x="1066" y="412"/>
                  </a:cubicBezTo>
                  <a:cubicBezTo>
                    <a:pt x="1061" y="412"/>
                    <a:pt x="1055" y="414"/>
                    <a:pt x="1048" y="417"/>
                  </a:cubicBezTo>
                  <a:lnTo>
                    <a:pt x="1036" y="417"/>
                  </a:lnTo>
                  <a:cubicBezTo>
                    <a:pt x="1036" y="429"/>
                    <a:pt x="1012" y="417"/>
                    <a:pt x="1012" y="441"/>
                  </a:cubicBezTo>
                  <a:lnTo>
                    <a:pt x="1012" y="453"/>
                  </a:lnTo>
                  <a:cubicBezTo>
                    <a:pt x="1012" y="453"/>
                    <a:pt x="1012" y="468"/>
                    <a:pt x="1006" y="468"/>
                  </a:cubicBezTo>
                  <a:cubicBezTo>
                    <a:pt x="1005" y="468"/>
                    <a:pt x="1003" y="467"/>
                    <a:pt x="1000" y="465"/>
                  </a:cubicBezTo>
                  <a:lnTo>
                    <a:pt x="1000" y="465"/>
                  </a:lnTo>
                  <a:cubicBezTo>
                    <a:pt x="1012" y="477"/>
                    <a:pt x="988" y="477"/>
                    <a:pt x="988" y="489"/>
                  </a:cubicBezTo>
                  <a:cubicBezTo>
                    <a:pt x="977" y="489"/>
                    <a:pt x="988" y="489"/>
                    <a:pt x="988" y="501"/>
                  </a:cubicBezTo>
                  <a:cubicBezTo>
                    <a:pt x="988" y="505"/>
                    <a:pt x="987" y="506"/>
                    <a:pt x="985" y="506"/>
                  </a:cubicBezTo>
                  <a:cubicBezTo>
                    <a:pt x="980" y="506"/>
                    <a:pt x="973" y="501"/>
                    <a:pt x="965" y="501"/>
                  </a:cubicBezTo>
                  <a:cubicBezTo>
                    <a:pt x="965" y="501"/>
                    <a:pt x="965" y="501"/>
                    <a:pt x="953" y="512"/>
                  </a:cubicBezTo>
                  <a:cubicBezTo>
                    <a:pt x="953" y="524"/>
                    <a:pt x="929" y="536"/>
                    <a:pt x="929" y="536"/>
                  </a:cubicBezTo>
                  <a:cubicBezTo>
                    <a:pt x="929" y="548"/>
                    <a:pt x="917" y="548"/>
                    <a:pt x="917" y="548"/>
                  </a:cubicBezTo>
                  <a:lnTo>
                    <a:pt x="905" y="548"/>
                  </a:lnTo>
                  <a:cubicBezTo>
                    <a:pt x="905" y="548"/>
                    <a:pt x="905" y="560"/>
                    <a:pt x="905" y="572"/>
                  </a:cubicBezTo>
                  <a:lnTo>
                    <a:pt x="881" y="572"/>
                  </a:lnTo>
                  <a:cubicBezTo>
                    <a:pt x="881" y="572"/>
                    <a:pt x="869" y="584"/>
                    <a:pt x="869" y="584"/>
                  </a:cubicBezTo>
                  <a:cubicBezTo>
                    <a:pt x="857" y="596"/>
                    <a:pt x="857" y="596"/>
                    <a:pt x="857" y="608"/>
                  </a:cubicBezTo>
                  <a:lnTo>
                    <a:pt x="857" y="620"/>
                  </a:lnTo>
                  <a:cubicBezTo>
                    <a:pt x="857" y="623"/>
                    <a:pt x="857" y="625"/>
                    <a:pt x="857" y="625"/>
                  </a:cubicBezTo>
                  <a:cubicBezTo>
                    <a:pt x="856" y="625"/>
                    <a:pt x="854" y="616"/>
                    <a:pt x="846" y="608"/>
                  </a:cubicBezTo>
                  <a:cubicBezTo>
                    <a:pt x="846" y="608"/>
                    <a:pt x="834" y="620"/>
                    <a:pt x="834" y="620"/>
                  </a:cubicBezTo>
                  <a:cubicBezTo>
                    <a:pt x="834" y="626"/>
                    <a:pt x="834" y="626"/>
                    <a:pt x="834" y="626"/>
                  </a:cubicBezTo>
                  <a:cubicBezTo>
                    <a:pt x="834" y="626"/>
                    <a:pt x="834" y="626"/>
                    <a:pt x="834" y="632"/>
                  </a:cubicBezTo>
                  <a:cubicBezTo>
                    <a:pt x="834" y="643"/>
                    <a:pt x="834" y="643"/>
                    <a:pt x="822" y="643"/>
                  </a:cubicBezTo>
                  <a:cubicBezTo>
                    <a:pt x="810" y="643"/>
                    <a:pt x="810" y="643"/>
                    <a:pt x="798" y="655"/>
                  </a:cubicBezTo>
                  <a:cubicBezTo>
                    <a:pt x="798" y="667"/>
                    <a:pt x="798" y="667"/>
                    <a:pt x="798" y="679"/>
                  </a:cubicBezTo>
                  <a:cubicBezTo>
                    <a:pt x="787" y="679"/>
                    <a:pt x="796" y="689"/>
                    <a:pt x="798" y="691"/>
                  </a:cubicBezTo>
                  <a:lnTo>
                    <a:pt x="798" y="691"/>
                  </a:lnTo>
                  <a:cubicBezTo>
                    <a:pt x="806" y="690"/>
                    <a:pt x="814" y="687"/>
                    <a:pt x="822" y="679"/>
                  </a:cubicBezTo>
                  <a:lnTo>
                    <a:pt x="846" y="679"/>
                  </a:lnTo>
                  <a:lnTo>
                    <a:pt x="846" y="667"/>
                  </a:lnTo>
                  <a:cubicBezTo>
                    <a:pt x="846" y="667"/>
                    <a:pt x="857" y="667"/>
                    <a:pt x="857" y="655"/>
                  </a:cubicBezTo>
                  <a:cubicBezTo>
                    <a:pt x="857" y="655"/>
                    <a:pt x="857" y="643"/>
                    <a:pt x="857" y="632"/>
                  </a:cubicBezTo>
                  <a:lnTo>
                    <a:pt x="869" y="632"/>
                  </a:lnTo>
                  <a:cubicBezTo>
                    <a:pt x="881" y="632"/>
                    <a:pt x="881" y="632"/>
                    <a:pt x="893" y="620"/>
                  </a:cubicBezTo>
                  <a:cubicBezTo>
                    <a:pt x="893" y="620"/>
                    <a:pt x="893" y="608"/>
                    <a:pt x="905" y="608"/>
                  </a:cubicBezTo>
                  <a:lnTo>
                    <a:pt x="917" y="608"/>
                  </a:lnTo>
                  <a:cubicBezTo>
                    <a:pt x="917" y="608"/>
                    <a:pt x="893" y="596"/>
                    <a:pt x="905" y="584"/>
                  </a:cubicBezTo>
                  <a:cubicBezTo>
                    <a:pt x="907" y="582"/>
                    <a:pt x="908" y="581"/>
                    <a:pt x="910" y="581"/>
                  </a:cubicBezTo>
                  <a:cubicBezTo>
                    <a:pt x="916" y="581"/>
                    <a:pt x="918" y="598"/>
                    <a:pt x="924" y="598"/>
                  </a:cubicBezTo>
                  <a:cubicBezTo>
                    <a:pt x="926" y="598"/>
                    <a:pt x="927" y="598"/>
                    <a:pt x="929" y="596"/>
                  </a:cubicBezTo>
                  <a:cubicBezTo>
                    <a:pt x="941" y="584"/>
                    <a:pt x="929" y="584"/>
                    <a:pt x="929" y="584"/>
                  </a:cubicBezTo>
                  <a:cubicBezTo>
                    <a:pt x="929" y="572"/>
                    <a:pt x="941" y="560"/>
                    <a:pt x="953" y="560"/>
                  </a:cubicBezTo>
                  <a:cubicBezTo>
                    <a:pt x="965" y="560"/>
                    <a:pt x="988" y="536"/>
                    <a:pt x="1000" y="524"/>
                  </a:cubicBezTo>
                  <a:cubicBezTo>
                    <a:pt x="1012" y="501"/>
                    <a:pt x="1000" y="512"/>
                    <a:pt x="1000" y="501"/>
                  </a:cubicBezTo>
                  <a:lnTo>
                    <a:pt x="1012" y="501"/>
                  </a:lnTo>
                  <a:cubicBezTo>
                    <a:pt x="1024" y="501"/>
                    <a:pt x="1024" y="489"/>
                    <a:pt x="1024" y="489"/>
                  </a:cubicBezTo>
                  <a:cubicBezTo>
                    <a:pt x="1026" y="490"/>
                    <a:pt x="1027" y="491"/>
                    <a:pt x="1027" y="491"/>
                  </a:cubicBezTo>
                  <a:cubicBezTo>
                    <a:pt x="1030" y="491"/>
                    <a:pt x="1012" y="465"/>
                    <a:pt x="1012" y="465"/>
                  </a:cubicBezTo>
                  <a:lnTo>
                    <a:pt x="1036" y="465"/>
                  </a:lnTo>
                  <a:cubicBezTo>
                    <a:pt x="1036" y="465"/>
                    <a:pt x="1036" y="465"/>
                    <a:pt x="1036" y="453"/>
                  </a:cubicBezTo>
                  <a:cubicBezTo>
                    <a:pt x="1036" y="444"/>
                    <a:pt x="1042" y="436"/>
                    <a:pt x="1050" y="436"/>
                  </a:cubicBezTo>
                  <a:cubicBezTo>
                    <a:pt x="1053" y="436"/>
                    <a:pt x="1056" y="438"/>
                    <a:pt x="1060" y="441"/>
                  </a:cubicBezTo>
                  <a:cubicBezTo>
                    <a:pt x="1060" y="443"/>
                    <a:pt x="1060" y="444"/>
                    <a:pt x="1061" y="444"/>
                  </a:cubicBezTo>
                  <a:cubicBezTo>
                    <a:pt x="1062" y="444"/>
                    <a:pt x="1064" y="442"/>
                    <a:pt x="1066" y="440"/>
                  </a:cubicBezTo>
                  <a:lnTo>
                    <a:pt x="1066" y="440"/>
                  </a:lnTo>
                  <a:cubicBezTo>
                    <a:pt x="1063" y="456"/>
                    <a:pt x="1061" y="471"/>
                    <a:pt x="1060" y="476"/>
                  </a:cubicBezTo>
                  <a:lnTo>
                    <a:pt x="1060" y="476"/>
                  </a:lnTo>
                  <a:cubicBezTo>
                    <a:pt x="1064" y="473"/>
                    <a:pt x="1067" y="471"/>
                    <a:pt x="1069" y="471"/>
                  </a:cubicBezTo>
                  <a:cubicBezTo>
                    <a:pt x="1073" y="471"/>
                    <a:pt x="1076" y="477"/>
                    <a:pt x="1084" y="477"/>
                  </a:cubicBezTo>
                  <a:cubicBezTo>
                    <a:pt x="1084" y="465"/>
                    <a:pt x="1072" y="465"/>
                    <a:pt x="1084" y="465"/>
                  </a:cubicBezTo>
                  <a:cubicBezTo>
                    <a:pt x="1084" y="465"/>
                    <a:pt x="1084" y="460"/>
                    <a:pt x="1087" y="460"/>
                  </a:cubicBezTo>
                  <a:cubicBezTo>
                    <a:pt x="1089" y="460"/>
                    <a:pt x="1092" y="461"/>
                    <a:pt x="1096" y="465"/>
                  </a:cubicBezTo>
                  <a:cubicBezTo>
                    <a:pt x="1107" y="465"/>
                    <a:pt x="1107" y="441"/>
                    <a:pt x="1107" y="441"/>
                  </a:cubicBezTo>
                  <a:lnTo>
                    <a:pt x="1119" y="441"/>
                  </a:lnTo>
                  <a:cubicBezTo>
                    <a:pt x="1119" y="429"/>
                    <a:pt x="1119" y="429"/>
                    <a:pt x="1131" y="429"/>
                  </a:cubicBezTo>
                  <a:cubicBezTo>
                    <a:pt x="1143" y="417"/>
                    <a:pt x="1143" y="405"/>
                    <a:pt x="1143" y="405"/>
                  </a:cubicBezTo>
                  <a:cubicBezTo>
                    <a:pt x="1131" y="405"/>
                    <a:pt x="1155" y="393"/>
                    <a:pt x="1155" y="393"/>
                  </a:cubicBezTo>
                  <a:cubicBezTo>
                    <a:pt x="1155" y="393"/>
                    <a:pt x="1167" y="381"/>
                    <a:pt x="1167" y="381"/>
                  </a:cubicBezTo>
                  <a:cubicBezTo>
                    <a:pt x="1167" y="370"/>
                    <a:pt x="1167" y="370"/>
                    <a:pt x="1167" y="370"/>
                  </a:cubicBezTo>
                  <a:cubicBezTo>
                    <a:pt x="1175" y="370"/>
                    <a:pt x="1178" y="364"/>
                    <a:pt x="1182" y="364"/>
                  </a:cubicBezTo>
                  <a:cubicBezTo>
                    <a:pt x="1184" y="364"/>
                    <a:pt x="1187" y="366"/>
                    <a:pt x="1191" y="370"/>
                  </a:cubicBezTo>
                  <a:cubicBezTo>
                    <a:pt x="1203" y="370"/>
                    <a:pt x="1203" y="358"/>
                    <a:pt x="1215" y="358"/>
                  </a:cubicBezTo>
                  <a:cubicBezTo>
                    <a:pt x="1215" y="346"/>
                    <a:pt x="1227" y="334"/>
                    <a:pt x="1215" y="334"/>
                  </a:cubicBezTo>
                  <a:cubicBezTo>
                    <a:pt x="1215" y="334"/>
                    <a:pt x="1215" y="322"/>
                    <a:pt x="1215" y="322"/>
                  </a:cubicBezTo>
                  <a:cubicBezTo>
                    <a:pt x="1224" y="322"/>
                    <a:pt x="1226" y="337"/>
                    <a:pt x="1233" y="337"/>
                  </a:cubicBezTo>
                  <a:cubicBezTo>
                    <a:pt x="1234" y="337"/>
                    <a:pt x="1236" y="336"/>
                    <a:pt x="1238" y="334"/>
                  </a:cubicBezTo>
                  <a:cubicBezTo>
                    <a:pt x="1250" y="334"/>
                    <a:pt x="1227" y="334"/>
                    <a:pt x="1238" y="322"/>
                  </a:cubicBezTo>
                  <a:cubicBezTo>
                    <a:pt x="1242" y="318"/>
                    <a:pt x="1245" y="317"/>
                    <a:pt x="1247" y="317"/>
                  </a:cubicBezTo>
                  <a:cubicBezTo>
                    <a:pt x="1252" y="317"/>
                    <a:pt x="1254" y="322"/>
                    <a:pt x="1262" y="322"/>
                  </a:cubicBezTo>
                  <a:cubicBezTo>
                    <a:pt x="1250" y="310"/>
                    <a:pt x="1250" y="298"/>
                    <a:pt x="1250" y="298"/>
                  </a:cubicBezTo>
                  <a:cubicBezTo>
                    <a:pt x="1250" y="292"/>
                    <a:pt x="1253" y="289"/>
                    <a:pt x="1256" y="289"/>
                  </a:cubicBezTo>
                  <a:cubicBezTo>
                    <a:pt x="1259" y="289"/>
                    <a:pt x="1262" y="292"/>
                    <a:pt x="1262" y="298"/>
                  </a:cubicBezTo>
                  <a:cubicBezTo>
                    <a:pt x="1271" y="298"/>
                    <a:pt x="1259" y="263"/>
                    <a:pt x="1264" y="263"/>
                  </a:cubicBezTo>
                  <a:lnTo>
                    <a:pt x="1264" y="263"/>
                  </a:lnTo>
                  <a:cubicBezTo>
                    <a:pt x="1266" y="263"/>
                    <a:pt x="1269" y="266"/>
                    <a:pt x="1274" y="274"/>
                  </a:cubicBezTo>
                  <a:cubicBezTo>
                    <a:pt x="1262" y="239"/>
                    <a:pt x="1334" y="251"/>
                    <a:pt x="1310" y="239"/>
                  </a:cubicBezTo>
                  <a:cubicBezTo>
                    <a:pt x="1298" y="239"/>
                    <a:pt x="1322" y="239"/>
                    <a:pt x="1310" y="227"/>
                  </a:cubicBezTo>
                  <a:cubicBezTo>
                    <a:pt x="1310" y="215"/>
                    <a:pt x="1310" y="215"/>
                    <a:pt x="1322" y="215"/>
                  </a:cubicBezTo>
                  <a:cubicBezTo>
                    <a:pt x="1346" y="215"/>
                    <a:pt x="1346" y="203"/>
                    <a:pt x="1346" y="203"/>
                  </a:cubicBezTo>
                  <a:lnTo>
                    <a:pt x="1346" y="191"/>
                  </a:lnTo>
                  <a:cubicBezTo>
                    <a:pt x="1346" y="191"/>
                    <a:pt x="1358" y="203"/>
                    <a:pt x="1358" y="203"/>
                  </a:cubicBezTo>
                  <a:lnTo>
                    <a:pt x="1369" y="203"/>
                  </a:lnTo>
                  <a:cubicBezTo>
                    <a:pt x="1381" y="203"/>
                    <a:pt x="1358" y="191"/>
                    <a:pt x="1358" y="179"/>
                  </a:cubicBezTo>
                  <a:cubicBezTo>
                    <a:pt x="1355" y="177"/>
                    <a:pt x="1354" y="176"/>
                    <a:pt x="1354" y="176"/>
                  </a:cubicBezTo>
                  <a:lnTo>
                    <a:pt x="1354" y="176"/>
                  </a:lnTo>
                  <a:cubicBezTo>
                    <a:pt x="1355" y="176"/>
                    <a:pt x="1364" y="183"/>
                    <a:pt x="1373" y="183"/>
                  </a:cubicBezTo>
                  <a:cubicBezTo>
                    <a:pt x="1376" y="183"/>
                    <a:pt x="1379" y="182"/>
                    <a:pt x="1381" y="179"/>
                  </a:cubicBezTo>
                  <a:cubicBezTo>
                    <a:pt x="1393" y="179"/>
                    <a:pt x="1393" y="167"/>
                    <a:pt x="1393" y="155"/>
                  </a:cubicBezTo>
                  <a:cubicBezTo>
                    <a:pt x="1393" y="149"/>
                    <a:pt x="1396" y="146"/>
                    <a:pt x="1401" y="146"/>
                  </a:cubicBezTo>
                  <a:cubicBezTo>
                    <a:pt x="1405" y="146"/>
                    <a:pt x="1411" y="149"/>
                    <a:pt x="1417" y="155"/>
                  </a:cubicBezTo>
                  <a:cubicBezTo>
                    <a:pt x="1405" y="143"/>
                    <a:pt x="1429" y="143"/>
                    <a:pt x="1429" y="120"/>
                  </a:cubicBezTo>
                  <a:cubicBezTo>
                    <a:pt x="1437" y="120"/>
                    <a:pt x="1440" y="130"/>
                    <a:pt x="1440" y="130"/>
                  </a:cubicBezTo>
                  <a:cubicBezTo>
                    <a:pt x="1441" y="130"/>
                    <a:pt x="1441" y="127"/>
                    <a:pt x="1441" y="120"/>
                  </a:cubicBezTo>
                  <a:cubicBezTo>
                    <a:pt x="1429" y="120"/>
                    <a:pt x="1429" y="108"/>
                    <a:pt x="1441" y="108"/>
                  </a:cubicBezTo>
                  <a:cubicBezTo>
                    <a:pt x="1441" y="108"/>
                    <a:pt x="1441" y="120"/>
                    <a:pt x="1453" y="120"/>
                  </a:cubicBezTo>
                  <a:cubicBezTo>
                    <a:pt x="1465" y="120"/>
                    <a:pt x="1453" y="108"/>
                    <a:pt x="1465" y="108"/>
                  </a:cubicBezTo>
                  <a:cubicBezTo>
                    <a:pt x="1465" y="104"/>
                    <a:pt x="1466" y="102"/>
                    <a:pt x="1468" y="102"/>
                  </a:cubicBezTo>
                  <a:cubicBezTo>
                    <a:pt x="1473" y="102"/>
                    <a:pt x="1481" y="108"/>
                    <a:pt x="1488" y="108"/>
                  </a:cubicBezTo>
                  <a:cubicBezTo>
                    <a:pt x="1488" y="96"/>
                    <a:pt x="1488" y="84"/>
                    <a:pt x="1500" y="84"/>
                  </a:cubicBezTo>
                  <a:cubicBezTo>
                    <a:pt x="1506" y="90"/>
                    <a:pt x="1509" y="93"/>
                    <a:pt x="1512" y="93"/>
                  </a:cubicBezTo>
                  <a:cubicBezTo>
                    <a:pt x="1515" y="93"/>
                    <a:pt x="1518" y="90"/>
                    <a:pt x="1524" y="84"/>
                  </a:cubicBezTo>
                  <a:lnTo>
                    <a:pt x="1548" y="84"/>
                  </a:lnTo>
                  <a:cubicBezTo>
                    <a:pt x="1548" y="72"/>
                    <a:pt x="1560" y="72"/>
                    <a:pt x="1560" y="72"/>
                  </a:cubicBezTo>
                  <a:cubicBezTo>
                    <a:pt x="1584" y="72"/>
                    <a:pt x="1572" y="60"/>
                    <a:pt x="1584" y="60"/>
                  </a:cubicBezTo>
                  <a:cubicBezTo>
                    <a:pt x="1584" y="59"/>
                    <a:pt x="1585" y="59"/>
                    <a:pt x="1585" y="58"/>
                  </a:cubicBezTo>
                  <a:lnTo>
                    <a:pt x="1585" y="58"/>
                  </a:lnTo>
                  <a:cubicBezTo>
                    <a:pt x="1587" y="59"/>
                    <a:pt x="1590" y="60"/>
                    <a:pt x="1596" y="60"/>
                  </a:cubicBezTo>
                  <a:cubicBezTo>
                    <a:pt x="1600" y="64"/>
                    <a:pt x="1601" y="65"/>
                    <a:pt x="1601" y="65"/>
                  </a:cubicBezTo>
                  <a:cubicBezTo>
                    <a:pt x="1602" y="65"/>
                    <a:pt x="1600" y="60"/>
                    <a:pt x="1608" y="60"/>
                  </a:cubicBezTo>
                  <a:lnTo>
                    <a:pt x="1619" y="60"/>
                  </a:lnTo>
                  <a:cubicBezTo>
                    <a:pt x="1619" y="66"/>
                    <a:pt x="1622" y="69"/>
                    <a:pt x="1625" y="69"/>
                  </a:cubicBezTo>
                  <a:cubicBezTo>
                    <a:pt x="1628" y="69"/>
                    <a:pt x="1631" y="66"/>
                    <a:pt x="1631" y="60"/>
                  </a:cubicBezTo>
                  <a:cubicBezTo>
                    <a:pt x="1631" y="60"/>
                    <a:pt x="1619" y="60"/>
                    <a:pt x="1631" y="48"/>
                  </a:cubicBezTo>
                  <a:cubicBezTo>
                    <a:pt x="1628" y="48"/>
                    <a:pt x="1625" y="47"/>
                    <a:pt x="1624" y="45"/>
                  </a:cubicBezTo>
                  <a:lnTo>
                    <a:pt x="1624" y="45"/>
                  </a:lnTo>
                  <a:cubicBezTo>
                    <a:pt x="1623" y="47"/>
                    <a:pt x="1621" y="48"/>
                    <a:pt x="1619" y="48"/>
                  </a:cubicBezTo>
                  <a:cubicBezTo>
                    <a:pt x="1608" y="48"/>
                    <a:pt x="1608" y="24"/>
                    <a:pt x="1608" y="24"/>
                  </a:cubicBezTo>
                  <a:cubicBezTo>
                    <a:pt x="1608" y="24"/>
                    <a:pt x="1602" y="30"/>
                    <a:pt x="1599" y="30"/>
                  </a:cubicBezTo>
                  <a:cubicBezTo>
                    <a:pt x="1597" y="30"/>
                    <a:pt x="1596" y="28"/>
                    <a:pt x="1596" y="24"/>
                  </a:cubicBezTo>
                  <a:cubicBezTo>
                    <a:pt x="1596" y="24"/>
                    <a:pt x="1596" y="12"/>
                    <a:pt x="1596" y="12"/>
                  </a:cubicBezTo>
                  <a:cubicBezTo>
                    <a:pt x="1584" y="12"/>
                    <a:pt x="1572" y="36"/>
                    <a:pt x="1572" y="36"/>
                  </a:cubicBezTo>
                  <a:lnTo>
                    <a:pt x="1572" y="15"/>
                  </a:lnTo>
                  <a:lnTo>
                    <a:pt x="1572" y="15"/>
                  </a:lnTo>
                  <a:cubicBezTo>
                    <a:pt x="1574" y="17"/>
                    <a:pt x="1576" y="18"/>
                    <a:pt x="1577" y="18"/>
                  </a:cubicBezTo>
                  <a:cubicBezTo>
                    <a:pt x="1577" y="18"/>
                    <a:pt x="1576" y="16"/>
                    <a:pt x="1572" y="12"/>
                  </a:cubicBezTo>
                  <a:lnTo>
                    <a:pt x="1572" y="15"/>
                  </a:lnTo>
                  <a:lnTo>
                    <a:pt x="1572" y="15"/>
                  </a:lnTo>
                  <a:cubicBezTo>
                    <a:pt x="1569" y="14"/>
                    <a:pt x="1564" y="12"/>
                    <a:pt x="1560" y="12"/>
                  </a:cubicBezTo>
                  <a:lnTo>
                    <a:pt x="1536" y="12"/>
                  </a:lnTo>
                  <a:cubicBezTo>
                    <a:pt x="1536" y="12"/>
                    <a:pt x="1548" y="0"/>
                    <a:pt x="1536" y="0"/>
                  </a:cubicBezTo>
                  <a:close/>
                  <a:moveTo>
                    <a:pt x="790" y="691"/>
                  </a:moveTo>
                  <a:cubicBezTo>
                    <a:pt x="791" y="691"/>
                    <a:pt x="791" y="691"/>
                    <a:pt x="791" y="691"/>
                  </a:cubicBezTo>
                  <a:lnTo>
                    <a:pt x="791" y="691"/>
                  </a:lnTo>
                  <a:cubicBezTo>
                    <a:pt x="790" y="691"/>
                    <a:pt x="788" y="691"/>
                    <a:pt x="786" y="691"/>
                  </a:cubicBezTo>
                  <a:cubicBezTo>
                    <a:pt x="787" y="691"/>
                    <a:pt x="789" y="691"/>
                    <a:pt x="790" y="691"/>
                  </a:cubicBezTo>
                  <a:close/>
                  <a:moveTo>
                    <a:pt x="791" y="691"/>
                  </a:moveTo>
                  <a:cubicBezTo>
                    <a:pt x="791" y="691"/>
                    <a:pt x="791" y="691"/>
                    <a:pt x="791" y="692"/>
                  </a:cubicBezTo>
                  <a:lnTo>
                    <a:pt x="791" y="692"/>
                  </a:lnTo>
                  <a:cubicBezTo>
                    <a:pt x="791" y="691"/>
                    <a:pt x="791" y="691"/>
                    <a:pt x="791" y="691"/>
                  </a:cubicBezTo>
                  <a:close/>
                  <a:moveTo>
                    <a:pt x="782" y="688"/>
                  </a:moveTo>
                  <a:cubicBezTo>
                    <a:pt x="779" y="688"/>
                    <a:pt x="777" y="689"/>
                    <a:pt x="774" y="691"/>
                  </a:cubicBezTo>
                  <a:cubicBezTo>
                    <a:pt x="774" y="691"/>
                    <a:pt x="774" y="703"/>
                    <a:pt x="774" y="703"/>
                  </a:cubicBezTo>
                  <a:cubicBezTo>
                    <a:pt x="774" y="707"/>
                    <a:pt x="773" y="708"/>
                    <a:pt x="771" y="708"/>
                  </a:cubicBezTo>
                  <a:cubicBezTo>
                    <a:pt x="767" y="708"/>
                    <a:pt x="762" y="703"/>
                    <a:pt x="762" y="703"/>
                  </a:cubicBezTo>
                  <a:lnTo>
                    <a:pt x="750" y="703"/>
                  </a:lnTo>
                  <a:cubicBezTo>
                    <a:pt x="741" y="713"/>
                    <a:pt x="754" y="730"/>
                    <a:pt x="766" y="730"/>
                  </a:cubicBezTo>
                  <a:cubicBezTo>
                    <a:pt x="769" y="730"/>
                    <a:pt x="772" y="729"/>
                    <a:pt x="774" y="727"/>
                  </a:cubicBezTo>
                  <a:lnTo>
                    <a:pt x="774" y="727"/>
                  </a:lnTo>
                  <a:cubicBezTo>
                    <a:pt x="774" y="727"/>
                    <a:pt x="766" y="742"/>
                    <a:pt x="770" y="742"/>
                  </a:cubicBezTo>
                  <a:cubicBezTo>
                    <a:pt x="770" y="742"/>
                    <a:pt x="772" y="741"/>
                    <a:pt x="774" y="739"/>
                  </a:cubicBezTo>
                  <a:cubicBezTo>
                    <a:pt x="786" y="739"/>
                    <a:pt x="786" y="727"/>
                    <a:pt x="786" y="727"/>
                  </a:cubicBezTo>
                  <a:cubicBezTo>
                    <a:pt x="798" y="715"/>
                    <a:pt x="798" y="715"/>
                    <a:pt x="786" y="703"/>
                  </a:cubicBezTo>
                  <a:cubicBezTo>
                    <a:pt x="786" y="695"/>
                    <a:pt x="791" y="693"/>
                    <a:pt x="791" y="692"/>
                  </a:cubicBezTo>
                  <a:lnTo>
                    <a:pt x="791" y="692"/>
                  </a:lnTo>
                  <a:cubicBezTo>
                    <a:pt x="793" y="693"/>
                    <a:pt x="795" y="694"/>
                    <a:pt x="796" y="694"/>
                  </a:cubicBezTo>
                  <a:cubicBezTo>
                    <a:pt x="797" y="694"/>
                    <a:pt x="798" y="694"/>
                    <a:pt x="798" y="691"/>
                  </a:cubicBezTo>
                  <a:cubicBezTo>
                    <a:pt x="798" y="691"/>
                    <a:pt x="798" y="691"/>
                    <a:pt x="798" y="691"/>
                  </a:cubicBezTo>
                  <a:lnTo>
                    <a:pt x="798" y="691"/>
                  </a:lnTo>
                  <a:cubicBezTo>
                    <a:pt x="795" y="691"/>
                    <a:pt x="793" y="691"/>
                    <a:pt x="790" y="691"/>
                  </a:cubicBezTo>
                  <a:lnTo>
                    <a:pt x="790" y="691"/>
                  </a:lnTo>
                  <a:cubicBezTo>
                    <a:pt x="788" y="689"/>
                    <a:pt x="785" y="688"/>
                    <a:pt x="782" y="688"/>
                  </a:cubicBezTo>
                  <a:close/>
                  <a:moveTo>
                    <a:pt x="703" y="774"/>
                  </a:moveTo>
                  <a:cubicBezTo>
                    <a:pt x="703" y="779"/>
                    <a:pt x="704" y="783"/>
                    <a:pt x="706" y="786"/>
                  </a:cubicBezTo>
                  <a:lnTo>
                    <a:pt x="715" y="786"/>
                  </a:lnTo>
                  <a:cubicBezTo>
                    <a:pt x="726" y="774"/>
                    <a:pt x="715" y="774"/>
                    <a:pt x="715" y="774"/>
                  </a:cubicBezTo>
                  <a:close/>
                  <a:moveTo>
                    <a:pt x="1667" y="810"/>
                  </a:moveTo>
                  <a:cubicBezTo>
                    <a:pt x="1675" y="810"/>
                    <a:pt x="1672" y="815"/>
                    <a:pt x="1670" y="815"/>
                  </a:cubicBezTo>
                  <a:cubicBezTo>
                    <a:pt x="1668" y="815"/>
                    <a:pt x="1667" y="814"/>
                    <a:pt x="1667" y="810"/>
                  </a:cubicBezTo>
                  <a:close/>
                  <a:moveTo>
                    <a:pt x="478" y="1109"/>
                  </a:moveTo>
                  <a:lnTo>
                    <a:pt x="478" y="1109"/>
                  </a:lnTo>
                  <a:cubicBezTo>
                    <a:pt x="477" y="1112"/>
                    <a:pt x="477" y="1114"/>
                    <a:pt x="477" y="1117"/>
                  </a:cubicBezTo>
                  <a:lnTo>
                    <a:pt x="477" y="1117"/>
                  </a:lnTo>
                  <a:cubicBezTo>
                    <a:pt x="478" y="1114"/>
                    <a:pt x="480" y="1114"/>
                    <a:pt x="481" y="1114"/>
                  </a:cubicBezTo>
                  <a:cubicBezTo>
                    <a:pt x="482" y="1114"/>
                    <a:pt x="482" y="1114"/>
                    <a:pt x="478" y="1109"/>
                  </a:cubicBezTo>
                  <a:close/>
                  <a:moveTo>
                    <a:pt x="477" y="1117"/>
                  </a:moveTo>
                  <a:cubicBezTo>
                    <a:pt x="477" y="1117"/>
                    <a:pt x="476" y="1118"/>
                    <a:pt x="476" y="1120"/>
                  </a:cubicBezTo>
                  <a:cubicBezTo>
                    <a:pt x="476" y="1121"/>
                    <a:pt x="476" y="1122"/>
                    <a:pt x="476" y="1122"/>
                  </a:cubicBezTo>
                  <a:cubicBezTo>
                    <a:pt x="476" y="1122"/>
                    <a:pt x="477" y="1120"/>
                    <a:pt x="477" y="1117"/>
                  </a:cubicBezTo>
                  <a:close/>
                  <a:moveTo>
                    <a:pt x="381" y="1155"/>
                  </a:moveTo>
                  <a:lnTo>
                    <a:pt x="393" y="1167"/>
                  </a:lnTo>
                  <a:cubicBezTo>
                    <a:pt x="393" y="1167"/>
                    <a:pt x="369" y="1155"/>
                    <a:pt x="369" y="1155"/>
                  </a:cubicBezTo>
                  <a:close/>
                  <a:moveTo>
                    <a:pt x="262" y="1263"/>
                  </a:moveTo>
                  <a:cubicBezTo>
                    <a:pt x="263" y="1264"/>
                    <a:pt x="265" y="1264"/>
                    <a:pt x="266" y="1264"/>
                  </a:cubicBezTo>
                  <a:cubicBezTo>
                    <a:pt x="267" y="1264"/>
                    <a:pt x="268" y="1264"/>
                    <a:pt x="268" y="1264"/>
                  </a:cubicBezTo>
                  <a:lnTo>
                    <a:pt x="268" y="1264"/>
                  </a:lnTo>
                  <a:cubicBezTo>
                    <a:pt x="271" y="1266"/>
                    <a:pt x="274" y="1269"/>
                    <a:pt x="274" y="1274"/>
                  </a:cubicBezTo>
                  <a:cubicBezTo>
                    <a:pt x="274" y="1278"/>
                    <a:pt x="273" y="1279"/>
                    <a:pt x="272" y="1279"/>
                  </a:cubicBezTo>
                  <a:cubicBezTo>
                    <a:pt x="268" y="1279"/>
                    <a:pt x="262" y="1271"/>
                    <a:pt x="262" y="1263"/>
                  </a:cubicBezTo>
                  <a:close/>
                  <a:moveTo>
                    <a:pt x="225" y="1316"/>
                  </a:moveTo>
                  <a:cubicBezTo>
                    <a:pt x="226" y="1318"/>
                    <a:pt x="226" y="1320"/>
                    <a:pt x="226" y="1322"/>
                  </a:cubicBezTo>
                  <a:cubicBezTo>
                    <a:pt x="225" y="1324"/>
                    <a:pt x="223" y="1325"/>
                    <a:pt x="221" y="1326"/>
                  </a:cubicBezTo>
                  <a:lnTo>
                    <a:pt x="221" y="1326"/>
                  </a:lnTo>
                  <a:cubicBezTo>
                    <a:pt x="223" y="1322"/>
                    <a:pt x="224" y="1319"/>
                    <a:pt x="225" y="1316"/>
                  </a:cubicBezTo>
                  <a:close/>
                  <a:moveTo>
                    <a:pt x="1274" y="1341"/>
                  </a:moveTo>
                  <a:cubicBezTo>
                    <a:pt x="1274" y="1346"/>
                    <a:pt x="1274" y="1346"/>
                    <a:pt x="1274" y="1346"/>
                  </a:cubicBezTo>
                  <a:cubicBezTo>
                    <a:pt x="1282" y="1346"/>
                    <a:pt x="1280" y="1341"/>
                    <a:pt x="1274" y="1341"/>
                  </a:cubicBezTo>
                  <a:close/>
                  <a:moveTo>
                    <a:pt x="93" y="1519"/>
                  </a:moveTo>
                  <a:cubicBezTo>
                    <a:pt x="94" y="1519"/>
                    <a:pt x="95" y="1521"/>
                    <a:pt x="95" y="1524"/>
                  </a:cubicBezTo>
                  <a:cubicBezTo>
                    <a:pt x="88" y="1524"/>
                    <a:pt x="90" y="1519"/>
                    <a:pt x="93" y="1519"/>
                  </a:cubicBezTo>
                  <a:close/>
                  <a:moveTo>
                    <a:pt x="707" y="1920"/>
                  </a:moveTo>
                  <a:cubicBezTo>
                    <a:pt x="706" y="1920"/>
                    <a:pt x="703" y="1923"/>
                    <a:pt x="703" y="1929"/>
                  </a:cubicBezTo>
                  <a:cubicBezTo>
                    <a:pt x="709" y="1923"/>
                    <a:pt x="709" y="1920"/>
                    <a:pt x="707" y="1920"/>
                  </a:cubicBezTo>
                  <a:close/>
                  <a:moveTo>
                    <a:pt x="703" y="1929"/>
                  </a:moveTo>
                  <a:cubicBezTo>
                    <a:pt x="691" y="1929"/>
                    <a:pt x="703" y="1941"/>
                    <a:pt x="703" y="1941"/>
                  </a:cubicBezTo>
                  <a:lnTo>
                    <a:pt x="703" y="1929"/>
                  </a:lnTo>
                  <a:close/>
                  <a:moveTo>
                    <a:pt x="167" y="1965"/>
                  </a:moveTo>
                  <a:cubicBezTo>
                    <a:pt x="155" y="1965"/>
                    <a:pt x="179" y="1989"/>
                    <a:pt x="179" y="2001"/>
                  </a:cubicBezTo>
                  <a:lnTo>
                    <a:pt x="167" y="1977"/>
                  </a:lnTo>
                  <a:cubicBezTo>
                    <a:pt x="167" y="1977"/>
                    <a:pt x="155" y="1965"/>
                    <a:pt x="167" y="1965"/>
                  </a:cubicBezTo>
                  <a:close/>
                  <a:moveTo>
                    <a:pt x="1762" y="84"/>
                  </a:moveTo>
                  <a:cubicBezTo>
                    <a:pt x="1762" y="84"/>
                    <a:pt x="1762" y="84"/>
                    <a:pt x="1762" y="96"/>
                  </a:cubicBezTo>
                  <a:lnTo>
                    <a:pt x="1750" y="96"/>
                  </a:lnTo>
                  <a:cubicBezTo>
                    <a:pt x="1750" y="103"/>
                    <a:pt x="1750" y="108"/>
                    <a:pt x="1750" y="108"/>
                  </a:cubicBezTo>
                  <a:lnTo>
                    <a:pt x="1774" y="108"/>
                  </a:lnTo>
                  <a:cubicBezTo>
                    <a:pt x="1786" y="108"/>
                    <a:pt x="1786" y="131"/>
                    <a:pt x="1798" y="131"/>
                  </a:cubicBezTo>
                  <a:lnTo>
                    <a:pt x="1798" y="143"/>
                  </a:lnTo>
                  <a:cubicBezTo>
                    <a:pt x="1798" y="143"/>
                    <a:pt x="1822" y="143"/>
                    <a:pt x="1822" y="155"/>
                  </a:cubicBezTo>
                  <a:cubicBezTo>
                    <a:pt x="1822" y="155"/>
                    <a:pt x="1834" y="167"/>
                    <a:pt x="1834" y="167"/>
                  </a:cubicBezTo>
                  <a:cubicBezTo>
                    <a:pt x="1834" y="167"/>
                    <a:pt x="1834" y="179"/>
                    <a:pt x="1834" y="179"/>
                  </a:cubicBezTo>
                  <a:cubicBezTo>
                    <a:pt x="1846" y="179"/>
                    <a:pt x="1858" y="191"/>
                    <a:pt x="1858" y="203"/>
                  </a:cubicBezTo>
                  <a:lnTo>
                    <a:pt x="1881" y="215"/>
                  </a:lnTo>
                  <a:lnTo>
                    <a:pt x="1881" y="227"/>
                  </a:lnTo>
                  <a:cubicBezTo>
                    <a:pt x="1881" y="227"/>
                    <a:pt x="1905" y="239"/>
                    <a:pt x="1881" y="239"/>
                  </a:cubicBezTo>
                  <a:cubicBezTo>
                    <a:pt x="1877" y="243"/>
                    <a:pt x="1877" y="244"/>
                    <a:pt x="1879" y="244"/>
                  </a:cubicBezTo>
                  <a:cubicBezTo>
                    <a:pt x="1883" y="244"/>
                    <a:pt x="1893" y="239"/>
                    <a:pt x="1893" y="239"/>
                  </a:cubicBezTo>
                  <a:cubicBezTo>
                    <a:pt x="1905" y="239"/>
                    <a:pt x="1893" y="251"/>
                    <a:pt x="1893" y="262"/>
                  </a:cubicBezTo>
                  <a:cubicBezTo>
                    <a:pt x="1893" y="262"/>
                    <a:pt x="1893" y="274"/>
                    <a:pt x="1893" y="274"/>
                  </a:cubicBezTo>
                  <a:lnTo>
                    <a:pt x="1893" y="298"/>
                  </a:lnTo>
                  <a:lnTo>
                    <a:pt x="1893" y="322"/>
                  </a:lnTo>
                  <a:lnTo>
                    <a:pt x="1917" y="322"/>
                  </a:lnTo>
                  <a:cubicBezTo>
                    <a:pt x="1917" y="322"/>
                    <a:pt x="1917" y="322"/>
                    <a:pt x="1905" y="334"/>
                  </a:cubicBezTo>
                  <a:cubicBezTo>
                    <a:pt x="1905" y="334"/>
                    <a:pt x="1929" y="370"/>
                    <a:pt x="1905" y="370"/>
                  </a:cubicBezTo>
                  <a:lnTo>
                    <a:pt x="1917" y="370"/>
                  </a:lnTo>
                  <a:cubicBezTo>
                    <a:pt x="1917" y="370"/>
                    <a:pt x="1917" y="381"/>
                    <a:pt x="1917" y="381"/>
                  </a:cubicBezTo>
                  <a:lnTo>
                    <a:pt x="1905" y="381"/>
                  </a:lnTo>
                  <a:cubicBezTo>
                    <a:pt x="1893" y="381"/>
                    <a:pt x="1905" y="393"/>
                    <a:pt x="1905" y="393"/>
                  </a:cubicBezTo>
                  <a:cubicBezTo>
                    <a:pt x="1905" y="405"/>
                    <a:pt x="1893" y="417"/>
                    <a:pt x="1893" y="429"/>
                  </a:cubicBezTo>
                  <a:cubicBezTo>
                    <a:pt x="1893" y="429"/>
                    <a:pt x="1917" y="429"/>
                    <a:pt x="1905" y="441"/>
                  </a:cubicBezTo>
                  <a:cubicBezTo>
                    <a:pt x="1893" y="453"/>
                    <a:pt x="1887" y="453"/>
                    <a:pt x="1884" y="453"/>
                  </a:cubicBezTo>
                  <a:cubicBezTo>
                    <a:pt x="1881" y="453"/>
                    <a:pt x="1881" y="453"/>
                    <a:pt x="1881" y="465"/>
                  </a:cubicBezTo>
                  <a:cubicBezTo>
                    <a:pt x="1881" y="477"/>
                    <a:pt x="1905" y="477"/>
                    <a:pt x="1881" y="477"/>
                  </a:cubicBezTo>
                  <a:cubicBezTo>
                    <a:pt x="1869" y="477"/>
                    <a:pt x="1881" y="489"/>
                    <a:pt x="1881" y="501"/>
                  </a:cubicBezTo>
                  <a:cubicBezTo>
                    <a:pt x="1881" y="501"/>
                    <a:pt x="1881" y="501"/>
                    <a:pt x="1869" y="512"/>
                  </a:cubicBezTo>
                  <a:cubicBezTo>
                    <a:pt x="1869" y="524"/>
                    <a:pt x="1881" y="524"/>
                    <a:pt x="1893" y="524"/>
                  </a:cubicBezTo>
                  <a:cubicBezTo>
                    <a:pt x="1893" y="530"/>
                    <a:pt x="1887" y="530"/>
                    <a:pt x="1881" y="530"/>
                  </a:cubicBezTo>
                  <a:cubicBezTo>
                    <a:pt x="1875" y="530"/>
                    <a:pt x="1869" y="530"/>
                    <a:pt x="1869" y="536"/>
                  </a:cubicBezTo>
                  <a:cubicBezTo>
                    <a:pt x="1873" y="540"/>
                    <a:pt x="1875" y="542"/>
                    <a:pt x="1875" y="542"/>
                  </a:cubicBezTo>
                  <a:cubicBezTo>
                    <a:pt x="1876" y="542"/>
                    <a:pt x="1873" y="536"/>
                    <a:pt x="1881" y="536"/>
                  </a:cubicBezTo>
                  <a:cubicBezTo>
                    <a:pt x="1881" y="536"/>
                    <a:pt x="1881" y="536"/>
                    <a:pt x="1881" y="548"/>
                  </a:cubicBezTo>
                  <a:cubicBezTo>
                    <a:pt x="1873" y="548"/>
                    <a:pt x="1871" y="543"/>
                    <a:pt x="1866" y="543"/>
                  </a:cubicBezTo>
                  <a:cubicBezTo>
                    <a:pt x="1864" y="543"/>
                    <a:pt x="1862" y="544"/>
                    <a:pt x="1858" y="548"/>
                  </a:cubicBezTo>
                  <a:cubicBezTo>
                    <a:pt x="1846" y="560"/>
                    <a:pt x="1846" y="572"/>
                    <a:pt x="1834" y="584"/>
                  </a:cubicBezTo>
                  <a:lnTo>
                    <a:pt x="1834" y="596"/>
                  </a:lnTo>
                  <a:cubicBezTo>
                    <a:pt x="1834" y="600"/>
                    <a:pt x="1832" y="601"/>
                    <a:pt x="1831" y="601"/>
                  </a:cubicBezTo>
                  <a:cubicBezTo>
                    <a:pt x="1827" y="601"/>
                    <a:pt x="1822" y="596"/>
                    <a:pt x="1822" y="596"/>
                  </a:cubicBezTo>
                  <a:lnTo>
                    <a:pt x="1822" y="596"/>
                  </a:lnTo>
                  <a:cubicBezTo>
                    <a:pt x="1822" y="596"/>
                    <a:pt x="1834" y="620"/>
                    <a:pt x="1822" y="620"/>
                  </a:cubicBezTo>
                  <a:cubicBezTo>
                    <a:pt x="1821" y="618"/>
                    <a:pt x="1819" y="618"/>
                    <a:pt x="1818" y="618"/>
                  </a:cubicBezTo>
                  <a:cubicBezTo>
                    <a:pt x="1810" y="618"/>
                    <a:pt x="1809" y="655"/>
                    <a:pt x="1798" y="655"/>
                  </a:cubicBezTo>
                  <a:lnTo>
                    <a:pt x="1798" y="679"/>
                  </a:lnTo>
                  <a:lnTo>
                    <a:pt x="1762" y="679"/>
                  </a:lnTo>
                  <a:cubicBezTo>
                    <a:pt x="1750" y="679"/>
                    <a:pt x="1762" y="691"/>
                    <a:pt x="1762" y="703"/>
                  </a:cubicBezTo>
                  <a:cubicBezTo>
                    <a:pt x="1750" y="703"/>
                    <a:pt x="1750" y="679"/>
                    <a:pt x="1739" y="679"/>
                  </a:cubicBezTo>
                  <a:cubicBezTo>
                    <a:pt x="1739" y="691"/>
                    <a:pt x="1739" y="703"/>
                    <a:pt x="1739" y="703"/>
                  </a:cubicBezTo>
                  <a:cubicBezTo>
                    <a:pt x="1739" y="703"/>
                    <a:pt x="1750" y="703"/>
                    <a:pt x="1739" y="715"/>
                  </a:cubicBezTo>
                  <a:cubicBezTo>
                    <a:pt x="1727" y="715"/>
                    <a:pt x="1727" y="703"/>
                    <a:pt x="1715" y="703"/>
                  </a:cubicBezTo>
                  <a:cubicBezTo>
                    <a:pt x="1715" y="715"/>
                    <a:pt x="1715" y="715"/>
                    <a:pt x="1715" y="715"/>
                  </a:cubicBezTo>
                  <a:cubicBezTo>
                    <a:pt x="1715" y="727"/>
                    <a:pt x="1715" y="727"/>
                    <a:pt x="1715" y="739"/>
                  </a:cubicBezTo>
                  <a:lnTo>
                    <a:pt x="1703" y="739"/>
                  </a:lnTo>
                  <a:cubicBezTo>
                    <a:pt x="1703" y="751"/>
                    <a:pt x="1691" y="751"/>
                    <a:pt x="1703" y="762"/>
                  </a:cubicBezTo>
                  <a:cubicBezTo>
                    <a:pt x="1715" y="762"/>
                    <a:pt x="1667" y="786"/>
                    <a:pt x="1655" y="786"/>
                  </a:cubicBezTo>
                  <a:cubicBezTo>
                    <a:pt x="1655" y="798"/>
                    <a:pt x="1655" y="798"/>
                    <a:pt x="1667" y="810"/>
                  </a:cubicBezTo>
                  <a:cubicBezTo>
                    <a:pt x="1667" y="810"/>
                    <a:pt x="1631" y="810"/>
                    <a:pt x="1631" y="822"/>
                  </a:cubicBezTo>
                  <a:cubicBezTo>
                    <a:pt x="1619" y="822"/>
                    <a:pt x="1619" y="834"/>
                    <a:pt x="1619" y="846"/>
                  </a:cubicBezTo>
                  <a:cubicBezTo>
                    <a:pt x="1631" y="846"/>
                    <a:pt x="1631" y="858"/>
                    <a:pt x="1619" y="870"/>
                  </a:cubicBezTo>
                  <a:cubicBezTo>
                    <a:pt x="1628" y="861"/>
                    <a:pt x="1624" y="853"/>
                    <a:pt x="1622" y="853"/>
                  </a:cubicBezTo>
                  <a:lnTo>
                    <a:pt x="1622" y="853"/>
                  </a:lnTo>
                  <a:cubicBezTo>
                    <a:pt x="1620" y="853"/>
                    <a:pt x="1619" y="854"/>
                    <a:pt x="1619" y="858"/>
                  </a:cubicBezTo>
                  <a:lnTo>
                    <a:pt x="1596" y="882"/>
                  </a:lnTo>
                  <a:cubicBezTo>
                    <a:pt x="1584" y="882"/>
                    <a:pt x="1584" y="893"/>
                    <a:pt x="1596" y="905"/>
                  </a:cubicBezTo>
                  <a:cubicBezTo>
                    <a:pt x="1584" y="905"/>
                    <a:pt x="1584" y="893"/>
                    <a:pt x="1584" y="893"/>
                  </a:cubicBezTo>
                  <a:lnTo>
                    <a:pt x="1572" y="893"/>
                  </a:lnTo>
                  <a:cubicBezTo>
                    <a:pt x="1584" y="893"/>
                    <a:pt x="1572" y="893"/>
                    <a:pt x="1572" y="905"/>
                  </a:cubicBezTo>
                  <a:lnTo>
                    <a:pt x="1572" y="917"/>
                  </a:lnTo>
                  <a:cubicBezTo>
                    <a:pt x="1572" y="921"/>
                    <a:pt x="1570" y="923"/>
                    <a:pt x="1569" y="923"/>
                  </a:cubicBezTo>
                  <a:cubicBezTo>
                    <a:pt x="1565" y="923"/>
                    <a:pt x="1560" y="917"/>
                    <a:pt x="1560" y="917"/>
                  </a:cubicBezTo>
                  <a:lnTo>
                    <a:pt x="1548" y="917"/>
                  </a:lnTo>
                  <a:cubicBezTo>
                    <a:pt x="1548" y="917"/>
                    <a:pt x="1548" y="929"/>
                    <a:pt x="1548" y="929"/>
                  </a:cubicBezTo>
                  <a:lnTo>
                    <a:pt x="1548" y="941"/>
                  </a:lnTo>
                  <a:lnTo>
                    <a:pt x="1548" y="953"/>
                  </a:lnTo>
                  <a:lnTo>
                    <a:pt x="1548" y="965"/>
                  </a:lnTo>
                  <a:cubicBezTo>
                    <a:pt x="1548" y="977"/>
                    <a:pt x="1548" y="977"/>
                    <a:pt x="1536" y="977"/>
                  </a:cubicBezTo>
                  <a:cubicBezTo>
                    <a:pt x="1528" y="977"/>
                    <a:pt x="1531" y="971"/>
                    <a:pt x="1530" y="971"/>
                  </a:cubicBezTo>
                  <a:lnTo>
                    <a:pt x="1530" y="971"/>
                  </a:lnTo>
                  <a:cubicBezTo>
                    <a:pt x="1529" y="971"/>
                    <a:pt x="1528" y="973"/>
                    <a:pt x="1524" y="977"/>
                  </a:cubicBezTo>
                  <a:cubicBezTo>
                    <a:pt x="1512" y="977"/>
                    <a:pt x="1512" y="989"/>
                    <a:pt x="1500" y="989"/>
                  </a:cubicBezTo>
                  <a:lnTo>
                    <a:pt x="1500" y="1001"/>
                  </a:lnTo>
                  <a:lnTo>
                    <a:pt x="1500" y="1013"/>
                  </a:lnTo>
                  <a:lnTo>
                    <a:pt x="1488" y="1013"/>
                  </a:lnTo>
                  <a:cubicBezTo>
                    <a:pt x="1500" y="1024"/>
                    <a:pt x="1477" y="1036"/>
                    <a:pt x="1465" y="1036"/>
                  </a:cubicBezTo>
                  <a:cubicBezTo>
                    <a:pt x="1453" y="1048"/>
                    <a:pt x="1453" y="1048"/>
                    <a:pt x="1441" y="1048"/>
                  </a:cubicBezTo>
                  <a:cubicBezTo>
                    <a:pt x="1441" y="1048"/>
                    <a:pt x="1429" y="1072"/>
                    <a:pt x="1417" y="1072"/>
                  </a:cubicBezTo>
                  <a:cubicBezTo>
                    <a:pt x="1417" y="1077"/>
                    <a:pt x="1417" y="1084"/>
                    <a:pt x="1417" y="1084"/>
                  </a:cubicBezTo>
                  <a:lnTo>
                    <a:pt x="1417" y="1108"/>
                  </a:lnTo>
                  <a:lnTo>
                    <a:pt x="1405" y="1096"/>
                  </a:lnTo>
                  <a:cubicBezTo>
                    <a:pt x="1393" y="1096"/>
                    <a:pt x="1393" y="1096"/>
                    <a:pt x="1393" y="1108"/>
                  </a:cubicBezTo>
                  <a:cubicBezTo>
                    <a:pt x="1393" y="1108"/>
                    <a:pt x="1393" y="1120"/>
                    <a:pt x="1393" y="1120"/>
                  </a:cubicBezTo>
                  <a:lnTo>
                    <a:pt x="1381" y="1120"/>
                  </a:lnTo>
                  <a:cubicBezTo>
                    <a:pt x="1369" y="1120"/>
                    <a:pt x="1393" y="1143"/>
                    <a:pt x="1381" y="1143"/>
                  </a:cubicBezTo>
                  <a:cubicBezTo>
                    <a:pt x="1379" y="1146"/>
                    <a:pt x="1377" y="1147"/>
                    <a:pt x="1375" y="1147"/>
                  </a:cubicBezTo>
                  <a:cubicBezTo>
                    <a:pt x="1371" y="1147"/>
                    <a:pt x="1368" y="1140"/>
                    <a:pt x="1364" y="1140"/>
                  </a:cubicBezTo>
                  <a:cubicBezTo>
                    <a:pt x="1362" y="1140"/>
                    <a:pt x="1360" y="1141"/>
                    <a:pt x="1358" y="1143"/>
                  </a:cubicBezTo>
                  <a:cubicBezTo>
                    <a:pt x="1346" y="1143"/>
                    <a:pt x="1346" y="1167"/>
                    <a:pt x="1346" y="1179"/>
                  </a:cubicBezTo>
                  <a:cubicBezTo>
                    <a:pt x="1346" y="1186"/>
                    <a:pt x="1342" y="1193"/>
                    <a:pt x="1338" y="1193"/>
                  </a:cubicBezTo>
                  <a:cubicBezTo>
                    <a:pt x="1336" y="1193"/>
                    <a:pt x="1334" y="1189"/>
                    <a:pt x="1334" y="1179"/>
                  </a:cubicBezTo>
                  <a:cubicBezTo>
                    <a:pt x="1334" y="1179"/>
                    <a:pt x="1322" y="1191"/>
                    <a:pt x="1334" y="1191"/>
                  </a:cubicBezTo>
                  <a:lnTo>
                    <a:pt x="1322" y="1191"/>
                  </a:lnTo>
                  <a:cubicBezTo>
                    <a:pt x="1322" y="1191"/>
                    <a:pt x="1322" y="1191"/>
                    <a:pt x="1322" y="1203"/>
                  </a:cubicBezTo>
                  <a:cubicBezTo>
                    <a:pt x="1322" y="1203"/>
                    <a:pt x="1322" y="1215"/>
                    <a:pt x="1322" y="1215"/>
                  </a:cubicBezTo>
                  <a:cubicBezTo>
                    <a:pt x="1322" y="1209"/>
                    <a:pt x="1319" y="1206"/>
                    <a:pt x="1316" y="1206"/>
                  </a:cubicBezTo>
                  <a:cubicBezTo>
                    <a:pt x="1313" y="1206"/>
                    <a:pt x="1310" y="1209"/>
                    <a:pt x="1310" y="1215"/>
                  </a:cubicBezTo>
                  <a:cubicBezTo>
                    <a:pt x="1298" y="1227"/>
                    <a:pt x="1298" y="1239"/>
                    <a:pt x="1310" y="1239"/>
                  </a:cubicBezTo>
                  <a:lnTo>
                    <a:pt x="1298" y="1239"/>
                  </a:lnTo>
                  <a:cubicBezTo>
                    <a:pt x="1292" y="1233"/>
                    <a:pt x="1289" y="1230"/>
                    <a:pt x="1288" y="1230"/>
                  </a:cubicBezTo>
                  <a:cubicBezTo>
                    <a:pt x="1286" y="1230"/>
                    <a:pt x="1286" y="1233"/>
                    <a:pt x="1286" y="1239"/>
                  </a:cubicBezTo>
                  <a:cubicBezTo>
                    <a:pt x="1286" y="1239"/>
                    <a:pt x="1286" y="1254"/>
                    <a:pt x="1280" y="1254"/>
                  </a:cubicBezTo>
                  <a:cubicBezTo>
                    <a:pt x="1278" y="1254"/>
                    <a:pt x="1277" y="1253"/>
                    <a:pt x="1274" y="1251"/>
                  </a:cubicBezTo>
                  <a:cubicBezTo>
                    <a:pt x="1269" y="1248"/>
                    <a:pt x="1267" y="1247"/>
                    <a:pt x="1265" y="1247"/>
                  </a:cubicBezTo>
                  <a:lnTo>
                    <a:pt x="1265" y="1247"/>
                  </a:lnTo>
                  <a:cubicBezTo>
                    <a:pt x="1258" y="1247"/>
                    <a:pt x="1272" y="1263"/>
                    <a:pt x="1262" y="1263"/>
                  </a:cubicBezTo>
                  <a:cubicBezTo>
                    <a:pt x="1262" y="1267"/>
                    <a:pt x="1261" y="1268"/>
                    <a:pt x="1259" y="1268"/>
                  </a:cubicBezTo>
                  <a:cubicBezTo>
                    <a:pt x="1256" y="1268"/>
                    <a:pt x="1250" y="1263"/>
                    <a:pt x="1250" y="1263"/>
                  </a:cubicBezTo>
                  <a:lnTo>
                    <a:pt x="1250" y="1286"/>
                  </a:lnTo>
                  <a:cubicBezTo>
                    <a:pt x="1242" y="1286"/>
                    <a:pt x="1245" y="1281"/>
                    <a:pt x="1241" y="1281"/>
                  </a:cubicBezTo>
                  <a:cubicBezTo>
                    <a:pt x="1238" y="1281"/>
                    <a:pt x="1234" y="1282"/>
                    <a:pt x="1227" y="1286"/>
                  </a:cubicBezTo>
                  <a:cubicBezTo>
                    <a:pt x="1215" y="1286"/>
                    <a:pt x="1215" y="1286"/>
                    <a:pt x="1227" y="1298"/>
                  </a:cubicBezTo>
                  <a:cubicBezTo>
                    <a:pt x="1227" y="1304"/>
                    <a:pt x="1227" y="1304"/>
                    <a:pt x="1225" y="1304"/>
                  </a:cubicBezTo>
                  <a:cubicBezTo>
                    <a:pt x="1224" y="1304"/>
                    <a:pt x="1221" y="1304"/>
                    <a:pt x="1215" y="1310"/>
                  </a:cubicBezTo>
                  <a:cubicBezTo>
                    <a:pt x="1215" y="1310"/>
                    <a:pt x="1215" y="1322"/>
                    <a:pt x="1215" y="1322"/>
                  </a:cubicBezTo>
                  <a:lnTo>
                    <a:pt x="1203" y="1322"/>
                  </a:lnTo>
                  <a:cubicBezTo>
                    <a:pt x="1203" y="1322"/>
                    <a:pt x="1203" y="1322"/>
                    <a:pt x="1203" y="1334"/>
                  </a:cubicBezTo>
                  <a:lnTo>
                    <a:pt x="1203" y="1346"/>
                  </a:lnTo>
                  <a:lnTo>
                    <a:pt x="1203" y="1358"/>
                  </a:lnTo>
                  <a:lnTo>
                    <a:pt x="1191" y="1346"/>
                  </a:lnTo>
                  <a:cubicBezTo>
                    <a:pt x="1191" y="1346"/>
                    <a:pt x="1191" y="1358"/>
                    <a:pt x="1179" y="1358"/>
                  </a:cubicBezTo>
                  <a:cubicBezTo>
                    <a:pt x="1179" y="1362"/>
                    <a:pt x="1179" y="1363"/>
                    <a:pt x="1178" y="1363"/>
                  </a:cubicBezTo>
                  <a:cubicBezTo>
                    <a:pt x="1178" y="1363"/>
                    <a:pt x="1175" y="1358"/>
                    <a:pt x="1167" y="1358"/>
                  </a:cubicBezTo>
                  <a:cubicBezTo>
                    <a:pt x="1143" y="1382"/>
                    <a:pt x="1131" y="1394"/>
                    <a:pt x="1119" y="1405"/>
                  </a:cubicBezTo>
                  <a:lnTo>
                    <a:pt x="1107" y="1405"/>
                  </a:lnTo>
                  <a:lnTo>
                    <a:pt x="1107" y="1417"/>
                  </a:lnTo>
                  <a:lnTo>
                    <a:pt x="1084" y="1453"/>
                  </a:lnTo>
                  <a:cubicBezTo>
                    <a:pt x="1072" y="1465"/>
                    <a:pt x="1060" y="1477"/>
                    <a:pt x="1060" y="1489"/>
                  </a:cubicBezTo>
                  <a:lnTo>
                    <a:pt x="1060" y="1513"/>
                  </a:lnTo>
                  <a:cubicBezTo>
                    <a:pt x="1048" y="1524"/>
                    <a:pt x="1048" y="1536"/>
                    <a:pt x="1036" y="1536"/>
                  </a:cubicBezTo>
                  <a:cubicBezTo>
                    <a:pt x="1036" y="1536"/>
                    <a:pt x="1024" y="1548"/>
                    <a:pt x="1024" y="1548"/>
                  </a:cubicBezTo>
                  <a:cubicBezTo>
                    <a:pt x="1024" y="1560"/>
                    <a:pt x="1036" y="1560"/>
                    <a:pt x="1048" y="1572"/>
                  </a:cubicBezTo>
                  <a:lnTo>
                    <a:pt x="1000" y="1572"/>
                  </a:lnTo>
                  <a:cubicBezTo>
                    <a:pt x="1000" y="1584"/>
                    <a:pt x="988" y="1596"/>
                    <a:pt x="988" y="1596"/>
                  </a:cubicBezTo>
                  <a:lnTo>
                    <a:pt x="988" y="1608"/>
                  </a:lnTo>
                  <a:cubicBezTo>
                    <a:pt x="988" y="1620"/>
                    <a:pt x="965" y="1620"/>
                    <a:pt x="953" y="1632"/>
                  </a:cubicBezTo>
                  <a:cubicBezTo>
                    <a:pt x="953" y="1632"/>
                    <a:pt x="953" y="1644"/>
                    <a:pt x="953" y="1644"/>
                  </a:cubicBezTo>
                  <a:cubicBezTo>
                    <a:pt x="953" y="1648"/>
                    <a:pt x="953" y="1649"/>
                    <a:pt x="952" y="1649"/>
                  </a:cubicBezTo>
                  <a:cubicBezTo>
                    <a:pt x="951" y="1649"/>
                    <a:pt x="949" y="1644"/>
                    <a:pt x="941" y="1644"/>
                  </a:cubicBezTo>
                  <a:cubicBezTo>
                    <a:pt x="941" y="1644"/>
                    <a:pt x="941" y="1667"/>
                    <a:pt x="941" y="1667"/>
                  </a:cubicBezTo>
                  <a:lnTo>
                    <a:pt x="929" y="1667"/>
                  </a:lnTo>
                  <a:cubicBezTo>
                    <a:pt x="917" y="1667"/>
                    <a:pt x="917" y="1679"/>
                    <a:pt x="905" y="1679"/>
                  </a:cubicBezTo>
                  <a:cubicBezTo>
                    <a:pt x="905" y="1689"/>
                    <a:pt x="897" y="1706"/>
                    <a:pt x="888" y="1706"/>
                  </a:cubicBezTo>
                  <a:cubicBezTo>
                    <a:pt x="886" y="1706"/>
                    <a:pt x="884" y="1705"/>
                    <a:pt x="881" y="1703"/>
                  </a:cubicBezTo>
                  <a:cubicBezTo>
                    <a:pt x="881" y="1701"/>
                    <a:pt x="881" y="1700"/>
                    <a:pt x="881" y="1700"/>
                  </a:cubicBezTo>
                  <a:cubicBezTo>
                    <a:pt x="881" y="1700"/>
                    <a:pt x="879" y="1715"/>
                    <a:pt x="869" y="1715"/>
                  </a:cubicBezTo>
                  <a:cubicBezTo>
                    <a:pt x="869" y="1727"/>
                    <a:pt x="846" y="1751"/>
                    <a:pt x="834" y="1775"/>
                  </a:cubicBezTo>
                  <a:cubicBezTo>
                    <a:pt x="834" y="1775"/>
                    <a:pt x="834" y="1786"/>
                    <a:pt x="834" y="1798"/>
                  </a:cubicBezTo>
                  <a:cubicBezTo>
                    <a:pt x="834" y="1798"/>
                    <a:pt x="834" y="1786"/>
                    <a:pt x="822" y="1786"/>
                  </a:cubicBezTo>
                  <a:cubicBezTo>
                    <a:pt x="810" y="1798"/>
                    <a:pt x="810" y="1798"/>
                    <a:pt x="798" y="1810"/>
                  </a:cubicBezTo>
                  <a:lnTo>
                    <a:pt x="786" y="1834"/>
                  </a:lnTo>
                  <a:cubicBezTo>
                    <a:pt x="786" y="1834"/>
                    <a:pt x="798" y="1846"/>
                    <a:pt x="810" y="1858"/>
                  </a:cubicBezTo>
                  <a:cubicBezTo>
                    <a:pt x="810" y="1862"/>
                    <a:pt x="807" y="1863"/>
                    <a:pt x="804" y="1863"/>
                  </a:cubicBezTo>
                  <a:cubicBezTo>
                    <a:pt x="797" y="1863"/>
                    <a:pt x="786" y="1858"/>
                    <a:pt x="786" y="1858"/>
                  </a:cubicBezTo>
                  <a:cubicBezTo>
                    <a:pt x="786" y="1852"/>
                    <a:pt x="783" y="1849"/>
                    <a:pt x="780" y="1849"/>
                  </a:cubicBezTo>
                  <a:cubicBezTo>
                    <a:pt x="777" y="1849"/>
                    <a:pt x="774" y="1852"/>
                    <a:pt x="774" y="1858"/>
                  </a:cubicBezTo>
                  <a:cubicBezTo>
                    <a:pt x="768" y="1864"/>
                    <a:pt x="765" y="1864"/>
                    <a:pt x="764" y="1864"/>
                  </a:cubicBezTo>
                  <a:cubicBezTo>
                    <a:pt x="762" y="1864"/>
                    <a:pt x="762" y="1864"/>
                    <a:pt x="762" y="1870"/>
                  </a:cubicBezTo>
                  <a:cubicBezTo>
                    <a:pt x="762" y="1874"/>
                    <a:pt x="760" y="1875"/>
                    <a:pt x="756" y="1875"/>
                  </a:cubicBezTo>
                  <a:cubicBezTo>
                    <a:pt x="749" y="1875"/>
                    <a:pt x="738" y="1870"/>
                    <a:pt x="738" y="1870"/>
                  </a:cubicBezTo>
                  <a:cubicBezTo>
                    <a:pt x="726" y="1870"/>
                    <a:pt x="738" y="1882"/>
                    <a:pt x="738" y="1894"/>
                  </a:cubicBezTo>
                  <a:cubicBezTo>
                    <a:pt x="726" y="1894"/>
                    <a:pt x="726" y="1905"/>
                    <a:pt x="726" y="1917"/>
                  </a:cubicBezTo>
                  <a:lnTo>
                    <a:pt x="726" y="1953"/>
                  </a:lnTo>
                  <a:lnTo>
                    <a:pt x="715" y="1953"/>
                  </a:lnTo>
                  <a:cubicBezTo>
                    <a:pt x="703" y="1953"/>
                    <a:pt x="715" y="1965"/>
                    <a:pt x="703" y="1965"/>
                  </a:cubicBezTo>
                  <a:lnTo>
                    <a:pt x="691" y="1977"/>
                  </a:lnTo>
                  <a:cubicBezTo>
                    <a:pt x="679" y="1977"/>
                    <a:pt x="691" y="1989"/>
                    <a:pt x="691" y="1989"/>
                  </a:cubicBezTo>
                  <a:cubicBezTo>
                    <a:pt x="691" y="2001"/>
                    <a:pt x="691" y="2001"/>
                    <a:pt x="691" y="2001"/>
                  </a:cubicBezTo>
                  <a:cubicBezTo>
                    <a:pt x="691" y="1989"/>
                    <a:pt x="679" y="1989"/>
                    <a:pt x="667" y="1989"/>
                  </a:cubicBezTo>
                  <a:lnTo>
                    <a:pt x="619" y="2025"/>
                  </a:lnTo>
                  <a:cubicBezTo>
                    <a:pt x="619" y="2025"/>
                    <a:pt x="596" y="2025"/>
                    <a:pt x="607" y="2036"/>
                  </a:cubicBezTo>
                  <a:lnTo>
                    <a:pt x="596" y="2036"/>
                  </a:lnTo>
                  <a:cubicBezTo>
                    <a:pt x="596" y="2025"/>
                    <a:pt x="584" y="2025"/>
                    <a:pt x="584" y="2025"/>
                  </a:cubicBezTo>
                  <a:cubicBezTo>
                    <a:pt x="584" y="2029"/>
                    <a:pt x="582" y="2033"/>
                    <a:pt x="581" y="2037"/>
                  </a:cubicBezTo>
                  <a:lnTo>
                    <a:pt x="581" y="2037"/>
                  </a:lnTo>
                  <a:cubicBezTo>
                    <a:pt x="582" y="2036"/>
                    <a:pt x="584" y="2036"/>
                    <a:pt x="584" y="2036"/>
                  </a:cubicBezTo>
                  <a:lnTo>
                    <a:pt x="584" y="2036"/>
                  </a:lnTo>
                  <a:cubicBezTo>
                    <a:pt x="580" y="2040"/>
                    <a:pt x="579" y="2041"/>
                    <a:pt x="578" y="2041"/>
                  </a:cubicBezTo>
                  <a:cubicBezTo>
                    <a:pt x="578" y="2041"/>
                    <a:pt x="579" y="2039"/>
                    <a:pt x="581" y="2037"/>
                  </a:cubicBezTo>
                  <a:lnTo>
                    <a:pt x="581" y="2037"/>
                  </a:lnTo>
                  <a:cubicBezTo>
                    <a:pt x="574" y="2037"/>
                    <a:pt x="560" y="2039"/>
                    <a:pt x="560" y="2048"/>
                  </a:cubicBezTo>
                  <a:lnTo>
                    <a:pt x="548" y="2048"/>
                  </a:lnTo>
                  <a:cubicBezTo>
                    <a:pt x="536" y="2048"/>
                    <a:pt x="548" y="2060"/>
                    <a:pt x="536" y="2060"/>
                  </a:cubicBezTo>
                  <a:cubicBezTo>
                    <a:pt x="530" y="2054"/>
                    <a:pt x="527" y="2051"/>
                    <a:pt x="524" y="2051"/>
                  </a:cubicBezTo>
                  <a:cubicBezTo>
                    <a:pt x="521" y="2051"/>
                    <a:pt x="518" y="2054"/>
                    <a:pt x="512" y="2060"/>
                  </a:cubicBezTo>
                  <a:lnTo>
                    <a:pt x="488" y="2060"/>
                  </a:lnTo>
                  <a:lnTo>
                    <a:pt x="488" y="2072"/>
                  </a:lnTo>
                  <a:cubicBezTo>
                    <a:pt x="488" y="2079"/>
                    <a:pt x="497" y="2091"/>
                    <a:pt x="501" y="2091"/>
                  </a:cubicBezTo>
                  <a:cubicBezTo>
                    <a:pt x="504" y="2091"/>
                    <a:pt x="505" y="2086"/>
                    <a:pt x="500" y="2072"/>
                  </a:cubicBezTo>
                  <a:lnTo>
                    <a:pt x="500" y="2072"/>
                  </a:lnTo>
                  <a:cubicBezTo>
                    <a:pt x="500" y="2072"/>
                    <a:pt x="536" y="2072"/>
                    <a:pt x="536" y="2084"/>
                  </a:cubicBezTo>
                  <a:cubicBezTo>
                    <a:pt x="540" y="2088"/>
                    <a:pt x="541" y="2089"/>
                    <a:pt x="542" y="2089"/>
                  </a:cubicBezTo>
                  <a:cubicBezTo>
                    <a:pt x="543" y="2089"/>
                    <a:pt x="540" y="2084"/>
                    <a:pt x="548" y="2084"/>
                  </a:cubicBezTo>
                  <a:lnTo>
                    <a:pt x="560" y="2084"/>
                  </a:lnTo>
                  <a:cubicBezTo>
                    <a:pt x="584" y="2072"/>
                    <a:pt x="607" y="2060"/>
                    <a:pt x="631" y="2060"/>
                  </a:cubicBezTo>
                  <a:cubicBezTo>
                    <a:pt x="655" y="2060"/>
                    <a:pt x="691" y="2048"/>
                    <a:pt x="679" y="2025"/>
                  </a:cubicBezTo>
                  <a:lnTo>
                    <a:pt x="679" y="2013"/>
                  </a:lnTo>
                  <a:cubicBezTo>
                    <a:pt x="679" y="2013"/>
                    <a:pt x="679" y="2013"/>
                    <a:pt x="691" y="2025"/>
                  </a:cubicBezTo>
                  <a:lnTo>
                    <a:pt x="715" y="2048"/>
                  </a:lnTo>
                  <a:lnTo>
                    <a:pt x="715" y="2036"/>
                  </a:lnTo>
                  <a:lnTo>
                    <a:pt x="726" y="2036"/>
                  </a:lnTo>
                  <a:cubicBezTo>
                    <a:pt x="726" y="2036"/>
                    <a:pt x="732" y="2031"/>
                    <a:pt x="735" y="2031"/>
                  </a:cubicBezTo>
                  <a:cubicBezTo>
                    <a:pt x="737" y="2031"/>
                    <a:pt x="738" y="2032"/>
                    <a:pt x="738" y="2036"/>
                  </a:cubicBezTo>
                  <a:cubicBezTo>
                    <a:pt x="750" y="2036"/>
                    <a:pt x="750" y="2025"/>
                    <a:pt x="738" y="2013"/>
                  </a:cubicBezTo>
                  <a:cubicBezTo>
                    <a:pt x="726" y="2001"/>
                    <a:pt x="726" y="1989"/>
                    <a:pt x="738" y="1989"/>
                  </a:cubicBezTo>
                  <a:cubicBezTo>
                    <a:pt x="750" y="2001"/>
                    <a:pt x="750" y="2001"/>
                    <a:pt x="762" y="2001"/>
                  </a:cubicBezTo>
                  <a:cubicBezTo>
                    <a:pt x="762" y="2001"/>
                    <a:pt x="762" y="2001"/>
                    <a:pt x="762" y="1989"/>
                  </a:cubicBezTo>
                  <a:cubicBezTo>
                    <a:pt x="756" y="1983"/>
                    <a:pt x="756" y="1983"/>
                    <a:pt x="758" y="1983"/>
                  </a:cubicBezTo>
                  <a:cubicBezTo>
                    <a:pt x="759" y="1983"/>
                    <a:pt x="762" y="1983"/>
                    <a:pt x="762" y="1977"/>
                  </a:cubicBezTo>
                  <a:cubicBezTo>
                    <a:pt x="762" y="1977"/>
                    <a:pt x="762" y="1953"/>
                    <a:pt x="774" y="1953"/>
                  </a:cubicBezTo>
                  <a:cubicBezTo>
                    <a:pt x="791" y="1953"/>
                    <a:pt x="784" y="1942"/>
                    <a:pt x="779" y="1934"/>
                  </a:cubicBezTo>
                  <a:lnTo>
                    <a:pt x="779" y="1934"/>
                  </a:lnTo>
                  <a:cubicBezTo>
                    <a:pt x="783" y="1934"/>
                    <a:pt x="791" y="1929"/>
                    <a:pt x="798" y="1929"/>
                  </a:cubicBezTo>
                  <a:cubicBezTo>
                    <a:pt x="798" y="1929"/>
                    <a:pt x="798" y="1929"/>
                    <a:pt x="798" y="1917"/>
                  </a:cubicBezTo>
                  <a:lnTo>
                    <a:pt x="810" y="1929"/>
                  </a:lnTo>
                  <a:lnTo>
                    <a:pt x="810" y="1905"/>
                  </a:lnTo>
                  <a:cubicBezTo>
                    <a:pt x="822" y="1905"/>
                    <a:pt x="822" y="1905"/>
                    <a:pt x="822" y="1894"/>
                  </a:cubicBezTo>
                  <a:lnTo>
                    <a:pt x="834" y="1894"/>
                  </a:lnTo>
                  <a:lnTo>
                    <a:pt x="834" y="1882"/>
                  </a:lnTo>
                  <a:cubicBezTo>
                    <a:pt x="834" y="1870"/>
                    <a:pt x="846" y="1870"/>
                    <a:pt x="857" y="1870"/>
                  </a:cubicBezTo>
                  <a:cubicBezTo>
                    <a:pt x="857" y="1870"/>
                    <a:pt x="869" y="1858"/>
                    <a:pt x="869" y="1858"/>
                  </a:cubicBezTo>
                  <a:cubicBezTo>
                    <a:pt x="869" y="1846"/>
                    <a:pt x="857" y="1846"/>
                    <a:pt x="869" y="1846"/>
                  </a:cubicBezTo>
                  <a:cubicBezTo>
                    <a:pt x="881" y="1846"/>
                    <a:pt x="893" y="1846"/>
                    <a:pt x="869" y="1834"/>
                  </a:cubicBezTo>
                  <a:cubicBezTo>
                    <a:pt x="846" y="1822"/>
                    <a:pt x="869" y="1822"/>
                    <a:pt x="869" y="1822"/>
                  </a:cubicBezTo>
                  <a:lnTo>
                    <a:pt x="881" y="1822"/>
                  </a:lnTo>
                  <a:cubicBezTo>
                    <a:pt x="881" y="1822"/>
                    <a:pt x="881" y="1798"/>
                    <a:pt x="881" y="1798"/>
                  </a:cubicBezTo>
                  <a:cubicBezTo>
                    <a:pt x="881" y="1786"/>
                    <a:pt x="893" y="1786"/>
                    <a:pt x="905" y="1786"/>
                  </a:cubicBezTo>
                  <a:lnTo>
                    <a:pt x="917" y="1786"/>
                  </a:lnTo>
                  <a:cubicBezTo>
                    <a:pt x="917" y="1775"/>
                    <a:pt x="929" y="1775"/>
                    <a:pt x="929" y="1763"/>
                  </a:cubicBezTo>
                  <a:lnTo>
                    <a:pt x="929" y="1751"/>
                  </a:lnTo>
                  <a:cubicBezTo>
                    <a:pt x="929" y="1751"/>
                    <a:pt x="941" y="1751"/>
                    <a:pt x="953" y="1739"/>
                  </a:cubicBezTo>
                  <a:cubicBezTo>
                    <a:pt x="953" y="1739"/>
                    <a:pt x="953" y="1739"/>
                    <a:pt x="941" y="1727"/>
                  </a:cubicBezTo>
                  <a:cubicBezTo>
                    <a:pt x="929" y="1727"/>
                    <a:pt x="965" y="1727"/>
                    <a:pt x="965" y="1715"/>
                  </a:cubicBezTo>
                  <a:lnTo>
                    <a:pt x="977" y="1703"/>
                  </a:lnTo>
                  <a:cubicBezTo>
                    <a:pt x="977" y="1691"/>
                    <a:pt x="977" y="1691"/>
                    <a:pt x="988" y="1691"/>
                  </a:cubicBezTo>
                  <a:cubicBezTo>
                    <a:pt x="991" y="1694"/>
                    <a:pt x="992" y="1694"/>
                    <a:pt x="993" y="1694"/>
                  </a:cubicBezTo>
                  <a:cubicBezTo>
                    <a:pt x="996" y="1694"/>
                    <a:pt x="988" y="1679"/>
                    <a:pt x="988" y="1679"/>
                  </a:cubicBezTo>
                  <a:cubicBezTo>
                    <a:pt x="988" y="1679"/>
                    <a:pt x="1000" y="1667"/>
                    <a:pt x="1000" y="1655"/>
                  </a:cubicBezTo>
                  <a:cubicBezTo>
                    <a:pt x="1000" y="1644"/>
                    <a:pt x="1012" y="1644"/>
                    <a:pt x="1024" y="1632"/>
                  </a:cubicBezTo>
                  <a:cubicBezTo>
                    <a:pt x="1024" y="1632"/>
                    <a:pt x="1036" y="1632"/>
                    <a:pt x="1036" y="1620"/>
                  </a:cubicBezTo>
                  <a:cubicBezTo>
                    <a:pt x="1036" y="1616"/>
                    <a:pt x="1037" y="1614"/>
                    <a:pt x="1039" y="1614"/>
                  </a:cubicBezTo>
                  <a:cubicBezTo>
                    <a:pt x="1043" y="1614"/>
                    <a:pt x="1048" y="1620"/>
                    <a:pt x="1048" y="1620"/>
                  </a:cubicBezTo>
                  <a:cubicBezTo>
                    <a:pt x="1060" y="1620"/>
                    <a:pt x="1048" y="1620"/>
                    <a:pt x="1048" y="1608"/>
                  </a:cubicBezTo>
                  <a:cubicBezTo>
                    <a:pt x="1060" y="1596"/>
                    <a:pt x="1060" y="1596"/>
                    <a:pt x="1072" y="1584"/>
                  </a:cubicBezTo>
                  <a:lnTo>
                    <a:pt x="1072" y="1572"/>
                  </a:lnTo>
                  <a:cubicBezTo>
                    <a:pt x="1072" y="1572"/>
                    <a:pt x="1096" y="1572"/>
                    <a:pt x="1084" y="1560"/>
                  </a:cubicBezTo>
                  <a:lnTo>
                    <a:pt x="1084" y="1560"/>
                  </a:lnTo>
                  <a:cubicBezTo>
                    <a:pt x="1085" y="1562"/>
                    <a:pt x="1087" y="1563"/>
                    <a:pt x="1089" y="1563"/>
                  </a:cubicBezTo>
                  <a:cubicBezTo>
                    <a:pt x="1102" y="1563"/>
                    <a:pt x="1119" y="1535"/>
                    <a:pt x="1119" y="1524"/>
                  </a:cubicBezTo>
                  <a:cubicBezTo>
                    <a:pt x="1119" y="1519"/>
                    <a:pt x="1125" y="1519"/>
                    <a:pt x="1131" y="1519"/>
                  </a:cubicBezTo>
                  <a:cubicBezTo>
                    <a:pt x="1137" y="1519"/>
                    <a:pt x="1143" y="1519"/>
                    <a:pt x="1143" y="1513"/>
                  </a:cubicBezTo>
                  <a:cubicBezTo>
                    <a:pt x="1131" y="1501"/>
                    <a:pt x="1131" y="1489"/>
                    <a:pt x="1143" y="1489"/>
                  </a:cubicBezTo>
                  <a:lnTo>
                    <a:pt x="1155" y="1477"/>
                  </a:lnTo>
                  <a:cubicBezTo>
                    <a:pt x="1167" y="1465"/>
                    <a:pt x="1179" y="1465"/>
                    <a:pt x="1179" y="1453"/>
                  </a:cubicBezTo>
                  <a:cubicBezTo>
                    <a:pt x="1167" y="1453"/>
                    <a:pt x="1155" y="1453"/>
                    <a:pt x="1155" y="1441"/>
                  </a:cubicBezTo>
                  <a:lnTo>
                    <a:pt x="1167" y="1441"/>
                  </a:lnTo>
                  <a:cubicBezTo>
                    <a:pt x="1171" y="1445"/>
                    <a:pt x="1174" y="1446"/>
                    <a:pt x="1175" y="1446"/>
                  </a:cubicBezTo>
                  <a:cubicBezTo>
                    <a:pt x="1179" y="1446"/>
                    <a:pt x="1179" y="1441"/>
                    <a:pt x="1179" y="1441"/>
                  </a:cubicBezTo>
                  <a:cubicBezTo>
                    <a:pt x="1183" y="1437"/>
                    <a:pt x="1187" y="1436"/>
                    <a:pt x="1190" y="1436"/>
                  </a:cubicBezTo>
                  <a:cubicBezTo>
                    <a:pt x="1197" y="1436"/>
                    <a:pt x="1203" y="1441"/>
                    <a:pt x="1203" y="1441"/>
                  </a:cubicBezTo>
                  <a:cubicBezTo>
                    <a:pt x="1203" y="1441"/>
                    <a:pt x="1203" y="1429"/>
                    <a:pt x="1203" y="1429"/>
                  </a:cubicBezTo>
                  <a:cubicBezTo>
                    <a:pt x="1203" y="1423"/>
                    <a:pt x="1206" y="1423"/>
                    <a:pt x="1210" y="1423"/>
                  </a:cubicBezTo>
                  <a:cubicBezTo>
                    <a:pt x="1215" y="1423"/>
                    <a:pt x="1221" y="1423"/>
                    <a:pt x="1227" y="1417"/>
                  </a:cubicBezTo>
                  <a:cubicBezTo>
                    <a:pt x="1227" y="1405"/>
                    <a:pt x="1238" y="1394"/>
                    <a:pt x="1238" y="1382"/>
                  </a:cubicBezTo>
                  <a:cubicBezTo>
                    <a:pt x="1250" y="1382"/>
                    <a:pt x="1227" y="1382"/>
                    <a:pt x="1227" y="1370"/>
                  </a:cubicBezTo>
                  <a:cubicBezTo>
                    <a:pt x="1227" y="1366"/>
                    <a:pt x="1229" y="1364"/>
                    <a:pt x="1233" y="1364"/>
                  </a:cubicBezTo>
                  <a:cubicBezTo>
                    <a:pt x="1240" y="1364"/>
                    <a:pt x="1250" y="1370"/>
                    <a:pt x="1250" y="1370"/>
                  </a:cubicBezTo>
                  <a:cubicBezTo>
                    <a:pt x="1250" y="1370"/>
                    <a:pt x="1238" y="1358"/>
                    <a:pt x="1250" y="1358"/>
                  </a:cubicBezTo>
                  <a:lnTo>
                    <a:pt x="1262" y="1358"/>
                  </a:lnTo>
                  <a:cubicBezTo>
                    <a:pt x="1262" y="1358"/>
                    <a:pt x="1250" y="1346"/>
                    <a:pt x="1262" y="1346"/>
                  </a:cubicBezTo>
                  <a:cubicBezTo>
                    <a:pt x="1266" y="1342"/>
                    <a:pt x="1270" y="1341"/>
                    <a:pt x="1273" y="1341"/>
                  </a:cubicBezTo>
                  <a:cubicBezTo>
                    <a:pt x="1274" y="1341"/>
                    <a:pt x="1274" y="1341"/>
                    <a:pt x="1274" y="1341"/>
                  </a:cubicBezTo>
                  <a:lnTo>
                    <a:pt x="1274" y="1341"/>
                  </a:lnTo>
                  <a:cubicBezTo>
                    <a:pt x="1274" y="1339"/>
                    <a:pt x="1274" y="1337"/>
                    <a:pt x="1274" y="1334"/>
                  </a:cubicBezTo>
                  <a:cubicBezTo>
                    <a:pt x="1277" y="1332"/>
                    <a:pt x="1278" y="1331"/>
                    <a:pt x="1280" y="1331"/>
                  </a:cubicBezTo>
                  <a:cubicBezTo>
                    <a:pt x="1287" y="1331"/>
                    <a:pt x="1288" y="1346"/>
                    <a:pt x="1298" y="1346"/>
                  </a:cubicBezTo>
                  <a:cubicBezTo>
                    <a:pt x="1298" y="1346"/>
                    <a:pt x="1298" y="1334"/>
                    <a:pt x="1298" y="1334"/>
                  </a:cubicBezTo>
                  <a:cubicBezTo>
                    <a:pt x="1310" y="1334"/>
                    <a:pt x="1310" y="1322"/>
                    <a:pt x="1322" y="1310"/>
                  </a:cubicBezTo>
                  <a:cubicBezTo>
                    <a:pt x="1322" y="1310"/>
                    <a:pt x="1322" y="1305"/>
                    <a:pt x="1318" y="1305"/>
                  </a:cubicBezTo>
                  <a:cubicBezTo>
                    <a:pt x="1317" y="1305"/>
                    <a:pt x="1316" y="1305"/>
                    <a:pt x="1314" y="1307"/>
                  </a:cubicBezTo>
                  <a:lnTo>
                    <a:pt x="1314" y="1307"/>
                  </a:lnTo>
                  <a:cubicBezTo>
                    <a:pt x="1318" y="1303"/>
                    <a:pt x="1326" y="1298"/>
                    <a:pt x="1334" y="1298"/>
                  </a:cubicBezTo>
                  <a:cubicBezTo>
                    <a:pt x="1346" y="1298"/>
                    <a:pt x="1346" y="1298"/>
                    <a:pt x="1346" y="1286"/>
                  </a:cubicBezTo>
                  <a:lnTo>
                    <a:pt x="1346" y="1274"/>
                  </a:lnTo>
                  <a:lnTo>
                    <a:pt x="1346" y="1263"/>
                  </a:lnTo>
                  <a:cubicBezTo>
                    <a:pt x="1346" y="1263"/>
                    <a:pt x="1358" y="1251"/>
                    <a:pt x="1369" y="1251"/>
                  </a:cubicBezTo>
                  <a:cubicBezTo>
                    <a:pt x="1369" y="1242"/>
                    <a:pt x="1369" y="1234"/>
                    <a:pt x="1374" y="1234"/>
                  </a:cubicBezTo>
                  <a:cubicBezTo>
                    <a:pt x="1375" y="1234"/>
                    <a:pt x="1378" y="1235"/>
                    <a:pt x="1381" y="1239"/>
                  </a:cubicBezTo>
                  <a:cubicBezTo>
                    <a:pt x="1393" y="1239"/>
                    <a:pt x="1393" y="1227"/>
                    <a:pt x="1393" y="1215"/>
                  </a:cubicBezTo>
                  <a:lnTo>
                    <a:pt x="1381" y="1215"/>
                  </a:lnTo>
                  <a:cubicBezTo>
                    <a:pt x="1381" y="1215"/>
                    <a:pt x="1381" y="1215"/>
                    <a:pt x="1393" y="1203"/>
                  </a:cubicBezTo>
                  <a:lnTo>
                    <a:pt x="1405" y="1203"/>
                  </a:lnTo>
                  <a:cubicBezTo>
                    <a:pt x="1405" y="1203"/>
                    <a:pt x="1405" y="1191"/>
                    <a:pt x="1417" y="1191"/>
                  </a:cubicBezTo>
                  <a:lnTo>
                    <a:pt x="1429" y="1191"/>
                  </a:lnTo>
                  <a:cubicBezTo>
                    <a:pt x="1429" y="1191"/>
                    <a:pt x="1417" y="1179"/>
                    <a:pt x="1429" y="1179"/>
                  </a:cubicBezTo>
                  <a:lnTo>
                    <a:pt x="1453" y="1179"/>
                  </a:lnTo>
                  <a:cubicBezTo>
                    <a:pt x="1453" y="1179"/>
                    <a:pt x="1465" y="1167"/>
                    <a:pt x="1465" y="1167"/>
                  </a:cubicBezTo>
                  <a:cubicBezTo>
                    <a:pt x="1465" y="1155"/>
                    <a:pt x="1441" y="1155"/>
                    <a:pt x="1453" y="1143"/>
                  </a:cubicBezTo>
                  <a:lnTo>
                    <a:pt x="1465" y="1143"/>
                  </a:lnTo>
                  <a:lnTo>
                    <a:pt x="1465" y="1132"/>
                  </a:lnTo>
                  <a:lnTo>
                    <a:pt x="1477" y="1132"/>
                  </a:lnTo>
                  <a:cubicBezTo>
                    <a:pt x="1488" y="1132"/>
                    <a:pt x="1500" y="1132"/>
                    <a:pt x="1500" y="1120"/>
                  </a:cubicBezTo>
                  <a:cubicBezTo>
                    <a:pt x="1500" y="1108"/>
                    <a:pt x="1488" y="1108"/>
                    <a:pt x="1488" y="1096"/>
                  </a:cubicBezTo>
                  <a:lnTo>
                    <a:pt x="1500" y="1096"/>
                  </a:lnTo>
                  <a:cubicBezTo>
                    <a:pt x="1500" y="1102"/>
                    <a:pt x="1503" y="1105"/>
                    <a:pt x="1506" y="1105"/>
                  </a:cubicBezTo>
                  <a:cubicBezTo>
                    <a:pt x="1509" y="1105"/>
                    <a:pt x="1512" y="1102"/>
                    <a:pt x="1512" y="1096"/>
                  </a:cubicBezTo>
                  <a:cubicBezTo>
                    <a:pt x="1512" y="1096"/>
                    <a:pt x="1536" y="1096"/>
                    <a:pt x="1536" y="1084"/>
                  </a:cubicBezTo>
                  <a:cubicBezTo>
                    <a:pt x="1536" y="1084"/>
                    <a:pt x="1536" y="1072"/>
                    <a:pt x="1536" y="1072"/>
                  </a:cubicBezTo>
                  <a:lnTo>
                    <a:pt x="1548" y="1072"/>
                  </a:lnTo>
                  <a:cubicBezTo>
                    <a:pt x="1560" y="1072"/>
                    <a:pt x="1548" y="1048"/>
                    <a:pt x="1548" y="1048"/>
                  </a:cubicBezTo>
                  <a:cubicBezTo>
                    <a:pt x="1548" y="1044"/>
                    <a:pt x="1551" y="1043"/>
                    <a:pt x="1555" y="1043"/>
                  </a:cubicBezTo>
                  <a:cubicBezTo>
                    <a:pt x="1563" y="1043"/>
                    <a:pt x="1576" y="1048"/>
                    <a:pt x="1584" y="1048"/>
                  </a:cubicBezTo>
                  <a:cubicBezTo>
                    <a:pt x="1595" y="1037"/>
                    <a:pt x="1596" y="1036"/>
                    <a:pt x="1596" y="1027"/>
                  </a:cubicBezTo>
                  <a:lnTo>
                    <a:pt x="1596" y="1027"/>
                  </a:lnTo>
                  <a:cubicBezTo>
                    <a:pt x="1596" y="1027"/>
                    <a:pt x="1597" y="1027"/>
                    <a:pt x="1598" y="1027"/>
                  </a:cubicBezTo>
                  <a:cubicBezTo>
                    <a:pt x="1601" y="1027"/>
                    <a:pt x="1604" y="1026"/>
                    <a:pt x="1608" y="1024"/>
                  </a:cubicBezTo>
                  <a:cubicBezTo>
                    <a:pt x="1603" y="1019"/>
                    <a:pt x="1599" y="1017"/>
                    <a:pt x="1596" y="1016"/>
                  </a:cubicBezTo>
                  <a:lnTo>
                    <a:pt x="1596" y="1016"/>
                  </a:lnTo>
                  <a:lnTo>
                    <a:pt x="1596" y="1013"/>
                  </a:lnTo>
                  <a:cubicBezTo>
                    <a:pt x="1608" y="1001"/>
                    <a:pt x="1608" y="1001"/>
                    <a:pt x="1619" y="989"/>
                  </a:cubicBezTo>
                  <a:lnTo>
                    <a:pt x="1619" y="977"/>
                  </a:lnTo>
                  <a:cubicBezTo>
                    <a:pt x="1619" y="977"/>
                    <a:pt x="1625" y="982"/>
                    <a:pt x="1628" y="982"/>
                  </a:cubicBezTo>
                  <a:cubicBezTo>
                    <a:pt x="1630" y="982"/>
                    <a:pt x="1631" y="981"/>
                    <a:pt x="1631" y="977"/>
                  </a:cubicBezTo>
                  <a:lnTo>
                    <a:pt x="1631" y="941"/>
                  </a:lnTo>
                  <a:lnTo>
                    <a:pt x="1655" y="941"/>
                  </a:lnTo>
                  <a:cubicBezTo>
                    <a:pt x="1667" y="941"/>
                    <a:pt x="1655" y="941"/>
                    <a:pt x="1655" y="929"/>
                  </a:cubicBezTo>
                  <a:lnTo>
                    <a:pt x="1667" y="929"/>
                  </a:lnTo>
                  <a:cubicBezTo>
                    <a:pt x="1667" y="929"/>
                    <a:pt x="1670" y="926"/>
                    <a:pt x="1673" y="924"/>
                  </a:cubicBezTo>
                  <a:lnTo>
                    <a:pt x="1673" y="924"/>
                  </a:lnTo>
                  <a:cubicBezTo>
                    <a:pt x="1675" y="923"/>
                    <a:pt x="1677" y="923"/>
                    <a:pt x="1679" y="923"/>
                  </a:cubicBezTo>
                  <a:cubicBezTo>
                    <a:pt x="1685" y="923"/>
                    <a:pt x="1691" y="923"/>
                    <a:pt x="1691" y="917"/>
                  </a:cubicBezTo>
                  <a:cubicBezTo>
                    <a:pt x="1703" y="917"/>
                    <a:pt x="1667" y="905"/>
                    <a:pt x="1691" y="905"/>
                  </a:cubicBezTo>
                  <a:lnTo>
                    <a:pt x="1727" y="905"/>
                  </a:lnTo>
                  <a:cubicBezTo>
                    <a:pt x="1739" y="905"/>
                    <a:pt x="1739" y="882"/>
                    <a:pt x="1727" y="870"/>
                  </a:cubicBezTo>
                  <a:cubicBezTo>
                    <a:pt x="1703" y="858"/>
                    <a:pt x="1739" y="858"/>
                    <a:pt x="1739" y="858"/>
                  </a:cubicBezTo>
                  <a:cubicBezTo>
                    <a:pt x="1750" y="858"/>
                    <a:pt x="1750" y="846"/>
                    <a:pt x="1739" y="846"/>
                  </a:cubicBezTo>
                  <a:lnTo>
                    <a:pt x="1739" y="834"/>
                  </a:lnTo>
                  <a:cubicBezTo>
                    <a:pt x="1739" y="834"/>
                    <a:pt x="1750" y="846"/>
                    <a:pt x="1762" y="846"/>
                  </a:cubicBezTo>
                  <a:cubicBezTo>
                    <a:pt x="1762" y="841"/>
                    <a:pt x="1762" y="834"/>
                    <a:pt x="1762" y="834"/>
                  </a:cubicBezTo>
                  <a:cubicBezTo>
                    <a:pt x="1762" y="822"/>
                    <a:pt x="1750" y="822"/>
                    <a:pt x="1762" y="810"/>
                  </a:cubicBezTo>
                  <a:cubicBezTo>
                    <a:pt x="1774" y="810"/>
                    <a:pt x="1774" y="834"/>
                    <a:pt x="1774" y="834"/>
                  </a:cubicBezTo>
                  <a:cubicBezTo>
                    <a:pt x="1774" y="834"/>
                    <a:pt x="1774" y="822"/>
                    <a:pt x="1774" y="810"/>
                  </a:cubicBezTo>
                  <a:lnTo>
                    <a:pt x="1798" y="810"/>
                  </a:lnTo>
                  <a:cubicBezTo>
                    <a:pt x="1798" y="810"/>
                    <a:pt x="1798" y="798"/>
                    <a:pt x="1798" y="798"/>
                  </a:cubicBezTo>
                  <a:lnTo>
                    <a:pt x="1810" y="798"/>
                  </a:lnTo>
                  <a:cubicBezTo>
                    <a:pt x="1810" y="798"/>
                    <a:pt x="1810" y="786"/>
                    <a:pt x="1822" y="786"/>
                  </a:cubicBezTo>
                  <a:cubicBezTo>
                    <a:pt x="1822" y="782"/>
                    <a:pt x="1822" y="781"/>
                    <a:pt x="1822" y="781"/>
                  </a:cubicBezTo>
                  <a:cubicBezTo>
                    <a:pt x="1823" y="781"/>
                    <a:pt x="1826" y="786"/>
                    <a:pt x="1834" y="786"/>
                  </a:cubicBezTo>
                  <a:cubicBezTo>
                    <a:pt x="1834" y="774"/>
                    <a:pt x="1834" y="774"/>
                    <a:pt x="1834" y="774"/>
                  </a:cubicBezTo>
                  <a:cubicBezTo>
                    <a:pt x="1834" y="774"/>
                    <a:pt x="1839" y="780"/>
                    <a:pt x="1843" y="780"/>
                  </a:cubicBezTo>
                  <a:cubicBezTo>
                    <a:pt x="1844" y="780"/>
                    <a:pt x="1846" y="778"/>
                    <a:pt x="1846" y="774"/>
                  </a:cubicBezTo>
                  <a:cubicBezTo>
                    <a:pt x="1846" y="774"/>
                    <a:pt x="1869" y="751"/>
                    <a:pt x="1869" y="751"/>
                  </a:cubicBezTo>
                  <a:cubicBezTo>
                    <a:pt x="1869" y="745"/>
                    <a:pt x="1867" y="745"/>
                    <a:pt x="1864" y="745"/>
                  </a:cubicBezTo>
                  <a:cubicBezTo>
                    <a:pt x="1861" y="745"/>
                    <a:pt x="1858" y="745"/>
                    <a:pt x="1858" y="739"/>
                  </a:cubicBezTo>
                  <a:cubicBezTo>
                    <a:pt x="1862" y="735"/>
                    <a:pt x="1864" y="733"/>
                    <a:pt x="1866" y="733"/>
                  </a:cubicBezTo>
                  <a:cubicBezTo>
                    <a:pt x="1871" y="733"/>
                    <a:pt x="1873" y="739"/>
                    <a:pt x="1881" y="739"/>
                  </a:cubicBezTo>
                  <a:cubicBezTo>
                    <a:pt x="1893" y="727"/>
                    <a:pt x="1905" y="727"/>
                    <a:pt x="1905" y="715"/>
                  </a:cubicBezTo>
                  <a:lnTo>
                    <a:pt x="1905" y="691"/>
                  </a:lnTo>
                  <a:lnTo>
                    <a:pt x="1905" y="667"/>
                  </a:lnTo>
                  <a:cubicBezTo>
                    <a:pt x="1905" y="663"/>
                    <a:pt x="1909" y="662"/>
                    <a:pt x="1914" y="662"/>
                  </a:cubicBezTo>
                  <a:cubicBezTo>
                    <a:pt x="1924" y="662"/>
                    <a:pt x="1937" y="667"/>
                    <a:pt x="1929" y="667"/>
                  </a:cubicBezTo>
                  <a:lnTo>
                    <a:pt x="1953" y="667"/>
                  </a:lnTo>
                  <a:cubicBezTo>
                    <a:pt x="1941" y="655"/>
                    <a:pt x="1953" y="655"/>
                    <a:pt x="1953" y="643"/>
                  </a:cubicBezTo>
                  <a:cubicBezTo>
                    <a:pt x="1953" y="637"/>
                    <a:pt x="1953" y="634"/>
                    <a:pt x="1954" y="634"/>
                  </a:cubicBezTo>
                  <a:cubicBezTo>
                    <a:pt x="1956" y="634"/>
                    <a:pt x="1959" y="637"/>
                    <a:pt x="1965" y="643"/>
                  </a:cubicBezTo>
                  <a:lnTo>
                    <a:pt x="1977" y="643"/>
                  </a:lnTo>
                  <a:lnTo>
                    <a:pt x="1953" y="632"/>
                  </a:lnTo>
                  <a:cubicBezTo>
                    <a:pt x="1953" y="628"/>
                    <a:pt x="1955" y="626"/>
                    <a:pt x="1959" y="626"/>
                  </a:cubicBezTo>
                  <a:cubicBezTo>
                    <a:pt x="1966" y="626"/>
                    <a:pt x="1977" y="632"/>
                    <a:pt x="1977" y="632"/>
                  </a:cubicBezTo>
                  <a:cubicBezTo>
                    <a:pt x="1977" y="632"/>
                    <a:pt x="1965" y="608"/>
                    <a:pt x="1977" y="596"/>
                  </a:cubicBezTo>
                  <a:cubicBezTo>
                    <a:pt x="1989" y="596"/>
                    <a:pt x="2000" y="572"/>
                    <a:pt x="1989" y="572"/>
                  </a:cubicBezTo>
                  <a:cubicBezTo>
                    <a:pt x="1977" y="560"/>
                    <a:pt x="1989" y="548"/>
                    <a:pt x="1989" y="548"/>
                  </a:cubicBezTo>
                  <a:cubicBezTo>
                    <a:pt x="1989" y="536"/>
                    <a:pt x="2000" y="536"/>
                    <a:pt x="2012" y="536"/>
                  </a:cubicBezTo>
                  <a:cubicBezTo>
                    <a:pt x="2012" y="524"/>
                    <a:pt x="2012" y="524"/>
                    <a:pt x="2012" y="512"/>
                  </a:cubicBezTo>
                  <a:cubicBezTo>
                    <a:pt x="2024" y="512"/>
                    <a:pt x="2012" y="501"/>
                    <a:pt x="2012" y="501"/>
                  </a:cubicBezTo>
                  <a:lnTo>
                    <a:pt x="2012" y="489"/>
                  </a:lnTo>
                  <a:cubicBezTo>
                    <a:pt x="2012" y="489"/>
                    <a:pt x="1989" y="489"/>
                    <a:pt x="2012" y="477"/>
                  </a:cubicBezTo>
                  <a:cubicBezTo>
                    <a:pt x="2012" y="477"/>
                    <a:pt x="2017" y="472"/>
                    <a:pt x="2021" y="471"/>
                  </a:cubicBezTo>
                  <a:lnTo>
                    <a:pt x="2021" y="471"/>
                  </a:lnTo>
                  <a:cubicBezTo>
                    <a:pt x="2022" y="467"/>
                    <a:pt x="2019" y="460"/>
                    <a:pt x="2012" y="453"/>
                  </a:cubicBezTo>
                  <a:cubicBezTo>
                    <a:pt x="2000" y="453"/>
                    <a:pt x="2000" y="441"/>
                    <a:pt x="2012" y="441"/>
                  </a:cubicBezTo>
                  <a:cubicBezTo>
                    <a:pt x="2024" y="429"/>
                    <a:pt x="2000" y="417"/>
                    <a:pt x="2012" y="405"/>
                  </a:cubicBezTo>
                  <a:cubicBezTo>
                    <a:pt x="2022" y="405"/>
                    <a:pt x="1993" y="390"/>
                    <a:pt x="1994" y="390"/>
                  </a:cubicBezTo>
                  <a:lnTo>
                    <a:pt x="1994" y="390"/>
                  </a:lnTo>
                  <a:cubicBezTo>
                    <a:pt x="1994" y="390"/>
                    <a:pt x="1996" y="391"/>
                    <a:pt x="2000" y="393"/>
                  </a:cubicBezTo>
                  <a:cubicBezTo>
                    <a:pt x="2012" y="393"/>
                    <a:pt x="2000" y="381"/>
                    <a:pt x="2000" y="370"/>
                  </a:cubicBezTo>
                  <a:cubicBezTo>
                    <a:pt x="2000" y="370"/>
                    <a:pt x="2000" y="358"/>
                    <a:pt x="2000" y="358"/>
                  </a:cubicBezTo>
                  <a:cubicBezTo>
                    <a:pt x="2000" y="358"/>
                    <a:pt x="1989" y="334"/>
                    <a:pt x="1977" y="334"/>
                  </a:cubicBezTo>
                  <a:cubicBezTo>
                    <a:pt x="1965" y="334"/>
                    <a:pt x="1989" y="334"/>
                    <a:pt x="1989" y="322"/>
                  </a:cubicBezTo>
                  <a:cubicBezTo>
                    <a:pt x="1989" y="310"/>
                    <a:pt x="1977" y="310"/>
                    <a:pt x="1977" y="310"/>
                  </a:cubicBezTo>
                  <a:cubicBezTo>
                    <a:pt x="1977" y="310"/>
                    <a:pt x="1977" y="295"/>
                    <a:pt x="1971" y="295"/>
                  </a:cubicBezTo>
                  <a:cubicBezTo>
                    <a:pt x="1969" y="295"/>
                    <a:pt x="1967" y="296"/>
                    <a:pt x="1965" y="298"/>
                  </a:cubicBezTo>
                  <a:cubicBezTo>
                    <a:pt x="1953" y="298"/>
                    <a:pt x="1977" y="286"/>
                    <a:pt x="1977" y="286"/>
                  </a:cubicBezTo>
                  <a:cubicBezTo>
                    <a:pt x="1971" y="280"/>
                    <a:pt x="1968" y="280"/>
                    <a:pt x="1966" y="280"/>
                  </a:cubicBezTo>
                  <a:cubicBezTo>
                    <a:pt x="1965" y="280"/>
                    <a:pt x="1965" y="280"/>
                    <a:pt x="1965" y="274"/>
                  </a:cubicBezTo>
                  <a:cubicBezTo>
                    <a:pt x="1959" y="268"/>
                    <a:pt x="1962" y="268"/>
                    <a:pt x="1966" y="268"/>
                  </a:cubicBezTo>
                  <a:cubicBezTo>
                    <a:pt x="1971" y="268"/>
                    <a:pt x="1977" y="268"/>
                    <a:pt x="1977" y="262"/>
                  </a:cubicBezTo>
                  <a:cubicBezTo>
                    <a:pt x="1977" y="262"/>
                    <a:pt x="1965" y="262"/>
                    <a:pt x="1965" y="251"/>
                  </a:cubicBezTo>
                  <a:lnTo>
                    <a:pt x="1941" y="251"/>
                  </a:lnTo>
                  <a:cubicBezTo>
                    <a:pt x="1929" y="251"/>
                    <a:pt x="1941" y="251"/>
                    <a:pt x="1941" y="239"/>
                  </a:cubicBezTo>
                  <a:lnTo>
                    <a:pt x="1929" y="239"/>
                  </a:lnTo>
                  <a:cubicBezTo>
                    <a:pt x="1929" y="239"/>
                    <a:pt x="1941" y="227"/>
                    <a:pt x="1941" y="215"/>
                  </a:cubicBezTo>
                  <a:lnTo>
                    <a:pt x="1965" y="215"/>
                  </a:lnTo>
                  <a:cubicBezTo>
                    <a:pt x="1953" y="215"/>
                    <a:pt x="1953" y="203"/>
                    <a:pt x="1941" y="203"/>
                  </a:cubicBezTo>
                  <a:cubicBezTo>
                    <a:pt x="1941" y="191"/>
                    <a:pt x="1929" y="179"/>
                    <a:pt x="1929" y="179"/>
                  </a:cubicBezTo>
                  <a:lnTo>
                    <a:pt x="1905" y="203"/>
                  </a:lnTo>
                  <a:cubicBezTo>
                    <a:pt x="1905" y="203"/>
                    <a:pt x="1917" y="179"/>
                    <a:pt x="1917" y="179"/>
                  </a:cubicBezTo>
                  <a:cubicBezTo>
                    <a:pt x="1917" y="179"/>
                    <a:pt x="1917" y="167"/>
                    <a:pt x="1917" y="167"/>
                  </a:cubicBezTo>
                  <a:cubicBezTo>
                    <a:pt x="1917" y="155"/>
                    <a:pt x="1929" y="155"/>
                    <a:pt x="1917" y="155"/>
                  </a:cubicBezTo>
                  <a:lnTo>
                    <a:pt x="1896" y="166"/>
                  </a:lnTo>
                  <a:lnTo>
                    <a:pt x="1896" y="166"/>
                  </a:lnTo>
                  <a:cubicBezTo>
                    <a:pt x="1898" y="160"/>
                    <a:pt x="1881" y="142"/>
                    <a:pt x="1881" y="131"/>
                  </a:cubicBezTo>
                  <a:cubicBezTo>
                    <a:pt x="1879" y="131"/>
                    <a:pt x="1878" y="132"/>
                    <a:pt x="1877" y="133"/>
                  </a:cubicBezTo>
                  <a:lnTo>
                    <a:pt x="1877" y="133"/>
                  </a:lnTo>
                  <a:cubicBezTo>
                    <a:pt x="1874" y="126"/>
                    <a:pt x="1868" y="120"/>
                    <a:pt x="1858" y="120"/>
                  </a:cubicBezTo>
                  <a:lnTo>
                    <a:pt x="1846" y="120"/>
                  </a:lnTo>
                  <a:cubicBezTo>
                    <a:pt x="1846" y="120"/>
                    <a:pt x="1858" y="108"/>
                    <a:pt x="1858" y="108"/>
                  </a:cubicBezTo>
                  <a:lnTo>
                    <a:pt x="1834" y="108"/>
                  </a:lnTo>
                  <a:cubicBezTo>
                    <a:pt x="1822" y="108"/>
                    <a:pt x="1822" y="96"/>
                    <a:pt x="1810" y="96"/>
                  </a:cubicBezTo>
                  <a:cubicBezTo>
                    <a:pt x="1806" y="92"/>
                    <a:pt x="1803" y="91"/>
                    <a:pt x="1800" y="91"/>
                  </a:cubicBezTo>
                  <a:cubicBezTo>
                    <a:pt x="1793" y="91"/>
                    <a:pt x="1790" y="99"/>
                    <a:pt x="1798" y="108"/>
                  </a:cubicBezTo>
                  <a:lnTo>
                    <a:pt x="1786" y="96"/>
                  </a:lnTo>
                  <a:cubicBezTo>
                    <a:pt x="1786" y="96"/>
                    <a:pt x="1786" y="84"/>
                    <a:pt x="1774" y="84"/>
                  </a:cubicBezTo>
                  <a:close/>
                  <a:moveTo>
                    <a:pt x="703" y="786"/>
                  </a:moveTo>
                  <a:cubicBezTo>
                    <a:pt x="691" y="786"/>
                    <a:pt x="679" y="798"/>
                    <a:pt x="679" y="810"/>
                  </a:cubicBezTo>
                  <a:cubicBezTo>
                    <a:pt x="679" y="810"/>
                    <a:pt x="691" y="810"/>
                    <a:pt x="679" y="822"/>
                  </a:cubicBezTo>
                  <a:lnTo>
                    <a:pt x="655" y="822"/>
                  </a:lnTo>
                  <a:cubicBezTo>
                    <a:pt x="643" y="822"/>
                    <a:pt x="655" y="822"/>
                    <a:pt x="655" y="834"/>
                  </a:cubicBezTo>
                  <a:lnTo>
                    <a:pt x="655" y="846"/>
                  </a:lnTo>
                  <a:cubicBezTo>
                    <a:pt x="655" y="846"/>
                    <a:pt x="650" y="841"/>
                    <a:pt x="643" y="841"/>
                  </a:cubicBezTo>
                  <a:cubicBezTo>
                    <a:pt x="639" y="841"/>
                    <a:pt x="635" y="842"/>
                    <a:pt x="631" y="846"/>
                  </a:cubicBezTo>
                  <a:cubicBezTo>
                    <a:pt x="631" y="846"/>
                    <a:pt x="631" y="858"/>
                    <a:pt x="631" y="858"/>
                  </a:cubicBezTo>
                  <a:cubicBezTo>
                    <a:pt x="631" y="858"/>
                    <a:pt x="619" y="893"/>
                    <a:pt x="619" y="893"/>
                  </a:cubicBezTo>
                  <a:cubicBezTo>
                    <a:pt x="619" y="893"/>
                    <a:pt x="619" y="870"/>
                    <a:pt x="619" y="870"/>
                  </a:cubicBezTo>
                  <a:cubicBezTo>
                    <a:pt x="619" y="868"/>
                    <a:pt x="619" y="867"/>
                    <a:pt x="619" y="867"/>
                  </a:cubicBezTo>
                  <a:cubicBezTo>
                    <a:pt x="616" y="867"/>
                    <a:pt x="607" y="893"/>
                    <a:pt x="607" y="893"/>
                  </a:cubicBezTo>
                  <a:cubicBezTo>
                    <a:pt x="607" y="905"/>
                    <a:pt x="607" y="905"/>
                    <a:pt x="596" y="905"/>
                  </a:cubicBezTo>
                  <a:cubicBezTo>
                    <a:pt x="584" y="905"/>
                    <a:pt x="596" y="905"/>
                    <a:pt x="596" y="917"/>
                  </a:cubicBezTo>
                  <a:cubicBezTo>
                    <a:pt x="596" y="917"/>
                    <a:pt x="619" y="929"/>
                    <a:pt x="596" y="929"/>
                  </a:cubicBezTo>
                  <a:lnTo>
                    <a:pt x="596" y="917"/>
                  </a:lnTo>
                  <a:lnTo>
                    <a:pt x="584" y="917"/>
                  </a:lnTo>
                  <a:cubicBezTo>
                    <a:pt x="584" y="917"/>
                    <a:pt x="584" y="917"/>
                    <a:pt x="584" y="929"/>
                  </a:cubicBezTo>
                  <a:cubicBezTo>
                    <a:pt x="580" y="933"/>
                    <a:pt x="577" y="934"/>
                    <a:pt x="575" y="934"/>
                  </a:cubicBezTo>
                  <a:cubicBezTo>
                    <a:pt x="570" y="934"/>
                    <a:pt x="568" y="929"/>
                    <a:pt x="560" y="929"/>
                  </a:cubicBezTo>
                  <a:cubicBezTo>
                    <a:pt x="560" y="929"/>
                    <a:pt x="560" y="941"/>
                    <a:pt x="548" y="953"/>
                  </a:cubicBezTo>
                  <a:lnTo>
                    <a:pt x="548" y="965"/>
                  </a:lnTo>
                  <a:lnTo>
                    <a:pt x="536" y="965"/>
                  </a:lnTo>
                  <a:cubicBezTo>
                    <a:pt x="524" y="965"/>
                    <a:pt x="512" y="977"/>
                    <a:pt x="512" y="989"/>
                  </a:cubicBezTo>
                  <a:cubicBezTo>
                    <a:pt x="508" y="985"/>
                    <a:pt x="507" y="983"/>
                    <a:pt x="506" y="983"/>
                  </a:cubicBezTo>
                  <a:lnTo>
                    <a:pt x="506" y="983"/>
                  </a:lnTo>
                  <a:cubicBezTo>
                    <a:pt x="506" y="983"/>
                    <a:pt x="508" y="989"/>
                    <a:pt x="500" y="989"/>
                  </a:cubicBezTo>
                  <a:cubicBezTo>
                    <a:pt x="500" y="989"/>
                    <a:pt x="488" y="1001"/>
                    <a:pt x="488" y="1001"/>
                  </a:cubicBezTo>
                  <a:lnTo>
                    <a:pt x="488" y="1013"/>
                  </a:lnTo>
                  <a:cubicBezTo>
                    <a:pt x="488" y="1018"/>
                    <a:pt x="485" y="1018"/>
                    <a:pt x="482" y="1018"/>
                  </a:cubicBezTo>
                  <a:cubicBezTo>
                    <a:pt x="479" y="1018"/>
                    <a:pt x="476" y="1018"/>
                    <a:pt x="476" y="1024"/>
                  </a:cubicBezTo>
                  <a:cubicBezTo>
                    <a:pt x="465" y="1036"/>
                    <a:pt x="476" y="1048"/>
                    <a:pt x="476" y="1048"/>
                  </a:cubicBezTo>
                  <a:lnTo>
                    <a:pt x="453" y="1048"/>
                  </a:lnTo>
                  <a:cubicBezTo>
                    <a:pt x="441" y="1060"/>
                    <a:pt x="429" y="1060"/>
                    <a:pt x="417" y="1072"/>
                  </a:cubicBezTo>
                  <a:lnTo>
                    <a:pt x="417" y="1096"/>
                  </a:lnTo>
                  <a:cubicBezTo>
                    <a:pt x="417" y="1100"/>
                    <a:pt x="416" y="1101"/>
                    <a:pt x="414" y="1101"/>
                  </a:cubicBezTo>
                  <a:cubicBezTo>
                    <a:pt x="410" y="1101"/>
                    <a:pt x="405" y="1096"/>
                    <a:pt x="405" y="1096"/>
                  </a:cubicBezTo>
                  <a:lnTo>
                    <a:pt x="381" y="1096"/>
                  </a:lnTo>
                  <a:cubicBezTo>
                    <a:pt x="381" y="1096"/>
                    <a:pt x="381" y="1108"/>
                    <a:pt x="381" y="1120"/>
                  </a:cubicBezTo>
                  <a:cubicBezTo>
                    <a:pt x="393" y="1120"/>
                    <a:pt x="381" y="1132"/>
                    <a:pt x="381" y="1132"/>
                  </a:cubicBezTo>
                  <a:lnTo>
                    <a:pt x="357" y="1132"/>
                  </a:lnTo>
                  <a:cubicBezTo>
                    <a:pt x="357" y="1132"/>
                    <a:pt x="345" y="1143"/>
                    <a:pt x="345" y="1143"/>
                  </a:cubicBezTo>
                  <a:cubicBezTo>
                    <a:pt x="345" y="1143"/>
                    <a:pt x="345" y="1155"/>
                    <a:pt x="357" y="1155"/>
                  </a:cubicBezTo>
                  <a:cubicBezTo>
                    <a:pt x="363" y="1161"/>
                    <a:pt x="363" y="1161"/>
                    <a:pt x="362" y="1161"/>
                  </a:cubicBezTo>
                  <a:cubicBezTo>
                    <a:pt x="360" y="1161"/>
                    <a:pt x="357" y="1161"/>
                    <a:pt x="357" y="1167"/>
                  </a:cubicBezTo>
                  <a:lnTo>
                    <a:pt x="345" y="1167"/>
                  </a:lnTo>
                  <a:lnTo>
                    <a:pt x="345" y="1191"/>
                  </a:lnTo>
                  <a:cubicBezTo>
                    <a:pt x="345" y="1195"/>
                    <a:pt x="345" y="1196"/>
                    <a:pt x="345" y="1196"/>
                  </a:cubicBezTo>
                  <a:cubicBezTo>
                    <a:pt x="343" y="1196"/>
                    <a:pt x="338" y="1191"/>
                    <a:pt x="322" y="1191"/>
                  </a:cubicBezTo>
                  <a:cubicBezTo>
                    <a:pt x="310" y="1191"/>
                    <a:pt x="322" y="1191"/>
                    <a:pt x="322" y="1203"/>
                  </a:cubicBezTo>
                  <a:lnTo>
                    <a:pt x="310" y="1203"/>
                  </a:lnTo>
                  <a:cubicBezTo>
                    <a:pt x="310" y="1203"/>
                    <a:pt x="310" y="1215"/>
                    <a:pt x="310" y="1215"/>
                  </a:cubicBezTo>
                  <a:cubicBezTo>
                    <a:pt x="301" y="1224"/>
                    <a:pt x="299" y="1233"/>
                    <a:pt x="303" y="1237"/>
                  </a:cubicBezTo>
                  <a:lnTo>
                    <a:pt x="303" y="1237"/>
                  </a:lnTo>
                  <a:cubicBezTo>
                    <a:pt x="303" y="1237"/>
                    <a:pt x="303" y="1237"/>
                    <a:pt x="302" y="1237"/>
                  </a:cubicBezTo>
                  <a:cubicBezTo>
                    <a:pt x="287" y="1237"/>
                    <a:pt x="277" y="1261"/>
                    <a:pt x="268" y="1264"/>
                  </a:cubicBezTo>
                  <a:lnTo>
                    <a:pt x="268" y="1264"/>
                  </a:lnTo>
                  <a:cubicBezTo>
                    <a:pt x="265" y="1263"/>
                    <a:pt x="262" y="1263"/>
                    <a:pt x="262" y="1263"/>
                  </a:cubicBezTo>
                  <a:lnTo>
                    <a:pt x="262" y="1263"/>
                  </a:lnTo>
                  <a:cubicBezTo>
                    <a:pt x="262" y="1263"/>
                    <a:pt x="262" y="1263"/>
                    <a:pt x="262" y="1263"/>
                  </a:cubicBezTo>
                  <a:cubicBezTo>
                    <a:pt x="260" y="1261"/>
                    <a:pt x="259" y="1260"/>
                    <a:pt x="258" y="1260"/>
                  </a:cubicBezTo>
                  <a:cubicBezTo>
                    <a:pt x="250" y="1260"/>
                    <a:pt x="250" y="1286"/>
                    <a:pt x="250" y="1286"/>
                  </a:cubicBezTo>
                  <a:cubicBezTo>
                    <a:pt x="238" y="1298"/>
                    <a:pt x="238" y="1298"/>
                    <a:pt x="226" y="1310"/>
                  </a:cubicBezTo>
                  <a:cubicBezTo>
                    <a:pt x="226" y="1310"/>
                    <a:pt x="226" y="1313"/>
                    <a:pt x="225" y="1316"/>
                  </a:cubicBezTo>
                  <a:lnTo>
                    <a:pt x="225" y="1316"/>
                  </a:lnTo>
                  <a:cubicBezTo>
                    <a:pt x="222" y="1310"/>
                    <a:pt x="215" y="1310"/>
                    <a:pt x="215" y="1310"/>
                  </a:cubicBezTo>
                  <a:lnTo>
                    <a:pt x="215" y="1310"/>
                  </a:lnTo>
                  <a:cubicBezTo>
                    <a:pt x="206" y="1319"/>
                    <a:pt x="210" y="1327"/>
                    <a:pt x="217" y="1327"/>
                  </a:cubicBezTo>
                  <a:cubicBezTo>
                    <a:pt x="218" y="1327"/>
                    <a:pt x="219" y="1327"/>
                    <a:pt x="221" y="1326"/>
                  </a:cubicBezTo>
                  <a:lnTo>
                    <a:pt x="221" y="1326"/>
                  </a:lnTo>
                  <a:cubicBezTo>
                    <a:pt x="219" y="1329"/>
                    <a:pt x="217" y="1331"/>
                    <a:pt x="215" y="1334"/>
                  </a:cubicBezTo>
                  <a:cubicBezTo>
                    <a:pt x="215" y="1334"/>
                    <a:pt x="203" y="1334"/>
                    <a:pt x="203" y="1346"/>
                  </a:cubicBezTo>
                  <a:lnTo>
                    <a:pt x="179" y="1346"/>
                  </a:lnTo>
                  <a:cubicBezTo>
                    <a:pt x="179" y="1345"/>
                    <a:pt x="178" y="1344"/>
                    <a:pt x="178" y="1344"/>
                  </a:cubicBezTo>
                  <a:cubicBezTo>
                    <a:pt x="172" y="1344"/>
                    <a:pt x="142" y="1394"/>
                    <a:pt x="131" y="1394"/>
                  </a:cubicBezTo>
                  <a:cubicBezTo>
                    <a:pt x="131" y="1405"/>
                    <a:pt x="119" y="1405"/>
                    <a:pt x="107" y="1417"/>
                  </a:cubicBezTo>
                  <a:cubicBezTo>
                    <a:pt x="107" y="1417"/>
                    <a:pt x="107" y="1429"/>
                    <a:pt x="107" y="1441"/>
                  </a:cubicBezTo>
                  <a:cubicBezTo>
                    <a:pt x="107" y="1441"/>
                    <a:pt x="107" y="1445"/>
                    <a:pt x="107" y="1449"/>
                  </a:cubicBezTo>
                  <a:lnTo>
                    <a:pt x="107" y="1449"/>
                  </a:lnTo>
                  <a:cubicBezTo>
                    <a:pt x="106" y="1448"/>
                    <a:pt x="103" y="1448"/>
                    <a:pt x="101" y="1448"/>
                  </a:cubicBezTo>
                  <a:cubicBezTo>
                    <a:pt x="98" y="1448"/>
                    <a:pt x="95" y="1449"/>
                    <a:pt x="95" y="1453"/>
                  </a:cubicBezTo>
                  <a:cubicBezTo>
                    <a:pt x="95" y="1465"/>
                    <a:pt x="95" y="1477"/>
                    <a:pt x="95" y="1477"/>
                  </a:cubicBezTo>
                  <a:cubicBezTo>
                    <a:pt x="95" y="1477"/>
                    <a:pt x="88" y="1462"/>
                    <a:pt x="85" y="1462"/>
                  </a:cubicBezTo>
                  <a:cubicBezTo>
                    <a:pt x="84" y="1462"/>
                    <a:pt x="84" y="1463"/>
                    <a:pt x="84" y="1465"/>
                  </a:cubicBezTo>
                  <a:cubicBezTo>
                    <a:pt x="72" y="1465"/>
                    <a:pt x="84" y="1489"/>
                    <a:pt x="84" y="1489"/>
                  </a:cubicBezTo>
                  <a:cubicBezTo>
                    <a:pt x="84" y="1493"/>
                    <a:pt x="82" y="1494"/>
                    <a:pt x="80" y="1494"/>
                  </a:cubicBezTo>
                  <a:cubicBezTo>
                    <a:pt x="76" y="1494"/>
                    <a:pt x="68" y="1489"/>
                    <a:pt x="60" y="1489"/>
                  </a:cubicBezTo>
                  <a:cubicBezTo>
                    <a:pt x="60" y="1489"/>
                    <a:pt x="48" y="1501"/>
                    <a:pt x="48" y="1501"/>
                  </a:cubicBezTo>
                  <a:cubicBezTo>
                    <a:pt x="48" y="1501"/>
                    <a:pt x="60" y="1513"/>
                    <a:pt x="60" y="1513"/>
                  </a:cubicBezTo>
                  <a:cubicBezTo>
                    <a:pt x="60" y="1524"/>
                    <a:pt x="60" y="1524"/>
                    <a:pt x="48" y="1536"/>
                  </a:cubicBezTo>
                  <a:cubicBezTo>
                    <a:pt x="36" y="1536"/>
                    <a:pt x="48" y="1536"/>
                    <a:pt x="48" y="1548"/>
                  </a:cubicBezTo>
                  <a:cubicBezTo>
                    <a:pt x="48" y="1548"/>
                    <a:pt x="36" y="1548"/>
                    <a:pt x="36" y="1560"/>
                  </a:cubicBezTo>
                  <a:cubicBezTo>
                    <a:pt x="36" y="1572"/>
                    <a:pt x="36" y="1572"/>
                    <a:pt x="36" y="1584"/>
                  </a:cubicBezTo>
                  <a:cubicBezTo>
                    <a:pt x="36" y="1584"/>
                    <a:pt x="36" y="1584"/>
                    <a:pt x="24" y="1596"/>
                  </a:cubicBezTo>
                  <a:cubicBezTo>
                    <a:pt x="12" y="1608"/>
                    <a:pt x="12" y="1620"/>
                    <a:pt x="24" y="1632"/>
                  </a:cubicBezTo>
                  <a:cubicBezTo>
                    <a:pt x="36" y="1632"/>
                    <a:pt x="12" y="1644"/>
                    <a:pt x="12" y="1644"/>
                  </a:cubicBezTo>
                  <a:cubicBezTo>
                    <a:pt x="12" y="1644"/>
                    <a:pt x="12" y="1644"/>
                    <a:pt x="12" y="1655"/>
                  </a:cubicBezTo>
                  <a:lnTo>
                    <a:pt x="12" y="1679"/>
                  </a:lnTo>
                  <a:lnTo>
                    <a:pt x="12" y="1691"/>
                  </a:lnTo>
                  <a:lnTo>
                    <a:pt x="12" y="1715"/>
                  </a:lnTo>
                  <a:cubicBezTo>
                    <a:pt x="12" y="1727"/>
                    <a:pt x="12" y="1727"/>
                    <a:pt x="24" y="1739"/>
                  </a:cubicBezTo>
                  <a:lnTo>
                    <a:pt x="12" y="1739"/>
                  </a:lnTo>
                  <a:cubicBezTo>
                    <a:pt x="0" y="1739"/>
                    <a:pt x="12" y="1739"/>
                    <a:pt x="12" y="1751"/>
                  </a:cubicBezTo>
                  <a:cubicBezTo>
                    <a:pt x="12" y="1751"/>
                    <a:pt x="24" y="1763"/>
                    <a:pt x="12" y="1763"/>
                  </a:cubicBezTo>
                  <a:cubicBezTo>
                    <a:pt x="0" y="1775"/>
                    <a:pt x="36" y="1775"/>
                    <a:pt x="24" y="1786"/>
                  </a:cubicBezTo>
                  <a:cubicBezTo>
                    <a:pt x="5" y="1786"/>
                    <a:pt x="16" y="1801"/>
                    <a:pt x="27" y="1802"/>
                  </a:cubicBezTo>
                  <a:lnTo>
                    <a:pt x="27" y="1802"/>
                  </a:lnTo>
                  <a:cubicBezTo>
                    <a:pt x="25" y="1803"/>
                    <a:pt x="24" y="1806"/>
                    <a:pt x="24" y="1810"/>
                  </a:cubicBezTo>
                  <a:cubicBezTo>
                    <a:pt x="24" y="1816"/>
                    <a:pt x="24" y="1816"/>
                    <a:pt x="24" y="1816"/>
                  </a:cubicBezTo>
                  <a:cubicBezTo>
                    <a:pt x="24" y="1816"/>
                    <a:pt x="24" y="1816"/>
                    <a:pt x="24" y="1822"/>
                  </a:cubicBezTo>
                  <a:lnTo>
                    <a:pt x="24" y="1834"/>
                  </a:lnTo>
                  <a:cubicBezTo>
                    <a:pt x="24" y="1846"/>
                    <a:pt x="24" y="1846"/>
                    <a:pt x="36" y="1846"/>
                  </a:cubicBezTo>
                  <a:lnTo>
                    <a:pt x="36" y="1870"/>
                  </a:lnTo>
                  <a:cubicBezTo>
                    <a:pt x="36" y="1882"/>
                    <a:pt x="36" y="1882"/>
                    <a:pt x="36" y="1894"/>
                  </a:cubicBezTo>
                  <a:lnTo>
                    <a:pt x="60" y="1894"/>
                  </a:lnTo>
                  <a:cubicBezTo>
                    <a:pt x="60" y="1894"/>
                    <a:pt x="60" y="1905"/>
                    <a:pt x="60" y="1905"/>
                  </a:cubicBezTo>
                  <a:lnTo>
                    <a:pt x="72" y="1905"/>
                  </a:lnTo>
                  <a:cubicBezTo>
                    <a:pt x="72" y="1905"/>
                    <a:pt x="77" y="1900"/>
                    <a:pt x="80" y="1900"/>
                  </a:cubicBezTo>
                  <a:cubicBezTo>
                    <a:pt x="82" y="1900"/>
                    <a:pt x="84" y="1902"/>
                    <a:pt x="84" y="1905"/>
                  </a:cubicBezTo>
                  <a:cubicBezTo>
                    <a:pt x="84" y="1917"/>
                    <a:pt x="84" y="1917"/>
                    <a:pt x="84" y="1929"/>
                  </a:cubicBezTo>
                  <a:cubicBezTo>
                    <a:pt x="84" y="1935"/>
                    <a:pt x="89" y="1935"/>
                    <a:pt x="95" y="1935"/>
                  </a:cubicBezTo>
                  <a:cubicBezTo>
                    <a:pt x="101" y="1935"/>
                    <a:pt x="107" y="1935"/>
                    <a:pt x="107" y="1941"/>
                  </a:cubicBezTo>
                  <a:cubicBezTo>
                    <a:pt x="95" y="1953"/>
                    <a:pt x="119" y="1965"/>
                    <a:pt x="119" y="1965"/>
                  </a:cubicBezTo>
                  <a:cubicBezTo>
                    <a:pt x="131" y="1965"/>
                    <a:pt x="131" y="1977"/>
                    <a:pt x="143" y="1977"/>
                  </a:cubicBezTo>
                  <a:lnTo>
                    <a:pt x="143" y="1989"/>
                  </a:lnTo>
                  <a:lnTo>
                    <a:pt x="155" y="1989"/>
                  </a:lnTo>
                  <a:cubicBezTo>
                    <a:pt x="155" y="1989"/>
                    <a:pt x="155" y="2001"/>
                    <a:pt x="155" y="2013"/>
                  </a:cubicBezTo>
                  <a:cubicBezTo>
                    <a:pt x="159" y="2005"/>
                    <a:pt x="160" y="2002"/>
                    <a:pt x="161" y="2002"/>
                  </a:cubicBezTo>
                  <a:lnTo>
                    <a:pt x="161" y="2002"/>
                  </a:lnTo>
                  <a:cubicBezTo>
                    <a:pt x="162" y="2002"/>
                    <a:pt x="159" y="2016"/>
                    <a:pt x="167" y="2025"/>
                  </a:cubicBezTo>
                  <a:lnTo>
                    <a:pt x="191" y="2025"/>
                  </a:lnTo>
                  <a:cubicBezTo>
                    <a:pt x="203" y="2025"/>
                    <a:pt x="191" y="2036"/>
                    <a:pt x="203" y="2036"/>
                  </a:cubicBezTo>
                  <a:lnTo>
                    <a:pt x="215" y="2036"/>
                  </a:lnTo>
                  <a:cubicBezTo>
                    <a:pt x="226" y="2036"/>
                    <a:pt x="238" y="2048"/>
                    <a:pt x="238" y="2048"/>
                  </a:cubicBezTo>
                  <a:lnTo>
                    <a:pt x="250" y="2048"/>
                  </a:lnTo>
                  <a:cubicBezTo>
                    <a:pt x="260" y="2048"/>
                    <a:pt x="271" y="2075"/>
                    <a:pt x="288" y="2075"/>
                  </a:cubicBezTo>
                  <a:cubicBezTo>
                    <a:pt x="291" y="2075"/>
                    <a:pt x="294" y="2074"/>
                    <a:pt x="298" y="2072"/>
                  </a:cubicBezTo>
                  <a:lnTo>
                    <a:pt x="310" y="2072"/>
                  </a:lnTo>
                  <a:cubicBezTo>
                    <a:pt x="310" y="2084"/>
                    <a:pt x="310" y="2084"/>
                    <a:pt x="322" y="2084"/>
                  </a:cubicBezTo>
                  <a:cubicBezTo>
                    <a:pt x="322" y="2084"/>
                    <a:pt x="343" y="2095"/>
                    <a:pt x="360" y="2095"/>
                  </a:cubicBezTo>
                  <a:cubicBezTo>
                    <a:pt x="369" y="2095"/>
                    <a:pt x="377" y="2092"/>
                    <a:pt x="381" y="2084"/>
                  </a:cubicBezTo>
                  <a:cubicBezTo>
                    <a:pt x="386" y="2079"/>
                    <a:pt x="390" y="2077"/>
                    <a:pt x="393" y="2077"/>
                  </a:cubicBezTo>
                  <a:cubicBezTo>
                    <a:pt x="405" y="2077"/>
                    <a:pt x="405" y="2108"/>
                    <a:pt x="405" y="2108"/>
                  </a:cubicBezTo>
                  <a:lnTo>
                    <a:pt x="405" y="2096"/>
                  </a:lnTo>
                  <a:cubicBezTo>
                    <a:pt x="417" y="2096"/>
                    <a:pt x="417" y="2048"/>
                    <a:pt x="405" y="2048"/>
                  </a:cubicBezTo>
                  <a:lnTo>
                    <a:pt x="393" y="2048"/>
                  </a:lnTo>
                  <a:cubicBezTo>
                    <a:pt x="381" y="2048"/>
                    <a:pt x="393" y="2060"/>
                    <a:pt x="369" y="2060"/>
                  </a:cubicBezTo>
                  <a:cubicBezTo>
                    <a:pt x="357" y="2048"/>
                    <a:pt x="357" y="2048"/>
                    <a:pt x="345" y="2048"/>
                  </a:cubicBezTo>
                  <a:cubicBezTo>
                    <a:pt x="345" y="2048"/>
                    <a:pt x="335" y="2054"/>
                    <a:pt x="328" y="2054"/>
                  </a:cubicBezTo>
                  <a:cubicBezTo>
                    <a:pt x="324" y="2054"/>
                    <a:pt x="322" y="2052"/>
                    <a:pt x="322" y="2048"/>
                  </a:cubicBezTo>
                  <a:cubicBezTo>
                    <a:pt x="322" y="2048"/>
                    <a:pt x="322" y="2025"/>
                    <a:pt x="310" y="2025"/>
                  </a:cubicBezTo>
                  <a:cubicBezTo>
                    <a:pt x="307" y="2025"/>
                    <a:pt x="305" y="2025"/>
                    <a:pt x="305" y="2026"/>
                  </a:cubicBezTo>
                  <a:lnTo>
                    <a:pt x="305" y="2026"/>
                  </a:lnTo>
                  <a:cubicBezTo>
                    <a:pt x="303" y="2025"/>
                    <a:pt x="301" y="2025"/>
                    <a:pt x="298" y="2025"/>
                  </a:cubicBezTo>
                  <a:cubicBezTo>
                    <a:pt x="298" y="2025"/>
                    <a:pt x="290" y="2040"/>
                    <a:pt x="287" y="2040"/>
                  </a:cubicBezTo>
                  <a:cubicBezTo>
                    <a:pt x="286" y="2040"/>
                    <a:pt x="286" y="2039"/>
                    <a:pt x="286" y="2036"/>
                  </a:cubicBezTo>
                  <a:cubicBezTo>
                    <a:pt x="274" y="2025"/>
                    <a:pt x="286" y="2025"/>
                    <a:pt x="286" y="2025"/>
                  </a:cubicBezTo>
                  <a:lnTo>
                    <a:pt x="274" y="2025"/>
                  </a:lnTo>
                  <a:cubicBezTo>
                    <a:pt x="262" y="2025"/>
                    <a:pt x="274" y="2036"/>
                    <a:pt x="250" y="2036"/>
                  </a:cubicBezTo>
                  <a:cubicBezTo>
                    <a:pt x="250" y="2025"/>
                    <a:pt x="250" y="2025"/>
                    <a:pt x="250" y="2013"/>
                  </a:cubicBezTo>
                  <a:cubicBezTo>
                    <a:pt x="250" y="2013"/>
                    <a:pt x="246" y="2008"/>
                    <a:pt x="242" y="2007"/>
                  </a:cubicBezTo>
                  <a:lnTo>
                    <a:pt x="242" y="2007"/>
                  </a:lnTo>
                  <a:cubicBezTo>
                    <a:pt x="246" y="2001"/>
                    <a:pt x="236" y="2001"/>
                    <a:pt x="226" y="2001"/>
                  </a:cubicBezTo>
                  <a:cubicBezTo>
                    <a:pt x="215" y="2001"/>
                    <a:pt x="203" y="1977"/>
                    <a:pt x="203" y="1977"/>
                  </a:cubicBezTo>
                  <a:cubicBezTo>
                    <a:pt x="193" y="1977"/>
                    <a:pt x="199" y="1992"/>
                    <a:pt x="195" y="1992"/>
                  </a:cubicBezTo>
                  <a:cubicBezTo>
                    <a:pt x="195" y="1992"/>
                    <a:pt x="193" y="1991"/>
                    <a:pt x="191" y="1989"/>
                  </a:cubicBezTo>
                  <a:cubicBezTo>
                    <a:pt x="179" y="1977"/>
                    <a:pt x="179" y="1965"/>
                    <a:pt x="167" y="1965"/>
                  </a:cubicBezTo>
                  <a:cubicBezTo>
                    <a:pt x="167" y="1959"/>
                    <a:pt x="167" y="1959"/>
                    <a:pt x="167" y="1959"/>
                  </a:cubicBezTo>
                  <a:cubicBezTo>
                    <a:pt x="167" y="1959"/>
                    <a:pt x="167" y="1959"/>
                    <a:pt x="167" y="1953"/>
                  </a:cubicBezTo>
                  <a:cubicBezTo>
                    <a:pt x="167" y="1941"/>
                    <a:pt x="155" y="1953"/>
                    <a:pt x="143" y="1929"/>
                  </a:cubicBezTo>
                  <a:cubicBezTo>
                    <a:pt x="143" y="1929"/>
                    <a:pt x="143" y="1917"/>
                    <a:pt x="143" y="1905"/>
                  </a:cubicBezTo>
                  <a:lnTo>
                    <a:pt x="119" y="1905"/>
                  </a:lnTo>
                  <a:cubicBezTo>
                    <a:pt x="107" y="1905"/>
                    <a:pt x="119" y="1894"/>
                    <a:pt x="119" y="1894"/>
                  </a:cubicBezTo>
                  <a:lnTo>
                    <a:pt x="107" y="1894"/>
                  </a:lnTo>
                  <a:cubicBezTo>
                    <a:pt x="95" y="1894"/>
                    <a:pt x="119" y="1894"/>
                    <a:pt x="119" y="1882"/>
                  </a:cubicBezTo>
                  <a:cubicBezTo>
                    <a:pt x="119" y="1870"/>
                    <a:pt x="119" y="1870"/>
                    <a:pt x="107" y="1870"/>
                  </a:cubicBezTo>
                  <a:cubicBezTo>
                    <a:pt x="95" y="1858"/>
                    <a:pt x="95" y="1858"/>
                    <a:pt x="95" y="1858"/>
                  </a:cubicBezTo>
                  <a:lnTo>
                    <a:pt x="84" y="1858"/>
                  </a:lnTo>
                  <a:cubicBezTo>
                    <a:pt x="84" y="1846"/>
                    <a:pt x="84" y="1846"/>
                    <a:pt x="84" y="1846"/>
                  </a:cubicBezTo>
                  <a:lnTo>
                    <a:pt x="84" y="1834"/>
                  </a:lnTo>
                  <a:cubicBezTo>
                    <a:pt x="84" y="1822"/>
                    <a:pt x="72" y="1822"/>
                    <a:pt x="72" y="1822"/>
                  </a:cubicBezTo>
                  <a:cubicBezTo>
                    <a:pt x="60" y="1822"/>
                    <a:pt x="60" y="1810"/>
                    <a:pt x="60" y="1810"/>
                  </a:cubicBezTo>
                  <a:lnTo>
                    <a:pt x="60" y="1786"/>
                  </a:lnTo>
                  <a:cubicBezTo>
                    <a:pt x="60" y="1786"/>
                    <a:pt x="60" y="1775"/>
                    <a:pt x="60" y="1763"/>
                  </a:cubicBezTo>
                  <a:cubicBezTo>
                    <a:pt x="60" y="1751"/>
                    <a:pt x="60" y="1739"/>
                    <a:pt x="48" y="1739"/>
                  </a:cubicBezTo>
                  <a:cubicBezTo>
                    <a:pt x="60" y="1739"/>
                    <a:pt x="60" y="1727"/>
                    <a:pt x="60" y="1715"/>
                  </a:cubicBezTo>
                  <a:cubicBezTo>
                    <a:pt x="60" y="1715"/>
                    <a:pt x="48" y="1703"/>
                    <a:pt x="48" y="1691"/>
                  </a:cubicBezTo>
                  <a:lnTo>
                    <a:pt x="60" y="1691"/>
                  </a:lnTo>
                  <a:cubicBezTo>
                    <a:pt x="60" y="1691"/>
                    <a:pt x="60" y="1691"/>
                    <a:pt x="60" y="1679"/>
                  </a:cubicBezTo>
                  <a:cubicBezTo>
                    <a:pt x="60" y="1679"/>
                    <a:pt x="60" y="1679"/>
                    <a:pt x="60" y="1667"/>
                  </a:cubicBezTo>
                  <a:lnTo>
                    <a:pt x="48" y="1667"/>
                  </a:lnTo>
                  <a:cubicBezTo>
                    <a:pt x="48" y="1667"/>
                    <a:pt x="48" y="1655"/>
                    <a:pt x="48" y="1655"/>
                  </a:cubicBezTo>
                  <a:cubicBezTo>
                    <a:pt x="48" y="1651"/>
                    <a:pt x="50" y="1650"/>
                    <a:pt x="54" y="1650"/>
                  </a:cubicBezTo>
                  <a:cubicBezTo>
                    <a:pt x="61" y="1650"/>
                    <a:pt x="72" y="1655"/>
                    <a:pt x="72" y="1655"/>
                  </a:cubicBezTo>
                  <a:cubicBezTo>
                    <a:pt x="72" y="1655"/>
                    <a:pt x="48" y="1644"/>
                    <a:pt x="36" y="1632"/>
                  </a:cubicBezTo>
                  <a:cubicBezTo>
                    <a:pt x="24" y="1632"/>
                    <a:pt x="60" y="1620"/>
                    <a:pt x="60" y="1620"/>
                  </a:cubicBezTo>
                  <a:cubicBezTo>
                    <a:pt x="60" y="1614"/>
                    <a:pt x="60" y="1614"/>
                    <a:pt x="60" y="1614"/>
                  </a:cubicBezTo>
                  <a:cubicBezTo>
                    <a:pt x="60" y="1614"/>
                    <a:pt x="60" y="1614"/>
                    <a:pt x="60" y="1608"/>
                  </a:cubicBezTo>
                  <a:cubicBezTo>
                    <a:pt x="60" y="1604"/>
                    <a:pt x="60" y="1603"/>
                    <a:pt x="59" y="1603"/>
                  </a:cubicBezTo>
                  <a:cubicBezTo>
                    <a:pt x="58" y="1603"/>
                    <a:pt x="56" y="1608"/>
                    <a:pt x="48" y="1608"/>
                  </a:cubicBezTo>
                  <a:cubicBezTo>
                    <a:pt x="36" y="1608"/>
                    <a:pt x="48" y="1608"/>
                    <a:pt x="48" y="1596"/>
                  </a:cubicBezTo>
                  <a:cubicBezTo>
                    <a:pt x="48" y="1592"/>
                    <a:pt x="49" y="1591"/>
                    <a:pt x="51" y="1591"/>
                  </a:cubicBezTo>
                  <a:cubicBezTo>
                    <a:pt x="54" y="1591"/>
                    <a:pt x="60" y="1596"/>
                    <a:pt x="60" y="1596"/>
                  </a:cubicBezTo>
                  <a:cubicBezTo>
                    <a:pt x="60" y="1596"/>
                    <a:pt x="60" y="1584"/>
                    <a:pt x="72" y="1584"/>
                  </a:cubicBezTo>
                  <a:cubicBezTo>
                    <a:pt x="84" y="1584"/>
                    <a:pt x="84" y="1572"/>
                    <a:pt x="72" y="1572"/>
                  </a:cubicBezTo>
                  <a:cubicBezTo>
                    <a:pt x="72" y="1572"/>
                    <a:pt x="72" y="1560"/>
                    <a:pt x="84" y="1548"/>
                  </a:cubicBezTo>
                  <a:lnTo>
                    <a:pt x="95" y="1548"/>
                  </a:lnTo>
                  <a:cubicBezTo>
                    <a:pt x="107" y="1548"/>
                    <a:pt x="107" y="1548"/>
                    <a:pt x="107" y="1536"/>
                  </a:cubicBezTo>
                  <a:cubicBezTo>
                    <a:pt x="107" y="1524"/>
                    <a:pt x="119" y="1524"/>
                    <a:pt x="119" y="1524"/>
                  </a:cubicBezTo>
                  <a:lnTo>
                    <a:pt x="95" y="1524"/>
                  </a:lnTo>
                  <a:cubicBezTo>
                    <a:pt x="95" y="1521"/>
                    <a:pt x="95" y="1517"/>
                    <a:pt x="95" y="1513"/>
                  </a:cubicBezTo>
                  <a:cubicBezTo>
                    <a:pt x="95" y="1509"/>
                    <a:pt x="97" y="1507"/>
                    <a:pt x="99" y="1507"/>
                  </a:cubicBezTo>
                  <a:cubicBezTo>
                    <a:pt x="103" y="1507"/>
                    <a:pt x="111" y="1513"/>
                    <a:pt x="119" y="1513"/>
                  </a:cubicBezTo>
                  <a:cubicBezTo>
                    <a:pt x="131" y="1513"/>
                    <a:pt x="119" y="1501"/>
                    <a:pt x="119" y="1501"/>
                  </a:cubicBezTo>
                  <a:lnTo>
                    <a:pt x="119" y="1489"/>
                  </a:lnTo>
                  <a:cubicBezTo>
                    <a:pt x="119" y="1489"/>
                    <a:pt x="131" y="1489"/>
                    <a:pt x="131" y="1477"/>
                  </a:cubicBezTo>
                  <a:cubicBezTo>
                    <a:pt x="131" y="1471"/>
                    <a:pt x="131" y="1467"/>
                    <a:pt x="131" y="1465"/>
                  </a:cubicBezTo>
                  <a:cubicBezTo>
                    <a:pt x="131" y="1465"/>
                    <a:pt x="131" y="1477"/>
                    <a:pt x="143" y="1477"/>
                  </a:cubicBezTo>
                  <a:cubicBezTo>
                    <a:pt x="155" y="1477"/>
                    <a:pt x="155" y="1465"/>
                    <a:pt x="167" y="1453"/>
                  </a:cubicBezTo>
                  <a:lnTo>
                    <a:pt x="155" y="1453"/>
                  </a:lnTo>
                  <a:cubicBezTo>
                    <a:pt x="143" y="1453"/>
                    <a:pt x="167" y="1441"/>
                    <a:pt x="155" y="1441"/>
                  </a:cubicBezTo>
                  <a:lnTo>
                    <a:pt x="143" y="1441"/>
                  </a:lnTo>
                  <a:cubicBezTo>
                    <a:pt x="143" y="1441"/>
                    <a:pt x="143" y="1426"/>
                    <a:pt x="149" y="1426"/>
                  </a:cubicBezTo>
                  <a:cubicBezTo>
                    <a:pt x="151" y="1426"/>
                    <a:pt x="153" y="1427"/>
                    <a:pt x="155" y="1429"/>
                  </a:cubicBezTo>
                  <a:cubicBezTo>
                    <a:pt x="161" y="1435"/>
                    <a:pt x="161" y="1438"/>
                    <a:pt x="161" y="1438"/>
                  </a:cubicBezTo>
                  <a:cubicBezTo>
                    <a:pt x="161" y="1438"/>
                    <a:pt x="161" y="1435"/>
                    <a:pt x="167" y="1429"/>
                  </a:cubicBezTo>
                  <a:cubicBezTo>
                    <a:pt x="179" y="1429"/>
                    <a:pt x="179" y="1417"/>
                    <a:pt x="191" y="1417"/>
                  </a:cubicBezTo>
                  <a:cubicBezTo>
                    <a:pt x="191" y="1417"/>
                    <a:pt x="179" y="1405"/>
                    <a:pt x="179" y="1405"/>
                  </a:cubicBezTo>
                  <a:cubicBezTo>
                    <a:pt x="179" y="1394"/>
                    <a:pt x="191" y="1394"/>
                    <a:pt x="203" y="1394"/>
                  </a:cubicBezTo>
                  <a:lnTo>
                    <a:pt x="203" y="1405"/>
                  </a:lnTo>
                  <a:cubicBezTo>
                    <a:pt x="203" y="1405"/>
                    <a:pt x="215" y="1394"/>
                    <a:pt x="215" y="1394"/>
                  </a:cubicBezTo>
                  <a:cubicBezTo>
                    <a:pt x="226" y="1394"/>
                    <a:pt x="238" y="1405"/>
                    <a:pt x="238" y="1405"/>
                  </a:cubicBezTo>
                  <a:cubicBezTo>
                    <a:pt x="238" y="1394"/>
                    <a:pt x="226" y="1382"/>
                    <a:pt x="226" y="1370"/>
                  </a:cubicBezTo>
                  <a:lnTo>
                    <a:pt x="226" y="1358"/>
                  </a:lnTo>
                  <a:lnTo>
                    <a:pt x="226" y="1346"/>
                  </a:lnTo>
                  <a:cubicBezTo>
                    <a:pt x="226" y="1358"/>
                    <a:pt x="238" y="1370"/>
                    <a:pt x="238" y="1370"/>
                  </a:cubicBezTo>
                  <a:cubicBezTo>
                    <a:pt x="250" y="1370"/>
                    <a:pt x="250" y="1358"/>
                    <a:pt x="250" y="1358"/>
                  </a:cubicBezTo>
                  <a:lnTo>
                    <a:pt x="250" y="1346"/>
                  </a:lnTo>
                  <a:lnTo>
                    <a:pt x="262" y="1334"/>
                  </a:lnTo>
                  <a:cubicBezTo>
                    <a:pt x="274" y="1322"/>
                    <a:pt x="286" y="1310"/>
                    <a:pt x="286" y="1298"/>
                  </a:cubicBezTo>
                  <a:cubicBezTo>
                    <a:pt x="286" y="1286"/>
                    <a:pt x="286" y="1286"/>
                    <a:pt x="286" y="1286"/>
                  </a:cubicBezTo>
                  <a:lnTo>
                    <a:pt x="310" y="1286"/>
                  </a:lnTo>
                  <a:cubicBezTo>
                    <a:pt x="322" y="1286"/>
                    <a:pt x="334" y="1274"/>
                    <a:pt x="334" y="1263"/>
                  </a:cubicBezTo>
                  <a:cubicBezTo>
                    <a:pt x="334" y="1263"/>
                    <a:pt x="334" y="1263"/>
                    <a:pt x="334" y="1251"/>
                  </a:cubicBezTo>
                  <a:cubicBezTo>
                    <a:pt x="334" y="1251"/>
                    <a:pt x="339" y="1256"/>
                    <a:pt x="342" y="1256"/>
                  </a:cubicBezTo>
                  <a:cubicBezTo>
                    <a:pt x="344" y="1256"/>
                    <a:pt x="345" y="1255"/>
                    <a:pt x="345" y="1251"/>
                  </a:cubicBezTo>
                  <a:cubicBezTo>
                    <a:pt x="351" y="1245"/>
                    <a:pt x="351" y="1245"/>
                    <a:pt x="350" y="1245"/>
                  </a:cubicBezTo>
                  <a:cubicBezTo>
                    <a:pt x="348" y="1245"/>
                    <a:pt x="345" y="1245"/>
                    <a:pt x="345" y="1239"/>
                  </a:cubicBezTo>
                  <a:lnTo>
                    <a:pt x="345" y="1227"/>
                  </a:lnTo>
                  <a:lnTo>
                    <a:pt x="345" y="1215"/>
                  </a:lnTo>
                  <a:cubicBezTo>
                    <a:pt x="345" y="1211"/>
                    <a:pt x="348" y="1210"/>
                    <a:pt x="352" y="1210"/>
                  </a:cubicBezTo>
                  <a:cubicBezTo>
                    <a:pt x="359" y="1210"/>
                    <a:pt x="369" y="1215"/>
                    <a:pt x="369" y="1215"/>
                  </a:cubicBezTo>
                  <a:cubicBezTo>
                    <a:pt x="369" y="1221"/>
                    <a:pt x="366" y="1221"/>
                    <a:pt x="365" y="1221"/>
                  </a:cubicBezTo>
                  <a:cubicBezTo>
                    <a:pt x="363" y="1221"/>
                    <a:pt x="363" y="1221"/>
                    <a:pt x="369" y="1227"/>
                  </a:cubicBezTo>
                  <a:cubicBezTo>
                    <a:pt x="369" y="1227"/>
                    <a:pt x="369" y="1212"/>
                    <a:pt x="375" y="1212"/>
                  </a:cubicBezTo>
                  <a:cubicBezTo>
                    <a:pt x="377" y="1212"/>
                    <a:pt x="379" y="1213"/>
                    <a:pt x="381" y="1215"/>
                  </a:cubicBezTo>
                  <a:cubicBezTo>
                    <a:pt x="405" y="1215"/>
                    <a:pt x="405" y="1191"/>
                    <a:pt x="405" y="1179"/>
                  </a:cubicBezTo>
                  <a:lnTo>
                    <a:pt x="393" y="1179"/>
                  </a:lnTo>
                  <a:cubicBezTo>
                    <a:pt x="389" y="1175"/>
                    <a:pt x="389" y="1174"/>
                    <a:pt x="391" y="1174"/>
                  </a:cubicBezTo>
                  <a:lnTo>
                    <a:pt x="391" y="1174"/>
                  </a:lnTo>
                  <a:cubicBezTo>
                    <a:pt x="394" y="1174"/>
                    <a:pt x="405" y="1179"/>
                    <a:pt x="405" y="1179"/>
                  </a:cubicBezTo>
                  <a:lnTo>
                    <a:pt x="405" y="1155"/>
                  </a:lnTo>
                  <a:cubicBezTo>
                    <a:pt x="405" y="1153"/>
                    <a:pt x="408" y="1152"/>
                    <a:pt x="412" y="1152"/>
                  </a:cubicBezTo>
                  <a:cubicBezTo>
                    <a:pt x="422" y="1152"/>
                    <a:pt x="443" y="1159"/>
                    <a:pt x="446" y="1159"/>
                  </a:cubicBezTo>
                  <a:cubicBezTo>
                    <a:pt x="447" y="1159"/>
                    <a:pt x="446" y="1158"/>
                    <a:pt x="441" y="1155"/>
                  </a:cubicBezTo>
                  <a:cubicBezTo>
                    <a:pt x="441" y="1155"/>
                    <a:pt x="441" y="1143"/>
                    <a:pt x="441" y="1143"/>
                  </a:cubicBezTo>
                  <a:cubicBezTo>
                    <a:pt x="429" y="1132"/>
                    <a:pt x="429" y="1132"/>
                    <a:pt x="441" y="1132"/>
                  </a:cubicBezTo>
                  <a:cubicBezTo>
                    <a:pt x="441" y="1132"/>
                    <a:pt x="453" y="1143"/>
                    <a:pt x="453" y="1143"/>
                  </a:cubicBezTo>
                  <a:cubicBezTo>
                    <a:pt x="465" y="1132"/>
                    <a:pt x="465" y="1132"/>
                    <a:pt x="465" y="1132"/>
                  </a:cubicBezTo>
                  <a:lnTo>
                    <a:pt x="465" y="1108"/>
                  </a:lnTo>
                  <a:lnTo>
                    <a:pt x="476" y="1108"/>
                  </a:lnTo>
                  <a:cubicBezTo>
                    <a:pt x="477" y="1108"/>
                    <a:pt x="477" y="1109"/>
                    <a:pt x="478" y="1109"/>
                  </a:cubicBezTo>
                  <a:lnTo>
                    <a:pt x="478" y="1109"/>
                  </a:lnTo>
                  <a:cubicBezTo>
                    <a:pt x="479" y="1098"/>
                    <a:pt x="482" y="1084"/>
                    <a:pt x="488" y="1084"/>
                  </a:cubicBezTo>
                  <a:cubicBezTo>
                    <a:pt x="494" y="1090"/>
                    <a:pt x="497" y="1093"/>
                    <a:pt x="500" y="1093"/>
                  </a:cubicBezTo>
                  <a:cubicBezTo>
                    <a:pt x="503" y="1093"/>
                    <a:pt x="506" y="1090"/>
                    <a:pt x="512" y="1084"/>
                  </a:cubicBezTo>
                  <a:cubicBezTo>
                    <a:pt x="512" y="1084"/>
                    <a:pt x="512" y="1084"/>
                    <a:pt x="512" y="1072"/>
                  </a:cubicBezTo>
                  <a:lnTo>
                    <a:pt x="500" y="1072"/>
                  </a:lnTo>
                  <a:cubicBezTo>
                    <a:pt x="500" y="1072"/>
                    <a:pt x="512" y="1072"/>
                    <a:pt x="512" y="1060"/>
                  </a:cubicBezTo>
                  <a:lnTo>
                    <a:pt x="524" y="1060"/>
                  </a:lnTo>
                  <a:lnTo>
                    <a:pt x="536" y="1072"/>
                  </a:lnTo>
                  <a:lnTo>
                    <a:pt x="536" y="1060"/>
                  </a:lnTo>
                  <a:lnTo>
                    <a:pt x="536" y="1048"/>
                  </a:lnTo>
                  <a:cubicBezTo>
                    <a:pt x="536" y="1048"/>
                    <a:pt x="536" y="1048"/>
                    <a:pt x="548" y="1060"/>
                  </a:cubicBezTo>
                  <a:cubicBezTo>
                    <a:pt x="548" y="1060"/>
                    <a:pt x="548" y="1036"/>
                    <a:pt x="548" y="1036"/>
                  </a:cubicBezTo>
                  <a:cubicBezTo>
                    <a:pt x="548" y="1024"/>
                    <a:pt x="548" y="1024"/>
                    <a:pt x="548" y="1024"/>
                  </a:cubicBezTo>
                  <a:lnTo>
                    <a:pt x="560" y="1024"/>
                  </a:lnTo>
                  <a:cubicBezTo>
                    <a:pt x="572" y="1024"/>
                    <a:pt x="572" y="1013"/>
                    <a:pt x="572" y="1013"/>
                  </a:cubicBezTo>
                  <a:cubicBezTo>
                    <a:pt x="572" y="1007"/>
                    <a:pt x="572" y="1007"/>
                    <a:pt x="572" y="1007"/>
                  </a:cubicBezTo>
                  <a:cubicBezTo>
                    <a:pt x="572" y="1007"/>
                    <a:pt x="572" y="1007"/>
                    <a:pt x="572" y="1001"/>
                  </a:cubicBezTo>
                  <a:cubicBezTo>
                    <a:pt x="572" y="1001"/>
                    <a:pt x="572" y="1016"/>
                    <a:pt x="578" y="1016"/>
                  </a:cubicBezTo>
                  <a:cubicBezTo>
                    <a:pt x="579" y="1016"/>
                    <a:pt x="581" y="1015"/>
                    <a:pt x="584" y="1013"/>
                  </a:cubicBezTo>
                  <a:cubicBezTo>
                    <a:pt x="596" y="1013"/>
                    <a:pt x="584" y="1001"/>
                    <a:pt x="596" y="1001"/>
                  </a:cubicBezTo>
                  <a:cubicBezTo>
                    <a:pt x="596" y="989"/>
                    <a:pt x="607" y="989"/>
                    <a:pt x="607" y="977"/>
                  </a:cubicBezTo>
                  <a:lnTo>
                    <a:pt x="607" y="965"/>
                  </a:lnTo>
                  <a:cubicBezTo>
                    <a:pt x="607" y="953"/>
                    <a:pt x="607" y="953"/>
                    <a:pt x="607" y="953"/>
                  </a:cubicBezTo>
                  <a:cubicBezTo>
                    <a:pt x="613" y="959"/>
                    <a:pt x="619" y="962"/>
                    <a:pt x="624" y="962"/>
                  </a:cubicBezTo>
                  <a:cubicBezTo>
                    <a:pt x="628" y="962"/>
                    <a:pt x="631" y="959"/>
                    <a:pt x="631" y="953"/>
                  </a:cubicBezTo>
                  <a:cubicBezTo>
                    <a:pt x="619" y="941"/>
                    <a:pt x="631" y="941"/>
                    <a:pt x="631" y="941"/>
                  </a:cubicBezTo>
                  <a:lnTo>
                    <a:pt x="643" y="941"/>
                  </a:lnTo>
                  <a:lnTo>
                    <a:pt x="631" y="929"/>
                  </a:lnTo>
                  <a:lnTo>
                    <a:pt x="619" y="929"/>
                  </a:lnTo>
                  <a:lnTo>
                    <a:pt x="619" y="917"/>
                  </a:lnTo>
                  <a:lnTo>
                    <a:pt x="655" y="917"/>
                  </a:lnTo>
                  <a:cubicBezTo>
                    <a:pt x="655" y="917"/>
                    <a:pt x="643" y="917"/>
                    <a:pt x="655" y="905"/>
                  </a:cubicBezTo>
                  <a:cubicBezTo>
                    <a:pt x="655" y="893"/>
                    <a:pt x="667" y="882"/>
                    <a:pt x="679" y="870"/>
                  </a:cubicBezTo>
                  <a:lnTo>
                    <a:pt x="691" y="870"/>
                  </a:lnTo>
                  <a:cubicBezTo>
                    <a:pt x="703" y="870"/>
                    <a:pt x="703" y="870"/>
                    <a:pt x="703" y="858"/>
                  </a:cubicBezTo>
                  <a:cubicBezTo>
                    <a:pt x="703" y="858"/>
                    <a:pt x="715" y="858"/>
                    <a:pt x="703" y="846"/>
                  </a:cubicBezTo>
                  <a:lnTo>
                    <a:pt x="703" y="834"/>
                  </a:lnTo>
                  <a:cubicBezTo>
                    <a:pt x="703" y="828"/>
                    <a:pt x="706" y="828"/>
                    <a:pt x="710" y="828"/>
                  </a:cubicBezTo>
                  <a:cubicBezTo>
                    <a:pt x="715" y="828"/>
                    <a:pt x="721" y="828"/>
                    <a:pt x="726" y="822"/>
                  </a:cubicBezTo>
                  <a:cubicBezTo>
                    <a:pt x="726" y="810"/>
                    <a:pt x="726" y="786"/>
                    <a:pt x="715" y="786"/>
                  </a:cubicBezTo>
                  <a:cubicBezTo>
                    <a:pt x="715" y="790"/>
                    <a:pt x="714" y="791"/>
                    <a:pt x="712" y="791"/>
                  </a:cubicBezTo>
                  <a:cubicBezTo>
                    <a:pt x="710" y="791"/>
                    <a:pt x="708" y="789"/>
                    <a:pt x="706" y="78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0" name="Google Shape;6410;p50"/>
            <p:cNvSpPr/>
            <p:nvPr/>
          </p:nvSpPr>
          <p:spPr>
            <a:xfrm>
              <a:off x="-3103075" y="653125"/>
              <a:ext cx="47875" cy="48900"/>
            </a:xfrm>
            <a:custGeom>
              <a:avLst/>
              <a:gdLst/>
              <a:ahLst/>
              <a:cxnLst/>
              <a:rect l="l" t="t" r="r" b="b"/>
              <a:pathLst>
                <a:path w="1915" h="1956" extrusionOk="0">
                  <a:moveTo>
                    <a:pt x="1394" y="0"/>
                  </a:moveTo>
                  <a:cubicBezTo>
                    <a:pt x="1294" y="0"/>
                    <a:pt x="1191" y="43"/>
                    <a:pt x="1108" y="146"/>
                  </a:cubicBezTo>
                  <a:lnTo>
                    <a:pt x="191" y="1348"/>
                  </a:lnTo>
                  <a:cubicBezTo>
                    <a:pt x="0" y="1587"/>
                    <a:pt x="167" y="1944"/>
                    <a:pt x="489" y="1956"/>
                  </a:cubicBezTo>
                  <a:cubicBezTo>
                    <a:pt x="608" y="1956"/>
                    <a:pt x="715" y="1908"/>
                    <a:pt x="798" y="1813"/>
                  </a:cubicBezTo>
                  <a:lnTo>
                    <a:pt x="1715" y="610"/>
                  </a:lnTo>
                  <a:cubicBezTo>
                    <a:pt x="1915" y="315"/>
                    <a:pt x="1664"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1" name="Google Shape;6411;p50"/>
            <p:cNvSpPr/>
            <p:nvPr/>
          </p:nvSpPr>
          <p:spPr>
            <a:xfrm>
              <a:off x="-3101600" y="653700"/>
              <a:ext cx="44075" cy="49225"/>
            </a:xfrm>
            <a:custGeom>
              <a:avLst/>
              <a:gdLst/>
              <a:ahLst/>
              <a:cxnLst/>
              <a:rect l="l" t="t" r="r" b="b"/>
              <a:pathLst>
                <a:path w="1763" h="1969" extrusionOk="0">
                  <a:moveTo>
                    <a:pt x="1251" y="19"/>
                  </a:moveTo>
                  <a:cubicBezTo>
                    <a:pt x="1253" y="20"/>
                    <a:pt x="1254" y="20"/>
                    <a:pt x="1255" y="21"/>
                  </a:cubicBezTo>
                  <a:lnTo>
                    <a:pt x="1255" y="21"/>
                  </a:lnTo>
                  <a:cubicBezTo>
                    <a:pt x="1255" y="21"/>
                    <a:pt x="1255" y="20"/>
                    <a:pt x="1255" y="20"/>
                  </a:cubicBezTo>
                  <a:lnTo>
                    <a:pt x="1255" y="20"/>
                  </a:lnTo>
                  <a:cubicBezTo>
                    <a:pt x="1256" y="21"/>
                    <a:pt x="1256" y="21"/>
                    <a:pt x="1256" y="21"/>
                  </a:cubicBezTo>
                  <a:cubicBezTo>
                    <a:pt x="1256" y="21"/>
                    <a:pt x="1255" y="21"/>
                    <a:pt x="1255" y="21"/>
                  </a:cubicBezTo>
                  <a:lnTo>
                    <a:pt x="1255" y="21"/>
                  </a:lnTo>
                  <a:cubicBezTo>
                    <a:pt x="1253" y="25"/>
                    <a:pt x="1251" y="28"/>
                    <a:pt x="1251" y="28"/>
                  </a:cubicBezTo>
                  <a:lnTo>
                    <a:pt x="1251" y="19"/>
                  </a:lnTo>
                  <a:close/>
                  <a:moveTo>
                    <a:pt x="1303" y="24"/>
                  </a:moveTo>
                  <a:cubicBezTo>
                    <a:pt x="1302" y="24"/>
                    <a:pt x="1301" y="25"/>
                    <a:pt x="1299" y="28"/>
                  </a:cubicBezTo>
                  <a:cubicBezTo>
                    <a:pt x="1299" y="40"/>
                    <a:pt x="1299" y="40"/>
                    <a:pt x="1311" y="40"/>
                  </a:cubicBezTo>
                  <a:cubicBezTo>
                    <a:pt x="1301" y="40"/>
                    <a:pt x="1307" y="24"/>
                    <a:pt x="1303" y="24"/>
                  </a:cubicBezTo>
                  <a:close/>
                  <a:moveTo>
                    <a:pt x="1144" y="28"/>
                  </a:moveTo>
                  <a:cubicBezTo>
                    <a:pt x="1144" y="28"/>
                    <a:pt x="1144" y="36"/>
                    <a:pt x="1149" y="41"/>
                  </a:cubicBezTo>
                  <a:lnTo>
                    <a:pt x="1149" y="41"/>
                  </a:lnTo>
                  <a:cubicBezTo>
                    <a:pt x="1149" y="33"/>
                    <a:pt x="1144" y="28"/>
                    <a:pt x="1144" y="28"/>
                  </a:cubicBezTo>
                  <a:close/>
                  <a:moveTo>
                    <a:pt x="1519" y="66"/>
                  </a:moveTo>
                  <a:cubicBezTo>
                    <a:pt x="1522" y="66"/>
                    <a:pt x="1525" y="69"/>
                    <a:pt x="1525" y="75"/>
                  </a:cubicBezTo>
                  <a:lnTo>
                    <a:pt x="1513" y="75"/>
                  </a:lnTo>
                  <a:cubicBezTo>
                    <a:pt x="1513" y="69"/>
                    <a:pt x="1516" y="66"/>
                    <a:pt x="1519" y="66"/>
                  </a:cubicBezTo>
                  <a:close/>
                  <a:moveTo>
                    <a:pt x="1353" y="24"/>
                  </a:moveTo>
                  <a:cubicBezTo>
                    <a:pt x="1351" y="24"/>
                    <a:pt x="1349" y="25"/>
                    <a:pt x="1346" y="28"/>
                  </a:cubicBezTo>
                  <a:cubicBezTo>
                    <a:pt x="1346" y="28"/>
                    <a:pt x="1346" y="28"/>
                    <a:pt x="1346" y="40"/>
                  </a:cubicBezTo>
                  <a:lnTo>
                    <a:pt x="1334" y="40"/>
                  </a:lnTo>
                  <a:cubicBezTo>
                    <a:pt x="1334" y="40"/>
                    <a:pt x="1322" y="28"/>
                    <a:pt x="1322" y="28"/>
                  </a:cubicBezTo>
                  <a:cubicBezTo>
                    <a:pt x="1322" y="28"/>
                    <a:pt x="1322" y="40"/>
                    <a:pt x="1311" y="40"/>
                  </a:cubicBezTo>
                  <a:lnTo>
                    <a:pt x="1322" y="40"/>
                  </a:lnTo>
                  <a:cubicBezTo>
                    <a:pt x="1334" y="40"/>
                    <a:pt x="1334" y="52"/>
                    <a:pt x="1346" y="52"/>
                  </a:cubicBezTo>
                  <a:lnTo>
                    <a:pt x="1346" y="63"/>
                  </a:lnTo>
                  <a:cubicBezTo>
                    <a:pt x="1346" y="63"/>
                    <a:pt x="1346" y="63"/>
                    <a:pt x="1358" y="75"/>
                  </a:cubicBezTo>
                  <a:lnTo>
                    <a:pt x="1394" y="75"/>
                  </a:lnTo>
                  <a:cubicBezTo>
                    <a:pt x="1394" y="75"/>
                    <a:pt x="1382" y="87"/>
                    <a:pt x="1382" y="87"/>
                  </a:cubicBezTo>
                  <a:cubicBezTo>
                    <a:pt x="1394" y="87"/>
                    <a:pt x="1418" y="87"/>
                    <a:pt x="1418" y="75"/>
                  </a:cubicBezTo>
                  <a:lnTo>
                    <a:pt x="1406" y="75"/>
                  </a:lnTo>
                  <a:cubicBezTo>
                    <a:pt x="1406" y="75"/>
                    <a:pt x="1418" y="40"/>
                    <a:pt x="1406" y="40"/>
                  </a:cubicBezTo>
                  <a:lnTo>
                    <a:pt x="1394" y="40"/>
                  </a:lnTo>
                  <a:lnTo>
                    <a:pt x="1394" y="52"/>
                  </a:lnTo>
                  <a:cubicBezTo>
                    <a:pt x="1394" y="52"/>
                    <a:pt x="1394" y="36"/>
                    <a:pt x="1388" y="36"/>
                  </a:cubicBezTo>
                  <a:cubicBezTo>
                    <a:pt x="1386" y="36"/>
                    <a:pt x="1384" y="37"/>
                    <a:pt x="1382" y="40"/>
                  </a:cubicBezTo>
                  <a:cubicBezTo>
                    <a:pt x="1370" y="40"/>
                    <a:pt x="1370" y="52"/>
                    <a:pt x="1370" y="63"/>
                  </a:cubicBezTo>
                  <a:cubicBezTo>
                    <a:pt x="1370" y="52"/>
                    <a:pt x="1370" y="40"/>
                    <a:pt x="1370" y="40"/>
                  </a:cubicBezTo>
                  <a:cubicBezTo>
                    <a:pt x="1370" y="40"/>
                    <a:pt x="1362" y="24"/>
                    <a:pt x="1353" y="24"/>
                  </a:cubicBezTo>
                  <a:close/>
                  <a:moveTo>
                    <a:pt x="1632" y="99"/>
                  </a:moveTo>
                  <a:cubicBezTo>
                    <a:pt x="1620" y="99"/>
                    <a:pt x="1620" y="111"/>
                    <a:pt x="1632" y="111"/>
                  </a:cubicBezTo>
                  <a:lnTo>
                    <a:pt x="1632" y="99"/>
                  </a:lnTo>
                  <a:close/>
                  <a:moveTo>
                    <a:pt x="787" y="421"/>
                  </a:moveTo>
                  <a:lnTo>
                    <a:pt x="787" y="421"/>
                  </a:lnTo>
                  <a:cubicBezTo>
                    <a:pt x="788" y="424"/>
                    <a:pt x="790" y="426"/>
                    <a:pt x="791" y="427"/>
                  </a:cubicBezTo>
                  <a:lnTo>
                    <a:pt x="791" y="427"/>
                  </a:lnTo>
                  <a:cubicBezTo>
                    <a:pt x="790" y="425"/>
                    <a:pt x="789" y="423"/>
                    <a:pt x="787" y="421"/>
                  </a:cubicBezTo>
                  <a:close/>
                  <a:moveTo>
                    <a:pt x="808" y="439"/>
                  </a:moveTo>
                  <a:cubicBezTo>
                    <a:pt x="809" y="439"/>
                    <a:pt x="811" y="440"/>
                    <a:pt x="811" y="444"/>
                  </a:cubicBezTo>
                  <a:cubicBezTo>
                    <a:pt x="803" y="444"/>
                    <a:pt x="805" y="439"/>
                    <a:pt x="808" y="439"/>
                  </a:cubicBezTo>
                  <a:close/>
                  <a:moveTo>
                    <a:pt x="632" y="575"/>
                  </a:moveTo>
                  <a:lnTo>
                    <a:pt x="632" y="587"/>
                  </a:lnTo>
                  <a:cubicBezTo>
                    <a:pt x="644" y="587"/>
                    <a:pt x="644" y="587"/>
                    <a:pt x="632" y="575"/>
                  </a:cubicBezTo>
                  <a:close/>
                  <a:moveTo>
                    <a:pt x="1232" y="1"/>
                  </a:moveTo>
                  <a:cubicBezTo>
                    <a:pt x="1231" y="1"/>
                    <a:pt x="1230" y="2"/>
                    <a:pt x="1227" y="4"/>
                  </a:cubicBezTo>
                  <a:cubicBezTo>
                    <a:pt x="1227" y="16"/>
                    <a:pt x="1215" y="28"/>
                    <a:pt x="1215" y="28"/>
                  </a:cubicBezTo>
                  <a:lnTo>
                    <a:pt x="1215" y="16"/>
                  </a:lnTo>
                  <a:lnTo>
                    <a:pt x="1203" y="16"/>
                  </a:lnTo>
                  <a:cubicBezTo>
                    <a:pt x="1203" y="16"/>
                    <a:pt x="1192" y="4"/>
                    <a:pt x="1203" y="4"/>
                  </a:cubicBezTo>
                  <a:lnTo>
                    <a:pt x="1192" y="4"/>
                  </a:lnTo>
                  <a:cubicBezTo>
                    <a:pt x="1192" y="16"/>
                    <a:pt x="1192" y="16"/>
                    <a:pt x="1192" y="16"/>
                  </a:cubicBezTo>
                  <a:cubicBezTo>
                    <a:pt x="1192" y="22"/>
                    <a:pt x="1189" y="22"/>
                    <a:pt x="1186" y="22"/>
                  </a:cubicBezTo>
                  <a:cubicBezTo>
                    <a:pt x="1183" y="22"/>
                    <a:pt x="1180" y="22"/>
                    <a:pt x="1180" y="28"/>
                  </a:cubicBezTo>
                  <a:cubicBezTo>
                    <a:pt x="1180" y="40"/>
                    <a:pt x="1180" y="40"/>
                    <a:pt x="1180" y="40"/>
                  </a:cubicBezTo>
                  <a:cubicBezTo>
                    <a:pt x="1180" y="40"/>
                    <a:pt x="1180" y="34"/>
                    <a:pt x="1176" y="34"/>
                  </a:cubicBezTo>
                  <a:cubicBezTo>
                    <a:pt x="1174" y="34"/>
                    <a:pt x="1172" y="36"/>
                    <a:pt x="1168" y="40"/>
                  </a:cubicBezTo>
                  <a:cubicBezTo>
                    <a:pt x="1163" y="42"/>
                    <a:pt x="1159" y="43"/>
                    <a:pt x="1156" y="43"/>
                  </a:cubicBezTo>
                  <a:cubicBezTo>
                    <a:pt x="1153" y="43"/>
                    <a:pt x="1151" y="42"/>
                    <a:pt x="1149" y="41"/>
                  </a:cubicBezTo>
                  <a:lnTo>
                    <a:pt x="1149" y="41"/>
                  </a:lnTo>
                  <a:cubicBezTo>
                    <a:pt x="1149" y="44"/>
                    <a:pt x="1148" y="48"/>
                    <a:pt x="1144" y="52"/>
                  </a:cubicBezTo>
                  <a:lnTo>
                    <a:pt x="1132" y="52"/>
                  </a:lnTo>
                  <a:cubicBezTo>
                    <a:pt x="1132" y="52"/>
                    <a:pt x="1132" y="52"/>
                    <a:pt x="1120" y="40"/>
                  </a:cubicBezTo>
                  <a:cubicBezTo>
                    <a:pt x="1120" y="52"/>
                    <a:pt x="1120" y="63"/>
                    <a:pt x="1120" y="75"/>
                  </a:cubicBezTo>
                  <a:cubicBezTo>
                    <a:pt x="1120" y="75"/>
                    <a:pt x="1084" y="52"/>
                    <a:pt x="1084" y="52"/>
                  </a:cubicBezTo>
                  <a:lnTo>
                    <a:pt x="1084" y="52"/>
                  </a:lnTo>
                  <a:cubicBezTo>
                    <a:pt x="1084" y="63"/>
                    <a:pt x="1096" y="87"/>
                    <a:pt x="1084" y="87"/>
                  </a:cubicBezTo>
                  <a:cubicBezTo>
                    <a:pt x="1084" y="87"/>
                    <a:pt x="1077" y="80"/>
                    <a:pt x="1073" y="76"/>
                  </a:cubicBezTo>
                  <a:lnTo>
                    <a:pt x="1073" y="76"/>
                  </a:lnTo>
                  <a:cubicBezTo>
                    <a:pt x="1078" y="81"/>
                    <a:pt x="1078" y="81"/>
                    <a:pt x="1077" y="81"/>
                  </a:cubicBezTo>
                  <a:cubicBezTo>
                    <a:pt x="1075" y="81"/>
                    <a:pt x="1072" y="81"/>
                    <a:pt x="1072" y="87"/>
                  </a:cubicBezTo>
                  <a:lnTo>
                    <a:pt x="1072" y="99"/>
                  </a:lnTo>
                  <a:cubicBezTo>
                    <a:pt x="1072" y="105"/>
                    <a:pt x="1072" y="107"/>
                    <a:pt x="1071" y="107"/>
                  </a:cubicBezTo>
                  <a:cubicBezTo>
                    <a:pt x="1067" y="107"/>
                    <a:pt x="1061" y="87"/>
                    <a:pt x="1061" y="87"/>
                  </a:cubicBezTo>
                  <a:lnTo>
                    <a:pt x="1061" y="99"/>
                  </a:lnTo>
                  <a:lnTo>
                    <a:pt x="1049" y="99"/>
                  </a:lnTo>
                  <a:cubicBezTo>
                    <a:pt x="1049" y="111"/>
                    <a:pt x="1037" y="111"/>
                    <a:pt x="1037" y="123"/>
                  </a:cubicBezTo>
                  <a:cubicBezTo>
                    <a:pt x="1037" y="123"/>
                    <a:pt x="1001" y="135"/>
                    <a:pt x="1001" y="147"/>
                  </a:cubicBezTo>
                  <a:cubicBezTo>
                    <a:pt x="1013" y="159"/>
                    <a:pt x="989" y="159"/>
                    <a:pt x="989" y="159"/>
                  </a:cubicBezTo>
                  <a:lnTo>
                    <a:pt x="977" y="159"/>
                  </a:lnTo>
                  <a:cubicBezTo>
                    <a:pt x="989" y="171"/>
                    <a:pt x="989" y="171"/>
                    <a:pt x="1001" y="171"/>
                  </a:cubicBezTo>
                  <a:lnTo>
                    <a:pt x="977" y="171"/>
                  </a:lnTo>
                  <a:cubicBezTo>
                    <a:pt x="965" y="182"/>
                    <a:pt x="977" y="182"/>
                    <a:pt x="989" y="182"/>
                  </a:cubicBezTo>
                  <a:lnTo>
                    <a:pt x="953" y="182"/>
                  </a:lnTo>
                  <a:cubicBezTo>
                    <a:pt x="965" y="182"/>
                    <a:pt x="977" y="194"/>
                    <a:pt x="977" y="194"/>
                  </a:cubicBezTo>
                  <a:lnTo>
                    <a:pt x="965" y="206"/>
                  </a:lnTo>
                  <a:cubicBezTo>
                    <a:pt x="965" y="206"/>
                    <a:pt x="965" y="218"/>
                    <a:pt x="965" y="218"/>
                  </a:cubicBezTo>
                  <a:cubicBezTo>
                    <a:pt x="962" y="222"/>
                    <a:pt x="959" y="224"/>
                    <a:pt x="958" y="226"/>
                  </a:cubicBezTo>
                  <a:lnTo>
                    <a:pt x="958" y="226"/>
                  </a:lnTo>
                  <a:cubicBezTo>
                    <a:pt x="953" y="219"/>
                    <a:pt x="953" y="206"/>
                    <a:pt x="953" y="206"/>
                  </a:cubicBezTo>
                  <a:cubicBezTo>
                    <a:pt x="953" y="218"/>
                    <a:pt x="953" y="242"/>
                    <a:pt x="953" y="254"/>
                  </a:cubicBezTo>
                  <a:cubicBezTo>
                    <a:pt x="941" y="266"/>
                    <a:pt x="918" y="278"/>
                    <a:pt x="918" y="278"/>
                  </a:cubicBezTo>
                  <a:cubicBezTo>
                    <a:pt x="918" y="290"/>
                    <a:pt x="918" y="290"/>
                    <a:pt x="918" y="290"/>
                  </a:cubicBezTo>
                  <a:cubicBezTo>
                    <a:pt x="913" y="294"/>
                    <a:pt x="914" y="298"/>
                    <a:pt x="916" y="302"/>
                  </a:cubicBezTo>
                  <a:lnTo>
                    <a:pt x="916" y="302"/>
                  </a:lnTo>
                  <a:cubicBezTo>
                    <a:pt x="904" y="303"/>
                    <a:pt x="895" y="314"/>
                    <a:pt x="906" y="325"/>
                  </a:cubicBezTo>
                  <a:cubicBezTo>
                    <a:pt x="906" y="337"/>
                    <a:pt x="894" y="337"/>
                    <a:pt x="894" y="337"/>
                  </a:cubicBezTo>
                  <a:cubicBezTo>
                    <a:pt x="894" y="337"/>
                    <a:pt x="894" y="325"/>
                    <a:pt x="894" y="313"/>
                  </a:cubicBezTo>
                  <a:cubicBezTo>
                    <a:pt x="894" y="309"/>
                    <a:pt x="893" y="308"/>
                    <a:pt x="891" y="308"/>
                  </a:cubicBezTo>
                  <a:cubicBezTo>
                    <a:pt x="887" y="308"/>
                    <a:pt x="882" y="313"/>
                    <a:pt x="882" y="313"/>
                  </a:cubicBezTo>
                  <a:lnTo>
                    <a:pt x="882" y="325"/>
                  </a:lnTo>
                  <a:cubicBezTo>
                    <a:pt x="882" y="331"/>
                    <a:pt x="879" y="331"/>
                    <a:pt x="875" y="331"/>
                  </a:cubicBezTo>
                  <a:cubicBezTo>
                    <a:pt x="870" y="331"/>
                    <a:pt x="864" y="331"/>
                    <a:pt x="858" y="337"/>
                  </a:cubicBezTo>
                  <a:cubicBezTo>
                    <a:pt x="858" y="337"/>
                    <a:pt x="866" y="343"/>
                    <a:pt x="873" y="347"/>
                  </a:cubicBezTo>
                  <a:lnTo>
                    <a:pt x="873" y="347"/>
                  </a:lnTo>
                  <a:cubicBezTo>
                    <a:pt x="871" y="349"/>
                    <a:pt x="870" y="353"/>
                    <a:pt x="870" y="353"/>
                  </a:cubicBezTo>
                  <a:cubicBezTo>
                    <a:pt x="870" y="353"/>
                    <a:pt x="870" y="352"/>
                    <a:pt x="870" y="349"/>
                  </a:cubicBezTo>
                  <a:cubicBezTo>
                    <a:pt x="866" y="345"/>
                    <a:pt x="862" y="344"/>
                    <a:pt x="859" y="344"/>
                  </a:cubicBezTo>
                  <a:cubicBezTo>
                    <a:pt x="852" y="344"/>
                    <a:pt x="846" y="349"/>
                    <a:pt x="846" y="349"/>
                  </a:cubicBezTo>
                  <a:cubicBezTo>
                    <a:pt x="846" y="349"/>
                    <a:pt x="848" y="361"/>
                    <a:pt x="851" y="374"/>
                  </a:cubicBezTo>
                  <a:lnTo>
                    <a:pt x="851" y="374"/>
                  </a:lnTo>
                  <a:cubicBezTo>
                    <a:pt x="846" y="373"/>
                    <a:pt x="840" y="373"/>
                    <a:pt x="834" y="373"/>
                  </a:cubicBezTo>
                  <a:lnTo>
                    <a:pt x="811" y="373"/>
                  </a:lnTo>
                  <a:cubicBezTo>
                    <a:pt x="822" y="373"/>
                    <a:pt x="811" y="385"/>
                    <a:pt x="811" y="385"/>
                  </a:cubicBezTo>
                  <a:cubicBezTo>
                    <a:pt x="811" y="385"/>
                    <a:pt x="799" y="385"/>
                    <a:pt x="799" y="397"/>
                  </a:cubicBezTo>
                  <a:cubicBezTo>
                    <a:pt x="799" y="409"/>
                    <a:pt x="799" y="409"/>
                    <a:pt x="799" y="409"/>
                  </a:cubicBezTo>
                  <a:cubicBezTo>
                    <a:pt x="799" y="409"/>
                    <a:pt x="799" y="429"/>
                    <a:pt x="794" y="429"/>
                  </a:cubicBezTo>
                  <a:cubicBezTo>
                    <a:pt x="793" y="429"/>
                    <a:pt x="792" y="428"/>
                    <a:pt x="791" y="427"/>
                  </a:cubicBezTo>
                  <a:lnTo>
                    <a:pt x="791" y="427"/>
                  </a:lnTo>
                  <a:cubicBezTo>
                    <a:pt x="794" y="437"/>
                    <a:pt x="784" y="444"/>
                    <a:pt x="775" y="444"/>
                  </a:cubicBezTo>
                  <a:cubicBezTo>
                    <a:pt x="763" y="456"/>
                    <a:pt x="775" y="444"/>
                    <a:pt x="775" y="468"/>
                  </a:cubicBezTo>
                  <a:cubicBezTo>
                    <a:pt x="775" y="472"/>
                    <a:pt x="773" y="474"/>
                    <a:pt x="772" y="474"/>
                  </a:cubicBezTo>
                  <a:cubicBezTo>
                    <a:pt x="768" y="474"/>
                    <a:pt x="763" y="468"/>
                    <a:pt x="763" y="468"/>
                  </a:cubicBezTo>
                  <a:cubicBezTo>
                    <a:pt x="751" y="468"/>
                    <a:pt x="751" y="468"/>
                    <a:pt x="751" y="480"/>
                  </a:cubicBezTo>
                  <a:cubicBezTo>
                    <a:pt x="739" y="492"/>
                    <a:pt x="727" y="492"/>
                    <a:pt x="727" y="492"/>
                  </a:cubicBezTo>
                  <a:lnTo>
                    <a:pt x="727" y="504"/>
                  </a:lnTo>
                  <a:cubicBezTo>
                    <a:pt x="727" y="516"/>
                    <a:pt x="727" y="516"/>
                    <a:pt x="715" y="516"/>
                  </a:cubicBezTo>
                  <a:lnTo>
                    <a:pt x="703" y="516"/>
                  </a:lnTo>
                  <a:lnTo>
                    <a:pt x="703" y="528"/>
                  </a:lnTo>
                  <a:cubicBezTo>
                    <a:pt x="703" y="528"/>
                    <a:pt x="691" y="528"/>
                    <a:pt x="680" y="540"/>
                  </a:cubicBezTo>
                  <a:cubicBezTo>
                    <a:pt x="680" y="540"/>
                    <a:pt x="680" y="540"/>
                    <a:pt x="668" y="552"/>
                  </a:cubicBezTo>
                  <a:cubicBezTo>
                    <a:pt x="668" y="552"/>
                    <a:pt x="668" y="563"/>
                    <a:pt x="668" y="563"/>
                  </a:cubicBezTo>
                  <a:lnTo>
                    <a:pt x="668" y="575"/>
                  </a:lnTo>
                  <a:cubicBezTo>
                    <a:pt x="668" y="579"/>
                    <a:pt x="668" y="581"/>
                    <a:pt x="667" y="581"/>
                  </a:cubicBezTo>
                  <a:cubicBezTo>
                    <a:pt x="666" y="581"/>
                    <a:pt x="664" y="575"/>
                    <a:pt x="656" y="575"/>
                  </a:cubicBezTo>
                  <a:cubicBezTo>
                    <a:pt x="656" y="575"/>
                    <a:pt x="656" y="575"/>
                    <a:pt x="656" y="587"/>
                  </a:cubicBezTo>
                  <a:lnTo>
                    <a:pt x="656" y="599"/>
                  </a:lnTo>
                  <a:lnTo>
                    <a:pt x="644" y="599"/>
                  </a:lnTo>
                  <a:cubicBezTo>
                    <a:pt x="632" y="599"/>
                    <a:pt x="620" y="599"/>
                    <a:pt x="620" y="623"/>
                  </a:cubicBezTo>
                  <a:cubicBezTo>
                    <a:pt x="620" y="635"/>
                    <a:pt x="620" y="635"/>
                    <a:pt x="620" y="635"/>
                  </a:cubicBezTo>
                  <a:lnTo>
                    <a:pt x="620" y="647"/>
                  </a:lnTo>
                  <a:cubicBezTo>
                    <a:pt x="620" y="649"/>
                    <a:pt x="619" y="650"/>
                    <a:pt x="619" y="650"/>
                  </a:cubicBezTo>
                  <a:cubicBezTo>
                    <a:pt x="616" y="650"/>
                    <a:pt x="612" y="643"/>
                    <a:pt x="609" y="643"/>
                  </a:cubicBezTo>
                  <a:cubicBezTo>
                    <a:pt x="609" y="643"/>
                    <a:pt x="608" y="644"/>
                    <a:pt x="608" y="647"/>
                  </a:cubicBezTo>
                  <a:lnTo>
                    <a:pt x="608" y="671"/>
                  </a:lnTo>
                  <a:cubicBezTo>
                    <a:pt x="608" y="671"/>
                    <a:pt x="596" y="671"/>
                    <a:pt x="596" y="683"/>
                  </a:cubicBezTo>
                  <a:lnTo>
                    <a:pt x="572" y="683"/>
                  </a:lnTo>
                  <a:cubicBezTo>
                    <a:pt x="572" y="683"/>
                    <a:pt x="588" y="698"/>
                    <a:pt x="600" y="698"/>
                  </a:cubicBezTo>
                  <a:cubicBezTo>
                    <a:pt x="603" y="698"/>
                    <a:pt x="606" y="697"/>
                    <a:pt x="608" y="694"/>
                  </a:cubicBezTo>
                  <a:cubicBezTo>
                    <a:pt x="608" y="683"/>
                    <a:pt x="620" y="683"/>
                    <a:pt x="620" y="671"/>
                  </a:cubicBezTo>
                  <a:cubicBezTo>
                    <a:pt x="620" y="671"/>
                    <a:pt x="620" y="659"/>
                    <a:pt x="620" y="659"/>
                  </a:cubicBezTo>
                  <a:cubicBezTo>
                    <a:pt x="620" y="647"/>
                    <a:pt x="632" y="647"/>
                    <a:pt x="620" y="635"/>
                  </a:cubicBezTo>
                  <a:lnTo>
                    <a:pt x="620" y="635"/>
                  </a:lnTo>
                  <a:cubicBezTo>
                    <a:pt x="624" y="638"/>
                    <a:pt x="627" y="640"/>
                    <a:pt x="630" y="640"/>
                  </a:cubicBezTo>
                  <a:cubicBezTo>
                    <a:pt x="638" y="640"/>
                    <a:pt x="644" y="631"/>
                    <a:pt x="644" y="623"/>
                  </a:cubicBezTo>
                  <a:lnTo>
                    <a:pt x="656" y="623"/>
                  </a:lnTo>
                  <a:cubicBezTo>
                    <a:pt x="662" y="629"/>
                    <a:pt x="665" y="632"/>
                    <a:pt x="668" y="632"/>
                  </a:cubicBezTo>
                  <a:cubicBezTo>
                    <a:pt x="671" y="632"/>
                    <a:pt x="674" y="629"/>
                    <a:pt x="680" y="623"/>
                  </a:cubicBezTo>
                  <a:lnTo>
                    <a:pt x="668" y="623"/>
                  </a:lnTo>
                  <a:cubicBezTo>
                    <a:pt x="668" y="623"/>
                    <a:pt x="680" y="623"/>
                    <a:pt x="680" y="611"/>
                  </a:cubicBezTo>
                  <a:cubicBezTo>
                    <a:pt x="680" y="611"/>
                    <a:pt x="680" y="599"/>
                    <a:pt x="680" y="587"/>
                  </a:cubicBezTo>
                  <a:lnTo>
                    <a:pt x="691" y="587"/>
                  </a:lnTo>
                  <a:cubicBezTo>
                    <a:pt x="691" y="587"/>
                    <a:pt x="703" y="587"/>
                    <a:pt x="703" y="575"/>
                  </a:cubicBezTo>
                  <a:cubicBezTo>
                    <a:pt x="703" y="575"/>
                    <a:pt x="703" y="563"/>
                    <a:pt x="715" y="552"/>
                  </a:cubicBezTo>
                  <a:lnTo>
                    <a:pt x="727" y="552"/>
                  </a:lnTo>
                  <a:cubicBezTo>
                    <a:pt x="727" y="552"/>
                    <a:pt x="703" y="552"/>
                    <a:pt x="715" y="540"/>
                  </a:cubicBezTo>
                  <a:cubicBezTo>
                    <a:pt x="717" y="538"/>
                    <a:pt x="719" y="537"/>
                    <a:pt x="720" y="537"/>
                  </a:cubicBezTo>
                  <a:cubicBezTo>
                    <a:pt x="729" y="537"/>
                    <a:pt x="736" y="554"/>
                    <a:pt x="738" y="554"/>
                  </a:cubicBezTo>
                  <a:cubicBezTo>
                    <a:pt x="739" y="554"/>
                    <a:pt x="739" y="553"/>
                    <a:pt x="739" y="552"/>
                  </a:cubicBezTo>
                  <a:cubicBezTo>
                    <a:pt x="751" y="540"/>
                    <a:pt x="739" y="540"/>
                    <a:pt x="739" y="540"/>
                  </a:cubicBezTo>
                  <a:cubicBezTo>
                    <a:pt x="739" y="528"/>
                    <a:pt x="751" y="516"/>
                    <a:pt x="763" y="516"/>
                  </a:cubicBezTo>
                  <a:cubicBezTo>
                    <a:pt x="763" y="516"/>
                    <a:pt x="787" y="492"/>
                    <a:pt x="799" y="480"/>
                  </a:cubicBezTo>
                  <a:cubicBezTo>
                    <a:pt x="811" y="468"/>
                    <a:pt x="799" y="468"/>
                    <a:pt x="799" y="468"/>
                  </a:cubicBezTo>
                  <a:cubicBezTo>
                    <a:pt x="799" y="464"/>
                    <a:pt x="799" y="463"/>
                    <a:pt x="799" y="463"/>
                  </a:cubicBezTo>
                  <a:cubicBezTo>
                    <a:pt x="800" y="463"/>
                    <a:pt x="803" y="468"/>
                    <a:pt x="811" y="468"/>
                  </a:cubicBezTo>
                  <a:cubicBezTo>
                    <a:pt x="821" y="468"/>
                    <a:pt x="822" y="448"/>
                    <a:pt x="813" y="445"/>
                  </a:cubicBezTo>
                  <a:lnTo>
                    <a:pt x="813" y="445"/>
                  </a:lnTo>
                  <a:cubicBezTo>
                    <a:pt x="812" y="441"/>
                    <a:pt x="806" y="432"/>
                    <a:pt x="802" y="426"/>
                  </a:cubicBezTo>
                  <a:lnTo>
                    <a:pt x="802" y="426"/>
                  </a:lnTo>
                  <a:cubicBezTo>
                    <a:pt x="806" y="426"/>
                    <a:pt x="811" y="421"/>
                    <a:pt x="811" y="421"/>
                  </a:cubicBezTo>
                  <a:lnTo>
                    <a:pt x="822" y="421"/>
                  </a:lnTo>
                  <a:cubicBezTo>
                    <a:pt x="832" y="411"/>
                    <a:pt x="826" y="394"/>
                    <a:pt x="830" y="394"/>
                  </a:cubicBezTo>
                  <a:lnTo>
                    <a:pt x="830" y="394"/>
                  </a:lnTo>
                  <a:cubicBezTo>
                    <a:pt x="831" y="394"/>
                    <a:pt x="832" y="395"/>
                    <a:pt x="834" y="397"/>
                  </a:cubicBezTo>
                  <a:cubicBezTo>
                    <a:pt x="839" y="399"/>
                    <a:pt x="842" y="400"/>
                    <a:pt x="844" y="400"/>
                  </a:cubicBezTo>
                  <a:cubicBezTo>
                    <a:pt x="850" y="400"/>
                    <a:pt x="837" y="385"/>
                    <a:pt x="846" y="385"/>
                  </a:cubicBezTo>
                  <a:cubicBezTo>
                    <a:pt x="849" y="385"/>
                    <a:pt x="851" y="385"/>
                    <a:pt x="854" y="386"/>
                  </a:cubicBezTo>
                  <a:lnTo>
                    <a:pt x="854" y="386"/>
                  </a:lnTo>
                  <a:cubicBezTo>
                    <a:pt x="853" y="382"/>
                    <a:pt x="852" y="378"/>
                    <a:pt x="851" y="374"/>
                  </a:cubicBezTo>
                  <a:lnTo>
                    <a:pt x="851" y="374"/>
                  </a:lnTo>
                  <a:cubicBezTo>
                    <a:pt x="858" y="376"/>
                    <a:pt x="864" y="379"/>
                    <a:pt x="870" y="385"/>
                  </a:cubicBezTo>
                  <a:cubicBezTo>
                    <a:pt x="874" y="389"/>
                    <a:pt x="874" y="390"/>
                    <a:pt x="872" y="390"/>
                  </a:cubicBezTo>
                  <a:cubicBezTo>
                    <a:pt x="869" y="390"/>
                    <a:pt x="861" y="388"/>
                    <a:pt x="854" y="386"/>
                  </a:cubicBezTo>
                  <a:lnTo>
                    <a:pt x="854" y="386"/>
                  </a:lnTo>
                  <a:cubicBezTo>
                    <a:pt x="858" y="399"/>
                    <a:pt x="863" y="410"/>
                    <a:pt x="867" y="410"/>
                  </a:cubicBezTo>
                  <a:cubicBezTo>
                    <a:pt x="868" y="410"/>
                    <a:pt x="869" y="410"/>
                    <a:pt x="870" y="409"/>
                  </a:cubicBezTo>
                  <a:cubicBezTo>
                    <a:pt x="870" y="409"/>
                    <a:pt x="870" y="419"/>
                    <a:pt x="874" y="419"/>
                  </a:cubicBezTo>
                  <a:cubicBezTo>
                    <a:pt x="875" y="419"/>
                    <a:pt x="878" y="417"/>
                    <a:pt x="882" y="409"/>
                  </a:cubicBezTo>
                  <a:cubicBezTo>
                    <a:pt x="882" y="397"/>
                    <a:pt x="882" y="397"/>
                    <a:pt x="882" y="397"/>
                  </a:cubicBezTo>
                  <a:lnTo>
                    <a:pt x="894" y="397"/>
                  </a:lnTo>
                  <a:cubicBezTo>
                    <a:pt x="896" y="399"/>
                    <a:pt x="898" y="400"/>
                    <a:pt x="900" y="400"/>
                  </a:cubicBezTo>
                  <a:cubicBezTo>
                    <a:pt x="906" y="400"/>
                    <a:pt x="906" y="385"/>
                    <a:pt x="906" y="385"/>
                  </a:cubicBezTo>
                  <a:cubicBezTo>
                    <a:pt x="906" y="385"/>
                    <a:pt x="906" y="385"/>
                    <a:pt x="906" y="373"/>
                  </a:cubicBezTo>
                  <a:cubicBezTo>
                    <a:pt x="906" y="373"/>
                    <a:pt x="906" y="373"/>
                    <a:pt x="918" y="361"/>
                  </a:cubicBezTo>
                  <a:cubicBezTo>
                    <a:pt x="918" y="361"/>
                    <a:pt x="930" y="349"/>
                    <a:pt x="918" y="349"/>
                  </a:cubicBezTo>
                  <a:cubicBezTo>
                    <a:pt x="918" y="349"/>
                    <a:pt x="941" y="337"/>
                    <a:pt x="941" y="337"/>
                  </a:cubicBezTo>
                  <a:cubicBezTo>
                    <a:pt x="941" y="325"/>
                    <a:pt x="941" y="325"/>
                    <a:pt x="953" y="325"/>
                  </a:cubicBezTo>
                  <a:lnTo>
                    <a:pt x="953" y="313"/>
                  </a:lnTo>
                  <a:cubicBezTo>
                    <a:pt x="953" y="302"/>
                    <a:pt x="953" y="302"/>
                    <a:pt x="965" y="302"/>
                  </a:cubicBezTo>
                  <a:cubicBezTo>
                    <a:pt x="977" y="302"/>
                    <a:pt x="977" y="290"/>
                    <a:pt x="977" y="290"/>
                  </a:cubicBezTo>
                  <a:lnTo>
                    <a:pt x="977" y="266"/>
                  </a:lnTo>
                  <a:cubicBezTo>
                    <a:pt x="977" y="266"/>
                    <a:pt x="977" y="266"/>
                    <a:pt x="977" y="254"/>
                  </a:cubicBezTo>
                  <a:cubicBezTo>
                    <a:pt x="987" y="254"/>
                    <a:pt x="989" y="269"/>
                    <a:pt x="995" y="269"/>
                  </a:cubicBezTo>
                  <a:cubicBezTo>
                    <a:pt x="997" y="269"/>
                    <a:pt x="999" y="268"/>
                    <a:pt x="1001" y="266"/>
                  </a:cubicBezTo>
                  <a:cubicBezTo>
                    <a:pt x="1013" y="266"/>
                    <a:pt x="1001" y="266"/>
                    <a:pt x="1001" y="254"/>
                  </a:cubicBezTo>
                  <a:cubicBezTo>
                    <a:pt x="1005" y="250"/>
                    <a:pt x="1008" y="249"/>
                    <a:pt x="1010" y="249"/>
                  </a:cubicBezTo>
                  <a:cubicBezTo>
                    <a:pt x="1014" y="249"/>
                    <a:pt x="1017" y="254"/>
                    <a:pt x="1025" y="254"/>
                  </a:cubicBezTo>
                  <a:lnTo>
                    <a:pt x="1025" y="254"/>
                  </a:lnTo>
                  <a:cubicBezTo>
                    <a:pt x="1013" y="254"/>
                    <a:pt x="1013" y="242"/>
                    <a:pt x="1013" y="230"/>
                  </a:cubicBezTo>
                  <a:cubicBezTo>
                    <a:pt x="1009" y="226"/>
                    <a:pt x="1009" y="225"/>
                    <a:pt x="1011" y="225"/>
                  </a:cubicBezTo>
                  <a:lnTo>
                    <a:pt x="1011" y="225"/>
                  </a:lnTo>
                  <a:cubicBezTo>
                    <a:pt x="1014" y="225"/>
                    <a:pt x="1025" y="230"/>
                    <a:pt x="1025" y="230"/>
                  </a:cubicBezTo>
                  <a:cubicBezTo>
                    <a:pt x="1025" y="230"/>
                    <a:pt x="1010" y="200"/>
                    <a:pt x="1016" y="200"/>
                  </a:cubicBezTo>
                  <a:lnTo>
                    <a:pt x="1016" y="200"/>
                  </a:lnTo>
                  <a:cubicBezTo>
                    <a:pt x="1017" y="200"/>
                    <a:pt x="1020" y="202"/>
                    <a:pt x="1025" y="206"/>
                  </a:cubicBezTo>
                  <a:cubicBezTo>
                    <a:pt x="1013" y="194"/>
                    <a:pt x="1072" y="182"/>
                    <a:pt x="1061" y="182"/>
                  </a:cubicBezTo>
                  <a:cubicBezTo>
                    <a:pt x="1049" y="171"/>
                    <a:pt x="1072" y="171"/>
                    <a:pt x="1061" y="159"/>
                  </a:cubicBezTo>
                  <a:cubicBezTo>
                    <a:pt x="1053" y="159"/>
                    <a:pt x="1055" y="153"/>
                    <a:pt x="1061" y="153"/>
                  </a:cubicBezTo>
                  <a:cubicBezTo>
                    <a:pt x="1065" y="153"/>
                    <a:pt x="1068" y="155"/>
                    <a:pt x="1072" y="159"/>
                  </a:cubicBezTo>
                  <a:cubicBezTo>
                    <a:pt x="1072" y="163"/>
                    <a:pt x="1074" y="164"/>
                    <a:pt x="1076" y="164"/>
                  </a:cubicBezTo>
                  <a:cubicBezTo>
                    <a:pt x="1079" y="164"/>
                    <a:pt x="1084" y="159"/>
                    <a:pt x="1084" y="159"/>
                  </a:cubicBezTo>
                  <a:lnTo>
                    <a:pt x="1084" y="147"/>
                  </a:lnTo>
                  <a:cubicBezTo>
                    <a:pt x="1084" y="147"/>
                    <a:pt x="1096" y="171"/>
                    <a:pt x="1096" y="171"/>
                  </a:cubicBezTo>
                  <a:lnTo>
                    <a:pt x="1096" y="159"/>
                  </a:lnTo>
                  <a:lnTo>
                    <a:pt x="1108" y="159"/>
                  </a:lnTo>
                  <a:cubicBezTo>
                    <a:pt x="1120" y="159"/>
                    <a:pt x="1096" y="147"/>
                    <a:pt x="1096" y="135"/>
                  </a:cubicBezTo>
                  <a:cubicBezTo>
                    <a:pt x="1096" y="132"/>
                    <a:pt x="1097" y="131"/>
                    <a:pt x="1099" y="131"/>
                  </a:cubicBezTo>
                  <a:cubicBezTo>
                    <a:pt x="1104" y="131"/>
                    <a:pt x="1113" y="138"/>
                    <a:pt x="1117" y="138"/>
                  </a:cubicBezTo>
                  <a:cubicBezTo>
                    <a:pt x="1119" y="138"/>
                    <a:pt x="1120" y="137"/>
                    <a:pt x="1120" y="135"/>
                  </a:cubicBezTo>
                  <a:cubicBezTo>
                    <a:pt x="1132" y="135"/>
                    <a:pt x="1132" y="123"/>
                    <a:pt x="1132" y="123"/>
                  </a:cubicBezTo>
                  <a:cubicBezTo>
                    <a:pt x="1132" y="111"/>
                    <a:pt x="1120" y="111"/>
                    <a:pt x="1132" y="111"/>
                  </a:cubicBezTo>
                  <a:cubicBezTo>
                    <a:pt x="1140" y="111"/>
                    <a:pt x="1148" y="116"/>
                    <a:pt x="1152" y="116"/>
                  </a:cubicBezTo>
                  <a:cubicBezTo>
                    <a:pt x="1154" y="116"/>
                    <a:pt x="1156" y="115"/>
                    <a:pt x="1156" y="111"/>
                  </a:cubicBezTo>
                  <a:cubicBezTo>
                    <a:pt x="1144" y="99"/>
                    <a:pt x="1156" y="99"/>
                    <a:pt x="1156" y="87"/>
                  </a:cubicBezTo>
                  <a:cubicBezTo>
                    <a:pt x="1164" y="87"/>
                    <a:pt x="1166" y="93"/>
                    <a:pt x="1167" y="93"/>
                  </a:cubicBezTo>
                  <a:cubicBezTo>
                    <a:pt x="1168" y="93"/>
                    <a:pt x="1168" y="91"/>
                    <a:pt x="1168" y="87"/>
                  </a:cubicBezTo>
                  <a:cubicBezTo>
                    <a:pt x="1168" y="75"/>
                    <a:pt x="1168" y="75"/>
                    <a:pt x="1168" y="63"/>
                  </a:cubicBezTo>
                  <a:cubicBezTo>
                    <a:pt x="1180" y="63"/>
                    <a:pt x="1180" y="87"/>
                    <a:pt x="1192" y="87"/>
                  </a:cubicBezTo>
                  <a:cubicBezTo>
                    <a:pt x="1192" y="75"/>
                    <a:pt x="1192" y="63"/>
                    <a:pt x="1192" y="63"/>
                  </a:cubicBezTo>
                  <a:cubicBezTo>
                    <a:pt x="1203" y="63"/>
                    <a:pt x="1203" y="75"/>
                    <a:pt x="1215" y="75"/>
                  </a:cubicBezTo>
                  <a:cubicBezTo>
                    <a:pt x="1227" y="63"/>
                    <a:pt x="1227" y="63"/>
                    <a:pt x="1227" y="63"/>
                  </a:cubicBezTo>
                  <a:lnTo>
                    <a:pt x="1251" y="63"/>
                  </a:lnTo>
                  <a:cubicBezTo>
                    <a:pt x="1263" y="52"/>
                    <a:pt x="1251" y="52"/>
                    <a:pt x="1263" y="52"/>
                  </a:cubicBezTo>
                  <a:lnTo>
                    <a:pt x="1275" y="52"/>
                  </a:lnTo>
                  <a:cubicBezTo>
                    <a:pt x="1275" y="52"/>
                    <a:pt x="1287" y="40"/>
                    <a:pt x="1287" y="40"/>
                  </a:cubicBezTo>
                  <a:lnTo>
                    <a:pt x="1287" y="52"/>
                  </a:lnTo>
                  <a:cubicBezTo>
                    <a:pt x="1295" y="52"/>
                    <a:pt x="1292" y="46"/>
                    <a:pt x="1293" y="38"/>
                  </a:cubicBezTo>
                  <a:lnTo>
                    <a:pt x="1293" y="38"/>
                  </a:lnTo>
                  <a:cubicBezTo>
                    <a:pt x="1295" y="39"/>
                    <a:pt x="1296" y="40"/>
                    <a:pt x="1299" y="40"/>
                  </a:cubicBezTo>
                  <a:cubicBezTo>
                    <a:pt x="1299" y="40"/>
                    <a:pt x="1299" y="32"/>
                    <a:pt x="1299" y="28"/>
                  </a:cubicBezTo>
                  <a:cubicBezTo>
                    <a:pt x="1295" y="31"/>
                    <a:pt x="1294" y="35"/>
                    <a:pt x="1293" y="38"/>
                  </a:cubicBezTo>
                  <a:lnTo>
                    <a:pt x="1293" y="38"/>
                  </a:lnTo>
                  <a:cubicBezTo>
                    <a:pt x="1287" y="35"/>
                    <a:pt x="1287" y="28"/>
                    <a:pt x="1287" y="28"/>
                  </a:cubicBezTo>
                  <a:cubicBezTo>
                    <a:pt x="1287" y="28"/>
                    <a:pt x="1281" y="33"/>
                    <a:pt x="1278" y="33"/>
                  </a:cubicBezTo>
                  <a:cubicBezTo>
                    <a:pt x="1276" y="33"/>
                    <a:pt x="1275" y="32"/>
                    <a:pt x="1275" y="28"/>
                  </a:cubicBezTo>
                  <a:cubicBezTo>
                    <a:pt x="1275" y="16"/>
                    <a:pt x="1275" y="16"/>
                    <a:pt x="1275" y="4"/>
                  </a:cubicBezTo>
                  <a:cubicBezTo>
                    <a:pt x="1267" y="4"/>
                    <a:pt x="1260" y="13"/>
                    <a:pt x="1255" y="20"/>
                  </a:cubicBezTo>
                  <a:lnTo>
                    <a:pt x="1255" y="20"/>
                  </a:lnTo>
                  <a:cubicBezTo>
                    <a:pt x="1255" y="19"/>
                    <a:pt x="1253" y="18"/>
                    <a:pt x="1251" y="16"/>
                  </a:cubicBezTo>
                  <a:lnTo>
                    <a:pt x="1251" y="19"/>
                  </a:lnTo>
                  <a:lnTo>
                    <a:pt x="1251" y="19"/>
                  </a:lnTo>
                  <a:cubicBezTo>
                    <a:pt x="1248" y="17"/>
                    <a:pt x="1243" y="16"/>
                    <a:pt x="1239" y="16"/>
                  </a:cubicBezTo>
                  <a:lnTo>
                    <a:pt x="1227" y="16"/>
                  </a:lnTo>
                  <a:cubicBezTo>
                    <a:pt x="1227" y="16"/>
                    <a:pt x="1235" y="1"/>
                    <a:pt x="1232" y="1"/>
                  </a:cubicBezTo>
                  <a:close/>
                  <a:moveTo>
                    <a:pt x="549" y="730"/>
                  </a:moveTo>
                  <a:cubicBezTo>
                    <a:pt x="549" y="730"/>
                    <a:pt x="554" y="735"/>
                    <a:pt x="557" y="735"/>
                  </a:cubicBezTo>
                  <a:cubicBezTo>
                    <a:pt x="559" y="735"/>
                    <a:pt x="560" y="734"/>
                    <a:pt x="560" y="730"/>
                  </a:cubicBezTo>
                  <a:close/>
                  <a:moveTo>
                    <a:pt x="1418" y="730"/>
                  </a:moveTo>
                  <a:cubicBezTo>
                    <a:pt x="1424" y="736"/>
                    <a:pt x="1424" y="739"/>
                    <a:pt x="1422" y="739"/>
                  </a:cubicBezTo>
                  <a:cubicBezTo>
                    <a:pt x="1421" y="739"/>
                    <a:pt x="1418" y="736"/>
                    <a:pt x="1418" y="730"/>
                  </a:cubicBezTo>
                  <a:close/>
                  <a:moveTo>
                    <a:pt x="1334" y="802"/>
                  </a:moveTo>
                  <a:lnTo>
                    <a:pt x="1334" y="802"/>
                  </a:lnTo>
                  <a:cubicBezTo>
                    <a:pt x="1336" y="804"/>
                    <a:pt x="1338" y="805"/>
                    <a:pt x="1339" y="807"/>
                  </a:cubicBezTo>
                  <a:lnTo>
                    <a:pt x="1339" y="807"/>
                  </a:lnTo>
                  <a:cubicBezTo>
                    <a:pt x="1340" y="804"/>
                    <a:pt x="1340" y="802"/>
                    <a:pt x="1334" y="802"/>
                  </a:cubicBezTo>
                  <a:close/>
                  <a:moveTo>
                    <a:pt x="453" y="861"/>
                  </a:moveTo>
                  <a:lnTo>
                    <a:pt x="453" y="873"/>
                  </a:lnTo>
                  <a:lnTo>
                    <a:pt x="465" y="873"/>
                  </a:lnTo>
                  <a:cubicBezTo>
                    <a:pt x="477" y="873"/>
                    <a:pt x="453" y="861"/>
                    <a:pt x="453" y="861"/>
                  </a:cubicBezTo>
                  <a:close/>
                  <a:moveTo>
                    <a:pt x="1413" y="929"/>
                  </a:moveTo>
                  <a:cubicBezTo>
                    <a:pt x="1411" y="929"/>
                    <a:pt x="1414" y="936"/>
                    <a:pt x="1416" y="936"/>
                  </a:cubicBezTo>
                  <a:cubicBezTo>
                    <a:pt x="1417" y="936"/>
                    <a:pt x="1418" y="935"/>
                    <a:pt x="1418" y="933"/>
                  </a:cubicBezTo>
                  <a:cubicBezTo>
                    <a:pt x="1415" y="930"/>
                    <a:pt x="1414" y="929"/>
                    <a:pt x="1413" y="929"/>
                  </a:cubicBezTo>
                  <a:close/>
                  <a:moveTo>
                    <a:pt x="382" y="992"/>
                  </a:moveTo>
                  <a:lnTo>
                    <a:pt x="382" y="1004"/>
                  </a:lnTo>
                  <a:cubicBezTo>
                    <a:pt x="394" y="1004"/>
                    <a:pt x="394" y="1004"/>
                    <a:pt x="382" y="992"/>
                  </a:cubicBezTo>
                  <a:close/>
                  <a:moveTo>
                    <a:pt x="358" y="1040"/>
                  </a:moveTo>
                  <a:lnTo>
                    <a:pt x="358" y="1052"/>
                  </a:lnTo>
                  <a:cubicBezTo>
                    <a:pt x="358" y="1040"/>
                    <a:pt x="370" y="1040"/>
                    <a:pt x="358" y="1040"/>
                  </a:cubicBezTo>
                  <a:close/>
                  <a:moveTo>
                    <a:pt x="333" y="1086"/>
                  </a:moveTo>
                  <a:lnTo>
                    <a:pt x="334" y="1087"/>
                  </a:lnTo>
                  <a:cubicBezTo>
                    <a:pt x="337" y="1087"/>
                    <a:pt x="336" y="1087"/>
                    <a:pt x="333" y="1086"/>
                  </a:cubicBezTo>
                  <a:close/>
                  <a:moveTo>
                    <a:pt x="287" y="1087"/>
                  </a:moveTo>
                  <a:lnTo>
                    <a:pt x="287" y="1087"/>
                  </a:lnTo>
                  <a:cubicBezTo>
                    <a:pt x="287" y="1087"/>
                    <a:pt x="290" y="1093"/>
                    <a:pt x="291" y="1099"/>
                  </a:cubicBezTo>
                  <a:lnTo>
                    <a:pt x="299" y="1099"/>
                  </a:lnTo>
                  <a:lnTo>
                    <a:pt x="287" y="1087"/>
                  </a:lnTo>
                  <a:close/>
                  <a:moveTo>
                    <a:pt x="273" y="1106"/>
                  </a:moveTo>
                  <a:cubicBezTo>
                    <a:pt x="276" y="1106"/>
                    <a:pt x="287" y="1111"/>
                    <a:pt x="287" y="1111"/>
                  </a:cubicBezTo>
                  <a:lnTo>
                    <a:pt x="275" y="1111"/>
                  </a:lnTo>
                  <a:cubicBezTo>
                    <a:pt x="271" y="1107"/>
                    <a:pt x="271" y="1106"/>
                    <a:pt x="273" y="1106"/>
                  </a:cubicBezTo>
                  <a:close/>
                  <a:moveTo>
                    <a:pt x="191" y="1206"/>
                  </a:moveTo>
                  <a:cubicBezTo>
                    <a:pt x="191" y="1206"/>
                    <a:pt x="203" y="1206"/>
                    <a:pt x="203" y="1218"/>
                  </a:cubicBezTo>
                  <a:cubicBezTo>
                    <a:pt x="203" y="1218"/>
                    <a:pt x="191" y="1218"/>
                    <a:pt x="191" y="1206"/>
                  </a:cubicBezTo>
                  <a:close/>
                  <a:moveTo>
                    <a:pt x="156" y="1254"/>
                  </a:moveTo>
                  <a:cubicBezTo>
                    <a:pt x="156" y="1260"/>
                    <a:pt x="153" y="1263"/>
                    <a:pt x="150" y="1263"/>
                  </a:cubicBezTo>
                  <a:cubicBezTo>
                    <a:pt x="147" y="1263"/>
                    <a:pt x="144" y="1260"/>
                    <a:pt x="144" y="1254"/>
                  </a:cubicBezTo>
                  <a:close/>
                  <a:moveTo>
                    <a:pt x="1132" y="1266"/>
                  </a:moveTo>
                  <a:cubicBezTo>
                    <a:pt x="1120" y="1266"/>
                    <a:pt x="1132" y="1278"/>
                    <a:pt x="1132" y="1278"/>
                  </a:cubicBezTo>
                  <a:lnTo>
                    <a:pt x="1132" y="1266"/>
                  </a:lnTo>
                  <a:close/>
                  <a:moveTo>
                    <a:pt x="1084" y="1308"/>
                  </a:moveTo>
                  <a:cubicBezTo>
                    <a:pt x="1084" y="1311"/>
                    <a:pt x="1084" y="1314"/>
                    <a:pt x="1084" y="1314"/>
                  </a:cubicBezTo>
                  <a:cubicBezTo>
                    <a:pt x="1092" y="1314"/>
                    <a:pt x="1090" y="1309"/>
                    <a:pt x="1084" y="1308"/>
                  </a:cubicBezTo>
                  <a:close/>
                  <a:moveTo>
                    <a:pt x="691" y="1814"/>
                  </a:moveTo>
                  <a:lnTo>
                    <a:pt x="691" y="1826"/>
                  </a:lnTo>
                  <a:cubicBezTo>
                    <a:pt x="691" y="1829"/>
                    <a:pt x="690" y="1830"/>
                    <a:pt x="689" y="1830"/>
                  </a:cubicBezTo>
                  <a:cubicBezTo>
                    <a:pt x="687" y="1830"/>
                    <a:pt x="683" y="1822"/>
                    <a:pt x="691" y="1814"/>
                  </a:cubicBezTo>
                  <a:close/>
                  <a:moveTo>
                    <a:pt x="160" y="1854"/>
                  </a:moveTo>
                  <a:lnTo>
                    <a:pt x="160" y="1854"/>
                  </a:lnTo>
                  <a:cubicBezTo>
                    <a:pt x="159" y="1855"/>
                    <a:pt x="157" y="1858"/>
                    <a:pt x="156" y="1861"/>
                  </a:cubicBezTo>
                  <a:cubicBezTo>
                    <a:pt x="162" y="1861"/>
                    <a:pt x="162" y="1858"/>
                    <a:pt x="160" y="1854"/>
                  </a:cubicBezTo>
                  <a:close/>
                  <a:moveTo>
                    <a:pt x="183" y="1868"/>
                  </a:moveTo>
                  <a:cubicBezTo>
                    <a:pt x="183" y="1868"/>
                    <a:pt x="183" y="1868"/>
                    <a:pt x="183" y="1868"/>
                  </a:cubicBezTo>
                  <a:lnTo>
                    <a:pt x="183" y="1868"/>
                  </a:lnTo>
                  <a:cubicBezTo>
                    <a:pt x="183" y="1871"/>
                    <a:pt x="186" y="1873"/>
                    <a:pt x="191" y="1873"/>
                  </a:cubicBezTo>
                  <a:cubicBezTo>
                    <a:pt x="187" y="1869"/>
                    <a:pt x="185" y="1868"/>
                    <a:pt x="183" y="1868"/>
                  </a:cubicBezTo>
                  <a:close/>
                  <a:moveTo>
                    <a:pt x="191" y="1873"/>
                  </a:moveTo>
                  <a:lnTo>
                    <a:pt x="191" y="1873"/>
                  </a:lnTo>
                  <a:cubicBezTo>
                    <a:pt x="203" y="1885"/>
                    <a:pt x="191" y="1885"/>
                    <a:pt x="203" y="1885"/>
                  </a:cubicBezTo>
                  <a:lnTo>
                    <a:pt x="191" y="1873"/>
                  </a:lnTo>
                  <a:close/>
                  <a:moveTo>
                    <a:pt x="1418" y="52"/>
                  </a:moveTo>
                  <a:cubicBezTo>
                    <a:pt x="1430" y="63"/>
                    <a:pt x="1418" y="63"/>
                    <a:pt x="1418" y="75"/>
                  </a:cubicBezTo>
                  <a:cubicBezTo>
                    <a:pt x="1418" y="87"/>
                    <a:pt x="1418" y="87"/>
                    <a:pt x="1418" y="99"/>
                  </a:cubicBezTo>
                  <a:lnTo>
                    <a:pt x="1442" y="99"/>
                  </a:lnTo>
                  <a:cubicBezTo>
                    <a:pt x="1453" y="99"/>
                    <a:pt x="1453" y="111"/>
                    <a:pt x="1453" y="123"/>
                  </a:cubicBezTo>
                  <a:lnTo>
                    <a:pt x="1477" y="123"/>
                  </a:lnTo>
                  <a:cubicBezTo>
                    <a:pt x="1489" y="123"/>
                    <a:pt x="1489" y="135"/>
                    <a:pt x="1489" y="135"/>
                  </a:cubicBezTo>
                  <a:cubicBezTo>
                    <a:pt x="1489" y="135"/>
                    <a:pt x="1489" y="140"/>
                    <a:pt x="1493" y="140"/>
                  </a:cubicBezTo>
                  <a:cubicBezTo>
                    <a:pt x="1494" y="140"/>
                    <a:pt x="1497" y="139"/>
                    <a:pt x="1501" y="135"/>
                  </a:cubicBezTo>
                  <a:cubicBezTo>
                    <a:pt x="1501" y="133"/>
                    <a:pt x="1502" y="132"/>
                    <a:pt x="1502" y="132"/>
                  </a:cubicBezTo>
                  <a:cubicBezTo>
                    <a:pt x="1506" y="132"/>
                    <a:pt x="1515" y="149"/>
                    <a:pt x="1525" y="159"/>
                  </a:cubicBezTo>
                  <a:lnTo>
                    <a:pt x="1537" y="171"/>
                  </a:lnTo>
                  <a:lnTo>
                    <a:pt x="1549" y="171"/>
                  </a:lnTo>
                  <a:cubicBezTo>
                    <a:pt x="1549" y="182"/>
                    <a:pt x="1549" y="182"/>
                    <a:pt x="1549" y="182"/>
                  </a:cubicBezTo>
                  <a:cubicBezTo>
                    <a:pt x="1549" y="182"/>
                    <a:pt x="1561" y="182"/>
                    <a:pt x="1549" y="194"/>
                  </a:cubicBezTo>
                  <a:lnTo>
                    <a:pt x="1561" y="194"/>
                  </a:lnTo>
                  <a:lnTo>
                    <a:pt x="1561" y="218"/>
                  </a:lnTo>
                  <a:lnTo>
                    <a:pt x="1561" y="230"/>
                  </a:lnTo>
                  <a:lnTo>
                    <a:pt x="1561" y="242"/>
                  </a:lnTo>
                  <a:cubicBezTo>
                    <a:pt x="1561" y="254"/>
                    <a:pt x="1573" y="266"/>
                    <a:pt x="1561" y="266"/>
                  </a:cubicBezTo>
                  <a:lnTo>
                    <a:pt x="1573" y="266"/>
                  </a:lnTo>
                  <a:cubicBezTo>
                    <a:pt x="1584" y="266"/>
                    <a:pt x="1573" y="278"/>
                    <a:pt x="1573" y="278"/>
                  </a:cubicBezTo>
                  <a:lnTo>
                    <a:pt x="1573" y="290"/>
                  </a:lnTo>
                  <a:cubicBezTo>
                    <a:pt x="1573" y="290"/>
                    <a:pt x="1596" y="313"/>
                    <a:pt x="1584" y="313"/>
                  </a:cubicBezTo>
                  <a:lnTo>
                    <a:pt x="1596" y="313"/>
                  </a:lnTo>
                  <a:cubicBezTo>
                    <a:pt x="1596" y="313"/>
                    <a:pt x="1596" y="325"/>
                    <a:pt x="1596" y="325"/>
                  </a:cubicBezTo>
                  <a:lnTo>
                    <a:pt x="1584" y="325"/>
                  </a:lnTo>
                  <a:cubicBezTo>
                    <a:pt x="1584" y="325"/>
                    <a:pt x="1596" y="337"/>
                    <a:pt x="1596" y="337"/>
                  </a:cubicBezTo>
                  <a:cubicBezTo>
                    <a:pt x="1596" y="337"/>
                    <a:pt x="1596" y="361"/>
                    <a:pt x="1584" y="361"/>
                  </a:cubicBezTo>
                  <a:cubicBezTo>
                    <a:pt x="1578" y="367"/>
                    <a:pt x="1587" y="367"/>
                    <a:pt x="1595" y="367"/>
                  </a:cubicBezTo>
                  <a:cubicBezTo>
                    <a:pt x="1602" y="367"/>
                    <a:pt x="1608" y="367"/>
                    <a:pt x="1596" y="373"/>
                  </a:cubicBezTo>
                  <a:cubicBezTo>
                    <a:pt x="1584" y="385"/>
                    <a:pt x="1584" y="385"/>
                    <a:pt x="1584" y="397"/>
                  </a:cubicBezTo>
                  <a:cubicBezTo>
                    <a:pt x="1584" y="409"/>
                    <a:pt x="1608" y="409"/>
                    <a:pt x="1584" y="409"/>
                  </a:cubicBezTo>
                  <a:cubicBezTo>
                    <a:pt x="1573" y="409"/>
                    <a:pt x="1584" y="421"/>
                    <a:pt x="1584" y="421"/>
                  </a:cubicBezTo>
                  <a:cubicBezTo>
                    <a:pt x="1584" y="433"/>
                    <a:pt x="1584" y="433"/>
                    <a:pt x="1573" y="444"/>
                  </a:cubicBezTo>
                  <a:cubicBezTo>
                    <a:pt x="1573" y="450"/>
                    <a:pt x="1578" y="450"/>
                    <a:pt x="1584" y="450"/>
                  </a:cubicBezTo>
                  <a:cubicBezTo>
                    <a:pt x="1590" y="450"/>
                    <a:pt x="1596" y="450"/>
                    <a:pt x="1596" y="456"/>
                  </a:cubicBezTo>
                  <a:cubicBezTo>
                    <a:pt x="1596" y="456"/>
                    <a:pt x="1573" y="456"/>
                    <a:pt x="1584" y="468"/>
                  </a:cubicBezTo>
                  <a:lnTo>
                    <a:pt x="1573" y="468"/>
                  </a:lnTo>
                  <a:cubicBezTo>
                    <a:pt x="1561" y="480"/>
                    <a:pt x="1561" y="504"/>
                    <a:pt x="1561" y="516"/>
                  </a:cubicBezTo>
                  <a:lnTo>
                    <a:pt x="1561" y="528"/>
                  </a:lnTo>
                  <a:cubicBezTo>
                    <a:pt x="1561" y="532"/>
                    <a:pt x="1558" y="533"/>
                    <a:pt x="1554" y="533"/>
                  </a:cubicBezTo>
                  <a:cubicBezTo>
                    <a:pt x="1547" y="533"/>
                    <a:pt x="1537" y="528"/>
                    <a:pt x="1537" y="528"/>
                  </a:cubicBezTo>
                  <a:lnTo>
                    <a:pt x="1537" y="528"/>
                  </a:lnTo>
                  <a:cubicBezTo>
                    <a:pt x="1537" y="528"/>
                    <a:pt x="1560" y="540"/>
                    <a:pt x="1537" y="540"/>
                  </a:cubicBezTo>
                  <a:cubicBezTo>
                    <a:pt x="1537" y="540"/>
                    <a:pt x="1537" y="577"/>
                    <a:pt x="1528" y="577"/>
                  </a:cubicBezTo>
                  <a:cubicBezTo>
                    <a:pt x="1527" y="577"/>
                    <a:pt x="1526" y="577"/>
                    <a:pt x="1525" y="575"/>
                  </a:cubicBezTo>
                  <a:lnTo>
                    <a:pt x="1525" y="599"/>
                  </a:lnTo>
                  <a:lnTo>
                    <a:pt x="1489" y="599"/>
                  </a:lnTo>
                  <a:cubicBezTo>
                    <a:pt x="1477" y="599"/>
                    <a:pt x="1501" y="623"/>
                    <a:pt x="1489" y="623"/>
                  </a:cubicBezTo>
                  <a:cubicBezTo>
                    <a:pt x="1487" y="625"/>
                    <a:pt x="1485" y="626"/>
                    <a:pt x="1483" y="626"/>
                  </a:cubicBezTo>
                  <a:cubicBezTo>
                    <a:pt x="1477" y="626"/>
                    <a:pt x="1475" y="611"/>
                    <a:pt x="1465" y="611"/>
                  </a:cubicBezTo>
                  <a:cubicBezTo>
                    <a:pt x="1465" y="611"/>
                    <a:pt x="1465" y="623"/>
                    <a:pt x="1465" y="635"/>
                  </a:cubicBezTo>
                  <a:lnTo>
                    <a:pt x="1477" y="635"/>
                  </a:lnTo>
                  <a:cubicBezTo>
                    <a:pt x="1477" y="639"/>
                    <a:pt x="1477" y="640"/>
                    <a:pt x="1477" y="640"/>
                  </a:cubicBezTo>
                  <a:cubicBezTo>
                    <a:pt x="1476" y="640"/>
                    <a:pt x="1473" y="635"/>
                    <a:pt x="1465" y="635"/>
                  </a:cubicBezTo>
                  <a:cubicBezTo>
                    <a:pt x="1465" y="635"/>
                    <a:pt x="1453" y="623"/>
                    <a:pt x="1453" y="623"/>
                  </a:cubicBezTo>
                  <a:lnTo>
                    <a:pt x="1453" y="635"/>
                  </a:lnTo>
                  <a:cubicBezTo>
                    <a:pt x="1453" y="635"/>
                    <a:pt x="1453" y="647"/>
                    <a:pt x="1453" y="647"/>
                  </a:cubicBezTo>
                  <a:cubicBezTo>
                    <a:pt x="1453" y="647"/>
                    <a:pt x="1453" y="659"/>
                    <a:pt x="1453" y="659"/>
                  </a:cubicBezTo>
                  <a:lnTo>
                    <a:pt x="1442" y="659"/>
                  </a:lnTo>
                  <a:cubicBezTo>
                    <a:pt x="1442" y="671"/>
                    <a:pt x="1430" y="683"/>
                    <a:pt x="1442" y="683"/>
                  </a:cubicBezTo>
                  <a:cubicBezTo>
                    <a:pt x="1453" y="694"/>
                    <a:pt x="1406" y="706"/>
                    <a:pt x="1406" y="718"/>
                  </a:cubicBezTo>
                  <a:cubicBezTo>
                    <a:pt x="1396" y="718"/>
                    <a:pt x="1403" y="718"/>
                    <a:pt x="1412" y="725"/>
                  </a:cubicBezTo>
                  <a:lnTo>
                    <a:pt x="1412" y="725"/>
                  </a:lnTo>
                  <a:cubicBezTo>
                    <a:pt x="1411" y="725"/>
                    <a:pt x="1411" y="725"/>
                    <a:pt x="1410" y="725"/>
                  </a:cubicBezTo>
                  <a:cubicBezTo>
                    <a:pt x="1399" y="725"/>
                    <a:pt x="1379" y="734"/>
                    <a:pt x="1370" y="742"/>
                  </a:cubicBezTo>
                  <a:cubicBezTo>
                    <a:pt x="1370" y="742"/>
                    <a:pt x="1370" y="754"/>
                    <a:pt x="1370" y="754"/>
                  </a:cubicBezTo>
                  <a:lnTo>
                    <a:pt x="1370" y="766"/>
                  </a:lnTo>
                  <a:lnTo>
                    <a:pt x="1346" y="790"/>
                  </a:lnTo>
                  <a:cubicBezTo>
                    <a:pt x="1346" y="802"/>
                    <a:pt x="1346" y="814"/>
                    <a:pt x="1346" y="814"/>
                  </a:cubicBezTo>
                  <a:cubicBezTo>
                    <a:pt x="1346" y="814"/>
                    <a:pt x="1346" y="814"/>
                    <a:pt x="1339" y="807"/>
                  </a:cubicBezTo>
                  <a:lnTo>
                    <a:pt x="1339" y="807"/>
                  </a:lnTo>
                  <a:cubicBezTo>
                    <a:pt x="1338" y="810"/>
                    <a:pt x="1334" y="814"/>
                    <a:pt x="1334" y="814"/>
                  </a:cubicBezTo>
                  <a:lnTo>
                    <a:pt x="1334" y="825"/>
                  </a:lnTo>
                  <a:cubicBezTo>
                    <a:pt x="1334" y="829"/>
                    <a:pt x="1334" y="831"/>
                    <a:pt x="1334" y="831"/>
                  </a:cubicBezTo>
                  <a:cubicBezTo>
                    <a:pt x="1333" y="831"/>
                    <a:pt x="1330" y="825"/>
                    <a:pt x="1322" y="825"/>
                  </a:cubicBezTo>
                  <a:cubicBezTo>
                    <a:pt x="1322" y="825"/>
                    <a:pt x="1322" y="837"/>
                    <a:pt x="1322" y="837"/>
                  </a:cubicBezTo>
                  <a:lnTo>
                    <a:pt x="1322" y="849"/>
                  </a:lnTo>
                  <a:lnTo>
                    <a:pt x="1322" y="861"/>
                  </a:lnTo>
                  <a:lnTo>
                    <a:pt x="1322" y="873"/>
                  </a:lnTo>
                  <a:lnTo>
                    <a:pt x="1322" y="885"/>
                  </a:lnTo>
                  <a:cubicBezTo>
                    <a:pt x="1322" y="885"/>
                    <a:pt x="1317" y="880"/>
                    <a:pt x="1310" y="880"/>
                  </a:cubicBezTo>
                  <a:cubicBezTo>
                    <a:pt x="1307" y="880"/>
                    <a:pt x="1303" y="881"/>
                    <a:pt x="1299" y="885"/>
                  </a:cubicBezTo>
                  <a:cubicBezTo>
                    <a:pt x="1299" y="885"/>
                    <a:pt x="1287" y="897"/>
                    <a:pt x="1287" y="897"/>
                  </a:cubicBezTo>
                  <a:lnTo>
                    <a:pt x="1287" y="909"/>
                  </a:lnTo>
                  <a:cubicBezTo>
                    <a:pt x="1287" y="909"/>
                    <a:pt x="1275" y="909"/>
                    <a:pt x="1275" y="921"/>
                  </a:cubicBezTo>
                  <a:cubicBezTo>
                    <a:pt x="1287" y="933"/>
                    <a:pt x="1263" y="933"/>
                    <a:pt x="1263" y="944"/>
                  </a:cubicBezTo>
                  <a:lnTo>
                    <a:pt x="1251" y="944"/>
                  </a:lnTo>
                  <a:cubicBezTo>
                    <a:pt x="1239" y="944"/>
                    <a:pt x="1239" y="944"/>
                    <a:pt x="1239" y="956"/>
                  </a:cubicBezTo>
                  <a:cubicBezTo>
                    <a:pt x="1239" y="956"/>
                    <a:pt x="1215" y="980"/>
                    <a:pt x="1215" y="980"/>
                  </a:cubicBezTo>
                  <a:cubicBezTo>
                    <a:pt x="1212" y="977"/>
                    <a:pt x="1210" y="975"/>
                    <a:pt x="1210" y="975"/>
                  </a:cubicBezTo>
                  <a:lnTo>
                    <a:pt x="1210" y="975"/>
                  </a:lnTo>
                  <a:cubicBezTo>
                    <a:pt x="1209" y="975"/>
                    <a:pt x="1215" y="984"/>
                    <a:pt x="1215" y="992"/>
                  </a:cubicBezTo>
                  <a:lnTo>
                    <a:pt x="1215" y="1004"/>
                  </a:lnTo>
                  <a:lnTo>
                    <a:pt x="1192" y="1004"/>
                  </a:lnTo>
                  <a:cubicBezTo>
                    <a:pt x="1192" y="1004"/>
                    <a:pt x="1192" y="1016"/>
                    <a:pt x="1192" y="1016"/>
                  </a:cubicBezTo>
                  <a:cubicBezTo>
                    <a:pt x="1192" y="1016"/>
                    <a:pt x="1192" y="1028"/>
                    <a:pt x="1192" y="1028"/>
                  </a:cubicBezTo>
                  <a:lnTo>
                    <a:pt x="1180" y="1028"/>
                  </a:lnTo>
                  <a:cubicBezTo>
                    <a:pt x="1168" y="1028"/>
                    <a:pt x="1192" y="1052"/>
                    <a:pt x="1180" y="1052"/>
                  </a:cubicBezTo>
                  <a:cubicBezTo>
                    <a:pt x="1180" y="1054"/>
                    <a:pt x="1179" y="1055"/>
                    <a:pt x="1178" y="1055"/>
                  </a:cubicBezTo>
                  <a:cubicBezTo>
                    <a:pt x="1176" y="1055"/>
                    <a:pt x="1171" y="1048"/>
                    <a:pt x="1169" y="1048"/>
                  </a:cubicBezTo>
                  <a:cubicBezTo>
                    <a:pt x="1168" y="1048"/>
                    <a:pt x="1168" y="1049"/>
                    <a:pt x="1168" y="1052"/>
                  </a:cubicBezTo>
                  <a:cubicBezTo>
                    <a:pt x="1156" y="1052"/>
                    <a:pt x="1168" y="1075"/>
                    <a:pt x="1168" y="1087"/>
                  </a:cubicBezTo>
                  <a:cubicBezTo>
                    <a:pt x="1168" y="1087"/>
                    <a:pt x="1162" y="1093"/>
                    <a:pt x="1159" y="1093"/>
                  </a:cubicBezTo>
                  <a:cubicBezTo>
                    <a:pt x="1157" y="1093"/>
                    <a:pt x="1156" y="1091"/>
                    <a:pt x="1156" y="1087"/>
                  </a:cubicBezTo>
                  <a:cubicBezTo>
                    <a:pt x="1156" y="1081"/>
                    <a:pt x="1156" y="1078"/>
                    <a:pt x="1154" y="1078"/>
                  </a:cubicBezTo>
                  <a:cubicBezTo>
                    <a:pt x="1153" y="1078"/>
                    <a:pt x="1150" y="1081"/>
                    <a:pt x="1144" y="1087"/>
                  </a:cubicBezTo>
                  <a:cubicBezTo>
                    <a:pt x="1144" y="1087"/>
                    <a:pt x="1132" y="1099"/>
                    <a:pt x="1144" y="1099"/>
                  </a:cubicBezTo>
                  <a:lnTo>
                    <a:pt x="1132" y="1099"/>
                  </a:lnTo>
                  <a:cubicBezTo>
                    <a:pt x="1132" y="1099"/>
                    <a:pt x="1144" y="1099"/>
                    <a:pt x="1144" y="1111"/>
                  </a:cubicBezTo>
                  <a:cubicBezTo>
                    <a:pt x="1144" y="1111"/>
                    <a:pt x="1144" y="1123"/>
                    <a:pt x="1144" y="1123"/>
                  </a:cubicBezTo>
                  <a:cubicBezTo>
                    <a:pt x="1138" y="1117"/>
                    <a:pt x="1135" y="1114"/>
                    <a:pt x="1132" y="1114"/>
                  </a:cubicBezTo>
                  <a:cubicBezTo>
                    <a:pt x="1129" y="1114"/>
                    <a:pt x="1126" y="1117"/>
                    <a:pt x="1120" y="1123"/>
                  </a:cubicBezTo>
                  <a:cubicBezTo>
                    <a:pt x="1120" y="1135"/>
                    <a:pt x="1120" y="1135"/>
                    <a:pt x="1120" y="1135"/>
                  </a:cubicBezTo>
                  <a:lnTo>
                    <a:pt x="1096" y="1135"/>
                  </a:lnTo>
                  <a:cubicBezTo>
                    <a:pt x="1096" y="1147"/>
                    <a:pt x="1108" y="1159"/>
                    <a:pt x="1096" y="1159"/>
                  </a:cubicBezTo>
                  <a:cubicBezTo>
                    <a:pt x="1094" y="1156"/>
                    <a:pt x="1092" y="1155"/>
                    <a:pt x="1092" y="1155"/>
                  </a:cubicBezTo>
                  <a:lnTo>
                    <a:pt x="1092" y="1155"/>
                  </a:lnTo>
                  <a:cubicBezTo>
                    <a:pt x="1089" y="1155"/>
                    <a:pt x="1096" y="1171"/>
                    <a:pt x="1096" y="1171"/>
                  </a:cubicBezTo>
                  <a:cubicBezTo>
                    <a:pt x="1096" y="1175"/>
                    <a:pt x="1095" y="1176"/>
                    <a:pt x="1093" y="1176"/>
                  </a:cubicBezTo>
                  <a:cubicBezTo>
                    <a:pt x="1090" y="1176"/>
                    <a:pt x="1084" y="1171"/>
                    <a:pt x="1084" y="1171"/>
                  </a:cubicBezTo>
                  <a:lnTo>
                    <a:pt x="1084" y="1183"/>
                  </a:lnTo>
                  <a:lnTo>
                    <a:pt x="1072" y="1183"/>
                  </a:lnTo>
                  <a:cubicBezTo>
                    <a:pt x="1061" y="1183"/>
                    <a:pt x="1061" y="1183"/>
                    <a:pt x="1072" y="1195"/>
                  </a:cubicBezTo>
                  <a:cubicBezTo>
                    <a:pt x="1072" y="1206"/>
                    <a:pt x="1072" y="1206"/>
                    <a:pt x="1072" y="1206"/>
                  </a:cubicBezTo>
                  <a:lnTo>
                    <a:pt x="1072" y="1218"/>
                  </a:lnTo>
                  <a:lnTo>
                    <a:pt x="1061" y="1218"/>
                  </a:lnTo>
                  <a:lnTo>
                    <a:pt x="1061" y="1230"/>
                  </a:lnTo>
                  <a:lnTo>
                    <a:pt x="1061" y="1242"/>
                  </a:lnTo>
                  <a:lnTo>
                    <a:pt x="1037" y="1230"/>
                  </a:lnTo>
                  <a:lnTo>
                    <a:pt x="1037" y="1254"/>
                  </a:lnTo>
                  <a:lnTo>
                    <a:pt x="1025" y="1254"/>
                  </a:lnTo>
                  <a:cubicBezTo>
                    <a:pt x="1013" y="1266"/>
                    <a:pt x="989" y="1290"/>
                    <a:pt x="989" y="1302"/>
                  </a:cubicBezTo>
                  <a:lnTo>
                    <a:pt x="977" y="1302"/>
                  </a:lnTo>
                  <a:lnTo>
                    <a:pt x="977" y="1314"/>
                  </a:lnTo>
                  <a:lnTo>
                    <a:pt x="965" y="1337"/>
                  </a:lnTo>
                  <a:cubicBezTo>
                    <a:pt x="953" y="1349"/>
                    <a:pt x="941" y="1361"/>
                    <a:pt x="941" y="1385"/>
                  </a:cubicBezTo>
                  <a:cubicBezTo>
                    <a:pt x="930" y="1385"/>
                    <a:pt x="930" y="1397"/>
                    <a:pt x="941" y="1397"/>
                  </a:cubicBezTo>
                  <a:lnTo>
                    <a:pt x="941" y="1409"/>
                  </a:lnTo>
                  <a:cubicBezTo>
                    <a:pt x="930" y="1409"/>
                    <a:pt x="930" y="1421"/>
                    <a:pt x="918" y="1433"/>
                  </a:cubicBezTo>
                  <a:cubicBezTo>
                    <a:pt x="918" y="1433"/>
                    <a:pt x="906" y="1433"/>
                    <a:pt x="918" y="1445"/>
                  </a:cubicBezTo>
                  <a:cubicBezTo>
                    <a:pt x="930" y="1445"/>
                    <a:pt x="930" y="1456"/>
                    <a:pt x="941" y="1456"/>
                  </a:cubicBezTo>
                  <a:lnTo>
                    <a:pt x="906" y="1456"/>
                  </a:lnTo>
                  <a:cubicBezTo>
                    <a:pt x="894" y="1468"/>
                    <a:pt x="894" y="1480"/>
                    <a:pt x="882" y="1480"/>
                  </a:cubicBezTo>
                  <a:lnTo>
                    <a:pt x="882" y="1492"/>
                  </a:lnTo>
                  <a:cubicBezTo>
                    <a:pt x="882" y="1504"/>
                    <a:pt x="870" y="1504"/>
                    <a:pt x="858" y="1516"/>
                  </a:cubicBezTo>
                  <a:cubicBezTo>
                    <a:pt x="858" y="1516"/>
                    <a:pt x="858" y="1528"/>
                    <a:pt x="858" y="1528"/>
                  </a:cubicBezTo>
                  <a:cubicBezTo>
                    <a:pt x="858" y="1532"/>
                    <a:pt x="857" y="1533"/>
                    <a:pt x="855" y="1533"/>
                  </a:cubicBezTo>
                  <a:cubicBezTo>
                    <a:pt x="852" y="1533"/>
                    <a:pt x="846" y="1528"/>
                    <a:pt x="846" y="1528"/>
                  </a:cubicBezTo>
                  <a:cubicBezTo>
                    <a:pt x="846" y="1528"/>
                    <a:pt x="846" y="1552"/>
                    <a:pt x="846" y="1552"/>
                  </a:cubicBezTo>
                  <a:lnTo>
                    <a:pt x="834" y="1552"/>
                  </a:lnTo>
                  <a:cubicBezTo>
                    <a:pt x="822" y="1552"/>
                    <a:pt x="822" y="1564"/>
                    <a:pt x="822" y="1564"/>
                  </a:cubicBezTo>
                  <a:cubicBezTo>
                    <a:pt x="811" y="1576"/>
                    <a:pt x="811" y="1587"/>
                    <a:pt x="799" y="1587"/>
                  </a:cubicBezTo>
                  <a:cubicBezTo>
                    <a:pt x="796" y="1585"/>
                    <a:pt x="795" y="1584"/>
                    <a:pt x="794" y="1584"/>
                  </a:cubicBezTo>
                  <a:lnTo>
                    <a:pt x="794" y="1584"/>
                  </a:lnTo>
                  <a:cubicBezTo>
                    <a:pt x="791" y="1584"/>
                    <a:pt x="796" y="1599"/>
                    <a:pt x="787" y="1599"/>
                  </a:cubicBezTo>
                  <a:cubicBezTo>
                    <a:pt x="775" y="1611"/>
                    <a:pt x="763" y="1635"/>
                    <a:pt x="763" y="1647"/>
                  </a:cubicBezTo>
                  <a:cubicBezTo>
                    <a:pt x="757" y="1653"/>
                    <a:pt x="754" y="1659"/>
                    <a:pt x="754" y="1664"/>
                  </a:cubicBezTo>
                  <a:lnTo>
                    <a:pt x="754" y="1664"/>
                  </a:lnTo>
                  <a:cubicBezTo>
                    <a:pt x="750" y="1661"/>
                    <a:pt x="744" y="1659"/>
                    <a:pt x="739" y="1659"/>
                  </a:cubicBezTo>
                  <a:cubicBezTo>
                    <a:pt x="739" y="1665"/>
                    <a:pt x="739" y="1665"/>
                    <a:pt x="739" y="1665"/>
                  </a:cubicBezTo>
                  <a:cubicBezTo>
                    <a:pt x="739" y="1665"/>
                    <a:pt x="739" y="1665"/>
                    <a:pt x="739" y="1671"/>
                  </a:cubicBezTo>
                  <a:cubicBezTo>
                    <a:pt x="739" y="1683"/>
                    <a:pt x="727" y="1683"/>
                    <a:pt x="727" y="1695"/>
                  </a:cubicBezTo>
                  <a:lnTo>
                    <a:pt x="715" y="1718"/>
                  </a:lnTo>
                  <a:cubicBezTo>
                    <a:pt x="715" y="1718"/>
                    <a:pt x="739" y="1730"/>
                    <a:pt x="739" y="1742"/>
                  </a:cubicBezTo>
                  <a:cubicBezTo>
                    <a:pt x="743" y="1746"/>
                    <a:pt x="743" y="1747"/>
                    <a:pt x="741" y="1747"/>
                  </a:cubicBezTo>
                  <a:cubicBezTo>
                    <a:pt x="736" y="1747"/>
                    <a:pt x="723" y="1742"/>
                    <a:pt x="715" y="1742"/>
                  </a:cubicBezTo>
                  <a:cubicBezTo>
                    <a:pt x="715" y="1742"/>
                    <a:pt x="715" y="1737"/>
                    <a:pt x="712" y="1737"/>
                  </a:cubicBezTo>
                  <a:cubicBezTo>
                    <a:pt x="710" y="1737"/>
                    <a:pt x="707" y="1738"/>
                    <a:pt x="703" y="1742"/>
                  </a:cubicBezTo>
                  <a:cubicBezTo>
                    <a:pt x="703" y="1748"/>
                    <a:pt x="703" y="1748"/>
                    <a:pt x="703" y="1748"/>
                  </a:cubicBezTo>
                  <a:cubicBezTo>
                    <a:pt x="703" y="1748"/>
                    <a:pt x="703" y="1748"/>
                    <a:pt x="703" y="1754"/>
                  </a:cubicBezTo>
                  <a:cubicBezTo>
                    <a:pt x="703" y="1758"/>
                    <a:pt x="701" y="1759"/>
                    <a:pt x="697" y="1759"/>
                  </a:cubicBezTo>
                  <a:cubicBezTo>
                    <a:pt x="690" y="1759"/>
                    <a:pt x="680" y="1754"/>
                    <a:pt x="680" y="1754"/>
                  </a:cubicBezTo>
                  <a:cubicBezTo>
                    <a:pt x="668" y="1754"/>
                    <a:pt x="680" y="1766"/>
                    <a:pt x="680" y="1778"/>
                  </a:cubicBezTo>
                  <a:cubicBezTo>
                    <a:pt x="668" y="1778"/>
                    <a:pt x="668" y="1790"/>
                    <a:pt x="668" y="1790"/>
                  </a:cubicBezTo>
                  <a:lnTo>
                    <a:pt x="668" y="1802"/>
                  </a:lnTo>
                  <a:lnTo>
                    <a:pt x="656" y="1802"/>
                  </a:lnTo>
                  <a:cubicBezTo>
                    <a:pt x="644" y="1802"/>
                    <a:pt x="656" y="1814"/>
                    <a:pt x="644" y="1814"/>
                  </a:cubicBezTo>
                  <a:lnTo>
                    <a:pt x="632" y="1826"/>
                  </a:lnTo>
                  <a:cubicBezTo>
                    <a:pt x="620" y="1826"/>
                    <a:pt x="632" y="1837"/>
                    <a:pt x="632" y="1837"/>
                  </a:cubicBezTo>
                  <a:lnTo>
                    <a:pt x="632" y="1849"/>
                  </a:lnTo>
                  <a:cubicBezTo>
                    <a:pt x="632" y="1837"/>
                    <a:pt x="620" y="1837"/>
                    <a:pt x="620" y="1837"/>
                  </a:cubicBezTo>
                  <a:lnTo>
                    <a:pt x="572" y="1861"/>
                  </a:lnTo>
                  <a:lnTo>
                    <a:pt x="549" y="1861"/>
                  </a:lnTo>
                  <a:cubicBezTo>
                    <a:pt x="560" y="1873"/>
                    <a:pt x="549" y="1873"/>
                    <a:pt x="549" y="1873"/>
                  </a:cubicBezTo>
                  <a:lnTo>
                    <a:pt x="549" y="1861"/>
                  </a:lnTo>
                  <a:cubicBezTo>
                    <a:pt x="549" y="1861"/>
                    <a:pt x="525" y="1861"/>
                    <a:pt x="525" y="1873"/>
                  </a:cubicBezTo>
                  <a:cubicBezTo>
                    <a:pt x="525" y="1877"/>
                    <a:pt x="525" y="1878"/>
                    <a:pt x="524" y="1878"/>
                  </a:cubicBezTo>
                  <a:cubicBezTo>
                    <a:pt x="523" y="1878"/>
                    <a:pt x="521" y="1873"/>
                    <a:pt x="513" y="1873"/>
                  </a:cubicBezTo>
                  <a:cubicBezTo>
                    <a:pt x="513" y="1873"/>
                    <a:pt x="513" y="1885"/>
                    <a:pt x="513" y="1885"/>
                  </a:cubicBezTo>
                  <a:lnTo>
                    <a:pt x="465" y="1885"/>
                  </a:lnTo>
                  <a:lnTo>
                    <a:pt x="465" y="1897"/>
                  </a:lnTo>
                  <a:cubicBezTo>
                    <a:pt x="465" y="1904"/>
                    <a:pt x="474" y="1916"/>
                    <a:pt x="481" y="1916"/>
                  </a:cubicBezTo>
                  <a:cubicBezTo>
                    <a:pt x="485" y="1916"/>
                    <a:pt x="489" y="1911"/>
                    <a:pt x="489" y="1897"/>
                  </a:cubicBezTo>
                  <a:cubicBezTo>
                    <a:pt x="489" y="1903"/>
                    <a:pt x="495" y="1903"/>
                    <a:pt x="501" y="1903"/>
                  </a:cubicBezTo>
                  <a:cubicBezTo>
                    <a:pt x="507" y="1903"/>
                    <a:pt x="513" y="1903"/>
                    <a:pt x="513" y="1909"/>
                  </a:cubicBezTo>
                  <a:cubicBezTo>
                    <a:pt x="517" y="1913"/>
                    <a:pt x="518" y="1914"/>
                    <a:pt x="519" y="1914"/>
                  </a:cubicBezTo>
                  <a:cubicBezTo>
                    <a:pt x="519" y="1914"/>
                    <a:pt x="517" y="1909"/>
                    <a:pt x="525" y="1909"/>
                  </a:cubicBezTo>
                  <a:lnTo>
                    <a:pt x="537" y="1909"/>
                  </a:lnTo>
                  <a:cubicBezTo>
                    <a:pt x="560" y="1909"/>
                    <a:pt x="584" y="1897"/>
                    <a:pt x="608" y="1885"/>
                  </a:cubicBezTo>
                  <a:cubicBezTo>
                    <a:pt x="620" y="1885"/>
                    <a:pt x="656" y="1885"/>
                    <a:pt x="644" y="1861"/>
                  </a:cubicBezTo>
                  <a:lnTo>
                    <a:pt x="644" y="1849"/>
                  </a:lnTo>
                  <a:cubicBezTo>
                    <a:pt x="644" y="1849"/>
                    <a:pt x="644" y="1849"/>
                    <a:pt x="656" y="1861"/>
                  </a:cubicBezTo>
                  <a:lnTo>
                    <a:pt x="672" y="1877"/>
                  </a:lnTo>
                  <a:lnTo>
                    <a:pt x="672" y="1877"/>
                  </a:lnTo>
                  <a:cubicBezTo>
                    <a:pt x="670" y="1879"/>
                    <a:pt x="671" y="1888"/>
                    <a:pt x="675" y="1888"/>
                  </a:cubicBezTo>
                  <a:cubicBezTo>
                    <a:pt x="676" y="1888"/>
                    <a:pt x="678" y="1887"/>
                    <a:pt x="680" y="1885"/>
                  </a:cubicBezTo>
                  <a:cubicBezTo>
                    <a:pt x="680" y="1885"/>
                    <a:pt x="685" y="1880"/>
                    <a:pt x="692" y="1880"/>
                  </a:cubicBezTo>
                  <a:cubicBezTo>
                    <a:pt x="695" y="1880"/>
                    <a:pt x="699" y="1881"/>
                    <a:pt x="703" y="1885"/>
                  </a:cubicBezTo>
                  <a:cubicBezTo>
                    <a:pt x="703" y="1885"/>
                    <a:pt x="715" y="1873"/>
                    <a:pt x="703" y="1861"/>
                  </a:cubicBezTo>
                  <a:cubicBezTo>
                    <a:pt x="691" y="1837"/>
                    <a:pt x="691" y="1837"/>
                    <a:pt x="703" y="1837"/>
                  </a:cubicBezTo>
                  <a:cubicBezTo>
                    <a:pt x="715" y="1849"/>
                    <a:pt x="715" y="1849"/>
                    <a:pt x="715" y="1849"/>
                  </a:cubicBezTo>
                  <a:cubicBezTo>
                    <a:pt x="727" y="1849"/>
                    <a:pt x="727" y="1849"/>
                    <a:pt x="715" y="1837"/>
                  </a:cubicBezTo>
                  <a:cubicBezTo>
                    <a:pt x="715" y="1837"/>
                    <a:pt x="727" y="1814"/>
                    <a:pt x="739" y="1814"/>
                  </a:cubicBezTo>
                  <a:cubicBezTo>
                    <a:pt x="751" y="1814"/>
                    <a:pt x="739" y="1790"/>
                    <a:pt x="739" y="1790"/>
                  </a:cubicBezTo>
                  <a:lnTo>
                    <a:pt x="751" y="1790"/>
                  </a:lnTo>
                  <a:cubicBezTo>
                    <a:pt x="751" y="1790"/>
                    <a:pt x="751" y="1778"/>
                    <a:pt x="751" y="1778"/>
                  </a:cubicBezTo>
                  <a:lnTo>
                    <a:pt x="775" y="1778"/>
                  </a:lnTo>
                  <a:lnTo>
                    <a:pt x="775" y="1766"/>
                  </a:lnTo>
                  <a:cubicBezTo>
                    <a:pt x="775" y="1754"/>
                    <a:pt x="787" y="1754"/>
                    <a:pt x="787" y="1754"/>
                  </a:cubicBezTo>
                  <a:lnTo>
                    <a:pt x="787" y="1742"/>
                  </a:lnTo>
                  <a:lnTo>
                    <a:pt x="787" y="1730"/>
                  </a:lnTo>
                  <a:cubicBezTo>
                    <a:pt x="787" y="1730"/>
                    <a:pt x="799" y="1730"/>
                    <a:pt x="799" y="1718"/>
                  </a:cubicBezTo>
                  <a:cubicBezTo>
                    <a:pt x="799" y="1718"/>
                    <a:pt x="811" y="1718"/>
                    <a:pt x="811" y="1706"/>
                  </a:cubicBezTo>
                  <a:cubicBezTo>
                    <a:pt x="811" y="1706"/>
                    <a:pt x="799" y="1695"/>
                    <a:pt x="811" y="1695"/>
                  </a:cubicBezTo>
                  <a:cubicBezTo>
                    <a:pt x="787" y="1695"/>
                    <a:pt x="799" y="1683"/>
                    <a:pt x="811" y="1683"/>
                  </a:cubicBezTo>
                  <a:lnTo>
                    <a:pt x="822" y="1683"/>
                  </a:lnTo>
                  <a:lnTo>
                    <a:pt x="822" y="1659"/>
                  </a:lnTo>
                  <a:cubicBezTo>
                    <a:pt x="822" y="1659"/>
                    <a:pt x="822" y="1674"/>
                    <a:pt x="829" y="1674"/>
                  </a:cubicBezTo>
                  <a:cubicBezTo>
                    <a:pt x="830" y="1674"/>
                    <a:pt x="832" y="1673"/>
                    <a:pt x="834" y="1671"/>
                  </a:cubicBezTo>
                  <a:cubicBezTo>
                    <a:pt x="846" y="1671"/>
                    <a:pt x="834" y="1659"/>
                    <a:pt x="834" y="1659"/>
                  </a:cubicBezTo>
                  <a:cubicBezTo>
                    <a:pt x="834" y="1659"/>
                    <a:pt x="834" y="1647"/>
                    <a:pt x="846" y="1647"/>
                  </a:cubicBezTo>
                  <a:lnTo>
                    <a:pt x="858" y="1647"/>
                  </a:lnTo>
                  <a:cubicBezTo>
                    <a:pt x="870" y="1647"/>
                    <a:pt x="870" y="1635"/>
                    <a:pt x="870" y="1635"/>
                  </a:cubicBezTo>
                  <a:lnTo>
                    <a:pt x="870" y="1623"/>
                  </a:lnTo>
                  <a:cubicBezTo>
                    <a:pt x="882" y="1623"/>
                    <a:pt x="882" y="1623"/>
                    <a:pt x="894" y="1611"/>
                  </a:cubicBezTo>
                  <a:cubicBezTo>
                    <a:pt x="894" y="1611"/>
                    <a:pt x="894" y="1599"/>
                    <a:pt x="882" y="1599"/>
                  </a:cubicBezTo>
                  <a:cubicBezTo>
                    <a:pt x="870" y="1599"/>
                    <a:pt x="906" y="1599"/>
                    <a:pt x="894" y="1576"/>
                  </a:cubicBezTo>
                  <a:lnTo>
                    <a:pt x="918" y="1576"/>
                  </a:lnTo>
                  <a:cubicBezTo>
                    <a:pt x="918" y="1576"/>
                    <a:pt x="918" y="1576"/>
                    <a:pt x="918" y="1564"/>
                  </a:cubicBezTo>
                  <a:cubicBezTo>
                    <a:pt x="918" y="1552"/>
                    <a:pt x="918" y="1552"/>
                    <a:pt x="930" y="1552"/>
                  </a:cubicBezTo>
                  <a:cubicBezTo>
                    <a:pt x="941" y="1552"/>
                    <a:pt x="930" y="1540"/>
                    <a:pt x="930" y="1540"/>
                  </a:cubicBezTo>
                  <a:cubicBezTo>
                    <a:pt x="930" y="1540"/>
                    <a:pt x="941" y="1528"/>
                    <a:pt x="941" y="1516"/>
                  </a:cubicBezTo>
                  <a:cubicBezTo>
                    <a:pt x="941" y="1516"/>
                    <a:pt x="941" y="1504"/>
                    <a:pt x="953" y="1504"/>
                  </a:cubicBezTo>
                  <a:cubicBezTo>
                    <a:pt x="953" y="1504"/>
                    <a:pt x="965" y="1492"/>
                    <a:pt x="965" y="1480"/>
                  </a:cubicBezTo>
                  <a:cubicBezTo>
                    <a:pt x="965" y="1476"/>
                    <a:pt x="967" y="1475"/>
                    <a:pt x="968" y="1475"/>
                  </a:cubicBezTo>
                  <a:cubicBezTo>
                    <a:pt x="972" y="1475"/>
                    <a:pt x="977" y="1480"/>
                    <a:pt x="977" y="1480"/>
                  </a:cubicBezTo>
                  <a:cubicBezTo>
                    <a:pt x="977" y="1480"/>
                    <a:pt x="977" y="1480"/>
                    <a:pt x="977" y="1468"/>
                  </a:cubicBezTo>
                  <a:cubicBezTo>
                    <a:pt x="977" y="1468"/>
                    <a:pt x="989" y="1456"/>
                    <a:pt x="989" y="1456"/>
                  </a:cubicBezTo>
                  <a:lnTo>
                    <a:pt x="989" y="1445"/>
                  </a:lnTo>
                  <a:cubicBezTo>
                    <a:pt x="989" y="1445"/>
                    <a:pt x="1013" y="1433"/>
                    <a:pt x="1001" y="1421"/>
                  </a:cubicBezTo>
                  <a:lnTo>
                    <a:pt x="1001" y="1421"/>
                  </a:lnTo>
                  <a:cubicBezTo>
                    <a:pt x="1003" y="1422"/>
                    <a:pt x="1005" y="1423"/>
                    <a:pt x="1007" y="1423"/>
                  </a:cubicBezTo>
                  <a:cubicBezTo>
                    <a:pt x="1019" y="1423"/>
                    <a:pt x="1037" y="1395"/>
                    <a:pt x="1037" y="1385"/>
                  </a:cubicBezTo>
                  <a:cubicBezTo>
                    <a:pt x="1031" y="1379"/>
                    <a:pt x="1037" y="1379"/>
                    <a:pt x="1043" y="1379"/>
                  </a:cubicBezTo>
                  <a:cubicBezTo>
                    <a:pt x="1049" y="1379"/>
                    <a:pt x="1055" y="1379"/>
                    <a:pt x="1049" y="1373"/>
                  </a:cubicBezTo>
                  <a:cubicBezTo>
                    <a:pt x="1037" y="1361"/>
                    <a:pt x="1037" y="1361"/>
                    <a:pt x="1049" y="1361"/>
                  </a:cubicBezTo>
                  <a:lnTo>
                    <a:pt x="1061" y="1349"/>
                  </a:lnTo>
                  <a:lnTo>
                    <a:pt x="1061" y="1337"/>
                  </a:lnTo>
                  <a:cubicBezTo>
                    <a:pt x="1061" y="1337"/>
                    <a:pt x="1072" y="1337"/>
                    <a:pt x="1084" y="1325"/>
                  </a:cubicBezTo>
                  <a:cubicBezTo>
                    <a:pt x="1061" y="1325"/>
                    <a:pt x="1061" y="1325"/>
                    <a:pt x="1049" y="1314"/>
                  </a:cubicBezTo>
                  <a:lnTo>
                    <a:pt x="1061" y="1314"/>
                  </a:lnTo>
                  <a:cubicBezTo>
                    <a:pt x="1065" y="1318"/>
                    <a:pt x="1067" y="1319"/>
                    <a:pt x="1069" y="1319"/>
                  </a:cubicBezTo>
                  <a:cubicBezTo>
                    <a:pt x="1072" y="1319"/>
                    <a:pt x="1072" y="1314"/>
                    <a:pt x="1072" y="1314"/>
                  </a:cubicBezTo>
                  <a:cubicBezTo>
                    <a:pt x="1076" y="1310"/>
                    <a:pt x="1080" y="1308"/>
                    <a:pt x="1083" y="1308"/>
                  </a:cubicBezTo>
                  <a:cubicBezTo>
                    <a:pt x="1084" y="1308"/>
                    <a:pt x="1084" y="1308"/>
                    <a:pt x="1084" y="1308"/>
                  </a:cubicBezTo>
                  <a:lnTo>
                    <a:pt x="1084" y="1308"/>
                  </a:lnTo>
                  <a:cubicBezTo>
                    <a:pt x="1084" y="1305"/>
                    <a:pt x="1084" y="1302"/>
                    <a:pt x="1084" y="1302"/>
                  </a:cubicBezTo>
                  <a:cubicBezTo>
                    <a:pt x="1084" y="1302"/>
                    <a:pt x="1108" y="1302"/>
                    <a:pt x="1108" y="1290"/>
                  </a:cubicBezTo>
                  <a:cubicBezTo>
                    <a:pt x="1120" y="1278"/>
                    <a:pt x="1120" y="1266"/>
                    <a:pt x="1120" y="1254"/>
                  </a:cubicBezTo>
                  <a:cubicBezTo>
                    <a:pt x="1120" y="1254"/>
                    <a:pt x="1108" y="1254"/>
                    <a:pt x="1108" y="1242"/>
                  </a:cubicBezTo>
                  <a:cubicBezTo>
                    <a:pt x="1108" y="1238"/>
                    <a:pt x="1111" y="1237"/>
                    <a:pt x="1114" y="1237"/>
                  </a:cubicBezTo>
                  <a:cubicBezTo>
                    <a:pt x="1121" y="1237"/>
                    <a:pt x="1132" y="1242"/>
                    <a:pt x="1132" y="1242"/>
                  </a:cubicBezTo>
                  <a:cubicBezTo>
                    <a:pt x="1132" y="1242"/>
                    <a:pt x="1120" y="1230"/>
                    <a:pt x="1132" y="1230"/>
                  </a:cubicBezTo>
                  <a:lnTo>
                    <a:pt x="1144" y="1230"/>
                  </a:lnTo>
                  <a:cubicBezTo>
                    <a:pt x="1144" y="1230"/>
                    <a:pt x="1132" y="1218"/>
                    <a:pt x="1144" y="1218"/>
                  </a:cubicBezTo>
                  <a:lnTo>
                    <a:pt x="1156" y="1218"/>
                  </a:lnTo>
                  <a:cubicBezTo>
                    <a:pt x="1156" y="1218"/>
                    <a:pt x="1156" y="1224"/>
                    <a:pt x="1159" y="1224"/>
                  </a:cubicBezTo>
                  <a:cubicBezTo>
                    <a:pt x="1161" y="1224"/>
                    <a:pt x="1164" y="1222"/>
                    <a:pt x="1168" y="1218"/>
                  </a:cubicBezTo>
                  <a:cubicBezTo>
                    <a:pt x="1168" y="1218"/>
                    <a:pt x="1168" y="1206"/>
                    <a:pt x="1168" y="1206"/>
                  </a:cubicBezTo>
                  <a:cubicBezTo>
                    <a:pt x="1180" y="1206"/>
                    <a:pt x="1180" y="1195"/>
                    <a:pt x="1192" y="1183"/>
                  </a:cubicBezTo>
                  <a:cubicBezTo>
                    <a:pt x="1192" y="1183"/>
                    <a:pt x="1192" y="1177"/>
                    <a:pt x="1188" y="1177"/>
                  </a:cubicBezTo>
                  <a:cubicBezTo>
                    <a:pt x="1186" y="1177"/>
                    <a:pt x="1184" y="1179"/>
                    <a:pt x="1180" y="1183"/>
                  </a:cubicBezTo>
                  <a:cubicBezTo>
                    <a:pt x="1168" y="1183"/>
                    <a:pt x="1180" y="1171"/>
                    <a:pt x="1192" y="1171"/>
                  </a:cubicBezTo>
                  <a:cubicBezTo>
                    <a:pt x="1203" y="1171"/>
                    <a:pt x="1215" y="1171"/>
                    <a:pt x="1215" y="1159"/>
                  </a:cubicBezTo>
                  <a:lnTo>
                    <a:pt x="1215" y="1147"/>
                  </a:lnTo>
                  <a:cubicBezTo>
                    <a:pt x="1215" y="1147"/>
                    <a:pt x="1215" y="1135"/>
                    <a:pt x="1227" y="1135"/>
                  </a:cubicBezTo>
                  <a:cubicBezTo>
                    <a:pt x="1227" y="1123"/>
                    <a:pt x="1227" y="1111"/>
                    <a:pt x="1227" y="1111"/>
                  </a:cubicBezTo>
                  <a:cubicBezTo>
                    <a:pt x="1231" y="1115"/>
                    <a:pt x="1233" y="1116"/>
                    <a:pt x="1235" y="1116"/>
                  </a:cubicBezTo>
                  <a:cubicBezTo>
                    <a:pt x="1239" y="1116"/>
                    <a:pt x="1239" y="1108"/>
                    <a:pt x="1239" y="1099"/>
                  </a:cubicBezTo>
                  <a:lnTo>
                    <a:pt x="1227" y="1099"/>
                  </a:lnTo>
                  <a:cubicBezTo>
                    <a:pt x="1227" y="1099"/>
                    <a:pt x="1239" y="1099"/>
                    <a:pt x="1239" y="1087"/>
                  </a:cubicBezTo>
                  <a:lnTo>
                    <a:pt x="1251" y="1087"/>
                  </a:lnTo>
                  <a:cubicBezTo>
                    <a:pt x="1251" y="1087"/>
                    <a:pt x="1251" y="1075"/>
                    <a:pt x="1263" y="1075"/>
                  </a:cubicBezTo>
                  <a:lnTo>
                    <a:pt x="1275" y="1075"/>
                  </a:lnTo>
                  <a:cubicBezTo>
                    <a:pt x="1263" y="1075"/>
                    <a:pt x="1263" y="1064"/>
                    <a:pt x="1275" y="1064"/>
                  </a:cubicBezTo>
                  <a:lnTo>
                    <a:pt x="1287" y="1064"/>
                  </a:lnTo>
                  <a:cubicBezTo>
                    <a:pt x="1299" y="1064"/>
                    <a:pt x="1311" y="1052"/>
                    <a:pt x="1299" y="1052"/>
                  </a:cubicBezTo>
                  <a:cubicBezTo>
                    <a:pt x="1299" y="1046"/>
                    <a:pt x="1296" y="1046"/>
                    <a:pt x="1293" y="1046"/>
                  </a:cubicBezTo>
                  <a:cubicBezTo>
                    <a:pt x="1290" y="1046"/>
                    <a:pt x="1287" y="1046"/>
                    <a:pt x="1287" y="1040"/>
                  </a:cubicBezTo>
                  <a:cubicBezTo>
                    <a:pt x="1291" y="1032"/>
                    <a:pt x="1293" y="1029"/>
                    <a:pt x="1296" y="1029"/>
                  </a:cubicBezTo>
                  <a:cubicBezTo>
                    <a:pt x="1300" y="1029"/>
                    <a:pt x="1303" y="1040"/>
                    <a:pt x="1311" y="1040"/>
                  </a:cubicBezTo>
                  <a:lnTo>
                    <a:pt x="1311" y="1016"/>
                  </a:lnTo>
                  <a:lnTo>
                    <a:pt x="1299" y="1016"/>
                  </a:lnTo>
                  <a:cubicBezTo>
                    <a:pt x="1311" y="1004"/>
                    <a:pt x="1311" y="1004"/>
                    <a:pt x="1322" y="1004"/>
                  </a:cubicBezTo>
                  <a:lnTo>
                    <a:pt x="1322" y="1016"/>
                  </a:lnTo>
                  <a:lnTo>
                    <a:pt x="1311" y="1016"/>
                  </a:lnTo>
                  <a:cubicBezTo>
                    <a:pt x="1314" y="1019"/>
                    <a:pt x="1317" y="1021"/>
                    <a:pt x="1319" y="1021"/>
                  </a:cubicBezTo>
                  <a:cubicBezTo>
                    <a:pt x="1323" y="1021"/>
                    <a:pt x="1326" y="1012"/>
                    <a:pt x="1334" y="1004"/>
                  </a:cubicBezTo>
                  <a:cubicBezTo>
                    <a:pt x="1334" y="1004"/>
                    <a:pt x="1311" y="992"/>
                    <a:pt x="1311" y="992"/>
                  </a:cubicBezTo>
                  <a:lnTo>
                    <a:pt x="1334" y="992"/>
                  </a:lnTo>
                  <a:cubicBezTo>
                    <a:pt x="1334" y="992"/>
                    <a:pt x="1358" y="992"/>
                    <a:pt x="1358" y="980"/>
                  </a:cubicBezTo>
                  <a:lnTo>
                    <a:pt x="1358" y="968"/>
                  </a:lnTo>
                  <a:lnTo>
                    <a:pt x="1370" y="968"/>
                  </a:lnTo>
                  <a:cubicBezTo>
                    <a:pt x="1382" y="968"/>
                    <a:pt x="1370" y="944"/>
                    <a:pt x="1370" y="933"/>
                  </a:cubicBezTo>
                  <a:lnTo>
                    <a:pt x="1406" y="933"/>
                  </a:lnTo>
                  <a:cubicBezTo>
                    <a:pt x="1406" y="933"/>
                    <a:pt x="1406" y="921"/>
                    <a:pt x="1418" y="921"/>
                  </a:cubicBezTo>
                  <a:lnTo>
                    <a:pt x="1418" y="909"/>
                  </a:lnTo>
                  <a:cubicBezTo>
                    <a:pt x="1418" y="897"/>
                    <a:pt x="1430" y="897"/>
                    <a:pt x="1430" y="885"/>
                  </a:cubicBezTo>
                  <a:lnTo>
                    <a:pt x="1430" y="873"/>
                  </a:lnTo>
                  <a:cubicBezTo>
                    <a:pt x="1430" y="873"/>
                    <a:pt x="1435" y="878"/>
                    <a:pt x="1438" y="878"/>
                  </a:cubicBezTo>
                  <a:cubicBezTo>
                    <a:pt x="1440" y="878"/>
                    <a:pt x="1442" y="877"/>
                    <a:pt x="1442" y="873"/>
                  </a:cubicBezTo>
                  <a:cubicBezTo>
                    <a:pt x="1442" y="861"/>
                    <a:pt x="1430" y="849"/>
                    <a:pt x="1442" y="849"/>
                  </a:cubicBezTo>
                  <a:lnTo>
                    <a:pt x="1465" y="849"/>
                  </a:lnTo>
                  <a:cubicBezTo>
                    <a:pt x="1477" y="849"/>
                    <a:pt x="1465" y="837"/>
                    <a:pt x="1465" y="837"/>
                  </a:cubicBezTo>
                  <a:cubicBezTo>
                    <a:pt x="1465" y="833"/>
                    <a:pt x="1467" y="832"/>
                    <a:pt x="1468" y="832"/>
                  </a:cubicBezTo>
                  <a:cubicBezTo>
                    <a:pt x="1472" y="832"/>
                    <a:pt x="1477" y="837"/>
                    <a:pt x="1477" y="837"/>
                  </a:cubicBezTo>
                  <a:cubicBezTo>
                    <a:pt x="1477" y="841"/>
                    <a:pt x="1478" y="842"/>
                    <a:pt x="1480" y="842"/>
                  </a:cubicBezTo>
                  <a:cubicBezTo>
                    <a:pt x="1482" y="842"/>
                    <a:pt x="1486" y="837"/>
                    <a:pt x="1488" y="831"/>
                  </a:cubicBezTo>
                  <a:lnTo>
                    <a:pt x="1488" y="831"/>
                  </a:lnTo>
                  <a:cubicBezTo>
                    <a:pt x="1489" y="831"/>
                    <a:pt x="1489" y="831"/>
                    <a:pt x="1489" y="831"/>
                  </a:cubicBezTo>
                  <a:cubicBezTo>
                    <a:pt x="1495" y="831"/>
                    <a:pt x="1501" y="831"/>
                    <a:pt x="1501" y="825"/>
                  </a:cubicBezTo>
                  <a:cubicBezTo>
                    <a:pt x="1513" y="814"/>
                    <a:pt x="1477" y="814"/>
                    <a:pt x="1489" y="814"/>
                  </a:cubicBezTo>
                  <a:cubicBezTo>
                    <a:pt x="1497" y="810"/>
                    <a:pt x="1501" y="808"/>
                    <a:pt x="1503" y="808"/>
                  </a:cubicBezTo>
                  <a:cubicBezTo>
                    <a:pt x="1508" y="808"/>
                    <a:pt x="1505" y="814"/>
                    <a:pt x="1513" y="814"/>
                  </a:cubicBezTo>
                  <a:lnTo>
                    <a:pt x="1525" y="814"/>
                  </a:lnTo>
                  <a:cubicBezTo>
                    <a:pt x="1537" y="814"/>
                    <a:pt x="1537" y="790"/>
                    <a:pt x="1525" y="778"/>
                  </a:cubicBezTo>
                  <a:cubicBezTo>
                    <a:pt x="1513" y="766"/>
                    <a:pt x="1537" y="766"/>
                    <a:pt x="1537" y="766"/>
                  </a:cubicBezTo>
                  <a:cubicBezTo>
                    <a:pt x="1537" y="766"/>
                    <a:pt x="1537" y="754"/>
                    <a:pt x="1537" y="754"/>
                  </a:cubicBezTo>
                  <a:lnTo>
                    <a:pt x="1537" y="742"/>
                  </a:lnTo>
                  <a:cubicBezTo>
                    <a:pt x="1537" y="742"/>
                    <a:pt x="1549" y="754"/>
                    <a:pt x="1561" y="754"/>
                  </a:cubicBezTo>
                  <a:cubicBezTo>
                    <a:pt x="1561" y="751"/>
                    <a:pt x="1561" y="746"/>
                    <a:pt x="1561" y="742"/>
                  </a:cubicBezTo>
                  <a:cubicBezTo>
                    <a:pt x="1561" y="742"/>
                    <a:pt x="1549" y="730"/>
                    <a:pt x="1549" y="730"/>
                  </a:cubicBezTo>
                  <a:cubicBezTo>
                    <a:pt x="1549" y="728"/>
                    <a:pt x="1549" y="727"/>
                    <a:pt x="1550" y="727"/>
                  </a:cubicBezTo>
                  <a:cubicBezTo>
                    <a:pt x="1553" y="727"/>
                    <a:pt x="1561" y="742"/>
                    <a:pt x="1561" y="742"/>
                  </a:cubicBezTo>
                  <a:cubicBezTo>
                    <a:pt x="1573" y="742"/>
                    <a:pt x="1561" y="730"/>
                    <a:pt x="1561" y="730"/>
                  </a:cubicBezTo>
                  <a:lnTo>
                    <a:pt x="1584" y="730"/>
                  </a:lnTo>
                  <a:cubicBezTo>
                    <a:pt x="1584" y="730"/>
                    <a:pt x="1573" y="706"/>
                    <a:pt x="1584" y="706"/>
                  </a:cubicBezTo>
                  <a:lnTo>
                    <a:pt x="1596" y="706"/>
                  </a:lnTo>
                  <a:cubicBezTo>
                    <a:pt x="1596" y="706"/>
                    <a:pt x="1596" y="694"/>
                    <a:pt x="1608" y="694"/>
                  </a:cubicBezTo>
                  <a:cubicBezTo>
                    <a:pt x="1620" y="694"/>
                    <a:pt x="1620" y="683"/>
                    <a:pt x="1608" y="683"/>
                  </a:cubicBezTo>
                  <a:lnTo>
                    <a:pt x="1608" y="683"/>
                  </a:lnTo>
                  <a:cubicBezTo>
                    <a:pt x="1616" y="683"/>
                    <a:pt x="1624" y="688"/>
                    <a:pt x="1629" y="688"/>
                  </a:cubicBezTo>
                  <a:cubicBezTo>
                    <a:pt x="1631" y="688"/>
                    <a:pt x="1632" y="687"/>
                    <a:pt x="1632" y="683"/>
                  </a:cubicBezTo>
                  <a:cubicBezTo>
                    <a:pt x="1632" y="683"/>
                    <a:pt x="1656" y="671"/>
                    <a:pt x="1656" y="659"/>
                  </a:cubicBezTo>
                  <a:cubicBezTo>
                    <a:pt x="1650" y="653"/>
                    <a:pt x="1644" y="653"/>
                    <a:pt x="1641" y="653"/>
                  </a:cubicBezTo>
                  <a:cubicBezTo>
                    <a:pt x="1638" y="653"/>
                    <a:pt x="1638" y="653"/>
                    <a:pt x="1644" y="647"/>
                  </a:cubicBezTo>
                  <a:cubicBezTo>
                    <a:pt x="1644" y="643"/>
                    <a:pt x="1645" y="642"/>
                    <a:pt x="1647" y="642"/>
                  </a:cubicBezTo>
                  <a:cubicBezTo>
                    <a:pt x="1651" y="642"/>
                    <a:pt x="1656" y="647"/>
                    <a:pt x="1656" y="647"/>
                  </a:cubicBezTo>
                  <a:cubicBezTo>
                    <a:pt x="1668" y="647"/>
                    <a:pt x="1680" y="635"/>
                    <a:pt x="1680" y="623"/>
                  </a:cubicBezTo>
                  <a:lnTo>
                    <a:pt x="1680" y="599"/>
                  </a:lnTo>
                  <a:cubicBezTo>
                    <a:pt x="1680" y="599"/>
                    <a:pt x="1680" y="587"/>
                    <a:pt x="1680" y="575"/>
                  </a:cubicBezTo>
                  <a:lnTo>
                    <a:pt x="1692" y="575"/>
                  </a:lnTo>
                  <a:cubicBezTo>
                    <a:pt x="1692" y="571"/>
                    <a:pt x="1689" y="570"/>
                    <a:pt x="1685" y="570"/>
                  </a:cubicBezTo>
                  <a:cubicBezTo>
                    <a:pt x="1678" y="570"/>
                    <a:pt x="1668" y="575"/>
                    <a:pt x="1668" y="575"/>
                  </a:cubicBezTo>
                  <a:lnTo>
                    <a:pt x="1680" y="563"/>
                  </a:lnTo>
                  <a:lnTo>
                    <a:pt x="1715" y="563"/>
                  </a:lnTo>
                  <a:cubicBezTo>
                    <a:pt x="1692" y="563"/>
                    <a:pt x="1715" y="552"/>
                    <a:pt x="1703" y="540"/>
                  </a:cubicBezTo>
                  <a:cubicBezTo>
                    <a:pt x="1698" y="534"/>
                    <a:pt x="1698" y="531"/>
                    <a:pt x="1700" y="531"/>
                  </a:cubicBezTo>
                  <a:lnTo>
                    <a:pt x="1701" y="531"/>
                  </a:lnTo>
                  <a:cubicBezTo>
                    <a:pt x="1703" y="531"/>
                    <a:pt x="1709" y="534"/>
                    <a:pt x="1715" y="540"/>
                  </a:cubicBezTo>
                  <a:lnTo>
                    <a:pt x="1727" y="540"/>
                  </a:lnTo>
                  <a:lnTo>
                    <a:pt x="1703" y="528"/>
                  </a:lnTo>
                  <a:lnTo>
                    <a:pt x="1727" y="528"/>
                  </a:lnTo>
                  <a:cubicBezTo>
                    <a:pt x="1727" y="528"/>
                    <a:pt x="1703" y="516"/>
                    <a:pt x="1727" y="504"/>
                  </a:cubicBezTo>
                  <a:cubicBezTo>
                    <a:pt x="1739" y="504"/>
                    <a:pt x="1751" y="480"/>
                    <a:pt x="1739" y="480"/>
                  </a:cubicBezTo>
                  <a:cubicBezTo>
                    <a:pt x="1715" y="468"/>
                    <a:pt x="1739" y="456"/>
                    <a:pt x="1739" y="456"/>
                  </a:cubicBezTo>
                  <a:cubicBezTo>
                    <a:pt x="1739" y="444"/>
                    <a:pt x="1739" y="444"/>
                    <a:pt x="1751" y="444"/>
                  </a:cubicBezTo>
                  <a:cubicBezTo>
                    <a:pt x="1751" y="433"/>
                    <a:pt x="1751" y="433"/>
                    <a:pt x="1751" y="421"/>
                  </a:cubicBezTo>
                  <a:cubicBezTo>
                    <a:pt x="1763" y="421"/>
                    <a:pt x="1751" y="409"/>
                    <a:pt x="1751" y="409"/>
                  </a:cubicBezTo>
                  <a:cubicBezTo>
                    <a:pt x="1751" y="403"/>
                    <a:pt x="1745" y="403"/>
                    <a:pt x="1741" y="403"/>
                  </a:cubicBezTo>
                  <a:cubicBezTo>
                    <a:pt x="1736" y="403"/>
                    <a:pt x="1733" y="403"/>
                    <a:pt x="1739" y="397"/>
                  </a:cubicBezTo>
                  <a:cubicBezTo>
                    <a:pt x="1751" y="397"/>
                    <a:pt x="1751" y="373"/>
                    <a:pt x="1739" y="373"/>
                  </a:cubicBezTo>
                  <a:cubicBezTo>
                    <a:pt x="1727" y="373"/>
                    <a:pt x="1727" y="361"/>
                    <a:pt x="1739" y="361"/>
                  </a:cubicBezTo>
                  <a:cubicBezTo>
                    <a:pt x="1763" y="349"/>
                    <a:pt x="1727" y="337"/>
                    <a:pt x="1739" y="325"/>
                  </a:cubicBezTo>
                  <a:cubicBezTo>
                    <a:pt x="1751" y="325"/>
                    <a:pt x="1703" y="313"/>
                    <a:pt x="1727" y="313"/>
                  </a:cubicBezTo>
                  <a:cubicBezTo>
                    <a:pt x="1732" y="316"/>
                    <a:pt x="1735" y="317"/>
                    <a:pt x="1736" y="317"/>
                  </a:cubicBezTo>
                  <a:cubicBezTo>
                    <a:pt x="1743" y="317"/>
                    <a:pt x="1727" y="302"/>
                    <a:pt x="1727" y="302"/>
                  </a:cubicBezTo>
                  <a:cubicBezTo>
                    <a:pt x="1727" y="290"/>
                    <a:pt x="1727" y="290"/>
                    <a:pt x="1727" y="290"/>
                  </a:cubicBezTo>
                  <a:cubicBezTo>
                    <a:pt x="1727" y="290"/>
                    <a:pt x="1720" y="275"/>
                    <a:pt x="1717" y="269"/>
                  </a:cubicBezTo>
                  <a:lnTo>
                    <a:pt x="1717" y="269"/>
                  </a:lnTo>
                  <a:cubicBezTo>
                    <a:pt x="1721" y="266"/>
                    <a:pt x="1727" y="260"/>
                    <a:pt x="1727" y="254"/>
                  </a:cubicBezTo>
                  <a:cubicBezTo>
                    <a:pt x="1721" y="248"/>
                    <a:pt x="1715" y="248"/>
                    <a:pt x="1712" y="248"/>
                  </a:cubicBezTo>
                  <a:cubicBezTo>
                    <a:pt x="1709" y="248"/>
                    <a:pt x="1709" y="248"/>
                    <a:pt x="1715" y="242"/>
                  </a:cubicBezTo>
                  <a:cubicBezTo>
                    <a:pt x="1715" y="242"/>
                    <a:pt x="1715" y="227"/>
                    <a:pt x="1703" y="227"/>
                  </a:cubicBezTo>
                  <a:cubicBezTo>
                    <a:pt x="1701" y="227"/>
                    <a:pt x="1699" y="227"/>
                    <a:pt x="1697" y="228"/>
                  </a:cubicBezTo>
                  <a:lnTo>
                    <a:pt x="1697" y="228"/>
                  </a:lnTo>
                  <a:cubicBezTo>
                    <a:pt x="1701" y="224"/>
                    <a:pt x="1703" y="218"/>
                    <a:pt x="1692" y="218"/>
                  </a:cubicBezTo>
                  <a:lnTo>
                    <a:pt x="1680" y="218"/>
                  </a:lnTo>
                  <a:cubicBezTo>
                    <a:pt x="1680" y="218"/>
                    <a:pt x="1703" y="218"/>
                    <a:pt x="1692" y="206"/>
                  </a:cubicBezTo>
                  <a:cubicBezTo>
                    <a:pt x="1692" y="206"/>
                    <a:pt x="1692" y="206"/>
                    <a:pt x="1680" y="194"/>
                  </a:cubicBezTo>
                  <a:lnTo>
                    <a:pt x="1668" y="194"/>
                  </a:lnTo>
                  <a:cubicBezTo>
                    <a:pt x="1656" y="194"/>
                    <a:pt x="1668" y="194"/>
                    <a:pt x="1668" y="182"/>
                  </a:cubicBezTo>
                  <a:lnTo>
                    <a:pt x="1656" y="182"/>
                  </a:lnTo>
                  <a:cubicBezTo>
                    <a:pt x="1656" y="182"/>
                    <a:pt x="1668" y="171"/>
                    <a:pt x="1668" y="159"/>
                  </a:cubicBezTo>
                  <a:lnTo>
                    <a:pt x="1644" y="159"/>
                  </a:lnTo>
                  <a:cubicBezTo>
                    <a:pt x="1632" y="159"/>
                    <a:pt x="1632" y="159"/>
                    <a:pt x="1632" y="147"/>
                  </a:cubicBezTo>
                  <a:cubicBezTo>
                    <a:pt x="1624" y="138"/>
                    <a:pt x="1621" y="130"/>
                    <a:pt x="1616" y="130"/>
                  </a:cubicBezTo>
                  <a:cubicBezTo>
                    <a:pt x="1614" y="130"/>
                    <a:pt x="1612" y="131"/>
                    <a:pt x="1608" y="135"/>
                  </a:cubicBezTo>
                  <a:lnTo>
                    <a:pt x="1596" y="147"/>
                  </a:lnTo>
                  <a:cubicBezTo>
                    <a:pt x="1596" y="147"/>
                    <a:pt x="1596" y="135"/>
                    <a:pt x="1596" y="135"/>
                  </a:cubicBezTo>
                  <a:cubicBezTo>
                    <a:pt x="1608" y="123"/>
                    <a:pt x="1596" y="123"/>
                    <a:pt x="1596" y="111"/>
                  </a:cubicBezTo>
                  <a:cubicBezTo>
                    <a:pt x="1596" y="111"/>
                    <a:pt x="1608" y="111"/>
                    <a:pt x="1596" y="99"/>
                  </a:cubicBezTo>
                  <a:lnTo>
                    <a:pt x="1588" y="116"/>
                  </a:lnTo>
                  <a:lnTo>
                    <a:pt x="1588" y="116"/>
                  </a:lnTo>
                  <a:cubicBezTo>
                    <a:pt x="1588" y="107"/>
                    <a:pt x="1570" y="97"/>
                    <a:pt x="1561" y="87"/>
                  </a:cubicBezTo>
                  <a:cubicBezTo>
                    <a:pt x="1561" y="87"/>
                    <a:pt x="1561" y="99"/>
                    <a:pt x="1561" y="111"/>
                  </a:cubicBezTo>
                  <a:cubicBezTo>
                    <a:pt x="1561" y="111"/>
                    <a:pt x="1561" y="85"/>
                    <a:pt x="1553" y="85"/>
                  </a:cubicBezTo>
                  <a:cubicBezTo>
                    <a:pt x="1552" y="85"/>
                    <a:pt x="1550" y="86"/>
                    <a:pt x="1549" y="87"/>
                  </a:cubicBezTo>
                  <a:lnTo>
                    <a:pt x="1537" y="87"/>
                  </a:lnTo>
                  <a:cubicBezTo>
                    <a:pt x="1537" y="75"/>
                    <a:pt x="1549" y="75"/>
                    <a:pt x="1549" y="63"/>
                  </a:cubicBezTo>
                  <a:lnTo>
                    <a:pt x="1525" y="63"/>
                  </a:lnTo>
                  <a:cubicBezTo>
                    <a:pt x="1513" y="63"/>
                    <a:pt x="1513" y="52"/>
                    <a:pt x="1501" y="52"/>
                  </a:cubicBezTo>
                  <a:cubicBezTo>
                    <a:pt x="1501" y="52"/>
                    <a:pt x="1489" y="63"/>
                    <a:pt x="1501" y="63"/>
                  </a:cubicBezTo>
                  <a:lnTo>
                    <a:pt x="1477" y="63"/>
                  </a:lnTo>
                  <a:cubicBezTo>
                    <a:pt x="1477" y="63"/>
                    <a:pt x="1477" y="52"/>
                    <a:pt x="1477" y="52"/>
                  </a:cubicBezTo>
                  <a:lnTo>
                    <a:pt x="1465" y="52"/>
                  </a:lnTo>
                  <a:cubicBezTo>
                    <a:pt x="1453" y="52"/>
                    <a:pt x="1465" y="52"/>
                    <a:pt x="1453" y="63"/>
                  </a:cubicBezTo>
                  <a:lnTo>
                    <a:pt x="1442" y="63"/>
                  </a:lnTo>
                  <a:cubicBezTo>
                    <a:pt x="1442" y="63"/>
                    <a:pt x="1453" y="52"/>
                    <a:pt x="1442" y="52"/>
                  </a:cubicBezTo>
                  <a:close/>
                  <a:moveTo>
                    <a:pt x="501" y="718"/>
                  </a:moveTo>
                  <a:cubicBezTo>
                    <a:pt x="489" y="718"/>
                    <a:pt x="489" y="730"/>
                    <a:pt x="477" y="730"/>
                  </a:cubicBezTo>
                  <a:cubicBezTo>
                    <a:pt x="477" y="730"/>
                    <a:pt x="489" y="742"/>
                    <a:pt x="489" y="754"/>
                  </a:cubicBezTo>
                  <a:lnTo>
                    <a:pt x="465" y="754"/>
                  </a:lnTo>
                  <a:cubicBezTo>
                    <a:pt x="453" y="754"/>
                    <a:pt x="465" y="754"/>
                    <a:pt x="465" y="766"/>
                  </a:cubicBezTo>
                  <a:cubicBezTo>
                    <a:pt x="465" y="766"/>
                    <a:pt x="460" y="761"/>
                    <a:pt x="453" y="761"/>
                  </a:cubicBezTo>
                  <a:cubicBezTo>
                    <a:pt x="449" y="761"/>
                    <a:pt x="445" y="762"/>
                    <a:pt x="441" y="766"/>
                  </a:cubicBezTo>
                  <a:cubicBezTo>
                    <a:pt x="441" y="778"/>
                    <a:pt x="441" y="778"/>
                    <a:pt x="441" y="790"/>
                  </a:cubicBezTo>
                  <a:cubicBezTo>
                    <a:pt x="430" y="790"/>
                    <a:pt x="430" y="814"/>
                    <a:pt x="441" y="825"/>
                  </a:cubicBezTo>
                  <a:lnTo>
                    <a:pt x="430" y="825"/>
                  </a:lnTo>
                  <a:cubicBezTo>
                    <a:pt x="418" y="825"/>
                    <a:pt x="430" y="825"/>
                    <a:pt x="430" y="837"/>
                  </a:cubicBezTo>
                  <a:cubicBezTo>
                    <a:pt x="430" y="841"/>
                    <a:pt x="430" y="843"/>
                    <a:pt x="429" y="843"/>
                  </a:cubicBezTo>
                  <a:cubicBezTo>
                    <a:pt x="428" y="843"/>
                    <a:pt x="426" y="837"/>
                    <a:pt x="418" y="837"/>
                  </a:cubicBezTo>
                  <a:cubicBezTo>
                    <a:pt x="418" y="837"/>
                    <a:pt x="418" y="849"/>
                    <a:pt x="418" y="849"/>
                  </a:cubicBezTo>
                  <a:cubicBezTo>
                    <a:pt x="414" y="853"/>
                    <a:pt x="411" y="855"/>
                    <a:pt x="409" y="855"/>
                  </a:cubicBezTo>
                  <a:cubicBezTo>
                    <a:pt x="406" y="855"/>
                    <a:pt x="406" y="849"/>
                    <a:pt x="406" y="849"/>
                  </a:cubicBezTo>
                  <a:cubicBezTo>
                    <a:pt x="394" y="849"/>
                    <a:pt x="406" y="861"/>
                    <a:pt x="406" y="873"/>
                  </a:cubicBezTo>
                  <a:lnTo>
                    <a:pt x="394" y="873"/>
                  </a:lnTo>
                  <a:lnTo>
                    <a:pt x="394" y="885"/>
                  </a:lnTo>
                  <a:cubicBezTo>
                    <a:pt x="394" y="889"/>
                    <a:pt x="394" y="890"/>
                    <a:pt x="393" y="890"/>
                  </a:cubicBezTo>
                  <a:cubicBezTo>
                    <a:pt x="392" y="890"/>
                    <a:pt x="390" y="885"/>
                    <a:pt x="382" y="885"/>
                  </a:cubicBezTo>
                  <a:cubicBezTo>
                    <a:pt x="370" y="885"/>
                    <a:pt x="370" y="897"/>
                    <a:pt x="370" y="909"/>
                  </a:cubicBezTo>
                  <a:cubicBezTo>
                    <a:pt x="370" y="905"/>
                    <a:pt x="370" y="903"/>
                    <a:pt x="370" y="903"/>
                  </a:cubicBezTo>
                  <a:cubicBezTo>
                    <a:pt x="369" y="903"/>
                    <a:pt x="366" y="909"/>
                    <a:pt x="358" y="909"/>
                  </a:cubicBezTo>
                  <a:cubicBezTo>
                    <a:pt x="358" y="909"/>
                    <a:pt x="358" y="909"/>
                    <a:pt x="358" y="921"/>
                  </a:cubicBezTo>
                  <a:lnTo>
                    <a:pt x="358" y="933"/>
                  </a:lnTo>
                  <a:cubicBezTo>
                    <a:pt x="358" y="933"/>
                    <a:pt x="346" y="933"/>
                    <a:pt x="334" y="944"/>
                  </a:cubicBezTo>
                  <a:cubicBezTo>
                    <a:pt x="334" y="956"/>
                    <a:pt x="334" y="956"/>
                    <a:pt x="334" y="956"/>
                  </a:cubicBezTo>
                  <a:lnTo>
                    <a:pt x="322" y="956"/>
                  </a:lnTo>
                  <a:cubicBezTo>
                    <a:pt x="310" y="968"/>
                    <a:pt x="299" y="980"/>
                    <a:pt x="299" y="992"/>
                  </a:cubicBezTo>
                  <a:lnTo>
                    <a:pt x="299" y="1004"/>
                  </a:lnTo>
                  <a:lnTo>
                    <a:pt x="299" y="1016"/>
                  </a:lnTo>
                  <a:cubicBezTo>
                    <a:pt x="299" y="1020"/>
                    <a:pt x="297" y="1021"/>
                    <a:pt x="295" y="1021"/>
                  </a:cubicBezTo>
                  <a:cubicBezTo>
                    <a:pt x="292" y="1021"/>
                    <a:pt x="287" y="1016"/>
                    <a:pt x="287" y="1016"/>
                  </a:cubicBezTo>
                  <a:lnTo>
                    <a:pt x="275" y="1016"/>
                  </a:lnTo>
                  <a:cubicBezTo>
                    <a:pt x="263" y="1016"/>
                    <a:pt x="263" y="1028"/>
                    <a:pt x="275" y="1028"/>
                  </a:cubicBezTo>
                  <a:lnTo>
                    <a:pt x="275" y="1040"/>
                  </a:lnTo>
                  <a:lnTo>
                    <a:pt x="251" y="1040"/>
                  </a:lnTo>
                  <a:cubicBezTo>
                    <a:pt x="251" y="1052"/>
                    <a:pt x="251" y="1052"/>
                    <a:pt x="251" y="1052"/>
                  </a:cubicBezTo>
                  <a:cubicBezTo>
                    <a:pt x="251" y="1052"/>
                    <a:pt x="251" y="1064"/>
                    <a:pt x="251" y="1064"/>
                  </a:cubicBezTo>
                  <a:lnTo>
                    <a:pt x="251" y="1099"/>
                  </a:lnTo>
                  <a:lnTo>
                    <a:pt x="227" y="1099"/>
                  </a:lnTo>
                  <a:cubicBezTo>
                    <a:pt x="215" y="1099"/>
                    <a:pt x="227" y="1111"/>
                    <a:pt x="227" y="1123"/>
                  </a:cubicBezTo>
                  <a:cubicBezTo>
                    <a:pt x="227" y="1123"/>
                    <a:pt x="222" y="1118"/>
                    <a:pt x="218" y="1118"/>
                  </a:cubicBezTo>
                  <a:cubicBezTo>
                    <a:pt x="217" y="1118"/>
                    <a:pt x="215" y="1119"/>
                    <a:pt x="215" y="1123"/>
                  </a:cubicBezTo>
                  <a:cubicBezTo>
                    <a:pt x="203" y="1123"/>
                    <a:pt x="203" y="1135"/>
                    <a:pt x="215" y="1147"/>
                  </a:cubicBezTo>
                  <a:cubicBezTo>
                    <a:pt x="210" y="1142"/>
                    <a:pt x="206" y="1140"/>
                    <a:pt x="202" y="1140"/>
                  </a:cubicBezTo>
                  <a:cubicBezTo>
                    <a:pt x="187" y="1140"/>
                    <a:pt x="177" y="1171"/>
                    <a:pt x="168" y="1171"/>
                  </a:cubicBezTo>
                  <a:cubicBezTo>
                    <a:pt x="165" y="1168"/>
                    <a:pt x="164" y="1167"/>
                    <a:pt x="163" y="1167"/>
                  </a:cubicBezTo>
                  <a:lnTo>
                    <a:pt x="163" y="1167"/>
                  </a:lnTo>
                  <a:cubicBezTo>
                    <a:pt x="159" y="1167"/>
                    <a:pt x="165" y="1183"/>
                    <a:pt x="156" y="1183"/>
                  </a:cubicBezTo>
                  <a:cubicBezTo>
                    <a:pt x="156" y="1195"/>
                    <a:pt x="156" y="1195"/>
                    <a:pt x="144" y="1206"/>
                  </a:cubicBezTo>
                  <a:cubicBezTo>
                    <a:pt x="144" y="1206"/>
                    <a:pt x="144" y="1218"/>
                    <a:pt x="132" y="1230"/>
                  </a:cubicBezTo>
                  <a:cubicBezTo>
                    <a:pt x="120" y="1230"/>
                    <a:pt x="120" y="1230"/>
                    <a:pt x="120" y="1242"/>
                  </a:cubicBezTo>
                  <a:lnTo>
                    <a:pt x="96" y="1242"/>
                  </a:lnTo>
                  <a:cubicBezTo>
                    <a:pt x="96" y="1242"/>
                    <a:pt x="72" y="1302"/>
                    <a:pt x="72" y="1302"/>
                  </a:cubicBezTo>
                  <a:cubicBezTo>
                    <a:pt x="60" y="1314"/>
                    <a:pt x="49" y="1314"/>
                    <a:pt x="49" y="1325"/>
                  </a:cubicBezTo>
                  <a:cubicBezTo>
                    <a:pt x="49" y="1337"/>
                    <a:pt x="49" y="1337"/>
                    <a:pt x="49" y="1349"/>
                  </a:cubicBezTo>
                  <a:cubicBezTo>
                    <a:pt x="49" y="1349"/>
                    <a:pt x="60" y="1361"/>
                    <a:pt x="60" y="1361"/>
                  </a:cubicBezTo>
                  <a:lnTo>
                    <a:pt x="49" y="1361"/>
                  </a:lnTo>
                  <a:cubicBezTo>
                    <a:pt x="49" y="1361"/>
                    <a:pt x="49" y="1373"/>
                    <a:pt x="49" y="1373"/>
                  </a:cubicBezTo>
                  <a:cubicBezTo>
                    <a:pt x="49" y="1373"/>
                    <a:pt x="43" y="1368"/>
                    <a:pt x="40" y="1368"/>
                  </a:cubicBezTo>
                  <a:cubicBezTo>
                    <a:pt x="38" y="1368"/>
                    <a:pt x="37" y="1369"/>
                    <a:pt x="37" y="1373"/>
                  </a:cubicBezTo>
                  <a:cubicBezTo>
                    <a:pt x="25" y="1385"/>
                    <a:pt x="37" y="1397"/>
                    <a:pt x="37" y="1397"/>
                  </a:cubicBezTo>
                  <a:cubicBezTo>
                    <a:pt x="41" y="1401"/>
                    <a:pt x="41" y="1402"/>
                    <a:pt x="39" y="1402"/>
                  </a:cubicBezTo>
                  <a:cubicBezTo>
                    <a:pt x="35" y="1402"/>
                    <a:pt x="25" y="1397"/>
                    <a:pt x="25" y="1397"/>
                  </a:cubicBezTo>
                  <a:cubicBezTo>
                    <a:pt x="25" y="1397"/>
                    <a:pt x="13" y="1409"/>
                    <a:pt x="13" y="1409"/>
                  </a:cubicBezTo>
                  <a:cubicBezTo>
                    <a:pt x="13" y="1409"/>
                    <a:pt x="25" y="1409"/>
                    <a:pt x="25" y="1421"/>
                  </a:cubicBezTo>
                  <a:lnTo>
                    <a:pt x="25" y="1445"/>
                  </a:lnTo>
                  <a:lnTo>
                    <a:pt x="25" y="1456"/>
                  </a:lnTo>
                  <a:cubicBezTo>
                    <a:pt x="25" y="1462"/>
                    <a:pt x="25" y="1462"/>
                    <a:pt x="23" y="1462"/>
                  </a:cubicBezTo>
                  <a:cubicBezTo>
                    <a:pt x="22" y="1462"/>
                    <a:pt x="19" y="1462"/>
                    <a:pt x="13" y="1468"/>
                  </a:cubicBezTo>
                  <a:cubicBezTo>
                    <a:pt x="13" y="1480"/>
                    <a:pt x="13" y="1480"/>
                    <a:pt x="25" y="1480"/>
                  </a:cubicBezTo>
                  <a:cubicBezTo>
                    <a:pt x="37" y="1480"/>
                    <a:pt x="13" y="1492"/>
                    <a:pt x="13" y="1492"/>
                  </a:cubicBezTo>
                  <a:lnTo>
                    <a:pt x="25" y="1492"/>
                  </a:lnTo>
                  <a:cubicBezTo>
                    <a:pt x="25" y="1492"/>
                    <a:pt x="25" y="1492"/>
                    <a:pt x="25" y="1504"/>
                  </a:cubicBezTo>
                  <a:lnTo>
                    <a:pt x="25" y="1528"/>
                  </a:lnTo>
                  <a:cubicBezTo>
                    <a:pt x="25" y="1540"/>
                    <a:pt x="13" y="1540"/>
                    <a:pt x="13" y="1552"/>
                  </a:cubicBezTo>
                  <a:lnTo>
                    <a:pt x="13" y="1564"/>
                  </a:lnTo>
                  <a:lnTo>
                    <a:pt x="13" y="1587"/>
                  </a:lnTo>
                  <a:cubicBezTo>
                    <a:pt x="13" y="1599"/>
                    <a:pt x="13" y="1599"/>
                    <a:pt x="13" y="1611"/>
                  </a:cubicBezTo>
                  <a:cubicBezTo>
                    <a:pt x="13" y="1623"/>
                    <a:pt x="13" y="1623"/>
                    <a:pt x="37" y="1623"/>
                  </a:cubicBezTo>
                  <a:cubicBezTo>
                    <a:pt x="41" y="1627"/>
                    <a:pt x="41" y="1628"/>
                    <a:pt x="38" y="1628"/>
                  </a:cubicBezTo>
                  <a:cubicBezTo>
                    <a:pt x="34" y="1628"/>
                    <a:pt x="21" y="1623"/>
                    <a:pt x="13" y="1623"/>
                  </a:cubicBezTo>
                  <a:cubicBezTo>
                    <a:pt x="13" y="1623"/>
                    <a:pt x="13" y="1635"/>
                    <a:pt x="13" y="1635"/>
                  </a:cubicBezTo>
                  <a:cubicBezTo>
                    <a:pt x="13" y="1635"/>
                    <a:pt x="25" y="1647"/>
                    <a:pt x="13" y="1659"/>
                  </a:cubicBezTo>
                  <a:cubicBezTo>
                    <a:pt x="1" y="1659"/>
                    <a:pt x="37" y="1659"/>
                    <a:pt x="25" y="1671"/>
                  </a:cubicBezTo>
                  <a:cubicBezTo>
                    <a:pt x="13" y="1671"/>
                    <a:pt x="25" y="1683"/>
                    <a:pt x="37" y="1683"/>
                  </a:cubicBezTo>
                  <a:cubicBezTo>
                    <a:pt x="37" y="1683"/>
                    <a:pt x="25" y="1695"/>
                    <a:pt x="25" y="1695"/>
                  </a:cubicBezTo>
                  <a:lnTo>
                    <a:pt x="25" y="1706"/>
                  </a:lnTo>
                  <a:cubicBezTo>
                    <a:pt x="25" y="1712"/>
                    <a:pt x="28" y="1712"/>
                    <a:pt x="31" y="1712"/>
                  </a:cubicBezTo>
                  <a:cubicBezTo>
                    <a:pt x="34" y="1712"/>
                    <a:pt x="37" y="1712"/>
                    <a:pt x="37" y="1718"/>
                  </a:cubicBezTo>
                  <a:lnTo>
                    <a:pt x="37" y="1742"/>
                  </a:lnTo>
                  <a:cubicBezTo>
                    <a:pt x="37" y="1742"/>
                    <a:pt x="37" y="1754"/>
                    <a:pt x="49" y="1754"/>
                  </a:cubicBezTo>
                  <a:cubicBezTo>
                    <a:pt x="52" y="1758"/>
                    <a:pt x="55" y="1759"/>
                    <a:pt x="57" y="1759"/>
                  </a:cubicBezTo>
                  <a:cubicBezTo>
                    <a:pt x="60" y="1759"/>
                    <a:pt x="60" y="1754"/>
                    <a:pt x="60" y="1754"/>
                  </a:cubicBezTo>
                  <a:cubicBezTo>
                    <a:pt x="60" y="1754"/>
                    <a:pt x="60" y="1766"/>
                    <a:pt x="60" y="1778"/>
                  </a:cubicBezTo>
                  <a:lnTo>
                    <a:pt x="72" y="1778"/>
                  </a:lnTo>
                  <a:cubicBezTo>
                    <a:pt x="80" y="1778"/>
                    <a:pt x="88" y="1773"/>
                    <a:pt x="93" y="1773"/>
                  </a:cubicBezTo>
                  <a:cubicBezTo>
                    <a:pt x="95" y="1773"/>
                    <a:pt x="96" y="1774"/>
                    <a:pt x="96" y="1778"/>
                  </a:cubicBezTo>
                  <a:cubicBezTo>
                    <a:pt x="84" y="1790"/>
                    <a:pt x="96" y="1790"/>
                    <a:pt x="96" y="1790"/>
                  </a:cubicBezTo>
                  <a:cubicBezTo>
                    <a:pt x="96" y="1796"/>
                    <a:pt x="102" y="1796"/>
                    <a:pt x="107" y="1796"/>
                  </a:cubicBezTo>
                  <a:cubicBezTo>
                    <a:pt x="111" y="1796"/>
                    <a:pt x="114" y="1796"/>
                    <a:pt x="108" y="1802"/>
                  </a:cubicBezTo>
                  <a:cubicBezTo>
                    <a:pt x="108" y="1814"/>
                    <a:pt x="132" y="1826"/>
                    <a:pt x="132" y="1826"/>
                  </a:cubicBezTo>
                  <a:cubicBezTo>
                    <a:pt x="144" y="1826"/>
                    <a:pt x="144" y="1826"/>
                    <a:pt x="144" y="1837"/>
                  </a:cubicBezTo>
                  <a:cubicBezTo>
                    <a:pt x="156" y="1849"/>
                    <a:pt x="144" y="1849"/>
                    <a:pt x="144" y="1849"/>
                  </a:cubicBezTo>
                  <a:lnTo>
                    <a:pt x="156" y="1849"/>
                  </a:lnTo>
                  <a:cubicBezTo>
                    <a:pt x="156" y="1849"/>
                    <a:pt x="158" y="1852"/>
                    <a:pt x="160" y="1854"/>
                  </a:cubicBezTo>
                  <a:lnTo>
                    <a:pt x="160" y="1854"/>
                  </a:lnTo>
                  <a:cubicBezTo>
                    <a:pt x="160" y="1853"/>
                    <a:pt x="161" y="1853"/>
                    <a:pt x="161" y="1853"/>
                  </a:cubicBezTo>
                  <a:lnTo>
                    <a:pt x="161" y="1853"/>
                  </a:lnTo>
                  <a:cubicBezTo>
                    <a:pt x="163" y="1853"/>
                    <a:pt x="159" y="1873"/>
                    <a:pt x="168" y="1873"/>
                  </a:cubicBezTo>
                  <a:cubicBezTo>
                    <a:pt x="175" y="1873"/>
                    <a:pt x="178" y="1868"/>
                    <a:pt x="183" y="1868"/>
                  </a:cubicBezTo>
                  <a:lnTo>
                    <a:pt x="183" y="1868"/>
                  </a:lnTo>
                  <a:cubicBezTo>
                    <a:pt x="182" y="1865"/>
                    <a:pt x="184" y="1862"/>
                    <a:pt x="189" y="1862"/>
                  </a:cubicBezTo>
                  <a:lnTo>
                    <a:pt x="189" y="1862"/>
                  </a:lnTo>
                  <a:cubicBezTo>
                    <a:pt x="191" y="1873"/>
                    <a:pt x="203" y="1885"/>
                    <a:pt x="203" y="1885"/>
                  </a:cubicBezTo>
                  <a:lnTo>
                    <a:pt x="215" y="1885"/>
                  </a:lnTo>
                  <a:cubicBezTo>
                    <a:pt x="227" y="1885"/>
                    <a:pt x="227" y="1897"/>
                    <a:pt x="239" y="1897"/>
                  </a:cubicBezTo>
                  <a:lnTo>
                    <a:pt x="251" y="1897"/>
                  </a:lnTo>
                  <a:cubicBezTo>
                    <a:pt x="261" y="1897"/>
                    <a:pt x="271" y="1923"/>
                    <a:pt x="282" y="1923"/>
                  </a:cubicBezTo>
                  <a:cubicBezTo>
                    <a:pt x="283" y="1923"/>
                    <a:pt x="285" y="1922"/>
                    <a:pt x="287" y="1921"/>
                  </a:cubicBezTo>
                  <a:lnTo>
                    <a:pt x="299" y="1921"/>
                  </a:lnTo>
                  <a:cubicBezTo>
                    <a:pt x="299" y="1909"/>
                    <a:pt x="299" y="1909"/>
                    <a:pt x="299" y="1897"/>
                  </a:cubicBezTo>
                  <a:lnTo>
                    <a:pt x="287" y="1897"/>
                  </a:lnTo>
                  <a:cubicBezTo>
                    <a:pt x="287" y="1897"/>
                    <a:pt x="287" y="1912"/>
                    <a:pt x="281" y="1912"/>
                  </a:cubicBezTo>
                  <a:cubicBezTo>
                    <a:pt x="279" y="1912"/>
                    <a:pt x="277" y="1911"/>
                    <a:pt x="275" y="1909"/>
                  </a:cubicBezTo>
                  <a:cubicBezTo>
                    <a:pt x="275" y="1909"/>
                    <a:pt x="275" y="1897"/>
                    <a:pt x="275" y="1897"/>
                  </a:cubicBezTo>
                  <a:cubicBezTo>
                    <a:pt x="275" y="1897"/>
                    <a:pt x="269" y="1886"/>
                    <a:pt x="266" y="1886"/>
                  </a:cubicBezTo>
                  <a:cubicBezTo>
                    <a:pt x="264" y="1886"/>
                    <a:pt x="263" y="1889"/>
                    <a:pt x="263" y="1897"/>
                  </a:cubicBezTo>
                  <a:cubicBezTo>
                    <a:pt x="263" y="1883"/>
                    <a:pt x="263" y="1877"/>
                    <a:pt x="260" y="1877"/>
                  </a:cubicBezTo>
                  <a:cubicBezTo>
                    <a:pt x="259" y="1877"/>
                    <a:pt x="256" y="1880"/>
                    <a:pt x="251" y="1885"/>
                  </a:cubicBezTo>
                  <a:cubicBezTo>
                    <a:pt x="239" y="1885"/>
                    <a:pt x="227" y="1861"/>
                    <a:pt x="215" y="1861"/>
                  </a:cubicBezTo>
                  <a:cubicBezTo>
                    <a:pt x="215" y="1861"/>
                    <a:pt x="215" y="1869"/>
                    <a:pt x="215" y="1873"/>
                  </a:cubicBezTo>
                  <a:cubicBezTo>
                    <a:pt x="205" y="1863"/>
                    <a:pt x="204" y="1862"/>
                    <a:pt x="197" y="1855"/>
                  </a:cubicBezTo>
                  <a:lnTo>
                    <a:pt x="197" y="1855"/>
                  </a:lnTo>
                  <a:cubicBezTo>
                    <a:pt x="197" y="1851"/>
                    <a:pt x="196" y="1846"/>
                    <a:pt x="191" y="1837"/>
                  </a:cubicBezTo>
                  <a:cubicBezTo>
                    <a:pt x="191" y="1831"/>
                    <a:pt x="188" y="1831"/>
                    <a:pt x="184" y="1831"/>
                  </a:cubicBezTo>
                  <a:cubicBezTo>
                    <a:pt x="179" y="1831"/>
                    <a:pt x="174" y="1831"/>
                    <a:pt x="168" y="1826"/>
                  </a:cubicBezTo>
                  <a:cubicBezTo>
                    <a:pt x="168" y="1826"/>
                    <a:pt x="168" y="1814"/>
                    <a:pt x="168" y="1802"/>
                  </a:cubicBezTo>
                  <a:lnTo>
                    <a:pt x="144" y="1802"/>
                  </a:lnTo>
                  <a:cubicBezTo>
                    <a:pt x="132" y="1802"/>
                    <a:pt x="144" y="1790"/>
                    <a:pt x="144" y="1790"/>
                  </a:cubicBezTo>
                  <a:lnTo>
                    <a:pt x="132" y="1790"/>
                  </a:lnTo>
                  <a:cubicBezTo>
                    <a:pt x="132" y="1790"/>
                    <a:pt x="144" y="1778"/>
                    <a:pt x="144" y="1778"/>
                  </a:cubicBezTo>
                  <a:cubicBezTo>
                    <a:pt x="144" y="1778"/>
                    <a:pt x="144" y="1766"/>
                    <a:pt x="132" y="1766"/>
                  </a:cubicBezTo>
                  <a:cubicBezTo>
                    <a:pt x="132" y="1766"/>
                    <a:pt x="132" y="1754"/>
                    <a:pt x="120" y="1754"/>
                  </a:cubicBezTo>
                  <a:lnTo>
                    <a:pt x="108" y="1754"/>
                  </a:lnTo>
                  <a:cubicBezTo>
                    <a:pt x="108" y="1754"/>
                    <a:pt x="108" y="1754"/>
                    <a:pt x="108" y="1742"/>
                  </a:cubicBezTo>
                  <a:lnTo>
                    <a:pt x="96" y="1742"/>
                  </a:lnTo>
                  <a:cubicBezTo>
                    <a:pt x="96" y="1730"/>
                    <a:pt x="84" y="1730"/>
                    <a:pt x="84" y="1718"/>
                  </a:cubicBezTo>
                  <a:lnTo>
                    <a:pt x="84" y="1706"/>
                  </a:lnTo>
                  <a:lnTo>
                    <a:pt x="84" y="1683"/>
                  </a:lnTo>
                  <a:cubicBezTo>
                    <a:pt x="84" y="1683"/>
                    <a:pt x="84" y="1667"/>
                    <a:pt x="72" y="1667"/>
                  </a:cubicBezTo>
                  <a:cubicBezTo>
                    <a:pt x="70" y="1667"/>
                    <a:pt x="67" y="1668"/>
                    <a:pt x="65" y="1669"/>
                  </a:cubicBezTo>
                  <a:lnTo>
                    <a:pt x="65" y="1669"/>
                  </a:lnTo>
                  <a:cubicBezTo>
                    <a:pt x="69" y="1663"/>
                    <a:pt x="60" y="1647"/>
                    <a:pt x="60" y="1647"/>
                  </a:cubicBezTo>
                  <a:cubicBezTo>
                    <a:pt x="60" y="1635"/>
                    <a:pt x="49" y="1635"/>
                    <a:pt x="49" y="1623"/>
                  </a:cubicBezTo>
                  <a:lnTo>
                    <a:pt x="60" y="1623"/>
                  </a:lnTo>
                  <a:cubicBezTo>
                    <a:pt x="60" y="1611"/>
                    <a:pt x="60" y="1611"/>
                    <a:pt x="60" y="1611"/>
                  </a:cubicBezTo>
                  <a:lnTo>
                    <a:pt x="49" y="1611"/>
                  </a:lnTo>
                  <a:cubicBezTo>
                    <a:pt x="49" y="1611"/>
                    <a:pt x="49" y="1599"/>
                    <a:pt x="49" y="1587"/>
                  </a:cubicBezTo>
                  <a:cubicBezTo>
                    <a:pt x="49" y="1587"/>
                    <a:pt x="72" y="1587"/>
                    <a:pt x="72" y="1576"/>
                  </a:cubicBezTo>
                  <a:lnTo>
                    <a:pt x="37" y="1576"/>
                  </a:lnTo>
                  <a:cubicBezTo>
                    <a:pt x="25" y="1564"/>
                    <a:pt x="60" y="1564"/>
                    <a:pt x="60" y="1564"/>
                  </a:cubicBezTo>
                  <a:lnTo>
                    <a:pt x="49" y="1564"/>
                  </a:lnTo>
                  <a:lnTo>
                    <a:pt x="49" y="1552"/>
                  </a:lnTo>
                  <a:lnTo>
                    <a:pt x="37" y="1552"/>
                  </a:lnTo>
                  <a:lnTo>
                    <a:pt x="37" y="1540"/>
                  </a:lnTo>
                  <a:cubicBezTo>
                    <a:pt x="37" y="1536"/>
                    <a:pt x="38" y="1534"/>
                    <a:pt x="40" y="1534"/>
                  </a:cubicBezTo>
                  <a:cubicBezTo>
                    <a:pt x="43" y="1534"/>
                    <a:pt x="49" y="1540"/>
                    <a:pt x="49" y="1540"/>
                  </a:cubicBezTo>
                  <a:cubicBezTo>
                    <a:pt x="49" y="1540"/>
                    <a:pt x="49" y="1528"/>
                    <a:pt x="60" y="1528"/>
                  </a:cubicBezTo>
                  <a:cubicBezTo>
                    <a:pt x="60" y="1528"/>
                    <a:pt x="60" y="1516"/>
                    <a:pt x="60" y="1516"/>
                  </a:cubicBezTo>
                  <a:lnTo>
                    <a:pt x="49" y="1516"/>
                  </a:lnTo>
                  <a:cubicBezTo>
                    <a:pt x="49" y="1516"/>
                    <a:pt x="49" y="1504"/>
                    <a:pt x="49" y="1504"/>
                  </a:cubicBezTo>
                  <a:cubicBezTo>
                    <a:pt x="49" y="1504"/>
                    <a:pt x="60" y="1504"/>
                    <a:pt x="60" y="1492"/>
                  </a:cubicBezTo>
                  <a:cubicBezTo>
                    <a:pt x="60" y="1480"/>
                    <a:pt x="60" y="1480"/>
                    <a:pt x="60" y="1480"/>
                  </a:cubicBezTo>
                  <a:cubicBezTo>
                    <a:pt x="60" y="1468"/>
                    <a:pt x="72" y="1456"/>
                    <a:pt x="72" y="1456"/>
                  </a:cubicBezTo>
                  <a:lnTo>
                    <a:pt x="49" y="1456"/>
                  </a:lnTo>
                  <a:lnTo>
                    <a:pt x="49" y="1445"/>
                  </a:lnTo>
                  <a:cubicBezTo>
                    <a:pt x="49" y="1441"/>
                    <a:pt x="50" y="1439"/>
                    <a:pt x="52" y="1439"/>
                  </a:cubicBezTo>
                  <a:cubicBezTo>
                    <a:pt x="55" y="1439"/>
                    <a:pt x="60" y="1445"/>
                    <a:pt x="60" y="1445"/>
                  </a:cubicBezTo>
                  <a:lnTo>
                    <a:pt x="60" y="1433"/>
                  </a:lnTo>
                  <a:cubicBezTo>
                    <a:pt x="60" y="1433"/>
                    <a:pt x="72" y="1433"/>
                    <a:pt x="60" y="1421"/>
                  </a:cubicBezTo>
                  <a:lnTo>
                    <a:pt x="60" y="1409"/>
                  </a:lnTo>
                  <a:cubicBezTo>
                    <a:pt x="60" y="1409"/>
                    <a:pt x="72" y="1421"/>
                    <a:pt x="84" y="1421"/>
                  </a:cubicBezTo>
                  <a:cubicBezTo>
                    <a:pt x="96" y="1409"/>
                    <a:pt x="96" y="1409"/>
                    <a:pt x="96" y="1397"/>
                  </a:cubicBezTo>
                  <a:cubicBezTo>
                    <a:pt x="84" y="1397"/>
                    <a:pt x="96" y="1385"/>
                    <a:pt x="96" y="1385"/>
                  </a:cubicBezTo>
                  <a:cubicBezTo>
                    <a:pt x="92" y="1381"/>
                    <a:pt x="90" y="1380"/>
                    <a:pt x="88" y="1380"/>
                  </a:cubicBezTo>
                  <a:cubicBezTo>
                    <a:pt x="84" y="1380"/>
                    <a:pt x="84" y="1385"/>
                    <a:pt x="84" y="1385"/>
                  </a:cubicBezTo>
                  <a:cubicBezTo>
                    <a:pt x="84" y="1385"/>
                    <a:pt x="84" y="1361"/>
                    <a:pt x="96" y="1361"/>
                  </a:cubicBezTo>
                  <a:cubicBezTo>
                    <a:pt x="108" y="1361"/>
                    <a:pt x="108" y="1349"/>
                    <a:pt x="120" y="1349"/>
                  </a:cubicBezTo>
                  <a:cubicBezTo>
                    <a:pt x="120" y="1349"/>
                    <a:pt x="108" y="1337"/>
                    <a:pt x="108" y="1337"/>
                  </a:cubicBezTo>
                  <a:cubicBezTo>
                    <a:pt x="108" y="1325"/>
                    <a:pt x="120" y="1325"/>
                    <a:pt x="132" y="1325"/>
                  </a:cubicBezTo>
                  <a:lnTo>
                    <a:pt x="132" y="1337"/>
                  </a:lnTo>
                  <a:cubicBezTo>
                    <a:pt x="132" y="1337"/>
                    <a:pt x="132" y="1325"/>
                    <a:pt x="144" y="1325"/>
                  </a:cubicBezTo>
                  <a:cubicBezTo>
                    <a:pt x="156" y="1325"/>
                    <a:pt x="156" y="1337"/>
                    <a:pt x="168" y="1337"/>
                  </a:cubicBezTo>
                  <a:cubicBezTo>
                    <a:pt x="156" y="1325"/>
                    <a:pt x="156" y="1314"/>
                    <a:pt x="144" y="1302"/>
                  </a:cubicBezTo>
                  <a:lnTo>
                    <a:pt x="144" y="1290"/>
                  </a:lnTo>
                  <a:cubicBezTo>
                    <a:pt x="144" y="1290"/>
                    <a:pt x="156" y="1302"/>
                    <a:pt x="168" y="1302"/>
                  </a:cubicBezTo>
                  <a:cubicBezTo>
                    <a:pt x="179" y="1302"/>
                    <a:pt x="168" y="1302"/>
                    <a:pt x="168" y="1290"/>
                  </a:cubicBezTo>
                  <a:lnTo>
                    <a:pt x="168" y="1278"/>
                  </a:lnTo>
                  <a:cubicBezTo>
                    <a:pt x="168" y="1278"/>
                    <a:pt x="168" y="1266"/>
                    <a:pt x="179" y="1266"/>
                  </a:cubicBezTo>
                  <a:cubicBezTo>
                    <a:pt x="179" y="1254"/>
                    <a:pt x="191" y="1254"/>
                    <a:pt x="191" y="1230"/>
                  </a:cubicBezTo>
                  <a:lnTo>
                    <a:pt x="215" y="1230"/>
                  </a:lnTo>
                  <a:cubicBezTo>
                    <a:pt x="227" y="1218"/>
                    <a:pt x="227" y="1218"/>
                    <a:pt x="239" y="1206"/>
                  </a:cubicBezTo>
                  <a:cubicBezTo>
                    <a:pt x="239" y="1195"/>
                    <a:pt x="239" y="1195"/>
                    <a:pt x="239" y="1195"/>
                  </a:cubicBezTo>
                  <a:lnTo>
                    <a:pt x="251" y="1195"/>
                  </a:lnTo>
                  <a:cubicBezTo>
                    <a:pt x="251" y="1183"/>
                    <a:pt x="251" y="1183"/>
                    <a:pt x="251" y="1183"/>
                  </a:cubicBezTo>
                  <a:lnTo>
                    <a:pt x="251" y="1171"/>
                  </a:lnTo>
                  <a:cubicBezTo>
                    <a:pt x="251" y="1159"/>
                    <a:pt x="251" y="1159"/>
                    <a:pt x="239" y="1147"/>
                  </a:cubicBezTo>
                  <a:cubicBezTo>
                    <a:pt x="237" y="1145"/>
                    <a:pt x="236" y="1144"/>
                    <a:pt x="237" y="1144"/>
                  </a:cubicBezTo>
                  <a:lnTo>
                    <a:pt x="237" y="1144"/>
                  </a:lnTo>
                  <a:cubicBezTo>
                    <a:pt x="240" y="1144"/>
                    <a:pt x="263" y="1159"/>
                    <a:pt x="263" y="1159"/>
                  </a:cubicBezTo>
                  <a:cubicBezTo>
                    <a:pt x="263" y="1159"/>
                    <a:pt x="263" y="1144"/>
                    <a:pt x="269" y="1144"/>
                  </a:cubicBezTo>
                  <a:cubicBezTo>
                    <a:pt x="270" y="1144"/>
                    <a:pt x="272" y="1145"/>
                    <a:pt x="275" y="1147"/>
                  </a:cubicBezTo>
                  <a:cubicBezTo>
                    <a:pt x="287" y="1147"/>
                    <a:pt x="287" y="1123"/>
                    <a:pt x="299" y="1111"/>
                  </a:cubicBezTo>
                  <a:lnTo>
                    <a:pt x="287" y="1111"/>
                  </a:lnTo>
                  <a:cubicBezTo>
                    <a:pt x="293" y="1111"/>
                    <a:pt x="293" y="1105"/>
                    <a:pt x="291" y="1099"/>
                  </a:cubicBezTo>
                  <a:lnTo>
                    <a:pt x="275" y="1099"/>
                  </a:lnTo>
                  <a:lnTo>
                    <a:pt x="287" y="1087"/>
                  </a:lnTo>
                  <a:cubicBezTo>
                    <a:pt x="287" y="1083"/>
                    <a:pt x="293" y="1082"/>
                    <a:pt x="302" y="1082"/>
                  </a:cubicBezTo>
                  <a:cubicBezTo>
                    <a:pt x="313" y="1082"/>
                    <a:pt x="327" y="1084"/>
                    <a:pt x="333" y="1086"/>
                  </a:cubicBezTo>
                  <a:lnTo>
                    <a:pt x="333" y="1086"/>
                  </a:lnTo>
                  <a:lnTo>
                    <a:pt x="322" y="1075"/>
                  </a:lnTo>
                  <a:cubicBezTo>
                    <a:pt x="310" y="1075"/>
                    <a:pt x="310" y="1064"/>
                    <a:pt x="322" y="1064"/>
                  </a:cubicBezTo>
                  <a:cubicBezTo>
                    <a:pt x="322" y="1064"/>
                    <a:pt x="328" y="1069"/>
                    <a:pt x="335" y="1069"/>
                  </a:cubicBezTo>
                  <a:cubicBezTo>
                    <a:pt x="338" y="1069"/>
                    <a:pt x="342" y="1068"/>
                    <a:pt x="346" y="1064"/>
                  </a:cubicBezTo>
                  <a:cubicBezTo>
                    <a:pt x="346" y="1064"/>
                    <a:pt x="346" y="1064"/>
                    <a:pt x="346" y="1052"/>
                  </a:cubicBezTo>
                  <a:cubicBezTo>
                    <a:pt x="346" y="1052"/>
                    <a:pt x="346" y="1052"/>
                    <a:pt x="346" y="1040"/>
                  </a:cubicBezTo>
                  <a:cubicBezTo>
                    <a:pt x="350" y="1036"/>
                    <a:pt x="351" y="1034"/>
                    <a:pt x="352" y="1034"/>
                  </a:cubicBezTo>
                  <a:lnTo>
                    <a:pt x="352" y="1034"/>
                  </a:lnTo>
                  <a:cubicBezTo>
                    <a:pt x="353" y="1034"/>
                    <a:pt x="350" y="1040"/>
                    <a:pt x="358" y="1040"/>
                  </a:cubicBezTo>
                  <a:lnTo>
                    <a:pt x="358" y="1016"/>
                  </a:lnTo>
                  <a:cubicBezTo>
                    <a:pt x="358" y="1016"/>
                    <a:pt x="363" y="1021"/>
                    <a:pt x="370" y="1021"/>
                  </a:cubicBezTo>
                  <a:cubicBezTo>
                    <a:pt x="374" y="1021"/>
                    <a:pt x="378" y="1020"/>
                    <a:pt x="382" y="1016"/>
                  </a:cubicBezTo>
                  <a:cubicBezTo>
                    <a:pt x="382" y="1016"/>
                    <a:pt x="382" y="1004"/>
                    <a:pt x="382" y="1004"/>
                  </a:cubicBezTo>
                  <a:lnTo>
                    <a:pt x="358" y="1004"/>
                  </a:lnTo>
                  <a:cubicBezTo>
                    <a:pt x="358" y="1004"/>
                    <a:pt x="370" y="992"/>
                    <a:pt x="370" y="992"/>
                  </a:cubicBezTo>
                  <a:lnTo>
                    <a:pt x="370" y="980"/>
                  </a:lnTo>
                  <a:lnTo>
                    <a:pt x="382" y="992"/>
                  </a:lnTo>
                  <a:lnTo>
                    <a:pt x="382" y="980"/>
                  </a:lnTo>
                  <a:lnTo>
                    <a:pt x="394" y="980"/>
                  </a:lnTo>
                  <a:cubicBezTo>
                    <a:pt x="406" y="980"/>
                    <a:pt x="394" y="956"/>
                    <a:pt x="394" y="956"/>
                  </a:cubicBezTo>
                  <a:cubicBezTo>
                    <a:pt x="394" y="956"/>
                    <a:pt x="394" y="944"/>
                    <a:pt x="394" y="944"/>
                  </a:cubicBezTo>
                  <a:lnTo>
                    <a:pt x="406" y="944"/>
                  </a:lnTo>
                  <a:cubicBezTo>
                    <a:pt x="418" y="944"/>
                    <a:pt x="418" y="933"/>
                    <a:pt x="418" y="933"/>
                  </a:cubicBezTo>
                  <a:cubicBezTo>
                    <a:pt x="412" y="927"/>
                    <a:pt x="412" y="927"/>
                    <a:pt x="413" y="927"/>
                  </a:cubicBezTo>
                  <a:cubicBezTo>
                    <a:pt x="415" y="927"/>
                    <a:pt x="418" y="927"/>
                    <a:pt x="418" y="921"/>
                  </a:cubicBezTo>
                  <a:cubicBezTo>
                    <a:pt x="418" y="921"/>
                    <a:pt x="418" y="936"/>
                    <a:pt x="424" y="936"/>
                  </a:cubicBezTo>
                  <a:cubicBezTo>
                    <a:pt x="425" y="936"/>
                    <a:pt x="427" y="935"/>
                    <a:pt x="430" y="933"/>
                  </a:cubicBezTo>
                  <a:cubicBezTo>
                    <a:pt x="441" y="933"/>
                    <a:pt x="430" y="921"/>
                    <a:pt x="430" y="921"/>
                  </a:cubicBezTo>
                  <a:cubicBezTo>
                    <a:pt x="430" y="921"/>
                    <a:pt x="430" y="909"/>
                    <a:pt x="430" y="897"/>
                  </a:cubicBezTo>
                  <a:lnTo>
                    <a:pt x="430" y="885"/>
                  </a:lnTo>
                  <a:lnTo>
                    <a:pt x="430" y="873"/>
                  </a:lnTo>
                  <a:cubicBezTo>
                    <a:pt x="430" y="879"/>
                    <a:pt x="435" y="882"/>
                    <a:pt x="441" y="882"/>
                  </a:cubicBezTo>
                  <a:cubicBezTo>
                    <a:pt x="447" y="882"/>
                    <a:pt x="453" y="879"/>
                    <a:pt x="453" y="873"/>
                  </a:cubicBezTo>
                  <a:cubicBezTo>
                    <a:pt x="447" y="867"/>
                    <a:pt x="447" y="867"/>
                    <a:pt x="449" y="867"/>
                  </a:cubicBezTo>
                  <a:cubicBezTo>
                    <a:pt x="450" y="867"/>
                    <a:pt x="453" y="867"/>
                    <a:pt x="453" y="861"/>
                  </a:cubicBezTo>
                  <a:lnTo>
                    <a:pt x="441" y="861"/>
                  </a:lnTo>
                  <a:lnTo>
                    <a:pt x="441" y="849"/>
                  </a:lnTo>
                  <a:lnTo>
                    <a:pt x="477" y="849"/>
                  </a:lnTo>
                  <a:cubicBezTo>
                    <a:pt x="477" y="849"/>
                    <a:pt x="465" y="849"/>
                    <a:pt x="477" y="837"/>
                  </a:cubicBezTo>
                  <a:cubicBezTo>
                    <a:pt x="477" y="831"/>
                    <a:pt x="477" y="831"/>
                    <a:pt x="477" y="831"/>
                  </a:cubicBezTo>
                  <a:cubicBezTo>
                    <a:pt x="477" y="831"/>
                    <a:pt x="477" y="831"/>
                    <a:pt x="477" y="825"/>
                  </a:cubicBezTo>
                  <a:cubicBezTo>
                    <a:pt x="477" y="814"/>
                    <a:pt x="489" y="802"/>
                    <a:pt x="489" y="802"/>
                  </a:cubicBezTo>
                  <a:cubicBezTo>
                    <a:pt x="489" y="798"/>
                    <a:pt x="489" y="796"/>
                    <a:pt x="489" y="796"/>
                  </a:cubicBezTo>
                  <a:cubicBezTo>
                    <a:pt x="490" y="796"/>
                    <a:pt x="493" y="802"/>
                    <a:pt x="501" y="802"/>
                  </a:cubicBezTo>
                  <a:cubicBezTo>
                    <a:pt x="513" y="802"/>
                    <a:pt x="513" y="802"/>
                    <a:pt x="513" y="790"/>
                  </a:cubicBezTo>
                  <a:cubicBezTo>
                    <a:pt x="513" y="784"/>
                    <a:pt x="516" y="784"/>
                    <a:pt x="517" y="784"/>
                  </a:cubicBezTo>
                  <a:cubicBezTo>
                    <a:pt x="519" y="784"/>
                    <a:pt x="519" y="784"/>
                    <a:pt x="513" y="778"/>
                  </a:cubicBezTo>
                  <a:cubicBezTo>
                    <a:pt x="507" y="772"/>
                    <a:pt x="507" y="772"/>
                    <a:pt x="508" y="772"/>
                  </a:cubicBezTo>
                  <a:cubicBezTo>
                    <a:pt x="510" y="772"/>
                    <a:pt x="513" y="772"/>
                    <a:pt x="513" y="766"/>
                  </a:cubicBezTo>
                  <a:lnTo>
                    <a:pt x="513" y="754"/>
                  </a:lnTo>
                  <a:lnTo>
                    <a:pt x="525" y="754"/>
                  </a:lnTo>
                  <a:cubicBezTo>
                    <a:pt x="537" y="742"/>
                    <a:pt x="525" y="718"/>
                    <a:pt x="513" y="718"/>
                  </a:cubicBezTo>
                  <a:close/>
                  <a:moveTo>
                    <a:pt x="572" y="1909"/>
                  </a:moveTo>
                  <a:cubicBezTo>
                    <a:pt x="572" y="1909"/>
                    <a:pt x="565" y="1924"/>
                    <a:pt x="568" y="1924"/>
                  </a:cubicBezTo>
                  <a:cubicBezTo>
                    <a:pt x="569" y="1924"/>
                    <a:pt x="570" y="1923"/>
                    <a:pt x="572" y="1921"/>
                  </a:cubicBezTo>
                  <a:lnTo>
                    <a:pt x="584" y="1909"/>
                  </a:lnTo>
                  <a:close/>
                  <a:moveTo>
                    <a:pt x="322" y="1897"/>
                  </a:moveTo>
                  <a:cubicBezTo>
                    <a:pt x="322" y="1897"/>
                    <a:pt x="322" y="1897"/>
                    <a:pt x="322" y="1897"/>
                  </a:cubicBezTo>
                  <a:lnTo>
                    <a:pt x="322" y="1897"/>
                  </a:lnTo>
                  <a:cubicBezTo>
                    <a:pt x="319" y="1897"/>
                    <a:pt x="317" y="1898"/>
                    <a:pt x="317" y="1900"/>
                  </a:cubicBezTo>
                  <a:lnTo>
                    <a:pt x="317" y="1900"/>
                  </a:lnTo>
                  <a:cubicBezTo>
                    <a:pt x="311" y="1907"/>
                    <a:pt x="309" y="1923"/>
                    <a:pt x="303" y="1923"/>
                  </a:cubicBezTo>
                  <a:cubicBezTo>
                    <a:pt x="302" y="1923"/>
                    <a:pt x="300" y="1922"/>
                    <a:pt x="299" y="1921"/>
                  </a:cubicBezTo>
                  <a:lnTo>
                    <a:pt x="299" y="1921"/>
                  </a:lnTo>
                  <a:cubicBezTo>
                    <a:pt x="299" y="1921"/>
                    <a:pt x="299" y="1933"/>
                    <a:pt x="310" y="1933"/>
                  </a:cubicBezTo>
                  <a:cubicBezTo>
                    <a:pt x="310" y="1933"/>
                    <a:pt x="332" y="1943"/>
                    <a:pt x="349" y="1943"/>
                  </a:cubicBezTo>
                  <a:cubicBezTo>
                    <a:pt x="358" y="1943"/>
                    <a:pt x="366" y="1941"/>
                    <a:pt x="370" y="1933"/>
                  </a:cubicBezTo>
                  <a:cubicBezTo>
                    <a:pt x="372" y="1929"/>
                    <a:pt x="374" y="1927"/>
                    <a:pt x="377" y="1927"/>
                  </a:cubicBezTo>
                  <a:cubicBezTo>
                    <a:pt x="389" y="1927"/>
                    <a:pt x="408" y="1968"/>
                    <a:pt x="418" y="1968"/>
                  </a:cubicBezTo>
                  <a:cubicBezTo>
                    <a:pt x="418" y="1968"/>
                    <a:pt x="430" y="1921"/>
                    <a:pt x="418" y="1921"/>
                  </a:cubicBezTo>
                  <a:cubicBezTo>
                    <a:pt x="414" y="1917"/>
                    <a:pt x="411" y="1915"/>
                    <a:pt x="409" y="1915"/>
                  </a:cubicBezTo>
                  <a:cubicBezTo>
                    <a:pt x="404" y="1915"/>
                    <a:pt x="402" y="1921"/>
                    <a:pt x="394" y="1921"/>
                  </a:cubicBezTo>
                  <a:cubicBezTo>
                    <a:pt x="394" y="1921"/>
                    <a:pt x="394" y="1926"/>
                    <a:pt x="390" y="1926"/>
                  </a:cubicBezTo>
                  <a:cubicBezTo>
                    <a:pt x="388" y="1926"/>
                    <a:pt x="386" y="1925"/>
                    <a:pt x="382" y="1921"/>
                  </a:cubicBezTo>
                  <a:lnTo>
                    <a:pt x="358" y="1921"/>
                  </a:lnTo>
                  <a:cubicBezTo>
                    <a:pt x="358" y="1921"/>
                    <a:pt x="346" y="1933"/>
                    <a:pt x="334" y="1933"/>
                  </a:cubicBezTo>
                  <a:cubicBezTo>
                    <a:pt x="334" y="1921"/>
                    <a:pt x="334" y="1909"/>
                    <a:pt x="322" y="189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2" name="Google Shape;6412;p50"/>
            <p:cNvSpPr/>
            <p:nvPr/>
          </p:nvSpPr>
          <p:spPr>
            <a:xfrm>
              <a:off x="-2897100" y="511000"/>
              <a:ext cx="38125" cy="37725"/>
            </a:xfrm>
            <a:custGeom>
              <a:avLst/>
              <a:gdLst/>
              <a:ahLst/>
              <a:cxnLst/>
              <a:rect l="l" t="t" r="r" b="b"/>
              <a:pathLst>
                <a:path w="1525" h="1509" extrusionOk="0">
                  <a:moveTo>
                    <a:pt x="525" y="1"/>
                  </a:moveTo>
                  <a:cubicBezTo>
                    <a:pt x="404" y="1"/>
                    <a:pt x="282" y="41"/>
                    <a:pt x="179" y="116"/>
                  </a:cubicBezTo>
                  <a:cubicBezTo>
                    <a:pt x="72" y="211"/>
                    <a:pt x="12" y="330"/>
                    <a:pt x="0" y="473"/>
                  </a:cubicBezTo>
                  <a:cubicBezTo>
                    <a:pt x="0" y="723"/>
                    <a:pt x="96" y="961"/>
                    <a:pt x="262" y="1140"/>
                  </a:cubicBezTo>
                  <a:cubicBezTo>
                    <a:pt x="417" y="1354"/>
                    <a:pt x="667" y="1497"/>
                    <a:pt x="929" y="1509"/>
                  </a:cubicBezTo>
                  <a:cubicBezTo>
                    <a:pt x="1048" y="1509"/>
                    <a:pt x="1167" y="1473"/>
                    <a:pt x="1263" y="1402"/>
                  </a:cubicBezTo>
                  <a:cubicBezTo>
                    <a:pt x="1524" y="1176"/>
                    <a:pt x="1489" y="747"/>
                    <a:pt x="1179" y="378"/>
                  </a:cubicBezTo>
                  <a:cubicBezTo>
                    <a:pt x="1072" y="247"/>
                    <a:pt x="941" y="140"/>
                    <a:pt x="786" y="68"/>
                  </a:cubicBezTo>
                  <a:cubicBezTo>
                    <a:pt x="705" y="23"/>
                    <a:pt x="616" y="1"/>
                    <a:pt x="5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3" name="Google Shape;6413;p50"/>
            <p:cNvSpPr/>
            <p:nvPr/>
          </p:nvSpPr>
          <p:spPr>
            <a:xfrm>
              <a:off x="-2900075" y="510025"/>
              <a:ext cx="39325" cy="40775"/>
            </a:xfrm>
            <a:custGeom>
              <a:avLst/>
              <a:gdLst/>
              <a:ahLst/>
              <a:cxnLst/>
              <a:rect l="l" t="t" r="r" b="b"/>
              <a:pathLst>
                <a:path w="1573" h="1631" extrusionOk="0">
                  <a:moveTo>
                    <a:pt x="429" y="60"/>
                  </a:moveTo>
                  <a:lnTo>
                    <a:pt x="429" y="60"/>
                  </a:lnTo>
                  <a:cubicBezTo>
                    <a:pt x="429" y="60"/>
                    <a:pt x="429" y="60"/>
                    <a:pt x="429" y="60"/>
                  </a:cubicBezTo>
                  <a:lnTo>
                    <a:pt x="429" y="60"/>
                  </a:lnTo>
                  <a:cubicBezTo>
                    <a:pt x="429" y="60"/>
                    <a:pt x="429" y="60"/>
                    <a:pt x="429" y="60"/>
                  </a:cubicBezTo>
                  <a:close/>
                  <a:moveTo>
                    <a:pt x="224" y="81"/>
                  </a:moveTo>
                  <a:cubicBezTo>
                    <a:pt x="225" y="82"/>
                    <a:pt x="227" y="84"/>
                    <a:pt x="227" y="84"/>
                  </a:cubicBezTo>
                  <a:lnTo>
                    <a:pt x="227" y="95"/>
                  </a:lnTo>
                  <a:cubicBezTo>
                    <a:pt x="227" y="95"/>
                    <a:pt x="227" y="87"/>
                    <a:pt x="224" y="81"/>
                  </a:cubicBezTo>
                  <a:close/>
                  <a:moveTo>
                    <a:pt x="1036" y="167"/>
                  </a:moveTo>
                  <a:cubicBezTo>
                    <a:pt x="1036" y="167"/>
                    <a:pt x="1024" y="179"/>
                    <a:pt x="1036" y="179"/>
                  </a:cubicBezTo>
                  <a:cubicBezTo>
                    <a:pt x="1036" y="179"/>
                    <a:pt x="1036" y="167"/>
                    <a:pt x="1036" y="167"/>
                  </a:cubicBezTo>
                  <a:close/>
                  <a:moveTo>
                    <a:pt x="869" y="210"/>
                  </a:moveTo>
                  <a:lnTo>
                    <a:pt x="869" y="210"/>
                  </a:lnTo>
                  <a:cubicBezTo>
                    <a:pt x="866" y="214"/>
                    <a:pt x="864" y="218"/>
                    <a:pt x="865" y="218"/>
                  </a:cubicBezTo>
                  <a:cubicBezTo>
                    <a:pt x="866" y="218"/>
                    <a:pt x="867" y="217"/>
                    <a:pt x="870" y="214"/>
                  </a:cubicBezTo>
                  <a:cubicBezTo>
                    <a:pt x="870" y="213"/>
                    <a:pt x="869" y="211"/>
                    <a:pt x="869" y="210"/>
                  </a:cubicBezTo>
                  <a:close/>
                  <a:moveTo>
                    <a:pt x="1129" y="221"/>
                  </a:moveTo>
                  <a:cubicBezTo>
                    <a:pt x="1126" y="221"/>
                    <a:pt x="1120" y="230"/>
                    <a:pt x="1120" y="238"/>
                  </a:cubicBezTo>
                  <a:cubicBezTo>
                    <a:pt x="1132" y="238"/>
                    <a:pt x="1132" y="226"/>
                    <a:pt x="1132" y="226"/>
                  </a:cubicBezTo>
                  <a:cubicBezTo>
                    <a:pt x="1132" y="223"/>
                    <a:pt x="1130" y="221"/>
                    <a:pt x="1129" y="221"/>
                  </a:cubicBezTo>
                  <a:close/>
                  <a:moveTo>
                    <a:pt x="992" y="259"/>
                  </a:moveTo>
                  <a:cubicBezTo>
                    <a:pt x="992" y="259"/>
                    <a:pt x="991" y="260"/>
                    <a:pt x="989" y="262"/>
                  </a:cubicBezTo>
                  <a:cubicBezTo>
                    <a:pt x="989" y="262"/>
                    <a:pt x="989" y="263"/>
                    <a:pt x="989" y="264"/>
                  </a:cubicBezTo>
                  <a:lnTo>
                    <a:pt x="989" y="264"/>
                  </a:lnTo>
                  <a:cubicBezTo>
                    <a:pt x="990" y="261"/>
                    <a:pt x="992" y="259"/>
                    <a:pt x="992" y="259"/>
                  </a:cubicBezTo>
                  <a:close/>
                  <a:moveTo>
                    <a:pt x="989" y="264"/>
                  </a:moveTo>
                  <a:cubicBezTo>
                    <a:pt x="986" y="268"/>
                    <a:pt x="983" y="273"/>
                    <a:pt x="987" y="274"/>
                  </a:cubicBezTo>
                  <a:lnTo>
                    <a:pt x="987" y="274"/>
                  </a:lnTo>
                  <a:cubicBezTo>
                    <a:pt x="988" y="270"/>
                    <a:pt x="988" y="266"/>
                    <a:pt x="989" y="264"/>
                  </a:cubicBezTo>
                  <a:close/>
                  <a:moveTo>
                    <a:pt x="987" y="274"/>
                  </a:moveTo>
                  <a:cubicBezTo>
                    <a:pt x="987" y="275"/>
                    <a:pt x="987" y="275"/>
                    <a:pt x="987" y="276"/>
                  </a:cubicBezTo>
                  <a:lnTo>
                    <a:pt x="987" y="276"/>
                  </a:lnTo>
                  <a:cubicBezTo>
                    <a:pt x="987" y="275"/>
                    <a:pt x="988" y="275"/>
                    <a:pt x="989" y="274"/>
                  </a:cubicBezTo>
                  <a:cubicBezTo>
                    <a:pt x="988" y="274"/>
                    <a:pt x="988" y="274"/>
                    <a:pt x="987" y="274"/>
                  </a:cubicBezTo>
                  <a:close/>
                  <a:moveTo>
                    <a:pt x="453" y="0"/>
                  </a:moveTo>
                  <a:cubicBezTo>
                    <a:pt x="441" y="12"/>
                    <a:pt x="453" y="12"/>
                    <a:pt x="453" y="12"/>
                  </a:cubicBezTo>
                  <a:cubicBezTo>
                    <a:pt x="453" y="18"/>
                    <a:pt x="450" y="21"/>
                    <a:pt x="447" y="21"/>
                  </a:cubicBezTo>
                  <a:cubicBezTo>
                    <a:pt x="444" y="21"/>
                    <a:pt x="441" y="18"/>
                    <a:pt x="441" y="12"/>
                  </a:cubicBezTo>
                  <a:lnTo>
                    <a:pt x="429" y="12"/>
                  </a:lnTo>
                  <a:cubicBezTo>
                    <a:pt x="417" y="12"/>
                    <a:pt x="429" y="24"/>
                    <a:pt x="417" y="24"/>
                  </a:cubicBezTo>
                  <a:cubicBezTo>
                    <a:pt x="409" y="16"/>
                    <a:pt x="412" y="7"/>
                    <a:pt x="411" y="7"/>
                  </a:cubicBezTo>
                  <a:lnTo>
                    <a:pt x="411" y="7"/>
                  </a:lnTo>
                  <a:cubicBezTo>
                    <a:pt x="410" y="7"/>
                    <a:pt x="409" y="9"/>
                    <a:pt x="405" y="12"/>
                  </a:cubicBezTo>
                  <a:cubicBezTo>
                    <a:pt x="405" y="12"/>
                    <a:pt x="405" y="24"/>
                    <a:pt x="405" y="24"/>
                  </a:cubicBezTo>
                  <a:lnTo>
                    <a:pt x="358" y="24"/>
                  </a:lnTo>
                  <a:cubicBezTo>
                    <a:pt x="346" y="24"/>
                    <a:pt x="346" y="36"/>
                    <a:pt x="346" y="36"/>
                  </a:cubicBezTo>
                  <a:cubicBezTo>
                    <a:pt x="334" y="36"/>
                    <a:pt x="334" y="24"/>
                    <a:pt x="322" y="24"/>
                  </a:cubicBezTo>
                  <a:cubicBezTo>
                    <a:pt x="322" y="24"/>
                    <a:pt x="322" y="36"/>
                    <a:pt x="310" y="36"/>
                  </a:cubicBezTo>
                  <a:cubicBezTo>
                    <a:pt x="310" y="36"/>
                    <a:pt x="310" y="24"/>
                    <a:pt x="298" y="12"/>
                  </a:cubicBezTo>
                  <a:cubicBezTo>
                    <a:pt x="298" y="24"/>
                    <a:pt x="298" y="24"/>
                    <a:pt x="298" y="36"/>
                  </a:cubicBezTo>
                  <a:cubicBezTo>
                    <a:pt x="298" y="48"/>
                    <a:pt x="274" y="48"/>
                    <a:pt x="286" y="60"/>
                  </a:cubicBezTo>
                  <a:cubicBezTo>
                    <a:pt x="286" y="62"/>
                    <a:pt x="286" y="63"/>
                    <a:pt x="285" y="63"/>
                  </a:cubicBezTo>
                  <a:cubicBezTo>
                    <a:pt x="281" y="63"/>
                    <a:pt x="272" y="48"/>
                    <a:pt x="262" y="48"/>
                  </a:cubicBezTo>
                  <a:cubicBezTo>
                    <a:pt x="262" y="48"/>
                    <a:pt x="262" y="48"/>
                    <a:pt x="262" y="60"/>
                  </a:cubicBezTo>
                  <a:cubicBezTo>
                    <a:pt x="262" y="60"/>
                    <a:pt x="262" y="72"/>
                    <a:pt x="250" y="72"/>
                  </a:cubicBezTo>
                  <a:cubicBezTo>
                    <a:pt x="250" y="72"/>
                    <a:pt x="243" y="56"/>
                    <a:pt x="240" y="56"/>
                  </a:cubicBezTo>
                  <a:cubicBezTo>
                    <a:pt x="239" y="56"/>
                    <a:pt x="239" y="57"/>
                    <a:pt x="239" y="60"/>
                  </a:cubicBezTo>
                  <a:cubicBezTo>
                    <a:pt x="239" y="72"/>
                    <a:pt x="250" y="84"/>
                    <a:pt x="239" y="84"/>
                  </a:cubicBezTo>
                  <a:cubicBezTo>
                    <a:pt x="231" y="80"/>
                    <a:pt x="227" y="78"/>
                    <a:pt x="225" y="78"/>
                  </a:cubicBezTo>
                  <a:lnTo>
                    <a:pt x="225" y="78"/>
                  </a:lnTo>
                  <a:cubicBezTo>
                    <a:pt x="224" y="78"/>
                    <a:pt x="224" y="79"/>
                    <a:pt x="224" y="79"/>
                  </a:cubicBezTo>
                  <a:lnTo>
                    <a:pt x="224" y="79"/>
                  </a:lnTo>
                  <a:cubicBezTo>
                    <a:pt x="222" y="75"/>
                    <a:pt x="219" y="72"/>
                    <a:pt x="215" y="72"/>
                  </a:cubicBezTo>
                  <a:lnTo>
                    <a:pt x="215" y="60"/>
                  </a:lnTo>
                  <a:cubicBezTo>
                    <a:pt x="215" y="60"/>
                    <a:pt x="209" y="65"/>
                    <a:pt x="206" y="65"/>
                  </a:cubicBezTo>
                  <a:cubicBezTo>
                    <a:pt x="204" y="65"/>
                    <a:pt x="203" y="64"/>
                    <a:pt x="203" y="60"/>
                  </a:cubicBezTo>
                  <a:cubicBezTo>
                    <a:pt x="203" y="56"/>
                    <a:pt x="201" y="54"/>
                    <a:pt x="200" y="54"/>
                  </a:cubicBezTo>
                  <a:cubicBezTo>
                    <a:pt x="196" y="54"/>
                    <a:pt x="191" y="60"/>
                    <a:pt x="191" y="60"/>
                  </a:cubicBezTo>
                  <a:cubicBezTo>
                    <a:pt x="203" y="60"/>
                    <a:pt x="179" y="60"/>
                    <a:pt x="191" y="72"/>
                  </a:cubicBezTo>
                  <a:cubicBezTo>
                    <a:pt x="191" y="74"/>
                    <a:pt x="188" y="75"/>
                    <a:pt x="185" y="75"/>
                  </a:cubicBezTo>
                  <a:cubicBezTo>
                    <a:pt x="178" y="75"/>
                    <a:pt x="168" y="72"/>
                    <a:pt x="161" y="72"/>
                  </a:cubicBezTo>
                  <a:cubicBezTo>
                    <a:pt x="155" y="72"/>
                    <a:pt x="151" y="75"/>
                    <a:pt x="155" y="84"/>
                  </a:cubicBezTo>
                  <a:cubicBezTo>
                    <a:pt x="150" y="75"/>
                    <a:pt x="147" y="72"/>
                    <a:pt x="145" y="72"/>
                  </a:cubicBezTo>
                  <a:lnTo>
                    <a:pt x="145" y="72"/>
                  </a:lnTo>
                  <a:cubicBezTo>
                    <a:pt x="140" y="72"/>
                    <a:pt x="152" y="107"/>
                    <a:pt x="143" y="107"/>
                  </a:cubicBezTo>
                  <a:cubicBezTo>
                    <a:pt x="137" y="101"/>
                    <a:pt x="131" y="98"/>
                    <a:pt x="127" y="98"/>
                  </a:cubicBezTo>
                  <a:cubicBezTo>
                    <a:pt x="122" y="98"/>
                    <a:pt x="119" y="101"/>
                    <a:pt x="119" y="107"/>
                  </a:cubicBezTo>
                  <a:cubicBezTo>
                    <a:pt x="119" y="107"/>
                    <a:pt x="119" y="119"/>
                    <a:pt x="131" y="131"/>
                  </a:cubicBezTo>
                  <a:cubicBezTo>
                    <a:pt x="123" y="131"/>
                    <a:pt x="121" y="126"/>
                    <a:pt x="116" y="126"/>
                  </a:cubicBezTo>
                  <a:cubicBezTo>
                    <a:pt x="114" y="126"/>
                    <a:pt x="112" y="127"/>
                    <a:pt x="108" y="131"/>
                  </a:cubicBezTo>
                  <a:cubicBezTo>
                    <a:pt x="108" y="143"/>
                    <a:pt x="119" y="143"/>
                    <a:pt x="108" y="143"/>
                  </a:cubicBezTo>
                  <a:cubicBezTo>
                    <a:pt x="108" y="145"/>
                    <a:pt x="107" y="146"/>
                    <a:pt x="106" y="146"/>
                  </a:cubicBezTo>
                  <a:cubicBezTo>
                    <a:pt x="103" y="146"/>
                    <a:pt x="96" y="131"/>
                    <a:pt x="96" y="131"/>
                  </a:cubicBezTo>
                  <a:lnTo>
                    <a:pt x="96" y="143"/>
                  </a:lnTo>
                  <a:lnTo>
                    <a:pt x="96" y="155"/>
                  </a:lnTo>
                  <a:cubicBezTo>
                    <a:pt x="96" y="155"/>
                    <a:pt x="84" y="167"/>
                    <a:pt x="84" y="167"/>
                  </a:cubicBezTo>
                  <a:lnTo>
                    <a:pt x="60" y="167"/>
                  </a:lnTo>
                  <a:lnTo>
                    <a:pt x="60" y="179"/>
                  </a:lnTo>
                  <a:cubicBezTo>
                    <a:pt x="60" y="185"/>
                    <a:pt x="57" y="185"/>
                    <a:pt x="54" y="185"/>
                  </a:cubicBezTo>
                  <a:cubicBezTo>
                    <a:pt x="51" y="185"/>
                    <a:pt x="48" y="185"/>
                    <a:pt x="48" y="191"/>
                  </a:cubicBezTo>
                  <a:cubicBezTo>
                    <a:pt x="48" y="191"/>
                    <a:pt x="36" y="203"/>
                    <a:pt x="36" y="203"/>
                  </a:cubicBezTo>
                  <a:cubicBezTo>
                    <a:pt x="36" y="203"/>
                    <a:pt x="36" y="214"/>
                    <a:pt x="36" y="214"/>
                  </a:cubicBezTo>
                  <a:cubicBezTo>
                    <a:pt x="36" y="226"/>
                    <a:pt x="24" y="226"/>
                    <a:pt x="24" y="226"/>
                  </a:cubicBezTo>
                  <a:cubicBezTo>
                    <a:pt x="24" y="238"/>
                    <a:pt x="24" y="238"/>
                    <a:pt x="24" y="238"/>
                  </a:cubicBezTo>
                  <a:lnTo>
                    <a:pt x="24" y="250"/>
                  </a:lnTo>
                  <a:cubicBezTo>
                    <a:pt x="24" y="250"/>
                    <a:pt x="12" y="250"/>
                    <a:pt x="12" y="262"/>
                  </a:cubicBezTo>
                  <a:cubicBezTo>
                    <a:pt x="12" y="262"/>
                    <a:pt x="24" y="262"/>
                    <a:pt x="12" y="274"/>
                  </a:cubicBezTo>
                  <a:cubicBezTo>
                    <a:pt x="12" y="275"/>
                    <a:pt x="11" y="275"/>
                    <a:pt x="11" y="275"/>
                  </a:cubicBezTo>
                  <a:lnTo>
                    <a:pt x="11" y="275"/>
                  </a:lnTo>
                  <a:cubicBezTo>
                    <a:pt x="4" y="275"/>
                    <a:pt x="0" y="274"/>
                    <a:pt x="0" y="274"/>
                  </a:cubicBezTo>
                  <a:lnTo>
                    <a:pt x="0" y="274"/>
                  </a:lnTo>
                  <a:cubicBezTo>
                    <a:pt x="0" y="274"/>
                    <a:pt x="0" y="279"/>
                    <a:pt x="4" y="279"/>
                  </a:cubicBezTo>
                  <a:cubicBezTo>
                    <a:pt x="5" y="279"/>
                    <a:pt x="8" y="278"/>
                    <a:pt x="11" y="275"/>
                  </a:cubicBezTo>
                  <a:lnTo>
                    <a:pt x="11" y="275"/>
                  </a:lnTo>
                  <a:cubicBezTo>
                    <a:pt x="42" y="280"/>
                    <a:pt x="134" y="293"/>
                    <a:pt x="167" y="297"/>
                  </a:cubicBezTo>
                  <a:lnTo>
                    <a:pt x="167" y="297"/>
                  </a:lnTo>
                  <a:cubicBezTo>
                    <a:pt x="167" y="295"/>
                    <a:pt x="168" y="293"/>
                    <a:pt x="170" y="293"/>
                  </a:cubicBezTo>
                  <a:lnTo>
                    <a:pt x="170" y="293"/>
                  </a:lnTo>
                  <a:cubicBezTo>
                    <a:pt x="172" y="294"/>
                    <a:pt x="175" y="296"/>
                    <a:pt x="177" y="298"/>
                  </a:cubicBezTo>
                  <a:lnTo>
                    <a:pt x="177" y="298"/>
                  </a:lnTo>
                  <a:cubicBezTo>
                    <a:pt x="175" y="298"/>
                    <a:pt x="172" y="297"/>
                    <a:pt x="167" y="297"/>
                  </a:cubicBezTo>
                  <a:lnTo>
                    <a:pt x="167" y="297"/>
                  </a:lnTo>
                  <a:cubicBezTo>
                    <a:pt x="167" y="297"/>
                    <a:pt x="167" y="298"/>
                    <a:pt x="167" y="298"/>
                  </a:cubicBezTo>
                  <a:lnTo>
                    <a:pt x="177" y="298"/>
                  </a:lnTo>
                  <a:cubicBezTo>
                    <a:pt x="179" y="299"/>
                    <a:pt x="180" y="299"/>
                    <a:pt x="181" y="300"/>
                  </a:cubicBezTo>
                  <a:lnTo>
                    <a:pt x="181" y="300"/>
                  </a:lnTo>
                  <a:cubicBezTo>
                    <a:pt x="181" y="299"/>
                    <a:pt x="180" y="299"/>
                    <a:pt x="179" y="298"/>
                  </a:cubicBezTo>
                  <a:cubicBezTo>
                    <a:pt x="175" y="294"/>
                    <a:pt x="172" y="293"/>
                    <a:pt x="171" y="293"/>
                  </a:cubicBezTo>
                  <a:cubicBezTo>
                    <a:pt x="171" y="293"/>
                    <a:pt x="170" y="293"/>
                    <a:pt x="170" y="293"/>
                  </a:cubicBezTo>
                  <a:lnTo>
                    <a:pt x="170" y="293"/>
                  </a:lnTo>
                  <a:cubicBezTo>
                    <a:pt x="168" y="290"/>
                    <a:pt x="167" y="288"/>
                    <a:pt x="167" y="286"/>
                  </a:cubicBezTo>
                  <a:cubicBezTo>
                    <a:pt x="173" y="280"/>
                    <a:pt x="179" y="280"/>
                    <a:pt x="183" y="280"/>
                  </a:cubicBezTo>
                  <a:cubicBezTo>
                    <a:pt x="188" y="280"/>
                    <a:pt x="191" y="280"/>
                    <a:pt x="191" y="274"/>
                  </a:cubicBezTo>
                  <a:lnTo>
                    <a:pt x="179" y="274"/>
                  </a:lnTo>
                  <a:lnTo>
                    <a:pt x="179" y="262"/>
                  </a:lnTo>
                  <a:lnTo>
                    <a:pt x="191" y="262"/>
                  </a:lnTo>
                  <a:cubicBezTo>
                    <a:pt x="191" y="262"/>
                    <a:pt x="191" y="286"/>
                    <a:pt x="203" y="286"/>
                  </a:cubicBezTo>
                  <a:cubicBezTo>
                    <a:pt x="215" y="286"/>
                    <a:pt x="215" y="286"/>
                    <a:pt x="203" y="274"/>
                  </a:cubicBezTo>
                  <a:cubicBezTo>
                    <a:pt x="193" y="274"/>
                    <a:pt x="199" y="259"/>
                    <a:pt x="214" y="259"/>
                  </a:cubicBezTo>
                  <a:cubicBezTo>
                    <a:pt x="218" y="259"/>
                    <a:pt x="222" y="260"/>
                    <a:pt x="227" y="262"/>
                  </a:cubicBezTo>
                  <a:cubicBezTo>
                    <a:pt x="222" y="258"/>
                    <a:pt x="215" y="250"/>
                    <a:pt x="215" y="250"/>
                  </a:cubicBezTo>
                  <a:cubicBezTo>
                    <a:pt x="215" y="250"/>
                    <a:pt x="215" y="238"/>
                    <a:pt x="215" y="238"/>
                  </a:cubicBezTo>
                  <a:cubicBezTo>
                    <a:pt x="215" y="238"/>
                    <a:pt x="239" y="226"/>
                    <a:pt x="250" y="226"/>
                  </a:cubicBezTo>
                  <a:cubicBezTo>
                    <a:pt x="250" y="220"/>
                    <a:pt x="250" y="212"/>
                    <a:pt x="250" y="203"/>
                  </a:cubicBezTo>
                  <a:cubicBezTo>
                    <a:pt x="239" y="203"/>
                    <a:pt x="250" y="191"/>
                    <a:pt x="250" y="191"/>
                  </a:cubicBezTo>
                  <a:lnTo>
                    <a:pt x="262" y="179"/>
                  </a:lnTo>
                  <a:cubicBezTo>
                    <a:pt x="262" y="179"/>
                    <a:pt x="262" y="171"/>
                    <a:pt x="260" y="167"/>
                  </a:cubicBezTo>
                  <a:lnTo>
                    <a:pt x="286" y="167"/>
                  </a:lnTo>
                  <a:cubicBezTo>
                    <a:pt x="274" y="167"/>
                    <a:pt x="262" y="155"/>
                    <a:pt x="286" y="155"/>
                  </a:cubicBezTo>
                  <a:lnTo>
                    <a:pt x="298" y="155"/>
                  </a:lnTo>
                  <a:cubicBezTo>
                    <a:pt x="298" y="155"/>
                    <a:pt x="286" y="155"/>
                    <a:pt x="286" y="143"/>
                  </a:cubicBezTo>
                  <a:lnTo>
                    <a:pt x="286" y="143"/>
                  </a:lnTo>
                  <a:lnTo>
                    <a:pt x="310" y="155"/>
                  </a:lnTo>
                  <a:cubicBezTo>
                    <a:pt x="315" y="157"/>
                    <a:pt x="317" y="158"/>
                    <a:pt x="318" y="158"/>
                  </a:cubicBezTo>
                  <a:cubicBezTo>
                    <a:pt x="321" y="158"/>
                    <a:pt x="298" y="143"/>
                    <a:pt x="298" y="143"/>
                  </a:cubicBezTo>
                  <a:lnTo>
                    <a:pt x="310" y="143"/>
                  </a:lnTo>
                  <a:cubicBezTo>
                    <a:pt x="310" y="137"/>
                    <a:pt x="316" y="137"/>
                    <a:pt x="323" y="137"/>
                  </a:cubicBezTo>
                  <a:cubicBezTo>
                    <a:pt x="331" y="137"/>
                    <a:pt x="340" y="137"/>
                    <a:pt x="346" y="131"/>
                  </a:cubicBezTo>
                  <a:cubicBezTo>
                    <a:pt x="346" y="119"/>
                    <a:pt x="346" y="119"/>
                    <a:pt x="358" y="119"/>
                  </a:cubicBezTo>
                  <a:cubicBezTo>
                    <a:pt x="358" y="115"/>
                    <a:pt x="359" y="114"/>
                    <a:pt x="361" y="114"/>
                  </a:cubicBezTo>
                  <a:cubicBezTo>
                    <a:pt x="364" y="114"/>
                    <a:pt x="370" y="119"/>
                    <a:pt x="370" y="119"/>
                  </a:cubicBezTo>
                  <a:cubicBezTo>
                    <a:pt x="370" y="119"/>
                    <a:pt x="370" y="113"/>
                    <a:pt x="370" y="107"/>
                  </a:cubicBezTo>
                  <a:cubicBezTo>
                    <a:pt x="366" y="101"/>
                    <a:pt x="366" y="98"/>
                    <a:pt x="366" y="97"/>
                  </a:cubicBezTo>
                  <a:lnTo>
                    <a:pt x="366" y="97"/>
                  </a:lnTo>
                  <a:cubicBezTo>
                    <a:pt x="369" y="101"/>
                    <a:pt x="375" y="107"/>
                    <a:pt x="381" y="107"/>
                  </a:cubicBezTo>
                  <a:cubicBezTo>
                    <a:pt x="393" y="107"/>
                    <a:pt x="381" y="84"/>
                    <a:pt x="381" y="84"/>
                  </a:cubicBezTo>
                  <a:cubicBezTo>
                    <a:pt x="381" y="81"/>
                    <a:pt x="382" y="80"/>
                    <a:pt x="384" y="80"/>
                  </a:cubicBezTo>
                  <a:cubicBezTo>
                    <a:pt x="390" y="80"/>
                    <a:pt x="405" y="98"/>
                    <a:pt x="405" y="107"/>
                  </a:cubicBezTo>
                  <a:cubicBezTo>
                    <a:pt x="405" y="95"/>
                    <a:pt x="405" y="84"/>
                    <a:pt x="405" y="72"/>
                  </a:cubicBezTo>
                  <a:cubicBezTo>
                    <a:pt x="405" y="84"/>
                    <a:pt x="417" y="84"/>
                    <a:pt x="417" y="95"/>
                  </a:cubicBezTo>
                  <a:cubicBezTo>
                    <a:pt x="417" y="89"/>
                    <a:pt x="417" y="89"/>
                    <a:pt x="419" y="89"/>
                  </a:cubicBezTo>
                  <a:cubicBezTo>
                    <a:pt x="420" y="89"/>
                    <a:pt x="423" y="89"/>
                    <a:pt x="429" y="84"/>
                  </a:cubicBezTo>
                  <a:cubicBezTo>
                    <a:pt x="430" y="82"/>
                    <a:pt x="431" y="81"/>
                    <a:pt x="432" y="81"/>
                  </a:cubicBezTo>
                  <a:lnTo>
                    <a:pt x="432" y="81"/>
                  </a:lnTo>
                  <a:cubicBezTo>
                    <a:pt x="433" y="84"/>
                    <a:pt x="434" y="86"/>
                    <a:pt x="437" y="86"/>
                  </a:cubicBezTo>
                  <a:cubicBezTo>
                    <a:pt x="438" y="86"/>
                    <a:pt x="439" y="85"/>
                    <a:pt x="441" y="84"/>
                  </a:cubicBezTo>
                  <a:lnTo>
                    <a:pt x="441" y="84"/>
                  </a:lnTo>
                  <a:cubicBezTo>
                    <a:pt x="441" y="84"/>
                    <a:pt x="429" y="95"/>
                    <a:pt x="441" y="95"/>
                  </a:cubicBezTo>
                  <a:cubicBezTo>
                    <a:pt x="441" y="95"/>
                    <a:pt x="441" y="95"/>
                    <a:pt x="441" y="84"/>
                  </a:cubicBezTo>
                  <a:cubicBezTo>
                    <a:pt x="444" y="80"/>
                    <a:pt x="447" y="79"/>
                    <a:pt x="449" y="79"/>
                  </a:cubicBezTo>
                  <a:cubicBezTo>
                    <a:pt x="453" y="79"/>
                    <a:pt x="453" y="87"/>
                    <a:pt x="453" y="95"/>
                  </a:cubicBezTo>
                  <a:cubicBezTo>
                    <a:pt x="453" y="95"/>
                    <a:pt x="453" y="95"/>
                    <a:pt x="453" y="84"/>
                  </a:cubicBezTo>
                  <a:cubicBezTo>
                    <a:pt x="453" y="80"/>
                    <a:pt x="454" y="78"/>
                    <a:pt x="456" y="78"/>
                  </a:cubicBezTo>
                  <a:cubicBezTo>
                    <a:pt x="459" y="78"/>
                    <a:pt x="465" y="84"/>
                    <a:pt x="465" y="84"/>
                  </a:cubicBezTo>
                  <a:cubicBezTo>
                    <a:pt x="465" y="84"/>
                    <a:pt x="465" y="72"/>
                    <a:pt x="465" y="72"/>
                  </a:cubicBezTo>
                  <a:cubicBezTo>
                    <a:pt x="465" y="68"/>
                    <a:pt x="466" y="66"/>
                    <a:pt x="467" y="66"/>
                  </a:cubicBezTo>
                  <a:lnTo>
                    <a:pt x="467" y="66"/>
                  </a:lnTo>
                  <a:cubicBezTo>
                    <a:pt x="470" y="66"/>
                    <a:pt x="473" y="72"/>
                    <a:pt x="465" y="72"/>
                  </a:cubicBezTo>
                  <a:lnTo>
                    <a:pt x="477" y="72"/>
                  </a:lnTo>
                  <a:lnTo>
                    <a:pt x="477" y="84"/>
                  </a:lnTo>
                  <a:cubicBezTo>
                    <a:pt x="477" y="84"/>
                    <a:pt x="489" y="72"/>
                    <a:pt x="500" y="72"/>
                  </a:cubicBezTo>
                  <a:cubicBezTo>
                    <a:pt x="500" y="76"/>
                    <a:pt x="500" y="84"/>
                    <a:pt x="500" y="84"/>
                  </a:cubicBezTo>
                  <a:lnTo>
                    <a:pt x="512" y="84"/>
                  </a:lnTo>
                  <a:lnTo>
                    <a:pt x="512" y="95"/>
                  </a:lnTo>
                  <a:cubicBezTo>
                    <a:pt x="512" y="95"/>
                    <a:pt x="524" y="72"/>
                    <a:pt x="536" y="72"/>
                  </a:cubicBezTo>
                  <a:cubicBezTo>
                    <a:pt x="536" y="72"/>
                    <a:pt x="536" y="84"/>
                    <a:pt x="536" y="84"/>
                  </a:cubicBezTo>
                  <a:cubicBezTo>
                    <a:pt x="536" y="87"/>
                    <a:pt x="538" y="89"/>
                    <a:pt x="539" y="89"/>
                  </a:cubicBezTo>
                  <a:cubicBezTo>
                    <a:pt x="543" y="89"/>
                    <a:pt x="548" y="84"/>
                    <a:pt x="548" y="84"/>
                  </a:cubicBezTo>
                  <a:cubicBezTo>
                    <a:pt x="548" y="95"/>
                    <a:pt x="548" y="107"/>
                    <a:pt x="560" y="107"/>
                  </a:cubicBezTo>
                  <a:cubicBezTo>
                    <a:pt x="572" y="107"/>
                    <a:pt x="584" y="119"/>
                    <a:pt x="584" y="119"/>
                  </a:cubicBezTo>
                  <a:lnTo>
                    <a:pt x="620" y="119"/>
                  </a:lnTo>
                  <a:cubicBezTo>
                    <a:pt x="620" y="119"/>
                    <a:pt x="625" y="114"/>
                    <a:pt x="632" y="114"/>
                  </a:cubicBezTo>
                  <a:cubicBezTo>
                    <a:pt x="635" y="114"/>
                    <a:pt x="639" y="115"/>
                    <a:pt x="643" y="119"/>
                  </a:cubicBezTo>
                  <a:cubicBezTo>
                    <a:pt x="643" y="131"/>
                    <a:pt x="620" y="143"/>
                    <a:pt x="631" y="143"/>
                  </a:cubicBezTo>
                  <a:cubicBezTo>
                    <a:pt x="631" y="143"/>
                    <a:pt x="655" y="131"/>
                    <a:pt x="655" y="119"/>
                  </a:cubicBezTo>
                  <a:cubicBezTo>
                    <a:pt x="655" y="119"/>
                    <a:pt x="655" y="131"/>
                    <a:pt x="655" y="143"/>
                  </a:cubicBezTo>
                  <a:lnTo>
                    <a:pt x="679" y="143"/>
                  </a:lnTo>
                  <a:cubicBezTo>
                    <a:pt x="691" y="143"/>
                    <a:pt x="691" y="155"/>
                    <a:pt x="691" y="155"/>
                  </a:cubicBezTo>
                  <a:lnTo>
                    <a:pt x="715" y="155"/>
                  </a:lnTo>
                  <a:cubicBezTo>
                    <a:pt x="727" y="155"/>
                    <a:pt x="727" y="167"/>
                    <a:pt x="727" y="167"/>
                  </a:cubicBezTo>
                  <a:lnTo>
                    <a:pt x="786" y="167"/>
                  </a:lnTo>
                  <a:lnTo>
                    <a:pt x="786" y="179"/>
                  </a:lnTo>
                  <a:lnTo>
                    <a:pt x="798" y="179"/>
                  </a:lnTo>
                  <a:lnTo>
                    <a:pt x="810" y="167"/>
                  </a:lnTo>
                  <a:lnTo>
                    <a:pt x="810" y="179"/>
                  </a:lnTo>
                  <a:lnTo>
                    <a:pt x="822" y="179"/>
                  </a:lnTo>
                  <a:cubicBezTo>
                    <a:pt x="822" y="183"/>
                    <a:pt x="823" y="184"/>
                    <a:pt x="825" y="184"/>
                  </a:cubicBezTo>
                  <a:cubicBezTo>
                    <a:pt x="829" y="184"/>
                    <a:pt x="834" y="179"/>
                    <a:pt x="834" y="179"/>
                  </a:cubicBezTo>
                  <a:lnTo>
                    <a:pt x="834" y="191"/>
                  </a:lnTo>
                  <a:lnTo>
                    <a:pt x="846" y="191"/>
                  </a:lnTo>
                  <a:cubicBezTo>
                    <a:pt x="846" y="191"/>
                    <a:pt x="846" y="203"/>
                    <a:pt x="858" y="203"/>
                  </a:cubicBezTo>
                  <a:cubicBezTo>
                    <a:pt x="858" y="203"/>
                    <a:pt x="866" y="203"/>
                    <a:pt x="869" y="210"/>
                  </a:cubicBezTo>
                  <a:lnTo>
                    <a:pt x="869" y="210"/>
                  </a:lnTo>
                  <a:cubicBezTo>
                    <a:pt x="872" y="206"/>
                    <a:pt x="877" y="203"/>
                    <a:pt x="881" y="203"/>
                  </a:cubicBezTo>
                  <a:cubicBezTo>
                    <a:pt x="893" y="203"/>
                    <a:pt x="881" y="214"/>
                    <a:pt x="881" y="214"/>
                  </a:cubicBezTo>
                  <a:cubicBezTo>
                    <a:pt x="881" y="214"/>
                    <a:pt x="905" y="214"/>
                    <a:pt x="905" y="226"/>
                  </a:cubicBezTo>
                  <a:lnTo>
                    <a:pt x="905" y="226"/>
                  </a:lnTo>
                  <a:cubicBezTo>
                    <a:pt x="910" y="222"/>
                    <a:pt x="917" y="214"/>
                    <a:pt x="917" y="214"/>
                  </a:cubicBezTo>
                  <a:lnTo>
                    <a:pt x="917" y="226"/>
                  </a:lnTo>
                  <a:lnTo>
                    <a:pt x="929" y="226"/>
                  </a:lnTo>
                  <a:cubicBezTo>
                    <a:pt x="929" y="226"/>
                    <a:pt x="917" y="238"/>
                    <a:pt x="917" y="238"/>
                  </a:cubicBezTo>
                  <a:cubicBezTo>
                    <a:pt x="917" y="242"/>
                    <a:pt x="919" y="244"/>
                    <a:pt x="920" y="244"/>
                  </a:cubicBezTo>
                  <a:cubicBezTo>
                    <a:pt x="924" y="244"/>
                    <a:pt x="929" y="238"/>
                    <a:pt x="929" y="238"/>
                  </a:cubicBezTo>
                  <a:cubicBezTo>
                    <a:pt x="929" y="238"/>
                    <a:pt x="941" y="250"/>
                    <a:pt x="941" y="262"/>
                  </a:cubicBezTo>
                  <a:cubicBezTo>
                    <a:pt x="941" y="262"/>
                    <a:pt x="952" y="252"/>
                    <a:pt x="959" y="252"/>
                  </a:cubicBezTo>
                  <a:cubicBezTo>
                    <a:pt x="962" y="252"/>
                    <a:pt x="965" y="254"/>
                    <a:pt x="965" y="262"/>
                  </a:cubicBezTo>
                  <a:lnTo>
                    <a:pt x="965" y="274"/>
                  </a:lnTo>
                  <a:cubicBezTo>
                    <a:pt x="965" y="278"/>
                    <a:pt x="966" y="279"/>
                    <a:pt x="968" y="279"/>
                  </a:cubicBezTo>
                  <a:cubicBezTo>
                    <a:pt x="971" y="279"/>
                    <a:pt x="977" y="274"/>
                    <a:pt x="977" y="274"/>
                  </a:cubicBezTo>
                  <a:lnTo>
                    <a:pt x="977" y="274"/>
                  </a:lnTo>
                  <a:cubicBezTo>
                    <a:pt x="971" y="280"/>
                    <a:pt x="971" y="283"/>
                    <a:pt x="974" y="283"/>
                  </a:cubicBezTo>
                  <a:cubicBezTo>
                    <a:pt x="975" y="283"/>
                    <a:pt x="976" y="283"/>
                    <a:pt x="977" y="282"/>
                  </a:cubicBezTo>
                  <a:lnTo>
                    <a:pt x="977" y="282"/>
                  </a:lnTo>
                  <a:lnTo>
                    <a:pt x="977" y="286"/>
                  </a:lnTo>
                  <a:cubicBezTo>
                    <a:pt x="982" y="286"/>
                    <a:pt x="985" y="281"/>
                    <a:pt x="987" y="276"/>
                  </a:cubicBezTo>
                  <a:lnTo>
                    <a:pt x="987" y="276"/>
                  </a:lnTo>
                  <a:cubicBezTo>
                    <a:pt x="983" y="279"/>
                    <a:pt x="979" y="281"/>
                    <a:pt x="977" y="282"/>
                  </a:cubicBezTo>
                  <a:lnTo>
                    <a:pt x="977" y="282"/>
                  </a:lnTo>
                  <a:lnTo>
                    <a:pt x="977" y="274"/>
                  </a:lnTo>
                  <a:cubicBezTo>
                    <a:pt x="989" y="262"/>
                    <a:pt x="989" y="250"/>
                    <a:pt x="989" y="238"/>
                  </a:cubicBezTo>
                  <a:lnTo>
                    <a:pt x="989" y="238"/>
                  </a:lnTo>
                  <a:cubicBezTo>
                    <a:pt x="985" y="242"/>
                    <a:pt x="982" y="244"/>
                    <a:pt x="980" y="244"/>
                  </a:cubicBezTo>
                  <a:cubicBezTo>
                    <a:pt x="975" y="244"/>
                    <a:pt x="973" y="238"/>
                    <a:pt x="965" y="238"/>
                  </a:cubicBezTo>
                  <a:cubicBezTo>
                    <a:pt x="953" y="238"/>
                    <a:pt x="965" y="238"/>
                    <a:pt x="965" y="226"/>
                  </a:cubicBezTo>
                  <a:lnTo>
                    <a:pt x="965" y="214"/>
                  </a:lnTo>
                  <a:lnTo>
                    <a:pt x="953" y="238"/>
                  </a:lnTo>
                  <a:lnTo>
                    <a:pt x="953" y="214"/>
                  </a:lnTo>
                  <a:lnTo>
                    <a:pt x="929" y="214"/>
                  </a:lnTo>
                  <a:cubicBezTo>
                    <a:pt x="929" y="214"/>
                    <a:pt x="929" y="199"/>
                    <a:pt x="923" y="199"/>
                  </a:cubicBezTo>
                  <a:cubicBezTo>
                    <a:pt x="921" y="199"/>
                    <a:pt x="920" y="200"/>
                    <a:pt x="917" y="203"/>
                  </a:cubicBezTo>
                  <a:cubicBezTo>
                    <a:pt x="901" y="203"/>
                    <a:pt x="901" y="197"/>
                    <a:pt x="900" y="197"/>
                  </a:cubicBezTo>
                  <a:cubicBezTo>
                    <a:pt x="899" y="197"/>
                    <a:pt x="897" y="199"/>
                    <a:pt x="893" y="203"/>
                  </a:cubicBezTo>
                  <a:cubicBezTo>
                    <a:pt x="893" y="203"/>
                    <a:pt x="893" y="191"/>
                    <a:pt x="893" y="179"/>
                  </a:cubicBezTo>
                  <a:lnTo>
                    <a:pt x="881" y="179"/>
                  </a:lnTo>
                  <a:cubicBezTo>
                    <a:pt x="881" y="179"/>
                    <a:pt x="881" y="179"/>
                    <a:pt x="881" y="167"/>
                  </a:cubicBezTo>
                  <a:cubicBezTo>
                    <a:pt x="881" y="167"/>
                    <a:pt x="876" y="183"/>
                    <a:pt x="873" y="183"/>
                  </a:cubicBezTo>
                  <a:cubicBezTo>
                    <a:pt x="871" y="183"/>
                    <a:pt x="870" y="179"/>
                    <a:pt x="870" y="167"/>
                  </a:cubicBezTo>
                  <a:cubicBezTo>
                    <a:pt x="876" y="155"/>
                    <a:pt x="876" y="152"/>
                    <a:pt x="873" y="152"/>
                  </a:cubicBezTo>
                  <a:lnTo>
                    <a:pt x="873" y="152"/>
                  </a:lnTo>
                  <a:cubicBezTo>
                    <a:pt x="870" y="152"/>
                    <a:pt x="864" y="155"/>
                    <a:pt x="858" y="155"/>
                  </a:cubicBezTo>
                  <a:cubicBezTo>
                    <a:pt x="854" y="158"/>
                    <a:pt x="852" y="160"/>
                    <a:pt x="850" y="160"/>
                  </a:cubicBezTo>
                  <a:cubicBezTo>
                    <a:pt x="846" y="160"/>
                    <a:pt x="846" y="151"/>
                    <a:pt x="846" y="143"/>
                  </a:cubicBezTo>
                  <a:cubicBezTo>
                    <a:pt x="858" y="143"/>
                    <a:pt x="834" y="143"/>
                    <a:pt x="834" y="131"/>
                  </a:cubicBezTo>
                  <a:cubicBezTo>
                    <a:pt x="834" y="129"/>
                    <a:pt x="833" y="129"/>
                    <a:pt x="832" y="129"/>
                  </a:cubicBezTo>
                  <a:cubicBezTo>
                    <a:pt x="827" y="129"/>
                    <a:pt x="814" y="140"/>
                    <a:pt x="814" y="140"/>
                  </a:cubicBezTo>
                  <a:cubicBezTo>
                    <a:pt x="814" y="140"/>
                    <a:pt x="816" y="137"/>
                    <a:pt x="822" y="131"/>
                  </a:cubicBezTo>
                  <a:cubicBezTo>
                    <a:pt x="826" y="127"/>
                    <a:pt x="827" y="126"/>
                    <a:pt x="827" y="126"/>
                  </a:cubicBezTo>
                  <a:lnTo>
                    <a:pt x="827" y="126"/>
                  </a:lnTo>
                  <a:cubicBezTo>
                    <a:pt x="826" y="126"/>
                    <a:pt x="818" y="131"/>
                    <a:pt x="810" y="131"/>
                  </a:cubicBezTo>
                  <a:cubicBezTo>
                    <a:pt x="798" y="119"/>
                    <a:pt x="798" y="119"/>
                    <a:pt x="798" y="119"/>
                  </a:cubicBezTo>
                  <a:lnTo>
                    <a:pt x="774" y="119"/>
                  </a:lnTo>
                  <a:cubicBezTo>
                    <a:pt x="774" y="119"/>
                    <a:pt x="786" y="107"/>
                    <a:pt x="774" y="107"/>
                  </a:cubicBezTo>
                  <a:cubicBezTo>
                    <a:pt x="774" y="103"/>
                    <a:pt x="773" y="102"/>
                    <a:pt x="771" y="102"/>
                  </a:cubicBezTo>
                  <a:cubicBezTo>
                    <a:pt x="768" y="102"/>
                    <a:pt x="762" y="107"/>
                    <a:pt x="762" y="107"/>
                  </a:cubicBezTo>
                  <a:cubicBezTo>
                    <a:pt x="762" y="107"/>
                    <a:pt x="757" y="97"/>
                    <a:pt x="754" y="97"/>
                  </a:cubicBezTo>
                  <a:cubicBezTo>
                    <a:pt x="752" y="97"/>
                    <a:pt x="751" y="99"/>
                    <a:pt x="751" y="107"/>
                  </a:cubicBezTo>
                  <a:cubicBezTo>
                    <a:pt x="749" y="109"/>
                    <a:pt x="748" y="110"/>
                    <a:pt x="747" y="110"/>
                  </a:cubicBezTo>
                  <a:cubicBezTo>
                    <a:pt x="742" y="110"/>
                    <a:pt x="750" y="84"/>
                    <a:pt x="751" y="84"/>
                  </a:cubicBezTo>
                  <a:lnTo>
                    <a:pt x="751" y="84"/>
                  </a:lnTo>
                  <a:cubicBezTo>
                    <a:pt x="747" y="87"/>
                    <a:pt x="745" y="89"/>
                    <a:pt x="745" y="89"/>
                  </a:cubicBezTo>
                  <a:cubicBezTo>
                    <a:pt x="744" y="89"/>
                    <a:pt x="747" y="84"/>
                    <a:pt x="739" y="84"/>
                  </a:cubicBezTo>
                  <a:cubicBezTo>
                    <a:pt x="727" y="84"/>
                    <a:pt x="739" y="84"/>
                    <a:pt x="739" y="72"/>
                  </a:cubicBezTo>
                  <a:lnTo>
                    <a:pt x="727" y="72"/>
                  </a:lnTo>
                  <a:cubicBezTo>
                    <a:pt x="715" y="72"/>
                    <a:pt x="715" y="72"/>
                    <a:pt x="703" y="84"/>
                  </a:cubicBezTo>
                  <a:cubicBezTo>
                    <a:pt x="703" y="72"/>
                    <a:pt x="703" y="72"/>
                    <a:pt x="703" y="60"/>
                  </a:cubicBezTo>
                  <a:lnTo>
                    <a:pt x="691" y="72"/>
                  </a:lnTo>
                  <a:cubicBezTo>
                    <a:pt x="687" y="76"/>
                    <a:pt x="684" y="77"/>
                    <a:pt x="682" y="77"/>
                  </a:cubicBezTo>
                  <a:cubicBezTo>
                    <a:pt x="678" y="77"/>
                    <a:pt x="675" y="72"/>
                    <a:pt x="667" y="72"/>
                  </a:cubicBezTo>
                  <a:cubicBezTo>
                    <a:pt x="667" y="72"/>
                    <a:pt x="662" y="66"/>
                    <a:pt x="658" y="66"/>
                  </a:cubicBezTo>
                  <a:cubicBezTo>
                    <a:pt x="657" y="66"/>
                    <a:pt x="655" y="68"/>
                    <a:pt x="655" y="72"/>
                  </a:cubicBezTo>
                  <a:lnTo>
                    <a:pt x="643" y="95"/>
                  </a:lnTo>
                  <a:lnTo>
                    <a:pt x="643" y="72"/>
                  </a:lnTo>
                  <a:lnTo>
                    <a:pt x="643" y="60"/>
                  </a:lnTo>
                  <a:lnTo>
                    <a:pt x="643" y="48"/>
                  </a:lnTo>
                  <a:lnTo>
                    <a:pt x="631" y="72"/>
                  </a:lnTo>
                  <a:cubicBezTo>
                    <a:pt x="631" y="60"/>
                    <a:pt x="620" y="48"/>
                    <a:pt x="608" y="48"/>
                  </a:cubicBezTo>
                  <a:cubicBezTo>
                    <a:pt x="608" y="48"/>
                    <a:pt x="608" y="60"/>
                    <a:pt x="608" y="60"/>
                  </a:cubicBezTo>
                  <a:cubicBezTo>
                    <a:pt x="608" y="61"/>
                    <a:pt x="608" y="62"/>
                    <a:pt x="608" y="62"/>
                  </a:cubicBezTo>
                  <a:cubicBezTo>
                    <a:pt x="607" y="62"/>
                    <a:pt x="606" y="45"/>
                    <a:pt x="600" y="45"/>
                  </a:cubicBezTo>
                  <a:cubicBezTo>
                    <a:pt x="599" y="45"/>
                    <a:pt x="597" y="46"/>
                    <a:pt x="596" y="48"/>
                  </a:cubicBezTo>
                  <a:cubicBezTo>
                    <a:pt x="584" y="54"/>
                    <a:pt x="581" y="57"/>
                    <a:pt x="581" y="57"/>
                  </a:cubicBezTo>
                  <a:cubicBezTo>
                    <a:pt x="581" y="57"/>
                    <a:pt x="584" y="54"/>
                    <a:pt x="584" y="48"/>
                  </a:cubicBezTo>
                  <a:cubicBezTo>
                    <a:pt x="584" y="36"/>
                    <a:pt x="596" y="36"/>
                    <a:pt x="584" y="36"/>
                  </a:cubicBezTo>
                  <a:lnTo>
                    <a:pt x="560" y="36"/>
                  </a:lnTo>
                  <a:cubicBezTo>
                    <a:pt x="560" y="36"/>
                    <a:pt x="560" y="24"/>
                    <a:pt x="548" y="24"/>
                  </a:cubicBezTo>
                  <a:cubicBezTo>
                    <a:pt x="536" y="24"/>
                    <a:pt x="536" y="36"/>
                    <a:pt x="548" y="36"/>
                  </a:cubicBezTo>
                  <a:lnTo>
                    <a:pt x="524" y="36"/>
                  </a:lnTo>
                  <a:cubicBezTo>
                    <a:pt x="512" y="36"/>
                    <a:pt x="536" y="24"/>
                    <a:pt x="524" y="24"/>
                  </a:cubicBezTo>
                  <a:lnTo>
                    <a:pt x="524" y="24"/>
                  </a:lnTo>
                  <a:cubicBezTo>
                    <a:pt x="524" y="24"/>
                    <a:pt x="500" y="24"/>
                    <a:pt x="512" y="36"/>
                  </a:cubicBezTo>
                  <a:cubicBezTo>
                    <a:pt x="512" y="42"/>
                    <a:pt x="512" y="42"/>
                    <a:pt x="512" y="42"/>
                  </a:cubicBezTo>
                  <a:cubicBezTo>
                    <a:pt x="512" y="42"/>
                    <a:pt x="512" y="42"/>
                    <a:pt x="512" y="48"/>
                  </a:cubicBezTo>
                  <a:lnTo>
                    <a:pt x="500" y="48"/>
                  </a:lnTo>
                  <a:cubicBezTo>
                    <a:pt x="500" y="48"/>
                    <a:pt x="500" y="12"/>
                    <a:pt x="500" y="12"/>
                  </a:cubicBezTo>
                  <a:lnTo>
                    <a:pt x="489" y="12"/>
                  </a:lnTo>
                  <a:lnTo>
                    <a:pt x="489" y="24"/>
                  </a:lnTo>
                  <a:cubicBezTo>
                    <a:pt x="489" y="26"/>
                    <a:pt x="489" y="27"/>
                    <a:pt x="488" y="27"/>
                  </a:cubicBezTo>
                  <a:cubicBezTo>
                    <a:pt x="488" y="27"/>
                    <a:pt x="486" y="12"/>
                    <a:pt x="477" y="12"/>
                  </a:cubicBezTo>
                  <a:cubicBezTo>
                    <a:pt x="465" y="24"/>
                    <a:pt x="465" y="24"/>
                    <a:pt x="465" y="36"/>
                  </a:cubicBezTo>
                  <a:cubicBezTo>
                    <a:pt x="465" y="24"/>
                    <a:pt x="465" y="24"/>
                    <a:pt x="465" y="12"/>
                  </a:cubicBezTo>
                  <a:cubicBezTo>
                    <a:pt x="465" y="12"/>
                    <a:pt x="453" y="0"/>
                    <a:pt x="453" y="0"/>
                  </a:cubicBezTo>
                  <a:close/>
                  <a:moveTo>
                    <a:pt x="186" y="294"/>
                  </a:moveTo>
                  <a:cubicBezTo>
                    <a:pt x="184" y="294"/>
                    <a:pt x="186" y="300"/>
                    <a:pt x="184" y="301"/>
                  </a:cubicBezTo>
                  <a:lnTo>
                    <a:pt x="184" y="301"/>
                  </a:lnTo>
                  <a:cubicBezTo>
                    <a:pt x="183" y="301"/>
                    <a:pt x="182" y="300"/>
                    <a:pt x="181" y="300"/>
                  </a:cubicBezTo>
                  <a:lnTo>
                    <a:pt x="181" y="300"/>
                  </a:lnTo>
                  <a:cubicBezTo>
                    <a:pt x="182" y="301"/>
                    <a:pt x="183" y="301"/>
                    <a:pt x="184" y="301"/>
                  </a:cubicBezTo>
                  <a:cubicBezTo>
                    <a:pt x="184" y="301"/>
                    <a:pt x="184" y="301"/>
                    <a:pt x="184" y="301"/>
                  </a:cubicBezTo>
                  <a:lnTo>
                    <a:pt x="184" y="301"/>
                  </a:lnTo>
                  <a:cubicBezTo>
                    <a:pt x="187" y="302"/>
                    <a:pt x="190" y="303"/>
                    <a:pt x="191" y="303"/>
                  </a:cubicBezTo>
                  <a:cubicBezTo>
                    <a:pt x="194" y="303"/>
                    <a:pt x="194" y="301"/>
                    <a:pt x="191" y="298"/>
                  </a:cubicBezTo>
                  <a:cubicBezTo>
                    <a:pt x="188" y="295"/>
                    <a:pt x="187" y="294"/>
                    <a:pt x="186" y="294"/>
                  </a:cubicBezTo>
                  <a:close/>
                  <a:moveTo>
                    <a:pt x="1041" y="349"/>
                  </a:moveTo>
                  <a:cubicBezTo>
                    <a:pt x="1039" y="352"/>
                    <a:pt x="1036" y="357"/>
                    <a:pt x="1036" y="357"/>
                  </a:cubicBezTo>
                  <a:cubicBezTo>
                    <a:pt x="1036" y="357"/>
                    <a:pt x="1041" y="353"/>
                    <a:pt x="1041" y="349"/>
                  </a:cubicBezTo>
                  <a:close/>
                  <a:moveTo>
                    <a:pt x="989" y="274"/>
                  </a:moveTo>
                  <a:cubicBezTo>
                    <a:pt x="1001" y="274"/>
                    <a:pt x="989" y="286"/>
                    <a:pt x="989" y="298"/>
                  </a:cubicBezTo>
                  <a:cubicBezTo>
                    <a:pt x="1001" y="298"/>
                    <a:pt x="1012" y="286"/>
                    <a:pt x="1012" y="286"/>
                  </a:cubicBezTo>
                  <a:cubicBezTo>
                    <a:pt x="1012" y="290"/>
                    <a:pt x="1012" y="298"/>
                    <a:pt x="1012" y="298"/>
                  </a:cubicBezTo>
                  <a:cubicBezTo>
                    <a:pt x="1012" y="310"/>
                    <a:pt x="1001" y="310"/>
                    <a:pt x="1001" y="322"/>
                  </a:cubicBezTo>
                  <a:cubicBezTo>
                    <a:pt x="1012" y="322"/>
                    <a:pt x="1024" y="334"/>
                    <a:pt x="1036" y="345"/>
                  </a:cubicBezTo>
                  <a:cubicBezTo>
                    <a:pt x="1041" y="345"/>
                    <a:pt x="1042" y="347"/>
                    <a:pt x="1041" y="349"/>
                  </a:cubicBezTo>
                  <a:lnTo>
                    <a:pt x="1041" y="349"/>
                  </a:lnTo>
                  <a:cubicBezTo>
                    <a:pt x="1043" y="348"/>
                    <a:pt x="1044" y="347"/>
                    <a:pt x="1045" y="347"/>
                  </a:cubicBezTo>
                  <a:cubicBezTo>
                    <a:pt x="1047" y="347"/>
                    <a:pt x="1048" y="349"/>
                    <a:pt x="1048" y="357"/>
                  </a:cubicBezTo>
                  <a:cubicBezTo>
                    <a:pt x="1048" y="357"/>
                    <a:pt x="1084" y="369"/>
                    <a:pt x="1072" y="369"/>
                  </a:cubicBezTo>
                  <a:lnTo>
                    <a:pt x="1096" y="369"/>
                  </a:lnTo>
                  <a:cubicBezTo>
                    <a:pt x="1096" y="369"/>
                    <a:pt x="1084" y="369"/>
                    <a:pt x="1084" y="357"/>
                  </a:cubicBezTo>
                  <a:cubicBezTo>
                    <a:pt x="1084" y="345"/>
                    <a:pt x="1084" y="345"/>
                    <a:pt x="1084" y="345"/>
                  </a:cubicBezTo>
                  <a:lnTo>
                    <a:pt x="1072" y="345"/>
                  </a:lnTo>
                  <a:cubicBezTo>
                    <a:pt x="1084" y="345"/>
                    <a:pt x="1084" y="334"/>
                    <a:pt x="1072" y="334"/>
                  </a:cubicBezTo>
                  <a:cubicBezTo>
                    <a:pt x="1072" y="334"/>
                    <a:pt x="1060" y="310"/>
                    <a:pt x="1060" y="310"/>
                  </a:cubicBezTo>
                  <a:cubicBezTo>
                    <a:pt x="1048" y="322"/>
                    <a:pt x="1048" y="322"/>
                    <a:pt x="1048" y="322"/>
                  </a:cubicBezTo>
                  <a:cubicBezTo>
                    <a:pt x="1048" y="322"/>
                    <a:pt x="1048" y="310"/>
                    <a:pt x="1048" y="310"/>
                  </a:cubicBezTo>
                  <a:cubicBezTo>
                    <a:pt x="1048" y="298"/>
                    <a:pt x="1036" y="286"/>
                    <a:pt x="1024" y="274"/>
                  </a:cubicBezTo>
                  <a:close/>
                  <a:moveTo>
                    <a:pt x="1105" y="376"/>
                  </a:moveTo>
                  <a:cubicBezTo>
                    <a:pt x="1101" y="376"/>
                    <a:pt x="1096" y="381"/>
                    <a:pt x="1096" y="381"/>
                  </a:cubicBezTo>
                  <a:cubicBezTo>
                    <a:pt x="1096" y="384"/>
                    <a:pt x="1096" y="387"/>
                    <a:pt x="1096" y="393"/>
                  </a:cubicBezTo>
                  <a:lnTo>
                    <a:pt x="1096" y="405"/>
                  </a:lnTo>
                  <a:cubicBezTo>
                    <a:pt x="1096" y="408"/>
                    <a:pt x="1097" y="408"/>
                    <a:pt x="1099" y="408"/>
                  </a:cubicBezTo>
                  <a:cubicBezTo>
                    <a:pt x="1101" y="408"/>
                    <a:pt x="1104" y="407"/>
                    <a:pt x="1108" y="405"/>
                  </a:cubicBezTo>
                  <a:lnTo>
                    <a:pt x="1108" y="405"/>
                  </a:lnTo>
                  <a:cubicBezTo>
                    <a:pt x="1108" y="409"/>
                    <a:pt x="1109" y="410"/>
                    <a:pt x="1111" y="410"/>
                  </a:cubicBezTo>
                  <a:cubicBezTo>
                    <a:pt x="1113" y="410"/>
                    <a:pt x="1116" y="409"/>
                    <a:pt x="1119" y="408"/>
                  </a:cubicBezTo>
                  <a:lnTo>
                    <a:pt x="1119" y="408"/>
                  </a:lnTo>
                  <a:cubicBezTo>
                    <a:pt x="1115" y="417"/>
                    <a:pt x="1096" y="417"/>
                    <a:pt x="1096" y="417"/>
                  </a:cubicBezTo>
                  <a:lnTo>
                    <a:pt x="1120" y="417"/>
                  </a:lnTo>
                  <a:cubicBezTo>
                    <a:pt x="1132" y="417"/>
                    <a:pt x="1132" y="417"/>
                    <a:pt x="1143" y="405"/>
                  </a:cubicBezTo>
                  <a:lnTo>
                    <a:pt x="1132" y="405"/>
                  </a:lnTo>
                  <a:cubicBezTo>
                    <a:pt x="1127" y="405"/>
                    <a:pt x="1123" y="407"/>
                    <a:pt x="1119" y="408"/>
                  </a:cubicBezTo>
                  <a:lnTo>
                    <a:pt x="1119" y="408"/>
                  </a:lnTo>
                  <a:cubicBezTo>
                    <a:pt x="1119" y="407"/>
                    <a:pt x="1120" y="406"/>
                    <a:pt x="1120" y="405"/>
                  </a:cubicBezTo>
                  <a:cubicBezTo>
                    <a:pt x="1120" y="402"/>
                    <a:pt x="1119" y="402"/>
                    <a:pt x="1117" y="402"/>
                  </a:cubicBezTo>
                  <a:cubicBezTo>
                    <a:pt x="1115" y="402"/>
                    <a:pt x="1111" y="403"/>
                    <a:pt x="1108" y="405"/>
                  </a:cubicBezTo>
                  <a:lnTo>
                    <a:pt x="1108" y="405"/>
                  </a:lnTo>
                  <a:cubicBezTo>
                    <a:pt x="1108" y="405"/>
                    <a:pt x="1120" y="393"/>
                    <a:pt x="1120" y="393"/>
                  </a:cubicBezTo>
                  <a:lnTo>
                    <a:pt x="1108" y="393"/>
                  </a:lnTo>
                  <a:cubicBezTo>
                    <a:pt x="1108" y="393"/>
                    <a:pt x="1108" y="393"/>
                    <a:pt x="1108" y="381"/>
                  </a:cubicBezTo>
                  <a:cubicBezTo>
                    <a:pt x="1108" y="377"/>
                    <a:pt x="1106" y="376"/>
                    <a:pt x="1105" y="376"/>
                  </a:cubicBezTo>
                  <a:close/>
                  <a:moveTo>
                    <a:pt x="1132" y="417"/>
                  </a:moveTo>
                  <a:cubicBezTo>
                    <a:pt x="1132" y="423"/>
                    <a:pt x="1132" y="423"/>
                    <a:pt x="1132" y="423"/>
                  </a:cubicBezTo>
                  <a:cubicBezTo>
                    <a:pt x="1132" y="423"/>
                    <a:pt x="1132" y="423"/>
                    <a:pt x="1132" y="429"/>
                  </a:cubicBezTo>
                  <a:cubicBezTo>
                    <a:pt x="1132" y="441"/>
                    <a:pt x="1108" y="441"/>
                    <a:pt x="1108" y="441"/>
                  </a:cubicBezTo>
                  <a:lnTo>
                    <a:pt x="1138" y="441"/>
                  </a:lnTo>
                  <a:cubicBezTo>
                    <a:pt x="1139" y="435"/>
                    <a:pt x="1143" y="424"/>
                    <a:pt x="1143" y="417"/>
                  </a:cubicBezTo>
                  <a:close/>
                  <a:moveTo>
                    <a:pt x="1138" y="441"/>
                  </a:moveTo>
                  <a:cubicBezTo>
                    <a:pt x="1138" y="443"/>
                    <a:pt x="1138" y="444"/>
                    <a:pt x="1139" y="444"/>
                  </a:cubicBezTo>
                  <a:cubicBezTo>
                    <a:pt x="1140" y="444"/>
                    <a:pt x="1141" y="443"/>
                    <a:pt x="1143" y="441"/>
                  </a:cubicBezTo>
                  <a:close/>
                  <a:moveTo>
                    <a:pt x="1199" y="483"/>
                  </a:moveTo>
                  <a:cubicBezTo>
                    <a:pt x="1198" y="483"/>
                    <a:pt x="1195" y="484"/>
                    <a:pt x="1191" y="488"/>
                  </a:cubicBezTo>
                  <a:cubicBezTo>
                    <a:pt x="1199" y="488"/>
                    <a:pt x="1202" y="483"/>
                    <a:pt x="1199" y="483"/>
                  </a:cubicBezTo>
                  <a:close/>
                  <a:moveTo>
                    <a:pt x="1160" y="432"/>
                  </a:moveTo>
                  <a:cubicBezTo>
                    <a:pt x="1155" y="432"/>
                    <a:pt x="1149" y="435"/>
                    <a:pt x="1143" y="441"/>
                  </a:cubicBezTo>
                  <a:lnTo>
                    <a:pt x="1143" y="453"/>
                  </a:lnTo>
                  <a:cubicBezTo>
                    <a:pt x="1143" y="459"/>
                    <a:pt x="1146" y="462"/>
                    <a:pt x="1149" y="462"/>
                  </a:cubicBezTo>
                  <a:cubicBezTo>
                    <a:pt x="1150" y="462"/>
                    <a:pt x="1151" y="461"/>
                    <a:pt x="1152" y="461"/>
                  </a:cubicBezTo>
                  <a:lnTo>
                    <a:pt x="1152" y="461"/>
                  </a:lnTo>
                  <a:cubicBezTo>
                    <a:pt x="1152" y="473"/>
                    <a:pt x="1167" y="488"/>
                    <a:pt x="1167" y="488"/>
                  </a:cubicBezTo>
                  <a:cubicBezTo>
                    <a:pt x="1171" y="492"/>
                    <a:pt x="1174" y="494"/>
                    <a:pt x="1176" y="494"/>
                  </a:cubicBezTo>
                  <a:cubicBezTo>
                    <a:pt x="1180" y="494"/>
                    <a:pt x="1183" y="488"/>
                    <a:pt x="1191" y="488"/>
                  </a:cubicBezTo>
                  <a:lnTo>
                    <a:pt x="1191" y="488"/>
                  </a:lnTo>
                  <a:cubicBezTo>
                    <a:pt x="1179" y="500"/>
                    <a:pt x="1179" y="512"/>
                    <a:pt x="1191" y="524"/>
                  </a:cubicBezTo>
                  <a:cubicBezTo>
                    <a:pt x="1191" y="524"/>
                    <a:pt x="1191" y="536"/>
                    <a:pt x="1203" y="536"/>
                  </a:cubicBezTo>
                  <a:cubicBezTo>
                    <a:pt x="1207" y="532"/>
                    <a:pt x="1210" y="531"/>
                    <a:pt x="1212" y="531"/>
                  </a:cubicBezTo>
                  <a:cubicBezTo>
                    <a:pt x="1216" y="531"/>
                    <a:pt x="1219" y="536"/>
                    <a:pt x="1227" y="536"/>
                  </a:cubicBezTo>
                  <a:lnTo>
                    <a:pt x="1215" y="536"/>
                  </a:lnTo>
                  <a:lnTo>
                    <a:pt x="1227" y="548"/>
                  </a:lnTo>
                  <a:cubicBezTo>
                    <a:pt x="1227" y="548"/>
                    <a:pt x="1251" y="524"/>
                    <a:pt x="1227" y="524"/>
                  </a:cubicBezTo>
                  <a:lnTo>
                    <a:pt x="1203" y="524"/>
                  </a:lnTo>
                  <a:cubicBezTo>
                    <a:pt x="1203" y="512"/>
                    <a:pt x="1215" y="500"/>
                    <a:pt x="1203" y="500"/>
                  </a:cubicBezTo>
                  <a:cubicBezTo>
                    <a:pt x="1199" y="496"/>
                    <a:pt x="1198" y="495"/>
                    <a:pt x="1197" y="495"/>
                  </a:cubicBezTo>
                  <a:lnTo>
                    <a:pt x="1197" y="495"/>
                  </a:lnTo>
                  <a:cubicBezTo>
                    <a:pt x="1196" y="495"/>
                    <a:pt x="1199" y="500"/>
                    <a:pt x="1191" y="500"/>
                  </a:cubicBezTo>
                  <a:cubicBezTo>
                    <a:pt x="1191" y="500"/>
                    <a:pt x="1191" y="488"/>
                    <a:pt x="1191" y="488"/>
                  </a:cubicBezTo>
                  <a:cubicBezTo>
                    <a:pt x="1179" y="488"/>
                    <a:pt x="1191" y="465"/>
                    <a:pt x="1191" y="465"/>
                  </a:cubicBezTo>
                  <a:lnTo>
                    <a:pt x="1191" y="465"/>
                  </a:lnTo>
                  <a:cubicBezTo>
                    <a:pt x="1191" y="465"/>
                    <a:pt x="1180" y="475"/>
                    <a:pt x="1173" y="475"/>
                  </a:cubicBezTo>
                  <a:cubicBezTo>
                    <a:pt x="1170" y="475"/>
                    <a:pt x="1167" y="472"/>
                    <a:pt x="1167" y="465"/>
                  </a:cubicBezTo>
                  <a:cubicBezTo>
                    <a:pt x="1172" y="456"/>
                    <a:pt x="1173" y="453"/>
                    <a:pt x="1172" y="453"/>
                  </a:cubicBezTo>
                  <a:lnTo>
                    <a:pt x="1172" y="453"/>
                  </a:lnTo>
                  <a:cubicBezTo>
                    <a:pt x="1172" y="453"/>
                    <a:pt x="1170" y="456"/>
                    <a:pt x="1169" y="456"/>
                  </a:cubicBezTo>
                  <a:cubicBezTo>
                    <a:pt x="1168" y="456"/>
                    <a:pt x="1167" y="455"/>
                    <a:pt x="1167" y="453"/>
                  </a:cubicBezTo>
                  <a:lnTo>
                    <a:pt x="1167" y="441"/>
                  </a:lnTo>
                  <a:cubicBezTo>
                    <a:pt x="1167" y="435"/>
                    <a:pt x="1164" y="432"/>
                    <a:pt x="1160" y="432"/>
                  </a:cubicBezTo>
                  <a:close/>
                  <a:moveTo>
                    <a:pt x="1227" y="548"/>
                  </a:moveTo>
                  <a:cubicBezTo>
                    <a:pt x="1227" y="551"/>
                    <a:pt x="1227" y="553"/>
                    <a:pt x="1227" y="555"/>
                  </a:cubicBezTo>
                  <a:lnTo>
                    <a:pt x="1227" y="555"/>
                  </a:lnTo>
                  <a:cubicBezTo>
                    <a:pt x="1227" y="554"/>
                    <a:pt x="1227" y="554"/>
                    <a:pt x="1227" y="554"/>
                  </a:cubicBezTo>
                  <a:cubicBezTo>
                    <a:pt x="1228" y="554"/>
                    <a:pt x="1230" y="558"/>
                    <a:pt x="1236" y="560"/>
                  </a:cubicBezTo>
                  <a:lnTo>
                    <a:pt x="1236" y="560"/>
                  </a:lnTo>
                  <a:cubicBezTo>
                    <a:pt x="1230" y="559"/>
                    <a:pt x="1228" y="558"/>
                    <a:pt x="1227" y="555"/>
                  </a:cubicBezTo>
                  <a:lnTo>
                    <a:pt x="1227" y="555"/>
                  </a:lnTo>
                  <a:cubicBezTo>
                    <a:pt x="1227" y="555"/>
                    <a:pt x="1227" y="556"/>
                    <a:pt x="1227" y="560"/>
                  </a:cubicBezTo>
                  <a:lnTo>
                    <a:pt x="1239" y="560"/>
                  </a:lnTo>
                  <a:cubicBezTo>
                    <a:pt x="1238" y="560"/>
                    <a:pt x="1237" y="560"/>
                    <a:pt x="1236" y="560"/>
                  </a:cubicBezTo>
                  <a:lnTo>
                    <a:pt x="1236" y="560"/>
                  </a:lnTo>
                  <a:cubicBezTo>
                    <a:pt x="1239" y="560"/>
                    <a:pt x="1244" y="560"/>
                    <a:pt x="1251" y="560"/>
                  </a:cubicBezTo>
                  <a:cubicBezTo>
                    <a:pt x="1251" y="548"/>
                    <a:pt x="1251" y="548"/>
                    <a:pt x="1239" y="548"/>
                  </a:cubicBezTo>
                  <a:close/>
                  <a:moveTo>
                    <a:pt x="1251" y="560"/>
                  </a:moveTo>
                  <a:cubicBezTo>
                    <a:pt x="1251" y="562"/>
                    <a:pt x="1251" y="564"/>
                    <a:pt x="1252" y="566"/>
                  </a:cubicBezTo>
                  <a:lnTo>
                    <a:pt x="1252" y="566"/>
                  </a:lnTo>
                  <a:cubicBezTo>
                    <a:pt x="1255" y="560"/>
                    <a:pt x="1260" y="560"/>
                    <a:pt x="1251" y="560"/>
                  </a:cubicBezTo>
                  <a:close/>
                  <a:moveTo>
                    <a:pt x="1252" y="566"/>
                  </a:moveTo>
                  <a:cubicBezTo>
                    <a:pt x="1251" y="567"/>
                    <a:pt x="1251" y="569"/>
                    <a:pt x="1251" y="572"/>
                  </a:cubicBezTo>
                  <a:lnTo>
                    <a:pt x="1262" y="572"/>
                  </a:lnTo>
                  <a:cubicBezTo>
                    <a:pt x="1262" y="572"/>
                    <a:pt x="1255" y="572"/>
                    <a:pt x="1252" y="566"/>
                  </a:cubicBezTo>
                  <a:close/>
                  <a:moveTo>
                    <a:pt x="1262" y="572"/>
                  </a:moveTo>
                  <a:cubicBezTo>
                    <a:pt x="1262" y="572"/>
                    <a:pt x="1251" y="572"/>
                    <a:pt x="1262" y="584"/>
                  </a:cubicBezTo>
                  <a:lnTo>
                    <a:pt x="1262" y="572"/>
                  </a:lnTo>
                  <a:close/>
                  <a:moveTo>
                    <a:pt x="1274" y="584"/>
                  </a:moveTo>
                  <a:cubicBezTo>
                    <a:pt x="1274" y="595"/>
                    <a:pt x="1251" y="595"/>
                    <a:pt x="1262" y="607"/>
                  </a:cubicBezTo>
                  <a:cubicBezTo>
                    <a:pt x="1262" y="613"/>
                    <a:pt x="1268" y="613"/>
                    <a:pt x="1274" y="613"/>
                  </a:cubicBezTo>
                  <a:cubicBezTo>
                    <a:pt x="1274" y="610"/>
                    <a:pt x="1274" y="607"/>
                    <a:pt x="1274" y="607"/>
                  </a:cubicBezTo>
                  <a:cubicBezTo>
                    <a:pt x="1274" y="595"/>
                    <a:pt x="1262" y="595"/>
                    <a:pt x="1274" y="595"/>
                  </a:cubicBezTo>
                  <a:cubicBezTo>
                    <a:pt x="1286" y="584"/>
                    <a:pt x="1286" y="584"/>
                    <a:pt x="1274" y="584"/>
                  </a:cubicBezTo>
                  <a:close/>
                  <a:moveTo>
                    <a:pt x="1489" y="619"/>
                  </a:moveTo>
                  <a:cubicBezTo>
                    <a:pt x="1477" y="625"/>
                    <a:pt x="1477" y="628"/>
                    <a:pt x="1480" y="628"/>
                  </a:cubicBezTo>
                  <a:cubicBezTo>
                    <a:pt x="1483" y="628"/>
                    <a:pt x="1489" y="625"/>
                    <a:pt x="1489" y="619"/>
                  </a:cubicBezTo>
                  <a:close/>
                  <a:moveTo>
                    <a:pt x="131" y="643"/>
                  </a:moveTo>
                  <a:lnTo>
                    <a:pt x="123" y="651"/>
                  </a:lnTo>
                  <a:lnTo>
                    <a:pt x="123" y="651"/>
                  </a:lnTo>
                  <a:cubicBezTo>
                    <a:pt x="128" y="649"/>
                    <a:pt x="131" y="647"/>
                    <a:pt x="131" y="643"/>
                  </a:cubicBezTo>
                  <a:close/>
                  <a:moveTo>
                    <a:pt x="96" y="345"/>
                  </a:moveTo>
                  <a:cubicBezTo>
                    <a:pt x="108" y="345"/>
                    <a:pt x="96" y="345"/>
                    <a:pt x="96" y="357"/>
                  </a:cubicBezTo>
                  <a:cubicBezTo>
                    <a:pt x="96" y="363"/>
                    <a:pt x="93" y="363"/>
                    <a:pt x="90" y="363"/>
                  </a:cubicBezTo>
                  <a:cubicBezTo>
                    <a:pt x="87" y="363"/>
                    <a:pt x="84" y="363"/>
                    <a:pt x="84" y="369"/>
                  </a:cubicBezTo>
                  <a:cubicBezTo>
                    <a:pt x="84" y="381"/>
                    <a:pt x="96" y="381"/>
                    <a:pt x="84" y="381"/>
                  </a:cubicBezTo>
                  <a:cubicBezTo>
                    <a:pt x="84" y="381"/>
                    <a:pt x="96" y="405"/>
                    <a:pt x="72" y="405"/>
                  </a:cubicBezTo>
                  <a:cubicBezTo>
                    <a:pt x="96" y="405"/>
                    <a:pt x="72" y="417"/>
                    <a:pt x="72" y="417"/>
                  </a:cubicBezTo>
                  <a:cubicBezTo>
                    <a:pt x="72" y="423"/>
                    <a:pt x="75" y="423"/>
                    <a:pt x="78" y="423"/>
                  </a:cubicBezTo>
                  <a:cubicBezTo>
                    <a:pt x="81" y="423"/>
                    <a:pt x="84" y="423"/>
                    <a:pt x="84" y="429"/>
                  </a:cubicBezTo>
                  <a:cubicBezTo>
                    <a:pt x="88" y="433"/>
                    <a:pt x="89" y="434"/>
                    <a:pt x="89" y="434"/>
                  </a:cubicBezTo>
                  <a:cubicBezTo>
                    <a:pt x="88" y="434"/>
                    <a:pt x="80" y="429"/>
                    <a:pt x="72" y="429"/>
                  </a:cubicBezTo>
                  <a:cubicBezTo>
                    <a:pt x="72" y="429"/>
                    <a:pt x="72" y="441"/>
                    <a:pt x="72" y="441"/>
                  </a:cubicBezTo>
                  <a:cubicBezTo>
                    <a:pt x="72" y="453"/>
                    <a:pt x="60" y="465"/>
                    <a:pt x="60" y="465"/>
                  </a:cubicBezTo>
                  <a:lnTo>
                    <a:pt x="60" y="476"/>
                  </a:lnTo>
                  <a:lnTo>
                    <a:pt x="60" y="488"/>
                  </a:lnTo>
                  <a:lnTo>
                    <a:pt x="72" y="488"/>
                  </a:lnTo>
                  <a:cubicBezTo>
                    <a:pt x="72" y="500"/>
                    <a:pt x="72" y="500"/>
                    <a:pt x="60" y="512"/>
                  </a:cubicBezTo>
                  <a:cubicBezTo>
                    <a:pt x="60" y="512"/>
                    <a:pt x="60" y="524"/>
                    <a:pt x="60" y="524"/>
                  </a:cubicBezTo>
                  <a:cubicBezTo>
                    <a:pt x="60" y="536"/>
                    <a:pt x="60" y="536"/>
                    <a:pt x="60" y="548"/>
                  </a:cubicBezTo>
                  <a:lnTo>
                    <a:pt x="60" y="572"/>
                  </a:lnTo>
                  <a:lnTo>
                    <a:pt x="72" y="572"/>
                  </a:lnTo>
                  <a:cubicBezTo>
                    <a:pt x="72" y="572"/>
                    <a:pt x="72" y="572"/>
                    <a:pt x="72" y="584"/>
                  </a:cubicBezTo>
                  <a:cubicBezTo>
                    <a:pt x="72" y="584"/>
                    <a:pt x="48" y="584"/>
                    <a:pt x="60" y="607"/>
                  </a:cubicBezTo>
                  <a:cubicBezTo>
                    <a:pt x="66" y="613"/>
                    <a:pt x="66" y="613"/>
                    <a:pt x="64" y="613"/>
                  </a:cubicBezTo>
                  <a:cubicBezTo>
                    <a:pt x="63" y="613"/>
                    <a:pt x="60" y="613"/>
                    <a:pt x="60" y="619"/>
                  </a:cubicBezTo>
                  <a:cubicBezTo>
                    <a:pt x="60" y="619"/>
                    <a:pt x="72" y="619"/>
                    <a:pt x="72" y="631"/>
                  </a:cubicBezTo>
                  <a:cubicBezTo>
                    <a:pt x="84" y="643"/>
                    <a:pt x="72" y="643"/>
                    <a:pt x="72" y="643"/>
                  </a:cubicBezTo>
                  <a:cubicBezTo>
                    <a:pt x="72" y="649"/>
                    <a:pt x="69" y="649"/>
                    <a:pt x="66" y="649"/>
                  </a:cubicBezTo>
                  <a:cubicBezTo>
                    <a:pt x="63" y="649"/>
                    <a:pt x="60" y="649"/>
                    <a:pt x="60" y="655"/>
                  </a:cubicBezTo>
                  <a:cubicBezTo>
                    <a:pt x="64" y="659"/>
                    <a:pt x="69" y="660"/>
                    <a:pt x="74" y="660"/>
                  </a:cubicBezTo>
                  <a:cubicBezTo>
                    <a:pt x="85" y="660"/>
                    <a:pt x="96" y="655"/>
                    <a:pt x="96" y="655"/>
                  </a:cubicBezTo>
                  <a:cubicBezTo>
                    <a:pt x="96" y="655"/>
                    <a:pt x="109" y="655"/>
                    <a:pt x="119" y="652"/>
                  </a:cubicBezTo>
                  <a:lnTo>
                    <a:pt x="119" y="652"/>
                  </a:lnTo>
                  <a:cubicBezTo>
                    <a:pt x="119" y="653"/>
                    <a:pt x="119" y="654"/>
                    <a:pt x="119" y="655"/>
                  </a:cubicBezTo>
                  <a:lnTo>
                    <a:pt x="123" y="651"/>
                  </a:lnTo>
                  <a:lnTo>
                    <a:pt x="123" y="651"/>
                  </a:lnTo>
                  <a:cubicBezTo>
                    <a:pt x="122" y="651"/>
                    <a:pt x="121" y="652"/>
                    <a:pt x="119" y="652"/>
                  </a:cubicBezTo>
                  <a:lnTo>
                    <a:pt x="119" y="652"/>
                  </a:lnTo>
                  <a:cubicBezTo>
                    <a:pt x="119" y="643"/>
                    <a:pt x="119" y="642"/>
                    <a:pt x="119" y="631"/>
                  </a:cubicBezTo>
                  <a:cubicBezTo>
                    <a:pt x="119" y="631"/>
                    <a:pt x="119" y="619"/>
                    <a:pt x="108" y="619"/>
                  </a:cubicBezTo>
                  <a:cubicBezTo>
                    <a:pt x="96" y="619"/>
                    <a:pt x="108" y="607"/>
                    <a:pt x="96" y="607"/>
                  </a:cubicBezTo>
                  <a:cubicBezTo>
                    <a:pt x="108" y="607"/>
                    <a:pt x="108" y="595"/>
                    <a:pt x="108" y="584"/>
                  </a:cubicBezTo>
                  <a:cubicBezTo>
                    <a:pt x="108" y="584"/>
                    <a:pt x="131" y="584"/>
                    <a:pt x="131" y="572"/>
                  </a:cubicBezTo>
                  <a:lnTo>
                    <a:pt x="108" y="572"/>
                  </a:lnTo>
                  <a:cubicBezTo>
                    <a:pt x="108" y="572"/>
                    <a:pt x="119" y="572"/>
                    <a:pt x="108" y="560"/>
                  </a:cubicBezTo>
                  <a:cubicBezTo>
                    <a:pt x="108" y="548"/>
                    <a:pt x="108" y="548"/>
                    <a:pt x="96" y="548"/>
                  </a:cubicBezTo>
                  <a:cubicBezTo>
                    <a:pt x="96" y="548"/>
                    <a:pt x="96" y="536"/>
                    <a:pt x="96" y="536"/>
                  </a:cubicBezTo>
                  <a:cubicBezTo>
                    <a:pt x="96" y="536"/>
                    <a:pt x="108" y="524"/>
                    <a:pt x="96" y="524"/>
                  </a:cubicBezTo>
                  <a:cubicBezTo>
                    <a:pt x="96" y="512"/>
                    <a:pt x="96" y="512"/>
                    <a:pt x="96" y="500"/>
                  </a:cubicBezTo>
                  <a:lnTo>
                    <a:pt x="108" y="500"/>
                  </a:lnTo>
                  <a:cubicBezTo>
                    <a:pt x="108" y="500"/>
                    <a:pt x="96" y="500"/>
                    <a:pt x="96" y="488"/>
                  </a:cubicBezTo>
                  <a:lnTo>
                    <a:pt x="108" y="488"/>
                  </a:lnTo>
                  <a:cubicBezTo>
                    <a:pt x="108" y="488"/>
                    <a:pt x="108" y="476"/>
                    <a:pt x="108" y="476"/>
                  </a:cubicBezTo>
                  <a:cubicBezTo>
                    <a:pt x="108" y="465"/>
                    <a:pt x="131" y="441"/>
                    <a:pt x="131" y="429"/>
                  </a:cubicBezTo>
                  <a:cubicBezTo>
                    <a:pt x="131" y="423"/>
                    <a:pt x="131" y="423"/>
                    <a:pt x="130" y="423"/>
                  </a:cubicBezTo>
                  <a:cubicBezTo>
                    <a:pt x="128" y="423"/>
                    <a:pt x="125" y="423"/>
                    <a:pt x="119" y="417"/>
                  </a:cubicBezTo>
                  <a:cubicBezTo>
                    <a:pt x="116" y="413"/>
                    <a:pt x="114" y="412"/>
                    <a:pt x="115" y="412"/>
                  </a:cubicBezTo>
                  <a:lnTo>
                    <a:pt x="115" y="412"/>
                  </a:lnTo>
                  <a:cubicBezTo>
                    <a:pt x="116" y="412"/>
                    <a:pt x="123" y="417"/>
                    <a:pt x="131" y="417"/>
                  </a:cubicBezTo>
                  <a:cubicBezTo>
                    <a:pt x="131" y="417"/>
                    <a:pt x="131" y="405"/>
                    <a:pt x="131" y="405"/>
                  </a:cubicBezTo>
                  <a:lnTo>
                    <a:pt x="108" y="381"/>
                  </a:lnTo>
                  <a:lnTo>
                    <a:pt x="119" y="381"/>
                  </a:lnTo>
                  <a:cubicBezTo>
                    <a:pt x="119" y="369"/>
                    <a:pt x="119" y="357"/>
                    <a:pt x="131" y="357"/>
                  </a:cubicBezTo>
                  <a:cubicBezTo>
                    <a:pt x="134" y="360"/>
                    <a:pt x="135" y="361"/>
                    <a:pt x="136" y="361"/>
                  </a:cubicBezTo>
                  <a:cubicBezTo>
                    <a:pt x="139" y="361"/>
                    <a:pt x="131" y="345"/>
                    <a:pt x="131" y="345"/>
                  </a:cubicBezTo>
                  <a:lnTo>
                    <a:pt x="131" y="345"/>
                  </a:lnTo>
                  <a:cubicBezTo>
                    <a:pt x="131" y="345"/>
                    <a:pt x="147" y="351"/>
                    <a:pt x="154" y="351"/>
                  </a:cubicBezTo>
                  <a:cubicBezTo>
                    <a:pt x="158" y="351"/>
                    <a:pt x="159" y="349"/>
                    <a:pt x="155" y="345"/>
                  </a:cubicBezTo>
                  <a:close/>
                  <a:moveTo>
                    <a:pt x="119" y="703"/>
                  </a:moveTo>
                  <a:cubicBezTo>
                    <a:pt x="119" y="707"/>
                    <a:pt x="121" y="708"/>
                    <a:pt x="123" y="708"/>
                  </a:cubicBezTo>
                  <a:cubicBezTo>
                    <a:pt x="126" y="708"/>
                    <a:pt x="131" y="703"/>
                    <a:pt x="131" y="703"/>
                  </a:cubicBezTo>
                  <a:close/>
                  <a:moveTo>
                    <a:pt x="1274" y="613"/>
                  </a:moveTo>
                  <a:cubicBezTo>
                    <a:pt x="1274" y="616"/>
                    <a:pt x="1274" y="619"/>
                    <a:pt x="1274" y="619"/>
                  </a:cubicBezTo>
                  <a:cubicBezTo>
                    <a:pt x="1274" y="619"/>
                    <a:pt x="1274" y="631"/>
                    <a:pt x="1274" y="631"/>
                  </a:cubicBezTo>
                  <a:lnTo>
                    <a:pt x="1274" y="655"/>
                  </a:lnTo>
                  <a:cubicBezTo>
                    <a:pt x="1274" y="667"/>
                    <a:pt x="1274" y="667"/>
                    <a:pt x="1274" y="679"/>
                  </a:cubicBezTo>
                  <a:cubicBezTo>
                    <a:pt x="1274" y="679"/>
                    <a:pt x="1286" y="703"/>
                    <a:pt x="1274" y="703"/>
                  </a:cubicBezTo>
                  <a:lnTo>
                    <a:pt x="1310" y="703"/>
                  </a:lnTo>
                  <a:lnTo>
                    <a:pt x="1298" y="715"/>
                  </a:lnTo>
                  <a:cubicBezTo>
                    <a:pt x="1286" y="715"/>
                    <a:pt x="1286" y="715"/>
                    <a:pt x="1298" y="726"/>
                  </a:cubicBezTo>
                  <a:cubicBezTo>
                    <a:pt x="1298" y="730"/>
                    <a:pt x="1301" y="732"/>
                    <a:pt x="1304" y="732"/>
                  </a:cubicBezTo>
                  <a:cubicBezTo>
                    <a:pt x="1311" y="732"/>
                    <a:pt x="1322" y="726"/>
                    <a:pt x="1322" y="726"/>
                  </a:cubicBezTo>
                  <a:cubicBezTo>
                    <a:pt x="1334" y="726"/>
                    <a:pt x="1310" y="726"/>
                    <a:pt x="1310" y="738"/>
                  </a:cubicBezTo>
                  <a:cubicBezTo>
                    <a:pt x="1310" y="750"/>
                    <a:pt x="1322" y="750"/>
                    <a:pt x="1334" y="762"/>
                  </a:cubicBezTo>
                  <a:cubicBezTo>
                    <a:pt x="1334" y="774"/>
                    <a:pt x="1346" y="774"/>
                    <a:pt x="1334" y="774"/>
                  </a:cubicBezTo>
                  <a:cubicBezTo>
                    <a:pt x="1326" y="774"/>
                    <a:pt x="1323" y="769"/>
                    <a:pt x="1322" y="769"/>
                  </a:cubicBezTo>
                  <a:cubicBezTo>
                    <a:pt x="1322" y="769"/>
                    <a:pt x="1322" y="770"/>
                    <a:pt x="1322" y="774"/>
                  </a:cubicBezTo>
                  <a:cubicBezTo>
                    <a:pt x="1322" y="786"/>
                    <a:pt x="1322" y="786"/>
                    <a:pt x="1334" y="786"/>
                  </a:cubicBezTo>
                  <a:cubicBezTo>
                    <a:pt x="1334" y="782"/>
                    <a:pt x="1334" y="781"/>
                    <a:pt x="1334" y="781"/>
                  </a:cubicBezTo>
                  <a:cubicBezTo>
                    <a:pt x="1335" y="781"/>
                    <a:pt x="1338" y="786"/>
                    <a:pt x="1346" y="786"/>
                  </a:cubicBezTo>
                  <a:cubicBezTo>
                    <a:pt x="1358" y="774"/>
                    <a:pt x="1346" y="774"/>
                    <a:pt x="1346" y="762"/>
                  </a:cubicBezTo>
                  <a:lnTo>
                    <a:pt x="1346" y="750"/>
                  </a:lnTo>
                  <a:cubicBezTo>
                    <a:pt x="1346" y="744"/>
                    <a:pt x="1343" y="744"/>
                    <a:pt x="1341" y="744"/>
                  </a:cubicBezTo>
                  <a:cubicBezTo>
                    <a:pt x="1340" y="744"/>
                    <a:pt x="1340" y="744"/>
                    <a:pt x="1346" y="738"/>
                  </a:cubicBezTo>
                  <a:cubicBezTo>
                    <a:pt x="1358" y="726"/>
                    <a:pt x="1358" y="726"/>
                    <a:pt x="1346" y="726"/>
                  </a:cubicBezTo>
                  <a:lnTo>
                    <a:pt x="1334" y="726"/>
                  </a:lnTo>
                  <a:cubicBezTo>
                    <a:pt x="1334" y="726"/>
                    <a:pt x="1334" y="726"/>
                    <a:pt x="1334" y="715"/>
                  </a:cubicBezTo>
                  <a:cubicBezTo>
                    <a:pt x="1346" y="703"/>
                    <a:pt x="1334" y="703"/>
                    <a:pt x="1334" y="703"/>
                  </a:cubicBezTo>
                  <a:cubicBezTo>
                    <a:pt x="1334" y="703"/>
                    <a:pt x="1329" y="708"/>
                    <a:pt x="1325" y="708"/>
                  </a:cubicBezTo>
                  <a:cubicBezTo>
                    <a:pt x="1323" y="708"/>
                    <a:pt x="1322" y="707"/>
                    <a:pt x="1322" y="703"/>
                  </a:cubicBezTo>
                  <a:cubicBezTo>
                    <a:pt x="1322" y="697"/>
                    <a:pt x="1325" y="697"/>
                    <a:pt x="1328" y="697"/>
                  </a:cubicBezTo>
                  <a:cubicBezTo>
                    <a:pt x="1331" y="697"/>
                    <a:pt x="1334" y="697"/>
                    <a:pt x="1334" y="691"/>
                  </a:cubicBezTo>
                  <a:lnTo>
                    <a:pt x="1322" y="691"/>
                  </a:lnTo>
                  <a:cubicBezTo>
                    <a:pt x="1322" y="679"/>
                    <a:pt x="1322" y="679"/>
                    <a:pt x="1322" y="667"/>
                  </a:cubicBezTo>
                  <a:cubicBezTo>
                    <a:pt x="1322" y="667"/>
                    <a:pt x="1298" y="679"/>
                    <a:pt x="1298" y="679"/>
                  </a:cubicBezTo>
                  <a:cubicBezTo>
                    <a:pt x="1298" y="673"/>
                    <a:pt x="1298" y="673"/>
                    <a:pt x="1298" y="673"/>
                  </a:cubicBezTo>
                  <a:cubicBezTo>
                    <a:pt x="1298" y="673"/>
                    <a:pt x="1298" y="673"/>
                    <a:pt x="1298" y="667"/>
                  </a:cubicBezTo>
                  <a:cubicBezTo>
                    <a:pt x="1298" y="667"/>
                    <a:pt x="1298" y="655"/>
                    <a:pt x="1298" y="655"/>
                  </a:cubicBezTo>
                  <a:lnTo>
                    <a:pt x="1298" y="631"/>
                  </a:lnTo>
                  <a:lnTo>
                    <a:pt x="1286" y="631"/>
                  </a:lnTo>
                  <a:cubicBezTo>
                    <a:pt x="1286" y="631"/>
                    <a:pt x="1286" y="631"/>
                    <a:pt x="1286" y="619"/>
                  </a:cubicBezTo>
                  <a:cubicBezTo>
                    <a:pt x="1286" y="613"/>
                    <a:pt x="1280" y="613"/>
                    <a:pt x="1274" y="613"/>
                  </a:cubicBezTo>
                  <a:close/>
                  <a:moveTo>
                    <a:pt x="1346" y="786"/>
                  </a:moveTo>
                  <a:cubicBezTo>
                    <a:pt x="1342" y="786"/>
                    <a:pt x="1341" y="787"/>
                    <a:pt x="1341" y="789"/>
                  </a:cubicBezTo>
                  <a:lnTo>
                    <a:pt x="1341" y="789"/>
                  </a:lnTo>
                  <a:cubicBezTo>
                    <a:pt x="1344" y="787"/>
                    <a:pt x="1346" y="786"/>
                    <a:pt x="1346" y="786"/>
                  </a:cubicBezTo>
                  <a:close/>
                  <a:moveTo>
                    <a:pt x="1341" y="789"/>
                  </a:moveTo>
                  <a:lnTo>
                    <a:pt x="1341" y="789"/>
                  </a:lnTo>
                  <a:cubicBezTo>
                    <a:pt x="1334" y="792"/>
                    <a:pt x="1322" y="798"/>
                    <a:pt x="1322" y="798"/>
                  </a:cubicBezTo>
                  <a:lnTo>
                    <a:pt x="1346" y="798"/>
                  </a:lnTo>
                  <a:cubicBezTo>
                    <a:pt x="1346" y="798"/>
                    <a:pt x="1340" y="792"/>
                    <a:pt x="1341" y="789"/>
                  </a:cubicBezTo>
                  <a:close/>
                  <a:moveTo>
                    <a:pt x="1346" y="798"/>
                  </a:moveTo>
                  <a:lnTo>
                    <a:pt x="1346" y="798"/>
                  </a:lnTo>
                  <a:lnTo>
                    <a:pt x="1346" y="798"/>
                  </a:lnTo>
                  <a:cubicBezTo>
                    <a:pt x="1349" y="798"/>
                    <a:pt x="1354" y="798"/>
                    <a:pt x="1358" y="798"/>
                  </a:cubicBezTo>
                  <a:close/>
                  <a:moveTo>
                    <a:pt x="1346" y="798"/>
                  </a:moveTo>
                  <a:cubicBezTo>
                    <a:pt x="1339" y="799"/>
                    <a:pt x="1334" y="802"/>
                    <a:pt x="1334" y="810"/>
                  </a:cubicBezTo>
                  <a:cubicBezTo>
                    <a:pt x="1340" y="816"/>
                    <a:pt x="1343" y="822"/>
                    <a:pt x="1346" y="825"/>
                  </a:cubicBezTo>
                  <a:lnTo>
                    <a:pt x="1346" y="825"/>
                  </a:lnTo>
                  <a:cubicBezTo>
                    <a:pt x="1346" y="824"/>
                    <a:pt x="1346" y="823"/>
                    <a:pt x="1346" y="822"/>
                  </a:cubicBezTo>
                  <a:cubicBezTo>
                    <a:pt x="1346" y="816"/>
                    <a:pt x="1346" y="816"/>
                    <a:pt x="1346" y="816"/>
                  </a:cubicBezTo>
                  <a:cubicBezTo>
                    <a:pt x="1346" y="816"/>
                    <a:pt x="1346" y="816"/>
                    <a:pt x="1346" y="810"/>
                  </a:cubicBezTo>
                  <a:lnTo>
                    <a:pt x="1346" y="798"/>
                  </a:lnTo>
                  <a:close/>
                  <a:moveTo>
                    <a:pt x="1358" y="822"/>
                  </a:moveTo>
                  <a:cubicBezTo>
                    <a:pt x="1354" y="825"/>
                    <a:pt x="1352" y="827"/>
                    <a:pt x="1350" y="827"/>
                  </a:cubicBezTo>
                  <a:cubicBezTo>
                    <a:pt x="1348" y="827"/>
                    <a:pt x="1347" y="826"/>
                    <a:pt x="1346" y="825"/>
                  </a:cubicBezTo>
                  <a:lnTo>
                    <a:pt x="1346" y="825"/>
                  </a:lnTo>
                  <a:cubicBezTo>
                    <a:pt x="1346" y="828"/>
                    <a:pt x="1346" y="828"/>
                    <a:pt x="1347" y="828"/>
                  </a:cubicBezTo>
                  <a:cubicBezTo>
                    <a:pt x="1349" y="828"/>
                    <a:pt x="1352" y="828"/>
                    <a:pt x="1358" y="834"/>
                  </a:cubicBezTo>
                  <a:lnTo>
                    <a:pt x="1358" y="822"/>
                  </a:lnTo>
                  <a:close/>
                  <a:moveTo>
                    <a:pt x="181" y="840"/>
                  </a:moveTo>
                  <a:cubicBezTo>
                    <a:pt x="178" y="840"/>
                    <a:pt x="167" y="846"/>
                    <a:pt x="167" y="846"/>
                  </a:cubicBezTo>
                  <a:lnTo>
                    <a:pt x="179" y="846"/>
                  </a:lnTo>
                  <a:cubicBezTo>
                    <a:pt x="183" y="842"/>
                    <a:pt x="183" y="840"/>
                    <a:pt x="181" y="840"/>
                  </a:cubicBezTo>
                  <a:close/>
                  <a:moveTo>
                    <a:pt x="1334" y="834"/>
                  </a:moveTo>
                  <a:cubicBezTo>
                    <a:pt x="1334" y="834"/>
                    <a:pt x="1334" y="846"/>
                    <a:pt x="1334" y="846"/>
                  </a:cubicBezTo>
                  <a:cubicBezTo>
                    <a:pt x="1334" y="846"/>
                    <a:pt x="1370" y="846"/>
                    <a:pt x="1346" y="857"/>
                  </a:cubicBezTo>
                  <a:cubicBezTo>
                    <a:pt x="1334" y="863"/>
                    <a:pt x="1334" y="863"/>
                    <a:pt x="1337" y="863"/>
                  </a:cubicBezTo>
                  <a:cubicBezTo>
                    <a:pt x="1340" y="863"/>
                    <a:pt x="1346" y="863"/>
                    <a:pt x="1346" y="869"/>
                  </a:cubicBezTo>
                  <a:cubicBezTo>
                    <a:pt x="1346" y="881"/>
                    <a:pt x="1334" y="881"/>
                    <a:pt x="1346" y="881"/>
                  </a:cubicBezTo>
                  <a:cubicBezTo>
                    <a:pt x="1346" y="881"/>
                    <a:pt x="1346" y="893"/>
                    <a:pt x="1346" y="893"/>
                  </a:cubicBezTo>
                  <a:lnTo>
                    <a:pt x="1346" y="905"/>
                  </a:lnTo>
                  <a:cubicBezTo>
                    <a:pt x="1346" y="911"/>
                    <a:pt x="1349" y="911"/>
                    <a:pt x="1352" y="911"/>
                  </a:cubicBezTo>
                  <a:cubicBezTo>
                    <a:pt x="1353" y="911"/>
                    <a:pt x="1354" y="911"/>
                    <a:pt x="1354" y="911"/>
                  </a:cubicBezTo>
                  <a:lnTo>
                    <a:pt x="1354" y="911"/>
                  </a:lnTo>
                  <a:cubicBezTo>
                    <a:pt x="1354" y="910"/>
                    <a:pt x="1355" y="908"/>
                    <a:pt x="1358" y="905"/>
                  </a:cubicBezTo>
                  <a:cubicBezTo>
                    <a:pt x="1358" y="893"/>
                    <a:pt x="1370" y="893"/>
                    <a:pt x="1358" y="893"/>
                  </a:cubicBezTo>
                  <a:lnTo>
                    <a:pt x="1370" y="893"/>
                  </a:lnTo>
                  <a:cubicBezTo>
                    <a:pt x="1370" y="893"/>
                    <a:pt x="1370" y="881"/>
                    <a:pt x="1370" y="881"/>
                  </a:cubicBezTo>
                  <a:cubicBezTo>
                    <a:pt x="1370" y="881"/>
                    <a:pt x="1370" y="869"/>
                    <a:pt x="1370" y="869"/>
                  </a:cubicBezTo>
                  <a:lnTo>
                    <a:pt x="1358" y="869"/>
                  </a:lnTo>
                  <a:cubicBezTo>
                    <a:pt x="1346" y="869"/>
                    <a:pt x="1358" y="857"/>
                    <a:pt x="1358" y="846"/>
                  </a:cubicBezTo>
                  <a:cubicBezTo>
                    <a:pt x="1358" y="846"/>
                    <a:pt x="1370" y="834"/>
                    <a:pt x="1358" y="834"/>
                  </a:cubicBezTo>
                  <a:close/>
                  <a:moveTo>
                    <a:pt x="215" y="786"/>
                  </a:moveTo>
                  <a:cubicBezTo>
                    <a:pt x="215" y="798"/>
                    <a:pt x="215" y="798"/>
                    <a:pt x="215" y="798"/>
                  </a:cubicBezTo>
                  <a:cubicBezTo>
                    <a:pt x="215" y="810"/>
                    <a:pt x="215" y="810"/>
                    <a:pt x="215" y="822"/>
                  </a:cubicBezTo>
                  <a:lnTo>
                    <a:pt x="239" y="822"/>
                  </a:lnTo>
                  <a:cubicBezTo>
                    <a:pt x="239" y="822"/>
                    <a:pt x="239" y="834"/>
                    <a:pt x="239" y="834"/>
                  </a:cubicBezTo>
                  <a:cubicBezTo>
                    <a:pt x="239" y="834"/>
                    <a:pt x="227" y="834"/>
                    <a:pt x="227" y="846"/>
                  </a:cubicBezTo>
                  <a:cubicBezTo>
                    <a:pt x="227" y="846"/>
                    <a:pt x="239" y="857"/>
                    <a:pt x="239" y="857"/>
                  </a:cubicBezTo>
                  <a:lnTo>
                    <a:pt x="262" y="869"/>
                  </a:lnTo>
                  <a:lnTo>
                    <a:pt x="239" y="869"/>
                  </a:lnTo>
                  <a:cubicBezTo>
                    <a:pt x="227" y="869"/>
                    <a:pt x="250" y="893"/>
                    <a:pt x="250" y="893"/>
                  </a:cubicBezTo>
                  <a:cubicBezTo>
                    <a:pt x="262" y="893"/>
                    <a:pt x="250" y="893"/>
                    <a:pt x="250" y="905"/>
                  </a:cubicBezTo>
                  <a:lnTo>
                    <a:pt x="250" y="917"/>
                  </a:lnTo>
                  <a:lnTo>
                    <a:pt x="274" y="917"/>
                  </a:lnTo>
                  <a:cubicBezTo>
                    <a:pt x="274" y="917"/>
                    <a:pt x="250" y="917"/>
                    <a:pt x="262" y="905"/>
                  </a:cubicBezTo>
                  <a:cubicBezTo>
                    <a:pt x="274" y="893"/>
                    <a:pt x="286" y="893"/>
                    <a:pt x="274" y="893"/>
                  </a:cubicBezTo>
                  <a:cubicBezTo>
                    <a:pt x="286" y="893"/>
                    <a:pt x="274" y="893"/>
                    <a:pt x="274" y="881"/>
                  </a:cubicBezTo>
                  <a:lnTo>
                    <a:pt x="262" y="881"/>
                  </a:lnTo>
                  <a:lnTo>
                    <a:pt x="274" y="869"/>
                  </a:lnTo>
                  <a:cubicBezTo>
                    <a:pt x="274" y="857"/>
                    <a:pt x="274" y="857"/>
                    <a:pt x="274" y="857"/>
                  </a:cubicBezTo>
                  <a:lnTo>
                    <a:pt x="262" y="857"/>
                  </a:lnTo>
                  <a:cubicBezTo>
                    <a:pt x="262" y="857"/>
                    <a:pt x="250" y="846"/>
                    <a:pt x="250" y="834"/>
                  </a:cubicBezTo>
                  <a:lnTo>
                    <a:pt x="250" y="822"/>
                  </a:lnTo>
                  <a:lnTo>
                    <a:pt x="250" y="810"/>
                  </a:lnTo>
                  <a:lnTo>
                    <a:pt x="250" y="798"/>
                  </a:lnTo>
                  <a:cubicBezTo>
                    <a:pt x="250" y="798"/>
                    <a:pt x="215" y="786"/>
                    <a:pt x="215" y="786"/>
                  </a:cubicBezTo>
                  <a:close/>
                  <a:moveTo>
                    <a:pt x="1354" y="911"/>
                  </a:moveTo>
                  <a:cubicBezTo>
                    <a:pt x="1354" y="912"/>
                    <a:pt x="1355" y="913"/>
                    <a:pt x="1356" y="914"/>
                  </a:cubicBezTo>
                  <a:lnTo>
                    <a:pt x="1356" y="914"/>
                  </a:lnTo>
                  <a:cubicBezTo>
                    <a:pt x="1356" y="913"/>
                    <a:pt x="1357" y="913"/>
                    <a:pt x="1357" y="913"/>
                  </a:cubicBezTo>
                  <a:lnTo>
                    <a:pt x="1357" y="913"/>
                  </a:lnTo>
                  <a:cubicBezTo>
                    <a:pt x="1357" y="913"/>
                    <a:pt x="1357" y="914"/>
                    <a:pt x="1358" y="915"/>
                  </a:cubicBezTo>
                  <a:lnTo>
                    <a:pt x="1358" y="915"/>
                  </a:lnTo>
                  <a:cubicBezTo>
                    <a:pt x="1357" y="914"/>
                    <a:pt x="1356" y="914"/>
                    <a:pt x="1356" y="914"/>
                  </a:cubicBezTo>
                  <a:lnTo>
                    <a:pt x="1356" y="914"/>
                  </a:lnTo>
                  <a:cubicBezTo>
                    <a:pt x="1354" y="915"/>
                    <a:pt x="1353" y="917"/>
                    <a:pt x="1358" y="917"/>
                  </a:cubicBezTo>
                  <a:lnTo>
                    <a:pt x="1370" y="917"/>
                  </a:lnTo>
                  <a:cubicBezTo>
                    <a:pt x="1370" y="917"/>
                    <a:pt x="1364" y="917"/>
                    <a:pt x="1359" y="915"/>
                  </a:cubicBezTo>
                  <a:lnTo>
                    <a:pt x="1359" y="915"/>
                  </a:lnTo>
                  <a:cubicBezTo>
                    <a:pt x="1362" y="913"/>
                    <a:pt x="1362" y="912"/>
                    <a:pt x="1360" y="912"/>
                  </a:cubicBezTo>
                  <a:lnTo>
                    <a:pt x="1360" y="912"/>
                  </a:lnTo>
                  <a:cubicBezTo>
                    <a:pt x="1360" y="912"/>
                    <a:pt x="1358" y="912"/>
                    <a:pt x="1357" y="913"/>
                  </a:cubicBezTo>
                  <a:lnTo>
                    <a:pt x="1357" y="913"/>
                  </a:lnTo>
                  <a:cubicBezTo>
                    <a:pt x="1356" y="912"/>
                    <a:pt x="1355" y="911"/>
                    <a:pt x="1354" y="911"/>
                  </a:cubicBezTo>
                  <a:close/>
                  <a:moveTo>
                    <a:pt x="274" y="917"/>
                  </a:moveTo>
                  <a:cubicBezTo>
                    <a:pt x="274" y="917"/>
                    <a:pt x="262" y="929"/>
                    <a:pt x="262" y="929"/>
                  </a:cubicBezTo>
                  <a:cubicBezTo>
                    <a:pt x="262" y="941"/>
                    <a:pt x="262" y="941"/>
                    <a:pt x="274" y="941"/>
                  </a:cubicBezTo>
                  <a:cubicBezTo>
                    <a:pt x="274" y="941"/>
                    <a:pt x="274" y="953"/>
                    <a:pt x="274" y="953"/>
                  </a:cubicBezTo>
                  <a:lnTo>
                    <a:pt x="286" y="953"/>
                  </a:lnTo>
                  <a:lnTo>
                    <a:pt x="286" y="941"/>
                  </a:lnTo>
                  <a:cubicBezTo>
                    <a:pt x="286" y="941"/>
                    <a:pt x="274" y="941"/>
                    <a:pt x="286" y="929"/>
                  </a:cubicBezTo>
                  <a:cubicBezTo>
                    <a:pt x="286" y="917"/>
                    <a:pt x="286" y="917"/>
                    <a:pt x="274" y="917"/>
                  </a:cubicBezTo>
                  <a:close/>
                  <a:moveTo>
                    <a:pt x="286" y="953"/>
                  </a:moveTo>
                  <a:cubicBezTo>
                    <a:pt x="286" y="953"/>
                    <a:pt x="286" y="953"/>
                    <a:pt x="286" y="965"/>
                  </a:cubicBezTo>
                  <a:cubicBezTo>
                    <a:pt x="298" y="965"/>
                    <a:pt x="298" y="965"/>
                    <a:pt x="298" y="953"/>
                  </a:cubicBezTo>
                  <a:close/>
                  <a:moveTo>
                    <a:pt x="1367" y="971"/>
                  </a:moveTo>
                  <a:cubicBezTo>
                    <a:pt x="1363" y="971"/>
                    <a:pt x="1358" y="976"/>
                    <a:pt x="1358" y="976"/>
                  </a:cubicBezTo>
                  <a:lnTo>
                    <a:pt x="1370" y="976"/>
                  </a:lnTo>
                  <a:cubicBezTo>
                    <a:pt x="1370" y="973"/>
                    <a:pt x="1368" y="971"/>
                    <a:pt x="1367" y="971"/>
                  </a:cubicBezTo>
                  <a:close/>
                  <a:moveTo>
                    <a:pt x="286" y="965"/>
                  </a:moveTo>
                  <a:lnTo>
                    <a:pt x="286" y="976"/>
                  </a:lnTo>
                  <a:cubicBezTo>
                    <a:pt x="286" y="976"/>
                    <a:pt x="286" y="988"/>
                    <a:pt x="286" y="988"/>
                  </a:cubicBezTo>
                  <a:cubicBezTo>
                    <a:pt x="286" y="991"/>
                    <a:pt x="287" y="992"/>
                    <a:pt x="287" y="992"/>
                  </a:cubicBezTo>
                  <a:cubicBezTo>
                    <a:pt x="290" y="992"/>
                    <a:pt x="298" y="977"/>
                    <a:pt x="298" y="976"/>
                  </a:cubicBezTo>
                  <a:lnTo>
                    <a:pt x="298" y="976"/>
                  </a:lnTo>
                  <a:cubicBezTo>
                    <a:pt x="298" y="976"/>
                    <a:pt x="298" y="976"/>
                    <a:pt x="298" y="976"/>
                  </a:cubicBezTo>
                  <a:cubicBezTo>
                    <a:pt x="286" y="976"/>
                    <a:pt x="286" y="976"/>
                    <a:pt x="286" y="965"/>
                  </a:cubicBezTo>
                  <a:close/>
                  <a:moveTo>
                    <a:pt x="1560" y="988"/>
                  </a:moveTo>
                  <a:lnTo>
                    <a:pt x="1548" y="1000"/>
                  </a:lnTo>
                  <a:lnTo>
                    <a:pt x="1560" y="1000"/>
                  </a:lnTo>
                  <a:cubicBezTo>
                    <a:pt x="1572" y="988"/>
                    <a:pt x="1560" y="988"/>
                    <a:pt x="1560" y="988"/>
                  </a:cubicBezTo>
                  <a:close/>
                  <a:moveTo>
                    <a:pt x="298" y="976"/>
                  </a:moveTo>
                  <a:cubicBezTo>
                    <a:pt x="298" y="1000"/>
                    <a:pt x="298" y="988"/>
                    <a:pt x="286" y="1000"/>
                  </a:cubicBezTo>
                  <a:cubicBezTo>
                    <a:pt x="274" y="1012"/>
                    <a:pt x="310" y="1012"/>
                    <a:pt x="310" y="1012"/>
                  </a:cubicBezTo>
                  <a:lnTo>
                    <a:pt x="310" y="1000"/>
                  </a:lnTo>
                  <a:cubicBezTo>
                    <a:pt x="310" y="988"/>
                    <a:pt x="298" y="988"/>
                    <a:pt x="298" y="988"/>
                  </a:cubicBezTo>
                  <a:cubicBezTo>
                    <a:pt x="298" y="988"/>
                    <a:pt x="298" y="988"/>
                    <a:pt x="298" y="976"/>
                  </a:cubicBezTo>
                  <a:close/>
                  <a:moveTo>
                    <a:pt x="298" y="1048"/>
                  </a:moveTo>
                  <a:lnTo>
                    <a:pt x="274" y="1060"/>
                  </a:lnTo>
                  <a:lnTo>
                    <a:pt x="286" y="1060"/>
                  </a:lnTo>
                  <a:cubicBezTo>
                    <a:pt x="286" y="1060"/>
                    <a:pt x="298" y="1048"/>
                    <a:pt x="298" y="1048"/>
                  </a:cubicBezTo>
                  <a:close/>
                  <a:moveTo>
                    <a:pt x="310" y="1012"/>
                  </a:moveTo>
                  <a:cubicBezTo>
                    <a:pt x="310" y="1024"/>
                    <a:pt x="310" y="1024"/>
                    <a:pt x="310" y="1024"/>
                  </a:cubicBezTo>
                  <a:cubicBezTo>
                    <a:pt x="322" y="1036"/>
                    <a:pt x="298" y="1048"/>
                    <a:pt x="298" y="1048"/>
                  </a:cubicBezTo>
                  <a:lnTo>
                    <a:pt x="310" y="1048"/>
                  </a:lnTo>
                  <a:cubicBezTo>
                    <a:pt x="313" y="1046"/>
                    <a:pt x="316" y="1045"/>
                    <a:pt x="317" y="1045"/>
                  </a:cubicBezTo>
                  <a:lnTo>
                    <a:pt x="317" y="1045"/>
                  </a:lnTo>
                  <a:cubicBezTo>
                    <a:pt x="324" y="1045"/>
                    <a:pt x="298" y="1072"/>
                    <a:pt x="298" y="1072"/>
                  </a:cubicBezTo>
                  <a:lnTo>
                    <a:pt x="322" y="1072"/>
                  </a:lnTo>
                  <a:cubicBezTo>
                    <a:pt x="322" y="1084"/>
                    <a:pt x="310" y="1096"/>
                    <a:pt x="322" y="1096"/>
                  </a:cubicBezTo>
                  <a:cubicBezTo>
                    <a:pt x="330" y="1087"/>
                    <a:pt x="333" y="1079"/>
                    <a:pt x="333" y="1079"/>
                  </a:cubicBezTo>
                  <a:cubicBezTo>
                    <a:pt x="334" y="1079"/>
                    <a:pt x="334" y="1080"/>
                    <a:pt x="334" y="1084"/>
                  </a:cubicBezTo>
                  <a:cubicBezTo>
                    <a:pt x="334" y="1084"/>
                    <a:pt x="358" y="1084"/>
                    <a:pt x="358" y="1096"/>
                  </a:cubicBezTo>
                  <a:cubicBezTo>
                    <a:pt x="358" y="1096"/>
                    <a:pt x="358" y="1096"/>
                    <a:pt x="358" y="1084"/>
                  </a:cubicBezTo>
                  <a:cubicBezTo>
                    <a:pt x="358" y="1084"/>
                    <a:pt x="370" y="1072"/>
                    <a:pt x="358" y="1072"/>
                  </a:cubicBezTo>
                  <a:lnTo>
                    <a:pt x="346" y="1072"/>
                  </a:lnTo>
                  <a:lnTo>
                    <a:pt x="346" y="1060"/>
                  </a:lnTo>
                  <a:cubicBezTo>
                    <a:pt x="334" y="1060"/>
                    <a:pt x="322" y="1048"/>
                    <a:pt x="322" y="1036"/>
                  </a:cubicBezTo>
                  <a:cubicBezTo>
                    <a:pt x="310" y="1024"/>
                    <a:pt x="322" y="1012"/>
                    <a:pt x="322" y="1012"/>
                  </a:cubicBezTo>
                  <a:lnTo>
                    <a:pt x="322" y="1012"/>
                  </a:lnTo>
                  <a:cubicBezTo>
                    <a:pt x="322" y="1012"/>
                    <a:pt x="317" y="1017"/>
                    <a:pt x="313" y="1017"/>
                  </a:cubicBezTo>
                  <a:cubicBezTo>
                    <a:pt x="311" y="1017"/>
                    <a:pt x="310" y="1016"/>
                    <a:pt x="310" y="1012"/>
                  </a:cubicBezTo>
                  <a:close/>
                  <a:moveTo>
                    <a:pt x="358" y="1096"/>
                  </a:moveTo>
                  <a:cubicBezTo>
                    <a:pt x="346" y="1119"/>
                    <a:pt x="358" y="1119"/>
                    <a:pt x="358" y="1119"/>
                  </a:cubicBezTo>
                  <a:cubicBezTo>
                    <a:pt x="358" y="1119"/>
                    <a:pt x="346" y="1131"/>
                    <a:pt x="346" y="1131"/>
                  </a:cubicBezTo>
                  <a:lnTo>
                    <a:pt x="381" y="1131"/>
                  </a:lnTo>
                  <a:cubicBezTo>
                    <a:pt x="381" y="1131"/>
                    <a:pt x="381" y="1131"/>
                    <a:pt x="381" y="1119"/>
                  </a:cubicBezTo>
                  <a:cubicBezTo>
                    <a:pt x="381" y="1119"/>
                    <a:pt x="381" y="1119"/>
                    <a:pt x="381" y="1107"/>
                  </a:cubicBezTo>
                  <a:cubicBezTo>
                    <a:pt x="381" y="1096"/>
                    <a:pt x="381" y="1096"/>
                    <a:pt x="370" y="1096"/>
                  </a:cubicBezTo>
                  <a:cubicBezTo>
                    <a:pt x="366" y="1100"/>
                    <a:pt x="363" y="1101"/>
                    <a:pt x="361" y="1101"/>
                  </a:cubicBezTo>
                  <a:cubicBezTo>
                    <a:pt x="358" y="1101"/>
                    <a:pt x="358" y="1096"/>
                    <a:pt x="358" y="1096"/>
                  </a:cubicBezTo>
                  <a:close/>
                  <a:moveTo>
                    <a:pt x="393" y="1131"/>
                  </a:moveTo>
                  <a:cubicBezTo>
                    <a:pt x="393" y="1131"/>
                    <a:pt x="381" y="1143"/>
                    <a:pt x="381" y="1143"/>
                  </a:cubicBezTo>
                  <a:lnTo>
                    <a:pt x="393" y="1143"/>
                  </a:lnTo>
                  <a:cubicBezTo>
                    <a:pt x="393" y="1143"/>
                    <a:pt x="393" y="1143"/>
                    <a:pt x="393" y="1131"/>
                  </a:cubicBezTo>
                  <a:close/>
                  <a:moveTo>
                    <a:pt x="358" y="1143"/>
                  </a:moveTo>
                  <a:cubicBezTo>
                    <a:pt x="346" y="1143"/>
                    <a:pt x="346" y="1155"/>
                    <a:pt x="346" y="1155"/>
                  </a:cubicBezTo>
                  <a:cubicBezTo>
                    <a:pt x="349" y="1159"/>
                    <a:pt x="353" y="1160"/>
                    <a:pt x="356" y="1160"/>
                  </a:cubicBezTo>
                  <a:cubicBezTo>
                    <a:pt x="363" y="1160"/>
                    <a:pt x="366" y="1152"/>
                    <a:pt x="358" y="1143"/>
                  </a:cubicBezTo>
                  <a:close/>
                  <a:moveTo>
                    <a:pt x="465" y="1179"/>
                  </a:moveTo>
                  <a:cubicBezTo>
                    <a:pt x="461" y="1181"/>
                    <a:pt x="459" y="1183"/>
                    <a:pt x="458" y="1185"/>
                  </a:cubicBezTo>
                  <a:lnTo>
                    <a:pt x="458" y="1185"/>
                  </a:lnTo>
                  <a:cubicBezTo>
                    <a:pt x="460" y="1184"/>
                    <a:pt x="462" y="1181"/>
                    <a:pt x="465" y="1179"/>
                  </a:cubicBezTo>
                  <a:close/>
                  <a:moveTo>
                    <a:pt x="381" y="1191"/>
                  </a:moveTo>
                  <a:cubicBezTo>
                    <a:pt x="370" y="1191"/>
                    <a:pt x="370" y="1203"/>
                    <a:pt x="370" y="1203"/>
                  </a:cubicBezTo>
                  <a:lnTo>
                    <a:pt x="381" y="1203"/>
                  </a:lnTo>
                  <a:lnTo>
                    <a:pt x="381" y="1191"/>
                  </a:lnTo>
                  <a:close/>
                  <a:moveTo>
                    <a:pt x="393" y="1143"/>
                  </a:moveTo>
                  <a:cubicBezTo>
                    <a:pt x="393" y="1155"/>
                    <a:pt x="405" y="1155"/>
                    <a:pt x="405" y="1167"/>
                  </a:cubicBezTo>
                  <a:cubicBezTo>
                    <a:pt x="405" y="1179"/>
                    <a:pt x="405" y="1179"/>
                    <a:pt x="405" y="1179"/>
                  </a:cubicBezTo>
                  <a:lnTo>
                    <a:pt x="417" y="1179"/>
                  </a:lnTo>
                  <a:cubicBezTo>
                    <a:pt x="417" y="1191"/>
                    <a:pt x="429" y="1203"/>
                    <a:pt x="429" y="1203"/>
                  </a:cubicBezTo>
                  <a:lnTo>
                    <a:pt x="441" y="1215"/>
                  </a:lnTo>
                  <a:lnTo>
                    <a:pt x="465" y="1215"/>
                  </a:lnTo>
                  <a:cubicBezTo>
                    <a:pt x="453" y="1227"/>
                    <a:pt x="441" y="1227"/>
                    <a:pt x="441" y="1227"/>
                  </a:cubicBezTo>
                  <a:lnTo>
                    <a:pt x="477" y="1227"/>
                  </a:lnTo>
                  <a:cubicBezTo>
                    <a:pt x="487" y="1216"/>
                    <a:pt x="454" y="1198"/>
                    <a:pt x="458" y="1185"/>
                  </a:cubicBezTo>
                  <a:lnTo>
                    <a:pt x="458" y="1185"/>
                  </a:lnTo>
                  <a:cubicBezTo>
                    <a:pt x="456" y="1187"/>
                    <a:pt x="455" y="1188"/>
                    <a:pt x="453" y="1188"/>
                  </a:cubicBezTo>
                  <a:cubicBezTo>
                    <a:pt x="450" y="1188"/>
                    <a:pt x="447" y="1185"/>
                    <a:pt x="441" y="1179"/>
                  </a:cubicBezTo>
                  <a:cubicBezTo>
                    <a:pt x="441" y="1167"/>
                    <a:pt x="453" y="1167"/>
                    <a:pt x="453" y="1167"/>
                  </a:cubicBezTo>
                  <a:lnTo>
                    <a:pt x="453" y="1167"/>
                  </a:lnTo>
                  <a:cubicBezTo>
                    <a:pt x="445" y="1167"/>
                    <a:pt x="442" y="1172"/>
                    <a:pt x="441" y="1172"/>
                  </a:cubicBezTo>
                  <a:cubicBezTo>
                    <a:pt x="441" y="1172"/>
                    <a:pt x="441" y="1171"/>
                    <a:pt x="441" y="1167"/>
                  </a:cubicBezTo>
                  <a:lnTo>
                    <a:pt x="441" y="1155"/>
                  </a:lnTo>
                  <a:lnTo>
                    <a:pt x="429" y="1155"/>
                  </a:lnTo>
                  <a:cubicBezTo>
                    <a:pt x="421" y="1155"/>
                    <a:pt x="418" y="1160"/>
                    <a:pt x="418" y="1160"/>
                  </a:cubicBezTo>
                  <a:cubicBezTo>
                    <a:pt x="417" y="1160"/>
                    <a:pt x="417" y="1159"/>
                    <a:pt x="417" y="1155"/>
                  </a:cubicBezTo>
                  <a:cubicBezTo>
                    <a:pt x="405" y="1143"/>
                    <a:pt x="393" y="1143"/>
                    <a:pt x="393" y="1143"/>
                  </a:cubicBezTo>
                  <a:close/>
                  <a:moveTo>
                    <a:pt x="477" y="1227"/>
                  </a:moveTo>
                  <a:cubicBezTo>
                    <a:pt x="470" y="1227"/>
                    <a:pt x="475" y="1227"/>
                    <a:pt x="481" y="1229"/>
                  </a:cubicBezTo>
                  <a:lnTo>
                    <a:pt x="481" y="1229"/>
                  </a:lnTo>
                  <a:cubicBezTo>
                    <a:pt x="484" y="1227"/>
                    <a:pt x="489" y="1227"/>
                    <a:pt x="489" y="1227"/>
                  </a:cubicBezTo>
                  <a:close/>
                  <a:moveTo>
                    <a:pt x="481" y="1229"/>
                  </a:moveTo>
                  <a:cubicBezTo>
                    <a:pt x="479" y="1231"/>
                    <a:pt x="477" y="1234"/>
                    <a:pt x="477" y="1238"/>
                  </a:cubicBezTo>
                  <a:cubicBezTo>
                    <a:pt x="465" y="1250"/>
                    <a:pt x="477" y="1250"/>
                    <a:pt x="477" y="1250"/>
                  </a:cubicBezTo>
                  <a:lnTo>
                    <a:pt x="465" y="1250"/>
                  </a:lnTo>
                  <a:cubicBezTo>
                    <a:pt x="465" y="1262"/>
                    <a:pt x="465" y="1274"/>
                    <a:pt x="465" y="1274"/>
                  </a:cubicBezTo>
                  <a:cubicBezTo>
                    <a:pt x="477" y="1274"/>
                    <a:pt x="489" y="1262"/>
                    <a:pt x="489" y="1262"/>
                  </a:cubicBezTo>
                  <a:cubicBezTo>
                    <a:pt x="489" y="1274"/>
                    <a:pt x="500" y="1274"/>
                    <a:pt x="500" y="1286"/>
                  </a:cubicBezTo>
                  <a:lnTo>
                    <a:pt x="500" y="1286"/>
                  </a:lnTo>
                  <a:cubicBezTo>
                    <a:pt x="500" y="1286"/>
                    <a:pt x="500" y="1281"/>
                    <a:pt x="497" y="1281"/>
                  </a:cubicBezTo>
                  <a:cubicBezTo>
                    <a:pt x="495" y="1281"/>
                    <a:pt x="493" y="1282"/>
                    <a:pt x="489" y="1286"/>
                  </a:cubicBezTo>
                  <a:cubicBezTo>
                    <a:pt x="477" y="1298"/>
                    <a:pt x="500" y="1298"/>
                    <a:pt x="500" y="1298"/>
                  </a:cubicBezTo>
                  <a:cubicBezTo>
                    <a:pt x="500" y="1298"/>
                    <a:pt x="500" y="1298"/>
                    <a:pt x="500" y="1286"/>
                  </a:cubicBezTo>
                  <a:cubicBezTo>
                    <a:pt x="500" y="1286"/>
                    <a:pt x="506" y="1291"/>
                    <a:pt x="509" y="1291"/>
                  </a:cubicBezTo>
                  <a:cubicBezTo>
                    <a:pt x="511" y="1291"/>
                    <a:pt x="512" y="1290"/>
                    <a:pt x="512" y="1286"/>
                  </a:cubicBezTo>
                  <a:cubicBezTo>
                    <a:pt x="524" y="1286"/>
                    <a:pt x="524" y="1298"/>
                    <a:pt x="524" y="1298"/>
                  </a:cubicBezTo>
                  <a:cubicBezTo>
                    <a:pt x="524" y="1286"/>
                    <a:pt x="524" y="1274"/>
                    <a:pt x="524" y="1274"/>
                  </a:cubicBezTo>
                  <a:cubicBezTo>
                    <a:pt x="524" y="1274"/>
                    <a:pt x="524" y="1262"/>
                    <a:pt x="524" y="1262"/>
                  </a:cubicBezTo>
                  <a:cubicBezTo>
                    <a:pt x="512" y="1250"/>
                    <a:pt x="500" y="1250"/>
                    <a:pt x="500" y="1250"/>
                  </a:cubicBezTo>
                  <a:cubicBezTo>
                    <a:pt x="500" y="1238"/>
                    <a:pt x="489" y="1238"/>
                    <a:pt x="489" y="1238"/>
                  </a:cubicBezTo>
                  <a:cubicBezTo>
                    <a:pt x="489" y="1234"/>
                    <a:pt x="485" y="1231"/>
                    <a:pt x="481" y="1229"/>
                  </a:cubicBezTo>
                  <a:close/>
                  <a:moveTo>
                    <a:pt x="524" y="1298"/>
                  </a:moveTo>
                  <a:lnTo>
                    <a:pt x="524" y="1298"/>
                  </a:lnTo>
                  <a:cubicBezTo>
                    <a:pt x="520" y="1298"/>
                    <a:pt x="523" y="1300"/>
                    <a:pt x="528" y="1304"/>
                  </a:cubicBezTo>
                  <a:lnTo>
                    <a:pt x="528" y="1304"/>
                  </a:lnTo>
                  <a:cubicBezTo>
                    <a:pt x="527" y="1302"/>
                    <a:pt x="526" y="1300"/>
                    <a:pt x="524" y="1298"/>
                  </a:cubicBezTo>
                  <a:close/>
                  <a:moveTo>
                    <a:pt x="520" y="1316"/>
                  </a:moveTo>
                  <a:cubicBezTo>
                    <a:pt x="519" y="1317"/>
                    <a:pt x="516" y="1318"/>
                    <a:pt x="512" y="1322"/>
                  </a:cubicBezTo>
                  <a:cubicBezTo>
                    <a:pt x="512" y="1322"/>
                    <a:pt x="516" y="1320"/>
                    <a:pt x="520" y="1316"/>
                  </a:cubicBezTo>
                  <a:close/>
                  <a:moveTo>
                    <a:pt x="521" y="1317"/>
                  </a:moveTo>
                  <a:cubicBezTo>
                    <a:pt x="519" y="1317"/>
                    <a:pt x="517" y="1322"/>
                    <a:pt x="524" y="1322"/>
                  </a:cubicBezTo>
                  <a:cubicBezTo>
                    <a:pt x="524" y="1322"/>
                    <a:pt x="524" y="1317"/>
                    <a:pt x="521" y="1317"/>
                  </a:cubicBezTo>
                  <a:close/>
                  <a:moveTo>
                    <a:pt x="602" y="1342"/>
                  </a:moveTo>
                  <a:lnTo>
                    <a:pt x="602" y="1342"/>
                  </a:lnTo>
                  <a:cubicBezTo>
                    <a:pt x="600" y="1342"/>
                    <a:pt x="599" y="1344"/>
                    <a:pt x="599" y="1346"/>
                  </a:cubicBezTo>
                  <a:lnTo>
                    <a:pt x="608" y="1346"/>
                  </a:lnTo>
                  <a:cubicBezTo>
                    <a:pt x="605" y="1343"/>
                    <a:pt x="603" y="1342"/>
                    <a:pt x="602" y="1342"/>
                  </a:cubicBezTo>
                  <a:close/>
                  <a:moveTo>
                    <a:pt x="1120" y="1429"/>
                  </a:moveTo>
                  <a:cubicBezTo>
                    <a:pt x="1124" y="1433"/>
                    <a:pt x="1126" y="1434"/>
                    <a:pt x="1128" y="1434"/>
                  </a:cubicBezTo>
                  <a:cubicBezTo>
                    <a:pt x="1130" y="1434"/>
                    <a:pt x="1128" y="1429"/>
                    <a:pt x="1120" y="1429"/>
                  </a:cubicBezTo>
                  <a:close/>
                  <a:moveTo>
                    <a:pt x="1346" y="917"/>
                  </a:moveTo>
                  <a:lnTo>
                    <a:pt x="1346" y="929"/>
                  </a:lnTo>
                  <a:lnTo>
                    <a:pt x="1346" y="941"/>
                  </a:lnTo>
                  <a:lnTo>
                    <a:pt x="1322" y="941"/>
                  </a:lnTo>
                  <a:cubicBezTo>
                    <a:pt x="1334" y="941"/>
                    <a:pt x="1334" y="953"/>
                    <a:pt x="1334" y="953"/>
                  </a:cubicBezTo>
                  <a:cubicBezTo>
                    <a:pt x="1334" y="953"/>
                    <a:pt x="1334" y="953"/>
                    <a:pt x="1334" y="965"/>
                  </a:cubicBezTo>
                  <a:cubicBezTo>
                    <a:pt x="1322" y="976"/>
                    <a:pt x="1322" y="988"/>
                    <a:pt x="1322" y="1012"/>
                  </a:cubicBezTo>
                  <a:lnTo>
                    <a:pt x="1322" y="1084"/>
                  </a:lnTo>
                  <a:lnTo>
                    <a:pt x="1322" y="1096"/>
                  </a:lnTo>
                  <a:lnTo>
                    <a:pt x="1322" y="1107"/>
                  </a:lnTo>
                  <a:cubicBezTo>
                    <a:pt x="1310" y="1119"/>
                    <a:pt x="1310" y="1119"/>
                    <a:pt x="1310" y="1131"/>
                  </a:cubicBezTo>
                  <a:lnTo>
                    <a:pt x="1310" y="1143"/>
                  </a:lnTo>
                  <a:cubicBezTo>
                    <a:pt x="1310" y="1143"/>
                    <a:pt x="1298" y="1143"/>
                    <a:pt x="1298" y="1155"/>
                  </a:cubicBezTo>
                  <a:cubicBezTo>
                    <a:pt x="1298" y="1155"/>
                    <a:pt x="1298" y="1167"/>
                    <a:pt x="1286" y="1167"/>
                  </a:cubicBezTo>
                  <a:lnTo>
                    <a:pt x="1286" y="1179"/>
                  </a:lnTo>
                  <a:cubicBezTo>
                    <a:pt x="1286" y="1191"/>
                    <a:pt x="1274" y="1191"/>
                    <a:pt x="1274" y="1203"/>
                  </a:cubicBezTo>
                  <a:cubicBezTo>
                    <a:pt x="1262" y="1203"/>
                    <a:pt x="1274" y="1215"/>
                    <a:pt x="1274" y="1215"/>
                  </a:cubicBezTo>
                  <a:cubicBezTo>
                    <a:pt x="1274" y="1219"/>
                    <a:pt x="1273" y="1220"/>
                    <a:pt x="1271" y="1220"/>
                  </a:cubicBezTo>
                  <a:cubicBezTo>
                    <a:pt x="1268" y="1220"/>
                    <a:pt x="1262" y="1215"/>
                    <a:pt x="1262" y="1215"/>
                  </a:cubicBezTo>
                  <a:cubicBezTo>
                    <a:pt x="1251" y="1215"/>
                    <a:pt x="1262" y="1227"/>
                    <a:pt x="1262" y="1227"/>
                  </a:cubicBezTo>
                  <a:lnTo>
                    <a:pt x="1239" y="1227"/>
                  </a:lnTo>
                  <a:cubicBezTo>
                    <a:pt x="1239" y="1227"/>
                    <a:pt x="1227" y="1238"/>
                    <a:pt x="1227" y="1250"/>
                  </a:cubicBezTo>
                  <a:cubicBezTo>
                    <a:pt x="1227" y="1250"/>
                    <a:pt x="1227" y="1262"/>
                    <a:pt x="1215" y="1262"/>
                  </a:cubicBezTo>
                  <a:cubicBezTo>
                    <a:pt x="1211" y="1259"/>
                    <a:pt x="1210" y="1257"/>
                    <a:pt x="1210" y="1257"/>
                  </a:cubicBezTo>
                  <a:lnTo>
                    <a:pt x="1210" y="1257"/>
                  </a:lnTo>
                  <a:cubicBezTo>
                    <a:pt x="1209" y="1257"/>
                    <a:pt x="1215" y="1266"/>
                    <a:pt x="1215" y="1274"/>
                  </a:cubicBezTo>
                  <a:cubicBezTo>
                    <a:pt x="1215" y="1274"/>
                    <a:pt x="1191" y="1298"/>
                    <a:pt x="1191" y="1310"/>
                  </a:cubicBezTo>
                  <a:cubicBezTo>
                    <a:pt x="1179" y="1322"/>
                    <a:pt x="1179" y="1322"/>
                    <a:pt x="1191" y="1334"/>
                  </a:cubicBezTo>
                  <a:cubicBezTo>
                    <a:pt x="1191" y="1334"/>
                    <a:pt x="1179" y="1322"/>
                    <a:pt x="1167" y="1322"/>
                  </a:cubicBezTo>
                  <a:cubicBezTo>
                    <a:pt x="1167" y="1322"/>
                    <a:pt x="1155" y="1322"/>
                    <a:pt x="1155" y="1334"/>
                  </a:cubicBezTo>
                  <a:lnTo>
                    <a:pt x="1143" y="1346"/>
                  </a:lnTo>
                  <a:cubicBezTo>
                    <a:pt x="1143" y="1346"/>
                    <a:pt x="1155" y="1369"/>
                    <a:pt x="1155" y="1381"/>
                  </a:cubicBezTo>
                  <a:cubicBezTo>
                    <a:pt x="1159" y="1385"/>
                    <a:pt x="1159" y="1386"/>
                    <a:pt x="1158" y="1386"/>
                  </a:cubicBezTo>
                  <a:cubicBezTo>
                    <a:pt x="1155" y="1386"/>
                    <a:pt x="1143" y="1378"/>
                    <a:pt x="1143" y="1369"/>
                  </a:cubicBezTo>
                  <a:cubicBezTo>
                    <a:pt x="1143" y="1357"/>
                    <a:pt x="1143" y="1357"/>
                    <a:pt x="1132" y="1357"/>
                  </a:cubicBezTo>
                  <a:cubicBezTo>
                    <a:pt x="1120" y="1357"/>
                    <a:pt x="1120" y="1357"/>
                    <a:pt x="1120" y="1369"/>
                  </a:cubicBezTo>
                  <a:cubicBezTo>
                    <a:pt x="1120" y="1369"/>
                    <a:pt x="1096" y="1369"/>
                    <a:pt x="1096" y="1357"/>
                  </a:cubicBezTo>
                  <a:cubicBezTo>
                    <a:pt x="1096" y="1362"/>
                    <a:pt x="1096" y="1369"/>
                    <a:pt x="1096" y="1369"/>
                  </a:cubicBezTo>
                  <a:cubicBezTo>
                    <a:pt x="1096" y="1369"/>
                    <a:pt x="1084" y="1369"/>
                    <a:pt x="1084" y="1381"/>
                  </a:cubicBezTo>
                  <a:lnTo>
                    <a:pt x="1084" y="1393"/>
                  </a:lnTo>
                  <a:lnTo>
                    <a:pt x="1048" y="1393"/>
                  </a:lnTo>
                  <a:cubicBezTo>
                    <a:pt x="1048" y="1393"/>
                    <a:pt x="1048" y="1405"/>
                    <a:pt x="1048" y="1405"/>
                  </a:cubicBezTo>
                  <a:lnTo>
                    <a:pt x="1048" y="1417"/>
                  </a:lnTo>
                  <a:cubicBezTo>
                    <a:pt x="1048" y="1417"/>
                    <a:pt x="1048" y="1405"/>
                    <a:pt x="1036" y="1405"/>
                  </a:cubicBezTo>
                  <a:lnTo>
                    <a:pt x="1001" y="1417"/>
                  </a:lnTo>
                  <a:lnTo>
                    <a:pt x="953" y="1417"/>
                  </a:lnTo>
                  <a:cubicBezTo>
                    <a:pt x="953" y="1429"/>
                    <a:pt x="953" y="1429"/>
                    <a:pt x="953" y="1429"/>
                  </a:cubicBezTo>
                  <a:cubicBezTo>
                    <a:pt x="953" y="1423"/>
                    <a:pt x="950" y="1420"/>
                    <a:pt x="947" y="1420"/>
                  </a:cubicBezTo>
                  <a:cubicBezTo>
                    <a:pt x="944" y="1420"/>
                    <a:pt x="941" y="1423"/>
                    <a:pt x="941" y="1429"/>
                  </a:cubicBezTo>
                  <a:lnTo>
                    <a:pt x="917" y="1429"/>
                  </a:lnTo>
                  <a:lnTo>
                    <a:pt x="917" y="1441"/>
                  </a:lnTo>
                  <a:cubicBezTo>
                    <a:pt x="917" y="1448"/>
                    <a:pt x="926" y="1460"/>
                    <a:pt x="930" y="1460"/>
                  </a:cubicBezTo>
                  <a:cubicBezTo>
                    <a:pt x="933" y="1460"/>
                    <a:pt x="934" y="1455"/>
                    <a:pt x="929" y="1441"/>
                  </a:cubicBezTo>
                  <a:lnTo>
                    <a:pt x="929" y="1441"/>
                  </a:lnTo>
                  <a:cubicBezTo>
                    <a:pt x="929" y="1441"/>
                    <a:pt x="953" y="1441"/>
                    <a:pt x="953" y="1453"/>
                  </a:cubicBezTo>
                  <a:lnTo>
                    <a:pt x="965" y="1453"/>
                  </a:lnTo>
                  <a:cubicBezTo>
                    <a:pt x="989" y="1441"/>
                    <a:pt x="1012" y="1441"/>
                    <a:pt x="1024" y="1441"/>
                  </a:cubicBezTo>
                  <a:cubicBezTo>
                    <a:pt x="1036" y="1441"/>
                    <a:pt x="1072" y="1441"/>
                    <a:pt x="1060" y="1417"/>
                  </a:cubicBezTo>
                  <a:lnTo>
                    <a:pt x="1060" y="1405"/>
                  </a:lnTo>
                  <a:cubicBezTo>
                    <a:pt x="1072" y="1405"/>
                    <a:pt x="1072" y="1417"/>
                    <a:pt x="1072" y="1417"/>
                  </a:cubicBezTo>
                  <a:lnTo>
                    <a:pt x="1084" y="1453"/>
                  </a:lnTo>
                  <a:lnTo>
                    <a:pt x="1108" y="1453"/>
                  </a:lnTo>
                  <a:cubicBezTo>
                    <a:pt x="1108" y="1441"/>
                    <a:pt x="1120" y="1441"/>
                    <a:pt x="1108" y="1429"/>
                  </a:cubicBezTo>
                  <a:cubicBezTo>
                    <a:pt x="1099" y="1421"/>
                    <a:pt x="1103" y="1412"/>
                    <a:pt x="1106" y="1412"/>
                  </a:cubicBezTo>
                  <a:lnTo>
                    <a:pt x="1106" y="1412"/>
                  </a:lnTo>
                  <a:cubicBezTo>
                    <a:pt x="1107" y="1412"/>
                    <a:pt x="1108" y="1414"/>
                    <a:pt x="1108" y="1417"/>
                  </a:cubicBezTo>
                  <a:cubicBezTo>
                    <a:pt x="1108" y="1429"/>
                    <a:pt x="1108" y="1429"/>
                    <a:pt x="1120" y="1429"/>
                  </a:cubicBezTo>
                  <a:cubicBezTo>
                    <a:pt x="1120" y="1429"/>
                    <a:pt x="1132" y="1417"/>
                    <a:pt x="1143" y="1417"/>
                  </a:cubicBezTo>
                  <a:cubicBezTo>
                    <a:pt x="1146" y="1419"/>
                    <a:pt x="1147" y="1420"/>
                    <a:pt x="1148" y="1420"/>
                  </a:cubicBezTo>
                  <a:cubicBezTo>
                    <a:pt x="1151" y="1420"/>
                    <a:pt x="1143" y="1405"/>
                    <a:pt x="1143" y="1405"/>
                  </a:cubicBezTo>
                  <a:lnTo>
                    <a:pt x="1143" y="1405"/>
                  </a:lnTo>
                  <a:cubicBezTo>
                    <a:pt x="1143" y="1405"/>
                    <a:pt x="1149" y="1410"/>
                    <a:pt x="1152" y="1410"/>
                  </a:cubicBezTo>
                  <a:cubicBezTo>
                    <a:pt x="1154" y="1410"/>
                    <a:pt x="1155" y="1409"/>
                    <a:pt x="1155" y="1405"/>
                  </a:cubicBezTo>
                  <a:cubicBezTo>
                    <a:pt x="1155" y="1405"/>
                    <a:pt x="1155" y="1405"/>
                    <a:pt x="1155" y="1393"/>
                  </a:cubicBezTo>
                  <a:lnTo>
                    <a:pt x="1167" y="1405"/>
                  </a:lnTo>
                  <a:cubicBezTo>
                    <a:pt x="1167" y="1405"/>
                    <a:pt x="1167" y="1393"/>
                    <a:pt x="1179" y="1393"/>
                  </a:cubicBezTo>
                  <a:lnTo>
                    <a:pt x="1215" y="1393"/>
                  </a:lnTo>
                  <a:cubicBezTo>
                    <a:pt x="1215" y="1393"/>
                    <a:pt x="1227" y="1393"/>
                    <a:pt x="1227" y="1381"/>
                  </a:cubicBezTo>
                  <a:cubicBezTo>
                    <a:pt x="1227" y="1369"/>
                    <a:pt x="1215" y="1369"/>
                    <a:pt x="1227" y="1369"/>
                  </a:cubicBezTo>
                  <a:cubicBezTo>
                    <a:pt x="1203" y="1369"/>
                    <a:pt x="1227" y="1357"/>
                    <a:pt x="1227" y="1357"/>
                  </a:cubicBezTo>
                  <a:cubicBezTo>
                    <a:pt x="1227" y="1357"/>
                    <a:pt x="1232" y="1363"/>
                    <a:pt x="1236" y="1363"/>
                  </a:cubicBezTo>
                  <a:cubicBezTo>
                    <a:pt x="1237" y="1363"/>
                    <a:pt x="1239" y="1361"/>
                    <a:pt x="1239" y="1357"/>
                  </a:cubicBezTo>
                  <a:lnTo>
                    <a:pt x="1239" y="1334"/>
                  </a:lnTo>
                  <a:lnTo>
                    <a:pt x="1274" y="1334"/>
                  </a:lnTo>
                  <a:cubicBezTo>
                    <a:pt x="1274" y="1322"/>
                    <a:pt x="1274" y="1322"/>
                    <a:pt x="1274" y="1310"/>
                  </a:cubicBezTo>
                  <a:lnTo>
                    <a:pt x="1274" y="1298"/>
                  </a:lnTo>
                  <a:lnTo>
                    <a:pt x="1298" y="1298"/>
                  </a:lnTo>
                  <a:cubicBezTo>
                    <a:pt x="1298" y="1286"/>
                    <a:pt x="1298" y="1286"/>
                    <a:pt x="1286" y="1286"/>
                  </a:cubicBezTo>
                  <a:cubicBezTo>
                    <a:pt x="1274" y="1274"/>
                    <a:pt x="1310" y="1274"/>
                    <a:pt x="1298" y="1262"/>
                  </a:cubicBezTo>
                  <a:lnTo>
                    <a:pt x="1310" y="1262"/>
                  </a:lnTo>
                  <a:cubicBezTo>
                    <a:pt x="1322" y="1262"/>
                    <a:pt x="1310" y="1262"/>
                    <a:pt x="1310" y="1250"/>
                  </a:cubicBezTo>
                  <a:cubicBezTo>
                    <a:pt x="1310" y="1238"/>
                    <a:pt x="1310" y="1238"/>
                    <a:pt x="1322" y="1238"/>
                  </a:cubicBezTo>
                  <a:cubicBezTo>
                    <a:pt x="1334" y="1238"/>
                    <a:pt x="1322" y="1227"/>
                    <a:pt x="1322" y="1227"/>
                  </a:cubicBezTo>
                  <a:cubicBezTo>
                    <a:pt x="1322" y="1227"/>
                    <a:pt x="1334" y="1215"/>
                    <a:pt x="1322" y="1203"/>
                  </a:cubicBezTo>
                  <a:cubicBezTo>
                    <a:pt x="1322" y="1203"/>
                    <a:pt x="1322" y="1191"/>
                    <a:pt x="1322" y="1191"/>
                  </a:cubicBezTo>
                  <a:cubicBezTo>
                    <a:pt x="1322" y="1191"/>
                    <a:pt x="1334" y="1179"/>
                    <a:pt x="1334" y="1167"/>
                  </a:cubicBezTo>
                  <a:cubicBezTo>
                    <a:pt x="1330" y="1163"/>
                    <a:pt x="1329" y="1162"/>
                    <a:pt x="1329" y="1162"/>
                  </a:cubicBezTo>
                  <a:lnTo>
                    <a:pt x="1329" y="1162"/>
                  </a:lnTo>
                  <a:cubicBezTo>
                    <a:pt x="1330" y="1162"/>
                    <a:pt x="1338" y="1167"/>
                    <a:pt x="1346" y="1167"/>
                  </a:cubicBezTo>
                  <a:cubicBezTo>
                    <a:pt x="1346" y="1167"/>
                    <a:pt x="1346" y="1167"/>
                    <a:pt x="1346" y="1155"/>
                  </a:cubicBezTo>
                  <a:cubicBezTo>
                    <a:pt x="1346" y="1143"/>
                    <a:pt x="1346" y="1143"/>
                    <a:pt x="1346" y="1143"/>
                  </a:cubicBezTo>
                  <a:lnTo>
                    <a:pt x="1346" y="1131"/>
                  </a:lnTo>
                  <a:cubicBezTo>
                    <a:pt x="1346" y="1119"/>
                    <a:pt x="1358" y="1119"/>
                    <a:pt x="1346" y="1107"/>
                  </a:cubicBezTo>
                  <a:cubicBezTo>
                    <a:pt x="1358" y="1107"/>
                    <a:pt x="1358" y="1084"/>
                    <a:pt x="1358" y="1072"/>
                  </a:cubicBezTo>
                  <a:cubicBezTo>
                    <a:pt x="1346" y="1060"/>
                    <a:pt x="1382" y="1060"/>
                    <a:pt x="1370" y="1048"/>
                  </a:cubicBezTo>
                  <a:cubicBezTo>
                    <a:pt x="1358" y="1042"/>
                    <a:pt x="1352" y="1042"/>
                    <a:pt x="1350" y="1042"/>
                  </a:cubicBezTo>
                  <a:cubicBezTo>
                    <a:pt x="1349" y="1042"/>
                    <a:pt x="1352" y="1042"/>
                    <a:pt x="1358" y="1036"/>
                  </a:cubicBezTo>
                  <a:cubicBezTo>
                    <a:pt x="1370" y="1024"/>
                    <a:pt x="1358" y="1024"/>
                    <a:pt x="1358" y="1024"/>
                  </a:cubicBezTo>
                  <a:lnTo>
                    <a:pt x="1370" y="1024"/>
                  </a:lnTo>
                  <a:cubicBezTo>
                    <a:pt x="1370" y="1024"/>
                    <a:pt x="1370" y="1024"/>
                    <a:pt x="1370" y="1012"/>
                  </a:cubicBezTo>
                  <a:cubicBezTo>
                    <a:pt x="1370" y="1000"/>
                    <a:pt x="1370" y="1000"/>
                    <a:pt x="1370" y="988"/>
                  </a:cubicBezTo>
                  <a:cubicBezTo>
                    <a:pt x="1370" y="994"/>
                    <a:pt x="1364" y="997"/>
                    <a:pt x="1358" y="997"/>
                  </a:cubicBezTo>
                  <a:cubicBezTo>
                    <a:pt x="1352" y="997"/>
                    <a:pt x="1346" y="994"/>
                    <a:pt x="1346" y="988"/>
                  </a:cubicBezTo>
                  <a:lnTo>
                    <a:pt x="1358" y="988"/>
                  </a:lnTo>
                  <a:cubicBezTo>
                    <a:pt x="1358" y="988"/>
                    <a:pt x="1358" y="988"/>
                    <a:pt x="1358" y="976"/>
                  </a:cubicBezTo>
                  <a:cubicBezTo>
                    <a:pt x="1358" y="976"/>
                    <a:pt x="1370" y="965"/>
                    <a:pt x="1370" y="953"/>
                  </a:cubicBezTo>
                  <a:cubicBezTo>
                    <a:pt x="1370" y="941"/>
                    <a:pt x="1370" y="929"/>
                    <a:pt x="1358" y="917"/>
                  </a:cubicBezTo>
                  <a:close/>
                  <a:moveTo>
                    <a:pt x="528" y="1304"/>
                  </a:moveTo>
                  <a:cubicBezTo>
                    <a:pt x="528" y="1309"/>
                    <a:pt x="524" y="1313"/>
                    <a:pt x="520" y="1316"/>
                  </a:cubicBezTo>
                  <a:lnTo>
                    <a:pt x="520" y="1316"/>
                  </a:lnTo>
                  <a:cubicBezTo>
                    <a:pt x="521" y="1316"/>
                    <a:pt x="521" y="1316"/>
                    <a:pt x="521" y="1316"/>
                  </a:cubicBezTo>
                  <a:cubicBezTo>
                    <a:pt x="521" y="1316"/>
                    <a:pt x="521" y="1316"/>
                    <a:pt x="521" y="1317"/>
                  </a:cubicBezTo>
                  <a:lnTo>
                    <a:pt x="521" y="1317"/>
                  </a:lnTo>
                  <a:cubicBezTo>
                    <a:pt x="521" y="1316"/>
                    <a:pt x="522" y="1316"/>
                    <a:pt x="522" y="1316"/>
                  </a:cubicBezTo>
                  <a:lnTo>
                    <a:pt x="522" y="1316"/>
                  </a:lnTo>
                  <a:cubicBezTo>
                    <a:pt x="523" y="1316"/>
                    <a:pt x="524" y="1318"/>
                    <a:pt x="524" y="1322"/>
                  </a:cubicBezTo>
                  <a:lnTo>
                    <a:pt x="536" y="1322"/>
                  </a:lnTo>
                  <a:lnTo>
                    <a:pt x="536" y="1334"/>
                  </a:lnTo>
                  <a:lnTo>
                    <a:pt x="536" y="1346"/>
                  </a:lnTo>
                  <a:cubicBezTo>
                    <a:pt x="548" y="1334"/>
                    <a:pt x="548" y="1322"/>
                    <a:pt x="548" y="1322"/>
                  </a:cubicBezTo>
                  <a:cubicBezTo>
                    <a:pt x="548" y="1322"/>
                    <a:pt x="548" y="1334"/>
                    <a:pt x="548" y="1334"/>
                  </a:cubicBezTo>
                  <a:cubicBezTo>
                    <a:pt x="560" y="1334"/>
                    <a:pt x="560" y="1334"/>
                    <a:pt x="560" y="1346"/>
                  </a:cubicBezTo>
                  <a:lnTo>
                    <a:pt x="560" y="1357"/>
                  </a:lnTo>
                  <a:cubicBezTo>
                    <a:pt x="572" y="1369"/>
                    <a:pt x="572" y="1369"/>
                    <a:pt x="572" y="1369"/>
                  </a:cubicBezTo>
                  <a:cubicBezTo>
                    <a:pt x="580" y="1369"/>
                    <a:pt x="577" y="1375"/>
                    <a:pt x="578" y="1375"/>
                  </a:cubicBezTo>
                  <a:cubicBezTo>
                    <a:pt x="579" y="1375"/>
                    <a:pt x="580" y="1373"/>
                    <a:pt x="584" y="1369"/>
                  </a:cubicBezTo>
                  <a:cubicBezTo>
                    <a:pt x="596" y="1369"/>
                    <a:pt x="608" y="1369"/>
                    <a:pt x="596" y="1381"/>
                  </a:cubicBezTo>
                  <a:cubicBezTo>
                    <a:pt x="584" y="1393"/>
                    <a:pt x="584" y="1393"/>
                    <a:pt x="596" y="1393"/>
                  </a:cubicBezTo>
                  <a:cubicBezTo>
                    <a:pt x="596" y="1393"/>
                    <a:pt x="596" y="1405"/>
                    <a:pt x="596" y="1405"/>
                  </a:cubicBezTo>
                  <a:lnTo>
                    <a:pt x="608" y="1405"/>
                  </a:lnTo>
                  <a:cubicBezTo>
                    <a:pt x="608" y="1405"/>
                    <a:pt x="600" y="1420"/>
                    <a:pt x="603" y="1420"/>
                  </a:cubicBezTo>
                  <a:cubicBezTo>
                    <a:pt x="604" y="1420"/>
                    <a:pt x="605" y="1419"/>
                    <a:pt x="608" y="1417"/>
                  </a:cubicBezTo>
                  <a:cubicBezTo>
                    <a:pt x="608" y="1417"/>
                    <a:pt x="615" y="1402"/>
                    <a:pt x="624" y="1402"/>
                  </a:cubicBezTo>
                  <a:cubicBezTo>
                    <a:pt x="627" y="1402"/>
                    <a:pt x="629" y="1403"/>
                    <a:pt x="631" y="1405"/>
                  </a:cubicBezTo>
                  <a:cubicBezTo>
                    <a:pt x="643" y="1405"/>
                    <a:pt x="620" y="1417"/>
                    <a:pt x="620" y="1417"/>
                  </a:cubicBezTo>
                  <a:cubicBezTo>
                    <a:pt x="628" y="1425"/>
                    <a:pt x="624" y="1434"/>
                    <a:pt x="626" y="1434"/>
                  </a:cubicBezTo>
                  <a:cubicBezTo>
                    <a:pt x="627" y="1434"/>
                    <a:pt x="628" y="1432"/>
                    <a:pt x="631" y="1429"/>
                  </a:cubicBezTo>
                  <a:lnTo>
                    <a:pt x="655" y="1429"/>
                  </a:lnTo>
                  <a:cubicBezTo>
                    <a:pt x="655" y="1429"/>
                    <a:pt x="643" y="1441"/>
                    <a:pt x="655" y="1441"/>
                  </a:cubicBezTo>
                  <a:cubicBezTo>
                    <a:pt x="655" y="1441"/>
                    <a:pt x="655" y="1436"/>
                    <a:pt x="659" y="1436"/>
                  </a:cubicBezTo>
                  <a:cubicBezTo>
                    <a:pt x="661" y="1436"/>
                    <a:pt x="663" y="1437"/>
                    <a:pt x="667" y="1441"/>
                  </a:cubicBezTo>
                  <a:cubicBezTo>
                    <a:pt x="676" y="1441"/>
                    <a:pt x="672" y="1461"/>
                    <a:pt x="674" y="1461"/>
                  </a:cubicBezTo>
                  <a:cubicBezTo>
                    <a:pt x="675" y="1461"/>
                    <a:pt x="676" y="1459"/>
                    <a:pt x="679" y="1453"/>
                  </a:cubicBezTo>
                  <a:cubicBezTo>
                    <a:pt x="679" y="1449"/>
                    <a:pt x="682" y="1447"/>
                    <a:pt x="685" y="1447"/>
                  </a:cubicBezTo>
                  <a:cubicBezTo>
                    <a:pt x="692" y="1447"/>
                    <a:pt x="703" y="1453"/>
                    <a:pt x="703" y="1453"/>
                  </a:cubicBezTo>
                  <a:lnTo>
                    <a:pt x="706" y="1456"/>
                  </a:lnTo>
                  <a:lnTo>
                    <a:pt x="706" y="1456"/>
                  </a:lnTo>
                  <a:cubicBezTo>
                    <a:pt x="709" y="1449"/>
                    <a:pt x="710" y="1441"/>
                    <a:pt x="703" y="1441"/>
                  </a:cubicBezTo>
                  <a:cubicBezTo>
                    <a:pt x="699" y="1444"/>
                    <a:pt x="696" y="1446"/>
                    <a:pt x="693" y="1446"/>
                  </a:cubicBezTo>
                  <a:cubicBezTo>
                    <a:pt x="685" y="1446"/>
                    <a:pt x="679" y="1437"/>
                    <a:pt x="679" y="1429"/>
                  </a:cubicBezTo>
                  <a:lnTo>
                    <a:pt x="679" y="1417"/>
                  </a:lnTo>
                  <a:cubicBezTo>
                    <a:pt x="673" y="1423"/>
                    <a:pt x="670" y="1426"/>
                    <a:pt x="667" y="1426"/>
                  </a:cubicBezTo>
                  <a:cubicBezTo>
                    <a:pt x="664" y="1426"/>
                    <a:pt x="661" y="1423"/>
                    <a:pt x="655" y="1417"/>
                  </a:cubicBezTo>
                  <a:cubicBezTo>
                    <a:pt x="655" y="1417"/>
                    <a:pt x="667" y="1405"/>
                    <a:pt x="655" y="1405"/>
                  </a:cubicBezTo>
                  <a:cubicBezTo>
                    <a:pt x="643" y="1405"/>
                    <a:pt x="643" y="1405"/>
                    <a:pt x="643" y="1393"/>
                  </a:cubicBezTo>
                  <a:cubicBezTo>
                    <a:pt x="643" y="1389"/>
                    <a:pt x="642" y="1388"/>
                    <a:pt x="640" y="1388"/>
                  </a:cubicBezTo>
                  <a:cubicBezTo>
                    <a:pt x="637" y="1388"/>
                    <a:pt x="631" y="1393"/>
                    <a:pt x="631" y="1393"/>
                  </a:cubicBezTo>
                  <a:lnTo>
                    <a:pt x="631" y="1381"/>
                  </a:lnTo>
                  <a:lnTo>
                    <a:pt x="631" y="1369"/>
                  </a:lnTo>
                  <a:lnTo>
                    <a:pt x="608" y="1369"/>
                  </a:lnTo>
                  <a:cubicBezTo>
                    <a:pt x="596" y="1369"/>
                    <a:pt x="620" y="1357"/>
                    <a:pt x="620" y="1357"/>
                  </a:cubicBezTo>
                  <a:lnTo>
                    <a:pt x="608" y="1357"/>
                  </a:lnTo>
                  <a:cubicBezTo>
                    <a:pt x="601" y="1357"/>
                    <a:pt x="598" y="1350"/>
                    <a:pt x="599" y="1346"/>
                  </a:cubicBezTo>
                  <a:lnTo>
                    <a:pt x="572" y="1346"/>
                  </a:lnTo>
                  <a:cubicBezTo>
                    <a:pt x="560" y="1346"/>
                    <a:pt x="560" y="1334"/>
                    <a:pt x="560" y="1334"/>
                  </a:cubicBezTo>
                  <a:cubicBezTo>
                    <a:pt x="560" y="1326"/>
                    <a:pt x="538" y="1312"/>
                    <a:pt x="528" y="1304"/>
                  </a:cubicBezTo>
                  <a:close/>
                  <a:moveTo>
                    <a:pt x="706" y="1456"/>
                  </a:moveTo>
                  <a:lnTo>
                    <a:pt x="706" y="1456"/>
                  </a:lnTo>
                  <a:cubicBezTo>
                    <a:pt x="705" y="1461"/>
                    <a:pt x="703" y="1465"/>
                    <a:pt x="703" y="1465"/>
                  </a:cubicBezTo>
                  <a:lnTo>
                    <a:pt x="715" y="1465"/>
                  </a:lnTo>
                  <a:lnTo>
                    <a:pt x="706" y="1456"/>
                  </a:lnTo>
                  <a:close/>
                  <a:moveTo>
                    <a:pt x="715" y="1465"/>
                  </a:moveTo>
                  <a:lnTo>
                    <a:pt x="715" y="1477"/>
                  </a:lnTo>
                  <a:lnTo>
                    <a:pt x="727" y="1477"/>
                  </a:lnTo>
                  <a:cubicBezTo>
                    <a:pt x="727" y="1477"/>
                    <a:pt x="715" y="1465"/>
                    <a:pt x="715" y="1465"/>
                  </a:cubicBezTo>
                  <a:close/>
                  <a:moveTo>
                    <a:pt x="739" y="1477"/>
                  </a:moveTo>
                  <a:lnTo>
                    <a:pt x="742" y="1480"/>
                  </a:lnTo>
                  <a:lnTo>
                    <a:pt x="742" y="1480"/>
                  </a:lnTo>
                  <a:cubicBezTo>
                    <a:pt x="743" y="1478"/>
                    <a:pt x="746" y="1477"/>
                    <a:pt x="751" y="1477"/>
                  </a:cubicBezTo>
                  <a:close/>
                  <a:moveTo>
                    <a:pt x="742" y="1480"/>
                  </a:moveTo>
                  <a:cubicBezTo>
                    <a:pt x="740" y="1484"/>
                    <a:pt x="743" y="1488"/>
                    <a:pt x="751" y="1488"/>
                  </a:cubicBezTo>
                  <a:lnTo>
                    <a:pt x="742" y="1480"/>
                  </a:lnTo>
                  <a:close/>
                  <a:moveTo>
                    <a:pt x="771" y="1483"/>
                  </a:moveTo>
                  <a:cubicBezTo>
                    <a:pt x="766" y="1483"/>
                    <a:pt x="758" y="1488"/>
                    <a:pt x="751" y="1488"/>
                  </a:cubicBezTo>
                  <a:lnTo>
                    <a:pt x="774" y="1488"/>
                  </a:lnTo>
                  <a:cubicBezTo>
                    <a:pt x="774" y="1484"/>
                    <a:pt x="773" y="1483"/>
                    <a:pt x="771" y="1483"/>
                  </a:cubicBezTo>
                  <a:close/>
                  <a:moveTo>
                    <a:pt x="774" y="1488"/>
                  </a:moveTo>
                  <a:cubicBezTo>
                    <a:pt x="774" y="1489"/>
                    <a:pt x="774" y="1489"/>
                    <a:pt x="774" y="1489"/>
                  </a:cubicBezTo>
                  <a:lnTo>
                    <a:pt x="774" y="1489"/>
                  </a:lnTo>
                  <a:cubicBezTo>
                    <a:pt x="778" y="1488"/>
                    <a:pt x="780" y="1488"/>
                    <a:pt x="774" y="1488"/>
                  </a:cubicBezTo>
                  <a:close/>
                  <a:moveTo>
                    <a:pt x="774" y="1489"/>
                  </a:moveTo>
                  <a:cubicBezTo>
                    <a:pt x="770" y="1491"/>
                    <a:pt x="762" y="1494"/>
                    <a:pt x="762" y="1500"/>
                  </a:cubicBezTo>
                  <a:cubicBezTo>
                    <a:pt x="762" y="1504"/>
                    <a:pt x="762" y="1506"/>
                    <a:pt x="763" y="1506"/>
                  </a:cubicBezTo>
                  <a:cubicBezTo>
                    <a:pt x="764" y="1506"/>
                    <a:pt x="766" y="1500"/>
                    <a:pt x="774" y="1500"/>
                  </a:cubicBezTo>
                  <a:cubicBezTo>
                    <a:pt x="774" y="1500"/>
                    <a:pt x="786" y="1500"/>
                    <a:pt x="774" y="1512"/>
                  </a:cubicBezTo>
                  <a:cubicBezTo>
                    <a:pt x="779" y="1508"/>
                    <a:pt x="786" y="1501"/>
                    <a:pt x="786" y="1500"/>
                  </a:cubicBezTo>
                  <a:lnTo>
                    <a:pt x="786" y="1500"/>
                  </a:lnTo>
                  <a:cubicBezTo>
                    <a:pt x="786" y="1501"/>
                    <a:pt x="780" y="1507"/>
                    <a:pt x="781" y="1510"/>
                  </a:cubicBezTo>
                  <a:cubicBezTo>
                    <a:pt x="786" y="1507"/>
                    <a:pt x="786" y="1500"/>
                    <a:pt x="786" y="1500"/>
                  </a:cubicBezTo>
                  <a:lnTo>
                    <a:pt x="786" y="1500"/>
                  </a:lnTo>
                  <a:cubicBezTo>
                    <a:pt x="786" y="1500"/>
                    <a:pt x="786" y="1500"/>
                    <a:pt x="786" y="1500"/>
                  </a:cubicBezTo>
                  <a:cubicBezTo>
                    <a:pt x="786" y="1494"/>
                    <a:pt x="783" y="1494"/>
                    <a:pt x="780" y="1494"/>
                  </a:cubicBezTo>
                  <a:cubicBezTo>
                    <a:pt x="777" y="1494"/>
                    <a:pt x="775" y="1494"/>
                    <a:pt x="774" y="1489"/>
                  </a:cubicBezTo>
                  <a:close/>
                  <a:moveTo>
                    <a:pt x="810" y="1500"/>
                  </a:moveTo>
                  <a:cubicBezTo>
                    <a:pt x="804" y="1500"/>
                    <a:pt x="801" y="1504"/>
                    <a:pt x="798" y="1507"/>
                  </a:cubicBezTo>
                  <a:lnTo>
                    <a:pt x="798" y="1507"/>
                  </a:lnTo>
                  <a:cubicBezTo>
                    <a:pt x="797" y="1505"/>
                    <a:pt x="796" y="1504"/>
                    <a:pt x="794" y="1504"/>
                  </a:cubicBezTo>
                  <a:cubicBezTo>
                    <a:pt x="791" y="1504"/>
                    <a:pt x="786" y="1508"/>
                    <a:pt x="782" y="1511"/>
                  </a:cubicBezTo>
                  <a:lnTo>
                    <a:pt x="782" y="1511"/>
                  </a:lnTo>
                  <a:cubicBezTo>
                    <a:pt x="782" y="1511"/>
                    <a:pt x="781" y="1511"/>
                    <a:pt x="781" y="1510"/>
                  </a:cubicBezTo>
                  <a:lnTo>
                    <a:pt x="781" y="1510"/>
                  </a:lnTo>
                  <a:cubicBezTo>
                    <a:pt x="780" y="1512"/>
                    <a:pt x="777" y="1512"/>
                    <a:pt x="774" y="1512"/>
                  </a:cubicBezTo>
                  <a:cubicBezTo>
                    <a:pt x="774" y="1514"/>
                    <a:pt x="775" y="1515"/>
                    <a:pt x="776" y="1515"/>
                  </a:cubicBezTo>
                  <a:cubicBezTo>
                    <a:pt x="777" y="1515"/>
                    <a:pt x="779" y="1513"/>
                    <a:pt x="782" y="1511"/>
                  </a:cubicBezTo>
                  <a:lnTo>
                    <a:pt x="782" y="1511"/>
                  </a:lnTo>
                  <a:cubicBezTo>
                    <a:pt x="783" y="1512"/>
                    <a:pt x="784" y="1512"/>
                    <a:pt x="786" y="1512"/>
                  </a:cubicBezTo>
                  <a:cubicBezTo>
                    <a:pt x="792" y="1512"/>
                    <a:pt x="795" y="1510"/>
                    <a:pt x="798" y="1507"/>
                  </a:cubicBezTo>
                  <a:lnTo>
                    <a:pt x="798" y="1507"/>
                  </a:lnTo>
                  <a:cubicBezTo>
                    <a:pt x="798" y="1508"/>
                    <a:pt x="798" y="1510"/>
                    <a:pt x="798" y="1512"/>
                  </a:cubicBezTo>
                  <a:cubicBezTo>
                    <a:pt x="792" y="1518"/>
                    <a:pt x="792" y="1521"/>
                    <a:pt x="795" y="1521"/>
                  </a:cubicBezTo>
                  <a:cubicBezTo>
                    <a:pt x="798" y="1521"/>
                    <a:pt x="804" y="1518"/>
                    <a:pt x="810" y="1512"/>
                  </a:cubicBezTo>
                  <a:cubicBezTo>
                    <a:pt x="810" y="1512"/>
                    <a:pt x="810" y="1524"/>
                    <a:pt x="810" y="1524"/>
                  </a:cubicBezTo>
                  <a:lnTo>
                    <a:pt x="822" y="1536"/>
                  </a:lnTo>
                  <a:lnTo>
                    <a:pt x="846" y="1536"/>
                  </a:lnTo>
                  <a:lnTo>
                    <a:pt x="846" y="1512"/>
                  </a:lnTo>
                  <a:lnTo>
                    <a:pt x="822" y="1512"/>
                  </a:lnTo>
                  <a:cubicBezTo>
                    <a:pt x="810" y="1512"/>
                    <a:pt x="810" y="1500"/>
                    <a:pt x="810" y="1500"/>
                  </a:cubicBezTo>
                  <a:close/>
                  <a:moveTo>
                    <a:pt x="846" y="1536"/>
                  </a:moveTo>
                  <a:cubicBezTo>
                    <a:pt x="846" y="1536"/>
                    <a:pt x="846" y="1548"/>
                    <a:pt x="846" y="1548"/>
                  </a:cubicBezTo>
                  <a:lnTo>
                    <a:pt x="858" y="1548"/>
                  </a:lnTo>
                  <a:cubicBezTo>
                    <a:pt x="846" y="1548"/>
                    <a:pt x="846" y="1536"/>
                    <a:pt x="846" y="1536"/>
                  </a:cubicBezTo>
                  <a:close/>
                  <a:moveTo>
                    <a:pt x="1179" y="1536"/>
                  </a:moveTo>
                  <a:cubicBezTo>
                    <a:pt x="1179" y="1536"/>
                    <a:pt x="1167" y="1548"/>
                    <a:pt x="1179" y="1548"/>
                  </a:cubicBezTo>
                  <a:lnTo>
                    <a:pt x="1191" y="1548"/>
                  </a:lnTo>
                  <a:cubicBezTo>
                    <a:pt x="1191" y="1536"/>
                    <a:pt x="1179" y="1536"/>
                    <a:pt x="1179" y="1536"/>
                  </a:cubicBezTo>
                  <a:close/>
                  <a:moveTo>
                    <a:pt x="1266" y="1537"/>
                  </a:moveTo>
                  <a:lnTo>
                    <a:pt x="1266" y="1537"/>
                  </a:lnTo>
                  <a:cubicBezTo>
                    <a:pt x="1264" y="1537"/>
                    <a:pt x="1266" y="1548"/>
                    <a:pt x="1274" y="1548"/>
                  </a:cubicBezTo>
                  <a:cubicBezTo>
                    <a:pt x="1270" y="1540"/>
                    <a:pt x="1268" y="1537"/>
                    <a:pt x="1266" y="1537"/>
                  </a:cubicBezTo>
                  <a:close/>
                  <a:moveTo>
                    <a:pt x="904" y="1515"/>
                  </a:moveTo>
                  <a:cubicBezTo>
                    <a:pt x="902" y="1515"/>
                    <a:pt x="899" y="1518"/>
                    <a:pt x="893" y="1524"/>
                  </a:cubicBezTo>
                  <a:cubicBezTo>
                    <a:pt x="893" y="1532"/>
                    <a:pt x="891" y="1535"/>
                    <a:pt x="887" y="1535"/>
                  </a:cubicBezTo>
                  <a:cubicBezTo>
                    <a:pt x="880" y="1535"/>
                    <a:pt x="870" y="1524"/>
                    <a:pt x="870" y="1524"/>
                  </a:cubicBezTo>
                  <a:cubicBezTo>
                    <a:pt x="870" y="1529"/>
                    <a:pt x="870" y="1536"/>
                    <a:pt x="870" y="1536"/>
                  </a:cubicBezTo>
                  <a:cubicBezTo>
                    <a:pt x="858" y="1524"/>
                    <a:pt x="858" y="1524"/>
                    <a:pt x="846" y="1524"/>
                  </a:cubicBezTo>
                  <a:cubicBezTo>
                    <a:pt x="846" y="1536"/>
                    <a:pt x="858" y="1536"/>
                    <a:pt x="870" y="1548"/>
                  </a:cubicBezTo>
                  <a:lnTo>
                    <a:pt x="870" y="1572"/>
                  </a:lnTo>
                  <a:lnTo>
                    <a:pt x="881" y="1572"/>
                  </a:lnTo>
                  <a:cubicBezTo>
                    <a:pt x="881" y="1572"/>
                    <a:pt x="889" y="1557"/>
                    <a:pt x="892" y="1557"/>
                  </a:cubicBezTo>
                  <a:cubicBezTo>
                    <a:pt x="893" y="1557"/>
                    <a:pt x="893" y="1558"/>
                    <a:pt x="893" y="1560"/>
                  </a:cubicBezTo>
                  <a:lnTo>
                    <a:pt x="893" y="1572"/>
                  </a:lnTo>
                  <a:cubicBezTo>
                    <a:pt x="893" y="1574"/>
                    <a:pt x="894" y="1575"/>
                    <a:pt x="895" y="1575"/>
                  </a:cubicBezTo>
                  <a:cubicBezTo>
                    <a:pt x="897" y="1575"/>
                    <a:pt x="902" y="1568"/>
                    <a:pt x="904" y="1568"/>
                  </a:cubicBezTo>
                  <a:cubicBezTo>
                    <a:pt x="905" y="1568"/>
                    <a:pt x="905" y="1569"/>
                    <a:pt x="905" y="1572"/>
                  </a:cubicBezTo>
                  <a:cubicBezTo>
                    <a:pt x="905" y="1584"/>
                    <a:pt x="911" y="1587"/>
                    <a:pt x="917" y="1587"/>
                  </a:cubicBezTo>
                  <a:cubicBezTo>
                    <a:pt x="923" y="1587"/>
                    <a:pt x="929" y="1584"/>
                    <a:pt x="929" y="1584"/>
                  </a:cubicBezTo>
                  <a:lnTo>
                    <a:pt x="941" y="1584"/>
                  </a:lnTo>
                  <a:cubicBezTo>
                    <a:pt x="951" y="1584"/>
                    <a:pt x="952" y="1599"/>
                    <a:pt x="953" y="1599"/>
                  </a:cubicBezTo>
                  <a:cubicBezTo>
                    <a:pt x="953" y="1599"/>
                    <a:pt x="953" y="1598"/>
                    <a:pt x="953" y="1596"/>
                  </a:cubicBezTo>
                  <a:cubicBezTo>
                    <a:pt x="953" y="1596"/>
                    <a:pt x="953" y="1596"/>
                    <a:pt x="953" y="1584"/>
                  </a:cubicBezTo>
                  <a:cubicBezTo>
                    <a:pt x="953" y="1596"/>
                    <a:pt x="965" y="1596"/>
                    <a:pt x="965" y="1608"/>
                  </a:cubicBezTo>
                  <a:cubicBezTo>
                    <a:pt x="965" y="1600"/>
                    <a:pt x="965" y="1597"/>
                    <a:pt x="965" y="1597"/>
                  </a:cubicBezTo>
                  <a:cubicBezTo>
                    <a:pt x="966" y="1597"/>
                    <a:pt x="969" y="1608"/>
                    <a:pt x="977" y="1608"/>
                  </a:cubicBezTo>
                  <a:cubicBezTo>
                    <a:pt x="989" y="1608"/>
                    <a:pt x="977" y="1596"/>
                    <a:pt x="989" y="1596"/>
                  </a:cubicBezTo>
                  <a:lnTo>
                    <a:pt x="1001" y="1596"/>
                  </a:lnTo>
                  <a:cubicBezTo>
                    <a:pt x="1001" y="1600"/>
                    <a:pt x="1001" y="1601"/>
                    <a:pt x="1001" y="1601"/>
                  </a:cubicBezTo>
                  <a:cubicBezTo>
                    <a:pt x="1002" y="1601"/>
                    <a:pt x="1005" y="1596"/>
                    <a:pt x="1012" y="1596"/>
                  </a:cubicBezTo>
                  <a:cubicBezTo>
                    <a:pt x="1018" y="1602"/>
                    <a:pt x="1021" y="1605"/>
                    <a:pt x="1024" y="1605"/>
                  </a:cubicBezTo>
                  <a:cubicBezTo>
                    <a:pt x="1027" y="1605"/>
                    <a:pt x="1030" y="1602"/>
                    <a:pt x="1036" y="1596"/>
                  </a:cubicBezTo>
                  <a:lnTo>
                    <a:pt x="1048" y="1596"/>
                  </a:lnTo>
                  <a:cubicBezTo>
                    <a:pt x="1048" y="1596"/>
                    <a:pt x="1057" y="1622"/>
                    <a:pt x="1067" y="1622"/>
                  </a:cubicBezTo>
                  <a:cubicBezTo>
                    <a:pt x="1069" y="1622"/>
                    <a:pt x="1070" y="1621"/>
                    <a:pt x="1072" y="1619"/>
                  </a:cubicBezTo>
                  <a:cubicBezTo>
                    <a:pt x="1078" y="1613"/>
                    <a:pt x="1078" y="1610"/>
                    <a:pt x="1078" y="1610"/>
                  </a:cubicBezTo>
                  <a:cubicBezTo>
                    <a:pt x="1078" y="1610"/>
                    <a:pt x="1078" y="1613"/>
                    <a:pt x="1084" y="1619"/>
                  </a:cubicBezTo>
                  <a:cubicBezTo>
                    <a:pt x="1084" y="1619"/>
                    <a:pt x="1100" y="1630"/>
                    <a:pt x="1114" y="1630"/>
                  </a:cubicBezTo>
                  <a:cubicBezTo>
                    <a:pt x="1121" y="1630"/>
                    <a:pt x="1128" y="1627"/>
                    <a:pt x="1132" y="1619"/>
                  </a:cubicBezTo>
                  <a:cubicBezTo>
                    <a:pt x="1143" y="1596"/>
                    <a:pt x="1036" y="1596"/>
                    <a:pt x="1048" y="1584"/>
                  </a:cubicBezTo>
                  <a:lnTo>
                    <a:pt x="1036" y="1584"/>
                  </a:lnTo>
                  <a:cubicBezTo>
                    <a:pt x="1036" y="1584"/>
                    <a:pt x="1048" y="1536"/>
                    <a:pt x="1036" y="1536"/>
                  </a:cubicBezTo>
                  <a:lnTo>
                    <a:pt x="1024" y="1536"/>
                  </a:lnTo>
                  <a:cubicBezTo>
                    <a:pt x="1024" y="1536"/>
                    <a:pt x="1024" y="1548"/>
                    <a:pt x="1012" y="1548"/>
                  </a:cubicBezTo>
                  <a:lnTo>
                    <a:pt x="989" y="1548"/>
                  </a:lnTo>
                  <a:cubicBezTo>
                    <a:pt x="989" y="1548"/>
                    <a:pt x="977" y="1560"/>
                    <a:pt x="977" y="1560"/>
                  </a:cubicBezTo>
                  <a:cubicBezTo>
                    <a:pt x="977" y="1560"/>
                    <a:pt x="977" y="1536"/>
                    <a:pt x="965" y="1536"/>
                  </a:cubicBezTo>
                  <a:cubicBezTo>
                    <a:pt x="962" y="1534"/>
                    <a:pt x="961" y="1533"/>
                    <a:pt x="960" y="1533"/>
                  </a:cubicBezTo>
                  <a:lnTo>
                    <a:pt x="960" y="1533"/>
                  </a:lnTo>
                  <a:cubicBezTo>
                    <a:pt x="960" y="1533"/>
                    <a:pt x="960" y="1533"/>
                    <a:pt x="960" y="1533"/>
                  </a:cubicBezTo>
                  <a:lnTo>
                    <a:pt x="960" y="1533"/>
                  </a:lnTo>
                  <a:cubicBezTo>
                    <a:pt x="959" y="1533"/>
                    <a:pt x="959" y="1533"/>
                    <a:pt x="959" y="1533"/>
                  </a:cubicBezTo>
                  <a:cubicBezTo>
                    <a:pt x="957" y="1533"/>
                    <a:pt x="955" y="1534"/>
                    <a:pt x="953" y="1536"/>
                  </a:cubicBezTo>
                  <a:cubicBezTo>
                    <a:pt x="953" y="1536"/>
                    <a:pt x="953" y="1551"/>
                    <a:pt x="947" y="1551"/>
                  </a:cubicBezTo>
                  <a:cubicBezTo>
                    <a:pt x="945" y="1551"/>
                    <a:pt x="943" y="1550"/>
                    <a:pt x="941" y="1548"/>
                  </a:cubicBezTo>
                  <a:cubicBezTo>
                    <a:pt x="941" y="1536"/>
                    <a:pt x="941" y="1536"/>
                    <a:pt x="941" y="1536"/>
                  </a:cubicBezTo>
                  <a:lnTo>
                    <a:pt x="929" y="1536"/>
                  </a:lnTo>
                  <a:cubicBezTo>
                    <a:pt x="929" y="1536"/>
                    <a:pt x="929" y="1548"/>
                    <a:pt x="917" y="1548"/>
                  </a:cubicBezTo>
                  <a:cubicBezTo>
                    <a:pt x="917" y="1548"/>
                    <a:pt x="917" y="1536"/>
                    <a:pt x="917" y="1524"/>
                  </a:cubicBezTo>
                  <a:cubicBezTo>
                    <a:pt x="917" y="1524"/>
                    <a:pt x="917" y="1519"/>
                    <a:pt x="914" y="1519"/>
                  </a:cubicBezTo>
                  <a:cubicBezTo>
                    <a:pt x="912" y="1519"/>
                    <a:pt x="909" y="1520"/>
                    <a:pt x="905" y="1524"/>
                  </a:cubicBezTo>
                  <a:cubicBezTo>
                    <a:pt x="905" y="1518"/>
                    <a:pt x="905" y="1515"/>
                    <a:pt x="904"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4" name="Google Shape;6414;p50"/>
            <p:cNvSpPr/>
            <p:nvPr/>
          </p:nvSpPr>
          <p:spPr>
            <a:xfrm>
              <a:off x="-2847600" y="515925"/>
              <a:ext cx="70775" cy="20900"/>
            </a:xfrm>
            <a:custGeom>
              <a:avLst/>
              <a:gdLst/>
              <a:ahLst/>
              <a:cxnLst/>
              <a:rect l="l" t="t" r="r" b="b"/>
              <a:pathLst>
                <a:path w="2831" h="836" extrusionOk="0">
                  <a:moveTo>
                    <a:pt x="512" y="0"/>
                  </a:moveTo>
                  <a:cubicBezTo>
                    <a:pt x="19" y="0"/>
                    <a:pt x="0" y="764"/>
                    <a:pt x="521" y="764"/>
                  </a:cubicBezTo>
                  <a:lnTo>
                    <a:pt x="2319" y="836"/>
                  </a:lnTo>
                  <a:lnTo>
                    <a:pt x="2331" y="836"/>
                  </a:lnTo>
                  <a:cubicBezTo>
                    <a:pt x="2819" y="824"/>
                    <a:pt x="2831" y="109"/>
                    <a:pt x="2354" y="74"/>
                  </a:cubicBezTo>
                  <a:lnTo>
                    <a:pt x="557" y="2"/>
                  </a:lnTo>
                  <a:cubicBezTo>
                    <a:pt x="541" y="1"/>
                    <a:pt x="526" y="0"/>
                    <a:pt x="5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5" name="Google Shape;6415;p50"/>
            <p:cNvSpPr/>
            <p:nvPr/>
          </p:nvSpPr>
          <p:spPr>
            <a:xfrm>
              <a:off x="-2844125" y="515675"/>
              <a:ext cx="62350" cy="23700"/>
            </a:xfrm>
            <a:custGeom>
              <a:avLst/>
              <a:gdLst/>
              <a:ahLst/>
              <a:cxnLst/>
              <a:rect l="l" t="t" r="r" b="b"/>
              <a:pathLst>
                <a:path w="2494" h="948" extrusionOk="0">
                  <a:moveTo>
                    <a:pt x="751" y="24"/>
                  </a:moveTo>
                  <a:cubicBezTo>
                    <a:pt x="751" y="28"/>
                    <a:pt x="754" y="30"/>
                    <a:pt x="757" y="30"/>
                  </a:cubicBezTo>
                  <a:cubicBezTo>
                    <a:pt x="764" y="30"/>
                    <a:pt x="775" y="24"/>
                    <a:pt x="775" y="24"/>
                  </a:cubicBezTo>
                  <a:close/>
                  <a:moveTo>
                    <a:pt x="1787" y="24"/>
                  </a:moveTo>
                  <a:cubicBezTo>
                    <a:pt x="1787" y="32"/>
                    <a:pt x="1789" y="35"/>
                    <a:pt x="1792" y="35"/>
                  </a:cubicBezTo>
                  <a:cubicBezTo>
                    <a:pt x="1797" y="35"/>
                    <a:pt x="1803" y="24"/>
                    <a:pt x="1787" y="24"/>
                  </a:cubicBezTo>
                  <a:close/>
                  <a:moveTo>
                    <a:pt x="516" y="28"/>
                  </a:moveTo>
                  <a:lnTo>
                    <a:pt x="516" y="28"/>
                  </a:lnTo>
                  <a:cubicBezTo>
                    <a:pt x="517" y="32"/>
                    <a:pt x="520" y="36"/>
                    <a:pt x="525" y="36"/>
                  </a:cubicBezTo>
                  <a:lnTo>
                    <a:pt x="513" y="36"/>
                  </a:lnTo>
                  <a:cubicBezTo>
                    <a:pt x="513" y="36"/>
                    <a:pt x="515" y="32"/>
                    <a:pt x="516" y="28"/>
                  </a:cubicBezTo>
                  <a:close/>
                  <a:moveTo>
                    <a:pt x="965" y="24"/>
                  </a:moveTo>
                  <a:cubicBezTo>
                    <a:pt x="965" y="36"/>
                    <a:pt x="977" y="36"/>
                    <a:pt x="977" y="36"/>
                  </a:cubicBezTo>
                  <a:lnTo>
                    <a:pt x="977" y="24"/>
                  </a:lnTo>
                  <a:close/>
                  <a:moveTo>
                    <a:pt x="1108" y="24"/>
                  </a:moveTo>
                  <a:cubicBezTo>
                    <a:pt x="1096" y="24"/>
                    <a:pt x="1120" y="24"/>
                    <a:pt x="1120" y="36"/>
                  </a:cubicBezTo>
                  <a:cubicBezTo>
                    <a:pt x="1120" y="36"/>
                    <a:pt x="1120" y="24"/>
                    <a:pt x="1120" y="24"/>
                  </a:cubicBezTo>
                  <a:close/>
                  <a:moveTo>
                    <a:pt x="1084" y="72"/>
                  </a:moveTo>
                  <a:lnTo>
                    <a:pt x="1084" y="72"/>
                  </a:lnTo>
                  <a:cubicBezTo>
                    <a:pt x="1084" y="72"/>
                    <a:pt x="1084" y="72"/>
                    <a:pt x="1084" y="72"/>
                  </a:cubicBezTo>
                  <a:close/>
                  <a:moveTo>
                    <a:pt x="1120" y="72"/>
                  </a:moveTo>
                  <a:cubicBezTo>
                    <a:pt x="1120" y="72"/>
                    <a:pt x="1120" y="72"/>
                    <a:pt x="1120" y="72"/>
                  </a:cubicBezTo>
                  <a:cubicBezTo>
                    <a:pt x="1120" y="72"/>
                    <a:pt x="1120" y="72"/>
                    <a:pt x="1120" y="72"/>
                  </a:cubicBezTo>
                  <a:close/>
                  <a:moveTo>
                    <a:pt x="1930" y="72"/>
                  </a:moveTo>
                  <a:cubicBezTo>
                    <a:pt x="1930" y="84"/>
                    <a:pt x="1942" y="84"/>
                    <a:pt x="1942" y="84"/>
                  </a:cubicBezTo>
                  <a:cubicBezTo>
                    <a:pt x="1942" y="72"/>
                    <a:pt x="1942" y="72"/>
                    <a:pt x="1942" y="72"/>
                  </a:cubicBezTo>
                  <a:close/>
                  <a:moveTo>
                    <a:pt x="191" y="84"/>
                  </a:moveTo>
                  <a:cubicBezTo>
                    <a:pt x="191" y="84"/>
                    <a:pt x="191" y="84"/>
                    <a:pt x="191" y="84"/>
                  </a:cubicBezTo>
                  <a:lnTo>
                    <a:pt x="191" y="84"/>
                  </a:lnTo>
                  <a:close/>
                  <a:moveTo>
                    <a:pt x="191" y="84"/>
                  </a:moveTo>
                  <a:cubicBezTo>
                    <a:pt x="191" y="96"/>
                    <a:pt x="179" y="96"/>
                    <a:pt x="191" y="96"/>
                  </a:cubicBezTo>
                  <a:lnTo>
                    <a:pt x="191" y="84"/>
                  </a:lnTo>
                  <a:close/>
                  <a:moveTo>
                    <a:pt x="2287" y="84"/>
                  </a:moveTo>
                  <a:lnTo>
                    <a:pt x="2287" y="96"/>
                  </a:lnTo>
                  <a:cubicBezTo>
                    <a:pt x="2299" y="96"/>
                    <a:pt x="2311" y="84"/>
                    <a:pt x="2299" y="84"/>
                  </a:cubicBezTo>
                  <a:close/>
                  <a:moveTo>
                    <a:pt x="144" y="119"/>
                  </a:moveTo>
                  <a:cubicBezTo>
                    <a:pt x="144" y="122"/>
                    <a:pt x="144" y="124"/>
                    <a:pt x="144" y="127"/>
                  </a:cubicBezTo>
                  <a:lnTo>
                    <a:pt x="144" y="127"/>
                  </a:lnTo>
                  <a:cubicBezTo>
                    <a:pt x="142" y="126"/>
                    <a:pt x="140" y="126"/>
                    <a:pt x="138" y="126"/>
                  </a:cubicBezTo>
                  <a:cubicBezTo>
                    <a:pt x="134" y="126"/>
                    <a:pt x="132" y="127"/>
                    <a:pt x="132" y="131"/>
                  </a:cubicBezTo>
                  <a:cubicBezTo>
                    <a:pt x="135" y="135"/>
                    <a:pt x="140" y="137"/>
                    <a:pt x="144" y="139"/>
                  </a:cubicBezTo>
                  <a:lnTo>
                    <a:pt x="144" y="139"/>
                  </a:lnTo>
                  <a:cubicBezTo>
                    <a:pt x="144" y="135"/>
                    <a:pt x="144" y="131"/>
                    <a:pt x="144" y="127"/>
                  </a:cubicBezTo>
                  <a:lnTo>
                    <a:pt x="144" y="127"/>
                  </a:lnTo>
                  <a:cubicBezTo>
                    <a:pt x="150" y="128"/>
                    <a:pt x="158" y="130"/>
                    <a:pt x="164" y="131"/>
                  </a:cubicBezTo>
                  <a:lnTo>
                    <a:pt x="164" y="131"/>
                  </a:lnTo>
                  <a:cubicBezTo>
                    <a:pt x="154" y="124"/>
                    <a:pt x="144" y="119"/>
                    <a:pt x="144" y="119"/>
                  </a:cubicBezTo>
                  <a:close/>
                  <a:moveTo>
                    <a:pt x="111" y="138"/>
                  </a:moveTo>
                  <a:cubicBezTo>
                    <a:pt x="108" y="138"/>
                    <a:pt x="108" y="143"/>
                    <a:pt x="108" y="143"/>
                  </a:cubicBezTo>
                  <a:lnTo>
                    <a:pt x="120" y="143"/>
                  </a:lnTo>
                  <a:cubicBezTo>
                    <a:pt x="116" y="139"/>
                    <a:pt x="113" y="138"/>
                    <a:pt x="111" y="138"/>
                  </a:cubicBezTo>
                  <a:close/>
                  <a:moveTo>
                    <a:pt x="144" y="139"/>
                  </a:moveTo>
                  <a:cubicBezTo>
                    <a:pt x="144" y="140"/>
                    <a:pt x="144" y="142"/>
                    <a:pt x="144" y="143"/>
                  </a:cubicBezTo>
                  <a:cubicBezTo>
                    <a:pt x="161" y="143"/>
                    <a:pt x="153" y="143"/>
                    <a:pt x="144" y="139"/>
                  </a:cubicBezTo>
                  <a:close/>
                  <a:moveTo>
                    <a:pt x="1136" y="131"/>
                  </a:moveTo>
                  <a:cubicBezTo>
                    <a:pt x="1132" y="135"/>
                    <a:pt x="1132" y="143"/>
                    <a:pt x="1132" y="143"/>
                  </a:cubicBezTo>
                  <a:cubicBezTo>
                    <a:pt x="1132" y="143"/>
                    <a:pt x="1135" y="137"/>
                    <a:pt x="1136" y="131"/>
                  </a:cubicBezTo>
                  <a:close/>
                  <a:moveTo>
                    <a:pt x="2120" y="143"/>
                  </a:moveTo>
                  <a:cubicBezTo>
                    <a:pt x="2120" y="143"/>
                    <a:pt x="2120" y="143"/>
                    <a:pt x="2120" y="143"/>
                  </a:cubicBezTo>
                  <a:lnTo>
                    <a:pt x="2120" y="143"/>
                  </a:lnTo>
                  <a:close/>
                  <a:moveTo>
                    <a:pt x="117" y="140"/>
                  </a:moveTo>
                  <a:cubicBezTo>
                    <a:pt x="117" y="140"/>
                    <a:pt x="117" y="141"/>
                    <a:pt x="120" y="143"/>
                  </a:cubicBezTo>
                  <a:lnTo>
                    <a:pt x="120" y="143"/>
                  </a:lnTo>
                  <a:lnTo>
                    <a:pt x="120" y="143"/>
                  </a:lnTo>
                  <a:cubicBezTo>
                    <a:pt x="120" y="143"/>
                    <a:pt x="121" y="143"/>
                    <a:pt x="121" y="143"/>
                  </a:cubicBezTo>
                  <a:lnTo>
                    <a:pt x="121" y="143"/>
                  </a:lnTo>
                  <a:cubicBezTo>
                    <a:pt x="118" y="141"/>
                    <a:pt x="117" y="140"/>
                    <a:pt x="117" y="140"/>
                  </a:cubicBezTo>
                  <a:close/>
                  <a:moveTo>
                    <a:pt x="120" y="143"/>
                  </a:moveTo>
                  <a:lnTo>
                    <a:pt x="120" y="149"/>
                  </a:lnTo>
                  <a:cubicBezTo>
                    <a:pt x="123" y="149"/>
                    <a:pt x="126" y="149"/>
                    <a:pt x="120" y="143"/>
                  </a:cubicBezTo>
                  <a:close/>
                  <a:moveTo>
                    <a:pt x="121" y="143"/>
                  </a:moveTo>
                  <a:cubicBezTo>
                    <a:pt x="124" y="145"/>
                    <a:pt x="127" y="148"/>
                    <a:pt x="131" y="150"/>
                  </a:cubicBezTo>
                  <a:lnTo>
                    <a:pt x="131" y="150"/>
                  </a:lnTo>
                  <a:cubicBezTo>
                    <a:pt x="129" y="147"/>
                    <a:pt x="127" y="144"/>
                    <a:pt x="121" y="143"/>
                  </a:cubicBezTo>
                  <a:close/>
                  <a:moveTo>
                    <a:pt x="120" y="149"/>
                  </a:moveTo>
                  <a:cubicBezTo>
                    <a:pt x="117" y="149"/>
                    <a:pt x="114" y="149"/>
                    <a:pt x="120" y="155"/>
                  </a:cubicBezTo>
                  <a:lnTo>
                    <a:pt x="120" y="149"/>
                  </a:lnTo>
                  <a:close/>
                  <a:moveTo>
                    <a:pt x="132" y="143"/>
                  </a:moveTo>
                  <a:lnTo>
                    <a:pt x="132" y="151"/>
                  </a:lnTo>
                  <a:lnTo>
                    <a:pt x="132" y="151"/>
                  </a:lnTo>
                  <a:cubicBezTo>
                    <a:pt x="131" y="151"/>
                    <a:pt x="131" y="150"/>
                    <a:pt x="131" y="150"/>
                  </a:cubicBezTo>
                  <a:lnTo>
                    <a:pt x="131" y="150"/>
                  </a:lnTo>
                  <a:cubicBezTo>
                    <a:pt x="132" y="153"/>
                    <a:pt x="132" y="155"/>
                    <a:pt x="132" y="155"/>
                  </a:cubicBezTo>
                  <a:lnTo>
                    <a:pt x="132" y="151"/>
                  </a:lnTo>
                  <a:lnTo>
                    <a:pt x="132" y="151"/>
                  </a:lnTo>
                  <a:cubicBezTo>
                    <a:pt x="136" y="153"/>
                    <a:pt x="140" y="155"/>
                    <a:pt x="144" y="155"/>
                  </a:cubicBezTo>
                  <a:cubicBezTo>
                    <a:pt x="144" y="155"/>
                    <a:pt x="144" y="150"/>
                    <a:pt x="144" y="143"/>
                  </a:cubicBezTo>
                  <a:close/>
                  <a:moveTo>
                    <a:pt x="108" y="167"/>
                  </a:moveTo>
                  <a:cubicBezTo>
                    <a:pt x="96" y="167"/>
                    <a:pt x="84" y="167"/>
                    <a:pt x="96" y="179"/>
                  </a:cubicBezTo>
                  <a:lnTo>
                    <a:pt x="108" y="179"/>
                  </a:lnTo>
                  <a:lnTo>
                    <a:pt x="108" y="167"/>
                  </a:lnTo>
                  <a:close/>
                  <a:moveTo>
                    <a:pt x="108" y="155"/>
                  </a:moveTo>
                  <a:lnTo>
                    <a:pt x="108" y="167"/>
                  </a:lnTo>
                  <a:cubicBezTo>
                    <a:pt x="109" y="167"/>
                    <a:pt x="111" y="167"/>
                    <a:pt x="112" y="167"/>
                  </a:cubicBezTo>
                  <a:lnTo>
                    <a:pt x="112" y="167"/>
                  </a:lnTo>
                  <a:cubicBezTo>
                    <a:pt x="115" y="174"/>
                    <a:pt x="118" y="181"/>
                    <a:pt x="119" y="181"/>
                  </a:cubicBezTo>
                  <a:cubicBezTo>
                    <a:pt x="120" y="181"/>
                    <a:pt x="120" y="181"/>
                    <a:pt x="120" y="179"/>
                  </a:cubicBezTo>
                  <a:cubicBezTo>
                    <a:pt x="120" y="167"/>
                    <a:pt x="132" y="167"/>
                    <a:pt x="120" y="155"/>
                  </a:cubicBezTo>
                  <a:cubicBezTo>
                    <a:pt x="120" y="155"/>
                    <a:pt x="120" y="164"/>
                    <a:pt x="112" y="167"/>
                  </a:cubicBezTo>
                  <a:lnTo>
                    <a:pt x="112" y="167"/>
                  </a:lnTo>
                  <a:cubicBezTo>
                    <a:pt x="110" y="161"/>
                    <a:pt x="108" y="155"/>
                    <a:pt x="108" y="155"/>
                  </a:cubicBezTo>
                  <a:close/>
                  <a:moveTo>
                    <a:pt x="96" y="179"/>
                  </a:moveTo>
                  <a:lnTo>
                    <a:pt x="84" y="203"/>
                  </a:lnTo>
                  <a:cubicBezTo>
                    <a:pt x="84" y="203"/>
                    <a:pt x="37" y="215"/>
                    <a:pt x="48" y="227"/>
                  </a:cubicBezTo>
                  <a:cubicBezTo>
                    <a:pt x="51" y="230"/>
                    <a:pt x="52" y="232"/>
                    <a:pt x="52" y="233"/>
                  </a:cubicBezTo>
                  <a:lnTo>
                    <a:pt x="52" y="233"/>
                  </a:lnTo>
                  <a:cubicBezTo>
                    <a:pt x="49" y="232"/>
                    <a:pt x="48" y="232"/>
                    <a:pt x="47" y="232"/>
                  </a:cubicBezTo>
                  <a:lnTo>
                    <a:pt x="47" y="232"/>
                  </a:lnTo>
                  <a:cubicBezTo>
                    <a:pt x="44" y="232"/>
                    <a:pt x="44" y="234"/>
                    <a:pt x="45" y="238"/>
                  </a:cubicBezTo>
                  <a:lnTo>
                    <a:pt x="45" y="238"/>
                  </a:lnTo>
                  <a:cubicBezTo>
                    <a:pt x="48" y="237"/>
                    <a:pt x="51" y="236"/>
                    <a:pt x="52" y="233"/>
                  </a:cubicBezTo>
                  <a:lnTo>
                    <a:pt x="52" y="233"/>
                  </a:lnTo>
                  <a:cubicBezTo>
                    <a:pt x="54" y="234"/>
                    <a:pt x="57" y="236"/>
                    <a:pt x="60" y="239"/>
                  </a:cubicBezTo>
                  <a:cubicBezTo>
                    <a:pt x="48" y="215"/>
                    <a:pt x="108" y="203"/>
                    <a:pt x="96" y="203"/>
                  </a:cubicBezTo>
                  <a:cubicBezTo>
                    <a:pt x="84" y="191"/>
                    <a:pt x="108" y="191"/>
                    <a:pt x="96" y="179"/>
                  </a:cubicBezTo>
                  <a:close/>
                  <a:moveTo>
                    <a:pt x="45" y="238"/>
                  </a:moveTo>
                  <a:cubicBezTo>
                    <a:pt x="41" y="239"/>
                    <a:pt x="37" y="239"/>
                    <a:pt x="37" y="239"/>
                  </a:cubicBezTo>
                  <a:cubicBezTo>
                    <a:pt x="37" y="239"/>
                    <a:pt x="1" y="250"/>
                    <a:pt x="13" y="250"/>
                  </a:cubicBezTo>
                  <a:cubicBezTo>
                    <a:pt x="13" y="250"/>
                    <a:pt x="25" y="250"/>
                    <a:pt x="25" y="262"/>
                  </a:cubicBezTo>
                  <a:lnTo>
                    <a:pt x="25" y="274"/>
                  </a:lnTo>
                  <a:cubicBezTo>
                    <a:pt x="25" y="286"/>
                    <a:pt x="25" y="286"/>
                    <a:pt x="25" y="286"/>
                  </a:cubicBezTo>
                  <a:cubicBezTo>
                    <a:pt x="25" y="292"/>
                    <a:pt x="25" y="292"/>
                    <a:pt x="26" y="292"/>
                  </a:cubicBezTo>
                  <a:cubicBezTo>
                    <a:pt x="28" y="292"/>
                    <a:pt x="31" y="292"/>
                    <a:pt x="37" y="298"/>
                  </a:cubicBezTo>
                  <a:cubicBezTo>
                    <a:pt x="44" y="305"/>
                    <a:pt x="42" y="308"/>
                    <a:pt x="40" y="309"/>
                  </a:cubicBezTo>
                  <a:lnTo>
                    <a:pt x="40" y="309"/>
                  </a:lnTo>
                  <a:cubicBezTo>
                    <a:pt x="38" y="308"/>
                    <a:pt x="35" y="307"/>
                    <a:pt x="32" y="307"/>
                  </a:cubicBezTo>
                  <a:cubicBezTo>
                    <a:pt x="31" y="307"/>
                    <a:pt x="31" y="307"/>
                    <a:pt x="30" y="307"/>
                  </a:cubicBezTo>
                  <a:lnTo>
                    <a:pt x="30" y="307"/>
                  </a:lnTo>
                  <a:cubicBezTo>
                    <a:pt x="23" y="303"/>
                    <a:pt x="13" y="298"/>
                    <a:pt x="13" y="298"/>
                  </a:cubicBezTo>
                  <a:lnTo>
                    <a:pt x="13" y="298"/>
                  </a:lnTo>
                  <a:cubicBezTo>
                    <a:pt x="17" y="302"/>
                    <a:pt x="21" y="306"/>
                    <a:pt x="25" y="310"/>
                  </a:cubicBezTo>
                  <a:lnTo>
                    <a:pt x="25" y="310"/>
                  </a:lnTo>
                  <a:cubicBezTo>
                    <a:pt x="25" y="310"/>
                    <a:pt x="25" y="310"/>
                    <a:pt x="25" y="310"/>
                  </a:cubicBezTo>
                  <a:cubicBezTo>
                    <a:pt x="26" y="308"/>
                    <a:pt x="28" y="307"/>
                    <a:pt x="30" y="307"/>
                  </a:cubicBezTo>
                  <a:lnTo>
                    <a:pt x="30" y="307"/>
                  </a:lnTo>
                  <a:cubicBezTo>
                    <a:pt x="34" y="309"/>
                    <a:pt x="37" y="310"/>
                    <a:pt x="37" y="310"/>
                  </a:cubicBezTo>
                  <a:cubicBezTo>
                    <a:pt x="37" y="310"/>
                    <a:pt x="38" y="310"/>
                    <a:pt x="40" y="309"/>
                  </a:cubicBezTo>
                  <a:lnTo>
                    <a:pt x="40" y="309"/>
                  </a:lnTo>
                  <a:cubicBezTo>
                    <a:pt x="43" y="311"/>
                    <a:pt x="45" y="313"/>
                    <a:pt x="47" y="313"/>
                  </a:cubicBezTo>
                  <a:cubicBezTo>
                    <a:pt x="48" y="313"/>
                    <a:pt x="48" y="312"/>
                    <a:pt x="48" y="310"/>
                  </a:cubicBezTo>
                  <a:cubicBezTo>
                    <a:pt x="54" y="304"/>
                    <a:pt x="51" y="304"/>
                    <a:pt x="48" y="304"/>
                  </a:cubicBezTo>
                  <a:cubicBezTo>
                    <a:pt x="45" y="304"/>
                    <a:pt x="42" y="304"/>
                    <a:pt x="48" y="298"/>
                  </a:cubicBezTo>
                  <a:cubicBezTo>
                    <a:pt x="48" y="294"/>
                    <a:pt x="50" y="293"/>
                    <a:pt x="52" y="293"/>
                  </a:cubicBezTo>
                  <a:cubicBezTo>
                    <a:pt x="55" y="293"/>
                    <a:pt x="60" y="298"/>
                    <a:pt x="60" y="298"/>
                  </a:cubicBezTo>
                  <a:cubicBezTo>
                    <a:pt x="60" y="286"/>
                    <a:pt x="48" y="286"/>
                    <a:pt x="48" y="274"/>
                  </a:cubicBezTo>
                  <a:cubicBezTo>
                    <a:pt x="37" y="262"/>
                    <a:pt x="60" y="262"/>
                    <a:pt x="60" y="262"/>
                  </a:cubicBezTo>
                  <a:cubicBezTo>
                    <a:pt x="60" y="262"/>
                    <a:pt x="48" y="246"/>
                    <a:pt x="45" y="238"/>
                  </a:cubicBezTo>
                  <a:close/>
                  <a:moveTo>
                    <a:pt x="25" y="310"/>
                  </a:moveTo>
                  <a:cubicBezTo>
                    <a:pt x="25" y="322"/>
                    <a:pt x="25" y="322"/>
                    <a:pt x="25" y="322"/>
                  </a:cubicBezTo>
                  <a:lnTo>
                    <a:pt x="25" y="346"/>
                  </a:lnTo>
                  <a:cubicBezTo>
                    <a:pt x="25" y="346"/>
                    <a:pt x="25" y="369"/>
                    <a:pt x="25" y="369"/>
                  </a:cubicBezTo>
                  <a:cubicBezTo>
                    <a:pt x="13" y="369"/>
                    <a:pt x="1" y="381"/>
                    <a:pt x="13" y="393"/>
                  </a:cubicBezTo>
                  <a:cubicBezTo>
                    <a:pt x="13" y="399"/>
                    <a:pt x="13" y="399"/>
                    <a:pt x="13" y="399"/>
                  </a:cubicBezTo>
                  <a:cubicBezTo>
                    <a:pt x="13" y="399"/>
                    <a:pt x="13" y="399"/>
                    <a:pt x="13" y="405"/>
                  </a:cubicBezTo>
                  <a:cubicBezTo>
                    <a:pt x="13" y="405"/>
                    <a:pt x="13" y="417"/>
                    <a:pt x="13" y="417"/>
                  </a:cubicBezTo>
                  <a:lnTo>
                    <a:pt x="13" y="429"/>
                  </a:lnTo>
                  <a:cubicBezTo>
                    <a:pt x="22" y="429"/>
                    <a:pt x="24" y="444"/>
                    <a:pt x="31" y="444"/>
                  </a:cubicBezTo>
                  <a:cubicBezTo>
                    <a:pt x="32" y="444"/>
                    <a:pt x="34" y="443"/>
                    <a:pt x="37" y="441"/>
                  </a:cubicBezTo>
                  <a:cubicBezTo>
                    <a:pt x="48" y="441"/>
                    <a:pt x="37" y="429"/>
                    <a:pt x="37" y="429"/>
                  </a:cubicBezTo>
                  <a:cubicBezTo>
                    <a:pt x="37" y="429"/>
                    <a:pt x="25" y="393"/>
                    <a:pt x="37" y="393"/>
                  </a:cubicBezTo>
                  <a:lnTo>
                    <a:pt x="25" y="393"/>
                  </a:lnTo>
                  <a:cubicBezTo>
                    <a:pt x="25" y="393"/>
                    <a:pt x="25" y="381"/>
                    <a:pt x="13" y="381"/>
                  </a:cubicBezTo>
                  <a:cubicBezTo>
                    <a:pt x="25" y="381"/>
                    <a:pt x="37" y="346"/>
                    <a:pt x="37" y="334"/>
                  </a:cubicBezTo>
                  <a:cubicBezTo>
                    <a:pt x="37" y="326"/>
                    <a:pt x="31" y="318"/>
                    <a:pt x="25" y="310"/>
                  </a:cubicBezTo>
                  <a:close/>
                  <a:moveTo>
                    <a:pt x="13" y="429"/>
                  </a:moveTo>
                  <a:cubicBezTo>
                    <a:pt x="1" y="429"/>
                    <a:pt x="1" y="429"/>
                    <a:pt x="1" y="441"/>
                  </a:cubicBezTo>
                  <a:lnTo>
                    <a:pt x="1" y="453"/>
                  </a:lnTo>
                  <a:cubicBezTo>
                    <a:pt x="1" y="453"/>
                    <a:pt x="6" y="448"/>
                    <a:pt x="10" y="448"/>
                  </a:cubicBezTo>
                  <a:cubicBezTo>
                    <a:pt x="11" y="448"/>
                    <a:pt x="13" y="449"/>
                    <a:pt x="13" y="453"/>
                  </a:cubicBezTo>
                  <a:lnTo>
                    <a:pt x="13" y="441"/>
                  </a:lnTo>
                  <a:lnTo>
                    <a:pt x="13" y="429"/>
                  </a:lnTo>
                  <a:close/>
                  <a:moveTo>
                    <a:pt x="13" y="453"/>
                  </a:moveTo>
                  <a:lnTo>
                    <a:pt x="13" y="460"/>
                  </a:lnTo>
                  <a:lnTo>
                    <a:pt x="13" y="460"/>
                  </a:lnTo>
                  <a:cubicBezTo>
                    <a:pt x="16" y="456"/>
                    <a:pt x="19" y="453"/>
                    <a:pt x="13" y="453"/>
                  </a:cubicBezTo>
                  <a:close/>
                  <a:moveTo>
                    <a:pt x="13" y="460"/>
                  </a:moveTo>
                  <a:cubicBezTo>
                    <a:pt x="10" y="465"/>
                    <a:pt x="7" y="471"/>
                    <a:pt x="13" y="477"/>
                  </a:cubicBezTo>
                  <a:cubicBezTo>
                    <a:pt x="13" y="474"/>
                    <a:pt x="13" y="471"/>
                    <a:pt x="13" y="465"/>
                  </a:cubicBezTo>
                  <a:lnTo>
                    <a:pt x="13" y="460"/>
                  </a:lnTo>
                  <a:close/>
                  <a:moveTo>
                    <a:pt x="13" y="477"/>
                  </a:moveTo>
                  <a:cubicBezTo>
                    <a:pt x="13" y="480"/>
                    <a:pt x="13" y="483"/>
                    <a:pt x="13" y="489"/>
                  </a:cubicBezTo>
                  <a:lnTo>
                    <a:pt x="13" y="500"/>
                  </a:lnTo>
                  <a:cubicBezTo>
                    <a:pt x="13" y="500"/>
                    <a:pt x="13" y="512"/>
                    <a:pt x="13" y="512"/>
                  </a:cubicBezTo>
                  <a:cubicBezTo>
                    <a:pt x="13" y="512"/>
                    <a:pt x="37" y="524"/>
                    <a:pt x="13" y="524"/>
                  </a:cubicBezTo>
                  <a:cubicBezTo>
                    <a:pt x="1" y="536"/>
                    <a:pt x="13" y="548"/>
                    <a:pt x="13" y="548"/>
                  </a:cubicBezTo>
                  <a:cubicBezTo>
                    <a:pt x="17" y="552"/>
                    <a:pt x="19" y="553"/>
                    <a:pt x="22" y="553"/>
                  </a:cubicBezTo>
                  <a:cubicBezTo>
                    <a:pt x="23" y="553"/>
                    <a:pt x="24" y="553"/>
                    <a:pt x="25" y="553"/>
                  </a:cubicBezTo>
                  <a:lnTo>
                    <a:pt x="25" y="553"/>
                  </a:lnTo>
                  <a:cubicBezTo>
                    <a:pt x="25" y="556"/>
                    <a:pt x="25" y="558"/>
                    <a:pt x="25" y="560"/>
                  </a:cubicBezTo>
                  <a:cubicBezTo>
                    <a:pt x="25" y="548"/>
                    <a:pt x="37" y="548"/>
                    <a:pt x="37" y="548"/>
                  </a:cubicBezTo>
                  <a:lnTo>
                    <a:pt x="37" y="548"/>
                  </a:lnTo>
                  <a:cubicBezTo>
                    <a:pt x="31" y="548"/>
                    <a:pt x="28" y="551"/>
                    <a:pt x="25" y="553"/>
                  </a:cubicBezTo>
                  <a:lnTo>
                    <a:pt x="25" y="553"/>
                  </a:lnTo>
                  <a:cubicBezTo>
                    <a:pt x="25" y="538"/>
                    <a:pt x="25" y="512"/>
                    <a:pt x="25" y="512"/>
                  </a:cubicBezTo>
                  <a:lnTo>
                    <a:pt x="25" y="489"/>
                  </a:lnTo>
                  <a:lnTo>
                    <a:pt x="25" y="477"/>
                  </a:lnTo>
                  <a:cubicBezTo>
                    <a:pt x="25" y="477"/>
                    <a:pt x="19" y="482"/>
                    <a:pt x="16" y="482"/>
                  </a:cubicBezTo>
                  <a:cubicBezTo>
                    <a:pt x="14" y="482"/>
                    <a:pt x="13" y="481"/>
                    <a:pt x="13" y="477"/>
                  </a:cubicBezTo>
                  <a:close/>
                  <a:moveTo>
                    <a:pt x="65" y="616"/>
                  </a:moveTo>
                  <a:cubicBezTo>
                    <a:pt x="64" y="617"/>
                    <a:pt x="62" y="618"/>
                    <a:pt x="60" y="620"/>
                  </a:cubicBezTo>
                  <a:cubicBezTo>
                    <a:pt x="62" y="618"/>
                    <a:pt x="64" y="617"/>
                    <a:pt x="65" y="616"/>
                  </a:cubicBezTo>
                  <a:close/>
                  <a:moveTo>
                    <a:pt x="2491" y="709"/>
                  </a:moveTo>
                  <a:cubicBezTo>
                    <a:pt x="2488" y="709"/>
                    <a:pt x="2477" y="715"/>
                    <a:pt x="2477" y="715"/>
                  </a:cubicBezTo>
                  <a:lnTo>
                    <a:pt x="2489" y="715"/>
                  </a:lnTo>
                  <a:cubicBezTo>
                    <a:pt x="2493" y="711"/>
                    <a:pt x="2493" y="709"/>
                    <a:pt x="2491" y="709"/>
                  </a:cubicBezTo>
                  <a:close/>
                  <a:moveTo>
                    <a:pt x="287" y="750"/>
                  </a:moveTo>
                  <a:lnTo>
                    <a:pt x="287" y="762"/>
                  </a:lnTo>
                  <a:cubicBezTo>
                    <a:pt x="298" y="762"/>
                    <a:pt x="298" y="750"/>
                    <a:pt x="287" y="750"/>
                  </a:cubicBezTo>
                  <a:close/>
                  <a:moveTo>
                    <a:pt x="545" y="757"/>
                  </a:moveTo>
                  <a:cubicBezTo>
                    <a:pt x="542" y="757"/>
                    <a:pt x="537" y="762"/>
                    <a:pt x="537" y="762"/>
                  </a:cubicBezTo>
                  <a:lnTo>
                    <a:pt x="548" y="762"/>
                  </a:lnTo>
                  <a:cubicBezTo>
                    <a:pt x="548" y="758"/>
                    <a:pt x="547" y="757"/>
                    <a:pt x="545" y="757"/>
                  </a:cubicBezTo>
                  <a:close/>
                  <a:moveTo>
                    <a:pt x="663" y="746"/>
                  </a:moveTo>
                  <a:cubicBezTo>
                    <a:pt x="662" y="746"/>
                    <a:pt x="659" y="747"/>
                    <a:pt x="656" y="750"/>
                  </a:cubicBezTo>
                  <a:cubicBezTo>
                    <a:pt x="656" y="750"/>
                    <a:pt x="656" y="762"/>
                    <a:pt x="668" y="762"/>
                  </a:cubicBezTo>
                  <a:cubicBezTo>
                    <a:pt x="668" y="754"/>
                    <a:pt x="668" y="746"/>
                    <a:pt x="663" y="746"/>
                  </a:cubicBezTo>
                  <a:close/>
                  <a:moveTo>
                    <a:pt x="712" y="757"/>
                  </a:moveTo>
                  <a:cubicBezTo>
                    <a:pt x="707" y="757"/>
                    <a:pt x="699" y="762"/>
                    <a:pt x="691" y="762"/>
                  </a:cubicBezTo>
                  <a:lnTo>
                    <a:pt x="715" y="762"/>
                  </a:lnTo>
                  <a:cubicBezTo>
                    <a:pt x="715" y="758"/>
                    <a:pt x="714" y="757"/>
                    <a:pt x="712" y="757"/>
                  </a:cubicBezTo>
                  <a:close/>
                  <a:moveTo>
                    <a:pt x="668" y="762"/>
                  </a:moveTo>
                  <a:cubicBezTo>
                    <a:pt x="668" y="766"/>
                    <a:pt x="668" y="768"/>
                    <a:pt x="668" y="768"/>
                  </a:cubicBezTo>
                  <a:cubicBezTo>
                    <a:pt x="669" y="768"/>
                    <a:pt x="672" y="762"/>
                    <a:pt x="679" y="762"/>
                  </a:cubicBezTo>
                  <a:close/>
                  <a:moveTo>
                    <a:pt x="623" y="769"/>
                  </a:moveTo>
                  <a:cubicBezTo>
                    <a:pt x="621" y="769"/>
                    <a:pt x="620" y="770"/>
                    <a:pt x="620" y="774"/>
                  </a:cubicBezTo>
                  <a:lnTo>
                    <a:pt x="632" y="774"/>
                  </a:lnTo>
                  <a:cubicBezTo>
                    <a:pt x="632" y="774"/>
                    <a:pt x="627" y="769"/>
                    <a:pt x="623" y="769"/>
                  </a:cubicBezTo>
                  <a:close/>
                  <a:moveTo>
                    <a:pt x="656" y="750"/>
                  </a:moveTo>
                  <a:cubicBezTo>
                    <a:pt x="644" y="762"/>
                    <a:pt x="656" y="762"/>
                    <a:pt x="644" y="762"/>
                  </a:cubicBezTo>
                  <a:lnTo>
                    <a:pt x="644" y="774"/>
                  </a:lnTo>
                  <a:lnTo>
                    <a:pt x="656" y="774"/>
                  </a:lnTo>
                  <a:cubicBezTo>
                    <a:pt x="656" y="774"/>
                    <a:pt x="656" y="762"/>
                    <a:pt x="656" y="762"/>
                  </a:cubicBezTo>
                  <a:lnTo>
                    <a:pt x="656" y="750"/>
                  </a:lnTo>
                  <a:close/>
                  <a:moveTo>
                    <a:pt x="2473" y="772"/>
                  </a:moveTo>
                  <a:cubicBezTo>
                    <a:pt x="2468" y="772"/>
                    <a:pt x="2467" y="783"/>
                    <a:pt x="2470" y="783"/>
                  </a:cubicBezTo>
                  <a:cubicBezTo>
                    <a:pt x="2472" y="783"/>
                    <a:pt x="2474" y="781"/>
                    <a:pt x="2477" y="774"/>
                  </a:cubicBezTo>
                  <a:cubicBezTo>
                    <a:pt x="2475" y="773"/>
                    <a:pt x="2474" y="772"/>
                    <a:pt x="2473" y="772"/>
                  </a:cubicBezTo>
                  <a:close/>
                  <a:moveTo>
                    <a:pt x="906" y="774"/>
                  </a:moveTo>
                  <a:cubicBezTo>
                    <a:pt x="906" y="780"/>
                    <a:pt x="909" y="783"/>
                    <a:pt x="912" y="783"/>
                  </a:cubicBezTo>
                  <a:cubicBezTo>
                    <a:pt x="915" y="783"/>
                    <a:pt x="918" y="780"/>
                    <a:pt x="918" y="774"/>
                  </a:cubicBezTo>
                  <a:close/>
                  <a:moveTo>
                    <a:pt x="1358" y="774"/>
                  </a:moveTo>
                  <a:cubicBezTo>
                    <a:pt x="1358" y="774"/>
                    <a:pt x="1358" y="780"/>
                    <a:pt x="1360" y="785"/>
                  </a:cubicBezTo>
                  <a:lnTo>
                    <a:pt x="1360" y="785"/>
                  </a:lnTo>
                  <a:cubicBezTo>
                    <a:pt x="1362" y="781"/>
                    <a:pt x="1367" y="774"/>
                    <a:pt x="1358" y="774"/>
                  </a:cubicBezTo>
                  <a:close/>
                  <a:moveTo>
                    <a:pt x="598" y="753"/>
                  </a:moveTo>
                  <a:cubicBezTo>
                    <a:pt x="596" y="753"/>
                    <a:pt x="596" y="756"/>
                    <a:pt x="596" y="762"/>
                  </a:cubicBezTo>
                  <a:lnTo>
                    <a:pt x="548" y="762"/>
                  </a:lnTo>
                  <a:cubicBezTo>
                    <a:pt x="560" y="762"/>
                    <a:pt x="548" y="786"/>
                    <a:pt x="548" y="786"/>
                  </a:cubicBezTo>
                  <a:cubicBezTo>
                    <a:pt x="548" y="786"/>
                    <a:pt x="560" y="786"/>
                    <a:pt x="560" y="774"/>
                  </a:cubicBezTo>
                  <a:lnTo>
                    <a:pt x="572" y="774"/>
                  </a:lnTo>
                  <a:cubicBezTo>
                    <a:pt x="584" y="774"/>
                    <a:pt x="584" y="762"/>
                    <a:pt x="596" y="762"/>
                  </a:cubicBezTo>
                  <a:lnTo>
                    <a:pt x="596" y="762"/>
                  </a:lnTo>
                  <a:cubicBezTo>
                    <a:pt x="596" y="762"/>
                    <a:pt x="584" y="786"/>
                    <a:pt x="584" y="786"/>
                  </a:cubicBezTo>
                  <a:cubicBezTo>
                    <a:pt x="584" y="786"/>
                    <a:pt x="620" y="774"/>
                    <a:pt x="620" y="774"/>
                  </a:cubicBezTo>
                  <a:cubicBezTo>
                    <a:pt x="620" y="774"/>
                    <a:pt x="620" y="762"/>
                    <a:pt x="608" y="762"/>
                  </a:cubicBezTo>
                  <a:cubicBezTo>
                    <a:pt x="602" y="756"/>
                    <a:pt x="599" y="753"/>
                    <a:pt x="598" y="753"/>
                  </a:cubicBezTo>
                  <a:close/>
                  <a:moveTo>
                    <a:pt x="739" y="762"/>
                  </a:moveTo>
                  <a:cubicBezTo>
                    <a:pt x="731" y="762"/>
                    <a:pt x="728" y="768"/>
                    <a:pt x="724" y="768"/>
                  </a:cubicBezTo>
                  <a:cubicBezTo>
                    <a:pt x="722" y="768"/>
                    <a:pt x="719" y="766"/>
                    <a:pt x="715" y="763"/>
                  </a:cubicBezTo>
                  <a:lnTo>
                    <a:pt x="715" y="763"/>
                  </a:lnTo>
                  <a:cubicBezTo>
                    <a:pt x="721" y="768"/>
                    <a:pt x="727" y="771"/>
                    <a:pt x="733" y="771"/>
                  </a:cubicBezTo>
                  <a:cubicBezTo>
                    <a:pt x="737" y="771"/>
                    <a:pt x="741" y="770"/>
                    <a:pt x="744" y="768"/>
                  </a:cubicBezTo>
                  <a:lnTo>
                    <a:pt x="744" y="768"/>
                  </a:lnTo>
                  <a:cubicBezTo>
                    <a:pt x="745" y="775"/>
                    <a:pt x="739" y="786"/>
                    <a:pt x="739" y="786"/>
                  </a:cubicBezTo>
                  <a:lnTo>
                    <a:pt x="751" y="786"/>
                  </a:lnTo>
                  <a:cubicBezTo>
                    <a:pt x="751" y="786"/>
                    <a:pt x="739" y="774"/>
                    <a:pt x="751" y="774"/>
                  </a:cubicBezTo>
                  <a:cubicBezTo>
                    <a:pt x="751" y="774"/>
                    <a:pt x="756" y="769"/>
                    <a:pt x="760" y="769"/>
                  </a:cubicBezTo>
                  <a:cubicBezTo>
                    <a:pt x="761" y="769"/>
                    <a:pt x="763" y="770"/>
                    <a:pt x="763" y="774"/>
                  </a:cubicBezTo>
                  <a:lnTo>
                    <a:pt x="763" y="786"/>
                  </a:lnTo>
                  <a:lnTo>
                    <a:pt x="775" y="786"/>
                  </a:lnTo>
                  <a:cubicBezTo>
                    <a:pt x="782" y="786"/>
                    <a:pt x="789" y="778"/>
                    <a:pt x="793" y="771"/>
                  </a:cubicBezTo>
                  <a:lnTo>
                    <a:pt x="793" y="771"/>
                  </a:lnTo>
                  <a:cubicBezTo>
                    <a:pt x="793" y="771"/>
                    <a:pt x="792" y="771"/>
                    <a:pt x="791" y="771"/>
                  </a:cubicBezTo>
                  <a:cubicBezTo>
                    <a:pt x="787" y="771"/>
                    <a:pt x="781" y="768"/>
                    <a:pt x="775" y="762"/>
                  </a:cubicBezTo>
                  <a:lnTo>
                    <a:pt x="751" y="762"/>
                  </a:lnTo>
                  <a:cubicBezTo>
                    <a:pt x="749" y="765"/>
                    <a:pt x="746" y="766"/>
                    <a:pt x="744" y="768"/>
                  </a:cubicBezTo>
                  <a:lnTo>
                    <a:pt x="744" y="768"/>
                  </a:lnTo>
                  <a:cubicBezTo>
                    <a:pt x="744" y="765"/>
                    <a:pt x="743" y="762"/>
                    <a:pt x="739" y="762"/>
                  </a:cubicBezTo>
                  <a:close/>
                  <a:moveTo>
                    <a:pt x="807" y="781"/>
                  </a:moveTo>
                  <a:cubicBezTo>
                    <a:pt x="804" y="781"/>
                    <a:pt x="799" y="786"/>
                    <a:pt x="799" y="786"/>
                  </a:cubicBezTo>
                  <a:lnTo>
                    <a:pt x="810" y="786"/>
                  </a:lnTo>
                  <a:cubicBezTo>
                    <a:pt x="810" y="782"/>
                    <a:pt x="809" y="781"/>
                    <a:pt x="807" y="781"/>
                  </a:cubicBezTo>
                  <a:close/>
                  <a:moveTo>
                    <a:pt x="1513" y="786"/>
                  </a:moveTo>
                  <a:lnTo>
                    <a:pt x="1513" y="786"/>
                  </a:lnTo>
                  <a:cubicBezTo>
                    <a:pt x="1513" y="786"/>
                    <a:pt x="1513" y="786"/>
                    <a:pt x="1513" y="786"/>
                  </a:cubicBezTo>
                  <a:close/>
                  <a:moveTo>
                    <a:pt x="346" y="786"/>
                  </a:moveTo>
                  <a:cubicBezTo>
                    <a:pt x="344" y="789"/>
                    <a:pt x="342" y="791"/>
                    <a:pt x="340" y="792"/>
                  </a:cubicBezTo>
                  <a:lnTo>
                    <a:pt x="340" y="792"/>
                  </a:lnTo>
                  <a:cubicBezTo>
                    <a:pt x="344" y="792"/>
                    <a:pt x="346" y="792"/>
                    <a:pt x="346" y="786"/>
                  </a:cubicBezTo>
                  <a:close/>
                  <a:moveTo>
                    <a:pt x="257" y="789"/>
                  </a:moveTo>
                  <a:cubicBezTo>
                    <a:pt x="254" y="789"/>
                    <a:pt x="251" y="792"/>
                    <a:pt x="251" y="798"/>
                  </a:cubicBezTo>
                  <a:lnTo>
                    <a:pt x="263" y="798"/>
                  </a:lnTo>
                  <a:cubicBezTo>
                    <a:pt x="263" y="792"/>
                    <a:pt x="260" y="789"/>
                    <a:pt x="257" y="789"/>
                  </a:cubicBezTo>
                  <a:close/>
                  <a:moveTo>
                    <a:pt x="72" y="489"/>
                  </a:moveTo>
                  <a:cubicBezTo>
                    <a:pt x="60" y="489"/>
                    <a:pt x="48" y="512"/>
                    <a:pt x="37" y="524"/>
                  </a:cubicBezTo>
                  <a:cubicBezTo>
                    <a:pt x="37" y="529"/>
                    <a:pt x="37" y="533"/>
                    <a:pt x="37" y="536"/>
                  </a:cubicBezTo>
                  <a:cubicBezTo>
                    <a:pt x="48" y="536"/>
                    <a:pt x="48" y="536"/>
                    <a:pt x="37" y="548"/>
                  </a:cubicBezTo>
                  <a:cubicBezTo>
                    <a:pt x="37" y="560"/>
                    <a:pt x="37" y="572"/>
                    <a:pt x="37" y="572"/>
                  </a:cubicBezTo>
                  <a:cubicBezTo>
                    <a:pt x="37" y="578"/>
                    <a:pt x="39" y="578"/>
                    <a:pt x="42" y="578"/>
                  </a:cubicBezTo>
                  <a:cubicBezTo>
                    <a:pt x="45" y="578"/>
                    <a:pt x="48" y="578"/>
                    <a:pt x="48" y="584"/>
                  </a:cubicBezTo>
                  <a:cubicBezTo>
                    <a:pt x="48" y="595"/>
                    <a:pt x="78" y="605"/>
                    <a:pt x="65" y="616"/>
                  </a:cubicBezTo>
                  <a:lnTo>
                    <a:pt x="65" y="616"/>
                  </a:lnTo>
                  <a:cubicBezTo>
                    <a:pt x="66" y="616"/>
                    <a:pt x="66" y="616"/>
                    <a:pt x="66" y="616"/>
                  </a:cubicBezTo>
                  <a:cubicBezTo>
                    <a:pt x="73" y="616"/>
                    <a:pt x="75" y="631"/>
                    <a:pt x="84" y="631"/>
                  </a:cubicBezTo>
                  <a:cubicBezTo>
                    <a:pt x="84" y="635"/>
                    <a:pt x="85" y="637"/>
                    <a:pt x="87" y="637"/>
                  </a:cubicBezTo>
                  <a:cubicBezTo>
                    <a:pt x="91" y="637"/>
                    <a:pt x="96" y="631"/>
                    <a:pt x="96" y="631"/>
                  </a:cubicBezTo>
                  <a:cubicBezTo>
                    <a:pt x="108" y="631"/>
                    <a:pt x="96" y="643"/>
                    <a:pt x="96" y="643"/>
                  </a:cubicBezTo>
                  <a:cubicBezTo>
                    <a:pt x="96" y="643"/>
                    <a:pt x="96" y="655"/>
                    <a:pt x="108" y="667"/>
                  </a:cubicBezTo>
                  <a:cubicBezTo>
                    <a:pt x="120" y="667"/>
                    <a:pt x="132" y="691"/>
                    <a:pt x="132" y="691"/>
                  </a:cubicBezTo>
                  <a:cubicBezTo>
                    <a:pt x="144" y="691"/>
                    <a:pt x="144" y="703"/>
                    <a:pt x="144" y="703"/>
                  </a:cubicBezTo>
                  <a:lnTo>
                    <a:pt x="144" y="715"/>
                  </a:lnTo>
                  <a:lnTo>
                    <a:pt x="167" y="715"/>
                  </a:lnTo>
                  <a:cubicBezTo>
                    <a:pt x="167" y="715"/>
                    <a:pt x="179" y="727"/>
                    <a:pt x="179" y="739"/>
                  </a:cubicBezTo>
                  <a:cubicBezTo>
                    <a:pt x="179" y="739"/>
                    <a:pt x="191" y="750"/>
                    <a:pt x="191" y="750"/>
                  </a:cubicBezTo>
                  <a:lnTo>
                    <a:pt x="227" y="750"/>
                  </a:lnTo>
                  <a:cubicBezTo>
                    <a:pt x="239" y="750"/>
                    <a:pt x="227" y="762"/>
                    <a:pt x="227" y="762"/>
                  </a:cubicBezTo>
                  <a:cubicBezTo>
                    <a:pt x="227" y="762"/>
                    <a:pt x="239" y="774"/>
                    <a:pt x="239" y="774"/>
                  </a:cubicBezTo>
                  <a:lnTo>
                    <a:pt x="251" y="774"/>
                  </a:lnTo>
                  <a:cubicBezTo>
                    <a:pt x="263" y="774"/>
                    <a:pt x="263" y="774"/>
                    <a:pt x="263" y="786"/>
                  </a:cubicBezTo>
                  <a:cubicBezTo>
                    <a:pt x="275" y="786"/>
                    <a:pt x="275" y="798"/>
                    <a:pt x="287" y="798"/>
                  </a:cubicBezTo>
                  <a:lnTo>
                    <a:pt x="310" y="798"/>
                  </a:lnTo>
                  <a:cubicBezTo>
                    <a:pt x="317" y="798"/>
                    <a:pt x="320" y="795"/>
                    <a:pt x="321" y="791"/>
                  </a:cubicBezTo>
                  <a:lnTo>
                    <a:pt x="321" y="791"/>
                  </a:lnTo>
                  <a:cubicBezTo>
                    <a:pt x="322" y="794"/>
                    <a:pt x="322" y="796"/>
                    <a:pt x="322" y="798"/>
                  </a:cubicBezTo>
                  <a:cubicBezTo>
                    <a:pt x="324" y="796"/>
                    <a:pt x="326" y="795"/>
                    <a:pt x="327" y="794"/>
                  </a:cubicBezTo>
                  <a:lnTo>
                    <a:pt x="327" y="794"/>
                  </a:lnTo>
                  <a:cubicBezTo>
                    <a:pt x="327" y="796"/>
                    <a:pt x="327" y="797"/>
                    <a:pt x="326" y="798"/>
                  </a:cubicBezTo>
                  <a:lnTo>
                    <a:pt x="326" y="798"/>
                  </a:lnTo>
                  <a:cubicBezTo>
                    <a:pt x="332" y="798"/>
                    <a:pt x="335" y="797"/>
                    <a:pt x="340" y="792"/>
                  </a:cubicBezTo>
                  <a:lnTo>
                    <a:pt x="340" y="792"/>
                  </a:lnTo>
                  <a:cubicBezTo>
                    <a:pt x="340" y="792"/>
                    <a:pt x="339" y="792"/>
                    <a:pt x="339" y="792"/>
                  </a:cubicBezTo>
                  <a:cubicBezTo>
                    <a:pt x="335" y="792"/>
                    <a:pt x="331" y="792"/>
                    <a:pt x="327" y="794"/>
                  </a:cubicBezTo>
                  <a:lnTo>
                    <a:pt x="327" y="794"/>
                  </a:lnTo>
                  <a:cubicBezTo>
                    <a:pt x="328" y="790"/>
                    <a:pt x="327" y="786"/>
                    <a:pt x="322" y="786"/>
                  </a:cubicBezTo>
                  <a:cubicBezTo>
                    <a:pt x="322" y="786"/>
                    <a:pt x="322" y="789"/>
                    <a:pt x="321" y="791"/>
                  </a:cubicBezTo>
                  <a:lnTo>
                    <a:pt x="321" y="791"/>
                  </a:lnTo>
                  <a:cubicBezTo>
                    <a:pt x="318" y="782"/>
                    <a:pt x="308" y="774"/>
                    <a:pt x="298" y="774"/>
                  </a:cubicBezTo>
                  <a:cubicBezTo>
                    <a:pt x="298" y="768"/>
                    <a:pt x="298" y="768"/>
                    <a:pt x="297" y="768"/>
                  </a:cubicBezTo>
                  <a:cubicBezTo>
                    <a:pt x="295" y="768"/>
                    <a:pt x="292" y="768"/>
                    <a:pt x="287" y="762"/>
                  </a:cubicBezTo>
                  <a:cubicBezTo>
                    <a:pt x="287" y="762"/>
                    <a:pt x="287" y="750"/>
                    <a:pt x="275" y="750"/>
                  </a:cubicBezTo>
                  <a:cubicBezTo>
                    <a:pt x="275" y="745"/>
                    <a:pt x="272" y="742"/>
                    <a:pt x="267" y="742"/>
                  </a:cubicBezTo>
                  <a:cubicBezTo>
                    <a:pt x="263" y="742"/>
                    <a:pt x="257" y="745"/>
                    <a:pt x="251" y="750"/>
                  </a:cubicBezTo>
                  <a:cubicBezTo>
                    <a:pt x="251" y="739"/>
                    <a:pt x="251" y="739"/>
                    <a:pt x="251" y="739"/>
                  </a:cubicBezTo>
                  <a:cubicBezTo>
                    <a:pt x="251" y="739"/>
                    <a:pt x="251" y="723"/>
                    <a:pt x="239" y="723"/>
                  </a:cubicBezTo>
                  <a:cubicBezTo>
                    <a:pt x="236" y="723"/>
                    <a:pt x="232" y="724"/>
                    <a:pt x="227" y="727"/>
                  </a:cubicBezTo>
                  <a:cubicBezTo>
                    <a:pt x="227" y="727"/>
                    <a:pt x="215" y="715"/>
                    <a:pt x="203" y="715"/>
                  </a:cubicBezTo>
                  <a:lnTo>
                    <a:pt x="203" y="703"/>
                  </a:lnTo>
                  <a:cubicBezTo>
                    <a:pt x="203" y="703"/>
                    <a:pt x="203" y="715"/>
                    <a:pt x="191" y="715"/>
                  </a:cubicBezTo>
                  <a:cubicBezTo>
                    <a:pt x="167" y="703"/>
                    <a:pt x="203" y="691"/>
                    <a:pt x="191" y="679"/>
                  </a:cubicBezTo>
                  <a:lnTo>
                    <a:pt x="179" y="679"/>
                  </a:lnTo>
                  <a:cubicBezTo>
                    <a:pt x="167" y="679"/>
                    <a:pt x="156" y="667"/>
                    <a:pt x="156" y="667"/>
                  </a:cubicBezTo>
                  <a:cubicBezTo>
                    <a:pt x="144" y="643"/>
                    <a:pt x="132" y="620"/>
                    <a:pt x="120" y="608"/>
                  </a:cubicBezTo>
                  <a:cubicBezTo>
                    <a:pt x="116" y="604"/>
                    <a:pt x="113" y="602"/>
                    <a:pt x="111" y="602"/>
                  </a:cubicBezTo>
                  <a:cubicBezTo>
                    <a:pt x="108" y="602"/>
                    <a:pt x="108" y="608"/>
                    <a:pt x="108" y="608"/>
                  </a:cubicBezTo>
                  <a:cubicBezTo>
                    <a:pt x="108" y="596"/>
                    <a:pt x="96" y="584"/>
                    <a:pt x="84" y="584"/>
                  </a:cubicBezTo>
                  <a:cubicBezTo>
                    <a:pt x="88" y="580"/>
                    <a:pt x="87" y="579"/>
                    <a:pt x="83" y="579"/>
                  </a:cubicBezTo>
                  <a:cubicBezTo>
                    <a:pt x="76" y="579"/>
                    <a:pt x="60" y="584"/>
                    <a:pt x="60" y="584"/>
                  </a:cubicBezTo>
                  <a:cubicBezTo>
                    <a:pt x="60" y="584"/>
                    <a:pt x="72" y="572"/>
                    <a:pt x="72" y="572"/>
                  </a:cubicBezTo>
                  <a:cubicBezTo>
                    <a:pt x="84" y="560"/>
                    <a:pt x="72" y="560"/>
                    <a:pt x="72" y="548"/>
                  </a:cubicBezTo>
                  <a:cubicBezTo>
                    <a:pt x="60" y="548"/>
                    <a:pt x="48" y="536"/>
                    <a:pt x="72" y="536"/>
                  </a:cubicBezTo>
                  <a:cubicBezTo>
                    <a:pt x="84" y="524"/>
                    <a:pt x="60" y="512"/>
                    <a:pt x="60" y="512"/>
                  </a:cubicBezTo>
                  <a:cubicBezTo>
                    <a:pt x="60" y="512"/>
                    <a:pt x="84" y="489"/>
                    <a:pt x="72" y="489"/>
                  </a:cubicBezTo>
                  <a:close/>
                  <a:moveTo>
                    <a:pt x="453" y="786"/>
                  </a:moveTo>
                  <a:cubicBezTo>
                    <a:pt x="453" y="786"/>
                    <a:pt x="453" y="798"/>
                    <a:pt x="441" y="798"/>
                  </a:cubicBezTo>
                  <a:lnTo>
                    <a:pt x="453" y="798"/>
                  </a:lnTo>
                  <a:cubicBezTo>
                    <a:pt x="453" y="798"/>
                    <a:pt x="453" y="786"/>
                    <a:pt x="453" y="786"/>
                  </a:cubicBezTo>
                  <a:close/>
                  <a:moveTo>
                    <a:pt x="489" y="762"/>
                  </a:moveTo>
                  <a:cubicBezTo>
                    <a:pt x="477" y="762"/>
                    <a:pt x="465" y="786"/>
                    <a:pt x="465" y="786"/>
                  </a:cubicBezTo>
                  <a:lnTo>
                    <a:pt x="489" y="786"/>
                  </a:lnTo>
                  <a:cubicBezTo>
                    <a:pt x="489" y="798"/>
                    <a:pt x="501" y="798"/>
                    <a:pt x="513" y="798"/>
                  </a:cubicBezTo>
                  <a:cubicBezTo>
                    <a:pt x="513" y="798"/>
                    <a:pt x="513" y="774"/>
                    <a:pt x="525" y="774"/>
                  </a:cubicBezTo>
                  <a:lnTo>
                    <a:pt x="537" y="774"/>
                  </a:lnTo>
                  <a:lnTo>
                    <a:pt x="537" y="762"/>
                  </a:lnTo>
                  <a:close/>
                  <a:moveTo>
                    <a:pt x="643" y="771"/>
                  </a:moveTo>
                  <a:cubicBezTo>
                    <a:pt x="640" y="771"/>
                    <a:pt x="634" y="788"/>
                    <a:pt x="644" y="798"/>
                  </a:cubicBezTo>
                  <a:lnTo>
                    <a:pt x="644" y="786"/>
                  </a:lnTo>
                  <a:cubicBezTo>
                    <a:pt x="644" y="786"/>
                    <a:pt x="644" y="774"/>
                    <a:pt x="644" y="774"/>
                  </a:cubicBezTo>
                  <a:cubicBezTo>
                    <a:pt x="644" y="772"/>
                    <a:pt x="643" y="771"/>
                    <a:pt x="643" y="771"/>
                  </a:cubicBezTo>
                  <a:close/>
                  <a:moveTo>
                    <a:pt x="810" y="750"/>
                  </a:moveTo>
                  <a:cubicBezTo>
                    <a:pt x="810" y="750"/>
                    <a:pt x="799" y="762"/>
                    <a:pt x="799" y="762"/>
                  </a:cubicBezTo>
                  <a:cubicBezTo>
                    <a:pt x="799" y="762"/>
                    <a:pt x="797" y="766"/>
                    <a:pt x="793" y="771"/>
                  </a:cubicBezTo>
                  <a:lnTo>
                    <a:pt x="793" y="771"/>
                  </a:lnTo>
                  <a:cubicBezTo>
                    <a:pt x="796" y="770"/>
                    <a:pt x="798" y="767"/>
                    <a:pt x="799" y="763"/>
                  </a:cubicBezTo>
                  <a:lnTo>
                    <a:pt x="799" y="763"/>
                  </a:lnTo>
                  <a:cubicBezTo>
                    <a:pt x="798" y="774"/>
                    <a:pt x="787" y="774"/>
                    <a:pt x="799" y="774"/>
                  </a:cubicBezTo>
                  <a:cubicBezTo>
                    <a:pt x="802" y="778"/>
                    <a:pt x="804" y="780"/>
                    <a:pt x="804" y="780"/>
                  </a:cubicBezTo>
                  <a:cubicBezTo>
                    <a:pt x="805" y="780"/>
                    <a:pt x="802" y="774"/>
                    <a:pt x="810" y="774"/>
                  </a:cubicBezTo>
                  <a:lnTo>
                    <a:pt x="810" y="798"/>
                  </a:lnTo>
                  <a:lnTo>
                    <a:pt x="846" y="798"/>
                  </a:lnTo>
                  <a:cubicBezTo>
                    <a:pt x="858" y="798"/>
                    <a:pt x="834" y="774"/>
                    <a:pt x="834" y="774"/>
                  </a:cubicBezTo>
                  <a:lnTo>
                    <a:pt x="858" y="774"/>
                  </a:lnTo>
                  <a:cubicBezTo>
                    <a:pt x="858" y="786"/>
                    <a:pt x="858" y="786"/>
                    <a:pt x="858" y="798"/>
                  </a:cubicBezTo>
                  <a:cubicBezTo>
                    <a:pt x="860" y="800"/>
                    <a:pt x="862" y="801"/>
                    <a:pt x="864" y="801"/>
                  </a:cubicBezTo>
                  <a:cubicBezTo>
                    <a:pt x="874" y="801"/>
                    <a:pt x="888" y="784"/>
                    <a:pt x="892" y="784"/>
                  </a:cubicBezTo>
                  <a:cubicBezTo>
                    <a:pt x="893" y="784"/>
                    <a:pt x="894" y="784"/>
                    <a:pt x="894" y="786"/>
                  </a:cubicBezTo>
                  <a:cubicBezTo>
                    <a:pt x="906" y="786"/>
                    <a:pt x="906" y="774"/>
                    <a:pt x="906" y="774"/>
                  </a:cubicBezTo>
                  <a:cubicBezTo>
                    <a:pt x="894" y="774"/>
                    <a:pt x="906" y="762"/>
                    <a:pt x="894" y="762"/>
                  </a:cubicBezTo>
                  <a:lnTo>
                    <a:pt x="870" y="762"/>
                  </a:lnTo>
                  <a:cubicBezTo>
                    <a:pt x="864" y="768"/>
                    <a:pt x="858" y="771"/>
                    <a:pt x="851" y="771"/>
                  </a:cubicBezTo>
                  <a:cubicBezTo>
                    <a:pt x="843" y="771"/>
                    <a:pt x="834" y="768"/>
                    <a:pt x="822" y="762"/>
                  </a:cubicBezTo>
                  <a:cubicBezTo>
                    <a:pt x="810" y="762"/>
                    <a:pt x="810" y="762"/>
                    <a:pt x="810" y="750"/>
                  </a:cubicBezTo>
                  <a:close/>
                  <a:moveTo>
                    <a:pt x="326" y="798"/>
                  </a:moveTo>
                  <a:cubicBezTo>
                    <a:pt x="325" y="798"/>
                    <a:pt x="324" y="798"/>
                    <a:pt x="322" y="798"/>
                  </a:cubicBezTo>
                  <a:cubicBezTo>
                    <a:pt x="322" y="800"/>
                    <a:pt x="323" y="801"/>
                    <a:pt x="323" y="801"/>
                  </a:cubicBezTo>
                  <a:cubicBezTo>
                    <a:pt x="324" y="801"/>
                    <a:pt x="325" y="800"/>
                    <a:pt x="326" y="798"/>
                  </a:cubicBezTo>
                  <a:close/>
                  <a:moveTo>
                    <a:pt x="358" y="774"/>
                  </a:moveTo>
                  <a:cubicBezTo>
                    <a:pt x="358" y="774"/>
                    <a:pt x="346" y="774"/>
                    <a:pt x="346" y="786"/>
                  </a:cubicBezTo>
                  <a:cubicBezTo>
                    <a:pt x="346" y="786"/>
                    <a:pt x="358" y="798"/>
                    <a:pt x="358" y="798"/>
                  </a:cubicBezTo>
                  <a:cubicBezTo>
                    <a:pt x="358" y="798"/>
                    <a:pt x="358" y="810"/>
                    <a:pt x="370" y="810"/>
                  </a:cubicBezTo>
                  <a:cubicBezTo>
                    <a:pt x="382" y="810"/>
                    <a:pt x="382" y="786"/>
                    <a:pt x="370" y="786"/>
                  </a:cubicBezTo>
                  <a:cubicBezTo>
                    <a:pt x="382" y="786"/>
                    <a:pt x="382" y="774"/>
                    <a:pt x="382" y="774"/>
                  </a:cubicBezTo>
                  <a:close/>
                  <a:moveTo>
                    <a:pt x="1108" y="810"/>
                  </a:moveTo>
                  <a:lnTo>
                    <a:pt x="1115" y="817"/>
                  </a:lnTo>
                  <a:lnTo>
                    <a:pt x="1115" y="817"/>
                  </a:lnTo>
                  <a:cubicBezTo>
                    <a:pt x="1116" y="814"/>
                    <a:pt x="1120" y="810"/>
                    <a:pt x="1120" y="810"/>
                  </a:cubicBezTo>
                  <a:close/>
                  <a:moveTo>
                    <a:pt x="1115" y="817"/>
                  </a:moveTo>
                  <a:lnTo>
                    <a:pt x="1115" y="817"/>
                  </a:lnTo>
                  <a:cubicBezTo>
                    <a:pt x="1114" y="820"/>
                    <a:pt x="1115" y="822"/>
                    <a:pt x="1120" y="822"/>
                  </a:cubicBezTo>
                  <a:lnTo>
                    <a:pt x="1115" y="817"/>
                  </a:lnTo>
                  <a:close/>
                  <a:moveTo>
                    <a:pt x="1037" y="750"/>
                  </a:moveTo>
                  <a:cubicBezTo>
                    <a:pt x="1025" y="762"/>
                    <a:pt x="1025" y="762"/>
                    <a:pt x="1013" y="762"/>
                  </a:cubicBezTo>
                  <a:lnTo>
                    <a:pt x="977" y="762"/>
                  </a:lnTo>
                  <a:lnTo>
                    <a:pt x="977" y="786"/>
                  </a:lnTo>
                  <a:lnTo>
                    <a:pt x="965" y="786"/>
                  </a:lnTo>
                  <a:cubicBezTo>
                    <a:pt x="953" y="786"/>
                    <a:pt x="953" y="774"/>
                    <a:pt x="953" y="774"/>
                  </a:cubicBezTo>
                  <a:cubicBezTo>
                    <a:pt x="945" y="774"/>
                    <a:pt x="937" y="769"/>
                    <a:pt x="933" y="769"/>
                  </a:cubicBezTo>
                  <a:cubicBezTo>
                    <a:pt x="931" y="769"/>
                    <a:pt x="929" y="770"/>
                    <a:pt x="929" y="774"/>
                  </a:cubicBezTo>
                  <a:cubicBezTo>
                    <a:pt x="929" y="786"/>
                    <a:pt x="929" y="798"/>
                    <a:pt x="929" y="798"/>
                  </a:cubicBezTo>
                  <a:lnTo>
                    <a:pt x="941" y="798"/>
                  </a:lnTo>
                  <a:lnTo>
                    <a:pt x="941" y="786"/>
                  </a:lnTo>
                  <a:cubicBezTo>
                    <a:pt x="941" y="782"/>
                    <a:pt x="942" y="781"/>
                    <a:pt x="943" y="781"/>
                  </a:cubicBezTo>
                  <a:cubicBezTo>
                    <a:pt x="948" y="781"/>
                    <a:pt x="963" y="812"/>
                    <a:pt x="974" y="812"/>
                  </a:cubicBezTo>
                  <a:cubicBezTo>
                    <a:pt x="975" y="812"/>
                    <a:pt x="976" y="811"/>
                    <a:pt x="977" y="810"/>
                  </a:cubicBezTo>
                  <a:cubicBezTo>
                    <a:pt x="977" y="810"/>
                    <a:pt x="989" y="798"/>
                    <a:pt x="989" y="798"/>
                  </a:cubicBezTo>
                  <a:cubicBezTo>
                    <a:pt x="989" y="798"/>
                    <a:pt x="997" y="813"/>
                    <a:pt x="1000" y="813"/>
                  </a:cubicBezTo>
                  <a:cubicBezTo>
                    <a:pt x="1000" y="813"/>
                    <a:pt x="1001" y="812"/>
                    <a:pt x="1001" y="810"/>
                  </a:cubicBezTo>
                  <a:cubicBezTo>
                    <a:pt x="1001" y="798"/>
                    <a:pt x="989" y="786"/>
                    <a:pt x="1001" y="786"/>
                  </a:cubicBezTo>
                  <a:lnTo>
                    <a:pt x="1049" y="786"/>
                  </a:lnTo>
                  <a:cubicBezTo>
                    <a:pt x="1049" y="786"/>
                    <a:pt x="1040" y="812"/>
                    <a:pt x="1045" y="812"/>
                  </a:cubicBezTo>
                  <a:cubicBezTo>
                    <a:pt x="1046" y="812"/>
                    <a:pt x="1047" y="812"/>
                    <a:pt x="1049" y="810"/>
                  </a:cubicBezTo>
                  <a:cubicBezTo>
                    <a:pt x="1060" y="810"/>
                    <a:pt x="1060" y="786"/>
                    <a:pt x="1060" y="786"/>
                  </a:cubicBezTo>
                  <a:lnTo>
                    <a:pt x="1120" y="786"/>
                  </a:lnTo>
                  <a:cubicBezTo>
                    <a:pt x="1132" y="786"/>
                    <a:pt x="1132" y="798"/>
                    <a:pt x="1132" y="798"/>
                  </a:cubicBezTo>
                  <a:cubicBezTo>
                    <a:pt x="1136" y="802"/>
                    <a:pt x="1138" y="803"/>
                    <a:pt x="1140" y="803"/>
                  </a:cubicBezTo>
                  <a:cubicBezTo>
                    <a:pt x="1144" y="803"/>
                    <a:pt x="1144" y="798"/>
                    <a:pt x="1144" y="798"/>
                  </a:cubicBezTo>
                  <a:lnTo>
                    <a:pt x="1215" y="798"/>
                  </a:lnTo>
                  <a:cubicBezTo>
                    <a:pt x="1215" y="798"/>
                    <a:pt x="1221" y="793"/>
                    <a:pt x="1224" y="793"/>
                  </a:cubicBezTo>
                  <a:cubicBezTo>
                    <a:pt x="1226" y="793"/>
                    <a:pt x="1227" y="794"/>
                    <a:pt x="1227" y="798"/>
                  </a:cubicBezTo>
                  <a:cubicBezTo>
                    <a:pt x="1227" y="798"/>
                    <a:pt x="1215" y="810"/>
                    <a:pt x="1227" y="822"/>
                  </a:cubicBezTo>
                  <a:lnTo>
                    <a:pt x="1251" y="822"/>
                  </a:lnTo>
                  <a:cubicBezTo>
                    <a:pt x="1251" y="812"/>
                    <a:pt x="1260" y="801"/>
                    <a:pt x="1262" y="791"/>
                  </a:cubicBezTo>
                  <a:lnTo>
                    <a:pt x="1262" y="791"/>
                  </a:lnTo>
                  <a:cubicBezTo>
                    <a:pt x="1260" y="791"/>
                    <a:pt x="1257" y="791"/>
                    <a:pt x="1255" y="791"/>
                  </a:cubicBezTo>
                  <a:cubicBezTo>
                    <a:pt x="1246" y="791"/>
                    <a:pt x="1239" y="790"/>
                    <a:pt x="1239" y="786"/>
                  </a:cubicBezTo>
                  <a:lnTo>
                    <a:pt x="1239" y="774"/>
                  </a:lnTo>
                  <a:lnTo>
                    <a:pt x="1156" y="774"/>
                  </a:lnTo>
                  <a:cubicBezTo>
                    <a:pt x="1148" y="774"/>
                    <a:pt x="1140" y="780"/>
                    <a:pt x="1135" y="780"/>
                  </a:cubicBezTo>
                  <a:cubicBezTo>
                    <a:pt x="1133" y="780"/>
                    <a:pt x="1132" y="778"/>
                    <a:pt x="1132" y="774"/>
                  </a:cubicBezTo>
                  <a:cubicBezTo>
                    <a:pt x="1132" y="762"/>
                    <a:pt x="1120" y="762"/>
                    <a:pt x="1108" y="762"/>
                  </a:cubicBezTo>
                  <a:cubicBezTo>
                    <a:pt x="1096" y="762"/>
                    <a:pt x="1084" y="762"/>
                    <a:pt x="1084" y="750"/>
                  </a:cubicBezTo>
                  <a:cubicBezTo>
                    <a:pt x="1084" y="762"/>
                    <a:pt x="1072" y="774"/>
                    <a:pt x="1060" y="774"/>
                  </a:cubicBezTo>
                  <a:lnTo>
                    <a:pt x="1060" y="762"/>
                  </a:lnTo>
                  <a:lnTo>
                    <a:pt x="1049" y="762"/>
                  </a:lnTo>
                  <a:cubicBezTo>
                    <a:pt x="1041" y="762"/>
                    <a:pt x="1038" y="768"/>
                    <a:pt x="1037" y="768"/>
                  </a:cubicBezTo>
                  <a:cubicBezTo>
                    <a:pt x="1037" y="768"/>
                    <a:pt x="1037" y="766"/>
                    <a:pt x="1037" y="762"/>
                  </a:cubicBezTo>
                  <a:cubicBezTo>
                    <a:pt x="1037" y="758"/>
                    <a:pt x="1037" y="754"/>
                    <a:pt x="1037" y="750"/>
                  </a:cubicBezTo>
                  <a:close/>
                  <a:moveTo>
                    <a:pt x="1439" y="817"/>
                  </a:moveTo>
                  <a:cubicBezTo>
                    <a:pt x="1440" y="817"/>
                    <a:pt x="1441" y="818"/>
                    <a:pt x="1441" y="822"/>
                  </a:cubicBezTo>
                  <a:cubicBezTo>
                    <a:pt x="1434" y="822"/>
                    <a:pt x="1436" y="817"/>
                    <a:pt x="1439" y="817"/>
                  </a:cubicBezTo>
                  <a:close/>
                  <a:moveTo>
                    <a:pt x="2183" y="830"/>
                  </a:moveTo>
                  <a:cubicBezTo>
                    <a:pt x="2182" y="830"/>
                    <a:pt x="2181" y="831"/>
                    <a:pt x="2180" y="834"/>
                  </a:cubicBezTo>
                  <a:lnTo>
                    <a:pt x="2185" y="834"/>
                  </a:lnTo>
                  <a:cubicBezTo>
                    <a:pt x="2185" y="831"/>
                    <a:pt x="2184" y="830"/>
                    <a:pt x="2183" y="830"/>
                  </a:cubicBezTo>
                  <a:close/>
                  <a:moveTo>
                    <a:pt x="2180" y="834"/>
                  </a:moveTo>
                  <a:cubicBezTo>
                    <a:pt x="2178" y="834"/>
                    <a:pt x="2176" y="835"/>
                    <a:pt x="2175" y="836"/>
                  </a:cubicBezTo>
                  <a:lnTo>
                    <a:pt x="2175" y="836"/>
                  </a:lnTo>
                  <a:cubicBezTo>
                    <a:pt x="2177" y="835"/>
                    <a:pt x="2178" y="835"/>
                    <a:pt x="2180" y="834"/>
                  </a:cubicBezTo>
                  <a:close/>
                  <a:moveTo>
                    <a:pt x="2079" y="837"/>
                  </a:moveTo>
                  <a:cubicBezTo>
                    <a:pt x="2079" y="839"/>
                    <a:pt x="2081" y="842"/>
                    <a:pt x="2083" y="844"/>
                  </a:cubicBezTo>
                  <a:lnTo>
                    <a:pt x="2083" y="844"/>
                  </a:lnTo>
                  <a:cubicBezTo>
                    <a:pt x="2082" y="842"/>
                    <a:pt x="2081" y="839"/>
                    <a:pt x="2079" y="837"/>
                  </a:cubicBezTo>
                  <a:close/>
                  <a:moveTo>
                    <a:pt x="1930" y="846"/>
                  </a:moveTo>
                  <a:cubicBezTo>
                    <a:pt x="1930" y="846"/>
                    <a:pt x="1930" y="846"/>
                    <a:pt x="1930" y="846"/>
                  </a:cubicBezTo>
                  <a:cubicBezTo>
                    <a:pt x="1930" y="846"/>
                    <a:pt x="1930" y="846"/>
                    <a:pt x="1930" y="846"/>
                  </a:cubicBezTo>
                  <a:close/>
                  <a:moveTo>
                    <a:pt x="2083" y="844"/>
                  </a:moveTo>
                  <a:cubicBezTo>
                    <a:pt x="2084" y="847"/>
                    <a:pt x="2084" y="849"/>
                    <a:pt x="2084" y="849"/>
                  </a:cubicBezTo>
                  <a:cubicBezTo>
                    <a:pt x="2084" y="849"/>
                    <a:pt x="2084" y="848"/>
                    <a:pt x="2084" y="846"/>
                  </a:cubicBezTo>
                  <a:cubicBezTo>
                    <a:pt x="2084" y="846"/>
                    <a:pt x="2084" y="845"/>
                    <a:pt x="2083" y="844"/>
                  </a:cubicBezTo>
                  <a:close/>
                  <a:moveTo>
                    <a:pt x="1381" y="781"/>
                  </a:moveTo>
                  <a:cubicBezTo>
                    <a:pt x="1381" y="781"/>
                    <a:pt x="1378" y="786"/>
                    <a:pt x="1370" y="786"/>
                  </a:cubicBezTo>
                  <a:cubicBezTo>
                    <a:pt x="1368" y="789"/>
                    <a:pt x="1366" y="790"/>
                    <a:pt x="1364" y="790"/>
                  </a:cubicBezTo>
                  <a:cubicBezTo>
                    <a:pt x="1362" y="790"/>
                    <a:pt x="1360" y="787"/>
                    <a:pt x="1360" y="785"/>
                  </a:cubicBezTo>
                  <a:lnTo>
                    <a:pt x="1360" y="785"/>
                  </a:lnTo>
                  <a:cubicBezTo>
                    <a:pt x="1359" y="786"/>
                    <a:pt x="1358" y="786"/>
                    <a:pt x="1358" y="786"/>
                  </a:cubicBezTo>
                  <a:cubicBezTo>
                    <a:pt x="1352" y="792"/>
                    <a:pt x="1346" y="795"/>
                    <a:pt x="1342" y="795"/>
                  </a:cubicBezTo>
                  <a:cubicBezTo>
                    <a:pt x="1337" y="795"/>
                    <a:pt x="1334" y="792"/>
                    <a:pt x="1334" y="786"/>
                  </a:cubicBezTo>
                  <a:cubicBezTo>
                    <a:pt x="1328" y="792"/>
                    <a:pt x="1322" y="795"/>
                    <a:pt x="1318" y="795"/>
                  </a:cubicBezTo>
                  <a:cubicBezTo>
                    <a:pt x="1313" y="795"/>
                    <a:pt x="1310" y="792"/>
                    <a:pt x="1310" y="786"/>
                  </a:cubicBezTo>
                  <a:cubicBezTo>
                    <a:pt x="1304" y="786"/>
                    <a:pt x="1281" y="790"/>
                    <a:pt x="1263" y="791"/>
                  </a:cubicBezTo>
                  <a:lnTo>
                    <a:pt x="1263" y="791"/>
                  </a:lnTo>
                  <a:cubicBezTo>
                    <a:pt x="1263" y="790"/>
                    <a:pt x="1263" y="788"/>
                    <a:pt x="1263" y="786"/>
                  </a:cubicBezTo>
                  <a:cubicBezTo>
                    <a:pt x="1263" y="788"/>
                    <a:pt x="1263" y="790"/>
                    <a:pt x="1262" y="791"/>
                  </a:cubicBezTo>
                  <a:lnTo>
                    <a:pt x="1262" y="791"/>
                  </a:lnTo>
                  <a:cubicBezTo>
                    <a:pt x="1262" y="791"/>
                    <a:pt x="1263" y="791"/>
                    <a:pt x="1263" y="791"/>
                  </a:cubicBezTo>
                  <a:lnTo>
                    <a:pt x="1263" y="791"/>
                  </a:lnTo>
                  <a:cubicBezTo>
                    <a:pt x="1263" y="801"/>
                    <a:pt x="1263" y="810"/>
                    <a:pt x="1263" y="810"/>
                  </a:cubicBezTo>
                  <a:lnTo>
                    <a:pt x="1275" y="810"/>
                  </a:lnTo>
                  <a:cubicBezTo>
                    <a:pt x="1275" y="822"/>
                    <a:pt x="1287" y="822"/>
                    <a:pt x="1299" y="822"/>
                  </a:cubicBezTo>
                  <a:lnTo>
                    <a:pt x="1299" y="810"/>
                  </a:lnTo>
                  <a:lnTo>
                    <a:pt x="1322" y="810"/>
                  </a:lnTo>
                  <a:cubicBezTo>
                    <a:pt x="1322" y="810"/>
                    <a:pt x="1322" y="810"/>
                    <a:pt x="1322" y="822"/>
                  </a:cubicBezTo>
                  <a:cubicBezTo>
                    <a:pt x="1322" y="828"/>
                    <a:pt x="1325" y="831"/>
                    <a:pt x="1330" y="831"/>
                  </a:cubicBezTo>
                  <a:cubicBezTo>
                    <a:pt x="1334" y="831"/>
                    <a:pt x="1340" y="828"/>
                    <a:pt x="1346" y="822"/>
                  </a:cubicBezTo>
                  <a:cubicBezTo>
                    <a:pt x="1346" y="810"/>
                    <a:pt x="1334" y="810"/>
                    <a:pt x="1334" y="810"/>
                  </a:cubicBezTo>
                  <a:lnTo>
                    <a:pt x="1370" y="810"/>
                  </a:lnTo>
                  <a:cubicBezTo>
                    <a:pt x="1382" y="822"/>
                    <a:pt x="1370" y="834"/>
                    <a:pt x="1370" y="834"/>
                  </a:cubicBezTo>
                  <a:lnTo>
                    <a:pt x="1418" y="834"/>
                  </a:lnTo>
                  <a:cubicBezTo>
                    <a:pt x="1430" y="846"/>
                    <a:pt x="1418" y="846"/>
                    <a:pt x="1430" y="846"/>
                  </a:cubicBezTo>
                  <a:lnTo>
                    <a:pt x="1441" y="846"/>
                  </a:lnTo>
                  <a:cubicBezTo>
                    <a:pt x="1441" y="846"/>
                    <a:pt x="1447" y="851"/>
                    <a:pt x="1450" y="851"/>
                  </a:cubicBezTo>
                  <a:cubicBezTo>
                    <a:pt x="1452" y="851"/>
                    <a:pt x="1453" y="850"/>
                    <a:pt x="1453" y="846"/>
                  </a:cubicBezTo>
                  <a:lnTo>
                    <a:pt x="1453" y="822"/>
                  </a:lnTo>
                  <a:lnTo>
                    <a:pt x="1465" y="834"/>
                  </a:lnTo>
                  <a:lnTo>
                    <a:pt x="1489" y="834"/>
                  </a:lnTo>
                  <a:cubicBezTo>
                    <a:pt x="1489" y="834"/>
                    <a:pt x="1501" y="846"/>
                    <a:pt x="1501" y="846"/>
                  </a:cubicBezTo>
                  <a:lnTo>
                    <a:pt x="1525" y="846"/>
                  </a:lnTo>
                  <a:cubicBezTo>
                    <a:pt x="1525" y="834"/>
                    <a:pt x="1525" y="834"/>
                    <a:pt x="1525" y="834"/>
                  </a:cubicBezTo>
                  <a:lnTo>
                    <a:pt x="1537" y="834"/>
                  </a:lnTo>
                  <a:cubicBezTo>
                    <a:pt x="1537" y="834"/>
                    <a:pt x="1537" y="839"/>
                    <a:pt x="1540" y="839"/>
                  </a:cubicBezTo>
                  <a:cubicBezTo>
                    <a:pt x="1542" y="839"/>
                    <a:pt x="1545" y="838"/>
                    <a:pt x="1549" y="834"/>
                  </a:cubicBezTo>
                  <a:cubicBezTo>
                    <a:pt x="1561" y="834"/>
                    <a:pt x="1549" y="846"/>
                    <a:pt x="1561" y="846"/>
                  </a:cubicBezTo>
                  <a:lnTo>
                    <a:pt x="1572" y="846"/>
                  </a:lnTo>
                  <a:lnTo>
                    <a:pt x="1572" y="834"/>
                  </a:lnTo>
                  <a:cubicBezTo>
                    <a:pt x="1572" y="834"/>
                    <a:pt x="1580" y="849"/>
                    <a:pt x="1583" y="849"/>
                  </a:cubicBezTo>
                  <a:cubicBezTo>
                    <a:pt x="1584" y="849"/>
                    <a:pt x="1584" y="848"/>
                    <a:pt x="1584" y="846"/>
                  </a:cubicBezTo>
                  <a:cubicBezTo>
                    <a:pt x="1596" y="834"/>
                    <a:pt x="1596" y="822"/>
                    <a:pt x="1596" y="810"/>
                  </a:cubicBezTo>
                  <a:lnTo>
                    <a:pt x="1561" y="810"/>
                  </a:lnTo>
                  <a:cubicBezTo>
                    <a:pt x="1561" y="810"/>
                    <a:pt x="1549" y="786"/>
                    <a:pt x="1549" y="786"/>
                  </a:cubicBezTo>
                  <a:lnTo>
                    <a:pt x="1525" y="786"/>
                  </a:lnTo>
                  <a:cubicBezTo>
                    <a:pt x="1517" y="786"/>
                    <a:pt x="1514" y="791"/>
                    <a:pt x="1513" y="791"/>
                  </a:cubicBezTo>
                  <a:cubicBezTo>
                    <a:pt x="1513" y="791"/>
                    <a:pt x="1513" y="790"/>
                    <a:pt x="1513" y="786"/>
                  </a:cubicBezTo>
                  <a:lnTo>
                    <a:pt x="1513" y="810"/>
                  </a:lnTo>
                  <a:cubicBezTo>
                    <a:pt x="1513" y="810"/>
                    <a:pt x="1505" y="795"/>
                    <a:pt x="1502" y="795"/>
                  </a:cubicBezTo>
                  <a:cubicBezTo>
                    <a:pt x="1501" y="795"/>
                    <a:pt x="1501" y="796"/>
                    <a:pt x="1501" y="798"/>
                  </a:cubicBezTo>
                  <a:cubicBezTo>
                    <a:pt x="1501" y="798"/>
                    <a:pt x="1496" y="803"/>
                    <a:pt x="1489" y="803"/>
                  </a:cubicBezTo>
                  <a:cubicBezTo>
                    <a:pt x="1485" y="803"/>
                    <a:pt x="1481" y="802"/>
                    <a:pt x="1477" y="798"/>
                  </a:cubicBezTo>
                  <a:lnTo>
                    <a:pt x="1441" y="798"/>
                  </a:lnTo>
                  <a:cubicBezTo>
                    <a:pt x="1430" y="798"/>
                    <a:pt x="1430" y="810"/>
                    <a:pt x="1430" y="810"/>
                  </a:cubicBezTo>
                  <a:cubicBezTo>
                    <a:pt x="1430" y="810"/>
                    <a:pt x="1418" y="798"/>
                    <a:pt x="1418" y="798"/>
                  </a:cubicBezTo>
                  <a:cubicBezTo>
                    <a:pt x="1418" y="798"/>
                    <a:pt x="1410" y="783"/>
                    <a:pt x="1407" y="783"/>
                  </a:cubicBezTo>
                  <a:cubicBezTo>
                    <a:pt x="1406" y="783"/>
                    <a:pt x="1406" y="784"/>
                    <a:pt x="1406" y="786"/>
                  </a:cubicBezTo>
                  <a:cubicBezTo>
                    <a:pt x="1406" y="796"/>
                    <a:pt x="1397" y="798"/>
                    <a:pt x="1387" y="798"/>
                  </a:cubicBezTo>
                  <a:lnTo>
                    <a:pt x="1387" y="798"/>
                  </a:lnTo>
                  <a:cubicBezTo>
                    <a:pt x="1387" y="795"/>
                    <a:pt x="1386" y="791"/>
                    <a:pt x="1382" y="786"/>
                  </a:cubicBezTo>
                  <a:cubicBezTo>
                    <a:pt x="1382" y="782"/>
                    <a:pt x="1382" y="781"/>
                    <a:pt x="1381" y="781"/>
                  </a:cubicBezTo>
                  <a:close/>
                  <a:moveTo>
                    <a:pt x="1817" y="793"/>
                  </a:moveTo>
                  <a:cubicBezTo>
                    <a:pt x="1815" y="793"/>
                    <a:pt x="1819" y="802"/>
                    <a:pt x="1811" y="810"/>
                  </a:cubicBezTo>
                  <a:cubicBezTo>
                    <a:pt x="1807" y="806"/>
                    <a:pt x="1804" y="805"/>
                    <a:pt x="1802" y="805"/>
                  </a:cubicBezTo>
                  <a:cubicBezTo>
                    <a:pt x="1799" y="805"/>
                    <a:pt x="1799" y="810"/>
                    <a:pt x="1799" y="810"/>
                  </a:cubicBezTo>
                  <a:cubicBezTo>
                    <a:pt x="1793" y="816"/>
                    <a:pt x="1787" y="819"/>
                    <a:pt x="1782" y="819"/>
                  </a:cubicBezTo>
                  <a:cubicBezTo>
                    <a:pt x="1778" y="819"/>
                    <a:pt x="1775" y="816"/>
                    <a:pt x="1775" y="810"/>
                  </a:cubicBezTo>
                  <a:lnTo>
                    <a:pt x="1715" y="810"/>
                  </a:lnTo>
                  <a:cubicBezTo>
                    <a:pt x="1715" y="810"/>
                    <a:pt x="1715" y="810"/>
                    <a:pt x="1715" y="798"/>
                  </a:cubicBezTo>
                  <a:cubicBezTo>
                    <a:pt x="1715" y="805"/>
                    <a:pt x="1707" y="812"/>
                    <a:pt x="1701" y="812"/>
                  </a:cubicBezTo>
                  <a:cubicBezTo>
                    <a:pt x="1696" y="812"/>
                    <a:pt x="1691" y="808"/>
                    <a:pt x="1691" y="798"/>
                  </a:cubicBezTo>
                  <a:cubicBezTo>
                    <a:pt x="1691" y="796"/>
                    <a:pt x="1691" y="795"/>
                    <a:pt x="1690" y="795"/>
                  </a:cubicBezTo>
                  <a:cubicBezTo>
                    <a:pt x="1687" y="795"/>
                    <a:pt x="1680" y="810"/>
                    <a:pt x="1680" y="810"/>
                  </a:cubicBezTo>
                  <a:lnTo>
                    <a:pt x="1656" y="810"/>
                  </a:lnTo>
                  <a:lnTo>
                    <a:pt x="1656" y="798"/>
                  </a:lnTo>
                  <a:cubicBezTo>
                    <a:pt x="1644" y="810"/>
                    <a:pt x="1632" y="810"/>
                    <a:pt x="1620" y="810"/>
                  </a:cubicBezTo>
                  <a:lnTo>
                    <a:pt x="1596" y="810"/>
                  </a:lnTo>
                  <a:cubicBezTo>
                    <a:pt x="1608" y="810"/>
                    <a:pt x="1596" y="834"/>
                    <a:pt x="1608" y="834"/>
                  </a:cubicBezTo>
                  <a:cubicBezTo>
                    <a:pt x="1608" y="834"/>
                    <a:pt x="1613" y="839"/>
                    <a:pt x="1617" y="839"/>
                  </a:cubicBezTo>
                  <a:cubicBezTo>
                    <a:pt x="1619" y="839"/>
                    <a:pt x="1620" y="838"/>
                    <a:pt x="1620" y="834"/>
                  </a:cubicBezTo>
                  <a:lnTo>
                    <a:pt x="1620" y="822"/>
                  </a:lnTo>
                  <a:lnTo>
                    <a:pt x="1656" y="822"/>
                  </a:lnTo>
                  <a:cubicBezTo>
                    <a:pt x="1656" y="834"/>
                    <a:pt x="1644" y="834"/>
                    <a:pt x="1656" y="834"/>
                  </a:cubicBezTo>
                  <a:cubicBezTo>
                    <a:pt x="1656" y="838"/>
                    <a:pt x="1657" y="839"/>
                    <a:pt x="1659" y="839"/>
                  </a:cubicBezTo>
                  <a:cubicBezTo>
                    <a:pt x="1662" y="839"/>
                    <a:pt x="1668" y="834"/>
                    <a:pt x="1668" y="834"/>
                  </a:cubicBezTo>
                  <a:cubicBezTo>
                    <a:pt x="1680" y="834"/>
                    <a:pt x="1691" y="846"/>
                    <a:pt x="1691" y="846"/>
                  </a:cubicBezTo>
                  <a:lnTo>
                    <a:pt x="1811" y="846"/>
                  </a:lnTo>
                  <a:cubicBezTo>
                    <a:pt x="1822" y="834"/>
                    <a:pt x="1834" y="834"/>
                    <a:pt x="1834" y="834"/>
                  </a:cubicBezTo>
                  <a:lnTo>
                    <a:pt x="1858" y="834"/>
                  </a:lnTo>
                  <a:lnTo>
                    <a:pt x="1858" y="846"/>
                  </a:lnTo>
                  <a:cubicBezTo>
                    <a:pt x="1858" y="846"/>
                    <a:pt x="1870" y="834"/>
                    <a:pt x="1870" y="822"/>
                  </a:cubicBezTo>
                  <a:cubicBezTo>
                    <a:pt x="1870" y="834"/>
                    <a:pt x="1882" y="846"/>
                    <a:pt x="1894" y="846"/>
                  </a:cubicBezTo>
                  <a:cubicBezTo>
                    <a:pt x="1902" y="846"/>
                    <a:pt x="1915" y="840"/>
                    <a:pt x="1923" y="840"/>
                  </a:cubicBezTo>
                  <a:cubicBezTo>
                    <a:pt x="1927" y="840"/>
                    <a:pt x="1930" y="842"/>
                    <a:pt x="1930" y="846"/>
                  </a:cubicBezTo>
                  <a:lnTo>
                    <a:pt x="1965" y="846"/>
                  </a:lnTo>
                  <a:cubicBezTo>
                    <a:pt x="1965" y="846"/>
                    <a:pt x="1981" y="851"/>
                    <a:pt x="1992" y="851"/>
                  </a:cubicBezTo>
                  <a:cubicBezTo>
                    <a:pt x="1997" y="851"/>
                    <a:pt x="2001" y="850"/>
                    <a:pt x="2001" y="846"/>
                  </a:cubicBezTo>
                  <a:cubicBezTo>
                    <a:pt x="2008" y="839"/>
                    <a:pt x="2015" y="832"/>
                    <a:pt x="2019" y="832"/>
                  </a:cubicBezTo>
                  <a:cubicBezTo>
                    <a:pt x="2023" y="832"/>
                    <a:pt x="2025" y="836"/>
                    <a:pt x="2025" y="846"/>
                  </a:cubicBezTo>
                  <a:cubicBezTo>
                    <a:pt x="2025" y="842"/>
                    <a:pt x="2026" y="840"/>
                    <a:pt x="2028" y="840"/>
                  </a:cubicBezTo>
                  <a:cubicBezTo>
                    <a:pt x="2031" y="840"/>
                    <a:pt x="2037" y="846"/>
                    <a:pt x="2037" y="846"/>
                  </a:cubicBezTo>
                  <a:cubicBezTo>
                    <a:pt x="2037" y="846"/>
                    <a:pt x="2037" y="858"/>
                    <a:pt x="2037" y="858"/>
                  </a:cubicBezTo>
                  <a:cubicBezTo>
                    <a:pt x="2049" y="858"/>
                    <a:pt x="2037" y="846"/>
                    <a:pt x="2049" y="846"/>
                  </a:cubicBezTo>
                  <a:lnTo>
                    <a:pt x="2061" y="846"/>
                  </a:lnTo>
                  <a:cubicBezTo>
                    <a:pt x="2061" y="846"/>
                    <a:pt x="2049" y="846"/>
                    <a:pt x="2061" y="858"/>
                  </a:cubicBezTo>
                  <a:cubicBezTo>
                    <a:pt x="2063" y="860"/>
                    <a:pt x="2064" y="861"/>
                    <a:pt x="2065" y="861"/>
                  </a:cubicBezTo>
                  <a:cubicBezTo>
                    <a:pt x="2069" y="861"/>
                    <a:pt x="2063" y="843"/>
                    <a:pt x="2072" y="834"/>
                  </a:cubicBezTo>
                  <a:cubicBezTo>
                    <a:pt x="2075" y="834"/>
                    <a:pt x="2077" y="835"/>
                    <a:pt x="2079" y="837"/>
                  </a:cubicBezTo>
                  <a:lnTo>
                    <a:pt x="2079" y="837"/>
                  </a:lnTo>
                  <a:cubicBezTo>
                    <a:pt x="2079" y="836"/>
                    <a:pt x="2079" y="836"/>
                    <a:pt x="2080" y="835"/>
                  </a:cubicBezTo>
                  <a:lnTo>
                    <a:pt x="2080" y="835"/>
                  </a:lnTo>
                  <a:cubicBezTo>
                    <a:pt x="2082" y="836"/>
                    <a:pt x="2085" y="837"/>
                    <a:pt x="2088" y="837"/>
                  </a:cubicBezTo>
                  <a:cubicBezTo>
                    <a:pt x="2089" y="837"/>
                    <a:pt x="2091" y="837"/>
                    <a:pt x="2092" y="837"/>
                  </a:cubicBezTo>
                  <a:lnTo>
                    <a:pt x="2092" y="837"/>
                  </a:lnTo>
                  <a:cubicBezTo>
                    <a:pt x="2101" y="843"/>
                    <a:pt x="2108" y="858"/>
                    <a:pt x="2108" y="858"/>
                  </a:cubicBezTo>
                  <a:cubicBezTo>
                    <a:pt x="2108" y="858"/>
                    <a:pt x="2120" y="846"/>
                    <a:pt x="2120" y="846"/>
                  </a:cubicBezTo>
                  <a:lnTo>
                    <a:pt x="2156" y="846"/>
                  </a:lnTo>
                  <a:cubicBezTo>
                    <a:pt x="2161" y="848"/>
                    <a:pt x="2164" y="849"/>
                    <a:pt x="2166" y="849"/>
                  </a:cubicBezTo>
                  <a:cubicBezTo>
                    <a:pt x="2174" y="849"/>
                    <a:pt x="2172" y="840"/>
                    <a:pt x="2175" y="836"/>
                  </a:cubicBezTo>
                  <a:lnTo>
                    <a:pt x="2175" y="836"/>
                  </a:lnTo>
                  <a:cubicBezTo>
                    <a:pt x="2168" y="838"/>
                    <a:pt x="2159" y="839"/>
                    <a:pt x="2151" y="839"/>
                  </a:cubicBezTo>
                  <a:cubicBezTo>
                    <a:pt x="2129" y="839"/>
                    <a:pt x="2108" y="834"/>
                    <a:pt x="2108" y="834"/>
                  </a:cubicBezTo>
                  <a:lnTo>
                    <a:pt x="2096" y="834"/>
                  </a:lnTo>
                  <a:cubicBezTo>
                    <a:pt x="2095" y="835"/>
                    <a:pt x="2093" y="836"/>
                    <a:pt x="2092" y="837"/>
                  </a:cubicBezTo>
                  <a:lnTo>
                    <a:pt x="2092" y="837"/>
                  </a:lnTo>
                  <a:cubicBezTo>
                    <a:pt x="2089" y="835"/>
                    <a:pt x="2087" y="834"/>
                    <a:pt x="2084" y="834"/>
                  </a:cubicBezTo>
                  <a:cubicBezTo>
                    <a:pt x="2082" y="834"/>
                    <a:pt x="2080" y="834"/>
                    <a:pt x="2080" y="835"/>
                  </a:cubicBezTo>
                  <a:lnTo>
                    <a:pt x="2080" y="835"/>
                  </a:lnTo>
                  <a:cubicBezTo>
                    <a:pt x="2068" y="831"/>
                    <a:pt x="2056" y="822"/>
                    <a:pt x="2049" y="822"/>
                  </a:cubicBezTo>
                  <a:lnTo>
                    <a:pt x="2013" y="822"/>
                  </a:lnTo>
                  <a:cubicBezTo>
                    <a:pt x="2009" y="818"/>
                    <a:pt x="2006" y="817"/>
                    <a:pt x="2005" y="817"/>
                  </a:cubicBezTo>
                  <a:cubicBezTo>
                    <a:pt x="2001" y="817"/>
                    <a:pt x="2001" y="822"/>
                    <a:pt x="2001" y="822"/>
                  </a:cubicBezTo>
                  <a:cubicBezTo>
                    <a:pt x="1989" y="810"/>
                    <a:pt x="1989" y="810"/>
                    <a:pt x="1989" y="810"/>
                  </a:cubicBezTo>
                  <a:cubicBezTo>
                    <a:pt x="1977" y="810"/>
                    <a:pt x="1977" y="822"/>
                    <a:pt x="1965" y="822"/>
                  </a:cubicBezTo>
                  <a:cubicBezTo>
                    <a:pt x="1957" y="822"/>
                    <a:pt x="1955" y="811"/>
                    <a:pt x="1954" y="811"/>
                  </a:cubicBezTo>
                  <a:cubicBezTo>
                    <a:pt x="1953" y="811"/>
                    <a:pt x="1953" y="814"/>
                    <a:pt x="1953" y="822"/>
                  </a:cubicBezTo>
                  <a:cubicBezTo>
                    <a:pt x="1953" y="810"/>
                    <a:pt x="1930" y="810"/>
                    <a:pt x="1930" y="810"/>
                  </a:cubicBezTo>
                  <a:lnTo>
                    <a:pt x="1930" y="822"/>
                  </a:lnTo>
                  <a:cubicBezTo>
                    <a:pt x="1930" y="822"/>
                    <a:pt x="1906" y="810"/>
                    <a:pt x="1906" y="810"/>
                  </a:cubicBezTo>
                  <a:lnTo>
                    <a:pt x="1894" y="810"/>
                  </a:lnTo>
                  <a:cubicBezTo>
                    <a:pt x="1886" y="810"/>
                    <a:pt x="1878" y="821"/>
                    <a:pt x="1870" y="821"/>
                  </a:cubicBezTo>
                  <a:cubicBezTo>
                    <a:pt x="1866" y="821"/>
                    <a:pt x="1862" y="818"/>
                    <a:pt x="1858" y="810"/>
                  </a:cubicBezTo>
                  <a:cubicBezTo>
                    <a:pt x="1858" y="808"/>
                    <a:pt x="1858" y="807"/>
                    <a:pt x="1857" y="807"/>
                  </a:cubicBezTo>
                  <a:cubicBezTo>
                    <a:pt x="1854" y="807"/>
                    <a:pt x="1848" y="813"/>
                    <a:pt x="1842" y="813"/>
                  </a:cubicBezTo>
                  <a:cubicBezTo>
                    <a:pt x="1839" y="813"/>
                    <a:pt x="1837" y="813"/>
                    <a:pt x="1834" y="810"/>
                  </a:cubicBezTo>
                  <a:cubicBezTo>
                    <a:pt x="1822" y="810"/>
                    <a:pt x="1834" y="798"/>
                    <a:pt x="1822" y="798"/>
                  </a:cubicBezTo>
                  <a:cubicBezTo>
                    <a:pt x="1819" y="795"/>
                    <a:pt x="1818" y="793"/>
                    <a:pt x="1817" y="793"/>
                  </a:cubicBezTo>
                  <a:close/>
                  <a:moveTo>
                    <a:pt x="1930" y="846"/>
                  </a:moveTo>
                  <a:cubicBezTo>
                    <a:pt x="1930" y="846"/>
                    <a:pt x="1930" y="846"/>
                    <a:pt x="1930" y="858"/>
                  </a:cubicBezTo>
                  <a:cubicBezTo>
                    <a:pt x="1930" y="870"/>
                    <a:pt x="1942" y="870"/>
                    <a:pt x="1942" y="870"/>
                  </a:cubicBezTo>
                  <a:lnTo>
                    <a:pt x="1965" y="870"/>
                  </a:lnTo>
                  <a:cubicBezTo>
                    <a:pt x="1965" y="870"/>
                    <a:pt x="1930" y="870"/>
                    <a:pt x="1930" y="846"/>
                  </a:cubicBezTo>
                  <a:close/>
                  <a:moveTo>
                    <a:pt x="418" y="0"/>
                  </a:moveTo>
                  <a:cubicBezTo>
                    <a:pt x="406" y="0"/>
                    <a:pt x="418" y="12"/>
                    <a:pt x="418" y="12"/>
                  </a:cubicBezTo>
                  <a:lnTo>
                    <a:pt x="382" y="12"/>
                  </a:lnTo>
                  <a:cubicBezTo>
                    <a:pt x="382" y="12"/>
                    <a:pt x="382" y="18"/>
                    <a:pt x="378" y="18"/>
                  </a:cubicBezTo>
                  <a:cubicBezTo>
                    <a:pt x="376" y="18"/>
                    <a:pt x="374" y="16"/>
                    <a:pt x="370" y="12"/>
                  </a:cubicBezTo>
                  <a:cubicBezTo>
                    <a:pt x="362" y="12"/>
                    <a:pt x="365" y="7"/>
                    <a:pt x="364" y="7"/>
                  </a:cubicBezTo>
                  <a:lnTo>
                    <a:pt x="364" y="7"/>
                  </a:lnTo>
                  <a:cubicBezTo>
                    <a:pt x="363" y="7"/>
                    <a:pt x="362" y="8"/>
                    <a:pt x="358" y="12"/>
                  </a:cubicBezTo>
                  <a:cubicBezTo>
                    <a:pt x="346" y="12"/>
                    <a:pt x="358" y="24"/>
                    <a:pt x="346" y="24"/>
                  </a:cubicBezTo>
                  <a:cubicBezTo>
                    <a:pt x="346" y="24"/>
                    <a:pt x="334" y="24"/>
                    <a:pt x="322" y="36"/>
                  </a:cubicBezTo>
                  <a:lnTo>
                    <a:pt x="287" y="36"/>
                  </a:lnTo>
                  <a:cubicBezTo>
                    <a:pt x="275" y="36"/>
                    <a:pt x="275" y="48"/>
                    <a:pt x="263" y="48"/>
                  </a:cubicBezTo>
                  <a:lnTo>
                    <a:pt x="239" y="48"/>
                  </a:lnTo>
                  <a:cubicBezTo>
                    <a:pt x="239" y="60"/>
                    <a:pt x="239" y="60"/>
                    <a:pt x="239" y="72"/>
                  </a:cubicBezTo>
                  <a:cubicBezTo>
                    <a:pt x="227" y="72"/>
                    <a:pt x="215" y="60"/>
                    <a:pt x="215" y="48"/>
                  </a:cubicBezTo>
                  <a:cubicBezTo>
                    <a:pt x="215" y="60"/>
                    <a:pt x="215" y="72"/>
                    <a:pt x="215" y="72"/>
                  </a:cubicBezTo>
                  <a:cubicBezTo>
                    <a:pt x="215" y="80"/>
                    <a:pt x="215" y="82"/>
                    <a:pt x="215" y="82"/>
                  </a:cubicBezTo>
                  <a:cubicBezTo>
                    <a:pt x="214" y="82"/>
                    <a:pt x="211" y="72"/>
                    <a:pt x="203" y="72"/>
                  </a:cubicBezTo>
                  <a:lnTo>
                    <a:pt x="203" y="72"/>
                  </a:lnTo>
                  <a:cubicBezTo>
                    <a:pt x="215" y="84"/>
                    <a:pt x="191" y="84"/>
                    <a:pt x="191" y="96"/>
                  </a:cubicBezTo>
                  <a:lnTo>
                    <a:pt x="167" y="96"/>
                  </a:lnTo>
                  <a:lnTo>
                    <a:pt x="167" y="108"/>
                  </a:lnTo>
                  <a:cubicBezTo>
                    <a:pt x="167" y="110"/>
                    <a:pt x="167" y="112"/>
                    <a:pt x="167" y="115"/>
                  </a:cubicBezTo>
                  <a:lnTo>
                    <a:pt x="167" y="115"/>
                  </a:lnTo>
                  <a:cubicBezTo>
                    <a:pt x="164" y="117"/>
                    <a:pt x="162" y="119"/>
                    <a:pt x="167" y="119"/>
                  </a:cubicBezTo>
                  <a:cubicBezTo>
                    <a:pt x="167" y="126"/>
                    <a:pt x="167" y="131"/>
                    <a:pt x="167" y="131"/>
                  </a:cubicBezTo>
                  <a:cubicBezTo>
                    <a:pt x="166" y="131"/>
                    <a:pt x="165" y="131"/>
                    <a:pt x="164" y="131"/>
                  </a:cubicBezTo>
                  <a:lnTo>
                    <a:pt x="164" y="131"/>
                  </a:lnTo>
                  <a:cubicBezTo>
                    <a:pt x="169" y="135"/>
                    <a:pt x="175" y="139"/>
                    <a:pt x="179" y="143"/>
                  </a:cubicBezTo>
                  <a:cubicBezTo>
                    <a:pt x="171" y="135"/>
                    <a:pt x="169" y="127"/>
                    <a:pt x="171" y="119"/>
                  </a:cubicBezTo>
                  <a:lnTo>
                    <a:pt x="179" y="119"/>
                  </a:lnTo>
                  <a:lnTo>
                    <a:pt x="179" y="108"/>
                  </a:lnTo>
                  <a:cubicBezTo>
                    <a:pt x="179" y="108"/>
                    <a:pt x="179" y="119"/>
                    <a:pt x="191" y="119"/>
                  </a:cubicBezTo>
                  <a:cubicBezTo>
                    <a:pt x="191" y="119"/>
                    <a:pt x="191" y="108"/>
                    <a:pt x="203" y="108"/>
                  </a:cubicBezTo>
                  <a:cubicBezTo>
                    <a:pt x="203" y="108"/>
                    <a:pt x="203" y="96"/>
                    <a:pt x="203" y="84"/>
                  </a:cubicBezTo>
                  <a:cubicBezTo>
                    <a:pt x="203" y="84"/>
                    <a:pt x="203" y="110"/>
                    <a:pt x="211" y="110"/>
                  </a:cubicBezTo>
                  <a:cubicBezTo>
                    <a:pt x="212" y="110"/>
                    <a:pt x="213" y="109"/>
                    <a:pt x="215" y="108"/>
                  </a:cubicBezTo>
                  <a:cubicBezTo>
                    <a:pt x="223" y="100"/>
                    <a:pt x="227" y="97"/>
                    <a:pt x="229" y="97"/>
                  </a:cubicBezTo>
                  <a:cubicBezTo>
                    <a:pt x="234" y="97"/>
                    <a:pt x="231" y="108"/>
                    <a:pt x="239" y="108"/>
                  </a:cubicBezTo>
                  <a:cubicBezTo>
                    <a:pt x="239" y="108"/>
                    <a:pt x="239" y="108"/>
                    <a:pt x="239" y="84"/>
                  </a:cubicBezTo>
                  <a:cubicBezTo>
                    <a:pt x="239" y="80"/>
                    <a:pt x="240" y="78"/>
                    <a:pt x="242" y="78"/>
                  </a:cubicBezTo>
                  <a:cubicBezTo>
                    <a:pt x="246" y="78"/>
                    <a:pt x="251" y="84"/>
                    <a:pt x="251" y="84"/>
                  </a:cubicBezTo>
                  <a:cubicBezTo>
                    <a:pt x="251" y="72"/>
                    <a:pt x="251" y="72"/>
                    <a:pt x="251" y="60"/>
                  </a:cubicBezTo>
                  <a:lnTo>
                    <a:pt x="258" y="60"/>
                  </a:lnTo>
                  <a:cubicBezTo>
                    <a:pt x="259" y="62"/>
                    <a:pt x="260" y="63"/>
                    <a:pt x="261" y="63"/>
                  </a:cubicBezTo>
                  <a:cubicBezTo>
                    <a:pt x="262" y="63"/>
                    <a:pt x="263" y="62"/>
                    <a:pt x="263" y="60"/>
                  </a:cubicBezTo>
                  <a:lnTo>
                    <a:pt x="275" y="60"/>
                  </a:lnTo>
                  <a:lnTo>
                    <a:pt x="275" y="84"/>
                  </a:lnTo>
                  <a:cubicBezTo>
                    <a:pt x="275" y="84"/>
                    <a:pt x="298" y="60"/>
                    <a:pt x="298" y="60"/>
                  </a:cubicBezTo>
                  <a:cubicBezTo>
                    <a:pt x="301" y="58"/>
                    <a:pt x="302" y="57"/>
                    <a:pt x="303" y="57"/>
                  </a:cubicBezTo>
                  <a:lnTo>
                    <a:pt x="303" y="57"/>
                  </a:lnTo>
                  <a:cubicBezTo>
                    <a:pt x="306" y="57"/>
                    <a:pt x="298" y="72"/>
                    <a:pt x="298" y="72"/>
                  </a:cubicBezTo>
                  <a:lnTo>
                    <a:pt x="322" y="72"/>
                  </a:lnTo>
                  <a:cubicBezTo>
                    <a:pt x="327" y="72"/>
                    <a:pt x="331" y="72"/>
                    <a:pt x="334" y="71"/>
                  </a:cubicBezTo>
                  <a:lnTo>
                    <a:pt x="334" y="71"/>
                  </a:lnTo>
                  <a:lnTo>
                    <a:pt x="334" y="72"/>
                  </a:lnTo>
                  <a:cubicBezTo>
                    <a:pt x="334" y="72"/>
                    <a:pt x="334" y="72"/>
                    <a:pt x="334" y="71"/>
                  </a:cubicBezTo>
                  <a:lnTo>
                    <a:pt x="334" y="71"/>
                  </a:lnTo>
                  <a:cubicBezTo>
                    <a:pt x="338" y="70"/>
                    <a:pt x="340" y="69"/>
                    <a:pt x="338" y="65"/>
                  </a:cubicBezTo>
                  <a:lnTo>
                    <a:pt x="338" y="65"/>
                  </a:lnTo>
                  <a:cubicBezTo>
                    <a:pt x="343" y="58"/>
                    <a:pt x="350" y="48"/>
                    <a:pt x="358" y="48"/>
                  </a:cubicBezTo>
                  <a:cubicBezTo>
                    <a:pt x="358" y="60"/>
                    <a:pt x="358" y="60"/>
                    <a:pt x="358" y="72"/>
                  </a:cubicBezTo>
                  <a:cubicBezTo>
                    <a:pt x="358" y="76"/>
                    <a:pt x="359" y="77"/>
                    <a:pt x="361" y="77"/>
                  </a:cubicBezTo>
                  <a:cubicBezTo>
                    <a:pt x="365" y="77"/>
                    <a:pt x="370" y="72"/>
                    <a:pt x="370" y="72"/>
                  </a:cubicBezTo>
                  <a:cubicBezTo>
                    <a:pt x="370" y="72"/>
                    <a:pt x="370" y="84"/>
                    <a:pt x="382" y="84"/>
                  </a:cubicBezTo>
                  <a:cubicBezTo>
                    <a:pt x="383" y="84"/>
                    <a:pt x="384" y="84"/>
                    <a:pt x="385" y="83"/>
                  </a:cubicBezTo>
                  <a:lnTo>
                    <a:pt x="385" y="83"/>
                  </a:lnTo>
                  <a:cubicBezTo>
                    <a:pt x="386" y="84"/>
                    <a:pt x="389" y="84"/>
                    <a:pt x="394" y="84"/>
                  </a:cubicBezTo>
                  <a:lnTo>
                    <a:pt x="406" y="84"/>
                  </a:lnTo>
                  <a:cubicBezTo>
                    <a:pt x="414" y="84"/>
                    <a:pt x="421" y="89"/>
                    <a:pt x="429" y="89"/>
                  </a:cubicBezTo>
                  <a:cubicBezTo>
                    <a:pt x="433" y="89"/>
                    <a:pt x="437" y="88"/>
                    <a:pt x="441" y="84"/>
                  </a:cubicBezTo>
                  <a:cubicBezTo>
                    <a:pt x="441" y="84"/>
                    <a:pt x="441" y="72"/>
                    <a:pt x="441" y="72"/>
                  </a:cubicBezTo>
                  <a:cubicBezTo>
                    <a:pt x="441" y="72"/>
                    <a:pt x="453" y="84"/>
                    <a:pt x="453" y="84"/>
                  </a:cubicBezTo>
                  <a:cubicBezTo>
                    <a:pt x="453" y="88"/>
                    <a:pt x="455" y="89"/>
                    <a:pt x="456" y="89"/>
                  </a:cubicBezTo>
                  <a:cubicBezTo>
                    <a:pt x="460" y="89"/>
                    <a:pt x="465" y="84"/>
                    <a:pt x="465" y="84"/>
                  </a:cubicBezTo>
                  <a:cubicBezTo>
                    <a:pt x="471" y="90"/>
                    <a:pt x="477" y="93"/>
                    <a:pt x="482" y="93"/>
                  </a:cubicBezTo>
                  <a:cubicBezTo>
                    <a:pt x="486" y="93"/>
                    <a:pt x="489" y="90"/>
                    <a:pt x="489" y="84"/>
                  </a:cubicBezTo>
                  <a:cubicBezTo>
                    <a:pt x="489" y="84"/>
                    <a:pt x="500" y="78"/>
                    <a:pt x="507" y="78"/>
                  </a:cubicBezTo>
                  <a:cubicBezTo>
                    <a:pt x="510" y="78"/>
                    <a:pt x="513" y="80"/>
                    <a:pt x="513" y="84"/>
                  </a:cubicBezTo>
                  <a:cubicBezTo>
                    <a:pt x="513" y="84"/>
                    <a:pt x="501" y="108"/>
                    <a:pt x="501" y="108"/>
                  </a:cubicBezTo>
                  <a:cubicBezTo>
                    <a:pt x="513" y="96"/>
                    <a:pt x="537" y="84"/>
                    <a:pt x="537" y="84"/>
                  </a:cubicBezTo>
                  <a:cubicBezTo>
                    <a:pt x="537" y="84"/>
                    <a:pt x="548" y="96"/>
                    <a:pt x="548" y="96"/>
                  </a:cubicBezTo>
                  <a:lnTo>
                    <a:pt x="560" y="96"/>
                  </a:lnTo>
                  <a:lnTo>
                    <a:pt x="572" y="84"/>
                  </a:lnTo>
                  <a:cubicBezTo>
                    <a:pt x="584" y="84"/>
                    <a:pt x="596" y="96"/>
                    <a:pt x="608" y="96"/>
                  </a:cubicBezTo>
                  <a:lnTo>
                    <a:pt x="727" y="96"/>
                  </a:lnTo>
                  <a:lnTo>
                    <a:pt x="727" y="108"/>
                  </a:lnTo>
                  <a:lnTo>
                    <a:pt x="739" y="108"/>
                  </a:lnTo>
                  <a:lnTo>
                    <a:pt x="751" y="84"/>
                  </a:lnTo>
                  <a:lnTo>
                    <a:pt x="751" y="108"/>
                  </a:lnTo>
                  <a:lnTo>
                    <a:pt x="763" y="108"/>
                  </a:lnTo>
                  <a:cubicBezTo>
                    <a:pt x="763" y="108"/>
                    <a:pt x="768" y="102"/>
                    <a:pt x="772" y="102"/>
                  </a:cubicBezTo>
                  <a:cubicBezTo>
                    <a:pt x="773" y="102"/>
                    <a:pt x="775" y="104"/>
                    <a:pt x="775" y="108"/>
                  </a:cubicBezTo>
                  <a:cubicBezTo>
                    <a:pt x="775" y="108"/>
                    <a:pt x="775" y="96"/>
                    <a:pt x="775" y="84"/>
                  </a:cubicBezTo>
                  <a:cubicBezTo>
                    <a:pt x="775" y="84"/>
                    <a:pt x="775" y="96"/>
                    <a:pt x="787" y="96"/>
                  </a:cubicBezTo>
                  <a:lnTo>
                    <a:pt x="799" y="96"/>
                  </a:lnTo>
                  <a:cubicBezTo>
                    <a:pt x="799" y="96"/>
                    <a:pt x="810" y="96"/>
                    <a:pt x="822" y="108"/>
                  </a:cubicBezTo>
                  <a:cubicBezTo>
                    <a:pt x="828" y="114"/>
                    <a:pt x="834" y="114"/>
                    <a:pt x="839" y="114"/>
                  </a:cubicBezTo>
                  <a:cubicBezTo>
                    <a:pt x="843" y="114"/>
                    <a:pt x="846" y="114"/>
                    <a:pt x="846" y="119"/>
                  </a:cubicBezTo>
                  <a:cubicBezTo>
                    <a:pt x="846" y="119"/>
                    <a:pt x="846" y="108"/>
                    <a:pt x="858" y="96"/>
                  </a:cubicBezTo>
                  <a:cubicBezTo>
                    <a:pt x="870" y="96"/>
                    <a:pt x="858" y="96"/>
                    <a:pt x="858" y="108"/>
                  </a:cubicBezTo>
                  <a:lnTo>
                    <a:pt x="870" y="108"/>
                  </a:lnTo>
                  <a:cubicBezTo>
                    <a:pt x="870" y="108"/>
                    <a:pt x="881" y="102"/>
                    <a:pt x="888" y="102"/>
                  </a:cubicBezTo>
                  <a:cubicBezTo>
                    <a:pt x="891" y="102"/>
                    <a:pt x="894" y="104"/>
                    <a:pt x="894" y="108"/>
                  </a:cubicBezTo>
                  <a:lnTo>
                    <a:pt x="894" y="96"/>
                  </a:lnTo>
                  <a:lnTo>
                    <a:pt x="918" y="96"/>
                  </a:lnTo>
                  <a:lnTo>
                    <a:pt x="918" y="119"/>
                  </a:lnTo>
                  <a:cubicBezTo>
                    <a:pt x="918" y="119"/>
                    <a:pt x="929" y="108"/>
                    <a:pt x="929" y="108"/>
                  </a:cubicBezTo>
                  <a:cubicBezTo>
                    <a:pt x="941" y="108"/>
                    <a:pt x="953" y="119"/>
                    <a:pt x="953" y="119"/>
                  </a:cubicBezTo>
                  <a:cubicBezTo>
                    <a:pt x="963" y="119"/>
                    <a:pt x="957" y="104"/>
                    <a:pt x="967" y="104"/>
                  </a:cubicBezTo>
                  <a:cubicBezTo>
                    <a:pt x="969" y="104"/>
                    <a:pt x="972" y="105"/>
                    <a:pt x="977" y="108"/>
                  </a:cubicBezTo>
                  <a:cubicBezTo>
                    <a:pt x="989" y="119"/>
                    <a:pt x="977" y="119"/>
                    <a:pt x="989" y="119"/>
                  </a:cubicBezTo>
                  <a:cubicBezTo>
                    <a:pt x="996" y="113"/>
                    <a:pt x="1003" y="106"/>
                    <a:pt x="1007" y="106"/>
                  </a:cubicBezTo>
                  <a:cubicBezTo>
                    <a:pt x="1011" y="106"/>
                    <a:pt x="1013" y="109"/>
                    <a:pt x="1013" y="119"/>
                  </a:cubicBezTo>
                  <a:cubicBezTo>
                    <a:pt x="1013" y="123"/>
                    <a:pt x="1014" y="125"/>
                    <a:pt x="1016" y="125"/>
                  </a:cubicBezTo>
                  <a:cubicBezTo>
                    <a:pt x="1019" y="125"/>
                    <a:pt x="1025" y="119"/>
                    <a:pt x="1025" y="119"/>
                  </a:cubicBezTo>
                  <a:lnTo>
                    <a:pt x="1049" y="119"/>
                  </a:lnTo>
                  <a:cubicBezTo>
                    <a:pt x="1051" y="122"/>
                    <a:pt x="1052" y="123"/>
                    <a:pt x="1053" y="123"/>
                  </a:cubicBezTo>
                  <a:cubicBezTo>
                    <a:pt x="1056" y="123"/>
                    <a:pt x="1049" y="108"/>
                    <a:pt x="1049" y="108"/>
                  </a:cubicBezTo>
                  <a:cubicBezTo>
                    <a:pt x="1049" y="105"/>
                    <a:pt x="1049" y="104"/>
                    <a:pt x="1050" y="104"/>
                  </a:cubicBezTo>
                  <a:cubicBezTo>
                    <a:pt x="1053" y="104"/>
                    <a:pt x="1063" y="119"/>
                    <a:pt x="1072" y="119"/>
                  </a:cubicBezTo>
                  <a:cubicBezTo>
                    <a:pt x="1084" y="125"/>
                    <a:pt x="1093" y="128"/>
                    <a:pt x="1101" y="128"/>
                  </a:cubicBezTo>
                  <a:cubicBezTo>
                    <a:pt x="1108" y="128"/>
                    <a:pt x="1114" y="125"/>
                    <a:pt x="1120" y="119"/>
                  </a:cubicBezTo>
                  <a:lnTo>
                    <a:pt x="1132" y="119"/>
                  </a:lnTo>
                  <a:cubicBezTo>
                    <a:pt x="1138" y="119"/>
                    <a:pt x="1138" y="125"/>
                    <a:pt x="1136" y="131"/>
                  </a:cubicBezTo>
                  <a:lnTo>
                    <a:pt x="1136" y="131"/>
                  </a:lnTo>
                  <a:cubicBezTo>
                    <a:pt x="1138" y="129"/>
                    <a:pt x="1141" y="128"/>
                    <a:pt x="1144" y="128"/>
                  </a:cubicBezTo>
                  <a:cubicBezTo>
                    <a:pt x="1147" y="128"/>
                    <a:pt x="1151" y="129"/>
                    <a:pt x="1156" y="131"/>
                  </a:cubicBezTo>
                  <a:cubicBezTo>
                    <a:pt x="1156" y="131"/>
                    <a:pt x="1177" y="126"/>
                    <a:pt x="1191" y="126"/>
                  </a:cubicBezTo>
                  <a:cubicBezTo>
                    <a:pt x="1198" y="126"/>
                    <a:pt x="1203" y="127"/>
                    <a:pt x="1203" y="131"/>
                  </a:cubicBezTo>
                  <a:lnTo>
                    <a:pt x="1215" y="119"/>
                  </a:lnTo>
                  <a:cubicBezTo>
                    <a:pt x="1215" y="119"/>
                    <a:pt x="1215" y="131"/>
                    <a:pt x="1227" y="131"/>
                  </a:cubicBezTo>
                  <a:cubicBezTo>
                    <a:pt x="1239" y="131"/>
                    <a:pt x="1227" y="131"/>
                    <a:pt x="1239" y="143"/>
                  </a:cubicBezTo>
                  <a:cubicBezTo>
                    <a:pt x="1251" y="143"/>
                    <a:pt x="1251" y="119"/>
                    <a:pt x="1251" y="119"/>
                  </a:cubicBezTo>
                  <a:cubicBezTo>
                    <a:pt x="1263" y="119"/>
                    <a:pt x="1251" y="143"/>
                    <a:pt x="1251" y="143"/>
                  </a:cubicBezTo>
                  <a:cubicBezTo>
                    <a:pt x="1251" y="143"/>
                    <a:pt x="1275" y="143"/>
                    <a:pt x="1275" y="131"/>
                  </a:cubicBezTo>
                  <a:lnTo>
                    <a:pt x="1275" y="143"/>
                  </a:lnTo>
                  <a:cubicBezTo>
                    <a:pt x="1275" y="137"/>
                    <a:pt x="1275" y="134"/>
                    <a:pt x="1276" y="134"/>
                  </a:cubicBezTo>
                  <a:cubicBezTo>
                    <a:pt x="1278" y="134"/>
                    <a:pt x="1281" y="137"/>
                    <a:pt x="1287" y="143"/>
                  </a:cubicBezTo>
                  <a:cubicBezTo>
                    <a:pt x="1287" y="131"/>
                    <a:pt x="1287" y="131"/>
                    <a:pt x="1287" y="131"/>
                  </a:cubicBezTo>
                  <a:cubicBezTo>
                    <a:pt x="1287" y="131"/>
                    <a:pt x="1287" y="137"/>
                    <a:pt x="1290" y="137"/>
                  </a:cubicBezTo>
                  <a:cubicBezTo>
                    <a:pt x="1292" y="137"/>
                    <a:pt x="1295" y="135"/>
                    <a:pt x="1299" y="131"/>
                  </a:cubicBezTo>
                  <a:lnTo>
                    <a:pt x="1310" y="131"/>
                  </a:lnTo>
                  <a:cubicBezTo>
                    <a:pt x="1310" y="131"/>
                    <a:pt x="1287" y="143"/>
                    <a:pt x="1310" y="143"/>
                  </a:cubicBezTo>
                  <a:cubicBezTo>
                    <a:pt x="1322" y="143"/>
                    <a:pt x="1322" y="143"/>
                    <a:pt x="1322" y="131"/>
                  </a:cubicBezTo>
                  <a:cubicBezTo>
                    <a:pt x="1322" y="143"/>
                    <a:pt x="1370" y="143"/>
                    <a:pt x="1382" y="143"/>
                  </a:cubicBezTo>
                  <a:cubicBezTo>
                    <a:pt x="1382" y="143"/>
                    <a:pt x="1382" y="131"/>
                    <a:pt x="1382" y="119"/>
                  </a:cubicBezTo>
                  <a:cubicBezTo>
                    <a:pt x="1394" y="131"/>
                    <a:pt x="1406" y="155"/>
                    <a:pt x="1418" y="155"/>
                  </a:cubicBezTo>
                  <a:lnTo>
                    <a:pt x="1441" y="155"/>
                  </a:lnTo>
                  <a:cubicBezTo>
                    <a:pt x="1441" y="143"/>
                    <a:pt x="1453" y="143"/>
                    <a:pt x="1465" y="143"/>
                  </a:cubicBezTo>
                  <a:lnTo>
                    <a:pt x="1465" y="143"/>
                  </a:lnTo>
                  <a:cubicBezTo>
                    <a:pt x="1477" y="143"/>
                    <a:pt x="1441" y="155"/>
                    <a:pt x="1465" y="155"/>
                  </a:cubicBezTo>
                  <a:lnTo>
                    <a:pt x="1489" y="155"/>
                  </a:lnTo>
                  <a:cubicBezTo>
                    <a:pt x="1498" y="155"/>
                    <a:pt x="1507" y="155"/>
                    <a:pt x="1516" y="150"/>
                  </a:cubicBezTo>
                  <a:lnTo>
                    <a:pt x="1516" y="150"/>
                  </a:lnTo>
                  <a:cubicBezTo>
                    <a:pt x="1516" y="153"/>
                    <a:pt x="1519" y="155"/>
                    <a:pt x="1525" y="155"/>
                  </a:cubicBezTo>
                  <a:lnTo>
                    <a:pt x="1537" y="155"/>
                  </a:lnTo>
                  <a:cubicBezTo>
                    <a:pt x="1549" y="155"/>
                    <a:pt x="1537" y="155"/>
                    <a:pt x="1537" y="143"/>
                  </a:cubicBezTo>
                  <a:lnTo>
                    <a:pt x="1584" y="143"/>
                  </a:lnTo>
                  <a:cubicBezTo>
                    <a:pt x="1596" y="143"/>
                    <a:pt x="1584" y="155"/>
                    <a:pt x="1584" y="155"/>
                  </a:cubicBezTo>
                  <a:lnTo>
                    <a:pt x="1608" y="155"/>
                  </a:lnTo>
                  <a:cubicBezTo>
                    <a:pt x="1616" y="155"/>
                    <a:pt x="1619" y="150"/>
                    <a:pt x="1620" y="150"/>
                  </a:cubicBezTo>
                  <a:cubicBezTo>
                    <a:pt x="1620" y="150"/>
                    <a:pt x="1620" y="151"/>
                    <a:pt x="1620" y="155"/>
                  </a:cubicBezTo>
                  <a:cubicBezTo>
                    <a:pt x="1632" y="167"/>
                    <a:pt x="1620" y="167"/>
                    <a:pt x="1632" y="167"/>
                  </a:cubicBezTo>
                  <a:lnTo>
                    <a:pt x="1656" y="167"/>
                  </a:lnTo>
                  <a:lnTo>
                    <a:pt x="1656" y="155"/>
                  </a:lnTo>
                  <a:cubicBezTo>
                    <a:pt x="1656" y="151"/>
                    <a:pt x="1656" y="150"/>
                    <a:pt x="1656" y="150"/>
                  </a:cubicBezTo>
                  <a:cubicBezTo>
                    <a:pt x="1657" y="150"/>
                    <a:pt x="1660" y="155"/>
                    <a:pt x="1668" y="155"/>
                  </a:cubicBezTo>
                  <a:cubicBezTo>
                    <a:pt x="1668" y="161"/>
                    <a:pt x="1671" y="164"/>
                    <a:pt x="1674" y="164"/>
                  </a:cubicBezTo>
                  <a:cubicBezTo>
                    <a:pt x="1677" y="164"/>
                    <a:pt x="1680" y="161"/>
                    <a:pt x="1680" y="155"/>
                  </a:cubicBezTo>
                  <a:cubicBezTo>
                    <a:pt x="1680" y="163"/>
                    <a:pt x="1682" y="166"/>
                    <a:pt x="1686" y="166"/>
                  </a:cubicBezTo>
                  <a:cubicBezTo>
                    <a:pt x="1693" y="166"/>
                    <a:pt x="1703" y="155"/>
                    <a:pt x="1703" y="155"/>
                  </a:cubicBezTo>
                  <a:lnTo>
                    <a:pt x="1727" y="155"/>
                  </a:lnTo>
                  <a:cubicBezTo>
                    <a:pt x="1727" y="155"/>
                    <a:pt x="1763" y="155"/>
                    <a:pt x="1763" y="167"/>
                  </a:cubicBezTo>
                  <a:cubicBezTo>
                    <a:pt x="1763" y="171"/>
                    <a:pt x="1764" y="172"/>
                    <a:pt x="1765" y="172"/>
                  </a:cubicBezTo>
                  <a:cubicBezTo>
                    <a:pt x="1769" y="172"/>
                    <a:pt x="1775" y="164"/>
                    <a:pt x="1775" y="155"/>
                  </a:cubicBezTo>
                  <a:cubicBezTo>
                    <a:pt x="1775" y="143"/>
                    <a:pt x="1775" y="143"/>
                    <a:pt x="1787" y="143"/>
                  </a:cubicBezTo>
                  <a:cubicBezTo>
                    <a:pt x="1787" y="155"/>
                    <a:pt x="1787" y="155"/>
                    <a:pt x="1787" y="167"/>
                  </a:cubicBezTo>
                  <a:lnTo>
                    <a:pt x="1799" y="167"/>
                  </a:lnTo>
                  <a:cubicBezTo>
                    <a:pt x="1805" y="161"/>
                    <a:pt x="1808" y="158"/>
                    <a:pt x="1811" y="158"/>
                  </a:cubicBezTo>
                  <a:cubicBezTo>
                    <a:pt x="1814" y="158"/>
                    <a:pt x="1816" y="161"/>
                    <a:pt x="1822" y="167"/>
                  </a:cubicBezTo>
                  <a:cubicBezTo>
                    <a:pt x="1822" y="167"/>
                    <a:pt x="1822" y="155"/>
                    <a:pt x="1834" y="155"/>
                  </a:cubicBezTo>
                  <a:cubicBezTo>
                    <a:pt x="1846" y="155"/>
                    <a:pt x="1834" y="167"/>
                    <a:pt x="1834" y="167"/>
                  </a:cubicBezTo>
                  <a:cubicBezTo>
                    <a:pt x="1834" y="169"/>
                    <a:pt x="1835" y="170"/>
                    <a:pt x="1837" y="170"/>
                  </a:cubicBezTo>
                  <a:cubicBezTo>
                    <a:pt x="1843" y="170"/>
                    <a:pt x="1861" y="155"/>
                    <a:pt x="1870" y="155"/>
                  </a:cubicBezTo>
                  <a:lnTo>
                    <a:pt x="1882" y="155"/>
                  </a:lnTo>
                  <a:cubicBezTo>
                    <a:pt x="1870" y="155"/>
                    <a:pt x="1870" y="155"/>
                    <a:pt x="1882" y="167"/>
                  </a:cubicBezTo>
                  <a:cubicBezTo>
                    <a:pt x="1886" y="171"/>
                    <a:pt x="1890" y="172"/>
                    <a:pt x="1893" y="172"/>
                  </a:cubicBezTo>
                  <a:cubicBezTo>
                    <a:pt x="1900" y="172"/>
                    <a:pt x="1906" y="167"/>
                    <a:pt x="1906" y="167"/>
                  </a:cubicBezTo>
                  <a:cubicBezTo>
                    <a:pt x="1894" y="167"/>
                    <a:pt x="1906" y="155"/>
                    <a:pt x="1906" y="155"/>
                  </a:cubicBezTo>
                  <a:cubicBezTo>
                    <a:pt x="1906" y="155"/>
                    <a:pt x="1918" y="179"/>
                    <a:pt x="1918" y="179"/>
                  </a:cubicBezTo>
                  <a:cubicBezTo>
                    <a:pt x="1930" y="167"/>
                    <a:pt x="1918" y="167"/>
                    <a:pt x="1918" y="155"/>
                  </a:cubicBezTo>
                  <a:cubicBezTo>
                    <a:pt x="1918" y="155"/>
                    <a:pt x="1918" y="155"/>
                    <a:pt x="1930" y="143"/>
                  </a:cubicBezTo>
                  <a:cubicBezTo>
                    <a:pt x="1931" y="142"/>
                    <a:pt x="1933" y="141"/>
                    <a:pt x="1933" y="141"/>
                  </a:cubicBezTo>
                  <a:lnTo>
                    <a:pt x="1933" y="141"/>
                  </a:lnTo>
                  <a:cubicBezTo>
                    <a:pt x="1939" y="141"/>
                    <a:pt x="1931" y="167"/>
                    <a:pt x="1942" y="167"/>
                  </a:cubicBezTo>
                  <a:cubicBezTo>
                    <a:pt x="1953" y="167"/>
                    <a:pt x="1965" y="167"/>
                    <a:pt x="1953" y="155"/>
                  </a:cubicBezTo>
                  <a:lnTo>
                    <a:pt x="1965" y="155"/>
                  </a:lnTo>
                  <a:lnTo>
                    <a:pt x="1965" y="167"/>
                  </a:lnTo>
                  <a:lnTo>
                    <a:pt x="1977" y="167"/>
                  </a:lnTo>
                  <a:cubicBezTo>
                    <a:pt x="1985" y="167"/>
                    <a:pt x="1993" y="157"/>
                    <a:pt x="1998" y="157"/>
                  </a:cubicBezTo>
                  <a:cubicBezTo>
                    <a:pt x="2000" y="157"/>
                    <a:pt x="2001" y="159"/>
                    <a:pt x="2001" y="167"/>
                  </a:cubicBezTo>
                  <a:cubicBezTo>
                    <a:pt x="2005" y="175"/>
                    <a:pt x="2008" y="178"/>
                    <a:pt x="2010" y="178"/>
                  </a:cubicBezTo>
                  <a:cubicBezTo>
                    <a:pt x="2014" y="178"/>
                    <a:pt x="2017" y="167"/>
                    <a:pt x="2025" y="167"/>
                  </a:cubicBezTo>
                  <a:cubicBezTo>
                    <a:pt x="2025" y="167"/>
                    <a:pt x="2037" y="179"/>
                    <a:pt x="2037" y="179"/>
                  </a:cubicBezTo>
                  <a:lnTo>
                    <a:pt x="2049" y="167"/>
                  </a:lnTo>
                  <a:lnTo>
                    <a:pt x="2049" y="179"/>
                  </a:lnTo>
                  <a:cubicBezTo>
                    <a:pt x="2049" y="183"/>
                    <a:pt x="2050" y="184"/>
                    <a:pt x="2052" y="184"/>
                  </a:cubicBezTo>
                  <a:cubicBezTo>
                    <a:pt x="2055" y="184"/>
                    <a:pt x="2061" y="179"/>
                    <a:pt x="2061" y="179"/>
                  </a:cubicBezTo>
                  <a:lnTo>
                    <a:pt x="2072" y="179"/>
                  </a:lnTo>
                  <a:cubicBezTo>
                    <a:pt x="2084" y="179"/>
                    <a:pt x="2072" y="167"/>
                    <a:pt x="2084" y="167"/>
                  </a:cubicBezTo>
                  <a:lnTo>
                    <a:pt x="2084" y="179"/>
                  </a:lnTo>
                  <a:lnTo>
                    <a:pt x="2120" y="179"/>
                  </a:lnTo>
                  <a:lnTo>
                    <a:pt x="2120" y="203"/>
                  </a:lnTo>
                  <a:cubicBezTo>
                    <a:pt x="2120" y="199"/>
                    <a:pt x="2123" y="198"/>
                    <a:pt x="2126" y="198"/>
                  </a:cubicBezTo>
                  <a:cubicBezTo>
                    <a:pt x="2133" y="198"/>
                    <a:pt x="2144" y="203"/>
                    <a:pt x="2144" y="203"/>
                  </a:cubicBezTo>
                  <a:cubicBezTo>
                    <a:pt x="2156" y="203"/>
                    <a:pt x="2144" y="215"/>
                    <a:pt x="2156" y="215"/>
                  </a:cubicBezTo>
                  <a:cubicBezTo>
                    <a:pt x="2168" y="227"/>
                    <a:pt x="2192" y="239"/>
                    <a:pt x="2215" y="250"/>
                  </a:cubicBezTo>
                  <a:lnTo>
                    <a:pt x="2215" y="262"/>
                  </a:lnTo>
                  <a:lnTo>
                    <a:pt x="2251" y="274"/>
                  </a:lnTo>
                  <a:lnTo>
                    <a:pt x="2287" y="310"/>
                  </a:lnTo>
                  <a:cubicBezTo>
                    <a:pt x="2287" y="310"/>
                    <a:pt x="2299" y="310"/>
                    <a:pt x="2299" y="322"/>
                  </a:cubicBezTo>
                  <a:lnTo>
                    <a:pt x="2311" y="322"/>
                  </a:lnTo>
                  <a:cubicBezTo>
                    <a:pt x="2323" y="334"/>
                    <a:pt x="2323" y="346"/>
                    <a:pt x="2323" y="346"/>
                  </a:cubicBezTo>
                  <a:cubicBezTo>
                    <a:pt x="2323" y="346"/>
                    <a:pt x="2323" y="358"/>
                    <a:pt x="2334" y="358"/>
                  </a:cubicBezTo>
                  <a:cubicBezTo>
                    <a:pt x="2346" y="358"/>
                    <a:pt x="2358" y="358"/>
                    <a:pt x="2358" y="346"/>
                  </a:cubicBezTo>
                  <a:lnTo>
                    <a:pt x="2358" y="346"/>
                  </a:lnTo>
                  <a:cubicBezTo>
                    <a:pt x="2358" y="350"/>
                    <a:pt x="2357" y="369"/>
                    <a:pt x="2346" y="369"/>
                  </a:cubicBezTo>
                  <a:cubicBezTo>
                    <a:pt x="2334" y="369"/>
                    <a:pt x="2346" y="381"/>
                    <a:pt x="2346" y="381"/>
                  </a:cubicBezTo>
                  <a:cubicBezTo>
                    <a:pt x="2346" y="393"/>
                    <a:pt x="2358" y="405"/>
                    <a:pt x="2358" y="417"/>
                  </a:cubicBezTo>
                  <a:lnTo>
                    <a:pt x="2370" y="417"/>
                  </a:lnTo>
                  <a:cubicBezTo>
                    <a:pt x="2370" y="429"/>
                    <a:pt x="2370" y="441"/>
                    <a:pt x="2370" y="453"/>
                  </a:cubicBezTo>
                  <a:cubicBezTo>
                    <a:pt x="2370" y="465"/>
                    <a:pt x="2382" y="465"/>
                    <a:pt x="2382" y="465"/>
                  </a:cubicBezTo>
                  <a:cubicBezTo>
                    <a:pt x="2394" y="465"/>
                    <a:pt x="2382" y="465"/>
                    <a:pt x="2370" y="477"/>
                  </a:cubicBezTo>
                  <a:cubicBezTo>
                    <a:pt x="2370" y="489"/>
                    <a:pt x="2382" y="489"/>
                    <a:pt x="2382" y="489"/>
                  </a:cubicBezTo>
                  <a:cubicBezTo>
                    <a:pt x="2382" y="489"/>
                    <a:pt x="2382" y="500"/>
                    <a:pt x="2370" y="500"/>
                  </a:cubicBezTo>
                  <a:cubicBezTo>
                    <a:pt x="2370" y="512"/>
                    <a:pt x="2370" y="524"/>
                    <a:pt x="2370" y="524"/>
                  </a:cubicBezTo>
                  <a:cubicBezTo>
                    <a:pt x="2370" y="524"/>
                    <a:pt x="2382" y="560"/>
                    <a:pt x="2370" y="560"/>
                  </a:cubicBezTo>
                  <a:cubicBezTo>
                    <a:pt x="2370" y="560"/>
                    <a:pt x="2370" y="572"/>
                    <a:pt x="2370" y="572"/>
                  </a:cubicBezTo>
                  <a:cubicBezTo>
                    <a:pt x="2382" y="596"/>
                    <a:pt x="2382" y="620"/>
                    <a:pt x="2370" y="631"/>
                  </a:cubicBezTo>
                  <a:cubicBezTo>
                    <a:pt x="2370" y="643"/>
                    <a:pt x="2382" y="655"/>
                    <a:pt x="2382" y="655"/>
                  </a:cubicBezTo>
                  <a:lnTo>
                    <a:pt x="2370" y="655"/>
                  </a:lnTo>
                  <a:cubicBezTo>
                    <a:pt x="2358" y="655"/>
                    <a:pt x="2370" y="655"/>
                    <a:pt x="2370" y="667"/>
                  </a:cubicBezTo>
                  <a:cubicBezTo>
                    <a:pt x="2358" y="679"/>
                    <a:pt x="2358" y="679"/>
                    <a:pt x="2358" y="691"/>
                  </a:cubicBezTo>
                  <a:lnTo>
                    <a:pt x="2358" y="715"/>
                  </a:lnTo>
                  <a:cubicBezTo>
                    <a:pt x="2358" y="715"/>
                    <a:pt x="2370" y="727"/>
                    <a:pt x="2382" y="739"/>
                  </a:cubicBezTo>
                  <a:cubicBezTo>
                    <a:pt x="2388" y="745"/>
                    <a:pt x="2385" y="748"/>
                    <a:pt x="2379" y="748"/>
                  </a:cubicBezTo>
                  <a:cubicBezTo>
                    <a:pt x="2373" y="748"/>
                    <a:pt x="2364" y="745"/>
                    <a:pt x="2358" y="739"/>
                  </a:cubicBezTo>
                  <a:cubicBezTo>
                    <a:pt x="2358" y="733"/>
                    <a:pt x="2355" y="730"/>
                    <a:pt x="2352" y="730"/>
                  </a:cubicBezTo>
                  <a:cubicBezTo>
                    <a:pt x="2349" y="730"/>
                    <a:pt x="2346" y="733"/>
                    <a:pt x="2346" y="739"/>
                  </a:cubicBezTo>
                  <a:cubicBezTo>
                    <a:pt x="2334" y="750"/>
                    <a:pt x="2346" y="750"/>
                    <a:pt x="2346" y="750"/>
                  </a:cubicBezTo>
                  <a:lnTo>
                    <a:pt x="2346" y="762"/>
                  </a:lnTo>
                  <a:cubicBezTo>
                    <a:pt x="2346" y="766"/>
                    <a:pt x="2342" y="768"/>
                    <a:pt x="2337" y="768"/>
                  </a:cubicBezTo>
                  <a:cubicBezTo>
                    <a:pt x="2326" y="768"/>
                    <a:pt x="2311" y="762"/>
                    <a:pt x="2311" y="762"/>
                  </a:cubicBezTo>
                  <a:cubicBezTo>
                    <a:pt x="2311" y="762"/>
                    <a:pt x="2311" y="774"/>
                    <a:pt x="2311" y="774"/>
                  </a:cubicBezTo>
                  <a:cubicBezTo>
                    <a:pt x="2311" y="786"/>
                    <a:pt x="2299" y="786"/>
                    <a:pt x="2299" y="798"/>
                  </a:cubicBezTo>
                  <a:lnTo>
                    <a:pt x="2299" y="810"/>
                  </a:lnTo>
                  <a:lnTo>
                    <a:pt x="2287" y="810"/>
                  </a:lnTo>
                  <a:cubicBezTo>
                    <a:pt x="2287" y="810"/>
                    <a:pt x="2287" y="822"/>
                    <a:pt x="2275" y="822"/>
                  </a:cubicBezTo>
                  <a:lnTo>
                    <a:pt x="2263" y="834"/>
                  </a:lnTo>
                  <a:cubicBezTo>
                    <a:pt x="2251" y="834"/>
                    <a:pt x="2263" y="846"/>
                    <a:pt x="2263" y="846"/>
                  </a:cubicBezTo>
                  <a:lnTo>
                    <a:pt x="2263" y="858"/>
                  </a:lnTo>
                  <a:cubicBezTo>
                    <a:pt x="2263" y="858"/>
                    <a:pt x="2251" y="846"/>
                    <a:pt x="2251" y="846"/>
                  </a:cubicBezTo>
                  <a:lnTo>
                    <a:pt x="2200" y="876"/>
                  </a:lnTo>
                  <a:lnTo>
                    <a:pt x="2200" y="876"/>
                  </a:lnTo>
                  <a:cubicBezTo>
                    <a:pt x="2202" y="861"/>
                    <a:pt x="2199" y="841"/>
                    <a:pt x="2192" y="834"/>
                  </a:cubicBezTo>
                  <a:lnTo>
                    <a:pt x="2185" y="834"/>
                  </a:lnTo>
                  <a:cubicBezTo>
                    <a:pt x="2186" y="845"/>
                    <a:pt x="2182" y="877"/>
                    <a:pt x="2180" y="882"/>
                  </a:cubicBezTo>
                  <a:lnTo>
                    <a:pt x="2180" y="882"/>
                  </a:lnTo>
                  <a:lnTo>
                    <a:pt x="2180" y="881"/>
                  </a:lnTo>
                  <a:lnTo>
                    <a:pt x="2180" y="881"/>
                  </a:lnTo>
                  <a:cubicBezTo>
                    <a:pt x="2180" y="882"/>
                    <a:pt x="2180" y="883"/>
                    <a:pt x="2180" y="883"/>
                  </a:cubicBezTo>
                  <a:cubicBezTo>
                    <a:pt x="2180" y="883"/>
                    <a:pt x="2180" y="882"/>
                    <a:pt x="2180" y="882"/>
                  </a:cubicBezTo>
                  <a:lnTo>
                    <a:pt x="2180" y="882"/>
                  </a:lnTo>
                  <a:lnTo>
                    <a:pt x="2183" y="885"/>
                  </a:lnTo>
                  <a:lnTo>
                    <a:pt x="2183" y="885"/>
                  </a:lnTo>
                  <a:cubicBezTo>
                    <a:pt x="2181" y="887"/>
                    <a:pt x="2180" y="889"/>
                    <a:pt x="2180" y="893"/>
                  </a:cubicBezTo>
                  <a:lnTo>
                    <a:pt x="2156" y="893"/>
                  </a:lnTo>
                  <a:cubicBezTo>
                    <a:pt x="2156" y="893"/>
                    <a:pt x="2132" y="893"/>
                    <a:pt x="2132" y="905"/>
                  </a:cubicBezTo>
                  <a:lnTo>
                    <a:pt x="2120" y="905"/>
                  </a:lnTo>
                  <a:cubicBezTo>
                    <a:pt x="2108" y="905"/>
                    <a:pt x="2120" y="917"/>
                    <a:pt x="2108" y="917"/>
                  </a:cubicBezTo>
                  <a:cubicBezTo>
                    <a:pt x="2108" y="911"/>
                    <a:pt x="2105" y="908"/>
                    <a:pt x="2102" y="908"/>
                  </a:cubicBezTo>
                  <a:cubicBezTo>
                    <a:pt x="2099" y="908"/>
                    <a:pt x="2096" y="911"/>
                    <a:pt x="2096" y="917"/>
                  </a:cubicBezTo>
                  <a:lnTo>
                    <a:pt x="2061" y="917"/>
                  </a:lnTo>
                  <a:lnTo>
                    <a:pt x="2061" y="929"/>
                  </a:lnTo>
                  <a:cubicBezTo>
                    <a:pt x="2061" y="936"/>
                    <a:pt x="2069" y="948"/>
                    <a:pt x="2076" y="948"/>
                  </a:cubicBezTo>
                  <a:cubicBezTo>
                    <a:pt x="2081" y="948"/>
                    <a:pt x="2084" y="943"/>
                    <a:pt x="2084" y="929"/>
                  </a:cubicBezTo>
                  <a:cubicBezTo>
                    <a:pt x="2084" y="929"/>
                    <a:pt x="2108" y="929"/>
                    <a:pt x="2120" y="941"/>
                  </a:cubicBezTo>
                  <a:lnTo>
                    <a:pt x="2144" y="941"/>
                  </a:lnTo>
                  <a:cubicBezTo>
                    <a:pt x="2168" y="929"/>
                    <a:pt x="2192" y="917"/>
                    <a:pt x="2215" y="917"/>
                  </a:cubicBezTo>
                  <a:cubicBezTo>
                    <a:pt x="2227" y="917"/>
                    <a:pt x="2263" y="905"/>
                    <a:pt x="2251" y="881"/>
                  </a:cubicBezTo>
                  <a:lnTo>
                    <a:pt x="2251" y="870"/>
                  </a:lnTo>
                  <a:cubicBezTo>
                    <a:pt x="2263" y="870"/>
                    <a:pt x="2263" y="870"/>
                    <a:pt x="2263" y="881"/>
                  </a:cubicBezTo>
                  <a:lnTo>
                    <a:pt x="2287" y="905"/>
                  </a:lnTo>
                  <a:lnTo>
                    <a:pt x="2299" y="893"/>
                  </a:lnTo>
                  <a:cubicBezTo>
                    <a:pt x="2299" y="893"/>
                    <a:pt x="2304" y="888"/>
                    <a:pt x="2308" y="888"/>
                  </a:cubicBezTo>
                  <a:cubicBezTo>
                    <a:pt x="2309" y="888"/>
                    <a:pt x="2311" y="889"/>
                    <a:pt x="2311" y="893"/>
                  </a:cubicBezTo>
                  <a:cubicBezTo>
                    <a:pt x="2313" y="896"/>
                    <a:pt x="2315" y="897"/>
                    <a:pt x="2316" y="897"/>
                  </a:cubicBezTo>
                  <a:cubicBezTo>
                    <a:pt x="2322" y="897"/>
                    <a:pt x="2320" y="879"/>
                    <a:pt x="2311" y="870"/>
                  </a:cubicBezTo>
                  <a:cubicBezTo>
                    <a:pt x="2311" y="865"/>
                    <a:pt x="2311" y="861"/>
                    <a:pt x="2311" y="858"/>
                  </a:cubicBezTo>
                  <a:cubicBezTo>
                    <a:pt x="2323" y="858"/>
                    <a:pt x="2323" y="870"/>
                    <a:pt x="2334" y="870"/>
                  </a:cubicBezTo>
                  <a:cubicBezTo>
                    <a:pt x="2346" y="870"/>
                    <a:pt x="2346" y="870"/>
                    <a:pt x="2334" y="858"/>
                  </a:cubicBezTo>
                  <a:cubicBezTo>
                    <a:pt x="2328" y="852"/>
                    <a:pt x="2328" y="852"/>
                    <a:pt x="2330" y="852"/>
                  </a:cubicBezTo>
                  <a:cubicBezTo>
                    <a:pt x="2331" y="852"/>
                    <a:pt x="2334" y="852"/>
                    <a:pt x="2334" y="846"/>
                  </a:cubicBezTo>
                  <a:cubicBezTo>
                    <a:pt x="2334" y="846"/>
                    <a:pt x="2346" y="822"/>
                    <a:pt x="2358" y="822"/>
                  </a:cubicBezTo>
                  <a:cubicBezTo>
                    <a:pt x="2370" y="822"/>
                    <a:pt x="2358" y="798"/>
                    <a:pt x="2358" y="798"/>
                  </a:cubicBezTo>
                  <a:lnTo>
                    <a:pt x="2370" y="798"/>
                  </a:lnTo>
                  <a:lnTo>
                    <a:pt x="2370" y="786"/>
                  </a:lnTo>
                  <a:lnTo>
                    <a:pt x="2394" y="786"/>
                  </a:lnTo>
                  <a:lnTo>
                    <a:pt x="2394" y="750"/>
                  </a:lnTo>
                  <a:cubicBezTo>
                    <a:pt x="2394" y="750"/>
                    <a:pt x="2406" y="750"/>
                    <a:pt x="2406" y="739"/>
                  </a:cubicBezTo>
                  <a:lnTo>
                    <a:pt x="2406" y="727"/>
                  </a:lnTo>
                  <a:cubicBezTo>
                    <a:pt x="2406" y="715"/>
                    <a:pt x="2418" y="703"/>
                    <a:pt x="2418" y="703"/>
                  </a:cubicBezTo>
                  <a:cubicBezTo>
                    <a:pt x="2418" y="703"/>
                    <a:pt x="2430" y="691"/>
                    <a:pt x="2430" y="679"/>
                  </a:cubicBezTo>
                  <a:cubicBezTo>
                    <a:pt x="2418" y="679"/>
                    <a:pt x="2406" y="679"/>
                    <a:pt x="2430" y="667"/>
                  </a:cubicBezTo>
                  <a:cubicBezTo>
                    <a:pt x="2442" y="655"/>
                    <a:pt x="2442" y="655"/>
                    <a:pt x="2430" y="655"/>
                  </a:cubicBezTo>
                  <a:cubicBezTo>
                    <a:pt x="2425" y="658"/>
                    <a:pt x="2422" y="659"/>
                    <a:pt x="2419" y="659"/>
                  </a:cubicBezTo>
                  <a:cubicBezTo>
                    <a:pt x="2411" y="659"/>
                    <a:pt x="2420" y="643"/>
                    <a:pt x="2430" y="643"/>
                  </a:cubicBezTo>
                  <a:cubicBezTo>
                    <a:pt x="2442" y="643"/>
                    <a:pt x="2442" y="643"/>
                    <a:pt x="2442" y="631"/>
                  </a:cubicBezTo>
                  <a:cubicBezTo>
                    <a:pt x="2430" y="620"/>
                    <a:pt x="2430" y="609"/>
                    <a:pt x="2430" y="608"/>
                  </a:cubicBezTo>
                  <a:lnTo>
                    <a:pt x="2430" y="608"/>
                  </a:lnTo>
                  <a:cubicBezTo>
                    <a:pt x="2430" y="608"/>
                    <a:pt x="2430" y="613"/>
                    <a:pt x="2433" y="613"/>
                  </a:cubicBezTo>
                  <a:cubicBezTo>
                    <a:pt x="2435" y="613"/>
                    <a:pt x="2438" y="612"/>
                    <a:pt x="2442" y="608"/>
                  </a:cubicBezTo>
                  <a:cubicBezTo>
                    <a:pt x="2442" y="596"/>
                    <a:pt x="2442" y="596"/>
                    <a:pt x="2442" y="596"/>
                  </a:cubicBezTo>
                  <a:cubicBezTo>
                    <a:pt x="2442" y="584"/>
                    <a:pt x="2442" y="584"/>
                    <a:pt x="2442" y="572"/>
                  </a:cubicBezTo>
                  <a:cubicBezTo>
                    <a:pt x="2442" y="572"/>
                    <a:pt x="2453" y="560"/>
                    <a:pt x="2453" y="560"/>
                  </a:cubicBezTo>
                  <a:cubicBezTo>
                    <a:pt x="2453" y="548"/>
                    <a:pt x="2453" y="536"/>
                    <a:pt x="2453" y="536"/>
                  </a:cubicBezTo>
                  <a:cubicBezTo>
                    <a:pt x="2453" y="536"/>
                    <a:pt x="2442" y="524"/>
                    <a:pt x="2453" y="524"/>
                  </a:cubicBezTo>
                  <a:cubicBezTo>
                    <a:pt x="2453" y="512"/>
                    <a:pt x="2453" y="500"/>
                    <a:pt x="2453" y="500"/>
                  </a:cubicBezTo>
                  <a:lnTo>
                    <a:pt x="2430" y="500"/>
                  </a:lnTo>
                  <a:cubicBezTo>
                    <a:pt x="2453" y="500"/>
                    <a:pt x="2442" y="477"/>
                    <a:pt x="2430" y="465"/>
                  </a:cubicBezTo>
                  <a:cubicBezTo>
                    <a:pt x="2430" y="465"/>
                    <a:pt x="2430" y="453"/>
                    <a:pt x="2430" y="453"/>
                  </a:cubicBezTo>
                  <a:lnTo>
                    <a:pt x="2442" y="453"/>
                  </a:lnTo>
                  <a:cubicBezTo>
                    <a:pt x="2453" y="453"/>
                    <a:pt x="2442" y="453"/>
                    <a:pt x="2442" y="441"/>
                  </a:cubicBezTo>
                  <a:cubicBezTo>
                    <a:pt x="2442" y="441"/>
                    <a:pt x="2442" y="429"/>
                    <a:pt x="2442" y="429"/>
                  </a:cubicBezTo>
                  <a:cubicBezTo>
                    <a:pt x="2453" y="429"/>
                    <a:pt x="2442" y="417"/>
                    <a:pt x="2430" y="417"/>
                  </a:cubicBezTo>
                  <a:cubicBezTo>
                    <a:pt x="2430" y="405"/>
                    <a:pt x="2430" y="393"/>
                    <a:pt x="2418" y="381"/>
                  </a:cubicBezTo>
                  <a:cubicBezTo>
                    <a:pt x="2418" y="381"/>
                    <a:pt x="2406" y="369"/>
                    <a:pt x="2406" y="369"/>
                  </a:cubicBezTo>
                  <a:cubicBezTo>
                    <a:pt x="2406" y="358"/>
                    <a:pt x="2406" y="334"/>
                    <a:pt x="2394" y="334"/>
                  </a:cubicBezTo>
                  <a:cubicBezTo>
                    <a:pt x="2382" y="334"/>
                    <a:pt x="2394" y="322"/>
                    <a:pt x="2394" y="322"/>
                  </a:cubicBezTo>
                  <a:cubicBezTo>
                    <a:pt x="2394" y="322"/>
                    <a:pt x="2394" y="322"/>
                    <a:pt x="2382" y="310"/>
                  </a:cubicBezTo>
                  <a:cubicBezTo>
                    <a:pt x="2382" y="310"/>
                    <a:pt x="2382" y="298"/>
                    <a:pt x="2370" y="298"/>
                  </a:cubicBezTo>
                  <a:cubicBezTo>
                    <a:pt x="2370" y="298"/>
                    <a:pt x="2358" y="298"/>
                    <a:pt x="2358" y="286"/>
                  </a:cubicBezTo>
                  <a:cubicBezTo>
                    <a:pt x="2358" y="278"/>
                    <a:pt x="2358" y="264"/>
                    <a:pt x="2354" y="264"/>
                  </a:cubicBezTo>
                  <a:cubicBezTo>
                    <a:pt x="2353" y="264"/>
                    <a:pt x="2350" y="267"/>
                    <a:pt x="2346" y="274"/>
                  </a:cubicBezTo>
                  <a:cubicBezTo>
                    <a:pt x="2358" y="250"/>
                    <a:pt x="2323" y="227"/>
                    <a:pt x="2311" y="227"/>
                  </a:cubicBezTo>
                  <a:cubicBezTo>
                    <a:pt x="2300" y="227"/>
                    <a:pt x="2308" y="200"/>
                    <a:pt x="2295" y="200"/>
                  </a:cubicBezTo>
                  <a:cubicBezTo>
                    <a:pt x="2293" y="200"/>
                    <a:pt x="2290" y="201"/>
                    <a:pt x="2287" y="203"/>
                  </a:cubicBezTo>
                  <a:cubicBezTo>
                    <a:pt x="2281" y="209"/>
                    <a:pt x="2278" y="212"/>
                    <a:pt x="2276" y="212"/>
                  </a:cubicBezTo>
                  <a:cubicBezTo>
                    <a:pt x="2275" y="212"/>
                    <a:pt x="2275" y="209"/>
                    <a:pt x="2275" y="203"/>
                  </a:cubicBezTo>
                  <a:lnTo>
                    <a:pt x="2251" y="191"/>
                  </a:lnTo>
                  <a:cubicBezTo>
                    <a:pt x="2239" y="191"/>
                    <a:pt x="2227" y="179"/>
                    <a:pt x="2215" y="179"/>
                  </a:cubicBezTo>
                  <a:lnTo>
                    <a:pt x="2215" y="179"/>
                  </a:lnTo>
                  <a:cubicBezTo>
                    <a:pt x="2227" y="191"/>
                    <a:pt x="2227" y="203"/>
                    <a:pt x="2215" y="203"/>
                  </a:cubicBezTo>
                  <a:cubicBezTo>
                    <a:pt x="2203" y="203"/>
                    <a:pt x="2215" y="191"/>
                    <a:pt x="2215" y="191"/>
                  </a:cubicBezTo>
                  <a:cubicBezTo>
                    <a:pt x="2215" y="191"/>
                    <a:pt x="2203" y="191"/>
                    <a:pt x="2203" y="179"/>
                  </a:cubicBezTo>
                  <a:cubicBezTo>
                    <a:pt x="2192" y="167"/>
                    <a:pt x="2203" y="167"/>
                    <a:pt x="2192" y="167"/>
                  </a:cubicBezTo>
                  <a:cubicBezTo>
                    <a:pt x="2184" y="167"/>
                    <a:pt x="2186" y="172"/>
                    <a:pt x="2185" y="172"/>
                  </a:cubicBezTo>
                  <a:cubicBezTo>
                    <a:pt x="2185" y="172"/>
                    <a:pt x="2184" y="171"/>
                    <a:pt x="2180" y="167"/>
                  </a:cubicBezTo>
                  <a:cubicBezTo>
                    <a:pt x="2168" y="155"/>
                    <a:pt x="2168" y="155"/>
                    <a:pt x="2156" y="155"/>
                  </a:cubicBezTo>
                  <a:cubicBezTo>
                    <a:pt x="2152" y="151"/>
                    <a:pt x="2147" y="150"/>
                    <a:pt x="2141" y="150"/>
                  </a:cubicBezTo>
                  <a:cubicBezTo>
                    <a:pt x="2131" y="150"/>
                    <a:pt x="2120" y="155"/>
                    <a:pt x="2120" y="155"/>
                  </a:cubicBezTo>
                  <a:lnTo>
                    <a:pt x="2120" y="143"/>
                  </a:lnTo>
                  <a:cubicBezTo>
                    <a:pt x="2120" y="143"/>
                    <a:pt x="2120" y="149"/>
                    <a:pt x="2117" y="149"/>
                  </a:cubicBezTo>
                  <a:cubicBezTo>
                    <a:pt x="2115" y="149"/>
                    <a:pt x="2112" y="147"/>
                    <a:pt x="2108" y="143"/>
                  </a:cubicBezTo>
                  <a:cubicBezTo>
                    <a:pt x="2096" y="143"/>
                    <a:pt x="2108" y="132"/>
                    <a:pt x="2108" y="131"/>
                  </a:cubicBezTo>
                  <a:lnTo>
                    <a:pt x="2108" y="131"/>
                  </a:lnTo>
                  <a:cubicBezTo>
                    <a:pt x="2108" y="132"/>
                    <a:pt x="2096" y="143"/>
                    <a:pt x="2084" y="143"/>
                  </a:cubicBezTo>
                  <a:cubicBezTo>
                    <a:pt x="2084" y="143"/>
                    <a:pt x="2072" y="131"/>
                    <a:pt x="2072" y="131"/>
                  </a:cubicBezTo>
                  <a:lnTo>
                    <a:pt x="2037" y="131"/>
                  </a:lnTo>
                  <a:cubicBezTo>
                    <a:pt x="2025" y="131"/>
                    <a:pt x="2025" y="131"/>
                    <a:pt x="2037" y="143"/>
                  </a:cubicBezTo>
                  <a:cubicBezTo>
                    <a:pt x="2025" y="143"/>
                    <a:pt x="2025" y="131"/>
                    <a:pt x="2013" y="131"/>
                  </a:cubicBezTo>
                  <a:cubicBezTo>
                    <a:pt x="2013" y="131"/>
                    <a:pt x="2001" y="119"/>
                    <a:pt x="2001" y="119"/>
                  </a:cubicBezTo>
                  <a:cubicBezTo>
                    <a:pt x="1995" y="125"/>
                    <a:pt x="1995" y="125"/>
                    <a:pt x="1995" y="125"/>
                  </a:cubicBezTo>
                  <a:cubicBezTo>
                    <a:pt x="1995" y="125"/>
                    <a:pt x="1995" y="125"/>
                    <a:pt x="1989" y="131"/>
                  </a:cubicBezTo>
                  <a:lnTo>
                    <a:pt x="1953" y="131"/>
                  </a:lnTo>
                  <a:cubicBezTo>
                    <a:pt x="1945" y="131"/>
                    <a:pt x="1943" y="137"/>
                    <a:pt x="1938" y="137"/>
                  </a:cubicBezTo>
                  <a:cubicBezTo>
                    <a:pt x="1936" y="137"/>
                    <a:pt x="1934" y="135"/>
                    <a:pt x="1930" y="131"/>
                  </a:cubicBezTo>
                  <a:cubicBezTo>
                    <a:pt x="1930" y="125"/>
                    <a:pt x="1927" y="122"/>
                    <a:pt x="1922" y="122"/>
                  </a:cubicBezTo>
                  <a:cubicBezTo>
                    <a:pt x="1918" y="122"/>
                    <a:pt x="1912" y="125"/>
                    <a:pt x="1906" y="131"/>
                  </a:cubicBezTo>
                  <a:cubicBezTo>
                    <a:pt x="1906" y="131"/>
                    <a:pt x="1918" y="143"/>
                    <a:pt x="1918" y="143"/>
                  </a:cubicBezTo>
                  <a:lnTo>
                    <a:pt x="1906" y="143"/>
                  </a:lnTo>
                  <a:cubicBezTo>
                    <a:pt x="1906" y="143"/>
                    <a:pt x="1906" y="131"/>
                    <a:pt x="1894" y="131"/>
                  </a:cubicBezTo>
                  <a:lnTo>
                    <a:pt x="1870" y="131"/>
                  </a:lnTo>
                  <a:cubicBezTo>
                    <a:pt x="1870" y="131"/>
                    <a:pt x="1862" y="116"/>
                    <a:pt x="1859" y="116"/>
                  </a:cubicBezTo>
                  <a:cubicBezTo>
                    <a:pt x="1859" y="116"/>
                    <a:pt x="1858" y="117"/>
                    <a:pt x="1858" y="119"/>
                  </a:cubicBezTo>
                  <a:cubicBezTo>
                    <a:pt x="1858" y="128"/>
                    <a:pt x="1858" y="136"/>
                    <a:pt x="1854" y="136"/>
                  </a:cubicBezTo>
                  <a:cubicBezTo>
                    <a:pt x="1852" y="136"/>
                    <a:pt x="1850" y="135"/>
                    <a:pt x="1846" y="131"/>
                  </a:cubicBezTo>
                  <a:cubicBezTo>
                    <a:pt x="1834" y="119"/>
                    <a:pt x="1846" y="119"/>
                    <a:pt x="1834" y="119"/>
                  </a:cubicBezTo>
                  <a:lnTo>
                    <a:pt x="1822" y="119"/>
                  </a:lnTo>
                  <a:cubicBezTo>
                    <a:pt x="1819" y="119"/>
                    <a:pt x="1817" y="122"/>
                    <a:pt x="1817" y="125"/>
                  </a:cubicBezTo>
                  <a:lnTo>
                    <a:pt x="1817" y="125"/>
                  </a:lnTo>
                  <a:lnTo>
                    <a:pt x="1811" y="131"/>
                  </a:lnTo>
                  <a:lnTo>
                    <a:pt x="1799" y="131"/>
                  </a:lnTo>
                  <a:cubicBezTo>
                    <a:pt x="1799" y="119"/>
                    <a:pt x="1787" y="119"/>
                    <a:pt x="1775" y="119"/>
                  </a:cubicBezTo>
                  <a:lnTo>
                    <a:pt x="1775" y="143"/>
                  </a:lnTo>
                  <a:lnTo>
                    <a:pt x="1763" y="131"/>
                  </a:lnTo>
                  <a:lnTo>
                    <a:pt x="1751" y="131"/>
                  </a:lnTo>
                  <a:cubicBezTo>
                    <a:pt x="1751" y="131"/>
                    <a:pt x="1736" y="116"/>
                    <a:pt x="1730" y="116"/>
                  </a:cubicBezTo>
                  <a:cubicBezTo>
                    <a:pt x="1728" y="116"/>
                    <a:pt x="1727" y="117"/>
                    <a:pt x="1727" y="119"/>
                  </a:cubicBezTo>
                  <a:cubicBezTo>
                    <a:pt x="1719" y="119"/>
                    <a:pt x="1717" y="125"/>
                    <a:pt x="1716" y="125"/>
                  </a:cubicBezTo>
                  <a:cubicBezTo>
                    <a:pt x="1715" y="125"/>
                    <a:pt x="1715" y="123"/>
                    <a:pt x="1715" y="119"/>
                  </a:cubicBezTo>
                  <a:cubicBezTo>
                    <a:pt x="1715" y="117"/>
                    <a:pt x="1715" y="116"/>
                    <a:pt x="1714" y="116"/>
                  </a:cubicBezTo>
                  <a:cubicBezTo>
                    <a:pt x="1711" y="116"/>
                    <a:pt x="1701" y="131"/>
                    <a:pt x="1691" y="131"/>
                  </a:cubicBezTo>
                  <a:cubicBezTo>
                    <a:pt x="1680" y="131"/>
                    <a:pt x="1680" y="119"/>
                    <a:pt x="1668" y="119"/>
                  </a:cubicBezTo>
                  <a:cubicBezTo>
                    <a:pt x="1668" y="119"/>
                    <a:pt x="1668" y="108"/>
                    <a:pt x="1656" y="108"/>
                  </a:cubicBezTo>
                  <a:lnTo>
                    <a:pt x="1584" y="108"/>
                  </a:lnTo>
                  <a:cubicBezTo>
                    <a:pt x="1584" y="108"/>
                    <a:pt x="1577" y="123"/>
                    <a:pt x="1574" y="123"/>
                  </a:cubicBezTo>
                  <a:cubicBezTo>
                    <a:pt x="1573" y="123"/>
                    <a:pt x="1572" y="122"/>
                    <a:pt x="1572" y="119"/>
                  </a:cubicBezTo>
                  <a:cubicBezTo>
                    <a:pt x="1572" y="119"/>
                    <a:pt x="1572" y="104"/>
                    <a:pt x="1566" y="104"/>
                  </a:cubicBezTo>
                  <a:cubicBezTo>
                    <a:pt x="1565" y="104"/>
                    <a:pt x="1563" y="105"/>
                    <a:pt x="1561" y="108"/>
                  </a:cubicBezTo>
                  <a:cubicBezTo>
                    <a:pt x="1552" y="116"/>
                    <a:pt x="1550" y="124"/>
                    <a:pt x="1545" y="124"/>
                  </a:cubicBezTo>
                  <a:cubicBezTo>
                    <a:pt x="1543" y="124"/>
                    <a:pt x="1540" y="123"/>
                    <a:pt x="1537" y="119"/>
                  </a:cubicBezTo>
                  <a:cubicBezTo>
                    <a:pt x="1525" y="108"/>
                    <a:pt x="1525" y="108"/>
                    <a:pt x="1513" y="108"/>
                  </a:cubicBezTo>
                  <a:cubicBezTo>
                    <a:pt x="1513" y="104"/>
                    <a:pt x="1513" y="102"/>
                    <a:pt x="1512" y="102"/>
                  </a:cubicBezTo>
                  <a:cubicBezTo>
                    <a:pt x="1512" y="102"/>
                    <a:pt x="1509" y="108"/>
                    <a:pt x="1501" y="108"/>
                  </a:cubicBezTo>
                  <a:cubicBezTo>
                    <a:pt x="1501" y="108"/>
                    <a:pt x="1501" y="96"/>
                    <a:pt x="1489" y="96"/>
                  </a:cubicBezTo>
                  <a:cubicBezTo>
                    <a:pt x="1487" y="98"/>
                    <a:pt x="1485" y="99"/>
                    <a:pt x="1483" y="99"/>
                  </a:cubicBezTo>
                  <a:cubicBezTo>
                    <a:pt x="1477" y="99"/>
                    <a:pt x="1475" y="84"/>
                    <a:pt x="1465" y="84"/>
                  </a:cubicBezTo>
                  <a:cubicBezTo>
                    <a:pt x="1465" y="84"/>
                    <a:pt x="1465" y="91"/>
                    <a:pt x="1465" y="96"/>
                  </a:cubicBezTo>
                  <a:cubicBezTo>
                    <a:pt x="1459" y="90"/>
                    <a:pt x="1459" y="90"/>
                    <a:pt x="1458" y="90"/>
                  </a:cubicBezTo>
                  <a:cubicBezTo>
                    <a:pt x="1456" y="90"/>
                    <a:pt x="1453" y="90"/>
                    <a:pt x="1441" y="84"/>
                  </a:cubicBezTo>
                  <a:cubicBezTo>
                    <a:pt x="1441" y="90"/>
                    <a:pt x="1435" y="90"/>
                    <a:pt x="1430" y="90"/>
                  </a:cubicBezTo>
                  <a:cubicBezTo>
                    <a:pt x="1424" y="90"/>
                    <a:pt x="1418" y="90"/>
                    <a:pt x="1418" y="96"/>
                  </a:cubicBezTo>
                  <a:cubicBezTo>
                    <a:pt x="1418" y="84"/>
                    <a:pt x="1406" y="84"/>
                    <a:pt x="1394" y="84"/>
                  </a:cubicBezTo>
                  <a:lnTo>
                    <a:pt x="1382" y="84"/>
                  </a:lnTo>
                  <a:cubicBezTo>
                    <a:pt x="1382" y="81"/>
                    <a:pt x="1382" y="78"/>
                    <a:pt x="1382" y="72"/>
                  </a:cubicBezTo>
                  <a:cubicBezTo>
                    <a:pt x="1382" y="72"/>
                    <a:pt x="1370" y="72"/>
                    <a:pt x="1370" y="84"/>
                  </a:cubicBezTo>
                  <a:cubicBezTo>
                    <a:pt x="1370" y="96"/>
                    <a:pt x="1370" y="108"/>
                    <a:pt x="1358" y="108"/>
                  </a:cubicBezTo>
                  <a:cubicBezTo>
                    <a:pt x="1346" y="108"/>
                    <a:pt x="1358" y="84"/>
                    <a:pt x="1358" y="84"/>
                  </a:cubicBezTo>
                  <a:lnTo>
                    <a:pt x="1358" y="84"/>
                  </a:lnTo>
                  <a:cubicBezTo>
                    <a:pt x="1358" y="84"/>
                    <a:pt x="1346" y="84"/>
                    <a:pt x="1346" y="96"/>
                  </a:cubicBezTo>
                  <a:lnTo>
                    <a:pt x="1334" y="96"/>
                  </a:lnTo>
                  <a:cubicBezTo>
                    <a:pt x="1334" y="96"/>
                    <a:pt x="1334" y="84"/>
                    <a:pt x="1322" y="84"/>
                  </a:cubicBezTo>
                  <a:cubicBezTo>
                    <a:pt x="1322" y="84"/>
                    <a:pt x="1322" y="96"/>
                    <a:pt x="1322" y="96"/>
                  </a:cubicBezTo>
                  <a:lnTo>
                    <a:pt x="1287" y="96"/>
                  </a:lnTo>
                  <a:cubicBezTo>
                    <a:pt x="1279" y="96"/>
                    <a:pt x="1276" y="90"/>
                    <a:pt x="1275" y="90"/>
                  </a:cubicBezTo>
                  <a:cubicBezTo>
                    <a:pt x="1275" y="90"/>
                    <a:pt x="1275" y="92"/>
                    <a:pt x="1275" y="96"/>
                  </a:cubicBezTo>
                  <a:cubicBezTo>
                    <a:pt x="1275" y="96"/>
                    <a:pt x="1275" y="108"/>
                    <a:pt x="1275" y="108"/>
                  </a:cubicBezTo>
                  <a:cubicBezTo>
                    <a:pt x="1275" y="96"/>
                    <a:pt x="1275" y="84"/>
                    <a:pt x="1263" y="84"/>
                  </a:cubicBezTo>
                  <a:lnTo>
                    <a:pt x="1227" y="84"/>
                  </a:lnTo>
                  <a:cubicBezTo>
                    <a:pt x="1227" y="84"/>
                    <a:pt x="1227" y="91"/>
                    <a:pt x="1227" y="96"/>
                  </a:cubicBezTo>
                  <a:cubicBezTo>
                    <a:pt x="1227" y="96"/>
                    <a:pt x="1227" y="96"/>
                    <a:pt x="1215" y="84"/>
                  </a:cubicBezTo>
                  <a:lnTo>
                    <a:pt x="1156" y="84"/>
                  </a:lnTo>
                  <a:cubicBezTo>
                    <a:pt x="1156" y="84"/>
                    <a:pt x="1156" y="84"/>
                    <a:pt x="1144" y="96"/>
                  </a:cubicBezTo>
                  <a:cubicBezTo>
                    <a:pt x="1144" y="97"/>
                    <a:pt x="1144" y="98"/>
                    <a:pt x="1143" y="98"/>
                  </a:cubicBezTo>
                  <a:cubicBezTo>
                    <a:pt x="1141" y="98"/>
                    <a:pt x="1135" y="81"/>
                    <a:pt x="1133" y="81"/>
                  </a:cubicBezTo>
                  <a:cubicBezTo>
                    <a:pt x="1132" y="81"/>
                    <a:pt x="1132" y="82"/>
                    <a:pt x="1132" y="84"/>
                  </a:cubicBezTo>
                  <a:cubicBezTo>
                    <a:pt x="1132" y="96"/>
                    <a:pt x="1144" y="96"/>
                    <a:pt x="1144" y="108"/>
                  </a:cubicBezTo>
                  <a:lnTo>
                    <a:pt x="1132" y="96"/>
                  </a:lnTo>
                  <a:cubicBezTo>
                    <a:pt x="1120" y="84"/>
                    <a:pt x="1120" y="72"/>
                    <a:pt x="1120" y="72"/>
                  </a:cubicBezTo>
                  <a:cubicBezTo>
                    <a:pt x="1120" y="78"/>
                    <a:pt x="1114" y="78"/>
                    <a:pt x="1108" y="78"/>
                  </a:cubicBezTo>
                  <a:cubicBezTo>
                    <a:pt x="1102" y="78"/>
                    <a:pt x="1096" y="78"/>
                    <a:pt x="1096" y="84"/>
                  </a:cubicBezTo>
                  <a:cubicBezTo>
                    <a:pt x="1093" y="87"/>
                    <a:pt x="1090" y="89"/>
                    <a:pt x="1088" y="89"/>
                  </a:cubicBezTo>
                  <a:cubicBezTo>
                    <a:pt x="1084" y="89"/>
                    <a:pt x="1084" y="80"/>
                    <a:pt x="1084" y="72"/>
                  </a:cubicBezTo>
                  <a:lnTo>
                    <a:pt x="1084" y="84"/>
                  </a:lnTo>
                  <a:cubicBezTo>
                    <a:pt x="1072" y="84"/>
                    <a:pt x="1072" y="72"/>
                    <a:pt x="1072" y="72"/>
                  </a:cubicBezTo>
                  <a:cubicBezTo>
                    <a:pt x="1072" y="72"/>
                    <a:pt x="1067" y="77"/>
                    <a:pt x="1060" y="77"/>
                  </a:cubicBezTo>
                  <a:cubicBezTo>
                    <a:pt x="1056" y="77"/>
                    <a:pt x="1053" y="76"/>
                    <a:pt x="1049" y="72"/>
                  </a:cubicBezTo>
                  <a:cubicBezTo>
                    <a:pt x="1049" y="72"/>
                    <a:pt x="1038" y="67"/>
                    <a:pt x="1031" y="67"/>
                  </a:cubicBezTo>
                  <a:cubicBezTo>
                    <a:pt x="1027" y="67"/>
                    <a:pt x="1025" y="68"/>
                    <a:pt x="1025" y="72"/>
                  </a:cubicBezTo>
                  <a:cubicBezTo>
                    <a:pt x="1021" y="80"/>
                    <a:pt x="1017" y="82"/>
                    <a:pt x="1013" y="82"/>
                  </a:cubicBezTo>
                  <a:cubicBezTo>
                    <a:pt x="1006" y="82"/>
                    <a:pt x="1001" y="72"/>
                    <a:pt x="1001" y="72"/>
                  </a:cubicBezTo>
                  <a:cubicBezTo>
                    <a:pt x="989" y="72"/>
                    <a:pt x="989" y="72"/>
                    <a:pt x="989" y="60"/>
                  </a:cubicBezTo>
                  <a:lnTo>
                    <a:pt x="965" y="60"/>
                  </a:lnTo>
                  <a:cubicBezTo>
                    <a:pt x="965" y="56"/>
                    <a:pt x="964" y="55"/>
                    <a:pt x="962" y="55"/>
                  </a:cubicBezTo>
                  <a:cubicBezTo>
                    <a:pt x="959" y="55"/>
                    <a:pt x="953" y="60"/>
                    <a:pt x="953" y="60"/>
                  </a:cubicBezTo>
                  <a:cubicBezTo>
                    <a:pt x="944" y="60"/>
                    <a:pt x="949" y="75"/>
                    <a:pt x="946" y="75"/>
                  </a:cubicBezTo>
                  <a:cubicBezTo>
                    <a:pt x="945" y="75"/>
                    <a:pt x="944" y="74"/>
                    <a:pt x="941" y="72"/>
                  </a:cubicBezTo>
                  <a:cubicBezTo>
                    <a:pt x="941" y="66"/>
                    <a:pt x="935" y="63"/>
                    <a:pt x="929" y="63"/>
                  </a:cubicBezTo>
                  <a:cubicBezTo>
                    <a:pt x="924" y="63"/>
                    <a:pt x="918" y="66"/>
                    <a:pt x="918" y="72"/>
                  </a:cubicBezTo>
                  <a:cubicBezTo>
                    <a:pt x="910" y="72"/>
                    <a:pt x="907" y="77"/>
                    <a:pt x="903" y="77"/>
                  </a:cubicBezTo>
                  <a:cubicBezTo>
                    <a:pt x="900" y="77"/>
                    <a:pt x="898" y="76"/>
                    <a:pt x="894" y="72"/>
                  </a:cubicBezTo>
                  <a:cubicBezTo>
                    <a:pt x="894" y="68"/>
                    <a:pt x="892" y="67"/>
                    <a:pt x="890" y="67"/>
                  </a:cubicBezTo>
                  <a:cubicBezTo>
                    <a:pt x="886" y="67"/>
                    <a:pt x="878" y="72"/>
                    <a:pt x="870" y="72"/>
                  </a:cubicBezTo>
                  <a:cubicBezTo>
                    <a:pt x="870" y="70"/>
                    <a:pt x="869" y="69"/>
                    <a:pt x="869" y="69"/>
                  </a:cubicBezTo>
                  <a:cubicBezTo>
                    <a:pt x="865" y="69"/>
                    <a:pt x="857" y="80"/>
                    <a:pt x="855" y="80"/>
                  </a:cubicBezTo>
                  <a:cubicBezTo>
                    <a:pt x="854" y="80"/>
                    <a:pt x="855" y="78"/>
                    <a:pt x="858" y="72"/>
                  </a:cubicBezTo>
                  <a:cubicBezTo>
                    <a:pt x="862" y="64"/>
                    <a:pt x="862" y="61"/>
                    <a:pt x="860" y="61"/>
                  </a:cubicBezTo>
                  <a:lnTo>
                    <a:pt x="860" y="61"/>
                  </a:lnTo>
                  <a:cubicBezTo>
                    <a:pt x="855" y="61"/>
                    <a:pt x="842" y="72"/>
                    <a:pt x="834" y="72"/>
                  </a:cubicBezTo>
                  <a:lnTo>
                    <a:pt x="822" y="72"/>
                  </a:lnTo>
                  <a:cubicBezTo>
                    <a:pt x="822" y="72"/>
                    <a:pt x="799" y="72"/>
                    <a:pt x="799" y="84"/>
                  </a:cubicBezTo>
                  <a:cubicBezTo>
                    <a:pt x="799" y="79"/>
                    <a:pt x="799" y="72"/>
                    <a:pt x="799" y="72"/>
                  </a:cubicBezTo>
                  <a:cubicBezTo>
                    <a:pt x="799" y="72"/>
                    <a:pt x="793" y="77"/>
                    <a:pt x="790" y="77"/>
                  </a:cubicBezTo>
                  <a:cubicBezTo>
                    <a:pt x="788" y="77"/>
                    <a:pt x="787" y="76"/>
                    <a:pt x="787" y="72"/>
                  </a:cubicBezTo>
                  <a:cubicBezTo>
                    <a:pt x="787" y="72"/>
                    <a:pt x="776" y="67"/>
                    <a:pt x="769" y="67"/>
                  </a:cubicBezTo>
                  <a:cubicBezTo>
                    <a:pt x="765" y="67"/>
                    <a:pt x="763" y="68"/>
                    <a:pt x="763" y="72"/>
                  </a:cubicBezTo>
                  <a:lnTo>
                    <a:pt x="763" y="60"/>
                  </a:lnTo>
                  <a:lnTo>
                    <a:pt x="751" y="60"/>
                  </a:lnTo>
                  <a:cubicBezTo>
                    <a:pt x="739" y="48"/>
                    <a:pt x="751" y="48"/>
                    <a:pt x="751" y="48"/>
                  </a:cubicBezTo>
                  <a:lnTo>
                    <a:pt x="739" y="48"/>
                  </a:lnTo>
                  <a:cubicBezTo>
                    <a:pt x="727" y="48"/>
                    <a:pt x="727" y="48"/>
                    <a:pt x="727" y="60"/>
                  </a:cubicBezTo>
                  <a:cubicBezTo>
                    <a:pt x="727" y="67"/>
                    <a:pt x="727" y="70"/>
                    <a:pt x="727" y="70"/>
                  </a:cubicBezTo>
                  <a:cubicBezTo>
                    <a:pt x="726" y="70"/>
                    <a:pt x="723" y="56"/>
                    <a:pt x="715" y="48"/>
                  </a:cubicBezTo>
                  <a:cubicBezTo>
                    <a:pt x="715" y="45"/>
                    <a:pt x="715" y="42"/>
                    <a:pt x="715" y="36"/>
                  </a:cubicBezTo>
                  <a:lnTo>
                    <a:pt x="703" y="48"/>
                  </a:lnTo>
                  <a:cubicBezTo>
                    <a:pt x="703" y="52"/>
                    <a:pt x="701" y="53"/>
                    <a:pt x="697" y="53"/>
                  </a:cubicBezTo>
                  <a:cubicBezTo>
                    <a:pt x="690" y="53"/>
                    <a:pt x="679" y="48"/>
                    <a:pt x="679" y="48"/>
                  </a:cubicBezTo>
                  <a:lnTo>
                    <a:pt x="656" y="48"/>
                  </a:lnTo>
                  <a:lnTo>
                    <a:pt x="656" y="84"/>
                  </a:lnTo>
                  <a:cubicBezTo>
                    <a:pt x="644" y="84"/>
                    <a:pt x="656" y="60"/>
                    <a:pt x="656" y="60"/>
                  </a:cubicBezTo>
                  <a:cubicBezTo>
                    <a:pt x="656" y="54"/>
                    <a:pt x="653" y="54"/>
                    <a:pt x="650" y="54"/>
                  </a:cubicBezTo>
                  <a:cubicBezTo>
                    <a:pt x="647" y="54"/>
                    <a:pt x="644" y="54"/>
                    <a:pt x="644" y="48"/>
                  </a:cubicBezTo>
                  <a:lnTo>
                    <a:pt x="644" y="60"/>
                  </a:lnTo>
                  <a:cubicBezTo>
                    <a:pt x="644" y="48"/>
                    <a:pt x="608" y="48"/>
                    <a:pt x="608" y="48"/>
                  </a:cubicBezTo>
                  <a:cubicBezTo>
                    <a:pt x="605" y="45"/>
                    <a:pt x="603" y="43"/>
                    <a:pt x="603" y="43"/>
                  </a:cubicBezTo>
                  <a:lnTo>
                    <a:pt x="603" y="43"/>
                  </a:lnTo>
                  <a:cubicBezTo>
                    <a:pt x="602" y="43"/>
                    <a:pt x="608" y="52"/>
                    <a:pt x="608" y="60"/>
                  </a:cubicBezTo>
                  <a:cubicBezTo>
                    <a:pt x="608" y="60"/>
                    <a:pt x="599" y="34"/>
                    <a:pt x="589" y="34"/>
                  </a:cubicBezTo>
                  <a:cubicBezTo>
                    <a:pt x="588" y="34"/>
                    <a:pt x="586" y="34"/>
                    <a:pt x="584" y="36"/>
                  </a:cubicBezTo>
                  <a:cubicBezTo>
                    <a:pt x="577" y="43"/>
                    <a:pt x="574" y="50"/>
                    <a:pt x="573" y="50"/>
                  </a:cubicBezTo>
                  <a:cubicBezTo>
                    <a:pt x="572" y="50"/>
                    <a:pt x="572" y="46"/>
                    <a:pt x="572" y="36"/>
                  </a:cubicBezTo>
                  <a:cubicBezTo>
                    <a:pt x="560" y="24"/>
                    <a:pt x="572" y="24"/>
                    <a:pt x="572" y="24"/>
                  </a:cubicBezTo>
                  <a:lnTo>
                    <a:pt x="572" y="24"/>
                  </a:lnTo>
                  <a:cubicBezTo>
                    <a:pt x="564" y="24"/>
                    <a:pt x="562" y="30"/>
                    <a:pt x="557" y="30"/>
                  </a:cubicBezTo>
                  <a:cubicBezTo>
                    <a:pt x="555" y="30"/>
                    <a:pt x="552" y="28"/>
                    <a:pt x="548" y="24"/>
                  </a:cubicBezTo>
                  <a:cubicBezTo>
                    <a:pt x="537" y="24"/>
                    <a:pt x="537" y="12"/>
                    <a:pt x="525" y="12"/>
                  </a:cubicBezTo>
                  <a:cubicBezTo>
                    <a:pt x="522" y="12"/>
                    <a:pt x="519" y="14"/>
                    <a:pt x="518" y="16"/>
                  </a:cubicBezTo>
                  <a:lnTo>
                    <a:pt x="518" y="16"/>
                  </a:lnTo>
                  <a:cubicBezTo>
                    <a:pt x="517" y="14"/>
                    <a:pt x="516" y="12"/>
                    <a:pt x="513" y="12"/>
                  </a:cubicBezTo>
                  <a:cubicBezTo>
                    <a:pt x="501" y="12"/>
                    <a:pt x="489" y="12"/>
                    <a:pt x="489" y="36"/>
                  </a:cubicBezTo>
                  <a:cubicBezTo>
                    <a:pt x="489" y="42"/>
                    <a:pt x="489" y="42"/>
                    <a:pt x="489" y="42"/>
                  </a:cubicBezTo>
                  <a:cubicBezTo>
                    <a:pt x="489" y="42"/>
                    <a:pt x="489" y="42"/>
                    <a:pt x="489" y="48"/>
                  </a:cubicBezTo>
                  <a:lnTo>
                    <a:pt x="477" y="48"/>
                  </a:lnTo>
                  <a:cubicBezTo>
                    <a:pt x="477" y="48"/>
                    <a:pt x="477" y="12"/>
                    <a:pt x="477" y="12"/>
                  </a:cubicBezTo>
                  <a:lnTo>
                    <a:pt x="465" y="12"/>
                  </a:lnTo>
                  <a:lnTo>
                    <a:pt x="465" y="24"/>
                  </a:lnTo>
                  <a:cubicBezTo>
                    <a:pt x="465" y="27"/>
                    <a:pt x="465" y="28"/>
                    <a:pt x="465" y="28"/>
                  </a:cubicBezTo>
                  <a:cubicBezTo>
                    <a:pt x="465" y="28"/>
                    <a:pt x="463" y="12"/>
                    <a:pt x="453" y="12"/>
                  </a:cubicBezTo>
                  <a:cubicBezTo>
                    <a:pt x="441" y="12"/>
                    <a:pt x="441" y="24"/>
                    <a:pt x="441" y="36"/>
                  </a:cubicBezTo>
                  <a:cubicBezTo>
                    <a:pt x="441" y="24"/>
                    <a:pt x="441" y="24"/>
                    <a:pt x="441" y="12"/>
                  </a:cubicBezTo>
                  <a:cubicBezTo>
                    <a:pt x="441" y="12"/>
                    <a:pt x="429" y="0"/>
                    <a:pt x="4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6" name="Google Shape;6416;p50"/>
            <p:cNvSpPr/>
            <p:nvPr/>
          </p:nvSpPr>
          <p:spPr>
            <a:xfrm>
              <a:off x="-2855875" y="557450"/>
              <a:ext cx="64175" cy="24025"/>
            </a:xfrm>
            <a:custGeom>
              <a:avLst/>
              <a:gdLst/>
              <a:ahLst/>
              <a:cxnLst/>
              <a:rect l="l" t="t" r="r" b="b"/>
              <a:pathLst>
                <a:path w="2567" h="961" extrusionOk="0">
                  <a:moveTo>
                    <a:pt x="527" y="0"/>
                  </a:moveTo>
                  <a:cubicBezTo>
                    <a:pt x="68" y="0"/>
                    <a:pt x="1" y="713"/>
                    <a:pt x="507" y="758"/>
                  </a:cubicBezTo>
                  <a:lnTo>
                    <a:pt x="2007" y="961"/>
                  </a:lnTo>
                  <a:lnTo>
                    <a:pt x="2054" y="961"/>
                  </a:lnTo>
                  <a:cubicBezTo>
                    <a:pt x="2519" y="961"/>
                    <a:pt x="2566" y="282"/>
                    <a:pt x="2102" y="211"/>
                  </a:cubicBezTo>
                  <a:lnTo>
                    <a:pt x="614" y="8"/>
                  </a:lnTo>
                  <a:cubicBezTo>
                    <a:pt x="584" y="3"/>
                    <a:pt x="555" y="0"/>
                    <a:pt x="5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7" name="Google Shape;6417;p50"/>
            <p:cNvSpPr/>
            <p:nvPr/>
          </p:nvSpPr>
          <p:spPr>
            <a:xfrm>
              <a:off x="-2852450" y="556325"/>
              <a:ext cx="55100" cy="26175"/>
            </a:xfrm>
            <a:custGeom>
              <a:avLst/>
              <a:gdLst/>
              <a:ahLst/>
              <a:cxnLst/>
              <a:rect l="l" t="t" r="r" b="b"/>
              <a:pathLst>
                <a:path w="2204" h="1047" extrusionOk="0">
                  <a:moveTo>
                    <a:pt x="751" y="77"/>
                  </a:moveTo>
                  <a:cubicBezTo>
                    <a:pt x="751" y="77"/>
                    <a:pt x="745" y="82"/>
                    <a:pt x="742" y="82"/>
                  </a:cubicBezTo>
                  <a:cubicBezTo>
                    <a:pt x="740" y="82"/>
                    <a:pt x="739" y="81"/>
                    <a:pt x="739" y="77"/>
                  </a:cubicBezTo>
                  <a:close/>
                  <a:moveTo>
                    <a:pt x="227" y="89"/>
                  </a:moveTo>
                  <a:cubicBezTo>
                    <a:pt x="227" y="89"/>
                    <a:pt x="227" y="96"/>
                    <a:pt x="230" y="100"/>
                  </a:cubicBezTo>
                  <a:lnTo>
                    <a:pt x="230" y="100"/>
                  </a:lnTo>
                  <a:cubicBezTo>
                    <a:pt x="236" y="98"/>
                    <a:pt x="227" y="89"/>
                    <a:pt x="227" y="89"/>
                  </a:cubicBezTo>
                  <a:close/>
                  <a:moveTo>
                    <a:pt x="230" y="100"/>
                  </a:moveTo>
                  <a:cubicBezTo>
                    <a:pt x="229" y="101"/>
                    <a:pt x="228" y="101"/>
                    <a:pt x="227" y="101"/>
                  </a:cubicBezTo>
                  <a:cubicBezTo>
                    <a:pt x="227" y="106"/>
                    <a:pt x="227" y="109"/>
                    <a:pt x="227" y="111"/>
                  </a:cubicBezTo>
                  <a:lnTo>
                    <a:pt x="227" y="111"/>
                  </a:lnTo>
                  <a:cubicBezTo>
                    <a:pt x="223" y="110"/>
                    <a:pt x="219" y="108"/>
                    <a:pt x="216" y="108"/>
                  </a:cubicBezTo>
                  <a:lnTo>
                    <a:pt x="216" y="108"/>
                  </a:lnTo>
                  <a:cubicBezTo>
                    <a:pt x="218" y="110"/>
                    <a:pt x="221" y="113"/>
                    <a:pt x="227" y="113"/>
                  </a:cubicBezTo>
                  <a:cubicBezTo>
                    <a:pt x="227" y="113"/>
                    <a:pt x="227" y="113"/>
                    <a:pt x="227" y="111"/>
                  </a:cubicBezTo>
                  <a:lnTo>
                    <a:pt x="227" y="111"/>
                  </a:lnTo>
                  <a:cubicBezTo>
                    <a:pt x="231" y="112"/>
                    <a:pt x="235" y="113"/>
                    <a:pt x="239" y="113"/>
                  </a:cubicBezTo>
                  <a:cubicBezTo>
                    <a:pt x="246" y="113"/>
                    <a:pt x="249" y="108"/>
                    <a:pt x="250" y="101"/>
                  </a:cubicBezTo>
                  <a:lnTo>
                    <a:pt x="250" y="101"/>
                  </a:lnTo>
                  <a:cubicBezTo>
                    <a:pt x="245" y="103"/>
                    <a:pt x="242" y="104"/>
                    <a:pt x="239" y="104"/>
                  </a:cubicBezTo>
                  <a:cubicBezTo>
                    <a:pt x="235" y="104"/>
                    <a:pt x="232" y="102"/>
                    <a:pt x="230" y="100"/>
                  </a:cubicBezTo>
                  <a:close/>
                  <a:moveTo>
                    <a:pt x="929" y="101"/>
                  </a:moveTo>
                  <a:lnTo>
                    <a:pt x="929" y="113"/>
                  </a:lnTo>
                  <a:cubicBezTo>
                    <a:pt x="929" y="113"/>
                    <a:pt x="929" y="101"/>
                    <a:pt x="917" y="101"/>
                  </a:cubicBezTo>
                  <a:close/>
                  <a:moveTo>
                    <a:pt x="1096" y="101"/>
                  </a:moveTo>
                  <a:lnTo>
                    <a:pt x="1096" y="113"/>
                  </a:lnTo>
                  <a:cubicBezTo>
                    <a:pt x="1102" y="107"/>
                    <a:pt x="1102" y="107"/>
                    <a:pt x="1100" y="107"/>
                  </a:cubicBezTo>
                  <a:cubicBezTo>
                    <a:pt x="1099" y="107"/>
                    <a:pt x="1096" y="107"/>
                    <a:pt x="1096" y="101"/>
                  </a:cubicBezTo>
                  <a:close/>
                  <a:moveTo>
                    <a:pt x="227" y="113"/>
                  </a:moveTo>
                  <a:cubicBezTo>
                    <a:pt x="227" y="113"/>
                    <a:pt x="215" y="125"/>
                    <a:pt x="227" y="125"/>
                  </a:cubicBezTo>
                  <a:lnTo>
                    <a:pt x="227" y="113"/>
                  </a:lnTo>
                  <a:close/>
                  <a:moveTo>
                    <a:pt x="643" y="113"/>
                  </a:moveTo>
                  <a:cubicBezTo>
                    <a:pt x="643" y="113"/>
                    <a:pt x="631" y="113"/>
                    <a:pt x="631" y="125"/>
                  </a:cubicBezTo>
                  <a:lnTo>
                    <a:pt x="631" y="113"/>
                  </a:lnTo>
                  <a:close/>
                  <a:moveTo>
                    <a:pt x="494" y="125"/>
                  </a:moveTo>
                  <a:cubicBezTo>
                    <a:pt x="492" y="125"/>
                    <a:pt x="490" y="125"/>
                    <a:pt x="489" y="125"/>
                  </a:cubicBezTo>
                  <a:cubicBezTo>
                    <a:pt x="489" y="127"/>
                    <a:pt x="489" y="128"/>
                    <a:pt x="490" y="128"/>
                  </a:cubicBezTo>
                  <a:cubicBezTo>
                    <a:pt x="491" y="128"/>
                    <a:pt x="492" y="127"/>
                    <a:pt x="494" y="125"/>
                  </a:cubicBezTo>
                  <a:close/>
                  <a:moveTo>
                    <a:pt x="221" y="125"/>
                  </a:moveTo>
                  <a:cubicBezTo>
                    <a:pt x="225" y="128"/>
                    <a:pt x="228" y="130"/>
                    <a:pt x="229" y="130"/>
                  </a:cubicBezTo>
                  <a:cubicBezTo>
                    <a:pt x="231" y="130"/>
                    <a:pt x="230" y="128"/>
                    <a:pt x="227" y="125"/>
                  </a:cubicBezTo>
                  <a:close/>
                  <a:moveTo>
                    <a:pt x="1096" y="113"/>
                  </a:moveTo>
                  <a:cubicBezTo>
                    <a:pt x="1087" y="121"/>
                    <a:pt x="1085" y="130"/>
                    <a:pt x="1088" y="130"/>
                  </a:cubicBezTo>
                  <a:cubicBezTo>
                    <a:pt x="1090" y="130"/>
                    <a:pt x="1092" y="128"/>
                    <a:pt x="1096" y="125"/>
                  </a:cubicBezTo>
                  <a:lnTo>
                    <a:pt x="1096" y="113"/>
                  </a:lnTo>
                  <a:close/>
                  <a:moveTo>
                    <a:pt x="203" y="101"/>
                  </a:moveTo>
                  <a:cubicBezTo>
                    <a:pt x="203" y="109"/>
                    <a:pt x="203" y="117"/>
                    <a:pt x="203" y="125"/>
                  </a:cubicBezTo>
                  <a:cubicBezTo>
                    <a:pt x="203" y="125"/>
                    <a:pt x="215" y="137"/>
                    <a:pt x="215" y="137"/>
                  </a:cubicBezTo>
                  <a:lnTo>
                    <a:pt x="215" y="125"/>
                  </a:lnTo>
                  <a:lnTo>
                    <a:pt x="221" y="125"/>
                  </a:lnTo>
                  <a:cubicBezTo>
                    <a:pt x="218" y="121"/>
                    <a:pt x="215" y="117"/>
                    <a:pt x="215" y="113"/>
                  </a:cubicBezTo>
                  <a:cubicBezTo>
                    <a:pt x="211" y="109"/>
                    <a:pt x="211" y="107"/>
                    <a:pt x="213" y="107"/>
                  </a:cubicBezTo>
                  <a:cubicBezTo>
                    <a:pt x="214" y="107"/>
                    <a:pt x="215" y="108"/>
                    <a:pt x="216" y="108"/>
                  </a:cubicBezTo>
                  <a:lnTo>
                    <a:pt x="216" y="108"/>
                  </a:lnTo>
                  <a:cubicBezTo>
                    <a:pt x="212" y="105"/>
                    <a:pt x="209" y="101"/>
                    <a:pt x="203" y="101"/>
                  </a:cubicBezTo>
                  <a:close/>
                  <a:moveTo>
                    <a:pt x="179" y="113"/>
                  </a:moveTo>
                  <a:cubicBezTo>
                    <a:pt x="179" y="121"/>
                    <a:pt x="179" y="129"/>
                    <a:pt x="179" y="137"/>
                  </a:cubicBezTo>
                  <a:cubicBezTo>
                    <a:pt x="187" y="140"/>
                    <a:pt x="192" y="142"/>
                    <a:pt x="196" y="142"/>
                  </a:cubicBezTo>
                  <a:cubicBezTo>
                    <a:pt x="203" y="142"/>
                    <a:pt x="203" y="137"/>
                    <a:pt x="203" y="137"/>
                  </a:cubicBezTo>
                  <a:cubicBezTo>
                    <a:pt x="195" y="137"/>
                    <a:pt x="197" y="132"/>
                    <a:pt x="200" y="128"/>
                  </a:cubicBezTo>
                  <a:lnTo>
                    <a:pt x="200" y="128"/>
                  </a:lnTo>
                  <a:cubicBezTo>
                    <a:pt x="202" y="131"/>
                    <a:pt x="203" y="134"/>
                    <a:pt x="203" y="137"/>
                  </a:cubicBezTo>
                  <a:cubicBezTo>
                    <a:pt x="203" y="133"/>
                    <a:pt x="203" y="129"/>
                    <a:pt x="203" y="125"/>
                  </a:cubicBezTo>
                  <a:cubicBezTo>
                    <a:pt x="203" y="125"/>
                    <a:pt x="201" y="126"/>
                    <a:pt x="200" y="128"/>
                  </a:cubicBezTo>
                  <a:lnTo>
                    <a:pt x="200" y="128"/>
                  </a:lnTo>
                  <a:cubicBezTo>
                    <a:pt x="193" y="120"/>
                    <a:pt x="179" y="113"/>
                    <a:pt x="179" y="113"/>
                  </a:cubicBezTo>
                  <a:close/>
                  <a:moveTo>
                    <a:pt x="1667" y="172"/>
                  </a:moveTo>
                  <a:cubicBezTo>
                    <a:pt x="1667" y="180"/>
                    <a:pt x="1669" y="183"/>
                    <a:pt x="1670" y="183"/>
                  </a:cubicBezTo>
                  <a:cubicBezTo>
                    <a:pt x="1673" y="183"/>
                    <a:pt x="1675" y="172"/>
                    <a:pt x="1667" y="172"/>
                  </a:cubicBezTo>
                  <a:close/>
                  <a:moveTo>
                    <a:pt x="1227" y="208"/>
                  </a:moveTo>
                  <a:cubicBezTo>
                    <a:pt x="1227" y="208"/>
                    <a:pt x="1221" y="211"/>
                    <a:pt x="1218" y="214"/>
                  </a:cubicBezTo>
                  <a:lnTo>
                    <a:pt x="1218" y="214"/>
                  </a:lnTo>
                  <a:cubicBezTo>
                    <a:pt x="1216" y="214"/>
                    <a:pt x="1215" y="212"/>
                    <a:pt x="1215" y="208"/>
                  </a:cubicBezTo>
                  <a:close/>
                  <a:moveTo>
                    <a:pt x="1786" y="220"/>
                  </a:moveTo>
                  <a:cubicBezTo>
                    <a:pt x="1786" y="232"/>
                    <a:pt x="1786" y="232"/>
                    <a:pt x="1798" y="232"/>
                  </a:cubicBezTo>
                  <a:cubicBezTo>
                    <a:pt x="1798" y="220"/>
                    <a:pt x="1786" y="220"/>
                    <a:pt x="1786" y="220"/>
                  </a:cubicBezTo>
                  <a:close/>
                  <a:moveTo>
                    <a:pt x="51" y="239"/>
                  </a:moveTo>
                  <a:cubicBezTo>
                    <a:pt x="49" y="239"/>
                    <a:pt x="48" y="240"/>
                    <a:pt x="48" y="244"/>
                  </a:cubicBezTo>
                  <a:lnTo>
                    <a:pt x="56" y="244"/>
                  </a:lnTo>
                  <a:cubicBezTo>
                    <a:pt x="54" y="241"/>
                    <a:pt x="52" y="239"/>
                    <a:pt x="51" y="239"/>
                  </a:cubicBezTo>
                  <a:close/>
                  <a:moveTo>
                    <a:pt x="2096" y="279"/>
                  </a:moveTo>
                  <a:lnTo>
                    <a:pt x="2096" y="291"/>
                  </a:lnTo>
                  <a:cubicBezTo>
                    <a:pt x="2108" y="291"/>
                    <a:pt x="2108" y="279"/>
                    <a:pt x="2108" y="279"/>
                  </a:cubicBezTo>
                  <a:close/>
                  <a:moveTo>
                    <a:pt x="178" y="759"/>
                  </a:moveTo>
                  <a:cubicBezTo>
                    <a:pt x="176" y="759"/>
                    <a:pt x="173" y="762"/>
                    <a:pt x="167" y="768"/>
                  </a:cubicBezTo>
                  <a:lnTo>
                    <a:pt x="179" y="768"/>
                  </a:lnTo>
                  <a:cubicBezTo>
                    <a:pt x="179" y="762"/>
                    <a:pt x="179" y="759"/>
                    <a:pt x="178" y="759"/>
                  </a:cubicBezTo>
                  <a:close/>
                  <a:moveTo>
                    <a:pt x="171" y="132"/>
                  </a:moveTo>
                  <a:cubicBezTo>
                    <a:pt x="168" y="132"/>
                    <a:pt x="167" y="136"/>
                    <a:pt x="167" y="142"/>
                  </a:cubicBezTo>
                  <a:lnTo>
                    <a:pt x="167" y="142"/>
                  </a:lnTo>
                  <a:cubicBezTo>
                    <a:pt x="162" y="138"/>
                    <a:pt x="158" y="133"/>
                    <a:pt x="157" y="133"/>
                  </a:cubicBezTo>
                  <a:cubicBezTo>
                    <a:pt x="156" y="133"/>
                    <a:pt x="155" y="134"/>
                    <a:pt x="155" y="137"/>
                  </a:cubicBezTo>
                  <a:cubicBezTo>
                    <a:pt x="161" y="142"/>
                    <a:pt x="161" y="142"/>
                    <a:pt x="160" y="142"/>
                  </a:cubicBezTo>
                  <a:cubicBezTo>
                    <a:pt x="158" y="142"/>
                    <a:pt x="155" y="142"/>
                    <a:pt x="155" y="148"/>
                  </a:cubicBezTo>
                  <a:cubicBezTo>
                    <a:pt x="167" y="148"/>
                    <a:pt x="155" y="148"/>
                    <a:pt x="155" y="160"/>
                  </a:cubicBezTo>
                  <a:cubicBezTo>
                    <a:pt x="155" y="166"/>
                    <a:pt x="154" y="169"/>
                    <a:pt x="153" y="169"/>
                  </a:cubicBezTo>
                  <a:cubicBezTo>
                    <a:pt x="150" y="169"/>
                    <a:pt x="143" y="148"/>
                    <a:pt x="143" y="148"/>
                  </a:cubicBezTo>
                  <a:lnTo>
                    <a:pt x="143" y="160"/>
                  </a:lnTo>
                  <a:lnTo>
                    <a:pt x="131" y="160"/>
                  </a:lnTo>
                  <a:cubicBezTo>
                    <a:pt x="119" y="172"/>
                    <a:pt x="131" y="172"/>
                    <a:pt x="119" y="184"/>
                  </a:cubicBezTo>
                  <a:cubicBezTo>
                    <a:pt x="119" y="184"/>
                    <a:pt x="84" y="196"/>
                    <a:pt x="96" y="208"/>
                  </a:cubicBezTo>
                  <a:lnTo>
                    <a:pt x="72" y="208"/>
                  </a:lnTo>
                  <a:cubicBezTo>
                    <a:pt x="72" y="208"/>
                    <a:pt x="119" y="220"/>
                    <a:pt x="96" y="220"/>
                  </a:cubicBezTo>
                  <a:lnTo>
                    <a:pt x="72" y="220"/>
                  </a:lnTo>
                  <a:cubicBezTo>
                    <a:pt x="72" y="220"/>
                    <a:pt x="84" y="232"/>
                    <a:pt x="84" y="232"/>
                  </a:cubicBezTo>
                  <a:lnTo>
                    <a:pt x="72" y="232"/>
                  </a:lnTo>
                  <a:cubicBezTo>
                    <a:pt x="60" y="244"/>
                    <a:pt x="72" y="244"/>
                    <a:pt x="72" y="244"/>
                  </a:cubicBezTo>
                  <a:lnTo>
                    <a:pt x="56" y="244"/>
                  </a:lnTo>
                  <a:cubicBezTo>
                    <a:pt x="58" y="247"/>
                    <a:pt x="60" y="251"/>
                    <a:pt x="60" y="256"/>
                  </a:cubicBezTo>
                  <a:lnTo>
                    <a:pt x="48" y="267"/>
                  </a:lnTo>
                  <a:cubicBezTo>
                    <a:pt x="48" y="267"/>
                    <a:pt x="48" y="267"/>
                    <a:pt x="48" y="279"/>
                  </a:cubicBezTo>
                  <a:lnTo>
                    <a:pt x="60" y="279"/>
                  </a:lnTo>
                  <a:cubicBezTo>
                    <a:pt x="72" y="291"/>
                    <a:pt x="60" y="291"/>
                    <a:pt x="60" y="291"/>
                  </a:cubicBezTo>
                  <a:cubicBezTo>
                    <a:pt x="60" y="291"/>
                    <a:pt x="49" y="280"/>
                    <a:pt x="48" y="279"/>
                  </a:cubicBezTo>
                  <a:lnTo>
                    <a:pt x="48" y="279"/>
                  </a:lnTo>
                  <a:cubicBezTo>
                    <a:pt x="60" y="291"/>
                    <a:pt x="60" y="303"/>
                    <a:pt x="60" y="315"/>
                  </a:cubicBezTo>
                  <a:cubicBezTo>
                    <a:pt x="48" y="327"/>
                    <a:pt x="48" y="363"/>
                    <a:pt x="24" y="363"/>
                  </a:cubicBezTo>
                  <a:lnTo>
                    <a:pt x="24" y="375"/>
                  </a:lnTo>
                  <a:lnTo>
                    <a:pt x="48" y="375"/>
                  </a:lnTo>
                  <a:cubicBezTo>
                    <a:pt x="36" y="375"/>
                    <a:pt x="24" y="398"/>
                    <a:pt x="36" y="398"/>
                  </a:cubicBezTo>
                  <a:cubicBezTo>
                    <a:pt x="48" y="398"/>
                    <a:pt x="48" y="410"/>
                    <a:pt x="36" y="410"/>
                  </a:cubicBezTo>
                  <a:cubicBezTo>
                    <a:pt x="24" y="410"/>
                    <a:pt x="36" y="398"/>
                    <a:pt x="24" y="398"/>
                  </a:cubicBezTo>
                  <a:cubicBezTo>
                    <a:pt x="12" y="398"/>
                    <a:pt x="12" y="398"/>
                    <a:pt x="12" y="410"/>
                  </a:cubicBezTo>
                  <a:lnTo>
                    <a:pt x="12" y="422"/>
                  </a:lnTo>
                  <a:cubicBezTo>
                    <a:pt x="24" y="422"/>
                    <a:pt x="0" y="434"/>
                    <a:pt x="0" y="434"/>
                  </a:cubicBezTo>
                  <a:lnTo>
                    <a:pt x="24" y="434"/>
                  </a:lnTo>
                  <a:lnTo>
                    <a:pt x="24" y="458"/>
                  </a:lnTo>
                  <a:lnTo>
                    <a:pt x="24" y="470"/>
                  </a:lnTo>
                  <a:lnTo>
                    <a:pt x="60" y="470"/>
                  </a:lnTo>
                  <a:cubicBezTo>
                    <a:pt x="66" y="465"/>
                    <a:pt x="71" y="461"/>
                    <a:pt x="76" y="459"/>
                  </a:cubicBezTo>
                  <a:lnTo>
                    <a:pt x="76" y="459"/>
                  </a:lnTo>
                  <a:cubicBezTo>
                    <a:pt x="78" y="463"/>
                    <a:pt x="80" y="466"/>
                    <a:pt x="84" y="470"/>
                  </a:cubicBezTo>
                  <a:lnTo>
                    <a:pt x="60" y="470"/>
                  </a:lnTo>
                  <a:cubicBezTo>
                    <a:pt x="56" y="474"/>
                    <a:pt x="52" y="478"/>
                    <a:pt x="48" y="482"/>
                  </a:cubicBezTo>
                  <a:cubicBezTo>
                    <a:pt x="48" y="482"/>
                    <a:pt x="36" y="494"/>
                    <a:pt x="48" y="494"/>
                  </a:cubicBezTo>
                  <a:cubicBezTo>
                    <a:pt x="60" y="494"/>
                    <a:pt x="48" y="494"/>
                    <a:pt x="48" y="506"/>
                  </a:cubicBezTo>
                  <a:cubicBezTo>
                    <a:pt x="48" y="518"/>
                    <a:pt x="48" y="529"/>
                    <a:pt x="48" y="529"/>
                  </a:cubicBezTo>
                  <a:cubicBezTo>
                    <a:pt x="54" y="535"/>
                    <a:pt x="57" y="535"/>
                    <a:pt x="57" y="535"/>
                  </a:cubicBezTo>
                  <a:cubicBezTo>
                    <a:pt x="57" y="535"/>
                    <a:pt x="54" y="535"/>
                    <a:pt x="48" y="541"/>
                  </a:cubicBezTo>
                  <a:cubicBezTo>
                    <a:pt x="36" y="553"/>
                    <a:pt x="72" y="565"/>
                    <a:pt x="48" y="565"/>
                  </a:cubicBezTo>
                  <a:cubicBezTo>
                    <a:pt x="60" y="565"/>
                    <a:pt x="60" y="589"/>
                    <a:pt x="72" y="589"/>
                  </a:cubicBezTo>
                  <a:cubicBezTo>
                    <a:pt x="72" y="593"/>
                    <a:pt x="72" y="594"/>
                    <a:pt x="72" y="594"/>
                  </a:cubicBezTo>
                  <a:cubicBezTo>
                    <a:pt x="73" y="594"/>
                    <a:pt x="76" y="589"/>
                    <a:pt x="84" y="589"/>
                  </a:cubicBezTo>
                  <a:cubicBezTo>
                    <a:pt x="84" y="589"/>
                    <a:pt x="84" y="601"/>
                    <a:pt x="84" y="601"/>
                  </a:cubicBezTo>
                  <a:lnTo>
                    <a:pt x="84" y="625"/>
                  </a:lnTo>
                  <a:cubicBezTo>
                    <a:pt x="84" y="625"/>
                    <a:pt x="96" y="648"/>
                    <a:pt x="84" y="648"/>
                  </a:cubicBezTo>
                  <a:lnTo>
                    <a:pt x="84" y="660"/>
                  </a:lnTo>
                  <a:lnTo>
                    <a:pt x="84" y="672"/>
                  </a:lnTo>
                  <a:lnTo>
                    <a:pt x="108" y="672"/>
                  </a:lnTo>
                  <a:cubicBezTo>
                    <a:pt x="108" y="672"/>
                    <a:pt x="108" y="696"/>
                    <a:pt x="108" y="696"/>
                  </a:cubicBezTo>
                  <a:cubicBezTo>
                    <a:pt x="108" y="708"/>
                    <a:pt x="108" y="708"/>
                    <a:pt x="119" y="720"/>
                  </a:cubicBezTo>
                  <a:lnTo>
                    <a:pt x="155" y="720"/>
                  </a:lnTo>
                  <a:cubicBezTo>
                    <a:pt x="155" y="720"/>
                    <a:pt x="143" y="720"/>
                    <a:pt x="143" y="732"/>
                  </a:cubicBezTo>
                  <a:cubicBezTo>
                    <a:pt x="143" y="744"/>
                    <a:pt x="143" y="744"/>
                    <a:pt x="155" y="744"/>
                  </a:cubicBezTo>
                  <a:lnTo>
                    <a:pt x="167" y="744"/>
                  </a:lnTo>
                  <a:cubicBezTo>
                    <a:pt x="167" y="744"/>
                    <a:pt x="167" y="756"/>
                    <a:pt x="179" y="756"/>
                  </a:cubicBezTo>
                  <a:cubicBezTo>
                    <a:pt x="179" y="768"/>
                    <a:pt x="179" y="779"/>
                    <a:pt x="191" y="779"/>
                  </a:cubicBezTo>
                  <a:lnTo>
                    <a:pt x="215" y="779"/>
                  </a:lnTo>
                  <a:cubicBezTo>
                    <a:pt x="215" y="779"/>
                    <a:pt x="220" y="774"/>
                    <a:pt x="224" y="774"/>
                  </a:cubicBezTo>
                  <a:cubicBezTo>
                    <a:pt x="225" y="774"/>
                    <a:pt x="227" y="775"/>
                    <a:pt x="227" y="779"/>
                  </a:cubicBezTo>
                  <a:cubicBezTo>
                    <a:pt x="239" y="791"/>
                    <a:pt x="215" y="791"/>
                    <a:pt x="227" y="791"/>
                  </a:cubicBezTo>
                  <a:cubicBezTo>
                    <a:pt x="239" y="791"/>
                    <a:pt x="239" y="791"/>
                    <a:pt x="250" y="779"/>
                  </a:cubicBezTo>
                  <a:cubicBezTo>
                    <a:pt x="250" y="779"/>
                    <a:pt x="245" y="774"/>
                    <a:pt x="242" y="774"/>
                  </a:cubicBezTo>
                  <a:cubicBezTo>
                    <a:pt x="240" y="774"/>
                    <a:pt x="239" y="775"/>
                    <a:pt x="239" y="779"/>
                  </a:cubicBezTo>
                  <a:cubicBezTo>
                    <a:pt x="239" y="768"/>
                    <a:pt x="227" y="756"/>
                    <a:pt x="215" y="744"/>
                  </a:cubicBezTo>
                  <a:cubicBezTo>
                    <a:pt x="215" y="744"/>
                    <a:pt x="215" y="744"/>
                    <a:pt x="215" y="732"/>
                  </a:cubicBezTo>
                  <a:lnTo>
                    <a:pt x="215" y="720"/>
                  </a:lnTo>
                  <a:cubicBezTo>
                    <a:pt x="209" y="714"/>
                    <a:pt x="203" y="711"/>
                    <a:pt x="198" y="711"/>
                  </a:cubicBezTo>
                  <a:cubicBezTo>
                    <a:pt x="194" y="711"/>
                    <a:pt x="191" y="714"/>
                    <a:pt x="191" y="720"/>
                  </a:cubicBezTo>
                  <a:cubicBezTo>
                    <a:pt x="191" y="708"/>
                    <a:pt x="191" y="708"/>
                    <a:pt x="191" y="708"/>
                  </a:cubicBezTo>
                  <a:cubicBezTo>
                    <a:pt x="191" y="708"/>
                    <a:pt x="191" y="684"/>
                    <a:pt x="179" y="684"/>
                  </a:cubicBezTo>
                  <a:cubicBezTo>
                    <a:pt x="167" y="684"/>
                    <a:pt x="167" y="684"/>
                    <a:pt x="155" y="672"/>
                  </a:cubicBezTo>
                  <a:cubicBezTo>
                    <a:pt x="155" y="672"/>
                    <a:pt x="167" y="660"/>
                    <a:pt x="155" y="660"/>
                  </a:cubicBezTo>
                  <a:cubicBezTo>
                    <a:pt x="155" y="660"/>
                    <a:pt x="148" y="676"/>
                    <a:pt x="145" y="676"/>
                  </a:cubicBezTo>
                  <a:cubicBezTo>
                    <a:pt x="144" y="676"/>
                    <a:pt x="143" y="675"/>
                    <a:pt x="143" y="672"/>
                  </a:cubicBezTo>
                  <a:cubicBezTo>
                    <a:pt x="131" y="660"/>
                    <a:pt x="167" y="660"/>
                    <a:pt x="155" y="648"/>
                  </a:cubicBezTo>
                  <a:cubicBezTo>
                    <a:pt x="151" y="645"/>
                    <a:pt x="149" y="643"/>
                    <a:pt x="147" y="643"/>
                  </a:cubicBezTo>
                  <a:cubicBezTo>
                    <a:pt x="143" y="643"/>
                    <a:pt x="143" y="648"/>
                    <a:pt x="143" y="648"/>
                  </a:cubicBezTo>
                  <a:cubicBezTo>
                    <a:pt x="131" y="648"/>
                    <a:pt x="131" y="625"/>
                    <a:pt x="131" y="625"/>
                  </a:cubicBezTo>
                  <a:cubicBezTo>
                    <a:pt x="119" y="613"/>
                    <a:pt x="131" y="577"/>
                    <a:pt x="108" y="565"/>
                  </a:cubicBezTo>
                  <a:cubicBezTo>
                    <a:pt x="104" y="561"/>
                    <a:pt x="101" y="560"/>
                    <a:pt x="99" y="560"/>
                  </a:cubicBezTo>
                  <a:cubicBezTo>
                    <a:pt x="96" y="560"/>
                    <a:pt x="96" y="565"/>
                    <a:pt x="96" y="565"/>
                  </a:cubicBezTo>
                  <a:cubicBezTo>
                    <a:pt x="96" y="553"/>
                    <a:pt x="96" y="553"/>
                    <a:pt x="84" y="553"/>
                  </a:cubicBezTo>
                  <a:cubicBezTo>
                    <a:pt x="78" y="547"/>
                    <a:pt x="75" y="547"/>
                    <a:pt x="75" y="547"/>
                  </a:cubicBezTo>
                  <a:cubicBezTo>
                    <a:pt x="75" y="547"/>
                    <a:pt x="78" y="547"/>
                    <a:pt x="84" y="541"/>
                  </a:cubicBezTo>
                  <a:cubicBezTo>
                    <a:pt x="88" y="537"/>
                    <a:pt x="86" y="536"/>
                    <a:pt x="83" y="536"/>
                  </a:cubicBezTo>
                  <a:cubicBezTo>
                    <a:pt x="76" y="536"/>
                    <a:pt x="60" y="541"/>
                    <a:pt x="60" y="541"/>
                  </a:cubicBezTo>
                  <a:cubicBezTo>
                    <a:pt x="60" y="541"/>
                    <a:pt x="72" y="529"/>
                    <a:pt x="72" y="529"/>
                  </a:cubicBezTo>
                  <a:cubicBezTo>
                    <a:pt x="72" y="529"/>
                    <a:pt x="72" y="518"/>
                    <a:pt x="72" y="518"/>
                  </a:cubicBezTo>
                  <a:cubicBezTo>
                    <a:pt x="72" y="518"/>
                    <a:pt x="60" y="494"/>
                    <a:pt x="72" y="494"/>
                  </a:cubicBezTo>
                  <a:cubicBezTo>
                    <a:pt x="84" y="494"/>
                    <a:pt x="72" y="482"/>
                    <a:pt x="72" y="482"/>
                  </a:cubicBezTo>
                  <a:cubicBezTo>
                    <a:pt x="72" y="470"/>
                    <a:pt x="108" y="470"/>
                    <a:pt x="84" y="458"/>
                  </a:cubicBezTo>
                  <a:lnTo>
                    <a:pt x="84" y="458"/>
                  </a:lnTo>
                  <a:cubicBezTo>
                    <a:pt x="81" y="458"/>
                    <a:pt x="79" y="459"/>
                    <a:pt x="76" y="459"/>
                  </a:cubicBezTo>
                  <a:lnTo>
                    <a:pt x="76" y="459"/>
                  </a:lnTo>
                  <a:cubicBezTo>
                    <a:pt x="73" y="452"/>
                    <a:pt x="75" y="446"/>
                    <a:pt x="84" y="446"/>
                  </a:cubicBezTo>
                  <a:cubicBezTo>
                    <a:pt x="84" y="446"/>
                    <a:pt x="84" y="434"/>
                    <a:pt x="84" y="434"/>
                  </a:cubicBezTo>
                  <a:cubicBezTo>
                    <a:pt x="84" y="434"/>
                    <a:pt x="84" y="434"/>
                    <a:pt x="84" y="422"/>
                  </a:cubicBezTo>
                  <a:lnTo>
                    <a:pt x="84" y="410"/>
                  </a:lnTo>
                  <a:cubicBezTo>
                    <a:pt x="84" y="410"/>
                    <a:pt x="84" y="398"/>
                    <a:pt x="84" y="398"/>
                  </a:cubicBezTo>
                  <a:cubicBezTo>
                    <a:pt x="84" y="387"/>
                    <a:pt x="96" y="375"/>
                    <a:pt x="84" y="375"/>
                  </a:cubicBezTo>
                  <a:cubicBezTo>
                    <a:pt x="72" y="375"/>
                    <a:pt x="84" y="351"/>
                    <a:pt x="84" y="351"/>
                  </a:cubicBezTo>
                  <a:cubicBezTo>
                    <a:pt x="84" y="351"/>
                    <a:pt x="84" y="339"/>
                    <a:pt x="84" y="339"/>
                  </a:cubicBezTo>
                  <a:cubicBezTo>
                    <a:pt x="84" y="333"/>
                    <a:pt x="81" y="333"/>
                    <a:pt x="78" y="333"/>
                  </a:cubicBezTo>
                  <a:cubicBezTo>
                    <a:pt x="75" y="333"/>
                    <a:pt x="72" y="333"/>
                    <a:pt x="72" y="327"/>
                  </a:cubicBezTo>
                  <a:cubicBezTo>
                    <a:pt x="60" y="303"/>
                    <a:pt x="72" y="303"/>
                    <a:pt x="84" y="303"/>
                  </a:cubicBezTo>
                  <a:cubicBezTo>
                    <a:pt x="96" y="303"/>
                    <a:pt x="96" y="291"/>
                    <a:pt x="96" y="291"/>
                  </a:cubicBezTo>
                  <a:lnTo>
                    <a:pt x="96" y="267"/>
                  </a:lnTo>
                  <a:cubicBezTo>
                    <a:pt x="96" y="267"/>
                    <a:pt x="96" y="256"/>
                    <a:pt x="96" y="256"/>
                  </a:cubicBezTo>
                  <a:cubicBezTo>
                    <a:pt x="96" y="256"/>
                    <a:pt x="101" y="266"/>
                    <a:pt x="108" y="266"/>
                  </a:cubicBezTo>
                  <a:cubicBezTo>
                    <a:pt x="112" y="266"/>
                    <a:pt x="116" y="264"/>
                    <a:pt x="119" y="256"/>
                  </a:cubicBezTo>
                  <a:cubicBezTo>
                    <a:pt x="125" y="250"/>
                    <a:pt x="125" y="250"/>
                    <a:pt x="124" y="250"/>
                  </a:cubicBezTo>
                  <a:cubicBezTo>
                    <a:pt x="122" y="250"/>
                    <a:pt x="119" y="250"/>
                    <a:pt x="119" y="244"/>
                  </a:cubicBezTo>
                  <a:cubicBezTo>
                    <a:pt x="119" y="240"/>
                    <a:pt x="121" y="238"/>
                    <a:pt x="123" y="238"/>
                  </a:cubicBezTo>
                  <a:cubicBezTo>
                    <a:pt x="127" y="238"/>
                    <a:pt x="135" y="244"/>
                    <a:pt x="143" y="244"/>
                  </a:cubicBezTo>
                  <a:cubicBezTo>
                    <a:pt x="131" y="244"/>
                    <a:pt x="131" y="232"/>
                    <a:pt x="119" y="220"/>
                  </a:cubicBezTo>
                  <a:lnTo>
                    <a:pt x="143" y="220"/>
                  </a:lnTo>
                  <a:cubicBezTo>
                    <a:pt x="143" y="220"/>
                    <a:pt x="120" y="189"/>
                    <a:pt x="130" y="189"/>
                  </a:cubicBezTo>
                  <a:lnTo>
                    <a:pt x="130" y="189"/>
                  </a:lnTo>
                  <a:cubicBezTo>
                    <a:pt x="132" y="189"/>
                    <a:pt x="136" y="191"/>
                    <a:pt x="143" y="196"/>
                  </a:cubicBezTo>
                  <a:cubicBezTo>
                    <a:pt x="119" y="172"/>
                    <a:pt x="191" y="172"/>
                    <a:pt x="167" y="160"/>
                  </a:cubicBezTo>
                  <a:cubicBezTo>
                    <a:pt x="155" y="160"/>
                    <a:pt x="179" y="160"/>
                    <a:pt x="167" y="148"/>
                  </a:cubicBezTo>
                  <a:cubicBezTo>
                    <a:pt x="167" y="146"/>
                    <a:pt x="167" y="144"/>
                    <a:pt x="167" y="142"/>
                  </a:cubicBezTo>
                  <a:lnTo>
                    <a:pt x="167" y="142"/>
                  </a:lnTo>
                  <a:cubicBezTo>
                    <a:pt x="171" y="146"/>
                    <a:pt x="175" y="148"/>
                    <a:pt x="179" y="148"/>
                  </a:cubicBezTo>
                  <a:cubicBezTo>
                    <a:pt x="179" y="144"/>
                    <a:pt x="179" y="140"/>
                    <a:pt x="179" y="137"/>
                  </a:cubicBezTo>
                  <a:cubicBezTo>
                    <a:pt x="176" y="133"/>
                    <a:pt x="173" y="132"/>
                    <a:pt x="171" y="132"/>
                  </a:cubicBezTo>
                  <a:close/>
                  <a:moveTo>
                    <a:pt x="261" y="771"/>
                  </a:moveTo>
                  <a:cubicBezTo>
                    <a:pt x="259" y="771"/>
                    <a:pt x="256" y="774"/>
                    <a:pt x="250" y="779"/>
                  </a:cubicBezTo>
                  <a:cubicBezTo>
                    <a:pt x="250" y="779"/>
                    <a:pt x="250" y="791"/>
                    <a:pt x="262" y="803"/>
                  </a:cubicBezTo>
                  <a:cubicBezTo>
                    <a:pt x="262" y="803"/>
                    <a:pt x="262" y="803"/>
                    <a:pt x="262" y="815"/>
                  </a:cubicBezTo>
                  <a:cubicBezTo>
                    <a:pt x="262" y="815"/>
                    <a:pt x="274" y="791"/>
                    <a:pt x="262" y="779"/>
                  </a:cubicBezTo>
                  <a:lnTo>
                    <a:pt x="262" y="779"/>
                  </a:lnTo>
                  <a:cubicBezTo>
                    <a:pt x="262" y="779"/>
                    <a:pt x="278" y="785"/>
                    <a:pt x="285" y="785"/>
                  </a:cubicBezTo>
                  <a:cubicBezTo>
                    <a:pt x="289" y="785"/>
                    <a:pt x="290" y="783"/>
                    <a:pt x="286" y="779"/>
                  </a:cubicBezTo>
                  <a:lnTo>
                    <a:pt x="262" y="779"/>
                  </a:lnTo>
                  <a:cubicBezTo>
                    <a:pt x="262" y="774"/>
                    <a:pt x="262" y="771"/>
                    <a:pt x="261" y="771"/>
                  </a:cubicBezTo>
                  <a:close/>
                  <a:moveTo>
                    <a:pt x="511" y="800"/>
                  </a:moveTo>
                  <a:cubicBezTo>
                    <a:pt x="510" y="800"/>
                    <a:pt x="507" y="807"/>
                    <a:pt x="507" y="815"/>
                  </a:cubicBezTo>
                  <a:lnTo>
                    <a:pt x="518" y="815"/>
                  </a:lnTo>
                  <a:cubicBezTo>
                    <a:pt x="515" y="812"/>
                    <a:pt x="512" y="809"/>
                    <a:pt x="512" y="803"/>
                  </a:cubicBezTo>
                  <a:cubicBezTo>
                    <a:pt x="512" y="801"/>
                    <a:pt x="512" y="800"/>
                    <a:pt x="511" y="800"/>
                  </a:cubicBezTo>
                  <a:close/>
                  <a:moveTo>
                    <a:pt x="661" y="818"/>
                  </a:moveTo>
                  <a:cubicBezTo>
                    <a:pt x="658" y="818"/>
                    <a:pt x="655" y="821"/>
                    <a:pt x="655" y="827"/>
                  </a:cubicBezTo>
                  <a:lnTo>
                    <a:pt x="667" y="827"/>
                  </a:lnTo>
                  <a:cubicBezTo>
                    <a:pt x="667" y="821"/>
                    <a:pt x="664" y="818"/>
                    <a:pt x="661" y="818"/>
                  </a:cubicBezTo>
                  <a:close/>
                  <a:moveTo>
                    <a:pt x="714" y="848"/>
                  </a:moveTo>
                  <a:cubicBezTo>
                    <a:pt x="713" y="848"/>
                    <a:pt x="711" y="849"/>
                    <a:pt x="710" y="851"/>
                  </a:cubicBezTo>
                  <a:lnTo>
                    <a:pt x="715" y="851"/>
                  </a:lnTo>
                  <a:cubicBezTo>
                    <a:pt x="715" y="849"/>
                    <a:pt x="714" y="848"/>
                    <a:pt x="714" y="848"/>
                  </a:cubicBezTo>
                  <a:close/>
                  <a:moveTo>
                    <a:pt x="727" y="827"/>
                  </a:moveTo>
                  <a:cubicBezTo>
                    <a:pt x="727" y="827"/>
                    <a:pt x="739" y="851"/>
                    <a:pt x="739" y="851"/>
                  </a:cubicBezTo>
                  <a:cubicBezTo>
                    <a:pt x="739" y="839"/>
                    <a:pt x="739" y="827"/>
                    <a:pt x="739" y="827"/>
                  </a:cubicBezTo>
                  <a:close/>
                  <a:moveTo>
                    <a:pt x="501" y="863"/>
                  </a:moveTo>
                  <a:cubicBezTo>
                    <a:pt x="501" y="863"/>
                    <a:pt x="500" y="863"/>
                    <a:pt x="500" y="863"/>
                  </a:cubicBezTo>
                  <a:cubicBezTo>
                    <a:pt x="501" y="863"/>
                    <a:pt x="501" y="863"/>
                    <a:pt x="501" y="863"/>
                  </a:cubicBezTo>
                  <a:close/>
                  <a:moveTo>
                    <a:pt x="560" y="791"/>
                  </a:moveTo>
                  <a:lnTo>
                    <a:pt x="560" y="803"/>
                  </a:lnTo>
                  <a:cubicBezTo>
                    <a:pt x="560" y="815"/>
                    <a:pt x="560" y="815"/>
                    <a:pt x="560" y="815"/>
                  </a:cubicBezTo>
                  <a:lnTo>
                    <a:pt x="548" y="815"/>
                  </a:lnTo>
                  <a:cubicBezTo>
                    <a:pt x="548" y="815"/>
                    <a:pt x="548" y="815"/>
                    <a:pt x="536" y="803"/>
                  </a:cubicBezTo>
                  <a:cubicBezTo>
                    <a:pt x="536" y="803"/>
                    <a:pt x="536" y="798"/>
                    <a:pt x="533" y="798"/>
                  </a:cubicBezTo>
                  <a:cubicBezTo>
                    <a:pt x="531" y="798"/>
                    <a:pt x="528" y="799"/>
                    <a:pt x="524" y="803"/>
                  </a:cubicBezTo>
                  <a:cubicBezTo>
                    <a:pt x="524" y="815"/>
                    <a:pt x="524" y="815"/>
                    <a:pt x="524" y="815"/>
                  </a:cubicBezTo>
                  <a:lnTo>
                    <a:pt x="518" y="815"/>
                  </a:lnTo>
                  <a:cubicBezTo>
                    <a:pt x="521" y="818"/>
                    <a:pt x="524" y="821"/>
                    <a:pt x="524" y="827"/>
                  </a:cubicBezTo>
                  <a:cubicBezTo>
                    <a:pt x="524" y="827"/>
                    <a:pt x="524" y="832"/>
                    <a:pt x="521" y="832"/>
                  </a:cubicBezTo>
                  <a:cubicBezTo>
                    <a:pt x="519" y="832"/>
                    <a:pt x="516" y="831"/>
                    <a:pt x="512" y="827"/>
                  </a:cubicBezTo>
                  <a:cubicBezTo>
                    <a:pt x="509" y="824"/>
                    <a:pt x="508" y="819"/>
                    <a:pt x="507" y="815"/>
                  </a:cubicBezTo>
                  <a:lnTo>
                    <a:pt x="477" y="815"/>
                  </a:lnTo>
                  <a:cubicBezTo>
                    <a:pt x="477" y="815"/>
                    <a:pt x="477" y="815"/>
                    <a:pt x="477" y="803"/>
                  </a:cubicBezTo>
                  <a:cubicBezTo>
                    <a:pt x="477" y="799"/>
                    <a:pt x="477" y="798"/>
                    <a:pt x="476" y="798"/>
                  </a:cubicBezTo>
                  <a:cubicBezTo>
                    <a:pt x="475" y="798"/>
                    <a:pt x="473" y="803"/>
                    <a:pt x="465" y="803"/>
                  </a:cubicBezTo>
                  <a:lnTo>
                    <a:pt x="429" y="803"/>
                  </a:lnTo>
                  <a:cubicBezTo>
                    <a:pt x="417" y="803"/>
                    <a:pt x="393" y="815"/>
                    <a:pt x="405" y="827"/>
                  </a:cubicBezTo>
                  <a:cubicBezTo>
                    <a:pt x="417" y="827"/>
                    <a:pt x="417" y="827"/>
                    <a:pt x="417" y="839"/>
                  </a:cubicBezTo>
                  <a:cubicBezTo>
                    <a:pt x="429" y="839"/>
                    <a:pt x="429" y="851"/>
                    <a:pt x="441" y="851"/>
                  </a:cubicBezTo>
                  <a:cubicBezTo>
                    <a:pt x="441" y="851"/>
                    <a:pt x="441" y="839"/>
                    <a:pt x="453" y="827"/>
                  </a:cubicBezTo>
                  <a:cubicBezTo>
                    <a:pt x="465" y="827"/>
                    <a:pt x="465" y="827"/>
                    <a:pt x="465" y="839"/>
                  </a:cubicBezTo>
                  <a:cubicBezTo>
                    <a:pt x="465" y="835"/>
                    <a:pt x="465" y="834"/>
                    <a:pt x="465" y="834"/>
                  </a:cubicBezTo>
                  <a:cubicBezTo>
                    <a:pt x="466" y="834"/>
                    <a:pt x="469" y="839"/>
                    <a:pt x="477" y="839"/>
                  </a:cubicBezTo>
                  <a:cubicBezTo>
                    <a:pt x="489" y="839"/>
                    <a:pt x="477" y="851"/>
                    <a:pt x="477" y="851"/>
                  </a:cubicBezTo>
                  <a:cubicBezTo>
                    <a:pt x="489" y="851"/>
                    <a:pt x="489" y="851"/>
                    <a:pt x="489" y="839"/>
                  </a:cubicBezTo>
                  <a:lnTo>
                    <a:pt x="524" y="839"/>
                  </a:lnTo>
                  <a:cubicBezTo>
                    <a:pt x="524" y="851"/>
                    <a:pt x="512" y="863"/>
                    <a:pt x="501" y="863"/>
                  </a:cubicBezTo>
                  <a:lnTo>
                    <a:pt x="501" y="863"/>
                  </a:lnTo>
                  <a:cubicBezTo>
                    <a:pt x="503" y="863"/>
                    <a:pt x="536" y="862"/>
                    <a:pt x="536" y="851"/>
                  </a:cubicBezTo>
                  <a:cubicBezTo>
                    <a:pt x="536" y="847"/>
                    <a:pt x="538" y="846"/>
                    <a:pt x="539" y="846"/>
                  </a:cubicBezTo>
                  <a:cubicBezTo>
                    <a:pt x="543" y="846"/>
                    <a:pt x="548" y="851"/>
                    <a:pt x="548" y="851"/>
                  </a:cubicBezTo>
                  <a:lnTo>
                    <a:pt x="679" y="851"/>
                  </a:lnTo>
                  <a:cubicBezTo>
                    <a:pt x="691" y="851"/>
                    <a:pt x="691" y="863"/>
                    <a:pt x="703" y="863"/>
                  </a:cubicBezTo>
                  <a:cubicBezTo>
                    <a:pt x="703" y="863"/>
                    <a:pt x="707" y="855"/>
                    <a:pt x="710" y="851"/>
                  </a:cubicBezTo>
                  <a:lnTo>
                    <a:pt x="703" y="851"/>
                  </a:lnTo>
                  <a:lnTo>
                    <a:pt x="703" y="827"/>
                  </a:lnTo>
                  <a:lnTo>
                    <a:pt x="691" y="827"/>
                  </a:lnTo>
                  <a:cubicBezTo>
                    <a:pt x="679" y="827"/>
                    <a:pt x="691" y="827"/>
                    <a:pt x="691" y="815"/>
                  </a:cubicBezTo>
                  <a:lnTo>
                    <a:pt x="691" y="815"/>
                  </a:lnTo>
                  <a:cubicBezTo>
                    <a:pt x="691" y="815"/>
                    <a:pt x="667" y="839"/>
                    <a:pt x="667" y="839"/>
                  </a:cubicBezTo>
                  <a:lnTo>
                    <a:pt x="655" y="839"/>
                  </a:lnTo>
                  <a:lnTo>
                    <a:pt x="655" y="827"/>
                  </a:lnTo>
                  <a:cubicBezTo>
                    <a:pt x="655" y="823"/>
                    <a:pt x="654" y="822"/>
                    <a:pt x="652" y="822"/>
                  </a:cubicBezTo>
                  <a:cubicBezTo>
                    <a:pt x="651" y="822"/>
                    <a:pt x="650" y="822"/>
                    <a:pt x="649" y="823"/>
                  </a:cubicBezTo>
                  <a:lnTo>
                    <a:pt x="649" y="823"/>
                  </a:lnTo>
                  <a:cubicBezTo>
                    <a:pt x="649" y="819"/>
                    <a:pt x="648" y="815"/>
                    <a:pt x="643" y="815"/>
                  </a:cubicBezTo>
                  <a:cubicBezTo>
                    <a:pt x="635" y="815"/>
                    <a:pt x="633" y="820"/>
                    <a:pt x="628" y="820"/>
                  </a:cubicBezTo>
                  <a:cubicBezTo>
                    <a:pt x="626" y="820"/>
                    <a:pt x="624" y="819"/>
                    <a:pt x="620" y="815"/>
                  </a:cubicBezTo>
                  <a:cubicBezTo>
                    <a:pt x="620" y="811"/>
                    <a:pt x="618" y="810"/>
                    <a:pt x="616" y="810"/>
                  </a:cubicBezTo>
                  <a:cubicBezTo>
                    <a:pt x="613" y="810"/>
                    <a:pt x="608" y="815"/>
                    <a:pt x="608" y="815"/>
                  </a:cubicBezTo>
                  <a:lnTo>
                    <a:pt x="596" y="815"/>
                  </a:lnTo>
                  <a:cubicBezTo>
                    <a:pt x="588" y="815"/>
                    <a:pt x="585" y="820"/>
                    <a:pt x="584" y="820"/>
                  </a:cubicBezTo>
                  <a:cubicBezTo>
                    <a:pt x="584" y="820"/>
                    <a:pt x="584" y="819"/>
                    <a:pt x="584" y="815"/>
                  </a:cubicBezTo>
                  <a:cubicBezTo>
                    <a:pt x="583" y="814"/>
                    <a:pt x="582" y="813"/>
                    <a:pt x="581" y="812"/>
                  </a:cubicBezTo>
                  <a:lnTo>
                    <a:pt x="581" y="812"/>
                  </a:lnTo>
                  <a:cubicBezTo>
                    <a:pt x="582" y="812"/>
                    <a:pt x="582" y="812"/>
                    <a:pt x="582" y="812"/>
                  </a:cubicBezTo>
                  <a:cubicBezTo>
                    <a:pt x="584" y="812"/>
                    <a:pt x="584" y="809"/>
                    <a:pt x="584" y="803"/>
                  </a:cubicBezTo>
                  <a:cubicBezTo>
                    <a:pt x="584" y="800"/>
                    <a:pt x="583" y="798"/>
                    <a:pt x="582" y="798"/>
                  </a:cubicBezTo>
                  <a:lnTo>
                    <a:pt x="582" y="798"/>
                  </a:lnTo>
                  <a:cubicBezTo>
                    <a:pt x="579" y="798"/>
                    <a:pt x="576" y="805"/>
                    <a:pt x="581" y="812"/>
                  </a:cubicBezTo>
                  <a:lnTo>
                    <a:pt x="581" y="812"/>
                  </a:lnTo>
                  <a:cubicBezTo>
                    <a:pt x="579" y="811"/>
                    <a:pt x="576" y="808"/>
                    <a:pt x="572" y="803"/>
                  </a:cubicBezTo>
                  <a:cubicBezTo>
                    <a:pt x="560" y="803"/>
                    <a:pt x="572" y="803"/>
                    <a:pt x="572" y="791"/>
                  </a:cubicBezTo>
                  <a:close/>
                  <a:moveTo>
                    <a:pt x="785" y="830"/>
                  </a:moveTo>
                  <a:cubicBezTo>
                    <a:pt x="783" y="830"/>
                    <a:pt x="780" y="833"/>
                    <a:pt x="774" y="839"/>
                  </a:cubicBezTo>
                  <a:lnTo>
                    <a:pt x="762" y="839"/>
                  </a:lnTo>
                  <a:cubicBezTo>
                    <a:pt x="762" y="837"/>
                    <a:pt x="762" y="837"/>
                    <a:pt x="761" y="837"/>
                  </a:cubicBezTo>
                  <a:cubicBezTo>
                    <a:pt x="757" y="837"/>
                    <a:pt x="744" y="853"/>
                    <a:pt x="740" y="853"/>
                  </a:cubicBezTo>
                  <a:cubicBezTo>
                    <a:pt x="739" y="853"/>
                    <a:pt x="739" y="853"/>
                    <a:pt x="739" y="851"/>
                  </a:cubicBezTo>
                  <a:lnTo>
                    <a:pt x="715" y="851"/>
                  </a:lnTo>
                  <a:cubicBezTo>
                    <a:pt x="715" y="851"/>
                    <a:pt x="715" y="863"/>
                    <a:pt x="727" y="863"/>
                  </a:cubicBezTo>
                  <a:lnTo>
                    <a:pt x="786" y="863"/>
                  </a:lnTo>
                  <a:cubicBezTo>
                    <a:pt x="786" y="863"/>
                    <a:pt x="786" y="875"/>
                    <a:pt x="786" y="875"/>
                  </a:cubicBezTo>
                  <a:cubicBezTo>
                    <a:pt x="798" y="875"/>
                    <a:pt x="798" y="887"/>
                    <a:pt x="798" y="887"/>
                  </a:cubicBezTo>
                  <a:cubicBezTo>
                    <a:pt x="798" y="887"/>
                    <a:pt x="810" y="887"/>
                    <a:pt x="810" y="875"/>
                  </a:cubicBezTo>
                  <a:cubicBezTo>
                    <a:pt x="814" y="871"/>
                    <a:pt x="817" y="870"/>
                    <a:pt x="820" y="869"/>
                  </a:cubicBezTo>
                  <a:lnTo>
                    <a:pt x="820" y="869"/>
                  </a:lnTo>
                  <a:cubicBezTo>
                    <a:pt x="817" y="859"/>
                    <a:pt x="810" y="837"/>
                    <a:pt x="802" y="837"/>
                  </a:cubicBezTo>
                  <a:cubicBezTo>
                    <a:pt x="801" y="837"/>
                    <a:pt x="799" y="838"/>
                    <a:pt x="798" y="839"/>
                  </a:cubicBezTo>
                  <a:cubicBezTo>
                    <a:pt x="798" y="839"/>
                    <a:pt x="798" y="844"/>
                    <a:pt x="798" y="851"/>
                  </a:cubicBezTo>
                  <a:cubicBezTo>
                    <a:pt x="798" y="857"/>
                    <a:pt x="798" y="860"/>
                    <a:pt x="797" y="860"/>
                  </a:cubicBezTo>
                  <a:cubicBezTo>
                    <a:pt x="795" y="860"/>
                    <a:pt x="792" y="857"/>
                    <a:pt x="786" y="851"/>
                  </a:cubicBezTo>
                  <a:cubicBezTo>
                    <a:pt x="786" y="851"/>
                    <a:pt x="786" y="839"/>
                    <a:pt x="786" y="839"/>
                  </a:cubicBezTo>
                  <a:cubicBezTo>
                    <a:pt x="786" y="833"/>
                    <a:pt x="786" y="830"/>
                    <a:pt x="785" y="830"/>
                  </a:cubicBezTo>
                  <a:close/>
                  <a:moveTo>
                    <a:pt x="846" y="851"/>
                  </a:moveTo>
                  <a:cubicBezTo>
                    <a:pt x="846" y="851"/>
                    <a:pt x="846" y="863"/>
                    <a:pt x="846" y="875"/>
                  </a:cubicBezTo>
                  <a:cubicBezTo>
                    <a:pt x="846" y="875"/>
                    <a:pt x="846" y="859"/>
                    <a:pt x="840" y="859"/>
                  </a:cubicBezTo>
                  <a:cubicBezTo>
                    <a:pt x="838" y="859"/>
                    <a:pt x="836" y="860"/>
                    <a:pt x="834" y="863"/>
                  </a:cubicBezTo>
                  <a:cubicBezTo>
                    <a:pt x="834" y="863"/>
                    <a:pt x="834" y="863"/>
                    <a:pt x="826" y="870"/>
                  </a:cubicBezTo>
                  <a:lnTo>
                    <a:pt x="826" y="870"/>
                  </a:lnTo>
                  <a:cubicBezTo>
                    <a:pt x="825" y="870"/>
                    <a:pt x="823" y="869"/>
                    <a:pt x="822" y="869"/>
                  </a:cubicBezTo>
                  <a:cubicBezTo>
                    <a:pt x="821" y="869"/>
                    <a:pt x="821" y="869"/>
                    <a:pt x="820" y="869"/>
                  </a:cubicBezTo>
                  <a:lnTo>
                    <a:pt x="820" y="869"/>
                  </a:lnTo>
                  <a:cubicBezTo>
                    <a:pt x="821" y="873"/>
                    <a:pt x="822" y="875"/>
                    <a:pt x="822" y="875"/>
                  </a:cubicBezTo>
                  <a:cubicBezTo>
                    <a:pt x="824" y="873"/>
                    <a:pt x="825" y="872"/>
                    <a:pt x="826" y="870"/>
                  </a:cubicBezTo>
                  <a:lnTo>
                    <a:pt x="826" y="870"/>
                  </a:lnTo>
                  <a:cubicBezTo>
                    <a:pt x="831" y="872"/>
                    <a:pt x="834" y="875"/>
                    <a:pt x="834" y="875"/>
                  </a:cubicBezTo>
                  <a:cubicBezTo>
                    <a:pt x="834" y="875"/>
                    <a:pt x="834" y="887"/>
                    <a:pt x="846" y="887"/>
                  </a:cubicBezTo>
                  <a:lnTo>
                    <a:pt x="858" y="887"/>
                  </a:lnTo>
                  <a:lnTo>
                    <a:pt x="858" y="875"/>
                  </a:lnTo>
                  <a:lnTo>
                    <a:pt x="881" y="875"/>
                  </a:lnTo>
                  <a:cubicBezTo>
                    <a:pt x="881" y="875"/>
                    <a:pt x="885" y="875"/>
                    <a:pt x="889" y="873"/>
                  </a:cubicBezTo>
                  <a:lnTo>
                    <a:pt x="889" y="873"/>
                  </a:lnTo>
                  <a:cubicBezTo>
                    <a:pt x="890" y="874"/>
                    <a:pt x="891" y="875"/>
                    <a:pt x="893" y="875"/>
                  </a:cubicBezTo>
                  <a:cubicBezTo>
                    <a:pt x="895" y="873"/>
                    <a:pt x="897" y="871"/>
                    <a:pt x="897" y="869"/>
                  </a:cubicBezTo>
                  <a:lnTo>
                    <a:pt x="897" y="869"/>
                  </a:lnTo>
                  <a:cubicBezTo>
                    <a:pt x="894" y="871"/>
                    <a:pt x="892" y="872"/>
                    <a:pt x="889" y="873"/>
                  </a:cubicBezTo>
                  <a:lnTo>
                    <a:pt x="889" y="873"/>
                  </a:lnTo>
                  <a:cubicBezTo>
                    <a:pt x="885" y="868"/>
                    <a:pt x="893" y="851"/>
                    <a:pt x="893" y="851"/>
                  </a:cubicBezTo>
                  <a:close/>
                  <a:moveTo>
                    <a:pt x="2179" y="887"/>
                  </a:moveTo>
                  <a:cubicBezTo>
                    <a:pt x="2171" y="895"/>
                    <a:pt x="2174" y="903"/>
                    <a:pt x="2177" y="903"/>
                  </a:cubicBezTo>
                  <a:cubicBezTo>
                    <a:pt x="2178" y="903"/>
                    <a:pt x="2179" y="902"/>
                    <a:pt x="2179" y="899"/>
                  </a:cubicBezTo>
                  <a:cubicBezTo>
                    <a:pt x="2179" y="887"/>
                    <a:pt x="2191" y="887"/>
                    <a:pt x="2179" y="887"/>
                  </a:cubicBezTo>
                  <a:close/>
                  <a:moveTo>
                    <a:pt x="947" y="842"/>
                  </a:moveTo>
                  <a:cubicBezTo>
                    <a:pt x="941" y="842"/>
                    <a:pt x="935" y="845"/>
                    <a:pt x="929" y="851"/>
                  </a:cubicBezTo>
                  <a:lnTo>
                    <a:pt x="917" y="863"/>
                  </a:lnTo>
                  <a:lnTo>
                    <a:pt x="917" y="851"/>
                  </a:lnTo>
                  <a:lnTo>
                    <a:pt x="905" y="851"/>
                  </a:lnTo>
                  <a:cubicBezTo>
                    <a:pt x="895" y="851"/>
                    <a:pt x="902" y="859"/>
                    <a:pt x="897" y="869"/>
                  </a:cubicBezTo>
                  <a:lnTo>
                    <a:pt x="897" y="869"/>
                  </a:lnTo>
                  <a:cubicBezTo>
                    <a:pt x="900" y="868"/>
                    <a:pt x="903" y="865"/>
                    <a:pt x="905" y="863"/>
                  </a:cubicBezTo>
                  <a:cubicBezTo>
                    <a:pt x="905" y="866"/>
                    <a:pt x="905" y="870"/>
                    <a:pt x="905" y="875"/>
                  </a:cubicBezTo>
                  <a:cubicBezTo>
                    <a:pt x="905" y="875"/>
                    <a:pt x="917" y="875"/>
                    <a:pt x="929" y="863"/>
                  </a:cubicBezTo>
                  <a:lnTo>
                    <a:pt x="929" y="887"/>
                  </a:lnTo>
                  <a:cubicBezTo>
                    <a:pt x="929" y="875"/>
                    <a:pt x="941" y="875"/>
                    <a:pt x="941" y="863"/>
                  </a:cubicBezTo>
                  <a:cubicBezTo>
                    <a:pt x="941" y="875"/>
                    <a:pt x="950" y="875"/>
                    <a:pt x="959" y="875"/>
                  </a:cubicBezTo>
                  <a:cubicBezTo>
                    <a:pt x="968" y="875"/>
                    <a:pt x="977" y="875"/>
                    <a:pt x="977" y="887"/>
                  </a:cubicBezTo>
                  <a:cubicBezTo>
                    <a:pt x="977" y="895"/>
                    <a:pt x="979" y="897"/>
                    <a:pt x="983" y="897"/>
                  </a:cubicBezTo>
                  <a:cubicBezTo>
                    <a:pt x="990" y="897"/>
                    <a:pt x="1001" y="887"/>
                    <a:pt x="1001" y="887"/>
                  </a:cubicBezTo>
                  <a:lnTo>
                    <a:pt x="1001" y="899"/>
                  </a:lnTo>
                  <a:lnTo>
                    <a:pt x="1001" y="910"/>
                  </a:lnTo>
                  <a:cubicBezTo>
                    <a:pt x="1012" y="910"/>
                    <a:pt x="1001" y="887"/>
                    <a:pt x="1001" y="887"/>
                  </a:cubicBezTo>
                  <a:lnTo>
                    <a:pt x="1048" y="887"/>
                  </a:lnTo>
                  <a:cubicBezTo>
                    <a:pt x="1036" y="887"/>
                    <a:pt x="1048" y="875"/>
                    <a:pt x="1048" y="863"/>
                  </a:cubicBezTo>
                  <a:lnTo>
                    <a:pt x="965" y="863"/>
                  </a:lnTo>
                  <a:cubicBezTo>
                    <a:pt x="965" y="863"/>
                    <a:pt x="965" y="851"/>
                    <a:pt x="965" y="851"/>
                  </a:cubicBezTo>
                  <a:cubicBezTo>
                    <a:pt x="959" y="845"/>
                    <a:pt x="953" y="842"/>
                    <a:pt x="947" y="842"/>
                  </a:cubicBezTo>
                  <a:close/>
                  <a:moveTo>
                    <a:pt x="1231" y="905"/>
                  </a:moveTo>
                  <a:cubicBezTo>
                    <a:pt x="1228" y="905"/>
                    <a:pt x="1231" y="910"/>
                    <a:pt x="1239" y="910"/>
                  </a:cubicBezTo>
                  <a:cubicBezTo>
                    <a:pt x="1235" y="906"/>
                    <a:pt x="1232" y="905"/>
                    <a:pt x="1231" y="905"/>
                  </a:cubicBezTo>
                  <a:close/>
                  <a:moveTo>
                    <a:pt x="1084" y="863"/>
                  </a:moveTo>
                  <a:cubicBezTo>
                    <a:pt x="1084" y="875"/>
                    <a:pt x="1072" y="887"/>
                    <a:pt x="1072" y="887"/>
                  </a:cubicBezTo>
                  <a:lnTo>
                    <a:pt x="1048" y="887"/>
                  </a:lnTo>
                  <a:cubicBezTo>
                    <a:pt x="1060" y="887"/>
                    <a:pt x="1048" y="899"/>
                    <a:pt x="1072" y="899"/>
                  </a:cubicBezTo>
                  <a:lnTo>
                    <a:pt x="1084" y="899"/>
                  </a:lnTo>
                  <a:lnTo>
                    <a:pt x="1084" y="922"/>
                  </a:lnTo>
                  <a:lnTo>
                    <a:pt x="1167" y="922"/>
                  </a:lnTo>
                  <a:cubicBezTo>
                    <a:pt x="1167" y="928"/>
                    <a:pt x="1170" y="931"/>
                    <a:pt x="1175" y="931"/>
                  </a:cubicBezTo>
                  <a:cubicBezTo>
                    <a:pt x="1179" y="931"/>
                    <a:pt x="1185" y="928"/>
                    <a:pt x="1191" y="922"/>
                  </a:cubicBezTo>
                  <a:cubicBezTo>
                    <a:pt x="1191" y="922"/>
                    <a:pt x="1192" y="922"/>
                    <a:pt x="1192" y="921"/>
                  </a:cubicBezTo>
                  <a:lnTo>
                    <a:pt x="1192" y="921"/>
                  </a:lnTo>
                  <a:cubicBezTo>
                    <a:pt x="1193" y="923"/>
                    <a:pt x="1195" y="926"/>
                    <a:pt x="1197" y="926"/>
                  </a:cubicBezTo>
                  <a:cubicBezTo>
                    <a:pt x="1199" y="926"/>
                    <a:pt x="1201" y="925"/>
                    <a:pt x="1203" y="922"/>
                  </a:cubicBezTo>
                  <a:lnTo>
                    <a:pt x="1215" y="922"/>
                  </a:lnTo>
                  <a:cubicBezTo>
                    <a:pt x="1215" y="934"/>
                    <a:pt x="1203" y="946"/>
                    <a:pt x="1215" y="946"/>
                  </a:cubicBezTo>
                  <a:cubicBezTo>
                    <a:pt x="1227" y="946"/>
                    <a:pt x="1227" y="946"/>
                    <a:pt x="1239" y="922"/>
                  </a:cubicBezTo>
                  <a:cubicBezTo>
                    <a:pt x="1227" y="922"/>
                    <a:pt x="1239" y="922"/>
                    <a:pt x="1227" y="910"/>
                  </a:cubicBezTo>
                  <a:lnTo>
                    <a:pt x="1191" y="910"/>
                  </a:lnTo>
                  <a:cubicBezTo>
                    <a:pt x="1191" y="910"/>
                    <a:pt x="1203" y="887"/>
                    <a:pt x="1191" y="887"/>
                  </a:cubicBezTo>
                  <a:lnTo>
                    <a:pt x="1143" y="887"/>
                  </a:lnTo>
                  <a:cubicBezTo>
                    <a:pt x="1143" y="887"/>
                    <a:pt x="1155" y="899"/>
                    <a:pt x="1155" y="899"/>
                  </a:cubicBezTo>
                  <a:cubicBezTo>
                    <a:pt x="1155" y="899"/>
                    <a:pt x="1145" y="904"/>
                    <a:pt x="1138" y="904"/>
                  </a:cubicBezTo>
                  <a:cubicBezTo>
                    <a:pt x="1134" y="904"/>
                    <a:pt x="1132" y="902"/>
                    <a:pt x="1132" y="899"/>
                  </a:cubicBezTo>
                  <a:cubicBezTo>
                    <a:pt x="1143" y="887"/>
                    <a:pt x="1132" y="887"/>
                    <a:pt x="1132" y="887"/>
                  </a:cubicBezTo>
                  <a:lnTo>
                    <a:pt x="1108" y="887"/>
                  </a:lnTo>
                  <a:lnTo>
                    <a:pt x="1108" y="899"/>
                  </a:lnTo>
                  <a:cubicBezTo>
                    <a:pt x="1108" y="902"/>
                    <a:pt x="1107" y="903"/>
                    <a:pt x="1105" y="903"/>
                  </a:cubicBezTo>
                  <a:cubicBezTo>
                    <a:pt x="1102" y="903"/>
                    <a:pt x="1096" y="895"/>
                    <a:pt x="1096" y="887"/>
                  </a:cubicBezTo>
                  <a:lnTo>
                    <a:pt x="1084" y="887"/>
                  </a:lnTo>
                  <a:cubicBezTo>
                    <a:pt x="1084" y="887"/>
                    <a:pt x="1084" y="875"/>
                    <a:pt x="1084" y="863"/>
                  </a:cubicBezTo>
                  <a:close/>
                  <a:moveTo>
                    <a:pt x="2160" y="950"/>
                  </a:moveTo>
                  <a:lnTo>
                    <a:pt x="2160" y="950"/>
                  </a:lnTo>
                  <a:cubicBezTo>
                    <a:pt x="2157" y="950"/>
                    <a:pt x="2158" y="961"/>
                    <a:pt x="2163" y="961"/>
                  </a:cubicBezTo>
                  <a:cubicBezTo>
                    <a:pt x="2164" y="961"/>
                    <a:pt x="2166" y="960"/>
                    <a:pt x="2167" y="958"/>
                  </a:cubicBezTo>
                  <a:cubicBezTo>
                    <a:pt x="2164" y="952"/>
                    <a:pt x="2162" y="950"/>
                    <a:pt x="2160" y="950"/>
                  </a:cubicBezTo>
                  <a:close/>
                  <a:moveTo>
                    <a:pt x="2060" y="970"/>
                  </a:moveTo>
                  <a:cubicBezTo>
                    <a:pt x="2060" y="970"/>
                    <a:pt x="2060" y="982"/>
                    <a:pt x="2060" y="982"/>
                  </a:cubicBezTo>
                  <a:lnTo>
                    <a:pt x="2072" y="982"/>
                  </a:lnTo>
                  <a:cubicBezTo>
                    <a:pt x="2072" y="982"/>
                    <a:pt x="2060" y="970"/>
                    <a:pt x="2060" y="970"/>
                  </a:cubicBezTo>
                  <a:close/>
                  <a:moveTo>
                    <a:pt x="1822" y="994"/>
                  </a:moveTo>
                  <a:lnTo>
                    <a:pt x="1822" y="994"/>
                  </a:lnTo>
                  <a:cubicBezTo>
                    <a:pt x="1822" y="994"/>
                    <a:pt x="1822" y="994"/>
                    <a:pt x="1822" y="994"/>
                  </a:cubicBezTo>
                  <a:lnTo>
                    <a:pt x="1822" y="994"/>
                  </a:lnTo>
                  <a:cubicBezTo>
                    <a:pt x="1822" y="994"/>
                    <a:pt x="1822" y="994"/>
                    <a:pt x="1822" y="994"/>
                  </a:cubicBezTo>
                  <a:close/>
                  <a:moveTo>
                    <a:pt x="1251" y="899"/>
                  </a:moveTo>
                  <a:lnTo>
                    <a:pt x="1251" y="922"/>
                  </a:lnTo>
                  <a:lnTo>
                    <a:pt x="1239" y="922"/>
                  </a:lnTo>
                  <a:cubicBezTo>
                    <a:pt x="1239" y="928"/>
                    <a:pt x="1239" y="939"/>
                    <a:pt x="1239" y="946"/>
                  </a:cubicBezTo>
                  <a:lnTo>
                    <a:pt x="1251" y="946"/>
                  </a:lnTo>
                  <a:cubicBezTo>
                    <a:pt x="1251" y="946"/>
                    <a:pt x="1251" y="934"/>
                    <a:pt x="1262" y="934"/>
                  </a:cubicBezTo>
                  <a:lnTo>
                    <a:pt x="1286" y="934"/>
                  </a:lnTo>
                  <a:cubicBezTo>
                    <a:pt x="1298" y="934"/>
                    <a:pt x="1286" y="946"/>
                    <a:pt x="1298" y="946"/>
                  </a:cubicBezTo>
                  <a:lnTo>
                    <a:pt x="1322" y="946"/>
                  </a:lnTo>
                  <a:cubicBezTo>
                    <a:pt x="1322" y="946"/>
                    <a:pt x="1322" y="946"/>
                    <a:pt x="1334" y="958"/>
                  </a:cubicBezTo>
                  <a:lnTo>
                    <a:pt x="1358" y="958"/>
                  </a:lnTo>
                  <a:cubicBezTo>
                    <a:pt x="1360" y="956"/>
                    <a:pt x="1362" y="955"/>
                    <a:pt x="1364" y="955"/>
                  </a:cubicBezTo>
                  <a:cubicBezTo>
                    <a:pt x="1370" y="955"/>
                    <a:pt x="1370" y="970"/>
                    <a:pt x="1370" y="970"/>
                  </a:cubicBezTo>
                  <a:lnTo>
                    <a:pt x="1382" y="970"/>
                  </a:lnTo>
                  <a:cubicBezTo>
                    <a:pt x="1382" y="970"/>
                    <a:pt x="1405" y="970"/>
                    <a:pt x="1405" y="982"/>
                  </a:cubicBezTo>
                  <a:lnTo>
                    <a:pt x="1429" y="982"/>
                  </a:lnTo>
                  <a:cubicBezTo>
                    <a:pt x="1441" y="982"/>
                    <a:pt x="1453" y="970"/>
                    <a:pt x="1453" y="970"/>
                  </a:cubicBezTo>
                  <a:lnTo>
                    <a:pt x="1453" y="982"/>
                  </a:lnTo>
                  <a:cubicBezTo>
                    <a:pt x="1453" y="986"/>
                    <a:pt x="1454" y="987"/>
                    <a:pt x="1456" y="987"/>
                  </a:cubicBezTo>
                  <a:cubicBezTo>
                    <a:pt x="1460" y="987"/>
                    <a:pt x="1465" y="982"/>
                    <a:pt x="1465" y="982"/>
                  </a:cubicBezTo>
                  <a:lnTo>
                    <a:pt x="1477" y="982"/>
                  </a:lnTo>
                  <a:cubicBezTo>
                    <a:pt x="1477" y="982"/>
                    <a:pt x="1487" y="971"/>
                    <a:pt x="1491" y="971"/>
                  </a:cubicBezTo>
                  <a:lnTo>
                    <a:pt x="1491" y="971"/>
                  </a:lnTo>
                  <a:cubicBezTo>
                    <a:pt x="1493" y="971"/>
                    <a:pt x="1493" y="974"/>
                    <a:pt x="1489" y="982"/>
                  </a:cubicBezTo>
                  <a:cubicBezTo>
                    <a:pt x="1489" y="992"/>
                    <a:pt x="1493" y="996"/>
                    <a:pt x="1498" y="996"/>
                  </a:cubicBezTo>
                  <a:cubicBezTo>
                    <a:pt x="1505" y="996"/>
                    <a:pt x="1513" y="989"/>
                    <a:pt x="1513" y="982"/>
                  </a:cubicBezTo>
                  <a:cubicBezTo>
                    <a:pt x="1513" y="982"/>
                    <a:pt x="1513" y="994"/>
                    <a:pt x="1513" y="994"/>
                  </a:cubicBezTo>
                  <a:lnTo>
                    <a:pt x="1560" y="994"/>
                  </a:lnTo>
                  <a:cubicBezTo>
                    <a:pt x="1560" y="994"/>
                    <a:pt x="1565" y="999"/>
                    <a:pt x="1572" y="999"/>
                  </a:cubicBezTo>
                  <a:cubicBezTo>
                    <a:pt x="1576" y="999"/>
                    <a:pt x="1580" y="998"/>
                    <a:pt x="1584" y="994"/>
                  </a:cubicBezTo>
                  <a:cubicBezTo>
                    <a:pt x="1596" y="994"/>
                    <a:pt x="1596" y="982"/>
                    <a:pt x="1596" y="982"/>
                  </a:cubicBezTo>
                  <a:lnTo>
                    <a:pt x="1596" y="1006"/>
                  </a:lnTo>
                  <a:cubicBezTo>
                    <a:pt x="1596" y="1006"/>
                    <a:pt x="1596" y="1006"/>
                    <a:pt x="1608" y="994"/>
                  </a:cubicBezTo>
                  <a:cubicBezTo>
                    <a:pt x="1608" y="989"/>
                    <a:pt x="1608" y="985"/>
                    <a:pt x="1608" y="982"/>
                  </a:cubicBezTo>
                  <a:cubicBezTo>
                    <a:pt x="1620" y="994"/>
                    <a:pt x="1608" y="994"/>
                    <a:pt x="1620" y="994"/>
                  </a:cubicBezTo>
                  <a:cubicBezTo>
                    <a:pt x="1622" y="996"/>
                    <a:pt x="1624" y="997"/>
                    <a:pt x="1626" y="997"/>
                  </a:cubicBezTo>
                  <a:cubicBezTo>
                    <a:pt x="1630" y="997"/>
                    <a:pt x="1633" y="990"/>
                    <a:pt x="1637" y="990"/>
                  </a:cubicBezTo>
                  <a:cubicBezTo>
                    <a:pt x="1639" y="990"/>
                    <a:pt x="1641" y="991"/>
                    <a:pt x="1643" y="994"/>
                  </a:cubicBezTo>
                  <a:cubicBezTo>
                    <a:pt x="1643" y="1002"/>
                    <a:pt x="1646" y="1004"/>
                    <a:pt x="1650" y="1004"/>
                  </a:cubicBezTo>
                  <a:cubicBezTo>
                    <a:pt x="1657" y="1004"/>
                    <a:pt x="1667" y="994"/>
                    <a:pt x="1667" y="994"/>
                  </a:cubicBezTo>
                  <a:cubicBezTo>
                    <a:pt x="1667" y="982"/>
                    <a:pt x="1667" y="982"/>
                    <a:pt x="1667" y="970"/>
                  </a:cubicBezTo>
                  <a:lnTo>
                    <a:pt x="1643" y="970"/>
                  </a:lnTo>
                  <a:cubicBezTo>
                    <a:pt x="1632" y="970"/>
                    <a:pt x="1620" y="958"/>
                    <a:pt x="1620" y="958"/>
                  </a:cubicBezTo>
                  <a:cubicBezTo>
                    <a:pt x="1620" y="958"/>
                    <a:pt x="1608" y="970"/>
                    <a:pt x="1608" y="970"/>
                  </a:cubicBezTo>
                  <a:lnTo>
                    <a:pt x="1608" y="958"/>
                  </a:lnTo>
                  <a:lnTo>
                    <a:pt x="1560" y="958"/>
                  </a:lnTo>
                  <a:cubicBezTo>
                    <a:pt x="1548" y="958"/>
                    <a:pt x="1548" y="946"/>
                    <a:pt x="1560" y="946"/>
                  </a:cubicBezTo>
                  <a:lnTo>
                    <a:pt x="1524" y="946"/>
                  </a:lnTo>
                  <a:cubicBezTo>
                    <a:pt x="1524" y="946"/>
                    <a:pt x="1513" y="946"/>
                    <a:pt x="1513" y="934"/>
                  </a:cubicBezTo>
                  <a:lnTo>
                    <a:pt x="1465" y="934"/>
                  </a:lnTo>
                  <a:cubicBezTo>
                    <a:pt x="1465" y="934"/>
                    <a:pt x="1441" y="922"/>
                    <a:pt x="1441" y="922"/>
                  </a:cubicBezTo>
                  <a:lnTo>
                    <a:pt x="1417" y="922"/>
                  </a:lnTo>
                  <a:cubicBezTo>
                    <a:pt x="1417" y="922"/>
                    <a:pt x="1417" y="910"/>
                    <a:pt x="1417" y="910"/>
                  </a:cubicBezTo>
                  <a:lnTo>
                    <a:pt x="1393" y="910"/>
                  </a:lnTo>
                  <a:lnTo>
                    <a:pt x="1393" y="922"/>
                  </a:lnTo>
                  <a:lnTo>
                    <a:pt x="1382" y="922"/>
                  </a:lnTo>
                  <a:cubicBezTo>
                    <a:pt x="1382" y="922"/>
                    <a:pt x="1382" y="899"/>
                    <a:pt x="1382" y="899"/>
                  </a:cubicBezTo>
                  <a:cubicBezTo>
                    <a:pt x="1382" y="910"/>
                    <a:pt x="1370" y="922"/>
                    <a:pt x="1370" y="934"/>
                  </a:cubicBezTo>
                  <a:cubicBezTo>
                    <a:pt x="1367" y="937"/>
                    <a:pt x="1365" y="938"/>
                    <a:pt x="1364" y="938"/>
                  </a:cubicBezTo>
                  <a:cubicBezTo>
                    <a:pt x="1358" y="938"/>
                    <a:pt x="1358" y="922"/>
                    <a:pt x="1358" y="922"/>
                  </a:cubicBezTo>
                  <a:lnTo>
                    <a:pt x="1346" y="922"/>
                  </a:lnTo>
                  <a:cubicBezTo>
                    <a:pt x="1346" y="922"/>
                    <a:pt x="1346" y="922"/>
                    <a:pt x="1346" y="934"/>
                  </a:cubicBezTo>
                  <a:cubicBezTo>
                    <a:pt x="1334" y="934"/>
                    <a:pt x="1346" y="922"/>
                    <a:pt x="1346" y="922"/>
                  </a:cubicBezTo>
                  <a:cubicBezTo>
                    <a:pt x="1346" y="922"/>
                    <a:pt x="1334" y="922"/>
                    <a:pt x="1334" y="910"/>
                  </a:cubicBezTo>
                  <a:lnTo>
                    <a:pt x="1322" y="910"/>
                  </a:lnTo>
                  <a:cubicBezTo>
                    <a:pt x="1310" y="910"/>
                    <a:pt x="1322" y="910"/>
                    <a:pt x="1322" y="922"/>
                  </a:cubicBezTo>
                  <a:lnTo>
                    <a:pt x="1298" y="922"/>
                  </a:lnTo>
                  <a:cubicBezTo>
                    <a:pt x="1298" y="922"/>
                    <a:pt x="1298" y="910"/>
                    <a:pt x="1286" y="910"/>
                  </a:cubicBezTo>
                  <a:cubicBezTo>
                    <a:pt x="1286" y="904"/>
                    <a:pt x="1283" y="901"/>
                    <a:pt x="1280" y="901"/>
                  </a:cubicBezTo>
                  <a:cubicBezTo>
                    <a:pt x="1277" y="901"/>
                    <a:pt x="1274" y="904"/>
                    <a:pt x="1274" y="910"/>
                  </a:cubicBezTo>
                  <a:lnTo>
                    <a:pt x="1251" y="899"/>
                  </a:lnTo>
                  <a:close/>
                  <a:moveTo>
                    <a:pt x="1698" y="1006"/>
                  </a:moveTo>
                  <a:cubicBezTo>
                    <a:pt x="1700" y="1008"/>
                    <a:pt x="1701" y="1009"/>
                    <a:pt x="1702" y="1009"/>
                  </a:cubicBezTo>
                  <a:cubicBezTo>
                    <a:pt x="1703" y="1009"/>
                    <a:pt x="1703" y="1008"/>
                    <a:pt x="1703" y="1006"/>
                  </a:cubicBezTo>
                  <a:close/>
                  <a:moveTo>
                    <a:pt x="1718" y="1002"/>
                  </a:moveTo>
                  <a:cubicBezTo>
                    <a:pt x="1716" y="1003"/>
                    <a:pt x="1715" y="1007"/>
                    <a:pt x="1715" y="1018"/>
                  </a:cubicBezTo>
                  <a:cubicBezTo>
                    <a:pt x="1718" y="1010"/>
                    <a:pt x="1719" y="1005"/>
                    <a:pt x="1718" y="1002"/>
                  </a:cubicBezTo>
                  <a:close/>
                  <a:moveTo>
                    <a:pt x="423" y="1"/>
                  </a:moveTo>
                  <a:cubicBezTo>
                    <a:pt x="422" y="1"/>
                    <a:pt x="421" y="2"/>
                    <a:pt x="417" y="6"/>
                  </a:cubicBezTo>
                  <a:cubicBezTo>
                    <a:pt x="405" y="6"/>
                    <a:pt x="417" y="29"/>
                    <a:pt x="405" y="29"/>
                  </a:cubicBezTo>
                  <a:lnTo>
                    <a:pt x="405" y="17"/>
                  </a:lnTo>
                  <a:cubicBezTo>
                    <a:pt x="405" y="17"/>
                    <a:pt x="393" y="17"/>
                    <a:pt x="393" y="29"/>
                  </a:cubicBezTo>
                  <a:lnTo>
                    <a:pt x="370" y="29"/>
                  </a:lnTo>
                  <a:cubicBezTo>
                    <a:pt x="364" y="35"/>
                    <a:pt x="361" y="38"/>
                    <a:pt x="358" y="38"/>
                  </a:cubicBezTo>
                  <a:cubicBezTo>
                    <a:pt x="355" y="38"/>
                    <a:pt x="352" y="35"/>
                    <a:pt x="346" y="29"/>
                  </a:cubicBezTo>
                  <a:cubicBezTo>
                    <a:pt x="346" y="29"/>
                    <a:pt x="346" y="41"/>
                    <a:pt x="334" y="53"/>
                  </a:cubicBezTo>
                  <a:cubicBezTo>
                    <a:pt x="322" y="53"/>
                    <a:pt x="322" y="41"/>
                    <a:pt x="310" y="41"/>
                  </a:cubicBezTo>
                  <a:cubicBezTo>
                    <a:pt x="298" y="41"/>
                    <a:pt x="310" y="53"/>
                    <a:pt x="298" y="53"/>
                  </a:cubicBezTo>
                  <a:cubicBezTo>
                    <a:pt x="298" y="56"/>
                    <a:pt x="298" y="57"/>
                    <a:pt x="297" y="57"/>
                  </a:cubicBezTo>
                  <a:cubicBezTo>
                    <a:pt x="294" y="57"/>
                    <a:pt x="286" y="41"/>
                    <a:pt x="286" y="41"/>
                  </a:cubicBezTo>
                  <a:cubicBezTo>
                    <a:pt x="286" y="41"/>
                    <a:pt x="286" y="53"/>
                    <a:pt x="286" y="53"/>
                  </a:cubicBezTo>
                  <a:cubicBezTo>
                    <a:pt x="286" y="61"/>
                    <a:pt x="286" y="64"/>
                    <a:pt x="286" y="64"/>
                  </a:cubicBezTo>
                  <a:cubicBezTo>
                    <a:pt x="285" y="64"/>
                    <a:pt x="282" y="53"/>
                    <a:pt x="274" y="53"/>
                  </a:cubicBezTo>
                  <a:cubicBezTo>
                    <a:pt x="274" y="77"/>
                    <a:pt x="262" y="77"/>
                    <a:pt x="262" y="77"/>
                  </a:cubicBezTo>
                  <a:lnTo>
                    <a:pt x="250" y="77"/>
                  </a:lnTo>
                  <a:lnTo>
                    <a:pt x="250" y="89"/>
                  </a:lnTo>
                  <a:cubicBezTo>
                    <a:pt x="250" y="93"/>
                    <a:pt x="250" y="97"/>
                    <a:pt x="250" y="101"/>
                  </a:cubicBezTo>
                  <a:lnTo>
                    <a:pt x="250" y="101"/>
                  </a:lnTo>
                  <a:cubicBezTo>
                    <a:pt x="250" y="101"/>
                    <a:pt x="250" y="101"/>
                    <a:pt x="250" y="101"/>
                  </a:cubicBezTo>
                  <a:cubicBezTo>
                    <a:pt x="254" y="97"/>
                    <a:pt x="257" y="96"/>
                    <a:pt x="259" y="96"/>
                  </a:cubicBezTo>
                  <a:cubicBezTo>
                    <a:pt x="262" y="96"/>
                    <a:pt x="262" y="101"/>
                    <a:pt x="262" y="101"/>
                  </a:cubicBezTo>
                  <a:cubicBezTo>
                    <a:pt x="262" y="101"/>
                    <a:pt x="262" y="101"/>
                    <a:pt x="262" y="89"/>
                  </a:cubicBezTo>
                  <a:cubicBezTo>
                    <a:pt x="262" y="83"/>
                    <a:pt x="265" y="83"/>
                    <a:pt x="268" y="83"/>
                  </a:cubicBezTo>
                  <a:cubicBezTo>
                    <a:pt x="271" y="83"/>
                    <a:pt x="274" y="83"/>
                    <a:pt x="274" y="77"/>
                  </a:cubicBezTo>
                  <a:cubicBezTo>
                    <a:pt x="274" y="65"/>
                    <a:pt x="274" y="65"/>
                    <a:pt x="274" y="65"/>
                  </a:cubicBezTo>
                  <a:lnTo>
                    <a:pt x="286" y="65"/>
                  </a:lnTo>
                  <a:cubicBezTo>
                    <a:pt x="286" y="65"/>
                    <a:pt x="286" y="77"/>
                    <a:pt x="286" y="77"/>
                  </a:cubicBezTo>
                  <a:lnTo>
                    <a:pt x="298" y="77"/>
                  </a:lnTo>
                  <a:lnTo>
                    <a:pt x="298" y="89"/>
                  </a:lnTo>
                  <a:cubicBezTo>
                    <a:pt x="298" y="89"/>
                    <a:pt x="310" y="65"/>
                    <a:pt x="322" y="65"/>
                  </a:cubicBezTo>
                  <a:cubicBezTo>
                    <a:pt x="322" y="70"/>
                    <a:pt x="322" y="77"/>
                    <a:pt x="322" y="77"/>
                  </a:cubicBezTo>
                  <a:lnTo>
                    <a:pt x="346" y="77"/>
                  </a:lnTo>
                  <a:lnTo>
                    <a:pt x="346" y="89"/>
                  </a:lnTo>
                  <a:cubicBezTo>
                    <a:pt x="346" y="89"/>
                    <a:pt x="346" y="65"/>
                    <a:pt x="358" y="65"/>
                  </a:cubicBezTo>
                  <a:cubicBezTo>
                    <a:pt x="358" y="65"/>
                    <a:pt x="358" y="77"/>
                    <a:pt x="358" y="89"/>
                  </a:cubicBezTo>
                  <a:lnTo>
                    <a:pt x="370" y="89"/>
                  </a:lnTo>
                  <a:cubicBezTo>
                    <a:pt x="370" y="89"/>
                    <a:pt x="370" y="101"/>
                    <a:pt x="381" y="101"/>
                  </a:cubicBezTo>
                  <a:cubicBezTo>
                    <a:pt x="383" y="101"/>
                    <a:pt x="384" y="101"/>
                    <a:pt x="384" y="100"/>
                  </a:cubicBezTo>
                  <a:lnTo>
                    <a:pt x="384" y="100"/>
                  </a:lnTo>
                  <a:cubicBezTo>
                    <a:pt x="386" y="101"/>
                    <a:pt x="389" y="101"/>
                    <a:pt x="393" y="101"/>
                  </a:cubicBezTo>
                  <a:lnTo>
                    <a:pt x="405" y="101"/>
                  </a:lnTo>
                  <a:cubicBezTo>
                    <a:pt x="417" y="101"/>
                    <a:pt x="429" y="113"/>
                    <a:pt x="429" y="113"/>
                  </a:cubicBezTo>
                  <a:cubicBezTo>
                    <a:pt x="429" y="113"/>
                    <a:pt x="429" y="101"/>
                    <a:pt x="429" y="89"/>
                  </a:cubicBezTo>
                  <a:cubicBezTo>
                    <a:pt x="429" y="89"/>
                    <a:pt x="441" y="113"/>
                    <a:pt x="441" y="113"/>
                  </a:cubicBezTo>
                  <a:lnTo>
                    <a:pt x="477" y="113"/>
                  </a:lnTo>
                  <a:cubicBezTo>
                    <a:pt x="477" y="113"/>
                    <a:pt x="487" y="107"/>
                    <a:pt x="494" y="107"/>
                  </a:cubicBezTo>
                  <a:cubicBezTo>
                    <a:pt x="498" y="107"/>
                    <a:pt x="500" y="109"/>
                    <a:pt x="500" y="113"/>
                  </a:cubicBezTo>
                  <a:cubicBezTo>
                    <a:pt x="500" y="113"/>
                    <a:pt x="497" y="120"/>
                    <a:pt x="494" y="125"/>
                  </a:cubicBezTo>
                  <a:lnTo>
                    <a:pt x="494" y="125"/>
                  </a:lnTo>
                  <a:cubicBezTo>
                    <a:pt x="506" y="124"/>
                    <a:pt x="524" y="123"/>
                    <a:pt x="524" y="113"/>
                  </a:cubicBezTo>
                  <a:cubicBezTo>
                    <a:pt x="524" y="113"/>
                    <a:pt x="524" y="125"/>
                    <a:pt x="536" y="125"/>
                  </a:cubicBezTo>
                  <a:lnTo>
                    <a:pt x="548" y="125"/>
                  </a:lnTo>
                  <a:lnTo>
                    <a:pt x="560" y="113"/>
                  </a:lnTo>
                  <a:cubicBezTo>
                    <a:pt x="572" y="113"/>
                    <a:pt x="572" y="125"/>
                    <a:pt x="584" y="137"/>
                  </a:cubicBezTo>
                  <a:lnTo>
                    <a:pt x="691" y="137"/>
                  </a:lnTo>
                  <a:lnTo>
                    <a:pt x="691" y="148"/>
                  </a:lnTo>
                  <a:lnTo>
                    <a:pt x="703" y="148"/>
                  </a:lnTo>
                  <a:lnTo>
                    <a:pt x="715" y="137"/>
                  </a:lnTo>
                  <a:lnTo>
                    <a:pt x="715" y="148"/>
                  </a:lnTo>
                  <a:lnTo>
                    <a:pt x="739" y="148"/>
                  </a:lnTo>
                  <a:cubicBezTo>
                    <a:pt x="739" y="148"/>
                    <a:pt x="739" y="137"/>
                    <a:pt x="739" y="137"/>
                  </a:cubicBezTo>
                  <a:cubicBezTo>
                    <a:pt x="739" y="137"/>
                    <a:pt x="739" y="148"/>
                    <a:pt x="751" y="148"/>
                  </a:cubicBezTo>
                  <a:lnTo>
                    <a:pt x="762" y="148"/>
                  </a:lnTo>
                  <a:cubicBezTo>
                    <a:pt x="762" y="148"/>
                    <a:pt x="774" y="148"/>
                    <a:pt x="786" y="160"/>
                  </a:cubicBezTo>
                  <a:lnTo>
                    <a:pt x="798" y="160"/>
                  </a:lnTo>
                  <a:cubicBezTo>
                    <a:pt x="798" y="163"/>
                    <a:pt x="798" y="164"/>
                    <a:pt x="798" y="164"/>
                  </a:cubicBezTo>
                  <a:cubicBezTo>
                    <a:pt x="799" y="164"/>
                    <a:pt x="801" y="148"/>
                    <a:pt x="810" y="148"/>
                  </a:cubicBezTo>
                  <a:cubicBezTo>
                    <a:pt x="822" y="148"/>
                    <a:pt x="810" y="160"/>
                    <a:pt x="810" y="160"/>
                  </a:cubicBezTo>
                  <a:cubicBezTo>
                    <a:pt x="810" y="160"/>
                    <a:pt x="826" y="155"/>
                    <a:pt x="836" y="155"/>
                  </a:cubicBezTo>
                  <a:cubicBezTo>
                    <a:pt x="842" y="155"/>
                    <a:pt x="846" y="156"/>
                    <a:pt x="846" y="160"/>
                  </a:cubicBezTo>
                  <a:cubicBezTo>
                    <a:pt x="846" y="158"/>
                    <a:pt x="846" y="153"/>
                    <a:pt x="846" y="148"/>
                  </a:cubicBezTo>
                  <a:lnTo>
                    <a:pt x="858" y="148"/>
                  </a:lnTo>
                  <a:lnTo>
                    <a:pt x="858" y="160"/>
                  </a:lnTo>
                  <a:lnTo>
                    <a:pt x="881" y="160"/>
                  </a:lnTo>
                  <a:cubicBezTo>
                    <a:pt x="881" y="160"/>
                    <a:pt x="893" y="172"/>
                    <a:pt x="905" y="172"/>
                  </a:cubicBezTo>
                  <a:cubicBezTo>
                    <a:pt x="905" y="174"/>
                    <a:pt x="905" y="175"/>
                    <a:pt x="905" y="175"/>
                  </a:cubicBezTo>
                  <a:cubicBezTo>
                    <a:pt x="906" y="175"/>
                    <a:pt x="907" y="158"/>
                    <a:pt x="913" y="158"/>
                  </a:cubicBezTo>
                  <a:cubicBezTo>
                    <a:pt x="914" y="158"/>
                    <a:pt x="915" y="159"/>
                    <a:pt x="917" y="160"/>
                  </a:cubicBezTo>
                  <a:cubicBezTo>
                    <a:pt x="941" y="172"/>
                    <a:pt x="917" y="172"/>
                    <a:pt x="941" y="172"/>
                  </a:cubicBezTo>
                  <a:cubicBezTo>
                    <a:pt x="949" y="172"/>
                    <a:pt x="952" y="167"/>
                    <a:pt x="952" y="167"/>
                  </a:cubicBezTo>
                  <a:cubicBezTo>
                    <a:pt x="953" y="167"/>
                    <a:pt x="953" y="168"/>
                    <a:pt x="953" y="172"/>
                  </a:cubicBezTo>
                  <a:cubicBezTo>
                    <a:pt x="953" y="180"/>
                    <a:pt x="954" y="183"/>
                    <a:pt x="956" y="183"/>
                  </a:cubicBezTo>
                  <a:cubicBezTo>
                    <a:pt x="960" y="183"/>
                    <a:pt x="965" y="172"/>
                    <a:pt x="965" y="172"/>
                  </a:cubicBezTo>
                  <a:cubicBezTo>
                    <a:pt x="977" y="172"/>
                    <a:pt x="977" y="172"/>
                    <a:pt x="989" y="184"/>
                  </a:cubicBezTo>
                  <a:cubicBezTo>
                    <a:pt x="991" y="186"/>
                    <a:pt x="992" y="187"/>
                    <a:pt x="993" y="187"/>
                  </a:cubicBezTo>
                  <a:cubicBezTo>
                    <a:pt x="997" y="187"/>
                    <a:pt x="991" y="170"/>
                    <a:pt x="1001" y="160"/>
                  </a:cubicBezTo>
                  <a:cubicBezTo>
                    <a:pt x="1001" y="160"/>
                    <a:pt x="1001" y="176"/>
                    <a:pt x="1007" y="176"/>
                  </a:cubicBezTo>
                  <a:cubicBezTo>
                    <a:pt x="1008" y="176"/>
                    <a:pt x="1010" y="175"/>
                    <a:pt x="1012" y="172"/>
                  </a:cubicBezTo>
                  <a:lnTo>
                    <a:pt x="1012" y="184"/>
                  </a:lnTo>
                  <a:cubicBezTo>
                    <a:pt x="1024" y="190"/>
                    <a:pt x="1033" y="193"/>
                    <a:pt x="1041" y="193"/>
                  </a:cubicBezTo>
                  <a:cubicBezTo>
                    <a:pt x="1048" y="193"/>
                    <a:pt x="1054" y="190"/>
                    <a:pt x="1060" y="184"/>
                  </a:cubicBezTo>
                  <a:lnTo>
                    <a:pt x="1072" y="184"/>
                  </a:lnTo>
                  <a:cubicBezTo>
                    <a:pt x="1084" y="184"/>
                    <a:pt x="1072" y="208"/>
                    <a:pt x="1072" y="208"/>
                  </a:cubicBezTo>
                  <a:cubicBezTo>
                    <a:pt x="1072" y="208"/>
                    <a:pt x="1077" y="197"/>
                    <a:pt x="1081" y="197"/>
                  </a:cubicBezTo>
                  <a:cubicBezTo>
                    <a:pt x="1083" y="197"/>
                    <a:pt x="1084" y="200"/>
                    <a:pt x="1084" y="208"/>
                  </a:cubicBezTo>
                  <a:cubicBezTo>
                    <a:pt x="1084" y="208"/>
                    <a:pt x="1105" y="203"/>
                    <a:pt x="1119" y="203"/>
                  </a:cubicBezTo>
                  <a:cubicBezTo>
                    <a:pt x="1126" y="203"/>
                    <a:pt x="1132" y="204"/>
                    <a:pt x="1132" y="208"/>
                  </a:cubicBezTo>
                  <a:lnTo>
                    <a:pt x="1143" y="184"/>
                  </a:lnTo>
                  <a:cubicBezTo>
                    <a:pt x="1143" y="196"/>
                    <a:pt x="1155" y="196"/>
                    <a:pt x="1155" y="208"/>
                  </a:cubicBezTo>
                  <a:lnTo>
                    <a:pt x="1155" y="220"/>
                  </a:lnTo>
                  <a:cubicBezTo>
                    <a:pt x="1155" y="220"/>
                    <a:pt x="1167" y="196"/>
                    <a:pt x="1179" y="196"/>
                  </a:cubicBezTo>
                  <a:cubicBezTo>
                    <a:pt x="1179" y="196"/>
                    <a:pt x="1179" y="220"/>
                    <a:pt x="1179" y="220"/>
                  </a:cubicBezTo>
                  <a:cubicBezTo>
                    <a:pt x="1179" y="220"/>
                    <a:pt x="1191" y="220"/>
                    <a:pt x="1191" y="208"/>
                  </a:cubicBezTo>
                  <a:lnTo>
                    <a:pt x="1191" y="220"/>
                  </a:lnTo>
                  <a:lnTo>
                    <a:pt x="1203" y="220"/>
                  </a:lnTo>
                  <a:cubicBezTo>
                    <a:pt x="1203" y="220"/>
                    <a:pt x="1215" y="208"/>
                    <a:pt x="1215" y="208"/>
                  </a:cubicBezTo>
                  <a:cubicBezTo>
                    <a:pt x="1215" y="208"/>
                    <a:pt x="1215" y="220"/>
                    <a:pt x="1215" y="220"/>
                  </a:cubicBezTo>
                  <a:cubicBezTo>
                    <a:pt x="1216" y="219"/>
                    <a:pt x="1216" y="219"/>
                    <a:pt x="1217" y="218"/>
                  </a:cubicBezTo>
                  <a:lnTo>
                    <a:pt x="1217" y="218"/>
                  </a:lnTo>
                  <a:cubicBezTo>
                    <a:pt x="1218" y="219"/>
                    <a:pt x="1221" y="220"/>
                    <a:pt x="1227" y="220"/>
                  </a:cubicBezTo>
                  <a:cubicBezTo>
                    <a:pt x="1239" y="220"/>
                    <a:pt x="1239" y="220"/>
                    <a:pt x="1239" y="208"/>
                  </a:cubicBezTo>
                  <a:cubicBezTo>
                    <a:pt x="1239" y="232"/>
                    <a:pt x="1274" y="232"/>
                    <a:pt x="1286" y="232"/>
                  </a:cubicBezTo>
                  <a:cubicBezTo>
                    <a:pt x="1298" y="232"/>
                    <a:pt x="1286" y="220"/>
                    <a:pt x="1286" y="208"/>
                  </a:cubicBezTo>
                  <a:cubicBezTo>
                    <a:pt x="1292" y="202"/>
                    <a:pt x="1292" y="199"/>
                    <a:pt x="1292" y="199"/>
                  </a:cubicBezTo>
                  <a:cubicBezTo>
                    <a:pt x="1292" y="199"/>
                    <a:pt x="1292" y="202"/>
                    <a:pt x="1298" y="208"/>
                  </a:cubicBezTo>
                  <a:cubicBezTo>
                    <a:pt x="1310" y="220"/>
                    <a:pt x="1322" y="244"/>
                    <a:pt x="1334" y="244"/>
                  </a:cubicBezTo>
                  <a:lnTo>
                    <a:pt x="1346" y="244"/>
                  </a:lnTo>
                  <a:cubicBezTo>
                    <a:pt x="1346" y="232"/>
                    <a:pt x="1358" y="232"/>
                    <a:pt x="1370" y="232"/>
                  </a:cubicBezTo>
                  <a:cubicBezTo>
                    <a:pt x="1382" y="232"/>
                    <a:pt x="1346" y="244"/>
                    <a:pt x="1370" y="244"/>
                  </a:cubicBezTo>
                  <a:lnTo>
                    <a:pt x="1393" y="244"/>
                  </a:lnTo>
                  <a:cubicBezTo>
                    <a:pt x="1405" y="244"/>
                    <a:pt x="1417" y="244"/>
                    <a:pt x="1417" y="232"/>
                  </a:cubicBezTo>
                  <a:cubicBezTo>
                    <a:pt x="1417" y="232"/>
                    <a:pt x="1417" y="244"/>
                    <a:pt x="1417" y="256"/>
                  </a:cubicBezTo>
                  <a:lnTo>
                    <a:pt x="1429" y="256"/>
                  </a:lnTo>
                  <a:cubicBezTo>
                    <a:pt x="1433" y="252"/>
                    <a:pt x="1436" y="250"/>
                    <a:pt x="1438" y="250"/>
                  </a:cubicBezTo>
                  <a:cubicBezTo>
                    <a:pt x="1441" y="250"/>
                    <a:pt x="1441" y="256"/>
                    <a:pt x="1441" y="256"/>
                  </a:cubicBezTo>
                  <a:cubicBezTo>
                    <a:pt x="1441" y="256"/>
                    <a:pt x="1441" y="256"/>
                    <a:pt x="1441" y="244"/>
                  </a:cubicBezTo>
                  <a:cubicBezTo>
                    <a:pt x="1441" y="240"/>
                    <a:pt x="1441" y="238"/>
                    <a:pt x="1442" y="238"/>
                  </a:cubicBezTo>
                  <a:cubicBezTo>
                    <a:pt x="1442" y="238"/>
                    <a:pt x="1445" y="244"/>
                    <a:pt x="1453" y="244"/>
                  </a:cubicBezTo>
                  <a:lnTo>
                    <a:pt x="1477" y="244"/>
                  </a:lnTo>
                  <a:cubicBezTo>
                    <a:pt x="1489" y="244"/>
                    <a:pt x="1477" y="256"/>
                    <a:pt x="1477" y="256"/>
                  </a:cubicBezTo>
                  <a:lnTo>
                    <a:pt x="1501" y="256"/>
                  </a:lnTo>
                  <a:cubicBezTo>
                    <a:pt x="1509" y="256"/>
                    <a:pt x="1511" y="250"/>
                    <a:pt x="1516" y="250"/>
                  </a:cubicBezTo>
                  <a:cubicBezTo>
                    <a:pt x="1518" y="250"/>
                    <a:pt x="1520" y="252"/>
                    <a:pt x="1524" y="256"/>
                  </a:cubicBezTo>
                  <a:cubicBezTo>
                    <a:pt x="1524" y="267"/>
                    <a:pt x="1524" y="267"/>
                    <a:pt x="1524" y="267"/>
                  </a:cubicBezTo>
                  <a:cubicBezTo>
                    <a:pt x="1524" y="279"/>
                    <a:pt x="1536" y="279"/>
                    <a:pt x="1536" y="279"/>
                  </a:cubicBezTo>
                  <a:lnTo>
                    <a:pt x="1536" y="267"/>
                  </a:lnTo>
                  <a:cubicBezTo>
                    <a:pt x="1536" y="264"/>
                    <a:pt x="1536" y="262"/>
                    <a:pt x="1537" y="262"/>
                  </a:cubicBezTo>
                  <a:cubicBezTo>
                    <a:pt x="1538" y="262"/>
                    <a:pt x="1540" y="267"/>
                    <a:pt x="1548" y="267"/>
                  </a:cubicBezTo>
                  <a:cubicBezTo>
                    <a:pt x="1548" y="273"/>
                    <a:pt x="1551" y="276"/>
                    <a:pt x="1554" y="276"/>
                  </a:cubicBezTo>
                  <a:cubicBezTo>
                    <a:pt x="1557" y="276"/>
                    <a:pt x="1560" y="273"/>
                    <a:pt x="1560" y="267"/>
                  </a:cubicBezTo>
                  <a:cubicBezTo>
                    <a:pt x="1560" y="275"/>
                    <a:pt x="1561" y="278"/>
                    <a:pt x="1564" y="278"/>
                  </a:cubicBezTo>
                  <a:cubicBezTo>
                    <a:pt x="1568" y="278"/>
                    <a:pt x="1576" y="267"/>
                    <a:pt x="1584" y="267"/>
                  </a:cubicBezTo>
                  <a:lnTo>
                    <a:pt x="1608" y="267"/>
                  </a:lnTo>
                  <a:cubicBezTo>
                    <a:pt x="1608" y="267"/>
                    <a:pt x="1632" y="267"/>
                    <a:pt x="1632" y="279"/>
                  </a:cubicBezTo>
                  <a:cubicBezTo>
                    <a:pt x="1632" y="283"/>
                    <a:pt x="1633" y="284"/>
                    <a:pt x="1634" y="284"/>
                  </a:cubicBezTo>
                  <a:cubicBezTo>
                    <a:pt x="1638" y="284"/>
                    <a:pt x="1643" y="276"/>
                    <a:pt x="1643" y="267"/>
                  </a:cubicBezTo>
                  <a:cubicBezTo>
                    <a:pt x="1643" y="267"/>
                    <a:pt x="1643" y="256"/>
                    <a:pt x="1655" y="256"/>
                  </a:cubicBezTo>
                  <a:cubicBezTo>
                    <a:pt x="1655" y="267"/>
                    <a:pt x="1655" y="267"/>
                    <a:pt x="1655" y="279"/>
                  </a:cubicBezTo>
                  <a:lnTo>
                    <a:pt x="1691" y="279"/>
                  </a:lnTo>
                  <a:cubicBezTo>
                    <a:pt x="1691" y="279"/>
                    <a:pt x="1691" y="267"/>
                    <a:pt x="1703" y="267"/>
                  </a:cubicBezTo>
                  <a:cubicBezTo>
                    <a:pt x="1703" y="267"/>
                    <a:pt x="1703" y="279"/>
                    <a:pt x="1703" y="291"/>
                  </a:cubicBezTo>
                  <a:cubicBezTo>
                    <a:pt x="1703" y="291"/>
                    <a:pt x="1727" y="279"/>
                    <a:pt x="1739" y="279"/>
                  </a:cubicBezTo>
                  <a:lnTo>
                    <a:pt x="1751" y="279"/>
                  </a:lnTo>
                  <a:cubicBezTo>
                    <a:pt x="1739" y="279"/>
                    <a:pt x="1739" y="279"/>
                    <a:pt x="1751" y="291"/>
                  </a:cubicBezTo>
                  <a:cubicBezTo>
                    <a:pt x="1755" y="295"/>
                    <a:pt x="1757" y="297"/>
                    <a:pt x="1759" y="297"/>
                  </a:cubicBezTo>
                  <a:cubicBezTo>
                    <a:pt x="1763" y="297"/>
                    <a:pt x="1763" y="291"/>
                    <a:pt x="1763" y="291"/>
                  </a:cubicBezTo>
                  <a:lnTo>
                    <a:pt x="1763" y="279"/>
                  </a:lnTo>
                  <a:cubicBezTo>
                    <a:pt x="1763" y="278"/>
                    <a:pt x="1763" y="277"/>
                    <a:pt x="1763" y="277"/>
                  </a:cubicBezTo>
                  <a:cubicBezTo>
                    <a:pt x="1766" y="277"/>
                    <a:pt x="1773" y="294"/>
                    <a:pt x="1781" y="294"/>
                  </a:cubicBezTo>
                  <a:cubicBezTo>
                    <a:pt x="1783" y="294"/>
                    <a:pt x="1785" y="293"/>
                    <a:pt x="1786" y="291"/>
                  </a:cubicBezTo>
                  <a:cubicBezTo>
                    <a:pt x="1786" y="291"/>
                    <a:pt x="1786" y="279"/>
                    <a:pt x="1786" y="279"/>
                  </a:cubicBezTo>
                  <a:cubicBezTo>
                    <a:pt x="1786" y="273"/>
                    <a:pt x="1786" y="273"/>
                    <a:pt x="1788" y="273"/>
                  </a:cubicBezTo>
                  <a:cubicBezTo>
                    <a:pt x="1789" y="273"/>
                    <a:pt x="1792" y="273"/>
                    <a:pt x="1798" y="267"/>
                  </a:cubicBezTo>
                  <a:cubicBezTo>
                    <a:pt x="1798" y="274"/>
                    <a:pt x="1798" y="291"/>
                    <a:pt x="1798" y="291"/>
                  </a:cubicBezTo>
                  <a:cubicBezTo>
                    <a:pt x="1798" y="291"/>
                    <a:pt x="1810" y="291"/>
                    <a:pt x="1810" y="279"/>
                  </a:cubicBezTo>
                  <a:lnTo>
                    <a:pt x="1822" y="279"/>
                  </a:lnTo>
                  <a:lnTo>
                    <a:pt x="1822" y="291"/>
                  </a:lnTo>
                  <a:cubicBezTo>
                    <a:pt x="1822" y="297"/>
                    <a:pt x="1822" y="300"/>
                    <a:pt x="1824" y="300"/>
                  </a:cubicBezTo>
                  <a:cubicBezTo>
                    <a:pt x="1825" y="300"/>
                    <a:pt x="1828" y="297"/>
                    <a:pt x="1834" y="291"/>
                  </a:cubicBezTo>
                  <a:cubicBezTo>
                    <a:pt x="1834" y="291"/>
                    <a:pt x="1839" y="286"/>
                    <a:pt x="1843" y="286"/>
                  </a:cubicBezTo>
                  <a:cubicBezTo>
                    <a:pt x="1845" y="286"/>
                    <a:pt x="1846" y="287"/>
                    <a:pt x="1846" y="291"/>
                  </a:cubicBezTo>
                  <a:cubicBezTo>
                    <a:pt x="1846" y="299"/>
                    <a:pt x="1847" y="302"/>
                    <a:pt x="1849" y="302"/>
                  </a:cubicBezTo>
                  <a:cubicBezTo>
                    <a:pt x="1852" y="302"/>
                    <a:pt x="1858" y="291"/>
                    <a:pt x="1858" y="291"/>
                  </a:cubicBezTo>
                  <a:cubicBezTo>
                    <a:pt x="1867" y="291"/>
                    <a:pt x="1862" y="307"/>
                    <a:pt x="1865" y="307"/>
                  </a:cubicBezTo>
                  <a:cubicBezTo>
                    <a:pt x="1866" y="307"/>
                    <a:pt x="1867" y="306"/>
                    <a:pt x="1870" y="303"/>
                  </a:cubicBezTo>
                  <a:lnTo>
                    <a:pt x="1882" y="303"/>
                  </a:lnTo>
                  <a:lnTo>
                    <a:pt x="1882" y="315"/>
                  </a:lnTo>
                  <a:cubicBezTo>
                    <a:pt x="1882" y="321"/>
                    <a:pt x="1882" y="324"/>
                    <a:pt x="1883" y="324"/>
                  </a:cubicBezTo>
                  <a:cubicBezTo>
                    <a:pt x="1885" y="324"/>
                    <a:pt x="1888" y="321"/>
                    <a:pt x="1894" y="315"/>
                  </a:cubicBezTo>
                  <a:cubicBezTo>
                    <a:pt x="1897" y="311"/>
                    <a:pt x="1900" y="310"/>
                    <a:pt x="1902" y="310"/>
                  </a:cubicBezTo>
                  <a:cubicBezTo>
                    <a:pt x="1905" y="310"/>
                    <a:pt x="1905" y="315"/>
                    <a:pt x="1905" y="315"/>
                  </a:cubicBezTo>
                  <a:cubicBezTo>
                    <a:pt x="1913" y="315"/>
                    <a:pt x="1916" y="310"/>
                    <a:pt x="1920" y="310"/>
                  </a:cubicBezTo>
                  <a:cubicBezTo>
                    <a:pt x="1923" y="310"/>
                    <a:pt x="1925" y="311"/>
                    <a:pt x="1929" y="315"/>
                  </a:cubicBezTo>
                  <a:lnTo>
                    <a:pt x="1929" y="327"/>
                  </a:lnTo>
                  <a:lnTo>
                    <a:pt x="1953" y="327"/>
                  </a:lnTo>
                  <a:lnTo>
                    <a:pt x="1941" y="339"/>
                  </a:lnTo>
                  <a:lnTo>
                    <a:pt x="1965" y="339"/>
                  </a:lnTo>
                  <a:cubicBezTo>
                    <a:pt x="1965" y="339"/>
                    <a:pt x="1965" y="351"/>
                    <a:pt x="1965" y="363"/>
                  </a:cubicBezTo>
                  <a:cubicBezTo>
                    <a:pt x="1977" y="375"/>
                    <a:pt x="1989" y="387"/>
                    <a:pt x="2001" y="398"/>
                  </a:cubicBezTo>
                  <a:lnTo>
                    <a:pt x="2001" y="410"/>
                  </a:lnTo>
                  <a:lnTo>
                    <a:pt x="2024" y="434"/>
                  </a:lnTo>
                  <a:lnTo>
                    <a:pt x="2048" y="470"/>
                  </a:lnTo>
                  <a:cubicBezTo>
                    <a:pt x="2048" y="470"/>
                    <a:pt x="2060" y="482"/>
                    <a:pt x="2072" y="482"/>
                  </a:cubicBezTo>
                  <a:cubicBezTo>
                    <a:pt x="2072" y="494"/>
                    <a:pt x="2072" y="506"/>
                    <a:pt x="2072" y="506"/>
                  </a:cubicBezTo>
                  <a:cubicBezTo>
                    <a:pt x="2072" y="506"/>
                    <a:pt x="2072" y="518"/>
                    <a:pt x="2084" y="518"/>
                  </a:cubicBezTo>
                  <a:lnTo>
                    <a:pt x="2108" y="518"/>
                  </a:lnTo>
                  <a:cubicBezTo>
                    <a:pt x="2108" y="518"/>
                    <a:pt x="2096" y="529"/>
                    <a:pt x="2084" y="529"/>
                  </a:cubicBezTo>
                  <a:cubicBezTo>
                    <a:pt x="2084" y="529"/>
                    <a:pt x="2084" y="541"/>
                    <a:pt x="2084" y="541"/>
                  </a:cubicBezTo>
                  <a:cubicBezTo>
                    <a:pt x="2096" y="553"/>
                    <a:pt x="2096" y="565"/>
                    <a:pt x="2084" y="577"/>
                  </a:cubicBezTo>
                  <a:lnTo>
                    <a:pt x="2096" y="577"/>
                  </a:lnTo>
                  <a:cubicBezTo>
                    <a:pt x="2108" y="589"/>
                    <a:pt x="2096" y="601"/>
                    <a:pt x="2096" y="613"/>
                  </a:cubicBezTo>
                  <a:cubicBezTo>
                    <a:pt x="2096" y="613"/>
                    <a:pt x="2096" y="625"/>
                    <a:pt x="2108" y="625"/>
                  </a:cubicBezTo>
                  <a:lnTo>
                    <a:pt x="2096" y="625"/>
                  </a:lnTo>
                  <a:cubicBezTo>
                    <a:pt x="2096" y="625"/>
                    <a:pt x="2108" y="637"/>
                    <a:pt x="2108" y="637"/>
                  </a:cubicBezTo>
                  <a:cubicBezTo>
                    <a:pt x="2108" y="637"/>
                    <a:pt x="2096" y="648"/>
                    <a:pt x="2096" y="648"/>
                  </a:cubicBezTo>
                  <a:cubicBezTo>
                    <a:pt x="2096" y="660"/>
                    <a:pt x="2096" y="660"/>
                    <a:pt x="2096" y="672"/>
                  </a:cubicBezTo>
                  <a:cubicBezTo>
                    <a:pt x="2096" y="672"/>
                    <a:pt x="2096" y="696"/>
                    <a:pt x="2084" y="696"/>
                  </a:cubicBezTo>
                  <a:cubicBezTo>
                    <a:pt x="2084" y="696"/>
                    <a:pt x="2084" y="708"/>
                    <a:pt x="2084" y="708"/>
                  </a:cubicBezTo>
                  <a:cubicBezTo>
                    <a:pt x="2084" y="732"/>
                    <a:pt x="2084" y="744"/>
                    <a:pt x="2084" y="768"/>
                  </a:cubicBezTo>
                  <a:cubicBezTo>
                    <a:pt x="2084" y="768"/>
                    <a:pt x="2084" y="779"/>
                    <a:pt x="2084" y="791"/>
                  </a:cubicBezTo>
                  <a:lnTo>
                    <a:pt x="2072" y="791"/>
                  </a:lnTo>
                  <a:cubicBezTo>
                    <a:pt x="2060" y="803"/>
                    <a:pt x="2060" y="815"/>
                    <a:pt x="2060" y="815"/>
                  </a:cubicBezTo>
                  <a:lnTo>
                    <a:pt x="2048" y="839"/>
                  </a:lnTo>
                  <a:cubicBezTo>
                    <a:pt x="2048" y="839"/>
                    <a:pt x="2072" y="851"/>
                    <a:pt x="2072" y="863"/>
                  </a:cubicBezTo>
                  <a:cubicBezTo>
                    <a:pt x="2076" y="867"/>
                    <a:pt x="2076" y="868"/>
                    <a:pt x="2074" y="868"/>
                  </a:cubicBezTo>
                  <a:cubicBezTo>
                    <a:pt x="2069" y="868"/>
                    <a:pt x="2056" y="863"/>
                    <a:pt x="2048" y="863"/>
                  </a:cubicBezTo>
                  <a:cubicBezTo>
                    <a:pt x="2048" y="863"/>
                    <a:pt x="2048" y="858"/>
                    <a:pt x="2045" y="858"/>
                  </a:cubicBezTo>
                  <a:cubicBezTo>
                    <a:pt x="2043" y="858"/>
                    <a:pt x="2040" y="859"/>
                    <a:pt x="2036" y="863"/>
                  </a:cubicBezTo>
                  <a:cubicBezTo>
                    <a:pt x="2036" y="869"/>
                    <a:pt x="2036" y="869"/>
                    <a:pt x="2036" y="869"/>
                  </a:cubicBezTo>
                  <a:cubicBezTo>
                    <a:pt x="2036" y="869"/>
                    <a:pt x="2036" y="869"/>
                    <a:pt x="2036" y="875"/>
                  </a:cubicBezTo>
                  <a:lnTo>
                    <a:pt x="2013" y="875"/>
                  </a:lnTo>
                  <a:cubicBezTo>
                    <a:pt x="2001" y="875"/>
                    <a:pt x="2013" y="887"/>
                    <a:pt x="2013" y="887"/>
                  </a:cubicBezTo>
                  <a:cubicBezTo>
                    <a:pt x="2001" y="899"/>
                    <a:pt x="2001" y="899"/>
                    <a:pt x="2001" y="910"/>
                  </a:cubicBezTo>
                  <a:lnTo>
                    <a:pt x="2001" y="922"/>
                  </a:lnTo>
                  <a:lnTo>
                    <a:pt x="1989" y="922"/>
                  </a:lnTo>
                  <a:cubicBezTo>
                    <a:pt x="1977" y="922"/>
                    <a:pt x="1989" y="922"/>
                    <a:pt x="1977" y="934"/>
                  </a:cubicBezTo>
                  <a:lnTo>
                    <a:pt x="1965" y="934"/>
                  </a:lnTo>
                  <a:cubicBezTo>
                    <a:pt x="1953" y="934"/>
                    <a:pt x="1965" y="946"/>
                    <a:pt x="1965" y="958"/>
                  </a:cubicBezTo>
                  <a:cubicBezTo>
                    <a:pt x="1965" y="958"/>
                    <a:pt x="1965" y="958"/>
                    <a:pt x="1965" y="970"/>
                  </a:cubicBezTo>
                  <a:cubicBezTo>
                    <a:pt x="1965" y="962"/>
                    <a:pt x="1959" y="953"/>
                    <a:pt x="1956" y="953"/>
                  </a:cubicBezTo>
                  <a:cubicBezTo>
                    <a:pt x="1954" y="953"/>
                    <a:pt x="1953" y="955"/>
                    <a:pt x="1953" y="958"/>
                  </a:cubicBezTo>
                  <a:lnTo>
                    <a:pt x="1905" y="970"/>
                  </a:lnTo>
                  <a:cubicBezTo>
                    <a:pt x="1905" y="970"/>
                    <a:pt x="1882" y="970"/>
                    <a:pt x="1882" y="982"/>
                  </a:cubicBezTo>
                  <a:cubicBezTo>
                    <a:pt x="1894" y="994"/>
                    <a:pt x="1882" y="994"/>
                    <a:pt x="1882" y="994"/>
                  </a:cubicBezTo>
                  <a:lnTo>
                    <a:pt x="1882" y="982"/>
                  </a:lnTo>
                  <a:cubicBezTo>
                    <a:pt x="1882" y="982"/>
                    <a:pt x="1858" y="982"/>
                    <a:pt x="1858" y="994"/>
                  </a:cubicBezTo>
                  <a:lnTo>
                    <a:pt x="1846" y="994"/>
                  </a:lnTo>
                  <a:cubicBezTo>
                    <a:pt x="1846" y="994"/>
                    <a:pt x="1834" y="1006"/>
                    <a:pt x="1834" y="1006"/>
                  </a:cubicBezTo>
                  <a:cubicBezTo>
                    <a:pt x="1822" y="994"/>
                    <a:pt x="1834" y="982"/>
                    <a:pt x="1822" y="970"/>
                  </a:cubicBezTo>
                  <a:cubicBezTo>
                    <a:pt x="1818" y="970"/>
                    <a:pt x="1816" y="970"/>
                    <a:pt x="1814" y="971"/>
                  </a:cubicBezTo>
                  <a:lnTo>
                    <a:pt x="1814" y="971"/>
                  </a:lnTo>
                  <a:cubicBezTo>
                    <a:pt x="1813" y="970"/>
                    <a:pt x="1812" y="970"/>
                    <a:pt x="1810" y="970"/>
                  </a:cubicBezTo>
                  <a:cubicBezTo>
                    <a:pt x="1801" y="980"/>
                    <a:pt x="1799" y="997"/>
                    <a:pt x="1798" y="997"/>
                  </a:cubicBezTo>
                  <a:cubicBezTo>
                    <a:pt x="1798" y="997"/>
                    <a:pt x="1798" y="996"/>
                    <a:pt x="1798" y="994"/>
                  </a:cubicBezTo>
                  <a:cubicBezTo>
                    <a:pt x="1786" y="982"/>
                    <a:pt x="1798" y="982"/>
                    <a:pt x="1798" y="982"/>
                  </a:cubicBezTo>
                  <a:cubicBezTo>
                    <a:pt x="1792" y="976"/>
                    <a:pt x="1789" y="973"/>
                    <a:pt x="1788" y="973"/>
                  </a:cubicBezTo>
                  <a:cubicBezTo>
                    <a:pt x="1786" y="973"/>
                    <a:pt x="1786" y="976"/>
                    <a:pt x="1786" y="982"/>
                  </a:cubicBezTo>
                  <a:cubicBezTo>
                    <a:pt x="1774" y="982"/>
                    <a:pt x="1786" y="994"/>
                    <a:pt x="1763" y="994"/>
                  </a:cubicBezTo>
                  <a:cubicBezTo>
                    <a:pt x="1774" y="982"/>
                    <a:pt x="1774" y="982"/>
                    <a:pt x="1763" y="970"/>
                  </a:cubicBezTo>
                  <a:lnTo>
                    <a:pt x="1751" y="970"/>
                  </a:lnTo>
                  <a:cubicBezTo>
                    <a:pt x="1751" y="964"/>
                    <a:pt x="1751" y="961"/>
                    <a:pt x="1749" y="961"/>
                  </a:cubicBezTo>
                  <a:cubicBezTo>
                    <a:pt x="1748" y="961"/>
                    <a:pt x="1745" y="964"/>
                    <a:pt x="1739" y="970"/>
                  </a:cubicBezTo>
                  <a:cubicBezTo>
                    <a:pt x="1735" y="978"/>
                    <a:pt x="1729" y="981"/>
                    <a:pt x="1724" y="981"/>
                  </a:cubicBezTo>
                  <a:cubicBezTo>
                    <a:pt x="1714" y="981"/>
                    <a:pt x="1703" y="970"/>
                    <a:pt x="1703" y="970"/>
                  </a:cubicBezTo>
                  <a:lnTo>
                    <a:pt x="1703" y="970"/>
                  </a:lnTo>
                  <a:cubicBezTo>
                    <a:pt x="1703" y="970"/>
                    <a:pt x="1711" y="985"/>
                    <a:pt x="1708" y="985"/>
                  </a:cubicBezTo>
                  <a:cubicBezTo>
                    <a:pt x="1707" y="985"/>
                    <a:pt x="1705" y="984"/>
                    <a:pt x="1703" y="982"/>
                  </a:cubicBezTo>
                  <a:lnTo>
                    <a:pt x="1679" y="982"/>
                  </a:lnTo>
                  <a:cubicBezTo>
                    <a:pt x="1679" y="988"/>
                    <a:pt x="1685" y="991"/>
                    <a:pt x="1691" y="994"/>
                  </a:cubicBezTo>
                  <a:lnTo>
                    <a:pt x="1667" y="994"/>
                  </a:lnTo>
                  <a:cubicBezTo>
                    <a:pt x="1667" y="1006"/>
                    <a:pt x="1679" y="1006"/>
                    <a:pt x="1679" y="1006"/>
                  </a:cubicBezTo>
                  <a:lnTo>
                    <a:pt x="1698" y="1006"/>
                  </a:lnTo>
                  <a:cubicBezTo>
                    <a:pt x="1695" y="1001"/>
                    <a:pt x="1691" y="994"/>
                    <a:pt x="1691" y="994"/>
                  </a:cubicBezTo>
                  <a:lnTo>
                    <a:pt x="1691" y="994"/>
                  </a:lnTo>
                  <a:cubicBezTo>
                    <a:pt x="1697" y="997"/>
                    <a:pt x="1703" y="1000"/>
                    <a:pt x="1703" y="1006"/>
                  </a:cubicBezTo>
                  <a:lnTo>
                    <a:pt x="1703" y="994"/>
                  </a:lnTo>
                  <a:cubicBezTo>
                    <a:pt x="1703" y="994"/>
                    <a:pt x="1715" y="994"/>
                    <a:pt x="1718" y="1002"/>
                  </a:cubicBezTo>
                  <a:lnTo>
                    <a:pt x="1718" y="1002"/>
                  </a:lnTo>
                  <a:cubicBezTo>
                    <a:pt x="1718" y="1002"/>
                    <a:pt x="1718" y="1002"/>
                    <a:pt x="1718" y="1002"/>
                  </a:cubicBezTo>
                  <a:cubicBezTo>
                    <a:pt x="1723" y="1002"/>
                    <a:pt x="1731" y="1018"/>
                    <a:pt x="1739" y="1018"/>
                  </a:cubicBezTo>
                  <a:cubicBezTo>
                    <a:pt x="1751" y="1018"/>
                    <a:pt x="1751" y="1006"/>
                    <a:pt x="1751" y="1006"/>
                  </a:cubicBezTo>
                  <a:lnTo>
                    <a:pt x="1763" y="1006"/>
                  </a:lnTo>
                  <a:cubicBezTo>
                    <a:pt x="1763" y="1010"/>
                    <a:pt x="1764" y="1011"/>
                    <a:pt x="1766" y="1011"/>
                  </a:cubicBezTo>
                  <a:cubicBezTo>
                    <a:pt x="1770" y="1011"/>
                    <a:pt x="1778" y="1006"/>
                    <a:pt x="1786" y="1006"/>
                  </a:cubicBezTo>
                  <a:lnTo>
                    <a:pt x="1798" y="1006"/>
                  </a:lnTo>
                  <a:lnTo>
                    <a:pt x="1798" y="1018"/>
                  </a:lnTo>
                  <a:cubicBezTo>
                    <a:pt x="1798" y="1025"/>
                    <a:pt x="1807" y="1036"/>
                    <a:pt x="1814" y="1036"/>
                  </a:cubicBezTo>
                  <a:cubicBezTo>
                    <a:pt x="1818" y="1036"/>
                    <a:pt x="1822" y="1032"/>
                    <a:pt x="1822" y="1018"/>
                  </a:cubicBezTo>
                  <a:cubicBezTo>
                    <a:pt x="1822" y="1022"/>
                    <a:pt x="1825" y="1023"/>
                    <a:pt x="1829" y="1023"/>
                  </a:cubicBezTo>
                  <a:lnTo>
                    <a:pt x="1829" y="1023"/>
                  </a:lnTo>
                  <a:cubicBezTo>
                    <a:pt x="1833" y="1028"/>
                    <a:pt x="1837" y="1032"/>
                    <a:pt x="1841" y="1032"/>
                  </a:cubicBezTo>
                  <a:cubicBezTo>
                    <a:pt x="1842" y="1032"/>
                    <a:pt x="1844" y="1031"/>
                    <a:pt x="1846" y="1029"/>
                  </a:cubicBezTo>
                  <a:cubicBezTo>
                    <a:pt x="1850" y="1033"/>
                    <a:pt x="1851" y="1035"/>
                    <a:pt x="1852" y="1035"/>
                  </a:cubicBezTo>
                  <a:cubicBezTo>
                    <a:pt x="1852" y="1035"/>
                    <a:pt x="1850" y="1029"/>
                    <a:pt x="1858" y="1029"/>
                  </a:cubicBezTo>
                  <a:cubicBezTo>
                    <a:pt x="1858" y="1029"/>
                    <a:pt x="1858" y="1029"/>
                    <a:pt x="1870" y="1041"/>
                  </a:cubicBezTo>
                  <a:cubicBezTo>
                    <a:pt x="1870" y="1041"/>
                    <a:pt x="1891" y="1047"/>
                    <a:pt x="1909" y="1047"/>
                  </a:cubicBezTo>
                  <a:cubicBezTo>
                    <a:pt x="1917" y="1047"/>
                    <a:pt x="1925" y="1045"/>
                    <a:pt x="1929" y="1041"/>
                  </a:cubicBezTo>
                  <a:cubicBezTo>
                    <a:pt x="1932" y="1035"/>
                    <a:pt x="1931" y="1033"/>
                    <a:pt x="1928" y="1033"/>
                  </a:cubicBezTo>
                  <a:cubicBezTo>
                    <a:pt x="1922" y="1033"/>
                    <a:pt x="1906" y="1044"/>
                    <a:pt x="1904" y="1044"/>
                  </a:cubicBezTo>
                  <a:cubicBezTo>
                    <a:pt x="1903" y="1044"/>
                    <a:pt x="1904" y="1043"/>
                    <a:pt x="1905" y="1041"/>
                  </a:cubicBezTo>
                  <a:cubicBezTo>
                    <a:pt x="1905" y="1041"/>
                    <a:pt x="1909" y="1029"/>
                    <a:pt x="1910" y="1016"/>
                  </a:cubicBezTo>
                  <a:lnTo>
                    <a:pt x="1910" y="1016"/>
                  </a:lnTo>
                  <a:cubicBezTo>
                    <a:pt x="1920" y="1014"/>
                    <a:pt x="1931" y="1011"/>
                    <a:pt x="1941" y="1006"/>
                  </a:cubicBezTo>
                  <a:cubicBezTo>
                    <a:pt x="1953" y="1006"/>
                    <a:pt x="1989" y="1006"/>
                    <a:pt x="1977" y="982"/>
                  </a:cubicBezTo>
                  <a:lnTo>
                    <a:pt x="1977" y="970"/>
                  </a:lnTo>
                  <a:cubicBezTo>
                    <a:pt x="1977" y="970"/>
                    <a:pt x="1989" y="970"/>
                    <a:pt x="1989" y="982"/>
                  </a:cubicBezTo>
                  <a:lnTo>
                    <a:pt x="2013" y="1006"/>
                  </a:lnTo>
                  <a:cubicBezTo>
                    <a:pt x="2013" y="1006"/>
                    <a:pt x="2018" y="1000"/>
                    <a:pt x="2025" y="1000"/>
                  </a:cubicBezTo>
                  <a:cubicBezTo>
                    <a:pt x="2028" y="1000"/>
                    <a:pt x="2032" y="1002"/>
                    <a:pt x="2036" y="1006"/>
                  </a:cubicBezTo>
                  <a:cubicBezTo>
                    <a:pt x="2036" y="1006"/>
                    <a:pt x="2048" y="994"/>
                    <a:pt x="2036" y="982"/>
                  </a:cubicBezTo>
                  <a:cubicBezTo>
                    <a:pt x="2024" y="970"/>
                    <a:pt x="2024" y="958"/>
                    <a:pt x="2036" y="958"/>
                  </a:cubicBezTo>
                  <a:cubicBezTo>
                    <a:pt x="2048" y="970"/>
                    <a:pt x="2048" y="970"/>
                    <a:pt x="2048" y="970"/>
                  </a:cubicBezTo>
                  <a:cubicBezTo>
                    <a:pt x="2060" y="970"/>
                    <a:pt x="2060" y="970"/>
                    <a:pt x="2048" y="958"/>
                  </a:cubicBezTo>
                  <a:cubicBezTo>
                    <a:pt x="2048" y="958"/>
                    <a:pt x="2060" y="934"/>
                    <a:pt x="2072" y="934"/>
                  </a:cubicBezTo>
                  <a:cubicBezTo>
                    <a:pt x="2084" y="934"/>
                    <a:pt x="2072" y="910"/>
                    <a:pt x="2072" y="910"/>
                  </a:cubicBezTo>
                  <a:lnTo>
                    <a:pt x="2084" y="910"/>
                  </a:lnTo>
                  <a:lnTo>
                    <a:pt x="2084" y="899"/>
                  </a:lnTo>
                  <a:lnTo>
                    <a:pt x="2108" y="910"/>
                  </a:lnTo>
                  <a:lnTo>
                    <a:pt x="2108" y="887"/>
                  </a:lnTo>
                  <a:cubicBezTo>
                    <a:pt x="2108" y="887"/>
                    <a:pt x="2120" y="875"/>
                    <a:pt x="2120" y="875"/>
                  </a:cubicBezTo>
                  <a:lnTo>
                    <a:pt x="2120" y="863"/>
                  </a:lnTo>
                  <a:lnTo>
                    <a:pt x="2120" y="851"/>
                  </a:lnTo>
                  <a:cubicBezTo>
                    <a:pt x="2120" y="851"/>
                    <a:pt x="2132" y="839"/>
                    <a:pt x="2132" y="839"/>
                  </a:cubicBezTo>
                  <a:cubicBezTo>
                    <a:pt x="2132" y="839"/>
                    <a:pt x="2144" y="827"/>
                    <a:pt x="2144" y="827"/>
                  </a:cubicBezTo>
                  <a:cubicBezTo>
                    <a:pt x="2144" y="815"/>
                    <a:pt x="2132" y="815"/>
                    <a:pt x="2144" y="815"/>
                  </a:cubicBezTo>
                  <a:cubicBezTo>
                    <a:pt x="2155" y="803"/>
                    <a:pt x="2155" y="803"/>
                    <a:pt x="2144" y="803"/>
                  </a:cubicBezTo>
                  <a:cubicBezTo>
                    <a:pt x="2120" y="803"/>
                    <a:pt x="2132" y="791"/>
                    <a:pt x="2144" y="791"/>
                  </a:cubicBezTo>
                  <a:cubicBezTo>
                    <a:pt x="2149" y="785"/>
                    <a:pt x="2152" y="785"/>
                    <a:pt x="2154" y="785"/>
                  </a:cubicBezTo>
                  <a:cubicBezTo>
                    <a:pt x="2155" y="785"/>
                    <a:pt x="2155" y="785"/>
                    <a:pt x="2155" y="779"/>
                  </a:cubicBezTo>
                  <a:cubicBezTo>
                    <a:pt x="2155" y="768"/>
                    <a:pt x="2144" y="756"/>
                    <a:pt x="2155" y="756"/>
                  </a:cubicBezTo>
                  <a:cubicBezTo>
                    <a:pt x="2167" y="756"/>
                    <a:pt x="2155" y="768"/>
                    <a:pt x="2167" y="768"/>
                  </a:cubicBezTo>
                  <a:cubicBezTo>
                    <a:pt x="2179" y="768"/>
                    <a:pt x="2167" y="756"/>
                    <a:pt x="2167" y="744"/>
                  </a:cubicBezTo>
                  <a:cubicBezTo>
                    <a:pt x="2167" y="744"/>
                    <a:pt x="2167" y="732"/>
                    <a:pt x="2179" y="732"/>
                  </a:cubicBezTo>
                  <a:cubicBezTo>
                    <a:pt x="2179" y="732"/>
                    <a:pt x="2191" y="720"/>
                    <a:pt x="2191" y="720"/>
                  </a:cubicBezTo>
                  <a:cubicBezTo>
                    <a:pt x="2191" y="708"/>
                    <a:pt x="2191" y="708"/>
                    <a:pt x="2191" y="696"/>
                  </a:cubicBezTo>
                  <a:cubicBezTo>
                    <a:pt x="2191" y="696"/>
                    <a:pt x="2179" y="684"/>
                    <a:pt x="2191" y="684"/>
                  </a:cubicBezTo>
                  <a:cubicBezTo>
                    <a:pt x="2191" y="684"/>
                    <a:pt x="2203" y="672"/>
                    <a:pt x="2191" y="660"/>
                  </a:cubicBezTo>
                  <a:lnTo>
                    <a:pt x="2179" y="660"/>
                  </a:lnTo>
                  <a:cubicBezTo>
                    <a:pt x="2203" y="660"/>
                    <a:pt x="2203" y="648"/>
                    <a:pt x="2179" y="637"/>
                  </a:cubicBezTo>
                  <a:lnTo>
                    <a:pt x="2179" y="625"/>
                  </a:lnTo>
                  <a:lnTo>
                    <a:pt x="2191" y="625"/>
                  </a:lnTo>
                  <a:cubicBezTo>
                    <a:pt x="2203" y="625"/>
                    <a:pt x="2191" y="625"/>
                    <a:pt x="2191" y="613"/>
                  </a:cubicBezTo>
                  <a:cubicBezTo>
                    <a:pt x="2191" y="613"/>
                    <a:pt x="2191" y="601"/>
                    <a:pt x="2191" y="601"/>
                  </a:cubicBezTo>
                  <a:cubicBezTo>
                    <a:pt x="2203" y="601"/>
                    <a:pt x="2191" y="589"/>
                    <a:pt x="2191" y="589"/>
                  </a:cubicBezTo>
                  <a:cubicBezTo>
                    <a:pt x="2191" y="577"/>
                    <a:pt x="2191" y="565"/>
                    <a:pt x="2191" y="565"/>
                  </a:cubicBezTo>
                  <a:cubicBezTo>
                    <a:pt x="2179" y="553"/>
                    <a:pt x="2179" y="541"/>
                    <a:pt x="2191" y="541"/>
                  </a:cubicBezTo>
                  <a:cubicBezTo>
                    <a:pt x="2191" y="529"/>
                    <a:pt x="2191" y="518"/>
                    <a:pt x="2179" y="506"/>
                  </a:cubicBezTo>
                  <a:cubicBezTo>
                    <a:pt x="2167" y="506"/>
                    <a:pt x="2179" y="506"/>
                    <a:pt x="2179" y="494"/>
                  </a:cubicBezTo>
                  <a:cubicBezTo>
                    <a:pt x="2179" y="494"/>
                    <a:pt x="2179" y="494"/>
                    <a:pt x="2167" y="482"/>
                  </a:cubicBezTo>
                  <a:cubicBezTo>
                    <a:pt x="2167" y="482"/>
                    <a:pt x="2167" y="470"/>
                    <a:pt x="2167" y="470"/>
                  </a:cubicBezTo>
                  <a:cubicBezTo>
                    <a:pt x="2167" y="470"/>
                    <a:pt x="2155" y="470"/>
                    <a:pt x="2167" y="458"/>
                  </a:cubicBezTo>
                  <a:cubicBezTo>
                    <a:pt x="2167" y="446"/>
                    <a:pt x="2167" y="434"/>
                    <a:pt x="2144" y="434"/>
                  </a:cubicBezTo>
                  <a:cubicBezTo>
                    <a:pt x="2167" y="434"/>
                    <a:pt x="2132" y="398"/>
                    <a:pt x="2120" y="398"/>
                  </a:cubicBezTo>
                  <a:cubicBezTo>
                    <a:pt x="2120" y="398"/>
                    <a:pt x="2128" y="372"/>
                    <a:pt x="2123" y="372"/>
                  </a:cubicBezTo>
                  <a:lnTo>
                    <a:pt x="2123" y="372"/>
                  </a:lnTo>
                  <a:cubicBezTo>
                    <a:pt x="2123" y="372"/>
                    <a:pt x="2121" y="373"/>
                    <a:pt x="2120" y="375"/>
                  </a:cubicBezTo>
                  <a:lnTo>
                    <a:pt x="2096" y="375"/>
                  </a:lnTo>
                  <a:lnTo>
                    <a:pt x="2084" y="363"/>
                  </a:lnTo>
                  <a:lnTo>
                    <a:pt x="2084" y="351"/>
                  </a:lnTo>
                  <a:cubicBezTo>
                    <a:pt x="2072" y="339"/>
                    <a:pt x="2072" y="327"/>
                    <a:pt x="2060" y="327"/>
                  </a:cubicBezTo>
                  <a:cubicBezTo>
                    <a:pt x="2060" y="339"/>
                    <a:pt x="2060" y="351"/>
                    <a:pt x="2048" y="351"/>
                  </a:cubicBezTo>
                  <a:cubicBezTo>
                    <a:pt x="2048" y="351"/>
                    <a:pt x="2048" y="339"/>
                    <a:pt x="2048" y="339"/>
                  </a:cubicBezTo>
                  <a:cubicBezTo>
                    <a:pt x="2060" y="339"/>
                    <a:pt x="2048" y="327"/>
                    <a:pt x="2048" y="327"/>
                  </a:cubicBezTo>
                  <a:cubicBezTo>
                    <a:pt x="2036" y="327"/>
                    <a:pt x="2048" y="315"/>
                    <a:pt x="2048" y="315"/>
                  </a:cubicBezTo>
                  <a:lnTo>
                    <a:pt x="2036" y="315"/>
                  </a:lnTo>
                  <a:cubicBezTo>
                    <a:pt x="2024" y="315"/>
                    <a:pt x="2036" y="291"/>
                    <a:pt x="2013" y="291"/>
                  </a:cubicBezTo>
                  <a:cubicBezTo>
                    <a:pt x="2001" y="279"/>
                    <a:pt x="1989" y="279"/>
                    <a:pt x="1977" y="279"/>
                  </a:cubicBezTo>
                  <a:cubicBezTo>
                    <a:pt x="1977" y="279"/>
                    <a:pt x="1977" y="291"/>
                    <a:pt x="1977" y="291"/>
                  </a:cubicBezTo>
                  <a:cubicBezTo>
                    <a:pt x="1965" y="291"/>
                    <a:pt x="1977" y="279"/>
                    <a:pt x="1977" y="279"/>
                  </a:cubicBezTo>
                  <a:cubicBezTo>
                    <a:pt x="1977" y="275"/>
                    <a:pt x="1976" y="274"/>
                    <a:pt x="1974" y="274"/>
                  </a:cubicBezTo>
                  <a:cubicBezTo>
                    <a:pt x="1970" y="274"/>
                    <a:pt x="1965" y="279"/>
                    <a:pt x="1965" y="279"/>
                  </a:cubicBezTo>
                  <a:cubicBezTo>
                    <a:pt x="1965" y="267"/>
                    <a:pt x="1965" y="267"/>
                    <a:pt x="1965" y="256"/>
                  </a:cubicBezTo>
                  <a:cubicBezTo>
                    <a:pt x="1965" y="256"/>
                    <a:pt x="1953" y="267"/>
                    <a:pt x="1941" y="267"/>
                  </a:cubicBezTo>
                  <a:lnTo>
                    <a:pt x="1941" y="244"/>
                  </a:lnTo>
                  <a:lnTo>
                    <a:pt x="1905" y="244"/>
                  </a:lnTo>
                  <a:cubicBezTo>
                    <a:pt x="1894" y="244"/>
                    <a:pt x="1894" y="244"/>
                    <a:pt x="1905" y="256"/>
                  </a:cubicBezTo>
                  <a:cubicBezTo>
                    <a:pt x="1909" y="259"/>
                    <a:pt x="1908" y="261"/>
                    <a:pt x="1906" y="261"/>
                  </a:cubicBezTo>
                  <a:cubicBezTo>
                    <a:pt x="1899" y="261"/>
                    <a:pt x="1882" y="252"/>
                    <a:pt x="1882" y="244"/>
                  </a:cubicBezTo>
                  <a:cubicBezTo>
                    <a:pt x="1882" y="232"/>
                    <a:pt x="1870" y="232"/>
                    <a:pt x="1870" y="232"/>
                  </a:cubicBezTo>
                  <a:lnTo>
                    <a:pt x="1786" y="232"/>
                  </a:lnTo>
                  <a:cubicBezTo>
                    <a:pt x="1786" y="232"/>
                    <a:pt x="1786" y="244"/>
                    <a:pt x="1798" y="244"/>
                  </a:cubicBezTo>
                  <a:lnTo>
                    <a:pt x="1786" y="244"/>
                  </a:lnTo>
                  <a:cubicBezTo>
                    <a:pt x="1786" y="244"/>
                    <a:pt x="1786" y="232"/>
                    <a:pt x="1774" y="232"/>
                  </a:cubicBezTo>
                  <a:lnTo>
                    <a:pt x="1751" y="232"/>
                  </a:lnTo>
                  <a:cubicBezTo>
                    <a:pt x="1751" y="232"/>
                    <a:pt x="1751" y="217"/>
                    <a:pt x="1745" y="217"/>
                  </a:cubicBezTo>
                  <a:cubicBezTo>
                    <a:pt x="1743" y="217"/>
                    <a:pt x="1741" y="217"/>
                    <a:pt x="1739" y="220"/>
                  </a:cubicBezTo>
                  <a:cubicBezTo>
                    <a:pt x="1739" y="228"/>
                    <a:pt x="1739" y="237"/>
                    <a:pt x="1735" y="237"/>
                  </a:cubicBezTo>
                  <a:cubicBezTo>
                    <a:pt x="1733" y="237"/>
                    <a:pt x="1730" y="235"/>
                    <a:pt x="1727" y="232"/>
                  </a:cubicBezTo>
                  <a:cubicBezTo>
                    <a:pt x="1715" y="220"/>
                    <a:pt x="1727" y="220"/>
                    <a:pt x="1727" y="220"/>
                  </a:cubicBezTo>
                  <a:lnTo>
                    <a:pt x="1703" y="220"/>
                  </a:lnTo>
                  <a:lnTo>
                    <a:pt x="1691" y="232"/>
                  </a:lnTo>
                  <a:cubicBezTo>
                    <a:pt x="1691" y="220"/>
                    <a:pt x="1679" y="220"/>
                    <a:pt x="1667" y="220"/>
                  </a:cubicBezTo>
                  <a:lnTo>
                    <a:pt x="1667" y="232"/>
                  </a:lnTo>
                  <a:cubicBezTo>
                    <a:pt x="1667" y="232"/>
                    <a:pt x="1667" y="220"/>
                    <a:pt x="1655" y="220"/>
                  </a:cubicBezTo>
                  <a:cubicBezTo>
                    <a:pt x="1655" y="220"/>
                    <a:pt x="1643" y="208"/>
                    <a:pt x="1643" y="208"/>
                  </a:cubicBezTo>
                  <a:cubicBezTo>
                    <a:pt x="1632" y="208"/>
                    <a:pt x="1632" y="220"/>
                    <a:pt x="1632" y="220"/>
                  </a:cubicBezTo>
                  <a:cubicBezTo>
                    <a:pt x="1632" y="214"/>
                    <a:pt x="1632" y="214"/>
                    <a:pt x="1632" y="214"/>
                  </a:cubicBezTo>
                  <a:cubicBezTo>
                    <a:pt x="1632" y="214"/>
                    <a:pt x="1632" y="214"/>
                    <a:pt x="1632" y="208"/>
                  </a:cubicBezTo>
                  <a:cubicBezTo>
                    <a:pt x="1632" y="206"/>
                    <a:pt x="1631" y="205"/>
                    <a:pt x="1629" y="205"/>
                  </a:cubicBezTo>
                  <a:cubicBezTo>
                    <a:pt x="1623" y="205"/>
                    <a:pt x="1608" y="220"/>
                    <a:pt x="1608" y="220"/>
                  </a:cubicBezTo>
                  <a:cubicBezTo>
                    <a:pt x="1596" y="220"/>
                    <a:pt x="1596" y="196"/>
                    <a:pt x="1584" y="196"/>
                  </a:cubicBezTo>
                  <a:cubicBezTo>
                    <a:pt x="1581" y="196"/>
                    <a:pt x="1579" y="197"/>
                    <a:pt x="1579" y="198"/>
                  </a:cubicBezTo>
                  <a:lnTo>
                    <a:pt x="1579" y="198"/>
                  </a:lnTo>
                  <a:cubicBezTo>
                    <a:pt x="1577" y="197"/>
                    <a:pt x="1575" y="196"/>
                    <a:pt x="1572" y="196"/>
                  </a:cubicBezTo>
                  <a:lnTo>
                    <a:pt x="1513" y="196"/>
                  </a:lnTo>
                  <a:cubicBezTo>
                    <a:pt x="1513" y="196"/>
                    <a:pt x="1507" y="201"/>
                    <a:pt x="1504" y="201"/>
                  </a:cubicBezTo>
                  <a:cubicBezTo>
                    <a:pt x="1502" y="201"/>
                    <a:pt x="1501" y="200"/>
                    <a:pt x="1501" y="196"/>
                  </a:cubicBezTo>
                  <a:cubicBezTo>
                    <a:pt x="1501" y="188"/>
                    <a:pt x="1501" y="179"/>
                    <a:pt x="1496" y="179"/>
                  </a:cubicBezTo>
                  <a:cubicBezTo>
                    <a:pt x="1495" y="179"/>
                    <a:pt x="1492" y="181"/>
                    <a:pt x="1489" y="184"/>
                  </a:cubicBezTo>
                  <a:cubicBezTo>
                    <a:pt x="1489" y="193"/>
                    <a:pt x="1483" y="201"/>
                    <a:pt x="1475" y="201"/>
                  </a:cubicBezTo>
                  <a:cubicBezTo>
                    <a:pt x="1472" y="201"/>
                    <a:pt x="1468" y="200"/>
                    <a:pt x="1465" y="196"/>
                  </a:cubicBezTo>
                  <a:cubicBezTo>
                    <a:pt x="1465" y="184"/>
                    <a:pt x="1465" y="184"/>
                    <a:pt x="1453" y="184"/>
                  </a:cubicBezTo>
                  <a:cubicBezTo>
                    <a:pt x="1449" y="180"/>
                    <a:pt x="1446" y="179"/>
                    <a:pt x="1445" y="179"/>
                  </a:cubicBezTo>
                  <a:cubicBezTo>
                    <a:pt x="1441" y="179"/>
                    <a:pt x="1441" y="184"/>
                    <a:pt x="1441" y="184"/>
                  </a:cubicBezTo>
                  <a:cubicBezTo>
                    <a:pt x="1441" y="184"/>
                    <a:pt x="1441" y="172"/>
                    <a:pt x="1429" y="172"/>
                  </a:cubicBezTo>
                  <a:cubicBezTo>
                    <a:pt x="1417" y="172"/>
                    <a:pt x="1417" y="148"/>
                    <a:pt x="1417" y="148"/>
                  </a:cubicBezTo>
                  <a:cubicBezTo>
                    <a:pt x="1407" y="148"/>
                    <a:pt x="1414" y="175"/>
                    <a:pt x="1409" y="175"/>
                  </a:cubicBezTo>
                  <a:cubicBezTo>
                    <a:pt x="1408" y="175"/>
                    <a:pt x="1407" y="174"/>
                    <a:pt x="1405" y="172"/>
                  </a:cubicBezTo>
                  <a:cubicBezTo>
                    <a:pt x="1399" y="160"/>
                    <a:pt x="1399" y="157"/>
                    <a:pt x="1399" y="157"/>
                  </a:cubicBezTo>
                  <a:cubicBezTo>
                    <a:pt x="1399" y="157"/>
                    <a:pt x="1399" y="160"/>
                    <a:pt x="1393" y="160"/>
                  </a:cubicBezTo>
                  <a:cubicBezTo>
                    <a:pt x="1382" y="160"/>
                    <a:pt x="1393" y="160"/>
                    <a:pt x="1393" y="148"/>
                  </a:cubicBezTo>
                  <a:lnTo>
                    <a:pt x="1393" y="148"/>
                  </a:lnTo>
                  <a:cubicBezTo>
                    <a:pt x="1393" y="154"/>
                    <a:pt x="1387" y="154"/>
                    <a:pt x="1382" y="154"/>
                  </a:cubicBezTo>
                  <a:cubicBezTo>
                    <a:pt x="1376" y="154"/>
                    <a:pt x="1370" y="154"/>
                    <a:pt x="1370" y="160"/>
                  </a:cubicBezTo>
                  <a:cubicBezTo>
                    <a:pt x="1370" y="160"/>
                    <a:pt x="1346" y="148"/>
                    <a:pt x="1346" y="148"/>
                  </a:cubicBezTo>
                  <a:lnTo>
                    <a:pt x="1334" y="148"/>
                  </a:lnTo>
                  <a:cubicBezTo>
                    <a:pt x="1334" y="145"/>
                    <a:pt x="1334" y="141"/>
                    <a:pt x="1334" y="137"/>
                  </a:cubicBezTo>
                  <a:cubicBezTo>
                    <a:pt x="1334" y="137"/>
                    <a:pt x="1322" y="137"/>
                    <a:pt x="1322" y="148"/>
                  </a:cubicBezTo>
                  <a:cubicBezTo>
                    <a:pt x="1322" y="172"/>
                    <a:pt x="1322" y="172"/>
                    <a:pt x="1310" y="172"/>
                  </a:cubicBezTo>
                  <a:cubicBezTo>
                    <a:pt x="1298" y="172"/>
                    <a:pt x="1310" y="148"/>
                    <a:pt x="1310" y="148"/>
                  </a:cubicBezTo>
                  <a:lnTo>
                    <a:pt x="1286" y="148"/>
                  </a:lnTo>
                  <a:lnTo>
                    <a:pt x="1286" y="137"/>
                  </a:lnTo>
                  <a:cubicBezTo>
                    <a:pt x="1286" y="137"/>
                    <a:pt x="1286" y="152"/>
                    <a:pt x="1280" y="152"/>
                  </a:cubicBezTo>
                  <a:cubicBezTo>
                    <a:pt x="1279" y="152"/>
                    <a:pt x="1277" y="151"/>
                    <a:pt x="1274" y="148"/>
                  </a:cubicBezTo>
                  <a:lnTo>
                    <a:pt x="1251" y="148"/>
                  </a:lnTo>
                  <a:cubicBezTo>
                    <a:pt x="1251" y="148"/>
                    <a:pt x="1240" y="143"/>
                    <a:pt x="1229" y="143"/>
                  </a:cubicBezTo>
                  <a:cubicBezTo>
                    <a:pt x="1224" y="143"/>
                    <a:pt x="1219" y="144"/>
                    <a:pt x="1215" y="148"/>
                  </a:cubicBezTo>
                  <a:cubicBezTo>
                    <a:pt x="1215" y="148"/>
                    <a:pt x="1215" y="160"/>
                    <a:pt x="1215" y="160"/>
                  </a:cubicBezTo>
                  <a:cubicBezTo>
                    <a:pt x="1215" y="160"/>
                    <a:pt x="1215" y="148"/>
                    <a:pt x="1203" y="148"/>
                  </a:cubicBezTo>
                  <a:cubicBezTo>
                    <a:pt x="1203" y="137"/>
                    <a:pt x="1191" y="137"/>
                    <a:pt x="1167" y="137"/>
                  </a:cubicBezTo>
                  <a:lnTo>
                    <a:pt x="1155" y="137"/>
                  </a:lnTo>
                  <a:cubicBezTo>
                    <a:pt x="1143" y="137"/>
                    <a:pt x="1143" y="137"/>
                    <a:pt x="1143" y="148"/>
                  </a:cubicBezTo>
                  <a:cubicBezTo>
                    <a:pt x="1142" y="150"/>
                    <a:pt x="1141" y="150"/>
                    <a:pt x="1140" y="150"/>
                  </a:cubicBezTo>
                  <a:cubicBezTo>
                    <a:pt x="1133" y="150"/>
                    <a:pt x="1132" y="123"/>
                    <a:pt x="1132" y="123"/>
                  </a:cubicBezTo>
                  <a:cubicBezTo>
                    <a:pt x="1132" y="123"/>
                    <a:pt x="1132" y="123"/>
                    <a:pt x="1132" y="125"/>
                  </a:cubicBezTo>
                  <a:cubicBezTo>
                    <a:pt x="1120" y="137"/>
                    <a:pt x="1143" y="148"/>
                    <a:pt x="1132" y="160"/>
                  </a:cubicBezTo>
                  <a:lnTo>
                    <a:pt x="1120" y="137"/>
                  </a:lnTo>
                  <a:cubicBezTo>
                    <a:pt x="1120" y="137"/>
                    <a:pt x="1120" y="125"/>
                    <a:pt x="1120" y="113"/>
                  </a:cubicBezTo>
                  <a:cubicBezTo>
                    <a:pt x="1120" y="122"/>
                    <a:pt x="1118" y="124"/>
                    <a:pt x="1115" y="124"/>
                  </a:cubicBezTo>
                  <a:cubicBezTo>
                    <a:pt x="1112" y="124"/>
                    <a:pt x="1108" y="121"/>
                    <a:pt x="1104" y="121"/>
                  </a:cubicBezTo>
                  <a:cubicBezTo>
                    <a:pt x="1101" y="121"/>
                    <a:pt x="1098" y="122"/>
                    <a:pt x="1096" y="125"/>
                  </a:cubicBezTo>
                  <a:lnTo>
                    <a:pt x="1096" y="137"/>
                  </a:lnTo>
                  <a:cubicBezTo>
                    <a:pt x="1084" y="137"/>
                    <a:pt x="1084" y="113"/>
                    <a:pt x="1084" y="113"/>
                  </a:cubicBezTo>
                  <a:cubicBezTo>
                    <a:pt x="1084" y="113"/>
                    <a:pt x="1079" y="118"/>
                    <a:pt x="1072" y="118"/>
                  </a:cubicBezTo>
                  <a:cubicBezTo>
                    <a:pt x="1068" y="118"/>
                    <a:pt x="1064" y="117"/>
                    <a:pt x="1060" y="113"/>
                  </a:cubicBezTo>
                  <a:cubicBezTo>
                    <a:pt x="1060" y="113"/>
                    <a:pt x="1052" y="104"/>
                    <a:pt x="1056" y="102"/>
                  </a:cubicBezTo>
                  <a:lnTo>
                    <a:pt x="1056" y="102"/>
                  </a:lnTo>
                  <a:cubicBezTo>
                    <a:pt x="1059" y="104"/>
                    <a:pt x="1060" y="108"/>
                    <a:pt x="1060" y="113"/>
                  </a:cubicBezTo>
                  <a:lnTo>
                    <a:pt x="1060" y="101"/>
                  </a:lnTo>
                  <a:cubicBezTo>
                    <a:pt x="1058" y="101"/>
                    <a:pt x="1057" y="101"/>
                    <a:pt x="1056" y="102"/>
                  </a:cubicBezTo>
                  <a:lnTo>
                    <a:pt x="1056" y="102"/>
                  </a:lnTo>
                  <a:cubicBezTo>
                    <a:pt x="1055" y="100"/>
                    <a:pt x="1053" y="99"/>
                    <a:pt x="1050" y="99"/>
                  </a:cubicBezTo>
                  <a:cubicBezTo>
                    <a:pt x="1046" y="99"/>
                    <a:pt x="1041" y="103"/>
                    <a:pt x="1036" y="113"/>
                  </a:cubicBezTo>
                  <a:cubicBezTo>
                    <a:pt x="1036" y="117"/>
                    <a:pt x="1035" y="118"/>
                    <a:pt x="1033" y="118"/>
                  </a:cubicBezTo>
                  <a:cubicBezTo>
                    <a:pt x="1028" y="118"/>
                    <a:pt x="1020" y="113"/>
                    <a:pt x="1012" y="113"/>
                  </a:cubicBezTo>
                  <a:cubicBezTo>
                    <a:pt x="1012" y="113"/>
                    <a:pt x="1012" y="101"/>
                    <a:pt x="1001" y="89"/>
                  </a:cubicBezTo>
                  <a:lnTo>
                    <a:pt x="989" y="89"/>
                  </a:lnTo>
                  <a:cubicBezTo>
                    <a:pt x="989" y="85"/>
                    <a:pt x="987" y="84"/>
                    <a:pt x="986" y="84"/>
                  </a:cubicBezTo>
                  <a:cubicBezTo>
                    <a:pt x="982" y="84"/>
                    <a:pt x="977" y="89"/>
                    <a:pt x="977" y="89"/>
                  </a:cubicBezTo>
                  <a:cubicBezTo>
                    <a:pt x="972" y="79"/>
                    <a:pt x="967" y="75"/>
                    <a:pt x="963" y="75"/>
                  </a:cubicBezTo>
                  <a:cubicBezTo>
                    <a:pt x="957" y="75"/>
                    <a:pt x="953" y="82"/>
                    <a:pt x="953" y="89"/>
                  </a:cubicBezTo>
                  <a:cubicBezTo>
                    <a:pt x="948" y="99"/>
                    <a:pt x="945" y="103"/>
                    <a:pt x="943" y="103"/>
                  </a:cubicBezTo>
                  <a:cubicBezTo>
                    <a:pt x="941" y="103"/>
                    <a:pt x="941" y="96"/>
                    <a:pt x="941" y="89"/>
                  </a:cubicBezTo>
                  <a:lnTo>
                    <a:pt x="917" y="89"/>
                  </a:lnTo>
                  <a:cubicBezTo>
                    <a:pt x="917" y="89"/>
                    <a:pt x="907" y="105"/>
                    <a:pt x="900" y="105"/>
                  </a:cubicBezTo>
                  <a:cubicBezTo>
                    <a:pt x="896" y="105"/>
                    <a:pt x="893" y="101"/>
                    <a:pt x="893" y="89"/>
                  </a:cubicBezTo>
                  <a:cubicBezTo>
                    <a:pt x="897" y="81"/>
                    <a:pt x="899" y="78"/>
                    <a:pt x="898" y="78"/>
                  </a:cubicBezTo>
                  <a:lnTo>
                    <a:pt x="898" y="78"/>
                  </a:lnTo>
                  <a:cubicBezTo>
                    <a:pt x="897" y="78"/>
                    <a:pt x="889" y="89"/>
                    <a:pt x="881" y="89"/>
                  </a:cubicBezTo>
                  <a:cubicBezTo>
                    <a:pt x="881" y="95"/>
                    <a:pt x="879" y="98"/>
                    <a:pt x="876" y="98"/>
                  </a:cubicBezTo>
                  <a:cubicBezTo>
                    <a:pt x="873" y="98"/>
                    <a:pt x="870" y="95"/>
                    <a:pt x="870" y="89"/>
                  </a:cubicBezTo>
                  <a:cubicBezTo>
                    <a:pt x="870" y="89"/>
                    <a:pt x="846" y="89"/>
                    <a:pt x="846" y="101"/>
                  </a:cubicBezTo>
                  <a:cubicBezTo>
                    <a:pt x="846" y="96"/>
                    <a:pt x="846" y="89"/>
                    <a:pt x="846" y="89"/>
                  </a:cubicBezTo>
                  <a:cubicBezTo>
                    <a:pt x="846" y="89"/>
                    <a:pt x="840" y="94"/>
                    <a:pt x="837" y="94"/>
                  </a:cubicBezTo>
                  <a:cubicBezTo>
                    <a:pt x="835" y="94"/>
                    <a:pt x="834" y="93"/>
                    <a:pt x="834" y="89"/>
                  </a:cubicBezTo>
                  <a:cubicBezTo>
                    <a:pt x="834" y="89"/>
                    <a:pt x="823" y="84"/>
                    <a:pt x="816" y="84"/>
                  </a:cubicBezTo>
                  <a:cubicBezTo>
                    <a:pt x="813" y="84"/>
                    <a:pt x="810" y="85"/>
                    <a:pt x="810" y="89"/>
                  </a:cubicBezTo>
                  <a:lnTo>
                    <a:pt x="810" y="77"/>
                  </a:lnTo>
                  <a:lnTo>
                    <a:pt x="798" y="77"/>
                  </a:lnTo>
                  <a:cubicBezTo>
                    <a:pt x="786" y="77"/>
                    <a:pt x="798" y="65"/>
                    <a:pt x="798" y="53"/>
                  </a:cubicBezTo>
                  <a:lnTo>
                    <a:pt x="786" y="53"/>
                  </a:lnTo>
                  <a:cubicBezTo>
                    <a:pt x="774" y="53"/>
                    <a:pt x="774" y="53"/>
                    <a:pt x="774" y="77"/>
                  </a:cubicBezTo>
                  <a:cubicBezTo>
                    <a:pt x="774" y="80"/>
                    <a:pt x="774" y="82"/>
                    <a:pt x="774" y="82"/>
                  </a:cubicBezTo>
                  <a:cubicBezTo>
                    <a:pt x="773" y="82"/>
                    <a:pt x="772" y="77"/>
                    <a:pt x="767" y="71"/>
                  </a:cubicBezTo>
                  <a:lnTo>
                    <a:pt x="767" y="71"/>
                  </a:lnTo>
                  <a:cubicBezTo>
                    <a:pt x="774" y="61"/>
                    <a:pt x="772" y="51"/>
                    <a:pt x="762" y="41"/>
                  </a:cubicBezTo>
                  <a:lnTo>
                    <a:pt x="751" y="65"/>
                  </a:lnTo>
                  <a:cubicBezTo>
                    <a:pt x="751" y="69"/>
                    <a:pt x="749" y="70"/>
                    <a:pt x="747" y="70"/>
                  </a:cubicBezTo>
                  <a:cubicBezTo>
                    <a:pt x="743" y="70"/>
                    <a:pt x="735" y="65"/>
                    <a:pt x="727" y="65"/>
                  </a:cubicBezTo>
                  <a:cubicBezTo>
                    <a:pt x="727" y="65"/>
                    <a:pt x="721" y="60"/>
                    <a:pt x="714" y="60"/>
                  </a:cubicBezTo>
                  <a:cubicBezTo>
                    <a:pt x="711" y="60"/>
                    <a:pt x="707" y="61"/>
                    <a:pt x="703" y="65"/>
                  </a:cubicBezTo>
                  <a:cubicBezTo>
                    <a:pt x="703" y="53"/>
                    <a:pt x="679" y="53"/>
                    <a:pt x="667" y="53"/>
                  </a:cubicBezTo>
                  <a:cubicBezTo>
                    <a:pt x="667" y="56"/>
                    <a:pt x="667" y="61"/>
                    <a:pt x="667" y="65"/>
                  </a:cubicBezTo>
                  <a:cubicBezTo>
                    <a:pt x="667" y="65"/>
                    <a:pt x="658" y="39"/>
                    <a:pt x="656" y="39"/>
                  </a:cubicBezTo>
                  <a:cubicBezTo>
                    <a:pt x="656" y="39"/>
                    <a:pt x="655" y="40"/>
                    <a:pt x="655" y="41"/>
                  </a:cubicBezTo>
                  <a:cubicBezTo>
                    <a:pt x="649" y="47"/>
                    <a:pt x="646" y="50"/>
                    <a:pt x="645" y="50"/>
                  </a:cubicBezTo>
                  <a:cubicBezTo>
                    <a:pt x="643" y="50"/>
                    <a:pt x="643" y="47"/>
                    <a:pt x="643" y="41"/>
                  </a:cubicBezTo>
                  <a:cubicBezTo>
                    <a:pt x="631" y="29"/>
                    <a:pt x="643" y="29"/>
                    <a:pt x="643" y="29"/>
                  </a:cubicBezTo>
                  <a:lnTo>
                    <a:pt x="643" y="29"/>
                  </a:lnTo>
                  <a:cubicBezTo>
                    <a:pt x="635" y="29"/>
                    <a:pt x="633" y="35"/>
                    <a:pt x="628" y="35"/>
                  </a:cubicBezTo>
                  <a:cubicBezTo>
                    <a:pt x="626" y="35"/>
                    <a:pt x="624" y="33"/>
                    <a:pt x="620" y="29"/>
                  </a:cubicBezTo>
                  <a:cubicBezTo>
                    <a:pt x="608" y="17"/>
                    <a:pt x="608" y="17"/>
                    <a:pt x="596" y="17"/>
                  </a:cubicBezTo>
                  <a:cubicBezTo>
                    <a:pt x="596" y="17"/>
                    <a:pt x="584" y="29"/>
                    <a:pt x="596" y="29"/>
                  </a:cubicBezTo>
                  <a:lnTo>
                    <a:pt x="572" y="29"/>
                  </a:lnTo>
                  <a:cubicBezTo>
                    <a:pt x="560" y="29"/>
                    <a:pt x="572" y="29"/>
                    <a:pt x="572" y="41"/>
                  </a:cubicBezTo>
                  <a:lnTo>
                    <a:pt x="560" y="41"/>
                  </a:lnTo>
                  <a:cubicBezTo>
                    <a:pt x="548" y="41"/>
                    <a:pt x="560" y="17"/>
                    <a:pt x="560" y="17"/>
                  </a:cubicBezTo>
                  <a:cubicBezTo>
                    <a:pt x="548" y="17"/>
                    <a:pt x="536" y="17"/>
                    <a:pt x="536" y="29"/>
                  </a:cubicBezTo>
                  <a:cubicBezTo>
                    <a:pt x="536" y="41"/>
                    <a:pt x="536" y="41"/>
                    <a:pt x="536" y="41"/>
                  </a:cubicBezTo>
                  <a:cubicBezTo>
                    <a:pt x="536" y="45"/>
                    <a:pt x="535" y="47"/>
                    <a:pt x="533" y="47"/>
                  </a:cubicBezTo>
                  <a:cubicBezTo>
                    <a:pt x="530" y="47"/>
                    <a:pt x="524" y="41"/>
                    <a:pt x="524" y="41"/>
                  </a:cubicBezTo>
                  <a:cubicBezTo>
                    <a:pt x="524" y="41"/>
                    <a:pt x="524" y="17"/>
                    <a:pt x="524" y="17"/>
                  </a:cubicBezTo>
                  <a:lnTo>
                    <a:pt x="512" y="17"/>
                  </a:lnTo>
                  <a:lnTo>
                    <a:pt x="512" y="29"/>
                  </a:lnTo>
                  <a:cubicBezTo>
                    <a:pt x="512" y="29"/>
                    <a:pt x="512" y="14"/>
                    <a:pt x="506" y="14"/>
                  </a:cubicBezTo>
                  <a:cubicBezTo>
                    <a:pt x="505" y="14"/>
                    <a:pt x="503" y="15"/>
                    <a:pt x="500" y="17"/>
                  </a:cubicBezTo>
                  <a:cubicBezTo>
                    <a:pt x="489" y="17"/>
                    <a:pt x="489" y="29"/>
                    <a:pt x="489" y="29"/>
                  </a:cubicBezTo>
                  <a:cubicBezTo>
                    <a:pt x="489" y="29"/>
                    <a:pt x="489" y="17"/>
                    <a:pt x="489" y="17"/>
                  </a:cubicBezTo>
                  <a:cubicBezTo>
                    <a:pt x="489" y="17"/>
                    <a:pt x="481" y="2"/>
                    <a:pt x="472" y="2"/>
                  </a:cubicBezTo>
                  <a:cubicBezTo>
                    <a:pt x="470" y="2"/>
                    <a:pt x="467" y="3"/>
                    <a:pt x="465" y="6"/>
                  </a:cubicBezTo>
                  <a:cubicBezTo>
                    <a:pt x="465" y="6"/>
                    <a:pt x="465" y="6"/>
                    <a:pt x="465" y="17"/>
                  </a:cubicBezTo>
                  <a:lnTo>
                    <a:pt x="453" y="17"/>
                  </a:lnTo>
                  <a:cubicBezTo>
                    <a:pt x="453" y="17"/>
                    <a:pt x="441" y="6"/>
                    <a:pt x="441" y="6"/>
                  </a:cubicBezTo>
                  <a:cubicBezTo>
                    <a:pt x="441" y="6"/>
                    <a:pt x="441" y="17"/>
                    <a:pt x="429" y="17"/>
                  </a:cubicBezTo>
                  <a:cubicBezTo>
                    <a:pt x="421" y="9"/>
                    <a:pt x="424"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8" name="Google Shape;6418;p50"/>
            <p:cNvSpPr/>
            <p:nvPr/>
          </p:nvSpPr>
          <p:spPr>
            <a:xfrm>
              <a:off x="-2975425" y="468625"/>
              <a:ext cx="48875" cy="19700"/>
            </a:xfrm>
            <a:custGeom>
              <a:avLst/>
              <a:gdLst/>
              <a:ahLst/>
              <a:cxnLst/>
              <a:rect l="l" t="t" r="r" b="b"/>
              <a:pathLst>
                <a:path w="1955" h="788" extrusionOk="0">
                  <a:moveTo>
                    <a:pt x="885" y="0"/>
                  </a:moveTo>
                  <a:cubicBezTo>
                    <a:pt x="764" y="0"/>
                    <a:pt x="644" y="4"/>
                    <a:pt x="526" y="13"/>
                  </a:cubicBezTo>
                  <a:cubicBezTo>
                    <a:pt x="1" y="13"/>
                    <a:pt x="23" y="779"/>
                    <a:pt x="509" y="779"/>
                  </a:cubicBezTo>
                  <a:cubicBezTo>
                    <a:pt x="529" y="779"/>
                    <a:pt x="551" y="778"/>
                    <a:pt x="574" y="775"/>
                  </a:cubicBezTo>
                  <a:cubicBezTo>
                    <a:pt x="687" y="770"/>
                    <a:pt x="803" y="767"/>
                    <a:pt x="918" y="767"/>
                  </a:cubicBezTo>
                  <a:cubicBezTo>
                    <a:pt x="1082" y="767"/>
                    <a:pt x="1247" y="773"/>
                    <a:pt x="1407" y="787"/>
                  </a:cubicBezTo>
                  <a:lnTo>
                    <a:pt x="1443" y="787"/>
                  </a:lnTo>
                  <a:cubicBezTo>
                    <a:pt x="1919" y="775"/>
                    <a:pt x="1955" y="61"/>
                    <a:pt x="1467" y="25"/>
                  </a:cubicBezTo>
                  <a:cubicBezTo>
                    <a:pt x="1275" y="10"/>
                    <a:pt x="1079" y="0"/>
                    <a:pt x="88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9" name="Google Shape;6419;p50"/>
            <p:cNvSpPr/>
            <p:nvPr/>
          </p:nvSpPr>
          <p:spPr>
            <a:xfrm>
              <a:off x="-3080750" y="475050"/>
              <a:ext cx="96850" cy="61775"/>
            </a:xfrm>
            <a:custGeom>
              <a:avLst/>
              <a:gdLst/>
              <a:ahLst/>
              <a:cxnLst/>
              <a:rect l="l" t="t" r="r" b="b"/>
              <a:pathLst>
                <a:path w="3874" h="2471" extrusionOk="0">
                  <a:moveTo>
                    <a:pt x="3332" y="1"/>
                  </a:moveTo>
                  <a:cubicBezTo>
                    <a:pt x="3285" y="1"/>
                    <a:pt x="3233" y="10"/>
                    <a:pt x="3179" y="30"/>
                  </a:cubicBezTo>
                  <a:cubicBezTo>
                    <a:pt x="2048" y="363"/>
                    <a:pt x="1024" y="994"/>
                    <a:pt x="215" y="1840"/>
                  </a:cubicBezTo>
                  <a:cubicBezTo>
                    <a:pt x="0" y="2090"/>
                    <a:pt x="179" y="2471"/>
                    <a:pt x="500" y="2471"/>
                  </a:cubicBezTo>
                  <a:cubicBezTo>
                    <a:pt x="619" y="2471"/>
                    <a:pt x="727" y="2423"/>
                    <a:pt x="798" y="2340"/>
                  </a:cubicBezTo>
                  <a:cubicBezTo>
                    <a:pt x="1512" y="1590"/>
                    <a:pt x="2417" y="1054"/>
                    <a:pt x="3406" y="756"/>
                  </a:cubicBezTo>
                  <a:cubicBezTo>
                    <a:pt x="3874" y="650"/>
                    <a:pt x="3733" y="1"/>
                    <a:pt x="333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0" name="Google Shape;6420;p50"/>
            <p:cNvSpPr/>
            <p:nvPr/>
          </p:nvSpPr>
          <p:spPr>
            <a:xfrm>
              <a:off x="-3153375" y="475450"/>
              <a:ext cx="63125" cy="36375"/>
            </a:xfrm>
            <a:custGeom>
              <a:avLst/>
              <a:gdLst/>
              <a:ahLst/>
              <a:cxnLst/>
              <a:rect l="l" t="t" r="r" b="b"/>
              <a:pathLst>
                <a:path w="2525" h="1455" extrusionOk="0">
                  <a:moveTo>
                    <a:pt x="537" y="0"/>
                  </a:moveTo>
                  <a:cubicBezTo>
                    <a:pt x="149" y="0"/>
                    <a:pt x="1" y="587"/>
                    <a:pt x="417" y="740"/>
                  </a:cubicBezTo>
                  <a:cubicBezTo>
                    <a:pt x="846" y="883"/>
                    <a:pt x="1548" y="1157"/>
                    <a:pt x="1750" y="1347"/>
                  </a:cubicBezTo>
                  <a:cubicBezTo>
                    <a:pt x="1822" y="1419"/>
                    <a:pt x="1917" y="1455"/>
                    <a:pt x="2012" y="1455"/>
                  </a:cubicBezTo>
                  <a:cubicBezTo>
                    <a:pt x="2358" y="1455"/>
                    <a:pt x="2524" y="1038"/>
                    <a:pt x="2274" y="800"/>
                  </a:cubicBezTo>
                  <a:cubicBezTo>
                    <a:pt x="1869" y="407"/>
                    <a:pt x="846" y="73"/>
                    <a:pt x="643" y="14"/>
                  </a:cubicBezTo>
                  <a:cubicBezTo>
                    <a:pt x="606" y="4"/>
                    <a:pt x="571" y="0"/>
                    <a:pt x="5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1" name="Google Shape;6421;p50"/>
            <p:cNvSpPr/>
            <p:nvPr/>
          </p:nvSpPr>
          <p:spPr>
            <a:xfrm>
              <a:off x="-3150400" y="473700"/>
              <a:ext cx="55975" cy="39875"/>
            </a:xfrm>
            <a:custGeom>
              <a:avLst/>
              <a:gdLst/>
              <a:ahLst/>
              <a:cxnLst/>
              <a:rect l="l" t="t" r="r" b="b"/>
              <a:pathLst>
                <a:path w="2239" h="1595" extrusionOk="0">
                  <a:moveTo>
                    <a:pt x="191" y="141"/>
                  </a:moveTo>
                  <a:cubicBezTo>
                    <a:pt x="191" y="142"/>
                    <a:pt x="191" y="143"/>
                    <a:pt x="191" y="143"/>
                  </a:cubicBezTo>
                  <a:cubicBezTo>
                    <a:pt x="196" y="143"/>
                    <a:pt x="194" y="143"/>
                    <a:pt x="191" y="141"/>
                  </a:cubicBezTo>
                  <a:close/>
                  <a:moveTo>
                    <a:pt x="142" y="178"/>
                  </a:moveTo>
                  <a:cubicBezTo>
                    <a:pt x="140" y="179"/>
                    <a:pt x="138" y="179"/>
                    <a:pt x="143" y="179"/>
                  </a:cubicBezTo>
                  <a:cubicBezTo>
                    <a:pt x="143" y="179"/>
                    <a:pt x="142" y="179"/>
                    <a:pt x="142" y="178"/>
                  </a:cubicBezTo>
                  <a:close/>
                  <a:moveTo>
                    <a:pt x="167" y="132"/>
                  </a:moveTo>
                  <a:lnTo>
                    <a:pt x="167" y="143"/>
                  </a:lnTo>
                  <a:lnTo>
                    <a:pt x="167" y="155"/>
                  </a:lnTo>
                  <a:lnTo>
                    <a:pt x="167" y="155"/>
                  </a:lnTo>
                  <a:cubicBezTo>
                    <a:pt x="164" y="153"/>
                    <a:pt x="161" y="152"/>
                    <a:pt x="158" y="152"/>
                  </a:cubicBezTo>
                  <a:cubicBezTo>
                    <a:pt x="156" y="152"/>
                    <a:pt x="155" y="153"/>
                    <a:pt x="155" y="155"/>
                  </a:cubicBezTo>
                  <a:cubicBezTo>
                    <a:pt x="143" y="155"/>
                    <a:pt x="131" y="155"/>
                    <a:pt x="143" y="167"/>
                  </a:cubicBezTo>
                  <a:lnTo>
                    <a:pt x="143" y="167"/>
                  </a:lnTo>
                  <a:cubicBezTo>
                    <a:pt x="143" y="167"/>
                    <a:pt x="143" y="167"/>
                    <a:pt x="143" y="167"/>
                  </a:cubicBezTo>
                  <a:lnTo>
                    <a:pt x="143" y="167"/>
                  </a:lnTo>
                  <a:cubicBezTo>
                    <a:pt x="143" y="172"/>
                    <a:pt x="141" y="175"/>
                    <a:pt x="140" y="176"/>
                  </a:cubicBezTo>
                  <a:lnTo>
                    <a:pt x="140" y="176"/>
                  </a:lnTo>
                  <a:cubicBezTo>
                    <a:pt x="138" y="175"/>
                    <a:pt x="136" y="174"/>
                    <a:pt x="135" y="174"/>
                  </a:cubicBezTo>
                  <a:cubicBezTo>
                    <a:pt x="131" y="174"/>
                    <a:pt x="131" y="179"/>
                    <a:pt x="131" y="179"/>
                  </a:cubicBezTo>
                  <a:lnTo>
                    <a:pt x="143" y="179"/>
                  </a:lnTo>
                  <a:cubicBezTo>
                    <a:pt x="136" y="179"/>
                    <a:pt x="138" y="179"/>
                    <a:pt x="140" y="176"/>
                  </a:cubicBezTo>
                  <a:lnTo>
                    <a:pt x="140" y="176"/>
                  </a:lnTo>
                  <a:cubicBezTo>
                    <a:pt x="141" y="177"/>
                    <a:pt x="141" y="177"/>
                    <a:pt x="142" y="178"/>
                  </a:cubicBezTo>
                  <a:lnTo>
                    <a:pt x="142" y="178"/>
                  </a:lnTo>
                  <a:cubicBezTo>
                    <a:pt x="145" y="177"/>
                    <a:pt x="150" y="174"/>
                    <a:pt x="143" y="167"/>
                  </a:cubicBezTo>
                  <a:lnTo>
                    <a:pt x="143" y="167"/>
                  </a:lnTo>
                  <a:cubicBezTo>
                    <a:pt x="148" y="172"/>
                    <a:pt x="155" y="179"/>
                    <a:pt x="155" y="179"/>
                  </a:cubicBezTo>
                  <a:cubicBezTo>
                    <a:pt x="167" y="179"/>
                    <a:pt x="155" y="155"/>
                    <a:pt x="155" y="155"/>
                  </a:cubicBezTo>
                  <a:lnTo>
                    <a:pt x="155" y="155"/>
                  </a:lnTo>
                  <a:cubicBezTo>
                    <a:pt x="159" y="159"/>
                    <a:pt x="162" y="161"/>
                    <a:pt x="163" y="161"/>
                  </a:cubicBezTo>
                  <a:cubicBezTo>
                    <a:pt x="167" y="161"/>
                    <a:pt x="167" y="155"/>
                    <a:pt x="167" y="155"/>
                  </a:cubicBezTo>
                  <a:lnTo>
                    <a:pt x="167" y="155"/>
                  </a:lnTo>
                  <a:lnTo>
                    <a:pt x="167" y="155"/>
                  </a:lnTo>
                  <a:cubicBezTo>
                    <a:pt x="177" y="160"/>
                    <a:pt x="191" y="172"/>
                    <a:pt x="191" y="179"/>
                  </a:cubicBezTo>
                  <a:cubicBezTo>
                    <a:pt x="191" y="175"/>
                    <a:pt x="191" y="172"/>
                    <a:pt x="191" y="167"/>
                  </a:cubicBezTo>
                  <a:lnTo>
                    <a:pt x="203" y="167"/>
                  </a:lnTo>
                  <a:cubicBezTo>
                    <a:pt x="193" y="167"/>
                    <a:pt x="191" y="152"/>
                    <a:pt x="191" y="152"/>
                  </a:cubicBezTo>
                  <a:cubicBezTo>
                    <a:pt x="191" y="152"/>
                    <a:pt x="191" y="153"/>
                    <a:pt x="191" y="155"/>
                  </a:cubicBezTo>
                  <a:cubicBezTo>
                    <a:pt x="191" y="152"/>
                    <a:pt x="191" y="148"/>
                    <a:pt x="191" y="143"/>
                  </a:cubicBezTo>
                  <a:lnTo>
                    <a:pt x="179" y="143"/>
                  </a:lnTo>
                  <a:lnTo>
                    <a:pt x="179" y="155"/>
                  </a:lnTo>
                  <a:cubicBezTo>
                    <a:pt x="179" y="155"/>
                    <a:pt x="167" y="132"/>
                    <a:pt x="167" y="132"/>
                  </a:cubicBezTo>
                  <a:close/>
                  <a:moveTo>
                    <a:pt x="143" y="179"/>
                  </a:moveTo>
                  <a:cubicBezTo>
                    <a:pt x="143" y="184"/>
                    <a:pt x="143" y="185"/>
                    <a:pt x="143" y="186"/>
                  </a:cubicBezTo>
                  <a:lnTo>
                    <a:pt x="143" y="186"/>
                  </a:lnTo>
                  <a:cubicBezTo>
                    <a:pt x="145" y="184"/>
                    <a:pt x="145" y="181"/>
                    <a:pt x="143" y="179"/>
                  </a:cubicBezTo>
                  <a:close/>
                  <a:moveTo>
                    <a:pt x="1119" y="203"/>
                  </a:moveTo>
                  <a:lnTo>
                    <a:pt x="1119" y="203"/>
                  </a:lnTo>
                  <a:cubicBezTo>
                    <a:pt x="1119" y="203"/>
                    <a:pt x="1119" y="203"/>
                    <a:pt x="1119" y="203"/>
                  </a:cubicBezTo>
                  <a:close/>
                  <a:moveTo>
                    <a:pt x="131" y="179"/>
                  </a:moveTo>
                  <a:cubicBezTo>
                    <a:pt x="131" y="185"/>
                    <a:pt x="131" y="190"/>
                    <a:pt x="131" y="194"/>
                  </a:cubicBezTo>
                  <a:lnTo>
                    <a:pt x="131" y="194"/>
                  </a:lnTo>
                  <a:cubicBezTo>
                    <a:pt x="133" y="193"/>
                    <a:pt x="134" y="192"/>
                    <a:pt x="136" y="192"/>
                  </a:cubicBezTo>
                  <a:lnTo>
                    <a:pt x="136" y="192"/>
                  </a:lnTo>
                  <a:cubicBezTo>
                    <a:pt x="138" y="198"/>
                    <a:pt x="141" y="205"/>
                    <a:pt x="142" y="205"/>
                  </a:cubicBezTo>
                  <a:cubicBezTo>
                    <a:pt x="143" y="205"/>
                    <a:pt x="143" y="205"/>
                    <a:pt x="143" y="203"/>
                  </a:cubicBezTo>
                  <a:cubicBezTo>
                    <a:pt x="143" y="189"/>
                    <a:pt x="143" y="187"/>
                    <a:pt x="143" y="186"/>
                  </a:cubicBezTo>
                  <a:lnTo>
                    <a:pt x="143" y="186"/>
                  </a:lnTo>
                  <a:cubicBezTo>
                    <a:pt x="142" y="188"/>
                    <a:pt x="139" y="190"/>
                    <a:pt x="136" y="192"/>
                  </a:cubicBezTo>
                  <a:lnTo>
                    <a:pt x="136" y="192"/>
                  </a:lnTo>
                  <a:cubicBezTo>
                    <a:pt x="133" y="185"/>
                    <a:pt x="131" y="179"/>
                    <a:pt x="131" y="179"/>
                  </a:cubicBezTo>
                  <a:close/>
                  <a:moveTo>
                    <a:pt x="131" y="194"/>
                  </a:moveTo>
                  <a:cubicBezTo>
                    <a:pt x="129" y="195"/>
                    <a:pt x="126" y="197"/>
                    <a:pt x="123" y="198"/>
                  </a:cubicBezTo>
                  <a:lnTo>
                    <a:pt x="123" y="198"/>
                  </a:lnTo>
                  <a:cubicBezTo>
                    <a:pt x="122" y="198"/>
                    <a:pt x="120" y="198"/>
                    <a:pt x="119" y="198"/>
                  </a:cubicBezTo>
                  <a:cubicBezTo>
                    <a:pt x="115" y="198"/>
                    <a:pt x="111" y="199"/>
                    <a:pt x="107" y="203"/>
                  </a:cubicBezTo>
                  <a:cubicBezTo>
                    <a:pt x="107" y="203"/>
                    <a:pt x="107" y="205"/>
                    <a:pt x="107" y="208"/>
                  </a:cubicBezTo>
                  <a:lnTo>
                    <a:pt x="107" y="208"/>
                  </a:lnTo>
                  <a:cubicBezTo>
                    <a:pt x="110" y="205"/>
                    <a:pt x="116" y="202"/>
                    <a:pt x="123" y="198"/>
                  </a:cubicBezTo>
                  <a:lnTo>
                    <a:pt x="123" y="198"/>
                  </a:lnTo>
                  <a:cubicBezTo>
                    <a:pt x="128" y="200"/>
                    <a:pt x="131" y="203"/>
                    <a:pt x="131" y="203"/>
                  </a:cubicBezTo>
                  <a:cubicBezTo>
                    <a:pt x="131" y="203"/>
                    <a:pt x="131" y="199"/>
                    <a:pt x="131" y="194"/>
                  </a:cubicBezTo>
                  <a:close/>
                  <a:moveTo>
                    <a:pt x="107" y="208"/>
                  </a:moveTo>
                  <a:cubicBezTo>
                    <a:pt x="105" y="210"/>
                    <a:pt x="105" y="213"/>
                    <a:pt x="107" y="215"/>
                  </a:cubicBezTo>
                  <a:cubicBezTo>
                    <a:pt x="107" y="215"/>
                    <a:pt x="107" y="211"/>
                    <a:pt x="107" y="208"/>
                  </a:cubicBezTo>
                  <a:close/>
                  <a:moveTo>
                    <a:pt x="1119" y="203"/>
                  </a:moveTo>
                  <a:lnTo>
                    <a:pt x="1119" y="215"/>
                  </a:lnTo>
                  <a:cubicBezTo>
                    <a:pt x="1125" y="209"/>
                    <a:pt x="1125" y="209"/>
                    <a:pt x="1124" y="209"/>
                  </a:cubicBezTo>
                  <a:cubicBezTo>
                    <a:pt x="1122" y="209"/>
                    <a:pt x="1119" y="209"/>
                    <a:pt x="1119" y="203"/>
                  </a:cubicBezTo>
                  <a:close/>
                  <a:moveTo>
                    <a:pt x="96" y="213"/>
                  </a:moveTo>
                  <a:cubicBezTo>
                    <a:pt x="89" y="213"/>
                    <a:pt x="91" y="218"/>
                    <a:pt x="95" y="224"/>
                  </a:cubicBezTo>
                  <a:lnTo>
                    <a:pt x="95" y="224"/>
                  </a:lnTo>
                  <a:cubicBezTo>
                    <a:pt x="100" y="221"/>
                    <a:pt x="104" y="218"/>
                    <a:pt x="107" y="215"/>
                  </a:cubicBezTo>
                  <a:cubicBezTo>
                    <a:pt x="102" y="213"/>
                    <a:pt x="99" y="213"/>
                    <a:pt x="96" y="213"/>
                  </a:cubicBezTo>
                  <a:close/>
                  <a:moveTo>
                    <a:pt x="941" y="227"/>
                  </a:moveTo>
                  <a:cubicBezTo>
                    <a:pt x="941" y="227"/>
                    <a:pt x="941" y="232"/>
                    <a:pt x="937" y="232"/>
                  </a:cubicBezTo>
                  <a:cubicBezTo>
                    <a:pt x="936" y="232"/>
                    <a:pt x="933" y="231"/>
                    <a:pt x="929" y="227"/>
                  </a:cubicBezTo>
                  <a:close/>
                  <a:moveTo>
                    <a:pt x="1072" y="251"/>
                  </a:moveTo>
                  <a:lnTo>
                    <a:pt x="1072" y="263"/>
                  </a:lnTo>
                  <a:cubicBezTo>
                    <a:pt x="1072" y="263"/>
                    <a:pt x="1060" y="251"/>
                    <a:pt x="1072" y="251"/>
                  </a:cubicBezTo>
                  <a:close/>
                  <a:moveTo>
                    <a:pt x="809" y="258"/>
                  </a:moveTo>
                  <a:cubicBezTo>
                    <a:pt x="806" y="262"/>
                    <a:pt x="804" y="266"/>
                    <a:pt x="805" y="266"/>
                  </a:cubicBezTo>
                  <a:cubicBezTo>
                    <a:pt x="806" y="266"/>
                    <a:pt x="808" y="265"/>
                    <a:pt x="810" y="263"/>
                  </a:cubicBezTo>
                  <a:cubicBezTo>
                    <a:pt x="810" y="261"/>
                    <a:pt x="810" y="259"/>
                    <a:pt x="809" y="258"/>
                  </a:cubicBezTo>
                  <a:close/>
                  <a:moveTo>
                    <a:pt x="24" y="274"/>
                  </a:moveTo>
                  <a:cubicBezTo>
                    <a:pt x="24" y="278"/>
                    <a:pt x="26" y="279"/>
                    <a:pt x="28" y="280"/>
                  </a:cubicBezTo>
                  <a:lnTo>
                    <a:pt x="28" y="280"/>
                  </a:lnTo>
                  <a:cubicBezTo>
                    <a:pt x="26" y="276"/>
                    <a:pt x="24" y="274"/>
                    <a:pt x="24" y="274"/>
                  </a:cubicBezTo>
                  <a:close/>
                  <a:moveTo>
                    <a:pt x="1667" y="489"/>
                  </a:moveTo>
                  <a:lnTo>
                    <a:pt x="1667" y="489"/>
                  </a:lnTo>
                  <a:cubicBezTo>
                    <a:pt x="1662" y="499"/>
                    <a:pt x="1663" y="503"/>
                    <a:pt x="1666" y="503"/>
                  </a:cubicBezTo>
                  <a:cubicBezTo>
                    <a:pt x="1669" y="503"/>
                    <a:pt x="1674" y="496"/>
                    <a:pt x="1667" y="489"/>
                  </a:cubicBezTo>
                  <a:close/>
                  <a:moveTo>
                    <a:pt x="59" y="523"/>
                  </a:moveTo>
                  <a:cubicBezTo>
                    <a:pt x="59" y="524"/>
                    <a:pt x="59" y="524"/>
                    <a:pt x="60" y="524"/>
                  </a:cubicBezTo>
                  <a:cubicBezTo>
                    <a:pt x="60" y="529"/>
                    <a:pt x="56" y="532"/>
                    <a:pt x="51" y="533"/>
                  </a:cubicBezTo>
                  <a:lnTo>
                    <a:pt x="51" y="533"/>
                  </a:lnTo>
                  <a:cubicBezTo>
                    <a:pt x="54" y="530"/>
                    <a:pt x="56" y="527"/>
                    <a:pt x="59" y="523"/>
                  </a:cubicBezTo>
                  <a:close/>
                  <a:moveTo>
                    <a:pt x="2048" y="775"/>
                  </a:moveTo>
                  <a:cubicBezTo>
                    <a:pt x="2048" y="778"/>
                    <a:pt x="2049" y="780"/>
                    <a:pt x="2051" y="780"/>
                  </a:cubicBezTo>
                  <a:cubicBezTo>
                    <a:pt x="2055" y="780"/>
                    <a:pt x="2060" y="775"/>
                    <a:pt x="2060" y="775"/>
                  </a:cubicBezTo>
                  <a:close/>
                  <a:moveTo>
                    <a:pt x="213" y="813"/>
                  </a:moveTo>
                  <a:cubicBezTo>
                    <a:pt x="212" y="813"/>
                    <a:pt x="209" y="816"/>
                    <a:pt x="203" y="822"/>
                  </a:cubicBezTo>
                  <a:lnTo>
                    <a:pt x="215" y="822"/>
                  </a:lnTo>
                  <a:cubicBezTo>
                    <a:pt x="215" y="816"/>
                    <a:pt x="215" y="813"/>
                    <a:pt x="213" y="813"/>
                  </a:cubicBezTo>
                  <a:close/>
                  <a:moveTo>
                    <a:pt x="95" y="224"/>
                  </a:moveTo>
                  <a:cubicBezTo>
                    <a:pt x="81" y="233"/>
                    <a:pt x="63" y="242"/>
                    <a:pt x="72" y="251"/>
                  </a:cubicBezTo>
                  <a:cubicBezTo>
                    <a:pt x="84" y="263"/>
                    <a:pt x="48" y="263"/>
                    <a:pt x="48" y="263"/>
                  </a:cubicBezTo>
                  <a:cubicBezTo>
                    <a:pt x="48" y="274"/>
                    <a:pt x="60" y="274"/>
                    <a:pt x="60" y="274"/>
                  </a:cubicBezTo>
                  <a:cubicBezTo>
                    <a:pt x="52" y="274"/>
                    <a:pt x="39" y="280"/>
                    <a:pt x="31" y="280"/>
                  </a:cubicBezTo>
                  <a:cubicBezTo>
                    <a:pt x="30" y="280"/>
                    <a:pt x="29" y="280"/>
                    <a:pt x="28" y="280"/>
                  </a:cubicBezTo>
                  <a:lnTo>
                    <a:pt x="28" y="280"/>
                  </a:lnTo>
                  <a:cubicBezTo>
                    <a:pt x="32" y="284"/>
                    <a:pt x="36" y="291"/>
                    <a:pt x="36" y="298"/>
                  </a:cubicBezTo>
                  <a:lnTo>
                    <a:pt x="36" y="310"/>
                  </a:lnTo>
                  <a:cubicBezTo>
                    <a:pt x="36" y="310"/>
                    <a:pt x="36" y="310"/>
                    <a:pt x="36" y="322"/>
                  </a:cubicBezTo>
                  <a:cubicBezTo>
                    <a:pt x="60" y="334"/>
                    <a:pt x="36" y="334"/>
                    <a:pt x="36" y="334"/>
                  </a:cubicBezTo>
                  <a:cubicBezTo>
                    <a:pt x="36" y="334"/>
                    <a:pt x="25" y="323"/>
                    <a:pt x="24" y="322"/>
                  </a:cubicBezTo>
                  <a:lnTo>
                    <a:pt x="24" y="322"/>
                  </a:lnTo>
                  <a:cubicBezTo>
                    <a:pt x="36" y="334"/>
                    <a:pt x="36" y="358"/>
                    <a:pt x="36" y="370"/>
                  </a:cubicBezTo>
                  <a:cubicBezTo>
                    <a:pt x="36" y="382"/>
                    <a:pt x="24" y="405"/>
                    <a:pt x="12" y="405"/>
                  </a:cubicBezTo>
                  <a:cubicBezTo>
                    <a:pt x="24" y="405"/>
                    <a:pt x="24" y="429"/>
                    <a:pt x="24" y="429"/>
                  </a:cubicBezTo>
                  <a:lnTo>
                    <a:pt x="34" y="429"/>
                  </a:lnTo>
                  <a:cubicBezTo>
                    <a:pt x="31" y="436"/>
                    <a:pt x="28" y="453"/>
                    <a:pt x="36" y="453"/>
                  </a:cubicBezTo>
                  <a:cubicBezTo>
                    <a:pt x="48" y="453"/>
                    <a:pt x="48" y="465"/>
                    <a:pt x="36" y="465"/>
                  </a:cubicBezTo>
                  <a:cubicBezTo>
                    <a:pt x="24" y="465"/>
                    <a:pt x="24" y="453"/>
                    <a:pt x="24" y="453"/>
                  </a:cubicBezTo>
                  <a:cubicBezTo>
                    <a:pt x="12" y="453"/>
                    <a:pt x="12" y="453"/>
                    <a:pt x="12" y="465"/>
                  </a:cubicBezTo>
                  <a:lnTo>
                    <a:pt x="12" y="477"/>
                  </a:lnTo>
                  <a:cubicBezTo>
                    <a:pt x="24" y="477"/>
                    <a:pt x="0" y="489"/>
                    <a:pt x="0" y="489"/>
                  </a:cubicBezTo>
                  <a:cubicBezTo>
                    <a:pt x="4" y="493"/>
                    <a:pt x="8" y="494"/>
                    <a:pt x="12" y="494"/>
                  </a:cubicBezTo>
                  <a:cubicBezTo>
                    <a:pt x="19" y="494"/>
                    <a:pt x="24" y="489"/>
                    <a:pt x="24" y="489"/>
                  </a:cubicBezTo>
                  <a:lnTo>
                    <a:pt x="24" y="513"/>
                  </a:lnTo>
                  <a:lnTo>
                    <a:pt x="24" y="524"/>
                  </a:lnTo>
                  <a:lnTo>
                    <a:pt x="36" y="524"/>
                  </a:lnTo>
                  <a:cubicBezTo>
                    <a:pt x="36" y="530"/>
                    <a:pt x="42" y="533"/>
                    <a:pt x="48" y="533"/>
                  </a:cubicBezTo>
                  <a:cubicBezTo>
                    <a:pt x="49" y="533"/>
                    <a:pt x="50" y="533"/>
                    <a:pt x="51" y="533"/>
                  </a:cubicBezTo>
                  <a:lnTo>
                    <a:pt x="51" y="533"/>
                  </a:lnTo>
                  <a:cubicBezTo>
                    <a:pt x="50" y="534"/>
                    <a:pt x="49" y="535"/>
                    <a:pt x="48" y="536"/>
                  </a:cubicBezTo>
                  <a:cubicBezTo>
                    <a:pt x="48" y="548"/>
                    <a:pt x="36" y="560"/>
                    <a:pt x="48" y="560"/>
                  </a:cubicBezTo>
                  <a:cubicBezTo>
                    <a:pt x="60" y="560"/>
                    <a:pt x="48" y="560"/>
                    <a:pt x="48" y="572"/>
                  </a:cubicBezTo>
                  <a:lnTo>
                    <a:pt x="48" y="596"/>
                  </a:lnTo>
                  <a:cubicBezTo>
                    <a:pt x="48" y="596"/>
                    <a:pt x="60" y="596"/>
                    <a:pt x="60" y="608"/>
                  </a:cubicBezTo>
                  <a:cubicBezTo>
                    <a:pt x="60" y="620"/>
                    <a:pt x="84" y="620"/>
                    <a:pt x="72" y="632"/>
                  </a:cubicBezTo>
                  <a:cubicBezTo>
                    <a:pt x="84" y="632"/>
                    <a:pt x="84" y="644"/>
                    <a:pt x="84" y="644"/>
                  </a:cubicBezTo>
                  <a:cubicBezTo>
                    <a:pt x="88" y="648"/>
                    <a:pt x="90" y="649"/>
                    <a:pt x="92" y="649"/>
                  </a:cubicBezTo>
                  <a:cubicBezTo>
                    <a:pt x="96" y="649"/>
                    <a:pt x="96" y="644"/>
                    <a:pt x="96" y="644"/>
                  </a:cubicBezTo>
                  <a:cubicBezTo>
                    <a:pt x="107" y="644"/>
                    <a:pt x="96" y="655"/>
                    <a:pt x="96" y="667"/>
                  </a:cubicBezTo>
                  <a:cubicBezTo>
                    <a:pt x="96" y="667"/>
                    <a:pt x="96" y="679"/>
                    <a:pt x="107" y="679"/>
                  </a:cubicBezTo>
                  <a:cubicBezTo>
                    <a:pt x="119" y="691"/>
                    <a:pt x="131" y="703"/>
                    <a:pt x="119" y="703"/>
                  </a:cubicBezTo>
                  <a:lnTo>
                    <a:pt x="131" y="703"/>
                  </a:lnTo>
                  <a:cubicBezTo>
                    <a:pt x="143" y="703"/>
                    <a:pt x="143" y="715"/>
                    <a:pt x="131" y="727"/>
                  </a:cubicBezTo>
                  <a:cubicBezTo>
                    <a:pt x="131" y="731"/>
                    <a:pt x="133" y="732"/>
                    <a:pt x="135" y="732"/>
                  </a:cubicBezTo>
                  <a:cubicBezTo>
                    <a:pt x="139" y="732"/>
                    <a:pt x="147" y="727"/>
                    <a:pt x="155" y="727"/>
                  </a:cubicBezTo>
                  <a:cubicBezTo>
                    <a:pt x="155" y="727"/>
                    <a:pt x="155" y="751"/>
                    <a:pt x="155" y="751"/>
                  </a:cubicBezTo>
                  <a:cubicBezTo>
                    <a:pt x="167" y="763"/>
                    <a:pt x="167" y="763"/>
                    <a:pt x="167" y="775"/>
                  </a:cubicBezTo>
                  <a:lnTo>
                    <a:pt x="215" y="775"/>
                  </a:lnTo>
                  <a:cubicBezTo>
                    <a:pt x="215" y="775"/>
                    <a:pt x="203" y="786"/>
                    <a:pt x="203" y="786"/>
                  </a:cubicBezTo>
                  <a:cubicBezTo>
                    <a:pt x="203" y="798"/>
                    <a:pt x="215" y="798"/>
                    <a:pt x="215" y="798"/>
                  </a:cubicBezTo>
                  <a:lnTo>
                    <a:pt x="226" y="798"/>
                  </a:lnTo>
                  <a:cubicBezTo>
                    <a:pt x="238" y="798"/>
                    <a:pt x="238" y="810"/>
                    <a:pt x="238" y="810"/>
                  </a:cubicBezTo>
                  <a:cubicBezTo>
                    <a:pt x="250" y="822"/>
                    <a:pt x="238" y="834"/>
                    <a:pt x="262" y="834"/>
                  </a:cubicBezTo>
                  <a:cubicBezTo>
                    <a:pt x="262" y="828"/>
                    <a:pt x="265" y="825"/>
                    <a:pt x="270" y="825"/>
                  </a:cubicBezTo>
                  <a:cubicBezTo>
                    <a:pt x="274" y="825"/>
                    <a:pt x="280" y="828"/>
                    <a:pt x="286" y="834"/>
                  </a:cubicBezTo>
                  <a:cubicBezTo>
                    <a:pt x="286" y="834"/>
                    <a:pt x="286" y="829"/>
                    <a:pt x="290" y="829"/>
                  </a:cubicBezTo>
                  <a:cubicBezTo>
                    <a:pt x="291" y="829"/>
                    <a:pt x="294" y="830"/>
                    <a:pt x="298" y="834"/>
                  </a:cubicBezTo>
                  <a:cubicBezTo>
                    <a:pt x="310" y="846"/>
                    <a:pt x="286" y="846"/>
                    <a:pt x="298" y="846"/>
                  </a:cubicBezTo>
                  <a:cubicBezTo>
                    <a:pt x="310" y="846"/>
                    <a:pt x="310" y="846"/>
                    <a:pt x="310" y="834"/>
                  </a:cubicBezTo>
                  <a:cubicBezTo>
                    <a:pt x="312" y="832"/>
                    <a:pt x="314" y="831"/>
                    <a:pt x="316" y="831"/>
                  </a:cubicBezTo>
                  <a:cubicBezTo>
                    <a:pt x="322" y="831"/>
                    <a:pt x="322" y="846"/>
                    <a:pt x="322" y="846"/>
                  </a:cubicBezTo>
                  <a:cubicBezTo>
                    <a:pt x="334" y="846"/>
                    <a:pt x="322" y="858"/>
                    <a:pt x="322" y="858"/>
                  </a:cubicBezTo>
                  <a:cubicBezTo>
                    <a:pt x="322" y="858"/>
                    <a:pt x="346" y="834"/>
                    <a:pt x="334" y="834"/>
                  </a:cubicBezTo>
                  <a:cubicBezTo>
                    <a:pt x="334" y="834"/>
                    <a:pt x="346" y="822"/>
                    <a:pt x="334" y="822"/>
                  </a:cubicBezTo>
                  <a:lnTo>
                    <a:pt x="298" y="822"/>
                  </a:lnTo>
                  <a:cubicBezTo>
                    <a:pt x="298" y="822"/>
                    <a:pt x="293" y="817"/>
                    <a:pt x="286" y="817"/>
                  </a:cubicBezTo>
                  <a:cubicBezTo>
                    <a:pt x="282" y="817"/>
                    <a:pt x="278" y="818"/>
                    <a:pt x="274" y="822"/>
                  </a:cubicBezTo>
                  <a:cubicBezTo>
                    <a:pt x="274" y="810"/>
                    <a:pt x="262" y="798"/>
                    <a:pt x="262" y="798"/>
                  </a:cubicBezTo>
                  <a:cubicBezTo>
                    <a:pt x="256" y="792"/>
                    <a:pt x="256" y="792"/>
                    <a:pt x="256" y="792"/>
                  </a:cubicBezTo>
                  <a:cubicBezTo>
                    <a:pt x="256" y="792"/>
                    <a:pt x="256" y="792"/>
                    <a:pt x="250" y="786"/>
                  </a:cubicBezTo>
                  <a:cubicBezTo>
                    <a:pt x="250" y="786"/>
                    <a:pt x="250" y="763"/>
                    <a:pt x="238" y="763"/>
                  </a:cubicBezTo>
                  <a:lnTo>
                    <a:pt x="215" y="763"/>
                  </a:lnTo>
                  <a:cubicBezTo>
                    <a:pt x="215" y="763"/>
                    <a:pt x="215" y="739"/>
                    <a:pt x="203" y="739"/>
                  </a:cubicBezTo>
                  <a:cubicBezTo>
                    <a:pt x="191" y="739"/>
                    <a:pt x="191" y="739"/>
                    <a:pt x="179" y="727"/>
                  </a:cubicBezTo>
                  <a:lnTo>
                    <a:pt x="179" y="715"/>
                  </a:lnTo>
                  <a:cubicBezTo>
                    <a:pt x="179" y="715"/>
                    <a:pt x="179" y="730"/>
                    <a:pt x="173" y="730"/>
                  </a:cubicBezTo>
                  <a:cubicBezTo>
                    <a:pt x="171" y="730"/>
                    <a:pt x="169" y="729"/>
                    <a:pt x="167" y="727"/>
                  </a:cubicBezTo>
                  <a:cubicBezTo>
                    <a:pt x="155" y="715"/>
                    <a:pt x="179" y="715"/>
                    <a:pt x="167" y="703"/>
                  </a:cubicBezTo>
                  <a:cubicBezTo>
                    <a:pt x="167" y="699"/>
                    <a:pt x="167" y="698"/>
                    <a:pt x="167" y="698"/>
                  </a:cubicBezTo>
                  <a:cubicBezTo>
                    <a:pt x="166" y="698"/>
                    <a:pt x="163" y="703"/>
                    <a:pt x="155" y="703"/>
                  </a:cubicBezTo>
                  <a:cubicBezTo>
                    <a:pt x="155" y="703"/>
                    <a:pt x="143" y="679"/>
                    <a:pt x="143" y="679"/>
                  </a:cubicBezTo>
                  <a:cubicBezTo>
                    <a:pt x="131" y="655"/>
                    <a:pt x="131" y="644"/>
                    <a:pt x="119" y="632"/>
                  </a:cubicBezTo>
                  <a:lnTo>
                    <a:pt x="107" y="632"/>
                  </a:lnTo>
                  <a:cubicBezTo>
                    <a:pt x="96" y="632"/>
                    <a:pt x="107" y="632"/>
                    <a:pt x="107" y="620"/>
                  </a:cubicBezTo>
                  <a:cubicBezTo>
                    <a:pt x="107" y="608"/>
                    <a:pt x="96" y="608"/>
                    <a:pt x="96" y="608"/>
                  </a:cubicBezTo>
                  <a:cubicBezTo>
                    <a:pt x="84" y="608"/>
                    <a:pt x="84" y="608"/>
                    <a:pt x="96" y="596"/>
                  </a:cubicBezTo>
                  <a:cubicBezTo>
                    <a:pt x="96" y="592"/>
                    <a:pt x="92" y="591"/>
                    <a:pt x="87" y="591"/>
                  </a:cubicBezTo>
                  <a:cubicBezTo>
                    <a:pt x="82" y="591"/>
                    <a:pt x="75" y="592"/>
                    <a:pt x="72" y="594"/>
                  </a:cubicBezTo>
                  <a:lnTo>
                    <a:pt x="72" y="594"/>
                  </a:lnTo>
                  <a:cubicBezTo>
                    <a:pt x="73" y="590"/>
                    <a:pt x="75" y="584"/>
                    <a:pt x="84" y="584"/>
                  </a:cubicBezTo>
                  <a:cubicBezTo>
                    <a:pt x="84" y="584"/>
                    <a:pt x="84" y="572"/>
                    <a:pt x="84" y="572"/>
                  </a:cubicBezTo>
                  <a:cubicBezTo>
                    <a:pt x="84" y="572"/>
                    <a:pt x="60" y="548"/>
                    <a:pt x="84" y="548"/>
                  </a:cubicBezTo>
                  <a:cubicBezTo>
                    <a:pt x="96" y="548"/>
                    <a:pt x="84" y="536"/>
                    <a:pt x="72" y="536"/>
                  </a:cubicBezTo>
                  <a:cubicBezTo>
                    <a:pt x="60" y="524"/>
                    <a:pt x="96" y="513"/>
                    <a:pt x="84" y="513"/>
                  </a:cubicBezTo>
                  <a:cubicBezTo>
                    <a:pt x="81" y="510"/>
                    <a:pt x="79" y="509"/>
                    <a:pt x="77" y="509"/>
                  </a:cubicBezTo>
                  <a:cubicBezTo>
                    <a:pt x="71" y="509"/>
                    <a:pt x="65" y="516"/>
                    <a:pt x="59" y="523"/>
                  </a:cubicBezTo>
                  <a:lnTo>
                    <a:pt x="59" y="523"/>
                  </a:lnTo>
                  <a:cubicBezTo>
                    <a:pt x="48" y="512"/>
                    <a:pt x="48" y="501"/>
                    <a:pt x="60" y="501"/>
                  </a:cubicBezTo>
                  <a:cubicBezTo>
                    <a:pt x="72" y="501"/>
                    <a:pt x="60" y="477"/>
                    <a:pt x="60" y="477"/>
                  </a:cubicBezTo>
                  <a:cubicBezTo>
                    <a:pt x="60" y="477"/>
                    <a:pt x="60" y="477"/>
                    <a:pt x="60" y="465"/>
                  </a:cubicBezTo>
                  <a:cubicBezTo>
                    <a:pt x="60" y="453"/>
                    <a:pt x="60" y="441"/>
                    <a:pt x="60" y="441"/>
                  </a:cubicBezTo>
                  <a:cubicBezTo>
                    <a:pt x="60" y="429"/>
                    <a:pt x="60" y="417"/>
                    <a:pt x="60" y="417"/>
                  </a:cubicBezTo>
                  <a:cubicBezTo>
                    <a:pt x="48" y="417"/>
                    <a:pt x="60" y="394"/>
                    <a:pt x="60" y="394"/>
                  </a:cubicBezTo>
                  <a:cubicBezTo>
                    <a:pt x="60" y="394"/>
                    <a:pt x="60" y="382"/>
                    <a:pt x="60" y="382"/>
                  </a:cubicBezTo>
                  <a:cubicBezTo>
                    <a:pt x="60" y="376"/>
                    <a:pt x="57" y="376"/>
                    <a:pt x="54" y="376"/>
                  </a:cubicBezTo>
                  <a:cubicBezTo>
                    <a:pt x="51" y="376"/>
                    <a:pt x="48" y="376"/>
                    <a:pt x="48" y="370"/>
                  </a:cubicBezTo>
                  <a:cubicBezTo>
                    <a:pt x="36" y="346"/>
                    <a:pt x="48" y="346"/>
                    <a:pt x="60" y="346"/>
                  </a:cubicBezTo>
                  <a:cubicBezTo>
                    <a:pt x="72" y="346"/>
                    <a:pt x="72" y="334"/>
                    <a:pt x="72" y="322"/>
                  </a:cubicBezTo>
                  <a:lnTo>
                    <a:pt x="72" y="310"/>
                  </a:lnTo>
                  <a:cubicBezTo>
                    <a:pt x="72" y="298"/>
                    <a:pt x="60" y="298"/>
                    <a:pt x="72" y="286"/>
                  </a:cubicBezTo>
                  <a:cubicBezTo>
                    <a:pt x="72" y="286"/>
                    <a:pt x="82" y="292"/>
                    <a:pt x="89" y="292"/>
                  </a:cubicBezTo>
                  <a:cubicBezTo>
                    <a:pt x="93" y="292"/>
                    <a:pt x="96" y="290"/>
                    <a:pt x="96" y="286"/>
                  </a:cubicBezTo>
                  <a:cubicBezTo>
                    <a:pt x="96" y="280"/>
                    <a:pt x="93" y="280"/>
                    <a:pt x="90" y="280"/>
                  </a:cubicBezTo>
                  <a:cubicBezTo>
                    <a:pt x="87" y="280"/>
                    <a:pt x="84" y="280"/>
                    <a:pt x="84" y="274"/>
                  </a:cubicBezTo>
                  <a:cubicBezTo>
                    <a:pt x="88" y="270"/>
                    <a:pt x="90" y="269"/>
                    <a:pt x="92" y="269"/>
                  </a:cubicBezTo>
                  <a:cubicBezTo>
                    <a:pt x="97" y="269"/>
                    <a:pt x="99" y="274"/>
                    <a:pt x="107" y="274"/>
                  </a:cubicBezTo>
                  <a:lnTo>
                    <a:pt x="107" y="274"/>
                  </a:lnTo>
                  <a:cubicBezTo>
                    <a:pt x="96" y="274"/>
                    <a:pt x="95" y="263"/>
                    <a:pt x="84" y="251"/>
                  </a:cubicBezTo>
                  <a:cubicBezTo>
                    <a:pt x="84" y="245"/>
                    <a:pt x="90" y="245"/>
                    <a:pt x="96" y="245"/>
                  </a:cubicBezTo>
                  <a:cubicBezTo>
                    <a:pt x="101" y="245"/>
                    <a:pt x="107" y="245"/>
                    <a:pt x="107" y="239"/>
                  </a:cubicBezTo>
                  <a:cubicBezTo>
                    <a:pt x="107" y="239"/>
                    <a:pt x="100" y="231"/>
                    <a:pt x="95" y="224"/>
                  </a:cubicBezTo>
                  <a:close/>
                  <a:moveTo>
                    <a:pt x="565" y="890"/>
                  </a:moveTo>
                  <a:cubicBezTo>
                    <a:pt x="556" y="890"/>
                    <a:pt x="550" y="905"/>
                    <a:pt x="560" y="905"/>
                  </a:cubicBezTo>
                  <a:cubicBezTo>
                    <a:pt x="560" y="909"/>
                    <a:pt x="561" y="911"/>
                    <a:pt x="563" y="911"/>
                  </a:cubicBezTo>
                  <a:cubicBezTo>
                    <a:pt x="566" y="911"/>
                    <a:pt x="572" y="905"/>
                    <a:pt x="572" y="905"/>
                  </a:cubicBezTo>
                  <a:cubicBezTo>
                    <a:pt x="572" y="905"/>
                    <a:pt x="572" y="894"/>
                    <a:pt x="572" y="894"/>
                  </a:cubicBezTo>
                  <a:cubicBezTo>
                    <a:pt x="569" y="891"/>
                    <a:pt x="567" y="890"/>
                    <a:pt x="565" y="890"/>
                  </a:cubicBezTo>
                  <a:close/>
                  <a:moveTo>
                    <a:pt x="713" y="944"/>
                  </a:moveTo>
                  <a:cubicBezTo>
                    <a:pt x="712" y="944"/>
                    <a:pt x="709" y="947"/>
                    <a:pt x="703" y="953"/>
                  </a:cubicBezTo>
                  <a:lnTo>
                    <a:pt x="715" y="953"/>
                  </a:lnTo>
                  <a:cubicBezTo>
                    <a:pt x="715" y="947"/>
                    <a:pt x="715" y="944"/>
                    <a:pt x="713" y="944"/>
                  </a:cubicBezTo>
                  <a:close/>
                  <a:moveTo>
                    <a:pt x="834" y="1001"/>
                  </a:moveTo>
                  <a:lnTo>
                    <a:pt x="834" y="1025"/>
                  </a:lnTo>
                  <a:cubicBezTo>
                    <a:pt x="836" y="1021"/>
                    <a:pt x="837" y="1019"/>
                    <a:pt x="839" y="1019"/>
                  </a:cubicBezTo>
                  <a:cubicBezTo>
                    <a:pt x="839" y="1019"/>
                    <a:pt x="839" y="1019"/>
                    <a:pt x="839" y="1019"/>
                  </a:cubicBezTo>
                  <a:lnTo>
                    <a:pt x="839" y="1019"/>
                  </a:lnTo>
                  <a:lnTo>
                    <a:pt x="846" y="1013"/>
                  </a:lnTo>
                  <a:lnTo>
                    <a:pt x="846" y="1013"/>
                  </a:lnTo>
                  <a:cubicBezTo>
                    <a:pt x="846" y="1013"/>
                    <a:pt x="846" y="1013"/>
                    <a:pt x="846" y="1013"/>
                  </a:cubicBezTo>
                  <a:lnTo>
                    <a:pt x="846" y="1013"/>
                  </a:lnTo>
                  <a:cubicBezTo>
                    <a:pt x="841" y="1008"/>
                    <a:pt x="834" y="1001"/>
                    <a:pt x="834" y="1001"/>
                  </a:cubicBezTo>
                  <a:close/>
                  <a:moveTo>
                    <a:pt x="488" y="908"/>
                  </a:moveTo>
                  <a:cubicBezTo>
                    <a:pt x="485" y="908"/>
                    <a:pt x="482" y="911"/>
                    <a:pt x="477" y="917"/>
                  </a:cubicBezTo>
                  <a:lnTo>
                    <a:pt x="453" y="917"/>
                  </a:lnTo>
                  <a:cubicBezTo>
                    <a:pt x="441" y="917"/>
                    <a:pt x="417" y="929"/>
                    <a:pt x="417" y="941"/>
                  </a:cubicBezTo>
                  <a:lnTo>
                    <a:pt x="429" y="941"/>
                  </a:lnTo>
                  <a:cubicBezTo>
                    <a:pt x="429" y="941"/>
                    <a:pt x="441" y="941"/>
                    <a:pt x="441" y="953"/>
                  </a:cubicBezTo>
                  <a:cubicBezTo>
                    <a:pt x="441" y="953"/>
                    <a:pt x="453" y="965"/>
                    <a:pt x="465" y="965"/>
                  </a:cubicBezTo>
                  <a:cubicBezTo>
                    <a:pt x="465" y="965"/>
                    <a:pt x="465" y="953"/>
                    <a:pt x="477" y="953"/>
                  </a:cubicBezTo>
                  <a:cubicBezTo>
                    <a:pt x="488" y="953"/>
                    <a:pt x="488" y="953"/>
                    <a:pt x="488" y="965"/>
                  </a:cubicBezTo>
                  <a:lnTo>
                    <a:pt x="500" y="965"/>
                  </a:lnTo>
                  <a:cubicBezTo>
                    <a:pt x="500" y="965"/>
                    <a:pt x="488" y="977"/>
                    <a:pt x="500" y="989"/>
                  </a:cubicBezTo>
                  <a:cubicBezTo>
                    <a:pt x="512" y="989"/>
                    <a:pt x="512" y="989"/>
                    <a:pt x="524" y="977"/>
                  </a:cubicBezTo>
                  <a:lnTo>
                    <a:pt x="548" y="977"/>
                  </a:lnTo>
                  <a:cubicBezTo>
                    <a:pt x="548" y="977"/>
                    <a:pt x="536" y="989"/>
                    <a:pt x="536" y="1001"/>
                  </a:cubicBezTo>
                  <a:lnTo>
                    <a:pt x="596" y="1001"/>
                  </a:lnTo>
                  <a:cubicBezTo>
                    <a:pt x="596" y="1005"/>
                    <a:pt x="597" y="1006"/>
                    <a:pt x="599" y="1006"/>
                  </a:cubicBezTo>
                  <a:cubicBezTo>
                    <a:pt x="604" y="1006"/>
                    <a:pt x="611" y="1001"/>
                    <a:pt x="619" y="1001"/>
                  </a:cubicBezTo>
                  <a:lnTo>
                    <a:pt x="643" y="1001"/>
                  </a:lnTo>
                  <a:cubicBezTo>
                    <a:pt x="649" y="1007"/>
                    <a:pt x="655" y="1010"/>
                    <a:pt x="661" y="1010"/>
                  </a:cubicBezTo>
                  <a:cubicBezTo>
                    <a:pt x="666" y="1010"/>
                    <a:pt x="671" y="1008"/>
                    <a:pt x="676" y="1004"/>
                  </a:cubicBezTo>
                  <a:lnTo>
                    <a:pt x="676" y="1004"/>
                  </a:lnTo>
                  <a:cubicBezTo>
                    <a:pt x="677" y="1005"/>
                    <a:pt x="679" y="1008"/>
                    <a:pt x="679" y="1013"/>
                  </a:cubicBezTo>
                  <a:lnTo>
                    <a:pt x="703" y="1013"/>
                  </a:lnTo>
                  <a:cubicBezTo>
                    <a:pt x="703" y="1013"/>
                    <a:pt x="715" y="1025"/>
                    <a:pt x="715" y="1025"/>
                  </a:cubicBezTo>
                  <a:cubicBezTo>
                    <a:pt x="727" y="1025"/>
                    <a:pt x="738" y="1013"/>
                    <a:pt x="738" y="1013"/>
                  </a:cubicBezTo>
                  <a:cubicBezTo>
                    <a:pt x="738" y="1025"/>
                    <a:pt x="738" y="1025"/>
                    <a:pt x="738" y="1036"/>
                  </a:cubicBezTo>
                  <a:cubicBezTo>
                    <a:pt x="750" y="1036"/>
                    <a:pt x="762" y="1048"/>
                    <a:pt x="786" y="1048"/>
                  </a:cubicBezTo>
                  <a:lnTo>
                    <a:pt x="810" y="1048"/>
                  </a:lnTo>
                  <a:cubicBezTo>
                    <a:pt x="810" y="1048"/>
                    <a:pt x="810" y="1060"/>
                    <a:pt x="810" y="1060"/>
                  </a:cubicBezTo>
                  <a:cubicBezTo>
                    <a:pt x="810" y="1060"/>
                    <a:pt x="810" y="1072"/>
                    <a:pt x="810" y="1072"/>
                  </a:cubicBezTo>
                  <a:lnTo>
                    <a:pt x="846" y="1072"/>
                  </a:lnTo>
                  <a:cubicBezTo>
                    <a:pt x="846" y="1072"/>
                    <a:pt x="846" y="1084"/>
                    <a:pt x="858" y="1084"/>
                  </a:cubicBezTo>
                  <a:lnTo>
                    <a:pt x="869" y="1084"/>
                  </a:lnTo>
                  <a:cubicBezTo>
                    <a:pt x="869" y="1084"/>
                    <a:pt x="869" y="1072"/>
                    <a:pt x="881" y="1072"/>
                  </a:cubicBezTo>
                  <a:lnTo>
                    <a:pt x="893" y="1072"/>
                  </a:lnTo>
                  <a:cubicBezTo>
                    <a:pt x="881" y="1072"/>
                    <a:pt x="881" y="1084"/>
                    <a:pt x="893" y="1084"/>
                  </a:cubicBezTo>
                  <a:lnTo>
                    <a:pt x="929" y="1084"/>
                  </a:lnTo>
                  <a:cubicBezTo>
                    <a:pt x="917" y="1084"/>
                    <a:pt x="929" y="1060"/>
                    <a:pt x="929" y="1060"/>
                  </a:cubicBezTo>
                  <a:cubicBezTo>
                    <a:pt x="929" y="1060"/>
                    <a:pt x="917" y="1060"/>
                    <a:pt x="917" y="1048"/>
                  </a:cubicBezTo>
                  <a:cubicBezTo>
                    <a:pt x="917" y="1048"/>
                    <a:pt x="881" y="1048"/>
                    <a:pt x="881" y="1036"/>
                  </a:cubicBezTo>
                  <a:cubicBezTo>
                    <a:pt x="869" y="1036"/>
                    <a:pt x="881" y="1048"/>
                    <a:pt x="881" y="1060"/>
                  </a:cubicBezTo>
                  <a:cubicBezTo>
                    <a:pt x="881" y="1063"/>
                    <a:pt x="881" y="1064"/>
                    <a:pt x="881" y="1064"/>
                  </a:cubicBezTo>
                  <a:cubicBezTo>
                    <a:pt x="881" y="1064"/>
                    <a:pt x="879" y="1048"/>
                    <a:pt x="869" y="1048"/>
                  </a:cubicBezTo>
                  <a:cubicBezTo>
                    <a:pt x="869" y="1048"/>
                    <a:pt x="858" y="1048"/>
                    <a:pt x="858" y="1060"/>
                  </a:cubicBezTo>
                  <a:cubicBezTo>
                    <a:pt x="848" y="1060"/>
                    <a:pt x="846" y="1021"/>
                    <a:pt x="839" y="1019"/>
                  </a:cubicBezTo>
                  <a:lnTo>
                    <a:pt x="839" y="1019"/>
                  </a:lnTo>
                  <a:lnTo>
                    <a:pt x="834" y="1025"/>
                  </a:lnTo>
                  <a:lnTo>
                    <a:pt x="834" y="1036"/>
                  </a:lnTo>
                  <a:lnTo>
                    <a:pt x="822" y="1036"/>
                  </a:lnTo>
                  <a:cubicBezTo>
                    <a:pt x="822" y="1036"/>
                    <a:pt x="834" y="1013"/>
                    <a:pt x="822" y="1013"/>
                  </a:cubicBezTo>
                  <a:lnTo>
                    <a:pt x="810" y="1013"/>
                  </a:lnTo>
                  <a:cubicBezTo>
                    <a:pt x="810" y="1013"/>
                    <a:pt x="810" y="1025"/>
                    <a:pt x="798" y="1025"/>
                  </a:cubicBezTo>
                  <a:cubicBezTo>
                    <a:pt x="792" y="1019"/>
                    <a:pt x="789" y="1019"/>
                    <a:pt x="789" y="1019"/>
                  </a:cubicBezTo>
                  <a:cubicBezTo>
                    <a:pt x="789" y="1019"/>
                    <a:pt x="792" y="1019"/>
                    <a:pt x="798" y="1013"/>
                  </a:cubicBezTo>
                  <a:lnTo>
                    <a:pt x="798" y="1013"/>
                  </a:lnTo>
                  <a:cubicBezTo>
                    <a:pt x="798" y="1013"/>
                    <a:pt x="782" y="1018"/>
                    <a:pt x="772" y="1018"/>
                  </a:cubicBezTo>
                  <a:cubicBezTo>
                    <a:pt x="766" y="1018"/>
                    <a:pt x="762" y="1017"/>
                    <a:pt x="762" y="1013"/>
                  </a:cubicBezTo>
                  <a:lnTo>
                    <a:pt x="762" y="989"/>
                  </a:lnTo>
                  <a:lnTo>
                    <a:pt x="750" y="989"/>
                  </a:lnTo>
                  <a:cubicBezTo>
                    <a:pt x="750" y="989"/>
                    <a:pt x="762" y="1013"/>
                    <a:pt x="750" y="1013"/>
                  </a:cubicBezTo>
                  <a:cubicBezTo>
                    <a:pt x="750" y="1013"/>
                    <a:pt x="738" y="1001"/>
                    <a:pt x="738" y="1001"/>
                  </a:cubicBezTo>
                  <a:lnTo>
                    <a:pt x="727" y="1001"/>
                  </a:lnTo>
                  <a:lnTo>
                    <a:pt x="738" y="989"/>
                  </a:lnTo>
                  <a:lnTo>
                    <a:pt x="727" y="989"/>
                  </a:lnTo>
                  <a:cubicBezTo>
                    <a:pt x="727" y="989"/>
                    <a:pt x="721" y="994"/>
                    <a:pt x="718" y="994"/>
                  </a:cubicBezTo>
                  <a:cubicBezTo>
                    <a:pt x="716" y="994"/>
                    <a:pt x="715" y="993"/>
                    <a:pt x="715" y="989"/>
                  </a:cubicBezTo>
                  <a:cubicBezTo>
                    <a:pt x="715" y="977"/>
                    <a:pt x="715" y="977"/>
                    <a:pt x="715" y="977"/>
                  </a:cubicBezTo>
                  <a:cubicBezTo>
                    <a:pt x="715" y="973"/>
                    <a:pt x="713" y="972"/>
                    <a:pt x="711" y="972"/>
                  </a:cubicBezTo>
                  <a:cubicBezTo>
                    <a:pt x="707" y="972"/>
                    <a:pt x="699" y="977"/>
                    <a:pt x="691" y="977"/>
                  </a:cubicBezTo>
                  <a:cubicBezTo>
                    <a:pt x="691" y="983"/>
                    <a:pt x="688" y="986"/>
                    <a:pt x="685" y="986"/>
                  </a:cubicBezTo>
                  <a:cubicBezTo>
                    <a:pt x="682" y="986"/>
                    <a:pt x="679" y="983"/>
                    <a:pt x="679" y="977"/>
                  </a:cubicBezTo>
                  <a:cubicBezTo>
                    <a:pt x="679" y="971"/>
                    <a:pt x="676" y="968"/>
                    <a:pt x="673" y="968"/>
                  </a:cubicBezTo>
                  <a:cubicBezTo>
                    <a:pt x="670" y="968"/>
                    <a:pt x="667" y="971"/>
                    <a:pt x="667" y="977"/>
                  </a:cubicBezTo>
                  <a:lnTo>
                    <a:pt x="655" y="977"/>
                  </a:lnTo>
                  <a:cubicBezTo>
                    <a:pt x="655" y="977"/>
                    <a:pt x="679" y="965"/>
                    <a:pt x="667" y="953"/>
                  </a:cubicBezTo>
                  <a:lnTo>
                    <a:pt x="619" y="953"/>
                  </a:lnTo>
                  <a:cubicBezTo>
                    <a:pt x="611" y="953"/>
                    <a:pt x="604" y="958"/>
                    <a:pt x="599" y="958"/>
                  </a:cubicBezTo>
                  <a:cubicBezTo>
                    <a:pt x="597" y="958"/>
                    <a:pt x="596" y="957"/>
                    <a:pt x="596" y="953"/>
                  </a:cubicBezTo>
                  <a:cubicBezTo>
                    <a:pt x="604" y="945"/>
                    <a:pt x="601" y="936"/>
                    <a:pt x="598" y="936"/>
                  </a:cubicBezTo>
                  <a:lnTo>
                    <a:pt x="598" y="936"/>
                  </a:lnTo>
                  <a:cubicBezTo>
                    <a:pt x="597" y="936"/>
                    <a:pt x="596" y="938"/>
                    <a:pt x="596" y="941"/>
                  </a:cubicBezTo>
                  <a:cubicBezTo>
                    <a:pt x="590" y="935"/>
                    <a:pt x="590" y="935"/>
                    <a:pt x="591" y="935"/>
                  </a:cubicBezTo>
                  <a:cubicBezTo>
                    <a:pt x="593" y="935"/>
                    <a:pt x="596" y="935"/>
                    <a:pt x="596" y="929"/>
                  </a:cubicBezTo>
                  <a:cubicBezTo>
                    <a:pt x="596" y="925"/>
                    <a:pt x="596" y="924"/>
                    <a:pt x="595" y="924"/>
                  </a:cubicBezTo>
                  <a:cubicBezTo>
                    <a:pt x="594" y="924"/>
                    <a:pt x="592" y="929"/>
                    <a:pt x="584" y="929"/>
                  </a:cubicBezTo>
                  <a:lnTo>
                    <a:pt x="584" y="941"/>
                  </a:lnTo>
                  <a:cubicBezTo>
                    <a:pt x="584" y="941"/>
                    <a:pt x="584" y="953"/>
                    <a:pt x="584" y="953"/>
                  </a:cubicBezTo>
                  <a:lnTo>
                    <a:pt x="572" y="953"/>
                  </a:lnTo>
                  <a:lnTo>
                    <a:pt x="572" y="941"/>
                  </a:lnTo>
                  <a:cubicBezTo>
                    <a:pt x="572" y="929"/>
                    <a:pt x="560" y="929"/>
                    <a:pt x="560" y="929"/>
                  </a:cubicBezTo>
                  <a:cubicBezTo>
                    <a:pt x="560" y="929"/>
                    <a:pt x="560" y="941"/>
                    <a:pt x="548" y="941"/>
                  </a:cubicBezTo>
                  <a:cubicBezTo>
                    <a:pt x="544" y="937"/>
                    <a:pt x="543" y="936"/>
                    <a:pt x="542" y="936"/>
                  </a:cubicBezTo>
                  <a:lnTo>
                    <a:pt x="542" y="936"/>
                  </a:lnTo>
                  <a:cubicBezTo>
                    <a:pt x="541" y="936"/>
                    <a:pt x="544" y="941"/>
                    <a:pt x="536" y="941"/>
                  </a:cubicBezTo>
                  <a:lnTo>
                    <a:pt x="512" y="941"/>
                  </a:lnTo>
                  <a:cubicBezTo>
                    <a:pt x="500" y="941"/>
                    <a:pt x="512" y="941"/>
                    <a:pt x="512" y="929"/>
                  </a:cubicBezTo>
                  <a:cubicBezTo>
                    <a:pt x="512" y="923"/>
                    <a:pt x="509" y="923"/>
                    <a:pt x="506" y="923"/>
                  </a:cubicBezTo>
                  <a:cubicBezTo>
                    <a:pt x="503" y="923"/>
                    <a:pt x="500" y="923"/>
                    <a:pt x="500" y="917"/>
                  </a:cubicBezTo>
                  <a:cubicBezTo>
                    <a:pt x="494" y="911"/>
                    <a:pt x="491" y="908"/>
                    <a:pt x="488" y="908"/>
                  </a:cubicBezTo>
                  <a:close/>
                  <a:moveTo>
                    <a:pt x="977" y="1072"/>
                  </a:moveTo>
                  <a:lnTo>
                    <a:pt x="977" y="1084"/>
                  </a:lnTo>
                  <a:lnTo>
                    <a:pt x="984" y="1077"/>
                  </a:lnTo>
                  <a:lnTo>
                    <a:pt x="984" y="1077"/>
                  </a:lnTo>
                  <a:cubicBezTo>
                    <a:pt x="984" y="1077"/>
                    <a:pt x="985" y="1077"/>
                    <a:pt x="985" y="1077"/>
                  </a:cubicBezTo>
                  <a:cubicBezTo>
                    <a:pt x="987" y="1077"/>
                    <a:pt x="988" y="1076"/>
                    <a:pt x="988" y="1072"/>
                  </a:cubicBezTo>
                  <a:lnTo>
                    <a:pt x="988" y="1072"/>
                  </a:lnTo>
                  <a:lnTo>
                    <a:pt x="984" y="1077"/>
                  </a:lnTo>
                  <a:lnTo>
                    <a:pt x="984" y="1077"/>
                  </a:lnTo>
                  <a:cubicBezTo>
                    <a:pt x="980" y="1076"/>
                    <a:pt x="977" y="1072"/>
                    <a:pt x="977" y="1072"/>
                  </a:cubicBezTo>
                  <a:close/>
                  <a:moveTo>
                    <a:pt x="1036" y="1096"/>
                  </a:moveTo>
                  <a:lnTo>
                    <a:pt x="1036" y="1108"/>
                  </a:lnTo>
                  <a:cubicBezTo>
                    <a:pt x="1038" y="1110"/>
                    <a:pt x="1040" y="1111"/>
                    <a:pt x="1041" y="1111"/>
                  </a:cubicBezTo>
                  <a:cubicBezTo>
                    <a:pt x="1044" y="1111"/>
                    <a:pt x="1036" y="1096"/>
                    <a:pt x="1036" y="1096"/>
                  </a:cubicBezTo>
                  <a:close/>
                  <a:moveTo>
                    <a:pt x="964" y="1067"/>
                  </a:moveTo>
                  <a:cubicBezTo>
                    <a:pt x="963" y="1067"/>
                    <a:pt x="961" y="1072"/>
                    <a:pt x="953" y="1072"/>
                  </a:cubicBezTo>
                  <a:cubicBezTo>
                    <a:pt x="949" y="1068"/>
                    <a:pt x="947" y="1067"/>
                    <a:pt x="947" y="1067"/>
                  </a:cubicBezTo>
                  <a:lnTo>
                    <a:pt x="947" y="1067"/>
                  </a:lnTo>
                  <a:cubicBezTo>
                    <a:pt x="946" y="1067"/>
                    <a:pt x="949" y="1072"/>
                    <a:pt x="941" y="1072"/>
                  </a:cubicBezTo>
                  <a:cubicBezTo>
                    <a:pt x="929" y="1072"/>
                    <a:pt x="929" y="1072"/>
                    <a:pt x="929" y="1084"/>
                  </a:cubicBezTo>
                  <a:cubicBezTo>
                    <a:pt x="929" y="1084"/>
                    <a:pt x="929" y="1084"/>
                    <a:pt x="929" y="1096"/>
                  </a:cubicBezTo>
                  <a:lnTo>
                    <a:pt x="929" y="1108"/>
                  </a:lnTo>
                  <a:lnTo>
                    <a:pt x="953" y="1108"/>
                  </a:lnTo>
                  <a:cubicBezTo>
                    <a:pt x="953" y="1108"/>
                    <a:pt x="941" y="1120"/>
                    <a:pt x="953" y="1120"/>
                  </a:cubicBezTo>
                  <a:cubicBezTo>
                    <a:pt x="953" y="1120"/>
                    <a:pt x="965" y="1120"/>
                    <a:pt x="977" y="1108"/>
                  </a:cubicBezTo>
                  <a:lnTo>
                    <a:pt x="977" y="1108"/>
                  </a:lnTo>
                  <a:cubicBezTo>
                    <a:pt x="965" y="1132"/>
                    <a:pt x="1012" y="1120"/>
                    <a:pt x="1000" y="1144"/>
                  </a:cubicBezTo>
                  <a:cubicBezTo>
                    <a:pt x="1000" y="1148"/>
                    <a:pt x="1003" y="1149"/>
                    <a:pt x="1007" y="1149"/>
                  </a:cubicBezTo>
                  <a:cubicBezTo>
                    <a:pt x="1015" y="1149"/>
                    <a:pt x="1028" y="1144"/>
                    <a:pt x="1036" y="1144"/>
                  </a:cubicBezTo>
                  <a:lnTo>
                    <a:pt x="1072" y="1144"/>
                  </a:lnTo>
                  <a:cubicBezTo>
                    <a:pt x="1074" y="1144"/>
                    <a:pt x="1076" y="1144"/>
                    <a:pt x="1077" y="1145"/>
                  </a:cubicBezTo>
                  <a:lnTo>
                    <a:pt x="1077" y="1145"/>
                  </a:lnTo>
                  <a:cubicBezTo>
                    <a:pt x="1080" y="1141"/>
                    <a:pt x="1084" y="1139"/>
                    <a:pt x="1084" y="1132"/>
                  </a:cubicBezTo>
                  <a:cubicBezTo>
                    <a:pt x="1084" y="1128"/>
                    <a:pt x="1084" y="1126"/>
                    <a:pt x="1083" y="1126"/>
                  </a:cubicBezTo>
                  <a:cubicBezTo>
                    <a:pt x="1082" y="1126"/>
                    <a:pt x="1080" y="1132"/>
                    <a:pt x="1072" y="1132"/>
                  </a:cubicBezTo>
                  <a:lnTo>
                    <a:pt x="1048" y="1132"/>
                  </a:lnTo>
                  <a:cubicBezTo>
                    <a:pt x="1036" y="1132"/>
                    <a:pt x="1024" y="1120"/>
                    <a:pt x="1012" y="1120"/>
                  </a:cubicBezTo>
                  <a:lnTo>
                    <a:pt x="1000" y="1120"/>
                  </a:lnTo>
                  <a:cubicBezTo>
                    <a:pt x="1000" y="1120"/>
                    <a:pt x="1000" y="1108"/>
                    <a:pt x="1000" y="1096"/>
                  </a:cubicBezTo>
                  <a:cubicBezTo>
                    <a:pt x="1000" y="1084"/>
                    <a:pt x="988" y="1084"/>
                    <a:pt x="977" y="1084"/>
                  </a:cubicBezTo>
                  <a:lnTo>
                    <a:pt x="965" y="1084"/>
                  </a:lnTo>
                  <a:lnTo>
                    <a:pt x="965" y="1072"/>
                  </a:lnTo>
                  <a:cubicBezTo>
                    <a:pt x="965" y="1068"/>
                    <a:pt x="965" y="1067"/>
                    <a:pt x="964" y="1067"/>
                  </a:cubicBezTo>
                  <a:close/>
                  <a:moveTo>
                    <a:pt x="1260" y="1186"/>
                  </a:moveTo>
                  <a:lnTo>
                    <a:pt x="1260" y="1186"/>
                  </a:lnTo>
                  <a:cubicBezTo>
                    <a:pt x="1257" y="1186"/>
                    <a:pt x="1254" y="1191"/>
                    <a:pt x="1262" y="1191"/>
                  </a:cubicBezTo>
                  <a:cubicBezTo>
                    <a:pt x="1262" y="1187"/>
                    <a:pt x="1261" y="1186"/>
                    <a:pt x="1260" y="1186"/>
                  </a:cubicBezTo>
                  <a:close/>
                  <a:moveTo>
                    <a:pt x="2179" y="1406"/>
                  </a:moveTo>
                  <a:cubicBezTo>
                    <a:pt x="2167" y="1406"/>
                    <a:pt x="2179" y="1417"/>
                    <a:pt x="2179" y="1417"/>
                  </a:cubicBezTo>
                  <a:lnTo>
                    <a:pt x="2179" y="1406"/>
                  </a:lnTo>
                  <a:close/>
                  <a:moveTo>
                    <a:pt x="2155" y="1462"/>
                  </a:moveTo>
                  <a:cubicBezTo>
                    <a:pt x="2147" y="1462"/>
                    <a:pt x="2147" y="1469"/>
                    <a:pt x="2155" y="1469"/>
                  </a:cubicBezTo>
                  <a:cubicBezTo>
                    <a:pt x="2158" y="1469"/>
                    <a:pt x="2162" y="1468"/>
                    <a:pt x="2167" y="1465"/>
                  </a:cubicBezTo>
                  <a:cubicBezTo>
                    <a:pt x="2162" y="1463"/>
                    <a:pt x="2158" y="1462"/>
                    <a:pt x="2155" y="1462"/>
                  </a:cubicBezTo>
                  <a:close/>
                  <a:moveTo>
                    <a:pt x="393" y="1"/>
                  </a:moveTo>
                  <a:cubicBezTo>
                    <a:pt x="381" y="13"/>
                    <a:pt x="393" y="24"/>
                    <a:pt x="381" y="24"/>
                  </a:cubicBezTo>
                  <a:lnTo>
                    <a:pt x="357" y="24"/>
                  </a:lnTo>
                  <a:cubicBezTo>
                    <a:pt x="357" y="28"/>
                    <a:pt x="356" y="30"/>
                    <a:pt x="354" y="30"/>
                  </a:cubicBezTo>
                  <a:cubicBezTo>
                    <a:pt x="351" y="30"/>
                    <a:pt x="346" y="24"/>
                    <a:pt x="346" y="24"/>
                  </a:cubicBezTo>
                  <a:cubicBezTo>
                    <a:pt x="346" y="24"/>
                    <a:pt x="346" y="24"/>
                    <a:pt x="334" y="36"/>
                  </a:cubicBezTo>
                  <a:lnTo>
                    <a:pt x="322" y="36"/>
                  </a:lnTo>
                  <a:cubicBezTo>
                    <a:pt x="310" y="36"/>
                    <a:pt x="310" y="48"/>
                    <a:pt x="298" y="48"/>
                  </a:cubicBezTo>
                  <a:cubicBezTo>
                    <a:pt x="298" y="48"/>
                    <a:pt x="293" y="43"/>
                    <a:pt x="286" y="43"/>
                  </a:cubicBezTo>
                  <a:cubicBezTo>
                    <a:pt x="282" y="43"/>
                    <a:pt x="278" y="44"/>
                    <a:pt x="274" y="48"/>
                  </a:cubicBezTo>
                  <a:cubicBezTo>
                    <a:pt x="274" y="60"/>
                    <a:pt x="274" y="60"/>
                    <a:pt x="274" y="72"/>
                  </a:cubicBezTo>
                  <a:cubicBezTo>
                    <a:pt x="262" y="72"/>
                    <a:pt x="262" y="48"/>
                    <a:pt x="250" y="48"/>
                  </a:cubicBezTo>
                  <a:cubicBezTo>
                    <a:pt x="250" y="60"/>
                    <a:pt x="250" y="60"/>
                    <a:pt x="250" y="72"/>
                  </a:cubicBezTo>
                  <a:cubicBezTo>
                    <a:pt x="250" y="76"/>
                    <a:pt x="250" y="77"/>
                    <a:pt x="250" y="77"/>
                  </a:cubicBezTo>
                  <a:cubicBezTo>
                    <a:pt x="249" y="77"/>
                    <a:pt x="246" y="72"/>
                    <a:pt x="238" y="72"/>
                  </a:cubicBezTo>
                  <a:cubicBezTo>
                    <a:pt x="238" y="84"/>
                    <a:pt x="226" y="84"/>
                    <a:pt x="238" y="96"/>
                  </a:cubicBezTo>
                  <a:lnTo>
                    <a:pt x="215" y="96"/>
                  </a:lnTo>
                  <a:lnTo>
                    <a:pt x="215" y="108"/>
                  </a:lnTo>
                  <a:cubicBezTo>
                    <a:pt x="215" y="120"/>
                    <a:pt x="215" y="120"/>
                    <a:pt x="203" y="120"/>
                  </a:cubicBezTo>
                  <a:cubicBezTo>
                    <a:pt x="200" y="122"/>
                    <a:pt x="198" y="123"/>
                    <a:pt x="195" y="123"/>
                  </a:cubicBezTo>
                  <a:cubicBezTo>
                    <a:pt x="189" y="123"/>
                    <a:pt x="183" y="116"/>
                    <a:pt x="180" y="116"/>
                  </a:cubicBezTo>
                  <a:cubicBezTo>
                    <a:pt x="179" y="116"/>
                    <a:pt x="179" y="117"/>
                    <a:pt x="179" y="120"/>
                  </a:cubicBezTo>
                  <a:cubicBezTo>
                    <a:pt x="179" y="133"/>
                    <a:pt x="186" y="139"/>
                    <a:pt x="191" y="141"/>
                  </a:cubicBezTo>
                  <a:lnTo>
                    <a:pt x="191" y="141"/>
                  </a:lnTo>
                  <a:cubicBezTo>
                    <a:pt x="191" y="138"/>
                    <a:pt x="191" y="135"/>
                    <a:pt x="191" y="132"/>
                  </a:cubicBezTo>
                  <a:cubicBezTo>
                    <a:pt x="191" y="143"/>
                    <a:pt x="203" y="143"/>
                    <a:pt x="215" y="155"/>
                  </a:cubicBezTo>
                  <a:cubicBezTo>
                    <a:pt x="215" y="143"/>
                    <a:pt x="215" y="143"/>
                    <a:pt x="215" y="143"/>
                  </a:cubicBezTo>
                  <a:cubicBezTo>
                    <a:pt x="218" y="140"/>
                    <a:pt x="220" y="136"/>
                    <a:pt x="220" y="133"/>
                  </a:cubicBezTo>
                  <a:lnTo>
                    <a:pt x="220" y="133"/>
                  </a:lnTo>
                  <a:cubicBezTo>
                    <a:pt x="222" y="134"/>
                    <a:pt x="224" y="135"/>
                    <a:pt x="227" y="135"/>
                  </a:cubicBezTo>
                  <a:cubicBezTo>
                    <a:pt x="230" y="135"/>
                    <a:pt x="234" y="134"/>
                    <a:pt x="238" y="132"/>
                  </a:cubicBezTo>
                  <a:cubicBezTo>
                    <a:pt x="242" y="128"/>
                    <a:pt x="245" y="126"/>
                    <a:pt x="247" y="126"/>
                  </a:cubicBezTo>
                  <a:cubicBezTo>
                    <a:pt x="250" y="126"/>
                    <a:pt x="250" y="132"/>
                    <a:pt x="250" y="132"/>
                  </a:cubicBezTo>
                  <a:cubicBezTo>
                    <a:pt x="250" y="132"/>
                    <a:pt x="250" y="132"/>
                    <a:pt x="250" y="120"/>
                  </a:cubicBezTo>
                  <a:cubicBezTo>
                    <a:pt x="250" y="114"/>
                    <a:pt x="253" y="114"/>
                    <a:pt x="256" y="114"/>
                  </a:cubicBezTo>
                  <a:cubicBezTo>
                    <a:pt x="259" y="114"/>
                    <a:pt x="262" y="114"/>
                    <a:pt x="262" y="108"/>
                  </a:cubicBezTo>
                  <a:cubicBezTo>
                    <a:pt x="262" y="108"/>
                    <a:pt x="262" y="96"/>
                    <a:pt x="262" y="96"/>
                  </a:cubicBezTo>
                  <a:lnTo>
                    <a:pt x="298" y="96"/>
                  </a:lnTo>
                  <a:lnTo>
                    <a:pt x="298" y="108"/>
                  </a:lnTo>
                  <a:cubicBezTo>
                    <a:pt x="298" y="108"/>
                    <a:pt x="310" y="96"/>
                    <a:pt x="310" y="84"/>
                  </a:cubicBezTo>
                  <a:cubicBezTo>
                    <a:pt x="322" y="84"/>
                    <a:pt x="310" y="96"/>
                    <a:pt x="310" y="96"/>
                  </a:cubicBezTo>
                  <a:lnTo>
                    <a:pt x="334" y="96"/>
                  </a:lnTo>
                  <a:cubicBezTo>
                    <a:pt x="338" y="96"/>
                    <a:pt x="342" y="97"/>
                    <a:pt x="346" y="99"/>
                  </a:cubicBezTo>
                  <a:lnTo>
                    <a:pt x="346" y="99"/>
                  </a:lnTo>
                  <a:lnTo>
                    <a:pt x="346" y="120"/>
                  </a:lnTo>
                  <a:cubicBezTo>
                    <a:pt x="346" y="120"/>
                    <a:pt x="357" y="84"/>
                    <a:pt x="369" y="84"/>
                  </a:cubicBezTo>
                  <a:cubicBezTo>
                    <a:pt x="369" y="96"/>
                    <a:pt x="369" y="108"/>
                    <a:pt x="369" y="108"/>
                  </a:cubicBezTo>
                  <a:cubicBezTo>
                    <a:pt x="369" y="112"/>
                    <a:pt x="371" y="113"/>
                    <a:pt x="372" y="113"/>
                  </a:cubicBezTo>
                  <a:cubicBezTo>
                    <a:pt x="376" y="113"/>
                    <a:pt x="381" y="108"/>
                    <a:pt x="381" y="108"/>
                  </a:cubicBezTo>
                  <a:cubicBezTo>
                    <a:pt x="381" y="108"/>
                    <a:pt x="381" y="120"/>
                    <a:pt x="393" y="132"/>
                  </a:cubicBezTo>
                  <a:cubicBezTo>
                    <a:pt x="395" y="132"/>
                    <a:pt x="397" y="131"/>
                    <a:pt x="397" y="129"/>
                  </a:cubicBezTo>
                  <a:lnTo>
                    <a:pt x="397" y="129"/>
                  </a:lnTo>
                  <a:cubicBezTo>
                    <a:pt x="399" y="131"/>
                    <a:pt x="402" y="132"/>
                    <a:pt x="405" y="132"/>
                  </a:cubicBezTo>
                  <a:lnTo>
                    <a:pt x="417" y="132"/>
                  </a:lnTo>
                  <a:cubicBezTo>
                    <a:pt x="417" y="132"/>
                    <a:pt x="441" y="143"/>
                    <a:pt x="441" y="143"/>
                  </a:cubicBezTo>
                  <a:cubicBezTo>
                    <a:pt x="441" y="143"/>
                    <a:pt x="453" y="143"/>
                    <a:pt x="453" y="155"/>
                  </a:cubicBezTo>
                  <a:lnTo>
                    <a:pt x="500" y="155"/>
                  </a:lnTo>
                  <a:cubicBezTo>
                    <a:pt x="500" y="155"/>
                    <a:pt x="488" y="179"/>
                    <a:pt x="488" y="179"/>
                  </a:cubicBezTo>
                  <a:cubicBezTo>
                    <a:pt x="500" y="179"/>
                    <a:pt x="524" y="179"/>
                    <a:pt x="524" y="167"/>
                  </a:cubicBezTo>
                  <a:cubicBezTo>
                    <a:pt x="524" y="167"/>
                    <a:pt x="524" y="179"/>
                    <a:pt x="524" y="179"/>
                  </a:cubicBezTo>
                  <a:lnTo>
                    <a:pt x="548" y="179"/>
                  </a:lnTo>
                  <a:cubicBezTo>
                    <a:pt x="560" y="179"/>
                    <a:pt x="572" y="191"/>
                    <a:pt x="572" y="203"/>
                  </a:cubicBezTo>
                  <a:lnTo>
                    <a:pt x="631" y="203"/>
                  </a:lnTo>
                  <a:cubicBezTo>
                    <a:pt x="643" y="203"/>
                    <a:pt x="655" y="203"/>
                    <a:pt x="667" y="215"/>
                  </a:cubicBezTo>
                  <a:lnTo>
                    <a:pt x="691" y="215"/>
                  </a:lnTo>
                  <a:lnTo>
                    <a:pt x="691" y="227"/>
                  </a:lnTo>
                  <a:lnTo>
                    <a:pt x="703" y="227"/>
                  </a:lnTo>
                  <a:lnTo>
                    <a:pt x="715" y="215"/>
                  </a:lnTo>
                  <a:lnTo>
                    <a:pt x="715" y="227"/>
                  </a:lnTo>
                  <a:lnTo>
                    <a:pt x="727" y="227"/>
                  </a:lnTo>
                  <a:cubicBezTo>
                    <a:pt x="727" y="227"/>
                    <a:pt x="738" y="227"/>
                    <a:pt x="738" y="239"/>
                  </a:cubicBezTo>
                  <a:cubicBezTo>
                    <a:pt x="738" y="239"/>
                    <a:pt x="750" y="239"/>
                    <a:pt x="750" y="227"/>
                  </a:cubicBezTo>
                  <a:cubicBezTo>
                    <a:pt x="750" y="224"/>
                    <a:pt x="750" y="224"/>
                    <a:pt x="750" y="224"/>
                  </a:cubicBezTo>
                  <a:cubicBezTo>
                    <a:pt x="751" y="224"/>
                    <a:pt x="753" y="239"/>
                    <a:pt x="762" y="239"/>
                  </a:cubicBezTo>
                  <a:lnTo>
                    <a:pt x="774" y="239"/>
                  </a:lnTo>
                  <a:cubicBezTo>
                    <a:pt x="774" y="239"/>
                    <a:pt x="774" y="251"/>
                    <a:pt x="786" y="251"/>
                  </a:cubicBezTo>
                  <a:cubicBezTo>
                    <a:pt x="796" y="251"/>
                    <a:pt x="806" y="251"/>
                    <a:pt x="809" y="258"/>
                  </a:cubicBezTo>
                  <a:lnTo>
                    <a:pt x="809" y="258"/>
                  </a:lnTo>
                  <a:cubicBezTo>
                    <a:pt x="812" y="254"/>
                    <a:pt x="817" y="251"/>
                    <a:pt x="822" y="251"/>
                  </a:cubicBezTo>
                  <a:cubicBezTo>
                    <a:pt x="834" y="251"/>
                    <a:pt x="822" y="263"/>
                    <a:pt x="822" y="263"/>
                  </a:cubicBezTo>
                  <a:cubicBezTo>
                    <a:pt x="822" y="263"/>
                    <a:pt x="858" y="263"/>
                    <a:pt x="846" y="274"/>
                  </a:cubicBezTo>
                  <a:cubicBezTo>
                    <a:pt x="846" y="276"/>
                    <a:pt x="846" y="277"/>
                    <a:pt x="846" y="277"/>
                  </a:cubicBezTo>
                  <a:cubicBezTo>
                    <a:pt x="849" y="277"/>
                    <a:pt x="858" y="251"/>
                    <a:pt x="858" y="251"/>
                  </a:cubicBezTo>
                  <a:cubicBezTo>
                    <a:pt x="869" y="263"/>
                    <a:pt x="858" y="263"/>
                    <a:pt x="858" y="263"/>
                  </a:cubicBezTo>
                  <a:cubicBezTo>
                    <a:pt x="863" y="269"/>
                    <a:pt x="866" y="271"/>
                    <a:pt x="868" y="271"/>
                  </a:cubicBezTo>
                  <a:cubicBezTo>
                    <a:pt x="869" y="271"/>
                    <a:pt x="869" y="269"/>
                    <a:pt x="869" y="263"/>
                  </a:cubicBezTo>
                  <a:cubicBezTo>
                    <a:pt x="869" y="263"/>
                    <a:pt x="869" y="274"/>
                    <a:pt x="869" y="286"/>
                  </a:cubicBezTo>
                  <a:lnTo>
                    <a:pt x="881" y="286"/>
                  </a:lnTo>
                  <a:cubicBezTo>
                    <a:pt x="881" y="286"/>
                    <a:pt x="905" y="298"/>
                    <a:pt x="905" y="298"/>
                  </a:cubicBezTo>
                  <a:cubicBezTo>
                    <a:pt x="907" y="300"/>
                    <a:pt x="908" y="301"/>
                    <a:pt x="910" y="301"/>
                  </a:cubicBezTo>
                  <a:cubicBezTo>
                    <a:pt x="916" y="301"/>
                    <a:pt x="918" y="284"/>
                    <a:pt x="924" y="284"/>
                  </a:cubicBezTo>
                  <a:cubicBezTo>
                    <a:pt x="926" y="284"/>
                    <a:pt x="927" y="285"/>
                    <a:pt x="929" y="286"/>
                  </a:cubicBezTo>
                  <a:cubicBezTo>
                    <a:pt x="929" y="310"/>
                    <a:pt x="929" y="310"/>
                    <a:pt x="941" y="310"/>
                  </a:cubicBezTo>
                  <a:cubicBezTo>
                    <a:pt x="949" y="310"/>
                    <a:pt x="957" y="305"/>
                    <a:pt x="958" y="305"/>
                  </a:cubicBezTo>
                  <a:lnTo>
                    <a:pt x="958" y="305"/>
                  </a:lnTo>
                  <a:cubicBezTo>
                    <a:pt x="958" y="305"/>
                    <a:pt x="957" y="306"/>
                    <a:pt x="953" y="310"/>
                  </a:cubicBezTo>
                  <a:cubicBezTo>
                    <a:pt x="953" y="314"/>
                    <a:pt x="954" y="315"/>
                    <a:pt x="956" y="315"/>
                  </a:cubicBezTo>
                  <a:cubicBezTo>
                    <a:pt x="961" y="315"/>
                    <a:pt x="969" y="310"/>
                    <a:pt x="977" y="310"/>
                  </a:cubicBezTo>
                  <a:cubicBezTo>
                    <a:pt x="977" y="308"/>
                    <a:pt x="977" y="307"/>
                    <a:pt x="978" y="307"/>
                  </a:cubicBezTo>
                  <a:cubicBezTo>
                    <a:pt x="981" y="307"/>
                    <a:pt x="988" y="322"/>
                    <a:pt x="988" y="322"/>
                  </a:cubicBezTo>
                  <a:cubicBezTo>
                    <a:pt x="1000" y="322"/>
                    <a:pt x="1000" y="310"/>
                    <a:pt x="1000" y="298"/>
                  </a:cubicBezTo>
                  <a:cubicBezTo>
                    <a:pt x="1012" y="298"/>
                    <a:pt x="1000" y="322"/>
                    <a:pt x="1012" y="322"/>
                  </a:cubicBezTo>
                  <a:cubicBezTo>
                    <a:pt x="1018" y="316"/>
                    <a:pt x="1018" y="316"/>
                    <a:pt x="1017" y="316"/>
                  </a:cubicBezTo>
                  <a:cubicBezTo>
                    <a:pt x="1015" y="316"/>
                    <a:pt x="1012" y="316"/>
                    <a:pt x="1012" y="310"/>
                  </a:cubicBezTo>
                  <a:lnTo>
                    <a:pt x="1024" y="310"/>
                  </a:lnTo>
                  <a:cubicBezTo>
                    <a:pt x="1024" y="322"/>
                    <a:pt x="1012" y="322"/>
                    <a:pt x="1024" y="334"/>
                  </a:cubicBezTo>
                  <a:cubicBezTo>
                    <a:pt x="1036" y="346"/>
                    <a:pt x="1048" y="346"/>
                    <a:pt x="1072" y="346"/>
                  </a:cubicBezTo>
                  <a:cubicBezTo>
                    <a:pt x="1084" y="346"/>
                    <a:pt x="1072" y="358"/>
                    <a:pt x="1072" y="358"/>
                  </a:cubicBezTo>
                  <a:cubicBezTo>
                    <a:pt x="1072" y="358"/>
                    <a:pt x="1082" y="353"/>
                    <a:pt x="1089" y="353"/>
                  </a:cubicBezTo>
                  <a:cubicBezTo>
                    <a:pt x="1093" y="353"/>
                    <a:pt x="1096" y="354"/>
                    <a:pt x="1096" y="358"/>
                  </a:cubicBezTo>
                  <a:cubicBezTo>
                    <a:pt x="1096" y="358"/>
                    <a:pt x="1143" y="358"/>
                    <a:pt x="1131" y="370"/>
                  </a:cubicBezTo>
                  <a:lnTo>
                    <a:pt x="1155" y="358"/>
                  </a:lnTo>
                  <a:cubicBezTo>
                    <a:pt x="1155" y="370"/>
                    <a:pt x="1155" y="370"/>
                    <a:pt x="1155" y="382"/>
                  </a:cubicBezTo>
                  <a:lnTo>
                    <a:pt x="1155" y="394"/>
                  </a:lnTo>
                  <a:cubicBezTo>
                    <a:pt x="1155" y="396"/>
                    <a:pt x="1156" y="397"/>
                    <a:pt x="1156" y="397"/>
                  </a:cubicBezTo>
                  <a:cubicBezTo>
                    <a:pt x="1160" y="397"/>
                    <a:pt x="1169" y="382"/>
                    <a:pt x="1179" y="382"/>
                  </a:cubicBezTo>
                  <a:cubicBezTo>
                    <a:pt x="1191" y="382"/>
                    <a:pt x="1167" y="405"/>
                    <a:pt x="1167" y="405"/>
                  </a:cubicBezTo>
                  <a:lnTo>
                    <a:pt x="1182" y="405"/>
                  </a:lnTo>
                  <a:cubicBezTo>
                    <a:pt x="1180" y="409"/>
                    <a:pt x="1179" y="413"/>
                    <a:pt x="1179" y="417"/>
                  </a:cubicBezTo>
                  <a:lnTo>
                    <a:pt x="1215" y="417"/>
                  </a:lnTo>
                  <a:lnTo>
                    <a:pt x="1215" y="429"/>
                  </a:lnTo>
                  <a:lnTo>
                    <a:pt x="1227" y="429"/>
                  </a:lnTo>
                  <a:cubicBezTo>
                    <a:pt x="1227" y="429"/>
                    <a:pt x="1203" y="429"/>
                    <a:pt x="1215" y="441"/>
                  </a:cubicBezTo>
                  <a:cubicBezTo>
                    <a:pt x="1219" y="445"/>
                    <a:pt x="1223" y="446"/>
                    <a:pt x="1226" y="446"/>
                  </a:cubicBezTo>
                  <a:cubicBezTo>
                    <a:pt x="1233" y="446"/>
                    <a:pt x="1239" y="441"/>
                    <a:pt x="1239" y="441"/>
                  </a:cubicBezTo>
                  <a:cubicBezTo>
                    <a:pt x="1239" y="453"/>
                    <a:pt x="1274" y="465"/>
                    <a:pt x="1286" y="465"/>
                  </a:cubicBezTo>
                  <a:cubicBezTo>
                    <a:pt x="1286" y="468"/>
                    <a:pt x="1286" y="470"/>
                    <a:pt x="1286" y="470"/>
                  </a:cubicBezTo>
                  <a:cubicBezTo>
                    <a:pt x="1287" y="470"/>
                    <a:pt x="1290" y="461"/>
                    <a:pt x="1298" y="453"/>
                  </a:cubicBezTo>
                  <a:cubicBezTo>
                    <a:pt x="1298" y="449"/>
                    <a:pt x="1299" y="448"/>
                    <a:pt x="1301" y="448"/>
                  </a:cubicBezTo>
                  <a:lnTo>
                    <a:pt x="1301" y="448"/>
                  </a:lnTo>
                  <a:cubicBezTo>
                    <a:pt x="1303" y="448"/>
                    <a:pt x="1306" y="453"/>
                    <a:pt x="1298" y="453"/>
                  </a:cubicBezTo>
                  <a:cubicBezTo>
                    <a:pt x="1298" y="465"/>
                    <a:pt x="1310" y="489"/>
                    <a:pt x="1322" y="489"/>
                  </a:cubicBezTo>
                  <a:cubicBezTo>
                    <a:pt x="1328" y="495"/>
                    <a:pt x="1331" y="498"/>
                    <a:pt x="1334" y="498"/>
                  </a:cubicBezTo>
                  <a:cubicBezTo>
                    <a:pt x="1337" y="498"/>
                    <a:pt x="1340" y="495"/>
                    <a:pt x="1346" y="489"/>
                  </a:cubicBezTo>
                  <a:lnTo>
                    <a:pt x="1369" y="489"/>
                  </a:lnTo>
                  <a:cubicBezTo>
                    <a:pt x="1369" y="489"/>
                    <a:pt x="1346" y="489"/>
                    <a:pt x="1369" y="501"/>
                  </a:cubicBezTo>
                  <a:lnTo>
                    <a:pt x="1393" y="513"/>
                  </a:lnTo>
                  <a:lnTo>
                    <a:pt x="1417" y="513"/>
                  </a:lnTo>
                  <a:cubicBezTo>
                    <a:pt x="1417" y="524"/>
                    <a:pt x="1405" y="524"/>
                    <a:pt x="1405" y="536"/>
                  </a:cubicBezTo>
                  <a:lnTo>
                    <a:pt x="1417" y="536"/>
                  </a:lnTo>
                  <a:cubicBezTo>
                    <a:pt x="1417" y="532"/>
                    <a:pt x="1418" y="531"/>
                    <a:pt x="1420" y="531"/>
                  </a:cubicBezTo>
                  <a:cubicBezTo>
                    <a:pt x="1424" y="531"/>
                    <a:pt x="1429" y="536"/>
                    <a:pt x="1429" y="536"/>
                  </a:cubicBezTo>
                  <a:lnTo>
                    <a:pt x="1441" y="536"/>
                  </a:lnTo>
                  <a:cubicBezTo>
                    <a:pt x="1447" y="542"/>
                    <a:pt x="1450" y="545"/>
                    <a:pt x="1451" y="545"/>
                  </a:cubicBezTo>
                  <a:cubicBezTo>
                    <a:pt x="1453" y="545"/>
                    <a:pt x="1453" y="542"/>
                    <a:pt x="1453" y="536"/>
                  </a:cubicBezTo>
                  <a:lnTo>
                    <a:pt x="1465" y="536"/>
                  </a:lnTo>
                  <a:cubicBezTo>
                    <a:pt x="1477" y="536"/>
                    <a:pt x="1465" y="548"/>
                    <a:pt x="1465" y="548"/>
                  </a:cubicBezTo>
                  <a:lnTo>
                    <a:pt x="1512" y="548"/>
                  </a:lnTo>
                  <a:lnTo>
                    <a:pt x="1512" y="572"/>
                  </a:lnTo>
                  <a:cubicBezTo>
                    <a:pt x="1512" y="572"/>
                    <a:pt x="1524" y="584"/>
                    <a:pt x="1524" y="584"/>
                  </a:cubicBezTo>
                  <a:lnTo>
                    <a:pt x="1524" y="572"/>
                  </a:lnTo>
                  <a:lnTo>
                    <a:pt x="1536" y="572"/>
                  </a:lnTo>
                  <a:cubicBezTo>
                    <a:pt x="1536" y="572"/>
                    <a:pt x="1536" y="577"/>
                    <a:pt x="1540" y="577"/>
                  </a:cubicBezTo>
                  <a:cubicBezTo>
                    <a:pt x="1541" y="577"/>
                    <a:pt x="1544" y="576"/>
                    <a:pt x="1548" y="572"/>
                  </a:cubicBezTo>
                  <a:cubicBezTo>
                    <a:pt x="1550" y="570"/>
                    <a:pt x="1552" y="569"/>
                    <a:pt x="1554" y="569"/>
                  </a:cubicBezTo>
                  <a:cubicBezTo>
                    <a:pt x="1560" y="569"/>
                    <a:pt x="1562" y="586"/>
                    <a:pt x="1572" y="596"/>
                  </a:cubicBezTo>
                  <a:cubicBezTo>
                    <a:pt x="1572" y="608"/>
                    <a:pt x="1584" y="608"/>
                    <a:pt x="1584" y="608"/>
                  </a:cubicBezTo>
                  <a:cubicBezTo>
                    <a:pt x="1584" y="608"/>
                    <a:pt x="1608" y="620"/>
                    <a:pt x="1608" y="632"/>
                  </a:cubicBezTo>
                  <a:cubicBezTo>
                    <a:pt x="1608" y="636"/>
                    <a:pt x="1609" y="637"/>
                    <a:pt x="1611" y="637"/>
                  </a:cubicBezTo>
                  <a:cubicBezTo>
                    <a:pt x="1614" y="637"/>
                    <a:pt x="1620" y="632"/>
                    <a:pt x="1620" y="632"/>
                  </a:cubicBezTo>
                  <a:cubicBezTo>
                    <a:pt x="1627" y="632"/>
                    <a:pt x="1630" y="626"/>
                    <a:pt x="1631" y="626"/>
                  </a:cubicBezTo>
                  <a:cubicBezTo>
                    <a:pt x="1631" y="626"/>
                    <a:pt x="1631" y="628"/>
                    <a:pt x="1631" y="632"/>
                  </a:cubicBezTo>
                  <a:cubicBezTo>
                    <a:pt x="1631" y="644"/>
                    <a:pt x="1631" y="644"/>
                    <a:pt x="1631" y="655"/>
                  </a:cubicBezTo>
                  <a:lnTo>
                    <a:pt x="1667" y="655"/>
                  </a:lnTo>
                  <a:lnTo>
                    <a:pt x="1667" y="667"/>
                  </a:lnTo>
                  <a:cubicBezTo>
                    <a:pt x="1667" y="670"/>
                    <a:pt x="1668" y="671"/>
                    <a:pt x="1668" y="671"/>
                  </a:cubicBezTo>
                  <a:cubicBezTo>
                    <a:pt x="1672" y="671"/>
                    <a:pt x="1681" y="655"/>
                    <a:pt x="1691" y="655"/>
                  </a:cubicBezTo>
                  <a:lnTo>
                    <a:pt x="1691" y="655"/>
                  </a:lnTo>
                  <a:cubicBezTo>
                    <a:pt x="1691" y="667"/>
                    <a:pt x="1679" y="679"/>
                    <a:pt x="1691" y="679"/>
                  </a:cubicBezTo>
                  <a:lnTo>
                    <a:pt x="1727" y="679"/>
                  </a:lnTo>
                  <a:cubicBezTo>
                    <a:pt x="1739" y="679"/>
                    <a:pt x="1750" y="691"/>
                    <a:pt x="1739" y="691"/>
                  </a:cubicBezTo>
                  <a:cubicBezTo>
                    <a:pt x="1727" y="691"/>
                    <a:pt x="1727" y="691"/>
                    <a:pt x="1727" y="703"/>
                  </a:cubicBezTo>
                  <a:lnTo>
                    <a:pt x="1750" y="703"/>
                  </a:lnTo>
                  <a:cubicBezTo>
                    <a:pt x="1750" y="710"/>
                    <a:pt x="1750" y="715"/>
                    <a:pt x="1750" y="715"/>
                  </a:cubicBezTo>
                  <a:cubicBezTo>
                    <a:pt x="1762" y="703"/>
                    <a:pt x="1750" y="703"/>
                    <a:pt x="1762" y="703"/>
                  </a:cubicBezTo>
                  <a:cubicBezTo>
                    <a:pt x="1766" y="699"/>
                    <a:pt x="1769" y="698"/>
                    <a:pt x="1771" y="698"/>
                  </a:cubicBezTo>
                  <a:cubicBezTo>
                    <a:pt x="1774" y="698"/>
                    <a:pt x="1774" y="703"/>
                    <a:pt x="1774" y="703"/>
                  </a:cubicBezTo>
                  <a:cubicBezTo>
                    <a:pt x="1786" y="703"/>
                    <a:pt x="1762" y="715"/>
                    <a:pt x="1774" y="715"/>
                  </a:cubicBezTo>
                  <a:cubicBezTo>
                    <a:pt x="1778" y="719"/>
                    <a:pt x="1782" y="720"/>
                    <a:pt x="1786" y="720"/>
                  </a:cubicBezTo>
                  <a:cubicBezTo>
                    <a:pt x="1793" y="720"/>
                    <a:pt x="1798" y="715"/>
                    <a:pt x="1798" y="715"/>
                  </a:cubicBezTo>
                  <a:lnTo>
                    <a:pt x="1810" y="715"/>
                  </a:lnTo>
                  <a:cubicBezTo>
                    <a:pt x="1810" y="715"/>
                    <a:pt x="1798" y="727"/>
                    <a:pt x="1798" y="727"/>
                  </a:cubicBezTo>
                  <a:cubicBezTo>
                    <a:pt x="1798" y="739"/>
                    <a:pt x="1798" y="739"/>
                    <a:pt x="1810" y="739"/>
                  </a:cubicBezTo>
                  <a:cubicBezTo>
                    <a:pt x="1818" y="739"/>
                    <a:pt x="1826" y="734"/>
                    <a:pt x="1827" y="734"/>
                  </a:cubicBezTo>
                  <a:lnTo>
                    <a:pt x="1827" y="734"/>
                  </a:lnTo>
                  <a:cubicBezTo>
                    <a:pt x="1827" y="734"/>
                    <a:pt x="1826" y="735"/>
                    <a:pt x="1822" y="739"/>
                  </a:cubicBezTo>
                  <a:cubicBezTo>
                    <a:pt x="1822" y="743"/>
                    <a:pt x="1823" y="744"/>
                    <a:pt x="1825" y="744"/>
                  </a:cubicBezTo>
                  <a:cubicBezTo>
                    <a:pt x="1830" y="744"/>
                    <a:pt x="1838" y="739"/>
                    <a:pt x="1846" y="739"/>
                  </a:cubicBezTo>
                  <a:cubicBezTo>
                    <a:pt x="1846" y="739"/>
                    <a:pt x="1846" y="763"/>
                    <a:pt x="1846" y="763"/>
                  </a:cubicBezTo>
                  <a:lnTo>
                    <a:pt x="1858" y="763"/>
                  </a:lnTo>
                  <a:lnTo>
                    <a:pt x="1858" y="775"/>
                  </a:lnTo>
                  <a:cubicBezTo>
                    <a:pt x="1858" y="780"/>
                    <a:pt x="1858" y="783"/>
                    <a:pt x="1859" y="783"/>
                  </a:cubicBezTo>
                  <a:cubicBezTo>
                    <a:pt x="1861" y="783"/>
                    <a:pt x="1864" y="780"/>
                    <a:pt x="1870" y="775"/>
                  </a:cubicBezTo>
                  <a:cubicBezTo>
                    <a:pt x="1874" y="771"/>
                    <a:pt x="1876" y="769"/>
                    <a:pt x="1878" y="769"/>
                  </a:cubicBezTo>
                  <a:cubicBezTo>
                    <a:pt x="1883" y="769"/>
                    <a:pt x="1885" y="775"/>
                    <a:pt x="1893" y="775"/>
                  </a:cubicBezTo>
                  <a:lnTo>
                    <a:pt x="1905" y="775"/>
                  </a:lnTo>
                  <a:lnTo>
                    <a:pt x="1893" y="786"/>
                  </a:lnTo>
                  <a:lnTo>
                    <a:pt x="1941" y="786"/>
                  </a:lnTo>
                  <a:lnTo>
                    <a:pt x="1917" y="798"/>
                  </a:lnTo>
                  <a:lnTo>
                    <a:pt x="1941" y="798"/>
                  </a:lnTo>
                  <a:cubicBezTo>
                    <a:pt x="1941" y="798"/>
                    <a:pt x="1941" y="810"/>
                    <a:pt x="1941" y="810"/>
                  </a:cubicBezTo>
                  <a:cubicBezTo>
                    <a:pt x="1953" y="834"/>
                    <a:pt x="1977" y="846"/>
                    <a:pt x="1989" y="858"/>
                  </a:cubicBezTo>
                  <a:lnTo>
                    <a:pt x="1989" y="870"/>
                  </a:lnTo>
                  <a:lnTo>
                    <a:pt x="2001" y="870"/>
                  </a:lnTo>
                  <a:lnTo>
                    <a:pt x="2024" y="894"/>
                  </a:lnTo>
                  <a:lnTo>
                    <a:pt x="2060" y="929"/>
                  </a:lnTo>
                  <a:lnTo>
                    <a:pt x="2072" y="929"/>
                  </a:lnTo>
                  <a:cubicBezTo>
                    <a:pt x="2072" y="929"/>
                    <a:pt x="2072" y="929"/>
                    <a:pt x="2072" y="941"/>
                  </a:cubicBezTo>
                  <a:cubicBezTo>
                    <a:pt x="2084" y="953"/>
                    <a:pt x="2084" y="953"/>
                    <a:pt x="2084" y="965"/>
                  </a:cubicBezTo>
                  <a:cubicBezTo>
                    <a:pt x="2084" y="965"/>
                    <a:pt x="2084" y="977"/>
                    <a:pt x="2096" y="977"/>
                  </a:cubicBezTo>
                  <a:cubicBezTo>
                    <a:pt x="2103" y="977"/>
                    <a:pt x="2110" y="977"/>
                    <a:pt x="2115" y="974"/>
                  </a:cubicBezTo>
                  <a:lnTo>
                    <a:pt x="2115" y="974"/>
                  </a:lnTo>
                  <a:cubicBezTo>
                    <a:pt x="2112" y="981"/>
                    <a:pt x="2108" y="989"/>
                    <a:pt x="2108" y="989"/>
                  </a:cubicBezTo>
                  <a:cubicBezTo>
                    <a:pt x="2096" y="989"/>
                    <a:pt x="2108" y="1001"/>
                    <a:pt x="2108" y="1001"/>
                  </a:cubicBezTo>
                  <a:cubicBezTo>
                    <a:pt x="2108" y="1013"/>
                    <a:pt x="2108" y="1025"/>
                    <a:pt x="2108" y="1036"/>
                  </a:cubicBezTo>
                  <a:lnTo>
                    <a:pt x="2120" y="1036"/>
                  </a:lnTo>
                  <a:cubicBezTo>
                    <a:pt x="2131" y="1048"/>
                    <a:pt x="2120" y="1060"/>
                    <a:pt x="2120" y="1072"/>
                  </a:cubicBezTo>
                  <a:cubicBezTo>
                    <a:pt x="2120" y="1072"/>
                    <a:pt x="2120" y="1084"/>
                    <a:pt x="2131" y="1084"/>
                  </a:cubicBezTo>
                  <a:lnTo>
                    <a:pt x="2120" y="1084"/>
                  </a:lnTo>
                  <a:cubicBezTo>
                    <a:pt x="2120" y="1084"/>
                    <a:pt x="2131" y="1096"/>
                    <a:pt x="2131" y="1096"/>
                  </a:cubicBezTo>
                  <a:cubicBezTo>
                    <a:pt x="2131" y="1096"/>
                    <a:pt x="2131" y="1108"/>
                    <a:pt x="2120" y="1108"/>
                  </a:cubicBezTo>
                  <a:cubicBezTo>
                    <a:pt x="2120" y="1120"/>
                    <a:pt x="2120" y="1120"/>
                    <a:pt x="2120" y="1132"/>
                  </a:cubicBezTo>
                  <a:lnTo>
                    <a:pt x="2120" y="1156"/>
                  </a:lnTo>
                  <a:lnTo>
                    <a:pt x="2120" y="1179"/>
                  </a:lnTo>
                  <a:cubicBezTo>
                    <a:pt x="2120" y="1191"/>
                    <a:pt x="2120" y="1215"/>
                    <a:pt x="2120" y="1239"/>
                  </a:cubicBezTo>
                  <a:cubicBezTo>
                    <a:pt x="2120" y="1239"/>
                    <a:pt x="2120" y="1251"/>
                    <a:pt x="2131" y="1251"/>
                  </a:cubicBezTo>
                  <a:lnTo>
                    <a:pt x="2108" y="1251"/>
                  </a:lnTo>
                  <a:cubicBezTo>
                    <a:pt x="2108" y="1251"/>
                    <a:pt x="2108" y="1251"/>
                    <a:pt x="2108" y="1263"/>
                  </a:cubicBezTo>
                  <a:cubicBezTo>
                    <a:pt x="2108" y="1263"/>
                    <a:pt x="2096" y="1275"/>
                    <a:pt x="2096" y="1286"/>
                  </a:cubicBezTo>
                  <a:lnTo>
                    <a:pt x="2096" y="1310"/>
                  </a:lnTo>
                  <a:cubicBezTo>
                    <a:pt x="2096" y="1310"/>
                    <a:pt x="2120" y="1322"/>
                    <a:pt x="2120" y="1334"/>
                  </a:cubicBezTo>
                  <a:cubicBezTo>
                    <a:pt x="2124" y="1338"/>
                    <a:pt x="2124" y="1339"/>
                    <a:pt x="2121" y="1339"/>
                  </a:cubicBezTo>
                  <a:cubicBezTo>
                    <a:pt x="2117" y="1339"/>
                    <a:pt x="2104" y="1334"/>
                    <a:pt x="2096" y="1334"/>
                  </a:cubicBezTo>
                  <a:cubicBezTo>
                    <a:pt x="2096" y="1334"/>
                    <a:pt x="2090" y="1329"/>
                    <a:pt x="2087" y="1329"/>
                  </a:cubicBezTo>
                  <a:cubicBezTo>
                    <a:pt x="2085" y="1329"/>
                    <a:pt x="2084" y="1330"/>
                    <a:pt x="2084" y="1334"/>
                  </a:cubicBezTo>
                  <a:cubicBezTo>
                    <a:pt x="2084" y="1346"/>
                    <a:pt x="2084" y="1346"/>
                    <a:pt x="2084" y="1346"/>
                  </a:cubicBezTo>
                  <a:lnTo>
                    <a:pt x="2084" y="1358"/>
                  </a:lnTo>
                  <a:lnTo>
                    <a:pt x="2060" y="1358"/>
                  </a:lnTo>
                  <a:cubicBezTo>
                    <a:pt x="2048" y="1358"/>
                    <a:pt x="2060" y="1370"/>
                    <a:pt x="2060" y="1370"/>
                  </a:cubicBezTo>
                  <a:cubicBezTo>
                    <a:pt x="2048" y="1370"/>
                    <a:pt x="2048" y="1382"/>
                    <a:pt x="2048" y="1394"/>
                  </a:cubicBezTo>
                  <a:lnTo>
                    <a:pt x="2036" y="1394"/>
                  </a:lnTo>
                  <a:cubicBezTo>
                    <a:pt x="2024" y="1394"/>
                    <a:pt x="2036" y="1406"/>
                    <a:pt x="2024" y="1406"/>
                  </a:cubicBezTo>
                  <a:lnTo>
                    <a:pt x="2012" y="1417"/>
                  </a:lnTo>
                  <a:cubicBezTo>
                    <a:pt x="2001" y="1417"/>
                    <a:pt x="2012" y="1429"/>
                    <a:pt x="2012" y="1441"/>
                  </a:cubicBezTo>
                  <a:lnTo>
                    <a:pt x="2012" y="1453"/>
                  </a:lnTo>
                  <a:cubicBezTo>
                    <a:pt x="2024" y="1453"/>
                    <a:pt x="2024" y="1453"/>
                    <a:pt x="2024" y="1465"/>
                  </a:cubicBezTo>
                  <a:lnTo>
                    <a:pt x="2048" y="1489"/>
                  </a:lnTo>
                  <a:lnTo>
                    <a:pt x="2060" y="1489"/>
                  </a:lnTo>
                  <a:cubicBezTo>
                    <a:pt x="2060" y="1489"/>
                    <a:pt x="2065" y="1484"/>
                    <a:pt x="2072" y="1484"/>
                  </a:cubicBezTo>
                  <a:cubicBezTo>
                    <a:pt x="2076" y="1484"/>
                    <a:pt x="2080" y="1485"/>
                    <a:pt x="2084" y="1489"/>
                  </a:cubicBezTo>
                  <a:cubicBezTo>
                    <a:pt x="2084" y="1489"/>
                    <a:pt x="2084" y="1477"/>
                    <a:pt x="2084" y="1465"/>
                  </a:cubicBezTo>
                  <a:cubicBezTo>
                    <a:pt x="2072" y="1453"/>
                    <a:pt x="2072" y="1441"/>
                    <a:pt x="2084" y="1441"/>
                  </a:cubicBezTo>
                  <a:cubicBezTo>
                    <a:pt x="2084" y="1453"/>
                    <a:pt x="2084" y="1453"/>
                    <a:pt x="2096" y="1453"/>
                  </a:cubicBezTo>
                  <a:cubicBezTo>
                    <a:pt x="2108" y="1453"/>
                    <a:pt x="2108" y="1453"/>
                    <a:pt x="2096" y="1441"/>
                  </a:cubicBezTo>
                  <a:cubicBezTo>
                    <a:pt x="2090" y="1435"/>
                    <a:pt x="2090" y="1435"/>
                    <a:pt x="2091" y="1435"/>
                  </a:cubicBezTo>
                  <a:cubicBezTo>
                    <a:pt x="2093" y="1435"/>
                    <a:pt x="2096" y="1435"/>
                    <a:pt x="2096" y="1429"/>
                  </a:cubicBezTo>
                  <a:cubicBezTo>
                    <a:pt x="2096" y="1429"/>
                    <a:pt x="2103" y="1414"/>
                    <a:pt x="2113" y="1414"/>
                  </a:cubicBezTo>
                  <a:cubicBezTo>
                    <a:pt x="2115" y="1414"/>
                    <a:pt x="2117" y="1415"/>
                    <a:pt x="2120" y="1417"/>
                  </a:cubicBezTo>
                  <a:cubicBezTo>
                    <a:pt x="2131" y="1417"/>
                    <a:pt x="2120" y="1394"/>
                    <a:pt x="2120" y="1394"/>
                  </a:cubicBezTo>
                  <a:lnTo>
                    <a:pt x="2131" y="1394"/>
                  </a:lnTo>
                  <a:cubicBezTo>
                    <a:pt x="2131" y="1394"/>
                    <a:pt x="2131" y="1382"/>
                    <a:pt x="2131" y="1382"/>
                  </a:cubicBezTo>
                  <a:lnTo>
                    <a:pt x="2155" y="1382"/>
                  </a:lnTo>
                  <a:lnTo>
                    <a:pt x="2155" y="1358"/>
                  </a:lnTo>
                  <a:cubicBezTo>
                    <a:pt x="2155" y="1346"/>
                    <a:pt x="2167" y="1346"/>
                    <a:pt x="2167" y="1346"/>
                  </a:cubicBezTo>
                  <a:lnTo>
                    <a:pt x="2167" y="1334"/>
                  </a:lnTo>
                  <a:lnTo>
                    <a:pt x="2167" y="1322"/>
                  </a:lnTo>
                  <a:cubicBezTo>
                    <a:pt x="2167" y="1322"/>
                    <a:pt x="2179" y="1310"/>
                    <a:pt x="2179" y="1310"/>
                  </a:cubicBezTo>
                  <a:cubicBezTo>
                    <a:pt x="2179" y="1310"/>
                    <a:pt x="2191" y="1298"/>
                    <a:pt x="2191" y="1286"/>
                  </a:cubicBezTo>
                  <a:cubicBezTo>
                    <a:pt x="2191" y="1286"/>
                    <a:pt x="2179" y="1286"/>
                    <a:pt x="2191" y="1275"/>
                  </a:cubicBezTo>
                  <a:cubicBezTo>
                    <a:pt x="2203" y="1275"/>
                    <a:pt x="2203" y="1263"/>
                    <a:pt x="2191" y="1263"/>
                  </a:cubicBezTo>
                  <a:cubicBezTo>
                    <a:pt x="2167" y="1263"/>
                    <a:pt x="2179" y="1251"/>
                    <a:pt x="2191" y="1251"/>
                  </a:cubicBezTo>
                  <a:cubicBezTo>
                    <a:pt x="2203" y="1251"/>
                    <a:pt x="2203" y="1251"/>
                    <a:pt x="2203" y="1239"/>
                  </a:cubicBezTo>
                  <a:cubicBezTo>
                    <a:pt x="2203" y="1227"/>
                    <a:pt x="2191" y="1215"/>
                    <a:pt x="2191" y="1215"/>
                  </a:cubicBezTo>
                  <a:lnTo>
                    <a:pt x="2191" y="1215"/>
                  </a:lnTo>
                  <a:cubicBezTo>
                    <a:pt x="2203" y="1215"/>
                    <a:pt x="2203" y="1227"/>
                    <a:pt x="2203" y="1227"/>
                  </a:cubicBezTo>
                  <a:cubicBezTo>
                    <a:pt x="2215" y="1227"/>
                    <a:pt x="2203" y="1215"/>
                    <a:pt x="2203" y="1203"/>
                  </a:cubicBezTo>
                  <a:cubicBezTo>
                    <a:pt x="2203" y="1203"/>
                    <a:pt x="2215" y="1191"/>
                    <a:pt x="2215" y="1191"/>
                  </a:cubicBezTo>
                  <a:cubicBezTo>
                    <a:pt x="2215" y="1191"/>
                    <a:pt x="2227" y="1179"/>
                    <a:pt x="2227" y="1179"/>
                  </a:cubicBezTo>
                  <a:cubicBezTo>
                    <a:pt x="2227" y="1167"/>
                    <a:pt x="2227" y="1156"/>
                    <a:pt x="2227" y="1156"/>
                  </a:cubicBezTo>
                  <a:cubicBezTo>
                    <a:pt x="2227" y="1156"/>
                    <a:pt x="2215" y="1144"/>
                    <a:pt x="2227" y="1144"/>
                  </a:cubicBezTo>
                  <a:cubicBezTo>
                    <a:pt x="2227" y="1132"/>
                    <a:pt x="2239" y="1120"/>
                    <a:pt x="2227" y="1120"/>
                  </a:cubicBezTo>
                  <a:lnTo>
                    <a:pt x="2215" y="1120"/>
                  </a:lnTo>
                  <a:cubicBezTo>
                    <a:pt x="2239" y="1120"/>
                    <a:pt x="2227" y="1096"/>
                    <a:pt x="2215" y="1084"/>
                  </a:cubicBezTo>
                  <a:cubicBezTo>
                    <a:pt x="2215" y="1084"/>
                    <a:pt x="2215" y="1072"/>
                    <a:pt x="2215" y="1072"/>
                  </a:cubicBezTo>
                  <a:lnTo>
                    <a:pt x="2227" y="1072"/>
                  </a:lnTo>
                  <a:cubicBezTo>
                    <a:pt x="2239" y="1072"/>
                    <a:pt x="2227" y="1072"/>
                    <a:pt x="2227" y="1060"/>
                  </a:cubicBezTo>
                  <a:cubicBezTo>
                    <a:pt x="2227" y="1060"/>
                    <a:pt x="2227" y="1048"/>
                    <a:pt x="2227" y="1048"/>
                  </a:cubicBezTo>
                  <a:cubicBezTo>
                    <a:pt x="2239" y="1048"/>
                    <a:pt x="2227" y="1036"/>
                    <a:pt x="2215" y="1036"/>
                  </a:cubicBezTo>
                  <a:cubicBezTo>
                    <a:pt x="2215" y="1036"/>
                    <a:pt x="2215" y="1013"/>
                    <a:pt x="2215" y="1013"/>
                  </a:cubicBezTo>
                  <a:cubicBezTo>
                    <a:pt x="2203" y="1001"/>
                    <a:pt x="2203" y="989"/>
                    <a:pt x="2203" y="989"/>
                  </a:cubicBezTo>
                  <a:cubicBezTo>
                    <a:pt x="2203" y="977"/>
                    <a:pt x="2203" y="965"/>
                    <a:pt x="2191" y="953"/>
                  </a:cubicBezTo>
                  <a:cubicBezTo>
                    <a:pt x="2179" y="953"/>
                    <a:pt x="2191" y="953"/>
                    <a:pt x="2191" y="941"/>
                  </a:cubicBezTo>
                  <a:cubicBezTo>
                    <a:pt x="2191" y="941"/>
                    <a:pt x="2191" y="941"/>
                    <a:pt x="2179" y="929"/>
                  </a:cubicBezTo>
                  <a:cubicBezTo>
                    <a:pt x="2179" y="929"/>
                    <a:pt x="2179" y="917"/>
                    <a:pt x="2167" y="917"/>
                  </a:cubicBezTo>
                  <a:cubicBezTo>
                    <a:pt x="2167" y="917"/>
                    <a:pt x="2155" y="917"/>
                    <a:pt x="2167" y="905"/>
                  </a:cubicBezTo>
                  <a:cubicBezTo>
                    <a:pt x="2167" y="897"/>
                    <a:pt x="2167" y="889"/>
                    <a:pt x="2159" y="889"/>
                  </a:cubicBezTo>
                  <a:cubicBezTo>
                    <a:pt x="2155" y="889"/>
                    <a:pt x="2150" y="890"/>
                    <a:pt x="2143" y="894"/>
                  </a:cubicBezTo>
                  <a:cubicBezTo>
                    <a:pt x="2155" y="882"/>
                    <a:pt x="2131" y="846"/>
                    <a:pt x="2120" y="846"/>
                  </a:cubicBezTo>
                  <a:cubicBezTo>
                    <a:pt x="2108" y="846"/>
                    <a:pt x="2120" y="822"/>
                    <a:pt x="2108" y="822"/>
                  </a:cubicBezTo>
                  <a:cubicBezTo>
                    <a:pt x="2096" y="828"/>
                    <a:pt x="2090" y="831"/>
                    <a:pt x="2087" y="831"/>
                  </a:cubicBezTo>
                  <a:cubicBezTo>
                    <a:pt x="2084" y="831"/>
                    <a:pt x="2084" y="828"/>
                    <a:pt x="2084" y="822"/>
                  </a:cubicBezTo>
                  <a:lnTo>
                    <a:pt x="2072" y="810"/>
                  </a:lnTo>
                  <a:lnTo>
                    <a:pt x="2060" y="810"/>
                  </a:lnTo>
                  <a:cubicBezTo>
                    <a:pt x="2060" y="798"/>
                    <a:pt x="2060" y="786"/>
                    <a:pt x="2048" y="786"/>
                  </a:cubicBezTo>
                  <a:cubicBezTo>
                    <a:pt x="2048" y="786"/>
                    <a:pt x="2048" y="798"/>
                    <a:pt x="2036" y="810"/>
                  </a:cubicBezTo>
                  <a:cubicBezTo>
                    <a:pt x="2036" y="810"/>
                    <a:pt x="2036" y="798"/>
                    <a:pt x="2036" y="798"/>
                  </a:cubicBezTo>
                  <a:cubicBezTo>
                    <a:pt x="2048" y="786"/>
                    <a:pt x="2036" y="786"/>
                    <a:pt x="2036" y="786"/>
                  </a:cubicBezTo>
                  <a:cubicBezTo>
                    <a:pt x="2024" y="775"/>
                    <a:pt x="2036" y="763"/>
                    <a:pt x="2036" y="763"/>
                  </a:cubicBezTo>
                  <a:lnTo>
                    <a:pt x="2024" y="763"/>
                  </a:lnTo>
                  <a:cubicBezTo>
                    <a:pt x="2012" y="763"/>
                    <a:pt x="2024" y="751"/>
                    <a:pt x="2012" y="739"/>
                  </a:cubicBezTo>
                  <a:cubicBezTo>
                    <a:pt x="2001" y="739"/>
                    <a:pt x="1977" y="727"/>
                    <a:pt x="1977" y="727"/>
                  </a:cubicBezTo>
                  <a:cubicBezTo>
                    <a:pt x="1977" y="727"/>
                    <a:pt x="1977" y="739"/>
                    <a:pt x="1965" y="739"/>
                  </a:cubicBezTo>
                  <a:cubicBezTo>
                    <a:pt x="1953" y="739"/>
                    <a:pt x="1965" y="727"/>
                    <a:pt x="1965" y="727"/>
                  </a:cubicBezTo>
                  <a:cubicBezTo>
                    <a:pt x="1965" y="723"/>
                    <a:pt x="1963" y="722"/>
                    <a:pt x="1962" y="722"/>
                  </a:cubicBezTo>
                  <a:cubicBezTo>
                    <a:pt x="1958" y="722"/>
                    <a:pt x="1953" y="727"/>
                    <a:pt x="1953" y="727"/>
                  </a:cubicBezTo>
                  <a:cubicBezTo>
                    <a:pt x="1953" y="715"/>
                    <a:pt x="1953" y="715"/>
                    <a:pt x="1953" y="703"/>
                  </a:cubicBezTo>
                  <a:cubicBezTo>
                    <a:pt x="1953" y="703"/>
                    <a:pt x="1948" y="708"/>
                    <a:pt x="1944" y="708"/>
                  </a:cubicBezTo>
                  <a:cubicBezTo>
                    <a:pt x="1942" y="708"/>
                    <a:pt x="1941" y="707"/>
                    <a:pt x="1941" y="703"/>
                  </a:cubicBezTo>
                  <a:cubicBezTo>
                    <a:pt x="1929" y="703"/>
                    <a:pt x="1941" y="691"/>
                    <a:pt x="1941" y="691"/>
                  </a:cubicBezTo>
                  <a:cubicBezTo>
                    <a:pt x="1941" y="688"/>
                    <a:pt x="1941" y="683"/>
                    <a:pt x="1941" y="679"/>
                  </a:cubicBezTo>
                  <a:lnTo>
                    <a:pt x="1929" y="679"/>
                  </a:lnTo>
                  <a:cubicBezTo>
                    <a:pt x="1917" y="667"/>
                    <a:pt x="1905" y="667"/>
                    <a:pt x="1905" y="667"/>
                  </a:cubicBezTo>
                  <a:lnTo>
                    <a:pt x="1893" y="667"/>
                  </a:lnTo>
                  <a:cubicBezTo>
                    <a:pt x="1897" y="671"/>
                    <a:pt x="1897" y="672"/>
                    <a:pt x="1896" y="672"/>
                  </a:cubicBezTo>
                  <a:cubicBezTo>
                    <a:pt x="1893" y="672"/>
                    <a:pt x="1881" y="664"/>
                    <a:pt x="1881" y="655"/>
                  </a:cubicBezTo>
                  <a:cubicBezTo>
                    <a:pt x="1881" y="644"/>
                    <a:pt x="1881" y="644"/>
                    <a:pt x="1870" y="644"/>
                  </a:cubicBezTo>
                  <a:lnTo>
                    <a:pt x="1846" y="644"/>
                  </a:lnTo>
                  <a:cubicBezTo>
                    <a:pt x="1846" y="644"/>
                    <a:pt x="1834" y="632"/>
                    <a:pt x="1822" y="632"/>
                  </a:cubicBezTo>
                  <a:cubicBezTo>
                    <a:pt x="1822" y="632"/>
                    <a:pt x="1810" y="632"/>
                    <a:pt x="1810" y="620"/>
                  </a:cubicBezTo>
                  <a:cubicBezTo>
                    <a:pt x="1810" y="608"/>
                    <a:pt x="1798" y="608"/>
                    <a:pt x="1798" y="608"/>
                  </a:cubicBezTo>
                  <a:cubicBezTo>
                    <a:pt x="1786" y="608"/>
                    <a:pt x="1798" y="620"/>
                    <a:pt x="1798" y="620"/>
                  </a:cubicBezTo>
                  <a:cubicBezTo>
                    <a:pt x="1786" y="620"/>
                    <a:pt x="1786" y="620"/>
                    <a:pt x="1786" y="608"/>
                  </a:cubicBezTo>
                  <a:lnTo>
                    <a:pt x="1786" y="596"/>
                  </a:lnTo>
                  <a:lnTo>
                    <a:pt x="1762" y="596"/>
                  </a:lnTo>
                  <a:cubicBezTo>
                    <a:pt x="1762" y="584"/>
                    <a:pt x="1762" y="572"/>
                    <a:pt x="1762" y="572"/>
                  </a:cubicBezTo>
                  <a:cubicBezTo>
                    <a:pt x="1756" y="579"/>
                    <a:pt x="1753" y="586"/>
                    <a:pt x="1751" y="586"/>
                  </a:cubicBezTo>
                  <a:cubicBezTo>
                    <a:pt x="1750" y="586"/>
                    <a:pt x="1750" y="582"/>
                    <a:pt x="1750" y="572"/>
                  </a:cubicBezTo>
                  <a:cubicBezTo>
                    <a:pt x="1745" y="566"/>
                    <a:pt x="1745" y="566"/>
                    <a:pt x="1746" y="566"/>
                  </a:cubicBezTo>
                  <a:cubicBezTo>
                    <a:pt x="1748" y="566"/>
                    <a:pt x="1750" y="566"/>
                    <a:pt x="1750" y="560"/>
                  </a:cubicBezTo>
                  <a:cubicBezTo>
                    <a:pt x="1750" y="548"/>
                    <a:pt x="1727" y="548"/>
                    <a:pt x="1727" y="548"/>
                  </a:cubicBezTo>
                  <a:cubicBezTo>
                    <a:pt x="1727" y="557"/>
                    <a:pt x="1727" y="565"/>
                    <a:pt x="1722" y="565"/>
                  </a:cubicBezTo>
                  <a:cubicBezTo>
                    <a:pt x="1721" y="565"/>
                    <a:pt x="1718" y="564"/>
                    <a:pt x="1715" y="560"/>
                  </a:cubicBezTo>
                  <a:cubicBezTo>
                    <a:pt x="1703" y="560"/>
                    <a:pt x="1715" y="548"/>
                    <a:pt x="1715" y="548"/>
                  </a:cubicBezTo>
                  <a:lnTo>
                    <a:pt x="1703" y="548"/>
                  </a:lnTo>
                  <a:cubicBezTo>
                    <a:pt x="1703" y="536"/>
                    <a:pt x="1691" y="524"/>
                    <a:pt x="1691" y="524"/>
                  </a:cubicBezTo>
                  <a:cubicBezTo>
                    <a:pt x="1679" y="524"/>
                    <a:pt x="1679" y="548"/>
                    <a:pt x="1667" y="548"/>
                  </a:cubicBezTo>
                  <a:cubicBezTo>
                    <a:pt x="1667" y="548"/>
                    <a:pt x="1667" y="536"/>
                    <a:pt x="1667" y="536"/>
                  </a:cubicBezTo>
                  <a:cubicBezTo>
                    <a:pt x="1667" y="524"/>
                    <a:pt x="1667" y="524"/>
                    <a:pt x="1667" y="524"/>
                  </a:cubicBezTo>
                  <a:cubicBezTo>
                    <a:pt x="1667" y="524"/>
                    <a:pt x="1655" y="501"/>
                    <a:pt x="1643" y="501"/>
                  </a:cubicBezTo>
                  <a:cubicBezTo>
                    <a:pt x="1643" y="501"/>
                    <a:pt x="1638" y="506"/>
                    <a:pt x="1635" y="506"/>
                  </a:cubicBezTo>
                  <a:cubicBezTo>
                    <a:pt x="1633" y="506"/>
                    <a:pt x="1631" y="505"/>
                    <a:pt x="1631" y="501"/>
                  </a:cubicBezTo>
                  <a:lnTo>
                    <a:pt x="1631" y="489"/>
                  </a:lnTo>
                  <a:cubicBezTo>
                    <a:pt x="1631" y="486"/>
                    <a:pt x="1630" y="485"/>
                    <a:pt x="1629" y="485"/>
                  </a:cubicBezTo>
                  <a:cubicBezTo>
                    <a:pt x="1624" y="485"/>
                    <a:pt x="1615" y="492"/>
                    <a:pt x="1610" y="492"/>
                  </a:cubicBezTo>
                  <a:cubicBezTo>
                    <a:pt x="1609" y="492"/>
                    <a:pt x="1608" y="491"/>
                    <a:pt x="1608" y="489"/>
                  </a:cubicBezTo>
                  <a:cubicBezTo>
                    <a:pt x="1596" y="477"/>
                    <a:pt x="1608" y="465"/>
                    <a:pt x="1596" y="465"/>
                  </a:cubicBezTo>
                  <a:lnTo>
                    <a:pt x="1596" y="453"/>
                  </a:lnTo>
                  <a:lnTo>
                    <a:pt x="1560" y="453"/>
                  </a:lnTo>
                  <a:cubicBezTo>
                    <a:pt x="1560" y="449"/>
                    <a:pt x="1559" y="448"/>
                    <a:pt x="1557" y="448"/>
                  </a:cubicBezTo>
                  <a:cubicBezTo>
                    <a:pt x="1555" y="448"/>
                    <a:pt x="1553" y="449"/>
                    <a:pt x="1551" y="450"/>
                  </a:cubicBezTo>
                  <a:lnTo>
                    <a:pt x="1551" y="450"/>
                  </a:lnTo>
                  <a:cubicBezTo>
                    <a:pt x="1547" y="447"/>
                    <a:pt x="1544" y="441"/>
                    <a:pt x="1536" y="441"/>
                  </a:cubicBezTo>
                  <a:cubicBezTo>
                    <a:pt x="1536" y="441"/>
                    <a:pt x="1526" y="446"/>
                    <a:pt x="1522" y="446"/>
                  </a:cubicBezTo>
                  <a:cubicBezTo>
                    <a:pt x="1520" y="446"/>
                    <a:pt x="1520" y="445"/>
                    <a:pt x="1524" y="441"/>
                  </a:cubicBezTo>
                  <a:cubicBezTo>
                    <a:pt x="1524" y="441"/>
                    <a:pt x="1524" y="434"/>
                    <a:pt x="1524" y="429"/>
                  </a:cubicBezTo>
                  <a:cubicBezTo>
                    <a:pt x="1516" y="429"/>
                    <a:pt x="1508" y="435"/>
                    <a:pt x="1500" y="435"/>
                  </a:cubicBezTo>
                  <a:cubicBezTo>
                    <a:pt x="1496" y="435"/>
                    <a:pt x="1493" y="433"/>
                    <a:pt x="1489" y="429"/>
                  </a:cubicBezTo>
                  <a:cubicBezTo>
                    <a:pt x="1489" y="417"/>
                    <a:pt x="1489" y="405"/>
                    <a:pt x="1489" y="405"/>
                  </a:cubicBezTo>
                  <a:lnTo>
                    <a:pt x="1477" y="405"/>
                  </a:lnTo>
                  <a:cubicBezTo>
                    <a:pt x="1477" y="405"/>
                    <a:pt x="1477" y="394"/>
                    <a:pt x="1465" y="394"/>
                  </a:cubicBezTo>
                  <a:cubicBezTo>
                    <a:pt x="1453" y="394"/>
                    <a:pt x="1465" y="370"/>
                    <a:pt x="1453" y="370"/>
                  </a:cubicBezTo>
                  <a:cubicBezTo>
                    <a:pt x="1453" y="370"/>
                    <a:pt x="1453" y="390"/>
                    <a:pt x="1448" y="390"/>
                  </a:cubicBezTo>
                  <a:cubicBezTo>
                    <a:pt x="1446" y="390"/>
                    <a:pt x="1444" y="388"/>
                    <a:pt x="1441" y="382"/>
                  </a:cubicBezTo>
                  <a:cubicBezTo>
                    <a:pt x="1441" y="370"/>
                    <a:pt x="1441" y="370"/>
                    <a:pt x="1429" y="370"/>
                  </a:cubicBezTo>
                  <a:cubicBezTo>
                    <a:pt x="1417" y="370"/>
                    <a:pt x="1429" y="370"/>
                    <a:pt x="1429" y="358"/>
                  </a:cubicBezTo>
                  <a:cubicBezTo>
                    <a:pt x="1429" y="352"/>
                    <a:pt x="1423" y="349"/>
                    <a:pt x="1417" y="349"/>
                  </a:cubicBezTo>
                  <a:cubicBezTo>
                    <a:pt x="1411" y="349"/>
                    <a:pt x="1405" y="352"/>
                    <a:pt x="1405" y="358"/>
                  </a:cubicBezTo>
                  <a:cubicBezTo>
                    <a:pt x="1405" y="346"/>
                    <a:pt x="1393" y="346"/>
                    <a:pt x="1381" y="346"/>
                  </a:cubicBezTo>
                  <a:lnTo>
                    <a:pt x="1358" y="346"/>
                  </a:lnTo>
                  <a:cubicBezTo>
                    <a:pt x="1369" y="334"/>
                    <a:pt x="1369" y="322"/>
                    <a:pt x="1369" y="322"/>
                  </a:cubicBezTo>
                  <a:lnTo>
                    <a:pt x="1369" y="322"/>
                  </a:lnTo>
                  <a:cubicBezTo>
                    <a:pt x="1369" y="322"/>
                    <a:pt x="1358" y="322"/>
                    <a:pt x="1358" y="334"/>
                  </a:cubicBezTo>
                  <a:cubicBezTo>
                    <a:pt x="1358" y="334"/>
                    <a:pt x="1346" y="346"/>
                    <a:pt x="1346" y="346"/>
                  </a:cubicBezTo>
                  <a:cubicBezTo>
                    <a:pt x="1334" y="334"/>
                    <a:pt x="1346" y="322"/>
                    <a:pt x="1346" y="322"/>
                  </a:cubicBezTo>
                  <a:lnTo>
                    <a:pt x="1322" y="322"/>
                  </a:lnTo>
                  <a:lnTo>
                    <a:pt x="1322" y="310"/>
                  </a:lnTo>
                  <a:cubicBezTo>
                    <a:pt x="1322" y="310"/>
                    <a:pt x="1310" y="322"/>
                    <a:pt x="1310" y="322"/>
                  </a:cubicBezTo>
                  <a:lnTo>
                    <a:pt x="1310" y="310"/>
                  </a:lnTo>
                  <a:lnTo>
                    <a:pt x="1298" y="310"/>
                  </a:lnTo>
                  <a:cubicBezTo>
                    <a:pt x="1286" y="310"/>
                    <a:pt x="1298" y="298"/>
                    <a:pt x="1286" y="298"/>
                  </a:cubicBezTo>
                  <a:lnTo>
                    <a:pt x="1274" y="298"/>
                  </a:lnTo>
                  <a:lnTo>
                    <a:pt x="1274" y="286"/>
                  </a:lnTo>
                  <a:cubicBezTo>
                    <a:pt x="1274" y="286"/>
                    <a:pt x="1250" y="274"/>
                    <a:pt x="1250" y="274"/>
                  </a:cubicBezTo>
                  <a:cubicBezTo>
                    <a:pt x="1247" y="274"/>
                    <a:pt x="1246" y="275"/>
                    <a:pt x="1245" y="276"/>
                  </a:cubicBezTo>
                  <a:lnTo>
                    <a:pt x="1245" y="276"/>
                  </a:lnTo>
                  <a:cubicBezTo>
                    <a:pt x="1244" y="275"/>
                    <a:pt x="1241" y="274"/>
                    <a:pt x="1239" y="274"/>
                  </a:cubicBezTo>
                  <a:cubicBezTo>
                    <a:pt x="1227" y="263"/>
                    <a:pt x="1215" y="251"/>
                    <a:pt x="1203" y="251"/>
                  </a:cubicBezTo>
                  <a:lnTo>
                    <a:pt x="1191" y="251"/>
                  </a:lnTo>
                  <a:cubicBezTo>
                    <a:pt x="1179" y="251"/>
                    <a:pt x="1179" y="251"/>
                    <a:pt x="1167" y="263"/>
                  </a:cubicBezTo>
                  <a:cubicBezTo>
                    <a:pt x="1157" y="263"/>
                    <a:pt x="1164" y="236"/>
                    <a:pt x="1159" y="236"/>
                  </a:cubicBezTo>
                  <a:lnTo>
                    <a:pt x="1159" y="236"/>
                  </a:lnTo>
                  <a:cubicBezTo>
                    <a:pt x="1158" y="236"/>
                    <a:pt x="1157" y="237"/>
                    <a:pt x="1155" y="239"/>
                  </a:cubicBezTo>
                  <a:cubicBezTo>
                    <a:pt x="1153" y="241"/>
                    <a:pt x="1152" y="243"/>
                    <a:pt x="1151" y="245"/>
                  </a:cubicBezTo>
                  <a:lnTo>
                    <a:pt x="1151" y="245"/>
                  </a:lnTo>
                  <a:cubicBezTo>
                    <a:pt x="1147" y="240"/>
                    <a:pt x="1146" y="235"/>
                    <a:pt x="1147" y="232"/>
                  </a:cubicBezTo>
                  <a:lnTo>
                    <a:pt x="1147" y="232"/>
                  </a:lnTo>
                  <a:cubicBezTo>
                    <a:pt x="1147" y="232"/>
                    <a:pt x="1148" y="232"/>
                    <a:pt x="1149" y="232"/>
                  </a:cubicBezTo>
                  <a:cubicBezTo>
                    <a:pt x="1153" y="232"/>
                    <a:pt x="1155" y="231"/>
                    <a:pt x="1155" y="227"/>
                  </a:cubicBezTo>
                  <a:lnTo>
                    <a:pt x="1155" y="227"/>
                  </a:lnTo>
                  <a:cubicBezTo>
                    <a:pt x="1150" y="227"/>
                    <a:pt x="1147" y="229"/>
                    <a:pt x="1147" y="232"/>
                  </a:cubicBezTo>
                  <a:lnTo>
                    <a:pt x="1147" y="232"/>
                  </a:lnTo>
                  <a:cubicBezTo>
                    <a:pt x="1139" y="231"/>
                    <a:pt x="1127" y="227"/>
                    <a:pt x="1119" y="227"/>
                  </a:cubicBezTo>
                  <a:cubicBezTo>
                    <a:pt x="1108" y="227"/>
                    <a:pt x="1119" y="203"/>
                    <a:pt x="1119" y="203"/>
                  </a:cubicBezTo>
                  <a:lnTo>
                    <a:pt x="1119" y="203"/>
                  </a:lnTo>
                  <a:cubicBezTo>
                    <a:pt x="1119" y="203"/>
                    <a:pt x="1109" y="208"/>
                    <a:pt x="1102" y="208"/>
                  </a:cubicBezTo>
                  <a:cubicBezTo>
                    <a:pt x="1098" y="208"/>
                    <a:pt x="1096" y="207"/>
                    <a:pt x="1096" y="203"/>
                  </a:cubicBezTo>
                  <a:cubicBezTo>
                    <a:pt x="1087" y="195"/>
                    <a:pt x="1079" y="186"/>
                    <a:pt x="1070" y="186"/>
                  </a:cubicBezTo>
                  <a:cubicBezTo>
                    <a:pt x="1067" y="186"/>
                    <a:pt x="1063" y="188"/>
                    <a:pt x="1060" y="191"/>
                  </a:cubicBezTo>
                  <a:cubicBezTo>
                    <a:pt x="1060" y="195"/>
                    <a:pt x="1059" y="196"/>
                    <a:pt x="1057" y="196"/>
                  </a:cubicBezTo>
                  <a:cubicBezTo>
                    <a:pt x="1053" y="196"/>
                    <a:pt x="1048" y="191"/>
                    <a:pt x="1048" y="191"/>
                  </a:cubicBezTo>
                  <a:cubicBezTo>
                    <a:pt x="1036" y="191"/>
                    <a:pt x="1048" y="179"/>
                    <a:pt x="1036" y="179"/>
                  </a:cubicBezTo>
                  <a:cubicBezTo>
                    <a:pt x="1032" y="175"/>
                    <a:pt x="1029" y="174"/>
                    <a:pt x="1028" y="174"/>
                  </a:cubicBezTo>
                  <a:cubicBezTo>
                    <a:pt x="1024" y="174"/>
                    <a:pt x="1024" y="179"/>
                    <a:pt x="1024" y="179"/>
                  </a:cubicBezTo>
                  <a:cubicBezTo>
                    <a:pt x="1012" y="179"/>
                    <a:pt x="1024" y="179"/>
                    <a:pt x="1024" y="167"/>
                  </a:cubicBezTo>
                  <a:cubicBezTo>
                    <a:pt x="1024" y="163"/>
                    <a:pt x="1023" y="162"/>
                    <a:pt x="1021" y="162"/>
                  </a:cubicBezTo>
                  <a:cubicBezTo>
                    <a:pt x="1018" y="162"/>
                    <a:pt x="1012" y="167"/>
                    <a:pt x="1012" y="167"/>
                  </a:cubicBezTo>
                  <a:cubicBezTo>
                    <a:pt x="1012" y="167"/>
                    <a:pt x="1007" y="178"/>
                    <a:pt x="1003" y="178"/>
                  </a:cubicBezTo>
                  <a:cubicBezTo>
                    <a:pt x="1002" y="178"/>
                    <a:pt x="1000" y="175"/>
                    <a:pt x="1000" y="167"/>
                  </a:cubicBezTo>
                  <a:cubicBezTo>
                    <a:pt x="1000" y="155"/>
                    <a:pt x="997" y="152"/>
                    <a:pt x="993" y="152"/>
                  </a:cubicBezTo>
                  <a:cubicBezTo>
                    <a:pt x="988" y="152"/>
                    <a:pt x="983" y="155"/>
                    <a:pt x="977" y="155"/>
                  </a:cubicBezTo>
                  <a:cubicBezTo>
                    <a:pt x="971" y="161"/>
                    <a:pt x="968" y="164"/>
                    <a:pt x="966" y="164"/>
                  </a:cubicBezTo>
                  <a:cubicBezTo>
                    <a:pt x="965" y="164"/>
                    <a:pt x="965" y="161"/>
                    <a:pt x="965" y="155"/>
                  </a:cubicBezTo>
                  <a:cubicBezTo>
                    <a:pt x="965" y="147"/>
                    <a:pt x="961" y="144"/>
                    <a:pt x="957" y="144"/>
                  </a:cubicBezTo>
                  <a:cubicBezTo>
                    <a:pt x="953" y="144"/>
                    <a:pt x="947" y="147"/>
                    <a:pt x="944" y="147"/>
                  </a:cubicBezTo>
                  <a:cubicBezTo>
                    <a:pt x="942" y="147"/>
                    <a:pt x="941" y="146"/>
                    <a:pt x="941" y="143"/>
                  </a:cubicBezTo>
                  <a:cubicBezTo>
                    <a:pt x="941" y="142"/>
                    <a:pt x="940" y="141"/>
                    <a:pt x="939" y="141"/>
                  </a:cubicBezTo>
                  <a:cubicBezTo>
                    <a:pt x="934" y="141"/>
                    <a:pt x="921" y="152"/>
                    <a:pt x="921" y="152"/>
                  </a:cubicBezTo>
                  <a:cubicBezTo>
                    <a:pt x="921" y="152"/>
                    <a:pt x="923" y="150"/>
                    <a:pt x="929" y="143"/>
                  </a:cubicBezTo>
                  <a:cubicBezTo>
                    <a:pt x="933" y="135"/>
                    <a:pt x="933" y="132"/>
                    <a:pt x="930" y="132"/>
                  </a:cubicBezTo>
                  <a:cubicBezTo>
                    <a:pt x="927" y="132"/>
                    <a:pt x="921" y="135"/>
                    <a:pt x="915" y="135"/>
                  </a:cubicBezTo>
                  <a:cubicBezTo>
                    <a:pt x="911" y="135"/>
                    <a:pt x="908" y="134"/>
                    <a:pt x="905" y="132"/>
                  </a:cubicBezTo>
                  <a:lnTo>
                    <a:pt x="869" y="132"/>
                  </a:lnTo>
                  <a:cubicBezTo>
                    <a:pt x="869" y="132"/>
                    <a:pt x="869" y="120"/>
                    <a:pt x="869" y="120"/>
                  </a:cubicBezTo>
                  <a:lnTo>
                    <a:pt x="858" y="120"/>
                  </a:lnTo>
                  <a:cubicBezTo>
                    <a:pt x="858" y="120"/>
                    <a:pt x="852" y="109"/>
                    <a:pt x="845" y="109"/>
                  </a:cubicBezTo>
                  <a:cubicBezTo>
                    <a:pt x="842" y="109"/>
                    <a:pt x="838" y="112"/>
                    <a:pt x="834" y="120"/>
                  </a:cubicBezTo>
                  <a:cubicBezTo>
                    <a:pt x="834" y="116"/>
                    <a:pt x="834" y="111"/>
                    <a:pt x="834" y="108"/>
                  </a:cubicBezTo>
                  <a:lnTo>
                    <a:pt x="822" y="108"/>
                  </a:lnTo>
                  <a:cubicBezTo>
                    <a:pt x="810" y="108"/>
                    <a:pt x="834" y="96"/>
                    <a:pt x="822" y="84"/>
                  </a:cubicBezTo>
                  <a:lnTo>
                    <a:pt x="810" y="84"/>
                  </a:lnTo>
                  <a:cubicBezTo>
                    <a:pt x="798" y="84"/>
                    <a:pt x="798" y="84"/>
                    <a:pt x="786" y="108"/>
                  </a:cubicBezTo>
                  <a:cubicBezTo>
                    <a:pt x="786" y="105"/>
                    <a:pt x="786" y="101"/>
                    <a:pt x="786" y="96"/>
                  </a:cubicBezTo>
                  <a:cubicBezTo>
                    <a:pt x="786" y="96"/>
                    <a:pt x="786" y="84"/>
                    <a:pt x="786" y="72"/>
                  </a:cubicBezTo>
                  <a:lnTo>
                    <a:pt x="762" y="84"/>
                  </a:lnTo>
                  <a:cubicBezTo>
                    <a:pt x="758" y="88"/>
                    <a:pt x="756" y="89"/>
                    <a:pt x="753" y="89"/>
                  </a:cubicBezTo>
                  <a:cubicBezTo>
                    <a:pt x="749" y="89"/>
                    <a:pt x="746" y="84"/>
                    <a:pt x="738" y="84"/>
                  </a:cubicBezTo>
                  <a:cubicBezTo>
                    <a:pt x="738" y="84"/>
                    <a:pt x="733" y="79"/>
                    <a:pt x="726" y="79"/>
                  </a:cubicBezTo>
                  <a:cubicBezTo>
                    <a:pt x="723" y="79"/>
                    <a:pt x="719" y="80"/>
                    <a:pt x="715" y="84"/>
                  </a:cubicBezTo>
                  <a:cubicBezTo>
                    <a:pt x="715" y="84"/>
                    <a:pt x="703" y="84"/>
                    <a:pt x="715" y="72"/>
                  </a:cubicBezTo>
                  <a:cubicBezTo>
                    <a:pt x="715" y="72"/>
                    <a:pt x="715" y="60"/>
                    <a:pt x="715" y="60"/>
                  </a:cubicBezTo>
                  <a:lnTo>
                    <a:pt x="703" y="84"/>
                  </a:lnTo>
                  <a:cubicBezTo>
                    <a:pt x="703" y="72"/>
                    <a:pt x="679" y="60"/>
                    <a:pt x="667" y="60"/>
                  </a:cubicBezTo>
                  <a:cubicBezTo>
                    <a:pt x="667" y="60"/>
                    <a:pt x="667" y="72"/>
                    <a:pt x="667" y="72"/>
                  </a:cubicBezTo>
                  <a:cubicBezTo>
                    <a:pt x="667" y="74"/>
                    <a:pt x="667" y="75"/>
                    <a:pt x="667" y="75"/>
                  </a:cubicBezTo>
                  <a:cubicBezTo>
                    <a:pt x="667" y="75"/>
                    <a:pt x="666" y="58"/>
                    <a:pt x="660" y="58"/>
                  </a:cubicBezTo>
                  <a:cubicBezTo>
                    <a:pt x="658" y="58"/>
                    <a:pt x="657" y="58"/>
                    <a:pt x="655" y="60"/>
                  </a:cubicBezTo>
                  <a:cubicBezTo>
                    <a:pt x="649" y="60"/>
                    <a:pt x="645" y="61"/>
                    <a:pt x="643" y="62"/>
                  </a:cubicBezTo>
                  <a:lnTo>
                    <a:pt x="643" y="62"/>
                  </a:lnTo>
                  <a:cubicBezTo>
                    <a:pt x="643" y="61"/>
                    <a:pt x="643" y="61"/>
                    <a:pt x="643" y="60"/>
                  </a:cubicBezTo>
                  <a:cubicBezTo>
                    <a:pt x="643" y="48"/>
                    <a:pt x="655" y="36"/>
                    <a:pt x="643" y="36"/>
                  </a:cubicBezTo>
                  <a:lnTo>
                    <a:pt x="619" y="36"/>
                  </a:lnTo>
                  <a:cubicBezTo>
                    <a:pt x="607" y="36"/>
                    <a:pt x="607" y="24"/>
                    <a:pt x="596" y="24"/>
                  </a:cubicBezTo>
                  <a:cubicBezTo>
                    <a:pt x="596" y="24"/>
                    <a:pt x="584" y="36"/>
                    <a:pt x="596" y="36"/>
                  </a:cubicBezTo>
                  <a:lnTo>
                    <a:pt x="572" y="36"/>
                  </a:lnTo>
                  <a:lnTo>
                    <a:pt x="572" y="24"/>
                  </a:lnTo>
                  <a:cubicBezTo>
                    <a:pt x="560" y="24"/>
                    <a:pt x="572" y="24"/>
                    <a:pt x="560" y="36"/>
                  </a:cubicBezTo>
                  <a:lnTo>
                    <a:pt x="548" y="36"/>
                  </a:lnTo>
                  <a:cubicBezTo>
                    <a:pt x="548" y="36"/>
                    <a:pt x="560" y="24"/>
                    <a:pt x="548" y="24"/>
                  </a:cubicBezTo>
                  <a:cubicBezTo>
                    <a:pt x="536" y="24"/>
                    <a:pt x="524" y="24"/>
                    <a:pt x="524" y="36"/>
                  </a:cubicBezTo>
                  <a:cubicBezTo>
                    <a:pt x="524" y="36"/>
                    <a:pt x="524" y="36"/>
                    <a:pt x="524" y="48"/>
                  </a:cubicBezTo>
                  <a:lnTo>
                    <a:pt x="512" y="48"/>
                  </a:lnTo>
                  <a:cubicBezTo>
                    <a:pt x="512" y="48"/>
                    <a:pt x="524" y="13"/>
                    <a:pt x="512" y="13"/>
                  </a:cubicBezTo>
                  <a:lnTo>
                    <a:pt x="500" y="13"/>
                  </a:lnTo>
                  <a:cubicBezTo>
                    <a:pt x="500" y="13"/>
                    <a:pt x="500" y="24"/>
                    <a:pt x="488" y="24"/>
                  </a:cubicBezTo>
                  <a:cubicBezTo>
                    <a:pt x="479" y="24"/>
                    <a:pt x="485" y="9"/>
                    <a:pt x="481" y="9"/>
                  </a:cubicBezTo>
                  <a:lnTo>
                    <a:pt x="481" y="9"/>
                  </a:lnTo>
                  <a:cubicBezTo>
                    <a:pt x="480" y="9"/>
                    <a:pt x="479" y="10"/>
                    <a:pt x="477" y="13"/>
                  </a:cubicBezTo>
                  <a:cubicBezTo>
                    <a:pt x="465" y="13"/>
                    <a:pt x="465" y="24"/>
                    <a:pt x="465" y="36"/>
                  </a:cubicBezTo>
                  <a:cubicBezTo>
                    <a:pt x="465" y="24"/>
                    <a:pt x="465" y="13"/>
                    <a:pt x="465" y="13"/>
                  </a:cubicBezTo>
                  <a:cubicBezTo>
                    <a:pt x="465" y="13"/>
                    <a:pt x="453" y="1"/>
                    <a:pt x="441" y="1"/>
                  </a:cubicBezTo>
                  <a:cubicBezTo>
                    <a:pt x="441" y="1"/>
                    <a:pt x="441" y="13"/>
                    <a:pt x="441" y="13"/>
                  </a:cubicBezTo>
                  <a:lnTo>
                    <a:pt x="429" y="13"/>
                  </a:lnTo>
                  <a:cubicBezTo>
                    <a:pt x="429" y="13"/>
                    <a:pt x="417" y="1"/>
                    <a:pt x="417" y="1"/>
                  </a:cubicBezTo>
                  <a:cubicBezTo>
                    <a:pt x="407" y="1"/>
                    <a:pt x="413" y="16"/>
                    <a:pt x="410" y="16"/>
                  </a:cubicBezTo>
                  <a:cubicBezTo>
                    <a:pt x="409" y="16"/>
                    <a:pt x="407" y="15"/>
                    <a:pt x="405" y="13"/>
                  </a:cubicBezTo>
                  <a:cubicBezTo>
                    <a:pt x="393" y="13"/>
                    <a:pt x="405" y="1"/>
                    <a:pt x="393" y="1"/>
                  </a:cubicBezTo>
                  <a:close/>
                  <a:moveTo>
                    <a:pt x="1636" y="1505"/>
                  </a:moveTo>
                  <a:cubicBezTo>
                    <a:pt x="1635" y="1505"/>
                    <a:pt x="1634" y="1508"/>
                    <a:pt x="1631" y="1513"/>
                  </a:cubicBezTo>
                  <a:cubicBezTo>
                    <a:pt x="1634" y="1510"/>
                    <a:pt x="1636" y="1507"/>
                    <a:pt x="1636" y="1505"/>
                  </a:cubicBezTo>
                  <a:close/>
                  <a:moveTo>
                    <a:pt x="2060" y="1501"/>
                  </a:moveTo>
                  <a:cubicBezTo>
                    <a:pt x="2060" y="1501"/>
                    <a:pt x="2052" y="1516"/>
                    <a:pt x="2055" y="1516"/>
                  </a:cubicBezTo>
                  <a:cubicBezTo>
                    <a:pt x="2056" y="1516"/>
                    <a:pt x="2058" y="1515"/>
                    <a:pt x="2060" y="1513"/>
                  </a:cubicBezTo>
                  <a:lnTo>
                    <a:pt x="2072" y="1513"/>
                  </a:lnTo>
                  <a:lnTo>
                    <a:pt x="2072" y="1501"/>
                  </a:lnTo>
                  <a:close/>
                  <a:moveTo>
                    <a:pt x="1858" y="1501"/>
                  </a:moveTo>
                  <a:cubicBezTo>
                    <a:pt x="1858" y="1507"/>
                    <a:pt x="1864" y="1507"/>
                    <a:pt x="1871" y="1509"/>
                  </a:cubicBezTo>
                  <a:lnTo>
                    <a:pt x="1871" y="1509"/>
                  </a:lnTo>
                  <a:cubicBezTo>
                    <a:pt x="1870" y="1510"/>
                    <a:pt x="1870" y="1513"/>
                    <a:pt x="1870" y="1513"/>
                  </a:cubicBezTo>
                  <a:cubicBezTo>
                    <a:pt x="1870" y="1513"/>
                    <a:pt x="1870" y="1518"/>
                    <a:pt x="1862" y="1518"/>
                  </a:cubicBezTo>
                  <a:cubicBezTo>
                    <a:pt x="1861" y="1518"/>
                    <a:pt x="1859" y="1518"/>
                    <a:pt x="1856" y="1517"/>
                  </a:cubicBezTo>
                  <a:lnTo>
                    <a:pt x="1856" y="1517"/>
                  </a:lnTo>
                  <a:cubicBezTo>
                    <a:pt x="1857" y="1513"/>
                    <a:pt x="1858" y="1508"/>
                    <a:pt x="1858" y="1501"/>
                  </a:cubicBezTo>
                  <a:close/>
                  <a:moveTo>
                    <a:pt x="1119" y="1132"/>
                  </a:moveTo>
                  <a:cubicBezTo>
                    <a:pt x="1119" y="1144"/>
                    <a:pt x="1108" y="1144"/>
                    <a:pt x="1096" y="1156"/>
                  </a:cubicBezTo>
                  <a:lnTo>
                    <a:pt x="1084" y="1156"/>
                  </a:lnTo>
                  <a:cubicBezTo>
                    <a:pt x="1084" y="1156"/>
                    <a:pt x="1083" y="1156"/>
                    <a:pt x="1082" y="1157"/>
                  </a:cubicBezTo>
                  <a:lnTo>
                    <a:pt x="1082" y="1157"/>
                  </a:lnTo>
                  <a:cubicBezTo>
                    <a:pt x="1078" y="1152"/>
                    <a:pt x="1079" y="1147"/>
                    <a:pt x="1077" y="1145"/>
                  </a:cubicBezTo>
                  <a:lnTo>
                    <a:pt x="1077" y="1145"/>
                  </a:lnTo>
                  <a:cubicBezTo>
                    <a:pt x="1074" y="1147"/>
                    <a:pt x="1072" y="1150"/>
                    <a:pt x="1072" y="1156"/>
                  </a:cubicBezTo>
                  <a:cubicBezTo>
                    <a:pt x="1072" y="1159"/>
                    <a:pt x="1073" y="1161"/>
                    <a:pt x="1075" y="1161"/>
                  </a:cubicBezTo>
                  <a:cubicBezTo>
                    <a:pt x="1077" y="1161"/>
                    <a:pt x="1080" y="1159"/>
                    <a:pt x="1082" y="1157"/>
                  </a:cubicBezTo>
                  <a:lnTo>
                    <a:pt x="1082" y="1157"/>
                  </a:lnTo>
                  <a:cubicBezTo>
                    <a:pt x="1084" y="1160"/>
                    <a:pt x="1088" y="1164"/>
                    <a:pt x="1096" y="1167"/>
                  </a:cubicBezTo>
                  <a:lnTo>
                    <a:pt x="1108" y="1167"/>
                  </a:lnTo>
                  <a:lnTo>
                    <a:pt x="1108" y="1179"/>
                  </a:lnTo>
                  <a:cubicBezTo>
                    <a:pt x="1108" y="1191"/>
                    <a:pt x="1155" y="1203"/>
                    <a:pt x="1167" y="1203"/>
                  </a:cubicBezTo>
                  <a:cubicBezTo>
                    <a:pt x="1167" y="1215"/>
                    <a:pt x="1179" y="1215"/>
                    <a:pt x="1179" y="1227"/>
                  </a:cubicBezTo>
                  <a:lnTo>
                    <a:pt x="1203" y="1227"/>
                  </a:lnTo>
                  <a:cubicBezTo>
                    <a:pt x="1203" y="1227"/>
                    <a:pt x="1210" y="1223"/>
                    <a:pt x="1215" y="1220"/>
                  </a:cubicBezTo>
                  <a:lnTo>
                    <a:pt x="1215" y="1220"/>
                  </a:lnTo>
                  <a:cubicBezTo>
                    <a:pt x="1215" y="1224"/>
                    <a:pt x="1215" y="1227"/>
                    <a:pt x="1215" y="1227"/>
                  </a:cubicBezTo>
                  <a:lnTo>
                    <a:pt x="1239" y="1227"/>
                  </a:lnTo>
                  <a:cubicBezTo>
                    <a:pt x="1239" y="1227"/>
                    <a:pt x="1215" y="1239"/>
                    <a:pt x="1227" y="1239"/>
                  </a:cubicBezTo>
                  <a:cubicBezTo>
                    <a:pt x="1227" y="1239"/>
                    <a:pt x="1250" y="1239"/>
                    <a:pt x="1250" y="1227"/>
                  </a:cubicBezTo>
                  <a:cubicBezTo>
                    <a:pt x="1250" y="1227"/>
                    <a:pt x="1250" y="1251"/>
                    <a:pt x="1250" y="1251"/>
                  </a:cubicBezTo>
                  <a:cubicBezTo>
                    <a:pt x="1250" y="1251"/>
                    <a:pt x="1262" y="1263"/>
                    <a:pt x="1262" y="1263"/>
                  </a:cubicBezTo>
                  <a:cubicBezTo>
                    <a:pt x="1262" y="1263"/>
                    <a:pt x="1262" y="1251"/>
                    <a:pt x="1274" y="1251"/>
                  </a:cubicBezTo>
                  <a:cubicBezTo>
                    <a:pt x="1286" y="1251"/>
                    <a:pt x="1274" y="1251"/>
                    <a:pt x="1286" y="1263"/>
                  </a:cubicBezTo>
                  <a:lnTo>
                    <a:pt x="1298" y="1263"/>
                  </a:lnTo>
                  <a:cubicBezTo>
                    <a:pt x="1310" y="1263"/>
                    <a:pt x="1298" y="1275"/>
                    <a:pt x="1310" y="1275"/>
                  </a:cubicBezTo>
                  <a:lnTo>
                    <a:pt x="1322" y="1275"/>
                  </a:lnTo>
                  <a:lnTo>
                    <a:pt x="1322" y="1286"/>
                  </a:lnTo>
                  <a:cubicBezTo>
                    <a:pt x="1322" y="1286"/>
                    <a:pt x="1322" y="1275"/>
                    <a:pt x="1334" y="1275"/>
                  </a:cubicBezTo>
                  <a:cubicBezTo>
                    <a:pt x="1346" y="1286"/>
                    <a:pt x="1334" y="1286"/>
                    <a:pt x="1334" y="1286"/>
                  </a:cubicBezTo>
                  <a:cubicBezTo>
                    <a:pt x="1334" y="1286"/>
                    <a:pt x="1346" y="1298"/>
                    <a:pt x="1358" y="1298"/>
                  </a:cubicBezTo>
                  <a:cubicBezTo>
                    <a:pt x="1360" y="1296"/>
                    <a:pt x="1361" y="1295"/>
                    <a:pt x="1362" y="1295"/>
                  </a:cubicBezTo>
                  <a:lnTo>
                    <a:pt x="1362" y="1295"/>
                  </a:lnTo>
                  <a:cubicBezTo>
                    <a:pt x="1365" y="1295"/>
                    <a:pt x="1358" y="1313"/>
                    <a:pt x="1358" y="1322"/>
                  </a:cubicBezTo>
                  <a:lnTo>
                    <a:pt x="1369" y="1322"/>
                  </a:lnTo>
                  <a:cubicBezTo>
                    <a:pt x="1369" y="1322"/>
                    <a:pt x="1381" y="1334"/>
                    <a:pt x="1381" y="1334"/>
                  </a:cubicBezTo>
                  <a:lnTo>
                    <a:pt x="1393" y="1334"/>
                  </a:lnTo>
                  <a:lnTo>
                    <a:pt x="1417" y="1346"/>
                  </a:lnTo>
                  <a:lnTo>
                    <a:pt x="1441" y="1346"/>
                  </a:lnTo>
                  <a:cubicBezTo>
                    <a:pt x="1441" y="1346"/>
                    <a:pt x="1429" y="1346"/>
                    <a:pt x="1429" y="1358"/>
                  </a:cubicBezTo>
                  <a:cubicBezTo>
                    <a:pt x="1429" y="1362"/>
                    <a:pt x="1429" y="1363"/>
                    <a:pt x="1429" y="1363"/>
                  </a:cubicBezTo>
                  <a:cubicBezTo>
                    <a:pt x="1430" y="1363"/>
                    <a:pt x="1433" y="1358"/>
                    <a:pt x="1441" y="1358"/>
                  </a:cubicBezTo>
                  <a:cubicBezTo>
                    <a:pt x="1441" y="1358"/>
                    <a:pt x="1453" y="1358"/>
                    <a:pt x="1453" y="1370"/>
                  </a:cubicBezTo>
                  <a:cubicBezTo>
                    <a:pt x="1450" y="1372"/>
                    <a:pt x="1450" y="1373"/>
                    <a:pt x="1451" y="1373"/>
                  </a:cubicBezTo>
                  <a:cubicBezTo>
                    <a:pt x="1453" y="1373"/>
                    <a:pt x="1465" y="1366"/>
                    <a:pt x="1467" y="1366"/>
                  </a:cubicBezTo>
                  <a:lnTo>
                    <a:pt x="1467" y="1366"/>
                  </a:lnTo>
                  <a:cubicBezTo>
                    <a:pt x="1468" y="1366"/>
                    <a:pt x="1467" y="1367"/>
                    <a:pt x="1465" y="1370"/>
                  </a:cubicBezTo>
                  <a:cubicBezTo>
                    <a:pt x="1459" y="1376"/>
                    <a:pt x="1462" y="1379"/>
                    <a:pt x="1466" y="1379"/>
                  </a:cubicBezTo>
                  <a:cubicBezTo>
                    <a:pt x="1471" y="1379"/>
                    <a:pt x="1477" y="1376"/>
                    <a:pt x="1477" y="1370"/>
                  </a:cubicBezTo>
                  <a:cubicBezTo>
                    <a:pt x="1477" y="1370"/>
                    <a:pt x="1477" y="1370"/>
                    <a:pt x="1477" y="1382"/>
                  </a:cubicBezTo>
                  <a:cubicBezTo>
                    <a:pt x="1477" y="1382"/>
                    <a:pt x="1477" y="1382"/>
                    <a:pt x="1489" y="1394"/>
                  </a:cubicBezTo>
                  <a:lnTo>
                    <a:pt x="1500" y="1394"/>
                  </a:lnTo>
                  <a:lnTo>
                    <a:pt x="1512" y="1406"/>
                  </a:lnTo>
                  <a:cubicBezTo>
                    <a:pt x="1512" y="1406"/>
                    <a:pt x="1524" y="1417"/>
                    <a:pt x="1524" y="1417"/>
                  </a:cubicBezTo>
                  <a:lnTo>
                    <a:pt x="1548" y="1417"/>
                  </a:lnTo>
                  <a:cubicBezTo>
                    <a:pt x="1548" y="1417"/>
                    <a:pt x="1548" y="1429"/>
                    <a:pt x="1548" y="1429"/>
                  </a:cubicBezTo>
                  <a:cubicBezTo>
                    <a:pt x="1548" y="1433"/>
                    <a:pt x="1548" y="1435"/>
                    <a:pt x="1549" y="1435"/>
                  </a:cubicBezTo>
                  <a:cubicBezTo>
                    <a:pt x="1549" y="1435"/>
                    <a:pt x="1552" y="1429"/>
                    <a:pt x="1560" y="1429"/>
                  </a:cubicBezTo>
                  <a:cubicBezTo>
                    <a:pt x="1560" y="1429"/>
                    <a:pt x="1565" y="1424"/>
                    <a:pt x="1569" y="1424"/>
                  </a:cubicBezTo>
                  <a:cubicBezTo>
                    <a:pt x="1571" y="1424"/>
                    <a:pt x="1572" y="1425"/>
                    <a:pt x="1572" y="1429"/>
                  </a:cubicBezTo>
                  <a:lnTo>
                    <a:pt x="1572" y="1453"/>
                  </a:lnTo>
                  <a:lnTo>
                    <a:pt x="1584" y="1453"/>
                  </a:lnTo>
                  <a:cubicBezTo>
                    <a:pt x="1584" y="1453"/>
                    <a:pt x="1608" y="1465"/>
                    <a:pt x="1608" y="1477"/>
                  </a:cubicBezTo>
                  <a:cubicBezTo>
                    <a:pt x="1620" y="1477"/>
                    <a:pt x="1620" y="1477"/>
                    <a:pt x="1620" y="1489"/>
                  </a:cubicBezTo>
                  <a:lnTo>
                    <a:pt x="1631" y="1489"/>
                  </a:lnTo>
                  <a:cubicBezTo>
                    <a:pt x="1631" y="1489"/>
                    <a:pt x="1638" y="1496"/>
                    <a:pt x="1636" y="1505"/>
                  </a:cubicBezTo>
                  <a:lnTo>
                    <a:pt x="1636" y="1505"/>
                  </a:lnTo>
                  <a:cubicBezTo>
                    <a:pt x="1636" y="1505"/>
                    <a:pt x="1637" y="1505"/>
                    <a:pt x="1637" y="1505"/>
                  </a:cubicBezTo>
                  <a:lnTo>
                    <a:pt x="1637" y="1505"/>
                  </a:lnTo>
                  <a:cubicBezTo>
                    <a:pt x="1639" y="1505"/>
                    <a:pt x="1634" y="1525"/>
                    <a:pt x="1643" y="1525"/>
                  </a:cubicBezTo>
                  <a:cubicBezTo>
                    <a:pt x="1659" y="1525"/>
                    <a:pt x="1664" y="1519"/>
                    <a:pt x="1666" y="1519"/>
                  </a:cubicBezTo>
                  <a:cubicBezTo>
                    <a:pt x="1667" y="1519"/>
                    <a:pt x="1667" y="1521"/>
                    <a:pt x="1667" y="1525"/>
                  </a:cubicBezTo>
                  <a:cubicBezTo>
                    <a:pt x="1679" y="1537"/>
                    <a:pt x="1667" y="1537"/>
                    <a:pt x="1679" y="1537"/>
                  </a:cubicBezTo>
                  <a:lnTo>
                    <a:pt x="1703" y="1537"/>
                  </a:lnTo>
                  <a:cubicBezTo>
                    <a:pt x="1703" y="1537"/>
                    <a:pt x="1715" y="1548"/>
                    <a:pt x="1727" y="1548"/>
                  </a:cubicBezTo>
                  <a:lnTo>
                    <a:pt x="1739" y="1548"/>
                  </a:lnTo>
                  <a:cubicBezTo>
                    <a:pt x="1749" y="1548"/>
                    <a:pt x="1750" y="1575"/>
                    <a:pt x="1765" y="1575"/>
                  </a:cubicBezTo>
                  <a:cubicBezTo>
                    <a:pt x="1768" y="1575"/>
                    <a:pt x="1771" y="1574"/>
                    <a:pt x="1774" y="1572"/>
                  </a:cubicBezTo>
                  <a:lnTo>
                    <a:pt x="1786" y="1572"/>
                  </a:lnTo>
                  <a:cubicBezTo>
                    <a:pt x="1786" y="1584"/>
                    <a:pt x="1786" y="1584"/>
                    <a:pt x="1786" y="1584"/>
                  </a:cubicBezTo>
                  <a:cubicBezTo>
                    <a:pt x="1786" y="1584"/>
                    <a:pt x="1813" y="1595"/>
                    <a:pt x="1834" y="1595"/>
                  </a:cubicBezTo>
                  <a:cubicBezTo>
                    <a:pt x="1844" y="1595"/>
                    <a:pt x="1854" y="1592"/>
                    <a:pt x="1858" y="1584"/>
                  </a:cubicBezTo>
                  <a:cubicBezTo>
                    <a:pt x="1870" y="1560"/>
                    <a:pt x="1881" y="1572"/>
                    <a:pt x="1893" y="1560"/>
                  </a:cubicBezTo>
                  <a:lnTo>
                    <a:pt x="1881" y="1560"/>
                  </a:lnTo>
                  <a:cubicBezTo>
                    <a:pt x="1889" y="1560"/>
                    <a:pt x="1892" y="1539"/>
                    <a:pt x="1889" y="1525"/>
                  </a:cubicBezTo>
                  <a:lnTo>
                    <a:pt x="1889" y="1525"/>
                  </a:lnTo>
                  <a:cubicBezTo>
                    <a:pt x="1890" y="1525"/>
                    <a:pt x="1892" y="1525"/>
                    <a:pt x="1893" y="1525"/>
                  </a:cubicBezTo>
                  <a:lnTo>
                    <a:pt x="1905" y="1525"/>
                  </a:lnTo>
                  <a:cubicBezTo>
                    <a:pt x="1929" y="1513"/>
                    <a:pt x="1953" y="1501"/>
                    <a:pt x="1977" y="1501"/>
                  </a:cubicBezTo>
                  <a:cubicBezTo>
                    <a:pt x="1989" y="1501"/>
                    <a:pt x="2024" y="1501"/>
                    <a:pt x="2012" y="1465"/>
                  </a:cubicBezTo>
                  <a:lnTo>
                    <a:pt x="2012" y="1453"/>
                  </a:lnTo>
                  <a:cubicBezTo>
                    <a:pt x="2012" y="1453"/>
                    <a:pt x="2005" y="1438"/>
                    <a:pt x="1996" y="1438"/>
                  </a:cubicBezTo>
                  <a:cubicBezTo>
                    <a:pt x="1993" y="1438"/>
                    <a:pt x="1991" y="1439"/>
                    <a:pt x="1989" y="1441"/>
                  </a:cubicBezTo>
                  <a:lnTo>
                    <a:pt x="1941" y="1465"/>
                  </a:lnTo>
                  <a:cubicBezTo>
                    <a:pt x="1941" y="1465"/>
                    <a:pt x="1929" y="1465"/>
                    <a:pt x="1929" y="1477"/>
                  </a:cubicBezTo>
                  <a:lnTo>
                    <a:pt x="1893" y="1477"/>
                  </a:lnTo>
                  <a:cubicBezTo>
                    <a:pt x="1893" y="1481"/>
                    <a:pt x="1893" y="1482"/>
                    <a:pt x="1893" y="1482"/>
                  </a:cubicBezTo>
                  <a:cubicBezTo>
                    <a:pt x="1892" y="1482"/>
                    <a:pt x="1889" y="1477"/>
                    <a:pt x="1881" y="1477"/>
                  </a:cubicBezTo>
                  <a:cubicBezTo>
                    <a:pt x="1870" y="1477"/>
                    <a:pt x="1881" y="1489"/>
                    <a:pt x="1881" y="1489"/>
                  </a:cubicBezTo>
                  <a:lnTo>
                    <a:pt x="1834" y="1489"/>
                  </a:lnTo>
                  <a:lnTo>
                    <a:pt x="1834" y="1501"/>
                  </a:lnTo>
                  <a:cubicBezTo>
                    <a:pt x="1834" y="1504"/>
                    <a:pt x="1835" y="1508"/>
                    <a:pt x="1838" y="1513"/>
                  </a:cubicBezTo>
                  <a:lnTo>
                    <a:pt x="1822" y="1513"/>
                  </a:lnTo>
                  <a:cubicBezTo>
                    <a:pt x="1822" y="1513"/>
                    <a:pt x="1817" y="1518"/>
                    <a:pt x="1810" y="1518"/>
                  </a:cubicBezTo>
                  <a:cubicBezTo>
                    <a:pt x="1806" y="1518"/>
                    <a:pt x="1802" y="1517"/>
                    <a:pt x="1798" y="1513"/>
                  </a:cubicBezTo>
                  <a:cubicBezTo>
                    <a:pt x="1798" y="1513"/>
                    <a:pt x="1798" y="1489"/>
                    <a:pt x="1786" y="1489"/>
                  </a:cubicBezTo>
                  <a:cubicBezTo>
                    <a:pt x="1786" y="1489"/>
                    <a:pt x="1786" y="1489"/>
                    <a:pt x="1786" y="1489"/>
                  </a:cubicBezTo>
                  <a:lnTo>
                    <a:pt x="1786" y="1489"/>
                  </a:lnTo>
                  <a:cubicBezTo>
                    <a:pt x="1782" y="1489"/>
                    <a:pt x="1781" y="1490"/>
                    <a:pt x="1781" y="1492"/>
                  </a:cubicBezTo>
                  <a:lnTo>
                    <a:pt x="1781" y="1492"/>
                  </a:lnTo>
                  <a:cubicBezTo>
                    <a:pt x="1776" y="1497"/>
                    <a:pt x="1774" y="1509"/>
                    <a:pt x="1769" y="1509"/>
                  </a:cubicBezTo>
                  <a:cubicBezTo>
                    <a:pt x="1768" y="1509"/>
                    <a:pt x="1765" y="1507"/>
                    <a:pt x="1762" y="1501"/>
                  </a:cubicBezTo>
                  <a:cubicBezTo>
                    <a:pt x="1762" y="1489"/>
                    <a:pt x="1762" y="1489"/>
                    <a:pt x="1762" y="1489"/>
                  </a:cubicBezTo>
                  <a:lnTo>
                    <a:pt x="1750" y="1489"/>
                  </a:lnTo>
                  <a:cubicBezTo>
                    <a:pt x="1750" y="1489"/>
                    <a:pt x="1750" y="1501"/>
                    <a:pt x="1739" y="1501"/>
                  </a:cubicBezTo>
                  <a:cubicBezTo>
                    <a:pt x="1739" y="1489"/>
                    <a:pt x="1739" y="1489"/>
                    <a:pt x="1739" y="1477"/>
                  </a:cubicBezTo>
                  <a:cubicBezTo>
                    <a:pt x="1739" y="1477"/>
                    <a:pt x="1733" y="1472"/>
                    <a:pt x="1726" y="1472"/>
                  </a:cubicBezTo>
                  <a:cubicBezTo>
                    <a:pt x="1723" y="1472"/>
                    <a:pt x="1719" y="1473"/>
                    <a:pt x="1715" y="1477"/>
                  </a:cubicBezTo>
                  <a:cubicBezTo>
                    <a:pt x="1727" y="1465"/>
                    <a:pt x="1715" y="1465"/>
                    <a:pt x="1715" y="1465"/>
                  </a:cubicBezTo>
                  <a:cubicBezTo>
                    <a:pt x="1712" y="1467"/>
                    <a:pt x="1710" y="1468"/>
                    <a:pt x="1706" y="1468"/>
                  </a:cubicBezTo>
                  <a:cubicBezTo>
                    <a:pt x="1694" y="1468"/>
                    <a:pt x="1679" y="1453"/>
                    <a:pt x="1679" y="1453"/>
                  </a:cubicBezTo>
                  <a:cubicBezTo>
                    <a:pt x="1679" y="1453"/>
                    <a:pt x="1679" y="1464"/>
                    <a:pt x="1676" y="1464"/>
                  </a:cubicBezTo>
                  <a:cubicBezTo>
                    <a:pt x="1674" y="1464"/>
                    <a:pt x="1671" y="1461"/>
                    <a:pt x="1667" y="1453"/>
                  </a:cubicBezTo>
                  <a:cubicBezTo>
                    <a:pt x="1667" y="1453"/>
                    <a:pt x="1655" y="1441"/>
                    <a:pt x="1655" y="1441"/>
                  </a:cubicBezTo>
                  <a:lnTo>
                    <a:pt x="1655" y="1441"/>
                  </a:lnTo>
                  <a:cubicBezTo>
                    <a:pt x="1643" y="1441"/>
                    <a:pt x="1667" y="1465"/>
                    <a:pt x="1667" y="1477"/>
                  </a:cubicBezTo>
                  <a:lnTo>
                    <a:pt x="1643" y="1453"/>
                  </a:lnTo>
                  <a:cubicBezTo>
                    <a:pt x="1643" y="1453"/>
                    <a:pt x="1643" y="1453"/>
                    <a:pt x="1643" y="1441"/>
                  </a:cubicBezTo>
                  <a:cubicBezTo>
                    <a:pt x="1649" y="1435"/>
                    <a:pt x="1652" y="1435"/>
                    <a:pt x="1654" y="1435"/>
                  </a:cubicBezTo>
                  <a:cubicBezTo>
                    <a:pt x="1655" y="1435"/>
                    <a:pt x="1655" y="1435"/>
                    <a:pt x="1655" y="1429"/>
                  </a:cubicBezTo>
                  <a:cubicBezTo>
                    <a:pt x="1655" y="1423"/>
                    <a:pt x="1649" y="1423"/>
                    <a:pt x="1643" y="1423"/>
                  </a:cubicBezTo>
                  <a:cubicBezTo>
                    <a:pt x="1637" y="1423"/>
                    <a:pt x="1631" y="1423"/>
                    <a:pt x="1631" y="1417"/>
                  </a:cubicBezTo>
                  <a:cubicBezTo>
                    <a:pt x="1620" y="1406"/>
                    <a:pt x="1620" y="1394"/>
                    <a:pt x="1620" y="1382"/>
                  </a:cubicBezTo>
                  <a:cubicBezTo>
                    <a:pt x="1608" y="1394"/>
                    <a:pt x="1596" y="1394"/>
                    <a:pt x="1596" y="1394"/>
                  </a:cubicBezTo>
                  <a:cubicBezTo>
                    <a:pt x="1584" y="1394"/>
                    <a:pt x="1596" y="1382"/>
                    <a:pt x="1596" y="1382"/>
                  </a:cubicBezTo>
                  <a:lnTo>
                    <a:pt x="1596" y="1382"/>
                  </a:lnTo>
                  <a:cubicBezTo>
                    <a:pt x="1596" y="1382"/>
                    <a:pt x="1595" y="1382"/>
                    <a:pt x="1593" y="1382"/>
                  </a:cubicBezTo>
                  <a:lnTo>
                    <a:pt x="1593" y="1382"/>
                  </a:lnTo>
                  <a:cubicBezTo>
                    <a:pt x="1595" y="1378"/>
                    <a:pt x="1596" y="1373"/>
                    <a:pt x="1596" y="1370"/>
                  </a:cubicBezTo>
                  <a:cubicBezTo>
                    <a:pt x="1596" y="1370"/>
                    <a:pt x="1584" y="1370"/>
                    <a:pt x="1572" y="1358"/>
                  </a:cubicBezTo>
                  <a:lnTo>
                    <a:pt x="1560" y="1358"/>
                  </a:lnTo>
                  <a:cubicBezTo>
                    <a:pt x="1556" y="1362"/>
                    <a:pt x="1555" y="1363"/>
                    <a:pt x="1554" y="1363"/>
                  </a:cubicBezTo>
                  <a:cubicBezTo>
                    <a:pt x="1553" y="1363"/>
                    <a:pt x="1556" y="1358"/>
                    <a:pt x="1548" y="1358"/>
                  </a:cubicBezTo>
                  <a:cubicBezTo>
                    <a:pt x="1548" y="1358"/>
                    <a:pt x="1548" y="1358"/>
                    <a:pt x="1548" y="1346"/>
                  </a:cubicBezTo>
                  <a:lnTo>
                    <a:pt x="1512" y="1346"/>
                  </a:lnTo>
                  <a:lnTo>
                    <a:pt x="1512" y="1334"/>
                  </a:lnTo>
                  <a:lnTo>
                    <a:pt x="1489" y="1310"/>
                  </a:lnTo>
                  <a:cubicBezTo>
                    <a:pt x="1489" y="1310"/>
                    <a:pt x="1478" y="1305"/>
                    <a:pt x="1471" y="1305"/>
                  </a:cubicBezTo>
                  <a:cubicBezTo>
                    <a:pt x="1467" y="1305"/>
                    <a:pt x="1465" y="1306"/>
                    <a:pt x="1465" y="1310"/>
                  </a:cubicBezTo>
                  <a:cubicBezTo>
                    <a:pt x="1462" y="1316"/>
                    <a:pt x="1460" y="1318"/>
                    <a:pt x="1458" y="1318"/>
                  </a:cubicBezTo>
                  <a:cubicBezTo>
                    <a:pt x="1453" y="1318"/>
                    <a:pt x="1453" y="1298"/>
                    <a:pt x="1453" y="1298"/>
                  </a:cubicBezTo>
                  <a:cubicBezTo>
                    <a:pt x="1449" y="1294"/>
                    <a:pt x="1445" y="1293"/>
                    <a:pt x="1441" y="1293"/>
                  </a:cubicBezTo>
                  <a:cubicBezTo>
                    <a:pt x="1434" y="1293"/>
                    <a:pt x="1429" y="1298"/>
                    <a:pt x="1429" y="1298"/>
                  </a:cubicBezTo>
                  <a:cubicBezTo>
                    <a:pt x="1417" y="1298"/>
                    <a:pt x="1429" y="1286"/>
                    <a:pt x="1429" y="1286"/>
                  </a:cubicBezTo>
                  <a:cubicBezTo>
                    <a:pt x="1429" y="1281"/>
                    <a:pt x="1426" y="1278"/>
                    <a:pt x="1423" y="1278"/>
                  </a:cubicBezTo>
                  <a:cubicBezTo>
                    <a:pt x="1420" y="1278"/>
                    <a:pt x="1417" y="1281"/>
                    <a:pt x="1417" y="1286"/>
                  </a:cubicBezTo>
                  <a:cubicBezTo>
                    <a:pt x="1417" y="1281"/>
                    <a:pt x="1414" y="1278"/>
                    <a:pt x="1411" y="1278"/>
                  </a:cubicBezTo>
                  <a:cubicBezTo>
                    <a:pt x="1408" y="1278"/>
                    <a:pt x="1405" y="1281"/>
                    <a:pt x="1405" y="1286"/>
                  </a:cubicBezTo>
                  <a:cubicBezTo>
                    <a:pt x="1405" y="1290"/>
                    <a:pt x="1404" y="1291"/>
                    <a:pt x="1403" y="1291"/>
                  </a:cubicBezTo>
                  <a:cubicBezTo>
                    <a:pt x="1399" y="1291"/>
                    <a:pt x="1393" y="1283"/>
                    <a:pt x="1393" y="1275"/>
                  </a:cubicBezTo>
                  <a:cubicBezTo>
                    <a:pt x="1381" y="1275"/>
                    <a:pt x="1405" y="1251"/>
                    <a:pt x="1393" y="1251"/>
                  </a:cubicBezTo>
                  <a:cubicBezTo>
                    <a:pt x="1381" y="1251"/>
                    <a:pt x="1369" y="1275"/>
                    <a:pt x="1369" y="1275"/>
                  </a:cubicBezTo>
                  <a:cubicBezTo>
                    <a:pt x="1367" y="1277"/>
                    <a:pt x="1366" y="1278"/>
                    <a:pt x="1365" y="1278"/>
                  </a:cubicBezTo>
                  <a:cubicBezTo>
                    <a:pt x="1362" y="1278"/>
                    <a:pt x="1369" y="1263"/>
                    <a:pt x="1369" y="1263"/>
                  </a:cubicBezTo>
                  <a:lnTo>
                    <a:pt x="1346" y="1263"/>
                  </a:lnTo>
                  <a:cubicBezTo>
                    <a:pt x="1334" y="1263"/>
                    <a:pt x="1346" y="1251"/>
                    <a:pt x="1346" y="1251"/>
                  </a:cubicBezTo>
                  <a:cubicBezTo>
                    <a:pt x="1346" y="1251"/>
                    <a:pt x="1334" y="1251"/>
                    <a:pt x="1334" y="1239"/>
                  </a:cubicBezTo>
                  <a:cubicBezTo>
                    <a:pt x="1340" y="1233"/>
                    <a:pt x="1340" y="1230"/>
                    <a:pt x="1337" y="1230"/>
                  </a:cubicBezTo>
                  <a:lnTo>
                    <a:pt x="1337" y="1230"/>
                  </a:lnTo>
                  <a:cubicBezTo>
                    <a:pt x="1334" y="1230"/>
                    <a:pt x="1328" y="1233"/>
                    <a:pt x="1322" y="1239"/>
                  </a:cubicBezTo>
                  <a:cubicBezTo>
                    <a:pt x="1322" y="1239"/>
                    <a:pt x="1310" y="1227"/>
                    <a:pt x="1310" y="1227"/>
                  </a:cubicBezTo>
                  <a:lnTo>
                    <a:pt x="1310" y="1215"/>
                  </a:lnTo>
                  <a:cubicBezTo>
                    <a:pt x="1304" y="1209"/>
                    <a:pt x="1301" y="1206"/>
                    <a:pt x="1300" y="1206"/>
                  </a:cubicBezTo>
                  <a:cubicBezTo>
                    <a:pt x="1298" y="1206"/>
                    <a:pt x="1298" y="1209"/>
                    <a:pt x="1298" y="1215"/>
                  </a:cubicBezTo>
                  <a:cubicBezTo>
                    <a:pt x="1286" y="1215"/>
                    <a:pt x="1274" y="1191"/>
                    <a:pt x="1274" y="1191"/>
                  </a:cubicBezTo>
                  <a:lnTo>
                    <a:pt x="1274" y="1222"/>
                  </a:lnTo>
                  <a:lnTo>
                    <a:pt x="1274" y="1222"/>
                  </a:lnTo>
                  <a:cubicBezTo>
                    <a:pt x="1274" y="1222"/>
                    <a:pt x="1274" y="1222"/>
                    <a:pt x="1273" y="1222"/>
                  </a:cubicBezTo>
                  <a:cubicBezTo>
                    <a:pt x="1270" y="1222"/>
                    <a:pt x="1266" y="1223"/>
                    <a:pt x="1262" y="1227"/>
                  </a:cubicBezTo>
                  <a:cubicBezTo>
                    <a:pt x="1250" y="1227"/>
                    <a:pt x="1262" y="1215"/>
                    <a:pt x="1262" y="1203"/>
                  </a:cubicBezTo>
                  <a:lnTo>
                    <a:pt x="1227" y="1203"/>
                  </a:lnTo>
                  <a:cubicBezTo>
                    <a:pt x="1227" y="1203"/>
                    <a:pt x="1239" y="1191"/>
                    <a:pt x="1239" y="1191"/>
                  </a:cubicBezTo>
                  <a:cubicBezTo>
                    <a:pt x="1227" y="1179"/>
                    <a:pt x="1215" y="1179"/>
                    <a:pt x="1215" y="1167"/>
                  </a:cubicBezTo>
                  <a:cubicBezTo>
                    <a:pt x="1215" y="1167"/>
                    <a:pt x="1215" y="1167"/>
                    <a:pt x="1215" y="1179"/>
                  </a:cubicBezTo>
                  <a:cubicBezTo>
                    <a:pt x="1211" y="1183"/>
                    <a:pt x="1207" y="1185"/>
                    <a:pt x="1203" y="1185"/>
                  </a:cubicBezTo>
                  <a:cubicBezTo>
                    <a:pt x="1196" y="1185"/>
                    <a:pt x="1191" y="1179"/>
                    <a:pt x="1191" y="1179"/>
                  </a:cubicBezTo>
                  <a:lnTo>
                    <a:pt x="1191" y="1179"/>
                  </a:lnTo>
                  <a:cubicBezTo>
                    <a:pt x="1191" y="1180"/>
                    <a:pt x="1203" y="1191"/>
                    <a:pt x="1191" y="1191"/>
                  </a:cubicBezTo>
                  <a:cubicBezTo>
                    <a:pt x="1183" y="1191"/>
                    <a:pt x="1175" y="1197"/>
                    <a:pt x="1174" y="1197"/>
                  </a:cubicBezTo>
                  <a:cubicBezTo>
                    <a:pt x="1174" y="1197"/>
                    <a:pt x="1175" y="1195"/>
                    <a:pt x="1179" y="1191"/>
                  </a:cubicBezTo>
                  <a:cubicBezTo>
                    <a:pt x="1191" y="1179"/>
                    <a:pt x="1191" y="1179"/>
                    <a:pt x="1179" y="1179"/>
                  </a:cubicBezTo>
                  <a:cubicBezTo>
                    <a:pt x="1167" y="1179"/>
                    <a:pt x="1167" y="1167"/>
                    <a:pt x="1155" y="1167"/>
                  </a:cubicBezTo>
                  <a:cubicBezTo>
                    <a:pt x="1155" y="1167"/>
                    <a:pt x="1155" y="1179"/>
                    <a:pt x="1143" y="1191"/>
                  </a:cubicBezTo>
                  <a:cubicBezTo>
                    <a:pt x="1131" y="1179"/>
                    <a:pt x="1131" y="1167"/>
                    <a:pt x="1131" y="1167"/>
                  </a:cubicBezTo>
                  <a:lnTo>
                    <a:pt x="1143" y="1167"/>
                  </a:lnTo>
                  <a:cubicBezTo>
                    <a:pt x="1143" y="1167"/>
                    <a:pt x="1131" y="1167"/>
                    <a:pt x="1119" y="1156"/>
                  </a:cubicBezTo>
                  <a:cubicBezTo>
                    <a:pt x="1119" y="1144"/>
                    <a:pt x="1119" y="1144"/>
                    <a:pt x="1119" y="113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2" name="Google Shape;6422;p50"/>
            <p:cNvSpPr/>
            <p:nvPr/>
          </p:nvSpPr>
          <p:spPr>
            <a:xfrm>
              <a:off x="-2934300" y="380125"/>
              <a:ext cx="28700" cy="59375"/>
            </a:xfrm>
            <a:custGeom>
              <a:avLst/>
              <a:gdLst/>
              <a:ahLst/>
              <a:cxnLst/>
              <a:rect l="l" t="t" r="r" b="b"/>
              <a:pathLst>
                <a:path w="1148" h="2375" extrusionOk="0">
                  <a:moveTo>
                    <a:pt x="676" y="0"/>
                  </a:moveTo>
                  <a:cubicBezTo>
                    <a:pt x="519" y="0"/>
                    <a:pt x="365" y="91"/>
                    <a:pt x="322" y="303"/>
                  </a:cubicBezTo>
                  <a:cubicBezTo>
                    <a:pt x="286" y="422"/>
                    <a:pt x="0" y="1470"/>
                    <a:pt x="0" y="1993"/>
                  </a:cubicBezTo>
                  <a:cubicBezTo>
                    <a:pt x="0" y="2196"/>
                    <a:pt x="167" y="2374"/>
                    <a:pt x="381" y="2374"/>
                  </a:cubicBezTo>
                  <a:cubicBezTo>
                    <a:pt x="584" y="2362"/>
                    <a:pt x="750" y="2196"/>
                    <a:pt x="750" y="1993"/>
                  </a:cubicBezTo>
                  <a:cubicBezTo>
                    <a:pt x="750" y="1636"/>
                    <a:pt x="977" y="803"/>
                    <a:pt x="1048" y="505"/>
                  </a:cubicBezTo>
                  <a:cubicBezTo>
                    <a:pt x="1147" y="200"/>
                    <a:pt x="908" y="0"/>
                    <a:pt x="6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3" name="Google Shape;6423;p50"/>
            <p:cNvSpPr/>
            <p:nvPr/>
          </p:nvSpPr>
          <p:spPr>
            <a:xfrm>
              <a:off x="-2934900" y="381425"/>
              <a:ext cx="28600" cy="58975"/>
            </a:xfrm>
            <a:custGeom>
              <a:avLst/>
              <a:gdLst/>
              <a:ahLst/>
              <a:cxnLst/>
              <a:rect l="l" t="t" r="r" b="b"/>
              <a:pathLst>
                <a:path w="1144" h="2359" extrusionOk="0">
                  <a:moveTo>
                    <a:pt x="679" y="1"/>
                  </a:moveTo>
                  <a:cubicBezTo>
                    <a:pt x="665" y="1"/>
                    <a:pt x="659" y="13"/>
                    <a:pt x="657" y="23"/>
                  </a:cubicBezTo>
                  <a:lnTo>
                    <a:pt x="657" y="23"/>
                  </a:lnTo>
                  <a:cubicBezTo>
                    <a:pt x="660" y="20"/>
                    <a:pt x="661" y="19"/>
                    <a:pt x="661" y="19"/>
                  </a:cubicBezTo>
                  <a:lnTo>
                    <a:pt x="661" y="19"/>
                  </a:lnTo>
                  <a:cubicBezTo>
                    <a:pt x="662" y="19"/>
                    <a:pt x="659" y="24"/>
                    <a:pt x="667" y="24"/>
                  </a:cubicBezTo>
                  <a:cubicBezTo>
                    <a:pt x="671" y="28"/>
                    <a:pt x="674" y="30"/>
                    <a:pt x="676" y="30"/>
                  </a:cubicBezTo>
                  <a:cubicBezTo>
                    <a:pt x="679" y="30"/>
                    <a:pt x="679" y="24"/>
                    <a:pt x="679" y="24"/>
                  </a:cubicBezTo>
                  <a:cubicBezTo>
                    <a:pt x="679" y="24"/>
                    <a:pt x="679" y="13"/>
                    <a:pt x="679" y="1"/>
                  </a:cubicBezTo>
                  <a:close/>
                  <a:moveTo>
                    <a:pt x="679" y="24"/>
                  </a:moveTo>
                  <a:cubicBezTo>
                    <a:pt x="679" y="28"/>
                    <a:pt x="680" y="30"/>
                    <a:pt x="682" y="30"/>
                  </a:cubicBezTo>
                  <a:cubicBezTo>
                    <a:pt x="686" y="30"/>
                    <a:pt x="691" y="24"/>
                    <a:pt x="691" y="24"/>
                  </a:cubicBezTo>
                  <a:close/>
                  <a:moveTo>
                    <a:pt x="657" y="23"/>
                  </a:moveTo>
                  <a:cubicBezTo>
                    <a:pt x="656" y="23"/>
                    <a:pt x="656" y="24"/>
                    <a:pt x="655" y="24"/>
                  </a:cubicBezTo>
                  <a:lnTo>
                    <a:pt x="655" y="36"/>
                  </a:lnTo>
                  <a:cubicBezTo>
                    <a:pt x="655" y="36"/>
                    <a:pt x="655" y="30"/>
                    <a:pt x="657" y="23"/>
                  </a:cubicBezTo>
                  <a:close/>
                  <a:moveTo>
                    <a:pt x="500" y="36"/>
                  </a:moveTo>
                  <a:cubicBezTo>
                    <a:pt x="500" y="36"/>
                    <a:pt x="500" y="48"/>
                    <a:pt x="512" y="48"/>
                  </a:cubicBezTo>
                  <a:lnTo>
                    <a:pt x="500" y="36"/>
                  </a:lnTo>
                  <a:close/>
                  <a:moveTo>
                    <a:pt x="551" y="45"/>
                  </a:moveTo>
                  <a:cubicBezTo>
                    <a:pt x="553" y="48"/>
                    <a:pt x="556" y="48"/>
                    <a:pt x="548" y="48"/>
                  </a:cubicBezTo>
                  <a:cubicBezTo>
                    <a:pt x="548" y="48"/>
                    <a:pt x="550" y="46"/>
                    <a:pt x="551" y="45"/>
                  </a:cubicBezTo>
                  <a:close/>
                  <a:moveTo>
                    <a:pt x="940" y="95"/>
                  </a:moveTo>
                  <a:cubicBezTo>
                    <a:pt x="941" y="96"/>
                    <a:pt x="941" y="96"/>
                    <a:pt x="941" y="96"/>
                  </a:cubicBezTo>
                  <a:cubicBezTo>
                    <a:pt x="941" y="98"/>
                    <a:pt x="941" y="98"/>
                    <a:pt x="941" y="98"/>
                  </a:cubicBezTo>
                  <a:cubicBezTo>
                    <a:pt x="941" y="98"/>
                    <a:pt x="941" y="97"/>
                    <a:pt x="940" y="95"/>
                  </a:cubicBezTo>
                  <a:close/>
                  <a:moveTo>
                    <a:pt x="1001" y="96"/>
                  </a:moveTo>
                  <a:lnTo>
                    <a:pt x="1001" y="108"/>
                  </a:lnTo>
                  <a:lnTo>
                    <a:pt x="1012" y="108"/>
                  </a:lnTo>
                  <a:lnTo>
                    <a:pt x="1001" y="96"/>
                  </a:lnTo>
                  <a:close/>
                  <a:moveTo>
                    <a:pt x="977" y="132"/>
                  </a:moveTo>
                  <a:lnTo>
                    <a:pt x="965" y="144"/>
                  </a:lnTo>
                  <a:cubicBezTo>
                    <a:pt x="965" y="144"/>
                    <a:pt x="965" y="132"/>
                    <a:pt x="977" y="132"/>
                  </a:cubicBezTo>
                  <a:close/>
                  <a:moveTo>
                    <a:pt x="334" y="227"/>
                  </a:moveTo>
                  <a:lnTo>
                    <a:pt x="334" y="227"/>
                  </a:lnTo>
                  <a:cubicBezTo>
                    <a:pt x="334" y="227"/>
                    <a:pt x="336" y="232"/>
                    <a:pt x="340" y="236"/>
                  </a:cubicBezTo>
                  <a:lnTo>
                    <a:pt x="340" y="236"/>
                  </a:lnTo>
                  <a:cubicBezTo>
                    <a:pt x="338" y="233"/>
                    <a:pt x="336" y="229"/>
                    <a:pt x="334" y="227"/>
                  </a:cubicBezTo>
                  <a:close/>
                  <a:moveTo>
                    <a:pt x="572" y="1"/>
                  </a:moveTo>
                  <a:cubicBezTo>
                    <a:pt x="572" y="13"/>
                    <a:pt x="572" y="13"/>
                    <a:pt x="572" y="13"/>
                  </a:cubicBezTo>
                  <a:cubicBezTo>
                    <a:pt x="572" y="13"/>
                    <a:pt x="572" y="24"/>
                    <a:pt x="572" y="24"/>
                  </a:cubicBezTo>
                  <a:cubicBezTo>
                    <a:pt x="566" y="30"/>
                    <a:pt x="560" y="30"/>
                    <a:pt x="556" y="30"/>
                  </a:cubicBezTo>
                  <a:cubicBezTo>
                    <a:pt x="551" y="30"/>
                    <a:pt x="548" y="30"/>
                    <a:pt x="548" y="36"/>
                  </a:cubicBezTo>
                  <a:cubicBezTo>
                    <a:pt x="548" y="39"/>
                    <a:pt x="549" y="41"/>
                    <a:pt x="550" y="43"/>
                  </a:cubicBezTo>
                  <a:lnTo>
                    <a:pt x="550" y="43"/>
                  </a:lnTo>
                  <a:cubicBezTo>
                    <a:pt x="548" y="43"/>
                    <a:pt x="544" y="45"/>
                    <a:pt x="536" y="48"/>
                  </a:cubicBezTo>
                  <a:cubicBezTo>
                    <a:pt x="534" y="51"/>
                    <a:pt x="532" y="52"/>
                    <a:pt x="530" y="52"/>
                  </a:cubicBezTo>
                  <a:cubicBezTo>
                    <a:pt x="524" y="52"/>
                    <a:pt x="524" y="36"/>
                    <a:pt x="524" y="36"/>
                  </a:cubicBezTo>
                  <a:cubicBezTo>
                    <a:pt x="524" y="36"/>
                    <a:pt x="524" y="48"/>
                    <a:pt x="524" y="48"/>
                  </a:cubicBezTo>
                  <a:cubicBezTo>
                    <a:pt x="512" y="60"/>
                    <a:pt x="512" y="60"/>
                    <a:pt x="512" y="60"/>
                  </a:cubicBezTo>
                  <a:cubicBezTo>
                    <a:pt x="500" y="60"/>
                    <a:pt x="500" y="60"/>
                    <a:pt x="489" y="48"/>
                  </a:cubicBezTo>
                  <a:cubicBezTo>
                    <a:pt x="489" y="48"/>
                    <a:pt x="477" y="60"/>
                    <a:pt x="489" y="60"/>
                  </a:cubicBezTo>
                  <a:cubicBezTo>
                    <a:pt x="489" y="68"/>
                    <a:pt x="489" y="76"/>
                    <a:pt x="489" y="84"/>
                  </a:cubicBezTo>
                  <a:cubicBezTo>
                    <a:pt x="489" y="84"/>
                    <a:pt x="473" y="69"/>
                    <a:pt x="467" y="69"/>
                  </a:cubicBezTo>
                  <a:cubicBezTo>
                    <a:pt x="466" y="69"/>
                    <a:pt x="465" y="70"/>
                    <a:pt x="465" y="72"/>
                  </a:cubicBezTo>
                  <a:cubicBezTo>
                    <a:pt x="465" y="72"/>
                    <a:pt x="477" y="96"/>
                    <a:pt x="465" y="96"/>
                  </a:cubicBezTo>
                  <a:cubicBezTo>
                    <a:pt x="455" y="96"/>
                    <a:pt x="438" y="81"/>
                    <a:pt x="438" y="81"/>
                  </a:cubicBezTo>
                  <a:lnTo>
                    <a:pt x="438" y="81"/>
                  </a:lnTo>
                  <a:cubicBezTo>
                    <a:pt x="438" y="81"/>
                    <a:pt x="439" y="82"/>
                    <a:pt x="441" y="84"/>
                  </a:cubicBezTo>
                  <a:cubicBezTo>
                    <a:pt x="447" y="90"/>
                    <a:pt x="444" y="90"/>
                    <a:pt x="441" y="90"/>
                  </a:cubicBezTo>
                  <a:cubicBezTo>
                    <a:pt x="438" y="90"/>
                    <a:pt x="435" y="90"/>
                    <a:pt x="441" y="96"/>
                  </a:cubicBezTo>
                  <a:cubicBezTo>
                    <a:pt x="453" y="108"/>
                    <a:pt x="441" y="96"/>
                    <a:pt x="441" y="120"/>
                  </a:cubicBezTo>
                  <a:cubicBezTo>
                    <a:pt x="441" y="121"/>
                    <a:pt x="441" y="122"/>
                    <a:pt x="440" y="122"/>
                  </a:cubicBezTo>
                  <a:cubicBezTo>
                    <a:pt x="438" y="122"/>
                    <a:pt x="429" y="96"/>
                    <a:pt x="429" y="96"/>
                  </a:cubicBezTo>
                  <a:lnTo>
                    <a:pt x="429" y="120"/>
                  </a:lnTo>
                  <a:lnTo>
                    <a:pt x="417" y="120"/>
                  </a:lnTo>
                  <a:cubicBezTo>
                    <a:pt x="417" y="120"/>
                    <a:pt x="405" y="132"/>
                    <a:pt x="405" y="132"/>
                  </a:cubicBezTo>
                  <a:cubicBezTo>
                    <a:pt x="405" y="144"/>
                    <a:pt x="358" y="155"/>
                    <a:pt x="369" y="155"/>
                  </a:cubicBezTo>
                  <a:cubicBezTo>
                    <a:pt x="381" y="167"/>
                    <a:pt x="358" y="167"/>
                    <a:pt x="358" y="167"/>
                  </a:cubicBezTo>
                  <a:cubicBezTo>
                    <a:pt x="358" y="167"/>
                    <a:pt x="405" y="179"/>
                    <a:pt x="369" y="179"/>
                  </a:cubicBezTo>
                  <a:lnTo>
                    <a:pt x="346" y="179"/>
                  </a:lnTo>
                  <a:cubicBezTo>
                    <a:pt x="358" y="179"/>
                    <a:pt x="358" y="191"/>
                    <a:pt x="369" y="191"/>
                  </a:cubicBezTo>
                  <a:lnTo>
                    <a:pt x="322" y="191"/>
                  </a:lnTo>
                  <a:cubicBezTo>
                    <a:pt x="334" y="191"/>
                    <a:pt x="346" y="191"/>
                    <a:pt x="346" y="203"/>
                  </a:cubicBezTo>
                  <a:lnTo>
                    <a:pt x="346" y="215"/>
                  </a:lnTo>
                  <a:cubicBezTo>
                    <a:pt x="346" y="215"/>
                    <a:pt x="346" y="227"/>
                    <a:pt x="346" y="227"/>
                  </a:cubicBezTo>
                  <a:cubicBezTo>
                    <a:pt x="346" y="233"/>
                    <a:pt x="343" y="233"/>
                    <a:pt x="343" y="233"/>
                  </a:cubicBezTo>
                  <a:cubicBezTo>
                    <a:pt x="343" y="233"/>
                    <a:pt x="345" y="233"/>
                    <a:pt x="354" y="237"/>
                  </a:cubicBezTo>
                  <a:lnTo>
                    <a:pt x="354" y="237"/>
                  </a:lnTo>
                  <a:cubicBezTo>
                    <a:pt x="353" y="234"/>
                    <a:pt x="353" y="232"/>
                    <a:pt x="356" y="232"/>
                  </a:cubicBezTo>
                  <a:lnTo>
                    <a:pt x="356" y="232"/>
                  </a:lnTo>
                  <a:cubicBezTo>
                    <a:pt x="358" y="232"/>
                    <a:pt x="362" y="234"/>
                    <a:pt x="369" y="239"/>
                  </a:cubicBezTo>
                  <a:cubicBezTo>
                    <a:pt x="358" y="215"/>
                    <a:pt x="417" y="203"/>
                    <a:pt x="405" y="203"/>
                  </a:cubicBezTo>
                  <a:cubicBezTo>
                    <a:pt x="393" y="191"/>
                    <a:pt x="417" y="191"/>
                    <a:pt x="405" y="179"/>
                  </a:cubicBezTo>
                  <a:cubicBezTo>
                    <a:pt x="397" y="179"/>
                    <a:pt x="405" y="174"/>
                    <a:pt x="411" y="174"/>
                  </a:cubicBezTo>
                  <a:cubicBezTo>
                    <a:pt x="414" y="174"/>
                    <a:pt x="417" y="175"/>
                    <a:pt x="417" y="179"/>
                  </a:cubicBezTo>
                  <a:cubicBezTo>
                    <a:pt x="429" y="179"/>
                    <a:pt x="429" y="167"/>
                    <a:pt x="429" y="167"/>
                  </a:cubicBezTo>
                  <a:lnTo>
                    <a:pt x="429" y="155"/>
                  </a:lnTo>
                  <a:lnTo>
                    <a:pt x="429" y="144"/>
                  </a:lnTo>
                  <a:cubicBezTo>
                    <a:pt x="441" y="144"/>
                    <a:pt x="441" y="167"/>
                    <a:pt x="441" y="167"/>
                  </a:cubicBezTo>
                  <a:lnTo>
                    <a:pt x="441" y="155"/>
                  </a:lnTo>
                  <a:lnTo>
                    <a:pt x="453" y="155"/>
                  </a:lnTo>
                  <a:cubicBezTo>
                    <a:pt x="465" y="155"/>
                    <a:pt x="453" y="155"/>
                    <a:pt x="441" y="144"/>
                  </a:cubicBezTo>
                  <a:cubicBezTo>
                    <a:pt x="441" y="140"/>
                    <a:pt x="444" y="138"/>
                    <a:pt x="448" y="138"/>
                  </a:cubicBezTo>
                  <a:cubicBezTo>
                    <a:pt x="455" y="138"/>
                    <a:pt x="469" y="144"/>
                    <a:pt x="477" y="144"/>
                  </a:cubicBezTo>
                  <a:cubicBezTo>
                    <a:pt x="477" y="132"/>
                    <a:pt x="477" y="132"/>
                    <a:pt x="477" y="120"/>
                  </a:cubicBezTo>
                  <a:lnTo>
                    <a:pt x="477" y="108"/>
                  </a:lnTo>
                  <a:lnTo>
                    <a:pt x="500" y="108"/>
                  </a:lnTo>
                  <a:cubicBezTo>
                    <a:pt x="489" y="96"/>
                    <a:pt x="512" y="96"/>
                    <a:pt x="512" y="84"/>
                  </a:cubicBezTo>
                  <a:cubicBezTo>
                    <a:pt x="520" y="84"/>
                    <a:pt x="523" y="95"/>
                    <a:pt x="524" y="95"/>
                  </a:cubicBezTo>
                  <a:cubicBezTo>
                    <a:pt x="524" y="95"/>
                    <a:pt x="524" y="92"/>
                    <a:pt x="524" y="84"/>
                  </a:cubicBezTo>
                  <a:cubicBezTo>
                    <a:pt x="524" y="84"/>
                    <a:pt x="524" y="72"/>
                    <a:pt x="524" y="60"/>
                  </a:cubicBezTo>
                  <a:cubicBezTo>
                    <a:pt x="524" y="72"/>
                    <a:pt x="524" y="84"/>
                    <a:pt x="536" y="84"/>
                  </a:cubicBezTo>
                  <a:cubicBezTo>
                    <a:pt x="548" y="72"/>
                    <a:pt x="536" y="72"/>
                    <a:pt x="548" y="60"/>
                  </a:cubicBezTo>
                  <a:cubicBezTo>
                    <a:pt x="548" y="60"/>
                    <a:pt x="553" y="66"/>
                    <a:pt x="560" y="66"/>
                  </a:cubicBezTo>
                  <a:cubicBezTo>
                    <a:pt x="564" y="66"/>
                    <a:pt x="568" y="64"/>
                    <a:pt x="572" y="60"/>
                  </a:cubicBezTo>
                  <a:cubicBezTo>
                    <a:pt x="572" y="60"/>
                    <a:pt x="572" y="48"/>
                    <a:pt x="584" y="48"/>
                  </a:cubicBezTo>
                  <a:lnTo>
                    <a:pt x="620" y="48"/>
                  </a:lnTo>
                  <a:cubicBezTo>
                    <a:pt x="620" y="36"/>
                    <a:pt x="643" y="36"/>
                    <a:pt x="643" y="36"/>
                  </a:cubicBezTo>
                  <a:cubicBezTo>
                    <a:pt x="655" y="36"/>
                    <a:pt x="643" y="24"/>
                    <a:pt x="655" y="24"/>
                  </a:cubicBezTo>
                  <a:lnTo>
                    <a:pt x="655" y="13"/>
                  </a:lnTo>
                  <a:cubicBezTo>
                    <a:pt x="655" y="17"/>
                    <a:pt x="654" y="18"/>
                    <a:pt x="652" y="18"/>
                  </a:cubicBezTo>
                  <a:cubicBezTo>
                    <a:pt x="647" y="18"/>
                    <a:pt x="639" y="13"/>
                    <a:pt x="631" y="13"/>
                  </a:cubicBezTo>
                  <a:lnTo>
                    <a:pt x="620" y="13"/>
                  </a:lnTo>
                  <a:cubicBezTo>
                    <a:pt x="620" y="13"/>
                    <a:pt x="631" y="1"/>
                    <a:pt x="620" y="1"/>
                  </a:cubicBezTo>
                  <a:cubicBezTo>
                    <a:pt x="608" y="13"/>
                    <a:pt x="596" y="24"/>
                    <a:pt x="596" y="24"/>
                  </a:cubicBezTo>
                  <a:lnTo>
                    <a:pt x="596" y="13"/>
                  </a:lnTo>
                  <a:lnTo>
                    <a:pt x="584" y="13"/>
                  </a:lnTo>
                  <a:cubicBezTo>
                    <a:pt x="572" y="13"/>
                    <a:pt x="572" y="1"/>
                    <a:pt x="572" y="1"/>
                  </a:cubicBezTo>
                  <a:close/>
                  <a:moveTo>
                    <a:pt x="354" y="237"/>
                  </a:moveTo>
                  <a:cubicBezTo>
                    <a:pt x="354" y="238"/>
                    <a:pt x="355" y="239"/>
                    <a:pt x="355" y="241"/>
                  </a:cubicBezTo>
                  <a:lnTo>
                    <a:pt x="355" y="241"/>
                  </a:lnTo>
                  <a:cubicBezTo>
                    <a:pt x="356" y="240"/>
                    <a:pt x="357" y="240"/>
                    <a:pt x="358" y="239"/>
                  </a:cubicBezTo>
                  <a:cubicBezTo>
                    <a:pt x="356" y="238"/>
                    <a:pt x="355" y="238"/>
                    <a:pt x="354" y="237"/>
                  </a:cubicBezTo>
                  <a:close/>
                  <a:moveTo>
                    <a:pt x="340" y="236"/>
                  </a:moveTo>
                  <a:cubicBezTo>
                    <a:pt x="346" y="248"/>
                    <a:pt x="346" y="265"/>
                    <a:pt x="346" y="275"/>
                  </a:cubicBezTo>
                  <a:cubicBezTo>
                    <a:pt x="346" y="286"/>
                    <a:pt x="334" y="310"/>
                    <a:pt x="322" y="310"/>
                  </a:cubicBezTo>
                  <a:cubicBezTo>
                    <a:pt x="322" y="322"/>
                    <a:pt x="322" y="334"/>
                    <a:pt x="322" y="334"/>
                  </a:cubicBezTo>
                  <a:lnTo>
                    <a:pt x="334" y="334"/>
                  </a:lnTo>
                  <a:lnTo>
                    <a:pt x="334" y="322"/>
                  </a:lnTo>
                  <a:cubicBezTo>
                    <a:pt x="334" y="322"/>
                    <a:pt x="334" y="310"/>
                    <a:pt x="334" y="310"/>
                  </a:cubicBezTo>
                  <a:cubicBezTo>
                    <a:pt x="336" y="308"/>
                    <a:pt x="339" y="307"/>
                    <a:pt x="341" y="307"/>
                  </a:cubicBezTo>
                  <a:cubicBezTo>
                    <a:pt x="348" y="307"/>
                    <a:pt x="353" y="314"/>
                    <a:pt x="356" y="314"/>
                  </a:cubicBezTo>
                  <a:cubicBezTo>
                    <a:pt x="357" y="314"/>
                    <a:pt x="358" y="313"/>
                    <a:pt x="358" y="310"/>
                  </a:cubicBezTo>
                  <a:cubicBezTo>
                    <a:pt x="369" y="286"/>
                    <a:pt x="346" y="298"/>
                    <a:pt x="358" y="286"/>
                  </a:cubicBezTo>
                  <a:lnTo>
                    <a:pt x="369" y="286"/>
                  </a:lnTo>
                  <a:cubicBezTo>
                    <a:pt x="369" y="286"/>
                    <a:pt x="358" y="275"/>
                    <a:pt x="358" y="275"/>
                  </a:cubicBezTo>
                  <a:cubicBezTo>
                    <a:pt x="346" y="263"/>
                    <a:pt x="369" y="263"/>
                    <a:pt x="369" y="263"/>
                  </a:cubicBezTo>
                  <a:cubicBezTo>
                    <a:pt x="369" y="263"/>
                    <a:pt x="360" y="250"/>
                    <a:pt x="355" y="241"/>
                  </a:cubicBezTo>
                  <a:lnTo>
                    <a:pt x="355" y="241"/>
                  </a:lnTo>
                  <a:cubicBezTo>
                    <a:pt x="354" y="242"/>
                    <a:pt x="352" y="242"/>
                    <a:pt x="351" y="242"/>
                  </a:cubicBezTo>
                  <a:cubicBezTo>
                    <a:pt x="346" y="242"/>
                    <a:pt x="343" y="239"/>
                    <a:pt x="340" y="236"/>
                  </a:cubicBezTo>
                  <a:close/>
                  <a:moveTo>
                    <a:pt x="334" y="334"/>
                  </a:moveTo>
                  <a:cubicBezTo>
                    <a:pt x="322" y="334"/>
                    <a:pt x="310" y="358"/>
                    <a:pt x="322" y="358"/>
                  </a:cubicBezTo>
                  <a:cubicBezTo>
                    <a:pt x="334" y="358"/>
                    <a:pt x="334" y="346"/>
                    <a:pt x="334" y="346"/>
                  </a:cubicBezTo>
                  <a:lnTo>
                    <a:pt x="334" y="334"/>
                  </a:lnTo>
                  <a:close/>
                  <a:moveTo>
                    <a:pt x="1105" y="424"/>
                  </a:moveTo>
                  <a:cubicBezTo>
                    <a:pt x="1106" y="424"/>
                    <a:pt x="1108" y="425"/>
                    <a:pt x="1108" y="429"/>
                  </a:cubicBezTo>
                  <a:lnTo>
                    <a:pt x="1096" y="429"/>
                  </a:lnTo>
                  <a:cubicBezTo>
                    <a:pt x="1096" y="429"/>
                    <a:pt x="1101" y="424"/>
                    <a:pt x="1105" y="424"/>
                  </a:cubicBezTo>
                  <a:close/>
                  <a:moveTo>
                    <a:pt x="300" y="344"/>
                  </a:moveTo>
                  <a:cubicBezTo>
                    <a:pt x="298" y="344"/>
                    <a:pt x="298" y="351"/>
                    <a:pt x="298" y="358"/>
                  </a:cubicBezTo>
                  <a:cubicBezTo>
                    <a:pt x="310" y="370"/>
                    <a:pt x="286" y="382"/>
                    <a:pt x="286" y="382"/>
                  </a:cubicBezTo>
                  <a:lnTo>
                    <a:pt x="310" y="382"/>
                  </a:lnTo>
                  <a:cubicBezTo>
                    <a:pt x="298" y="382"/>
                    <a:pt x="310" y="394"/>
                    <a:pt x="298" y="394"/>
                  </a:cubicBezTo>
                  <a:cubicBezTo>
                    <a:pt x="286" y="394"/>
                    <a:pt x="286" y="405"/>
                    <a:pt x="286" y="405"/>
                  </a:cubicBezTo>
                  <a:cubicBezTo>
                    <a:pt x="286" y="410"/>
                    <a:pt x="286" y="425"/>
                    <a:pt x="286" y="443"/>
                  </a:cubicBezTo>
                  <a:lnTo>
                    <a:pt x="286" y="443"/>
                  </a:lnTo>
                  <a:cubicBezTo>
                    <a:pt x="291" y="442"/>
                    <a:pt x="295" y="441"/>
                    <a:pt x="298" y="441"/>
                  </a:cubicBezTo>
                  <a:lnTo>
                    <a:pt x="298" y="441"/>
                  </a:lnTo>
                  <a:cubicBezTo>
                    <a:pt x="298" y="441"/>
                    <a:pt x="298" y="441"/>
                    <a:pt x="298" y="441"/>
                  </a:cubicBezTo>
                  <a:cubicBezTo>
                    <a:pt x="298" y="441"/>
                    <a:pt x="310" y="417"/>
                    <a:pt x="298" y="417"/>
                  </a:cubicBezTo>
                  <a:cubicBezTo>
                    <a:pt x="298" y="417"/>
                    <a:pt x="310" y="405"/>
                    <a:pt x="310" y="405"/>
                  </a:cubicBezTo>
                  <a:cubicBezTo>
                    <a:pt x="310" y="394"/>
                    <a:pt x="322" y="394"/>
                    <a:pt x="322" y="394"/>
                  </a:cubicBezTo>
                  <a:cubicBezTo>
                    <a:pt x="322" y="382"/>
                    <a:pt x="319" y="382"/>
                    <a:pt x="316" y="382"/>
                  </a:cubicBezTo>
                  <a:cubicBezTo>
                    <a:pt x="313" y="382"/>
                    <a:pt x="310" y="382"/>
                    <a:pt x="310" y="370"/>
                  </a:cubicBezTo>
                  <a:cubicBezTo>
                    <a:pt x="310" y="364"/>
                    <a:pt x="310" y="361"/>
                    <a:pt x="311" y="359"/>
                  </a:cubicBezTo>
                  <a:lnTo>
                    <a:pt x="311" y="359"/>
                  </a:lnTo>
                  <a:cubicBezTo>
                    <a:pt x="321" y="370"/>
                    <a:pt x="310" y="370"/>
                    <a:pt x="322" y="370"/>
                  </a:cubicBezTo>
                  <a:cubicBezTo>
                    <a:pt x="334" y="370"/>
                    <a:pt x="334" y="358"/>
                    <a:pt x="322" y="358"/>
                  </a:cubicBezTo>
                  <a:cubicBezTo>
                    <a:pt x="316" y="358"/>
                    <a:pt x="313" y="358"/>
                    <a:pt x="311" y="359"/>
                  </a:cubicBezTo>
                  <a:lnTo>
                    <a:pt x="311" y="359"/>
                  </a:lnTo>
                  <a:cubicBezTo>
                    <a:pt x="311" y="359"/>
                    <a:pt x="310" y="358"/>
                    <a:pt x="310" y="358"/>
                  </a:cubicBezTo>
                  <a:cubicBezTo>
                    <a:pt x="305" y="348"/>
                    <a:pt x="302" y="344"/>
                    <a:pt x="300" y="344"/>
                  </a:cubicBezTo>
                  <a:close/>
                  <a:moveTo>
                    <a:pt x="298" y="441"/>
                  </a:moveTo>
                  <a:cubicBezTo>
                    <a:pt x="298" y="448"/>
                    <a:pt x="298" y="451"/>
                    <a:pt x="298" y="455"/>
                  </a:cubicBezTo>
                  <a:lnTo>
                    <a:pt x="298" y="455"/>
                  </a:lnTo>
                  <a:cubicBezTo>
                    <a:pt x="301" y="452"/>
                    <a:pt x="302" y="448"/>
                    <a:pt x="298" y="441"/>
                  </a:cubicBezTo>
                  <a:close/>
                  <a:moveTo>
                    <a:pt x="286" y="513"/>
                  </a:moveTo>
                  <a:cubicBezTo>
                    <a:pt x="286" y="520"/>
                    <a:pt x="286" y="525"/>
                    <a:pt x="286" y="525"/>
                  </a:cubicBezTo>
                  <a:cubicBezTo>
                    <a:pt x="286" y="525"/>
                    <a:pt x="291" y="530"/>
                    <a:pt x="295" y="530"/>
                  </a:cubicBezTo>
                  <a:cubicBezTo>
                    <a:pt x="297" y="530"/>
                    <a:pt x="298" y="529"/>
                    <a:pt x="298" y="525"/>
                  </a:cubicBezTo>
                  <a:cubicBezTo>
                    <a:pt x="298" y="519"/>
                    <a:pt x="295" y="519"/>
                    <a:pt x="292" y="519"/>
                  </a:cubicBezTo>
                  <a:cubicBezTo>
                    <a:pt x="289" y="519"/>
                    <a:pt x="286" y="519"/>
                    <a:pt x="286" y="513"/>
                  </a:cubicBezTo>
                  <a:close/>
                  <a:moveTo>
                    <a:pt x="1084" y="548"/>
                  </a:moveTo>
                  <a:cubicBezTo>
                    <a:pt x="1088" y="552"/>
                    <a:pt x="1089" y="554"/>
                    <a:pt x="1090" y="554"/>
                  </a:cubicBezTo>
                  <a:cubicBezTo>
                    <a:pt x="1090" y="554"/>
                    <a:pt x="1088" y="548"/>
                    <a:pt x="1096" y="548"/>
                  </a:cubicBezTo>
                  <a:close/>
                  <a:moveTo>
                    <a:pt x="286" y="443"/>
                  </a:moveTo>
                  <a:cubicBezTo>
                    <a:pt x="274" y="447"/>
                    <a:pt x="259" y="453"/>
                    <a:pt x="250" y="453"/>
                  </a:cubicBezTo>
                  <a:cubicBezTo>
                    <a:pt x="250" y="453"/>
                    <a:pt x="239" y="465"/>
                    <a:pt x="239" y="465"/>
                  </a:cubicBezTo>
                  <a:cubicBezTo>
                    <a:pt x="250" y="465"/>
                    <a:pt x="239" y="465"/>
                    <a:pt x="239" y="477"/>
                  </a:cubicBezTo>
                  <a:cubicBezTo>
                    <a:pt x="239" y="489"/>
                    <a:pt x="227" y="489"/>
                    <a:pt x="227" y="501"/>
                  </a:cubicBezTo>
                  <a:cubicBezTo>
                    <a:pt x="239" y="501"/>
                    <a:pt x="239" y="501"/>
                    <a:pt x="227" y="513"/>
                  </a:cubicBezTo>
                  <a:cubicBezTo>
                    <a:pt x="227" y="513"/>
                    <a:pt x="234" y="527"/>
                    <a:pt x="231" y="528"/>
                  </a:cubicBezTo>
                  <a:lnTo>
                    <a:pt x="231" y="528"/>
                  </a:lnTo>
                  <a:cubicBezTo>
                    <a:pt x="231" y="526"/>
                    <a:pt x="229" y="525"/>
                    <a:pt x="227" y="525"/>
                  </a:cubicBezTo>
                  <a:lnTo>
                    <a:pt x="227" y="525"/>
                  </a:lnTo>
                  <a:cubicBezTo>
                    <a:pt x="229" y="527"/>
                    <a:pt x="230" y="528"/>
                    <a:pt x="231" y="528"/>
                  </a:cubicBezTo>
                  <a:cubicBezTo>
                    <a:pt x="231" y="528"/>
                    <a:pt x="231" y="528"/>
                    <a:pt x="231" y="528"/>
                  </a:cubicBezTo>
                  <a:lnTo>
                    <a:pt x="231" y="528"/>
                  </a:lnTo>
                  <a:cubicBezTo>
                    <a:pt x="234" y="535"/>
                    <a:pt x="227" y="551"/>
                    <a:pt x="227" y="560"/>
                  </a:cubicBezTo>
                  <a:lnTo>
                    <a:pt x="239" y="560"/>
                  </a:lnTo>
                  <a:cubicBezTo>
                    <a:pt x="239" y="564"/>
                    <a:pt x="237" y="566"/>
                    <a:pt x="235" y="566"/>
                  </a:cubicBezTo>
                  <a:cubicBezTo>
                    <a:pt x="231" y="566"/>
                    <a:pt x="223" y="560"/>
                    <a:pt x="215" y="560"/>
                  </a:cubicBezTo>
                  <a:cubicBezTo>
                    <a:pt x="215" y="560"/>
                    <a:pt x="215" y="572"/>
                    <a:pt x="215" y="584"/>
                  </a:cubicBezTo>
                  <a:cubicBezTo>
                    <a:pt x="215" y="596"/>
                    <a:pt x="203" y="608"/>
                    <a:pt x="203" y="608"/>
                  </a:cubicBezTo>
                  <a:lnTo>
                    <a:pt x="203" y="620"/>
                  </a:lnTo>
                  <a:lnTo>
                    <a:pt x="203" y="632"/>
                  </a:lnTo>
                  <a:cubicBezTo>
                    <a:pt x="203" y="632"/>
                    <a:pt x="203" y="644"/>
                    <a:pt x="215" y="644"/>
                  </a:cubicBezTo>
                  <a:cubicBezTo>
                    <a:pt x="215" y="644"/>
                    <a:pt x="203" y="656"/>
                    <a:pt x="191" y="656"/>
                  </a:cubicBezTo>
                  <a:cubicBezTo>
                    <a:pt x="191" y="667"/>
                    <a:pt x="191" y="667"/>
                    <a:pt x="191" y="679"/>
                  </a:cubicBezTo>
                  <a:cubicBezTo>
                    <a:pt x="179" y="679"/>
                    <a:pt x="179" y="691"/>
                    <a:pt x="191" y="703"/>
                  </a:cubicBezTo>
                  <a:cubicBezTo>
                    <a:pt x="191" y="703"/>
                    <a:pt x="203" y="715"/>
                    <a:pt x="191" y="715"/>
                  </a:cubicBezTo>
                  <a:lnTo>
                    <a:pt x="179" y="715"/>
                  </a:lnTo>
                  <a:cubicBezTo>
                    <a:pt x="179" y="715"/>
                    <a:pt x="179" y="727"/>
                    <a:pt x="179" y="727"/>
                  </a:cubicBezTo>
                  <a:cubicBezTo>
                    <a:pt x="179" y="727"/>
                    <a:pt x="191" y="727"/>
                    <a:pt x="179" y="739"/>
                  </a:cubicBezTo>
                  <a:cubicBezTo>
                    <a:pt x="179" y="739"/>
                    <a:pt x="179" y="751"/>
                    <a:pt x="179" y="751"/>
                  </a:cubicBezTo>
                  <a:cubicBezTo>
                    <a:pt x="179" y="763"/>
                    <a:pt x="167" y="763"/>
                    <a:pt x="167" y="775"/>
                  </a:cubicBezTo>
                  <a:cubicBezTo>
                    <a:pt x="167" y="786"/>
                    <a:pt x="167" y="786"/>
                    <a:pt x="167" y="798"/>
                  </a:cubicBezTo>
                  <a:cubicBezTo>
                    <a:pt x="167" y="798"/>
                    <a:pt x="179" y="798"/>
                    <a:pt x="179" y="810"/>
                  </a:cubicBezTo>
                  <a:cubicBezTo>
                    <a:pt x="179" y="813"/>
                    <a:pt x="178" y="814"/>
                    <a:pt x="176" y="814"/>
                  </a:cubicBezTo>
                  <a:cubicBezTo>
                    <a:pt x="172" y="814"/>
                    <a:pt x="164" y="807"/>
                    <a:pt x="164" y="807"/>
                  </a:cubicBezTo>
                  <a:lnTo>
                    <a:pt x="164" y="807"/>
                  </a:lnTo>
                  <a:cubicBezTo>
                    <a:pt x="164" y="807"/>
                    <a:pt x="165" y="808"/>
                    <a:pt x="167" y="810"/>
                  </a:cubicBezTo>
                  <a:cubicBezTo>
                    <a:pt x="167" y="810"/>
                    <a:pt x="167" y="822"/>
                    <a:pt x="179" y="822"/>
                  </a:cubicBezTo>
                  <a:cubicBezTo>
                    <a:pt x="179" y="822"/>
                    <a:pt x="167" y="834"/>
                    <a:pt x="167" y="834"/>
                  </a:cubicBezTo>
                  <a:lnTo>
                    <a:pt x="155" y="834"/>
                  </a:lnTo>
                  <a:cubicBezTo>
                    <a:pt x="147" y="834"/>
                    <a:pt x="160" y="839"/>
                    <a:pt x="170" y="839"/>
                  </a:cubicBezTo>
                  <a:cubicBezTo>
                    <a:pt x="175" y="839"/>
                    <a:pt x="179" y="838"/>
                    <a:pt x="179" y="834"/>
                  </a:cubicBezTo>
                  <a:cubicBezTo>
                    <a:pt x="179" y="834"/>
                    <a:pt x="191" y="846"/>
                    <a:pt x="191" y="846"/>
                  </a:cubicBezTo>
                  <a:lnTo>
                    <a:pt x="191" y="834"/>
                  </a:lnTo>
                  <a:cubicBezTo>
                    <a:pt x="191" y="834"/>
                    <a:pt x="191" y="822"/>
                    <a:pt x="191" y="810"/>
                  </a:cubicBezTo>
                  <a:cubicBezTo>
                    <a:pt x="191" y="810"/>
                    <a:pt x="191" y="798"/>
                    <a:pt x="191" y="798"/>
                  </a:cubicBezTo>
                  <a:cubicBezTo>
                    <a:pt x="191" y="798"/>
                    <a:pt x="191" y="786"/>
                    <a:pt x="191" y="786"/>
                  </a:cubicBezTo>
                  <a:cubicBezTo>
                    <a:pt x="203" y="786"/>
                    <a:pt x="203" y="763"/>
                    <a:pt x="215" y="763"/>
                  </a:cubicBezTo>
                  <a:cubicBezTo>
                    <a:pt x="215" y="751"/>
                    <a:pt x="215" y="751"/>
                    <a:pt x="215" y="751"/>
                  </a:cubicBezTo>
                  <a:cubicBezTo>
                    <a:pt x="215" y="751"/>
                    <a:pt x="227" y="751"/>
                    <a:pt x="227" y="739"/>
                  </a:cubicBezTo>
                  <a:cubicBezTo>
                    <a:pt x="227" y="727"/>
                    <a:pt x="227" y="727"/>
                    <a:pt x="215" y="715"/>
                  </a:cubicBezTo>
                  <a:cubicBezTo>
                    <a:pt x="215" y="715"/>
                    <a:pt x="215" y="715"/>
                    <a:pt x="215" y="703"/>
                  </a:cubicBezTo>
                  <a:cubicBezTo>
                    <a:pt x="215" y="703"/>
                    <a:pt x="239" y="703"/>
                    <a:pt x="227" y="691"/>
                  </a:cubicBezTo>
                  <a:cubicBezTo>
                    <a:pt x="227" y="679"/>
                    <a:pt x="227" y="667"/>
                    <a:pt x="227" y="667"/>
                  </a:cubicBezTo>
                  <a:lnTo>
                    <a:pt x="239" y="667"/>
                  </a:lnTo>
                  <a:cubicBezTo>
                    <a:pt x="239" y="667"/>
                    <a:pt x="215" y="667"/>
                    <a:pt x="227" y="656"/>
                  </a:cubicBezTo>
                  <a:cubicBezTo>
                    <a:pt x="227" y="653"/>
                    <a:pt x="228" y="652"/>
                    <a:pt x="229" y="652"/>
                  </a:cubicBezTo>
                  <a:cubicBezTo>
                    <a:pt x="234" y="652"/>
                    <a:pt x="243" y="659"/>
                    <a:pt x="248" y="659"/>
                  </a:cubicBezTo>
                  <a:cubicBezTo>
                    <a:pt x="249" y="659"/>
                    <a:pt x="250" y="658"/>
                    <a:pt x="250" y="656"/>
                  </a:cubicBezTo>
                  <a:cubicBezTo>
                    <a:pt x="250" y="650"/>
                    <a:pt x="247" y="650"/>
                    <a:pt x="244" y="650"/>
                  </a:cubicBezTo>
                  <a:cubicBezTo>
                    <a:pt x="241" y="650"/>
                    <a:pt x="239" y="650"/>
                    <a:pt x="239" y="644"/>
                  </a:cubicBezTo>
                  <a:cubicBezTo>
                    <a:pt x="239" y="632"/>
                    <a:pt x="239" y="632"/>
                    <a:pt x="250" y="620"/>
                  </a:cubicBezTo>
                  <a:cubicBezTo>
                    <a:pt x="262" y="608"/>
                    <a:pt x="274" y="584"/>
                    <a:pt x="274" y="560"/>
                  </a:cubicBezTo>
                  <a:cubicBezTo>
                    <a:pt x="274" y="554"/>
                    <a:pt x="274" y="554"/>
                    <a:pt x="273" y="554"/>
                  </a:cubicBezTo>
                  <a:cubicBezTo>
                    <a:pt x="271" y="554"/>
                    <a:pt x="268" y="554"/>
                    <a:pt x="262" y="548"/>
                  </a:cubicBezTo>
                  <a:lnTo>
                    <a:pt x="274" y="548"/>
                  </a:lnTo>
                  <a:cubicBezTo>
                    <a:pt x="274" y="548"/>
                    <a:pt x="274" y="536"/>
                    <a:pt x="274" y="536"/>
                  </a:cubicBezTo>
                  <a:lnTo>
                    <a:pt x="274" y="525"/>
                  </a:lnTo>
                  <a:cubicBezTo>
                    <a:pt x="274" y="525"/>
                    <a:pt x="250" y="513"/>
                    <a:pt x="250" y="513"/>
                  </a:cubicBezTo>
                  <a:lnTo>
                    <a:pt x="262" y="513"/>
                  </a:lnTo>
                  <a:cubicBezTo>
                    <a:pt x="274" y="513"/>
                    <a:pt x="262" y="501"/>
                    <a:pt x="262" y="501"/>
                  </a:cubicBezTo>
                  <a:cubicBezTo>
                    <a:pt x="262" y="501"/>
                    <a:pt x="262" y="477"/>
                    <a:pt x="274" y="477"/>
                  </a:cubicBezTo>
                  <a:cubicBezTo>
                    <a:pt x="277" y="479"/>
                    <a:pt x="278" y="480"/>
                    <a:pt x="279" y="480"/>
                  </a:cubicBezTo>
                  <a:cubicBezTo>
                    <a:pt x="282" y="480"/>
                    <a:pt x="274" y="465"/>
                    <a:pt x="274" y="465"/>
                  </a:cubicBezTo>
                  <a:cubicBezTo>
                    <a:pt x="274" y="460"/>
                    <a:pt x="280" y="459"/>
                    <a:pt x="286" y="458"/>
                  </a:cubicBezTo>
                  <a:lnTo>
                    <a:pt x="286" y="458"/>
                  </a:lnTo>
                  <a:cubicBezTo>
                    <a:pt x="286" y="479"/>
                    <a:pt x="286" y="500"/>
                    <a:pt x="286" y="513"/>
                  </a:cubicBezTo>
                  <a:cubicBezTo>
                    <a:pt x="286" y="501"/>
                    <a:pt x="298" y="501"/>
                    <a:pt x="298" y="501"/>
                  </a:cubicBezTo>
                  <a:lnTo>
                    <a:pt x="298" y="477"/>
                  </a:lnTo>
                  <a:cubicBezTo>
                    <a:pt x="298" y="477"/>
                    <a:pt x="298" y="477"/>
                    <a:pt x="298" y="465"/>
                  </a:cubicBezTo>
                  <a:cubicBezTo>
                    <a:pt x="298" y="460"/>
                    <a:pt x="298" y="457"/>
                    <a:pt x="298" y="455"/>
                  </a:cubicBezTo>
                  <a:lnTo>
                    <a:pt x="298" y="455"/>
                  </a:lnTo>
                  <a:cubicBezTo>
                    <a:pt x="295" y="457"/>
                    <a:pt x="291" y="458"/>
                    <a:pt x="286" y="458"/>
                  </a:cubicBezTo>
                  <a:lnTo>
                    <a:pt x="286" y="458"/>
                  </a:lnTo>
                  <a:cubicBezTo>
                    <a:pt x="286" y="453"/>
                    <a:pt x="286" y="448"/>
                    <a:pt x="286" y="443"/>
                  </a:cubicBezTo>
                  <a:close/>
                  <a:moveTo>
                    <a:pt x="1013" y="853"/>
                  </a:moveTo>
                  <a:cubicBezTo>
                    <a:pt x="1014" y="856"/>
                    <a:pt x="1017" y="858"/>
                    <a:pt x="1024" y="858"/>
                  </a:cubicBezTo>
                  <a:cubicBezTo>
                    <a:pt x="1017" y="858"/>
                    <a:pt x="1014" y="854"/>
                    <a:pt x="1013" y="853"/>
                  </a:cubicBezTo>
                  <a:close/>
                  <a:moveTo>
                    <a:pt x="965" y="1048"/>
                  </a:moveTo>
                  <a:cubicBezTo>
                    <a:pt x="949" y="1048"/>
                    <a:pt x="954" y="1054"/>
                    <a:pt x="959" y="1054"/>
                  </a:cubicBezTo>
                  <a:cubicBezTo>
                    <a:pt x="962" y="1054"/>
                    <a:pt x="965" y="1052"/>
                    <a:pt x="965" y="1048"/>
                  </a:cubicBezTo>
                  <a:close/>
                  <a:moveTo>
                    <a:pt x="173" y="1067"/>
                  </a:moveTo>
                  <a:cubicBezTo>
                    <a:pt x="172" y="1067"/>
                    <a:pt x="171" y="1068"/>
                    <a:pt x="167" y="1072"/>
                  </a:cubicBezTo>
                  <a:lnTo>
                    <a:pt x="179" y="1072"/>
                  </a:lnTo>
                  <a:cubicBezTo>
                    <a:pt x="171" y="1072"/>
                    <a:pt x="174" y="1067"/>
                    <a:pt x="173" y="1067"/>
                  </a:cubicBezTo>
                  <a:close/>
                  <a:moveTo>
                    <a:pt x="131" y="1072"/>
                  </a:moveTo>
                  <a:cubicBezTo>
                    <a:pt x="130" y="1072"/>
                    <a:pt x="129" y="1072"/>
                    <a:pt x="128" y="1073"/>
                  </a:cubicBezTo>
                  <a:lnTo>
                    <a:pt x="128" y="1073"/>
                  </a:lnTo>
                  <a:cubicBezTo>
                    <a:pt x="130" y="1072"/>
                    <a:pt x="131" y="1072"/>
                    <a:pt x="131" y="1072"/>
                  </a:cubicBezTo>
                  <a:close/>
                  <a:moveTo>
                    <a:pt x="157" y="902"/>
                  </a:moveTo>
                  <a:cubicBezTo>
                    <a:pt x="156" y="902"/>
                    <a:pt x="155" y="903"/>
                    <a:pt x="155" y="906"/>
                  </a:cubicBezTo>
                  <a:cubicBezTo>
                    <a:pt x="155" y="917"/>
                    <a:pt x="155" y="917"/>
                    <a:pt x="143" y="917"/>
                  </a:cubicBezTo>
                  <a:cubicBezTo>
                    <a:pt x="143" y="929"/>
                    <a:pt x="131" y="929"/>
                    <a:pt x="131" y="941"/>
                  </a:cubicBezTo>
                  <a:cubicBezTo>
                    <a:pt x="131" y="941"/>
                    <a:pt x="155" y="941"/>
                    <a:pt x="155" y="953"/>
                  </a:cubicBezTo>
                  <a:cubicBezTo>
                    <a:pt x="155" y="965"/>
                    <a:pt x="155" y="965"/>
                    <a:pt x="143" y="965"/>
                  </a:cubicBezTo>
                  <a:lnTo>
                    <a:pt x="143" y="977"/>
                  </a:lnTo>
                  <a:cubicBezTo>
                    <a:pt x="143" y="977"/>
                    <a:pt x="138" y="972"/>
                    <a:pt x="131" y="972"/>
                  </a:cubicBezTo>
                  <a:cubicBezTo>
                    <a:pt x="127" y="972"/>
                    <a:pt x="123" y="973"/>
                    <a:pt x="119" y="977"/>
                  </a:cubicBezTo>
                  <a:cubicBezTo>
                    <a:pt x="119" y="977"/>
                    <a:pt x="131" y="989"/>
                    <a:pt x="131" y="989"/>
                  </a:cubicBezTo>
                  <a:lnTo>
                    <a:pt x="131" y="1001"/>
                  </a:lnTo>
                  <a:cubicBezTo>
                    <a:pt x="131" y="1001"/>
                    <a:pt x="131" y="1013"/>
                    <a:pt x="131" y="1025"/>
                  </a:cubicBezTo>
                  <a:cubicBezTo>
                    <a:pt x="131" y="1025"/>
                    <a:pt x="119" y="1013"/>
                    <a:pt x="119" y="1013"/>
                  </a:cubicBezTo>
                  <a:cubicBezTo>
                    <a:pt x="108" y="1013"/>
                    <a:pt x="119" y="1037"/>
                    <a:pt x="119" y="1037"/>
                  </a:cubicBezTo>
                  <a:lnTo>
                    <a:pt x="119" y="1048"/>
                  </a:lnTo>
                  <a:lnTo>
                    <a:pt x="119" y="1060"/>
                  </a:lnTo>
                  <a:lnTo>
                    <a:pt x="119" y="1072"/>
                  </a:lnTo>
                  <a:lnTo>
                    <a:pt x="131" y="1072"/>
                  </a:lnTo>
                  <a:cubicBezTo>
                    <a:pt x="143" y="1072"/>
                    <a:pt x="167" y="1072"/>
                    <a:pt x="155" y="1084"/>
                  </a:cubicBezTo>
                  <a:lnTo>
                    <a:pt x="167" y="1084"/>
                  </a:lnTo>
                  <a:cubicBezTo>
                    <a:pt x="155" y="1084"/>
                    <a:pt x="155" y="1084"/>
                    <a:pt x="167" y="1072"/>
                  </a:cubicBezTo>
                  <a:lnTo>
                    <a:pt x="155" y="1072"/>
                  </a:lnTo>
                  <a:lnTo>
                    <a:pt x="155" y="1060"/>
                  </a:lnTo>
                  <a:cubicBezTo>
                    <a:pt x="155" y="1060"/>
                    <a:pt x="167" y="1060"/>
                    <a:pt x="167" y="1048"/>
                  </a:cubicBezTo>
                  <a:cubicBezTo>
                    <a:pt x="179" y="1037"/>
                    <a:pt x="179" y="1037"/>
                    <a:pt x="179" y="1037"/>
                  </a:cubicBezTo>
                  <a:cubicBezTo>
                    <a:pt x="179" y="1037"/>
                    <a:pt x="167" y="1037"/>
                    <a:pt x="167" y="1025"/>
                  </a:cubicBezTo>
                  <a:cubicBezTo>
                    <a:pt x="167" y="1019"/>
                    <a:pt x="167" y="1019"/>
                    <a:pt x="167" y="1019"/>
                  </a:cubicBezTo>
                  <a:cubicBezTo>
                    <a:pt x="167" y="1019"/>
                    <a:pt x="167" y="1019"/>
                    <a:pt x="167" y="1013"/>
                  </a:cubicBezTo>
                  <a:lnTo>
                    <a:pt x="167" y="989"/>
                  </a:lnTo>
                  <a:cubicBezTo>
                    <a:pt x="167" y="985"/>
                    <a:pt x="167" y="984"/>
                    <a:pt x="168" y="984"/>
                  </a:cubicBezTo>
                  <a:cubicBezTo>
                    <a:pt x="168" y="984"/>
                    <a:pt x="171" y="989"/>
                    <a:pt x="179" y="989"/>
                  </a:cubicBezTo>
                  <a:cubicBezTo>
                    <a:pt x="191" y="989"/>
                    <a:pt x="179" y="977"/>
                    <a:pt x="179" y="965"/>
                  </a:cubicBezTo>
                  <a:cubicBezTo>
                    <a:pt x="179" y="965"/>
                    <a:pt x="191" y="965"/>
                    <a:pt x="179" y="953"/>
                  </a:cubicBezTo>
                  <a:cubicBezTo>
                    <a:pt x="167" y="953"/>
                    <a:pt x="179" y="953"/>
                    <a:pt x="179" y="941"/>
                  </a:cubicBezTo>
                  <a:lnTo>
                    <a:pt x="179" y="929"/>
                  </a:lnTo>
                  <a:cubicBezTo>
                    <a:pt x="179" y="920"/>
                    <a:pt x="163" y="902"/>
                    <a:pt x="157" y="902"/>
                  </a:cubicBezTo>
                  <a:close/>
                  <a:moveTo>
                    <a:pt x="905" y="1167"/>
                  </a:moveTo>
                  <a:cubicBezTo>
                    <a:pt x="905" y="1173"/>
                    <a:pt x="905" y="1176"/>
                    <a:pt x="902" y="1176"/>
                  </a:cubicBezTo>
                  <a:cubicBezTo>
                    <a:pt x="899" y="1176"/>
                    <a:pt x="893" y="1173"/>
                    <a:pt x="881" y="1167"/>
                  </a:cubicBezTo>
                  <a:close/>
                  <a:moveTo>
                    <a:pt x="128" y="1073"/>
                  </a:moveTo>
                  <a:lnTo>
                    <a:pt x="128" y="1073"/>
                  </a:lnTo>
                  <a:cubicBezTo>
                    <a:pt x="124" y="1074"/>
                    <a:pt x="119" y="1077"/>
                    <a:pt x="119" y="1084"/>
                  </a:cubicBezTo>
                  <a:cubicBezTo>
                    <a:pt x="119" y="1084"/>
                    <a:pt x="119" y="1084"/>
                    <a:pt x="119" y="1096"/>
                  </a:cubicBezTo>
                  <a:cubicBezTo>
                    <a:pt x="119" y="1096"/>
                    <a:pt x="119" y="1108"/>
                    <a:pt x="119" y="1108"/>
                  </a:cubicBezTo>
                  <a:lnTo>
                    <a:pt x="119" y="1120"/>
                  </a:lnTo>
                  <a:lnTo>
                    <a:pt x="119" y="1132"/>
                  </a:lnTo>
                  <a:cubicBezTo>
                    <a:pt x="108" y="1144"/>
                    <a:pt x="108" y="1156"/>
                    <a:pt x="119" y="1156"/>
                  </a:cubicBezTo>
                  <a:cubicBezTo>
                    <a:pt x="119" y="1167"/>
                    <a:pt x="119" y="1167"/>
                    <a:pt x="119" y="1179"/>
                  </a:cubicBezTo>
                  <a:lnTo>
                    <a:pt x="119" y="1191"/>
                  </a:lnTo>
                  <a:cubicBezTo>
                    <a:pt x="119" y="1191"/>
                    <a:pt x="108" y="1203"/>
                    <a:pt x="108" y="1203"/>
                  </a:cubicBezTo>
                  <a:cubicBezTo>
                    <a:pt x="108" y="1215"/>
                    <a:pt x="119" y="1227"/>
                    <a:pt x="119" y="1227"/>
                  </a:cubicBezTo>
                  <a:cubicBezTo>
                    <a:pt x="131" y="1227"/>
                    <a:pt x="131" y="1227"/>
                    <a:pt x="119" y="1215"/>
                  </a:cubicBezTo>
                  <a:lnTo>
                    <a:pt x="131" y="1215"/>
                  </a:lnTo>
                  <a:lnTo>
                    <a:pt x="131" y="1203"/>
                  </a:lnTo>
                  <a:cubicBezTo>
                    <a:pt x="131" y="1203"/>
                    <a:pt x="119" y="1203"/>
                    <a:pt x="131" y="1191"/>
                  </a:cubicBezTo>
                  <a:lnTo>
                    <a:pt x="143" y="1191"/>
                  </a:lnTo>
                  <a:cubicBezTo>
                    <a:pt x="143" y="1191"/>
                    <a:pt x="131" y="1179"/>
                    <a:pt x="131" y="1179"/>
                  </a:cubicBezTo>
                  <a:cubicBezTo>
                    <a:pt x="131" y="1179"/>
                    <a:pt x="131" y="1167"/>
                    <a:pt x="131" y="1167"/>
                  </a:cubicBezTo>
                  <a:cubicBezTo>
                    <a:pt x="143" y="1167"/>
                    <a:pt x="131" y="1156"/>
                    <a:pt x="131" y="1144"/>
                  </a:cubicBezTo>
                  <a:lnTo>
                    <a:pt x="131" y="1144"/>
                  </a:lnTo>
                  <a:cubicBezTo>
                    <a:pt x="131" y="1144"/>
                    <a:pt x="143" y="1156"/>
                    <a:pt x="155" y="1156"/>
                  </a:cubicBezTo>
                  <a:cubicBezTo>
                    <a:pt x="155" y="1144"/>
                    <a:pt x="143" y="1144"/>
                    <a:pt x="155" y="1132"/>
                  </a:cubicBezTo>
                  <a:cubicBezTo>
                    <a:pt x="167" y="1132"/>
                    <a:pt x="155" y="1120"/>
                    <a:pt x="155" y="1108"/>
                  </a:cubicBezTo>
                  <a:lnTo>
                    <a:pt x="155" y="1096"/>
                  </a:lnTo>
                  <a:cubicBezTo>
                    <a:pt x="155" y="1096"/>
                    <a:pt x="143" y="1084"/>
                    <a:pt x="155" y="1084"/>
                  </a:cubicBezTo>
                  <a:lnTo>
                    <a:pt x="131" y="1084"/>
                  </a:lnTo>
                  <a:cubicBezTo>
                    <a:pt x="131" y="1084"/>
                    <a:pt x="122" y="1075"/>
                    <a:pt x="128" y="1073"/>
                  </a:cubicBezTo>
                  <a:close/>
                  <a:moveTo>
                    <a:pt x="119" y="1227"/>
                  </a:moveTo>
                  <a:cubicBezTo>
                    <a:pt x="119" y="1227"/>
                    <a:pt x="108" y="1227"/>
                    <a:pt x="108" y="1239"/>
                  </a:cubicBezTo>
                  <a:cubicBezTo>
                    <a:pt x="108" y="1239"/>
                    <a:pt x="108" y="1239"/>
                    <a:pt x="119" y="1227"/>
                  </a:cubicBezTo>
                  <a:close/>
                  <a:moveTo>
                    <a:pt x="108" y="1239"/>
                  </a:moveTo>
                  <a:cubicBezTo>
                    <a:pt x="108" y="1239"/>
                    <a:pt x="108" y="1239"/>
                    <a:pt x="108" y="1239"/>
                  </a:cubicBezTo>
                  <a:cubicBezTo>
                    <a:pt x="108" y="1239"/>
                    <a:pt x="108" y="1239"/>
                    <a:pt x="108" y="1239"/>
                  </a:cubicBezTo>
                  <a:close/>
                  <a:moveTo>
                    <a:pt x="119" y="1239"/>
                  </a:moveTo>
                  <a:cubicBezTo>
                    <a:pt x="119" y="1239"/>
                    <a:pt x="119" y="1239"/>
                    <a:pt x="119" y="1239"/>
                  </a:cubicBezTo>
                  <a:cubicBezTo>
                    <a:pt x="119" y="1239"/>
                    <a:pt x="119" y="1239"/>
                    <a:pt x="119" y="1239"/>
                  </a:cubicBezTo>
                  <a:close/>
                  <a:moveTo>
                    <a:pt x="108" y="1239"/>
                  </a:moveTo>
                  <a:cubicBezTo>
                    <a:pt x="96" y="1251"/>
                    <a:pt x="96" y="1263"/>
                    <a:pt x="108" y="1275"/>
                  </a:cubicBezTo>
                  <a:lnTo>
                    <a:pt x="108" y="1287"/>
                  </a:lnTo>
                  <a:lnTo>
                    <a:pt x="119" y="1287"/>
                  </a:lnTo>
                  <a:cubicBezTo>
                    <a:pt x="119" y="1287"/>
                    <a:pt x="96" y="1263"/>
                    <a:pt x="108" y="1263"/>
                  </a:cubicBezTo>
                  <a:cubicBezTo>
                    <a:pt x="112" y="1259"/>
                    <a:pt x="114" y="1257"/>
                    <a:pt x="116" y="1257"/>
                  </a:cubicBezTo>
                  <a:cubicBezTo>
                    <a:pt x="119" y="1257"/>
                    <a:pt x="119" y="1263"/>
                    <a:pt x="119" y="1263"/>
                  </a:cubicBezTo>
                  <a:cubicBezTo>
                    <a:pt x="119" y="1251"/>
                    <a:pt x="119" y="1251"/>
                    <a:pt x="119" y="1239"/>
                  </a:cubicBezTo>
                  <a:cubicBezTo>
                    <a:pt x="119" y="1239"/>
                    <a:pt x="114" y="1250"/>
                    <a:pt x="111" y="1250"/>
                  </a:cubicBezTo>
                  <a:cubicBezTo>
                    <a:pt x="109" y="1250"/>
                    <a:pt x="108" y="1247"/>
                    <a:pt x="108" y="1239"/>
                  </a:cubicBezTo>
                  <a:close/>
                  <a:moveTo>
                    <a:pt x="97" y="1278"/>
                  </a:moveTo>
                  <a:cubicBezTo>
                    <a:pt x="96" y="1278"/>
                    <a:pt x="96" y="1281"/>
                    <a:pt x="96" y="1287"/>
                  </a:cubicBezTo>
                  <a:cubicBezTo>
                    <a:pt x="96" y="1298"/>
                    <a:pt x="108" y="1298"/>
                    <a:pt x="108" y="1298"/>
                  </a:cubicBezTo>
                  <a:lnTo>
                    <a:pt x="108" y="1287"/>
                  </a:lnTo>
                  <a:cubicBezTo>
                    <a:pt x="102" y="1281"/>
                    <a:pt x="99" y="1278"/>
                    <a:pt x="97" y="1278"/>
                  </a:cubicBezTo>
                  <a:close/>
                  <a:moveTo>
                    <a:pt x="108" y="1298"/>
                  </a:moveTo>
                  <a:cubicBezTo>
                    <a:pt x="108" y="1304"/>
                    <a:pt x="105" y="1304"/>
                    <a:pt x="100" y="1304"/>
                  </a:cubicBezTo>
                  <a:cubicBezTo>
                    <a:pt x="96" y="1304"/>
                    <a:pt x="90" y="1304"/>
                    <a:pt x="84" y="1310"/>
                  </a:cubicBezTo>
                  <a:lnTo>
                    <a:pt x="108" y="1310"/>
                  </a:lnTo>
                  <a:cubicBezTo>
                    <a:pt x="108" y="1310"/>
                    <a:pt x="108" y="1310"/>
                    <a:pt x="108" y="1298"/>
                  </a:cubicBezTo>
                  <a:close/>
                  <a:moveTo>
                    <a:pt x="84" y="1322"/>
                  </a:moveTo>
                  <a:lnTo>
                    <a:pt x="84" y="1334"/>
                  </a:lnTo>
                  <a:lnTo>
                    <a:pt x="84" y="1343"/>
                  </a:lnTo>
                  <a:lnTo>
                    <a:pt x="84" y="1343"/>
                  </a:lnTo>
                  <a:cubicBezTo>
                    <a:pt x="97" y="1338"/>
                    <a:pt x="115" y="1330"/>
                    <a:pt x="108" y="1322"/>
                  </a:cubicBezTo>
                  <a:close/>
                  <a:moveTo>
                    <a:pt x="84" y="1343"/>
                  </a:moveTo>
                  <a:cubicBezTo>
                    <a:pt x="77" y="1345"/>
                    <a:pt x="72" y="1346"/>
                    <a:pt x="72" y="1346"/>
                  </a:cubicBezTo>
                  <a:cubicBezTo>
                    <a:pt x="72" y="1349"/>
                    <a:pt x="72" y="1350"/>
                    <a:pt x="73" y="1352"/>
                  </a:cubicBezTo>
                  <a:cubicBezTo>
                    <a:pt x="76" y="1346"/>
                    <a:pt x="84" y="1346"/>
                    <a:pt x="84" y="1346"/>
                  </a:cubicBezTo>
                  <a:lnTo>
                    <a:pt x="84" y="1343"/>
                  </a:lnTo>
                  <a:close/>
                  <a:moveTo>
                    <a:pt x="73" y="1352"/>
                  </a:moveTo>
                  <a:cubicBezTo>
                    <a:pt x="72" y="1354"/>
                    <a:pt x="72" y="1356"/>
                    <a:pt x="72" y="1358"/>
                  </a:cubicBezTo>
                  <a:cubicBezTo>
                    <a:pt x="61" y="1358"/>
                    <a:pt x="60" y="1368"/>
                    <a:pt x="69" y="1370"/>
                  </a:cubicBezTo>
                  <a:lnTo>
                    <a:pt x="69" y="1370"/>
                  </a:lnTo>
                  <a:cubicBezTo>
                    <a:pt x="71" y="1369"/>
                    <a:pt x="84" y="1367"/>
                    <a:pt x="84" y="1358"/>
                  </a:cubicBezTo>
                  <a:cubicBezTo>
                    <a:pt x="84" y="1358"/>
                    <a:pt x="76" y="1358"/>
                    <a:pt x="73" y="1352"/>
                  </a:cubicBezTo>
                  <a:close/>
                  <a:moveTo>
                    <a:pt x="69" y="1370"/>
                  </a:moveTo>
                  <a:cubicBezTo>
                    <a:pt x="68" y="1370"/>
                    <a:pt x="68" y="1370"/>
                    <a:pt x="72" y="1370"/>
                  </a:cubicBezTo>
                  <a:cubicBezTo>
                    <a:pt x="71" y="1370"/>
                    <a:pt x="70" y="1370"/>
                    <a:pt x="69" y="1370"/>
                  </a:cubicBezTo>
                  <a:close/>
                  <a:moveTo>
                    <a:pt x="96" y="1418"/>
                  </a:moveTo>
                  <a:cubicBezTo>
                    <a:pt x="84" y="1418"/>
                    <a:pt x="96" y="1418"/>
                    <a:pt x="96" y="1429"/>
                  </a:cubicBezTo>
                  <a:lnTo>
                    <a:pt x="96" y="1418"/>
                  </a:lnTo>
                  <a:close/>
                  <a:moveTo>
                    <a:pt x="84" y="1370"/>
                  </a:moveTo>
                  <a:cubicBezTo>
                    <a:pt x="84" y="1382"/>
                    <a:pt x="84" y="1382"/>
                    <a:pt x="84" y="1382"/>
                  </a:cubicBezTo>
                  <a:lnTo>
                    <a:pt x="84" y="1394"/>
                  </a:lnTo>
                  <a:cubicBezTo>
                    <a:pt x="84" y="1394"/>
                    <a:pt x="84" y="1394"/>
                    <a:pt x="84" y="1406"/>
                  </a:cubicBezTo>
                  <a:cubicBezTo>
                    <a:pt x="84" y="1409"/>
                    <a:pt x="84" y="1412"/>
                    <a:pt x="84" y="1414"/>
                  </a:cubicBezTo>
                  <a:lnTo>
                    <a:pt x="84" y="1414"/>
                  </a:lnTo>
                  <a:cubicBezTo>
                    <a:pt x="80" y="1413"/>
                    <a:pt x="76" y="1412"/>
                    <a:pt x="73" y="1412"/>
                  </a:cubicBezTo>
                  <a:cubicBezTo>
                    <a:pt x="69" y="1412"/>
                    <a:pt x="68" y="1414"/>
                    <a:pt x="72" y="1418"/>
                  </a:cubicBezTo>
                  <a:cubicBezTo>
                    <a:pt x="72" y="1425"/>
                    <a:pt x="77" y="1428"/>
                    <a:pt x="80" y="1429"/>
                  </a:cubicBezTo>
                  <a:lnTo>
                    <a:pt x="80" y="1429"/>
                  </a:lnTo>
                  <a:cubicBezTo>
                    <a:pt x="79" y="1426"/>
                    <a:pt x="78" y="1425"/>
                    <a:pt x="78" y="1425"/>
                  </a:cubicBezTo>
                  <a:lnTo>
                    <a:pt x="78" y="1425"/>
                  </a:lnTo>
                  <a:cubicBezTo>
                    <a:pt x="79" y="1425"/>
                    <a:pt x="80" y="1426"/>
                    <a:pt x="84" y="1429"/>
                  </a:cubicBezTo>
                  <a:cubicBezTo>
                    <a:pt x="92" y="1429"/>
                    <a:pt x="100" y="1435"/>
                    <a:pt x="100" y="1435"/>
                  </a:cubicBezTo>
                  <a:cubicBezTo>
                    <a:pt x="101" y="1435"/>
                    <a:pt x="100" y="1433"/>
                    <a:pt x="96" y="1429"/>
                  </a:cubicBezTo>
                  <a:cubicBezTo>
                    <a:pt x="88" y="1421"/>
                    <a:pt x="85" y="1419"/>
                    <a:pt x="84" y="1414"/>
                  </a:cubicBezTo>
                  <a:lnTo>
                    <a:pt x="84" y="1414"/>
                  </a:lnTo>
                  <a:cubicBezTo>
                    <a:pt x="90" y="1416"/>
                    <a:pt x="96" y="1418"/>
                    <a:pt x="96" y="1418"/>
                  </a:cubicBezTo>
                  <a:lnTo>
                    <a:pt x="96" y="1406"/>
                  </a:lnTo>
                  <a:lnTo>
                    <a:pt x="96" y="1370"/>
                  </a:lnTo>
                  <a:close/>
                  <a:moveTo>
                    <a:pt x="80" y="1429"/>
                  </a:moveTo>
                  <a:cubicBezTo>
                    <a:pt x="82" y="1432"/>
                    <a:pt x="84" y="1437"/>
                    <a:pt x="84" y="1441"/>
                  </a:cubicBezTo>
                  <a:cubicBezTo>
                    <a:pt x="84" y="1429"/>
                    <a:pt x="84" y="1429"/>
                    <a:pt x="84" y="1429"/>
                  </a:cubicBezTo>
                  <a:cubicBezTo>
                    <a:pt x="84" y="1429"/>
                    <a:pt x="82" y="1429"/>
                    <a:pt x="80" y="1429"/>
                  </a:cubicBezTo>
                  <a:close/>
                  <a:moveTo>
                    <a:pt x="84" y="1441"/>
                  </a:moveTo>
                  <a:cubicBezTo>
                    <a:pt x="84" y="1441"/>
                    <a:pt x="84" y="1453"/>
                    <a:pt x="84" y="1453"/>
                  </a:cubicBezTo>
                  <a:lnTo>
                    <a:pt x="96" y="1453"/>
                  </a:lnTo>
                  <a:cubicBezTo>
                    <a:pt x="96" y="1453"/>
                    <a:pt x="84" y="1453"/>
                    <a:pt x="84" y="1441"/>
                  </a:cubicBezTo>
                  <a:close/>
                  <a:moveTo>
                    <a:pt x="72" y="1453"/>
                  </a:moveTo>
                  <a:lnTo>
                    <a:pt x="72" y="1453"/>
                  </a:lnTo>
                  <a:cubicBezTo>
                    <a:pt x="72" y="1465"/>
                    <a:pt x="84" y="1465"/>
                    <a:pt x="84" y="1465"/>
                  </a:cubicBezTo>
                  <a:lnTo>
                    <a:pt x="72" y="1453"/>
                  </a:lnTo>
                  <a:close/>
                  <a:moveTo>
                    <a:pt x="84" y="1465"/>
                  </a:moveTo>
                  <a:cubicBezTo>
                    <a:pt x="72" y="1465"/>
                    <a:pt x="72" y="1477"/>
                    <a:pt x="72" y="1489"/>
                  </a:cubicBezTo>
                  <a:cubicBezTo>
                    <a:pt x="84" y="1489"/>
                    <a:pt x="84" y="1477"/>
                    <a:pt x="84" y="1465"/>
                  </a:cubicBezTo>
                  <a:close/>
                  <a:moveTo>
                    <a:pt x="834" y="1489"/>
                  </a:moveTo>
                  <a:lnTo>
                    <a:pt x="834" y="1501"/>
                  </a:lnTo>
                  <a:cubicBezTo>
                    <a:pt x="834" y="1505"/>
                    <a:pt x="832" y="1506"/>
                    <a:pt x="831" y="1506"/>
                  </a:cubicBezTo>
                  <a:cubicBezTo>
                    <a:pt x="827" y="1506"/>
                    <a:pt x="822" y="1501"/>
                    <a:pt x="822" y="1501"/>
                  </a:cubicBezTo>
                  <a:lnTo>
                    <a:pt x="834" y="1489"/>
                  </a:lnTo>
                  <a:close/>
                  <a:moveTo>
                    <a:pt x="72" y="1490"/>
                  </a:moveTo>
                  <a:cubicBezTo>
                    <a:pt x="72" y="1495"/>
                    <a:pt x="72" y="1495"/>
                    <a:pt x="70" y="1495"/>
                  </a:cubicBezTo>
                  <a:cubicBezTo>
                    <a:pt x="69" y="1495"/>
                    <a:pt x="66" y="1495"/>
                    <a:pt x="60" y="1501"/>
                  </a:cubicBezTo>
                  <a:cubicBezTo>
                    <a:pt x="60" y="1507"/>
                    <a:pt x="60" y="1507"/>
                    <a:pt x="60" y="1507"/>
                  </a:cubicBezTo>
                  <a:cubicBezTo>
                    <a:pt x="60" y="1507"/>
                    <a:pt x="60" y="1507"/>
                    <a:pt x="60" y="1513"/>
                  </a:cubicBezTo>
                  <a:cubicBezTo>
                    <a:pt x="72" y="1513"/>
                    <a:pt x="72" y="1501"/>
                    <a:pt x="72" y="1490"/>
                  </a:cubicBezTo>
                  <a:close/>
                  <a:moveTo>
                    <a:pt x="48" y="1513"/>
                  </a:moveTo>
                  <a:cubicBezTo>
                    <a:pt x="48" y="1516"/>
                    <a:pt x="49" y="1517"/>
                    <a:pt x="50" y="1518"/>
                  </a:cubicBezTo>
                  <a:lnTo>
                    <a:pt x="50" y="1518"/>
                  </a:lnTo>
                  <a:cubicBezTo>
                    <a:pt x="49" y="1515"/>
                    <a:pt x="50" y="1513"/>
                    <a:pt x="60" y="1513"/>
                  </a:cubicBezTo>
                  <a:close/>
                  <a:moveTo>
                    <a:pt x="60" y="1513"/>
                  </a:moveTo>
                  <a:cubicBezTo>
                    <a:pt x="60" y="1513"/>
                    <a:pt x="55" y="1518"/>
                    <a:pt x="51" y="1518"/>
                  </a:cubicBezTo>
                  <a:cubicBezTo>
                    <a:pt x="51" y="1518"/>
                    <a:pt x="50" y="1518"/>
                    <a:pt x="50" y="1518"/>
                  </a:cubicBezTo>
                  <a:lnTo>
                    <a:pt x="50" y="1518"/>
                  </a:lnTo>
                  <a:cubicBezTo>
                    <a:pt x="51" y="1522"/>
                    <a:pt x="60" y="1529"/>
                    <a:pt x="60" y="1537"/>
                  </a:cubicBezTo>
                  <a:cubicBezTo>
                    <a:pt x="61" y="1537"/>
                    <a:pt x="61" y="1538"/>
                    <a:pt x="62" y="1539"/>
                  </a:cubicBezTo>
                  <a:lnTo>
                    <a:pt x="62" y="1539"/>
                  </a:lnTo>
                  <a:cubicBezTo>
                    <a:pt x="65" y="1530"/>
                    <a:pt x="69" y="1521"/>
                    <a:pt x="60" y="1513"/>
                  </a:cubicBezTo>
                  <a:close/>
                  <a:moveTo>
                    <a:pt x="62" y="1539"/>
                  </a:moveTo>
                  <a:lnTo>
                    <a:pt x="62" y="1539"/>
                  </a:lnTo>
                  <a:cubicBezTo>
                    <a:pt x="61" y="1542"/>
                    <a:pt x="60" y="1545"/>
                    <a:pt x="60" y="1548"/>
                  </a:cubicBezTo>
                  <a:cubicBezTo>
                    <a:pt x="60" y="1560"/>
                    <a:pt x="60" y="1560"/>
                    <a:pt x="60" y="1560"/>
                  </a:cubicBezTo>
                  <a:cubicBezTo>
                    <a:pt x="71" y="1549"/>
                    <a:pt x="72" y="1549"/>
                    <a:pt x="62" y="1539"/>
                  </a:cubicBezTo>
                  <a:close/>
                  <a:moveTo>
                    <a:pt x="60" y="1572"/>
                  </a:moveTo>
                  <a:lnTo>
                    <a:pt x="60" y="1584"/>
                  </a:lnTo>
                  <a:cubicBezTo>
                    <a:pt x="72" y="1584"/>
                    <a:pt x="60" y="1572"/>
                    <a:pt x="60" y="1572"/>
                  </a:cubicBezTo>
                  <a:close/>
                  <a:moveTo>
                    <a:pt x="45" y="1579"/>
                  </a:moveTo>
                  <a:cubicBezTo>
                    <a:pt x="43" y="1579"/>
                    <a:pt x="40" y="1580"/>
                    <a:pt x="36" y="1584"/>
                  </a:cubicBezTo>
                  <a:cubicBezTo>
                    <a:pt x="24" y="1596"/>
                    <a:pt x="36" y="1596"/>
                    <a:pt x="36" y="1596"/>
                  </a:cubicBezTo>
                  <a:lnTo>
                    <a:pt x="36" y="1608"/>
                  </a:lnTo>
                  <a:cubicBezTo>
                    <a:pt x="42" y="1614"/>
                    <a:pt x="48" y="1617"/>
                    <a:pt x="52" y="1620"/>
                  </a:cubicBezTo>
                  <a:lnTo>
                    <a:pt x="60" y="1620"/>
                  </a:lnTo>
                  <a:cubicBezTo>
                    <a:pt x="60" y="1608"/>
                    <a:pt x="60" y="1608"/>
                    <a:pt x="60" y="1608"/>
                  </a:cubicBezTo>
                  <a:cubicBezTo>
                    <a:pt x="60" y="1596"/>
                    <a:pt x="60" y="1596"/>
                    <a:pt x="60" y="1584"/>
                  </a:cubicBezTo>
                  <a:cubicBezTo>
                    <a:pt x="52" y="1584"/>
                    <a:pt x="49" y="1579"/>
                    <a:pt x="45" y="1579"/>
                  </a:cubicBezTo>
                  <a:close/>
                  <a:moveTo>
                    <a:pt x="36" y="1620"/>
                  </a:moveTo>
                  <a:cubicBezTo>
                    <a:pt x="31" y="1620"/>
                    <a:pt x="30" y="1630"/>
                    <a:pt x="31" y="1642"/>
                  </a:cubicBezTo>
                  <a:lnTo>
                    <a:pt x="31" y="1642"/>
                  </a:lnTo>
                  <a:cubicBezTo>
                    <a:pt x="34" y="1636"/>
                    <a:pt x="36" y="1632"/>
                    <a:pt x="36" y="1632"/>
                  </a:cubicBezTo>
                  <a:cubicBezTo>
                    <a:pt x="36" y="1628"/>
                    <a:pt x="39" y="1627"/>
                    <a:pt x="42" y="1627"/>
                  </a:cubicBezTo>
                  <a:cubicBezTo>
                    <a:pt x="49" y="1627"/>
                    <a:pt x="60" y="1632"/>
                    <a:pt x="60" y="1632"/>
                  </a:cubicBezTo>
                  <a:cubicBezTo>
                    <a:pt x="60" y="1626"/>
                    <a:pt x="57" y="1623"/>
                    <a:pt x="52" y="1620"/>
                  </a:cubicBezTo>
                  <a:close/>
                  <a:moveTo>
                    <a:pt x="36" y="1632"/>
                  </a:moveTo>
                  <a:lnTo>
                    <a:pt x="36" y="1644"/>
                  </a:lnTo>
                  <a:cubicBezTo>
                    <a:pt x="36" y="1644"/>
                    <a:pt x="48" y="1632"/>
                    <a:pt x="36" y="1632"/>
                  </a:cubicBezTo>
                  <a:close/>
                  <a:moveTo>
                    <a:pt x="31" y="1642"/>
                  </a:moveTo>
                  <a:lnTo>
                    <a:pt x="31" y="1642"/>
                  </a:lnTo>
                  <a:cubicBezTo>
                    <a:pt x="28" y="1648"/>
                    <a:pt x="24" y="1656"/>
                    <a:pt x="24" y="1656"/>
                  </a:cubicBezTo>
                  <a:lnTo>
                    <a:pt x="33" y="1656"/>
                  </a:lnTo>
                  <a:cubicBezTo>
                    <a:pt x="32" y="1651"/>
                    <a:pt x="32" y="1646"/>
                    <a:pt x="31" y="1642"/>
                  </a:cubicBezTo>
                  <a:close/>
                  <a:moveTo>
                    <a:pt x="33" y="1656"/>
                  </a:moveTo>
                  <a:cubicBezTo>
                    <a:pt x="34" y="1666"/>
                    <a:pt x="36" y="1675"/>
                    <a:pt x="36" y="1679"/>
                  </a:cubicBezTo>
                  <a:cubicBezTo>
                    <a:pt x="40" y="1683"/>
                    <a:pt x="43" y="1685"/>
                    <a:pt x="44" y="1685"/>
                  </a:cubicBezTo>
                  <a:cubicBezTo>
                    <a:pt x="48" y="1685"/>
                    <a:pt x="48" y="1679"/>
                    <a:pt x="48" y="1679"/>
                  </a:cubicBezTo>
                  <a:cubicBezTo>
                    <a:pt x="48" y="1679"/>
                    <a:pt x="48" y="1668"/>
                    <a:pt x="48" y="1656"/>
                  </a:cubicBezTo>
                  <a:close/>
                  <a:moveTo>
                    <a:pt x="36" y="1679"/>
                  </a:moveTo>
                  <a:cubicBezTo>
                    <a:pt x="27" y="1679"/>
                    <a:pt x="25" y="1687"/>
                    <a:pt x="30" y="1696"/>
                  </a:cubicBezTo>
                  <a:lnTo>
                    <a:pt x="30" y="1696"/>
                  </a:lnTo>
                  <a:cubicBezTo>
                    <a:pt x="33" y="1691"/>
                    <a:pt x="36" y="1685"/>
                    <a:pt x="36" y="1679"/>
                  </a:cubicBezTo>
                  <a:close/>
                  <a:moveTo>
                    <a:pt x="30" y="1696"/>
                  </a:moveTo>
                  <a:lnTo>
                    <a:pt x="30" y="1696"/>
                  </a:lnTo>
                  <a:cubicBezTo>
                    <a:pt x="27" y="1700"/>
                    <a:pt x="24" y="1703"/>
                    <a:pt x="24" y="1703"/>
                  </a:cubicBezTo>
                  <a:cubicBezTo>
                    <a:pt x="24" y="1715"/>
                    <a:pt x="24" y="1715"/>
                    <a:pt x="24" y="1727"/>
                  </a:cubicBezTo>
                  <a:cubicBezTo>
                    <a:pt x="24" y="1727"/>
                    <a:pt x="36" y="1739"/>
                    <a:pt x="36" y="1739"/>
                  </a:cubicBezTo>
                  <a:cubicBezTo>
                    <a:pt x="48" y="1727"/>
                    <a:pt x="48" y="1715"/>
                    <a:pt x="36" y="1703"/>
                  </a:cubicBezTo>
                  <a:cubicBezTo>
                    <a:pt x="34" y="1701"/>
                    <a:pt x="32" y="1698"/>
                    <a:pt x="30" y="1696"/>
                  </a:cubicBezTo>
                  <a:close/>
                  <a:moveTo>
                    <a:pt x="24" y="1739"/>
                  </a:moveTo>
                  <a:lnTo>
                    <a:pt x="24" y="1751"/>
                  </a:lnTo>
                  <a:cubicBezTo>
                    <a:pt x="24" y="1747"/>
                    <a:pt x="26" y="1744"/>
                    <a:pt x="28" y="1742"/>
                  </a:cubicBezTo>
                  <a:lnTo>
                    <a:pt x="28" y="1742"/>
                  </a:lnTo>
                  <a:cubicBezTo>
                    <a:pt x="29" y="1743"/>
                    <a:pt x="31" y="1744"/>
                    <a:pt x="33" y="1744"/>
                  </a:cubicBezTo>
                  <a:cubicBezTo>
                    <a:pt x="35" y="1744"/>
                    <a:pt x="36" y="1743"/>
                    <a:pt x="36" y="1739"/>
                  </a:cubicBezTo>
                  <a:lnTo>
                    <a:pt x="36" y="1739"/>
                  </a:lnTo>
                  <a:cubicBezTo>
                    <a:pt x="36" y="1739"/>
                    <a:pt x="31" y="1739"/>
                    <a:pt x="28" y="1742"/>
                  </a:cubicBezTo>
                  <a:lnTo>
                    <a:pt x="28" y="1742"/>
                  </a:lnTo>
                  <a:cubicBezTo>
                    <a:pt x="26" y="1741"/>
                    <a:pt x="24" y="1739"/>
                    <a:pt x="24" y="1739"/>
                  </a:cubicBezTo>
                  <a:close/>
                  <a:moveTo>
                    <a:pt x="24" y="1751"/>
                  </a:moveTo>
                  <a:lnTo>
                    <a:pt x="24" y="1763"/>
                  </a:lnTo>
                  <a:cubicBezTo>
                    <a:pt x="36" y="1751"/>
                    <a:pt x="36" y="1751"/>
                    <a:pt x="24" y="1751"/>
                  </a:cubicBezTo>
                  <a:close/>
                  <a:moveTo>
                    <a:pt x="15" y="1758"/>
                  </a:moveTo>
                  <a:cubicBezTo>
                    <a:pt x="14" y="1758"/>
                    <a:pt x="12" y="1759"/>
                    <a:pt x="12" y="1763"/>
                  </a:cubicBezTo>
                  <a:cubicBezTo>
                    <a:pt x="12" y="1763"/>
                    <a:pt x="12" y="1775"/>
                    <a:pt x="24" y="1775"/>
                  </a:cubicBezTo>
                  <a:lnTo>
                    <a:pt x="24" y="1763"/>
                  </a:lnTo>
                  <a:cubicBezTo>
                    <a:pt x="24" y="1763"/>
                    <a:pt x="19" y="1758"/>
                    <a:pt x="15" y="1758"/>
                  </a:cubicBezTo>
                  <a:close/>
                  <a:moveTo>
                    <a:pt x="24" y="1775"/>
                  </a:moveTo>
                  <a:cubicBezTo>
                    <a:pt x="12" y="1781"/>
                    <a:pt x="6" y="1781"/>
                    <a:pt x="3" y="1781"/>
                  </a:cubicBezTo>
                  <a:cubicBezTo>
                    <a:pt x="0" y="1781"/>
                    <a:pt x="0" y="1781"/>
                    <a:pt x="0" y="1787"/>
                  </a:cubicBezTo>
                  <a:lnTo>
                    <a:pt x="0" y="1799"/>
                  </a:lnTo>
                  <a:cubicBezTo>
                    <a:pt x="0" y="1799"/>
                    <a:pt x="12" y="1787"/>
                    <a:pt x="12" y="1787"/>
                  </a:cubicBezTo>
                  <a:cubicBezTo>
                    <a:pt x="12" y="1787"/>
                    <a:pt x="48" y="1775"/>
                    <a:pt x="24" y="1775"/>
                  </a:cubicBezTo>
                  <a:close/>
                  <a:moveTo>
                    <a:pt x="0" y="1799"/>
                  </a:moveTo>
                  <a:cubicBezTo>
                    <a:pt x="0" y="1799"/>
                    <a:pt x="0" y="1810"/>
                    <a:pt x="0" y="1810"/>
                  </a:cubicBezTo>
                  <a:lnTo>
                    <a:pt x="24" y="1810"/>
                  </a:lnTo>
                  <a:cubicBezTo>
                    <a:pt x="24" y="1799"/>
                    <a:pt x="12" y="1799"/>
                    <a:pt x="0" y="1799"/>
                  </a:cubicBezTo>
                  <a:close/>
                  <a:moveTo>
                    <a:pt x="24" y="1810"/>
                  </a:moveTo>
                  <a:lnTo>
                    <a:pt x="24" y="1822"/>
                  </a:lnTo>
                  <a:lnTo>
                    <a:pt x="36" y="1810"/>
                  </a:lnTo>
                  <a:close/>
                  <a:moveTo>
                    <a:pt x="24" y="1834"/>
                  </a:moveTo>
                  <a:cubicBezTo>
                    <a:pt x="24" y="1846"/>
                    <a:pt x="12" y="1846"/>
                    <a:pt x="12" y="1846"/>
                  </a:cubicBezTo>
                  <a:cubicBezTo>
                    <a:pt x="12" y="1850"/>
                    <a:pt x="12" y="1854"/>
                    <a:pt x="13" y="1858"/>
                  </a:cubicBezTo>
                  <a:lnTo>
                    <a:pt x="13" y="1858"/>
                  </a:lnTo>
                  <a:cubicBezTo>
                    <a:pt x="14" y="1857"/>
                    <a:pt x="16" y="1854"/>
                    <a:pt x="24" y="1846"/>
                  </a:cubicBezTo>
                  <a:cubicBezTo>
                    <a:pt x="24" y="1840"/>
                    <a:pt x="24" y="1837"/>
                    <a:pt x="24" y="1834"/>
                  </a:cubicBezTo>
                  <a:close/>
                  <a:moveTo>
                    <a:pt x="13" y="1858"/>
                  </a:moveTo>
                  <a:cubicBezTo>
                    <a:pt x="12" y="1858"/>
                    <a:pt x="12" y="1858"/>
                    <a:pt x="12" y="1858"/>
                  </a:cubicBezTo>
                  <a:cubicBezTo>
                    <a:pt x="0" y="1858"/>
                    <a:pt x="0" y="1870"/>
                    <a:pt x="12" y="1870"/>
                  </a:cubicBezTo>
                  <a:lnTo>
                    <a:pt x="12" y="1877"/>
                  </a:lnTo>
                  <a:lnTo>
                    <a:pt x="12" y="1877"/>
                  </a:lnTo>
                  <a:cubicBezTo>
                    <a:pt x="17" y="1874"/>
                    <a:pt x="24" y="1870"/>
                    <a:pt x="24" y="1870"/>
                  </a:cubicBezTo>
                  <a:cubicBezTo>
                    <a:pt x="16" y="1870"/>
                    <a:pt x="14" y="1865"/>
                    <a:pt x="13" y="1858"/>
                  </a:cubicBezTo>
                  <a:close/>
                  <a:moveTo>
                    <a:pt x="12" y="1877"/>
                  </a:moveTo>
                  <a:cubicBezTo>
                    <a:pt x="9" y="1880"/>
                    <a:pt x="7" y="1882"/>
                    <a:pt x="12" y="1882"/>
                  </a:cubicBezTo>
                  <a:lnTo>
                    <a:pt x="12" y="1877"/>
                  </a:lnTo>
                  <a:close/>
                  <a:moveTo>
                    <a:pt x="12" y="1882"/>
                  </a:moveTo>
                  <a:lnTo>
                    <a:pt x="12" y="1894"/>
                  </a:lnTo>
                  <a:cubicBezTo>
                    <a:pt x="12" y="1894"/>
                    <a:pt x="12" y="1906"/>
                    <a:pt x="12" y="1906"/>
                  </a:cubicBezTo>
                  <a:lnTo>
                    <a:pt x="24" y="1906"/>
                  </a:lnTo>
                  <a:lnTo>
                    <a:pt x="24" y="1882"/>
                  </a:lnTo>
                  <a:close/>
                  <a:moveTo>
                    <a:pt x="155" y="2251"/>
                  </a:moveTo>
                  <a:cubicBezTo>
                    <a:pt x="155" y="2255"/>
                    <a:pt x="155" y="2259"/>
                    <a:pt x="155" y="2263"/>
                  </a:cubicBezTo>
                  <a:cubicBezTo>
                    <a:pt x="158" y="2258"/>
                    <a:pt x="159" y="2255"/>
                    <a:pt x="160" y="2253"/>
                  </a:cubicBezTo>
                  <a:lnTo>
                    <a:pt x="160" y="2253"/>
                  </a:lnTo>
                  <a:lnTo>
                    <a:pt x="161" y="2254"/>
                  </a:lnTo>
                  <a:lnTo>
                    <a:pt x="161" y="2254"/>
                  </a:lnTo>
                  <a:cubicBezTo>
                    <a:pt x="161" y="2253"/>
                    <a:pt x="161" y="2253"/>
                    <a:pt x="161" y="2253"/>
                  </a:cubicBezTo>
                  <a:lnTo>
                    <a:pt x="161" y="2253"/>
                  </a:lnTo>
                  <a:cubicBezTo>
                    <a:pt x="161" y="2253"/>
                    <a:pt x="160" y="2253"/>
                    <a:pt x="160" y="2253"/>
                  </a:cubicBezTo>
                  <a:lnTo>
                    <a:pt x="160" y="2253"/>
                  </a:lnTo>
                  <a:lnTo>
                    <a:pt x="155" y="2251"/>
                  </a:lnTo>
                  <a:close/>
                  <a:moveTo>
                    <a:pt x="24" y="1906"/>
                  </a:moveTo>
                  <a:lnTo>
                    <a:pt x="24" y="1918"/>
                  </a:lnTo>
                  <a:cubicBezTo>
                    <a:pt x="24" y="1918"/>
                    <a:pt x="12" y="1929"/>
                    <a:pt x="0" y="1929"/>
                  </a:cubicBezTo>
                  <a:cubicBezTo>
                    <a:pt x="0" y="1929"/>
                    <a:pt x="0" y="1929"/>
                    <a:pt x="0" y="1941"/>
                  </a:cubicBezTo>
                  <a:lnTo>
                    <a:pt x="0" y="1965"/>
                  </a:lnTo>
                  <a:lnTo>
                    <a:pt x="0" y="1977"/>
                  </a:lnTo>
                  <a:cubicBezTo>
                    <a:pt x="12" y="1977"/>
                    <a:pt x="12" y="1989"/>
                    <a:pt x="0" y="1989"/>
                  </a:cubicBezTo>
                  <a:cubicBezTo>
                    <a:pt x="0" y="2001"/>
                    <a:pt x="0" y="2013"/>
                    <a:pt x="24" y="2013"/>
                  </a:cubicBezTo>
                  <a:lnTo>
                    <a:pt x="12" y="2013"/>
                  </a:lnTo>
                  <a:cubicBezTo>
                    <a:pt x="0" y="2013"/>
                    <a:pt x="12" y="2025"/>
                    <a:pt x="12" y="2025"/>
                  </a:cubicBezTo>
                  <a:cubicBezTo>
                    <a:pt x="12" y="2025"/>
                    <a:pt x="24" y="2037"/>
                    <a:pt x="12" y="2037"/>
                  </a:cubicBezTo>
                  <a:cubicBezTo>
                    <a:pt x="0" y="2049"/>
                    <a:pt x="36" y="2049"/>
                    <a:pt x="24" y="2049"/>
                  </a:cubicBezTo>
                  <a:cubicBezTo>
                    <a:pt x="0" y="2060"/>
                    <a:pt x="24" y="2072"/>
                    <a:pt x="36" y="2072"/>
                  </a:cubicBezTo>
                  <a:cubicBezTo>
                    <a:pt x="24" y="2072"/>
                    <a:pt x="24" y="2072"/>
                    <a:pt x="24" y="2084"/>
                  </a:cubicBezTo>
                  <a:lnTo>
                    <a:pt x="24" y="2096"/>
                  </a:lnTo>
                  <a:cubicBezTo>
                    <a:pt x="24" y="2102"/>
                    <a:pt x="27" y="2102"/>
                    <a:pt x="30" y="2102"/>
                  </a:cubicBezTo>
                  <a:cubicBezTo>
                    <a:pt x="33" y="2102"/>
                    <a:pt x="36" y="2102"/>
                    <a:pt x="36" y="2108"/>
                  </a:cubicBezTo>
                  <a:lnTo>
                    <a:pt x="36" y="2120"/>
                  </a:lnTo>
                  <a:cubicBezTo>
                    <a:pt x="36" y="2132"/>
                    <a:pt x="36" y="2144"/>
                    <a:pt x="36" y="2144"/>
                  </a:cubicBezTo>
                  <a:lnTo>
                    <a:pt x="60" y="2144"/>
                  </a:lnTo>
                  <a:cubicBezTo>
                    <a:pt x="60" y="2144"/>
                    <a:pt x="60" y="2156"/>
                    <a:pt x="60" y="2168"/>
                  </a:cubicBezTo>
                  <a:lnTo>
                    <a:pt x="72" y="2168"/>
                  </a:lnTo>
                  <a:cubicBezTo>
                    <a:pt x="72" y="2168"/>
                    <a:pt x="77" y="2162"/>
                    <a:pt x="81" y="2162"/>
                  </a:cubicBezTo>
                  <a:cubicBezTo>
                    <a:pt x="82" y="2162"/>
                    <a:pt x="84" y="2164"/>
                    <a:pt x="84" y="2168"/>
                  </a:cubicBezTo>
                  <a:cubicBezTo>
                    <a:pt x="84" y="2168"/>
                    <a:pt x="84" y="2180"/>
                    <a:pt x="84" y="2180"/>
                  </a:cubicBezTo>
                  <a:cubicBezTo>
                    <a:pt x="84" y="2185"/>
                    <a:pt x="90" y="2185"/>
                    <a:pt x="96" y="2185"/>
                  </a:cubicBezTo>
                  <a:cubicBezTo>
                    <a:pt x="102" y="2185"/>
                    <a:pt x="108" y="2185"/>
                    <a:pt x="108" y="2191"/>
                  </a:cubicBezTo>
                  <a:cubicBezTo>
                    <a:pt x="96" y="2203"/>
                    <a:pt x="119" y="2215"/>
                    <a:pt x="119" y="2215"/>
                  </a:cubicBezTo>
                  <a:cubicBezTo>
                    <a:pt x="125" y="2221"/>
                    <a:pt x="128" y="2221"/>
                    <a:pt x="131" y="2221"/>
                  </a:cubicBezTo>
                  <a:cubicBezTo>
                    <a:pt x="134" y="2221"/>
                    <a:pt x="137" y="2221"/>
                    <a:pt x="143" y="2227"/>
                  </a:cubicBezTo>
                  <a:cubicBezTo>
                    <a:pt x="143" y="2231"/>
                    <a:pt x="143" y="2235"/>
                    <a:pt x="143" y="2239"/>
                  </a:cubicBezTo>
                  <a:lnTo>
                    <a:pt x="155" y="2239"/>
                  </a:lnTo>
                  <a:cubicBezTo>
                    <a:pt x="155" y="2239"/>
                    <a:pt x="160" y="2239"/>
                    <a:pt x="163" y="2234"/>
                  </a:cubicBezTo>
                  <a:lnTo>
                    <a:pt x="163" y="2234"/>
                  </a:lnTo>
                  <a:cubicBezTo>
                    <a:pt x="160" y="2242"/>
                    <a:pt x="164" y="2252"/>
                    <a:pt x="170" y="2258"/>
                  </a:cubicBezTo>
                  <a:lnTo>
                    <a:pt x="170" y="2258"/>
                  </a:lnTo>
                  <a:lnTo>
                    <a:pt x="161" y="2254"/>
                  </a:lnTo>
                  <a:lnTo>
                    <a:pt x="161" y="2254"/>
                  </a:lnTo>
                  <a:cubicBezTo>
                    <a:pt x="161" y="2258"/>
                    <a:pt x="160" y="2268"/>
                    <a:pt x="167" y="2275"/>
                  </a:cubicBezTo>
                  <a:cubicBezTo>
                    <a:pt x="175" y="2275"/>
                    <a:pt x="178" y="2269"/>
                    <a:pt x="182" y="2269"/>
                  </a:cubicBezTo>
                  <a:cubicBezTo>
                    <a:pt x="184" y="2269"/>
                    <a:pt x="187" y="2271"/>
                    <a:pt x="191" y="2275"/>
                  </a:cubicBezTo>
                  <a:cubicBezTo>
                    <a:pt x="203" y="2275"/>
                    <a:pt x="191" y="2287"/>
                    <a:pt x="191" y="2287"/>
                  </a:cubicBezTo>
                  <a:lnTo>
                    <a:pt x="215" y="2287"/>
                  </a:lnTo>
                  <a:cubicBezTo>
                    <a:pt x="227" y="2287"/>
                    <a:pt x="227" y="2287"/>
                    <a:pt x="239" y="2299"/>
                  </a:cubicBezTo>
                  <a:lnTo>
                    <a:pt x="250" y="2299"/>
                  </a:lnTo>
                  <a:cubicBezTo>
                    <a:pt x="250" y="2287"/>
                    <a:pt x="250" y="2287"/>
                    <a:pt x="250" y="2275"/>
                  </a:cubicBezTo>
                  <a:cubicBezTo>
                    <a:pt x="250" y="2275"/>
                    <a:pt x="245" y="2269"/>
                    <a:pt x="238" y="2269"/>
                  </a:cubicBezTo>
                  <a:cubicBezTo>
                    <a:pt x="235" y="2269"/>
                    <a:pt x="231" y="2271"/>
                    <a:pt x="227" y="2275"/>
                  </a:cubicBezTo>
                  <a:cubicBezTo>
                    <a:pt x="239" y="2263"/>
                    <a:pt x="227" y="2263"/>
                    <a:pt x="215" y="2263"/>
                  </a:cubicBezTo>
                  <a:cubicBezTo>
                    <a:pt x="215" y="2265"/>
                    <a:pt x="214" y="2266"/>
                    <a:pt x="212" y="2266"/>
                  </a:cubicBezTo>
                  <a:cubicBezTo>
                    <a:pt x="206" y="2266"/>
                    <a:pt x="191" y="2251"/>
                    <a:pt x="191" y="2251"/>
                  </a:cubicBezTo>
                  <a:cubicBezTo>
                    <a:pt x="191" y="2248"/>
                    <a:pt x="191" y="2248"/>
                    <a:pt x="191" y="2248"/>
                  </a:cubicBezTo>
                  <a:cubicBezTo>
                    <a:pt x="190" y="2248"/>
                    <a:pt x="189" y="2254"/>
                    <a:pt x="185" y="2254"/>
                  </a:cubicBezTo>
                  <a:cubicBezTo>
                    <a:pt x="183" y="2254"/>
                    <a:pt x="181" y="2253"/>
                    <a:pt x="179" y="2251"/>
                  </a:cubicBezTo>
                  <a:cubicBezTo>
                    <a:pt x="179" y="2239"/>
                    <a:pt x="167" y="2239"/>
                    <a:pt x="167" y="2227"/>
                  </a:cubicBezTo>
                  <a:lnTo>
                    <a:pt x="167" y="2227"/>
                  </a:lnTo>
                  <a:cubicBezTo>
                    <a:pt x="166" y="2228"/>
                    <a:pt x="166" y="2229"/>
                    <a:pt x="165" y="2230"/>
                  </a:cubicBezTo>
                  <a:lnTo>
                    <a:pt x="165" y="2230"/>
                  </a:lnTo>
                  <a:cubicBezTo>
                    <a:pt x="166" y="2226"/>
                    <a:pt x="167" y="2222"/>
                    <a:pt x="167" y="2215"/>
                  </a:cubicBezTo>
                  <a:cubicBezTo>
                    <a:pt x="167" y="2209"/>
                    <a:pt x="161" y="2209"/>
                    <a:pt x="155" y="2209"/>
                  </a:cubicBezTo>
                  <a:cubicBezTo>
                    <a:pt x="149" y="2209"/>
                    <a:pt x="143" y="2209"/>
                    <a:pt x="143" y="2203"/>
                  </a:cubicBezTo>
                  <a:cubicBezTo>
                    <a:pt x="131" y="2203"/>
                    <a:pt x="131" y="2191"/>
                    <a:pt x="143" y="2180"/>
                  </a:cubicBezTo>
                  <a:lnTo>
                    <a:pt x="108" y="2180"/>
                  </a:lnTo>
                  <a:cubicBezTo>
                    <a:pt x="108" y="2180"/>
                    <a:pt x="108" y="2168"/>
                    <a:pt x="108" y="2168"/>
                  </a:cubicBezTo>
                  <a:lnTo>
                    <a:pt x="96" y="2168"/>
                  </a:lnTo>
                  <a:cubicBezTo>
                    <a:pt x="96" y="2168"/>
                    <a:pt x="119" y="2156"/>
                    <a:pt x="119" y="2156"/>
                  </a:cubicBezTo>
                  <a:cubicBezTo>
                    <a:pt x="119" y="2156"/>
                    <a:pt x="119" y="2144"/>
                    <a:pt x="108" y="2144"/>
                  </a:cubicBezTo>
                  <a:cubicBezTo>
                    <a:pt x="96" y="2132"/>
                    <a:pt x="96" y="2132"/>
                    <a:pt x="84" y="2132"/>
                  </a:cubicBezTo>
                  <a:cubicBezTo>
                    <a:pt x="72" y="2132"/>
                    <a:pt x="72" y="2120"/>
                    <a:pt x="84" y="2120"/>
                  </a:cubicBezTo>
                  <a:cubicBezTo>
                    <a:pt x="84" y="2120"/>
                    <a:pt x="72" y="2120"/>
                    <a:pt x="60" y="2108"/>
                  </a:cubicBezTo>
                  <a:cubicBezTo>
                    <a:pt x="60" y="2108"/>
                    <a:pt x="60" y="2096"/>
                    <a:pt x="60" y="2096"/>
                  </a:cubicBezTo>
                  <a:lnTo>
                    <a:pt x="60" y="2084"/>
                  </a:lnTo>
                  <a:lnTo>
                    <a:pt x="60" y="2060"/>
                  </a:lnTo>
                  <a:cubicBezTo>
                    <a:pt x="60" y="2049"/>
                    <a:pt x="60" y="2037"/>
                    <a:pt x="36" y="2037"/>
                  </a:cubicBezTo>
                  <a:cubicBezTo>
                    <a:pt x="48" y="2037"/>
                    <a:pt x="48" y="2013"/>
                    <a:pt x="48" y="2013"/>
                  </a:cubicBezTo>
                  <a:cubicBezTo>
                    <a:pt x="48" y="2001"/>
                    <a:pt x="36" y="2001"/>
                    <a:pt x="36" y="1989"/>
                  </a:cubicBezTo>
                  <a:lnTo>
                    <a:pt x="48" y="1989"/>
                  </a:lnTo>
                  <a:cubicBezTo>
                    <a:pt x="48" y="1989"/>
                    <a:pt x="48" y="1989"/>
                    <a:pt x="48" y="1977"/>
                  </a:cubicBezTo>
                  <a:cubicBezTo>
                    <a:pt x="48" y="1977"/>
                    <a:pt x="48" y="1965"/>
                    <a:pt x="48" y="1965"/>
                  </a:cubicBezTo>
                  <a:lnTo>
                    <a:pt x="36" y="1965"/>
                  </a:lnTo>
                  <a:cubicBezTo>
                    <a:pt x="36" y="1965"/>
                    <a:pt x="36" y="1953"/>
                    <a:pt x="36" y="1953"/>
                  </a:cubicBezTo>
                  <a:cubicBezTo>
                    <a:pt x="36" y="1947"/>
                    <a:pt x="42" y="1947"/>
                    <a:pt x="48" y="1947"/>
                  </a:cubicBezTo>
                  <a:cubicBezTo>
                    <a:pt x="54" y="1947"/>
                    <a:pt x="60" y="1947"/>
                    <a:pt x="60" y="1941"/>
                  </a:cubicBezTo>
                  <a:cubicBezTo>
                    <a:pt x="60" y="1941"/>
                    <a:pt x="36" y="1941"/>
                    <a:pt x="24" y="1929"/>
                  </a:cubicBezTo>
                  <a:cubicBezTo>
                    <a:pt x="12" y="1918"/>
                    <a:pt x="36" y="1918"/>
                    <a:pt x="36" y="1918"/>
                  </a:cubicBezTo>
                  <a:lnTo>
                    <a:pt x="36" y="1906"/>
                  </a:lnTo>
                  <a:close/>
                  <a:moveTo>
                    <a:pt x="560" y="2287"/>
                  </a:moveTo>
                  <a:cubicBezTo>
                    <a:pt x="560" y="2287"/>
                    <a:pt x="552" y="2302"/>
                    <a:pt x="555" y="2302"/>
                  </a:cubicBezTo>
                  <a:cubicBezTo>
                    <a:pt x="556" y="2302"/>
                    <a:pt x="558" y="2301"/>
                    <a:pt x="560" y="2299"/>
                  </a:cubicBezTo>
                  <a:lnTo>
                    <a:pt x="572" y="2299"/>
                  </a:lnTo>
                  <a:cubicBezTo>
                    <a:pt x="572" y="2287"/>
                    <a:pt x="560" y="2287"/>
                    <a:pt x="560" y="2287"/>
                  </a:cubicBezTo>
                  <a:close/>
                  <a:moveTo>
                    <a:pt x="703" y="13"/>
                  </a:moveTo>
                  <a:cubicBezTo>
                    <a:pt x="703" y="13"/>
                    <a:pt x="703" y="24"/>
                    <a:pt x="703" y="24"/>
                  </a:cubicBezTo>
                  <a:cubicBezTo>
                    <a:pt x="703" y="30"/>
                    <a:pt x="703" y="33"/>
                    <a:pt x="701" y="33"/>
                  </a:cubicBezTo>
                  <a:cubicBezTo>
                    <a:pt x="700" y="33"/>
                    <a:pt x="698" y="32"/>
                    <a:pt x="694" y="28"/>
                  </a:cubicBezTo>
                  <a:lnTo>
                    <a:pt x="694" y="28"/>
                  </a:lnTo>
                  <a:cubicBezTo>
                    <a:pt x="693" y="25"/>
                    <a:pt x="692" y="22"/>
                    <a:pt x="692" y="22"/>
                  </a:cubicBezTo>
                  <a:lnTo>
                    <a:pt x="692" y="22"/>
                  </a:lnTo>
                  <a:cubicBezTo>
                    <a:pt x="691" y="22"/>
                    <a:pt x="691" y="23"/>
                    <a:pt x="691" y="24"/>
                  </a:cubicBezTo>
                  <a:cubicBezTo>
                    <a:pt x="691" y="24"/>
                    <a:pt x="691" y="48"/>
                    <a:pt x="691" y="48"/>
                  </a:cubicBezTo>
                  <a:cubicBezTo>
                    <a:pt x="693" y="48"/>
                    <a:pt x="694" y="47"/>
                    <a:pt x="695" y="46"/>
                  </a:cubicBezTo>
                  <a:lnTo>
                    <a:pt x="695" y="46"/>
                  </a:lnTo>
                  <a:cubicBezTo>
                    <a:pt x="697" y="47"/>
                    <a:pt x="699" y="48"/>
                    <a:pt x="703" y="48"/>
                  </a:cubicBezTo>
                  <a:lnTo>
                    <a:pt x="715" y="48"/>
                  </a:lnTo>
                  <a:cubicBezTo>
                    <a:pt x="727" y="48"/>
                    <a:pt x="739" y="60"/>
                    <a:pt x="739" y="60"/>
                  </a:cubicBezTo>
                  <a:cubicBezTo>
                    <a:pt x="739" y="72"/>
                    <a:pt x="750" y="72"/>
                    <a:pt x="750" y="72"/>
                  </a:cubicBezTo>
                  <a:lnTo>
                    <a:pt x="810" y="72"/>
                  </a:lnTo>
                  <a:cubicBezTo>
                    <a:pt x="810" y="72"/>
                    <a:pt x="786" y="84"/>
                    <a:pt x="786" y="84"/>
                  </a:cubicBezTo>
                  <a:lnTo>
                    <a:pt x="822" y="84"/>
                  </a:lnTo>
                  <a:cubicBezTo>
                    <a:pt x="822" y="96"/>
                    <a:pt x="822" y="96"/>
                    <a:pt x="822" y="108"/>
                  </a:cubicBezTo>
                  <a:lnTo>
                    <a:pt x="846" y="108"/>
                  </a:lnTo>
                  <a:cubicBezTo>
                    <a:pt x="858" y="108"/>
                    <a:pt x="858" y="120"/>
                    <a:pt x="870" y="132"/>
                  </a:cubicBezTo>
                  <a:cubicBezTo>
                    <a:pt x="870" y="132"/>
                    <a:pt x="881" y="132"/>
                    <a:pt x="893" y="144"/>
                  </a:cubicBezTo>
                  <a:cubicBezTo>
                    <a:pt x="893" y="144"/>
                    <a:pt x="893" y="155"/>
                    <a:pt x="893" y="155"/>
                  </a:cubicBezTo>
                  <a:cubicBezTo>
                    <a:pt x="893" y="155"/>
                    <a:pt x="893" y="161"/>
                    <a:pt x="897" y="161"/>
                  </a:cubicBezTo>
                  <a:cubicBezTo>
                    <a:pt x="899" y="161"/>
                    <a:pt x="901" y="159"/>
                    <a:pt x="905" y="155"/>
                  </a:cubicBezTo>
                  <a:cubicBezTo>
                    <a:pt x="908" y="153"/>
                    <a:pt x="910" y="152"/>
                    <a:pt x="912" y="152"/>
                  </a:cubicBezTo>
                  <a:cubicBezTo>
                    <a:pt x="921" y="152"/>
                    <a:pt x="929" y="170"/>
                    <a:pt x="929" y="179"/>
                  </a:cubicBezTo>
                  <a:lnTo>
                    <a:pt x="953" y="191"/>
                  </a:lnTo>
                  <a:cubicBezTo>
                    <a:pt x="953" y="203"/>
                    <a:pt x="953" y="203"/>
                    <a:pt x="953" y="203"/>
                  </a:cubicBezTo>
                  <a:cubicBezTo>
                    <a:pt x="953" y="215"/>
                    <a:pt x="977" y="215"/>
                    <a:pt x="953" y="227"/>
                  </a:cubicBezTo>
                  <a:lnTo>
                    <a:pt x="965" y="227"/>
                  </a:lnTo>
                  <a:cubicBezTo>
                    <a:pt x="965" y="227"/>
                    <a:pt x="965" y="239"/>
                    <a:pt x="965" y="239"/>
                  </a:cubicBezTo>
                  <a:lnTo>
                    <a:pt x="965" y="251"/>
                  </a:lnTo>
                  <a:lnTo>
                    <a:pt x="965" y="275"/>
                  </a:lnTo>
                  <a:cubicBezTo>
                    <a:pt x="965" y="275"/>
                    <a:pt x="977" y="298"/>
                    <a:pt x="965" y="298"/>
                  </a:cubicBezTo>
                  <a:lnTo>
                    <a:pt x="989" y="298"/>
                  </a:lnTo>
                  <a:lnTo>
                    <a:pt x="989" y="310"/>
                  </a:lnTo>
                  <a:cubicBezTo>
                    <a:pt x="989" y="310"/>
                    <a:pt x="1001" y="334"/>
                    <a:pt x="989" y="346"/>
                  </a:cubicBezTo>
                  <a:lnTo>
                    <a:pt x="1012" y="346"/>
                  </a:lnTo>
                  <a:cubicBezTo>
                    <a:pt x="1001" y="346"/>
                    <a:pt x="1001" y="346"/>
                    <a:pt x="1012" y="358"/>
                  </a:cubicBezTo>
                  <a:lnTo>
                    <a:pt x="989" y="358"/>
                  </a:lnTo>
                  <a:cubicBezTo>
                    <a:pt x="989" y="358"/>
                    <a:pt x="1001" y="370"/>
                    <a:pt x="1001" y="370"/>
                  </a:cubicBezTo>
                  <a:cubicBezTo>
                    <a:pt x="1001" y="382"/>
                    <a:pt x="1001" y="382"/>
                    <a:pt x="989" y="394"/>
                  </a:cubicBezTo>
                  <a:cubicBezTo>
                    <a:pt x="989" y="400"/>
                    <a:pt x="998" y="400"/>
                    <a:pt x="1003" y="400"/>
                  </a:cubicBezTo>
                  <a:cubicBezTo>
                    <a:pt x="1009" y="400"/>
                    <a:pt x="1012" y="400"/>
                    <a:pt x="1001" y="405"/>
                  </a:cubicBezTo>
                  <a:cubicBezTo>
                    <a:pt x="995" y="417"/>
                    <a:pt x="992" y="417"/>
                    <a:pt x="990" y="417"/>
                  </a:cubicBezTo>
                  <a:cubicBezTo>
                    <a:pt x="989" y="417"/>
                    <a:pt x="989" y="417"/>
                    <a:pt x="989" y="429"/>
                  </a:cubicBezTo>
                  <a:cubicBezTo>
                    <a:pt x="989" y="441"/>
                    <a:pt x="1012" y="441"/>
                    <a:pt x="989" y="441"/>
                  </a:cubicBezTo>
                  <a:cubicBezTo>
                    <a:pt x="977" y="441"/>
                    <a:pt x="989" y="453"/>
                    <a:pt x="989" y="465"/>
                  </a:cubicBezTo>
                  <a:cubicBezTo>
                    <a:pt x="989" y="465"/>
                    <a:pt x="989" y="477"/>
                    <a:pt x="977" y="477"/>
                  </a:cubicBezTo>
                  <a:cubicBezTo>
                    <a:pt x="977" y="483"/>
                    <a:pt x="983" y="483"/>
                    <a:pt x="989" y="483"/>
                  </a:cubicBezTo>
                  <a:cubicBezTo>
                    <a:pt x="995" y="483"/>
                    <a:pt x="1001" y="483"/>
                    <a:pt x="1001" y="489"/>
                  </a:cubicBezTo>
                  <a:cubicBezTo>
                    <a:pt x="1001" y="495"/>
                    <a:pt x="995" y="495"/>
                    <a:pt x="990" y="495"/>
                  </a:cubicBezTo>
                  <a:cubicBezTo>
                    <a:pt x="986" y="495"/>
                    <a:pt x="983" y="495"/>
                    <a:pt x="989" y="501"/>
                  </a:cubicBezTo>
                  <a:cubicBezTo>
                    <a:pt x="1001" y="501"/>
                    <a:pt x="1001" y="513"/>
                    <a:pt x="989" y="513"/>
                  </a:cubicBezTo>
                  <a:lnTo>
                    <a:pt x="977" y="513"/>
                  </a:lnTo>
                  <a:cubicBezTo>
                    <a:pt x="965" y="525"/>
                    <a:pt x="965" y="536"/>
                    <a:pt x="965" y="560"/>
                  </a:cubicBezTo>
                  <a:lnTo>
                    <a:pt x="965" y="572"/>
                  </a:lnTo>
                  <a:cubicBezTo>
                    <a:pt x="965" y="576"/>
                    <a:pt x="962" y="577"/>
                    <a:pt x="959" y="577"/>
                  </a:cubicBezTo>
                  <a:cubicBezTo>
                    <a:pt x="952" y="577"/>
                    <a:pt x="941" y="572"/>
                    <a:pt x="941" y="572"/>
                  </a:cubicBezTo>
                  <a:lnTo>
                    <a:pt x="941" y="572"/>
                  </a:lnTo>
                  <a:cubicBezTo>
                    <a:pt x="941" y="572"/>
                    <a:pt x="965" y="584"/>
                    <a:pt x="941" y="584"/>
                  </a:cubicBezTo>
                  <a:cubicBezTo>
                    <a:pt x="929" y="596"/>
                    <a:pt x="941" y="632"/>
                    <a:pt x="941" y="632"/>
                  </a:cubicBezTo>
                  <a:lnTo>
                    <a:pt x="965" y="644"/>
                  </a:lnTo>
                  <a:cubicBezTo>
                    <a:pt x="953" y="644"/>
                    <a:pt x="941" y="644"/>
                    <a:pt x="941" y="656"/>
                  </a:cubicBezTo>
                  <a:lnTo>
                    <a:pt x="929" y="656"/>
                  </a:lnTo>
                  <a:cubicBezTo>
                    <a:pt x="917" y="656"/>
                    <a:pt x="941" y="667"/>
                    <a:pt x="941" y="679"/>
                  </a:cubicBezTo>
                  <a:cubicBezTo>
                    <a:pt x="941" y="679"/>
                    <a:pt x="930" y="674"/>
                    <a:pt x="923" y="674"/>
                  </a:cubicBezTo>
                  <a:cubicBezTo>
                    <a:pt x="920" y="674"/>
                    <a:pt x="917" y="675"/>
                    <a:pt x="917" y="679"/>
                  </a:cubicBezTo>
                  <a:cubicBezTo>
                    <a:pt x="917" y="691"/>
                    <a:pt x="917" y="691"/>
                    <a:pt x="929" y="691"/>
                  </a:cubicBezTo>
                  <a:lnTo>
                    <a:pt x="917" y="691"/>
                  </a:lnTo>
                  <a:cubicBezTo>
                    <a:pt x="929" y="703"/>
                    <a:pt x="929" y="703"/>
                    <a:pt x="917" y="703"/>
                  </a:cubicBezTo>
                  <a:cubicBezTo>
                    <a:pt x="929" y="715"/>
                    <a:pt x="929" y="715"/>
                    <a:pt x="929" y="715"/>
                  </a:cubicBezTo>
                  <a:cubicBezTo>
                    <a:pt x="929" y="715"/>
                    <a:pt x="917" y="715"/>
                    <a:pt x="917" y="727"/>
                  </a:cubicBezTo>
                  <a:cubicBezTo>
                    <a:pt x="923" y="733"/>
                    <a:pt x="923" y="733"/>
                    <a:pt x="922" y="733"/>
                  </a:cubicBezTo>
                  <a:cubicBezTo>
                    <a:pt x="920" y="733"/>
                    <a:pt x="917" y="733"/>
                    <a:pt x="917" y="739"/>
                  </a:cubicBezTo>
                  <a:cubicBezTo>
                    <a:pt x="917" y="739"/>
                    <a:pt x="917" y="734"/>
                    <a:pt x="914" y="734"/>
                  </a:cubicBezTo>
                  <a:cubicBezTo>
                    <a:pt x="912" y="734"/>
                    <a:pt x="909" y="735"/>
                    <a:pt x="905" y="739"/>
                  </a:cubicBezTo>
                  <a:cubicBezTo>
                    <a:pt x="893" y="751"/>
                    <a:pt x="905" y="751"/>
                    <a:pt x="905" y="751"/>
                  </a:cubicBezTo>
                  <a:cubicBezTo>
                    <a:pt x="893" y="751"/>
                    <a:pt x="893" y="786"/>
                    <a:pt x="881" y="798"/>
                  </a:cubicBezTo>
                  <a:cubicBezTo>
                    <a:pt x="881" y="804"/>
                    <a:pt x="881" y="804"/>
                    <a:pt x="884" y="804"/>
                  </a:cubicBezTo>
                  <a:cubicBezTo>
                    <a:pt x="887" y="804"/>
                    <a:pt x="893" y="804"/>
                    <a:pt x="905" y="810"/>
                  </a:cubicBezTo>
                  <a:cubicBezTo>
                    <a:pt x="917" y="822"/>
                    <a:pt x="917" y="822"/>
                    <a:pt x="905" y="822"/>
                  </a:cubicBezTo>
                  <a:cubicBezTo>
                    <a:pt x="893" y="822"/>
                    <a:pt x="870" y="834"/>
                    <a:pt x="870" y="846"/>
                  </a:cubicBezTo>
                  <a:cubicBezTo>
                    <a:pt x="870" y="846"/>
                    <a:pt x="870" y="858"/>
                    <a:pt x="870" y="858"/>
                  </a:cubicBezTo>
                  <a:cubicBezTo>
                    <a:pt x="881" y="870"/>
                    <a:pt x="881" y="870"/>
                    <a:pt x="870" y="882"/>
                  </a:cubicBezTo>
                  <a:cubicBezTo>
                    <a:pt x="867" y="884"/>
                    <a:pt x="865" y="885"/>
                    <a:pt x="863" y="885"/>
                  </a:cubicBezTo>
                  <a:cubicBezTo>
                    <a:pt x="859" y="885"/>
                    <a:pt x="858" y="878"/>
                    <a:pt x="858" y="878"/>
                  </a:cubicBezTo>
                  <a:cubicBezTo>
                    <a:pt x="858" y="878"/>
                    <a:pt x="858" y="879"/>
                    <a:pt x="858" y="882"/>
                  </a:cubicBezTo>
                  <a:lnTo>
                    <a:pt x="858" y="917"/>
                  </a:lnTo>
                  <a:cubicBezTo>
                    <a:pt x="858" y="929"/>
                    <a:pt x="858" y="929"/>
                    <a:pt x="870" y="941"/>
                  </a:cubicBezTo>
                  <a:lnTo>
                    <a:pt x="846" y="941"/>
                  </a:lnTo>
                  <a:cubicBezTo>
                    <a:pt x="846" y="941"/>
                    <a:pt x="846" y="941"/>
                    <a:pt x="846" y="953"/>
                  </a:cubicBezTo>
                  <a:cubicBezTo>
                    <a:pt x="858" y="953"/>
                    <a:pt x="846" y="953"/>
                    <a:pt x="846" y="965"/>
                  </a:cubicBezTo>
                  <a:lnTo>
                    <a:pt x="858" y="965"/>
                  </a:lnTo>
                  <a:cubicBezTo>
                    <a:pt x="870" y="965"/>
                    <a:pt x="858" y="965"/>
                    <a:pt x="846" y="977"/>
                  </a:cubicBezTo>
                  <a:cubicBezTo>
                    <a:pt x="846" y="989"/>
                    <a:pt x="846" y="989"/>
                    <a:pt x="846" y="989"/>
                  </a:cubicBezTo>
                  <a:lnTo>
                    <a:pt x="846" y="1001"/>
                  </a:lnTo>
                  <a:lnTo>
                    <a:pt x="846" y="1025"/>
                  </a:lnTo>
                  <a:lnTo>
                    <a:pt x="846" y="1037"/>
                  </a:lnTo>
                  <a:lnTo>
                    <a:pt x="846" y="1048"/>
                  </a:lnTo>
                  <a:lnTo>
                    <a:pt x="822" y="1048"/>
                  </a:lnTo>
                  <a:cubicBezTo>
                    <a:pt x="822" y="1048"/>
                    <a:pt x="822" y="1048"/>
                    <a:pt x="810" y="1060"/>
                  </a:cubicBezTo>
                  <a:lnTo>
                    <a:pt x="822" y="1060"/>
                  </a:lnTo>
                  <a:cubicBezTo>
                    <a:pt x="834" y="1060"/>
                    <a:pt x="822" y="1072"/>
                    <a:pt x="822" y="1072"/>
                  </a:cubicBezTo>
                  <a:cubicBezTo>
                    <a:pt x="822" y="1072"/>
                    <a:pt x="810" y="1084"/>
                    <a:pt x="822" y="1084"/>
                  </a:cubicBezTo>
                  <a:cubicBezTo>
                    <a:pt x="810" y="1084"/>
                    <a:pt x="810" y="1108"/>
                    <a:pt x="810" y="1108"/>
                  </a:cubicBezTo>
                  <a:lnTo>
                    <a:pt x="810" y="1120"/>
                  </a:lnTo>
                  <a:cubicBezTo>
                    <a:pt x="810" y="1120"/>
                    <a:pt x="810" y="1132"/>
                    <a:pt x="810" y="1132"/>
                  </a:cubicBezTo>
                  <a:cubicBezTo>
                    <a:pt x="810" y="1132"/>
                    <a:pt x="810" y="1167"/>
                    <a:pt x="798" y="1167"/>
                  </a:cubicBezTo>
                  <a:cubicBezTo>
                    <a:pt x="786" y="1167"/>
                    <a:pt x="798" y="1179"/>
                    <a:pt x="810" y="1179"/>
                  </a:cubicBezTo>
                  <a:cubicBezTo>
                    <a:pt x="822" y="1179"/>
                    <a:pt x="822" y="1191"/>
                    <a:pt x="822" y="1191"/>
                  </a:cubicBezTo>
                  <a:lnTo>
                    <a:pt x="810" y="1191"/>
                  </a:lnTo>
                  <a:cubicBezTo>
                    <a:pt x="798" y="1191"/>
                    <a:pt x="798" y="1203"/>
                    <a:pt x="810" y="1203"/>
                  </a:cubicBezTo>
                  <a:cubicBezTo>
                    <a:pt x="810" y="1215"/>
                    <a:pt x="810" y="1215"/>
                    <a:pt x="810" y="1215"/>
                  </a:cubicBezTo>
                  <a:lnTo>
                    <a:pt x="798" y="1215"/>
                  </a:lnTo>
                  <a:cubicBezTo>
                    <a:pt x="798" y="1215"/>
                    <a:pt x="810" y="1227"/>
                    <a:pt x="810" y="1239"/>
                  </a:cubicBezTo>
                  <a:cubicBezTo>
                    <a:pt x="810" y="1243"/>
                    <a:pt x="809" y="1244"/>
                    <a:pt x="806" y="1244"/>
                  </a:cubicBezTo>
                  <a:cubicBezTo>
                    <a:pt x="802" y="1244"/>
                    <a:pt x="794" y="1239"/>
                    <a:pt x="786" y="1239"/>
                  </a:cubicBezTo>
                  <a:lnTo>
                    <a:pt x="786" y="1239"/>
                  </a:lnTo>
                  <a:cubicBezTo>
                    <a:pt x="786" y="1239"/>
                    <a:pt x="798" y="1263"/>
                    <a:pt x="798" y="1275"/>
                  </a:cubicBezTo>
                  <a:cubicBezTo>
                    <a:pt x="798" y="1279"/>
                    <a:pt x="798" y="1283"/>
                    <a:pt x="798" y="1287"/>
                  </a:cubicBezTo>
                  <a:cubicBezTo>
                    <a:pt x="798" y="1281"/>
                    <a:pt x="798" y="1278"/>
                    <a:pt x="797" y="1278"/>
                  </a:cubicBezTo>
                  <a:cubicBezTo>
                    <a:pt x="795" y="1278"/>
                    <a:pt x="792" y="1281"/>
                    <a:pt x="786" y="1287"/>
                  </a:cubicBezTo>
                  <a:cubicBezTo>
                    <a:pt x="774" y="1298"/>
                    <a:pt x="786" y="1298"/>
                    <a:pt x="786" y="1298"/>
                  </a:cubicBezTo>
                  <a:lnTo>
                    <a:pt x="798" y="1298"/>
                  </a:lnTo>
                  <a:cubicBezTo>
                    <a:pt x="810" y="1298"/>
                    <a:pt x="774" y="1322"/>
                    <a:pt x="786" y="1322"/>
                  </a:cubicBezTo>
                  <a:lnTo>
                    <a:pt x="798" y="1322"/>
                  </a:lnTo>
                  <a:lnTo>
                    <a:pt x="810" y="1334"/>
                  </a:lnTo>
                  <a:cubicBezTo>
                    <a:pt x="810" y="1338"/>
                    <a:pt x="807" y="1339"/>
                    <a:pt x="804" y="1339"/>
                  </a:cubicBezTo>
                  <a:cubicBezTo>
                    <a:pt x="797" y="1339"/>
                    <a:pt x="786" y="1334"/>
                    <a:pt x="786" y="1334"/>
                  </a:cubicBezTo>
                  <a:lnTo>
                    <a:pt x="786" y="1334"/>
                  </a:lnTo>
                  <a:cubicBezTo>
                    <a:pt x="786" y="1334"/>
                    <a:pt x="786" y="1346"/>
                    <a:pt x="798" y="1346"/>
                  </a:cubicBezTo>
                  <a:lnTo>
                    <a:pt x="798" y="1358"/>
                  </a:lnTo>
                  <a:lnTo>
                    <a:pt x="774" y="1358"/>
                  </a:lnTo>
                  <a:cubicBezTo>
                    <a:pt x="774" y="1358"/>
                    <a:pt x="774" y="1358"/>
                    <a:pt x="774" y="1370"/>
                  </a:cubicBezTo>
                  <a:cubicBezTo>
                    <a:pt x="774" y="1382"/>
                    <a:pt x="798" y="1382"/>
                    <a:pt x="774" y="1394"/>
                  </a:cubicBezTo>
                  <a:cubicBezTo>
                    <a:pt x="762" y="1394"/>
                    <a:pt x="774" y="1394"/>
                    <a:pt x="774" y="1406"/>
                  </a:cubicBezTo>
                  <a:cubicBezTo>
                    <a:pt x="774" y="1418"/>
                    <a:pt x="762" y="1418"/>
                    <a:pt x="762" y="1418"/>
                  </a:cubicBezTo>
                  <a:lnTo>
                    <a:pt x="774" y="1429"/>
                  </a:lnTo>
                  <a:lnTo>
                    <a:pt x="762" y="1429"/>
                  </a:lnTo>
                  <a:cubicBezTo>
                    <a:pt x="762" y="1429"/>
                    <a:pt x="762" y="1441"/>
                    <a:pt x="762" y="1441"/>
                  </a:cubicBezTo>
                  <a:lnTo>
                    <a:pt x="762" y="1453"/>
                  </a:lnTo>
                  <a:cubicBezTo>
                    <a:pt x="762" y="1459"/>
                    <a:pt x="765" y="1459"/>
                    <a:pt x="768" y="1459"/>
                  </a:cubicBezTo>
                  <a:cubicBezTo>
                    <a:pt x="771" y="1459"/>
                    <a:pt x="774" y="1459"/>
                    <a:pt x="774" y="1465"/>
                  </a:cubicBezTo>
                  <a:lnTo>
                    <a:pt x="762" y="1465"/>
                  </a:lnTo>
                  <a:lnTo>
                    <a:pt x="762" y="1477"/>
                  </a:lnTo>
                  <a:lnTo>
                    <a:pt x="762" y="1489"/>
                  </a:lnTo>
                  <a:lnTo>
                    <a:pt x="762" y="1501"/>
                  </a:lnTo>
                  <a:lnTo>
                    <a:pt x="739" y="1501"/>
                  </a:lnTo>
                  <a:cubicBezTo>
                    <a:pt x="750" y="1501"/>
                    <a:pt x="739" y="1513"/>
                    <a:pt x="739" y="1525"/>
                  </a:cubicBezTo>
                  <a:cubicBezTo>
                    <a:pt x="739" y="1525"/>
                    <a:pt x="739" y="1525"/>
                    <a:pt x="727" y="1537"/>
                  </a:cubicBezTo>
                  <a:cubicBezTo>
                    <a:pt x="727" y="1548"/>
                    <a:pt x="715" y="1572"/>
                    <a:pt x="715" y="1596"/>
                  </a:cubicBezTo>
                  <a:lnTo>
                    <a:pt x="715" y="1644"/>
                  </a:lnTo>
                  <a:cubicBezTo>
                    <a:pt x="715" y="1656"/>
                    <a:pt x="715" y="1679"/>
                    <a:pt x="715" y="1691"/>
                  </a:cubicBezTo>
                  <a:lnTo>
                    <a:pt x="715" y="1703"/>
                  </a:lnTo>
                  <a:lnTo>
                    <a:pt x="715" y="1715"/>
                  </a:lnTo>
                  <a:cubicBezTo>
                    <a:pt x="715" y="1727"/>
                    <a:pt x="715" y="1739"/>
                    <a:pt x="715" y="1751"/>
                  </a:cubicBezTo>
                  <a:lnTo>
                    <a:pt x="715" y="1763"/>
                  </a:lnTo>
                  <a:lnTo>
                    <a:pt x="739" y="1763"/>
                  </a:lnTo>
                  <a:cubicBezTo>
                    <a:pt x="739" y="1763"/>
                    <a:pt x="733" y="1768"/>
                    <a:pt x="726" y="1768"/>
                  </a:cubicBezTo>
                  <a:cubicBezTo>
                    <a:pt x="723" y="1768"/>
                    <a:pt x="719" y="1767"/>
                    <a:pt x="715" y="1763"/>
                  </a:cubicBezTo>
                  <a:cubicBezTo>
                    <a:pt x="703" y="1763"/>
                    <a:pt x="715" y="1775"/>
                    <a:pt x="703" y="1775"/>
                  </a:cubicBezTo>
                  <a:cubicBezTo>
                    <a:pt x="715" y="1787"/>
                    <a:pt x="715" y="1799"/>
                    <a:pt x="703" y="1810"/>
                  </a:cubicBezTo>
                  <a:cubicBezTo>
                    <a:pt x="703" y="1810"/>
                    <a:pt x="703" y="1822"/>
                    <a:pt x="715" y="1822"/>
                  </a:cubicBezTo>
                  <a:cubicBezTo>
                    <a:pt x="727" y="1822"/>
                    <a:pt x="715" y="1846"/>
                    <a:pt x="703" y="1846"/>
                  </a:cubicBezTo>
                  <a:cubicBezTo>
                    <a:pt x="691" y="1858"/>
                    <a:pt x="703" y="1858"/>
                    <a:pt x="715" y="1870"/>
                  </a:cubicBezTo>
                  <a:lnTo>
                    <a:pt x="703" y="1870"/>
                  </a:lnTo>
                  <a:cubicBezTo>
                    <a:pt x="703" y="1870"/>
                    <a:pt x="715" y="1882"/>
                    <a:pt x="715" y="1882"/>
                  </a:cubicBezTo>
                  <a:cubicBezTo>
                    <a:pt x="715" y="1882"/>
                    <a:pt x="703" y="1894"/>
                    <a:pt x="703" y="1894"/>
                  </a:cubicBezTo>
                  <a:cubicBezTo>
                    <a:pt x="703" y="1906"/>
                    <a:pt x="703" y="1906"/>
                    <a:pt x="703" y="1918"/>
                  </a:cubicBezTo>
                  <a:lnTo>
                    <a:pt x="703" y="1941"/>
                  </a:lnTo>
                  <a:lnTo>
                    <a:pt x="703" y="1953"/>
                  </a:lnTo>
                  <a:cubicBezTo>
                    <a:pt x="703" y="1977"/>
                    <a:pt x="703" y="2001"/>
                    <a:pt x="703" y="2013"/>
                  </a:cubicBezTo>
                  <a:cubicBezTo>
                    <a:pt x="703" y="2025"/>
                    <a:pt x="703" y="2037"/>
                    <a:pt x="715" y="2037"/>
                  </a:cubicBezTo>
                  <a:lnTo>
                    <a:pt x="691" y="2037"/>
                  </a:lnTo>
                  <a:cubicBezTo>
                    <a:pt x="691" y="2037"/>
                    <a:pt x="691" y="2037"/>
                    <a:pt x="691" y="2049"/>
                  </a:cubicBezTo>
                  <a:cubicBezTo>
                    <a:pt x="691" y="2049"/>
                    <a:pt x="679" y="2060"/>
                    <a:pt x="679" y="2072"/>
                  </a:cubicBezTo>
                  <a:lnTo>
                    <a:pt x="667" y="2096"/>
                  </a:lnTo>
                  <a:cubicBezTo>
                    <a:pt x="667" y="2096"/>
                    <a:pt x="691" y="2108"/>
                    <a:pt x="703" y="2120"/>
                  </a:cubicBezTo>
                  <a:cubicBezTo>
                    <a:pt x="703" y="2124"/>
                    <a:pt x="700" y="2125"/>
                    <a:pt x="697" y="2125"/>
                  </a:cubicBezTo>
                  <a:cubicBezTo>
                    <a:pt x="690" y="2125"/>
                    <a:pt x="679" y="2120"/>
                    <a:pt x="679" y="2120"/>
                  </a:cubicBezTo>
                  <a:cubicBezTo>
                    <a:pt x="671" y="2120"/>
                    <a:pt x="668" y="2115"/>
                    <a:pt x="664" y="2115"/>
                  </a:cubicBezTo>
                  <a:cubicBezTo>
                    <a:pt x="662" y="2115"/>
                    <a:pt x="659" y="2116"/>
                    <a:pt x="655" y="2120"/>
                  </a:cubicBezTo>
                  <a:cubicBezTo>
                    <a:pt x="655" y="2126"/>
                    <a:pt x="655" y="2126"/>
                    <a:pt x="655" y="2126"/>
                  </a:cubicBezTo>
                  <a:cubicBezTo>
                    <a:pt x="655" y="2126"/>
                    <a:pt x="655" y="2126"/>
                    <a:pt x="655" y="2132"/>
                  </a:cubicBezTo>
                  <a:lnTo>
                    <a:pt x="655" y="2144"/>
                  </a:lnTo>
                  <a:lnTo>
                    <a:pt x="631" y="2144"/>
                  </a:lnTo>
                  <a:cubicBezTo>
                    <a:pt x="631" y="2144"/>
                    <a:pt x="631" y="2144"/>
                    <a:pt x="631" y="2156"/>
                  </a:cubicBezTo>
                  <a:cubicBezTo>
                    <a:pt x="631" y="2156"/>
                    <a:pt x="620" y="2168"/>
                    <a:pt x="620" y="2168"/>
                  </a:cubicBezTo>
                  <a:lnTo>
                    <a:pt x="620" y="2180"/>
                  </a:lnTo>
                  <a:lnTo>
                    <a:pt x="608" y="2180"/>
                  </a:lnTo>
                  <a:cubicBezTo>
                    <a:pt x="608" y="2180"/>
                    <a:pt x="608" y="2191"/>
                    <a:pt x="596" y="2191"/>
                  </a:cubicBezTo>
                  <a:lnTo>
                    <a:pt x="584" y="2203"/>
                  </a:lnTo>
                  <a:cubicBezTo>
                    <a:pt x="572" y="2203"/>
                    <a:pt x="584" y="2215"/>
                    <a:pt x="584" y="2215"/>
                  </a:cubicBezTo>
                  <a:lnTo>
                    <a:pt x="584" y="2227"/>
                  </a:lnTo>
                  <a:cubicBezTo>
                    <a:pt x="584" y="2227"/>
                    <a:pt x="584" y="2215"/>
                    <a:pt x="572" y="2215"/>
                  </a:cubicBezTo>
                  <a:lnTo>
                    <a:pt x="524" y="2239"/>
                  </a:lnTo>
                  <a:cubicBezTo>
                    <a:pt x="524" y="2239"/>
                    <a:pt x="500" y="2239"/>
                    <a:pt x="500" y="2251"/>
                  </a:cubicBezTo>
                  <a:cubicBezTo>
                    <a:pt x="512" y="2263"/>
                    <a:pt x="500" y="2263"/>
                    <a:pt x="500" y="2263"/>
                  </a:cubicBezTo>
                  <a:cubicBezTo>
                    <a:pt x="489" y="2263"/>
                    <a:pt x="500" y="2263"/>
                    <a:pt x="500" y="2251"/>
                  </a:cubicBezTo>
                  <a:lnTo>
                    <a:pt x="489" y="2251"/>
                  </a:lnTo>
                  <a:cubicBezTo>
                    <a:pt x="489" y="2251"/>
                    <a:pt x="465" y="2251"/>
                    <a:pt x="465" y="2263"/>
                  </a:cubicBezTo>
                  <a:cubicBezTo>
                    <a:pt x="465" y="2267"/>
                    <a:pt x="465" y="2268"/>
                    <a:pt x="464" y="2268"/>
                  </a:cubicBezTo>
                  <a:cubicBezTo>
                    <a:pt x="463" y="2268"/>
                    <a:pt x="461" y="2263"/>
                    <a:pt x="453" y="2263"/>
                  </a:cubicBezTo>
                  <a:cubicBezTo>
                    <a:pt x="441" y="2263"/>
                    <a:pt x="453" y="2275"/>
                    <a:pt x="453" y="2275"/>
                  </a:cubicBezTo>
                  <a:lnTo>
                    <a:pt x="405" y="2275"/>
                  </a:lnTo>
                  <a:lnTo>
                    <a:pt x="405" y="2287"/>
                  </a:lnTo>
                  <a:cubicBezTo>
                    <a:pt x="405" y="2294"/>
                    <a:pt x="418" y="2306"/>
                    <a:pt x="426" y="2306"/>
                  </a:cubicBezTo>
                  <a:cubicBezTo>
                    <a:pt x="431" y="2306"/>
                    <a:pt x="433" y="2302"/>
                    <a:pt x="430" y="2290"/>
                  </a:cubicBezTo>
                  <a:lnTo>
                    <a:pt x="430" y="2290"/>
                  </a:lnTo>
                  <a:cubicBezTo>
                    <a:pt x="432" y="2293"/>
                    <a:pt x="437" y="2293"/>
                    <a:pt x="442" y="2293"/>
                  </a:cubicBezTo>
                  <a:cubicBezTo>
                    <a:pt x="450" y="2293"/>
                    <a:pt x="459" y="2293"/>
                    <a:pt x="465" y="2299"/>
                  </a:cubicBezTo>
                  <a:lnTo>
                    <a:pt x="489" y="2299"/>
                  </a:lnTo>
                  <a:cubicBezTo>
                    <a:pt x="512" y="2287"/>
                    <a:pt x="524" y="2287"/>
                    <a:pt x="548" y="2275"/>
                  </a:cubicBezTo>
                  <a:cubicBezTo>
                    <a:pt x="572" y="2275"/>
                    <a:pt x="608" y="2275"/>
                    <a:pt x="596" y="2251"/>
                  </a:cubicBezTo>
                  <a:lnTo>
                    <a:pt x="596" y="2239"/>
                  </a:lnTo>
                  <a:cubicBezTo>
                    <a:pt x="596" y="2239"/>
                    <a:pt x="596" y="2239"/>
                    <a:pt x="608" y="2251"/>
                  </a:cubicBezTo>
                  <a:lnTo>
                    <a:pt x="620" y="2275"/>
                  </a:lnTo>
                  <a:lnTo>
                    <a:pt x="631" y="2263"/>
                  </a:lnTo>
                  <a:lnTo>
                    <a:pt x="655" y="2263"/>
                  </a:lnTo>
                  <a:cubicBezTo>
                    <a:pt x="655" y="2265"/>
                    <a:pt x="656" y="2266"/>
                    <a:pt x="656" y="2266"/>
                  </a:cubicBezTo>
                  <a:cubicBezTo>
                    <a:pt x="657" y="2266"/>
                    <a:pt x="658" y="2265"/>
                    <a:pt x="659" y="2262"/>
                  </a:cubicBezTo>
                  <a:lnTo>
                    <a:pt x="659" y="2262"/>
                  </a:lnTo>
                  <a:cubicBezTo>
                    <a:pt x="660" y="2264"/>
                    <a:pt x="661" y="2265"/>
                    <a:pt x="663" y="2265"/>
                  </a:cubicBezTo>
                  <a:cubicBezTo>
                    <a:pt x="664" y="2265"/>
                    <a:pt x="665" y="2265"/>
                    <a:pt x="667" y="2263"/>
                  </a:cubicBezTo>
                  <a:cubicBezTo>
                    <a:pt x="664" y="2257"/>
                    <a:pt x="662" y="2255"/>
                    <a:pt x="660" y="2255"/>
                  </a:cubicBezTo>
                  <a:lnTo>
                    <a:pt x="660" y="2255"/>
                  </a:lnTo>
                  <a:cubicBezTo>
                    <a:pt x="661" y="2249"/>
                    <a:pt x="660" y="2243"/>
                    <a:pt x="655" y="2239"/>
                  </a:cubicBezTo>
                  <a:cubicBezTo>
                    <a:pt x="643" y="2227"/>
                    <a:pt x="643" y="2227"/>
                    <a:pt x="655" y="2227"/>
                  </a:cubicBezTo>
                  <a:cubicBezTo>
                    <a:pt x="667" y="2239"/>
                    <a:pt x="667" y="2239"/>
                    <a:pt x="667" y="2239"/>
                  </a:cubicBezTo>
                  <a:cubicBezTo>
                    <a:pt x="679" y="2239"/>
                    <a:pt x="679" y="2239"/>
                    <a:pt x="667" y="2227"/>
                  </a:cubicBezTo>
                  <a:cubicBezTo>
                    <a:pt x="661" y="2221"/>
                    <a:pt x="661" y="2221"/>
                    <a:pt x="663" y="2221"/>
                  </a:cubicBezTo>
                  <a:cubicBezTo>
                    <a:pt x="664" y="2221"/>
                    <a:pt x="667" y="2221"/>
                    <a:pt x="667" y="2215"/>
                  </a:cubicBezTo>
                  <a:cubicBezTo>
                    <a:pt x="667" y="2215"/>
                    <a:pt x="670" y="2209"/>
                    <a:pt x="675" y="2202"/>
                  </a:cubicBezTo>
                  <a:lnTo>
                    <a:pt x="675" y="2202"/>
                  </a:lnTo>
                  <a:cubicBezTo>
                    <a:pt x="677" y="2203"/>
                    <a:pt x="679" y="2203"/>
                    <a:pt x="679" y="2203"/>
                  </a:cubicBezTo>
                  <a:lnTo>
                    <a:pt x="679" y="2198"/>
                  </a:lnTo>
                  <a:lnTo>
                    <a:pt x="679" y="2198"/>
                  </a:lnTo>
                  <a:cubicBezTo>
                    <a:pt x="678" y="2199"/>
                    <a:pt x="676" y="2201"/>
                    <a:pt x="675" y="2202"/>
                  </a:cubicBezTo>
                  <a:lnTo>
                    <a:pt x="675" y="2202"/>
                  </a:lnTo>
                  <a:cubicBezTo>
                    <a:pt x="673" y="2201"/>
                    <a:pt x="672" y="2198"/>
                    <a:pt x="679" y="2191"/>
                  </a:cubicBezTo>
                  <a:lnTo>
                    <a:pt x="679" y="2198"/>
                  </a:lnTo>
                  <a:lnTo>
                    <a:pt x="679" y="2198"/>
                  </a:lnTo>
                  <a:cubicBezTo>
                    <a:pt x="683" y="2194"/>
                    <a:pt x="687" y="2191"/>
                    <a:pt x="691" y="2191"/>
                  </a:cubicBezTo>
                  <a:cubicBezTo>
                    <a:pt x="693" y="2193"/>
                    <a:pt x="694" y="2194"/>
                    <a:pt x="695" y="2194"/>
                  </a:cubicBezTo>
                  <a:cubicBezTo>
                    <a:pt x="698" y="2194"/>
                    <a:pt x="696" y="2184"/>
                    <a:pt x="693" y="2180"/>
                  </a:cubicBezTo>
                  <a:lnTo>
                    <a:pt x="703" y="2180"/>
                  </a:lnTo>
                  <a:cubicBezTo>
                    <a:pt x="703" y="2180"/>
                    <a:pt x="703" y="2168"/>
                    <a:pt x="703" y="2156"/>
                  </a:cubicBezTo>
                  <a:lnTo>
                    <a:pt x="727" y="2156"/>
                  </a:lnTo>
                  <a:lnTo>
                    <a:pt x="727" y="2132"/>
                  </a:lnTo>
                  <a:lnTo>
                    <a:pt x="739" y="2132"/>
                  </a:lnTo>
                  <a:lnTo>
                    <a:pt x="739" y="2120"/>
                  </a:lnTo>
                  <a:lnTo>
                    <a:pt x="739" y="2108"/>
                  </a:lnTo>
                  <a:cubicBezTo>
                    <a:pt x="739" y="2096"/>
                    <a:pt x="750" y="2096"/>
                    <a:pt x="750" y="2096"/>
                  </a:cubicBezTo>
                  <a:cubicBezTo>
                    <a:pt x="762" y="2084"/>
                    <a:pt x="762" y="2084"/>
                    <a:pt x="762" y="2072"/>
                  </a:cubicBezTo>
                  <a:cubicBezTo>
                    <a:pt x="762" y="2072"/>
                    <a:pt x="750" y="2072"/>
                    <a:pt x="762" y="2060"/>
                  </a:cubicBezTo>
                  <a:cubicBezTo>
                    <a:pt x="774" y="2060"/>
                    <a:pt x="786" y="2049"/>
                    <a:pt x="762" y="2049"/>
                  </a:cubicBezTo>
                  <a:cubicBezTo>
                    <a:pt x="739" y="2049"/>
                    <a:pt x="750" y="2037"/>
                    <a:pt x="762" y="2037"/>
                  </a:cubicBezTo>
                  <a:cubicBezTo>
                    <a:pt x="774" y="2037"/>
                    <a:pt x="774" y="2037"/>
                    <a:pt x="774" y="2025"/>
                  </a:cubicBezTo>
                  <a:cubicBezTo>
                    <a:pt x="774" y="2013"/>
                    <a:pt x="762" y="2001"/>
                    <a:pt x="774" y="2001"/>
                  </a:cubicBezTo>
                  <a:cubicBezTo>
                    <a:pt x="774" y="2001"/>
                    <a:pt x="774" y="2013"/>
                    <a:pt x="786" y="2013"/>
                  </a:cubicBezTo>
                  <a:cubicBezTo>
                    <a:pt x="798" y="2013"/>
                    <a:pt x="786" y="2001"/>
                    <a:pt x="786" y="1989"/>
                  </a:cubicBezTo>
                  <a:cubicBezTo>
                    <a:pt x="786" y="1989"/>
                    <a:pt x="786" y="1977"/>
                    <a:pt x="786" y="1977"/>
                  </a:cubicBezTo>
                  <a:cubicBezTo>
                    <a:pt x="798" y="1977"/>
                    <a:pt x="798" y="1965"/>
                    <a:pt x="798" y="1965"/>
                  </a:cubicBezTo>
                  <a:cubicBezTo>
                    <a:pt x="798" y="1953"/>
                    <a:pt x="798" y="1941"/>
                    <a:pt x="798" y="1941"/>
                  </a:cubicBezTo>
                  <a:cubicBezTo>
                    <a:pt x="798" y="1941"/>
                    <a:pt x="786" y="1929"/>
                    <a:pt x="798" y="1929"/>
                  </a:cubicBezTo>
                  <a:cubicBezTo>
                    <a:pt x="810" y="1918"/>
                    <a:pt x="810" y="1918"/>
                    <a:pt x="810" y="1906"/>
                  </a:cubicBezTo>
                  <a:lnTo>
                    <a:pt x="786" y="1906"/>
                  </a:lnTo>
                  <a:cubicBezTo>
                    <a:pt x="810" y="1906"/>
                    <a:pt x="810" y="1882"/>
                    <a:pt x="786" y="1882"/>
                  </a:cubicBezTo>
                  <a:lnTo>
                    <a:pt x="786" y="1870"/>
                  </a:lnTo>
                  <a:lnTo>
                    <a:pt x="798" y="1870"/>
                  </a:lnTo>
                  <a:cubicBezTo>
                    <a:pt x="810" y="1870"/>
                    <a:pt x="798" y="1870"/>
                    <a:pt x="798" y="1858"/>
                  </a:cubicBezTo>
                  <a:cubicBezTo>
                    <a:pt x="798" y="1858"/>
                    <a:pt x="798" y="1846"/>
                    <a:pt x="798" y="1846"/>
                  </a:cubicBezTo>
                  <a:cubicBezTo>
                    <a:pt x="810" y="1846"/>
                    <a:pt x="798" y="1834"/>
                    <a:pt x="798" y="1834"/>
                  </a:cubicBezTo>
                  <a:lnTo>
                    <a:pt x="798" y="1810"/>
                  </a:lnTo>
                  <a:cubicBezTo>
                    <a:pt x="798" y="1799"/>
                    <a:pt x="798" y="1787"/>
                    <a:pt x="798" y="1787"/>
                  </a:cubicBezTo>
                  <a:cubicBezTo>
                    <a:pt x="798" y="1775"/>
                    <a:pt x="810" y="1763"/>
                    <a:pt x="798" y="1751"/>
                  </a:cubicBezTo>
                  <a:lnTo>
                    <a:pt x="810" y="1751"/>
                  </a:lnTo>
                  <a:cubicBezTo>
                    <a:pt x="810" y="1745"/>
                    <a:pt x="810" y="1745"/>
                    <a:pt x="810" y="1745"/>
                  </a:cubicBezTo>
                  <a:cubicBezTo>
                    <a:pt x="810" y="1745"/>
                    <a:pt x="810" y="1745"/>
                    <a:pt x="810" y="1739"/>
                  </a:cubicBezTo>
                  <a:cubicBezTo>
                    <a:pt x="810" y="1727"/>
                    <a:pt x="810" y="1727"/>
                    <a:pt x="810" y="1715"/>
                  </a:cubicBezTo>
                  <a:cubicBezTo>
                    <a:pt x="810" y="1715"/>
                    <a:pt x="810" y="1715"/>
                    <a:pt x="810" y="1703"/>
                  </a:cubicBezTo>
                  <a:cubicBezTo>
                    <a:pt x="822" y="1691"/>
                    <a:pt x="834" y="1679"/>
                    <a:pt x="810" y="1679"/>
                  </a:cubicBezTo>
                  <a:cubicBezTo>
                    <a:pt x="834" y="1679"/>
                    <a:pt x="834" y="1644"/>
                    <a:pt x="822" y="1632"/>
                  </a:cubicBezTo>
                  <a:cubicBezTo>
                    <a:pt x="822" y="1632"/>
                    <a:pt x="858" y="1620"/>
                    <a:pt x="834" y="1620"/>
                  </a:cubicBezTo>
                  <a:cubicBezTo>
                    <a:pt x="822" y="1608"/>
                    <a:pt x="822" y="1608"/>
                    <a:pt x="834" y="1596"/>
                  </a:cubicBezTo>
                  <a:cubicBezTo>
                    <a:pt x="858" y="1596"/>
                    <a:pt x="834" y="1584"/>
                    <a:pt x="834" y="1584"/>
                  </a:cubicBezTo>
                  <a:lnTo>
                    <a:pt x="846" y="1584"/>
                  </a:lnTo>
                  <a:cubicBezTo>
                    <a:pt x="846" y="1584"/>
                    <a:pt x="846" y="1584"/>
                    <a:pt x="846" y="1572"/>
                  </a:cubicBezTo>
                  <a:cubicBezTo>
                    <a:pt x="846" y="1560"/>
                    <a:pt x="858" y="1560"/>
                    <a:pt x="858" y="1548"/>
                  </a:cubicBezTo>
                  <a:lnTo>
                    <a:pt x="858" y="1548"/>
                  </a:lnTo>
                  <a:cubicBezTo>
                    <a:pt x="852" y="1554"/>
                    <a:pt x="846" y="1557"/>
                    <a:pt x="840" y="1557"/>
                  </a:cubicBezTo>
                  <a:cubicBezTo>
                    <a:pt x="834" y="1557"/>
                    <a:pt x="828" y="1554"/>
                    <a:pt x="822" y="1548"/>
                  </a:cubicBezTo>
                  <a:cubicBezTo>
                    <a:pt x="822" y="1545"/>
                    <a:pt x="823" y="1543"/>
                    <a:pt x="825" y="1543"/>
                  </a:cubicBezTo>
                  <a:cubicBezTo>
                    <a:pt x="830" y="1543"/>
                    <a:pt x="838" y="1548"/>
                    <a:pt x="846" y="1548"/>
                  </a:cubicBezTo>
                  <a:cubicBezTo>
                    <a:pt x="846" y="1548"/>
                    <a:pt x="846" y="1537"/>
                    <a:pt x="846" y="1537"/>
                  </a:cubicBezTo>
                  <a:cubicBezTo>
                    <a:pt x="846" y="1537"/>
                    <a:pt x="858" y="1537"/>
                    <a:pt x="846" y="1525"/>
                  </a:cubicBezTo>
                  <a:cubicBezTo>
                    <a:pt x="846" y="1519"/>
                    <a:pt x="846" y="1519"/>
                    <a:pt x="846" y="1519"/>
                  </a:cubicBezTo>
                  <a:cubicBezTo>
                    <a:pt x="846" y="1519"/>
                    <a:pt x="846" y="1519"/>
                    <a:pt x="846" y="1513"/>
                  </a:cubicBezTo>
                  <a:cubicBezTo>
                    <a:pt x="858" y="1513"/>
                    <a:pt x="858" y="1513"/>
                    <a:pt x="870" y="1501"/>
                  </a:cubicBezTo>
                  <a:cubicBezTo>
                    <a:pt x="870" y="1489"/>
                    <a:pt x="870" y="1465"/>
                    <a:pt x="870" y="1465"/>
                  </a:cubicBezTo>
                  <a:cubicBezTo>
                    <a:pt x="870" y="1461"/>
                    <a:pt x="868" y="1460"/>
                    <a:pt x="866" y="1460"/>
                  </a:cubicBezTo>
                  <a:cubicBezTo>
                    <a:pt x="866" y="1460"/>
                    <a:pt x="865" y="1460"/>
                    <a:pt x="865" y="1460"/>
                  </a:cubicBezTo>
                  <a:lnTo>
                    <a:pt x="865" y="1460"/>
                  </a:lnTo>
                  <a:cubicBezTo>
                    <a:pt x="865" y="1458"/>
                    <a:pt x="867" y="1456"/>
                    <a:pt x="870" y="1453"/>
                  </a:cubicBezTo>
                  <a:cubicBezTo>
                    <a:pt x="873" y="1450"/>
                    <a:pt x="875" y="1449"/>
                    <a:pt x="876" y="1448"/>
                  </a:cubicBezTo>
                  <a:lnTo>
                    <a:pt x="876" y="1448"/>
                  </a:lnTo>
                  <a:cubicBezTo>
                    <a:pt x="879" y="1451"/>
                    <a:pt x="881" y="1453"/>
                    <a:pt x="881" y="1453"/>
                  </a:cubicBezTo>
                  <a:cubicBezTo>
                    <a:pt x="881" y="1453"/>
                    <a:pt x="881" y="1448"/>
                    <a:pt x="878" y="1448"/>
                  </a:cubicBezTo>
                  <a:cubicBezTo>
                    <a:pt x="877" y="1448"/>
                    <a:pt x="877" y="1448"/>
                    <a:pt x="876" y="1448"/>
                  </a:cubicBezTo>
                  <a:lnTo>
                    <a:pt x="876" y="1448"/>
                  </a:lnTo>
                  <a:cubicBezTo>
                    <a:pt x="873" y="1445"/>
                    <a:pt x="870" y="1441"/>
                    <a:pt x="870" y="1441"/>
                  </a:cubicBezTo>
                  <a:cubicBezTo>
                    <a:pt x="870" y="1429"/>
                    <a:pt x="881" y="1429"/>
                    <a:pt x="881" y="1429"/>
                  </a:cubicBezTo>
                  <a:lnTo>
                    <a:pt x="893" y="1429"/>
                  </a:lnTo>
                  <a:cubicBezTo>
                    <a:pt x="893" y="1429"/>
                    <a:pt x="893" y="1418"/>
                    <a:pt x="893" y="1418"/>
                  </a:cubicBezTo>
                  <a:cubicBezTo>
                    <a:pt x="893" y="1406"/>
                    <a:pt x="893" y="1394"/>
                    <a:pt x="893" y="1394"/>
                  </a:cubicBezTo>
                  <a:cubicBezTo>
                    <a:pt x="893" y="1388"/>
                    <a:pt x="893" y="1385"/>
                    <a:pt x="892" y="1385"/>
                  </a:cubicBezTo>
                  <a:cubicBezTo>
                    <a:pt x="890" y="1385"/>
                    <a:pt x="887" y="1388"/>
                    <a:pt x="881" y="1394"/>
                  </a:cubicBezTo>
                  <a:cubicBezTo>
                    <a:pt x="879" y="1396"/>
                    <a:pt x="878" y="1397"/>
                    <a:pt x="877" y="1397"/>
                  </a:cubicBezTo>
                  <a:cubicBezTo>
                    <a:pt x="874" y="1397"/>
                    <a:pt x="881" y="1380"/>
                    <a:pt x="881" y="1370"/>
                  </a:cubicBezTo>
                  <a:cubicBezTo>
                    <a:pt x="893" y="1370"/>
                    <a:pt x="905" y="1370"/>
                    <a:pt x="893" y="1358"/>
                  </a:cubicBezTo>
                  <a:cubicBezTo>
                    <a:pt x="893" y="1358"/>
                    <a:pt x="893" y="1358"/>
                    <a:pt x="893" y="1346"/>
                  </a:cubicBezTo>
                  <a:cubicBezTo>
                    <a:pt x="905" y="1346"/>
                    <a:pt x="905" y="1334"/>
                    <a:pt x="893" y="1334"/>
                  </a:cubicBezTo>
                  <a:lnTo>
                    <a:pt x="893" y="1310"/>
                  </a:lnTo>
                  <a:lnTo>
                    <a:pt x="893" y="1298"/>
                  </a:lnTo>
                  <a:cubicBezTo>
                    <a:pt x="905" y="1298"/>
                    <a:pt x="905" y="1287"/>
                    <a:pt x="893" y="1275"/>
                  </a:cubicBezTo>
                  <a:lnTo>
                    <a:pt x="881" y="1275"/>
                  </a:lnTo>
                  <a:cubicBezTo>
                    <a:pt x="881" y="1275"/>
                    <a:pt x="881" y="1275"/>
                    <a:pt x="881" y="1263"/>
                  </a:cubicBezTo>
                  <a:lnTo>
                    <a:pt x="893" y="1263"/>
                  </a:lnTo>
                  <a:cubicBezTo>
                    <a:pt x="905" y="1251"/>
                    <a:pt x="893" y="1251"/>
                    <a:pt x="893" y="1239"/>
                  </a:cubicBezTo>
                  <a:cubicBezTo>
                    <a:pt x="893" y="1239"/>
                    <a:pt x="917" y="1239"/>
                    <a:pt x="905" y="1227"/>
                  </a:cubicBezTo>
                  <a:cubicBezTo>
                    <a:pt x="899" y="1221"/>
                    <a:pt x="896" y="1221"/>
                    <a:pt x="896" y="1221"/>
                  </a:cubicBezTo>
                  <a:cubicBezTo>
                    <a:pt x="896" y="1221"/>
                    <a:pt x="899" y="1221"/>
                    <a:pt x="905" y="1215"/>
                  </a:cubicBezTo>
                  <a:cubicBezTo>
                    <a:pt x="905" y="1209"/>
                    <a:pt x="905" y="1209"/>
                    <a:pt x="907" y="1209"/>
                  </a:cubicBezTo>
                  <a:cubicBezTo>
                    <a:pt x="908" y="1209"/>
                    <a:pt x="911" y="1209"/>
                    <a:pt x="917" y="1203"/>
                  </a:cubicBezTo>
                  <a:cubicBezTo>
                    <a:pt x="917" y="1191"/>
                    <a:pt x="917" y="1191"/>
                    <a:pt x="917" y="1191"/>
                  </a:cubicBezTo>
                  <a:lnTo>
                    <a:pt x="905" y="1179"/>
                  </a:lnTo>
                  <a:cubicBezTo>
                    <a:pt x="917" y="1167"/>
                    <a:pt x="917" y="1167"/>
                    <a:pt x="917" y="1156"/>
                  </a:cubicBezTo>
                  <a:cubicBezTo>
                    <a:pt x="917" y="1150"/>
                    <a:pt x="911" y="1150"/>
                    <a:pt x="905" y="1150"/>
                  </a:cubicBezTo>
                  <a:cubicBezTo>
                    <a:pt x="899" y="1150"/>
                    <a:pt x="893" y="1150"/>
                    <a:pt x="893" y="1144"/>
                  </a:cubicBezTo>
                  <a:lnTo>
                    <a:pt x="905" y="1144"/>
                  </a:lnTo>
                  <a:cubicBezTo>
                    <a:pt x="917" y="1144"/>
                    <a:pt x="917" y="1144"/>
                    <a:pt x="917" y="1132"/>
                  </a:cubicBezTo>
                  <a:cubicBezTo>
                    <a:pt x="917" y="1132"/>
                    <a:pt x="941" y="1120"/>
                    <a:pt x="941" y="1108"/>
                  </a:cubicBezTo>
                  <a:cubicBezTo>
                    <a:pt x="953" y="1108"/>
                    <a:pt x="929" y="1084"/>
                    <a:pt x="929" y="1072"/>
                  </a:cubicBezTo>
                  <a:cubicBezTo>
                    <a:pt x="929" y="1060"/>
                    <a:pt x="953" y="1060"/>
                    <a:pt x="953" y="1060"/>
                  </a:cubicBezTo>
                  <a:cubicBezTo>
                    <a:pt x="957" y="1056"/>
                    <a:pt x="957" y="1055"/>
                    <a:pt x="955" y="1055"/>
                  </a:cubicBezTo>
                  <a:lnTo>
                    <a:pt x="955" y="1055"/>
                  </a:lnTo>
                  <a:cubicBezTo>
                    <a:pt x="954" y="1055"/>
                    <a:pt x="952" y="1056"/>
                    <a:pt x="950" y="1056"/>
                  </a:cubicBezTo>
                  <a:lnTo>
                    <a:pt x="950" y="1056"/>
                  </a:lnTo>
                  <a:cubicBezTo>
                    <a:pt x="952" y="1055"/>
                    <a:pt x="953" y="1052"/>
                    <a:pt x="953" y="1048"/>
                  </a:cubicBezTo>
                  <a:cubicBezTo>
                    <a:pt x="953" y="1037"/>
                    <a:pt x="953" y="1037"/>
                    <a:pt x="953" y="1025"/>
                  </a:cubicBezTo>
                  <a:lnTo>
                    <a:pt x="953" y="1013"/>
                  </a:lnTo>
                  <a:cubicBezTo>
                    <a:pt x="965" y="1001"/>
                    <a:pt x="965" y="989"/>
                    <a:pt x="953" y="989"/>
                  </a:cubicBezTo>
                  <a:cubicBezTo>
                    <a:pt x="953" y="989"/>
                    <a:pt x="941" y="965"/>
                    <a:pt x="953" y="965"/>
                  </a:cubicBezTo>
                  <a:cubicBezTo>
                    <a:pt x="957" y="969"/>
                    <a:pt x="961" y="970"/>
                    <a:pt x="964" y="970"/>
                  </a:cubicBezTo>
                  <a:cubicBezTo>
                    <a:pt x="971" y="970"/>
                    <a:pt x="977" y="965"/>
                    <a:pt x="977" y="965"/>
                  </a:cubicBezTo>
                  <a:cubicBezTo>
                    <a:pt x="965" y="953"/>
                    <a:pt x="953" y="941"/>
                    <a:pt x="965" y="941"/>
                  </a:cubicBezTo>
                  <a:cubicBezTo>
                    <a:pt x="971" y="935"/>
                    <a:pt x="974" y="935"/>
                    <a:pt x="977" y="935"/>
                  </a:cubicBezTo>
                  <a:cubicBezTo>
                    <a:pt x="980" y="935"/>
                    <a:pt x="983" y="935"/>
                    <a:pt x="989" y="929"/>
                  </a:cubicBezTo>
                  <a:cubicBezTo>
                    <a:pt x="989" y="917"/>
                    <a:pt x="989" y="917"/>
                    <a:pt x="989" y="906"/>
                  </a:cubicBezTo>
                  <a:lnTo>
                    <a:pt x="1001" y="906"/>
                  </a:lnTo>
                  <a:cubicBezTo>
                    <a:pt x="1001" y="894"/>
                    <a:pt x="1012" y="894"/>
                    <a:pt x="1012" y="882"/>
                  </a:cubicBezTo>
                  <a:cubicBezTo>
                    <a:pt x="1012" y="882"/>
                    <a:pt x="989" y="882"/>
                    <a:pt x="1001" y="870"/>
                  </a:cubicBezTo>
                  <a:cubicBezTo>
                    <a:pt x="1006" y="864"/>
                    <a:pt x="1006" y="864"/>
                    <a:pt x="1006" y="864"/>
                  </a:cubicBezTo>
                  <a:cubicBezTo>
                    <a:pt x="1006" y="864"/>
                    <a:pt x="1006" y="864"/>
                    <a:pt x="1012" y="858"/>
                  </a:cubicBezTo>
                  <a:cubicBezTo>
                    <a:pt x="1012" y="854"/>
                    <a:pt x="1012" y="853"/>
                    <a:pt x="1013" y="853"/>
                  </a:cubicBezTo>
                  <a:cubicBezTo>
                    <a:pt x="1013" y="853"/>
                    <a:pt x="1013" y="853"/>
                    <a:pt x="1013" y="853"/>
                  </a:cubicBezTo>
                  <a:lnTo>
                    <a:pt x="1013" y="853"/>
                  </a:lnTo>
                  <a:cubicBezTo>
                    <a:pt x="1011" y="846"/>
                    <a:pt x="1017" y="834"/>
                    <a:pt x="1001" y="834"/>
                  </a:cubicBezTo>
                  <a:cubicBezTo>
                    <a:pt x="1012" y="834"/>
                    <a:pt x="1012" y="822"/>
                    <a:pt x="1012" y="810"/>
                  </a:cubicBezTo>
                  <a:cubicBezTo>
                    <a:pt x="1024" y="810"/>
                    <a:pt x="1024" y="798"/>
                    <a:pt x="1012" y="798"/>
                  </a:cubicBezTo>
                  <a:lnTo>
                    <a:pt x="1036" y="798"/>
                  </a:lnTo>
                  <a:cubicBezTo>
                    <a:pt x="1036" y="798"/>
                    <a:pt x="1036" y="786"/>
                    <a:pt x="1024" y="786"/>
                  </a:cubicBezTo>
                  <a:cubicBezTo>
                    <a:pt x="1012" y="786"/>
                    <a:pt x="1001" y="786"/>
                    <a:pt x="1001" y="775"/>
                  </a:cubicBezTo>
                  <a:cubicBezTo>
                    <a:pt x="1001" y="772"/>
                    <a:pt x="1002" y="771"/>
                    <a:pt x="1003" y="771"/>
                  </a:cubicBezTo>
                  <a:cubicBezTo>
                    <a:pt x="1008" y="771"/>
                    <a:pt x="1017" y="778"/>
                    <a:pt x="1022" y="778"/>
                  </a:cubicBezTo>
                  <a:cubicBezTo>
                    <a:pt x="1023" y="778"/>
                    <a:pt x="1024" y="777"/>
                    <a:pt x="1024" y="775"/>
                  </a:cubicBezTo>
                  <a:cubicBezTo>
                    <a:pt x="1024" y="763"/>
                    <a:pt x="1024" y="763"/>
                    <a:pt x="1024" y="763"/>
                  </a:cubicBezTo>
                  <a:cubicBezTo>
                    <a:pt x="1024" y="763"/>
                    <a:pt x="1024" y="751"/>
                    <a:pt x="1024" y="751"/>
                  </a:cubicBezTo>
                  <a:lnTo>
                    <a:pt x="1036" y="751"/>
                  </a:lnTo>
                  <a:cubicBezTo>
                    <a:pt x="1036" y="751"/>
                    <a:pt x="1024" y="739"/>
                    <a:pt x="1024" y="739"/>
                  </a:cubicBezTo>
                  <a:lnTo>
                    <a:pt x="1036" y="739"/>
                  </a:lnTo>
                  <a:lnTo>
                    <a:pt x="1036" y="715"/>
                  </a:lnTo>
                  <a:cubicBezTo>
                    <a:pt x="1036" y="715"/>
                    <a:pt x="1036" y="715"/>
                    <a:pt x="1036" y="703"/>
                  </a:cubicBezTo>
                  <a:lnTo>
                    <a:pt x="1048" y="703"/>
                  </a:lnTo>
                  <a:cubicBezTo>
                    <a:pt x="1048" y="703"/>
                    <a:pt x="1060" y="679"/>
                    <a:pt x="1048" y="679"/>
                  </a:cubicBezTo>
                  <a:lnTo>
                    <a:pt x="1036" y="679"/>
                  </a:lnTo>
                  <a:cubicBezTo>
                    <a:pt x="1036" y="679"/>
                    <a:pt x="1036" y="679"/>
                    <a:pt x="1048" y="667"/>
                  </a:cubicBezTo>
                  <a:cubicBezTo>
                    <a:pt x="1060" y="656"/>
                    <a:pt x="1060" y="644"/>
                    <a:pt x="1060" y="632"/>
                  </a:cubicBezTo>
                  <a:lnTo>
                    <a:pt x="1060" y="620"/>
                  </a:lnTo>
                  <a:cubicBezTo>
                    <a:pt x="1060" y="608"/>
                    <a:pt x="1060" y="608"/>
                    <a:pt x="1048" y="596"/>
                  </a:cubicBezTo>
                  <a:cubicBezTo>
                    <a:pt x="1036" y="596"/>
                    <a:pt x="1084" y="596"/>
                    <a:pt x="1072" y="584"/>
                  </a:cubicBezTo>
                  <a:cubicBezTo>
                    <a:pt x="1069" y="582"/>
                    <a:pt x="1067" y="581"/>
                    <a:pt x="1064" y="581"/>
                  </a:cubicBezTo>
                  <a:cubicBezTo>
                    <a:pt x="1058" y="581"/>
                    <a:pt x="1051" y="588"/>
                    <a:pt x="1044" y="588"/>
                  </a:cubicBezTo>
                  <a:cubicBezTo>
                    <a:pt x="1041" y="588"/>
                    <a:pt x="1039" y="587"/>
                    <a:pt x="1036" y="584"/>
                  </a:cubicBezTo>
                  <a:lnTo>
                    <a:pt x="1060" y="572"/>
                  </a:lnTo>
                  <a:lnTo>
                    <a:pt x="1084" y="572"/>
                  </a:lnTo>
                  <a:cubicBezTo>
                    <a:pt x="1072" y="572"/>
                    <a:pt x="1084" y="560"/>
                    <a:pt x="1072" y="548"/>
                  </a:cubicBezTo>
                  <a:cubicBezTo>
                    <a:pt x="1072" y="544"/>
                    <a:pt x="1075" y="543"/>
                    <a:pt x="1078" y="543"/>
                  </a:cubicBezTo>
                  <a:cubicBezTo>
                    <a:pt x="1085" y="543"/>
                    <a:pt x="1096" y="548"/>
                    <a:pt x="1096" y="548"/>
                  </a:cubicBezTo>
                  <a:cubicBezTo>
                    <a:pt x="1096" y="548"/>
                    <a:pt x="1084" y="525"/>
                    <a:pt x="1096" y="525"/>
                  </a:cubicBezTo>
                  <a:cubicBezTo>
                    <a:pt x="1108" y="525"/>
                    <a:pt x="1120" y="501"/>
                    <a:pt x="1108" y="489"/>
                  </a:cubicBezTo>
                  <a:cubicBezTo>
                    <a:pt x="1096" y="489"/>
                    <a:pt x="1108" y="477"/>
                    <a:pt x="1108" y="477"/>
                  </a:cubicBezTo>
                  <a:cubicBezTo>
                    <a:pt x="1108" y="465"/>
                    <a:pt x="1120" y="465"/>
                    <a:pt x="1120" y="453"/>
                  </a:cubicBezTo>
                  <a:cubicBezTo>
                    <a:pt x="1120" y="453"/>
                    <a:pt x="1120" y="441"/>
                    <a:pt x="1120" y="441"/>
                  </a:cubicBezTo>
                  <a:cubicBezTo>
                    <a:pt x="1120" y="437"/>
                    <a:pt x="1120" y="436"/>
                    <a:pt x="1120" y="436"/>
                  </a:cubicBezTo>
                  <a:cubicBezTo>
                    <a:pt x="1121" y="436"/>
                    <a:pt x="1124" y="441"/>
                    <a:pt x="1131" y="441"/>
                  </a:cubicBezTo>
                  <a:cubicBezTo>
                    <a:pt x="1143" y="441"/>
                    <a:pt x="1131" y="429"/>
                    <a:pt x="1131" y="429"/>
                  </a:cubicBezTo>
                  <a:lnTo>
                    <a:pt x="1131" y="417"/>
                  </a:lnTo>
                  <a:cubicBezTo>
                    <a:pt x="1131" y="417"/>
                    <a:pt x="1096" y="417"/>
                    <a:pt x="1120" y="405"/>
                  </a:cubicBezTo>
                  <a:cubicBezTo>
                    <a:pt x="1131" y="405"/>
                    <a:pt x="1131" y="394"/>
                    <a:pt x="1120" y="382"/>
                  </a:cubicBezTo>
                  <a:cubicBezTo>
                    <a:pt x="1108" y="382"/>
                    <a:pt x="1108" y="370"/>
                    <a:pt x="1120" y="370"/>
                  </a:cubicBezTo>
                  <a:cubicBezTo>
                    <a:pt x="1131" y="358"/>
                    <a:pt x="1108" y="346"/>
                    <a:pt x="1120" y="346"/>
                  </a:cubicBezTo>
                  <a:cubicBezTo>
                    <a:pt x="1131" y="334"/>
                    <a:pt x="1084" y="322"/>
                    <a:pt x="1108" y="322"/>
                  </a:cubicBezTo>
                  <a:cubicBezTo>
                    <a:pt x="1112" y="325"/>
                    <a:pt x="1115" y="325"/>
                    <a:pt x="1117" y="325"/>
                  </a:cubicBezTo>
                  <a:cubicBezTo>
                    <a:pt x="1123" y="325"/>
                    <a:pt x="1108" y="310"/>
                    <a:pt x="1108" y="310"/>
                  </a:cubicBezTo>
                  <a:cubicBezTo>
                    <a:pt x="1108" y="298"/>
                    <a:pt x="1108" y="298"/>
                    <a:pt x="1108" y="286"/>
                  </a:cubicBezTo>
                  <a:cubicBezTo>
                    <a:pt x="1108" y="286"/>
                    <a:pt x="1102" y="281"/>
                    <a:pt x="1095" y="278"/>
                  </a:cubicBezTo>
                  <a:lnTo>
                    <a:pt x="1095" y="278"/>
                  </a:lnTo>
                  <a:cubicBezTo>
                    <a:pt x="1096" y="277"/>
                    <a:pt x="1096" y="276"/>
                    <a:pt x="1096" y="275"/>
                  </a:cubicBezTo>
                  <a:lnTo>
                    <a:pt x="1084" y="275"/>
                  </a:lnTo>
                  <a:cubicBezTo>
                    <a:pt x="1084" y="275"/>
                    <a:pt x="1096" y="275"/>
                    <a:pt x="1096" y="263"/>
                  </a:cubicBezTo>
                  <a:cubicBezTo>
                    <a:pt x="1096" y="257"/>
                    <a:pt x="1093" y="257"/>
                    <a:pt x="1091" y="257"/>
                  </a:cubicBezTo>
                  <a:cubicBezTo>
                    <a:pt x="1090" y="257"/>
                    <a:pt x="1090" y="257"/>
                    <a:pt x="1096" y="251"/>
                  </a:cubicBezTo>
                  <a:cubicBezTo>
                    <a:pt x="1096" y="251"/>
                    <a:pt x="1096" y="235"/>
                    <a:pt x="1084" y="235"/>
                  </a:cubicBezTo>
                  <a:cubicBezTo>
                    <a:pt x="1081" y="235"/>
                    <a:pt x="1077" y="236"/>
                    <a:pt x="1072" y="239"/>
                  </a:cubicBezTo>
                  <a:cubicBezTo>
                    <a:pt x="1060" y="239"/>
                    <a:pt x="1096" y="227"/>
                    <a:pt x="1072" y="227"/>
                  </a:cubicBezTo>
                  <a:cubicBezTo>
                    <a:pt x="1071" y="226"/>
                    <a:pt x="1069" y="225"/>
                    <a:pt x="1068" y="224"/>
                  </a:cubicBezTo>
                  <a:lnTo>
                    <a:pt x="1068" y="224"/>
                  </a:lnTo>
                  <a:cubicBezTo>
                    <a:pt x="1070" y="222"/>
                    <a:pt x="1072" y="219"/>
                    <a:pt x="1072" y="215"/>
                  </a:cubicBezTo>
                  <a:cubicBezTo>
                    <a:pt x="1072" y="203"/>
                    <a:pt x="1060" y="203"/>
                    <a:pt x="1060" y="203"/>
                  </a:cubicBezTo>
                  <a:lnTo>
                    <a:pt x="1036" y="203"/>
                  </a:lnTo>
                  <a:cubicBezTo>
                    <a:pt x="1036" y="203"/>
                    <a:pt x="1036" y="203"/>
                    <a:pt x="1036" y="179"/>
                  </a:cubicBezTo>
                  <a:lnTo>
                    <a:pt x="1024" y="179"/>
                  </a:lnTo>
                  <a:cubicBezTo>
                    <a:pt x="1036" y="179"/>
                    <a:pt x="1036" y="167"/>
                    <a:pt x="1048" y="167"/>
                  </a:cubicBezTo>
                  <a:lnTo>
                    <a:pt x="1024" y="167"/>
                  </a:lnTo>
                  <a:cubicBezTo>
                    <a:pt x="1012" y="167"/>
                    <a:pt x="1001" y="155"/>
                    <a:pt x="1001" y="144"/>
                  </a:cubicBezTo>
                  <a:cubicBezTo>
                    <a:pt x="1001" y="135"/>
                    <a:pt x="995" y="127"/>
                    <a:pt x="987" y="127"/>
                  </a:cubicBezTo>
                  <a:cubicBezTo>
                    <a:pt x="984" y="127"/>
                    <a:pt x="980" y="128"/>
                    <a:pt x="977" y="132"/>
                  </a:cubicBezTo>
                  <a:cubicBezTo>
                    <a:pt x="989" y="120"/>
                    <a:pt x="977" y="120"/>
                    <a:pt x="977" y="120"/>
                  </a:cubicBezTo>
                  <a:cubicBezTo>
                    <a:pt x="977" y="108"/>
                    <a:pt x="989" y="108"/>
                    <a:pt x="977" y="96"/>
                  </a:cubicBezTo>
                  <a:lnTo>
                    <a:pt x="953" y="120"/>
                  </a:lnTo>
                  <a:cubicBezTo>
                    <a:pt x="965" y="108"/>
                    <a:pt x="941" y="96"/>
                    <a:pt x="941" y="84"/>
                  </a:cubicBezTo>
                  <a:cubicBezTo>
                    <a:pt x="939" y="84"/>
                    <a:pt x="937" y="84"/>
                    <a:pt x="936" y="85"/>
                  </a:cubicBezTo>
                  <a:lnTo>
                    <a:pt x="936" y="85"/>
                  </a:lnTo>
                  <a:cubicBezTo>
                    <a:pt x="933" y="79"/>
                    <a:pt x="927" y="72"/>
                    <a:pt x="917" y="72"/>
                  </a:cubicBezTo>
                  <a:cubicBezTo>
                    <a:pt x="911" y="78"/>
                    <a:pt x="908" y="81"/>
                    <a:pt x="907" y="81"/>
                  </a:cubicBezTo>
                  <a:cubicBezTo>
                    <a:pt x="905" y="81"/>
                    <a:pt x="905" y="78"/>
                    <a:pt x="905" y="72"/>
                  </a:cubicBezTo>
                  <a:lnTo>
                    <a:pt x="893" y="72"/>
                  </a:lnTo>
                  <a:cubicBezTo>
                    <a:pt x="893" y="68"/>
                    <a:pt x="895" y="67"/>
                    <a:pt x="896" y="67"/>
                  </a:cubicBezTo>
                  <a:cubicBezTo>
                    <a:pt x="900" y="67"/>
                    <a:pt x="905" y="72"/>
                    <a:pt x="905" y="72"/>
                  </a:cubicBezTo>
                  <a:cubicBezTo>
                    <a:pt x="905" y="72"/>
                    <a:pt x="917" y="60"/>
                    <a:pt x="917" y="60"/>
                  </a:cubicBezTo>
                  <a:lnTo>
                    <a:pt x="893" y="60"/>
                  </a:lnTo>
                  <a:cubicBezTo>
                    <a:pt x="881" y="60"/>
                    <a:pt x="881" y="48"/>
                    <a:pt x="870" y="48"/>
                  </a:cubicBezTo>
                  <a:cubicBezTo>
                    <a:pt x="870" y="48"/>
                    <a:pt x="858" y="48"/>
                    <a:pt x="870" y="60"/>
                  </a:cubicBezTo>
                  <a:lnTo>
                    <a:pt x="846" y="60"/>
                  </a:lnTo>
                  <a:cubicBezTo>
                    <a:pt x="846" y="60"/>
                    <a:pt x="846" y="48"/>
                    <a:pt x="846" y="48"/>
                  </a:cubicBezTo>
                  <a:cubicBezTo>
                    <a:pt x="842" y="44"/>
                    <a:pt x="840" y="43"/>
                    <a:pt x="840" y="43"/>
                  </a:cubicBezTo>
                  <a:lnTo>
                    <a:pt x="840" y="43"/>
                  </a:lnTo>
                  <a:cubicBezTo>
                    <a:pt x="839" y="43"/>
                    <a:pt x="842" y="48"/>
                    <a:pt x="834" y="48"/>
                  </a:cubicBezTo>
                  <a:cubicBezTo>
                    <a:pt x="822" y="48"/>
                    <a:pt x="834" y="48"/>
                    <a:pt x="822" y="60"/>
                  </a:cubicBezTo>
                  <a:lnTo>
                    <a:pt x="810" y="60"/>
                  </a:lnTo>
                  <a:cubicBezTo>
                    <a:pt x="810" y="60"/>
                    <a:pt x="822" y="36"/>
                    <a:pt x="810" y="36"/>
                  </a:cubicBezTo>
                  <a:cubicBezTo>
                    <a:pt x="798" y="36"/>
                    <a:pt x="786" y="36"/>
                    <a:pt x="786" y="48"/>
                  </a:cubicBezTo>
                  <a:cubicBezTo>
                    <a:pt x="786" y="60"/>
                    <a:pt x="786" y="60"/>
                    <a:pt x="786" y="60"/>
                  </a:cubicBezTo>
                  <a:cubicBezTo>
                    <a:pt x="786" y="64"/>
                    <a:pt x="785" y="66"/>
                    <a:pt x="783" y="66"/>
                  </a:cubicBezTo>
                  <a:cubicBezTo>
                    <a:pt x="780" y="66"/>
                    <a:pt x="774" y="60"/>
                    <a:pt x="774" y="60"/>
                  </a:cubicBezTo>
                  <a:cubicBezTo>
                    <a:pt x="774" y="60"/>
                    <a:pt x="786" y="36"/>
                    <a:pt x="774" y="36"/>
                  </a:cubicBezTo>
                  <a:cubicBezTo>
                    <a:pt x="774" y="30"/>
                    <a:pt x="771" y="27"/>
                    <a:pt x="768" y="27"/>
                  </a:cubicBezTo>
                  <a:cubicBezTo>
                    <a:pt x="765" y="27"/>
                    <a:pt x="762" y="30"/>
                    <a:pt x="762" y="36"/>
                  </a:cubicBezTo>
                  <a:cubicBezTo>
                    <a:pt x="762" y="36"/>
                    <a:pt x="762" y="36"/>
                    <a:pt x="750" y="48"/>
                  </a:cubicBezTo>
                  <a:cubicBezTo>
                    <a:pt x="739" y="48"/>
                    <a:pt x="750" y="24"/>
                    <a:pt x="739" y="24"/>
                  </a:cubicBezTo>
                  <a:cubicBezTo>
                    <a:pt x="727" y="36"/>
                    <a:pt x="727" y="36"/>
                    <a:pt x="727" y="48"/>
                  </a:cubicBezTo>
                  <a:cubicBezTo>
                    <a:pt x="727" y="48"/>
                    <a:pt x="727" y="36"/>
                    <a:pt x="727" y="24"/>
                  </a:cubicBezTo>
                  <a:cubicBezTo>
                    <a:pt x="727" y="24"/>
                    <a:pt x="715" y="13"/>
                    <a:pt x="703" y="13"/>
                  </a:cubicBezTo>
                  <a:close/>
                  <a:moveTo>
                    <a:pt x="292" y="2283"/>
                  </a:moveTo>
                  <a:cubicBezTo>
                    <a:pt x="290" y="2283"/>
                    <a:pt x="289" y="2284"/>
                    <a:pt x="286" y="2287"/>
                  </a:cubicBezTo>
                  <a:cubicBezTo>
                    <a:pt x="286" y="2287"/>
                    <a:pt x="279" y="2302"/>
                    <a:pt x="275" y="2302"/>
                  </a:cubicBezTo>
                  <a:cubicBezTo>
                    <a:pt x="275" y="2302"/>
                    <a:pt x="274" y="2301"/>
                    <a:pt x="274" y="2299"/>
                  </a:cubicBezTo>
                  <a:cubicBezTo>
                    <a:pt x="274" y="2287"/>
                    <a:pt x="274" y="2287"/>
                    <a:pt x="274" y="2287"/>
                  </a:cubicBezTo>
                  <a:lnTo>
                    <a:pt x="262" y="2287"/>
                  </a:lnTo>
                  <a:cubicBezTo>
                    <a:pt x="250" y="2287"/>
                    <a:pt x="262" y="2299"/>
                    <a:pt x="250" y="2299"/>
                  </a:cubicBezTo>
                  <a:cubicBezTo>
                    <a:pt x="262" y="2299"/>
                    <a:pt x="274" y="2322"/>
                    <a:pt x="286" y="2322"/>
                  </a:cubicBezTo>
                  <a:cubicBezTo>
                    <a:pt x="292" y="2322"/>
                    <a:pt x="295" y="2322"/>
                    <a:pt x="296" y="2321"/>
                  </a:cubicBezTo>
                  <a:lnTo>
                    <a:pt x="296" y="2321"/>
                  </a:lnTo>
                  <a:cubicBezTo>
                    <a:pt x="297" y="2321"/>
                    <a:pt x="297" y="2322"/>
                    <a:pt x="298" y="2322"/>
                  </a:cubicBezTo>
                  <a:cubicBezTo>
                    <a:pt x="298" y="2322"/>
                    <a:pt x="310" y="2322"/>
                    <a:pt x="310" y="2334"/>
                  </a:cubicBezTo>
                  <a:cubicBezTo>
                    <a:pt x="310" y="2334"/>
                    <a:pt x="331" y="2345"/>
                    <a:pt x="349" y="2345"/>
                  </a:cubicBezTo>
                  <a:cubicBezTo>
                    <a:pt x="358" y="2345"/>
                    <a:pt x="366" y="2342"/>
                    <a:pt x="369" y="2334"/>
                  </a:cubicBezTo>
                  <a:cubicBezTo>
                    <a:pt x="374" y="2330"/>
                    <a:pt x="378" y="2328"/>
                    <a:pt x="381" y="2328"/>
                  </a:cubicBezTo>
                  <a:cubicBezTo>
                    <a:pt x="393" y="2328"/>
                    <a:pt x="393" y="2358"/>
                    <a:pt x="393" y="2358"/>
                  </a:cubicBezTo>
                  <a:cubicBezTo>
                    <a:pt x="405" y="2358"/>
                    <a:pt x="405" y="2310"/>
                    <a:pt x="393" y="2299"/>
                  </a:cubicBezTo>
                  <a:lnTo>
                    <a:pt x="381" y="2299"/>
                  </a:lnTo>
                  <a:cubicBezTo>
                    <a:pt x="372" y="2299"/>
                    <a:pt x="378" y="2314"/>
                    <a:pt x="368" y="2314"/>
                  </a:cubicBezTo>
                  <a:cubicBezTo>
                    <a:pt x="366" y="2314"/>
                    <a:pt x="362" y="2313"/>
                    <a:pt x="358" y="2310"/>
                  </a:cubicBezTo>
                  <a:cubicBezTo>
                    <a:pt x="346" y="2310"/>
                    <a:pt x="346" y="2299"/>
                    <a:pt x="334" y="2299"/>
                  </a:cubicBezTo>
                  <a:cubicBezTo>
                    <a:pt x="334" y="2299"/>
                    <a:pt x="310" y="2310"/>
                    <a:pt x="310" y="2310"/>
                  </a:cubicBezTo>
                  <a:cubicBezTo>
                    <a:pt x="310" y="2310"/>
                    <a:pt x="310" y="2287"/>
                    <a:pt x="298" y="2287"/>
                  </a:cubicBezTo>
                  <a:cubicBezTo>
                    <a:pt x="296" y="2284"/>
                    <a:pt x="294" y="2283"/>
                    <a:pt x="293" y="2283"/>
                  </a:cubicBezTo>
                  <a:lnTo>
                    <a:pt x="293" y="2283"/>
                  </a:lnTo>
                  <a:cubicBezTo>
                    <a:pt x="293" y="2283"/>
                    <a:pt x="293" y="2283"/>
                    <a:pt x="293" y="2284"/>
                  </a:cubicBezTo>
                  <a:lnTo>
                    <a:pt x="293" y="2284"/>
                  </a:lnTo>
                  <a:cubicBezTo>
                    <a:pt x="293" y="2283"/>
                    <a:pt x="292" y="2283"/>
                    <a:pt x="292" y="228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24" name="Google Shape;6424;p50"/>
          <p:cNvGrpSpPr/>
          <p:nvPr/>
        </p:nvGrpSpPr>
        <p:grpSpPr>
          <a:xfrm flipH="1">
            <a:off x="6421746" y="633253"/>
            <a:ext cx="938366" cy="896620"/>
            <a:chOff x="-5900969" y="-344877"/>
            <a:chExt cx="1239421" cy="1184282"/>
          </a:xfrm>
        </p:grpSpPr>
        <p:sp>
          <p:nvSpPr>
            <p:cNvPr id="6425" name="Google Shape;6425;p50"/>
            <p:cNvSpPr/>
            <p:nvPr/>
          </p:nvSpPr>
          <p:spPr>
            <a:xfrm>
              <a:off x="-5692308" y="-76978"/>
              <a:ext cx="7716" cy="6832"/>
            </a:xfrm>
            <a:custGeom>
              <a:avLst/>
              <a:gdLst/>
              <a:ahLst/>
              <a:cxnLst/>
              <a:rect l="l" t="t" r="r" b="b"/>
              <a:pathLst>
                <a:path w="96" h="85" extrusionOk="0">
                  <a:moveTo>
                    <a:pt x="60" y="1"/>
                  </a:moveTo>
                  <a:lnTo>
                    <a:pt x="12" y="37"/>
                  </a:lnTo>
                  <a:lnTo>
                    <a:pt x="0" y="84"/>
                  </a:lnTo>
                  <a:cubicBezTo>
                    <a:pt x="72" y="72"/>
                    <a:pt x="95" y="48"/>
                    <a:pt x="60" y="1"/>
                  </a:cubicBezTo>
                  <a:close/>
                </a:path>
              </a:pathLst>
            </a:custGeom>
            <a:solidFill>
              <a:srgbClr val="B3B3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6" name="Google Shape;6426;p50"/>
            <p:cNvSpPr/>
            <p:nvPr/>
          </p:nvSpPr>
          <p:spPr>
            <a:xfrm>
              <a:off x="-4799471" y="187144"/>
              <a:ext cx="2009" cy="1045"/>
            </a:xfrm>
            <a:custGeom>
              <a:avLst/>
              <a:gdLst/>
              <a:ahLst/>
              <a:cxnLst/>
              <a:rect l="l" t="t" r="r" b="b"/>
              <a:pathLst>
                <a:path w="25" h="13" extrusionOk="0">
                  <a:moveTo>
                    <a:pt x="1" y="1"/>
                  </a:moveTo>
                  <a:cubicBezTo>
                    <a:pt x="13" y="13"/>
                    <a:pt x="25" y="13"/>
                    <a:pt x="25" y="13"/>
                  </a:cubicBezTo>
                  <a:cubicBezTo>
                    <a:pt x="25" y="13"/>
                    <a:pt x="13" y="1"/>
                    <a:pt x="1" y="1"/>
                  </a:cubicBezTo>
                  <a:close/>
                </a:path>
              </a:pathLst>
            </a:custGeom>
            <a:solidFill>
              <a:srgbClr val="B3B3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7" name="Google Shape;6427;p50"/>
            <p:cNvSpPr/>
            <p:nvPr/>
          </p:nvSpPr>
          <p:spPr>
            <a:xfrm>
              <a:off x="-5631060" y="-138226"/>
              <a:ext cx="7716" cy="6832"/>
            </a:xfrm>
            <a:custGeom>
              <a:avLst/>
              <a:gdLst/>
              <a:ahLst/>
              <a:cxnLst/>
              <a:rect l="l" t="t" r="r" b="b"/>
              <a:pathLst>
                <a:path w="96" h="85" extrusionOk="0">
                  <a:moveTo>
                    <a:pt x="60" y="1"/>
                  </a:moveTo>
                  <a:lnTo>
                    <a:pt x="24" y="25"/>
                  </a:lnTo>
                  <a:lnTo>
                    <a:pt x="0" y="84"/>
                  </a:lnTo>
                  <a:cubicBezTo>
                    <a:pt x="72" y="72"/>
                    <a:pt x="95" y="48"/>
                    <a:pt x="60" y="1"/>
                  </a:cubicBezTo>
                  <a:close/>
                </a:path>
              </a:pathLst>
            </a:custGeom>
            <a:solidFill>
              <a:srgbClr val="E1B9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8" name="Google Shape;6428;p50"/>
            <p:cNvSpPr/>
            <p:nvPr/>
          </p:nvSpPr>
          <p:spPr>
            <a:xfrm>
              <a:off x="-4737259" y="125896"/>
              <a:ext cx="2009" cy="1045"/>
            </a:xfrm>
            <a:custGeom>
              <a:avLst/>
              <a:gdLst/>
              <a:ahLst/>
              <a:cxnLst/>
              <a:rect l="l" t="t" r="r" b="b"/>
              <a:pathLst>
                <a:path w="25" h="13" extrusionOk="0">
                  <a:moveTo>
                    <a:pt x="1" y="1"/>
                  </a:moveTo>
                  <a:cubicBezTo>
                    <a:pt x="13" y="1"/>
                    <a:pt x="13" y="13"/>
                    <a:pt x="24" y="13"/>
                  </a:cubicBezTo>
                  <a:cubicBezTo>
                    <a:pt x="13" y="1"/>
                    <a:pt x="13" y="1"/>
                    <a:pt x="1" y="1"/>
                  </a:cubicBezTo>
                  <a:close/>
                </a:path>
              </a:pathLst>
            </a:custGeom>
            <a:solidFill>
              <a:srgbClr val="E1B9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9" name="Google Shape;6429;p50"/>
            <p:cNvSpPr/>
            <p:nvPr/>
          </p:nvSpPr>
          <p:spPr>
            <a:xfrm>
              <a:off x="-5900969" y="-344877"/>
              <a:ext cx="1239421" cy="1184282"/>
            </a:xfrm>
            <a:custGeom>
              <a:avLst/>
              <a:gdLst/>
              <a:ahLst/>
              <a:cxnLst/>
              <a:rect l="l" t="t" r="r" b="b"/>
              <a:pathLst>
                <a:path w="15420" h="14734" extrusionOk="0">
                  <a:moveTo>
                    <a:pt x="9602" y="96"/>
                  </a:moveTo>
                  <a:cubicBezTo>
                    <a:pt x="9659" y="96"/>
                    <a:pt x="9683" y="143"/>
                    <a:pt x="9692" y="191"/>
                  </a:cubicBezTo>
                  <a:lnTo>
                    <a:pt x="9490" y="191"/>
                  </a:lnTo>
                  <a:cubicBezTo>
                    <a:pt x="9490" y="167"/>
                    <a:pt x="9514" y="131"/>
                    <a:pt x="9538" y="107"/>
                  </a:cubicBezTo>
                  <a:lnTo>
                    <a:pt x="9549" y="107"/>
                  </a:lnTo>
                  <a:cubicBezTo>
                    <a:pt x="9569" y="100"/>
                    <a:pt x="9587" y="96"/>
                    <a:pt x="9602" y="96"/>
                  </a:cubicBezTo>
                  <a:close/>
                  <a:moveTo>
                    <a:pt x="9895" y="167"/>
                  </a:moveTo>
                  <a:cubicBezTo>
                    <a:pt x="9907" y="191"/>
                    <a:pt x="9919" y="214"/>
                    <a:pt x="9930" y="226"/>
                  </a:cubicBezTo>
                  <a:cubicBezTo>
                    <a:pt x="9883" y="226"/>
                    <a:pt x="9847" y="214"/>
                    <a:pt x="9800" y="202"/>
                  </a:cubicBezTo>
                  <a:cubicBezTo>
                    <a:pt x="9835" y="191"/>
                    <a:pt x="9859" y="179"/>
                    <a:pt x="9895" y="167"/>
                  </a:cubicBezTo>
                  <a:close/>
                  <a:moveTo>
                    <a:pt x="9323" y="167"/>
                  </a:moveTo>
                  <a:cubicBezTo>
                    <a:pt x="9335" y="191"/>
                    <a:pt x="9335" y="202"/>
                    <a:pt x="9347" y="214"/>
                  </a:cubicBezTo>
                  <a:lnTo>
                    <a:pt x="9240" y="238"/>
                  </a:lnTo>
                  <a:cubicBezTo>
                    <a:pt x="9240" y="226"/>
                    <a:pt x="9240" y="226"/>
                    <a:pt x="9240" y="214"/>
                  </a:cubicBezTo>
                  <a:cubicBezTo>
                    <a:pt x="9234" y="197"/>
                    <a:pt x="9255" y="197"/>
                    <a:pt x="9277" y="197"/>
                  </a:cubicBezTo>
                  <a:cubicBezTo>
                    <a:pt x="9299" y="197"/>
                    <a:pt x="9323" y="197"/>
                    <a:pt x="9323" y="179"/>
                  </a:cubicBezTo>
                  <a:lnTo>
                    <a:pt x="9323" y="167"/>
                  </a:lnTo>
                  <a:close/>
                  <a:moveTo>
                    <a:pt x="9133" y="214"/>
                  </a:moveTo>
                  <a:cubicBezTo>
                    <a:pt x="9121" y="238"/>
                    <a:pt x="9109" y="250"/>
                    <a:pt x="9109" y="274"/>
                  </a:cubicBezTo>
                  <a:lnTo>
                    <a:pt x="9061" y="286"/>
                  </a:lnTo>
                  <a:cubicBezTo>
                    <a:pt x="9073" y="262"/>
                    <a:pt x="9097" y="226"/>
                    <a:pt x="9121" y="214"/>
                  </a:cubicBezTo>
                  <a:close/>
                  <a:moveTo>
                    <a:pt x="10216" y="250"/>
                  </a:moveTo>
                  <a:cubicBezTo>
                    <a:pt x="10216" y="274"/>
                    <a:pt x="10216" y="298"/>
                    <a:pt x="10204" y="322"/>
                  </a:cubicBezTo>
                  <a:cubicBezTo>
                    <a:pt x="10159" y="310"/>
                    <a:pt x="10124" y="288"/>
                    <a:pt x="10090" y="276"/>
                  </a:cubicBezTo>
                  <a:lnTo>
                    <a:pt x="10090" y="276"/>
                  </a:lnTo>
                  <a:cubicBezTo>
                    <a:pt x="10095" y="277"/>
                    <a:pt x="10100" y="277"/>
                    <a:pt x="10107" y="277"/>
                  </a:cubicBezTo>
                  <a:cubicBezTo>
                    <a:pt x="10146" y="277"/>
                    <a:pt x="10214" y="260"/>
                    <a:pt x="10204" y="250"/>
                  </a:cubicBezTo>
                  <a:close/>
                  <a:moveTo>
                    <a:pt x="8818" y="330"/>
                  </a:moveTo>
                  <a:cubicBezTo>
                    <a:pt x="8826" y="330"/>
                    <a:pt x="8831" y="334"/>
                    <a:pt x="8835" y="345"/>
                  </a:cubicBezTo>
                  <a:lnTo>
                    <a:pt x="8847" y="345"/>
                  </a:lnTo>
                  <a:lnTo>
                    <a:pt x="8799" y="369"/>
                  </a:lnTo>
                  <a:lnTo>
                    <a:pt x="8752" y="369"/>
                  </a:lnTo>
                  <a:cubicBezTo>
                    <a:pt x="8777" y="353"/>
                    <a:pt x="8801" y="330"/>
                    <a:pt x="8818" y="330"/>
                  </a:cubicBezTo>
                  <a:close/>
                  <a:moveTo>
                    <a:pt x="8967" y="316"/>
                  </a:moveTo>
                  <a:cubicBezTo>
                    <a:pt x="8974" y="316"/>
                    <a:pt x="8982" y="318"/>
                    <a:pt x="8990" y="322"/>
                  </a:cubicBezTo>
                  <a:cubicBezTo>
                    <a:pt x="8942" y="333"/>
                    <a:pt x="8895" y="357"/>
                    <a:pt x="8835" y="393"/>
                  </a:cubicBezTo>
                  <a:cubicBezTo>
                    <a:pt x="8859" y="369"/>
                    <a:pt x="8895" y="345"/>
                    <a:pt x="8918" y="333"/>
                  </a:cubicBezTo>
                  <a:lnTo>
                    <a:pt x="8930" y="322"/>
                  </a:lnTo>
                  <a:cubicBezTo>
                    <a:pt x="8938" y="322"/>
                    <a:pt x="8952" y="316"/>
                    <a:pt x="8967" y="316"/>
                  </a:cubicBezTo>
                  <a:close/>
                  <a:moveTo>
                    <a:pt x="10633" y="488"/>
                  </a:moveTo>
                  <a:cubicBezTo>
                    <a:pt x="10663" y="488"/>
                    <a:pt x="10684" y="530"/>
                    <a:pt x="10704" y="530"/>
                  </a:cubicBezTo>
                  <a:cubicBezTo>
                    <a:pt x="10708" y="530"/>
                    <a:pt x="10712" y="528"/>
                    <a:pt x="10716" y="524"/>
                  </a:cubicBezTo>
                  <a:lnTo>
                    <a:pt x="10716" y="524"/>
                  </a:lnTo>
                  <a:cubicBezTo>
                    <a:pt x="10681" y="560"/>
                    <a:pt x="10681" y="548"/>
                    <a:pt x="10728" y="595"/>
                  </a:cubicBezTo>
                  <a:cubicBezTo>
                    <a:pt x="10764" y="631"/>
                    <a:pt x="10788" y="655"/>
                    <a:pt x="10823" y="691"/>
                  </a:cubicBezTo>
                  <a:cubicBezTo>
                    <a:pt x="10812" y="703"/>
                    <a:pt x="10788" y="714"/>
                    <a:pt x="10776" y="714"/>
                  </a:cubicBezTo>
                  <a:cubicBezTo>
                    <a:pt x="10704" y="643"/>
                    <a:pt x="10633" y="583"/>
                    <a:pt x="10562" y="524"/>
                  </a:cubicBezTo>
                  <a:lnTo>
                    <a:pt x="10562" y="524"/>
                  </a:lnTo>
                  <a:cubicBezTo>
                    <a:pt x="10567" y="526"/>
                    <a:pt x="10571" y="526"/>
                    <a:pt x="10575" y="526"/>
                  </a:cubicBezTo>
                  <a:cubicBezTo>
                    <a:pt x="10598" y="526"/>
                    <a:pt x="10601" y="500"/>
                    <a:pt x="10621" y="500"/>
                  </a:cubicBezTo>
                  <a:lnTo>
                    <a:pt x="10633" y="488"/>
                  </a:lnTo>
                  <a:close/>
                  <a:moveTo>
                    <a:pt x="10997" y="731"/>
                  </a:moveTo>
                  <a:cubicBezTo>
                    <a:pt x="11006" y="738"/>
                    <a:pt x="11012" y="741"/>
                    <a:pt x="11014" y="741"/>
                  </a:cubicBezTo>
                  <a:cubicBezTo>
                    <a:pt x="11015" y="741"/>
                    <a:pt x="11015" y="740"/>
                    <a:pt x="11014" y="738"/>
                  </a:cubicBezTo>
                  <a:cubicBezTo>
                    <a:pt x="11008" y="735"/>
                    <a:pt x="11002" y="733"/>
                    <a:pt x="10997" y="731"/>
                  </a:cubicBezTo>
                  <a:close/>
                  <a:moveTo>
                    <a:pt x="8478" y="655"/>
                  </a:moveTo>
                  <a:cubicBezTo>
                    <a:pt x="8442" y="691"/>
                    <a:pt x="8406" y="726"/>
                    <a:pt x="8371" y="762"/>
                  </a:cubicBezTo>
                  <a:lnTo>
                    <a:pt x="8299" y="762"/>
                  </a:lnTo>
                  <a:cubicBezTo>
                    <a:pt x="8299" y="726"/>
                    <a:pt x="8478" y="703"/>
                    <a:pt x="8430" y="667"/>
                  </a:cubicBezTo>
                  <a:lnTo>
                    <a:pt x="8442" y="655"/>
                  </a:lnTo>
                  <a:close/>
                  <a:moveTo>
                    <a:pt x="10812" y="762"/>
                  </a:moveTo>
                  <a:lnTo>
                    <a:pt x="10812" y="762"/>
                  </a:lnTo>
                  <a:cubicBezTo>
                    <a:pt x="10847" y="774"/>
                    <a:pt x="10883" y="786"/>
                    <a:pt x="10919" y="810"/>
                  </a:cubicBezTo>
                  <a:lnTo>
                    <a:pt x="10931" y="798"/>
                  </a:lnTo>
                  <a:lnTo>
                    <a:pt x="10943" y="810"/>
                  </a:lnTo>
                  <a:lnTo>
                    <a:pt x="10943" y="845"/>
                  </a:lnTo>
                  <a:lnTo>
                    <a:pt x="10883" y="845"/>
                  </a:lnTo>
                  <a:cubicBezTo>
                    <a:pt x="10859" y="822"/>
                    <a:pt x="10835" y="786"/>
                    <a:pt x="10812" y="762"/>
                  </a:cubicBezTo>
                  <a:close/>
                  <a:moveTo>
                    <a:pt x="8335" y="810"/>
                  </a:moveTo>
                  <a:cubicBezTo>
                    <a:pt x="8323" y="833"/>
                    <a:pt x="8299" y="857"/>
                    <a:pt x="8276" y="881"/>
                  </a:cubicBezTo>
                  <a:cubicBezTo>
                    <a:pt x="8264" y="869"/>
                    <a:pt x="8240" y="857"/>
                    <a:pt x="8228" y="845"/>
                  </a:cubicBezTo>
                  <a:cubicBezTo>
                    <a:pt x="8228" y="833"/>
                    <a:pt x="8287" y="810"/>
                    <a:pt x="8335" y="810"/>
                  </a:cubicBezTo>
                  <a:close/>
                  <a:moveTo>
                    <a:pt x="10895" y="869"/>
                  </a:moveTo>
                  <a:lnTo>
                    <a:pt x="10943" y="905"/>
                  </a:lnTo>
                  <a:cubicBezTo>
                    <a:pt x="10978" y="917"/>
                    <a:pt x="10990" y="929"/>
                    <a:pt x="10990" y="976"/>
                  </a:cubicBezTo>
                  <a:cubicBezTo>
                    <a:pt x="10990" y="988"/>
                    <a:pt x="10990" y="1000"/>
                    <a:pt x="10990" y="1012"/>
                  </a:cubicBezTo>
                  <a:cubicBezTo>
                    <a:pt x="10966" y="964"/>
                    <a:pt x="10931" y="917"/>
                    <a:pt x="10895" y="869"/>
                  </a:cubicBezTo>
                  <a:close/>
                  <a:moveTo>
                    <a:pt x="11544" y="975"/>
                  </a:moveTo>
                  <a:cubicBezTo>
                    <a:pt x="11551" y="975"/>
                    <a:pt x="11561" y="979"/>
                    <a:pt x="11574" y="988"/>
                  </a:cubicBezTo>
                  <a:cubicBezTo>
                    <a:pt x="11585" y="1000"/>
                    <a:pt x="11597" y="1012"/>
                    <a:pt x="11609" y="1024"/>
                  </a:cubicBezTo>
                  <a:lnTo>
                    <a:pt x="11526" y="1024"/>
                  </a:lnTo>
                  <a:cubicBezTo>
                    <a:pt x="11517" y="1006"/>
                    <a:pt x="11521" y="975"/>
                    <a:pt x="11544" y="975"/>
                  </a:cubicBezTo>
                  <a:close/>
                  <a:moveTo>
                    <a:pt x="8264" y="905"/>
                  </a:moveTo>
                  <a:cubicBezTo>
                    <a:pt x="8240" y="941"/>
                    <a:pt x="8216" y="988"/>
                    <a:pt x="8192" y="1024"/>
                  </a:cubicBezTo>
                  <a:cubicBezTo>
                    <a:pt x="8184" y="1026"/>
                    <a:pt x="8175" y="1027"/>
                    <a:pt x="8167" y="1027"/>
                  </a:cubicBezTo>
                  <a:cubicBezTo>
                    <a:pt x="8131" y="1027"/>
                    <a:pt x="8105" y="1006"/>
                    <a:pt x="8145" y="976"/>
                  </a:cubicBezTo>
                  <a:lnTo>
                    <a:pt x="8156" y="976"/>
                  </a:lnTo>
                  <a:cubicBezTo>
                    <a:pt x="8180" y="953"/>
                    <a:pt x="8216" y="929"/>
                    <a:pt x="8264" y="905"/>
                  </a:cubicBezTo>
                  <a:close/>
                  <a:moveTo>
                    <a:pt x="7644" y="964"/>
                  </a:moveTo>
                  <a:cubicBezTo>
                    <a:pt x="7633" y="964"/>
                    <a:pt x="7549" y="1012"/>
                    <a:pt x="7549" y="1036"/>
                  </a:cubicBezTo>
                  <a:lnTo>
                    <a:pt x="7466" y="1024"/>
                  </a:lnTo>
                  <a:cubicBezTo>
                    <a:pt x="7525" y="1012"/>
                    <a:pt x="7585" y="988"/>
                    <a:pt x="7633" y="964"/>
                  </a:cubicBezTo>
                  <a:close/>
                  <a:moveTo>
                    <a:pt x="11443" y="1000"/>
                  </a:moveTo>
                  <a:cubicBezTo>
                    <a:pt x="11443" y="1012"/>
                    <a:pt x="11443" y="1024"/>
                    <a:pt x="11454" y="1036"/>
                  </a:cubicBezTo>
                  <a:lnTo>
                    <a:pt x="11431" y="1036"/>
                  </a:lnTo>
                  <a:cubicBezTo>
                    <a:pt x="11431" y="1024"/>
                    <a:pt x="11443" y="1024"/>
                    <a:pt x="11443" y="1012"/>
                  </a:cubicBezTo>
                  <a:lnTo>
                    <a:pt x="11443" y="1000"/>
                  </a:lnTo>
                  <a:close/>
                  <a:moveTo>
                    <a:pt x="6847" y="1012"/>
                  </a:moveTo>
                  <a:cubicBezTo>
                    <a:pt x="6847" y="1024"/>
                    <a:pt x="6871" y="1036"/>
                    <a:pt x="6906" y="1048"/>
                  </a:cubicBezTo>
                  <a:cubicBezTo>
                    <a:pt x="6847" y="1060"/>
                    <a:pt x="6787" y="1072"/>
                    <a:pt x="6740" y="1084"/>
                  </a:cubicBezTo>
                  <a:cubicBezTo>
                    <a:pt x="6763" y="1072"/>
                    <a:pt x="6847" y="1048"/>
                    <a:pt x="6835" y="1012"/>
                  </a:cubicBezTo>
                  <a:close/>
                  <a:moveTo>
                    <a:pt x="12075" y="1057"/>
                  </a:moveTo>
                  <a:cubicBezTo>
                    <a:pt x="12094" y="1057"/>
                    <a:pt x="12112" y="1076"/>
                    <a:pt x="12121" y="1095"/>
                  </a:cubicBezTo>
                  <a:lnTo>
                    <a:pt x="12050" y="1084"/>
                  </a:lnTo>
                  <a:cubicBezTo>
                    <a:pt x="12050" y="1072"/>
                    <a:pt x="12050" y="1060"/>
                    <a:pt x="12050" y="1060"/>
                  </a:cubicBezTo>
                  <a:lnTo>
                    <a:pt x="12062" y="1060"/>
                  </a:lnTo>
                  <a:cubicBezTo>
                    <a:pt x="12066" y="1058"/>
                    <a:pt x="12070" y="1057"/>
                    <a:pt x="12075" y="1057"/>
                  </a:cubicBezTo>
                  <a:close/>
                  <a:moveTo>
                    <a:pt x="7735" y="1054"/>
                  </a:moveTo>
                  <a:cubicBezTo>
                    <a:pt x="7742" y="1054"/>
                    <a:pt x="7752" y="1056"/>
                    <a:pt x="7764" y="1060"/>
                  </a:cubicBezTo>
                  <a:cubicBezTo>
                    <a:pt x="7799" y="1072"/>
                    <a:pt x="7835" y="1084"/>
                    <a:pt x="7871" y="1095"/>
                  </a:cubicBezTo>
                  <a:cubicBezTo>
                    <a:pt x="7871" y="1095"/>
                    <a:pt x="7883" y="1107"/>
                    <a:pt x="7883" y="1119"/>
                  </a:cubicBezTo>
                  <a:cubicBezTo>
                    <a:pt x="7823" y="1095"/>
                    <a:pt x="7775" y="1084"/>
                    <a:pt x="7716" y="1060"/>
                  </a:cubicBezTo>
                  <a:cubicBezTo>
                    <a:pt x="7716" y="1060"/>
                    <a:pt x="7721" y="1054"/>
                    <a:pt x="7735" y="1054"/>
                  </a:cubicBezTo>
                  <a:close/>
                  <a:moveTo>
                    <a:pt x="11288" y="964"/>
                  </a:moveTo>
                  <a:cubicBezTo>
                    <a:pt x="11288" y="1000"/>
                    <a:pt x="11312" y="1036"/>
                    <a:pt x="11335" y="1060"/>
                  </a:cubicBezTo>
                  <a:cubicBezTo>
                    <a:pt x="11276" y="1072"/>
                    <a:pt x="11216" y="1095"/>
                    <a:pt x="11157" y="1119"/>
                  </a:cubicBezTo>
                  <a:cubicBezTo>
                    <a:pt x="11216" y="1048"/>
                    <a:pt x="11193" y="1000"/>
                    <a:pt x="11276" y="964"/>
                  </a:cubicBezTo>
                  <a:close/>
                  <a:moveTo>
                    <a:pt x="11073" y="1048"/>
                  </a:moveTo>
                  <a:cubicBezTo>
                    <a:pt x="11081" y="1069"/>
                    <a:pt x="11088" y="1074"/>
                    <a:pt x="11092" y="1074"/>
                  </a:cubicBezTo>
                  <a:cubicBezTo>
                    <a:pt x="11095" y="1074"/>
                    <a:pt x="11097" y="1072"/>
                    <a:pt x="11097" y="1072"/>
                  </a:cubicBezTo>
                  <a:lnTo>
                    <a:pt x="11097" y="1072"/>
                  </a:lnTo>
                  <a:cubicBezTo>
                    <a:pt x="11109" y="1084"/>
                    <a:pt x="11085" y="1119"/>
                    <a:pt x="11073" y="1143"/>
                  </a:cubicBezTo>
                  <a:lnTo>
                    <a:pt x="11062" y="1107"/>
                  </a:lnTo>
                  <a:cubicBezTo>
                    <a:pt x="11050" y="1107"/>
                    <a:pt x="11062" y="1095"/>
                    <a:pt x="11062" y="1060"/>
                  </a:cubicBezTo>
                  <a:lnTo>
                    <a:pt x="11073" y="1048"/>
                  </a:lnTo>
                  <a:close/>
                  <a:moveTo>
                    <a:pt x="8025" y="1084"/>
                  </a:moveTo>
                  <a:lnTo>
                    <a:pt x="8049" y="1095"/>
                  </a:lnTo>
                  <a:lnTo>
                    <a:pt x="8156" y="1095"/>
                  </a:lnTo>
                  <a:cubicBezTo>
                    <a:pt x="8133" y="1131"/>
                    <a:pt x="8109" y="1167"/>
                    <a:pt x="8097" y="1214"/>
                  </a:cubicBezTo>
                  <a:lnTo>
                    <a:pt x="8085" y="1214"/>
                  </a:lnTo>
                  <a:cubicBezTo>
                    <a:pt x="8085" y="1203"/>
                    <a:pt x="8085" y="1203"/>
                    <a:pt x="8085" y="1191"/>
                  </a:cubicBezTo>
                  <a:cubicBezTo>
                    <a:pt x="8073" y="1167"/>
                    <a:pt x="8073" y="1155"/>
                    <a:pt x="8061" y="1131"/>
                  </a:cubicBezTo>
                  <a:cubicBezTo>
                    <a:pt x="8049" y="1119"/>
                    <a:pt x="8037" y="1095"/>
                    <a:pt x="8025" y="1084"/>
                  </a:cubicBezTo>
                  <a:close/>
                  <a:moveTo>
                    <a:pt x="6432" y="1110"/>
                  </a:moveTo>
                  <a:cubicBezTo>
                    <a:pt x="6452" y="1110"/>
                    <a:pt x="6463" y="1119"/>
                    <a:pt x="6454" y="1143"/>
                  </a:cubicBezTo>
                  <a:cubicBezTo>
                    <a:pt x="6454" y="1167"/>
                    <a:pt x="6418" y="1191"/>
                    <a:pt x="6394" y="1214"/>
                  </a:cubicBezTo>
                  <a:cubicBezTo>
                    <a:pt x="6311" y="1262"/>
                    <a:pt x="6228" y="1322"/>
                    <a:pt x="6156" y="1381"/>
                  </a:cubicBezTo>
                  <a:cubicBezTo>
                    <a:pt x="6120" y="1369"/>
                    <a:pt x="6073" y="1345"/>
                    <a:pt x="6109" y="1310"/>
                  </a:cubicBezTo>
                  <a:cubicBezTo>
                    <a:pt x="6156" y="1274"/>
                    <a:pt x="6275" y="1298"/>
                    <a:pt x="6299" y="1250"/>
                  </a:cubicBezTo>
                  <a:cubicBezTo>
                    <a:pt x="6311" y="1226"/>
                    <a:pt x="6275" y="1214"/>
                    <a:pt x="6263" y="1214"/>
                  </a:cubicBezTo>
                  <a:cubicBezTo>
                    <a:pt x="6251" y="1191"/>
                    <a:pt x="6299" y="1155"/>
                    <a:pt x="6335" y="1143"/>
                  </a:cubicBezTo>
                  <a:cubicBezTo>
                    <a:pt x="6356" y="1129"/>
                    <a:pt x="6403" y="1110"/>
                    <a:pt x="6432" y="1110"/>
                  </a:cubicBezTo>
                  <a:close/>
                  <a:moveTo>
                    <a:pt x="5847" y="1703"/>
                  </a:moveTo>
                  <a:cubicBezTo>
                    <a:pt x="5823" y="1726"/>
                    <a:pt x="5811" y="1750"/>
                    <a:pt x="5787" y="1774"/>
                  </a:cubicBezTo>
                  <a:cubicBezTo>
                    <a:pt x="5787" y="1762"/>
                    <a:pt x="5799" y="1738"/>
                    <a:pt x="5799" y="1726"/>
                  </a:cubicBezTo>
                  <a:cubicBezTo>
                    <a:pt x="5811" y="1715"/>
                    <a:pt x="5823" y="1703"/>
                    <a:pt x="5835" y="1703"/>
                  </a:cubicBezTo>
                  <a:close/>
                  <a:moveTo>
                    <a:pt x="5697" y="1882"/>
                  </a:moveTo>
                  <a:cubicBezTo>
                    <a:pt x="5702" y="1882"/>
                    <a:pt x="5707" y="1884"/>
                    <a:pt x="5711" y="1889"/>
                  </a:cubicBezTo>
                  <a:lnTo>
                    <a:pt x="5711" y="1889"/>
                  </a:lnTo>
                  <a:cubicBezTo>
                    <a:pt x="5666" y="1969"/>
                    <a:pt x="5632" y="2038"/>
                    <a:pt x="5609" y="2107"/>
                  </a:cubicBezTo>
                  <a:cubicBezTo>
                    <a:pt x="5609" y="2084"/>
                    <a:pt x="5609" y="2072"/>
                    <a:pt x="5609" y="2048"/>
                  </a:cubicBezTo>
                  <a:cubicBezTo>
                    <a:pt x="5619" y="2038"/>
                    <a:pt x="5656" y="1882"/>
                    <a:pt x="5697" y="1882"/>
                  </a:cubicBezTo>
                  <a:close/>
                  <a:moveTo>
                    <a:pt x="5582" y="2163"/>
                  </a:moveTo>
                  <a:lnTo>
                    <a:pt x="5582" y="2163"/>
                  </a:lnTo>
                  <a:cubicBezTo>
                    <a:pt x="5571" y="2194"/>
                    <a:pt x="5560" y="2217"/>
                    <a:pt x="5549" y="2250"/>
                  </a:cubicBezTo>
                  <a:cubicBezTo>
                    <a:pt x="5528" y="2218"/>
                    <a:pt x="5487" y="2177"/>
                    <a:pt x="5479" y="2177"/>
                  </a:cubicBezTo>
                  <a:cubicBezTo>
                    <a:pt x="5479" y="2177"/>
                    <a:pt x="5478" y="2177"/>
                    <a:pt x="5478" y="2178"/>
                  </a:cubicBezTo>
                  <a:lnTo>
                    <a:pt x="5478" y="2178"/>
                  </a:lnTo>
                  <a:cubicBezTo>
                    <a:pt x="5480" y="2175"/>
                    <a:pt x="5487" y="2174"/>
                    <a:pt x="5497" y="2174"/>
                  </a:cubicBezTo>
                  <a:cubicBezTo>
                    <a:pt x="5519" y="2174"/>
                    <a:pt x="5553" y="2179"/>
                    <a:pt x="5561" y="2179"/>
                  </a:cubicBezTo>
                  <a:lnTo>
                    <a:pt x="5561" y="2167"/>
                  </a:lnTo>
                  <a:cubicBezTo>
                    <a:pt x="5569" y="2167"/>
                    <a:pt x="5578" y="2167"/>
                    <a:pt x="5582" y="2163"/>
                  </a:cubicBezTo>
                  <a:close/>
                  <a:moveTo>
                    <a:pt x="5515" y="2297"/>
                  </a:moveTo>
                  <a:cubicBezTo>
                    <a:pt x="5521" y="2297"/>
                    <a:pt x="5528" y="2298"/>
                    <a:pt x="5537" y="2298"/>
                  </a:cubicBezTo>
                  <a:cubicBezTo>
                    <a:pt x="5537" y="2322"/>
                    <a:pt x="5525" y="2334"/>
                    <a:pt x="5525" y="2357"/>
                  </a:cubicBezTo>
                  <a:cubicBezTo>
                    <a:pt x="5498" y="2304"/>
                    <a:pt x="5498" y="2297"/>
                    <a:pt x="5515" y="2297"/>
                  </a:cubicBezTo>
                  <a:close/>
                  <a:moveTo>
                    <a:pt x="4344" y="2296"/>
                  </a:moveTo>
                  <a:cubicBezTo>
                    <a:pt x="4382" y="2296"/>
                    <a:pt x="4381" y="2325"/>
                    <a:pt x="4370" y="2346"/>
                  </a:cubicBezTo>
                  <a:lnTo>
                    <a:pt x="4299" y="2369"/>
                  </a:lnTo>
                  <a:cubicBezTo>
                    <a:pt x="4275" y="2346"/>
                    <a:pt x="4239" y="2322"/>
                    <a:pt x="4323" y="2298"/>
                  </a:cubicBezTo>
                  <a:cubicBezTo>
                    <a:pt x="4331" y="2296"/>
                    <a:pt x="4338" y="2296"/>
                    <a:pt x="4344" y="2296"/>
                  </a:cubicBezTo>
                  <a:close/>
                  <a:moveTo>
                    <a:pt x="5382" y="2417"/>
                  </a:moveTo>
                  <a:cubicBezTo>
                    <a:pt x="5400" y="2417"/>
                    <a:pt x="5404" y="2417"/>
                    <a:pt x="5410" y="2426"/>
                  </a:cubicBezTo>
                  <a:lnTo>
                    <a:pt x="5410" y="2426"/>
                  </a:lnTo>
                  <a:lnTo>
                    <a:pt x="5382" y="2417"/>
                  </a:lnTo>
                  <a:close/>
                  <a:moveTo>
                    <a:pt x="4180" y="2381"/>
                  </a:moveTo>
                  <a:cubicBezTo>
                    <a:pt x="4192" y="2381"/>
                    <a:pt x="4192" y="2393"/>
                    <a:pt x="4204" y="2393"/>
                  </a:cubicBezTo>
                  <a:cubicBezTo>
                    <a:pt x="4144" y="2417"/>
                    <a:pt x="4073" y="2441"/>
                    <a:pt x="4013" y="2465"/>
                  </a:cubicBezTo>
                  <a:cubicBezTo>
                    <a:pt x="4049" y="2429"/>
                    <a:pt x="4108" y="2393"/>
                    <a:pt x="4168" y="2393"/>
                  </a:cubicBezTo>
                  <a:lnTo>
                    <a:pt x="4180" y="2381"/>
                  </a:lnTo>
                  <a:close/>
                  <a:moveTo>
                    <a:pt x="3846" y="2548"/>
                  </a:moveTo>
                  <a:cubicBezTo>
                    <a:pt x="3799" y="2584"/>
                    <a:pt x="3739" y="2608"/>
                    <a:pt x="3692" y="2643"/>
                  </a:cubicBezTo>
                  <a:cubicBezTo>
                    <a:pt x="3692" y="2643"/>
                    <a:pt x="3692" y="2631"/>
                    <a:pt x="3692" y="2631"/>
                  </a:cubicBezTo>
                  <a:cubicBezTo>
                    <a:pt x="3692" y="2608"/>
                    <a:pt x="3680" y="2608"/>
                    <a:pt x="3704" y="2596"/>
                  </a:cubicBezTo>
                  <a:lnTo>
                    <a:pt x="3715" y="2584"/>
                  </a:lnTo>
                  <a:cubicBezTo>
                    <a:pt x="3739" y="2572"/>
                    <a:pt x="3775" y="2560"/>
                    <a:pt x="3811" y="2548"/>
                  </a:cubicBezTo>
                  <a:close/>
                  <a:moveTo>
                    <a:pt x="13240" y="2834"/>
                  </a:moveTo>
                  <a:lnTo>
                    <a:pt x="13240" y="2965"/>
                  </a:lnTo>
                  <a:lnTo>
                    <a:pt x="13229" y="2965"/>
                  </a:lnTo>
                  <a:lnTo>
                    <a:pt x="13229" y="2834"/>
                  </a:lnTo>
                  <a:close/>
                  <a:moveTo>
                    <a:pt x="13307" y="3169"/>
                  </a:moveTo>
                  <a:cubicBezTo>
                    <a:pt x="13302" y="3180"/>
                    <a:pt x="13295" y="3196"/>
                    <a:pt x="13288" y="3203"/>
                  </a:cubicBezTo>
                  <a:cubicBezTo>
                    <a:pt x="13288" y="3207"/>
                    <a:pt x="13283" y="3208"/>
                    <a:pt x="13275" y="3208"/>
                  </a:cubicBezTo>
                  <a:cubicBezTo>
                    <a:pt x="13259" y="3208"/>
                    <a:pt x="13232" y="3203"/>
                    <a:pt x="13217" y="3203"/>
                  </a:cubicBezTo>
                  <a:cubicBezTo>
                    <a:pt x="13251" y="3191"/>
                    <a:pt x="13274" y="3180"/>
                    <a:pt x="13307" y="3169"/>
                  </a:cubicBezTo>
                  <a:close/>
                  <a:moveTo>
                    <a:pt x="13610" y="3203"/>
                  </a:moveTo>
                  <a:cubicBezTo>
                    <a:pt x="13621" y="3203"/>
                    <a:pt x="13621" y="3215"/>
                    <a:pt x="13633" y="3227"/>
                  </a:cubicBezTo>
                  <a:lnTo>
                    <a:pt x="13598" y="3227"/>
                  </a:lnTo>
                  <a:cubicBezTo>
                    <a:pt x="13598" y="3215"/>
                    <a:pt x="13610" y="3215"/>
                    <a:pt x="13610" y="3203"/>
                  </a:cubicBezTo>
                  <a:close/>
                  <a:moveTo>
                    <a:pt x="13883" y="3298"/>
                  </a:moveTo>
                  <a:lnTo>
                    <a:pt x="13907" y="3310"/>
                  </a:lnTo>
                  <a:lnTo>
                    <a:pt x="13871" y="3298"/>
                  </a:lnTo>
                  <a:close/>
                  <a:moveTo>
                    <a:pt x="3346" y="2965"/>
                  </a:moveTo>
                  <a:lnTo>
                    <a:pt x="3346" y="2965"/>
                  </a:lnTo>
                  <a:cubicBezTo>
                    <a:pt x="3251" y="3084"/>
                    <a:pt x="3180" y="3215"/>
                    <a:pt x="3108" y="3358"/>
                  </a:cubicBezTo>
                  <a:cubicBezTo>
                    <a:pt x="3108" y="3334"/>
                    <a:pt x="3108" y="3322"/>
                    <a:pt x="3096" y="3298"/>
                  </a:cubicBezTo>
                  <a:lnTo>
                    <a:pt x="3108" y="3298"/>
                  </a:lnTo>
                  <a:cubicBezTo>
                    <a:pt x="3084" y="3239"/>
                    <a:pt x="3180" y="3191"/>
                    <a:pt x="3108" y="3143"/>
                  </a:cubicBezTo>
                  <a:lnTo>
                    <a:pt x="3108" y="3143"/>
                  </a:lnTo>
                  <a:cubicBezTo>
                    <a:pt x="3114" y="3147"/>
                    <a:pt x="3121" y="3149"/>
                    <a:pt x="3128" y="3149"/>
                  </a:cubicBezTo>
                  <a:cubicBezTo>
                    <a:pt x="3189" y="3149"/>
                    <a:pt x="3281" y="3019"/>
                    <a:pt x="3334" y="2977"/>
                  </a:cubicBezTo>
                  <a:lnTo>
                    <a:pt x="3346" y="2965"/>
                  </a:lnTo>
                  <a:close/>
                  <a:moveTo>
                    <a:pt x="14288" y="3536"/>
                  </a:moveTo>
                  <a:cubicBezTo>
                    <a:pt x="14300" y="3548"/>
                    <a:pt x="14312" y="3560"/>
                    <a:pt x="14312" y="3572"/>
                  </a:cubicBezTo>
                  <a:lnTo>
                    <a:pt x="14264" y="3536"/>
                  </a:lnTo>
                  <a:close/>
                  <a:moveTo>
                    <a:pt x="14465" y="3714"/>
                  </a:moveTo>
                  <a:cubicBezTo>
                    <a:pt x="14470" y="3714"/>
                    <a:pt x="14478" y="3717"/>
                    <a:pt x="14491" y="3727"/>
                  </a:cubicBezTo>
                  <a:lnTo>
                    <a:pt x="14502" y="3715"/>
                  </a:lnTo>
                  <a:lnTo>
                    <a:pt x="14586" y="3751"/>
                  </a:lnTo>
                  <a:cubicBezTo>
                    <a:pt x="14571" y="3758"/>
                    <a:pt x="14557" y="3769"/>
                    <a:pt x="14540" y="3769"/>
                  </a:cubicBezTo>
                  <a:cubicBezTo>
                    <a:pt x="14529" y="3769"/>
                    <a:pt x="14516" y="3765"/>
                    <a:pt x="14502" y="3751"/>
                  </a:cubicBezTo>
                  <a:cubicBezTo>
                    <a:pt x="14467" y="3742"/>
                    <a:pt x="14452" y="3714"/>
                    <a:pt x="14465" y="3714"/>
                  </a:cubicBezTo>
                  <a:close/>
                  <a:moveTo>
                    <a:pt x="14595" y="3874"/>
                  </a:moveTo>
                  <a:cubicBezTo>
                    <a:pt x="14611" y="3874"/>
                    <a:pt x="14626" y="3879"/>
                    <a:pt x="14633" y="3893"/>
                  </a:cubicBezTo>
                  <a:lnTo>
                    <a:pt x="14645" y="3881"/>
                  </a:lnTo>
                  <a:lnTo>
                    <a:pt x="14645" y="3881"/>
                  </a:lnTo>
                  <a:cubicBezTo>
                    <a:pt x="14657" y="3905"/>
                    <a:pt x="14633" y="3929"/>
                    <a:pt x="14633" y="3941"/>
                  </a:cubicBezTo>
                  <a:cubicBezTo>
                    <a:pt x="14633" y="3965"/>
                    <a:pt x="14633" y="3977"/>
                    <a:pt x="14633" y="4001"/>
                  </a:cubicBezTo>
                  <a:lnTo>
                    <a:pt x="14633" y="4024"/>
                  </a:lnTo>
                  <a:cubicBezTo>
                    <a:pt x="14610" y="3977"/>
                    <a:pt x="14586" y="3929"/>
                    <a:pt x="14562" y="3881"/>
                  </a:cubicBezTo>
                  <a:cubicBezTo>
                    <a:pt x="14572" y="3877"/>
                    <a:pt x="14584" y="3874"/>
                    <a:pt x="14595" y="3874"/>
                  </a:cubicBezTo>
                  <a:close/>
                  <a:moveTo>
                    <a:pt x="2889" y="4215"/>
                  </a:moveTo>
                  <a:cubicBezTo>
                    <a:pt x="2903" y="4215"/>
                    <a:pt x="2918" y="4227"/>
                    <a:pt x="2918" y="4251"/>
                  </a:cubicBezTo>
                  <a:lnTo>
                    <a:pt x="2930" y="4251"/>
                  </a:lnTo>
                  <a:cubicBezTo>
                    <a:pt x="2923" y="4264"/>
                    <a:pt x="2908" y="4278"/>
                    <a:pt x="2894" y="4278"/>
                  </a:cubicBezTo>
                  <a:cubicBezTo>
                    <a:pt x="2884" y="4278"/>
                    <a:pt x="2875" y="4271"/>
                    <a:pt x="2870" y="4251"/>
                  </a:cubicBezTo>
                  <a:cubicBezTo>
                    <a:pt x="2864" y="4227"/>
                    <a:pt x="2876" y="4215"/>
                    <a:pt x="2889" y="4215"/>
                  </a:cubicBezTo>
                  <a:close/>
                  <a:moveTo>
                    <a:pt x="2441" y="4453"/>
                  </a:moveTo>
                  <a:cubicBezTo>
                    <a:pt x="2489" y="4453"/>
                    <a:pt x="2489" y="4477"/>
                    <a:pt x="2501" y="4489"/>
                  </a:cubicBezTo>
                  <a:lnTo>
                    <a:pt x="2334" y="4489"/>
                  </a:lnTo>
                  <a:lnTo>
                    <a:pt x="2322" y="4477"/>
                  </a:lnTo>
                  <a:cubicBezTo>
                    <a:pt x="2310" y="4465"/>
                    <a:pt x="2334" y="4462"/>
                    <a:pt x="2363" y="4462"/>
                  </a:cubicBezTo>
                  <a:cubicBezTo>
                    <a:pt x="2391" y="4462"/>
                    <a:pt x="2424" y="4465"/>
                    <a:pt x="2430" y="4465"/>
                  </a:cubicBezTo>
                  <a:lnTo>
                    <a:pt x="2441" y="4453"/>
                  </a:lnTo>
                  <a:close/>
                  <a:moveTo>
                    <a:pt x="2064" y="4482"/>
                  </a:moveTo>
                  <a:cubicBezTo>
                    <a:pt x="2076" y="4482"/>
                    <a:pt x="2087" y="4487"/>
                    <a:pt x="2096" y="4501"/>
                  </a:cubicBezTo>
                  <a:lnTo>
                    <a:pt x="2013" y="4501"/>
                  </a:lnTo>
                  <a:cubicBezTo>
                    <a:pt x="2027" y="4493"/>
                    <a:pt x="2046" y="4482"/>
                    <a:pt x="2064" y="4482"/>
                  </a:cubicBezTo>
                  <a:close/>
                  <a:moveTo>
                    <a:pt x="2965" y="4393"/>
                  </a:moveTo>
                  <a:cubicBezTo>
                    <a:pt x="2977" y="4453"/>
                    <a:pt x="2989" y="4501"/>
                    <a:pt x="3001" y="4548"/>
                  </a:cubicBezTo>
                  <a:lnTo>
                    <a:pt x="2799" y="4524"/>
                  </a:lnTo>
                  <a:cubicBezTo>
                    <a:pt x="2799" y="4509"/>
                    <a:pt x="2816" y="4505"/>
                    <a:pt x="2841" y="4505"/>
                  </a:cubicBezTo>
                  <a:cubicBezTo>
                    <a:pt x="2874" y="4505"/>
                    <a:pt x="2919" y="4513"/>
                    <a:pt x="2953" y="4513"/>
                  </a:cubicBezTo>
                  <a:lnTo>
                    <a:pt x="2965" y="4513"/>
                  </a:lnTo>
                  <a:lnTo>
                    <a:pt x="2953" y="4429"/>
                  </a:lnTo>
                  <a:cubicBezTo>
                    <a:pt x="2953" y="4393"/>
                    <a:pt x="2953" y="4393"/>
                    <a:pt x="2965" y="4393"/>
                  </a:cubicBezTo>
                  <a:close/>
                  <a:moveTo>
                    <a:pt x="1703" y="4524"/>
                  </a:moveTo>
                  <a:cubicBezTo>
                    <a:pt x="1715" y="4536"/>
                    <a:pt x="1739" y="4548"/>
                    <a:pt x="1751" y="4560"/>
                  </a:cubicBezTo>
                  <a:lnTo>
                    <a:pt x="1715" y="4572"/>
                  </a:lnTo>
                  <a:lnTo>
                    <a:pt x="1632" y="4596"/>
                  </a:lnTo>
                  <a:cubicBezTo>
                    <a:pt x="1611" y="4565"/>
                    <a:pt x="1635" y="4534"/>
                    <a:pt x="1673" y="4534"/>
                  </a:cubicBezTo>
                  <a:cubicBezTo>
                    <a:pt x="1679" y="4534"/>
                    <a:pt x="1685" y="4535"/>
                    <a:pt x="1691" y="4536"/>
                  </a:cubicBezTo>
                  <a:lnTo>
                    <a:pt x="1703" y="4524"/>
                  </a:lnTo>
                  <a:close/>
                  <a:moveTo>
                    <a:pt x="1529" y="4629"/>
                  </a:moveTo>
                  <a:cubicBezTo>
                    <a:pt x="1532" y="4629"/>
                    <a:pt x="1535" y="4630"/>
                    <a:pt x="1537" y="4632"/>
                  </a:cubicBezTo>
                  <a:lnTo>
                    <a:pt x="1441" y="4679"/>
                  </a:lnTo>
                  <a:cubicBezTo>
                    <a:pt x="1441" y="4679"/>
                    <a:pt x="1453" y="4667"/>
                    <a:pt x="1453" y="4667"/>
                  </a:cubicBezTo>
                  <a:lnTo>
                    <a:pt x="1465" y="4655"/>
                  </a:lnTo>
                  <a:cubicBezTo>
                    <a:pt x="1465" y="4655"/>
                    <a:pt x="1509" y="4629"/>
                    <a:pt x="1529" y="4629"/>
                  </a:cubicBezTo>
                  <a:close/>
                  <a:moveTo>
                    <a:pt x="14799" y="4960"/>
                  </a:moveTo>
                  <a:cubicBezTo>
                    <a:pt x="14810" y="4960"/>
                    <a:pt x="14818" y="4973"/>
                    <a:pt x="14812" y="5013"/>
                  </a:cubicBezTo>
                  <a:lnTo>
                    <a:pt x="14824" y="5001"/>
                  </a:lnTo>
                  <a:lnTo>
                    <a:pt x="14824" y="5001"/>
                  </a:lnTo>
                  <a:cubicBezTo>
                    <a:pt x="14814" y="5032"/>
                    <a:pt x="14797" y="5045"/>
                    <a:pt x="14783" y="5045"/>
                  </a:cubicBezTo>
                  <a:cubicBezTo>
                    <a:pt x="14764" y="5045"/>
                    <a:pt x="14751" y="5022"/>
                    <a:pt x="14764" y="4989"/>
                  </a:cubicBezTo>
                  <a:cubicBezTo>
                    <a:pt x="14771" y="4976"/>
                    <a:pt x="14787" y="4960"/>
                    <a:pt x="14799" y="4960"/>
                  </a:cubicBezTo>
                  <a:close/>
                  <a:moveTo>
                    <a:pt x="822" y="5346"/>
                  </a:moveTo>
                  <a:cubicBezTo>
                    <a:pt x="822" y="5370"/>
                    <a:pt x="810" y="5382"/>
                    <a:pt x="798" y="5405"/>
                  </a:cubicBezTo>
                  <a:cubicBezTo>
                    <a:pt x="798" y="5413"/>
                    <a:pt x="796" y="5416"/>
                    <a:pt x="793" y="5416"/>
                  </a:cubicBezTo>
                  <a:cubicBezTo>
                    <a:pt x="787" y="5416"/>
                    <a:pt x="778" y="5402"/>
                    <a:pt x="786" y="5394"/>
                  </a:cubicBezTo>
                  <a:lnTo>
                    <a:pt x="798" y="5394"/>
                  </a:lnTo>
                  <a:cubicBezTo>
                    <a:pt x="810" y="5370"/>
                    <a:pt x="810" y="5358"/>
                    <a:pt x="822" y="5346"/>
                  </a:cubicBezTo>
                  <a:close/>
                  <a:moveTo>
                    <a:pt x="14562" y="5370"/>
                  </a:moveTo>
                  <a:cubicBezTo>
                    <a:pt x="14586" y="5370"/>
                    <a:pt x="14598" y="5382"/>
                    <a:pt x="14610" y="5394"/>
                  </a:cubicBezTo>
                  <a:cubicBezTo>
                    <a:pt x="14610" y="5404"/>
                    <a:pt x="14572" y="5424"/>
                    <a:pt x="14530" y="5445"/>
                  </a:cubicBezTo>
                  <a:lnTo>
                    <a:pt x="14530" y="5445"/>
                  </a:lnTo>
                  <a:cubicBezTo>
                    <a:pt x="14541" y="5422"/>
                    <a:pt x="14551" y="5391"/>
                    <a:pt x="14562" y="5370"/>
                  </a:cubicBezTo>
                  <a:close/>
                  <a:moveTo>
                    <a:pt x="763" y="5513"/>
                  </a:moveTo>
                  <a:lnTo>
                    <a:pt x="763" y="5548"/>
                  </a:lnTo>
                  <a:cubicBezTo>
                    <a:pt x="751" y="5536"/>
                    <a:pt x="751" y="5525"/>
                    <a:pt x="763" y="5513"/>
                  </a:cubicBezTo>
                  <a:close/>
                  <a:moveTo>
                    <a:pt x="14502" y="5501"/>
                  </a:moveTo>
                  <a:cubicBezTo>
                    <a:pt x="14514" y="5501"/>
                    <a:pt x="14526" y="5501"/>
                    <a:pt x="14526" y="5513"/>
                  </a:cubicBezTo>
                  <a:cubicBezTo>
                    <a:pt x="14514" y="5536"/>
                    <a:pt x="14502" y="5560"/>
                    <a:pt x="14479" y="5584"/>
                  </a:cubicBezTo>
                  <a:lnTo>
                    <a:pt x="14443" y="5584"/>
                  </a:lnTo>
                  <a:cubicBezTo>
                    <a:pt x="14467" y="5548"/>
                    <a:pt x="14479" y="5525"/>
                    <a:pt x="14502" y="5501"/>
                  </a:cubicBezTo>
                  <a:close/>
                  <a:moveTo>
                    <a:pt x="798" y="6072"/>
                  </a:moveTo>
                  <a:cubicBezTo>
                    <a:pt x="810" y="6120"/>
                    <a:pt x="834" y="6156"/>
                    <a:pt x="858" y="6203"/>
                  </a:cubicBezTo>
                  <a:lnTo>
                    <a:pt x="822" y="6203"/>
                  </a:lnTo>
                  <a:cubicBezTo>
                    <a:pt x="798" y="6191"/>
                    <a:pt x="775" y="6156"/>
                    <a:pt x="763" y="6120"/>
                  </a:cubicBezTo>
                  <a:lnTo>
                    <a:pt x="775" y="6120"/>
                  </a:lnTo>
                  <a:cubicBezTo>
                    <a:pt x="775" y="6084"/>
                    <a:pt x="775" y="6072"/>
                    <a:pt x="798" y="6072"/>
                  </a:cubicBezTo>
                  <a:close/>
                  <a:moveTo>
                    <a:pt x="14729" y="6406"/>
                  </a:moveTo>
                  <a:lnTo>
                    <a:pt x="14729" y="6406"/>
                  </a:lnTo>
                  <a:cubicBezTo>
                    <a:pt x="14764" y="6418"/>
                    <a:pt x="14788" y="6418"/>
                    <a:pt x="14824" y="6429"/>
                  </a:cubicBezTo>
                  <a:cubicBezTo>
                    <a:pt x="14800" y="6453"/>
                    <a:pt x="14812" y="6489"/>
                    <a:pt x="14824" y="6525"/>
                  </a:cubicBezTo>
                  <a:cubicBezTo>
                    <a:pt x="14800" y="6477"/>
                    <a:pt x="14764" y="6441"/>
                    <a:pt x="14729" y="6406"/>
                  </a:cubicBezTo>
                  <a:close/>
                  <a:moveTo>
                    <a:pt x="917" y="6310"/>
                  </a:moveTo>
                  <a:cubicBezTo>
                    <a:pt x="965" y="6394"/>
                    <a:pt x="1025" y="6465"/>
                    <a:pt x="1096" y="6537"/>
                  </a:cubicBezTo>
                  <a:cubicBezTo>
                    <a:pt x="1077" y="6565"/>
                    <a:pt x="1081" y="6587"/>
                    <a:pt x="1071" y="6606"/>
                  </a:cubicBezTo>
                  <a:lnTo>
                    <a:pt x="1071" y="6606"/>
                  </a:lnTo>
                  <a:cubicBezTo>
                    <a:pt x="1037" y="6570"/>
                    <a:pt x="1048" y="6501"/>
                    <a:pt x="1025" y="6489"/>
                  </a:cubicBezTo>
                  <a:cubicBezTo>
                    <a:pt x="1013" y="6477"/>
                    <a:pt x="929" y="6465"/>
                    <a:pt x="894" y="6453"/>
                  </a:cubicBezTo>
                  <a:cubicBezTo>
                    <a:pt x="894" y="6429"/>
                    <a:pt x="906" y="6370"/>
                    <a:pt x="917" y="6310"/>
                  </a:cubicBezTo>
                  <a:close/>
                  <a:moveTo>
                    <a:pt x="14955" y="6715"/>
                  </a:moveTo>
                  <a:lnTo>
                    <a:pt x="14955" y="6715"/>
                  </a:lnTo>
                  <a:cubicBezTo>
                    <a:pt x="14979" y="6727"/>
                    <a:pt x="14991" y="6739"/>
                    <a:pt x="15003" y="6763"/>
                  </a:cubicBezTo>
                  <a:lnTo>
                    <a:pt x="14979" y="6763"/>
                  </a:lnTo>
                  <a:lnTo>
                    <a:pt x="14955" y="6715"/>
                  </a:lnTo>
                  <a:close/>
                  <a:moveTo>
                    <a:pt x="1275" y="6739"/>
                  </a:moveTo>
                  <a:lnTo>
                    <a:pt x="1310" y="6775"/>
                  </a:lnTo>
                  <a:cubicBezTo>
                    <a:pt x="1298" y="6781"/>
                    <a:pt x="1290" y="6787"/>
                    <a:pt x="1279" y="6787"/>
                  </a:cubicBezTo>
                  <a:cubicBezTo>
                    <a:pt x="1269" y="6787"/>
                    <a:pt x="1257" y="6781"/>
                    <a:pt x="1239" y="6763"/>
                  </a:cubicBezTo>
                  <a:lnTo>
                    <a:pt x="1251" y="6763"/>
                  </a:lnTo>
                  <a:lnTo>
                    <a:pt x="1275" y="6739"/>
                  </a:lnTo>
                  <a:close/>
                  <a:moveTo>
                    <a:pt x="15037" y="6869"/>
                  </a:moveTo>
                  <a:lnTo>
                    <a:pt x="15037" y="6869"/>
                  </a:lnTo>
                  <a:cubicBezTo>
                    <a:pt x="15042" y="6869"/>
                    <a:pt x="15054" y="6883"/>
                    <a:pt x="15062" y="6906"/>
                  </a:cubicBezTo>
                  <a:lnTo>
                    <a:pt x="15074" y="6906"/>
                  </a:lnTo>
                  <a:cubicBezTo>
                    <a:pt x="15074" y="6918"/>
                    <a:pt x="15074" y="6941"/>
                    <a:pt x="15074" y="6965"/>
                  </a:cubicBezTo>
                  <a:cubicBezTo>
                    <a:pt x="15062" y="6941"/>
                    <a:pt x="15050" y="6906"/>
                    <a:pt x="15038" y="6882"/>
                  </a:cubicBezTo>
                  <a:cubicBezTo>
                    <a:pt x="15034" y="6873"/>
                    <a:pt x="15034" y="6869"/>
                    <a:pt x="15037" y="6869"/>
                  </a:cubicBezTo>
                  <a:close/>
                  <a:moveTo>
                    <a:pt x="1406" y="6858"/>
                  </a:moveTo>
                  <a:lnTo>
                    <a:pt x="1418" y="6870"/>
                  </a:lnTo>
                  <a:cubicBezTo>
                    <a:pt x="1418" y="6894"/>
                    <a:pt x="1441" y="6918"/>
                    <a:pt x="1465" y="6929"/>
                  </a:cubicBezTo>
                  <a:lnTo>
                    <a:pt x="1513" y="6977"/>
                  </a:lnTo>
                  <a:lnTo>
                    <a:pt x="1501" y="6977"/>
                  </a:lnTo>
                  <a:cubicBezTo>
                    <a:pt x="1441" y="6965"/>
                    <a:pt x="1370" y="6953"/>
                    <a:pt x="1310" y="6929"/>
                  </a:cubicBezTo>
                  <a:lnTo>
                    <a:pt x="1322" y="6929"/>
                  </a:lnTo>
                  <a:cubicBezTo>
                    <a:pt x="1346" y="6906"/>
                    <a:pt x="1370" y="6882"/>
                    <a:pt x="1406" y="6858"/>
                  </a:cubicBezTo>
                  <a:close/>
                  <a:moveTo>
                    <a:pt x="15157" y="7251"/>
                  </a:moveTo>
                  <a:cubicBezTo>
                    <a:pt x="15169" y="7263"/>
                    <a:pt x="15169" y="7263"/>
                    <a:pt x="15157" y="7275"/>
                  </a:cubicBezTo>
                  <a:cubicBezTo>
                    <a:pt x="15157" y="7269"/>
                    <a:pt x="15157" y="7258"/>
                    <a:pt x="15157" y="7251"/>
                  </a:cubicBezTo>
                  <a:close/>
                  <a:moveTo>
                    <a:pt x="1120" y="7239"/>
                  </a:moveTo>
                  <a:cubicBezTo>
                    <a:pt x="1144" y="7239"/>
                    <a:pt x="1156" y="7251"/>
                    <a:pt x="1167" y="7251"/>
                  </a:cubicBezTo>
                  <a:lnTo>
                    <a:pt x="1084" y="7299"/>
                  </a:lnTo>
                  <a:cubicBezTo>
                    <a:pt x="1084" y="7287"/>
                    <a:pt x="1084" y="7251"/>
                    <a:pt x="1108" y="7239"/>
                  </a:cubicBezTo>
                  <a:close/>
                  <a:moveTo>
                    <a:pt x="15181" y="7370"/>
                  </a:moveTo>
                  <a:cubicBezTo>
                    <a:pt x="15193" y="7382"/>
                    <a:pt x="15193" y="7394"/>
                    <a:pt x="15193" y="7394"/>
                  </a:cubicBezTo>
                  <a:cubicBezTo>
                    <a:pt x="15205" y="7430"/>
                    <a:pt x="15205" y="7453"/>
                    <a:pt x="15205" y="7489"/>
                  </a:cubicBezTo>
                  <a:cubicBezTo>
                    <a:pt x="15205" y="7465"/>
                    <a:pt x="15193" y="7441"/>
                    <a:pt x="15181" y="7418"/>
                  </a:cubicBezTo>
                  <a:lnTo>
                    <a:pt x="15181" y="7370"/>
                  </a:lnTo>
                  <a:close/>
                  <a:moveTo>
                    <a:pt x="812" y="7444"/>
                  </a:moveTo>
                  <a:cubicBezTo>
                    <a:pt x="826" y="7444"/>
                    <a:pt x="834" y="7456"/>
                    <a:pt x="834" y="7477"/>
                  </a:cubicBezTo>
                  <a:lnTo>
                    <a:pt x="798" y="7513"/>
                  </a:lnTo>
                  <a:cubicBezTo>
                    <a:pt x="751" y="7513"/>
                    <a:pt x="727" y="7513"/>
                    <a:pt x="763" y="7465"/>
                  </a:cubicBezTo>
                  <a:lnTo>
                    <a:pt x="775" y="7465"/>
                  </a:lnTo>
                  <a:cubicBezTo>
                    <a:pt x="790" y="7450"/>
                    <a:pt x="802" y="7444"/>
                    <a:pt x="812" y="7444"/>
                  </a:cubicBezTo>
                  <a:close/>
                  <a:moveTo>
                    <a:pt x="541" y="7724"/>
                  </a:moveTo>
                  <a:cubicBezTo>
                    <a:pt x="560" y="7724"/>
                    <a:pt x="560" y="7743"/>
                    <a:pt x="560" y="7763"/>
                  </a:cubicBezTo>
                  <a:cubicBezTo>
                    <a:pt x="525" y="7822"/>
                    <a:pt x="477" y="7882"/>
                    <a:pt x="441" y="7942"/>
                  </a:cubicBezTo>
                  <a:lnTo>
                    <a:pt x="441" y="7930"/>
                  </a:lnTo>
                  <a:cubicBezTo>
                    <a:pt x="429" y="7894"/>
                    <a:pt x="465" y="7846"/>
                    <a:pt x="489" y="7811"/>
                  </a:cubicBezTo>
                  <a:cubicBezTo>
                    <a:pt x="489" y="7787"/>
                    <a:pt x="477" y="7727"/>
                    <a:pt x="525" y="7727"/>
                  </a:cubicBezTo>
                  <a:cubicBezTo>
                    <a:pt x="531" y="7725"/>
                    <a:pt x="536" y="7724"/>
                    <a:pt x="541" y="7724"/>
                  </a:cubicBezTo>
                  <a:close/>
                  <a:moveTo>
                    <a:pt x="399" y="7887"/>
                  </a:moveTo>
                  <a:cubicBezTo>
                    <a:pt x="419" y="7887"/>
                    <a:pt x="432" y="7912"/>
                    <a:pt x="417" y="7942"/>
                  </a:cubicBezTo>
                  <a:cubicBezTo>
                    <a:pt x="390" y="7985"/>
                    <a:pt x="363" y="8006"/>
                    <a:pt x="346" y="8006"/>
                  </a:cubicBezTo>
                  <a:cubicBezTo>
                    <a:pt x="326" y="8006"/>
                    <a:pt x="320" y="7976"/>
                    <a:pt x="346" y="7918"/>
                  </a:cubicBezTo>
                  <a:lnTo>
                    <a:pt x="358" y="7918"/>
                  </a:lnTo>
                  <a:cubicBezTo>
                    <a:pt x="371" y="7895"/>
                    <a:pt x="386" y="7887"/>
                    <a:pt x="399" y="7887"/>
                  </a:cubicBezTo>
                  <a:close/>
                  <a:moveTo>
                    <a:pt x="15110" y="8096"/>
                  </a:moveTo>
                  <a:cubicBezTo>
                    <a:pt x="15122" y="8108"/>
                    <a:pt x="15134" y="8108"/>
                    <a:pt x="15145" y="8108"/>
                  </a:cubicBezTo>
                  <a:cubicBezTo>
                    <a:pt x="15181" y="8168"/>
                    <a:pt x="15169" y="8192"/>
                    <a:pt x="15098" y="8203"/>
                  </a:cubicBezTo>
                  <a:lnTo>
                    <a:pt x="15110" y="8192"/>
                  </a:lnTo>
                  <a:lnTo>
                    <a:pt x="15062" y="8192"/>
                  </a:lnTo>
                  <a:cubicBezTo>
                    <a:pt x="15086" y="8168"/>
                    <a:pt x="15098" y="8132"/>
                    <a:pt x="15110" y="8096"/>
                  </a:cubicBezTo>
                  <a:close/>
                  <a:moveTo>
                    <a:pt x="13" y="8323"/>
                  </a:moveTo>
                  <a:lnTo>
                    <a:pt x="13" y="8323"/>
                  </a:lnTo>
                  <a:cubicBezTo>
                    <a:pt x="13" y="8323"/>
                    <a:pt x="14" y="8323"/>
                    <a:pt x="14" y="8323"/>
                  </a:cubicBezTo>
                  <a:lnTo>
                    <a:pt x="14" y="8323"/>
                  </a:lnTo>
                  <a:cubicBezTo>
                    <a:pt x="14" y="8323"/>
                    <a:pt x="13" y="8323"/>
                    <a:pt x="13" y="8323"/>
                  </a:cubicBezTo>
                  <a:close/>
                  <a:moveTo>
                    <a:pt x="322" y="8132"/>
                  </a:moveTo>
                  <a:cubicBezTo>
                    <a:pt x="334" y="8132"/>
                    <a:pt x="334" y="8168"/>
                    <a:pt x="322" y="8203"/>
                  </a:cubicBezTo>
                  <a:cubicBezTo>
                    <a:pt x="298" y="8251"/>
                    <a:pt x="286" y="8299"/>
                    <a:pt x="275" y="8346"/>
                  </a:cubicBezTo>
                  <a:cubicBezTo>
                    <a:pt x="275" y="8326"/>
                    <a:pt x="263" y="8321"/>
                    <a:pt x="249" y="8321"/>
                  </a:cubicBezTo>
                  <a:cubicBezTo>
                    <a:pt x="235" y="8321"/>
                    <a:pt x="218" y="8325"/>
                    <a:pt x="205" y="8325"/>
                  </a:cubicBezTo>
                  <a:cubicBezTo>
                    <a:pt x="200" y="8325"/>
                    <a:pt x="195" y="8324"/>
                    <a:pt x="191" y="8323"/>
                  </a:cubicBezTo>
                  <a:cubicBezTo>
                    <a:pt x="203" y="8275"/>
                    <a:pt x="275" y="8144"/>
                    <a:pt x="310" y="8132"/>
                  </a:cubicBezTo>
                  <a:close/>
                  <a:moveTo>
                    <a:pt x="239" y="8608"/>
                  </a:moveTo>
                  <a:cubicBezTo>
                    <a:pt x="239" y="8676"/>
                    <a:pt x="239" y="8743"/>
                    <a:pt x="239" y="8811"/>
                  </a:cubicBezTo>
                  <a:cubicBezTo>
                    <a:pt x="239" y="8763"/>
                    <a:pt x="239" y="8680"/>
                    <a:pt x="215" y="8680"/>
                  </a:cubicBezTo>
                  <a:lnTo>
                    <a:pt x="215" y="8680"/>
                  </a:lnTo>
                  <a:cubicBezTo>
                    <a:pt x="226" y="8680"/>
                    <a:pt x="187" y="8778"/>
                    <a:pt x="180" y="8778"/>
                  </a:cubicBezTo>
                  <a:cubicBezTo>
                    <a:pt x="180" y="8778"/>
                    <a:pt x="179" y="8777"/>
                    <a:pt x="179" y="8775"/>
                  </a:cubicBezTo>
                  <a:cubicBezTo>
                    <a:pt x="167" y="8704"/>
                    <a:pt x="108" y="8608"/>
                    <a:pt x="179" y="8608"/>
                  </a:cubicBezTo>
                  <a:cubicBezTo>
                    <a:pt x="193" y="8622"/>
                    <a:pt x="211" y="8636"/>
                    <a:pt x="223" y="8636"/>
                  </a:cubicBezTo>
                  <a:cubicBezTo>
                    <a:pt x="232" y="8636"/>
                    <a:pt x="239" y="8628"/>
                    <a:pt x="239" y="8608"/>
                  </a:cubicBezTo>
                  <a:close/>
                  <a:moveTo>
                    <a:pt x="13562" y="9287"/>
                  </a:moveTo>
                  <a:cubicBezTo>
                    <a:pt x="13550" y="9299"/>
                    <a:pt x="13538" y="9299"/>
                    <a:pt x="13526" y="9299"/>
                  </a:cubicBezTo>
                  <a:lnTo>
                    <a:pt x="13538" y="9287"/>
                  </a:lnTo>
                  <a:close/>
                  <a:moveTo>
                    <a:pt x="13443" y="9311"/>
                  </a:moveTo>
                  <a:cubicBezTo>
                    <a:pt x="13425" y="9323"/>
                    <a:pt x="13404" y="9329"/>
                    <a:pt x="13383" y="9329"/>
                  </a:cubicBezTo>
                  <a:cubicBezTo>
                    <a:pt x="13362" y="9329"/>
                    <a:pt x="13342" y="9323"/>
                    <a:pt x="13324" y="9311"/>
                  </a:cubicBezTo>
                  <a:close/>
                  <a:moveTo>
                    <a:pt x="214" y="9052"/>
                  </a:moveTo>
                  <a:cubicBezTo>
                    <a:pt x="228" y="9052"/>
                    <a:pt x="255" y="9063"/>
                    <a:pt x="274" y="9063"/>
                  </a:cubicBezTo>
                  <a:cubicBezTo>
                    <a:pt x="278" y="9063"/>
                    <a:pt x="283" y="9062"/>
                    <a:pt x="286" y="9061"/>
                  </a:cubicBezTo>
                  <a:cubicBezTo>
                    <a:pt x="310" y="9168"/>
                    <a:pt x="346" y="9275"/>
                    <a:pt x="394" y="9370"/>
                  </a:cubicBezTo>
                  <a:cubicBezTo>
                    <a:pt x="389" y="9371"/>
                    <a:pt x="385" y="9372"/>
                    <a:pt x="381" y="9372"/>
                  </a:cubicBezTo>
                  <a:cubicBezTo>
                    <a:pt x="342" y="9372"/>
                    <a:pt x="321" y="9321"/>
                    <a:pt x="310" y="9299"/>
                  </a:cubicBezTo>
                  <a:lnTo>
                    <a:pt x="322" y="9299"/>
                  </a:lnTo>
                  <a:cubicBezTo>
                    <a:pt x="286" y="9204"/>
                    <a:pt x="310" y="9192"/>
                    <a:pt x="239" y="9132"/>
                  </a:cubicBezTo>
                  <a:cubicBezTo>
                    <a:pt x="239" y="9132"/>
                    <a:pt x="191" y="9073"/>
                    <a:pt x="203" y="9061"/>
                  </a:cubicBezTo>
                  <a:cubicBezTo>
                    <a:pt x="203" y="9054"/>
                    <a:pt x="207" y="9052"/>
                    <a:pt x="214" y="9052"/>
                  </a:cubicBezTo>
                  <a:close/>
                  <a:moveTo>
                    <a:pt x="417" y="9430"/>
                  </a:moveTo>
                  <a:cubicBezTo>
                    <a:pt x="453" y="9501"/>
                    <a:pt x="489" y="9561"/>
                    <a:pt x="525" y="9620"/>
                  </a:cubicBezTo>
                  <a:cubicBezTo>
                    <a:pt x="514" y="9651"/>
                    <a:pt x="513" y="9690"/>
                    <a:pt x="505" y="9708"/>
                  </a:cubicBezTo>
                  <a:lnTo>
                    <a:pt x="505" y="9708"/>
                  </a:lnTo>
                  <a:cubicBezTo>
                    <a:pt x="490" y="9691"/>
                    <a:pt x="458" y="9653"/>
                    <a:pt x="477" y="9644"/>
                  </a:cubicBezTo>
                  <a:cubicBezTo>
                    <a:pt x="489" y="9632"/>
                    <a:pt x="441" y="9561"/>
                    <a:pt x="417" y="9525"/>
                  </a:cubicBezTo>
                  <a:cubicBezTo>
                    <a:pt x="358" y="9477"/>
                    <a:pt x="394" y="9466"/>
                    <a:pt x="417" y="9430"/>
                  </a:cubicBezTo>
                  <a:close/>
                  <a:moveTo>
                    <a:pt x="775" y="9918"/>
                  </a:moveTo>
                  <a:lnTo>
                    <a:pt x="822" y="9966"/>
                  </a:lnTo>
                  <a:cubicBezTo>
                    <a:pt x="822" y="9977"/>
                    <a:pt x="834" y="9989"/>
                    <a:pt x="846" y="10001"/>
                  </a:cubicBezTo>
                  <a:lnTo>
                    <a:pt x="870" y="10001"/>
                  </a:lnTo>
                  <a:cubicBezTo>
                    <a:pt x="906" y="10037"/>
                    <a:pt x="953" y="10061"/>
                    <a:pt x="1001" y="10097"/>
                  </a:cubicBezTo>
                  <a:cubicBezTo>
                    <a:pt x="985" y="10097"/>
                    <a:pt x="980" y="10107"/>
                    <a:pt x="967" y="10107"/>
                  </a:cubicBezTo>
                  <a:cubicBezTo>
                    <a:pt x="961" y="10107"/>
                    <a:pt x="953" y="10104"/>
                    <a:pt x="941" y="10097"/>
                  </a:cubicBezTo>
                  <a:cubicBezTo>
                    <a:pt x="894" y="10073"/>
                    <a:pt x="846" y="10037"/>
                    <a:pt x="810" y="9989"/>
                  </a:cubicBezTo>
                  <a:cubicBezTo>
                    <a:pt x="786" y="9977"/>
                    <a:pt x="775" y="9954"/>
                    <a:pt x="775" y="9918"/>
                  </a:cubicBezTo>
                  <a:close/>
                  <a:moveTo>
                    <a:pt x="13229" y="10239"/>
                  </a:moveTo>
                  <a:cubicBezTo>
                    <a:pt x="13229" y="10255"/>
                    <a:pt x="13224" y="10265"/>
                    <a:pt x="13217" y="10277"/>
                  </a:cubicBezTo>
                  <a:lnTo>
                    <a:pt x="13217" y="10277"/>
                  </a:lnTo>
                  <a:cubicBezTo>
                    <a:pt x="13217" y="10265"/>
                    <a:pt x="13219" y="10249"/>
                    <a:pt x="13229" y="10239"/>
                  </a:cubicBezTo>
                  <a:close/>
                  <a:moveTo>
                    <a:pt x="1060" y="10180"/>
                  </a:moveTo>
                  <a:lnTo>
                    <a:pt x="1060" y="10180"/>
                  </a:lnTo>
                  <a:cubicBezTo>
                    <a:pt x="965" y="10275"/>
                    <a:pt x="894" y="10394"/>
                    <a:pt x="834" y="10501"/>
                  </a:cubicBezTo>
                  <a:cubicBezTo>
                    <a:pt x="810" y="10501"/>
                    <a:pt x="810" y="10489"/>
                    <a:pt x="834" y="10454"/>
                  </a:cubicBezTo>
                  <a:cubicBezTo>
                    <a:pt x="846" y="10442"/>
                    <a:pt x="870" y="10406"/>
                    <a:pt x="870" y="10394"/>
                  </a:cubicBezTo>
                  <a:cubicBezTo>
                    <a:pt x="870" y="10370"/>
                    <a:pt x="846" y="10370"/>
                    <a:pt x="834" y="10358"/>
                  </a:cubicBezTo>
                  <a:cubicBezTo>
                    <a:pt x="834" y="10335"/>
                    <a:pt x="846" y="10311"/>
                    <a:pt x="870" y="10287"/>
                  </a:cubicBezTo>
                  <a:cubicBezTo>
                    <a:pt x="885" y="10297"/>
                    <a:pt x="897" y="10303"/>
                    <a:pt x="909" y="10303"/>
                  </a:cubicBezTo>
                  <a:cubicBezTo>
                    <a:pt x="925" y="10303"/>
                    <a:pt x="939" y="10291"/>
                    <a:pt x="953" y="10263"/>
                  </a:cubicBezTo>
                  <a:cubicBezTo>
                    <a:pt x="977" y="10204"/>
                    <a:pt x="965" y="10192"/>
                    <a:pt x="1060" y="10180"/>
                  </a:cubicBezTo>
                  <a:close/>
                  <a:moveTo>
                    <a:pt x="810" y="10537"/>
                  </a:moveTo>
                  <a:cubicBezTo>
                    <a:pt x="798" y="10573"/>
                    <a:pt x="775" y="10609"/>
                    <a:pt x="763" y="10644"/>
                  </a:cubicBezTo>
                  <a:cubicBezTo>
                    <a:pt x="751" y="10632"/>
                    <a:pt x="727" y="10620"/>
                    <a:pt x="715" y="10609"/>
                  </a:cubicBezTo>
                  <a:cubicBezTo>
                    <a:pt x="691" y="10573"/>
                    <a:pt x="763" y="10537"/>
                    <a:pt x="810" y="10537"/>
                  </a:cubicBezTo>
                  <a:close/>
                  <a:moveTo>
                    <a:pt x="12252" y="11430"/>
                  </a:moveTo>
                  <a:lnTo>
                    <a:pt x="12252" y="11430"/>
                  </a:lnTo>
                  <a:cubicBezTo>
                    <a:pt x="12240" y="11466"/>
                    <a:pt x="12205" y="11490"/>
                    <a:pt x="12193" y="11513"/>
                  </a:cubicBezTo>
                  <a:cubicBezTo>
                    <a:pt x="12193" y="11490"/>
                    <a:pt x="12181" y="11478"/>
                    <a:pt x="12181" y="11454"/>
                  </a:cubicBezTo>
                  <a:lnTo>
                    <a:pt x="12252" y="11430"/>
                  </a:lnTo>
                  <a:close/>
                  <a:moveTo>
                    <a:pt x="11955" y="11513"/>
                  </a:moveTo>
                  <a:cubicBezTo>
                    <a:pt x="11955" y="11513"/>
                    <a:pt x="11955" y="11525"/>
                    <a:pt x="11966" y="11537"/>
                  </a:cubicBezTo>
                  <a:cubicBezTo>
                    <a:pt x="11924" y="11537"/>
                    <a:pt x="11901" y="11547"/>
                    <a:pt x="11871" y="11549"/>
                  </a:cubicBezTo>
                  <a:lnTo>
                    <a:pt x="11871" y="11549"/>
                  </a:lnTo>
                  <a:cubicBezTo>
                    <a:pt x="11871" y="11537"/>
                    <a:pt x="11871" y="11537"/>
                    <a:pt x="11871" y="11525"/>
                  </a:cubicBezTo>
                  <a:lnTo>
                    <a:pt x="11955" y="11513"/>
                  </a:lnTo>
                  <a:close/>
                  <a:moveTo>
                    <a:pt x="644" y="11621"/>
                  </a:moveTo>
                  <a:lnTo>
                    <a:pt x="644" y="11632"/>
                  </a:lnTo>
                  <a:lnTo>
                    <a:pt x="620" y="11632"/>
                  </a:lnTo>
                  <a:cubicBezTo>
                    <a:pt x="632" y="11632"/>
                    <a:pt x="632" y="11621"/>
                    <a:pt x="644" y="11621"/>
                  </a:cubicBezTo>
                  <a:close/>
                  <a:moveTo>
                    <a:pt x="10954" y="11501"/>
                  </a:moveTo>
                  <a:cubicBezTo>
                    <a:pt x="10954" y="11525"/>
                    <a:pt x="10954" y="11537"/>
                    <a:pt x="10966" y="11549"/>
                  </a:cubicBezTo>
                  <a:cubicBezTo>
                    <a:pt x="10966" y="11549"/>
                    <a:pt x="10978" y="11549"/>
                    <a:pt x="10990" y="11537"/>
                  </a:cubicBezTo>
                  <a:cubicBezTo>
                    <a:pt x="11001" y="11582"/>
                    <a:pt x="11023" y="11605"/>
                    <a:pt x="11016" y="11637"/>
                  </a:cubicBezTo>
                  <a:lnTo>
                    <a:pt x="11016" y="11637"/>
                  </a:lnTo>
                  <a:cubicBezTo>
                    <a:pt x="10986" y="11616"/>
                    <a:pt x="10965" y="11592"/>
                    <a:pt x="10954" y="11549"/>
                  </a:cubicBezTo>
                  <a:lnTo>
                    <a:pt x="10954" y="11501"/>
                  </a:lnTo>
                  <a:close/>
                  <a:moveTo>
                    <a:pt x="10943" y="11787"/>
                  </a:moveTo>
                  <a:cubicBezTo>
                    <a:pt x="10978" y="11787"/>
                    <a:pt x="10966" y="11847"/>
                    <a:pt x="10966" y="11882"/>
                  </a:cubicBezTo>
                  <a:lnTo>
                    <a:pt x="10966" y="11871"/>
                  </a:lnTo>
                  <a:lnTo>
                    <a:pt x="10931" y="11871"/>
                  </a:lnTo>
                  <a:cubicBezTo>
                    <a:pt x="10931" y="11847"/>
                    <a:pt x="10931" y="11811"/>
                    <a:pt x="10943" y="11787"/>
                  </a:cubicBezTo>
                  <a:close/>
                  <a:moveTo>
                    <a:pt x="1596" y="12764"/>
                  </a:moveTo>
                  <a:lnTo>
                    <a:pt x="1644" y="12775"/>
                  </a:lnTo>
                  <a:cubicBezTo>
                    <a:pt x="1596" y="12775"/>
                    <a:pt x="1584" y="12775"/>
                    <a:pt x="1584" y="12764"/>
                  </a:cubicBezTo>
                  <a:close/>
                  <a:moveTo>
                    <a:pt x="2120" y="13264"/>
                  </a:moveTo>
                  <a:lnTo>
                    <a:pt x="2120" y="13264"/>
                  </a:lnTo>
                  <a:cubicBezTo>
                    <a:pt x="2123" y="13265"/>
                    <a:pt x="2126" y="13266"/>
                    <a:pt x="2129" y="13267"/>
                  </a:cubicBezTo>
                  <a:lnTo>
                    <a:pt x="2129" y="13267"/>
                  </a:lnTo>
                  <a:cubicBezTo>
                    <a:pt x="2126" y="13266"/>
                    <a:pt x="2123" y="13265"/>
                    <a:pt x="2120" y="13264"/>
                  </a:cubicBezTo>
                  <a:close/>
                  <a:moveTo>
                    <a:pt x="2263" y="12990"/>
                  </a:moveTo>
                  <a:lnTo>
                    <a:pt x="2299" y="13014"/>
                  </a:lnTo>
                  <a:lnTo>
                    <a:pt x="2346" y="13037"/>
                  </a:lnTo>
                  <a:cubicBezTo>
                    <a:pt x="2358" y="13061"/>
                    <a:pt x="2358" y="13097"/>
                    <a:pt x="2370" y="13121"/>
                  </a:cubicBezTo>
                  <a:cubicBezTo>
                    <a:pt x="2358" y="13180"/>
                    <a:pt x="2346" y="13228"/>
                    <a:pt x="2322" y="13275"/>
                  </a:cubicBezTo>
                  <a:cubicBezTo>
                    <a:pt x="2346" y="13228"/>
                    <a:pt x="2346" y="13168"/>
                    <a:pt x="2334" y="13109"/>
                  </a:cubicBezTo>
                  <a:cubicBezTo>
                    <a:pt x="2310" y="13073"/>
                    <a:pt x="2263" y="13037"/>
                    <a:pt x="2263" y="12990"/>
                  </a:cubicBezTo>
                  <a:close/>
                  <a:moveTo>
                    <a:pt x="9252" y="13323"/>
                  </a:moveTo>
                  <a:cubicBezTo>
                    <a:pt x="9252" y="13359"/>
                    <a:pt x="9252" y="13395"/>
                    <a:pt x="9252" y="13406"/>
                  </a:cubicBezTo>
                  <a:cubicBezTo>
                    <a:pt x="9204" y="13406"/>
                    <a:pt x="9168" y="13371"/>
                    <a:pt x="9168" y="13323"/>
                  </a:cubicBezTo>
                  <a:close/>
                  <a:moveTo>
                    <a:pt x="8502" y="13442"/>
                  </a:moveTo>
                  <a:cubicBezTo>
                    <a:pt x="8511" y="13481"/>
                    <a:pt x="8505" y="13488"/>
                    <a:pt x="8490" y="13490"/>
                  </a:cubicBezTo>
                  <a:lnTo>
                    <a:pt x="8490" y="13490"/>
                  </a:lnTo>
                  <a:lnTo>
                    <a:pt x="8502" y="13442"/>
                  </a:lnTo>
                  <a:close/>
                  <a:moveTo>
                    <a:pt x="5513" y="13740"/>
                  </a:moveTo>
                  <a:lnTo>
                    <a:pt x="5513" y="13740"/>
                  </a:lnTo>
                  <a:cubicBezTo>
                    <a:pt x="5503" y="13771"/>
                    <a:pt x="5483" y="13803"/>
                    <a:pt x="5454" y="13818"/>
                  </a:cubicBezTo>
                  <a:lnTo>
                    <a:pt x="5454" y="13818"/>
                  </a:lnTo>
                  <a:lnTo>
                    <a:pt x="5454" y="13787"/>
                  </a:lnTo>
                  <a:lnTo>
                    <a:pt x="5513" y="13740"/>
                  </a:lnTo>
                  <a:close/>
                  <a:moveTo>
                    <a:pt x="2334" y="13918"/>
                  </a:moveTo>
                  <a:cubicBezTo>
                    <a:pt x="2334" y="13942"/>
                    <a:pt x="2346" y="13978"/>
                    <a:pt x="2358" y="14002"/>
                  </a:cubicBezTo>
                  <a:cubicBezTo>
                    <a:pt x="2334" y="14002"/>
                    <a:pt x="2322" y="13990"/>
                    <a:pt x="2299" y="13930"/>
                  </a:cubicBezTo>
                  <a:cubicBezTo>
                    <a:pt x="2310" y="13930"/>
                    <a:pt x="2322" y="13930"/>
                    <a:pt x="2334" y="13918"/>
                  </a:cubicBezTo>
                  <a:close/>
                  <a:moveTo>
                    <a:pt x="5455" y="13998"/>
                  </a:moveTo>
                  <a:cubicBezTo>
                    <a:pt x="5454" y="13999"/>
                    <a:pt x="5454" y="14001"/>
                    <a:pt x="5454" y="14002"/>
                  </a:cubicBezTo>
                  <a:lnTo>
                    <a:pt x="5454" y="14049"/>
                  </a:lnTo>
                  <a:cubicBezTo>
                    <a:pt x="5459" y="14021"/>
                    <a:pt x="5458" y="14005"/>
                    <a:pt x="5455" y="13998"/>
                  </a:cubicBezTo>
                  <a:close/>
                  <a:moveTo>
                    <a:pt x="5058" y="14210"/>
                  </a:moveTo>
                  <a:cubicBezTo>
                    <a:pt x="5055" y="14212"/>
                    <a:pt x="5052" y="14214"/>
                    <a:pt x="5049" y="14216"/>
                  </a:cubicBezTo>
                  <a:lnTo>
                    <a:pt x="5061" y="14216"/>
                  </a:lnTo>
                  <a:cubicBezTo>
                    <a:pt x="5060" y="14214"/>
                    <a:pt x="5059" y="14212"/>
                    <a:pt x="5058" y="14210"/>
                  </a:cubicBezTo>
                  <a:close/>
                  <a:moveTo>
                    <a:pt x="2465" y="14157"/>
                  </a:moveTo>
                  <a:cubicBezTo>
                    <a:pt x="2477" y="14180"/>
                    <a:pt x="2501" y="14204"/>
                    <a:pt x="2525" y="14216"/>
                  </a:cubicBezTo>
                  <a:cubicBezTo>
                    <a:pt x="2509" y="14220"/>
                    <a:pt x="2496" y="14223"/>
                    <a:pt x="2485" y="14223"/>
                  </a:cubicBezTo>
                  <a:cubicBezTo>
                    <a:pt x="2463" y="14223"/>
                    <a:pt x="2449" y="14212"/>
                    <a:pt x="2441" y="14180"/>
                  </a:cubicBezTo>
                  <a:lnTo>
                    <a:pt x="2453" y="14180"/>
                  </a:lnTo>
                  <a:cubicBezTo>
                    <a:pt x="2453" y="14168"/>
                    <a:pt x="2453" y="14157"/>
                    <a:pt x="2465" y="14157"/>
                  </a:cubicBezTo>
                  <a:close/>
                  <a:moveTo>
                    <a:pt x="5966" y="14168"/>
                  </a:moveTo>
                  <a:lnTo>
                    <a:pt x="6049" y="14228"/>
                  </a:lnTo>
                  <a:cubicBezTo>
                    <a:pt x="6013" y="14216"/>
                    <a:pt x="5978" y="14192"/>
                    <a:pt x="5954" y="14168"/>
                  </a:cubicBezTo>
                  <a:close/>
                  <a:moveTo>
                    <a:pt x="2775" y="14383"/>
                  </a:moveTo>
                  <a:lnTo>
                    <a:pt x="2775" y="14383"/>
                  </a:lnTo>
                  <a:cubicBezTo>
                    <a:pt x="2811" y="14407"/>
                    <a:pt x="2834" y="14418"/>
                    <a:pt x="2870" y="14430"/>
                  </a:cubicBezTo>
                  <a:cubicBezTo>
                    <a:pt x="2858" y="14436"/>
                    <a:pt x="2843" y="14439"/>
                    <a:pt x="2828" y="14439"/>
                  </a:cubicBezTo>
                  <a:cubicBezTo>
                    <a:pt x="2814" y="14439"/>
                    <a:pt x="2799" y="14436"/>
                    <a:pt x="2787" y="14430"/>
                  </a:cubicBezTo>
                  <a:lnTo>
                    <a:pt x="2799" y="14430"/>
                  </a:lnTo>
                  <a:cubicBezTo>
                    <a:pt x="2787" y="14418"/>
                    <a:pt x="2775" y="14407"/>
                    <a:pt x="2775" y="14383"/>
                  </a:cubicBezTo>
                  <a:close/>
                  <a:moveTo>
                    <a:pt x="7323" y="14502"/>
                  </a:moveTo>
                  <a:cubicBezTo>
                    <a:pt x="7311" y="14514"/>
                    <a:pt x="7311" y="14526"/>
                    <a:pt x="7311" y="14538"/>
                  </a:cubicBezTo>
                  <a:cubicBezTo>
                    <a:pt x="7299" y="14526"/>
                    <a:pt x="7299" y="14514"/>
                    <a:pt x="7299" y="14502"/>
                  </a:cubicBezTo>
                  <a:close/>
                  <a:moveTo>
                    <a:pt x="6537" y="14454"/>
                  </a:moveTo>
                  <a:lnTo>
                    <a:pt x="6621" y="14478"/>
                  </a:lnTo>
                  <a:cubicBezTo>
                    <a:pt x="6609" y="14526"/>
                    <a:pt x="6585" y="14561"/>
                    <a:pt x="6549" y="14585"/>
                  </a:cubicBezTo>
                  <a:cubicBezTo>
                    <a:pt x="6547" y="14588"/>
                    <a:pt x="6544" y="14589"/>
                    <a:pt x="6540" y="14589"/>
                  </a:cubicBezTo>
                  <a:cubicBezTo>
                    <a:pt x="6506" y="14589"/>
                    <a:pt x="6426" y="14499"/>
                    <a:pt x="6501" y="14478"/>
                  </a:cubicBezTo>
                  <a:lnTo>
                    <a:pt x="6513" y="14466"/>
                  </a:lnTo>
                  <a:cubicBezTo>
                    <a:pt x="6525" y="14466"/>
                    <a:pt x="6525" y="14466"/>
                    <a:pt x="6537" y="14454"/>
                  </a:cubicBezTo>
                  <a:close/>
                  <a:moveTo>
                    <a:pt x="9538" y="0"/>
                  </a:moveTo>
                  <a:cubicBezTo>
                    <a:pt x="9538" y="36"/>
                    <a:pt x="9502" y="36"/>
                    <a:pt x="9454" y="36"/>
                  </a:cubicBezTo>
                  <a:cubicBezTo>
                    <a:pt x="9395" y="36"/>
                    <a:pt x="9347" y="95"/>
                    <a:pt x="9276" y="107"/>
                  </a:cubicBezTo>
                  <a:cubicBezTo>
                    <a:pt x="9267" y="107"/>
                    <a:pt x="9177" y="47"/>
                    <a:pt x="9118" y="47"/>
                  </a:cubicBezTo>
                  <a:cubicBezTo>
                    <a:pt x="9099" y="47"/>
                    <a:pt x="9082" y="54"/>
                    <a:pt x="9073" y="71"/>
                  </a:cubicBezTo>
                  <a:cubicBezTo>
                    <a:pt x="9073" y="94"/>
                    <a:pt x="9168" y="180"/>
                    <a:pt x="9100" y="180"/>
                  </a:cubicBezTo>
                  <a:cubicBezTo>
                    <a:pt x="9096" y="180"/>
                    <a:pt x="9091" y="179"/>
                    <a:pt x="9085" y="179"/>
                  </a:cubicBezTo>
                  <a:cubicBezTo>
                    <a:pt x="9059" y="173"/>
                    <a:pt x="9041" y="168"/>
                    <a:pt x="9026" y="168"/>
                  </a:cubicBezTo>
                  <a:cubicBezTo>
                    <a:pt x="9008" y="168"/>
                    <a:pt x="8992" y="176"/>
                    <a:pt x="8966" y="202"/>
                  </a:cubicBezTo>
                  <a:cubicBezTo>
                    <a:pt x="8966" y="202"/>
                    <a:pt x="8954" y="262"/>
                    <a:pt x="8942" y="262"/>
                  </a:cubicBezTo>
                  <a:cubicBezTo>
                    <a:pt x="8907" y="250"/>
                    <a:pt x="8954" y="143"/>
                    <a:pt x="8930" y="143"/>
                  </a:cubicBezTo>
                  <a:cubicBezTo>
                    <a:pt x="8926" y="142"/>
                    <a:pt x="8923" y="141"/>
                    <a:pt x="8919" y="141"/>
                  </a:cubicBezTo>
                  <a:cubicBezTo>
                    <a:pt x="8892" y="141"/>
                    <a:pt x="8883" y="180"/>
                    <a:pt x="8883" y="191"/>
                  </a:cubicBezTo>
                  <a:cubicBezTo>
                    <a:pt x="8859" y="214"/>
                    <a:pt x="8847" y="226"/>
                    <a:pt x="8799" y="238"/>
                  </a:cubicBezTo>
                  <a:cubicBezTo>
                    <a:pt x="8835" y="226"/>
                    <a:pt x="8811" y="214"/>
                    <a:pt x="8799" y="191"/>
                  </a:cubicBezTo>
                  <a:lnTo>
                    <a:pt x="8799" y="191"/>
                  </a:lnTo>
                  <a:cubicBezTo>
                    <a:pt x="8811" y="214"/>
                    <a:pt x="8752" y="226"/>
                    <a:pt x="8716" y="250"/>
                  </a:cubicBezTo>
                  <a:cubicBezTo>
                    <a:pt x="8716" y="262"/>
                    <a:pt x="8740" y="274"/>
                    <a:pt x="8716" y="274"/>
                  </a:cubicBezTo>
                  <a:cubicBezTo>
                    <a:pt x="8688" y="311"/>
                    <a:pt x="8646" y="341"/>
                    <a:pt x="8617" y="341"/>
                  </a:cubicBezTo>
                  <a:cubicBezTo>
                    <a:pt x="8609" y="341"/>
                    <a:pt x="8602" y="339"/>
                    <a:pt x="8597" y="333"/>
                  </a:cubicBezTo>
                  <a:cubicBezTo>
                    <a:pt x="8594" y="330"/>
                    <a:pt x="8588" y="329"/>
                    <a:pt x="8582" y="329"/>
                  </a:cubicBezTo>
                  <a:cubicBezTo>
                    <a:pt x="8540" y="329"/>
                    <a:pt x="8445" y="386"/>
                    <a:pt x="8466" y="417"/>
                  </a:cubicBezTo>
                  <a:cubicBezTo>
                    <a:pt x="8442" y="441"/>
                    <a:pt x="8335" y="488"/>
                    <a:pt x="8371" y="536"/>
                  </a:cubicBezTo>
                  <a:cubicBezTo>
                    <a:pt x="8276" y="572"/>
                    <a:pt x="8014" y="703"/>
                    <a:pt x="8061" y="857"/>
                  </a:cubicBezTo>
                  <a:cubicBezTo>
                    <a:pt x="8025" y="837"/>
                    <a:pt x="8003" y="829"/>
                    <a:pt x="7991" y="829"/>
                  </a:cubicBezTo>
                  <a:cubicBezTo>
                    <a:pt x="7939" y="829"/>
                    <a:pt x="8064" y="979"/>
                    <a:pt x="8025" y="988"/>
                  </a:cubicBezTo>
                  <a:cubicBezTo>
                    <a:pt x="8002" y="976"/>
                    <a:pt x="7978" y="929"/>
                    <a:pt x="7978" y="929"/>
                  </a:cubicBezTo>
                  <a:cubicBezTo>
                    <a:pt x="7966" y="929"/>
                    <a:pt x="7978" y="929"/>
                    <a:pt x="7966" y="941"/>
                  </a:cubicBezTo>
                  <a:cubicBezTo>
                    <a:pt x="7954" y="953"/>
                    <a:pt x="7930" y="1048"/>
                    <a:pt x="7918" y="1060"/>
                  </a:cubicBezTo>
                  <a:cubicBezTo>
                    <a:pt x="7918" y="1036"/>
                    <a:pt x="7918" y="1012"/>
                    <a:pt x="7918" y="988"/>
                  </a:cubicBezTo>
                  <a:cubicBezTo>
                    <a:pt x="7918" y="976"/>
                    <a:pt x="7930" y="964"/>
                    <a:pt x="7859" y="953"/>
                  </a:cubicBezTo>
                  <a:cubicBezTo>
                    <a:pt x="7853" y="952"/>
                    <a:pt x="7848" y="951"/>
                    <a:pt x="7844" y="951"/>
                  </a:cubicBezTo>
                  <a:cubicBezTo>
                    <a:pt x="7802" y="951"/>
                    <a:pt x="7820" y="993"/>
                    <a:pt x="7780" y="993"/>
                  </a:cubicBezTo>
                  <a:cubicBezTo>
                    <a:pt x="7773" y="993"/>
                    <a:pt x="7764" y="992"/>
                    <a:pt x="7752" y="988"/>
                  </a:cubicBezTo>
                  <a:cubicBezTo>
                    <a:pt x="7764" y="953"/>
                    <a:pt x="7811" y="893"/>
                    <a:pt x="7775" y="857"/>
                  </a:cubicBezTo>
                  <a:cubicBezTo>
                    <a:pt x="7756" y="844"/>
                    <a:pt x="7718" y="835"/>
                    <a:pt x="7688" y="835"/>
                  </a:cubicBezTo>
                  <a:cubicBezTo>
                    <a:pt x="7664" y="835"/>
                    <a:pt x="7644" y="841"/>
                    <a:pt x="7644" y="857"/>
                  </a:cubicBezTo>
                  <a:cubicBezTo>
                    <a:pt x="7641" y="873"/>
                    <a:pt x="7621" y="878"/>
                    <a:pt x="7595" y="878"/>
                  </a:cubicBezTo>
                  <a:cubicBezTo>
                    <a:pt x="7544" y="878"/>
                    <a:pt x="7470" y="857"/>
                    <a:pt x="7454" y="857"/>
                  </a:cubicBezTo>
                  <a:cubicBezTo>
                    <a:pt x="7430" y="857"/>
                    <a:pt x="7263" y="857"/>
                    <a:pt x="7240" y="822"/>
                  </a:cubicBezTo>
                  <a:cubicBezTo>
                    <a:pt x="7215" y="781"/>
                    <a:pt x="7169" y="757"/>
                    <a:pt x="7123" y="757"/>
                  </a:cubicBezTo>
                  <a:cubicBezTo>
                    <a:pt x="7102" y="757"/>
                    <a:pt x="7080" y="763"/>
                    <a:pt x="7061" y="774"/>
                  </a:cubicBezTo>
                  <a:cubicBezTo>
                    <a:pt x="7013" y="798"/>
                    <a:pt x="7013" y="833"/>
                    <a:pt x="6954" y="845"/>
                  </a:cubicBezTo>
                  <a:cubicBezTo>
                    <a:pt x="6924" y="851"/>
                    <a:pt x="6897" y="854"/>
                    <a:pt x="6871" y="854"/>
                  </a:cubicBezTo>
                  <a:cubicBezTo>
                    <a:pt x="6844" y="854"/>
                    <a:pt x="6817" y="851"/>
                    <a:pt x="6787" y="845"/>
                  </a:cubicBezTo>
                  <a:cubicBezTo>
                    <a:pt x="6775" y="845"/>
                    <a:pt x="6549" y="881"/>
                    <a:pt x="6573" y="893"/>
                  </a:cubicBezTo>
                  <a:cubicBezTo>
                    <a:pt x="6656" y="953"/>
                    <a:pt x="6442" y="964"/>
                    <a:pt x="6382" y="1000"/>
                  </a:cubicBezTo>
                  <a:cubicBezTo>
                    <a:pt x="6323" y="1024"/>
                    <a:pt x="6275" y="1048"/>
                    <a:pt x="6228" y="1072"/>
                  </a:cubicBezTo>
                  <a:cubicBezTo>
                    <a:pt x="6180" y="1107"/>
                    <a:pt x="6204" y="1107"/>
                    <a:pt x="6216" y="1119"/>
                  </a:cubicBezTo>
                  <a:cubicBezTo>
                    <a:pt x="6228" y="1119"/>
                    <a:pt x="6132" y="1155"/>
                    <a:pt x="6132" y="1167"/>
                  </a:cubicBezTo>
                  <a:cubicBezTo>
                    <a:pt x="6097" y="1191"/>
                    <a:pt x="6073" y="1214"/>
                    <a:pt x="6049" y="1238"/>
                  </a:cubicBezTo>
                  <a:cubicBezTo>
                    <a:pt x="6018" y="1259"/>
                    <a:pt x="5969" y="1352"/>
                    <a:pt x="5941" y="1352"/>
                  </a:cubicBezTo>
                  <a:cubicBezTo>
                    <a:pt x="5937" y="1352"/>
                    <a:pt x="5933" y="1350"/>
                    <a:pt x="5930" y="1345"/>
                  </a:cubicBezTo>
                  <a:cubicBezTo>
                    <a:pt x="5922" y="1338"/>
                    <a:pt x="5913" y="1335"/>
                    <a:pt x="5902" y="1335"/>
                  </a:cubicBezTo>
                  <a:cubicBezTo>
                    <a:pt x="5861" y="1335"/>
                    <a:pt x="5803" y="1382"/>
                    <a:pt x="5775" y="1429"/>
                  </a:cubicBezTo>
                  <a:cubicBezTo>
                    <a:pt x="5739" y="1488"/>
                    <a:pt x="5823" y="1465"/>
                    <a:pt x="5763" y="1536"/>
                  </a:cubicBezTo>
                  <a:cubicBezTo>
                    <a:pt x="5749" y="1522"/>
                    <a:pt x="5739" y="1503"/>
                    <a:pt x="5726" y="1503"/>
                  </a:cubicBezTo>
                  <a:cubicBezTo>
                    <a:pt x="5717" y="1503"/>
                    <a:pt x="5706" y="1512"/>
                    <a:pt x="5692" y="1536"/>
                  </a:cubicBezTo>
                  <a:cubicBezTo>
                    <a:pt x="5664" y="1564"/>
                    <a:pt x="5680" y="1574"/>
                    <a:pt x="5713" y="1574"/>
                  </a:cubicBezTo>
                  <a:cubicBezTo>
                    <a:pt x="5765" y="1574"/>
                    <a:pt x="5858" y="1550"/>
                    <a:pt x="5894" y="1536"/>
                  </a:cubicBezTo>
                  <a:cubicBezTo>
                    <a:pt x="5934" y="1506"/>
                    <a:pt x="5973" y="1444"/>
                    <a:pt x="6006" y="1444"/>
                  </a:cubicBezTo>
                  <a:cubicBezTo>
                    <a:pt x="6013" y="1444"/>
                    <a:pt x="6019" y="1447"/>
                    <a:pt x="6025" y="1453"/>
                  </a:cubicBezTo>
                  <a:cubicBezTo>
                    <a:pt x="6049" y="1441"/>
                    <a:pt x="6085" y="1393"/>
                    <a:pt x="6120" y="1381"/>
                  </a:cubicBezTo>
                  <a:lnTo>
                    <a:pt x="6120" y="1381"/>
                  </a:lnTo>
                  <a:cubicBezTo>
                    <a:pt x="6025" y="1453"/>
                    <a:pt x="5942" y="1536"/>
                    <a:pt x="5870" y="1631"/>
                  </a:cubicBezTo>
                  <a:cubicBezTo>
                    <a:pt x="5799" y="1643"/>
                    <a:pt x="5739" y="1655"/>
                    <a:pt x="5680" y="1679"/>
                  </a:cubicBezTo>
                  <a:cubicBezTo>
                    <a:pt x="5668" y="1679"/>
                    <a:pt x="5549" y="1738"/>
                    <a:pt x="5573" y="1750"/>
                  </a:cubicBezTo>
                  <a:cubicBezTo>
                    <a:pt x="5573" y="1798"/>
                    <a:pt x="5549" y="1834"/>
                    <a:pt x="5525" y="1857"/>
                  </a:cubicBezTo>
                  <a:cubicBezTo>
                    <a:pt x="5478" y="1893"/>
                    <a:pt x="5406" y="1965"/>
                    <a:pt x="5406" y="2036"/>
                  </a:cubicBezTo>
                  <a:cubicBezTo>
                    <a:pt x="5406" y="2107"/>
                    <a:pt x="5430" y="2131"/>
                    <a:pt x="5370" y="2143"/>
                  </a:cubicBezTo>
                  <a:cubicBezTo>
                    <a:pt x="5370" y="2152"/>
                    <a:pt x="5396" y="2245"/>
                    <a:pt x="5381" y="2245"/>
                  </a:cubicBezTo>
                  <a:cubicBezTo>
                    <a:pt x="5376" y="2245"/>
                    <a:pt x="5365" y="2234"/>
                    <a:pt x="5347" y="2203"/>
                  </a:cubicBezTo>
                  <a:lnTo>
                    <a:pt x="5347" y="2203"/>
                  </a:lnTo>
                  <a:cubicBezTo>
                    <a:pt x="5347" y="2215"/>
                    <a:pt x="5358" y="2227"/>
                    <a:pt x="5358" y="2238"/>
                  </a:cubicBezTo>
                  <a:cubicBezTo>
                    <a:pt x="5358" y="2247"/>
                    <a:pt x="5355" y="2250"/>
                    <a:pt x="5350" y="2250"/>
                  </a:cubicBezTo>
                  <a:cubicBezTo>
                    <a:pt x="5334" y="2250"/>
                    <a:pt x="5296" y="2215"/>
                    <a:pt x="5287" y="2215"/>
                  </a:cubicBezTo>
                  <a:cubicBezTo>
                    <a:pt x="5263" y="2227"/>
                    <a:pt x="5275" y="2250"/>
                    <a:pt x="5228" y="2274"/>
                  </a:cubicBezTo>
                  <a:cubicBezTo>
                    <a:pt x="5224" y="2275"/>
                    <a:pt x="5220" y="2275"/>
                    <a:pt x="5217" y="2275"/>
                  </a:cubicBezTo>
                  <a:cubicBezTo>
                    <a:pt x="5178" y="2275"/>
                    <a:pt x="5168" y="2213"/>
                    <a:pt x="5168" y="2191"/>
                  </a:cubicBezTo>
                  <a:cubicBezTo>
                    <a:pt x="5179" y="2148"/>
                    <a:pt x="5159" y="2137"/>
                    <a:pt x="5127" y="2137"/>
                  </a:cubicBezTo>
                  <a:cubicBezTo>
                    <a:pt x="5087" y="2137"/>
                    <a:pt x="5029" y="2155"/>
                    <a:pt x="4989" y="2155"/>
                  </a:cubicBezTo>
                  <a:cubicBezTo>
                    <a:pt x="4894" y="2143"/>
                    <a:pt x="4799" y="2131"/>
                    <a:pt x="4704" y="2107"/>
                  </a:cubicBezTo>
                  <a:lnTo>
                    <a:pt x="4704" y="2107"/>
                  </a:lnTo>
                  <a:cubicBezTo>
                    <a:pt x="4692" y="2119"/>
                    <a:pt x="4751" y="2107"/>
                    <a:pt x="4716" y="2131"/>
                  </a:cubicBezTo>
                  <a:cubicBezTo>
                    <a:pt x="4692" y="2143"/>
                    <a:pt x="4656" y="2155"/>
                    <a:pt x="4632" y="2155"/>
                  </a:cubicBezTo>
                  <a:cubicBezTo>
                    <a:pt x="4600" y="2155"/>
                    <a:pt x="4558" y="2160"/>
                    <a:pt x="4523" y="2160"/>
                  </a:cubicBezTo>
                  <a:cubicBezTo>
                    <a:pt x="4505" y="2160"/>
                    <a:pt x="4489" y="2159"/>
                    <a:pt x="4477" y="2155"/>
                  </a:cubicBezTo>
                  <a:cubicBezTo>
                    <a:pt x="4450" y="2146"/>
                    <a:pt x="4451" y="2123"/>
                    <a:pt x="4426" y="2123"/>
                  </a:cubicBezTo>
                  <a:cubicBezTo>
                    <a:pt x="4419" y="2123"/>
                    <a:pt x="4408" y="2126"/>
                    <a:pt x="4394" y="2131"/>
                  </a:cubicBezTo>
                  <a:cubicBezTo>
                    <a:pt x="4323" y="2167"/>
                    <a:pt x="4346" y="2203"/>
                    <a:pt x="4311" y="2215"/>
                  </a:cubicBezTo>
                  <a:cubicBezTo>
                    <a:pt x="4303" y="2219"/>
                    <a:pt x="4284" y="2220"/>
                    <a:pt x="4261" y="2220"/>
                  </a:cubicBezTo>
                  <a:cubicBezTo>
                    <a:pt x="4214" y="2220"/>
                    <a:pt x="4148" y="2215"/>
                    <a:pt x="4108" y="2215"/>
                  </a:cubicBezTo>
                  <a:cubicBezTo>
                    <a:pt x="3965" y="2215"/>
                    <a:pt x="3834" y="2274"/>
                    <a:pt x="3751" y="2369"/>
                  </a:cubicBezTo>
                  <a:cubicBezTo>
                    <a:pt x="3727" y="2393"/>
                    <a:pt x="3704" y="2465"/>
                    <a:pt x="3680" y="2488"/>
                  </a:cubicBezTo>
                  <a:cubicBezTo>
                    <a:pt x="3680" y="2488"/>
                    <a:pt x="3680" y="2417"/>
                    <a:pt x="3668" y="2405"/>
                  </a:cubicBezTo>
                  <a:cubicBezTo>
                    <a:pt x="3656" y="2405"/>
                    <a:pt x="3537" y="2477"/>
                    <a:pt x="3513" y="2500"/>
                  </a:cubicBezTo>
                  <a:cubicBezTo>
                    <a:pt x="3489" y="2512"/>
                    <a:pt x="3513" y="2548"/>
                    <a:pt x="3477" y="2584"/>
                  </a:cubicBezTo>
                  <a:cubicBezTo>
                    <a:pt x="3442" y="2619"/>
                    <a:pt x="3406" y="2643"/>
                    <a:pt x="3370" y="2667"/>
                  </a:cubicBezTo>
                  <a:cubicBezTo>
                    <a:pt x="3263" y="2738"/>
                    <a:pt x="3215" y="2703"/>
                    <a:pt x="3156" y="2834"/>
                  </a:cubicBezTo>
                  <a:cubicBezTo>
                    <a:pt x="3144" y="2893"/>
                    <a:pt x="3108" y="2953"/>
                    <a:pt x="3072" y="3000"/>
                  </a:cubicBezTo>
                  <a:cubicBezTo>
                    <a:pt x="3049" y="3024"/>
                    <a:pt x="3096" y="3072"/>
                    <a:pt x="3072" y="3131"/>
                  </a:cubicBezTo>
                  <a:cubicBezTo>
                    <a:pt x="3056" y="3131"/>
                    <a:pt x="3033" y="3091"/>
                    <a:pt x="3013" y="3091"/>
                  </a:cubicBezTo>
                  <a:cubicBezTo>
                    <a:pt x="3004" y="3091"/>
                    <a:pt x="2996" y="3098"/>
                    <a:pt x="2989" y="3119"/>
                  </a:cubicBezTo>
                  <a:cubicBezTo>
                    <a:pt x="2989" y="3159"/>
                    <a:pt x="2989" y="3199"/>
                    <a:pt x="2996" y="3239"/>
                  </a:cubicBezTo>
                  <a:lnTo>
                    <a:pt x="2996" y="3239"/>
                  </a:lnTo>
                  <a:cubicBezTo>
                    <a:pt x="2994" y="3234"/>
                    <a:pt x="2991" y="3231"/>
                    <a:pt x="2988" y="3231"/>
                  </a:cubicBezTo>
                  <a:cubicBezTo>
                    <a:pt x="2966" y="3231"/>
                    <a:pt x="2925" y="3365"/>
                    <a:pt x="2906" y="3393"/>
                  </a:cubicBezTo>
                  <a:cubicBezTo>
                    <a:pt x="2894" y="3412"/>
                    <a:pt x="2884" y="3417"/>
                    <a:pt x="2875" y="3417"/>
                  </a:cubicBezTo>
                  <a:cubicBezTo>
                    <a:pt x="2867" y="3417"/>
                    <a:pt x="2859" y="3413"/>
                    <a:pt x="2851" y="3413"/>
                  </a:cubicBezTo>
                  <a:cubicBezTo>
                    <a:pt x="2841" y="3413"/>
                    <a:pt x="2832" y="3420"/>
                    <a:pt x="2822" y="3453"/>
                  </a:cubicBezTo>
                  <a:cubicBezTo>
                    <a:pt x="2808" y="3504"/>
                    <a:pt x="2855" y="3541"/>
                    <a:pt x="2900" y="3541"/>
                  </a:cubicBezTo>
                  <a:cubicBezTo>
                    <a:pt x="2929" y="3541"/>
                    <a:pt x="2956" y="3526"/>
                    <a:pt x="2965" y="3489"/>
                  </a:cubicBezTo>
                  <a:lnTo>
                    <a:pt x="2965" y="3489"/>
                  </a:lnTo>
                  <a:lnTo>
                    <a:pt x="2953" y="3548"/>
                  </a:lnTo>
                  <a:cubicBezTo>
                    <a:pt x="2942" y="3596"/>
                    <a:pt x="2953" y="3643"/>
                    <a:pt x="2965" y="3655"/>
                  </a:cubicBezTo>
                  <a:cubicBezTo>
                    <a:pt x="2942" y="3774"/>
                    <a:pt x="2918" y="3881"/>
                    <a:pt x="2918" y="4001"/>
                  </a:cubicBezTo>
                  <a:cubicBezTo>
                    <a:pt x="2906" y="3989"/>
                    <a:pt x="2906" y="3977"/>
                    <a:pt x="2906" y="3965"/>
                  </a:cubicBezTo>
                  <a:cubicBezTo>
                    <a:pt x="2906" y="3905"/>
                    <a:pt x="2918" y="3858"/>
                    <a:pt x="2930" y="3810"/>
                  </a:cubicBezTo>
                  <a:cubicBezTo>
                    <a:pt x="2940" y="3756"/>
                    <a:pt x="2863" y="3615"/>
                    <a:pt x="2831" y="3615"/>
                  </a:cubicBezTo>
                  <a:cubicBezTo>
                    <a:pt x="2828" y="3615"/>
                    <a:pt x="2825" y="3616"/>
                    <a:pt x="2822" y="3620"/>
                  </a:cubicBezTo>
                  <a:cubicBezTo>
                    <a:pt x="2811" y="3655"/>
                    <a:pt x="2811" y="3679"/>
                    <a:pt x="2811" y="3703"/>
                  </a:cubicBezTo>
                  <a:cubicBezTo>
                    <a:pt x="2799" y="3739"/>
                    <a:pt x="2787" y="3774"/>
                    <a:pt x="2763" y="3798"/>
                  </a:cubicBezTo>
                  <a:cubicBezTo>
                    <a:pt x="2715" y="3881"/>
                    <a:pt x="2703" y="3977"/>
                    <a:pt x="2703" y="4072"/>
                  </a:cubicBezTo>
                  <a:cubicBezTo>
                    <a:pt x="2703" y="4132"/>
                    <a:pt x="2787" y="4072"/>
                    <a:pt x="2787" y="4155"/>
                  </a:cubicBezTo>
                  <a:cubicBezTo>
                    <a:pt x="2799" y="4251"/>
                    <a:pt x="2787" y="4239"/>
                    <a:pt x="2763" y="4251"/>
                  </a:cubicBezTo>
                  <a:cubicBezTo>
                    <a:pt x="2751" y="4257"/>
                    <a:pt x="2745" y="4257"/>
                    <a:pt x="2742" y="4257"/>
                  </a:cubicBezTo>
                  <a:cubicBezTo>
                    <a:pt x="2739" y="4257"/>
                    <a:pt x="2739" y="4257"/>
                    <a:pt x="2739" y="4262"/>
                  </a:cubicBezTo>
                  <a:cubicBezTo>
                    <a:pt x="2739" y="4262"/>
                    <a:pt x="2739" y="4274"/>
                    <a:pt x="2787" y="4298"/>
                  </a:cubicBezTo>
                  <a:cubicBezTo>
                    <a:pt x="2797" y="4309"/>
                    <a:pt x="2817" y="4348"/>
                    <a:pt x="2813" y="4348"/>
                  </a:cubicBezTo>
                  <a:cubicBezTo>
                    <a:pt x="2813" y="4348"/>
                    <a:pt x="2812" y="4347"/>
                    <a:pt x="2811" y="4346"/>
                  </a:cubicBezTo>
                  <a:cubicBezTo>
                    <a:pt x="2790" y="4346"/>
                    <a:pt x="2723" y="4282"/>
                    <a:pt x="2707" y="4282"/>
                  </a:cubicBezTo>
                  <a:cubicBezTo>
                    <a:pt x="2705" y="4282"/>
                    <a:pt x="2703" y="4283"/>
                    <a:pt x="2703" y="4286"/>
                  </a:cubicBezTo>
                  <a:cubicBezTo>
                    <a:pt x="2715" y="4310"/>
                    <a:pt x="2727" y="4334"/>
                    <a:pt x="2739" y="4346"/>
                  </a:cubicBezTo>
                  <a:lnTo>
                    <a:pt x="2703" y="4346"/>
                  </a:lnTo>
                  <a:cubicBezTo>
                    <a:pt x="2691" y="4358"/>
                    <a:pt x="2680" y="4370"/>
                    <a:pt x="2656" y="4370"/>
                  </a:cubicBezTo>
                  <a:cubicBezTo>
                    <a:pt x="2632" y="4382"/>
                    <a:pt x="2596" y="4382"/>
                    <a:pt x="2561" y="4382"/>
                  </a:cubicBezTo>
                  <a:cubicBezTo>
                    <a:pt x="2537" y="4358"/>
                    <a:pt x="2680" y="4310"/>
                    <a:pt x="2656" y="4286"/>
                  </a:cubicBezTo>
                  <a:lnTo>
                    <a:pt x="2656" y="4286"/>
                  </a:lnTo>
                  <a:cubicBezTo>
                    <a:pt x="2656" y="4286"/>
                    <a:pt x="2656" y="4298"/>
                    <a:pt x="2632" y="4298"/>
                  </a:cubicBezTo>
                  <a:lnTo>
                    <a:pt x="2549" y="4310"/>
                  </a:lnTo>
                  <a:cubicBezTo>
                    <a:pt x="2489" y="4310"/>
                    <a:pt x="2441" y="4322"/>
                    <a:pt x="2394" y="4334"/>
                  </a:cubicBezTo>
                  <a:cubicBezTo>
                    <a:pt x="2381" y="4338"/>
                    <a:pt x="2364" y="4341"/>
                    <a:pt x="2348" y="4341"/>
                  </a:cubicBezTo>
                  <a:cubicBezTo>
                    <a:pt x="2319" y="4341"/>
                    <a:pt x="2290" y="4333"/>
                    <a:pt x="2275" y="4310"/>
                  </a:cubicBezTo>
                  <a:cubicBezTo>
                    <a:pt x="2251" y="4294"/>
                    <a:pt x="2235" y="4289"/>
                    <a:pt x="2223" y="4289"/>
                  </a:cubicBezTo>
                  <a:cubicBezTo>
                    <a:pt x="2198" y="4289"/>
                    <a:pt x="2187" y="4310"/>
                    <a:pt x="2156" y="4310"/>
                  </a:cubicBezTo>
                  <a:cubicBezTo>
                    <a:pt x="2141" y="4315"/>
                    <a:pt x="2126" y="4318"/>
                    <a:pt x="2111" y="4318"/>
                  </a:cubicBezTo>
                  <a:cubicBezTo>
                    <a:pt x="2090" y="4318"/>
                    <a:pt x="2069" y="4312"/>
                    <a:pt x="2049" y="4298"/>
                  </a:cubicBezTo>
                  <a:lnTo>
                    <a:pt x="2013" y="4298"/>
                  </a:lnTo>
                  <a:cubicBezTo>
                    <a:pt x="1965" y="4310"/>
                    <a:pt x="1953" y="4346"/>
                    <a:pt x="1977" y="4358"/>
                  </a:cubicBezTo>
                  <a:cubicBezTo>
                    <a:pt x="2013" y="4382"/>
                    <a:pt x="2013" y="4417"/>
                    <a:pt x="1953" y="4417"/>
                  </a:cubicBezTo>
                  <a:cubicBezTo>
                    <a:pt x="1906" y="4405"/>
                    <a:pt x="1894" y="4370"/>
                    <a:pt x="1834" y="4370"/>
                  </a:cubicBezTo>
                  <a:cubicBezTo>
                    <a:pt x="1787" y="4370"/>
                    <a:pt x="1727" y="4382"/>
                    <a:pt x="1691" y="4417"/>
                  </a:cubicBezTo>
                  <a:cubicBezTo>
                    <a:pt x="1656" y="4429"/>
                    <a:pt x="1620" y="4429"/>
                    <a:pt x="1584" y="4441"/>
                  </a:cubicBezTo>
                  <a:cubicBezTo>
                    <a:pt x="1572" y="4435"/>
                    <a:pt x="1563" y="4432"/>
                    <a:pt x="1556" y="4432"/>
                  </a:cubicBezTo>
                  <a:cubicBezTo>
                    <a:pt x="1548" y="4432"/>
                    <a:pt x="1543" y="4435"/>
                    <a:pt x="1537" y="4441"/>
                  </a:cubicBezTo>
                  <a:cubicBezTo>
                    <a:pt x="1477" y="4453"/>
                    <a:pt x="1501" y="4477"/>
                    <a:pt x="1441" y="4513"/>
                  </a:cubicBezTo>
                  <a:cubicBezTo>
                    <a:pt x="1382" y="4536"/>
                    <a:pt x="1370" y="4524"/>
                    <a:pt x="1334" y="4536"/>
                  </a:cubicBezTo>
                  <a:cubicBezTo>
                    <a:pt x="1239" y="4584"/>
                    <a:pt x="1156" y="4643"/>
                    <a:pt x="1096" y="4739"/>
                  </a:cubicBezTo>
                  <a:cubicBezTo>
                    <a:pt x="1081" y="4776"/>
                    <a:pt x="1076" y="4795"/>
                    <a:pt x="1065" y="4795"/>
                  </a:cubicBezTo>
                  <a:cubicBezTo>
                    <a:pt x="1058" y="4795"/>
                    <a:pt x="1050" y="4788"/>
                    <a:pt x="1037" y="4774"/>
                  </a:cubicBezTo>
                  <a:cubicBezTo>
                    <a:pt x="1041" y="4753"/>
                    <a:pt x="1037" y="4746"/>
                    <a:pt x="1030" y="4746"/>
                  </a:cubicBezTo>
                  <a:cubicBezTo>
                    <a:pt x="1018" y="4746"/>
                    <a:pt x="992" y="4771"/>
                    <a:pt x="977" y="4786"/>
                  </a:cubicBezTo>
                  <a:cubicBezTo>
                    <a:pt x="929" y="4822"/>
                    <a:pt x="894" y="4858"/>
                    <a:pt x="858" y="4917"/>
                  </a:cubicBezTo>
                  <a:cubicBezTo>
                    <a:pt x="846" y="4953"/>
                    <a:pt x="846" y="4989"/>
                    <a:pt x="798" y="5024"/>
                  </a:cubicBezTo>
                  <a:cubicBezTo>
                    <a:pt x="793" y="5021"/>
                    <a:pt x="788" y="5019"/>
                    <a:pt x="782" y="5019"/>
                  </a:cubicBezTo>
                  <a:cubicBezTo>
                    <a:pt x="736" y="5019"/>
                    <a:pt x="678" y="5137"/>
                    <a:pt x="667" y="5179"/>
                  </a:cubicBezTo>
                  <a:cubicBezTo>
                    <a:pt x="656" y="5227"/>
                    <a:pt x="703" y="5322"/>
                    <a:pt x="667" y="5322"/>
                  </a:cubicBezTo>
                  <a:cubicBezTo>
                    <a:pt x="608" y="5346"/>
                    <a:pt x="572" y="5394"/>
                    <a:pt x="560" y="5453"/>
                  </a:cubicBezTo>
                  <a:cubicBezTo>
                    <a:pt x="513" y="5596"/>
                    <a:pt x="501" y="5751"/>
                    <a:pt x="536" y="5894"/>
                  </a:cubicBezTo>
                  <a:cubicBezTo>
                    <a:pt x="548" y="5941"/>
                    <a:pt x="560" y="6001"/>
                    <a:pt x="584" y="6037"/>
                  </a:cubicBezTo>
                  <a:cubicBezTo>
                    <a:pt x="596" y="6072"/>
                    <a:pt x="632" y="6084"/>
                    <a:pt x="632" y="6108"/>
                  </a:cubicBezTo>
                  <a:cubicBezTo>
                    <a:pt x="644" y="6132"/>
                    <a:pt x="620" y="6191"/>
                    <a:pt x="620" y="6227"/>
                  </a:cubicBezTo>
                  <a:cubicBezTo>
                    <a:pt x="620" y="6275"/>
                    <a:pt x="632" y="6322"/>
                    <a:pt x="656" y="6370"/>
                  </a:cubicBezTo>
                  <a:cubicBezTo>
                    <a:pt x="685" y="6419"/>
                    <a:pt x="714" y="6459"/>
                    <a:pt x="743" y="6459"/>
                  </a:cubicBezTo>
                  <a:cubicBezTo>
                    <a:pt x="749" y="6459"/>
                    <a:pt x="755" y="6458"/>
                    <a:pt x="761" y="6454"/>
                  </a:cubicBezTo>
                  <a:lnTo>
                    <a:pt x="761" y="6454"/>
                  </a:lnTo>
                  <a:cubicBezTo>
                    <a:pt x="744" y="6469"/>
                    <a:pt x="858" y="6549"/>
                    <a:pt x="882" y="6572"/>
                  </a:cubicBezTo>
                  <a:cubicBezTo>
                    <a:pt x="906" y="6584"/>
                    <a:pt x="906" y="6668"/>
                    <a:pt x="929" y="6703"/>
                  </a:cubicBezTo>
                  <a:cubicBezTo>
                    <a:pt x="953" y="6751"/>
                    <a:pt x="989" y="6787"/>
                    <a:pt x="1037" y="6822"/>
                  </a:cubicBezTo>
                  <a:cubicBezTo>
                    <a:pt x="1046" y="6827"/>
                    <a:pt x="1054" y="6829"/>
                    <a:pt x="1061" y="6829"/>
                  </a:cubicBezTo>
                  <a:cubicBezTo>
                    <a:pt x="1089" y="6829"/>
                    <a:pt x="1101" y="6796"/>
                    <a:pt x="1120" y="6787"/>
                  </a:cubicBezTo>
                  <a:cubicBezTo>
                    <a:pt x="1132" y="6810"/>
                    <a:pt x="1156" y="6834"/>
                    <a:pt x="1179" y="6846"/>
                  </a:cubicBezTo>
                  <a:cubicBezTo>
                    <a:pt x="1167" y="6858"/>
                    <a:pt x="1167" y="6870"/>
                    <a:pt x="1167" y="6882"/>
                  </a:cubicBezTo>
                  <a:cubicBezTo>
                    <a:pt x="1167" y="6894"/>
                    <a:pt x="1179" y="6894"/>
                    <a:pt x="1191" y="6906"/>
                  </a:cubicBezTo>
                  <a:cubicBezTo>
                    <a:pt x="1191" y="6906"/>
                    <a:pt x="1167" y="6929"/>
                    <a:pt x="1167" y="6929"/>
                  </a:cubicBezTo>
                  <a:cubicBezTo>
                    <a:pt x="1167" y="6941"/>
                    <a:pt x="1167" y="6953"/>
                    <a:pt x="1179" y="6953"/>
                  </a:cubicBezTo>
                  <a:cubicBezTo>
                    <a:pt x="1191" y="6953"/>
                    <a:pt x="1263" y="6977"/>
                    <a:pt x="1334" y="7025"/>
                  </a:cubicBezTo>
                  <a:cubicBezTo>
                    <a:pt x="1370" y="7037"/>
                    <a:pt x="1358" y="7037"/>
                    <a:pt x="1358" y="7037"/>
                  </a:cubicBezTo>
                  <a:cubicBezTo>
                    <a:pt x="1358" y="7037"/>
                    <a:pt x="1298" y="7025"/>
                    <a:pt x="1239" y="7013"/>
                  </a:cubicBezTo>
                  <a:lnTo>
                    <a:pt x="1239" y="7013"/>
                  </a:lnTo>
                  <a:cubicBezTo>
                    <a:pt x="1263" y="7019"/>
                    <a:pt x="1260" y="7019"/>
                    <a:pt x="1254" y="7019"/>
                  </a:cubicBezTo>
                  <a:cubicBezTo>
                    <a:pt x="1248" y="7019"/>
                    <a:pt x="1239" y="7019"/>
                    <a:pt x="1251" y="7025"/>
                  </a:cubicBezTo>
                  <a:cubicBezTo>
                    <a:pt x="1263" y="7037"/>
                    <a:pt x="1275" y="7049"/>
                    <a:pt x="1298" y="7060"/>
                  </a:cubicBezTo>
                  <a:cubicBezTo>
                    <a:pt x="1275" y="7060"/>
                    <a:pt x="1215" y="7037"/>
                    <a:pt x="1203" y="7037"/>
                  </a:cubicBezTo>
                  <a:cubicBezTo>
                    <a:pt x="1191" y="7037"/>
                    <a:pt x="1203" y="7072"/>
                    <a:pt x="1191" y="7096"/>
                  </a:cubicBezTo>
                  <a:cubicBezTo>
                    <a:pt x="1186" y="7102"/>
                    <a:pt x="1181" y="7104"/>
                    <a:pt x="1178" y="7104"/>
                  </a:cubicBezTo>
                  <a:cubicBezTo>
                    <a:pt x="1167" y="7104"/>
                    <a:pt x="1167" y="7081"/>
                    <a:pt x="1167" y="7072"/>
                  </a:cubicBezTo>
                  <a:cubicBezTo>
                    <a:pt x="1167" y="7051"/>
                    <a:pt x="1130" y="7011"/>
                    <a:pt x="1121" y="7011"/>
                  </a:cubicBezTo>
                  <a:cubicBezTo>
                    <a:pt x="1120" y="7011"/>
                    <a:pt x="1120" y="7012"/>
                    <a:pt x="1120" y="7013"/>
                  </a:cubicBezTo>
                  <a:cubicBezTo>
                    <a:pt x="1120" y="7024"/>
                    <a:pt x="1026" y="7098"/>
                    <a:pt x="1043" y="7146"/>
                  </a:cubicBezTo>
                  <a:lnTo>
                    <a:pt x="1043" y="7146"/>
                  </a:lnTo>
                  <a:cubicBezTo>
                    <a:pt x="1036" y="7136"/>
                    <a:pt x="1024" y="7131"/>
                    <a:pt x="1009" y="7131"/>
                  </a:cubicBezTo>
                  <a:cubicBezTo>
                    <a:pt x="964" y="7131"/>
                    <a:pt x="893" y="7173"/>
                    <a:pt x="834" y="7215"/>
                  </a:cubicBezTo>
                  <a:cubicBezTo>
                    <a:pt x="755" y="7275"/>
                    <a:pt x="683" y="7343"/>
                    <a:pt x="648" y="7343"/>
                  </a:cubicBezTo>
                  <a:cubicBezTo>
                    <a:pt x="641" y="7343"/>
                    <a:pt x="636" y="7340"/>
                    <a:pt x="632" y="7334"/>
                  </a:cubicBezTo>
                  <a:cubicBezTo>
                    <a:pt x="525" y="7346"/>
                    <a:pt x="513" y="7465"/>
                    <a:pt x="465" y="7537"/>
                  </a:cubicBezTo>
                  <a:cubicBezTo>
                    <a:pt x="405" y="7608"/>
                    <a:pt x="370" y="7644"/>
                    <a:pt x="334" y="7715"/>
                  </a:cubicBezTo>
                  <a:cubicBezTo>
                    <a:pt x="286" y="7787"/>
                    <a:pt x="251" y="7882"/>
                    <a:pt x="215" y="7965"/>
                  </a:cubicBezTo>
                  <a:cubicBezTo>
                    <a:pt x="179" y="8025"/>
                    <a:pt x="144" y="8037"/>
                    <a:pt x="120" y="8108"/>
                  </a:cubicBezTo>
                  <a:cubicBezTo>
                    <a:pt x="96" y="8156"/>
                    <a:pt x="96" y="8192"/>
                    <a:pt x="96" y="8227"/>
                  </a:cubicBezTo>
                  <a:cubicBezTo>
                    <a:pt x="96" y="8239"/>
                    <a:pt x="132" y="8239"/>
                    <a:pt x="120" y="8275"/>
                  </a:cubicBezTo>
                  <a:cubicBezTo>
                    <a:pt x="111" y="8310"/>
                    <a:pt x="77" y="8332"/>
                    <a:pt x="45" y="8332"/>
                  </a:cubicBezTo>
                  <a:cubicBezTo>
                    <a:pt x="34" y="8332"/>
                    <a:pt x="23" y="8329"/>
                    <a:pt x="14" y="8323"/>
                  </a:cubicBezTo>
                  <a:lnTo>
                    <a:pt x="14" y="8323"/>
                  </a:lnTo>
                  <a:cubicBezTo>
                    <a:pt x="35" y="8340"/>
                    <a:pt x="13" y="8481"/>
                    <a:pt x="13" y="8644"/>
                  </a:cubicBezTo>
                  <a:cubicBezTo>
                    <a:pt x="1" y="8763"/>
                    <a:pt x="13" y="8894"/>
                    <a:pt x="24" y="9013"/>
                  </a:cubicBezTo>
                  <a:cubicBezTo>
                    <a:pt x="24" y="9096"/>
                    <a:pt x="36" y="9192"/>
                    <a:pt x="60" y="9275"/>
                  </a:cubicBezTo>
                  <a:cubicBezTo>
                    <a:pt x="96" y="9346"/>
                    <a:pt x="132" y="9406"/>
                    <a:pt x="179" y="9466"/>
                  </a:cubicBezTo>
                  <a:cubicBezTo>
                    <a:pt x="188" y="9482"/>
                    <a:pt x="242" y="9504"/>
                    <a:pt x="270" y="9504"/>
                  </a:cubicBezTo>
                  <a:cubicBezTo>
                    <a:pt x="283" y="9504"/>
                    <a:pt x="290" y="9500"/>
                    <a:pt x="286" y="9489"/>
                  </a:cubicBezTo>
                  <a:lnTo>
                    <a:pt x="286" y="9489"/>
                  </a:lnTo>
                  <a:cubicBezTo>
                    <a:pt x="310" y="9537"/>
                    <a:pt x="203" y="9549"/>
                    <a:pt x="275" y="9620"/>
                  </a:cubicBezTo>
                  <a:cubicBezTo>
                    <a:pt x="286" y="9632"/>
                    <a:pt x="370" y="9680"/>
                    <a:pt x="370" y="9704"/>
                  </a:cubicBezTo>
                  <a:cubicBezTo>
                    <a:pt x="370" y="9711"/>
                    <a:pt x="360" y="9713"/>
                    <a:pt x="348" y="9713"/>
                  </a:cubicBezTo>
                  <a:cubicBezTo>
                    <a:pt x="335" y="9713"/>
                    <a:pt x="318" y="9710"/>
                    <a:pt x="307" y="9710"/>
                  </a:cubicBezTo>
                  <a:cubicBezTo>
                    <a:pt x="292" y="9710"/>
                    <a:pt x="284" y="9714"/>
                    <a:pt x="298" y="9727"/>
                  </a:cubicBezTo>
                  <a:cubicBezTo>
                    <a:pt x="328" y="9767"/>
                    <a:pt x="407" y="9831"/>
                    <a:pt x="453" y="9831"/>
                  </a:cubicBezTo>
                  <a:cubicBezTo>
                    <a:pt x="463" y="9831"/>
                    <a:pt x="471" y="9829"/>
                    <a:pt x="477" y="9823"/>
                  </a:cubicBezTo>
                  <a:cubicBezTo>
                    <a:pt x="513" y="9858"/>
                    <a:pt x="501" y="9930"/>
                    <a:pt x="489" y="9942"/>
                  </a:cubicBezTo>
                  <a:cubicBezTo>
                    <a:pt x="513" y="9989"/>
                    <a:pt x="536" y="10037"/>
                    <a:pt x="572" y="10073"/>
                  </a:cubicBezTo>
                  <a:cubicBezTo>
                    <a:pt x="596" y="10073"/>
                    <a:pt x="614" y="10057"/>
                    <a:pt x="642" y="10057"/>
                  </a:cubicBezTo>
                  <a:cubicBezTo>
                    <a:pt x="656" y="10057"/>
                    <a:pt x="671" y="10061"/>
                    <a:pt x="691" y="10073"/>
                  </a:cubicBezTo>
                  <a:cubicBezTo>
                    <a:pt x="739" y="10120"/>
                    <a:pt x="727" y="10132"/>
                    <a:pt x="739" y="10144"/>
                  </a:cubicBezTo>
                  <a:cubicBezTo>
                    <a:pt x="763" y="10144"/>
                    <a:pt x="786" y="10144"/>
                    <a:pt x="810" y="10156"/>
                  </a:cubicBezTo>
                  <a:cubicBezTo>
                    <a:pt x="834" y="10168"/>
                    <a:pt x="822" y="10168"/>
                    <a:pt x="810" y="10168"/>
                  </a:cubicBezTo>
                  <a:cubicBezTo>
                    <a:pt x="798" y="10180"/>
                    <a:pt x="763" y="10192"/>
                    <a:pt x="739" y="10204"/>
                  </a:cubicBezTo>
                  <a:cubicBezTo>
                    <a:pt x="727" y="10204"/>
                    <a:pt x="727" y="10228"/>
                    <a:pt x="763" y="10251"/>
                  </a:cubicBezTo>
                  <a:cubicBezTo>
                    <a:pt x="751" y="10251"/>
                    <a:pt x="739" y="10251"/>
                    <a:pt x="715" y="10263"/>
                  </a:cubicBezTo>
                  <a:cubicBezTo>
                    <a:pt x="691" y="10275"/>
                    <a:pt x="667" y="10299"/>
                    <a:pt x="667" y="10299"/>
                  </a:cubicBezTo>
                  <a:cubicBezTo>
                    <a:pt x="672" y="10299"/>
                    <a:pt x="690" y="10295"/>
                    <a:pt x="707" y="10295"/>
                  </a:cubicBezTo>
                  <a:cubicBezTo>
                    <a:pt x="733" y="10295"/>
                    <a:pt x="756" y="10304"/>
                    <a:pt x="727" y="10347"/>
                  </a:cubicBezTo>
                  <a:cubicBezTo>
                    <a:pt x="703" y="10382"/>
                    <a:pt x="667" y="10382"/>
                    <a:pt x="644" y="10418"/>
                  </a:cubicBezTo>
                  <a:cubicBezTo>
                    <a:pt x="584" y="10478"/>
                    <a:pt x="525" y="10609"/>
                    <a:pt x="560" y="10668"/>
                  </a:cubicBezTo>
                  <a:cubicBezTo>
                    <a:pt x="557" y="10663"/>
                    <a:pt x="553" y="10661"/>
                    <a:pt x="548" y="10661"/>
                  </a:cubicBezTo>
                  <a:cubicBezTo>
                    <a:pt x="516" y="10661"/>
                    <a:pt x="452" y="10756"/>
                    <a:pt x="441" y="10787"/>
                  </a:cubicBezTo>
                  <a:cubicBezTo>
                    <a:pt x="477" y="10799"/>
                    <a:pt x="453" y="10835"/>
                    <a:pt x="441" y="10882"/>
                  </a:cubicBezTo>
                  <a:cubicBezTo>
                    <a:pt x="417" y="10942"/>
                    <a:pt x="429" y="10918"/>
                    <a:pt x="453" y="10942"/>
                  </a:cubicBezTo>
                  <a:cubicBezTo>
                    <a:pt x="465" y="10978"/>
                    <a:pt x="394" y="11120"/>
                    <a:pt x="394" y="11168"/>
                  </a:cubicBezTo>
                  <a:cubicBezTo>
                    <a:pt x="394" y="11216"/>
                    <a:pt x="405" y="11204"/>
                    <a:pt x="417" y="11251"/>
                  </a:cubicBezTo>
                  <a:lnTo>
                    <a:pt x="417" y="11442"/>
                  </a:lnTo>
                  <a:cubicBezTo>
                    <a:pt x="417" y="11539"/>
                    <a:pt x="433" y="11596"/>
                    <a:pt x="477" y="11634"/>
                  </a:cubicBezTo>
                  <a:lnTo>
                    <a:pt x="477" y="11634"/>
                  </a:lnTo>
                  <a:cubicBezTo>
                    <a:pt x="465" y="11625"/>
                    <a:pt x="451" y="11618"/>
                    <a:pt x="440" y="11618"/>
                  </a:cubicBezTo>
                  <a:cubicBezTo>
                    <a:pt x="436" y="11618"/>
                    <a:pt x="433" y="11619"/>
                    <a:pt x="429" y="11621"/>
                  </a:cubicBezTo>
                  <a:cubicBezTo>
                    <a:pt x="405" y="11632"/>
                    <a:pt x="441" y="11704"/>
                    <a:pt x="453" y="11716"/>
                  </a:cubicBezTo>
                  <a:cubicBezTo>
                    <a:pt x="525" y="11751"/>
                    <a:pt x="536" y="11835"/>
                    <a:pt x="477" y="11882"/>
                  </a:cubicBezTo>
                  <a:cubicBezTo>
                    <a:pt x="441" y="11942"/>
                    <a:pt x="644" y="11990"/>
                    <a:pt x="572" y="12013"/>
                  </a:cubicBezTo>
                  <a:cubicBezTo>
                    <a:pt x="496" y="12035"/>
                    <a:pt x="588" y="12185"/>
                    <a:pt x="650" y="12185"/>
                  </a:cubicBezTo>
                  <a:cubicBezTo>
                    <a:pt x="655" y="12185"/>
                    <a:pt x="660" y="12184"/>
                    <a:pt x="665" y="12181"/>
                  </a:cubicBezTo>
                  <a:lnTo>
                    <a:pt x="665" y="12181"/>
                  </a:lnTo>
                  <a:cubicBezTo>
                    <a:pt x="644" y="12194"/>
                    <a:pt x="644" y="12229"/>
                    <a:pt x="656" y="12275"/>
                  </a:cubicBezTo>
                  <a:cubicBezTo>
                    <a:pt x="656" y="12311"/>
                    <a:pt x="679" y="12311"/>
                    <a:pt x="703" y="12335"/>
                  </a:cubicBezTo>
                  <a:cubicBezTo>
                    <a:pt x="715" y="12359"/>
                    <a:pt x="727" y="12418"/>
                    <a:pt x="763" y="12466"/>
                  </a:cubicBezTo>
                  <a:cubicBezTo>
                    <a:pt x="798" y="12513"/>
                    <a:pt x="834" y="12513"/>
                    <a:pt x="870" y="12549"/>
                  </a:cubicBezTo>
                  <a:lnTo>
                    <a:pt x="1001" y="12680"/>
                  </a:lnTo>
                  <a:cubicBezTo>
                    <a:pt x="1048" y="12740"/>
                    <a:pt x="1120" y="12799"/>
                    <a:pt x="1191" y="12823"/>
                  </a:cubicBezTo>
                  <a:cubicBezTo>
                    <a:pt x="1207" y="12831"/>
                    <a:pt x="1224" y="12834"/>
                    <a:pt x="1241" y="12834"/>
                  </a:cubicBezTo>
                  <a:cubicBezTo>
                    <a:pt x="1275" y="12834"/>
                    <a:pt x="1306" y="12823"/>
                    <a:pt x="1322" y="12823"/>
                  </a:cubicBezTo>
                  <a:cubicBezTo>
                    <a:pt x="1334" y="12823"/>
                    <a:pt x="1334" y="12894"/>
                    <a:pt x="1358" y="12918"/>
                  </a:cubicBezTo>
                  <a:cubicBezTo>
                    <a:pt x="1368" y="12922"/>
                    <a:pt x="1380" y="12923"/>
                    <a:pt x="1391" y="12923"/>
                  </a:cubicBezTo>
                  <a:cubicBezTo>
                    <a:pt x="1419" y="12923"/>
                    <a:pt x="1445" y="12915"/>
                    <a:pt x="1453" y="12906"/>
                  </a:cubicBezTo>
                  <a:cubicBezTo>
                    <a:pt x="1472" y="12897"/>
                    <a:pt x="1490" y="12844"/>
                    <a:pt x="1520" y="12844"/>
                  </a:cubicBezTo>
                  <a:cubicBezTo>
                    <a:pt x="1529" y="12844"/>
                    <a:pt x="1538" y="12848"/>
                    <a:pt x="1548" y="12859"/>
                  </a:cubicBezTo>
                  <a:cubicBezTo>
                    <a:pt x="1584" y="12906"/>
                    <a:pt x="1584" y="12942"/>
                    <a:pt x="1644" y="12978"/>
                  </a:cubicBezTo>
                  <a:cubicBezTo>
                    <a:pt x="1654" y="12984"/>
                    <a:pt x="1665" y="12986"/>
                    <a:pt x="1676" y="12986"/>
                  </a:cubicBezTo>
                  <a:cubicBezTo>
                    <a:pt x="1714" y="12986"/>
                    <a:pt x="1757" y="12962"/>
                    <a:pt x="1791" y="12962"/>
                  </a:cubicBezTo>
                  <a:cubicBezTo>
                    <a:pt x="1809" y="12962"/>
                    <a:pt x="1824" y="12969"/>
                    <a:pt x="1834" y="12990"/>
                  </a:cubicBezTo>
                  <a:cubicBezTo>
                    <a:pt x="1870" y="13037"/>
                    <a:pt x="2013" y="13073"/>
                    <a:pt x="2060" y="13085"/>
                  </a:cubicBezTo>
                  <a:cubicBezTo>
                    <a:pt x="2108" y="13097"/>
                    <a:pt x="2144" y="13097"/>
                    <a:pt x="2156" y="13121"/>
                  </a:cubicBezTo>
                  <a:cubicBezTo>
                    <a:pt x="2166" y="13142"/>
                    <a:pt x="2139" y="13182"/>
                    <a:pt x="2141" y="13182"/>
                  </a:cubicBezTo>
                  <a:cubicBezTo>
                    <a:pt x="2142" y="13182"/>
                    <a:pt x="2143" y="13182"/>
                    <a:pt x="2144" y="13180"/>
                  </a:cubicBezTo>
                  <a:cubicBezTo>
                    <a:pt x="2144" y="13171"/>
                    <a:pt x="2167" y="13153"/>
                    <a:pt x="2189" y="13153"/>
                  </a:cubicBezTo>
                  <a:cubicBezTo>
                    <a:pt x="2194" y="13153"/>
                    <a:pt x="2199" y="13154"/>
                    <a:pt x="2203" y="13156"/>
                  </a:cubicBezTo>
                  <a:cubicBezTo>
                    <a:pt x="2203" y="13168"/>
                    <a:pt x="2215" y="13180"/>
                    <a:pt x="2203" y="13192"/>
                  </a:cubicBezTo>
                  <a:cubicBezTo>
                    <a:pt x="2203" y="13216"/>
                    <a:pt x="2191" y="13228"/>
                    <a:pt x="2180" y="13240"/>
                  </a:cubicBezTo>
                  <a:cubicBezTo>
                    <a:pt x="2171" y="13257"/>
                    <a:pt x="2156" y="13268"/>
                    <a:pt x="2139" y="13268"/>
                  </a:cubicBezTo>
                  <a:cubicBezTo>
                    <a:pt x="2136" y="13268"/>
                    <a:pt x="2132" y="13268"/>
                    <a:pt x="2129" y="13267"/>
                  </a:cubicBezTo>
                  <a:lnTo>
                    <a:pt x="2129" y="13267"/>
                  </a:lnTo>
                  <a:cubicBezTo>
                    <a:pt x="2243" y="13313"/>
                    <a:pt x="2084" y="13349"/>
                    <a:pt x="2072" y="13430"/>
                  </a:cubicBezTo>
                  <a:cubicBezTo>
                    <a:pt x="2060" y="13514"/>
                    <a:pt x="2132" y="13526"/>
                    <a:pt x="2120" y="13621"/>
                  </a:cubicBezTo>
                  <a:cubicBezTo>
                    <a:pt x="2120" y="13645"/>
                    <a:pt x="2096" y="13716"/>
                    <a:pt x="2084" y="13740"/>
                  </a:cubicBezTo>
                  <a:cubicBezTo>
                    <a:pt x="2072" y="13895"/>
                    <a:pt x="2132" y="13823"/>
                    <a:pt x="2156" y="13966"/>
                  </a:cubicBezTo>
                  <a:cubicBezTo>
                    <a:pt x="2168" y="14049"/>
                    <a:pt x="2203" y="14133"/>
                    <a:pt x="2251" y="14204"/>
                  </a:cubicBezTo>
                  <a:cubicBezTo>
                    <a:pt x="2287" y="14228"/>
                    <a:pt x="2310" y="14252"/>
                    <a:pt x="2346" y="14276"/>
                  </a:cubicBezTo>
                  <a:cubicBezTo>
                    <a:pt x="2358" y="14288"/>
                    <a:pt x="2370" y="14299"/>
                    <a:pt x="2382" y="14311"/>
                  </a:cubicBezTo>
                  <a:cubicBezTo>
                    <a:pt x="2453" y="14418"/>
                    <a:pt x="2537" y="14561"/>
                    <a:pt x="2668" y="14573"/>
                  </a:cubicBezTo>
                  <a:cubicBezTo>
                    <a:pt x="2715" y="14573"/>
                    <a:pt x="2710" y="14557"/>
                    <a:pt x="2722" y="14557"/>
                  </a:cubicBezTo>
                  <a:cubicBezTo>
                    <a:pt x="2729" y="14557"/>
                    <a:pt x="2739" y="14561"/>
                    <a:pt x="2763" y="14573"/>
                  </a:cubicBezTo>
                  <a:cubicBezTo>
                    <a:pt x="2787" y="14609"/>
                    <a:pt x="2811" y="14621"/>
                    <a:pt x="2846" y="14633"/>
                  </a:cubicBezTo>
                  <a:cubicBezTo>
                    <a:pt x="2858" y="14633"/>
                    <a:pt x="2870" y="14621"/>
                    <a:pt x="2894" y="14621"/>
                  </a:cubicBezTo>
                  <a:cubicBezTo>
                    <a:pt x="3005" y="14630"/>
                    <a:pt x="3211" y="14734"/>
                    <a:pt x="3369" y="14734"/>
                  </a:cubicBezTo>
                  <a:cubicBezTo>
                    <a:pt x="3414" y="14734"/>
                    <a:pt x="3455" y="14725"/>
                    <a:pt x="3489" y="14704"/>
                  </a:cubicBezTo>
                  <a:cubicBezTo>
                    <a:pt x="3537" y="14704"/>
                    <a:pt x="3561" y="14609"/>
                    <a:pt x="3549" y="14538"/>
                  </a:cubicBezTo>
                  <a:lnTo>
                    <a:pt x="3573" y="14538"/>
                  </a:lnTo>
                  <a:cubicBezTo>
                    <a:pt x="3573" y="14538"/>
                    <a:pt x="3573" y="14538"/>
                    <a:pt x="3573" y="14549"/>
                  </a:cubicBezTo>
                  <a:cubicBezTo>
                    <a:pt x="3506" y="14594"/>
                    <a:pt x="3615" y="14653"/>
                    <a:pt x="3692" y="14653"/>
                  </a:cubicBezTo>
                  <a:cubicBezTo>
                    <a:pt x="3737" y="14653"/>
                    <a:pt x="3771" y="14633"/>
                    <a:pt x="3753" y="14578"/>
                  </a:cubicBezTo>
                  <a:lnTo>
                    <a:pt x="3753" y="14578"/>
                  </a:lnTo>
                  <a:cubicBezTo>
                    <a:pt x="3775" y="14607"/>
                    <a:pt x="3992" y="14586"/>
                    <a:pt x="4037" y="14609"/>
                  </a:cubicBezTo>
                  <a:cubicBezTo>
                    <a:pt x="4052" y="14620"/>
                    <a:pt x="4062" y="14624"/>
                    <a:pt x="4070" y="14624"/>
                  </a:cubicBezTo>
                  <a:cubicBezTo>
                    <a:pt x="4088" y="14624"/>
                    <a:pt x="4096" y="14605"/>
                    <a:pt x="4120" y="14597"/>
                  </a:cubicBezTo>
                  <a:cubicBezTo>
                    <a:pt x="4156" y="14573"/>
                    <a:pt x="4204" y="14561"/>
                    <a:pt x="4251" y="14549"/>
                  </a:cubicBezTo>
                  <a:cubicBezTo>
                    <a:pt x="4454" y="14466"/>
                    <a:pt x="4668" y="14383"/>
                    <a:pt x="4870" y="14288"/>
                  </a:cubicBezTo>
                  <a:cubicBezTo>
                    <a:pt x="4916" y="14269"/>
                    <a:pt x="4987" y="14239"/>
                    <a:pt x="5053" y="14202"/>
                  </a:cubicBezTo>
                  <a:lnTo>
                    <a:pt x="5053" y="14202"/>
                  </a:lnTo>
                  <a:cubicBezTo>
                    <a:pt x="5055" y="14205"/>
                    <a:pt x="5056" y="14208"/>
                    <a:pt x="5058" y="14210"/>
                  </a:cubicBezTo>
                  <a:lnTo>
                    <a:pt x="5058" y="14210"/>
                  </a:lnTo>
                  <a:cubicBezTo>
                    <a:pt x="5088" y="14192"/>
                    <a:pt x="5124" y="14180"/>
                    <a:pt x="5139" y="14146"/>
                  </a:cubicBezTo>
                  <a:lnTo>
                    <a:pt x="5139" y="14146"/>
                  </a:lnTo>
                  <a:cubicBezTo>
                    <a:pt x="5114" y="14166"/>
                    <a:pt x="5084" y="14185"/>
                    <a:pt x="5053" y="14202"/>
                  </a:cubicBezTo>
                  <a:lnTo>
                    <a:pt x="5053" y="14202"/>
                  </a:lnTo>
                  <a:cubicBezTo>
                    <a:pt x="5042" y="14180"/>
                    <a:pt x="5032" y="14152"/>
                    <a:pt x="5061" y="14133"/>
                  </a:cubicBezTo>
                  <a:cubicBezTo>
                    <a:pt x="5081" y="14119"/>
                    <a:pt x="5110" y="14105"/>
                    <a:pt x="5128" y="14105"/>
                  </a:cubicBezTo>
                  <a:cubicBezTo>
                    <a:pt x="5141" y="14105"/>
                    <a:pt x="5149" y="14113"/>
                    <a:pt x="5144" y="14133"/>
                  </a:cubicBezTo>
                  <a:cubicBezTo>
                    <a:pt x="5143" y="14138"/>
                    <a:pt x="5141" y="14142"/>
                    <a:pt x="5139" y="14146"/>
                  </a:cubicBezTo>
                  <a:lnTo>
                    <a:pt x="5139" y="14146"/>
                  </a:lnTo>
                  <a:cubicBezTo>
                    <a:pt x="5203" y="14097"/>
                    <a:pt x="5240" y="14042"/>
                    <a:pt x="5204" y="13990"/>
                  </a:cubicBezTo>
                  <a:cubicBezTo>
                    <a:pt x="5192" y="13978"/>
                    <a:pt x="5192" y="13966"/>
                    <a:pt x="5192" y="13954"/>
                  </a:cubicBezTo>
                  <a:lnTo>
                    <a:pt x="5228" y="13918"/>
                  </a:lnTo>
                  <a:cubicBezTo>
                    <a:pt x="5251" y="13918"/>
                    <a:pt x="5275" y="13930"/>
                    <a:pt x="5287" y="13942"/>
                  </a:cubicBezTo>
                  <a:cubicBezTo>
                    <a:pt x="5287" y="13966"/>
                    <a:pt x="5430" y="14061"/>
                    <a:pt x="5430" y="14061"/>
                  </a:cubicBezTo>
                  <a:cubicBezTo>
                    <a:pt x="5430" y="14049"/>
                    <a:pt x="5418" y="14037"/>
                    <a:pt x="5418" y="14026"/>
                  </a:cubicBezTo>
                  <a:cubicBezTo>
                    <a:pt x="5418" y="14014"/>
                    <a:pt x="5430" y="14014"/>
                    <a:pt x="5442" y="14002"/>
                  </a:cubicBezTo>
                  <a:cubicBezTo>
                    <a:pt x="5442" y="13997"/>
                    <a:pt x="5445" y="13993"/>
                    <a:pt x="5449" y="13993"/>
                  </a:cubicBezTo>
                  <a:cubicBezTo>
                    <a:pt x="5451" y="13993"/>
                    <a:pt x="5453" y="13994"/>
                    <a:pt x="5455" y="13998"/>
                  </a:cubicBezTo>
                  <a:lnTo>
                    <a:pt x="5455" y="13998"/>
                  </a:lnTo>
                  <a:cubicBezTo>
                    <a:pt x="5458" y="13984"/>
                    <a:pt x="5461" y="13981"/>
                    <a:pt x="5464" y="13981"/>
                  </a:cubicBezTo>
                  <a:cubicBezTo>
                    <a:pt x="5465" y="13981"/>
                    <a:pt x="5467" y="13983"/>
                    <a:pt x="5470" y="13983"/>
                  </a:cubicBezTo>
                  <a:cubicBezTo>
                    <a:pt x="5474" y="13983"/>
                    <a:pt x="5480" y="13978"/>
                    <a:pt x="5489" y="13954"/>
                  </a:cubicBezTo>
                  <a:cubicBezTo>
                    <a:pt x="5502" y="13922"/>
                    <a:pt x="5526" y="13900"/>
                    <a:pt x="5542" y="13900"/>
                  </a:cubicBezTo>
                  <a:cubicBezTo>
                    <a:pt x="5557" y="13900"/>
                    <a:pt x="5566" y="13916"/>
                    <a:pt x="5561" y="13954"/>
                  </a:cubicBezTo>
                  <a:cubicBezTo>
                    <a:pt x="5561" y="14002"/>
                    <a:pt x="5501" y="13990"/>
                    <a:pt x="5525" y="14049"/>
                  </a:cubicBezTo>
                  <a:cubicBezTo>
                    <a:pt x="5545" y="14099"/>
                    <a:pt x="5565" y="14124"/>
                    <a:pt x="5592" y="14124"/>
                  </a:cubicBezTo>
                  <a:cubicBezTo>
                    <a:pt x="5597" y="14124"/>
                    <a:pt x="5603" y="14123"/>
                    <a:pt x="5609" y="14121"/>
                  </a:cubicBezTo>
                  <a:cubicBezTo>
                    <a:pt x="5614" y="14118"/>
                    <a:pt x="5619" y="14117"/>
                    <a:pt x="5624" y="14117"/>
                  </a:cubicBezTo>
                  <a:cubicBezTo>
                    <a:pt x="5639" y="14117"/>
                    <a:pt x="5653" y="14132"/>
                    <a:pt x="5680" y="14168"/>
                  </a:cubicBezTo>
                  <a:cubicBezTo>
                    <a:pt x="5712" y="14200"/>
                    <a:pt x="5701" y="14200"/>
                    <a:pt x="5691" y="14200"/>
                  </a:cubicBezTo>
                  <a:cubicBezTo>
                    <a:pt x="5685" y="14200"/>
                    <a:pt x="5680" y="14200"/>
                    <a:pt x="5680" y="14204"/>
                  </a:cubicBezTo>
                  <a:cubicBezTo>
                    <a:pt x="5680" y="14288"/>
                    <a:pt x="5882" y="14299"/>
                    <a:pt x="5918" y="14383"/>
                  </a:cubicBezTo>
                  <a:cubicBezTo>
                    <a:pt x="5940" y="14400"/>
                    <a:pt x="5970" y="14405"/>
                    <a:pt x="5999" y="14405"/>
                  </a:cubicBezTo>
                  <a:cubicBezTo>
                    <a:pt x="6031" y="14405"/>
                    <a:pt x="6062" y="14399"/>
                    <a:pt x="6080" y="14399"/>
                  </a:cubicBezTo>
                  <a:cubicBezTo>
                    <a:pt x="6091" y="14399"/>
                    <a:pt x="6097" y="14401"/>
                    <a:pt x="6097" y="14407"/>
                  </a:cubicBezTo>
                  <a:cubicBezTo>
                    <a:pt x="6109" y="14442"/>
                    <a:pt x="6097" y="14490"/>
                    <a:pt x="6120" y="14490"/>
                  </a:cubicBezTo>
                  <a:cubicBezTo>
                    <a:pt x="6144" y="14490"/>
                    <a:pt x="6156" y="14454"/>
                    <a:pt x="6204" y="14454"/>
                  </a:cubicBezTo>
                  <a:cubicBezTo>
                    <a:pt x="6204" y="14454"/>
                    <a:pt x="6216" y="14573"/>
                    <a:pt x="6228" y="14573"/>
                  </a:cubicBezTo>
                  <a:cubicBezTo>
                    <a:pt x="6251" y="14559"/>
                    <a:pt x="6278" y="14553"/>
                    <a:pt x="6306" y="14553"/>
                  </a:cubicBezTo>
                  <a:cubicBezTo>
                    <a:pt x="6349" y="14553"/>
                    <a:pt x="6394" y="14568"/>
                    <a:pt x="6430" y="14597"/>
                  </a:cubicBezTo>
                  <a:cubicBezTo>
                    <a:pt x="6478" y="14633"/>
                    <a:pt x="6525" y="14645"/>
                    <a:pt x="6585" y="14657"/>
                  </a:cubicBezTo>
                  <a:cubicBezTo>
                    <a:pt x="6597" y="14657"/>
                    <a:pt x="6668" y="14657"/>
                    <a:pt x="6609" y="14645"/>
                  </a:cubicBezTo>
                  <a:cubicBezTo>
                    <a:pt x="6656" y="14645"/>
                    <a:pt x="6692" y="14657"/>
                    <a:pt x="6728" y="14657"/>
                  </a:cubicBezTo>
                  <a:cubicBezTo>
                    <a:pt x="6752" y="14660"/>
                    <a:pt x="6764" y="14662"/>
                    <a:pt x="6770" y="14662"/>
                  </a:cubicBezTo>
                  <a:cubicBezTo>
                    <a:pt x="6784" y="14662"/>
                    <a:pt x="6762" y="14653"/>
                    <a:pt x="6787" y="14645"/>
                  </a:cubicBezTo>
                  <a:cubicBezTo>
                    <a:pt x="6795" y="14641"/>
                    <a:pt x="6805" y="14639"/>
                    <a:pt x="6816" y="14639"/>
                  </a:cubicBezTo>
                  <a:cubicBezTo>
                    <a:pt x="6872" y="14639"/>
                    <a:pt x="6960" y="14680"/>
                    <a:pt x="6990" y="14680"/>
                  </a:cubicBezTo>
                  <a:cubicBezTo>
                    <a:pt x="7004" y="14680"/>
                    <a:pt x="7032" y="14682"/>
                    <a:pt x="7062" y="14682"/>
                  </a:cubicBezTo>
                  <a:cubicBezTo>
                    <a:pt x="7107" y="14682"/>
                    <a:pt x="7159" y="14678"/>
                    <a:pt x="7180" y="14657"/>
                  </a:cubicBezTo>
                  <a:cubicBezTo>
                    <a:pt x="7215" y="14639"/>
                    <a:pt x="7199" y="14603"/>
                    <a:pt x="7229" y="14603"/>
                  </a:cubicBezTo>
                  <a:cubicBezTo>
                    <a:pt x="7241" y="14603"/>
                    <a:pt x="7258" y="14608"/>
                    <a:pt x="7287" y="14621"/>
                  </a:cubicBezTo>
                  <a:cubicBezTo>
                    <a:pt x="7303" y="14636"/>
                    <a:pt x="7337" y="14645"/>
                    <a:pt x="7364" y="14645"/>
                  </a:cubicBezTo>
                  <a:cubicBezTo>
                    <a:pt x="7399" y="14645"/>
                    <a:pt x="7423" y="14631"/>
                    <a:pt x="7383" y="14597"/>
                  </a:cubicBezTo>
                  <a:cubicBezTo>
                    <a:pt x="7373" y="14547"/>
                    <a:pt x="7412" y="14523"/>
                    <a:pt x="7467" y="14523"/>
                  </a:cubicBezTo>
                  <a:cubicBezTo>
                    <a:pt x="7478" y="14523"/>
                    <a:pt x="7490" y="14524"/>
                    <a:pt x="7502" y="14526"/>
                  </a:cubicBezTo>
                  <a:cubicBezTo>
                    <a:pt x="7536" y="14532"/>
                    <a:pt x="7554" y="14547"/>
                    <a:pt x="7580" y="14547"/>
                  </a:cubicBezTo>
                  <a:cubicBezTo>
                    <a:pt x="7598" y="14547"/>
                    <a:pt x="7621" y="14539"/>
                    <a:pt x="7656" y="14514"/>
                  </a:cubicBezTo>
                  <a:cubicBezTo>
                    <a:pt x="7668" y="14502"/>
                    <a:pt x="7744" y="14394"/>
                    <a:pt x="7761" y="14394"/>
                  </a:cubicBezTo>
                  <a:cubicBezTo>
                    <a:pt x="7762" y="14394"/>
                    <a:pt x="7763" y="14394"/>
                    <a:pt x="7764" y="14395"/>
                  </a:cubicBezTo>
                  <a:cubicBezTo>
                    <a:pt x="7764" y="14395"/>
                    <a:pt x="7704" y="14478"/>
                    <a:pt x="7764" y="14478"/>
                  </a:cubicBezTo>
                  <a:cubicBezTo>
                    <a:pt x="7811" y="14466"/>
                    <a:pt x="7859" y="14371"/>
                    <a:pt x="7871" y="14347"/>
                  </a:cubicBezTo>
                  <a:cubicBezTo>
                    <a:pt x="7918" y="14311"/>
                    <a:pt x="7966" y="14288"/>
                    <a:pt x="8025" y="14264"/>
                  </a:cubicBezTo>
                  <a:cubicBezTo>
                    <a:pt x="8073" y="14252"/>
                    <a:pt x="8121" y="14228"/>
                    <a:pt x="8156" y="14192"/>
                  </a:cubicBezTo>
                  <a:cubicBezTo>
                    <a:pt x="8204" y="14157"/>
                    <a:pt x="8252" y="14109"/>
                    <a:pt x="8287" y="14049"/>
                  </a:cubicBezTo>
                  <a:cubicBezTo>
                    <a:pt x="8311" y="13990"/>
                    <a:pt x="8299" y="13942"/>
                    <a:pt x="8347" y="13930"/>
                  </a:cubicBezTo>
                  <a:cubicBezTo>
                    <a:pt x="8418" y="13907"/>
                    <a:pt x="8478" y="13847"/>
                    <a:pt x="8502" y="13776"/>
                  </a:cubicBezTo>
                  <a:cubicBezTo>
                    <a:pt x="8521" y="13738"/>
                    <a:pt x="8495" y="13730"/>
                    <a:pt x="8471" y="13722"/>
                  </a:cubicBezTo>
                  <a:lnTo>
                    <a:pt x="8471" y="13722"/>
                  </a:lnTo>
                  <a:cubicBezTo>
                    <a:pt x="8474" y="13723"/>
                    <a:pt x="8477" y="13723"/>
                    <a:pt x="8479" y="13723"/>
                  </a:cubicBezTo>
                  <a:cubicBezTo>
                    <a:pt x="8551" y="13723"/>
                    <a:pt x="8608" y="13554"/>
                    <a:pt x="8597" y="13490"/>
                  </a:cubicBezTo>
                  <a:cubicBezTo>
                    <a:pt x="8597" y="13447"/>
                    <a:pt x="8597" y="13405"/>
                    <a:pt x="8623" y="13405"/>
                  </a:cubicBezTo>
                  <a:cubicBezTo>
                    <a:pt x="8626" y="13405"/>
                    <a:pt x="8629" y="13405"/>
                    <a:pt x="8633" y="13406"/>
                  </a:cubicBezTo>
                  <a:cubicBezTo>
                    <a:pt x="8657" y="13418"/>
                    <a:pt x="8657" y="13430"/>
                    <a:pt x="8668" y="13442"/>
                  </a:cubicBezTo>
                  <a:cubicBezTo>
                    <a:pt x="8692" y="13442"/>
                    <a:pt x="8668" y="13418"/>
                    <a:pt x="8668" y="13406"/>
                  </a:cubicBezTo>
                  <a:cubicBezTo>
                    <a:pt x="8659" y="13388"/>
                    <a:pt x="8664" y="13363"/>
                    <a:pt x="8672" y="13363"/>
                  </a:cubicBezTo>
                  <a:cubicBezTo>
                    <a:pt x="8675" y="13363"/>
                    <a:pt x="8678" y="13365"/>
                    <a:pt x="8680" y="13371"/>
                  </a:cubicBezTo>
                  <a:cubicBezTo>
                    <a:pt x="8692" y="13389"/>
                    <a:pt x="8698" y="13395"/>
                    <a:pt x="8700" y="13395"/>
                  </a:cubicBezTo>
                  <a:cubicBezTo>
                    <a:pt x="8701" y="13395"/>
                    <a:pt x="8698" y="13389"/>
                    <a:pt x="8692" y="13383"/>
                  </a:cubicBezTo>
                  <a:cubicBezTo>
                    <a:pt x="8692" y="13383"/>
                    <a:pt x="8692" y="13347"/>
                    <a:pt x="8692" y="13347"/>
                  </a:cubicBezTo>
                  <a:cubicBezTo>
                    <a:pt x="8723" y="13347"/>
                    <a:pt x="8736" y="13373"/>
                    <a:pt x="8769" y="13373"/>
                  </a:cubicBezTo>
                  <a:cubicBezTo>
                    <a:pt x="8775" y="13373"/>
                    <a:pt x="8781" y="13372"/>
                    <a:pt x="8787" y="13371"/>
                  </a:cubicBezTo>
                  <a:cubicBezTo>
                    <a:pt x="8859" y="13383"/>
                    <a:pt x="8930" y="13395"/>
                    <a:pt x="9002" y="13430"/>
                  </a:cubicBezTo>
                  <a:cubicBezTo>
                    <a:pt x="9065" y="13462"/>
                    <a:pt x="9129" y="13478"/>
                    <a:pt x="9192" y="13478"/>
                  </a:cubicBezTo>
                  <a:cubicBezTo>
                    <a:pt x="9224" y="13478"/>
                    <a:pt x="9256" y="13474"/>
                    <a:pt x="9288" y="13466"/>
                  </a:cubicBezTo>
                  <a:cubicBezTo>
                    <a:pt x="9291" y="13465"/>
                    <a:pt x="9295" y="13464"/>
                    <a:pt x="9299" y="13464"/>
                  </a:cubicBezTo>
                  <a:cubicBezTo>
                    <a:pt x="9331" y="13464"/>
                    <a:pt x="9363" y="13503"/>
                    <a:pt x="9395" y="13514"/>
                  </a:cubicBezTo>
                  <a:cubicBezTo>
                    <a:pt x="9398" y="13515"/>
                    <a:pt x="9402" y="13516"/>
                    <a:pt x="9406" y="13516"/>
                  </a:cubicBezTo>
                  <a:cubicBezTo>
                    <a:pt x="9429" y="13516"/>
                    <a:pt x="9463" y="13490"/>
                    <a:pt x="9514" y="13490"/>
                  </a:cubicBezTo>
                  <a:cubicBezTo>
                    <a:pt x="9573" y="13490"/>
                    <a:pt x="9633" y="13478"/>
                    <a:pt x="9704" y="13466"/>
                  </a:cubicBezTo>
                  <a:cubicBezTo>
                    <a:pt x="9764" y="13442"/>
                    <a:pt x="9740" y="13418"/>
                    <a:pt x="9811" y="13418"/>
                  </a:cubicBezTo>
                  <a:cubicBezTo>
                    <a:pt x="9825" y="13420"/>
                    <a:pt x="9840" y="13421"/>
                    <a:pt x="9857" y="13421"/>
                  </a:cubicBezTo>
                  <a:cubicBezTo>
                    <a:pt x="9943" y="13421"/>
                    <a:pt x="10061" y="13395"/>
                    <a:pt x="10040" y="13329"/>
                  </a:cubicBezTo>
                  <a:lnTo>
                    <a:pt x="10040" y="13329"/>
                  </a:lnTo>
                  <a:cubicBezTo>
                    <a:pt x="10046" y="13340"/>
                    <a:pt x="10058" y="13345"/>
                    <a:pt x="10075" y="13345"/>
                  </a:cubicBezTo>
                  <a:cubicBezTo>
                    <a:pt x="10118" y="13345"/>
                    <a:pt x="10187" y="13316"/>
                    <a:pt x="10252" y="13275"/>
                  </a:cubicBezTo>
                  <a:cubicBezTo>
                    <a:pt x="10347" y="13240"/>
                    <a:pt x="10419" y="13180"/>
                    <a:pt x="10490" y="13097"/>
                  </a:cubicBezTo>
                  <a:cubicBezTo>
                    <a:pt x="10514" y="13025"/>
                    <a:pt x="10692" y="13073"/>
                    <a:pt x="10681" y="12954"/>
                  </a:cubicBezTo>
                  <a:cubicBezTo>
                    <a:pt x="10681" y="12894"/>
                    <a:pt x="10633" y="12847"/>
                    <a:pt x="10728" y="12811"/>
                  </a:cubicBezTo>
                  <a:cubicBezTo>
                    <a:pt x="10752" y="12775"/>
                    <a:pt x="10788" y="12716"/>
                    <a:pt x="10812" y="12668"/>
                  </a:cubicBezTo>
                  <a:cubicBezTo>
                    <a:pt x="10812" y="12668"/>
                    <a:pt x="10812" y="12699"/>
                    <a:pt x="10824" y="12699"/>
                  </a:cubicBezTo>
                  <a:cubicBezTo>
                    <a:pt x="10827" y="12699"/>
                    <a:pt x="10831" y="12697"/>
                    <a:pt x="10835" y="12692"/>
                  </a:cubicBezTo>
                  <a:cubicBezTo>
                    <a:pt x="10859" y="12668"/>
                    <a:pt x="10883" y="12633"/>
                    <a:pt x="10895" y="12597"/>
                  </a:cubicBezTo>
                  <a:cubicBezTo>
                    <a:pt x="10954" y="12525"/>
                    <a:pt x="11002" y="12442"/>
                    <a:pt x="11038" y="12359"/>
                  </a:cubicBezTo>
                  <a:lnTo>
                    <a:pt x="11038" y="12359"/>
                  </a:lnTo>
                  <a:cubicBezTo>
                    <a:pt x="11015" y="12387"/>
                    <a:pt x="10981" y="12402"/>
                    <a:pt x="10950" y="12402"/>
                  </a:cubicBezTo>
                  <a:cubicBezTo>
                    <a:pt x="10915" y="12402"/>
                    <a:pt x="10884" y="12384"/>
                    <a:pt x="10871" y="12347"/>
                  </a:cubicBezTo>
                  <a:cubicBezTo>
                    <a:pt x="10884" y="12321"/>
                    <a:pt x="10897" y="12312"/>
                    <a:pt x="10909" y="12312"/>
                  </a:cubicBezTo>
                  <a:cubicBezTo>
                    <a:pt x="10931" y="12312"/>
                    <a:pt x="10951" y="12339"/>
                    <a:pt x="10966" y="12347"/>
                  </a:cubicBezTo>
                  <a:cubicBezTo>
                    <a:pt x="10978" y="12347"/>
                    <a:pt x="11002" y="12240"/>
                    <a:pt x="11026" y="12216"/>
                  </a:cubicBezTo>
                  <a:cubicBezTo>
                    <a:pt x="11038" y="12180"/>
                    <a:pt x="11109" y="12132"/>
                    <a:pt x="11097" y="12109"/>
                  </a:cubicBezTo>
                  <a:cubicBezTo>
                    <a:pt x="11085" y="12085"/>
                    <a:pt x="11050" y="12061"/>
                    <a:pt x="11073" y="12013"/>
                  </a:cubicBezTo>
                  <a:cubicBezTo>
                    <a:pt x="11109" y="11954"/>
                    <a:pt x="11145" y="11882"/>
                    <a:pt x="11157" y="11811"/>
                  </a:cubicBezTo>
                  <a:lnTo>
                    <a:pt x="11157" y="11811"/>
                  </a:lnTo>
                  <a:cubicBezTo>
                    <a:pt x="11156" y="11813"/>
                    <a:pt x="11155" y="11814"/>
                    <a:pt x="11154" y="11814"/>
                  </a:cubicBezTo>
                  <a:cubicBezTo>
                    <a:pt x="11145" y="11814"/>
                    <a:pt x="11145" y="11739"/>
                    <a:pt x="11145" y="11739"/>
                  </a:cubicBezTo>
                  <a:cubicBezTo>
                    <a:pt x="11145" y="11739"/>
                    <a:pt x="11145" y="11739"/>
                    <a:pt x="11145" y="11740"/>
                  </a:cubicBezTo>
                  <a:cubicBezTo>
                    <a:pt x="11145" y="11716"/>
                    <a:pt x="11145" y="11692"/>
                    <a:pt x="11145" y="11680"/>
                  </a:cubicBezTo>
                  <a:cubicBezTo>
                    <a:pt x="11145" y="11656"/>
                    <a:pt x="11073" y="11621"/>
                    <a:pt x="11062" y="11573"/>
                  </a:cubicBezTo>
                  <a:cubicBezTo>
                    <a:pt x="11052" y="11553"/>
                    <a:pt x="11050" y="11545"/>
                    <a:pt x="11052" y="11545"/>
                  </a:cubicBezTo>
                  <a:lnTo>
                    <a:pt x="11052" y="11545"/>
                  </a:lnTo>
                  <a:cubicBezTo>
                    <a:pt x="11056" y="11545"/>
                    <a:pt x="11067" y="11559"/>
                    <a:pt x="11073" y="11573"/>
                  </a:cubicBezTo>
                  <a:cubicBezTo>
                    <a:pt x="11085" y="11609"/>
                    <a:pt x="11133" y="11644"/>
                    <a:pt x="11145" y="11656"/>
                  </a:cubicBezTo>
                  <a:lnTo>
                    <a:pt x="11145" y="11656"/>
                  </a:lnTo>
                  <a:cubicBezTo>
                    <a:pt x="11127" y="11639"/>
                    <a:pt x="11110" y="11608"/>
                    <a:pt x="11116" y="11608"/>
                  </a:cubicBezTo>
                  <a:lnTo>
                    <a:pt x="11116" y="11608"/>
                  </a:lnTo>
                  <a:cubicBezTo>
                    <a:pt x="11119" y="11608"/>
                    <a:pt x="11124" y="11611"/>
                    <a:pt x="11133" y="11621"/>
                  </a:cubicBezTo>
                  <a:cubicBezTo>
                    <a:pt x="11145" y="11644"/>
                    <a:pt x="11169" y="11680"/>
                    <a:pt x="11181" y="11716"/>
                  </a:cubicBezTo>
                  <a:cubicBezTo>
                    <a:pt x="11181" y="11716"/>
                    <a:pt x="11162" y="11641"/>
                    <a:pt x="11183" y="11641"/>
                  </a:cubicBezTo>
                  <a:cubicBezTo>
                    <a:pt x="11185" y="11641"/>
                    <a:pt x="11189" y="11642"/>
                    <a:pt x="11193" y="11644"/>
                  </a:cubicBezTo>
                  <a:cubicBezTo>
                    <a:pt x="11221" y="11664"/>
                    <a:pt x="11242" y="11714"/>
                    <a:pt x="11249" y="11714"/>
                  </a:cubicBezTo>
                  <a:cubicBezTo>
                    <a:pt x="11251" y="11714"/>
                    <a:pt x="11252" y="11711"/>
                    <a:pt x="11252" y="11704"/>
                  </a:cubicBezTo>
                  <a:cubicBezTo>
                    <a:pt x="11252" y="11668"/>
                    <a:pt x="11228" y="11656"/>
                    <a:pt x="11264" y="11656"/>
                  </a:cubicBezTo>
                  <a:cubicBezTo>
                    <a:pt x="11271" y="11653"/>
                    <a:pt x="11277" y="11651"/>
                    <a:pt x="11282" y="11651"/>
                  </a:cubicBezTo>
                  <a:cubicBezTo>
                    <a:pt x="11295" y="11651"/>
                    <a:pt x="11303" y="11660"/>
                    <a:pt x="11312" y="11668"/>
                  </a:cubicBezTo>
                  <a:cubicBezTo>
                    <a:pt x="11359" y="11692"/>
                    <a:pt x="11288" y="11740"/>
                    <a:pt x="11347" y="11763"/>
                  </a:cubicBezTo>
                  <a:cubicBezTo>
                    <a:pt x="11395" y="11775"/>
                    <a:pt x="11454" y="11775"/>
                    <a:pt x="11502" y="11775"/>
                  </a:cubicBezTo>
                  <a:cubicBezTo>
                    <a:pt x="11514" y="11775"/>
                    <a:pt x="11538" y="11751"/>
                    <a:pt x="11538" y="11751"/>
                  </a:cubicBezTo>
                  <a:lnTo>
                    <a:pt x="11776" y="11751"/>
                  </a:lnTo>
                  <a:cubicBezTo>
                    <a:pt x="11871" y="11728"/>
                    <a:pt x="11883" y="11704"/>
                    <a:pt x="11776" y="11692"/>
                  </a:cubicBezTo>
                  <a:cubicBezTo>
                    <a:pt x="11812" y="11680"/>
                    <a:pt x="11847" y="11674"/>
                    <a:pt x="11882" y="11674"/>
                  </a:cubicBezTo>
                  <a:cubicBezTo>
                    <a:pt x="11916" y="11674"/>
                    <a:pt x="11949" y="11680"/>
                    <a:pt x="11978" y="11692"/>
                  </a:cubicBezTo>
                  <a:cubicBezTo>
                    <a:pt x="12008" y="11710"/>
                    <a:pt x="12041" y="11719"/>
                    <a:pt x="12074" y="11719"/>
                  </a:cubicBezTo>
                  <a:cubicBezTo>
                    <a:pt x="12106" y="11719"/>
                    <a:pt x="12139" y="11710"/>
                    <a:pt x="12169" y="11692"/>
                  </a:cubicBezTo>
                  <a:cubicBezTo>
                    <a:pt x="12216" y="11656"/>
                    <a:pt x="12205" y="11644"/>
                    <a:pt x="12276" y="11609"/>
                  </a:cubicBezTo>
                  <a:cubicBezTo>
                    <a:pt x="12312" y="11609"/>
                    <a:pt x="12336" y="11597"/>
                    <a:pt x="12371" y="11573"/>
                  </a:cubicBezTo>
                  <a:cubicBezTo>
                    <a:pt x="12371" y="11573"/>
                    <a:pt x="12359" y="11561"/>
                    <a:pt x="12371" y="11549"/>
                  </a:cubicBezTo>
                  <a:cubicBezTo>
                    <a:pt x="12419" y="11513"/>
                    <a:pt x="12514" y="11478"/>
                    <a:pt x="12562" y="11430"/>
                  </a:cubicBezTo>
                  <a:cubicBezTo>
                    <a:pt x="12609" y="11394"/>
                    <a:pt x="12645" y="11335"/>
                    <a:pt x="12705" y="11335"/>
                  </a:cubicBezTo>
                  <a:cubicBezTo>
                    <a:pt x="12708" y="11335"/>
                    <a:pt x="12711" y="11336"/>
                    <a:pt x="12714" y="11336"/>
                  </a:cubicBezTo>
                  <a:cubicBezTo>
                    <a:pt x="12774" y="11336"/>
                    <a:pt x="12859" y="11238"/>
                    <a:pt x="12859" y="11204"/>
                  </a:cubicBezTo>
                  <a:cubicBezTo>
                    <a:pt x="12863" y="11194"/>
                    <a:pt x="12858" y="11191"/>
                    <a:pt x="12850" y="11191"/>
                  </a:cubicBezTo>
                  <a:cubicBezTo>
                    <a:pt x="12832" y="11191"/>
                    <a:pt x="12795" y="11208"/>
                    <a:pt x="12776" y="11219"/>
                  </a:cubicBezTo>
                  <a:lnTo>
                    <a:pt x="12776" y="11219"/>
                  </a:lnTo>
                  <a:cubicBezTo>
                    <a:pt x="12808" y="11196"/>
                    <a:pt x="12839" y="11166"/>
                    <a:pt x="12871" y="11144"/>
                  </a:cubicBezTo>
                  <a:cubicBezTo>
                    <a:pt x="12907" y="11132"/>
                    <a:pt x="12943" y="11132"/>
                    <a:pt x="12978" y="11097"/>
                  </a:cubicBezTo>
                  <a:cubicBezTo>
                    <a:pt x="13050" y="11037"/>
                    <a:pt x="13026" y="10990"/>
                    <a:pt x="13086" y="10942"/>
                  </a:cubicBezTo>
                  <a:cubicBezTo>
                    <a:pt x="13109" y="10930"/>
                    <a:pt x="13240" y="10894"/>
                    <a:pt x="13193" y="10847"/>
                  </a:cubicBezTo>
                  <a:cubicBezTo>
                    <a:pt x="13145" y="10799"/>
                    <a:pt x="13121" y="10775"/>
                    <a:pt x="13193" y="10728"/>
                  </a:cubicBezTo>
                  <a:cubicBezTo>
                    <a:pt x="13240" y="10692"/>
                    <a:pt x="13264" y="10704"/>
                    <a:pt x="13300" y="10632"/>
                  </a:cubicBezTo>
                  <a:cubicBezTo>
                    <a:pt x="13312" y="10620"/>
                    <a:pt x="13383" y="10466"/>
                    <a:pt x="13359" y="10454"/>
                  </a:cubicBezTo>
                  <a:cubicBezTo>
                    <a:pt x="13355" y="10452"/>
                    <a:pt x="13349" y="10451"/>
                    <a:pt x="13341" y="10451"/>
                  </a:cubicBezTo>
                  <a:cubicBezTo>
                    <a:pt x="13333" y="10451"/>
                    <a:pt x="13324" y="10452"/>
                    <a:pt x="13315" y="10452"/>
                  </a:cubicBezTo>
                  <a:cubicBezTo>
                    <a:pt x="13289" y="10452"/>
                    <a:pt x="13266" y="10445"/>
                    <a:pt x="13288" y="10394"/>
                  </a:cubicBezTo>
                  <a:cubicBezTo>
                    <a:pt x="13301" y="10365"/>
                    <a:pt x="13312" y="10356"/>
                    <a:pt x="13322" y="10356"/>
                  </a:cubicBezTo>
                  <a:cubicBezTo>
                    <a:pt x="13337" y="10356"/>
                    <a:pt x="13349" y="10375"/>
                    <a:pt x="13362" y="10375"/>
                  </a:cubicBezTo>
                  <a:cubicBezTo>
                    <a:pt x="13365" y="10375"/>
                    <a:pt x="13368" y="10374"/>
                    <a:pt x="13371" y="10370"/>
                  </a:cubicBezTo>
                  <a:cubicBezTo>
                    <a:pt x="13371" y="10370"/>
                    <a:pt x="13336" y="10287"/>
                    <a:pt x="13324" y="10275"/>
                  </a:cubicBezTo>
                  <a:cubicBezTo>
                    <a:pt x="13312" y="10228"/>
                    <a:pt x="13324" y="10228"/>
                    <a:pt x="13359" y="10204"/>
                  </a:cubicBezTo>
                  <a:cubicBezTo>
                    <a:pt x="13407" y="10132"/>
                    <a:pt x="13431" y="10037"/>
                    <a:pt x="13419" y="9954"/>
                  </a:cubicBezTo>
                  <a:cubicBezTo>
                    <a:pt x="13415" y="9928"/>
                    <a:pt x="13399" y="9921"/>
                    <a:pt x="13379" y="9921"/>
                  </a:cubicBezTo>
                  <a:cubicBezTo>
                    <a:pt x="13353" y="9921"/>
                    <a:pt x="13321" y="9935"/>
                    <a:pt x="13307" y="9935"/>
                  </a:cubicBezTo>
                  <a:cubicBezTo>
                    <a:pt x="13303" y="9935"/>
                    <a:pt x="13300" y="9934"/>
                    <a:pt x="13300" y="9930"/>
                  </a:cubicBezTo>
                  <a:cubicBezTo>
                    <a:pt x="13300" y="9894"/>
                    <a:pt x="13324" y="9870"/>
                    <a:pt x="13348" y="9847"/>
                  </a:cubicBezTo>
                  <a:cubicBezTo>
                    <a:pt x="13359" y="9811"/>
                    <a:pt x="13371" y="9763"/>
                    <a:pt x="13371" y="9716"/>
                  </a:cubicBezTo>
                  <a:cubicBezTo>
                    <a:pt x="13371" y="9668"/>
                    <a:pt x="13383" y="9632"/>
                    <a:pt x="13395" y="9585"/>
                  </a:cubicBezTo>
                  <a:cubicBezTo>
                    <a:pt x="13407" y="9561"/>
                    <a:pt x="13419" y="9561"/>
                    <a:pt x="13407" y="9549"/>
                  </a:cubicBezTo>
                  <a:cubicBezTo>
                    <a:pt x="13395" y="9549"/>
                    <a:pt x="13336" y="9513"/>
                    <a:pt x="13348" y="9513"/>
                  </a:cubicBezTo>
                  <a:cubicBezTo>
                    <a:pt x="13363" y="9513"/>
                    <a:pt x="13379" y="9518"/>
                    <a:pt x="13388" y="9518"/>
                  </a:cubicBezTo>
                  <a:cubicBezTo>
                    <a:pt x="13393" y="9518"/>
                    <a:pt x="13395" y="9517"/>
                    <a:pt x="13395" y="9513"/>
                  </a:cubicBezTo>
                  <a:cubicBezTo>
                    <a:pt x="13395" y="9501"/>
                    <a:pt x="13383" y="9489"/>
                    <a:pt x="13359" y="9477"/>
                  </a:cubicBezTo>
                  <a:cubicBezTo>
                    <a:pt x="13348" y="9454"/>
                    <a:pt x="13312" y="9406"/>
                    <a:pt x="13359" y="9406"/>
                  </a:cubicBezTo>
                  <a:cubicBezTo>
                    <a:pt x="13395" y="9406"/>
                    <a:pt x="13431" y="9418"/>
                    <a:pt x="13443" y="9442"/>
                  </a:cubicBezTo>
                  <a:cubicBezTo>
                    <a:pt x="13474" y="9462"/>
                    <a:pt x="13469" y="9492"/>
                    <a:pt x="13505" y="9492"/>
                  </a:cubicBezTo>
                  <a:cubicBezTo>
                    <a:pt x="13511" y="9492"/>
                    <a:pt x="13518" y="9491"/>
                    <a:pt x="13526" y="9489"/>
                  </a:cubicBezTo>
                  <a:cubicBezTo>
                    <a:pt x="13574" y="9489"/>
                    <a:pt x="13502" y="9442"/>
                    <a:pt x="13490" y="9442"/>
                  </a:cubicBezTo>
                  <a:cubicBezTo>
                    <a:pt x="13543" y="9442"/>
                    <a:pt x="13568" y="9479"/>
                    <a:pt x="13606" y="9479"/>
                  </a:cubicBezTo>
                  <a:cubicBezTo>
                    <a:pt x="13611" y="9479"/>
                    <a:pt x="13616" y="9479"/>
                    <a:pt x="13621" y="9477"/>
                  </a:cubicBezTo>
                  <a:cubicBezTo>
                    <a:pt x="13681" y="9466"/>
                    <a:pt x="13740" y="9430"/>
                    <a:pt x="13824" y="9418"/>
                  </a:cubicBezTo>
                  <a:lnTo>
                    <a:pt x="13824" y="9418"/>
                  </a:lnTo>
                  <a:cubicBezTo>
                    <a:pt x="13817" y="9420"/>
                    <a:pt x="13815" y="9421"/>
                    <a:pt x="13815" y="9421"/>
                  </a:cubicBezTo>
                  <a:cubicBezTo>
                    <a:pt x="13817" y="9421"/>
                    <a:pt x="13876" y="9402"/>
                    <a:pt x="13895" y="9382"/>
                  </a:cubicBezTo>
                  <a:cubicBezTo>
                    <a:pt x="13919" y="9358"/>
                    <a:pt x="13955" y="9346"/>
                    <a:pt x="13991" y="9346"/>
                  </a:cubicBezTo>
                  <a:cubicBezTo>
                    <a:pt x="14062" y="9335"/>
                    <a:pt x="14145" y="9311"/>
                    <a:pt x="14205" y="9251"/>
                  </a:cubicBezTo>
                  <a:cubicBezTo>
                    <a:pt x="14225" y="9241"/>
                    <a:pt x="14263" y="9161"/>
                    <a:pt x="14289" y="9161"/>
                  </a:cubicBezTo>
                  <a:cubicBezTo>
                    <a:pt x="14293" y="9161"/>
                    <a:pt x="14297" y="9163"/>
                    <a:pt x="14300" y="9168"/>
                  </a:cubicBezTo>
                  <a:cubicBezTo>
                    <a:pt x="14321" y="9195"/>
                    <a:pt x="14337" y="9223"/>
                    <a:pt x="14361" y="9223"/>
                  </a:cubicBezTo>
                  <a:cubicBezTo>
                    <a:pt x="14379" y="9223"/>
                    <a:pt x="14401" y="9208"/>
                    <a:pt x="14431" y="9168"/>
                  </a:cubicBezTo>
                  <a:cubicBezTo>
                    <a:pt x="14443" y="9132"/>
                    <a:pt x="14455" y="9096"/>
                    <a:pt x="14479" y="9061"/>
                  </a:cubicBezTo>
                  <a:cubicBezTo>
                    <a:pt x="14479" y="9073"/>
                    <a:pt x="14479" y="9085"/>
                    <a:pt x="14491" y="9096"/>
                  </a:cubicBezTo>
                  <a:cubicBezTo>
                    <a:pt x="14514" y="9085"/>
                    <a:pt x="14574" y="9049"/>
                    <a:pt x="14550" y="9025"/>
                  </a:cubicBezTo>
                  <a:cubicBezTo>
                    <a:pt x="14544" y="9019"/>
                    <a:pt x="14535" y="9016"/>
                    <a:pt x="14526" y="9016"/>
                  </a:cubicBezTo>
                  <a:cubicBezTo>
                    <a:pt x="14517" y="9016"/>
                    <a:pt x="14508" y="9019"/>
                    <a:pt x="14502" y="9025"/>
                  </a:cubicBezTo>
                  <a:cubicBezTo>
                    <a:pt x="14526" y="8989"/>
                    <a:pt x="14550" y="8977"/>
                    <a:pt x="14586" y="8965"/>
                  </a:cubicBezTo>
                  <a:cubicBezTo>
                    <a:pt x="14645" y="8965"/>
                    <a:pt x="14705" y="8954"/>
                    <a:pt x="14764" y="8930"/>
                  </a:cubicBezTo>
                  <a:cubicBezTo>
                    <a:pt x="14824" y="8894"/>
                    <a:pt x="14800" y="8870"/>
                    <a:pt x="14836" y="8834"/>
                  </a:cubicBezTo>
                  <a:cubicBezTo>
                    <a:pt x="14872" y="8799"/>
                    <a:pt x="14931" y="8799"/>
                    <a:pt x="14967" y="8763"/>
                  </a:cubicBezTo>
                  <a:cubicBezTo>
                    <a:pt x="14967" y="8751"/>
                    <a:pt x="14967" y="8727"/>
                    <a:pt x="14967" y="8715"/>
                  </a:cubicBezTo>
                  <a:cubicBezTo>
                    <a:pt x="14991" y="8620"/>
                    <a:pt x="15110" y="8632"/>
                    <a:pt x="15145" y="8573"/>
                  </a:cubicBezTo>
                  <a:lnTo>
                    <a:pt x="15145" y="8573"/>
                  </a:lnTo>
                  <a:cubicBezTo>
                    <a:pt x="15141" y="8579"/>
                    <a:pt x="15133" y="8582"/>
                    <a:pt x="15125" y="8582"/>
                  </a:cubicBezTo>
                  <a:cubicBezTo>
                    <a:pt x="15086" y="8582"/>
                    <a:pt x="15024" y="8524"/>
                    <a:pt x="15122" y="8465"/>
                  </a:cubicBezTo>
                  <a:cubicBezTo>
                    <a:pt x="15181" y="8418"/>
                    <a:pt x="15169" y="8442"/>
                    <a:pt x="15217" y="8358"/>
                  </a:cubicBezTo>
                  <a:cubicBezTo>
                    <a:pt x="15239" y="8336"/>
                    <a:pt x="15253" y="8327"/>
                    <a:pt x="15265" y="8327"/>
                  </a:cubicBezTo>
                  <a:cubicBezTo>
                    <a:pt x="15272" y="8327"/>
                    <a:pt x="15280" y="8330"/>
                    <a:pt x="15288" y="8334"/>
                  </a:cubicBezTo>
                  <a:cubicBezTo>
                    <a:pt x="15217" y="8299"/>
                    <a:pt x="15372" y="8084"/>
                    <a:pt x="15288" y="8061"/>
                  </a:cubicBezTo>
                  <a:lnTo>
                    <a:pt x="15288" y="8061"/>
                  </a:lnTo>
                  <a:cubicBezTo>
                    <a:pt x="15290" y="8061"/>
                    <a:pt x="15291" y="8061"/>
                    <a:pt x="15293" y="8061"/>
                  </a:cubicBezTo>
                  <a:cubicBezTo>
                    <a:pt x="15338" y="8061"/>
                    <a:pt x="15372" y="7892"/>
                    <a:pt x="15372" y="7834"/>
                  </a:cubicBezTo>
                  <a:cubicBezTo>
                    <a:pt x="15384" y="7799"/>
                    <a:pt x="15384" y="7751"/>
                    <a:pt x="15372" y="7715"/>
                  </a:cubicBezTo>
                  <a:cubicBezTo>
                    <a:pt x="15372" y="7715"/>
                    <a:pt x="15300" y="7668"/>
                    <a:pt x="15312" y="7668"/>
                  </a:cubicBezTo>
                  <a:cubicBezTo>
                    <a:pt x="15320" y="7660"/>
                    <a:pt x="15332" y="7657"/>
                    <a:pt x="15345" y="7657"/>
                  </a:cubicBezTo>
                  <a:cubicBezTo>
                    <a:pt x="15372" y="7657"/>
                    <a:pt x="15403" y="7668"/>
                    <a:pt x="15419" y="7668"/>
                  </a:cubicBezTo>
                  <a:cubicBezTo>
                    <a:pt x="15395" y="7620"/>
                    <a:pt x="15395" y="7572"/>
                    <a:pt x="15348" y="7561"/>
                  </a:cubicBezTo>
                  <a:cubicBezTo>
                    <a:pt x="15312" y="7549"/>
                    <a:pt x="15264" y="7537"/>
                    <a:pt x="15264" y="7465"/>
                  </a:cubicBezTo>
                  <a:cubicBezTo>
                    <a:pt x="15272" y="7465"/>
                    <a:pt x="15312" y="7471"/>
                    <a:pt x="15341" y="7471"/>
                  </a:cubicBezTo>
                  <a:cubicBezTo>
                    <a:pt x="15356" y="7471"/>
                    <a:pt x="15368" y="7469"/>
                    <a:pt x="15372" y="7465"/>
                  </a:cubicBezTo>
                  <a:cubicBezTo>
                    <a:pt x="15384" y="7441"/>
                    <a:pt x="15336" y="7370"/>
                    <a:pt x="15312" y="7358"/>
                  </a:cubicBezTo>
                  <a:cubicBezTo>
                    <a:pt x="15312" y="7322"/>
                    <a:pt x="15312" y="7287"/>
                    <a:pt x="15312" y="7251"/>
                  </a:cubicBezTo>
                  <a:cubicBezTo>
                    <a:pt x="15312" y="7227"/>
                    <a:pt x="15348" y="7180"/>
                    <a:pt x="15336" y="7156"/>
                  </a:cubicBezTo>
                  <a:cubicBezTo>
                    <a:pt x="15324" y="7108"/>
                    <a:pt x="15253" y="7120"/>
                    <a:pt x="15253" y="7084"/>
                  </a:cubicBezTo>
                  <a:cubicBezTo>
                    <a:pt x="15253" y="7060"/>
                    <a:pt x="15264" y="7049"/>
                    <a:pt x="15264" y="7025"/>
                  </a:cubicBezTo>
                  <a:cubicBezTo>
                    <a:pt x="15264" y="7001"/>
                    <a:pt x="15264" y="6965"/>
                    <a:pt x="15253" y="6941"/>
                  </a:cubicBezTo>
                  <a:cubicBezTo>
                    <a:pt x="15229" y="6882"/>
                    <a:pt x="15193" y="6822"/>
                    <a:pt x="15157" y="6775"/>
                  </a:cubicBezTo>
                  <a:cubicBezTo>
                    <a:pt x="15134" y="6715"/>
                    <a:pt x="15157" y="6679"/>
                    <a:pt x="15122" y="6644"/>
                  </a:cubicBezTo>
                  <a:cubicBezTo>
                    <a:pt x="15098" y="6626"/>
                    <a:pt x="15086" y="6620"/>
                    <a:pt x="15077" y="6620"/>
                  </a:cubicBezTo>
                  <a:cubicBezTo>
                    <a:pt x="15068" y="6620"/>
                    <a:pt x="15062" y="6626"/>
                    <a:pt x="15050" y="6632"/>
                  </a:cubicBezTo>
                  <a:cubicBezTo>
                    <a:pt x="15098" y="6596"/>
                    <a:pt x="15134" y="6584"/>
                    <a:pt x="15074" y="6501"/>
                  </a:cubicBezTo>
                  <a:cubicBezTo>
                    <a:pt x="15062" y="6501"/>
                    <a:pt x="15050" y="6513"/>
                    <a:pt x="15050" y="6513"/>
                  </a:cubicBezTo>
                  <a:cubicBezTo>
                    <a:pt x="15014" y="6465"/>
                    <a:pt x="14895" y="6275"/>
                    <a:pt x="14848" y="6263"/>
                  </a:cubicBezTo>
                  <a:cubicBezTo>
                    <a:pt x="14848" y="6263"/>
                    <a:pt x="14832" y="6319"/>
                    <a:pt x="14806" y="6319"/>
                  </a:cubicBezTo>
                  <a:cubicBezTo>
                    <a:pt x="14800" y="6319"/>
                    <a:pt x="14795" y="6317"/>
                    <a:pt x="14788" y="6310"/>
                  </a:cubicBezTo>
                  <a:cubicBezTo>
                    <a:pt x="14764" y="6263"/>
                    <a:pt x="14764" y="6215"/>
                    <a:pt x="14729" y="6167"/>
                  </a:cubicBezTo>
                  <a:cubicBezTo>
                    <a:pt x="14693" y="6120"/>
                    <a:pt x="14657" y="6060"/>
                    <a:pt x="14610" y="6025"/>
                  </a:cubicBezTo>
                  <a:cubicBezTo>
                    <a:pt x="14574" y="5989"/>
                    <a:pt x="14538" y="5953"/>
                    <a:pt x="14491" y="5929"/>
                  </a:cubicBezTo>
                  <a:cubicBezTo>
                    <a:pt x="14483" y="5929"/>
                    <a:pt x="14464" y="5935"/>
                    <a:pt x="14442" y="5935"/>
                  </a:cubicBezTo>
                  <a:cubicBezTo>
                    <a:pt x="14431" y="5935"/>
                    <a:pt x="14419" y="5933"/>
                    <a:pt x="14407" y="5929"/>
                  </a:cubicBezTo>
                  <a:lnTo>
                    <a:pt x="14324" y="5929"/>
                  </a:lnTo>
                  <a:cubicBezTo>
                    <a:pt x="14318" y="5935"/>
                    <a:pt x="14309" y="5938"/>
                    <a:pt x="14299" y="5938"/>
                  </a:cubicBezTo>
                  <a:cubicBezTo>
                    <a:pt x="14288" y="5938"/>
                    <a:pt x="14276" y="5935"/>
                    <a:pt x="14264" y="5929"/>
                  </a:cubicBezTo>
                  <a:cubicBezTo>
                    <a:pt x="14276" y="5929"/>
                    <a:pt x="14336" y="5917"/>
                    <a:pt x="14383" y="5906"/>
                  </a:cubicBezTo>
                  <a:cubicBezTo>
                    <a:pt x="14419" y="5894"/>
                    <a:pt x="14443" y="5882"/>
                    <a:pt x="14419" y="5870"/>
                  </a:cubicBezTo>
                  <a:lnTo>
                    <a:pt x="14419" y="5870"/>
                  </a:lnTo>
                  <a:cubicBezTo>
                    <a:pt x="14395" y="5870"/>
                    <a:pt x="14241" y="5929"/>
                    <a:pt x="14181" y="5929"/>
                  </a:cubicBezTo>
                  <a:cubicBezTo>
                    <a:pt x="14229" y="5906"/>
                    <a:pt x="14288" y="5882"/>
                    <a:pt x="14348" y="5858"/>
                  </a:cubicBezTo>
                  <a:cubicBezTo>
                    <a:pt x="14366" y="5852"/>
                    <a:pt x="14386" y="5849"/>
                    <a:pt x="14409" y="5849"/>
                  </a:cubicBezTo>
                  <a:cubicBezTo>
                    <a:pt x="14431" y="5849"/>
                    <a:pt x="14455" y="5852"/>
                    <a:pt x="14479" y="5858"/>
                  </a:cubicBezTo>
                  <a:cubicBezTo>
                    <a:pt x="14443" y="5834"/>
                    <a:pt x="14538" y="5751"/>
                    <a:pt x="14538" y="5691"/>
                  </a:cubicBezTo>
                  <a:cubicBezTo>
                    <a:pt x="14564" y="5645"/>
                    <a:pt x="14580" y="5628"/>
                    <a:pt x="14592" y="5628"/>
                  </a:cubicBezTo>
                  <a:cubicBezTo>
                    <a:pt x="14603" y="5628"/>
                    <a:pt x="14611" y="5639"/>
                    <a:pt x="14622" y="5656"/>
                  </a:cubicBezTo>
                  <a:cubicBezTo>
                    <a:pt x="14628" y="5662"/>
                    <a:pt x="14634" y="5664"/>
                    <a:pt x="14640" y="5664"/>
                  </a:cubicBezTo>
                  <a:cubicBezTo>
                    <a:pt x="14664" y="5664"/>
                    <a:pt x="14682" y="5619"/>
                    <a:pt x="14700" y="5619"/>
                  </a:cubicBezTo>
                  <a:cubicBezTo>
                    <a:pt x="14702" y="5619"/>
                    <a:pt x="14703" y="5619"/>
                    <a:pt x="14705" y="5620"/>
                  </a:cubicBezTo>
                  <a:lnTo>
                    <a:pt x="14586" y="5548"/>
                  </a:lnTo>
                  <a:cubicBezTo>
                    <a:pt x="14614" y="5505"/>
                    <a:pt x="14664" y="5497"/>
                    <a:pt x="14700" y="5497"/>
                  </a:cubicBezTo>
                  <a:cubicBezTo>
                    <a:pt x="14723" y="5497"/>
                    <a:pt x="14741" y="5501"/>
                    <a:pt x="14741" y="5501"/>
                  </a:cubicBezTo>
                  <a:cubicBezTo>
                    <a:pt x="14741" y="5441"/>
                    <a:pt x="14717" y="5334"/>
                    <a:pt x="14776" y="5286"/>
                  </a:cubicBezTo>
                  <a:cubicBezTo>
                    <a:pt x="14836" y="5239"/>
                    <a:pt x="14955" y="5048"/>
                    <a:pt x="14895" y="4989"/>
                  </a:cubicBezTo>
                  <a:cubicBezTo>
                    <a:pt x="14860" y="4953"/>
                    <a:pt x="14931" y="4834"/>
                    <a:pt x="14895" y="4786"/>
                  </a:cubicBezTo>
                  <a:cubicBezTo>
                    <a:pt x="14836" y="4703"/>
                    <a:pt x="14943" y="4703"/>
                    <a:pt x="14955" y="4632"/>
                  </a:cubicBezTo>
                  <a:cubicBezTo>
                    <a:pt x="14967" y="4572"/>
                    <a:pt x="14919" y="4548"/>
                    <a:pt x="14919" y="4489"/>
                  </a:cubicBezTo>
                  <a:cubicBezTo>
                    <a:pt x="14919" y="4448"/>
                    <a:pt x="14925" y="4435"/>
                    <a:pt x="14940" y="4435"/>
                  </a:cubicBezTo>
                  <a:cubicBezTo>
                    <a:pt x="14947" y="4435"/>
                    <a:pt x="14956" y="4437"/>
                    <a:pt x="14967" y="4441"/>
                  </a:cubicBezTo>
                  <a:cubicBezTo>
                    <a:pt x="14968" y="4442"/>
                    <a:pt x="14969" y="4442"/>
                    <a:pt x="14970" y="4442"/>
                  </a:cubicBezTo>
                  <a:cubicBezTo>
                    <a:pt x="14987" y="4442"/>
                    <a:pt x="14954" y="4345"/>
                    <a:pt x="14943" y="4334"/>
                  </a:cubicBezTo>
                  <a:cubicBezTo>
                    <a:pt x="14919" y="4298"/>
                    <a:pt x="14931" y="4286"/>
                    <a:pt x="14931" y="4251"/>
                  </a:cubicBezTo>
                  <a:cubicBezTo>
                    <a:pt x="14931" y="4225"/>
                    <a:pt x="14916" y="4218"/>
                    <a:pt x="14898" y="4218"/>
                  </a:cubicBezTo>
                  <a:cubicBezTo>
                    <a:pt x="14880" y="4218"/>
                    <a:pt x="14859" y="4224"/>
                    <a:pt x="14845" y="4224"/>
                  </a:cubicBezTo>
                  <a:cubicBezTo>
                    <a:pt x="14827" y="4224"/>
                    <a:pt x="14820" y="4214"/>
                    <a:pt x="14848" y="4167"/>
                  </a:cubicBezTo>
                  <a:cubicBezTo>
                    <a:pt x="14883" y="4084"/>
                    <a:pt x="14860" y="3989"/>
                    <a:pt x="14776" y="3941"/>
                  </a:cubicBezTo>
                  <a:cubicBezTo>
                    <a:pt x="14705" y="3893"/>
                    <a:pt x="14669" y="3870"/>
                    <a:pt x="14717" y="3774"/>
                  </a:cubicBezTo>
                  <a:cubicBezTo>
                    <a:pt x="14741" y="3727"/>
                    <a:pt x="14550" y="3631"/>
                    <a:pt x="14562" y="3572"/>
                  </a:cubicBezTo>
                  <a:lnTo>
                    <a:pt x="14562" y="3572"/>
                  </a:lnTo>
                  <a:cubicBezTo>
                    <a:pt x="14560" y="3580"/>
                    <a:pt x="14552" y="3583"/>
                    <a:pt x="14539" y="3583"/>
                  </a:cubicBezTo>
                  <a:cubicBezTo>
                    <a:pt x="14478" y="3583"/>
                    <a:pt x="14322" y="3499"/>
                    <a:pt x="14431" y="3489"/>
                  </a:cubicBezTo>
                  <a:cubicBezTo>
                    <a:pt x="14491" y="3417"/>
                    <a:pt x="14360" y="3393"/>
                    <a:pt x="14288" y="3358"/>
                  </a:cubicBezTo>
                  <a:cubicBezTo>
                    <a:pt x="14241" y="3334"/>
                    <a:pt x="14205" y="3298"/>
                    <a:pt x="14169" y="3262"/>
                  </a:cubicBezTo>
                  <a:cubicBezTo>
                    <a:pt x="14157" y="3239"/>
                    <a:pt x="14169" y="3239"/>
                    <a:pt x="14145" y="3215"/>
                  </a:cubicBezTo>
                  <a:cubicBezTo>
                    <a:pt x="14127" y="3197"/>
                    <a:pt x="14013" y="3151"/>
                    <a:pt x="13954" y="3151"/>
                  </a:cubicBezTo>
                  <a:cubicBezTo>
                    <a:pt x="13937" y="3151"/>
                    <a:pt x="13924" y="3155"/>
                    <a:pt x="13920" y="3164"/>
                  </a:cubicBezTo>
                  <a:lnTo>
                    <a:pt x="13920" y="3164"/>
                  </a:lnTo>
                  <a:cubicBezTo>
                    <a:pt x="13932" y="3130"/>
                    <a:pt x="13953" y="3095"/>
                    <a:pt x="13883" y="3072"/>
                  </a:cubicBezTo>
                  <a:cubicBezTo>
                    <a:pt x="13871" y="3064"/>
                    <a:pt x="13853" y="3063"/>
                    <a:pt x="13833" y="3063"/>
                  </a:cubicBezTo>
                  <a:cubicBezTo>
                    <a:pt x="13823" y="3063"/>
                    <a:pt x="13813" y="3063"/>
                    <a:pt x="13803" y="3063"/>
                  </a:cubicBezTo>
                  <a:cubicBezTo>
                    <a:pt x="13773" y="3063"/>
                    <a:pt x="13746" y="3060"/>
                    <a:pt x="13740" y="3036"/>
                  </a:cubicBezTo>
                  <a:cubicBezTo>
                    <a:pt x="13740" y="3036"/>
                    <a:pt x="13681" y="3036"/>
                    <a:pt x="13681" y="3060"/>
                  </a:cubicBezTo>
                  <a:cubicBezTo>
                    <a:pt x="13677" y="3063"/>
                    <a:pt x="13672" y="3065"/>
                    <a:pt x="13666" y="3065"/>
                  </a:cubicBezTo>
                  <a:cubicBezTo>
                    <a:pt x="13650" y="3065"/>
                    <a:pt x="13630" y="3056"/>
                    <a:pt x="13621" y="3048"/>
                  </a:cubicBezTo>
                  <a:cubicBezTo>
                    <a:pt x="13586" y="3024"/>
                    <a:pt x="13538" y="3000"/>
                    <a:pt x="13490" y="3000"/>
                  </a:cubicBezTo>
                  <a:cubicBezTo>
                    <a:pt x="13467" y="3000"/>
                    <a:pt x="13467" y="3012"/>
                    <a:pt x="13455" y="3060"/>
                  </a:cubicBezTo>
                  <a:cubicBezTo>
                    <a:pt x="13455" y="3050"/>
                    <a:pt x="13471" y="2992"/>
                    <a:pt x="13463" y="2992"/>
                  </a:cubicBezTo>
                  <a:lnTo>
                    <a:pt x="13463" y="2992"/>
                  </a:lnTo>
                  <a:cubicBezTo>
                    <a:pt x="13462" y="2992"/>
                    <a:pt x="13459" y="2994"/>
                    <a:pt x="13455" y="3000"/>
                  </a:cubicBezTo>
                  <a:cubicBezTo>
                    <a:pt x="13431" y="3036"/>
                    <a:pt x="13419" y="3036"/>
                    <a:pt x="13395" y="3036"/>
                  </a:cubicBezTo>
                  <a:cubicBezTo>
                    <a:pt x="13407" y="3036"/>
                    <a:pt x="13455" y="2977"/>
                    <a:pt x="13455" y="2965"/>
                  </a:cubicBezTo>
                  <a:lnTo>
                    <a:pt x="13431" y="2965"/>
                  </a:lnTo>
                  <a:cubicBezTo>
                    <a:pt x="13407" y="2965"/>
                    <a:pt x="13371" y="2977"/>
                    <a:pt x="13348" y="2989"/>
                  </a:cubicBezTo>
                  <a:cubicBezTo>
                    <a:pt x="13348" y="2941"/>
                    <a:pt x="13359" y="2953"/>
                    <a:pt x="13395" y="2941"/>
                  </a:cubicBezTo>
                  <a:cubicBezTo>
                    <a:pt x="13395" y="2941"/>
                    <a:pt x="13348" y="2893"/>
                    <a:pt x="13324" y="2893"/>
                  </a:cubicBezTo>
                  <a:cubicBezTo>
                    <a:pt x="13383" y="2881"/>
                    <a:pt x="13431" y="2869"/>
                    <a:pt x="13479" y="2846"/>
                  </a:cubicBezTo>
                  <a:cubicBezTo>
                    <a:pt x="13455" y="2798"/>
                    <a:pt x="13419" y="2762"/>
                    <a:pt x="13383" y="2715"/>
                  </a:cubicBezTo>
                  <a:cubicBezTo>
                    <a:pt x="13324" y="2655"/>
                    <a:pt x="13336" y="2572"/>
                    <a:pt x="13348" y="2477"/>
                  </a:cubicBezTo>
                  <a:cubicBezTo>
                    <a:pt x="13348" y="2429"/>
                    <a:pt x="13348" y="2262"/>
                    <a:pt x="13288" y="2262"/>
                  </a:cubicBezTo>
                  <a:cubicBezTo>
                    <a:pt x="13240" y="2274"/>
                    <a:pt x="13205" y="2286"/>
                    <a:pt x="13157" y="2298"/>
                  </a:cubicBezTo>
                  <a:cubicBezTo>
                    <a:pt x="13145" y="2227"/>
                    <a:pt x="13229" y="2227"/>
                    <a:pt x="13252" y="2227"/>
                  </a:cubicBezTo>
                  <a:cubicBezTo>
                    <a:pt x="13217" y="2227"/>
                    <a:pt x="13252" y="2119"/>
                    <a:pt x="13276" y="2119"/>
                  </a:cubicBezTo>
                  <a:cubicBezTo>
                    <a:pt x="13300" y="2107"/>
                    <a:pt x="13336" y="2096"/>
                    <a:pt x="13312" y="2048"/>
                  </a:cubicBezTo>
                  <a:lnTo>
                    <a:pt x="13312" y="2048"/>
                  </a:lnTo>
                  <a:lnTo>
                    <a:pt x="13186" y="2094"/>
                  </a:lnTo>
                  <a:lnTo>
                    <a:pt x="13186" y="2094"/>
                  </a:lnTo>
                  <a:cubicBezTo>
                    <a:pt x="13260" y="2061"/>
                    <a:pt x="13156" y="1809"/>
                    <a:pt x="13121" y="1750"/>
                  </a:cubicBezTo>
                  <a:lnTo>
                    <a:pt x="13121" y="1750"/>
                  </a:lnTo>
                  <a:cubicBezTo>
                    <a:pt x="13145" y="1798"/>
                    <a:pt x="13109" y="1810"/>
                    <a:pt x="13086" y="1822"/>
                  </a:cubicBezTo>
                  <a:cubicBezTo>
                    <a:pt x="13050" y="1726"/>
                    <a:pt x="13133" y="1631"/>
                    <a:pt x="13014" y="1572"/>
                  </a:cubicBezTo>
                  <a:cubicBezTo>
                    <a:pt x="13002" y="1572"/>
                    <a:pt x="12895" y="1536"/>
                    <a:pt x="12919" y="1500"/>
                  </a:cubicBezTo>
                  <a:cubicBezTo>
                    <a:pt x="12928" y="1487"/>
                    <a:pt x="12947" y="1485"/>
                    <a:pt x="12964" y="1485"/>
                  </a:cubicBezTo>
                  <a:cubicBezTo>
                    <a:pt x="12970" y="1485"/>
                    <a:pt x="12975" y="1485"/>
                    <a:pt x="12980" y="1485"/>
                  </a:cubicBezTo>
                  <a:cubicBezTo>
                    <a:pt x="12999" y="1485"/>
                    <a:pt x="13008" y="1482"/>
                    <a:pt x="12978" y="1453"/>
                  </a:cubicBezTo>
                  <a:cubicBezTo>
                    <a:pt x="12931" y="1393"/>
                    <a:pt x="12883" y="1393"/>
                    <a:pt x="12824" y="1310"/>
                  </a:cubicBezTo>
                  <a:cubicBezTo>
                    <a:pt x="12776" y="1250"/>
                    <a:pt x="12728" y="1191"/>
                    <a:pt x="12669" y="1143"/>
                  </a:cubicBezTo>
                  <a:cubicBezTo>
                    <a:pt x="12643" y="1122"/>
                    <a:pt x="12614" y="1112"/>
                    <a:pt x="12592" y="1112"/>
                  </a:cubicBezTo>
                  <a:cubicBezTo>
                    <a:pt x="12554" y="1112"/>
                    <a:pt x="12537" y="1141"/>
                    <a:pt x="12597" y="1179"/>
                  </a:cubicBezTo>
                  <a:cubicBezTo>
                    <a:pt x="12550" y="1155"/>
                    <a:pt x="12502" y="1119"/>
                    <a:pt x="12467" y="1095"/>
                  </a:cubicBezTo>
                  <a:cubicBezTo>
                    <a:pt x="12419" y="1060"/>
                    <a:pt x="12419" y="1024"/>
                    <a:pt x="12383" y="1000"/>
                  </a:cubicBezTo>
                  <a:cubicBezTo>
                    <a:pt x="12359" y="976"/>
                    <a:pt x="12336" y="964"/>
                    <a:pt x="12312" y="964"/>
                  </a:cubicBezTo>
                  <a:cubicBezTo>
                    <a:pt x="12252" y="964"/>
                    <a:pt x="12264" y="988"/>
                    <a:pt x="12240" y="1024"/>
                  </a:cubicBezTo>
                  <a:cubicBezTo>
                    <a:pt x="12288" y="1024"/>
                    <a:pt x="12312" y="1036"/>
                    <a:pt x="12264" y="1048"/>
                  </a:cubicBezTo>
                  <a:cubicBezTo>
                    <a:pt x="12249" y="1053"/>
                    <a:pt x="12232" y="1056"/>
                    <a:pt x="12216" y="1056"/>
                  </a:cubicBezTo>
                  <a:cubicBezTo>
                    <a:pt x="12193" y="1056"/>
                    <a:pt x="12171" y="1050"/>
                    <a:pt x="12157" y="1036"/>
                  </a:cubicBezTo>
                  <a:cubicBezTo>
                    <a:pt x="12086" y="988"/>
                    <a:pt x="12240" y="964"/>
                    <a:pt x="12157" y="929"/>
                  </a:cubicBezTo>
                  <a:cubicBezTo>
                    <a:pt x="12133" y="923"/>
                    <a:pt x="12065" y="914"/>
                    <a:pt x="12010" y="914"/>
                  </a:cubicBezTo>
                  <a:cubicBezTo>
                    <a:pt x="11955" y="914"/>
                    <a:pt x="11913" y="923"/>
                    <a:pt x="11943" y="953"/>
                  </a:cubicBezTo>
                  <a:cubicBezTo>
                    <a:pt x="11990" y="1000"/>
                    <a:pt x="12002" y="1000"/>
                    <a:pt x="11943" y="1024"/>
                  </a:cubicBezTo>
                  <a:cubicBezTo>
                    <a:pt x="11924" y="1033"/>
                    <a:pt x="11906" y="1037"/>
                    <a:pt x="11889" y="1037"/>
                  </a:cubicBezTo>
                  <a:cubicBezTo>
                    <a:pt x="11860" y="1037"/>
                    <a:pt x="11834" y="1027"/>
                    <a:pt x="11812" y="1012"/>
                  </a:cubicBezTo>
                  <a:cubicBezTo>
                    <a:pt x="11764" y="964"/>
                    <a:pt x="11871" y="869"/>
                    <a:pt x="11847" y="845"/>
                  </a:cubicBezTo>
                  <a:cubicBezTo>
                    <a:pt x="11824" y="839"/>
                    <a:pt x="11797" y="836"/>
                    <a:pt x="11770" y="836"/>
                  </a:cubicBezTo>
                  <a:cubicBezTo>
                    <a:pt x="11743" y="836"/>
                    <a:pt x="11716" y="839"/>
                    <a:pt x="11693" y="845"/>
                  </a:cubicBezTo>
                  <a:cubicBezTo>
                    <a:pt x="11645" y="869"/>
                    <a:pt x="11681" y="905"/>
                    <a:pt x="11645" y="917"/>
                  </a:cubicBezTo>
                  <a:cubicBezTo>
                    <a:pt x="11633" y="924"/>
                    <a:pt x="11623" y="927"/>
                    <a:pt x="11614" y="927"/>
                  </a:cubicBezTo>
                  <a:cubicBezTo>
                    <a:pt x="11570" y="927"/>
                    <a:pt x="11564" y="852"/>
                    <a:pt x="11523" y="852"/>
                  </a:cubicBezTo>
                  <a:cubicBezTo>
                    <a:pt x="11517" y="852"/>
                    <a:pt x="11510" y="853"/>
                    <a:pt x="11502" y="857"/>
                  </a:cubicBezTo>
                  <a:cubicBezTo>
                    <a:pt x="11456" y="866"/>
                    <a:pt x="11424" y="904"/>
                    <a:pt x="11418" y="948"/>
                  </a:cubicBezTo>
                  <a:lnTo>
                    <a:pt x="11418" y="948"/>
                  </a:lnTo>
                  <a:cubicBezTo>
                    <a:pt x="11416" y="922"/>
                    <a:pt x="11410" y="897"/>
                    <a:pt x="11395" y="881"/>
                  </a:cubicBezTo>
                  <a:cubicBezTo>
                    <a:pt x="11356" y="861"/>
                    <a:pt x="11316" y="853"/>
                    <a:pt x="11279" y="853"/>
                  </a:cubicBezTo>
                  <a:cubicBezTo>
                    <a:pt x="11248" y="853"/>
                    <a:pt x="11219" y="859"/>
                    <a:pt x="11193" y="869"/>
                  </a:cubicBezTo>
                  <a:cubicBezTo>
                    <a:pt x="11193" y="881"/>
                    <a:pt x="11216" y="905"/>
                    <a:pt x="11204" y="929"/>
                  </a:cubicBezTo>
                  <a:cubicBezTo>
                    <a:pt x="11193" y="941"/>
                    <a:pt x="11169" y="953"/>
                    <a:pt x="11157" y="953"/>
                  </a:cubicBezTo>
                  <a:cubicBezTo>
                    <a:pt x="11145" y="953"/>
                    <a:pt x="11145" y="941"/>
                    <a:pt x="11145" y="929"/>
                  </a:cubicBezTo>
                  <a:cubicBezTo>
                    <a:pt x="11145" y="917"/>
                    <a:pt x="11145" y="905"/>
                    <a:pt x="11145" y="905"/>
                  </a:cubicBezTo>
                  <a:cubicBezTo>
                    <a:pt x="11145" y="905"/>
                    <a:pt x="11124" y="926"/>
                    <a:pt x="11110" y="926"/>
                  </a:cubicBezTo>
                  <a:cubicBezTo>
                    <a:pt x="11103" y="926"/>
                    <a:pt x="11097" y="921"/>
                    <a:pt x="11097" y="905"/>
                  </a:cubicBezTo>
                  <a:cubicBezTo>
                    <a:pt x="11085" y="845"/>
                    <a:pt x="11157" y="845"/>
                    <a:pt x="11109" y="822"/>
                  </a:cubicBezTo>
                  <a:cubicBezTo>
                    <a:pt x="11100" y="819"/>
                    <a:pt x="11091" y="819"/>
                    <a:pt x="11082" y="819"/>
                  </a:cubicBezTo>
                  <a:cubicBezTo>
                    <a:pt x="11071" y="819"/>
                    <a:pt x="11060" y="819"/>
                    <a:pt x="11049" y="819"/>
                  </a:cubicBezTo>
                  <a:cubicBezTo>
                    <a:pt x="11016" y="819"/>
                    <a:pt x="10979" y="813"/>
                    <a:pt x="10943" y="762"/>
                  </a:cubicBezTo>
                  <a:lnTo>
                    <a:pt x="10978" y="738"/>
                  </a:lnTo>
                  <a:cubicBezTo>
                    <a:pt x="10978" y="732"/>
                    <a:pt x="10981" y="729"/>
                    <a:pt x="10987" y="729"/>
                  </a:cubicBezTo>
                  <a:cubicBezTo>
                    <a:pt x="10990" y="729"/>
                    <a:pt x="10993" y="730"/>
                    <a:pt x="10997" y="731"/>
                  </a:cubicBezTo>
                  <a:lnTo>
                    <a:pt x="10997" y="731"/>
                  </a:lnTo>
                  <a:cubicBezTo>
                    <a:pt x="10963" y="706"/>
                    <a:pt x="10888" y="640"/>
                    <a:pt x="10871" y="631"/>
                  </a:cubicBezTo>
                  <a:cubicBezTo>
                    <a:pt x="10835" y="595"/>
                    <a:pt x="10847" y="548"/>
                    <a:pt x="10800" y="524"/>
                  </a:cubicBezTo>
                  <a:cubicBezTo>
                    <a:pt x="10764" y="512"/>
                    <a:pt x="10728" y="488"/>
                    <a:pt x="10692" y="464"/>
                  </a:cubicBezTo>
                  <a:cubicBezTo>
                    <a:pt x="10657" y="441"/>
                    <a:pt x="10621" y="405"/>
                    <a:pt x="10597" y="369"/>
                  </a:cubicBezTo>
                  <a:cubicBezTo>
                    <a:pt x="10538" y="298"/>
                    <a:pt x="10478" y="345"/>
                    <a:pt x="10419" y="298"/>
                  </a:cubicBezTo>
                  <a:cubicBezTo>
                    <a:pt x="10359" y="262"/>
                    <a:pt x="10359" y="191"/>
                    <a:pt x="10300" y="155"/>
                  </a:cubicBezTo>
                  <a:cubicBezTo>
                    <a:pt x="10279" y="145"/>
                    <a:pt x="10262" y="141"/>
                    <a:pt x="10246" y="141"/>
                  </a:cubicBezTo>
                  <a:cubicBezTo>
                    <a:pt x="10213" y="141"/>
                    <a:pt x="10186" y="157"/>
                    <a:pt x="10153" y="157"/>
                  </a:cubicBezTo>
                  <a:cubicBezTo>
                    <a:pt x="10146" y="157"/>
                    <a:pt x="10140" y="156"/>
                    <a:pt x="10133" y="155"/>
                  </a:cubicBezTo>
                  <a:cubicBezTo>
                    <a:pt x="10061" y="143"/>
                    <a:pt x="10109" y="48"/>
                    <a:pt x="10121" y="24"/>
                  </a:cubicBezTo>
                  <a:lnTo>
                    <a:pt x="10121" y="24"/>
                  </a:lnTo>
                  <a:cubicBezTo>
                    <a:pt x="10061" y="36"/>
                    <a:pt x="10014" y="48"/>
                    <a:pt x="9966" y="71"/>
                  </a:cubicBezTo>
                  <a:cubicBezTo>
                    <a:pt x="9942" y="89"/>
                    <a:pt x="9926" y="96"/>
                    <a:pt x="9915" y="96"/>
                  </a:cubicBezTo>
                  <a:cubicBezTo>
                    <a:pt x="9890" y="96"/>
                    <a:pt x="9898" y="54"/>
                    <a:pt x="9907" y="12"/>
                  </a:cubicBezTo>
                  <a:lnTo>
                    <a:pt x="9907" y="12"/>
                  </a:lnTo>
                  <a:cubicBezTo>
                    <a:pt x="9898" y="38"/>
                    <a:pt x="9868" y="43"/>
                    <a:pt x="9832" y="43"/>
                  </a:cubicBezTo>
                  <a:cubicBezTo>
                    <a:pt x="9805" y="43"/>
                    <a:pt x="9775" y="40"/>
                    <a:pt x="9750" y="40"/>
                  </a:cubicBezTo>
                  <a:cubicBezTo>
                    <a:pt x="9717" y="40"/>
                    <a:pt x="9692" y="46"/>
                    <a:pt x="9692" y="71"/>
                  </a:cubicBezTo>
                  <a:cubicBezTo>
                    <a:pt x="9645" y="24"/>
                    <a:pt x="9597" y="0"/>
                    <a:pt x="953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0" name="Google Shape;6430;p50"/>
            <p:cNvSpPr/>
            <p:nvPr/>
          </p:nvSpPr>
          <p:spPr>
            <a:xfrm>
              <a:off x="-5527051" y="106284"/>
              <a:ext cx="112368" cy="130774"/>
            </a:xfrm>
            <a:custGeom>
              <a:avLst/>
              <a:gdLst/>
              <a:ahLst/>
              <a:cxnLst/>
              <a:rect l="l" t="t" r="r" b="b"/>
              <a:pathLst>
                <a:path w="1398" h="1627" extrusionOk="0">
                  <a:moveTo>
                    <a:pt x="544" y="1"/>
                  </a:moveTo>
                  <a:cubicBezTo>
                    <a:pt x="268" y="1"/>
                    <a:pt x="0" y="222"/>
                    <a:pt x="16" y="554"/>
                  </a:cubicBezTo>
                  <a:cubicBezTo>
                    <a:pt x="4" y="888"/>
                    <a:pt x="135" y="1209"/>
                    <a:pt x="373" y="1447"/>
                  </a:cubicBezTo>
                  <a:cubicBezTo>
                    <a:pt x="480" y="1555"/>
                    <a:pt x="635" y="1614"/>
                    <a:pt x="778" y="1626"/>
                  </a:cubicBezTo>
                  <a:cubicBezTo>
                    <a:pt x="849" y="1626"/>
                    <a:pt x="909" y="1614"/>
                    <a:pt x="968" y="1590"/>
                  </a:cubicBezTo>
                  <a:cubicBezTo>
                    <a:pt x="1290" y="1459"/>
                    <a:pt x="1397" y="1055"/>
                    <a:pt x="1207" y="590"/>
                  </a:cubicBezTo>
                  <a:cubicBezTo>
                    <a:pt x="1147" y="435"/>
                    <a:pt x="1052" y="293"/>
                    <a:pt x="933" y="185"/>
                  </a:cubicBezTo>
                  <a:cubicBezTo>
                    <a:pt x="825" y="57"/>
                    <a:pt x="683" y="1"/>
                    <a:pt x="5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1" name="Google Shape;6431;p50"/>
            <p:cNvSpPr/>
            <p:nvPr/>
          </p:nvSpPr>
          <p:spPr>
            <a:xfrm>
              <a:off x="-5535410" y="106766"/>
              <a:ext cx="113975" cy="135436"/>
            </a:xfrm>
            <a:custGeom>
              <a:avLst/>
              <a:gdLst/>
              <a:ahLst/>
              <a:cxnLst/>
              <a:rect l="l" t="t" r="r" b="b"/>
              <a:pathLst>
                <a:path w="1418" h="1685" extrusionOk="0">
                  <a:moveTo>
                    <a:pt x="453" y="25"/>
                  </a:moveTo>
                  <a:cubicBezTo>
                    <a:pt x="441" y="25"/>
                    <a:pt x="453" y="37"/>
                    <a:pt x="453" y="37"/>
                  </a:cubicBezTo>
                  <a:cubicBezTo>
                    <a:pt x="453" y="37"/>
                    <a:pt x="453" y="25"/>
                    <a:pt x="453" y="25"/>
                  </a:cubicBezTo>
                  <a:close/>
                  <a:moveTo>
                    <a:pt x="489" y="25"/>
                  </a:moveTo>
                  <a:cubicBezTo>
                    <a:pt x="477" y="25"/>
                    <a:pt x="489" y="37"/>
                    <a:pt x="489" y="37"/>
                  </a:cubicBezTo>
                  <a:cubicBezTo>
                    <a:pt x="489" y="37"/>
                    <a:pt x="489" y="25"/>
                    <a:pt x="489" y="25"/>
                  </a:cubicBezTo>
                  <a:close/>
                  <a:moveTo>
                    <a:pt x="453" y="25"/>
                  </a:moveTo>
                  <a:cubicBezTo>
                    <a:pt x="453" y="25"/>
                    <a:pt x="453" y="40"/>
                    <a:pt x="459" y="40"/>
                  </a:cubicBezTo>
                  <a:cubicBezTo>
                    <a:pt x="461" y="40"/>
                    <a:pt x="463" y="39"/>
                    <a:pt x="465" y="37"/>
                  </a:cubicBezTo>
                  <a:cubicBezTo>
                    <a:pt x="465" y="37"/>
                    <a:pt x="453" y="25"/>
                    <a:pt x="453" y="25"/>
                  </a:cubicBezTo>
                  <a:close/>
                  <a:moveTo>
                    <a:pt x="480" y="31"/>
                  </a:moveTo>
                  <a:cubicBezTo>
                    <a:pt x="478" y="31"/>
                    <a:pt x="477" y="33"/>
                    <a:pt x="477" y="37"/>
                  </a:cubicBezTo>
                  <a:cubicBezTo>
                    <a:pt x="479" y="34"/>
                    <a:pt x="481" y="33"/>
                    <a:pt x="483" y="33"/>
                  </a:cubicBezTo>
                  <a:cubicBezTo>
                    <a:pt x="489" y="33"/>
                    <a:pt x="489" y="48"/>
                    <a:pt x="489" y="48"/>
                  </a:cubicBezTo>
                  <a:lnTo>
                    <a:pt x="489" y="37"/>
                  </a:lnTo>
                  <a:cubicBezTo>
                    <a:pt x="489" y="37"/>
                    <a:pt x="484" y="31"/>
                    <a:pt x="480" y="31"/>
                  </a:cubicBezTo>
                  <a:close/>
                  <a:moveTo>
                    <a:pt x="537" y="40"/>
                  </a:moveTo>
                  <a:lnTo>
                    <a:pt x="537" y="40"/>
                  </a:lnTo>
                  <a:cubicBezTo>
                    <a:pt x="538" y="40"/>
                    <a:pt x="540" y="41"/>
                    <a:pt x="541" y="41"/>
                  </a:cubicBezTo>
                  <a:lnTo>
                    <a:pt x="541" y="41"/>
                  </a:lnTo>
                  <a:cubicBezTo>
                    <a:pt x="541" y="41"/>
                    <a:pt x="541" y="41"/>
                    <a:pt x="541" y="41"/>
                  </a:cubicBezTo>
                  <a:lnTo>
                    <a:pt x="541" y="41"/>
                  </a:lnTo>
                  <a:cubicBezTo>
                    <a:pt x="542" y="42"/>
                    <a:pt x="542" y="42"/>
                    <a:pt x="541" y="42"/>
                  </a:cubicBezTo>
                  <a:cubicBezTo>
                    <a:pt x="541" y="42"/>
                    <a:pt x="541" y="42"/>
                    <a:pt x="541" y="41"/>
                  </a:cubicBezTo>
                  <a:lnTo>
                    <a:pt x="541" y="41"/>
                  </a:lnTo>
                  <a:cubicBezTo>
                    <a:pt x="538" y="45"/>
                    <a:pt x="537" y="48"/>
                    <a:pt x="537" y="48"/>
                  </a:cubicBezTo>
                  <a:lnTo>
                    <a:pt x="537" y="40"/>
                  </a:lnTo>
                  <a:close/>
                  <a:moveTo>
                    <a:pt x="389" y="54"/>
                  </a:moveTo>
                  <a:cubicBezTo>
                    <a:pt x="389" y="55"/>
                    <a:pt x="389" y="55"/>
                    <a:pt x="389" y="56"/>
                  </a:cubicBezTo>
                  <a:lnTo>
                    <a:pt x="389" y="56"/>
                  </a:lnTo>
                  <a:cubicBezTo>
                    <a:pt x="388" y="55"/>
                    <a:pt x="388" y="54"/>
                    <a:pt x="389" y="54"/>
                  </a:cubicBezTo>
                  <a:close/>
                  <a:moveTo>
                    <a:pt x="441" y="48"/>
                  </a:moveTo>
                  <a:cubicBezTo>
                    <a:pt x="441" y="48"/>
                    <a:pt x="429" y="48"/>
                    <a:pt x="441" y="60"/>
                  </a:cubicBezTo>
                  <a:cubicBezTo>
                    <a:pt x="441" y="48"/>
                    <a:pt x="441" y="48"/>
                    <a:pt x="441" y="48"/>
                  </a:cubicBezTo>
                  <a:close/>
                  <a:moveTo>
                    <a:pt x="473" y="32"/>
                  </a:moveTo>
                  <a:cubicBezTo>
                    <a:pt x="471" y="32"/>
                    <a:pt x="469" y="33"/>
                    <a:pt x="465" y="37"/>
                  </a:cubicBezTo>
                  <a:cubicBezTo>
                    <a:pt x="465" y="48"/>
                    <a:pt x="465" y="48"/>
                    <a:pt x="465" y="60"/>
                  </a:cubicBezTo>
                  <a:cubicBezTo>
                    <a:pt x="465" y="49"/>
                    <a:pt x="465" y="37"/>
                    <a:pt x="477" y="37"/>
                  </a:cubicBezTo>
                  <a:lnTo>
                    <a:pt x="477" y="37"/>
                  </a:lnTo>
                  <a:cubicBezTo>
                    <a:pt x="477" y="40"/>
                    <a:pt x="477" y="44"/>
                    <a:pt x="477" y="48"/>
                  </a:cubicBezTo>
                  <a:cubicBezTo>
                    <a:pt x="477" y="45"/>
                    <a:pt x="477" y="41"/>
                    <a:pt x="477" y="37"/>
                  </a:cubicBezTo>
                  <a:cubicBezTo>
                    <a:pt x="477" y="37"/>
                    <a:pt x="477" y="37"/>
                    <a:pt x="477" y="37"/>
                  </a:cubicBezTo>
                  <a:lnTo>
                    <a:pt x="477" y="37"/>
                  </a:lnTo>
                  <a:cubicBezTo>
                    <a:pt x="476" y="34"/>
                    <a:pt x="475" y="32"/>
                    <a:pt x="473" y="32"/>
                  </a:cubicBezTo>
                  <a:close/>
                  <a:moveTo>
                    <a:pt x="584" y="60"/>
                  </a:moveTo>
                  <a:cubicBezTo>
                    <a:pt x="586" y="60"/>
                    <a:pt x="588" y="61"/>
                    <a:pt x="589" y="61"/>
                  </a:cubicBezTo>
                  <a:lnTo>
                    <a:pt x="589" y="61"/>
                  </a:lnTo>
                  <a:cubicBezTo>
                    <a:pt x="590" y="60"/>
                    <a:pt x="589" y="60"/>
                    <a:pt x="584" y="60"/>
                  </a:cubicBezTo>
                  <a:close/>
                  <a:moveTo>
                    <a:pt x="894" y="60"/>
                  </a:moveTo>
                  <a:cubicBezTo>
                    <a:pt x="894" y="64"/>
                    <a:pt x="895" y="66"/>
                    <a:pt x="897" y="66"/>
                  </a:cubicBezTo>
                  <a:cubicBezTo>
                    <a:pt x="900" y="66"/>
                    <a:pt x="906" y="60"/>
                    <a:pt x="906" y="60"/>
                  </a:cubicBezTo>
                  <a:close/>
                  <a:moveTo>
                    <a:pt x="517" y="21"/>
                  </a:moveTo>
                  <a:cubicBezTo>
                    <a:pt x="517" y="21"/>
                    <a:pt x="515" y="22"/>
                    <a:pt x="513" y="25"/>
                  </a:cubicBezTo>
                  <a:cubicBezTo>
                    <a:pt x="513" y="25"/>
                    <a:pt x="501" y="48"/>
                    <a:pt x="501" y="48"/>
                  </a:cubicBezTo>
                  <a:cubicBezTo>
                    <a:pt x="501" y="59"/>
                    <a:pt x="501" y="72"/>
                    <a:pt x="501" y="72"/>
                  </a:cubicBezTo>
                  <a:lnTo>
                    <a:pt x="513" y="72"/>
                  </a:lnTo>
                  <a:cubicBezTo>
                    <a:pt x="513" y="60"/>
                    <a:pt x="513" y="60"/>
                    <a:pt x="513" y="48"/>
                  </a:cubicBezTo>
                  <a:cubicBezTo>
                    <a:pt x="501" y="37"/>
                    <a:pt x="525" y="37"/>
                    <a:pt x="525" y="37"/>
                  </a:cubicBezTo>
                  <a:lnTo>
                    <a:pt x="525" y="37"/>
                  </a:lnTo>
                  <a:cubicBezTo>
                    <a:pt x="537" y="48"/>
                    <a:pt x="513" y="60"/>
                    <a:pt x="525" y="60"/>
                  </a:cubicBezTo>
                  <a:lnTo>
                    <a:pt x="549" y="60"/>
                  </a:lnTo>
                  <a:cubicBezTo>
                    <a:pt x="537" y="60"/>
                    <a:pt x="549" y="48"/>
                    <a:pt x="549" y="48"/>
                  </a:cubicBezTo>
                  <a:cubicBezTo>
                    <a:pt x="560" y="48"/>
                    <a:pt x="560" y="60"/>
                    <a:pt x="572" y="60"/>
                  </a:cubicBezTo>
                  <a:lnTo>
                    <a:pt x="572" y="48"/>
                  </a:lnTo>
                  <a:cubicBezTo>
                    <a:pt x="572" y="48"/>
                    <a:pt x="567" y="54"/>
                    <a:pt x="564" y="54"/>
                  </a:cubicBezTo>
                  <a:cubicBezTo>
                    <a:pt x="562" y="54"/>
                    <a:pt x="560" y="52"/>
                    <a:pt x="560" y="48"/>
                  </a:cubicBezTo>
                  <a:cubicBezTo>
                    <a:pt x="560" y="37"/>
                    <a:pt x="560" y="25"/>
                    <a:pt x="560" y="25"/>
                  </a:cubicBezTo>
                  <a:cubicBezTo>
                    <a:pt x="553" y="25"/>
                    <a:pt x="546" y="34"/>
                    <a:pt x="541" y="41"/>
                  </a:cubicBezTo>
                  <a:lnTo>
                    <a:pt x="541" y="41"/>
                  </a:lnTo>
                  <a:cubicBezTo>
                    <a:pt x="540" y="40"/>
                    <a:pt x="539" y="39"/>
                    <a:pt x="537" y="37"/>
                  </a:cubicBezTo>
                  <a:lnTo>
                    <a:pt x="537" y="40"/>
                  </a:lnTo>
                  <a:lnTo>
                    <a:pt x="537" y="40"/>
                  </a:lnTo>
                  <a:cubicBezTo>
                    <a:pt x="533" y="38"/>
                    <a:pt x="529" y="37"/>
                    <a:pt x="525" y="37"/>
                  </a:cubicBezTo>
                  <a:lnTo>
                    <a:pt x="513" y="37"/>
                  </a:lnTo>
                  <a:cubicBezTo>
                    <a:pt x="513" y="37"/>
                    <a:pt x="520" y="21"/>
                    <a:pt x="517" y="21"/>
                  </a:cubicBezTo>
                  <a:close/>
                  <a:moveTo>
                    <a:pt x="589" y="61"/>
                  </a:moveTo>
                  <a:cubicBezTo>
                    <a:pt x="589" y="62"/>
                    <a:pt x="584" y="65"/>
                    <a:pt x="584" y="72"/>
                  </a:cubicBezTo>
                  <a:cubicBezTo>
                    <a:pt x="584" y="78"/>
                    <a:pt x="584" y="81"/>
                    <a:pt x="586" y="81"/>
                  </a:cubicBezTo>
                  <a:cubicBezTo>
                    <a:pt x="587" y="81"/>
                    <a:pt x="590" y="78"/>
                    <a:pt x="596" y="72"/>
                  </a:cubicBezTo>
                  <a:cubicBezTo>
                    <a:pt x="598" y="71"/>
                    <a:pt x="599" y="70"/>
                    <a:pt x="601" y="70"/>
                  </a:cubicBezTo>
                  <a:cubicBezTo>
                    <a:pt x="608" y="70"/>
                    <a:pt x="608" y="96"/>
                    <a:pt x="608" y="96"/>
                  </a:cubicBezTo>
                  <a:cubicBezTo>
                    <a:pt x="608" y="92"/>
                    <a:pt x="608" y="87"/>
                    <a:pt x="608" y="84"/>
                  </a:cubicBezTo>
                  <a:cubicBezTo>
                    <a:pt x="620" y="84"/>
                    <a:pt x="632" y="96"/>
                    <a:pt x="632" y="108"/>
                  </a:cubicBezTo>
                  <a:lnTo>
                    <a:pt x="644" y="84"/>
                  </a:lnTo>
                  <a:lnTo>
                    <a:pt x="644" y="96"/>
                  </a:lnTo>
                  <a:cubicBezTo>
                    <a:pt x="644" y="96"/>
                    <a:pt x="656" y="84"/>
                    <a:pt x="656" y="72"/>
                  </a:cubicBezTo>
                  <a:lnTo>
                    <a:pt x="620" y="72"/>
                  </a:lnTo>
                  <a:cubicBezTo>
                    <a:pt x="620" y="72"/>
                    <a:pt x="615" y="78"/>
                    <a:pt x="611" y="78"/>
                  </a:cubicBezTo>
                  <a:cubicBezTo>
                    <a:pt x="609" y="78"/>
                    <a:pt x="608" y="76"/>
                    <a:pt x="608" y="72"/>
                  </a:cubicBezTo>
                  <a:cubicBezTo>
                    <a:pt x="608" y="72"/>
                    <a:pt x="599" y="64"/>
                    <a:pt x="589" y="61"/>
                  </a:cubicBezTo>
                  <a:close/>
                  <a:moveTo>
                    <a:pt x="702" y="102"/>
                  </a:moveTo>
                  <a:cubicBezTo>
                    <a:pt x="701" y="107"/>
                    <a:pt x="698" y="113"/>
                    <a:pt x="691" y="120"/>
                  </a:cubicBezTo>
                  <a:lnTo>
                    <a:pt x="703" y="108"/>
                  </a:lnTo>
                  <a:cubicBezTo>
                    <a:pt x="703" y="112"/>
                    <a:pt x="703" y="117"/>
                    <a:pt x="703" y="120"/>
                  </a:cubicBezTo>
                  <a:cubicBezTo>
                    <a:pt x="706" y="117"/>
                    <a:pt x="708" y="115"/>
                    <a:pt x="710" y="113"/>
                  </a:cubicBezTo>
                  <a:lnTo>
                    <a:pt x="710" y="113"/>
                  </a:lnTo>
                  <a:cubicBezTo>
                    <a:pt x="711" y="116"/>
                    <a:pt x="713" y="118"/>
                    <a:pt x="715" y="120"/>
                  </a:cubicBezTo>
                  <a:lnTo>
                    <a:pt x="739" y="120"/>
                  </a:lnTo>
                  <a:cubicBezTo>
                    <a:pt x="739" y="120"/>
                    <a:pt x="739" y="120"/>
                    <a:pt x="741" y="122"/>
                  </a:cubicBezTo>
                  <a:lnTo>
                    <a:pt x="741" y="122"/>
                  </a:lnTo>
                  <a:cubicBezTo>
                    <a:pt x="743" y="118"/>
                    <a:pt x="744" y="113"/>
                    <a:pt x="739" y="108"/>
                  </a:cubicBezTo>
                  <a:lnTo>
                    <a:pt x="727" y="108"/>
                  </a:lnTo>
                  <a:cubicBezTo>
                    <a:pt x="718" y="108"/>
                    <a:pt x="716" y="108"/>
                    <a:pt x="710" y="113"/>
                  </a:cubicBezTo>
                  <a:lnTo>
                    <a:pt x="710" y="113"/>
                  </a:lnTo>
                  <a:cubicBezTo>
                    <a:pt x="707" y="109"/>
                    <a:pt x="705" y="105"/>
                    <a:pt x="702" y="102"/>
                  </a:cubicBezTo>
                  <a:close/>
                  <a:moveTo>
                    <a:pt x="293" y="124"/>
                  </a:moveTo>
                  <a:cubicBezTo>
                    <a:pt x="294" y="127"/>
                    <a:pt x="299" y="132"/>
                    <a:pt x="299" y="132"/>
                  </a:cubicBezTo>
                  <a:cubicBezTo>
                    <a:pt x="299" y="128"/>
                    <a:pt x="296" y="126"/>
                    <a:pt x="293" y="124"/>
                  </a:cubicBezTo>
                  <a:close/>
                  <a:moveTo>
                    <a:pt x="680" y="84"/>
                  </a:moveTo>
                  <a:cubicBezTo>
                    <a:pt x="668" y="84"/>
                    <a:pt x="656" y="96"/>
                    <a:pt x="644" y="96"/>
                  </a:cubicBezTo>
                  <a:lnTo>
                    <a:pt x="644" y="108"/>
                  </a:lnTo>
                  <a:lnTo>
                    <a:pt x="644" y="132"/>
                  </a:lnTo>
                  <a:lnTo>
                    <a:pt x="656" y="108"/>
                  </a:lnTo>
                  <a:cubicBezTo>
                    <a:pt x="656" y="100"/>
                    <a:pt x="657" y="97"/>
                    <a:pt x="659" y="97"/>
                  </a:cubicBezTo>
                  <a:cubicBezTo>
                    <a:pt x="662" y="97"/>
                    <a:pt x="668" y="108"/>
                    <a:pt x="668" y="108"/>
                  </a:cubicBezTo>
                  <a:lnTo>
                    <a:pt x="691" y="108"/>
                  </a:lnTo>
                  <a:lnTo>
                    <a:pt x="700" y="99"/>
                  </a:lnTo>
                  <a:lnTo>
                    <a:pt x="700" y="99"/>
                  </a:lnTo>
                  <a:cubicBezTo>
                    <a:pt x="701" y="100"/>
                    <a:pt x="702" y="101"/>
                    <a:pt x="702" y="102"/>
                  </a:cubicBezTo>
                  <a:lnTo>
                    <a:pt x="702" y="102"/>
                  </a:lnTo>
                  <a:cubicBezTo>
                    <a:pt x="703" y="98"/>
                    <a:pt x="703" y="96"/>
                    <a:pt x="703" y="96"/>
                  </a:cubicBezTo>
                  <a:lnTo>
                    <a:pt x="703" y="96"/>
                  </a:lnTo>
                  <a:lnTo>
                    <a:pt x="700" y="99"/>
                  </a:lnTo>
                  <a:lnTo>
                    <a:pt x="700" y="99"/>
                  </a:lnTo>
                  <a:cubicBezTo>
                    <a:pt x="698" y="97"/>
                    <a:pt x="695" y="96"/>
                    <a:pt x="691" y="96"/>
                  </a:cubicBezTo>
                  <a:lnTo>
                    <a:pt x="680" y="96"/>
                  </a:lnTo>
                  <a:cubicBezTo>
                    <a:pt x="680" y="96"/>
                    <a:pt x="680" y="89"/>
                    <a:pt x="680" y="84"/>
                  </a:cubicBezTo>
                  <a:close/>
                  <a:moveTo>
                    <a:pt x="741" y="122"/>
                  </a:moveTo>
                  <a:lnTo>
                    <a:pt x="741" y="122"/>
                  </a:lnTo>
                  <a:cubicBezTo>
                    <a:pt x="738" y="128"/>
                    <a:pt x="732" y="132"/>
                    <a:pt x="739" y="132"/>
                  </a:cubicBezTo>
                  <a:lnTo>
                    <a:pt x="751" y="132"/>
                  </a:lnTo>
                  <a:cubicBezTo>
                    <a:pt x="745" y="126"/>
                    <a:pt x="742" y="123"/>
                    <a:pt x="741" y="122"/>
                  </a:cubicBezTo>
                  <a:close/>
                  <a:moveTo>
                    <a:pt x="753" y="129"/>
                  </a:moveTo>
                  <a:cubicBezTo>
                    <a:pt x="753" y="129"/>
                    <a:pt x="753" y="130"/>
                    <a:pt x="751" y="132"/>
                  </a:cubicBezTo>
                  <a:lnTo>
                    <a:pt x="751" y="132"/>
                  </a:lnTo>
                  <a:cubicBezTo>
                    <a:pt x="753" y="130"/>
                    <a:pt x="753" y="129"/>
                    <a:pt x="753" y="129"/>
                  </a:cubicBezTo>
                  <a:close/>
                  <a:moveTo>
                    <a:pt x="270" y="154"/>
                  </a:moveTo>
                  <a:cubicBezTo>
                    <a:pt x="269" y="156"/>
                    <a:pt x="268" y="156"/>
                    <a:pt x="275" y="156"/>
                  </a:cubicBezTo>
                  <a:cubicBezTo>
                    <a:pt x="273" y="156"/>
                    <a:pt x="272" y="155"/>
                    <a:pt x="270" y="154"/>
                  </a:cubicBezTo>
                  <a:close/>
                  <a:moveTo>
                    <a:pt x="780" y="152"/>
                  </a:moveTo>
                  <a:cubicBezTo>
                    <a:pt x="778" y="153"/>
                    <a:pt x="776" y="154"/>
                    <a:pt x="775" y="156"/>
                  </a:cubicBezTo>
                  <a:cubicBezTo>
                    <a:pt x="775" y="158"/>
                    <a:pt x="775" y="159"/>
                    <a:pt x="776" y="159"/>
                  </a:cubicBezTo>
                  <a:cubicBezTo>
                    <a:pt x="777" y="159"/>
                    <a:pt x="779" y="155"/>
                    <a:pt x="780" y="152"/>
                  </a:cubicBezTo>
                  <a:close/>
                  <a:moveTo>
                    <a:pt x="1120" y="215"/>
                  </a:moveTo>
                  <a:cubicBezTo>
                    <a:pt x="1108" y="215"/>
                    <a:pt x="1108" y="227"/>
                    <a:pt x="1108" y="227"/>
                  </a:cubicBezTo>
                  <a:cubicBezTo>
                    <a:pt x="1120" y="227"/>
                    <a:pt x="1120" y="215"/>
                    <a:pt x="1120" y="215"/>
                  </a:cubicBezTo>
                  <a:close/>
                  <a:moveTo>
                    <a:pt x="203" y="235"/>
                  </a:moveTo>
                  <a:lnTo>
                    <a:pt x="203" y="239"/>
                  </a:lnTo>
                  <a:cubicBezTo>
                    <a:pt x="209" y="239"/>
                    <a:pt x="207" y="237"/>
                    <a:pt x="203" y="235"/>
                  </a:cubicBezTo>
                  <a:close/>
                  <a:moveTo>
                    <a:pt x="191" y="1"/>
                  </a:moveTo>
                  <a:cubicBezTo>
                    <a:pt x="203" y="1"/>
                    <a:pt x="179" y="1"/>
                    <a:pt x="191" y="13"/>
                  </a:cubicBezTo>
                  <a:cubicBezTo>
                    <a:pt x="191" y="25"/>
                    <a:pt x="144" y="13"/>
                    <a:pt x="156" y="37"/>
                  </a:cubicBezTo>
                  <a:cubicBezTo>
                    <a:pt x="149" y="27"/>
                    <a:pt x="146" y="23"/>
                    <a:pt x="145" y="23"/>
                  </a:cubicBezTo>
                  <a:lnTo>
                    <a:pt x="145" y="23"/>
                  </a:lnTo>
                  <a:cubicBezTo>
                    <a:pt x="142" y="23"/>
                    <a:pt x="152" y="48"/>
                    <a:pt x="144" y="48"/>
                  </a:cubicBezTo>
                  <a:cubicBezTo>
                    <a:pt x="136" y="48"/>
                    <a:pt x="128" y="43"/>
                    <a:pt x="123" y="43"/>
                  </a:cubicBezTo>
                  <a:cubicBezTo>
                    <a:pt x="121" y="43"/>
                    <a:pt x="120" y="44"/>
                    <a:pt x="120" y="48"/>
                  </a:cubicBezTo>
                  <a:cubicBezTo>
                    <a:pt x="120" y="60"/>
                    <a:pt x="132" y="72"/>
                    <a:pt x="132" y="72"/>
                  </a:cubicBezTo>
                  <a:cubicBezTo>
                    <a:pt x="124" y="72"/>
                    <a:pt x="121" y="67"/>
                    <a:pt x="117" y="67"/>
                  </a:cubicBezTo>
                  <a:cubicBezTo>
                    <a:pt x="115" y="67"/>
                    <a:pt x="112" y="68"/>
                    <a:pt x="108" y="72"/>
                  </a:cubicBezTo>
                  <a:cubicBezTo>
                    <a:pt x="108" y="96"/>
                    <a:pt x="120" y="84"/>
                    <a:pt x="108" y="96"/>
                  </a:cubicBezTo>
                  <a:cubicBezTo>
                    <a:pt x="108" y="96"/>
                    <a:pt x="96" y="72"/>
                    <a:pt x="96" y="72"/>
                  </a:cubicBezTo>
                  <a:lnTo>
                    <a:pt x="96" y="84"/>
                  </a:lnTo>
                  <a:lnTo>
                    <a:pt x="96" y="96"/>
                  </a:lnTo>
                  <a:cubicBezTo>
                    <a:pt x="96" y="104"/>
                    <a:pt x="90" y="113"/>
                    <a:pt x="87" y="113"/>
                  </a:cubicBezTo>
                  <a:cubicBezTo>
                    <a:pt x="85" y="113"/>
                    <a:pt x="84" y="111"/>
                    <a:pt x="84" y="108"/>
                  </a:cubicBezTo>
                  <a:lnTo>
                    <a:pt x="60" y="108"/>
                  </a:lnTo>
                  <a:lnTo>
                    <a:pt x="60" y="120"/>
                  </a:lnTo>
                  <a:cubicBezTo>
                    <a:pt x="60" y="126"/>
                    <a:pt x="57" y="126"/>
                    <a:pt x="54" y="126"/>
                  </a:cubicBezTo>
                  <a:cubicBezTo>
                    <a:pt x="51" y="126"/>
                    <a:pt x="48" y="126"/>
                    <a:pt x="48" y="132"/>
                  </a:cubicBezTo>
                  <a:cubicBezTo>
                    <a:pt x="48" y="144"/>
                    <a:pt x="37" y="144"/>
                    <a:pt x="37" y="144"/>
                  </a:cubicBezTo>
                  <a:cubicBezTo>
                    <a:pt x="37" y="144"/>
                    <a:pt x="37" y="156"/>
                    <a:pt x="37" y="167"/>
                  </a:cubicBezTo>
                  <a:cubicBezTo>
                    <a:pt x="37" y="167"/>
                    <a:pt x="25" y="167"/>
                    <a:pt x="25" y="179"/>
                  </a:cubicBezTo>
                  <a:lnTo>
                    <a:pt x="25" y="191"/>
                  </a:lnTo>
                  <a:cubicBezTo>
                    <a:pt x="25" y="191"/>
                    <a:pt x="13" y="191"/>
                    <a:pt x="13" y="203"/>
                  </a:cubicBezTo>
                  <a:cubicBezTo>
                    <a:pt x="13" y="203"/>
                    <a:pt x="25" y="203"/>
                    <a:pt x="13" y="215"/>
                  </a:cubicBezTo>
                  <a:cubicBezTo>
                    <a:pt x="12" y="216"/>
                    <a:pt x="11" y="217"/>
                    <a:pt x="10" y="218"/>
                  </a:cubicBezTo>
                  <a:lnTo>
                    <a:pt x="10" y="218"/>
                  </a:lnTo>
                  <a:cubicBezTo>
                    <a:pt x="4" y="216"/>
                    <a:pt x="1" y="215"/>
                    <a:pt x="1" y="215"/>
                  </a:cubicBezTo>
                  <a:lnTo>
                    <a:pt x="1" y="215"/>
                  </a:lnTo>
                  <a:cubicBezTo>
                    <a:pt x="1" y="215"/>
                    <a:pt x="1" y="220"/>
                    <a:pt x="4" y="220"/>
                  </a:cubicBezTo>
                  <a:cubicBezTo>
                    <a:pt x="6" y="220"/>
                    <a:pt x="8" y="220"/>
                    <a:pt x="10" y="218"/>
                  </a:cubicBezTo>
                  <a:lnTo>
                    <a:pt x="10" y="218"/>
                  </a:lnTo>
                  <a:cubicBezTo>
                    <a:pt x="42" y="226"/>
                    <a:pt x="147" y="253"/>
                    <a:pt x="173" y="253"/>
                  </a:cubicBezTo>
                  <a:cubicBezTo>
                    <a:pt x="177" y="253"/>
                    <a:pt x="179" y="252"/>
                    <a:pt x="179" y="251"/>
                  </a:cubicBezTo>
                  <a:cubicBezTo>
                    <a:pt x="179" y="251"/>
                    <a:pt x="179" y="246"/>
                    <a:pt x="183" y="246"/>
                  </a:cubicBezTo>
                  <a:cubicBezTo>
                    <a:pt x="185" y="246"/>
                    <a:pt x="187" y="247"/>
                    <a:pt x="191" y="251"/>
                  </a:cubicBezTo>
                  <a:cubicBezTo>
                    <a:pt x="196" y="253"/>
                    <a:pt x="199" y="254"/>
                    <a:pt x="201" y="254"/>
                  </a:cubicBezTo>
                  <a:cubicBezTo>
                    <a:pt x="201" y="254"/>
                    <a:pt x="202" y="254"/>
                    <a:pt x="202" y="254"/>
                  </a:cubicBezTo>
                  <a:lnTo>
                    <a:pt x="202" y="254"/>
                  </a:lnTo>
                  <a:cubicBezTo>
                    <a:pt x="204" y="255"/>
                    <a:pt x="205" y="256"/>
                    <a:pt x="206" y="256"/>
                  </a:cubicBezTo>
                  <a:cubicBezTo>
                    <a:pt x="207" y="256"/>
                    <a:pt x="207" y="254"/>
                    <a:pt x="203" y="251"/>
                  </a:cubicBezTo>
                  <a:cubicBezTo>
                    <a:pt x="201" y="248"/>
                    <a:pt x="200" y="247"/>
                    <a:pt x="200" y="247"/>
                  </a:cubicBezTo>
                  <a:lnTo>
                    <a:pt x="200" y="247"/>
                  </a:lnTo>
                  <a:cubicBezTo>
                    <a:pt x="199" y="247"/>
                    <a:pt x="204" y="253"/>
                    <a:pt x="202" y="254"/>
                  </a:cubicBezTo>
                  <a:lnTo>
                    <a:pt x="202" y="254"/>
                  </a:lnTo>
                  <a:cubicBezTo>
                    <a:pt x="198" y="251"/>
                    <a:pt x="191" y="245"/>
                    <a:pt x="191" y="239"/>
                  </a:cubicBezTo>
                  <a:cubicBezTo>
                    <a:pt x="191" y="235"/>
                    <a:pt x="194" y="234"/>
                    <a:pt x="197" y="234"/>
                  </a:cubicBezTo>
                  <a:cubicBezTo>
                    <a:pt x="199" y="234"/>
                    <a:pt x="201" y="234"/>
                    <a:pt x="203" y="235"/>
                  </a:cubicBezTo>
                  <a:lnTo>
                    <a:pt x="203" y="235"/>
                  </a:lnTo>
                  <a:lnTo>
                    <a:pt x="203" y="227"/>
                  </a:lnTo>
                  <a:cubicBezTo>
                    <a:pt x="203" y="221"/>
                    <a:pt x="206" y="218"/>
                    <a:pt x="209" y="218"/>
                  </a:cubicBezTo>
                  <a:cubicBezTo>
                    <a:pt x="212" y="218"/>
                    <a:pt x="215" y="221"/>
                    <a:pt x="215" y="227"/>
                  </a:cubicBezTo>
                  <a:cubicBezTo>
                    <a:pt x="215" y="227"/>
                    <a:pt x="215" y="239"/>
                    <a:pt x="227" y="251"/>
                  </a:cubicBezTo>
                  <a:cubicBezTo>
                    <a:pt x="227" y="251"/>
                    <a:pt x="239" y="251"/>
                    <a:pt x="227" y="239"/>
                  </a:cubicBezTo>
                  <a:cubicBezTo>
                    <a:pt x="218" y="230"/>
                    <a:pt x="223" y="220"/>
                    <a:pt x="232" y="217"/>
                  </a:cubicBezTo>
                  <a:lnTo>
                    <a:pt x="232" y="217"/>
                  </a:lnTo>
                  <a:cubicBezTo>
                    <a:pt x="237" y="218"/>
                    <a:pt x="244" y="220"/>
                    <a:pt x="246" y="220"/>
                  </a:cubicBezTo>
                  <a:cubicBezTo>
                    <a:pt x="248" y="220"/>
                    <a:pt x="247" y="219"/>
                    <a:pt x="239" y="215"/>
                  </a:cubicBezTo>
                  <a:cubicBezTo>
                    <a:pt x="236" y="215"/>
                    <a:pt x="234" y="216"/>
                    <a:pt x="232" y="217"/>
                  </a:cubicBezTo>
                  <a:lnTo>
                    <a:pt x="232" y="217"/>
                  </a:lnTo>
                  <a:cubicBezTo>
                    <a:pt x="229" y="216"/>
                    <a:pt x="227" y="215"/>
                    <a:pt x="227" y="215"/>
                  </a:cubicBezTo>
                  <a:cubicBezTo>
                    <a:pt x="227" y="203"/>
                    <a:pt x="227" y="203"/>
                    <a:pt x="227" y="191"/>
                  </a:cubicBezTo>
                  <a:cubicBezTo>
                    <a:pt x="227" y="191"/>
                    <a:pt x="263" y="179"/>
                    <a:pt x="263" y="179"/>
                  </a:cubicBezTo>
                  <a:cubicBezTo>
                    <a:pt x="275" y="179"/>
                    <a:pt x="263" y="156"/>
                    <a:pt x="263" y="144"/>
                  </a:cubicBezTo>
                  <a:cubicBezTo>
                    <a:pt x="263" y="138"/>
                    <a:pt x="263" y="135"/>
                    <a:pt x="263" y="135"/>
                  </a:cubicBezTo>
                  <a:cubicBezTo>
                    <a:pt x="263" y="135"/>
                    <a:pt x="265" y="149"/>
                    <a:pt x="270" y="154"/>
                  </a:cubicBezTo>
                  <a:lnTo>
                    <a:pt x="270" y="154"/>
                  </a:lnTo>
                  <a:cubicBezTo>
                    <a:pt x="272" y="152"/>
                    <a:pt x="275" y="149"/>
                    <a:pt x="275" y="144"/>
                  </a:cubicBezTo>
                  <a:lnTo>
                    <a:pt x="287" y="144"/>
                  </a:lnTo>
                  <a:cubicBezTo>
                    <a:pt x="287" y="144"/>
                    <a:pt x="275" y="120"/>
                    <a:pt x="275" y="120"/>
                  </a:cubicBezTo>
                  <a:lnTo>
                    <a:pt x="275" y="120"/>
                  </a:lnTo>
                  <a:cubicBezTo>
                    <a:pt x="275" y="120"/>
                    <a:pt x="286" y="120"/>
                    <a:pt x="293" y="124"/>
                  </a:cubicBezTo>
                  <a:lnTo>
                    <a:pt x="293" y="124"/>
                  </a:lnTo>
                  <a:cubicBezTo>
                    <a:pt x="293" y="122"/>
                    <a:pt x="294" y="120"/>
                    <a:pt x="299" y="120"/>
                  </a:cubicBezTo>
                  <a:lnTo>
                    <a:pt x="322" y="120"/>
                  </a:lnTo>
                  <a:cubicBezTo>
                    <a:pt x="322" y="108"/>
                    <a:pt x="310" y="108"/>
                    <a:pt x="310" y="108"/>
                  </a:cubicBezTo>
                  <a:lnTo>
                    <a:pt x="322" y="108"/>
                  </a:lnTo>
                  <a:cubicBezTo>
                    <a:pt x="327" y="110"/>
                    <a:pt x="329" y="111"/>
                    <a:pt x="330" y="111"/>
                  </a:cubicBezTo>
                  <a:cubicBezTo>
                    <a:pt x="333" y="111"/>
                    <a:pt x="310" y="96"/>
                    <a:pt x="310" y="96"/>
                  </a:cubicBezTo>
                  <a:lnTo>
                    <a:pt x="310" y="96"/>
                  </a:lnTo>
                  <a:cubicBezTo>
                    <a:pt x="310" y="96"/>
                    <a:pt x="321" y="101"/>
                    <a:pt x="328" y="101"/>
                  </a:cubicBezTo>
                  <a:cubicBezTo>
                    <a:pt x="332" y="101"/>
                    <a:pt x="334" y="100"/>
                    <a:pt x="334" y="96"/>
                  </a:cubicBezTo>
                  <a:cubicBezTo>
                    <a:pt x="328" y="90"/>
                    <a:pt x="334" y="90"/>
                    <a:pt x="343" y="90"/>
                  </a:cubicBezTo>
                  <a:cubicBezTo>
                    <a:pt x="352" y="90"/>
                    <a:pt x="364" y="90"/>
                    <a:pt x="370" y="84"/>
                  </a:cubicBezTo>
                  <a:cubicBezTo>
                    <a:pt x="370" y="84"/>
                    <a:pt x="370" y="84"/>
                    <a:pt x="382" y="72"/>
                  </a:cubicBezTo>
                  <a:lnTo>
                    <a:pt x="394" y="72"/>
                  </a:lnTo>
                  <a:lnTo>
                    <a:pt x="394" y="65"/>
                  </a:lnTo>
                  <a:lnTo>
                    <a:pt x="394" y="65"/>
                  </a:lnTo>
                  <a:cubicBezTo>
                    <a:pt x="397" y="69"/>
                    <a:pt x="401" y="72"/>
                    <a:pt x="406" y="72"/>
                  </a:cubicBezTo>
                  <a:cubicBezTo>
                    <a:pt x="418" y="72"/>
                    <a:pt x="406" y="48"/>
                    <a:pt x="406" y="37"/>
                  </a:cubicBezTo>
                  <a:lnTo>
                    <a:pt x="406" y="37"/>
                  </a:lnTo>
                  <a:cubicBezTo>
                    <a:pt x="406" y="37"/>
                    <a:pt x="429" y="60"/>
                    <a:pt x="429" y="72"/>
                  </a:cubicBezTo>
                  <a:cubicBezTo>
                    <a:pt x="429" y="60"/>
                    <a:pt x="429" y="48"/>
                    <a:pt x="429" y="37"/>
                  </a:cubicBezTo>
                  <a:cubicBezTo>
                    <a:pt x="429" y="37"/>
                    <a:pt x="441" y="48"/>
                    <a:pt x="441" y="48"/>
                  </a:cubicBezTo>
                  <a:cubicBezTo>
                    <a:pt x="441" y="42"/>
                    <a:pt x="441" y="42"/>
                    <a:pt x="443" y="42"/>
                  </a:cubicBezTo>
                  <a:cubicBezTo>
                    <a:pt x="444" y="42"/>
                    <a:pt x="447" y="42"/>
                    <a:pt x="453" y="37"/>
                  </a:cubicBezTo>
                  <a:lnTo>
                    <a:pt x="441" y="37"/>
                  </a:lnTo>
                  <a:cubicBezTo>
                    <a:pt x="441" y="37"/>
                    <a:pt x="441" y="25"/>
                    <a:pt x="429" y="25"/>
                  </a:cubicBezTo>
                  <a:cubicBezTo>
                    <a:pt x="420" y="25"/>
                    <a:pt x="426" y="40"/>
                    <a:pt x="422" y="40"/>
                  </a:cubicBezTo>
                  <a:cubicBezTo>
                    <a:pt x="421" y="40"/>
                    <a:pt x="420" y="39"/>
                    <a:pt x="418" y="37"/>
                  </a:cubicBezTo>
                  <a:cubicBezTo>
                    <a:pt x="406" y="37"/>
                    <a:pt x="418" y="25"/>
                    <a:pt x="406" y="25"/>
                  </a:cubicBezTo>
                  <a:cubicBezTo>
                    <a:pt x="406" y="29"/>
                    <a:pt x="406" y="33"/>
                    <a:pt x="406" y="37"/>
                  </a:cubicBezTo>
                  <a:lnTo>
                    <a:pt x="358" y="37"/>
                  </a:lnTo>
                  <a:cubicBezTo>
                    <a:pt x="346" y="37"/>
                    <a:pt x="346" y="48"/>
                    <a:pt x="346" y="48"/>
                  </a:cubicBezTo>
                  <a:cubicBezTo>
                    <a:pt x="334" y="48"/>
                    <a:pt x="334" y="37"/>
                    <a:pt x="322" y="37"/>
                  </a:cubicBezTo>
                  <a:cubicBezTo>
                    <a:pt x="322" y="37"/>
                    <a:pt x="322" y="48"/>
                    <a:pt x="310" y="60"/>
                  </a:cubicBezTo>
                  <a:cubicBezTo>
                    <a:pt x="310" y="60"/>
                    <a:pt x="310" y="37"/>
                    <a:pt x="299" y="37"/>
                  </a:cubicBezTo>
                  <a:cubicBezTo>
                    <a:pt x="299" y="37"/>
                    <a:pt x="299" y="48"/>
                    <a:pt x="299" y="48"/>
                  </a:cubicBezTo>
                  <a:cubicBezTo>
                    <a:pt x="299" y="72"/>
                    <a:pt x="275" y="60"/>
                    <a:pt x="287" y="72"/>
                  </a:cubicBezTo>
                  <a:cubicBezTo>
                    <a:pt x="287" y="75"/>
                    <a:pt x="286" y="76"/>
                    <a:pt x="285" y="76"/>
                  </a:cubicBezTo>
                  <a:cubicBezTo>
                    <a:pt x="283" y="76"/>
                    <a:pt x="277" y="69"/>
                    <a:pt x="270" y="69"/>
                  </a:cubicBezTo>
                  <a:cubicBezTo>
                    <a:pt x="268" y="69"/>
                    <a:pt x="265" y="70"/>
                    <a:pt x="263" y="72"/>
                  </a:cubicBezTo>
                  <a:cubicBezTo>
                    <a:pt x="263" y="84"/>
                    <a:pt x="263" y="84"/>
                    <a:pt x="263" y="96"/>
                  </a:cubicBezTo>
                  <a:cubicBezTo>
                    <a:pt x="253" y="96"/>
                    <a:pt x="244" y="81"/>
                    <a:pt x="240" y="81"/>
                  </a:cubicBezTo>
                  <a:cubicBezTo>
                    <a:pt x="239" y="81"/>
                    <a:pt x="239" y="82"/>
                    <a:pt x="239" y="84"/>
                  </a:cubicBezTo>
                  <a:cubicBezTo>
                    <a:pt x="239" y="93"/>
                    <a:pt x="245" y="101"/>
                    <a:pt x="244" y="101"/>
                  </a:cubicBezTo>
                  <a:cubicBezTo>
                    <a:pt x="244" y="101"/>
                    <a:pt x="242" y="100"/>
                    <a:pt x="239" y="96"/>
                  </a:cubicBezTo>
                  <a:lnTo>
                    <a:pt x="227" y="96"/>
                  </a:lnTo>
                  <a:lnTo>
                    <a:pt x="227" y="37"/>
                  </a:lnTo>
                  <a:cubicBezTo>
                    <a:pt x="227" y="37"/>
                    <a:pt x="227" y="13"/>
                    <a:pt x="215" y="13"/>
                  </a:cubicBezTo>
                  <a:lnTo>
                    <a:pt x="215" y="1"/>
                  </a:lnTo>
                  <a:cubicBezTo>
                    <a:pt x="215" y="1"/>
                    <a:pt x="210" y="6"/>
                    <a:pt x="206" y="6"/>
                  </a:cubicBezTo>
                  <a:cubicBezTo>
                    <a:pt x="205" y="6"/>
                    <a:pt x="203" y="5"/>
                    <a:pt x="203" y="1"/>
                  </a:cubicBezTo>
                  <a:close/>
                  <a:moveTo>
                    <a:pt x="751" y="132"/>
                  </a:moveTo>
                  <a:lnTo>
                    <a:pt x="751" y="132"/>
                  </a:lnTo>
                  <a:cubicBezTo>
                    <a:pt x="747" y="136"/>
                    <a:pt x="739" y="146"/>
                    <a:pt x="744" y="146"/>
                  </a:cubicBezTo>
                  <a:cubicBezTo>
                    <a:pt x="745" y="146"/>
                    <a:pt x="747" y="145"/>
                    <a:pt x="751" y="144"/>
                  </a:cubicBezTo>
                  <a:cubicBezTo>
                    <a:pt x="755" y="136"/>
                    <a:pt x="758" y="133"/>
                    <a:pt x="759" y="133"/>
                  </a:cubicBezTo>
                  <a:cubicBezTo>
                    <a:pt x="763" y="133"/>
                    <a:pt x="763" y="144"/>
                    <a:pt x="763" y="144"/>
                  </a:cubicBezTo>
                  <a:cubicBezTo>
                    <a:pt x="763" y="144"/>
                    <a:pt x="763" y="138"/>
                    <a:pt x="766" y="138"/>
                  </a:cubicBezTo>
                  <a:cubicBezTo>
                    <a:pt x="768" y="138"/>
                    <a:pt x="771" y="140"/>
                    <a:pt x="775" y="144"/>
                  </a:cubicBezTo>
                  <a:cubicBezTo>
                    <a:pt x="780" y="144"/>
                    <a:pt x="781" y="148"/>
                    <a:pt x="780" y="152"/>
                  </a:cubicBezTo>
                  <a:lnTo>
                    <a:pt x="780" y="152"/>
                  </a:lnTo>
                  <a:cubicBezTo>
                    <a:pt x="782" y="151"/>
                    <a:pt x="784" y="150"/>
                    <a:pt x="786" y="150"/>
                  </a:cubicBezTo>
                  <a:cubicBezTo>
                    <a:pt x="793" y="150"/>
                    <a:pt x="799" y="156"/>
                    <a:pt x="799" y="156"/>
                  </a:cubicBezTo>
                  <a:cubicBezTo>
                    <a:pt x="799" y="156"/>
                    <a:pt x="799" y="167"/>
                    <a:pt x="810" y="167"/>
                  </a:cubicBezTo>
                  <a:cubicBezTo>
                    <a:pt x="820" y="167"/>
                    <a:pt x="830" y="167"/>
                    <a:pt x="827" y="174"/>
                  </a:cubicBezTo>
                  <a:lnTo>
                    <a:pt x="827" y="174"/>
                  </a:lnTo>
                  <a:cubicBezTo>
                    <a:pt x="826" y="174"/>
                    <a:pt x="826" y="174"/>
                    <a:pt x="826" y="174"/>
                  </a:cubicBezTo>
                  <a:cubicBezTo>
                    <a:pt x="817" y="174"/>
                    <a:pt x="807" y="179"/>
                    <a:pt x="822" y="179"/>
                  </a:cubicBezTo>
                  <a:cubicBezTo>
                    <a:pt x="824" y="177"/>
                    <a:pt x="826" y="176"/>
                    <a:pt x="827" y="174"/>
                  </a:cubicBezTo>
                  <a:lnTo>
                    <a:pt x="827" y="174"/>
                  </a:lnTo>
                  <a:cubicBezTo>
                    <a:pt x="831" y="174"/>
                    <a:pt x="834" y="176"/>
                    <a:pt x="834" y="179"/>
                  </a:cubicBezTo>
                  <a:cubicBezTo>
                    <a:pt x="828" y="185"/>
                    <a:pt x="834" y="185"/>
                    <a:pt x="840" y="185"/>
                  </a:cubicBezTo>
                  <a:cubicBezTo>
                    <a:pt x="846" y="185"/>
                    <a:pt x="852" y="185"/>
                    <a:pt x="846" y="191"/>
                  </a:cubicBezTo>
                  <a:cubicBezTo>
                    <a:pt x="834" y="203"/>
                    <a:pt x="846" y="203"/>
                    <a:pt x="858" y="203"/>
                  </a:cubicBezTo>
                  <a:cubicBezTo>
                    <a:pt x="864" y="203"/>
                    <a:pt x="867" y="200"/>
                    <a:pt x="869" y="200"/>
                  </a:cubicBezTo>
                  <a:cubicBezTo>
                    <a:pt x="870" y="200"/>
                    <a:pt x="870" y="203"/>
                    <a:pt x="870" y="215"/>
                  </a:cubicBezTo>
                  <a:cubicBezTo>
                    <a:pt x="866" y="223"/>
                    <a:pt x="866" y="226"/>
                    <a:pt x="868" y="226"/>
                  </a:cubicBezTo>
                  <a:cubicBezTo>
                    <a:pt x="871" y="226"/>
                    <a:pt x="882" y="215"/>
                    <a:pt x="882" y="215"/>
                  </a:cubicBezTo>
                  <a:cubicBezTo>
                    <a:pt x="882" y="227"/>
                    <a:pt x="882" y="227"/>
                    <a:pt x="882" y="227"/>
                  </a:cubicBezTo>
                  <a:cubicBezTo>
                    <a:pt x="882" y="227"/>
                    <a:pt x="887" y="222"/>
                    <a:pt x="891" y="222"/>
                  </a:cubicBezTo>
                  <a:cubicBezTo>
                    <a:pt x="892" y="222"/>
                    <a:pt x="894" y="223"/>
                    <a:pt x="894" y="227"/>
                  </a:cubicBezTo>
                  <a:cubicBezTo>
                    <a:pt x="894" y="227"/>
                    <a:pt x="882" y="239"/>
                    <a:pt x="894" y="239"/>
                  </a:cubicBezTo>
                  <a:cubicBezTo>
                    <a:pt x="903" y="239"/>
                    <a:pt x="898" y="254"/>
                    <a:pt x="901" y="254"/>
                  </a:cubicBezTo>
                  <a:cubicBezTo>
                    <a:pt x="902" y="254"/>
                    <a:pt x="903" y="253"/>
                    <a:pt x="906" y="251"/>
                  </a:cubicBezTo>
                  <a:cubicBezTo>
                    <a:pt x="907" y="249"/>
                    <a:pt x="909" y="248"/>
                    <a:pt x="911" y="248"/>
                  </a:cubicBezTo>
                  <a:cubicBezTo>
                    <a:pt x="921" y="248"/>
                    <a:pt x="928" y="275"/>
                    <a:pt x="918" y="275"/>
                  </a:cubicBezTo>
                  <a:lnTo>
                    <a:pt x="941" y="275"/>
                  </a:lnTo>
                  <a:lnTo>
                    <a:pt x="930" y="298"/>
                  </a:lnTo>
                  <a:lnTo>
                    <a:pt x="953" y="275"/>
                  </a:lnTo>
                  <a:lnTo>
                    <a:pt x="953" y="287"/>
                  </a:lnTo>
                  <a:cubicBezTo>
                    <a:pt x="953" y="298"/>
                    <a:pt x="941" y="298"/>
                    <a:pt x="953" y="298"/>
                  </a:cubicBezTo>
                  <a:cubicBezTo>
                    <a:pt x="961" y="298"/>
                    <a:pt x="964" y="304"/>
                    <a:pt x="968" y="304"/>
                  </a:cubicBezTo>
                  <a:cubicBezTo>
                    <a:pt x="971" y="304"/>
                    <a:pt x="973" y="302"/>
                    <a:pt x="977" y="298"/>
                  </a:cubicBezTo>
                  <a:lnTo>
                    <a:pt x="977" y="298"/>
                  </a:lnTo>
                  <a:cubicBezTo>
                    <a:pt x="977" y="299"/>
                    <a:pt x="965" y="310"/>
                    <a:pt x="965" y="322"/>
                  </a:cubicBezTo>
                  <a:lnTo>
                    <a:pt x="965" y="334"/>
                  </a:lnTo>
                  <a:cubicBezTo>
                    <a:pt x="965" y="334"/>
                    <a:pt x="965" y="322"/>
                    <a:pt x="977" y="310"/>
                  </a:cubicBezTo>
                  <a:lnTo>
                    <a:pt x="977" y="310"/>
                  </a:lnTo>
                  <a:cubicBezTo>
                    <a:pt x="989" y="310"/>
                    <a:pt x="965" y="334"/>
                    <a:pt x="977" y="334"/>
                  </a:cubicBezTo>
                  <a:lnTo>
                    <a:pt x="1001" y="334"/>
                  </a:lnTo>
                  <a:cubicBezTo>
                    <a:pt x="989" y="322"/>
                    <a:pt x="1013" y="322"/>
                    <a:pt x="1013" y="310"/>
                  </a:cubicBezTo>
                  <a:cubicBezTo>
                    <a:pt x="1001" y="310"/>
                    <a:pt x="1013" y="298"/>
                    <a:pt x="1013" y="298"/>
                  </a:cubicBezTo>
                  <a:cubicBezTo>
                    <a:pt x="1001" y="298"/>
                    <a:pt x="989" y="310"/>
                    <a:pt x="989" y="310"/>
                  </a:cubicBezTo>
                  <a:cubicBezTo>
                    <a:pt x="989" y="298"/>
                    <a:pt x="1001" y="287"/>
                    <a:pt x="989" y="287"/>
                  </a:cubicBezTo>
                  <a:lnTo>
                    <a:pt x="965" y="287"/>
                  </a:lnTo>
                  <a:cubicBezTo>
                    <a:pt x="965" y="275"/>
                    <a:pt x="965" y="287"/>
                    <a:pt x="965" y="263"/>
                  </a:cubicBezTo>
                  <a:cubicBezTo>
                    <a:pt x="965" y="257"/>
                    <a:pt x="964" y="254"/>
                    <a:pt x="963" y="254"/>
                  </a:cubicBezTo>
                  <a:cubicBezTo>
                    <a:pt x="960" y="254"/>
                    <a:pt x="954" y="265"/>
                    <a:pt x="947" y="265"/>
                  </a:cubicBezTo>
                  <a:cubicBezTo>
                    <a:pt x="945" y="265"/>
                    <a:pt x="943" y="265"/>
                    <a:pt x="941" y="263"/>
                  </a:cubicBezTo>
                  <a:cubicBezTo>
                    <a:pt x="930" y="251"/>
                    <a:pt x="941" y="239"/>
                    <a:pt x="930" y="239"/>
                  </a:cubicBezTo>
                  <a:lnTo>
                    <a:pt x="918" y="239"/>
                  </a:lnTo>
                  <a:cubicBezTo>
                    <a:pt x="918" y="239"/>
                    <a:pt x="930" y="227"/>
                    <a:pt x="930" y="227"/>
                  </a:cubicBezTo>
                  <a:lnTo>
                    <a:pt x="930" y="215"/>
                  </a:lnTo>
                  <a:cubicBezTo>
                    <a:pt x="930" y="213"/>
                    <a:pt x="929" y="213"/>
                    <a:pt x="928" y="213"/>
                  </a:cubicBezTo>
                  <a:cubicBezTo>
                    <a:pt x="926" y="213"/>
                    <a:pt x="920" y="219"/>
                    <a:pt x="917" y="224"/>
                  </a:cubicBezTo>
                  <a:lnTo>
                    <a:pt x="917" y="224"/>
                  </a:lnTo>
                  <a:cubicBezTo>
                    <a:pt x="913" y="215"/>
                    <a:pt x="894" y="215"/>
                    <a:pt x="894" y="215"/>
                  </a:cubicBezTo>
                  <a:cubicBezTo>
                    <a:pt x="894" y="203"/>
                    <a:pt x="906" y="203"/>
                    <a:pt x="894" y="203"/>
                  </a:cubicBezTo>
                  <a:cubicBezTo>
                    <a:pt x="886" y="203"/>
                    <a:pt x="878" y="208"/>
                    <a:pt x="877" y="208"/>
                  </a:cubicBezTo>
                  <a:cubicBezTo>
                    <a:pt x="877" y="208"/>
                    <a:pt x="878" y="207"/>
                    <a:pt x="882" y="203"/>
                  </a:cubicBezTo>
                  <a:cubicBezTo>
                    <a:pt x="882" y="203"/>
                    <a:pt x="882" y="191"/>
                    <a:pt x="870" y="191"/>
                  </a:cubicBezTo>
                  <a:cubicBezTo>
                    <a:pt x="858" y="191"/>
                    <a:pt x="858" y="179"/>
                    <a:pt x="858" y="179"/>
                  </a:cubicBezTo>
                  <a:lnTo>
                    <a:pt x="846" y="179"/>
                  </a:lnTo>
                  <a:cubicBezTo>
                    <a:pt x="846" y="167"/>
                    <a:pt x="846" y="167"/>
                    <a:pt x="846" y="167"/>
                  </a:cubicBezTo>
                  <a:lnTo>
                    <a:pt x="834" y="167"/>
                  </a:lnTo>
                  <a:cubicBezTo>
                    <a:pt x="846" y="156"/>
                    <a:pt x="834" y="156"/>
                    <a:pt x="834" y="156"/>
                  </a:cubicBezTo>
                  <a:lnTo>
                    <a:pt x="822" y="156"/>
                  </a:lnTo>
                  <a:lnTo>
                    <a:pt x="822" y="144"/>
                  </a:lnTo>
                  <a:lnTo>
                    <a:pt x="799" y="144"/>
                  </a:lnTo>
                  <a:lnTo>
                    <a:pt x="799" y="132"/>
                  </a:lnTo>
                  <a:close/>
                  <a:moveTo>
                    <a:pt x="1001" y="334"/>
                  </a:moveTo>
                  <a:cubicBezTo>
                    <a:pt x="1001" y="346"/>
                    <a:pt x="1013" y="346"/>
                    <a:pt x="1025" y="358"/>
                  </a:cubicBezTo>
                  <a:cubicBezTo>
                    <a:pt x="1025" y="346"/>
                    <a:pt x="1025" y="334"/>
                    <a:pt x="1013" y="334"/>
                  </a:cubicBezTo>
                  <a:close/>
                  <a:moveTo>
                    <a:pt x="1025" y="358"/>
                  </a:moveTo>
                  <a:cubicBezTo>
                    <a:pt x="1025" y="360"/>
                    <a:pt x="1025" y="361"/>
                    <a:pt x="1025" y="363"/>
                  </a:cubicBezTo>
                  <a:lnTo>
                    <a:pt x="1025" y="363"/>
                  </a:lnTo>
                  <a:cubicBezTo>
                    <a:pt x="1028" y="360"/>
                    <a:pt x="1030" y="358"/>
                    <a:pt x="1025" y="358"/>
                  </a:cubicBezTo>
                  <a:close/>
                  <a:moveTo>
                    <a:pt x="1025" y="363"/>
                  </a:moveTo>
                  <a:cubicBezTo>
                    <a:pt x="1020" y="366"/>
                    <a:pt x="1013" y="370"/>
                    <a:pt x="1013" y="370"/>
                  </a:cubicBezTo>
                  <a:cubicBezTo>
                    <a:pt x="1013" y="370"/>
                    <a:pt x="1020" y="366"/>
                    <a:pt x="1025" y="365"/>
                  </a:cubicBezTo>
                  <a:lnTo>
                    <a:pt x="1025" y="365"/>
                  </a:lnTo>
                  <a:cubicBezTo>
                    <a:pt x="1025" y="367"/>
                    <a:pt x="1025" y="368"/>
                    <a:pt x="1025" y="370"/>
                  </a:cubicBezTo>
                  <a:cubicBezTo>
                    <a:pt x="1029" y="366"/>
                    <a:pt x="1029" y="365"/>
                    <a:pt x="1027" y="365"/>
                  </a:cubicBezTo>
                  <a:lnTo>
                    <a:pt x="1027" y="365"/>
                  </a:lnTo>
                  <a:cubicBezTo>
                    <a:pt x="1026" y="365"/>
                    <a:pt x="1026" y="365"/>
                    <a:pt x="1025" y="365"/>
                  </a:cubicBezTo>
                  <a:lnTo>
                    <a:pt x="1025" y="365"/>
                  </a:lnTo>
                  <a:cubicBezTo>
                    <a:pt x="1025" y="364"/>
                    <a:pt x="1025" y="364"/>
                    <a:pt x="1025" y="363"/>
                  </a:cubicBezTo>
                  <a:close/>
                  <a:moveTo>
                    <a:pt x="1043" y="383"/>
                  </a:moveTo>
                  <a:cubicBezTo>
                    <a:pt x="1044" y="384"/>
                    <a:pt x="1045" y="385"/>
                    <a:pt x="1046" y="386"/>
                  </a:cubicBezTo>
                  <a:lnTo>
                    <a:pt x="1046" y="386"/>
                  </a:lnTo>
                  <a:cubicBezTo>
                    <a:pt x="1045" y="385"/>
                    <a:pt x="1044" y="384"/>
                    <a:pt x="1043" y="383"/>
                  </a:cubicBezTo>
                  <a:close/>
                  <a:moveTo>
                    <a:pt x="1025" y="370"/>
                  </a:moveTo>
                  <a:cubicBezTo>
                    <a:pt x="1025" y="373"/>
                    <a:pt x="1025" y="376"/>
                    <a:pt x="1025" y="382"/>
                  </a:cubicBezTo>
                  <a:cubicBezTo>
                    <a:pt x="1025" y="386"/>
                    <a:pt x="1025" y="387"/>
                    <a:pt x="1025" y="387"/>
                  </a:cubicBezTo>
                  <a:cubicBezTo>
                    <a:pt x="1026" y="387"/>
                    <a:pt x="1029" y="382"/>
                    <a:pt x="1037" y="382"/>
                  </a:cubicBezTo>
                  <a:cubicBezTo>
                    <a:pt x="1039" y="382"/>
                    <a:pt x="1041" y="382"/>
                    <a:pt x="1043" y="383"/>
                  </a:cubicBezTo>
                  <a:lnTo>
                    <a:pt x="1043" y="383"/>
                  </a:lnTo>
                  <a:cubicBezTo>
                    <a:pt x="1035" y="377"/>
                    <a:pt x="1025" y="370"/>
                    <a:pt x="1025" y="370"/>
                  </a:cubicBezTo>
                  <a:close/>
                  <a:moveTo>
                    <a:pt x="1046" y="386"/>
                  </a:moveTo>
                  <a:lnTo>
                    <a:pt x="1046" y="386"/>
                  </a:lnTo>
                  <a:cubicBezTo>
                    <a:pt x="1049" y="389"/>
                    <a:pt x="1049" y="394"/>
                    <a:pt x="1049" y="394"/>
                  </a:cubicBezTo>
                  <a:cubicBezTo>
                    <a:pt x="1053" y="394"/>
                    <a:pt x="1051" y="390"/>
                    <a:pt x="1046" y="386"/>
                  </a:cubicBezTo>
                  <a:close/>
                  <a:moveTo>
                    <a:pt x="1049" y="394"/>
                  </a:moveTo>
                  <a:cubicBezTo>
                    <a:pt x="1056" y="401"/>
                    <a:pt x="1054" y="409"/>
                    <a:pt x="1049" y="413"/>
                  </a:cubicBezTo>
                  <a:lnTo>
                    <a:pt x="1049" y="413"/>
                  </a:lnTo>
                  <a:cubicBezTo>
                    <a:pt x="1048" y="410"/>
                    <a:pt x="1048" y="409"/>
                    <a:pt x="1047" y="409"/>
                  </a:cubicBezTo>
                  <a:cubicBezTo>
                    <a:pt x="1046" y="409"/>
                    <a:pt x="1043" y="412"/>
                    <a:pt x="1037" y="418"/>
                  </a:cubicBezTo>
                  <a:cubicBezTo>
                    <a:pt x="1041" y="418"/>
                    <a:pt x="1045" y="416"/>
                    <a:pt x="1049" y="413"/>
                  </a:cubicBezTo>
                  <a:lnTo>
                    <a:pt x="1049" y="413"/>
                  </a:lnTo>
                  <a:cubicBezTo>
                    <a:pt x="1049" y="415"/>
                    <a:pt x="1049" y="416"/>
                    <a:pt x="1049" y="418"/>
                  </a:cubicBezTo>
                  <a:cubicBezTo>
                    <a:pt x="1049" y="418"/>
                    <a:pt x="1049" y="418"/>
                    <a:pt x="1049" y="429"/>
                  </a:cubicBezTo>
                  <a:cubicBezTo>
                    <a:pt x="1061" y="441"/>
                    <a:pt x="1061" y="441"/>
                    <a:pt x="1061" y="441"/>
                  </a:cubicBezTo>
                  <a:cubicBezTo>
                    <a:pt x="1061" y="441"/>
                    <a:pt x="1068" y="438"/>
                    <a:pt x="1074" y="436"/>
                  </a:cubicBezTo>
                  <a:lnTo>
                    <a:pt x="1074" y="436"/>
                  </a:lnTo>
                  <a:cubicBezTo>
                    <a:pt x="1073" y="438"/>
                    <a:pt x="1072" y="439"/>
                    <a:pt x="1072" y="441"/>
                  </a:cubicBezTo>
                  <a:lnTo>
                    <a:pt x="1084" y="441"/>
                  </a:lnTo>
                  <a:cubicBezTo>
                    <a:pt x="1084" y="437"/>
                    <a:pt x="1082" y="436"/>
                    <a:pt x="1078" y="436"/>
                  </a:cubicBezTo>
                  <a:cubicBezTo>
                    <a:pt x="1077" y="436"/>
                    <a:pt x="1075" y="436"/>
                    <a:pt x="1074" y="436"/>
                  </a:cubicBezTo>
                  <a:lnTo>
                    <a:pt x="1074" y="436"/>
                  </a:lnTo>
                  <a:cubicBezTo>
                    <a:pt x="1079" y="429"/>
                    <a:pt x="1096" y="429"/>
                    <a:pt x="1096" y="429"/>
                  </a:cubicBezTo>
                  <a:lnTo>
                    <a:pt x="1072" y="429"/>
                  </a:lnTo>
                  <a:cubicBezTo>
                    <a:pt x="1072" y="418"/>
                    <a:pt x="1072" y="406"/>
                    <a:pt x="1072" y="406"/>
                  </a:cubicBezTo>
                  <a:cubicBezTo>
                    <a:pt x="1072" y="406"/>
                    <a:pt x="1072" y="394"/>
                    <a:pt x="1072" y="394"/>
                  </a:cubicBezTo>
                  <a:close/>
                  <a:moveTo>
                    <a:pt x="1090" y="432"/>
                  </a:moveTo>
                  <a:cubicBezTo>
                    <a:pt x="1090" y="432"/>
                    <a:pt x="1090" y="435"/>
                    <a:pt x="1084" y="441"/>
                  </a:cubicBezTo>
                  <a:cubicBezTo>
                    <a:pt x="1084" y="453"/>
                    <a:pt x="1084" y="453"/>
                    <a:pt x="1084" y="453"/>
                  </a:cubicBezTo>
                  <a:cubicBezTo>
                    <a:pt x="1084" y="441"/>
                    <a:pt x="1096" y="441"/>
                    <a:pt x="1096" y="441"/>
                  </a:cubicBezTo>
                  <a:cubicBezTo>
                    <a:pt x="1090" y="435"/>
                    <a:pt x="1090" y="432"/>
                    <a:pt x="1090" y="432"/>
                  </a:cubicBezTo>
                  <a:close/>
                  <a:moveTo>
                    <a:pt x="1095" y="444"/>
                  </a:moveTo>
                  <a:cubicBezTo>
                    <a:pt x="1093" y="444"/>
                    <a:pt x="1090" y="447"/>
                    <a:pt x="1084" y="453"/>
                  </a:cubicBezTo>
                  <a:cubicBezTo>
                    <a:pt x="1084" y="453"/>
                    <a:pt x="1090" y="448"/>
                    <a:pt x="1093" y="448"/>
                  </a:cubicBezTo>
                  <a:cubicBezTo>
                    <a:pt x="1095" y="448"/>
                    <a:pt x="1096" y="449"/>
                    <a:pt x="1096" y="453"/>
                  </a:cubicBezTo>
                  <a:cubicBezTo>
                    <a:pt x="1096" y="447"/>
                    <a:pt x="1096" y="444"/>
                    <a:pt x="1095" y="444"/>
                  </a:cubicBezTo>
                  <a:close/>
                  <a:moveTo>
                    <a:pt x="1096" y="453"/>
                  </a:moveTo>
                  <a:cubicBezTo>
                    <a:pt x="1084" y="465"/>
                    <a:pt x="1072" y="465"/>
                    <a:pt x="1072" y="465"/>
                  </a:cubicBezTo>
                  <a:lnTo>
                    <a:pt x="1108" y="465"/>
                  </a:lnTo>
                  <a:cubicBezTo>
                    <a:pt x="1108" y="465"/>
                    <a:pt x="1108" y="453"/>
                    <a:pt x="1108" y="453"/>
                  </a:cubicBezTo>
                  <a:close/>
                  <a:moveTo>
                    <a:pt x="1114" y="460"/>
                  </a:moveTo>
                  <a:cubicBezTo>
                    <a:pt x="1111" y="460"/>
                    <a:pt x="1108" y="461"/>
                    <a:pt x="1108" y="465"/>
                  </a:cubicBezTo>
                  <a:lnTo>
                    <a:pt x="1120" y="465"/>
                  </a:lnTo>
                  <a:cubicBezTo>
                    <a:pt x="1128" y="465"/>
                    <a:pt x="1120" y="460"/>
                    <a:pt x="1114" y="460"/>
                  </a:cubicBezTo>
                  <a:close/>
                  <a:moveTo>
                    <a:pt x="1108" y="465"/>
                  </a:moveTo>
                  <a:cubicBezTo>
                    <a:pt x="1096" y="465"/>
                    <a:pt x="1096" y="465"/>
                    <a:pt x="1084" y="477"/>
                  </a:cubicBezTo>
                  <a:lnTo>
                    <a:pt x="1108" y="477"/>
                  </a:lnTo>
                  <a:cubicBezTo>
                    <a:pt x="1108" y="477"/>
                    <a:pt x="1120" y="489"/>
                    <a:pt x="1108" y="489"/>
                  </a:cubicBezTo>
                  <a:cubicBezTo>
                    <a:pt x="1110" y="489"/>
                    <a:pt x="1113" y="489"/>
                    <a:pt x="1116" y="490"/>
                  </a:cubicBezTo>
                  <a:lnTo>
                    <a:pt x="1116" y="490"/>
                  </a:lnTo>
                  <a:cubicBezTo>
                    <a:pt x="1115" y="483"/>
                    <a:pt x="1114" y="476"/>
                    <a:pt x="1116" y="470"/>
                  </a:cubicBezTo>
                  <a:lnTo>
                    <a:pt x="1116" y="470"/>
                  </a:lnTo>
                  <a:cubicBezTo>
                    <a:pt x="1117" y="470"/>
                    <a:pt x="1117" y="470"/>
                    <a:pt x="1117" y="470"/>
                  </a:cubicBezTo>
                  <a:cubicBezTo>
                    <a:pt x="1119" y="470"/>
                    <a:pt x="1120" y="469"/>
                    <a:pt x="1120" y="465"/>
                  </a:cubicBezTo>
                  <a:lnTo>
                    <a:pt x="1120" y="465"/>
                  </a:lnTo>
                  <a:cubicBezTo>
                    <a:pt x="1118" y="467"/>
                    <a:pt x="1117" y="468"/>
                    <a:pt x="1116" y="470"/>
                  </a:cubicBezTo>
                  <a:lnTo>
                    <a:pt x="1116" y="470"/>
                  </a:lnTo>
                  <a:cubicBezTo>
                    <a:pt x="1113" y="470"/>
                    <a:pt x="1108" y="465"/>
                    <a:pt x="1108" y="465"/>
                  </a:cubicBezTo>
                  <a:close/>
                  <a:moveTo>
                    <a:pt x="1116" y="490"/>
                  </a:moveTo>
                  <a:lnTo>
                    <a:pt x="1116" y="490"/>
                  </a:lnTo>
                  <a:cubicBezTo>
                    <a:pt x="1117" y="499"/>
                    <a:pt x="1120" y="507"/>
                    <a:pt x="1120" y="513"/>
                  </a:cubicBezTo>
                  <a:cubicBezTo>
                    <a:pt x="1120" y="507"/>
                    <a:pt x="1120" y="507"/>
                    <a:pt x="1122" y="507"/>
                  </a:cubicBezTo>
                  <a:cubicBezTo>
                    <a:pt x="1123" y="507"/>
                    <a:pt x="1126" y="507"/>
                    <a:pt x="1132" y="501"/>
                  </a:cubicBezTo>
                  <a:cubicBezTo>
                    <a:pt x="1142" y="501"/>
                    <a:pt x="1128" y="493"/>
                    <a:pt x="1116" y="490"/>
                  </a:cubicBezTo>
                  <a:close/>
                  <a:moveTo>
                    <a:pt x="1120" y="513"/>
                  </a:moveTo>
                  <a:cubicBezTo>
                    <a:pt x="1120" y="519"/>
                    <a:pt x="1123" y="519"/>
                    <a:pt x="1125" y="519"/>
                  </a:cubicBezTo>
                  <a:cubicBezTo>
                    <a:pt x="1126" y="519"/>
                    <a:pt x="1126" y="519"/>
                    <a:pt x="1120" y="525"/>
                  </a:cubicBezTo>
                  <a:cubicBezTo>
                    <a:pt x="1120" y="529"/>
                    <a:pt x="1123" y="530"/>
                    <a:pt x="1126" y="530"/>
                  </a:cubicBezTo>
                  <a:cubicBezTo>
                    <a:pt x="1128" y="530"/>
                    <a:pt x="1131" y="530"/>
                    <a:pt x="1133" y="529"/>
                  </a:cubicBezTo>
                  <a:lnTo>
                    <a:pt x="1133" y="529"/>
                  </a:lnTo>
                  <a:cubicBezTo>
                    <a:pt x="1132" y="536"/>
                    <a:pt x="1132" y="543"/>
                    <a:pt x="1132" y="548"/>
                  </a:cubicBezTo>
                  <a:cubicBezTo>
                    <a:pt x="1132" y="548"/>
                    <a:pt x="1132" y="548"/>
                    <a:pt x="1144" y="560"/>
                  </a:cubicBezTo>
                  <a:lnTo>
                    <a:pt x="1156" y="560"/>
                  </a:lnTo>
                  <a:lnTo>
                    <a:pt x="1156" y="548"/>
                  </a:lnTo>
                  <a:lnTo>
                    <a:pt x="1144" y="548"/>
                  </a:lnTo>
                  <a:cubicBezTo>
                    <a:pt x="1132" y="548"/>
                    <a:pt x="1144" y="525"/>
                    <a:pt x="1144" y="525"/>
                  </a:cubicBezTo>
                  <a:lnTo>
                    <a:pt x="1144" y="525"/>
                  </a:lnTo>
                  <a:cubicBezTo>
                    <a:pt x="1144" y="525"/>
                    <a:pt x="1139" y="527"/>
                    <a:pt x="1133" y="529"/>
                  </a:cubicBezTo>
                  <a:lnTo>
                    <a:pt x="1133" y="529"/>
                  </a:lnTo>
                  <a:cubicBezTo>
                    <a:pt x="1134" y="520"/>
                    <a:pt x="1137" y="513"/>
                    <a:pt x="1144" y="513"/>
                  </a:cubicBezTo>
                  <a:close/>
                  <a:moveTo>
                    <a:pt x="1156" y="560"/>
                  </a:moveTo>
                  <a:cubicBezTo>
                    <a:pt x="1148" y="560"/>
                    <a:pt x="1156" y="566"/>
                    <a:pt x="1162" y="566"/>
                  </a:cubicBezTo>
                  <a:cubicBezTo>
                    <a:pt x="1165" y="566"/>
                    <a:pt x="1168" y="564"/>
                    <a:pt x="1168" y="560"/>
                  </a:cubicBezTo>
                  <a:close/>
                  <a:moveTo>
                    <a:pt x="1346" y="579"/>
                  </a:moveTo>
                  <a:cubicBezTo>
                    <a:pt x="1342" y="579"/>
                    <a:pt x="1338" y="580"/>
                    <a:pt x="1334" y="584"/>
                  </a:cubicBezTo>
                  <a:lnTo>
                    <a:pt x="1358" y="584"/>
                  </a:lnTo>
                  <a:cubicBezTo>
                    <a:pt x="1358" y="584"/>
                    <a:pt x="1353" y="579"/>
                    <a:pt x="1346" y="579"/>
                  </a:cubicBezTo>
                  <a:close/>
                  <a:moveTo>
                    <a:pt x="1156" y="584"/>
                  </a:moveTo>
                  <a:cubicBezTo>
                    <a:pt x="1150" y="590"/>
                    <a:pt x="1150" y="590"/>
                    <a:pt x="1153" y="590"/>
                  </a:cubicBezTo>
                  <a:cubicBezTo>
                    <a:pt x="1154" y="590"/>
                    <a:pt x="1155" y="590"/>
                    <a:pt x="1156" y="590"/>
                  </a:cubicBezTo>
                  <a:lnTo>
                    <a:pt x="1156" y="590"/>
                  </a:lnTo>
                  <a:lnTo>
                    <a:pt x="1156" y="584"/>
                  </a:lnTo>
                  <a:close/>
                  <a:moveTo>
                    <a:pt x="72" y="608"/>
                  </a:moveTo>
                  <a:cubicBezTo>
                    <a:pt x="72" y="608"/>
                    <a:pt x="78" y="613"/>
                    <a:pt x="81" y="613"/>
                  </a:cubicBezTo>
                  <a:cubicBezTo>
                    <a:pt x="83" y="613"/>
                    <a:pt x="84" y="612"/>
                    <a:pt x="84" y="608"/>
                  </a:cubicBezTo>
                  <a:close/>
                  <a:moveTo>
                    <a:pt x="132" y="298"/>
                  </a:moveTo>
                  <a:cubicBezTo>
                    <a:pt x="132" y="298"/>
                    <a:pt x="132" y="298"/>
                    <a:pt x="132" y="310"/>
                  </a:cubicBezTo>
                  <a:cubicBezTo>
                    <a:pt x="132" y="316"/>
                    <a:pt x="126" y="316"/>
                    <a:pt x="121" y="316"/>
                  </a:cubicBezTo>
                  <a:cubicBezTo>
                    <a:pt x="117" y="316"/>
                    <a:pt x="114" y="316"/>
                    <a:pt x="120" y="322"/>
                  </a:cubicBezTo>
                  <a:cubicBezTo>
                    <a:pt x="120" y="328"/>
                    <a:pt x="120" y="332"/>
                    <a:pt x="120" y="334"/>
                  </a:cubicBezTo>
                  <a:cubicBezTo>
                    <a:pt x="108" y="334"/>
                    <a:pt x="120" y="358"/>
                    <a:pt x="108" y="358"/>
                  </a:cubicBezTo>
                  <a:cubicBezTo>
                    <a:pt x="120" y="358"/>
                    <a:pt x="108" y="370"/>
                    <a:pt x="108" y="382"/>
                  </a:cubicBezTo>
                  <a:lnTo>
                    <a:pt x="120" y="382"/>
                  </a:lnTo>
                  <a:cubicBezTo>
                    <a:pt x="120" y="386"/>
                    <a:pt x="119" y="387"/>
                    <a:pt x="117" y="387"/>
                  </a:cubicBezTo>
                  <a:cubicBezTo>
                    <a:pt x="113" y="387"/>
                    <a:pt x="108" y="382"/>
                    <a:pt x="108" y="382"/>
                  </a:cubicBezTo>
                  <a:cubicBezTo>
                    <a:pt x="96" y="382"/>
                    <a:pt x="108" y="394"/>
                    <a:pt x="108" y="406"/>
                  </a:cubicBezTo>
                  <a:cubicBezTo>
                    <a:pt x="108" y="406"/>
                    <a:pt x="100" y="421"/>
                    <a:pt x="91" y="421"/>
                  </a:cubicBezTo>
                  <a:cubicBezTo>
                    <a:pt x="89" y="421"/>
                    <a:pt x="87" y="420"/>
                    <a:pt x="84" y="418"/>
                  </a:cubicBezTo>
                  <a:lnTo>
                    <a:pt x="84" y="429"/>
                  </a:lnTo>
                  <a:lnTo>
                    <a:pt x="84" y="441"/>
                  </a:lnTo>
                  <a:cubicBezTo>
                    <a:pt x="96" y="441"/>
                    <a:pt x="96" y="441"/>
                    <a:pt x="96" y="453"/>
                  </a:cubicBezTo>
                  <a:cubicBezTo>
                    <a:pt x="108" y="465"/>
                    <a:pt x="96" y="465"/>
                    <a:pt x="84" y="465"/>
                  </a:cubicBezTo>
                  <a:cubicBezTo>
                    <a:pt x="84" y="465"/>
                    <a:pt x="84" y="477"/>
                    <a:pt x="84" y="477"/>
                  </a:cubicBezTo>
                  <a:cubicBezTo>
                    <a:pt x="84" y="489"/>
                    <a:pt x="84" y="489"/>
                    <a:pt x="84" y="501"/>
                  </a:cubicBezTo>
                  <a:cubicBezTo>
                    <a:pt x="84" y="501"/>
                    <a:pt x="96" y="501"/>
                    <a:pt x="96" y="513"/>
                  </a:cubicBezTo>
                  <a:lnTo>
                    <a:pt x="84" y="513"/>
                  </a:lnTo>
                  <a:lnTo>
                    <a:pt x="84" y="525"/>
                  </a:lnTo>
                  <a:lnTo>
                    <a:pt x="96" y="525"/>
                  </a:lnTo>
                  <a:cubicBezTo>
                    <a:pt x="96" y="537"/>
                    <a:pt x="96" y="537"/>
                    <a:pt x="96" y="537"/>
                  </a:cubicBezTo>
                  <a:cubicBezTo>
                    <a:pt x="96" y="548"/>
                    <a:pt x="72" y="548"/>
                    <a:pt x="84" y="560"/>
                  </a:cubicBezTo>
                  <a:cubicBezTo>
                    <a:pt x="96" y="572"/>
                    <a:pt x="84" y="572"/>
                    <a:pt x="84" y="572"/>
                  </a:cubicBezTo>
                  <a:cubicBezTo>
                    <a:pt x="84" y="578"/>
                    <a:pt x="87" y="578"/>
                    <a:pt x="90" y="578"/>
                  </a:cubicBezTo>
                  <a:cubicBezTo>
                    <a:pt x="93" y="578"/>
                    <a:pt x="96" y="578"/>
                    <a:pt x="96" y="584"/>
                  </a:cubicBezTo>
                  <a:cubicBezTo>
                    <a:pt x="96" y="586"/>
                    <a:pt x="95" y="588"/>
                    <a:pt x="94" y="589"/>
                  </a:cubicBezTo>
                  <a:lnTo>
                    <a:pt x="94" y="589"/>
                  </a:lnTo>
                  <a:cubicBezTo>
                    <a:pt x="90" y="584"/>
                    <a:pt x="84" y="584"/>
                    <a:pt x="84" y="584"/>
                  </a:cubicBezTo>
                  <a:cubicBezTo>
                    <a:pt x="76" y="584"/>
                    <a:pt x="84" y="589"/>
                    <a:pt x="90" y="589"/>
                  </a:cubicBezTo>
                  <a:cubicBezTo>
                    <a:pt x="92" y="589"/>
                    <a:pt x="93" y="589"/>
                    <a:pt x="94" y="589"/>
                  </a:cubicBezTo>
                  <a:lnTo>
                    <a:pt x="94" y="589"/>
                  </a:lnTo>
                  <a:cubicBezTo>
                    <a:pt x="95" y="590"/>
                    <a:pt x="96" y="593"/>
                    <a:pt x="96" y="596"/>
                  </a:cubicBezTo>
                  <a:cubicBezTo>
                    <a:pt x="96" y="608"/>
                    <a:pt x="96" y="608"/>
                    <a:pt x="84" y="608"/>
                  </a:cubicBezTo>
                  <a:lnTo>
                    <a:pt x="108" y="608"/>
                  </a:lnTo>
                  <a:cubicBezTo>
                    <a:pt x="108" y="608"/>
                    <a:pt x="113" y="613"/>
                    <a:pt x="117" y="613"/>
                  </a:cubicBezTo>
                  <a:cubicBezTo>
                    <a:pt x="119" y="613"/>
                    <a:pt x="120" y="612"/>
                    <a:pt x="120" y="608"/>
                  </a:cubicBezTo>
                  <a:cubicBezTo>
                    <a:pt x="120" y="596"/>
                    <a:pt x="120" y="596"/>
                    <a:pt x="120" y="584"/>
                  </a:cubicBezTo>
                  <a:cubicBezTo>
                    <a:pt x="120" y="584"/>
                    <a:pt x="120" y="584"/>
                    <a:pt x="108" y="572"/>
                  </a:cubicBezTo>
                  <a:cubicBezTo>
                    <a:pt x="96" y="572"/>
                    <a:pt x="108" y="560"/>
                    <a:pt x="96" y="560"/>
                  </a:cubicBezTo>
                  <a:cubicBezTo>
                    <a:pt x="108" y="560"/>
                    <a:pt x="120" y="548"/>
                    <a:pt x="120" y="537"/>
                  </a:cubicBezTo>
                  <a:cubicBezTo>
                    <a:pt x="120" y="537"/>
                    <a:pt x="132" y="537"/>
                    <a:pt x="132" y="525"/>
                  </a:cubicBezTo>
                  <a:cubicBezTo>
                    <a:pt x="120" y="513"/>
                    <a:pt x="120" y="513"/>
                    <a:pt x="120" y="501"/>
                  </a:cubicBezTo>
                  <a:cubicBezTo>
                    <a:pt x="120" y="501"/>
                    <a:pt x="132" y="489"/>
                    <a:pt x="120" y="489"/>
                  </a:cubicBezTo>
                  <a:cubicBezTo>
                    <a:pt x="120" y="477"/>
                    <a:pt x="120" y="465"/>
                    <a:pt x="120" y="465"/>
                  </a:cubicBezTo>
                  <a:lnTo>
                    <a:pt x="132" y="465"/>
                  </a:lnTo>
                  <a:cubicBezTo>
                    <a:pt x="132" y="465"/>
                    <a:pt x="120" y="465"/>
                    <a:pt x="120" y="453"/>
                  </a:cubicBezTo>
                  <a:cubicBezTo>
                    <a:pt x="120" y="451"/>
                    <a:pt x="121" y="450"/>
                    <a:pt x="123" y="450"/>
                  </a:cubicBezTo>
                  <a:cubicBezTo>
                    <a:pt x="127" y="450"/>
                    <a:pt x="136" y="457"/>
                    <a:pt x="141" y="457"/>
                  </a:cubicBezTo>
                  <a:cubicBezTo>
                    <a:pt x="143" y="457"/>
                    <a:pt x="144" y="456"/>
                    <a:pt x="144" y="453"/>
                  </a:cubicBezTo>
                  <a:cubicBezTo>
                    <a:pt x="144" y="447"/>
                    <a:pt x="141" y="447"/>
                    <a:pt x="138" y="447"/>
                  </a:cubicBezTo>
                  <a:cubicBezTo>
                    <a:pt x="135" y="447"/>
                    <a:pt x="132" y="447"/>
                    <a:pt x="132" y="441"/>
                  </a:cubicBezTo>
                  <a:cubicBezTo>
                    <a:pt x="132" y="441"/>
                    <a:pt x="132" y="429"/>
                    <a:pt x="132" y="429"/>
                  </a:cubicBezTo>
                  <a:cubicBezTo>
                    <a:pt x="132" y="418"/>
                    <a:pt x="156" y="394"/>
                    <a:pt x="156" y="382"/>
                  </a:cubicBezTo>
                  <a:cubicBezTo>
                    <a:pt x="156" y="376"/>
                    <a:pt x="156" y="376"/>
                    <a:pt x="154" y="376"/>
                  </a:cubicBezTo>
                  <a:cubicBezTo>
                    <a:pt x="153" y="376"/>
                    <a:pt x="150" y="376"/>
                    <a:pt x="144" y="370"/>
                  </a:cubicBezTo>
                  <a:cubicBezTo>
                    <a:pt x="144" y="366"/>
                    <a:pt x="144" y="365"/>
                    <a:pt x="144" y="365"/>
                  </a:cubicBezTo>
                  <a:cubicBezTo>
                    <a:pt x="145" y="365"/>
                    <a:pt x="148" y="370"/>
                    <a:pt x="156" y="370"/>
                  </a:cubicBezTo>
                  <a:cubicBezTo>
                    <a:pt x="168" y="370"/>
                    <a:pt x="156" y="358"/>
                    <a:pt x="156" y="358"/>
                  </a:cubicBezTo>
                  <a:lnTo>
                    <a:pt x="132" y="346"/>
                  </a:lnTo>
                  <a:lnTo>
                    <a:pt x="156" y="346"/>
                  </a:lnTo>
                  <a:cubicBezTo>
                    <a:pt x="156" y="346"/>
                    <a:pt x="156" y="346"/>
                    <a:pt x="156" y="334"/>
                  </a:cubicBezTo>
                  <a:cubicBezTo>
                    <a:pt x="156" y="330"/>
                    <a:pt x="156" y="325"/>
                    <a:pt x="156" y="322"/>
                  </a:cubicBezTo>
                  <a:cubicBezTo>
                    <a:pt x="158" y="325"/>
                    <a:pt x="159" y="326"/>
                    <a:pt x="160" y="326"/>
                  </a:cubicBezTo>
                  <a:cubicBezTo>
                    <a:pt x="163" y="326"/>
                    <a:pt x="156" y="308"/>
                    <a:pt x="156" y="298"/>
                  </a:cubicBezTo>
                  <a:lnTo>
                    <a:pt x="156" y="298"/>
                  </a:lnTo>
                  <a:cubicBezTo>
                    <a:pt x="156" y="298"/>
                    <a:pt x="172" y="304"/>
                    <a:pt x="182" y="304"/>
                  </a:cubicBezTo>
                  <a:cubicBezTo>
                    <a:pt x="187" y="304"/>
                    <a:pt x="191" y="302"/>
                    <a:pt x="191" y="298"/>
                  </a:cubicBezTo>
                  <a:close/>
                  <a:moveTo>
                    <a:pt x="1156" y="590"/>
                  </a:moveTo>
                  <a:lnTo>
                    <a:pt x="1156" y="596"/>
                  </a:lnTo>
                  <a:cubicBezTo>
                    <a:pt x="1156" y="596"/>
                    <a:pt x="1156" y="599"/>
                    <a:pt x="1157" y="602"/>
                  </a:cubicBezTo>
                  <a:lnTo>
                    <a:pt x="1157" y="602"/>
                  </a:lnTo>
                  <a:cubicBezTo>
                    <a:pt x="1156" y="603"/>
                    <a:pt x="1156" y="605"/>
                    <a:pt x="1156" y="608"/>
                  </a:cubicBezTo>
                  <a:cubicBezTo>
                    <a:pt x="1156" y="612"/>
                    <a:pt x="1156" y="613"/>
                    <a:pt x="1156" y="613"/>
                  </a:cubicBezTo>
                  <a:cubicBezTo>
                    <a:pt x="1157" y="613"/>
                    <a:pt x="1160" y="608"/>
                    <a:pt x="1168" y="608"/>
                  </a:cubicBezTo>
                  <a:cubicBezTo>
                    <a:pt x="1168" y="608"/>
                    <a:pt x="1180" y="596"/>
                    <a:pt x="1168" y="596"/>
                  </a:cubicBezTo>
                  <a:cubicBezTo>
                    <a:pt x="1163" y="592"/>
                    <a:pt x="1159" y="591"/>
                    <a:pt x="1156" y="590"/>
                  </a:cubicBezTo>
                  <a:close/>
                  <a:moveTo>
                    <a:pt x="1168" y="608"/>
                  </a:moveTo>
                  <a:cubicBezTo>
                    <a:pt x="1168" y="608"/>
                    <a:pt x="1168" y="608"/>
                    <a:pt x="1168" y="620"/>
                  </a:cubicBezTo>
                  <a:cubicBezTo>
                    <a:pt x="1168" y="620"/>
                    <a:pt x="1168" y="632"/>
                    <a:pt x="1168" y="632"/>
                  </a:cubicBezTo>
                  <a:lnTo>
                    <a:pt x="1180" y="644"/>
                  </a:lnTo>
                  <a:cubicBezTo>
                    <a:pt x="1180" y="644"/>
                    <a:pt x="1180" y="632"/>
                    <a:pt x="1180" y="632"/>
                  </a:cubicBezTo>
                  <a:lnTo>
                    <a:pt x="1180" y="620"/>
                  </a:lnTo>
                  <a:cubicBezTo>
                    <a:pt x="1180" y="620"/>
                    <a:pt x="1180" y="608"/>
                    <a:pt x="1180" y="608"/>
                  </a:cubicBezTo>
                  <a:close/>
                  <a:moveTo>
                    <a:pt x="1180" y="644"/>
                  </a:moveTo>
                  <a:cubicBezTo>
                    <a:pt x="1191" y="644"/>
                    <a:pt x="1180" y="656"/>
                    <a:pt x="1180" y="656"/>
                  </a:cubicBezTo>
                  <a:lnTo>
                    <a:pt x="1191" y="656"/>
                  </a:lnTo>
                  <a:cubicBezTo>
                    <a:pt x="1203" y="644"/>
                    <a:pt x="1203" y="644"/>
                    <a:pt x="1191" y="644"/>
                  </a:cubicBezTo>
                  <a:close/>
                  <a:moveTo>
                    <a:pt x="1394" y="668"/>
                  </a:moveTo>
                  <a:cubicBezTo>
                    <a:pt x="1376" y="673"/>
                    <a:pt x="1376" y="676"/>
                    <a:pt x="1380" y="676"/>
                  </a:cubicBezTo>
                  <a:cubicBezTo>
                    <a:pt x="1385" y="676"/>
                    <a:pt x="1394" y="673"/>
                    <a:pt x="1394" y="668"/>
                  </a:cubicBezTo>
                  <a:close/>
                  <a:moveTo>
                    <a:pt x="1191" y="656"/>
                  </a:moveTo>
                  <a:lnTo>
                    <a:pt x="1191" y="656"/>
                  </a:lnTo>
                  <a:cubicBezTo>
                    <a:pt x="1186" y="662"/>
                    <a:pt x="1183" y="662"/>
                    <a:pt x="1181" y="662"/>
                  </a:cubicBezTo>
                  <a:cubicBezTo>
                    <a:pt x="1180" y="662"/>
                    <a:pt x="1180" y="662"/>
                    <a:pt x="1180" y="668"/>
                  </a:cubicBezTo>
                  <a:cubicBezTo>
                    <a:pt x="1180" y="668"/>
                    <a:pt x="1180" y="668"/>
                    <a:pt x="1180" y="679"/>
                  </a:cubicBezTo>
                  <a:cubicBezTo>
                    <a:pt x="1180" y="668"/>
                    <a:pt x="1191" y="668"/>
                    <a:pt x="1191" y="656"/>
                  </a:cubicBezTo>
                  <a:close/>
                  <a:moveTo>
                    <a:pt x="1180" y="679"/>
                  </a:moveTo>
                  <a:cubicBezTo>
                    <a:pt x="1180" y="685"/>
                    <a:pt x="1184" y="688"/>
                    <a:pt x="1190" y="689"/>
                  </a:cubicBezTo>
                  <a:lnTo>
                    <a:pt x="1190" y="689"/>
                  </a:lnTo>
                  <a:cubicBezTo>
                    <a:pt x="1187" y="686"/>
                    <a:pt x="1183" y="679"/>
                    <a:pt x="1191" y="679"/>
                  </a:cubicBezTo>
                  <a:close/>
                  <a:moveTo>
                    <a:pt x="1232" y="758"/>
                  </a:moveTo>
                  <a:cubicBezTo>
                    <a:pt x="1231" y="759"/>
                    <a:pt x="1229" y="761"/>
                    <a:pt x="1227" y="763"/>
                  </a:cubicBezTo>
                  <a:lnTo>
                    <a:pt x="1239" y="763"/>
                  </a:lnTo>
                  <a:cubicBezTo>
                    <a:pt x="1239" y="763"/>
                    <a:pt x="1235" y="759"/>
                    <a:pt x="1232" y="758"/>
                  </a:cubicBezTo>
                  <a:close/>
                  <a:moveTo>
                    <a:pt x="1382" y="787"/>
                  </a:moveTo>
                  <a:cubicBezTo>
                    <a:pt x="1370" y="787"/>
                    <a:pt x="1370" y="787"/>
                    <a:pt x="1370" y="799"/>
                  </a:cubicBezTo>
                  <a:cubicBezTo>
                    <a:pt x="1382" y="799"/>
                    <a:pt x="1382" y="787"/>
                    <a:pt x="1382" y="787"/>
                  </a:cubicBezTo>
                  <a:close/>
                  <a:moveTo>
                    <a:pt x="108" y="763"/>
                  </a:moveTo>
                  <a:cubicBezTo>
                    <a:pt x="108" y="763"/>
                    <a:pt x="108" y="763"/>
                    <a:pt x="108" y="775"/>
                  </a:cubicBezTo>
                  <a:cubicBezTo>
                    <a:pt x="108" y="775"/>
                    <a:pt x="108" y="787"/>
                    <a:pt x="108" y="799"/>
                  </a:cubicBezTo>
                  <a:lnTo>
                    <a:pt x="132" y="799"/>
                  </a:lnTo>
                  <a:cubicBezTo>
                    <a:pt x="132" y="799"/>
                    <a:pt x="132" y="799"/>
                    <a:pt x="132" y="810"/>
                  </a:cubicBezTo>
                  <a:cubicBezTo>
                    <a:pt x="132" y="810"/>
                    <a:pt x="141" y="806"/>
                    <a:pt x="149" y="805"/>
                  </a:cubicBezTo>
                  <a:lnTo>
                    <a:pt x="149" y="805"/>
                  </a:lnTo>
                  <a:cubicBezTo>
                    <a:pt x="150" y="808"/>
                    <a:pt x="149" y="810"/>
                    <a:pt x="144" y="810"/>
                  </a:cubicBezTo>
                  <a:lnTo>
                    <a:pt x="156" y="810"/>
                  </a:lnTo>
                  <a:cubicBezTo>
                    <a:pt x="156" y="806"/>
                    <a:pt x="153" y="805"/>
                    <a:pt x="149" y="805"/>
                  </a:cubicBezTo>
                  <a:cubicBezTo>
                    <a:pt x="149" y="805"/>
                    <a:pt x="149" y="805"/>
                    <a:pt x="149" y="805"/>
                  </a:cubicBezTo>
                  <a:lnTo>
                    <a:pt x="149" y="805"/>
                  </a:lnTo>
                  <a:cubicBezTo>
                    <a:pt x="147" y="802"/>
                    <a:pt x="144" y="799"/>
                    <a:pt x="144" y="799"/>
                  </a:cubicBezTo>
                  <a:lnTo>
                    <a:pt x="144" y="787"/>
                  </a:lnTo>
                  <a:lnTo>
                    <a:pt x="144" y="775"/>
                  </a:lnTo>
                  <a:cubicBezTo>
                    <a:pt x="144" y="775"/>
                    <a:pt x="120" y="763"/>
                    <a:pt x="108" y="763"/>
                  </a:cubicBezTo>
                  <a:close/>
                  <a:moveTo>
                    <a:pt x="120" y="810"/>
                  </a:moveTo>
                  <a:cubicBezTo>
                    <a:pt x="120" y="822"/>
                    <a:pt x="132" y="822"/>
                    <a:pt x="132" y="822"/>
                  </a:cubicBezTo>
                  <a:lnTo>
                    <a:pt x="132" y="810"/>
                  </a:lnTo>
                  <a:close/>
                  <a:moveTo>
                    <a:pt x="132" y="822"/>
                  </a:moveTo>
                  <a:lnTo>
                    <a:pt x="132" y="834"/>
                  </a:lnTo>
                  <a:lnTo>
                    <a:pt x="138" y="834"/>
                  </a:lnTo>
                  <a:lnTo>
                    <a:pt x="132" y="822"/>
                  </a:lnTo>
                  <a:close/>
                  <a:moveTo>
                    <a:pt x="138" y="834"/>
                  </a:moveTo>
                  <a:lnTo>
                    <a:pt x="144" y="846"/>
                  </a:lnTo>
                  <a:cubicBezTo>
                    <a:pt x="156" y="834"/>
                    <a:pt x="144" y="834"/>
                    <a:pt x="144" y="834"/>
                  </a:cubicBezTo>
                  <a:close/>
                  <a:moveTo>
                    <a:pt x="120" y="846"/>
                  </a:moveTo>
                  <a:cubicBezTo>
                    <a:pt x="120" y="846"/>
                    <a:pt x="125" y="851"/>
                    <a:pt x="132" y="858"/>
                  </a:cubicBezTo>
                  <a:lnTo>
                    <a:pt x="144" y="846"/>
                  </a:lnTo>
                  <a:close/>
                  <a:moveTo>
                    <a:pt x="132" y="858"/>
                  </a:moveTo>
                  <a:lnTo>
                    <a:pt x="132" y="870"/>
                  </a:lnTo>
                  <a:lnTo>
                    <a:pt x="144" y="870"/>
                  </a:lnTo>
                  <a:cubicBezTo>
                    <a:pt x="140" y="866"/>
                    <a:pt x="135" y="862"/>
                    <a:pt x="132" y="858"/>
                  </a:cubicBezTo>
                  <a:close/>
                  <a:moveTo>
                    <a:pt x="1418" y="1049"/>
                  </a:moveTo>
                  <a:lnTo>
                    <a:pt x="1406" y="1060"/>
                  </a:lnTo>
                  <a:cubicBezTo>
                    <a:pt x="1398" y="1060"/>
                    <a:pt x="1400" y="1066"/>
                    <a:pt x="1407" y="1066"/>
                  </a:cubicBezTo>
                  <a:cubicBezTo>
                    <a:pt x="1410" y="1066"/>
                    <a:pt x="1414" y="1064"/>
                    <a:pt x="1418" y="1060"/>
                  </a:cubicBezTo>
                  <a:cubicBezTo>
                    <a:pt x="1418" y="1049"/>
                    <a:pt x="1418" y="1049"/>
                    <a:pt x="1418" y="1049"/>
                  </a:cubicBezTo>
                  <a:close/>
                  <a:moveTo>
                    <a:pt x="263" y="1144"/>
                  </a:moveTo>
                  <a:cubicBezTo>
                    <a:pt x="263" y="1150"/>
                    <a:pt x="260" y="1153"/>
                    <a:pt x="257" y="1153"/>
                  </a:cubicBezTo>
                  <a:cubicBezTo>
                    <a:pt x="254" y="1153"/>
                    <a:pt x="251" y="1150"/>
                    <a:pt x="251" y="1144"/>
                  </a:cubicBezTo>
                  <a:close/>
                  <a:moveTo>
                    <a:pt x="263" y="1168"/>
                  </a:moveTo>
                  <a:cubicBezTo>
                    <a:pt x="263" y="1168"/>
                    <a:pt x="263" y="1168"/>
                    <a:pt x="262" y="1168"/>
                  </a:cubicBezTo>
                  <a:lnTo>
                    <a:pt x="262" y="1168"/>
                  </a:lnTo>
                  <a:cubicBezTo>
                    <a:pt x="262" y="1168"/>
                    <a:pt x="263" y="1168"/>
                    <a:pt x="263" y="1168"/>
                  </a:cubicBezTo>
                  <a:close/>
                  <a:moveTo>
                    <a:pt x="272" y="1198"/>
                  </a:moveTo>
                  <a:cubicBezTo>
                    <a:pt x="273" y="1198"/>
                    <a:pt x="275" y="1199"/>
                    <a:pt x="275" y="1203"/>
                  </a:cubicBezTo>
                  <a:lnTo>
                    <a:pt x="270" y="1198"/>
                  </a:lnTo>
                  <a:lnTo>
                    <a:pt x="270" y="1198"/>
                  </a:lnTo>
                  <a:cubicBezTo>
                    <a:pt x="270" y="1198"/>
                    <a:pt x="271" y="1198"/>
                    <a:pt x="272" y="1198"/>
                  </a:cubicBezTo>
                  <a:close/>
                  <a:moveTo>
                    <a:pt x="370" y="1299"/>
                  </a:moveTo>
                  <a:cubicBezTo>
                    <a:pt x="358" y="1310"/>
                    <a:pt x="370" y="1310"/>
                    <a:pt x="370" y="1310"/>
                  </a:cubicBezTo>
                  <a:cubicBezTo>
                    <a:pt x="370" y="1310"/>
                    <a:pt x="346" y="1310"/>
                    <a:pt x="370" y="1299"/>
                  </a:cubicBezTo>
                  <a:close/>
                  <a:moveTo>
                    <a:pt x="915" y="1475"/>
                  </a:moveTo>
                  <a:cubicBezTo>
                    <a:pt x="917" y="1476"/>
                    <a:pt x="918" y="1477"/>
                    <a:pt x="918" y="1477"/>
                  </a:cubicBezTo>
                  <a:lnTo>
                    <a:pt x="918" y="1489"/>
                  </a:lnTo>
                  <a:cubicBezTo>
                    <a:pt x="918" y="1489"/>
                    <a:pt x="918" y="1481"/>
                    <a:pt x="915" y="1475"/>
                  </a:cubicBezTo>
                  <a:close/>
                  <a:moveTo>
                    <a:pt x="1190" y="689"/>
                  </a:moveTo>
                  <a:cubicBezTo>
                    <a:pt x="1191" y="691"/>
                    <a:pt x="1191" y="691"/>
                    <a:pt x="1191" y="691"/>
                  </a:cubicBezTo>
                  <a:cubicBezTo>
                    <a:pt x="1180" y="691"/>
                    <a:pt x="1191" y="703"/>
                    <a:pt x="1191" y="715"/>
                  </a:cubicBezTo>
                  <a:cubicBezTo>
                    <a:pt x="1191" y="727"/>
                    <a:pt x="1191" y="727"/>
                    <a:pt x="1191" y="739"/>
                  </a:cubicBezTo>
                  <a:cubicBezTo>
                    <a:pt x="1191" y="739"/>
                    <a:pt x="1203" y="763"/>
                    <a:pt x="1191" y="763"/>
                  </a:cubicBezTo>
                  <a:lnTo>
                    <a:pt x="1203" y="763"/>
                  </a:lnTo>
                  <a:cubicBezTo>
                    <a:pt x="1191" y="763"/>
                    <a:pt x="1191" y="775"/>
                    <a:pt x="1203" y="775"/>
                  </a:cubicBezTo>
                  <a:cubicBezTo>
                    <a:pt x="1203" y="775"/>
                    <a:pt x="1203" y="775"/>
                    <a:pt x="1203" y="787"/>
                  </a:cubicBezTo>
                  <a:cubicBezTo>
                    <a:pt x="1203" y="787"/>
                    <a:pt x="1227" y="787"/>
                    <a:pt x="1227" y="799"/>
                  </a:cubicBezTo>
                  <a:lnTo>
                    <a:pt x="1203" y="799"/>
                  </a:lnTo>
                  <a:cubicBezTo>
                    <a:pt x="1203" y="810"/>
                    <a:pt x="1215" y="822"/>
                    <a:pt x="1227" y="822"/>
                  </a:cubicBezTo>
                  <a:cubicBezTo>
                    <a:pt x="1227" y="827"/>
                    <a:pt x="1227" y="831"/>
                    <a:pt x="1227" y="834"/>
                  </a:cubicBezTo>
                  <a:lnTo>
                    <a:pt x="1215" y="834"/>
                  </a:lnTo>
                  <a:cubicBezTo>
                    <a:pt x="1203" y="846"/>
                    <a:pt x="1215" y="846"/>
                    <a:pt x="1215" y="846"/>
                  </a:cubicBezTo>
                  <a:lnTo>
                    <a:pt x="1227" y="846"/>
                  </a:lnTo>
                  <a:cubicBezTo>
                    <a:pt x="1239" y="846"/>
                    <a:pt x="1203" y="870"/>
                    <a:pt x="1215" y="870"/>
                  </a:cubicBezTo>
                  <a:lnTo>
                    <a:pt x="1239" y="870"/>
                  </a:lnTo>
                  <a:cubicBezTo>
                    <a:pt x="1251" y="870"/>
                    <a:pt x="1227" y="870"/>
                    <a:pt x="1227" y="882"/>
                  </a:cubicBezTo>
                  <a:cubicBezTo>
                    <a:pt x="1227" y="882"/>
                    <a:pt x="1227" y="887"/>
                    <a:pt x="1231" y="887"/>
                  </a:cubicBezTo>
                  <a:cubicBezTo>
                    <a:pt x="1232" y="887"/>
                    <a:pt x="1235" y="886"/>
                    <a:pt x="1239" y="882"/>
                  </a:cubicBezTo>
                  <a:lnTo>
                    <a:pt x="1239" y="894"/>
                  </a:lnTo>
                  <a:lnTo>
                    <a:pt x="1227" y="894"/>
                  </a:lnTo>
                  <a:cubicBezTo>
                    <a:pt x="1227" y="894"/>
                    <a:pt x="1227" y="906"/>
                    <a:pt x="1227" y="906"/>
                  </a:cubicBezTo>
                  <a:cubicBezTo>
                    <a:pt x="1227" y="918"/>
                    <a:pt x="1251" y="918"/>
                    <a:pt x="1227" y="918"/>
                  </a:cubicBezTo>
                  <a:cubicBezTo>
                    <a:pt x="1209" y="924"/>
                    <a:pt x="1209" y="924"/>
                    <a:pt x="1214" y="924"/>
                  </a:cubicBezTo>
                  <a:cubicBezTo>
                    <a:pt x="1218" y="924"/>
                    <a:pt x="1227" y="924"/>
                    <a:pt x="1227" y="929"/>
                  </a:cubicBezTo>
                  <a:cubicBezTo>
                    <a:pt x="1227" y="941"/>
                    <a:pt x="1215" y="941"/>
                    <a:pt x="1215" y="941"/>
                  </a:cubicBezTo>
                  <a:cubicBezTo>
                    <a:pt x="1203" y="941"/>
                    <a:pt x="1215" y="953"/>
                    <a:pt x="1215" y="953"/>
                  </a:cubicBezTo>
                  <a:lnTo>
                    <a:pt x="1215" y="965"/>
                  </a:lnTo>
                  <a:cubicBezTo>
                    <a:pt x="1215" y="971"/>
                    <a:pt x="1218" y="971"/>
                    <a:pt x="1221" y="971"/>
                  </a:cubicBezTo>
                  <a:cubicBezTo>
                    <a:pt x="1224" y="971"/>
                    <a:pt x="1227" y="971"/>
                    <a:pt x="1227" y="977"/>
                  </a:cubicBezTo>
                  <a:lnTo>
                    <a:pt x="1215" y="977"/>
                  </a:lnTo>
                  <a:lnTo>
                    <a:pt x="1215" y="989"/>
                  </a:lnTo>
                  <a:lnTo>
                    <a:pt x="1215" y="1001"/>
                  </a:lnTo>
                  <a:lnTo>
                    <a:pt x="1191" y="1001"/>
                  </a:lnTo>
                  <a:cubicBezTo>
                    <a:pt x="1203" y="1001"/>
                    <a:pt x="1203" y="1013"/>
                    <a:pt x="1203" y="1025"/>
                  </a:cubicBezTo>
                  <a:lnTo>
                    <a:pt x="1191" y="1025"/>
                  </a:lnTo>
                  <a:cubicBezTo>
                    <a:pt x="1180" y="1049"/>
                    <a:pt x="1180" y="1060"/>
                    <a:pt x="1180" y="1084"/>
                  </a:cubicBezTo>
                  <a:lnTo>
                    <a:pt x="1180" y="1120"/>
                  </a:lnTo>
                  <a:cubicBezTo>
                    <a:pt x="1180" y="1132"/>
                    <a:pt x="1180" y="1144"/>
                    <a:pt x="1180" y="1156"/>
                  </a:cubicBezTo>
                  <a:cubicBezTo>
                    <a:pt x="1180" y="1156"/>
                    <a:pt x="1180" y="1156"/>
                    <a:pt x="1180" y="1168"/>
                  </a:cubicBezTo>
                  <a:lnTo>
                    <a:pt x="1180" y="1180"/>
                  </a:lnTo>
                  <a:cubicBezTo>
                    <a:pt x="1168" y="1180"/>
                    <a:pt x="1168" y="1191"/>
                    <a:pt x="1168" y="1191"/>
                  </a:cubicBezTo>
                  <a:lnTo>
                    <a:pt x="1168" y="1215"/>
                  </a:lnTo>
                  <a:lnTo>
                    <a:pt x="1156" y="1215"/>
                  </a:lnTo>
                  <a:cubicBezTo>
                    <a:pt x="1156" y="1227"/>
                    <a:pt x="1156" y="1239"/>
                    <a:pt x="1144" y="1239"/>
                  </a:cubicBezTo>
                  <a:lnTo>
                    <a:pt x="1144" y="1251"/>
                  </a:lnTo>
                  <a:cubicBezTo>
                    <a:pt x="1144" y="1251"/>
                    <a:pt x="1132" y="1263"/>
                    <a:pt x="1132" y="1263"/>
                  </a:cubicBezTo>
                  <a:cubicBezTo>
                    <a:pt x="1120" y="1275"/>
                    <a:pt x="1132" y="1275"/>
                    <a:pt x="1132" y="1287"/>
                  </a:cubicBezTo>
                  <a:cubicBezTo>
                    <a:pt x="1132" y="1291"/>
                    <a:pt x="1131" y="1292"/>
                    <a:pt x="1129" y="1292"/>
                  </a:cubicBezTo>
                  <a:cubicBezTo>
                    <a:pt x="1125" y="1292"/>
                    <a:pt x="1120" y="1287"/>
                    <a:pt x="1120" y="1287"/>
                  </a:cubicBezTo>
                  <a:cubicBezTo>
                    <a:pt x="1108" y="1287"/>
                    <a:pt x="1120" y="1299"/>
                    <a:pt x="1120" y="1299"/>
                  </a:cubicBezTo>
                  <a:lnTo>
                    <a:pt x="1096" y="1299"/>
                  </a:lnTo>
                  <a:cubicBezTo>
                    <a:pt x="1096" y="1299"/>
                    <a:pt x="1096" y="1310"/>
                    <a:pt x="1084" y="1310"/>
                  </a:cubicBezTo>
                  <a:cubicBezTo>
                    <a:pt x="1084" y="1310"/>
                    <a:pt x="1084" y="1326"/>
                    <a:pt x="1078" y="1326"/>
                  </a:cubicBezTo>
                  <a:cubicBezTo>
                    <a:pt x="1077" y="1326"/>
                    <a:pt x="1075" y="1325"/>
                    <a:pt x="1072" y="1322"/>
                  </a:cubicBezTo>
                  <a:cubicBezTo>
                    <a:pt x="1061" y="1322"/>
                    <a:pt x="1072" y="1322"/>
                    <a:pt x="1072" y="1334"/>
                  </a:cubicBezTo>
                  <a:cubicBezTo>
                    <a:pt x="1072" y="1346"/>
                    <a:pt x="1061" y="1370"/>
                    <a:pt x="1049" y="1382"/>
                  </a:cubicBezTo>
                  <a:cubicBezTo>
                    <a:pt x="1049" y="1382"/>
                    <a:pt x="1049" y="1394"/>
                    <a:pt x="1049" y="1394"/>
                  </a:cubicBezTo>
                  <a:cubicBezTo>
                    <a:pt x="1049" y="1394"/>
                    <a:pt x="1037" y="1382"/>
                    <a:pt x="1037" y="1382"/>
                  </a:cubicBezTo>
                  <a:cubicBezTo>
                    <a:pt x="1025" y="1394"/>
                    <a:pt x="1025" y="1394"/>
                    <a:pt x="1013" y="1394"/>
                  </a:cubicBezTo>
                  <a:lnTo>
                    <a:pt x="1001" y="1418"/>
                  </a:lnTo>
                  <a:cubicBezTo>
                    <a:pt x="1001" y="1418"/>
                    <a:pt x="1013" y="1430"/>
                    <a:pt x="1025" y="1441"/>
                  </a:cubicBezTo>
                  <a:cubicBezTo>
                    <a:pt x="1025" y="1449"/>
                    <a:pt x="1022" y="1452"/>
                    <a:pt x="1019" y="1452"/>
                  </a:cubicBezTo>
                  <a:cubicBezTo>
                    <a:pt x="1012" y="1452"/>
                    <a:pt x="1001" y="1438"/>
                    <a:pt x="1001" y="1430"/>
                  </a:cubicBezTo>
                  <a:cubicBezTo>
                    <a:pt x="1001" y="1424"/>
                    <a:pt x="1001" y="1421"/>
                    <a:pt x="999" y="1421"/>
                  </a:cubicBezTo>
                  <a:cubicBezTo>
                    <a:pt x="998" y="1421"/>
                    <a:pt x="995" y="1424"/>
                    <a:pt x="989" y="1430"/>
                  </a:cubicBezTo>
                  <a:cubicBezTo>
                    <a:pt x="989" y="1430"/>
                    <a:pt x="965" y="1430"/>
                    <a:pt x="965" y="1418"/>
                  </a:cubicBezTo>
                  <a:lnTo>
                    <a:pt x="965" y="1430"/>
                  </a:lnTo>
                  <a:cubicBezTo>
                    <a:pt x="953" y="1441"/>
                    <a:pt x="953" y="1441"/>
                    <a:pt x="953" y="1441"/>
                  </a:cubicBezTo>
                  <a:lnTo>
                    <a:pt x="953" y="1453"/>
                  </a:lnTo>
                  <a:lnTo>
                    <a:pt x="941" y="1453"/>
                  </a:lnTo>
                  <a:cubicBezTo>
                    <a:pt x="930" y="1453"/>
                    <a:pt x="941" y="1453"/>
                    <a:pt x="930" y="1465"/>
                  </a:cubicBezTo>
                  <a:lnTo>
                    <a:pt x="918" y="1465"/>
                  </a:lnTo>
                  <a:cubicBezTo>
                    <a:pt x="913" y="1465"/>
                    <a:pt x="912" y="1467"/>
                    <a:pt x="912" y="1469"/>
                  </a:cubicBezTo>
                  <a:lnTo>
                    <a:pt x="912" y="1469"/>
                  </a:lnTo>
                  <a:cubicBezTo>
                    <a:pt x="911" y="1467"/>
                    <a:pt x="909" y="1465"/>
                    <a:pt x="906" y="1465"/>
                  </a:cubicBezTo>
                  <a:lnTo>
                    <a:pt x="858" y="1477"/>
                  </a:lnTo>
                  <a:cubicBezTo>
                    <a:pt x="858" y="1477"/>
                    <a:pt x="846" y="1477"/>
                    <a:pt x="846" y="1489"/>
                  </a:cubicBezTo>
                  <a:lnTo>
                    <a:pt x="787" y="1489"/>
                  </a:lnTo>
                  <a:lnTo>
                    <a:pt x="787" y="1501"/>
                  </a:lnTo>
                  <a:cubicBezTo>
                    <a:pt x="787" y="1508"/>
                    <a:pt x="791" y="1520"/>
                    <a:pt x="795" y="1520"/>
                  </a:cubicBezTo>
                  <a:cubicBezTo>
                    <a:pt x="797" y="1520"/>
                    <a:pt x="799" y="1515"/>
                    <a:pt x="799" y="1501"/>
                  </a:cubicBezTo>
                  <a:cubicBezTo>
                    <a:pt x="799" y="1507"/>
                    <a:pt x="805" y="1507"/>
                    <a:pt x="810" y="1507"/>
                  </a:cubicBezTo>
                  <a:cubicBezTo>
                    <a:pt x="816" y="1507"/>
                    <a:pt x="822" y="1507"/>
                    <a:pt x="822" y="1513"/>
                  </a:cubicBezTo>
                  <a:lnTo>
                    <a:pt x="834" y="1513"/>
                  </a:lnTo>
                  <a:cubicBezTo>
                    <a:pt x="858" y="1513"/>
                    <a:pt x="870" y="1513"/>
                    <a:pt x="894" y="1501"/>
                  </a:cubicBezTo>
                  <a:cubicBezTo>
                    <a:pt x="906" y="1501"/>
                    <a:pt x="930" y="1501"/>
                    <a:pt x="930" y="1489"/>
                  </a:cubicBezTo>
                  <a:lnTo>
                    <a:pt x="953" y="1513"/>
                  </a:lnTo>
                  <a:lnTo>
                    <a:pt x="977" y="1513"/>
                  </a:lnTo>
                  <a:cubicBezTo>
                    <a:pt x="977" y="1507"/>
                    <a:pt x="977" y="1507"/>
                    <a:pt x="977" y="1507"/>
                  </a:cubicBezTo>
                  <a:cubicBezTo>
                    <a:pt x="977" y="1507"/>
                    <a:pt x="977" y="1507"/>
                    <a:pt x="977" y="1501"/>
                  </a:cubicBezTo>
                  <a:cubicBezTo>
                    <a:pt x="969" y="1493"/>
                    <a:pt x="972" y="1484"/>
                    <a:pt x="975" y="1484"/>
                  </a:cubicBezTo>
                  <a:lnTo>
                    <a:pt x="975" y="1484"/>
                  </a:lnTo>
                  <a:cubicBezTo>
                    <a:pt x="976" y="1484"/>
                    <a:pt x="977" y="1486"/>
                    <a:pt x="977" y="1489"/>
                  </a:cubicBezTo>
                  <a:cubicBezTo>
                    <a:pt x="977" y="1489"/>
                    <a:pt x="977" y="1501"/>
                    <a:pt x="989" y="1501"/>
                  </a:cubicBezTo>
                  <a:cubicBezTo>
                    <a:pt x="989" y="1501"/>
                    <a:pt x="997" y="1486"/>
                    <a:pt x="1006" y="1486"/>
                  </a:cubicBezTo>
                  <a:cubicBezTo>
                    <a:pt x="1008" y="1486"/>
                    <a:pt x="1011" y="1487"/>
                    <a:pt x="1013" y="1489"/>
                  </a:cubicBezTo>
                  <a:cubicBezTo>
                    <a:pt x="1020" y="1489"/>
                    <a:pt x="1019" y="1480"/>
                    <a:pt x="1016" y="1473"/>
                  </a:cubicBezTo>
                  <a:lnTo>
                    <a:pt x="1016" y="1473"/>
                  </a:lnTo>
                  <a:cubicBezTo>
                    <a:pt x="1022" y="1465"/>
                    <a:pt x="1013" y="1464"/>
                    <a:pt x="1013" y="1453"/>
                  </a:cubicBezTo>
                  <a:lnTo>
                    <a:pt x="1013" y="1453"/>
                  </a:lnTo>
                  <a:lnTo>
                    <a:pt x="1037" y="1477"/>
                  </a:lnTo>
                  <a:cubicBezTo>
                    <a:pt x="1037" y="1465"/>
                    <a:pt x="1037" y="1453"/>
                    <a:pt x="1037" y="1453"/>
                  </a:cubicBezTo>
                  <a:lnTo>
                    <a:pt x="1061" y="1453"/>
                  </a:lnTo>
                  <a:cubicBezTo>
                    <a:pt x="1061" y="1449"/>
                    <a:pt x="1062" y="1448"/>
                    <a:pt x="1064" y="1448"/>
                  </a:cubicBezTo>
                  <a:cubicBezTo>
                    <a:pt x="1068" y="1448"/>
                    <a:pt x="1076" y="1453"/>
                    <a:pt x="1084" y="1453"/>
                  </a:cubicBezTo>
                  <a:cubicBezTo>
                    <a:pt x="1084" y="1453"/>
                    <a:pt x="1096" y="1453"/>
                    <a:pt x="1096" y="1441"/>
                  </a:cubicBezTo>
                  <a:cubicBezTo>
                    <a:pt x="1096" y="1430"/>
                    <a:pt x="1084" y="1430"/>
                    <a:pt x="1096" y="1430"/>
                  </a:cubicBezTo>
                  <a:cubicBezTo>
                    <a:pt x="1072" y="1430"/>
                    <a:pt x="1096" y="1418"/>
                    <a:pt x="1096" y="1418"/>
                  </a:cubicBezTo>
                  <a:lnTo>
                    <a:pt x="1108" y="1418"/>
                  </a:lnTo>
                  <a:cubicBezTo>
                    <a:pt x="1108" y="1406"/>
                    <a:pt x="1108" y="1394"/>
                    <a:pt x="1108" y="1394"/>
                  </a:cubicBezTo>
                  <a:cubicBezTo>
                    <a:pt x="1108" y="1394"/>
                    <a:pt x="1120" y="1382"/>
                    <a:pt x="1120" y="1382"/>
                  </a:cubicBezTo>
                  <a:lnTo>
                    <a:pt x="1132" y="1382"/>
                  </a:lnTo>
                  <a:cubicBezTo>
                    <a:pt x="1132" y="1382"/>
                    <a:pt x="1144" y="1370"/>
                    <a:pt x="1144" y="1370"/>
                  </a:cubicBezTo>
                  <a:lnTo>
                    <a:pt x="1144" y="1358"/>
                  </a:lnTo>
                  <a:cubicBezTo>
                    <a:pt x="1144" y="1358"/>
                    <a:pt x="1156" y="1358"/>
                    <a:pt x="1156" y="1346"/>
                  </a:cubicBezTo>
                  <a:cubicBezTo>
                    <a:pt x="1156" y="1346"/>
                    <a:pt x="1156" y="1346"/>
                    <a:pt x="1144" y="1334"/>
                  </a:cubicBezTo>
                  <a:cubicBezTo>
                    <a:pt x="1132" y="1334"/>
                    <a:pt x="1168" y="1334"/>
                    <a:pt x="1168" y="1322"/>
                  </a:cubicBezTo>
                  <a:cubicBezTo>
                    <a:pt x="1156" y="1310"/>
                    <a:pt x="1168" y="1310"/>
                    <a:pt x="1168" y="1310"/>
                  </a:cubicBezTo>
                  <a:cubicBezTo>
                    <a:pt x="1168" y="1299"/>
                    <a:pt x="1180" y="1299"/>
                    <a:pt x="1180" y="1299"/>
                  </a:cubicBezTo>
                  <a:cubicBezTo>
                    <a:pt x="1191" y="1299"/>
                    <a:pt x="1180" y="1287"/>
                    <a:pt x="1180" y="1287"/>
                  </a:cubicBezTo>
                  <a:cubicBezTo>
                    <a:pt x="1180" y="1275"/>
                    <a:pt x="1191" y="1275"/>
                    <a:pt x="1180" y="1263"/>
                  </a:cubicBezTo>
                  <a:cubicBezTo>
                    <a:pt x="1180" y="1251"/>
                    <a:pt x="1180" y="1251"/>
                    <a:pt x="1180" y="1239"/>
                  </a:cubicBezTo>
                  <a:cubicBezTo>
                    <a:pt x="1180" y="1239"/>
                    <a:pt x="1191" y="1227"/>
                    <a:pt x="1191" y="1227"/>
                  </a:cubicBezTo>
                  <a:cubicBezTo>
                    <a:pt x="1188" y="1223"/>
                    <a:pt x="1188" y="1222"/>
                    <a:pt x="1189" y="1222"/>
                  </a:cubicBezTo>
                  <a:lnTo>
                    <a:pt x="1189" y="1222"/>
                  </a:lnTo>
                  <a:cubicBezTo>
                    <a:pt x="1193" y="1222"/>
                    <a:pt x="1203" y="1227"/>
                    <a:pt x="1203" y="1227"/>
                  </a:cubicBezTo>
                  <a:cubicBezTo>
                    <a:pt x="1203" y="1227"/>
                    <a:pt x="1203" y="1227"/>
                    <a:pt x="1203" y="1215"/>
                  </a:cubicBezTo>
                  <a:cubicBezTo>
                    <a:pt x="1203" y="1203"/>
                    <a:pt x="1203" y="1203"/>
                    <a:pt x="1203" y="1191"/>
                  </a:cubicBezTo>
                  <a:cubicBezTo>
                    <a:pt x="1203" y="1180"/>
                    <a:pt x="1215" y="1168"/>
                    <a:pt x="1203" y="1168"/>
                  </a:cubicBezTo>
                  <a:cubicBezTo>
                    <a:pt x="1215" y="1168"/>
                    <a:pt x="1227" y="1132"/>
                    <a:pt x="1215" y="1132"/>
                  </a:cubicBezTo>
                  <a:cubicBezTo>
                    <a:pt x="1215" y="1120"/>
                    <a:pt x="1239" y="1120"/>
                    <a:pt x="1227" y="1108"/>
                  </a:cubicBezTo>
                  <a:cubicBezTo>
                    <a:pt x="1221" y="1102"/>
                    <a:pt x="1218" y="1102"/>
                    <a:pt x="1218" y="1102"/>
                  </a:cubicBezTo>
                  <a:cubicBezTo>
                    <a:pt x="1218" y="1102"/>
                    <a:pt x="1221" y="1102"/>
                    <a:pt x="1227" y="1096"/>
                  </a:cubicBezTo>
                  <a:cubicBezTo>
                    <a:pt x="1251" y="1096"/>
                    <a:pt x="1227" y="1084"/>
                    <a:pt x="1227" y="1084"/>
                  </a:cubicBezTo>
                  <a:lnTo>
                    <a:pt x="1239" y="1084"/>
                  </a:lnTo>
                  <a:cubicBezTo>
                    <a:pt x="1239" y="1084"/>
                    <a:pt x="1239" y="1084"/>
                    <a:pt x="1239" y="1072"/>
                  </a:cubicBezTo>
                  <a:cubicBezTo>
                    <a:pt x="1239" y="1072"/>
                    <a:pt x="1251" y="1060"/>
                    <a:pt x="1239" y="1049"/>
                  </a:cubicBezTo>
                  <a:cubicBezTo>
                    <a:pt x="1239" y="1054"/>
                    <a:pt x="1236" y="1057"/>
                    <a:pt x="1232" y="1057"/>
                  </a:cubicBezTo>
                  <a:cubicBezTo>
                    <a:pt x="1227" y="1057"/>
                    <a:pt x="1221" y="1054"/>
                    <a:pt x="1215" y="1049"/>
                  </a:cubicBezTo>
                  <a:lnTo>
                    <a:pt x="1227" y="1049"/>
                  </a:lnTo>
                  <a:cubicBezTo>
                    <a:pt x="1239" y="1049"/>
                    <a:pt x="1227" y="1049"/>
                    <a:pt x="1227" y="1037"/>
                  </a:cubicBezTo>
                  <a:lnTo>
                    <a:pt x="1239" y="1037"/>
                  </a:lnTo>
                  <a:cubicBezTo>
                    <a:pt x="1239" y="1031"/>
                    <a:pt x="1236" y="1031"/>
                    <a:pt x="1235" y="1031"/>
                  </a:cubicBezTo>
                  <a:cubicBezTo>
                    <a:pt x="1233" y="1031"/>
                    <a:pt x="1233" y="1031"/>
                    <a:pt x="1239" y="1025"/>
                  </a:cubicBezTo>
                  <a:cubicBezTo>
                    <a:pt x="1251" y="1013"/>
                    <a:pt x="1251" y="1013"/>
                    <a:pt x="1251" y="1013"/>
                  </a:cubicBezTo>
                  <a:cubicBezTo>
                    <a:pt x="1251" y="1001"/>
                    <a:pt x="1251" y="977"/>
                    <a:pt x="1251" y="977"/>
                  </a:cubicBezTo>
                  <a:lnTo>
                    <a:pt x="1263" y="977"/>
                  </a:lnTo>
                  <a:cubicBezTo>
                    <a:pt x="1263" y="977"/>
                    <a:pt x="1239" y="977"/>
                    <a:pt x="1251" y="965"/>
                  </a:cubicBezTo>
                  <a:cubicBezTo>
                    <a:pt x="1251" y="953"/>
                    <a:pt x="1263" y="953"/>
                    <a:pt x="1251" y="953"/>
                  </a:cubicBezTo>
                  <a:lnTo>
                    <a:pt x="1263" y="953"/>
                  </a:lnTo>
                  <a:cubicBezTo>
                    <a:pt x="1263" y="953"/>
                    <a:pt x="1263" y="953"/>
                    <a:pt x="1263" y="941"/>
                  </a:cubicBezTo>
                  <a:cubicBezTo>
                    <a:pt x="1263" y="941"/>
                    <a:pt x="1263" y="929"/>
                    <a:pt x="1263" y="929"/>
                  </a:cubicBezTo>
                  <a:cubicBezTo>
                    <a:pt x="1263" y="924"/>
                    <a:pt x="1260" y="921"/>
                    <a:pt x="1257" y="921"/>
                  </a:cubicBezTo>
                  <a:cubicBezTo>
                    <a:pt x="1254" y="921"/>
                    <a:pt x="1251" y="924"/>
                    <a:pt x="1251" y="929"/>
                  </a:cubicBezTo>
                  <a:cubicBezTo>
                    <a:pt x="1251" y="918"/>
                    <a:pt x="1251" y="918"/>
                    <a:pt x="1251" y="906"/>
                  </a:cubicBezTo>
                  <a:cubicBezTo>
                    <a:pt x="1251" y="906"/>
                    <a:pt x="1263" y="894"/>
                    <a:pt x="1263" y="894"/>
                  </a:cubicBezTo>
                  <a:cubicBezTo>
                    <a:pt x="1251" y="894"/>
                    <a:pt x="1251" y="894"/>
                    <a:pt x="1251" y="882"/>
                  </a:cubicBezTo>
                  <a:lnTo>
                    <a:pt x="1251" y="858"/>
                  </a:lnTo>
                  <a:cubicBezTo>
                    <a:pt x="1251" y="858"/>
                    <a:pt x="1239" y="846"/>
                    <a:pt x="1251" y="846"/>
                  </a:cubicBezTo>
                  <a:cubicBezTo>
                    <a:pt x="1263" y="846"/>
                    <a:pt x="1251" y="834"/>
                    <a:pt x="1251" y="834"/>
                  </a:cubicBezTo>
                  <a:cubicBezTo>
                    <a:pt x="1251" y="830"/>
                    <a:pt x="1250" y="829"/>
                    <a:pt x="1248" y="829"/>
                  </a:cubicBezTo>
                  <a:cubicBezTo>
                    <a:pt x="1244" y="829"/>
                    <a:pt x="1239" y="834"/>
                    <a:pt x="1239" y="834"/>
                  </a:cubicBezTo>
                  <a:cubicBezTo>
                    <a:pt x="1239" y="834"/>
                    <a:pt x="1239" y="834"/>
                    <a:pt x="1239" y="822"/>
                  </a:cubicBezTo>
                  <a:lnTo>
                    <a:pt x="1251" y="810"/>
                  </a:lnTo>
                  <a:cubicBezTo>
                    <a:pt x="1251" y="810"/>
                    <a:pt x="1251" y="810"/>
                    <a:pt x="1251" y="799"/>
                  </a:cubicBezTo>
                  <a:cubicBezTo>
                    <a:pt x="1251" y="799"/>
                    <a:pt x="1263" y="787"/>
                    <a:pt x="1251" y="787"/>
                  </a:cubicBezTo>
                  <a:lnTo>
                    <a:pt x="1239" y="787"/>
                  </a:lnTo>
                  <a:cubicBezTo>
                    <a:pt x="1239" y="787"/>
                    <a:pt x="1239" y="787"/>
                    <a:pt x="1251" y="775"/>
                  </a:cubicBezTo>
                  <a:cubicBezTo>
                    <a:pt x="1251" y="763"/>
                    <a:pt x="1251" y="763"/>
                    <a:pt x="1251" y="763"/>
                  </a:cubicBezTo>
                  <a:cubicBezTo>
                    <a:pt x="1251" y="763"/>
                    <a:pt x="1240" y="768"/>
                    <a:pt x="1233" y="768"/>
                  </a:cubicBezTo>
                  <a:cubicBezTo>
                    <a:pt x="1230" y="768"/>
                    <a:pt x="1227" y="767"/>
                    <a:pt x="1227" y="763"/>
                  </a:cubicBezTo>
                  <a:cubicBezTo>
                    <a:pt x="1227" y="759"/>
                    <a:pt x="1229" y="757"/>
                    <a:pt x="1230" y="757"/>
                  </a:cubicBezTo>
                  <a:cubicBezTo>
                    <a:pt x="1231" y="757"/>
                    <a:pt x="1231" y="758"/>
                    <a:pt x="1232" y="758"/>
                  </a:cubicBezTo>
                  <a:lnTo>
                    <a:pt x="1232" y="758"/>
                  </a:lnTo>
                  <a:cubicBezTo>
                    <a:pt x="1239" y="751"/>
                    <a:pt x="1237" y="749"/>
                    <a:pt x="1227" y="739"/>
                  </a:cubicBezTo>
                  <a:lnTo>
                    <a:pt x="1203" y="739"/>
                  </a:lnTo>
                  <a:cubicBezTo>
                    <a:pt x="1203" y="739"/>
                    <a:pt x="1203" y="739"/>
                    <a:pt x="1215" y="727"/>
                  </a:cubicBezTo>
                  <a:cubicBezTo>
                    <a:pt x="1215" y="727"/>
                    <a:pt x="1215" y="727"/>
                    <a:pt x="1215" y="715"/>
                  </a:cubicBezTo>
                  <a:cubicBezTo>
                    <a:pt x="1215" y="715"/>
                    <a:pt x="1227" y="703"/>
                    <a:pt x="1215" y="691"/>
                  </a:cubicBezTo>
                  <a:lnTo>
                    <a:pt x="1203" y="691"/>
                  </a:lnTo>
                  <a:cubicBezTo>
                    <a:pt x="1203" y="691"/>
                    <a:pt x="1196" y="691"/>
                    <a:pt x="1190" y="689"/>
                  </a:cubicBezTo>
                  <a:close/>
                  <a:moveTo>
                    <a:pt x="620" y="1559"/>
                  </a:moveTo>
                  <a:cubicBezTo>
                    <a:pt x="620" y="1560"/>
                    <a:pt x="620" y="1560"/>
                    <a:pt x="620" y="1561"/>
                  </a:cubicBezTo>
                  <a:cubicBezTo>
                    <a:pt x="618" y="1563"/>
                    <a:pt x="617" y="1564"/>
                    <a:pt x="617" y="1564"/>
                  </a:cubicBezTo>
                  <a:cubicBezTo>
                    <a:pt x="617" y="1564"/>
                    <a:pt x="618" y="1562"/>
                    <a:pt x="620" y="1559"/>
                  </a:cubicBezTo>
                  <a:close/>
                  <a:moveTo>
                    <a:pt x="1025" y="1596"/>
                  </a:moveTo>
                  <a:cubicBezTo>
                    <a:pt x="1025" y="1596"/>
                    <a:pt x="1013" y="1608"/>
                    <a:pt x="1025" y="1608"/>
                  </a:cubicBezTo>
                  <a:cubicBezTo>
                    <a:pt x="1025" y="1596"/>
                    <a:pt x="1025" y="1596"/>
                    <a:pt x="1025" y="1596"/>
                  </a:cubicBezTo>
                  <a:close/>
                  <a:moveTo>
                    <a:pt x="1100" y="1592"/>
                  </a:moveTo>
                  <a:cubicBezTo>
                    <a:pt x="1098" y="1592"/>
                    <a:pt x="1100" y="1608"/>
                    <a:pt x="1108" y="1608"/>
                  </a:cubicBezTo>
                  <a:cubicBezTo>
                    <a:pt x="1104" y="1596"/>
                    <a:pt x="1102" y="1592"/>
                    <a:pt x="1100" y="1592"/>
                  </a:cubicBezTo>
                  <a:close/>
                  <a:moveTo>
                    <a:pt x="809" y="1606"/>
                  </a:moveTo>
                  <a:lnTo>
                    <a:pt x="809" y="1606"/>
                  </a:lnTo>
                  <a:cubicBezTo>
                    <a:pt x="810" y="1607"/>
                    <a:pt x="810" y="1608"/>
                    <a:pt x="810" y="1608"/>
                  </a:cubicBezTo>
                  <a:cubicBezTo>
                    <a:pt x="810" y="1611"/>
                    <a:pt x="810" y="1611"/>
                    <a:pt x="810" y="1611"/>
                  </a:cubicBezTo>
                  <a:cubicBezTo>
                    <a:pt x="810" y="1611"/>
                    <a:pt x="810" y="1609"/>
                    <a:pt x="809" y="1606"/>
                  </a:cubicBezTo>
                  <a:close/>
                  <a:moveTo>
                    <a:pt x="144" y="870"/>
                  </a:moveTo>
                  <a:lnTo>
                    <a:pt x="144" y="882"/>
                  </a:lnTo>
                  <a:lnTo>
                    <a:pt x="144" y="894"/>
                  </a:lnTo>
                  <a:lnTo>
                    <a:pt x="156" y="894"/>
                  </a:lnTo>
                  <a:cubicBezTo>
                    <a:pt x="156" y="894"/>
                    <a:pt x="156" y="894"/>
                    <a:pt x="144" y="906"/>
                  </a:cubicBezTo>
                  <a:cubicBezTo>
                    <a:pt x="144" y="918"/>
                    <a:pt x="144" y="918"/>
                    <a:pt x="144" y="918"/>
                  </a:cubicBezTo>
                  <a:cubicBezTo>
                    <a:pt x="144" y="918"/>
                    <a:pt x="144" y="918"/>
                    <a:pt x="144" y="929"/>
                  </a:cubicBezTo>
                  <a:lnTo>
                    <a:pt x="156" y="929"/>
                  </a:lnTo>
                  <a:cubicBezTo>
                    <a:pt x="162" y="935"/>
                    <a:pt x="162" y="935"/>
                    <a:pt x="160" y="935"/>
                  </a:cubicBezTo>
                  <a:cubicBezTo>
                    <a:pt x="159" y="935"/>
                    <a:pt x="156" y="935"/>
                    <a:pt x="156" y="941"/>
                  </a:cubicBezTo>
                  <a:cubicBezTo>
                    <a:pt x="156" y="953"/>
                    <a:pt x="156" y="953"/>
                    <a:pt x="168" y="965"/>
                  </a:cubicBezTo>
                  <a:cubicBezTo>
                    <a:pt x="168" y="965"/>
                    <a:pt x="168" y="977"/>
                    <a:pt x="168" y="977"/>
                  </a:cubicBezTo>
                  <a:cubicBezTo>
                    <a:pt x="168" y="977"/>
                    <a:pt x="179" y="977"/>
                    <a:pt x="168" y="989"/>
                  </a:cubicBezTo>
                  <a:cubicBezTo>
                    <a:pt x="156" y="1001"/>
                    <a:pt x="168" y="1001"/>
                    <a:pt x="168" y="1001"/>
                  </a:cubicBezTo>
                  <a:lnTo>
                    <a:pt x="179" y="1001"/>
                  </a:lnTo>
                  <a:cubicBezTo>
                    <a:pt x="179" y="1001"/>
                    <a:pt x="168" y="1013"/>
                    <a:pt x="168" y="1025"/>
                  </a:cubicBezTo>
                  <a:cubicBezTo>
                    <a:pt x="179" y="1025"/>
                    <a:pt x="179" y="1037"/>
                    <a:pt x="179" y="1049"/>
                  </a:cubicBezTo>
                  <a:lnTo>
                    <a:pt x="179" y="1060"/>
                  </a:lnTo>
                  <a:cubicBezTo>
                    <a:pt x="179" y="1060"/>
                    <a:pt x="179" y="1072"/>
                    <a:pt x="179" y="1072"/>
                  </a:cubicBezTo>
                  <a:cubicBezTo>
                    <a:pt x="179" y="1072"/>
                    <a:pt x="179" y="1084"/>
                    <a:pt x="179" y="1084"/>
                  </a:cubicBezTo>
                  <a:cubicBezTo>
                    <a:pt x="179" y="1084"/>
                    <a:pt x="179" y="1090"/>
                    <a:pt x="183" y="1090"/>
                  </a:cubicBezTo>
                  <a:cubicBezTo>
                    <a:pt x="185" y="1090"/>
                    <a:pt x="187" y="1088"/>
                    <a:pt x="191" y="1084"/>
                  </a:cubicBezTo>
                  <a:cubicBezTo>
                    <a:pt x="194" y="1082"/>
                    <a:pt x="195" y="1081"/>
                    <a:pt x="196" y="1081"/>
                  </a:cubicBezTo>
                  <a:lnTo>
                    <a:pt x="196" y="1081"/>
                  </a:lnTo>
                  <a:cubicBezTo>
                    <a:pt x="199" y="1081"/>
                    <a:pt x="191" y="1096"/>
                    <a:pt x="191" y="1096"/>
                  </a:cubicBezTo>
                  <a:cubicBezTo>
                    <a:pt x="191" y="1096"/>
                    <a:pt x="191" y="1108"/>
                    <a:pt x="191" y="1108"/>
                  </a:cubicBezTo>
                  <a:cubicBezTo>
                    <a:pt x="191" y="1108"/>
                    <a:pt x="191" y="1120"/>
                    <a:pt x="191" y="1120"/>
                  </a:cubicBezTo>
                  <a:lnTo>
                    <a:pt x="215" y="1120"/>
                  </a:lnTo>
                  <a:cubicBezTo>
                    <a:pt x="215" y="1120"/>
                    <a:pt x="215" y="1132"/>
                    <a:pt x="215" y="1132"/>
                  </a:cubicBezTo>
                  <a:cubicBezTo>
                    <a:pt x="215" y="1132"/>
                    <a:pt x="227" y="1144"/>
                    <a:pt x="227" y="1144"/>
                  </a:cubicBezTo>
                  <a:cubicBezTo>
                    <a:pt x="233" y="1150"/>
                    <a:pt x="233" y="1150"/>
                    <a:pt x="232" y="1150"/>
                  </a:cubicBezTo>
                  <a:cubicBezTo>
                    <a:pt x="230" y="1150"/>
                    <a:pt x="227" y="1150"/>
                    <a:pt x="227" y="1156"/>
                  </a:cubicBezTo>
                  <a:cubicBezTo>
                    <a:pt x="227" y="1160"/>
                    <a:pt x="227" y="1161"/>
                    <a:pt x="228" y="1161"/>
                  </a:cubicBezTo>
                  <a:cubicBezTo>
                    <a:pt x="228" y="1161"/>
                    <a:pt x="231" y="1156"/>
                    <a:pt x="239" y="1156"/>
                  </a:cubicBezTo>
                  <a:lnTo>
                    <a:pt x="251" y="1156"/>
                  </a:lnTo>
                  <a:cubicBezTo>
                    <a:pt x="251" y="1156"/>
                    <a:pt x="239" y="1156"/>
                    <a:pt x="251" y="1168"/>
                  </a:cubicBezTo>
                  <a:cubicBezTo>
                    <a:pt x="251" y="1168"/>
                    <a:pt x="251" y="1169"/>
                    <a:pt x="251" y="1170"/>
                  </a:cubicBezTo>
                  <a:lnTo>
                    <a:pt x="251" y="1170"/>
                  </a:lnTo>
                  <a:cubicBezTo>
                    <a:pt x="247" y="1171"/>
                    <a:pt x="246" y="1174"/>
                    <a:pt x="251" y="1180"/>
                  </a:cubicBezTo>
                  <a:lnTo>
                    <a:pt x="275" y="1180"/>
                  </a:lnTo>
                  <a:cubicBezTo>
                    <a:pt x="266" y="1184"/>
                    <a:pt x="265" y="1190"/>
                    <a:pt x="267" y="1196"/>
                  </a:cubicBezTo>
                  <a:lnTo>
                    <a:pt x="267" y="1196"/>
                  </a:lnTo>
                  <a:lnTo>
                    <a:pt x="263" y="1191"/>
                  </a:lnTo>
                  <a:lnTo>
                    <a:pt x="263" y="1203"/>
                  </a:lnTo>
                  <a:cubicBezTo>
                    <a:pt x="263" y="1203"/>
                    <a:pt x="266" y="1200"/>
                    <a:pt x="269" y="1199"/>
                  </a:cubicBezTo>
                  <a:lnTo>
                    <a:pt x="269" y="1199"/>
                  </a:lnTo>
                  <a:cubicBezTo>
                    <a:pt x="273" y="1208"/>
                    <a:pt x="281" y="1215"/>
                    <a:pt x="275" y="1215"/>
                  </a:cubicBezTo>
                  <a:cubicBezTo>
                    <a:pt x="251" y="1227"/>
                    <a:pt x="275" y="1227"/>
                    <a:pt x="287" y="1239"/>
                  </a:cubicBezTo>
                  <a:cubicBezTo>
                    <a:pt x="287" y="1239"/>
                    <a:pt x="299" y="1239"/>
                    <a:pt x="299" y="1251"/>
                  </a:cubicBezTo>
                  <a:cubicBezTo>
                    <a:pt x="299" y="1251"/>
                    <a:pt x="310" y="1263"/>
                    <a:pt x="310" y="1263"/>
                  </a:cubicBezTo>
                  <a:cubicBezTo>
                    <a:pt x="310" y="1275"/>
                    <a:pt x="310" y="1275"/>
                    <a:pt x="310" y="1287"/>
                  </a:cubicBezTo>
                  <a:lnTo>
                    <a:pt x="322" y="1287"/>
                  </a:lnTo>
                  <a:cubicBezTo>
                    <a:pt x="322" y="1287"/>
                    <a:pt x="310" y="1299"/>
                    <a:pt x="310" y="1299"/>
                  </a:cubicBezTo>
                  <a:cubicBezTo>
                    <a:pt x="299" y="1299"/>
                    <a:pt x="334" y="1334"/>
                    <a:pt x="334" y="1334"/>
                  </a:cubicBezTo>
                  <a:cubicBezTo>
                    <a:pt x="346" y="1346"/>
                    <a:pt x="334" y="1358"/>
                    <a:pt x="334" y="1358"/>
                  </a:cubicBezTo>
                  <a:cubicBezTo>
                    <a:pt x="346" y="1370"/>
                    <a:pt x="346" y="1370"/>
                    <a:pt x="358" y="1370"/>
                  </a:cubicBezTo>
                  <a:lnTo>
                    <a:pt x="370" y="1370"/>
                  </a:lnTo>
                  <a:cubicBezTo>
                    <a:pt x="370" y="1370"/>
                    <a:pt x="358" y="1382"/>
                    <a:pt x="370" y="1382"/>
                  </a:cubicBezTo>
                  <a:cubicBezTo>
                    <a:pt x="371" y="1383"/>
                    <a:pt x="372" y="1384"/>
                    <a:pt x="373" y="1385"/>
                  </a:cubicBezTo>
                  <a:lnTo>
                    <a:pt x="373" y="1385"/>
                  </a:lnTo>
                  <a:cubicBezTo>
                    <a:pt x="371" y="1387"/>
                    <a:pt x="370" y="1390"/>
                    <a:pt x="370" y="1394"/>
                  </a:cubicBezTo>
                  <a:lnTo>
                    <a:pt x="394" y="1394"/>
                  </a:lnTo>
                  <a:lnTo>
                    <a:pt x="394" y="1406"/>
                  </a:lnTo>
                  <a:lnTo>
                    <a:pt x="394" y="1418"/>
                  </a:lnTo>
                  <a:lnTo>
                    <a:pt x="406" y="1418"/>
                  </a:lnTo>
                  <a:cubicBezTo>
                    <a:pt x="418" y="1430"/>
                    <a:pt x="406" y="1430"/>
                    <a:pt x="406" y="1430"/>
                  </a:cubicBezTo>
                  <a:lnTo>
                    <a:pt x="418" y="1430"/>
                  </a:lnTo>
                  <a:cubicBezTo>
                    <a:pt x="429" y="1430"/>
                    <a:pt x="418" y="1441"/>
                    <a:pt x="418" y="1453"/>
                  </a:cubicBezTo>
                  <a:lnTo>
                    <a:pt x="429" y="1453"/>
                  </a:lnTo>
                  <a:lnTo>
                    <a:pt x="429" y="1465"/>
                  </a:lnTo>
                  <a:cubicBezTo>
                    <a:pt x="429" y="1457"/>
                    <a:pt x="429" y="1448"/>
                    <a:pt x="434" y="1448"/>
                  </a:cubicBezTo>
                  <a:cubicBezTo>
                    <a:pt x="435" y="1448"/>
                    <a:pt x="438" y="1450"/>
                    <a:pt x="441" y="1453"/>
                  </a:cubicBezTo>
                  <a:cubicBezTo>
                    <a:pt x="453" y="1453"/>
                    <a:pt x="441" y="1453"/>
                    <a:pt x="441" y="1465"/>
                  </a:cubicBezTo>
                  <a:cubicBezTo>
                    <a:pt x="441" y="1477"/>
                    <a:pt x="453" y="1477"/>
                    <a:pt x="465" y="1477"/>
                  </a:cubicBezTo>
                  <a:cubicBezTo>
                    <a:pt x="468" y="1475"/>
                    <a:pt x="469" y="1474"/>
                    <a:pt x="470" y="1474"/>
                  </a:cubicBezTo>
                  <a:lnTo>
                    <a:pt x="470" y="1474"/>
                  </a:lnTo>
                  <a:cubicBezTo>
                    <a:pt x="473" y="1474"/>
                    <a:pt x="465" y="1489"/>
                    <a:pt x="465" y="1489"/>
                  </a:cubicBezTo>
                  <a:cubicBezTo>
                    <a:pt x="465" y="1493"/>
                    <a:pt x="465" y="1494"/>
                    <a:pt x="466" y="1494"/>
                  </a:cubicBezTo>
                  <a:cubicBezTo>
                    <a:pt x="467" y="1494"/>
                    <a:pt x="469" y="1489"/>
                    <a:pt x="477" y="1489"/>
                  </a:cubicBezTo>
                  <a:cubicBezTo>
                    <a:pt x="477" y="1489"/>
                    <a:pt x="477" y="1513"/>
                    <a:pt x="489" y="1513"/>
                  </a:cubicBezTo>
                  <a:lnTo>
                    <a:pt x="501" y="1525"/>
                  </a:lnTo>
                  <a:lnTo>
                    <a:pt x="525" y="1525"/>
                  </a:lnTo>
                  <a:cubicBezTo>
                    <a:pt x="525" y="1525"/>
                    <a:pt x="525" y="1525"/>
                    <a:pt x="513" y="1537"/>
                  </a:cubicBezTo>
                  <a:lnTo>
                    <a:pt x="525" y="1537"/>
                  </a:lnTo>
                  <a:cubicBezTo>
                    <a:pt x="537" y="1537"/>
                    <a:pt x="537" y="1537"/>
                    <a:pt x="537" y="1549"/>
                  </a:cubicBezTo>
                  <a:cubicBezTo>
                    <a:pt x="534" y="1551"/>
                    <a:pt x="534" y="1552"/>
                    <a:pt x="535" y="1552"/>
                  </a:cubicBezTo>
                  <a:cubicBezTo>
                    <a:pt x="537" y="1552"/>
                    <a:pt x="548" y="1545"/>
                    <a:pt x="551" y="1545"/>
                  </a:cubicBezTo>
                  <a:lnTo>
                    <a:pt x="551" y="1545"/>
                  </a:lnTo>
                  <a:cubicBezTo>
                    <a:pt x="551" y="1545"/>
                    <a:pt x="551" y="1546"/>
                    <a:pt x="549" y="1549"/>
                  </a:cubicBezTo>
                  <a:cubicBezTo>
                    <a:pt x="543" y="1555"/>
                    <a:pt x="543" y="1558"/>
                    <a:pt x="546" y="1558"/>
                  </a:cubicBezTo>
                  <a:cubicBezTo>
                    <a:pt x="549" y="1558"/>
                    <a:pt x="554" y="1555"/>
                    <a:pt x="560" y="1549"/>
                  </a:cubicBezTo>
                  <a:cubicBezTo>
                    <a:pt x="560" y="1549"/>
                    <a:pt x="560" y="1549"/>
                    <a:pt x="560" y="1561"/>
                  </a:cubicBezTo>
                  <a:lnTo>
                    <a:pt x="560" y="1572"/>
                  </a:lnTo>
                  <a:cubicBezTo>
                    <a:pt x="560" y="1576"/>
                    <a:pt x="562" y="1578"/>
                    <a:pt x="564" y="1578"/>
                  </a:cubicBezTo>
                  <a:cubicBezTo>
                    <a:pt x="567" y="1578"/>
                    <a:pt x="572" y="1572"/>
                    <a:pt x="572" y="1572"/>
                  </a:cubicBezTo>
                  <a:lnTo>
                    <a:pt x="584" y="1572"/>
                  </a:lnTo>
                  <a:cubicBezTo>
                    <a:pt x="584" y="1572"/>
                    <a:pt x="584" y="1584"/>
                    <a:pt x="596" y="1596"/>
                  </a:cubicBezTo>
                  <a:lnTo>
                    <a:pt x="608" y="1596"/>
                  </a:lnTo>
                  <a:lnTo>
                    <a:pt x="608" y="1608"/>
                  </a:lnTo>
                  <a:lnTo>
                    <a:pt x="620" y="1608"/>
                  </a:lnTo>
                  <a:cubicBezTo>
                    <a:pt x="620" y="1608"/>
                    <a:pt x="628" y="1593"/>
                    <a:pt x="631" y="1593"/>
                  </a:cubicBezTo>
                  <a:cubicBezTo>
                    <a:pt x="631" y="1593"/>
                    <a:pt x="632" y="1594"/>
                    <a:pt x="632" y="1596"/>
                  </a:cubicBezTo>
                  <a:lnTo>
                    <a:pt x="632" y="1620"/>
                  </a:lnTo>
                  <a:cubicBezTo>
                    <a:pt x="632" y="1620"/>
                    <a:pt x="642" y="1615"/>
                    <a:pt x="650" y="1615"/>
                  </a:cubicBezTo>
                  <a:cubicBezTo>
                    <a:pt x="653" y="1615"/>
                    <a:pt x="656" y="1616"/>
                    <a:pt x="656" y="1620"/>
                  </a:cubicBezTo>
                  <a:cubicBezTo>
                    <a:pt x="656" y="1632"/>
                    <a:pt x="668" y="1632"/>
                    <a:pt x="668" y="1632"/>
                  </a:cubicBezTo>
                  <a:lnTo>
                    <a:pt x="691" y="1632"/>
                  </a:lnTo>
                  <a:cubicBezTo>
                    <a:pt x="700" y="1632"/>
                    <a:pt x="702" y="1638"/>
                    <a:pt x="699" y="1642"/>
                  </a:cubicBezTo>
                  <a:lnTo>
                    <a:pt x="699" y="1642"/>
                  </a:lnTo>
                  <a:cubicBezTo>
                    <a:pt x="697" y="1638"/>
                    <a:pt x="698" y="1633"/>
                    <a:pt x="697" y="1633"/>
                  </a:cubicBezTo>
                  <a:lnTo>
                    <a:pt x="697" y="1633"/>
                  </a:lnTo>
                  <a:cubicBezTo>
                    <a:pt x="697" y="1633"/>
                    <a:pt x="696" y="1634"/>
                    <a:pt x="695" y="1637"/>
                  </a:cubicBezTo>
                  <a:lnTo>
                    <a:pt x="695" y="1637"/>
                  </a:lnTo>
                  <a:cubicBezTo>
                    <a:pt x="694" y="1634"/>
                    <a:pt x="691" y="1632"/>
                    <a:pt x="691" y="1632"/>
                  </a:cubicBezTo>
                  <a:cubicBezTo>
                    <a:pt x="691" y="1632"/>
                    <a:pt x="691" y="1644"/>
                    <a:pt x="691" y="1644"/>
                  </a:cubicBezTo>
                  <a:cubicBezTo>
                    <a:pt x="693" y="1641"/>
                    <a:pt x="694" y="1638"/>
                    <a:pt x="695" y="1637"/>
                  </a:cubicBezTo>
                  <a:lnTo>
                    <a:pt x="695" y="1637"/>
                  </a:lnTo>
                  <a:cubicBezTo>
                    <a:pt x="697" y="1640"/>
                    <a:pt x="698" y="1644"/>
                    <a:pt x="691" y="1644"/>
                  </a:cubicBezTo>
                  <a:cubicBezTo>
                    <a:pt x="695" y="1644"/>
                    <a:pt x="697" y="1643"/>
                    <a:pt x="699" y="1642"/>
                  </a:cubicBezTo>
                  <a:lnTo>
                    <a:pt x="699" y="1642"/>
                  </a:lnTo>
                  <a:cubicBezTo>
                    <a:pt x="699" y="1643"/>
                    <a:pt x="701" y="1644"/>
                    <a:pt x="703" y="1644"/>
                  </a:cubicBezTo>
                  <a:cubicBezTo>
                    <a:pt x="719" y="1644"/>
                    <a:pt x="719" y="1639"/>
                    <a:pt x="721" y="1639"/>
                  </a:cubicBezTo>
                  <a:cubicBezTo>
                    <a:pt x="722" y="1639"/>
                    <a:pt x="723" y="1640"/>
                    <a:pt x="727" y="1644"/>
                  </a:cubicBezTo>
                  <a:lnTo>
                    <a:pt x="751" y="1644"/>
                  </a:lnTo>
                  <a:cubicBezTo>
                    <a:pt x="763" y="1656"/>
                    <a:pt x="763" y="1656"/>
                    <a:pt x="775" y="1656"/>
                  </a:cubicBezTo>
                  <a:cubicBezTo>
                    <a:pt x="787" y="1656"/>
                    <a:pt x="799" y="1680"/>
                    <a:pt x="810" y="1680"/>
                  </a:cubicBezTo>
                  <a:cubicBezTo>
                    <a:pt x="816" y="1674"/>
                    <a:pt x="816" y="1671"/>
                    <a:pt x="816" y="1671"/>
                  </a:cubicBezTo>
                  <a:cubicBezTo>
                    <a:pt x="816" y="1671"/>
                    <a:pt x="816" y="1674"/>
                    <a:pt x="822" y="1680"/>
                  </a:cubicBezTo>
                  <a:cubicBezTo>
                    <a:pt x="822" y="1680"/>
                    <a:pt x="838" y="1685"/>
                    <a:pt x="852" y="1685"/>
                  </a:cubicBezTo>
                  <a:cubicBezTo>
                    <a:pt x="859" y="1685"/>
                    <a:pt x="866" y="1684"/>
                    <a:pt x="870" y="1680"/>
                  </a:cubicBezTo>
                  <a:cubicBezTo>
                    <a:pt x="882" y="1656"/>
                    <a:pt x="882" y="1656"/>
                    <a:pt x="882" y="1644"/>
                  </a:cubicBezTo>
                  <a:lnTo>
                    <a:pt x="882" y="1656"/>
                  </a:lnTo>
                  <a:cubicBezTo>
                    <a:pt x="882" y="1656"/>
                    <a:pt x="894" y="1608"/>
                    <a:pt x="882" y="1608"/>
                  </a:cubicBezTo>
                  <a:cubicBezTo>
                    <a:pt x="878" y="1604"/>
                    <a:pt x="875" y="1603"/>
                    <a:pt x="874" y="1603"/>
                  </a:cubicBezTo>
                  <a:cubicBezTo>
                    <a:pt x="870" y="1603"/>
                    <a:pt x="870" y="1608"/>
                    <a:pt x="870" y="1608"/>
                  </a:cubicBezTo>
                  <a:cubicBezTo>
                    <a:pt x="870" y="1608"/>
                    <a:pt x="870" y="1613"/>
                    <a:pt x="866" y="1613"/>
                  </a:cubicBezTo>
                  <a:cubicBezTo>
                    <a:pt x="865" y="1613"/>
                    <a:pt x="862" y="1612"/>
                    <a:pt x="858" y="1608"/>
                  </a:cubicBezTo>
                  <a:lnTo>
                    <a:pt x="834" y="1608"/>
                  </a:lnTo>
                  <a:cubicBezTo>
                    <a:pt x="834" y="1608"/>
                    <a:pt x="822" y="1620"/>
                    <a:pt x="822" y="1620"/>
                  </a:cubicBezTo>
                  <a:cubicBezTo>
                    <a:pt x="810" y="1620"/>
                    <a:pt x="822" y="1608"/>
                    <a:pt x="810" y="1596"/>
                  </a:cubicBezTo>
                  <a:cubicBezTo>
                    <a:pt x="806" y="1596"/>
                    <a:pt x="805" y="1598"/>
                    <a:pt x="805" y="1599"/>
                  </a:cubicBezTo>
                  <a:lnTo>
                    <a:pt x="805" y="1599"/>
                  </a:lnTo>
                  <a:cubicBezTo>
                    <a:pt x="804" y="1598"/>
                    <a:pt x="801" y="1596"/>
                    <a:pt x="799" y="1596"/>
                  </a:cubicBezTo>
                  <a:cubicBezTo>
                    <a:pt x="789" y="1606"/>
                    <a:pt x="787" y="1623"/>
                    <a:pt x="787" y="1623"/>
                  </a:cubicBezTo>
                  <a:cubicBezTo>
                    <a:pt x="787" y="1623"/>
                    <a:pt x="787" y="1622"/>
                    <a:pt x="787" y="1620"/>
                  </a:cubicBezTo>
                  <a:cubicBezTo>
                    <a:pt x="787" y="1608"/>
                    <a:pt x="787" y="1608"/>
                    <a:pt x="787" y="1608"/>
                  </a:cubicBezTo>
                  <a:cubicBezTo>
                    <a:pt x="787" y="1602"/>
                    <a:pt x="784" y="1599"/>
                    <a:pt x="781" y="1599"/>
                  </a:cubicBezTo>
                  <a:cubicBezTo>
                    <a:pt x="778" y="1599"/>
                    <a:pt x="775" y="1602"/>
                    <a:pt x="775" y="1608"/>
                  </a:cubicBezTo>
                  <a:cubicBezTo>
                    <a:pt x="775" y="1608"/>
                    <a:pt x="775" y="1620"/>
                    <a:pt x="763" y="1620"/>
                  </a:cubicBezTo>
                  <a:cubicBezTo>
                    <a:pt x="763" y="1608"/>
                    <a:pt x="763" y="1608"/>
                    <a:pt x="763" y="1596"/>
                  </a:cubicBezTo>
                  <a:cubicBezTo>
                    <a:pt x="763" y="1596"/>
                    <a:pt x="758" y="1591"/>
                    <a:pt x="754" y="1591"/>
                  </a:cubicBezTo>
                  <a:cubicBezTo>
                    <a:pt x="752" y="1591"/>
                    <a:pt x="751" y="1592"/>
                    <a:pt x="751" y="1596"/>
                  </a:cubicBezTo>
                  <a:cubicBezTo>
                    <a:pt x="751" y="1590"/>
                    <a:pt x="751" y="1587"/>
                    <a:pt x="749" y="1587"/>
                  </a:cubicBezTo>
                  <a:cubicBezTo>
                    <a:pt x="748" y="1587"/>
                    <a:pt x="745" y="1590"/>
                    <a:pt x="739" y="1596"/>
                  </a:cubicBezTo>
                  <a:cubicBezTo>
                    <a:pt x="727" y="1596"/>
                    <a:pt x="715" y="1584"/>
                    <a:pt x="715" y="1584"/>
                  </a:cubicBezTo>
                  <a:cubicBezTo>
                    <a:pt x="715" y="1584"/>
                    <a:pt x="715" y="1596"/>
                    <a:pt x="715" y="1596"/>
                  </a:cubicBezTo>
                  <a:cubicBezTo>
                    <a:pt x="703" y="1584"/>
                    <a:pt x="703" y="1584"/>
                    <a:pt x="691" y="1572"/>
                  </a:cubicBezTo>
                  <a:lnTo>
                    <a:pt x="691" y="1572"/>
                  </a:lnTo>
                  <a:cubicBezTo>
                    <a:pt x="691" y="1584"/>
                    <a:pt x="703" y="1596"/>
                    <a:pt x="715" y="1608"/>
                  </a:cubicBezTo>
                  <a:lnTo>
                    <a:pt x="691" y="1596"/>
                  </a:lnTo>
                  <a:cubicBezTo>
                    <a:pt x="691" y="1596"/>
                    <a:pt x="680" y="1584"/>
                    <a:pt x="680" y="1584"/>
                  </a:cubicBezTo>
                  <a:lnTo>
                    <a:pt x="680" y="1572"/>
                  </a:lnTo>
                  <a:cubicBezTo>
                    <a:pt x="680" y="1568"/>
                    <a:pt x="678" y="1567"/>
                    <a:pt x="676" y="1567"/>
                  </a:cubicBezTo>
                  <a:cubicBezTo>
                    <a:pt x="672" y="1567"/>
                    <a:pt x="664" y="1572"/>
                    <a:pt x="656" y="1572"/>
                  </a:cubicBezTo>
                  <a:cubicBezTo>
                    <a:pt x="644" y="1572"/>
                    <a:pt x="644" y="1561"/>
                    <a:pt x="644" y="1549"/>
                  </a:cubicBezTo>
                  <a:cubicBezTo>
                    <a:pt x="644" y="1549"/>
                    <a:pt x="632" y="1561"/>
                    <a:pt x="632" y="1561"/>
                  </a:cubicBezTo>
                  <a:cubicBezTo>
                    <a:pt x="620" y="1561"/>
                    <a:pt x="632" y="1549"/>
                    <a:pt x="632" y="1549"/>
                  </a:cubicBezTo>
                  <a:lnTo>
                    <a:pt x="632" y="1549"/>
                  </a:lnTo>
                  <a:cubicBezTo>
                    <a:pt x="632" y="1549"/>
                    <a:pt x="629" y="1549"/>
                    <a:pt x="627" y="1550"/>
                  </a:cubicBezTo>
                  <a:lnTo>
                    <a:pt x="627" y="1550"/>
                  </a:lnTo>
                  <a:cubicBezTo>
                    <a:pt x="630" y="1545"/>
                    <a:pt x="632" y="1540"/>
                    <a:pt x="632" y="1537"/>
                  </a:cubicBezTo>
                  <a:lnTo>
                    <a:pt x="608" y="1537"/>
                  </a:lnTo>
                  <a:cubicBezTo>
                    <a:pt x="608" y="1531"/>
                    <a:pt x="605" y="1528"/>
                    <a:pt x="602" y="1528"/>
                  </a:cubicBezTo>
                  <a:cubicBezTo>
                    <a:pt x="599" y="1528"/>
                    <a:pt x="596" y="1531"/>
                    <a:pt x="596" y="1537"/>
                  </a:cubicBezTo>
                  <a:lnTo>
                    <a:pt x="584" y="1537"/>
                  </a:lnTo>
                  <a:cubicBezTo>
                    <a:pt x="584" y="1525"/>
                    <a:pt x="584" y="1525"/>
                    <a:pt x="584" y="1525"/>
                  </a:cubicBezTo>
                  <a:lnTo>
                    <a:pt x="572" y="1525"/>
                  </a:lnTo>
                  <a:cubicBezTo>
                    <a:pt x="560" y="1525"/>
                    <a:pt x="560" y="1525"/>
                    <a:pt x="560" y="1513"/>
                  </a:cubicBezTo>
                  <a:lnTo>
                    <a:pt x="560" y="1501"/>
                  </a:lnTo>
                  <a:lnTo>
                    <a:pt x="549" y="1489"/>
                  </a:lnTo>
                  <a:cubicBezTo>
                    <a:pt x="549" y="1489"/>
                    <a:pt x="543" y="1484"/>
                    <a:pt x="536" y="1484"/>
                  </a:cubicBezTo>
                  <a:cubicBezTo>
                    <a:pt x="533" y="1484"/>
                    <a:pt x="529" y="1485"/>
                    <a:pt x="525" y="1489"/>
                  </a:cubicBezTo>
                  <a:cubicBezTo>
                    <a:pt x="522" y="1495"/>
                    <a:pt x="520" y="1497"/>
                    <a:pt x="520" y="1497"/>
                  </a:cubicBezTo>
                  <a:cubicBezTo>
                    <a:pt x="518" y="1497"/>
                    <a:pt x="525" y="1477"/>
                    <a:pt x="525" y="1477"/>
                  </a:cubicBezTo>
                  <a:cubicBezTo>
                    <a:pt x="525" y="1473"/>
                    <a:pt x="523" y="1472"/>
                    <a:pt x="521" y="1472"/>
                  </a:cubicBezTo>
                  <a:cubicBezTo>
                    <a:pt x="517" y="1472"/>
                    <a:pt x="509" y="1477"/>
                    <a:pt x="501" y="1477"/>
                  </a:cubicBezTo>
                  <a:cubicBezTo>
                    <a:pt x="501" y="1477"/>
                    <a:pt x="501" y="1477"/>
                    <a:pt x="501" y="1465"/>
                  </a:cubicBezTo>
                  <a:cubicBezTo>
                    <a:pt x="501" y="1453"/>
                    <a:pt x="501" y="1453"/>
                    <a:pt x="501" y="1453"/>
                  </a:cubicBezTo>
                  <a:lnTo>
                    <a:pt x="489" y="1453"/>
                  </a:lnTo>
                  <a:lnTo>
                    <a:pt x="489" y="1465"/>
                  </a:lnTo>
                  <a:cubicBezTo>
                    <a:pt x="477" y="1465"/>
                    <a:pt x="489" y="1453"/>
                    <a:pt x="489" y="1453"/>
                  </a:cubicBezTo>
                  <a:cubicBezTo>
                    <a:pt x="489" y="1441"/>
                    <a:pt x="501" y="1430"/>
                    <a:pt x="489" y="1430"/>
                  </a:cubicBezTo>
                  <a:cubicBezTo>
                    <a:pt x="489" y="1430"/>
                    <a:pt x="477" y="1441"/>
                    <a:pt x="465" y="1453"/>
                  </a:cubicBezTo>
                  <a:cubicBezTo>
                    <a:pt x="453" y="1453"/>
                    <a:pt x="465" y="1430"/>
                    <a:pt x="465" y="1430"/>
                  </a:cubicBezTo>
                  <a:lnTo>
                    <a:pt x="441" y="1430"/>
                  </a:lnTo>
                  <a:cubicBezTo>
                    <a:pt x="441" y="1430"/>
                    <a:pt x="453" y="1418"/>
                    <a:pt x="441" y="1418"/>
                  </a:cubicBezTo>
                  <a:cubicBezTo>
                    <a:pt x="441" y="1418"/>
                    <a:pt x="429" y="1418"/>
                    <a:pt x="441" y="1406"/>
                  </a:cubicBezTo>
                  <a:cubicBezTo>
                    <a:pt x="453" y="1394"/>
                    <a:pt x="441" y="1394"/>
                    <a:pt x="441" y="1394"/>
                  </a:cubicBezTo>
                  <a:cubicBezTo>
                    <a:pt x="429" y="1394"/>
                    <a:pt x="429" y="1394"/>
                    <a:pt x="429" y="1382"/>
                  </a:cubicBezTo>
                  <a:lnTo>
                    <a:pt x="429" y="1370"/>
                  </a:lnTo>
                  <a:cubicBezTo>
                    <a:pt x="429" y="1358"/>
                    <a:pt x="418" y="1358"/>
                    <a:pt x="418" y="1358"/>
                  </a:cubicBezTo>
                  <a:cubicBezTo>
                    <a:pt x="406" y="1358"/>
                    <a:pt x="417" y="1346"/>
                    <a:pt x="418" y="1346"/>
                  </a:cubicBezTo>
                  <a:lnTo>
                    <a:pt x="418" y="1346"/>
                  </a:lnTo>
                  <a:cubicBezTo>
                    <a:pt x="417" y="1346"/>
                    <a:pt x="406" y="1358"/>
                    <a:pt x="406" y="1358"/>
                  </a:cubicBezTo>
                  <a:lnTo>
                    <a:pt x="406" y="1346"/>
                  </a:lnTo>
                  <a:lnTo>
                    <a:pt x="406" y="1334"/>
                  </a:lnTo>
                  <a:lnTo>
                    <a:pt x="394" y="1334"/>
                  </a:lnTo>
                  <a:cubicBezTo>
                    <a:pt x="382" y="1334"/>
                    <a:pt x="394" y="1322"/>
                    <a:pt x="382" y="1322"/>
                  </a:cubicBezTo>
                  <a:cubicBezTo>
                    <a:pt x="382" y="1322"/>
                    <a:pt x="394" y="1322"/>
                    <a:pt x="394" y="1310"/>
                  </a:cubicBezTo>
                  <a:cubicBezTo>
                    <a:pt x="394" y="1310"/>
                    <a:pt x="382" y="1299"/>
                    <a:pt x="382" y="1299"/>
                  </a:cubicBezTo>
                  <a:cubicBezTo>
                    <a:pt x="382" y="1301"/>
                    <a:pt x="382" y="1302"/>
                    <a:pt x="382" y="1302"/>
                  </a:cubicBezTo>
                  <a:cubicBezTo>
                    <a:pt x="381" y="1302"/>
                    <a:pt x="380" y="1296"/>
                    <a:pt x="377" y="1295"/>
                  </a:cubicBezTo>
                  <a:lnTo>
                    <a:pt x="377" y="1295"/>
                  </a:lnTo>
                  <a:cubicBezTo>
                    <a:pt x="379" y="1295"/>
                    <a:pt x="380" y="1294"/>
                    <a:pt x="381" y="1294"/>
                  </a:cubicBezTo>
                  <a:lnTo>
                    <a:pt x="381" y="1294"/>
                  </a:lnTo>
                  <a:cubicBezTo>
                    <a:pt x="382" y="1295"/>
                    <a:pt x="382" y="1297"/>
                    <a:pt x="382" y="1299"/>
                  </a:cubicBezTo>
                  <a:cubicBezTo>
                    <a:pt x="382" y="1299"/>
                    <a:pt x="387" y="1293"/>
                    <a:pt x="384" y="1293"/>
                  </a:cubicBezTo>
                  <a:lnTo>
                    <a:pt x="384" y="1293"/>
                  </a:lnTo>
                  <a:cubicBezTo>
                    <a:pt x="383" y="1293"/>
                    <a:pt x="382" y="1293"/>
                    <a:pt x="381" y="1294"/>
                  </a:cubicBezTo>
                  <a:lnTo>
                    <a:pt x="381" y="1294"/>
                  </a:lnTo>
                  <a:cubicBezTo>
                    <a:pt x="378" y="1287"/>
                    <a:pt x="370" y="1287"/>
                    <a:pt x="370" y="1287"/>
                  </a:cubicBezTo>
                  <a:lnTo>
                    <a:pt x="358" y="1287"/>
                  </a:lnTo>
                  <a:cubicBezTo>
                    <a:pt x="346" y="1287"/>
                    <a:pt x="346" y="1275"/>
                    <a:pt x="358" y="1263"/>
                  </a:cubicBezTo>
                  <a:cubicBezTo>
                    <a:pt x="358" y="1263"/>
                    <a:pt x="358" y="1251"/>
                    <a:pt x="358" y="1251"/>
                  </a:cubicBezTo>
                  <a:cubicBezTo>
                    <a:pt x="370" y="1239"/>
                    <a:pt x="382" y="1239"/>
                    <a:pt x="382" y="1239"/>
                  </a:cubicBezTo>
                  <a:lnTo>
                    <a:pt x="346" y="1239"/>
                  </a:lnTo>
                  <a:lnTo>
                    <a:pt x="346" y="1227"/>
                  </a:lnTo>
                  <a:lnTo>
                    <a:pt x="334" y="1227"/>
                  </a:lnTo>
                  <a:cubicBezTo>
                    <a:pt x="334" y="1227"/>
                    <a:pt x="346" y="1227"/>
                    <a:pt x="358" y="1215"/>
                  </a:cubicBezTo>
                  <a:cubicBezTo>
                    <a:pt x="358" y="1211"/>
                    <a:pt x="357" y="1210"/>
                    <a:pt x="355" y="1210"/>
                  </a:cubicBezTo>
                  <a:cubicBezTo>
                    <a:pt x="351" y="1210"/>
                    <a:pt x="346" y="1215"/>
                    <a:pt x="346" y="1215"/>
                  </a:cubicBezTo>
                  <a:cubicBezTo>
                    <a:pt x="346" y="1203"/>
                    <a:pt x="346" y="1203"/>
                    <a:pt x="346" y="1203"/>
                  </a:cubicBezTo>
                  <a:cubicBezTo>
                    <a:pt x="346" y="1191"/>
                    <a:pt x="346" y="1180"/>
                    <a:pt x="334" y="1180"/>
                  </a:cubicBezTo>
                  <a:cubicBezTo>
                    <a:pt x="331" y="1178"/>
                    <a:pt x="328" y="1176"/>
                    <a:pt x="326" y="1176"/>
                  </a:cubicBezTo>
                  <a:lnTo>
                    <a:pt x="326" y="1176"/>
                  </a:lnTo>
                  <a:cubicBezTo>
                    <a:pt x="329" y="1171"/>
                    <a:pt x="334" y="1163"/>
                    <a:pt x="334" y="1156"/>
                  </a:cubicBezTo>
                  <a:cubicBezTo>
                    <a:pt x="334" y="1156"/>
                    <a:pt x="334" y="1144"/>
                    <a:pt x="322" y="1132"/>
                  </a:cubicBezTo>
                  <a:lnTo>
                    <a:pt x="310" y="1132"/>
                  </a:lnTo>
                  <a:cubicBezTo>
                    <a:pt x="310" y="1132"/>
                    <a:pt x="322" y="1132"/>
                    <a:pt x="322" y="1120"/>
                  </a:cubicBezTo>
                  <a:cubicBezTo>
                    <a:pt x="322" y="1116"/>
                    <a:pt x="321" y="1115"/>
                    <a:pt x="319" y="1115"/>
                  </a:cubicBezTo>
                  <a:cubicBezTo>
                    <a:pt x="316" y="1115"/>
                    <a:pt x="310" y="1120"/>
                    <a:pt x="310" y="1120"/>
                  </a:cubicBezTo>
                  <a:lnTo>
                    <a:pt x="287" y="1120"/>
                  </a:lnTo>
                  <a:cubicBezTo>
                    <a:pt x="287" y="1120"/>
                    <a:pt x="299" y="1108"/>
                    <a:pt x="299" y="1108"/>
                  </a:cubicBezTo>
                  <a:cubicBezTo>
                    <a:pt x="299" y="1108"/>
                    <a:pt x="287" y="1096"/>
                    <a:pt x="299" y="1096"/>
                  </a:cubicBezTo>
                  <a:cubicBezTo>
                    <a:pt x="310" y="1084"/>
                    <a:pt x="287" y="1072"/>
                    <a:pt x="287" y="1072"/>
                  </a:cubicBezTo>
                  <a:cubicBezTo>
                    <a:pt x="287" y="1069"/>
                    <a:pt x="286" y="1067"/>
                    <a:pt x="284" y="1067"/>
                  </a:cubicBezTo>
                  <a:cubicBezTo>
                    <a:pt x="281" y="1067"/>
                    <a:pt x="275" y="1076"/>
                    <a:pt x="275" y="1084"/>
                  </a:cubicBezTo>
                  <a:cubicBezTo>
                    <a:pt x="272" y="1087"/>
                    <a:pt x="271" y="1088"/>
                    <a:pt x="270" y="1088"/>
                  </a:cubicBezTo>
                  <a:cubicBezTo>
                    <a:pt x="267" y="1088"/>
                    <a:pt x="275" y="1072"/>
                    <a:pt x="275" y="1072"/>
                  </a:cubicBezTo>
                  <a:cubicBezTo>
                    <a:pt x="271" y="1068"/>
                    <a:pt x="267" y="1067"/>
                    <a:pt x="263" y="1067"/>
                  </a:cubicBezTo>
                  <a:cubicBezTo>
                    <a:pt x="256" y="1067"/>
                    <a:pt x="251" y="1072"/>
                    <a:pt x="251" y="1072"/>
                  </a:cubicBezTo>
                  <a:cubicBezTo>
                    <a:pt x="240" y="1072"/>
                    <a:pt x="277" y="1035"/>
                    <a:pt x="268" y="1035"/>
                  </a:cubicBezTo>
                  <a:lnTo>
                    <a:pt x="268" y="1035"/>
                  </a:lnTo>
                  <a:cubicBezTo>
                    <a:pt x="267" y="1035"/>
                    <a:pt x="265" y="1035"/>
                    <a:pt x="263" y="1037"/>
                  </a:cubicBezTo>
                  <a:lnTo>
                    <a:pt x="251" y="1037"/>
                  </a:lnTo>
                  <a:cubicBezTo>
                    <a:pt x="251" y="1031"/>
                    <a:pt x="257" y="1031"/>
                    <a:pt x="263" y="1031"/>
                  </a:cubicBezTo>
                  <a:cubicBezTo>
                    <a:pt x="269" y="1031"/>
                    <a:pt x="275" y="1031"/>
                    <a:pt x="275" y="1025"/>
                  </a:cubicBezTo>
                  <a:cubicBezTo>
                    <a:pt x="275" y="1013"/>
                    <a:pt x="275" y="1013"/>
                    <a:pt x="275" y="1013"/>
                  </a:cubicBezTo>
                  <a:lnTo>
                    <a:pt x="263" y="1013"/>
                  </a:lnTo>
                  <a:cubicBezTo>
                    <a:pt x="251" y="1013"/>
                    <a:pt x="263" y="1013"/>
                    <a:pt x="263" y="1001"/>
                  </a:cubicBezTo>
                  <a:cubicBezTo>
                    <a:pt x="263" y="1001"/>
                    <a:pt x="239" y="989"/>
                    <a:pt x="251" y="989"/>
                  </a:cubicBezTo>
                  <a:cubicBezTo>
                    <a:pt x="251" y="983"/>
                    <a:pt x="254" y="983"/>
                    <a:pt x="257" y="983"/>
                  </a:cubicBezTo>
                  <a:cubicBezTo>
                    <a:pt x="260" y="983"/>
                    <a:pt x="263" y="983"/>
                    <a:pt x="263" y="977"/>
                  </a:cubicBezTo>
                  <a:cubicBezTo>
                    <a:pt x="263" y="965"/>
                    <a:pt x="263" y="965"/>
                    <a:pt x="263" y="965"/>
                  </a:cubicBezTo>
                  <a:cubicBezTo>
                    <a:pt x="263" y="965"/>
                    <a:pt x="255" y="980"/>
                    <a:pt x="252" y="980"/>
                  </a:cubicBezTo>
                  <a:cubicBezTo>
                    <a:pt x="251" y="980"/>
                    <a:pt x="251" y="979"/>
                    <a:pt x="251" y="977"/>
                  </a:cubicBezTo>
                  <a:cubicBezTo>
                    <a:pt x="251" y="977"/>
                    <a:pt x="251" y="965"/>
                    <a:pt x="251" y="965"/>
                  </a:cubicBezTo>
                  <a:lnTo>
                    <a:pt x="251" y="953"/>
                  </a:lnTo>
                  <a:lnTo>
                    <a:pt x="263" y="953"/>
                  </a:lnTo>
                  <a:cubicBezTo>
                    <a:pt x="275" y="953"/>
                    <a:pt x="251" y="953"/>
                    <a:pt x="251" y="941"/>
                  </a:cubicBezTo>
                  <a:lnTo>
                    <a:pt x="251" y="929"/>
                  </a:lnTo>
                  <a:cubicBezTo>
                    <a:pt x="251" y="929"/>
                    <a:pt x="239" y="929"/>
                    <a:pt x="251" y="906"/>
                  </a:cubicBezTo>
                  <a:cubicBezTo>
                    <a:pt x="251" y="900"/>
                    <a:pt x="251" y="900"/>
                    <a:pt x="249" y="900"/>
                  </a:cubicBezTo>
                  <a:cubicBezTo>
                    <a:pt x="248" y="900"/>
                    <a:pt x="245" y="900"/>
                    <a:pt x="239" y="894"/>
                  </a:cubicBezTo>
                  <a:cubicBezTo>
                    <a:pt x="239" y="894"/>
                    <a:pt x="227" y="894"/>
                    <a:pt x="239" y="882"/>
                  </a:cubicBezTo>
                  <a:cubicBezTo>
                    <a:pt x="245" y="876"/>
                    <a:pt x="251" y="876"/>
                    <a:pt x="254" y="876"/>
                  </a:cubicBezTo>
                  <a:cubicBezTo>
                    <a:pt x="257" y="876"/>
                    <a:pt x="257" y="876"/>
                    <a:pt x="251" y="87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2" name="Google Shape;6432;p50"/>
            <p:cNvSpPr/>
            <p:nvPr/>
          </p:nvSpPr>
          <p:spPr>
            <a:xfrm>
              <a:off x="-5137299" y="-92410"/>
              <a:ext cx="144599" cy="107465"/>
            </a:xfrm>
            <a:custGeom>
              <a:avLst/>
              <a:gdLst/>
              <a:ahLst/>
              <a:cxnLst/>
              <a:rect l="l" t="t" r="r" b="b"/>
              <a:pathLst>
                <a:path w="1799" h="1337" extrusionOk="0">
                  <a:moveTo>
                    <a:pt x="682" y="1"/>
                  </a:moveTo>
                  <a:cubicBezTo>
                    <a:pt x="448" y="1"/>
                    <a:pt x="256" y="101"/>
                    <a:pt x="156" y="288"/>
                  </a:cubicBezTo>
                  <a:cubicBezTo>
                    <a:pt x="1" y="598"/>
                    <a:pt x="191" y="979"/>
                    <a:pt x="632" y="1205"/>
                  </a:cubicBezTo>
                  <a:cubicBezTo>
                    <a:pt x="775" y="1276"/>
                    <a:pt x="941" y="1324"/>
                    <a:pt x="1108" y="1336"/>
                  </a:cubicBezTo>
                  <a:lnTo>
                    <a:pt x="1132" y="1336"/>
                  </a:lnTo>
                  <a:cubicBezTo>
                    <a:pt x="1143" y="1336"/>
                    <a:pt x="1153" y="1337"/>
                    <a:pt x="1164" y="1337"/>
                  </a:cubicBezTo>
                  <a:cubicBezTo>
                    <a:pt x="1365" y="1337"/>
                    <a:pt x="1542" y="1231"/>
                    <a:pt x="1644" y="1050"/>
                  </a:cubicBezTo>
                  <a:cubicBezTo>
                    <a:pt x="1799" y="740"/>
                    <a:pt x="1608" y="359"/>
                    <a:pt x="1180" y="133"/>
                  </a:cubicBezTo>
                  <a:cubicBezTo>
                    <a:pt x="1005" y="44"/>
                    <a:pt x="835" y="1"/>
                    <a:pt x="6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3" name="Google Shape;6433;p50"/>
            <p:cNvSpPr/>
            <p:nvPr/>
          </p:nvSpPr>
          <p:spPr>
            <a:xfrm>
              <a:off x="-5131512" y="-94420"/>
              <a:ext cx="132141" cy="117914"/>
            </a:xfrm>
            <a:custGeom>
              <a:avLst/>
              <a:gdLst/>
              <a:ahLst/>
              <a:cxnLst/>
              <a:rect l="l" t="t" r="r" b="b"/>
              <a:pathLst>
                <a:path w="1644" h="1467" extrusionOk="0">
                  <a:moveTo>
                    <a:pt x="843" y="58"/>
                  </a:moveTo>
                  <a:cubicBezTo>
                    <a:pt x="840" y="58"/>
                    <a:pt x="838" y="59"/>
                    <a:pt x="834" y="63"/>
                  </a:cubicBezTo>
                  <a:lnTo>
                    <a:pt x="858" y="63"/>
                  </a:lnTo>
                  <a:cubicBezTo>
                    <a:pt x="850" y="63"/>
                    <a:pt x="847" y="58"/>
                    <a:pt x="843" y="58"/>
                  </a:cubicBezTo>
                  <a:close/>
                  <a:moveTo>
                    <a:pt x="893" y="39"/>
                  </a:moveTo>
                  <a:lnTo>
                    <a:pt x="881" y="63"/>
                  </a:lnTo>
                  <a:lnTo>
                    <a:pt x="893" y="63"/>
                  </a:lnTo>
                  <a:cubicBezTo>
                    <a:pt x="893" y="55"/>
                    <a:pt x="893" y="47"/>
                    <a:pt x="893" y="39"/>
                  </a:cubicBezTo>
                  <a:close/>
                  <a:moveTo>
                    <a:pt x="869" y="63"/>
                  </a:moveTo>
                  <a:cubicBezTo>
                    <a:pt x="869" y="67"/>
                    <a:pt x="871" y="68"/>
                    <a:pt x="873" y="68"/>
                  </a:cubicBezTo>
                  <a:cubicBezTo>
                    <a:pt x="876" y="68"/>
                    <a:pt x="881" y="63"/>
                    <a:pt x="881" y="63"/>
                  </a:cubicBezTo>
                  <a:close/>
                  <a:moveTo>
                    <a:pt x="418" y="54"/>
                  </a:moveTo>
                  <a:cubicBezTo>
                    <a:pt x="417" y="54"/>
                    <a:pt x="417" y="57"/>
                    <a:pt x="417" y="63"/>
                  </a:cubicBezTo>
                  <a:cubicBezTo>
                    <a:pt x="429" y="63"/>
                    <a:pt x="429" y="63"/>
                    <a:pt x="429" y="75"/>
                  </a:cubicBezTo>
                  <a:cubicBezTo>
                    <a:pt x="429" y="72"/>
                    <a:pt x="429" y="67"/>
                    <a:pt x="429" y="63"/>
                  </a:cubicBezTo>
                  <a:cubicBezTo>
                    <a:pt x="423" y="57"/>
                    <a:pt x="420" y="54"/>
                    <a:pt x="418" y="54"/>
                  </a:cubicBezTo>
                  <a:close/>
                  <a:moveTo>
                    <a:pt x="893" y="63"/>
                  </a:moveTo>
                  <a:cubicBezTo>
                    <a:pt x="893" y="67"/>
                    <a:pt x="893" y="72"/>
                    <a:pt x="893" y="75"/>
                  </a:cubicBezTo>
                  <a:cubicBezTo>
                    <a:pt x="905" y="63"/>
                    <a:pt x="905" y="63"/>
                    <a:pt x="917" y="63"/>
                  </a:cubicBezTo>
                  <a:close/>
                  <a:moveTo>
                    <a:pt x="393" y="39"/>
                  </a:moveTo>
                  <a:cubicBezTo>
                    <a:pt x="404" y="39"/>
                    <a:pt x="385" y="39"/>
                    <a:pt x="382" y="48"/>
                  </a:cubicBezTo>
                  <a:lnTo>
                    <a:pt x="382" y="48"/>
                  </a:lnTo>
                  <a:cubicBezTo>
                    <a:pt x="378" y="45"/>
                    <a:pt x="366" y="41"/>
                    <a:pt x="357" y="41"/>
                  </a:cubicBezTo>
                  <a:cubicBezTo>
                    <a:pt x="351" y="41"/>
                    <a:pt x="346" y="43"/>
                    <a:pt x="346" y="51"/>
                  </a:cubicBezTo>
                  <a:cubicBezTo>
                    <a:pt x="343" y="43"/>
                    <a:pt x="341" y="40"/>
                    <a:pt x="341" y="40"/>
                  </a:cubicBezTo>
                  <a:lnTo>
                    <a:pt x="341" y="40"/>
                  </a:lnTo>
                  <a:cubicBezTo>
                    <a:pt x="338" y="40"/>
                    <a:pt x="343" y="75"/>
                    <a:pt x="334" y="75"/>
                  </a:cubicBezTo>
                  <a:cubicBezTo>
                    <a:pt x="327" y="68"/>
                    <a:pt x="324" y="61"/>
                    <a:pt x="323" y="61"/>
                  </a:cubicBezTo>
                  <a:cubicBezTo>
                    <a:pt x="322" y="61"/>
                    <a:pt x="322" y="65"/>
                    <a:pt x="322" y="75"/>
                  </a:cubicBezTo>
                  <a:cubicBezTo>
                    <a:pt x="322" y="75"/>
                    <a:pt x="322" y="87"/>
                    <a:pt x="322" y="99"/>
                  </a:cubicBezTo>
                  <a:cubicBezTo>
                    <a:pt x="322" y="99"/>
                    <a:pt x="310" y="87"/>
                    <a:pt x="298" y="87"/>
                  </a:cubicBezTo>
                  <a:cubicBezTo>
                    <a:pt x="298" y="99"/>
                    <a:pt x="298" y="99"/>
                    <a:pt x="298" y="99"/>
                  </a:cubicBezTo>
                  <a:cubicBezTo>
                    <a:pt x="298" y="101"/>
                    <a:pt x="298" y="102"/>
                    <a:pt x="298" y="102"/>
                  </a:cubicBezTo>
                  <a:cubicBezTo>
                    <a:pt x="297" y="102"/>
                    <a:pt x="296" y="87"/>
                    <a:pt x="286" y="87"/>
                  </a:cubicBezTo>
                  <a:lnTo>
                    <a:pt x="286" y="99"/>
                  </a:lnTo>
                  <a:cubicBezTo>
                    <a:pt x="286" y="99"/>
                    <a:pt x="286" y="111"/>
                    <a:pt x="274" y="111"/>
                  </a:cubicBezTo>
                  <a:cubicBezTo>
                    <a:pt x="274" y="111"/>
                    <a:pt x="272" y="113"/>
                    <a:pt x="270" y="114"/>
                  </a:cubicBezTo>
                  <a:lnTo>
                    <a:pt x="270" y="114"/>
                  </a:lnTo>
                  <a:lnTo>
                    <a:pt x="262" y="111"/>
                  </a:lnTo>
                  <a:lnTo>
                    <a:pt x="262" y="111"/>
                  </a:lnTo>
                  <a:cubicBezTo>
                    <a:pt x="262" y="111"/>
                    <a:pt x="265" y="113"/>
                    <a:pt x="267" y="116"/>
                  </a:cubicBezTo>
                  <a:lnTo>
                    <a:pt x="267" y="116"/>
                  </a:lnTo>
                  <a:cubicBezTo>
                    <a:pt x="268" y="115"/>
                    <a:pt x="269" y="115"/>
                    <a:pt x="270" y="114"/>
                  </a:cubicBezTo>
                  <a:lnTo>
                    <a:pt x="270" y="114"/>
                  </a:lnTo>
                  <a:lnTo>
                    <a:pt x="286" y="123"/>
                  </a:lnTo>
                  <a:lnTo>
                    <a:pt x="274" y="111"/>
                  </a:lnTo>
                  <a:lnTo>
                    <a:pt x="274" y="111"/>
                  </a:lnTo>
                  <a:cubicBezTo>
                    <a:pt x="274" y="111"/>
                    <a:pt x="285" y="116"/>
                    <a:pt x="288" y="116"/>
                  </a:cubicBezTo>
                  <a:cubicBezTo>
                    <a:pt x="290" y="116"/>
                    <a:pt x="290" y="115"/>
                    <a:pt x="286" y="111"/>
                  </a:cubicBezTo>
                  <a:cubicBezTo>
                    <a:pt x="286" y="107"/>
                    <a:pt x="290" y="105"/>
                    <a:pt x="295" y="105"/>
                  </a:cubicBezTo>
                  <a:cubicBezTo>
                    <a:pt x="306" y="105"/>
                    <a:pt x="322" y="111"/>
                    <a:pt x="322" y="111"/>
                  </a:cubicBezTo>
                  <a:cubicBezTo>
                    <a:pt x="322" y="111"/>
                    <a:pt x="334" y="99"/>
                    <a:pt x="334" y="99"/>
                  </a:cubicBezTo>
                  <a:cubicBezTo>
                    <a:pt x="334" y="95"/>
                    <a:pt x="335" y="93"/>
                    <a:pt x="337" y="93"/>
                  </a:cubicBezTo>
                  <a:cubicBezTo>
                    <a:pt x="340" y="93"/>
                    <a:pt x="346" y="99"/>
                    <a:pt x="346" y="99"/>
                  </a:cubicBezTo>
                  <a:cubicBezTo>
                    <a:pt x="346" y="93"/>
                    <a:pt x="349" y="93"/>
                    <a:pt x="350" y="93"/>
                  </a:cubicBezTo>
                  <a:cubicBezTo>
                    <a:pt x="352" y="93"/>
                    <a:pt x="352" y="93"/>
                    <a:pt x="346" y="87"/>
                  </a:cubicBezTo>
                  <a:cubicBezTo>
                    <a:pt x="342" y="80"/>
                    <a:pt x="342" y="77"/>
                    <a:pt x="342" y="76"/>
                  </a:cubicBezTo>
                  <a:lnTo>
                    <a:pt x="342" y="76"/>
                  </a:lnTo>
                  <a:cubicBezTo>
                    <a:pt x="345" y="81"/>
                    <a:pt x="351" y="87"/>
                    <a:pt x="357" y="87"/>
                  </a:cubicBezTo>
                  <a:cubicBezTo>
                    <a:pt x="369" y="87"/>
                    <a:pt x="357" y="63"/>
                    <a:pt x="357" y="63"/>
                  </a:cubicBezTo>
                  <a:cubicBezTo>
                    <a:pt x="357" y="61"/>
                    <a:pt x="358" y="61"/>
                    <a:pt x="359" y="61"/>
                  </a:cubicBezTo>
                  <a:cubicBezTo>
                    <a:pt x="364" y="61"/>
                    <a:pt x="381" y="88"/>
                    <a:pt x="381" y="99"/>
                  </a:cubicBezTo>
                  <a:cubicBezTo>
                    <a:pt x="381" y="87"/>
                    <a:pt x="381" y="75"/>
                    <a:pt x="393" y="63"/>
                  </a:cubicBezTo>
                  <a:cubicBezTo>
                    <a:pt x="393" y="63"/>
                    <a:pt x="393" y="75"/>
                    <a:pt x="405" y="75"/>
                  </a:cubicBezTo>
                  <a:cubicBezTo>
                    <a:pt x="405" y="69"/>
                    <a:pt x="405" y="69"/>
                    <a:pt x="405" y="69"/>
                  </a:cubicBezTo>
                  <a:cubicBezTo>
                    <a:pt x="405" y="69"/>
                    <a:pt x="405" y="69"/>
                    <a:pt x="405" y="63"/>
                  </a:cubicBezTo>
                  <a:cubicBezTo>
                    <a:pt x="406" y="63"/>
                    <a:pt x="406" y="63"/>
                    <a:pt x="407" y="63"/>
                  </a:cubicBezTo>
                  <a:lnTo>
                    <a:pt x="407" y="63"/>
                  </a:lnTo>
                  <a:cubicBezTo>
                    <a:pt x="408" y="65"/>
                    <a:pt x="409" y="66"/>
                    <a:pt x="411" y="66"/>
                  </a:cubicBezTo>
                  <a:cubicBezTo>
                    <a:pt x="413" y="66"/>
                    <a:pt x="415" y="65"/>
                    <a:pt x="417" y="63"/>
                  </a:cubicBezTo>
                  <a:lnTo>
                    <a:pt x="417" y="63"/>
                  </a:lnTo>
                  <a:cubicBezTo>
                    <a:pt x="405" y="75"/>
                    <a:pt x="405" y="75"/>
                    <a:pt x="417" y="75"/>
                  </a:cubicBezTo>
                  <a:cubicBezTo>
                    <a:pt x="417" y="75"/>
                    <a:pt x="417" y="75"/>
                    <a:pt x="417" y="63"/>
                  </a:cubicBezTo>
                  <a:lnTo>
                    <a:pt x="417" y="39"/>
                  </a:lnTo>
                  <a:close/>
                  <a:moveTo>
                    <a:pt x="1024" y="111"/>
                  </a:moveTo>
                  <a:lnTo>
                    <a:pt x="1024" y="123"/>
                  </a:lnTo>
                  <a:cubicBezTo>
                    <a:pt x="1036" y="123"/>
                    <a:pt x="1036" y="111"/>
                    <a:pt x="1036" y="111"/>
                  </a:cubicBezTo>
                  <a:close/>
                  <a:moveTo>
                    <a:pt x="250" y="102"/>
                  </a:moveTo>
                  <a:cubicBezTo>
                    <a:pt x="247" y="102"/>
                    <a:pt x="244" y="105"/>
                    <a:pt x="238" y="111"/>
                  </a:cubicBezTo>
                  <a:cubicBezTo>
                    <a:pt x="238" y="123"/>
                    <a:pt x="238" y="123"/>
                    <a:pt x="238" y="123"/>
                  </a:cubicBezTo>
                  <a:cubicBezTo>
                    <a:pt x="238" y="126"/>
                    <a:pt x="238" y="127"/>
                    <a:pt x="238" y="128"/>
                  </a:cubicBezTo>
                  <a:lnTo>
                    <a:pt x="238" y="128"/>
                  </a:lnTo>
                  <a:cubicBezTo>
                    <a:pt x="238" y="128"/>
                    <a:pt x="238" y="128"/>
                    <a:pt x="237" y="127"/>
                  </a:cubicBezTo>
                  <a:lnTo>
                    <a:pt x="237" y="127"/>
                  </a:lnTo>
                  <a:cubicBezTo>
                    <a:pt x="238" y="128"/>
                    <a:pt x="238" y="128"/>
                    <a:pt x="238" y="128"/>
                  </a:cubicBezTo>
                  <a:cubicBezTo>
                    <a:pt x="238" y="128"/>
                    <a:pt x="238" y="128"/>
                    <a:pt x="238" y="128"/>
                  </a:cubicBezTo>
                  <a:lnTo>
                    <a:pt x="238" y="128"/>
                  </a:lnTo>
                  <a:cubicBezTo>
                    <a:pt x="246" y="131"/>
                    <a:pt x="256" y="134"/>
                    <a:pt x="262" y="134"/>
                  </a:cubicBezTo>
                  <a:cubicBezTo>
                    <a:pt x="250" y="134"/>
                    <a:pt x="250" y="123"/>
                    <a:pt x="262" y="123"/>
                  </a:cubicBezTo>
                  <a:lnTo>
                    <a:pt x="274" y="123"/>
                  </a:lnTo>
                  <a:cubicBezTo>
                    <a:pt x="274" y="123"/>
                    <a:pt x="270" y="119"/>
                    <a:pt x="267" y="116"/>
                  </a:cubicBezTo>
                  <a:lnTo>
                    <a:pt x="267" y="116"/>
                  </a:lnTo>
                  <a:cubicBezTo>
                    <a:pt x="267" y="116"/>
                    <a:pt x="266" y="116"/>
                    <a:pt x="265" y="116"/>
                  </a:cubicBezTo>
                  <a:cubicBezTo>
                    <a:pt x="264" y="116"/>
                    <a:pt x="262" y="115"/>
                    <a:pt x="262" y="111"/>
                  </a:cubicBezTo>
                  <a:lnTo>
                    <a:pt x="262" y="111"/>
                  </a:lnTo>
                  <a:cubicBezTo>
                    <a:pt x="262" y="111"/>
                    <a:pt x="262" y="111"/>
                    <a:pt x="262" y="111"/>
                  </a:cubicBezTo>
                  <a:cubicBezTo>
                    <a:pt x="256" y="105"/>
                    <a:pt x="253" y="102"/>
                    <a:pt x="250" y="102"/>
                  </a:cubicBezTo>
                  <a:close/>
                  <a:moveTo>
                    <a:pt x="225" y="148"/>
                  </a:moveTo>
                  <a:lnTo>
                    <a:pt x="225" y="148"/>
                  </a:lnTo>
                  <a:cubicBezTo>
                    <a:pt x="224" y="151"/>
                    <a:pt x="223" y="155"/>
                    <a:pt x="222" y="157"/>
                  </a:cubicBezTo>
                  <a:lnTo>
                    <a:pt x="222" y="157"/>
                  </a:lnTo>
                  <a:cubicBezTo>
                    <a:pt x="219" y="155"/>
                    <a:pt x="223" y="150"/>
                    <a:pt x="225" y="148"/>
                  </a:cubicBezTo>
                  <a:close/>
                  <a:moveTo>
                    <a:pt x="970" y="192"/>
                  </a:moveTo>
                  <a:lnTo>
                    <a:pt x="970" y="192"/>
                  </a:lnTo>
                  <a:cubicBezTo>
                    <a:pt x="967" y="193"/>
                    <a:pt x="965" y="194"/>
                    <a:pt x="965" y="194"/>
                  </a:cubicBezTo>
                  <a:cubicBezTo>
                    <a:pt x="965" y="194"/>
                    <a:pt x="969" y="194"/>
                    <a:pt x="970" y="192"/>
                  </a:cubicBezTo>
                  <a:close/>
                  <a:moveTo>
                    <a:pt x="650" y="0"/>
                  </a:moveTo>
                  <a:cubicBezTo>
                    <a:pt x="648" y="0"/>
                    <a:pt x="646" y="1"/>
                    <a:pt x="643" y="3"/>
                  </a:cubicBezTo>
                  <a:cubicBezTo>
                    <a:pt x="643" y="3"/>
                    <a:pt x="643" y="3"/>
                    <a:pt x="643" y="15"/>
                  </a:cubicBezTo>
                  <a:lnTo>
                    <a:pt x="631" y="15"/>
                  </a:lnTo>
                  <a:cubicBezTo>
                    <a:pt x="631" y="15"/>
                    <a:pt x="631" y="3"/>
                    <a:pt x="619" y="3"/>
                  </a:cubicBezTo>
                  <a:cubicBezTo>
                    <a:pt x="608" y="3"/>
                    <a:pt x="619" y="15"/>
                    <a:pt x="608" y="15"/>
                  </a:cubicBezTo>
                  <a:cubicBezTo>
                    <a:pt x="608" y="11"/>
                    <a:pt x="608" y="7"/>
                    <a:pt x="608" y="3"/>
                  </a:cubicBezTo>
                  <a:cubicBezTo>
                    <a:pt x="596" y="3"/>
                    <a:pt x="608" y="15"/>
                    <a:pt x="596" y="15"/>
                  </a:cubicBezTo>
                  <a:lnTo>
                    <a:pt x="548" y="15"/>
                  </a:lnTo>
                  <a:cubicBezTo>
                    <a:pt x="548" y="15"/>
                    <a:pt x="536" y="27"/>
                    <a:pt x="536" y="27"/>
                  </a:cubicBezTo>
                  <a:cubicBezTo>
                    <a:pt x="527" y="27"/>
                    <a:pt x="525" y="12"/>
                    <a:pt x="518" y="12"/>
                  </a:cubicBezTo>
                  <a:cubicBezTo>
                    <a:pt x="517" y="12"/>
                    <a:pt x="515" y="13"/>
                    <a:pt x="512" y="15"/>
                  </a:cubicBezTo>
                  <a:cubicBezTo>
                    <a:pt x="512" y="15"/>
                    <a:pt x="512" y="27"/>
                    <a:pt x="512" y="27"/>
                  </a:cubicBezTo>
                  <a:cubicBezTo>
                    <a:pt x="500" y="27"/>
                    <a:pt x="500" y="3"/>
                    <a:pt x="500" y="3"/>
                  </a:cubicBezTo>
                  <a:cubicBezTo>
                    <a:pt x="500" y="15"/>
                    <a:pt x="500" y="15"/>
                    <a:pt x="500" y="27"/>
                  </a:cubicBezTo>
                  <a:cubicBezTo>
                    <a:pt x="500" y="31"/>
                    <a:pt x="500" y="32"/>
                    <a:pt x="500" y="32"/>
                  </a:cubicBezTo>
                  <a:cubicBezTo>
                    <a:pt x="499" y="32"/>
                    <a:pt x="497" y="24"/>
                    <a:pt x="488" y="15"/>
                  </a:cubicBezTo>
                  <a:cubicBezTo>
                    <a:pt x="488" y="27"/>
                    <a:pt x="477" y="15"/>
                    <a:pt x="477" y="39"/>
                  </a:cubicBezTo>
                  <a:cubicBezTo>
                    <a:pt x="477" y="42"/>
                    <a:pt x="476" y="43"/>
                    <a:pt x="475" y="43"/>
                  </a:cubicBezTo>
                  <a:cubicBezTo>
                    <a:pt x="472" y="43"/>
                    <a:pt x="465" y="27"/>
                    <a:pt x="465" y="27"/>
                  </a:cubicBezTo>
                  <a:cubicBezTo>
                    <a:pt x="453" y="27"/>
                    <a:pt x="465" y="27"/>
                    <a:pt x="465" y="39"/>
                  </a:cubicBezTo>
                  <a:cubicBezTo>
                    <a:pt x="465" y="39"/>
                    <a:pt x="465" y="51"/>
                    <a:pt x="453" y="51"/>
                  </a:cubicBezTo>
                  <a:cubicBezTo>
                    <a:pt x="443" y="51"/>
                    <a:pt x="434" y="36"/>
                    <a:pt x="430" y="36"/>
                  </a:cubicBezTo>
                  <a:cubicBezTo>
                    <a:pt x="429" y="36"/>
                    <a:pt x="429" y="37"/>
                    <a:pt x="429" y="39"/>
                  </a:cubicBezTo>
                  <a:cubicBezTo>
                    <a:pt x="429" y="51"/>
                    <a:pt x="441" y="63"/>
                    <a:pt x="429" y="63"/>
                  </a:cubicBezTo>
                  <a:lnTo>
                    <a:pt x="453" y="63"/>
                  </a:lnTo>
                  <a:lnTo>
                    <a:pt x="453" y="75"/>
                  </a:lnTo>
                  <a:cubicBezTo>
                    <a:pt x="453" y="75"/>
                    <a:pt x="465" y="63"/>
                    <a:pt x="477" y="51"/>
                  </a:cubicBezTo>
                  <a:cubicBezTo>
                    <a:pt x="479" y="49"/>
                    <a:pt x="480" y="48"/>
                    <a:pt x="481" y="48"/>
                  </a:cubicBezTo>
                  <a:lnTo>
                    <a:pt x="481" y="48"/>
                  </a:lnTo>
                  <a:cubicBezTo>
                    <a:pt x="484" y="48"/>
                    <a:pt x="477" y="63"/>
                    <a:pt x="477" y="63"/>
                  </a:cubicBezTo>
                  <a:lnTo>
                    <a:pt x="488" y="63"/>
                  </a:lnTo>
                  <a:cubicBezTo>
                    <a:pt x="488" y="63"/>
                    <a:pt x="494" y="68"/>
                    <a:pt x="497" y="68"/>
                  </a:cubicBezTo>
                  <a:cubicBezTo>
                    <a:pt x="499" y="68"/>
                    <a:pt x="500" y="67"/>
                    <a:pt x="500" y="63"/>
                  </a:cubicBezTo>
                  <a:lnTo>
                    <a:pt x="500" y="87"/>
                  </a:lnTo>
                  <a:cubicBezTo>
                    <a:pt x="500" y="87"/>
                    <a:pt x="500" y="51"/>
                    <a:pt x="512" y="51"/>
                  </a:cubicBezTo>
                  <a:cubicBezTo>
                    <a:pt x="512" y="63"/>
                    <a:pt x="512" y="63"/>
                    <a:pt x="512" y="75"/>
                  </a:cubicBezTo>
                  <a:cubicBezTo>
                    <a:pt x="512" y="79"/>
                    <a:pt x="514" y="80"/>
                    <a:pt x="515" y="80"/>
                  </a:cubicBezTo>
                  <a:cubicBezTo>
                    <a:pt x="519" y="80"/>
                    <a:pt x="524" y="75"/>
                    <a:pt x="524" y="75"/>
                  </a:cubicBezTo>
                  <a:cubicBezTo>
                    <a:pt x="524" y="87"/>
                    <a:pt x="524" y="87"/>
                    <a:pt x="536" y="87"/>
                  </a:cubicBezTo>
                  <a:lnTo>
                    <a:pt x="548" y="87"/>
                  </a:lnTo>
                  <a:cubicBezTo>
                    <a:pt x="560" y="87"/>
                    <a:pt x="560" y="99"/>
                    <a:pt x="560" y="99"/>
                  </a:cubicBezTo>
                  <a:cubicBezTo>
                    <a:pt x="572" y="99"/>
                    <a:pt x="560" y="87"/>
                    <a:pt x="560" y="87"/>
                  </a:cubicBezTo>
                  <a:cubicBezTo>
                    <a:pt x="560" y="84"/>
                    <a:pt x="560" y="83"/>
                    <a:pt x="561" y="83"/>
                  </a:cubicBezTo>
                  <a:cubicBezTo>
                    <a:pt x="564" y="83"/>
                    <a:pt x="572" y="99"/>
                    <a:pt x="572" y="99"/>
                  </a:cubicBezTo>
                  <a:cubicBezTo>
                    <a:pt x="572" y="103"/>
                    <a:pt x="573" y="104"/>
                    <a:pt x="575" y="104"/>
                  </a:cubicBezTo>
                  <a:cubicBezTo>
                    <a:pt x="578" y="104"/>
                    <a:pt x="584" y="99"/>
                    <a:pt x="584" y="99"/>
                  </a:cubicBezTo>
                  <a:lnTo>
                    <a:pt x="619" y="99"/>
                  </a:lnTo>
                  <a:cubicBezTo>
                    <a:pt x="631" y="99"/>
                    <a:pt x="608" y="123"/>
                    <a:pt x="619" y="123"/>
                  </a:cubicBezTo>
                  <a:cubicBezTo>
                    <a:pt x="619" y="123"/>
                    <a:pt x="643" y="111"/>
                    <a:pt x="643" y="99"/>
                  </a:cubicBezTo>
                  <a:cubicBezTo>
                    <a:pt x="643" y="103"/>
                    <a:pt x="643" y="111"/>
                    <a:pt x="643" y="111"/>
                  </a:cubicBezTo>
                  <a:lnTo>
                    <a:pt x="667" y="111"/>
                  </a:lnTo>
                  <a:cubicBezTo>
                    <a:pt x="669" y="108"/>
                    <a:pt x="671" y="107"/>
                    <a:pt x="673" y="107"/>
                  </a:cubicBezTo>
                  <a:cubicBezTo>
                    <a:pt x="679" y="107"/>
                    <a:pt x="681" y="123"/>
                    <a:pt x="691" y="123"/>
                  </a:cubicBezTo>
                  <a:lnTo>
                    <a:pt x="774" y="123"/>
                  </a:lnTo>
                  <a:lnTo>
                    <a:pt x="774" y="134"/>
                  </a:lnTo>
                  <a:lnTo>
                    <a:pt x="786" y="134"/>
                  </a:lnTo>
                  <a:lnTo>
                    <a:pt x="798" y="123"/>
                  </a:lnTo>
                  <a:cubicBezTo>
                    <a:pt x="798" y="123"/>
                    <a:pt x="798" y="134"/>
                    <a:pt x="798" y="134"/>
                  </a:cubicBezTo>
                  <a:lnTo>
                    <a:pt x="822" y="134"/>
                  </a:lnTo>
                  <a:cubicBezTo>
                    <a:pt x="810" y="134"/>
                    <a:pt x="822" y="134"/>
                    <a:pt x="822" y="123"/>
                  </a:cubicBezTo>
                  <a:cubicBezTo>
                    <a:pt x="822" y="123"/>
                    <a:pt x="822" y="134"/>
                    <a:pt x="834" y="134"/>
                  </a:cubicBezTo>
                  <a:cubicBezTo>
                    <a:pt x="834" y="138"/>
                    <a:pt x="834" y="140"/>
                    <a:pt x="834" y="140"/>
                  </a:cubicBezTo>
                  <a:cubicBezTo>
                    <a:pt x="835" y="140"/>
                    <a:pt x="838" y="134"/>
                    <a:pt x="846" y="134"/>
                  </a:cubicBezTo>
                  <a:cubicBezTo>
                    <a:pt x="846" y="134"/>
                    <a:pt x="846" y="146"/>
                    <a:pt x="858" y="146"/>
                  </a:cubicBezTo>
                  <a:cubicBezTo>
                    <a:pt x="869" y="158"/>
                    <a:pt x="869" y="146"/>
                    <a:pt x="869" y="170"/>
                  </a:cubicBezTo>
                  <a:cubicBezTo>
                    <a:pt x="869" y="173"/>
                    <a:pt x="869" y="174"/>
                    <a:pt x="870" y="174"/>
                  </a:cubicBezTo>
                  <a:cubicBezTo>
                    <a:pt x="870" y="174"/>
                    <a:pt x="872" y="158"/>
                    <a:pt x="881" y="158"/>
                  </a:cubicBezTo>
                  <a:lnTo>
                    <a:pt x="905" y="158"/>
                  </a:lnTo>
                  <a:cubicBezTo>
                    <a:pt x="905" y="158"/>
                    <a:pt x="917" y="146"/>
                    <a:pt x="917" y="146"/>
                  </a:cubicBezTo>
                  <a:lnTo>
                    <a:pt x="917" y="158"/>
                  </a:lnTo>
                  <a:lnTo>
                    <a:pt x="929" y="158"/>
                  </a:lnTo>
                  <a:cubicBezTo>
                    <a:pt x="929" y="158"/>
                    <a:pt x="917" y="170"/>
                    <a:pt x="917" y="170"/>
                  </a:cubicBezTo>
                  <a:lnTo>
                    <a:pt x="941" y="170"/>
                  </a:lnTo>
                  <a:cubicBezTo>
                    <a:pt x="941" y="170"/>
                    <a:pt x="941" y="182"/>
                    <a:pt x="953" y="182"/>
                  </a:cubicBezTo>
                  <a:cubicBezTo>
                    <a:pt x="953" y="184"/>
                    <a:pt x="953" y="185"/>
                    <a:pt x="954" y="185"/>
                  </a:cubicBezTo>
                  <a:cubicBezTo>
                    <a:pt x="955" y="185"/>
                    <a:pt x="960" y="174"/>
                    <a:pt x="963" y="174"/>
                  </a:cubicBezTo>
                  <a:cubicBezTo>
                    <a:pt x="964" y="174"/>
                    <a:pt x="965" y="176"/>
                    <a:pt x="965" y="182"/>
                  </a:cubicBezTo>
                  <a:cubicBezTo>
                    <a:pt x="970" y="187"/>
                    <a:pt x="970" y="190"/>
                    <a:pt x="970" y="192"/>
                  </a:cubicBezTo>
                  <a:lnTo>
                    <a:pt x="970" y="192"/>
                  </a:lnTo>
                  <a:cubicBezTo>
                    <a:pt x="973" y="190"/>
                    <a:pt x="977" y="189"/>
                    <a:pt x="979" y="189"/>
                  </a:cubicBezTo>
                  <a:lnTo>
                    <a:pt x="979" y="189"/>
                  </a:lnTo>
                  <a:cubicBezTo>
                    <a:pt x="981" y="189"/>
                    <a:pt x="981" y="190"/>
                    <a:pt x="977" y="194"/>
                  </a:cubicBezTo>
                  <a:cubicBezTo>
                    <a:pt x="977" y="200"/>
                    <a:pt x="980" y="203"/>
                    <a:pt x="984" y="203"/>
                  </a:cubicBezTo>
                  <a:cubicBezTo>
                    <a:pt x="989" y="203"/>
                    <a:pt x="994" y="200"/>
                    <a:pt x="1000" y="194"/>
                  </a:cubicBezTo>
                  <a:cubicBezTo>
                    <a:pt x="1000" y="192"/>
                    <a:pt x="1000" y="191"/>
                    <a:pt x="1001" y="191"/>
                  </a:cubicBezTo>
                  <a:cubicBezTo>
                    <a:pt x="1001" y="191"/>
                    <a:pt x="1003" y="206"/>
                    <a:pt x="1012" y="206"/>
                  </a:cubicBezTo>
                  <a:cubicBezTo>
                    <a:pt x="1015" y="208"/>
                    <a:pt x="1016" y="209"/>
                    <a:pt x="1017" y="209"/>
                  </a:cubicBezTo>
                  <a:cubicBezTo>
                    <a:pt x="1020" y="209"/>
                    <a:pt x="1015" y="194"/>
                    <a:pt x="1024" y="194"/>
                  </a:cubicBezTo>
                  <a:lnTo>
                    <a:pt x="1024" y="194"/>
                  </a:lnTo>
                  <a:lnTo>
                    <a:pt x="1024" y="182"/>
                  </a:lnTo>
                  <a:cubicBezTo>
                    <a:pt x="1024" y="182"/>
                    <a:pt x="1014" y="187"/>
                    <a:pt x="1007" y="187"/>
                  </a:cubicBezTo>
                  <a:cubicBezTo>
                    <a:pt x="1003" y="187"/>
                    <a:pt x="1000" y="186"/>
                    <a:pt x="1000" y="182"/>
                  </a:cubicBezTo>
                  <a:cubicBezTo>
                    <a:pt x="1000" y="174"/>
                    <a:pt x="994" y="165"/>
                    <a:pt x="987" y="165"/>
                  </a:cubicBezTo>
                  <a:cubicBezTo>
                    <a:pt x="984" y="165"/>
                    <a:pt x="980" y="167"/>
                    <a:pt x="977" y="170"/>
                  </a:cubicBezTo>
                  <a:lnTo>
                    <a:pt x="965" y="170"/>
                  </a:lnTo>
                  <a:cubicBezTo>
                    <a:pt x="953" y="170"/>
                    <a:pt x="965" y="158"/>
                    <a:pt x="965" y="146"/>
                  </a:cubicBezTo>
                  <a:lnTo>
                    <a:pt x="953" y="146"/>
                  </a:lnTo>
                  <a:cubicBezTo>
                    <a:pt x="953" y="146"/>
                    <a:pt x="953" y="146"/>
                    <a:pt x="953" y="134"/>
                  </a:cubicBezTo>
                  <a:cubicBezTo>
                    <a:pt x="953" y="134"/>
                    <a:pt x="942" y="150"/>
                    <a:pt x="939" y="150"/>
                  </a:cubicBezTo>
                  <a:cubicBezTo>
                    <a:pt x="937" y="150"/>
                    <a:pt x="937" y="146"/>
                    <a:pt x="941" y="134"/>
                  </a:cubicBezTo>
                  <a:cubicBezTo>
                    <a:pt x="941" y="124"/>
                    <a:pt x="941" y="121"/>
                    <a:pt x="939" y="121"/>
                  </a:cubicBezTo>
                  <a:cubicBezTo>
                    <a:pt x="937" y="121"/>
                    <a:pt x="931" y="128"/>
                    <a:pt x="917" y="134"/>
                  </a:cubicBezTo>
                  <a:cubicBezTo>
                    <a:pt x="905" y="134"/>
                    <a:pt x="905" y="134"/>
                    <a:pt x="905" y="123"/>
                  </a:cubicBezTo>
                  <a:cubicBezTo>
                    <a:pt x="911" y="117"/>
                    <a:pt x="908" y="117"/>
                    <a:pt x="904" y="117"/>
                  </a:cubicBezTo>
                  <a:cubicBezTo>
                    <a:pt x="899" y="117"/>
                    <a:pt x="893" y="117"/>
                    <a:pt x="893" y="111"/>
                  </a:cubicBezTo>
                  <a:cubicBezTo>
                    <a:pt x="893" y="109"/>
                    <a:pt x="892" y="108"/>
                    <a:pt x="891" y="108"/>
                  </a:cubicBezTo>
                  <a:cubicBezTo>
                    <a:pt x="886" y="108"/>
                    <a:pt x="874" y="119"/>
                    <a:pt x="873" y="119"/>
                  </a:cubicBezTo>
                  <a:cubicBezTo>
                    <a:pt x="873" y="119"/>
                    <a:pt x="875" y="117"/>
                    <a:pt x="881" y="111"/>
                  </a:cubicBezTo>
                  <a:cubicBezTo>
                    <a:pt x="886" y="102"/>
                    <a:pt x="887" y="100"/>
                    <a:pt x="885" y="100"/>
                  </a:cubicBezTo>
                  <a:lnTo>
                    <a:pt x="885" y="100"/>
                  </a:lnTo>
                  <a:cubicBezTo>
                    <a:pt x="884" y="100"/>
                    <a:pt x="879" y="102"/>
                    <a:pt x="872" y="102"/>
                  </a:cubicBezTo>
                  <a:cubicBezTo>
                    <a:pt x="868" y="102"/>
                    <a:pt x="863" y="101"/>
                    <a:pt x="858" y="99"/>
                  </a:cubicBezTo>
                  <a:lnTo>
                    <a:pt x="834" y="99"/>
                  </a:lnTo>
                  <a:cubicBezTo>
                    <a:pt x="834" y="99"/>
                    <a:pt x="834" y="87"/>
                    <a:pt x="834" y="87"/>
                  </a:cubicBezTo>
                  <a:lnTo>
                    <a:pt x="822" y="87"/>
                  </a:lnTo>
                  <a:cubicBezTo>
                    <a:pt x="822" y="87"/>
                    <a:pt x="817" y="82"/>
                    <a:pt x="809" y="82"/>
                  </a:cubicBezTo>
                  <a:cubicBezTo>
                    <a:pt x="806" y="82"/>
                    <a:pt x="802" y="83"/>
                    <a:pt x="798" y="87"/>
                  </a:cubicBezTo>
                  <a:cubicBezTo>
                    <a:pt x="798" y="82"/>
                    <a:pt x="798" y="75"/>
                    <a:pt x="798" y="75"/>
                  </a:cubicBezTo>
                  <a:lnTo>
                    <a:pt x="786" y="75"/>
                  </a:lnTo>
                  <a:cubicBezTo>
                    <a:pt x="786" y="75"/>
                    <a:pt x="786" y="63"/>
                    <a:pt x="786" y="63"/>
                  </a:cubicBezTo>
                  <a:lnTo>
                    <a:pt x="834" y="63"/>
                  </a:lnTo>
                  <a:cubicBezTo>
                    <a:pt x="834" y="51"/>
                    <a:pt x="822" y="39"/>
                    <a:pt x="810" y="39"/>
                  </a:cubicBezTo>
                  <a:cubicBezTo>
                    <a:pt x="810" y="39"/>
                    <a:pt x="810" y="51"/>
                    <a:pt x="810" y="51"/>
                  </a:cubicBezTo>
                  <a:cubicBezTo>
                    <a:pt x="810" y="53"/>
                    <a:pt x="810" y="54"/>
                    <a:pt x="810" y="54"/>
                  </a:cubicBezTo>
                  <a:cubicBezTo>
                    <a:pt x="810" y="54"/>
                    <a:pt x="809" y="37"/>
                    <a:pt x="803" y="37"/>
                  </a:cubicBezTo>
                  <a:cubicBezTo>
                    <a:pt x="801" y="37"/>
                    <a:pt x="800" y="37"/>
                    <a:pt x="798" y="39"/>
                  </a:cubicBezTo>
                  <a:cubicBezTo>
                    <a:pt x="786" y="45"/>
                    <a:pt x="783" y="48"/>
                    <a:pt x="783" y="48"/>
                  </a:cubicBezTo>
                  <a:cubicBezTo>
                    <a:pt x="783" y="48"/>
                    <a:pt x="786" y="45"/>
                    <a:pt x="786" y="39"/>
                  </a:cubicBezTo>
                  <a:cubicBezTo>
                    <a:pt x="786" y="27"/>
                    <a:pt x="798" y="15"/>
                    <a:pt x="786" y="15"/>
                  </a:cubicBezTo>
                  <a:cubicBezTo>
                    <a:pt x="778" y="15"/>
                    <a:pt x="776" y="21"/>
                    <a:pt x="771" y="21"/>
                  </a:cubicBezTo>
                  <a:cubicBezTo>
                    <a:pt x="769" y="21"/>
                    <a:pt x="766" y="19"/>
                    <a:pt x="762" y="15"/>
                  </a:cubicBezTo>
                  <a:lnTo>
                    <a:pt x="750" y="15"/>
                  </a:lnTo>
                  <a:cubicBezTo>
                    <a:pt x="750" y="15"/>
                    <a:pt x="738" y="27"/>
                    <a:pt x="750" y="27"/>
                  </a:cubicBezTo>
                  <a:lnTo>
                    <a:pt x="738" y="27"/>
                  </a:lnTo>
                  <a:lnTo>
                    <a:pt x="727" y="15"/>
                  </a:lnTo>
                  <a:lnTo>
                    <a:pt x="727" y="27"/>
                  </a:lnTo>
                  <a:cubicBezTo>
                    <a:pt x="715" y="27"/>
                    <a:pt x="727" y="15"/>
                    <a:pt x="727" y="15"/>
                  </a:cubicBezTo>
                  <a:lnTo>
                    <a:pt x="727" y="15"/>
                  </a:lnTo>
                  <a:cubicBezTo>
                    <a:pt x="727" y="15"/>
                    <a:pt x="703" y="15"/>
                    <a:pt x="703" y="27"/>
                  </a:cubicBezTo>
                  <a:cubicBezTo>
                    <a:pt x="703" y="39"/>
                    <a:pt x="703" y="39"/>
                    <a:pt x="703" y="39"/>
                  </a:cubicBezTo>
                  <a:cubicBezTo>
                    <a:pt x="703" y="43"/>
                    <a:pt x="701" y="44"/>
                    <a:pt x="700" y="44"/>
                  </a:cubicBezTo>
                  <a:cubicBezTo>
                    <a:pt x="696" y="44"/>
                    <a:pt x="691" y="39"/>
                    <a:pt x="691" y="39"/>
                  </a:cubicBezTo>
                  <a:cubicBezTo>
                    <a:pt x="691" y="39"/>
                    <a:pt x="691" y="3"/>
                    <a:pt x="691" y="3"/>
                  </a:cubicBezTo>
                  <a:lnTo>
                    <a:pt x="679" y="3"/>
                  </a:lnTo>
                  <a:lnTo>
                    <a:pt x="679" y="27"/>
                  </a:lnTo>
                  <a:cubicBezTo>
                    <a:pt x="679" y="27"/>
                    <a:pt x="679" y="3"/>
                    <a:pt x="667" y="3"/>
                  </a:cubicBezTo>
                  <a:cubicBezTo>
                    <a:pt x="667" y="7"/>
                    <a:pt x="666" y="10"/>
                    <a:pt x="665" y="12"/>
                  </a:cubicBezTo>
                  <a:lnTo>
                    <a:pt x="665" y="12"/>
                  </a:lnTo>
                  <a:cubicBezTo>
                    <a:pt x="663" y="8"/>
                    <a:pt x="657" y="0"/>
                    <a:pt x="650" y="0"/>
                  </a:cubicBezTo>
                  <a:close/>
                  <a:moveTo>
                    <a:pt x="143" y="224"/>
                  </a:moveTo>
                  <a:lnTo>
                    <a:pt x="143" y="230"/>
                  </a:lnTo>
                  <a:lnTo>
                    <a:pt x="155" y="230"/>
                  </a:lnTo>
                  <a:cubicBezTo>
                    <a:pt x="155" y="230"/>
                    <a:pt x="150" y="225"/>
                    <a:pt x="143" y="224"/>
                  </a:cubicBezTo>
                  <a:close/>
                  <a:moveTo>
                    <a:pt x="164" y="215"/>
                  </a:moveTo>
                  <a:cubicBezTo>
                    <a:pt x="161" y="218"/>
                    <a:pt x="161" y="224"/>
                    <a:pt x="167" y="230"/>
                  </a:cubicBezTo>
                  <a:lnTo>
                    <a:pt x="167" y="218"/>
                  </a:lnTo>
                  <a:cubicBezTo>
                    <a:pt x="166" y="217"/>
                    <a:pt x="165" y="216"/>
                    <a:pt x="164" y="215"/>
                  </a:cubicBezTo>
                  <a:close/>
                  <a:moveTo>
                    <a:pt x="167" y="230"/>
                  </a:moveTo>
                  <a:cubicBezTo>
                    <a:pt x="167" y="234"/>
                    <a:pt x="168" y="235"/>
                    <a:pt x="170" y="235"/>
                  </a:cubicBezTo>
                  <a:cubicBezTo>
                    <a:pt x="172" y="235"/>
                    <a:pt x="175" y="230"/>
                    <a:pt x="167" y="230"/>
                  </a:cubicBezTo>
                  <a:close/>
                  <a:moveTo>
                    <a:pt x="1036" y="182"/>
                  </a:moveTo>
                  <a:lnTo>
                    <a:pt x="1024" y="206"/>
                  </a:lnTo>
                  <a:lnTo>
                    <a:pt x="1024" y="194"/>
                  </a:lnTo>
                  <a:cubicBezTo>
                    <a:pt x="1024" y="206"/>
                    <a:pt x="1012" y="206"/>
                    <a:pt x="1024" y="218"/>
                  </a:cubicBezTo>
                  <a:cubicBezTo>
                    <a:pt x="1034" y="228"/>
                    <a:pt x="1045" y="229"/>
                    <a:pt x="1055" y="237"/>
                  </a:cubicBezTo>
                  <a:lnTo>
                    <a:pt x="1055" y="237"/>
                  </a:lnTo>
                  <a:cubicBezTo>
                    <a:pt x="1054" y="233"/>
                    <a:pt x="1057" y="226"/>
                    <a:pt x="1059" y="226"/>
                  </a:cubicBezTo>
                  <a:lnTo>
                    <a:pt x="1059" y="226"/>
                  </a:lnTo>
                  <a:cubicBezTo>
                    <a:pt x="1059" y="226"/>
                    <a:pt x="1060" y="227"/>
                    <a:pt x="1060" y="230"/>
                  </a:cubicBezTo>
                  <a:cubicBezTo>
                    <a:pt x="1060" y="230"/>
                    <a:pt x="1060" y="218"/>
                    <a:pt x="1060" y="206"/>
                  </a:cubicBezTo>
                  <a:cubicBezTo>
                    <a:pt x="1056" y="210"/>
                    <a:pt x="1053" y="211"/>
                    <a:pt x="1051" y="211"/>
                  </a:cubicBezTo>
                  <a:cubicBezTo>
                    <a:pt x="1047" y="211"/>
                    <a:pt x="1044" y="206"/>
                    <a:pt x="1036" y="206"/>
                  </a:cubicBezTo>
                  <a:cubicBezTo>
                    <a:pt x="1024" y="206"/>
                    <a:pt x="1036" y="206"/>
                    <a:pt x="1036" y="194"/>
                  </a:cubicBezTo>
                  <a:lnTo>
                    <a:pt x="1036" y="182"/>
                  </a:lnTo>
                  <a:close/>
                  <a:moveTo>
                    <a:pt x="124" y="236"/>
                  </a:moveTo>
                  <a:lnTo>
                    <a:pt x="124" y="236"/>
                  </a:lnTo>
                  <a:cubicBezTo>
                    <a:pt x="119" y="237"/>
                    <a:pt x="119" y="242"/>
                    <a:pt x="119" y="242"/>
                  </a:cubicBezTo>
                  <a:cubicBezTo>
                    <a:pt x="119" y="242"/>
                    <a:pt x="121" y="240"/>
                    <a:pt x="124" y="236"/>
                  </a:cubicBezTo>
                  <a:close/>
                  <a:moveTo>
                    <a:pt x="1055" y="237"/>
                  </a:moveTo>
                  <a:cubicBezTo>
                    <a:pt x="1055" y="240"/>
                    <a:pt x="1057" y="242"/>
                    <a:pt x="1060" y="242"/>
                  </a:cubicBezTo>
                  <a:cubicBezTo>
                    <a:pt x="1058" y="240"/>
                    <a:pt x="1056" y="238"/>
                    <a:pt x="1055" y="237"/>
                  </a:cubicBezTo>
                  <a:close/>
                  <a:moveTo>
                    <a:pt x="227" y="123"/>
                  </a:moveTo>
                  <a:cubicBezTo>
                    <a:pt x="227" y="123"/>
                    <a:pt x="215" y="134"/>
                    <a:pt x="215" y="134"/>
                  </a:cubicBezTo>
                  <a:cubicBezTo>
                    <a:pt x="215" y="134"/>
                    <a:pt x="215" y="146"/>
                    <a:pt x="203" y="146"/>
                  </a:cubicBezTo>
                  <a:cubicBezTo>
                    <a:pt x="203" y="158"/>
                    <a:pt x="191" y="158"/>
                    <a:pt x="191" y="158"/>
                  </a:cubicBezTo>
                  <a:cubicBezTo>
                    <a:pt x="191" y="170"/>
                    <a:pt x="191" y="170"/>
                    <a:pt x="191" y="170"/>
                  </a:cubicBezTo>
                  <a:cubicBezTo>
                    <a:pt x="191" y="170"/>
                    <a:pt x="191" y="182"/>
                    <a:pt x="191" y="182"/>
                  </a:cubicBezTo>
                  <a:lnTo>
                    <a:pt x="167" y="182"/>
                  </a:lnTo>
                  <a:cubicBezTo>
                    <a:pt x="167" y="182"/>
                    <a:pt x="179" y="182"/>
                    <a:pt x="167" y="194"/>
                  </a:cubicBezTo>
                  <a:cubicBezTo>
                    <a:pt x="164" y="197"/>
                    <a:pt x="163" y="197"/>
                    <a:pt x="162" y="197"/>
                  </a:cubicBezTo>
                  <a:cubicBezTo>
                    <a:pt x="160" y="197"/>
                    <a:pt x="162" y="191"/>
                    <a:pt x="160" y="191"/>
                  </a:cubicBezTo>
                  <a:cubicBezTo>
                    <a:pt x="159" y="191"/>
                    <a:pt x="158" y="191"/>
                    <a:pt x="155" y="194"/>
                  </a:cubicBezTo>
                  <a:cubicBezTo>
                    <a:pt x="155" y="203"/>
                    <a:pt x="134" y="226"/>
                    <a:pt x="124" y="236"/>
                  </a:cubicBezTo>
                  <a:lnTo>
                    <a:pt x="124" y="236"/>
                  </a:lnTo>
                  <a:cubicBezTo>
                    <a:pt x="125" y="236"/>
                    <a:pt x="126" y="236"/>
                    <a:pt x="126" y="236"/>
                  </a:cubicBezTo>
                  <a:cubicBezTo>
                    <a:pt x="130" y="236"/>
                    <a:pt x="135" y="238"/>
                    <a:pt x="143" y="242"/>
                  </a:cubicBezTo>
                  <a:cubicBezTo>
                    <a:pt x="146" y="244"/>
                    <a:pt x="147" y="245"/>
                    <a:pt x="148" y="245"/>
                  </a:cubicBezTo>
                  <a:cubicBezTo>
                    <a:pt x="149" y="245"/>
                    <a:pt x="149" y="243"/>
                    <a:pt x="149" y="241"/>
                  </a:cubicBezTo>
                  <a:lnTo>
                    <a:pt x="149" y="241"/>
                  </a:lnTo>
                  <a:cubicBezTo>
                    <a:pt x="153" y="243"/>
                    <a:pt x="156" y="245"/>
                    <a:pt x="157" y="245"/>
                  </a:cubicBezTo>
                  <a:cubicBezTo>
                    <a:pt x="158" y="245"/>
                    <a:pt x="157" y="244"/>
                    <a:pt x="155" y="242"/>
                  </a:cubicBezTo>
                  <a:cubicBezTo>
                    <a:pt x="153" y="239"/>
                    <a:pt x="151" y="238"/>
                    <a:pt x="150" y="238"/>
                  </a:cubicBezTo>
                  <a:cubicBezTo>
                    <a:pt x="149" y="238"/>
                    <a:pt x="149" y="240"/>
                    <a:pt x="149" y="241"/>
                  </a:cubicBezTo>
                  <a:lnTo>
                    <a:pt x="149" y="241"/>
                  </a:lnTo>
                  <a:cubicBezTo>
                    <a:pt x="141" y="236"/>
                    <a:pt x="131" y="230"/>
                    <a:pt x="131" y="230"/>
                  </a:cubicBezTo>
                  <a:cubicBezTo>
                    <a:pt x="135" y="226"/>
                    <a:pt x="139" y="224"/>
                    <a:pt x="143" y="224"/>
                  </a:cubicBezTo>
                  <a:cubicBezTo>
                    <a:pt x="143" y="224"/>
                    <a:pt x="143" y="224"/>
                    <a:pt x="143" y="224"/>
                  </a:cubicBezTo>
                  <a:lnTo>
                    <a:pt x="143" y="224"/>
                  </a:lnTo>
                  <a:lnTo>
                    <a:pt x="143" y="218"/>
                  </a:lnTo>
                  <a:cubicBezTo>
                    <a:pt x="149" y="212"/>
                    <a:pt x="152" y="209"/>
                    <a:pt x="155" y="209"/>
                  </a:cubicBezTo>
                  <a:cubicBezTo>
                    <a:pt x="158" y="209"/>
                    <a:pt x="160" y="211"/>
                    <a:pt x="164" y="215"/>
                  </a:cubicBezTo>
                  <a:lnTo>
                    <a:pt x="164" y="215"/>
                  </a:lnTo>
                  <a:cubicBezTo>
                    <a:pt x="165" y="214"/>
                    <a:pt x="167" y="213"/>
                    <a:pt x="169" y="213"/>
                  </a:cubicBezTo>
                  <a:cubicBezTo>
                    <a:pt x="172" y="213"/>
                    <a:pt x="175" y="214"/>
                    <a:pt x="179" y="218"/>
                  </a:cubicBezTo>
                  <a:cubicBezTo>
                    <a:pt x="181" y="220"/>
                    <a:pt x="182" y="221"/>
                    <a:pt x="182" y="221"/>
                  </a:cubicBezTo>
                  <a:cubicBezTo>
                    <a:pt x="183" y="221"/>
                    <a:pt x="169" y="206"/>
                    <a:pt x="179" y="206"/>
                  </a:cubicBezTo>
                  <a:cubicBezTo>
                    <a:pt x="179" y="194"/>
                    <a:pt x="179" y="194"/>
                    <a:pt x="179" y="194"/>
                  </a:cubicBezTo>
                  <a:cubicBezTo>
                    <a:pt x="179" y="182"/>
                    <a:pt x="203" y="182"/>
                    <a:pt x="215" y="170"/>
                  </a:cubicBezTo>
                  <a:cubicBezTo>
                    <a:pt x="215" y="170"/>
                    <a:pt x="219" y="166"/>
                    <a:pt x="222" y="157"/>
                  </a:cubicBezTo>
                  <a:lnTo>
                    <a:pt x="222" y="157"/>
                  </a:lnTo>
                  <a:cubicBezTo>
                    <a:pt x="223" y="158"/>
                    <a:pt x="224" y="158"/>
                    <a:pt x="227" y="158"/>
                  </a:cubicBezTo>
                  <a:lnTo>
                    <a:pt x="227" y="146"/>
                  </a:lnTo>
                  <a:cubicBezTo>
                    <a:pt x="227" y="146"/>
                    <a:pt x="226" y="147"/>
                    <a:pt x="225" y="148"/>
                  </a:cubicBezTo>
                  <a:lnTo>
                    <a:pt x="225" y="148"/>
                  </a:lnTo>
                  <a:cubicBezTo>
                    <a:pt x="226" y="144"/>
                    <a:pt x="227" y="139"/>
                    <a:pt x="227" y="134"/>
                  </a:cubicBezTo>
                  <a:lnTo>
                    <a:pt x="227" y="146"/>
                  </a:lnTo>
                  <a:lnTo>
                    <a:pt x="238" y="146"/>
                  </a:lnTo>
                  <a:cubicBezTo>
                    <a:pt x="238" y="146"/>
                    <a:pt x="238" y="132"/>
                    <a:pt x="233" y="125"/>
                  </a:cubicBezTo>
                  <a:lnTo>
                    <a:pt x="233" y="125"/>
                  </a:lnTo>
                  <a:cubicBezTo>
                    <a:pt x="234" y="126"/>
                    <a:pt x="236" y="127"/>
                    <a:pt x="237" y="127"/>
                  </a:cubicBezTo>
                  <a:lnTo>
                    <a:pt x="237" y="127"/>
                  </a:lnTo>
                  <a:cubicBezTo>
                    <a:pt x="236" y="126"/>
                    <a:pt x="233" y="123"/>
                    <a:pt x="227" y="123"/>
                  </a:cubicBezTo>
                  <a:lnTo>
                    <a:pt x="227" y="123"/>
                  </a:lnTo>
                  <a:cubicBezTo>
                    <a:pt x="227" y="123"/>
                    <a:pt x="227" y="123"/>
                    <a:pt x="227" y="123"/>
                  </a:cubicBezTo>
                  <a:close/>
                  <a:moveTo>
                    <a:pt x="1060" y="242"/>
                  </a:moveTo>
                  <a:cubicBezTo>
                    <a:pt x="1072" y="242"/>
                    <a:pt x="1060" y="254"/>
                    <a:pt x="1060" y="254"/>
                  </a:cubicBezTo>
                  <a:cubicBezTo>
                    <a:pt x="1060" y="254"/>
                    <a:pt x="1071" y="243"/>
                    <a:pt x="1078" y="243"/>
                  </a:cubicBezTo>
                  <a:cubicBezTo>
                    <a:pt x="1081" y="243"/>
                    <a:pt x="1084" y="246"/>
                    <a:pt x="1084" y="254"/>
                  </a:cubicBezTo>
                  <a:cubicBezTo>
                    <a:pt x="1084" y="254"/>
                    <a:pt x="1096" y="254"/>
                    <a:pt x="1104" y="256"/>
                  </a:cubicBezTo>
                  <a:lnTo>
                    <a:pt x="1104" y="256"/>
                  </a:lnTo>
                  <a:cubicBezTo>
                    <a:pt x="1100" y="252"/>
                    <a:pt x="1096" y="249"/>
                    <a:pt x="1096" y="242"/>
                  </a:cubicBezTo>
                  <a:close/>
                  <a:moveTo>
                    <a:pt x="1104" y="256"/>
                  </a:moveTo>
                  <a:cubicBezTo>
                    <a:pt x="1106" y="258"/>
                    <a:pt x="1108" y="261"/>
                    <a:pt x="1108" y="265"/>
                  </a:cubicBezTo>
                  <a:cubicBezTo>
                    <a:pt x="1112" y="261"/>
                    <a:pt x="1109" y="258"/>
                    <a:pt x="1104" y="256"/>
                  </a:cubicBezTo>
                  <a:close/>
                  <a:moveTo>
                    <a:pt x="1131" y="254"/>
                  </a:moveTo>
                  <a:lnTo>
                    <a:pt x="1108" y="265"/>
                  </a:lnTo>
                  <a:cubicBezTo>
                    <a:pt x="1108" y="265"/>
                    <a:pt x="1108" y="277"/>
                    <a:pt x="1108" y="277"/>
                  </a:cubicBezTo>
                  <a:cubicBezTo>
                    <a:pt x="1111" y="281"/>
                    <a:pt x="1114" y="282"/>
                    <a:pt x="1115" y="282"/>
                  </a:cubicBezTo>
                  <a:cubicBezTo>
                    <a:pt x="1119" y="282"/>
                    <a:pt x="1119" y="274"/>
                    <a:pt x="1119" y="265"/>
                  </a:cubicBezTo>
                  <a:cubicBezTo>
                    <a:pt x="1124" y="265"/>
                    <a:pt x="1128" y="268"/>
                    <a:pt x="1131" y="272"/>
                  </a:cubicBezTo>
                  <a:lnTo>
                    <a:pt x="1131" y="272"/>
                  </a:lnTo>
                  <a:cubicBezTo>
                    <a:pt x="1131" y="265"/>
                    <a:pt x="1131" y="263"/>
                    <a:pt x="1131" y="254"/>
                  </a:cubicBezTo>
                  <a:close/>
                  <a:moveTo>
                    <a:pt x="1131" y="272"/>
                  </a:moveTo>
                  <a:cubicBezTo>
                    <a:pt x="1131" y="274"/>
                    <a:pt x="1131" y="275"/>
                    <a:pt x="1131" y="277"/>
                  </a:cubicBezTo>
                  <a:lnTo>
                    <a:pt x="1131" y="289"/>
                  </a:lnTo>
                  <a:cubicBezTo>
                    <a:pt x="1131" y="292"/>
                    <a:pt x="1132" y="293"/>
                    <a:pt x="1134" y="293"/>
                  </a:cubicBezTo>
                  <a:cubicBezTo>
                    <a:pt x="1136" y="293"/>
                    <a:pt x="1140" y="291"/>
                    <a:pt x="1143" y="289"/>
                  </a:cubicBezTo>
                  <a:lnTo>
                    <a:pt x="1143" y="289"/>
                  </a:lnTo>
                  <a:cubicBezTo>
                    <a:pt x="1143" y="289"/>
                    <a:pt x="1138" y="279"/>
                    <a:pt x="1131" y="272"/>
                  </a:cubicBezTo>
                  <a:close/>
                  <a:moveTo>
                    <a:pt x="1152" y="286"/>
                  </a:moveTo>
                  <a:cubicBezTo>
                    <a:pt x="1150" y="286"/>
                    <a:pt x="1147" y="288"/>
                    <a:pt x="1143" y="289"/>
                  </a:cubicBezTo>
                  <a:lnTo>
                    <a:pt x="1143" y="289"/>
                  </a:lnTo>
                  <a:cubicBezTo>
                    <a:pt x="1155" y="289"/>
                    <a:pt x="1143" y="289"/>
                    <a:pt x="1143" y="301"/>
                  </a:cubicBezTo>
                  <a:cubicBezTo>
                    <a:pt x="1143" y="301"/>
                    <a:pt x="1155" y="289"/>
                    <a:pt x="1155" y="289"/>
                  </a:cubicBezTo>
                  <a:cubicBezTo>
                    <a:pt x="1155" y="287"/>
                    <a:pt x="1154" y="286"/>
                    <a:pt x="1152" y="286"/>
                  </a:cubicBezTo>
                  <a:close/>
                  <a:moveTo>
                    <a:pt x="1167" y="289"/>
                  </a:moveTo>
                  <a:cubicBezTo>
                    <a:pt x="1155" y="289"/>
                    <a:pt x="1155" y="301"/>
                    <a:pt x="1155" y="301"/>
                  </a:cubicBezTo>
                  <a:cubicBezTo>
                    <a:pt x="1155" y="301"/>
                    <a:pt x="1143" y="313"/>
                    <a:pt x="1155" y="313"/>
                  </a:cubicBezTo>
                  <a:cubicBezTo>
                    <a:pt x="1155" y="313"/>
                    <a:pt x="1167" y="289"/>
                    <a:pt x="1167" y="289"/>
                  </a:cubicBezTo>
                  <a:close/>
                  <a:moveTo>
                    <a:pt x="1167" y="313"/>
                  </a:moveTo>
                  <a:lnTo>
                    <a:pt x="1167" y="325"/>
                  </a:lnTo>
                  <a:cubicBezTo>
                    <a:pt x="1167" y="325"/>
                    <a:pt x="1172" y="320"/>
                    <a:pt x="1176" y="320"/>
                  </a:cubicBezTo>
                  <a:cubicBezTo>
                    <a:pt x="1178" y="320"/>
                    <a:pt x="1179" y="321"/>
                    <a:pt x="1179" y="325"/>
                  </a:cubicBezTo>
                  <a:lnTo>
                    <a:pt x="1179" y="313"/>
                  </a:lnTo>
                  <a:close/>
                  <a:moveTo>
                    <a:pt x="1179" y="325"/>
                  </a:moveTo>
                  <a:lnTo>
                    <a:pt x="1179" y="337"/>
                  </a:lnTo>
                  <a:lnTo>
                    <a:pt x="1191" y="337"/>
                  </a:lnTo>
                  <a:cubicBezTo>
                    <a:pt x="1191" y="349"/>
                    <a:pt x="1167" y="349"/>
                    <a:pt x="1179" y="361"/>
                  </a:cubicBezTo>
                  <a:cubicBezTo>
                    <a:pt x="1179" y="365"/>
                    <a:pt x="1180" y="366"/>
                    <a:pt x="1182" y="366"/>
                  </a:cubicBezTo>
                  <a:cubicBezTo>
                    <a:pt x="1186" y="366"/>
                    <a:pt x="1191" y="361"/>
                    <a:pt x="1191" y="361"/>
                  </a:cubicBezTo>
                  <a:lnTo>
                    <a:pt x="1215" y="361"/>
                  </a:lnTo>
                  <a:cubicBezTo>
                    <a:pt x="1215" y="349"/>
                    <a:pt x="1179" y="337"/>
                    <a:pt x="1191" y="325"/>
                  </a:cubicBezTo>
                  <a:close/>
                  <a:moveTo>
                    <a:pt x="0" y="480"/>
                  </a:moveTo>
                  <a:lnTo>
                    <a:pt x="0" y="480"/>
                  </a:lnTo>
                  <a:cubicBezTo>
                    <a:pt x="0" y="480"/>
                    <a:pt x="0" y="480"/>
                    <a:pt x="0" y="480"/>
                  </a:cubicBezTo>
                  <a:close/>
                  <a:moveTo>
                    <a:pt x="1548" y="480"/>
                  </a:moveTo>
                  <a:cubicBezTo>
                    <a:pt x="1536" y="486"/>
                    <a:pt x="1539" y="489"/>
                    <a:pt x="1544" y="489"/>
                  </a:cubicBezTo>
                  <a:cubicBezTo>
                    <a:pt x="1548" y="489"/>
                    <a:pt x="1554" y="486"/>
                    <a:pt x="1548" y="480"/>
                  </a:cubicBezTo>
                  <a:close/>
                  <a:moveTo>
                    <a:pt x="0" y="480"/>
                  </a:moveTo>
                  <a:lnTo>
                    <a:pt x="0" y="492"/>
                  </a:lnTo>
                  <a:cubicBezTo>
                    <a:pt x="12" y="492"/>
                    <a:pt x="0" y="492"/>
                    <a:pt x="0" y="480"/>
                  </a:cubicBezTo>
                  <a:close/>
                  <a:moveTo>
                    <a:pt x="53" y="511"/>
                  </a:moveTo>
                  <a:lnTo>
                    <a:pt x="53" y="511"/>
                  </a:lnTo>
                  <a:cubicBezTo>
                    <a:pt x="54" y="515"/>
                    <a:pt x="48" y="515"/>
                    <a:pt x="48" y="515"/>
                  </a:cubicBezTo>
                  <a:lnTo>
                    <a:pt x="60" y="515"/>
                  </a:lnTo>
                  <a:cubicBezTo>
                    <a:pt x="60" y="515"/>
                    <a:pt x="56" y="512"/>
                    <a:pt x="53" y="511"/>
                  </a:cubicBezTo>
                  <a:close/>
                  <a:moveTo>
                    <a:pt x="1239" y="349"/>
                  </a:moveTo>
                  <a:cubicBezTo>
                    <a:pt x="1227" y="361"/>
                    <a:pt x="1227" y="361"/>
                    <a:pt x="1215" y="361"/>
                  </a:cubicBezTo>
                  <a:cubicBezTo>
                    <a:pt x="1203" y="361"/>
                    <a:pt x="1203" y="361"/>
                    <a:pt x="1191" y="373"/>
                  </a:cubicBezTo>
                  <a:lnTo>
                    <a:pt x="1215" y="373"/>
                  </a:lnTo>
                  <a:cubicBezTo>
                    <a:pt x="1225" y="373"/>
                    <a:pt x="1218" y="399"/>
                    <a:pt x="1223" y="399"/>
                  </a:cubicBezTo>
                  <a:cubicBezTo>
                    <a:pt x="1224" y="399"/>
                    <a:pt x="1225" y="398"/>
                    <a:pt x="1227" y="396"/>
                  </a:cubicBezTo>
                  <a:cubicBezTo>
                    <a:pt x="1233" y="390"/>
                    <a:pt x="1239" y="387"/>
                    <a:pt x="1243" y="387"/>
                  </a:cubicBezTo>
                  <a:cubicBezTo>
                    <a:pt x="1247" y="387"/>
                    <a:pt x="1250" y="390"/>
                    <a:pt x="1250" y="396"/>
                  </a:cubicBezTo>
                  <a:cubicBezTo>
                    <a:pt x="1250" y="408"/>
                    <a:pt x="1250" y="396"/>
                    <a:pt x="1250" y="420"/>
                  </a:cubicBezTo>
                  <a:cubicBezTo>
                    <a:pt x="1250" y="423"/>
                    <a:pt x="1251" y="424"/>
                    <a:pt x="1252" y="424"/>
                  </a:cubicBezTo>
                  <a:cubicBezTo>
                    <a:pt x="1254" y="424"/>
                    <a:pt x="1259" y="417"/>
                    <a:pt x="1261" y="417"/>
                  </a:cubicBezTo>
                  <a:cubicBezTo>
                    <a:pt x="1262" y="417"/>
                    <a:pt x="1262" y="418"/>
                    <a:pt x="1262" y="420"/>
                  </a:cubicBezTo>
                  <a:cubicBezTo>
                    <a:pt x="1262" y="420"/>
                    <a:pt x="1250" y="432"/>
                    <a:pt x="1262" y="432"/>
                  </a:cubicBezTo>
                  <a:cubicBezTo>
                    <a:pt x="1262" y="444"/>
                    <a:pt x="1262" y="456"/>
                    <a:pt x="1262" y="456"/>
                  </a:cubicBezTo>
                  <a:cubicBezTo>
                    <a:pt x="1270" y="456"/>
                    <a:pt x="1273" y="451"/>
                    <a:pt x="1274" y="451"/>
                  </a:cubicBezTo>
                  <a:cubicBezTo>
                    <a:pt x="1274" y="451"/>
                    <a:pt x="1274" y="452"/>
                    <a:pt x="1274" y="456"/>
                  </a:cubicBezTo>
                  <a:cubicBezTo>
                    <a:pt x="1274" y="456"/>
                    <a:pt x="1286" y="468"/>
                    <a:pt x="1274" y="468"/>
                  </a:cubicBezTo>
                  <a:lnTo>
                    <a:pt x="1298" y="468"/>
                  </a:lnTo>
                  <a:cubicBezTo>
                    <a:pt x="1322" y="468"/>
                    <a:pt x="1310" y="492"/>
                    <a:pt x="1298" y="492"/>
                  </a:cubicBezTo>
                  <a:lnTo>
                    <a:pt x="1310" y="492"/>
                  </a:lnTo>
                  <a:cubicBezTo>
                    <a:pt x="1322" y="492"/>
                    <a:pt x="1322" y="492"/>
                    <a:pt x="1334" y="504"/>
                  </a:cubicBezTo>
                  <a:cubicBezTo>
                    <a:pt x="1334" y="510"/>
                    <a:pt x="1337" y="510"/>
                    <a:pt x="1340" y="510"/>
                  </a:cubicBezTo>
                  <a:cubicBezTo>
                    <a:pt x="1343" y="510"/>
                    <a:pt x="1346" y="510"/>
                    <a:pt x="1346" y="515"/>
                  </a:cubicBezTo>
                  <a:lnTo>
                    <a:pt x="1346" y="527"/>
                  </a:lnTo>
                  <a:cubicBezTo>
                    <a:pt x="1346" y="527"/>
                    <a:pt x="1334" y="551"/>
                    <a:pt x="1346" y="551"/>
                  </a:cubicBezTo>
                  <a:lnTo>
                    <a:pt x="1358" y="551"/>
                  </a:lnTo>
                  <a:cubicBezTo>
                    <a:pt x="1370" y="551"/>
                    <a:pt x="1358" y="527"/>
                    <a:pt x="1358" y="527"/>
                  </a:cubicBezTo>
                  <a:cubicBezTo>
                    <a:pt x="1358" y="527"/>
                    <a:pt x="1358" y="515"/>
                    <a:pt x="1358" y="515"/>
                  </a:cubicBezTo>
                  <a:cubicBezTo>
                    <a:pt x="1358" y="510"/>
                    <a:pt x="1358" y="510"/>
                    <a:pt x="1358" y="510"/>
                  </a:cubicBezTo>
                  <a:cubicBezTo>
                    <a:pt x="1358" y="510"/>
                    <a:pt x="1358" y="510"/>
                    <a:pt x="1358" y="504"/>
                  </a:cubicBezTo>
                  <a:cubicBezTo>
                    <a:pt x="1348" y="504"/>
                    <a:pt x="1346" y="488"/>
                    <a:pt x="1346" y="488"/>
                  </a:cubicBezTo>
                  <a:cubicBezTo>
                    <a:pt x="1346" y="488"/>
                    <a:pt x="1346" y="489"/>
                    <a:pt x="1346" y="492"/>
                  </a:cubicBezTo>
                  <a:cubicBezTo>
                    <a:pt x="1346" y="492"/>
                    <a:pt x="1334" y="480"/>
                    <a:pt x="1346" y="480"/>
                  </a:cubicBezTo>
                  <a:lnTo>
                    <a:pt x="1334" y="480"/>
                  </a:lnTo>
                  <a:cubicBezTo>
                    <a:pt x="1334" y="468"/>
                    <a:pt x="1334" y="468"/>
                    <a:pt x="1334" y="468"/>
                  </a:cubicBezTo>
                  <a:cubicBezTo>
                    <a:pt x="1334" y="444"/>
                    <a:pt x="1334" y="456"/>
                    <a:pt x="1346" y="444"/>
                  </a:cubicBezTo>
                  <a:lnTo>
                    <a:pt x="1310" y="444"/>
                  </a:lnTo>
                  <a:cubicBezTo>
                    <a:pt x="1298" y="432"/>
                    <a:pt x="1310" y="432"/>
                    <a:pt x="1310" y="432"/>
                  </a:cubicBezTo>
                  <a:lnTo>
                    <a:pt x="1298" y="432"/>
                  </a:lnTo>
                  <a:cubicBezTo>
                    <a:pt x="1298" y="420"/>
                    <a:pt x="1310" y="420"/>
                    <a:pt x="1298" y="420"/>
                  </a:cubicBezTo>
                  <a:lnTo>
                    <a:pt x="1286" y="420"/>
                  </a:lnTo>
                  <a:cubicBezTo>
                    <a:pt x="1286" y="420"/>
                    <a:pt x="1298" y="409"/>
                    <a:pt x="1298" y="408"/>
                  </a:cubicBezTo>
                  <a:lnTo>
                    <a:pt x="1298" y="408"/>
                  </a:lnTo>
                  <a:cubicBezTo>
                    <a:pt x="1294" y="412"/>
                    <a:pt x="1290" y="414"/>
                    <a:pt x="1287" y="414"/>
                  </a:cubicBezTo>
                  <a:cubicBezTo>
                    <a:pt x="1280" y="414"/>
                    <a:pt x="1274" y="408"/>
                    <a:pt x="1274" y="408"/>
                  </a:cubicBezTo>
                  <a:lnTo>
                    <a:pt x="1262" y="396"/>
                  </a:lnTo>
                  <a:cubicBezTo>
                    <a:pt x="1250" y="384"/>
                    <a:pt x="1274" y="384"/>
                    <a:pt x="1262" y="384"/>
                  </a:cubicBezTo>
                  <a:lnTo>
                    <a:pt x="1239" y="384"/>
                  </a:lnTo>
                  <a:cubicBezTo>
                    <a:pt x="1227" y="373"/>
                    <a:pt x="1227" y="361"/>
                    <a:pt x="1239" y="349"/>
                  </a:cubicBezTo>
                  <a:close/>
                  <a:moveTo>
                    <a:pt x="1358" y="551"/>
                  </a:moveTo>
                  <a:cubicBezTo>
                    <a:pt x="1350" y="555"/>
                    <a:pt x="1347" y="556"/>
                    <a:pt x="1347" y="556"/>
                  </a:cubicBezTo>
                  <a:cubicBezTo>
                    <a:pt x="1348" y="556"/>
                    <a:pt x="1362" y="551"/>
                    <a:pt x="1370" y="551"/>
                  </a:cubicBezTo>
                  <a:close/>
                  <a:moveTo>
                    <a:pt x="1370" y="551"/>
                  </a:moveTo>
                  <a:cubicBezTo>
                    <a:pt x="1370" y="563"/>
                    <a:pt x="1370" y="563"/>
                    <a:pt x="1370" y="563"/>
                  </a:cubicBezTo>
                  <a:lnTo>
                    <a:pt x="1381" y="551"/>
                  </a:lnTo>
                  <a:close/>
                  <a:moveTo>
                    <a:pt x="1370" y="563"/>
                  </a:moveTo>
                  <a:cubicBezTo>
                    <a:pt x="1370" y="563"/>
                    <a:pt x="1370" y="575"/>
                    <a:pt x="1370" y="575"/>
                  </a:cubicBezTo>
                  <a:cubicBezTo>
                    <a:pt x="1370" y="575"/>
                    <a:pt x="1381" y="575"/>
                    <a:pt x="1381" y="587"/>
                  </a:cubicBezTo>
                  <a:lnTo>
                    <a:pt x="1381" y="563"/>
                  </a:lnTo>
                  <a:close/>
                  <a:moveTo>
                    <a:pt x="107" y="272"/>
                  </a:moveTo>
                  <a:cubicBezTo>
                    <a:pt x="103" y="272"/>
                    <a:pt x="100" y="273"/>
                    <a:pt x="96" y="277"/>
                  </a:cubicBezTo>
                  <a:lnTo>
                    <a:pt x="84" y="277"/>
                  </a:lnTo>
                  <a:cubicBezTo>
                    <a:pt x="84" y="283"/>
                    <a:pt x="78" y="283"/>
                    <a:pt x="72" y="283"/>
                  </a:cubicBezTo>
                  <a:cubicBezTo>
                    <a:pt x="66" y="283"/>
                    <a:pt x="60" y="283"/>
                    <a:pt x="60" y="289"/>
                  </a:cubicBezTo>
                  <a:cubicBezTo>
                    <a:pt x="60" y="295"/>
                    <a:pt x="60" y="299"/>
                    <a:pt x="60" y="301"/>
                  </a:cubicBezTo>
                  <a:cubicBezTo>
                    <a:pt x="60" y="301"/>
                    <a:pt x="60" y="320"/>
                    <a:pt x="55" y="326"/>
                  </a:cubicBezTo>
                  <a:lnTo>
                    <a:pt x="55" y="326"/>
                  </a:lnTo>
                  <a:cubicBezTo>
                    <a:pt x="54" y="325"/>
                    <a:pt x="51" y="325"/>
                    <a:pt x="48" y="325"/>
                  </a:cubicBezTo>
                  <a:cubicBezTo>
                    <a:pt x="50" y="327"/>
                    <a:pt x="51" y="327"/>
                    <a:pt x="52" y="327"/>
                  </a:cubicBezTo>
                  <a:cubicBezTo>
                    <a:pt x="54" y="327"/>
                    <a:pt x="55" y="327"/>
                    <a:pt x="55" y="326"/>
                  </a:cubicBezTo>
                  <a:lnTo>
                    <a:pt x="55" y="326"/>
                  </a:lnTo>
                  <a:cubicBezTo>
                    <a:pt x="65" y="328"/>
                    <a:pt x="48" y="339"/>
                    <a:pt x="48" y="349"/>
                  </a:cubicBezTo>
                  <a:cubicBezTo>
                    <a:pt x="48" y="349"/>
                    <a:pt x="48" y="349"/>
                    <a:pt x="60" y="361"/>
                  </a:cubicBezTo>
                  <a:lnTo>
                    <a:pt x="48" y="361"/>
                  </a:lnTo>
                  <a:cubicBezTo>
                    <a:pt x="48" y="361"/>
                    <a:pt x="48" y="361"/>
                    <a:pt x="36" y="373"/>
                  </a:cubicBezTo>
                  <a:cubicBezTo>
                    <a:pt x="36" y="373"/>
                    <a:pt x="28" y="388"/>
                    <a:pt x="25" y="388"/>
                  </a:cubicBezTo>
                  <a:cubicBezTo>
                    <a:pt x="25" y="388"/>
                    <a:pt x="24" y="387"/>
                    <a:pt x="24" y="384"/>
                  </a:cubicBezTo>
                  <a:lnTo>
                    <a:pt x="24" y="396"/>
                  </a:lnTo>
                  <a:lnTo>
                    <a:pt x="24" y="408"/>
                  </a:lnTo>
                  <a:cubicBezTo>
                    <a:pt x="24" y="408"/>
                    <a:pt x="24" y="408"/>
                    <a:pt x="24" y="420"/>
                  </a:cubicBezTo>
                  <a:cubicBezTo>
                    <a:pt x="36" y="432"/>
                    <a:pt x="24" y="432"/>
                    <a:pt x="12" y="432"/>
                  </a:cubicBezTo>
                  <a:cubicBezTo>
                    <a:pt x="12" y="432"/>
                    <a:pt x="12" y="444"/>
                    <a:pt x="12" y="444"/>
                  </a:cubicBezTo>
                  <a:cubicBezTo>
                    <a:pt x="12" y="456"/>
                    <a:pt x="12" y="456"/>
                    <a:pt x="12" y="468"/>
                  </a:cubicBezTo>
                  <a:cubicBezTo>
                    <a:pt x="12" y="468"/>
                    <a:pt x="24" y="480"/>
                    <a:pt x="24" y="480"/>
                  </a:cubicBezTo>
                  <a:lnTo>
                    <a:pt x="12" y="480"/>
                  </a:lnTo>
                  <a:lnTo>
                    <a:pt x="12" y="492"/>
                  </a:lnTo>
                  <a:cubicBezTo>
                    <a:pt x="12" y="492"/>
                    <a:pt x="24" y="492"/>
                    <a:pt x="24" y="504"/>
                  </a:cubicBezTo>
                  <a:cubicBezTo>
                    <a:pt x="24" y="504"/>
                    <a:pt x="24" y="504"/>
                    <a:pt x="24" y="515"/>
                  </a:cubicBezTo>
                  <a:cubicBezTo>
                    <a:pt x="24" y="527"/>
                    <a:pt x="0" y="527"/>
                    <a:pt x="12" y="539"/>
                  </a:cubicBezTo>
                  <a:cubicBezTo>
                    <a:pt x="24" y="539"/>
                    <a:pt x="12" y="539"/>
                    <a:pt x="12" y="551"/>
                  </a:cubicBezTo>
                  <a:cubicBezTo>
                    <a:pt x="12" y="551"/>
                    <a:pt x="24" y="551"/>
                    <a:pt x="24" y="563"/>
                  </a:cubicBezTo>
                  <a:cubicBezTo>
                    <a:pt x="24" y="575"/>
                    <a:pt x="24" y="575"/>
                    <a:pt x="24" y="575"/>
                  </a:cubicBezTo>
                  <a:cubicBezTo>
                    <a:pt x="24" y="581"/>
                    <a:pt x="21" y="581"/>
                    <a:pt x="18" y="581"/>
                  </a:cubicBezTo>
                  <a:cubicBezTo>
                    <a:pt x="15" y="581"/>
                    <a:pt x="12" y="581"/>
                    <a:pt x="12" y="587"/>
                  </a:cubicBezTo>
                  <a:cubicBezTo>
                    <a:pt x="12" y="591"/>
                    <a:pt x="16" y="592"/>
                    <a:pt x="21" y="592"/>
                  </a:cubicBezTo>
                  <a:cubicBezTo>
                    <a:pt x="32" y="592"/>
                    <a:pt x="48" y="587"/>
                    <a:pt x="48" y="587"/>
                  </a:cubicBezTo>
                  <a:lnTo>
                    <a:pt x="48" y="575"/>
                  </a:lnTo>
                  <a:cubicBezTo>
                    <a:pt x="48" y="575"/>
                    <a:pt x="48" y="563"/>
                    <a:pt x="48" y="563"/>
                  </a:cubicBezTo>
                  <a:cubicBezTo>
                    <a:pt x="48" y="563"/>
                    <a:pt x="48" y="551"/>
                    <a:pt x="36" y="551"/>
                  </a:cubicBezTo>
                  <a:cubicBezTo>
                    <a:pt x="24" y="551"/>
                    <a:pt x="36" y="539"/>
                    <a:pt x="24" y="539"/>
                  </a:cubicBezTo>
                  <a:cubicBezTo>
                    <a:pt x="36" y="539"/>
                    <a:pt x="36" y="527"/>
                    <a:pt x="48" y="515"/>
                  </a:cubicBezTo>
                  <a:cubicBezTo>
                    <a:pt x="48" y="511"/>
                    <a:pt x="49" y="510"/>
                    <a:pt x="51" y="510"/>
                  </a:cubicBezTo>
                  <a:cubicBezTo>
                    <a:pt x="52" y="510"/>
                    <a:pt x="52" y="510"/>
                    <a:pt x="53" y="511"/>
                  </a:cubicBezTo>
                  <a:lnTo>
                    <a:pt x="53" y="511"/>
                  </a:lnTo>
                  <a:cubicBezTo>
                    <a:pt x="52" y="509"/>
                    <a:pt x="51" y="507"/>
                    <a:pt x="48" y="504"/>
                  </a:cubicBezTo>
                  <a:cubicBezTo>
                    <a:pt x="48" y="492"/>
                    <a:pt x="48" y="492"/>
                    <a:pt x="36" y="480"/>
                  </a:cubicBezTo>
                  <a:cubicBezTo>
                    <a:pt x="36" y="480"/>
                    <a:pt x="48" y="468"/>
                    <a:pt x="48" y="456"/>
                  </a:cubicBezTo>
                  <a:cubicBezTo>
                    <a:pt x="48" y="456"/>
                    <a:pt x="48" y="444"/>
                    <a:pt x="48" y="444"/>
                  </a:cubicBezTo>
                  <a:lnTo>
                    <a:pt x="60" y="444"/>
                  </a:lnTo>
                  <a:cubicBezTo>
                    <a:pt x="60" y="444"/>
                    <a:pt x="36" y="444"/>
                    <a:pt x="48" y="432"/>
                  </a:cubicBezTo>
                  <a:cubicBezTo>
                    <a:pt x="48" y="430"/>
                    <a:pt x="49" y="429"/>
                    <a:pt x="51" y="429"/>
                  </a:cubicBezTo>
                  <a:cubicBezTo>
                    <a:pt x="55" y="429"/>
                    <a:pt x="64" y="436"/>
                    <a:pt x="69" y="436"/>
                  </a:cubicBezTo>
                  <a:cubicBezTo>
                    <a:pt x="71" y="436"/>
                    <a:pt x="72" y="435"/>
                    <a:pt x="72" y="432"/>
                  </a:cubicBezTo>
                  <a:cubicBezTo>
                    <a:pt x="72" y="426"/>
                    <a:pt x="69" y="426"/>
                    <a:pt x="66" y="426"/>
                  </a:cubicBezTo>
                  <a:cubicBezTo>
                    <a:pt x="63" y="426"/>
                    <a:pt x="60" y="426"/>
                    <a:pt x="60" y="420"/>
                  </a:cubicBezTo>
                  <a:cubicBezTo>
                    <a:pt x="60" y="408"/>
                    <a:pt x="60" y="408"/>
                    <a:pt x="72" y="396"/>
                  </a:cubicBezTo>
                  <a:cubicBezTo>
                    <a:pt x="72" y="396"/>
                    <a:pt x="96" y="373"/>
                    <a:pt x="96" y="361"/>
                  </a:cubicBezTo>
                  <a:cubicBezTo>
                    <a:pt x="96" y="349"/>
                    <a:pt x="96" y="349"/>
                    <a:pt x="96" y="349"/>
                  </a:cubicBezTo>
                  <a:lnTo>
                    <a:pt x="107" y="349"/>
                  </a:lnTo>
                  <a:cubicBezTo>
                    <a:pt x="107" y="349"/>
                    <a:pt x="107" y="337"/>
                    <a:pt x="107" y="337"/>
                  </a:cubicBezTo>
                  <a:lnTo>
                    <a:pt x="84" y="313"/>
                  </a:lnTo>
                  <a:lnTo>
                    <a:pt x="96" y="313"/>
                  </a:lnTo>
                  <a:cubicBezTo>
                    <a:pt x="96" y="305"/>
                    <a:pt x="96" y="296"/>
                    <a:pt x="100" y="296"/>
                  </a:cubicBezTo>
                  <a:cubicBezTo>
                    <a:pt x="101" y="296"/>
                    <a:pt x="104" y="298"/>
                    <a:pt x="107" y="301"/>
                  </a:cubicBezTo>
                  <a:cubicBezTo>
                    <a:pt x="119" y="301"/>
                    <a:pt x="107" y="289"/>
                    <a:pt x="107" y="277"/>
                  </a:cubicBezTo>
                  <a:lnTo>
                    <a:pt x="107" y="277"/>
                  </a:lnTo>
                  <a:cubicBezTo>
                    <a:pt x="107" y="277"/>
                    <a:pt x="123" y="283"/>
                    <a:pt x="130" y="283"/>
                  </a:cubicBezTo>
                  <a:cubicBezTo>
                    <a:pt x="134" y="283"/>
                    <a:pt x="135" y="281"/>
                    <a:pt x="131" y="277"/>
                  </a:cubicBezTo>
                  <a:cubicBezTo>
                    <a:pt x="123" y="277"/>
                    <a:pt x="115" y="272"/>
                    <a:pt x="107" y="272"/>
                  </a:cubicBezTo>
                  <a:close/>
                  <a:moveTo>
                    <a:pt x="1381" y="587"/>
                  </a:moveTo>
                  <a:cubicBezTo>
                    <a:pt x="1381" y="587"/>
                    <a:pt x="1381" y="599"/>
                    <a:pt x="1381" y="599"/>
                  </a:cubicBezTo>
                  <a:cubicBezTo>
                    <a:pt x="1381" y="587"/>
                    <a:pt x="1405" y="587"/>
                    <a:pt x="1405" y="587"/>
                  </a:cubicBezTo>
                  <a:close/>
                  <a:moveTo>
                    <a:pt x="1572" y="599"/>
                  </a:moveTo>
                  <a:cubicBezTo>
                    <a:pt x="1560" y="599"/>
                    <a:pt x="1560" y="599"/>
                    <a:pt x="1560" y="611"/>
                  </a:cubicBezTo>
                  <a:cubicBezTo>
                    <a:pt x="1572" y="599"/>
                    <a:pt x="1572" y="599"/>
                    <a:pt x="1572" y="599"/>
                  </a:cubicBezTo>
                  <a:close/>
                  <a:moveTo>
                    <a:pt x="1381" y="599"/>
                  </a:moveTo>
                  <a:cubicBezTo>
                    <a:pt x="1381" y="611"/>
                    <a:pt x="1381" y="611"/>
                    <a:pt x="1381" y="611"/>
                  </a:cubicBezTo>
                  <a:cubicBezTo>
                    <a:pt x="1381" y="611"/>
                    <a:pt x="1384" y="609"/>
                    <a:pt x="1388" y="607"/>
                  </a:cubicBezTo>
                  <a:lnTo>
                    <a:pt x="1388" y="607"/>
                  </a:lnTo>
                  <a:cubicBezTo>
                    <a:pt x="1395" y="611"/>
                    <a:pt x="1405" y="611"/>
                    <a:pt x="1405" y="611"/>
                  </a:cubicBezTo>
                  <a:cubicBezTo>
                    <a:pt x="1407" y="613"/>
                    <a:pt x="1409" y="615"/>
                    <a:pt x="1411" y="617"/>
                  </a:cubicBezTo>
                  <a:lnTo>
                    <a:pt x="1411" y="617"/>
                  </a:lnTo>
                  <a:cubicBezTo>
                    <a:pt x="1417" y="610"/>
                    <a:pt x="1415" y="609"/>
                    <a:pt x="1405" y="599"/>
                  </a:cubicBezTo>
                  <a:cubicBezTo>
                    <a:pt x="1405" y="599"/>
                    <a:pt x="1395" y="604"/>
                    <a:pt x="1388" y="607"/>
                  </a:cubicBezTo>
                  <a:lnTo>
                    <a:pt x="1388" y="607"/>
                  </a:lnTo>
                  <a:cubicBezTo>
                    <a:pt x="1384" y="606"/>
                    <a:pt x="1381" y="603"/>
                    <a:pt x="1381" y="599"/>
                  </a:cubicBezTo>
                  <a:close/>
                  <a:moveTo>
                    <a:pt x="1411" y="617"/>
                  </a:moveTo>
                  <a:cubicBezTo>
                    <a:pt x="1409" y="619"/>
                    <a:pt x="1407" y="620"/>
                    <a:pt x="1405" y="623"/>
                  </a:cubicBezTo>
                  <a:lnTo>
                    <a:pt x="1414" y="623"/>
                  </a:lnTo>
                  <a:cubicBezTo>
                    <a:pt x="1413" y="621"/>
                    <a:pt x="1412" y="619"/>
                    <a:pt x="1411" y="617"/>
                  </a:cubicBezTo>
                  <a:close/>
                  <a:moveTo>
                    <a:pt x="1393" y="623"/>
                  </a:moveTo>
                  <a:cubicBezTo>
                    <a:pt x="1393" y="623"/>
                    <a:pt x="1393" y="635"/>
                    <a:pt x="1405" y="635"/>
                  </a:cubicBezTo>
                  <a:cubicBezTo>
                    <a:pt x="1405" y="629"/>
                    <a:pt x="1408" y="629"/>
                    <a:pt x="1411" y="629"/>
                  </a:cubicBezTo>
                  <a:cubicBezTo>
                    <a:pt x="1414" y="629"/>
                    <a:pt x="1417" y="629"/>
                    <a:pt x="1417" y="623"/>
                  </a:cubicBezTo>
                  <a:lnTo>
                    <a:pt x="1414" y="623"/>
                  </a:lnTo>
                  <a:cubicBezTo>
                    <a:pt x="1415" y="626"/>
                    <a:pt x="1414" y="628"/>
                    <a:pt x="1413" y="628"/>
                  </a:cubicBezTo>
                  <a:cubicBezTo>
                    <a:pt x="1411" y="628"/>
                    <a:pt x="1409" y="626"/>
                    <a:pt x="1405" y="623"/>
                  </a:cubicBezTo>
                  <a:close/>
                  <a:moveTo>
                    <a:pt x="1417" y="629"/>
                  </a:moveTo>
                  <a:cubicBezTo>
                    <a:pt x="1416" y="629"/>
                    <a:pt x="1413" y="635"/>
                    <a:pt x="1405" y="635"/>
                  </a:cubicBezTo>
                  <a:cubicBezTo>
                    <a:pt x="1405" y="638"/>
                    <a:pt x="1408" y="640"/>
                    <a:pt x="1411" y="640"/>
                  </a:cubicBezTo>
                  <a:cubicBezTo>
                    <a:pt x="1413" y="640"/>
                    <a:pt x="1414" y="640"/>
                    <a:pt x="1416" y="639"/>
                  </a:cubicBezTo>
                  <a:lnTo>
                    <a:pt x="1416" y="639"/>
                  </a:lnTo>
                  <a:cubicBezTo>
                    <a:pt x="1411" y="649"/>
                    <a:pt x="1395" y="658"/>
                    <a:pt x="1405" y="658"/>
                  </a:cubicBezTo>
                  <a:lnTo>
                    <a:pt x="1429" y="658"/>
                  </a:lnTo>
                  <a:cubicBezTo>
                    <a:pt x="1429" y="658"/>
                    <a:pt x="1429" y="658"/>
                    <a:pt x="1429" y="646"/>
                  </a:cubicBezTo>
                  <a:lnTo>
                    <a:pt x="1429" y="635"/>
                  </a:lnTo>
                  <a:cubicBezTo>
                    <a:pt x="1429" y="635"/>
                    <a:pt x="1422" y="638"/>
                    <a:pt x="1416" y="639"/>
                  </a:cubicBezTo>
                  <a:lnTo>
                    <a:pt x="1416" y="639"/>
                  </a:lnTo>
                  <a:cubicBezTo>
                    <a:pt x="1417" y="638"/>
                    <a:pt x="1417" y="636"/>
                    <a:pt x="1417" y="635"/>
                  </a:cubicBezTo>
                  <a:cubicBezTo>
                    <a:pt x="1417" y="631"/>
                    <a:pt x="1417" y="629"/>
                    <a:pt x="1417" y="629"/>
                  </a:cubicBezTo>
                  <a:close/>
                  <a:moveTo>
                    <a:pt x="104" y="772"/>
                  </a:moveTo>
                  <a:cubicBezTo>
                    <a:pt x="100" y="772"/>
                    <a:pt x="92" y="777"/>
                    <a:pt x="84" y="777"/>
                  </a:cubicBezTo>
                  <a:lnTo>
                    <a:pt x="107" y="777"/>
                  </a:lnTo>
                  <a:cubicBezTo>
                    <a:pt x="107" y="773"/>
                    <a:pt x="106" y="772"/>
                    <a:pt x="104" y="772"/>
                  </a:cubicBezTo>
                  <a:close/>
                  <a:moveTo>
                    <a:pt x="107" y="730"/>
                  </a:moveTo>
                  <a:cubicBezTo>
                    <a:pt x="107" y="730"/>
                    <a:pt x="107" y="742"/>
                    <a:pt x="107" y="742"/>
                  </a:cubicBezTo>
                  <a:cubicBezTo>
                    <a:pt x="96" y="754"/>
                    <a:pt x="96" y="754"/>
                    <a:pt x="107" y="765"/>
                  </a:cubicBezTo>
                  <a:lnTo>
                    <a:pt x="119" y="765"/>
                  </a:lnTo>
                  <a:cubicBezTo>
                    <a:pt x="119" y="765"/>
                    <a:pt x="119" y="777"/>
                    <a:pt x="119" y="777"/>
                  </a:cubicBezTo>
                  <a:lnTo>
                    <a:pt x="131" y="777"/>
                  </a:lnTo>
                  <a:cubicBezTo>
                    <a:pt x="143" y="777"/>
                    <a:pt x="131" y="765"/>
                    <a:pt x="131" y="765"/>
                  </a:cubicBezTo>
                  <a:lnTo>
                    <a:pt x="131" y="754"/>
                  </a:lnTo>
                  <a:lnTo>
                    <a:pt x="131" y="742"/>
                  </a:lnTo>
                  <a:cubicBezTo>
                    <a:pt x="131" y="742"/>
                    <a:pt x="107" y="730"/>
                    <a:pt x="107" y="730"/>
                  </a:cubicBezTo>
                  <a:close/>
                  <a:moveTo>
                    <a:pt x="131" y="777"/>
                  </a:moveTo>
                  <a:cubicBezTo>
                    <a:pt x="131" y="777"/>
                    <a:pt x="107" y="777"/>
                    <a:pt x="119" y="789"/>
                  </a:cubicBezTo>
                  <a:cubicBezTo>
                    <a:pt x="119" y="789"/>
                    <a:pt x="119" y="801"/>
                    <a:pt x="131" y="801"/>
                  </a:cubicBezTo>
                  <a:cubicBezTo>
                    <a:pt x="131" y="801"/>
                    <a:pt x="131" y="789"/>
                    <a:pt x="131" y="777"/>
                  </a:cubicBezTo>
                  <a:close/>
                  <a:moveTo>
                    <a:pt x="131" y="801"/>
                  </a:moveTo>
                  <a:cubicBezTo>
                    <a:pt x="131" y="801"/>
                    <a:pt x="143" y="813"/>
                    <a:pt x="143" y="813"/>
                  </a:cubicBezTo>
                  <a:cubicBezTo>
                    <a:pt x="155" y="801"/>
                    <a:pt x="143" y="801"/>
                    <a:pt x="143" y="801"/>
                  </a:cubicBezTo>
                  <a:close/>
                  <a:moveTo>
                    <a:pt x="1429" y="658"/>
                  </a:moveTo>
                  <a:cubicBezTo>
                    <a:pt x="1417" y="658"/>
                    <a:pt x="1417" y="658"/>
                    <a:pt x="1417" y="670"/>
                  </a:cubicBezTo>
                  <a:cubicBezTo>
                    <a:pt x="1417" y="682"/>
                    <a:pt x="1429" y="682"/>
                    <a:pt x="1429" y="682"/>
                  </a:cubicBezTo>
                  <a:lnTo>
                    <a:pt x="1429" y="754"/>
                  </a:lnTo>
                  <a:lnTo>
                    <a:pt x="1417" y="754"/>
                  </a:lnTo>
                  <a:cubicBezTo>
                    <a:pt x="1417" y="754"/>
                    <a:pt x="1417" y="765"/>
                    <a:pt x="1417" y="765"/>
                  </a:cubicBezTo>
                  <a:cubicBezTo>
                    <a:pt x="1417" y="765"/>
                    <a:pt x="1441" y="765"/>
                    <a:pt x="1429" y="777"/>
                  </a:cubicBezTo>
                  <a:cubicBezTo>
                    <a:pt x="1420" y="786"/>
                    <a:pt x="1418" y="788"/>
                    <a:pt x="1419" y="788"/>
                  </a:cubicBezTo>
                  <a:cubicBezTo>
                    <a:pt x="1419" y="788"/>
                    <a:pt x="1423" y="786"/>
                    <a:pt x="1426" y="786"/>
                  </a:cubicBezTo>
                  <a:cubicBezTo>
                    <a:pt x="1428" y="786"/>
                    <a:pt x="1429" y="787"/>
                    <a:pt x="1429" y="789"/>
                  </a:cubicBezTo>
                  <a:cubicBezTo>
                    <a:pt x="1429" y="801"/>
                    <a:pt x="1417" y="801"/>
                    <a:pt x="1429" y="801"/>
                  </a:cubicBezTo>
                  <a:cubicBezTo>
                    <a:pt x="1417" y="801"/>
                    <a:pt x="1429" y="813"/>
                    <a:pt x="1429" y="813"/>
                  </a:cubicBezTo>
                  <a:lnTo>
                    <a:pt x="1429" y="825"/>
                  </a:lnTo>
                  <a:cubicBezTo>
                    <a:pt x="1429" y="831"/>
                    <a:pt x="1432" y="831"/>
                    <a:pt x="1435" y="831"/>
                  </a:cubicBezTo>
                  <a:cubicBezTo>
                    <a:pt x="1438" y="831"/>
                    <a:pt x="1441" y="831"/>
                    <a:pt x="1441" y="837"/>
                  </a:cubicBezTo>
                  <a:cubicBezTo>
                    <a:pt x="1449" y="837"/>
                    <a:pt x="1457" y="832"/>
                    <a:pt x="1458" y="832"/>
                  </a:cubicBezTo>
                  <a:lnTo>
                    <a:pt x="1458" y="832"/>
                  </a:lnTo>
                  <a:cubicBezTo>
                    <a:pt x="1458" y="832"/>
                    <a:pt x="1457" y="833"/>
                    <a:pt x="1453" y="837"/>
                  </a:cubicBezTo>
                  <a:lnTo>
                    <a:pt x="1465" y="837"/>
                  </a:lnTo>
                  <a:cubicBezTo>
                    <a:pt x="1465" y="825"/>
                    <a:pt x="1465" y="825"/>
                    <a:pt x="1465" y="825"/>
                  </a:cubicBezTo>
                  <a:cubicBezTo>
                    <a:pt x="1465" y="813"/>
                    <a:pt x="1465" y="801"/>
                    <a:pt x="1465" y="801"/>
                  </a:cubicBezTo>
                  <a:lnTo>
                    <a:pt x="1453" y="801"/>
                  </a:lnTo>
                  <a:cubicBezTo>
                    <a:pt x="1453" y="789"/>
                    <a:pt x="1453" y="789"/>
                    <a:pt x="1453" y="777"/>
                  </a:cubicBezTo>
                  <a:cubicBezTo>
                    <a:pt x="1453" y="777"/>
                    <a:pt x="1465" y="765"/>
                    <a:pt x="1453" y="765"/>
                  </a:cubicBezTo>
                  <a:cubicBezTo>
                    <a:pt x="1441" y="765"/>
                    <a:pt x="1441" y="765"/>
                    <a:pt x="1441" y="754"/>
                  </a:cubicBezTo>
                  <a:lnTo>
                    <a:pt x="1441" y="730"/>
                  </a:lnTo>
                  <a:cubicBezTo>
                    <a:pt x="1441" y="730"/>
                    <a:pt x="1429" y="730"/>
                    <a:pt x="1441" y="718"/>
                  </a:cubicBezTo>
                  <a:cubicBezTo>
                    <a:pt x="1453" y="706"/>
                    <a:pt x="1441" y="706"/>
                    <a:pt x="1441" y="706"/>
                  </a:cubicBezTo>
                  <a:lnTo>
                    <a:pt x="1441" y="694"/>
                  </a:lnTo>
                  <a:cubicBezTo>
                    <a:pt x="1441" y="682"/>
                    <a:pt x="1429" y="694"/>
                    <a:pt x="1441" y="670"/>
                  </a:cubicBezTo>
                  <a:cubicBezTo>
                    <a:pt x="1453" y="658"/>
                    <a:pt x="1453" y="658"/>
                    <a:pt x="1441" y="658"/>
                  </a:cubicBezTo>
                  <a:cubicBezTo>
                    <a:pt x="1437" y="662"/>
                    <a:pt x="1433" y="664"/>
                    <a:pt x="1430" y="664"/>
                  </a:cubicBezTo>
                  <a:cubicBezTo>
                    <a:pt x="1424" y="664"/>
                    <a:pt x="1421" y="658"/>
                    <a:pt x="1429" y="658"/>
                  </a:cubicBezTo>
                  <a:close/>
                  <a:moveTo>
                    <a:pt x="119" y="813"/>
                  </a:moveTo>
                  <a:cubicBezTo>
                    <a:pt x="119" y="813"/>
                    <a:pt x="131" y="837"/>
                    <a:pt x="143" y="837"/>
                  </a:cubicBezTo>
                  <a:cubicBezTo>
                    <a:pt x="143" y="837"/>
                    <a:pt x="143" y="837"/>
                    <a:pt x="143" y="849"/>
                  </a:cubicBezTo>
                  <a:cubicBezTo>
                    <a:pt x="155" y="837"/>
                    <a:pt x="167" y="837"/>
                    <a:pt x="155" y="837"/>
                  </a:cubicBezTo>
                  <a:cubicBezTo>
                    <a:pt x="167" y="837"/>
                    <a:pt x="155" y="837"/>
                    <a:pt x="155" y="825"/>
                  </a:cubicBezTo>
                  <a:lnTo>
                    <a:pt x="143" y="825"/>
                  </a:lnTo>
                  <a:lnTo>
                    <a:pt x="143" y="813"/>
                  </a:lnTo>
                  <a:close/>
                  <a:moveTo>
                    <a:pt x="1643" y="849"/>
                  </a:moveTo>
                  <a:lnTo>
                    <a:pt x="1631" y="861"/>
                  </a:lnTo>
                  <a:lnTo>
                    <a:pt x="1643" y="861"/>
                  </a:lnTo>
                  <a:cubicBezTo>
                    <a:pt x="1643" y="849"/>
                    <a:pt x="1643" y="849"/>
                    <a:pt x="1643" y="849"/>
                  </a:cubicBezTo>
                  <a:close/>
                  <a:moveTo>
                    <a:pt x="155" y="861"/>
                  </a:moveTo>
                  <a:cubicBezTo>
                    <a:pt x="159" y="861"/>
                    <a:pt x="162" y="861"/>
                    <a:pt x="163" y="861"/>
                  </a:cubicBezTo>
                  <a:lnTo>
                    <a:pt x="163" y="861"/>
                  </a:lnTo>
                  <a:cubicBezTo>
                    <a:pt x="164" y="861"/>
                    <a:pt x="166" y="861"/>
                    <a:pt x="167" y="861"/>
                  </a:cubicBezTo>
                  <a:close/>
                  <a:moveTo>
                    <a:pt x="143" y="849"/>
                  </a:moveTo>
                  <a:lnTo>
                    <a:pt x="143" y="861"/>
                  </a:lnTo>
                  <a:cubicBezTo>
                    <a:pt x="143" y="867"/>
                    <a:pt x="143" y="870"/>
                    <a:pt x="145" y="870"/>
                  </a:cubicBezTo>
                  <a:cubicBezTo>
                    <a:pt x="146" y="870"/>
                    <a:pt x="149" y="867"/>
                    <a:pt x="155" y="861"/>
                  </a:cubicBezTo>
                  <a:cubicBezTo>
                    <a:pt x="155" y="861"/>
                    <a:pt x="143" y="861"/>
                    <a:pt x="143" y="849"/>
                  </a:cubicBezTo>
                  <a:close/>
                  <a:moveTo>
                    <a:pt x="163" y="861"/>
                  </a:moveTo>
                  <a:cubicBezTo>
                    <a:pt x="155" y="863"/>
                    <a:pt x="155" y="873"/>
                    <a:pt x="155" y="873"/>
                  </a:cubicBezTo>
                  <a:cubicBezTo>
                    <a:pt x="155" y="885"/>
                    <a:pt x="155" y="885"/>
                    <a:pt x="167" y="885"/>
                  </a:cubicBezTo>
                  <a:cubicBezTo>
                    <a:pt x="167" y="885"/>
                    <a:pt x="167" y="896"/>
                    <a:pt x="167" y="896"/>
                  </a:cubicBezTo>
                  <a:cubicBezTo>
                    <a:pt x="179" y="896"/>
                    <a:pt x="167" y="896"/>
                    <a:pt x="167" y="908"/>
                  </a:cubicBezTo>
                  <a:cubicBezTo>
                    <a:pt x="167" y="920"/>
                    <a:pt x="179" y="920"/>
                    <a:pt x="191" y="932"/>
                  </a:cubicBezTo>
                  <a:cubicBezTo>
                    <a:pt x="179" y="920"/>
                    <a:pt x="191" y="920"/>
                    <a:pt x="191" y="908"/>
                  </a:cubicBezTo>
                  <a:cubicBezTo>
                    <a:pt x="191" y="908"/>
                    <a:pt x="203" y="908"/>
                    <a:pt x="203" y="896"/>
                  </a:cubicBezTo>
                  <a:cubicBezTo>
                    <a:pt x="203" y="892"/>
                    <a:pt x="200" y="891"/>
                    <a:pt x="197" y="891"/>
                  </a:cubicBezTo>
                  <a:cubicBezTo>
                    <a:pt x="189" y="891"/>
                    <a:pt x="179" y="896"/>
                    <a:pt x="179" y="896"/>
                  </a:cubicBezTo>
                  <a:cubicBezTo>
                    <a:pt x="179" y="896"/>
                    <a:pt x="179" y="896"/>
                    <a:pt x="179" y="885"/>
                  </a:cubicBezTo>
                  <a:cubicBezTo>
                    <a:pt x="179" y="885"/>
                    <a:pt x="179" y="879"/>
                    <a:pt x="175" y="879"/>
                  </a:cubicBezTo>
                  <a:cubicBezTo>
                    <a:pt x="174" y="879"/>
                    <a:pt x="173" y="880"/>
                    <a:pt x="170" y="881"/>
                  </a:cubicBezTo>
                  <a:lnTo>
                    <a:pt x="170" y="881"/>
                  </a:lnTo>
                  <a:cubicBezTo>
                    <a:pt x="169" y="880"/>
                    <a:pt x="167" y="877"/>
                    <a:pt x="167" y="873"/>
                  </a:cubicBezTo>
                  <a:cubicBezTo>
                    <a:pt x="167" y="865"/>
                    <a:pt x="167" y="862"/>
                    <a:pt x="163" y="861"/>
                  </a:cubicBezTo>
                  <a:close/>
                  <a:moveTo>
                    <a:pt x="191" y="908"/>
                  </a:moveTo>
                  <a:cubicBezTo>
                    <a:pt x="191" y="908"/>
                    <a:pt x="191" y="932"/>
                    <a:pt x="191" y="932"/>
                  </a:cubicBezTo>
                  <a:cubicBezTo>
                    <a:pt x="203" y="920"/>
                    <a:pt x="203" y="920"/>
                    <a:pt x="203" y="908"/>
                  </a:cubicBezTo>
                  <a:close/>
                  <a:moveTo>
                    <a:pt x="191" y="932"/>
                  </a:moveTo>
                  <a:cubicBezTo>
                    <a:pt x="191" y="932"/>
                    <a:pt x="191" y="932"/>
                    <a:pt x="203" y="944"/>
                  </a:cubicBezTo>
                  <a:lnTo>
                    <a:pt x="203" y="956"/>
                  </a:lnTo>
                  <a:lnTo>
                    <a:pt x="227" y="956"/>
                  </a:lnTo>
                  <a:cubicBezTo>
                    <a:pt x="227" y="956"/>
                    <a:pt x="227" y="944"/>
                    <a:pt x="227" y="944"/>
                  </a:cubicBezTo>
                  <a:lnTo>
                    <a:pt x="215" y="944"/>
                  </a:lnTo>
                  <a:cubicBezTo>
                    <a:pt x="203" y="944"/>
                    <a:pt x="215" y="944"/>
                    <a:pt x="215" y="932"/>
                  </a:cubicBezTo>
                  <a:close/>
                  <a:moveTo>
                    <a:pt x="227" y="956"/>
                  </a:moveTo>
                  <a:cubicBezTo>
                    <a:pt x="216" y="956"/>
                    <a:pt x="215" y="966"/>
                    <a:pt x="223" y="968"/>
                  </a:cubicBezTo>
                  <a:lnTo>
                    <a:pt x="223" y="968"/>
                  </a:lnTo>
                  <a:cubicBezTo>
                    <a:pt x="225" y="964"/>
                    <a:pt x="227" y="960"/>
                    <a:pt x="227" y="956"/>
                  </a:cubicBezTo>
                  <a:close/>
                  <a:moveTo>
                    <a:pt x="223" y="968"/>
                  </a:moveTo>
                  <a:cubicBezTo>
                    <a:pt x="220" y="975"/>
                    <a:pt x="215" y="980"/>
                    <a:pt x="215" y="980"/>
                  </a:cubicBezTo>
                  <a:lnTo>
                    <a:pt x="227" y="980"/>
                  </a:lnTo>
                  <a:cubicBezTo>
                    <a:pt x="227" y="979"/>
                    <a:pt x="228" y="979"/>
                    <a:pt x="229" y="979"/>
                  </a:cubicBezTo>
                  <a:lnTo>
                    <a:pt x="229" y="979"/>
                  </a:lnTo>
                  <a:cubicBezTo>
                    <a:pt x="231" y="983"/>
                    <a:pt x="234" y="988"/>
                    <a:pt x="236" y="992"/>
                  </a:cubicBezTo>
                  <a:lnTo>
                    <a:pt x="236" y="992"/>
                  </a:lnTo>
                  <a:cubicBezTo>
                    <a:pt x="238" y="985"/>
                    <a:pt x="238" y="978"/>
                    <a:pt x="233" y="978"/>
                  </a:cubicBezTo>
                  <a:cubicBezTo>
                    <a:pt x="232" y="978"/>
                    <a:pt x="231" y="978"/>
                    <a:pt x="229" y="979"/>
                  </a:cubicBezTo>
                  <a:lnTo>
                    <a:pt x="229" y="979"/>
                  </a:lnTo>
                  <a:cubicBezTo>
                    <a:pt x="228" y="975"/>
                    <a:pt x="227" y="971"/>
                    <a:pt x="227" y="968"/>
                  </a:cubicBezTo>
                  <a:cubicBezTo>
                    <a:pt x="225" y="968"/>
                    <a:pt x="224" y="968"/>
                    <a:pt x="223" y="968"/>
                  </a:cubicBezTo>
                  <a:close/>
                  <a:moveTo>
                    <a:pt x="236" y="992"/>
                  </a:moveTo>
                  <a:cubicBezTo>
                    <a:pt x="233" y="1003"/>
                    <a:pt x="227" y="1016"/>
                    <a:pt x="227" y="1016"/>
                  </a:cubicBezTo>
                  <a:cubicBezTo>
                    <a:pt x="234" y="1016"/>
                    <a:pt x="242" y="1010"/>
                    <a:pt x="247" y="1010"/>
                  </a:cubicBezTo>
                  <a:cubicBezTo>
                    <a:pt x="249" y="1010"/>
                    <a:pt x="250" y="1012"/>
                    <a:pt x="250" y="1016"/>
                  </a:cubicBezTo>
                  <a:cubicBezTo>
                    <a:pt x="250" y="1016"/>
                    <a:pt x="238" y="1027"/>
                    <a:pt x="250" y="1027"/>
                  </a:cubicBezTo>
                  <a:cubicBezTo>
                    <a:pt x="259" y="1019"/>
                    <a:pt x="261" y="1011"/>
                    <a:pt x="262" y="1011"/>
                  </a:cubicBezTo>
                  <a:cubicBezTo>
                    <a:pt x="262" y="1011"/>
                    <a:pt x="262" y="1012"/>
                    <a:pt x="262" y="1016"/>
                  </a:cubicBezTo>
                  <a:cubicBezTo>
                    <a:pt x="262" y="1016"/>
                    <a:pt x="262" y="1004"/>
                    <a:pt x="262" y="1004"/>
                  </a:cubicBezTo>
                  <a:lnTo>
                    <a:pt x="238" y="1004"/>
                  </a:lnTo>
                  <a:cubicBezTo>
                    <a:pt x="238" y="1000"/>
                    <a:pt x="237" y="996"/>
                    <a:pt x="236" y="992"/>
                  </a:cubicBezTo>
                  <a:close/>
                  <a:moveTo>
                    <a:pt x="262" y="1016"/>
                  </a:moveTo>
                  <a:cubicBezTo>
                    <a:pt x="262" y="1027"/>
                    <a:pt x="262" y="1027"/>
                    <a:pt x="262" y="1027"/>
                  </a:cubicBezTo>
                  <a:lnTo>
                    <a:pt x="286" y="1027"/>
                  </a:lnTo>
                  <a:cubicBezTo>
                    <a:pt x="286" y="1016"/>
                    <a:pt x="262" y="1016"/>
                    <a:pt x="262" y="1016"/>
                  </a:cubicBezTo>
                  <a:close/>
                  <a:moveTo>
                    <a:pt x="286" y="1027"/>
                  </a:moveTo>
                  <a:lnTo>
                    <a:pt x="286" y="1027"/>
                  </a:lnTo>
                  <a:cubicBezTo>
                    <a:pt x="281" y="1033"/>
                    <a:pt x="282" y="1036"/>
                    <a:pt x="286" y="1037"/>
                  </a:cubicBezTo>
                  <a:lnTo>
                    <a:pt x="286" y="1037"/>
                  </a:lnTo>
                  <a:cubicBezTo>
                    <a:pt x="286" y="1035"/>
                    <a:pt x="286" y="1032"/>
                    <a:pt x="286" y="1027"/>
                  </a:cubicBezTo>
                  <a:close/>
                  <a:moveTo>
                    <a:pt x="286" y="1037"/>
                  </a:moveTo>
                  <a:cubicBezTo>
                    <a:pt x="286" y="1040"/>
                    <a:pt x="286" y="1042"/>
                    <a:pt x="286" y="1046"/>
                  </a:cubicBezTo>
                  <a:lnTo>
                    <a:pt x="286" y="1046"/>
                  </a:lnTo>
                  <a:cubicBezTo>
                    <a:pt x="290" y="1042"/>
                    <a:pt x="294" y="1039"/>
                    <a:pt x="298" y="1039"/>
                  </a:cubicBezTo>
                  <a:cubicBezTo>
                    <a:pt x="298" y="1039"/>
                    <a:pt x="291" y="1039"/>
                    <a:pt x="286" y="1037"/>
                  </a:cubicBezTo>
                  <a:close/>
                  <a:moveTo>
                    <a:pt x="286" y="1046"/>
                  </a:moveTo>
                  <a:cubicBezTo>
                    <a:pt x="279" y="1053"/>
                    <a:pt x="274" y="1063"/>
                    <a:pt x="274" y="1063"/>
                  </a:cubicBezTo>
                  <a:cubicBezTo>
                    <a:pt x="282" y="1063"/>
                    <a:pt x="290" y="1063"/>
                    <a:pt x="294" y="1060"/>
                  </a:cubicBezTo>
                  <a:lnTo>
                    <a:pt x="294" y="1060"/>
                  </a:lnTo>
                  <a:cubicBezTo>
                    <a:pt x="295" y="1061"/>
                    <a:pt x="297" y="1062"/>
                    <a:pt x="298" y="1063"/>
                  </a:cubicBezTo>
                  <a:cubicBezTo>
                    <a:pt x="298" y="1063"/>
                    <a:pt x="298" y="1063"/>
                    <a:pt x="310" y="1051"/>
                  </a:cubicBezTo>
                  <a:lnTo>
                    <a:pt x="298" y="1051"/>
                  </a:lnTo>
                  <a:cubicBezTo>
                    <a:pt x="298" y="1055"/>
                    <a:pt x="297" y="1058"/>
                    <a:pt x="294" y="1060"/>
                  </a:cubicBezTo>
                  <a:lnTo>
                    <a:pt x="294" y="1060"/>
                  </a:lnTo>
                  <a:cubicBezTo>
                    <a:pt x="286" y="1051"/>
                    <a:pt x="286" y="1051"/>
                    <a:pt x="286" y="1051"/>
                  </a:cubicBezTo>
                  <a:cubicBezTo>
                    <a:pt x="286" y="1049"/>
                    <a:pt x="286" y="1047"/>
                    <a:pt x="286" y="1046"/>
                  </a:cubicBezTo>
                  <a:close/>
                  <a:moveTo>
                    <a:pt x="310" y="1051"/>
                  </a:moveTo>
                  <a:cubicBezTo>
                    <a:pt x="310" y="1051"/>
                    <a:pt x="310" y="1051"/>
                    <a:pt x="310" y="1063"/>
                  </a:cubicBezTo>
                  <a:cubicBezTo>
                    <a:pt x="310" y="1063"/>
                    <a:pt x="310" y="1058"/>
                    <a:pt x="313" y="1058"/>
                  </a:cubicBezTo>
                  <a:cubicBezTo>
                    <a:pt x="315" y="1058"/>
                    <a:pt x="318" y="1059"/>
                    <a:pt x="322" y="1063"/>
                  </a:cubicBezTo>
                  <a:cubicBezTo>
                    <a:pt x="322" y="1063"/>
                    <a:pt x="334" y="1063"/>
                    <a:pt x="322" y="1051"/>
                  </a:cubicBezTo>
                  <a:close/>
                  <a:moveTo>
                    <a:pt x="334" y="1063"/>
                  </a:moveTo>
                  <a:cubicBezTo>
                    <a:pt x="335" y="1064"/>
                    <a:pt x="336" y="1065"/>
                    <a:pt x="337" y="1066"/>
                  </a:cubicBezTo>
                  <a:lnTo>
                    <a:pt x="337" y="1066"/>
                  </a:lnTo>
                  <a:cubicBezTo>
                    <a:pt x="339" y="1063"/>
                    <a:pt x="341" y="1063"/>
                    <a:pt x="334" y="1063"/>
                  </a:cubicBezTo>
                  <a:close/>
                  <a:moveTo>
                    <a:pt x="337" y="1066"/>
                  </a:moveTo>
                  <a:cubicBezTo>
                    <a:pt x="335" y="1068"/>
                    <a:pt x="334" y="1071"/>
                    <a:pt x="334" y="1075"/>
                  </a:cubicBezTo>
                  <a:cubicBezTo>
                    <a:pt x="334" y="1079"/>
                    <a:pt x="334" y="1080"/>
                    <a:pt x="334" y="1080"/>
                  </a:cubicBezTo>
                  <a:cubicBezTo>
                    <a:pt x="335" y="1080"/>
                    <a:pt x="337" y="1076"/>
                    <a:pt x="344" y="1075"/>
                  </a:cubicBezTo>
                  <a:lnTo>
                    <a:pt x="344" y="1075"/>
                  </a:lnTo>
                  <a:cubicBezTo>
                    <a:pt x="343" y="1073"/>
                    <a:pt x="341" y="1070"/>
                    <a:pt x="337" y="1066"/>
                  </a:cubicBezTo>
                  <a:close/>
                  <a:moveTo>
                    <a:pt x="346" y="1075"/>
                  </a:moveTo>
                  <a:cubicBezTo>
                    <a:pt x="345" y="1075"/>
                    <a:pt x="345" y="1075"/>
                    <a:pt x="344" y="1075"/>
                  </a:cubicBezTo>
                  <a:lnTo>
                    <a:pt x="344" y="1075"/>
                  </a:lnTo>
                  <a:cubicBezTo>
                    <a:pt x="346" y="1078"/>
                    <a:pt x="346" y="1081"/>
                    <a:pt x="346" y="1087"/>
                  </a:cubicBezTo>
                  <a:cubicBezTo>
                    <a:pt x="346" y="1087"/>
                    <a:pt x="357" y="1075"/>
                    <a:pt x="357" y="1075"/>
                  </a:cubicBezTo>
                  <a:cubicBezTo>
                    <a:pt x="350" y="1075"/>
                    <a:pt x="347" y="1080"/>
                    <a:pt x="346" y="1080"/>
                  </a:cubicBezTo>
                  <a:cubicBezTo>
                    <a:pt x="346" y="1080"/>
                    <a:pt x="346" y="1079"/>
                    <a:pt x="346" y="1075"/>
                  </a:cubicBezTo>
                  <a:close/>
                  <a:moveTo>
                    <a:pt x="346" y="1087"/>
                  </a:moveTo>
                  <a:cubicBezTo>
                    <a:pt x="346" y="1099"/>
                    <a:pt x="346" y="1111"/>
                    <a:pt x="346" y="1111"/>
                  </a:cubicBezTo>
                  <a:lnTo>
                    <a:pt x="357" y="1111"/>
                  </a:lnTo>
                  <a:cubicBezTo>
                    <a:pt x="368" y="1111"/>
                    <a:pt x="379" y="1120"/>
                    <a:pt x="381" y="1122"/>
                  </a:cubicBezTo>
                  <a:lnTo>
                    <a:pt x="381" y="1122"/>
                  </a:lnTo>
                  <a:cubicBezTo>
                    <a:pt x="375" y="1113"/>
                    <a:pt x="361" y="1103"/>
                    <a:pt x="369" y="1087"/>
                  </a:cubicBezTo>
                  <a:lnTo>
                    <a:pt x="369" y="1087"/>
                  </a:lnTo>
                  <a:cubicBezTo>
                    <a:pt x="363" y="1093"/>
                    <a:pt x="360" y="1096"/>
                    <a:pt x="357" y="1096"/>
                  </a:cubicBezTo>
                  <a:cubicBezTo>
                    <a:pt x="355" y="1096"/>
                    <a:pt x="352" y="1093"/>
                    <a:pt x="346" y="1087"/>
                  </a:cubicBezTo>
                  <a:close/>
                  <a:moveTo>
                    <a:pt x="381" y="1122"/>
                  </a:moveTo>
                  <a:cubicBezTo>
                    <a:pt x="384" y="1127"/>
                    <a:pt x="385" y="1131"/>
                    <a:pt x="381" y="1135"/>
                  </a:cubicBezTo>
                  <a:cubicBezTo>
                    <a:pt x="377" y="1139"/>
                    <a:pt x="377" y="1140"/>
                    <a:pt x="380" y="1140"/>
                  </a:cubicBezTo>
                  <a:cubicBezTo>
                    <a:pt x="384" y="1140"/>
                    <a:pt x="397" y="1135"/>
                    <a:pt x="405" y="1135"/>
                  </a:cubicBezTo>
                  <a:cubicBezTo>
                    <a:pt x="409" y="1131"/>
                    <a:pt x="413" y="1127"/>
                    <a:pt x="417" y="1123"/>
                  </a:cubicBezTo>
                  <a:lnTo>
                    <a:pt x="381" y="1123"/>
                  </a:lnTo>
                  <a:cubicBezTo>
                    <a:pt x="381" y="1123"/>
                    <a:pt x="381" y="1123"/>
                    <a:pt x="381" y="1122"/>
                  </a:cubicBezTo>
                  <a:close/>
                  <a:moveTo>
                    <a:pt x="405" y="1135"/>
                  </a:moveTo>
                  <a:cubicBezTo>
                    <a:pt x="398" y="1141"/>
                    <a:pt x="393" y="1146"/>
                    <a:pt x="393" y="1146"/>
                  </a:cubicBezTo>
                  <a:lnTo>
                    <a:pt x="417" y="1146"/>
                  </a:lnTo>
                  <a:lnTo>
                    <a:pt x="405" y="1135"/>
                  </a:lnTo>
                  <a:close/>
                  <a:moveTo>
                    <a:pt x="441" y="1123"/>
                  </a:moveTo>
                  <a:cubicBezTo>
                    <a:pt x="429" y="1135"/>
                    <a:pt x="429" y="1135"/>
                    <a:pt x="417" y="1146"/>
                  </a:cubicBezTo>
                  <a:cubicBezTo>
                    <a:pt x="417" y="1146"/>
                    <a:pt x="422" y="1146"/>
                    <a:pt x="429" y="1150"/>
                  </a:cubicBezTo>
                  <a:lnTo>
                    <a:pt x="429" y="1150"/>
                  </a:lnTo>
                  <a:cubicBezTo>
                    <a:pt x="429" y="1149"/>
                    <a:pt x="429" y="1148"/>
                    <a:pt x="429" y="1146"/>
                  </a:cubicBezTo>
                  <a:cubicBezTo>
                    <a:pt x="429" y="1135"/>
                    <a:pt x="441" y="1135"/>
                    <a:pt x="441" y="1123"/>
                  </a:cubicBezTo>
                  <a:close/>
                  <a:moveTo>
                    <a:pt x="429" y="1150"/>
                  </a:moveTo>
                  <a:cubicBezTo>
                    <a:pt x="431" y="1158"/>
                    <a:pt x="441" y="1158"/>
                    <a:pt x="441" y="1158"/>
                  </a:cubicBezTo>
                  <a:cubicBezTo>
                    <a:pt x="437" y="1154"/>
                    <a:pt x="433" y="1152"/>
                    <a:pt x="429" y="1150"/>
                  </a:cubicBezTo>
                  <a:close/>
                  <a:moveTo>
                    <a:pt x="441" y="1170"/>
                  </a:moveTo>
                  <a:cubicBezTo>
                    <a:pt x="447" y="1170"/>
                    <a:pt x="450" y="1170"/>
                    <a:pt x="453" y="1172"/>
                  </a:cubicBezTo>
                  <a:lnTo>
                    <a:pt x="453" y="1172"/>
                  </a:lnTo>
                  <a:lnTo>
                    <a:pt x="453" y="1170"/>
                  </a:lnTo>
                  <a:close/>
                  <a:moveTo>
                    <a:pt x="429" y="1158"/>
                  </a:moveTo>
                  <a:cubicBezTo>
                    <a:pt x="429" y="1170"/>
                    <a:pt x="429" y="1170"/>
                    <a:pt x="429" y="1182"/>
                  </a:cubicBezTo>
                  <a:cubicBezTo>
                    <a:pt x="441" y="1182"/>
                    <a:pt x="441" y="1170"/>
                    <a:pt x="441" y="1170"/>
                  </a:cubicBezTo>
                  <a:cubicBezTo>
                    <a:pt x="441" y="1170"/>
                    <a:pt x="441" y="1170"/>
                    <a:pt x="441" y="1158"/>
                  </a:cubicBezTo>
                  <a:close/>
                  <a:moveTo>
                    <a:pt x="522" y="1189"/>
                  </a:moveTo>
                  <a:lnTo>
                    <a:pt x="522" y="1189"/>
                  </a:lnTo>
                  <a:cubicBezTo>
                    <a:pt x="519" y="1189"/>
                    <a:pt x="516" y="1194"/>
                    <a:pt x="524" y="1194"/>
                  </a:cubicBezTo>
                  <a:cubicBezTo>
                    <a:pt x="524" y="1190"/>
                    <a:pt x="523" y="1189"/>
                    <a:pt x="522" y="1189"/>
                  </a:cubicBezTo>
                  <a:close/>
                  <a:moveTo>
                    <a:pt x="453" y="1172"/>
                  </a:moveTo>
                  <a:lnTo>
                    <a:pt x="453" y="1194"/>
                  </a:lnTo>
                  <a:cubicBezTo>
                    <a:pt x="453" y="1194"/>
                    <a:pt x="481" y="1208"/>
                    <a:pt x="494" y="1215"/>
                  </a:cubicBezTo>
                  <a:lnTo>
                    <a:pt x="494" y="1215"/>
                  </a:lnTo>
                  <a:cubicBezTo>
                    <a:pt x="500" y="1210"/>
                    <a:pt x="508" y="1202"/>
                    <a:pt x="500" y="1194"/>
                  </a:cubicBezTo>
                  <a:cubicBezTo>
                    <a:pt x="500" y="1194"/>
                    <a:pt x="488" y="1182"/>
                    <a:pt x="488" y="1182"/>
                  </a:cubicBezTo>
                  <a:lnTo>
                    <a:pt x="488" y="1194"/>
                  </a:lnTo>
                  <a:lnTo>
                    <a:pt x="465" y="1194"/>
                  </a:lnTo>
                  <a:cubicBezTo>
                    <a:pt x="471" y="1188"/>
                    <a:pt x="471" y="1188"/>
                    <a:pt x="469" y="1188"/>
                  </a:cubicBezTo>
                  <a:cubicBezTo>
                    <a:pt x="468" y="1188"/>
                    <a:pt x="465" y="1188"/>
                    <a:pt x="465" y="1182"/>
                  </a:cubicBezTo>
                  <a:cubicBezTo>
                    <a:pt x="459" y="1176"/>
                    <a:pt x="456" y="1173"/>
                    <a:pt x="453" y="1172"/>
                  </a:cubicBezTo>
                  <a:close/>
                  <a:moveTo>
                    <a:pt x="494" y="1215"/>
                  </a:moveTo>
                  <a:cubicBezTo>
                    <a:pt x="491" y="1217"/>
                    <a:pt x="488" y="1218"/>
                    <a:pt x="488" y="1218"/>
                  </a:cubicBezTo>
                  <a:lnTo>
                    <a:pt x="500" y="1218"/>
                  </a:lnTo>
                  <a:cubicBezTo>
                    <a:pt x="500" y="1218"/>
                    <a:pt x="498" y="1217"/>
                    <a:pt x="494" y="1215"/>
                  </a:cubicBezTo>
                  <a:close/>
                  <a:moveTo>
                    <a:pt x="588" y="1233"/>
                  </a:moveTo>
                  <a:cubicBezTo>
                    <a:pt x="587" y="1233"/>
                    <a:pt x="584" y="1236"/>
                    <a:pt x="584" y="1242"/>
                  </a:cubicBezTo>
                  <a:cubicBezTo>
                    <a:pt x="590" y="1236"/>
                    <a:pt x="590" y="1233"/>
                    <a:pt x="588" y="1233"/>
                  </a:cubicBezTo>
                  <a:close/>
                  <a:moveTo>
                    <a:pt x="1250" y="1266"/>
                  </a:moveTo>
                  <a:cubicBezTo>
                    <a:pt x="1254" y="1270"/>
                    <a:pt x="1258" y="1271"/>
                    <a:pt x="1261" y="1271"/>
                  </a:cubicBezTo>
                  <a:cubicBezTo>
                    <a:pt x="1266" y="1271"/>
                    <a:pt x="1266" y="1266"/>
                    <a:pt x="1250" y="1266"/>
                  </a:cubicBezTo>
                  <a:close/>
                  <a:moveTo>
                    <a:pt x="548" y="1206"/>
                  </a:moveTo>
                  <a:cubicBezTo>
                    <a:pt x="548" y="1206"/>
                    <a:pt x="548" y="1230"/>
                    <a:pt x="536" y="1230"/>
                  </a:cubicBezTo>
                  <a:cubicBezTo>
                    <a:pt x="536" y="1230"/>
                    <a:pt x="536" y="1225"/>
                    <a:pt x="533" y="1225"/>
                  </a:cubicBezTo>
                  <a:cubicBezTo>
                    <a:pt x="531" y="1225"/>
                    <a:pt x="528" y="1226"/>
                    <a:pt x="524" y="1230"/>
                  </a:cubicBezTo>
                  <a:cubicBezTo>
                    <a:pt x="522" y="1232"/>
                    <a:pt x="520" y="1233"/>
                    <a:pt x="520" y="1233"/>
                  </a:cubicBezTo>
                  <a:cubicBezTo>
                    <a:pt x="517" y="1233"/>
                    <a:pt x="524" y="1218"/>
                    <a:pt x="524" y="1218"/>
                  </a:cubicBezTo>
                  <a:lnTo>
                    <a:pt x="512" y="1218"/>
                  </a:lnTo>
                  <a:cubicBezTo>
                    <a:pt x="512" y="1218"/>
                    <a:pt x="512" y="1213"/>
                    <a:pt x="509" y="1213"/>
                  </a:cubicBezTo>
                  <a:cubicBezTo>
                    <a:pt x="507" y="1213"/>
                    <a:pt x="504" y="1214"/>
                    <a:pt x="500" y="1218"/>
                  </a:cubicBezTo>
                  <a:cubicBezTo>
                    <a:pt x="512" y="1230"/>
                    <a:pt x="512" y="1230"/>
                    <a:pt x="512" y="1242"/>
                  </a:cubicBezTo>
                  <a:lnTo>
                    <a:pt x="536" y="1242"/>
                  </a:lnTo>
                  <a:cubicBezTo>
                    <a:pt x="536" y="1242"/>
                    <a:pt x="548" y="1230"/>
                    <a:pt x="548" y="1230"/>
                  </a:cubicBezTo>
                  <a:lnTo>
                    <a:pt x="548" y="1230"/>
                  </a:lnTo>
                  <a:cubicBezTo>
                    <a:pt x="548" y="1230"/>
                    <a:pt x="536" y="1242"/>
                    <a:pt x="548" y="1242"/>
                  </a:cubicBezTo>
                  <a:lnTo>
                    <a:pt x="560" y="1242"/>
                  </a:lnTo>
                  <a:cubicBezTo>
                    <a:pt x="560" y="1242"/>
                    <a:pt x="548" y="1254"/>
                    <a:pt x="548" y="1254"/>
                  </a:cubicBezTo>
                  <a:lnTo>
                    <a:pt x="572" y="1254"/>
                  </a:lnTo>
                  <a:lnTo>
                    <a:pt x="572" y="1266"/>
                  </a:lnTo>
                  <a:lnTo>
                    <a:pt x="572" y="1277"/>
                  </a:lnTo>
                  <a:cubicBezTo>
                    <a:pt x="572" y="1277"/>
                    <a:pt x="584" y="1266"/>
                    <a:pt x="584" y="1266"/>
                  </a:cubicBezTo>
                  <a:cubicBezTo>
                    <a:pt x="584" y="1266"/>
                    <a:pt x="584" y="1254"/>
                    <a:pt x="584" y="1254"/>
                  </a:cubicBezTo>
                  <a:cubicBezTo>
                    <a:pt x="584" y="1254"/>
                    <a:pt x="572" y="1254"/>
                    <a:pt x="584" y="1242"/>
                  </a:cubicBezTo>
                  <a:cubicBezTo>
                    <a:pt x="572" y="1242"/>
                    <a:pt x="572" y="1242"/>
                    <a:pt x="560" y="1230"/>
                  </a:cubicBezTo>
                  <a:lnTo>
                    <a:pt x="560" y="1218"/>
                  </a:lnTo>
                  <a:lnTo>
                    <a:pt x="548" y="1218"/>
                  </a:lnTo>
                  <a:cubicBezTo>
                    <a:pt x="548" y="1218"/>
                    <a:pt x="548" y="1206"/>
                    <a:pt x="548" y="1206"/>
                  </a:cubicBezTo>
                  <a:close/>
                  <a:moveTo>
                    <a:pt x="596" y="1254"/>
                  </a:moveTo>
                  <a:lnTo>
                    <a:pt x="596" y="1266"/>
                  </a:lnTo>
                  <a:cubicBezTo>
                    <a:pt x="596" y="1270"/>
                    <a:pt x="596" y="1271"/>
                    <a:pt x="595" y="1271"/>
                  </a:cubicBezTo>
                  <a:cubicBezTo>
                    <a:pt x="594" y="1271"/>
                    <a:pt x="592" y="1266"/>
                    <a:pt x="584" y="1266"/>
                  </a:cubicBezTo>
                  <a:cubicBezTo>
                    <a:pt x="590" y="1271"/>
                    <a:pt x="590" y="1271"/>
                    <a:pt x="590" y="1271"/>
                  </a:cubicBezTo>
                  <a:cubicBezTo>
                    <a:pt x="590" y="1271"/>
                    <a:pt x="590" y="1271"/>
                    <a:pt x="596" y="1277"/>
                  </a:cubicBezTo>
                  <a:cubicBezTo>
                    <a:pt x="600" y="1281"/>
                    <a:pt x="601" y="1283"/>
                    <a:pt x="601" y="1283"/>
                  </a:cubicBezTo>
                  <a:cubicBezTo>
                    <a:pt x="602" y="1283"/>
                    <a:pt x="601" y="1280"/>
                    <a:pt x="603" y="1279"/>
                  </a:cubicBezTo>
                  <a:lnTo>
                    <a:pt x="603" y="1279"/>
                  </a:lnTo>
                  <a:cubicBezTo>
                    <a:pt x="603" y="1280"/>
                    <a:pt x="603" y="1280"/>
                    <a:pt x="604" y="1280"/>
                  </a:cubicBezTo>
                  <a:cubicBezTo>
                    <a:pt x="605" y="1280"/>
                    <a:pt x="606" y="1279"/>
                    <a:pt x="608" y="1277"/>
                  </a:cubicBezTo>
                  <a:cubicBezTo>
                    <a:pt x="605" y="1277"/>
                    <a:pt x="603" y="1278"/>
                    <a:pt x="603" y="1279"/>
                  </a:cubicBezTo>
                  <a:lnTo>
                    <a:pt x="603" y="1279"/>
                  </a:lnTo>
                  <a:cubicBezTo>
                    <a:pt x="601" y="1274"/>
                    <a:pt x="608" y="1254"/>
                    <a:pt x="608" y="1254"/>
                  </a:cubicBezTo>
                  <a:close/>
                  <a:moveTo>
                    <a:pt x="1310" y="1301"/>
                  </a:moveTo>
                  <a:cubicBezTo>
                    <a:pt x="1310" y="1301"/>
                    <a:pt x="1298" y="1313"/>
                    <a:pt x="1310" y="1313"/>
                  </a:cubicBezTo>
                  <a:cubicBezTo>
                    <a:pt x="1310" y="1301"/>
                    <a:pt x="1310" y="1301"/>
                    <a:pt x="1310" y="1301"/>
                  </a:cubicBezTo>
                  <a:close/>
                  <a:moveTo>
                    <a:pt x="1131" y="1313"/>
                  </a:moveTo>
                  <a:cubicBezTo>
                    <a:pt x="1135" y="1317"/>
                    <a:pt x="1138" y="1318"/>
                    <a:pt x="1139" y="1318"/>
                  </a:cubicBezTo>
                  <a:cubicBezTo>
                    <a:pt x="1142" y="1318"/>
                    <a:pt x="1139" y="1313"/>
                    <a:pt x="1131" y="1313"/>
                  </a:cubicBezTo>
                  <a:close/>
                  <a:moveTo>
                    <a:pt x="1417" y="837"/>
                  </a:moveTo>
                  <a:lnTo>
                    <a:pt x="1417" y="849"/>
                  </a:lnTo>
                  <a:lnTo>
                    <a:pt x="1417" y="861"/>
                  </a:lnTo>
                  <a:lnTo>
                    <a:pt x="1405" y="861"/>
                  </a:lnTo>
                  <a:cubicBezTo>
                    <a:pt x="1405" y="861"/>
                    <a:pt x="1405" y="873"/>
                    <a:pt x="1405" y="873"/>
                  </a:cubicBezTo>
                  <a:cubicBezTo>
                    <a:pt x="1405" y="879"/>
                    <a:pt x="1405" y="879"/>
                    <a:pt x="1405" y="879"/>
                  </a:cubicBezTo>
                  <a:cubicBezTo>
                    <a:pt x="1405" y="879"/>
                    <a:pt x="1405" y="879"/>
                    <a:pt x="1405" y="885"/>
                  </a:cubicBezTo>
                  <a:cubicBezTo>
                    <a:pt x="1393" y="896"/>
                    <a:pt x="1381" y="920"/>
                    <a:pt x="1381" y="932"/>
                  </a:cubicBezTo>
                  <a:lnTo>
                    <a:pt x="1381" y="944"/>
                  </a:lnTo>
                  <a:lnTo>
                    <a:pt x="1381" y="968"/>
                  </a:lnTo>
                  <a:lnTo>
                    <a:pt x="1381" y="1004"/>
                  </a:lnTo>
                  <a:cubicBezTo>
                    <a:pt x="1381" y="1004"/>
                    <a:pt x="1381" y="1016"/>
                    <a:pt x="1381" y="1016"/>
                  </a:cubicBezTo>
                  <a:lnTo>
                    <a:pt x="1381" y="1027"/>
                  </a:lnTo>
                  <a:cubicBezTo>
                    <a:pt x="1381" y="1027"/>
                    <a:pt x="1381" y="1039"/>
                    <a:pt x="1370" y="1051"/>
                  </a:cubicBezTo>
                  <a:lnTo>
                    <a:pt x="1370" y="1063"/>
                  </a:lnTo>
                  <a:cubicBezTo>
                    <a:pt x="1381" y="1063"/>
                    <a:pt x="1393" y="1063"/>
                    <a:pt x="1393" y="1075"/>
                  </a:cubicBezTo>
                  <a:lnTo>
                    <a:pt x="1358" y="1075"/>
                  </a:lnTo>
                  <a:cubicBezTo>
                    <a:pt x="1358" y="1087"/>
                    <a:pt x="1358" y="1087"/>
                    <a:pt x="1346" y="1099"/>
                  </a:cubicBezTo>
                  <a:lnTo>
                    <a:pt x="1346" y="1111"/>
                  </a:lnTo>
                  <a:cubicBezTo>
                    <a:pt x="1346" y="1111"/>
                    <a:pt x="1334" y="1111"/>
                    <a:pt x="1322" y="1123"/>
                  </a:cubicBezTo>
                  <a:cubicBezTo>
                    <a:pt x="1322" y="1123"/>
                    <a:pt x="1322" y="1135"/>
                    <a:pt x="1322" y="1135"/>
                  </a:cubicBezTo>
                  <a:cubicBezTo>
                    <a:pt x="1322" y="1139"/>
                    <a:pt x="1322" y="1140"/>
                    <a:pt x="1321" y="1140"/>
                  </a:cubicBezTo>
                  <a:cubicBezTo>
                    <a:pt x="1321" y="1140"/>
                    <a:pt x="1318" y="1135"/>
                    <a:pt x="1310" y="1135"/>
                  </a:cubicBezTo>
                  <a:cubicBezTo>
                    <a:pt x="1310" y="1135"/>
                    <a:pt x="1310" y="1146"/>
                    <a:pt x="1310" y="1146"/>
                  </a:cubicBezTo>
                  <a:lnTo>
                    <a:pt x="1298" y="1146"/>
                  </a:lnTo>
                  <a:cubicBezTo>
                    <a:pt x="1298" y="1146"/>
                    <a:pt x="1286" y="1158"/>
                    <a:pt x="1286" y="1158"/>
                  </a:cubicBezTo>
                  <a:cubicBezTo>
                    <a:pt x="1286" y="1167"/>
                    <a:pt x="1280" y="1175"/>
                    <a:pt x="1273" y="1175"/>
                  </a:cubicBezTo>
                  <a:cubicBezTo>
                    <a:pt x="1269" y="1175"/>
                    <a:pt x="1266" y="1174"/>
                    <a:pt x="1262" y="1170"/>
                  </a:cubicBezTo>
                  <a:cubicBezTo>
                    <a:pt x="1262" y="1170"/>
                    <a:pt x="1262" y="1170"/>
                    <a:pt x="1262" y="1182"/>
                  </a:cubicBezTo>
                  <a:cubicBezTo>
                    <a:pt x="1250" y="1194"/>
                    <a:pt x="1239" y="1218"/>
                    <a:pt x="1227" y="1218"/>
                  </a:cubicBezTo>
                  <a:cubicBezTo>
                    <a:pt x="1227" y="1230"/>
                    <a:pt x="1227" y="1242"/>
                    <a:pt x="1227" y="1242"/>
                  </a:cubicBezTo>
                  <a:cubicBezTo>
                    <a:pt x="1227" y="1242"/>
                    <a:pt x="1227" y="1230"/>
                    <a:pt x="1215" y="1230"/>
                  </a:cubicBezTo>
                  <a:cubicBezTo>
                    <a:pt x="1203" y="1230"/>
                    <a:pt x="1203" y="1230"/>
                    <a:pt x="1191" y="1242"/>
                  </a:cubicBezTo>
                  <a:lnTo>
                    <a:pt x="1179" y="1254"/>
                  </a:lnTo>
                  <a:cubicBezTo>
                    <a:pt x="1179" y="1254"/>
                    <a:pt x="1191" y="1277"/>
                    <a:pt x="1191" y="1289"/>
                  </a:cubicBezTo>
                  <a:cubicBezTo>
                    <a:pt x="1191" y="1293"/>
                    <a:pt x="1190" y="1294"/>
                    <a:pt x="1188" y="1294"/>
                  </a:cubicBezTo>
                  <a:cubicBezTo>
                    <a:pt x="1185" y="1294"/>
                    <a:pt x="1179" y="1286"/>
                    <a:pt x="1179" y="1277"/>
                  </a:cubicBezTo>
                  <a:cubicBezTo>
                    <a:pt x="1179" y="1264"/>
                    <a:pt x="1179" y="1258"/>
                    <a:pt x="1177" y="1258"/>
                  </a:cubicBezTo>
                  <a:cubicBezTo>
                    <a:pt x="1175" y="1258"/>
                    <a:pt x="1172" y="1261"/>
                    <a:pt x="1167" y="1266"/>
                  </a:cubicBezTo>
                  <a:lnTo>
                    <a:pt x="1155" y="1266"/>
                  </a:lnTo>
                  <a:cubicBezTo>
                    <a:pt x="1155" y="1266"/>
                    <a:pt x="1131" y="1254"/>
                    <a:pt x="1131" y="1254"/>
                  </a:cubicBezTo>
                  <a:cubicBezTo>
                    <a:pt x="1131" y="1258"/>
                    <a:pt x="1131" y="1266"/>
                    <a:pt x="1131" y="1266"/>
                  </a:cubicBezTo>
                  <a:cubicBezTo>
                    <a:pt x="1119" y="1266"/>
                    <a:pt x="1119" y="1266"/>
                    <a:pt x="1108" y="1277"/>
                  </a:cubicBezTo>
                  <a:lnTo>
                    <a:pt x="1084" y="1277"/>
                  </a:lnTo>
                  <a:cubicBezTo>
                    <a:pt x="1072" y="1277"/>
                    <a:pt x="1084" y="1289"/>
                    <a:pt x="1084" y="1301"/>
                  </a:cubicBezTo>
                  <a:lnTo>
                    <a:pt x="1084" y="1301"/>
                  </a:lnTo>
                  <a:cubicBezTo>
                    <a:pt x="1084" y="1301"/>
                    <a:pt x="1084" y="1289"/>
                    <a:pt x="1072" y="1289"/>
                  </a:cubicBezTo>
                  <a:lnTo>
                    <a:pt x="1024" y="1301"/>
                  </a:lnTo>
                  <a:lnTo>
                    <a:pt x="1000" y="1301"/>
                  </a:lnTo>
                  <a:cubicBezTo>
                    <a:pt x="1000" y="1301"/>
                    <a:pt x="1000" y="1301"/>
                    <a:pt x="1000" y="1289"/>
                  </a:cubicBezTo>
                  <a:lnTo>
                    <a:pt x="977" y="1289"/>
                  </a:lnTo>
                  <a:cubicBezTo>
                    <a:pt x="977" y="1301"/>
                    <a:pt x="977" y="1301"/>
                    <a:pt x="977" y="1301"/>
                  </a:cubicBezTo>
                  <a:lnTo>
                    <a:pt x="941" y="1301"/>
                  </a:lnTo>
                  <a:lnTo>
                    <a:pt x="941" y="1313"/>
                  </a:lnTo>
                  <a:cubicBezTo>
                    <a:pt x="941" y="1320"/>
                    <a:pt x="945" y="1332"/>
                    <a:pt x="949" y="1332"/>
                  </a:cubicBezTo>
                  <a:cubicBezTo>
                    <a:pt x="951" y="1332"/>
                    <a:pt x="953" y="1327"/>
                    <a:pt x="953" y="1313"/>
                  </a:cubicBezTo>
                  <a:cubicBezTo>
                    <a:pt x="953" y="1313"/>
                    <a:pt x="977" y="1313"/>
                    <a:pt x="977" y="1325"/>
                  </a:cubicBezTo>
                  <a:lnTo>
                    <a:pt x="989" y="1325"/>
                  </a:lnTo>
                  <a:cubicBezTo>
                    <a:pt x="1012" y="1325"/>
                    <a:pt x="1024" y="1313"/>
                    <a:pt x="1048" y="1313"/>
                  </a:cubicBezTo>
                  <a:cubicBezTo>
                    <a:pt x="1054" y="1313"/>
                    <a:pt x="1063" y="1316"/>
                    <a:pt x="1070" y="1316"/>
                  </a:cubicBezTo>
                  <a:cubicBezTo>
                    <a:pt x="1078" y="1316"/>
                    <a:pt x="1084" y="1313"/>
                    <a:pt x="1084" y="1301"/>
                  </a:cubicBezTo>
                  <a:lnTo>
                    <a:pt x="1096" y="1337"/>
                  </a:lnTo>
                  <a:lnTo>
                    <a:pt x="1119" y="1337"/>
                  </a:lnTo>
                  <a:cubicBezTo>
                    <a:pt x="1119" y="1325"/>
                    <a:pt x="1122" y="1325"/>
                    <a:pt x="1124" y="1325"/>
                  </a:cubicBezTo>
                  <a:cubicBezTo>
                    <a:pt x="1125" y="1325"/>
                    <a:pt x="1125" y="1325"/>
                    <a:pt x="1119" y="1313"/>
                  </a:cubicBezTo>
                  <a:cubicBezTo>
                    <a:pt x="1113" y="1299"/>
                    <a:pt x="1114" y="1293"/>
                    <a:pt x="1116" y="1293"/>
                  </a:cubicBezTo>
                  <a:lnTo>
                    <a:pt x="1116" y="1293"/>
                  </a:lnTo>
                  <a:cubicBezTo>
                    <a:pt x="1117" y="1293"/>
                    <a:pt x="1119" y="1296"/>
                    <a:pt x="1119" y="1301"/>
                  </a:cubicBezTo>
                  <a:cubicBezTo>
                    <a:pt x="1131" y="1313"/>
                    <a:pt x="1119" y="1313"/>
                    <a:pt x="1131" y="1313"/>
                  </a:cubicBezTo>
                  <a:cubicBezTo>
                    <a:pt x="1131" y="1313"/>
                    <a:pt x="1137" y="1308"/>
                    <a:pt x="1144" y="1308"/>
                  </a:cubicBezTo>
                  <a:cubicBezTo>
                    <a:pt x="1147" y="1308"/>
                    <a:pt x="1151" y="1309"/>
                    <a:pt x="1155" y="1313"/>
                  </a:cubicBezTo>
                  <a:cubicBezTo>
                    <a:pt x="1167" y="1313"/>
                    <a:pt x="1155" y="1289"/>
                    <a:pt x="1167" y="1289"/>
                  </a:cubicBezTo>
                  <a:cubicBezTo>
                    <a:pt x="1167" y="1289"/>
                    <a:pt x="1167" y="1301"/>
                    <a:pt x="1179" y="1301"/>
                  </a:cubicBezTo>
                  <a:cubicBezTo>
                    <a:pt x="1179" y="1301"/>
                    <a:pt x="1179" y="1289"/>
                    <a:pt x="1179" y="1289"/>
                  </a:cubicBezTo>
                  <a:lnTo>
                    <a:pt x="1191" y="1301"/>
                  </a:lnTo>
                  <a:cubicBezTo>
                    <a:pt x="1191" y="1293"/>
                    <a:pt x="1191" y="1284"/>
                    <a:pt x="1195" y="1284"/>
                  </a:cubicBezTo>
                  <a:cubicBezTo>
                    <a:pt x="1197" y="1284"/>
                    <a:pt x="1199" y="1286"/>
                    <a:pt x="1203" y="1289"/>
                  </a:cubicBezTo>
                  <a:lnTo>
                    <a:pt x="1239" y="1289"/>
                  </a:lnTo>
                  <a:cubicBezTo>
                    <a:pt x="1239" y="1289"/>
                    <a:pt x="1250" y="1289"/>
                    <a:pt x="1250" y="1277"/>
                  </a:cubicBezTo>
                  <a:cubicBezTo>
                    <a:pt x="1250" y="1266"/>
                    <a:pt x="1239" y="1266"/>
                    <a:pt x="1250" y="1266"/>
                  </a:cubicBezTo>
                  <a:cubicBezTo>
                    <a:pt x="1227" y="1266"/>
                    <a:pt x="1250" y="1254"/>
                    <a:pt x="1250" y="1254"/>
                  </a:cubicBezTo>
                  <a:cubicBezTo>
                    <a:pt x="1250" y="1254"/>
                    <a:pt x="1256" y="1259"/>
                    <a:pt x="1259" y="1259"/>
                  </a:cubicBezTo>
                  <a:cubicBezTo>
                    <a:pt x="1261" y="1259"/>
                    <a:pt x="1262" y="1258"/>
                    <a:pt x="1262" y="1254"/>
                  </a:cubicBezTo>
                  <a:cubicBezTo>
                    <a:pt x="1271" y="1245"/>
                    <a:pt x="1267" y="1237"/>
                    <a:pt x="1265" y="1237"/>
                  </a:cubicBezTo>
                  <a:lnTo>
                    <a:pt x="1265" y="1237"/>
                  </a:lnTo>
                  <a:cubicBezTo>
                    <a:pt x="1263" y="1237"/>
                    <a:pt x="1262" y="1238"/>
                    <a:pt x="1262" y="1242"/>
                  </a:cubicBezTo>
                  <a:lnTo>
                    <a:pt x="1262" y="1230"/>
                  </a:lnTo>
                  <a:lnTo>
                    <a:pt x="1286" y="1230"/>
                  </a:lnTo>
                  <a:cubicBezTo>
                    <a:pt x="1286" y="1236"/>
                    <a:pt x="1286" y="1239"/>
                    <a:pt x="1288" y="1239"/>
                  </a:cubicBezTo>
                  <a:cubicBezTo>
                    <a:pt x="1289" y="1239"/>
                    <a:pt x="1292" y="1236"/>
                    <a:pt x="1298" y="1230"/>
                  </a:cubicBezTo>
                  <a:cubicBezTo>
                    <a:pt x="1298" y="1230"/>
                    <a:pt x="1298" y="1230"/>
                    <a:pt x="1310" y="1218"/>
                  </a:cubicBezTo>
                  <a:lnTo>
                    <a:pt x="1310" y="1206"/>
                  </a:lnTo>
                  <a:cubicBezTo>
                    <a:pt x="1310" y="1212"/>
                    <a:pt x="1313" y="1215"/>
                    <a:pt x="1316" y="1215"/>
                  </a:cubicBezTo>
                  <a:cubicBezTo>
                    <a:pt x="1319" y="1215"/>
                    <a:pt x="1322" y="1212"/>
                    <a:pt x="1322" y="1206"/>
                  </a:cubicBezTo>
                  <a:cubicBezTo>
                    <a:pt x="1322" y="1206"/>
                    <a:pt x="1322" y="1206"/>
                    <a:pt x="1310" y="1194"/>
                  </a:cubicBezTo>
                  <a:cubicBezTo>
                    <a:pt x="1310" y="1194"/>
                    <a:pt x="1334" y="1194"/>
                    <a:pt x="1334" y="1182"/>
                  </a:cubicBezTo>
                  <a:cubicBezTo>
                    <a:pt x="1334" y="1178"/>
                    <a:pt x="1334" y="1177"/>
                    <a:pt x="1334" y="1177"/>
                  </a:cubicBezTo>
                  <a:cubicBezTo>
                    <a:pt x="1335" y="1177"/>
                    <a:pt x="1338" y="1182"/>
                    <a:pt x="1346" y="1182"/>
                  </a:cubicBezTo>
                  <a:cubicBezTo>
                    <a:pt x="1346" y="1170"/>
                    <a:pt x="1358" y="1170"/>
                    <a:pt x="1358" y="1170"/>
                  </a:cubicBezTo>
                  <a:cubicBezTo>
                    <a:pt x="1370" y="1170"/>
                    <a:pt x="1358" y="1158"/>
                    <a:pt x="1358" y="1158"/>
                  </a:cubicBezTo>
                  <a:cubicBezTo>
                    <a:pt x="1358" y="1158"/>
                    <a:pt x="1370" y="1146"/>
                    <a:pt x="1370" y="1135"/>
                  </a:cubicBezTo>
                  <a:cubicBezTo>
                    <a:pt x="1370" y="1135"/>
                    <a:pt x="1370" y="1123"/>
                    <a:pt x="1381" y="1123"/>
                  </a:cubicBezTo>
                  <a:cubicBezTo>
                    <a:pt x="1381" y="1123"/>
                    <a:pt x="1393" y="1111"/>
                    <a:pt x="1393" y="1099"/>
                  </a:cubicBezTo>
                  <a:cubicBezTo>
                    <a:pt x="1389" y="1095"/>
                    <a:pt x="1388" y="1094"/>
                    <a:pt x="1388" y="1094"/>
                  </a:cubicBezTo>
                  <a:lnTo>
                    <a:pt x="1388" y="1094"/>
                  </a:lnTo>
                  <a:cubicBezTo>
                    <a:pt x="1389" y="1094"/>
                    <a:pt x="1397" y="1099"/>
                    <a:pt x="1405" y="1099"/>
                  </a:cubicBezTo>
                  <a:cubicBezTo>
                    <a:pt x="1405" y="1099"/>
                    <a:pt x="1405" y="1099"/>
                    <a:pt x="1405" y="1087"/>
                  </a:cubicBezTo>
                  <a:cubicBezTo>
                    <a:pt x="1405" y="1087"/>
                    <a:pt x="1405" y="1075"/>
                    <a:pt x="1405" y="1075"/>
                  </a:cubicBezTo>
                  <a:lnTo>
                    <a:pt x="1405" y="1063"/>
                  </a:lnTo>
                  <a:cubicBezTo>
                    <a:pt x="1405" y="1051"/>
                    <a:pt x="1417" y="1051"/>
                    <a:pt x="1405" y="1039"/>
                  </a:cubicBezTo>
                  <a:lnTo>
                    <a:pt x="1405" y="1039"/>
                  </a:lnTo>
                  <a:cubicBezTo>
                    <a:pt x="1407" y="1041"/>
                    <a:pt x="1409" y="1042"/>
                    <a:pt x="1410" y="1042"/>
                  </a:cubicBezTo>
                  <a:cubicBezTo>
                    <a:pt x="1420" y="1042"/>
                    <a:pt x="1427" y="1014"/>
                    <a:pt x="1417" y="1004"/>
                  </a:cubicBezTo>
                  <a:cubicBezTo>
                    <a:pt x="1417" y="1004"/>
                    <a:pt x="1441" y="1004"/>
                    <a:pt x="1429" y="992"/>
                  </a:cubicBezTo>
                  <a:cubicBezTo>
                    <a:pt x="1423" y="980"/>
                    <a:pt x="1420" y="977"/>
                    <a:pt x="1420" y="977"/>
                  </a:cubicBezTo>
                  <a:lnTo>
                    <a:pt x="1420" y="977"/>
                  </a:lnTo>
                  <a:cubicBezTo>
                    <a:pt x="1420" y="977"/>
                    <a:pt x="1423" y="980"/>
                    <a:pt x="1429" y="980"/>
                  </a:cubicBezTo>
                  <a:cubicBezTo>
                    <a:pt x="1429" y="968"/>
                    <a:pt x="1429" y="968"/>
                    <a:pt x="1429" y="956"/>
                  </a:cubicBezTo>
                  <a:lnTo>
                    <a:pt x="1441" y="956"/>
                  </a:lnTo>
                  <a:cubicBezTo>
                    <a:pt x="1441" y="944"/>
                    <a:pt x="1453" y="932"/>
                    <a:pt x="1453" y="932"/>
                  </a:cubicBezTo>
                  <a:lnTo>
                    <a:pt x="1429" y="932"/>
                  </a:lnTo>
                  <a:cubicBezTo>
                    <a:pt x="1441" y="932"/>
                    <a:pt x="1429" y="920"/>
                    <a:pt x="1429" y="920"/>
                  </a:cubicBezTo>
                  <a:cubicBezTo>
                    <a:pt x="1429" y="920"/>
                    <a:pt x="1441" y="920"/>
                    <a:pt x="1441" y="908"/>
                  </a:cubicBezTo>
                  <a:cubicBezTo>
                    <a:pt x="1441" y="902"/>
                    <a:pt x="1438" y="902"/>
                    <a:pt x="1436" y="902"/>
                  </a:cubicBezTo>
                  <a:cubicBezTo>
                    <a:pt x="1435" y="902"/>
                    <a:pt x="1435" y="902"/>
                    <a:pt x="1441" y="896"/>
                  </a:cubicBezTo>
                  <a:cubicBezTo>
                    <a:pt x="1453" y="896"/>
                    <a:pt x="1453" y="885"/>
                    <a:pt x="1453" y="885"/>
                  </a:cubicBezTo>
                  <a:cubicBezTo>
                    <a:pt x="1453" y="873"/>
                    <a:pt x="1453" y="849"/>
                    <a:pt x="1453" y="849"/>
                  </a:cubicBezTo>
                  <a:lnTo>
                    <a:pt x="1465" y="849"/>
                  </a:lnTo>
                  <a:cubicBezTo>
                    <a:pt x="1465" y="849"/>
                    <a:pt x="1441" y="849"/>
                    <a:pt x="1441" y="837"/>
                  </a:cubicBezTo>
                  <a:close/>
                  <a:moveTo>
                    <a:pt x="1191" y="1349"/>
                  </a:moveTo>
                  <a:cubicBezTo>
                    <a:pt x="1191" y="1349"/>
                    <a:pt x="1191" y="1361"/>
                    <a:pt x="1191" y="1361"/>
                  </a:cubicBezTo>
                  <a:lnTo>
                    <a:pt x="1215" y="1361"/>
                  </a:lnTo>
                  <a:cubicBezTo>
                    <a:pt x="1215" y="1349"/>
                    <a:pt x="1191" y="1349"/>
                    <a:pt x="1191" y="1349"/>
                  </a:cubicBezTo>
                  <a:close/>
                  <a:moveTo>
                    <a:pt x="1278" y="1350"/>
                  </a:moveTo>
                  <a:cubicBezTo>
                    <a:pt x="1276" y="1350"/>
                    <a:pt x="1278" y="1361"/>
                    <a:pt x="1286" y="1361"/>
                  </a:cubicBezTo>
                  <a:cubicBezTo>
                    <a:pt x="1282" y="1353"/>
                    <a:pt x="1280" y="1350"/>
                    <a:pt x="1278" y="1350"/>
                  </a:cubicBezTo>
                  <a:close/>
                  <a:moveTo>
                    <a:pt x="631" y="1254"/>
                  </a:moveTo>
                  <a:cubicBezTo>
                    <a:pt x="619" y="1254"/>
                    <a:pt x="608" y="1266"/>
                    <a:pt x="608" y="1277"/>
                  </a:cubicBezTo>
                  <a:cubicBezTo>
                    <a:pt x="619" y="1277"/>
                    <a:pt x="608" y="1289"/>
                    <a:pt x="608" y="1289"/>
                  </a:cubicBezTo>
                  <a:cubicBezTo>
                    <a:pt x="608" y="1295"/>
                    <a:pt x="610" y="1298"/>
                    <a:pt x="613" y="1298"/>
                  </a:cubicBezTo>
                  <a:cubicBezTo>
                    <a:pt x="616" y="1298"/>
                    <a:pt x="619" y="1295"/>
                    <a:pt x="619" y="1289"/>
                  </a:cubicBezTo>
                  <a:lnTo>
                    <a:pt x="619" y="1301"/>
                  </a:lnTo>
                  <a:cubicBezTo>
                    <a:pt x="619" y="1301"/>
                    <a:pt x="619" y="1289"/>
                    <a:pt x="631" y="1289"/>
                  </a:cubicBezTo>
                  <a:cubicBezTo>
                    <a:pt x="631" y="1295"/>
                    <a:pt x="631" y="1295"/>
                    <a:pt x="631" y="1295"/>
                  </a:cubicBezTo>
                  <a:cubicBezTo>
                    <a:pt x="631" y="1295"/>
                    <a:pt x="631" y="1295"/>
                    <a:pt x="631" y="1301"/>
                  </a:cubicBezTo>
                  <a:cubicBezTo>
                    <a:pt x="631" y="1307"/>
                    <a:pt x="634" y="1310"/>
                    <a:pt x="639" y="1310"/>
                  </a:cubicBezTo>
                  <a:cubicBezTo>
                    <a:pt x="643" y="1310"/>
                    <a:pt x="649" y="1307"/>
                    <a:pt x="655" y="1301"/>
                  </a:cubicBezTo>
                  <a:cubicBezTo>
                    <a:pt x="655" y="1308"/>
                    <a:pt x="655" y="1325"/>
                    <a:pt x="655" y="1325"/>
                  </a:cubicBezTo>
                  <a:cubicBezTo>
                    <a:pt x="655" y="1325"/>
                    <a:pt x="667" y="1337"/>
                    <a:pt x="679" y="1337"/>
                  </a:cubicBezTo>
                  <a:lnTo>
                    <a:pt x="727" y="1337"/>
                  </a:lnTo>
                  <a:cubicBezTo>
                    <a:pt x="715" y="1337"/>
                    <a:pt x="715" y="1349"/>
                    <a:pt x="715" y="1349"/>
                  </a:cubicBezTo>
                  <a:cubicBezTo>
                    <a:pt x="727" y="1349"/>
                    <a:pt x="727" y="1349"/>
                    <a:pt x="727" y="1361"/>
                  </a:cubicBezTo>
                  <a:cubicBezTo>
                    <a:pt x="727" y="1363"/>
                    <a:pt x="727" y="1363"/>
                    <a:pt x="728" y="1363"/>
                  </a:cubicBezTo>
                  <a:cubicBezTo>
                    <a:pt x="732" y="1363"/>
                    <a:pt x="741" y="1352"/>
                    <a:pt x="746" y="1352"/>
                  </a:cubicBezTo>
                  <a:cubicBezTo>
                    <a:pt x="749" y="1352"/>
                    <a:pt x="750" y="1355"/>
                    <a:pt x="750" y="1361"/>
                  </a:cubicBezTo>
                  <a:cubicBezTo>
                    <a:pt x="744" y="1367"/>
                    <a:pt x="747" y="1370"/>
                    <a:pt x="752" y="1370"/>
                  </a:cubicBezTo>
                  <a:cubicBezTo>
                    <a:pt x="756" y="1370"/>
                    <a:pt x="762" y="1367"/>
                    <a:pt x="762" y="1361"/>
                  </a:cubicBezTo>
                  <a:cubicBezTo>
                    <a:pt x="762" y="1361"/>
                    <a:pt x="762" y="1373"/>
                    <a:pt x="762" y="1373"/>
                  </a:cubicBezTo>
                  <a:lnTo>
                    <a:pt x="774" y="1385"/>
                  </a:lnTo>
                  <a:cubicBezTo>
                    <a:pt x="774" y="1389"/>
                    <a:pt x="774" y="1390"/>
                    <a:pt x="775" y="1390"/>
                  </a:cubicBezTo>
                  <a:cubicBezTo>
                    <a:pt x="776" y="1390"/>
                    <a:pt x="778" y="1385"/>
                    <a:pt x="786" y="1385"/>
                  </a:cubicBezTo>
                  <a:lnTo>
                    <a:pt x="798" y="1385"/>
                  </a:lnTo>
                  <a:cubicBezTo>
                    <a:pt x="798" y="1385"/>
                    <a:pt x="798" y="1397"/>
                    <a:pt x="810" y="1397"/>
                  </a:cubicBezTo>
                  <a:lnTo>
                    <a:pt x="822" y="1397"/>
                  </a:lnTo>
                  <a:lnTo>
                    <a:pt x="822" y="1408"/>
                  </a:lnTo>
                  <a:lnTo>
                    <a:pt x="834" y="1408"/>
                  </a:lnTo>
                  <a:cubicBezTo>
                    <a:pt x="843" y="1408"/>
                    <a:pt x="838" y="1393"/>
                    <a:pt x="841" y="1393"/>
                  </a:cubicBezTo>
                  <a:lnTo>
                    <a:pt x="841" y="1393"/>
                  </a:lnTo>
                  <a:cubicBezTo>
                    <a:pt x="842" y="1393"/>
                    <a:pt x="843" y="1394"/>
                    <a:pt x="846" y="1397"/>
                  </a:cubicBezTo>
                  <a:cubicBezTo>
                    <a:pt x="858" y="1408"/>
                    <a:pt x="846" y="1408"/>
                    <a:pt x="846" y="1420"/>
                  </a:cubicBezTo>
                  <a:cubicBezTo>
                    <a:pt x="846" y="1420"/>
                    <a:pt x="851" y="1410"/>
                    <a:pt x="854" y="1410"/>
                  </a:cubicBezTo>
                  <a:cubicBezTo>
                    <a:pt x="856" y="1410"/>
                    <a:pt x="858" y="1412"/>
                    <a:pt x="858" y="1420"/>
                  </a:cubicBezTo>
                  <a:cubicBezTo>
                    <a:pt x="858" y="1424"/>
                    <a:pt x="860" y="1426"/>
                    <a:pt x="864" y="1426"/>
                  </a:cubicBezTo>
                  <a:cubicBezTo>
                    <a:pt x="871" y="1426"/>
                    <a:pt x="881" y="1420"/>
                    <a:pt x="881" y="1420"/>
                  </a:cubicBezTo>
                  <a:lnTo>
                    <a:pt x="893" y="1420"/>
                  </a:lnTo>
                  <a:cubicBezTo>
                    <a:pt x="903" y="1420"/>
                    <a:pt x="905" y="1436"/>
                    <a:pt x="905" y="1436"/>
                  </a:cubicBezTo>
                  <a:cubicBezTo>
                    <a:pt x="905" y="1436"/>
                    <a:pt x="905" y="1435"/>
                    <a:pt x="905" y="1432"/>
                  </a:cubicBezTo>
                  <a:cubicBezTo>
                    <a:pt x="917" y="1432"/>
                    <a:pt x="917" y="1432"/>
                    <a:pt x="917" y="1444"/>
                  </a:cubicBezTo>
                  <a:cubicBezTo>
                    <a:pt x="917" y="1436"/>
                    <a:pt x="917" y="1434"/>
                    <a:pt x="918" y="1434"/>
                  </a:cubicBezTo>
                  <a:cubicBezTo>
                    <a:pt x="918" y="1434"/>
                    <a:pt x="921" y="1444"/>
                    <a:pt x="929" y="1444"/>
                  </a:cubicBezTo>
                  <a:cubicBezTo>
                    <a:pt x="941" y="1444"/>
                    <a:pt x="941" y="1432"/>
                    <a:pt x="941" y="1432"/>
                  </a:cubicBezTo>
                  <a:lnTo>
                    <a:pt x="953" y="1432"/>
                  </a:lnTo>
                  <a:cubicBezTo>
                    <a:pt x="957" y="1436"/>
                    <a:pt x="959" y="1438"/>
                    <a:pt x="961" y="1438"/>
                  </a:cubicBezTo>
                  <a:cubicBezTo>
                    <a:pt x="965" y="1438"/>
                    <a:pt x="965" y="1432"/>
                    <a:pt x="965" y="1432"/>
                  </a:cubicBezTo>
                  <a:cubicBezTo>
                    <a:pt x="971" y="1438"/>
                    <a:pt x="977" y="1441"/>
                    <a:pt x="981" y="1441"/>
                  </a:cubicBezTo>
                  <a:cubicBezTo>
                    <a:pt x="986" y="1441"/>
                    <a:pt x="989" y="1438"/>
                    <a:pt x="989" y="1432"/>
                  </a:cubicBezTo>
                  <a:lnTo>
                    <a:pt x="1000" y="1432"/>
                  </a:lnTo>
                  <a:cubicBezTo>
                    <a:pt x="1011" y="1432"/>
                    <a:pt x="1012" y="1458"/>
                    <a:pt x="1020" y="1458"/>
                  </a:cubicBezTo>
                  <a:cubicBezTo>
                    <a:pt x="1021" y="1458"/>
                    <a:pt x="1023" y="1458"/>
                    <a:pt x="1024" y="1456"/>
                  </a:cubicBezTo>
                  <a:cubicBezTo>
                    <a:pt x="1030" y="1450"/>
                    <a:pt x="1030" y="1447"/>
                    <a:pt x="1030" y="1447"/>
                  </a:cubicBezTo>
                  <a:cubicBezTo>
                    <a:pt x="1030" y="1447"/>
                    <a:pt x="1030" y="1450"/>
                    <a:pt x="1036" y="1456"/>
                  </a:cubicBezTo>
                  <a:cubicBezTo>
                    <a:pt x="1036" y="1456"/>
                    <a:pt x="1052" y="1467"/>
                    <a:pt x="1066" y="1467"/>
                  </a:cubicBezTo>
                  <a:cubicBezTo>
                    <a:pt x="1073" y="1467"/>
                    <a:pt x="1080" y="1464"/>
                    <a:pt x="1084" y="1456"/>
                  </a:cubicBezTo>
                  <a:cubicBezTo>
                    <a:pt x="1096" y="1432"/>
                    <a:pt x="1060" y="1397"/>
                    <a:pt x="1060" y="1397"/>
                  </a:cubicBezTo>
                  <a:cubicBezTo>
                    <a:pt x="1060" y="1397"/>
                    <a:pt x="1072" y="1349"/>
                    <a:pt x="1060" y="1349"/>
                  </a:cubicBezTo>
                  <a:lnTo>
                    <a:pt x="1048" y="1349"/>
                  </a:lnTo>
                  <a:cubicBezTo>
                    <a:pt x="1048" y="1349"/>
                    <a:pt x="1048" y="1361"/>
                    <a:pt x="1036" y="1361"/>
                  </a:cubicBezTo>
                  <a:cubicBezTo>
                    <a:pt x="1030" y="1355"/>
                    <a:pt x="1027" y="1352"/>
                    <a:pt x="1024" y="1352"/>
                  </a:cubicBezTo>
                  <a:cubicBezTo>
                    <a:pt x="1021" y="1352"/>
                    <a:pt x="1018" y="1355"/>
                    <a:pt x="1012" y="1361"/>
                  </a:cubicBezTo>
                  <a:cubicBezTo>
                    <a:pt x="1012" y="1361"/>
                    <a:pt x="1000" y="1373"/>
                    <a:pt x="1000" y="1373"/>
                  </a:cubicBezTo>
                  <a:cubicBezTo>
                    <a:pt x="989" y="1361"/>
                    <a:pt x="1000" y="1349"/>
                    <a:pt x="977" y="1349"/>
                  </a:cubicBezTo>
                  <a:cubicBezTo>
                    <a:pt x="974" y="1347"/>
                    <a:pt x="973" y="1346"/>
                    <a:pt x="972" y="1346"/>
                  </a:cubicBezTo>
                  <a:lnTo>
                    <a:pt x="972" y="1346"/>
                  </a:lnTo>
                  <a:cubicBezTo>
                    <a:pt x="971" y="1346"/>
                    <a:pt x="971" y="1348"/>
                    <a:pt x="972" y="1351"/>
                  </a:cubicBezTo>
                  <a:lnTo>
                    <a:pt x="972" y="1351"/>
                  </a:lnTo>
                  <a:cubicBezTo>
                    <a:pt x="969" y="1358"/>
                    <a:pt x="973" y="1375"/>
                    <a:pt x="968" y="1375"/>
                  </a:cubicBezTo>
                  <a:cubicBezTo>
                    <a:pt x="968" y="1375"/>
                    <a:pt x="966" y="1374"/>
                    <a:pt x="965" y="1373"/>
                  </a:cubicBezTo>
                  <a:cubicBezTo>
                    <a:pt x="953" y="1361"/>
                    <a:pt x="965" y="1349"/>
                    <a:pt x="965" y="1349"/>
                  </a:cubicBezTo>
                  <a:lnTo>
                    <a:pt x="953" y="1349"/>
                  </a:lnTo>
                  <a:cubicBezTo>
                    <a:pt x="953" y="1349"/>
                    <a:pt x="953" y="1364"/>
                    <a:pt x="947" y="1364"/>
                  </a:cubicBezTo>
                  <a:cubicBezTo>
                    <a:pt x="945" y="1364"/>
                    <a:pt x="943" y="1363"/>
                    <a:pt x="941" y="1361"/>
                  </a:cubicBezTo>
                  <a:cubicBezTo>
                    <a:pt x="941" y="1361"/>
                    <a:pt x="941" y="1349"/>
                    <a:pt x="941" y="1349"/>
                  </a:cubicBezTo>
                  <a:cubicBezTo>
                    <a:pt x="941" y="1349"/>
                    <a:pt x="936" y="1344"/>
                    <a:pt x="932" y="1344"/>
                  </a:cubicBezTo>
                  <a:cubicBezTo>
                    <a:pt x="930" y="1344"/>
                    <a:pt x="929" y="1345"/>
                    <a:pt x="929" y="1349"/>
                  </a:cubicBezTo>
                  <a:cubicBezTo>
                    <a:pt x="929" y="1339"/>
                    <a:pt x="929" y="1335"/>
                    <a:pt x="928" y="1335"/>
                  </a:cubicBezTo>
                  <a:cubicBezTo>
                    <a:pt x="927" y="1335"/>
                    <a:pt x="924" y="1342"/>
                    <a:pt x="917" y="1349"/>
                  </a:cubicBezTo>
                  <a:cubicBezTo>
                    <a:pt x="913" y="1353"/>
                    <a:pt x="909" y="1354"/>
                    <a:pt x="906" y="1354"/>
                  </a:cubicBezTo>
                  <a:cubicBezTo>
                    <a:pt x="899" y="1354"/>
                    <a:pt x="893" y="1349"/>
                    <a:pt x="893" y="1349"/>
                  </a:cubicBezTo>
                  <a:cubicBezTo>
                    <a:pt x="893" y="1349"/>
                    <a:pt x="893" y="1361"/>
                    <a:pt x="893" y="1361"/>
                  </a:cubicBezTo>
                  <a:cubicBezTo>
                    <a:pt x="881" y="1349"/>
                    <a:pt x="881" y="1349"/>
                    <a:pt x="869" y="1349"/>
                  </a:cubicBezTo>
                  <a:cubicBezTo>
                    <a:pt x="869" y="1361"/>
                    <a:pt x="881" y="1373"/>
                    <a:pt x="893" y="1373"/>
                  </a:cubicBezTo>
                  <a:lnTo>
                    <a:pt x="869" y="1373"/>
                  </a:lnTo>
                  <a:cubicBezTo>
                    <a:pt x="869" y="1373"/>
                    <a:pt x="858" y="1361"/>
                    <a:pt x="858" y="1361"/>
                  </a:cubicBezTo>
                  <a:lnTo>
                    <a:pt x="858" y="1349"/>
                  </a:lnTo>
                  <a:cubicBezTo>
                    <a:pt x="858" y="1345"/>
                    <a:pt x="856" y="1344"/>
                    <a:pt x="854" y="1344"/>
                  </a:cubicBezTo>
                  <a:cubicBezTo>
                    <a:pt x="850" y="1344"/>
                    <a:pt x="842" y="1349"/>
                    <a:pt x="834" y="1349"/>
                  </a:cubicBezTo>
                  <a:cubicBezTo>
                    <a:pt x="822" y="1349"/>
                    <a:pt x="822" y="1337"/>
                    <a:pt x="822" y="1325"/>
                  </a:cubicBezTo>
                  <a:cubicBezTo>
                    <a:pt x="822" y="1325"/>
                    <a:pt x="810" y="1337"/>
                    <a:pt x="810" y="1337"/>
                  </a:cubicBezTo>
                  <a:cubicBezTo>
                    <a:pt x="810" y="1337"/>
                    <a:pt x="810" y="1337"/>
                    <a:pt x="798" y="1349"/>
                  </a:cubicBezTo>
                  <a:cubicBezTo>
                    <a:pt x="786" y="1349"/>
                    <a:pt x="810" y="1325"/>
                    <a:pt x="798" y="1325"/>
                  </a:cubicBezTo>
                  <a:lnTo>
                    <a:pt x="762" y="1325"/>
                  </a:lnTo>
                  <a:cubicBezTo>
                    <a:pt x="750" y="1325"/>
                    <a:pt x="750" y="1313"/>
                    <a:pt x="762" y="1313"/>
                  </a:cubicBezTo>
                  <a:lnTo>
                    <a:pt x="727" y="1313"/>
                  </a:lnTo>
                  <a:lnTo>
                    <a:pt x="727" y="1301"/>
                  </a:lnTo>
                  <a:lnTo>
                    <a:pt x="703" y="1301"/>
                  </a:lnTo>
                  <a:cubicBezTo>
                    <a:pt x="703" y="1301"/>
                    <a:pt x="697" y="1296"/>
                    <a:pt x="694" y="1296"/>
                  </a:cubicBezTo>
                  <a:cubicBezTo>
                    <a:pt x="692" y="1296"/>
                    <a:pt x="691" y="1297"/>
                    <a:pt x="691" y="1301"/>
                  </a:cubicBezTo>
                  <a:cubicBezTo>
                    <a:pt x="691" y="1289"/>
                    <a:pt x="679" y="1289"/>
                    <a:pt x="679" y="1289"/>
                  </a:cubicBezTo>
                  <a:lnTo>
                    <a:pt x="655" y="1289"/>
                  </a:lnTo>
                  <a:cubicBezTo>
                    <a:pt x="655" y="1289"/>
                    <a:pt x="655" y="1277"/>
                    <a:pt x="655" y="1277"/>
                  </a:cubicBezTo>
                  <a:lnTo>
                    <a:pt x="643" y="1277"/>
                  </a:lnTo>
                  <a:lnTo>
                    <a:pt x="643" y="1289"/>
                  </a:lnTo>
                  <a:cubicBezTo>
                    <a:pt x="643" y="1289"/>
                    <a:pt x="643" y="1289"/>
                    <a:pt x="631" y="1277"/>
                  </a:cubicBezTo>
                  <a:cubicBezTo>
                    <a:pt x="619" y="1266"/>
                    <a:pt x="643" y="1254"/>
                    <a:pt x="631" y="125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4" name="Google Shape;6434;p50"/>
            <p:cNvSpPr/>
            <p:nvPr/>
          </p:nvSpPr>
          <p:spPr>
            <a:xfrm>
              <a:off x="-5343951" y="10474"/>
              <a:ext cx="180608" cy="122254"/>
            </a:xfrm>
            <a:custGeom>
              <a:avLst/>
              <a:gdLst/>
              <a:ahLst/>
              <a:cxnLst/>
              <a:rect l="l" t="t" r="r" b="b"/>
              <a:pathLst>
                <a:path w="2247" h="1521" extrusionOk="0">
                  <a:moveTo>
                    <a:pt x="1707" y="1"/>
                  </a:moveTo>
                  <a:cubicBezTo>
                    <a:pt x="1645" y="1"/>
                    <a:pt x="1579" y="18"/>
                    <a:pt x="1512" y="56"/>
                  </a:cubicBezTo>
                  <a:lnTo>
                    <a:pt x="322" y="818"/>
                  </a:lnTo>
                  <a:cubicBezTo>
                    <a:pt x="0" y="1032"/>
                    <a:pt x="143" y="1520"/>
                    <a:pt x="524" y="1520"/>
                  </a:cubicBezTo>
                  <a:cubicBezTo>
                    <a:pt x="595" y="1520"/>
                    <a:pt x="667" y="1508"/>
                    <a:pt x="726" y="1461"/>
                  </a:cubicBezTo>
                  <a:lnTo>
                    <a:pt x="1917" y="699"/>
                  </a:lnTo>
                  <a:cubicBezTo>
                    <a:pt x="2247" y="459"/>
                    <a:pt x="2031" y="1"/>
                    <a:pt x="1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5" name="Google Shape;6435;p50"/>
            <p:cNvSpPr/>
            <p:nvPr/>
          </p:nvSpPr>
          <p:spPr>
            <a:xfrm>
              <a:off x="-5335350" y="9188"/>
              <a:ext cx="164693" cy="130131"/>
            </a:xfrm>
            <a:custGeom>
              <a:avLst/>
              <a:gdLst/>
              <a:ahLst/>
              <a:cxnLst/>
              <a:rect l="l" t="t" r="r" b="b"/>
              <a:pathLst>
                <a:path w="2049" h="1619" extrusionOk="0">
                  <a:moveTo>
                    <a:pt x="1479" y="7"/>
                  </a:moveTo>
                  <a:cubicBezTo>
                    <a:pt x="1478" y="7"/>
                    <a:pt x="1477" y="8"/>
                    <a:pt x="1477" y="12"/>
                  </a:cubicBezTo>
                  <a:cubicBezTo>
                    <a:pt x="1485" y="12"/>
                    <a:pt x="1482" y="7"/>
                    <a:pt x="1479" y="7"/>
                  </a:cubicBezTo>
                  <a:close/>
                  <a:moveTo>
                    <a:pt x="1429" y="72"/>
                  </a:moveTo>
                  <a:lnTo>
                    <a:pt x="1429" y="84"/>
                  </a:lnTo>
                  <a:cubicBezTo>
                    <a:pt x="1417" y="84"/>
                    <a:pt x="1429" y="72"/>
                    <a:pt x="1429" y="72"/>
                  </a:cubicBezTo>
                  <a:close/>
                  <a:moveTo>
                    <a:pt x="1405" y="84"/>
                  </a:moveTo>
                  <a:lnTo>
                    <a:pt x="1405" y="108"/>
                  </a:lnTo>
                  <a:cubicBezTo>
                    <a:pt x="1393" y="96"/>
                    <a:pt x="1405" y="84"/>
                    <a:pt x="1405" y="84"/>
                  </a:cubicBezTo>
                  <a:close/>
                  <a:moveTo>
                    <a:pt x="1845" y="107"/>
                  </a:moveTo>
                  <a:cubicBezTo>
                    <a:pt x="1846" y="107"/>
                    <a:pt x="1846" y="108"/>
                    <a:pt x="1846" y="108"/>
                  </a:cubicBezTo>
                  <a:cubicBezTo>
                    <a:pt x="1846" y="109"/>
                    <a:pt x="1846" y="110"/>
                    <a:pt x="1846" y="110"/>
                  </a:cubicBezTo>
                  <a:cubicBezTo>
                    <a:pt x="1846" y="110"/>
                    <a:pt x="1846" y="109"/>
                    <a:pt x="1845" y="107"/>
                  </a:cubicBezTo>
                  <a:close/>
                  <a:moveTo>
                    <a:pt x="1881" y="131"/>
                  </a:moveTo>
                  <a:lnTo>
                    <a:pt x="1870" y="155"/>
                  </a:lnTo>
                  <a:cubicBezTo>
                    <a:pt x="1870" y="155"/>
                    <a:pt x="1870" y="143"/>
                    <a:pt x="1881" y="131"/>
                  </a:cubicBezTo>
                  <a:close/>
                  <a:moveTo>
                    <a:pt x="1227" y="155"/>
                  </a:moveTo>
                  <a:cubicBezTo>
                    <a:pt x="1227" y="161"/>
                    <a:pt x="1233" y="164"/>
                    <a:pt x="1241" y="166"/>
                  </a:cubicBezTo>
                  <a:lnTo>
                    <a:pt x="1241" y="166"/>
                  </a:lnTo>
                  <a:cubicBezTo>
                    <a:pt x="1238" y="160"/>
                    <a:pt x="1232" y="155"/>
                    <a:pt x="1227" y="155"/>
                  </a:cubicBezTo>
                  <a:close/>
                  <a:moveTo>
                    <a:pt x="1512" y="0"/>
                  </a:moveTo>
                  <a:cubicBezTo>
                    <a:pt x="1500" y="12"/>
                    <a:pt x="1489" y="24"/>
                    <a:pt x="1489" y="24"/>
                  </a:cubicBezTo>
                  <a:lnTo>
                    <a:pt x="1489" y="12"/>
                  </a:lnTo>
                  <a:lnTo>
                    <a:pt x="1477" y="12"/>
                  </a:lnTo>
                  <a:cubicBezTo>
                    <a:pt x="1477" y="12"/>
                    <a:pt x="1489" y="12"/>
                    <a:pt x="1477" y="24"/>
                  </a:cubicBezTo>
                  <a:cubicBezTo>
                    <a:pt x="1477" y="30"/>
                    <a:pt x="1474" y="30"/>
                    <a:pt x="1471" y="30"/>
                  </a:cubicBezTo>
                  <a:cubicBezTo>
                    <a:pt x="1468" y="30"/>
                    <a:pt x="1465" y="30"/>
                    <a:pt x="1465" y="36"/>
                  </a:cubicBezTo>
                  <a:cubicBezTo>
                    <a:pt x="1465" y="36"/>
                    <a:pt x="1465" y="31"/>
                    <a:pt x="1461" y="31"/>
                  </a:cubicBezTo>
                  <a:cubicBezTo>
                    <a:pt x="1459" y="31"/>
                    <a:pt x="1457" y="32"/>
                    <a:pt x="1453" y="36"/>
                  </a:cubicBezTo>
                  <a:cubicBezTo>
                    <a:pt x="1450" y="38"/>
                    <a:pt x="1449" y="39"/>
                    <a:pt x="1447" y="39"/>
                  </a:cubicBezTo>
                  <a:cubicBezTo>
                    <a:pt x="1441" y="39"/>
                    <a:pt x="1441" y="24"/>
                    <a:pt x="1441" y="24"/>
                  </a:cubicBezTo>
                  <a:cubicBezTo>
                    <a:pt x="1441" y="24"/>
                    <a:pt x="1441" y="48"/>
                    <a:pt x="1441" y="48"/>
                  </a:cubicBezTo>
                  <a:cubicBezTo>
                    <a:pt x="1429" y="48"/>
                    <a:pt x="1429" y="48"/>
                    <a:pt x="1429" y="60"/>
                  </a:cubicBezTo>
                  <a:cubicBezTo>
                    <a:pt x="1417" y="60"/>
                    <a:pt x="1417" y="48"/>
                    <a:pt x="1417" y="48"/>
                  </a:cubicBezTo>
                  <a:cubicBezTo>
                    <a:pt x="1405" y="60"/>
                    <a:pt x="1405" y="72"/>
                    <a:pt x="1417" y="84"/>
                  </a:cubicBezTo>
                  <a:cubicBezTo>
                    <a:pt x="1407" y="74"/>
                    <a:pt x="1390" y="57"/>
                    <a:pt x="1384" y="57"/>
                  </a:cubicBezTo>
                  <a:cubicBezTo>
                    <a:pt x="1382" y="57"/>
                    <a:pt x="1381" y="58"/>
                    <a:pt x="1381" y="60"/>
                  </a:cubicBezTo>
                  <a:cubicBezTo>
                    <a:pt x="1381" y="60"/>
                    <a:pt x="1393" y="84"/>
                    <a:pt x="1381" y="84"/>
                  </a:cubicBezTo>
                  <a:cubicBezTo>
                    <a:pt x="1372" y="84"/>
                    <a:pt x="1362" y="68"/>
                    <a:pt x="1359" y="68"/>
                  </a:cubicBezTo>
                  <a:cubicBezTo>
                    <a:pt x="1358" y="68"/>
                    <a:pt x="1358" y="69"/>
                    <a:pt x="1358" y="72"/>
                  </a:cubicBezTo>
                  <a:cubicBezTo>
                    <a:pt x="1364" y="78"/>
                    <a:pt x="1364" y="78"/>
                    <a:pt x="1362" y="78"/>
                  </a:cubicBezTo>
                  <a:cubicBezTo>
                    <a:pt x="1361" y="78"/>
                    <a:pt x="1358" y="78"/>
                    <a:pt x="1358" y="84"/>
                  </a:cubicBezTo>
                  <a:cubicBezTo>
                    <a:pt x="1364" y="90"/>
                    <a:pt x="1367" y="90"/>
                    <a:pt x="1367" y="90"/>
                  </a:cubicBezTo>
                  <a:cubicBezTo>
                    <a:pt x="1367" y="90"/>
                    <a:pt x="1364" y="90"/>
                    <a:pt x="1358" y="96"/>
                  </a:cubicBezTo>
                  <a:lnTo>
                    <a:pt x="1346" y="96"/>
                  </a:lnTo>
                  <a:cubicBezTo>
                    <a:pt x="1334" y="108"/>
                    <a:pt x="1334" y="108"/>
                    <a:pt x="1322" y="119"/>
                  </a:cubicBezTo>
                  <a:cubicBezTo>
                    <a:pt x="1322" y="119"/>
                    <a:pt x="1286" y="119"/>
                    <a:pt x="1286" y="131"/>
                  </a:cubicBezTo>
                  <a:cubicBezTo>
                    <a:pt x="1290" y="135"/>
                    <a:pt x="1290" y="137"/>
                    <a:pt x="1288" y="137"/>
                  </a:cubicBezTo>
                  <a:cubicBezTo>
                    <a:pt x="1285" y="137"/>
                    <a:pt x="1274" y="131"/>
                    <a:pt x="1274" y="131"/>
                  </a:cubicBezTo>
                  <a:lnTo>
                    <a:pt x="1274" y="131"/>
                  </a:lnTo>
                  <a:cubicBezTo>
                    <a:pt x="1274" y="131"/>
                    <a:pt x="1297" y="147"/>
                    <a:pt x="1294" y="147"/>
                  </a:cubicBezTo>
                  <a:cubicBezTo>
                    <a:pt x="1293" y="147"/>
                    <a:pt x="1291" y="146"/>
                    <a:pt x="1286" y="143"/>
                  </a:cubicBezTo>
                  <a:lnTo>
                    <a:pt x="1262" y="143"/>
                  </a:lnTo>
                  <a:cubicBezTo>
                    <a:pt x="1274" y="155"/>
                    <a:pt x="1274" y="155"/>
                    <a:pt x="1274" y="155"/>
                  </a:cubicBezTo>
                  <a:lnTo>
                    <a:pt x="1262" y="155"/>
                  </a:lnTo>
                  <a:cubicBezTo>
                    <a:pt x="1239" y="155"/>
                    <a:pt x="1250" y="167"/>
                    <a:pt x="1262" y="167"/>
                  </a:cubicBezTo>
                  <a:cubicBezTo>
                    <a:pt x="1257" y="167"/>
                    <a:pt x="1248" y="167"/>
                    <a:pt x="1241" y="166"/>
                  </a:cubicBezTo>
                  <a:lnTo>
                    <a:pt x="1241" y="166"/>
                  </a:lnTo>
                  <a:cubicBezTo>
                    <a:pt x="1244" y="172"/>
                    <a:pt x="1245" y="179"/>
                    <a:pt x="1239" y="179"/>
                  </a:cubicBezTo>
                  <a:lnTo>
                    <a:pt x="1227" y="191"/>
                  </a:lnTo>
                  <a:lnTo>
                    <a:pt x="1215" y="191"/>
                  </a:lnTo>
                  <a:lnTo>
                    <a:pt x="1215" y="179"/>
                  </a:lnTo>
                  <a:cubicBezTo>
                    <a:pt x="1215" y="182"/>
                    <a:pt x="1215" y="186"/>
                    <a:pt x="1214" y="191"/>
                  </a:cubicBezTo>
                  <a:lnTo>
                    <a:pt x="1214" y="191"/>
                  </a:lnTo>
                  <a:cubicBezTo>
                    <a:pt x="1213" y="193"/>
                    <a:pt x="1205" y="202"/>
                    <a:pt x="1213" y="203"/>
                  </a:cubicBezTo>
                  <a:lnTo>
                    <a:pt x="1213" y="203"/>
                  </a:lnTo>
                  <a:cubicBezTo>
                    <a:pt x="1212" y="209"/>
                    <a:pt x="1211" y="215"/>
                    <a:pt x="1208" y="220"/>
                  </a:cubicBezTo>
                  <a:lnTo>
                    <a:pt x="1208" y="220"/>
                  </a:lnTo>
                  <a:cubicBezTo>
                    <a:pt x="1206" y="218"/>
                    <a:pt x="1204" y="218"/>
                    <a:pt x="1203" y="218"/>
                  </a:cubicBezTo>
                  <a:cubicBezTo>
                    <a:pt x="1200" y="218"/>
                    <a:pt x="1197" y="221"/>
                    <a:pt x="1191" y="227"/>
                  </a:cubicBezTo>
                  <a:lnTo>
                    <a:pt x="1203" y="227"/>
                  </a:lnTo>
                  <a:cubicBezTo>
                    <a:pt x="1205" y="225"/>
                    <a:pt x="1206" y="222"/>
                    <a:pt x="1208" y="220"/>
                  </a:cubicBezTo>
                  <a:lnTo>
                    <a:pt x="1208" y="220"/>
                  </a:lnTo>
                  <a:cubicBezTo>
                    <a:pt x="1210" y="221"/>
                    <a:pt x="1212" y="224"/>
                    <a:pt x="1215" y="227"/>
                  </a:cubicBezTo>
                  <a:cubicBezTo>
                    <a:pt x="1215" y="231"/>
                    <a:pt x="1216" y="232"/>
                    <a:pt x="1218" y="232"/>
                  </a:cubicBezTo>
                  <a:cubicBezTo>
                    <a:pt x="1223" y="232"/>
                    <a:pt x="1231" y="227"/>
                    <a:pt x="1239" y="227"/>
                  </a:cubicBezTo>
                  <a:cubicBezTo>
                    <a:pt x="1239" y="227"/>
                    <a:pt x="1239" y="203"/>
                    <a:pt x="1239" y="203"/>
                  </a:cubicBezTo>
                  <a:cubicBezTo>
                    <a:pt x="1248" y="203"/>
                    <a:pt x="1258" y="218"/>
                    <a:pt x="1261" y="218"/>
                  </a:cubicBezTo>
                  <a:cubicBezTo>
                    <a:pt x="1262" y="218"/>
                    <a:pt x="1262" y="217"/>
                    <a:pt x="1262" y="215"/>
                  </a:cubicBezTo>
                  <a:cubicBezTo>
                    <a:pt x="1262" y="215"/>
                    <a:pt x="1250" y="215"/>
                    <a:pt x="1262" y="203"/>
                  </a:cubicBezTo>
                  <a:cubicBezTo>
                    <a:pt x="1262" y="200"/>
                    <a:pt x="1263" y="199"/>
                    <a:pt x="1264" y="199"/>
                  </a:cubicBezTo>
                  <a:cubicBezTo>
                    <a:pt x="1267" y="199"/>
                    <a:pt x="1274" y="215"/>
                    <a:pt x="1274" y="215"/>
                  </a:cubicBezTo>
                  <a:cubicBezTo>
                    <a:pt x="1274" y="215"/>
                    <a:pt x="1274" y="191"/>
                    <a:pt x="1274" y="179"/>
                  </a:cubicBezTo>
                  <a:cubicBezTo>
                    <a:pt x="1274" y="175"/>
                    <a:pt x="1276" y="174"/>
                    <a:pt x="1278" y="174"/>
                  </a:cubicBezTo>
                  <a:cubicBezTo>
                    <a:pt x="1282" y="174"/>
                    <a:pt x="1290" y="179"/>
                    <a:pt x="1298" y="179"/>
                  </a:cubicBezTo>
                  <a:cubicBezTo>
                    <a:pt x="1299" y="180"/>
                    <a:pt x="1300" y="181"/>
                    <a:pt x="1301" y="181"/>
                  </a:cubicBezTo>
                  <a:cubicBezTo>
                    <a:pt x="1304" y="181"/>
                    <a:pt x="1296" y="155"/>
                    <a:pt x="1300" y="155"/>
                  </a:cubicBezTo>
                  <a:lnTo>
                    <a:pt x="1300" y="155"/>
                  </a:lnTo>
                  <a:cubicBezTo>
                    <a:pt x="1301" y="155"/>
                    <a:pt x="1304" y="159"/>
                    <a:pt x="1310" y="167"/>
                  </a:cubicBezTo>
                  <a:cubicBezTo>
                    <a:pt x="1298" y="143"/>
                    <a:pt x="1346" y="155"/>
                    <a:pt x="1346" y="143"/>
                  </a:cubicBezTo>
                  <a:cubicBezTo>
                    <a:pt x="1334" y="131"/>
                    <a:pt x="1358" y="131"/>
                    <a:pt x="1358" y="131"/>
                  </a:cubicBezTo>
                  <a:lnTo>
                    <a:pt x="1369" y="131"/>
                  </a:lnTo>
                  <a:cubicBezTo>
                    <a:pt x="1369" y="135"/>
                    <a:pt x="1371" y="137"/>
                    <a:pt x="1373" y="137"/>
                  </a:cubicBezTo>
                  <a:cubicBezTo>
                    <a:pt x="1376" y="137"/>
                    <a:pt x="1381" y="131"/>
                    <a:pt x="1381" y="131"/>
                  </a:cubicBezTo>
                  <a:lnTo>
                    <a:pt x="1381" y="143"/>
                  </a:lnTo>
                  <a:cubicBezTo>
                    <a:pt x="1393" y="143"/>
                    <a:pt x="1393" y="155"/>
                    <a:pt x="1393" y="155"/>
                  </a:cubicBezTo>
                  <a:cubicBezTo>
                    <a:pt x="1405" y="155"/>
                    <a:pt x="1393" y="143"/>
                    <a:pt x="1393" y="131"/>
                  </a:cubicBezTo>
                  <a:cubicBezTo>
                    <a:pt x="1389" y="127"/>
                    <a:pt x="1389" y="126"/>
                    <a:pt x="1392" y="126"/>
                  </a:cubicBezTo>
                  <a:cubicBezTo>
                    <a:pt x="1396" y="126"/>
                    <a:pt x="1409" y="131"/>
                    <a:pt x="1417" y="131"/>
                  </a:cubicBezTo>
                  <a:cubicBezTo>
                    <a:pt x="1417" y="131"/>
                    <a:pt x="1417" y="119"/>
                    <a:pt x="1417" y="119"/>
                  </a:cubicBezTo>
                  <a:cubicBezTo>
                    <a:pt x="1417" y="108"/>
                    <a:pt x="1417" y="108"/>
                    <a:pt x="1417" y="108"/>
                  </a:cubicBezTo>
                  <a:cubicBezTo>
                    <a:pt x="1425" y="108"/>
                    <a:pt x="1438" y="113"/>
                    <a:pt x="1443" y="113"/>
                  </a:cubicBezTo>
                  <a:cubicBezTo>
                    <a:pt x="1445" y="113"/>
                    <a:pt x="1445" y="111"/>
                    <a:pt x="1441" y="108"/>
                  </a:cubicBezTo>
                  <a:cubicBezTo>
                    <a:pt x="1441" y="96"/>
                    <a:pt x="1453" y="96"/>
                    <a:pt x="1453" y="84"/>
                  </a:cubicBezTo>
                  <a:cubicBezTo>
                    <a:pt x="1461" y="84"/>
                    <a:pt x="1463" y="89"/>
                    <a:pt x="1464" y="89"/>
                  </a:cubicBezTo>
                  <a:cubicBezTo>
                    <a:pt x="1465" y="89"/>
                    <a:pt x="1465" y="88"/>
                    <a:pt x="1465" y="84"/>
                  </a:cubicBezTo>
                  <a:cubicBezTo>
                    <a:pt x="1465" y="72"/>
                    <a:pt x="1465" y="72"/>
                    <a:pt x="1465" y="60"/>
                  </a:cubicBezTo>
                  <a:cubicBezTo>
                    <a:pt x="1465" y="60"/>
                    <a:pt x="1465" y="84"/>
                    <a:pt x="1477" y="84"/>
                  </a:cubicBezTo>
                  <a:cubicBezTo>
                    <a:pt x="1489" y="72"/>
                    <a:pt x="1477" y="60"/>
                    <a:pt x="1489" y="60"/>
                  </a:cubicBezTo>
                  <a:cubicBezTo>
                    <a:pt x="1489" y="60"/>
                    <a:pt x="1500" y="72"/>
                    <a:pt x="1500" y="72"/>
                  </a:cubicBezTo>
                  <a:cubicBezTo>
                    <a:pt x="1512" y="72"/>
                    <a:pt x="1512" y="60"/>
                    <a:pt x="1524" y="60"/>
                  </a:cubicBezTo>
                  <a:lnTo>
                    <a:pt x="1536" y="60"/>
                  </a:lnTo>
                  <a:cubicBezTo>
                    <a:pt x="1548" y="48"/>
                    <a:pt x="1536" y="48"/>
                    <a:pt x="1548" y="48"/>
                  </a:cubicBezTo>
                  <a:lnTo>
                    <a:pt x="1572" y="48"/>
                  </a:lnTo>
                  <a:lnTo>
                    <a:pt x="1572" y="60"/>
                  </a:lnTo>
                  <a:cubicBezTo>
                    <a:pt x="1578" y="60"/>
                    <a:pt x="1578" y="53"/>
                    <a:pt x="1578" y="47"/>
                  </a:cubicBezTo>
                  <a:lnTo>
                    <a:pt x="1578" y="47"/>
                  </a:lnTo>
                  <a:cubicBezTo>
                    <a:pt x="1579" y="47"/>
                    <a:pt x="1581" y="48"/>
                    <a:pt x="1584" y="48"/>
                  </a:cubicBezTo>
                  <a:lnTo>
                    <a:pt x="1596" y="48"/>
                  </a:lnTo>
                  <a:cubicBezTo>
                    <a:pt x="1587" y="40"/>
                    <a:pt x="1591" y="31"/>
                    <a:pt x="1589" y="31"/>
                  </a:cubicBezTo>
                  <a:lnTo>
                    <a:pt x="1589" y="31"/>
                  </a:lnTo>
                  <a:cubicBezTo>
                    <a:pt x="1589" y="31"/>
                    <a:pt x="1587" y="33"/>
                    <a:pt x="1584" y="36"/>
                  </a:cubicBezTo>
                  <a:cubicBezTo>
                    <a:pt x="1578" y="36"/>
                    <a:pt x="1578" y="41"/>
                    <a:pt x="1578" y="47"/>
                  </a:cubicBezTo>
                  <a:lnTo>
                    <a:pt x="1578" y="47"/>
                  </a:lnTo>
                  <a:cubicBezTo>
                    <a:pt x="1572" y="43"/>
                    <a:pt x="1572" y="34"/>
                    <a:pt x="1572" y="24"/>
                  </a:cubicBezTo>
                  <a:cubicBezTo>
                    <a:pt x="1572" y="24"/>
                    <a:pt x="1567" y="29"/>
                    <a:pt x="1563" y="29"/>
                  </a:cubicBezTo>
                  <a:cubicBezTo>
                    <a:pt x="1561" y="29"/>
                    <a:pt x="1560" y="28"/>
                    <a:pt x="1560" y="24"/>
                  </a:cubicBezTo>
                  <a:cubicBezTo>
                    <a:pt x="1560" y="24"/>
                    <a:pt x="1560" y="12"/>
                    <a:pt x="1560" y="12"/>
                  </a:cubicBezTo>
                  <a:cubicBezTo>
                    <a:pt x="1558" y="11"/>
                    <a:pt x="1557" y="10"/>
                    <a:pt x="1555" y="10"/>
                  </a:cubicBezTo>
                  <a:cubicBezTo>
                    <a:pt x="1545" y="10"/>
                    <a:pt x="1536" y="36"/>
                    <a:pt x="1536" y="36"/>
                  </a:cubicBezTo>
                  <a:lnTo>
                    <a:pt x="1536" y="15"/>
                  </a:lnTo>
                  <a:lnTo>
                    <a:pt x="1536" y="15"/>
                  </a:lnTo>
                  <a:cubicBezTo>
                    <a:pt x="1539" y="16"/>
                    <a:pt x="1541" y="18"/>
                    <a:pt x="1541" y="18"/>
                  </a:cubicBezTo>
                  <a:cubicBezTo>
                    <a:pt x="1541" y="18"/>
                    <a:pt x="1540" y="16"/>
                    <a:pt x="1536" y="12"/>
                  </a:cubicBezTo>
                  <a:lnTo>
                    <a:pt x="1536" y="15"/>
                  </a:lnTo>
                  <a:lnTo>
                    <a:pt x="1536" y="15"/>
                  </a:lnTo>
                  <a:cubicBezTo>
                    <a:pt x="1533" y="14"/>
                    <a:pt x="1529" y="12"/>
                    <a:pt x="1524" y="12"/>
                  </a:cubicBezTo>
                  <a:lnTo>
                    <a:pt x="1512" y="12"/>
                  </a:lnTo>
                  <a:cubicBezTo>
                    <a:pt x="1512" y="12"/>
                    <a:pt x="1524" y="0"/>
                    <a:pt x="1512" y="0"/>
                  </a:cubicBezTo>
                  <a:close/>
                  <a:moveTo>
                    <a:pt x="1155" y="227"/>
                  </a:moveTo>
                  <a:cubicBezTo>
                    <a:pt x="1167" y="238"/>
                    <a:pt x="1167" y="238"/>
                    <a:pt x="1155" y="238"/>
                  </a:cubicBezTo>
                  <a:cubicBezTo>
                    <a:pt x="1146" y="238"/>
                    <a:pt x="1159" y="254"/>
                    <a:pt x="1159" y="254"/>
                  </a:cubicBezTo>
                  <a:cubicBezTo>
                    <a:pt x="1158" y="254"/>
                    <a:pt x="1158" y="253"/>
                    <a:pt x="1155" y="250"/>
                  </a:cubicBezTo>
                  <a:cubicBezTo>
                    <a:pt x="1143" y="250"/>
                    <a:pt x="1131" y="262"/>
                    <a:pt x="1131" y="262"/>
                  </a:cubicBezTo>
                  <a:cubicBezTo>
                    <a:pt x="1131" y="274"/>
                    <a:pt x="1131" y="274"/>
                    <a:pt x="1119" y="274"/>
                  </a:cubicBezTo>
                  <a:cubicBezTo>
                    <a:pt x="1123" y="278"/>
                    <a:pt x="1126" y="279"/>
                    <a:pt x="1128" y="279"/>
                  </a:cubicBezTo>
                  <a:cubicBezTo>
                    <a:pt x="1131" y="279"/>
                    <a:pt x="1131" y="274"/>
                    <a:pt x="1131" y="274"/>
                  </a:cubicBezTo>
                  <a:lnTo>
                    <a:pt x="1143" y="262"/>
                  </a:lnTo>
                  <a:cubicBezTo>
                    <a:pt x="1155" y="262"/>
                    <a:pt x="1167" y="250"/>
                    <a:pt x="1167" y="250"/>
                  </a:cubicBezTo>
                  <a:cubicBezTo>
                    <a:pt x="1155" y="238"/>
                    <a:pt x="1179" y="238"/>
                    <a:pt x="1179" y="238"/>
                  </a:cubicBezTo>
                  <a:lnTo>
                    <a:pt x="1191" y="238"/>
                  </a:lnTo>
                  <a:cubicBezTo>
                    <a:pt x="1191" y="238"/>
                    <a:pt x="1191" y="227"/>
                    <a:pt x="1191" y="227"/>
                  </a:cubicBezTo>
                  <a:close/>
                  <a:moveTo>
                    <a:pt x="1072" y="281"/>
                  </a:moveTo>
                  <a:cubicBezTo>
                    <a:pt x="1065" y="281"/>
                    <a:pt x="1060" y="286"/>
                    <a:pt x="1060" y="286"/>
                  </a:cubicBezTo>
                  <a:lnTo>
                    <a:pt x="1084" y="286"/>
                  </a:lnTo>
                  <a:cubicBezTo>
                    <a:pt x="1080" y="282"/>
                    <a:pt x="1076" y="281"/>
                    <a:pt x="1072" y="281"/>
                  </a:cubicBezTo>
                  <a:close/>
                  <a:moveTo>
                    <a:pt x="1108" y="250"/>
                  </a:moveTo>
                  <a:lnTo>
                    <a:pt x="1108" y="262"/>
                  </a:lnTo>
                  <a:lnTo>
                    <a:pt x="1084" y="262"/>
                  </a:lnTo>
                  <a:cubicBezTo>
                    <a:pt x="1084" y="262"/>
                    <a:pt x="1096" y="286"/>
                    <a:pt x="1096" y="286"/>
                  </a:cubicBezTo>
                  <a:lnTo>
                    <a:pt x="1096" y="274"/>
                  </a:lnTo>
                  <a:lnTo>
                    <a:pt x="1119" y="274"/>
                  </a:lnTo>
                  <a:cubicBezTo>
                    <a:pt x="1108" y="262"/>
                    <a:pt x="1119" y="250"/>
                    <a:pt x="1119" y="250"/>
                  </a:cubicBezTo>
                  <a:close/>
                  <a:moveTo>
                    <a:pt x="1087" y="281"/>
                  </a:moveTo>
                  <a:cubicBezTo>
                    <a:pt x="1084" y="281"/>
                    <a:pt x="1084" y="286"/>
                    <a:pt x="1084" y="286"/>
                  </a:cubicBezTo>
                  <a:cubicBezTo>
                    <a:pt x="1086" y="284"/>
                    <a:pt x="1088" y="283"/>
                    <a:pt x="1090" y="283"/>
                  </a:cubicBezTo>
                  <a:cubicBezTo>
                    <a:pt x="1094" y="283"/>
                    <a:pt x="1095" y="290"/>
                    <a:pt x="1096" y="290"/>
                  </a:cubicBezTo>
                  <a:cubicBezTo>
                    <a:pt x="1096" y="290"/>
                    <a:pt x="1096" y="289"/>
                    <a:pt x="1096" y="286"/>
                  </a:cubicBezTo>
                  <a:cubicBezTo>
                    <a:pt x="1092" y="282"/>
                    <a:pt x="1089" y="281"/>
                    <a:pt x="1087" y="281"/>
                  </a:cubicBezTo>
                  <a:close/>
                  <a:moveTo>
                    <a:pt x="2009" y="412"/>
                  </a:moveTo>
                  <a:cubicBezTo>
                    <a:pt x="2011" y="412"/>
                    <a:pt x="2012" y="413"/>
                    <a:pt x="2012" y="417"/>
                  </a:cubicBezTo>
                  <a:lnTo>
                    <a:pt x="2001" y="417"/>
                  </a:lnTo>
                  <a:cubicBezTo>
                    <a:pt x="2001" y="417"/>
                    <a:pt x="2006" y="412"/>
                    <a:pt x="2009" y="412"/>
                  </a:cubicBezTo>
                  <a:close/>
                  <a:moveTo>
                    <a:pt x="761" y="427"/>
                  </a:moveTo>
                  <a:cubicBezTo>
                    <a:pt x="762" y="428"/>
                    <a:pt x="762" y="429"/>
                    <a:pt x="762" y="429"/>
                  </a:cubicBezTo>
                  <a:cubicBezTo>
                    <a:pt x="762" y="431"/>
                    <a:pt x="762" y="432"/>
                    <a:pt x="762" y="432"/>
                  </a:cubicBezTo>
                  <a:cubicBezTo>
                    <a:pt x="762" y="432"/>
                    <a:pt x="762" y="430"/>
                    <a:pt x="761" y="427"/>
                  </a:cubicBezTo>
                  <a:close/>
                  <a:moveTo>
                    <a:pt x="1009" y="293"/>
                  </a:moveTo>
                  <a:cubicBezTo>
                    <a:pt x="1006" y="293"/>
                    <a:pt x="1000" y="298"/>
                    <a:pt x="1000" y="298"/>
                  </a:cubicBezTo>
                  <a:cubicBezTo>
                    <a:pt x="1000" y="298"/>
                    <a:pt x="1000" y="310"/>
                    <a:pt x="988" y="310"/>
                  </a:cubicBezTo>
                  <a:cubicBezTo>
                    <a:pt x="979" y="310"/>
                    <a:pt x="977" y="325"/>
                    <a:pt x="971" y="325"/>
                  </a:cubicBezTo>
                  <a:cubicBezTo>
                    <a:pt x="969" y="325"/>
                    <a:pt x="967" y="324"/>
                    <a:pt x="965" y="322"/>
                  </a:cubicBezTo>
                  <a:lnTo>
                    <a:pt x="965" y="322"/>
                  </a:lnTo>
                  <a:cubicBezTo>
                    <a:pt x="977" y="334"/>
                    <a:pt x="953" y="334"/>
                    <a:pt x="953" y="334"/>
                  </a:cubicBezTo>
                  <a:cubicBezTo>
                    <a:pt x="941" y="334"/>
                    <a:pt x="953" y="346"/>
                    <a:pt x="953" y="346"/>
                  </a:cubicBezTo>
                  <a:cubicBezTo>
                    <a:pt x="953" y="350"/>
                    <a:pt x="951" y="351"/>
                    <a:pt x="950" y="351"/>
                  </a:cubicBezTo>
                  <a:cubicBezTo>
                    <a:pt x="946" y="351"/>
                    <a:pt x="941" y="346"/>
                    <a:pt x="941" y="346"/>
                  </a:cubicBezTo>
                  <a:lnTo>
                    <a:pt x="917" y="346"/>
                  </a:lnTo>
                  <a:cubicBezTo>
                    <a:pt x="917" y="346"/>
                    <a:pt x="893" y="358"/>
                    <a:pt x="893" y="358"/>
                  </a:cubicBezTo>
                  <a:lnTo>
                    <a:pt x="869" y="358"/>
                  </a:lnTo>
                  <a:cubicBezTo>
                    <a:pt x="858" y="358"/>
                    <a:pt x="869" y="369"/>
                    <a:pt x="869" y="369"/>
                  </a:cubicBezTo>
                  <a:lnTo>
                    <a:pt x="834" y="369"/>
                  </a:lnTo>
                  <a:cubicBezTo>
                    <a:pt x="834" y="369"/>
                    <a:pt x="822" y="381"/>
                    <a:pt x="822" y="381"/>
                  </a:cubicBezTo>
                  <a:lnTo>
                    <a:pt x="822" y="393"/>
                  </a:lnTo>
                  <a:lnTo>
                    <a:pt x="810" y="393"/>
                  </a:lnTo>
                  <a:cubicBezTo>
                    <a:pt x="810" y="393"/>
                    <a:pt x="810" y="393"/>
                    <a:pt x="810" y="405"/>
                  </a:cubicBezTo>
                  <a:lnTo>
                    <a:pt x="798" y="405"/>
                  </a:lnTo>
                  <a:cubicBezTo>
                    <a:pt x="790" y="405"/>
                    <a:pt x="782" y="400"/>
                    <a:pt x="778" y="400"/>
                  </a:cubicBezTo>
                  <a:cubicBezTo>
                    <a:pt x="775" y="400"/>
                    <a:pt x="774" y="401"/>
                    <a:pt x="774" y="405"/>
                  </a:cubicBezTo>
                  <a:cubicBezTo>
                    <a:pt x="762" y="405"/>
                    <a:pt x="774" y="417"/>
                    <a:pt x="762" y="417"/>
                  </a:cubicBezTo>
                  <a:cubicBezTo>
                    <a:pt x="758" y="417"/>
                    <a:pt x="757" y="418"/>
                    <a:pt x="757" y="420"/>
                  </a:cubicBezTo>
                  <a:lnTo>
                    <a:pt x="757" y="420"/>
                  </a:lnTo>
                  <a:cubicBezTo>
                    <a:pt x="755" y="418"/>
                    <a:pt x="753" y="417"/>
                    <a:pt x="750" y="417"/>
                  </a:cubicBezTo>
                  <a:cubicBezTo>
                    <a:pt x="738" y="429"/>
                    <a:pt x="750" y="429"/>
                    <a:pt x="750" y="441"/>
                  </a:cubicBezTo>
                  <a:lnTo>
                    <a:pt x="738" y="441"/>
                  </a:lnTo>
                  <a:cubicBezTo>
                    <a:pt x="731" y="441"/>
                    <a:pt x="733" y="436"/>
                    <a:pt x="732" y="436"/>
                  </a:cubicBezTo>
                  <a:lnTo>
                    <a:pt x="732" y="436"/>
                  </a:lnTo>
                  <a:cubicBezTo>
                    <a:pt x="732" y="436"/>
                    <a:pt x="731" y="437"/>
                    <a:pt x="727" y="441"/>
                  </a:cubicBezTo>
                  <a:cubicBezTo>
                    <a:pt x="703" y="453"/>
                    <a:pt x="727" y="465"/>
                    <a:pt x="738" y="465"/>
                  </a:cubicBezTo>
                  <a:cubicBezTo>
                    <a:pt x="738" y="465"/>
                    <a:pt x="715" y="512"/>
                    <a:pt x="727" y="512"/>
                  </a:cubicBezTo>
                  <a:lnTo>
                    <a:pt x="727" y="524"/>
                  </a:lnTo>
                  <a:cubicBezTo>
                    <a:pt x="738" y="512"/>
                    <a:pt x="738" y="512"/>
                    <a:pt x="738" y="512"/>
                  </a:cubicBezTo>
                  <a:cubicBezTo>
                    <a:pt x="750" y="500"/>
                    <a:pt x="750" y="500"/>
                    <a:pt x="738" y="489"/>
                  </a:cubicBezTo>
                  <a:cubicBezTo>
                    <a:pt x="738" y="483"/>
                    <a:pt x="741" y="483"/>
                    <a:pt x="743" y="483"/>
                  </a:cubicBezTo>
                  <a:cubicBezTo>
                    <a:pt x="744" y="483"/>
                    <a:pt x="744" y="483"/>
                    <a:pt x="738" y="477"/>
                  </a:cubicBezTo>
                  <a:lnTo>
                    <a:pt x="738" y="477"/>
                  </a:lnTo>
                  <a:cubicBezTo>
                    <a:pt x="742" y="481"/>
                    <a:pt x="746" y="482"/>
                    <a:pt x="750" y="482"/>
                  </a:cubicBezTo>
                  <a:cubicBezTo>
                    <a:pt x="758" y="482"/>
                    <a:pt x="766" y="477"/>
                    <a:pt x="774" y="477"/>
                  </a:cubicBezTo>
                  <a:lnTo>
                    <a:pt x="798" y="477"/>
                  </a:lnTo>
                  <a:lnTo>
                    <a:pt x="798" y="465"/>
                  </a:lnTo>
                  <a:lnTo>
                    <a:pt x="822" y="465"/>
                  </a:lnTo>
                  <a:cubicBezTo>
                    <a:pt x="822" y="453"/>
                    <a:pt x="822" y="453"/>
                    <a:pt x="822" y="441"/>
                  </a:cubicBezTo>
                  <a:lnTo>
                    <a:pt x="846" y="441"/>
                  </a:lnTo>
                  <a:cubicBezTo>
                    <a:pt x="846" y="429"/>
                    <a:pt x="858" y="429"/>
                    <a:pt x="858" y="429"/>
                  </a:cubicBezTo>
                  <a:cubicBezTo>
                    <a:pt x="858" y="429"/>
                    <a:pt x="863" y="434"/>
                    <a:pt x="870" y="434"/>
                  </a:cubicBezTo>
                  <a:cubicBezTo>
                    <a:pt x="873" y="434"/>
                    <a:pt x="877" y="433"/>
                    <a:pt x="881" y="429"/>
                  </a:cubicBezTo>
                  <a:cubicBezTo>
                    <a:pt x="881" y="417"/>
                    <a:pt x="858" y="405"/>
                    <a:pt x="881" y="405"/>
                  </a:cubicBezTo>
                  <a:cubicBezTo>
                    <a:pt x="883" y="403"/>
                    <a:pt x="884" y="403"/>
                    <a:pt x="885" y="403"/>
                  </a:cubicBezTo>
                  <a:cubicBezTo>
                    <a:pt x="889" y="403"/>
                    <a:pt x="885" y="420"/>
                    <a:pt x="889" y="420"/>
                  </a:cubicBezTo>
                  <a:cubicBezTo>
                    <a:pt x="890" y="420"/>
                    <a:pt x="891" y="419"/>
                    <a:pt x="893" y="417"/>
                  </a:cubicBezTo>
                  <a:cubicBezTo>
                    <a:pt x="905" y="417"/>
                    <a:pt x="893" y="417"/>
                    <a:pt x="893" y="405"/>
                  </a:cubicBezTo>
                  <a:cubicBezTo>
                    <a:pt x="893" y="405"/>
                    <a:pt x="917" y="393"/>
                    <a:pt x="917" y="393"/>
                  </a:cubicBezTo>
                  <a:cubicBezTo>
                    <a:pt x="929" y="393"/>
                    <a:pt x="953" y="393"/>
                    <a:pt x="965" y="369"/>
                  </a:cubicBezTo>
                  <a:cubicBezTo>
                    <a:pt x="971" y="363"/>
                    <a:pt x="971" y="363"/>
                    <a:pt x="969" y="363"/>
                  </a:cubicBezTo>
                  <a:cubicBezTo>
                    <a:pt x="968" y="363"/>
                    <a:pt x="965" y="363"/>
                    <a:pt x="965" y="358"/>
                  </a:cubicBezTo>
                  <a:lnTo>
                    <a:pt x="977" y="358"/>
                  </a:lnTo>
                  <a:cubicBezTo>
                    <a:pt x="988" y="358"/>
                    <a:pt x="988" y="346"/>
                    <a:pt x="988" y="346"/>
                  </a:cubicBezTo>
                  <a:cubicBezTo>
                    <a:pt x="988" y="346"/>
                    <a:pt x="988" y="340"/>
                    <a:pt x="992" y="340"/>
                  </a:cubicBezTo>
                  <a:cubicBezTo>
                    <a:pt x="994" y="340"/>
                    <a:pt x="996" y="342"/>
                    <a:pt x="1000" y="346"/>
                  </a:cubicBezTo>
                  <a:cubicBezTo>
                    <a:pt x="1002" y="347"/>
                    <a:pt x="1003" y="348"/>
                    <a:pt x="1004" y="348"/>
                  </a:cubicBezTo>
                  <a:cubicBezTo>
                    <a:pt x="1007" y="348"/>
                    <a:pt x="1005" y="341"/>
                    <a:pt x="1001" y="334"/>
                  </a:cubicBezTo>
                  <a:lnTo>
                    <a:pt x="1012" y="334"/>
                  </a:lnTo>
                  <a:cubicBezTo>
                    <a:pt x="1012" y="334"/>
                    <a:pt x="1018" y="323"/>
                    <a:pt x="1025" y="323"/>
                  </a:cubicBezTo>
                  <a:cubicBezTo>
                    <a:pt x="1028" y="323"/>
                    <a:pt x="1032" y="326"/>
                    <a:pt x="1036" y="334"/>
                  </a:cubicBezTo>
                  <a:cubicBezTo>
                    <a:pt x="1036" y="340"/>
                    <a:pt x="1036" y="342"/>
                    <a:pt x="1036" y="342"/>
                  </a:cubicBezTo>
                  <a:cubicBezTo>
                    <a:pt x="1037" y="342"/>
                    <a:pt x="1039" y="322"/>
                    <a:pt x="1048" y="322"/>
                  </a:cubicBezTo>
                  <a:cubicBezTo>
                    <a:pt x="1048" y="322"/>
                    <a:pt x="1059" y="332"/>
                    <a:pt x="1066" y="332"/>
                  </a:cubicBezTo>
                  <a:cubicBezTo>
                    <a:pt x="1069" y="332"/>
                    <a:pt x="1072" y="330"/>
                    <a:pt x="1072" y="322"/>
                  </a:cubicBezTo>
                  <a:cubicBezTo>
                    <a:pt x="1060" y="310"/>
                    <a:pt x="1048" y="298"/>
                    <a:pt x="1036" y="298"/>
                  </a:cubicBezTo>
                  <a:lnTo>
                    <a:pt x="1012" y="298"/>
                  </a:lnTo>
                  <a:cubicBezTo>
                    <a:pt x="1020" y="298"/>
                    <a:pt x="1018" y="303"/>
                    <a:pt x="1015" y="303"/>
                  </a:cubicBezTo>
                  <a:cubicBezTo>
                    <a:pt x="1014" y="303"/>
                    <a:pt x="1012" y="302"/>
                    <a:pt x="1012" y="298"/>
                  </a:cubicBezTo>
                  <a:cubicBezTo>
                    <a:pt x="1012" y="294"/>
                    <a:pt x="1011" y="293"/>
                    <a:pt x="1009" y="293"/>
                  </a:cubicBezTo>
                  <a:close/>
                  <a:moveTo>
                    <a:pt x="2004" y="518"/>
                  </a:moveTo>
                  <a:cubicBezTo>
                    <a:pt x="2002" y="519"/>
                    <a:pt x="2001" y="521"/>
                    <a:pt x="2001" y="524"/>
                  </a:cubicBezTo>
                  <a:lnTo>
                    <a:pt x="2012" y="524"/>
                  </a:lnTo>
                  <a:cubicBezTo>
                    <a:pt x="2009" y="521"/>
                    <a:pt x="2007" y="519"/>
                    <a:pt x="2004" y="518"/>
                  </a:cubicBezTo>
                  <a:close/>
                  <a:moveTo>
                    <a:pt x="2012" y="524"/>
                  </a:moveTo>
                  <a:cubicBezTo>
                    <a:pt x="2016" y="528"/>
                    <a:pt x="2018" y="530"/>
                    <a:pt x="2018" y="530"/>
                  </a:cubicBezTo>
                  <a:cubicBezTo>
                    <a:pt x="2019" y="530"/>
                    <a:pt x="2016" y="524"/>
                    <a:pt x="2024" y="524"/>
                  </a:cubicBezTo>
                  <a:close/>
                  <a:moveTo>
                    <a:pt x="655" y="536"/>
                  </a:moveTo>
                  <a:cubicBezTo>
                    <a:pt x="655" y="536"/>
                    <a:pt x="643" y="548"/>
                    <a:pt x="655" y="548"/>
                  </a:cubicBezTo>
                  <a:cubicBezTo>
                    <a:pt x="667" y="536"/>
                    <a:pt x="655" y="536"/>
                    <a:pt x="655" y="536"/>
                  </a:cubicBezTo>
                  <a:close/>
                  <a:moveTo>
                    <a:pt x="560" y="548"/>
                  </a:moveTo>
                  <a:cubicBezTo>
                    <a:pt x="560" y="548"/>
                    <a:pt x="572" y="560"/>
                    <a:pt x="560" y="572"/>
                  </a:cubicBezTo>
                  <a:lnTo>
                    <a:pt x="548" y="572"/>
                  </a:lnTo>
                  <a:lnTo>
                    <a:pt x="548" y="584"/>
                  </a:lnTo>
                  <a:cubicBezTo>
                    <a:pt x="548" y="575"/>
                    <a:pt x="548" y="567"/>
                    <a:pt x="544" y="567"/>
                  </a:cubicBezTo>
                  <a:cubicBezTo>
                    <a:pt x="542" y="567"/>
                    <a:pt x="540" y="568"/>
                    <a:pt x="536" y="572"/>
                  </a:cubicBezTo>
                  <a:cubicBezTo>
                    <a:pt x="536" y="572"/>
                    <a:pt x="536" y="584"/>
                    <a:pt x="536" y="584"/>
                  </a:cubicBezTo>
                  <a:cubicBezTo>
                    <a:pt x="536" y="584"/>
                    <a:pt x="524" y="608"/>
                    <a:pt x="524" y="608"/>
                  </a:cubicBezTo>
                  <a:cubicBezTo>
                    <a:pt x="524" y="608"/>
                    <a:pt x="548" y="596"/>
                    <a:pt x="548" y="596"/>
                  </a:cubicBezTo>
                  <a:lnTo>
                    <a:pt x="572" y="596"/>
                  </a:lnTo>
                  <a:cubicBezTo>
                    <a:pt x="584" y="596"/>
                    <a:pt x="584" y="596"/>
                    <a:pt x="584" y="584"/>
                  </a:cubicBezTo>
                  <a:lnTo>
                    <a:pt x="584" y="572"/>
                  </a:lnTo>
                  <a:lnTo>
                    <a:pt x="596" y="572"/>
                  </a:lnTo>
                  <a:cubicBezTo>
                    <a:pt x="607" y="572"/>
                    <a:pt x="596" y="548"/>
                    <a:pt x="596" y="548"/>
                  </a:cubicBezTo>
                  <a:close/>
                  <a:moveTo>
                    <a:pt x="524" y="631"/>
                  </a:moveTo>
                  <a:cubicBezTo>
                    <a:pt x="524" y="631"/>
                    <a:pt x="524" y="643"/>
                    <a:pt x="524" y="643"/>
                  </a:cubicBezTo>
                  <a:cubicBezTo>
                    <a:pt x="548" y="643"/>
                    <a:pt x="524" y="631"/>
                    <a:pt x="524" y="631"/>
                  </a:cubicBezTo>
                  <a:close/>
                  <a:moveTo>
                    <a:pt x="524" y="584"/>
                  </a:moveTo>
                  <a:cubicBezTo>
                    <a:pt x="524" y="584"/>
                    <a:pt x="500" y="608"/>
                    <a:pt x="500" y="608"/>
                  </a:cubicBezTo>
                  <a:cubicBezTo>
                    <a:pt x="500" y="612"/>
                    <a:pt x="500" y="613"/>
                    <a:pt x="500" y="613"/>
                  </a:cubicBezTo>
                  <a:cubicBezTo>
                    <a:pt x="499" y="613"/>
                    <a:pt x="496" y="608"/>
                    <a:pt x="488" y="608"/>
                  </a:cubicBezTo>
                  <a:lnTo>
                    <a:pt x="477" y="608"/>
                  </a:lnTo>
                  <a:cubicBezTo>
                    <a:pt x="465" y="608"/>
                    <a:pt x="465" y="619"/>
                    <a:pt x="477" y="619"/>
                  </a:cubicBezTo>
                  <a:cubicBezTo>
                    <a:pt x="477" y="619"/>
                    <a:pt x="477" y="631"/>
                    <a:pt x="477" y="631"/>
                  </a:cubicBezTo>
                  <a:lnTo>
                    <a:pt x="453" y="631"/>
                  </a:lnTo>
                  <a:cubicBezTo>
                    <a:pt x="453" y="631"/>
                    <a:pt x="453" y="631"/>
                    <a:pt x="453" y="643"/>
                  </a:cubicBezTo>
                  <a:lnTo>
                    <a:pt x="441" y="643"/>
                  </a:lnTo>
                  <a:lnTo>
                    <a:pt x="441" y="655"/>
                  </a:lnTo>
                  <a:cubicBezTo>
                    <a:pt x="441" y="659"/>
                    <a:pt x="441" y="660"/>
                    <a:pt x="440" y="660"/>
                  </a:cubicBezTo>
                  <a:cubicBezTo>
                    <a:pt x="439" y="660"/>
                    <a:pt x="437" y="655"/>
                    <a:pt x="429" y="655"/>
                  </a:cubicBezTo>
                  <a:cubicBezTo>
                    <a:pt x="417" y="655"/>
                    <a:pt x="405" y="667"/>
                    <a:pt x="405" y="667"/>
                  </a:cubicBezTo>
                  <a:lnTo>
                    <a:pt x="393" y="667"/>
                  </a:lnTo>
                  <a:cubicBezTo>
                    <a:pt x="393" y="679"/>
                    <a:pt x="381" y="679"/>
                    <a:pt x="381" y="679"/>
                  </a:cubicBezTo>
                  <a:cubicBezTo>
                    <a:pt x="381" y="679"/>
                    <a:pt x="381" y="691"/>
                    <a:pt x="369" y="691"/>
                  </a:cubicBezTo>
                  <a:lnTo>
                    <a:pt x="357" y="691"/>
                  </a:lnTo>
                  <a:cubicBezTo>
                    <a:pt x="357" y="691"/>
                    <a:pt x="357" y="715"/>
                    <a:pt x="357" y="715"/>
                  </a:cubicBezTo>
                  <a:cubicBezTo>
                    <a:pt x="357" y="709"/>
                    <a:pt x="354" y="706"/>
                    <a:pt x="350" y="706"/>
                  </a:cubicBezTo>
                  <a:cubicBezTo>
                    <a:pt x="346" y="706"/>
                    <a:pt x="340" y="709"/>
                    <a:pt x="334" y="715"/>
                  </a:cubicBezTo>
                  <a:cubicBezTo>
                    <a:pt x="322" y="715"/>
                    <a:pt x="310" y="727"/>
                    <a:pt x="310" y="727"/>
                  </a:cubicBezTo>
                  <a:lnTo>
                    <a:pt x="298" y="739"/>
                  </a:lnTo>
                  <a:lnTo>
                    <a:pt x="298" y="750"/>
                  </a:lnTo>
                  <a:lnTo>
                    <a:pt x="322" y="750"/>
                  </a:lnTo>
                  <a:cubicBezTo>
                    <a:pt x="322" y="750"/>
                    <a:pt x="322" y="739"/>
                    <a:pt x="322" y="739"/>
                  </a:cubicBezTo>
                  <a:cubicBezTo>
                    <a:pt x="331" y="739"/>
                    <a:pt x="333" y="754"/>
                    <a:pt x="340" y="754"/>
                  </a:cubicBezTo>
                  <a:cubicBezTo>
                    <a:pt x="341" y="754"/>
                    <a:pt x="343" y="753"/>
                    <a:pt x="346" y="750"/>
                  </a:cubicBezTo>
                  <a:lnTo>
                    <a:pt x="357" y="750"/>
                  </a:lnTo>
                  <a:lnTo>
                    <a:pt x="357" y="727"/>
                  </a:lnTo>
                  <a:lnTo>
                    <a:pt x="369" y="727"/>
                  </a:lnTo>
                  <a:cubicBezTo>
                    <a:pt x="369" y="739"/>
                    <a:pt x="369" y="739"/>
                    <a:pt x="369" y="739"/>
                  </a:cubicBezTo>
                  <a:cubicBezTo>
                    <a:pt x="369" y="739"/>
                    <a:pt x="369" y="712"/>
                    <a:pt x="377" y="712"/>
                  </a:cubicBezTo>
                  <a:cubicBezTo>
                    <a:pt x="378" y="712"/>
                    <a:pt x="380" y="713"/>
                    <a:pt x="381" y="715"/>
                  </a:cubicBezTo>
                  <a:cubicBezTo>
                    <a:pt x="393" y="715"/>
                    <a:pt x="381" y="727"/>
                    <a:pt x="393" y="727"/>
                  </a:cubicBezTo>
                  <a:lnTo>
                    <a:pt x="405" y="715"/>
                  </a:lnTo>
                  <a:cubicBezTo>
                    <a:pt x="405" y="715"/>
                    <a:pt x="381" y="715"/>
                    <a:pt x="381" y="703"/>
                  </a:cubicBezTo>
                  <a:lnTo>
                    <a:pt x="405" y="703"/>
                  </a:lnTo>
                  <a:lnTo>
                    <a:pt x="405" y="715"/>
                  </a:lnTo>
                  <a:lnTo>
                    <a:pt x="417" y="715"/>
                  </a:lnTo>
                  <a:lnTo>
                    <a:pt x="417" y="727"/>
                  </a:lnTo>
                  <a:cubicBezTo>
                    <a:pt x="429" y="727"/>
                    <a:pt x="429" y="727"/>
                    <a:pt x="417" y="715"/>
                  </a:cubicBezTo>
                  <a:lnTo>
                    <a:pt x="417" y="715"/>
                  </a:lnTo>
                  <a:cubicBezTo>
                    <a:pt x="419" y="717"/>
                    <a:pt x="421" y="718"/>
                    <a:pt x="422" y="718"/>
                  </a:cubicBezTo>
                  <a:cubicBezTo>
                    <a:pt x="425" y="718"/>
                    <a:pt x="417" y="703"/>
                    <a:pt x="417" y="703"/>
                  </a:cubicBezTo>
                  <a:cubicBezTo>
                    <a:pt x="417" y="697"/>
                    <a:pt x="420" y="694"/>
                    <a:pt x="423" y="694"/>
                  </a:cubicBezTo>
                  <a:cubicBezTo>
                    <a:pt x="426" y="694"/>
                    <a:pt x="429" y="697"/>
                    <a:pt x="429" y="703"/>
                  </a:cubicBezTo>
                  <a:lnTo>
                    <a:pt x="441" y="703"/>
                  </a:lnTo>
                  <a:cubicBezTo>
                    <a:pt x="441" y="703"/>
                    <a:pt x="453" y="703"/>
                    <a:pt x="453" y="691"/>
                  </a:cubicBezTo>
                  <a:cubicBezTo>
                    <a:pt x="441" y="679"/>
                    <a:pt x="453" y="679"/>
                    <a:pt x="453" y="679"/>
                  </a:cubicBezTo>
                  <a:cubicBezTo>
                    <a:pt x="465" y="679"/>
                    <a:pt x="465" y="679"/>
                    <a:pt x="477" y="667"/>
                  </a:cubicBezTo>
                  <a:cubicBezTo>
                    <a:pt x="477" y="667"/>
                    <a:pt x="477" y="660"/>
                    <a:pt x="477" y="655"/>
                  </a:cubicBezTo>
                  <a:cubicBezTo>
                    <a:pt x="483" y="662"/>
                    <a:pt x="490" y="669"/>
                    <a:pt x="495" y="669"/>
                  </a:cubicBezTo>
                  <a:cubicBezTo>
                    <a:pt x="498" y="669"/>
                    <a:pt x="500" y="665"/>
                    <a:pt x="500" y="655"/>
                  </a:cubicBezTo>
                  <a:cubicBezTo>
                    <a:pt x="488" y="643"/>
                    <a:pt x="500" y="643"/>
                    <a:pt x="500" y="643"/>
                  </a:cubicBezTo>
                  <a:lnTo>
                    <a:pt x="512" y="643"/>
                  </a:lnTo>
                  <a:lnTo>
                    <a:pt x="512" y="631"/>
                  </a:lnTo>
                  <a:lnTo>
                    <a:pt x="500" y="631"/>
                  </a:lnTo>
                  <a:lnTo>
                    <a:pt x="500" y="619"/>
                  </a:lnTo>
                  <a:lnTo>
                    <a:pt x="524" y="619"/>
                  </a:lnTo>
                  <a:lnTo>
                    <a:pt x="524" y="608"/>
                  </a:lnTo>
                  <a:cubicBezTo>
                    <a:pt x="512" y="608"/>
                    <a:pt x="524" y="584"/>
                    <a:pt x="524" y="584"/>
                  </a:cubicBezTo>
                  <a:close/>
                  <a:moveTo>
                    <a:pt x="286" y="750"/>
                  </a:moveTo>
                  <a:cubicBezTo>
                    <a:pt x="286" y="750"/>
                    <a:pt x="291" y="756"/>
                    <a:pt x="295" y="756"/>
                  </a:cubicBezTo>
                  <a:cubicBezTo>
                    <a:pt x="297" y="756"/>
                    <a:pt x="298" y="754"/>
                    <a:pt x="298" y="750"/>
                  </a:cubicBezTo>
                  <a:close/>
                  <a:moveTo>
                    <a:pt x="322" y="750"/>
                  </a:moveTo>
                  <a:cubicBezTo>
                    <a:pt x="322" y="750"/>
                    <a:pt x="310" y="750"/>
                    <a:pt x="322" y="762"/>
                  </a:cubicBezTo>
                  <a:lnTo>
                    <a:pt x="322" y="750"/>
                  </a:lnTo>
                  <a:close/>
                  <a:moveTo>
                    <a:pt x="272" y="776"/>
                  </a:moveTo>
                  <a:cubicBezTo>
                    <a:pt x="270" y="776"/>
                    <a:pt x="270" y="778"/>
                    <a:pt x="274" y="786"/>
                  </a:cubicBezTo>
                  <a:cubicBezTo>
                    <a:pt x="274" y="792"/>
                    <a:pt x="277" y="792"/>
                    <a:pt x="280" y="792"/>
                  </a:cubicBezTo>
                  <a:cubicBezTo>
                    <a:pt x="283" y="792"/>
                    <a:pt x="286" y="792"/>
                    <a:pt x="286" y="798"/>
                  </a:cubicBezTo>
                  <a:lnTo>
                    <a:pt x="286" y="786"/>
                  </a:lnTo>
                  <a:cubicBezTo>
                    <a:pt x="286" y="786"/>
                    <a:pt x="275" y="776"/>
                    <a:pt x="272" y="776"/>
                  </a:cubicBezTo>
                  <a:close/>
                  <a:moveTo>
                    <a:pt x="289" y="760"/>
                  </a:moveTo>
                  <a:cubicBezTo>
                    <a:pt x="287" y="760"/>
                    <a:pt x="286" y="761"/>
                    <a:pt x="286" y="762"/>
                  </a:cubicBezTo>
                  <a:cubicBezTo>
                    <a:pt x="286" y="762"/>
                    <a:pt x="286" y="786"/>
                    <a:pt x="286" y="786"/>
                  </a:cubicBezTo>
                  <a:cubicBezTo>
                    <a:pt x="286" y="774"/>
                    <a:pt x="286" y="774"/>
                    <a:pt x="298" y="774"/>
                  </a:cubicBezTo>
                  <a:lnTo>
                    <a:pt x="298" y="774"/>
                  </a:lnTo>
                  <a:cubicBezTo>
                    <a:pt x="286" y="774"/>
                    <a:pt x="310" y="798"/>
                    <a:pt x="310" y="798"/>
                  </a:cubicBezTo>
                  <a:lnTo>
                    <a:pt x="298" y="774"/>
                  </a:lnTo>
                  <a:lnTo>
                    <a:pt x="310" y="774"/>
                  </a:lnTo>
                  <a:cubicBezTo>
                    <a:pt x="310" y="774"/>
                    <a:pt x="334" y="774"/>
                    <a:pt x="322" y="762"/>
                  </a:cubicBezTo>
                  <a:lnTo>
                    <a:pt x="322" y="762"/>
                  </a:lnTo>
                  <a:cubicBezTo>
                    <a:pt x="325" y="769"/>
                    <a:pt x="324" y="771"/>
                    <a:pt x="321" y="771"/>
                  </a:cubicBezTo>
                  <a:cubicBezTo>
                    <a:pt x="314" y="771"/>
                    <a:pt x="296" y="760"/>
                    <a:pt x="289" y="760"/>
                  </a:cubicBezTo>
                  <a:close/>
                  <a:moveTo>
                    <a:pt x="1498" y="805"/>
                  </a:moveTo>
                  <a:lnTo>
                    <a:pt x="1498" y="805"/>
                  </a:lnTo>
                  <a:cubicBezTo>
                    <a:pt x="1495" y="805"/>
                    <a:pt x="1493" y="810"/>
                    <a:pt x="1500" y="810"/>
                  </a:cubicBezTo>
                  <a:cubicBezTo>
                    <a:pt x="1500" y="806"/>
                    <a:pt x="1499" y="805"/>
                    <a:pt x="1498" y="805"/>
                  </a:cubicBezTo>
                  <a:close/>
                  <a:moveTo>
                    <a:pt x="262" y="798"/>
                  </a:moveTo>
                  <a:cubicBezTo>
                    <a:pt x="262" y="798"/>
                    <a:pt x="262" y="803"/>
                    <a:pt x="259" y="810"/>
                  </a:cubicBezTo>
                  <a:lnTo>
                    <a:pt x="259" y="810"/>
                  </a:lnTo>
                  <a:cubicBezTo>
                    <a:pt x="260" y="810"/>
                    <a:pt x="261" y="810"/>
                    <a:pt x="262" y="810"/>
                  </a:cubicBezTo>
                  <a:cubicBezTo>
                    <a:pt x="262" y="812"/>
                    <a:pt x="263" y="813"/>
                    <a:pt x="264" y="813"/>
                  </a:cubicBezTo>
                  <a:cubicBezTo>
                    <a:pt x="267" y="813"/>
                    <a:pt x="276" y="798"/>
                    <a:pt x="286" y="798"/>
                  </a:cubicBezTo>
                  <a:close/>
                  <a:moveTo>
                    <a:pt x="226" y="810"/>
                  </a:moveTo>
                  <a:cubicBezTo>
                    <a:pt x="226" y="810"/>
                    <a:pt x="226" y="822"/>
                    <a:pt x="226" y="834"/>
                  </a:cubicBezTo>
                  <a:lnTo>
                    <a:pt x="238" y="834"/>
                  </a:lnTo>
                  <a:cubicBezTo>
                    <a:pt x="238" y="822"/>
                    <a:pt x="226" y="822"/>
                    <a:pt x="238" y="822"/>
                  </a:cubicBezTo>
                  <a:cubicBezTo>
                    <a:pt x="246" y="822"/>
                    <a:pt x="244" y="827"/>
                    <a:pt x="245" y="827"/>
                  </a:cubicBezTo>
                  <a:cubicBezTo>
                    <a:pt x="245" y="827"/>
                    <a:pt x="246" y="826"/>
                    <a:pt x="250" y="822"/>
                  </a:cubicBezTo>
                  <a:cubicBezTo>
                    <a:pt x="254" y="818"/>
                    <a:pt x="257" y="814"/>
                    <a:pt x="259" y="810"/>
                  </a:cubicBezTo>
                  <a:lnTo>
                    <a:pt x="259" y="810"/>
                  </a:lnTo>
                  <a:cubicBezTo>
                    <a:pt x="253" y="811"/>
                    <a:pt x="247" y="815"/>
                    <a:pt x="243" y="818"/>
                  </a:cubicBezTo>
                  <a:lnTo>
                    <a:pt x="243" y="818"/>
                  </a:lnTo>
                  <a:cubicBezTo>
                    <a:pt x="236" y="815"/>
                    <a:pt x="226" y="810"/>
                    <a:pt x="226" y="810"/>
                  </a:cubicBezTo>
                  <a:close/>
                  <a:moveTo>
                    <a:pt x="226" y="834"/>
                  </a:moveTo>
                  <a:cubicBezTo>
                    <a:pt x="226" y="834"/>
                    <a:pt x="226" y="839"/>
                    <a:pt x="226" y="846"/>
                  </a:cubicBezTo>
                  <a:cubicBezTo>
                    <a:pt x="238" y="846"/>
                    <a:pt x="226" y="834"/>
                    <a:pt x="226" y="834"/>
                  </a:cubicBezTo>
                  <a:close/>
                  <a:moveTo>
                    <a:pt x="220" y="842"/>
                  </a:moveTo>
                  <a:cubicBezTo>
                    <a:pt x="219" y="842"/>
                    <a:pt x="217" y="843"/>
                    <a:pt x="215" y="846"/>
                  </a:cubicBezTo>
                  <a:cubicBezTo>
                    <a:pt x="215" y="846"/>
                    <a:pt x="220" y="851"/>
                    <a:pt x="223" y="851"/>
                  </a:cubicBezTo>
                  <a:cubicBezTo>
                    <a:pt x="224" y="851"/>
                    <a:pt x="225" y="851"/>
                    <a:pt x="226" y="850"/>
                  </a:cubicBezTo>
                  <a:lnTo>
                    <a:pt x="226" y="850"/>
                  </a:lnTo>
                  <a:cubicBezTo>
                    <a:pt x="226" y="854"/>
                    <a:pt x="226" y="858"/>
                    <a:pt x="226" y="858"/>
                  </a:cubicBezTo>
                  <a:cubicBezTo>
                    <a:pt x="226" y="853"/>
                    <a:pt x="226" y="849"/>
                    <a:pt x="226" y="846"/>
                  </a:cubicBezTo>
                  <a:cubicBezTo>
                    <a:pt x="226" y="848"/>
                    <a:pt x="226" y="849"/>
                    <a:pt x="226" y="850"/>
                  </a:cubicBezTo>
                  <a:lnTo>
                    <a:pt x="226" y="850"/>
                  </a:lnTo>
                  <a:cubicBezTo>
                    <a:pt x="225" y="846"/>
                    <a:pt x="223" y="842"/>
                    <a:pt x="220" y="842"/>
                  </a:cubicBezTo>
                  <a:close/>
                  <a:moveTo>
                    <a:pt x="215" y="858"/>
                  </a:moveTo>
                  <a:cubicBezTo>
                    <a:pt x="215" y="861"/>
                    <a:pt x="214" y="864"/>
                    <a:pt x="212" y="865"/>
                  </a:cubicBezTo>
                  <a:lnTo>
                    <a:pt x="212" y="865"/>
                  </a:lnTo>
                  <a:cubicBezTo>
                    <a:pt x="210" y="863"/>
                    <a:pt x="208" y="863"/>
                    <a:pt x="206" y="863"/>
                  </a:cubicBezTo>
                  <a:cubicBezTo>
                    <a:pt x="201" y="863"/>
                    <a:pt x="196" y="866"/>
                    <a:pt x="191" y="870"/>
                  </a:cubicBezTo>
                  <a:lnTo>
                    <a:pt x="191" y="870"/>
                  </a:lnTo>
                  <a:cubicBezTo>
                    <a:pt x="199" y="870"/>
                    <a:pt x="208" y="870"/>
                    <a:pt x="212" y="865"/>
                  </a:cubicBezTo>
                  <a:lnTo>
                    <a:pt x="212" y="865"/>
                  </a:lnTo>
                  <a:cubicBezTo>
                    <a:pt x="213" y="866"/>
                    <a:pt x="214" y="868"/>
                    <a:pt x="215" y="870"/>
                  </a:cubicBezTo>
                  <a:cubicBezTo>
                    <a:pt x="215" y="865"/>
                    <a:pt x="215" y="861"/>
                    <a:pt x="215" y="858"/>
                  </a:cubicBezTo>
                  <a:close/>
                  <a:moveTo>
                    <a:pt x="179" y="870"/>
                  </a:moveTo>
                  <a:cubicBezTo>
                    <a:pt x="179" y="870"/>
                    <a:pt x="179" y="870"/>
                    <a:pt x="179" y="876"/>
                  </a:cubicBezTo>
                  <a:lnTo>
                    <a:pt x="179" y="876"/>
                  </a:lnTo>
                  <a:cubicBezTo>
                    <a:pt x="183" y="875"/>
                    <a:pt x="187" y="872"/>
                    <a:pt x="191" y="870"/>
                  </a:cubicBezTo>
                  <a:close/>
                  <a:moveTo>
                    <a:pt x="131" y="881"/>
                  </a:moveTo>
                  <a:cubicBezTo>
                    <a:pt x="123" y="890"/>
                    <a:pt x="126" y="898"/>
                    <a:pt x="129" y="898"/>
                  </a:cubicBezTo>
                  <a:cubicBezTo>
                    <a:pt x="130" y="898"/>
                    <a:pt x="131" y="897"/>
                    <a:pt x="131" y="893"/>
                  </a:cubicBezTo>
                  <a:lnTo>
                    <a:pt x="131" y="881"/>
                  </a:lnTo>
                  <a:close/>
                  <a:moveTo>
                    <a:pt x="1334" y="881"/>
                  </a:moveTo>
                  <a:cubicBezTo>
                    <a:pt x="1334" y="892"/>
                    <a:pt x="1324" y="883"/>
                    <a:pt x="1331" y="899"/>
                  </a:cubicBezTo>
                  <a:lnTo>
                    <a:pt x="1331" y="899"/>
                  </a:lnTo>
                  <a:cubicBezTo>
                    <a:pt x="1332" y="898"/>
                    <a:pt x="1333" y="896"/>
                    <a:pt x="1334" y="893"/>
                  </a:cubicBezTo>
                  <a:cubicBezTo>
                    <a:pt x="1334" y="881"/>
                    <a:pt x="1334" y="881"/>
                    <a:pt x="1334" y="881"/>
                  </a:cubicBezTo>
                  <a:close/>
                  <a:moveTo>
                    <a:pt x="163" y="867"/>
                  </a:moveTo>
                  <a:cubicBezTo>
                    <a:pt x="155" y="867"/>
                    <a:pt x="155" y="893"/>
                    <a:pt x="155" y="893"/>
                  </a:cubicBezTo>
                  <a:lnTo>
                    <a:pt x="143" y="905"/>
                  </a:lnTo>
                  <a:cubicBezTo>
                    <a:pt x="155" y="905"/>
                    <a:pt x="167" y="893"/>
                    <a:pt x="179" y="881"/>
                  </a:cubicBezTo>
                  <a:cubicBezTo>
                    <a:pt x="179" y="879"/>
                    <a:pt x="179" y="877"/>
                    <a:pt x="179" y="876"/>
                  </a:cubicBezTo>
                  <a:lnTo>
                    <a:pt x="179" y="876"/>
                  </a:lnTo>
                  <a:cubicBezTo>
                    <a:pt x="178" y="876"/>
                    <a:pt x="177" y="876"/>
                    <a:pt x="176" y="876"/>
                  </a:cubicBezTo>
                  <a:cubicBezTo>
                    <a:pt x="173" y="876"/>
                    <a:pt x="169" y="875"/>
                    <a:pt x="167" y="870"/>
                  </a:cubicBezTo>
                  <a:cubicBezTo>
                    <a:pt x="165" y="868"/>
                    <a:pt x="164" y="867"/>
                    <a:pt x="163" y="867"/>
                  </a:cubicBezTo>
                  <a:close/>
                  <a:moveTo>
                    <a:pt x="143" y="905"/>
                  </a:moveTo>
                  <a:lnTo>
                    <a:pt x="131" y="917"/>
                  </a:lnTo>
                  <a:cubicBezTo>
                    <a:pt x="131" y="919"/>
                    <a:pt x="131" y="920"/>
                    <a:pt x="132" y="922"/>
                  </a:cubicBezTo>
                  <a:lnTo>
                    <a:pt x="132" y="922"/>
                  </a:lnTo>
                  <a:cubicBezTo>
                    <a:pt x="138" y="915"/>
                    <a:pt x="143" y="905"/>
                    <a:pt x="143" y="905"/>
                  </a:cubicBezTo>
                  <a:close/>
                  <a:moveTo>
                    <a:pt x="119" y="917"/>
                  </a:moveTo>
                  <a:lnTo>
                    <a:pt x="119" y="929"/>
                  </a:lnTo>
                  <a:cubicBezTo>
                    <a:pt x="122" y="929"/>
                    <a:pt x="125" y="928"/>
                    <a:pt x="128" y="926"/>
                  </a:cubicBezTo>
                  <a:lnTo>
                    <a:pt x="128" y="926"/>
                  </a:lnTo>
                  <a:cubicBezTo>
                    <a:pt x="130" y="928"/>
                    <a:pt x="131" y="929"/>
                    <a:pt x="131" y="929"/>
                  </a:cubicBezTo>
                  <a:cubicBezTo>
                    <a:pt x="135" y="933"/>
                    <a:pt x="136" y="934"/>
                    <a:pt x="136" y="934"/>
                  </a:cubicBezTo>
                  <a:cubicBezTo>
                    <a:pt x="137" y="934"/>
                    <a:pt x="133" y="928"/>
                    <a:pt x="132" y="922"/>
                  </a:cubicBezTo>
                  <a:lnTo>
                    <a:pt x="132" y="922"/>
                  </a:lnTo>
                  <a:cubicBezTo>
                    <a:pt x="130" y="923"/>
                    <a:pt x="129" y="924"/>
                    <a:pt x="128" y="926"/>
                  </a:cubicBezTo>
                  <a:lnTo>
                    <a:pt x="128" y="926"/>
                  </a:lnTo>
                  <a:cubicBezTo>
                    <a:pt x="124" y="922"/>
                    <a:pt x="119" y="917"/>
                    <a:pt x="119" y="917"/>
                  </a:cubicBezTo>
                  <a:close/>
                  <a:moveTo>
                    <a:pt x="107" y="951"/>
                  </a:moveTo>
                  <a:cubicBezTo>
                    <a:pt x="106" y="951"/>
                    <a:pt x="105" y="952"/>
                    <a:pt x="105" y="953"/>
                  </a:cubicBezTo>
                  <a:lnTo>
                    <a:pt x="107" y="953"/>
                  </a:lnTo>
                  <a:cubicBezTo>
                    <a:pt x="107" y="952"/>
                    <a:pt x="107" y="951"/>
                    <a:pt x="107" y="951"/>
                  </a:cubicBezTo>
                  <a:close/>
                  <a:moveTo>
                    <a:pt x="72" y="953"/>
                  </a:moveTo>
                  <a:cubicBezTo>
                    <a:pt x="75" y="956"/>
                    <a:pt x="78" y="958"/>
                    <a:pt x="81" y="960"/>
                  </a:cubicBezTo>
                  <a:lnTo>
                    <a:pt x="81" y="960"/>
                  </a:lnTo>
                  <a:cubicBezTo>
                    <a:pt x="82" y="956"/>
                    <a:pt x="84" y="953"/>
                    <a:pt x="84" y="953"/>
                  </a:cubicBezTo>
                  <a:close/>
                  <a:moveTo>
                    <a:pt x="119" y="929"/>
                  </a:moveTo>
                  <a:cubicBezTo>
                    <a:pt x="119" y="935"/>
                    <a:pt x="116" y="935"/>
                    <a:pt x="113" y="935"/>
                  </a:cubicBezTo>
                  <a:cubicBezTo>
                    <a:pt x="110" y="935"/>
                    <a:pt x="107" y="935"/>
                    <a:pt x="107" y="941"/>
                  </a:cubicBezTo>
                  <a:cubicBezTo>
                    <a:pt x="107" y="947"/>
                    <a:pt x="107" y="947"/>
                    <a:pt x="107" y="947"/>
                  </a:cubicBezTo>
                  <a:cubicBezTo>
                    <a:pt x="107" y="947"/>
                    <a:pt x="107" y="947"/>
                    <a:pt x="107" y="951"/>
                  </a:cubicBezTo>
                  <a:lnTo>
                    <a:pt x="107" y="951"/>
                  </a:lnTo>
                  <a:cubicBezTo>
                    <a:pt x="109" y="950"/>
                    <a:pt x="111" y="950"/>
                    <a:pt x="112" y="950"/>
                  </a:cubicBezTo>
                  <a:cubicBezTo>
                    <a:pt x="115" y="950"/>
                    <a:pt x="117" y="950"/>
                    <a:pt x="119" y="953"/>
                  </a:cubicBezTo>
                  <a:cubicBezTo>
                    <a:pt x="119" y="953"/>
                    <a:pt x="131" y="953"/>
                    <a:pt x="131" y="965"/>
                  </a:cubicBezTo>
                  <a:lnTo>
                    <a:pt x="131" y="965"/>
                  </a:lnTo>
                  <a:cubicBezTo>
                    <a:pt x="131" y="953"/>
                    <a:pt x="119" y="941"/>
                    <a:pt x="119" y="929"/>
                  </a:cubicBezTo>
                  <a:close/>
                  <a:moveTo>
                    <a:pt x="96" y="953"/>
                  </a:moveTo>
                  <a:lnTo>
                    <a:pt x="96" y="965"/>
                  </a:lnTo>
                  <a:cubicBezTo>
                    <a:pt x="96" y="965"/>
                    <a:pt x="99" y="957"/>
                    <a:pt x="105" y="953"/>
                  </a:cubicBezTo>
                  <a:close/>
                  <a:moveTo>
                    <a:pt x="81" y="960"/>
                  </a:moveTo>
                  <a:lnTo>
                    <a:pt x="81" y="960"/>
                  </a:lnTo>
                  <a:cubicBezTo>
                    <a:pt x="77" y="968"/>
                    <a:pt x="72" y="983"/>
                    <a:pt x="67" y="994"/>
                  </a:cubicBezTo>
                  <a:lnTo>
                    <a:pt x="67" y="994"/>
                  </a:lnTo>
                  <a:cubicBezTo>
                    <a:pt x="68" y="993"/>
                    <a:pt x="69" y="991"/>
                    <a:pt x="72" y="989"/>
                  </a:cubicBezTo>
                  <a:cubicBezTo>
                    <a:pt x="84" y="989"/>
                    <a:pt x="84" y="977"/>
                    <a:pt x="96" y="965"/>
                  </a:cubicBezTo>
                  <a:cubicBezTo>
                    <a:pt x="96" y="965"/>
                    <a:pt x="89" y="965"/>
                    <a:pt x="81" y="960"/>
                  </a:cubicBezTo>
                  <a:close/>
                  <a:moveTo>
                    <a:pt x="67" y="994"/>
                  </a:moveTo>
                  <a:cubicBezTo>
                    <a:pt x="66" y="996"/>
                    <a:pt x="66" y="998"/>
                    <a:pt x="66" y="998"/>
                  </a:cubicBezTo>
                  <a:cubicBezTo>
                    <a:pt x="66" y="996"/>
                    <a:pt x="67" y="995"/>
                    <a:pt x="67" y="994"/>
                  </a:cubicBezTo>
                  <a:close/>
                  <a:moveTo>
                    <a:pt x="60" y="989"/>
                  </a:moveTo>
                  <a:cubicBezTo>
                    <a:pt x="60" y="993"/>
                    <a:pt x="60" y="1000"/>
                    <a:pt x="60" y="1000"/>
                  </a:cubicBezTo>
                  <a:lnTo>
                    <a:pt x="65" y="1000"/>
                  </a:lnTo>
                  <a:cubicBezTo>
                    <a:pt x="65" y="1000"/>
                    <a:pt x="65" y="999"/>
                    <a:pt x="66" y="998"/>
                  </a:cubicBezTo>
                  <a:cubicBezTo>
                    <a:pt x="66" y="998"/>
                    <a:pt x="66" y="995"/>
                    <a:pt x="60" y="989"/>
                  </a:cubicBezTo>
                  <a:close/>
                  <a:moveTo>
                    <a:pt x="65" y="1000"/>
                  </a:moveTo>
                  <a:lnTo>
                    <a:pt x="65" y="1000"/>
                  </a:lnTo>
                  <a:cubicBezTo>
                    <a:pt x="62" y="1007"/>
                    <a:pt x="60" y="1012"/>
                    <a:pt x="60" y="1012"/>
                  </a:cubicBezTo>
                  <a:cubicBezTo>
                    <a:pt x="48" y="1024"/>
                    <a:pt x="48" y="1024"/>
                    <a:pt x="36" y="1036"/>
                  </a:cubicBezTo>
                  <a:cubicBezTo>
                    <a:pt x="36" y="1036"/>
                    <a:pt x="60" y="1048"/>
                    <a:pt x="60" y="1048"/>
                  </a:cubicBezTo>
                  <a:cubicBezTo>
                    <a:pt x="72" y="1036"/>
                    <a:pt x="72" y="1024"/>
                    <a:pt x="72" y="1024"/>
                  </a:cubicBezTo>
                  <a:cubicBezTo>
                    <a:pt x="60" y="1024"/>
                    <a:pt x="72" y="1012"/>
                    <a:pt x="72" y="1000"/>
                  </a:cubicBezTo>
                  <a:close/>
                  <a:moveTo>
                    <a:pt x="36" y="1048"/>
                  </a:moveTo>
                  <a:cubicBezTo>
                    <a:pt x="36" y="1051"/>
                    <a:pt x="36" y="1054"/>
                    <a:pt x="36" y="1060"/>
                  </a:cubicBezTo>
                  <a:cubicBezTo>
                    <a:pt x="36" y="1060"/>
                    <a:pt x="48" y="1060"/>
                    <a:pt x="36" y="1048"/>
                  </a:cubicBezTo>
                  <a:close/>
                  <a:moveTo>
                    <a:pt x="36" y="1060"/>
                  </a:moveTo>
                  <a:lnTo>
                    <a:pt x="36" y="1072"/>
                  </a:lnTo>
                  <a:lnTo>
                    <a:pt x="48" y="1072"/>
                  </a:lnTo>
                  <a:cubicBezTo>
                    <a:pt x="48" y="1072"/>
                    <a:pt x="36" y="1060"/>
                    <a:pt x="36" y="1060"/>
                  </a:cubicBezTo>
                  <a:close/>
                  <a:moveTo>
                    <a:pt x="27" y="1067"/>
                  </a:moveTo>
                  <a:cubicBezTo>
                    <a:pt x="25" y="1067"/>
                    <a:pt x="24" y="1068"/>
                    <a:pt x="24" y="1072"/>
                  </a:cubicBezTo>
                  <a:lnTo>
                    <a:pt x="24" y="1084"/>
                  </a:lnTo>
                  <a:cubicBezTo>
                    <a:pt x="24" y="1080"/>
                    <a:pt x="25" y="1079"/>
                    <a:pt x="27" y="1079"/>
                  </a:cubicBezTo>
                  <a:cubicBezTo>
                    <a:pt x="31" y="1079"/>
                    <a:pt x="36" y="1084"/>
                    <a:pt x="36" y="1084"/>
                  </a:cubicBezTo>
                  <a:cubicBezTo>
                    <a:pt x="36" y="1084"/>
                    <a:pt x="36" y="1072"/>
                    <a:pt x="36" y="1072"/>
                  </a:cubicBezTo>
                  <a:cubicBezTo>
                    <a:pt x="36" y="1072"/>
                    <a:pt x="31" y="1067"/>
                    <a:pt x="27" y="1067"/>
                  </a:cubicBezTo>
                  <a:close/>
                  <a:moveTo>
                    <a:pt x="51" y="1102"/>
                  </a:moveTo>
                  <a:cubicBezTo>
                    <a:pt x="49" y="1102"/>
                    <a:pt x="48" y="1104"/>
                    <a:pt x="48" y="1108"/>
                  </a:cubicBezTo>
                  <a:cubicBezTo>
                    <a:pt x="56" y="1108"/>
                    <a:pt x="53" y="1102"/>
                    <a:pt x="51" y="1102"/>
                  </a:cubicBezTo>
                  <a:close/>
                  <a:moveTo>
                    <a:pt x="24" y="1084"/>
                  </a:moveTo>
                  <a:cubicBezTo>
                    <a:pt x="24" y="1096"/>
                    <a:pt x="24" y="1108"/>
                    <a:pt x="36" y="1108"/>
                  </a:cubicBezTo>
                  <a:lnTo>
                    <a:pt x="24" y="1108"/>
                  </a:lnTo>
                  <a:cubicBezTo>
                    <a:pt x="12" y="1108"/>
                    <a:pt x="12" y="1120"/>
                    <a:pt x="12" y="1120"/>
                  </a:cubicBezTo>
                  <a:cubicBezTo>
                    <a:pt x="12" y="1120"/>
                    <a:pt x="24" y="1120"/>
                    <a:pt x="24" y="1131"/>
                  </a:cubicBezTo>
                  <a:cubicBezTo>
                    <a:pt x="24" y="1131"/>
                    <a:pt x="36" y="1131"/>
                    <a:pt x="36" y="1120"/>
                  </a:cubicBezTo>
                  <a:cubicBezTo>
                    <a:pt x="48" y="1108"/>
                    <a:pt x="48" y="1108"/>
                    <a:pt x="36" y="1096"/>
                  </a:cubicBezTo>
                  <a:lnTo>
                    <a:pt x="48" y="1084"/>
                  </a:lnTo>
                  <a:close/>
                  <a:moveTo>
                    <a:pt x="24" y="1143"/>
                  </a:moveTo>
                  <a:lnTo>
                    <a:pt x="24" y="1155"/>
                  </a:lnTo>
                  <a:cubicBezTo>
                    <a:pt x="24" y="1167"/>
                    <a:pt x="12" y="1167"/>
                    <a:pt x="12" y="1167"/>
                  </a:cubicBezTo>
                  <a:cubicBezTo>
                    <a:pt x="12" y="1179"/>
                    <a:pt x="12" y="1179"/>
                    <a:pt x="24" y="1179"/>
                  </a:cubicBezTo>
                  <a:lnTo>
                    <a:pt x="24" y="1167"/>
                  </a:lnTo>
                  <a:cubicBezTo>
                    <a:pt x="24" y="1163"/>
                    <a:pt x="25" y="1162"/>
                    <a:pt x="27" y="1162"/>
                  </a:cubicBezTo>
                  <a:cubicBezTo>
                    <a:pt x="31" y="1162"/>
                    <a:pt x="36" y="1167"/>
                    <a:pt x="36" y="1167"/>
                  </a:cubicBezTo>
                  <a:cubicBezTo>
                    <a:pt x="36" y="1167"/>
                    <a:pt x="36" y="1155"/>
                    <a:pt x="36" y="1155"/>
                  </a:cubicBezTo>
                  <a:lnTo>
                    <a:pt x="36" y="1143"/>
                  </a:lnTo>
                  <a:close/>
                  <a:moveTo>
                    <a:pt x="829" y="1341"/>
                  </a:moveTo>
                  <a:cubicBezTo>
                    <a:pt x="829" y="1342"/>
                    <a:pt x="830" y="1344"/>
                    <a:pt x="830" y="1345"/>
                  </a:cubicBezTo>
                  <a:lnTo>
                    <a:pt x="830" y="1345"/>
                  </a:lnTo>
                  <a:cubicBezTo>
                    <a:pt x="828" y="1345"/>
                    <a:pt x="828" y="1343"/>
                    <a:pt x="829" y="1341"/>
                  </a:cubicBezTo>
                  <a:close/>
                  <a:moveTo>
                    <a:pt x="674" y="1448"/>
                  </a:moveTo>
                  <a:cubicBezTo>
                    <a:pt x="673" y="1451"/>
                    <a:pt x="674" y="1453"/>
                    <a:pt x="679" y="1453"/>
                  </a:cubicBezTo>
                  <a:lnTo>
                    <a:pt x="674" y="1448"/>
                  </a:lnTo>
                  <a:close/>
                  <a:moveTo>
                    <a:pt x="1638" y="33"/>
                  </a:moveTo>
                  <a:cubicBezTo>
                    <a:pt x="1636" y="33"/>
                    <a:pt x="1634" y="34"/>
                    <a:pt x="1631" y="36"/>
                  </a:cubicBezTo>
                  <a:cubicBezTo>
                    <a:pt x="1631" y="36"/>
                    <a:pt x="1631" y="36"/>
                    <a:pt x="1631" y="48"/>
                  </a:cubicBezTo>
                  <a:lnTo>
                    <a:pt x="1620" y="48"/>
                  </a:lnTo>
                  <a:cubicBezTo>
                    <a:pt x="1620" y="48"/>
                    <a:pt x="1608" y="36"/>
                    <a:pt x="1608" y="36"/>
                  </a:cubicBezTo>
                  <a:cubicBezTo>
                    <a:pt x="1608" y="36"/>
                    <a:pt x="1608" y="48"/>
                    <a:pt x="1596" y="48"/>
                  </a:cubicBezTo>
                  <a:cubicBezTo>
                    <a:pt x="1608" y="48"/>
                    <a:pt x="1608" y="60"/>
                    <a:pt x="1620" y="60"/>
                  </a:cubicBezTo>
                  <a:cubicBezTo>
                    <a:pt x="1620" y="60"/>
                    <a:pt x="1620" y="60"/>
                    <a:pt x="1631" y="72"/>
                  </a:cubicBezTo>
                  <a:lnTo>
                    <a:pt x="1667" y="72"/>
                  </a:lnTo>
                  <a:cubicBezTo>
                    <a:pt x="1667" y="72"/>
                    <a:pt x="1643" y="84"/>
                    <a:pt x="1655" y="84"/>
                  </a:cubicBezTo>
                  <a:lnTo>
                    <a:pt x="1691" y="84"/>
                  </a:lnTo>
                  <a:cubicBezTo>
                    <a:pt x="1679" y="84"/>
                    <a:pt x="1679" y="96"/>
                    <a:pt x="1691" y="96"/>
                  </a:cubicBezTo>
                  <a:lnTo>
                    <a:pt x="1715" y="96"/>
                  </a:lnTo>
                  <a:cubicBezTo>
                    <a:pt x="1715" y="96"/>
                    <a:pt x="1727" y="108"/>
                    <a:pt x="1727" y="119"/>
                  </a:cubicBezTo>
                  <a:lnTo>
                    <a:pt x="1750" y="119"/>
                  </a:lnTo>
                  <a:cubicBezTo>
                    <a:pt x="1762" y="131"/>
                    <a:pt x="1762" y="131"/>
                    <a:pt x="1762" y="131"/>
                  </a:cubicBezTo>
                  <a:lnTo>
                    <a:pt x="1774" y="131"/>
                  </a:lnTo>
                  <a:cubicBezTo>
                    <a:pt x="1774" y="131"/>
                    <a:pt x="1786" y="143"/>
                    <a:pt x="1786" y="155"/>
                  </a:cubicBezTo>
                  <a:lnTo>
                    <a:pt x="1810" y="167"/>
                  </a:lnTo>
                  <a:lnTo>
                    <a:pt x="1822" y="167"/>
                  </a:lnTo>
                  <a:lnTo>
                    <a:pt x="1822" y="179"/>
                  </a:lnTo>
                  <a:cubicBezTo>
                    <a:pt x="1822" y="179"/>
                    <a:pt x="1834" y="179"/>
                    <a:pt x="1822" y="191"/>
                  </a:cubicBezTo>
                  <a:lnTo>
                    <a:pt x="1834" y="191"/>
                  </a:lnTo>
                  <a:lnTo>
                    <a:pt x="1834" y="215"/>
                  </a:lnTo>
                  <a:lnTo>
                    <a:pt x="1834" y="238"/>
                  </a:lnTo>
                  <a:cubicBezTo>
                    <a:pt x="1834" y="250"/>
                    <a:pt x="1834" y="262"/>
                    <a:pt x="1834" y="262"/>
                  </a:cubicBezTo>
                  <a:lnTo>
                    <a:pt x="1846" y="262"/>
                  </a:lnTo>
                  <a:cubicBezTo>
                    <a:pt x="1846" y="262"/>
                    <a:pt x="1846" y="262"/>
                    <a:pt x="1846" y="274"/>
                  </a:cubicBezTo>
                  <a:cubicBezTo>
                    <a:pt x="1846" y="274"/>
                    <a:pt x="1870" y="298"/>
                    <a:pt x="1858" y="298"/>
                  </a:cubicBezTo>
                  <a:cubicBezTo>
                    <a:pt x="1854" y="302"/>
                    <a:pt x="1855" y="303"/>
                    <a:pt x="1859" y="303"/>
                  </a:cubicBezTo>
                  <a:cubicBezTo>
                    <a:pt x="1861" y="303"/>
                    <a:pt x="1866" y="302"/>
                    <a:pt x="1870" y="301"/>
                  </a:cubicBezTo>
                  <a:lnTo>
                    <a:pt x="1870" y="301"/>
                  </a:lnTo>
                  <a:cubicBezTo>
                    <a:pt x="1870" y="310"/>
                    <a:pt x="1870" y="310"/>
                    <a:pt x="1870" y="310"/>
                  </a:cubicBezTo>
                  <a:lnTo>
                    <a:pt x="1858" y="310"/>
                  </a:lnTo>
                  <a:cubicBezTo>
                    <a:pt x="1846" y="310"/>
                    <a:pt x="1858" y="322"/>
                    <a:pt x="1870" y="322"/>
                  </a:cubicBezTo>
                  <a:cubicBezTo>
                    <a:pt x="1870" y="334"/>
                    <a:pt x="1870" y="346"/>
                    <a:pt x="1870" y="358"/>
                  </a:cubicBezTo>
                  <a:cubicBezTo>
                    <a:pt x="1870" y="358"/>
                    <a:pt x="1893" y="358"/>
                    <a:pt x="1881" y="369"/>
                  </a:cubicBezTo>
                  <a:cubicBezTo>
                    <a:pt x="1875" y="375"/>
                    <a:pt x="1873" y="375"/>
                    <a:pt x="1871" y="375"/>
                  </a:cubicBezTo>
                  <a:cubicBezTo>
                    <a:pt x="1870" y="375"/>
                    <a:pt x="1870" y="375"/>
                    <a:pt x="1870" y="381"/>
                  </a:cubicBezTo>
                  <a:cubicBezTo>
                    <a:pt x="1870" y="393"/>
                    <a:pt x="1893" y="393"/>
                    <a:pt x="1870" y="393"/>
                  </a:cubicBezTo>
                  <a:cubicBezTo>
                    <a:pt x="1846" y="393"/>
                    <a:pt x="1870" y="405"/>
                    <a:pt x="1870" y="417"/>
                  </a:cubicBezTo>
                  <a:cubicBezTo>
                    <a:pt x="1870" y="417"/>
                    <a:pt x="1870" y="417"/>
                    <a:pt x="1858" y="429"/>
                  </a:cubicBezTo>
                  <a:cubicBezTo>
                    <a:pt x="1852" y="435"/>
                    <a:pt x="1855" y="435"/>
                    <a:pt x="1861" y="435"/>
                  </a:cubicBezTo>
                  <a:cubicBezTo>
                    <a:pt x="1867" y="435"/>
                    <a:pt x="1875" y="435"/>
                    <a:pt x="1881" y="441"/>
                  </a:cubicBezTo>
                  <a:cubicBezTo>
                    <a:pt x="1881" y="441"/>
                    <a:pt x="1858" y="441"/>
                    <a:pt x="1870" y="453"/>
                  </a:cubicBezTo>
                  <a:lnTo>
                    <a:pt x="1881" y="453"/>
                  </a:lnTo>
                  <a:cubicBezTo>
                    <a:pt x="1881" y="457"/>
                    <a:pt x="1879" y="458"/>
                    <a:pt x="1875" y="458"/>
                  </a:cubicBezTo>
                  <a:cubicBezTo>
                    <a:pt x="1868" y="458"/>
                    <a:pt x="1858" y="453"/>
                    <a:pt x="1858" y="453"/>
                  </a:cubicBezTo>
                  <a:cubicBezTo>
                    <a:pt x="1846" y="465"/>
                    <a:pt x="1846" y="489"/>
                    <a:pt x="1846" y="500"/>
                  </a:cubicBezTo>
                  <a:lnTo>
                    <a:pt x="1846" y="512"/>
                  </a:lnTo>
                  <a:lnTo>
                    <a:pt x="1834" y="512"/>
                  </a:lnTo>
                  <a:cubicBezTo>
                    <a:pt x="1834" y="512"/>
                    <a:pt x="1846" y="524"/>
                    <a:pt x="1834" y="524"/>
                  </a:cubicBezTo>
                  <a:cubicBezTo>
                    <a:pt x="1810" y="524"/>
                    <a:pt x="1834" y="560"/>
                    <a:pt x="1810" y="560"/>
                  </a:cubicBezTo>
                  <a:lnTo>
                    <a:pt x="1822" y="584"/>
                  </a:lnTo>
                  <a:lnTo>
                    <a:pt x="1786" y="584"/>
                  </a:lnTo>
                  <a:cubicBezTo>
                    <a:pt x="1786" y="584"/>
                    <a:pt x="1798" y="596"/>
                    <a:pt x="1786" y="608"/>
                  </a:cubicBezTo>
                  <a:cubicBezTo>
                    <a:pt x="1777" y="608"/>
                    <a:pt x="1775" y="592"/>
                    <a:pt x="1774" y="592"/>
                  </a:cubicBezTo>
                  <a:cubicBezTo>
                    <a:pt x="1774" y="592"/>
                    <a:pt x="1774" y="593"/>
                    <a:pt x="1774" y="596"/>
                  </a:cubicBezTo>
                  <a:cubicBezTo>
                    <a:pt x="1762" y="596"/>
                    <a:pt x="1774" y="608"/>
                    <a:pt x="1774" y="608"/>
                  </a:cubicBezTo>
                  <a:cubicBezTo>
                    <a:pt x="1774" y="608"/>
                    <a:pt x="1786" y="608"/>
                    <a:pt x="1774" y="619"/>
                  </a:cubicBezTo>
                  <a:lnTo>
                    <a:pt x="1762" y="619"/>
                  </a:lnTo>
                  <a:cubicBezTo>
                    <a:pt x="1750" y="619"/>
                    <a:pt x="1750" y="608"/>
                    <a:pt x="1750" y="596"/>
                  </a:cubicBezTo>
                  <a:lnTo>
                    <a:pt x="1750" y="608"/>
                  </a:lnTo>
                  <a:cubicBezTo>
                    <a:pt x="1750" y="619"/>
                    <a:pt x="1750" y="619"/>
                    <a:pt x="1750" y="619"/>
                  </a:cubicBezTo>
                  <a:cubicBezTo>
                    <a:pt x="1750" y="631"/>
                    <a:pt x="1750" y="631"/>
                    <a:pt x="1750" y="631"/>
                  </a:cubicBezTo>
                  <a:lnTo>
                    <a:pt x="1739" y="631"/>
                  </a:lnTo>
                  <a:cubicBezTo>
                    <a:pt x="1739" y="631"/>
                    <a:pt x="1727" y="643"/>
                    <a:pt x="1739" y="655"/>
                  </a:cubicBezTo>
                  <a:cubicBezTo>
                    <a:pt x="1739" y="655"/>
                    <a:pt x="1703" y="667"/>
                    <a:pt x="1691" y="667"/>
                  </a:cubicBezTo>
                  <a:cubicBezTo>
                    <a:pt x="1679" y="667"/>
                    <a:pt x="1691" y="679"/>
                    <a:pt x="1691" y="691"/>
                  </a:cubicBezTo>
                  <a:cubicBezTo>
                    <a:pt x="1691" y="691"/>
                    <a:pt x="1691" y="696"/>
                    <a:pt x="1687" y="696"/>
                  </a:cubicBezTo>
                  <a:cubicBezTo>
                    <a:pt x="1686" y="696"/>
                    <a:pt x="1683" y="695"/>
                    <a:pt x="1679" y="691"/>
                  </a:cubicBezTo>
                  <a:cubicBezTo>
                    <a:pt x="1673" y="685"/>
                    <a:pt x="1667" y="682"/>
                    <a:pt x="1661" y="682"/>
                  </a:cubicBezTo>
                  <a:cubicBezTo>
                    <a:pt x="1655" y="682"/>
                    <a:pt x="1649" y="685"/>
                    <a:pt x="1643" y="691"/>
                  </a:cubicBezTo>
                  <a:cubicBezTo>
                    <a:pt x="1643" y="691"/>
                    <a:pt x="1631" y="691"/>
                    <a:pt x="1631" y="703"/>
                  </a:cubicBezTo>
                  <a:cubicBezTo>
                    <a:pt x="1631" y="715"/>
                    <a:pt x="1631" y="715"/>
                    <a:pt x="1620" y="715"/>
                  </a:cubicBezTo>
                  <a:cubicBezTo>
                    <a:pt x="1620" y="710"/>
                    <a:pt x="1620" y="703"/>
                    <a:pt x="1620" y="703"/>
                  </a:cubicBezTo>
                  <a:lnTo>
                    <a:pt x="1596" y="727"/>
                  </a:lnTo>
                  <a:lnTo>
                    <a:pt x="1584" y="727"/>
                  </a:lnTo>
                  <a:cubicBezTo>
                    <a:pt x="1584" y="727"/>
                    <a:pt x="1584" y="727"/>
                    <a:pt x="1572" y="739"/>
                  </a:cubicBezTo>
                  <a:cubicBezTo>
                    <a:pt x="1572" y="750"/>
                    <a:pt x="1572" y="750"/>
                    <a:pt x="1572" y="750"/>
                  </a:cubicBezTo>
                  <a:lnTo>
                    <a:pt x="1560" y="750"/>
                  </a:lnTo>
                  <a:cubicBezTo>
                    <a:pt x="1552" y="750"/>
                    <a:pt x="1550" y="756"/>
                    <a:pt x="1552" y="759"/>
                  </a:cubicBezTo>
                  <a:lnTo>
                    <a:pt x="1552" y="759"/>
                  </a:lnTo>
                  <a:cubicBezTo>
                    <a:pt x="1551" y="760"/>
                    <a:pt x="1550" y="761"/>
                    <a:pt x="1548" y="762"/>
                  </a:cubicBezTo>
                  <a:lnTo>
                    <a:pt x="1548" y="774"/>
                  </a:lnTo>
                  <a:lnTo>
                    <a:pt x="1548" y="786"/>
                  </a:lnTo>
                  <a:cubicBezTo>
                    <a:pt x="1548" y="798"/>
                    <a:pt x="1548" y="798"/>
                    <a:pt x="1536" y="798"/>
                  </a:cubicBezTo>
                  <a:cubicBezTo>
                    <a:pt x="1524" y="786"/>
                    <a:pt x="1536" y="786"/>
                    <a:pt x="1524" y="786"/>
                  </a:cubicBezTo>
                  <a:lnTo>
                    <a:pt x="1500" y="786"/>
                  </a:lnTo>
                  <a:lnTo>
                    <a:pt x="1500" y="798"/>
                  </a:lnTo>
                  <a:lnTo>
                    <a:pt x="1500" y="810"/>
                  </a:lnTo>
                  <a:cubicBezTo>
                    <a:pt x="1500" y="810"/>
                    <a:pt x="1477" y="810"/>
                    <a:pt x="1465" y="822"/>
                  </a:cubicBezTo>
                  <a:lnTo>
                    <a:pt x="1441" y="822"/>
                  </a:lnTo>
                  <a:cubicBezTo>
                    <a:pt x="1441" y="822"/>
                    <a:pt x="1430" y="827"/>
                    <a:pt x="1423" y="827"/>
                  </a:cubicBezTo>
                  <a:cubicBezTo>
                    <a:pt x="1420" y="827"/>
                    <a:pt x="1417" y="826"/>
                    <a:pt x="1417" y="822"/>
                  </a:cubicBezTo>
                  <a:cubicBezTo>
                    <a:pt x="1405" y="822"/>
                    <a:pt x="1417" y="822"/>
                    <a:pt x="1417" y="846"/>
                  </a:cubicBezTo>
                  <a:lnTo>
                    <a:pt x="1417" y="858"/>
                  </a:lnTo>
                  <a:lnTo>
                    <a:pt x="1405" y="846"/>
                  </a:lnTo>
                  <a:lnTo>
                    <a:pt x="1393" y="846"/>
                  </a:lnTo>
                  <a:cubicBezTo>
                    <a:pt x="1393" y="846"/>
                    <a:pt x="1381" y="858"/>
                    <a:pt x="1381" y="858"/>
                  </a:cubicBezTo>
                  <a:lnTo>
                    <a:pt x="1369" y="858"/>
                  </a:lnTo>
                  <a:cubicBezTo>
                    <a:pt x="1369" y="858"/>
                    <a:pt x="1369" y="881"/>
                    <a:pt x="1369" y="881"/>
                  </a:cubicBezTo>
                  <a:cubicBezTo>
                    <a:pt x="1369" y="881"/>
                    <a:pt x="1369" y="870"/>
                    <a:pt x="1358" y="870"/>
                  </a:cubicBezTo>
                  <a:cubicBezTo>
                    <a:pt x="1358" y="870"/>
                    <a:pt x="1346" y="893"/>
                    <a:pt x="1346" y="893"/>
                  </a:cubicBezTo>
                  <a:cubicBezTo>
                    <a:pt x="1341" y="898"/>
                    <a:pt x="1337" y="902"/>
                    <a:pt x="1334" y="905"/>
                  </a:cubicBezTo>
                  <a:lnTo>
                    <a:pt x="1334" y="905"/>
                  </a:lnTo>
                  <a:cubicBezTo>
                    <a:pt x="1332" y="903"/>
                    <a:pt x="1332" y="901"/>
                    <a:pt x="1331" y="899"/>
                  </a:cubicBezTo>
                  <a:lnTo>
                    <a:pt x="1331" y="899"/>
                  </a:lnTo>
                  <a:cubicBezTo>
                    <a:pt x="1328" y="905"/>
                    <a:pt x="1328" y="907"/>
                    <a:pt x="1330" y="907"/>
                  </a:cubicBezTo>
                  <a:cubicBezTo>
                    <a:pt x="1330" y="907"/>
                    <a:pt x="1332" y="906"/>
                    <a:pt x="1334" y="905"/>
                  </a:cubicBezTo>
                  <a:lnTo>
                    <a:pt x="1334" y="905"/>
                  </a:lnTo>
                  <a:cubicBezTo>
                    <a:pt x="1334" y="905"/>
                    <a:pt x="1334" y="905"/>
                    <a:pt x="1334" y="905"/>
                  </a:cubicBezTo>
                  <a:cubicBezTo>
                    <a:pt x="1334" y="908"/>
                    <a:pt x="1333" y="909"/>
                    <a:pt x="1331" y="909"/>
                  </a:cubicBezTo>
                  <a:cubicBezTo>
                    <a:pt x="1326" y="909"/>
                    <a:pt x="1317" y="902"/>
                    <a:pt x="1313" y="902"/>
                  </a:cubicBezTo>
                  <a:cubicBezTo>
                    <a:pt x="1311" y="902"/>
                    <a:pt x="1310" y="903"/>
                    <a:pt x="1310" y="905"/>
                  </a:cubicBezTo>
                  <a:cubicBezTo>
                    <a:pt x="1322" y="917"/>
                    <a:pt x="1310" y="917"/>
                    <a:pt x="1310" y="929"/>
                  </a:cubicBezTo>
                  <a:cubicBezTo>
                    <a:pt x="1310" y="929"/>
                    <a:pt x="1310" y="929"/>
                    <a:pt x="1310" y="941"/>
                  </a:cubicBezTo>
                  <a:cubicBezTo>
                    <a:pt x="1310" y="933"/>
                    <a:pt x="1310" y="924"/>
                    <a:pt x="1306" y="924"/>
                  </a:cubicBezTo>
                  <a:cubicBezTo>
                    <a:pt x="1304" y="924"/>
                    <a:pt x="1302" y="926"/>
                    <a:pt x="1298" y="929"/>
                  </a:cubicBezTo>
                  <a:cubicBezTo>
                    <a:pt x="1286" y="929"/>
                    <a:pt x="1286" y="941"/>
                    <a:pt x="1298" y="941"/>
                  </a:cubicBezTo>
                  <a:lnTo>
                    <a:pt x="1286" y="941"/>
                  </a:lnTo>
                  <a:cubicBezTo>
                    <a:pt x="1286" y="941"/>
                    <a:pt x="1286" y="929"/>
                    <a:pt x="1286" y="929"/>
                  </a:cubicBezTo>
                  <a:lnTo>
                    <a:pt x="1262" y="929"/>
                  </a:lnTo>
                  <a:cubicBezTo>
                    <a:pt x="1262" y="939"/>
                    <a:pt x="1262" y="956"/>
                    <a:pt x="1256" y="956"/>
                  </a:cubicBezTo>
                  <a:cubicBezTo>
                    <a:pt x="1255" y="956"/>
                    <a:pt x="1253" y="955"/>
                    <a:pt x="1250" y="953"/>
                  </a:cubicBezTo>
                  <a:cubicBezTo>
                    <a:pt x="1247" y="945"/>
                    <a:pt x="1245" y="943"/>
                    <a:pt x="1245" y="943"/>
                  </a:cubicBezTo>
                  <a:lnTo>
                    <a:pt x="1245" y="943"/>
                  </a:lnTo>
                  <a:cubicBezTo>
                    <a:pt x="1245" y="943"/>
                    <a:pt x="1250" y="957"/>
                    <a:pt x="1250" y="965"/>
                  </a:cubicBezTo>
                  <a:lnTo>
                    <a:pt x="1227" y="965"/>
                  </a:lnTo>
                  <a:lnTo>
                    <a:pt x="1227" y="977"/>
                  </a:lnTo>
                  <a:cubicBezTo>
                    <a:pt x="1227" y="977"/>
                    <a:pt x="1227" y="965"/>
                    <a:pt x="1215" y="965"/>
                  </a:cubicBezTo>
                  <a:cubicBezTo>
                    <a:pt x="1203" y="965"/>
                    <a:pt x="1203" y="965"/>
                    <a:pt x="1203" y="977"/>
                  </a:cubicBezTo>
                  <a:lnTo>
                    <a:pt x="1191" y="977"/>
                  </a:lnTo>
                  <a:cubicBezTo>
                    <a:pt x="1191" y="989"/>
                    <a:pt x="1191" y="1000"/>
                    <a:pt x="1191" y="1000"/>
                  </a:cubicBezTo>
                  <a:lnTo>
                    <a:pt x="1191" y="1012"/>
                  </a:lnTo>
                  <a:lnTo>
                    <a:pt x="1179" y="1000"/>
                  </a:lnTo>
                  <a:cubicBezTo>
                    <a:pt x="1179" y="1000"/>
                    <a:pt x="1179" y="1012"/>
                    <a:pt x="1167" y="1012"/>
                  </a:cubicBezTo>
                  <a:lnTo>
                    <a:pt x="1155" y="1012"/>
                  </a:lnTo>
                  <a:cubicBezTo>
                    <a:pt x="1131" y="1024"/>
                    <a:pt x="1119" y="1036"/>
                    <a:pt x="1096" y="1048"/>
                  </a:cubicBezTo>
                  <a:lnTo>
                    <a:pt x="1084" y="1048"/>
                  </a:lnTo>
                  <a:lnTo>
                    <a:pt x="1060" y="1060"/>
                  </a:lnTo>
                  <a:cubicBezTo>
                    <a:pt x="1048" y="1072"/>
                    <a:pt x="1036" y="1084"/>
                    <a:pt x="1024" y="1096"/>
                  </a:cubicBezTo>
                  <a:cubicBezTo>
                    <a:pt x="1024" y="1096"/>
                    <a:pt x="1012" y="1108"/>
                    <a:pt x="1012" y="1108"/>
                  </a:cubicBezTo>
                  <a:cubicBezTo>
                    <a:pt x="1018" y="1114"/>
                    <a:pt x="1018" y="1114"/>
                    <a:pt x="1017" y="1114"/>
                  </a:cubicBezTo>
                  <a:cubicBezTo>
                    <a:pt x="1015" y="1114"/>
                    <a:pt x="1012" y="1114"/>
                    <a:pt x="1012" y="1120"/>
                  </a:cubicBezTo>
                  <a:cubicBezTo>
                    <a:pt x="1012" y="1120"/>
                    <a:pt x="1000" y="1120"/>
                    <a:pt x="1000" y="1131"/>
                  </a:cubicBezTo>
                  <a:cubicBezTo>
                    <a:pt x="1000" y="1131"/>
                    <a:pt x="988" y="1131"/>
                    <a:pt x="988" y="1143"/>
                  </a:cubicBezTo>
                  <a:cubicBezTo>
                    <a:pt x="988" y="1155"/>
                    <a:pt x="988" y="1155"/>
                    <a:pt x="1000" y="1155"/>
                  </a:cubicBezTo>
                  <a:cubicBezTo>
                    <a:pt x="1000" y="1159"/>
                    <a:pt x="998" y="1160"/>
                    <a:pt x="995" y="1160"/>
                  </a:cubicBezTo>
                  <a:cubicBezTo>
                    <a:pt x="988" y="1160"/>
                    <a:pt x="977" y="1152"/>
                    <a:pt x="977" y="1143"/>
                  </a:cubicBezTo>
                  <a:cubicBezTo>
                    <a:pt x="977" y="1139"/>
                    <a:pt x="975" y="1138"/>
                    <a:pt x="973" y="1138"/>
                  </a:cubicBezTo>
                  <a:cubicBezTo>
                    <a:pt x="970" y="1138"/>
                    <a:pt x="965" y="1143"/>
                    <a:pt x="965" y="1143"/>
                  </a:cubicBezTo>
                  <a:cubicBezTo>
                    <a:pt x="953" y="1155"/>
                    <a:pt x="941" y="1155"/>
                    <a:pt x="941" y="1155"/>
                  </a:cubicBezTo>
                  <a:lnTo>
                    <a:pt x="941" y="1179"/>
                  </a:lnTo>
                  <a:lnTo>
                    <a:pt x="917" y="1179"/>
                  </a:lnTo>
                  <a:cubicBezTo>
                    <a:pt x="905" y="1191"/>
                    <a:pt x="917" y="1191"/>
                    <a:pt x="917" y="1203"/>
                  </a:cubicBezTo>
                  <a:cubicBezTo>
                    <a:pt x="917" y="1207"/>
                    <a:pt x="916" y="1208"/>
                    <a:pt x="914" y="1208"/>
                  </a:cubicBezTo>
                  <a:cubicBezTo>
                    <a:pt x="910" y="1208"/>
                    <a:pt x="905" y="1203"/>
                    <a:pt x="905" y="1203"/>
                  </a:cubicBezTo>
                  <a:cubicBezTo>
                    <a:pt x="893" y="1203"/>
                    <a:pt x="905" y="1215"/>
                    <a:pt x="905" y="1215"/>
                  </a:cubicBezTo>
                  <a:lnTo>
                    <a:pt x="881" y="1215"/>
                  </a:lnTo>
                  <a:cubicBezTo>
                    <a:pt x="881" y="1215"/>
                    <a:pt x="869" y="1215"/>
                    <a:pt x="869" y="1227"/>
                  </a:cubicBezTo>
                  <a:cubicBezTo>
                    <a:pt x="861" y="1235"/>
                    <a:pt x="853" y="1244"/>
                    <a:pt x="848" y="1244"/>
                  </a:cubicBezTo>
                  <a:cubicBezTo>
                    <a:pt x="847" y="1244"/>
                    <a:pt x="846" y="1242"/>
                    <a:pt x="846" y="1239"/>
                  </a:cubicBezTo>
                  <a:cubicBezTo>
                    <a:pt x="842" y="1235"/>
                    <a:pt x="840" y="1234"/>
                    <a:pt x="838" y="1234"/>
                  </a:cubicBezTo>
                  <a:cubicBezTo>
                    <a:pt x="834" y="1234"/>
                    <a:pt x="834" y="1242"/>
                    <a:pt x="834" y="1251"/>
                  </a:cubicBezTo>
                  <a:cubicBezTo>
                    <a:pt x="822" y="1262"/>
                    <a:pt x="798" y="1274"/>
                    <a:pt x="786" y="1286"/>
                  </a:cubicBezTo>
                  <a:cubicBezTo>
                    <a:pt x="780" y="1292"/>
                    <a:pt x="777" y="1295"/>
                    <a:pt x="777" y="1298"/>
                  </a:cubicBezTo>
                  <a:lnTo>
                    <a:pt x="777" y="1298"/>
                  </a:lnTo>
                  <a:cubicBezTo>
                    <a:pt x="776" y="1298"/>
                    <a:pt x="775" y="1298"/>
                    <a:pt x="774" y="1298"/>
                  </a:cubicBezTo>
                  <a:cubicBezTo>
                    <a:pt x="762" y="1298"/>
                    <a:pt x="750" y="1298"/>
                    <a:pt x="750" y="1310"/>
                  </a:cubicBezTo>
                  <a:lnTo>
                    <a:pt x="727" y="1322"/>
                  </a:lnTo>
                  <a:cubicBezTo>
                    <a:pt x="727" y="1322"/>
                    <a:pt x="750" y="1346"/>
                    <a:pt x="750" y="1358"/>
                  </a:cubicBezTo>
                  <a:cubicBezTo>
                    <a:pt x="750" y="1361"/>
                    <a:pt x="748" y="1363"/>
                    <a:pt x="745" y="1363"/>
                  </a:cubicBezTo>
                  <a:cubicBezTo>
                    <a:pt x="738" y="1363"/>
                    <a:pt x="727" y="1354"/>
                    <a:pt x="727" y="1346"/>
                  </a:cubicBezTo>
                  <a:cubicBezTo>
                    <a:pt x="727" y="1334"/>
                    <a:pt x="727" y="1334"/>
                    <a:pt x="715" y="1334"/>
                  </a:cubicBezTo>
                  <a:cubicBezTo>
                    <a:pt x="703" y="1334"/>
                    <a:pt x="703" y="1334"/>
                    <a:pt x="703" y="1346"/>
                  </a:cubicBezTo>
                  <a:cubicBezTo>
                    <a:pt x="703" y="1346"/>
                    <a:pt x="679" y="1346"/>
                    <a:pt x="679" y="1334"/>
                  </a:cubicBezTo>
                  <a:cubicBezTo>
                    <a:pt x="679" y="1338"/>
                    <a:pt x="679" y="1346"/>
                    <a:pt x="679" y="1346"/>
                  </a:cubicBezTo>
                  <a:cubicBezTo>
                    <a:pt x="679" y="1358"/>
                    <a:pt x="667" y="1358"/>
                    <a:pt x="667" y="1370"/>
                  </a:cubicBezTo>
                  <a:lnTo>
                    <a:pt x="655" y="1370"/>
                  </a:lnTo>
                  <a:cubicBezTo>
                    <a:pt x="655" y="1370"/>
                    <a:pt x="655" y="1381"/>
                    <a:pt x="643" y="1381"/>
                  </a:cubicBezTo>
                  <a:lnTo>
                    <a:pt x="631" y="1393"/>
                  </a:lnTo>
                  <a:cubicBezTo>
                    <a:pt x="619" y="1393"/>
                    <a:pt x="631" y="1405"/>
                    <a:pt x="631" y="1405"/>
                  </a:cubicBezTo>
                  <a:lnTo>
                    <a:pt x="631" y="1417"/>
                  </a:lnTo>
                  <a:cubicBezTo>
                    <a:pt x="631" y="1405"/>
                    <a:pt x="631" y="1405"/>
                    <a:pt x="619" y="1405"/>
                  </a:cubicBezTo>
                  <a:lnTo>
                    <a:pt x="572" y="1429"/>
                  </a:lnTo>
                  <a:cubicBezTo>
                    <a:pt x="572" y="1429"/>
                    <a:pt x="548" y="1429"/>
                    <a:pt x="560" y="1441"/>
                  </a:cubicBezTo>
                  <a:lnTo>
                    <a:pt x="512" y="1441"/>
                  </a:lnTo>
                  <a:cubicBezTo>
                    <a:pt x="512" y="1441"/>
                    <a:pt x="512" y="1453"/>
                    <a:pt x="512" y="1453"/>
                  </a:cubicBezTo>
                  <a:lnTo>
                    <a:pt x="477" y="1453"/>
                  </a:lnTo>
                  <a:lnTo>
                    <a:pt x="477" y="1465"/>
                  </a:lnTo>
                  <a:cubicBezTo>
                    <a:pt x="477" y="1472"/>
                    <a:pt x="485" y="1484"/>
                    <a:pt x="490" y="1484"/>
                  </a:cubicBezTo>
                  <a:cubicBezTo>
                    <a:pt x="492" y="1484"/>
                    <a:pt x="493" y="1480"/>
                    <a:pt x="490" y="1468"/>
                  </a:cubicBezTo>
                  <a:lnTo>
                    <a:pt x="490" y="1468"/>
                  </a:lnTo>
                  <a:cubicBezTo>
                    <a:pt x="492" y="1471"/>
                    <a:pt x="496" y="1471"/>
                    <a:pt x="502" y="1471"/>
                  </a:cubicBezTo>
                  <a:cubicBezTo>
                    <a:pt x="509" y="1471"/>
                    <a:pt x="518" y="1471"/>
                    <a:pt x="524" y="1477"/>
                  </a:cubicBezTo>
                  <a:lnTo>
                    <a:pt x="536" y="1477"/>
                  </a:lnTo>
                  <a:cubicBezTo>
                    <a:pt x="560" y="1465"/>
                    <a:pt x="584" y="1465"/>
                    <a:pt x="607" y="1453"/>
                  </a:cubicBezTo>
                  <a:cubicBezTo>
                    <a:pt x="619" y="1453"/>
                    <a:pt x="655" y="1453"/>
                    <a:pt x="643" y="1429"/>
                  </a:cubicBezTo>
                  <a:lnTo>
                    <a:pt x="643" y="1417"/>
                  </a:lnTo>
                  <a:cubicBezTo>
                    <a:pt x="643" y="1417"/>
                    <a:pt x="643" y="1429"/>
                    <a:pt x="655" y="1429"/>
                  </a:cubicBezTo>
                  <a:lnTo>
                    <a:pt x="674" y="1448"/>
                  </a:lnTo>
                  <a:lnTo>
                    <a:pt x="674" y="1448"/>
                  </a:lnTo>
                  <a:cubicBezTo>
                    <a:pt x="675" y="1443"/>
                    <a:pt x="679" y="1436"/>
                    <a:pt x="679" y="1429"/>
                  </a:cubicBezTo>
                  <a:cubicBezTo>
                    <a:pt x="679" y="1429"/>
                    <a:pt x="679" y="1429"/>
                    <a:pt x="691" y="1441"/>
                  </a:cubicBezTo>
                  <a:lnTo>
                    <a:pt x="679" y="1453"/>
                  </a:lnTo>
                  <a:lnTo>
                    <a:pt x="703" y="1453"/>
                  </a:lnTo>
                  <a:cubicBezTo>
                    <a:pt x="703" y="1450"/>
                    <a:pt x="703" y="1445"/>
                    <a:pt x="703" y="1441"/>
                  </a:cubicBezTo>
                  <a:cubicBezTo>
                    <a:pt x="703" y="1429"/>
                    <a:pt x="691" y="1417"/>
                    <a:pt x="703" y="1417"/>
                  </a:cubicBezTo>
                  <a:cubicBezTo>
                    <a:pt x="703" y="1429"/>
                    <a:pt x="703" y="1429"/>
                    <a:pt x="715" y="1429"/>
                  </a:cubicBezTo>
                  <a:cubicBezTo>
                    <a:pt x="715" y="1429"/>
                    <a:pt x="727" y="1405"/>
                    <a:pt x="738" y="1405"/>
                  </a:cubicBezTo>
                  <a:cubicBezTo>
                    <a:pt x="741" y="1408"/>
                    <a:pt x="742" y="1409"/>
                    <a:pt x="743" y="1409"/>
                  </a:cubicBezTo>
                  <a:cubicBezTo>
                    <a:pt x="746" y="1409"/>
                    <a:pt x="738" y="1393"/>
                    <a:pt x="738" y="1393"/>
                  </a:cubicBezTo>
                  <a:lnTo>
                    <a:pt x="738" y="1393"/>
                  </a:lnTo>
                  <a:cubicBezTo>
                    <a:pt x="738" y="1393"/>
                    <a:pt x="744" y="1399"/>
                    <a:pt x="747" y="1399"/>
                  </a:cubicBezTo>
                  <a:cubicBezTo>
                    <a:pt x="749" y="1399"/>
                    <a:pt x="750" y="1397"/>
                    <a:pt x="750" y="1393"/>
                  </a:cubicBezTo>
                  <a:lnTo>
                    <a:pt x="750" y="1381"/>
                  </a:lnTo>
                  <a:lnTo>
                    <a:pt x="762" y="1393"/>
                  </a:lnTo>
                  <a:cubicBezTo>
                    <a:pt x="762" y="1381"/>
                    <a:pt x="762" y="1370"/>
                    <a:pt x="774" y="1370"/>
                  </a:cubicBezTo>
                  <a:lnTo>
                    <a:pt x="798" y="1370"/>
                  </a:lnTo>
                  <a:cubicBezTo>
                    <a:pt x="798" y="1366"/>
                    <a:pt x="799" y="1364"/>
                    <a:pt x="802" y="1364"/>
                  </a:cubicBezTo>
                  <a:cubicBezTo>
                    <a:pt x="806" y="1364"/>
                    <a:pt x="814" y="1370"/>
                    <a:pt x="822" y="1370"/>
                  </a:cubicBezTo>
                  <a:cubicBezTo>
                    <a:pt x="822" y="1370"/>
                    <a:pt x="834" y="1370"/>
                    <a:pt x="834" y="1358"/>
                  </a:cubicBezTo>
                  <a:cubicBezTo>
                    <a:pt x="834" y="1353"/>
                    <a:pt x="832" y="1349"/>
                    <a:pt x="830" y="1345"/>
                  </a:cubicBezTo>
                  <a:lnTo>
                    <a:pt x="830" y="1345"/>
                  </a:lnTo>
                  <a:cubicBezTo>
                    <a:pt x="831" y="1346"/>
                    <a:pt x="832" y="1346"/>
                    <a:pt x="834" y="1346"/>
                  </a:cubicBezTo>
                  <a:cubicBezTo>
                    <a:pt x="831" y="1343"/>
                    <a:pt x="829" y="1341"/>
                    <a:pt x="829" y="1341"/>
                  </a:cubicBezTo>
                  <a:lnTo>
                    <a:pt x="829" y="1341"/>
                  </a:lnTo>
                  <a:cubicBezTo>
                    <a:pt x="829" y="1341"/>
                    <a:pt x="829" y="1341"/>
                    <a:pt x="829" y="1341"/>
                  </a:cubicBezTo>
                  <a:lnTo>
                    <a:pt x="829" y="1341"/>
                  </a:lnTo>
                  <a:cubicBezTo>
                    <a:pt x="828" y="1341"/>
                    <a:pt x="828" y="1341"/>
                    <a:pt x="828" y="1341"/>
                  </a:cubicBezTo>
                  <a:lnTo>
                    <a:pt x="828" y="1341"/>
                  </a:lnTo>
                  <a:cubicBezTo>
                    <a:pt x="829" y="1341"/>
                    <a:pt x="829" y="1341"/>
                    <a:pt x="829" y="1341"/>
                  </a:cubicBezTo>
                  <a:lnTo>
                    <a:pt x="829" y="1341"/>
                  </a:lnTo>
                  <a:cubicBezTo>
                    <a:pt x="830" y="1338"/>
                    <a:pt x="834" y="1334"/>
                    <a:pt x="834" y="1334"/>
                  </a:cubicBezTo>
                  <a:cubicBezTo>
                    <a:pt x="834" y="1334"/>
                    <a:pt x="839" y="1339"/>
                    <a:pt x="846" y="1339"/>
                  </a:cubicBezTo>
                  <a:cubicBezTo>
                    <a:pt x="850" y="1339"/>
                    <a:pt x="854" y="1338"/>
                    <a:pt x="858" y="1334"/>
                  </a:cubicBezTo>
                  <a:cubicBezTo>
                    <a:pt x="858" y="1322"/>
                    <a:pt x="858" y="1310"/>
                    <a:pt x="858" y="1310"/>
                  </a:cubicBezTo>
                  <a:lnTo>
                    <a:pt x="893" y="1310"/>
                  </a:lnTo>
                  <a:cubicBezTo>
                    <a:pt x="893" y="1310"/>
                    <a:pt x="905" y="1310"/>
                    <a:pt x="905" y="1298"/>
                  </a:cubicBezTo>
                  <a:cubicBezTo>
                    <a:pt x="905" y="1298"/>
                    <a:pt x="905" y="1286"/>
                    <a:pt x="917" y="1286"/>
                  </a:cubicBezTo>
                  <a:cubicBezTo>
                    <a:pt x="917" y="1292"/>
                    <a:pt x="920" y="1295"/>
                    <a:pt x="924" y="1295"/>
                  </a:cubicBezTo>
                  <a:cubicBezTo>
                    <a:pt x="929" y="1295"/>
                    <a:pt x="935" y="1292"/>
                    <a:pt x="941" y="1286"/>
                  </a:cubicBezTo>
                  <a:lnTo>
                    <a:pt x="941" y="1274"/>
                  </a:lnTo>
                  <a:cubicBezTo>
                    <a:pt x="941" y="1274"/>
                    <a:pt x="965" y="1274"/>
                    <a:pt x="965" y="1262"/>
                  </a:cubicBezTo>
                  <a:lnTo>
                    <a:pt x="977" y="1262"/>
                  </a:lnTo>
                  <a:lnTo>
                    <a:pt x="977" y="1274"/>
                  </a:lnTo>
                  <a:lnTo>
                    <a:pt x="988" y="1274"/>
                  </a:lnTo>
                  <a:lnTo>
                    <a:pt x="988" y="1262"/>
                  </a:lnTo>
                  <a:cubicBezTo>
                    <a:pt x="988" y="1262"/>
                    <a:pt x="1000" y="1262"/>
                    <a:pt x="1000" y="1251"/>
                  </a:cubicBezTo>
                  <a:cubicBezTo>
                    <a:pt x="1000" y="1251"/>
                    <a:pt x="1012" y="1239"/>
                    <a:pt x="1024" y="1239"/>
                  </a:cubicBezTo>
                  <a:cubicBezTo>
                    <a:pt x="1024" y="1239"/>
                    <a:pt x="1036" y="1239"/>
                    <a:pt x="1048" y="1227"/>
                  </a:cubicBezTo>
                  <a:cubicBezTo>
                    <a:pt x="1048" y="1223"/>
                    <a:pt x="1048" y="1221"/>
                    <a:pt x="1048" y="1221"/>
                  </a:cubicBezTo>
                  <a:cubicBezTo>
                    <a:pt x="1049" y="1221"/>
                    <a:pt x="1052" y="1227"/>
                    <a:pt x="1060" y="1227"/>
                  </a:cubicBezTo>
                  <a:cubicBezTo>
                    <a:pt x="1060" y="1227"/>
                    <a:pt x="1060" y="1227"/>
                    <a:pt x="1060" y="1215"/>
                  </a:cubicBezTo>
                  <a:cubicBezTo>
                    <a:pt x="1060" y="1215"/>
                    <a:pt x="1060" y="1215"/>
                    <a:pt x="1072" y="1203"/>
                  </a:cubicBezTo>
                  <a:cubicBezTo>
                    <a:pt x="1082" y="1203"/>
                    <a:pt x="1101" y="1203"/>
                    <a:pt x="1099" y="1188"/>
                  </a:cubicBezTo>
                  <a:lnTo>
                    <a:pt x="1099" y="1188"/>
                  </a:lnTo>
                  <a:cubicBezTo>
                    <a:pt x="1100" y="1189"/>
                    <a:pt x="1102" y="1189"/>
                    <a:pt x="1104" y="1189"/>
                  </a:cubicBezTo>
                  <a:cubicBezTo>
                    <a:pt x="1114" y="1189"/>
                    <a:pt x="1131" y="1175"/>
                    <a:pt x="1131" y="1167"/>
                  </a:cubicBezTo>
                  <a:cubicBezTo>
                    <a:pt x="1131" y="1165"/>
                    <a:pt x="1132" y="1164"/>
                    <a:pt x="1134" y="1164"/>
                  </a:cubicBezTo>
                  <a:cubicBezTo>
                    <a:pt x="1139" y="1164"/>
                    <a:pt x="1148" y="1171"/>
                    <a:pt x="1152" y="1171"/>
                  </a:cubicBezTo>
                  <a:cubicBezTo>
                    <a:pt x="1154" y="1171"/>
                    <a:pt x="1155" y="1170"/>
                    <a:pt x="1155" y="1167"/>
                  </a:cubicBezTo>
                  <a:cubicBezTo>
                    <a:pt x="1155" y="1163"/>
                    <a:pt x="1155" y="1158"/>
                    <a:pt x="1155" y="1155"/>
                  </a:cubicBezTo>
                  <a:lnTo>
                    <a:pt x="1167" y="1143"/>
                  </a:lnTo>
                  <a:lnTo>
                    <a:pt x="1179" y="1143"/>
                  </a:lnTo>
                  <a:cubicBezTo>
                    <a:pt x="1179" y="1143"/>
                    <a:pt x="1191" y="1143"/>
                    <a:pt x="1203" y="1131"/>
                  </a:cubicBezTo>
                  <a:cubicBezTo>
                    <a:pt x="1191" y="1131"/>
                    <a:pt x="1179" y="1120"/>
                    <a:pt x="1179" y="1108"/>
                  </a:cubicBezTo>
                  <a:lnTo>
                    <a:pt x="1179" y="1108"/>
                  </a:lnTo>
                  <a:cubicBezTo>
                    <a:pt x="1179" y="1108"/>
                    <a:pt x="1191" y="1120"/>
                    <a:pt x="1191" y="1120"/>
                  </a:cubicBezTo>
                  <a:cubicBezTo>
                    <a:pt x="1191" y="1124"/>
                    <a:pt x="1192" y="1125"/>
                    <a:pt x="1194" y="1125"/>
                  </a:cubicBezTo>
                  <a:cubicBezTo>
                    <a:pt x="1197" y="1125"/>
                    <a:pt x="1203" y="1120"/>
                    <a:pt x="1203" y="1120"/>
                  </a:cubicBezTo>
                  <a:lnTo>
                    <a:pt x="1215" y="1120"/>
                  </a:lnTo>
                  <a:cubicBezTo>
                    <a:pt x="1215" y="1120"/>
                    <a:pt x="1215" y="1108"/>
                    <a:pt x="1215" y="1108"/>
                  </a:cubicBezTo>
                  <a:lnTo>
                    <a:pt x="1239" y="1108"/>
                  </a:lnTo>
                  <a:cubicBezTo>
                    <a:pt x="1239" y="1108"/>
                    <a:pt x="1262" y="1096"/>
                    <a:pt x="1262" y="1084"/>
                  </a:cubicBezTo>
                  <a:cubicBezTo>
                    <a:pt x="1262" y="1084"/>
                    <a:pt x="1250" y="1084"/>
                    <a:pt x="1250" y="1072"/>
                  </a:cubicBezTo>
                  <a:lnTo>
                    <a:pt x="1250" y="1072"/>
                  </a:lnTo>
                  <a:cubicBezTo>
                    <a:pt x="1250" y="1072"/>
                    <a:pt x="1262" y="1072"/>
                    <a:pt x="1274" y="1084"/>
                  </a:cubicBezTo>
                  <a:cubicBezTo>
                    <a:pt x="1274" y="1079"/>
                    <a:pt x="1274" y="1072"/>
                    <a:pt x="1274" y="1072"/>
                  </a:cubicBezTo>
                  <a:cubicBezTo>
                    <a:pt x="1274" y="1072"/>
                    <a:pt x="1274" y="1084"/>
                    <a:pt x="1286" y="1084"/>
                  </a:cubicBezTo>
                  <a:cubicBezTo>
                    <a:pt x="1298" y="1084"/>
                    <a:pt x="1286" y="1060"/>
                    <a:pt x="1286" y="1060"/>
                  </a:cubicBezTo>
                  <a:lnTo>
                    <a:pt x="1286" y="1060"/>
                  </a:lnTo>
                  <a:cubicBezTo>
                    <a:pt x="1286" y="1060"/>
                    <a:pt x="1291" y="1065"/>
                    <a:pt x="1295" y="1065"/>
                  </a:cubicBezTo>
                  <a:cubicBezTo>
                    <a:pt x="1297" y="1065"/>
                    <a:pt x="1298" y="1064"/>
                    <a:pt x="1298" y="1060"/>
                  </a:cubicBezTo>
                  <a:cubicBezTo>
                    <a:pt x="1298" y="1060"/>
                    <a:pt x="1298" y="1072"/>
                    <a:pt x="1310" y="1072"/>
                  </a:cubicBezTo>
                  <a:lnTo>
                    <a:pt x="1322" y="1072"/>
                  </a:lnTo>
                  <a:cubicBezTo>
                    <a:pt x="1322" y="1060"/>
                    <a:pt x="1334" y="1060"/>
                    <a:pt x="1334" y="1060"/>
                  </a:cubicBezTo>
                  <a:lnTo>
                    <a:pt x="1334" y="1048"/>
                  </a:lnTo>
                  <a:cubicBezTo>
                    <a:pt x="1340" y="1042"/>
                    <a:pt x="1343" y="1039"/>
                    <a:pt x="1346" y="1039"/>
                  </a:cubicBezTo>
                  <a:cubicBezTo>
                    <a:pt x="1349" y="1039"/>
                    <a:pt x="1352" y="1042"/>
                    <a:pt x="1358" y="1048"/>
                  </a:cubicBezTo>
                  <a:lnTo>
                    <a:pt x="1369" y="1048"/>
                  </a:lnTo>
                  <a:cubicBezTo>
                    <a:pt x="1369" y="1048"/>
                    <a:pt x="1369" y="1036"/>
                    <a:pt x="1369" y="1036"/>
                  </a:cubicBezTo>
                  <a:lnTo>
                    <a:pt x="1381" y="1036"/>
                  </a:lnTo>
                  <a:cubicBezTo>
                    <a:pt x="1381" y="1036"/>
                    <a:pt x="1393" y="1024"/>
                    <a:pt x="1393" y="1012"/>
                  </a:cubicBezTo>
                  <a:cubicBezTo>
                    <a:pt x="1401" y="1012"/>
                    <a:pt x="1399" y="1007"/>
                    <a:pt x="1399" y="1007"/>
                  </a:cubicBezTo>
                  <a:lnTo>
                    <a:pt x="1399" y="1007"/>
                  </a:lnTo>
                  <a:cubicBezTo>
                    <a:pt x="1400" y="1007"/>
                    <a:pt x="1401" y="1008"/>
                    <a:pt x="1405" y="1012"/>
                  </a:cubicBezTo>
                  <a:cubicBezTo>
                    <a:pt x="1429" y="1012"/>
                    <a:pt x="1429" y="1012"/>
                    <a:pt x="1429" y="1000"/>
                  </a:cubicBezTo>
                  <a:lnTo>
                    <a:pt x="1441" y="1000"/>
                  </a:lnTo>
                  <a:cubicBezTo>
                    <a:pt x="1441" y="1000"/>
                    <a:pt x="1441" y="989"/>
                    <a:pt x="1453" y="989"/>
                  </a:cubicBezTo>
                  <a:cubicBezTo>
                    <a:pt x="1461" y="989"/>
                    <a:pt x="1469" y="994"/>
                    <a:pt x="1470" y="994"/>
                  </a:cubicBezTo>
                  <a:cubicBezTo>
                    <a:pt x="1470" y="994"/>
                    <a:pt x="1469" y="993"/>
                    <a:pt x="1465" y="989"/>
                  </a:cubicBezTo>
                  <a:cubicBezTo>
                    <a:pt x="1465" y="984"/>
                    <a:pt x="1465" y="980"/>
                    <a:pt x="1465" y="977"/>
                  </a:cubicBezTo>
                  <a:lnTo>
                    <a:pt x="1489" y="977"/>
                  </a:lnTo>
                  <a:cubicBezTo>
                    <a:pt x="1489" y="977"/>
                    <a:pt x="1500" y="977"/>
                    <a:pt x="1500" y="965"/>
                  </a:cubicBezTo>
                  <a:cubicBezTo>
                    <a:pt x="1500" y="953"/>
                    <a:pt x="1489" y="953"/>
                    <a:pt x="1500" y="941"/>
                  </a:cubicBezTo>
                  <a:cubicBezTo>
                    <a:pt x="1512" y="941"/>
                    <a:pt x="1500" y="953"/>
                    <a:pt x="1512" y="953"/>
                  </a:cubicBezTo>
                  <a:lnTo>
                    <a:pt x="1512" y="941"/>
                  </a:lnTo>
                  <a:cubicBezTo>
                    <a:pt x="1518" y="947"/>
                    <a:pt x="1524" y="950"/>
                    <a:pt x="1530" y="950"/>
                  </a:cubicBezTo>
                  <a:cubicBezTo>
                    <a:pt x="1536" y="950"/>
                    <a:pt x="1542" y="947"/>
                    <a:pt x="1548" y="941"/>
                  </a:cubicBezTo>
                  <a:cubicBezTo>
                    <a:pt x="1548" y="941"/>
                    <a:pt x="1524" y="917"/>
                    <a:pt x="1536" y="917"/>
                  </a:cubicBezTo>
                  <a:lnTo>
                    <a:pt x="1584" y="917"/>
                  </a:lnTo>
                  <a:cubicBezTo>
                    <a:pt x="1584" y="917"/>
                    <a:pt x="1584" y="905"/>
                    <a:pt x="1584" y="905"/>
                  </a:cubicBezTo>
                  <a:lnTo>
                    <a:pt x="1596" y="905"/>
                  </a:lnTo>
                  <a:cubicBezTo>
                    <a:pt x="1596" y="905"/>
                    <a:pt x="1596" y="881"/>
                    <a:pt x="1596" y="881"/>
                  </a:cubicBezTo>
                  <a:cubicBezTo>
                    <a:pt x="1598" y="879"/>
                    <a:pt x="1601" y="878"/>
                    <a:pt x="1603" y="878"/>
                  </a:cubicBezTo>
                  <a:cubicBezTo>
                    <a:pt x="1610" y="878"/>
                    <a:pt x="1617" y="885"/>
                    <a:pt x="1624" y="885"/>
                  </a:cubicBezTo>
                  <a:cubicBezTo>
                    <a:pt x="1626" y="885"/>
                    <a:pt x="1629" y="884"/>
                    <a:pt x="1631" y="881"/>
                  </a:cubicBezTo>
                  <a:lnTo>
                    <a:pt x="1643" y="881"/>
                  </a:lnTo>
                  <a:cubicBezTo>
                    <a:pt x="1643" y="881"/>
                    <a:pt x="1643" y="870"/>
                    <a:pt x="1655" y="870"/>
                  </a:cubicBezTo>
                  <a:lnTo>
                    <a:pt x="1667" y="870"/>
                  </a:lnTo>
                  <a:cubicBezTo>
                    <a:pt x="1667" y="870"/>
                    <a:pt x="1679" y="858"/>
                    <a:pt x="1679" y="858"/>
                  </a:cubicBezTo>
                  <a:lnTo>
                    <a:pt x="1679" y="846"/>
                  </a:lnTo>
                  <a:cubicBezTo>
                    <a:pt x="1679" y="846"/>
                    <a:pt x="1684" y="851"/>
                    <a:pt x="1688" y="851"/>
                  </a:cubicBezTo>
                  <a:cubicBezTo>
                    <a:pt x="1690" y="851"/>
                    <a:pt x="1691" y="850"/>
                    <a:pt x="1691" y="846"/>
                  </a:cubicBezTo>
                  <a:cubicBezTo>
                    <a:pt x="1700" y="828"/>
                    <a:pt x="1696" y="817"/>
                    <a:pt x="1697" y="817"/>
                  </a:cubicBezTo>
                  <a:lnTo>
                    <a:pt x="1697" y="817"/>
                  </a:lnTo>
                  <a:cubicBezTo>
                    <a:pt x="1698" y="817"/>
                    <a:pt x="1700" y="819"/>
                    <a:pt x="1703" y="822"/>
                  </a:cubicBezTo>
                  <a:lnTo>
                    <a:pt x="1727" y="822"/>
                  </a:lnTo>
                  <a:cubicBezTo>
                    <a:pt x="1739" y="822"/>
                    <a:pt x="1727" y="822"/>
                    <a:pt x="1739" y="810"/>
                  </a:cubicBezTo>
                  <a:cubicBezTo>
                    <a:pt x="1739" y="806"/>
                    <a:pt x="1740" y="805"/>
                    <a:pt x="1742" y="805"/>
                  </a:cubicBezTo>
                  <a:cubicBezTo>
                    <a:pt x="1745" y="805"/>
                    <a:pt x="1750" y="810"/>
                    <a:pt x="1750" y="810"/>
                  </a:cubicBezTo>
                  <a:lnTo>
                    <a:pt x="1750" y="798"/>
                  </a:lnTo>
                  <a:cubicBezTo>
                    <a:pt x="1750" y="794"/>
                    <a:pt x="1753" y="793"/>
                    <a:pt x="1757" y="793"/>
                  </a:cubicBezTo>
                  <a:cubicBezTo>
                    <a:pt x="1764" y="793"/>
                    <a:pt x="1774" y="798"/>
                    <a:pt x="1774" y="798"/>
                  </a:cubicBezTo>
                  <a:cubicBezTo>
                    <a:pt x="1774" y="798"/>
                    <a:pt x="1759" y="783"/>
                    <a:pt x="1765" y="783"/>
                  </a:cubicBezTo>
                  <a:lnTo>
                    <a:pt x="1765" y="783"/>
                  </a:lnTo>
                  <a:cubicBezTo>
                    <a:pt x="1767" y="783"/>
                    <a:pt x="1770" y="784"/>
                    <a:pt x="1774" y="786"/>
                  </a:cubicBezTo>
                  <a:lnTo>
                    <a:pt x="1798" y="786"/>
                  </a:lnTo>
                  <a:cubicBezTo>
                    <a:pt x="1810" y="786"/>
                    <a:pt x="1822" y="762"/>
                    <a:pt x="1810" y="750"/>
                  </a:cubicBezTo>
                  <a:cubicBezTo>
                    <a:pt x="1806" y="746"/>
                    <a:pt x="1806" y="745"/>
                    <a:pt x="1808" y="745"/>
                  </a:cubicBezTo>
                  <a:cubicBezTo>
                    <a:pt x="1813" y="745"/>
                    <a:pt x="1826" y="750"/>
                    <a:pt x="1834" y="750"/>
                  </a:cubicBezTo>
                  <a:cubicBezTo>
                    <a:pt x="1834" y="750"/>
                    <a:pt x="1834" y="750"/>
                    <a:pt x="1834" y="739"/>
                  </a:cubicBezTo>
                  <a:cubicBezTo>
                    <a:pt x="1834" y="739"/>
                    <a:pt x="1846" y="750"/>
                    <a:pt x="1846" y="750"/>
                  </a:cubicBezTo>
                  <a:cubicBezTo>
                    <a:pt x="1858" y="750"/>
                    <a:pt x="1846" y="739"/>
                    <a:pt x="1846" y="739"/>
                  </a:cubicBezTo>
                  <a:cubicBezTo>
                    <a:pt x="1846" y="727"/>
                    <a:pt x="1846" y="715"/>
                    <a:pt x="1846" y="715"/>
                  </a:cubicBezTo>
                  <a:cubicBezTo>
                    <a:pt x="1858" y="715"/>
                    <a:pt x="1858" y="727"/>
                    <a:pt x="1870" y="727"/>
                  </a:cubicBezTo>
                  <a:cubicBezTo>
                    <a:pt x="1870" y="727"/>
                    <a:pt x="1870" y="727"/>
                    <a:pt x="1870" y="715"/>
                  </a:cubicBezTo>
                  <a:lnTo>
                    <a:pt x="1881" y="715"/>
                  </a:lnTo>
                  <a:cubicBezTo>
                    <a:pt x="1893" y="715"/>
                    <a:pt x="1881" y="703"/>
                    <a:pt x="1881" y="703"/>
                  </a:cubicBezTo>
                  <a:lnTo>
                    <a:pt x="1893" y="703"/>
                  </a:lnTo>
                  <a:cubicBezTo>
                    <a:pt x="1893" y="703"/>
                    <a:pt x="1893" y="691"/>
                    <a:pt x="1905" y="691"/>
                  </a:cubicBezTo>
                  <a:cubicBezTo>
                    <a:pt x="1911" y="685"/>
                    <a:pt x="1914" y="685"/>
                    <a:pt x="1916" y="685"/>
                  </a:cubicBezTo>
                  <a:cubicBezTo>
                    <a:pt x="1917" y="685"/>
                    <a:pt x="1917" y="685"/>
                    <a:pt x="1917" y="679"/>
                  </a:cubicBezTo>
                  <a:cubicBezTo>
                    <a:pt x="1917" y="679"/>
                    <a:pt x="1917" y="667"/>
                    <a:pt x="1917" y="667"/>
                  </a:cubicBezTo>
                  <a:cubicBezTo>
                    <a:pt x="1925" y="667"/>
                    <a:pt x="1928" y="672"/>
                    <a:pt x="1932" y="672"/>
                  </a:cubicBezTo>
                  <a:cubicBezTo>
                    <a:pt x="1934" y="672"/>
                    <a:pt x="1937" y="671"/>
                    <a:pt x="1941" y="667"/>
                  </a:cubicBezTo>
                  <a:cubicBezTo>
                    <a:pt x="1941" y="667"/>
                    <a:pt x="1953" y="643"/>
                    <a:pt x="1953" y="643"/>
                  </a:cubicBezTo>
                  <a:cubicBezTo>
                    <a:pt x="1953" y="637"/>
                    <a:pt x="1950" y="637"/>
                    <a:pt x="1947" y="637"/>
                  </a:cubicBezTo>
                  <a:cubicBezTo>
                    <a:pt x="1944" y="637"/>
                    <a:pt x="1941" y="637"/>
                    <a:pt x="1941" y="631"/>
                  </a:cubicBezTo>
                  <a:lnTo>
                    <a:pt x="1953" y="631"/>
                  </a:lnTo>
                  <a:cubicBezTo>
                    <a:pt x="1965" y="631"/>
                    <a:pt x="1977" y="619"/>
                    <a:pt x="1977" y="608"/>
                  </a:cubicBezTo>
                  <a:lnTo>
                    <a:pt x="1977" y="584"/>
                  </a:lnTo>
                  <a:cubicBezTo>
                    <a:pt x="1977" y="572"/>
                    <a:pt x="1977" y="572"/>
                    <a:pt x="1977" y="572"/>
                  </a:cubicBezTo>
                  <a:cubicBezTo>
                    <a:pt x="1971" y="566"/>
                    <a:pt x="1977" y="566"/>
                    <a:pt x="1983" y="566"/>
                  </a:cubicBezTo>
                  <a:cubicBezTo>
                    <a:pt x="1989" y="566"/>
                    <a:pt x="1995" y="566"/>
                    <a:pt x="1989" y="560"/>
                  </a:cubicBezTo>
                  <a:cubicBezTo>
                    <a:pt x="1989" y="556"/>
                    <a:pt x="1986" y="555"/>
                    <a:pt x="1982" y="555"/>
                  </a:cubicBezTo>
                  <a:cubicBezTo>
                    <a:pt x="1975" y="555"/>
                    <a:pt x="1965" y="560"/>
                    <a:pt x="1965" y="560"/>
                  </a:cubicBezTo>
                  <a:lnTo>
                    <a:pt x="1977" y="548"/>
                  </a:lnTo>
                  <a:lnTo>
                    <a:pt x="2012" y="548"/>
                  </a:lnTo>
                  <a:cubicBezTo>
                    <a:pt x="1989" y="548"/>
                    <a:pt x="2012" y="536"/>
                    <a:pt x="2001" y="524"/>
                  </a:cubicBezTo>
                  <a:cubicBezTo>
                    <a:pt x="1995" y="518"/>
                    <a:pt x="1995" y="515"/>
                    <a:pt x="1998" y="515"/>
                  </a:cubicBezTo>
                  <a:lnTo>
                    <a:pt x="1998" y="515"/>
                  </a:lnTo>
                  <a:cubicBezTo>
                    <a:pt x="1999" y="515"/>
                    <a:pt x="2001" y="516"/>
                    <a:pt x="2004" y="518"/>
                  </a:cubicBezTo>
                  <a:lnTo>
                    <a:pt x="2004" y="518"/>
                  </a:lnTo>
                  <a:cubicBezTo>
                    <a:pt x="2011" y="512"/>
                    <a:pt x="2024" y="512"/>
                    <a:pt x="2024" y="512"/>
                  </a:cubicBezTo>
                  <a:cubicBezTo>
                    <a:pt x="2024" y="512"/>
                    <a:pt x="2001" y="500"/>
                    <a:pt x="2024" y="500"/>
                  </a:cubicBezTo>
                  <a:cubicBezTo>
                    <a:pt x="2036" y="489"/>
                    <a:pt x="2036" y="465"/>
                    <a:pt x="2024" y="465"/>
                  </a:cubicBezTo>
                  <a:cubicBezTo>
                    <a:pt x="2001" y="453"/>
                    <a:pt x="2024" y="453"/>
                    <a:pt x="2024" y="441"/>
                  </a:cubicBezTo>
                  <a:cubicBezTo>
                    <a:pt x="2024" y="441"/>
                    <a:pt x="2024" y="441"/>
                    <a:pt x="2024" y="429"/>
                  </a:cubicBezTo>
                  <a:cubicBezTo>
                    <a:pt x="2036" y="429"/>
                    <a:pt x="2024" y="417"/>
                    <a:pt x="2024" y="417"/>
                  </a:cubicBezTo>
                  <a:cubicBezTo>
                    <a:pt x="2028" y="413"/>
                    <a:pt x="2030" y="412"/>
                    <a:pt x="2030" y="412"/>
                  </a:cubicBezTo>
                  <a:lnTo>
                    <a:pt x="2030" y="412"/>
                  </a:lnTo>
                  <a:cubicBezTo>
                    <a:pt x="2031" y="412"/>
                    <a:pt x="2028" y="417"/>
                    <a:pt x="2036" y="417"/>
                  </a:cubicBezTo>
                  <a:cubicBezTo>
                    <a:pt x="2048" y="417"/>
                    <a:pt x="2036" y="405"/>
                    <a:pt x="2036" y="405"/>
                  </a:cubicBezTo>
                  <a:lnTo>
                    <a:pt x="2036" y="393"/>
                  </a:lnTo>
                  <a:lnTo>
                    <a:pt x="2024" y="393"/>
                  </a:lnTo>
                  <a:cubicBezTo>
                    <a:pt x="2036" y="381"/>
                    <a:pt x="2036" y="369"/>
                    <a:pt x="2024" y="369"/>
                  </a:cubicBezTo>
                  <a:cubicBezTo>
                    <a:pt x="2012" y="369"/>
                    <a:pt x="2012" y="358"/>
                    <a:pt x="2024" y="346"/>
                  </a:cubicBezTo>
                  <a:cubicBezTo>
                    <a:pt x="2036" y="334"/>
                    <a:pt x="2012" y="334"/>
                    <a:pt x="2024" y="322"/>
                  </a:cubicBezTo>
                  <a:cubicBezTo>
                    <a:pt x="2036" y="322"/>
                    <a:pt x="1989" y="310"/>
                    <a:pt x="2012" y="310"/>
                  </a:cubicBezTo>
                  <a:cubicBezTo>
                    <a:pt x="2036" y="310"/>
                    <a:pt x="2012" y="298"/>
                    <a:pt x="2012" y="298"/>
                  </a:cubicBezTo>
                  <a:cubicBezTo>
                    <a:pt x="2012" y="286"/>
                    <a:pt x="2012" y="286"/>
                    <a:pt x="2012" y="286"/>
                  </a:cubicBezTo>
                  <a:cubicBezTo>
                    <a:pt x="2012" y="286"/>
                    <a:pt x="2005" y="270"/>
                    <a:pt x="1995" y="265"/>
                  </a:cubicBezTo>
                  <a:lnTo>
                    <a:pt x="1995" y="265"/>
                  </a:lnTo>
                  <a:cubicBezTo>
                    <a:pt x="1998" y="261"/>
                    <a:pt x="2001" y="256"/>
                    <a:pt x="2001" y="250"/>
                  </a:cubicBezTo>
                  <a:cubicBezTo>
                    <a:pt x="2001" y="244"/>
                    <a:pt x="1998" y="244"/>
                    <a:pt x="1995" y="244"/>
                  </a:cubicBezTo>
                  <a:cubicBezTo>
                    <a:pt x="1992" y="244"/>
                    <a:pt x="1989" y="244"/>
                    <a:pt x="1989" y="238"/>
                  </a:cubicBezTo>
                  <a:cubicBezTo>
                    <a:pt x="1989" y="238"/>
                    <a:pt x="1989" y="228"/>
                    <a:pt x="1979" y="227"/>
                  </a:cubicBezTo>
                  <a:lnTo>
                    <a:pt x="1979" y="227"/>
                  </a:lnTo>
                  <a:cubicBezTo>
                    <a:pt x="1981" y="224"/>
                    <a:pt x="1981" y="219"/>
                    <a:pt x="1977" y="215"/>
                  </a:cubicBezTo>
                  <a:cubicBezTo>
                    <a:pt x="1977" y="203"/>
                    <a:pt x="1965" y="203"/>
                    <a:pt x="1965" y="203"/>
                  </a:cubicBezTo>
                  <a:lnTo>
                    <a:pt x="1941" y="203"/>
                  </a:lnTo>
                  <a:cubicBezTo>
                    <a:pt x="1929" y="203"/>
                    <a:pt x="1941" y="203"/>
                    <a:pt x="1941" y="179"/>
                  </a:cubicBezTo>
                  <a:lnTo>
                    <a:pt x="1929" y="179"/>
                  </a:lnTo>
                  <a:cubicBezTo>
                    <a:pt x="1941" y="179"/>
                    <a:pt x="1941" y="167"/>
                    <a:pt x="1941" y="155"/>
                  </a:cubicBezTo>
                  <a:lnTo>
                    <a:pt x="1929" y="155"/>
                  </a:lnTo>
                  <a:cubicBezTo>
                    <a:pt x="1905" y="155"/>
                    <a:pt x="1905" y="155"/>
                    <a:pt x="1905" y="143"/>
                  </a:cubicBezTo>
                  <a:lnTo>
                    <a:pt x="1893" y="143"/>
                  </a:lnTo>
                  <a:cubicBezTo>
                    <a:pt x="1893" y="143"/>
                    <a:pt x="1881" y="131"/>
                    <a:pt x="1893" y="131"/>
                  </a:cubicBezTo>
                  <a:lnTo>
                    <a:pt x="1905" y="143"/>
                  </a:lnTo>
                  <a:cubicBezTo>
                    <a:pt x="1897" y="135"/>
                    <a:pt x="1894" y="126"/>
                    <a:pt x="1889" y="126"/>
                  </a:cubicBezTo>
                  <a:cubicBezTo>
                    <a:pt x="1888" y="126"/>
                    <a:pt x="1887" y="127"/>
                    <a:pt x="1885" y="128"/>
                  </a:cubicBezTo>
                  <a:lnTo>
                    <a:pt x="1885" y="128"/>
                  </a:lnTo>
                  <a:cubicBezTo>
                    <a:pt x="1883" y="127"/>
                    <a:pt x="1881" y="124"/>
                    <a:pt x="1881" y="119"/>
                  </a:cubicBezTo>
                  <a:cubicBezTo>
                    <a:pt x="1881" y="119"/>
                    <a:pt x="1881" y="108"/>
                    <a:pt x="1881" y="108"/>
                  </a:cubicBezTo>
                  <a:lnTo>
                    <a:pt x="1858" y="131"/>
                  </a:lnTo>
                  <a:cubicBezTo>
                    <a:pt x="1870" y="119"/>
                    <a:pt x="1846" y="108"/>
                    <a:pt x="1846" y="96"/>
                  </a:cubicBezTo>
                  <a:cubicBezTo>
                    <a:pt x="1845" y="96"/>
                    <a:pt x="1844" y="96"/>
                    <a:pt x="1843" y="96"/>
                  </a:cubicBezTo>
                  <a:lnTo>
                    <a:pt x="1843" y="96"/>
                  </a:lnTo>
                  <a:cubicBezTo>
                    <a:pt x="1842" y="90"/>
                    <a:pt x="1839" y="84"/>
                    <a:pt x="1834" y="84"/>
                  </a:cubicBezTo>
                  <a:cubicBezTo>
                    <a:pt x="1822" y="90"/>
                    <a:pt x="1816" y="93"/>
                    <a:pt x="1813" y="93"/>
                  </a:cubicBezTo>
                  <a:cubicBezTo>
                    <a:pt x="1810" y="93"/>
                    <a:pt x="1810" y="90"/>
                    <a:pt x="1810" y="84"/>
                  </a:cubicBezTo>
                  <a:cubicBezTo>
                    <a:pt x="1822" y="84"/>
                    <a:pt x="1834" y="72"/>
                    <a:pt x="1810" y="72"/>
                  </a:cubicBezTo>
                  <a:lnTo>
                    <a:pt x="1798" y="72"/>
                  </a:lnTo>
                  <a:cubicBezTo>
                    <a:pt x="1786" y="72"/>
                    <a:pt x="1786" y="60"/>
                    <a:pt x="1774" y="60"/>
                  </a:cubicBezTo>
                  <a:cubicBezTo>
                    <a:pt x="1762" y="60"/>
                    <a:pt x="1762" y="72"/>
                    <a:pt x="1762" y="72"/>
                  </a:cubicBezTo>
                  <a:lnTo>
                    <a:pt x="1750" y="72"/>
                  </a:lnTo>
                  <a:lnTo>
                    <a:pt x="1750" y="60"/>
                  </a:lnTo>
                  <a:cubicBezTo>
                    <a:pt x="1739" y="60"/>
                    <a:pt x="1750" y="60"/>
                    <a:pt x="1739" y="72"/>
                  </a:cubicBezTo>
                  <a:lnTo>
                    <a:pt x="1727" y="72"/>
                  </a:lnTo>
                  <a:cubicBezTo>
                    <a:pt x="1727" y="72"/>
                    <a:pt x="1739" y="60"/>
                    <a:pt x="1727" y="48"/>
                  </a:cubicBezTo>
                  <a:cubicBezTo>
                    <a:pt x="1715" y="48"/>
                    <a:pt x="1703" y="48"/>
                    <a:pt x="1703" y="60"/>
                  </a:cubicBezTo>
                  <a:cubicBezTo>
                    <a:pt x="1715" y="72"/>
                    <a:pt x="1703" y="72"/>
                    <a:pt x="1703" y="72"/>
                  </a:cubicBezTo>
                  <a:cubicBezTo>
                    <a:pt x="1703" y="76"/>
                    <a:pt x="1702" y="77"/>
                    <a:pt x="1700" y="77"/>
                  </a:cubicBezTo>
                  <a:cubicBezTo>
                    <a:pt x="1696" y="77"/>
                    <a:pt x="1691" y="72"/>
                    <a:pt x="1691" y="72"/>
                  </a:cubicBezTo>
                  <a:cubicBezTo>
                    <a:pt x="1691" y="72"/>
                    <a:pt x="1703" y="48"/>
                    <a:pt x="1691" y="48"/>
                  </a:cubicBezTo>
                  <a:cubicBezTo>
                    <a:pt x="1691" y="42"/>
                    <a:pt x="1688" y="39"/>
                    <a:pt x="1685" y="39"/>
                  </a:cubicBezTo>
                  <a:cubicBezTo>
                    <a:pt x="1682" y="39"/>
                    <a:pt x="1679" y="42"/>
                    <a:pt x="1679" y="48"/>
                  </a:cubicBezTo>
                  <a:lnTo>
                    <a:pt x="1679" y="60"/>
                  </a:lnTo>
                  <a:cubicBezTo>
                    <a:pt x="1679" y="60"/>
                    <a:pt x="1679" y="45"/>
                    <a:pt x="1673" y="45"/>
                  </a:cubicBezTo>
                  <a:cubicBezTo>
                    <a:pt x="1671" y="45"/>
                    <a:pt x="1670" y="46"/>
                    <a:pt x="1667" y="48"/>
                  </a:cubicBezTo>
                  <a:cubicBezTo>
                    <a:pt x="1655" y="48"/>
                    <a:pt x="1655" y="60"/>
                    <a:pt x="1655" y="60"/>
                  </a:cubicBezTo>
                  <a:cubicBezTo>
                    <a:pt x="1655" y="60"/>
                    <a:pt x="1655" y="48"/>
                    <a:pt x="1655" y="48"/>
                  </a:cubicBezTo>
                  <a:cubicBezTo>
                    <a:pt x="1655" y="48"/>
                    <a:pt x="1648" y="33"/>
                    <a:pt x="1638" y="33"/>
                  </a:cubicBezTo>
                  <a:close/>
                  <a:moveTo>
                    <a:pt x="203" y="1481"/>
                  </a:moveTo>
                  <a:lnTo>
                    <a:pt x="203" y="1481"/>
                  </a:lnTo>
                  <a:cubicBezTo>
                    <a:pt x="207" y="1487"/>
                    <a:pt x="215" y="1494"/>
                    <a:pt x="215" y="1501"/>
                  </a:cubicBezTo>
                  <a:lnTo>
                    <a:pt x="203" y="1489"/>
                  </a:lnTo>
                  <a:cubicBezTo>
                    <a:pt x="203" y="1485"/>
                    <a:pt x="203" y="1483"/>
                    <a:pt x="203" y="1481"/>
                  </a:cubicBezTo>
                  <a:close/>
                  <a:moveTo>
                    <a:pt x="660" y="1492"/>
                  </a:moveTo>
                  <a:cubicBezTo>
                    <a:pt x="657" y="1492"/>
                    <a:pt x="658" y="1503"/>
                    <a:pt x="662" y="1503"/>
                  </a:cubicBezTo>
                  <a:cubicBezTo>
                    <a:pt x="664" y="1503"/>
                    <a:pt x="665" y="1502"/>
                    <a:pt x="667" y="1501"/>
                  </a:cubicBezTo>
                  <a:cubicBezTo>
                    <a:pt x="664" y="1494"/>
                    <a:pt x="662" y="1492"/>
                    <a:pt x="660" y="1492"/>
                  </a:cubicBezTo>
                  <a:close/>
                  <a:moveTo>
                    <a:pt x="143" y="1512"/>
                  </a:moveTo>
                  <a:lnTo>
                    <a:pt x="143" y="1524"/>
                  </a:lnTo>
                  <a:cubicBezTo>
                    <a:pt x="143" y="1524"/>
                    <a:pt x="155" y="1524"/>
                    <a:pt x="143" y="1512"/>
                  </a:cubicBezTo>
                  <a:close/>
                  <a:moveTo>
                    <a:pt x="574" y="1508"/>
                  </a:moveTo>
                  <a:cubicBezTo>
                    <a:pt x="573" y="1508"/>
                    <a:pt x="572" y="1509"/>
                    <a:pt x="572" y="1512"/>
                  </a:cubicBezTo>
                  <a:cubicBezTo>
                    <a:pt x="572" y="1512"/>
                    <a:pt x="560" y="1524"/>
                    <a:pt x="572" y="1524"/>
                  </a:cubicBezTo>
                  <a:lnTo>
                    <a:pt x="584" y="1524"/>
                  </a:lnTo>
                  <a:cubicBezTo>
                    <a:pt x="584" y="1516"/>
                    <a:pt x="578" y="1508"/>
                    <a:pt x="574" y="1508"/>
                  </a:cubicBezTo>
                  <a:close/>
                  <a:moveTo>
                    <a:pt x="160" y="1528"/>
                  </a:moveTo>
                  <a:cubicBezTo>
                    <a:pt x="159" y="1529"/>
                    <a:pt x="158" y="1531"/>
                    <a:pt x="155" y="1536"/>
                  </a:cubicBezTo>
                  <a:cubicBezTo>
                    <a:pt x="158" y="1534"/>
                    <a:pt x="159" y="1531"/>
                    <a:pt x="160" y="1528"/>
                  </a:cubicBezTo>
                  <a:close/>
                  <a:moveTo>
                    <a:pt x="24" y="1179"/>
                  </a:moveTo>
                  <a:cubicBezTo>
                    <a:pt x="24" y="1179"/>
                    <a:pt x="0" y="1191"/>
                    <a:pt x="12" y="1191"/>
                  </a:cubicBezTo>
                  <a:lnTo>
                    <a:pt x="24" y="1191"/>
                  </a:lnTo>
                  <a:cubicBezTo>
                    <a:pt x="24" y="1191"/>
                    <a:pt x="24" y="1191"/>
                    <a:pt x="24" y="1203"/>
                  </a:cubicBezTo>
                  <a:lnTo>
                    <a:pt x="24" y="1227"/>
                  </a:lnTo>
                  <a:cubicBezTo>
                    <a:pt x="24" y="1239"/>
                    <a:pt x="12" y="1239"/>
                    <a:pt x="12" y="1251"/>
                  </a:cubicBezTo>
                  <a:lnTo>
                    <a:pt x="12" y="1262"/>
                  </a:lnTo>
                  <a:lnTo>
                    <a:pt x="12" y="1274"/>
                  </a:lnTo>
                  <a:cubicBezTo>
                    <a:pt x="12" y="1286"/>
                    <a:pt x="12" y="1298"/>
                    <a:pt x="12" y="1298"/>
                  </a:cubicBezTo>
                  <a:cubicBezTo>
                    <a:pt x="12" y="1310"/>
                    <a:pt x="12" y="1310"/>
                    <a:pt x="36" y="1310"/>
                  </a:cubicBezTo>
                  <a:lnTo>
                    <a:pt x="12" y="1310"/>
                  </a:lnTo>
                  <a:lnTo>
                    <a:pt x="12" y="1322"/>
                  </a:lnTo>
                  <a:cubicBezTo>
                    <a:pt x="12" y="1334"/>
                    <a:pt x="24" y="1334"/>
                    <a:pt x="12" y="1346"/>
                  </a:cubicBezTo>
                  <a:lnTo>
                    <a:pt x="24" y="1346"/>
                  </a:lnTo>
                  <a:cubicBezTo>
                    <a:pt x="12" y="1358"/>
                    <a:pt x="24" y="1370"/>
                    <a:pt x="36" y="1370"/>
                  </a:cubicBezTo>
                  <a:cubicBezTo>
                    <a:pt x="36" y="1370"/>
                    <a:pt x="36" y="1370"/>
                    <a:pt x="36" y="1381"/>
                  </a:cubicBezTo>
                  <a:lnTo>
                    <a:pt x="36" y="1393"/>
                  </a:lnTo>
                  <a:cubicBezTo>
                    <a:pt x="36" y="1393"/>
                    <a:pt x="36" y="1393"/>
                    <a:pt x="36" y="1405"/>
                  </a:cubicBezTo>
                  <a:lnTo>
                    <a:pt x="36" y="1417"/>
                  </a:lnTo>
                  <a:cubicBezTo>
                    <a:pt x="36" y="1429"/>
                    <a:pt x="36" y="1429"/>
                    <a:pt x="48" y="1441"/>
                  </a:cubicBezTo>
                  <a:lnTo>
                    <a:pt x="72" y="1441"/>
                  </a:lnTo>
                  <a:cubicBezTo>
                    <a:pt x="72" y="1441"/>
                    <a:pt x="72" y="1453"/>
                    <a:pt x="72" y="1453"/>
                  </a:cubicBezTo>
                  <a:lnTo>
                    <a:pt x="84" y="1453"/>
                  </a:lnTo>
                  <a:cubicBezTo>
                    <a:pt x="84" y="1453"/>
                    <a:pt x="89" y="1448"/>
                    <a:pt x="92" y="1448"/>
                  </a:cubicBezTo>
                  <a:cubicBezTo>
                    <a:pt x="94" y="1448"/>
                    <a:pt x="96" y="1449"/>
                    <a:pt x="96" y="1453"/>
                  </a:cubicBezTo>
                  <a:cubicBezTo>
                    <a:pt x="96" y="1465"/>
                    <a:pt x="96" y="1465"/>
                    <a:pt x="96" y="1477"/>
                  </a:cubicBezTo>
                  <a:lnTo>
                    <a:pt x="107" y="1477"/>
                  </a:lnTo>
                  <a:cubicBezTo>
                    <a:pt x="107" y="1489"/>
                    <a:pt x="131" y="1501"/>
                    <a:pt x="131" y="1501"/>
                  </a:cubicBezTo>
                  <a:cubicBezTo>
                    <a:pt x="131" y="1501"/>
                    <a:pt x="143" y="1501"/>
                    <a:pt x="143" y="1512"/>
                  </a:cubicBezTo>
                  <a:lnTo>
                    <a:pt x="155" y="1512"/>
                  </a:lnTo>
                  <a:cubicBezTo>
                    <a:pt x="155" y="1512"/>
                    <a:pt x="162" y="1520"/>
                    <a:pt x="160" y="1528"/>
                  </a:cubicBezTo>
                  <a:lnTo>
                    <a:pt x="160" y="1528"/>
                  </a:lnTo>
                  <a:cubicBezTo>
                    <a:pt x="160" y="1528"/>
                    <a:pt x="160" y="1528"/>
                    <a:pt x="160" y="1528"/>
                  </a:cubicBezTo>
                  <a:lnTo>
                    <a:pt x="160" y="1528"/>
                  </a:lnTo>
                  <a:cubicBezTo>
                    <a:pt x="162" y="1528"/>
                    <a:pt x="158" y="1548"/>
                    <a:pt x="167" y="1548"/>
                  </a:cubicBezTo>
                  <a:cubicBezTo>
                    <a:pt x="175" y="1548"/>
                    <a:pt x="178" y="1543"/>
                    <a:pt x="182" y="1543"/>
                  </a:cubicBezTo>
                  <a:cubicBezTo>
                    <a:pt x="184" y="1543"/>
                    <a:pt x="187" y="1544"/>
                    <a:pt x="191" y="1548"/>
                  </a:cubicBezTo>
                  <a:cubicBezTo>
                    <a:pt x="203" y="1560"/>
                    <a:pt x="191" y="1560"/>
                    <a:pt x="191" y="1560"/>
                  </a:cubicBezTo>
                  <a:lnTo>
                    <a:pt x="215" y="1560"/>
                  </a:lnTo>
                  <a:cubicBezTo>
                    <a:pt x="215" y="1560"/>
                    <a:pt x="226" y="1572"/>
                    <a:pt x="226" y="1572"/>
                  </a:cubicBezTo>
                  <a:lnTo>
                    <a:pt x="238" y="1572"/>
                  </a:lnTo>
                  <a:cubicBezTo>
                    <a:pt x="250" y="1572"/>
                    <a:pt x="262" y="1596"/>
                    <a:pt x="274" y="1596"/>
                  </a:cubicBezTo>
                  <a:cubicBezTo>
                    <a:pt x="278" y="1594"/>
                    <a:pt x="281" y="1592"/>
                    <a:pt x="283" y="1591"/>
                  </a:cubicBezTo>
                  <a:lnTo>
                    <a:pt x="283" y="1591"/>
                  </a:lnTo>
                  <a:cubicBezTo>
                    <a:pt x="283" y="1592"/>
                    <a:pt x="284" y="1594"/>
                    <a:pt x="286" y="1596"/>
                  </a:cubicBezTo>
                  <a:cubicBezTo>
                    <a:pt x="286" y="1596"/>
                    <a:pt x="298" y="1596"/>
                    <a:pt x="298" y="1608"/>
                  </a:cubicBezTo>
                  <a:cubicBezTo>
                    <a:pt x="298" y="1608"/>
                    <a:pt x="319" y="1618"/>
                    <a:pt x="337" y="1618"/>
                  </a:cubicBezTo>
                  <a:cubicBezTo>
                    <a:pt x="346" y="1618"/>
                    <a:pt x="353" y="1616"/>
                    <a:pt x="357" y="1608"/>
                  </a:cubicBezTo>
                  <a:cubicBezTo>
                    <a:pt x="369" y="1584"/>
                    <a:pt x="405" y="1584"/>
                    <a:pt x="417" y="1572"/>
                  </a:cubicBezTo>
                  <a:cubicBezTo>
                    <a:pt x="417" y="1572"/>
                    <a:pt x="417" y="1536"/>
                    <a:pt x="417" y="1524"/>
                  </a:cubicBezTo>
                  <a:lnTo>
                    <a:pt x="393" y="1524"/>
                  </a:lnTo>
                  <a:cubicBezTo>
                    <a:pt x="393" y="1524"/>
                    <a:pt x="393" y="1540"/>
                    <a:pt x="387" y="1540"/>
                  </a:cubicBezTo>
                  <a:cubicBezTo>
                    <a:pt x="386" y="1540"/>
                    <a:pt x="384" y="1539"/>
                    <a:pt x="381" y="1536"/>
                  </a:cubicBezTo>
                  <a:cubicBezTo>
                    <a:pt x="369" y="1536"/>
                    <a:pt x="369" y="1524"/>
                    <a:pt x="357" y="1524"/>
                  </a:cubicBezTo>
                  <a:cubicBezTo>
                    <a:pt x="357" y="1524"/>
                    <a:pt x="346" y="1536"/>
                    <a:pt x="334" y="1536"/>
                  </a:cubicBezTo>
                  <a:cubicBezTo>
                    <a:pt x="334" y="1536"/>
                    <a:pt x="334" y="1512"/>
                    <a:pt x="322" y="1512"/>
                  </a:cubicBezTo>
                  <a:cubicBezTo>
                    <a:pt x="312" y="1512"/>
                    <a:pt x="310" y="1528"/>
                    <a:pt x="304" y="1528"/>
                  </a:cubicBezTo>
                  <a:cubicBezTo>
                    <a:pt x="302" y="1528"/>
                    <a:pt x="300" y="1527"/>
                    <a:pt x="298" y="1524"/>
                  </a:cubicBezTo>
                  <a:cubicBezTo>
                    <a:pt x="298" y="1512"/>
                    <a:pt x="298" y="1512"/>
                    <a:pt x="298" y="1512"/>
                  </a:cubicBezTo>
                  <a:cubicBezTo>
                    <a:pt x="286" y="1512"/>
                    <a:pt x="298" y="1524"/>
                    <a:pt x="274" y="1524"/>
                  </a:cubicBezTo>
                  <a:cubicBezTo>
                    <a:pt x="274" y="1512"/>
                    <a:pt x="274" y="1512"/>
                    <a:pt x="274" y="1501"/>
                  </a:cubicBezTo>
                  <a:cubicBezTo>
                    <a:pt x="274" y="1501"/>
                    <a:pt x="274" y="1495"/>
                    <a:pt x="271" y="1495"/>
                  </a:cubicBezTo>
                  <a:cubicBezTo>
                    <a:pt x="269" y="1495"/>
                    <a:pt x="266" y="1497"/>
                    <a:pt x="262" y="1501"/>
                  </a:cubicBezTo>
                  <a:cubicBezTo>
                    <a:pt x="262" y="1489"/>
                    <a:pt x="262" y="1489"/>
                    <a:pt x="250" y="1489"/>
                  </a:cubicBezTo>
                  <a:cubicBezTo>
                    <a:pt x="248" y="1491"/>
                    <a:pt x="246" y="1492"/>
                    <a:pt x="243" y="1492"/>
                  </a:cubicBezTo>
                  <a:cubicBezTo>
                    <a:pt x="234" y="1492"/>
                    <a:pt x="226" y="1477"/>
                    <a:pt x="226" y="1477"/>
                  </a:cubicBezTo>
                  <a:cubicBezTo>
                    <a:pt x="226" y="1477"/>
                    <a:pt x="226" y="1484"/>
                    <a:pt x="226" y="1489"/>
                  </a:cubicBezTo>
                  <a:cubicBezTo>
                    <a:pt x="215" y="1477"/>
                    <a:pt x="215" y="1465"/>
                    <a:pt x="203" y="1465"/>
                  </a:cubicBezTo>
                  <a:cubicBezTo>
                    <a:pt x="203" y="1465"/>
                    <a:pt x="215" y="1465"/>
                    <a:pt x="203" y="1453"/>
                  </a:cubicBezTo>
                  <a:cubicBezTo>
                    <a:pt x="197" y="1447"/>
                    <a:pt x="191" y="1447"/>
                    <a:pt x="186" y="1447"/>
                  </a:cubicBezTo>
                  <a:cubicBezTo>
                    <a:pt x="182" y="1447"/>
                    <a:pt x="179" y="1447"/>
                    <a:pt x="179" y="1441"/>
                  </a:cubicBezTo>
                  <a:cubicBezTo>
                    <a:pt x="167" y="1429"/>
                    <a:pt x="179" y="1429"/>
                    <a:pt x="179" y="1417"/>
                  </a:cubicBezTo>
                  <a:lnTo>
                    <a:pt x="155" y="1417"/>
                  </a:lnTo>
                  <a:cubicBezTo>
                    <a:pt x="143" y="1417"/>
                    <a:pt x="155" y="1405"/>
                    <a:pt x="155" y="1405"/>
                  </a:cubicBezTo>
                  <a:lnTo>
                    <a:pt x="131" y="1405"/>
                  </a:lnTo>
                  <a:cubicBezTo>
                    <a:pt x="131" y="1405"/>
                    <a:pt x="155" y="1393"/>
                    <a:pt x="155" y="1393"/>
                  </a:cubicBezTo>
                  <a:cubicBezTo>
                    <a:pt x="155" y="1393"/>
                    <a:pt x="155" y="1381"/>
                    <a:pt x="143" y="1381"/>
                  </a:cubicBezTo>
                  <a:cubicBezTo>
                    <a:pt x="131" y="1370"/>
                    <a:pt x="131" y="1370"/>
                    <a:pt x="119" y="1370"/>
                  </a:cubicBezTo>
                  <a:cubicBezTo>
                    <a:pt x="107" y="1370"/>
                    <a:pt x="107" y="1358"/>
                    <a:pt x="119" y="1358"/>
                  </a:cubicBezTo>
                  <a:cubicBezTo>
                    <a:pt x="119" y="1358"/>
                    <a:pt x="107" y="1358"/>
                    <a:pt x="96" y="1346"/>
                  </a:cubicBezTo>
                  <a:cubicBezTo>
                    <a:pt x="96" y="1346"/>
                    <a:pt x="96" y="1346"/>
                    <a:pt x="96" y="1334"/>
                  </a:cubicBezTo>
                  <a:lnTo>
                    <a:pt x="96" y="1322"/>
                  </a:lnTo>
                  <a:lnTo>
                    <a:pt x="84" y="1298"/>
                  </a:lnTo>
                  <a:cubicBezTo>
                    <a:pt x="84" y="1298"/>
                    <a:pt x="84" y="1286"/>
                    <a:pt x="72" y="1286"/>
                  </a:cubicBezTo>
                  <a:cubicBezTo>
                    <a:pt x="72" y="1286"/>
                    <a:pt x="72" y="1262"/>
                    <a:pt x="72" y="1262"/>
                  </a:cubicBezTo>
                  <a:cubicBezTo>
                    <a:pt x="72" y="1256"/>
                    <a:pt x="69" y="1256"/>
                    <a:pt x="66" y="1256"/>
                  </a:cubicBezTo>
                  <a:cubicBezTo>
                    <a:pt x="63" y="1256"/>
                    <a:pt x="60" y="1256"/>
                    <a:pt x="60" y="1251"/>
                  </a:cubicBezTo>
                  <a:cubicBezTo>
                    <a:pt x="60" y="1243"/>
                    <a:pt x="60" y="1240"/>
                    <a:pt x="60" y="1240"/>
                  </a:cubicBezTo>
                  <a:cubicBezTo>
                    <a:pt x="61" y="1240"/>
                    <a:pt x="64" y="1251"/>
                    <a:pt x="72" y="1251"/>
                  </a:cubicBezTo>
                  <a:cubicBezTo>
                    <a:pt x="72" y="1239"/>
                    <a:pt x="72" y="1239"/>
                    <a:pt x="72" y="1239"/>
                  </a:cubicBezTo>
                  <a:cubicBezTo>
                    <a:pt x="72" y="1239"/>
                    <a:pt x="72" y="1227"/>
                    <a:pt x="72" y="1227"/>
                  </a:cubicBezTo>
                  <a:lnTo>
                    <a:pt x="60" y="1227"/>
                  </a:lnTo>
                  <a:cubicBezTo>
                    <a:pt x="48" y="1227"/>
                    <a:pt x="60" y="1215"/>
                    <a:pt x="60" y="1203"/>
                  </a:cubicBezTo>
                  <a:lnTo>
                    <a:pt x="72" y="1203"/>
                  </a:lnTo>
                  <a:cubicBezTo>
                    <a:pt x="72" y="1197"/>
                    <a:pt x="66" y="1197"/>
                    <a:pt x="58" y="1197"/>
                  </a:cubicBezTo>
                  <a:cubicBezTo>
                    <a:pt x="51" y="1197"/>
                    <a:pt x="42" y="1197"/>
                    <a:pt x="36" y="1191"/>
                  </a:cubicBezTo>
                  <a:cubicBezTo>
                    <a:pt x="36" y="1179"/>
                    <a:pt x="60" y="1179"/>
                    <a:pt x="60" y="117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6" name="Google Shape;6436;p50"/>
            <p:cNvSpPr/>
            <p:nvPr/>
          </p:nvSpPr>
          <p:spPr>
            <a:xfrm>
              <a:off x="-5634918" y="257073"/>
              <a:ext cx="184788" cy="184707"/>
            </a:xfrm>
            <a:custGeom>
              <a:avLst/>
              <a:gdLst/>
              <a:ahLst/>
              <a:cxnLst/>
              <a:rect l="l" t="t" r="r" b="b"/>
              <a:pathLst>
                <a:path w="2299" h="2298" extrusionOk="0">
                  <a:moveTo>
                    <a:pt x="1144" y="0"/>
                  </a:moveTo>
                  <a:cubicBezTo>
                    <a:pt x="513" y="0"/>
                    <a:pt x="1" y="512"/>
                    <a:pt x="1" y="1143"/>
                  </a:cubicBezTo>
                  <a:cubicBezTo>
                    <a:pt x="1" y="1786"/>
                    <a:pt x="513" y="2298"/>
                    <a:pt x="1144" y="2298"/>
                  </a:cubicBezTo>
                  <a:cubicBezTo>
                    <a:pt x="1787" y="2298"/>
                    <a:pt x="2299" y="1786"/>
                    <a:pt x="2299" y="1143"/>
                  </a:cubicBezTo>
                  <a:cubicBezTo>
                    <a:pt x="2299" y="512"/>
                    <a:pt x="1787" y="0"/>
                    <a:pt x="114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7" name="Google Shape;6437;p50"/>
            <p:cNvSpPr/>
            <p:nvPr/>
          </p:nvSpPr>
          <p:spPr>
            <a:xfrm>
              <a:off x="-5648341" y="247508"/>
              <a:ext cx="214447" cy="199095"/>
            </a:xfrm>
            <a:custGeom>
              <a:avLst/>
              <a:gdLst/>
              <a:ahLst/>
              <a:cxnLst/>
              <a:rect l="l" t="t" r="r" b="b"/>
              <a:pathLst>
                <a:path w="2668" h="2477" extrusionOk="0">
                  <a:moveTo>
                    <a:pt x="1168" y="0"/>
                  </a:moveTo>
                  <a:cubicBezTo>
                    <a:pt x="1172" y="28"/>
                    <a:pt x="1176" y="37"/>
                    <a:pt x="1178" y="37"/>
                  </a:cubicBezTo>
                  <a:cubicBezTo>
                    <a:pt x="1184" y="37"/>
                    <a:pt x="1184" y="0"/>
                    <a:pt x="1168" y="0"/>
                  </a:cubicBezTo>
                  <a:close/>
                  <a:moveTo>
                    <a:pt x="1022" y="55"/>
                  </a:moveTo>
                  <a:cubicBezTo>
                    <a:pt x="1019" y="55"/>
                    <a:pt x="1013" y="63"/>
                    <a:pt x="1013" y="71"/>
                  </a:cubicBezTo>
                  <a:lnTo>
                    <a:pt x="1013" y="83"/>
                  </a:lnTo>
                  <a:lnTo>
                    <a:pt x="1025" y="95"/>
                  </a:lnTo>
                  <a:lnTo>
                    <a:pt x="1025" y="60"/>
                  </a:lnTo>
                  <a:cubicBezTo>
                    <a:pt x="1025" y="56"/>
                    <a:pt x="1024" y="55"/>
                    <a:pt x="1022" y="55"/>
                  </a:cubicBezTo>
                  <a:close/>
                  <a:moveTo>
                    <a:pt x="1370" y="95"/>
                  </a:moveTo>
                  <a:lnTo>
                    <a:pt x="1365" y="110"/>
                  </a:lnTo>
                  <a:lnTo>
                    <a:pt x="1365" y="110"/>
                  </a:lnTo>
                  <a:cubicBezTo>
                    <a:pt x="1364" y="108"/>
                    <a:pt x="1361" y="107"/>
                    <a:pt x="1358" y="107"/>
                  </a:cubicBezTo>
                  <a:cubicBezTo>
                    <a:pt x="1358" y="116"/>
                    <a:pt x="1358" y="123"/>
                    <a:pt x="1359" y="129"/>
                  </a:cubicBezTo>
                  <a:lnTo>
                    <a:pt x="1359" y="129"/>
                  </a:lnTo>
                  <a:lnTo>
                    <a:pt x="1365" y="110"/>
                  </a:lnTo>
                  <a:lnTo>
                    <a:pt x="1365" y="110"/>
                  </a:lnTo>
                  <a:cubicBezTo>
                    <a:pt x="1366" y="110"/>
                    <a:pt x="1367" y="111"/>
                    <a:pt x="1367" y="112"/>
                  </a:cubicBezTo>
                  <a:lnTo>
                    <a:pt x="1367" y="112"/>
                  </a:lnTo>
                  <a:cubicBezTo>
                    <a:pt x="1368" y="106"/>
                    <a:pt x="1370" y="100"/>
                    <a:pt x="1370" y="95"/>
                  </a:cubicBezTo>
                  <a:close/>
                  <a:moveTo>
                    <a:pt x="846" y="119"/>
                  </a:moveTo>
                  <a:cubicBezTo>
                    <a:pt x="846" y="128"/>
                    <a:pt x="846" y="136"/>
                    <a:pt x="847" y="141"/>
                  </a:cubicBezTo>
                  <a:lnTo>
                    <a:pt x="847" y="141"/>
                  </a:lnTo>
                  <a:cubicBezTo>
                    <a:pt x="849" y="136"/>
                    <a:pt x="849" y="129"/>
                    <a:pt x="846" y="119"/>
                  </a:cubicBezTo>
                  <a:close/>
                  <a:moveTo>
                    <a:pt x="1367" y="112"/>
                  </a:moveTo>
                  <a:cubicBezTo>
                    <a:pt x="1365" y="123"/>
                    <a:pt x="1363" y="135"/>
                    <a:pt x="1370" y="143"/>
                  </a:cubicBezTo>
                  <a:lnTo>
                    <a:pt x="1370" y="143"/>
                  </a:lnTo>
                  <a:cubicBezTo>
                    <a:pt x="1370" y="127"/>
                    <a:pt x="1370" y="118"/>
                    <a:pt x="1367" y="112"/>
                  </a:cubicBezTo>
                  <a:close/>
                  <a:moveTo>
                    <a:pt x="1726" y="136"/>
                  </a:moveTo>
                  <a:cubicBezTo>
                    <a:pt x="1724" y="136"/>
                    <a:pt x="1720" y="156"/>
                    <a:pt x="1723" y="164"/>
                  </a:cubicBezTo>
                  <a:lnTo>
                    <a:pt x="1723" y="164"/>
                  </a:lnTo>
                  <a:cubicBezTo>
                    <a:pt x="1727" y="159"/>
                    <a:pt x="1727" y="151"/>
                    <a:pt x="1727" y="143"/>
                  </a:cubicBezTo>
                  <a:cubicBezTo>
                    <a:pt x="1727" y="138"/>
                    <a:pt x="1727" y="136"/>
                    <a:pt x="1726" y="136"/>
                  </a:cubicBezTo>
                  <a:close/>
                  <a:moveTo>
                    <a:pt x="1766" y="164"/>
                  </a:moveTo>
                  <a:cubicBezTo>
                    <a:pt x="1766" y="164"/>
                    <a:pt x="1765" y="165"/>
                    <a:pt x="1763" y="167"/>
                  </a:cubicBezTo>
                  <a:cubicBezTo>
                    <a:pt x="1763" y="167"/>
                    <a:pt x="1762" y="169"/>
                    <a:pt x="1762" y="172"/>
                  </a:cubicBezTo>
                  <a:lnTo>
                    <a:pt x="1762" y="172"/>
                  </a:lnTo>
                  <a:cubicBezTo>
                    <a:pt x="1765" y="168"/>
                    <a:pt x="1767" y="164"/>
                    <a:pt x="1766" y="164"/>
                  </a:cubicBezTo>
                  <a:close/>
                  <a:moveTo>
                    <a:pt x="1870" y="188"/>
                  </a:moveTo>
                  <a:cubicBezTo>
                    <a:pt x="1869" y="188"/>
                    <a:pt x="1867" y="193"/>
                    <a:pt x="1866" y="200"/>
                  </a:cubicBezTo>
                  <a:lnTo>
                    <a:pt x="1866" y="200"/>
                  </a:lnTo>
                  <a:cubicBezTo>
                    <a:pt x="1868" y="197"/>
                    <a:pt x="1870" y="194"/>
                    <a:pt x="1870" y="191"/>
                  </a:cubicBezTo>
                  <a:cubicBezTo>
                    <a:pt x="1870" y="189"/>
                    <a:pt x="1870" y="188"/>
                    <a:pt x="1870" y="188"/>
                  </a:cubicBezTo>
                  <a:close/>
                  <a:moveTo>
                    <a:pt x="453" y="381"/>
                  </a:moveTo>
                  <a:cubicBezTo>
                    <a:pt x="455" y="384"/>
                    <a:pt x="457" y="387"/>
                    <a:pt x="459" y="390"/>
                  </a:cubicBezTo>
                  <a:lnTo>
                    <a:pt x="459" y="390"/>
                  </a:lnTo>
                  <a:cubicBezTo>
                    <a:pt x="457" y="387"/>
                    <a:pt x="456" y="384"/>
                    <a:pt x="453" y="381"/>
                  </a:cubicBezTo>
                  <a:close/>
                  <a:moveTo>
                    <a:pt x="330" y="590"/>
                  </a:moveTo>
                  <a:cubicBezTo>
                    <a:pt x="342" y="600"/>
                    <a:pt x="356" y="609"/>
                    <a:pt x="346" y="619"/>
                  </a:cubicBezTo>
                  <a:lnTo>
                    <a:pt x="334" y="619"/>
                  </a:lnTo>
                  <a:lnTo>
                    <a:pt x="328" y="601"/>
                  </a:lnTo>
                  <a:lnTo>
                    <a:pt x="328" y="601"/>
                  </a:lnTo>
                  <a:cubicBezTo>
                    <a:pt x="329" y="601"/>
                    <a:pt x="330" y="601"/>
                    <a:pt x="330" y="601"/>
                  </a:cubicBezTo>
                  <a:cubicBezTo>
                    <a:pt x="336" y="601"/>
                    <a:pt x="335" y="596"/>
                    <a:pt x="330" y="590"/>
                  </a:cubicBezTo>
                  <a:close/>
                  <a:moveTo>
                    <a:pt x="371" y="661"/>
                  </a:moveTo>
                  <a:lnTo>
                    <a:pt x="371" y="661"/>
                  </a:lnTo>
                  <a:cubicBezTo>
                    <a:pt x="375" y="665"/>
                    <a:pt x="379" y="667"/>
                    <a:pt x="382" y="667"/>
                  </a:cubicBezTo>
                  <a:cubicBezTo>
                    <a:pt x="377" y="664"/>
                    <a:pt x="373" y="662"/>
                    <a:pt x="371" y="661"/>
                  </a:cubicBezTo>
                  <a:close/>
                  <a:moveTo>
                    <a:pt x="285" y="801"/>
                  </a:moveTo>
                  <a:lnTo>
                    <a:pt x="285" y="801"/>
                  </a:lnTo>
                  <a:cubicBezTo>
                    <a:pt x="289" y="806"/>
                    <a:pt x="294" y="810"/>
                    <a:pt x="299" y="810"/>
                  </a:cubicBezTo>
                  <a:cubicBezTo>
                    <a:pt x="293" y="806"/>
                    <a:pt x="288" y="803"/>
                    <a:pt x="285" y="801"/>
                  </a:cubicBezTo>
                  <a:close/>
                  <a:moveTo>
                    <a:pt x="239" y="822"/>
                  </a:moveTo>
                  <a:lnTo>
                    <a:pt x="239" y="827"/>
                  </a:lnTo>
                  <a:lnTo>
                    <a:pt x="239" y="827"/>
                  </a:lnTo>
                  <a:cubicBezTo>
                    <a:pt x="236" y="824"/>
                    <a:pt x="235" y="822"/>
                    <a:pt x="239" y="822"/>
                  </a:cubicBezTo>
                  <a:close/>
                  <a:moveTo>
                    <a:pt x="2394" y="869"/>
                  </a:moveTo>
                  <a:cubicBezTo>
                    <a:pt x="2406" y="869"/>
                    <a:pt x="2406" y="869"/>
                    <a:pt x="2406" y="881"/>
                  </a:cubicBezTo>
                  <a:cubicBezTo>
                    <a:pt x="2406" y="888"/>
                    <a:pt x="2394" y="895"/>
                    <a:pt x="2384" y="895"/>
                  </a:cubicBezTo>
                  <a:cubicBezTo>
                    <a:pt x="2377" y="895"/>
                    <a:pt x="2370" y="891"/>
                    <a:pt x="2370" y="881"/>
                  </a:cubicBezTo>
                  <a:cubicBezTo>
                    <a:pt x="2370" y="875"/>
                    <a:pt x="2370" y="875"/>
                    <a:pt x="2373" y="875"/>
                  </a:cubicBezTo>
                  <a:cubicBezTo>
                    <a:pt x="2376" y="875"/>
                    <a:pt x="2382" y="875"/>
                    <a:pt x="2394" y="869"/>
                  </a:cubicBezTo>
                  <a:close/>
                  <a:moveTo>
                    <a:pt x="2537" y="964"/>
                  </a:moveTo>
                  <a:cubicBezTo>
                    <a:pt x="2529" y="964"/>
                    <a:pt x="2524" y="966"/>
                    <a:pt x="2521" y="968"/>
                  </a:cubicBezTo>
                  <a:lnTo>
                    <a:pt x="2521" y="968"/>
                  </a:lnTo>
                  <a:cubicBezTo>
                    <a:pt x="2525" y="967"/>
                    <a:pt x="2530" y="966"/>
                    <a:pt x="2537" y="964"/>
                  </a:cubicBezTo>
                  <a:close/>
                  <a:moveTo>
                    <a:pt x="144" y="976"/>
                  </a:moveTo>
                  <a:cubicBezTo>
                    <a:pt x="146" y="976"/>
                    <a:pt x="148" y="976"/>
                    <a:pt x="150" y="977"/>
                  </a:cubicBezTo>
                  <a:lnTo>
                    <a:pt x="150" y="977"/>
                  </a:lnTo>
                  <a:cubicBezTo>
                    <a:pt x="148" y="976"/>
                    <a:pt x="146" y="976"/>
                    <a:pt x="144" y="976"/>
                  </a:cubicBezTo>
                  <a:close/>
                  <a:moveTo>
                    <a:pt x="355" y="995"/>
                  </a:moveTo>
                  <a:cubicBezTo>
                    <a:pt x="351" y="995"/>
                    <a:pt x="346" y="1000"/>
                    <a:pt x="346" y="1000"/>
                  </a:cubicBezTo>
                  <a:cubicBezTo>
                    <a:pt x="334" y="1000"/>
                    <a:pt x="334" y="1012"/>
                    <a:pt x="346" y="1012"/>
                  </a:cubicBezTo>
                  <a:cubicBezTo>
                    <a:pt x="358" y="1012"/>
                    <a:pt x="358" y="1012"/>
                    <a:pt x="358" y="1000"/>
                  </a:cubicBezTo>
                  <a:cubicBezTo>
                    <a:pt x="358" y="996"/>
                    <a:pt x="357" y="995"/>
                    <a:pt x="355" y="995"/>
                  </a:cubicBezTo>
                  <a:close/>
                  <a:moveTo>
                    <a:pt x="144" y="1238"/>
                  </a:moveTo>
                  <a:cubicBezTo>
                    <a:pt x="126" y="1244"/>
                    <a:pt x="138" y="1244"/>
                    <a:pt x="154" y="1244"/>
                  </a:cubicBezTo>
                  <a:cubicBezTo>
                    <a:pt x="157" y="1244"/>
                    <a:pt x="159" y="1244"/>
                    <a:pt x="162" y="1244"/>
                  </a:cubicBezTo>
                  <a:lnTo>
                    <a:pt x="162" y="1244"/>
                  </a:lnTo>
                  <a:cubicBezTo>
                    <a:pt x="162" y="1241"/>
                    <a:pt x="156" y="1238"/>
                    <a:pt x="144" y="1238"/>
                  </a:cubicBezTo>
                  <a:close/>
                  <a:moveTo>
                    <a:pt x="162" y="1244"/>
                  </a:moveTo>
                  <a:cubicBezTo>
                    <a:pt x="162" y="1247"/>
                    <a:pt x="156" y="1250"/>
                    <a:pt x="144" y="1250"/>
                  </a:cubicBezTo>
                  <a:lnTo>
                    <a:pt x="49" y="1250"/>
                  </a:lnTo>
                  <a:cubicBezTo>
                    <a:pt x="37" y="1250"/>
                    <a:pt x="49" y="1262"/>
                    <a:pt x="49" y="1262"/>
                  </a:cubicBezTo>
                  <a:cubicBezTo>
                    <a:pt x="49" y="1268"/>
                    <a:pt x="57" y="1268"/>
                    <a:pt x="68" y="1268"/>
                  </a:cubicBezTo>
                  <a:cubicBezTo>
                    <a:pt x="78" y="1268"/>
                    <a:pt x="90" y="1268"/>
                    <a:pt x="96" y="1274"/>
                  </a:cubicBezTo>
                  <a:lnTo>
                    <a:pt x="156" y="1274"/>
                  </a:lnTo>
                  <a:cubicBezTo>
                    <a:pt x="191" y="1274"/>
                    <a:pt x="168" y="1262"/>
                    <a:pt x="144" y="1262"/>
                  </a:cubicBezTo>
                  <a:cubicBezTo>
                    <a:pt x="168" y="1262"/>
                    <a:pt x="191" y="1262"/>
                    <a:pt x="191" y="1250"/>
                  </a:cubicBezTo>
                  <a:cubicBezTo>
                    <a:pt x="191" y="1245"/>
                    <a:pt x="176" y="1244"/>
                    <a:pt x="162" y="1244"/>
                  </a:cubicBezTo>
                  <a:close/>
                  <a:moveTo>
                    <a:pt x="96" y="1274"/>
                  </a:moveTo>
                  <a:cubicBezTo>
                    <a:pt x="96" y="1275"/>
                    <a:pt x="97" y="1276"/>
                    <a:pt x="97" y="1277"/>
                  </a:cubicBezTo>
                  <a:lnTo>
                    <a:pt x="97" y="1277"/>
                  </a:lnTo>
                  <a:cubicBezTo>
                    <a:pt x="98" y="1276"/>
                    <a:pt x="97" y="1275"/>
                    <a:pt x="96" y="1274"/>
                  </a:cubicBezTo>
                  <a:close/>
                  <a:moveTo>
                    <a:pt x="251" y="1536"/>
                  </a:moveTo>
                  <a:lnTo>
                    <a:pt x="251" y="1536"/>
                  </a:lnTo>
                  <a:cubicBezTo>
                    <a:pt x="251" y="1536"/>
                    <a:pt x="215" y="1536"/>
                    <a:pt x="215" y="1548"/>
                  </a:cubicBezTo>
                  <a:cubicBezTo>
                    <a:pt x="215" y="1548"/>
                    <a:pt x="251" y="1536"/>
                    <a:pt x="251" y="1536"/>
                  </a:cubicBezTo>
                  <a:close/>
                  <a:moveTo>
                    <a:pt x="239" y="1560"/>
                  </a:moveTo>
                  <a:cubicBezTo>
                    <a:pt x="245" y="1572"/>
                    <a:pt x="251" y="1578"/>
                    <a:pt x="258" y="1578"/>
                  </a:cubicBezTo>
                  <a:cubicBezTo>
                    <a:pt x="266" y="1578"/>
                    <a:pt x="275" y="1572"/>
                    <a:pt x="287" y="1560"/>
                  </a:cubicBezTo>
                  <a:close/>
                  <a:moveTo>
                    <a:pt x="203" y="1643"/>
                  </a:moveTo>
                  <a:lnTo>
                    <a:pt x="191" y="1667"/>
                  </a:lnTo>
                  <a:cubicBezTo>
                    <a:pt x="191" y="1667"/>
                    <a:pt x="180" y="1655"/>
                    <a:pt x="203" y="1643"/>
                  </a:cubicBezTo>
                  <a:close/>
                  <a:moveTo>
                    <a:pt x="108" y="1726"/>
                  </a:moveTo>
                  <a:cubicBezTo>
                    <a:pt x="111" y="1726"/>
                    <a:pt x="115" y="1727"/>
                    <a:pt x="118" y="1728"/>
                  </a:cubicBezTo>
                  <a:lnTo>
                    <a:pt x="118" y="1728"/>
                  </a:lnTo>
                  <a:cubicBezTo>
                    <a:pt x="120" y="1726"/>
                    <a:pt x="121" y="1726"/>
                    <a:pt x="108" y="1726"/>
                  </a:cubicBezTo>
                  <a:close/>
                  <a:moveTo>
                    <a:pt x="2102" y="2065"/>
                  </a:moveTo>
                  <a:cubicBezTo>
                    <a:pt x="2090" y="2065"/>
                    <a:pt x="2120" y="2096"/>
                    <a:pt x="2120" y="2096"/>
                  </a:cubicBezTo>
                  <a:lnTo>
                    <a:pt x="2120" y="2072"/>
                  </a:lnTo>
                  <a:cubicBezTo>
                    <a:pt x="2111" y="2067"/>
                    <a:pt x="2105" y="2065"/>
                    <a:pt x="2102" y="2065"/>
                  </a:cubicBezTo>
                  <a:close/>
                  <a:moveTo>
                    <a:pt x="97" y="1277"/>
                  </a:moveTo>
                  <a:lnTo>
                    <a:pt x="97" y="1277"/>
                  </a:lnTo>
                  <a:cubicBezTo>
                    <a:pt x="95" y="1284"/>
                    <a:pt x="38" y="1276"/>
                    <a:pt x="49" y="1298"/>
                  </a:cubicBezTo>
                  <a:cubicBezTo>
                    <a:pt x="72" y="1310"/>
                    <a:pt x="96" y="1310"/>
                    <a:pt x="120" y="1310"/>
                  </a:cubicBezTo>
                  <a:lnTo>
                    <a:pt x="60" y="1310"/>
                  </a:lnTo>
                  <a:cubicBezTo>
                    <a:pt x="37" y="1310"/>
                    <a:pt x="1" y="1322"/>
                    <a:pt x="13" y="1334"/>
                  </a:cubicBezTo>
                  <a:cubicBezTo>
                    <a:pt x="17" y="1337"/>
                    <a:pt x="22" y="1339"/>
                    <a:pt x="28" y="1339"/>
                  </a:cubicBezTo>
                  <a:cubicBezTo>
                    <a:pt x="39" y="1339"/>
                    <a:pt x="53" y="1334"/>
                    <a:pt x="60" y="1334"/>
                  </a:cubicBezTo>
                  <a:cubicBezTo>
                    <a:pt x="72" y="1334"/>
                    <a:pt x="60" y="1345"/>
                    <a:pt x="60" y="1357"/>
                  </a:cubicBezTo>
                  <a:cubicBezTo>
                    <a:pt x="60" y="1357"/>
                    <a:pt x="25" y="1369"/>
                    <a:pt x="37" y="1369"/>
                  </a:cubicBezTo>
                  <a:cubicBezTo>
                    <a:pt x="37" y="1381"/>
                    <a:pt x="72" y="1381"/>
                    <a:pt x="60" y="1393"/>
                  </a:cubicBezTo>
                  <a:cubicBezTo>
                    <a:pt x="54" y="1399"/>
                    <a:pt x="43" y="1399"/>
                    <a:pt x="34" y="1399"/>
                  </a:cubicBezTo>
                  <a:cubicBezTo>
                    <a:pt x="25" y="1399"/>
                    <a:pt x="19" y="1399"/>
                    <a:pt x="25" y="1405"/>
                  </a:cubicBezTo>
                  <a:cubicBezTo>
                    <a:pt x="37" y="1411"/>
                    <a:pt x="52" y="1411"/>
                    <a:pt x="63" y="1411"/>
                  </a:cubicBezTo>
                  <a:cubicBezTo>
                    <a:pt x="75" y="1411"/>
                    <a:pt x="84" y="1411"/>
                    <a:pt x="84" y="1417"/>
                  </a:cubicBezTo>
                  <a:lnTo>
                    <a:pt x="49" y="1417"/>
                  </a:lnTo>
                  <a:cubicBezTo>
                    <a:pt x="49" y="1417"/>
                    <a:pt x="60" y="1441"/>
                    <a:pt x="60" y="1441"/>
                  </a:cubicBezTo>
                  <a:cubicBezTo>
                    <a:pt x="60" y="1441"/>
                    <a:pt x="49" y="1453"/>
                    <a:pt x="49" y="1464"/>
                  </a:cubicBezTo>
                  <a:cubicBezTo>
                    <a:pt x="60" y="1464"/>
                    <a:pt x="72" y="1464"/>
                    <a:pt x="72" y="1476"/>
                  </a:cubicBezTo>
                  <a:cubicBezTo>
                    <a:pt x="72" y="1488"/>
                    <a:pt x="72" y="1488"/>
                    <a:pt x="60" y="1500"/>
                  </a:cubicBezTo>
                  <a:cubicBezTo>
                    <a:pt x="49" y="1500"/>
                    <a:pt x="84" y="1512"/>
                    <a:pt x="84" y="1512"/>
                  </a:cubicBezTo>
                  <a:cubicBezTo>
                    <a:pt x="84" y="1524"/>
                    <a:pt x="49" y="1536"/>
                    <a:pt x="49" y="1548"/>
                  </a:cubicBezTo>
                  <a:cubicBezTo>
                    <a:pt x="49" y="1554"/>
                    <a:pt x="57" y="1554"/>
                    <a:pt x="66" y="1554"/>
                  </a:cubicBezTo>
                  <a:cubicBezTo>
                    <a:pt x="75" y="1554"/>
                    <a:pt x="84" y="1554"/>
                    <a:pt x="84" y="1560"/>
                  </a:cubicBezTo>
                  <a:cubicBezTo>
                    <a:pt x="96" y="1572"/>
                    <a:pt x="37" y="1572"/>
                    <a:pt x="25" y="1584"/>
                  </a:cubicBezTo>
                  <a:lnTo>
                    <a:pt x="72" y="1584"/>
                  </a:lnTo>
                  <a:cubicBezTo>
                    <a:pt x="120" y="1584"/>
                    <a:pt x="72" y="1584"/>
                    <a:pt x="49" y="1595"/>
                  </a:cubicBezTo>
                  <a:cubicBezTo>
                    <a:pt x="56" y="1594"/>
                    <a:pt x="61" y="1593"/>
                    <a:pt x="65" y="1593"/>
                  </a:cubicBezTo>
                  <a:cubicBezTo>
                    <a:pt x="86" y="1593"/>
                    <a:pt x="81" y="1610"/>
                    <a:pt x="96" y="1610"/>
                  </a:cubicBezTo>
                  <a:cubicBezTo>
                    <a:pt x="99" y="1610"/>
                    <a:pt x="103" y="1609"/>
                    <a:pt x="108" y="1607"/>
                  </a:cubicBezTo>
                  <a:lnTo>
                    <a:pt x="108" y="1607"/>
                  </a:lnTo>
                  <a:cubicBezTo>
                    <a:pt x="96" y="1619"/>
                    <a:pt x="72" y="1631"/>
                    <a:pt x="72" y="1643"/>
                  </a:cubicBezTo>
                  <a:lnTo>
                    <a:pt x="96" y="1643"/>
                  </a:lnTo>
                  <a:cubicBezTo>
                    <a:pt x="96" y="1643"/>
                    <a:pt x="132" y="1643"/>
                    <a:pt x="132" y="1655"/>
                  </a:cubicBezTo>
                  <a:cubicBezTo>
                    <a:pt x="132" y="1665"/>
                    <a:pt x="70" y="1693"/>
                    <a:pt x="76" y="1693"/>
                  </a:cubicBezTo>
                  <a:cubicBezTo>
                    <a:pt x="77" y="1693"/>
                    <a:pt x="79" y="1692"/>
                    <a:pt x="84" y="1691"/>
                  </a:cubicBezTo>
                  <a:cubicBezTo>
                    <a:pt x="111" y="1691"/>
                    <a:pt x="145" y="1671"/>
                    <a:pt x="150" y="1671"/>
                  </a:cubicBezTo>
                  <a:lnTo>
                    <a:pt x="150" y="1671"/>
                  </a:lnTo>
                  <a:cubicBezTo>
                    <a:pt x="151" y="1671"/>
                    <a:pt x="150" y="1673"/>
                    <a:pt x="144" y="1679"/>
                  </a:cubicBezTo>
                  <a:cubicBezTo>
                    <a:pt x="120" y="1703"/>
                    <a:pt x="120" y="1691"/>
                    <a:pt x="144" y="1703"/>
                  </a:cubicBezTo>
                  <a:lnTo>
                    <a:pt x="180" y="1703"/>
                  </a:lnTo>
                  <a:cubicBezTo>
                    <a:pt x="156" y="1703"/>
                    <a:pt x="120" y="1715"/>
                    <a:pt x="108" y="1715"/>
                  </a:cubicBezTo>
                  <a:cubicBezTo>
                    <a:pt x="104" y="1718"/>
                    <a:pt x="104" y="1720"/>
                    <a:pt x="106" y="1720"/>
                  </a:cubicBezTo>
                  <a:cubicBezTo>
                    <a:pt x="109" y="1720"/>
                    <a:pt x="120" y="1715"/>
                    <a:pt x="120" y="1715"/>
                  </a:cubicBezTo>
                  <a:cubicBezTo>
                    <a:pt x="120" y="1715"/>
                    <a:pt x="132" y="1715"/>
                    <a:pt x="132" y="1726"/>
                  </a:cubicBezTo>
                  <a:cubicBezTo>
                    <a:pt x="132" y="1730"/>
                    <a:pt x="131" y="1732"/>
                    <a:pt x="128" y="1732"/>
                  </a:cubicBezTo>
                  <a:cubicBezTo>
                    <a:pt x="126" y="1732"/>
                    <a:pt x="122" y="1730"/>
                    <a:pt x="118" y="1728"/>
                  </a:cubicBezTo>
                  <a:lnTo>
                    <a:pt x="118" y="1728"/>
                  </a:lnTo>
                  <a:cubicBezTo>
                    <a:pt x="116" y="1730"/>
                    <a:pt x="115" y="1733"/>
                    <a:pt x="120" y="1738"/>
                  </a:cubicBezTo>
                  <a:lnTo>
                    <a:pt x="132" y="1738"/>
                  </a:lnTo>
                  <a:cubicBezTo>
                    <a:pt x="144" y="1738"/>
                    <a:pt x="156" y="1750"/>
                    <a:pt x="132" y="1762"/>
                  </a:cubicBezTo>
                  <a:cubicBezTo>
                    <a:pt x="122" y="1762"/>
                    <a:pt x="113" y="1777"/>
                    <a:pt x="122" y="1777"/>
                  </a:cubicBezTo>
                  <a:cubicBezTo>
                    <a:pt x="124" y="1777"/>
                    <a:pt x="127" y="1776"/>
                    <a:pt x="132" y="1774"/>
                  </a:cubicBezTo>
                  <a:cubicBezTo>
                    <a:pt x="137" y="1772"/>
                    <a:pt x="141" y="1772"/>
                    <a:pt x="143" y="1772"/>
                  </a:cubicBezTo>
                  <a:cubicBezTo>
                    <a:pt x="156" y="1772"/>
                    <a:pt x="142" y="1788"/>
                    <a:pt x="149" y="1788"/>
                  </a:cubicBezTo>
                  <a:cubicBezTo>
                    <a:pt x="150" y="1788"/>
                    <a:pt x="152" y="1788"/>
                    <a:pt x="156" y="1786"/>
                  </a:cubicBezTo>
                  <a:lnTo>
                    <a:pt x="156" y="1786"/>
                  </a:lnTo>
                  <a:cubicBezTo>
                    <a:pt x="145" y="1808"/>
                    <a:pt x="104" y="1859"/>
                    <a:pt x="142" y="1859"/>
                  </a:cubicBezTo>
                  <a:cubicBezTo>
                    <a:pt x="146" y="1859"/>
                    <a:pt x="150" y="1858"/>
                    <a:pt x="156" y="1857"/>
                  </a:cubicBezTo>
                  <a:lnTo>
                    <a:pt x="156" y="1857"/>
                  </a:lnTo>
                  <a:cubicBezTo>
                    <a:pt x="118" y="1874"/>
                    <a:pt x="114" y="1879"/>
                    <a:pt x="124" y="1879"/>
                  </a:cubicBezTo>
                  <a:cubicBezTo>
                    <a:pt x="138" y="1879"/>
                    <a:pt x="185" y="1867"/>
                    <a:pt x="193" y="1867"/>
                  </a:cubicBezTo>
                  <a:cubicBezTo>
                    <a:pt x="194" y="1867"/>
                    <a:pt x="194" y="1868"/>
                    <a:pt x="191" y="1869"/>
                  </a:cubicBezTo>
                  <a:cubicBezTo>
                    <a:pt x="180" y="1881"/>
                    <a:pt x="144" y="1905"/>
                    <a:pt x="168" y="1905"/>
                  </a:cubicBezTo>
                  <a:cubicBezTo>
                    <a:pt x="191" y="1905"/>
                    <a:pt x="227" y="1893"/>
                    <a:pt x="251" y="1881"/>
                  </a:cubicBezTo>
                  <a:lnTo>
                    <a:pt x="251" y="1881"/>
                  </a:lnTo>
                  <a:cubicBezTo>
                    <a:pt x="227" y="1905"/>
                    <a:pt x="191" y="1905"/>
                    <a:pt x="215" y="1917"/>
                  </a:cubicBezTo>
                  <a:cubicBezTo>
                    <a:pt x="218" y="1919"/>
                    <a:pt x="220" y="1920"/>
                    <a:pt x="223" y="1920"/>
                  </a:cubicBezTo>
                  <a:cubicBezTo>
                    <a:pt x="230" y="1920"/>
                    <a:pt x="237" y="1913"/>
                    <a:pt x="243" y="1913"/>
                  </a:cubicBezTo>
                  <a:cubicBezTo>
                    <a:pt x="246" y="1913"/>
                    <a:pt x="248" y="1914"/>
                    <a:pt x="251" y="1917"/>
                  </a:cubicBezTo>
                  <a:cubicBezTo>
                    <a:pt x="227" y="1929"/>
                    <a:pt x="203" y="1941"/>
                    <a:pt x="191" y="1965"/>
                  </a:cubicBezTo>
                  <a:cubicBezTo>
                    <a:pt x="191" y="1965"/>
                    <a:pt x="191" y="1970"/>
                    <a:pt x="195" y="1970"/>
                  </a:cubicBezTo>
                  <a:cubicBezTo>
                    <a:pt x="197" y="1970"/>
                    <a:pt x="199" y="1969"/>
                    <a:pt x="203" y="1965"/>
                  </a:cubicBezTo>
                  <a:cubicBezTo>
                    <a:pt x="208" y="1962"/>
                    <a:pt x="212" y="1961"/>
                    <a:pt x="216" y="1961"/>
                  </a:cubicBezTo>
                  <a:cubicBezTo>
                    <a:pt x="231" y="1961"/>
                    <a:pt x="239" y="1976"/>
                    <a:pt x="239" y="1976"/>
                  </a:cubicBezTo>
                  <a:cubicBezTo>
                    <a:pt x="251" y="1988"/>
                    <a:pt x="251" y="2000"/>
                    <a:pt x="239" y="2012"/>
                  </a:cubicBezTo>
                  <a:cubicBezTo>
                    <a:pt x="215" y="2036"/>
                    <a:pt x="203" y="2048"/>
                    <a:pt x="227" y="2048"/>
                  </a:cubicBezTo>
                  <a:cubicBezTo>
                    <a:pt x="243" y="2048"/>
                    <a:pt x="248" y="2043"/>
                    <a:pt x="254" y="2043"/>
                  </a:cubicBezTo>
                  <a:cubicBezTo>
                    <a:pt x="256" y="2043"/>
                    <a:pt x="259" y="2044"/>
                    <a:pt x="263" y="2048"/>
                  </a:cubicBezTo>
                  <a:cubicBezTo>
                    <a:pt x="275" y="2048"/>
                    <a:pt x="263" y="2060"/>
                    <a:pt x="263" y="2072"/>
                  </a:cubicBezTo>
                  <a:cubicBezTo>
                    <a:pt x="263" y="2081"/>
                    <a:pt x="263" y="2099"/>
                    <a:pt x="269" y="2099"/>
                  </a:cubicBezTo>
                  <a:cubicBezTo>
                    <a:pt x="271" y="2099"/>
                    <a:pt x="272" y="2098"/>
                    <a:pt x="275" y="2096"/>
                  </a:cubicBezTo>
                  <a:cubicBezTo>
                    <a:pt x="286" y="2085"/>
                    <a:pt x="292" y="2080"/>
                    <a:pt x="296" y="2080"/>
                  </a:cubicBezTo>
                  <a:cubicBezTo>
                    <a:pt x="304" y="2080"/>
                    <a:pt x="299" y="2103"/>
                    <a:pt x="299" y="2119"/>
                  </a:cubicBezTo>
                  <a:cubicBezTo>
                    <a:pt x="310" y="2119"/>
                    <a:pt x="310" y="2131"/>
                    <a:pt x="310" y="2131"/>
                  </a:cubicBezTo>
                  <a:lnTo>
                    <a:pt x="334" y="2131"/>
                  </a:lnTo>
                  <a:cubicBezTo>
                    <a:pt x="334" y="2131"/>
                    <a:pt x="334" y="2143"/>
                    <a:pt x="334" y="2143"/>
                  </a:cubicBezTo>
                  <a:cubicBezTo>
                    <a:pt x="334" y="2155"/>
                    <a:pt x="334" y="2155"/>
                    <a:pt x="346" y="2155"/>
                  </a:cubicBezTo>
                  <a:cubicBezTo>
                    <a:pt x="346" y="2155"/>
                    <a:pt x="382" y="2155"/>
                    <a:pt x="358" y="2167"/>
                  </a:cubicBezTo>
                  <a:cubicBezTo>
                    <a:pt x="346" y="2179"/>
                    <a:pt x="346" y="2203"/>
                    <a:pt x="358" y="2203"/>
                  </a:cubicBezTo>
                  <a:cubicBezTo>
                    <a:pt x="377" y="2203"/>
                    <a:pt x="381" y="2187"/>
                    <a:pt x="388" y="2187"/>
                  </a:cubicBezTo>
                  <a:cubicBezTo>
                    <a:pt x="388" y="2187"/>
                    <a:pt x="388" y="2187"/>
                    <a:pt x="389" y="2187"/>
                  </a:cubicBezTo>
                  <a:lnTo>
                    <a:pt x="389" y="2187"/>
                  </a:lnTo>
                  <a:cubicBezTo>
                    <a:pt x="413" y="2145"/>
                    <a:pt x="453" y="2068"/>
                    <a:pt x="453" y="2060"/>
                  </a:cubicBezTo>
                  <a:cubicBezTo>
                    <a:pt x="453" y="2048"/>
                    <a:pt x="430" y="2048"/>
                    <a:pt x="453" y="2036"/>
                  </a:cubicBezTo>
                  <a:cubicBezTo>
                    <a:pt x="453" y="2024"/>
                    <a:pt x="430" y="2036"/>
                    <a:pt x="453" y="2000"/>
                  </a:cubicBezTo>
                  <a:lnTo>
                    <a:pt x="453" y="2000"/>
                  </a:lnTo>
                  <a:cubicBezTo>
                    <a:pt x="441" y="2012"/>
                    <a:pt x="406" y="2048"/>
                    <a:pt x="394" y="2048"/>
                  </a:cubicBezTo>
                  <a:cubicBezTo>
                    <a:pt x="394" y="2036"/>
                    <a:pt x="430" y="2000"/>
                    <a:pt x="406" y="2000"/>
                  </a:cubicBezTo>
                  <a:cubicBezTo>
                    <a:pt x="394" y="2000"/>
                    <a:pt x="394" y="2012"/>
                    <a:pt x="394" y="2024"/>
                  </a:cubicBezTo>
                  <a:lnTo>
                    <a:pt x="370" y="2024"/>
                  </a:lnTo>
                  <a:cubicBezTo>
                    <a:pt x="358" y="2024"/>
                    <a:pt x="370" y="2000"/>
                    <a:pt x="382" y="1988"/>
                  </a:cubicBezTo>
                  <a:cubicBezTo>
                    <a:pt x="406" y="1976"/>
                    <a:pt x="418" y="1988"/>
                    <a:pt x="441" y="1965"/>
                  </a:cubicBezTo>
                  <a:cubicBezTo>
                    <a:pt x="458" y="1956"/>
                    <a:pt x="457" y="1948"/>
                    <a:pt x="447" y="1948"/>
                  </a:cubicBezTo>
                  <a:cubicBezTo>
                    <a:pt x="442" y="1948"/>
                    <a:pt x="437" y="1949"/>
                    <a:pt x="430" y="1953"/>
                  </a:cubicBezTo>
                  <a:cubicBezTo>
                    <a:pt x="425" y="1955"/>
                    <a:pt x="421" y="1956"/>
                    <a:pt x="417" y="1956"/>
                  </a:cubicBezTo>
                  <a:cubicBezTo>
                    <a:pt x="399" y="1956"/>
                    <a:pt x="388" y="1936"/>
                    <a:pt x="418" y="1917"/>
                  </a:cubicBezTo>
                  <a:lnTo>
                    <a:pt x="418" y="1917"/>
                  </a:lnTo>
                  <a:cubicBezTo>
                    <a:pt x="416" y="1918"/>
                    <a:pt x="382" y="1941"/>
                    <a:pt x="382" y="1941"/>
                  </a:cubicBezTo>
                  <a:cubicBezTo>
                    <a:pt x="382" y="1941"/>
                    <a:pt x="377" y="1935"/>
                    <a:pt x="366" y="1935"/>
                  </a:cubicBezTo>
                  <a:cubicBezTo>
                    <a:pt x="361" y="1935"/>
                    <a:pt x="354" y="1937"/>
                    <a:pt x="346" y="1941"/>
                  </a:cubicBezTo>
                  <a:cubicBezTo>
                    <a:pt x="370" y="1917"/>
                    <a:pt x="370" y="1893"/>
                    <a:pt x="346" y="1869"/>
                  </a:cubicBezTo>
                  <a:cubicBezTo>
                    <a:pt x="341" y="1859"/>
                    <a:pt x="334" y="1856"/>
                    <a:pt x="324" y="1856"/>
                  </a:cubicBezTo>
                  <a:cubicBezTo>
                    <a:pt x="316" y="1856"/>
                    <a:pt x="306" y="1858"/>
                    <a:pt x="295" y="1861"/>
                  </a:cubicBezTo>
                  <a:lnTo>
                    <a:pt x="295" y="1861"/>
                  </a:lnTo>
                  <a:cubicBezTo>
                    <a:pt x="303" y="1857"/>
                    <a:pt x="311" y="1851"/>
                    <a:pt x="322" y="1845"/>
                  </a:cubicBezTo>
                  <a:lnTo>
                    <a:pt x="310" y="1845"/>
                  </a:lnTo>
                  <a:lnTo>
                    <a:pt x="322" y="1834"/>
                  </a:lnTo>
                  <a:cubicBezTo>
                    <a:pt x="331" y="1825"/>
                    <a:pt x="339" y="1817"/>
                    <a:pt x="335" y="1817"/>
                  </a:cubicBezTo>
                  <a:lnTo>
                    <a:pt x="335" y="1817"/>
                  </a:lnTo>
                  <a:cubicBezTo>
                    <a:pt x="333" y="1817"/>
                    <a:pt x="329" y="1818"/>
                    <a:pt x="322" y="1822"/>
                  </a:cubicBezTo>
                  <a:cubicBezTo>
                    <a:pt x="308" y="1836"/>
                    <a:pt x="303" y="1841"/>
                    <a:pt x="298" y="1841"/>
                  </a:cubicBezTo>
                  <a:cubicBezTo>
                    <a:pt x="294" y="1841"/>
                    <a:pt x="292" y="1838"/>
                    <a:pt x="287" y="1834"/>
                  </a:cubicBezTo>
                  <a:cubicBezTo>
                    <a:pt x="287" y="1822"/>
                    <a:pt x="287" y="1822"/>
                    <a:pt x="287" y="1822"/>
                  </a:cubicBezTo>
                  <a:cubicBezTo>
                    <a:pt x="287" y="1822"/>
                    <a:pt x="299" y="1810"/>
                    <a:pt x="299" y="1810"/>
                  </a:cubicBezTo>
                  <a:lnTo>
                    <a:pt x="299" y="1786"/>
                  </a:lnTo>
                  <a:cubicBezTo>
                    <a:pt x="299" y="1784"/>
                    <a:pt x="297" y="1784"/>
                    <a:pt x="295" y="1784"/>
                  </a:cubicBezTo>
                  <a:cubicBezTo>
                    <a:pt x="287" y="1784"/>
                    <a:pt x="270" y="1790"/>
                    <a:pt x="256" y="1797"/>
                  </a:cubicBezTo>
                  <a:lnTo>
                    <a:pt x="256" y="1797"/>
                  </a:lnTo>
                  <a:cubicBezTo>
                    <a:pt x="267" y="1785"/>
                    <a:pt x="280" y="1768"/>
                    <a:pt x="287" y="1762"/>
                  </a:cubicBezTo>
                  <a:cubicBezTo>
                    <a:pt x="294" y="1755"/>
                    <a:pt x="296" y="1748"/>
                    <a:pt x="293" y="1748"/>
                  </a:cubicBezTo>
                  <a:lnTo>
                    <a:pt x="293" y="1748"/>
                  </a:lnTo>
                  <a:cubicBezTo>
                    <a:pt x="291" y="1748"/>
                    <a:pt x="285" y="1752"/>
                    <a:pt x="275" y="1762"/>
                  </a:cubicBezTo>
                  <a:cubicBezTo>
                    <a:pt x="258" y="1771"/>
                    <a:pt x="241" y="1779"/>
                    <a:pt x="237" y="1779"/>
                  </a:cubicBezTo>
                  <a:cubicBezTo>
                    <a:pt x="235" y="1779"/>
                    <a:pt x="236" y="1778"/>
                    <a:pt x="239" y="1774"/>
                  </a:cubicBezTo>
                  <a:cubicBezTo>
                    <a:pt x="251" y="1762"/>
                    <a:pt x="251" y="1750"/>
                    <a:pt x="263" y="1738"/>
                  </a:cubicBezTo>
                  <a:lnTo>
                    <a:pt x="274" y="1727"/>
                  </a:lnTo>
                  <a:lnTo>
                    <a:pt x="274" y="1727"/>
                  </a:lnTo>
                  <a:cubicBezTo>
                    <a:pt x="263" y="1739"/>
                    <a:pt x="251" y="1750"/>
                    <a:pt x="227" y="1750"/>
                  </a:cubicBezTo>
                  <a:cubicBezTo>
                    <a:pt x="215" y="1750"/>
                    <a:pt x="263" y="1726"/>
                    <a:pt x="275" y="1715"/>
                  </a:cubicBezTo>
                  <a:cubicBezTo>
                    <a:pt x="286" y="1706"/>
                    <a:pt x="289" y="1703"/>
                    <a:pt x="288" y="1703"/>
                  </a:cubicBezTo>
                  <a:lnTo>
                    <a:pt x="288" y="1703"/>
                  </a:lnTo>
                  <a:cubicBezTo>
                    <a:pt x="284" y="1703"/>
                    <a:pt x="249" y="1724"/>
                    <a:pt x="228" y="1734"/>
                  </a:cubicBezTo>
                  <a:lnTo>
                    <a:pt x="228" y="1734"/>
                  </a:lnTo>
                  <a:cubicBezTo>
                    <a:pt x="238" y="1725"/>
                    <a:pt x="249" y="1713"/>
                    <a:pt x="245" y="1713"/>
                  </a:cubicBezTo>
                  <a:lnTo>
                    <a:pt x="245" y="1713"/>
                  </a:lnTo>
                  <a:cubicBezTo>
                    <a:pt x="243" y="1713"/>
                    <a:pt x="242" y="1713"/>
                    <a:pt x="239" y="1715"/>
                  </a:cubicBezTo>
                  <a:cubicBezTo>
                    <a:pt x="263" y="1703"/>
                    <a:pt x="239" y="1667"/>
                    <a:pt x="239" y="1655"/>
                  </a:cubicBezTo>
                  <a:cubicBezTo>
                    <a:pt x="239" y="1643"/>
                    <a:pt x="215" y="1643"/>
                    <a:pt x="203" y="1631"/>
                  </a:cubicBezTo>
                  <a:cubicBezTo>
                    <a:pt x="191" y="1631"/>
                    <a:pt x="227" y="1619"/>
                    <a:pt x="215" y="1607"/>
                  </a:cubicBezTo>
                  <a:lnTo>
                    <a:pt x="180" y="1607"/>
                  </a:lnTo>
                  <a:cubicBezTo>
                    <a:pt x="180" y="1607"/>
                    <a:pt x="275" y="1595"/>
                    <a:pt x="239" y="1595"/>
                  </a:cubicBezTo>
                  <a:cubicBezTo>
                    <a:pt x="215" y="1595"/>
                    <a:pt x="218" y="1590"/>
                    <a:pt x="212" y="1590"/>
                  </a:cubicBezTo>
                  <a:cubicBezTo>
                    <a:pt x="209" y="1590"/>
                    <a:pt x="203" y="1591"/>
                    <a:pt x="191" y="1595"/>
                  </a:cubicBezTo>
                  <a:cubicBezTo>
                    <a:pt x="186" y="1598"/>
                    <a:pt x="183" y="1599"/>
                    <a:pt x="182" y="1599"/>
                  </a:cubicBezTo>
                  <a:cubicBezTo>
                    <a:pt x="179" y="1599"/>
                    <a:pt x="180" y="1596"/>
                    <a:pt x="182" y="1594"/>
                  </a:cubicBezTo>
                  <a:lnTo>
                    <a:pt x="182" y="1594"/>
                  </a:lnTo>
                  <a:cubicBezTo>
                    <a:pt x="205" y="1583"/>
                    <a:pt x="227" y="1571"/>
                    <a:pt x="227" y="1560"/>
                  </a:cubicBezTo>
                  <a:cubicBezTo>
                    <a:pt x="230" y="1557"/>
                    <a:pt x="228" y="1556"/>
                    <a:pt x="223" y="1556"/>
                  </a:cubicBezTo>
                  <a:cubicBezTo>
                    <a:pt x="211" y="1556"/>
                    <a:pt x="179" y="1563"/>
                    <a:pt x="159" y="1563"/>
                  </a:cubicBezTo>
                  <a:cubicBezTo>
                    <a:pt x="152" y="1563"/>
                    <a:pt x="146" y="1562"/>
                    <a:pt x="144" y="1560"/>
                  </a:cubicBezTo>
                  <a:cubicBezTo>
                    <a:pt x="108" y="1548"/>
                    <a:pt x="215" y="1524"/>
                    <a:pt x="251" y="1524"/>
                  </a:cubicBezTo>
                  <a:lnTo>
                    <a:pt x="144" y="1524"/>
                  </a:lnTo>
                  <a:cubicBezTo>
                    <a:pt x="168" y="1512"/>
                    <a:pt x="180" y="1500"/>
                    <a:pt x="203" y="1500"/>
                  </a:cubicBezTo>
                  <a:cubicBezTo>
                    <a:pt x="180" y="1500"/>
                    <a:pt x="191" y="1488"/>
                    <a:pt x="180" y="1488"/>
                  </a:cubicBezTo>
                  <a:cubicBezTo>
                    <a:pt x="175" y="1484"/>
                    <a:pt x="168" y="1481"/>
                    <a:pt x="161" y="1480"/>
                  </a:cubicBezTo>
                  <a:lnTo>
                    <a:pt x="161" y="1480"/>
                  </a:lnTo>
                  <a:cubicBezTo>
                    <a:pt x="184" y="1475"/>
                    <a:pt x="204" y="1473"/>
                    <a:pt x="180" y="1464"/>
                  </a:cubicBezTo>
                  <a:cubicBezTo>
                    <a:pt x="156" y="1441"/>
                    <a:pt x="180" y="1441"/>
                    <a:pt x="215" y="1441"/>
                  </a:cubicBezTo>
                  <a:lnTo>
                    <a:pt x="180" y="1441"/>
                  </a:lnTo>
                  <a:cubicBezTo>
                    <a:pt x="180" y="1441"/>
                    <a:pt x="180" y="1429"/>
                    <a:pt x="168" y="1417"/>
                  </a:cubicBezTo>
                  <a:lnTo>
                    <a:pt x="120" y="1417"/>
                  </a:lnTo>
                  <a:cubicBezTo>
                    <a:pt x="108" y="1417"/>
                    <a:pt x="120" y="1405"/>
                    <a:pt x="108" y="1405"/>
                  </a:cubicBezTo>
                  <a:lnTo>
                    <a:pt x="132" y="1405"/>
                  </a:lnTo>
                  <a:lnTo>
                    <a:pt x="132" y="1381"/>
                  </a:lnTo>
                  <a:lnTo>
                    <a:pt x="191" y="1381"/>
                  </a:lnTo>
                  <a:cubicBezTo>
                    <a:pt x="215" y="1381"/>
                    <a:pt x="156" y="1369"/>
                    <a:pt x="132" y="1357"/>
                  </a:cubicBezTo>
                  <a:cubicBezTo>
                    <a:pt x="124" y="1353"/>
                    <a:pt x="125" y="1352"/>
                    <a:pt x="131" y="1352"/>
                  </a:cubicBezTo>
                  <a:cubicBezTo>
                    <a:pt x="141" y="1352"/>
                    <a:pt x="168" y="1357"/>
                    <a:pt x="168" y="1357"/>
                  </a:cubicBezTo>
                  <a:lnTo>
                    <a:pt x="156" y="1345"/>
                  </a:lnTo>
                  <a:cubicBezTo>
                    <a:pt x="156" y="1345"/>
                    <a:pt x="144" y="1345"/>
                    <a:pt x="156" y="1334"/>
                  </a:cubicBezTo>
                  <a:cubicBezTo>
                    <a:pt x="163" y="1326"/>
                    <a:pt x="170" y="1315"/>
                    <a:pt x="164" y="1310"/>
                  </a:cubicBezTo>
                  <a:lnTo>
                    <a:pt x="180" y="1310"/>
                  </a:lnTo>
                  <a:cubicBezTo>
                    <a:pt x="191" y="1310"/>
                    <a:pt x="180" y="1310"/>
                    <a:pt x="180" y="1298"/>
                  </a:cubicBezTo>
                  <a:cubicBezTo>
                    <a:pt x="169" y="1298"/>
                    <a:pt x="107" y="1288"/>
                    <a:pt x="97" y="1277"/>
                  </a:cubicBezTo>
                  <a:close/>
                  <a:moveTo>
                    <a:pt x="389" y="2187"/>
                  </a:moveTo>
                  <a:cubicBezTo>
                    <a:pt x="385" y="2195"/>
                    <a:pt x="381" y="2201"/>
                    <a:pt x="378" y="2205"/>
                  </a:cubicBezTo>
                  <a:lnTo>
                    <a:pt x="378" y="2205"/>
                  </a:lnTo>
                  <a:cubicBezTo>
                    <a:pt x="388" y="2199"/>
                    <a:pt x="401" y="2191"/>
                    <a:pt x="394" y="2191"/>
                  </a:cubicBezTo>
                  <a:cubicBezTo>
                    <a:pt x="392" y="2189"/>
                    <a:pt x="390" y="2188"/>
                    <a:pt x="389" y="2187"/>
                  </a:cubicBezTo>
                  <a:close/>
                  <a:moveTo>
                    <a:pt x="378" y="2205"/>
                  </a:moveTo>
                  <a:cubicBezTo>
                    <a:pt x="371" y="2210"/>
                    <a:pt x="365" y="2215"/>
                    <a:pt x="370" y="2215"/>
                  </a:cubicBezTo>
                  <a:cubicBezTo>
                    <a:pt x="370" y="2215"/>
                    <a:pt x="370" y="2215"/>
                    <a:pt x="370" y="2215"/>
                  </a:cubicBezTo>
                  <a:cubicBezTo>
                    <a:pt x="371" y="2215"/>
                    <a:pt x="374" y="2212"/>
                    <a:pt x="378" y="2205"/>
                  </a:cubicBezTo>
                  <a:close/>
                  <a:moveTo>
                    <a:pt x="596" y="2295"/>
                  </a:moveTo>
                  <a:cubicBezTo>
                    <a:pt x="591" y="2298"/>
                    <a:pt x="589" y="2298"/>
                    <a:pt x="596" y="2298"/>
                  </a:cubicBezTo>
                  <a:cubicBezTo>
                    <a:pt x="596" y="2298"/>
                    <a:pt x="596" y="2297"/>
                    <a:pt x="596" y="2295"/>
                  </a:cubicBezTo>
                  <a:close/>
                  <a:moveTo>
                    <a:pt x="1882" y="2286"/>
                  </a:moveTo>
                  <a:cubicBezTo>
                    <a:pt x="1894" y="2286"/>
                    <a:pt x="1918" y="2310"/>
                    <a:pt x="1894" y="2322"/>
                  </a:cubicBezTo>
                  <a:cubicBezTo>
                    <a:pt x="1894" y="2322"/>
                    <a:pt x="1870" y="2286"/>
                    <a:pt x="1882" y="2286"/>
                  </a:cubicBezTo>
                  <a:close/>
                  <a:moveTo>
                    <a:pt x="1799" y="2298"/>
                  </a:moveTo>
                  <a:cubicBezTo>
                    <a:pt x="1799" y="2298"/>
                    <a:pt x="1823" y="2334"/>
                    <a:pt x="1811" y="2334"/>
                  </a:cubicBezTo>
                  <a:cubicBezTo>
                    <a:pt x="1799" y="2334"/>
                    <a:pt x="1787" y="2310"/>
                    <a:pt x="1799" y="2298"/>
                  </a:cubicBezTo>
                  <a:close/>
                  <a:moveTo>
                    <a:pt x="1608" y="2334"/>
                  </a:moveTo>
                  <a:lnTo>
                    <a:pt x="1608" y="2334"/>
                  </a:lnTo>
                  <a:cubicBezTo>
                    <a:pt x="1620" y="2357"/>
                    <a:pt x="1632" y="2393"/>
                    <a:pt x="1620" y="2393"/>
                  </a:cubicBezTo>
                  <a:lnTo>
                    <a:pt x="1608" y="2334"/>
                  </a:lnTo>
                  <a:close/>
                  <a:moveTo>
                    <a:pt x="761" y="2388"/>
                  </a:moveTo>
                  <a:cubicBezTo>
                    <a:pt x="758" y="2388"/>
                    <a:pt x="752" y="2397"/>
                    <a:pt x="739" y="2417"/>
                  </a:cubicBezTo>
                  <a:lnTo>
                    <a:pt x="763" y="2405"/>
                  </a:lnTo>
                  <a:cubicBezTo>
                    <a:pt x="763" y="2394"/>
                    <a:pt x="763" y="2388"/>
                    <a:pt x="761" y="2388"/>
                  </a:cubicBezTo>
                  <a:close/>
                  <a:moveTo>
                    <a:pt x="1215" y="2405"/>
                  </a:moveTo>
                  <a:cubicBezTo>
                    <a:pt x="1215" y="2412"/>
                    <a:pt x="1215" y="2424"/>
                    <a:pt x="1218" y="2432"/>
                  </a:cubicBezTo>
                  <a:lnTo>
                    <a:pt x="1218" y="2432"/>
                  </a:lnTo>
                  <a:cubicBezTo>
                    <a:pt x="1217" y="2431"/>
                    <a:pt x="1216" y="2430"/>
                    <a:pt x="1215" y="2429"/>
                  </a:cubicBezTo>
                  <a:lnTo>
                    <a:pt x="1215" y="2405"/>
                  </a:lnTo>
                  <a:close/>
                  <a:moveTo>
                    <a:pt x="1245" y="2376"/>
                  </a:moveTo>
                  <a:cubicBezTo>
                    <a:pt x="1247" y="2376"/>
                    <a:pt x="1249" y="2377"/>
                    <a:pt x="1251" y="2381"/>
                  </a:cubicBezTo>
                  <a:cubicBezTo>
                    <a:pt x="1251" y="2393"/>
                    <a:pt x="1251" y="2405"/>
                    <a:pt x="1251" y="2417"/>
                  </a:cubicBezTo>
                  <a:cubicBezTo>
                    <a:pt x="1251" y="2432"/>
                    <a:pt x="1247" y="2442"/>
                    <a:pt x="1243" y="2442"/>
                  </a:cubicBezTo>
                  <a:cubicBezTo>
                    <a:pt x="1241" y="2442"/>
                    <a:pt x="1239" y="2438"/>
                    <a:pt x="1239" y="2429"/>
                  </a:cubicBezTo>
                  <a:cubicBezTo>
                    <a:pt x="1229" y="2419"/>
                    <a:pt x="1236" y="2376"/>
                    <a:pt x="1245" y="2376"/>
                  </a:cubicBezTo>
                  <a:close/>
                  <a:moveTo>
                    <a:pt x="1123" y="2460"/>
                  </a:moveTo>
                  <a:lnTo>
                    <a:pt x="1123" y="2460"/>
                  </a:lnTo>
                  <a:cubicBezTo>
                    <a:pt x="1121" y="2461"/>
                    <a:pt x="1120" y="2463"/>
                    <a:pt x="1120" y="2465"/>
                  </a:cubicBezTo>
                  <a:cubicBezTo>
                    <a:pt x="1120" y="2465"/>
                    <a:pt x="1121" y="2463"/>
                    <a:pt x="1123" y="2460"/>
                  </a:cubicBezTo>
                  <a:close/>
                  <a:moveTo>
                    <a:pt x="523" y="2019"/>
                  </a:moveTo>
                  <a:cubicBezTo>
                    <a:pt x="521" y="2019"/>
                    <a:pt x="518" y="2021"/>
                    <a:pt x="513" y="2024"/>
                  </a:cubicBezTo>
                  <a:cubicBezTo>
                    <a:pt x="489" y="2048"/>
                    <a:pt x="465" y="2084"/>
                    <a:pt x="441" y="2131"/>
                  </a:cubicBezTo>
                  <a:cubicBezTo>
                    <a:pt x="441" y="2131"/>
                    <a:pt x="433" y="2157"/>
                    <a:pt x="438" y="2157"/>
                  </a:cubicBezTo>
                  <a:cubicBezTo>
                    <a:pt x="439" y="2157"/>
                    <a:pt x="440" y="2157"/>
                    <a:pt x="441" y="2155"/>
                  </a:cubicBezTo>
                  <a:cubicBezTo>
                    <a:pt x="445" y="2151"/>
                    <a:pt x="448" y="2150"/>
                    <a:pt x="450" y="2150"/>
                  </a:cubicBezTo>
                  <a:cubicBezTo>
                    <a:pt x="453" y="2150"/>
                    <a:pt x="453" y="2155"/>
                    <a:pt x="453" y="2155"/>
                  </a:cubicBezTo>
                  <a:cubicBezTo>
                    <a:pt x="453" y="2155"/>
                    <a:pt x="444" y="2193"/>
                    <a:pt x="459" y="2193"/>
                  </a:cubicBezTo>
                  <a:cubicBezTo>
                    <a:pt x="460" y="2193"/>
                    <a:pt x="463" y="2192"/>
                    <a:pt x="465" y="2191"/>
                  </a:cubicBezTo>
                  <a:cubicBezTo>
                    <a:pt x="473" y="2191"/>
                    <a:pt x="481" y="2185"/>
                    <a:pt x="482" y="2185"/>
                  </a:cubicBezTo>
                  <a:lnTo>
                    <a:pt x="482" y="2185"/>
                  </a:lnTo>
                  <a:cubicBezTo>
                    <a:pt x="482" y="2185"/>
                    <a:pt x="481" y="2187"/>
                    <a:pt x="477" y="2191"/>
                  </a:cubicBezTo>
                  <a:cubicBezTo>
                    <a:pt x="473" y="2199"/>
                    <a:pt x="478" y="2200"/>
                    <a:pt x="486" y="2200"/>
                  </a:cubicBezTo>
                  <a:cubicBezTo>
                    <a:pt x="490" y="2200"/>
                    <a:pt x="494" y="2200"/>
                    <a:pt x="498" y="2200"/>
                  </a:cubicBezTo>
                  <a:cubicBezTo>
                    <a:pt x="510" y="2200"/>
                    <a:pt x="519" y="2203"/>
                    <a:pt x="501" y="2226"/>
                  </a:cubicBezTo>
                  <a:cubicBezTo>
                    <a:pt x="513" y="2215"/>
                    <a:pt x="519" y="2211"/>
                    <a:pt x="523" y="2211"/>
                  </a:cubicBezTo>
                  <a:cubicBezTo>
                    <a:pt x="531" y="2211"/>
                    <a:pt x="529" y="2226"/>
                    <a:pt x="537" y="2226"/>
                  </a:cubicBezTo>
                  <a:cubicBezTo>
                    <a:pt x="549" y="2226"/>
                    <a:pt x="561" y="2215"/>
                    <a:pt x="572" y="2203"/>
                  </a:cubicBezTo>
                  <a:cubicBezTo>
                    <a:pt x="574" y="2201"/>
                    <a:pt x="575" y="2200"/>
                    <a:pt x="576" y="2200"/>
                  </a:cubicBezTo>
                  <a:lnTo>
                    <a:pt x="576" y="2200"/>
                  </a:lnTo>
                  <a:cubicBezTo>
                    <a:pt x="581" y="2200"/>
                    <a:pt x="571" y="2228"/>
                    <a:pt x="561" y="2238"/>
                  </a:cubicBezTo>
                  <a:cubicBezTo>
                    <a:pt x="545" y="2259"/>
                    <a:pt x="543" y="2264"/>
                    <a:pt x="547" y="2264"/>
                  </a:cubicBezTo>
                  <a:cubicBezTo>
                    <a:pt x="550" y="2264"/>
                    <a:pt x="558" y="2260"/>
                    <a:pt x="565" y="2260"/>
                  </a:cubicBezTo>
                  <a:cubicBezTo>
                    <a:pt x="568" y="2260"/>
                    <a:pt x="571" y="2260"/>
                    <a:pt x="572" y="2262"/>
                  </a:cubicBezTo>
                  <a:cubicBezTo>
                    <a:pt x="592" y="2262"/>
                    <a:pt x="595" y="2286"/>
                    <a:pt x="596" y="2295"/>
                  </a:cubicBezTo>
                  <a:lnTo>
                    <a:pt x="596" y="2295"/>
                  </a:lnTo>
                  <a:cubicBezTo>
                    <a:pt x="599" y="2293"/>
                    <a:pt x="604" y="2290"/>
                    <a:pt x="608" y="2286"/>
                  </a:cubicBezTo>
                  <a:cubicBezTo>
                    <a:pt x="608" y="2282"/>
                    <a:pt x="609" y="2281"/>
                    <a:pt x="611" y="2281"/>
                  </a:cubicBezTo>
                  <a:cubicBezTo>
                    <a:pt x="615" y="2281"/>
                    <a:pt x="620" y="2286"/>
                    <a:pt x="620" y="2286"/>
                  </a:cubicBezTo>
                  <a:cubicBezTo>
                    <a:pt x="620" y="2286"/>
                    <a:pt x="632" y="2286"/>
                    <a:pt x="632" y="2310"/>
                  </a:cubicBezTo>
                  <a:cubicBezTo>
                    <a:pt x="624" y="2318"/>
                    <a:pt x="615" y="2327"/>
                    <a:pt x="619" y="2327"/>
                  </a:cubicBezTo>
                  <a:cubicBezTo>
                    <a:pt x="621" y="2327"/>
                    <a:pt x="625" y="2325"/>
                    <a:pt x="632" y="2322"/>
                  </a:cubicBezTo>
                  <a:cubicBezTo>
                    <a:pt x="644" y="2322"/>
                    <a:pt x="656" y="2298"/>
                    <a:pt x="656" y="2298"/>
                  </a:cubicBezTo>
                  <a:cubicBezTo>
                    <a:pt x="668" y="2298"/>
                    <a:pt x="656" y="2322"/>
                    <a:pt x="668" y="2334"/>
                  </a:cubicBezTo>
                  <a:cubicBezTo>
                    <a:pt x="668" y="2346"/>
                    <a:pt x="668" y="2357"/>
                    <a:pt x="680" y="2369"/>
                  </a:cubicBezTo>
                  <a:lnTo>
                    <a:pt x="715" y="2369"/>
                  </a:lnTo>
                  <a:cubicBezTo>
                    <a:pt x="715" y="2369"/>
                    <a:pt x="733" y="2343"/>
                    <a:pt x="745" y="2343"/>
                  </a:cubicBezTo>
                  <a:cubicBezTo>
                    <a:pt x="747" y="2343"/>
                    <a:pt x="749" y="2344"/>
                    <a:pt x="751" y="2346"/>
                  </a:cubicBezTo>
                  <a:cubicBezTo>
                    <a:pt x="739" y="2357"/>
                    <a:pt x="727" y="2369"/>
                    <a:pt x="727" y="2381"/>
                  </a:cubicBezTo>
                  <a:cubicBezTo>
                    <a:pt x="727" y="2393"/>
                    <a:pt x="739" y="2393"/>
                    <a:pt x="739" y="2393"/>
                  </a:cubicBezTo>
                  <a:cubicBezTo>
                    <a:pt x="739" y="2393"/>
                    <a:pt x="751" y="2369"/>
                    <a:pt x="763" y="2369"/>
                  </a:cubicBezTo>
                  <a:cubicBezTo>
                    <a:pt x="775" y="2369"/>
                    <a:pt x="775" y="2369"/>
                    <a:pt x="775" y="2381"/>
                  </a:cubicBezTo>
                  <a:cubicBezTo>
                    <a:pt x="775" y="2391"/>
                    <a:pt x="775" y="2424"/>
                    <a:pt x="787" y="2424"/>
                  </a:cubicBezTo>
                  <a:cubicBezTo>
                    <a:pt x="790" y="2424"/>
                    <a:pt x="794" y="2422"/>
                    <a:pt x="799" y="2417"/>
                  </a:cubicBezTo>
                  <a:cubicBezTo>
                    <a:pt x="807" y="2413"/>
                    <a:pt x="812" y="2412"/>
                    <a:pt x="816" y="2412"/>
                  </a:cubicBezTo>
                  <a:cubicBezTo>
                    <a:pt x="824" y="2412"/>
                    <a:pt x="826" y="2417"/>
                    <a:pt x="834" y="2417"/>
                  </a:cubicBezTo>
                  <a:cubicBezTo>
                    <a:pt x="834" y="2419"/>
                    <a:pt x="835" y="2419"/>
                    <a:pt x="835" y="2419"/>
                  </a:cubicBezTo>
                  <a:cubicBezTo>
                    <a:pt x="838" y="2419"/>
                    <a:pt x="848" y="2393"/>
                    <a:pt x="858" y="2393"/>
                  </a:cubicBezTo>
                  <a:cubicBezTo>
                    <a:pt x="870" y="2393"/>
                    <a:pt x="834" y="2441"/>
                    <a:pt x="846" y="2441"/>
                  </a:cubicBezTo>
                  <a:cubicBezTo>
                    <a:pt x="852" y="2435"/>
                    <a:pt x="858" y="2429"/>
                    <a:pt x="863" y="2422"/>
                  </a:cubicBezTo>
                  <a:lnTo>
                    <a:pt x="863" y="2422"/>
                  </a:lnTo>
                  <a:cubicBezTo>
                    <a:pt x="867" y="2429"/>
                    <a:pt x="882" y="2429"/>
                    <a:pt x="882" y="2429"/>
                  </a:cubicBezTo>
                  <a:cubicBezTo>
                    <a:pt x="894" y="2441"/>
                    <a:pt x="870" y="2465"/>
                    <a:pt x="882" y="2465"/>
                  </a:cubicBezTo>
                  <a:cubicBezTo>
                    <a:pt x="883" y="2465"/>
                    <a:pt x="883" y="2466"/>
                    <a:pt x="884" y="2466"/>
                  </a:cubicBezTo>
                  <a:cubicBezTo>
                    <a:pt x="898" y="2466"/>
                    <a:pt x="929" y="2381"/>
                    <a:pt x="918" y="2381"/>
                  </a:cubicBezTo>
                  <a:lnTo>
                    <a:pt x="930" y="2381"/>
                  </a:lnTo>
                  <a:cubicBezTo>
                    <a:pt x="930" y="2381"/>
                    <a:pt x="953" y="2346"/>
                    <a:pt x="942" y="2334"/>
                  </a:cubicBezTo>
                  <a:lnTo>
                    <a:pt x="918" y="2334"/>
                  </a:lnTo>
                  <a:cubicBezTo>
                    <a:pt x="906" y="2334"/>
                    <a:pt x="906" y="2334"/>
                    <a:pt x="882" y="2357"/>
                  </a:cubicBezTo>
                  <a:cubicBezTo>
                    <a:pt x="878" y="2365"/>
                    <a:pt x="875" y="2367"/>
                    <a:pt x="873" y="2367"/>
                  </a:cubicBezTo>
                  <a:cubicBezTo>
                    <a:pt x="872" y="2367"/>
                    <a:pt x="871" y="2366"/>
                    <a:pt x="870" y="2366"/>
                  </a:cubicBezTo>
                  <a:cubicBezTo>
                    <a:pt x="868" y="2366"/>
                    <a:pt x="866" y="2368"/>
                    <a:pt x="863" y="2377"/>
                  </a:cubicBezTo>
                  <a:lnTo>
                    <a:pt x="863" y="2377"/>
                  </a:lnTo>
                  <a:cubicBezTo>
                    <a:pt x="865" y="2358"/>
                    <a:pt x="855" y="2340"/>
                    <a:pt x="846" y="2322"/>
                  </a:cubicBezTo>
                  <a:cubicBezTo>
                    <a:pt x="846" y="2322"/>
                    <a:pt x="846" y="2310"/>
                    <a:pt x="846" y="2298"/>
                  </a:cubicBezTo>
                  <a:cubicBezTo>
                    <a:pt x="846" y="2286"/>
                    <a:pt x="858" y="2262"/>
                    <a:pt x="846" y="2262"/>
                  </a:cubicBezTo>
                  <a:lnTo>
                    <a:pt x="822" y="2298"/>
                  </a:lnTo>
                  <a:cubicBezTo>
                    <a:pt x="822" y="2298"/>
                    <a:pt x="822" y="2262"/>
                    <a:pt x="822" y="2262"/>
                  </a:cubicBezTo>
                  <a:cubicBezTo>
                    <a:pt x="799" y="2274"/>
                    <a:pt x="787" y="2286"/>
                    <a:pt x="775" y="2298"/>
                  </a:cubicBezTo>
                  <a:cubicBezTo>
                    <a:pt x="775" y="2298"/>
                    <a:pt x="775" y="2310"/>
                    <a:pt x="775" y="2310"/>
                  </a:cubicBezTo>
                  <a:cubicBezTo>
                    <a:pt x="763" y="2298"/>
                    <a:pt x="763" y="2298"/>
                    <a:pt x="775" y="2286"/>
                  </a:cubicBezTo>
                  <a:cubicBezTo>
                    <a:pt x="775" y="2276"/>
                    <a:pt x="775" y="2259"/>
                    <a:pt x="769" y="2259"/>
                  </a:cubicBezTo>
                  <a:cubicBezTo>
                    <a:pt x="767" y="2259"/>
                    <a:pt x="765" y="2260"/>
                    <a:pt x="763" y="2262"/>
                  </a:cubicBezTo>
                  <a:cubicBezTo>
                    <a:pt x="757" y="2268"/>
                    <a:pt x="748" y="2271"/>
                    <a:pt x="741" y="2271"/>
                  </a:cubicBezTo>
                  <a:cubicBezTo>
                    <a:pt x="733" y="2271"/>
                    <a:pt x="727" y="2268"/>
                    <a:pt x="727" y="2262"/>
                  </a:cubicBezTo>
                  <a:cubicBezTo>
                    <a:pt x="717" y="2252"/>
                    <a:pt x="733" y="2224"/>
                    <a:pt x="730" y="2224"/>
                  </a:cubicBezTo>
                  <a:lnTo>
                    <a:pt x="730" y="2224"/>
                  </a:lnTo>
                  <a:cubicBezTo>
                    <a:pt x="730" y="2224"/>
                    <a:pt x="729" y="2225"/>
                    <a:pt x="727" y="2226"/>
                  </a:cubicBezTo>
                  <a:cubicBezTo>
                    <a:pt x="716" y="2226"/>
                    <a:pt x="706" y="2276"/>
                    <a:pt x="695" y="2276"/>
                  </a:cubicBezTo>
                  <a:cubicBezTo>
                    <a:pt x="694" y="2276"/>
                    <a:pt x="693" y="2275"/>
                    <a:pt x="691" y="2274"/>
                  </a:cubicBezTo>
                  <a:cubicBezTo>
                    <a:pt x="668" y="2262"/>
                    <a:pt x="739" y="2215"/>
                    <a:pt x="715" y="2203"/>
                  </a:cubicBezTo>
                  <a:cubicBezTo>
                    <a:pt x="714" y="2201"/>
                    <a:pt x="712" y="2200"/>
                    <a:pt x="711" y="2200"/>
                  </a:cubicBezTo>
                  <a:cubicBezTo>
                    <a:pt x="703" y="2200"/>
                    <a:pt x="702" y="2226"/>
                    <a:pt x="691" y="2226"/>
                  </a:cubicBezTo>
                  <a:cubicBezTo>
                    <a:pt x="680" y="2226"/>
                    <a:pt x="668" y="2215"/>
                    <a:pt x="668" y="2203"/>
                  </a:cubicBezTo>
                  <a:cubicBezTo>
                    <a:pt x="668" y="2191"/>
                    <a:pt x="656" y="2143"/>
                    <a:pt x="632" y="2131"/>
                  </a:cubicBezTo>
                  <a:cubicBezTo>
                    <a:pt x="608" y="2131"/>
                    <a:pt x="608" y="2143"/>
                    <a:pt x="596" y="2155"/>
                  </a:cubicBezTo>
                  <a:cubicBezTo>
                    <a:pt x="584" y="2155"/>
                    <a:pt x="596" y="2143"/>
                    <a:pt x="596" y="2131"/>
                  </a:cubicBezTo>
                  <a:cubicBezTo>
                    <a:pt x="596" y="2125"/>
                    <a:pt x="593" y="2122"/>
                    <a:pt x="589" y="2122"/>
                  </a:cubicBezTo>
                  <a:cubicBezTo>
                    <a:pt x="584" y="2122"/>
                    <a:pt x="578" y="2125"/>
                    <a:pt x="572" y="2131"/>
                  </a:cubicBezTo>
                  <a:cubicBezTo>
                    <a:pt x="567" y="2136"/>
                    <a:pt x="563" y="2139"/>
                    <a:pt x="560" y="2139"/>
                  </a:cubicBezTo>
                  <a:cubicBezTo>
                    <a:pt x="557" y="2139"/>
                    <a:pt x="558" y="2133"/>
                    <a:pt x="572" y="2119"/>
                  </a:cubicBezTo>
                  <a:lnTo>
                    <a:pt x="572" y="2119"/>
                  </a:lnTo>
                  <a:cubicBezTo>
                    <a:pt x="553" y="2129"/>
                    <a:pt x="533" y="2139"/>
                    <a:pt x="520" y="2156"/>
                  </a:cubicBezTo>
                  <a:lnTo>
                    <a:pt x="520" y="2156"/>
                  </a:lnTo>
                  <a:cubicBezTo>
                    <a:pt x="527" y="2144"/>
                    <a:pt x="537" y="2127"/>
                    <a:pt x="537" y="2119"/>
                  </a:cubicBezTo>
                  <a:cubicBezTo>
                    <a:pt x="545" y="2119"/>
                    <a:pt x="542" y="2114"/>
                    <a:pt x="536" y="2114"/>
                  </a:cubicBezTo>
                  <a:cubicBezTo>
                    <a:pt x="533" y="2114"/>
                    <a:pt x="529" y="2115"/>
                    <a:pt x="525" y="2119"/>
                  </a:cubicBezTo>
                  <a:cubicBezTo>
                    <a:pt x="513" y="2119"/>
                    <a:pt x="477" y="2119"/>
                    <a:pt x="513" y="2084"/>
                  </a:cubicBezTo>
                  <a:cubicBezTo>
                    <a:pt x="525" y="2076"/>
                    <a:pt x="527" y="2073"/>
                    <a:pt x="525" y="2073"/>
                  </a:cubicBezTo>
                  <a:lnTo>
                    <a:pt x="525" y="2073"/>
                  </a:lnTo>
                  <a:cubicBezTo>
                    <a:pt x="521" y="2073"/>
                    <a:pt x="497" y="2084"/>
                    <a:pt x="489" y="2084"/>
                  </a:cubicBezTo>
                  <a:cubicBezTo>
                    <a:pt x="489" y="2073"/>
                    <a:pt x="533" y="2019"/>
                    <a:pt x="523" y="2019"/>
                  </a:cubicBezTo>
                  <a:close/>
                  <a:moveTo>
                    <a:pt x="1252" y="81"/>
                  </a:moveTo>
                  <a:cubicBezTo>
                    <a:pt x="1251" y="81"/>
                    <a:pt x="1251" y="82"/>
                    <a:pt x="1251" y="83"/>
                  </a:cubicBezTo>
                  <a:cubicBezTo>
                    <a:pt x="1241" y="93"/>
                    <a:pt x="1247" y="110"/>
                    <a:pt x="1244" y="110"/>
                  </a:cubicBezTo>
                  <a:cubicBezTo>
                    <a:pt x="1243" y="110"/>
                    <a:pt x="1241" y="109"/>
                    <a:pt x="1239" y="107"/>
                  </a:cubicBezTo>
                  <a:cubicBezTo>
                    <a:pt x="1227" y="95"/>
                    <a:pt x="1239" y="95"/>
                    <a:pt x="1227" y="83"/>
                  </a:cubicBezTo>
                  <a:cubicBezTo>
                    <a:pt x="1215" y="83"/>
                    <a:pt x="1215" y="143"/>
                    <a:pt x="1192" y="143"/>
                  </a:cubicBezTo>
                  <a:cubicBezTo>
                    <a:pt x="1191" y="144"/>
                    <a:pt x="1190" y="144"/>
                    <a:pt x="1189" y="144"/>
                  </a:cubicBezTo>
                  <a:cubicBezTo>
                    <a:pt x="1179" y="144"/>
                    <a:pt x="1169" y="94"/>
                    <a:pt x="1159" y="94"/>
                  </a:cubicBezTo>
                  <a:cubicBezTo>
                    <a:pt x="1158" y="94"/>
                    <a:pt x="1157" y="94"/>
                    <a:pt x="1156" y="95"/>
                  </a:cubicBezTo>
                  <a:cubicBezTo>
                    <a:pt x="1156" y="95"/>
                    <a:pt x="1156" y="119"/>
                    <a:pt x="1156" y="119"/>
                  </a:cubicBezTo>
                  <a:cubicBezTo>
                    <a:pt x="1156" y="119"/>
                    <a:pt x="1147" y="93"/>
                    <a:pt x="1145" y="93"/>
                  </a:cubicBezTo>
                  <a:cubicBezTo>
                    <a:pt x="1144" y="93"/>
                    <a:pt x="1144" y="94"/>
                    <a:pt x="1144" y="95"/>
                  </a:cubicBezTo>
                  <a:cubicBezTo>
                    <a:pt x="1132" y="95"/>
                    <a:pt x="1120" y="107"/>
                    <a:pt x="1108" y="107"/>
                  </a:cubicBezTo>
                  <a:cubicBezTo>
                    <a:pt x="1108" y="107"/>
                    <a:pt x="1108" y="107"/>
                    <a:pt x="1108" y="119"/>
                  </a:cubicBezTo>
                  <a:cubicBezTo>
                    <a:pt x="1102" y="125"/>
                    <a:pt x="1102" y="128"/>
                    <a:pt x="1102" y="128"/>
                  </a:cubicBezTo>
                  <a:cubicBezTo>
                    <a:pt x="1102" y="128"/>
                    <a:pt x="1102" y="125"/>
                    <a:pt x="1096" y="119"/>
                  </a:cubicBezTo>
                  <a:cubicBezTo>
                    <a:pt x="1090" y="113"/>
                    <a:pt x="1084" y="110"/>
                    <a:pt x="1078" y="110"/>
                  </a:cubicBezTo>
                  <a:cubicBezTo>
                    <a:pt x="1072" y="110"/>
                    <a:pt x="1067" y="113"/>
                    <a:pt x="1061" y="119"/>
                  </a:cubicBezTo>
                  <a:cubicBezTo>
                    <a:pt x="1061" y="119"/>
                    <a:pt x="1061" y="157"/>
                    <a:pt x="1052" y="157"/>
                  </a:cubicBezTo>
                  <a:cubicBezTo>
                    <a:pt x="1051" y="157"/>
                    <a:pt x="1050" y="156"/>
                    <a:pt x="1049" y="155"/>
                  </a:cubicBezTo>
                  <a:cubicBezTo>
                    <a:pt x="1040" y="137"/>
                    <a:pt x="1038" y="106"/>
                    <a:pt x="1032" y="106"/>
                  </a:cubicBezTo>
                  <a:cubicBezTo>
                    <a:pt x="1030" y="106"/>
                    <a:pt x="1028" y="110"/>
                    <a:pt x="1025" y="119"/>
                  </a:cubicBezTo>
                  <a:cubicBezTo>
                    <a:pt x="1016" y="147"/>
                    <a:pt x="1021" y="174"/>
                    <a:pt x="1012" y="174"/>
                  </a:cubicBezTo>
                  <a:cubicBezTo>
                    <a:pt x="1010" y="174"/>
                    <a:pt x="1006" y="172"/>
                    <a:pt x="1001" y="167"/>
                  </a:cubicBezTo>
                  <a:cubicBezTo>
                    <a:pt x="977" y="143"/>
                    <a:pt x="977" y="131"/>
                    <a:pt x="965" y="131"/>
                  </a:cubicBezTo>
                  <a:cubicBezTo>
                    <a:pt x="963" y="129"/>
                    <a:pt x="962" y="128"/>
                    <a:pt x="961" y="128"/>
                  </a:cubicBezTo>
                  <a:lnTo>
                    <a:pt x="961" y="128"/>
                  </a:lnTo>
                  <a:cubicBezTo>
                    <a:pt x="957" y="128"/>
                    <a:pt x="963" y="143"/>
                    <a:pt x="953" y="143"/>
                  </a:cubicBezTo>
                  <a:cubicBezTo>
                    <a:pt x="942" y="143"/>
                    <a:pt x="930" y="119"/>
                    <a:pt x="930" y="119"/>
                  </a:cubicBezTo>
                  <a:cubicBezTo>
                    <a:pt x="918" y="119"/>
                    <a:pt x="930" y="143"/>
                    <a:pt x="930" y="143"/>
                  </a:cubicBezTo>
                  <a:cubicBezTo>
                    <a:pt x="930" y="147"/>
                    <a:pt x="929" y="149"/>
                    <a:pt x="927" y="149"/>
                  </a:cubicBezTo>
                  <a:cubicBezTo>
                    <a:pt x="919" y="149"/>
                    <a:pt x="899" y="117"/>
                    <a:pt x="895" y="117"/>
                  </a:cubicBezTo>
                  <a:cubicBezTo>
                    <a:pt x="894" y="117"/>
                    <a:pt x="894" y="118"/>
                    <a:pt x="894" y="119"/>
                  </a:cubicBezTo>
                  <a:cubicBezTo>
                    <a:pt x="884" y="119"/>
                    <a:pt x="908" y="172"/>
                    <a:pt x="901" y="172"/>
                  </a:cubicBezTo>
                  <a:cubicBezTo>
                    <a:pt x="899" y="172"/>
                    <a:pt x="897" y="170"/>
                    <a:pt x="894" y="167"/>
                  </a:cubicBezTo>
                  <a:cubicBezTo>
                    <a:pt x="876" y="149"/>
                    <a:pt x="870" y="143"/>
                    <a:pt x="867" y="143"/>
                  </a:cubicBezTo>
                  <a:cubicBezTo>
                    <a:pt x="864" y="143"/>
                    <a:pt x="864" y="149"/>
                    <a:pt x="858" y="155"/>
                  </a:cubicBezTo>
                  <a:cubicBezTo>
                    <a:pt x="851" y="155"/>
                    <a:pt x="848" y="150"/>
                    <a:pt x="847" y="141"/>
                  </a:cubicBezTo>
                  <a:lnTo>
                    <a:pt x="847" y="141"/>
                  </a:lnTo>
                  <a:cubicBezTo>
                    <a:pt x="842" y="157"/>
                    <a:pt x="824" y="155"/>
                    <a:pt x="828" y="175"/>
                  </a:cubicBezTo>
                  <a:lnTo>
                    <a:pt x="828" y="175"/>
                  </a:lnTo>
                  <a:cubicBezTo>
                    <a:pt x="825" y="172"/>
                    <a:pt x="821" y="171"/>
                    <a:pt x="817" y="171"/>
                  </a:cubicBezTo>
                  <a:cubicBezTo>
                    <a:pt x="811" y="171"/>
                    <a:pt x="804" y="174"/>
                    <a:pt x="799" y="179"/>
                  </a:cubicBezTo>
                  <a:cubicBezTo>
                    <a:pt x="787" y="191"/>
                    <a:pt x="787" y="191"/>
                    <a:pt x="787" y="202"/>
                  </a:cubicBezTo>
                  <a:cubicBezTo>
                    <a:pt x="787" y="202"/>
                    <a:pt x="787" y="214"/>
                    <a:pt x="787" y="226"/>
                  </a:cubicBezTo>
                  <a:cubicBezTo>
                    <a:pt x="775" y="202"/>
                    <a:pt x="763" y="191"/>
                    <a:pt x="751" y="167"/>
                  </a:cubicBezTo>
                  <a:cubicBezTo>
                    <a:pt x="751" y="179"/>
                    <a:pt x="751" y="202"/>
                    <a:pt x="751" y="214"/>
                  </a:cubicBezTo>
                  <a:cubicBezTo>
                    <a:pt x="763" y="238"/>
                    <a:pt x="775" y="262"/>
                    <a:pt x="763" y="262"/>
                  </a:cubicBezTo>
                  <a:cubicBezTo>
                    <a:pt x="763" y="238"/>
                    <a:pt x="751" y="226"/>
                    <a:pt x="739" y="202"/>
                  </a:cubicBezTo>
                  <a:cubicBezTo>
                    <a:pt x="727" y="202"/>
                    <a:pt x="739" y="226"/>
                    <a:pt x="739" y="238"/>
                  </a:cubicBezTo>
                  <a:lnTo>
                    <a:pt x="715" y="238"/>
                  </a:lnTo>
                  <a:cubicBezTo>
                    <a:pt x="715" y="238"/>
                    <a:pt x="703" y="214"/>
                    <a:pt x="691" y="214"/>
                  </a:cubicBezTo>
                  <a:lnTo>
                    <a:pt x="691" y="214"/>
                  </a:lnTo>
                  <a:cubicBezTo>
                    <a:pt x="691" y="214"/>
                    <a:pt x="715" y="262"/>
                    <a:pt x="703" y="262"/>
                  </a:cubicBezTo>
                  <a:cubicBezTo>
                    <a:pt x="703" y="250"/>
                    <a:pt x="691" y="250"/>
                    <a:pt x="691" y="238"/>
                  </a:cubicBezTo>
                  <a:lnTo>
                    <a:pt x="680" y="238"/>
                  </a:lnTo>
                  <a:cubicBezTo>
                    <a:pt x="668" y="238"/>
                    <a:pt x="668" y="262"/>
                    <a:pt x="656" y="274"/>
                  </a:cubicBezTo>
                  <a:cubicBezTo>
                    <a:pt x="656" y="274"/>
                    <a:pt x="645" y="269"/>
                    <a:pt x="638" y="269"/>
                  </a:cubicBezTo>
                  <a:cubicBezTo>
                    <a:pt x="635" y="269"/>
                    <a:pt x="632" y="270"/>
                    <a:pt x="632" y="274"/>
                  </a:cubicBezTo>
                  <a:cubicBezTo>
                    <a:pt x="632" y="274"/>
                    <a:pt x="644" y="286"/>
                    <a:pt x="644" y="298"/>
                  </a:cubicBezTo>
                  <a:cubicBezTo>
                    <a:pt x="634" y="278"/>
                    <a:pt x="624" y="259"/>
                    <a:pt x="615" y="259"/>
                  </a:cubicBezTo>
                  <a:cubicBezTo>
                    <a:pt x="613" y="259"/>
                    <a:pt x="610" y="260"/>
                    <a:pt x="608" y="262"/>
                  </a:cubicBezTo>
                  <a:lnTo>
                    <a:pt x="620" y="274"/>
                  </a:lnTo>
                  <a:cubicBezTo>
                    <a:pt x="620" y="274"/>
                    <a:pt x="572" y="274"/>
                    <a:pt x="584" y="310"/>
                  </a:cubicBezTo>
                  <a:cubicBezTo>
                    <a:pt x="596" y="333"/>
                    <a:pt x="608" y="333"/>
                    <a:pt x="608" y="345"/>
                  </a:cubicBezTo>
                  <a:cubicBezTo>
                    <a:pt x="596" y="345"/>
                    <a:pt x="584" y="321"/>
                    <a:pt x="572" y="321"/>
                  </a:cubicBezTo>
                  <a:cubicBezTo>
                    <a:pt x="549" y="321"/>
                    <a:pt x="537" y="321"/>
                    <a:pt x="525" y="333"/>
                  </a:cubicBezTo>
                  <a:lnTo>
                    <a:pt x="525" y="369"/>
                  </a:lnTo>
                  <a:cubicBezTo>
                    <a:pt x="525" y="380"/>
                    <a:pt x="525" y="391"/>
                    <a:pt x="535" y="412"/>
                  </a:cubicBezTo>
                  <a:lnTo>
                    <a:pt x="535" y="412"/>
                  </a:lnTo>
                  <a:cubicBezTo>
                    <a:pt x="526" y="402"/>
                    <a:pt x="494" y="385"/>
                    <a:pt x="486" y="385"/>
                  </a:cubicBezTo>
                  <a:cubicBezTo>
                    <a:pt x="483" y="385"/>
                    <a:pt x="483" y="387"/>
                    <a:pt x="489" y="393"/>
                  </a:cubicBezTo>
                  <a:cubicBezTo>
                    <a:pt x="513" y="429"/>
                    <a:pt x="537" y="429"/>
                    <a:pt x="549" y="452"/>
                  </a:cubicBezTo>
                  <a:lnTo>
                    <a:pt x="513" y="429"/>
                  </a:lnTo>
                  <a:cubicBezTo>
                    <a:pt x="492" y="418"/>
                    <a:pt x="472" y="408"/>
                    <a:pt x="459" y="390"/>
                  </a:cubicBezTo>
                  <a:lnTo>
                    <a:pt x="459" y="390"/>
                  </a:lnTo>
                  <a:cubicBezTo>
                    <a:pt x="473" y="417"/>
                    <a:pt x="454" y="419"/>
                    <a:pt x="465" y="441"/>
                  </a:cubicBezTo>
                  <a:cubicBezTo>
                    <a:pt x="469" y="448"/>
                    <a:pt x="469" y="450"/>
                    <a:pt x="467" y="450"/>
                  </a:cubicBezTo>
                  <a:cubicBezTo>
                    <a:pt x="463" y="450"/>
                    <a:pt x="446" y="434"/>
                    <a:pt x="430" y="417"/>
                  </a:cubicBezTo>
                  <a:cubicBezTo>
                    <a:pt x="424" y="411"/>
                    <a:pt x="421" y="411"/>
                    <a:pt x="418" y="411"/>
                  </a:cubicBezTo>
                  <a:cubicBezTo>
                    <a:pt x="415" y="411"/>
                    <a:pt x="412" y="411"/>
                    <a:pt x="406" y="405"/>
                  </a:cubicBezTo>
                  <a:lnTo>
                    <a:pt x="406" y="405"/>
                  </a:lnTo>
                  <a:lnTo>
                    <a:pt x="453" y="464"/>
                  </a:lnTo>
                  <a:cubicBezTo>
                    <a:pt x="453" y="467"/>
                    <a:pt x="452" y="468"/>
                    <a:pt x="450" y="468"/>
                  </a:cubicBezTo>
                  <a:cubicBezTo>
                    <a:pt x="443" y="468"/>
                    <a:pt x="425" y="455"/>
                    <a:pt x="427" y="445"/>
                  </a:cubicBezTo>
                  <a:lnTo>
                    <a:pt x="427" y="445"/>
                  </a:lnTo>
                  <a:cubicBezTo>
                    <a:pt x="440" y="454"/>
                    <a:pt x="453" y="464"/>
                    <a:pt x="453" y="464"/>
                  </a:cubicBezTo>
                  <a:cubicBezTo>
                    <a:pt x="453" y="464"/>
                    <a:pt x="430" y="441"/>
                    <a:pt x="430" y="441"/>
                  </a:cubicBezTo>
                  <a:lnTo>
                    <a:pt x="430" y="441"/>
                  </a:lnTo>
                  <a:cubicBezTo>
                    <a:pt x="428" y="442"/>
                    <a:pt x="428" y="443"/>
                    <a:pt x="427" y="445"/>
                  </a:cubicBezTo>
                  <a:lnTo>
                    <a:pt x="427" y="445"/>
                  </a:lnTo>
                  <a:cubicBezTo>
                    <a:pt x="416" y="436"/>
                    <a:pt x="406" y="429"/>
                    <a:pt x="406" y="429"/>
                  </a:cubicBezTo>
                  <a:lnTo>
                    <a:pt x="406" y="429"/>
                  </a:lnTo>
                  <a:cubicBezTo>
                    <a:pt x="406" y="429"/>
                    <a:pt x="430" y="476"/>
                    <a:pt x="406" y="476"/>
                  </a:cubicBezTo>
                  <a:cubicBezTo>
                    <a:pt x="391" y="471"/>
                    <a:pt x="376" y="468"/>
                    <a:pt x="366" y="468"/>
                  </a:cubicBezTo>
                  <a:cubicBezTo>
                    <a:pt x="351" y="468"/>
                    <a:pt x="344" y="474"/>
                    <a:pt x="358" y="488"/>
                  </a:cubicBezTo>
                  <a:cubicBezTo>
                    <a:pt x="382" y="524"/>
                    <a:pt x="346" y="500"/>
                    <a:pt x="358" y="524"/>
                  </a:cubicBezTo>
                  <a:cubicBezTo>
                    <a:pt x="364" y="530"/>
                    <a:pt x="366" y="532"/>
                    <a:pt x="364" y="532"/>
                  </a:cubicBezTo>
                  <a:cubicBezTo>
                    <a:pt x="360" y="532"/>
                    <a:pt x="342" y="521"/>
                    <a:pt x="330" y="521"/>
                  </a:cubicBezTo>
                  <a:cubicBezTo>
                    <a:pt x="327" y="521"/>
                    <a:pt x="324" y="522"/>
                    <a:pt x="322" y="524"/>
                  </a:cubicBezTo>
                  <a:cubicBezTo>
                    <a:pt x="310" y="536"/>
                    <a:pt x="334" y="548"/>
                    <a:pt x="322" y="548"/>
                  </a:cubicBezTo>
                  <a:cubicBezTo>
                    <a:pt x="319" y="551"/>
                    <a:pt x="316" y="553"/>
                    <a:pt x="314" y="553"/>
                  </a:cubicBezTo>
                  <a:cubicBezTo>
                    <a:pt x="309" y="553"/>
                    <a:pt x="307" y="544"/>
                    <a:pt x="299" y="536"/>
                  </a:cubicBezTo>
                  <a:cubicBezTo>
                    <a:pt x="296" y="533"/>
                    <a:pt x="294" y="532"/>
                    <a:pt x="293" y="532"/>
                  </a:cubicBezTo>
                  <a:lnTo>
                    <a:pt x="293" y="532"/>
                  </a:lnTo>
                  <a:cubicBezTo>
                    <a:pt x="287" y="532"/>
                    <a:pt x="289" y="548"/>
                    <a:pt x="299" y="548"/>
                  </a:cubicBezTo>
                  <a:cubicBezTo>
                    <a:pt x="299" y="548"/>
                    <a:pt x="299" y="560"/>
                    <a:pt x="299" y="560"/>
                  </a:cubicBezTo>
                  <a:cubicBezTo>
                    <a:pt x="299" y="560"/>
                    <a:pt x="320" y="578"/>
                    <a:pt x="330" y="590"/>
                  </a:cubicBezTo>
                  <a:lnTo>
                    <a:pt x="330" y="590"/>
                  </a:lnTo>
                  <a:cubicBezTo>
                    <a:pt x="327" y="588"/>
                    <a:pt x="325" y="586"/>
                    <a:pt x="322" y="583"/>
                  </a:cubicBezTo>
                  <a:lnTo>
                    <a:pt x="322" y="583"/>
                  </a:lnTo>
                  <a:lnTo>
                    <a:pt x="328" y="601"/>
                  </a:lnTo>
                  <a:lnTo>
                    <a:pt x="328" y="601"/>
                  </a:lnTo>
                  <a:cubicBezTo>
                    <a:pt x="324" y="600"/>
                    <a:pt x="319" y="599"/>
                    <a:pt x="310" y="595"/>
                  </a:cubicBezTo>
                  <a:cubicBezTo>
                    <a:pt x="303" y="588"/>
                    <a:pt x="297" y="585"/>
                    <a:pt x="292" y="585"/>
                  </a:cubicBezTo>
                  <a:cubicBezTo>
                    <a:pt x="282" y="585"/>
                    <a:pt x="278" y="599"/>
                    <a:pt x="287" y="607"/>
                  </a:cubicBezTo>
                  <a:cubicBezTo>
                    <a:pt x="301" y="622"/>
                    <a:pt x="307" y="632"/>
                    <a:pt x="298" y="632"/>
                  </a:cubicBezTo>
                  <a:cubicBezTo>
                    <a:pt x="292" y="632"/>
                    <a:pt x="281" y="628"/>
                    <a:pt x="263" y="619"/>
                  </a:cubicBezTo>
                  <a:cubicBezTo>
                    <a:pt x="258" y="616"/>
                    <a:pt x="254" y="614"/>
                    <a:pt x="251" y="614"/>
                  </a:cubicBezTo>
                  <a:cubicBezTo>
                    <a:pt x="239" y="614"/>
                    <a:pt x="255" y="651"/>
                    <a:pt x="253" y="656"/>
                  </a:cubicBezTo>
                  <a:lnTo>
                    <a:pt x="253" y="656"/>
                  </a:lnTo>
                  <a:cubicBezTo>
                    <a:pt x="253" y="655"/>
                    <a:pt x="252" y="655"/>
                    <a:pt x="251" y="655"/>
                  </a:cubicBezTo>
                  <a:lnTo>
                    <a:pt x="251" y="655"/>
                  </a:lnTo>
                  <a:cubicBezTo>
                    <a:pt x="252" y="656"/>
                    <a:pt x="253" y="656"/>
                    <a:pt x="253" y="656"/>
                  </a:cubicBezTo>
                  <a:cubicBezTo>
                    <a:pt x="253" y="656"/>
                    <a:pt x="253" y="656"/>
                    <a:pt x="253" y="656"/>
                  </a:cubicBezTo>
                  <a:lnTo>
                    <a:pt x="253" y="656"/>
                  </a:lnTo>
                  <a:cubicBezTo>
                    <a:pt x="263" y="661"/>
                    <a:pt x="281" y="695"/>
                    <a:pt x="273" y="695"/>
                  </a:cubicBezTo>
                  <a:cubicBezTo>
                    <a:pt x="270" y="695"/>
                    <a:pt x="263" y="691"/>
                    <a:pt x="251" y="679"/>
                  </a:cubicBezTo>
                  <a:cubicBezTo>
                    <a:pt x="240" y="668"/>
                    <a:pt x="235" y="664"/>
                    <a:pt x="233" y="664"/>
                  </a:cubicBezTo>
                  <a:lnTo>
                    <a:pt x="233" y="664"/>
                  </a:lnTo>
                  <a:cubicBezTo>
                    <a:pt x="227" y="664"/>
                    <a:pt x="239" y="686"/>
                    <a:pt x="239" y="702"/>
                  </a:cubicBezTo>
                  <a:cubicBezTo>
                    <a:pt x="239" y="702"/>
                    <a:pt x="227" y="714"/>
                    <a:pt x="227" y="714"/>
                  </a:cubicBezTo>
                  <a:lnTo>
                    <a:pt x="203" y="714"/>
                  </a:lnTo>
                  <a:cubicBezTo>
                    <a:pt x="203" y="726"/>
                    <a:pt x="203" y="750"/>
                    <a:pt x="215" y="750"/>
                  </a:cubicBezTo>
                  <a:cubicBezTo>
                    <a:pt x="203" y="750"/>
                    <a:pt x="180" y="738"/>
                    <a:pt x="180" y="738"/>
                  </a:cubicBezTo>
                  <a:lnTo>
                    <a:pt x="180" y="738"/>
                  </a:lnTo>
                  <a:cubicBezTo>
                    <a:pt x="170" y="748"/>
                    <a:pt x="184" y="765"/>
                    <a:pt x="183" y="765"/>
                  </a:cubicBezTo>
                  <a:cubicBezTo>
                    <a:pt x="183" y="765"/>
                    <a:pt x="182" y="764"/>
                    <a:pt x="180" y="762"/>
                  </a:cubicBezTo>
                  <a:cubicBezTo>
                    <a:pt x="180" y="774"/>
                    <a:pt x="180" y="774"/>
                    <a:pt x="180" y="774"/>
                  </a:cubicBezTo>
                  <a:cubicBezTo>
                    <a:pt x="180" y="774"/>
                    <a:pt x="144" y="786"/>
                    <a:pt x="191" y="810"/>
                  </a:cubicBezTo>
                  <a:cubicBezTo>
                    <a:pt x="182" y="810"/>
                    <a:pt x="157" y="794"/>
                    <a:pt x="154" y="794"/>
                  </a:cubicBezTo>
                  <a:lnTo>
                    <a:pt x="154" y="794"/>
                  </a:lnTo>
                  <a:cubicBezTo>
                    <a:pt x="153" y="794"/>
                    <a:pt x="153" y="795"/>
                    <a:pt x="156" y="798"/>
                  </a:cubicBezTo>
                  <a:cubicBezTo>
                    <a:pt x="168" y="822"/>
                    <a:pt x="180" y="822"/>
                    <a:pt x="168" y="822"/>
                  </a:cubicBezTo>
                  <a:cubicBezTo>
                    <a:pt x="168" y="824"/>
                    <a:pt x="166" y="825"/>
                    <a:pt x="164" y="825"/>
                  </a:cubicBezTo>
                  <a:cubicBezTo>
                    <a:pt x="155" y="825"/>
                    <a:pt x="132" y="810"/>
                    <a:pt x="132" y="810"/>
                  </a:cubicBezTo>
                  <a:cubicBezTo>
                    <a:pt x="132" y="822"/>
                    <a:pt x="132" y="822"/>
                    <a:pt x="132" y="833"/>
                  </a:cubicBezTo>
                  <a:cubicBezTo>
                    <a:pt x="132" y="845"/>
                    <a:pt x="144" y="857"/>
                    <a:pt x="180" y="869"/>
                  </a:cubicBezTo>
                  <a:cubicBezTo>
                    <a:pt x="180" y="873"/>
                    <a:pt x="178" y="874"/>
                    <a:pt x="176" y="874"/>
                  </a:cubicBezTo>
                  <a:cubicBezTo>
                    <a:pt x="170" y="874"/>
                    <a:pt x="160" y="869"/>
                    <a:pt x="144" y="869"/>
                  </a:cubicBezTo>
                  <a:cubicBezTo>
                    <a:pt x="156" y="869"/>
                    <a:pt x="168" y="881"/>
                    <a:pt x="180" y="893"/>
                  </a:cubicBezTo>
                  <a:cubicBezTo>
                    <a:pt x="156" y="881"/>
                    <a:pt x="120" y="869"/>
                    <a:pt x="96" y="857"/>
                  </a:cubicBezTo>
                  <a:lnTo>
                    <a:pt x="96" y="857"/>
                  </a:lnTo>
                  <a:cubicBezTo>
                    <a:pt x="108" y="869"/>
                    <a:pt x="120" y="881"/>
                    <a:pt x="132" y="893"/>
                  </a:cubicBezTo>
                  <a:cubicBezTo>
                    <a:pt x="168" y="917"/>
                    <a:pt x="144" y="929"/>
                    <a:pt x="132" y="929"/>
                  </a:cubicBezTo>
                  <a:cubicBezTo>
                    <a:pt x="120" y="941"/>
                    <a:pt x="108" y="953"/>
                    <a:pt x="132" y="964"/>
                  </a:cubicBezTo>
                  <a:lnTo>
                    <a:pt x="215" y="988"/>
                  </a:lnTo>
                  <a:cubicBezTo>
                    <a:pt x="215" y="991"/>
                    <a:pt x="213" y="992"/>
                    <a:pt x="210" y="992"/>
                  </a:cubicBezTo>
                  <a:cubicBezTo>
                    <a:pt x="198" y="992"/>
                    <a:pt x="169" y="979"/>
                    <a:pt x="150" y="977"/>
                  </a:cubicBezTo>
                  <a:lnTo>
                    <a:pt x="150" y="977"/>
                  </a:lnTo>
                  <a:cubicBezTo>
                    <a:pt x="156" y="978"/>
                    <a:pt x="146" y="982"/>
                    <a:pt x="133" y="982"/>
                  </a:cubicBezTo>
                  <a:cubicBezTo>
                    <a:pt x="125" y="982"/>
                    <a:pt x="116" y="980"/>
                    <a:pt x="108" y="976"/>
                  </a:cubicBezTo>
                  <a:cubicBezTo>
                    <a:pt x="102" y="970"/>
                    <a:pt x="93" y="967"/>
                    <a:pt x="86" y="967"/>
                  </a:cubicBezTo>
                  <a:cubicBezTo>
                    <a:pt x="78" y="967"/>
                    <a:pt x="72" y="970"/>
                    <a:pt x="72" y="976"/>
                  </a:cubicBezTo>
                  <a:lnTo>
                    <a:pt x="141" y="996"/>
                  </a:lnTo>
                  <a:lnTo>
                    <a:pt x="141" y="996"/>
                  </a:lnTo>
                  <a:cubicBezTo>
                    <a:pt x="139" y="996"/>
                    <a:pt x="138" y="996"/>
                    <a:pt x="136" y="996"/>
                  </a:cubicBezTo>
                  <a:cubicBezTo>
                    <a:pt x="116" y="996"/>
                    <a:pt x="96" y="1009"/>
                    <a:pt x="96" y="1036"/>
                  </a:cubicBezTo>
                  <a:lnTo>
                    <a:pt x="132" y="1036"/>
                  </a:lnTo>
                  <a:cubicBezTo>
                    <a:pt x="144" y="1036"/>
                    <a:pt x="60" y="1036"/>
                    <a:pt x="84" y="1060"/>
                  </a:cubicBezTo>
                  <a:cubicBezTo>
                    <a:pt x="84" y="1060"/>
                    <a:pt x="99" y="1067"/>
                    <a:pt x="108" y="1072"/>
                  </a:cubicBezTo>
                  <a:lnTo>
                    <a:pt x="108" y="1072"/>
                  </a:lnTo>
                  <a:cubicBezTo>
                    <a:pt x="84" y="1072"/>
                    <a:pt x="60" y="1060"/>
                    <a:pt x="60" y="1060"/>
                  </a:cubicBezTo>
                  <a:lnTo>
                    <a:pt x="60" y="1060"/>
                  </a:lnTo>
                  <a:cubicBezTo>
                    <a:pt x="60" y="1072"/>
                    <a:pt x="84" y="1083"/>
                    <a:pt x="72" y="1095"/>
                  </a:cubicBezTo>
                  <a:cubicBezTo>
                    <a:pt x="60" y="1107"/>
                    <a:pt x="49" y="1107"/>
                    <a:pt x="49" y="1119"/>
                  </a:cubicBezTo>
                  <a:cubicBezTo>
                    <a:pt x="49" y="1127"/>
                    <a:pt x="66" y="1141"/>
                    <a:pt x="76" y="1141"/>
                  </a:cubicBezTo>
                  <a:cubicBezTo>
                    <a:pt x="81" y="1141"/>
                    <a:pt x="84" y="1138"/>
                    <a:pt x="84" y="1131"/>
                  </a:cubicBezTo>
                  <a:cubicBezTo>
                    <a:pt x="86" y="1129"/>
                    <a:pt x="87" y="1129"/>
                    <a:pt x="88" y="1129"/>
                  </a:cubicBezTo>
                  <a:lnTo>
                    <a:pt x="88" y="1129"/>
                  </a:lnTo>
                  <a:cubicBezTo>
                    <a:pt x="93" y="1129"/>
                    <a:pt x="84" y="1155"/>
                    <a:pt x="84" y="1155"/>
                  </a:cubicBezTo>
                  <a:cubicBezTo>
                    <a:pt x="84" y="1161"/>
                    <a:pt x="81" y="1161"/>
                    <a:pt x="77" y="1161"/>
                  </a:cubicBezTo>
                  <a:cubicBezTo>
                    <a:pt x="72" y="1161"/>
                    <a:pt x="66" y="1161"/>
                    <a:pt x="60" y="1167"/>
                  </a:cubicBezTo>
                  <a:cubicBezTo>
                    <a:pt x="49" y="1179"/>
                    <a:pt x="60" y="1179"/>
                    <a:pt x="60" y="1179"/>
                  </a:cubicBezTo>
                  <a:cubicBezTo>
                    <a:pt x="60" y="1179"/>
                    <a:pt x="84" y="1191"/>
                    <a:pt x="96" y="1191"/>
                  </a:cubicBezTo>
                  <a:cubicBezTo>
                    <a:pt x="88" y="1191"/>
                    <a:pt x="91" y="1185"/>
                    <a:pt x="97" y="1185"/>
                  </a:cubicBezTo>
                  <a:cubicBezTo>
                    <a:pt x="100" y="1185"/>
                    <a:pt x="104" y="1187"/>
                    <a:pt x="108" y="1191"/>
                  </a:cubicBezTo>
                  <a:cubicBezTo>
                    <a:pt x="120" y="1203"/>
                    <a:pt x="132" y="1203"/>
                    <a:pt x="120" y="1203"/>
                  </a:cubicBezTo>
                  <a:cubicBezTo>
                    <a:pt x="120" y="1205"/>
                    <a:pt x="118" y="1206"/>
                    <a:pt x="114" y="1206"/>
                  </a:cubicBezTo>
                  <a:cubicBezTo>
                    <a:pt x="105" y="1206"/>
                    <a:pt x="85" y="1199"/>
                    <a:pt x="72" y="1199"/>
                  </a:cubicBezTo>
                  <a:cubicBezTo>
                    <a:pt x="67" y="1199"/>
                    <a:pt x="63" y="1200"/>
                    <a:pt x="60" y="1203"/>
                  </a:cubicBezTo>
                  <a:cubicBezTo>
                    <a:pt x="60" y="1226"/>
                    <a:pt x="84" y="1238"/>
                    <a:pt x="108" y="1238"/>
                  </a:cubicBezTo>
                  <a:cubicBezTo>
                    <a:pt x="114" y="1232"/>
                    <a:pt x="120" y="1229"/>
                    <a:pt x="126" y="1229"/>
                  </a:cubicBezTo>
                  <a:cubicBezTo>
                    <a:pt x="132" y="1229"/>
                    <a:pt x="138" y="1232"/>
                    <a:pt x="144" y="1238"/>
                  </a:cubicBezTo>
                  <a:cubicBezTo>
                    <a:pt x="162" y="1232"/>
                    <a:pt x="174" y="1232"/>
                    <a:pt x="181" y="1232"/>
                  </a:cubicBezTo>
                  <a:cubicBezTo>
                    <a:pt x="188" y="1232"/>
                    <a:pt x="191" y="1232"/>
                    <a:pt x="191" y="1226"/>
                  </a:cubicBezTo>
                  <a:cubicBezTo>
                    <a:pt x="191" y="1214"/>
                    <a:pt x="180" y="1214"/>
                    <a:pt x="180" y="1203"/>
                  </a:cubicBezTo>
                  <a:cubicBezTo>
                    <a:pt x="203" y="1203"/>
                    <a:pt x="203" y="1179"/>
                    <a:pt x="203" y="1179"/>
                  </a:cubicBezTo>
                  <a:cubicBezTo>
                    <a:pt x="203" y="1175"/>
                    <a:pt x="198" y="1173"/>
                    <a:pt x="191" y="1173"/>
                  </a:cubicBezTo>
                  <a:cubicBezTo>
                    <a:pt x="177" y="1173"/>
                    <a:pt x="156" y="1179"/>
                    <a:pt x="156" y="1179"/>
                  </a:cubicBezTo>
                  <a:cubicBezTo>
                    <a:pt x="144" y="1179"/>
                    <a:pt x="203" y="1167"/>
                    <a:pt x="215" y="1167"/>
                  </a:cubicBezTo>
                  <a:cubicBezTo>
                    <a:pt x="227" y="1167"/>
                    <a:pt x="227" y="1155"/>
                    <a:pt x="227" y="1155"/>
                  </a:cubicBezTo>
                  <a:cubicBezTo>
                    <a:pt x="227" y="1131"/>
                    <a:pt x="227" y="1119"/>
                    <a:pt x="215" y="1119"/>
                  </a:cubicBezTo>
                  <a:cubicBezTo>
                    <a:pt x="215" y="1119"/>
                    <a:pt x="180" y="1083"/>
                    <a:pt x="191" y="1083"/>
                  </a:cubicBezTo>
                  <a:lnTo>
                    <a:pt x="191" y="1083"/>
                  </a:lnTo>
                  <a:cubicBezTo>
                    <a:pt x="191" y="1083"/>
                    <a:pt x="244" y="1110"/>
                    <a:pt x="259" y="1110"/>
                  </a:cubicBezTo>
                  <a:cubicBezTo>
                    <a:pt x="261" y="1110"/>
                    <a:pt x="263" y="1109"/>
                    <a:pt x="263" y="1107"/>
                  </a:cubicBezTo>
                  <a:cubicBezTo>
                    <a:pt x="239" y="1083"/>
                    <a:pt x="227" y="1072"/>
                    <a:pt x="203" y="1060"/>
                  </a:cubicBezTo>
                  <a:lnTo>
                    <a:pt x="239" y="1060"/>
                  </a:lnTo>
                  <a:cubicBezTo>
                    <a:pt x="251" y="1048"/>
                    <a:pt x="251" y="1048"/>
                    <a:pt x="239" y="1036"/>
                  </a:cubicBezTo>
                  <a:cubicBezTo>
                    <a:pt x="239" y="1036"/>
                    <a:pt x="227" y="1024"/>
                    <a:pt x="215" y="1024"/>
                  </a:cubicBezTo>
                  <a:cubicBezTo>
                    <a:pt x="215" y="1012"/>
                    <a:pt x="251" y="1000"/>
                    <a:pt x="263" y="1000"/>
                  </a:cubicBezTo>
                  <a:cubicBezTo>
                    <a:pt x="271" y="996"/>
                    <a:pt x="273" y="995"/>
                    <a:pt x="273" y="995"/>
                  </a:cubicBezTo>
                  <a:lnTo>
                    <a:pt x="273" y="995"/>
                  </a:lnTo>
                  <a:cubicBezTo>
                    <a:pt x="272" y="995"/>
                    <a:pt x="259" y="1000"/>
                    <a:pt x="251" y="1000"/>
                  </a:cubicBezTo>
                  <a:cubicBezTo>
                    <a:pt x="251" y="988"/>
                    <a:pt x="251" y="988"/>
                    <a:pt x="251" y="976"/>
                  </a:cubicBezTo>
                  <a:cubicBezTo>
                    <a:pt x="251" y="976"/>
                    <a:pt x="239" y="964"/>
                    <a:pt x="251" y="953"/>
                  </a:cubicBezTo>
                  <a:cubicBezTo>
                    <a:pt x="251" y="941"/>
                    <a:pt x="251" y="941"/>
                    <a:pt x="263" y="941"/>
                  </a:cubicBezTo>
                  <a:cubicBezTo>
                    <a:pt x="275" y="929"/>
                    <a:pt x="275" y="929"/>
                    <a:pt x="263" y="929"/>
                  </a:cubicBezTo>
                  <a:cubicBezTo>
                    <a:pt x="251" y="917"/>
                    <a:pt x="263" y="893"/>
                    <a:pt x="263" y="893"/>
                  </a:cubicBezTo>
                  <a:cubicBezTo>
                    <a:pt x="263" y="881"/>
                    <a:pt x="251" y="845"/>
                    <a:pt x="251" y="845"/>
                  </a:cubicBezTo>
                  <a:lnTo>
                    <a:pt x="251" y="845"/>
                  </a:lnTo>
                  <a:cubicBezTo>
                    <a:pt x="263" y="857"/>
                    <a:pt x="263" y="857"/>
                    <a:pt x="275" y="869"/>
                  </a:cubicBezTo>
                  <a:lnTo>
                    <a:pt x="263" y="845"/>
                  </a:lnTo>
                  <a:cubicBezTo>
                    <a:pt x="263" y="845"/>
                    <a:pt x="257" y="842"/>
                    <a:pt x="251" y="837"/>
                  </a:cubicBezTo>
                  <a:lnTo>
                    <a:pt x="251" y="837"/>
                  </a:lnTo>
                  <a:cubicBezTo>
                    <a:pt x="253" y="845"/>
                    <a:pt x="260" y="845"/>
                    <a:pt x="239" y="845"/>
                  </a:cubicBezTo>
                  <a:lnTo>
                    <a:pt x="239" y="827"/>
                  </a:lnTo>
                  <a:lnTo>
                    <a:pt x="239" y="827"/>
                  </a:lnTo>
                  <a:cubicBezTo>
                    <a:pt x="242" y="830"/>
                    <a:pt x="247" y="834"/>
                    <a:pt x="251" y="837"/>
                  </a:cubicBezTo>
                  <a:lnTo>
                    <a:pt x="251" y="837"/>
                  </a:lnTo>
                  <a:cubicBezTo>
                    <a:pt x="251" y="836"/>
                    <a:pt x="251" y="835"/>
                    <a:pt x="251" y="833"/>
                  </a:cubicBezTo>
                  <a:cubicBezTo>
                    <a:pt x="251" y="833"/>
                    <a:pt x="251" y="822"/>
                    <a:pt x="239" y="822"/>
                  </a:cubicBezTo>
                  <a:lnTo>
                    <a:pt x="239" y="822"/>
                  </a:lnTo>
                  <a:cubicBezTo>
                    <a:pt x="251" y="822"/>
                    <a:pt x="251" y="833"/>
                    <a:pt x="263" y="833"/>
                  </a:cubicBezTo>
                  <a:cubicBezTo>
                    <a:pt x="275" y="833"/>
                    <a:pt x="275" y="822"/>
                    <a:pt x="287" y="822"/>
                  </a:cubicBezTo>
                  <a:cubicBezTo>
                    <a:pt x="287" y="813"/>
                    <a:pt x="275" y="799"/>
                    <a:pt x="280" y="799"/>
                  </a:cubicBezTo>
                  <a:lnTo>
                    <a:pt x="280" y="799"/>
                  </a:lnTo>
                  <a:cubicBezTo>
                    <a:pt x="281" y="799"/>
                    <a:pt x="283" y="800"/>
                    <a:pt x="285" y="801"/>
                  </a:cubicBezTo>
                  <a:lnTo>
                    <a:pt x="285" y="801"/>
                  </a:lnTo>
                  <a:cubicBezTo>
                    <a:pt x="279" y="794"/>
                    <a:pt x="275" y="786"/>
                    <a:pt x="275" y="786"/>
                  </a:cubicBezTo>
                  <a:lnTo>
                    <a:pt x="275" y="786"/>
                  </a:lnTo>
                  <a:cubicBezTo>
                    <a:pt x="283" y="790"/>
                    <a:pt x="288" y="791"/>
                    <a:pt x="292" y="791"/>
                  </a:cubicBezTo>
                  <a:cubicBezTo>
                    <a:pt x="299" y="791"/>
                    <a:pt x="299" y="786"/>
                    <a:pt x="299" y="786"/>
                  </a:cubicBezTo>
                  <a:cubicBezTo>
                    <a:pt x="310" y="786"/>
                    <a:pt x="310" y="774"/>
                    <a:pt x="299" y="774"/>
                  </a:cubicBezTo>
                  <a:cubicBezTo>
                    <a:pt x="299" y="768"/>
                    <a:pt x="296" y="768"/>
                    <a:pt x="294" y="768"/>
                  </a:cubicBezTo>
                  <a:cubicBezTo>
                    <a:pt x="293" y="768"/>
                    <a:pt x="293" y="768"/>
                    <a:pt x="299" y="762"/>
                  </a:cubicBezTo>
                  <a:cubicBezTo>
                    <a:pt x="299" y="756"/>
                    <a:pt x="305" y="756"/>
                    <a:pt x="310" y="756"/>
                  </a:cubicBezTo>
                  <a:cubicBezTo>
                    <a:pt x="316" y="756"/>
                    <a:pt x="322" y="756"/>
                    <a:pt x="322" y="750"/>
                  </a:cubicBezTo>
                  <a:cubicBezTo>
                    <a:pt x="331" y="742"/>
                    <a:pt x="333" y="728"/>
                    <a:pt x="342" y="728"/>
                  </a:cubicBezTo>
                  <a:cubicBezTo>
                    <a:pt x="346" y="728"/>
                    <a:pt x="351" y="731"/>
                    <a:pt x="358" y="738"/>
                  </a:cubicBezTo>
                  <a:cubicBezTo>
                    <a:pt x="358" y="726"/>
                    <a:pt x="322" y="714"/>
                    <a:pt x="322" y="702"/>
                  </a:cubicBezTo>
                  <a:cubicBezTo>
                    <a:pt x="322" y="699"/>
                    <a:pt x="325" y="697"/>
                    <a:pt x="329" y="697"/>
                  </a:cubicBezTo>
                  <a:cubicBezTo>
                    <a:pt x="336" y="697"/>
                    <a:pt x="346" y="702"/>
                    <a:pt x="346" y="702"/>
                  </a:cubicBezTo>
                  <a:lnTo>
                    <a:pt x="370" y="702"/>
                  </a:lnTo>
                  <a:cubicBezTo>
                    <a:pt x="370" y="702"/>
                    <a:pt x="353" y="661"/>
                    <a:pt x="369" y="661"/>
                  </a:cubicBezTo>
                  <a:cubicBezTo>
                    <a:pt x="369" y="661"/>
                    <a:pt x="370" y="661"/>
                    <a:pt x="371" y="661"/>
                  </a:cubicBezTo>
                  <a:lnTo>
                    <a:pt x="371" y="661"/>
                  </a:lnTo>
                  <a:cubicBezTo>
                    <a:pt x="353" y="649"/>
                    <a:pt x="325" y="619"/>
                    <a:pt x="334" y="619"/>
                  </a:cubicBezTo>
                  <a:lnTo>
                    <a:pt x="334" y="619"/>
                  </a:lnTo>
                  <a:cubicBezTo>
                    <a:pt x="334" y="619"/>
                    <a:pt x="358" y="631"/>
                    <a:pt x="358" y="631"/>
                  </a:cubicBezTo>
                  <a:lnTo>
                    <a:pt x="370" y="631"/>
                  </a:lnTo>
                  <a:cubicBezTo>
                    <a:pt x="382" y="631"/>
                    <a:pt x="382" y="631"/>
                    <a:pt x="382" y="619"/>
                  </a:cubicBezTo>
                  <a:cubicBezTo>
                    <a:pt x="382" y="619"/>
                    <a:pt x="418" y="655"/>
                    <a:pt x="418" y="655"/>
                  </a:cubicBezTo>
                  <a:cubicBezTo>
                    <a:pt x="430" y="655"/>
                    <a:pt x="418" y="631"/>
                    <a:pt x="418" y="619"/>
                  </a:cubicBezTo>
                  <a:cubicBezTo>
                    <a:pt x="418" y="619"/>
                    <a:pt x="441" y="619"/>
                    <a:pt x="453" y="607"/>
                  </a:cubicBezTo>
                  <a:cubicBezTo>
                    <a:pt x="464" y="607"/>
                    <a:pt x="396" y="558"/>
                    <a:pt x="420" y="558"/>
                  </a:cubicBezTo>
                  <a:cubicBezTo>
                    <a:pt x="422" y="558"/>
                    <a:pt x="425" y="559"/>
                    <a:pt x="430" y="560"/>
                  </a:cubicBezTo>
                  <a:cubicBezTo>
                    <a:pt x="453" y="572"/>
                    <a:pt x="462" y="577"/>
                    <a:pt x="467" y="577"/>
                  </a:cubicBezTo>
                  <a:cubicBezTo>
                    <a:pt x="471" y="577"/>
                    <a:pt x="471" y="572"/>
                    <a:pt x="477" y="560"/>
                  </a:cubicBezTo>
                  <a:cubicBezTo>
                    <a:pt x="477" y="551"/>
                    <a:pt x="457" y="528"/>
                    <a:pt x="462" y="528"/>
                  </a:cubicBezTo>
                  <a:lnTo>
                    <a:pt x="462" y="528"/>
                  </a:lnTo>
                  <a:cubicBezTo>
                    <a:pt x="464" y="528"/>
                    <a:pt x="469" y="530"/>
                    <a:pt x="477" y="536"/>
                  </a:cubicBezTo>
                  <a:cubicBezTo>
                    <a:pt x="488" y="547"/>
                    <a:pt x="493" y="551"/>
                    <a:pt x="495" y="551"/>
                  </a:cubicBezTo>
                  <a:cubicBezTo>
                    <a:pt x="500" y="551"/>
                    <a:pt x="485" y="529"/>
                    <a:pt x="477" y="512"/>
                  </a:cubicBezTo>
                  <a:cubicBezTo>
                    <a:pt x="477" y="508"/>
                    <a:pt x="480" y="507"/>
                    <a:pt x="484" y="507"/>
                  </a:cubicBezTo>
                  <a:cubicBezTo>
                    <a:pt x="492" y="507"/>
                    <a:pt x="505" y="512"/>
                    <a:pt x="513" y="512"/>
                  </a:cubicBezTo>
                  <a:cubicBezTo>
                    <a:pt x="525" y="512"/>
                    <a:pt x="477" y="476"/>
                    <a:pt x="477" y="464"/>
                  </a:cubicBezTo>
                  <a:cubicBezTo>
                    <a:pt x="475" y="463"/>
                    <a:pt x="475" y="462"/>
                    <a:pt x="476" y="462"/>
                  </a:cubicBezTo>
                  <a:lnTo>
                    <a:pt x="476" y="462"/>
                  </a:lnTo>
                  <a:cubicBezTo>
                    <a:pt x="480" y="462"/>
                    <a:pt x="510" y="479"/>
                    <a:pt x="514" y="479"/>
                  </a:cubicBezTo>
                  <a:cubicBezTo>
                    <a:pt x="515" y="479"/>
                    <a:pt x="515" y="478"/>
                    <a:pt x="513" y="476"/>
                  </a:cubicBezTo>
                  <a:cubicBezTo>
                    <a:pt x="501" y="452"/>
                    <a:pt x="501" y="464"/>
                    <a:pt x="489" y="452"/>
                  </a:cubicBezTo>
                  <a:lnTo>
                    <a:pt x="501" y="452"/>
                  </a:lnTo>
                  <a:cubicBezTo>
                    <a:pt x="513" y="464"/>
                    <a:pt x="525" y="488"/>
                    <a:pt x="549" y="488"/>
                  </a:cubicBezTo>
                  <a:cubicBezTo>
                    <a:pt x="561" y="488"/>
                    <a:pt x="584" y="476"/>
                    <a:pt x="584" y="452"/>
                  </a:cubicBezTo>
                  <a:cubicBezTo>
                    <a:pt x="584" y="429"/>
                    <a:pt x="584" y="441"/>
                    <a:pt x="584" y="429"/>
                  </a:cubicBezTo>
                  <a:cubicBezTo>
                    <a:pt x="582" y="425"/>
                    <a:pt x="582" y="423"/>
                    <a:pt x="583" y="423"/>
                  </a:cubicBezTo>
                  <a:lnTo>
                    <a:pt x="583" y="423"/>
                  </a:lnTo>
                  <a:cubicBezTo>
                    <a:pt x="587" y="423"/>
                    <a:pt x="620" y="464"/>
                    <a:pt x="620" y="464"/>
                  </a:cubicBezTo>
                  <a:cubicBezTo>
                    <a:pt x="620" y="464"/>
                    <a:pt x="595" y="423"/>
                    <a:pt x="608" y="423"/>
                  </a:cubicBezTo>
                  <a:lnTo>
                    <a:pt x="608" y="423"/>
                  </a:lnTo>
                  <a:cubicBezTo>
                    <a:pt x="610" y="423"/>
                    <a:pt x="614" y="425"/>
                    <a:pt x="620" y="429"/>
                  </a:cubicBezTo>
                  <a:cubicBezTo>
                    <a:pt x="620" y="419"/>
                    <a:pt x="628" y="375"/>
                    <a:pt x="645" y="375"/>
                  </a:cubicBezTo>
                  <a:cubicBezTo>
                    <a:pt x="648" y="375"/>
                    <a:pt x="652" y="377"/>
                    <a:pt x="656" y="381"/>
                  </a:cubicBezTo>
                  <a:lnTo>
                    <a:pt x="644" y="321"/>
                  </a:lnTo>
                  <a:lnTo>
                    <a:pt x="644" y="321"/>
                  </a:lnTo>
                  <a:cubicBezTo>
                    <a:pt x="651" y="344"/>
                    <a:pt x="659" y="352"/>
                    <a:pt x="666" y="352"/>
                  </a:cubicBezTo>
                  <a:cubicBezTo>
                    <a:pt x="671" y="352"/>
                    <a:pt x="675" y="350"/>
                    <a:pt x="680" y="345"/>
                  </a:cubicBezTo>
                  <a:cubicBezTo>
                    <a:pt x="680" y="345"/>
                    <a:pt x="691" y="369"/>
                    <a:pt x="703" y="381"/>
                  </a:cubicBezTo>
                  <a:cubicBezTo>
                    <a:pt x="704" y="382"/>
                    <a:pt x="705" y="382"/>
                    <a:pt x="706" y="382"/>
                  </a:cubicBezTo>
                  <a:cubicBezTo>
                    <a:pt x="712" y="382"/>
                    <a:pt x="691" y="322"/>
                    <a:pt x="691" y="321"/>
                  </a:cubicBezTo>
                  <a:lnTo>
                    <a:pt x="691" y="321"/>
                  </a:lnTo>
                  <a:cubicBezTo>
                    <a:pt x="703" y="333"/>
                    <a:pt x="715" y="357"/>
                    <a:pt x="727" y="381"/>
                  </a:cubicBezTo>
                  <a:cubicBezTo>
                    <a:pt x="739" y="381"/>
                    <a:pt x="739" y="357"/>
                    <a:pt x="727" y="333"/>
                  </a:cubicBezTo>
                  <a:cubicBezTo>
                    <a:pt x="715" y="321"/>
                    <a:pt x="703" y="310"/>
                    <a:pt x="715" y="310"/>
                  </a:cubicBezTo>
                  <a:cubicBezTo>
                    <a:pt x="715" y="306"/>
                    <a:pt x="715" y="305"/>
                    <a:pt x="716" y="305"/>
                  </a:cubicBezTo>
                  <a:cubicBezTo>
                    <a:pt x="716" y="305"/>
                    <a:pt x="719" y="313"/>
                    <a:pt x="727" y="321"/>
                  </a:cubicBezTo>
                  <a:cubicBezTo>
                    <a:pt x="739" y="321"/>
                    <a:pt x="751" y="357"/>
                    <a:pt x="763" y="381"/>
                  </a:cubicBezTo>
                  <a:cubicBezTo>
                    <a:pt x="763" y="369"/>
                    <a:pt x="763" y="357"/>
                    <a:pt x="751" y="345"/>
                  </a:cubicBezTo>
                  <a:lnTo>
                    <a:pt x="751" y="321"/>
                  </a:lnTo>
                  <a:cubicBezTo>
                    <a:pt x="751" y="321"/>
                    <a:pt x="756" y="327"/>
                    <a:pt x="760" y="327"/>
                  </a:cubicBezTo>
                  <a:cubicBezTo>
                    <a:pt x="762" y="327"/>
                    <a:pt x="763" y="325"/>
                    <a:pt x="763" y="321"/>
                  </a:cubicBezTo>
                  <a:cubicBezTo>
                    <a:pt x="763" y="310"/>
                    <a:pt x="763" y="298"/>
                    <a:pt x="763" y="298"/>
                  </a:cubicBezTo>
                  <a:cubicBezTo>
                    <a:pt x="763" y="293"/>
                    <a:pt x="764" y="291"/>
                    <a:pt x="766" y="291"/>
                  </a:cubicBezTo>
                  <a:cubicBezTo>
                    <a:pt x="771" y="291"/>
                    <a:pt x="783" y="312"/>
                    <a:pt x="786" y="312"/>
                  </a:cubicBezTo>
                  <a:cubicBezTo>
                    <a:pt x="786" y="312"/>
                    <a:pt x="787" y="311"/>
                    <a:pt x="787" y="310"/>
                  </a:cubicBezTo>
                  <a:cubicBezTo>
                    <a:pt x="787" y="286"/>
                    <a:pt x="787" y="286"/>
                    <a:pt x="787" y="274"/>
                  </a:cubicBezTo>
                  <a:lnTo>
                    <a:pt x="799" y="274"/>
                  </a:lnTo>
                  <a:cubicBezTo>
                    <a:pt x="811" y="274"/>
                    <a:pt x="799" y="321"/>
                    <a:pt x="811" y="321"/>
                  </a:cubicBezTo>
                  <a:cubicBezTo>
                    <a:pt x="822" y="321"/>
                    <a:pt x="822" y="310"/>
                    <a:pt x="811" y="274"/>
                  </a:cubicBezTo>
                  <a:lnTo>
                    <a:pt x="811" y="274"/>
                  </a:lnTo>
                  <a:cubicBezTo>
                    <a:pt x="819" y="296"/>
                    <a:pt x="830" y="303"/>
                    <a:pt x="840" y="303"/>
                  </a:cubicBezTo>
                  <a:cubicBezTo>
                    <a:pt x="857" y="303"/>
                    <a:pt x="874" y="281"/>
                    <a:pt x="882" y="274"/>
                  </a:cubicBezTo>
                  <a:cubicBezTo>
                    <a:pt x="894" y="274"/>
                    <a:pt x="882" y="250"/>
                    <a:pt x="858" y="226"/>
                  </a:cubicBezTo>
                  <a:cubicBezTo>
                    <a:pt x="852" y="208"/>
                    <a:pt x="852" y="199"/>
                    <a:pt x="855" y="199"/>
                  </a:cubicBezTo>
                  <a:lnTo>
                    <a:pt x="855" y="199"/>
                  </a:lnTo>
                  <a:cubicBezTo>
                    <a:pt x="858" y="199"/>
                    <a:pt x="864" y="208"/>
                    <a:pt x="870" y="226"/>
                  </a:cubicBezTo>
                  <a:cubicBezTo>
                    <a:pt x="894" y="274"/>
                    <a:pt x="930" y="286"/>
                    <a:pt x="942" y="286"/>
                  </a:cubicBezTo>
                  <a:cubicBezTo>
                    <a:pt x="953" y="274"/>
                    <a:pt x="953" y="286"/>
                    <a:pt x="953" y="262"/>
                  </a:cubicBezTo>
                  <a:cubicBezTo>
                    <a:pt x="953" y="226"/>
                    <a:pt x="953" y="214"/>
                    <a:pt x="965" y="214"/>
                  </a:cubicBezTo>
                  <a:lnTo>
                    <a:pt x="965" y="214"/>
                  </a:lnTo>
                  <a:cubicBezTo>
                    <a:pt x="953" y="214"/>
                    <a:pt x="965" y="250"/>
                    <a:pt x="977" y="250"/>
                  </a:cubicBezTo>
                  <a:lnTo>
                    <a:pt x="1013" y="238"/>
                  </a:lnTo>
                  <a:cubicBezTo>
                    <a:pt x="1022" y="238"/>
                    <a:pt x="1031" y="238"/>
                    <a:pt x="1030" y="217"/>
                  </a:cubicBezTo>
                  <a:lnTo>
                    <a:pt x="1030" y="217"/>
                  </a:lnTo>
                  <a:cubicBezTo>
                    <a:pt x="1033" y="227"/>
                    <a:pt x="1037" y="237"/>
                    <a:pt x="1037" y="250"/>
                  </a:cubicBezTo>
                  <a:cubicBezTo>
                    <a:pt x="1037" y="256"/>
                    <a:pt x="1040" y="259"/>
                    <a:pt x="1043" y="259"/>
                  </a:cubicBezTo>
                  <a:cubicBezTo>
                    <a:pt x="1046" y="259"/>
                    <a:pt x="1049" y="256"/>
                    <a:pt x="1049" y="250"/>
                  </a:cubicBezTo>
                  <a:cubicBezTo>
                    <a:pt x="1049" y="226"/>
                    <a:pt x="1049" y="238"/>
                    <a:pt x="1061" y="226"/>
                  </a:cubicBezTo>
                  <a:cubicBezTo>
                    <a:pt x="1072" y="226"/>
                    <a:pt x="1061" y="214"/>
                    <a:pt x="1061" y="202"/>
                  </a:cubicBezTo>
                  <a:cubicBezTo>
                    <a:pt x="1061" y="200"/>
                    <a:pt x="1061" y="199"/>
                    <a:pt x="1062" y="199"/>
                  </a:cubicBezTo>
                  <a:cubicBezTo>
                    <a:pt x="1065" y="199"/>
                    <a:pt x="1075" y="214"/>
                    <a:pt x="1084" y="214"/>
                  </a:cubicBezTo>
                  <a:lnTo>
                    <a:pt x="1096" y="214"/>
                  </a:lnTo>
                  <a:cubicBezTo>
                    <a:pt x="1096" y="214"/>
                    <a:pt x="1096" y="214"/>
                    <a:pt x="1096" y="191"/>
                  </a:cubicBezTo>
                  <a:cubicBezTo>
                    <a:pt x="1096" y="185"/>
                    <a:pt x="1096" y="185"/>
                    <a:pt x="1098" y="185"/>
                  </a:cubicBezTo>
                  <a:cubicBezTo>
                    <a:pt x="1099" y="185"/>
                    <a:pt x="1102" y="185"/>
                    <a:pt x="1108" y="179"/>
                  </a:cubicBezTo>
                  <a:cubicBezTo>
                    <a:pt x="1108" y="201"/>
                    <a:pt x="1108" y="210"/>
                    <a:pt x="1111" y="210"/>
                  </a:cubicBezTo>
                  <a:cubicBezTo>
                    <a:pt x="1113" y="210"/>
                    <a:pt x="1116" y="207"/>
                    <a:pt x="1120" y="202"/>
                  </a:cubicBezTo>
                  <a:cubicBezTo>
                    <a:pt x="1132" y="202"/>
                    <a:pt x="1132" y="191"/>
                    <a:pt x="1144" y="179"/>
                  </a:cubicBezTo>
                  <a:cubicBezTo>
                    <a:pt x="1144" y="191"/>
                    <a:pt x="1144" y="191"/>
                    <a:pt x="1144" y="202"/>
                  </a:cubicBezTo>
                  <a:cubicBezTo>
                    <a:pt x="1156" y="202"/>
                    <a:pt x="1144" y="191"/>
                    <a:pt x="1156" y="179"/>
                  </a:cubicBezTo>
                  <a:cubicBezTo>
                    <a:pt x="1164" y="170"/>
                    <a:pt x="1167" y="162"/>
                    <a:pt x="1172" y="162"/>
                  </a:cubicBezTo>
                  <a:cubicBezTo>
                    <a:pt x="1174" y="162"/>
                    <a:pt x="1176" y="163"/>
                    <a:pt x="1180" y="167"/>
                  </a:cubicBezTo>
                  <a:cubicBezTo>
                    <a:pt x="1180" y="191"/>
                    <a:pt x="1180" y="202"/>
                    <a:pt x="1192" y="214"/>
                  </a:cubicBezTo>
                  <a:cubicBezTo>
                    <a:pt x="1203" y="226"/>
                    <a:pt x="1203" y="226"/>
                    <a:pt x="1215" y="226"/>
                  </a:cubicBezTo>
                  <a:cubicBezTo>
                    <a:pt x="1215" y="226"/>
                    <a:pt x="1215" y="214"/>
                    <a:pt x="1215" y="202"/>
                  </a:cubicBezTo>
                  <a:cubicBezTo>
                    <a:pt x="1215" y="194"/>
                    <a:pt x="1215" y="186"/>
                    <a:pt x="1220" y="186"/>
                  </a:cubicBezTo>
                  <a:cubicBezTo>
                    <a:pt x="1221" y="186"/>
                    <a:pt x="1224" y="187"/>
                    <a:pt x="1227" y="191"/>
                  </a:cubicBezTo>
                  <a:cubicBezTo>
                    <a:pt x="1234" y="197"/>
                    <a:pt x="1237" y="204"/>
                    <a:pt x="1238" y="204"/>
                  </a:cubicBezTo>
                  <a:cubicBezTo>
                    <a:pt x="1239" y="204"/>
                    <a:pt x="1239" y="201"/>
                    <a:pt x="1239" y="191"/>
                  </a:cubicBezTo>
                  <a:cubicBezTo>
                    <a:pt x="1239" y="208"/>
                    <a:pt x="1243" y="215"/>
                    <a:pt x="1247" y="215"/>
                  </a:cubicBezTo>
                  <a:cubicBezTo>
                    <a:pt x="1255" y="215"/>
                    <a:pt x="1267" y="198"/>
                    <a:pt x="1275" y="191"/>
                  </a:cubicBezTo>
                  <a:cubicBezTo>
                    <a:pt x="1287" y="191"/>
                    <a:pt x="1275" y="191"/>
                    <a:pt x="1287" y="202"/>
                  </a:cubicBezTo>
                  <a:cubicBezTo>
                    <a:pt x="1293" y="208"/>
                    <a:pt x="1296" y="211"/>
                    <a:pt x="1299" y="211"/>
                  </a:cubicBezTo>
                  <a:cubicBezTo>
                    <a:pt x="1302" y="211"/>
                    <a:pt x="1305" y="208"/>
                    <a:pt x="1311" y="202"/>
                  </a:cubicBezTo>
                  <a:cubicBezTo>
                    <a:pt x="1311" y="202"/>
                    <a:pt x="1346" y="202"/>
                    <a:pt x="1346" y="226"/>
                  </a:cubicBezTo>
                  <a:cubicBezTo>
                    <a:pt x="1358" y="226"/>
                    <a:pt x="1358" y="226"/>
                    <a:pt x="1358" y="202"/>
                  </a:cubicBezTo>
                  <a:cubicBezTo>
                    <a:pt x="1358" y="167"/>
                    <a:pt x="1370" y="167"/>
                    <a:pt x="1370" y="167"/>
                  </a:cubicBezTo>
                  <a:cubicBezTo>
                    <a:pt x="1382" y="167"/>
                    <a:pt x="1370" y="202"/>
                    <a:pt x="1370" y="214"/>
                  </a:cubicBezTo>
                  <a:cubicBezTo>
                    <a:pt x="1370" y="214"/>
                    <a:pt x="1375" y="220"/>
                    <a:pt x="1382" y="220"/>
                  </a:cubicBezTo>
                  <a:cubicBezTo>
                    <a:pt x="1386" y="220"/>
                    <a:pt x="1390" y="218"/>
                    <a:pt x="1394" y="214"/>
                  </a:cubicBezTo>
                  <a:cubicBezTo>
                    <a:pt x="1406" y="191"/>
                    <a:pt x="1406" y="191"/>
                    <a:pt x="1418" y="191"/>
                  </a:cubicBezTo>
                  <a:lnTo>
                    <a:pt x="1418" y="214"/>
                  </a:lnTo>
                  <a:cubicBezTo>
                    <a:pt x="1418" y="217"/>
                    <a:pt x="1418" y="219"/>
                    <a:pt x="1418" y="219"/>
                  </a:cubicBezTo>
                  <a:cubicBezTo>
                    <a:pt x="1421" y="219"/>
                    <a:pt x="1431" y="155"/>
                    <a:pt x="1442" y="155"/>
                  </a:cubicBezTo>
                  <a:lnTo>
                    <a:pt x="1442" y="155"/>
                  </a:lnTo>
                  <a:cubicBezTo>
                    <a:pt x="1442" y="167"/>
                    <a:pt x="1430" y="214"/>
                    <a:pt x="1442" y="226"/>
                  </a:cubicBezTo>
                  <a:cubicBezTo>
                    <a:pt x="1442" y="228"/>
                    <a:pt x="1442" y="228"/>
                    <a:pt x="1443" y="228"/>
                  </a:cubicBezTo>
                  <a:cubicBezTo>
                    <a:pt x="1449" y="228"/>
                    <a:pt x="1479" y="189"/>
                    <a:pt x="1489" y="179"/>
                  </a:cubicBezTo>
                  <a:cubicBezTo>
                    <a:pt x="1494" y="174"/>
                    <a:pt x="1501" y="171"/>
                    <a:pt x="1506" y="171"/>
                  </a:cubicBezTo>
                  <a:cubicBezTo>
                    <a:pt x="1513" y="171"/>
                    <a:pt x="1515" y="177"/>
                    <a:pt x="1501" y="191"/>
                  </a:cubicBezTo>
                  <a:cubicBezTo>
                    <a:pt x="1489" y="191"/>
                    <a:pt x="1477" y="214"/>
                    <a:pt x="1489" y="226"/>
                  </a:cubicBezTo>
                  <a:cubicBezTo>
                    <a:pt x="1492" y="229"/>
                    <a:pt x="1496" y="231"/>
                    <a:pt x="1499" y="231"/>
                  </a:cubicBezTo>
                  <a:cubicBezTo>
                    <a:pt x="1507" y="231"/>
                    <a:pt x="1513" y="220"/>
                    <a:pt x="1513" y="202"/>
                  </a:cubicBezTo>
                  <a:cubicBezTo>
                    <a:pt x="1513" y="191"/>
                    <a:pt x="1513" y="179"/>
                    <a:pt x="1513" y="167"/>
                  </a:cubicBezTo>
                  <a:cubicBezTo>
                    <a:pt x="1513" y="166"/>
                    <a:pt x="1513" y="166"/>
                    <a:pt x="1513" y="166"/>
                  </a:cubicBezTo>
                  <a:cubicBezTo>
                    <a:pt x="1513" y="166"/>
                    <a:pt x="1514" y="230"/>
                    <a:pt x="1521" y="230"/>
                  </a:cubicBezTo>
                  <a:cubicBezTo>
                    <a:pt x="1522" y="230"/>
                    <a:pt x="1524" y="229"/>
                    <a:pt x="1525" y="226"/>
                  </a:cubicBezTo>
                  <a:lnTo>
                    <a:pt x="1537" y="179"/>
                  </a:lnTo>
                  <a:cubicBezTo>
                    <a:pt x="1549" y="167"/>
                    <a:pt x="1549" y="155"/>
                    <a:pt x="1561" y="155"/>
                  </a:cubicBezTo>
                  <a:lnTo>
                    <a:pt x="1561" y="155"/>
                  </a:lnTo>
                  <a:cubicBezTo>
                    <a:pt x="1549" y="191"/>
                    <a:pt x="1549" y="202"/>
                    <a:pt x="1561" y="214"/>
                  </a:cubicBezTo>
                  <a:cubicBezTo>
                    <a:pt x="1573" y="202"/>
                    <a:pt x="1584" y="191"/>
                    <a:pt x="1584" y="179"/>
                  </a:cubicBezTo>
                  <a:lnTo>
                    <a:pt x="1596" y="179"/>
                  </a:lnTo>
                  <a:cubicBezTo>
                    <a:pt x="1596" y="191"/>
                    <a:pt x="1584" y="202"/>
                    <a:pt x="1584" y="214"/>
                  </a:cubicBezTo>
                  <a:cubicBezTo>
                    <a:pt x="1584" y="238"/>
                    <a:pt x="1584" y="238"/>
                    <a:pt x="1596" y="238"/>
                  </a:cubicBezTo>
                  <a:cubicBezTo>
                    <a:pt x="1605" y="238"/>
                    <a:pt x="1619" y="203"/>
                    <a:pt x="1627" y="203"/>
                  </a:cubicBezTo>
                  <a:cubicBezTo>
                    <a:pt x="1630" y="203"/>
                    <a:pt x="1632" y="209"/>
                    <a:pt x="1632" y="226"/>
                  </a:cubicBezTo>
                  <a:cubicBezTo>
                    <a:pt x="1628" y="244"/>
                    <a:pt x="1628" y="250"/>
                    <a:pt x="1629" y="250"/>
                  </a:cubicBezTo>
                  <a:cubicBezTo>
                    <a:pt x="1632" y="250"/>
                    <a:pt x="1641" y="225"/>
                    <a:pt x="1644" y="225"/>
                  </a:cubicBezTo>
                  <a:cubicBezTo>
                    <a:pt x="1644" y="225"/>
                    <a:pt x="1644" y="225"/>
                    <a:pt x="1644" y="226"/>
                  </a:cubicBezTo>
                  <a:cubicBezTo>
                    <a:pt x="1654" y="236"/>
                    <a:pt x="1647" y="264"/>
                    <a:pt x="1652" y="264"/>
                  </a:cubicBezTo>
                  <a:cubicBezTo>
                    <a:pt x="1653" y="264"/>
                    <a:pt x="1654" y="264"/>
                    <a:pt x="1656" y="262"/>
                  </a:cubicBezTo>
                  <a:lnTo>
                    <a:pt x="1680" y="226"/>
                  </a:lnTo>
                  <a:lnTo>
                    <a:pt x="1680" y="226"/>
                  </a:lnTo>
                  <a:cubicBezTo>
                    <a:pt x="1680" y="250"/>
                    <a:pt x="1668" y="250"/>
                    <a:pt x="1680" y="274"/>
                  </a:cubicBezTo>
                  <a:cubicBezTo>
                    <a:pt x="1680" y="280"/>
                    <a:pt x="1680" y="283"/>
                    <a:pt x="1681" y="283"/>
                  </a:cubicBezTo>
                  <a:cubicBezTo>
                    <a:pt x="1683" y="283"/>
                    <a:pt x="1686" y="280"/>
                    <a:pt x="1692" y="274"/>
                  </a:cubicBezTo>
                  <a:cubicBezTo>
                    <a:pt x="1696" y="266"/>
                    <a:pt x="1698" y="263"/>
                    <a:pt x="1700" y="263"/>
                  </a:cubicBezTo>
                  <a:cubicBezTo>
                    <a:pt x="1705" y="263"/>
                    <a:pt x="1707" y="274"/>
                    <a:pt x="1715" y="274"/>
                  </a:cubicBezTo>
                  <a:cubicBezTo>
                    <a:pt x="1715" y="274"/>
                    <a:pt x="1727" y="238"/>
                    <a:pt x="1739" y="238"/>
                  </a:cubicBezTo>
                  <a:lnTo>
                    <a:pt x="1739" y="238"/>
                  </a:lnTo>
                  <a:lnTo>
                    <a:pt x="1727" y="274"/>
                  </a:lnTo>
                  <a:cubicBezTo>
                    <a:pt x="1727" y="274"/>
                    <a:pt x="1739" y="274"/>
                    <a:pt x="1739" y="262"/>
                  </a:cubicBezTo>
                  <a:cubicBezTo>
                    <a:pt x="1745" y="256"/>
                    <a:pt x="1748" y="253"/>
                    <a:pt x="1750" y="253"/>
                  </a:cubicBezTo>
                  <a:cubicBezTo>
                    <a:pt x="1751" y="253"/>
                    <a:pt x="1751" y="256"/>
                    <a:pt x="1751" y="262"/>
                  </a:cubicBezTo>
                  <a:cubicBezTo>
                    <a:pt x="1751" y="265"/>
                    <a:pt x="1751" y="267"/>
                    <a:pt x="1751" y="267"/>
                  </a:cubicBezTo>
                  <a:cubicBezTo>
                    <a:pt x="1752" y="267"/>
                    <a:pt x="1755" y="258"/>
                    <a:pt x="1763" y="250"/>
                  </a:cubicBezTo>
                  <a:cubicBezTo>
                    <a:pt x="1775" y="238"/>
                    <a:pt x="1775" y="238"/>
                    <a:pt x="1787" y="238"/>
                  </a:cubicBezTo>
                  <a:lnTo>
                    <a:pt x="1787" y="238"/>
                  </a:lnTo>
                  <a:lnTo>
                    <a:pt x="1751" y="298"/>
                  </a:lnTo>
                  <a:cubicBezTo>
                    <a:pt x="1760" y="289"/>
                    <a:pt x="1768" y="281"/>
                    <a:pt x="1776" y="281"/>
                  </a:cubicBezTo>
                  <a:cubicBezTo>
                    <a:pt x="1780" y="281"/>
                    <a:pt x="1783" y="282"/>
                    <a:pt x="1787" y="286"/>
                  </a:cubicBezTo>
                  <a:lnTo>
                    <a:pt x="1787" y="310"/>
                  </a:lnTo>
                  <a:cubicBezTo>
                    <a:pt x="1811" y="333"/>
                    <a:pt x="1823" y="357"/>
                    <a:pt x="1846" y="369"/>
                  </a:cubicBezTo>
                  <a:cubicBezTo>
                    <a:pt x="1846" y="369"/>
                    <a:pt x="1846" y="381"/>
                    <a:pt x="1846" y="381"/>
                  </a:cubicBezTo>
                  <a:lnTo>
                    <a:pt x="1858" y="381"/>
                  </a:lnTo>
                  <a:lnTo>
                    <a:pt x="1906" y="393"/>
                  </a:lnTo>
                  <a:cubicBezTo>
                    <a:pt x="1930" y="405"/>
                    <a:pt x="1942" y="417"/>
                    <a:pt x="1965" y="417"/>
                  </a:cubicBezTo>
                  <a:lnTo>
                    <a:pt x="2013" y="417"/>
                  </a:lnTo>
                  <a:cubicBezTo>
                    <a:pt x="2013" y="417"/>
                    <a:pt x="2001" y="417"/>
                    <a:pt x="2001" y="429"/>
                  </a:cubicBezTo>
                  <a:cubicBezTo>
                    <a:pt x="2001" y="441"/>
                    <a:pt x="2013" y="441"/>
                    <a:pt x="2025" y="452"/>
                  </a:cubicBezTo>
                  <a:cubicBezTo>
                    <a:pt x="2031" y="458"/>
                    <a:pt x="2034" y="461"/>
                    <a:pt x="2037" y="461"/>
                  </a:cubicBezTo>
                  <a:cubicBezTo>
                    <a:pt x="2040" y="461"/>
                    <a:pt x="2043" y="458"/>
                    <a:pt x="2049" y="452"/>
                  </a:cubicBezTo>
                  <a:cubicBezTo>
                    <a:pt x="2061" y="441"/>
                    <a:pt x="2073" y="417"/>
                    <a:pt x="2096" y="405"/>
                  </a:cubicBezTo>
                  <a:lnTo>
                    <a:pt x="2096" y="405"/>
                  </a:lnTo>
                  <a:cubicBezTo>
                    <a:pt x="2096" y="405"/>
                    <a:pt x="2073" y="441"/>
                    <a:pt x="2061" y="452"/>
                  </a:cubicBezTo>
                  <a:cubicBezTo>
                    <a:pt x="2049" y="476"/>
                    <a:pt x="2061" y="476"/>
                    <a:pt x="2061" y="488"/>
                  </a:cubicBezTo>
                  <a:cubicBezTo>
                    <a:pt x="2061" y="488"/>
                    <a:pt x="2085" y="500"/>
                    <a:pt x="2085" y="512"/>
                  </a:cubicBezTo>
                  <a:cubicBezTo>
                    <a:pt x="2085" y="512"/>
                    <a:pt x="2085" y="524"/>
                    <a:pt x="2085" y="524"/>
                  </a:cubicBezTo>
                  <a:lnTo>
                    <a:pt x="2108" y="524"/>
                  </a:lnTo>
                  <a:cubicBezTo>
                    <a:pt x="2120" y="524"/>
                    <a:pt x="2108" y="560"/>
                    <a:pt x="2120" y="572"/>
                  </a:cubicBezTo>
                  <a:cubicBezTo>
                    <a:pt x="2120" y="575"/>
                    <a:pt x="2122" y="576"/>
                    <a:pt x="2126" y="576"/>
                  </a:cubicBezTo>
                  <a:cubicBezTo>
                    <a:pt x="2132" y="576"/>
                    <a:pt x="2141" y="572"/>
                    <a:pt x="2152" y="567"/>
                  </a:cubicBezTo>
                  <a:lnTo>
                    <a:pt x="2152" y="567"/>
                  </a:lnTo>
                  <a:cubicBezTo>
                    <a:pt x="2148" y="573"/>
                    <a:pt x="2144" y="580"/>
                    <a:pt x="2144" y="583"/>
                  </a:cubicBezTo>
                  <a:cubicBezTo>
                    <a:pt x="2140" y="587"/>
                    <a:pt x="2141" y="589"/>
                    <a:pt x="2145" y="589"/>
                  </a:cubicBezTo>
                  <a:cubicBezTo>
                    <a:pt x="2152" y="589"/>
                    <a:pt x="2168" y="583"/>
                    <a:pt x="2168" y="583"/>
                  </a:cubicBezTo>
                  <a:lnTo>
                    <a:pt x="2168" y="583"/>
                  </a:lnTo>
                  <a:cubicBezTo>
                    <a:pt x="2180" y="583"/>
                    <a:pt x="2156" y="607"/>
                    <a:pt x="2156" y="619"/>
                  </a:cubicBezTo>
                  <a:cubicBezTo>
                    <a:pt x="2156" y="631"/>
                    <a:pt x="2156" y="643"/>
                    <a:pt x="2168" y="643"/>
                  </a:cubicBezTo>
                  <a:cubicBezTo>
                    <a:pt x="2192" y="643"/>
                    <a:pt x="2215" y="655"/>
                    <a:pt x="2180" y="679"/>
                  </a:cubicBezTo>
                  <a:cubicBezTo>
                    <a:pt x="2180" y="691"/>
                    <a:pt x="2192" y="691"/>
                    <a:pt x="2204" y="691"/>
                  </a:cubicBezTo>
                  <a:cubicBezTo>
                    <a:pt x="2204" y="691"/>
                    <a:pt x="2239" y="726"/>
                    <a:pt x="2263" y="738"/>
                  </a:cubicBezTo>
                  <a:cubicBezTo>
                    <a:pt x="2275" y="744"/>
                    <a:pt x="2281" y="747"/>
                    <a:pt x="2287" y="747"/>
                  </a:cubicBezTo>
                  <a:cubicBezTo>
                    <a:pt x="2293" y="747"/>
                    <a:pt x="2299" y="744"/>
                    <a:pt x="2311" y="738"/>
                  </a:cubicBezTo>
                  <a:lnTo>
                    <a:pt x="2311" y="738"/>
                  </a:lnTo>
                  <a:cubicBezTo>
                    <a:pt x="2299" y="750"/>
                    <a:pt x="2287" y="762"/>
                    <a:pt x="2263" y="774"/>
                  </a:cubicBezTo>
                  <a:lnTo>
                    <a:pt x="2275" y="774"/>
                  </a:lnTo>
                  <a:lnTo>
                    <a:pt x="2275" y="786"/>
                  </a:lnTo>
                  <a:cubicBezTo>
                    <a:pt x="2275" y="798"/>
                    <a:pt x="2275" y="822"/>
                    <a:pt x="2275" y="833"/>
                  </a:cubicBezTo>
                  <a:cubicBezTo>
                    <a:pt x="2287" y="833"/>
                    <a:pt x="2299" y="845"/>
                    <a:pt x="2299" y="845"/>
                  </a:cubicBezTo>
                  <a:cubicBezTo>
                    <a:pt x="2335" y="833"/>
                    <a:pt x="2370" y="822"/>
                    <a:pt x="2406" y="810"/>
                  </a:cubicBezTo>
                  <a:lnTo>
                    <a:pt x="2406" y="810"/>
                  </a:lnTo>
                  <a:cubicBezTo>
                    <a:pt x="2418" y="810"/>
                    <a:pt x="2382" y="845"/>
                    <a:pt x="2358" y="845"/>
                  </a:cubicBezTo>
                  <a:cubicBezTo>
                    <a:pt x="2323" y="845"/>
                    <a:pt x="2311" y="857"/>
                    <a:pt x="2311" y="869"/>
                  </a:cubicBezTo>
                  <a:cubicBezTo>
                    <a:pt x="2323" y="881"/>
                    <a:pt x="2311" y="881"/>
                    <a:pt x="2335" y="881"/>
                  </a:cubicBezTo>
                  <a:lnTo>
                    <a:pt x="2346" y="881"/>
                  </a:lnTo>
                  <a:cubicBezTo>
                    <a:pt x="2335" y="905"/>
                    <a:pt x="2311" y="917"/>
                    <a:pt x="2287" y="929"/>
                  </a:cubicBezTo>
                  <a:cubicBezTo>
                    <a:pt x="2311" y="929"/>
                    <a:pt x="2311" y="929"/>
                    <a:pt x="2311" y="941"/>
                  </a:cubicBezTo>
                  <a:cubicBezTo>
                    <a:pt x="2323" y="941"/>
                    <a:pt x="2323" y="953"/>
                    <a:pt x="2335" y="953"/>
                  </a:cubicBezTo>
                  <a:lnTo>
                    <a:pt x="2358" y="953"/>
                  </a:lnTo>
                  <a:cubicBezTo>
                    <a:pt x="2358" y="953"/>
                    <a:pt x="2335" y="964"/>
                    <a:pt x="2335" y="976"/>
                  </a:cubicBezTo>
                  <a:cubicBezTo>
                    <a:pt x="2335" y="976"/>
                    <a:pt x="2346" y="976"/>
                    <a:pt x="2346" y="988"/>
                  </a:cubicBezTo>
                  <a:lnTo>
                    <a:pt x="2346" y="1012"/>
                  </a:lnTo>
                  <a:cubicBezTo>
                    <a:pt x="2339" y="1016"/>
                    <a:pt x="2339" y="1017"/>
                    <a:pt x="2342" y="1017"/>
                  </a:cubicBezTo>
                  <a:cubicBezTo>
                    <a:pt x="2350" y="1017"/>
                    <a:pt x="2374" y="1012"/>
                    <a:pt x="2382" y="1012"/>
                  </a:cubicBezTo>
                  <a:lnTo>
                    <a:pt x="2406" y="1012"/>
                  </a:lnTo>
                  <a:cubicBezTo>
                    <a:pt x="2370" y="1012"/>
                    <a:pt x="2358" y="1024"/>
                    <a:pt x="2358" y="1036"/>
                  </a:cubicBezTo>
                  <a:cubicBezTo>
                    <a:pt x="2358" y="1048"/>
                    <a:pt x="2358" y="1083"/>
                    <a:pt x="2370" y="1107"/>
                  </a:cubicBezTo>
                  <a:cubicBezTo>
                    <a:pt x="2370" y="1107"/>
                    <a:pt x="2370" y="1123"/>
                    <a:pt x="2376" y="1123"/>
                  </a:cubicBezTo>
                  <a:cubicBezTo>
                    <a:pt x="2378" y="1123"/>
                    <a:pt x="2380" y="1122"/>
                    <a:pt x="2382" y="1119"/>
                  </a:cubicBezTo>
                  <a:cubicBezTo>
                    <a:pt x="2406" y="1119"/>
                    <a:pt x="2418" y="1119"/>
                    <a:pt x="2406" y="1131"/>
                  </a:cubicBezTo>
                  <a:cubicBezTo>
                    <a:pt x="2406" y="1137"/>
                    <a:pt x="2400" y="1137"/>
                    <a:pt x="2394" y="1137"/>
                  </a:cubicBezTo>
                  <a:cubicBezTo>
                    <a:pt x="2388" y="1137"/>
                    <a:pt x="2382" y="1137"/>
                    <a:pt x="2382" y="1143"/>
                  </a:cubicBezTo>
                  <a:cubicBezTo>
                    <a:pt x="2382" y="1143"/>
                    <a:pt x="2382" y="1155"/>
                    <a:pt x="2382" y="1155"/>
                  </a:cubicBezTo>
                  <a:cubicBezTo>
                    <a:pt x="2382" y="1155"/>
                    <a:pt x="2382" y="1179"/>
                    <a:pt x="2394" y="1179"/>
                  </a:cubicBezTo>
                  <a:cubicBezTo>
                    <a:pt x="2406" y="1191"/>
                    <a:pt x="2394" y="1191"/>
                    <a:pt x="2406" y="1203"/>
                  </a:cubicBezTo>
                  <a:cubicBezTo>
                    <a:pt x="2418" y="1203"/>
                    <a:pt x="2430" y="1203"/>
                    <a:pt x="2430" y="1214"/>
                  </a:cubicBezTo>
                  <a:lnTo>
                    <a:pt x="2406" y="1214"/>
                  </a:lnTo>
                  <a:cubicBezTo>
                    <a:pt x="2406" y="1226"/>
                    <a:pt x="2394" y="1238"/>
                    <a:pt x="2394" y="1238"/>
                  </a:cubicBezTo>
                  <a:cubicBezTo>
                    <a:pt x="2394" y="1250"/>
                    <a:pt x="2394" y="1262"/>
                    <a:pt x="2406" y="1274"/>
                  </a:cubicBezTo>
                  <a:cubicBezTo>
                    <a:pt x="2406" y="1274"/>
                    <a:pt x="2409" y="1277"/>
                    <a:pt x="2415" y="1280"/>
                  </a:cubicBezTo>
                  <a:lnTo>
                    <a:pt x="2415" y="1280"/>
                  </a:lnTo>
                  <a:cubicBezTo>
                    <a:pt x="2413" y="1287"/>
                    <a:pt x="2410" y="1298"/>
                    <a:pt x="2418" y="1298"/>
                  </a:cubicBezTo>
                  <a:cubicBezTo>
                    <a:pt x="2430" y="1298"/>
                    <a:pt x="2477" y="1298"/>
                    <a:pt x="2454" y="1322"/>
                  </a:cubicBezTo>
                  <a:cubicBezTo>
                    <a:pt x="2430" y="1345"/>
                    <a:pt x="2430" y="1345"/>
                    <a:pt x="2442" y="1357"/>
                  </a:cubicBezTo>
                  <a:cubicBezTo>
                    <a:pt x="2442" y="1369"/>
                    <a:pt x="2477" y="1381"/>
                    <a:pt x="2477" y="1381"/>
                  </a:cubicBezTo>
                  <a:cubicBezTo>
                    <a:pt x="2471" y="1387"/>
                    <a:pt x="2454" y="1387"/>
                    <a:pt x="2436" y="1387"/>
                  </a:cubicBezTo>
                  <a:cubicBezTo>
                    <a:pt x="2418" y="1387"/>
                    <a:pt x="2400" y="1387"/>
                    <a:pt x="2394" y="1393"/>
                  </a:cubicBezTo>
                  <a:cubicBezTo>
                    <a:pt x="2394" y="1402"/>
                    <a:pt x="2399" y="1404"/>
                    <a:pt x="2406" y="1404"/>
                  </a:cubicBezTo>
                  <a:cubicBezTo>
                    <a:pt x="2413" y="1404"/>
                    <a:pt x="2423" y="1401"/>
                    <a:pt x="2431" y="1401"/>
                  </a:cubicBezTo>
                  <a:cubicBezTo>
                    <a:pt x="2435" y="1401"/>
                    <a:pt x="2439" y="1402"/>
                    <a:pt x="2442" y="1405"/>
                  </a:cubicBezTo>
                  <a:cubicBezTo>
                    <a:pt x="2448" y="1411"/>
                    <a:pt x="2436" y="1411"/>
                    <a:pt x="2424" y="1411"/>
                  </a:cubicBezTo>
                  <a:cubicBezTo>
                    <a:pt x="2412" y="1411"/>
                    <a:pt x="2400" y="1411"/>
                    <a:pt x="2406" y="1417"/>
                  </a:cubicBezTo>
                  <a:cubicBezTo>
                    <a:pt x="2418" y="1429"/>
                    <a:pt x="2513" y="1429"/>
                    <a:pt x="2477" y="1441"/>
                  </a:cubicBezTo>
                  <a:lnTo>
                    <a:pt x="2418" y="1441"/>
                  </a:lnTo>
                  <a:cubicBezTo>
                    <a:pt x="2418" y="1441"/>
                    <a:pt x="2418" y="1453"/>
                    <a:pt x="2418" y="1453"/>
                  </a:cubicBezTo>
                  <a:cubicBezTo>
                    <a:pt x="2430" y="1464"/>
                    <a:pt x="2477" y="1453"/>
                    <a:pt x="2477" y="1476"/>
                  </a:cubicBezTo>
                  <a:lnTo>
                    <a:pt x="2418" y="1476"/>
                  </a:lnTo>
                  <a:cubicBezTo>
                    <a:pt x="2406" y="1476"/>
                    <a:pt x="2382" y="1488"/>
                    <a:pt x="2430" y="1500"/>
                  </a:cubicBezTo>
                  <a:cubicBezTo>
                    <a:pt x="2412" y="1497"/>
                    <a:pt x="2401" y="1495"/>
                    <a:pt x="2394" y="1495"/>
                  </a:cubicBezTo>
                  <a:cubicBezTo>
                    <a:pt x="2378" y="1495"/>
                    <a:pt x="2389" y="1504"/>
                    <a:pt x="2406" y="1512"/>
                  </a:cubicBezTo>
                  <a:cubicBezTo>
                    <a:pt x="2370" y="1512"/>
                    <a:pt x="2394" y="1548"/>
                    <a:pt x="2394" y="1560"/>
                  </a:cubicBezTo>
                  <a:cubicBezTo>
                    <a:pt x="2394" y="1552"/>
                    <a:pt x="2399" y="1550"/>
                    <a:pt x="2405" y="1550"/>
                  </a:cubicBezTo>
                  <a:cubicBezTo>
                    <a:pt x="2418" y="1550"/>
                    <a:pt x="2438" y="1563"/>
                    <a:pt x="2430" y="1572"/>
                  </a:cubicBezTo>
                  <a:cubicBezTo>
                    <a:pt x="2418" y="1572"/>
                    <a:pt x="2406" y="1584"/>
                    <a:pt x="2394" y="1595"/>
                  </a:cubicBezTo>
                  <a:cubicBezTo>
                    <a:pt x="2406" y="1601"/>
                    <a:pt x="2415" y="1603"/>
                    <a:pt x="2423" y="1603"/>
                  </a:cubicBezTo>
                  <a:cubicBezTo>
                    <a:pt x="2447" y="1603"/>
                    <a:pt x="2456" y="1581"/>
                    <a:pt x="2466" y="1572"/>
                  </a:cubicBezTo>
                  <a:lnTo>
                    <a:pt x="2466" y="1572"/>
                  </a:lnTo>
                  <a:cubicBezTo>
                    <a:pt x="2466" y="1584"/>
                    <a:pt x="2466" y="1595"/>
                    <a:pt x="2454" y="1607"/>
                  </a:cubicBezTo>
                  <a:cubicBezTo>
                    <a:pt x="2454" y="1607"/>
                    <a:pt x="2442" y="1619"/>
                    <a:pt x="2430" y="1619"/>
                  </a:cubicBezTo>
                  <a:cubicBezTo>
                    <a:pt x="2406" y="1607"/>
                    <a:pt x="2394" y="1607"/>
                    <a:pt x="2382" y="1607"/>
                  </a:cubicBezTo>
                  <a:cubicBezTo>
                    <a:pt x="2358" y="1607"/>
                    <a:pt x="2394" y="1631"/>
                    <a:pt x="2394" y="1643"/>
                  </a:cubicBezTo>
                  <a:cubicBezTo>
                    <a:pt x="2387" y="1657"/>
                    <a:pt x="2376" y="1663"/>
                    <a:pt x="2363" y="1663"/>
                  </a:cubicBezTo>
                  <a:cubicBezTo>
                    <a:pt x="2354" y="1663"/>
                    <a:pt x="2344" y="1660"/>
                    <a:pt x="2335" y="1655"/>
                  </a:cubicBezTo>
                  <a:lnTo>
                    <a:pt x="2335" y="1655"/>
                  </a:lnTo>
                  <a:cubicBezTo>
                    <a:pt x="2358" y="1667"/>
                    <a:pt x="2370" y="1679"/>
                    <a:pt x="2394" y="1703"/>
                  </a:cubicBezTo>
                  <a:cubicBezTo>
                    <a:pt x="2398" y="1707"/>
                    <a:pt x="2397" y="1708"/>
                    <a:pt x="2393" y="1708"/>
                  </a:cubicBezTo>
                  <a:cubicBezTo>
                    <a:pt x="2385" y="1708"/>
                    <a:pt x="2366" y="1703"/>
                    <a:pt x="2358" y="1703"/>
                  </a:cubicBezTo>
                  <a:cubicBezTo>
                    <a:pt x="2358" y="1703"/>
                    <a:pt x="2394" y="1715"/>
                    <a:pt x="2406" y="1726"/>
                  </a:cubicBezTo>
                  <a:cubicBezTo>
                    <a:pt x="2382" y="1715"/>
                    <a:pt x="2358" y="1703"/>
                    <a:pt x="2346" y="1703"/>
                  </a:cubicBezTo>
                  <a:cubicBezTo>
                    <a:pt x="2335" y="1703"/>
                    <a:pt x="2335" y="1715"/>
                    <a:pt x="2335" y="1715"/>
                  </a:cubicBezTo>
                  <a:cubicBezTo>
                    <a:pt x="2323" y="1726"/>
                    <a:pt x="2335" y="1738"/>
                    <a:pt x="2346" y="1750"/>
                  </a:cubicBezTo>
                  <a:cubicBezTo>
                    <a:pt x="2358" y="1762"/>
                    <a:pt x="2358" y="1762"/>
                    <a:pt x="2358" y="1762"/>
                  </a:cubicBezTo>
                  <a:cubicBezTo>
                    <a:pt x="2352" y="1768"/>
                    <a:pt x="2349" y="1771"/>
                    <a:pt x="2346" y="1771"/>
                  </a:cubicBezTo>
                  <a:cubicBezTo>
                    <a:pt x="2343" y="1771"/>
                    <a:pt x="2340" y="1768"/>
                    <a:pt x="2335" y="1762"/>
                  </a:cubicBezTo>
                  <a:lnTo>
                    <a:pt x="2323" y="1762"/>
                  </a:lnTo>
                  <a:cubicBezTo>
                    <a:pt x="2323" y="1762"/>
                    <a:pt x="2335" y="1786"/>
                    <a:pt x="2335" y="1798"/>
                  </a:cubicBezTo>
                  <a:cubicBezTo>
                    <a:pt x="2335" y="1810"/>
                    <a:pt x="2335" y="1810"/>
                    <a:pt x="2323" y="1822"/>
                  </a:cubicBezTo>
                  <a:lnTo>
                    <a:pt x="2299" y="1822"/>
                  </a:lnTo>
                  <a:cubicBezTo>
                    <a:pt x="2299" y="1822"/>
                    <a:pt x="2311" y="1822"/>
                    <a:pt x="2311" y="1834"/>
                  </a:cubicBezTo>
                  <a:lnTo>
                    <a:pt x="2299" y="1857"/>
                  </a:lnTo>
                  <a:cubicBezTo>
                    <a:pt x="2299" y="1857"/>
                    <a:pt x="2263" y="1869"/>
                    <a:pt x="2299" y="1893"/>
                  </a:cubicBezTo>
                  <a:cubicBezTo>
                    <a:pt x="2291" y="1889"/>
                    <a:pt x="2284" y="1888"/>
                    <a:pt x="2279" y="1888"/>
                  </a:cubicBezTo>
                  <a:cubicBezTo>
                    <a:pt x="2267" y="1888"/>
                    <a:pt x="2259" y="1893"/>
                    <a:pt x="2251" y="1893"/>
                  </a:cubicBezTo>
                  <a:cubicBezTo>
                    <a:pt x="2251" y="1893"/>
                    <a:pt x="2263" y="1917"/>
                    <a:pt x="2251" y="1929"/>
                  </a:cubicBezTo>
                  <a:cubicBezTo>
                    <a:pt x="2239" y="1929"/>
                    <a:pt x="2227" y="1917"/>
                    <a:pt x="2227" y="1917"/>
                  </a:cubicBezTo>
                  <a:cubicBezTo>
                    <a:pt x="2223" y="1913"/>
                    <a:pt x="2221" y="1912"/>
                    <a:pt x="2219" y="1912"/>
                  </a:cubicBezTo>
                  <a:cubicBezTo>
                    <a:pt x="2215" y="1912"/>
                    <a:pt x="2215" y="1917"/>
                    <a:pt x="2215" y="1917"/>
                  </a:cubicBezTo>
                  <a:cubicBezTo>
                    <a:pt x="2204" y="1929"/>
                    <a:pt x="2204" y="1941"/>
                    <a:pt x="2215" y="1941"/>
                  </a:cubicBezTo>
                  <a:cubicBezTo>
                    <a:pt x="2215" y="1946"/>
                    <a:pt x="2218" y="1951"/>
                    <a:pt x="2221" y="1955"/>
                  </a:cubicBezTo>
                  <a:lnTo>
                    <a:pt x="2221" y="1955"/>
                  </a:lnTo>
                  <a:cubicBezTo>
                    <a:pt x="2220" y="1954"/>
                    <a:pt x="2219" y="1954"/>
                    <a:pt x="2218" y="1954"/>
                  </a:cubicBezTo>
                  <a:cubicBezTo>
                    <a:pt x="2210" y="1954"/>
                    <a:pt x="2215" y="1968"/>
                    <a:pt x="2215" y="1976"/>
                  </a:cubicBezTo>
                  <a:cubicBezTo>
                    <a:pt x="2214" y="1978"/>
                    <a:pt x="2213" y="1978"/>
                    <a:pt x="2211" y="1978"/>
                  </a:cubicBezTo>
                  <a:cubicBezTo>
                    <a:pt x="2197" y="1978"/>
                    <a:pt x="2164" y="1939"/>
                    <a:pt x="2157" y="1939"/>
                  </a:cubicBezTo>
                  <a:cubicBezTo>
                    <a:pt x="2156" y="1939"/>
                    <a:pt x="2156" y="1940"/>
                    <a:pt x="2156" y="1941"/>
                  </a:cubicBezTo>
                  <a:cubicBezTo>
                    <a:pt x="2156" y="1953"/>
                    <a:pt x="2204" y="2000"/>
                    <a:pt x="2227" y="2024"/>
                  </a:cubicBezTo>
                  <a:lnTo>
                    <a:pt x="2227" y="2024"/>
                  </a:lnTo>
                  <a:cubicBezTo>
                    <a:pt x="2214" y="2018"/>
                    <a:pt x="2180" y="2000"/>
                    <a:pt x="2180" y="2000"/>
                  </a:cubicBezTo>
                  <a:lnTo>
                    <a:pt x="2180" y="2000"/>
                  </a:lnTo>
                  <a:cubicBezTo>
                    <a:pt x="2180" y="2000"/>
                    <a:pt x="2203" y="2012"/>
                    <a:pt x="2192" y="2024"/>
                  </a:cubicBezTo>
                  <a:cubicBezTo>
                    <a:pt x="2192" y="2030"/>
                    <a:pt x="2192" y="2030"/>
                    <a:pt x="2192" y="2030"/>
                  </a:cubicBezTo>
                  <a:cubicBezTo>
                    <a:pt x="2192" y="2030"/>
                    <a:pt x="2192" y="2030"/>
                    <a:pt x="2192" y="2036"/>
                  </a:cubicBezTo>
                  <a:cubicBezTo>
                    <a:pt x="2204" y="2048"/>
                    <a:pt x="2204" y="2048"/>
                    <a:pt x="2215" y="2048"/>
                  </a:cubicBezTo>
                  <a:cubicBezTo>
                    <a:pt x="2215" y="2060"/>
                    <a:pt x="2215" y="2060"/>
                    <a:pt x="2215" y="2060"/>
                  </a:cubicBezTo>
                  <a:cubicBezTo>
                    <a:pt x="2215" y="2062"/>
                    <a:pt x="2215" y="2062"/>
                    <a:pt x="2214" y="2062"/>
                  </a:cubicBezTo>
                  <a:cubicBezTo>
                    <a:pt x="2210" y="2062"/>
                    <a:pt x="2196" y="2045"/>
                    <a:pt x="2186" y="2045"/>
                  </a:cubicBezTo>
                  <a:cubicBezTo>
                    <a:pt x="2184" y="2045"/>
                    <a:pt x="2182" y="2046"/>
                    <a:pt x="2180" y="2048"/>
                  </a:cubicBezTo>
                  <a:cubicBezTo>
                    <a:pt x="2180" y="2055"/>
                    <a:pt x="2180" y="2067"/>
                    <a:pt x="2174" y="2067"/>
                  </a:cubicBezTo>
                  <a:cubicBezTo>
                    <a:pt x="2171" y="2067"/>
                    <a:pt x="2165" y="2062"/>
                    <a:pt x="2156" y="2048"/>
                  </a:cubicBezTo>
                  <a:cubicBezTo>
                    <a:pt x="2149" y="2040"/>
                    <a:pt x="2145" y="2038"/>
                    <a:pt x="2143" y="2038"/>
                  </a:cubicBezTo>
                  <a:lnTo>
                    <a:pt x="2143" y="2038"/>
                  </a:lnTo>
                  <a:cubicBezTo>
                    <a:pt x="2138" y="2038"/>
                    <a:pt x="2144" y="2052"/>
                    <a:pt x="2144" y="2060"/>
                  </a:cubicBezTo>
                  <a:cubicBezTo>
                    <a:pt x="2156" y="2072"/>
                    <a:pt x="2156" y="2072"/>
                    <a:pt x="2156" y="2084"/>
                  </a:cubicBezTo>
                  <a:cubicBezTo>
                    <a:pt x="2156" y="2096"/>
                    <a:pt x="2144" y="2096"/>
                    <a:pt x="2144" y="2107"/>
                  </a:cubicBezTo>
                  <a:cubicBezTo>
                    <a:pt x="2132" y="2107"/>
                    <a:pt x="2120" y="2096"/>
                    <a:pt x="2096" y="2084"/>
                  </a:cubicBezTo>
                  <a:cubicBezTo>
                    <a:pt x="2085" y="2084"/>
                    <a:pt x="2085" y="2084"/>
                    <a:pt x="2085" y="2107"/>
                  </a:cubicBezTo>
                  <a:cubicBezTo>
                    <a:pt x="2088" y="2111"/>
                    <a:pt x="2087" y="2113"/>
                    <a:pt x="2084" y="2113"/>
                  </a:cubicBezTo>
                  <a:cubicBezTo>
                    <a:pt x="2077" y="2113"/>
                    <a:pt x="2061" y="2107"/>
                    <a:pt x="2061" y="2107"/>
                  </a:cubicBezTo>
                  <a:lnTo>
                    <a:pt x="2061" y="2107"/>
                  </a:lnTo>
                  <a:cubicBezTo>
                    <a:pt x="2073" y="2131"/>
                    <a:pt x="2108" y="2143"/>
                    <a:pt x="2120" y="2155"/>
                  </a:cubicBezTo>
                  <a:cubicBezTo>
                    <a:pt x="2120" y="2161"/>
                    <a:pt x="2120" y="2164"/>
                    <a:pt x="2119" y="2164"/>
                  </a:cubicBezTo>
                  <a:cubicBezTo>
                    <a:pt x="2117" y="2164"/>
                    <a:pt x="2114" y="2161"/>
                    <a:pt x="2108" y="2155"/>
                  </a:cubicBezTo>
                  <a:cubicBezTo>
                    <a:pt x="2105" y="2152"/>
                    <a:pt x="2101" y="2150"/>
                    <a:pt x="2098" y="2150"/>
                  </a:cubicBezTo>
                  <a:cubicBezTo>
                    <a:pt x="2090" y="2150"/>
                    <a:pt x="2085" y="2159"/>
                    <a:pt x="2085" y="2167"/>
                  </a:cubicBezTo>
                  <a:cubicBezTo>
                    <a:pt x="2085" y="2167"/>
                    <a:pt x="2073" y="2155"/>
                    <a:pt x="2049" y="2143"/>
                  </a:cubicBezTo>
                  <a:cubicBezTo>
                    <a:pt x="2044" y="2141"/>
                    <a:pt x="2041" y="2140"/>
                    <a:pt x="2040" y="2140"/>
                  </a:cubicBezTo>
                  <a:lnTo>
                    <a:pt x="2040" y="2140"/>
                  </a:lnTo>
                  <a:cubicBezTo>
                    <a:pt x="2034" y="2140"/>
                    <a:pt x="2049" y="2155"/>
                    <a:pt x="2049" y="2155"/>
                  </a:cubicBezTo>
                  <a:lnTo>
                    <a:pt x="2049" y="2179"/>
                  </a:lnTo>
                  <a:cubicBezTo>
                    <a:pt x="2049" y="2179"/>
                    <a:pt x="2025" y="2179"/>
                    <a:pt x="2037" y="2203"/>
                  </a:cubicBezTo>
                  <a:lnTo>
                    <a:pt x="2037" y="2226"/>
                  </a:lnTo>
                  <a:cubicBezTo>
                    <a:pt x="2037" y="2215"/>
                    <a:pt x="2013" y="2167"/>
                    <a:pt x="2001" y="2167"/>
                  </a:cubicBezTo>
                  <a:cubicBezTo>
                    <a:pt x="1989" y="2167"/>
                    <a:pt x="1977" y="2179"/>
                    <a:pt x="1965" y="2191"/>
                  </a:cubicBezTo>
                  <a:cubicBezTo>
                    <a:pt x="1961" y="2195"/>
                    <a:pt x="1961" y="2196"/>
                    <a:pt x="1964" y="2196"/>
                  </a:cubicBezTo>
                  <a:cubicBezTo>
                    <a:pt x="1968" y="2196"/>
                    <a:pt x="1981" y="2191"/>
                    <a:pt x="1989" y="2191"/>
                  </a:cubicBezTo>
                  <a:cubicBezTo>
                    <a:pt x="1989" y="2191"/>
                    <a:pt x="1965" y="2203"/>
                    <a:pt x="1989" y="2215"/>
                  </a:cubicBezTo>
                  <a:cubicBezTo>
                    <a:pt x="1989" y="2215"/>
                    <a:pt x="2013" y="2215"/>
                    <a:pt x="2013" y="2226"/>
                  </a:cubicBezTo>
                  <a:cubicBezTo>
                    <a:pt x="2013" y="2235"/>
                    <a:pt x="2013" y="2259"/>
                    <a:pt x="2006" y="2259"/>
                  </a:cubicBezTo>
                  <a:cubicBezTo>
                    <a:pt x="2002" y="2259"/>
                    <a:pt x="1997" y="2254"/>
                    <a:pt x="1989" y="2238"/>
                  </a:cubicBezTo>
                  <a:cubicBezTo>
                    <a:pt x="1989" y="2226"/>
                    <a:pt x="1977" y="2215"/>
                    <a:pt x="1965" y="2215"/>
                  </a:cubicBezTo>
                  <a:cubicBezTo>
                    <a:pt x="1954" y="2215"/>
                    <a:pt x="1942" y="2215"/>
                    <a:pt x="1942" y="2226"/>
                  </a:cubicBezTo>
                  <a:cubicBezTo>
                    <a:pt x="1942" y="2238"/>
                    <a:pt x="1954" y="2262"/>
                    <a:pt x="1965" y="2274"/>
                  </a:cubicBezTo>
                  <a:cubicBezTo>
                    <a:pt x="1954" y="2274"/>
                    <a:pt x="1930" y="2274"/>
                    <a:pt x="1918" y="2262"/>
                  </a:cubicBezTo>
                  <a:cubicBezTo>
                    <a:pt x="1918" y="2250"/>
                    <a:pt x="1918" y="2238"/>
                    <a:pt x="1918" y="2238"/>
                  </a:cubicBezTo>
                  <a:cubicBezTo>
                    <a:pt x="1918" y="2238"/>
                    <a:pt x="1913" y="2244"/>
                    <a:pt x="1905" y="2244"/>
                  </a:cubicBezTo>
                  <a:cubicBezTo>
                    <a:pt x="1902" y="2244"/>
                    <a:pt x="1898" y="2242"/>
                    <a:pt x="1894" y="2238"/>
                  </a:cubicBezTo>
                  <a:cubicBezTo>
                    <a:pt x="1882" y="2215"/>
                    <a:pt x="1870" y="2203"/>
                    <a:pt x="1858" y="2179"/>
                  </a:cubicBezTo>
                  <a:lnTo>
                    <a:pt x="1858" y="2179"/>
                  </a:lnTo>
                  <a:cubicBezTo>
                    <a:pt x="1870" y="2203"/>
                    <a:pt x="1882" y="2238"/>
                    <a:pt x="1882" y="2262"/>
                  </a:cubicBezTo>
                  <a:cubicBezTo>
                    <a:pt x="1882" y="2274"/>
                    <a:pt x="1870" y="2274"/>
                    <a:pt x="1870" y="2274"/>
                  </a:cubicBezTo>
                  <a:cubicBezTo>
                    <a:pt x="1870" y="2284"/>
                    <a:pt x="1878" y="2301"/>
                    <a:pt x="1875" y="2301"/>
                  </a:cubicBezTo>
                  <a:cubicBezTo>
                    <a:pt x="1874" y="2301"/>
                    <a:pt x="1872" y="2300"/>
                    <a:pt x="1870" y="2298"/>
                  </a:cubicBezTo>
                  <a:cubicBezTo>
                    <a:pt x="1870" y="2286"/>
                    <a:pt x="1858" y="2250"/>
                    <a:pt x="1846" y="2226"/>
                  </a:cubicBezTo>
                  <a:cubicBezTo>
                    <a:pt x="1839" y="2219"/>
                    <a:pt x="1835" y="2216"/>
                    <a:pt x="1833" y="2216"/>
                  </a:cubicBezTo>
                  <a:lnTo>
                    <a:pt x="1833" y="2216"/>
                  </a:lnTo>
                  <a:cubicBezTo>
                    <a:pt x="1829" y="2216"/>
                    <a:pt x="1834" y="2230"/>
                    <a:pt x="1834" y="2238"/>
                  </a:cubicBezTo>
                  <a:cubicBezTo>
                    <a:pt x="1834" y="2250"/>
                    <a:pt x="1834" y="2262"/>
                    <a:pt x="1834" y="2262"/>
                  </a:cubicBezTo>
                  <a:cubicBezTo>
                    <a:pt x="1823" y="2274"/>
                    <a:pt x="1823" y="2274"/>
                    <a:pt x="1811" y="2274"/>
                  </a:cubicBezTo>
                  <a:cubicBezTo>
                    <a:pt x="1799" y="2274"/>
                    <a:pt x="1775" y="2274"/>
                    <a:pt x="1775" y="2310"/>
                  </a:cubicBezTo>
                  <a:cubicBezTo>
                    <a:pt x="1773" y="2313"/>
                    <a:pt x="1772" y="2316"/>
                    <a:pt x="1771" y="2318"/>
                  </a:cubicBezTo>
                  <a:lnTo>
                    <a:pt x="1771" y="2318"/>
                  </a:lnTo>
                  <a:cubicBezTo>
                    <a:pt x="1764" y="2311"/>
                    <a:pt x="1748" y="2295"/>
                    <a:pt x="1739" y="2286"/>
                  </a:cubicBezTo>
                  <a:cubicBezTo>
                    <a:pt x="1739" y="2286"/>
                    <a:pt x="1730" y="2283"/>
                    <a:pt x="1721" y="2283"/>
                  </a:cubicBezTo>
                  <a:cubicBezTo>
                    <a:pt x="1712" y="2283"/>
                    <a:pt x="1704" y="2286"/>
                    <a:pt x="1704" y="2298"/>
                  </a:cubicBezTo>
                  <a:cubicBezTo>
                    <a:pt x="1700" y="2305"/>
                    <a:pt x="1699" y="2311"/>
                    <a:pt x="1698" y="2316"/>
                  </a:cubicBezTo>
                  <a:lnTo>
                    <a:pt x="1698" y="2316"/>
                  </a:lnTo>
                  <a:cubicBezTo>
                    <a:pt x="1694" y="2302"/>
                    <a:pt x="1687" y="2286"/>
                    <a:pt x="1680" y="2286"/>
                  </a:cubicBezTo>
                  <a:lnTo>
                    <a:pt x="1680" y="2286"/>
                  </a:lnTo>
                  <a:cubicBezTo>
                    <a:pt x="1668" y="2298"/>
                    <a:pt x="1692" y="2322"/>
                    <a:pt x="1680" y="2322"/>
                  </a:cubicBezTo>
                  <a:cubicBezTo>
                    <a:pt x="1668" y="2322"/>
                    <a:pt x="1668" y="2322"/>
                    <a:pt x="1680" y="2346"/>
                  </a:cubicBezTo>
                  <a:cubicBezTo>
                    <a:pt x="1680" y="2369"/>
                    <a:pt x="1680" y="2381"/>
                    <a:pt x="1680" y="2405"/>
                  </a:cubicBezTo>
                  <a:cubicBezTo>
                    <a:pt x="1668" y="2381"/>
                    <a:pt x="1656" y="2369"/>
                    <a:pt x="1656" y="2346"/>
                  </a:cubicBezTo>
                  <a:lnTo>
                    <a:pt x="1656" y="2346"/>
                  </a:lnTo>
                  <a:cubicBezTo>
                    <a:pt x="1656" y="2346"/>
                    <a:pt x="1661" y="2351"/>
                    <a:pt x="1665" y="2351"/>
                  </a:cubicBezTo>
                  <a:cubicBezTo>
                    <a:pt x="1666" y="2351"/>
                    <a:pt x="1668" y="2350"/>
                    <a:pt x="1668" y="2346"/>
                  </a:cubicBezTo>
                  <a:cubicBezTo>
                    <a:pt x="1668" y="2334"/>
                    <a:pt x="1668" y="2322"/>
                    <a:pt x="1656" y="2322"/>
                  </a:cubicBezTo>
                  <a:cubicBezTo>
                    <a:pt x="1656" y="2322"/>
                    <a:pt x="1651" y="2338"/>
                    <a:pt x="1644" y="2338"/>
                  </a:cubicBezTo>
                  <a:cubicBezTo>
                    <a:pt x="1640" y="2338"/>
                    <a:pt x="1636" y="2334"/>
                    <a:pt x="1632" y="2322"/>
                  </a:cubicBezTo>
                  <a:cubicBezTo>
                    <a:pt x="1630" y="2317"/>
                    <a:pt x="1627" y="2315"/>
                    <a:pt x="1624" y="2315"/>
                  </a:cubicBezTo>
                  <a:cubicBezTo>
                    <a:pt x="1612" y="2315"/>
                    <a:pt x="1596" y="2346"/>
                    <a:pt x="1596" y="2346"/>
                  </a:cubicBezTo>
                  <a:cubicBezTo>
                    <a:pt x="1596" y="2381"/>
                    <a:pt x="1608" y="2369"/>
                    <a:pt x="1608" y="2393"/>
                  </a:cubicBezTo>
                  <a:cubicBezTo>
                    <a:pt x="1608" y="2393"/>
                    <a:pt x="1584" y="2369"/>
                    <a:pt x="1584" y="2369"/>
                  </a:cubicBezTo>
                  <a:cubicBezTo>
                    <a:pt x="1584" y="2393"/>
                    <a:pt x="1584" y="2405"/>
                    <a:pt x="1584" y="2429"/>
                  </a:cubicBezTo>
                  <a:cubicBezTo>
                    <a:pt x="1575" y="2410"/>
                    <a:pt x="1545" y="2335"/>
                    <a:pt x="1537" y="2335"/>
                  </a:cubicBezTo>
                  <a:lnTo>
                    <a:pt x="1537" y="2335"/>
                  </a:lnTo>
                  <a:cubicBezTo>
                    <a:pt x="1534" y="2335"/>
                    <a:pt x="1534" y="2341"/>
                    <a:pt x="1537" y="2357"/>
                  </a:cubicBezTo>
                  <a:lnTo>
                    <a:pt x="1537" y="2381"/>
                  </a:lnTo>
                  <a:cubicBezTo>
                    <a:pt x="1537" y="2393"/>
                    <a:pt x="1537" y="2405"/>
                    <a:pt x="1525" y="2405"/>
                  </a:cubicBezTo>
                  <a:cubicBezTo>
                    <a:pt x="1513" y="2393"/>
                    <a:pt x="1513" y="2346"/>
                    <a:pt x="1501" y="2334"/>
                  </a:cubicBezTo>
                  <a:lnTo>
                    <a:pt x="1477" y="2334"/>
                  </a:lnTo>
                  <a:lnTo>
                    <a:pt x="1477" y="2369"/>
                  </a:lnTo>
                  <a:cubicBezTo>
                    <a:pt x="1477" y="2373"/>
                    <a:pt x="1477" y="2374"/>
                    <a:pt x="1477" y="2374"/>
                  </a:cubicBezTo>
                  <a:cubicBezTo>
                    <a:pt x="1476" y="2374"/>
                    <a:pt x="1474" y="2366"/>
                    <a:pt x="1465" y="2357"/>
                  </a:cubicBezTo>
                  <a:cubicBezTo>
                    <a:pt x="1465" y="2346"/>
                    <a:pt x="1465" y="2334"/>
                    <a:pt x="1465" y="2334"/>
                  </a:cubicBezTo>
                  <a:cubicBezTo>
                    <a:pt x="1465" y="2333"/>
                    <a:pt x="1465" y="2332"/>
                    <a:pt x="1465" y="2332"/>
                  </a:cubicBezTo>
                  <a:cubicBezTo>
                    <a:pt x="1464" y="2332"/>
                    <a:pt x="1456" y="2386"/>
                    <a:pt x="1446" y="2386"/>
                  </a:cubicBezTo>
                  <a:cubicBezTo>
                    <a:pt x="1445" y="2386"/>
                    <a:pt x="1443" y="2384"/>
                    <a:pt x="1442" y="2381"/>
                  </a:cubicBezTo>
                  <a:cubicBezTo>
                    <a:pt x="1440" y="2378"/>
                    <a:pt x="1439" y="2376"/>
                    <a:pt x="1438" y="2373"/>
                  </a:cubicBezTo>
                  <a:lnTo>
                    <a:pt x="1438" y="2373"/>
                  </a:lnTo>
                  <a:lnTo>
                    <a:pt x="1442" y="2369"/>
                  </a:lnTo>
                  <a:cubicBezTo>
                    <a:pt x="1439" y="2365"/>
                    <a:pt x="1437" y="2361"/>
                    <a:pt x="1436" y="2358"/>
                  </a:cubicBezTo>
                  <a:lnTo>
                    <a:pt x="1436" y="2358"/>
                  </a:lnTo>
                  <a:cubicBezTo>
                    <a:pt x="1435" y="2344"/>
                    <a:pt x="1438" y="2334"/>
                    <a:pt x="1430" y="2334"/>
                  </a:cubicBezTo>
                  <a:cubicBezTo>
                    <a:pt x="1418" y="2334"/>
                    <a:pt x="1418" y="2334"/>
                    <a:pt x="1406" y="2346"/>
                  </a:cubicBezTo>
                  <a:cubicBezTo>
                    <a:pt x="1406" y="2346"/>
                    <a:pt x="1442" y="2393"/>
                    <a:pt x="1430" y="2393"/>
                  </a:cubicBezTo>
                  <a:cubicBezTo>
                    <a:pt x="1418" y="2381"/>
                    <a:pt x="1406" y="2381"/>
                    <a:pt x="1406" y="2381"/>
                  </a:cubicBezTo>
                  <a:lnTo>
                    <a:pt x="1394" y="2381"/>
                  </a:lnTo>
                  <a:lnTo>
                    <a:pt x="1394" y="2334"/>
                  </a:lnTo>
                  <a:cubicBezTo>
                    <a:pt x="1394" y="2334"/>
                    <a:pt x="1382" y="2334"/>
                    <a:pt x="1382" y="2346"/>
                  </a:cubicBezTo>
                  <a:cubicBezTo>
                    <a:pt x="1382" y="2355"/>
                    <a:pt x="1382" y="2373"/>
                    <a:pt x="1376" y="2373"/>
                  </a:cubicBezTo>
                  <a:cubicBezTo>
                    <a:pt x="1374" y="2373"/>
                    <a:pt x="1372" y="2372"/>
                    <a:pt x="1370" y="2369"/>
                  </a:cubicBezTo>
                  <a:cubicBezTo>
                    <a:pt x="1370" y="2357"/>
                    <a:pt x="1370" y="2346"/>
                    <a:pt x="1370" y="2322"/>
                  </a:cubicBezTo>
                  <a:cubicBezTo>
                    <a:pt x="1370" y="2346"/>
                    <a:pt x="1358" y="2369"/>
                    <a:pt x="1346" y="2381"/>
                  </a:cubicBezTo>
                  <a:cubicBezTo>
                    <a:pt x="1346" y="2381"/>
                    <a:pt x="1341" y="2387"/>
                    <a:pt x="1338" y="2387"/>
                  </a:cubicBezTo>
                  <a:cubicBezTo>
                    <a:pt x="1336" y="2387"/>
                    <a:pt x="1334" y="2385"/>
                    <a:pt x="1334" y="2381"/>
                  </a:cubicBezTo>
                  <a:cubicBezTo>
                    <a:pt x="1334" y="2369"/>
                    <a:pt x="1334" y="2357"/>
                    <a:pt x="1334" y="2357"/>
                  </a:cubicBezTo>
                  <a:cubicBezTo>
                    <a:pt x="1334" y="2357"/>
                    <a:pt x="1324" y="2352"/>
                    <a:pt x="1317" y="2352"/>
                  </a:cubicBezTo>
                  <a:cubicBezTo>
                    <a:pt x="1313" y="2352"/>
                    <a:pt x="1311" y="2353"/>
                    <a:pt x="1311" y="2357"/>
                  </a:cubicBezTo>
                  <a:cubicBezTo>
                    <a:pt x="1311" y="2369"/>
                    <a:pt x="1311" y="2381"/>
                    <a:pt x="1299" y="2381"/>
                  </a:cubicBezTo>
                  <a:cubicBezTo>
                    <a:pt x="1299" y="2381"/>
                    <a:pt x="1311" y="2334"/>
                    <a:pt x="1299" y="2322"/>
                  </a:cubicBezTo>
                  <a:cubicBezTo>
                    <a:pt x="1299" y="2322"/>
                    <a:pt x="1290" y="2348"/>
                    <a:pt x="1287" y="2348"/>
                  </a:cubicBezTo>
                  <a:cubicBezTo>
                    <a:pt x="1287" y="2348"/>
                    <a:pt x="1287" y="2347"/>
                    <a:pt x="1287" y="2346"/>
                  </a:cubicBezTo>
                  <a:cubicBezTo>
                    <a:pt x="1283" y="2338"/>
                    <a:pt x="1279" y="2335"/>
                    <a:pt x="1276" y="2335"/>
                  </a:cubicBezTo>
                  <a:cubicBezTo>
                    <a:pt x="1267" y="2335"/>
                    <a:pt x="1259" y="2349"/>
                    <a:pt x="1251" y="2357"/>
                  </a:cubicBezTo>
                  <a:lnTo>
                    <a:pt x="1239" y="2357"/>
                  </a:lnTo>
                  <a:cubicBezTo>
                    <a:pt x="1230" y="2357"/>
                    <a:pt x="1221" y="2378"/>
                    <a:pt x="1217" y="2378"/>
                  </a:cubicBezTo>
                  <a:cubicBezTo>
                    <a:pt x="1216" y="2378"/>
                    <a:pt x="1215" y="2375"/>
                    <a:pt x="1215" y="2369"/>
                  </a:cubicBezTo>
                  <a:lnTo>
                    <a:pt x="1215" y="2322"/>
                  </a:lnTo>
                  <a:cubicBezTo>
                    <a:pt x="1215" y="2343"/>
                    <a:pt x="1215" y="2347"/>
                    <a:pt x="1213" y="2347"/>
                  </a:cubicBezTo>
                  <a:cubicBezTo>
                    <a:pt x="1211" y="2347"/>
                    <a:pt x="1208" y="2346"/>
                    <a:pt x="1203" y="2346"/>
                  </a:cubicBezTo>
                  <a:cubicBezTo>
                    <a:pt x="1192" y="2346"/>
                    <a:pt x="1203" y="2322"/>
                    <a:pt x="1203" y="2322"/>
                  </a:cubicBezTo>
                  <a:cubicBezTo>
                    <a:pt x="1203" y="2310"/>
                    <a:pt x="1203" y="2310"/>
                    <a:pt x="1192" y="2310"/>
                  </a:cubicBezTo>
                  <a:lnTo>
                    <a:pt x="1192" y="2346"/>
                  </a:lnTo>
                  <a:cubicBezTo>
                    <a:pt x="1192" y="2357"/>
                    <a:pt x="1192" y="2357"/>
                    <a:pt x="1192" y="2369"/>
                  </a:cubicBezTo>
                  <a:cubicBezTo>
                    <a:pt x="1192" y="2381"/>
                    <a:pt x="1180" y="2381"/>
                    <a:pt x="1180" y="2381"/>
                  </a:cubicBezTo>
                  <a:cubicBezTo>
                    <a:pt x="1168" y="2381"/>
                    <a:pt x="1180" y="2357"/>
                    <a:pt x="1168" y="2346"/>
                  </a:cubicBezTo>
                  <a:cubicBezTo>
                    <a:pt x="1156" y="2322"/>
                    <a:pt x="1156" y="2322"/>
                    <a:pt x="1156" y="2322"/>
                  </a:cubicBezTo>
                  <a:cubicBezTo>
                    <a:pt x="1144" y="2322"/>
                    <a:pt x="1156" y="2357"/>
                    <a:pt x="1144" y="2357"/>
                  </a:cubicBezTo>
                  <a:lnTo>
                    <a:pt x="1084" y="2357"/>
                  </a:lnTo>
                  <a:cubicBezTo>
                    <a:pt x="1072" y="2357"/>
                    <a:pt x="1084" y="2346"/>
                    <a:pt x="1084" y="2322"/>
                  </a:cubicBezTo>
                  <a:cubicBezTo>
                    <a:pt x="1084" y="2310"/>
                    <a:pt x="1072" y="2310"/>
                    <a:pt x="1072" y="2310"/>
                  </a:cubicBezTo>
                  <a:cubicBezTo>
                    <a:pt x="1065" y="2310"/>
                    <a:pt x="1062" y="2299"/>
                    <a:pt x="1057" y="2299"/>
                  </a:cubicBezTo>
                  <a:cubicBezTo>
                    <a:pt x="1055" y="2299"/>
                    <a:pt x="1053" y="2302"/>
                    <a:pt x="1049" y="2310"/>
                  </a:cubicBezTo>
                  <a:cubicBezTo>
                    <a:pt x="1045" y="2314"/>
                    <a:pt x="1042" y="2315"/>
                    <a:pt x="1040" y="2315"/>
                  </a:cubicBezTo>
                  <a:cubicBezTo>
                    <a:pt x="1037" y="2315"/>
                    <a:pt x="1037" y="2310"/>
                    <a:pt x="1037" y="2310"/>
                  </a:cubicBezTo>
                  <a:cubicBezTo>
                    <a:pt x="1025" y="2310"/>
                    <a:pt x="1025" y="2322"/>
                    <a:pt x="1025" y="2322"/>
                  </a:cubicBezTo>
                  <a:cubicBezTo>
                    <a:pt x="1013" y="2322"/>
                    <a:pt x="1013" y="2310"/>
                    <a:pt x="1001" y="2310"/>
                  </a:cubicBezTo>
                  <a:cubicBezTo>
                    <a:pt x="1001" y="2310"/>
                    <a:pt x="953" y="2369"/>
                    <a:pt x="953" y="2381"/>
                  </a:cubicBezTo>
                  <a:lnTo>
                    <a:pt x="965" y="2381"/>
                  </a:lnTo>
                  <a:cubicBezTo>
                    <a:pt x="977" y="2393"/>
                    <a:pt x="977" y="2405"/>
                    <a:pt x="977" y="2405"/>
                  </a:cubicBezTo>
                  <a:cubicBezTo>
                    <a:pt x="977" y="2429"/>
                    <a:pt x="989" y="2441"/>
                    <a:pt x="1001" y="2441"/>
                  </a:cubicBezTo>
                  <a:cubicBezTo>
                    <a:pt x="1005" y="2441"/>
                    <a:pt x="1008" y="2435"/>
                    <a:pt x="1010" y="2428"/>
                  </a:cubicBezTo>
                  <a:lnTo>
                    <a:pt x="1010" y="2428"/>
                  </a:lnTo>
                  <a:cubicBezTo>
                    <a:pt x="1011" y="2429"/>
                    <a:pt x="1012" y="2429"/>
                    <a:pt x="1013" y="2429"/>
                  </a:cubicBezTo>
                  <a:cubicBezTo>
                    <a:pt x="1013" y="2429"/>
                    <a:pt x="1016" y="2419"/>
                    <a:pt x="1018" y="2409"/>
                  </a:cubicBezTo>
                  <a:lnTo>
                    <a:pt x="1018" y="2409"/>
                  </a:lnTo>
                  <a:cubicBezTo>
                    <a:pt x="1015" y="2415"/>
                    <a:pt x="1013" y="2422"/>
                    <a:pt x="1010" y="2428"/>
                  </a:cubicBezTo>
                  <a:lnTo>
                    <a:pt x="1010" y="2428"/>
                  </a:lnTo>
                  <a:cubicBezTo>
                    <a:pt x="1004" y="2422"/>
                    <a:pt x="1011" y="2391"/>
                    <a:pt x="1013" y="2391"/>
                  </a:cubicBezTo>
                  <a:lnTo>
                    <a:pt x="1013" y="2391"/>
                  </a:lnTo>
                  <a:cubicBezTo>
                    <a:pt x="1013" y="2391"/>
                    <a:pt x="1013" y="2392"/>
                    <a:pt x="1013" y="2393"/>
                  </a:cubicBezTo>
                  <a:cubicBezTo>
                    <a:pt x="1018" y="2393"/>
                    <a:pt x="1019" y="2401"/>
                    <a:pt x="1018" y="2409"/>
                  </a:cubicBezTo>
                  <a:lnTo>
                    <a:pt x="1018" y="2409"/>
                  </a:lnTo>
                  <a:cubicBezTo>
                    <a:pt x="1022" y="2400"/>
                    <a:pt x="1028" y="2393"/>
                    <a:pt x="1037" y="2393"/>
                  </a:cubicBezTo>
                  <a:cubicBezTo>
                    <a:pt x="1040" y="2390"/>
                    <a:pt x="1042" y="2388"/>
                    <a:pt x="1044" y="2388"/>
                  </a:cubicBezTo>
                  <a:cubicBezTo>
                    <a:pt x="1049" y="2388"/>
                    <a:pt x="1049" y="2400"/>
                    <a:pt x="1049" y="2417"/>
                  </a:cubicBezTo>
                  <a:cubicBezTo>
                    <a:pt x="1049" y="2429"/>
                    <a:pt x="1049" y="2429"/>
                    <a:pt x="1049" y="2429"/>
                  </a:cubicBezTo>
                  <a:cubicBezTo>
                    <a:pt x="1049" y="2432"/>
                    <a:pt x="1049" y="2434"/>
                    <a:pt x="1049" y="2434"/>
                  </a:cubicBezTo>
                  <a:cubicBezTo>
                    <a:pt x="1050" y="2434"/>
                    <a:pt x="1052" y="2422"/>
                    <a:pt x="1061" y="2405"/>
                  </a:cubicBezTo>
                  <a:cubicBezTo>
                    <a:pt x="1066" y="2395"/>
                    <a:pt x="1069" y="2391"/>
                    <a:pt x="1070" y="2391"/>
                  </a:cubicBezTo>
                  <a:cubicBezTo>
                    <a:pt x="1072" y="2391"/>
                    <a:pt x="1072" y="2398"/>
                    <a:pt x="1072" y="2405"/>
                  </a:cubicBezTo>
                  <a:cubicBezTo>
                    <a:pt x="1072" y="2429"/>
                    <a:pt x="1049" y="2465"/>
                    <a:pt x="1072" y="2465"/>
                  </a:cubicBezTo>
                  <a:cubicBezTo>
                    <a:pt x="1075" y="2467"/>
                    <a:pt x="1077" y="2468"/>
                    <a:pt x="1079" y="2468"/>
                  </a:cubicBezTo>
                  <a:cubicBezTo>
                    <a:pt x="1088" y="2468"/>
                    <a:pt x="1096" y="2448"/>
                    <a:pt x="1096" y="2429"/>
                  </a:cubicBezTo>
                  <a:cubicBezTo>
                    <a:pt x="1096" y="2425"/>
                    <a:pt x="1096" y="2424"/>
                    <a:pt x="1097" y="2424"/>
                  </a:cubicBezTo>
                  <a:cubicBezTo>
                    <a:pt x="1098" y="2424"/>
                    <a:pt x="1100" y="2429"/>
                    <a:pt x="1108" y="2429"/>
                  </a:cubicBezTo>
                  <a:cubicBezTo>
                    <a:pt x="1118" y="2429"/>
                    <a:pt x="1135" y="2414"/>
                    <a:pt x="1141" y="2414"/>
                  </a:cubicBezTo>
                  <a:cubicBezTo>
                    <a:pt x="1143" y="2414"/>
                    <a:pt x="1144" y="2415"/>
                    <a:pt x="1144" y="2417"/>
                  </a:cubicBezTo>
                  <a:cubicBezTo>
                    <a:pt x="1144" y="2417"/>
                    <a:pt x="1129" y="2448"/>
                    <a:pt x="1123" y="2460"/>
                  </a:cubicBezTo>
                  <a:lnTo>
                    <a:pt x="1123" y="2460"/>
                  </a:lnTo>
                  <a:cubicBezTo>
                    <a:pt x="1131" y="2452"/>
                    <a:pt x="1158" y="2451"/>
                    <a:pt x="1168" y="2441"/>
                  </a:cubicBezTo>
                  <a:cubicBezTo>
                    <a:pt x="1168" y="2436"/>
                    <a:pt x="1170" y="2433"/>
                    <a:pt x="1172" y="2433"/>
                  </a:cubicBezTo>
                  <a:cubicBezTo>
                    <a:pt x="1176" y="2433"/>
                    <a:pt x="1180" y="2439"/>
                    <a:pt x="1180" y="2453"/>
                  </a:cubicBezTo>
                  <a:cubicBezTo>
                    <a:pt x="1184" y="2457"/>
                    <a:pt x="1186" y="2458"/>
                    <a:pt x="1188" y="2458"/>
                  </a:cubicBezTo>
                  <a:cubicBezTo>
                    <a:pt x="1193" y="2458"/>
                    <a:pt x="1196" y="2453"/>
                    <a:pt x="1203" y="2453"/>
                  </a:cubicBezTo>
                  <a:cubicBezTo>
                    <a:pt x="1203" y="2453"/>
                    <a:pt x="1203" y="2453"/>
                    <a:pt x="1215" y="2465"/>
                  </a:cubicBezTo>
                  <a:cubicBezTo>
                    <a:pt x="1215" y="2455"/>
                    <a:pt x="1223" y="2446"/>
                    <a:pt x="1220" y="2436"/>
                  </a:cubicBezTo>
                  <a:lnTo>
                    <a:pt x="1220" y="2436"/>
                  </a:lnTo>
                  <a:cubicBezTo>
                    <a:pt x="1222" y="2439"/>
                    <a:pt x="1224" y="2441"/>
                    <a:pt x="1227" y="2441"/>
                  </a:cubicBezTo>
                  <a:cubicBezTo>
                    <a:pt x="1231" y="2445"/>
                    <a:pt x="1235" y="2446"/>
                    <a:pt x="1239" y="2446"/>
                  </a:cubicBezTo>
                  <a:cubicBezTo>
                    <a:pt x="1246" y="2446"/>
                    <a:pt x="1251" y="2441"/>
                    <a:pt x="1251" y="2441"/>
                  </a:cubicBezTo>
                  <a:lnTo>
                    <a:pt x="1263" y="2441"/>
                  </a:lnTo>
                  <a:lnTo>
                    <a:pt x="1263" y="2453"/>
                  </a:lnTo>
                  <a:cubicBezTo>
                    <a:pt x="1263" y="2453"/>
                    <a:pt x="1263" y="2441"/>
                    <a:pt x="1287" y="2441"/>
                  </a:cubicBezTo>
                  <a:cubicBezTo>
                    <a:pt x="1299" y="2441"/>
                    <a:pt x="1299" y="2453"/>
                    <a:pt x="1299" y="2453"/>
                  </a:cubicBezTo>
                  <a:cubicBezTo>
                    <a:pt x="1311" y="2453"/>
                    <a:pt x="1334" y="2453"/>
                    <a:pt x="1346" y="2429"/>
                  </a:cubicBezTo>
                  <a:cubicBezTo>
                    <a:pt x="1347" y="2428"/>
                    <a:pt x="1348" y="2428"/>
                    <a:pt x="1348" y="2427"/>
                  </a:cubicBezTo>
                  <a:lnTo>
                    <a:pt x="1348" y="2427"/>
                  </a:lnTo>
                  <a:cubicBezTo>
                    <a:pt x="1347" y="2430"/>
                    <a:pt x="1346" y="2435"/>
                    <a:pt x="1346" y="2441"/>
                  </a:cubicBezTo>
                  <a:cubicBezTo>
                    <a:pt x="1346" y="2462"/>
                    <a:pt x="1346" y="2467"/>
                    <a:pt x="1349" y="2467"/>
                  </a:cubicBezTo>
                  <a:cubicBezTo>
                    <a:pt x="1351" y="2467"/>
                    <a:pt x="1353" y="2465"/>
                    <a:pt x="1358" y="2465"/>
                  </a:cubicBezTo>
                  <a:lnTo>
                    <a:pt x="1382" y="2465"/>
                  </a:lnTo>
                  <a:cubicBezTo>
                    <a:pt x="1382" y="2465"/>
                    <a:pt x="1390" y="2449"/>
                    <a:pt x="1393" y="2449"/>
                  </a:cubicBezTo>
                  <a:cubicBezTo>
                    <a:pt x="1393" y="2449"/>
                    <a:pt x="1394" y="2450"/>
                    <a:pt x="1394" y="2453"/>
                  </a:cubicBezTo>
                  <a:cubicBezTo>
                    <a:pt x="1402" y="2461"/>
                    <a:pt x="1411" y="2470"/>
                    <a:pt x="1415" y="2470"/>
                  </a:cubicBezTo>
                  <a:cubicBezTo>
                    <a:pt x="1417" y="2470"/>
                    <a:pt x="1418" y="2468"/>
                    <a:pt x="1418" y="2465"/>
                  </a:cubicBezTo>
                  <a:cubicBezTo>
                    <a:pt x="1428" y="2465"/>
                    <a:pt x="1430" y="2427"/>
                    <a:pt x="1438" y="2427"/>
                  </a:cubicBezTo>
                  <a:cubicBezTo>
                    <a:pt x="1439" y="2427"/>
                    <a:pt x="1440" y="2428"/>
                    <a:pt x="1442" y="2429"/>
                  </a:cubicBezTo>
                  <a:cubicBezTo>
                    <a:pt x="1442" y="2441"/>
                    <a:pt x="1453" y="2465"/>
                    <a:pt x="1465" y="2465"/>
                  </a:cubicBezTo>
                  <a:cubicBezTo>
                    <a:pt x="1477" y="2465"/>
                    <a:pt x="1501" y="2465"/>
                    <a:pt x="1513" y="2453"/>
                  </a:cubicBezTo>
                  <a:lnTo>
                    <a:pt x="1537" y="2441"/>
                  </a:lnTo>
                  <a:cubicBezTo>
                    <a:pt x="1537" y="2441"/>
                    <a:pt x="1537" y="2429"/>
                    <a:pt x="1537" y="2429"/>
                  </a:cubicBezTo>
                  <a:cubicBezTo>
                    <a:pt x="1549" y="2429"/>
                    <a:pt x="1561" y="2453"/>
                    <a:pt x="1561" y="2453"/>
                  </a:cubicBezTo>
                  <a:cubicBezTo>
                    <a:pt x="1561" y="2465"/>
                    <a:pt x="1573" y="2477"/>
                    <a:pt x="1584" y="2477"/>
                  </a:cubicBezTo>
                  <a:cubicBezTo>
                    <a:pt x="1596" y="2477"/>
                    <a:pt x="1596" y="2477"/>
                    <a:pt x="1596" y="2441"/>
                  </a:cubicBezTo>
                  <a:cubicBezTo>
                    <a:pt x="1596" y="2447"/>
                    <a:pt x="1597" y="2449"/>
                    <a:pt x="1598" y="2449"/>
                  </a:cubicBezTo>
                  <a:cubicBezTo>
                    <a:pt x="1601" y="2449"/>
                    <a:pt x="1608" y="2426"/>
                    <a:pt x="1608" y="2417"/>
                  </a:cubicBezTo>
                  <a:cubicBezTo>
                    <a:pt x="1620" y="2417"/>
                    <a:pt x="1632" y="2453"/>
                    <a:pt x="1632" y="2453"/>
                  </a:cubicBezTo>
                  <a:lnTo>
                    <a:pt x="1656" y="2453"/>
                  </a:lnTo>
                  <a:cubicBezTo>
                    <a:pt x="1656" y="2453"/>
                    <a:pt x="1656" y="2417"/>
                    <a:pt x="1656" y="2405"/>
                  </a:cubicBezTo>
                  <a:cubicBezTo>
                    <a:pt x="1652" y="2401"/>
                    <a:pt x="1652" y="2400"/>
                    <a:pt x="1654" y="2400"/>
                  </a:cubicBezTo>
                  <a:lnTo>
                    <a:pt x="1654" y="2400"/>
                  </a:lnTo>
                  <a:cubicBezTo>
                    <a:pt x="1657" y="2400"/>
                    <a:pt x="1668" y="2405"/>
                    <a:pt x="1668" y="2405"/>
                  </a:cubicBezTo>
                  <a:lnTo>
                    <a:pt x="1668" y="2417"/>
                  </a:lnTo>
                  <a:lnTo>
                    <a:pt x="1680" y="2417"/>
                  </a:lnTo>
                  <a:cubicBezTo>
                    <a:pt x="1680" y="2417"/>
                    <a:pt x="1692" y="2441"/>
                    <a:pt x="1692" y="2441"/>
                  </a:cubicBezTo>
                  <a:lnTo>
                    <a:pt x="1704" y="2441"/>
                  </a:lnTo>
                  <a:cubicBezTo>
                    <a:pt x="1715" y="2429"/>
                    <a:pt x="1715" y="2405"/>
                    <a:pt x="1727" y="2393"/>
                  </a:cubicBezTo>
                  <a:cubicBezTo>
                    <a:pt x="1727" y="2386"/>
                    <a:pt x="1727" y="2383"/>
                    <a:pt x="1728" y="2383"/>
                  </a:cubicBezTo>
                  <a:cubicBezTo>
                    <a:pt x="1728" y="2383"/>
                    <a:pt x="1731" y="2400"/>
                    <a:pt x="1739" y="2417"/>
                  </a:cubicBezTo>
                  <a:cubicBezTo>
                    <a:pt x="1739" y="2405"/>
                    <a:pt x="1742" y="2405"/>
                    <a:pt x="1744" y="2405"/>
                  </a:cubicBezTo>
                  <a:cubicBezTo>
                    <a:pt x="1745" y="2405"/>
                    <a:pt x="1745" y="2405"/>
                    <a:pt x="1739" y="2393"/>
                  </a:cubicBezTo>
                  <a:lnTo>
                    <a:pt x="1739" y="2369"/>
                  </a:lnTo>
                  <a:cubicBezTo>
                    <a:pt x="1739" y="2369"/>
                    <a:pt x="1750" y="2390"/>
                    <a:pt x="1761" y="2393"/>
                  </a:cubicBezTo>
                  <a:lnTo>
                    <a:pt x="1761" y="2393"/>
                  </a:lnTo>
                  <a:cubicBezTo>
                    <a:pt x="1764" y="2404"/>
                    <a:pt x="1772" y="2419"/>
                    <a:pt x="1774" y="2419"/>
                  </a:cubicBezTo>
                  <a:cubicBezTo>
                    <a:pt x="1775" y="2419"/>
                    <a:pt x="1775" y="2418"/>
                    <a:pt x="1775" y="2417"/>
                  </a:cubicBezTo>
                  <a:cubicBezTo>
                    <a:pt x="1784" y="2398"/>
                    <a:pt x="1786" y="2379"/>
                    <a:pt x="1781" y="2366"/>
                  </a:cubicBezTo>
                  <a:lnTo>
                    <a:pt x="1781" y="2366"/>
                  </a:lnTo>
                  <a:cubicBezTo>
                    <a:pt x="1789" y="2376"/>
                    <a:pt x="1796" y="2380"/>
                    <a:pt x="1803" y="2380"/>
                  </a:cubicBezTo>
                  <a:cubicBezTo>
                    <a:pt x="1817" y="2380"/>
                    <a:pt x="1829" y="2366"/>
                    <a:pt x="1841" y="2366"/>
                  </a:cubicBezTo>
                  <a:cubicBezTo>
                    <a:pt x="1847" y="2366"/>
                    <a:pt x="1852" y="2370"/>
                    <a:pt x="1858" y="2381"/>
                  </a:cubicBezTo>
                  <a:cubicBezTo>
                    <a:pt x="1864" y="2393"/>
                    <a:pt x="1868" y="2397"/>
                    <a:pt x="1870" y="2397"/>
                  </a:cubicBezTo>
                  <a:cubicBezTo>
                    <a:pt x="1878" y="2397"/>
                    <a:pt x="1873" y="2355"/>
                    <a:pt x="1882" y="2346"/>
                  </a:cubicBezTo>
                  <a:cubicBezTo>
                    <a:pt x="1894" y="2346"/>
                    <a:pt x="1894" y="2346"/>
                    <a:pt x="1906" y="2334"/>
                  </a:cubicBezTo>
                  <a:cubicBezTo>
                    <a:pt x="1918" y="2334"/>
                    <a:pt x="1930" y="2310"/>
                    <a:pt x="1930" y="2298"/>
                  </a:cubicBezTo>
                  <a:cubicBezTo>
                    <a:pt x="1938" y="2298"/>
                    <a:pt x="1946" y="2303"/>
                    <a:pt x="1954" y="2303"/>
                  </a:cubicBezTo>
                  <a:cubicBezTo>
                    <a:pt x="1958" y="2303"/>
                    <a:pt x="1961" y="2302"/>
                    <a:pt x="1965" y="2298"/>
                  </a:cubicBezTo>
                  <a:cubicBezTo>
                    <a:pt x="1977" y="2298"/>
                    <a:pt x="1977" y="2298"/>
                    <a:pt x="1977" y="2286"/>
                  </a:cubicBezTo>
                  <a:cubicBezTo>
                    <a:pt x="1977" y="2286"/>
                    <a:pt x="1965" y="2262"/>
                    <a:pt x="1977" y="2262"/>
                  </a:cubicBezTo>
                  <a:cubicBezTo>
                    <a:pt x="1989" y="2262"/>
                    <a:pt x="2001" y="2298"/>
                    <a:pt x="2013" y="2310"/>
                  </a:cubicBezTo>
                  <a:cubicBezTo>
                    <a:pt x="1989" y="2274"/>
                    <a:pt x="2073" y="2250"/>
                    <a:pt x="2085" y="2250"/>
                  </a:cubicBezTo>
                  <a:cubicBezTo>
                    <a:pt x="2088" y="2246"/>
                    <a:pt x="2092" y="2245"/>
                    <a:pt x="2096" y="2245"/>
                  </a:cubicBezTo>
                  <a:cubicBezTo>
                    <a:pt x="2104" y="2245"/>
                    <a:pt x="2112" y="2250"/>
                    <a:pt x="2120" y="2250"/>
                  </a:cubicBezTo>
                  <a:cubicBezTo>
                    <a:pt x="2132" y="2238"/>
                    <a:pt x="2132" y="2226"/>
                    <a:pt x="2132" y="2215"/>
                  </a:cubicBezTo>
                  <a:cubicBezTo>
                    <a:pt x="2132" y="2215"/>
                    <a:pt x="2108" y="2167"/>
                    <a:pt x="2108" y="2167"/>
                  </a:cubicBezTo>
                  <a:lnTo>
                    <a:pt x="2108" y="2167"/>
                  </a:lnTo>
                  <a:cubicBezTo>
                    <a:pt x="2108" y="2167"/>
                    <a:pt x="2131" y="2197"/>
                    <a:pt x="2140" y="2197"/>
                  </a:cubicBezTo>
                  <a:cubicBezTo>
                    <a:pt x="2143" y="2197"/>
                    <a:pt x="2144" y="2196"/>
                    <a:pt x="2144" y="2191"/>
                  </a:cubicBezTo>
                  <a:cubicBezTo>
                    <a:pt x="2144" y="2167"/>
                    <a:pt x="2132" y="2155"/>
                    <a:pt x="2144" y="2155"/>
                  </a:cubicBezTo>
                  <a:cubicBezTo>
                    <a:pt x="2154" y="2165"/>
                    <a:pt x="2165" y="2193"/>
                    <a:pt x="2167" y="2193"/>
                  </a:cubicBezTo>
                  <a:cubicBezTo>
                    <a:pt x="2168" y="2193"/>
                    <a:pt x="2168" y="2192"/>
                    <a:pt x="2168" y="2191"/>
                  </a:cubicBezTo>
                  <a:cubicBezTo>
                    <a:pt x="2180" y="2179"/>
                    <a:pt x="2168" y="2155"/>
                    <a:pt x="2156" y="2143"/>
                  </a:cubicBezTo>
                  <a:lnTo>
                    <a:pt x="2156" y="2143"/>
                  </a:lnTo>
                  <a:cubicBezTo>
                    <a:pt x="2156" y="2143"/>
                    <a:pt x="2192" y="2155"/>
                    <a:pt x="2192" y="2155"/>
                  </a:cubicBezTo>
                  <a:cubicBezTo>
                    <a:pt x="2196" y="2159"/>
                    <a:pt x="2201" y="2160"/>
                    <a:pt x="2206" y="2160"/>
                  </a:cubicBezTo>
                  <a:cubicBezTo>
                    <a:pt x="2217" y="2160"/>
                    <a:pt x="2227" y="2155"/>
                    <a:pt x="2227" y="2155"/>
                  </a:cubicBezTo>
                  <a:cubicBezTo>
                    <a:pt x="2215" y="2155"/>
                    <a:pt x="2192" y="2131"/>
                    <a:pt x="2204" y="2119"/>
                  </a:cubicBezTo>
                  <a:cubicBezTo>
                    <a:pt x="2204" y="2113"/>
                    <a:pt x="2207" y="2113"/>
                    <a:pt x="2210" y="2113"/>
                  </a:cubicBezTo>
                  <a:cubicBezTo>
                    <a:pt x="2213" y="2113"/>
                    <a:pt x="2215" y="2113"/>
                    <a:pt x="2215" y="2107"/>
                  </a:cubicBezTo>
                  <a:cubicBezTo>
                    <a:pt x="2227" y="2096"/>
                    <a:pt x="2215" y="2096"/>
                    <a:pt x="2215" y="2084"/>
                  </a:cubicBezTo>
                  <a:lnTo>
                    <a:pt x="2215" y="2084"/>
                  </a:lnTo>
                  <a:cubicBezTo>
                    <a:pt x="2215" y="2084"/>
                    <a:pt x="2226" y="2089"/>
                    <a:pt x="2237" y="2089"/>
                  </a:cubicBezTo>
                  <a:cubicBezTo>
                    <a:pt x="2242" y="2089"/>
                    <a:pt x="2247" y="2088"/>
                    <a:pt x="2251" y="2084"/>
                  </a:cubicBezTo>
                  <a:cubicBezTo>
                    <a:pt x="2263" y="2084"/>
                    <a:pt x="2263" y="2072"/>
                    <a:pt x="2251" y="2048"/>
                  </a:cubicBezTo>
                  <a:lnTo>
                    <a:pt x="2251" y="2048"/>
                  </a:lnTo>
                  <a:cubicBezTo>
                    <a:pt x="2251" y="2048"/>
                    <a:pt x="2282" y="2063"/>
                    <a:pt x="2288" y="2063"/>
                  </a:cubicBezTo>
                  <a:cubicBezTo>
                    <a:pt x="2289" y="2063"/>
                    <a:pt x="2289" y="2062"/>
                    <a:pt x="2287" y="2060"/>
                  </a:cubicBezTo>
                  <a:cubicBezTo>
                    <a:pt x="2287" y="2060"/>
                    <a:pt x="2251" y="2036"/>
                    <a:pt x="2263" y="2036"/>
                  </a:cubicBezTo>
                  <a:cubicBezTo>
                    <a:pt x="2267" y="2032"/>
                    <a:pt x="2270" y="2031"/>
                    <a:pt x="2272" y="2031"/>
                  </a:cubicBezTo>
                  <a:cubicBezTo>
                    <a:pt x="2276" y="2031"/>
                    <a:pt x="2279" y="2036"/>
                    <a:pt x="2287" y="2036"/>
                  </a:cubicBezTo>
                  <a:cubicBezTo>
                    <a:pt x="2287" y="2036"/>
                    <a:pt x="2323" y="2024"/>
                    <a:pt x="2299" y="2000"/>
                  </a:cubicBezTo>
                  <a:lnTo>
                    <a:pt x="2299" y="2000"/>
                  </a:lnTo>
                  <a:cubicBezTo>
                    <a:pt x="2311" y="2012"/>
                    <a:pt x="2335" y="2012"/>
                    <a:pt x="2346" y="2012"/>
                  </a:cubicBezTo>
                  <a:cubicBezTo>
                    <a:pt x="2323" y="1988"/>
                    <a:pt x="2335" y="1988"/>
                    <a:pt x="2346" y="1988"/>
                  </a:cubicBezTo>
                  <a:cubicBezTo>
                    <a:pt x="2352" y="1982"/>
                    <a:pt x="2352" y="1982"/>
                    <a:pt x="2351" y="1982"/>
                  </a:cubicBezTo>
                  <a:cubicBezTo>
                    <a:pt x="2349" y="1982"/>
                    <a:pt x="2346" y="1982"/>
                    <a:pt x="2346" y="1976"/>
                  </a:cubicBezTo>
                  <a:cubicBezTo>
                    <a:pt x="2346" y="1965"/>
                    <a:pt x="2370" y="1965"/>
                    <a:pt x="2382" y="1953"/>
                  </a:cubicBezTo>
                  <a:cubicBezTo>
                    <a:pt x="2382" y="1953"/>
                    <a:pt x="2382" y="1941"/>
                    <a:pt x="2382" y="1941"/>
                  </a:cubicBezTo>
                  <a:cubicBezTo>
                    <a:pt x="2382" y="1929"/>
                    <a:pt x="2382" y="1929"/>
                    <a:pt x="2394" y="1917"/>
                  </a:cubicBezTo>
                  <a:cubicBezTo>
                    <a:pt x="2394" y="1905"/>
                    <a:pt x="2394" y="1893"/>
                    <a:pt x="2370" y="1869"/>
                  </a:cubicBezTo>
                  <a:lnTo>
                    <a:pt x="2370" y="1869"/>
                  </a:lnTo>
                  <a:cubicBezTo>
                    <a:pt x="2382" y="1881"/>
                    <a:pt x="2394" y="1893"/>
                    <a:pt x="2406" y="1905"/>
                  </a:cubicBezTo>
                  <a:cubicBezTo>
                    <a:pt x="2430" y="1905"/>
                    <a:pt x="2406" y="1893"/>
                    <a:pt x="2406" y="1881"/>
                  </a:cubicBezTo>
                  <a:cubicBezTo>
                    <a:pt x="2392" y="1867"/>
                    <a:pt x="2390" y="1861"/>
                    <a:pt x="2399" y="1861"/>
                  </a:cubicBezTo>
                  <a:cubicBezTo>
                    <a:pt x="2404" y="1861"/>
                    <a:pt x="2415" y="1864"/>
                    <a:pt x="2430" y="1869"/>
                  </a:cubicBezTo>
                  <a:cubicBezTo>
                    <a:pt x="2435" y="1873"/>
                    <a:pt x="2438" y="1874"/>
                    <a:pt x="2439" y="1874"/>
                  </a:cubicBezTo>
                  <a:cubicBezTo>
                    <a:pt x="2443" y="1874"/>
                    <a:pt x="2405" y="1841"/>
                    <a:pt x="2409" y="1841"/>
                  </a:cubicBezTo>
                  <a:lnTo>
                    <a:pt x="2409" y="1841"/>
                  </a:lnTo>
                  <a:cubicBezTo>
                    <a:pt x="2410" y="1841"/>
                    <a:pt x="2413" y="1842"/>
                    <a:pt x="2418" y="1845"/>
                  </a:cubicBezTo>
                  <a:cubicBezTo>
                    <a:pt x="2429" y="1851"/>
                    <a:pt x="2437" y="1853"/>
                    <a:pt x="2443" y="1853"/>
                  </a:cubicBezTo>
                  <a:cubicBezTo>
                    <a:pt x="2460" y="1853"/>
                    <a:pt x="2457" y="1836"/>
                    <a:pt x="2435" y="1820"/>
                  </a:cubicBezTo>
                  <a:lnTo>
                    <a:pt x="2435" y="1820"/>
                  </a:lnTo>
                  <a:cubicBezTo>
                    <a:pt x="2441" y="1822"/>
                    <a:pt x="2447" y="1822"/>
                    <a:pt x="2454" y="1822"/>
                  </a:cubicBezTo>
                  <a:lnTo>
                    <a:pt x="2454" y="1810"/>
                  </a:lnTo>
                  <a:cubicBezTo>
                    <a:pt x="2454" y="1810"/>
                    <a:pt x="2477" y="1810"/>
                    <a:pt x="2477" y="1798"/>
                  </a:cubicBezTo>
                  <a:cubicBezTo>
                    <a:pt x="2489" y="1798"/>
                    <a:pt x="2477" y="1786"/>
                    <a:pt x="2477" y="1786"/>
                  </a:cubicBezTo>
                  <a:cubicBezTo>
                    <a:pt x="2477" y="1774"/>
                    <a:pt x="2489" y="1774"/>
                    <a:pt x="2501" y="1762"/>
                  </a:cubicBezTo>
                  <a:cubicBezTo>
                    <a:pt x="2501" y="1762"/>
                    <a:pt x="2525" y="1750"/>
                    <a:pt x="2525" y="1738"/>
                  </a:cubicBezTo>
                  <a:cubicBezTo>
                    <a:pt x="2525" y="1726"/>
                    <a:pt x="2501" y="1715"/>
                    <a:pt x="2501" y="1715"/>
                  </a:cubicBezTo>
                  <a:lnTo>
                    <a:pt x="2501" y="1715"/>
                  </a:lnTo>
                  <a:cubicBezTo>
                    <a:pt x="2501" y="1715"/>
                    <a:pt x="2517" y="1720"/>
                    <a:pt x="2528" y="1720"/>
                  </a:cubicBezTo>
                  <a:cubicBezTo>
                    <a:pt x="2533" y="1720"/>
                    <a:pt x="2537" y="1718"/>
                    <a:pt x="2537" y="1715"/>
                  </a:cubicBezTo>
                  <a:cubicBezTo>
                    <a:pt x="2549" y="1703"/>
                    <a:pt x="2525" y="1703"/>
                    <a:pt x="2525" y="1691"/>
                  </a:cubicBezTo>
                  <a:cubicBezTo>
                    <a:pt x="2513" y="1691"/>
                    <a:pt x="2466" y="1667"/>
                    <a:pt x="2489" y="1667"/>
                  </a:cubicBezTo>
                  <a:lnTo>
                    <a:pt x="2537" y="1667"/>
                  </a:lnTo>
                  <a:cubicBezTo>
                    <a:pt x="2561" y="1667"/>
                    <a:pt x="2489" y="1631"/>
                    <a:pt x="2525" y="1631"/>
                  </a:cubicBezTo>
                  <a:cubicBezTo>
                    <a:pt x="2532" y="1633"/>
                    <a:pt x="2537" y="1634"/>
                    <a:pt x="2541" y="1634"/>
                  </a:cubicBezTo>
                  <a:cubicBezTo>
                    <a:pt x="2566" y="1634"/>
                    <a:pt x="2549" y="1606"/>
                    <a:pt x="2549" y="1595"/>
                  </a:cubicBezTo>
                  <a:lnTo>
                    <a:pt x="2549" y="1572"/>
                  </a:lnTo>
                  <a:cubicBezTo>
                    <a:pt x="2549" y="1572"/>
                    <a:pt x="2585" y="1560"/>
                    <a:pt x="2585" y="1560"/>
                  </a:cubicBezTo>
                  <a:cubicBezTo>
                    <a:pt x="2573" y="1560"/>
                    <a:pt x="2561" y="1560"/>
                    <a:pt x="2549" y="1548"/>
                  </a:cubicBezTo>
                  <a:cubicBezTo>
                    <a:pt x="2549" y="1548"/>
                    <a:pt x="2549" y="1548"/>
                    <a:pt x="2549" y="1536"/>
                  </a:cubicBezTo>
                  <a:cubicBezTo>
                    <a:pt x="2549" y="1536"/>
                    <a:pt x="2573" y="1524"/>
                    <a:pt x="2596" y="1524"/>
                  </a:cubicBezTo>
                  <a:cubicBezTo>
                    <a:pt x="2555" y="1518"/>
                    <a:pt x="2558" y="1518"/>
                    <a:pt x="2571" y="1518"/>
                  </a:cubicBezTo>
                  <a:cubicBezTo>
                    <a:pt x="2585" y="1518"/>
                    <a:pt x="2608" y="1518"/>
                    <a:pt x="2608" y="1512"/>
                  </a:cubicBezTo>
                  <a:cubicBezTo>
                    <a:pt x="2596" y="1488"/>
                    <a:pt x="2561" y="1488"/>
                    <a:pt x="2561" y="1476"/>
                  </a:cubicBezTo>
                  <a:cubicBezTo>
                    <a:pt x="2561" y="1464"/>
                    <a:pt x="2585" y="1464"/>
                    <a:pt x="2585" y="1464"/>
                  </a:cubicBezTo>
                  <a:cubicBezTo>
                    <a:pt x="2596" y="1453"/>
                    <a:pt x="2561" y="1453"/>
                    <a:pt x="2585" y="1429"/>
                  </a:cubicBezTo>
                  <a:cubicBezTo>
                    <a:pt x="2596" y="1417"/>
                    <a:pt x="2596" y="1417"/>
                    <a:pt x="2596" y="1405"/>
                  </a:cubicBezTo>
                  <a:cubicBezTo>
                    <a:pt x="2596" y="1393"/>
                    <a:pt x="2585" y="1393"/>
                    <a:pt x="2585" y="1393"/>
                  </a:cubicBezTo>
                  <a:cubicBezTo>
                    <a:pt x="2585" y="1393"/>
                    <a:pt x="2656" y="1357"/>
                    <a:pt x="2632" y="1334"/>
                  </a:cubicBezTo>
                  <a:cubicBezTo>
                    <a:pt x="2620" y="1328"/>
                    <a:pt x="2614" y="1328"/>
                    <a:pt x="2611" y="1328"/>
                  </a:cubicBezTo>
                  <a:cubicBezTo>
                    <a:pt x="2608" y="1328"/>
                    <a:pt x="2608" y="1328"/>
                    <a:pt x="2608" y="1322"/>
                  </a:cubicBezTo>
                  <a:cubicBezTo>
                    <a:pt x="2620" y="1322"/>
                    <a:pt x="2620" y="1322"/>
                    <a:pt x="2632" y="1310"/>
                  </a:cubicBezTo>
                  <a:lnTo>
                    <a:pt x="2608" y="1310"/>
                  </a:lnTo>
                  <a:cubicBezTo>
                    <a:pt x="2608" y="1310"/>
                    <a:pt x="2668" y="1250"/>
                    <a:pt x="2608" y="1226"/>
                  </a:cubicBezTo>
                  <a:cubicBezTo>
                    <a:pt x="2579" y="1256"/>
                    <a:pt x="2582" y="1277"/>
                    <a:pt x="2577" y="1277"/>
                  </a:cubicBezTo>
                  <a:cubicBezTo>
                    <a:pt x="2576" y="1277"/>
                    <a:pt x="2575" y="1276"/>
                    <a:pt x="2573" y="1274"/>
                  </a:cubicBezTo>
                  <a:cubicBezTo>
                    <a:pt x="2549" y="1268"/>
                    <a:pt x="2522" y="1265"/>
                    <a:pt x="2495" y="1265"/>
                  </a:cubicBezTo>
                  <a:cubicBezTo>
                    <a:pt x="2495" y="1265"/>
                    <a:pt x="2495" y="1265"/>
                    <a:pt x="2494" y="1265"/>
                  </a:cubicBezTo>
                  <a:lnTo>
                    <a:pt x="2494" y="1265"/>
                  </a:lnTo>
                  <a:cubicBezTo>
                    <a:pt x="2497" y="1262"/>
                    <a:pt x="2495" y="1260"/>
                    <a:pt x="2484" y="1260"/>
                  </a:cubicBezTo>
                  <a:cubicBezTo>
                    <a:pt x="2478" y="1260"/>
                    <a:pt x="2470" y="1260"/>
                    <a:pt x="2459" y="1261"/>
                  </a:cubicBezTo>
                  <a:lnTo>
                    <a:pt x="2459" y="1261"/>
                  </a:lnTo>
                  <a:cubicBezTo>
                    <a:pt x="2478" y="1257"/>
                    <a:pt x="2479" y="1226"/>
                    <a:pt x="2501" y="1226"/>
                  </a:cubicBezTo>
                  <a:cubicBezTo>
                    <a:pt x="2519" y="1220"/>
                    <a:pt x="2519" y="1220"/>
                    <a:pt x="2515" y="1220"/>
                  </a:cubicBezTo>
                  <a:cubicBezTo>
                    <a:pt x="2510" y="1220"/>
                    <a:pt x="2501" y="1220"/>
                    <a:pt x="2501" y="1214"/>
                  </a:cubicBezTo>
                  <a:cubicBezTo>
                    <a:pt x="2501" y="1203"/>
                    <a:pt x="2501" y="1203"/>
                    <a:pt x="2501" y="1191"/>
                  </a:cubicBezTo>
                  <a:cubicBezTo>
                    <a:pt x="2477" y="1167"/>
                    <a:pt x="2477" y="1131"/>
                    <a:pt x="2477" y="1095"/>
                  </a:cubicBezTo>
                  <a:cubicBezTo>
                    <a:pt x="2477" y="1089"/>
                    <a:pt x="2493" y="1067"/>
                    <a:pt x="2491" y="1053"/>
                  </a:cubicBezTo>
                  <a:lnTo>
                    <a:pt x="2491" y="1053"/>
                  </a:lnTo>
                  <a:cubicBezTo>
                    <a:pt x="2491" y="1053"/>
                    <a:pt x="2491" y="1053"/>
                    <a:pt x="2492" y="1053"/>
                  </a:cubicBezTo>
                  <a:cubicBezTo>
                    <a:pt x="2497" y="1053"/>
                    <a:pt x="2501" y="1052"/>
                    <a:pt x="2501" y="1048"/>
                  </a:cubicBezTo>
                  <a:cubicBezTo>
                    <a:pt x="2501" y="1048"/>
                    <a:pt x="2501" y="1036"/>
                    <a:pt x="2489" y="1036"/>
                  </a:cubicBezTo>
                  <a:cubicBezTo>
                    <a:pt x="2475" y="1036"/>
                    <a:pt x="2465" y="1040"/>
                    <a:pt x="2459" y="1044"/>
                  </a:cubicBezTo>
                  <a:lnTo>
                    <a:pt x="2459" y="1044"/>
                  </a:lnTo>
                  <a:cubicBezTo>
                    <a:pt x="2465" y="1043"/>
                    <a:pt x="2469" y="1042"/>
                    <a:pt x="2473" y="1042"/>
                  </a:cubicBezTo>
                  <a:cubicBezTo>
                    <a:pt x="2485" y="1042"/>
                    <a:pt x="2490" y="1047"/>
                    <a:pt x="2491" y="1053"/>
                  </a:cubicBezTo>
                  <a:lnTo>
                    <a:pt x="2491" y="1053"/>
                  </a:lnTo>
                  <a:cubicBezTo>
                    <a:pt x="2479" y="1053"/>
                    <a:pt x="2461" y="1048"/>
                    <a:pt x="2454" y="1048"/>
                  </a:cubicBezTo>
                  <a:cubicBezTo>
                    <a:pt x="2454" y="1048"/>
                    <a:pt x="2456" y="1046"/>
                    <a:pt x="2459" y="1044"/>
                  </a:cubicBezTo>
                  <a:lnTo>
                    <a:pt x="2459" y="1044"/>
                  </a:lnTo>
                  <a:cubicBezTo>
                    <a:pt x="2454" y="1044"/>
                    <a:pt x="2448" y="1046"/>
                    <a:pt x="2442" y="1048"/>
                  </a:cubicBezTo>
                  <a:cubicBezTo>
                    <a:pt x="2442" y="1048"/>
                    <a:pt x="2410" y="1053"/>
                    <a:pt x="2396" y="1053"/>
                  </a:cubicBezTo>
                  <a:cubicBezTo>
                    <a:pt x="2389" y="1053"/>
                    <a:pt x="2386" y="1052"/>
                    <a:pt x="2394" y="1048"/>
                  </a:cubicBezTo>
                  <a:cubicBezTo>
                    <a:pt x="2406" y="1036"/>
                    <a:pt x="2430" y="1036"/>
                    <a:pt x="2442" y="1024"/>
                  </a:cubicBezTo>
                  <a:lnTo>
                    <a:pt x="2549" y="1000"/>
                  </a:lnTo>
                  <a:lnTo>
                    <a:pt x="2525" y="1000"/>
                  </a:lnTo>
                  <a:cubicBezTo>
                    <a:pt x="2525" y="1000"/>
                    <a:pt x="2525" y="988"/>
                    <a:pt x="2513" y="988"/>
                  </a:cubicBezTo>
                  <a:cubicBezTo>
                    <a:pt x="2513" y="980"/>
                    <a:pt x="2513" y="972"/>
                    <a:pt x="2521" y="968"/>
                  </a:cubicBezTo>
                  <a:lnTo>
                    <a:pt x="2521" y="968"/>
                  </a:lnTo>
                  <a:cubicBezTo>
                    <a:pt x="2519" y="968"/>
                    <a:pt x="2518" y="968"/>
                    <a:pt x="2516" y="968"/>
                  </a:cubicBezTo>
                  <a:cubicBezTo>
                    <a:pt x="2505" y="968"/>
                    <a:pt x="2511" y="961"/>
                    <a:pt x="2504" y="961"/>
                  </a:cubicBezTo>
                  <a:cubicBezTo>
                    <a:pt x="2501" y="961"/>
                    <a:pt x="2497" y="962"/>
                    <a:pt x="2489" y="964"/>
                  </a:cubicBezTo>
                  <a:cubicBezTo>
                    <a:pt x="2470" y="969"/>
                    <a:pt x="2454" y="972"/>
                    <a:pt x="2445" y="972"/>
                  </a:cubicBezTo>
                  <a:cubicBezTo>
                    <a:pt x="2432" y="972"/>
                    <a:pt x="2433" y="966"/>
                    <a:pt x="2454" y="953"/>
                  </a:cubicBezTo>
                  <a:cubicBezTo>
                    <a:pt x="2466" y="941"/>
                    <a:pt x="2489" y="941"/>
                    <a:pt x="2501" y="929"/>
                  </a:cubicBezTo>
                  <a:cubicBezTo>
                    <a:pt x="2504" y="926"/>
                    <a:pt x="2506" y="923"/>
                    <a:pt x="2506" y="922"/>
                  </a:cubicBezTo>
                  <a:lnTo>
                    <a:pt x="2506" y="922"/>
                  </a:lnTo>
                  <a:cubicBezTo>
                    <a:pt x="2515" y="919"/>
                    <a:pt x="2525" y="914"/>
                    <a:pt x="2525" y="905"/>
                  </a:cubicBezTo>
                  <a:lnTo>
                    <a:pt x="2525" y="905"/>
                  </a:lnTo>
                  <a:cubicBezTo>
                    <a:pt x="2510" y="910"/>
                    <a:pt x="2501" y="914"/>
                    <a:pt x="2497" y="917"/>
                  </a:cubicBezTo>
                  <a:lnTo>
                    <a:pt x="2497" y="917"/>
                  </a:lnTo>
                  <a:cubicBezTo>
                    <a:pt x="2494" y="917"/>
                    <a:pt x="2492" y="917"/>
                    <a:pt x="2489" y="917"/>
                  </a:cubicBezTo>
                  <a:cubicBezTo>
                    <a:pt x="2477" y="917"/>
                    <a:pt x="2477" y="917"/>
                    <a:pt x="2477" y="905"/>
                  </a:cubicBezTo>
                  <a:lnTo>
                    <a:pt x="2489" y="905"/>
                  </a:lnTo>
                  <a:cubicBezTo>
                    <a:pt x="2525" y="881"/>
                    <a:pt x="2454" y="881"/>
                    <a:pt x="2477" y="857"/>
                  </a:cubicBezTo>
                  <a:lnTo>
                    <a:pt x="2430" y="857"/>
                  </a:lnTo>
                  <a:cubicBezTo>
                    <a:pt x="2442" y="857"/>
                    <a:pt x="2466" y="845"/>
                    <a:pt x="2466" y="845"/>
                  </a:cubicBezTo>
                  <a:lnTo>
                    <a:pt x="2418" y="845"/>
                  </a:lnTo>
                  <a:lnTo>
                    <a:pt x="2477" y="822"/>
                  </a:lnTo>
                  <a:cubicBezTo>
                    <a:pt x="2442" y="822"/>
                    <a:pt x="2430" y="822"/>
                    <a:pt x="2442" y="798"/>
                  </a:cubicBezTo>
                  <a:cubicBezTo>
                    <a:pt x="2454" y="786"/>
                    <a:pt x="2442" y="786"/>
                    <a:pt x="2442" y="774"/>
                  </a:cubicBezTo>
                  <a:lnTo>
                    <a:pt x="2418" y="774"/>
                  </a:lnTo>
                  <a:lnTo>
                    <a:pt x="2418" y="762"/>
                  </a:lnTo>
                  <a:cubicBezTo>
                    <a:pt x="2418" y="758"/>
                    <a:pt x="2418" y="757"/>
                    <a:pt x="2417" y="757"/>
                  </a:cubicBezTo>
                  <a:cubicBezTo>
                    <a:pt x="2417" y="757"/>
                    <a:pt x="2414" y="762"/>
                    <a:pt x="2406" y="762"/>
                  </a:cubicBezTo>
                  <a:cubicBezTo>
                    <a:pt x="2382" y="762"/>
                    <a:pt x="2406" y="738"/>
                    <a:pt x="2406" y="726"/>
                  </a:cubicBezTo>
                  <a:cubicBezTo>
                    <a:pt x="2406" y="726"/>
                    <a:pt x="2406" y="711"/>
                    <a:pt x="2400" y="711"/>
                  </a:cubicBezTo>
                  <a:cubicBezTo>
                    <a:pt x="2398" y="711"/>
                    <a:pt x="2396" y="712"/>
                    <a:pt x="2394" y="714"/>
                  </a:cubicBezTo>
                  <a:cubicBezTo>
                    <a:pt x="2386" y="714"/>
                    <a:pt x="2368" y="725"/>
                    <a:pt x="2363" y="725"/>
                  </a:cubicBezTo>
                  <a:cubicBezTo>
                    <a:pt x="2361" y="725"/>
                    <a:pt x="2362" y="722"/>
                    <a:pt x="2370" y="714"/>
                  </a:cubicBezTo>
                  <a:cubicBezTo>
                    <a:pt x="2385" y="699"/>
                    <a:pt x="2391" y="684"/>
                    <a:pt x="2387" y="684"/>
                  </a:cubicBezTo>
                  <a:lnTo>
                    <a:pt x="2387" y="684"/>
                  </a:lnTo>
                  <a:cubicBezTo>
                    <a:pt x="2385" y="684"/>
                    <a:pt x="2379" y="689"/>
                    <a:pt x="2370" y="702"/>
                  </a:cubicBezTo>
                  <a:cubicBezTo>
                    <a:pt x="2360" y="713"/>
                    <a:pt x="2350" y="716"/>
                    <a:pt x="2344" y="716"/>
                  </a:cubicBezTo>
                  <a:cubicBezTo>
                    <a:pt x="2335" y="716"/>
                    <a:pt x="2333" y="709"/>
                    <a:pt x="2346" y="702"/>
                  </a:cubicBezTo>
                  <a:cubicBezTo>
                    <a:pt x="2358" y="679"/>
                    <a:pt x="2382" y="667"/>
                    <a:pt x="2358" y="667"/>
                  </a:cubicBezTo>
                  <a:lnTo>
                    <a:pt x="2311" y="667"/>
                  </a:lnTo>
                  <a:cubicBezTo>
                    <a:pt x="2323" y="667"/>
                    <a:pt x="2346" y="667"/>
                    <a:pt x="2358" y="655"/>
                  </a:cubicBezTo>
                  <a:cubicBezTo>
                    <a:pt x="2358" y="647"/>
                    <a:pt x="2354" y="644"/>
                    <a:pt x="2349" y="644"/>
                  </a:cubicBezTo>
                  <a:cubicBezTo>
                    <a:pt x="2339" y="644"/>
                    <a:pt x="2323" y="655"/>
                    <a:pt x="2323" y="655"/>
                  </a:cubicBezTo>
                  <a:cubicBezTo>
                    <a:pt x="2311" y="643"/>
                    <a:pt x="2311" y="631"/>
                    <a:pt x="2323" y="619"/>
                  </a:cubicBezTo>
                  <a:cubicBezTo>
                    <a:pt x="2323" y="607"/>
                    <a:pt x="2335" y="607"/>
                    <a:pt x="2323" y="595"/>
                  </a:cubicBezTo>
                  <a:cubicBezTo>
                    <a:pt x="2311" y="583"/>
                    <a:pt x="2311" y="583"/>
                    <a:pt x="2299" y="583"/>
                  </a:cubicBezTo>
                  <a:cubicBezTo>
                    <a:pt x="2287" y="583"/>
                    <a:pt x="2263" y="583"/>
                    <a:pt x="2275" y="572"/>
                  </a:cubicBezTo>
                  <a:cubicBezTo>
                    <a:pt x="2287" y="548"/>
                    <a:pt x="2287" y="536"/>
                    <a:pt x="2275" y="536"/>
                  </a:cubicBezTo>
                  <a:cubicBezTo>
                    <a:pt x="2263" y="536"/>
                    <a:pt x="2251" y="548"/>
                    <a:pt x="2239" y="560"/>
                  </a:cubicBezTo>
                  <a:cubicBezTo>
                    <a:pt x="2275" y="524"/>
                    <a:pt x="2251" y="512"/>
                    <a:pt x="2227" y="512"/>
                  </a:cubicBezTo>
                  <a:cubicBezTo>
                    <a:pt x="2220" y="515"/>
                    <a:pt x="2215" y="517"/>
                    <a:pt x="2213" y="517"/>
                  </a:cubicBezTo>
                  <a:cubicBezTo>
                    <a:pt x="2206" y="517"/>
                    <a:pt x="2211" y="508"/>
                    <a:pt x="2227" y="500"/>
                  </a:cubicBezTo>
                  <a:cubicBezTo>
                    <a:pt x="2251" y="488"/>
                    <a:pt x="2239" y="488"/>
                    <a:pt x="2251" y="476"/>
                  </a:cubicBezTo>
                  <a:lnTo>
                    <a:pt x="2239" y="476"/>
                  </a:lnTo>
                  <a:cubicBezTo>
                    <a:pt x="2227" y="476"/>
                    <a:pt x="2215" y="476"/>
                    <a:pt x="2227" y="452"/>
                  </a:cubicBezTo>
                  <a:cubicBezTo>
                    <a:pt x="2227" y="445"/>
                    <a:pt x="2225" y="442"/>
                    <a:pt x="2221" y="442"/>
                  </a:cubicBezTo>
                  <a:cubicBezTo>
                    <a:pt x="2214" y="442"/>
                    <a:pt x="2204" y="452"/>
                    <a:pt x="2204" y="452"/>
                  </a:cubicBezTo>
                  <a:cubicBezTo>
                    <a:pt x="2194" y="452"/>
                    <a:pt x="2192" y="437"/>
                    <a:pt x="2180" y="437"/>
                  </a:cubicBezTo>
                  <a:cubicBezTo>
                    <a:pt x="2176" y="437"/>
                    <a:pt x="2173" y="438"/>
                    <a:pt x="2168" y="441"/>
                  </a:cubicBezTo>
                  <a:cubicBezTo>
                    <a:pt x="2156" y="441"/>
                    <a:pt x="2144" y="441"/>
                    <a:pt x="2144" y="417"/>
                  </a:cubicBezTo>
                  <a:cubicBezTo>
                    <a:pt x="2144" y="407"/>
                    <a:pt x="2144" y="390"/>
                    <a:pt x="2131" y="390"/>
                  </a:cubicBezTo>
                  <a:cubicBezTo>
                    <a:pt x="2128" y="390"/>
                    <a:pt x="2125" y="391"/>
                    <a:pt x="2120" y="393"/>
                  </a:cubicBezTo>
                  <a:cubicBezTo>
                    <a:pt x="2115" y="395"/>
                    <a:pt x="2111" y="395"/>
                    <a:pt x="2109" y="395"/>
                  </a:cubicBezTo>
                  <a:cubicBezTo>
                    <a:pt x="2094" y="395"/>
                    <a:pt x="2120" y="369"/>
                    <a:pt x="2120" y="369"/>
                  </a:cubicBezTo>
                  <a:cubicBezTo>
                    <a:pt x="2124" y="365"/>
                    <a:pt x="2124" y="364"/>
                    <a:pt x="2122" y="364"/>
                  </a:cubicBezTo>
                  <a:lnTo>
                    <a:pt x="2122" y="364"/>
                  </a:lnTo>
                  <a:cubicBezTo>
                    <a:pt x="2119" y="364"/>
                    <a:pt x="2108" y="369"/>
                    <a:pt x="2108" y="369"/>
                  </a:cubicBezTo>
                  <a:cubicBezTo>
                    <a:pt x="2096" y="369"/>
                    <a:pt x="2096" y="357"/>
                    <a:pt x="2085" y="345"/>
                  </a:cubicBezTo>
                  <a:cubicBezTo>
                    <a:pt x="2077" y="345"/>
                    <a:pt x="2069" y="356"/>
                    <a:pt x="2064" y="356"/>
                  </a:cubicBezTo>
                  <a:cubicBezTo>
                    <a:pt x="2062" y="356"/>
                    <a:pt x="2061" y="353"/>
                    <a:pt x="2061" y="345"/>
                  </a:cubicBezTo>
                  <a:cubicBezTo>
                    <a:pt x="2068" y="338"/>
                    <a:pt x="2066" y="321"/>
                    <a:pt x="2055" y="321"/>
                  </a:cubicBezTo>
                  <a:cubicBezTo>
                    <a:pt x="2050" y="321"/>
                    <a:pt x="2044" y="324"/>
                    <a:pt x="2035" y="333"/>
                  </a:cubicBezTo>
                  <a:lnTo>
                    <a:pt x="2035" y="333"/>
                  </a:lnTo>
                  <a:cubicBezTo>
                    <a:pt x="2057" y="301"/>
                    <a:pt x="2027" y="283"/>
                    <a:pt x="2004" y="283"/>
                  </a:cubicBezTo>
                  <a:cubicBezTo>
                    <a:pt x="1998" y="283"/>
                    <a:pt x="1993" y="284"/>
                    <a:pt x="1989" y="286"/>
                  </a:cubicBezTo>
                  <a:cubicBezTo>
                    <a:pt x="1988" y="287"/>
                    <a:pt x="1986" y="287"/>
                    <a:pt x="1985" y="287"/>
                  </a:cubicBezTo>
                  <a:cubicBezTo>
                    <a:pt x="1974" y="287"/>
                    <a:pt x="1998" y="241"/>
                    <a:pt x="1989" y="241"/>
                  </a:cubicBezTo>
                  <a:lnTo>
                    <a:pt x="1989" y="241"/>
                  </a:lnTo>
                  <a:cubicBezTo>
                    <a:pt x="1987" y="241"/>
                    <a:pt x="1984" y="244"/>
                    <a:pt x="1977" y="250"/>
                  </a:cubicBezTo>
                  <a:cubicBezTo>
                    <a:pt x="1962" y="265"/>
                    <a:pt x="1947" y="280"/>
                    <a:pt x="1941" y="280"/>
                  </a:cubicBezTo>
                  <a:cubicBezTo>
                    <a:pt x="1938" y="280"/>
                    <a:pt x="1937" y="275"/>
                    <a:pt x="1942" y="262"/>
                  </a:cubicBezTo>
                  <a:lnTo>
                    <a:pt x="1926" y="262"/>
                  </a:lnTo>
                  <a:cubicBezTo>
                    <a:pt x="1928" y="259"/>
                    <a:pt x="1930" y="254"/>
                    <a:pt x="1930" y="250"/>
                  </a:cubicBezTo>
                  <a:cubicBezTo>
                    <a:pt x="1930" y="238"/>
                    <a:pt x="1930" y="238"/>
                    <a:pt x="1918" y="238"/>
                  </a:cubicBezTo>
                  <a:cubicBezTo>
                    <a:pt x="1918" y="238"/>
                    <a:pt x="1906" y="202"/>
                    <a:pt x="1894" y="202"/>
                  </a:cubicBezTo>
                  <a:cubicBezTo>
                    <a:pt x="1894" y="238"/>
                    <a:pt x="1882" y="262"/>
                    <a:pt x="1858" y="286"/>
                  </a:cubicBezTo>
                  <a:cubicBezTo>
                    <a:pt x="1846" y="286"/>
                    <a:pt x="1870" y="250"/>
                    <a:pt x="1882" y="238"/>
                  </a:cubicBezTo>
                  <a:cubicBezTo>
                    <a:pt x="1882" y="226"/>
                    <a:pt x="1870" y="226"/>
                    <a:pt x="1870" y="226"/>
                  </a:cubicBezTo>
                  <a:cubicBezTo>
                    <a:pt x="1864" y="220"/>
                    <a:pt x="1864" y="209"/>
                    <a:pt x="1866" y="200"/>
                  </a:cubicBezTo>
                  <a:lnTo>
                    <a:pt x="1866" y="200"/>
                  </a:lnTo>
                  <a:cubicBezTo>
                    <a:pt x="1862" y="204"/>
                    <a:pt x="1856" y="207"/>
                    <a:pt x="1851" y="207"/>
                  </a:cubicBezTo>
                  <a:cubicBezTo>
                    <a:pt x="1848" y="207"/>
                    <a:pt x="1846" y="206"/>
                    <a:pt x="1846" y="202"/>
                  </a:cubicBezTo>
                  <a:cubicBezTo>
                    <a:pt x="1846" y="191"/>
                    <a:pt x="1846" y="167"/>
                    <a:pt x="1834" y="167"/>
                  </a:cubicBezTo>
                  <a:cubicBezTo>
                    <a:pt x="1834" y="175"/>
                    <a:pt x="1829" y="177"/>
                    <a:pt x="1822" y="177"/>
                  </a:cubicBezTo>
                  <a:cubicBezTo>
                    <a:pt x="1812" y="177"/>
                    <a:pt x="1799" y="173"/>
                    <a:pt x="1789" y="170"/>
                  </a:cubicBezTo>
                  <a:lnTo>
                    <a:pt x="1789" y="170"/>
                  </a:lnTo>
                  <a:cubicBezTo>
                    <a:pt x="1795" y="183"/>
                    <a:pt x="1775" y="202"/>
                    <a:pt x="1775" y="202"/>
                  </a:cubicBezTo>
                  <a:lnTo>
                    <a:pt x="1775" y="179"/>
                  </a:lnTo>
                  <a:cubicBezTo>
                    <a:pt x="1775" y="179"/>
                    <a:pt x="1781" y="172"/>
                    <a:pt x="1785" y="169"/>
                  </a:cubicBezTo>
                  <a:lnTo>
                    <a:pt x="1785" y="169"/>
                  </a:lnTo>
                  <a:cubicBezTo>
                    <a:pt x="1786" y="169"/>
                    <a:pt x="1788" y="170"/>
                    <a:pt x="1789" y="170"/>
                  </a:cubicBezTo>
                  <a:lnTo>
                    <a:pt x="1789" y="170"/>
                  </a:lnTo>
                  <a:cubicBezTo>
                    <a:pt x="1789" y="169"/>
                    <a:pt x="1788" y="168"/>
                    <a:pt x="1787" y="167"/>
                  </a:cubicBezTo>
                  <a:lnTo>
                    <a:pt x="1787" y="167"/>
                  </a:lnTo>
                  <a:cubicBezTo>
                    <a:pt x="1787" y="167"/>
                    <a:pt x="1786" y="168"/>
                    <a:pt x="1785" y="169"/>
                  </a:cubicBezTo>
                  <a:lnTo>
                    <a:pt x="1785" y="169"/>
                  </a:lnTo>
                  <a:cubicBezTo>
                    <a:pt x="1781" y="168"/>
                    <a:pt x="1777" y="167"/>
                    <a:pt x="1775" y="167"/>
                  </a:cubicBezTo>
                  <a:cubicBezTo>
                    <a:pt x="1775" y="167"/>
                    <a:pt x="1763" y="202"/>
                    <a:pt x="1763" y="214"/>
                  </a:cubicBezTo>
                  <a:cubicBezTo>
                    <a:pt x="1754" y="214"/>
                    <a:pt x="1759" y="185"/>
                    <a:pt x="1762" y="172"/>
                  </a:cubicBezTo>
                  <a:lnTo>
                    <a:pt x="1762" y="172"/>
                  </a:lnTo>
                  <a:cubicBezTo>
                    <a:pt x="1759" y="177"/>
                    <a:pt x="1755" y="181"/>
                    <a:pt x="1752" y="181"/>
                  </a:cubicBezTo>
                  <a:cubicBezTo>
                    <a:pt x="1752" y="181"/>
                    <a:pt x="1751" y="180"/>
                    <a:pt x="1751" y="179"/>
                  </a:cubicBezTo>
                  <a:cubicBezTo>
                    <a:pt x="1751" y="167"/>
                    <a:pt x="1763" y="143"/>
                    <a:pt x="1763" y="143"/>
                  </a:cubicBezTo>
                  <a:cubicBezTo>
                    <a:pt x="1762" y="142"/>
                    <a:pt x="1760" y="141"/>
                    <a:pt x="1759" y="141"/>
                  </a:cubicBezTo>
                  <a:cubicBezTo>
                    <a:pt x="1748" y="141"/>
                    <a:pt x="1732" y="169"/>
                    <a:pt x="1728" y="169"/>
                  </a:cubicBezTo>
                  <a:cubicBezTo>
                    <a:pt x="1728" y="169"/>
                    <a:pt x="1727" y="168"/>
                    <a:pt x="1727" y="167"/>
                  </a:cubicBezTo>
                  <a:cubicBezTo>
                    <a:pt x="1725" y="167"/>
                    <a:pt x="1724" y="166"/>
                    <a:pt x="1723" y="164"/>
                  </a:cubicBezTo>
                  <a:lnTo>
                    <a:pt x="1723" y="164"/>
                  </a:lnTo>
                  <a:cubicBezTo>
                    <a:pt x="1722" y="166"/>
                    <a:pt x="1719" y="167"/>
                    <a:pt x="1715" y="167"/>
                  </a:cubicBezTo>
                  <a:cubicBezTo>
                    <a:pt x="1715" y="167"/>
                    <a:pt x="1727" y="119"/>
                    <a:pt x="1727" y="119"/>
                  </a:cubicBezTo>
                  <a:lnTo>
                    <a:pt x="1704" y="119"/>
                  </a:lnTo>
                  <a:lnTo>
                    <a:pt x="1692" y="131"/>
                  </a:lnTo>
                  <a:cubicBezTo>
                    <a:pt x="1692" y="119"/>
                    <a:pt x="1680" y="119"/>
                    <a:pt x="1668" y="119"/>
                  </a:cubicBezTo>
                  <a:cubicBezTo>
                    <a:pt x="1656" y="119"/>
                    <a:pt x="1644" y="143"/>
                    <a:pt x="1656" y="155"/>
                  </a:cubicBezTo>
                  <a:cubicBezTo>
                    <a:pt x="1656" y="162"/>
                    <a:pt x="1654" y="165"/>
                    <a:pt x="1651" y="165"/>
                  </a:cubicBezTo>
                  <a:cubicBezTo>
                    <a:pt x="1644" y="165"/>
                    <a:pt x="1632" y="148"/>
                    <a:pt x="1632" y="131"/>
                  </a:cubicBezTo>
                  <a:cubicBezTo>
                    <a:pt x="1632" y="112"/>
                    <a:pt x="1632" y="92"/>
                    <a:pt x="1619" y="92"/>
                  </a:cubicBezTo>
                  <a:cubicBezTo>
                    <a:pt x="1616" y="92"/>
                    <a:pt x="1613" y="93"/>
                    <a:pt x="1608" y="95"/>
                  </a:cubicBezTo>
                  <a:cubicBezTo>
                    <a:pt x="1596" y="119"/>
                    <a:pt x="1596" y="119"/>
                    <a:pt x="1596" y="119"/>
                  </a:cubicBezTo>
                  <a:lnTo>
                    <a:pt x="1573" y="119"/>
                  </a:lnTo>
                  <a:cubicBezTo>
                    <a:pt x="1584" y="119"/>
                    <a:pt x="1584" y="131"/>
                    <a:pt x="1573" y="131"/>
                  </a:cubicBezTo>
                  <a:cubicBezTo>
                    <a:pt x="1573" y="135"/>
                    <a:pt x="1571" y="136"/>
                    <a:pt x="1569" y="136"/>
                  </a:cubicBezTo>
                  <a:cubicBezTo>
                    <a:pt x="1565" y="136"/>
                    <a:pt x="1557" y="131"/>
                    <a:pt x="1549" y="131"/>
                  </a:cubicBezTo>
                  <a:cubicBezTo>
                    <a:pt x="1541" y="131"/>
                    <a:pt x="1533" y="142"/>
                    <a:pt x="1528" y="142"/>
                  </a:cubicBezTo>
                  <a:cubicBezTo>
                    <a:pt x="1526" y="142"/>
                    <a:pt x="1525" y="139"/>
                    <a:pt x="1525" y="131"/>
                  </a:cubicBezTo>
                  <a:cubicBezTo>
                    <a:pt x="1519" y="125"/>
                    <a:pt x="1513" y="122"/>
                    <a:pt x="1507" y="122"/>
                  </a:cubicBezTo>
                  <a:cubicBezTo>
                    <a:pt x="1501" y="122"/>
                    <a:pt x="1495" y="125"/>
                    <a:pt x="1489" y="131"/>
                  </a:cubicBezTo>
                  <a:cubicBezTo>
                    <a:pt x="1489" y="143"/>
                    <a:pt x="1489" y="155"/>
                    <a:pt x="1501" y="167"/>
                  </a:cubicBezTo>
                  <a:cubicBezTo>
                    <a:pt x="1501" y="167"/>
                    <a:pt x="1489" y="167"/>
                    <a:pt x="1489" y="155"/>
                  </a:cubicBezTo>
                  <a:cubicBezTo>
                    <a:pt x="1477" y="143"/>
                    <a:pt x="1489" y="131"/>
                    <a:pt x="1477" y="119"/>
                  </a:cubicBezTo>
                  <a:cubicBezTo>
                    <a:pt x="1469" y="119"/>
                    <a:pt x="1461" y="130"/>
                    <a:pt x="1457" y="130"/>
                  </a:cubicBezTo>
                  <a:cubicBezTo>
                    <a:pt x="1455" y="130"/>
                    <a:pt x="1453" y="127"/>
                    <a:pt x="1453" y="119"/>
                  </a:cubicBezTo>
                  <a:cubicBezTo>
                    <a:pt x="1445" y="110"/>
                    <a:pt x="1442" y="82"/>
                    <a:pt x="1437" y="82"/>
                  </a:cubicBezTo>
                  <a:cubicBezTo>
                    <a:pt x="1435" y="82"/>
                    <a:pt x="1433" y="86"/>
                    <a:pt x="1430" y="95"/>
                  </a:cubicBezTo>
                  <a:cubicBezTo>
                    <a:pt x="1430" y="121"/>
                    <a:pt x="1430" y="141"/>
                    <a:pt x="1425" y="141"/>
                  </a:cubicBezTo>
                  <a:cubicBezTo>
                    <a:pt x="1423" y="141"/>
                    <a:pt x="1421" y="138"/>
                    <a:pt x="1418" y="131"/>
                  </a:cubicBezTo>
                  <a:cubicBezTo>
                    <a:pt x="1406" y="107"/>
                    <a:pt x="1418" y="107"/>
                    <a:pt x="1406" y="95"/>
                  </a:cubicBezTo>
                  <a:cubicBezTo>
                    <a:pt x="1400" y="89"/>
                    <a:pt x="1394" y="86"/>
                    <a:pt x="1388" y="86"/>
                  </a:cubicBezTo>
                  <a:cubicBezTo>
                    <a:pt x="1382" y="86"/>
                    <a:pt x="1376" y="89"/>
                    <a:pt x="1370" y="95"/>
                  </a:cubicBezTo>
                  <a:cubicBezTo>
                    <a:pt x="1370" y="104"/>
                    <a:pt x="1370" y="135"/>
                    <a:pt x="1370" y="143"/>
                  </a:cubicBezTo>
                  <a:cubicBezTo>
                    <a:pt x="1370" y="143"/>
                    <a:pt x="1370" y="143"/>
                    <a:pt x="1370" y="143"/>
                  </a:cubicBezTo>
                  <a:lnTo>
                    <a:pt x="1370" y="143"/>
                  </a:lnTo>
                  <a:cubicBezTo>
                    <a:pt x="1370" y="147"/>
                    <a:pt x="1370" y="150"/>
                    <a:pt x="1370" y="155"/>
                  </a:cubicBezTo>
                  <a:cubicBezTo>
                    <a:pt x="1363" y="147"/>
                    <a:pt x="1360" y="140"/>
                    <a:pt x="1359" y="129"/>
                  </a:cubicBezTo>
                  <a:lnTo>
                    <a:pt x="1359" y="129"/>
                  </a:lnTo>
                  <a:lnTo>
                    <a:pt x="1358" y="131"/>
                  </a:lnTo>
                  <a:cubicBezTo>
                    <a:pt x="1358" y="138"/>
                    <a:pt x="1357" y="141"/>
                    <a:pt x="1356" y="141"/>
                  </a:cubicBezTo>
                  <a:cubicBezTo>
                    <a:pt x="1352" y="141"/>
                    <a:pt x="1346" y="127"/>
                    <a:pt x="1346" y="119"/>
                  </a:cubicBezTo>
                  <a:cubicBezTo>
                    <a:pt x="1346" y="119"/>
                    <a:pt x="1329" y="93"/>
                    <a:pt x="1316" y="93"/>
                  </a:cubicBezTo>
                  <a:cubicBezTo>
                    <a:pt x="1314" y="93"/>
                    <a:pt x="1312" y="94"/>
                    <a:pt x="1311" y="95"/>
                  </a:cubicBezTo>
                  <a:cubicBezTo>
                    <a:pt x="1301" y="95"/>
                    <a:pt x="1307" y="145"/>
                    <a:pt x="1310" y="162"/>
                  </a:cubicBezTo>
                  <a:lnTo>
                    <a:pt x="1310" y="162"/>
                  </a:lnTo>
                  <a:cubicBezTo>
                    <a:pt x="1309" y="157"/>
                    <a:pt x="1306" y="150"/>
                    <a:pt x="1299" y="143"/>
                  </a:cubicBezTo>
                  <a:cubicBezTo>
                    <a:pt x="1299" y="131"/>
                    <a:pt x="1287" y="119"/>
                    <a:pt x="1287" y="119"/>
                  </a:cubicBezTo>
                  <a:cubicBezTo>
                    <a:pt x="1276" y="119"/>
                    <a:pt x="1256" y="81"/>
                    <a:pt x="1252" y="8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8" name="Google Shape;6438;p50"/>
            <p:cNvSpPr/>
            <p:nvPr/>
          </p:nvSpPr>
          <p:spPr>
            <a:xfrm>
              <a:off x="-5009981" y="-11871"/>
              <a:ext cx="171365" cy="170400"/>
            </a:xfrm>
            <a:custGeom>
              <a:avLst/>
              <a:gdLst/>
              <a:ahLst/>
              <a:cxnLst/>
              <a:rect l="l" t="t" r="r" b="b"/>
              <a:pathLst>
                <a:path w="2132" h="2120" extrusionOk="0">
                  <a:moveTo>
                    <a:pt x="1072" y="0"/>
                  </a:moveTo>
                  <a:cubicBezTo>
                    <a:pt x="477" y="0"/>
                    <a:pt x="0" y="477"/>
                    <a:pt x="0" y="1060"/>
                  </a:cubicBezTo>
                  <a:cubicBezTo>
                    <a:pt x="0" y="1643"/>
                    <a:pt x="477" y="2120"/>
                    <a:pt x="1072" y="2120"/>
                  </a:cubicBezTo>
                  <a:cubicBezTo>
                    <a:pt x="1655" y="2120"/>
                    <a:pt x="2132" y="1643"/>
                    <a:pt x="2132" y="1060"/>
                  </a:cubicBezTo>
                  <a:cubicBezTo>
                    <a:pt x="2132" y="477"/>
                    <a:pt x="1655" y="0"/>
                    <a:pt x="107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9" name="Google Shape;6439;p50"/>
            <p:cNvSpPr/>
            <p:nvPr/>
          </p:nvSpPr>
          <p:spPr>
            <a:xfrm>
              <a:off x="-5022439" y="-21436"/>
              <a:ext cx="196282" cy="185752"/>
            </a:xfrm>
            <a:custGeom>
              <a:avLst/>
              <a:gdLst/>
              <a:ahLst/>
              <a:cxnLst/>
              <a:rect l="l" t="t" r="r" b="b"/>
              <a:pathLst>
                <a:path w="2442" h="2311" extrusionOk="0">
                  <a:moveTo>
                    <a:pt x="1084" y="0"/>
                  </a:moveTo>
                  <a:cubicBezTo>
                    <a:pt x="1088" y="28"/>
                    <a:pt x="1092" y="37"/>
                    <a:pt x="1095" y="37"/>
                  </a:cubicBezTo>
                  <a:cubicBezTo>
                    <a:pt x="1100" y="37"/>
                    <a:pt x="1100" y="0"/>
                    <a:pt x="1084" y="0"/>
                  </a:cubicBezTo>
                  <a:close/>
                  <a:moveTo>
                    <a:pt x="951" y="55"/>
                  </a:moveTo>
                  <a:cubicBezTo>
                    <a:pt x="948" y="55"/>
                    <a:pt x="941" y="66"/>
                    <a:pt x="941" y="84"/>
                  </a:cubicBezTo>
                  <a:lnTo>
                    <a:pt x="953" y="96"/>
                  </a:lnTo>
                  <a:lnTo>
                    <a:pt x="953" y="60"/>
                  </a:lnTo>
                  <a:cubicBezTo>
                    <a:pt x="953" y="57"/>
                    <a:pt x="952" y="55"/>
                    <a:pt x="951" y="55"/>
                  </a:cubicBezTo>
                  <a:close/>
                  <a:moveTo>
                    <a:pt x="1608" y="144"/>
                  </a:moveTo>
                  <a:cubicBezTo>
                    <a:pt x="1608" y="167"/>
                    <a:pt x="1608" y="167"/>
                    <a:pt x="1596" y="167"/>
                  </a:cubicBezTo>
                  <a:cubicBezTo>
                    <a:pt x="1596" y="167"/>
                    <a:pt x="1603" y="156"/>
                    <a:pt x="1608" y="144"/>
                  </a:cubicBezTo>
                  <a:close/>
                  <a:moveTo>
                    <a:pt x="1659" y="176"/>
                  </a:moveTo>
                  <a:cubicBezTo>
                    <a:pt x="1659" y="180"/>
                    <a:pt x="1657" y="184"/>
                    <a:pt x="1655" y="187"/>
                  </a:cubicBezTo>
                  <a:lnTo>
                    <a:pt x="1655" y="187"/>
                  </a:lnTo>
                  <a:cubicBezTo>
                    <a:pt x="1656" y="183"/>
                    <a:pt x="1658" y="179"/>
                    <a:pt x="1659" y="176"/>
                  </a:cubicBezTo>
                  <a:close/>
                  <a:moveTo>
                    <a:pt x="1656" y="167"/>
                  </a:moveTo>
                  <a:cubicBezTo>
                    <a:pt x="1651" y="171"/>
                    <a:pt x="1647" y="181"/>
                    <a:pt x="1644" y="190"/>
                  </a:cubicBezTo>
                  <a:lnTo>
                    <a:pt x="1644" y="190"/>
                  </a:lnTo>
                  <a:lnTo>
                    <a:pt x="1644" y="179"/>
                  </a:lnTo>
                  <a:cubicBezTo>
                    <a:pt x="1644" y="179"/>
                    <a:pt x="1655" y="168"/>
                    <a:pt x="1656" y="167"/>
                  </a:cubicBezTo>
                  <a:close/>
                  <a:moveTo>
                    <a:pt x="1750" y="188"/>
                  </a:moveTo>
                  <a:cubicBezTo>
                    <a:pt x="1749" y="188"/>
                    <a:pt x="1747" y="194"/>
                    <a:pt x="1746" y="200"/>
                  </a:cubicBezTo>
                  <a:lnTo>
                    <a:pt x="1746" y="200"/>
                  </a:lnTo>
                  <a:cubicBezTo>
                    <a:pt x="1749" y="198"/>
                    <a:pt x="1751" y="194"/>
                    <a:pt x="1751" y="191"/>
                  </a:cubicBezTo>
                  <a:cubicBezTo>
                    <a:pt x="1751" y="189"/>
                    <a:pt x="1751" y="188"/>
                    <a:pt x="1750" y="188"/>
                  </a:cubicBezTo>
                  <a:close/>
                  <a:moveTo>
                    <a:pt x="1655" y="187"/>
                  </a:moveTo>
                  <a:cubicBezTo>
                    <a:pt x="1652" y="197"/>
                    <a:pt x="1649" y="209"/>
                    <a:pt x="1644" y="215"/>
                  </a:cubicBezTo>
                  <a:cubicBezTo>
                    <a:pt x="1642" y="216"/>
                    <a:pt x="1641" y="217"/>
                    <a:pt x="1641" y="217"/>
                  </a:cubicBezTo>
                  <a:cubicBezTo>
                    <a:pt x="1637" y="217"/>
                    <a:pt x="1639" y="203"/>
                    <a:pt x="1644" y="190"/>
                  </a:cubicBezTo>
                  <a:lnTo>
                    <a:pt x="1644" y="190"/>
                  </a:lnTo>
                  <a:lnTo>
                    <a:pt x="1644" y="203"/>
                  </a:lnTo>
                  <a:cubicBezTo>
                    <a:pt x="1644" y="203"/>
                    <a:pt x="1651" y="196"/>
                    <a:pt x="1655" y="187"/>
                  </a:cubicBezTo>
                  <a:close/>
                  <a:moveTo>
                    <a:pt x="1647" y="291"/>
                  </a:moveTo>
                  <a:lnTo>
                    <a:pt x="1647" y="291"/>
                  </a:lnTo>
                  <a:cubicBezTo>
                    <a:pt x="1645" y="293"/>
                    <a:pt x="1644" y="295"/>
                    <a:pt x="1644" y="298"/>
                  </a:cubicBezTo>
                  <a:lnTo>
                    <a:pt x="1647" y="291"/>
                  </a:lnTo>
                  <a:close/>
                  <a:moveTo>
                    <a:pt x="370" y="381"/>
                  </a:moveTo>
                  <a:lnTo>
                    <a:pt x="370" y="381"/>
                  </a:lnTo>
                  <a:cubicBezTo>
                    <a:pt x="374" y="390"/>
                    <a:pt x="377" y="392"/>
                    <a:pt x="379" y="393"/>
                  </a:cubicBezTo>
                  <a:lnTo>
                    <a:pt x="379" y="393"/>
                  </a:lnTo>
                  <a:lnTo>
                    <a:pt x="370" y="381"/>
                  </a:lnTo>
                  <a:close/>
                  <a:moveTo>
                    <a:pt x="408" y="428"/>
                  </a:moveTo>
                  <a:cubicBezTo>
                    <a:pt x="416" y="433"/>
                    <a:pt x="422" y="439"/>
                    <a:pt x="419" y="441"/>
                  </a:cubicBezTo>
                  <a:lnTo>
                    <a:pt x="419" y="441"/>
                  </a:lnTo>
                  <a:lnTo>
                    <a:pt x="408" y="428"/>
                  </a:lnTo>
                  <a:close/>
                  <a:moveTo>
                    <a:pt x="357" y="626"/>
                  </a:moveTo>
                  <a:cubicBezTo>
                    <a:pt x="362" y="629"/>
                    <a:pt x="367" y="631"/>
                    <a:pt x="370" y="631"/>
                  </a:cubicBezTo>
                  <a:cubicBezTo>
                    <a:pt x="364" y="628"/>
                    <a:pt x="360" y="626"/>
                    <a:pt x="357" y="626"/>
                  </a:cubicBezTo>
                  <a:close/>
                  <a:moveTo>
                    <a:pt x="283" y="753"/>
                  </a:moveTo>
                  <a:lnTo>
                    <a:pt x="283" y="753"/>
                  </a:lnTo>
                  <a:cubicBezTo>
                    <a:pt x="288" y="758"/>
                    <a:pt x="293" y="762"/>
                    <a:pt x="298" y="762"/>
                  </a:cubicBezTo>
                  <a:cubicBezTo>
                    <a:pt x="291" y="758"/>
                    <a:pt x="286" y="755"/>
                    <a:pt x="283" y="753"/>
                  </a:cubicBezTo>
                  <a:close/>
                  <a:moveTo>
                    <a:pt x="227" y="774"/>
                  </a:moveTo>
                  <a:cubicBezTo>
                    <a:pt x="239" y="774"/>
                    <a:pt x="239" y="786"/>
                    <a:pt x="239" y="786"/>
                  </a:cubicBezTo>
                  <a:cubicBezTo>
                    <a:pt x="239" y="786"/>
                    <a:pt x="244" y="791"/>
                    <a:pt x="240" y="791"/>
                  </a:cubicBezTo>
                  <a:cubicBezTo>
                    <a:pt x="239" y="791"/>
                    <a:pt x="235" y="790"/>
                    <a:pt x="227" y="786"/>
                  </a:cubicBezTo>
                  <a:lnTo>
                    <a:pt x="227" y="774"/>
                  </a:lnTo>
                  <a:close/>
                  <a:moveTo>
                    <a:pt x="2187" y="829"/>
                  </a:moveTo>
                  <a:cubicBezTo>
                    <a:pt x="2188" y="830"/>
                    <a:pt x="2189" y="832"/>
                    <a:pt x="2191" y="834"/>
                  </a:cubicBezTo>
                  <a:cubicBezTo>
                    <a:pt x="2191" y="834"/>
                    <a:pt x="2191" y="830"/>
                    <a:pt x="2187" y="829"/>
                  </a:cubicBezTo>
                  <a:close/>
                  <a:moveTo>
                    <a:pt x="2322" y="846"/>
                  </a:moveTo>
                  <a:cubicBezTo>
                    <a:pt x="2318" y="850"/>
                    <a:pt x="2316" y="851"/>
                    <a:pt x="2314" y="851"/>
                  </a:cubicBezTo>
                  <a:cubicBezTo>
                    <a:pt x="2310" y="851"/>
                    <a:pt x="2310" y="846"/>
                    <a:pt x="2310" y="846"/>
                  </a:cubicBezTo>
                  <a:close/>
                  <a:moveTo>
                    <a:pt x="2370" y="893"/>
                  </a:moveTo>
                  <a:cubicBezTo>
                    <a:pt x="2365" y="893"/>
                    <a:pt x="2361" y="894"/>
                    <a:pt x="2358" y="896"/>
                  </a:cubicBezTo>
                  <a:lnTo>
                    <a:pt x="2358" y="896"/>
                  </a:lnTo>
                  <a:cubicBezTo>
                    <a:pt x="2361" y="895"/>
                    <a:pt x="2365" y="894"/>
                    <a:pt x="2370" y="893"/>
                  </a:cubicBezTo>
                  <a:close/>
                  <a:moveTo>
                    <a:pt x="143" y="917"/>
                  </a:moveTo>
                  <a:cubicBezTo>
                    <a:pt x="144" y="918"/>
                    <a:pt x="144" y="918"/>
                    <a:pt x="145" y="919"/>
                  </a:cubicBezTo>
                  <a:lnTo>
                    <a:pt x="145" y="919"/>
                  </a:lnTo>
                  <a:cubicBezTo>
                    <a:pt x="146" y="918"/>
                    <a:pt x="146" y="917"/>
                    <a:pt x="143" y="917"/>
                  </a:cubicBezTo>
                  <a:close/>
                  <a:moveTo>
                    <a:pt x="343" y="936"/>
                  </a:moveTo>
                  <a:cubicBezTo>
                    <a:pt x="339" y="936"/>
                    <a:pt x="334" y="941"/>
                    <a:pt x="334" y="941"/>
                  </a:cubicBezTo>
                  <a:lnTo>
                    <a:pt x="346" y="941"/>
                  </a:lnTo>
                  <a:cubicBezTo>
                    <a:pt x="346" y="937"/>
                    <a:pt x="345" y="936"/>
                    <a:pt x="343" y="936"/>
                  </a:cubicBezTo>
                  <a:close/>
                  <a:moveTo>
                    <a:pt x="2308" y="977"/>
                  </a:moveTo>
                  <a:cubicBezTo>
                    <a:pt x="2319" y="977"/>
                    <a:pt x="2310" y="979"/>
                    <a:pt x="2310" y="989"/>
                  </a:cubicBezTo>
                  <a:lnTo>
                    <a:pt x="2275" y="989"/>
                  </a:lnTo>
                  <a:cubicBezTo>
                    <a:pt x="2275" y="989"/>
                    <a:pt x="2286" y="978"/>
                    <a:pt x="2308" y="977"/>
                  </a:cubicBezTo>
                  <a:close/>
                  <a:moveTo>
                    <a:pt x="91" y="1117"/>
                  </a:moveTo>
                  <a:cubicBezTo>
                    <a:pt x="91" y="1119"/>
                    <a:pt x="92" y="1120"/>
                    <a:pt x="96" y="1120"/>
                  </a:cubicBezTo>
                  <a:cubicBezTo>
                    <a:pt x="94" y="1119"/>
                    <a:pt x="93" y="1118"/>
                    <a:pt x="91" y="1117"/>
                  </a:cubicBezTo>
                  <a:close/>
                  <a:moveTo>
                    <a:pt x="2354" y="1412"/>
                  </a:moveTo>
                  <a:cubicBezTo>
                    <a:pt x="2358" y="1414"/>
                    <a:pt x="2364" y="1415"/>
                    <a:pt x="2370" y="1417"/>
                  </a:cubicBezTo>
                  <a:cubicBezTo>
                    <a:pt x="2364" y="1414"/>
                    <a:pt x="2359" y="1413"/>
                    <a:pt x="2354" y="1412"/>
                  </a:cubicBezTo>
                  <a:close/>
                  <a:moveTo>
                    <a:pt x="239" y="1453"/>
                  </a:moveTo>
                  <a:cubicBezTo>
                    <a:pt x="239" y="1459"/>
                    <a:pt x="242" y="1462"/>
                    <a:pt x="248" y="1462"/>
                  </a:cubicBezTo>
                  <a:cubicBezTo>
                    <a:pt x="254" y="1462"/>
                    <a:pt x="263" y="1459"/>
                    <a:pt x="274" y="1453"/>
                  </a:cubicBezTo>
                  <a:close/>
                  <a:moveTo>
                    <a:pt x="191" y="1536"/>
                  </a:moveTo>
                  <a:lnTo>
                    <a:pt x="179" y="1548"/>
                  </a:lnTo>
                  <a:cubicBezTo>
                    <a:pt x="179" y="1548"/>
                    <a:pt x="167" y="1536"/>
                    <a:pt x="191" y="1536"/>
                  </a:cubicBezTo>
                  <a:close/>
                  <a:moveTo>
                    <a:pt x="394" y="1786"/>
                  </a:moveTo>
                  <a:cubicBezTo>
                    <a:pt x="386" y="1791"/>
                    <a:pt x="381" y="1796"/>
                    <a:pt x="378" y="1800"/>
                  </a:cubicBezTo>
                  <a:lnTo>
                    <a:pt x="378" y="1800"/>
                  </a:lnTo>
                  <a:cubicBezTo>
                    <a:pt x="386" y="1794"/>
                    <a:pt x="393" y="1786"/>
                    <a:pt x="394" y="1786"/>
                  </a:cubicBezTo>
                  <a:close/>
                  <a:moveTo>
                    <a:pt x="1167" y="84"/>
                  </a:moveTo>
                  <a:cubicBezTo>
                    <a:pt x="1157" y="94"/>
                    <a:pt x="1165" y="122"/>
                    <a:pt x="1159" y="122"/>
                  </a:cubicBezTo>
                  <a:cubicBezTo>
                    <a:pt x="1158" y="122"/>
                    <a:pt x="1157" y="121"/>
                    <a:pt x="1156" y="119"/>
                  </a:cubicBezTo>
                  <a:cubicBezTo>
                    <a:pt x="1144" y="108"/>
                    <a:pt x="1156" y="96"/>
                    <a:pt x="1144" y="96"/>
                  </a:cubicBezTo>
                  <a:cubicBezTo>
                    <a:pt x="1132" y="96"/>
                    <a:pt x="1132" y="143"/>
                    <a:pt x="1120" y="155"/>
                  </a:cubicBezTo>
                  <a:cubicBezTo>
                    <a:pt x="1108" y="155"/>
                    <a:pt x="1096" y="96"/>
                    <a:pt x="1084" y="96"/>
                  </a:cubicBezTo>
                  <a:cubicBezTo>
                    <a:pt x="1072" y="96"/>
                    <a:pt x="1084" y="119"/>
                    <a:pt x="1084" y="119"/>
                  </a:cubicBezTo>
                  <a:cubicBezTo>
                    <a:pt x="1084" y="119"/>
                    <a:pt x="1072" y="96"/>
                    <a:pt x="1060" y="96"/>
                  </a:cubicBezTo>
                  <a:cubicBezTo>
                    <a:pt x="1060" y="96"/>
                    <a:pt x="1048" y="108"/>
                    <a:pt x="1036" y="108"/>
                  </a:cubicBezTo>
                  <a:cubicBezTo>
                    <a:pt x="1030" y="113"/>
                    <a:pt x="1030" y="113"/>
                    <a:pt x="1030" y="113"/>
                  </a:cubicBezTo>
                  <a:cubicBezTo>
                    <a:pt x="1030" y="113"/>
                    <a:pt x="1030" y="113"/>
                    <a:pt x="1025" y="119"/>
                  </a:cubicBezTo>
                  <a:cubicBezTo>
                    <a:pt x="1025" y="125"/>
                    <a:pt x="1025" y="128"/>
                    <a:pt x="1023" y="128"/>
                  </a:cubicBezTo>
                  <a:cubicBezTo>
                    <a:pt x="1022" y="128"/>
                    <a:pt x="1019" y="125"/>
                    <a:pt x="1013" y="119"/>
                  </a:cubicBezTo>
                  <a:lnTo>
                    <a:pt x="989" y="119"/>
                  </a:lnTo>
                  <a:cubicBezTo>
                    <a:pt x="989" y="119"/>
                    <a:pt x="989" y="157"/>
                    <a:pt x="980" y="157"/>
                  </a:cubicBezTo>
                  <a:cubicBezTo>
                    <a:pt x="979" y="157"/>
                    <a:pt x="978" y="156"/>
                    <a:pt x="977" y="155"/>
                  </a:cubicBezTo>
                  <a:cubicBezTo>
                    <a:pt x="968" y="137"/>
                    <a:pt x="966" y="107"/>
                    <a:pt x="960" y="107"/>
                  </a:cubicBezTo>
                  <a:cubicBezTo>
                    <a:pt x="958" y="107"/>
                    <a:pt x="956" y="110"/>
                    <a:pt x="953" y="119"/>
                  </a:cubicBezTo>
                  <a:cubicBezTo>
                    <a:pt x="953" y="146"/>
                    <a:pt x="953" y="180"/>
                    <a:pt x="948" y="180"/>
                  </a:cubicBezTo>
                  <a:cubicBezTo>
                    <a:pt x="946" y="180"/>
                    <a:pt x="944" y="176"/>
                    <a:pt x="941" y="167"/>
                  </a:cubicBezTo>
                  <a:cubicBezTo>
                    <a:pt x="917" y="143"/>
                    <a:pt x="917" y="131"/>
                    <a:pt x="905" y="131"/>
                  </a:cubicBezTo>
                  <a:cubicBezTo>
                    <a:pt x="903" y="129"/>
                    <a:pt x="902" y="128"/>
                    <a:pt x="901" y="128"/>
                  </a:cubicBezTo>
                  <a:lnTo>
                    <a:pt x="901" y="128"/>
                  </a:lnTo>
                  <a:cubicBezTo>
                    <a:pt x="897" y="128"/>
                    <a:pt x="903" y="143"/>
                    <a:pt x="894" y="143"/>
                  </a:cubicBezTo>
                  <a:cubicBezTo>
                    <a:pt x="882" y="143"/>
                    <a:pt x="870" y="119"/>
                    <a:pt x="870" y="119"/>
                  </a:cubicBezTo>
                  <a:cubicBezTo>
                    <a:pt x="858" y="119"/>
                    <a:pt x="870" y="143"/>
                    <a:pt x="870" y="143"/>
                  </a:cubicBezTo>
                  <a:cubicBezTo>
                    <a:pt x="870" y="147"/>
                    <a:pt x="869" y="149"/>
                    <a:pt x="867" y="149"/>
                  </a:cubicBezTo>
                  <a:cubicBezTo>
                    <a:pt x="860" y="149"/>
                    <a:pt x="839" y="118"/>
                    <a:pt x="835" y="118"/>
                  </a:cubicBezTo>
                  <a:cubicBezTo>
                    <a:pt x="834" y="118"/>
                    <a:pt x="834" y="118"/>
                    <a:pt x="834" y="119"/>
                  </a:cubicBezTo>
                  <a:cubicBezTo>
                    <a:pt x="824" y="119"/>
                    <a:pt x="849" y="172"/>
                    <a:pt x="841" y="172"/>
                  </a:cubicBezTo>
                  <a:cubicBezTo>
                    <a:pt x="840" y="172"/>
                    <a:pt x="837" y="170"/>
                    <a:pt x="834" y="167"/>
                  </a:cubicBezTo>
                  <a:cubicBezTo>
                    <a:pt x="816" y="149"/>
                    <a:pt x="810" y="143"/>
                    <a:pt x="807" y="143"/>
                  </a:cubicBezTo>
                  <a:cubicBezTo>
                    <a:pt x="804" y="143"/>
                    <a:pt x="804" y="149"/>
                    <a:pt x="798" y="155"/>
                  </a:cubicBezTo>
                  <a:cubicBezTo>
                    <a:pt x="786" y="155"/>
                    <a:pt x="798" y="143"/>
                    <a:pt x="786" y="119"/>
                  </a:cubicBezTo>
                  <a:lnTo>
                    <a:pt x="786" y="119"/>
                  </a:lnTo>
                  <a:cubicBezTo>
                    <a:pt x="798" y="167"/>
                    <a:pt x="763" y="143"/>
                    <a:pt x="775" y="191"/>
                  </a:cubicBezTo>
                  <a:cubicBezTo>
                    <a:pt x="769" y="173"/>
                    <a:pt x="763" y="167"/>
                    <a:pt x="757" y="167"/>
                  </a:cubicBezTo>
                  <a:cubicBezTo>
                    <a:pt x="751" y="167"/>
                    <a:pt x="745" y="173"/>
                    <a:pt x="739" y="179"/>
                  </a:cubicBezTo>
                  <a:cubicBezTo>
                    <a:pt x="739" y="179"/>
                    <a:pt x="739" y="191"/>
                    <a:pt x="727" y="191"/>
                  </a:cubicBezTo>
                  <a:cubicBezTo>
                    <a:pt x="739" y="203"/>
                    <a:pt x="739" y="215"/>
                    <a:pt x="727" y="227"/>
                  </a:cubicBezTo>
                  <a:cubicBezTo>
                    <a:pt x="727" y="203"/>
                    <a:pt x="715" y="179"/>
                    <a:pt x="703" y="167"/>
                  </a:cubicBezTo>
                  <a:cubicBezTo>
                    <a:pt x="703" y="179"/>
                    <a:pt x="703" y="191"/>
                    <a:pt x="703" y="203"/>
                  </a:cubicBezTo>
                  <a:cubicBezTo>
                    <a:pt x="715" y="227"/>
                    <a:pt x="727" y="250"/>
                    <a:pt x="715" y="262"/>
                  </a:cubicBezTo>
                  <a:cubicBezTo>
                    <a:pt x="703" y="238"/>
                    <a:pt x="703" y="227"/>
                    <a:pt x="691" y="203"/>
                  </a:cubicBezTo>
                  <a:cubicBezTo>
                    <a:pt x="689" y="201"/>
                    <a:pt x="688" y="200"/>
                    <a:pt x="687" y="200"/>
                  </a:cubicBezTo>
                  <a:lnTo>
                    <a:pt x="687" y="200"/>
                  </a:lnTo>
                  <a:cubicBezTo>
                    <a:pt x="682" y="200"/>
                    <a:pt x="691" y="227"/>
                    <a:pt x="691" y="227"/>
                  </a:cubicBezTo>
                  <a:cubicBezTo>
                    <a:pt x="685" y="233"/>
                    <a:pt x="682" y="236"/>
                    <a:pt x="679" y="236"/>
                  </a:cubicBezTo>
                  <a:cubicBezTo>
                    <a:pt x="676" y="236"/>
                    <a:pt x="673" y="233"/>
                    <a:pt x="667" y="227"/>
                  </a:cubicBezTo>
                  <a:cubicBezTo>
                    <a:pt x="667" y="227"/>
                    <a:pt x="655" y="215"/>
                    <a:pt x="644" y="215"/>
                  </a:cubicBezTo>
                  <a:cubicBezTo>
                    <a:pt x="644" y="215"/>
                    <a:pt x="662" y="252"/>
                    <a:pt x="658" y="252"/>
                  </a:cubicBezTo>
                  <a:cubicBezTo>
                    <a:pt x="658" y="252"/>
                    <a:pt x="657" y="252"/>
                    <a:pt x="655" y="250"/>
                  </a:cubicBezTo>
                  <a:cubicBezTo>
                    <a:pt x="655" y="250"/>
                    <a:pt x="644" y="250"/>
                    <a:pt x="644" y="238"/>
                  </a:cubicBezTo>
                  <a:lnTo>
                    <a:pt x="632" y="238"/>
                  </a:lnTo>
                  <a:cubicBezTo>
                    <a:pt x="620" y="238"/>
                    <a:pt x="620" y="262"/>
                    <a:pt x="620" y="262"/>
                  </a:cubicBezTo>
                  <a:cubicBezTo>
                    <a:pt x="617" y="265"/>
                    <a:pt x="615" y="266"/>
                    <a:pt x="612" y="266"/>
                  </a:cubicBezTo>
                  <a:cubicBezTo>
                    <a:pt x="606" y="266"/>
                    <a:pt x="600" y="259"/>
                    <a:pt x="597" y="259"/>
                  </a:cubicBezTo>
                  <a:cubicBezTo>
                    <a:pt x="596" y="259"/>
                    <a:pt x="596" y="260"/>
                    <a:pt x="596" y="262"/>
                  </a:cubicBezTo>
                  <a:cubicBezTo>
                    <a:pt x="596" y="267"/>
                    <a:pt x="596" y="271"/>
                    <a:pt x="597" y="275"/>
                  </a:cubicBezTo>
                  <a:lnTo>
                    <a:pt x="597" y="275"/>
                  </a:lnTo>
                  <a:cubicBezTo>
                    <a:pt x="580" y="259"/>
                    <a:pt x="570" y="250"/>
                    <a:pt x="560" y="250"/>
                  </a:cubicBezTo>
                  <a:lnTo>
                    <a:pt x="560" y="250"/>
                  </a:lnTo>
                  <a:lnTo>
                    <a:pt x="572" y="274"/>
                  </a:lnTo>
                  <a:cubicBezTo>
                    <a:pt x="572" y="274"/>
                    <a:pt x="536" y="274"/>
                    <a:pt x="548" y="298"/>
                  </a:cubicBezTo>
                  <a:cubicBezTo>
                    <a:pt x="548" y="322"/>
                    <a:pt x="572" y="334"/>
                    <a:pt x="560" y="334"/>
                  </a:cubicBezTo>
                  <a:cubicBezTo>
                    <a:pt x="560" y="334"/>
                    <a:pt x="536" y="310"/>
                    <a:pt x="536" y="310"/>
                  </a:cubicBezTo>
                  <a:cubicBezTo>
                    <a:pt x="513" y="310"/>
                    <a:pt x="501" y="310"/>
                    <a:pt x="477" y="322"/>
                  </a:cubicBezTo>
                  <a:lnTo>
                    <a:pt x="477" y="358"/>
                  </a:lnTo>
                  <a:cubicBezTo>
                    <a:pt x="477" y="367"/>
                    <a:pt x="477" y="377"/>
                    <a:pt x="490" y="393"/>
                  </a:cubicBezTo>
                  <a:lnTo>
                    <a:pt x="490" y="393"/>
                  </a:lnTo>
                  <a:cubicBezTo>
                    <a:pt x="477" y="383"/>
                    <a:pt x="456" y="373"/>
                    <a:pt x="450" y="373"/>
                  </a:cubicBezTo>
                  <a:cubicBezTo>
                    <a:pt x="447" y="373"/>
                    <a:pt x="447" y="376"/>
                    <a:pt x="453" y="381"/>
                  </a:cubicBezTo>
                  <a:cubicBezTo>
                    <a:pt x="477" y="417"/>
                    <a:pt x="501" y="417"/>
                    <a:pt x="513" y="441"/>
                  </a:cubicBezTo>
                  <a:lnTo>
                    <a:pt x="477" y="417"/>
                  </a:lnTo>
                  <a:cubicBezTo>
                    <a:pt x="453" y="405"/>
                    <a:pt x="441" y="393"/>
                    <a:pt x="417" y="370"/>
                  </a:cubicBezTo>
                  <a:lnTo>
                    <a:pt x="417" y="370"/>
                  </a:lnTo>
                  <a:cubicBezTo>
                    <a:pt x="453" y="405"/>
                    <a:pt x="417" y="393"/>
                    <a:pt x="429" y="417"/>
                  </a:cubicBezTo>
                  <a:cubicBezTo>
                    <a:pt x="433" y="424"/>
                    <a:pt x="433" y="427"/>
                    <a:pt x="431" y="427"/>
                  </a:cubicBezTo>
                  <a:cubicBezTo>
                    <a:pt x="428" y="427"/>
                    <a:pt x="414" y="413"/>
                    <a:pt x="405" y="405"/>
                  </a:cubicBezTo>
                  <a:cubicBezTo>
                    <a:pt x="394" y="393"/>
                    <a:pt x="388" y="393"/>
                    <a:pt x="383" y="393"/>
                  </a:cubicBezTo>
                  <a:cubicBezTo>
                    <a:pt x="382" y="393"/>
                    <a:pt x="381" y="393"/>
                    <a:pt x="379" y="393"/>
                  </a:cubicBezTo>
                  <a:lnTo>
                    <a:pt x="379" y="393"/>
                  </a:lnTo>
                  <a:lnTo>
                    <a:pt x="408" y="428"/>
                  </a:lnTo>
                  <a:lnTo>
                    <a:pt x="408" y="428"/>
                  </a:lnTo>
                  <a:cubicBezTo>
                    <a:pt x="401" y="422"/>
                    <a:pt x="394" y="417"/>
                    <a:pt x="394" y="417"/>
                  </a:cubicBezTo>
                  <a:lnTo>
                    <a:pt x="394" y="417"/>
                  </a:lnTo>
                  <a:cubicBezTo>
                    <a:pt x="394" y="429"/>
                    <a:pt x="417" y="441"/>
                    <a:pt x="417" y="441"/>
                  </a:cubicBezTo>
                  <a:cubicBezTo>
                    <a:pt x="418" y="441"/>
                    <a:pt x="419" y="441"/>
                    <a:pt x="419" y="441"/>
                  </a:cubicBezTo>
                  <a:lnTo>
                    <a:pt x="419" y="441"/>
                  </a:lnTo>
                  <a:lnTo>
                    <a:pt x="429" y="453"/>
                  </a:lnTo>
                  <a:cubicBezTo>
                    <a:pt x="417" y="453"/>
                    <a:pt x="370" y="405"/>
                    <a:pt x="370" y="405"/>
                  </a:cubicBezTo>
                  <a:lnTo>
                    <a:pt x="370" y="405"/>
                  </a:lnTo>
                  <a:cubicBezTo>
                    <a:pt x="370" y="416"/>
                    <a:pt x="398" y="455"/>
                    <a:pt x="379" y="455"/>
                  </a:cubicBezTo>
                  <a:cubicBezTo>
                    <a:pt x="377" y="455"/>
                    <a:pt x="374" y="454"/>
                    <a:pt x="370" y="453"/>
                  </a:cubicBezTo>
                  <a:cubicBezTo>
                    <a:pt x="361" y="448"/>
                    <a:pt x="351" y="446"/>
                    <a:pt x="342" y="446"/>
                  </a:cubicBezTo>
                  <a:cubicBezTo>
                    <a:pt x="328" y="446"/>
                    <a:pt x="319" y="454"/>
                    <a:pt x="334" y="477"/>
                  </a:cubicBezTo>
                  <a:cubicBezTo>
                    <a:pt x="370" y="500"/>
                    <a:pt x="322" y="489"/>
                    <a:pt x="334" y="500"/>
                  </a:cubicBezTo>
                  <a:cubicBezTo>
                    <a:pt x="340" y="506"/>
                    <a:pt x="341" y="509"/>
                    <a:pt x="340" y="509"/>
                  </a:cubicBezTo>
                  <a:cubicBezTo>
                    <a:pt x="336" y="509"/>
                    <a:pt x="307" y="489"/>
                    <a:pt x="298" y="489"/>
                  </a:cubicBezTo>
                  <a:lnTo>
                    <a:pt x="298" y="489"/>
                  </a:lnTo>
                  <a:cubicBezTo>
                    <a:pt x="286" y="500"/>
                    <a:pt x="310" y="512"/>
                    <a:pt x="298" y="524"/>
                  </a:cubicBezTo>
                  <a:cubicBezTo>
                    <a:pt x="286" y="524"/>
                    <a:pt x="286" y="524"/>
                    <a:pt x="274" y="500"/>
                  </a:cubicBezTo>
                  <a:cubicBezTo>
                    <a:pt x="272" y="498"/>
                    <a:pt x="271" y="497"/>
                    <a:pt x="270" y="497"/>
                  </a:cubicBezTo>
                  <a:lnTo>
                    <a:pt x="270" y="497"/>
                  </a:lnTo>
                  <a:cubicBezTo>
                    <a:pt x="267" y="497"/>
                    <a:pt x="274" y="512"/>
                    <a:pt x="274" y="512"/>
                  </a:cubicBezTo>
                  <a:lnTo>
                    <a:pt x="274" y="524"/>
                  </a:lnTo>
                  <a:cubicBezTo>
                    <a:pt x="274" y="524"/>
                    <a:pt x="332" y="566"/>
                    <a:pt x="317" y="566"/>
                  </a:cubicBezTo>
                  <a:cubicBezTo>
                    <a:pt x="317" y="566"/>
                    <a:pt x="317" y="566"/>
                    <a:pt x="316" y="566"/>
                  </a:cubicBezTo>
                  <a:lnTo>
                    <a:pt x="316" y="566"/>
                  </a:lnTo>
                  <a:cubicBezTo>
                    <a:pt x="324" y="570"/>
                    <a:pt x="329" y="577"/>
                    <a:pt x="322" y="584"/>
                  </a:cubicBezTo>
                  <a:cubicBezTo>
                    <a:pt x="322" y="584"/>
                    <a:pt x="322" y="584"/>
                    <a:pt x="322" y="584"/>
                  </a:cubicBezTo>
                  <a:lnTo>
                    <a:pt x="322" y="584"/>
                  </a:lnTo>
                  <a:cubicBezTo>
                    <a:pt x="322" y="584"/>
                    <a:pt x="346" y="596"/>
                    <a:pt x="346" y="596"/>
                  </a:cubicBezTo>
                  <a:lnTo>
                    <a:pt x="370" y="596"/>
                  </a:lnTo>
                  <a:cubicBezTo>
                    <a:pt x="370" y="596"/>
                    <a:pt x="405" y="619"/>
                    <a:pt x="405" y="631"/>
                  </a:cubicBezTo>
                  <a:cubicBezTo>
                    <a:pt x="417" y="631"/>
                    <a:pt x="394" y="596"/>
                    <a:pt x="405" y="596"/>
                  </a:cubicBezTo>
                  <a:cubicBezTo>
                    <a:pt x="405" y="596"/>
                    <a:pt x="429" y="596"/>
                    <a:pt x="441" y="584"/>
                  </a:cubicBezTo>
                  <a:cubicBezTo>
                    <a:pt x="451" y="584"/>
                    <a:pt x="395" y="542"/>
                    <a:pt x="403" y="542"/>
                  </a:cubicBezTo>
                  <a:lnTo>
                    <a:pt x="403" y="542"/>
                  </a:lnTo>
                  <a:cubicBezTo>
                    <a:pt x="405" y="542"/>
                    <a:pt x="409" y="544"/>
                    <a:pt x="417" y="548"/>
                  </a:cubicBezTo>
                  <a:cubicBezTo>
                    <a:pt x="435" y="554"/>
                    <a:pt x="444" y="557"/>
                    <a:pt x="449" y="557"/>
                  </a:cubicBezTo>
                  <a:cubicBezTo>
                    <a:pt x="453" y="557"/>
                    <a:pt x="453" y="554"/>
                    <a:pt x="453" y="548"/>
                  </a:cubicBezTo>
                  <a:cubicBezTo>
                    <a:pt x="453" y="531"/>
                    <a:pt x="436" y="509"/>
                    <a:pt x="437" y="509"/>
                  </a:cubicBezTo>
                  <a:lnTo>
                    <a:pt x="437" y="509"/>
                  </a:lnTo>
                  <a:cubicBezTo>
                    <a:pt x="438" y="509"/>
                    <a:pt x="442" y="513"/>
                    <a:pt x="453" y="524"/>
                  </a:cubicBezTo>
                  <a:cubicBezTo>
                    <a:pt x="464" y="531"/>
                    <a:pt x="470" y="534"/>
                    <a:pt x="473" y="534"/>
                  </a:cubicBezTo>
                  <a:cubicBezTo>
                    <a:pt x="482" y="534"/>
                    <a:pt x="473" y="517"/>
                    <a:pt x="465" y="500"/>
                  </a:cubicBezTo>
                  <a:cubicBezTo>
                    <a:pt x="461" y="492"/>
                    <a:pt x="462" y="490"/>
                    <a:pt x="466" y="490"/>
                  </a:cubicBezTo>
                  <a:cubicBezTo>
                    <a:pt x="474" y="490"/>
                    <a:pt x="493" y="500"/>
                    <a:pt x="501" y="500"/>
                  </a:cubicBezTo>
                  <a:cubicBezTo>
                    <a:pt x="513" y="500"/>
                    <a:pt x="465" y="453"/>
                    <a:pt x="453" y="441"/>
                  </a:cubicBezTo>
                  <a:cubicBezTo>
                    <a:pt x="452" y="440"/>
                    <a:pt x="451" y="439"/>
                    <a:pt x="452" y="439"/>
                  </a:cubicBezTo>
                  <a:lnTo>
                    <a:pt x="452" y="439"/>
                  </a:lnTo>
                  <a:cubicBezTo>
                    <a:pt x="453" y="439"/>
                    <a:pt x="488" y="467"/>
                    <a:pt x="490" y="467"/>
                  </a:cubicBezTo>
                  <a:cubicBezTo>
                    <a:pt x="491" y="467"/>
                    <a:pt x="490" y="466"/>
                    <a:pt x="489" y="465"/>
                  </a:cubicBezTo>
                  <a:cubicBezTo>
                    <a:pt x="477" y="441"/>
                    <a:pt x="477" y="453"/>
                    <a:pt x="465" y="441"/>
                  </a:cubicBezTo>
                  <a:cubicBezTo>
                    <a:pt x="465" y="435"/>
                    <a:pt x="465" y="432"/>
                    <a:pt x="466" y="432"/>
                  </a:cubicBezTo>
                  <a:cubicBezTo>
                    <a:pt x="468" y="432"/>
                    <a:pt x="471" y="435"/>
                    <a:pt x="477" y="441"/>
                  </a:cubicBezTo>
                  <a:cubicBezTo>
                    <a:pt x="477" y="453"/>
                    <a:pt x="501" y="477"/>
                    <a:pt x="524" y="477"/>
                  </a:cubicBezTo>
                  <a:cubicBezTo>
                    <a:pt x="536" y="477"/>
                    <a:pt x="548" y="453"/>
                    <a:pt x="560" y="441"/>
                  </a:cubicBezTo>
                  <a:cubicBezTo>
                    <a:pt x="560" y="417"/>
                    <a:pt x="560" y="429"/>
                    <a:pt x="560" y="417"/>
                  </a:cubicBezTo>
                  <a:cubicBezTo>
                    <a:pt x="558" y="413"/>
                    <a:pt x="558" y="411"/>
                    <a:pt x="558" y="411"/>
                  </a:cubicBezTo>
                  <a:lnTo>
                    <a:pt x="558" y="411"/>
                  </a:lnTo>
                  <a:cubicBezTo>
                    <a:pt x="559" y="411"/>
                    <a:pt x="584" y="453"/>
                    <a:pt x="584" y="453"/>
                  </a:cubicBezTo>
                  <a:cubicBezTo>
                    <a:pt x="584" y="453"/>
                    <a:pt x="559" y="411"/>
                    <a:pt x="572" y="411"/>
                  </a:cubicBezTo>
                  <a:cubicBezTo>
                    <a:pt x="574" y="411"/>
                    <a:pt x="578" y="413"/>
                    <a:pt x="584" y="417"/>
                  </a:cubicBezTo>
                  <a:cubicBezTo>
                    <a:pt x="584" y="407"/>
                    <a:pt x="592" y="364"/>
                    <a:pt x="609" y="364"/>
                  </a:cubicBezTo>
                  <a:cubicBezTo>
                    <a:pt x="612" y="364"/>
                    <a:pt x="616" y="366"/>
                    <a:pt x="620" y="369"/>
                  </a:cubicBezTo>
                  <a:lnTo>
                    <a:pt x="608" y="322"/>
                  </a:lnTo>
                  <a:lnTo>
                    <a:pt x="608" y="322"/>
                  </a:lnTo>
                  <a:cubicBezTo>
                    <a:pt x="620" y="346"/>
                    <a:pt x="632" y="346"/>
                    <a:pt x="644" y="346"/>
                  </a:cubicBezTo>
                  <a:cubicBezTo>
                    <a:pt x="644" y="343"/>
                    <a:pt x="644" y="342"/>
                    <a:pt x="645" y="342"/>
                  </a:cubicBezTo>
                  <a:cubicBezTo>
                    <a:pt x="648" y="342"/>
                    <a:pt x="658" y="360"/>
                    <a:pt x="667" y="369"/>
                  </a:cubicBezTo>
                  <a:cubicBezTo>
                    <a:pt x="668" y="370"/>
                    <a:pt x="669" y="371"/>
                    <a:pt x="669" y="371"/>
                  </a:cubicBezTo>
                  <a:cubicBezTo>
                    <a:pt x="674" y="371"/>
                    <a:pt x="644" y="310"/>
                    <a:pt x="655" y="310"/>
                  </a:cubicBezTo>
                  <a:lnTo>
                    <a:pt x="655" y="310"/>
                  </a:lnTo>
                  <a:cubicBezTo>
                    <a:pt x="667" y="334"/>
                    <a:pt x="679" y="346"/>
                    <a:pt x="691" y="369"/>
                  </a:cubicBezTo>
                  <a:cubicBezTo>
                    <a:pt x="703" y="369"/>
                    <a:pt x="691" y="346"/>
                    <a:pt x="691" y="334"/>
                  </a:cubicBezTo>
                  <a:cubicBezTo>
                    <a:pt x="691" y="310"/>
                    <a:pt x="667" y="310"/>
                    <a:pt x="679" y="298"/>
                  </a:cubicBezTo>
                  <a:lnTo>
                    <a:pt x="679" y="298"/>
                  </a:lnTo>
                  <a:cubicBezTo>
                    <a:pt x="679" y="298"/>
                    <a:pt x="679" y="298"/>
                    <a:pt x="691" y="310"/>
                  </a:cubicBezTo>
                  <a:cubicBezTo>
                    <a:pt x="703" y="322"/>
                    <a:pt x="715" y="358"/>
                    <a:pt x="727" y="369"/>
                  </a:cubicBezTo>
                  <a:cubicBezTo>
                    <a:pt x="727" y="358"/>
                    <a:pt x="715" y="346"/>
                    <a:pt x="715" y="346"/>
                  </a:cubicBezTo>
                  <a:lnTo>
                    <a:pt x="715" y="322"/>
                  </a:lnTo>
                  <a:lnTo>
                    <a:pt x="727" y="322"/>
                  </a:lnTo>
                  <a:cubicBezTo>
                    <a:pt x="727" y="310"/>
                    <a:pt x="715" y="298"/>
                    <a:pt x="715" y="286"/>
                  </a:cubicBezTo>
                  <a:cubicBezTo>
                    <a:pt x="715" y="281"/>
                    <a:pt x="716" y="279"/>
                    <a:pt x="718" y="279"/>
                  </a:cubicBezTo>
                  <a:cubicBezTo>
                    <a:pt x="723" y="279"/>
                    <a:pt x="735" y="300"/>
                    <a:pt x="738" y="300"/>
                  </a:cubicBezTo>
                  <a:cubicBezTo>
                    <a:pt x="738" y="300"/>
                    <a:pt x="739" y="299"/>
                    <a:pt x="739" y="298"/>
                  </a:cubicBezTo>
                  <a:cubicBezTo>
                    <a:pt x="739" y="274"/>
                    <a:pt x="739" y="274"/>
                    <a:pt x="739" y="274"/>
                  </a:cubicBezTo>
                  <a:cubicBezTo>
                    <a:pt x="739" y="270"/>
                    <a:pt x="739" y="269"/>
                    <a:pt x="739" y="269"/>
                  </a:cubicBezTo>
                  <a:cubicBezTo>
                    <a:pt x="740" y="269"/>
                    <a:pt x="743" y="274"/>
                    <a:pt x="751" y="274"/>
                  </a:cubicBezTo>
                  <a:cubicBezTo>
                    <a:pt x="763" y="274"/>
                    <a:pt x="751" y="310"/>
                    <a:pt x="763" y="310"/>
                  </a:cubicBezTo>
                  <a:cubicBezTo>
                    <a:pt x="774" y="310"/>
                    <a:pt x="775" y="298"/>
                    <a:pt x="763" y="274"/>
                  </a:cubicBezTo>
                  <a:lnTo>
                    <a:pt x="763" y="274"/>
                  </a:lnTo>
                  <a:cubicBezTo>
                    <a:pt x="772" y="293"/>
                    <a:pt x="782" y="299"/>
                    <a:pt x="790" y="299"/>
                  </a:cubicBezTo>
                  <a:cubicBezTo>
                    <a:pt x="804" y="299"/>
                    <a:pt x="815" y="286"/>
                    <a:pt x="822" y="286"/>
                  </a:cubicBezTo>
                  <a:cubicBezTo>
                    <a:pt x="834" y="274"/>
                    <a:pt x="822" y="250"/>
                    <a:pt x="810" y="227"/>
                  </a:cubicBezTo>
                  <a:cubicBezTo>
                    <a:pt x="804" y="209"/>
                    <a:pt x="804" y="200"/>
                    <a:pt x="807" y="200"/>
                  </a:cubicBezTo>
                  <a:lnTo>
                    <a:pt x="807" y="200"/>
                  </a:lnTo>
                  <a:cubicBezTo>
                    <a:pt x="810" y="200"/>
                    <a:pt x="816" y="209"/>
                    <a:pt x="822" y="227"/>
                  </a:cubicBezTo>
                  <a:cubicBezTo>
                    <a:pt x="846" y="274"/>
                    <a:pt x="870" y="286"/>
                    <a:pt x="882" y="286"/>
                  </a:cubicBezTo>
                  <a:cubicBezTo>
                    <a:pt x="894" y="286"/>
                    <a:pt x="894" y="286"/>
                    <a:pt x="894" y="262"/>
                  </a:cubicBezTo>
                  <a:cubicBezTo>
                    <a:pt x="894" y="242"/>
                    <a:pt x="894" y="230"/>
                    <a:pt x="901" y="220"/>
                  </a:cubicBezTo>
                  <a:lnTo>
                    <a:pt x="901" y="220"/>
                  </a:lnTo>
                  <a:cubicBezTo>
                    <a:pt x="899" y="232"/>
                    <a:pt x="908" y="262"/>
                    <a:pt x="917" y="262"/>
                  </a:cubicBezTo>
                  <a:lnTo>
                    <a:pt x="953" y="250"/>
                  </a:lnTo>
                  <a:cubicBezTo>
                    <a:pt x="965" y="250"/>
                    <a:pt x="965" y="238"/>
                    <a:pt x="965" y="203"/>
                  </a:cubicBezTo>
                  <a:cubicBezTo>
                    <a:pt x="965" y="215"/>
                    <a:pt x="965" y="238"/>
                    <a:pt x="977" y="250"/>
                  </a:cubicBezTo>
                  <a:cubicBezTo>
                    <a:pt x="977" y="257"/>
                    <a:pt x="981" y="264"/>
                    <a:pt x="984" y="264"/>
                  </a:cubicBezTo>
                  <a:cubicBezTo>
                    <a:pt x="987" y="264"/>
                    <a:pt x="989" y="260"/>
                    <a:pt x="989" y="250"/>
                  </a:cubicBezTo>
                  <a:cubicBezTo>
                    <a:pt x="989" y="238"/>
                    <a:pt x="989" y="238"/>
                    <a:pt x="1001" y="238"/>
                  </a:cubicBezTo>
                  <a:cubicBezTo>
                    <a:pt x="1013" y="238"/>
                    <a:pt x="1001" y="215"/>
                    <a:pt x="1001" y="215"/>
                  </a:cubicBezTo>
                  <a:cubicBezTo>
                    <a:pt x="1001" y="212"/>
                    <a:pt x="1001" y="211"/>
                    <a:pt x="1002" y="211"/>
                  </a:cubicBezTo>
                  <a:cubicBezTo>
                    <a:pt x="1005" y="211"/>
                    <a:pt x="1013" y="227"/>
                    <a:pt x="1013" y="227"/>
                  </a:cubicBezTo>
                  <a:lnTo>
                    <a:pt x="1025" y="227"/>
                  </a:lnTo>
                  <a:cubicBezTo>
                    <a:pt x="1025" y="227"/>
                    <a:pt x="1036" y="215"/>
                    <a:pt x="1036" y="203"/>
                  </a:cubicBezTo>
                  <a:cubicBezTo>
                    <a:pt x="1036" y="191"/>
                    <a:pt x="1036" y="191"/>
                    <a:pt x="1048" y="191"/>
                  </a:cubicBezTo>
                  <a:cubicBezTo>
                    <a:pt x="1048" y="202"/>
                    <a:pt x="1048" y="210"/>
                    <a:pt x="1048" y="215"/>
                  </a:cubicBezTo>
                  <a:cubicBezTo>
                    <a:pt x="1060" y="203"/>
                    <a:pt x="1060" y="203"/>
                    <a:pt x="1072" y="191"/>
                  </a:cubicBezTo>
                  <a:cubicBezTo>
                    <a:pt x="1072" y="203"/>
                    <a:pt x="1072" y="203"/>
                    <a:pt x="1072" y="215"/>
                  </a:cubicBezTo>
                  <a:cubicBezTo>
                    <a:pt x="1084" y="215"/>
                    <a:pt x="1072" y="203"/>
                    <a:pt x="1084" y="191"/>
                  </a:cubicBezTo>
                  <a:cubicBezTo>
                    <a:pt x="1091" y="176"/>
                    <a:pt x="1094" y="166"/>
                    <a:pt x="1095" y="166"/>
                  </a:cubicBezTo>
                  <a:cubicBezTo>
                    <a:pt x="1096" y="166"/>
                    <a:pt x="1096" y="170"/>
                    <a:pt x="1096" y="179"/>
                  </a:cubicBezTo>
                  <a:cubicBezTo>
                    <a:pt x="1108" y="203"/>
                    <a:pt x="1096" y="215"/>
                    <a:pt x="1108" y="227"/>
                  </a:cubicBezTo>
                  <a:cubicBezTo>
                    <a:pt x="1132" y="238"/>
                    <a:pt x="1132" y="238"/>
                    <a:pt x="1132" y="238"/>
                  </a:cubicBezTo>
                  <a:cubicBezTo>
                    <a:pt x="1144" y="238"/>
                    <a:pt x="1132" y="227"/>
                    <a:pt x="1132" y="215"/>
                  </a:cubicBezTo>
                  <a:cubicBezTo>
                    <a:pt x="1132" y="206"/>
                    <a:pt x="1132" y="198"/>
                    <a:pt x="1136" y="198"/>
                  </a:cubicBezTo>
                  <a:cubicBezTo>
                    <a:pt x="1138" y="198"/>
                    <a:pt x="1140" y="199"/>
                    <a:pt x="1144" y="203"/>
                  </a:cubicBezTo>
                  <a:cubicBezTo>
                    <a:pt x="1150" y="210"/>
                    <a:pt x="1153" y="217"/>
                    <a:pt x="1155" y="217"/>
                  </a:cubicBezTo>
                  <a:cubicBezTo>
                    <a:pt x="1156" y="217"/>
                    <a:pt x="1156" y="213"/>
                    <a:pt x="1156" y="203"/>
                  </a:cubicBezTo>
                  <a:cubicBezTo>
                    <a:pt x="1156" y="222"/>
                    <a:pt x="1159" y="228"/>
                    <a:pt x="1165" y="228"/>
                  </a:cubicBezTo>
                  <a:cubicBezTo>
                    <a:pt x="1173" y="228"/>
                    <a:pt x="1184" y="215"/>
                    <a:pt x="1191" y="215"/>
                  </a:cubicBezTo>
                  <a:cubicBezTo>
                    <a:pt x="1195" y="211"/>
                    <a:pt x="1196" y="210"/>
                    <a:pt x="1197" y="210"/>
                  </a:cubicBezTo>
                  <a:lnTo>
                    <a:pt x="1197" y="210"/>
                  </a:lnTo>
                  <a:cubicBezTo>
                    <a:pt x="1198" y="210"/>
                    <a:pt x="1195" y="218"/>
                    <a:pt x="1203" y="227"/>
                  </a:cubicBezTo>
                  <a:lnTo>
                    <a:pt x="1227" y="227"/>
                  </a:lnTo>
                  <a:cubicBezTo>
                    <a:pt x="1227" y="227"/>
                    <a:pt x="1263" y="227"/>
                    <a:pt x="1263" y="238"/>
                  </a:cubicBezTo>
                  <a:cubicBezTo>
                    <a:pt x="1263" y="238"/>
                    <a:pt x="1263" y="238"/>
                    <a:pt x="1275" y="215"/>
                  </a:cubicBezTo>
                  <a:cubicBezTo>
                    <a:pt x="1275" y="179"/>
                    <a:pt x="1275" y="179"/>
                    <a:pt x="1286" y="179"/>
                  </a:cubicBezTo>
                  <a:lnTo>
                    <a:pt x="1286" y="227"/>
                  </a:lnTo>
                  <a:cubicBezTo>
                    <a:pt x="1286" y="233"/>
                    <a:pt x="1289" y="236"/>
                    <a:pt x="1292" y="236"/>
                  </a:cubicBezTo>
                  <a:cubicBezTo>
                    <a:pt x="1295" y="236"/>
                    <a:pt x="1298" y="233"/>
                    <a:pt x="1298" y="227"/>
                  </a:cubicBezTo>
                  <a:cubicBezTo>
                    <a:pt x="1310" y="203"/>
                    <a:pt x="1310" y="203"/>
                    <a:pt x="1322" y="203"/>
                  </a:cubicBezTo>
                  <a:lnTo>
                    <a:pt x="1322" y="227"/>
                  </a:lnTo>
                  <a:cubicBezTo>
                    <a:pt x="1322" y="230"/>
                    <a:pt x="1322" y="231"/>
                    <a:pt x="1323" y="231"/>
                  </a:cubicBezTo>
                  <a:cubicBezTo>
                    <a:pt x="1325" y="231"/>
                    <a:pt x="1334" y="178"/>
                    <a:pt x="1344" y="178"/>
                  </a:cubicBezTo>
                  <a:cubicBezTo>
                    <a:pt x="1344" y="178"/>
                    <a:pt x="1345" y="178"/>
                    <a:pt x="1346" y="179"/>
                  </a:cubicBezTo>
                  <a:cubicBezTo>
                    <a:pt x="1346" y="179"/>
                    <a:pt x="1334" y="227"/>
                    <a:pt x="1346" y="238"/>
                  </a:cubicBezTo>
                  <a:cubicBezTo>
                    <a:pt x="1346" y="240"/>
                    <a:pt x="1346" y="240"/>
                    <a:pt x="1347" y="240"/>
                  </a:cubicBezTo>
                  <a:cubicBezTo>
                    <a:pt x="1351" y="240"/>
                    <a:pt x="1372" y="201"/>
                    <a:pt x="1394" y="191"/>
                  </a:cubicBezTo>
                  <a:cubicBezTo>
                    <a:pt x="1399" y="186"/>
                    <a:pt x="1403" y="183"/>
                    <a:pt x="1407" y="183"/>
                  </a:cubicBezTo>
                  <a:cubicBezTo>
                    <a:pt x="1411" y="183"/>
                    <a:pt x="1413" y="189"/>
                    <a:pt x="1406" y="203"/>
                  </a:cubicBezTo>
                  <a:cubicBezTo>
                    <a:pt x="1394" y="203"/>
                    <a:pt x="1382" y="227"/>
                    <a:pt x="1394" y="238"/>
                  </a:cubicBezTo>
                  <a:cubicBezTo>
                    <a:pt x="1397" y="242"/>
                    <a:pt x="1399" y="243"/>
                    <a:pt x="1401" y="243"/>
                  </a:cubicBezTo>
                  <a:cubicBezTo>
                    <a:pt x="1406" y="243"/>
                    <a:pt x="1409" y="232"/>
                    <a:pt x="1417" y="215"/>
                  </a:cubicBezTo>
                  <a:cubicBezTo>
                    <a:pt x="1417" y="203"/>
                    <a:pt x="1417" y="191"/>
                    <a:pt x="1417" y="179"/>
                  </a:cubicBezTo>
                  <a:cubicBezTo>
                    <a:pt x="1417" y="179"/>
                    <a:pt x="1417" y="243"/>
                    <a:pt x="1425" y="243"/>
                  </a:cubicBezTo>
                  <a:cubicBezTo>
                    <a:pt x="1427" y="243"/>
                    <a:pt x="1428" y="241"/>
                    <a:pt x="1429" y="238"/>
                  </a:cubicBezTo>
                  <a:lnTo>
                    <a:pt x="1441" y="191"/>
                  </a:lnTo>
                  <a:cubicBezTo>
                    <a:pt x="1441" y="179"/>
                    <a:pt x="1453" y="167"/>
                    <a:pt x="1453" y="167"/>
                  </a:cubicBezTo>
                  <a:lnTo>
                    <a:pt x="1453" y="167"/>
                  </a:lnTo>
                  <a:cubicBezTo>
                    <a:pt x="1453" y="203"/>
                    <a:pt x="1441" y="215"/>
                    <a:pt x="1453" y="215"/>
                  </a:cubicBezTo>
                  <a:cubicBezTo>
                    <a:pt x="1477" y="215"/>
                    <a:pt x="1477" y="203"/>
                    <a:pt x="1477" y="191"/>
                  </a:cubicBezTo>
                  <a:lnTo>
                    <a:pt x="1489" y="191"/>
                  </a:lnTo>
                  <a:cubicBezTo>
                    <a:pt x="1489" y="203"/>
                    <a:pt x="1489" y="215"/>
                    <a:pt x="1477" y="227"/>
                  </a:cubicBezTo>
                  <a:cubicBezTo>
                    <a:pt x="1477" y="250"/>
                    <a:pt x="1477" y="250"/>
                    <a:pt x="1489" y="250"/>
                  </a:cubicBezTo>
                  <a:cubicBezTo>
                    <a:pt x="1497" y="242"/>
                    <a:pt x="1510" y="212"/>
                    <a:pt x="1518" y="212"/>
                  </a:cubicBezTo>
                  <a:cubicBezTo>
                    <a:pt x="1522" y="212"/>
                    <a:pt x="1525" y="219"/>
                    <a:pt x="1525" y="238"/>
                  </a:cubicBezTo>
                  <a:cubicBezTo>
                    <a:pt x="1521" y="256"/>
                    <a:pt x="1521" y="262"/>
                    <a:pt x="1522" y="262"/>
                  </a:cubicBezTo>
                  <a:cubicBezTo>
                    <a:pt x="1525" y="262"/>
                    <a:pt x="1534" y="237"/>
                    <a:pt x="1536" y="237"/>
                  </a:cubicBezTo>
                  <a:cubicBezTo>
                    <a:pt x="1536" y="237"/>
                    <a:pt x="1537" y="238"/>
                    <a:pt x="1537" y="238"/>
                  </a:cubicBezTo>
                  <a:cubicBezTo>
                    <a:pt x="1546" y="248"/>
                    <a:pt x="1540" y="266"/>
                    <a:pt x="1544" y="266"/>
                  </a:cubicBezTo>
                  <a:cubicBezTo>
                    <a:pt x="1545" y="266"/>
                    <a:pt x="1546" y="265"/>
                    <a:pt x="1548" y="262"/>
                  </a:cubicBezTo>
                  <a:lnTo>
                    <a:pt x="1572" y="238"/>
                  </a:lnTo>
                  <a:lnTo>
                    <a:pt x="1572" y="238"/>
                  </a:lnTo>
                  <a:cubicBezTo>
                    <a:pt x="1572" y="250"/>
                    <a:pt x="1560" y="262"/>
                    <a:pt x="1560" y="274"/>
                  </a:cubicBezTo>
                  <a:cubicBezTo>
                    <a:pt x="1560" y="286"/>
                    <a:pt x="1560" y="292"/>
                    <a:pt x="1562" y="292"/>
                  </a:cubicBezTo>
                  <a:cubicBezTo>
                    <a:pt x="1563" y="292"/>
                    <a:pt x="1566" y="286"/>
                    <a:pt x="1572" y="274"/>
                  </a:cubicBezTo>
                  <a:cubicBezTo>
                    <a:pt x="1580" y="270"/>
                    <a:pt x="1585" y="269"/>
                    <a:pt x="1589" y="269"/>
                  </a:cubicBezTo>
                  <a:cubicBezTo>
                    <a:pt x="1596" y="269"/>
                    <a:pt x="1596" y="274"/>
                    <a:pt x="1596" y="274"/>
                  </a:cubicBezTo>
                  <a:cubicBezTo>
                    <a:pt x="1596" y="274"/>
                    <a:pt x="1620" y="250"/>
                    <a:pt x="1620" y="250"/>
                  </a:cubicBezTo>
                  <a:lnTo>
                    <a:pt x="1620" y="250"/>
                  </a:lnTo>
                  <a:lnTo>
                    <a:pt x="1608" y="286"/>
                  </a:lnTo>
                  <a:cubicBezTo>
                    <a:pt x="1608" y="286"/>
                    <a:pt x="1620" y="286"/>
                    <a:pt x="1620" y="274"/>
                  </a:cubicBezTo>
                  <a:cubicBezTo>
                    <a:pt x="1626" y="268"/>
                    <a:pt x="1629" y="265"/>
                    <a:pt x="1630" y="265"/>
                  </a:cubicBezTo>
                  <a:cubicBezTo>
                    <a:pt x="1632" y="265"/>
                    <a:pt x="1632" y="268"/>
                    <a:pt x="1632" y="274"/>
                  </a:cubicBezTo>
                  <a:cubicBezTo>
                    <a:pt x="1632" y="278"/>
                    <a:pt x="1632" y="279"/>
                    <a:pt x="1632" y="279"/>
                  </a:cubicBezTo>
                  <a:cubicBezTo>
                    <a:pt x="1633" y="279"/>
                    <a:pt x="1635" y="271"/>
                    <a:pt x="1644" y="262"/>
                  </a:cubicBezTo>
                  <a:cubicBezTo>
                    <a:pt x="1658" y="248"/>
                    <a:pt x="1663" y="243"/>
                    <a:pt x="1666" y="243"/>
                  </a:cubicBezTo>
                  <a:cubicBezTo>
                    <a:pt x="1667" y="243"/>
                    <a:pt x="1667" y="245"/>
                    <a:pt x="1667" y="250"/>
                  </a:cubicBezTo>
                  <a:lnTo>
                    <a:pt x="1647" y="291"/>
                  </a:lnTo>
                  <a:lnTo>
                    <a:pt x="1647" y="291"/>
                  </a:lnTo>
                  <a:cubicBezTo>
                    <a:pt x="1653" y="286"/>
                    <a:pt x="1667" y="286"/>
                    <a:pt x="1667" y="286"/>
                  </a:cubicBezTo>
                  <a:cubicBezTo>
                    <a:pt x="1679" y="286"/>
                    <a:pt x="1667" y="310"/>
                    <a:pt x="1667" y="310"/>
                  </a:cubicBezTo>
                  <a:cubicBezTo>
                    <a:pt x="1679" y="346"/>
                    <a:pt x="1703" y="358"/>
                    <a:pt x="1727" y="369"/>
                  </a:cubicBezTo>
                  <a:cubicBezTo>
                    <a:pt x="1727" y="369"/>
                    <a:pt x="1715" y="381"/>
                    <a:pt x="1727" y="393"/>
                  </a:cubicBezTo>
                  <a:lnTo>
                    <a:pt x="1775" y="393"/>
                  </a:lnTo>
                  <a:cubicBezTo>
                    <a:pt x="1798" y="405"/>
                    <a:pt x="1822" y="417"/>
                    <a:pt x="1834" y="417"/>
                  </a:cubicBezTo>
                  <a:cubicBezTo>
                    <a:pt x="1846" y="417"/>
                    <a:pt x="1858" y="417"/>
                    <a:pt x="1870" y="405"/>
                  </a:cubicBezTo>
                  <a:lnTo>
                    <a:pt x="1882" y="405"/>
                  </a:lnTo>
                  <a:cubicBezTo>
                    <a:pt x="1882" y="405"/>
                    <a:pt x="1870" y="405"/>
                    <a:pt x="1870" y="417"/>
                  </a:cubicBezTo>
                  <a:cubicBezTo>
                    <a:pt x="1870" y="429"/>
                    <a:pt x="1882" y="441"/>
                    <a:pt x="1894" y="441"/>
                  </a:cubicBezTo>
                  <a:cubicBezTo>
                    <a:pt x="1894" y="447"/>
                    <a:pt x="1894" y="450"/>
                    <a:pt x="1895" y="450"/>
                  </a:cubicBezTo>
                  <a:cubicBezTo>
                    <a:pt x="1897" y="450"/>
                    <a:pt x="1900" y="447"/>
                    <a:pt x="1906" y="441"/>
                  </a:cubicBezTo>
                  <a:cubicBezTo>
                    <a:pt x="1929" y="429"/>
                    <a:pt x="1941" y="405"/>
                    <a:pt x="1953" y="393"/>
                  </a:cubicBezTo>
                  <a:lnTo>
                    <a:pt x="1953" y="393"/>
                  </a:lnTo>
                  <a:cubicBezTo>
                    <a:pt x="1953" y="393"/>
                    <a:pt x="1941" y="429"/>
                    <a:pt x="1918" y="441"/>
                  </a:cubicBezTo>
                  <a:cubicBezTo>
                    <a:pt x="1906" y="465"/>
                    <a:pt x="1918" y="465"/>
                    <a:pt x="1918" y="465"/>
                  </a:cubicBezTo>
                  <a:cubicBezTo>
                    <a:pt x="1918" y="477"/>
                    <a:pt x="1941" y="477"/>
                    <a:pt x="1941" y="500"/>
                  </a:cubicBezTo>
                  <a:cubicBezTo>
                    <a:pt x="1941" y="500"/>
                    <a:pt x="1941" y="512"/>
                    <a:pt x="1941" y="512"/>
                  </a:cubicBezTo>
                  <a:cubicBezTo>
                    <a:pt x="1941" y="512"/>
                    <a:pt x="1965" y="512"/>
                    <a:pt x="1965" y="500"/>
                  </a:cubicBezTo>
                  <a:cubicBezTo>
                    <a:pt x="1977" y="500"/>
                    <a:pt x="1965" y="524"/>
                    <a:pt x="1965" y="536"/>
                  </a:cubicBezTo>
                  <a:cubicBezTo>
                    <a:pt x="1965" y="540"/>
                    <a:pt x="1967" y="541"/>
                    <a:pt x="1971" y="541"/>
                  </a:cubicBezTo>
                  <a:cubicBezTo>
                    <a:pt x="1979" y="541"/>
                    <a:pt x="1996" y="533"/>
                    <a:pt x="2013" y="524"/>
                  </a:cubicBezTo>
                  <a:cubicBezTo>
                    <a:pt x="2016" y="523"/>
                    <a:pt x="2018" y="522"/>
                    <a:pt x="2020" y="522"/>
                  </a:cubicBezTo>
                  <a:lnTo>
                    <a:pt x="2020" y="522"/>
                  </a:lnTo>
                  <a:cubicBezTo>
                    <a:pt x="2027" y="522"/>
                    <a:pt x="1999" y="548"/>
                    <a:pt x="1989" y="548"/>
                  </a:cubicBezTo>
                  <a:cubicBezTo>
                    <a:pt x="1989" y="552"/>
                    <a:pt x="1993" y="553"/>
                    <a:pt x="1998" y="553"/>
                  </a:cubicBezTo>
                  <a:cubicBezTo>
                    <a:pt x="2009" y="553"/>
                    <a:pt x="2025" y="548"/>
                    <a:pt x="2025" y="548"/>
                  </a:cubicBezTo>
                  <a:lnTo>
                    <a:pt x="2025" y="548"/>
                  </a:lnTo>
                  <a:cubicBezTo>
                    <a:pt x="2025" y="548"/>
                    <a:pt x="2013" y="572"/>
                    <a:pt x="2013" y="584"/>
                  </a:cubicBezTo>
                  <a:cubicBezTo>
                    <a:pt x="2001" y="596"/>
                    <a:pt x="2013" y="608"/>
                    <a:pt x="2025" y="608"/>
                  </a:cubicBezTo>
                  <a:cubicBezTo>
                    <a:pt x="2037" y="608"/>
                    <a:pt x="2060" y="619"/>
                    <a:pt x="2037" y="643"/>
                  </a:cubicBezTo>
                  <a:cubicBezTo>
                    <a:pt x="2037" y="655"/>
                    <a:pt x="2037" y="655"/>
                    <a:pt x="2048" y="655"/>
                  </a:cubicBezTo>
                  <a:cubicBezTo>
                    <a:pt x="2048" y="655"/>
                    <a:pt x="2084" y="691"/>
                    <a:pt x="2108" y="703"/>
                  </a:cubicBezTo>
                  <a:cubicBezTo>
                    <a:pt x="2115" y="706"/>
                    <a:pt x="2120" y="708"/>
                    <a:pt x="2124" y="708"/>
                  </a:cubicBezTo>
                  <a:cubicBezTo>
                    <a:pt x="2134" y="708"/>
                    <a:pt x="2139" y="699"/>
                    <a:pt x="2156" y="691"/>
                  </a:cubicBezTo>
                  <a:lnTo>
                    <a:pt x="2156" y="691"/>
                  </a:lnTo>
                  <a:cubicBezTo>
                    <a:pt x="2144" y="703"/>
                    <a:pt x="2132" y="715"/>
                    <a:pt x="2108" y="727"/>
                  </a:cubicBezTo>
                  <a:lnTo>
                    <a:pt x="2120" y="727"/>
                  </a:lnTo>
                  <a:lnTo>
                    <a:pt x="2120" y="739"/>
                  </a:lnTo>
                  <a:lnTo>
                    <a:pt x="2120" y="774"/>
                  </a:lnTo>
                  <a:cubicBezTo>
                    <a:pt x="2120" y="786"/>
                    <a:pt x="2144" y="798"/>
                    <a:pt x="2144" y="798"/>
                  </a:cubicBezTo>
                  <a:cubicBezTo>
                    <a:pt x="2179" y="786"/>
                    <a:pt x="2215" y="762"/>
                    <a:pt x="2251" y="750"/>
                  </a:cubicBezTo>
                  <a:lnTo>
                    <a:pt x="2251" y="750"/>
                  </a:lnTo>
                  <a:cubicBezTo>
                    <a:pt x="2263" y="750"/>
                    <a:pt x="2227" y="786"/>
                    <a:pt x="2191" y="786"/>
                  </a:cubicBezTo>
                  <a:cubicBezTo>
                    <a:pt x="2168" y="798"/>
                    <a:pt x="2156" y="810"/>
                    <a:pt x="2156" y="822"/>
                  </a:cubicBezTo>
                  <a:cubicBezTo>
                    <a:pt x="2156" y="822"/>
                    <a:pt x="2156" y="834"/>
                    <a:pt x="2168" y="834"/>
                  </a:cubicBezTo>
                  <a:cubicBezTo>
                    <a:pt x="2175" y="830"/>
                    <a:pt x="2181" y="829"/>
                    <a:pt x="2184" y="829"/>
                  </a:cubicBezTo>
                  <a:cubicBezTo>
                    <a:pt x="2186" y="829"/>
                    <a:pt x="2187" y="829"/>
                    <a:pt x="2187" y="829"/>
                  </a:cubicBezTo>
                  <a:lnTo>
                    <a:pt x="2187" y="829"/>
                  </a:lnTo>
                  <a:cubicBezTo>
                    <a:pt x="2184" y="822"/>
                    <a:pt x="2195" y="822"/>
                    <a:pt x="2215" y="822"/>
                  </a:cubicBezTo>
                  <a:cubicBezTo>
                    <a:pt x="2227" y="822"/>
                    <a:pt x="2227" y="822"/>
                    <a:pt x="2227" y="834"/>
                  </a:cubicBezTo>
                  <a:cubicBezTo>
                    <a:pt x="2227" y="840"/>
                    <a:pt x="2218" y="843"/>
                    <a:pt x="2209" y="843"/>
                  </a:cubicBezTo>
                  <a:cubicBezTo>
                    <a:pt x="2200" y="843"/>
                    <a:pt x="2191" y="840"/>
                    <a:pt x="2191" y="834"/>
                  </a:cubicBezTo>
                  <a:cubicBezTo>
                    <a:pt x="2168" y="846"/>
                    <a:pt x="2156" y="870"/>
                    <a:pt x="2132" y="870"/>
                  </a:cubicBezTo>
                  <a:lnTo>
                    <a:pt x="2156" y="870"/>
                  </a:lnTo>
                  <a:cubicBezTo>
                    <a:pt x="2156" y="881"/>
                    <a:pt x="2168" y="893"/>
                    <a:pt x="2179" y="893"/>
                  </a:cubicBezTo>
                  <a:lnTo>
                    <a:pt x="2203" y="893"/>
                  </a:lnTo>
                  <a:cubicBezTo>
                    <a:pt x="2191" y="893"/>
                    <a:pt x="2179" y="905"/>
                    <a:pt x="2168" y="905"/>
                  </a:cubicBezTo>
                  <a:cubicBezTo>
                    <a:pt x="2168" y="905"/>
                    <a:pt x="2191" y="905"/>
                    <a:pt x="2191" y="917"/>
                  </a:cubicBezTo>
                  <a:lnTo>
                    <a:pt x="2191" y="941"/>
                  </a:lnTo>
                  <a:cubicBezTo>
                    <a:pt x="2183" y="945"/>
                    <a:pt x="2182" y="946"/>
                    <a:pt x="2185" y="946"/>
                  </a:cubicBezTo>
                  <a:cubicBezTo>
                    <a:pt x="2190" y="946"/>
                    <a:pt x="2211" y="941"/>
                    <a:pt x="2227" y="941"/>
                  </a:cubicBezTo>
                  <a:lnTo>
                    <a:pt x="2251" y="941"/>
                  </a:lnTo>
                  <a:cubicBezTo>
                    <a:pt x="2215" y="953"/>
                    <a:pt x="2203" y="953"/>
                    <a:pt x="2191" y="965"/>
                  </a:cubicBezTo>
                  <a:cubicBezTo>
                    <a:pt x="2203" y="989"/>
                    <a:pt x="2203" y="1012"/>
                    <a:pt x="2203" y="1024"/>
                  </a:cubicBezTo>
                  <a:cubicBezTo>
                    <a:pt x="2203" y="1024"/>
                    <a:pt x="2203" y="1051"/>
                    <a:pt x="2211" y="1051"/>
                  </a:cubicBezTo>
                  <a:cubicBezTo>
                    <a:pt x="2212" y="1051"/>
                    <a:pt x="2213" y="1050"/>
                    <a:pt x="2215" y="1048"/>
                  </a:cubicBezTo>
                  <a:cubicBezTo>
                    <a:pt x="2222" y="1045"/>
                    <a:pt x="2228" y="1043"/>
                    <a:pt x="2233" y="1043"/>
                  </a:cubicBezTo>
                  <a:cubicBezTo>
                    <a:pt x="2244" y="1043"/>
                    <a:pt x="2247" y="1052"/>
                    <a:pt x="2239" y="1060"/>
                  </a:cubicBezTo>
                  <a:cubicBezTo>
                    <a:pt x="2239" y="1066"/>
                    <a:pt x="2233" y="1066"/>
                    <a:pt x="2227" y="1066"/>
                  </a:cubicBezTo>
                  <a:cubicBezTo>
                    <a:pt x="2221" y="1066"/>
                    <a:pt x="2215" y="1066"/>
                    <a:pt x="2215" y="1072"/>
                  </a:cubicBezTo>
                  <a:cubicBezTo>
                    <a:pt x="2215" y="1072"/>
                    <a:pt x="2215" y="1096"/>
                    <a:pt x="2227" y="1108"/>
                  </a:cubicBezTo>
                  <a:cubicBezTo>
                    <a:pt x="2239" y="1108"/>
                    <a:pt x="2227" y="1108"/>
                    <a:pt x="2239" y="1120"/>
                  </a:cubicBezTo>
                  <a:cubicBezTo>
                    <a:pt x="2251" y="1120"/>
                    <a:pt x="2263" y="1120"/>
                    <a:pt x="2263" y="1131"/>
                  </a:cubicBezTo>
                  <a:lnTo>
                    <a:pt x="2239" y="1131"/>
                  </a:lnTo>
                  <a:cubicBezTo>
                    <a:pt x="2239" y="1143"/>
                    <a:pt x="2227" y="1143"/>
                    <a:pt x="2227" y="1155"/>
                  </a:cubicBezTo>
                  <a:cubicBezTo>
                    <a:pt x="2227" y="1167"/>
                    <a:pt x="2227" y="1179"/>
                    <a:pt x="2239" y="1191"/>
                  </a:cubicBezTo>
                  <a:cubicBezTo>
                    <a:pt x="2239" y="1191"/>
                    <a:pt x="2227" y="1203"/>
                    <a:pt x="2239" y="1203"/>
                  </a:cubicBezTo>
                  <a:cubicBezTo>
                    <a:pt x="2251" y="1203"/>
                    <a:pt x="2287" y="1203"/>
                    <a:pt x="2263" y="1227"/>
                  </a:cubicBezTo>
                  <a:cubicBezTo>
                    <a:pt x="2239" y="1239"/>
                    <a:pt x="2239" y="1251"/>
                    <a:pt x="2251" y="1262"/>
                  </a:cubicBezTo>
                  <a:cubicBezTo>
                    <a:pt x="2251" y="1274"/>
                    <a:pt x="2299" y="1274"/>
                    <a:pt x="2287" y="1286"/>
                  </a:cubicBezTo>
                  <a:cubicBezTo>
                    <a:pt x="2287" y="1286"/>
                    <a:pt x="2215" y="1286"/>
                    <a:pt x="2215" y="1298"/>
                  </a:cubicBezTo>
                  <a:cubicBezTo>
                    <a:pt x="2211" y="1302"/>
                    <a:pt x="2214" y="1303"/>
                    <a:pt x="2219" y="1303"/>
                  </a:cubicBezTo>
                  <a:cubicBezTo>
                    <a:pt x="2230" y="1303"/>
                    <a:pt x="2251" y="1298"/>
                    <a:pt x="2251" y="1298"/>
                  </a:cubicBezTo>
                  <a:lnTo>
                    <a:pt x="2251" y="1298"/>
                  </a:lnTo>
                  <a:cubicBezTo>
                    <a:pt x="2257" y="1304"/>
                    <a:pt x="2245" y="1304"/>
                    <a:pt x="2233" y="1304"/>
                  </a:cubicBezTo>
                  <a:cubicBezTo>
                    <a:pt x="2221" y="1304"/>
                    <a:pt x="2209" y="1304"/>
                    <a:pt x="2215" y="1310"/>
                  </a:cubicBezTo>
                  <a:cubicBezTo>
                    <a:pt x="2239" y="1322"/>
                    <a:pt x="2322" y="1334"/>
                    <a:pt x="2287" y="1334"/>
                  </a:cubicBezTo>
                  <a:cubicBezTo>
                    <a:pt x="2275" y="1338"/>
                    <a:pt x="2267" y="1339"/>
                    <a:pt x="2261" y="1339"/>
                  </a:cubicBezTo>
                  <a:cubicBezTo>
                    <a:pt x="2250" y="1339"/>
                    <a:pt x="2247" y="1334"/>
                    <a:pt x="2239" y="1334"/>
                  </a:cubicBezTo>
                  <a:cubicBezTo>
                    <a:pt x="2227" y="1334"/>
                    <a:pt x="2227" y="1346"/>
                    <a:pt x="2239" y="1346"/>
                  </a:cubicBezTo>
                  <a:cubicBezTo>
                    <a:pt x="2239" y="1358"/>
                    <a:pt x="2287" y="1346"/>
                    <a:pt x="2287" y="1370"/>
                  </a:cubicBezTo>
                  <a:lnTo>
                    <a:pt x="2227" y="1370"/>
                  </a:lnTo>
                  <a:cubicBezTo>
                    <a:pt x="2215" y="1370"/>
                    <a:pt x="2203" y="1381"/>
                    <a:pt x="2239" y="1393"/>
                  </a:cubicBezTo>
                  <a:cubicBezTo>
                    <a:pt x="2225" y="1390"/>
                    <a:pt x="2215" y="1388"/>
                    <a:pt x="2209" y="1388"/>
                  </a:cubicBezTo>
                  <a:cubicBezTo>
                    <a:pt x="2193" y="1388"/>
                    <a:pt x="2198" y="1397"/>
                    <a:pt x="2215" y="1405"/>
                  </a:cubicBezTo>
                  <a:cubicBezTo>
                    <a:pt x="2211" y="1404"/>
                    <a:pt x="2208" y="1403"/>
                    <a:pt x="2205" y="1403"/>
                  </a:cubicBezTo>
                  <a:cubicBezTo>
                    <a:pt x="2184" y="1403"/>
                    <a:pt x="2203" y="1441"/>
                    <a:pt x="2203" y="1441"/>
                  </a:cubicBezTo>
                  <a:cubicBezTo>
                    <a:pt x="2203" y="1447"/>
                    <a:pt x="2218" y="1447"/>
                    <a:pt x="2230" y="1447"/>
                  </a:cubicBezTo>
                  <a:cubicBezTo>
                    <a:pt x="2242" y="1447"/>
                    <a:pt x="2251" y="1447"/>
                    <a:pt x="2239" y="1453"/>
                  </a:cubicBezTo>
                  <a:cubicBezTo>
                    <a:pt x="2227" y="1465"/>
                    <a:pt x="2215" y="1477"/>
                    <a:pt x="2215" y="1489"/>
                  </a:cubicBezTo>
                  <a:cubicBezTo>
                    <a:pt x="2239" y="1489"/>
                    <a:pt x="2263" y="1489"/>
                    <a:pt x="2287" y="1465"/>
                  </a:cubicBezTo>
                  <a:lnTo>
                    <a:pt x="2287" y="1465"/>
                  </a:lnTo>
                  <a:cubicBezTo>
                    <a:pt x="2275" y="1477"/>
                    <a:pt x="2275" y="1477"/>
                    <a:pt x="2275" y="1489"/>
                  </a:cubicBezTo>
                  <a:cubicBezTo>
                    <a:pt x="2275" y="1489"/>
                    <a:pt x="2263" y="1501"/>
                    <a:pt x="2239" y="1501"/>
                  </a:cubicBezTo>
                  <a:cubicBezTo>
                    <a:pt x="2215" y="1501"/>
                    <a:pt x="2215" y="1489"/>
                    <a:pt x="2191" y="1489"/>
                  </a:cubicBezTo>
                  <a:cubicBezTo>
                    <a:pt x="2179" y="1489"/>
                    <a:pt x="2215" y="1512"/>
                    <a:pt x="2203" y="1524"/>
                  </a:cubicBezTo>
                  <a:cubicBezTo>
                    <a:pt x="2203" y="1538"/>
                    <a:pt x="2195" y="1544"/>
                    <a:pt x="2184" y="1544"/>
                  </a:cubicBezTo>
                  <a:cubicBezTo>
                    <a:pt x="2175" y="1544"/>
                    <a:pt x="2165" y="1541"/>
                    <a:pt x="2156" y="1536"/>
                  </a:cubicBezTo>
                  <a:lnTo>
                    <a:pt x="2156" y="1536"/>
                  </a:lnTo>
                  <a:cubicBezTo>
                    <a:pt x="2168" y="1548"/>
                    <a:pt x="2191" y="1560"/>
                    <a:pt x="2203" y="1584"/>
                  </a:cubicBezTo>
                  <a:cubicBezTo>
                    <a:pt x="2207" y="1588"/>
                    <a:pt x="2206" y="1589"/>
                    <a:pt x="2202" y="1589"/>
                  </a:cubicBezTo>
                  <a:cubicBezTo>
                    <a:pt x="2199" y="1589"/>
                    <a:pt x="2192" y="1588"/>
                    <a:pt x="2187" y="1586"/>
                  </a:cubicBezTo>
                  <a:lnTo>
                    <a:pt x="2187" y="1586"/>
                  </a:lnTo>
                  <a:cubicBezTo>
                    <a:pt x="2180" y="1582"/>
                    <a:pt x="2173" y="1577"/>
                    <a:pt x="2168" y="1572"/>
                  </a:cubicBezTo>
                  <a:cubicBezTo>
                    <a:pt x="2144" y="1572"/>
                    <a:pt x="2156" y="1584"/>
                    <a:pt x="2156" y="1596"/>
                  </a:cubicBezTo>
                  <a:cubicBezTo>
                    <a:pt x="2144" y="1608"/>
                    <a:pt x="2156" y="1620"/>
                    <a:pt x="2168" y="1620"/>
                  </a:cubicBezTo>
                  <a:cubicBezTo>
                    <a:pt x="2179" y="1632"/>
                    <a:pt x="2179" y="1632"/>
                    <a:pt x="2179" y="1643"/>
                  </a:cubicBezTo>
                  <a:lnTo>
                    <a:pt x="2144" y="1643"/>
                  </a:lnTo>
                  <a:cubicBezTo>
                    <a:pt x="2144" y="1643"/>
                    <a:pt x="2156" y="1667"/>
                    <a:pt x="2156" y="1667"/>
                  </a:cubicBezTo>
                  <a:cubicBezTo>
                    <a:pt x="2156" y="1679"/>
                    <a:pt x="2156" y="1691"/>
                    <a:pt x="2156" y="1691"/>
                  </a:cubicBezTo>
                  <a:lnTo>
                    <a:pt x="2132" y="1691"/>
                  </a:lnTo>
                  <a:cubicBezTo>
                    <a:pt x="2120" y="1691"/>
                    <a:pt x="2144" y="1691"/>
                    <a:pt x="2144" y="1703"/>
                  </a:cubicBezTo>
                  <a:lnTo>
                    <a:pt x="2120" y="1727"/>
                  </a:lnTo>
                  <a:cubicBezTo>
                    <a:pt x="2120" y="1727"/>
                    <a:pt x="2096" y="1739"/>
                    <a:pt x="2132" y="1762"/>
                  </a:cubicBezTo>
                  <a:cubicBezTo>
                    <a:pt x="2124" y="1759"/>
                    <a:pt x="2117" y="1757"/>
                    <a:pt x="2112" y="1757"/>
                  </a:cubicBezTo>
                  <a:cubicBezTo>
                    <a:pt x="2100" y="1757"/>
                    <a:pt x="2092" y="1762"/>
                    <a:pt x="2084" y="1762"/>
                  </a:cubicBezTo>
                  <a:cubicBezTo>
                    <a:pt x="2084" y="1762"/>
                    <a:pt x="2108" y="1786"/>
                    <a:pt x="2084" y="1798"/>
                  </a:cubicBezTo>
                  <a:cubicBezTo>
                    <a:pt x="2072" y="1798"/>
                    <a:pt x="2072" y="1774"/>
                    <a:pt x="2060" y="1774"/>
                  </a:cubicBezTo>
                  <a:cubicBezTo>
                    <a:pt x="2048" y="1774"/>
                    <a:pt x="2048" y="1774"/>
                    <a:pt x="2048" y="1786"/>
                  </a:cubicBezTo>
                  <a:cubicBezTo>
                    <a:pt x="2048" y="1786"/>
                    <a:pt x="2048" y="1798"/>
                    <a:pt x="2048" y="1810"/>
                  </a:cubicBezTo>
                  <a:cubicBezTo>
                    <a:pt x="2048" y="1810"/>
                    <a:pt x="2060" y="1822"/>
                    <a:pt x="2072" y="1834"/>
                  </a:cubicBezTo>
                  <a:cubicBezTo>
                    <a:pt x="2060" y="1822"/>
                    <a:pt x="2055" y="1818"/>
                    <a:pt x="2053" y="1818"/>
                  </a:cubicBezTo>
                  <a:lnTo>
                    <a:pt x="2053" y="1818"/>
                  </a:lnTo>
                  <a:cubicBezTo>
                    <a:pt x="2048" y="1818"/>
                    <a:pt x="2056" y="1834"/>
                    <a:pt x="2048" y="1834"/>
                  </a:cubicBezTo>
                  <a:cubicBezTo>
                    <a:pt x="2048" y="1835"/>
                    <a:pt x="2048" y="1836"/>
                    <a:pt x="2047" y="1836"/>
                  </a:cubicBezTo>
                  <a:cubicBezTo>
                    <a:pt x="2039" y="1836"/>
                    <a:pt x="1998" y="1797"/>
                    <a:pt x="1990" y="1797"/>
                  </a:cubicBezTo>
                  <a:cubicBezTo>
                    <a:pt x="1989" y="1797"/>
                    <a:pt x="1989" y="1797"/>
                    <a:pt x="1989" y="1798"/>
                  </a:cubicBezTo>
                  <a:cubicBezTo>
                    <a:pt x="2001" y="1822"/>
                    <a:pt x="2048" y="1858"/>
                    <a:pt x="2060" y="1882"/>
                  </a:cubicBezTo>
                  <a:lnTo>
                    <a:pt x="2084" y="1882"/>
                  </a:lnTo>
                  <a:cubicBezTo>
                    <a:pt x="2084" y="1882"/>
                    <a:pt x="2108" y="1870"/>
                    <a:pt x="2084" y="1846"/>
                  </a:cubicBezTo>
                  <a:lnTo>
                    <a:pt x="2084" y="1846"/>
                  </a:lnTo>
                  <a:cubicBezTo>
                    <a:pt x="2108" y="1858"/>
                    <a:pt x="2120" y="1870"/>
                    <a:pt x="2132" y="1870"/>
                  </a:cubicBezTo>
                  <a:cubicBezTo>
                    <a:pt x="2120" y="1846"/>
                    <a:pt x="2120" y="1846"/>
                    <a:pt x="2132" y="1846"/>
                  </a:cubicBezTo>
                  <a:cubicBezTo>
                    <a:pt x="2138" y="1840"/>
                    <a:pt x="2138" y="1840"/>
                    <a:pt x="2136" y="1840"/>
                  </a:cubicBezTo>
                  <a:cubicBezTo>
                    <a:pt x="2135" y="1840"/>
                    <a:pt x="2132" y="1840"/>
                    <a:pt x="2132" y="1834"/>
                  </a:cubicBezTo>
                  <a:cubicBezTo>
                    <a:pt x="2132" y="1822"/>
                    <a:pt x="2156" y="1822"/>
                    <a:pt x="2168" y="1810"/>
                  </a:cubicBezTo>
                  <a:cubicBezTo>
                    <a:pt x="2168" y="1810"/>
                    <a:pt x="2156" y="1798"/>
                    <a:pt x="2168" y="1798"/>
                  </a:cubicBezTo>
                  <a:cubicBezTo>
                    <a:pt x="2168" y="1786"/>
                    <a:pt x="2168" y="1786"/>
                    <a:pt x="2179" y="1774"/>
                  </a:cubicBezTo>
                  <a:cubicBezTo>
                    <a:pt x="2185" y="1769"/>
                    <a:pt x="2188" y="1764"/>
                    <a:pt x="2186" y="1757"/>
                  </a:cubicBezTo>
                  <a:lnTo>
                    <a:pt x="2186" y="1757"/>
                  </a:lnTo>
                  <a:cubicBezTo>
                    <a:pt x="2188" y="1759"/>
                    <a:pt x="2190" y="1761"/>
                    <a:pt x="2191" y="1762"/>
                  </a:cubicBezTo>
                  <a:cubicBezTo>
                    <a:pt x="2196" y="1765"/>
                    <a:pt x="2199" y="1766"/>
                    <a:pt x="2200" y="1766"/>
                  </a:cubicBezTo>
                  <a:cubicBezTo>
                    <a:pt x="2207" y="1766"/>
                    <a:pt x="2191" y="1751"/>
                    <a:pt x="2191" y="1751"/>
                  </a:cubicBezTo>
                  <a:cubicBezTo>
                    <a:pt x="2178" y="1731"/>
                    <a:pt x="2176" y="1722"/>
                    <a:pt x="2183" y="1722"/>
                  </a:cubicBezTo>
                  <a:cubicBezTo>
                    <a:pt x="2188" y="1722"/>
                    <a:pt x="2199" y="1728"/>
                    <a:pt x="2215" y="1739"/>
                  </a:cubicBezTo>
                  <a:cubicBezTo>
                    <a:pt x="2218" y="1740"/>
                    <a:pt x="2220" y="1740"/>
                    <a:pt x="2221" y="1740"/>
                  </a:cubicBezTo>
                  <a:cubicBezTo>
                    <a:pt x="2236" y="1740"/>
                    <a:pt x="2190" y="1698"/>
                    <a:pt x="2195" y="1698"/>
                  </a:cubicBezTo>
                  <a:lnTo>
                    <a:pt x="2195" y="1698"/>
                  </a:lnTo>
                  <a:cubicBezTo>
                    <a:pt x="2195" y="1698"/>
                    <a:pt x="2198" y="1700"/>
                    <a:pt x="2203" y="1703"/>
                  </a:cubicBezTo>
                  <a:cubicBezTo>
                    <a:pt x="2217" y="1710"/>
                    <a:pt x="2226" y="1713"/>
                    <a:pt x="2231" y="1713"/>
                  </a:cubicBezTo>
                  <a:cubicBezTo>
                    <a:pt x="2240" y="1713"/>
                    <a:pt x="2232" y="1701"/>
                    <a:pt x="2214" y="1687"/>
                  </a:cubicBezTo>
                  <a:lnTo>
                    <a:pt x="2214" y="1687"/>
                  </a:lnTo>
                  <a:cubicBezTo>
                    <a:pt x="2223" y="1691"/>
                    <a:pt x="2231" y="1691"/>
                    <a:pt x="2239" y="1691"/>
                  </a:cubicBezTo>
                  <a:lnTo>
                    <a:pt x="2239" y="1679"/>
                  </a:lnTo>
                  <a:cubicBezTo>
                    <a:pt x="2239" y="1673"/>
                    <a:pt x="2245" y="1673"/>
                    <a:pt x="2251" y="1673"/>
                  </a:cubicBezTo>
                  <a:cubicBezTo>
                    <a:pt x="2257" y="1673"/>
                    <a:pt x="2263" y="1673"/>
                    <a:pt x="2263" y="1667"/>
                  </a:cubicBezTo>
                  <a:cubicBezTo>
                    <a:pt x="2275" y="1655"/>
                    <a:pt x="2263" y="1655"/>
                    <a:pt x="2263" y="1643"/>
                  </a:cubicBezTo>
                  <a:cubicBezTo>
                    <a:pt x="2263" y="1643"/>
                    <a:pt x="2275" y="1632"/>
                    <a:pt x="2275" y="1632"/>
                  </a:cubicBezTo>
                  <a:cubicBezTo>
                    <a:pt x="2287" y="1632"/>
                    <a:pt x="2299" y="1620"/>
                    <a:pt x="2299" y="1608"/>
                  </a:cubicBezTo>
                  <a:cubicBezTo>
                    <a:pt x="2299" y="1596"/>
                    <a:pt x="2275" y="1584"/>
                    <a:pt x="2275" y="1584"/>
                  </a:cubicBezTo>
                  <a:lnTo>
                    <a:pt x="2275" y="1584"/>
                  </a:lnTo>
                  <a:cubicBezTo>
                    <a:pt x="2275" y="1584"/>
                    <a:pt x="2291" y="1589"/>
                    <a:pt x="2305" y="1589"/>
                  </a:cubicBezTo>
                  <a:cubicBezTo>
                    <a:pt x="2312" y="1589"/>
                    <a:pt x="2318" y="1588"/>
                    <a:pt x="2322" y="1584"/>
                  </a:cubicBezTo>
                  <a:cubicBezTo>
                    <a:pt x="2322" y="1584"/>
                    <a:pt x="2310" y="1572"/>
                    <a:pt x="2299" y="1560"/>
                  </a:cubicBezTo>
                  <a:cubicBezTo>
                    <a:pt x="2287" y="1560"/>
                    <a:pt x="2239" y="1536"/>
                    <a:pt x="2263" y="1536"/>
                  </a:cubicBezTo>
                  <a:cubicBezTo>
                    <a:pt x="2275" y="1542"/>
                    <a:pt x="2284" y="1545"/>
                    <a:pt x="2293" y="1545"/>
                  </a:cubicBezTo>
                  <a:cubicBezTo>
                    <a:pt x="2301" y="1545"/>
                    <a:pt x="2310" y="1542"/>
                    <a:pt x="2322" y="1536"/>
                  </a:cubicBezTo>
                  <a:cubicBezTo>
                    <a:pt x="2333" y="1536"/>
                    <a:pt x="2281" y="1510"/>
                    <a:pt x="2297" y="1510"/>
                  </a:cubicBezTo>
                  <a:cubicBezTo>
                    <a:pt x="2299" y="1510"/>
                    <a:pt x="2304" y="1511"/>
                    <a:pt x="2310" y="1512"/>
                  </a:cubicBezTo>
                  <a:cubicBezTo>
                    <a:pt x="2346" y="1512"/>
                    <a:pt x="2322" y="1489"/>
                    <a:pt x="2322" y="1477"/>
                  </a:cubicBezTo>
                  <a:cubicBezTo>
                    <a:pt x="2322" y="1465"/>
                    <a:pt x="2322" y="1465"/>
                    <a:pt x="2322" y="1453"/>
                  </a:cubicBezTo>
                  <a:cubicBezTo>
                    <a:pt x="2322" y="1453"/>
                    <a:pt x="2358" y="1441"/>
                    <a:pt x="2358" y="1441"/>
                  </a:cubicBezTo>
                  <a:cubicBezTo>
                    <a:pt x="2346" y="1441"/>
                    <a:pt x="2334" y="1441"/>
                    <a:pt x="2322" y="1429"/>
                  </a:cubicBezTo>
                  <a:cubicBezTo>
                    <a:pt x="2322" y="1429"/>
                    <a:pt x="2322" y="1429"/>
                    <a:pt x="2322" y="1417"/>
                  </a:cubicBezTo>
                  <a:cubicBezTo>
                    <a:pt x="2322" y="1417"/>
                    <a:pt x="2333" y="1412"/>
                    <a:pt x="2347" y="1412"/>
                  </a:cubicBezTo>
                  <a:cubicBezTo>
                    <a:pt x="2349" y="1412"/>
                    <a:pt x="2351" y="1412"/>
                    <a:pt x="2354" y="1412"/>
                  </a:cubicBezTo>
                  <a:lnTo>
                    <a:pt x="2354" y="1412"/>
                  </a:lnTo>
                  <a:cubicBezTo>
                    <a:pt x="2301" y="1395"/>
                    <a:pt x="2382" y="1404"/>
                    <a:pt x="2382" y="1393"/>
                  </a:cubicBezTo>
                  <a:cubicBezTo>
                    <a:pt x="2370" y="1381"/>
                    <a:pt x="2334" y="1370"/>
                    <a:pt x="2334" y="1358"/>
                  </a:cubicBezTo>
                  <a:cubicBezTo>
                    <a:pt x="2334" y="1352"/>
                    <a:pt x="2340" y="1352"/>
                    <a:pt x="2346" y="1352"/>
                  </a:cubicBezTo>
                  <a:cubicBezTo>
                    <a:pt x="2352" y="1352"/>
                    <a:pt x="2358" y="1352"/>
                    <a:pt x="2358" y="1346"/>
                  </a:cubicBezTo>
                  <a:cubicBezTo>
                    <a:pt x="2358" y="1346"/>
                    <a:pt x="2334" y="1334"/>
                    <a:pt x="2346" y="1322"/>
                  </a:cubicBezTo>
                  <a:cubicBezTo>
                    <a:pt x="2358" y="1310"/>
                    <a:pt x="2370" y="1310"/>
                    <a:pt x="2370" y="1298"/>
                  </a:cubicBezTo>
                  <a:cubicBezTo>
                    <a:pt x="2358" y="1286"/>
                    <a:pt x="2346" y="1274"/>
                    <a:pt x="2346" y="1274"/>
                  </a:cubicBezTo>
                  <a:cubicBezTo>
                    <a:pt x="2346" y="1274"/>
                    <a:pt x="2429" y="1251"/>
                    <a:pt x="2406" y="1239"/>
                  </a:cubicBezTo>
                  <a:cubicBezTo>
                    <a:pt x="2394" y="1227"/>
                    <a:pt x="2388" y="1227"/>
                    <a:pt x="2385" y="1227"/>
                  </a:cubicBezTo>
                  <a:cubicBezTo>
                    <a:pt x="2382" y="1227"/>
                    <a:pt x="2382" y="1227"/>
                    <a:pt x="2382" y="1215"/>
                  </a:cubicBezTo>
                  <a:cubicBezTo>
                    <a:pt x="2382" y="1215"/>
                    <a:pt x="2441" y="1155"/>
                    <a:pt x="2382" y="1131"/>
                  </a:cubicBezTo>
                  <a:lnTo>
                    <a:pt x="2382" y="1131"/>
                  </a:lnTo>
                  <a:cubicBezTo>
                    <a:pt x="2382" y="1191"/>
                    <a:pt x="2406" y="1191"/>
                    <a:pt x="2382" y="1191"/>
                  </a:cubicBezTo>
                  <a:cubicBezTo>
                    <a:pt x="2363" y="1186"/>
                    <a:pt x="2345" y="1184"/>
                    <a:pt x="2327" y="1183"/>
                  </a:cubicBezTo>
                  <a:lnTo>
                    <a:pt x="2327" y="1183"/>
                  </a:lnTo>
                  <a:cubicBezTo>
                    <a:pt x="2330" y="1179"/>
                    <a:pt x="2329" y="1177"/>
                    <a:pt x="2317" y="1177"/>
                  </a:cubicBezTo>
                  <a:cubicBezTo>
                    <a:pt x="2311" y="1177"/>
                    <a:pt x="2303" y="1177"/>
                    <a:pt x="2292" y="1178"/>
                  </a:cubicBezTo>
                  <a:lnTo>
                    <a:pt x="2292" y="1178"/>
                  </a:lnTo>
                  <a:cubicBezTo>
                    <a:pt x="2311" y="1174"/>
                    <a:pt x="2312" y="1142"/>
                    <a:pt x="2334" y="1131"/>
                  </a:cubicBezTo>
                  <a:cubicBezTo>
                    <a:pt x="2334" y="1120"/>
                    <a:pt x="2334" y="1120"/>
                    <a:pt x="2334" y="1108"/>
                  </a:cubicBezTo>
                  <a:cubicBezTo>
                    <a:pt x="2310" y="1084"/>
                    <a:pt x="2310" y="1048"/>
                    <a:pt x="2310" y="1024"/>
                  </a:cubicBezTo>
                  <a:cubicBezTo>
                    <a:pt x="2310" y="1005"/>
                    <a:pt x="2342" y="970"/>
                    <a:pt x="2309" y="970"/>
                  </a:cubicBezTo>
                  <a:cubicBezTo>
                    <a:pt x="2302" y="970"/>
                    <a:pt x="2291" y="972"/>
                    <a:pt x="2275" y="977"/>
                  </a:cubicBezTo>
                  <a:cubicBezTo>
                    <a:pt x="2275" y="977"/>
                    <a:pt x="2243" y="982"/>
                    <a:pt x="2229" y="982"/>
                  </a:cubicBezTo>
                  <a:cubicBezTo>
                    <a:pt x="2222" y="982"/>
                    <a:pt x="2219" y="981"/>
                    <a:pt x="2227" y="977"/>
                  </a:cubicBezTo>
                  <a:cubicBezTo>
                    <a:pt x="2239" y="965"/>
                    <a:pt x="2263" y="965"/>
                    <a:pt x="2275" y="953"/>
                  </a:cubicBezTo>
                  <a:lnTo>
                    <a:pt x="2382" y="929"/>
                  </a:lnTo>
                  <a:lnTo>
                    <a:pt x="2358" y="929"/>
                  </a:lnTo>
                  <a:cubicBezTo>
                    <a:pt x="2358" y="929"/>
                    <a:pt x="2358" y="917"/>
                    <a:pt x="2346" y="917"/>
                  </a:cubicBezTo>
                  <a:cubicBezTo>
                    <a:pt x="2346" y="917"/>
                    <a:pt x="2346" y="902"/>
                    <a:pt x="2358" y="896"/>
                  </a:cubicBezTo>
                  <a:lnTo>
                    <a:pt x="2358" y="896"/>
                  </a:lnTo>
                  <a:cubicBezTo>
                    <a:pt x="2354" y="896"/>
                    <a:pt x="2352" y="897"/>
                    <a:pt x="2349" y="897"/>
                  </a:cubicBezTo>
                  <a:cubicBezTo>
                    <a:pt x="2338" y="897"/>
                    <a:pt x="2344" y="890"/>
                    <a:pt x="2337" y="890"/>
                  </a:cubicBezTo>
                  <a:cubicBezTo>
                    <a:pt x="2334" y="890"/>
                    <a:pt x="2330" y="891"/>
                    <a:pt x="2322" y="893"/>
                  </a:cubicBezTo>
                  <a:cubicBezTo>
                    <a:pt x="2303" y="898"/>
                    <a:pt x="2287" y="901"/>
                    <a:pt x="2278" y="901"/>
                  </a:cubicBezTo>
                  <a:cubicBezTo>
                    <a:pt x="2265" y="901"/>
                    <a:pt x="2266" y="895"/>
                    <a:pt x="2287" y="881"/>
                  </a:cubicBezTo>
                  <a:cubicBezTo>
                    <a:pt x="2308" y="881"/>
                    <a:pt x="2320" y="872"/>
                    <a:pt x="2330" y="862"/>
                  </a:cubicBezTo>
                  <a:lnTo>
                    <a:pt x="2330" y="862"/>
                  </a:lnTo>
                  <a:cubicBezTo>
                    <a:pt x="2338" y="859"/>
                    <a:pt x="2346" y="854"/>
                    <a:pt x="2346" y="846"/>
                  </a:cubicBezTo>
                  <a:lnTo>
                    <a:pt x="2346" y="846"/>
                  </a:lnTo>
                  <a:cubicBezTo>
                    <a:pt x="2342" y="847"/>
                    <a:pt x="2338" y="848"/>
                    <a:pt x="2335" y="850"/>
                  </a:cubicBezTo>
                  <a:lnTo>
                    <a:pt x="2335" y="850"/>
                  </a:lnTo>
                  <a:cubicBezTo>
                    <a:pt x="2332" y="848"/>
                    <a:pt x="2327" y="846"/>
                    <a:pt x="2322" y="846"/>
                  </a:cubicBezTo>
                  <a:lnTo>
                    <a:pt x="2334" y="846"/>
                  </a:lnTo>
                  <a:cubicBezTo>
                    <a:pt x="2358" y="822"/>
                    <a:pt x="2287" y="822"/>
                    <a:pt x="2310" y="810"/>
                  </a:cubicBezTo>
                  <a:cubicBezTo>
                    <a:pt x="2310" y="806"/>
                    <a:pt x="2305" y="805"/>
                    <a:pt x="2299" y="805"/>
                  </a:cubicBezTo>
                  <a:cubicBezTo>
                    <a:pt x="2292" y="805"/>
                    <a:pt x="2284" y="806"/>
                    <a:pt x="2278" y="807"/>
                  </a:cubicBezTo>
                  <a:lnTo>
                    <a:pt x="2278" y="807"/>
                  </a:lnTo>
                  <a:cubicBezTo>
                    <a:pt x="2287" y="801"/>
                    <a:pt x="2308" y="786"/>
                    <a:pt x="2299" y="786"/>
                  </a:cubicBezTo>
                  <a:lnTo>
                    <a:pt x="2299" y="786"/>
                  </a:lnTo>
                  <a:cubicBezTo>
                    <a:pt x="2299" y="786"/>
                    <a:pt x="2275" y="798"/>
                    <a:pt x="2263" y="798"/>
                  </a:cubicBezTo>
                  <a:lnTo>
                    <a:pt x="2310" y="762"/>
                  </a:lnTo>
                  <a:cubicBezTo>
                    <a:pt x="2287" y="762"/>
                    <a:pt x="2263" y="762"/>
                    <a:pt x="2275" y="750"/>
                  </a:cubicBezTo>
                  <a:cubicBezTo>
                    <a:pt x="2287" y="739"/>
                    <a:pt x="2287" y="739"/>
                    <a:pt x="2275" y="727"/>
                  </a:cubicBezTo>
                  <a:lnTo>
                    <a:pt x="2263" y="727"/>
                  </a:lnTo>
                  <a:lnTo>
                    <a:pt x="2263" y="715"/>
                  </a:lnTo>
                  <a:cubicBezTo>
                    <a:pt x="2263" y="711"/>
                    <a:pt x="2263" y="709"/>
                    <a:pt x="2262" y="709"/>
                  </a:cubicBezTo>
                  <a:cubicBezTo>
                    <a:pt x="2260" y="709"/>
                    <a:pt x="2255" y="715"/>
                    <a:pt x="2239" y="715"/>
                  </a:cubicBezTo>
                  <a:cubicBezTo>
                    <a:pt x="2227" y="715"/>
                    <a:pt x="2239" y="691"/>
                    <a:pt x="2239" y="691"/>
                  </a:cubicBezTo>
                  <a:cubicBezTo>
                    <a:pt x="2239" y="679"/>
                    <a:pt x="2239" y="667"/>
                    <a:pt x="2227" y="667"/>
                  </a:cubicBezTo>
                  <a:cubicBezTo>
                    <a:pt x="2219" y="667"/>
                    <a:pt x="2206" y="678"/>
                    <a:pt x="2205" y="678"/>
                  </a:cubicBezTo>
                  <a:cubicBezTo>
                    <a:pt x="2205" y="678"/>
                    <a:pt x="2207" y="675"/>
                    <a:pt x="2215" y="667"/>
                  </a:cubicBezTo>
                  <a:cubicBezTo>
                    <a:pt x="2230" y="652"/>
                    <a:pt x="2236" y="642"/>
                    <a:pt x="2232" y="642"/>
                  </a:cubicBezTo>
                  <a:lnTo>
                    <a:pt x="2232" y="642"/>
                  </a:lnTo>
                  <a:cubicBezTo>
                    <a:pt x="2230" y="642"/>
                    <a:pt x="2224" y="646"/>
                    <a:pt x="2215" y="655"/>
                  </a:cubicBezTo>
                  <a:cubicBezTo>
                    <a:pt x="2205" y="665"/>
                    <a:pt x="2195" y="669"/>
                    <a:pt x="2189" y="669"/>
                  </a:cubicBezTo>
                  <a:cubicBezTo>
                    <a:pt x="2180" y="669"/>
                    <a:pt x="2178" y="662"/>
                    <a:pt x="2191" y="655"/>
                  </a:cubicBezTo>
                  <a:cubicBezTo>
                    <a:pt x="2203" y="643"/>
                    <a:pt x="2227" y="631"/>
                    <a:pt x="2203" y="619"/>
                  </a:cubicBezTo>
                  <a:cubicBezTo>
                    <a:pt x="2187" y="619"/>
                    <a:pt x="2172" y="625"/>
                    <a:pt x="2163" y="625"/>
                  </a:cubicBezTo>
                  <a:cubicBezTo>
                    <a:pt x="2158" y="625"/>
                    <a:pt x="2156" y="623"/>
                    <a:pt x="2156" y="619"/>
                  </a:cubicBezTo>
                  <a:cubicBezTo>
                    <a:pt x="2168" y="619"/>
                    <a:pt x="2191" y="619"/>
                    <a:pt x="2191" y="608"/>
                  </a:cubicBezTo>
                  <a:cubicBezTo>
                    <a:pt x="2195" y="604"/>
                    <a:pt x="2194" y="602"/>
                    <a:pt x="2190" y="602"/>
                  </a:cubicBezTo>
                  <a:cubicBezTo>
                    <a:pt x="2183" y="602"/>
                    <a:pt x="2168" y="608"/>
                    <a:pt x="2168" y="608"/>
                  </a:cubicBezTo>
                  <a:cubicBezTo>
                    <a:pt x="2156" y="596"/>
                    <a:pt x="2156" y="596"/>
                    <a:pt x="2168" y="584"/>
                  </a:cubicBezTo>
                  <a:cubicBezTo>
                    <a:pt x="2168" y="572"/>
                    <a:pt x="2179" y="560"/>
                    <a:pt x="2168" y="560"/>
                  </a:cubicBezTo>
                  <a:cubicBezTo>
                    <a:pt x="2156" y="548"/>
                    <a:pt x="2156" y="536"/>
                    <a:pt x="2144" y="536"/>
                  </a:cubicBezTo>
                  <a:cubicBezTo>
                    <a:pt x="2136" y="536"/>
                    <a:pt x="2123" y="541"/>
                    <a:pt x="2118" y="541"/>
                  </a:cubicBezTo>
                  <a:cubicBezTo>
                    <a:pt x="2116" y="541"/>
                    <a:pt x="2116" y="540"/>
                    <a:pt x="2120" y="536"/>
                  </a:cubicBezTo>
                  <a:cubicBezTo>
                    <a:pt x="2132" y="536"/>
                    <a:pt x="2132" y="512"/>
                    <a:pt x="2120" y="500"/>
                  </a:cubicBezTo>
                  <a:cubicBezTo>
                    <a:pt x="2108" y="500"/>
                    <a:pt x="2096" y="524"/>
                    <a:pt x="2084" y="524"/>
                  </a:cubicBezTo>
                  <a:cubicBezTo>
                    <a:pt x="2120" y="497"/>
                    <a:pt x="2109" y="484"/>
                    <a:pt x="2091" y="484"/>
                  </a:cubicBezTo>
                  <a:cubicBezTo>
                    <a:pt x="2085" y="484"/>
                    <a:pt x="2078" y="486"/>
                    <a:pt x="2072" y="489"/>
                  </a:cubicBezTo>
                  <a:cubicBezTo>
                    <a:pt x="2065" y="492"/>
                    <a:pt x="2061" y="493"/>
                    <a:pt x="2060" y="493"/>
                  </a:cubicBezTo>
                  <a:cubicBezTo>
                    <a:pt x="2055" y="493"/>
                    <a:pt x="2064" y="485"/>
                    <a:pt x="2072" y="477"/>
                  </a:cubicBezTo>
                  <a:cubicBezTo>
                    <a:pt x="2096" y="465"/>
                    <a:pt x="2096" y="465"/>
                    <a:pt x="2096" y="453"/>
                  </a:cubicBezTo>
                  <a:cubicBezTo>
                    <a:pt x="2100" y="449"/>
                    <a:pt x="2100" y="448"/>
                    <a:pt x="2098" y="448"/>
                  </a:cubicBezTo>
                  <a:lnTo>
                    <a:pt x="2098" y="448"/>
                  </a:lnTo>
                  <a:cubicBezTo>
                    <a:pt x="2095" y="448"/>
                    <a:pt x="2084" y="453"/>
                    <a:pt x="2084" y="453"/>
                  </a:cubicBezTo>
                  <a:cubicBezTo>
                    <a:pt x="2072" y="453"/>
                    <a:pt x="2060" y="453"/>
                    <a:pt x="2072" y="429"/>
                  </a:cubicBezTo>
                  <a:cubicBezTo>
                    <a:pt x="2076" y="425"/>
                    <a:pt x="2076" y="424"/>
                    <a:pt x="2074" y="424"/>
                  </a:cubicBezTo>
                  <a:cubicBezTo>
                    <a:pt x="2070" y="424"/>
                    <a:pt x="2056" y="429"/>
                    <a:pt x="2048" y="429"/>
                  </a:cubicBezTo>
                  <a:cubicBezTo>
                    <a:pt x="2048" y="429"/>
                    <a:pt x="2048" y="417"/>
                    <a:pt x="2025" y="417"/>
                  </a:cubicBezTo>
                  <a:cubicBezTo>
                    <a:pt x="2018" y="421"/>
                    <a:pt x="2013" y="422"/>
                    <a:pt x="2009" y="422"/>
                  </a:cubicBezTo>
                  <a:cubicBezTo>
                    <a:pt x="2001" y="422"/>
                    <a:pt x="2001" y="414"/>
                    <a:pt x="2001" y="405"/>
                  </a:cubicBezTo>
                  <a:cubicBezTo>
                    <a:pt x="2001" y="396"/>
                    <a:pt x="2001" y="378"/>
                    <a:pt x="1988" y="378"/>
                  </a:cubicBezTo>
                  <a:cubicBezTo>
                    <a:pt x="1985" y="378"/>
                    <a:pt x="1982" y="379"/>
                    <a:pt x="1977" y="381"/>
                  </a:cubicBezTo>
                  <a:cubicBezTo>
                    <a:pt x="1974" y="383"/>
                    <a:pt x="1971" y="384"/>
                    <a:pt x="1970" y="384"/>
                  </a:cubicBezTo>
                  <a:cubicBezTo>
                    <a:pt x="1959" y="384"/>
                    <a:pt x="1977" y="356"/>
                    <a:pt x="1977" y="346"/>
                  </a:cubicBezTo>
                  <a:lnTo>
                    <a:pt x="1965" y="346"/>
                  </a:lnTo>
                  <a:cubicBezTo>
                    <a:pt x="1965" y="346"/>
                    <a:pt x="1953" y="334"/>
                    <a:pt x="1941" y="334"/>
                  </a:cubicBezTo>
                  <a:cubicBezTo>
                    <a:pt x="1941" y="334"/>
                    <a:pt x="1936" y="339"/>
                    <a:pt x="1933" y="339"/>
                  </a:cubicBezTo>
                  <a:cubicBezTo>
                    <a:pt x="1931" y="339"/>
                    <a:pt x="1929" y="338"/>
                    <a:pt x="1929" y="334"/>
                  </a:cubicBezTo>
                  <a:cubicBezTo>
                    <a:pt x="1929" y="326"/>
                    <a:pt x="1929" y="310"/>
                    <a:pt x="1921" y="310"/>
                  </a:cubicBezTo>
                  <a:cubicBezTo>
                    <a:pt x="1916" y="310"/>
                    <a:pt x="1907" y="316"/>
                    <a:pt x="1894" y="334"/>
                  </a:cubicBezTo>
                  <a:cubicBezTo>
                    <a:pt x="1921" y="297"/>
                    <a:pt x="1900" y="282"/>
                    <a:pt x="1877" y="282"/>
                  </a:cubicBezTo>
                  <a:cubicBezTo>
                    <a:pt x="1871" y="282"/>
                    <a:pt x="1864" y="283"/>
                    <a:pt x="1858" y="286"/>
                  </a:cubicBezTo>
                  <a:cubicBezTo>
                    <a:pt x="1857" y="287"/>
                    <a:pt x="1855" y="287"/>
                    <a:pt x="1854" y="287"/>
                  </a:cubicBezTo>
                  <a:cubicBezTo>
                    <a:pt x="1843" y="287"/>
                    <a:pt x="1865" y="237"/>
                    <a:pt x="1859" y="237"/>
                  </a:cubicBezTo>
                  <a:lnTo>
                    <a:pt x="1859" y="237"/>
                  </a:lnTo>
                  <a:cubicBezTo>
                    <a:pt x="1857" y="237"/>
                    <a:pt x="1853" y="241"/>
                    <a:pt x="1846" y="250"/>
                  </a:cubicBezTo>
                  <a:cubicBezTo>
                    <a:pt x="1830" y="259"/>
                    <a:pt x="1819" y="278"/>
                    <a:pt x="1814" y="278"/>
                  </a:cubicBezTo>
                  <a:cubicBezTo>
                    <a:pt x="1812" y="278"/>
                    <a:pt x="1810" y="274"/>
                    <a:pt x="1810" y="262"/>
                  </a:cubicBezTo>
                  <a:cubicBezTo>
                    <a:pt x="1810" y="262"/>
                    <a:pt x="1808" y="260"/>
                    <a:pt x="1805" y="258"/>
                  </a:cubicBezTo>
                  <a:lnTo>
                    <a:pt x="1805" y="258"/>
                  </a:lnTo>
                  <a:cubicBezTo>
                    <a:pt x="1808" y="252"/>
                    <a:pt x="1810" y="244"/>
                    <a:pt x="1810" y="238"/>
                  </a:cubicBezTo>
                  <a:lnTo>
                    <a:pt x="1798" y="238"/>
                  </a:lnTo>
                  <a:cubicBezTo>
                    <a:pt x="1787" y="227"/>
                    <a:pt x="1787" y="203"/>
                    <a:pt x="1775" y="203"/>
                  </a:cubicBezTo>
                  <a:cubicBezTo>
                    <a:pt x="1775" y="227"/>
                    <a:pt x="1763" y="262"/>
                    <a:pt x="1739" y="286"/>
                  </a:cubicBezTo>
                  <a:cubicBezTo>
                    <a:pt x="1727" y="286"/>
                    <a:pt x="1751" y="250"/>
                    <a:pt x="1763" y="238"/>
                  </a:cubicBezTo>
                  <a:cubicBezTo>
                    <a:pt x="1763" y="227"/>
                    <a:pt x="1751" y="227"/>
                    <a:pt x="1751" y="227"/>
                  </a:cubicBezTo>
                  <a:cubicBezTo>
                    <a:pt x="1745" y="221"/>
                    <a:pt x="1745" y="209"/>
                    <a:pt x="1746" y="200"/>
                  </a:cubicBezTo>
                  <a:lnTo>
                    <a:pt x="1746" y="200"/>
                  </a:lnTo>
                  <a:cubicBezTo>
                    <a:pt x="1742" y="205"/>
                    <a:pt x="1736" y="208"/>
                    <a:pt x="1732" y="208"/>
                  </a:cubicBezTo>
                  <a:cubicBezTo>
                    <a:pt x="1729" y="208"/>
                    <a:pt x="1727" y="206"/>
                    <a:pt x="1727" y="203"/>
                  </a:cubicBezTo>
                  <a:cubicBezTo>
                    <a:pt x="1727" y="203"/>
                    <a:pt x="1727" y="167"/>
                    <a:pt x="1715" y="167"/>
                  </a:cubicBezTo>
                  <a:cubicBezTo>
                    <a:pt x="1715" y="175"/>
                    <a:pt x="1710" y="178"/>
                    <a:pt x="1703" y="178"/>
                  </a:cubicBezTo>
                  <a:cubicBezTo>
                    <a:pt x="1689" y="178"/>
                    <a:pt x="1667" y="167"/>
                    <a:pt x="1667" y="167"/>
                  </a:cubicBezTo>
                  <a:cubicBezTo>
                    <a:pt x="1664" y="167"/>
                    <a:pt x="1661" y="171"/>
                    <a:pt x="1659" y="176"/>
                  </a:cubicBezTo>
                  <a:lnTo>
                    <a:pt x="1659" y="176"/>
                  </a:lnTo>
                  <a:cubicBezTo>
                    <a:pt x="1659" y="173"/>
                    <a:pt x="1658" y="170"/>
                    <a:pt x="1656" y="167"/>
                  </a:cubicBezTo>
                  <a:lnTo>
                    <a:pt x="1656" y="167"/>
                  </a:lnTo>
                  <a:cubicBezTo>
                    <a:pt x="1656" y="167"/>
                    <a:pt x="1656" y="167"/>
                    <a:pt x="1656" y="167"/>
                  </a:cubicBezTo>
                  <a:cubicBezTo>
                    <a:pt x="1656" y="165"/>
                    <a:pt x="1655" y="165"/>
                    <a:pt x="1654" y="165"/>
                  </a:cubicBezTo>
                  <a:cubicBezTo>
                    <a:pt x="1650" y="165"/>
                    <a:pt x="1637" y="181"/>
                    <a:pt x="1633" y="181"/>
                  </a:cubicBezTo>
                  <a:cubicBezTo>
                    <a:pt x="1632" y="181"/>
                    <a:pt x="1632" y="181"/>
                    <a:pt x="1632" y="179"/>
                  </a:cubicBezTo>
                  <a:cubicBezTo>
                    <a:pt x="1632" y="167"/>
                    <a:pt x="1644" y="143"/>
                    <a:pt x="1644" y="143"/>
                  </a:cubicBezTo>
                  <a:cubicBezTo>
                    <a:pt x="1644" y="142"/>
                    <a:pt x="1643" y="141"/>
                    <a:pt x="1643" y="141"/>
                  </a:cubicBezTo>
                  <a:cubicBezTo>
                    <a:pt x="1639" y="141"/>
                    <a:pt x="1619" y="179"/>
                    <a:pt x="1608" y="179"/>
                  </a:cubicBezTo>
                  <a:cubicBezTo>
                    <a:pt x="1608" y="172"/>
                    <a:pt x="1608" y="154"/>
                    <a:pt x="1608" y="144"/>
                  </a:cubicBezTo>
                  <a:lnTo>
                    <a:pt x="1608" y="144"/>
                  </a:lnTo>
                  <a:cubicBezTo>
                    <a:pt x="1611" y="135"/>
                    <a:pt x="1613" y="125"/>
                    <a:pt x="1608" y="119"/>
                  </a:cubicBezTo>
                  <a:lnTo>
                    <a:pt x="1596" y="119"/>
                  </a:lnTo>
                  <a:lnTo>
                    <a:pt x="1584" y="131"/>
                  </a:lnTo>
                  <a:lnTo>
                    <a:pt x="1560" y="131"/>
                  </a:lnTo>
                  <a:cubicBezTo>
                    <a:pt x="1548" y="131"/>
                    <a:pt x="1537" y="143"/>
                    <a:pt x="1548" y="155"/>
                  </a:cubicBezTo>
                  <a:cubicBezTo>
                    <a:pt x="1548" y="162"/>
                    <a:pt x="1546" y="165"/>
                    <a:pt x="1543" y="165"/>
                  </a:cubicBezTo>
                  <a:cubicBezTo>
                    <a:pt x="1537" y="165"/>
                    <a:pt x="1525" y="148"/>
                    <a:pt x="1525" y="131"/>
                  </a:cubicBezTo>
                  <a:cubicBezTo>
                    <a:pt x="1525" y="114"/>
                    <a:pt x="1525" y="98"/>
                    <a:pt x="1520" y="98"/>
                  </a:cubicBezTo>
                  <a:cubicBezTo>
                    <a:pt x="1519" y="98"/>
                    <a:pt x="1516" y="101"/>
                    <a:pt x="1513" y="108"/>
                  </a:cubicBezTo>
                  <a:cubicBezTo>
                    <a:pt x="1489" y="119"/>
                    <a:pt x="1501" y="119"/>
                    <a:pt x="1489" y="119"/>
                  </a:cubicBezTo>
                  <a:lnTo>
                    <a:pt x="1477" y="119"/>
                  </a:lnTo>
                  <a:cubicBezTo>
                    <a:pt x="1477" y="131"/>
                    <a:pt x="1477" y="131"/>
                    <a:pt x="1477" y="143"/>
                  </a:cubicBezTo>
                  <a:lnTo>
                    <a:pt x="1453" y="143"/>
                  </a:lnTo>
                  <a:cubicBezTo>
                    <a:pt x="1445" y="143"/>
                    <a:pt x="1437" y="154"/>
                    <a:pt x="1433" y="154"/>
                  </a:cubicBezTo>
                  <a:cubicBezTo>
                    <a:pt x="1431" y="154"/>
                    <a:pt x="1429" y="151"/>
                    <a:pt x="1429" y="143"/>
                  </a:cubicBezTo>
                  <a:cubicBezTo>
                    <a:pt x="1429" y="137"/>
                    <a:pt x="1423" y="134"/>
                    <a:pt x="1417" y="134"/>
                  </a:cubicBezTo>
                  <a:cubicBezTo>
                    <a:pt x="1411" y="134"/>
                    <a:pt x="1406" y="137"/>
                    <a:pt x="1406" y="143"/>
                  </a:cubicBezTo>
                  <a:cubicBezTo>
                    <a:pt x="1394" y="155"/>
                    <a:pt x="1394" y="155"/>
                    <a:pt x="1406" y="167"/>
                  </a:cubicBezTo>
                  <a:cubicBezTo>
                    <a:pt x="1406" y="167"/>
                    <a:pt x="1394" y="167"/>
                    <a:pt x="1382" y="155"/>
                  </a:cubicBezTo>
                  <a:cubicBezTo>
                    <a:pt x="1382" y="143"/>
                    <a:pt x="1382" y="131"/>
                    <a:pt x="1370" y="131"/>
                  </a:cubicBezTo>
                  <a:cubicBezTo>
                    <a:pt x="1370" y="129"/>
                    <a:pt x="1369" y="128"/>
                    <a:pt x="1368" y="128"/>
                  </a:cubicBezTo>
                  <a:cubicBezTo>
                    <a:pt x="1366" y="128"/>
                    <a:pt x="1360" y="135"/>
                    <a:pt x="1353" y="135"/>
                  </a:cubicBezTo>
                  <a:cubicBezTo>
                    <a:pt x="1351" y="135"/>
                    <a:pt x="1349" y="134"/>
                    <a:pt x="1346" y="131"/>
                  </a:cubicBezTo>
                  <a:cubicBezTo>
                    <a:pt x="1346" y="115"/>
                    <a:pt x="1346" y="87"/>
                    <a:pt x="1342" y="87"/>
                  </a:cubicBezTo>
                  <a:cubicBezTo>
                    <a:pt x="1340" y="87"/>
                    <a:pt x="1338" y="93"/>
                    <a:pt x="1334" y="108"/>
                  </a:cubicBezTo>
                  <a:cubicBezTo>
                    <a:pt x="1334" y="131"/>
                    <a:pt x="1329" y="149"/>
                    <a:pt x="1326" y="149"/>
                  </a:cubicBezTo>
                  <a:cubicBezTo>
                    <a:pt x="1324" y="149"/>
                    <a:pt x="1322" y="144"/>
                    <a:pt x="1322" y="131"/>
                  </a:cubicBezTo>
                  <a:cubicBezTo>
                    <a:pt x="1310" y="108"/>
                    <a:pt x="1322" y="108"/>
                    <a:pt x="1310" y="96"/>
                  </a:cubicBezTo>
                  <a:cubicBezTo>
                    <a:pt x="1302" y="96"/>
                    <a:pt x="1294" y="90"/>
                    <a:pt x="1290" y="90"/>
                  </a:cubicBezTo>
                  <a:cubicBezTo>
                    <a:pt x="1288" y="90"/>
                    <a:pt x="1286" y="92"/>
                    <a:pt x="1286" y="96"/>
                  </a:cubicBezTo>
                  <a:cubicBezTo>
                    <a:pt x="1286" y="106"/>
                    <a:pt x="1286" y="145"/>
                    <a:pt x="1278" y="145"/>
                  </a:cubicBezTo>
                  <a:cubicBezTo>
                    <a:pt x="1277" y="145"/>
                    <a:pt x="1276" y="145"/>
                    <a:pt x="1275" y="143"/>
                  </a:cubicBezTo>
                  <a:cubicBezTo>
                    <a:pt x="1263" y="143"/>
                    <a:pt x="1275" y="119"/>
                    <a:pt x="1275" y="96"/>
                  </a:cubicBezTo>
                  <a:lnTo>
                    <a:pt x="1275" y="96"/>
                  </a:lnTo>
                  <a:lnTo>
                    <a:pt x="1263" y="143"/>
                  </a:lnTo>
                  <a:cubicBezTo>
                    <a:pt x="1263" y="135"/>
                    <a:pt x="1263" y="127"/>
                    <a:pt x="1263" y="119"/>
                  </a:cubicBezTo>
                  <a:lnTo>
                    <a:pt x="1251" y="119"/>
                  </a:lnTo>
                  <a:cubicBezTo>
                    <a:pt x="1261" y="119"/>
                    <a:pt x="1262" y="128"/>
                    <a:pt x="1263" y="144"/>
                  </a:cubicBezTo>
                  <a:lnTo>
                    <a:pt x="1263" y="144"/>
                  </a:lnTo>
                  <a:cubicBezTo>
                    <a:pt x="1262" y="147"/>
                    <a:pt x="1261" y="148"/>
                    <a:pt x="1260" y="148"/>
                  </a:cubicBezTo>
                  <a:cubicBezTo>
                    <a:pt x="1257" y="148"/>
                    <a:pt x="1251" y="140"/>
                    <a:pt x="1251" y="131"/>
                  </a:cubicBezTo>
                  <a:cubicBezTo>
                    <a:pt x="1251" y="119"/>
                    <a:pt x="1227" y="96"/>
                    <a:pt x="1227" y="96"/>
                  </a:cubicBezTo>
                  <a:cubicBezTo>
                    <a:pt x="1219" y="104"/>
                    <a:pt x="1222" y="139"/>
                    <a:pt x="1224" y="161"/>
                  </a:cubicBezTo>
                  <a:lnTo>
                    <a:pt x="1224" y="161"/>
                  </a:lnTo>
                  <a:cubicBezTo>
                    <a:pt x="1223" y="155"/>
                    <a:pt x="1220" y="148"/>
                    <a:pt x="1215" y="143"/>
                  </a:cubicBezTo>
                  <a:cubicBezTo>
                    <a:pt x="1215" y="143"/>
                    <a:pt x="1203" y="131"/>
                    <a:pt x="1191" y="131"/>
                  </a:cubicBezTo>
                  <a:cubicBezTo>
                    <a:pt x="1191" y="131"/>
                    <a:pt x="1167" y="84"/>
                    <a:pt x="1167" y="84"/>
                  </a:cubicBezTo>
                  <a:close/>
                  <a:moveTo>
                    <a:pt x="2025" y="1858"/>
                  </a:moveTo>
                  <a:cubicBezTo>
                    <a:pt x="2013" y="1858"/>
                    <a:pt x="2037" y="1870"/>
                    <a:pt x="2037" y="1882"/>
                  </a:cubicBezTo>
                  <a:cubicBezTo>
                    <a:pt x="2025" y="1882"/>
                    <a:pt x="2025" y="1882"/>
                    <a:pt x="2037" y="1893"/>
                  </a:cubicBezTo>
                  <a:cubicBezTo>
                    <a:pt x="2037" y="1893"/>
                    <a:pt x="2048" y="1905"/>
                    <a:pt x="2048" y="1905"/>
                  </a:cubicBezTo>
                  <a:cubicBezTo>
                    <a:pt x="2048" y="1905"/>
                    <a:pt x="2048" y="1905"/>
                    <a:pt x="2048" y="1905"/>
                  </a:cubicBezTo>
                  <a:lnTo>
                    <a:pt x="2048" y="1905"/>
                  </a:lnTo>
                  <a:cubicBezTo>
                    <a:pt x="2049" y="1905"/>
                    <a:pt x="2071" y="1911"/>
                    <a:pt x="2081" y="1915"/>
                  </a:cubicBezTo>
                  <a:lnTo>
                    <a:pt x="2081" y="1915"/>
                  </a:lnTo>
                  <a:cubicBezTo>
                    <a:pt x="2070" y="1904"/>
                    <a:pt x="2052" y="1894"/>
                    <a:pt x="2059" y="1884"/>
                  </a:cubicBezTo>
                  <a:lnTo>
                    <a:pt x="2059" y="1884"/>
                  </a:lnTo>
                  <a:cubicBezTo>
                    <a:pt x="2062" y="1886"/>
                    <a:pt x="2065" y="1888"/>
                    <a:pt x="2066" y="1888"/>
                  </a:cubicBezTo>
                  <a:cubicBezTo>
                    <a:pt x="2067" y="1888"/>
                    <a:pt x="2065" y="1886"/>
                    <a:pt x="2060" y="1882"/>
                  </a:cubicBezTo>
                  <a:lnTo>
                    <a:pt x="2060" y="1882"/>
                  </a:lnTo>
                  <a:cubicBezTo>
                    <a:pt x="2060" y="1882"/>
                    <a:pt x="2059" y="1883"/>
                    <a:pt x="2059" y="1884"/>
                  </a:cubicBezTo>
                  <a:lnTo>
                    <a:pt x="2059" y="1884"/>
                  </a:lnTo>
                  <a:cubicBezTo>
                    <a:pt x="2047" y="1875"/>
                    <a:pt x="2025" y="1858"/>
                    <a:pt x="2025" y="1858"/>
                  </a:cubicBezTo>
                  <a:close/>
                  <a:moveTo>
                    <a:pt x="2081" y="1915"/>
                  </a:moveTo>
                  <a:cubicBezTo>
                    <a:pt x="2082" y="1915"/>
                    <a:pt x="2083" y="1916"/>
                    <a:pt x="2084" y="1917"/>
                  </a:cubicBezTo>
                  <a:cubicBezTo>
                    <a:pt x="2088" y="1917"/>
                    <a:pt x="2086" y="1916"/>
                    <a:pt x="2081" y="1915"/>
                  </a:cubicBezTo>
                  <a:close/>
                  <a:moveTo>
                    <a:pt x="1985" y="1895"/>
                  </a:moveTo>
                  <a:cubicBezTo>
                    <a:pt x="1978" y="1895"/>
                    <a:pt x="1981" y="1909"/>
                    <a:pt x="1989" y="1917"/>
                  </a:cubicBezTo>
                  <a:cubicBezTo>
                    <a:pt x="1989" y="1929"/>
                    <a:pt x="2001" y="1929"/>
                    <a:pt x="2001" y="1941"/>
                  </a:cubicBezTo>
                  <a:cubicBezTo>
                    <a:pt x="2001" y="1941"/>
                    <a:pt x="1989" y="1953"/>
                    <a:pt x="1977" y="1953"/>
                  </a:cubicBezTo>
                  <a:cubicBezTo>
                    <a:pt x="1977" y="1953"/>
                    <a:pt x="1970" y="1949"/>
                    <a:pt x="1962" y="1946"/>
                  </a:cubicBezTo>
                  <a:lnTo>
                    <a:pt x="1962" y="1946"/>
                  </a:lnTo>
                  <a:lnTo>
                    <a:pt x="1953" y="1929"/>
                  </a:lnTo>
                  <a:cubicBezTo>
                    <a:pt x="1948" y="1927"/>
                    <a:pt x="1944" y="1927"/>
                    <a:pt x="1942" y="1927"/>
                  </a:cubicBezTo>
                  <a:cubicBezTo>
                    <a:pt x="1934" y="1927"/>
                    <a:pt x="1938" y="1934"/>
                    <a:pt x="1946" y="1942"/>
                  </a:cubicBezTo>
                  <a:lnTo>
                    <a:pt x="1946" y="1942"/>
                  </a:lnTo>
                  <a:cubicBezTo>
                    <a:pt x="1944" y="1941"/>
                    <a:pt x="1943" y="1941"/>
                    <a:pt x="1941" y="1941"/>
                  </a:cubicBezTo>
                  <a:cubicBezTo>
                    <a:pt x="1929" y="1941"/>
                    <a:pt x="1929" y="1941"/>
                    <a:pt x="1929" y="1953"/>
                  </a:cubicBezTo>
                  <a:cubicBezTo>
                    <a:pt x="1933" y="1961"/>
                    <a:pt x="1932" y="1964"/>
                    <a:pt x="1929" y="1964"/>
                  </a:cubicBezTo>
                  <a:cubicBezTo>
                    <a:pt x="1921" y="1964"/>
                    <a:pt x="1906" y="1953"/>
                    <a:pt x="1906" y="1953"/>
                  </a:cubicBezTo>
                  <a:lnTo>
                    <a:pt x="1906" y="1953"/>
                  </a:lnTo>
                  <a:cubicBezTo>
                    <a:pt x="1918" y="1989"/>
                    <a:pt x="1953" y="2001"/>
                    <a:pt x="1965" y="2013"/>
                  </a:cubicBezTo>
                  <a:cubicBezTo>
                    <a:pt x="1965" y="2017"/>
                    <a:pt x="1965" y="2020"/>
                    <a:pt x="1964" y="2021"/>
                  </a:cubicBezTo>
                  <a:lnTo>
                    <a:pt x="1964" y="2021"/>
                  </a:lnTo>
                  <a:cubicBezTo>
                    <a:pt x="1961" y="2016"/>
                    <a:pt x="1957" y="2013"/>
                    <a:pt x="1953" y="2013"/>
                  </a:cubicBezTo>
                  <a:lnTo>
                    <a:pt x="1953" y="2013"/>
                  </a:lnTo>
                  <a:cubicBezTo>
                    <a:pt x="1959" y="2018"/>
                    <a:pt x="1962" y="2021"/>
                    <a:pt x="1964" y="2021"/>
                  </a:cubicBezTo>
                  <a:cubicBezTo>
                    <a:pt x="1964" y="2021"/>
                    <a:pt x="1964" y="2021"/>
                    <a:pt x="1964" y="2021"/>
                  </a:cubicBezTo>
                  <a:lnTo>
                    <a:pt x="1964" y="2021"/>
                  </a:lnTo>
                  <a:cubicBezTo>
                    <a:pt x="1973" y="2031"/>
                    <a:pt x="1981" y="2048"/>
                    <a:pt x="1989" y="2048"/>
                  </a:cubicBezTo>
                  <a:lnTo>
                    <a:pt x="1989" y="2048"/>
                  </a:lnTo>
                  <a:cubicBezTo>
                    <a:pt x="1989" y="2024"/>
                    <a:pt x="1977" y="2001"/>
                    <a:pt x="1965" y="1989"/>
                  </a:cubicBezTo>
                  <a:lnTo>
                    <a:pt x="1965" y="1989"/>
                  </a:lnTo>
                  <a:cubicBezTo>
                    <a:pt x="1965" y="1989"/>
                    <a:pt x="2001" y="2001"/>
                    <a:pt x="2001" y="2013"/>
                  </a:cubicBezTo>
                  <a:lnTo>
                    <a:pt x="2037" y="2013"/>
                  </a:lnTo>
                  <a:cubicBezTo>
                    <a:pt x="2025" y="2001"/>
                    <a:pt x="2001" y="1977"/>
                    <a:pt x="2013" y="1965"/>
                  </a:cubicBezTo>
                  <a:lnTo>
                    <a:pt x="2025" y="1965"/>
                  </a:lnTo>
                  <a:cubicBezTo>
                    <a:pt x="2025" y="1953"/>
                    <a:pt x="2025" y="1941"/>
                    <a:pt x="2025" y="1941"/>
                  </a:cubicBezTo>
                  <a:cubicBezTo>
                    <a:pt x="2025" y="1937"/>
                    <a:pt x="2027" y="1936"/>
                    <a:pt x="2031" y="1936"/>
                  </a:cubicBezTo>
                  <a:cubicBezTo>
                    <a:pt x="2039" y="1936"/>
                    <a:pt x="2052" y="1941"/>
                    <a:pt x="2060" y="1941"/>
                  </a:cubicBezTo>
                  <a:cubicBezTo>
                    <a:pt x="2072" y="1929"/>
                    <a:pt x="2072" y="1929"/>
                    <a:pt x="2049" y="1905"/>
                  </a:cubicBezTo>
                  <a:lnTo>
                    <a:pt x="2049" y="1905"/>
                  </a:lnTo>
                  <a:cubicBezTo>
                    <a:pt x="2060" y="1917"/>
                    <a:pt x="2048" y="1917"/>
                    <a:pt x="2048" y="1917"/>
                  </a:cubicBezTo>
                  <a:cubicBezTo>
                    <a:pt x="2048" y="1919"/>
                    <a:pt x="2048" y="1920"/>
                    <a:pt x="2047" y="1920"/>
                  </a:cubicBezTo>
                  <a:cubicBezTo>
                    <a:pt x="2043" y="1920"/>
                    <a:pt x="2030" y="1903"/>
                    <a:pt x="2026" y="1903"/>
                  </a:cubicBezTo>
                  <a:cubicBezTo>
                    <a:pt x="2025" y="1903"/>
                    <a:pt x="2025" y="1904"/>
                    <a:pt x="2025" y="1905"/>
                  </a:cubicBezTo>
                  <a:cubicBezTo>
                    <a:pt x="2025" y="1912"/>
                    <a:pt x="2025" y="1919"/>
                    <a:pt x="2020" y="1919"/>
                  </a:cubicBezTo>
                  <a:cubicBezTo>
                    <a:pt x="2017" y="1919"/>
                    <a:pt x="2011" y="1915"/>
                    <a:pt x="2001" y="1905"/>
                  </a:cubicBezTo>
                  <a:cubicBezTo>
                    <a:pt x="1993" y="1898"/>
                    <a:pt x="1988" y="1895"/>
                    <a:pt x="1985" y="1895"/>
                  </a:cubicBezTo>
                  <a:close/>
                  <a:moveTo>
                    <a:pt x="272" y="550"/>
                  </a:moveTo>
                  <a:cubicBezTo>
                    <a:pt x="259" y="550"/>
                    <a:pt x="258" y="564"/>
                    <a:pt x="274" y="572"/>
                  </a:cubicBezTo>
                  <a:cubicBezTo>
                    <a:pt x="282" y="587"/>
                    <a:pt x="289" y="597"/>
                    <a:pt x="282" y="597"/>
                  </a:cubicBezTo>
                  <a:cubicBezTo>
                    <a:pt x="278" y="597"/>
                    <a:pt x="269" y="593"/>
                    <a:pt x="251" y="584"/>
                  </a:cubicBezTo>
                  <a:cubicBezTo>
                    <a:pt x="243" y="580"/>
                    <a:pt x="237" y="578"/>
                    <a:pt x="234" y="578"/>
                  </a:cubicBezTo>
                  <a:cubicBezTo>
                    <a:pt x="219" y="578"/>
                    <a:pt x="241" y="609"/>
                    <a:pt x="232" y="609"/>
                  </a:cubicBezTo>
                  <a:cubicBezTo>
                    <a:pt x="231" y="609"/>
                    <a:pt x="229" y="609"/>
                    <a:pt x="227" y="608"/>
                  </a:cubicBezTo>
                  <a:lnTo>
                    <a:pt x="227" y="608"/>
                  </a:lnTo>
                  <a:cubicBezTo>
                    <a:pt x="245" y="617"/>
                    <a:pt x="271" y="655"/>
                    <a:pt x="259" y="655"/>
                  </a:cubicBezTo>
                  <a:cubicBezTo>
                    <a:pt x="256" y="655"/>
                    <a:pt x="249" y="651"/>
                    <a:pt x="239" y="643"/>
                  </a:cubicBezTo>
                  <a:cubicBezTo>
                    <a:pt x="223" y="628"/>
                    <a:pt x="217" y="623"/>
                    <a:pt x="215" y="623"/>
                  </a:cubicBezTo>
                  <a:lnTo>
                    <a:pt x="215" y="623"/>
                  </a:lnTo>
                  <a:cubicBezTo>
                    <a:pt x="210" y="623"/>
                    <a:pt x="227" y="647"/>
                    <a:pt x="227" y="655"/>
                  </a:cubicBezTo>
                  <a:cubicBezTo>
                    <a:pt x="227" y="664"/>
                    <a:pt x="221" y="672"/>
                    <a:pt x="213" y="672"/>
                  </a:cubicBezTo>
                  <a:cubicBezTo>
                    <a:pt x="210" y="672"/>
                    <a:pt x="206" y="671"/>
                    <a:pt x="203" y="667"/>
                  </a:cubicBezTo>
                  <a:lnTo>
                    <a:pt x="191" y="667"/>
                  </a:lnTo>
                  <a:cubicBezTo>
                    <a:pt x="191" y="691"/>
                    <a:pt x="191" y="703"/>
                    <a:pt x="203" y="715"/>
                  </a:cubicBezTo>
                  <a:cubicBezTo>
                    <a:pt x="195" y="706"/>
                    <a:pt x="180" y="698"/>
                    <a:pt x="173" y="698"/>
                  </a:cubicBezTo>
                  <a:cubicBezTo>
                    <a:pt x="169" y="698"/>
                    <a:pt x="167" y="699"/>
                    <a:pt x="167" y="703"/>
                  </a:cubicBezTo>
                  <a:cubicBezTo>
                    <a:pt x="158" y="703"/>
                    <a:pt x="171" y="718"/>
                    <a:pt x="171" y="718"/>
                  </a:cubicBezTo>
                  <a:cubicBezTo>
                    <a:pt x="171" y="718"/>
                    <a:pt x="170" y="717"/>
                    <a:pt x="167" y="715"/>
                  </a:cubicBezTo>
                  <a:cubicBezTo>
                    <a:pt x="167" y="727"/>
                    <a:pt x="167" y="727"/>
                    <a:pt x="167" y="727"/>
                  </a:cubicBezTo>
                  <a:cubicBezTo>
                    <a:pt x="167" y="727"/>
                    <a:pt x="132" y="727"/>
                    <a:pt x="179" y="762"/>
                  </a:cubicBezTo>
                  <a:cubicBezTo>
                    <a:pt x="170" y="762"/>
                    <a:pt x="145" y="747"/>
                    <a:pt x="141" y="747"/>
                  </a:cubicBezTo>
                  <a:lnTo>
                    <a:pt x="141" y="747"/>
                  </a:lnTo>
                  <a:cubicBezTo>
                    <a:pt x="141" y="747"/>
                    <a:pt x="141" y="748"/>
                    <a:pt x="143" y="750"/>
                  </a:cubicBezTo>
                  <a:cubicBezTo>
                    <a:pt x="167" y="774"/>
                    <a:pt x="167" y="774"/>
                    <a:pt x="167" y="774"/>
                  </a:cubicBezTo>
                  <a:cubicBezTo>
                    <a:pt x="165" y="777"/>
                    <a:pt x="162" y="778"/>
                    <a:pt x="159" y="778"/>
                  </a:cubicBezTo>
                  <a:cubicBezTo>
                    <a:pt x="146" y="778"/>
                    <a:pt x="129" y="762"/>
                    <a:pt x="120" y="762"/>
                  </a:cubicBezTo>
                  <a:cubicBezTo>
                    <a:pt x="120" y="774"/>
                    <a:pt x="120" y="774"/>
                    <a:pt x="120" y="786"/>
                  </a:cubicBezTo>
                  <a:cubicBezTo>
                    <a:pt x="120" y="798"/>
                    <a:pt x="132" y="798"/>
                    <a:pt x="167" y="822"/>
                  </a:cubicBezTo>
                  <a:lnTo>
                    <a:pt x="132" y="822"/>
                  </a:lnTo>
                  <a:lnTo>
                    <a:pt x="167" y="834"/>
                  </a:lnTo>
                  <a:cubicBezTo>
                    <a:pt x="143" y="834"/>
                    <a:pt x="120" y="822"/>
                    <a:pt x="84" y="810"/>
                  </a:cubicBezTo>
                  <a:lnTo>
                    <a:pt x="84" y="810"/>
                  </a:lnTo>
                  <a:cubicBezTo>
                    <a:pt x="96" y="822"/>
                    <a:pt x="120" y="834"/>
                    <a:pt x="132" y="846"/>
                  </a:cubicBezTo>
                  <a:cubicBezTo>
                    <a:pt x="155" y="870"/>
                    <a:pt x="143" y="870"/>
                    <a:pt x="132" y="881"/>
                  </a:cubicBezTo>
                  <a:cubicBezTo>
                    <a:pt x="120" y="881"/>
                    <a:pt x="96" y="893"/>
                    <a:pt x="132" y="905"/>
                  </a:cubicBezTo>
                  <a:lnTo>
                    <a:pt x="203" y="929"/>
                  </a:lnTo>
                  <a:cubicBezTo>
                    <a:pt x="203" y="933"/>
                    <a:pt x="199" y="934"/>
                    <a:pt x="193" y="934"/>
                  </a:cubicBezTo>
                  <a:cubicBezTo>
                    <a:pt x="179" y="934"/>
                    <a:pt x="155" y="926"/>
                    <a:pt x="145" y="919"/>
                  </a:cubicBezTo>
                  <a:lnTo>
                    <a:pt x="145" y="919"/>
                  </a:lnTo>
                  <a:cubicBezTo>
                    <a:pt x="142" y="920"/>
                    <a:pt x="134" y="922"/>
                    <a:pt x="125" y="922"/>
                  </a:cubicBezTo>
                  <a:cubicBezTo>
                    <a:pt x="118" y="922"/>
                    <a:pt x="112" y="921"/>
                    <a:pt x="108" y="917"/>
                  </a:cubicBezTo>
                  <a:cubicBezTo>
                    <a:pt x="102" y="911"/>
                    <a:pt x="93" y="908"/>
                    <a:pt x="85" y="908"/>
                  </a:cubicBezTo>
                  <a:cubicBezTo>
                    <a:pt x="78" y="908"/>
                    <a:pt x="72" y="911"/>
                    <a:pt x="72" y="917"/>
                  </a:cubicBezTo>
                  <a:lnTo>
                    <a:pt x="131" y="937"/>
                  </a:lnTo>
                  <a:lnTo>
                    <a:pt x="131" y="937"/>
                  </a:lnTo>
                  <a:cubicBezTo>
                    <a:pt x="130" y="937"/>
                    <a:pt x="128" y="936"/>
                    <a:pt x="126" y="936"/>
                  </a:cubicBezTo>
                  <a:cubicBezTo>
                    <a:pt x="109" y="936"/>
                    <a:pt x="96" y="950"/>
                    <a:pt x="96" y="977"/>
                  </a:cubicBezTo>
                  <a:lnTo>
                    <a:pt x="132" y="977"/>
                  </a:lnTo>
                  <a:cubicBezTo>
                    <a:pt x="143" y="977"/>
                    <a:pt x="48" y="977"/>
                    <a:pt x="84" y="989"/>
                  </a:cubicBezTo>
                  <a:cubicBezTo>
                    <a:pt x="84" y="989"/>
                    <a:pt x="132" y="1012"/>
                    <a:pt x="96" y="1012"/>
                  </a:cubicBezTo>
                  <a:cubicBezTo>
                    <a:pt x="79" y="1004"/>
                    <a:pt x="62" y="996"/>
                    <a:pt x="54" y="996"/>
                  </a:cubicBezTo>
                  <a:cubicBezTo>
                    <a:pt x="50" y="996"/>
                    <a:pt x="48" y="997"/>
                    <a:pt x="48" y="1000"/>
                  </a:cubicBezTo>
                  <a:cubicBezTo>
                    <a:pt x="48" y="1012"/>
                    <a:pt x="72" y="1024"/>
                    <a:pt x="60" y="1024"/>
                  </a:cubicBezTo>
                  <a:cubicBezTo>
                    <a:pt x="60" y="1036"/>
                    <a:pt x="36" y="1048"/>
                    <a:pt x="36" y="1048"/>
                  </a:cubicBezTo>
                  <a:cubicBezTo>
                    <a:pt x="36" y="1058"/>
                    <a:pt x="67" y="1075"/>
                    <a:pt x="79" y="1075"/>
                  </a:cubicBezTo>
                  <a:cubicBezTo>
                    <a:pt x="82" y="1075"/>
                    <a:pt x="84" y="1074"/>
                    <a:pt x="84" y="1072"/>
                  </a:cubicBezTo>
                  <a:cubicBezTo>
                    <a:pt x="84" y="1077"/>
                    <a:pt x="84" y="1084"/>
                    <a:pt x="84" y="1084"/>
                  </a:cubicBezTo>
                  <a:cubicBezTo>
                    <a:pt x="84" y="1090"/>
                    <a:pt x="78" y="1090"/>
                    <a:pt x="71" y="1090"/>
                  </a:cubicBezTo>
                  <a:cubicBezTo>
                    <a:pt x="63" y="1090"/>
                    <a:pt x="54" y="1090"/>
                    <a:pt x="48" y="1096"/>
                  </a:cubicBezTo>
                  <a:cubicBezTo>
                    <a:pt x="48" y="1102"/>
                    <a:pt x="48" y="1102"/>
                    <a:pt x="48" y="1102"/>
                  </a:cubicBezTo>
                  <a:cubicBezTo>
                    <a:pt x="48" y="1102"/>
                    <a:pt x="48" y="1102"/>
                    <a:pt x="48" y="1108"/>
                  </a:cubicBezTo>
                  <a:cubicBezTo>
                    <a:pt x="48" y="1114"/>
                    <a:pt x="54" y="1114"/>
                    <a:pt x="63" y="1114"/>
                  </a:cubicBezTo>
                  <a:cubicBezTo>
                    <a:pt x="71" y="1114"/>
                    <a:pt x="81" y="1114"/>
                    <a:pt x="91" y="1117"/>
                  </a:cubicBezTo>
                  <a:lnTo>
                    <a:pt x="91" y="1117"/>
                  </a:lnTo>
                  <a:cubicBezTo>
                    <a:pt x="91" y="1116"/>
                    <a:pt x="93" y="1114"/>
                    <a:pt x="97" y="1114"/>
                  </a:cubicBezTo>
                  <a:cubicBezTo>
                    <a:pt x="100" y="1114"/>
                    <a:pt x="104" y="1116"/>
                    <a:pt x="108" y="1120"/>
                  </a:cubicBezTo>
                  <a:cubicBezTo>
                    <a:pt x="120" y="1120"/>
                    <a:pt x="132" y="1131"/>
                    <a:pt x="120" y="1131"/>
                  </a:cubicBezTo>
                  <a:cubicBezTo>
                    <a:pt x="120" y="1131"/>
                    <a:pt x="93" y="1126"/>
                    <a:pt x="76" y="1126"/>
                  </a:cubicBezTo>
                  <a:cubicBezTo>
                    <a:pt x="67" y="1126"/>
                    <a:pt x="60" y="1127"/>
                    <a:pt x="60" y="1131"/>
                  </a:cubicBezTo>
                  <a:cubicBezTo>
                    <a:pt x="72" y="1155"/>
                    <a:pt x="84" y="1167"/>
                    <a:pt x="108" y="1167"/>
                  </a:cubicBezTo>
                  <a:cubicBezTo>
                    <a:pt x="114" y="1161"/>
                    <a:pt x="120" y="1158"/>
                    <a:pt x="126" y="1158"/>
                  </a:cubicBezTo>
                  <a:cubicBezTo>
                    <a:pt x="132" y="1158"/>
                    <a:pt x="138" y="1161"/>
                    <a:pt x="143" y="1167"/>
                  </a:cubicBezTo>
                  <a:cubicBezTo>
                    <a:pt x="155" y="1167"/>
                    <a:pt x="167" y="1179"/>
                    <a:pt x="143" y="1179"/>
                  </a:cubicBezTo>
                  <a:cubicBezTo>
                    <a:pt x="120" y="1179"/>
                    <a:pt x="84" y="1179"/>
                    <a:pt x="48" y="1167"/>
                  </a:cubicBezTo>
                  <a:cubicBezTo>
                    <a:pt x="36" y="1167"/>
                    <a:pt x="48" y="1179"/>
                    <a:pt x="48" y="1191"/>
                  </a:cubicBezTo>
                  <a:cubicBezTo>
                    <a:pt x="48" y="1191"/>
                    <a:pt x="84" y="1191"/>
                    <a:pt x="96" y="1203"/>
                  </a:cubicBezTo>
                  <a:cubicBezTo>
                    <a:pt x="108" y="1203"/>
                    <a:pt x="36" y="1203"/>
                    <a:pt x="48" y="1215"/>
                  </a:cubicBezTo>
                  <a:cubicBezTo>
                    <a:pt x="72" y="1227"/>
                    <a:pt x="96" y="1227"/>
                    <a:pt x="120" y="1227"/>
                  </a:cubicBezTo>
                  <a:lnTo>
                    <a:pt x="48" y="1227"/>
                  </a:lnTo>
                  <a:cubicBezTo>
                    <a:pt x="36" y="1227"/>
                    <a:pt x="1" y="1239"/>
                    <a:pt x="13" y="1251"/>
                  </a:cubicBezTo>
                  <a:cubicBezTo>
                    <a:pt x="16" y="1254"/>
                    <a:pt x="22" y="1256"/>
                    <a:pt x="28" y="1256"/>
                  </a:cubicBezTo>
                  <a:cubicBezTo>
                    <a:pt x="39" y="1256"/>
                    <a:pt x="52" y="1251"/>
                    <a:pt x="60" y="1251"/>
                  </a:cubicBezTo>
                  <a:cubicBezTo>
                    <a:pt x="60" y="1251"/>
                    <a:pt x="60" y="1262"/>
                    <a:pt x="60" y="1274"/>
                  </a:cubicBezTo>
                  <a:cubicBezTo>
                    <a:pt x="60" y="1274"/>
                    <a:pt x="24" y="1274"/>
                    <a:pt x="24" y="1286"/>
                  </a:cubicBezTo>
                  <a:cubicBezTo>
                    <a:pt x="36" y="1286"/>
                    <a:pt x="72" y="1286"/>
                    <a:pt x="60" y="1298"/>
                  </a:cubicBezTo>
                  <a:cubicBezTo>
                    <a:pt x="56" y="1307"/>
                    <a:pt x="48" y="1309"/>
                    <a:pt x="41" y="1309"/>
                  </a:cubicBezTo>
                  <a:cubicBezTo>
                    <a:pt x="33" y="1309"/>
                    <a:pt x="25" y="1306"/>
                    <a:pt x="23" y="1306"/>
                  </a:cubicBezTo>
                  <a:lnTo>
                    <a:pt x="23" y="1306"/>
                  </a:lnTo>
                  <a:cubicBezTo>
                    <a:pt x="21" y="1306"/>
                    <a:pt x="22" y="1307"/>
                    <a:pt x="24" y="1310"/>
                  </a:cubicBezTo>
                  <a:cubicBezTo>
                    <a:pt x="36" y="1322"/>
                    <a:pt x="51" y="1322"/>
                    <a:pt x="63" y="1322"/>
                  </a:cubicBezTo>
                  <a:cubicBezTo>
                    <a:pt x="75" y="1322"/>
                    <a:pt x="84" y="1322"/>
                    <a:pt x="84" y="1334"/>
                  </a:cubicBezTo>
                  <a:lnTo>
                    <a:pt x="48" y="1334"/>
                  </a:lnTo>
                  <a:cubicBezTo>
                    <a:pt x="48" y="1334"/>
                    <a:pt x="60" y="1346"/>
                    <a:pt x="60" y="1346"/>
                  </a:cubicBezTo>
                  <a:cubicBezTo>
                    <a:pt x="60" y="1358"/>
                    <a:pt x="48" y="1358"/>
                    <a:pt x="48" y="1370"/>
                  </a:cubicBezTo>
                  <a:cubicBezTo>
                    <a:pt x="60" y="1370"/>
                    <a:pt x="72" y="1370"/>
                    <a:pt x="72" y="1381"/>
                  </a:cubicBezTo>
                  <a:cubicBezTo>
                    <a:pt x="72" y="1393"/>
                    <a:pt x="72" y="1393"/>
                    <a:pt x="60" y="1393"/>
                  </a:cubicBezTo>
                  <a:cubicBezTo>
                    <a:pt x="48" y="1405"/>
                    <a:pt x="84" y="1405"/>
                    <a:pt x="84" y="1417"/>
                  </a:cubicBezTo>
                  <a:cubicBezTo>
                    <a:pt x="84" y="1429"/>
                    <a:pt x="48" y="1441"/>
                    <a:pt x="48" y="1453"/>
                  </a:cubicBezTo>
                  <a:cubicBezTo>
                    <a:pt x="48" y="1453"/>
                    <a:pt x="72" y="1453"/>
                    <a:pt x="84" y="1465"/>
                  </a:cubicBezTo>
                  <a:cubicBezTo>
                    <a:pt x="96" y="1477"/>
                    <a:pt x="36" y="1477"/>
                    <a:pt x="24" y="1477"/>
                  </a:cubicBezTo>
                  <a:lnTo>
                    <a:pt x="72" y="1477"/>
                  </a:lnTo>
                  <a:cubicBezTo>
                    <a:pt x="120" y="1477"/>
                    <a:pt x="72" y="1489"/>
                    <a:pt x="48" y="1489"/>
                  </a:cubicBezTo>
                  <a:cubicBezTo>
                    <a:pt x="96" y="1489"/>
                    <a:pt x="72" y="1512"/>
                    <a:pt x="96" y="1512"/>
                  </a:cubicBezTo>
                  <a:cubicBezTo>
                    <a:pt x="84" y="1512"/>
                    <a:pt x="72" y="1524"/>
                    <a:pt x="72" y="1536"/>
                  </a:cubicBezTo>
                  <a:lnTo>
                    <a:pt x="84" y="1536"/>
                  </a:lnTo>
                  <a:cubicBezTo>
                    <a:pt x="96" y="1536"/>
                    <a:pt x="120" y="1536"/>
                    <a:pt x="132" y="1548"/>
                  </a:cubicBezTo>
                  <a:cubicBezTo>
                    <a:pt x="132" y="1558"/>
                    <a:pt x="70" y="1586"/>
                    <a:pt x="75" y="1586"/>
                  </a:cubicBezTo>
                  <a:cubicBezTo>
                    <a:pt x="76" y="1586"/>
                    <a:pt x="79" y="1586"/>
                    <a:pt x="84" y="1584"/>
                  </a:cubicBezTo>
                  <a:cubicBezTo>
                    <a:pt x="111" y="1584"/>
                    <a:pt x="144" y="1564"/>
                    <a:pt x="149" y="1564"/>
                  </a:cubicBezTo>
                  <a:lnTo>
                    <a:pt x="149" y="1564"/>
                  </a:lnTo>
                  <a:cubicBezTo>
                    <a:pt x="151" y="1564"/>
                    <a:pt x="149" y="1566"/>
                    <a:pt x="143" y="1572"/>
                  </a:cubicBezTo>
                  <a:cubicBezTo>
                    <a:pt x="120" y="1584"/>
                    <a:pt x="120" y="1584"/>
                    <a:pt x="143" y="1584"/>
                  </a:cubicBezTo>
                  <a:lnTo>
                    <a:pt x="167" y="1584"/>
                  </a:lnTo>
                  <a:cubicBezTo>
                    <a:pt x="155" y="1596"/>
                    <a:pt x="108" y="1596"/>
                    <a:pt x="96" y="1608"/>
                  </a:cubicBezTo>
                  <a:cubicBezTo>
                    <a:pt x="96" y="1612"/>
                    <a:pt x="98" y="1613"/>
                    <a:pt x="102" y="1613"/>
                  </a:cubicBezTo>
                  <a:cubicBezTo>
                    <a:pt x="109" y="1613"/>
                    <a:pt x="120" y="1608"/>
                    <a:pt x="120" y="1608"/>
                  </a:cubicBezTo>
                  <a:cubicBezTo>
                    <a:pt x="120" y="1608"/>
                    <a:pt x="132" y="1608"/>
                    <a:pt x="132" y="1620"/>
                  </a:cubicBezTo>
                  <a:lnTo>
                    <a:pt x="108" y="1620"/>
                  </a:lnTo>
                  <a:cubicBezTo>
                    <a:pt x="120" y="1620"/>
                    <a:pt x="108" y="1620"/>
                    <a:pt x="120" y="1632"/>
                  </a:cubicBezTo>
                  <a:lnTo>
                    <a:pt x="132" y="1632"/>
                  </a:lnTo>
                  <a:cubicBezTo>
                    <a:pt x="143" y="1632"/>
                    <a:pt x="143" y="1643"/>
                    <a:pt x="132" y="1643"/>
                  </a:cubicBezTo>
                  <a:cubicBezTo>
                    <a:pt x="122" y="1653"/>
                    <a:pt x="112" y="1670"/>
                    <a:pt x="122" y="1670"/>
                  </a:cubicBezTo>
                  <a:cubicBezTo>
                    <a:pt x="124" y="1670"/>
                    <a:pt x="127" y="1670"/>
                    <a:pt x="132" y="1667"/>
                  </a:cubicBezTo>
                  <a:cubicBezTo>
                    <a:pt x="135" y="1665"/>
                    <a:pt x="138" y="1665"/>
                    <a:pt x="139" y="1665"/>
                  </a:cubicBezTo>
                  <a:cubicBezTo>
                    <a:pt x="148" y="1665"/>
                    <a:pt x="139" y="1682"/>
                    <a:pt x="148" y="1682"/>
                  </a:cubicBezTo>
                  <a:cubicBezTo>
                    <a:pt x="149" y="1682"/>
                    <a:pt x="152" y="1681"/>
                    <a:pt x="155" y="1679"/>
                  </a:cubicBezTo>
                  <a:lnTo>
                    <a:pt x="155" y="1679"/>
                  </a:lnTo>
                  <a:cubicBezTo>
                    <a:pt x="145" y="1700"/>
                    <a:pt x="106" y="1741"/>
                    <a:pt x="140" y="1741"/>
                  </a:cubicBezTo>
                  <a:cubicBezTo>
                    <a:pt x="144" y="1741"/>
                    <a:pt x="149" y="1740"/>
                    <a:pt x="155" y="1739"/>
                  </a:cubicBezTo>
                  <a:lnTo>
                    <a:pt x="155" y="1739"/>
                  </a:lnTo>
                  <a:cubicBezTo>
                    <a:pt x="118" y="1755"/>
                    <a:pt x="112" y="1760"/>
                    <a:pt x="121" y="1760"/>
                  </a:cubicBezTo>
                  <a:cubicBezTo>
                    <a:pt x="133" y="1760"/>
                    <a:pt x="178" y="1749"/>
                    <a:pt x="189" y="1749"/>
                  </a:cubicBezTo>
                  <a:cubicBezTo>
                    <a:pt x="192" y="1749"/>
                    <a:pt x="193" y="1749"/>
                    <a:pt x="191" y="1751"/>
                  </a:cubicBezTo>
                  <a:cubicBezTo>
                    <a:pt x="167" y="1774"/>
                    <a:pt x="132" y="1786"/>
                    <a:pt x="167" y="1786"/>
                  </a:cubicBezTo>
                  <a:cubicBezTo>
                    <a:pt x="191" y="1786"/>
                    <a:pt x="215" y="1774"/>
                    <a:pt x="239" y="1762"/>
                  </a:cubicBezTo>
                  <a:lnTo>
                    <a:pt x="239" y="1762"/>
                  </a:lnTo>
                  <a:cubicBezTo>
                    <a:pt x="227" y="1786"/>
                    <a:pt x="191" y="1786"/>
                    <a:pt x="203" y="1798"/>
                  </a:cubicBezTo>
                  <a:cubicBezTo>
                    <a:pt x="206" y="1801"/>
                    <a:pt x="209" y="1802"/>
                    <a:pt x="212" y="1802"/>
                  </a:cubicBezTo>
                  <a:cubicBezTo>
                    <a:pt x="221" y="1802"/>
                    <a:pt x="231" y="1795"/>
                    <a:pt x="236" y="1795"/>
                  </a:cubicBezTo>
                  <a:cubicBezTo>
                    <a:pt x="238" y="1795"/>
                    <a:pt x="239" y="1796"/>
                    <a:pt x="239" y="1798"/>
                  </a:cubicBezTo>
                  <a:cubicBezTo>
                    <a:pt x="227" y="1810"/>
                    <a:pt x="203" y="1822"/>
                    <a:pt x="179" y="1834"/>
                  </a:cubicBezTo>
                  <a:cubicBezTo>
                    <a:pt x="179" y="1840"/>
                    <a:pt x="179" y="1843"/>
                    <a:pt x="182" y="1843"/>
                  </a:cubicBezTo>
                  <a:cubicBezTo>
                    <a:pt x="185" y="1843"/>
                    <a:pt x="191" y="1840"/>
                    <a:pt x="203" y="1834"/>
                  </a:cubicBezTo>
                  <a:cubicBezTo>
                    <a:pt x="210" y="1827"/>
                    <a:pt x="215" y="1824"/>
                    <a:pt x="219" y="1824"/>
                  </a:cubicBezTo>
                  <a:cubicBezTo>
                    <a:pt x="228" y="1824"/>
                    <a:pt x="231" y="1838"/>
                    <a:pt x="239" y="1846"/>
                  </a:cubicBezTo>
                  <a:cubicBezTo>
                    <a:pt x="251" y="1846"/>
                    <a:pt x="251" y="1870"/>
                    <a:pt x="239" y="1870"/>
                  </a:cubicBezTo>
                  <a:cubicBezTo>
                    <a:pt x="215" y="1893"/>
                    <a:pt x="203" y="1917"/>
                    <a:pt x="227" y="1917"/>
                  </a:cubicBezTo>
                  <a:cubicBezTo>
                    <a:pt x="251" y="1917"/>
                    <a:pt x="251" y="1905"/>
                    <a:pt x="263" y="1905"/>
                  </a:cubicBezTo>
                  <a:cubicBezTo>
                    <a:pt x="263" y="1905"/>
                    <a:pt x="263" y="1917"/>
                    <a:pt x="263" y="1929"/>
                  </a:cubicBezTo>
                  <a:cubicBezTo>
                    <a:pt x="263" y="1936"/>
                    <a:pt x="263" y="1947"/>
                    <a:pt x="263" y="1953"/>
                  </a:cubicBezTo>
                  <a:cubicBezTo>
                    <a:pt x="274" y="1942"/>
                    <a:pt x="280" y="1938"/>
                    <a:pt x="284" y="1938"/>
                  </a:cubicBezTo>
                  <a:cubicBezTo>
                    <a:pt x="293" y="1938"/>
                    <a:pt x="290" y="1957"/>
                    <a:pt x="298" y="1965"/>
                  </a:cubicBezTo>
                  <a:cubicBezTo>
                    <a:pt x="298" y="1977"/>
                    <a:pt x="298" y="1989"/>
                    <a:pt x="310" y="1989"/>
                  </a:cubicBezTo>
                  <a:lnTo>
                    <a:pt x="322" y="1989"/>
                  </a:lnTo>
                  <a:cubicBezTo>
                    <a:pt x="334" y="1989"/>
                    <a:pt x="322" y="2001"/>
                    <a:pt x="322" y="2001"/>
                  </a:cubicBezTo>
                  <a:lnTo>
                    <a:pt x="334" y="2001"/>
                  </a:lnTo>
                  <a:cubicBezTo>
                    <a:pt x="334" y="2001"/>
                    <a:pt x="370" y="2001"/>
                    <a:pt x="346" y="2013"/>
                  </a:cubicBezTo>
                  <a:cubicBezTo>
                    <a:pt x="334" y="2024"/>
                    <a:pt x="334" y="2048"/>
                    <a:pt x="346" y="2048"/>
                  </a:cubicBezTo>
                  <a:cubicBezTo>
                    <a:pt x="366" y="2048"/>
                    <a:pt x="377" y="2031"/>
                    <a:pt x="381" y="2026"/>
                  </a:cubicBezTo>
                  <a:lnTo>
                    <a:pt x="381" y="2026"/>
                  </a:lnTo>
                  <a:cubicBezTo>
                    <a:pt x="378" y="2033"/>
                    <a:pt x="375" y="2038"/>
                    <a:pt x="373" y="2043"/>
                  </a:cubicBezTo>
                  <a:lnTo>
                    <a:pt x="373" y="2043"/>
                  </a:lnTo>
                  <a:cubicBezTo>
                    <a:pt x="381" y="2037"/>
                    <a:pt x="388" y="2031"/>
                    <a:pt x="382" y="2024"/>
                  </a:cubicBezTo>
                  <a:lnTo>
                    <a:pt x="382" y="2024"/>
                  </a:lnTo>
                  <a:cubicBezTo>
                    <a:pt x="382" y="2024"/>
                    <a:pt x="381" y="2025"/>
                    <a:pt x="381" y="2026"/>
                  </a:cubicBezTo>
                  <a:lnTo>
                    <a:pt x="381" y="2026"/>
                  </a:lnTo>
                  <a:cubicBezTo>
                    <a:pt x="398" y="1986"/>
                    <a:pt x="417" y="1925"/>
                    <a:pt x="417" y="1917"/>
                  </a:cubicBezTo>
                  <a:cubicBezTo>
                    <a:pt x="417" y="1917"/>
                    <a:pt x="394" y="1917"/>
                    <a:pt x="417" y="1893"/>
                  </a:cubicBezTo>
                  <a:cubicBezTo>
                    <a:pt x="423" y="1882"/>
                    <a:pt x="417" y="1882"/>
                    <a:pt x="413" y="1882"/>
                  </a:cubicBezTo>
                  <a:cubicBezTo>
                    <a:pt x="408" y="1882"/>
                    <a:pt x="405" y="1882"/>
                    <a:pt x="417" y="1870"/>
                  </a:cubicBezTo>
                  <a:lnTo>
                    <a:pt x="417" y="1870"/>
                  </a:lnTo>
                  <a:cubicBezTo>
                    <a:pt x="407" y="1870"/>
                    <a:pt x="377" y="1907"/>
                    <a:pt x="371" y="1907"/>
                  </a:cubicBezTo>
                  <a:cubicBezTo>
                    <a:pt x="370" y="1907"/>
                    <a:pt x="370" y="1907"/>
                    <a:pt x="370" y="1905"/>
                  </a:cubicBezTo>
                  <a:cubicBezTo>
                    <a:pt x="359" y="1905"/>
                    <a:pt x="386" y="1868"/>
                    <a:pt x="384" y="1868"/>
                  </a:cubicBezTo>
                  <a:lnTo>
                    <a:pt x="384" y="1868"/>
                  </a:lnTo>
                  <a:cubicBezTo>
                    <a:pt x="384" y="1868"/>
                    <a:pt x="383" y="1868"/>
                    <a:pt x="382" y="1870"/>
                  </a:cubicBezTo>
                  <a:cubicBezTo>
                    <a:pt x="370" y="1870"/>
                    <a:pt x="358" y="1882"/>
                    <a:pt x="358" y="1882"/>
                  </a:cubicBezTo>
                  <a:lnTo>
                    <a:pt x="334" y="1882"/>
                  </a:lnTo>
                  <a:cubicBezTo>
                    <a:pt x="334" y="1882"/>
                    <a:pt x="334" y="1858"/>
                    <a:pt x="358" y="1846"/>
                  </a:cubicBezTo>
                  <a:cubicBezTo>
                    <a:pt x="370" y="1840"/>
                    <a:pt x="379" y="1840"/>
                    <a:pt x="386" y="1840"/>
                  </a:cubicBezTo>
                  <a:cubicBezTo>
                    <a:pt x="394" y="1840"/>
                    <a:pt x="399" y="1840"/>
                    <a:pt x="405" y="1834"/>
                  </a:cubicBezTo>
                  <a:cubicBezTo>
                    <a:pt x="420" y="1819"/>
                    <a:pt x="421" y="1809"/>
                    <a:pt x="414" y="1809"/>
                  </a:cubicBezTo>
                  <a:cubicBezTo>
                    <a:pt x="410" y="1809"/>
                    <a:pt x="403" y="1813"/>
                    <a:pt x="394" y="1822"/>
                  </a:cubicBezTo>
                  <a:cubicBezTo>
                    <a:pt x="389" y="1824"/>
                    <a:pt x="385" y="1825"/>
                    <a:pt x="382" y="1825"/>
                  </a:cubicBezTo>
                  <a:cubicBezTo>
                    <a:pt x="371" y="1825"/>
                    <a:pt x="366" y="1814"/>
                    <a:pt x="378" y="1800"/>
                  </a:cubicBezTo>
                  <a:lnTo>
                    <a:pt x="378" y="1800"/>
                  </a:lnTo>
                  <a:cubicBezTo>
                    <a:pt x="371" y="1805"/>
                    <a:pt x="363" y="1810"/>
                    <a:pt x="358" y="1810"/>
                  </a:cubicBezTo>
                  <a:cubicBezTo>
                    <a:pt x="358" y="1810"/>
                    <a:pt x="352" y="1805"/>
                    <a:pt x="345" y="1805"/>
                  </a:cubicBezTo>
                  <a:cubicBezTo>
                    <a:pt x="342" y="1805"/>
                    <a:pt x="338" y="1806"/>
                    <a:pt x="334" y="1810"/>
                  </a:cubicBezTo>
                  <a:cubicBezTo>
                    <a:pt x="358" y="1786"/>
                    <a:pt x="358" y="1762"/>
                    <a:pt x="334" y="1739"/>
                  </a:cubicBezTo>
                  <a:cubicBezTo>
                    <a:pt x="329" y="1729"/>
                    <a:pt x="322" y="1725"/>
                    <a:pt x="312" y="1725"/>
                  </a:cubicBezTo>
                  <a:cubicBezTo>
                    <a:pt x="298" y="1725"/>
                    <a:pt x="278" y="1732"/>
                    <a:pt x="251" y="1739"/>
                  </a:cubicBezTo>
                  <a:cubicBezTo>
                    <a:pt x="274" y="1727"/>
                    <a:pt x="298" y="1727"/>
                    <a:pt x="310" y="1715"/>
                  </a:cubicBezTo>
                  <a:lnTo>
                    <a:pt x="322" y="1703"/>
                  </a:lnTo>
                  <a:cubicBezTo>
                    <a:pt x="330" y="1695"/>
                    <a:pt x="339" y="1686"/>
                    <a:pt x="335" y="1686"/>
                  </a:cubicBezTo>
                  <a:lnTo>
                    <a:pt x="335" y="1686"/>
                  </a:lnTo>
                  <a:cubicBezTo>
                    <a:pt x="333" y="1686"/>
                    <a:pt x="329" y="1688"/>
                    <a:pt x="322" y="1691"/>
                  </a:cubicBezTo>
                  <a:cubicBezTo>
                    <a:pt x="308" y="1705"/>
                    <a:pt x="302" y="1711"/>
                    <a:pt x="298" y="1711"/>
                  </a:cubicBezTo>
                  <a:cubicBezTo>
                    <a:pt x="294" y="1711"/>
                    <a:pt x="291" y="1708"/>
                    <a:pt x="286" y="1703"/>
                  </a:cubicBezTo>
                  <a:cubicBezTo>
                    <a:pt x="286" y="1703"/>
                    <a:pt x="286" y="1703"/>
                    <a:pt x="286" y="1691"/>
                  </a:cubicBezTo>
                  <a:cubicBezTo>
                    <a:pt x="286" y="1679"/>
                    <a:pt x="298" y="1679"/>
                    <a:pt x="298" y="1679"/>
                  </a:cubicBezTo>
                  <a:lnTo>
                    <a:pt x="298" y="1667"/>
                  </a:lnTo>
                  <a:cubicBezTo>
                    <a:pt x="298" y="1666"/>
                    <a:pt x="297" y="1665"/>
                    <a:pt x="295" y="1665"/>
                  </a:cubicBezTo>
                  <a:cubicBezTo>
                    <a:pt x="282" y="1665"/>
                    <a:pt x="239" y="1691"/>
                    <a:pt x="239" y="1691"/>
                  </a:cubicBezTo>
                  <a:cubicBezTo>
                    <a:pt x="239" y="1691"/>
                    <a:pt x="274" y="1643"/>
                    <a:pt x="286" y="1632"/>
                  </a:cubicBezTo>
                  <a:cubicBezTo>
                    <a:pt x="292" y="1626"/>
                    <a:pt x="295" y="1623"/>
                    <a:pt x="294" y="1623"/>
                  </a:cubicBezTo>
                  <a:lnTo>
                    <a:pt x="294" y="1623"/>
                  </a:lnTo>
                  <a:cubicBezTo>
                    <a:pt x="292" y="1623"/>
                    <a:pt x="286" y="1626"/>
                    <a:pt x="274" y="1632"/>
                  </a:cubicBezTo>
                  <a:cubicBezTo>
                    <a:pt x="266" y="1649"/>
                    <a:pt x="244" y="1660"/>
                    <a:pt x="238" y="1660"/>
                  </a:cubicBezTo>
                  <a:cubicBezTo>
                    <a:pt x="236" y="1660"/>
                    <a:pt x="236" y="1659"/>
                    <a:pt x="239" y="1655"/>
                  </a:cubicBezTo>
                  <a:cubicBezTo>
                    <a:pt x="251" y="1643"/>
                    <a:pt x="263" y="1632"/>
                    <a:pt x="274" y="1620"/>
                  </a:cubicBezTo>
                  <a:lnTo>
                    <a:pt x="286" y="1608"/>
                  </a:lnTo>
                  <a:lnTo>
                    <a:pt x="286" y="1608"/>
                  </a:lnTo>
                  <a:cubicBezTo>
                    <a:pt x="263" y="1620"/>
                    <a:pt x="251" y="1632"/>
                    <a:pt x="227" y="1632"/>
                  </a:cubicBezTo>
                  <a:cubicBezTo>
                    <a:pt x="227" y="1632"/>
                    <a:pt x="263" y="1596"/>
                    <a:pt x="274" y="1596"/>
                  </a:cubicBezTo>
                  <a:cubicBezTo>
                    <a:pt x="285" y="1588"/>
                    <a:pt x="289" y="1584"/>
                    <a:pt x="288" y="1584"/>
                  </a:cubicBezTo>
                  <a:lnTo>
                    <a:pt x="288" y="1584"/>
                  </a:lnTo>
                  <a:cubicBezTo>
                    <a:pt x="283" y="1584"/>
                    <a:pt x="227" y="1620"/>
                    <a:pt x="227" y="1620"/>
                  </a:cubicBezTo>
                  <a:cubicBezTo>
                    <a:pt x="217" y="1620"/>
                    <a:pt x="259" y="1593"/>
                    <a:pt x="249" y="1593"/>
                  </a:cubicBezTo>
                  <a:cubicBezTo>
                    <a:pt x="247" y="1593"/>
                    <a:pt x="244" y="1594"/>
                    <a:pt x="239" y="1596"/>
                  </a:cubicBezTo>
                  <a:cubicBezTo>
                    <a:pt x="274" y="1584"/>
                    <a:pt x="251" y="1548"/>
                    <a:pt x="239" y="1536"/>
                  </a:cubicBezTo>
                  <a:cubicBezTo>
                    <a:pt x="227" y="1536"/>
                    <a:pt x="215" y="1524"/>
                    <a:pt x="215" y="1524"/>
                  </a:cubicBezTo>
                  <a:cubicBezTo>
                    <a:pt x="203" y="1512"/>
                    <a:pt x="239" y="1501"/>
                    <a:pt x="227" y="1501"/>
                  </a:cubicBezTo>
                  <a:lnTo>
                    <a:pt x="179" y="1501"/>
                  </a:lnTo>
                  <a:cubicBezTo>
                    <a:pt x="179" y="1501"/>
                    <a:pt x="274" y="1489"/>
                    <a:pt x="239" y="1489"/>
                  </a:cubicBezTo>
                  <a:cubicBezTo>
                    <a:pt x="215" y="1489"/>
                    <a:pt x="218" y="1483"/>
                    <a:pt x="215" y="1483"/>
                  </a:cubicBezTo>
                  <a:cubicBezTo>
                    <a:pt x="214" y="1483"/>
                    <a:pt x="211" y="1485"/>
                    <a:pt x="203" y="1489"/>
                  </a:cubicBezTo>
                  <a:cubicBezTo>
                    <a:pt x="195" y="1491"/>
                    <a:pt x="191" y="1492"/>
                    <a:pt x="189" y="1492"/>
                  </a:cubicBezTo>
                  <a:cubicBezTo>
                    <a:pt x="182" y="1492"/>
                    <a:pt x="190" y="1485"/>
                    <a:pt x="188" y="1485"/>
                  </a:cubicBezTo>
                  <a:lnTo>
                    <a:pt x="188" y="1485"/>
                  </a:lnTo>
                  <a:cubicBezTo>
                    <a:pt x="187" y="1485"/>
                    <a:pt x="186" y="1485"/>
                    <a:pt x="185" y="1486"/>
                  </a:cubicBezTo>
                  <a:lnTo>
                    <a:pt x="185" y="1486"/>
                  </a:lnTo>
                  <a:cubicBezTo>
                    <a:pt x="207" y="1477"/>
                    <a:pt x="227" y="1476"/>
                    <a:pt x="227" y="1465"/>
                  </a:cubicBezTo>
                  <a:cubicBezTo>
                    <a:pt x="231" y="1461"/>
                    <a:pt x="225" y="1460"/>
                    <a:pt x="216" y="1460"/>
                  </a:cubicBezTo>
                  <a:cubicBezTo>
                    <a:pt x="196" y="1460"/>
                    <a:pt x="159" y="1465"/>
                    <a:pt x="143" y="1465"/>
                  </a:cubicBezTo>
                  <a:cubicBezTo>
                    <a:pt x="119" y="1457"/>
                    <a:pt x="163" y="1442"/>
                    <a:pt x="205" y="1431"/>
                  </a:cubicBezTo>
                  <a:lnTo>
                    <a:pt x="205" y="1431"/>
                  </a:lnTo>
                  <a:cubicBezTo>
                    <a:pt x="209" y="1433"/>
                    <a:pt x="215" y="1434"/>
                    <a:pt x="221" y="1434"/>
                  </a:cubicBezTo>
                  <a:cubicBezTo>
                    <a:pt x="235" y="1434"/>
                    <a:pt x="251" y="1429"/>
                    <a:pt x="251" y="1429"/>
                  </a:cubicBezTo>
                  <a:lnTo>
                    <a:pt x="210" y="1429"/>
                  </a:lnTo>
                  <a:cubicBezTo>
                    <a:pt x="226" y="1425"/>
                    <a:pt x="241" y="1420"/>
                    <a:pt x="251" y="1417"/>
                  </a:cubicBezTo>
                  <a:lnTo>
                    <a:pt x="155" y="1417"/>
                  </a:lnTo>
                  <a:cubicBezTo>
                    <a:pt x="167" y="1405"/>
                    <a:pt x="191" y="1405"/>
                    <a:pt x="203" y="1393"/>
                  </a:cubicBezTo>
                  <a:cubicBezTo>
                    <a:pt x="179" y="1393"/>
                    <a:pt x="191" y="1393"/>
                    <a:pt x="179" y="1381"/>
                  </a:cubicBezTo>
                  <a:lnTo>
                    <a:pt x="143" y="1381"/>
                  </a:lnTo>
                  <a:cubicBezTo>
                    <a:pt x="167" y="1370"/>
                    <a:pt x="215" y="1370"/>
                    <a:pt x="191" y="1358"/>
                  </a:cubicBezTo>
                  <a:cubicBezTo>
                    <a:pt x="167" y="1346"/>
                    <a:pt x="191" y="1346"/>
                    <a:pt x="215" y="1346"/>
                  </a:cubicBezTo>
                  <a:lnTo>
                    <a:pt x="191" y="1346"/>
                  </a:lnTo>
                  <a:cubicBezTo>
                    <a:pt x="179" y="1346"/>
                    <a:pt x="191" y="1334"/>
                    <a:pt x="179" y="1322"/>
                  </a:cubicBezTo>
                  <a:lnTo>
                    <a:pt x="132" y="1322"/>
                  </a:lnTo>
                  <a:cubicBezTo>
                    <a:pt x="131" y="1322"/>
                    <a:pt x="131" y="1322"/>
                    <a:pt x="130" y="1322"/>
                  </a:cubicBezTo>
                  <a:lnTo>
                    <a:pt x="130" y="1322"/>
                  </a:lnTo>
                  <a:cubicBezTo>
                    <a:pt x="143" y="1322"/>
                    <a:pt x="143" y="1320"/>
                    <a:pt x="143" y="1310"/>
                  </a:cubicBezTo>
                  <a:lnTo>
                    <a:pt x="143" y="1286"/>
                  </a:lnTo>
                  <a:lnTo>
                    <a:pt x="203" y="1286"/>
                  </a:lnTo>
                  <a:cubicBezTo>
                    <a:pt x="215" y="1286"/>
                    <a:pt x="155" y="1274"/>
                    <a:pt x="143" y="1262"/>
                  </a:cubicBezTo>
                  <a:cubicBezTo>
                    <a:pt x="136" y="1258"/>
                    <a:pt x="137" y="1257"/>
                    <a:pt x="142" y="1257"/>
                  </a:cubicBezTo>
                  <a:cubicBezTo>
                    <a:pt x="153" y="1257"/>
                    <a:pt x="179" y="1262"/>
                    <a:pt x="179" y="1262"/>
                  </a:cubicBezTo>
                  <a:lnTo>
                    <a:pt x="167" y="1251"/>
                  </a:lnTo>
                  <a:cubicBezTo>
                    <a:pt x="143" y="1251"/>
                    <a:pt x="143" y="1251"/>
                    <a:pt x="167" y="1239"/>
                  </a:cubicBezTo>
                  <a:cubicBezTo>
                    <a:pt x="172" y="1234"/>
                    <a:pt x="176" y="1230"/>
                    <a:pt x="177" y="1227"/>
                  </a:cubicBezTo>
                  <a:lnTo>
                    <a:pt x="179" y="1227"/>
                  </a:lnTo>
                  <a:cubicBezTo>
                    <a:pt x="203" y="1227"/>
                    <a:pt x="191" y="1227"/>
                    <a:pt x="179" y="1215"/>
                  </a:cubicBezTo>
                  <a:cubicBezTo>
                    <a:pt x="179" y="1215"/>
                    <a:pt x="108" y="1203"/>
                    <a:pt x="108" y="1191"/>
                  </a:cubicBezTo>
                  <a:lnTo>
                    <a:pt x="167" y="1191"/>
                  </a:lnTo>
                  <a:cubicBezTo>
                    <a:pt x="203" y="1191"/>
                    <a:pt x="179" y="1179"/>
                    <a:pt x="155" y="1179"/>
                  </a:cubicBezTo>
                  <a:cubicBezTo>
                    <a:pt x="179" y="1179"/>
                    <a:pt x="203" y="1179"/>
                    <a:pt x="203" y="1167"/>
                  </a:cubicBezTo>
                  <a:cubicBezTo>
                    <a:pt x="203" y="1161"/>
                    <a:pt x="179" y="1161"/>
                    <a:pt x="160" y="1161"/>
                  </a:cubicBezTo>
                  <a:cubicBezTo>
                    <a:pt x="141" y="1161"/>
                    <a:pt x="126" y="1161"/>
                    <a:pt x="143" y="1155"/>
                  </a:cubicBezTo>
                  <a:cubicBezTo>
                    <a:pt x="179" y="1155"/>
                    <a:pt x="203" y="1155"/>
                    <a:pt x="203" y="1143"/>
                  </a:cubicBezTo>
                  <a:cubicBezTo>
                    <a:pt x="203" y="1137"/>
                    <a:pt x="197" y="1137"/>
                    <a:pt x="193" y="1137"/>
                  </a:cubicBezTo>
                  <a:cubicBezTo>
                    <a:pt x="188" y="1137"/>
                    <a:pt x="185" y="1137"/>
                    <a:pt x="191" y="1131"/>
                  </a:cubicBezTo>
                  <a:cubicBezTo>
                    <a:pt x="215" y="1131"/>
                    <a:pt x="215" y="1108"/>
                    <a:pt x="203" y="1108"/>
                  </a:cubicBezTo>
                  <a:cubicBezTo>
                    <a:pt x="203" y="1104"/>
                    <a:pt x="199" y="1102"/>
                    <a:pt x="193" y="1102"/>
                  </a:cubicBezTo>
                  <a:cubicBezTo>
                    <a:pt x="182" y="1102"/>
                    <a:pt x="163" y="1108"/>
                    <a:pt x="155" y="1108"/>
                  </a:cubicBezTo>
                  <a:cubicBezTo>
                    <a:pt x="155" y="1108"/>
                    <a:pt x="215" y="1096"/>
                    <a:pt x="227" y="1096"/>
                  </a:cubicBezTo>
                  <a:cubicBezTo>
                    <a:pt x="227" y="1096"/>
                    <a:pt x="239" y="1084"/>
                    <a:pt x="239" y="1072"/>
                  </a:cubicBezTo>
                  <a:cubicBezTo>
                    <a:pt x="239" y="1060"/>
                    <a:pt x="227" y="1060"/>
                    <a:pt x="227" y="1048"/>
                  </a:cubicBezTo>
                  <a:cubicBezTo>
                    <a:pt x="227" y="1048"/>
                    <a:pt x="191" y="1012"/>
                    <a:pt x="203" y="1012"/>
                  </a:cubicBezTo>
                  <a:lnTo>
                    <a:pt x="203" y="1012"/>
                  </a:lnTo>
                  <a:cubicBezTo>
                    <a:pt x="203" y="1012"/>
                    <a:pt x="255" y="1039"/>
                    <a:pt x="263" y="1039"/>
                  </a:cubicBezTo>
                  <a:cubicBezTo>
                    <a:pt x="264" y="1039"/>
                    <a:pt x="264" y="1038"/>
                    <a:pt x="263" y="1036"/>
                  </a:cubicBezTo>
                  <a:cubicBezTo>
                    <a:pt x="251" y="1024"/>
                    <a:pt x="227" y="1000"/>
                    <a:pt x="203" y="989"/>
                  </a:cubicBezTo>
                  <a:lnTo>
                    <a:pt x="251" y="989"/>
                  </a:lnTo>
                  <a:cubicBezTo>
                    <a:pt x="251" y="989"/>
                    <a:pt x="251" y="977"/>
                    <a:pt x="251" y="977"/>
                  </a:cubicBezTo>
                  <a:cubicBezTo>
                    <a:pt x="251" y="977"/>
                    <a:pt x="227" y="965"/>
                    <a:pt x="227" y="953"/>
                  </a:cubicBezTo>
                  <a:cubicBezTo>
                    <a:pt x="227" y="953"/>
                    <a:pt x="251" y="941"/>
                    <a:pt x="274" y="929"/>
                  </a:cubicBezTo>
                  <a:lnTo>
                    <a:pt x="263" y="929"/>
                  </a:lnTo>
                  <a:cubicBezTo>
                    <a:pt x="251" y="929"/>
                    <a:pt x="263" y="929"/>
                    <a:pt x="263" y="917"/>
                  </a:cubicBezTo>
                  <a:cubicBezTo>
                    <a:pt x="263" y="917"/>
                    <a:pt x="251" y="905"/>
                    <a:pt x="251" y="893"/>
                  </a:cubicBezTo>
                  <a:cubicBezTo>
                    <a:pt x="251" y="881"/>
                    <a:pt x="263" y="881"/>
                    <a:pt x="263" y="881"/>
                  </a:cubicBezTo>
                  <a:cubicBezTo>
                    <a:pt x="274" y="881"/>
                    <a:pt x="274" y="881"/>
                    <a:pt x="263" y="870"/>
                  </a:cubicBezTo>
                  <a:cubicBezTo>
                    <a:pt x="263" y="858"/>
                    <a:pt x="263" y="846"/>
                    <a:pt x="263" y="834"/>
                  </a:cubicBezTo>
                  <a:cubicBezTo>
                    <a:pt x="263" y="822"/>
                    <a:pt x="251" y="798"/>
                    <a:pt x="251" y="798"/>
                  </a:cubicBezTo>
                  <a:cubicBezTo>
                    <a:pt x="263" y="798"/>
                    <a:pt x="274" y="810"/>
                    <a:pt x="274" y="810"/>
                  </a:cubicBezTo>
                  <a:lnTo>
                    <a:pt x="263" y="798"/>
                  </a:lnTo>
                  <a:cubicBezTo>
                    <a:pt x="251" y="786"/>
                    <a:pt x="239" y="774"/>
                    <a:pt x="239" y="774"/>
                  </a:cubicBezTo>
                  <a:lnTo>
                    <a:pt x="274" y="774"/>
                  </a:lnTo>
                  <a:cubicBezTo>
                    <a:pt x="283" y="766"/>
                    <a:pt x="274" y="752"/>
                    <a:pt x="279" y="752"/>
                  </a:cubicBezTo>
                  <a:lnTo>
                    <a:pt x="279" y="752"/>
                  </a:lnTo>
                  <a:cubicBezTo>
                    <a:pt x="280" y="752"/>
                    <a:pt x="282" y="753"/>
                    <a:pt x="283" y="753"/>
                  </a:cubicBezTo>
                  <a:lnTo>
                    <a:pt x="283" y="753"/>
                  </a:lnTo>
                  <a:cubicBezTo>
                    <a:pt x="279" y="749"/>
                    <a:pt x="275" y="745"/>
                    <a:pt x="271" y="742"/>
                  </a:cubicBezTo>
                  <a:lnTo>
                    <a:pt x="271" y="742"/>
                  </a:lnTo>
                  <a:cubicBezTo>
                    <a:pt x="275" y="743"/>
                    <a:pt x="279" y="744"/>
                    <a:pt x="282" y="744"/>
                  </a:cubicBezTo>
                  <a:cubicBezTo>
                    <a:pt x="293" y="744"/>
                    <a:pt x="298" y="739"/>
                    <a:pt x="298" y="739"/>
                  </a:cubicBezTo>
                  <a:cubicBezTo>
                    <a:pt x="298" y="739"/>
                    <a:pt x="310" y="727"/>
                    <a:pt x="298" y="727"/>
                  </a:cubicBezTo>
                  <a:cubicBezTo>
                    <a:pt x="292" y="721"/>
                    <a:pt x="289" y="721"/>
                    <a:pt x="288" y="721"/>
                  </a:cubicBezTo>
                  <a:cubicBezTo>
                    <a:pt x="286" y="721"/>
                    <a:pt x="286" y="721"/>
                    <a:pt x="286" y="715"/>
                  </a:cubicBezTo>
                  <a:cubicBezTo>
                    <a:pt x="286" y="709"/>
                    <a:pt x="292" y="709"/>
                    <a:pt x="300" y="709"/>
                  </a:cubicBezTo>
                  <a:cubicBezTo>
                    <a:pt x="307" y="709"/>
                    <a:pt x="316" y="709"/>
                    <a:pt x="322" y="703"/>
                  </a:cubicBezTo>
                  <a:cubicBezTo>
                    <a:pt x="322" y="694"/>
                    <a:pt x="322" y="686"/>
                    <a:pt x="330" y="686"/>
                  </a:cubicBezTo>
                  <a:cubicBezTo>
                    <a:pt x="334" y="686"/>
                    <a:pt x="339" y="687"/>
                    <a:pt x="346" y="691"/>
                  </a:cubicBezTo>
                  <a:cubicBezTo>
                    <a:pt x="346" y="679"/>
                    <a:pt x="322" y="667"/>
                    <a:pt x="310" y="655"/>
                  </a:cubicBezTo>
                  <a:cubicBezTo>
                    <a:pt x="310" y="652"/>
                    <a:pt x="312" y="650"/>
                    <a:pt x="315" y="650"/>
                  </a:cubicBezTo>
                  <a:cubicBezTo>
                    <a:pt x="323" y="650"/>
                    <a:pt x="337" y="659"/>
                    <a:pt x="346" y="667"/>
                  </a:cubicBezTo>
                  <a:lnTo>
                    <a:pt x="358" y="667"/>
                  </a:lnTo>
                  <a:cubicBezTo>
                    <a:pt x="368" y="667"/>
                    <a:pt x="345" y="626"/>
                    <a:pt x="357" y="626"/>
                  </a:cubicBezTo>
                  <a:cubicBezTo>
                    <a:pt x="357" y="626"/>
                    <a:pt x="357" y="626"/>
                    <a:pt x="357" y="626"/>
                  </a:cubicBezTo>
                  <a:lnTo>
                    <a:pt x="357" y="626"/>
                  </a:lnTo>
                  <a:cubicBezTo>
                    <a:pt x="344" y="616"/>
                    <a:pt x="326" y="597"/>
                    <a:pt x="323" y="587"/>
                  </a:cubicBezTo>
                  <a:lnTo>
                    <a:pt x="323" y="587"/>
                  </a:lnTo>
                  <a:cubicBezTo>
                    <a:pt x="325" y="588"/>
                    <a:pt x="327" y="589"/>
                    <a:pt x="327" y="589"/>
                  </a:cubicBezTo>
                  <a:cubicBezTo>
                    <a:pt x="327" y="589"/>
                    <a:pt x="326" y="588"/>
                    <a:pt x="322" y="584"/>
                  </a:cubicBezTo>
                  <a:lnTo>
                    <a:pt x="322" y="584"/>
                  </a:lnTo>
                  <a:cubicBezTo>
                    <a:pt x="322" y="585"/>
                    <a:pt x="322" y="586"/>
                    <a:pt x="323" y="587"/>
                  </a:cubicBezTo>
                  <a:lnTo>
                    <a:pt x="323" y="587"/>
                  </a:lnTo>
                  <a:cubicBezTo>
                    <a:pt x="320" y="586"/>
                    <a:pt x="315" y="584"/>
                    <a:pt x="310" y="584"/>
                  </a:cubicBezTo>
                  <a:lnTo>
                    <a:pt x="298" y="560"/>
                  </a:lnTo>
                  <a:lnTo>
                    <a:pt x="298" y="560"/>
                  </a:lnTo>
                  <a:cubicBezTo>
                    <a:pt x="307" y="564"/>
                    <a:pt x="313" y="565"/>
                    <a:pt x="316" y="566"/>
                  </a:cubicBezTo>
                  <a:lnTo>
                    <a:pt x="316" y="566"/>
                  </a:lnTo>
                  <a:cubicBezTo>
                    <a:pt x="311" y="562"/>
                    <a:pt x="303" y="560"/>
                    <a:pt x="298" y="560"/>
                  </a:cubicBezTo>
                  <a:cubicBezTo>
                    <a:pt x="287" y="553"/>
                    <a:pt x="278" y="550"/>
                    <a:pt x="272" y="550"/>
                  </a:cubicBezTo>
                  <a:close/>
                  <a:moveTo>
                    <a:pt x="373" y="2043"/>
                  </a:moveTo>
                  <a:cubicBezTo>
                    <a:pt x="366" y="2049"/>
                    <a:pt x="358" y="2055"/>
                    <a:pt x="358" y="2060"/>
                  </a:cubicBezTo>
                  <a:cubicBezTo>
                    <a:pt x="358" y="2061"/>
                    <a:pt x="359" y="2061"/>
                    <a:pt x="359" y="2061"/>
                  </a:cubicBezTo>
                  <a:cubicBezTo>
                    <a:pt x="363" y="2061"/>
                    <a:pt x="367" y="2054"/>
                    <a:pt x="373" y="2043"/>
                  </a:cubicBezTo>
                  <a:close/>
                  <a:moveTo>
                    <a:pt x="469" y="2067"/>
                  </a:moveTo>
                  <a:lnTo>
                    <a:pt x="469" y="2067"/>
                  </a:lnTo>
                  <a:cubicBezTo>
                    <a:pt x="468" y="2068"/>
                    <a:pt x="466" y="2070"/>
                    <a:pt x="465" y="2072"/>
                  </a:cubicBezTo>
                  <a:cubicBezTo>
                    <a:pt x="466" y="2070"/>
                    <a:pt x="468" y="2068"/>
                    <a:pt x="469" y="2067"/>
                  </a:cubicBezTo>
                  <a:close/>
                  <a:moveTo>
                    <a:pt x="1739" y="2132"/>
                  </a:moveTo>
                  <a:lnTo>
                    <a:pt x="1739" y="2132"/>
                  </a:lnTo>
                  <a:cubicBezTo>
                    <a:pt x="1734" y="2132"/>
                    <a:pt x="1735" y="2136"/>
                    <a:pt x="1739" y="2141"/>
                  </a:cubicBezTo>
                  <a:lnTo>
                    <a:pt x="1739" y="2141"/>
                  </a:lnTo>
                  <a:cubicBezTo>
                    <a:pt x="1739" y="2139"/>
                    <a:pt x="1739" y="2135"/>
                    <a:pt x="1739" y="2132"/>
                  </a:cubicBezTo>
                  <a:close/>
                  <a:moveTo>
                    <a:pt x="548" y="2137"/>
                  </a:moveTo>
                  <a:cubicBezTo>
                    <a:pt x="543" y="2143"/>
                    <a:pt x="541" y="2143"/>
                    <a:pt x="548" y="2143"/>
                  </a:cubicBezTo>
                  <a:cubicBezTo>
                    <a:pt x="548" y="2142"/>
                    <a:pt x="548" y="2140"/>
                    <a:pt x="548" y="2137"/>
                  </a:cubicBezTo>
                  <a:close/>
                  <a:moveTo>
                    <a:pt x="1715" y="2024"/>
                  </a:moveTo>
                  <a:cubicBezTo>
                    <a:pt x="1727" y="2048"/>
                    <a:pt x="1739" y="2072"/>
                    <a:pt x="1739" y="2108"/>
                  </a:cubicBezTo>
                  <a:cubicBezTo>
                    <a:pt x="1739" y="2120"/>
                    <a:pt x="1739" y="2120"/>
                    <a:pt x="1739" y="2120"/>
                  </a:cubicBezTo>
                  <a:cubicBezTo>
                    <a:pt x="1739" y="2123"/>
                    <a:pt x="1739" y="2127"/>
                    <a:pt x="1739" y="2132"/>
                  </a:cubicBezTo>
                  <a:cubicBezTo>
                    <a:pt x="1741" y="2129"/>
                    <a:pt x="1744" y="2128"/>
                    <a:pt x="1747" y="2128"/>
                  </a:cubicBezTo>
                  <a:cubicBezTo>
                    <a:pt x="1754" y="2128"/>
                    <a:pt x="1762" y="2135"/>
                    <a:pt x="1765" y="2142"/>
                  </a:cubicBezTo>
                  <a:lnTo>
                    <a:pt x="1765" y="2142"/>
                  </a:lnTo>
                  <a:cubicBezTo>
                    <a:pt x="1767" y="2141"/>
                    <a:pt x="1768" y="2140"/>
                    <a:pt x="1770" y="2140"/>
                  </a:cubicBezTo>
                  <a:cubicBezTo>
                    <a:pt x="1777" y="2140"/>
                    <a:pt x="1784" y="2147"/>
                    <a:pt x="1791" y="2147"/>
                  </a:cubicBezTo>
                  <a:cubicBezTo>
                    <a:pt x="1793" y="2147"/>
                    <a:pt x="1796" y="2146"/>
                    <a:pt x="1798" y="2143"/>
                  </a:cubicBezTo>
                  <a:cubicBezTo>
                    <a:pt x="1798" y="2143"/>
                    <a:pt x="1798" y="2132"/>
                    <a:pt x="1798" y="2132"/>
                  </a:cubicBezTo>
                  <a:cubicBezTo>
                    <a:pt x="1798" y="2132"/>
                    <a:pt x="1795" y="2125"/>
                    <a:pt x="1794" y="2118"/>
                  </a:cubicBezTo>
                  <a:lnTo>
                    <a:pt x="1794" y="2118"/>
                  </a:lnTo>
                  <a:cubicBezTo>
                    <a:pt x="1799" y="2119"/>
                    <a:pt x="1806" y="2120"/>
                    <a:pt x="1814" y="2120"/>
                  </a:cubicBezTo>
                  <a:lnTo>
                    <a:pt x="1814" y="2120"/>
                  </a:lnTo>
                  <a:cubicBezTo>
                    <a:pt x="1809" y="2112"/>
                    <a:pt x="1804" y="2108"/>
                    <a:pt x="1798" y="2108"/>
                  </a:cubicBezTo>
                  <a:cubicBezTo>
                    <a:pt x="1793" y="2108"/>
                    <a:pt x="1793" y="2113"/>
                    <a:pt x="1794" y="2118"/>
                  </a:cubicBezTo>
                  <a:lnTo>
                    <a:pt x="1794" y="2118"/>
                  </a:lnTo>
                  <a:cubicBezTo>
                    <a:pt x="1786" y="2117"/>
                    <a:pt x="1780" y="2114"/>
                    <a:pt x="1775" y="2108"/>
                  </a:cubicBezTo>
                  <a:cubicBezTo>
                    <a:pt x="1763" y="2096"/>
                    <a:pt x="1774" y="2072"/>
                    <a:pt x="1775" y="2072"/>
                  </a:cubicBezTo>
                  <a:lnTo>
                    <a:pt x="1775" y="2072"/>
                  </a:lnTo>
                  <a:cubicBezTo>
                    <a:pt x="1775" y="2072"/>
                    <a:pt x="1769" y="2083"/>
                    <a:pt x="1762" y="2083"/>
                  </a:cubicBezTo>
                  <a:cubicBezTo>
                    <a:pt x="1759" y="2083"/>
                    <a:pt x="1755" y="2080"/>
                    <a:pt x="1751" y="2072"/>
                  </a:cubicBezTo>
                  <a:cubicBezTo>
                    <a:pt x="1739" y="2060"/>
                    <a:pt x="1727" y="2036"/>
                    <a:pt x="1715" y="2024"/>
                  </a:cubicBezTo>
                  <a:close/>
                  <a:moveTo>
                    <a:pt x="1765" y="2142"/>
                  </a:moveTo>
                  <a:cubicBezTo>
                    <a:pt x="1764" y="2142"/>
                    <a:pt x="1763" y="2143"/>
                    <a:pt x="1763" y="2143"/>
                  </a:cubicBezTo>
                  <a:cubicBezTo>
                    <a:pt x="1763" y="2143"/>
                    <a:pt x="1763" y="2149"/>
                    <a:pt x="1762" y="2155"/>
                  </a:cubicBezTo>
                  <a:lnTo>
                    <a:pt x="1763" y="2155"/>
                  </a:lnTo>
                  <a:cubicBezTo>
                    <a:pt x="1767" y="2152"/>
                    <a:pt x="1767" y="2147"/>
                    <a:pt x="1765" y="2142"/>
                  </a:cubicBezTo>
                  <a:close/>
                  <a:moveTo>
                    <a:pt x="1889" y="1981"/>
                  </a:moveTo>
                  <a:cubicBezTo>
                    <a:pt x="1887" y="1981"/>
                    <a:pt x="1894" y="2001"/>
                    <a:pt x="1894" y="2001"/>
                  </a:cubicBezTo>
                  <a:lnTo>
                    <a:pt x="1894" y="2024"/>
                  </a:lnTo>
                  <a:cubicBezTo>
                    <a:pt x="1894" y="2024"/>
                    <a:pt x="1882" y="2024"/>
                    <a:pt x="1894" y="2048"/>
                  </a:cubicBezTo>
                  <a:lnTo>
                    <a:pt x="1894" y="2060"/>
                  </a:lnTo>
                  <a:cubicBezTo>
                    <a:pt x="1894" y="2060"/>
                    <a:pt x="1870" y="2013"/>
                    <a:pt x="1846" y="2013"/>
                  </a:cubicBezTo>
                  <a:cubicBezTo>
                    <a:pt x="1834" y="2013"/>
                    <a:pt x="1834" y="2024"/>
                    <a:pt x="1822" y="2036"/>
                  </a:cubicBezTo>
                  <a:lnTo>
                    <a:pt x="1834" y="2036"/>
                  </a:lnTo>
                  <a:cubicBezTo>
                    <a:pt x="1846" y="2048"/>
                    <a:pt x="1822" y="2048"/>
                    <a:pt x="1834" y="2060"/>
                  </a:cubicBezTo>
                  <a:cubicBezTo>
                    <a:pt x="1834" y="2060"/>
                    <a:pt x="1858" y="2060"/>
                    <a:pt x="1858" y="2072"/>
                  </a:cubicBezTo>
                  <a:cubicBezTo>
                    <a:pt x="1858" y="2080"/>
                    <a:pt x="1863" y="2105"/>
                    <a:pt x="1856" y="2105"/>
                  </a:cubicBezTo>
                  <a:cubicBezTo>
                    <a:pt x="1852" y="2105"/>
                    <a:pt x="1846" y="2099"/>
                    <a:pt x="1834" y="2084"/>
                  </a:cubicBezTo>
                  <a:cubicBezTo>
                    <a:pt x="1834" y="2072"/>
                    <a:pt x="1822" y="2060"/>
                    <a:pt x="1822" y="2060"/>
                  </a:cubicBezTo>
                  <a:cubicBezTo>
                    <a:pt x="1810" y="2060"/>
                    <a:pt x="1798" y="2060"/>
                    <a:pt x="1787" y="2072"/>
                  </a:cubicBezTo>
                  <a:cubicBezTo>
                    <a:pt x="1787" y="2084"/>
                    <a:pt x="1810" y="2108"/>
                    <a:pt x="1822" y="2120"/>
                  </a:cubicBezTo>
                  <a:cubicBezTo>
                    <a:pt x="1819" y="2120"/>
                    <a:pt x="1817" y="2120"/>
                    <a:pt x="1814" y="2120"/>
                  </a:cubicBezTo>
                  <a:lnTo>
                    <a:pt x="1814" y="2120"/>
                  </a:lnTo>
                  <a:cubicBezTo>
                    <a:pt x="1821" y="2129"/>
                    <a:pt x="1828" y="2142"/>
                    <a:pt x="1834" y="2155"/>
                  </a:cubicBezTo>
                  <a:cubicBezTo>
                    <a:pt x="1822" y="2120"/>
                    <a:pt x="1894" y="2096"/>
                    <a:pt x="1894" y="2096"/>
                  </a:cubicBezTo>
                  <a:cubicBezTo>
                    <a:pt x="1898" y="2092"/>
                    <a:pt x="1903" y="2091"/>
                    <a:pt x="1909" y="2091"/>
                  </a:cubicBezTo>
                  <a:cubicBezTo>
                    <a:pt x="1920" y="2091"/>
                    <a:pt x="1933" y="2096"/>
                    <a:pt x="1941" y="2096"/>
                  </a:cubicBezTo>
                  <a:cubicBezTo>
                    <a:pt x="1941" y="2084"/>
                    <a:pt x="1941" y="2072"/>
                    <a:pt x="1941" y="2060"/>
                  </a:cubicBezTo>
                  <a:cubicBezTo>
                    <a:pt x="1941" y="2060"/>
                    <a:pt x="1935" y="2036"/>
                    <a:pt x="1928" y="2022"/>
                  </a:cubicBezTo>
                  <a:lnTo>
                    <a:pt x="1928" y="2022"/>
                  </a:lnTo>
                  <a:cubicBezTo>
                    <a:pt x="1937" y="2031"/>
                    <a:pt x="1950" y="2043"/>
                    <a:pt x="1954" y="2043"/>
                  </a:cubicBezTo>
                  <a:cubicBezTo>
                    <a:pt x="1956" y="2043"/>
                    <a:pt x="1956" y="2041"/>
                    <a:pt x="1953" y="2036"/>
                  </a:cubicBezTo>
                  <a:cubicBezTo>
                    <a:pt x="1953" y="2022"/>
                    <a:pt x="1949" y="2012"/>
                    <a:pt x="1948" y="2009"/>
                  </a:cubicBezTo>
                  <a:lnTo>
                    <a:pt x="1948" y="2009"/>
                  </a:lnTo>
                  <a:cubicBezTo>
                    <a:pt x="1950" y="2010"/>
                    <a:pt x="1951" y="2011"/>
                    <a:pt x="1953" y="2013"/>
                  </a:cubicBezTo>
                  <a:cubicBezTo>
                    <a:pt x="1950" y="2009"/>
                    <a:pt x="1949" y="2008"/>
                    <a:pt x="1948" y="2008"/>
                  </a:cubicBezTo>
                  <a:lnTo>
                    <a:pt x="1948" y="2008"/>
                  </a:lnTo>
                  <a:cubicBezTo>
                    <a:pt x="1948" y="2008"/>
                    <a:pt x="1948" y="2008"/>
                    <a:pt x="1948" y="2009"/>
                  </a:cubicBezTo>
                  <a:lnTo>
                    <a:pt x="1948" y="2009"/>
                  </a:lnTo>
                  <a:cubicBezTo>
                    <a:pt x="1946" y="2008"/>
                    <a:pt x="1944" y="2007"/>
                    <a:pt x="1942" y="2007"/>
                  </a:cubicBezTo>
                  <a:cubicBezTo>
                    <a:pt x="1938" y="2007"/>
                    <a:pt x="1934" y="2009"/>
                    <a:pt x="1932" y="2010"/>
                  </a:cubicBezTo>
                  <a:lnTo>
                    <a:pt x="1932" y="2010"/>
                  </a:lnTo>
                  <a:cubicBezTo>
                    <a:pt x="1929" y="2006"/>
                    <a:pt x="1911" y="1998"/>
                    <a:pt x="1894" y="1989"/>
                  </a:cubicBezTo>
                  <a:cubicBezTo>
                    <a:pt x="1891" y="1983"/>
                    <a:pt x="1889" y="1981"/>
                    <a:pt x="1889" y="1981"/>
                  </a:cubicBezTo>
                  <a:close/>
                  <a:moveTo>
                    <a:pt x="1096" y="2155"/>
                  </a:moveTo>
                  <a:cubicBezTo>
                    <a:pt x="1096" y="2167"/>
                    <a:pt x="1084" y="2179"/>
                    <a:pt x="1096" y="2179"/>
                  </a:cubicBezTo>
                  <a:lnTo>
                    <a:pt x="1096" y="2155"/>
                  </a:lnTo>
                  <a:close/>
                  <a:moveTo>
                    <a:pt x="1661" y="2141"/>
                  </a:moveTo>
                  <a:cubicBezTo>
                    <a:pt x="1674" y="2141"/>
                    <a:pt x="1690" y="2167"/>
                    <a:pt x="1679" y="2167"/>
                  </a:cubicBezTo>
                  <a:lnTo>
                    <a:pt x="1679" y="2179"/>
                  </a:lnTo>
                  <a:cubicBezTo>
                    <a:pt x="1667" y="2179"/>
                    <a:pt x="1656" y="2143"/>
                    <a:pt x="1656" y="2143"/>
                  </a:cubicBezTo>
                  <a:cubicBezTo>
                    <a:pt x="1657" y="2142"/>
                    <a:pt x="1659" y="2141"/>
                    <a:pt x="1661" y="2141"/>
                  </a:cubicBezTo>
                  <a:close/>
                  <a:moveTo>
                    <a:pt x="1325" y="2179"/>
                  </a:moveTo>
                  <a:cubicBezTo>
                    <a:pt x="1322" y="2179"/>
                    <a:pt x="1322" y="2192"/>
                    <a:pt x="1322" y="2215"/>
                  </a:cubicBezTo>
                  <a:lnTo>
                    <a:pt x="1334" y="2191"/>
                  </a:lnTo>
                  <a:cubicBezTo>
                    <a:pt x="1330" y="2183"/>
                    <a:pt x="1327" y="2179"/>
                    <a:pt x="1325" y="2179"/>
                  </a:cubicBezTo>
                  <a:close/>
                  <a:moveTo>
                    <a:pt x="1489" y="2179"/>
                  </a:moveTo>
                  <a:cubicBezTo>
                    <a:pt x="1501" y="2191"/>
                    <a:pt x="1513" y="2227"/>
                    <a:pt x="1501" y="2227"/>
                  </a:cubicBezTo>
                  <a:lnTo>
                    <a:pt x="1489" y="2179"/>
                  </a:lnTo>
                  <a:close/>
                  <a:moveTo>
                    <a:pt x="701" y="2228"/>
                  </a:moveTo>
                  <a:cubicBezTo>
                    <a:pt x="698" y="2228"/>
                    <a:pt x="692" y="2238"/>
                    <a:pt x="679" y="2251"/>
                  </a:cubicBezTo>
                  <a:lnTo>
                    <a:pt x="703" y="2251"/>
                  </a:lnTo>
                  <a:cubicBezTo>
                    <a:pt x="703" y="2235"/>
                    <a:pt x="703" y="2228"/>
                    <a:pt x="701" y="2228"/>
                  </a:cubicBezTo>
                  <a:close/>
                  <a:moveTo>
                    <a:pt x="498" y="1877"/>
                  </a:moveTo>
                  <a:cubicBezTo>
                    <a:pt x="497" y="1877"/>
                    <a:pt x="494" y="1878"/>
                    <a:pt x="489" y="1882"/>
                  </a:cubicBezTo>
                  <a:cubicBezTo>
                    <a:pt x="453" y="1905"/>
                    <a:pt x="429" y="1941"/>
                    <a:pt x="417" y="1977"/>
                  </a:cubicBezTo>
                  <a:cubicBezTo>
                    <a:pt x="417" y="1977"/>
                    <a:pt x="399" y="2014"/>
                    <a:pt x="403" y="2014"/>
                  </a:cubicBezTo>
                  <a:cubicBezTo>
                    <a:pt x="403" y="2014"/>
                    <a:pt x="404" y="2014"/>
                    <a:pt x="405" y="2013"/>
                  </a:cubicBezTo>
                  <a:cubicBezTo>
                    <a:pt x="409" y="2009"/>
                    <a:pt x="412" y="2007"/>
                    <a:pt x="414" y="2007"/>
                  </a:cubicBezTo>
                  <a:cubicBezTo>
                    <a:pt x="417" y="2007"/>
                    <a:pt x="417" y="2013"/>
                    <a:pt x="417" y="2013"/>
                  </a:cubicBezTo>
                  <a:cubicBezTo>
                    <a:pt x="417" y="2013"/>
                    <a:pt x="405" y="2048"/>
                    <a:pt x="429" y="2048"/>
                  </a:cubicBezTo>
                  <a:cubicBezTo>
                    <a:pt x="436" y="2041"/>
                    <a:pt x="443" y="2034"/>
                    <a:pt x="445" y="2034"/>
                  </a:cubicBezTo>
                  <a:lnTo>
                    <a:pt x="445" y="2034"/>
                  </a:lnTo>
                  <a:cubicBezTo>
                    <a:pt x="447" y="2034"/>
                    <a:pt x="446" y="2038"/>
                    <a:pt x="441" y="2048"/>
                  </a:cubicBezTo>
                  <a:cubicBezTo>
                    <a:pt x="439" y="2050"/>
                    <a:pt x="439" y="2051"/>
                    <a:pt x="441" y="2051"/>
                  </a:cubicBezTo>
                  <a:cubicBezTo>
                    <a:pt x="445" y="2051"/>
                    <a:pt x="458" y="2046"/>
                    <a:pt x="467" y="2046"/>
                  </a:cubicBezTo>
                  <a:cubicBezTo>
                    <a:pt x="475" y="2046"/>
                    <a:pt x="479" y="2051"/>
                    <a:pt x="469" y="2067"/>
                  </a:cubicBezTo>
                  <a:lnTo>
                    <a:pt x="469" y="2067"/>
                  </a:lnTo>
                  <a:cubicBezTo>
                    <a:pt x="475" y="2059"/>
                    <a:pt x="479" y="2056"/>
                    <a:pt x="482" y="2056"/>
                  </a:cubicBezTo>
                  <a:cubicBezTo>
                    <a:pt x="490" y="2056"/>
                    <a:pt x="493" y="2072"/>
                    <a:pt x="501" y="2072"/>
                  </a:cubicBezTo>
                  <a:cubicBezTo>
                    <a:pt x="513" y="2072"/>
                    <a:pt x="513" y="2048"/>
                    <a:pt x="524" y="2048"/>
                  </a:cubicBezTo>
                  <a:cubicBezTo>
                    <a:pt x="526" y="2047"/>
                    <a:pt x="527" y="2046"/>
                    <a:pt x="528" y="2046"/>
                  </a:cubicBezTo>
                  <a:lnTo>
                    <a:pt x="528" y="2046"/>
                  </a:lnTo>
                  <a:cubicBezTo>
                    <a:pt x="533" y="2046"/>
                    <a:pt x="523" y="2074"/>
                    <a:pt x="513" y="2084"/>
                  </a:cubicBezTo>
                  <a:cubicBezTo>
                    <a:pt x="497" y="2099"/>
                    <a:pt x="495" y="2104"/>
                    <a:pt x="499" y="2104"/>
                  </a:cubicBezTo>
                  <a:cubicBezTo>
                    <a:pt x="503" y="2104"/>
                    <a:pt x="518" y="2096"/>
                    <a:pt x="524" y="2096"/>
                  </a:cubicBezTo>
                  <a:cubicBezTo>
                    <a:pt x="545" y="2106"/>
                    <a:pt x="548" y="2125"/>
                    <a:pt x="548" y="2137"/>
                  </a:cubicBezTo>
                  <a:lnTo>
                    <a:pt x="548" y="2137"/>
                  </a:lnTo>
                  <a:cubicBezTo>
                    <a:pt x="551" y="2134"/>
                    <a:pt x="556" y="2128"/>
                    <a:pt x="560" y="2120"/>
                  </a:cubicBezTo>
                  <a:cubicBezTo>
                    <a:pt x="560" y="2116"/>
                    <a:pt x="560" y="2114"/>
                    <a:pt x="561" y="2114"/>
                  </a:cubicBezTo>
                  <a:cubicBezTo>
                    <a:pt x="562" y="2114"/>
                    <a:pt x="564" y="2120"/>
                    <a:pt x="572" y="2120"/>
                  </a:cubicBezTo>
                  <a:cubicBezTo>
                    <a:pt x="572" y="2120"/>
                    <a:pt x="584" y="2120"/>
                    <a:pt x="572" y="2143"/>
                  </a:cubicBezTo>
                  <a:cubicBezTo>
                    <a:pt x="572" y="2167"/>
                    <a:pt x="560" y="2167"/>
                    <a:pt x="572" y="2167"/>
                  </a:cubicBezTo>
                  <a:cubicBezTo>
                    <a:pt x="584" y="2155"/>
                    <a:pt x="596" y="2143"/>
                    <a:pt x="608" y="2132"/>
                  </a:cubicBezTo>
                  <a:cubicBezTo>
                    <a:pt x="620" y="2132"/>
                    <a:pt x="608" y="2167"/>
                    <a:pt x="608" y="2167"/>
                  </a:cubicBezTo>
                  <a:cubicBezTo>
                    <a:pt x="608" y="2179"/>
                    <a:pt x="608" y="2191"/>
                    <a:pt x="620" y="2203"/>
                  </a:cubicBezTo>
                  <a:lnTo>
                    <a:pt x="655" y="2203"/>
                  </a:lnTo>
                  <a:cubicBezTo>
                    <a:pt x="655" y="2203"/>
                    <a:pt x="673" y="2177"/>
                    <a:pt x="678" y="2177"/>
                  </a:cubicBezTo>
                  <a:cubicBezTo>
                    <a:pt x="679" y="2177"/>
                    <a:pt x="679" y="2177"/>
                    <a:pt x="679" y="2179"/>
                  </a:cubicBezTo>
                  <a:cubicBezTo>
                    <a:pt x="679" y="2191"/>
                    <a:pt x="667" y="2203"/>
                    <a:pt x="655" y="2215"/>
                  </a:cubicBezTo>
                  <a:cubicBezTo>
                    <a:pt x="655" y="2227"/>
                    <a:pt x="667" y="2227"/>
                    <a:pt x="679" y="2227"/>
                  </a:cubicBezTo>
                  <a:cubicBezTo>
                    <a:pt x="679" y="2227"/>
                    <a:pt x="691" y="2203"/>
                    <a:pt x="703" y="2203"/>
                  </a:cubicBezTo>
                  <a:cubicBezTo>
                    <a:pt x="703" y="2203"/>
                    <a:pt x="703" y="2203"/>
                    <a:pt x="715" y="2215"/>
                  </a:cubicBezTo>
                  <a:cubicBezTo>
                    <a:pt x="715" y="2224"/>
                    <a:pt x="715" y="2257"/>
                    <a:pt x="721" y="2257"/>
                  </a:cubicBezTo>
                  <a:cubicBezTo>
                    <a:pt x="723" y="2257"/>
                    <a:pt x="725" y="2255"/>
                    <a:pt x="727" y="2251"/>
                  </a:cubicBezTo>
                  <a:cubicBezTo>
                    <a:pt x="739" y="2245"/>
                    <a:pt x="745" y="2242"/>
                    <a:pt x="749" y="2242"/>
                  </a:cubicBezTo>
                  <a:cubicBezTo>
                    <a:pt x="754" y="2242"/>
                    <a:pt x="757" y="2245"/>
                    <a:pt x="763" y="2251"/>
                  </a:cubicBezTo>
                  <a:cubicBezTo>
                    <a:pt x="763" y="2252"/>
                    <a:pt x="763" y="2253"/>
                    <a:pt x="763" y="2253"/>
                  </a:cubicBezTo>
                  <a:cubicBezTo>
                    <a:pt x="766" y="2253"/>
                    <a:pt x="776" y="2227"/>
                    <a:pt x="786" y="2227"/>
                  </a:cubicBezTo>
                  <a:cubicBezTo>
                    <a:pt x="798" y="2203"/>
                    <a:pt x="798" y="2179"/>
                    <a:pt x="786" y="2155"/>
                  </a:cubicBezTo>
                  <a:cubicBezTo>
                    <a:pt x="775" y="2155"/>
                    <a:pt x="775" y="2143"/>
                    <a:pt x="786" y="2143"/>
                  </a:cubicBezTo>
                  <a:cubicBezTo>
                    <a:pt x="786" y="2120"/>
                    <a:pt x="798" y="2108"/>
                    <a:pt x="786" y="2096"/>
                  </a:cubicBezTo>
                  <a:lnTo>
                    <a:pt x="763" y="2132"/>
                  </a:lnTo>
                  <a:cubicBezTo>
                    <a:pt x="763" y="2132"/>
                    <a:pt x="763" y="2108"/>
                    <a:pt x="763" y="2108"/>
                  </a:cubicBezTo>
                  <a:cubicBezTo>
                    <a:pt x="751" y="2108"/>
                    <a:pt x="739" y="2120"/>
                    <a:pt x="727" y="2132"/>
                  </a:cubicBezTo>
                  <a:cubicBezTo>
                    <a:pt x="727" y="2143"/>
                    <a:pt x="727" y="2143"/>
                    <a:pt x="715" y="2143"/>
                  </a:cubicBezTo>
                  <a:cubicBezTo>
                    <a:pt x="715" y="2143"/>
                    <a:pt x="715" y="2132"/>
                    <a:pt x="715" y="2132"/>
                  </a:cubicBezTo>
                  <a:cubicBezTo>
                    <a:pt x="715" y="2108"/>
                    <a:pt x="715" y="2096"/>
                    <a:pt x="703" y="2096"/>
                  </a:cubicBezTo>
                  <a:cubicBezTo>
                    <a:pt x="703" y="2103"/>
                    <a:pt x="695" y="2110"/>
                    <a:pt x="688" y="2110"/>
                  </a:cubicBezTo>
                  <a:cubicBezTo>
                    <a:pt x="684" y="2110"/>
                    <a:pt x="679" y="2106"/>
                    <a:pt x="679" y="2096"/>
                  </a:cubicBezTo>
                  <a:cubicBezTo>
                    <a:pt x="667" y="2084"/>
                    <a:pt x="691" y="2060"/>
                    <a:pt x="679" y="2060"/>
                  </a:cubicBezTo>
                  <a:lnTo>
                    <a:pt x="679" y="2060"/>
                  </a:lnTo>
                  <a:cubicBezTo>
                    <a:pt x="679" y="2071"/>
                    <a:pt x="660" y="2110"/>
                    <a:pt x="648" y="2110"/>
                  </a:cubicBezTo>
                  <a:cubicBezTo>
                    <a:pt x="646" y="2110"/>
                    <a:pt x="645" y="2109"/>
                    <a:pt x="644" y="2108"/>
                  </a:cubicBezTo>
                  <a:cubicBezTo>
                    <a:pt x="632" y="2096"/>
                    <a:pt x="691" y="2048"/>
                    <a:pt x="667" y="2036"/>
                  </a:cubicBezTo>
                  <a:lnTo>
                    <a:pt x="667" y="2036"/>
                  </a:lnTo>
                  <a:cubicBezTo>
                    <a:pt x="655" y="2036"/>
                    <a:pt x="655" y="2060"/>
                    <a:pt x="644" y="2072"/>
                  </a:cubicBezTo>
                  <a:cubicBezTo>
                    <a:pt x="632" y="2072"/>
                    <a:pt x="632" y="2060"/>
                    <a:pt x="620" y="2048"/>
                  </a:cubicBezTo>
                  <a:cubicBezTo>
                    <a:pt x="620" y="2036"/>
                    <a:pt x="608" y="1989"/>
                    <a:pt x="584" y="1977"/>
                  </a:cubicBezTo>
                  <a:cubicBezTo>
                    <a:pt x="560" y="1977"/>
                    <a:pt x="572" y="1989"/>
                    <a:pt x="560" y="2001"/>
                  </a:cubicBezTo>
                  <a:cubicBezTo>
                    <a:pt x="558" y="2003"/>
                    <a:pt x="557" y="2004"/>
                    <a:pt x="556" y="2004"/>
                  </a:cubicBezTo>
                  <a:cubicBezTo>
                    <a:pt x="552" y="2004"/>
                    <a:pt x="560" y="1986"/>
                    <a:pt x="560" y="1977"/>
                  </a:cubicBezTo>
                  <a:cubicBezTo>
                    <a:pt x="560" y="1977"/>
                    <a:pt x="550" y="1972"/>
                    <a:pt x="539" y="1972"/>
                  </a:cubicBezTo>
                  <a:cubicBezTo>
                    <a:pt x="534" y="1972"/>
                    <a:pt x="528" y="1973"/>
                    <a:pt x="524" y="1977"/>
                  </a:cubicBezTo>
                  <a:cubicBezTo>
                    <a:pt x="524" y="1982"/>
                    <a:pt x="522" y="1985"/>
                    <a:pt x="521" y="1985"/>
                  </a:cubicBezTo>
                  <a:cubicBezTo>
                    <a:pt x="519" y="1985"/>
                    <a:pt x="518" y="1979"/>
                    <a:pt x="524" y="1965"/>
                  </a:cubicBezTo>
                  <a:lnTo>
                    <a:pt x="524" y="1965"/>
                  </a:lnTo>
                  <a:cubicBezTo>
                    <a:pt x="513" y="1989"/>
                    <a:pt x="489" y="2001"/>
                    <a:pt x="477" y="2013"/>
                  </a:cubicBezTo>
                  <a:cubicBezTo>
                    <a:pt x="477" y="2013"/>
                    <a:pt x="501" y="1989"/>
                    <a:pt x="501" y="1977"/>
                  </a:cubicBezTo>
                  <a:cubicBezTo>
                    <a:pt x="513" y="1965"/>
                    <a:pt x="501" y="1965"/>
                    <a:pt x="489" y="1965"/>
                  </a:cubicBezTo>
                  <a:cubicBezTo>
                    <a:pt x="477" y="1965"/>
                    <a:pt x="453" y="1965"/>
                    <a:pt x="477" y="1941"/>
                  </a:cubicBezTo>
                  <a:cubicBezTo>
                    <a:pt x="490" y="1932"/>
                    <a:pt x="492" y="1930"/>
                    <a:pt x="488" y="1930"/>
                  </a:cubicBezTo>
                  <a:cubicBezTo>
                    <a:pt x="484" y="1930"/>
                    <a:pt x="474" y="1933"/>
                    <a:pt x="465" y="1933"/>
                  </a:cubicBezTo>
                  <a:cubicBezTo>
                    <a:pt x="460" y="1933"/>
                    <a:pt x="456" y="1932"/>
                    <a:pt x="453" y="1929"/>
                  </a:cubicBezTo>
                  <a:cubicBezTo>
                    <a:pt x="453" y="1929"/>
                    <a:pt x="506" y="1877"/>
                    <a:pt x="498" y="1877"/>
                  </a:cubicBezTo>
                  <a:close/>
                  <a:moveTo>
                    <a:pt x="941" y="2227"/>
                  </a:moveTo>
                  <a:cubicBezTo>
                    <a:pt x="933" y="2227"/>
                    <a:pt x="931" y="2247"/>
                    <a:pt x="926" y="2262"/>
                  </a:cubicBezTo>
                  <a:lnTo>
                    <a:pt x="926" y="2262"/>
                  </a:lnTo>
                  <a:cubicBezTo>
                    <a:pt x="920" y="2256"/>
                    <a:pt x="930" y="2227"/>
                    <a:pt x="941" y="2227"/>
                  </a:cubicBezTo>
                  <a:close/>
                  <a:moveTo>
                    <a:pt x="846" y="2167"/>
                  </a:moveTo>
                  <a:cubicBezTo>
                    <a:pt x="834" y="2167"/>
                    <a:pt x="834" y="2167"/>
                    <a:pt x="822" y="2191"/>
                  </a:cubicBezTo>
                  <a:cubicBezTo>
                    <a:pt x="818" y="2199"/>
                    <a:pt x="816" y="2200"/>
                    <a:pt x="813" y="2200"/>
                  </a:cubicBezTo>
                  <a:cubicBezTo>
                    <a:pt x="812" y="2200"/>
                    <a:pt x="810" y="2200"/>
                    <a:pt x="809" y="2200"/>
                  </a:cubicBezTo>
                  <a:cubicBezTo>
                    <a:pt x="804" y="2200"/>
                    <a:pt x="798" y="2203"/>
                    <a:pt x="786" y="2227"/>
                  </a:cubicBezTo>
                  <a:cubicBezTo>
                    <a:pt x="797" y="2227"/>
                    <a:pt x="770" y="2264"/>
                    <a:pt x="772" y="2264"/>
                  </a:cubicBezTo>
                  <a:cubicBezTo>
                    <a:pt x="772" y="2264"/>
                    <a:pt x="773" y="2264"/>
                    <a:pt x="775" y="2263"/>
                  </a:cubicBezTo>
                  <a:cubicBezTo>
                    <a:pt x="784" y="2263"/>
                    <a:pt x="793" y="2256"/>
                    <a:pt x="802" y="2242"/>
                  </a:cubicBezTo>
                  <a:lnTo>
                    <a:pt x="802" y="2242"/>
                  </a:lnTo>
                  <a:cubicBezTo>
                    <a:pt x="795" y="2259"/>
                    <a:pt x="812" y="2253"/>
                    <a:pt x="822" y="2263"/>
                  </a:cubicBezTo>
                  <a:cubicBezTo>
                    <a:pt x="822" y="2263"/>
                    <a:pt x="810" y="2298"/>
                    <a:pt x="822" y="2298"/>
                  </a:cubicBezTo>
                  <a:cubicBezTo>
                    <a:pt x="834" y="2298"/>
                    <a:pt x="858" y="2215"/>
                    <a:pt x="846" y="2203"/>
                  </a:cubicBezTo>
                  <a:lnTo>
                    <a:pt x="858" y="2203"/>
                  </a:lnTo>
                  <a:cubicBezTo>
                    <a:pt x="860" y="2205"/>
                    <a:pt x="861" y="2205"/>
                    <a:pt x="863" y="2205"/>
                  </a:cubicBezTo>
                  <a:cubicBezTo>
                    <a:pt x="873" y="2205"/>
                    <a:pt x="882" y="2178"/>
                    <a:pt x="882" y="2167"/>
                  </a:cubicBezTo>
                  <a:close/>
                  <a:moveTo>
                    <a:pt x="1026" y="2302"/>
                  </a:moveTo>
                  <a:cubicBezTo>
                    <a:pt x="1025" y="2305"/>
                    <a:pt x="1025" y="2307"/>
                    <a:pt x="1025" y="2310"/>
                  </a:cubicBezTo>
                  <a:lnTo>
                    <a:pt x="1025" y="2310"/>
                  </a:lnTo>
                  <a:cubicBezTo>
                    <a:pt x="1025" y="2308"/>
                    <a:pt x="1025" y="2306"/>
                    <a:pt x="1026" y="2302"/>
                  </a:cubicBezTo>
                  <a:close/>
                  <a:moveTo>
                    <a:pt x="1695" y="2062"/>
                  </a:moveTo>
                  <a:cubicBezTo>
                    <a:pt x="1691" y="2062"/>
                    <a:pt x="1691" y="2076"/>
                    <a:pt x="1691" y="2084"/>
                  </a:cubicBezTo>
                  <a:lnTo>
                    <a:pt x="1691" y="2108"/>
                  </a:lnTo>
                  <a:cubicBezTo>
                    <a:pt x="1691" y="2120"/>
                    <a:pt x="1679" y="2120"/>
                    <a:pt x="1679" y="2120"/>
                  </a:cubicBezTo>
                  <a:cubicBezTo>
                    <a:pt x="1667" y="2120"/>
                    <a:pt x="1644" y="2120"/>
                    <a:pt x="1632" y="2143"/>
                  </a:cubicBezTo>
                  <a:cubicBezTo>
                    <a:pt x="1632" y="2155"/>
                    <a:pt x="1632" y="2162"/>
                    <a:pt x="1632" y="2167"/>
                  </a:cubicBezTo>
                  <a:cubicBezTo>
                    <a:pt x="1632" y="2167"/>
                    <a:pt x="1620" y="2143"/>
                    <a:pt x="1608" y="2132"/>
                  </a:cubicBezTo>
                  <a:cubicBezTo>
                    <a:pt x="1602" y="2132"/>
                    <a:pt x="1593" y="2129"/>
                    <a:pt x="1586" y="2129"/>
                  </a:cubicBezTo>
                  <a:cubicBezTo>
                    <a:pt x="1578" y="2129"/>
                    <a:pt x="1572" y="2132"/>
                    <a:pt x="1572" y="2143"/>
                  </a:cubicBezTo>
                  <a:cubicBezTo>
                    <a:pt x="1570" y="2148"/>
                    <a:pt x="1568" y="2152"/>
                    <a:pt x="1568" y="2155"/>
                  </a:cubicBezTo>
                  <a:lnTo>
                    <a:pt x="1568" y="2155"/>
                  </a:lnTo>
                  <a:cubicBezTo>
                    <a:pt x="1563" y="2145"/>
                    <a:pt x="1556" y="2132"/>
                    <a:pt x="1548" y="2132"/>
                  </a:cubicBezTo>
                  <a:cubicBezTo>
                    <a:pt x="1537" y="2132"/>
                    <a:pt x="1560" y="2167"/>
                    <a:pt x="1548" y="2167"/>
                  </a:cubicBezTo>
                  <a:cubicBezTo>
                    <a:pt x="1537" y="2167"/>
                    <a:pt x="1537" y="2167"/>
                    <a:pt x="1548" y="2179"/>
                  </a:cubicBezTo>
                  <a:cubicBezTo>
                    <a:pt x="1548" y="2203"/>
                    <a:pt x="1548" y="2227"/>
                    <a:pt x="1548" y="2239"/>
                  </a:cubicBezTo>
                  <a:cubicBezTo>
                    <a:pt x="1537" y="2227"/>
                    <a:pt x="1525" y="2203"/>
                    <a:pt x="1525" y="2179"/>
                  </a:cubicBezTo>
                  <a:lnTo>
                    <a:pt x="1525" y="2179"/>
                  </a:lnTo>
                  <a:cubicBezTo>
                    <a:pt x="1525" y="2179"/>
                    <a:pt x="1530" y="2184"/>
                    <a:pt x="1533" y="2184"/>
                  </a:cubicBezTo>
                  <a:cubicBezTo>
                    <a:pt x="1535" y="2184"/>
                    <a:pt x="1537" y="2183"/>
                    <a:pt x="1537" y="2179"/>
                  </a:cubicBezTo>
                  <a:cubicBezTo>
                    <a:pt x="1537" y="2179"/>
                    <a:pt x="1525" y="2167"/>
                    <a:pt x="1525" y="2167"/>
                  </a:cubicBezTo>
                  <a:cubicBezTo>
                    <a:pt x="1525" y="2167"/>
                    <a:pt x="1519" y="2178"/>
                    <a:pt x="1512" y="2178"/>
                  </a:cubicBezTo>
                  <a:cubicBezTo>
                    <a:pt x="1509" y="2178"/>
                    <a:pt x="1505" y="2175"/>
                    <a:pt x="1501" y="2167"/>
                  </a:cubicBezTo>
                  <a:cubicBezTo>
                    <a:pt x="1498" y="2158"/>
                    <a:pt x="1494" y="2154"/>
                    <a:pt x="1491" y="2154"/>
                  </a:cubicBezTo>
                  <a:cubicBezTo>
                    <a:pt x="1482" y="2154"/>
                    <a:pt x="1474" y="2179"/>
                    <a:pt x="1465" y="2179"/>
                  </a:cubicBezTo>
                  <a:cubicBezTo>
                    <a:pt x="1465" y="2215"/>
                    <a:pt x="1477" y="2215"/>
                    <a:pt x="1477" y="2239"/>
                  </a:cubicBezTo>
                  <a:cubicBezTo>
                    <a:pt x="1477" y="2239"/>
                    <a:pt x="1468" y="2212"/>
                    <a:pt x="1466" y="2212"/>
                  </a:cubicBezTo>
                  <a:cubicBezTo>
                    <a:pt x="1465" y="2212"/>
                    <a:pt x="1465" y="2213"/>
                    <a:pt x="1465" y="2215"/>
                  </a:cubicBezTo>
                  <a:cubicBezTo>
                    <a:pt x="1457" y="2223"/>
                    <a:pt x="1455" y="2236"/>
                    <a:pt x="1457" y="2247"/>
                  </a:cubicBezTo>
                  <a:lnTo>
                    <a:pt x="1457" y="2247"/>
                  </a:lnTo>
                  <a:cubicBezTo>
                    <a:pt x="1442" y="2220"/>
                    <a:pt x="1415" y="2173"/>
                    <a:pt x="1406" y="2173"/>
                  </a:cubicBezTo>
                  <a:cubicBezTo>
                    <a:pt x="1404" y="2173"/>
                    <a:pt x="1403" y="2178"/>
                    <a:pt x="1406" y="2191"/>
                  </a:cubicBezTo>
                  <a:lnTo>
                    <a:pt x="1406" y="2227"/>
                  </a:lnTo>
                  <a:cubicBezTo>
                    <a:pt x="1406" y="2227"/>
                    <a:pt x="1406" y="2239"/>
                    <a:pt x="1406" y="2239"/>
                  </a:cubicBezTo>
                  <a:cubicBezTo>
                    <a:pt x="1394" y="2239"/>
                    <a:pt x="1394" y="2191"/>
                    <a:pt x="1382" y="2179"/>
                  </a:cubicBezTo>
                  <a:lnTo>
                    <a:pt x="1358" y="2179"/>
                  </a:lnTo>
                  <a:lnTo>
                    <a:pt x="1358" y="2215"/>
                  </a:lnTo>
                  <a:cubicBezTo>
                    <a:pt x="1358" y="2215"/>
                    <a:pt x="1358" y="2215"/>
                    <a:pt x="1346" y="2191"/>
                  </a:cubicBezTo>
                  <a:cubicBezTo>
                    <a:pt x="1346" y="2191"/>
                    <a:pt x="1346" y="2179"/>
                    <a:pt x="1346" y="2167"/>
                  </a:cubicBezTo>
                  <a:cubicBezTo>
                    <a:pt x="1346" y="2167"/>
                    <a:pt x="1346" y="2166"/>
                    <a:pt x="1346" y="2166"/>
                  </a:cubicBezTo>
                  <a:cubicBezTo>
                    <a:pt x="1345" y="2166"/>
                    <a:pt x="1337" y="2223"/>
                    <a:pt x="1328" y="2223"/>
                  </a:cubicBezTo>
                  <a:cubicBezTo>
                    <a:pt x="1326" y="2223"/>
                    <a:pt x="1324" y="2221"/>
                    <a:pt x="1322" y="2215"/>
                  </a:cubicBezTo>
                  <a:cubicBezTo>
                    <a:pt x="1322" y="2191"/>
                    <a:pt x="1322" y="2179"/>
                    <a:pt x="1310" y="2167"/>
                  </a:cubicBezTo>
                  <a:cubicBezTo>
                    <a:pt x="1298" y="2179"/>
                    <a:pt x="1298" y="2179"/>
                    <a:pt x="1298" y="2179"/>
                  </a:cubicBezTo>
                  <a:cubicBezTo>
                    <a:pt x="1298" y="2179"/>
                    <a:pt x="1318" y="2228"/>
                    <a:pt x="1313" y="2228"/>
                  </a:cubicBezTo>
                  <a:cubicBezTo>
                    <a:pt x="1312" y="2228"/>
                    <a:pt x="1311" y="2228"/>
                    <a:pt x="1310" y="2227"/>
                  </a:cubicBezTo>
                  <a:cubicBezTo>
                    <a:pt x="1298" y="2227"/>
                    <a:pt x="1298" y="2215"/>
                    <a:pt x="1286" y="2215"/>
                  </a:cubicBezTo>
                  <a:lnTo>
                    <a:pt x="1275" y="2215"/>
                  </a:lnTo>
                  <a:cubicBezTo>
                    <a:pt x="1275" y="2203"/>
                    <a:pt x="1275" y="2188"/>
                    <a:pt x="1275" y="2179"/>
                  </a:cubicBezTo>
                  <a:cubicBezTo>
                    <a:pt x="1275" y="2172"/>
                    <a:pt x="1273" y="2169"/>
                    <a:pt x="1272" y="2169"/>
                  </a:cubicBezTo>
                  <a:cubicBezTo>
                    <a:pt x="1268" y="2169"/>
                    <a:pt x="1263" y="2183"/>
                    <a:pt x="1263" y="2191"/>
                  </a:cubicBezTo>
                  <a:cubicBezTo>
                    <a:pt x="1263" y="2191"/>
                    <a:pt x="1263" y="2206"/>
                    <a:pt x="1257" y="2206"/>
                  </a:cubicBezTo>
                  <a:cubicBezTo>
                    <a:pt x="1255" y="2206"/>
                    <a:pt x="1253" y="2205"/>
                    <a:pt x="1251" y="2203"/>
                  </a:cubicBezTo>
                  <a:cubicBezTo>
                    <a:pt x="1251" y="2191"/>
                    <a:pt x="1251" y="2179"/>
                    <a:pt x="1251" y="2167"/>
                  </a:cubicBezTo>
                  <a:cubicBezTo>
                    <a:pt x="1251" y="2191"/>
                    <a:pt x="1251" y="2203"/>
                    <a:pt x="1239" y="2215"/>
                  </a:cubicBezTo>
                  <a:cubicBezTo>
                    <a:pt x="1239" y="2215"/>
                    <a:pt x="1234" y="2220"/>
                    <a:pt x="1230" y="2220"/>
                  </a:cubicBezTo>
                  <a:cubicBezTo>
                    <a:pt x="1228" y="2220"/>
                    <a:pt x="1227" y="2219"/>
                    <a:pt x="1227" y="2215"/>
                  </a:cubicBezTo>
                  <a:cubicBezTo>
                    <a:pt x="1227" y="2215"/>
                    <a:pt x="1227" y="2203"/>
                    <a:pt x="1227" y="2203"/>
                  </a:cubicBezTo>
                  <a:cubicBezTo>
                    <a:pt x="1227" y="2197"/>
                    <a:pt x="1221" y="2194"/>
                    <a:pt x="1215" y="2194"/>
                  </a:cubicBezTo>
                  <a:cubicBezTo>
                    <a:pt x="1209" y="2194"/>
                    <a:pt x="1203" y="2197"/>
                    <a:pt x="1203" y="2203"/>
                  </a:cubicBezTo>
                  <a:cubicBezTo>
                    <a:pt x="1203" y="2215"/>
                    <a:pt x="1203" y="2227"/>
                    <a:pt x="1191" y="2227"/>
                  </a:cubicBezTo>
                  <a:cubicBezTo>
                    <a:pt x="1191" y="2227"/>
                    <a:pt x="1203" y="2179"/>
                    <a:pt x="1191" y="2167"/>
                  </a:cubicBezTo>
                  <a:cubicBezTo>
                    <a:pt x="1189" y="2166"/>
                    <a:pt x="1188" y="2165"/>
                    <a:pt x="1187" y="2165"/>
                  </a:cubicBezTo>
                  <a:cubicBezTo>
                    <a:pt x="1181" y="2165"/>
                    <a:pt x="1180" y="2182"/>
                    <a:pt x="1179" y="2182"/>
                  </a:cubicBezTo>
                  <a:cubicBezTo>
                    <a:pt x="1179" y="2182"/>
                    <a:pt x="1179" y="2181"/>
                    <a:pt x="1179" y="2179"/>
                  </a:cubicBezTo>
                  <a:cubicBezTo>
                    <a:pt x="1176" y="2172"/>
                    <a:pt x="1172" y="2169"/>
                    <a:pt x="1168" y="2169"/>
                  </a:cubicBezTo>
                  <a:cubicBezTo>
                    <a:pt x="1160" y="2169"/>
                    <a:pt x="1152" y="2183"/>
                    <a:pt x="1144" y="2191"/>
                  </a:cubicBezTo>
                  <a:lnTo>
                    <a:pt x="1132" y="2191"/>
                  </a:lnTo>
                  <a:cubicBezTo>
                    <a:pt x="1132" y="2191"/>
                    <a:pt x="1119" y="2216"/>
                    <a:pt x="1112" y="2216"/>
                  </a:cubicBezTo>
                  <a:cubicBezTo>
                    <a:pt x="1110" y="2216"/>
                    <a:pt x="1108" y="2213"/>
                    <a:pt x="1108" y="2203"/>
                  </a:cubicBezTo>
                  <a:lnTo>
                    <a:pt x="1108" y="2155"/>
                  </a:lnTo>
                  <a:cubicBezTo>
                    <a:pt x="1108" y="2178"/>
                    <a:pt x="1108" y="2186"/>
                    <a:pt x="1105" y="2186"/>
                  </a:cubicBezTo>
                  <a:cubicBezTo>
                    <a:pt x="1103" y="2186"/>
                    <a:pt x="1100" y="2184"/>
                    <a:pt x="1096" y="2179"/>
                  </a:cubicBezTo>
                  <a:cubicBezTo>
                    <a:pt x="1096" y="2191"/>
                    <a:pt x="1096" y="2203"/>
                    <a:pt x="1096" y="2203"/>
                  </a:cubicBezTo>
                  <a:cubicBezTo>
                    <a:pt x="1096" y="2215"/>
                    <a:pt x="1090" y="2218"/>
                    <a:pt x="1084" y="2218"/>
                  </a:cubicBezTo>
                  <a:cubicBezTo>
                    <a:pt x="1078" y="2218"/>
                    <a:pt x="1072" y="2215"/>
                    <a:pt x="1072" y="2215"/>
                  </a:cubicBezTo>
                  <a:cubicBezTo>
                    <a:pt x="1072" y="2215"/>
                    <a:pt x="1072" y="2191"/>
                    <a:pt x="1072" y="2179"/>
                  </a:cubicBezTo>
                  <a:cubicBezTo>
                    <a:pt x="1072" y="2167"/>
                    <a:pt x="1060" y="2155"/>
                    <a:pt x="1060" y="2155"/>
                  </a:cubicBezTo>
                  <a:cubicBezTo>
                    <a:pt x="1060" y="2167"/>
                    <a:pt x="1060" y="2191"/>
                    <a:pt x="1048" y="2191"/>
                  </a:cubicBezTo>
                  <a:lnTo>
                    <a:pt x="1001" y="2191"/>
                  </a:lnTo>
                  <a:cubicBezTo>
                    <a:pt x="989" y="2191"/>
                    <a:pt x="1001" y="2179"/>
                    <a:pt x="1001" y="2167"/>
                  </a:cubicBezTo>
                  <a:cubicBezTo>
                    <a:pt x="1001" y="2143"/>
                    <a:pt x="989" y="2143"/>
                    <a:pt x="989" y="2143"/>
                  </a:cubicBezTo>
                  <a:cubicBezTo>
                    <a:pt x="981" y="2143"/>
                    <a:pt x="978" y="2138"/>
                    <a:pt x="974" y="2138"/>
                  </a:cubicBezTo>
                  <a:cubicBezTo>
                    <a:pt x="972" y="2138"/>
                    <a:pt x="969" y="2140"/>
                    <a:pt x="965" y="2143"/>
                  </a:cubicBezTo>
                  <a:cubicBezTo>
                    <a:pt x="961" y="2151"/>
                    <a:pt x="958" y="2154"/>
                    <a:pt x="957" y="2154"/>
                  </a:cubicBezTo>
                  <a:cubicBezTo>
                    <a:pt x="953" y="2154"/>
                    <a:pt x="953" y="2143"/>
                    <a:pt x="953" y="2143"/>
                  </a:cubicBezTo>
                  <a:cubicBezTo>
                    <a:pt x="953" y="2143"/>
                    <a:pt x="941" y="2155"/>
                    <a:pt x="941" y="2155"/>
                  </a:cubicBezTo>
                  <a:cubicBezTo>
                    <a:pt x="938" y="2159"/>
                    <a:pt x="935" y="2160"/>
                    <a:pt x="933" y="2160"/>
                  </a:cubicBezTo>
                  <a:cubicBezTo>
                    <a:pt x="929" y="2160"/>
                    <a:pt x="929" y="2152"/>
                    <a:pt x="929" y="2143"/>
                  </a:cubicBezTo>
                  <a:cubicBezTo>
                    <a:pt x="917" y="2143"/>
                    <a:pt x="870" y="2215"/>
                    <a:pt x="882" y="2227"/>
                  </a:cubicBezTo>
                  <a:cubicBezTo>
                    <a:pt x="894" y="2239"/>
                    <a:pt x="894" y="2239"/>
                    <a:pt x="882" y="2251"/>
                  </a:cubicBezTo>
                  <a:cubicBezTo>
                    <a:pt x="882" y="2263"/>
                    <a:pt x="905" y="2274"/>
                    <a:pt x="917" y="2274"/>
                  </a:cubicBezTo>
                  <a:cubicBezTo>
                    <a:pt x="921" y="2274"/>
                    <a:pt x="924" y="2269"/>
                    <a:pt x="926" y="2262"/>
                  </a:cubicBezTo>
                  <a:lnTo>
                    <a:pt x="926" y="2262"/>
                  </a:lnTo>
                  <a:cubicBezTo>
                    <a:pt x="927" y="2262"/>
                    <a:pt x="928" y="2263"/>
                    <a:pt x="929" y="2263"/>
                  </a:cubicBezTo>
                  <a:lnTo>
                    <a:pt x="941" y="2263"/>
                  </a:lnTo>
                  <a:cubicBezTo>
                    <a:pt x="953" y="2251"/>
                    <a:pt x="953" y="2227"/>
                    <a:pt x="941" y="2227"/>
                  </a:cubicBezTo>
                  <a:cubicBezTo>
                    <a:pt x="953" y="2227"/>
                    <a:pt x="953" y="2227"/>
                    <a:pt x="953" y="2251"/>
                  </a:cubicBezTo>
                  <a:cubicBezTo>
                    <a:pt x="953" y="2274"/>
                    <a:pt x="953" y="2263"/>
                    <a:pt x="953" y="2274"/>
                  </a:cubicBezTo>
                  <a:cubicBezTo>
                    <a:pt x="953" y="2274"/>
                    <a:pt x="953" y="2274"/>
                    <a:pt x="965" y="2251"/>
                  </a:cubicBezTo>
                  <a:cubicBezTo>
                    <a:pt x="971" y="2239"/>
                    <a:pt x="974" y="2233"/>
                    <a:pt x="975" y="2233"/>
                  </a:cubicBezTo>
                  <a:cubicBezTo>
                    <a:pt x="977" y="2233"/>
                    <a:pt x="977" y="2239"/>
                    <a:pt x="977" y="2251"/>
                  </a:cubicBezTo>
                  <a:cubicBezTo>
                    <a:pt x="977" y="2263"/>
                    <a:pt x="965" y="2298"/>
                    <a:pt x="977" y="2298"/>
                  </a:cubicBezTo>
                  <a:cubicBezTo>
                    <a:pt x="981" y="2301"/>
                    <a:pt x="985" y="2302"/>
                    <a:pt x="988" y="2302"/>
                  </a:cubicBezTo>
                  <a:cubicBezTo>
                    <a:pt x="1001" y="2302"/>
                    <a:pt x="1001" y="2284"/>
                    <a:pt x="1001" y="2274"/>
                  </a:cubicBezTo>
                  <a:cubicBezTo>
                    <a:pt x="1005" y="2267"/>
                    <a:pt x="1006" y="2264"/>
                    <a:pt x="1006" y="2264"/>
                  </a:cubicBezTo>
                  <a:lnTo>
                    <a:pt x="1006" y="2264"/>
                  </a:lnTo>
                  <a:cubicBezTo>
                    <a:pt x="1007" y="2264"/>
                    <a:pt x="1005" y="2274"/>
                    <a:pt x="1013" y="2274"/>
                  </a:cubicBezTo>
                  <a:cubicBezTo>
                    <a:pt x="1023" y="2274"/>
                    <a:pt x="1042" y="2248"/>
                    <a:pt x="1047" y="2248"/>
                  </a:cubicBezTo>
                  <a:cubicBezTo>
                    <a:pt x="1048" y="2248"/>
                    <a:pt x="1048" y="2249"/>
                    <a:pt x="1048" y="2251"/>
                  </a:cubicBezTo>
                  <a:cubicBezTo>
                    <a:pt x="1048" y="2251"/>
                    <a:pt x="1031" y="2284"/>
                    <a:pt x="1026" y="2302"/>
                  </a:cubicBezTo>
                  <a:lnTo>
                    <a:pt x="1026" y="2302"/>
                  </a:lnTo>
                  <a:cubicBezTo>
                    <a:pt x="1033" y="2286"/>
                    <a:pt x="1062" y="2285"/>
                    <a:pt x="1072" y="2274"/>
                  </a:cubicBezTo>
                  <a:cubicBezTo>
                    <a:pt x="1072" y="2270"/>
                    <a:pt x="1074" y="2267"/>
                    <a:pt x="1077" y="2267"/>
                  </a:cubicBezTo>
                  <a:cubicBezTo>
                    <a:pt x="1080" y="2267"/>
                    <a:pt x="1084" y="2272"/>
                    <a:pt x="1084" y="2286"/>
                  </a:cubicBezTo>
                  <a:cubicBezTo>
                    <a:pt x="1084" y="2290"/>
                    <a:pt x="1085" y="2292"/>
                    <a:pt x="1087" y="2292"/>
                  </a:cubicBezTo>
                  <a:cubicBezTo>
                    <a:pt x="1091" y="2292"/>
                    <a:pt x="1096" y="2286"/>
                    <a:pt x="1096" y="2286"/>
                  </a:cubicBezTo>
                  <a:cubicBezTo>
                    <a:pt x="1108" y="2286"/>
                    <a:pt x="1108" y="2286"/>
                    <a:pt x="1108" y="2298"/>
                  </a:cubicBezTo>
                  <a:cubicBezTo>
                    <a:pt x="1120" y="2286"/>
                    <a:pt x="1120" y="2274"/>
                    <a:pt x="1120" y="2263"/>
                  </a:cubicBezTo>
                  <a:lnTo>
                    <a:pt x="1120" y="2239"/>
                  </a:lnTo>
                  <a:cubicBezTo>
                    <a:pt x="1120" y="2251"/>
                    <a:pt x="1120" y="2274"/>
                    <a:pt x="1132" y="2274"/>
                  </a:cubicBezTo>
                  <a:cubicBezTo>
                    <a:pt x="1135" y="2278"/>
                    <a:pt x="1138" y="2279"/>
                    <a:pt x="1140" y="2279"/>
                  </a:cubicBezTo>
                  <a:cubicBezTo>
                    <a:pt x="1142" y="2279"/>
                    <a:pt x="1144" y="2278"/>
                    <a:pt x="1146" y="2275"/>
                  </a:cubicBezTo>
                  <a:lnTo>
                    <a:pt x="1146" y="2275"/>
                  </a:lnTo>
                  <a:cubicBezTo>
                    <a:pt x="1146" y="2275"/>
                    <a:pt x="1147" y="2276"/>
                    <a:pt x="1147" y="2276"/>
                  </a:cubicBezTo>
                  <a:cubicBezTo>
                    <a:pt x="1150" y="2276"/>
                    <a:pt x="1153" y="2271"/>
                    <a:pt x="1154" y="2264"/>
                  </a:cubicBezTo>
                  <a:lnTo>
                    <a:pt x="1154" y="2264"/>
                  </a:lnTo>
                  <a:cubicBezTo>
                    <a:pt x="1150" y="2268"/>
                    <a:pt x="1148" y="2272"/>
                    <a:pt x="1146" y="2275"/>
                  </a:cubicBezTo>
                  <a:lnTo>
                    <a:pt x="1146" y="2275"/>
                  </a:lnTo>
                  <a:cubicBezTo>
                    <a:pt x="1145" y="2273"/>
                    <a:pt x="1144" y="2269"/>
                    <a:pt x="1144" y="2263"/>
                  </a:cubicBezTo>
                  <a:cubicBezTo>
                    <a:pt x="1144" y="2253"/>
                    <a:pt x="1144" y="2205"/>
                    <a:pt x="1150" y="2205"/>
                  </a:cubicBezTo>
                  <a:cubicBezTo>
                    <a:pt x="1151" y="2205"/>
                    <a:pt x="1153" y="2208"/>
                    <a:pt x="1156" y="2215"/>
                  </a:cubicBezTo>
                  <a:cubicBezTo>
                    <a:pt x="1156" y="2227"/>
                    <a:pt x="1156" y="2239"/>
                    <a:pt x="1156" y="2251"/>
                  </a:cubicBezTo>
                  <a:cubicBezTo>
                    <a:pt x="1156" y="2256"/>
                    <a:pt x="1155" y="2260"/>
                    <a:pt x="1154" y="2264"/>
                  </a:cubicBezTo>
                  <a:lnTo>
                    <a:pt x="1154" y="2264"/>
                  </a:lnTo>
                  <a:cubicBezTo>
                    <a:pt x="1155" y="2264"/>
                    <a:pt x="1155" y="2263"/>
                    <a:pt x="1156" y="2263"/>
                  </a:cubicBezTo>
                  <a:cubicBezTo>
                    <a:pt x="1156" y="2274"/>
                    <a:pt x="1156" y="2274"/>
                    <a:pt x="1167" y="2274"/>
                  </a:cubicBezTo>
                  <a:lnTo>
                    <a:pt x="1167" y="2286"/>
                  </a:lnTo>
                  <a:cubicBezTo>
                    <a:pt x="1167" y="2286"/>
                    <a:pt x="1167" y="2274"/>
                    <a:pt x="1179" y="2274"/>
                  </a:cubicBezTo>
                  <a:cubicBezTo>
                    <a:pt x="1191" y="2274"/>
                    <a:pt x="1191" y="2274"/>
                    <a:pt x="1191" y="2286"/>
                  </a:cubicBezTo>
                  <a:cubicBezTo>
                    <a:pt x="1191" y="2286"/>
                    <a:pt x="1215" y="2286"/>
                    <a:pt x="1227" y="2263"/>
                  </a:cubicBezTo>
                  <a:cubicBezTo>
                    <a:pt x="1232" y="2252"/>
                    <a:pt x="1235" y="2246"/>
                    <a:pt x="1237" y="2246"/>
                  </a:cubicBezTo>
                  <a:cubicBezTo>
                    <a:pt x="1239" y="2246"/>
                    <a:pt x="1239" y="2255"/>
                    <a:pt x="1239" y="2274"/>
                  </a:cubicBezTo>
                  <a:lnTo>
                    <a:pt x="1239" y="2298"/>
                  </a:lnTo>
                  <a:lnTo>
                    <a:pt x="1263" y="2298"/>
                  </a:lnTo>
                  <a:cubicBezTo>
                    <a:pt x="1263" y="2298"/>
                    <a:pt x="1263" y="2283"/>
                    <a:pt x="1269" y="2283"/>
                  </a:cubicBezTo>
                  <a:cubicBezTo>
                    <a:pt x="1270" y="2283"/>
                    <a:pt x="1272" y="2284"/>
                    <a:pt x="1275" y="2286"/>
                  </a:cubicBezTo>
                  <a:cubicBezTo>
                    <a:pt x="1286" y="2286"/>
                    <a:pt x="1298" y="2298"/>
                    <a:pt x="1298" y="2298"/>
                  </a:cubicBezTo>
                  <a:cubicBezTo>
                    <a:pt x="1309" y="2288"/>
                    <a:pt x="1310" y="2260"/>
                    <a:pt x="1310" y="2260"/>
                  </a:cubicBezTo>
                  <a:cubicBezTo>
                    <a:pt x="1310" y="2260"/>
                    <a:pt x="1310" y="2261"/>
                    <a:pt x="1310" y="2263"/>
                  </a:cubicBezTo>
                  <a:cubicBezTo>
                    <a:pt x="1322" y="2263"/>
                    <a:pt x="1322" y="2298"/>
                    <a:pt x="1334" y="2298"/>
                  </a:cubicBezTo>
                  <a:cubicBezTo>
                    <a:pt x="1358" y="2298"/>
                    <a:pt x="1370" y="2298"/>
                    <a:pt x="1382" y="2286"/>
                  </a:cubicBezTo>
                  <a:lnTo>
                    <a:pt x="1406" y="2274"/>
                  </a:lnTo>
                  <a:lnTo>
                    <a:pt x="1406" y="2263"/>
                  </a:lnTo>
                  <a:cubicBezTo>
                    <a:pt x="1406" y="2263"/>
                    <a:pt x="1417" y="2286"/>
                    <a:pt x="1417" y="2286"/>
                  </a:cubicBezTo>
                  <a:cubicBezTo>
                    <a:pt x="1429" y="2298"/>
                    <a:pt x="1429" y="2310"/>
                    <a:pt x="1441" y="2310"/>
                  </a:cubicBezTo>
                  <a:cubicBezTo>
                    <a:pt x="1453" y="2310"/>
                    <a:pt x="1453" y="2310"/>
                    <a:pt x="1453" y="2274"/>
                  </a:cubicBezTo>
                  <a:cubicBezTo>
                    <a:pt x="1453" y="2280"/>
                    <a:pt x="1454" y="2282"/>
                    <a:pt x="1455" y="2282"/>
                  </a:cubicBezTo>
                  <a:cubicBezTo>
                    <a:pt x="1457" y="2282"/>
                    <a:pt x="1461" y="2271"/>
                    <a:pt x="1464" y="2261"/>
                  </a:cubicBezTo>
                  <a:lnTo>
                    <a:pt x="1464" y="2261"/>
                  </a:lnTo>
                  <a:cubicBezTo>
                    <a:pt x="1464" y="2262"/>
                    <a:pt x="1465" y="2262"/>
                    <a:pt x="1465" y="2263"/>
                  </a:cubicBezTo>
                  <a:cubicBezTo>
                    <a:pt x="1465" y="2262"/>
                    <a:pt x="1464" y="2261"/>
                    <a:pt x="1464" y="2260"/>
                  </a:cubicBezTo>
                  <a:lnTo>
                    <a:pt x="1464" y="2260"/>
                  </a:lnTo>
                  <a:cubicBezTo>
                    <a:pt x="1465" y="2256"/>
                    <a:pt x="1465" y="2253"/>
                    <a:pt x="1465" y="2251"/>
                  </a:cubicBezTo>
                  <a:cubicBezTo>
                    <a:pt x="1477" y="2251"/>
                    <a:pt x="1489" y="2274"/>
                    <a:pt x="1489" y="2286"/>
                  </a:cubicBezTo>
                  <a:lnTo>
                    <a:pt x="1513" y="2286"/>
                  </a:lnTo>
                  <a:cubicBezTo>
                    <a:pt x="1525" y="2286"/>
                    <a:pt x="1513" y="2251"/>
                    <a:pt x="1513" y="2239"/>
                  </a:cubicBezTo>
                  <a:cubicBezTo>
                    <a:pt x="1509" y="2235"/>
                    <a:pt x="1507" y="2233"/>
                    <a:pt x="1508" y="2233"/>
                  </a:cubicBezTo>
                  <a:lnTo>
                    <a:pt x="1508" y="2233"/>
                  </a:lnTo>
                  <a:cubicBezTo>
                    <a:pt x="1509" y="2233"/>
                    <a:pt x="1517" y="2239"/>
                    <a:pt x="1525" y="2239"/>
                  </a:cubicBezTo>
                  <a:lnTo>
                    <a:pt x="1525" y="2251"/>
                  </a:lnTo>
                  <a:cubicBezTo>
                    <a:pt x="1537" y="2251"/>
                    <a:pt x="1537" y="2263"/>
                    <a:pt x="1537" y="2274"/>
                  </a:cubicBezTo>
                  <a:lnTo>
                    <a:pt x="1560" y="2274"/>
                  </a:lnTo>
                  <a:cubicBezTo>
                    <a:pt x="1572" y="2263"/>
                    <a:pt x="1560" y="2239"/>
                    <a:pt x="1572" y="2215"/>
                  </a:cubicBezTo>
                  <a:cubicBezTo>
                    <a:pt x="1572" y="2212"/>
                    <a:pt x="1573" y="2210"/>
                    <a:pt x="1574" y="2210"/>
                  </a:cubicBezTo>
                  <a:cubicBezTo>
                    <a:pt x="1577" y="2210"/>
                    <a:pt x="1584" y="2224"/>
                    <a:pt x="1584" y="2251"/>
                  </a:cubicBezTo>
                  <a:lnTo>
                    <a:pt x="1584" y="2227"/>
                  </a:lnTo>
                  <a:lnTo>
                    <a:pt x="1584" y="2203"/>
                  </a:lnTo>
                  <a:cubicBezTo>
                    <a:pt x="1584" y="2203"/>
                    <a:pt x="1595" y="2224"/>
                    <a:pt x="1606" y="2227"/>
                  </a:cubicBezTo>
                  <a:lnTo>
                    <a:pt x="1606" y="2227"/>
                  </a:lnTo>
                  <a:cubicBezTo>
                    <a:pt x="1609" y="2238"/>
                    <a:pt x="1616" y="2253"/>
                    <a:pt x="1619" y="2253"/>
                  </a:cubicBezTo>
                  <a:cubicBezTo>
                    <a:pt x="1620" y="2253"/>
                    <a:pt x="1620" y="2252"/>
                    <a:pt x="1620" y="2251"/>
                  </a:cubicBezTo>
                  <a:cubicBezTo>
                    <a:pt x="1632" y="2227"/>
                    <a:pt x="1632" y="2215"/>
                    <a:pt x="1620" y="2191"/>
                  </a:cubicBezTo>
                  <a:lnTo>
                    <a:pt x="1620" y="2191"/>
                  </a:lnTo>
                  <a:cubicBezTo>
                    <a:pt x="1630" y="2212"/>
                    <a:pt x="1640" y="2219"/>
                    <a:pt x="1649" y="2219"/>
                  </a:cubicBezTo>
                  <a:cubicBezTo>
                    <a:pt x="1663" y="2219"/>
                    <a:pt x="1676" y="2201"/>
                    <a:pt x="1687" y="2201"/>
                  </a:cubicBezTo>
                  <a:cubicBezTo>
                    <a:pt x="1693" y="2201"/>
                    <a:pt x="1698" y="2205"/>
                    <a:pt x="1703" y="2215"/>
                  </a:cubicBezTo>
                  <a:cubicBezTo>
                    <a:pt x="1707" y="2228"/>
                    <a:pt x="1709" y="2233"/>
                    <a:pt x="1711" y="2233"/>
                  </a:cubicBezTo>
                  <a:cubicBezTo>
                    <a:pt x="1716" y="2233"/>
                    <a:pt x="1718" y="2200"/>
                    <a:pt x="1727" y="2191"/>
                  </a:cubicBezTo>
                  <a:cubicBezTo>
                    <a:pt x="1727" y="2179"/>
                    <a:pt x="1739" y="2179"/>
                    <a:pt x="1751" y="2179"/>
                  </a:cubicBezTo>
                  <a:cubicBezTo>
                    <a:pt x="1758" y="2179"/>
                    <a:pt x="1761" y="2166"/>
                    <a:pt x="1762" y="2155"/>
                  </a:cubicBezTo>
                  <a:lnTo>
                    <a:pt x="1751" y="2155"/>
                  </a:lnTo>
                  <a:cubicBezTo>
                    <a:pt x="1751" y="2155"/>
                    <a:pt x="1743" y="2148"/>
                    <a:pt x="1739" y="2141"/>
                  </a:cubicBezTo>
                  <a:lnTo>
                    <a:pt x="1739" y="2141"/>
                  </a:lnTo>
                  <a:cubicBezTo>
                    <a:pt x="1739" y="2142"/>
                    <a:pt x="1739" y="2143"/>
                    <a:pt x="1739" y="2143"/>
                  </a:cubicBezTo>
                  <a:cubicBezTo>
                    <a:pt x="1727" y="2132"/>
                    <a:pt x="1715" y="2096"/>
                    <a:pt x="1703" y="2072"/>
                  </a:cubicBezTo>
                  <a:cubicBezTo>
                    <a:pt x="1700" y="2065"/>
                    <a:pt x="1697" y="2062"/>
                    <a:pt x="1695" y="2062"/>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440" name="Google Shape;6440;p50"/>
          <p:cNvSpPr/>
          <p:nvPr/>
        </p:nvSpPr>
        <p:spPr>
          <a:xfrm>
            <a:off x="2623553" y="337986"/>
            <a:ext cx="3481857" cy="32"/>
          </a:xfrm>
          <a:custGeom>
            <a:avLst/>
            <a:gdLst/>
            <a:ahLst/>
            <a:cxnLst/>
            <a:rect l="l" t="t" r="r" b="b"/>
            <a:pathLst>
              <a:path w="110325" h="1" extrusionOk="0">
                <a:moveTo>
                  <a:pt x="1" y="1"/>
                </a:moveTo>
                <a:lnTo>
                  <a:pt x="110324" y="1"/>
                </a:lnTo>
              </a:path>
            </a:pathLst>
          </a:custGeom>
          <a:solidFill>
            <a:srgbClr val="00030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1" name="Google Shape;6441;p50"/>
          <p:cNvSpPr/>
          <p:nvPr/>
        </p:nvSpPr>
        <p:spPr>
          <a:xfrm>
            <a:off x="2623553" y="747182"/>
            <a:ext cx="3481857" cy="32"/>
          </a:xfrm>
          <a:custGeom>
            <a:avLst/>
            <a:gdLst/>
            <a:ahLst/>
            <a:cxnLst/>
            <a:rect l="l" t="t" r="r" b="b"/>
            <a:pathLst>
              <a:path w="110325" h="1" extrusionOk="0">
                <a:moveTo>
                  <a:pt x="1" y="1"/>
                </a:moveTo>
                <a:lnTo>
                  <a:pt x="110324" y="1"/>
                </a:lnTo>
              </a:path>
            </a:pathLst>
          </a:custGeom>
          <a:solidFill>
            <a:srgbClr val="00030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2" name="Google Shape;6442;p50"/>
          <p:cNvSpPr/>
          <p:nvPr/>
        </p:nvSpPr>
        <p:spPr>
          <a:xfrm>
            <a:off x="5954513" y="2822431"/>
            <a:ext cx="2597508" cy="1442324"/>
          </a:xfrm>
          <a:custGeom>
            <a:avLst/>
            <a:gdLst/>
            <a:ahLst/>
            <a:cxnLst/>
            <a:rect l="l" t="t" r="r" b="b"/>
            <a:pathLst>
              <a:path w="79392" h="45701" extrusionOk="0">
                <a:moveTo>
                  <a:pt x="11295" y="1"/>
                </a:moveTo>
                <a:cubicBezTo>
                  <a:pt x="10334" y="1"/>
                  <a:pt x="9371" y="49"/>
                  <a:pt x="8406" y="170"/>
                </a:cubicBezTo>
                <a:cubicBezTo>
                  <a:pt x="5418" y="551"/>
                  <a:pt x="3453" y="1730"/>
                  <a:pt x="2513" y="3778"/>
                </a:cubicBezTo>
                <a:cubicBezTo>
                  <a:pt x="1524" y="5897"/>
                  <a:pt x="1143" y="8100"/>
                  <a:pt x="1072" y="10338"/>
                </a:cubicBezTo>
                <a:cubicBezTo>
                  <a:pt x="953" y="13553"/>
                  <a:pt x="1024" y="16780"/>
                  <a:pt x="870" y="20006"/>
                </a:cubicBezTo>
                <a:cubicBezTo>
                  <a:pt x="548" y="25900"/>
                  <a:pt x="0" y="31793"/>
                  <a:pt x="274" y="37711"/>
                </a:cubicBezTo>
                <a:cubicBezTo>
                  <a:pt x="334" y="39151"/>
                  <a:pt x="643" y="40592"/>
                  <a:pt x="941" y="42033"/>
                </a:cubicBezTo>
                <a:cubicBezTo>
                  <a:pt x="1191" y="43319"/>
                  <a:pt x="2310" y="44140"/>
                  <a:pt x="3989" y="44640"/>
                </a:cubicBezTo>
                <a:cubicBezTo>
                  <a:pt x="6829" y="45497"/>
                  <a:pt x="9794" y="45701"/>
                  <a:pt x="12784" y="45701"/>
                </a:cubicBezTo>
                <a:cubicBezTo>
                  <a:pt x="13241" y="45701"/>
                  <a:pt x="13699" y="45696"/>
                  <a:pt x="14157" y="45688"/>
                </a:cubicBezTo>
                <a:cubicBezTo>
                  <a:pt x="21503" y="45545"/>
                  <a:pt x="28849" y="45402"/>
                  <a:pt x="36195" y="45236"/>
                </a:cubicBezTo>
                <a:cubicBezTo>
                  <a:pt x="40696" y="45152"/>
                  <a:pt x="45173" y="44974"/>
                  <a:pt x="49661" y="44926"/>
                </a:cubicBezTo>
                <a:cubicBezTo>
                  <a:pt x="50870" y="44911"/>
                  <a:pt x="52077" y="44905"/>
                  <a:pt x="53284" y="44905"/>
                </a:cubicBezTo>
                <a:cubicBezTo>
                  <a:pt x="56024" y="44905"/>
                  <a:pt x="58760" y="44940"/>
                  <a:pt x="61496" y="44997"/>
                </a:cubicBezTo>
                <a:cubicBezTo>
                  <a:pt x="62475" y="45021"/>
                  <a:pt x="63452" y="45036"/>
                  <a:pt x="64427" y="45036"/>
                </a:cubicBezTo>
                <a:cubicBezTo>
                  <a:pt x="67375" y="45036"/>
                  <a:pt x="70304" y="44900"/>
                  <a:pt x="73212" y="44462"/>
                </a:cubicBezTo>
                <a:cubicBezTo>
                  <a:pt x="74950" y="44200"/>
                  <a:pt x="76558" y="43735"/>
                  <a:pt x="77689" y="42688"/>
                </a:cubicBezTo>
                <a:cubicBezTo>
                  <a:pt x="77787" y="42611"/>
                  <a:pt x="78004" y="42555"/>
                  <a:pt x="78168" y="42555"/>
                </a:cubicBezTo>
                <a:cubicBezTo>
                  <a:pt x="78183" y="42555"/>
                  <a:pt x="78198" y="42556"/>
                  <a:pt x="78213" y="42557"/>
                </a:cubicBezTo>
                <a:cubicBezTo>
                  <a:pt x="78276" y="42563"/>
                  <a:pt x="78336" y="42566"/>
                  <a:pt x="78392" y="42566"/>
                </a:cubicBezTo>
                <a:cubicBezTo>
                  <a:pt x="78857" y="42566"/>
                  <a:pt x="79054" y="42352"/>
                  <a:pt x="79117" y="42033"/>
                </a:cubicBezTo>
                <a:cubicBezTo>
                  <a:pt x="79213" y="41592"/>
                  <a:pt x="79284" y="41164"/>
                  <a:pt x="79367" y="40711"/>
                </a:cubicBezTo>
                <a:lnTo>
                  <a:pt x="79367" y="40116"/>
                </a:lnTo>
                <a:cubicBezTo>
                  <a:pt x="79332" y="39925"/>
                  <a:pt x="79248" y="39747"/>
                  <a:pt x="79272" y="39568"/>
                </a:cubicBezTo>
                <a:cubicBezTo>
                  <a:pt x="79391" y="31770"/>
                  <a:pt x="78927" y="23983"/>
                  <a:pt x="78474" y="16196"/>
                </a:cubicBezTo>
                <a:cubicBezTo>
                  <a:pt x="78272" y="12636"/>
                  <a:pt x="77736" y="9100"/>
                  <a:pt x="76712" y="5600"/>
                </a:cubicBezTo>
                <a:cubicBezTo>
                  <a:pt x="76153" y="3683"/>
                  <a:pt x="74653" y="2456"/>
                  <a:pt x="72093" y="1742"/>
                </a:cubicBezTo>
                <a:cubicBezTo>
                  <a:pt x="69402" y="1004"/>
                  <a:pt x="66604" y="730"/>
                  <a:pt x="63770" y="611"/>
                </a:cubicBezTo>
                <a:cubicBezTo>
                  <a:pt x="59484" y="432"/>
                  <a:pt x="55186" y="361"/>
                  <a:pt x="50888" y="278"/>
                </a:cubicBezTo>
                <a:cubicBezTo>
                  <a:pt x="49001" y="237"/>
                  <a:pt x="47113" y="189"/>
                  <a:pt x="45219" y="189"/>
                </a:cubicBezTo>
                <a:cubicBezTo>
                  <a:pt x="44867" y="189"/>
                  <a:pt x="44514" y="191"/>
                  <a:pt x="44161" y="194"/>
                </a:cubicBezTo>
                <a:cubicBezTo>
                  <a:pt x="40541" y="230"/>
                  <a:pt x="36922" y="290"/>
                  <a:pt x="33326" y="421"/>
                </a:cubicBezTo>
                <a:cubicBezTo>
                  <a:pt x="30770" y="516"/>
                  <a:pt x="28219" y="574"/>
                  <a:pt x="25670" y="574"/>
                </a:cubicBezTo>
                <a:cubicBezTo>
                  <a:pt x="21890" y="574"/>
                  <a:pt x="18117" y="448"/>
                  <a:pt x="14347" y="135"/>
                </a:cubicBezTo>
                <a:cubicBezTo>
                  <a:pt x="13330" y="55"/>
                  <a:pt x="12313" y="1"/>
                  <a:pt x="1129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3" name="Google Shape;6443;p50"/>
          <p:cNvSpPr/>
          <p:nvPr/>
        </p:nvSpPr>
        <p:spPr>
          <a:xfrm>
            <a:off x="3315242" y="2836892"/>
            <a:ext cx="2546156" cy="1446931"/>
          </a:xfrm>
          <a:custGeom>
            <a:avLst/>
            <a:gdLst/>
            <a:ahLst/>
            <a:cxnLst/>
            <a:rect l="l" t="t" r="r" b="b"/>
            <a:pathLst>
              <a:path w="77332" h="45847" extrusionOk="0">
                <a:moveTo>
                  <a:pt x="18805" y="0"/>
                </a:moveTo>
                <a:cubicBezTo>
                  <a:pt x="16296" y="0"/>
                  <a:pt x="13787" y="15"/>
                  <a:pt x="11276" y="46"/>
                </a:cubicBezTo>
                <a:cubicBezTo>
                  <a:pt x="9585" y="58"/>
                  <a:pt x="7882" y="129"/>
                  <a:pt x="6192" y="236"/>
                </a:cubicBezTo>
                <a:cubicBezTo>
                  <a:pt x="3632" y="379"/>
                  <a:pt x="2441" y="1058"/>
                  <a:pt x="1870" y="2808"/>
                </a:cubicBezTo>
                <a:cubicBezTo>
                  <a:pt x="1393" y="4261"/>
                  <a:pt x="1024" y="5773"/>
                  <a:pt x="917" y="7261"/>
                </a:cubicBezTo>
                <a:cubicBezTo>
                  <a:pt x="536" y="12869"/>
                  <a:pt x="298" y="18477"/>
                  <a:pt x="0" y="24096"/>
                </a:cubicBezTo>
                <a:cubicBezTo>
                  <a:pt x="108" y="24096"/>
                  <a:pt x="203" y="24096"/>
                  <a:pt x="298" y="24120"/>
                </a:cubicBezTo>
                <a:cubicBezTo>
                  <a:pt x="298" y="29585"/>
                  <a:pt x="286" y="35026"/>
                  <a:pt x="298" y="40479"/>
                </a:cubicBezTo>
                <a:cubicBezTo>
                  <a:pt x="298" y="40908"/>
                  <a:pt x="346" y="41337"/>
                  <a:pt x="429" y="41777"/>
                </a:cubicBezTo>
                <a:cubicBezTo>
                  <a:pt x="774" y="43456"/>
                  <a:pt x="2084" y="44587"/>
                  <a:pt x="4358" y="45123"/>
                </a:cubicBezTo>
                <a:cubicBezTo>
                  <a:pt x="4906" y="45242"/>
                  <a:pt x="5489" y="45373"/>
                  <a:pt x="6073" y="45409"/>
                </a:cubicBezTo>
                <a:cubicBezTo>
                  <a:pt x="8335" y="45540"/>
                  <a:pt x="10597" y="45706"/>
                  <a:pt x="12859" y="45742"/>
                </a:cubicBezTo>
                <a:cubicBezTo>
                  <a:pt x="15086" y="45790"/>
                  <a:pt x="17306" y="45846"/>
                  <a:pt x="19525" y="45846"/>
                </a:cubicBezTo>
                <a:cubicBezTo>
                  <a:pt x="21744" y="45846"/>
                  <a:pt x="23962" y="45790"/>
                  <a:pt x="26182" y="45611"/>
                </a:cubicBezTo>
                <a:cubicBezTo>
                  <a:pt x="29397" y="45361"/>
                  <a:pt x="32624" y="45075"/>
                  <a:pt x="35850" y="45051"/>
                </a:cubicBezTo>
                <a:cubicBezTo>
                  <a:pt x="47233" y="44956"/>
                  <a:pt x="58639" y="44944"/>
                  <a:pt x="70021" y="44944"/>
                </a:cubicBezTo>
                <a:cubicBezTo>
                  <a:pt x="71783" y="44944"/>
                  <a:pt x="73343" y="44670"/>
                  <a:pt x="74831" y="44075"/>
                </a:cubicBezTo>
                <a:cubicBezTo>
                  <a:pt x="76403" y="43456"/>
                  <a:pt x="77272" y="42634"/>
                  <a:pt x="77260" y="41241"/>
                </a:cubicBezTo>
                <a:cubicBezTo>
                  <a:pt x="77189" y="35824"/>
                  <a:pt x="77332" y="30407"/>
                  <a:pt x="77296" y="24989"/>
                </a:cubicBezTo>
                <a:cubicBezTo>
                  <a:pt x="77272" y="19774"/>
                  <a:pt x="76498" y="14607"/>
                  <a:pt x="75796" y="9428"/>
                </a:cubicBezTo>
                <a:cubicBezTo>
                  <a:pt x="75569" y="7844"/>
                  <a:pt x="75188" y="6261"/>
                  <a:pt x="74760" y="4689"/>
                </a:cubicBezTo>
                <a:cubicBezTo>
                  <a:pt x="74248" y="2820"/>
                  <a:pt x="72569" y="1689"/>
                  <a:pt x="69962" y="1367"/>
                </a:cubicBezTo>
                <a:cubicBezTo>
                  <a:pt x="67759" y="1082"/>
                  <a:pt x="65532" y="844"/>
                  <a:pt x="63294" y="784"/>
                </a:cubicBezTo>
                <a:cubicBezTo>
                  <a:pt x="57389" y="617"/>
                  <a:pt x="51495" y="546"/>
                  <a:pt x="45589" y="403"/>
                </a:cubicBezTo>
                <a:cubicBezTo>
                  <a:pt x="36665" y="180"/>
                  <a:pt x="27741" y="0"/>
                  <a:pt x="1880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4" name="Google Shape;6444;p50"/>
          <p:cNvSpPr/>
          <p:nvPr/>
        </p:nvSpPr>
        <p:spPr>
          <a:xfrm>
            <a:off x="3290155" y="1348500"/>
            <a:ext cx="2596334" cy="1435601"/>
          </a:xfrm>
          <a:custGeom>
            <a:avLst/>
            <a:gdLst/>
            <a:ahLst/>
            <a:cxnLst/>
            <a:rect l="l" t="t" r="r" b="b"/>
            <a:pathLst>
              <a:path w="78856" h="45488" extrusionOk="0">
                <a:moveTo>
                  <a:pt x="63112" y="0"/>
                </a:moveTo>
                <a:cubicBezTo>
                  <a:pt x="62392" y="0"/>
                  <a:pt x="61670" y="12"/>
                  <a:pt x="60949" y="32"/>
                </a:cubicBezTo>
                <a:cubicBezTo>
                  <a:pt x="57710" y="116"/>
                  <a:pt x="54472" y="223"/>
                  <a:pt x="51245" y="306"/>
                </a:cubicBezTo>
                <a:lnTo>
                  <a:pt x="51245" y="199"/>
                </a:lnTo>
                <a:cubicBezTo>
                  <a:pt x="50047" y="199"/>
                  <a:pt x="48844" y="222"/>
                  <a:pt x="47646" y="222"/>
                </a:cubicBezTo>
                <a:cubicBezTo>
                  <a:pt x="46926" y="222"/>
                  <a:pt x="46209" y="214"/>
                  <a:pt x="45494" y="187"/>
                </a:cubicBezTo>
                <a:cubicBezTo>
                  <a:pt x="43377" y="107"/>
                  <a:pt x="41256" y="46"/>
                  <a:pt x="39134" y="46"/>
                </a:cubicBezTo>
                <a:cubicBezTo>
                  <a:pt x="37175" y="46"/>
                  <a:pt x="35215" y="98"/>
                  <a:pt x="33255" y="235"/>
                </a:cubicBezTo>
                <a:cubicBezTo>
                  <a:pt x="27790" y="604"/>
                  <a:pt x="22325" y="878"/>
                  <a:pt x="16860" y="1223"/>
                </a:cubicBezTo>
                <a:cubicBezTo>
                  <a:pt x="14038" y="1390"/>
                  <a:pt x="11228" y="1616"/>
                  <a:pt x="8406" y="1890"/>
                </a:cubicBezTo>
                <a:cubicBezTo>
                  <a:pt x="5751" y="2140"/>
                  <a:pt x="4108" y="3259"/>
                  <a:pt x="3703" y="5128"/>
                </a:cubicBezTo>
                <a:cubicBezTo>
                  <a:pt x="3037" y="8272"/>
                  <a:pt x="2382" y="11415"/>
                  <a:pt x="1894" y="14570"/>
                </a:cubicBezTo>
                <a:cubicBezTo>
                  <a:pt x="1465" y="17356"/>
                  <a:pt x="1251" y="20166"/>
                  <a:pt x="941" y="22964"/>
                </a:cubicBezTo>
                <a:cubicBezTo>
                  <a:pt x="453" y="27560"/>
                  <a:pt x="0" y="32155"/>
                  <a:pt x="120" y="36787"/>
                </a:cubicBezTo>
                <a:cubicBezTo>
                  <a:pt x="155" y="38418"/>
                  <a:pt x="465" y="40014"/>
                  <a:pt x="1132" y="41585"/>
                </a:cubicBezTo>
                <a:cubicBezTo>
                  <a:pt x="1751" y="43073"/>
                  <a:pt x="3072" y="43990"/>
                  <a:pt x="5215" y="44228"/>
                </a:cubicBezTo>
                <a:cubicBezTo>
                  <a:pt x="7680" y="44514"/>
                  <a:pt x="10168" y="44824"/>
                  <a:pt x="12657" y="44907"/>
                </a:cubicBezTo>
                <a:cubicBezTo>
                  <a:pt x="16633" y="45062"/>
                  <a:pt x="20646" y="45062"/>
                  <a:pt x="24634" y="45121"/>
                </a:cubicBezTo>
                <a:cubicBezTo>
                  <a:pt x="29385" y="45181"/>
                  <a:pt x="34124" y="45228"/>
                  <a:pt x="38874" y="45288"/>
                </a:cubicBezTo>
                <a:cubicBezTo>
                  <a:pt x="43153" y="45347"/>
                  <a:pt x="47432" y="45487"/>
                  <a:pt x="51704" y="45487"/>
                </a:cubicBezTo>
                <a:cubicBezTo>
                  <a:pt x="52603" y="45487"/>
                  <a:pt x="53502" y="45481"/>
                  <a:pt x="54400" y="45467"/>
                </a:cubicBezTo>
                <a:cubicBezTo>
                  <a:pt x="58125" y="45408"/>
                  <a:pt x="61833" y="45211"/>
                  <a:pt x="65559" y="45211"/>
                </a:cubicBezTo>
                <a:cubicBezTo>
                  <a:pt x="66347" y="45211"/>
                  <a:pt x="67136" y="45220"/>
                  <a:pt x="67926" y="45240"/>
                </a:cubicBezTo>
                <a:cubicBezTo>
                  <a:pt x="69700" y="45288"/>
                  <a:pt x="71474" y="45312"/>
                  <a:pt x="73236" y="45348"/>
                </a:cubicBezTo>
                <a:cubicBezTo>
                  <a:pt x="73267" y="45348"/>
                  <a:pt x="73298" y="45348"/>
                  <a:pt x="73329" y="45348"/>
                </a:cubicBezTo>
                <a:cubicBezTo>
                  <a:pt x="74926" y="45348"/>
                  <a:pt x="76137" y="44749"/>
                  <a:pt x="77189" y="43978"/>
                </a:cubicBezTo>
                <a:cubicBezTo>
                  <a:pt x="77427" y="43800"/>
                  <a:pt x="77558" y="43502"/>
                  <a:pt x="77605" y="43252"/>
                </a:cubicBezTo>
                <a:cubicBezTo>
                  <a:pt x="77677" y="42740"/>
                  <a:pt x="77701" y="42216"/>
                  <a:pt x="77677" y="41704"/>
                </a:cubicBezTo>
                <a:cubicBezTo>
                  <a:pt x="77427" y="37966"/>
                  <a:pt x="78058" y="34263"/>
                  <a:pt x="78379" y="30536"/>
                </a:cubicBezTo>
                <a:cubicBezTo>
                  <a:pt x="78594" y="27929"/>
                  <a:pt x="78856" y="25286"/>
                  <a:pt x="78629" y="22678"/>
                </a:cubicBezTo>
                <a:cubicBezTo>
                  <a:pt x="78236" y="18035"/>
                  <a:pt x="77558" y="13391"/>
                  <a:pt x="76855" y="8748"/>
                </a:cubicBezTo>
                <a:cubicBezTo>
                  <a:pt x="76593" y="6974"/>
                  <a:pt x="76069" y="5212"/>
                  <a:pt x="75474" y="3485"/>
                </a:cubicBezTo>
                <a:cubicBezTo>
                  <a:pt x="74891" y="1771"/>
                  <a:pt x="73176" y="830"/>
                  <a:pt x="70759" y="485"/>
                </a:cubicBezTo>
                <a:cubicBezTo>
                  <a:pt x="68223" y="141"/>
                  <a:pt x="65672" y="0"/>
                  <a:pt x="6311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5" name="Google Shape;6445;p50"/>
          <p:cNvSpPr/>
          <p:nvPr/>
        </p:nvSpPr>
        <p:spPr>
          <a:xfrm>
            <a:off x="5974389" y="1342125"/>
            <a:ext cx="2557756" cy="1428342"/>
          </a:xfrm>
          <a:custGeom>
            <a:avLst/>
            <a:gdLst/>
            <a:ahLst/>
            <a:cxnLst/>
            <a:rect l="l" t="t" r="r" b="b"/>
            <a:pathLst>
              <a:path w="78177" h="45258" extrusionOk="0">
                <a:moveTo>
                  <a:pt x="35017" y="1"/>
                </a:moveTo>
                <a:cubicBezTo>
                  <a:pt x="33029" y="1"/>
                  <a:pt x="31041" y="23"/>
                  <a:pt x="29052" y="68"/>
                </a:cubicBezTo>
                <a:cubicBezTo>
                  <a:pt x="22801" y="199"/>
                  <a:pt x="16526" y="413"/>
                  <a:pt x="10276" y="604"/>
                </a:cubicBezTo>
                <a:cubicBezTo>
                  <a:pt x="8871" y="651"/>
                  <a:pt x="7454" y="746"/>
                  <a:pt x="6049" y="901"/>
                </a:cubicBezTo>
                <a:cubicBezTo>
                  <a:pt x="4287" y="1092"/>
                  <a:pt x="3108" y="1842"/>
                  <a:pt x="2560" y="3044"/>
                </a:cubicBezTo>
                <a:cubicBezTo>
                  <a:pt x="2263" y="3711"/>
                  <a:pt x="1989" y="4402"/>
                  <a:pt x="1810" y="5080"/>
                </a:cubicBezTo>
                <a:cubicBezTo>
                  <a:pt x="691" y="9355"/>
                  <a:pt x="155" y="13665"/>
                  <a:pt x="120" y="17999"/>
                </a:cubicBezTo>
                <a:cubicBezTo>
                  <a:pt x="24" y="25392"/>
                  <a:pt x="12" y="32774"/>
                  <a:pt x="0" y="40180"/>
                </a:cubicBezTo>
                <a:cubicBezTo>
                  <a:pt x="0" y="42716"/>
                  <a:pt x="1310" y="43835"/>
                  <a:pt x="4823" y="44442"/>
                </a:cubicBezTo>
                <a:cubicBezTo>
                  <a:pt x="6882" y="44799"/>
                  <a:pt x="8966" y="44883"/>
                  <a:pt x="11085" y="44883"/>
                </a:cubicBezTo>
                <a:cubicBezTo>
                  <a:pt x="14252" y="44895"/>
                  <a:pt x="17407" y="44954"/>
                  <a:pt x="20574" y="44978"/>
                </a:cubicBezTo>
                <a:cubicBezTo>
                  <a:pt x="21420" y="44992"/>
                  <a:pt x="22269" y="45006"/>
                  <a:pt x="23116" y="45006"/>
                </a:cubicBezTo>
                <a:cubicBezTo>
                  <a:pt x="23736" y="45006"/>
                  <a:pt x="24354" y="44998"/>
                  <a:pt x="24968" y="44978"/>
                </a:cubicBezTo>
                <a:cubicBezTo>
                  <a:pt x="29238" y="44863"/>
                  <a:pt x="33508" y="44547"/>
                  <a:pt x="37796" y="44547"/>
                </a:cubicBezTo>
                <a:cubicBezTo>
                  <a:pt x="38829" y="44547"/>
                  <a:pt x="39863" y="44565"/>
                  <a:pt x="40898" y="44609"/>
                </a:cubicBezTo>
                <a:cubicBezTo>
                  <a:pt x="44447" y="44764"/>
                  <a:pt x="48018" y="44740"/>
                  <a:pt x="51590" y="44799"/>
                </a:cubicBezTo>
                <a:cubicBezTo>
                  <a:pt x="51590" y="44811"/>
                  <a:pt x="51590" y="44847"/>
                  <a:pt x="51614" y="44895"/>
                </a:cubicBezTo>
                <a:cubicBezTo>
                  <a:pt x="57698" y="45002"/>
                  <a:pt x="63794" y="45085"/>
                  <a:pt x="69890" y="45252"/>
                </a:cubicBezTo>
                <a:cubicBezTo>
                  <a:pt x="70025" y="45256"/>
                  <a:pt x="70159" y="45257"/>
                  <a:pt x="70291" y="45257"/>
                </a:cubicBezTo>
                <a:cubicBezTo>
                  <a:pt x="72684" y="45257"/>
                  <a:pt x="74578" y="44640"/>
                  <a:pt x="76034" y="43252"/>
                </a:cubicBezTo>
                <a:cubicBezTo>
                  <a:pt x="76177" y="43109"/>
                  <a:pt x="76343" y="42954"/>
                  <a:pt x="76522" y="42823"/>
                </a:cubicBezTo>
                <a:cubicBezTo>
                  <a:pt x="76589" y="42767"/>
                  <a:pt x="76739" y="42691"/>
                  <a:pt x="76816" y="42691"/>
                </a:cubicBezTo>
                <a:cubicBezTo>
                  <a:pt x="76822" y="42691"/>
                  <a:pt x="76827" y="42691"/>
                  <a:pt x="76832" y="42692"/>
                </a:cubicBezTo>
                <a:cubicBezTo>
                  <a:pt x="76951" y="42720"/>
                  <a:pt x="77055" y="42733"/>
                  <a:pt x="77144" y="42733"/>
                </a:cubicBezTo>
                <a:cubicBezTo>
                  <a:pt x="77588" y="42733"/>
                  <a:pt x="77687" y="42424"/>
                  <a:pt x="77736" y="42156"/>
                </a:cubicBezTo>
                <a:cubicBezTo>
                  <a:pt x="77891" y="41347"/>
                  <a:pt x="78070" y="40561"/>
                  <a:pt x="78070" y="39763"/>
                </a:cubicBezTo>
                <a:cubicBezTo>
                  <a:pt x="78058" y="36322"/>
                  <a:pt x="78177" y="32869"/>
                  <a:pt x="77903" y="29429"/>
                </a:cubicBezTo>
                <a:cubicBezTo>
                  <a:pt x="77367" y="22701"/>
                  <a:pt x="76641" y="15974"/>
                  <a:pt x="75927" y="9259"/>
                </a:cubicBezTo>
                <a:cubicBezTo>
                  <a:pt x="75760" y="7628"/>
                  <a:pt x="75331" y="6021"/>
                  <a:pt x="74986" y="4402"/>
                </a:cubicBezTo>
                <a:cubicBezTo>
                  <a:pt x="74736" y="3151"/>
                  <a:pt x="73712" y="2342"/>
                  <a:pt x="72045" y="1925"/>
                </a:cubicBezTo>
                <a:cubicBezTo>
                  <a:pt x="71688" y="1842"/>
                  <a:pt x="71331" y="1735"/>
                  <a:pt x="70962" y="1687"/>
                </a:cubicBezTo>
                <a:cubicBezTo>
                  <a:pt x="68973" y="1473"/>
                  <a:pt x="66997" y="1223"/>
                  <a:pt x="65009" y="1127"/>
                </a:cubicBezTo>
                <a:cubicBezTo>
                  <a:pt x="60996" y="913"/>
                  <a:pt x="56972" y="901"/>
                  <a:pt x="52983" y="615"/>
                </a:cubicBezTo>
                <a:cubicBezTo>
                  <a:pt x="47001" y="204"/>
                  <a:pt x="41012" y="1"/>
                  <a:pt x="3501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6" name="Google Shape;6446;p50"/>
          <p:cNvSpPr/>
          <p:nvPr/>
        </p:nvSpPr>
        <p:spPr>
          <a:xfrm>
            <a:off x="4100312" y="2978100"/>
            <a:ext cx="964507" cy="248440"/>
          </a:xfrm>
          <a:custGeom>
            <a:avLst/>
            <a:gdLst/>
            <a:ahLst/>
            <a:cxnLst/>
            <a:rect l="l" t="t" r="r" b="b"/>
            <a:pathLst>
              <a:path w="24421" h="7872" extrusionOk="0">
                <a:moveTo>
                  <a:pt x="20232" y="1"/>
                </a:moveTo>
                <a:cubicBezTo>
                  <a:pt x="20195" y="1"/>
                  <a:pt x="20159" y="1"/>
                  <a:pt x="20122" y="2"/>
                </a:cubicBezTo>
                <a:cubicBezTo>
                  <a:pt x="18157" y="49"/>
                  <a:pt x="16217" y="97"/>
                  <a:pt x="14264" y="228"/>
                </a:cubicBezTo>
                <a:cubicBezTo>
                  <a:pt x="10180" y="514"/>
                  <a:pt x="6096" y="835"/>
                  <a:pt x="2013" y="1157"/>
                </a:cubicBezTo>
                <a:cubicBezTo>
                  <a:pt x="1489" y="1204"/>
                  <a:pt x="989" y="1252"/>
                  <a:pt x="465" y="1335"/>
                </a:cubicBezTo>
                <a:cubicBezTo>
                  <a:pt x="179" y="1371"/>
                  <a:pt x="0" y="1550"/>
                  <a:pt x="24" y="1847"/>
                </a:cubicBezTo>
                <a:cubicBezTo>
                  <a:pt x="36" y="2133"/>
                  <a:pt x="227" y="2288"/>
                  <a:pt x="512" y="2312"/>
                </a:cubicBezTo>
                <a:cubicBezTo>
                  <a:pt x="643" y="2335"/>
                  <a:pt x="774" y="2335"/>
                  <a:pt x="917" y="2335"/>
                </a:cubicBezTo>
                <a:lnTo>
                  <a:pt x="4227" y="2335"/>
                </a:lnTo>
                <a:cubicBezTo>
                  <a:pt x="3691" y="2550"/>
                  <a:pt x="3132" y="2716"/>
                  <a:pt x="2584" y="2883"/>
                </a:cubicBezTo>
                <a:cubicBezTo>
                  <a:pt x="2286" y="2966"/>
                  <a:pt x="1965" y="3050"/>
                  <a:pt x="1691" y="3169"/>
                </a:cubicBezTo>
                <a:cubicBezTo>
                  <a:pt x="1048" y="3467"/>
                  <a:pt x="917" y="4145"/>
                  <a:pt x="1370" y="4681"/>
                </a:cubicBezTo>
                <a:cubicBezTo>
                  <a:pt x="1405" y="4717"/>
                  <a:pt x="1417" y="4752"/>
                  <a:pt x="1453" y="4788"/>
                </a:cubicBezTo>
                <a:cubicBezTo>
                  <a:pt x="620" y="5086"/>
                  <a:pt x="346" y="5324"/>
                  <a:pt x="417" y="5800"/>
                </a:cubicBezTo>
                <a:cubicBezTo>
                  <a:pt x="510" y="6406"/>
                  <a:pt x="895" y="6538"/>
                  <a:pt x="1344" y="6538"/>
                </a:cubicBezTo>
                <a:cubicBezTo>
                  <a:pt x="1468" y="6538"/>
                  <a:pt x="1598" y="6527"/>
                  <a:pt x="1727" y="6515"/>
                </a:cubicBezTo>
                <a:lnTo>
                  <a:pt x="1727" y="6515"/>
                </a:lnTo>
                <a:cubicBezTo>
                  <a:pt x="1659" y="7211"/>
                  <a:pt x="1878" y="7494"/>
                  <a:pt x="2532" y="7494"/>
                </a:cubicBezTo>
                <a:cubicBezTo>
                  <a:pt x="2572" y="7494"/>
                  <a:pt x="2613" y="7493"/>
                  <a:pt x="2655" y="7491"/>
                </a:cubicBezTo>
                <a:cubicBezTo>
                  <a:pt x="3179" y="7467"/>
                  <a:pt x="3691" y="7455"/>
                  <a:pt x="4215" y="7431"/>
                </a:cubicBezTo>
                <a:cubicBezTo>
                  <a:pt x="4310" y="7431"/>
                  <a:pt x="4406" y="7455"/>
                  <a:pt x="4489" y="7479"/>
                </a:cubicBezTo>
                <a:cubicBezTo>
                  <a:pt x="4751" y="7598"/>
                  <a:pt x="5037" y="7729"/>
                  <a:pt x="5299" y="7872"/>
                </a:cubicBezTo>
                <a:cubicBezTo>
                  <a:pt x="5573" y="7872"/>
                  <a:pt x="5858" y="7872"/>
                  <a:pt x="6108" y="7836"/>
                </a:cubicBezTo>
                <a:cubicBezTo>
                  <a:pt x="6561" y="7800"/>
                  <a:pt x="7025" y="7788"/>
                  <a:pt x="7478" y="7741"/>
                </a:cubicBezTo>
                <a:cubicBezTo>
                  <a:pt x="11704" y="7348"/>
                  <a:pt x="15943" y="6943"/>
                  <a:pt x="20170" y="6515"/>
                </a:cubicBezTo>
                <a:cubicBezTo>
                  <a:pt x="21063" y="6419"/>
                  <a:pt x="21944" y="6253"/>
                  <a:pt x="22801" y="6038"/>
                </a:cubicBezTo>
                <a:cubicBezTo>
                  <a:pt x="23515" y="5860"/>
                  <a:pt x="23694" y="5407"/>
                  <a:pt x="23515" y="4824"/>
                </a:cubicBezTo>
                <a:cubicBezTo>
                  <a:pt x="23682" y="4514"/>
                  <a:pt x="23884" y="4264"/>
                  <a:pt x="23908" y="4014"/>
                </a:cubicBezTo>
                <a:cubicBezTo>
                  <a:pt x="23920" y="3740"/>
                  <a:pt x="23741" y="3478"/>
                  <a:pt x="23634" y="3193"/>
                </a:cubicBezTo>
                <a:cubicBezTo>
                  <a:pt x="23991" y="3086"/>
                  <a:pt x="24361" y="2907"/>
                  <a:pt x="24396" y="2407"/>
                </a:cubicBezTo>
                <a:cubicBezTo>
                  <a:pt x="24420" y="1954"/>
                  <a:pt x="24146" y="1716"/>
                  <a:pt x="23765" y="1585"/>
                </a:cubicBezTo>
                <a:cubicBezTo>
                  <a:pt x="23896" y="1431"/>
                  <a:pt x="24027" y="1288"/>
                  <a:pt x="24087" y="1121"/>
                </a:cubicBezTo>
                <a:cubicBezTo>
                  <a:pt x="24265" y="633"/>
                  <a:pt x="23908" y="157"/>
                  <a:pt x="23325" y="121"/>
                </a:cubicBezTo>
                <a:cubicBezTo>
                  <a:pt x="23269" y="119"/>
                  <a:pt x="23213" y="118"/>
                  <a:pt x="23157" y="118"/>
                </a:cubicBezTo>
                <a:cubicBezTo>
                  <a:pt x="22939" y="118"/>
                  <a:pt x="22717" y="129"/>
                  <a:pt x="22497" y="129"/>
                </a:cubicBezTo>
                <a:cubicBezTo>
                  <a:pt x="22399" y="129"/>
                  <a:pt x="22302" y="127"/>
                  <a:pt x="22206" y="121"/>
                </a:cubicBezTo>
                <a:cubicBezTo>
                  <a:pt x="21540" y="98"/>
                  <a:pt x="20896" y="1"/>
                  <a:pt x="2023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sz="1600">
                <a:solidFill>
                  <a:schemeClr val="dk1"/>
                </a:solidFill>
                <a:latin typeface="Gochi Hand"/>
                <a:ea typeface="Gochi Hand"/>
                <a:cs typeface="Gochi Hand"/>
                <a:sym typeface="Gochi Hand"/>
              </a:rPr>
              <a:t>Friday</a:t>
            </a:r>
            <a:endParaRPr/>
          </a:p>
        </p:txBody>
      </p:sp>
      <p:sp>
        <p:nvSpPr>
          <p:cNvPr id="6447" name="Google Shape;6447;p50"/>
          <p:cNvSpPr/>
          <p:nvPr/>
        </p:nvSpPr>
        <p:spPr>
          <a:xfrm>
            <a:off x="6591735" y="1494875"/>
            <a:ext cx="1323066" cy="252291"/>
          </a:xfrm>
          <a:custGeom>
            <a:avLst/>
            <a:gdLst/>
            <a:ahLst/>
            <a:cxnLst/>
            <a:rect l="l" t="t" r="r" b="b"/>
            <a:pathLst>
              <a:path w="33314" h="7994" extrusionOk="0">
                <a:moveTo>
                  <a:pt x="27633" y="1"/>
                </a:moveTo>
                <a:cubicBezTo>
                  <a:pt x="27566" y="1"/>
                  <a:pt x="27499" y="1"/>
                  <a:pt x="27432" y="2"/>
                </a:cubicBezTo>
                <a:cubicBezTo>
                  <a:pt x="24110" y="50"/>
                  <a:pt x="20812" y="85"/>
                  <a:pt x="17490" y="181"/>
                </a:cubicBezTo>
                <a:cubicBezTo>
                  <a:pt x="13073" y="288"/>
                  <a:pt x="8668" y="490"/>
                  <a:pt x="4286" y="1038"/>
                </a:cubicBezTo>
                <a:cubicBezTo>
                  <a:pt x="3810" y="1098"/>
                  <a:pt x="3334" y="1181"/>
                  <a:pt x="2869" y="1264"/>
                </a:cubicBezTo>
                <a:cubicBezTo>
                  <a:pt x="2608" y="1312"/>
                  <a:pt x="2429" y="1479"/>
                  <a:pt x="2369" y="1740"/>
                </a:cubicBezTo>
                <a:cubicBezTo>
                  <a:pt x="2322" y="1990"/>
                  <a:pt x="2429" y="2169"/>
                  <a:pt x="2655" y="2324"/>
                </a:cubicBezTo>
                <a:cubicBezTo>
                  <a:pt x="2679" y="2348"/>
                  <a:pt x="2691" y="2383"/>
                  <a:pt x="2738" y="2431"/>
                </a:cubicBezTo>
                <a:cubicBezTo>
                  <a:pt x="2619" y="2443"/>
                  <a:pt x="2548" y="2443"/>
                  <a:pt x="2477" y="2455"/>
                </a:cubicBezTo>
                <a:cubicBezTo>
                  <a:pt x="2084" y="2502"/>
                  <a:pt x="1679" y="2526"/>
                  <a:pt x="1310" y="2622"/>
                </a:cubicBezTo>
                <a:cubicBezTo>
                  <a:pt x="929" y="2705"/>
                  <a:pt x="691" y="3026"/>
                  <a:pt x="691" y="3360"/>
                </a:cubicBezTo>
                <a:cubicBezTo>
                  <a:pt x="691" y="3717"/>
                  <a:pt x="929" y="3991"/>
                  <a:pt x="1310" y="4110"/>
                </a:cubicBezTo>
                <a:cubicBezTo>
                  <a:pt x="1369" y="4122"/>
                  <a:pt x="1441" y="4157"/>
                  <a:pt x="1465" y="4157"/>
                </a:cubicBezTo>
                <a:cubicBezTo>
                  <a:pt x="1488" y="4479"/>
                  <a:pt x="1500" y="4765"/>
                  <a:pt x="1536" y="5050"/>
                </a:cubicBezTo>
                <a:cubicBezTo>
                  <a:pt x="1286" y="5122"/>
                  <a:pt x="1000" y="5181"/>
                  <a:pt x="750" y="5289"/>
                </a:cubicBezTo>
                <a:cubicBezTo>
                  <a:pt x="250" y="5479"/>
                  <a:pt x="0" y="5836"/>
                  <a:pt x="48" y="6241"/>
                </a:cubicBezTo>
                <a:cubicBezTo>
                  <a:pt x="95" y="6622"/>
                  <a:pt x="393" y="6920"/>
                  <a:pt x="893" y="7027"/>
                </a:cubicBezTo>
                <a:cubicBezTo>
                  <a:pt x="1167" y="7086"/>
                  <a:pt x="1441" y="7098"/>
                  <a:pt x="1715" y="7134"/>
                </a:cubicBezTo>
                <a:cubicBezTo>
                  <a:pt x="1619" y="7586"/>
                  <a:pt x="1762" y="7872"/>
                  <a:pt x="2131" y="7967"/>
                </a:cubicBezTo>
                <a:cubicBezTo>
                  <a:pt x="2231" y="7989"/>
                  <a:pt x="2327" y="7993"/>
                  <a:pt x="2424" y="7993"/>
                </a:cubicBezTo>
                <a:cubicBezTo>
                  <a:pt x="2488" y="7993"/>
                  <a:pt x="2553" y="7991"/>
                  <a:pt x="2619" y="7991"/>
                </a:cubicBezTo>
                <a:cubicBezTo>
                  <a:pt x="5834" y="7908"/>
                  <a:pt x="9049" y="7813"/>
                  <a:pt x="12263" y="7705"/>
                </a:cubicBezTo>
                <a:cubicBezTo>
                  <a:pt x="16716" y="7563"/>
                  <a:pt x="21169" y="7408"/>
                  <a:pt x="25610" y="7217"/>
                </a:cubicBezTo>
                <a:cubicBezTo>
                  <a:pt x="27539" y="7146"/>
                  <a:pt x="29420" y="6872"/>
                  <a:pt x="31206" y="6146"/>
                </a:cubicBezTo>
                <a:cubicBezTo>
                  <a:pt x="31385" y="6074"/>
                  <a:pt x="31599" y="6039"/>
                  <a:pt x="31766" y="5955"/>
                </a:cubicBezTo>
                <a:cubicBezTo>
                  <a:pt x="32147" y="5765"/>
                  <a:pt x="32206" y="5396"/>
                  <a:pt x="31921" y="5074"/>
                </a:cubicBezTo>
                <a:cubicBezTo>
                  <a:pt x="31897" y="5050"/>
                  <a:pt x="31885" y="5003"/>
                  <a:pt x="31849" y="4979"/>
                </a:cubicBezTo>
                <a:cubicBezTo>
                  <a:pt x="32183" y="4896"/>
                  <a:pt x="32492" y="4836"/>
                  <a:pt x="32790" y="4729"/>
                </a:cubicBezTo>
                <a:cubicBezTo>
                  <a:pt x="33123" y="4598"/>
                  <a:pt x="33314" y="4288"/>
                  <a:pt x="33242" y="3955"/>
                </a:cubicBezTo>
                <a:cubicBezTo>
                  <a:pt x="33195" y="3645"/>
                  <a:pt x="32909" y="3407"/>
                  <a:pt x="32528" y="3395"/>
                </a:cubicBezTo>
                <a:cubicBezTo>
                  <a:pt x="32490" y="3393"/>
                  <a:pt x="32452" y="3392"/>
                  <a:pt x="32415" y="3392"/>
                </a:cubicBezTo>
                <a:cubicBezTo>
                  <a:pt x="32268" y="3392"/>
                  <a:pt x="32135" y="3407"/>
                  <a:pt x="32040" y="3407"/>
                </a:cubicBezTo>
                <a:cubicBezTo>
                  <a:pt x="32052" y="3133"/>
                  <a:pt x="32087" y="2848"/>
                  <a:pt x="32123" y="2538"/>
                </a:cubicBezTo>
                <a:cubicBezTo>
                  <a:pt x="32147" y="2514"/>
                  <a:pt x="32218" y="2491"/>
                  <a:pt x="32302" y="2455"/>
                </a:cubicBezTo>
                <a:cubicBezTo>
                  <a:pt x="32778" y="2264"/>
                  <a:pt x="33016" y="1943"/>
                  <a:pt x="32957" y="1562"/>
                </a:cubicBezTo>
                <a:cubicBezTo>
                  <a:pt x="32873" y="1169"/>
                  <a:pt x="32552" y="955"/>
                  <a:pt x="32004" y="943"/>
                </a:cubicBezTo>
                <a:lnTo>
                  <a:pt x="31028" y="943"/>
                </a:lnTo>
                <a:cubicBezTo>
                  <a:pt x="30992" y="431"/>
                  <a:pt x="30849" y="300"/>
                  <a:pt x="30373" y="145"/>
                </a:cubicBezTo>
                <a:cubicBezTo>
                  <a:pt x="30278" y="121"/>
                  <a:pt x="30170" y="85"/>
                  <a:pt x="30063" y="85"/>
                </a:cubicBezTo>
                <a:cubicBezTo>
                  <a:pt x="29249" y="63"/>
                  <a:pt x="28445" y="1"/>
                  <a:pt x="27633" y="1"/>
                </a:cubicBezTo>
                <a:close/>
              </a:path>
            </a:pathLst>
          </a:custGeom>
          <a:solidFill>
            <a:schemeClr val="accent2"/>
          </a:solidFill>
          <a:ln>
            <a:noFill/>
          </a:ln>
        </p:spPr>
        <p:txBody>
          <a:bodyPr spcFirstLastPara="1" wrap="square" lIns="0" tIns="0" rIns="0" bIns="91425" anchor="ctr" anchorCtr="0">
            <a:noAutofit/>
          </a:bodyPr>
          <a:lstStyle/>
          <a:p>
            <a:pPr marL="0" lvl="0" indent="0" algn="ctr" rtl="0">
              <a:spcBef>
                <a:spcPts val="0"/>
              </a:spcBef>
              <a:spcAft>
                <a:spcPts val="0"/>
              </a:spcAft>
              <a:buClr>
                <a:schemeClr val="dk1"/>
              </a:buClr>
              <a:buSzPts val="1100"/>
              <a:buFont typeface="Arial"/>
              <a:buNone/>
            </a:pPr>
            <a:r>
              <a:rPr lang="en" sz="1600">
                <a:solidFill>
                  <a:schemeClr val="dk1"/>
                </a:solidFill>
                <a:latin typeface="Gochi Hand"/>
                <a:ea typeface="Gochi Hand"/>
                <a:cs typeface="Gochi Hand"/>
                <a:sym typeface="Gochi Hand"/>
              </a:rPr>
              <a:t>Wednesday</a:t>
            </a:r>
            <a:endParaRPr/>
          </a:p>
        </p:txBody>
      </p:sp>
      <p:sp>
        <p:nvSpPr>
          <p:cNvPr id="6448" name="Google Shape;6448;p50"/>
          <p:cNvSpPr/>
          <p:nvPr/>
        </p:nvSpPr>
        <p:spPr>
          <a:xfrm>
            <a:off x="6651167" y="2973600"/>
            <a:ext cx="1204200" cy="252365"/>
          </a:xfrm>
          <a:custGeom>
            <a:avLst/>
            <a:gdLst/>
            <a:ahLst/>
            <a:cxnLst/>
            <a:rect l="l" t="t" r="r" b="b"/>
            <a:pathLst>
              <a:path w="31874" h="7997" extrusionOk="0">
                <a:moveTo>
                  <a:pt x="26444" y="1"/>
                </a:moveTo>
                <a:cubicBezTo>
                  <a:pt x="26381" y="1"/>
                  <a:pt x="26317" y="1"/>
                  <a:pt x="26254" y="2"/>
                </a:cubicBezTo>
                <a:cubicBezTo>
                  <a:pt x="23075" y="50"/>
                  <a:pt x="19908" y="85"/>
                  <a:pt x="16741" y="181"/>
                </a:cubicBezTo>
                <a:cubicBezTo>
                  <a:pt x="12514" y="288"/>
                  <a:pt x="8300" y="490"/>
                  <a:pt x="4109" y="1038"/>
                </a:cubicBezTo>
                <a:cubicBezTo>
                  <a:pt x="3644" y="1097"/>
                  <a:pt x="3204" y="1181"/>
                  <a:pt x="2751" y="1264"/>
                </a:cubicBezTo>
                <a:cubicBezTo>
                  <a:pt x="2513" y="1312"/>
                  <a:pt x="2323" y="1478"/>
                  <a:pt x="2275" y="1740"/>
                </a:cubicBezTo>
                <a:cubicBezTo>
                  <a:pt x="2227" y="1990"/>
                  <a:pt x="2335" y="2169"/>
                  <a:pt x="2537" y="2324"/>
                </a:cubicBezTo>
                <a:cubicBezTo>
                  <a:pt x="2573" y="2347"/>
                  <a:pt x="2585" y="2383"/>
                  <a:pt x="2632" y="2431"/>
                </a:cubicBezTo>
                <a:cubicBezTo>
                  <a:pt x="2525" y="2443"/>
                  <a:pt x="2454" y="2443"/>
                  <a:pt x="2382" y="2455"/>
                </a:cubicBezTo>
                <a:cubicBezTo>
                  <a:pt x="2025" y="2502"/>
                  <a:pt x="1632" y="2538"/>
                  <a:pt x="1275" y="2621"/>
                </a:cubicBezTo>
                <a:cubicBezTo>
                  <a:pt x="894" y="2717"/>
                  <a:pt x="668" y="3026"/>
                  <a:pt x="668" y="3371"/>
                </a:cubicBezTo>
                <a:cubicBezTo>
                  <a:pt x="668" y="3729"/>
                  <a:pt x="894" y="3991"/>
                  <a:pt x="1263" y="4110"/>
                </a:cubicBezTo>
                <a:cubicBezTo>
                  <a:pt x="1334" y="4121"/>
                  <a:pt x="1394" y="4157"/>
                  <a:pt x="1406" y="4157"/>
                </a:cubicBezTo>
                <a:cubicBezTo>
                  <a:pt x="1430" y="4479"/>
                  <a:pt x="1453" y="4764"/>
                  <a:pt x="1465" y="5050"/>
                </a:cubicBezTo>
                <a:cubicBezTo>
                  <a:pt x="1215" y="5122"/>
                  <a:pt x="965" y="5181"/>
                  <a:pt x="715" y="5288"/>
                </a:cubicBezTo>
                <a:cubicBezTo>
                  <a:pt x="251" y="5479"/>
                  <a:pt x="1" y="5836"/>
                  <a:pt x="49" y="6241"/>
                </a:cubicBezTo>
                <a:cubicBezTo>
                  <a:pt x="84" y="6622"/>
                  <a:pt x="370" y="6919"/>
                  <a:pt x="858" y="7027"/>
                </a:cubicBezTo>
                <a:cubicBezTo>
                  <a:pt x="1132" y="7086"/>
                  <a:pt x="1382" y="7098"/>
                  <a:pt x="1644" y="7134"/>
                </a:cubicBezTo>
                <a:cubicBezTo>
                  <a:pt x="1573" y="7598"/>
                  <a:pt x="1715" y="7872"/>
                  <a:pt x="2049" y="7967"/>
                </a:cubicBezTo>
                <a:cubicBezTo>
                  <a:pt x="2126" y="7991"/>
                  <a:pt x="2204" y="7997"/>
                  <a:pt x="2281" y="7997"/>
                </a:cubicBezTo>
                <a:cubicBezTo>
                  <a:pt x="2358" y="7997"/>
                  <a:pt x="2436" y="7991"/>
                  <a:pt x="2513" y="7991"/>
                </a:cubicBezTo>
                <a:cubicBezTo>
                  <a:pt x="5597" y="7908"/>
                  <a:pt x="8657" y="7812"/>
                  <a:pt x="11740" y="7717"/>
                </a:cubicBezTo>
                <a:cubicBezTo>
                  <a:pt x="16015" y="7562"/>
                  <a:pt x="20265" y="7419"/>
                  <a:pt x="24528" y="7217"/>
                </a:cubicBezTo>
                <a:cubicBezTo>
                  <a:pt x="26349" y="7146"/>
                  <a:pt x="28171" y="6884"/>
                  <a:pt x="29886" y="6146"/>
                </a:cubicBezTo>
                <a:cubicBezTo>
                  <a:pt x="30040" y="6074"/>
                  <a:pt x="30243" y="6050"/>
                  <a:pt x="30409" y="5955"/>
                </a:cubicBezTo>
                <a:cubicBezTo>
                  <a:pt x="30767" y="5765"/>
                  <a:pt x="30814" y="5395"/>
                  <a:pt x="30552" y="5074"/>
                </a:cubicBezTo>
                <a:cubicBezTo>
                  <a:pt x="30517" y="5050"/>
                  <a:pt x="30505" y="5003"/>
                  <a:pt x="30481" y="4979"/>
                </a:cubicBezTo>
                <a:cubicBezTo>
                  <a:pt x="30790" y="4895"/>
                  <a:pt x="31088" y="4836"/>
                  <a:pt x="31374" y="4741"/>
                </a:cubicBezTo>
                <a:cubicBezTo>
                  <a:pt x="31707" y="4598"/>
                  <a:pt x="31874" y="4288"/>
                  <a:pt x="31814" y="3967"/>
                </a:cubicBezTo>
                <a:cubicBezTo>
                  <a:pt x="31755" y="3645"/>
                  <a:pt x="31493" y="3407"/>
                  <a:pt x="31136" y="3395"/>
                </a:cubicBezTo>
                <a:cubicBezTo>
                  <a:pt x="31100" y="3393"/>
                  <a:pt x="31065" y="3392"/>
                  <a:pt x="31030" y="3392"/>
                </a:cubicBezTo>
                <a:cubicBezTo>
                  <a:pt x="30892" y="3392"/>
                  <a:pt x="30767" y="3407"/>
                  <a:pt x="30671" y="3407"/>
                </a:cubicBezTo>
                <a:cubicBezTo>
                  <a:pt x="30707" y="3133"/>
                  <a:pt x="30719" y="2848"/>
                  <a:pt x="30743" y="2538"/>
                </a:cubicBezTo>
                <a:cubicBezTo>
                  <a:pt x="30767" y="2514"/>
                  <a:pt x="30838" y="2490"/>
                  <a:pt x="30910" y="2455"/>
                </a:cubicBezTo>
                <a:cubicBezTo>
                  <a:pt x="31374" y="2264"/>
                  <a:pt x="31600" y="1943"/>
                  <a:pt x="31541" y="1562"/>
                </a:cubicBezTo>
                <a:cubicBezTo>
                  <a:pt x="31481" y="1169"/>
                  <a:pt x="31148" y="954"/>
                  <a:pt x="30624" y="943"/>
                </a:cubicBezTo>
                <a:lnTo>
                  <a:pt x="29707" y="943"/>
                </a:lnTo>
                <a:cubicBezTo>
                  <a:pt x="29659" y="454"/>
                  <a:pt x="29540" y="300"/>
                  <a:pt x="29100" y="145"/>
                </a:cubicBezTo>
                <a:cubicBezTo>
                  <a:pt x="28993" y="121"/>
                  <a:pt x="28885" y="85"/>
                  <a:pt x="28778" y="85"/>
                </a:cubicBezTo>
                <a:cubicBezTo>
                  <a:pt x="27997" y="63"/>
                  <a:pt x="27216" y="1"/>
                  <a:pt x="2644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sz="1600">
                <a:solidFill>
                  <a:schemeClr val="dk1"/>
                </a:solidFill>
                <a:latin typeface="Gochi Hand"/>
                <a:ea typeface="Gochi Hand"/>
                <a:cs typeface="Gochi Hand"/>
                <a:sym typeface="Gochi Hand"/>
              </a:rPr>
              <a:t>Saturday</a:t>
            </a:r>
            <a:endParaRPr/>
          </a:p>
        </p:txBody>
      </p:sp>
      <p:sp>
        <p:nvSpPr>
          <p:cNvPr id="6449" name="Google Shape;6449;p50"/>
          <p:cNvSpPr/>
          <p:nvPr/>
        </p:nvSpPr>
        <p:spPr>
          <a:xfrm>
            <a:off x="3995998" y="1502350"/>
            <a:ext cx="1204179" cy="207176"/>
          </a:xfrm>
          <a:custGeom>
            <a:avLst/>
            <a:gdLst/>
            <a:ahLst/>
            <a:cxnLst/>
            <a:rect l="l" t="t" r="r" b="b"/>
            <a:pathLst>
              <a:path w="23730" h="6564" extrusionOk="0">
                <a:moveTo>
                  <a:pt x="18561" y="1"/>
                </a:moveTo>
                <a:cubicBezTo>
                  <a:pt x="15231" y="1"/>
                  <a:pt x="11914" y="90"/>
                  <a:pt x="8597" y="349"/>
                </a:cubicBezTo>
                <a:cubicBezTo>
                  <a:pt x="7323" y="432"/>
                  <a:pt x="6061" y="539"/>
                  <a:pt x="4799" y="646"/>
                </a:cubicBezTo>
                <a:cubicBezTo>
                  <a:pt x="4466" y="670"/>
                  <a:pt x="4168" y="730"/>
                  <a:pt x="3966" y="1039"/>
                </a:cubicBezTo>
                <a:cubicBezTo>
                  <a:pt x="3918" y="1111"/>
                  <a:pt x="3775" y="1134"/>
                  <a:pt x="3680" y="1134"/>
                </a:cubicBezTo>
                <a:cubicBezTo>
                  <a:pt x="2906" y="1134"/>
                  <a:pt x="2192" y="1337"/>
                  <a:pt x="1513" y="1682"/>
                </a:cubicBezTo>
                <a:cubicBezTo>
                  <a:pt x="1334" y="1789"/>
                  <a:pt x="1096" y="2015"/>
                  <a:pt x="1096" y="2182"/>
                </a:cubicBezTo>
                <a:cubicBezTo>
                  <a:pt x="1072" y="2670"/>
                  <a:pt x="810" y="3254"/>
                  <a:pt x="1465" y="3528"/>
                </a:cubicBezTo>
                <a:cubicBezTo>
                  <a:pt x="1346" y="3730"/>
                  <a:pt x="1299" y="3920"/>
                  <a:pt x="1168" y="4004"/>
                </a:cubicBezTo>
                <a:cubicBezTo>
                  <a:pt x="775" y="4266"/>
                  <a:pt x="644" y="4575"/>
                  <a:pt x="799" y="5016"/>
                </a:cubicBezTo>
                <a:cubicBezTo>
                  <a:pt x="691" y="5052"/>
                  <a:pt x="596" y="5075"/>
                  <a:pt x="513" y="5111"/>
                </a:cubicBezTo>
                <a:cubicBezTo>
                  <a:pt x="168" y="5230"/>
                  <a:pt x="1" y="5456"/>
                  <a:pt x="48" y="5754"/>
                </a:cubicBezTo>
                <a:cubicBezTo>
                  <a:pt x="96" y="6028"/>
                  <a:pt x="334" y="6206"/>
                  <a:pt x="691" y="6206"/>
                </a:cubicBezTo>
                <a:cubicBezTo>
                  <a:pt x="941" y="6206"/>
                  <a:pt x="1215" y="6183"/>
                  <a:pt x="1465" y="6147"/>
                </a:cubicBezTo>
                <a:cubicBezTo>
                  <a:pt x="2132" y="6064"/>
                  <a:pt x="2799" y="5956"/>
                  <a:pt x="3454" y="5873"/>
                </a:cubicBezTo>
                <a:cubicBezTo>
                  <a:pt x="3620" y="6409"/>
                  <a:pt x="3811" y="6564"/>
                  <a:pt x="4370" y="6564"/>
                </a:cubicBezTo>
                <a:cubicBezTo>
                  <a:pt x="4609" y="6564"/>
                  <a:pt x="4859" y="6564"/>
                  <a:pt x="5109" y="6552"/>
                </a:cubicBezTo>
                <a:cubicBezTo>
                  <a:pt x="8871" y="6325"/>
                  <a:pt x="12657" y="6135"/>
                  <a:pt x="16431" y="5849"/>
                </a:cubicBezTo>
                <a:cubicBezTo>
                  <a:pt x="18205" y="5718"/>
                  <a:pt x="19968" y="5433"/>
                  <a:pt x="21718" y="5182"/>
                </a:cubicBezTo>
                <a:cubicBezTo>
                  <a:pt x="22194" y="5111"/>
                  <a:pt x="22682" y="4932"/>
                  <a:pt x="23135" y="4718"/>
                </a:cubicBezTo>
                <a:cubicBezTo>
                  <a:pt x="23563" y="4528"/>
                  <a:pt x="23730" y="4111"/>
                  <a:pt x="23623" y="3742"/>
                </a:cubicBezTo>
                <a:cubicBezTo>
                  <a:pt x="23539" y="3373"/>
                  <a:pt x="23254" y="3170"/>
                  <a:pt x="22777" y="3147"/>
                </a:cubicBezTo>
                <a:cubicBezTo>
                  <a:pt x="22742" y="3147"/>
                  <a:pt x="22718" y="3111"/>
                  <a:pt x="22706" y="3111"/>
                </a:cubicBezTo>
                <a:cubicBezTo>
                  <a:pt x="22789" y="2968"/>
                  <a:pt x="22885" y="2813"/>
                  <a:pt x="22920" y="2670"/>
                </a:cubicBezTo>
                <a:cubicBezTo>
                  <a:pt x="22968" y="2504"/>
                  <a:pt x="22944" y="2337"/>
                  <a:pt x="22944" y="2194"/>
                </a:cubicBezTo>
                <a:cubicBezTo>
                  <a:pt x="23492" y="1920"/>
                  <a:pt x="23694" y="1611"/>
                  <a:pt x="23611" y="1206"/>
                </a:cubicBezTo>
                <a:cubicBezTo>
                  <a:pt x="23519" y="768"/>
                  <a:pt x="23215" y="598"/>
                  <a:pt x="22452" y="598"/>
                </a:cubicBezTo>
                <a:cubicBezTo>
                  <a:pt x="22426" y="598"/>
                  <a:pt x="22400" y="598"/>
                  <a:pt x="22373" y="599"/>
                </a:cubicBezTo>
                <a:cubicBezTo>
                  <a:pt x="22266" y="158"/>
                  <a:pt x="21956" y="39"/>
                  <a:pt x="21575" y="39"/>
                </a:cubicBezTo>
                <a:cubicBezTo>
                  <a:pt x="21373" y="15"/>
                  <a:pt x="21170" y="15"/>
                  <a:pt x="20980" y="15"/>
                </a:cubicBezTo>
                <a:cubicBezTo>
                  <a:pt x="20172" y="6"/>
                  <a:pt x="19366" y="1"/>
                  <a:pt x="18561" y="1"/>
                </a:cubicBezTo>
                <a:close/>
              </a:path>
            </a:pathLst>
          </a:custGeom>
          <a:solidFill>
            <a:schemeClr val="accent2"/>
          </a:solidFill>
          <a:ln>
            <a:noFill/>
          </a:ln>
        </p:spPr>
        <p:txBody>
          <a:bodyPr spcFirstLastPara="1" wrap="square" lIns="0" tIns="0" rIns="0" bIns="91425" anchor="ctr" anchorCtr="0">
            <a:noAutofit/>
          </a:bodyPr>
          <a:lstStyle/>
          <a:p>
            <a:pPr marL="0" lvl="0" indent="0" algn="ctr" rtl="0">
              <a:spcBef>
                <a:spcPts val="0"/>
              </a:spcBef>
              <a:spcAft>
                <a:spcPts val="0"/>
              </a:spcAft>
              <a:buClr>
                <a:schemeClr val="dk1"/>
              </a:buClr>
              <a:buSzPts val="1100"/>
              <a:buFont typeface="Arial"/>
              <a:buNone/>
            </a:pPr>
            <a:r>
              <a:rPr lang="en" sz="1600">
                <a:solidFill>
                  <a:schemeClr val="dk1"/>
                </a:solidFill>
                <a:latin typeface="Gochi Hand"/>
                <a:ea typeface="Gochi Hand"/>
                <a:cs typeface="Gochi Hand"/>
                <a:sym typeface="Gochi Hand"/>
              </a:rPr>
              <a:t>Tuesday</a:t>
            </a:r>
            <a:endParaRPr/>
          </a:p>
        </p:txBody>
      </p:sp>
      <p:sp>
        <p:nvSpPr>
          <p:cNvPr id="6450" name="Google Shape;6450;p50"/>
          <p:cNvSpPr/>
          <p:nvPr/>
        </p:nvSpPr>
        <p:spPr>
          <a:xfrm>
            <a:off x="624649" y="1329575"/>
            <a:ext cx="2597473" cy="1454569"/>
          </a:xfrm>
          <a:custGeom>
            <a:avLst/>
            <a:gdLst/>
            <a:ahLst/>
            <a:cxnLst/>
            <a:rect l="l" t="t" r="r" b="b"/>
            <a:pathLst>
              <a:path w="79726" h="46089" extrusionOk="0">
                <a:moveTo>
                  <a:pt x="65857" y="0"/>
                </a:moveTo>
                <a:cubicBezTo>
                  <a:pt x="65785" y="0"/>
                  <a:pt x="65713" y="1"/>
                  <a:pt x="65640" y="1"/>
                </a:cubicBezTo>
                <a:cubicBezTo>
                  <a:pt x="61390" y="73"/>
                  <a:pt x="57151" y="228"/>
                  <a:pt x="52889" y="311"/>
                </a:cubicBezTo>
                <a:cubicBezTo>
                  <a:pt x="48769" y="406"/>
                  <a:pt x="44661" y="513"/>
                  <a:pt x="40554" y="549"/>
                </a:cubicBezTo>
                <a:cubicBezTo>
                  <a:pt x="33410" y="632"/>
                  <a:pt x="26278" y="644"/>
                  <a:pt x="19134" y="716"/>
                </a:cubicBezTo>
                <a:cubicBezTo>
                  <a:pt x="16110" y="752"/>
                  <a:pt x="13122" y="1013"/>
                  <a:pt x="10205" y="1680"/>
                </a:cubicBezTo>
                <a:cubicBezTo>
                  <a:pt x="7419" y="2323"/>
                  <a:pt x="5454" y="3549"/>
                  <a:pt x="4263" y="5431"/>
                </a:cubicBezTo>
                <a:cubicBezTo>
                  <a:pt x="2858" y="7657"/>
                  <a:pt x="2168" y="10003"/>
                  <a:pt x="1704" y="12396"/>
                </a:cubicBezTo>
                <a:cubicBezTo>
                  <a:pt x="656" y="17968"/>
                  <a:pt x="299" y="23564"/>
                  <a:pt x="96" y="29160"/>
                </a:cubicBezTo>
                <a:cubicBezTo>
                  <a:pt x="84" y="29541"/>
                  <a:pt x="25" y="29922"/>
                  <a:pt x="1" y="30303"/>
                </a:cubicBezTo>
                <a:lnTo>
                  <a:pt x="1" y="37220"/>
                </a:lnTo>
                <a:cubicBezTo>
                  <a:pt x="132" y="37970"/>
                  <a:pt x="263" y="38709"/>
                  <a:pt x="430" y="39447"/>
                </a:cubicBezTo>
                <a:cubicBezTo>
                  <a:pt x="453" y="39649"/>
                  <a:pt x="537" y="39840"/>
                  <a:pt x="596" y="40042"/>
                </a:cubicBezTo>
                <a:cubicBezTo>
                  <a:pt x="1203" y="42376"/>
                  <a:pt x="3335" y="43733"/>
                  <a:pt x="6454" y="44221"/>
                </a:cubicBezTo>
                <a:cubicBezTo>
                  <a:pt x="9240" y="44650"/>
                  <a:pt x="12086" y="44947"/>
                  <a:pt x="14919" y="45102"/>
                </a:cubicBezTo>
                <a:cubicBezTo>
                  <a:pt x="27202" y="45746"/>
                  <a:pt x="39491" y="46088"/>
                  <a:pt x="51794" y="46088"/>
                </a:cubicBezTo>
                <a:cubicBezTo>
                  <a:pt x="54972" y="46088"/>
                  <a:pt x="58150" y="46065"/>
                  <a:pt x="61330" y="46019"/>
                </a:cubicBezTo>
                <a:cubicBezTo>
                  <a:pt x="64676" y="45971"/>
                  <a:pt x="68045" y="45876"/>
                  <a:pt x="71379" y="45638"/>
                </a:cubicBezTo>
                <a:cubicBezTo>
                  <a:pt x="73582" y="45471"/>
                  <a:pt x="75737" y="45019"/>
                  <a:pt x="77892" y="44662"/>
                </a:cubicBezTo>
                <a:cubicBezTo>
                  <a:pt x="79035" y="44471"/>
                  <a:pt x="79130" y="44245"/>
                  <a:pt x="78523" y="43554"/>
                </a:cubicBezTo>
                <a:cubicBezTo>
                  <a:pt x="78416" y="43435"/>
                  <a:pt x="78427" y="43233"/>
                  <a:pt x="78439" y="43078"/>
                </a:cubicBezTo>
                <a:cubicBezTo>
                  <a:pt x="78666" y="39578"/>
                  <a:pt x="78939" y="36089"/>
                  <a:pt x="79142" y="32601"/>
                </a:cubicBezTo>
                <a:cubicBezTo>
                  <a:pt x="79439" y="27660"/>
                  <a:pt x="79725" y="22718"/>
                  <a:pt x="79416" y="17754"/>
                </a:cubicBezTo>
                <a:cubicBezTo>
                  <a:pt x="79154" y="13848"/>
                  <a:pt x="78797" y="9943"/>
                  <a:pt x="77761" y="6085"/>
                </a:cubicBezTo>
                <a:cubicBezTo>
                  <a:pt x="77058" y="3490"/>
                  <a:pt x="74963" y="1728"/>
                  <a:pt x="71462" y="787"/>
                </a:cubicBezTo>
                <a:cubicBezTo>
                  <a:pt x="69637" y="305"/>
                  <a:pt x="67790" y="0"/>
                  <a:pt x="6585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1" name="Google Shape;6451;p50"/>
          <p:cNvSpPr/>
          <p:nvPr/>
        </p:nvSpPr>
        <p:spPr>
          <a:xfrm>
            <a:off x="618850" y="2832826"/>
            <a:ext cx="2596268" cy="1445353"/>
          </a:xfrm>
          <a:custGeom>
            <a:avLst/>
            <a:gdLst/>
            <a:ahLst/>
            <a:cxnLst/>
            <a:rect l="l" t="t" r="r" b="b"/>
            <a:pathLst>
              <a:path w="79689" h="45797" extrusionOk="0">
                <a:moveTo>
                  <a:pt x="43053" y="45526"/>
                </a:moveTo>
                <a:cubicBezTo>
                  <a:pt x="43056" y="45531"/>
                  <a:pt x="43058" y="45533"/>
                  <a:pt x="43060" y="45533"/>
                </a:cubicBezTo>
                <a:cubicBezTo>
                  <a:pt x="43061" y="45533"/>
                  <a:pt x="43063" y="45531"/>
                  <a:pt x="43063" y="45526"/>
                </a:cubicBezTo>
                <a:lnTo>
                  <a:pt x="43063" y="45526"/>
                </a:lnTo>
                <a:cubicBezTo>
                  <a:pt x="43060" y="45526"/>
                  <a:pt x="43057" y="45526"/>
                  <a:pt x="43053" y="45526"/>
                </a:cubicBezTo>
                <a:close/>
                <a:moveTo>
                  <a:pt x="69758" y="1"/>
                </a:moveTo>
                <a:cubicBezTo>
                  <a:pt x="68509" y="1"/>
                  <a:pt x="67271" y="115"/>
                  <a:pt x="66044" y="282"/>
                </a:cubicBezTo>
                <a:cubicBezTo>
                  <a:pt x="63299" y="664"/>
                  <a:pt x="60549" y="865"/>
                  <a:pt x="57782" y="865"/>
                </a:cubicBezTo>
                <a:cubicBezTo>
                  <a:pt x="56240" y="865"/>
                  <a:pt x="54693" y="803"/>
                  <a:pt x="53138" y="675"/>
                </a:cubicBezTo>
                <a:cubicBezTo>
                  <a:pt x="50126" y="437"/>
                  <a:pt x="47066" y="187"/>
                  <a:pt x="44030" y="163"/>
                </a:cubicBezTo>
                <a:cubicBezTo>
                  <a:pt x="43869" y="163"/>
                  <a:pt x="43708" y="162"/>
                  <a:pt x="43548" y="162"/>
                </a:cubicBezTo>
                <a:cubicBezTo>
                  <a:pt x="38993" y="162"/>
                  <a:pt x="34427" y="322"/>
                  <a:pt x="29861" y="437"/>
                </a:cubicBezTo>
                <a:cubicBezTo>
                  <a:pt x="25777" y="544"/>
                  <a:pt x="21694" y="746"/>
                  <a:pt x="17622" y="842"/>
                </a:cubicBezTo>
                <a:cubicBezTo>
                  <a:pt x="14847" y="901"/>
                  <a:pt x="12109" y="1139"/>
                  <a:pt x="9406" y="1532"/>
                </a:cubicBezTo>
                <a:cubicBezTo>
                  <a:pt x="6608" y="1949"/>
                  <a:pt x="4656" y="3104"/>
                  <a:pt x="3537" y="4961"/>
                </a:cubicBezTo>
                <a:cubicBezTo>
                  <a:pt x="3298" y="5366"/>
                  <a:pt x="3072" y="5771"/>
                  <a:pt x="2882" y="6188"/>
                </a:cubicBezTo>
                <a:cubicBezTo>
                  <a:pt x="1274" y="9605"/>
                  <a:pt x="619" y="13141"/>
                  <a:pt x="381" y="16736"/>
                </a:cubicBezTo>
                <a:cubicBezTo>
                  <a:pt x="0" y="22630"/>
                  <a:pt x="322" y="28535"/>
                  <a:pt x="691" y="34429"/>
                </a:cubicBezTo>
                <a:cubicBezTo>
                  <a:pt x="810" y="36239"/>
                  <a:pt x="1215" y="38060"/>
                  <a:pt x="1643" y="39846"/>
                </a:cubicBezTo>
                <a:cubicBezTo>
                  <a:pt x="2155" y="41882"/>
                  <a:pt x="3989" y="43156"/>
                  <a:pt x="6727" y="43787"/>
                </a:cubicBezTo>
                <a:cubicBezTo>
                  <a:pt x="7227" y="43906"/>
                  <a:pt x="7716" y="44014"/>
                  <a:pt x="8228" y="44097"/>
                </a:cubicBezTo>
                <a:cubicBezTo>
                  <a:pt x="12954" y="44942"/>
                  <a:pt x="17800" y="45097"/>
                  <a:pt x="22646" y="45180"/>
                </a:cubicBezTo>
                <a:cubicBezTo>
                  <a:pt x="29468" y="45276"/>
                  <a:pt x="36267" y="45371"/>
                  <a:pt x="43065" y="45478"/>
                </a:cubicBezTo>
                <a:cubicBezTo>
                  <a:pt x="43065" y="45497"/>
                  <a:pt x="43065" y="45516"/>
                  <a:pt x="43063" y="45526"/>
                </a:cubicBezTo>
                <a:lnTo>
                  <a:pt x="43063" y="45526"/>
                </a:lnTo>
                <a:cubicBezTo>
                  <a:pt x="46632" y="45621"/>
                  <a:pt x="50177" y="45752"/>
                  <a:pt x="53745" y="45788"/>
                </a:cubicBezTo>
                <a:cubicBezTo>
                  <a:pt x="54520" y="45794"/>
                  <a:pt x="55294" y="45797"/>
                  <a:pt x="56070" y="45797"/>
                </a:cubicBezTo>
                <a:cubicBezTo>
                  <a:pt x="59022" y="45797"/>
                  <a:pt x="61979" y="45759"/>
                  <a:pt x="64931" y="45759"/>
                </a:cubicBezTo>
                <a:cubicBezTo>
                  <a:pt x="65481" y="45759"/>
                  <a:pt x="66031" y="45761"/>
                  <a:pt x="66580" y="45764"/>
                </a:cubicBezTo>
                <a:cubicBezTo>
                  <a:pt x="66790" y="45765"/>
                  <a:pt x="67000" y="45766"/>
                  <a:pt x="67209" y="45766"/>
                </a:cubicBezTo>
                <a:cubicBezTo>
                  <a:pt x="69985" y="45766"/>
                  <a:pt x="72739" y="45617"/>
                  <a:pt x="75462" y="45252"/>
                </a:cubicBezTo>
                <a:cubicBezTo>
                  <a:pt x="76427" y="45109"/>
                  <a:pt x="77403" y="44930"/>
                  <a:pt x="78320" y="44692"/>
                </a:cubicBezTo>
                <a:cubicBezTo>
                  <a:pt x="79308" y="44430"/>
                  <a:pt x="79522" y="43942"/>
                  <a:pt x="79165" y="43240"/>
                </a:cubicBezTo>
                <a:cubicBezTo>
                  <a:pt x="79105" y="43121"/>
                  <a:pt x="79082" y="43002"/>
                  <a:pt x="79082" y="42894"/>
                </a:cubicBezTo>
                <a:cubicBezTo>
                  <a:pt x="79201" y="41073"/>
                  <a:pt x="79344" y="39215"/>
                  <a:pt x="79403" y="37394"/>
                </a:cubicBezTo>
                <a:cubicBezTo>
                  <a:pt x="79510" y="33941"/>
                  <a:pt x="79689" y="30464"/>
                  <a:pt x="79629" y="27012"/>
                </a:cubicBezTo>
                <a:cubicBezTo>
                  <a:pt x="79570" y="23642"/>
                  <a:pt x="79236" y="20273"/>
                  <a:pt x="79046" y="16891"/>
                </a:cubicBezTo>
                <a:cubicBezTo>
                  <a:pt x="78891" y="13938"/>
                  <a:pt x="78844" y="10962"/>
                  <a:pt x="78617" y="7985"/>
                </a:cubicBezTo>
                <a:cubicBezTo>
                  <a:pt x="78463" y="5818"/>
                  <a:pt x="77724" y="3759"/>
                  <a:pt x="75903" y="1949"/>
                </a:cubicBezTo>
                <a:cubicBezTo>
                  <a:pt x="74831" y="913"/>
                  <a:pt x="73414" y="282"/>
                  <a:pt x="71616" y="92"/>
                </a:cubicBezTo>
                <a:cubicBezTo>
                  <a:pt x="70994" y="29"/>
                  <a:pt x="70375" y="1"/>
                  <a:pt x="6975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2" name="Google Shape;6452;p50"/>
          <p:cNvSpPr/>
          <p:nvPr/>
        </p:nvSpPr>
        <p:spPr>
          <a:xfrm>
            <a:off x="1187276" y="3001815"/>
            <a:ext cx="1466429" cy="228558"/>
          </a:xfrm>
          <a:custGeom>
            <a:avLst/>
            <a:gdLst/>
            <a:ahLst/>
            <a:cxnLst/>
            <a:rect l="l" t="t" r="r" b="b"/>
            <a:pathLst>
              <a:path w="27505" h="7242" extrusionOk="0">
                <a:moveTo>
                  <a:pt x="17122" y="1"/>
                </a:moveTo>
                <a:cubicBezTo>
                  <a:pt x="13086" y="13"/>
                  <a:pt x="9038" y="120"/>
                  <a:pt x="4990" y="179"/>
                </a:cubicBezTo>
                <a:cubicBezTo>
                  <a:pt x="4418" y="185"/>
                  <a:pt x="3850" y="185"/>
                  <a:pt x="3282" y="185"/>
                </a:cubicBezTo>
                <a:cubicBezTo>
                  <a:pt x="2715" y="185"/>
                  <a:pt x="2150" y="185"/>
                  <a:pt x="1584" y="191"/>
                </a:cubicBezTo>
                <a:cubicBezTo>
                  <a:pt x="1394" y="191"/>
                  <a:pt x="1168" y="227"/>
                  <a:pt x="977" y="275"/>
                </a:cubicBezTo>
                <a:cubicBezTo>
                  <a:pt x="679" y="346"/>
                  <a:pt x="477" y="596"/>
                  <a:pt x="477" y="882"/>
                </a:cubicBezTo>
                <a:cubicBezTo>
                  <a:pt x="477" y="1168"/>
                  <a:pt x="679" y="1430"/>
                  <a:pt x="1001" y="1489"/>
                </a:cubicBezTo>
                <a:cubicBezTo>
                  <a:pt x="1251" y="1549"/>
                  <a:pt x="1525" y="1561"/>
                  <a:pt x="1775" y="1561"/>
                </a:cubicBezTo>
                <a:cubicBezTo>
                  <a:pt x="1946" y="1569"/>
                  <a:pt x="2115" y="1571"/>
                  <a:pt x="2284" y="1571"/>
                </a:cubicBezTo>
                <a:cubicBezTo>
                  <a:pt x="2622" y="1571"/>
                  <a:pt x="2958" y="1561"/>
                  <a:pt x="3299" y="1561"/>
                </a:cubicBezTo>
                <a:lnTo>
                  <a:pt x="3299" y="1656"/>
                </a:lnTo>
                <a:cubicBezTo>
                  <a:pt x="3156" y="1680"/>
                  <a:pt x="3037" y="1703"/>
                  <a:pt x="2906" y="1715"/>
                </a:cubicBezTo>
                <a:cubicBezTo>
                  <a:pt x="2775" y="1727"/>
                  <a:pt x="2632" y="1739"/>
                  <a:pt x="2501" y="1775"/>
                </a:cubicBezTo>
                <a:cubicBezTo>
                  <a:pt x="2180" y="1846"/>
                  <a:pt x="2001" y="2084"/>
                  <a:pt x="2013" y="2370"/>
                </a:cubicBezTo>
                <a:cubicBezTo>
                  <a:pt x="2037" y="2632"/>
                  <a:pt x="2251" y="2846"/>
                  <a:pt x="2561" y="2870"/>
                </a:cubicBezTo>
                <a:cubicBezTo>
                  <a:pt x="2930" y="2918"/>
                  <a:pt x="3311" y="2930"/>
                  <a:pt x="3680" y="2954"/>
                </a:cubicBezTo>
                <a:lnTo>
                  <a:pt x="4478" y="2989"/>
                </a:lnTo>
                <a:cubicBezTo>
                  <a:pt x="3489" y="3132"/>
                  <a:pt x="2501" y="3216"/>
                  <a:pt x="1501" y="3323"/>
                </a:cubicBezTo>
                <a:cubicBezTo>
                  <a:pt x="1168" y="3370"/>
                  <a:pt x="822" y="3430"/>
                  <a:pt x="489" y="3525"/>
                </a:cubicBezTo>
                <a:cubicBezTo>
                  <a:pt x="168" y="3632"/>
                  <a:pt x="1" y="3930"/>
                  <a:pt x="37" y="4228"/>
                </a:cubicBezTo>
                <a:cubicBezTo>
                  <a:pt x="72" y="4537"/>
                  <a:pt x="310" y="4763"/>
                  <a:pt x="668" y="4811"/>
                </a:cubicBezTo>
                <a:cubicBezTo>
                  <a:pt x="787" y="4823"/>
                  <a:pt x="894" y="4823"/>
                  <a:pt x="1013" y="4823"/>
                </a:cubicBezTo>
                <a:cubicBezTo>
                  <a:pt x="1787" y="4775"/>
                  <a:pt x="2573" y="4716"/>
                  <a:pt x="3346" y="4692"/>
                </a:cubicBezTo>
                <a:cubicBezTo>
                  <a:pt x="3466" y="4692"/>
                  <a:pt x="3573" y="4740"/>
                  <a:pt x="3692" y="4775"/>
                </a:cubicBezTo>
                <a:cubicBezTo>
                  <a:pt x="3918" y="4859"/>
                  <a:pt x="4120" y="4954"/>
                  <a:pt x="4347" y="5002"/>
                </a:cubicBezTo>
                <a:cubicBezTo>
                  <a:pt x="4620" y="5049"/>
                  <a:pt x="4894" y="5037"/>
                  <a:pt x="5168" y="5049"/>
                </a:cubicBezTo>
                <a:cubicBezTo>
                  <a:pt x="4978" y="5192"/>
                  <a:pt x="4740" y="5299"/>
                  <a:pt x="4632" y="5478"/>
                </a:cubicBezTo>
                <a:cubicBezTo>
                  <a:pt x="4513" y="5692"/>
                  <a:pt x="4359" y="5728"/>
                  <a:pt x="4144" y="5752"/>
                </a:cubicBezTo>
                <a:cubicBezTo>
                  <a:pt x="3620" y="5775"/>
                  <a:pt x="3096" y="5811"/>
                  <a:pt x="2596" y="5883"/>
                </a:cubicBezTo>
                <a:cubicBezTo>
                  <a:pt x="2239" y="5930"/>
                  <a:pt x="2025" y="6204"/>
                  <a:pt x="2025" y="6525"/>
                </a:cubicBezTo>
                <a:cubicBezTo>
                  <a:pt x="2025" y="6823"/>
                  <a:pt x="2251" y="7061"/>
                  <a:pt x="2596" y="7133"/>
                </a:cubicBezTo>
                <a:cubicBezTo>
                  <a:pt x="2715" y="7157"/>
                  <a:pt x="2846" y="7180"/>
                  <a:pt x="2965" y="7180"/>
                </a:cubicBezTo>
                <a:cubicBezTo>
                  <a:pt x="3525" y="7204"/>
                  <a:pt x="4085" y="7240"/>
                  <a:pt x="4644" y="7240"/>
                </a:cubicBezTo>
                <a:cubicBezTo>
                  <a:pt x="6254" y="7240"/>
                  <a:pt x="7860" y="7242"/>
                  <a:pt x="9464" y="7242"/>
                </a:cubicBezTo>
                <a:cubicBezTo>
                  <a:pt x="11871" y="7242"/>
                  <a:pt x="14274" y="7237"/>
                  <a:pt x="16681" y="7216"/>
                </a:cubicBezTo>
                <a:cubicBezTo>
                  <a:pt x="18694" y="7204"/>
                  <a:pt x="20718" y="7121"/>
                  <a:pt x="22730" y="7026"/>
                </a:cubicBezTo>
                <a:cubicBezTo>
                  <a:pt x="23325" y="7014"/>
                  <a:pt x="23920" y="6918"/>
                  <a:pt x="24492" y="6776"/>
                </a:cubicBezTo>
                <a:cubicBezTo>
                  <a:pt x="25278" y="6597"/>
                  <a:pt x="25421" y="5835"/>
                  <a:pt x="24837" y="5287"/>
                </a:cubicBezTo>
                <a:cubicBezTo>
                  <a:pt x="24825" y="5275"/>
                  <a:pt x="24825" y="5228"/>
                  <a:pt x="24813" y="5192"/>
                </a:cubicBezTo>
                <a:cubicBezTo>
                  <a:pt x="25171" y="5109"/>
                  <a:pt x="25516" y="4990"/>
                  <a:pt x="25683" y="4632"/>
                </a:cubicBezTo>
                <a:cubicBezTo>
                  <a:pt x="25837" y="4263"/>
                  <a:pt x="25718" y="3930"/>
                  <a:pt x="25480" y="3632"/>
                </a:cubicBezTo>
                <a:cubicBezTo>
                  <a:pt x="26695" y="3335"/>
                  <a:pt x="26695" y="3335"/>
                  <a:pt x="26671" y="2608"/>
                </a:cubicBezTo>
                <a:cubicBezTo>
                  <a:pt x="26814" y="2573"/>
                  <a:pt x="26957" y="2596"/>
                  <a:pt x="27064" y="2513"/>
                </a:cubicBezTo>
                <a:cubicBezTo>
                  <a:pt x="27230" y="2394"/>
                  <a:pt x="27445" y="2251"/>
                  <a:pt x="27480" y="2084"/>
                </a:cubicBezTo>
                <a:cubicBezTo>
                  <a:pt x="27504" y="1918"/>
                  <a:pt x="27361" y="1680"/>
                  <a:pt x="27230" y="1549"/>
                </a:cubicBezTo>
                <a:cubicBezTo>
                  <a:pt x="27088" y="1430"/>
                  <a:pt x="26885" y="1370"/>
                  <a:pt x="26695" y="1322"/>
                </a:cubicBezTo>
                <a:cubicBezTo>
                  <a:pt x="26254" y="1239"/>
                  <a:pt x="25825" y="1180"/>
                  <a:pt x="25361" y="1108"/>
                </a:cubicBezTo>
                <a:cubicBezTo>
                  <a:pt x="25397" y="751"/>
                  <a:pt x="25171" y="549"/>
                  <a:pt x="24885" y="453"/>
                </a:cubicBezTo>
                <a:cubicBezTo>
                  <a:pt x="24563" y="358"/>
                  <a:pt x="24218" y="275"/>
                  <a:pt x="23873" y="251"/>
                </a:cubicBezTo>
                <a:cubicBezTo>
                  <a:pt x="21634" y="156"/>
                  <a:pt x="19372" y="1"/>
                  <a:pt x="1712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sz="1600">
                <a:solidFill>
                  <a:schemeClr val="dk1"/>
                </a:solidFill>
                <a:latin typeface="Gochi Hand"/>
                <a:ea typeface="Gochi Hand"/>
                <a:cs typeface="Gochi Hand"/>
                <a:sym typeface="Gochi Hand"/>
              </a:rPr>
              <a:t>Thursday</a:t>
            </a:r>
            <a:endParaRPr/>
          </a:p>
        </p:txBody>
      </p:sp>
      <p:sp>
        <p:nvSpPr>
          <p:cNvPr id="6453" name="Google Shape;6453;p50"/>
          <p:cNvSpPr/>
          <p:nvPr/>
        </p:nvSpPr>
        <p:spPr>
          <a:xfrm>
            <a:off x="1336445" y="1495250"/>
            <a:ext cx="1137582" cy="211894"/>
          </a:xfrm>
          <a:custGeom>
            <a:avLst/>
            <a:gdLst/>
            <a:ahLst/>
            <a:cxnLst/>
            <a:rect l="l" t="t" r="r" b="b"/>
            <a:pathLst>
              <a:path w="21337" h="6714" extrusionOk="0">
                <a:moveTo>
                  <a:pt x="16304" y="0"/>
                </a:moveTo>
                <a:cubicBezTo>
                  <a:pt x="15421" y="0"/>
                  <a:pt x="14541" y="4"/>
                  <a:pt x="13669" y="26"/>
                </a:cubicBezTo>
                <a:cubicBezTo>
                  <a:pt x="11050" y="85"/>
                  <a:pt x="8430" y="169"/>
                  <a:pt x="5811" y="240"/>
                </a:cubicBezTo>
                <a:cubicBezTo>
                  <a:pt x="4918" y="264"/>
                  <a:pt x="4025" y="264"/>
                  <a:pt x="3132" y="300"/>
                </a:cubicBezTo>
                <a:cubicBezTo>
                  <a:pt x="2811" y="312"/>
                  <a:pt x="2513" y="454"/>
                  <a:pt x="2215" y="562"/>
                </a:cubicBezTo>
                <a:cubicBezTo>
                  <a:pt x="2084" y="597"/>
                  <a:pt x="1965" y="705"/>
                  <a:pt x="1834" y="716"/>
                </a:cubicBezTo>
                <a:cubicBezTo>
                  <a:pt x="1465" y="764"/>
                  <a:pt x="1060" y="764"/>
                  <a:pt x="691" y="824"/>
                </a:cubicBezTo>
                <a:cubicBezTo>
                  <a:pt x="310" y="883"/>
                  <a:pt x="96" y="1133"/>
                  <a:pt x="48" y="1467"/>
                </a:cubicBezTo>
                <a:cubicBezTo>
                  <a:pt x="1" y="1788"/>
                  <a:pt x="167" y="2074"/>
                  <a:pt x="513" y="2240"/>
                </a:cubicBezTo>
                <a:cubicBezTo>
                  <a:pt x="548" y="2264"/>
                  <a:pt x="608" y="2288"/>
                  <a:pt x="668" y="2312"/>
                </a:cubicBezTo>
                <a:cubicBezTo>
                  <a:pt x="513" y="3300"/>
                  <a:pt x="1299" y="3276"/>
                  <a:pt x="1953" y="3443"/>
                </a:cubicBezTo>
                <a:cubicBezTo>
                  <a:pt x="1537" y="3622"/>
                  <a:pt x="1251" y="3860"/>
                  <a:pt x="1370" y="4288"/>
                </a:cubicBezTo>
                <a:cubicBezTo>
                  <a:pt x="1525" y="4884"/>
                  <a:pt x="2037" y="4824"/>
                  <a:pt x="2489" y="4919"/>
                </a:cubicBezTo>
                <a:cubicBezTo>
                  <a:pt x="2323" y="4931"/>
                  <a:pt x="2180" y="4943"/>
                  <a:pt x="2025" y="4979"/>
                </a:cubicBezTo>
                <a:cubicBezTo>
                  <a:pt x="1596" y="5050"/>
                  <a:pt x="1168" y="5110"/>
                  <a:pt x="751" y="5229"/>
                </a:cubicBezTo>
                <a:cubicBezTo>
                  <a:pt x="346" y="5360"/>
                  <a:pt x="144" y="5705"/>
                  <a:pt x="179" y="6062"/>
                </a:cubicBezTo>
                <a:cubicBezTo>
                  <a:pt x="227" y="6420"/>
                  <a:pt x="513" y="6693"/>
                  <a:pt x="941" y="6705"/>
                </a:cubicBezTo>
                <a:cubicBezTo>
                  <a:pt x="1109" y="6710"/>
                  <a:pt x="1277" y="6713"/>
                  <a:pt x="1443" y="6713"/>
                </a:cubicBezTo>
                <a:cubicBezTo>
                  <a:pt x="1677" y="6713"/>
                  <a:pt x="1909" y="6707"/>
                  <a:pt x="2132" y="6693"/>
                </a:cubicBezTo>
                <a:cubicBezTo>
                  <a:pt x="6954" y="6336"/>
                  <a:pt x="11764" y="5979"/>
                  <a:pt x="16574" y="5586"/>
                </a:cubicBezTo>
                <a:cubicBezTo>
                  <a:pt x="17765" y="5479"/>
                  <a:pt x="18932" y="5300"/>
                  <a:pt x="20122" y="5146"/>
                </a:cubicBezTo>
                <a:cubicBezTo>
                  <a:pt x="20396" y="5110"/>
                  <a:pt x="20658" y="4991"/>
                  <a:pt x="20920" y="4872"/>
                </a:cubicBezTo>
                <a:cubicBezTo>
                  <a:pt x="21182" y="4741"/>
                  <a:pt x="21337" y="4491"/>
                  <a:pt x="21313" y="4157"/>
                </a:cubicBezTo>
                <a:cubicBezTo>
                  <a:pt x="21301" y="3848"/>
                  <a:pt x="21122" y="3622"/>
                  <a:pt x="20825" y="3502"/>
                </a:cubicBezTo>
                <a:cubicBezTo>
                  <a:pt x="20765" y="3491"/>
                  <a:pt x="20706" y="3455"/>
                  <a:pt x="20634" y="3431"/>
                </a:cubicBezTo>
                <a:cubicBezTo>
                  <a:pt x="20896" y="3098"/>
                  <a:pt x="20920" y="2764"/>
                  <a:pt x="20658" y="2419"/>
                </a:cubicBezTo>
                <a:cubicBezTo>
                  <a:pt x="20718" y="2383"/>
                  <a:pt x="20765" y="2359"/>
                  <a:pt x="20813" y="2348"/>
                </a:cubicBezTo>
                <a:cubicBezTo>
                  <a:pt x="21099" y="2229"/>
                  <a:pt x="21253" y="2002"/>
                  <a:pt x="21242" y="1693"/>
                </a:cubicBezTo>
                <a:cubicBezTo>
                  <a:pt x="21230" y="1371"/>
                  <a:pt x="21051" y="1157"/>
                  <a:pt x="20753" y="1074"/>
                </a:cubicBezTo>
                <a:cubicBezTo>
                  <a:pt x="20384" y="1002"/>
                  <a:pt x="19991" y="1002"/>
                  <a:pt x="19622" y="919"/>
                </a:cubicBezTo>
                <a:cubicBezTo>
                  <a:pt x="19277" y="835"/>
                  <a:pt x="18932" y="693"/>
                  <a:pt x="18729" y="359"/>
                </a:cubicBezTo>
                <a:cubicBezTo>
                  <a:pt x="18575" y="109"/>
                  <a:pt x="18348" y="2"/>
                  <a:pt x="18074" y="2"/>
                </a:cubicBezTo>
                <a:cubicBezTo>
                  <a:pt x="17484" y="2"/>
                  <a:pt x="16893" y="0"/>
                  <a:pt x="16304" y="0"/>
                </a:cubicBezTo>
                <a:close/>
              </a:path>
            </a:pathLst>
          </a:custGeom>
          <a:solidFill>
            <a:schemeClr val="accent2"/>
          </a:solidFill>
          <a:ln>
            <a:noFill/>
          </a:ln>
        </p:spPr>
        <p:txBody>
          <a:bodyPr spcFirstLastPara="1" wrap="square" lIns="0" tIns="0" rIns="0" bIns="91425" anchor="ctr" anchorCtr="0">
            <a:noAutofit/>
          </a:bodyPr>
          <a:lstStyle/>
          <a:p>
            <a:pPr marL="0" lvl="0" indent="0" algn="ctr" rtl="0">
              <a:spcBef>
                <a:spcPts val="0"/>
              </a:spcBef>
              <a:spcAft>
                <a:spcPts val="0"/>
              </a:spcAft>
              <a:buClr>
                <a:schemeClr val="dk1"/>
              </a:buClr>
              <a:buSzPts val="1100"/>
              <a:buFont typeface="Arial"/>
              <a:buNone/>
            </a:pPr>
            <a:r>
              <a:rPr lang="en" sz="1600">
                <a:solidFill>
                  <a:schemeClr val="dk1"/>
                </a:solidFill>
                <a:latin typeface="Gochi Hand"/>
                <a:ea typeface="Gochi Hand"/>
                <a:cs typeface="Gochi Hand"/>
                <a:sym typeface="Gochi Hand"/>
              </a:rPr>
              <a:t>Monday</a:t>
            </a:r>
            <a:endParaRPr/>
          </a:p>
        </p:txBody>
      </p:sp>
      <p:sp>
        <p:nvSpPr>
          <p:cNvPr id="6454" name="Google Shape;6454;p50"/>
          <p:cNvSpPr/>
          <p:nvPr/>
        </p:nvSpPr>
        <p:spPr>
          <a:xfrm>
            <a:off x="3633846" y="4430962"/>
            <a:ext cx="184153" cy="150731"/>
          </a:xfrm>
          <a:custGeom>
            <a:avLst/>
            <a:gdLst/>
            <a:ahLst/>
            <a:cxnLst/>
            <a:rect l="l" t="t" r="r" b="b"/>
            <a:pathLst>
              <a:path w="5835" h="4776" extrusionOk="0">
                <a:moveTo>
                  <a:pt x="4703" y="1"/>
                </a:moveTo>
                <a:cubicBezTo>
                  <a:pt x="4635" y="1"/>
                  <a:pt x="4567" y="4"/>
                  <a:pt x="4501" y="10"/>
                </a:cubicBezTo>
                <a:cubicBezTo>
                  <a:pt x="4263" y="22"/>
                  <a:pt x="4025" y="22"/>
                  <a:pt x="3786" y="34"/>
                </a:cubicBezTo>
                <a:cubicBezTo>
                  <a:pt x="3715" y="28"/>
                  <a:pt x="3644" y="28"/>
                  <a:pt x="3575" y="28"/>
                </a:cubicBezTo>
                <a:cubicBezTo>
                  <a:pt x="3507" y="28"/>
                  <a:pt x="3441" y="28"/>
                  <a:pt x="3382" y="22"/>
                </a:cubicBezTo>
                <a:cubicBezTo>
                  <a:pt x="3201" y="15"/>
                  <a:pt x="3011" y="3"/>
                  <a:pt x="2823" y="3"/>
                </a:cubicBezTo>
                <a:cubicBezTo>
                  <a:pt x="2702" y="3"/>
                  <a:pt x="2582" y="8"/>
                  <a:pt x="2465" y="22"/>
                </a:cubicBezTo>
                <a:cubicBezTo>
                  <a:pt x="2072" y="70"/>
                  <a:pt x="1655" y="94"/>
                  <a:pt x="1250" y="129"/>
                </a:cubicBezTo>
                <a:cubicBezTo>
                  <a:pt x="1036" y="153"/>
                  <a:pt x="834" y="165"/>
                  <a:pt x="619" y="201"/>
                </a:cubicBezTo>
                <a:cubicBezTo>
                  <a:pt x="429" y="225"/>
                  <a:pt x="310" y="344"/>
                  <a:pt x="286" y="546"/>
                </a:cubicBezTo>
                <a:cubicBezTo>
                  <a:pt x="238" y="879"/>
                  <a:pt x="179" y="1213"/>
                  <a:pt x="143" y="1534"/>
                </a:cubicBezTo>
                <a:cubicBezTo>
                  <a:pt x="119" y="1820"/>
                  <a:pt x="107" y="2118"/>
                  <a:pt x="72" y="2415"/>
                </a:cubicBezTo>
                <a:cubicBezTo>
                  <a:pt x="48" y="2892"/>
                  <a:pt x="0" y="3368"/>
                  <a:pt x="12" y="3856"/>
                </a:cubicBezTo>
                <a:cubicBezTo>
                  <a:pt x="12" y="4035"/>
                  <a:pt x="48" y="4201"/>
                  <a:pt x="84" y="4368"/>
                </a:cubicBezTo>
                <a:cubicBezTo>
                  <a:pt x="131" y="4535"/>
                  <a:pt x="226" y="4618"/>
                  <a:pt x="381" y="4654"/>
                </a:cubicBezTo>
                <a:cubicBezTo>
                  <a:pt x="560" y="4678"/>
                  <a:pt x="762" y="4713"/>
                  <a:pt x="941" y="4725"/>
                </a:cubicBezTo>
                <a:cubicBezTo>
                  <a:pt x="1238" y="4737"/>
                  <a:pt x="1536" y="4737"/>
                  <a:pt x="1834" y="4737"/>
                </a:cubicBezTo>
                <a:cubicBezTo>
                  <a:pt x="2191" y="4737"/>
                  <a:pt x="2524" y="4749"/>
                  <a:pt x="2882" y="4749"/>
                </a:cubicBezTo>
                <a:cubicBezTo>
                  <a:pt x="3208" y="4749"/>
                  <a:pt x="3535" y="4775"/>
                  <a:pt x="3869" y="4775"/>
                </a:cubicBezTo>
                <a:cubicBezTo>
                  <a:pt x="3924" y="4775"/>
                  <a:pt x="3980" y="4774"/>
                  <a:pt x="4036" y="4773"/>
                </a:cubicBezTo>
                <a:cubicBezTo>
                  <a:pt x="4299" y="4753"/>
                  <a:pt x="4569" y="4734"/>
                  <a:pt x="4841" y="4734"/>
                </a:cubicBezTo>
                <a:cubicBezTo>
                  <a:pt x="4902" y="4734"/>
                  <a:pt x="4963" y="4735"/>
                  <a:pt x="5025" y="4737"/>
                </a:cubicBezTo>
                <a:cubicBezTo>
                  <a:pt x="5168" y="4749"/>
                  <a:pt x="5298" y="4749"/>
                  <a:pt x="5429" y="4749"/>
                </a:cubicBezTo>
                <a:cubicBezTo>
                  <a:pt x="5572" y="4749"/>
                  <a:pt x="5656" y="4689"/>
                  <a:pt x="5727" y="4606"/>
                </a:cubicBezTo>
                <a:cubicBezTo>
                  <a:pt x="5751" y="4594"/>
                  <a:pt x="5763" y="4558"/>
                  <a:pt x="5763" y="4523"/>
                </a:cubicBezTo>
                <a:lnTo>
                  <a:pt x="5763" y="4368"/>
                </a:lnTo>
                <a:cubicBezTo>
                  <a:pt x="5727" y="3963"/>
                  <a:pt x="5775" y="3582"/>
                  <a:pt x="5810" y="3189"/>
                </a:cubicBezTo>
                <a:cubicBezTo>
                  <a:pt x="5822" y="2927"/>
                  <a:pt x="5834" y="2642"/>
                  <a:pt x="5822" y="2368"/>
                </a:cubicBezTo>
                <a:cubicBezTo>
                  <a:pt x="5787" y="1880"/>
                  <a:pt x="5727" y="1403"/>
                  <a:pt x="5691" y="915"/>
                </a:cubicBezTo>
                <a:cubicBezTo>
                  <a:pt x="5668" y="737"/>
                  <a:pt x="5620" y="546"/>
                  <a:pt x="5584" y="367"/>
                </a:cubicBezTo>
                <a:cubicBezTo>
                  <a:pt x="5537" y="189"/>
                  <a:pt x="5406" y="82"/>
                  <a:pt x="5227" y="46"/>
                </a:cubicBezTo>
                <a:cubicBezTo>
                  <a:pt x="5055" y="20"/>
                  <a:pt x="4878" y="1"/>
                  <a:pt x="4703" y="1"/>
                </a:cubicBezTo>
                <a:close/>
              </a:path>
            </a:pathLst>
          </a:custGeom>
          <a:solidFill>
            <a:schemeClr val="lt1"/>
          </a:solidFill>
          <a:ln>
            <a:noFill/>
          </a:ln>
        </p:spPr>
        <p:txBody>
          <a:bodyPr spcFirstLastPara="1" wrap="square" lIns="0" tIns="91425" rIns="0" bIns="91425" anchor="ctr" anchorCtr="0">
            <a:noAutofit/>
          </a:bodyPr>
          <a:lstStyle/>
          <a:p>
            <a:pPr marL="0" lvl="0" indent="0" algn="ctr" rtl="0">
              <a:spcBef>
                <a:spcPts val="0"/>
              </a:spcBef>
              <a:spcAft>
                <a:spcPts val="0"/>
              </a:spcAft>
              <a:buClr>
                <a:schemeClr val="dk1"/>
              </a:buClr>
              <a:buSzPts val="1100"/>
              <a:buFont typeface="Arial"/>
              <a:buNone/>
            </a:pPr>
            <a:r>
              <a:rPr lang="en">
                <a:solidFill>
                  <a:schemeClr val="dk2"/>
                </a:solidFill>
                <a:latin typeface="Chilanka"/>
                <a:ea typeface="Chilanka"/>
                <a:cs typeface="Chilanka"/>
                <a:sym typeface="Chilanka"/>
              </a:rPr>
              <a:t>x</a:t>
            </a:r>
            <a:endParaRPr/>
          </a:p>
        </p:txBody>
      </p:sp>
      <p:sp>
        <p:nvSpPr>
          <p:cNvPr id="6455" name="Google Shape;6455;p50"/>
          <p:cNvSpPr/>
          <p:nvPr/>
        </p:nvSpPr>
        <p:spPr>
          <a:xfrm>
            <a:off x="4789255" y="4430962"/>
            <a:ext cx="184153" cy="150731"/>
          </a:xfrm>
          <a:custGeom>
            <a:avLst/>
            <a:gdLst/>
            <a:ahLst/>
            <a:cxnLst/>
            <a:rect l="l" t="t" r="r" b="b"/>
            <a:pathLst>
              <a:path w="5835" h="4776" extrusionOk="0">
                <a:moveTo>
                  <a:pt x="4698" y="1"/>
                </a:moveTo>
                <a:cubicBezTo>
                  <a:pt x="4631" y="1"/>
                  <a:pt x="4565" y="4"/>
                  <a:pt x="4501" y="10"/>
                </a:cubicBezTo>
                <a:cubicBezTo>
                  <a:pt x="4263" y="22"/>
                  <a:pt x="4025" y="22"/>
                  <a:pt x="3787" y="34"/>
                </a:cubicBezTo>
                <a:cubicBezTo>
                  <a:pt x="3716" y="28"/>
                  <a:pt x="3644" y="28"/>
                  <a:pt x="3576" y="28"/>
                </a:cubicBezTo>
                <a:cubicBezTo>
                  <a:pt x="3507" y="28"/>
                  <a:pt x="3442" y="28"/>
                  <a:pt x="3382" y="22"/>
                </a:cubicBezTo>
                <a:cubicBezTo>
                  <a:pt x="3201" y="15"/>
                  <a:pt x="3016" y="3"/>
                  <a:pt x="2832" y="3"/>
                </a:cubicBezTo>
                <a:cubicBezTo>
                  <a:pt x="2713" y="3"/>
                  <a:pt x="2594" y="8"/>
                  <a:pt x="2477" y="22"/>
                </a:cubicBezTo>
                <a:cubicBezTo>
                  <a:pt x="2073" y="70"/>
                  <a:pt x="1656" y="94"/>
                  <a:pt x="1251" y="129"/>
                </a:cubicBezTo>
                <a:cubicBezTo>
                  <a:pt x="1049" y="153"/>
                  <a:pt x="834" y="165"/>
                  <a:pt x="632" y="201"/>
                </a:cubicBezTo>
                <a:cubicBezTo>
                  <a:pt x="430" y="225"/>
                  <a:pt x="310" y="344"/>
                  <a:pt x="287" y="546"/>
                </a:cubicBezTo>
                <a:cubicBezTo>
                  <a:pt x="239" y="879"/>
                  <a:pt x="180" y="1213"/>
                  <a:pt x="156" y="1534"/>
                </a:cubicBezTo>
                <a:cubicBezTo>
                  <a:pt x="120" y="1820"/>
                  <a:pt x="108" y="2118"/>
                  <a:pt x="72" y="2415"/>
                </a:cubicBezTo>
                <a:cubicBezTo>
                  <a:pt x="49" y="2892"/>
                  <a:pt x="1" y="3368"/>
                  <a:pt x="13" y="3856"/>
                </a:cubicBezTo>
                <a:cubicBezTo>
                  <a:pt x="13" y="4035"/>
                  <a:pt x="49" y="4201"/>
                  <a:pt x="96" y="4368"/>
                </a:cubicBezTo>
                <a:cubicBezTo>
                  <a:pt x="132" y="4535"/>
                  <a:pt x="227" y="4618"/>
                  <a:pt x="394" y="4654"/>
                </a:cubicBezTo>
                <a:cubicBezTo>
                  <a:pt x="572" y="4678"/>
                  <a:pt x="763" y="4713"/>
                  <a:pt x="942" y="4725"/>
                </a:cubicBezTo>
                <a:cubicBezTo>
                  <a:pt x="1239" y="4737"/>
                  <a:pt x="1537" y="4737"/>
                  <a:pt x="1834" y="4737"/>
                </a:cubicBezTo>
                <a:cubicBezTo>
                  <a:pt x="2192" y="4737"/>
                  <a:pt x="2537" y="4749"/>
                  <a:pt x="2894" y="4749"/>
                </a:cubicBezTo>
                <a:cubicBezTo>
                  <a:pt x="3210" y="4749"/>
                  <a:pt x="3536" y="4775"/>
                  <a:pt x="3869" y="4775"/>
                </a:cubicBezTo>
                <a:cubicBezTo>
                  <a:pt x="3925" y="4775"/>
                  <a:pt x="3981" y="4774"/>
                  <a:pt x="4037" y="4773"/>
                </a:cubicBezTo>
                <a:cubicBezTo>
                  <a:pt x="4300" y="4753"/>
                  <a:pt x="4570" y="4734"/>
                  <a:pt x="4848" y="4734"/>
                </a:cubicBezTo>
                <a:cubicBezTo>
                  <a:pt x="4911" y="4734"/>
                  <a:pt x="4974" y="4735"/>
                  <a:pt x="5037" y="4737"/>
                </a:cubicBezTo>
                <a:cubicBezTo>
                  <a:pt x="5168" y="4749"/>
                  <a:pt x="5299" y="4749"/>
                  <a:pt x="5430" y="4749"/>
                </a:cubicBezTo>
                <a:cubicBezTo>
                  <a:pt x="5573" y="4749"/>
                  <a:pt x="5656" y="4689"/>
                  <a:pt x="5728" y="4606"/>
                </a:cubicBezTo>
                <a:cubicBezTo>
                  <a:pt x="5752" y="4594"/>
                  <a:pt x="5764" y="4558"/>
                  <a:pt x="5764" y="4523"/>
                </a:cubicBezTo>
                <a:lnTo>
                  <a:pt x="5764" y="4368"/>
                </a:lnTo>
                <a:cubicBezTo>
                  <a:pt x="5728" y="3963"/>
                  <a:pt x="5775" y="3582"/>
                  <a:pt x="5811" y="3189"/>
                </a:cubicBezTo>
                <a:cubicBezTo>
                  <a:pt x="5823" y="2927"/>
                  <a:pt x="5835" y="2642"/>
                  <a:pt x="5823" y="2368"/>
                </a:cubicBezTo>
                <a:cubicBezTo>
                  <a:pt x="5787" y="1880"/>
                  <a:pt x="5728" y="1403"/>
                  <a:pt x="5692" y="915"/>
                </a:cubicBezTo>
                <a:cubicBezTo>
                  <a:pt x="5668" y="737"/>
                  <a:pt x="5633" y="546"/>
                  <a:pt x="5585" y="367"/>
                </a:cubicBezTo>
                <a:cubicBezTo>
                  <a:pt x="5537" y="189"/>
                  <a:pt x="5406" y="82"/>
                  <a:pt x="5228" y="46"/>
                </a:cubicBezTo>
                <a:cubicBezTo>
                  <a:pt x="5056" y="20"/>
                  <a:pt x="4872" y="1"/>
                  <a:pt x="4698" y="1"/>
                </a:cubicBezTo>
                <a:close/>
              </a:path>
            </a:pathLst>
          </a:custGeom>
          <a:solidFill>
            <a:schemeClr val="lt1"/>
          </a:solidFill>
          <a:ln>
            <a:noFill/>
          </a:ln>
        </p:spPr>
        <p:txBody>
          <a:bodyPr spcFirstLastPara="1" wrap="square" lIns="0" tIns="91425" rIns="0" bIns="91425" anchor="ctr" anchorCtr="0">
            <a:noAutofit/>
          </a:bodyPr>
          <a:lstStyle/>
          <a:p>
            <a:pPr marL="0" lvl="0" indent="0" algn="l" rtl="0">
              <a:spcBef>
                <a:spcPts val="0"/>
              </a:spcBef>
              <a:spcAft>
                <a:spcPts val="0"/>
              </a:spcAft>
              <a:buNone/>
            </a:pPr>
            <a:endParaRPr>
              <a:solidFill>
                <a:schemeClr val="dk2"/>
              </a:solidFill>
              <a:latin typeface="Chilanka"/>
              <a:ea typeface="Chilanka"/>
              <a:cs typeface="Chilanka"/>
              <a:sym typeface="Chilanka"/>
            </a:endParaRPr>
          </a:p>
        </p:txBody>
      </p:sp>
      <p:sp>
        <p:nvSpPr>
          <p:cNvPr id="6456" name="Google Shape;6456;p50"/>
          <p:cNvSpPr/>
          <p:nvPr/>
        </p:nvSpPr>
        <p:spPr>
          <a:xfrm>
            <a:off x="5945075" y="4430962"/>
            <a:ext cx="184153" cy="150731"/>
          </a:xfrm>
          <a:custGeom>
            <a:avLst/>
            <a:gdLst/>
            <a:ahLst/>
            <a:cxnLst/>
            <a:rect l="l" t="t" r="r" b="b"/>
            <a:pathLst>
              <a:path w="5835" h="4776" extrusionOk="0">
                <a:moveTo>
                  <a:pt x="4703" y="1"/>
                </a:moveTo>
                <a:cubicBezTo>
                  <a:pt x="4635" y="1"/>
                  <a:pt x="4568" y="4"/>
                  <a:pt x="4501" y="10"/>
                </a:cubicBezTo>
                <a:cubicBezTo>
                  <a:pt x="4263" y="22"/>
                  <a:pt x="4025" y="22"/>
                  <a:pt x="3787" y="34"/>
                </a:cubicBezTo>
                <a:cubicBezTo>
                  <a:pt x="3709" y="28"/>
                  <a:pt x="3635" y="28"/>
                  <a:pt x="3566" y="28"/>
                </a:cubicBezTo>
                <a:cubicBezTo>
                  <a:pt x="3498" y="28"/>
                  <a:pt x="3435" y="28"/>
                  <a:pt x="3382" y="22"/>
                </a:cubicBezTo>
                <a:cubicBezTo>
                  <a:pt x="3201" y="15"/>
                  <a:pt x="3016" y="3"/>
                  <a:pt x="2831" y="3"/>
                </a:cubicBezTo>
                <a:cubicBezTo>
                  <a:pt x="2712" y="3"/>
                  <a:pt x="2594" y="8"/>
                  <a:pt x="2477" y="22"/>
                </a:cubicBezTo>
                <a:cubicBezTo>
                  <a:pt x="2072" y="70"/>
                  <a:pt x="1656" y="94"/>
                  <a:pt x="1251" y="129"/>
                </a:cubicBezTo>
                <a:cubicBezTo>
                  <a:pt x="1048" y="153"/>
                  <a:pt x="834" y="165"/>
                  <a:pt x="632" y="201"/>
                </a:cubicBezTo>
                <a:cubicBezTo>
                  <a:pt x="441" y="225"/>
                  <a:pt x="322" y="344"/>
                  <a:pt x="286" y="546"/>
                </a:cubicBezTo>
                <a:cubicBezTo>
                  <a:pt x="239" y="879"/>
                  <a:pt x="179" y="1213"/>
                  <a:pt x="155" y="1534"/>
                </a:cubicBezTo>
                <a:cubicBezTo>
                  <a:pt x="120" y="1820"/>
                  <a:pt x="108" y="2118"/>
                  <a:pt x="84" y="2415"/>
                </a:cubicBezTo>
                <a:cubicBezTo>
                  <a:pt x="48" y="2892"/>
                  <a:pt x="1" y="3368"/>
                  <a:pt x="24" y="3856"/>
                </a:cubicBezTo>
                <a:cubicBezTo>
                  <a:pt x="24" y="4035"/>
                  <a:pt x="48" y="4201"/>
                  <a:pt x="96" y="4368"/>
                </a:cubicBezTo>
                <a:cubicBezTo>
                  <a:pt x="143" y="4535"/>
                  <a:pt x="227" y="4618"/>
                  <a:pt x="393" y="4654"/>
                </a:cubicBezTo>
                <a:cubicBezTo>
                  <a:pt x="572" y="4678"/>
                  <a:pt x="763" y="4713"/>
                  <a:pt x="941" y="4725"/>
                </a:cubicBezTo>
                <a:cubicBezTo>
                  <a:pt x="1239" y="4737"/>
                  <a:pt x="1536" y="4737"/>
                  <a:pt x="1834" y="4737"/>
                </a:cubicBezTo>
                <a:cubicBezTo>
                  <a:pt x="2191" y="4737"/>
                  <a:pt x="2537" y="4749"/>
                  <a:pt x="2894" y="4749"/>
                </a:cubicBezTo>
                <a:cubicBezTo>
                  <a:pt x="3210" y="4749"/>
                  <a:pt x="3544" y="4775"/>
                  <a:pt x="3873" y="4775"/>
                </a:cubicBezTo>
                <a:cubicBezTo>
                  <a:pt x="3928" y="4775"/>
                  <a:pt x="3982" y="4774"/>
                  <a:pt x="4037" y="4773"/>
                </a:cubicBezTo>
                <a:cubicBezTo>
                  <a:pt x="4309" y="4753"/>
                  <a:pt x="4573" y="4734"/>
                  <a:pt x="4849" y="4734"/>
                </a:cubicBezTo>
                <a:cubicBezTo>
                  <a:pt x="4911" y="4734"/>
                  <a:pt x="4974" y="4735"/>
                  <a:pt x="5037" y="4737"/>
                </a:cubicBezTo>
                <a:cubicBezTo>
                  <a:pt x="5168" y="4749"/>
                  <a:pt x="5299" y="4749"/>
                  <a:pt x="5442" y="4749"/>
                </a:cubicBezTo>
                <a:cubicBezTo>
                  <a:pt x="5573" y="4749"/>
                  <a:pt x="5656" y="4689"/>
                  <a:pt x="5739" y="4606"/>
                </a:cubicBezTo>
                <a:cubicBezTo>
                  <a:pt x="5751" y="4594"/>
                  <a:pt x="5763" y="4558"/>
                  <a:pt x="5763" y="4523"/>
                </a:cubicBezTo>
                <a:lnTo>
                  <a:pt x="5763" y="4368"/>
                </a:lnTo>
                <a:cubicBezTo>
                  <a:pt x="5739" y="3963"/>
                  <a:pt x="5775" y="3582"/>
                  <a:pt x="5811" y="3189"/>
                </a:cubicBezTo>
                <a:cubicBezTo>
                  <a:pt x="5823" y="2927"/>
                  <a:pt x="5835" y="2642"/>
                  <a:pt x="5823" y="2368"/>
                </a:cubicBezTo>
                <a:cubicBezTo>
                  <a:pt x="5799" y="1880"/>
                  <a:pt x="5739" y="1403"/>
                  <a:pt x="5692" y="915"/>
                </a:cubicBezTo>
                <a:cubicBezTo>
                  <a:pt x="5680" y="737"/>
                  <a:pt x="5632" y="546"/>
                  <a:pt x="5585" y="367"/>
                </a:cubicBezTo>
                <a:cubicBezTo>
                  <a:pt x="5537" y="189"/>
                  <a:pt x="5406" y="82"/>
                  <a:pt x="5227" y="46"/>
                </a:cubicBezTo>
                <a:cubicBezTo>
                  <a:pt x="5056" y="20"/>
                  <a:pt x="4878" y="1"/>
                  <a:pt x="4703" y="1"/>
                </a:cubicBezTo>
                <a:close/>
              </a:path>
            </a:pathLst>
          </a:custGeom>
          <a:solidFill>
            <a:schemeClr val="lt1"/>
          </a:solidFill>
          <a:ln>
            <a:noFill/>
          </a:ln>
        </p:spPr>
        <p:txBody>
          <a:bodyPr spcFirstLastPara="1" wrap="square" lIns="0" tIns="91425" rIns="0" bIns="91425" anchor="ctr" anchorCtr="0">
            <a:noAutofit/>
          </a:bodyPr>
          <a:lstStyle/>
          <a:p>
            <a:pPr marL="0" lvl="0" indent="0" algn="l" rtl="0">
              <a:spcBef>
                <a:spcPts val="0"/>
              </a:spcBef>
              <a:spcAft>
                <a:spcPts val="0"/>
              </a:spcAft>
              <a:buNone/>
            </a:pPr>
            <a:endParaRPr>
              <a:solidFill>
                <a:schemeClr val="dk2"/>
              </a:solidFill>
              <a:latin typeface="Chilanka"/>
              <a:ea typeface="Chilanka"/>
              <a:cs typeface="Chilanka"/>
              <a:sym typeface="Chilanka"/>
            </a:endParaRPr>
          </a:p>
        </p:txBody>
      </p:sp>
      <p:sp>
        <p:nvSpPr>
          <p:cNvPr id="6457" name="Google Shape;6457;p50"/>
          <p:cNvSpPr/>
          <p:nvPr/>
        </p:nvSpPr>
        <p:spPr>
          <a:xfrm>
            <a:off x="2103050" y="4403375"/>
            <a:ext cx="1079181" cy="207176"/>
          </a:xfrm>
          <a:custGeom>
            <a:avLst/>
            <a:gdLst/>
            <a:ahLst/>
            <a:cxnLst/>
            <a:rect l="l" t="t" r="r" b="b"/>
            <a:pathLst>
              <a:path w="23730" h="6564" extrusionOk="0">
                <a:moveTo>
                  <a:pt x="18554" y="1"/>
                </a:moveTo>
                <a:cubicBezTo>
                  <a:pt x="15231" y="1"/>
                  <a:pt x="11912" y="90"/>
                  <a:pt x="8585" y="349"/>
                </a:cubicBezTo>
                <a:cubicBezTo>
                  <a:pt x="7323" y="432"/>
                  <a:pt x="6061" y="539"/>
                  <a:pt x="4799" y="646"/>
                </a:cubicBezTo>
                <a:cubicBezTo>
                  <a:pt x="4466" y="670"/>
                  <a:pt x="4168" y="730"/>
                  <a:pt x="3954" y="1039"/>
                </a:cubicBezTo>
                <a:cubicBezTo>
                  <a:pt x="3918" y="1099"/>
                  <a:pt x="3763" y="1134"/>
                  <a:pt x="3680" y="1134"/>
                </a:cubicBezTo>
                <a:cubicBezTo>
                  <a:pt x="2906" y="1134"/>
                  <a:pt x="2191" y="1337"/>
                  <a:pt x="1501" y="1682"/>
                </a:cubicBezTo>
                <a:cubicBezTo>
                  <a:pt x="1322" y="1789"/>
                  <a:pt x="1084" y="2015"/>
                  <a:pt x="1084" y="2170"/>
                </a:cubicBezTo>
                <a:cubicBezTo>
                  <a:pt x="1072" y="2670"/>
                  <a:pt x="810" y="3242"/>
                  <a:pt x="1465" y="3527"/>
                </a:cubicBezTo>
                <a:cubicBezTo>
                  <a:pt x="1346" y="3718"/>
                  <a:pt x="1299" y="3920"/>
                  <a:pt x="1168" y="4004"/>
                </a:cubicBezTo>
                <a:cubicBezTo>
                  <a:pt x="775" y="4254"/>
                  <a:pt x="644" y="4575"/>
                  <a:pt x="787" y="5016"/>
                </a:cubicBezTo>
                <a:cubicBezTo>
                  <a:pt x="691" y="5051"/>
                  <a:pt x="596" y="5075"/>
                  <a:pt x="513" y="5111"/>
                </a:cubicBezTo>
                <a:cubicBezTo>
                  <a:pt x="167" y="5230"/>
                  <a:pt x="1" y="5444"/>
                  <a:pt x="48" y="5742"/>
                </a:cubicBezTo>
                <a:cubicBezTo>
                  <a:pt x="84" y="6028"/>
                  <a:pt x="334" y="6206"/>
                  <a:pt x="679" y="6206"/>
                </a:cubicBezTo>
                <a:cubicBezTo>
                  <a:pt x="941" y="6206"/>
                  <a:pt x="1203" y="6183"/>
                  <a:pt x="1465" y="6147"/>
                </a:cubicBezTo>
                <a:cubicBezTo>
                  <a:pt x="2132" y="6063"/>
                  <a:pt x="2799" y="5956"/>
                  <a:pt x="3454" y="5861"/>
                </a:cubicBezTo>
                <a:cubicBezTo>
                  <a:pt x="3620" y="6397"/>
                  <a:pt x="3811" y="6564"/>
                  <a:pt x="4358" y="6564"/>
                </a:cubicBezTo>
                <a:cubicBezTo>
                  <a:pt x="4597" y="6564"/>
                  <a:pt x="4847" y="6564"/>
                  <a:pt x="5109" y="6552"/>
                </a:cubicBezTo>
                <a:cubicBezTo>
                  <a:pt x="8871" y="6325"/>
                  <a:pt x="12657" y="6135"/>
                  <a:pt x="16431" y="5849"/>
                </a:cubicBezTo>
                <a:cubicBezTo>
                  <a:pt x="18205" y="5718"/>
                  <a:pt x="19956" y="5432"/>
                  <a:pt x="21718" y="5182"/>
                </a:cubicBezTo>
                <a:cubicBezTo>
                  <a:pt x="22194" y="5111"/>
                  <a:pt x="22682" y="4932"/>
                  <a:pt x="23135" y="4718"/>
                </a:cubicBezTo>
                <a:cubicBezTo>
                  <a:pt x="23563" y="4528"/>
                  <a:pt x="23730" y="4111"/>
                  <a:pt x="23623" y="3742"/>
                </a:cubicBezTo>
                <a:cubicBezTo>
                  <a:pt x="23527" y="3361"/>
                  <a:pt x="23254" y="3170"/>
                  <a:pt x="22777" y="3146"/>
                </a:cubicBezTo>
                <a:cubicBezTo>
                  <a:pt x="22742" y="3146"/>
                  <a:pt x="22718" y="3111"/>
                  <a:pt x="22694" y="3111"/>
                </a:cubicBezTo>
                <a:cubicBezTo>
                  <a:pt x="22789" y="2968"/>
                  <a:pt x="22873" y="2813"/>
                  <a:pt x="22920" y="2670"/>
                </a:cubicBezTo>
                <a:cubicBezTo>
                  <a:pt x="22968" y="2504"/>
                  <a:pt x="22932" y="2337"/>
                  <a:pt x="22932" y="2194"/>
                </a:cubicBezTo>
                <a:cubicBezTo>
                  <a:pt x="23492" y="1920"/>
                  <a:pt x="23694" y="1611"/>
                  <a:pt x="23611" y="1206"/>
                </a:cubicBezTo>
                <a:cubicBezTo>
                  <a:pt x="23519" y="758"/>
                  <a:pt x="23216" y="598"/>
                  <a:pt x="22457" y="598"/>
                </a:cubicBezTo>
                <a:cubicBezTo>
                  <a:pt x="22430" y="598"/>
                  <a:pt x="22401" y="598"/>
                  <a:pt x="22373" y="599"/>
                </a:cubicBezTo>
                <a:cubicBezTo>
                  <a:pt x="22265" y="170"/>
                  <a:pt x="21956" y="27"/>
                  <a:pt x="21563" y="27"/>
                </a:cubicBezTo>
                <a:cubicBezTo>
                  <a:pt x="21372" y="15"/>
                  <a:pt x="21170" y="15"/>
                  <a:pt x="20968" y="15"/>
                </a:cubicBezTo>
                <a:cubicBezTo>
                  <a:pt x="20163" y="6"/>
                  <a:pt x="19358" y="1"/>
                  <a:pt x="1855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sz="1600">
                <a:solidFill>
                  <a:schemeClr val="dk1"/>
                </a:solidFill>
                <a:latin typeface="Gochi Hand"/>
                <a:ea typeface="Gochi Hand"/>
                <a:cs typeface="Gochi Hand"/>
                <a:sym typeface="Gochi Hand"/>
              </a:rPr>
              <a:t>Sunday</a:t>
            </a:r>
            <a:endParaRPr/>
          </a:p>
        </p:txBody>
      </p:sp>
      <p:sp>
        <p:nvSpPr>
          <p:cNvPr id="6458" name="Google Shape;6458;p50"/>
          <p:cNvSpPr txBox="1">
            <a:spLocks noGrp="1"/>
          </p:cNvSpPr>
          <p:nvPr>
            <p:ph type="title"/>
          </p:nvPr>
        </p:nvSpPr>
        <p:spPr>
          <a:xfrm>
            <a:off x="2136725" y="331200"/>
            <a:ext cx="48705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latin typeface="Gochi Hand"/>
                <a:ea typeface="Gochi Hand"/>
                <a:cs typeface="Gochi Hand"/>
                <a:sym typeface="Gochi Hand"/>
              </a:rPr>
              <a:t>WEEKLY PLANNER</a:t>
            </a:r>
            <a:endParaRPr>
              <a:latin typeface="Gochi Hand"/>
              <a:ea typeface="Gochi Hand"/>
              <a:cs typeface="Gochi Hand"/>
              <a:sym typeface="Gochi Hand"/>
            </a:endParaRPr>
          </a:p>
        </p:txBody>
      </p:sp>
      <p:sp>
        <p:nvSpPr>
          <p:cNvPr id="6459" name="Google Shape;6459;p50"/>
          <p:cNvSpPr txBox="1"/>
          <p:nvPr/>
        </p:nvSpPr>
        <p:spPr>
          <a:xfrm>
            <a:off x="6102850" y="4382775"/>
            <a:ext cx="861900" cy="248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Clr>
                <a:schemeClr val="dk1"/>
              </a:buClr>
              <a:buSzPts val="1100"/>
              <a:buFont typeface="Arial"/>
              <a:buNone/>
            </a:pPr>
            <a:r>
              <a:rPr lang="en">
                <a:solidFill>
                  <a:schemeClr val="dk1"/>
                </a:solidFill>
                <a:latin typeface="Gochi Hand"/>
                <a:ea typeface="Gochi Hand"/>
                <a:cs typeface="Gochi Hand"/>
                <a:sym typeface="Gochi Hand"/>
              </a:rPr>
              <a:t>Rest!</a:t>
            </a:r>
            <a:endParaRPr>
              <a:latin typeface="Open Sans"/>
              <a:ea typeface="Open Sans"/>
              <a:cs typeface="Open Sans"/>
              <a:sym typeface="Open Sans"/>
            </a:endParaRPr>
          </a:p>
        </p:txBody>
      </p:sp>
      <p:sp>
        <p:nvSpPr>
          <p:cNvPr id="6460" name="Google Shape;6460;p50"/>
          <p:cNvSpPr txBox="1"/>
          <p:nvPr/>
        </p:nvSpPr>
        <p:spPr>
          <a:xfrm>
            <a:off x="4952088" y="4382775"/>
            <a:ext cx="861900" cy="248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dk1"/>
                </a:solidFill>
                <a:latin typeface="Gochi Hand"/>
                <a:ea typeface="Gochi Hand"/>
                <a:cs typeface="Gochi Hand"/>
                <a:sym typeface="Gochi Hand"/>
              </a:rPr>
              <a:t>Friends</a:t>
            </a:r>
            <a:endParaRPr>
              <a:latin typeface="Open Sans"/>
              <a:ea typeface="Open Sans"/>
              <a:cs typeface="Open Sans"/>
              <a:sym typeface="Open Sans"/>
            </a:endParaRPr>
          </a:p>
        </p:txBody>
      </p:sp>
      <p:sp>
        <p:nvSpPr>
          <p:cNvPr id="6461" name="Google Shape;6461;p50"/>
          <p:cNvSpPr txBox="1"/>
          <p:nvPr/>
        </p:nvSpPr>
        <p:spPr>
          <a:xfrm>
            <a:off x="3796463" y="4382775"/>
            <a:ext cx="861900" cy="248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dk1"/>
                </a:solidFill>
                <a:latin typeface="Gochi Hand"/>
                <a:ea typeface="Gochi Hand"/>
                <a:cs typeface="Gochi Hand"/>
                <a:sym typeface="Gochi Hand"/>
              </a:rPr>
              <a:t>Family</a:t>
            </a:r>
            <a:endParaRPr>
              <a:latin typeface="Open Sans"/>
              <a:ea typeface="Open Sans"/>
              <a:cs typeface="Open Sans"/>
              <a:sym typeface="Open Sans"/>
            </a:endParaRPr>
          </a:p>
        </p:txBody>
      </p:sp>
      <p:sp>
        <p:nvSpPr>
          <p:cNvPr id="6462" name="Google Shape;6462;p50"/>
          <p:cNvSpPr txBox="1"/>
          <p:nvPr/>
        </p:nvSpPr>
        <p:spPr>
          <a:xfrm>
            <a:off x="1374179" y="2058515"/>
            <a:ext cx="1098000" cy="268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Saturn</a:t>
            </a:r>
            <a:endParaRPr>
              <a:solidFill>
                <a:schemeClr val="dk1"/>
              </a:solidFill>
              <a:latin typeface="Open Sans"/>
              <a:ea typeface="Open Sans"/>
              <a:cs typeface="Open Sans"/>
              <a:sym typeface="Open Sans"/>
            </a:endParaRPr>
          </a:p>
        </p:txBody>
      </p:sp>
      <p:sp>
        <p:nvSpPr>
          <p:cNvPr id="6463" name="Google Shape;6463;p50"/>
          <p:cNvSpPr txBox="1"/>
          <p:nvPr/>
        </p:nvSpPr>
        <p:spPr>
          <a:xfrm>
            <a:off x="1374175" y="1792800"/>
            <a:ext cx="1098000" cy="268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Mars</a:t>
            </a:r>
            <a:endParaRPr>
              <a:solidFill>
                <a:schemeClr val="dk1"/>
              </a:solidFill>
              <a:latin typeface="Open Sans"/>
              <a:ea typeface="Open Sans"/>
              <a:cs typeface="Open Sans"/>
              <a:sym typeface="Open Sans"/>
            </a:endParaRPr>
          </a:p>
        </p:txBody>
      </p:sp>
      <p:sp>
        <p:nvSpPr>
          <p:cNvPr id="6464" name="Google Shape;6464;p50"/>
          <p:cNvSpPr txBox="1"/>
          <p:nvPr/>
        </p:nvSpPr>
        <p:spPr>
          <a:xfrm>
            <a:off x="1374175" y="2324230"/>
            <a:ext cx="1098000" cy="268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Neptune</a:t>
            </a:r>
            <a:endParaRPr>
              <a:solidFill>
                <a:schemeClr val="dk1"/>
              </a:solidFill>
              <a:latin typeface="Open Sans"/>
              <a:ea typeface="Open Sans"/>
              <a:cs typeface="Open Sans"/>
              <a:sym typeface="Open Sans"/>
            </a:endParaRPr>
          </a:p>
        </p:txBody>
      </p:sp>
      <p:sp>
        <p:nvSpPr>
          <p:cNvPr id="6465" name="Google Shape;6465;p50"/>
          <p:cNvSpPr txBox="1"/>
          <p:nvPr/>
        </p:nvSpPr>
        <p:spPr>
          <a:xfrm>
            <a:off x="4022997" y="1792800"/>
            <a:ext cx="1098000" cy="268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Jupiter</a:t>
            </a:r>
            <a:endParaRPr>
              <a:solidFill>
                <a:schemeClr val="dk1"/>
              </a:solidFill>
              <a:latin typeface="Open Sans"/>
              <a:ea typeface="Open Sans"/>
              <a:cs typeface="Open Sans"/>
              <a:sym typeface="Open Sans"/>
            </a:endParaRPr>
          </a:p>
        </p:txBody>
      </p:sp>
      <p:sp>
        <p:nvSpPr>
          <p:cNvPr id="6466" name="Google Shape;6466;p50"/>
          <p:cNvSpPr txBox="1"/>
          <p:nvPr/>
        </p:nvSpPr>
        <p:spPr>
          <a:xfrm>
            <a:off x="4023000" y="2058515"/>
            <a:ext cx="1098000" cy="268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Venus</a:t>
            </a:r>
            <a:endParaRPr>
              <a:solidFill>
                <a:schemeClr val="dk1"/>
              </a:solidFill>
              <a:latin typeface="Open Sans"/>
              <a:ea typeface="Open Sans"/>
              <a:cs typeface="Open Sans"/>
              <a:sym typeface="Open Sans"/>
            </a:endParaRPr>
          </a:p>
        </p:txBody>
      </p:sp>
      <p:sp>
        <p:nvSpPr>
          <p:cNvPr id="6467" name="Google Shape;6467;p50"/>
          <p:cNvSpPr txBox="1"/>
          <p:nvPr/>
        </p:nvSpPr>
        <p:spPr>
          <a:xfrm>
            <a:off x="4022997" y="2324230"/>
            <a:ext cx="1098000" cy="268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Mercury</a:t>
            </a:r>
            <a:endParaRPr>
              <a:solidFill>
                <a:schemeClr val="dk1"/>
              </a:solidFill>
              <a:latin typeface="Open Sans"/>
              <a:ea typeface="Open Sans"/>
              <a:cs typeface="Open Sans"/>
              <a:sym typeface="Open Sans"/>
            </a:endParaRPr>
          </a:p>
        </p:txBody>
      </p:sp>
      <p:sp>
        <p:nvSpPr>
          <p:cNvPr id="6468" name="Google Shape;6468;p50"/>
          <p:cNvSpPr txBox="1"/>
          <p:nvPr/>
        </p:nvSpPr>
        <p:spPr>
          <a:xfrm>
            <a:off x="1374179" y="3577715"/>
            <a:ext cx="1098000" cy="268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Saturn</a:t>
            </a:r>
            <a:endParaRPr>
              <a:solidFill>
                <a:schemeClr val="dk1"/>
              </a:solidFill>
              <a:latin typeface="Open Sans"/>
              <a:ea typeface="Open Sans"/>
              <a:cs typeface="Open Sans"/>
              <a:sym typeface="Open Sans"/>
            </a:endParaRPr>
          </a:p>
        </p:txBody>
      </p:sp>
      <p:sp>
        <p:nvSpPr>
          <p:cNvPr id="6469" name="Google Shape;6469;p50"/>
          <p:cNvSpPr txBox="1"/>
          <p:nvPr/>
        </p:nvSpPr>
        <p:spPr>
          <a:xfrm>
            <a:off x="1374175" y="3312000"/>
            <a:ext cx="1098000" cy="268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Mars</a:t>
            </a:r>
            <a:endParaRPr>
              <a:solidFill>
                <a:schemeClr val="dk1"/>
              </a:solidFill>
              <a:latin typeface="Open Sans"/>
              <a:ea typeface="Open Sans"/>
              <a:cs typeface="Open Sans"/>
              <a:sym typeface="Open Sans"/>
            </a:endParaRPr>
          </a:p>
        </p:txBody>
      </p:sp>
      <p:sp>
        <p:nvSpPr>
          <p:cNvPr id="6470" name="Google Shape;6470;p50"/>
          <p:cNvSpPr txBox="1"/>
          <p:nvPr/>
        </p:nvSpPr>
        <p:spPr>
          <a:xfrm>
            <a:off x="1374175" y="3843430"/>
            <a:ext cx="1098000" cy="268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Neptune</a:t>
            </a:r>
            <a:endParaRPr>
              <a:solidFill>
                <a:schemeClr val="dk1"/>
              </a:solidFill>
              <a:latin typeface="Open Sans"/>
              <a:ea typeface="Open Sans"/>
              <a:cs typeface="Open Sans"/>
              <a:sym typeface="Open Sans"/>
            </a:endParaRPr>
          </a:p>
        </p:txBody>
      </p:sp>
      <p:sp>
        <p:nvSpPr>
          <p:cNvPr id="6471" name="Google Shape;6471;p50"/>
          <p:cNvSpPr txBox="1"/>
          <p:nvPr/>
        </p:nvSpPr>
        <p:spPr>
          <a:xfrm>
            <a:off x="4022997" y="3312000"/>
            <a:ext cx="1098000" cy="268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Jupiter</a:t>
            </a:r>
            <a:endParaRPr>
              <a:solidFill>
                <a:schemeClr val="dk1"/>
              </a:solidFill>
              <a:latin typeface="Open Sans"/>
              <a:ea typeface="Open Sans"/>
              <a:cs typeface="Open Sans"/>
              <a:sym typeface="Open Sans"/>
            </a:endParaRPr>
          </a:p>
        </p:txBody>
      </p:sp>
      <p:sp>
        <p:nvSpPr>
          <p:cNvPr id="6472" name="Google Shape;6472;p50"/>
          <p:cNvSpPr txBox="1"/>
          <p:nvPr/>
        </p:nvSpPr>
        <p:spPr>
          <a:xfrm>
            <a:off x="4023000" y="3577715"/>
            <a:ext cx="1098000" cy="268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Venus</a:t>
            </a:r>
            <a:endParaRPr>
              <a:solidFill>
                <a:schemeClr val="dk1"/>
              </a:solidFill>
              <a:latin typeface="Open Sans"/>
              <a:ea typeface="Open Sans"/>
              <a:cs typeface="Open Sans"/>
              <a:sym typeface="Open Sans"/>
            </a:endParaRPr>
          </a:p>
        </p:txBody>
      </p:sp>
      <p:sp>
        <p:nvSpPr>
          <p:cNvPr id="6473" name="Google Shape;6473;p50"/>
          <p:cNvSpPr txBox="1"/>
          <p:nvPr/>
        </p:nvSpPr>
        <p:spPr>
          <a:xfrm>
            <a:off x="4022997" y="3843430"/>
            <a:ext cx="1098000" cy="268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Mercury</a:t>
            </a:r>
            <a:endParaRPr>
              <a:solidFill>
                <a:schemeClr val="dk1"/>
              </a:solidFill>
              <a:latin typeface="Open Sans"/>
              <a:ea typeface="Open Sans"/>
              <a:cs typeface="Open Sans"/>
              <a:sym typeface="Open Sans"/>
            </a:endParaRPr>
          </a:p>
        </p:txBody>
      </p:sp>
      <p:sp>
        <p:nvSpPr>
          <p:cNvPr id="6474" name="Google Shape;6474;p50"/>
          <p:cNvSpPr txBox="1"/>
          <p:nvPr/>
        </p:nvSpPr>
        <p:spPr>
          <a:xfrm>
            <a:off x="6704267" y="2058515"/>
            <a:ext cx="1098000" cy="268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Saturn</a:t>
            </a:r>
            <a:endParaRPr>
              <a:solidFill>
                <a:schemeClr val="dk1"/>
              </a:solidFill>
              <a:latin typeface="Open Sans"/>
              <a:ea typeface="Open Sans"/>
              <a:cs typeface="Open Sans"/>
              <a:sym typeface="Open Sans"/>
            </a:endParaRPr>
          </a:p>
        </p:txBody>
      </p:sp>
      <p:sp>
        <p:nvSpPr>
          <p:cNvPr id="6475" name="Google Shape;6475;p50"/>
          <p:cNvSpPr txBox="1"/>
          <p:nvPr/>
        </p:nvSpPr>
        <p:spPr>
          <a:xfrm>
            <a:off x="6704267" y="1792800"/>
            <a:ext cx="1098000" cy="268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Mars</a:t>
            </a:r>
            <a:endParaRPr>
              <a:solidFill>
                <a:schemeClr val="dk1"/>
              </a:solidFill>
              <a:latin typeface="Open Sans"/>
              <a:ea typeface="Open Sans"/>
              <a:cs typeface="Open Sans"/>
              <a:sym typeface="Open Sans"/>
            </a:endParaRPr>
          </a:p>
        </p:txBody>
      </p:sp>
      <p:sp>
        <p:nvSpPr>
          <p:cNvPr id="6476" name="Google Shape;6476;p50"/>
          <p:cNvSpPr txBox="1"/>
          <p:nvPr/>
        </p:nvSpPr>
        <p:spPr>
          <a:xfrm>
            <a:off x="6704267" y="2324230"/>
            <a:ext cx="1098000" cy="268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Neptune</a:t>
            </a:r>
            <a:endParaRPr>
              <a:solidFill>
                <a:schemeClr val="dk1"/>
              </a:solidFill>
              <a:latin typeface="Open Sans"/>
              <a:ea typeface="Open Sans"/>
              <a:cs typeface="Open Sans"/>
              <a:sym typeface="Open Sans"/>
            </a:endParaRPr>
          </a:p>
        </p:txBody>
      </p:sp>
      <p:sp>
        <p:nvSpPr>
          <p:cNvPr id="6477" name="Google Shape;6477;p50"/>
          <p:cNvSpPr txBox="1"/>
          <p:nvPr/>
        </p:nvSpPr>
        <p:spPr>
          <a:xfrm>
            <a:off x="6704267" y="3577715"/>
            <a:ext cx="1098000" cy="268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Saturn</a:t>
            </a:r>
            <a:endParaRPr>
              <a:solidFill>
                <a:schemeClr val="dk1"/>
              </a:solidFill>
              <a:latin typeface="Open Sans"/>
              <a:ea typeface="Open Sans"/>
              <a:cs typeface="Open Sans"/>
              <a:sym typeface="Open Sans"/>
            </a:endParaRPr>
          </a:p>
        </p:txBody>
      </p:sp>
      <p:sp>
        <p:nvSpPr>
          <p:cNvPr id="6478" name="Google Shape;6478;p50"/>
          <p:cNvSpPr txBox="1"/>
          <p:nvPr/>
        </p:nvSpPr>
        <p:spPr>
          <a:xfrm>
            <a:off x="6704267" y="3312000"/>
            <a:ext cx="1098000" cy="268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Mars</a:t>
            </a:r>
            <a:endParaRPr>
              <a:solidFill>
                <a:schemeClr val="dk1"/>
              </a:solidFill>
              <a:latin typeface="Open Sans"/>
              <a:ea typeface="Open Sans"/>
              <a:cs typeface="Open Sans"/>
              <a:sym typeface="Open Sans"/>
            </a:endParaRPr>
          </a:p>
        </p:txBody>
      </p:sp>
      <p:sp>
        <p:nvSpPr>
          <p:cNvPr id="6479" name="Google Shape;6479;p50"/>
          <p:cNvSpPr txBox="1"/>
          <p:nvPr/>
        </p:nvSpPr>
        <p:spPr>
          <a:xfrm>
            <a:off x="6704267" y="3843430"/>
            <a:ext cx="1098000" cy="2685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Neptune</a:t>
            </a:r>
            <a:endParaRPr>
              <a:solidFill>
                <a:schemeClr val="dk1"/>
              </a:solidFill>
              <a:latin typeface="Open Sans"/>
              <a:ea typeface="Open Sans"/>
              <a:cs typeface="Open Sans"/>
              <a:sym typeface="Open Sans"/>
            </a:endParaRPr>
          </a:p>
        </p:txBody>
      </p:sp>
      <p:sp>
        <p:nvSpPr>
          <p:cNvPr id="6480" name="Google Shape;6480;p50"/>
          <p:cNvSpPr/>
          <p:nvPr/>
        </p:nvSpPr>
        <p:spPr>
          <a:xfrm>
            <a:off x="-1216469" y="-443501"/>
            <a:ext cx="80" cy="80"/>
          </a:xfrm>
          <a:custGeom>
            <a:avLst/>
            <a:gdLst/>
            <a:ahLst/>
            <a:cxnLst/>
            <a:rect l="l" t="t" r="r" b="b"/>
            <a:pathLst>
              <a:path w="1" h="1" extrusionOk="0">
                <a:moveTo>
                  <a:pt x="1" y="1"/>
                </a:moveTo>
                <a:close/>
              </a:path>
            </a:pathLst>
          </a:custGeom>
          <a:solidFill>
            <a:srgbClr val="B3B3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1" name="Google Shape;6481;p50"/>
          <p:cNvSpPr/>
          <p:nvPr/>
        </p:nvSpPr>
        <p:spPr>
          <a:xfrm>
            <a:off x="-1398766" y="-479590"/>
            <a:ext cx="6269" cy="5546"/>
          </a:xfrm>
          <a:custGeom>
            <a:avLst/>
            <a:gdLst/>
            <a:ahLst/>
            <a:cxnLst/>
            <a:rect l="l" t="t" r="r" b="b"/>
            <a:pathLst>
              <a:path w="78" h="69" extrusionOk="0">
                <a:moveTo>
                  <a:pt x="39" y="0"/>
                </a:moveTo>
                <a:cubicBezTo>
                  <a:pt x="9" y="0"/>
                  <a:pt x="1" y="25"/>
                  <a:pt x="18" y="69"/>
                </a:cubicBezTo>
                <a:lnTo>
                  <a:pt x="54" y="57"/>
                </a:lnTo>
                <a:lnTo>
                  <a:pt x="78" y="9"/>
                </a:lnTo>
                <a:cubicBezTo>
                  <a:pt x="63" y="3"/>
                  <a:pt x="50" y="0"/>
                  <a:pt x="39" y="0"/>
                </a:cubicBezTo>
                <a:close/>
              </a:path>
            </a:pathLst>
          </a:custGeom>
          <a:solidFill>
            <a:srgbClr val="EBDE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2" name="Google Shape;6482;p50"/>
          <p:cNvSpPr/>
          <p:nvPr/>
        </p:nvSpPr>
        <p:spPr>
          <a:xfrm>
            <a:off x="-1309306" y="-498961"/>
            <a:ext cx="80" cy="80"/>
          </a:xfrm>
          <a:custGeom>
            <a:avLst/>
            <a:gdLst/>
            <a:ahLst/>
            <a:cxnLst/>
            <a:rect l="l" t="t" r="r" b="b"/>
            <a:pathLst>
              <a:path w="1" h="1" extrusionOk="0">
                <a:moveTo>
                  <a:pt x="1" y="0"/>
                </a:moveTo>
                <a:lnTo>
                  <a:pt x="1" y="0"/>
                </a:lnTo>
                <a:close/>
              </a:path>
            </a:pathLst>
          </a:custGeom>
          <a:solidFill>
            <a:srgbClr val="EBDE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3" name="Google Shape;6483;p50"/>
          <p:cNvSpPr/>
          <p:nvPr/>
        </p:nvSpPr>
        <p:spPr>
          <a:xfrm>
            <a:off x="-1121704" y="-501855"/>
            <a:ext cx="2009" cy="80"/>
          </a:xfrm>
          <a:custGeom>
            <a:avLst/>
            <a:gdLst/>
            <a:ahLst/>
            <a:cxnLst/>
            <a:rect l="l" t="t" r="r" b="b"/>
            <a:pathLst>
              <a:path w="25" h="1" extrusionOk="0">
                <a:moveTo>
                  <a:pt x="24" y="0"/>
                </a:moveTo>
                <a:lnTo>
                  <a:pt x="0" y="0"/>
                </a:lnTo>
                <a:close/>
              </a:path>
            </a:pathLst>
          </a:custGeom>
          <a:solidFill>
            <a:srgbClr val="EBDE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4" name="Google Shape;6484;p50"/>
          <p:cNvSpPr/>
          <p:nvPr/>
        </p:nvSpPr>
        <p:spPr>
          <a:xfrm>
            <a:off x="-1155221" y="-504749"/>
            <a:ext cx="80" cy="80"/>
          </a:xfrm>
          <a:custGeom>
            <a:avLst/>
            <a:gdLst/>
            <a:ahLst/>
            <a:cxnLst/>
            <a:rect l="l" t="t" r="r" b="b"/>
            <a:pathLst>
              <a:path w="1" h="1" extrusionOk="0">
                <a:moveTo>
                  <a:pt x="1" y="1"/>
                </a:moveTo>
                <a:close/>
              </a:path>
            </a:pathLst>
          </a:custGeom>
          <a:solidFill>
            <a:srgbClr val="EBDE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485" name="Google Shape;6485;p50"/>
          <p:cNvGrpSpPr/>
          <p:nvPr/>
        </p:nvGrpSpPr>
        <p:grpSpPr>
          <a:xfrm>
            <a:off x="7272961" y="4374841"/>
            <a:ext cx="1032302" cy="702116"/>
            <a:chOff x="-2554700" y="431725"/>
            <a:chExt cx="424100" cy="288450"/>
          </a:xfrm>
        </p:grpSpPr>
        <p:sp>
          <p:nvSpPr>
            <p:cNvPr id="6486" name="Google Shape;6486;p50"/>
            <p:cNvSpPr/>
            <p:nvPr/>
          </p:nvSpPr>
          <p:spPr>
            <a:xfrm>
              <a:off x="-2552700" y="616600"/>
              <a:ext cx="1575" cy="1800"/>
            </a:xfrm>
            <a:custGeom>
              <a:avLst/>
              <a:gdLst/>
              <a:ahLst/>
              <a:cxnLst/>
              <a:rect l="l" t="t" r="r" b="b"/>
              <a:pathLst>
                <a:path w="63" h="72" extrusionOk="0">
                  <a:moveTo>
                    <a:pt x="41" y="0"/>
                  </a:moveTo>
                  <a:cubicBezTo>
                    <a:pt x="32" y="0"/>
                    <a:pt x="18" y="4"/>
                    <a:pt x="0" y="12"/>
                  </a:cubicBezTo>
                  <a:cubicBezTo>
                    <a:pt x="0" y="47"/>
                    <a:pt x="0" y="71"/>
                    <a:pt x="36" y="71"/>
                  </a:cubicBezTo>
                  <a:cubicBezTo>
                    <a:pt x="61" y="21"/>
                    <a:pt x="62" y="0"/>
                    <a:pt x="41" y="0"/>
                  </a:cubicBezTo>
                  <a:close/>
                </a:path>
              </a:pathLst>
            </a:custGeom>
            <a:solidFill>
              <a:srgbClr val="B3B3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7" name="Google Shape;6487;p50"/>
            <p:cNvSpPr/>
            <p:nvPr/>
          </p:nvSpPr>
          <p:spPr>
            <a:xfrm>
              <a:off x="-2373625" y="462275"/>
              <a:ext cx="1900" cy="1625"/>
            </a:xfrm>
            <a:custGeom>
              <a:avLst/>
              <a:gdLst/>
              <a:ahLst/>
              <a:cxnLst/>
              <a:rect l="l" t="t" r="r" b="b"/>
              <a:pathLst>
                <a:path w="76" h="65" extrusionOk="0">
                  <a:moveTo>
                    <a:pt x="30" y="0"/>
                  </a:moveTo>
                  <a:cubicBezTo>
                    <a:pt x="6" y="0"/>
                    <a:pt x="0" y="24"/>
                    <a:pt x="16" y="65"/>
                  </a:cubicBezTo>
                  <a:lnTo>
                    <a:pt x="52" y="53"/>
                  </a:lnTo>
                  <a:lnTo>
                    <a:pt x="76" y="17"/>
                  </a:lnTo>
                  <a:cubicBezTo>
                    <a:pt x="57" y="6"/>
                    <a:pt x="42" y="0"/>
                    <a:pt x="30" y="0"/>
                  </a:cubicBezTo>
                  <a:close/>
                </a:path>
              </a:pathLst>
            </a:custGeom>
            <a:solidFill>
              <a:srgbClr val="B3B3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8" name="Google Shape;6488;p50"/>
            <p:cNvSpPr/>
            <p:nvPr/>
          </p:nvSpPr>
          <p:spPr>
            <a:xfrm>
              <a:off x="-2287500" y="455250"/>
              <a:ext cx="325" cy="25"/>
            </a:xfrm>
            <a:custGeom>
              <a:avLst/>
              <a:gdLst/>
              <a:ahLst/>
              <a:cxnLst/>
              <a:rect l="l" t="t" r="r" b="b"/>
              <a:pathLst>
                <a:path w="13" h="1" extrusionOk="0">
                  <a:moveTo>
                    <a:pt x="12" y="0"/>
                  </a:moveTo>
                  <a:lnTo>
                    <a:pt x="0" y="0"/>
                  </a:lnTo>
                  <a:close/>
                </a:path>
              </a:pathLst>
            </a:custGeom>
            <a:solidFill>
              <a:srgbClr val="B3B3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9" name="Google Shape;6489;p50"/>
            <p:cNvSpPr/>
            <p:nvPr/>
          </p:nvSpPr>
          <p:spPr>
            <a:xfrm>
              <a:off x="-2345850" y="456150"/>
              <a:ext cx="25" cy="25"/>
            </a:xfrm>
            <a:custGeom>
              <a:avLst/>
              <a:gdLst/>
              <a:ahLst/>
              <a:cxnLst/>
              <a:rect l="l" t="t" r="r" b="b"/>
              <a:pathLst>
                <a:path w="1" h="1" extrusionOk="0">
                  <a:moveTo>
                    <a:pt x="1" y="0"/>
                  </a:moveTo>
                  <a:lnTo>
                    <a:pt x="1" y="0"/>
                  </a:lnTo>
                  <a:lnTo>
                    <a:pt x="1" y="0"/>
                  </a:lnTo>
                  <a:close/>
                </a:path>
              </a:pathLst>
            </a:custGeom>
            <a:solidFill>
              <a:srgbClr val="B3B3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0" name="Google Shape;6490;p50"/>
            <p:cNvSpPr/>
            <p:nvPr/>
          </p:nvSpPr>
          <p:spPr>
            <a:xfrm>
              <a:off x="-2554700" y="622000"/>
              <a:ext cx="2075" cy="1850"/>
            </a:xfrm>
            <a:custGeom>
              <a:avLst/>
              <a:gdLst/>
              <a:ahLst/>
              <a:cxnLst/>
              <a:rect l="l" t="t" r="r" b="b"/>
              <a:pathLst>
                <a:path w="83" h="74" extrusionOk="0">
                  <a:moveTo>
                    <a:pt x="46" y="1"/>
                  </a:moveTo>
                  <a:cubicBezTo>
                    <a:pt x="33" y="1"/>
                    <a:pt x="18" y="8"/>
                    <a:pt x="9" y="22"/>
                  </a:cubicBezTo>
                  <a:cubicBezTo>
                    <a:pt x="1" y="45"/>
                    <a:pt x="24" y="74"/>
                    <a:pt x="44" y="74"/>
                  </a:cubicBezTo>
                  <a:cubicBezTo>
                    <a:pt x="54" y="74"/>
                    <a:pt x="64" y="66"/>
                    <a:pt x="68" y="46"/>
                  </a:cubicBezTo>
                  <a:cubicBezTo>
                    <a:pt x="83" y="17"/>
                    <a:pt x="66" y="1"/>
                    <a:pt x="46" y="1"/>
                  </a:cubicBezTo>
                  <a:close/>
                </a:path>
              </a:pathLst>
            </a:custGeom>
            <a:solidFill>
              <a:srgbClr val="B3B3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1" name="Google Shape;6491;p50"/>
            <p:cNvSpPr/>
            <p:nvPr/>
          </p:nvSpPr>
          <p:spPr>
            <a:xfrm>
              <a:off x="-2533650" y="597550"/>
              <a:ext cx="1575" cy="1800"/>
            </a:xfrm>
            <a:custGeom>
              <a:avLst/>
              <a:gdLst/>
              <a:ahLst/>
              <a:cxnLst/>
              <a:rect l="l" t="t" r="r" b="b"/>
              <a:pathLst>
                <a:path w="63" h="72" extrusionOk="0">
                  <a:moveTo>
                    <a:pt x="41" y="0"/>
                  </a:moveTo>
                  <a:cubicBezTo>
                    <a:pt x="32" y="0"/>
                    <a:pt x="18" y="4"/>
                    <a:pt x="0" y="12"/>
                  </a:cubicBezTo>
                  <a:cubicBezTo>
                    <a:pt x="12" y="47"/>
                    <a:pt x="12" y="71"/>
                    <a:pt x="36" y="71"/>
                  </a:cubicBezTo>
                  <a:cubicBezTo>
                    <a:pt x="61" y="21"/>
                    <a:pt x="62" y="0"/>
                    <a:pt x="41" y="0"/>
                  </a:cubicBezTo>
                  <a:close/>
                </a:path>
              </a:pathLst>
            </a:custGeom>
            <a:solidFill>
              <a:srgbClr val="EBDE3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2" name="Google Shape;6492;p50"/>
            <p:cNvSpPr/>
            <p:nvPr/>
          </p:nvSpPr>
          <p:spPr>
            <a:xfrm>
              <a:off x="-2535550" y="602950"/>
              <a:ext cx="2100" cy="1725"/>
            </a:xfrm>
            <a:custGeom>
              <a:avLst/>
              <a:gdLst/>
              <a:ahLst/>
              <a:cxnLst/>
              <a:rect l="l" t="t" r="r" b="b"/>
              <a:pathLst>
                <a:path w="84" h="69" extrusionOk="0">
                  <a:moveTo>
                    <a:pt x="45" y="1"/>
                  </a:moveTo>
                  <a:cubicBezTo>
                    <a:pt x="33" y="1"/>
                    <a:pt x="21" y="8"/>
                    <a:pt x="16" y="22"/>
                  </a:cubicBezTo>
                  <a:cubicBezTo>
                    <a:pt x="1" y="45"/>
                    <a:pt x="21" y="68"/>
                    <a:pt x="43" y="68"/>
                  </a:cubicBezTo>
                  <a:cubicBezTo>
                    <a:pt x="55" y="68"/>
                    <a:pt x="68" y="62"/>
                    <a:pt x="76" y="46"/>
                  </a:cubicBezTo>
                  <a:cubicBezTo>
                    <a:pt x="83" y="17"/>
                    <a:pt x="64" y="1"/>
                    <a:pt x="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3" name="Google Shape;6493;p50"/>
            <p:cNvSpPr/>
            <p:nvPr/>
          </p:nvSpPr>
          <p:spPr>
            <a:xfrm>
              <a:off x="-2539625" y="431725"/>
              <a:ext cx="409025" cy="288450"/>
            </a:xfrm>
            <a:custGeom>
              <a:avLst/>
              <a:gdLst/>
              <a:ahLst/>
              <a:cxnLst/>
              <a:rect l="l" t="t" r="r" b="b"/>
              <a:pathLst>
                <a:path w="16361" h="11538" extrusionOk="0">
                  <a:moveTo>
                    <a:pt x="9681" y="108"/>
                  </a:moveTo>
                  <a:lnTo>
                    <a:pt x="9704" y="120"/>
                  </a:lnTo>
                  <a:lnTo>
                    <a:pt x="9657" y="120"/>
                  </a:lnTo>
                  <a:cubicBezTo>
                    <a:pt x="9657" y="108"/>
                    <a:pt x="9669" y="108"/>
                    <a:pt x="9681" y="108"/>
                  </a:cubicBezTo>
                  <a:close/>
                  <a:moveTo>
                    <a:pt x="10883" y="179"/>
                  </a:moveTo>
                  <a:cubicBezTo>
                    <a:pt x="10888" y="180"/>
                    <a:pt x="10892" y="181"/>
                    <a:pt x="10897" y="182"/>
                  </a:cubicBezTo>
                  <a:lnTo>
                    <a:pt x="10897" y="182"/>
                  </a:lnTo>
                  <a:cubicBezTo>
                    <a:pt x="10892" y="180"/>
                    <a:pt x="10888" y="179"/>
                    <a:pt x="10883" y="179"/>
                  </a:cubicBezTo>
                  <a:close/>
                  <a:moveTo>
                    <a:pt x="8540" y="217"/>
                  </a:moveTo>
                  <a:lnTo>
                    <a:pt x="8540" y="217"/>
                  </a:lnTo>
                  <a:cubicBezTo>
                    <a:pt x="8562" y="228"/>
                    <a:pt x="8574" y="240"/>
                    <a:pt x="8585" y="263"/>
                  </a:cubicBezTo>
                  <a:lnTo>
                    <a:pt x="8550" y="263"/>
                  </a:lnTo>
                  <a:lnTo>
                    <a:pt x="8540" y="217"/>
                  </a:lnTo>
                  <a:close/>
                  <a:moveTo>
                    <a:pt x="6359" y="906"/>
                  </a:moveTo>
                  <a:cubicBezTo>
                    <a:pt x="6371" y="918"/>
                    <a:pt x="6395" y="930"/>
                    <a:pt x="6406" y="941"/>
                  </a:cubicBezTo>
                  <a:lnTo>
                    <a:pt x="6311" y="989"/>
                  </a:lnTo>
                  <a:cubicBezTo>
                    <a:pt x="6275" y="953"/>
                    <a:pt x="6275" y="918"/>
                    <a:pt x="6347" y="918"/>
                  </a:cubicBezTo>
                  <a:lnTo>
                    <a:pt x="6359" y="906"/>
                  </a:lnTo>
                  <a:close/>
                  <a:moveTo>
                    <a:pt x="1620" y="4561"/>
                  </a:moveTo>
                  <a:cubicBezTo>
                    <a:pt x="1621" y="4562"/>
                    <a:pt x="1621" y="4562"/>
                    <a:pt x="1622" y="4563"/>
                  </a:cubicBezTo>
                  <a:lnTo>
                    <a:pt x="1622" y="4563"/>
                  </a:lnTo>
                  <a:cubicBezTo>
                    <a:pt x="1621" y="4562"/>
                    <a:pt x="1621" y="4562"/>
                    <a:pt x="1620" y="4561"/>
                  </a:cubicBezTo>
                  <a:close/>
                  <a:moveTo>
                    <a:pt x="16193" y="4978"/>
                  </a:moveTo>
                  <a:cubicBezTo>
                    <a:pt x="16217" y="4978"/>
                    <a:pt x="16253" y="4978"/>
                    <a:pt x="16229" y="5001"/>
                  </a:cubicBezTo>
                  <a:lnTo>
                    <a:pt x="16229" y="4990"/>
                  </a:lnTo>
                  <a:lnTo>
                    <a:pt x="16205" y="5013"/>
                  </a:lnTo>
                  <a:lnTo>
                    <a:pt x="16193" y="4978"/>
                  </a:lnTo>
                  <a:close/>
                  <a:moveTo>
                    <a:pt x="16146" y="5811"/>
                  </a:moveTo>
                  <a:cubicBezTo>
                    <a:pt x="16170" y="5823"/>
                    <a:pt x="16193" y="5835"/>
                    <a:pt x="16181" y="5871"/>
                  </a:cubicBezTo>
                  <a:lnTo>
                    <a:pt x="16193" y="5871"/>
                  </a:lnTo>
                  <a:cubicBezTo>
                    <a:pt x="16177" y="5896"/>
                    <a:pt x="16160" y="5921"/>
                    <a:pt x="16143" y="5921"/>
                  </a:cubicBezTo>
                  <a:cubicBezTo>
                    <a:pt x="16136" y="5921"/>
                    <a:pt x="16129" y="5917"/>
                    <a:pt x="16122" y="5906"/>
                  </a:cubicBezTo>
                  <a:cubicBezTo>
                    <a:pt x="16122" y="5894"/>
                    <a:pt x="16122" y="5883"/>
                    <a:pt x="16122" y="5883"/>
                  </a:cubicBezTo>
                  <a:cubicBezTo>
                    <a:pt x="16134" y="5859"/>
                    <a:pt x="16146" y="5835"/>
                    <a:pt x="16146" y="5811"/>
                  </a:cubicBezTo>
                  <a:close/>
                  <a:moveTo>
                    <a:pt x="16228" y="6022"/>
                  </a:moveTo>
                  <a:lnTo>
                    <a:pt x="16228" y="6022"/>
                  </a:lnTo>
                  <a:cubicBezTo>
                    <a:pt x="16228" y="6023"/>
                    <a:pt x="16229" y="6024"/>
                    <a:pt x="16229" y="6025"/>
                  </a:cubicBezTo>
                  <a:cubicBezTo>
                    <a:pt x="16229" y="6024"/>
                    <a:pt x="16228" y="6023"/>
                    <a:pt x="16228" y="6022"/>
                  </a:cubicBezTo>
                  <a:close/>
                  <a:moveTo>
                    <a:pt x="11523" y="8345"/>
                  </a:moveTo>
                  <a:cubicBezTo>
                    <a:pt x="11524" y="8346"/>
                    <a:pt x="11525" y="8346"/>
                    <a:pt x="11526" y="8347"/>
                  </a:cubicBezTo>
                  <a:lnTo>
                    <a:pt x="11523" y="8345"/>
                  </a:lnTo>
                  <a:close/>
                  <a:moveTo>
                    <a:pt x="9312" y="10014"/>
                  </a:moveTo>
                  <a:cubicBezTo>
                    <a:pt x="9347" y="10014"/>
                    <a:pt x="9359" y="10014"/>
                    <a:pt x="9383" y="10050"/>
                  </a:cubicBezTo>
                  <a:lnTo>
                    <a:pt x="9347" y="10074"/>
                  </a:lnTo>
                  <a:cubicBezTo>
                    <a:pt x="9323" y="10074"/>
                    <a:pt x="9300" y="10062"/>
                    <a:pt x="9288" y="10038"/>
                  </a:cubicBezTo>
                  <a:lnTo>
                    <a:pt x="9312" y="10014"/>
                  </a:lnTo>
                  <a:close/>
                  <a:moveTo>
                    <a:pt x="1156" y="10812"/>
                  </a:moveTo>
                  <a:lnTo>
                    <a:pt x="1251" y="10871"/>
                  </a:lnTo>
                  <a:cubicBezTo>
                    <a:pt x="1239" y="10877"/>
                    <a:pt x="1233" y="10880"/>
                    <a:pt x="1227" y="10880"/>
                  </a:cubicBezTo>
                  <a:cubicBezTo>
                    <a:pt x="1221" y="10880"/>
                    <a:pt x="1215" y="10877"/>
                    <a:pt x="1203" y="10871"/>
                  </a:cubicBezTo>
                  <a:cubicBezTo>
                    <a:pt x="1180" y="10859"/>
                    <a:pt x="1156" y="10836"/>
                    <a:pt x="1156" y="10812"/>
                  </a:cubicBezTo>
                  <a:close/>
                  <a:moveTo>
                    <a:pt x="1706" y="11115"/>
                  </a:moveTo>
                  <a:cubicBezTo>
                    <a:pt x="1704" y="11117"/>
                    <a:pt x="1703" y="11119"/>
                    <a:pt x="1703" y="11121"/>
                  </a:cubicBezTo>
                  <a:cubicBezTo>
                    <a:pt x="1704" y="11119"/>
                    <a:pt x="1705" y="11117"/>
                    <a:pt x="1706" y="11115"/>
                  </a:cubicBezTo>
                  <a:close/>
                  <a:moveTo>
                    <a:pt x="2692" y="11375"/>
                  </a:moveTo>
                  <a:cubicBezTo>
                    <a:pt x="2692" y="11378"/>
                    <a:pt x="2692" y="11380"/>
                    <a:pt x="2692" y="11383"/>
                  </a:cubicBezTo>
                  <a:cubicBezTo>
                    <a:pt x="2692" y="11380"/>
                    <a:pt x="2692" y="11378"/>
                    <a:pt x="2692" y="11375"/>
                  </a:cubicBezTo>
                  <a:close/>
                  <a:moveTo>
                    <a:pt x="10288" y="1"/>
                  </a:moveTo>
                  <a:cubicBezTo>
                    <a:pt x="10252" y="48"/>
                    <a:pt x="10228" y="84"/>
                    <a:pt x="10181" y="132"/>
                  </a:cubicBezTo>
                  <a:lnTo>
                    <a:pt x="10002" y="132"/>
                  </a:lnTo>
                  <a:cubicBezTo>
                    <a:pt x="10014" y="108"/>
                    <a:pt x="10026" y="84"/>
                    <a:pt x="10026" y="60"/>
                  </a:cubicBezTo>
                  <a:cubicBezTo>
                    <a:pt x="10022" y="52"/>
                    <a:pt x="10011" y="50"/>
                    <a:pt x="9998" y="50"/>
                  </a:cubicBezTo>
                  <a:cubicBezTo>
                    <a:pt x="9972" y="50"/>
                    <a:pt x="9935" y="60"/>
                    <a:pt x="9919" y="60"/>
                  </a:cubicBezTo>
                  <a:cubicBezTo>
                    <a:pt x="9907" y="72"/>
                    <a:pt x="9895" y="96"/>
                    <a:pt x="9859" y="108"/>
                  </a:cubicBezTo>
                  <a:lnTo>
                    <a:pt x="9740" y="108"/>
                  </a:lnTo>
                  <a:cubicBezTo>
                    <a:pt x="9713" y="105"/>
                    <a:pt x="9687" y="104"/>
                    <a:pt x="9662" y="104"/>
                  </a:cubicBezTo>
                  <a:cubicBezTo>
                    <a:pt x="9585" y="104"/>
                    <a:pt x="9511" y="117"/>
                    <a:pt x="9431" y="144"/>
                  </a:cubicBezTo>
                  <a:lnTo>
                    <a:pt x="9347" y="144"/>
                  </a:lnTo>
                  <a:cubicBezTo>
                    <a:pt x="9335" y="132"/>
                    <a:pt x="9323" y="120"/>
                    <a:pt x="9300" y="108"/>
                  </a:cubicBezTo>
                  <a:cubicBezTo>
                    <a:pt x="9260" y="98"/>
                    <a:pt x="9221" y="92"/>
                    <a:pt x="9182" y="92"/>
                  </a:cubicBezTo>
                  <a:cubicBezTo>
                    <a:pt x="9128" y="92"/>
                    <a:pt x="9075" y="104"/>
                    <a:pt x="9026" y="132"/>
                  </a:cubicBezTo>
                  <a:cubicBezTo>
                    <a:pt x="9014" y="144"/>
                    <a:pt x="8990" y="191"/>
                    <a:pt x="8978" y="191"/>
                  </a:cubicBezTo>
                  <a:cubicBezTo>
                    <a:pt x="8945" y="180"/>
                    <a:pt x="8963" y="119"/>
                    <a:pt x="8928" y="119"/>
                  </a:cubicBezTo>
                  <a:cubicBezTo>
                    <a:pt x="8926" y="119"/>
                    <a:pt x="8922" y="119"/>
                    <a:pt x="8919" y="120"/>
                  </a:cubicBezTo>
                  <a:cubicBezTo>
                    <a:pt x="8919" y="120"/>
                    <a:pt x="8919" y="179"/>
                    <a:pt x="8871" y="179"/>
                  </a:cubicBezTo>
                  <a:cubicBezTo>
                    <a:pt x="8823" y="191"/>
                    <a:pt x="8812" y="191"/>
                    <a:pt x="8812" y="215"/>
                  </a:cubicBezTo>
                  <a:lnTo>
                    <a:pt x="8758" y="226"/>
                  </a:lnTo>
                  <a:lnTo>
                    <a:pt x="8758" y="226"/>
                  </a:lnTo>
                  <a:cubicBezTo>
                    <a:pt x="8764" y="223"/>
                    <a:pt x="8764" y="215"/>
                    <a:pt x="8764" y="215"/>
                  </a:cubicBezTo>
                  <a:cubicBezTo>
                    <a:pt x="8776" y="191"/>
                    <a:pt x="8764" y="191"/>
                    <a:pt x="8740" y="191"/>
                  </a:cubicBezTo>
                  <a:cubicBezTo>
                    <a:pt x="8731" y="191"/>
                    <a:pt x="8665" y="227"/>
                    <a:pt x="8619" y="227"/>
                  </a:cubicBezTo>
                  <a:cubicBezTo>
                    <a:pt x="8606" y="227"/>
                    <a:pt x="8594" y="223"/>
                    <a:pt x="8585" y="215"/>
                  </a:cubicBezTo>
                  <a:cubicBezTo>
                    <a:pt x="8585" y="209"/>
                    <a:pt x="8579" y="206"/>
                    <a:pt x="8570" y="206"/>
                  </a:cubicBezTo>
                  <a:cubicBezTo>
                    <a:pt x="8562" y="206"/>
                    <a:pt x="8551" y="209"/>
                    <a:pt x="8540" y="214"/>
                  </a:cubicBezTo>
                  <a:lnTo>
                    <a:pt x="8540" y="214"/>
                  </a:lnTo>
                  <a:lnTo>
                    <a:pt x="8538" y="203"/>
                  </a:lnTo>
                  <a:cubicBezTo>
                    <a:pt x="8478" y="215"/>
                    <a:pt x="8371" y="275"/>
                    <a:pt x="8323" y="287"/>
                  </a:cubicBezTo>
                  <a:cubicBezTo>
                    <a:pt x="8323" y="287"/>
                    <a:pt x="8335" y="298"/>
                    <a:pt x="8335" y="310"/>
                  </a:cubicBezTo>
                  <a:lnTo>
                    <a:pt x="8097" y="370"/>
                  </a:lnTo>
                  <a:cubicBezTo>
                    <a:pt x="8057" y="350"/>
                    <a:pt x="8013" y="334"/>
                    <a:pt x="7985" y="334"/>
                  </a:cubicBezTo>
                  <a:cubicBezTo>
                    <a:pt x="7962" y="334"/>
                    <a:pt x="7949" y="344"/>
                    <a:pt x="7954" y="370"/>
                  </a:cubicBezTo>
                  <a:cubicBezTo>
                    <a:pt x="7978" y="370"/>
                    <a:pt x="7978" y="346"/>
                    <a:pt x="7990" y="346"/>
                  </a:cubicBezTo>
                  <a:cubicBezTo>
                    <a:pt x="7992" y="344"/>
                    <a:pt x="7993" y="344"/>
                    <a:pt x="7994" y="344"/>
                  </a:cubicBezTo>
                  <a:lnTo>
                    <a:pt x="7994" y="344"/>
                  </a:lnTo>
                  <a:cubicBezTo>
                    <a:pt x="8002" y="344"/>
                    <a:pt x="8000" y="373"/>
                    <a:pt x="7990" y="394"/>
                  </a:cubicBezTo>
                  <a:lnTo>
                    <a:pt x="7883" y="418"/>
                  </a:lnTo>
                  <a:cubicBezTo>
                    <a:pt x="7883" y="394"/>
                    <a:pt x="7871" y="370"/>
                    <a:pt x="7823" y="370"/>
                  </a:cubicBezTo>
                  <a:cubicBezTo>
                    <a:pt x="7776" y="370"/>
                    <a:pt x="7740" y="382"/>
                    <a:pt x="7704" y="406"/>
                  </a:cubicBezTo>
                  <a:cubicBezTo>
                    <a:pt x="7669" y="429"/>
                    <a:pt x="7704" y="465"/>
                    <a:pt x="7657" y="477"/>
                  </a:cubicBezTo>
                  <a:cubicBezTo>
                    <a:pt x="7627" y="489"/>
                    <a:pt x="7612" y="498"/>
                    <a:pt x="7603" y="498"/>
                  </a:cubicBezTo>
                  <a:cubicBezTo>
                    <a:pt x="7594" y="498"/>
                    <a:pt x="7591" y="489"/>
                    <a:pt x="7585" y="465"/>
                  </a:cubicBezTo>
                  <a:cubicBezTo>
                    <a:pt x="7585" y="465"/>
                    <a:pt x="7597" y="429"/>
                    <a:pt x="7597" y="418"/>
                  </a:cubicBezTo>
                  <a:cubicBezTo>
                    <a:pt x="7597" y="417"/>
                    <a:pt x="7596" y="417"/>
                    <a:pt x="7595" y="417"/>
                  </a:cubicBezTo>
                  <a:cubicBezTo>
                    <a:pt x="7577" y="417"/>
                    <a:pt x="7500" y="526"/>
                    <a:pt x="7454" y="549"/>
                  </a:cubicBezTo>
                  <a:lnTo>
                    <a:pt x="7418" y="549"/>
                  </a:lnTo>
                  <a:cubicBezTo>
                    <a:pt x="7390" y="529"/>
                    <a:pt x="7392" y="494"/>
                    <a:pt x="7356" y="494"/>
                  </a:cubicBezTo>
                  <a:cubicBezTo>
                    <a:pt x="7347" y="494"/>
                    <a:pt x="7337" y="496"/>
                    <a:pt x="7323" y="501"/>
                  </a:cubicBezTo>
                  <a:cubicBezTo>
                    <a:pt x="7288" y="513"/>
                    <a:pt x="7264" y="525"/>
                    <a:pt x="7228" y="549"/>
                  </a:cubicBezTo>
                  <a:cubicBezTo>
                    <a:pt x="7276" y="549"/>
                    <a:pt x="7311" y="560"/>
                    <a:pt x="7347" y="584"/>
                  </a:cubicBezTo>
                  <a:lnTo>
                    <a:pt x="7288" y="608"/>
                  </a:lnTo>
                  <a:cubicBezTo>
                    <a:pt x="7252" y="608"/>
                    <a:pt x="7216" y="608"/>
                    <a:pt x="7192" y="620"/>
                  </a:cubicBezTo>
                  <a:lnTo>
                    <a:pt x="7109" y="656"/>
                  </a:lnTo>
                  <a:cubicBezTo>
                    <a:pt x="7097" y="656"/>
                    <a:pt x="7085" y="656"/>
                    <a:pt x="7085" y="668"/>
                  </a:cubicBezTo>
                  <a:cubicBezTo>
                    <a:pt x="7084" y="670"/>
                    <a:pt x="7083" y="671"/>
                    <a:pt x="7082" y="671"/>
                  </a:cubicBezTo>
                  <a:cubicBezTo>
                    <a:pt x="7076" y="671"/>
                    <a:pt x="7084" y="596"/>
                    <a:pt x="7073" y="596"/>
                  </a:cubicBezTo>
                  <a:cubicBezTo>
                    <a:pt x="7072" y="594"/>
                    <a:pt x="7069" y="594"/>
                    <a:pt x="7067" y="594"/>
                  </a:cubicBezTo>
                  <a:cubicBezTo>
                    <a:pt x="7052" y="594"/>
                    <a:pt x="7024" y="622"/>
                    <a:pt x="7014" y="632"/>
                  </a:cubicBezTo>
                  <a:cubicBezTo>
                    <a:pt x="7014" y="644"/>
                    <a:pt x="7002" y="691"/>
                    <a:pt x="6966" y="691"/>
                  </a:cubicBezTo>
                  <a:cubicBezTo>
                    <a:pt x="6930" y="679"/>
                    <a:pt x="6942" y="644"/>
                    <a:pt x="6918" y="632"/>
                  </a:cubicBezTo>
                  <a:lnTo>
                    <a:pt x="6918" y="632"/>
                  </a:lnTo>
                  <a:cubicBezTo>
                    <a:pt x="6942" y="656"/>
                    <a:pt x="6859" y="739"/>
                    <a:pt x="6835" y="751"/>
                  </a:cubicBezTo>
                  <a:cubicBezTo>
                    <a:pt x="6811" y="775"/>
                    <a:pt x="6787" y="787"/>
                    <a:pt x="6752" y="787"/>
                  </a:cubicBezTo>
                  <a:cubicBezTo>
                    <a:pt x="6733" y="787"/>
                    <a:pt x="6729" y="771"/>
                    <a:pt x="6716" y="771"/>
                  </a:cubicBezTo>
                  <a:cubicBezTo>
                    <a:pt x="6713" y="771"/>
                    <a:pt x="6709" y="772"/>
                    <a:pt x="6704" y="775"/>
                  </a:cubicBezTo>
                  <a:cubicBezTo>
                    <a:pt x="6680" y="775"/>
                    <a:pt x="6585" y="799"/>
                    <a:pt x="6585" y="834"/>
                  </a:cubicBezTo>
                  <a:cubicBezTo>
                    <a:pt x="6597" y="846"/>
                    <a:pt x="6597" y="858"/>
                    <a:pt x="6585" y="870"/>
                  </a:cubicBezTo>
                  <a:lnTo>
                    <a:pt x="6514" y="906"/>
                  </a:lnTo>
                  <a:cubicBezTo>
                    <a:pt x="6514" y="883"/>
                    <a:pt x="6556" y="798"/>
                    <a:pt x="6521" y="798"/>
                  </a:cubicBezTo>
                  <a:cubicBezTo>
                    <a:pt x="6519" y="798"/>
                    <a:pt x="6516" y="798"/>
                    <a:pt x="6514" y="799"/>
                  </a:cubicBezTo>
                  <a:cubicBezTo>
                    <a:pt x="6454" y="810"/>
                    <a:pt x="6454" y="882"/>
                    <a:pt x="6395" y="882"/>
                  </a:cubicBezTo>
                  <a:cubicBezTo>
                    <a:pt x="6323" y="882"/>
                    <a:pt x="6299" y="930"/>
                    <a:pt x="6252" y="965"/>
                  </a:cubicBezTo>
                  <a:cubicBezTo>
                    <a:pt x="6234" y="989"/>
                    <a:pt x="6228" y="995"/>
                    <a:pt x="6223" y="995"/>
                  </a:cubicBezTo>
                  <a:cubicBezTo>
                    <a:pt x="6219" y="995"/>
                    <a:pt x="6216" y="989"/>
                    <a:pt x="6204" y="989"/>
                  </a:cubicBezTo>
                  <a:cubicBezTo>
                    <a:pt x="6180" y="989"/>
                    <a:pt x="6168" y="1025"/>
                    <a:pt x="6145" y="1037"/>
                  </a:cubicBezTo>
                  <a:cubicBezTo>
                    <a:pt x="6145" y="1049"/>
                    <a:pt x="6145" y="1060"/>
                    <a:pt x="6133" y="1072"/>
                  </a:cubicBezTo>
                  <a:lnTo>
                    <a:pt x="6061" y="1108"/>
                  </a:lnTo>
                  <a:cubicBezTo>
                    <a:pt x="6052" y="1099"/>
                    <a:pt x="6012" y="1046"/>
                    <a:pt x="5986" y="1046"/>
                  </a:cubicBezTo>
                  <a:cubicBezTo>
                    <a:pt x="5977" y="1046"/>
                    <a:pt x="5969" y="1053"/>
                    <a:pt x="5966" y="1072"/>
                  </a:cubicBezTo>
                  <a:cubicBezTo>
                    <a:pt x="5966" y="1108"/>
                    <a:pt x="5978" y="1120"/>
                    <a:pt x="5930" y="1144"/>
                  </a:cubicBezTo>
                  <a:cubicBezTo>
                    <a:pt x="5925" y="1145"/>
                    <a:pt x="5921" y="1146"/>
                    <a:pt x="5917" y="1146"/>
                  </a:cubicBezTo>
                  <a:cubicBezTo>
                    <a:pt x="5887" y="1146"/>
                    <a:pt x="5904" y="1108"/>
                    <a:pt x="5883" y="1108"/>
                  </a:cubicBezTo>
                  <a:cubicBezTo>
                    <a:pt x="5880" y="1106"/>
                    <a:pt x="5877" y="1105"/>
                    <a:pt x="5873" y="1105"/>
                  </a:cubicBezTo>
                  <a:cubicBezTo>
                    <a:pt x="5857" y="1105"/>
                    <a:pt x="5833" y="1120"/>
                    <a:pt x="5823" y="1120"/>
                  </a:cubicBezTo>
                  <a:lnTo>
                    <a:pt x="5847" y="1180"/>
                  </a:lnTo>
                  <a:lnTo>
                    <a:pt x="5894" y="1180"/>
                  </a:lnTo>
                  <a:lnTo>
                    <a:pt x="5775" y="1239"/>
                  </a:lnTo>
                  <a:cubicBezTo>
                    <a:pt x="5764" y="1227"/>
                    <a:pt x="5752" y="1227"/>
                    <a:pt x="5740" y="1227"/>
                  </a:cubicBezTo>
                  <a:cubicBezTo>
                    <a:pt x="5728" y="1227"/>
                    <a:pt x="5633" y="1239"/>
                    <a:pt x="5633" y="1251"/>
                  </a:cubicBezTo>
                  <a:cubicBezTo>
                    <a:pt x="5633" y="1263"/>
                    <a:pt x="5656" y="1299"/>
                    <a:pt x="5609" y="1322"/>
                  </a:cubicBezTo>
                  <a:cubicBezTo>
                    <a:pt x="5597" y="1334"/>
                    <a:pt x="5573" y="1334"/>
                    <a:pt x="5561" y="1358"/>
                  </a:cubicBezTo>
                  <a:cubicBezTo>
                    <a:pt x="5466" y="1406"/>
                    <a:pt x="5383" y="1453"/>
                    <a:pt x="5299" y="1501"/>
                  </a:cubicBezTo>
                  <a:lnTo>
                    <a:pt x="5275" y="1489"/>
                  </a:lnTo>
                  <a:cubicBezTo>
                    <a:pt x="5272" y="1487"/>
                    <a:pt x="5268" y="1487"/>
                    <a:pt x="5263" y="1487"/>
                  </a:cubicBezTo>
                  <a:cubicBezTo>
                    <a:pt x="5236" y="1487"/>
                    <a:pt x="5189" y="1515"/>
                    <a:pt x="5168" y="1525"/>
                  </a:cubicBezTo>
                  <a:cubicBezTo>
                    <a:pt x="5144" y="1537"/>
                    <a:pt x="5085" y="1549"/>
                    <a:pt x="5085" y="1596"/>
                  </a:cubicBezTo>
                  <a:cubicBezTo>
                    <a:pt x="5085" y="1644"/>
                    <a:pt x="5061" y="1632"/>
                    <a:pt x="5037" y="1644"/>
                  </a:cubicBezTo>
                  <a:cubicBezTo>
                    <a:pt x="5025" y="1644"/>
                    <a:pt x="5025" y="1656"/>
                    <a:pt x="5025" y="1668"/>
                  </a:cubicBezTo>
                  <a:cubicBezTo>
                    <a:pt x="4942" y="1715"/>
                    <a:pt x="4859" y="1763"/>
                    <a:pt x="4775" y="1811"/>
                  </a:cubicBezTo>
                  <a:cubicBezTo>
                    <a:pt x="4775" y="1805"/>
                    <a:pt x="4769" y="1802"/>
                    <a:pt x="4760" y="1802"/>
                  </a:cubicBezTo>
                  <a:cubicBezTo>
                    <a:pt x="4751" y="1802"/>
                    <a:pt x="4740" y="1805"/>
                    <a:pt x="4728" y="1811"/>
                  </a:cubicBezTo>
                  <a:cubicBezTo>
                    <a:pt x="4680" y="1834"/>
                    <a:pt x="4632" y="1870"/>
                    <a:pt x="4597" y="1906"/>
                  </a:cubicBezTo>
                  <a:cubicBezTo>
                    <a:pt x="4573" y="1918"/>
                    <a:pt x="4561" y="1942"/>
                    <a:pt x="4549" y="1965"/>
                  </a:cubicBezTo>
                  <a:cubicBezTo>
                    <a:pt x="4442" y="2037"/>
                    <a:pt x="4335" y="2108"/>
                    <a:pt x="4228" y="2180"/>
                  </a:cubicBezTo>
                  <a:cubicBezTo>
                    <a:pt x="4204" y="2192"/>
                    <a:pt x="4192" y="2192"/>
                    <a:pt x="4168" y="2192"/>
                  </a:cubicBezTo>
                  <a:cubicBezTo>
                    <a:pt x="4150" y="2180"/>
                    <a:pt x="4132" y="2174"/>
                    <a:pt x="4115" y="2174"/>
                  </a:cubicBezTo>
                  <a:cubicBezTo>
                    <a:pt x="4097" y="2174"/>
                    <a:pt x="4079" y="2180"/>
                    <a:pt x="4061" y="2192"/>
                  </a:cubicBezTo>
                  <a:lnTo>
                    <a:pt x="4097" y="2239"/>
                  </a:lnTo>
                  <a:cubicBezTo>
                    <a:pt x="4049" y="2275"/>
                    <a:pt x="4025" y="2239"/>
                    <a:pt x="3978" y="2287"/>
                  </a:cubicBezTo>
                  <a:cubicBezTo>
                    <a:pt x="3954" y="2323"/>
                    <a:pt x="3930" y="2358"/>
                    <a:pt x="3918" y="2406"/>
                  </a:cubicBezTo>
                  <a:lnTo>
                    <a:pt x="3799" y="2489"/>
                  </a:lnTo>
                  <a:cubicBezTo>
                    <a:pt x="3763" y="2501"/>
                    <a:pt x="3716" y="2513"/>
                    <a:pt x="3704" y="2561"/>
                  </a:cubicBezTo>
                  <a:cubicBezTo>
                    <a:pt x="3692" y="2561"/>
                    <a:pt x="3692" y="2573"/>
                    <a:pt x="3680" y="2584"/>
                  </a:cubicBezTo>
                  <a:lnTo>
                    <a:pt x="3549" y="2692"/>
                  </a:lnTo>
                  <a:cubicBezTo>
                    <a:pt x="3533" y="2692"/>
                    <a:pt x="3512" y="2686"/>
                    <a:pt x="3496" y="2686"/>
                  </a:cubicBezTo>
                  <a:cubicBezTo>
                    <a:pt x="3488" y="2686"/>
                    <a:pt x="3481" y="2688"/>
                    <a:pt x="3478" y="2692"/>
                  </a:cubicBezTo>
                  <a:cubicBezTo>
                    <a:pt x="3466" y="2715"/>
                    <a:pt x="3478" y="2727"/>
                    <a:pt x="3489" y="2739"/>
                  </a:cubicBezTo>
                  <a:lnTo>
                    <a:pt x="3442" y="2787"/>
                  </a:lnTo>
                  <a:cubicBezTo>
                    <a:pt x="3426" y="2764"/>
                    <a:pt x="3416" y="2745"/>
                    <a:pt x="3397" y="2745"/>
                  </a:cubicBezTo>
                  <a:cubicBezTo>
                    <a:pt x="3387" y="2745"/>
                    <a:pt x="3375" y="2751"/>
                    <a:pt x="3358" y="2763"/>
                  </a:cubicBezTo>
                  <a:cubicBezTo>
                    <a:pt x="3311" y="2799"/>
                    <a:pt x="3382" y="2811"/>
                    <a:pt x="3358" y="2846"/>
                  </a:cubicBezTo>
                  <a:cubicBezTo>
                    <a:pt x="3358" y="2846"/>
                    <a:pt x="3347" y="2858"/>
                    <a:pt x="3347" y="2858"/>
                  </a:cubicBezTo>
                  <a:lnTo>
                    <a:pt x="3275" y="2930"/>
                  </a:lnTo>
                  <a:lnTo>
                    <a:pt x="3204" y="2977"/>
                  </a:lnTo>
                  <a:cubicBezTo>
                    <a:pt x="3061" y="3049"/>
                    <a:pt x="2942" y="3132"/>
                    <a:pt x="2835" y="3239"/>
                  </a:cubicBezTo>
                  <a:cubicBezTo>
                    <a:pt x="2811" y="3275"/>
                    <a:pt x="2823" y="3299"/>
                    <a:pt x="2811" y="3335"/>
                  </a:cubicBezTo>
                  <a:lnTo>
                    <a:pt x="2811" y="3346"/>
                  </a:lnTo>
                  <a:lnTo>
                    <a:pt x="2787" y="3370"/>
                  </a:lnTo>
                  <a:cubicBezTo>
                    <a:pt x="2787" y="3358"/>
                    <a:pt x="2775" y="3346"/>
                    <a:pt x="2763" y="3346"/>
                  </a:cubicBezTo>
                  <a:cubicBezTo>
                    <a:pt x="2727" y="3346"/>
                    <a:pt x="2680" y="3430"/>
                    <a:pt x="2680" y="3466"/>
                  </a:cubicBezTo>
                  <a:lnTo>
                    <a:pt x="2680" y="3477"/>
                  </a:lnTo>
                  <a:lnTo>
                    <a:pt x="2632" y="3513"/>
                  </a:lnTo>
                  <a:lnTo>
                    <a:pt x="2608" y="3513"/>
                  </a:lnTo>
                  <a:lnTo>
                    <a:pt x="2608" y="3537"/>
                  </a:lnTo>
                  <a:lnTo>
                    <a:pt x="2549" y="3597"/>
                  </a:lnTo>
                  <a:cubicBezTo>
                    <a:pt x="2537" y="3608"/>
                    <a:pt x="2525" y="3620"/>
                    <a:pt x="2513" y="3632"/>
                  </a:cubicBezTo>
                  <a:lnTo>
                    <a:pt x="2382" y="3775"/>
                  </a:lnTo>
                  <a:cubicBezTo>
                    <a:pt x="2374" y="3762"/>
                    <a:pt x="2367" y="3756"/>
                    <a:pt x="2360" y="3756"/>
                  </a:cubicBezTo>
                  <a:cubicBezTo>
                    <a:pt x="2336" y="3756"/>
                    <a:pt x="2317" y="3824"/>
                    <a:pt x="2299" y="3870"/>
                  </a:cubicBezTo>
                  <a:lnTo>
                    <a:pt x="2251" y="3918"/>
                  </a:lnTo>
                  <a:cubicBezTo>
                    <a:pt x="2223" y="3918"/>
                    <a:pt x="2183" y="3897"/>
                    <a:pt x="2154" y="3897"/>
                  </a:cubicBezTo>
                  <a:cubicBezTo>
                    <a:pt x="2134" y="3897"/>
                    <a:pt x="2120" y="3907"/>
                    <a:pt x="2120" y="3942"/>
                  </a:cubicBezTo>
                  <a:cubicBezTo>
                    <a:pt x="2144" y="3954"/>
                    <a:pt x="2180" y="3966"/>
                    <a:pt x="2215" y="3966"/>
                  </a:cubicBezTo>
                  <a:cubicBezTo>
                    <a:pt x="2144" y="4037"/>
                    <a:pt x="2084" y="4120"/>
                    <a:pt x="2013" y="4192"/>
                  </a:cubicBezTo>
                  <a:lnTo>
                    <a:pt x="1989" y="4192"/>
                  </a:lnTo>
                  <a:cubicBezTo>
                    <a:pt x="2001" y="4192"/>
                    <a:pt x="2001" y="4192"/>
                    <a:pt x="2013" y="4204"/>
                  </a:cubicBezTo>
                  <a:cubicBezTo>
                    <a:pt x="1965" y="4263"/>
                    <a:pt x="1906" y="4323"/>
                    <a:pt x="1858" y="4382"/>
                  </a:cubicBezTo>
                  <a:cubicBezTo>
                    <a:pt x="1870" y="4359"/>
                    <a:pt x="1882" y="4323"/>
                    <a:pt x="1858" y="4323"/>
                  </a:cubicBezTo>
                  <a:cubicBezTo>
                    <a:pt x="1851" y="4322"/>
                    <a:pt x="1844" y="4321"/>
                    <a:pt x="1837" y="4321"/>
                  </a:cubicBezTo>
                  <a:cubicBezTo>
                    <a:pt x="1782" y="4321"/>
                    <a:pt x="1766" y="4364"/>
                    <a:pt x="1787" y="4406"/>
                  </a:cubicBezTo>
                  <a:cubicBezTo>
                    <a:pt x="1808" y="4448"/>
                    <a:pt x="1702" y="4570"/>
                    <a:pt x="1643" y="4570"/>
                  </a:cubicBezTo>
                  <a:cubicBezTo>
                    <a:pt x="1635" y="4570"/>
                    <a:pt x="1628" y="4568"/>
                    <a:pt x="1622" y="4563"/>
                  </a:cubicBezTo>
                  <a:lnTo>
                    <a:pt x="1622" y="4563"/>
                  </a:lnTo>
                  <a:cubicBezTo>
                    <a:pt x="1636" y="4575"/>
                    <a:pt x="1679" y="4598"/>
                    <a:pt x="1668" y="4620"/>
                  </a:cubicBezTo>
                  <a:lnTo>
                    <a:pt x="1668" y="4632"/>
                  </a:lnTo>
                  <a:lnTo>
                    <a:pt x="1596" y="4740"/>
                  </a:lnTo>
                  <a:cubicBezTo>
                    <a:pt x="1513" y="4799"/>
                    <a:pt x="1442" y="4870"/>
                    <a:pt x="1382" y="4966"/>
                  </a:cubicBezTo>
                  <a:cubicBezTo>
                    <a:pt x="1346" y="5001"/>
                    <a:pt x="1322" y="5061"/>
                    <a:pt x="1311" y="5109"/>
                  </a:cubicBezTo>
                  <a:lnTo>
                    <a:pt x="1275" y="5168"/>
                  </a:lnTo>
                  <a:cubicBezTo>
                    <a:pt x="1275" y="5162"/>
                    <a:pt x="1272" y="5159"/>
                    <a:pt x="1269" y="5159"/>
                  </a:cubicBezTo>
                  <a:cubicBezTo>
                    <a:pt x="1266" y="5159"/>
                    <a:pt x="1263" y="5162"/>
                    <a:pt x="1263" y="5168"/>
                  </a:cubicBezTo>
                  <a:lnTo>
                    <a:pt x="1239" y="5204"/>
                  </a:lnTo>
                  <a:cubicBezTo>
                    <a:pt x="1235" y="5212"/>
                    <a:pt x="1234" y="5214"/>
                    <a:pt x="1233" y="5214"/>
                  </a:cubicBezTo>
                  <a:cubicBezTo>
                    <a:pt x="1231" y="5214"/>
                    <a:pt x="1231" y="5204"/>
                    <a:pt x="1215" y="5204"/>
                  </a:cubicBezTo>
                  <a:cubicBezTo>
                    <a:pt x="1180" y="5204"/>
                    <a:pt x="1132" y="5228"/>
                    <a:pt x="1180" y="5263"/>
                  </a:cubicBezTo>
                  <a:lnTo>
                    <a:pt x="1203" y="5287"/>
                  </a:lnTo>
                  <a:lnTo>
                    <a:pt x="1120" y="5406"/>
                  </a:lnTo>
                  <a:lnTo>
                    <a:pt x="1108" y="5406"/>
                  </a:lnTo>
                  <a:lnTo>
                    <a:pt x="1025" y="5513"/>
                  </a:lnTo>
                  <a:cubicBezTo>
                    <a:pt x="1025" y="5525"/>
                    <a:pt x="1025" y="5537"/>
                    <a:pt x="1025" y="5549"/>
                  </a:cubicBezTo>
                  <a:cubicBezTo>
                    <a:pt x="1001" y="5585"/>
                    <a:pt x="989" y="5621"/>
                    <a:pt x="965" y="5656"/>
                  </a:cubicBezTo>
                  <a:cubicBezTo>
                    <a:pt x="953" y="5656"/>
                    <a:pt x="930" y="5668"/>
                    <a:pt x="930" y="5668"/>
                  </a:cubicBezTo>
                  <a:cubicBezTo>
                    <a:pt x="893" y="5686"/>
                    <a:pt x="878" y="5712"/>
                    <a:pt x="899" y="5712"/>
                  </a:cubicBezTo>
                  <a:cubicBezTo>
                    <a:pt x="906" y="5712"/>
                    <a:pt x="916" y="5709"/>
                    <a:pt x="930" y="5704"/>
                  </a:cubicBezTo>
                  <a:lnTo>
                    <a:pt x="930" y="5704"/>
                  </a:lnTo>
                  <a:lnTo>
                    <a:pt x="870" y="5799"/>
                  </a:lnTo>
                  <a:lnTo>
                    <a:pt x="858" y="5799"/>
                  </a:lnTo>
                  <a:cubicBezTo>
                    <a:pt x="858" y="5799"/>
                    <a:pt x="822" y="5811"/>
                    <a:pt x="811" y="5823"/>
                  </a:cubicBezTo>
                  <a:lnTo>
                    <a:pt x="858" y="5823"/>
                  </a:lnTo>
                  <a:lnTo>
                    <a:pt x="811" y="5883"/>
                  </a:lnTo>
                  <a:lnTo>
                    <a:pt x="775" y="5894"/>
                  </a:lnTo>
                  <a:cubicBezTo>
                    <a:pt x="680" y="5918"/>
                    <a:pt x="727" y="5918"/>
                    <a:pt x="787" y="5918"/>
                  </a:cubicBezTo>
                  <a:cubicBezTo>
                    <a:pt x="775" y="5954"/>
                    <a:pt x="751" y="5990"/>
                    <a:pt x="727" y="6025"/>
                  </a:cubicBezTo>
                  <a:cubicBezTo>
                    <a:pt x="668" y="6097"/>
                    <a:pt x="620" y="6192"/>
                    <a:pt x="584" y="6275"/>
                  </a:cubicBezTo>
                  <a:cubicBezTo>
                    <a:pt x="572" y="6299"/>
                    <a:pt x="560" y="6335"/>
                    <a:pt x="549" y="6359"/>
                  </a:cubicBezTo>
                  <a:lnTo>
                    <a:pt x="501" y="6478"/>
                  </a:lnTo>
                  <a:cubicBezTo>
                    <a:pt x="477" y="6478"/>
                    <a:pt x="465" y="6490"/>
                    <a:pt x="465" y="6514"/>
                  </a:cubicBezTo>
                  <a:cubicBezTo>
                    <a:pt x="465" y="6525"/>
                    <a:pt x="465" y="6525"/>
                    <a:pt x="465" y="6537"/>
                  </a:cubicBezTo>
                  <a:lnTo>
                    <a:pt x="441" y="6573"/>
                  </a:lnTo>
                  <a:cubicBezTo>
                    <a:pt x="428" y="6552"/>
                    <a:pt x="410" y="6532"/>
                    <a:pt x="400" y="6532"/>
                  </a:cubicBezTo>
                  <a:cubicBezTo>
                    <a:pt x="392" y="6532"/>
                    <a:pt x="389" y="6543"/>
                    <a:pt x="394" y="6573"/>
                  </a:cubicBezTo>
                  <a:cubicBezTo>
                    <a:pt x="394" y="6609"/>
                    <a:pt x="382" y="6645"/>
                    <a:pt x="394" y="6680"/>
                  </a:cubicBezTo>
                  <a:lnTo>
                    <a:pt x="358" y="6764"/>
                  </a:lnTo>
                  <a:cubicBezTo>
                    <a:pt x="354" y="6761"/>
                    <a:pt x="349" y="6760"/>
                    <a:pt x="344" y="6760"/>
                  </a:cubicBezTo>
                  <a:cubicBezTo>
                    <a:pt x="322" y="6760"/>
                    <a:pt x="296" y="6780"/>
                    <a:pt x="287" y="6799"/>
                  </a:cubicBezTo>
                  <a:cubicBezTo>
                    <a:pt x="275" y="6811"/>
                    <a:pt x="299" y="6835"/>
                    <a:pt x="322" y="6859"/>
                  </a:cubicBezTo>
                  <a:cubicBezTo>
                    <a:pt x="299" y="6918"/>
                    <a:pt x="275" y="6978"/>
                    <a:pt x="263" y="7026"/>
                  </a:cubicBezTo>
                  <a:cubicBezTo>
                    <a:pt x="227" y="7014"/>
                    <a:pt x="191" y="7014"/>
                    <a:pt x="168" y="7002"/>
                  </a:cubicBezTo>
                  <a:lnTo>
                    <a:pt x="168" y="7002"/>
                  </a:lnTo>
                  <a:cubicBezTo>
                    <a:pt x="191" y="7037"/>
                    <a:pt x="215" y="7073"/>
                    <a:pt x="227" y="7121"/>
                  </a:cubicBezTo>
                  <a:cubicBezTo>
                    <a:pt x="215" y="7145"/>
                    <a:pt x="215" y="7180"/>
                    <a:pt x="203" y="7216"/>
                  </a:cubicBezTo>
                  <a:cubicBezTo>
                    <a:pt x="179" y="7216"/>
                    <a:pt x="168" y="7228"/>
                    <a:pt x="156" y="7240"/>
                  </a:cubicBezTo>
                  <a:cubicBezTo>
                    <a:pt x="191" y="7252"/>
                    <a:pt x="156" y="7311"/>
                    <a:pt x="168" y="7347"/>
                  </a:cubicBezTo>
                  <a:cubicBezTo>
                    <a:pt x="156" y="7383"/>
                    <a:pt x="144" y="7407"/>
                    <a:pt x="144" y="7442"/>
                  </a:cubicBezTo>
                  <a:cubicBezTo>
                    <a:pt x="120" y="7442"/>
                    <a:pt x="96" y="7442"/>
                    <a:pt x="108" y="7514"/>
                  </a:cubicBezTo>
                  <a:cubicBezTo>
                    <a:pt x="108" y="7574"/>
                    <a:pt x="100" y="7600"/>
                    <a:pt x="62" y="7600"/>
                  </a:cubicBezTo>
                  <a:cubicBezTo>
                    <a:pt x="55" y="7600"/>
                    <a:pt x="46" y="7599"/>
                    <a:pt x="37" y="7597"/>
                  </a:cubicBezTo>
                  <a:lnTo>
                    <a:pt x="37" y="7597"/>
                  </a:lnTo>
                  <a:cubicBezTo>
                    <a:pt x="25" y="7645"/>
                    <a:pt x="60" y="7633"/>
                    <a:pt x="72" y="7657"/>
                  </a:cubicBezTo>
                  <a:cubicBezTo>
                    <a:pt x="96" y="7680"/>
                    <a:pt x="60" y="7740"/>
                    <a:pt x="72" y="7776"/>
                  </a:cubicBezTo>
                  <a:cubicBezTo>
                    <a:pt x="60" y="7859"/>
                    <a:pt x="60" y="7942"/>
                    <a:pt x="49" y="8014"/>
                  </a:cubicBezTo>
                  <a:cubicBezTo>
                    <a:pt x="49" y="8014"/>
                    <a:pt x="37" y="8002"/>
                    <a:pt x="37" y="7990"/>
                  </a:cubicBezTo>
                  <a:cubicBezTo>
                    <a:pt x="25" y="7966"/>
                    <a:pt x="37" y="7954"/>
                    <a:pt x="13" y="7942"/>
                  </a:cubicBezTo>
                  <a:lnTo>
                    <a:pt x="13" y="7942"/>
                  </a:lnTo>
                  <a:cubicBezTo>
                    <a:pt x="1" y="7990"/>
                    <a:pt x="25" y="8038"/>
                    <a:pt x="49" y="8073"/>
                  </a:cubicBezTo>
                  <a:lnTo>
                    <a:pt x="49" y="8157"/>
                  </a:lnTo>
                  <a:cubicBezTo>
                    <a:pt x="49" y="8169"/>
                    <a:pt x="49" y="8180"/>
                    <a:pt x="49" y="8180"/>
                  </a:cubicBezTo>
                  <a:lnTo>
                    <a:pt x="49" y="8311"/>
                  </a:lnTo>
                  <a:cubicBezTo>
                    <a:pt x="49" y="8359"/>
                    <a:pt x="25" y="8407"/>
                    <a:pt x="49" y="8419"/>
                  </a:cubicBezTo>
                  <a:lnTo>
                    <a:pt x="49" y="8454"/>
                  </a:lnTo>
                  <a:lnTo>
                    <a:pt x="25" y="8454"/>
                  </a:lnTo>
                  <a:cubicBezTo>
                    <a:pt x="1" y="8454"/>
                    <a:pt x="13" y="8478"/>
                    <a:pt x="25" y="8502"/>
                  </a:cubicBezTo>
                  <a:cubicBezTo>
                    <a:pt x="37" y="8514"/>
                    <a:pt x="49" y="8538"/>
                    <a:pt x="60" y="8550"/>
                  </a:cubicBezTo>
                  <a:cubicBezTo>
                    <a:pt x="60" y="8597"/>
                    <a:pt x="60" y="8645"/>
                    <a:pt x="72" y="8692"/>
                  </a:cubicBezTo>
                  <a:cubicBezTo>
                    <a:pt x="37" y="8716"/>
                    <a:pt x="49" y="8764"/>
                    <a:pt x="84" y="8776"/>
                  </a:cubicBezTo>
                  <a:lnTo>
                    <a:pt x="84" y="8788"/>
                  </a:lnTo>
                  <a:cubicBezTo>
                    <a:pt x="49" y="8800"/>
                    <a:pt x="25" y="8835"/>
                    <a:pt x="37" y="8871"/>
                  </a:cubicBezTo>
                  <a:lnTo>
                    <a:pt x="84" y="8859"/>
                  </a:lnTo>
                  <a:cubicBezTo>
                    <a:pt x="84" y="8883"/>
                    <a:pt x="84" y="8907"/>
                    <a:pt x="96" y="8931"/>
                  </a:cubicBezTo>
                  <a:cubicBezTo>
                    <a:pt x="72" y="8942"/>
                    <a:pt x="49" y="8966"/>
                    <a:pt x="60" y="9002"/>
                  </a:cubicBezTo>
                  <a:cubicBezTo>
                    <a:pt x="60" y="9038"/>
                    <a:pt x="96" y="9050"/>
                    <a:pt x="96" y="9097"/>
                  </a:cubicBezTo>
                  <a:cubicBezTo>
                    <a:pt x="49" y="9097"/>
                    <a:pt x="96" y="9276"/>
                    <a:pt x="120" y="9300"/>
                  </a:cubicBezTo>
                  <a:cubicBezTo>
                    <a:pt x="124" y="9311"/>
                    <a:pt x="129" y="9315"/>
                    <a:pt x="134" y="9315"/>
                  </a:cubicBezTo>
                  <a:cubicBezTo>
                    <a:pt x="146" y="9315"/>
                    <a:pt x="159" y="9296"/>
                    <a:pt x="168" y="9288"/>
                  </a:cubicBezTo>
                  <a:cubicBezTo>
                    <a:pt x="168" y="9312"/>
                    <a:pt x="179" y="9323"/>
                    <a:pt x="191" y="9347"/>
                  </a:cubicBezTo>
                  <a:cubicBezTo>
                    <a:pt x="168" y="9359"/>
                    <a:pt x="144" y="9383"/>
                    <a:pt x="120" y="9395"/>
                  </a:cubicBezTo>
                  <a:cubicBezTo>
                    <a:pt x="96" y="9419"/>
                    <a:pt x="120" y="9502"/>
                    <a:pt x="144" y="9526"/>
                  </a:cubicBezTo>
                  <a:cubicBezTo>
                    <a:pt x="168" y="9585"/>
                    <a:pt x="191" y="9657"/>
                    <a:pt x="239" y="9716"/>
                  </a:cubicBezTo>
                  <a:cubicBezTo>
                    <a:pt x="251" y="9728"/>
                    <a:pt x="346" y="9823"/>
                    <a:pt x="346" y="9835"/>
                  </a:cubicBezTo>
                  <a:cubicBezTo>
                    <a:pt x="346" y="9836"/>
                    <a:pt x="345" y="9837"/>
                    <a:pt x="342" y="9837"/>
                  </a:cubicBezTo>
                  <a:cubicBezTo>
                    <a:pt x="323" y="9837"/>
                    <a:pt x="245" y="9812"/>
                    <a:pt x="219" y="9812"/>
                  </a:cubicBezTo>
                  <a:cubicBezTo>
                    <a:pt x="210" y="9812"/>
                    <a:pt x="207" y="9815"/>
                    <a:pt x="215" y="9823"/>
                  </a:cubicBezTo>
                  <a:cubicBezTo>
                    <a:pt x="249" y="9869"/>
                    <a:pt x="371" y="9991"/>
                    <a:pt x="412" y="9991"/>
                  </a:cubicBezTo>
                  <a:cubicBezTo>
                    <a:pt x="414" y="9991"/>
                    <a:pt x="415" y="9991"/>
                    <a:pt x="416" y="9991"/>
                  </a:cubicBezTo>
                  <a:lnTo>
                    <a:pt x="416" y="9991"/>
                  </a:lnTo>
                  <a:cubicBezTo>
                    <a:pt x="370" y="10003"/>
                    <a:pt x="370" y="10050"/>
                    <a:pt x="394" y="10097"/>
                  </a:cubicBezTo>
                  <a:cubicBezTo>
                    <a:pt x="418" y="10133"/>
                    <a:pt x="441" y="10169"/>
                    <a:pt x="465" y="10193"/>
                  </a:cubicBezTo>
                  <a:cubicBezTo>
                    <a:pt x="501" y="10216"/>
                    <a:pt x="525" y="10216"/>
                    <a:pt x="549" y="10228"/>
                  </a:cubicBezTo>
                  <a:cubicBezTo>
                    <a:pt x="632" y="10288"/>
                    <a:pt x="608" y="10383"/>
                    <a:pt x="644" y="10455"/>
                  </a:cubicBezTo>
                  <a:cubicBezTo>
                    <a:pt x="649" y="10465"/>
                    <a:pt x="654" y="10468"/>
                    <a:pt x="659" y="10468"/>
                  </a:cubicBezTo>
                  <a:cubicBezTo>
                    <a:pt x="666" y="10468"/>
                    <a:pt x="673" y="10461"/>
                    <a:pt x="680" y="10455"/>
                  </a:cubicBezTo>
                  <a:lnTo>
                    <a:pt x="727" y="10526"/>
                  </a:lnTo>
                  <a:cubicBezTo>
                    <a:pt x="763" y="10562"/>
                    <a:pt x="822" y="10574"/>
                    <a:pt x="870" y="10609"/>
                  </a:cubicBezTo>
                  <a:cubicBezTo>
                    <a:pt x="894" y="10645"/>
                    <a:pt x="930" y="10681"/>
                    <a:pt x="953" y="10716"/>
                  </a:cubicBezTo>
                  <a:cubicBezTo>
                    <a:pt x="965" y="10728"/>
                    <a:pt x="1001" y="10764"/>
                    <a:pt x="1025" y="10764"/>
                  </a:cubicBezTo>
                  <a:cubicBezTo>
                    <a:pt x="1026" y="10763"/>
                    <a:pt x="1028" y="10763"/>
                    <a:pt x="1029" y="10763"/>
                  </a:cubicBezTo>
                  <a:cubicBezTo>
                    <a:pt x="1061" y="10763"/>
                    <a:pt x="1170" y="10861"/>
                    <a:pt x="1215" y="10883"/>
                  </a:cubicBezTo>
                  <a:cubicBezTo>
                    <a:pt x="1239" y="10895"/>
                    <a:pt x="1394" y="10931"/>
                    <a:pt x="1394" y="10931"/>
                  </a:cubicBezTo>
                  <a:cubicBezTo>
                    <a:pt x="1406" y="10943"/>
                    <a:pt x="1358" y="10966"/>
                    <a:pt x="1358" y="10966"/>
                  </a:cubicBezTo>
                  <a:lnTo>
                    <a:pt x="1430" y="10978"/>
                  </a:lnTo>
                  <a:lnTo>
                    <a:pt x="1465" y="10966"/>
                  </a:lnTo>
                  <a:lnTo>
                    <a:pt x="1513" y="10990"/>
                  </a:lnTo>
                  <a:cubicBezTo>
                    <a:pt x="1513" y="10990"/>
                    <a:pt x="1513" y="11002"/>
                    <a:pt x="1513" y="11014"/>
                  </a:cubicBezTo>
                  <a:cubicBezTo>
                    <a:pt x="1537" y="11026"/>
                    <a:pt x="1573" y="11050"/>
                    <a:pt x="1608" y="11062"/>
                  </a:cubicBezTo>
                  <a:cubicBezTo>
                    <a:pt x="1654" y="11062"/>
                    <a:pt x="1722" y="11062"/>
                    <a:pt x="1706" y="11115"/>
                  </a:cubicBezTo>
                  <a:lnTo>
                    <a:pt x="1706" y="11115"/>
                  </a:lnTo>
                  <a:cubicBezTo>
                    <a:pt x="1712" y="11105"/>
                    <a:pt x="1732" y="11097"/>
                    <a:pt x="1751" y="11097"/>
                  </a:cubicBezTo>
                  <a:lnTo>
                    <a:pt x="1763" y="11097"/>
                  </a:lnTo>
                  <a:cubicBezTo>
                    <a:pt x="1775" y="11121"/>
                    <a:pt x="1799" y="11133"/>
                    <a:pt x="1846" y="11157"/>
                  </a:cubicBezTo>
                  <a:cubicBezTo>
                    <a:pt x="1882" y="11169"/>
                    <a:pt x="1918" y="11181"/>
                    <a:pt x="1954" y="11181"/>
                  </a:cubicBezTo>
                  <a:cubicBezTo>
                    <a:pt x="1963" y="11181"/>
                    <a:pt x="1965" y="11166"/>
                    <a:pt x="1971" y="11166"/>
                  </a:cubicBezTo>
                  <a:cubicBezTo>
                    <a:pt x="1973" y="11166"/>
                    <a:pt x="1975" y="11166"/>
                    <a:pt x="1977" y="11169"/>
                  </a:cubicBezTo>
                  <a:cubicBezTo>
                    <a:pt x="2037" y="11193"/>
                    <a:pt x="2049" y="11217"/>
                    <a:pt x="2120" y="11240"/>
                  </a:cubicBezTo>
                  <a:cubicBezTo>
                    <a:pt x="2144" y="11252"/>
                    <a:pt x="2287" y="11276"/>
                    <a:pt x="2275" y="11324"/>
                  </a:cubicBezTo>
                  <a:cubicBezTo>
                    <a:pt x="2281" y="11325"/>
                    <a:pt x="2287" y="11326"/>
                    <a:pt x="2292" y="11326"/>
                  </a:cubicBezTo>
                  <a:cubicBezTo>
                    <a:pt x="2330" y="11326"/>
                    <a:pt x="2313" y="11285"/>
                    <a:pt x="2335" y="11264"/>
                  </a:cubicBezTo>
                  <a:lnTo>
                    <a:pt x="2370" y="11276"/>
                  </a:lnTo>
                  <a:cubicBezTo>
                    <a:pt x="2382" y="11288"/>
                    <a:pt x="2394" y="11300"/>
                    <a:pt x="2394" y="11312"/>
                  </a:cubicBezTo>
                  <a:cubicBezTo>
                    <a:pt x="2406" y="11324"/>
                    <a:pt x="2430" y="11336"/>
                    <a:pt x="2442" y="11347"/>
                  </a:cubicBezTo>
                  <a:cubicBezTo>
                    <a:pt x="2453" y="11353"/>
                    <a:pt x="2474" y="11355"/>
                    <a:pt x="2498" y="11355"/>
                  </a:cubicBezTo>
                  <a:cubicBezTo>
                    <a:pt x="2532" y="11355"/>
                    <a:pt x="2574" y="11352"/>
                    <a:pt x="2611" y="11352"/>
                  </a:cubicBezTo>
                  <a:cubicBezTo>
                    <a:pt x="2653" y="11352"/>
                    <a:pt x="2688" y="11356"/>
                    <a:pt x="2692" y="11375"/>
                  </a:cubicBezTo>
                  <a:lnTo>
                    <a:pt x="2692" y="11375"/>
                  </a:lnTo>
                  <a:cubicBezTo>
                    <a:pt x="2692" y="11366"/>
                    <a:pt x="2694" y="11357"/>
                    <a:pt x="2704" y="11347"/>
                  </a:cubicBezTo>
                  <a:lnTo>
                    <a:pt x="2835" y="11359"/>
                  </a:lnTo>
                  <a:cubicBezTo>
                    <a:pt x="2858" y="11371"/>
                    <a:pt x="2882" y="11383"/>
                    <a:pt x="2906" y="11383"/>
                  </a:cubicBezTo>
                  <a:cubicBezTo>
                    <a:pt x="2930" y="11383"/>
                    <a:pt x="2942" y="11383"/>
                    <a:pt x="2954" y="11395"/>
                  </a:cubicBezTo>
                  <a:cubicBezTo>
                    <a:pt x="2954" y="11407"/>
                    <a:pt x="2906" y="11467"/>
                    <a:pt x="2918" y="11478"/>
                  </a:cubicBezTo>
                  <a:cubicBezTo>
                    <a:pt x="2919" y="11480"/>
                    <a:pt x="2922" y="11480"/>
                    <a:pt x="2925" y="11480"/>
                  </a:cubicBezTo>
                  <a:cubicBezTo>
                    <a:pt x="2950" y="11480"/>
                    <a:pt x="3028" y="11443"/>
                    <a:pt x="3049" y="11443"/>
                  </a:cubicBezTo>
                  <a:cubicBezTo>
                    <a:pt x="3120" y="11467"/>
                    <a:pt x="3192" y="11478"/>
                    <a:pt x="3251" y="11514"/>
                  </a:cubicBezTo>
                  <a:cubicBezTo>
                    <a:pt x="3255" y="11515"/>
                    <a:pt x="3258" y="11515"/>
                    <a:pt x="3261" y="11515"/>
                  </a:cubicBezTo>
                  <a:cubicBezTo>
                    <a:pt x="3308" y="11515"/>
                    <a:pt x="3290" y="11430"/>
                    <a:pt x="3335" y="11419"/>
                  </a:cubicBezTo>
                  <a:lnTo>
                    <a:pt x="3347" y="11419"/>
                  </a:lnTo>
                  <a:cubicBezTo>
                    <a:pt x="3358" y="11431"/>
                    <a:pt x="3370" y="11431"/>
                    <a:pt x="3370" y="11443"/>
                  </a:cubicBezTo>
                  <a:cubicBezTo>
                    <a:pt x="3422" y="11474"/>
                    <a:pt x="3438" y="11505"/>
                    <a:pt x="3495" y="11505"/>
                  </a:cubicBezTo>
                  <a:cubicBezTo>
                    <a:pt x="3504" y="11505"/>
                    <a:pt x="3514" y="11504"/>
                    <a:pt x="3525" y="11502"/>
                  </a:cubicBezTo>
                  <a:cubicBezTo>
                    <a:pt x="3542" y="11502"/>
                    <a:pt x="3585" y="11452"/>
                    <a:pt x="3611" y="11452"/>
                  </a:cubicBezTo>
                  <a:cubicBezTo>
                    <a:pt x="3621" y="11452"/>
                    <a:pt x="3629" y="11459"/>
                    <a:pt x="3632" y="11478"/>
                  </a:cubicBezTo>
                  <a:cubicBezTo>
                    <a:pt x="3637" y="11510"/>
                    <a:pt x="3654" y="11521"/>
                    <a:pt x="3675" y="11521"/>
                  </a:cubicBezTo>
                  <a:cubicBezTo>
                    <a:pt x="3709" y="11521"/>
                    <a:pt x="3753" y="11493"/>
                    <a:pt x="3775" y="11478"/>
                  </a:cubicBezTo>
                  <a:cubicBezTo>
                    <a:pt x="3791" y="11468"/>
                    <a:pt x="3804" y="11464"/>
                    <a:pt x="3816" y="11464"/>
                  </a:cubicBezTo>
                  <a:cubicBezTo>
                    <a:pt x="3859" y="11464"/>
                    <a:pt x="3886" y="11517"/>
                    <a:pt x="3942" y="11526"/>
                  </a:cubicBezTo>
                  <a:cubicBezTo>
                    <a:pt x="3989" y="11526"/>
                    <a:pt x="3989" y="11490"/>
                    <a:pt x="3978" y="11455"/>
                  </a:cubicBezTo>
                  <a:lnTo>
                    <a:pt x="4049" y="11455"/>
                  </a:lnTo>
                  <a:cubicBezTo>
                    <a:pt x="4066" y="11463"/>
                    <a:pt x="4077" y="11471"/>
                    <a:pt x="4086" y="11471"/>
                  </a:cubicBezTo>
                  <a:cubicBezTo>
                    <a:pt x="4090" y="11471"/>
                    <a:pt x="4093" y="11470"/>
                    <a:pt x="4097" y="11467"/>
                  </a:cubicBezTo>
                  <a:cubicBezTo>
                    <a:pt x="4103" y="11461"/>
                    <a:pt x="4103" y="11461"/>
                    <a:pt x="4101" y="11461"/>
                  </a:cubicBezTo>
                  <a:cubicBezTo>
                    <a:pt x="4100" y="11461"/>
                    <a:pt x="4097" y="11461"/>
                    <a:pt x="4097" y="11455"/>
                  </a:cubicBezTo>
                  <a:lnTo>
                    <a:pt x="4168" y="11455"/>
                  </a:lnTo>
                  <a:cubicBezTo>
                    <a:pt x="4168" y="11478"/>
                    <a:pt x="4156" y="11502"/>
                    <a:pt x="4216" y="11514"/>
                  </a:cubicBezTo>
                  <a:cubicBezTo>
                    <a:pt x="4258" y="11523"/>
                    <a:pt x="4302" y="11527"/>
                    <a:pt x="4345" y="11527"/>
                  </a:cubicBezTo>
                  <a:cubicBezTo>
                    <a:pt x="4425" y="11527"/>
                    <a:pt x="4504" y="11513"/>
                    <a:pt x="4573" y="11490"/>
                  </a:cubicBezTo>
                  <a:cubicBezTo>
                    <a:pt x="4597" y="11478"/>
                    <a:pt x="4621" y="11467"/>
                    <a:pt x="4656" y="11467"/>
                  </a:cubicBezTo>
                  <a:cubicBezTo>
                    <a:pt x="4667" y="11456"/>
                    <a:pt x="4675" y="11451"/>
                    <a:pt x="4680" y="11451"/>
                  </a:cubicBezTo>
                  <a:cubicBezTo>
                    <a:pt x="4704" y="11451"/>
                    <a:pt x="4682" y="11538"/>
                    <a:pt x="4692" y="11538"/>
                  </a:cubicBezTo>
                  <a:cubicBezTo>
                    <a:pt x="4740" y="11538"/>
                    <a:pt x="4726" y="11462"/>
                    <a:pt x="4768" y="11462"/>
                  </a:cubicBezTo>
                  <a:cubicBezTo>
                    <a:pt x="4778" y="11462"/>
                    <a:pt x="4792" y="11467"/>
                    <a:pt x="4811" y="11478"/>
                  </a:cubicBezTo>
                  <a:cubicBezTo>
                    <a:pt x="4823" y="11478"/>
                    <a:pt x="4847" y="11478"/>
                    <a:pt x="4859" y="11467"/>
                  </a:cubicBezTo>
                  <a:cubicBezTo>
                    <a:pt x="4897" y="11467"/>
                    <a:pt x="5080" y="11390"/>
                    <a:pt x="5151" y="11390"/>
                  </a:cubicBezTo>
                  <a:cubicBezTo>
                    <a:pt x="5169" y="11390"/>
                    <a:pt x="5180" y="11395"/>
                    <a:pt x="5180" y="11407"/>
                  </a:cubicBezTo>
                  <a:lnTo>
                    <a:pt x="5228" y="11371"/>
                  </a:lnTo>
                  <a:lnTo>
                    <a:pt x="5347" y="11347"/>
                  </a:lnTo>
                  <a:lnTo>
                    <a:pt x="5394" y="11347"/>
                  </a:lnTo>
                  <a:cubicBezTo>
                    <a:pt x="5442" y="11347"/>
                    <a:pt x="5442" y="11383"/>
                    <a:pt x="5478" y="11407"/>
                  </a:cubicBezTo>
                  <a:cubicBezTo>
                    <a:pt x="5481" y="11410"/>
                    <a:pt x="5483" y="11411"/>
                    <a:pt x="5486" y="11411"/>
                  </a:cubicBezTo>
                  <a:cubicBezTo>
                    <a:pt x="5505" y="11411"/>
                    <a:pt x="5518" y="11343"/>
                    <a:pt x="5549" y="11312"/>
                  </a:cubicBezTo>
                  <a:lnTo>
                    <a:pt x="5585" y="11312"/>
                  </a:lnTo>
                  <a:cubicBezTo>
                    <a:pt x="5585" y="11347"/>
                    <a:pt x="5585" y="11407"/>
                    <a:pt x="5597" y="11407"/>
                  </a:cubicBezTo>
                  <a:cubicBezTo>
                    <a:pt x="5644" y="11407"/>
                    <a:pt x="5704" y="11359"/>
                    <a:pt x="5704" y="11336"/>
                  </a:cubicBezTo>
                  <a:cubicBezTo>
                    <a:pt x="5704" y="11312"/>
                    <a:pt x="5692" y="11300"/>
                    <a:pt x="5692" y="11300"/>
                  </a:cubicBezTo>
                  <a:lnTo>
                    <a:pt x="5752" y="11288"/>
                  </a:lnTo>
                  <a:lnTo>
                    <a:pt x="5764" y="11288"/>
                  </a:lnTo>
                  <a:cubicBezTo>
                    <a:pt x="5799" y="11312"/>
                    <a:pt x="5764" y="11371"/>
                    <a:pt x="5799" y="11395"/>
                  </a:cubicBezTo>
                  <a:lnTo>
                    <a:pt x="5823" y="11347"/>
                  </a:lnTo>
                  <a:cubicBezTo>
                    <a:pt x="5847" y="11324"/>
                    <a:pt x="5871" y="11300"/>
                    <a:pt x="5906" y="11300"/>
                  </a:cubicBezTo>
                  <a:cubicBezTo>
                    <a:pt x="5922" y="11300"/>
                    <a:pt x="5933" y="11305"/>
                    <a:pt x="5942" y="11305"/>
                  </a:cubicBezTo>
                  <a:cubicBezTo>
                    <a:pt x="5946" y="11305"/>
                    <a:pt x="5950" y="11304"/>
                    <a:pt x="5954" y="11300"/>
                  </a:cubicBezTo>
                  <a:cubicBezTo>
                    <a:pt x="5978" y="11276"/>
                    <a:pt x="5990" y="11252"/>
                    <a:pt x="6002" y="11228"/>
                  </a:cubicBezTo>
                  <a:lnTo>
                    <a:pt x="6025" y="11228"/>
                  </a:lnTo>
                  <a:cubicBezTo>
                    <a:pt x="6034" y="11237"/>
                    <a:pt x="6050" y="11260"/>
                    <a:pt x="6073" y="11260"/>
                  </a:cubicBezTo>
                  <a:cubicBezTo>
                    <a:pt x="6080" y="11260"/>
                    <a:pt x="6088" y="11258"/>
                    <a:pt x="6097" y="11252"/>
                  </a:cubicBezTo>
                  <a:cubicBezTo>
                    <a:pt x="6121" y="11228"/>
                    <a:pt x="6109" y="11228"/>
                    <a:pt x="6109" y="11217"/>
                  </a:cubicBezTo>
                  <a:lnTo>
                    <a:pt x="6145" y="11205"/>
                  </a:lnTo>
                  <a:lnTo>
                    <a:pt x="6145" y="11205"/>
                  </a:lnTo>
                  <a:cubicBezTo>
                    <a:pt x="6109" y="11228"/>
                    <a:pt x="6097" y="11264"/>
                    <a:pt x="6168" y="11264"/>
                  </a:cubicBezTo>
                  <a:cubicBezTo>
                    <a:pt x="6215" y="11264"/>
                    <a:pt x="6297" y="11218"/>
                    <a:pt x="6288" y="11182"/>
                  </a:cubicBezTo>
                  <a:lnTo>
                    <a:pt x="6288" y="11182"/>
                  </a:lnTo>
                  <a:cubicBezTo>
                    <a:pt x="6295" y="11204"/>
                    <a:pt x="6320" y="11212"/>
                    <a:pt x="6355" y="11212"/>
                  </a:cubicBezTo>
                  <a:cubicBezTo>
                    <a:pt x="6448" y="11212"/>
                    <a:pt x="6608" y="11154"/>
                    <a:pt x="6668" y="11145"/>
                  </a:cubicBezTo>
                  <a:cubicBezTo>
                    <a:pt x="6716" y="11133"/>
                    <a:pt x="6704" y="11109"/>
                    <a:pt x="6692" y="11074"/>
                  </a:cubicBezTo>
                  <a:lnTo>
                    <a:pt x="6776" y="11050"/>
                  </a:lnTo>
                  <a:cubicBezTo>
                    <a:pt x="6811" y="11085"/>
                    <a:pt x="6871" y="11095"/>
                    <a:pt x="6929" y="11095"/>
                  </a:cubicBezTo>
                  <a:cubicBezTo>
                    <a:pt x="6969" y="11095"/>
                    <a:pt x="7008" y="11090"/>
                    <a:pt x="7037" y="11086"/>
                  </a:cubicBezTo>
                  <a:cubicBezTo>
                    <a:pt x="7085" y="11074"/>
                    <a:pt x="7133" y="11050"/>
                    <a:pt x="7157" y="11014"/>
                  </a:cubicBezTo>
                  <a:cubicBezTo>
                    <a:pt x="7180" y="10966"/>
                    <a:pt x="7228" y="10931"/>
                    <a:pt x="7276" y="10919"/>
                  </a:cubicBezTo>
                  <a:lnTo>
                    <a:pt x="7276" y="10919"/>
                  </a:lnTo>
                  <a:cubicBezTo>
                    <a:pt x="7216" y="10939"/>
                    <a:pt x="7198" y="10984"/>
                    <a:pt x="7250" y="10984"/>
                  </a:cubicBezTo>
                  <a:cubicBezTo>
                    <a:pt x="7260" y="10984"/>
                    <a:pt x="7272" y="10982"/>
                    <a:pt x="7288" y="10978"/>
                  </a:cubicBezTo>
                  <a:lnTo>
                    <a:pt x="7514" y="10919"/>
                  </a:lnTo>
                  <a:cubicBezTo>
                    <a:pt x="7579" y="10891"/>
                    <a:pt x="7615" y="10878"/>
                    <a:pt x="7639" y="10845"/>
                  </a:cubicBezTo>
                  <a:lnTo>
                    <a:pt x="7639" y="10845"/>
                  </a:lnTo>
                  <a:cubicBezTo>
                    <a:pt x="7638" y="10858"/>
                    <a:pt x="7644" y="10870"/>
                    <a:pt x="7657" y="10883"/>
                  </a:cubicBezTo>
                  <a:cubicBezTo>
                    <a:pt x="7661" y="10892"/>
                    <a:pt x="7673" y="10896"/>
                    <a:pt x="7684" y="10896"/>
                  </a:cubicBezTo>
                  <a:cubicBezTo>
                    <a:pt x="7704" y="10896"/>
                    <a:pt x="7723" y="10886"/>
                    <a:pt x="7716" y="10871"/>
                  </a:cubicBezTo>
                  <a:cubicBezTo>
                    <a:pt x="7716" y="10847"/>
                    <a:pt x="7776" y="10847"/>
                    <a:pt x="7811" y="10824"/>
                  </a:cubicBezTo>
                  <a:cubicBezTo>
                    <a:pt x="7847" y="10812"/>
                    <a:pt x="7823" y="10788"/>
                    <a:pt x="7835" y="10764"/>
                  </a:cubicBezTo>
                  <a:cubicBezTo>
                    <a:pt x="7839" y="10760"/>
                    <a:pt x="7847" y="10759"/>
                    <a:pt x="7857" y="10759"/>
                  </a:cubicBezTo>
                  <a:cubicBezTo>
                    <a:pt x="7876" y="10759"/>
                    <a:pt x="7903" y="10764"/>
                    <a:pt x="7919" y="10764"/>
                  </a:cubicBezTo>
                  <a:cubicBezTo>
                    <a:pt x="7942" y="10764"/>
                    <a:pt x="7978" y="10764"/>
                    <a:pt x="8002" y="10752"/>
                  </a:cubicBezTo>
                  <a:cubicBezTo>
                    <a:pt x="8026" y="10740"/>
                    <a:pt x="8061" y="10716"/>
                    <a:pt x="8061" y="10693"/>
                  </a:cubicBezTo>
                  <a:cubicBezTo>
                    <a:pt x="8061" y="10657"/>
                    <a:pt x="8097" y="10657"/>
                    <a:pt x="8133" y="10657"/>
                  </a:cubicBezTo>
                  <a:cubicBezTo>
                    <a:pt x="8140" y="10678"/>
                    <a:pt x="8139" y="10690"/>
                    <a:pt x="8146" y="10690"/>
                  </a:cubicBezTo>
                  <a:cubicBezTo>
                    <a:pt x="8151" y="10690"/>
                    <a:pt x="8161" y="10684"/>
                    <a:pt x="8180" y="10669"/>
                  </a:cubicBezTo>
                  <a:cubicBezTo>
                    <a:pt x="8216" y="10645"/>
                    <a:pt x="8252" y="10621"/>
                    <a:pt x="8276" y="10597"/>
                  </a:cubicBezTo>
                  <a:cubicBezTo>
                    <a:pt x="8276" y="10597"/>
                    <a:pt x="8306" y="10567"/>
                    <a:pt x="8318" y="10567"/>
                  </a:cubicBezTo>
                  <a:cubicBezTo>
                    <a:pt x="8321" y="10567"/>
                    <a:pt x="8323" y="10569"/>
                    <a:pt x="8323" y="10574"/>
                  </a:cubicBezTo>
                  <a:cubicBezTo>
                    <a:pt x="8323" y="10609"/>
                    <a:pt x="8300" y="10597"/>
                    <a:pt x="8323" y="10621"/>
                  </a:cubicBezTo>
                  <a:cubicBezTo>
                    <a:pt x="8371" y="10597"/>
                    <a:pt x="8359" y="10585"/>
                    <a:pt x="8383" y="10550"/>
                  </a:cubicBezTo>
                  <a:lnTo>
                    <a:pt x="8395" y="10538"/>
                  </a:lnTo>
                  <a:lnTo>
                    <a:pt x="8478" y="10502"/>
                  </a:lnTo>
                  <a:cubicBezTo>
                    <a:pt x="8508" y="10532"/>
                    <a:pt x="8497" y="10553"/>
                    <a:pt x="8532" y="10553"/>
                  </a:cubicBezTo>
                  <a:cubicBezTo>
                    <a:pt x="8539" y="10553"/>
                    <a:pt x="8549" y="10552"/>
                    <a:pt x="8561" y="10550"/>
                  </a:cubicBezTo>
                  <a:cubicBezTo>
                    <a:pt x="8609" y="10538"/>
                    <a:pt x="8669" y="10538"/>
                    <a:pt x="8716" y="10514"/>
                  </a:cubicBezTo>
                  <a:cubicBezTo>
                    <a:pt x="8752" y="10502"/>
                    <a:pt x="8716" y="10478"/>
                    <a:pt x="8716" y="10466"/>
                  </a:cubicBezTo>
                  <a:cubicBezTo>
                    <a:pt x="8706" y="10437"/>
                    <a:pt x="8729" y="10416"/>
                    <a:pt x="8750" y="10416"/>
                  </a:cubicBezTo>
                  <a:cubicBezTo>
                    <a:pt x="8755" y="10416"/>
                    <a:pt x="8760" y="10417"/>
                    <a:pt x="8764" y="10419"/>
                  </a:cubicBezTo>
                  <a:cubicBezTo>
                    <a:pt x="8788" y="10419"/>
                    <a:pt x="8859" y="10419"/>
                    <a:pt x="8847" y="10383"/>
                  </a:cubicBezTo>
                  <a:lnTo>
                    <a:pt x="8847" y="10383"/>
                  </a:lnTo>
                  <a:cubicBezTo>
                    <a:pt x="8857" y="10397"/>
                    <a:pt x="8869" y="10403"/>
                    <a:pt x="8884" y="10403"/>
                  </a:cubicBezTo>
                  <a:cubicBezTo>
                    <a:pt x="8943" y="10403"/>
                    <a:pt x="9033" y="10307"/>
                    <a:pt x="9062" y="10288"/>
                  </a:cubicBezTo>
                  <a:cubicBezTo>
                    <a:pt x="9075" y="10274"/>
                    <a:pt x="9084" y="10271"/>
                    <a:pt x="9091" y="10271"/>
                  </a:cubicBezTo>
                  <a:cubicBezTo>
                    <a:pt x="9097" y="10271"/>
                    <a:pt x="9102" y="10273"/>
                    <a:pt x="9109" y="10273"/>
                  </a:cubicBezTo>
                  <a:cubicBezTo>
                    <a:pt x="9115" y="10273"/>
                    <a:pt x="9122" y="10271"/>
                    <a:pt x="9133" y="10264"/>
                  </a:cubicBezTo>
                  <a:cubicBezTo>
                    <a:pt x="9169" y="10252"/>
                    <a:pt x="9216" y="10228"/>
                    <a:pt x="9252" y="10204"/>
                  </a:cubicBezTo>
                  <a:cubicBezTo>
                    <a:pt x="9273" y="10194"/>
                    <a:pt x="9419" y="10068"/>
                    <a:pt x="9466" y="10068"/>
                  </a:cubicBezTo>
                  <a:cubicBezTo>
                    <a:pt x="9472" y="10068"/>
                    <a:pt x="9476" y="10070"/>
                    <a:pt x="9478" y="10074"/>
                  </a:cubicBezTo>
                  <a:cubicBezTo>
                    <a:pt x="9526" y="10038"/>
                    <a:pt x="9538" y="10026"/>
                    <a:pt x="9502" y="9990"/>
                  </a:cubicBezTo>
                  <a:cubicBezTo>
                    <a:pt x="9490" y="9954"/>
                    <a:pt x="9502" y="9919"/>
                    <a:pt x="9514" y="9895"/>
                  </a:cubicBezTo>
                  <a:cubicBezTo>
                    <a:pt x="9538" y="9907"/>
                    <a:pt x="9574" y="9919"/>
                    <a:pt x="9597" y="9931"/>
                  </a:cubicBezTo>
                  <a:cubicBezTo>
                    <a:pt x="9645" y="9919"/>
                    <a:pt x="9681" y="9895"/>
                    <a:pt x="9693" y="9847"/>
                  </a:cubicBezTo>
                  <a:cubicBezTo>
                    <a:pt x="9704" y="9835"/>
                    <a:pt x="9693" y="9823"/>
                    <a:pt x="9704" y="9812"/>
                  </a:cubicBezTo>
                  <a:cubicBezTo>
                    <a:pt x="9716" y="9800"/>
                    <a:pt x="9716" y="9776"/>
                    <a:pt x="9728" y="9776"/>
                  </a:cubicBezTo>
                  <a:lnTo>
                    <a:pt x="9740" y="9776"/>
                  </a:lnTo>
                  <a:cubicBezTo>
                    <a:pt x="9740" y="9776"/>
                    <a:pt x="9776" y="9800"/>
                    <a:pt x="9776" y="9812"/>
                  </a:cubicBezTo>
                  <a:cubicBezTo>
                    <a:pt x="9779" y="9812"/>
                    <a:pt x="9781" y="9812"/>
                    <a:pt x="9783" y="9812"/>
                  </a:cubicBezTo>
                  <a:cubicBezTo>
                    <a:pt x="9834" y="9812"/>
                    <a:pt x="9814" y="9692"/>
                    <a:pt x="9859" y="9681"/>
                  </a:cubicBezTo>
                  <a:cubicBezTo>
                    <a:pt x="9867" y="9678"/>
                    <a:pt x="9873" y="9677"/>
                    <a:pt x="9879" y="9677"/>
                  </a:cubicBezTo>
                  <a:cubicBezTo>
                    <a:pt x="9932" y="9677"/>
                    <a:pt x="9903" y="9765"/>
                    <a:pt x="9936" y="9765"/>
                  </a:cubicBezTo>
                  <a:cubicBezTo>
                    <a:pt x="9938" y="9765"/>
                    <a:pt x="9940" y="9765"/>
                    <a:pt x="9943" y="9764"/>
                  </a:cubicBezTo>
                  <a:cubicBezTo>
                    <a:pt x="10038" y="9752"/>
                    <a:pt x="10097" y="9645"/>
                    <a:pt x="10145" y="9585"/>
                  </a:cubicBezTo>
                  <a:cubicBezTo>
                    <a:pt x="10163" y="9576"/>
                    <a:pt x="10242" y="9513"/>
                    <a:pt x="10259" y="9513"/>
                  </a:cubicBezTo>
                  <a:cubicBezTo>
                    <a:pt x="10265" y="9513"/>
                    <a:pt x="10264" y="9520"/>
                    <a:pt x="10252" y="9538"/>
                  </a:cubicBezTo>
                  <a:cubicBezTo>
                    <a:pt x="10204" y="9567"/>
                    <a:pt x="10195" y="9604"/>
                    <a:pt x="10238" y="9604"/>
                  </a:cubicBezTo>
                  <a:cubicBezTo>
                    <a:pt x="10248" y="9604"/>
                    <a:pt x="10260" y="9602"/>
                    <a:pt x="10276" y="9597"/>
                  </a:cubicBezTo>
                  <a:cubicBezTo>
                    <a:pt x="10300" y="9585"/>
                    <a:pt x="10371" y="9526"/>
                    <a:pt x="10347" y="9502"/>
                  </a:cubicBezTo>
                  <a:cubicBezTo>
                    <a:pt x="10336" y="9502"/>
                    <a:pt x="10288" y="9490"/>
                    <a:pt x="10288" y="9466"/>
                  </a:cubicBezTo>
                  <a:lnTo>
                    <a:pt x="10300" y="9466"/>
                  </a:lnTo>
                  <a:cubicBezTo>
                    <a:pt x="10318" y="9466"/>
                    <a:pt x="10362" y="9472"/>
                    <a:pt x="10401" y="9472"/>
                  </a:cubicBezTo>
                  <a:cubicBezTo>
                    <a:pt x="10440" y="9472"/>
                    <a:pt x="10472" y="9466"/>
                    <a:pt x="10466" y="9442"/>
                  </a:cubicBezTo>
                  <a:cubicBezTo>
                    <a:pt x="10455" y="9407"/>
                    <a:pt x="10431" y="9407"/>
                    <a:pt x="10431" y="9371"/>
                  </a:cubicBezTo>
                  <a:lnTo>
                    <a:pt x="10478" y="9335"/>
                  </a:lnTo>
                  <a:cubicBezTo>
                    <a:pt x="10487" y="9340"/>
                    <a:pt x="10496" y="9342"/>
                    <a:pt x="10505" y="9342"/>
                  </a:cubicBezTo>
                  <a:cubicBezTo>
                    <a:pt x="10521" y="9342"/>
                    <a:pt x="10539" y="9334"/>
                    <a:pt x="10562" y="9312"/>
                  </a:cubicBezTo>
                  <a:cubicBezTo>
                    <a:pt x="10586" y="9300"/>
                    <a:pt x="10633" y="9228"/>
                    <a:pt x="10621" y="9204"/>
                  </a:cubicBezTo>
                  <a:lnTo>
                    <a:pt x="10681" y="9157"/>
                  </a:lnTo>
                  <a:cubicBezTo>
                    <a:pt x="10681" y="9169"/>
                    <a:pt x="10693" y="9192"/>
                    <a:pt x="10717" y="9192"/>
                  </a:cubicBezTo>
                  <a:cubicBezTo>
                    <a:pt x="10752" y="9192"/>
                    <a:pt x="10788" y="9169"/>
                    <a:pt x="10800" y="9133"/>
                  </a:cubicBezTo>
                  <a:cubicBezTo>
                    <a:pt x="10842" y="9070"/>
                    <a:pt x="10791" y="8998"/>
                    <a:pt x="10860" y="8998"/>
                  </a:cubicBezTo>
                  <a:cubicBezTo>
                    <a:pt x="10869" y="8998"/>
                    <a:pt x="10881" y="8999"/>
                    <a:pt x="10895" y="9002"/>
                  </a:cubicBezTo>
                  <a:cubicBezTo>
                    <a:pt x="10910" y="9017"/>
                    <a:pt x="10920" y="9023"/>
                    <a:pt x="10926" y="9023"/>
                  </a:cubicBezTo>
                  <a:cubicBezTo>
                    <a:pt x="10950" y="9023"/>
                    <a:pt x="10926" y="8933"/>
                    <a:pt x="10955" y="8895"/>
                  </a:cubicBezTo>
                  <a:cubicBezTo>
                    <a:pt x="11002" y="8859"/>
                    <a:pt x="11062" y="8871"/>
                    <a:pt x="11074" y="8835"/>
                  </a:cubicBezTo>
                  <a:cubicBezTo>
                    <a:pt x="11074" y="8800"/>
                    <a:pt x="11074" y="8776"/>
                    <a:pt x="11062" y="8752"/>
                  </a:cubicBezTo>
                  <a:cubicBezTo>
                    <a:pt x="11098" y="8752"/>
                    <a:pt x="11100" y="8772"/>
                    <a:pt x="11124" y="8772"/>
                  </a:cubicBezTo>
                  <a:cubicBezTo>
                    <a:pt x="11132" y="8772"/>
                    <a:pt x="11142" y="8770"/>
                    <a:pt x="11157" y="8764"/>
                  </a:cubicBezTo>
                  <a:cubicBezTo>
                    <a:pt x="11181" y="8740"/>
                    <a:pt x="11228" y="8716"/>
                    <a:pt x="11217" y="8680"/>
                  </a:cubicBezTo>
                  <a:cubicBezTo>
                    <a:pt x="11205" y="8645"/>
                    <a:pt x="11240" y="8621"/>
                    <a:pt x="11276" y="8597"/>
                  </a:cubicBezTo>
                  <a:cubicBezTo>
                    <a:pt x="11300" y="8561"/>
                    <a:pt x="11264" y="8538"/>
                    <a:pt x="11276" y="8514"/>
                  </a:cubicBezTo>
                  <a:lnTo>
                    <a:pt x="11288" y="8490"/>
                  </a:lnTo>
                  <a:lnTo>
                    <a:pt x="11336" y="8526"/>
                  </a:lnTo>
                  <a:cubicBezTo>
                    <a:pt x="11348" y="8514"/>
                    <a:pt x="11383" y="8478"/>
                    <a:pt x="11359" y="8454"/>
                  </a:cubicBezTo>
                  <a:cubicBezTo>
                    <a:pt x="11359" y="8407"/>
                    <a:pt x="11371" y="8407"/>
                    <a:pt x="11407" y="8395"/>
                  </a:cubicBezTo>
                  <a:cubicBezTo>
                    <a:pt x="11455" y="8395"/>
                    <a:pt x="11431" y="8371"/>
                    <a:pt x="11419" y="8359"/>
                  </a:cubicBezTo>
                  <a:lnTo>
                    <a:pt x="11467" y="8299"/>
                  </a:lnTo>
                  <a:lnTo>
                    <a:pt x="11523" y="8345"/>
                  </a:lnTo>
                  <a:lnTo>
                    <a:pt x="11523" y="8345"/>
                  </a:lnTo>
                  <a:cubicBezTo>
                    <a:pt x="11495" y="8318"/>
                    <a:pt x="11574" y="8227"/>
                    <a:pt x="11598" y="8204"/>
                  </a:cubicBezTo>
                  <a:cubicBezTo>
                    <a:pt x="11633" y="8169"/>
                    <a:pt x="11657" y="8192"/>
                    <a:pt x="11693" y="8169"/>
                  </a:cubicBezTo>
                  <a:cubicBezTo>
                    <a:pt x="11848" y="8097"/>
                    <a:pt x="11967" y="7990"/>
                    <a:pt x="12098" y="7907"/>
                  </a:cubicBezTo>
                  <a:cubicBezTo>
                    <a:pt x="12112" y="7921"/>
                    <a:pt x="12121" y="7926"/>
                    <a:pt x="12130" y="7926"/>
                  </a:cubicBezTo>
                  <a:cubicBezTo>
                    <a:pt x="12135" y="7926"/>
                    <a:pt x="12140" y="7923"/>
                    <a:pt x="12145" y="7918"/>
                  </a:cubicBezTo>
                  <a:cubicBezTo>
                    <a:pt x="12169" y="7907"/>
                    <a:pt x="12193" y="7907"/>
                    <a:pt x="12217" y="7895"/>
                  </a:cubicBezTo>
                  <a:cubicBezTo>
                    <a:pt x="12276" y="7847"/>
                    <a:pt x="12360" y="7823"/>
                    <a:pt x="12443" y="7788"/>
                  </a:cubicBezTo>
                  <a:cubicBezTo>
                    <a:pt x="12562" y="7752"/>
                    <a:pt x="12681" y="7716"/>
                    <a:pt x="12788" y="7668"/>
                  </a:cubicBezTo>
                  <a:cubicBezTo>
                    <a:pt x="12836" y="7645"/>
                    <a:pt x="12883" y="7633"/>
                    <a:pt x="12895" y="7597"/>
                  </a:cubicBezTo>
                  <a:cubicBezTo>
                    <a:pt x="12915" y="7568"/>
                    <a:pt x="12943" y="7570"/>
                    <a:pt x="12965" y="7566"/>
                  </a:cubicBezTo>
                  <a:lnTo>
                    <a:pt x="12965" y="7566"/>
                  </a:lnTo>
                  <a:cubicBezTo>
                    <a:pt x="12952" y="7575"/>
                    <a:pt x="12951" y="7597"/>
                    <a:pt x="12979" y="7597"/>
                  </a:cubicBezTo>
                  <a:cubicBezTo>
                    <a:pt x="13050" y="7585"/>
                    <a:pt x="13122" y="7573"/>
                    <a:pt x="13181" y="7549"/>
                  </a:cubicBezTo>
                  <a:cubicBezTo>
                    <a:pt x="13217" y="7549"/>
                    <a:pt x="13300" y="7526"/>
                    <a:pt x="13312" y="7502"/>
                  </a:cubicBezTo>
                  <a:cubicBezTo>
                    <a:pt x="13312" y="7490"/>
                    <a:pt x="13312" y="7478"/>
                    <a:pt x="13312" y="7466"/>
                  </a:cubicBezTo>
                  <a:lnTo>
                    <a:pt x="13360" y="7454"/>
                  </a:lnTo>
                  <a:lnTo>
                    <a:pt x="13372" y="7466"/>
                  </a:lnTo>
                  <a:cubicBezTo>
                    <a:pt x="13381" y="7484"/>
                    <a:pt x="13393" y="7490"/>
                    <a:pt x="13408" y="7490"/>
                  </a:cubicBezTo>
                  <a:cubicBezTo>
                    <a:pt x="13433" y="7490"/>
                    <a:pt x="13465" y="7473"/>
                    <a:pt x="13503" y="7466"/>
                  </a:cubicBezTo>
                  <a:cubicBezTo>
                    <a:pt x="13574" y="7442"/>
                    <a:pt x="13645" y="7430"/>
                    <a:pt x="13717" y="7418"/>
                  </a:cubicBezTo>
                  <a:cubicBezTo>
                    <a:pt x="13729" y="7418"/>
                    <a:pt x="13753" y="7430"/>
                    <a:pt x="13765" y="7430"/>
                  </a:cubicBezTo>
                  <a:cubicBezTo>
                    <a:pt x="13800" y="7418"/>
                    <a:pt x="13812" y="7395"/>
                    <a:pt x="13836" y="7371"/>
                  </a:cubicBezTo>
                  <a:cubicBezTo>
                    <a:pt x="13860" y="7341"/>
                    <a:pt x="13895" y="7335"/>
                    <a:pt x="13934" y="7335"/>
                  </a:cubicBezTo>
                  <a:cubicBezTo>
                    <a:pt x="13960" y="7335"/>
                    <a:pt x="13987" y="7338"/>
                    <a:pt x="14013" y="7338"/>
                  </a:cubicBezTo>
                  <a:cubicBezTo>
                    <a:pt x="14026" y="7338"/>
                    <a:pt x="14038" y="7337"/>
                    <a:pt x="14050" y="7335"/>
                  </a:cubicBezTo>
                  <a:cubicBezTo>
                    <a:pt x="14122" y="7323"/>
                    <a:pt x="14122" y="7276"/>
                    <a:pt x="14146" y="7228"/>
                  </a:cubicBezTo>
                  <a:lnTo>
                    <a:pt x="14181" y="7216"/>
                  </a:lnTo>
                  <a:cubicBezTo>
                    <a:pt x="14193" y="7228"/>
                    <a:pt x="14205" y="7264"/>
                    <a:pt x="14205" y="7276"/>
                  </a:cubicBezTo>
                  <a:cubicBezTo>
                    <a:pt x="14210" y="7281"/>
                    <a:pt x="14215" y="7283"/>
                    <a:pt x="14221" y="7283"/>
                  </a:cubicBezTo>
                  <a:cubicBezTo>
                    <a:pt x="14253" y="7283"/>
                    <a:pt x="14288" y="7202"/>
                    <a:pt x="14288" y="7192"/>
                  </a:cubicBezTo>
                  <a:cubicBezTo>
                    <a:pt x="14302" y="7179"/>
                    <a:pt x="14314" y="7174"/>
                    <a:pt x="14326" y="7174"/>
                  </a:cubicBezTo>
                  <a:cubicBezTo>
                    <a:pt x="14357" y="7174"/>
                    <a:pt x="14385" y="7207"/>
                    <a:pt x="14419" y="7216"/>
                  </a:cubicBezTo>
                  <a:cubicBezTo>
                    <a:pt x="14479" y="7204"/>
                    <a:pt x="14538" y="7180"/>
                    <a:pt x="14586" y="7156"/>
                  </a:cubicBezTo>
                  <a:cubicBezTo>
                    <a:pt x="14605" y="7137"/>
                    <a:pt x="14717" y="7072"/>
                    <a:pt x="14772" y="7072"/>
                  </a:cubicBezTo>
                  <a:cubicBezTo>
                    <a:pt x="14786" y="7072"/>
                    <a:pt x="14796" y="7076"/>
                    <a:pt x="14800" y="7085"/>
                  </a:cubicBezTo>
                  <a:cubicBezTo>
                    <a:pt x="14848" y="7073"/>
                    <a:pt x="14884" y="7049"/>
                    <a:pt x="14919" y="7026"/>
                  </a:cubicBezTo>
                  <a:cubicBezTo>
                    <a:pt x="15050" y="6930"/>
                    <a:pt x="15193" y="6871"/>
                    <a:pt x="15324" y="6764"/>
                  </a:cubicBezTo>
                  <a:cubicBezTo>
                    <a:pt x="15348" y="6740"/>
                    <a:pt x="15372" y="6716"/>
                    <a:pt x="15384" y="6680"/>
                  </a:cubicBezTo>
                  <a:lnTo>
                    <a:pt x="15396" y="6668"/>
                  </a:lnTo>
                  <a:cubicBezTo>
                    <a:pt x="15408" y="6692"/>
                    <a:pt x="15431" y="6704"/>
                    <a:pt x="15443" y="6704"/>
                  </a:cubicBezTo>
                  <a:cubicBezTo>
                    <a:pt x="15479" y="6704"/>
                    <a:pt x="15479" y="6668"/>
                    <a:pt x="15503" y="6656"/>
                  </a:cubicBezTo>
                  <a:lnTo>
                    <a:pt x="15562" y="6645"/>
                  </a:lnTo>
                  <a:cubicBezTo>
                    <a:pt x="15634" y="6609"/>
                    <a:pt x="15693" y="6561"/>
                    <a:pt x="15753" y="6514"/>
                  </a:cubicBezTo>
                  <a:cubicBezTo>
                    <a:pt x="15789" y="6454"/>
                    <a:pt x="15836" y="6406"/>
                    <a:pt x="15872" y="6359"/>
                  </a:cubicBezTo>
                  <a:cubicBezTo>
                    <a:pt x="15872" y="6347"/>
                    <a:pt x="15860" y="6335"/>
                    <a:pt x="15848" y="6311"/>
                  </a:cubicBezTo>
                  <a:lnTo>
                    <a:pt x="15896" y="6264"/>
                  </a:lnTo>
                  <a:cubicBezTo>
                    <a:pt x="15900" y="6278"/>
                    <a:pt x="15909" y="6284"/>
                    <a:pt x="15920" y="6284"/>
                  </a:cubicBezTo>
                  <a:cubicBezTo>
                    <a:pt x="15938" y="6284"/>
                    <a:pt x="15962" y="6269"/>
                    <a:pt x="15991" y="6240"/>
                  </a:cubicBezTo>
                  <a:cubicBezTo>
                    <a:pt x="16003" y="6216"/>
                    <a:pt x="16039" y="6168"/>
                    <a:pt x="16039" y="6144"/>
                  </a:cubicBezTo>
                  <a:cubicBezTo>
                    <a:pt x="16039" y="6109"/>
                    <a:pt x="16015" y="6121"/>
                    <a:pt x="16051" y="6085"/>
                  </a:cubicBezTo>
                  <a:cubicBezTo>
                    <a:pt x="16070" y="6066"/>
                    <a:pt x="16166" y="6016"/>
                    <a:pt x="16209" y="6016"/>
                  </a:cubicBezTo>
                  <a:cubicBezTo>
                    <a:pt x="16218" y="6016"/>
                    <a:pt x="16224" y="6018"/>
                    <a:pt x="16228" y="6022"/>
                  </a:cubicBezTo>
                  <a:lnTo>
                    <a:pt x="16228" y="6022"/>
                  </a:lnTo>
                  <a:cubicBezTo>
                    <a:pt x="16206" y="5977"/>
                    <a:pt x="16218" y="5953"/>
                    <a:pt x="16241" y="5894"/>
                  </a:cubicBezTo>
                  <a:cubicBezTo>
                    <a:pt x="16277" y="5847"/>
                    <a:pt x="16289" y="5787"/>
                    <a:pt x="16289" y="5728"/>
                  </a:cubicBezTo>
                  <a:cubicBezTo>
                    <a:pt x="16289" y="5716"/>
                    <a:pt x="16265" y="5656"/>
                    <a:pt x="16277" y="5644"/>
                  </a:cubicBezTo>
                  <a:cubicBezTo>
                    <a:pt x="16277" y="5644"/>
                    <a:pt x="16324" y="5621"/>
                    <a:pt x="16336" y="5609"/>
                  </a:cubicBezTo>
                  <a:cubicBezTo>
                    <a:pt x="16336" y="5585"/>
                    <a:pt x="16336" y="5525"/>
                    <a:pt x="16336" y="5478"/>
                  </a:cubicBezTo>
                  <a:cubicBezTo>
                    <a:pt x="16336" y="5442"/>
                    <a:pt x="16348" y="5394"/>
                    <a:pt x="16348" y="5347"/>
                  </a:cubicBezTo>
                  <a:cubicBezTo>
                    <a:pt x="16360" y="5275"/>
                    <a:pt x="16277" y="5263"/>
                    <a:pt x="16253" y="5263"/>
                  </a:cubicBezTo>
                  <a:lnTo>
                    <a:pt x="16241" y="5263"/>
                  </a:lnTo>
                  <a:lnTo>
                    <a:pt x="16241" y="5192"/>
                  </a:lnTo>
                  <a:cubicBezTo>
                    <a:pt x="16289" y="5192"/>
                    <a:pt x="16312" y="5180"/>
                    <a:pt x="16301" y="5109"/>
                  </a:cubicBezTo>
                  <a:cubicBezTo>
                    <a:pt x="16277" y="4954"/>
                    <a:pt x="16217" y="4811"/>
                    <a:pt x="16134" y="4680"/>
                  </a:cubicBezTo>
                  <a:cubicBezTo>
                    <a:pt x="16134" y="4670"/>
                    <a:pt x="16060" y="4567"/>
                    <a:pt x="16034" y="4567"/>
                  </a:cubicBezTo>
                  <a:cubicBezTo>
                    <a:pt x="16031" y="4567"/>
                    <a:pt x="16028" y="4569"/>
                    <a:pt x="16027" y="4573"/>
                  </a:cubicBezTo>
                  <a:cubicBezTo>
                    <a:pt x="16023" y="4590"/>
                    <a:pt x="16017" y="4596"/>
                    <a:pt x="16010" y="4596"/>
                  </a:cubicBezTo>
                  <a:cubicBezTo>
                    <a:pt x="15990" y="4596"/>
                    <a:pt x="15960" y="4554"/>
                    <a:pt x="15943" y="4537"/>
                  </a:cubicBezTo>
                  <a:cubicBezTo>
                    <a:pt x="15931" y="4501"/>
                    <a:pt x="15967" y="4501"/>
                    <a:pt x="15955" y="4466"/>
                  </a:cubicBezTo>
                  <a:cubicBezTo>
                    <a:pt x="15943" y="4454"/>
                    <a:pt x="15931" y="4430"/>
                    <a:pt x="15920" y="4418"/>
                  </a:cubicBezTo>
                  <a:cubicBezTo>
                    <a:pt x="15886" y="4385"/>
                    <a:pt x="15822" y="4310"/>
                    <a:pt x="15774" y="4310"/>
                  </a:cubicBezTo>
                  <a:cubicBezTo>
                    <a:pt x="15771" y="4310"/>
                    <a:pt x="15768" y="4310"/>
                    <a:pt x="15765" y="4311"/>
                  </a:cubicBezTo>
                  <a:cubicBezTo>
                    <a:pt x="15729" y="4311"/>
                    <a:pt x="15705" y="4275"/>
                    <a:pt x="15670" y="4263"/>
                  </a:cubicBezTo>
                  <a:cubicBezTo>
                    <a:pt x="15662" y="4259"/>
                    <a:pt x="15652" y="4258"/>
                    <a:pt x="15643" y="4258"/>
                  </a:cubicBezTo>
                  <a:cubicBezTo>
                    <a:pt x="15623" y="4258"/>
                    <a:pt x="15602" y="4263"/>
                    <a:pt x="15586" y="4263"/>
                  </a:cubicBezTo>
                  <a:lnTo>
                    <a:pt x="15574" y="4251"/>
                  </a:lnTo>
                  <a:cubicBezTo>
                    <a:pt x="15562" y="4228"/>
                    <a:pt x="15562" y="4216"/>
                    <a:pt x="15562" y="4204"/>
                  </a:cubicBezTo>
                  <a:cubicBezTo>
                    <a:pt x="15527" y="4156"/>
                    <a:pt x="15491" y="4132"/>
                    <a:pt x="15443" y="4108"/>
                  </a:cubicBezTo>
                  <a:cubicBezTo>
                    <a:pt x="15372" y="4073"/>
                    <a:pt x="15289" y="4049"/>
                    <a:pt x="15205" y="4037"/>
                  </a:cubicBezTo>
                  <a:cubicBezTo>
                    <a:pt x="15181" y="4037"/>
                    <a:pt x="15158" y="4049"/>
                    <a:pt x="15146" y="4073"/>
                  </a:cubicBezTo>
                  <a:lnTo>
                    <a:pt x="15134" y="4073"/>
                  </a:lnTo>
                  <a:cubicBezTo>
                    <a:pt x="15134" y="4037"/>
                    <a:pt x="15134" y="4001"/>
                    <a:pt x="15098" y="3989"/>
                  </a:cubicBezTo>
                  <a:cubicBezTo>
                    <a:pt x="15082" y="3981"/>
                    <a:pt x="15025" y="3967"/>
                    <a:pt x="14988" y="3967"/>
                  </a:cubicBezTo>
                  <a:cubicBezTo>
                    <a:pt x="14972" y="3967"/>
                    <a:pt x="14959" y="3970"/>
                    <a:pt x="14955" y="3978"/>
                  </a:cubicBezTo>
                  <a:cubicBezTo>
                    <a:pt x="14930" y="4002"/>
                    <a:pt x="14917" y="4033"/>
                    <a:pt x="14883" y="4033"/>
                  </a:cubicBezTo>
                  <a:cubicBezTo>
                    <a:pt x="14868" y="4033"/>
                    <a:pt x="14849" y="4028"/>
                    <a:pt x="14824" y="4013"/>
                  </a:cubicBezTo>
                  <a:cubicBezTo>
                    <a:pt x="14772" y="3996"/>
                    <a:pt x="14713" y="3985"/>
                    <a:pt x="14653" y="3985"/>
                  </a:cubicBezTo>
                  <a:cubicBezTo>
                    <a:pt x="14631" y="3985"/>
                    <a:pt x="14608" y="3986"/>
                    <a:pt x="14586" y="3989"/>
                  </a:cubicBezTo>
                  <a:cubicBezTo>
                    <a:pt x="14550" y="3989"/>
                    <a:pt x="14527" y="4013"/>
                    <a:pt x="14515" y="4037"/>
                  </a:cubicBezTo>
                  <a:lnTo>
                    <a:pt x="14419" y="4037"/>
                  </a:lnTo>
                  <a:cubicBezTo>
                    <a:pt x="14384" y="4001"/>
                    <a:pt x="14360" y="3942"/>
                    <a:pt x="14300" y="3942"/>
                  </a:cubicBezTo>
                  <a:cubicBezTo>
                    <a:pt x="14241" y="3942"/>
                    <a:pt x="14300" y="4001"/>
                    <a:pt x="14300" y="4013"/>
                  </a:cubicBezTo>
                  <a:cubicBezTo>
                    <a:pt x="14259" y="4013"/>
                    <a:pt x="14236" y="3961"/>
                    <a:pt x="14208" y="3961"/>
                  </a:cubicBezTo>
                  <a:cubicBezTo>
                    <a:pt x="14203" y="3961"/>
                    <a:pt x="14198" y="3962"/>
                    <a:pt x="14193" y="3966"/>
                  </a:cubicBezTo>
                  <a:cubicBezTo>
                    <a:pt x="14193" y="3966"/>
                    <a:pt x="14193" y="4025"/>
                    <a:pt x="14181" y="4061"/>
                  </a:cubicBezTo>
                  <a:lnTo>
                    <a:pt x="14098" y="4073"/>
                  </a:lnTo>
                  <a:cubicBezTo>
                    <a:pt x="14098" y="4049"/>
                    <a:pt x="14098" y="4025"/>
                    <a:pt x="14074" y="4025"/>
                  </a:cubicBezTo>
                  <a:cubicBezTo>
                    <a:pt x="14062" y="4019"/>
                    <a:pt x="14050" y="4016"/>
                    <a:pt x="14038" y="4016"/>
                  </a:cubicBezTo>
                  <a:cubicBezTo>
                    <a:pt x="14026" y="4016"/>
                    <a:pt x="14015" y="4019"/>
                    <a:pt x="14003" y="4025"/>
                  </a:cubicBezTo>
                  <a:cubicBezTo>
                    <a:pt x="13967" y="4037"/>
                    <a:pt x="13967" y="4073"/>
                    <a:pt x="13955" y="4097"/>
                  </a:cubicBezTo>
                  <a:lnTo>
                    <a:pt x="13884" y="4108"/>
                  </a:lnTo>
                  <a:cubicBezTo>
                    <a:pt x="13895" y="4085"/>
                    <a:pt x="13907" y="4061"/>
                    <a:pt x="13907" y="4037"/>
                  </a:cubicBezTo>
                  <a:cubicBezTo>
                    <a:pt x="13907" y="4037"/>
                    <a:pt x="13895" y="4025"/>
                    <a:pt x="13895" y="4025"/>
                  </a:cubicBezTo>
                  <a:cubicBezTo>
                    <a:pt x="13895" y="4004"/>
                    <a:pt x="13900" y="3987"/>
                    <a:pt x="13893" y="3987"/>
                  </a:cubicBezTo>
                  <a:cubicBezTo>
                    <a:pt x="13888" y="3987"/>
                    <a:pt x="13879" y="3994"/>
                    <a:pt x="13860" y="4013"/>
                  </a:cubicBezTo>
                  <a:cubicBezTo>
                    <a:pt x="13943" y="3930"/>
                    <a:pt x="13931" y="3930"/>
                    <a:pt x="13884" y="3906"/>
                  </a:cubicBezTo>
                  <a:cubicBezTo>
                    <a:pt x="13907" y="3894"/>
                    <a:pt x="13919" y="3847"/>
                    <a:pt x="13907" y="3811"/>
                  </a:cubicBezTo>
                  <a:lnTo>
                    <a:pt x="13884" y="3668"/>
                  </a:lnTo>
                  <a:cubicBezTo>
                    <a:pt x="13884" y="3719"/>
                    <a:pt x="13865" y="3743"/>
                    <a:pt x="13848" y="3743"/>
                  </a:cubicBezTo>
                  <a:cubicBezTo>
                    <a:pt x="13829" y="3743"/>
                    <a:pt x="13811" y="3713"/>
                    <a:pt x="13824" y="3656"/>
                  </a:cubicBezTo>
                  <a:cubicBezTo>
                    <a:pt x="13836" y="3573"/>
                    <a:pt x="13836" y="3489"/>
                    <a:pt x="13824" y="3418"/>
                  </a:cubicBezTo>
                  <a:cubicBezTo>
                    <a:pt x="13812" y="3418"/>
                    <a:pt x="13800" y="3430"/>
                    <a:pt x="13788" y="3454"/>
                  </a:cubicBezTo>
                  <a:cubicBezTo>
                    <a:pt x="13788" y="3418"/>
                    <a:pt x="13788" y="3394"/>
                    <a:pt x="13776" y="3370"/>
                  </a:cubicBezTo>
                  <a:cubicBezTo>
                    <a:pt x="13782" y="3368"/>
                    <a:pt x="13788" y="3368"/>
                    <a:pt x="13793" y="3368"/>
                  </a:cubicBezTo>
                  <a:cubicBezTo>
                    <a:pt x="13806" y="3368"/>
                    <a:pt x="13817" y="3372"/>
                    <a:pt x="13826" y="3372"/>
                  </a:cubicBezTo>
                  <a:cubicBezTo>
                    <a:pt x="13835" y="3372"/>
                    <a:pt x="13843" y="3367"/>
                    <a:pt x="13848" y="3346"/>
                  </a:cubicBezTo>
                  <a:cubicBezTo>
                    <a:pt x="13884" y="3227"/>
                    <a:pt x="13788" y="3216"/>
                    <a:pt x="13765" y="3120"/>
                  </a:cubicBezTo>
                  <a:cubicBezTo>
                    <a:pt x="13753" y="3049"/>
                    <a:pt x="13765" y="2977"/>
                    <a:pt x="13800" y="2918"/>
                  </a:cubicBezTo>
                  <a:cubicBezTo>
                    <a:pt x="13765" y="2918"/>
                    <a:pt x="13693" y="2870"/>
                    <a:pt x="13669" y="2846"/>
                  </a:cubicBezTo>
                  <a:lnTo>
                    <a:pt x="13657" y="2799"/>
                  </a:lnTo>
                  <a:cubicBezTo>
                    <a:pt x="13669" y="2787"/>
                    <a:pt x="13693" y="2787"/>
                    <a:pt x="13693" y="2775"/>
                  </a:cubicBezTo>
                  <a:cubicBezTo>
                    <a:pt x="13681" y="2775"/>
                    <a:pt x="13681" y="2763"/>
                    <a:pt x="13681" y="2763"/>
                  </a:cubicBezTo>
                  <a:cubicBezTo>
                    <a:pt x="13693" y="2763"/>
                    <a:pt x="13705" y="2763"/>
                    <a:pt x="13717" y="2739"/>
                  </a:cubicBezTo>
                  <a:cubicBezTo>
                    <a:pt x="13705" y="2692"/>
                    <a:pt x="13693" y="2644"/>
                    <a:pt x="13669" y="2596"/>
                  </a:cubicBezTo>
                  <a:cubicBezTo>
                    <a:pt x="13645" y="2549"/>
                    <a:pt x="13610" y="2477"/>
                    <a:pt x="13574" y="2465"/>
                  </a:cubicBezTo>
                  <a:cubicBezTo>
                    <a:pt x="13526" y="2454"/>
                    <a:pt x="13526" y="2465"/>
                    <a:pt x="13514" y="2430"/>
                  </a:cubicBezTo>
                  <a:cubicBezTo>
                    <a:pt x="13503" y="2406"/>
                    <a:pt x="13514" y="2382"/>
                    <a:pt x="13526" y="2358"/>
                  </a:cubicBezTo>
                  <a:cubicBezTo>
                    <a:pt x="13550" y="2346"/>
                    <a:pt x="13538" y="2334"/>
                    <a:pt x="13526" y="2311"/>
                  </a:cubicBezTo>
                  <a:cubicBezTo>
                    <a:pt x="13514" y="2275"/>
                    <a:pt x="13467" y="2239"/>
                    <a:pt x="13431" y="2203"/>
                  </a:cubicBezTo>
                  <a:cubicBezTo>
                    <a:pt x="13407" y="2168"/>
                    <a:pt x="13384" y="2120"/>
                    <a:pt x="13360" y="2084"/>
                  </a:cubicBezTo>
                  <a:cubicBezTo>
                    <a:pt x="13348" y="2049"/>
                    <a:pt x="13360" y="2001"/>
                    <a:pt x="13360" y="1977"/>
                  </a:cubicBezTo>
                  <a:cubicBezTo>
                    <a:pt x="13360" y="1975"/>
                    <a:pt x="13359" y="1975"/>
                    <a:pt x="13359" y="1975"/>
                  </a:cubicBezTo>
                  <a:cubicBezTo>
                    <a:pt x="13357" y="1975"/>
                    <a:pt x="13352" y="1986"/>
                    <a:pt x="13345" y="1986"/>
                  </a:cubicBezTo>
                  <a:cubicBezTo>
                    <a:pt x="13342" y="1986"/>
                    <a:pt x="13339" y="1984"/>
                    <a:pt x="13336" y="1977"/>
                  </a:cubicBezTo>
                  <a:lnTo>
                    <a:pt x="13324" y="1942"/>
                  </a:lnTo>
                  <a:lnTo>
                    <a:pt x="13229" y="1787"/>
                  </a:lnTo>
                  <a:cubicBezTo>
                    <a:pt x="13195" y="1742"/>
                    <a:pt x="13151" y="1655"/>
                    <a:pt x="13106" y="1655"/>
                  </a:cubicBezTo>
                  <a:cubicBezTo>
                    <a:pt x="13103" y="1655"/>
                    <a:pt x="13101" y="1655"/>
                    <a:pt x="13098" y="1656"/>
                  </a:cubicBezTo>
                  <a:lnTo>
                    <a:pt x="13086" y="1644"/>
                  </a:lnTo>
                  <a:cubicBezTo>
                    <a:pt x="13098" y="1596"/>
                    <a:pt x="13038" y="1513"/>
                    <a:pt x="13014" y="1477"/>
                  </a:cubicBezTo>
                  <a:cubicBezTo>
                    <a:pt x="12991" y="1453"/>
                    <a:pt x="12931" y="1441"/>
                    <a:pt x="12895" y="1394"/>
                  </a:cubicBezTo>
                  <a:cubicBezTo>
                    <a:pt x="12872" y="1370"/>
                    <a:pt x="12919" y="1358"/>
                    <a:pt x="12919" y="1322"/>
                  </a:cubicBezTo>
                  <a:cubicBezTo>
                    <a:pt x="12907" y="1299"/>
                    <a:pt x="12883" y="1275"/>
                    <a:pt x="12860" y="1251"/>
                  </a:cubicBezTo>
                  <a:cubicBezTo>
                    <a:pt x="12836" y="1227"/>
                    <a:pt x="12800" y="1203"/>
                    <a:pt x="12764" y="1191"/>
                  </a:cubicBezTo>
                  <a:cubicBezTo>
                    <a:pt x="12752" y="1191"/>
                    <a:pt x="12741" y="1203"/>
                    <a:pt x="12729" y="1215"/>
                  </a:cubicBezTo>
                  <a:cubicBezTo>
                    <a:pt x="12752" y="1168"/>
                    <a:pt x="12669" y="1144"/>
                    <a:pt x="12645" y="1120"/>
                  </a:cubicBezTo>
                  <a:cubicBezTo>
                    <a:pt x="12622" y="1084"/>
                    <a:pt x="12741" y="1037"/>
                    <a:pt x="12669" y="1001"/>
                  </a:cubicBezTo>
                  <a:cubicBezTo>
                    <a:pt x="12648" y="987"/>
                    <a:pt x="12630" y="981"/>
                    <a:pt x="12616" y="981"/>
                  </a:cubicBezTo>
                  <a:cubicBezTo>
                    <a:pt x="12582" y="981"/>
                    <a:pt x="12563" y="1012"/>
                    <a:pt x="12538" y="1037"/>
                  </a:cubicBezTo>
                  <a:lnTo>
                    <a:pt x="12455" y="965"/>
                  </a:lnTo>
                  <a:cubicBezTo>
                    <a:pt x="12455" y="965"/>
                    <a:pt x="12455" y="953"/>
                    <a:pt x="12455" y="941"/>
                  </a:cubicBezTo>
                  <a:cubicBezTo>
                    <a:pt x="12455" y="941"/>
                    <a:pt x="12443" y="953"/>
                    <a:pt x="12431" y="953"/>
                  </a:cubicBezTo>
                  <a:cubicBezTo>
                    <a:pt x="12348" y="882"/>
                    <a:pt x="12264" y="822"/>
                    <a:pt x="12169" y="763"/>
                  </a:cubicBezTo>
                  <a:cubicBezTo>
                    <a:pt x="12181" y="739"/>
                    <a:pt x="12098" y="691"/>
                    <a:pt x="12086" y="691"/>
                  </a:cubicBezTo>
                  <a:cubicBezTo>
                    <a:pt x="12038" y="668"/>
                    <a:pt x="12002" y="644"/>
                    <a:pt x="11967" y="620"/>
                  </a:cubicBezTo>
                  <a:lnTo>
                    <a:pt x="11990" y="620"/>
                  </a:lnTo>
                  <a:cubicBezTo>
                    <a:pt x="11980" y="582"/>
                    <a:pt x="11964" y="569"/>
                    <a:pt x="11951" y="569"/>
                  </a:cubicBezTo>
                  <a:cubicBezTo>
                    <a:pt x="11936" y="569"/>
                    <a:pt x="11924" y="588"/>
                    <a:pt x="11931" y="608"/>
                  </a:cubicBezTo>
                  <a:lnTo>
                    <a:pt x="11883" y="584"/>
                  </a:lnTo>
                  <a:cubicBezTo>
                    <a:pt x="11871" y="560"/>
                    <a:pt x="11860" y="549"/>
                    <a:pt x="11860" y="537"/>
                  </a:cubicBezTo>
                  <a:cubicBezTo>
                    <a:pt x="11824" y="501"/>
                    <a:pt x="11776" y="477"/>
                    <a:pt x="11729" y="477"/>
                  </a:cubicBezTo>
                  <a:cubicBezTo>
                    <a:pt x="11725" y="478"/>
                    <a:pt x="11722" y="478"/>
                    <a:pt x="11718" y="478"/>
                  </a:cubicBezTo>
                  <a:cubicBezTo>
                    <a:pt x="11661" y="478"/>
                    <a:pt x="11598" y="393"/>
                    <a:pt x="11609" y="382"/>
                  </a:cubicBezTo>
                  <a:lnTo>
                    <a:pt x="11609" y="382"/>
                  </a:lnTo>
                  <a:cubicBezTo>
                    <a:pt x="11574" y="394"/>
                    <a:pt x="11574" y="418"/>
                    <a:pt x="11586" y="441"/>
                  </a:cubicBezTo>
                  <a:lnTo>
                    <a:pt x="11419" y="382"/>
                  </a:lnTo>
                  <a:cubicBezTo>
                    <a:pt x="11419" y="370"/>
                    <a:pt x="11419" y="358"/>
                    <a:pt x="11419" y="358"/>
                  </a:cubicBezTo>
                  <a:cubicBezTo>
                    <a:pt x="11415" y="346"/>
                    <a:pt x="11410" y="342"/>
                    <a:pt x="11404" y="342"/>
                  </a:cubicBezTo>
                  <a:cubicBezTo>
                    <a:pt x="11393" y="342"/>
                    <a:pt x="11379" y="358"/>
                    <a:pt x="11371" y="358"/>
                  </a:cubicBezTo>
                  <a:cubicBezTo>
                    <a:pt x="11288" y="322"/>
                    <a:pt x="11205" y="298"/>
                    <a:pt x="11121" y="275"/>
                  </a:cubicBezTo>
                  <a:cubicBezTo>
                    <a:pt x="11121" y="263"/>
                    <a:pt x="11121" y="251"/>
                    <a:pt x="11098" y="239"/>
                  </a:cubicBezTo>
                  <a:cubicBezTo>
                    <a:pt x="11031" y="217"/>
                    <a:pt x="10964" y="194"/>
                    <a:pt x="10897" y="182"/>
                  </a:cubicBezTo>
                  <a:lnTo>
                    <a:pt x="10897" y="182"/>
                  </a:lnTo>
                  <a:cubicBezTo>
                    <a:pt x="10915" y="188"/>
                    <a:pt x="10931" y="206"/>
                    <a:pt x="10931" y="215"/>
                  </a:cubicBezTo>
                  <a:cubicBezTo>
                    <a:pt x="10927" y="223"/>
                    <a:pt x="10924" y="226"/>
                    <a:pt x="10922" y="226"/>
                  </a:cubicBezTo>
                  <a:cubicBezTo>
                    <a:pt x="10918" y="226"/>
                    <a:pt x="10915" y="215"/>
                    <a:pt x="10907" y="215"/>
                  </a:cubicBezTo>
                  <a:lnTo>
                    <a:pt x="10728" y="191"/>
                  </a:lnTo>
                  <a:cubicBezTo>
                    <a:pt x="10669" y="168"/>
                    <a:pt x="10609" y="156"/>
                    <a:pt x="10538" y="156"/>
                  </a:cubicBezTo>
                  <a:lnTo>
                    <a:pt x="10407" y="144"/>
                  </a:lnTo>
                  <a:lnTo>
                    <a:pt x="10455" y="144"/>
                  </a:lnTo>
                  <a:cubicBezTo>
                    <a:pt x="10407" y="144"/>
                    <a:pt x="10312" y="144"/>
                    <a:pt x="10288" y="108"/>
                  </a:cubicBezTo>
                  <a:cubicBezTo>
                    <a:pt x="10252" y="84"/>
                    <a:pt x="10276" y="25"/>
                    <a:pt x="1028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4" name="Google Shape;6494;p50"/>
            <p:cNvSpPr/>
            <p:nvPr/>
          </p:nvSpPr>
          <p:spPr>
            <a:xfrm>
              <a:off x="-2436025" y="598900"/>
              <a:ext cx="53625" cy="22475"/>
            </a:xfrm>
            <a:custGeom>
              <a:avLst/>
              <a:gdLst/>
              <a:ahLst/>
              <a:cxnLst/>
              <a:rect l="l" t="t" r="r" b="b"/>
              <a:pathLst>
                <a:path w="2145" h="899" extrusionOk="0">
                  <a:moveTo>
                    <a:pt x="1624" y="1"/>
                  </a:moveTo>
                  <a:cubicBezTo>
                    <a:pt x="1604" y="1"/>
                    <a:pt x="1582" y="2"/>
                    <a:pt x="1560" y="5"/>
                  </a:cubicBezTo>
                  <a:lnTo>
                    <a:pt x="453" y="148"/>
                  </a:lnTo>
                  <a:cubicBezTo>
                    <a:pt x="0" y="208"/>
                    <a:pt x="36" y="886"/>
                    <a:pt x="500" y="898"/>
                  </a:cubicBezTo>
                  <a:lnTo>
                    <a:pt x="548" y="898"/>
                  </a:lnTo>
                  <a:lnTo>
                    <a:pt x="1655" y="767"/>
                  </a:lnTo>
                  <a:cubicBezTo>
                    <a:pt x="2145" y="722"/>
                    <a:pt x="2079" y="1"/>
                    <a:pt x="16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5" name="Google Shape;6495;p50"/>
            <p:cNvSpPr/>
            <p:nvPr/>
          </p:nvSpPr>
          <p:spPr>
            <a:xfrm>
              <a:off x="-2433650" y="596050"/>
              <a:ext cx="49425" cy="27675"/>
            </a:xfrm>
            <a:custGeom>
              <a:avLst/>
              <a:gdLst/>
              <a:ahLst/>
              <a:cxnLst/>
              <a:rect l="l" t="t" r="r" b="b"/>
              <a:pathLst>
                <a:path w="1977" h="1107" extrusionOk="0">
                  <a:moveTo>
                    <a:pt x="1147" y="141"/>
                  </a:moveTo>
                  <a:cubicBezTo>
                    <a:pt x="1145" y="145"/>
                    <a:pt x="1148" y="155"/>
                    <a:pt x="1155" y="155"/>
                  </a:cubicBezTo>
                  <a:cubicBezTo>
                    <a:pt x="1155" y="150"/>
                    <a:pt x="1152" y="145"/>
                    <a:pt x="1147" y="141"/>
                  </a:cubicBezTo>
                  <a:close/>
                  <a:moveTo>
                    <a:pt x="1334" y="143"/>
                  </a:moveTo>
                  <a:cubicBezTo>
                    <a:pt x="1334" y="143"/>
                    <a:pt x="1322" y="155"/>
                    <a:pt x="1334" y="155"/>
                  </a:cubicBezTo>
                  <a:lnTo>
                    <a:pt x="1334" y="143"/>
                  </a:lnTo>
                  <a:close/>
                  <a:moveTo>
                    <a:pt x="834" y="155"/>
                  </a:moveTo>
                  <a:cubicBezTo>
                    <a:pt x="834" y="155"/>
                    <a:pt x="834" y="155"/>
                    <a:pt x="834" y="155"/>
                  </a:cubicBezTo>
                  <a:cubicBezTo>
                    <a:pt x="834" y="155"/>
                    <a:pt x="834" y="155"/>
                    <a:pt x="834" y="155"/>
                  </a:cubicBezTo>
                  <a:close/>
                  <a:moveTo>
                    <a:pt x="1108" y="155"/>
                  </a:moveTo>
                  <a:cubicBezTo>
                    <a:pt x="1108" y="155"/>
                    <a:pt x="1108" y="155"/>
                    <a:pt x="1108" y="167"/>
                  </a:cubicBezTo>
                  <a:cubicBezTo>
                    <a:pt x="1108" y="163"/>
                    <a:pt x="1109" y="159"/>
                    <a:pt x="1110" y="155"/>
                  </a:cubicBezTo>
                  <a:close/>
                  <a:moveTo>
                    <a:pt x="980" y="162"/>
                  </a:moveTo>
                  <a:cubicBezTo>
                    <a:pt x="971" y="172"/>
                    <a:pt x="965" y="179"/>
                    <a:pt x="965" y="179"/>
                  </a:cubicBezTo>
                  <a:lnTo>
                    <a:pt x="977" y="179"/>
                  </a:lnTo>
                  <a:cubicBezTo>
                    <a:pt x="984" y="179"/>
                    <a:pt x="982" y="169"/>
                    <a:pt x="980" y="162"/>
                  </a:cubicBezTo>
                  <a:close/>
                  <a:moveTo>
                    <a:pt x="1310" y="155"/>
                  </a:moveTo>
                  <a:cubicBezTo>
                    <a:pt x="1298" y="155"/>
                    <a:pt x="1298" y="155"/>
                    <a:pt x="1310" y="179"/>
                  </a:cubicBezTo>
                  <a:lnTo>
                    <a:pt x="1310" y="167"/>
                  </a:lnTo>
                  <a:cubicBezTo>
                    <a:pt x="1310" y="167"/>
                    <a:pt x="1310" y="155"/>
                    <a:pt x="1310" y="155"/>
                  </a:cubicBezTo>
                  <a:close/>
                  <a:moveTo>
                    <a:pt x="630" y="199"/>
                  </a:moveTo>
                  <a:cubicBezTo>
                    <a:pt x="628" y="199"/>
                    <a:pt x="625" y="208"/>
                    <a:pt x="627" y="212"/>
                  </a:cubicBezTo>
                  <a:lnTo>
                    <a:pt x="627" y="212"/>
                  </a:lnTo>
                  <a:cubicBezTo>
                    <a:pt x="632" y="209"/>
                    <a:pt x="632" y="202"/>
                    <a:pt x="632" y="202"/>
                  </a:cubicBezTo>
                  <a:cubicBezTo>
                    <a:pt x="632" y="200"/>
                    <a:pt x="631" y="199"/>
                    <a:pt x="630" y="199"/>
                  </a:cubicBezTo>
                  <a:close/>
                  <a:moveTo>
                    <a:pt x="870" y="150"/>
                  </a:moveTo>
                  <a:cubicBezTo>
                    <a:pt x="870" y="150"/>
                    <a:pt x="870" y="151"/>
                    <a:pt x="870" y="155"/>
                  </a:cubicBezTo>
                  <a:cubicBezTo>
                    <a:pt x="864" y="161"/>
                    <a:pt x="864" y="164"/>
                    <a:pt x="864" y="164"/>
                  </a:cubicBezTo>
                  <a:cubicBezTo>
                    <a:pt x="864" y="164"/>
                    <a:pt x="864" y="161"/>
                    <a:pt x="858" y="155"/>
                  </a:cubicBezTo>
                  <a:cubicBezTo>
                    <a:pt x="856" y="153"/>
                    <a:pt x="854" y="152"/>
                    <a:pt x="852" y="152"/>
                  </a:cubicBezTo>
                  <a:cubicBezTo>
                    <a:pt x="846" y="152"/>
                    <a:pt x="839" y="163"/>
                    <a:pt x="836" y="163"/>
                  </a:cubicBezTo>
                  <a:cubicBezTo>
                    <a:pt x="835" y="163"/>
                    <a:pt x="834" y="161"/>
                    <a:pt x="834" y="155"/>
                  </a:cubicBezTo>
                  <a:cubicBezTo>
                    <a:pt x="834" y="164"/>
                    <a:pt x="832" y="166"/>
                    <a:pt x="830" y="166"/>
                  </a:cubicBezTo>
                  <a:cubicBezTo>
                    <a:pt x="827" y="166"/>
                    <a:pt x="823" y="163"/>
                    <a:pt x="818" y="163"/>
                  </a:cubicBezTo>
                  <a:cubicBezTo>
                    <a:pt x="816" y="163"/>
                    <a:pt x="813" y="164"/>
                    <a:pt x="810" y="167"/>
                  </a:cubicBezTo>
                  <a:cubicBezTo>
                    <a:pt x="806" y="163"/>
                    <a:pt x="804" y="161"/>
                    <a:pt x="802" y="161"/>
                  </a:cubicBezTo>
                  <a:cubicBezTo>
                    <a:pt x="798" y="161"/>
                    <a:pt x="798" y="167"/>
                    <a:pt x="798" y="167"/>
                  </a:cubicBezTo>
                  <a:lnTo>
                    <a:pt x="751" y="167"/>
                  </a:lnTo>
                  <a:cubicBezTo>
                    <a:pt x="739" y="179"/>
                    <a:pt x="751" y="179"/>
                    <a:pt x="751" y="179"/>
                  </a:cubicBezTo>
                  <a:cubicBezTo>
                    <a:pt x="751" y="183"/>
                    <a:pt x="749" y="184"/>
                    <a:pt x="748" y="184"/>
                  </a:cubicBezTo>
                  <a:cubicBezTo>
                    <a:pt x="744" y="184"/>
                    <a:pt x="739" y="179"/>
                    <a:pt x="739" y="179"/>
                  </a:cubicBezTo>
                  <a:lnTo>
                    <a:pt x="715" y="179"/>
                  </a:lnTo>
                  <a:cubicBezTo>
                    <a:pt x="715" y="179"/>
                    <a:pt x="703" y="179"/>
                    <a:pt x="703" y="191"/>
                  </a:cubicBezTo>
                  <a:cubicBezTo>
                    <a:pt x="703" y="191"/>
                    <a:pt x="703" y="202"/>
                    <a:pt x="691" y="202"/>
                  </a:cubicBezTo>
                  <a:cubicBezTo>
                    <a:pt x="691" y="191"/>
                    <a:pt x="691" y="191"/>
                    <a:pt x="691" y="191"/>
                  </a:cubicBezTo>
                  <a:lnTo>
                    <a:pt x="679" y="191"/>
                  </a:lnTo>
                  <a:cubicBezTo>
                    <a:pt x="679" y="197"/>
                    <a:pt x="679" y="200"/>
                    <a:pt x="678" y="200"/>
                  </a:cubicBezTo>
                  <a:cubicBezTo>
                    <a:pt x="676" y="200"/>
                    <a:pt x="673" y="197"/>
                    <a:pt x="667" y="191"/>
                  </a:cubicBezTo>
                  <a:cubicBezTo>
                    <a:pt x="659" y="191"/>
                    <a:pt x="657" y="185"/>
                    <a:pt x="652" y="185"/>
                  </a:cubicBezTo>
                  <a:cubicBezTo>
                    <a:pt x="650" y="185"/>
                    <a:pt x="647" y="187"/>
                    <a:pt x="643" y="191"/>
                  </a:cubicBezTo>
                  <a:cubicBezTo>
                    <a:pt x="639" y="199"/>
                    <a:pt x="638" y="202"/>
                    <a:pt x="638" y="202"/>
                  </a:cubicBezTo>
                  <a:cubicBezTo>
                    <a:pt x="637" y="202"/>
                    <a:pt x="638" y="199"/>
                    <a:pt x="637" y="199"/>
                  </a:cubicBezTo>
                  <a:cubicBezTo>
                    <a:pt x="636" y="199"/>
                    <a:pt x="634" y="200"/>
                    <a:pt x="632" y="202"/>
                  </a:cubicBezTo>
                  <a:cubicBezTo>
                    <a:pt x="632" y="214"/>
                    <a:pt x="632" y="214"/>
                    <a:pt x="632" y="214"/>
                  </a:cubicBezTo>
                  <a:cubicBezTo>
                    <a:pt x="632" y="208"/>
                    <a:pt x="635" y="208"/>
                    <a:pt x="638" y="208"/>
                  </a:cubicBezTo>
                  <a:cubicBezTo>
                    <a:pt x="640" y="208"/>
                    <a:pt x="643" y="208"/>
                    <a:pt x="643" y="202"/>
                  </a:cubicBezTo>
                  <a:cubicBezTo>
                    <a:pt x="643" y="214"/>
                    <a:pt x="655" y="214"/>
                    <a:pt x="667" y="214"/>
                  </a:cubicBezTo>
                  <a:lnTo>
                    <a:pt x="679" y="214"/>
                  </a:lnTo>
                  <a:cubicBezTo>
                    <a:pt x="679" y="214"/>
                    <a:pt x="684" y="220"/>
                    <a:pt x="688" y="220"/>
                  </a:cubicBezTo>
                  <a:cubicBezTo>
                    <a:pt x="690" y="220"/>
                    <a:pt x="691" y="218"/>
                    <a:pt x="691" y="214"/>
                  </a:cubicBezTo>
                  <a:cubicBezTo>
                    <a:pt x="703" y="214"/>
                    <a:pt x="703" y="214"/>
                    <a:pt x="703" y="202"/>
                  </a:cubicBezTo>
                  <a:lnTo>
                    <a:pt x="715" y="202"/>
                  </a:lnTo>
                  <a:cubicBezTo>
                    <a:pt x="715" y="202"/>
                    <a:pt x="720" y="208"/>
                    <a:pt x="727" y="208"/>
                  </a:cubicBezTo>
                  <a:cubicBezTo>
                    <a:pt x="731" y="208"/>
                    <a:pt x="735" y="206"/>
                    <a:pt x="739" y="202"/>
                  </a:cubicBezTo>
                  <a:cubicBezTo>
                    <a:pt x="739" y="191"/>
                    <a:pt x="751" y="191"/>
                    <a:pt x="751" y="191"/>
                  </a:cubicBezTo>
                  <a:cubicBezTo>
                    <a:pt x="751" y="191"/>
                    <a:pt x="751" y="202"/>
                    <a:pt x="763" y="202"/>
                  </a:cubicBezTo>
                  <a:cubicBezTo>
                    <a:pt x="774" y="202"/>
                    <a:pt x="751" y="179"/>
                    <a:pt x="763" y="179"/>
                  </a:cubicBezTo>
                  <a:cubicBezTo>
                    <a:pt x="774" y="179"/>
                    <a:pt x="763" y="202"/>
                    <a:pt x="774" y="202"/>
                  </a:cubicBezTo>
                  <a:cubicBezTo>
                    <a:pt x="786" y="202"/>
                    <a:pt x="774" y="191"/>
                    <a:pt x="774" y="191"/>
                  </a:cubicBezTo>
                  <a:lnTo>
                    <a:pt x="798" y="191"/>
                  </a:lnTo>
                  <a:cubicBezTo>
                    <a:pt x="798" y="191"/>
                    <a:pt x="814" y="196"/>
                    <a:pt x="828" y="196"/>
                  </a:cubicBezTo>
                  <a:cubicBezTo>
                    <a:pt x="835" y="196"/>
                    <a:pt x="842" y="195"/>
                    <a:pt x="846" y="191"/>
                  </a:cubicBezTo>
                  <a:cubicBezTo>
                    <a:pt x="852" y="185"/>
                    <a:pt x="852" y="185"/>
                    <a:pt x="850" y="185"/>
                  </a:cubicBezTo>
                  <a:cubicBezTo>
                    <a:pt x="849" y="185"/>
                    <a:pt x="846" y="185"/>
                    <a:pt x="846" y="179"/>
                  </a:cubicBezTo>
                  <a:lnTo>
                    <a:pt x="858" y="179"/>
                  </a:lnTo>
                  <a:cubicBezTo>
                    <a:pt x="858" y="179"/>
                    <a:pt x="858" y="173"/>
                    <a:pt x="861" y="173"/>
                  </a:cubicBezTo>
                  <a:cubicBezTo>
                    <a:pt x="863" y="173"/>
                    <a:pt x="866" y="175"/>
                    <a:pt x="870" y="179"/>
                  </a:cubicBezTo>
                  <a:lnTo>
                    <a:pt x="870" y="191"/>
                  </a:lnTo>
                  <a:lnTo>
                    <a:pt x="882" y="191"/>
                  </a:lnTo>
                  <a:cubicBezTo>
                    <a:pt x="882" y="191"/>
                    <a:pt x="887" y="185"/>
                    <a:pt x="890" y="185"/>
                  </a:cubicBezTo>
                  <a:cubicBezTo>
                    <a:pt x="892" y="185"/>
                    <a:pt x="893" y="187"/>
                    <a:pt x="893" y="191"/>
                  </a:cubicBezTo>
                  <a:cubicBezTo>
                    <a:pt x="893" y="195"/>
                    <a:pt x="895" y="196"/>
                    <a:pt x="897" y="196"/>
                  </a:cubicBezTo>
                  <a:cubicBezTo>
                    <a:pt x="900" y="196"/>
                    <a:pt x="905" y="191"/>
                    <a:pt x="905" y="191"/>
                  </a:cubicBezTo>
                  <a:cubicBezTo>
                    <a:pt x="915" y="191"/>
                    <a:pt x="917" y="206"/>
                    <a:pt x="923" y="206"/>
                  </a:cubicBezTo>
                  <a:cubicBezTo>
                    <a:pt x="925" y="206"/>
                    <a:pt x="927" y="205"/>
                    <a:pt x="929" y="202"/>
                  </a:cubicBezTo>
                  <a:cubicBezTo>
                    <a:pt x="929" y="191"/>
                    <a:pt x="917" y="179"/>
                    <a:pt x="905" y="167"/>
                  </a:cubicBezTo>
                  <a:cubicBezTo>
                    <a:pt x="905" y="167"/>
                    <a:pt x="893" y="155"/>
                    <a:pt x="893" y="155"/>
                  </a:cubicBezTo>
                  <a:cubicBezTo>
                    <a:pt x="893" y="159"/>
                    <a:pt x="893" y="160"/>
                    <a:pt x="893" y="160"/>
                  </a:cubicBezTo>
                  <a:cubicBezTo>
                    <a:pt x="892" y="160"/>
                    <a:pt x="890" y="155"/>
                    <a:pt x="882" y="155"/>
                  </a:cubicBezTo>
                  <a:cubicBezTo>
                    <a:pt x="874" y="155"/>
                    <a:pt x="871" y="150"/>
                    <a:pt x="870" y="150"/>
                  </a:cubicBezTo>
                  <a:close/>
                  <a:moveTo>
                    <a:pt x="536" y="214"/>
                  </a:moveTo>
                  <a:lnTo>
                    <a:pt x="536" y="226"/>
                  </a:lnTo>
                  <a:cubicBezTo>
                    <a:pt x="536" y="226"/>
                    <a:pt x="548" y="214"/>
                    <a:pt x="548" y="214"/>
                  </a:cubicBezTo>
                  <a:close/>
                  <a:moveTo>
                    <a:pt x="596" y="202"/>
                  </a:moveTo>
                  <a:cubicBezTo>
                    <a:pt x="584" y="202"/>
                    <a:pt x="596" y="238"/>
                    <a:pt x="596" y="238"/>
                  </a:cubicBezTo>
                  <a:cubicBezTo>
                    <a:pt x="596" y="238"/>
                    <a:pt x="596" y="226"/>
                    <a:pt x="608" y="226"/>
                  </a:cubicBezTo>
                  <a:lnTo>
                    <a:pt x="620" y="226"/>
                  </a:lnTo>
                  <a:cubicBezTo>
                    <a:pt x="620" y="226"/>
                    <a:pt x="620" y="226"/>
                    <a:pt x="632" y="214"/>
                  </a:cubicBezTo>
                  <a:cubicBezTo>
                    <a:pt x="629" y="214"/>
                    <a:pt x="628" y="213"/>
                    <a:pt x="627" y="212"/>
                  </a:cubicBezTo>
                  <a:lnTo>
                    <a:pt x="627" y="212"/>
                  </a:lnTo>
                  <a:cubicBezTo>
                    <a:pt x="625" y="213"/>
                    <a:pt x="623" y="214"/>
                    <a:pt x="620" y="214"/>
                  </a:cubicBezTo>
                  <a:cubicBezTo>
                    <a:pt x="616" y="218"/>
                    <a:pt x="613" y="220"/>
                    <a:pt x="611" y="220"/>
                  </a:cubicBezTo>
                  <a:cubicBezTo>
                    <a:pt x="608" y="220"/>
                    <a:pt x="608" y="214"/>
                    <a:pt x="608" y="214"/>
                  </a:cubicBezTo>
                  <a:cubicBezTo>
                    <a:pt x="608" y="214"/>
                    <a:pt x="608" y="202"/>
                    <a:pt x="596" y="202"/>
                  </a:cubicBezTo>
                  <a:close/>
                  <a:moveTo>
                    <a:pt x="393" y="250"/>
                  </a:moveTo>
                  <a:cubicBezTo>
                    <a:pt x="393" y="252"/>
                    <a:pt x="394" y="255"/>
                    <a:pt x="395" y="257"/>
                  </a:cubicBezTo>
                  <a:lnTo>
                    <a:pt x="395" y="257"/>
                  </a:lnTo>
                  <a:cubicBezTo>
                    <a:pt x="396" y="254"/>
                    <a:pt x="399" y="250"/>
                    <a:pt x="405" y="250"/>
                  </a:cubicBezTo>
                  <a:close/>
                  <a:moveTo>
                    <a:pt x="395" y="257"/>
                  </a:moveTo>
                  <a:cubicBezTo>
                    <a:pt x="393" y="260"/>
                    <a:pt x="393" y="262"/>
                    <a:pt x="393" y="262"/>
                  </a:cubicBezTo>
                  <a:cubicBezTo>
                    <a:pt x="397" y="266"/>
                    <a:pt x="398" y="267"/>
                    <a:pt x="399" y="267"/>
                  </a:cubicBezTo>
                  <a:cubicBezTo>
                    <a:pt x="399" y="267"/>
                    <a:pt x="396" y="263"/>
                    <a:pt x="395" y="257"/>
                  </a:cubicBezTo>
                  <a:close/>
                  <a:moveTo>
                    <a:pt x="274" y="274"/>
                  </a:moveTo>
                  <a:lnTo>
                    <a:pt x="274" y="286"/>
                  </a:lnTo>
                  <a:cubicBezTo>
                    <a:pt x="274" y="286"/>
                    <a:pt x="286" y="286"/>
                    <a:pt x="274" y="274"/>
                  </a:cubicBezTo>
                  <a:close/>
                  <a:moveTo>
                    <a:pt x="501" y="286"/>
                  </a:moveTo>
                  <a:cubicBezTo>
                    <a:pt x="489" y="286"/>
                    <a:pt x="489" y="298"/>
                    <a:pt x="489" y="298"/>
                  </a:cubicBezTo>
                  <a:lnTo>
                    <a:pt x="501" y="298"/>
                  </a:lnTo>
                  <a:cubicBezTo>
                    <a:pt x="501" y="292"/>
                    <a:pt x="501" y="286"/>
                    <a:pt x="501" y="286"/>
                  </a:cubicBezTo>
                  <a:close/>
                  <a:moveTo>
                    <a:pt x="477" y="298"/>
                  </a:moveTo>
                  <a:cubicBezTo>
                    <a:pt x="477" y="298"/>
                    <a:pt x="477" y="301"/>
                    <a:pt x="477" y="304"/>
                  </a:cubicBezTo>
                  <a:lnTo>
                    <a:pt x="477" y="304"/>
                  </a:lnTo>
                  <a:cubicBezTo>
                    <a:pt x="483" y="301"/>
                    <a:pt x="489" y="298"/>
                    <a:pt x="489" y="298"/>
                  </a:cubicBezTo>
                  <a:close/>
                  <a:moveTo>
                    <a:pt x="464" y="294"/>
                  </a:moveTo>
                  <a:cubicBezTo>
                    <a:pt x="462" y="294"/>
                    <a:pt x="459" y="297"/>
                    <a:pt x="456" y="301"/>
                  </a:cubicBezTo>
                  <a:lnTo>
                    <a:pt x="456" y="301"/>
                  </a:lnTo>
                  <a:lnTo>
                    <a:pt x="453" y="298"/>
                  </a:lnTo>
                  <a:lnTo>
                    <a:pt x="441" y="298"/>
                  </a:lnTo>
                  <a:lnTo>
                    <a:pt x="441" y="310"/>
                  </a:lnTo>
                  <a:cubicBezTo>
                    <a:pt x="446" y="310"/>
                    <a:pt x="452" y="305"/>
                    <a:pt x="456" y="301"/>
                  </a:cubicBezTo>
                  <a:lnTo>
                    <a:pt x="456" y="301"/>
                  </a:lnTo>
                  <a:lnTo>
                    <a:pt x="465" y="310"/>
                  </a:lnTo>
                  <a:cubicBezTo>
                    <a:pt x="465" y="310"/>
                    <a:pt x="465" y="298"/>
                    <a:pt x="465" y="298"/>
                  </a:cubicBezTo>
                  <a:cubicBezTo>
                    <a:pt x="465" y="295"/>
                    <a:pt x="464" y="294"/>
                    <a:pt x="464" y="294"/>
                  </a:cubicBezTo>
                  <a:close/>
                  <a:moveTo>
                    <a:pt x="477" y="304"/>
                  </a:moveTo>
                  <a:cubicBezTo>
                    <a:pt x="471" y="307"/>
                    <a:pt x="465" y="310"/>
                    <a:pt x="465" y="310"/>
                  </a:cubicBezTo>
                  <a:cubicBezTo>
                    <a:pt x="469" y="314"/>
                    <a:pt x="471" y="315"/>
                    <a:pt x="473" y="315"/>
                  </a:cubicBezTo>
                  <a:cubicBezTo>
                    <a:pt x="477" y="315"/>
                    <a:pt x="477" y="310"/>
                    <a:pt x="477" y="310"/>
                  </a:cubicBezTo>
                  <a:cubicBezTo>
                    <a:pt x="477" y="310"/>
                    <a:pt x="477" y="307"/>
                    <a:pt x="477" y="304"/>
                  </a:cubicBezTo>
                  <a:close/>
                  <a:moveTo>
                    <a:pt x="512" y="274"/>
                  </a:moveTo>
                  <a:lnTo>
                    <a:pt x="512" y="298"/>
                  </a:lnTo>
                  <a:lnTo>
                    <a:pt x="501" y="298"/>
                  </a:lnTo>
                  <a:cubicBezTo>
                    <a:pt x="501" y="304"/>
                    <a:pt x="501" y="310"/>
                    <a:pt x="501" y="310"/>
                  </a:cubicBezTo>
                  <a:cubicBezTo>
                    <a:pt x="501" y="314"/>
                    <a:pt x="502" y="315"/>
                    <a:pt x="504" y="315"/>
                  </a:cubicBezTo>
                  <a:cubicBezTo>
                    <a:pt x="507" y="315"/>
                    <a:pt x="512" y="310"/>
                    <a:pt x="512" y="310"/>
                  </a:cubicBezTo>
                  <a:lnTo>
                    <a:pt x="536" y="310"/>
                  </a:lnTo>
                  <a:cubicBezTo>
                    <a:pt x="536" y="310"/>
                    <a:pt x="548" y="286"/>
                    <a:pt x="548" y="274"/>
                  </a:cubicBezTo>
                  <a:close/>
                  <a:moveTo>
                    <a:pt x="429" y="310"/>
                  </a:moveTo>
                  <a:cubicBezTo>
                    <a:pt x="429" y="315"/>
                    <a:pt x="430" y="317"/>
                    <a:pt x="432" y="317"/>
                  </a:cubicBezTo>
                  <a:cubicBezTo>
                    <a:pt x="433" y="317"/>
                    <a:pt x="436" y="315"/>
                    <a:pt x="441" y="310"/>
                  </a:cubicBezTo>
                  <a:close/>
                  <a:moveTo>
                    <a:pt x="358" y="316"/>
                  </a:moveTo>
                  <a:cubicBezTo>
                    <a:pt x="358" y="316"/>
                    <a:pt x="358" y="316"/>
                    <a:pt x="358" y="316"/>
                  </a:cubicBezTo>
                  <a:lnTo>
                    <a:pt x="358" y="316"/>
                  </a:lnTo>
                  <a:lnTo>
                    <a:pt x="358" y="322"/>
                  </a:lnTo>
                  <a:cubicBezTo>
                    <a:pt x="358" y="322"/>
                    <a:pt x="358" y="319"/>
                    <a:pt x="358" y="316"/>
                  </a:cubicBezTo>
                  <a:close/>
                  <a:moveTo>
                    <a:pt x="318" y="295"/>
                  </a:moveTo>
                  <a:cubicBezTo>
                    <a:pt x="310" y="295"/>
                    <a:pt x="310" y="322"/>
                    <a:pt x="310" y="322"/>
                  </a:cubicBezTo>
                  <a:lnTo>
                    <a:pt x="322" y="322"/>
                  </a:lnTo>
                  <a:cubicBezTo>
                    <a:pt x="326" y="326"/>
                    <a:pt x="329" y="327"/>
                    <a:pt x="330" y="327"/>
                  </a:cubicBezTo>
                  <a:cubicBezTo>
                    <a:pt x="334" y="327"/>
                    <a:pt x="334" y="322"/>
                    <a:pt x="334" y="322"/>
                  </a:cubicBezTo>
                  <a:lnTo>
                    <a:pt x="346" y="322"/>
                  </a:lnTo>
                  <a:cubicBezTo>
                    <a:pt x="346" y="322"/>
                    <a:pt x="351" y="316"/>
                    <a:pt x="358" y="316"/>
                  </a:cubicBezTo>
                  <a:lnTo>
                    <a:pt x="358" y="316"/>
                  </a:lnTo>
                  <a:lnTo>
                    <a:pt x="358" y="310"/>
                  </a:lnTo>
                  <a:lnTo>
                    <a:pt x="358" y="298"/>
                  </a:lnTo>
                  <a:lnTo>
                    <a:pt x="334" y="298"/>
                  </a:lnTo>
                  <a:cubicBezTo>
                    <a:pt x="322" y="298"/>
                    <a:pt x="346" y="310"/>
                    <a:pt x="346" y="310"/>
                  </a:cubicBezTo>
                  <a:lnTo>
                    <a:pt x="334" y="310"/>
                  </a:lnTo>
                  <a:cubicBezTo>
                    <a:pt x="322" y="310"/>
                    <a:pt x="322" y="310"/>
                    <a:pt x="322" y="298"/>
                  </a:cubicBezTo>
                  <a:cubicBezTo>
                    <a:pt x="320" y="296"/>
                    <a:pt x="319" y="295"/>
                    <a:pt x="318" y="295"/>
                  </a:cubicBezTo>
                  <a:close/>
                  <a:moveTo>
                    <a:pt x="167" y="322"/>
                  </a:moveTo>
                  <a:lnTo>
                    <a:pt x="179" y="333"/>
                  </a:lnTo>
                  <a:cubicBezTo>
                    <a:pt x="179" y="333"/>
                    <a:pt x="179" y="322"/>
                    <a:pt x="179" y="322"/>
                  </a:cubicBezTo>
                  <a:close/>
                  <a:moveTo>
                    <a:pt x="426" y="292"/>
                  </a:moveTo>
                  <a:cubicBezTo>
                    <a:pt x="423" y="292"/>
                    <a:pt x="417" y="298"/>
                    <a:pt x="417" y="298"/>
                  </a:cubicBezTo>
                  <a:cubicBezTo>
                    <a:pt x="417" y="306"/>
                    <a:pt x="417" y="315"/>
                    <a:pt x="413" y="315"/>
                  </a:cubicBezTo>
                  <a:cubicBezTo>
                    <a:pt x="411" y="315"/>
                    <a:pt x="409" y="313"/>
                    <a:pt x="405" y="310"/>
                  </a:cubicBezTo>
                  <a:cubicBezTo>
                    <a:pt x="397" y="306"/>
                    <a:pt x="393" y="304"/>
                    <a:pt x="391" y="304"/>
                  </a:cubicBezTo>
                  <a:cubicBezTo>
                    <a:pt x="387" y="304"/>
                    <a:pt x="389" y="310"/>
                    <a:pt x="382" y="310"/>
                  </a:cubicBezTo>
                  <a:cubicBezTo>
                    <a:pt x="382" y="310"/>
                    <a:pt x="382" y="304"/>
                    <a:pt x="382" y="298"/>
                  </a:cubicBezTo>
                  <a:lnTo>
                    <a:pt x="370" y="298"/>
                  </a:lnTo>
                  <a:cubicBezTo>
                    <a:pt x="361" y="298"/>
                    <a:pt x="359" y="309"/>
                    <a:pt x="358" y="316"/>
                  </a:cubicBezTo>
                  <a:lnTo>
                    <a:pt x="358" y="316"/>
                  </a:lnTo>
                  <a:cubicBezTo>
                    <a:pt x="358" y="316"/>
                    <a:pt x="358" y="316"/>
                    <a:pt x="358" y="316"/>
                  </a:cubicBezTo>
                  <a:cubicBezTo>
                    <a:pt x="362" y="316"/>
                    <a:pt x="366" y="318"/>
                    <a:pt x="370" y="322"/>
                  </a:cubicBezTo>
                  <a:lnTo>
                    <a:pt x="393" y="322"/>
                  </a:lnTo>
                  <a:cubicBezTo>
                    <a:pt x="393" y="322"/>
                    <a:pt x="393" y="316"/>
                    <a:pt x="397" y="316"/>
                  </a:cubicBezTo>
                  <a:cubicBezTo>
                    <a:pt x="399" y="316"/>
                    <a:pt x="401" y="318"/>
                    <a:pt x="405" y="322"/>
                  </a:cubicBezTo>
                  <a:cubicBezTo>
                    <a:pt x="417" y="322"/>
                    <a:pt x="417" y="322"/>
                    <a:pt x="417" y="333"/>
                  </a:cubicBezTo>
                  <a:lnTo>
                    <a:pt x="417" y="322"/>
                  </a:lnTo>
                  <a:cubicBezTo>
                    <a:pt x="417" y="310"/>
                    <a:pt x="417" y="310"/>
                    <a:pt x="417" y="310"/>
                  </a:cubicBezTo>
                  <a:lnTo>
                    <a:pt x="429" y="310"/>
                  </a:lnTo>
                  <a:cubicBezTo>
                    <a:pt x="429" y="307"/>
                    <a:pt x="429" y="303"/>
                    <a:pt x="429" y="298"/>
                  </a:cubicBezTo>
                  <a:cubicBezTo>
                    <a:pt x="429" y="294"/>
                    <a:pt x="428" y="292"/>
                    <a:pt x="426" y="292"/>
                  </a:cubicBezTo>
                  <a:close/>
                  <a:moveTo>
                    <a:pt x="179" y="357"/>
                  </a:moveTo>
                  <a:cubicBezTo>
                    <a:pt x="179" y="357"/>
                    <a:pt x="179" y="357"/>
                    <a:pt x="179" y="357"/>
                  </a:cubicBezTo>
                  <a:cubicBezTo>
                    <a:pt x="179" y="357"/>
                    <a:pt x="179" y="357"/>
                    <a:pt x="179" y="357"/>
                  </a:cubicBezTo>
                  <a:close/>
                  <a:moveTo>
                    <a:pt x="215" y="357"/>
                  </a:moveTo>
                  <a:cubicBezTo>
                    <a:pt x="217" y="360"/>
                    <a:pt x="219" y="361"/>
                    <a:pt x="221" y="361"/>
                  </a:cubicBezTo>
                  <a:cubicBezTo>
                    <a:pt x="223" y="361"/>
                    <a:pt x="224" y="359"/>
                    <a:pt x="226" y="357"/>
                  </a:cubicBezTo>
                  <a:close/>
                  <a:moveTo>
                    <a:pt x="240" y="308"/>
                  </a:moveTo>
                  <a:cubicBezTo>
                    <a:pt x="239" y="308"/>
                    <a:pt x="239" y="308"/>
                    <a:pt x="239" y="310"/>
                  </a:cubicBezTo>
                  <a:cubicBezTo>
                    <a:pt x="239" y="310"/>
                    <a:pt x="239" y="333"/>
                    <a:pt x="239" y="333"/>
                  </a:cubicBezTo>
                  <a:cubicBezTo>
                    <a:pt x="239" y="333"/>
                    <a:pt x="228" y="323"/>
                    <a:pt x="225" y="323"/>
                  </a:cubicBezTo>
                  <a:lnTo>
                    <a:pt x="225" y="323"/>
                  </a:lnTo>
                  <a:cubicBezTo>
                    <a:pt x="223" y="323"/>
                    <a:pt x="223" y="326"/>
                    <a:pt x="227" y="333"/>
                  </a:cubicBezTo>
                  <a:cubicBezTo>
                    <a:pt x="227" y="339"/>
                    <a:pt x="230" y="339"/>
                    <a:pt x="233" y="339"/>
                  </a:cubicBezTo>
                  <a:cubicBezTo>
                    <a:pt x="236" y="339"/>
                    <a:pt x="239" y="339"/>
                    <a:pt x="239" y="345"/>
                  </a:cubicBezTo>
                  <a:cubicBezTo>
                    <a:pt x="232" y="345"/>
                    <a:pt x="229" y="353"/>
                    <a:pt x="226" y="357"/>
                  </a:cubicBezTo>
                  <a:lnTo>
                    <a:pt x="227" y="357"/>
                  </a:lnTo>
                  <a:cubicBezTo>
                    <a:pt x="227" y="357"/>
                    <a:pt x="232" y="363"/>
                    <a:pt x="236" y="363"/>
                  </a:cubicBezTo>
                  <a:cubicBezTo>
                    <a:pt x="237" y="363"/>
                    <a:pt x="239" y="361"/>
                    <a:pt x="239" y="357"/>
                  </a:cubicBezTo>
                  <a:lnTo>
                    <a:pt x="251" y="345"/>
                  </a:lnTo>
                  <a:cubicBezTo>
                    <a:pt x="262" y="333"/>
                    <a:pt x="274" y="333"/>
                    <a:pt x="286" y="333"/>
                  </a:cubicBezTo>
                  <a:cubicBezTo>
                    <a:pt x="286" y="333"/>
                    <a:pt x="286" y="345"/>
                    <a:pt x="298" y="345"/>
                  </a:cubicBezTo>
                  <a:cubicBezTo>
                    <a:pt x="310" y="345"/>
                    <a:pt x="298" y="322"/>
                    <a:pt x="310" y="322"/>
                  </a:cubicBezTo>
                  <a:cubicBezTo>
                    <a:pt x="310" y="322"/>
                    <a:pt x="310" y="310"/>
                    <a:pt x="310" y="310"/>
                  </a:cubicBezTo>
                  <a:lnTo>
                    <a:pt x="298" y="310"/>
                  </a:lnTo>
                  <a:lnTo>
                    <a:pt x="298" y="322"/>
                  </a:lnTo>
                  <a:lnTo>
                    <a:pt x="286" y="322"/>
                  </a:lnTo>
                  <a:cubicBezTo>
                    <a:pt x="274" y="322"/>
                    <a:pt x="274" y="310"/>
                    <a:pt x="274" y="310"/>
                  </a:cubicBezTo>
                  <a:lnTo>
                    <a:pt x="274" y="322"/>
                  </a:lnTo>
                  <a:cubicBezTo>
                    <a:pt x="274" y="326"/>
                    <a:pt x="273" y="328"/>
                    <a:pt x="270" y="328"/>
                  </a:cubicBezTo>
                  <a:cubicBezTo>
                    <a:pt x="263" y="328"/>
                    <a:pt x="245" y="308"/>
                    <a:pt x="240" y="308"/>
                  </a:cubicBezTo>
                  <a:close/>
                  <a:moveTo>
                    <a:pt x="179" y="357"/>
                  </a:moveTo>
                  <a:cubicBezTo>
                    <a:pt x="179" y="357"/>
                    <a:pt x="179" y="369"/>
                    <a:pt x="179" y="369"/>
                  </a:cubicBezTo>
                  <a:lnTo>
                    <a:pt x="179" y="381"/>
                  </a:lnTo>
                  <a:cubicBezTo>
                    <a:pt x="179" y="381"/>
                    <a:pt x="181" y="383"/>
                    <a:pt x="182" y="384"/>
                  </a:cubicBezTo>
                  <a:lnTo>
                    <a:pt x="182" y="384"/>
                  </a:lnTo>
                  <a:cubicBezTo>
                    <a:pt x="184" y="383"/>
                    <a:pt x="187" y="381"/>
                    <a:pt x="191" y="381"/>
                  </a:cubicBezTo>
                  <a:lnTo>
                    <a:pt x="203" y="381"/>
                  </a:lnTo>
                  <a:cubicBezTo>
                    <a:pt x="203" y="381"/>
                    <a:pt x="206" y="384"/>
                    <a:pt x="209" y="384"/>
                  </a:cubicBezTo>
                  <a:cubicBezTo>
                    <a:pt x="212" y="384"/>
                    <a:pt x="215" y="381"/>
                    <a:pt x="215" y="369"/>
                  </a:cubicBezTo>
                  <a:cubicBezTo>
                    <a:pt x="203" y="357"/>
                    <a:pt x="215" y="357"/>
                    <a:pt x="215" y="357"/>
                  </a:cubicBezTo>
                  <a:lnTo>
                    <a:pt x="215" y="357"/>
                  </a:lnTo>
                  <a:cubicBezTo>
                    <a:pt x="203" y="357"/>
                    <a:pt x="203" y="369"/>
                    <a:pt x="203" y="369"/>
                  </a:cubicBezTo>
                  <a:cubicBezTo>
                    <a:pt x="203" y="369"/>
                    <a:pt x="179" y="357"/>
                    <a:pt x="179" y="357"/>
                  </a:cubicBezTo>
                  <a:close/>
                  <a:moveTo>
                    <a:pt x="167" y="381"/>
                  </a:moveTo>
                  <a:cubicBezTo>
                    <a:pt x="167" y="393"/>
                    <a:pt x="167" y="393"/>
                    <a:pt x="167" y="393"/>
                  </a:cubicBezTo>
                  <a:cubicBezTo>
                    <a:pt x="171" y="393"/>
                    <a:pt x="174" y="392"/>
                    <a:pt x="176" y="390"/>
                  </a:cubicBezTo>
                  <a:lnTo>
                    <a:pt x="176" y="390"/>
                  </a:lnTo>
                  <a:cubicBezTo>
                    <a:pt x="178" y="392"/>
                    <a:pt x="179" y="393"/>
                    <a:pt x="179" y="393"/>
                  </a:cubicBezTo>
                  <a:cubicBezTo>
                    <a:pt x="187" y="393"/>
                    <a:pt x="185" y="388"/>
                    <a:pt x="182" y="384"/>
                  </a:cubicBezTo>
                  <a:lnTo>
                    <a:pt x="182" y="384"/>
                  </a:lnTo>
                  <a:cubicBezTo>
                    <a:pt x="180" y="386"/>
                    <a:pt x="178" y="388"/>
                    <a:pt x="176" y="390"/>
                  </a:cubicBezTo>
                  <a:cubicBezTo>
                    <a:pt x="172" y="386"/>
                    <a:pt x="167" y="381"/>
                    <a:pt x="167" y="381"/>
                  </a:cubicBezTo>
                  <a:close/>
                  <a:moveTo>
                    <a:pt x="84" y="405"/>
                  </a:moveTo>
                  <a:cubicBezTo>
                    <a:pt x="84" y="405"/>
                    <a:pt x="84" y="410"/>
                    <a:pt x="87" y="410"/>
                  </a:cubicBezTo>
                  <a:cubicBezTo>
                    <a:pt x="89" y="410"/>
                    <a:pt x="92" y="409"/>
                    <a:pt x="96" y="405"/>
                  </a:cubicBezTo>
                  <a:close/>
                  <a:moveTo>
                    <a:pt x="1954" y="412"/>
                  </a:moveTo>
                  <a:cubicBezTo>
                    <a:pt x="1948" y="412"/>
                    <a:pt x="1945" y="417"/>
                    <a:pt x="1953" y="417"/>
                  </a:cubicBezTo>
                  <a:lnTo>
                    <a:pt x="1965" y="417"/>
                  </a:lnTo>
                  <a:cubicBezTo>
                    <a:pt x="1961" y="413"/>
                    <a:pt x="1957" y="412"/>
                    <a:pt x="1954" y="412"/>
                  </a:cubicBezTo>
                  <a:close/>
                  <a:moveTo>
                    <a:pt x="1965" y="417"/>
                  </a:moveTo>
                  <a:cubicBezTo>
                    <a:pt x="1969" y="421"/>
                    <a:pt x="1970" y="422"/>
                    <a:pt x="1971" y="422"/>
                  </a:cubicBezTo>
                  <a:cubicBezTo>
                    <a:pt x="1972" y="422"/>
                    <a:pt x="1969" y="417"/>
                    <a:pt x="1977" y="417"/>
                  </a:cubicBezTo>
                  <a:close/>
                  <a:moveTo>
                    <a:pt x="1902" y="447"/>
                  </a:moveTo>
                  <a:cubicBezTo>
                    <a:pt x="1904" y="447"/>
                    <a:pt x="1906" y="449"/>
                    <a:pt x="1906" y="453"/>
                  </a:cubicBezTo>
                  <a:lnTo>
                    <a:pt x="1894" y="453"/>
                  </a:lnTo>
                  <a:cubicBezTo>
                    <a:pt x="1894" y="453"/>
                    <a:pt x="1899" y="447"/>
                    <a:pt x="1902" y="447"/>
                  </a:cubicBezTo>
                  <a:close/>
                  <a:moveTo>
                    <a:pt x="48" y="453"/>
                  </a:moveTo>
                  <a:cubicBezTo>
                    <a:pt x="48" y="456"/>
                    <a:pt x="48" y="458"/>
                    <a:pt x="49" y="458"/>
                  </a:cubicBezTo>
                  <a:cubicBezTo>
                    <a:pt x="49" y="458"/>
                    <a:pt x="52" y="453"/>
                    <a:pt x="60" y="453"/>
                  </a:cubicBezTo>
                  <a:close/>
                  <a:moveTo>
                    <a:pt x="167" y="393"/>
                  </a:moveTo>
                  <a:cubicBezTo>
                    <a:pt x="167" y="405"/>
                    <a:pt x="155" y="417"/>
                    <a:pt x="143" y="417"/>
                  </a:cubicBezTo>
                  <a:lnTo>
                    <a:pt x="131" y="417"/>
                  </a:lnTo>
                  <a:cubicBezTo>
                    <a:pt x="131" y="417"/>
                    <a:pt x="131" y="417"/>
                    <a:pt x="131" y="429"/>
                  </a:cubicBezTo>
                  <a:cubicBezTo>
                    <a:pt x="131" y="441"/>
                    <a:pt x="120" y="441"/>
                    <a:pt x="120" y="453"/>
                  </a:cubicBezTo>
                  <a:cubicBezTo>
                    <a:pt x="108" y="453"/>
                    <a:pt x="108" y="464"/>
                    <a:pt x="120" y="464"/>
                  </a:cubicBezTo>
                  <a:lnTo>
                    <a:pt x="120" y="475"/>
                  </a:lnTo>
                  <a:lnTo>
                    <a:pt x="120" y="475"/>
                  </a:lnTo>
                  <a:cubicBezTo>
                    <a:pt x="121" y="475"/>
                    <a:pt x="123" y="474"/>
                    <a:pt x="124" y="474"/>
                  </a:cubicBezTo>
                  <a:cubicBezTo>
                    <a:pt x="126" y="474"/>
                    <a:pt x="129" y="475"/>
                    <a:pt x="131" y="476"/>
                  </a:cubicBezTo>
                  <a:cubicBezTo>
                    <a:pt x="120" y="464"/>
                    <a:pt x="120" y="464"/>
                    <a:pt x="131" y="453"/>
                  </a:cubicBezTo>
                  <a:cubicBezTo>
                    <a:pt x="131" y="449"/>
                    <a:pt x="133" y="447"/>
                    <a:pt x="135" y="447"/>
                  </a:cubicBezTo>
                  <a:cubicBezTo>
                    <a:pt x="138" y="447"/>
                    <a:pt x="143" y="453"/>
                    <a:pt x="143" y="453"/>
                  </a:cubicBezTo>
                  <a:cubicBezTo>
                    <a:pt x="143" y="453"/>
                    <a:pt x="143" y="441"/>
                    <a:pt x="143" y="441"/>
                  </a:cubicBezTo>
                  <a:lnTo>
                    <a:pt x="155" y="441"/>
                  </a:lnTo>
                  <a:cubicBezTo>
                    <a:pt x="155" y="429"/>
                    <a:pt x="143" y="429"/>
                    <a:pt x="155" y="429"/>
                  </a:cubicBezTo>
                  <a:cubicBezTo>
                    <a:pt x="163" y="429"/>
                    <a:pt x="166" y="434"/>
                    <a:pt x="167" y="434"/>
                  </a:cubicBezTo>
                  <a:cubicBezTo>
                    <a:pt x="167" y="434"/>
                    <a:pt x="167" y="433"/>
                    <a:pt x="167" y="429"/>
                  </a:cubicBezTo>
                  <a:lnTo>
                    <a:pt x="167" y="405"/>
                  </a:lnTo>
                  <a:lnTo>
                    <a:pt x="167" y="393"/>
                  </a:lnTo>
                  <a:close/>
                  <a:moveTo>
                    <a:pt x="96" y="464"/>
                  </a:moveTo>
                  <a:cubicBezTo>
                    <a:pt x="84" y="464"/>
                    <a:pt x="96" y="464"/>
                    <a:pt x="96" y="476"/>
                  </a:cubicBezTo>
                  <a:lnTo>
                    <a:pt x="96" y="488"/>
                  </a:lnTo>
                  <a:cubicBezTo>
                    <a:pt x="96" y="494"/>
                    <a:pt x="99" y="497"/>
                    <a:pt x="103" y="500"/>
                  </a:cubicBezTo>
                  <a:lnTo>
                    <a:pt x="103" y="500"/>
                  </a:lnTo>
                  <a:cubicBezTo>
                    <a:pt x="106" y="496"/>
                    <a:pt x="109" y="488"/>
                    <a:pt x="113" y="482"/>
                  </a:cubicBezTo>
                  <a:lnTo>
                    <a:pt x="113" y="482"/>
                  </a:lnTo>
                  <a:cubicBezTo>
                    <a:pt x="115" y="484"/>
                    <a:pt x="117" y="486"/>
                    <a:pt x="120" y="488"/>
                  </a:cubicBezTo>
                  <a:cubicBezTo>
                    <a:pt x="120" y="488"/>
                    <a:pt x="120" y="488"/>
                    <a:pt x="120" y="476"/>
                  </a:cubicBezTo>
                  <a:lnTo>
                    <a:pt x="120" y="475"/>
                  </a:lnTo>
                  <a:lnTo>
                    <a:pt x="120" y="475"/>
                  </a:lnTo>
                  <a:cubicBezTo>
                    <a:pt x="117" y="477"/>
                    <a:pt x="115" y="479"/>
                    <a:pt x="113" y="482"/>
                  </a:cubicBezTo>
                  <a:lnTo>
                    <a:pt x="113" y="482"/>
                  </a:lnTo>
                  <a:cubicBezTo>
                    <a:pt x="104" y="472"/>
                    <a:pt x="96" y="464"/>
                    <a:pt x="96" y="464"/>
                  </a:cubicBezTo>
                  <a:close/>
                  <a:moveTo>
                    <a:pt x="96" y="500"/>
                  </a:moveTo>
                  <a:lnTo>
                    <a:pt x="96" y="500"/>
                  </a:lnTo>
                  <a:cubicBezTo>
                    <a:pt x="96" y="500"/>
                    <a:pt x="96" y="500"/>
                    <a:pt x="96" y="500"/>
                  </a:cubicBezTo>
                  <a:lnTo>
                    <a:pt x="96" y="500"/>
                  </a:lnTo>
                  <a:cubicBezTo>
                    <a:pt x="96" y="500"/>
                    <a:pt x="96" y="500"/>
                    <a:pt x="96" y="500"/>
                  </a:cubicBezTo>
                  <a:close/>
                  <a:moveTo>
                    <a:pt x="91" y="497"/>
                  </a:moveTo>
                  <a:cubicBezTo>
                    <a:pt x="90" y="497"/>
                    <a:pt x="90" y="499"/>
                    <a:pt x="90" y="501"/>
                  </a:cubicBezTo>
                  <a:lnTo>
                    <a:pt x="90" y="501"/>
                  </a:lnTo>
                  <a:cubicBezTo>
                    <a:pt x="91" y="501"/>
                    <a:pt x="93" y="500"/>
                    <a:pt x="96" y="500"/>
                  </a:cubicBezTo>
                  <a:cubicBezTo>
                    <a:pt x="93" y="498"/>
                    <a:pt x="92" y="497"/>
                    <a:pt x="91" y="497"/>
                  </a:cubicBezTo>
                  <a:close/>
                  <a:moveTo>
                    <a:pt x="90" y="501"/>
                  </a:moveTo>
                  <a:cubicBezTo>
                    <a:pt x="84" y="505"/>
                    <a:pt x="84" y="512"/>
                    <a:pt x="84" y="512"/>
                  </a:cubicBezTo>
                  <a:cubicBezTo>
                    <a:pt x="90" y="512"/>
                    <a:pt x="90" y="506"/>
                    <a:pt x="90" y="501"/>
                  </a:cubicBezTo>
                  <a:close/>
                  <a:moveTo>
                    <a:pt x="103" y="500"/>
                  </a:moveTo>
                  <a:lnTo>
                    <a:pt x="103" y="500"/>
                  </a:lnTo>
                  <a:cubicBezTo>
                    <a:pt x="102" y="501"/>
                    <a:pt x="101" y="502"/>
                    <a:pt x="99" y="502"/>
                  </a:cubicBezTo>
                  <a:cubicBezTo>
                    <a:pt x="98" y="502"/>
                    <a:pt x="97" y="502"/>
                    <a:pt x="96" y="500"/>
                  </a:cubicBezTo>
                  <a:lnTo>
                    <a:pt x="96" y="500"/>
                  </a:lnTo>
                  <a:cubicBezTo>
                    <a:pt x="98" y="502"/>
                    <a:pt x="109" y="512"/>
                    <a:pt x="120" y="512"/>
                  </a:cubicBezTo>
                  <a:cubicBezTo>
                    <a:pt x="113" y="506"/>
                    <a:pt x="107" y="503"/>
                    <a:pt x="103" y="500"/>
                  </a:cubicBezTo>
                  <a:close/>
                  <a:moveTo>
                    <a:pt x="84" y="500"/>
                  </a:moveTo>
                  <a:cubicBezTo>
                    <a:pt x="72" y="512"/>
                    <a:pt x="72" y="512"/>
                    <a:pt x="60" y="512"/>
                  </a:cubicBezTo>
                  <a:cubicBezTo>
                    <a:pt x="67" y="519"/>
                    <a:pt x="74" y="522"/>
                    <a:pt x="79" y="523"/>
                  </a:cubicBezTo>
                  <a:lnTo>
                    <a:pt x="79" y="523"/>
                  </a:lnTo>
                  <a:cubicBezTo>
                    <a:pt x="81" y="520"/>
                    <a:pt x="84" y="517"/>
                    <a:pt x="84" y="512"/>
                  </a:cubicBezTo>
                  <a:lnTo>
                    <a:pt x="84" y="500"/>
                  </a:lnTo>
                  <a:close/>
                  <a:moveTo>
                    <a:pt x="79" y="523"/>
                  </a:moveTo>
                  <a:lnTo>
                    <a:pt x="79" y="523"/>
                  </a:lnTo>
                  <a:cubicBezTo>
                    <a:pt x="75" y="526"/>
                    <a:pt x="72" y="529"/>
                    <a:pt x="72" y="536"/>
                  </a:cubicBezTo>
                  <a:lnTo>
                    <a:pt x="72" y="548"/>
                  </a:lnTo>
                  <a:cubicBezTo>
                    <a:pt x="72" y="536"/>
                    <a:pt x="84" y="536"/>
                    <a:pt x="84" y="524"/>
                  </a:cubicBezTo>
                  <a:cubicBezTo>
                    <a:pt x="84" y="524"/>
                    <a:pt x="82" y="524"/>
                    <a:pt x="79" y="523"/>
                  </a:cubicBezTo>
                  <a:close/>
                  <a:moveTo>
                    <a:pt x="1679" y="667"/>
                  </a:moveTo>
                  <a:cubicBezTo>
                    <a:pt x="1685" y="673"/>
                    <a:pt x="1685" y="676"/>
                    <a:pt x="1684" y="676"/>
                  </a:cubicBezTo>
                  <a:cubicBezTo>
                    <a:pt x="1682" y="676"/>
                    <a:pt x="1679" y="673"/>
                    <a:pt x="1679" y="667"/>
                  </a:cubicBezTo>
                  <a:close/>
                  <a:moveTo>
                    <a:pt x="55" y="543"/>
                  </a:moveTo>
                  <a:cubicBezTo>
                    <a:pt x="54" y="543"/>
                    <a:pt x="60" y="551"/>
                    <a:pt x="60" y="560"/>
                  </a:cubicBezTo>
                  <a:cubicBezTo>
                    <a:pt x="60" y="563"/>
                    <a:pt x="61" y="564"/>
                    <a:pt x="62" y="565"/>
                  </a:cubicBezTo>
                  <a:lnTo>
                    <a:pt x="62" y="565"/>
                  </a:lnTo>
                  <a:cubicBezTo>
                    <a:pt x="65" y="560"/>
                    <a:pt x="72" y="560"/>
                    <a:pt x="72" y="560"/>
                  </a:cubicBezTo>
                  <a:lnTo>
                    <a:pt x="72" y="560"/>
                  </a:lnTo>
                  <a:cubicBezTo>
                    <a:pt x="72" y="560"/>
                    <a:pt x="67" y="565"/>
                    <a:pt x="63" y="565"/>
                  </a:cubicBezTo>
                  <a:cubicBezTo>
                    <a:pt x="63" y="565"/>
                    <a:pt x="62" y="565"/>
                    <a:pt x="62" y="565"/>
                  </a:cubicBezTo>
                  <a:lnTo>
                    <a:pt x="62" y="565"/>
                  </a:lnTo>
                  <a:cubicBezTo>
                    <a:pt x="61" y="566"/>
                    <a:pt x="60" y="569"/>
                    <a:pt x="60" y="572"/>
                  </a:cubicBezTo>
                  <a:cubicBezTo>
                    <a:pt x="60" y="578"/>
                    <a:pt x="60" y="578"/>
                    <a:pt x="60" y="578"/>
                  </a:cubicBezTo>
                  <a:cubicBezTo>
                    <a:pt x="60" y="578"/>
                    <a:pt x="60" y="578"/>
                    <a:pt x="60" y="583"/>
                  </a:cubicBezTo>
                  <a:lnTo>
                    <a:pt x="36" y="583"/>
                  </a:lnTo>
                  <a:cubicBezTo>
                    <a:pt x="36" y="583"/>
                    <a:pt x="24" y="631"/>
                    <a:pt x="24" y="643"/>
                  </a:cubicBezTo>
                  <a:cubicBezTo>
                    <a:pt x="24" y="643"/>
                    <a:pt x="24" y="655"/>
                    <a:pt x="24" y="655"/>
                  </a:cubicBezTo>
                  <a:cubicBezTo>
                    <a:pt x="12" y="667"/>
                    <a:pt x="12" y="667"/>
                    <a:pt x="24" y="679"/>
                  </a:cubicBezTo>
                  <a:cubicBezTo>
                    <a:pt x="24" y="679"/>
                    <a:pt x="36" y="691"/>
                    <a:pt x="36" y="691"/>
                  </a:cubicBezTo>
                  <a:cubicBezTo>
                    <a:pt x="36" y="691"/>
                    <a:pt x="36" y="691"/>
                    <a:pt x="36" y="679"/>
                  </a:cubicBezTo>
                  <a:cubicBezTo>
                    <a:pt x="36" y="679"/>
                    <a:pt x="48" y="679"/>
                    <a:pt x="48" y="667"/>
                  </a:cubicBezTo>
                  <a:cubicBezTo>
                    <a:pt x="60" y="667"/>
                    <a:pt x="60" y="655"/>
                    <a:pt x="48" y="655"/>
                  </a:cubicBezTo>
                  <a:lnTo>
                    <a:pt x="60" y="643"/>
                  </a:lnTo>
                  <a:lnTo>
                    <a:pt x="36" y="643"/>
                  </a:lnTo>
                  <a:lnTo>
                    <a:pt x="36" y="631"/>
                  </a:lnTo>
                  <a:cubicBezTo>
                    <a:pt x="36" y="627"/>
                    <a:pt x="36" y="626"/>
                    <a:pt x="37" y="626"/>
                  </a:cubicBezTo>
                  <a:cubicBezTo>
                    <a:pt x="38" y="626"/>
                    <a:pt x="40" y="631"/>
                    <a:pt x="48" y="631"/>
                  </a:cubicBezTo>
                  <a:lnTo>
                    <a:pt x="48" y="619"/>
                  </a:lnTo>
                  <a:lnTo>
                    <a:pt x="48" y="607"/>
                  </a:lnTo>
                  <a:lnTo>
                    <a:pt x="48" y="595"/>
                  </a:lnTo>
                  <a:cubicBezTo>
                    <a:pt x="48" y="595"/>
                    <a:pt x="53" y="601"/>
                    <a:pt x="60" y="601"/>
                  </a:cubicBezTo>
                  <a:cubicBezTo>
                    <a:pt x="64" y="601"/>
                    <a:pt x="68" y="599"/>
                    <a:pt x="72" y="595"/>
                  </a:cubicBezTo>
                  <a:cubicBezTo>
                    <a:pt x="72" y="583"/>
                    <a:pt x="72" y="583"/>
                    <a:pt x="72" y="572"/>
                  </a:cubicBezTo>
                  <a:lnTo>
                    <a:pt x="72" y="560"/>
                  </a:lnTo>
                  <a:lnTo>
                    <a:pt x="72" y="548"/>
                  </a:lnTo>
                  <a:lnTo>
                    <a:pt x="60" y="548"/>
                  </a:lnTo>
                  <a:cubicBezTo>
                    <a:pt x="57" y="544"/>
                    <a:pt x="55" y="543"/>
                    <a:pt x="55" y="543"/>
                  </a:cubicBezTo>
                  <a:close/>
                  <a:moveTo>
                    <a:pt x="1489" y="822"/>
                  </a:moveTo>
                  <a:cubicBezTo>
                    <a:pt x="1489" y="826"/>
                    <a:pt x="1490" y="827"/>
                    <a:pt x="1492" y="827"/>
                  </a:cubicBezTo>
                  <a:cubicBezTo>
                    <a:pt x="1495" y="827"/>
                    <a:pt x="1501" y="822"/>
                    <a:pt x="1501" y="822"/>
                  </a:cubicBezTo>
                  <a:close/>
                  <a:moveTo>
                    <a:pt x="1584" y="0"/>
                  </a:moveTo>
                  <a:cubicBezTo>
                    <a:pt x="1584" y="12"/>
                    <a:pt x="1584" y="12"/>
                    <a:pt x="1584" y="24"/>
                  </a:cubicBezTo>
                  <a:lnTo>
                    <a:pt x="1572" y="24"/>
                  </a:lnTo>
                  <a:cubicBezTo>
                    <a:pt x="1572" y="24"/>
                    <a:pt x="1560" y="12"/>
                    <a:pt x="1560" y="12"/>
                  </a:cubicBezTo>
                  <a:cubicBezTo>
                    <a:pt x="1560" y="12"/>
                    <a:pt x="1560" y="24"/>
                    <a:pt x="1548" y="24"/>
                  </a:cubicBezTo>
                  <a:cubicBezTo>
                    <a:pt x="1540" y="15"/>
                    <a:pt x="1543" y="7"/>
                    <a:pt x="1542" y="7"/>
                  </a:cubicBezTo>
                  <a:lnTo>
                    <a:pt x="1542" y="7"/>
                  </a:lnTo>
                  <a:cubicBezTo>
                    <a:pt x="1541" y="7"/>
                    <a:pt x="1540" y="8"/>
                    <a:pt x="1536" y="12"/>
                  </a:cubicBezTo>
                  <a:cubicBezTo>
                    <a:pt x="1536" y="24"/>
                    <a:pt x="1536" y="36"/>
                    <a:pt x="1525" y="36"/>
                  </a:cubicBezTo>
                  <a:lnTo>
                    <a:pt x="1525" y="24"/>
                  </a:lnTo>
                  <a:lnTo>
                    <a:pt x="1489" y="24"/>
                  </a:lnTo>
                  <a:cubicBezTo>
                    <a:pt x="1489" y="24"/>
                    <a:pt x="1477" y="36"/>
                    <a:pt x="1477" y="36"/>
                  </a:cubicBezTo>
                  <a:cubicBezTo>
                    <a:pt x="1465" y="36"/>
                    <a:pt x="1465" y="24"/>
                    <a:pt x="1453" y="24"/>
                  </a:cubicBezTo>
                  <a:cubicBezTo>
                    <a:pt x="1453" y="24"/>
                    <a:pt x="1453" y="36"/>
                    <a:pt x="1453" y="36"/>
                  </a:cubicBezTo>
                  <a:cubicBezTo>
                    <a:pt x="1441" y="36"/>
                    <a:pt x="1453" y="24"/>
                    <a:pt x="1453" y="12"/>
                  </a:cubicBezTo>
                  <a:lnTo>
                    <a:pt x="1453" y="12"/>
                  </a:lnTo>
                  <a:cubicBezTo>
                    <a:pt x="1441" y="24"/>
                    <a:pt x="1441" y="24"/>
                    <a:pt x="1441" y="36"/>
                  </a:cubicBezTo>
                  <a:lnTo>
                    <a:pt x="1441" y="24"/>
                  </a:lnTo>
                  <a:cubicBezTo>
                    <a:pt x="1441" y="30"/>
                    <a:pt x="1438" y="30"/>
                    <a:pt x="1435" y="30"/>
                  </a:cubicBezTo>
                  <a:cubicBezTo>
                    <a:pt x="1432" y="30"/>
                    <a:pt x="1429" y="30"/>
                    <a:pt x="1429" y="36"/>
                  </a:cubicBezTo>
                  <a:cubicBezTo>
                    <a:pt x="1429" y="42"/>
                    <a:pt x="1429" y="44"/>
                    <a:pt x="1427" y="44"/>
                  </a:cubicBezTo>
                  <a:cubicBezTo>
                    <a:pt x="1424" y="44"/>
                    <a:pt x="1417" y="24"/>
                    <a:pt x="1417" y="24"/>
                  </a:cubicBezTo>
                  <a:cubicBezTo>
                    <a:pt x="1417" y="24"/>
                    <a:pt x="1405" y="36"/>
                    <a:pt x="1394" y="36"/>
                  </a:cubicBezTo>
                  <a:cubicBezTo>
                    <a:pt x="1394" y="36"/>
                    <a:pt x="1386" y="21"/>
                    <a:pt x="1383" y="21"/>
                  </a:cubicBezTo>
                  <a:cubicBezTo>
                    <a:pt x="1382" y="21"/>
                    <a:pt x="1382" y="22"/>
                    <a:pt x="1382" y="24"/>
                  </a:cubicBezTo>
                  <a:cubicBezTo>
                    <a:pt x="1382" y="34"/>
                    <a:pt x="1389" y="51"/>
                    <a:pt x="1386" y="51"/>
                  </a:cubicBezTo>
                  <a:cubicBezTo>
                    <a:pt x="1385" y="51"/>
                    <a:pt x="1384" y="50"/>
                    <a:pt x="1382" y="48"/>
                  </a:cubicBezTo>
                  <a:cubicBezTo>
                    <a:pt x="1376" y="42"/>
                    <a:pt x="1376" y="39"/>
                    <a:pt x="1376" y="39"/>
                  </a:cubicBezTo>
                  <a:cubicBezTo>
                    <a:pt x="1376" y="39"/>
                    <a:pt x="1376" y="42"/>
                    <a:pt x="1370" y="48"/>
                  </a:cubicBezTo>
                  <a:lnTo>
                    <a:pt x="1370" y="36"/>
                  </a:lnTo>
                  <a:lnTo>
                    <a:pt x="1370" y="24"/>
                  </a:lnTo>
                  <a:lnTo>
                    <a:pt x="1358" y="24"/>
                  </a:lnTo>
                  <a:cubicBezTo>
                    <a:pt x="1350" y="24"/>
                    <a:pt x="1342" y="19"/>
                    <a:pt x="1341" y="19"/>
                  </a:cubicBezTo>
                  <a:lnTo>
                    <a:pt x="1341" y="19"/>
                  </a:lnTo>
                  <a:cubicBezTo>
                    <a:pt x="1341" y="19"/>
                    <a:pt x="1342" y="20"/>
                    <a:pt x="1346" y="24"/>
                  </a:cubicBezTo>
                  <a:cubicBezTo>
                    <a:pt x="1346" y="30"/>
                    <a:pt x="1343" y="30"/>
                    <a:pt x="1340" y="30"/>
                  </a:cubicBezTo>
                  <a:cubicBezTo>
                    <a:pt x="1337" y="30"/>
                    <a:pt x="1334" y="30"/>
                    <a:pt x="1334" y="36"/>
                  </a:cubicBezTo>
                  <a:cubicBezTo>
                    <a:pt x="1334" y="36"/>
                    <a:pt x="1318" y="20"/>
                    <a:pt x="1304" y="20"/>
                  </a:cubicBezTo>
                  <a:cubicBezTo>
                    <a:pt x="1297" y="20"/>
                    <a:pt x="1290" y="24"/>
                    <a:pt x="1286" y="36"/>
                  </a:cubicBezTo>
                  <a:cubicBezTo>
                    <a:pt x="1286" y="22"/>
                    <a:pt x="1285" y="17"/>
                    <a:pt x="1284" y="17"/>
                  </a:cubicBezTo>
                  <a:cubicBezTo>
                    <a:pt x="1281" y="17"/>
                    <a:pt x="1276" y="37"/>
                    <a:pt x="1275" y="37"/>
                  </a:cubicBezTo>
                  <a:cubicBezTo>
                    <a:pt x="1275" y="37"/>
                    <a:pt x="1274" y="37"/>
                    <a:pt x="1274" y="36"/>
                  </a:cubicBezTo>
                  <a:cubicBezTo>
                    <a:pt x="1274" y="36"/>
                    <a:pt x="1263" y="24"/>
                    <a:pt x="1263" y="24"/>
                  </a:cubicBezTo>
                  <a:cubicBezTo>
                    <a:pt x="1258" y="28"/>
                    <a:pt x="1257" y="34"/>
                    <a:pt x="1257" y="39"/>
                  </a:cubicBezTo>
                  <a:lnTo>
                    <a:pt x="1257" y="39"/>
                  </a:lnTo>
                  <a:cubicBezTo>
                    <a:pt x="1256" y="37"/>
                    <a:pt x="1253" y="36"/>
                    <a:pt x="1251" y="36"/>
                  </a:cubicBezTo>
                  <a:lnTo>
                    <a:pt x="1203" y="36"/>
                  </a:lnTo>
                  <a:cubicBezTo>
                    <a:pt x="1203" y="36"/>
                    <a:pt x="1203" y="31"/>
                    <a:pt x="1200" y="31"/>
                  </a:cubicBezTo>
                  <a:cubicBezTo>
                    <a:pt x="1198" y="31"/>
                    <a:pt x="1195" y="32"/>
                    <a:pt x="1191" y="36"/>
                  </a:cubicBezTo>
                  <a:cubicBezTo>
                    <a:pt x="1179" y="36"/>
                    <a:pt x="1191" y="48"/>
                    <a:pt x="1191" y="48"/>
                  </a:cubicBezTo>
                  <a:lnTo>
                    <a:pt x="1120" y="48"/>
                  </a:lnTo>
                  <a:cubicBezTo>
                    <a:pt x="1120" y="48"/>
                    <a:pt x="1114" y="53"/>
                    <a:pt x="1107" y="53"/>
                  </a:cubicBezTo>
                  <a:cubicBezTo>
                    <a:pt x="1104" y="53"/>
                    <a:pt x="1100" y="52"/>
                    <a:pt x="1096" y="48"/>
                  </a:cubicBezTo>
                  <a:cubicBezTo>
                    <a:pt x="1096" y="42"/>
                    <a:pt x="1093" y="39"/>
                    <a:pt x="1090" y="39"/>
                  </a:cubicBezTo>
                  <a:cubicBezTo>
                    <a:pt x="1087" y="39"/>
                    <a:pt x="1084" y="42"/>
                    <a:pt x="1084" y="48"/>
                  </a:cubicBezTo>
                  <a:cubicBezTo>
                    <a:pt x="1084" y="48"/>
                    <a:pt x="1017" y="121"/>
                    <a:pt x="984" y="158"/>
                  </a:cubicBezTo>
                  <a:lnTo>
                    <a:pt x="984" y="158"/>
                  </a:lnTo>
                  <a:cubicBezTo>
                    <a:pt x="980" y="156"/>
                    <a:pt x="977" y="155"/>
                    <a:pt x="977" y="155"/>
                  </a:cubicBezTo>
                  <a:lnTo>
                    <a:pt x="977" y="155"/>
                  </a:lnTo>
                  <a:cubicBezTo>
                    <a:pt x="977" y="155"/>
                    <a:pt x="978" y="158"/>
                    <a:pt x="980" y="162"/>
                  </a:cubicBezTo>
                  <a:lnTo>
                    <a:pt x="980" y="162"/>
                  </a:lnTo>
                  <a:cubicBezTo>
                    <a:pt x="981" y="161"/>
                    <a:pt x="982" y="160"/>
                    <a:pt x="984" y="158"/>
                  </a:cubicBezTo>
                  <a:lnTo>
                    <a:pt x="984" y="158"/>
                  </a:lnTo>
                  <a:cubicBezTo>
                    <a:pt x="991" y="162"/>
                    <a:pt x="1001" y="167"/>
                    <a:pt x="1001" y="167"/>
                  </a:cubicBezTo>
                  <a:cubicBezTo>
                    <a:pt x="1001" y="155"/>
                    <a:pt x="1001" y="155"/>
                    <a:pt x="1001" y="155"/>
                  </a:cubicBezTo>
                  <a:cubicBezTo>
                    <a:pt x="1013" y="155"/>
                    <a:pt x="1013" y="155"/>
                    <a:pt x="1013" y="167"/>
                  </a:cubicBezTo>
                  <a:cubicBezTo>
                    <a:pt x="1013" y="167"/>
                    <a:pt x="1001" y="179"/>
                    <a:pt x="1001" y="179"/>
                  </a:cubicBezTo>
                  <a:cubicBezTo>
                    <a:pt x="1001" y="185"/>
                    <a:pt x="1004" y="188"/>
                    <a:pt x="1007" y="188"/>
                  </a:cubicBezTo>
                  <a:cubicBezTo>
                    <a:pt x="1010" y="188"/>
                    <a:pt x="1013" y="185"/>
                    <a:pt x="1013" y="179"/>
                  </a:cubicBezTo>
                  <a:lnTo>
                    <a:pt x="1036" y="179"/>
                  </a:lnTo>
                  <a:cubicBezTo>
                    <a:pt x="1036" y="174"/>
                    <a:pt x="1036" y="167"/>
                    <a:pt x="1036" y="167"/>
                  </a:cubicBezTo>
                  <a:cubicBezTo>
                    <a:pt x="1036" y="167"/>
                    <a:pt x="1048" y="167"/>
                    <a:pt x="1048" y="155"/>
                  </a:cubicBezTo>
                  <a:cubicBezTo>
                    <a:pt x="1048" y="167"/>
                    <a:pt x="1054" y="170"/>
                    <a:pt x="1062" y="170"/>
                  </a:cubicBezTo>
                  <a:cubicBezTo>
                    <a:pt x="1069" y="170"/>
                    <a:pt x="1078" y="167"/>
                    <a:pt x="1084" y="167"/>
                  </a:cubicBezTo>
                  <a:cubicBezTo>
                    <a:pt x="1084" y="167"/>
                    <a:pt x="1108" y="155"/>
                    <a:pt x="1108" y="143"/>
                  </a:cubicBezTo>
                  <a:cubicBezTo>
                    <a:pt x="1110" y="141"/>
                    <a:pt x="1111" y="140"/>
                    <a:pt x="1112" y="140"/>
                  </a:cubicBezTo>
                  <a:lnTo>
                    <a:pt x="1112" y="140"/>
                  </a:lnTo>
                  <a:cubicBezTo>
                    <a:pt x="1114" y="140"/>
                    <a:pt x="1112" y="147"/>
                    <a:pt x="1110" y="155"/>
                  </a:cubicBezTo>
                  <a:lnTo>
                    <a:pt x="1132" y="155"/>
                  </a:lnTo>
                  <a:cubicBezTo>
                    <a:pt x="1144" y="155"/>
                    <a:pt x="1132" y="131"/>
                    <a:pt x="1132" y="131"/>
                  </a:cubicBezTo>
                  <a:lnTo>
                    <a:pt x="1132" y="131"/>
                  </a:lnTo>
                  <a:cubicBezTo>
                    <a:pt x="1132" y="131"/>
                    <a:pt x="1140" y="135"/>
                    <a:pt x="1147" y="141"/>
                  </a:cubicBezTo>
                  <a:lnTo>
                    <a:pt x="1147" y="141"/>
                  </a:lnTo>
                  <a:cubicBezTo>
                    <a:pt x="1148" y="140"/>
                    <a:pt x="1148" y="140"/>
                    <a:pt x="1150" y="140"/>
                  </a:cubicBezTo>
                  <a:lnTo>
                    <a:pt x="1150" y="140"/>
                  </a:lnTo>
                  <a:cubicBezTo>
                    <a:pt x="1151" y="140"/>
                    <a:pt x="1153" y="141"/>
                    <a:pt x="1155" y="143"/>
                  </a:cubicBezTo>
                  <a:lnTo>
                    <a:pt x="1167" y="155"/>
                  </a:lnTo>
                  <a:cubicBezTo>
                    <a:pt x="1167" y="143"/>
                    <a:pt x="1167" y="143"/>
                    <a:pt x="1167" y="131"/>
                  </a:cubicBezTo>
                  <a:lnTo>
                    <a:pt x="1179" y="143"/>
                  </a:lnTo>
                  <a:lnTo>
                    <a:pt x="1179" y="131"/>
                  </a:lnTo>
                  <a:cubicBezTo>
                    <a:pt x="1179" y="131"/>
                    <a:pt x="1185" y="136"/>
                    <a:pt x="1188" y="136"/>
                  </a:cubicBezTo>
                  <a:cubicBezTo>
                    <a:pt x="1190" y="136"/>
                    <a:pt x="1191" y="135"/>
                    <a:pt x="1191" y="131"/>
                  </a:cubicBezTo>
                  <a:cubicBezTo>
                    <a:pt x="1191" y="135"/>
                    <a:pt x="1195" y="136"/>
                    <a:pt x="1200" y="136"/>
                  </a:cubicBezTo>
                  <a:cubicBezTo>
                    <a:pt x="1211" y="136"/>
                    <a:pt x="1227" y="131"/>
                    <a:pt x="1227" y="131"/>
                  </a:cubicBezTo>
                  <a:cubicBezTo>
                    <a:pt x="1239" y="131"/>
                    <a:pt x="1239" y="131"/>
                    <a:pt x="1251" y="119"/>
                  </a:cubicBezTo>
                  <a:cubicBezTo>
                    <a:pt x="1251" y="117"/>
                    <a:pt x="1251" y="116"/>
                    <a:pt x="1251" y="116"/>
                  </a:cubicBezTo>
                  <a:cubicBezTo>
                    <a:pt x="1251" y="116"/>
                    <a:pt x="1252" y="123"/>
                    <a:pt x="1257" y="123"/>
                  </a:cubicBezTo>
                  <a:cubicBezTo>
                    <a:pt x="1258" y="123"/>
                    <a:pt x="1260" y="122"/>
                    <a:pt x="1263" y="119"/>
                  </a:cubicBezTo>
                  <a:lnTo>
                    <a:pt x="1263" y="107"/>
                  </a:lnTo>
                  <a:cubicBezTo>
                    <a:pt x="1263" y="103"/>
                    <a:pt x="1264" y="102"/>
                    <a:pt x="1265" y="102"/>
                  </a:cubicBezTo>
                  <a:lnTo>
                    <a:pt x="1265" y="102"/>
                  </a:lnTo>
                  <a:cubicBezTo>
                    <a:pt x="1268" y="102"/>
                    <a:pt x="1271" y="107"/>
                    <a:pt x="1263" y="107"/>
                  </a:cubicBezTo>
                  <a:cubicBezTo>
                    <a:pt x="1263" y="107"/>
                    <a:pt x="1263" y="131"/>
                    <a:pt x="1274" y="131"/>
                  </a:cubicBezTo>
                  <a:cubicBezTo>
                    <a:pt x="1286" y="131"/>
                    <a:pt x="1274" y="107"/>
                    <a:pt x="1286" y="95"/>
                  </a:cubicBezTo>
                  <a:cubicBezTo>
                    <a:pt x="1286" y="95"/>
                    <a:pt x="1298" y="131"/>
                    <a:pt x="1298" y="131"/>
                  </a:cubicBezTo>
                  <a:cubicBezTo>
                    <a:pt x="1310" y="119"/>
                    <a:pt x="1310" y="119"/>
                    <a:pt x="1310" y="107"/>
                  </a:cubicBezTo>
                  <a:cubicBezTo>
                    <a:pt x="1322" y="107"/>
                    <a:pt x="1322" y="119"/>
                    <a:pt x="1322" y="119"/>
                  </a:cubicBezTo>
                  <a:cubicBezTo>
                    <a:pt x="1322" y="113"/>
                    <a:pt x="1322" y="113"/>
                    <a:pt x="1324" y="113"/>
                  </a:cubicBezTo>
                  <a:cubicBezTo>
                    <a:pt x="1325" y="113"/>
                    <a:pt x="1328" y="113"/>
                    <a:pt x="1334" y="107"/>
                  </a:cubicBezTo>
                  <a:cubicBezTo>
                    <a:pt x="1346" y="107"/>
                    <a:pt x="1346" y="95"/>
                    <a:pt x="1346" y="95"/>
                  </a:cubicBezTo>
                  <a:cubicBezTo>
                    <a:pt x="1346" y="95"/>
                    <a:pt x="1346" y="111"/>
                    <a:pt x="1352" y="111"/>
                  </a:cubicBezTo>
                  <a:cubicBezTo>
                    <a:pt x="1354" y="111"/>
                    <a:pt x="1355" y="110"/>
                    <a:pt x="1358" y="107"/>
                  </a:cubicBezTo>
                  <a:cubicBezTo>
                    <a:pt x="1370" y="107"/>
                    <a:pt x="1370" y="107"/>
                    <a:pt x="1370" y="119"/>
                  </a:cubicBezTo>
                  <a:cubicBezTo>
                    <a:pt x="1370" y="116"/>
                    <a:pt x="1370" y="112"/>
                    <a:pt x="1370" y="107"/>
                  </a:cubicBezTo>
                  <a:cubicBezTo>
                    <a:pt x="1370" y="103"/>
                    <a:pt x="1370" y="102"/>
                    <a:pt x="1370" y="102"/>
                  </a:cubicBezTo>
                  <a:cubicBezTo>
                    <a:pt x="1371" y="102"/>
                    <a:pt x="1374" y="107"/>
                    <a:pt x="1382" y="107"/>
                  </a:cubicBezTo>
                  <a:lnTo>
                    <a:pt x="1394" y="107"/>
                  </a:lnTo>
                  <a:lnTo>
                    <a:pt x="1394" y="119"/>
                  </a:lnTo>
                  <a:cubicBezTo>
                    <a:pt x="1394" y="119"/>
                    <a:pt x="1405" y="107"/>
                    <a:pt x="1405" y="95"/>
                  </a:cubicBezTo>
                  <a:cubicBezTo>
                    <a:pt x="1408" y="93"/>
                    <a:pt x="1409" y="92"/>
                    <a:pt x="1410" y="92"/>
                  </a:cubicBezTo>
                  <a:lnTo>
                    <a:pt x="1410" y="92"/>
                  </a:lnTo>
                  <a:cubicBezTo>
                    <a:pt x="1413" y="92"/>
                    <a:pt x="1405" y="107"/>
                    <a:pt x="1405" y="107"/>
                  </a:cubicBezTo>
                  <a:lnTo>
                    <a:pt x="1417" y="107"/>
                  </a:lnTo>
                  <a:cubicBezTo>
                    <a:pt x="1425" y="107"/>
                    <a:pt x="1428" y="113"/>
                    <a:pt x="1429" y="113"/>
                  </a:cubicBezTo>
                  <a:cubicBezTo>
                    <a:pt x="1429" y="113"/>
                    <a:pt x="1429" y="111"/>
                    <a:pt x="1429" y="107"/>
                  </a:cubicBezTo>
                  <a:lnTo>
                    <a:pt x="1429" y="119"/>
                  </a:lnTo>
                  <a:cubicBezTo>
                    <a:pt x="1429" y="119"/>
                    <a:pt x="1441" y="95"/>
                    <a:pt x="1453" y="95"/>
                  </a:cubicBezTo>
                  <a:cubicBezTo>
                    <a:pt x="1453" y="107"/>
                    <a:pt x="1453" y="107"/>
                    <a:pt x="1453" y="119"/>
                  </a:cubicBezTo>
                  <a:cubicBezTo>
                    <a:pt x="1453" y="131"/>
                    <a:pt x="1453" y="131"/>
                    <a:pt x="1465" y="131"/>
                  </a:cubicBezTo>
                  <a:lnTo>
                    <a:pt x="1477" y="131"/>
                  </a:lnTo>
                  <a:cubicBezTo>
                    <a:pt x="1489" y="131"/>
                    <a:pt x="1489" y="143"/>
                    <a:pt x="1501" y="143"/>
                  </a:cubicBezTo>
                  <a:lnTo>
                    <a:pt x="1501" y="155"/>
                  </a:lnTo>
                  <a:lnTo>
                    <a:pt x="1548" y="155"/>
                  </a:lnTo>
                  <a:cubicBezTo>
                    <a:pt x="1548" y="155"/>
                    <a:pt x="1525" y="167"/>
                    <a:pt x="1536" y="167"/>
                  </a:cubicBezTo>
                  <a:cubicBezTo>
                    <a:pt x="1536" y="167"/>
                    <a:pt x="1560" y="167"/>
                    <a:pt x="1560" y="155"/>
                  </a:cubicBezTo>
                  <a:cubicBezTo>
                    <a:pt x="1563" y="153"/>
                    <a:pt x="1564" y="152"/>
                    <a:pt x="1565" y="152"/>
                  </a:cubicBezTo>
                  <a:lnTo>
                    <a:pt x="1565" y="152"/>
                  </a:lnTo>
                  <a:cubicBezTo>
                    <a:pt x="1568" y="152"/>
                    <a:pt x="1560" y="169"/>
                    <a:pt x="1560" y="179"/>
                  </a:cubicBezTo>
                  <a:lnTo>
                    <a:pt x="1584" y="179"/>
                  </a:lnTo>
                  <a:cubicBezTo>
                    <a:pt x="1596" y="179"/>
                    <a:pt x="1596" y="191"/>
                    <a:pt x="1596" y="191"/>
                  </a:cubicBezTo>
                  <a:lnTo>
                    <a:pt x="1620" y="191"/>
                  </a:lnTo>
                  <a:cubicBezTo>
                    <a:pt x="1620" y="202"/>
                    <a:pt x="1620" y="202"/>
                    <a:pt x="1620" y="202"/>
                  </a:cubicBezTo>
                  <a:lnTo>
                    <a:pt x="1632" y="202"/>
                  </a:lnTo>
                  <a:cubicBezTo>
                    <a:pt x="1644" y="202"/>
                    <a:pt x="1644" y="214"/>
                    <a:pt x="1655" y="214"/>
                  </a:cubicBezTo>
                  <a:lnTo>
                    <a:pt x="1691" y="214"/>
                  </a:lnTo>
                  <a:lnTo>
                    <a:pt x="1691" y="226"/>
                  </a:lnTo>
                  <a:lnTo>
                    <a:pt x="1691" y="238"/>
                  </a:lnTo>
                  <a:cubicBezTo>
                    <a:pt x="1691" y="244"/>
                    <a:pt x="1694" y="244"/>
                    <a:pt x="1696" y="244"/>
                  </a:cubicBezTo>
                  <a:cubicBezTo>
                    <a:pt x="1697" y="244"/>
                    <a:pt x="1697" y="244"/>
                    <a:pt x="1691" y="250"/>
                  </a:cubicBezTo>
                  <a:lnTo>
                    <a:pt x="1703" y="250"/>
                  </a:lnTo>
                  <a:lnTo>
                    <a:pt x="1703" y="262"/>
                  </a:lnTo>
                  <a:cubicBezTo>
                    <a:pt x="1703" y="268"/>
                    <a:pt x="1703" y="268"/>
                    <a:pt x="1703" y="268"/>
                  </a:cubicBezTo>
                  <a:cubicBezTo>
                    <a:pt x="1703" y="268"/>
                    <a:pt x="1703" y="268"/>
                    <a:pt x="1703" y="274"/>
                  </a:cubicBezTo>
                  <a:lnTo>
                    <a:pt x="1703" y="286"/>
                  </a:lnTo>
                  <a:cubicBezTo>
                    <a:pt x="1703" y="298"/>
                    <a:pt x="1715" y="298"/>
                    <a:pt x="1703" y="310"/>
                  </a:cubicBezTo>
                  <a:lnTo>
                    <a:pt x="1727" y="310"/>
                  </a:lnTo>
                  <a:cubicBezTo>
                    <a:pt x="1727" y="310"/>
                    <a:pt x="1727" y="322"/>
                    <a:pt x="1727" y="322"/>
                  </a:cubicBezTo>
                  <a:cubicBezTo>
                    <a:pt x="1727" y="322"/>
                    <a:pt x="1751" y="333"/>
                    <a:pt x="1739" y="345"/>
                  </a:cubicBezTo>
                  <a:cubicBezTo>
                    <a:pt x="1739" y="345"/>
                    <a:pt x="1751" y="345"/>
                    <a:pt x="1751" y="357"/>
                  </a:cubicBezTo>
                  <a:cubicBezTo>
                    <a:pt x="1751" y="369"/>
                    <a:pt x="1751" y="381"/>
                    <a:pt x="1751" y="381"/>
                  </a:cubicBezTo>
                  <a:cubicBezTo>
                    <a:pt x="1751" y="387"/>
                    <a:pt x="1760" y="387"/>
                    <a:pt x="1767" y="387"/>
                  </a:cubicBezTo>
                  <a:cubicBezTo>
                    <a:pt x="1775" y="387"/>
                    <a:pt x="1781" y="387"/>
                    <a:pt x="1775" y="393"/>
                  </a:cubicBezTo>
                  <a:cubicBezTo>
                    <a:pt x="1763" y="393"/>
                    <a:pt x="1763" y="405"/>
                    <a:pt x="1763" y="405"/>
                  </a:cubicBezTo>
                  <a:cubicBezTo>
                    <a:pt x="1763" y="411"/>
                    <a:pt x="1769" y="411"/>
                    <a:pt x="1773" y="411"/>
                  </a:cubicBezTo>
                  <a:cubicBezTo>
                    <a:pt x="1778" y="411"/>
                    <a:pt x="1781" y="411"/>
                    <a:pt x="1775" y="417"/>
                  </a:cubicBezTo>
                  <a:cubicBezTo>
                    <a:pt x="1751" y="429"/>
                    <a:pt x="1775" y="429"/>
                    <a:pt x="1775" y="429"/>
                  </a:cubicBezTo>
                  <a:lnTo>
                    <a:pt x="1775" y="453"/>
                  </a:lnTo>
                  <a:cubicBezTo>
                    <a:pt x="1775" y="456"/>
                    <a:pt x="1776" y="458"/>
                    <a:pt x="1778" y="458"/>
                  </a:cubicBezTo>
                  <a:cubicBezTo>
                    <a:pt x="1782" y="458"/>
                    <a:pt x="1790" y="453"/>
                    <a:pt x="1798" y="453"/>
                  </a:cubicBezTo>
                  <a:lnTo>
                    <a:pt x="1798" y="453"/>
                  </a:lnTo>
                  <a:cubicBezTo>
                    <a:pt x="1798" y="453"/>
                    <a:pt x="1775" y="464"/>
                    <a:pt x="1786" y="464"/>
                  </a:cubicBezTo>
                  <a:lnTo>
                    <a:pt x="1775" y="464"/>
                  </a:lnTo>
                  <a:cubicBezTo>
                    <a:pt x="1763" y="476"/>
                    <a:pt x="1763" y="488"/>
                    <a:pt x="1775" y="500"/>
                  </a:cubicBezTo>
                  <a:lnTo>
                    <a:pt x="1775" y="512"/>
                  </a:lnTo>
                  <a:cubicBezTo>
                    <a:pt x="1775" y="516"/>
                    <a:pt x="1772" y="517"/>
                    <a:pt x="1768" y="517"/>
                  </a:cubicBezTo>
                  <a:cubicBezTo>
                    <a:pt x="1761" y="517"/>
                    <a:pt x="1751" y="512"/>
                    <a:pt x="1751" y="512"/>
                  </a:cubicBezTo>
                  <a:lnTo>
                    <a:pt x="1751" y="512"/>
                  </a:lnTo>
                  <a:cubicBezTo>
                    <a:pt x="1751" y="512"/>
                    <a:pt x="1774" y="524"/>
                    <a:pt x="1751" y="524"/>
                  </a:cubicBezTo>
                  <a:cubicBezTo>
                    <a:pt x="1751" y="524"/>
                    <a:pt x="1763" y="560"/>
                    <a:pt x="1751" y="560"/>
                  </a:cubicBezTo>
                  <a:lnTo>
                    <a:pt x="1763" y="572"/>
                  </a:lnTo>
                  <a:lnTo>
                    <a:pt x="1739" y="572"/>
                  </a:lnTo>
                  <a:cubicBezTo>
                    <a:pt x="1727" y="572"/>
                    <a:pt x="1751" y="595"/>
                    <a:pt x="1751" y="595"/>
                  </a:cubicBezTo>
                  <a:cubicBezTo>
                    <a:pt x="1751" y="595"/>
                    <a:pt x="1727" y="583"/>
                    <a:pt x="1727" y="583"/>
                  </a:cubicBezTo>
                  <a:cubicBezTo>
                    <a:pt x="1727" y="583"/>
                    <a:pt x="1727" y="590"/>
                    <a:pt x="1727" y="599"/>
                  </a:cubicBezTo>
                  <a:lnTo>
                    <a:pt x="1727" y="599"/>
                  </a:lnTo>
                  <a:cubicBezTo>
                    <a:pt x="1723" y="597"/>
                    <a:pt x="1719" y="595"/>
                    <a:pt x="1715" y="595"/>
                  </a:cubicBezTo>
                  <a:cubicBezTo>
                    <a:pt x="1715" y="595"/>
                    <a:pt x="1715" y="595"/>
                    <a:pt x="1715" y="607"/>
                  </a:cubicBezTo>
                  <a:cubicBezTo>
                    <a:pt x="1715" y="607"/>
                    <a:pt x="1715" y="607"/>
                    <a:pt x="1715" y="619"/>
                  </a:cubicBezTo>
                  <a:lnTo>
                    <a:pt x="1703" y="619"/>
                  </a:lnTo>
                  <a:cubicBezTo>
                    <a:pt x="1703" y="619"/>
                    <a:pt x="1703" y="607"/>
                    <a:pt x="1691" y="607"/>
                  </a:cubicBezTo>
                  <a:cubicBezTo>
                    <a:pt x="1691" y="619"/>
                    <a:pt x="1691" y="619"/>
                    <a:pt x="1691" y="631"/>
                  </a:cubicBezTo>
                  <a:cubicBezTo>
                    <a:pt x="1689" y="629"/>
                    <a:pt x="1687" y="628"/>
                    <a:pt x="1684" y="628"/>
                  </a:cubicBezTo>
                  <a:cubicBezTo>
                    <a:pt x="1675" y="628"/>
                    <a:pt x="1667" y="645"/>
                    <a:pt x="1667" y="655"/>
                  </a:cubicBezTo>
                  <a:cubicBezTo>
                    <a:pt x="1663" y="655"/>
                    <a:pt x="1662" y="656"/>
                    <a:pt x="1663" y="658"/>
                  </a:cubicBezTo>
                  <a:lnTo>
                    <a:pt x="1663" y="658"/>
                  </a:lnTo>
                  <a:cubicBezTo>
                    <a:pt x="1662" y="658"/>
                    <a:pt x="1662" y="658"/>
                    <a:pt x="1661" y="658"/>
                  </a:cubicBezTo>
                  <a:cubicBezTo>
                    <a:pt x="1655" y="658"/>
                    <a:pt x="1650" y="661"/>
                    <a:pt x="1644" y="667"/>
                  </a:cubicBezTo>
                  <a:cubicBezTo>
                    <a:pt x="1632" y="679"/>
                    <a:pt x="1632" y="679"/>
                    <a:pt x="1644" y="679"/>
                  </a:cubicBezTo>
                  <a:lnTo>
                    <a:pt x="1644" y="691"/>
                  </a:lnTo>
                  <a:lnTo>
                    <a:pt x="1620" y="703"/>
                  </a:lnTo>
                  <a:cubicBezTo>
                    <a:pt x="1612" y="703"/>
                    <a:pt x="1609" y="708"/>
                    <a:pt x="1612" y="714"/>
                  </a:cubicBezTo>
                  <a:lnTo>
                    <a:pt x="1612" y="714"/>
                  </a:lnTo>
                  <a:cubicBezTo>
                    <a:pt x="1611" y="714"/>
                    <a:pt x="1610" y="714"/>
                    <a:pt x="1608" y="714"/>
                  </a:cubicBezTo>
                  <a:cubicBezTo>
                    <a:pt x="1609" y="714"/>
                    <a:pt x="1611" y="715"/>
                    <a:pt x="1612" y="715"/>
                  </a:cubicBezTo>
                  <a:lnTo>
                    <a:pt x="1612" y="715"/>
                  </a:lnTo>
                  <a:cubicBezTo>
                    <a:pt x="1612" y="715"/>
                    <a:pt x="1612" y="715"/>
                    <a:pt x="1612" y="714"/>
                  </a:cubicBezTo>
                  <a:lnTo>
                    <a:pt x="1612" y="714"/>
                  </a:lnTo>
                  <a:cubicBezTo>
                    <a:pt x="1613" y="715"/>
                    <a:pt x="1613" y="715"/>
                    <a:pt x="1613" y="715"/>
                  </a:cubicBezTo>
                  <a:lnTo>
                    <a:pt x="1613" y="715"/>
                  </a:lnTo>
                  <a:cubicBezTo>
                    <a:pt x="1613" y="715"/>
                    <a:pt x="1612" y="715"/>
                    <a:pt x="1612" y="715"/>
                  </a:cubicBezTo>
                  <a:lnTo>
                    <a:pt x="1612" y="715"/>
                  </a:lnTo>
                  <a:cubicBezTo>
                    <a:pt x="1612" y="715"/>
                    <a:pt x="1612" y="716"/>
                    <a:pt x="1612" y="716"/>
                  </a:cubicBezTo>
                  <a:lnTo>
                    <a:pt x="1612" y="716"/>
                  </a:lnTo>
                  <a:cubicBezTo>
                    <a:pt x="1611" y="717"/>
                    <a:pt x="1608" y="720"/>
                    <a:pt x="1608" y="726"/>
                  </a:cubicBezTo>
                  <a:cubicBezTo>
                    <a:pt x="1608" y="730"/>
                    <a:pt x="1608" y="732"/>
                    <a:pt x="1607" y="732"/>
                  </a:cubicBezTo>
                  <a:cubicBezTo>
                    <a:pt x="1607" y="732"/>
                    <a:pt x="1604" y="726"/>
                    <a:pt x="1596" y="726"/>
                  </a:cubicBezTo>
                  <a:cubicBezTo>
                    <a:pt x="1596" y="738"/>
                    <a:pt x="1596" y="738"/>
                    <a:pt x="1596" y="738"/>
                  </a:cubicBezTo>
                  <a:lnTo>
                    <a:pt x="1584" y="750"/>
                  </a:lnTo>
                  <a:lnTo>
                    <a:pt x="1584" y="762"/>
                  </a:lnTo>
                  <a:cubicBezTo>
                    <a:pt x="1584" y="768"/>
                    <a:pt x="1584" y="771"/>
                    <a:pt x="1583" y="771"/>
                  </a:cubicBezTo>
                  <a:cubicBezTo>
                    <a:pt x="1581" y="771"/>
                    <a:pt x="1578" y="768"/>
                    <a:pt x="1572" y="762"/>
                  </a:cubicBezTo>
                  <a:cubicBezTo>
                    <a:pt x="1572" y="750"/>
                    <a:pt x="1572" y="750"/>
                    <a:pt x="1572" y="750"/>
                  </a:cubicBezTo>
                  <a:lnTo>
                    <a:pt x="1548" y="750"/>
                  </a:lnTo>
                  <a:lnTo>
                    <a:pt x="1548" y="762"/>
                  </a:lnTo>
                  <a:cubicBezTo>
                    <a:pt x="1548" y="758"/>
                    <a:pt x="1547" y="757"/>
                    <a:pt x="1546" y="757"/>
                  </a:cubicBezTo>
                  <a:lnTo>
                    <a:pt x="1546" y="757"/>
                  </a:lnTo>
                  <a:cubicBezTo>
                    <a:pt x="1545" y="757"/>
                    <a:pt x="1545" y="757"/>
                    <a:pt x="1545" y="757"/>
                  </a:cubicBezTo>
                  <a:lnTo>
                    <a:pt x="1545" y="757"/>
                  </a:lnTo>
                  <a:cubicBezTo>
                    <a:pt x="1544" y="757"/>
                    <a:pt x="1543" y="757"/>
                    <a:pt x="1542" y="757"/>
                  </a:cubicBezTo>
                  <a:cubicBezTo>
                    <a:pt x="1535" y="757"/>
                    <a:pt x="1525" y="762"/>
                    <a:pt x="1525" y="762"/>
                  </a:cubicBezTo>
                  <a:lnTo>
                    <a:pt x="1513" y="762"/>
                  </a:lnTo>
                  <a:cubicBezTo>
                    <a:pt x="1513" y="762"/>
                    <a:pt x="1501" y="762"/>
                    <a:pt x="1513" y="774"/>
                  </a:cubicBezTo>
                  <a:lnTo>
                    <a:pt x="1489" y="774"/>
                  </a:lnTo>
                  <a:lnTo>
                    <a:pt x="1489" y="762"/>
                  </a:lnTo>
                  <a:cubicBezTo>
                    <a:pt x="1489" y="762"/>
                    <a:pt x="1489" y="786"/>
                    <a:pt x="1477" y="786"/>
                  </a:cubicBezTo>
                  <a:cubicBezTo>
                    <a:pt x="1465" y="786"/>
                    <a:pt x="1477" y="774"/>
                    <a:pt x="1465" y="762"/>
                  </a:cubicBezTo>
                  <a:cubicBezTo>
                    <a:pt x="1465" y="762"/>
                    <a:pt x="1453" y="786"/>
                    <a:pt x="1441" y="786"/>
                  </a:cubicBezTo>
                  <a:cubicBezTo>
                    <a:pt x="1441" y="786"/>
                    <a:pt x="1436" y="791"/>
                    <a:pt x="1432" y="791"/>
                  </a:cubicBezTo>
                  <a:cubicBezTo>
                    <a:pt x="1431" y="791"/>
                    <a:pt x="1429" y="790"/>
                    <a:pt x="1429" y="786"/>
                  </a:cubicBezTo>
                  <a:cubicBezTo>
                    <a:pt x="1441" y="774"/>
                    <a:pt x="1441" y="774"/>
                    <a:pt x="1429" y="774"/>
                  </a:cubicBezTo>
                  <a:cubicBezTo>
                    <a:pt x="1429" y="774"/>
                    <a:pt x="1417" y="774"/>
                    <a:pt x="1417" y="786"/>
                  </a:cubicBezTo>
                  <a:cubicBezTo>
                    <a:pt x="1429" y="786"/>
                    <a:pt x="1417" y="786"/>
                    <a:pt x="1417" y="798"/>
                  </a:cubicBezTo>
                  <a:cubicBezTo>
                    <a:pt x="1417" y="798"/>
                    <a:pt x="1410" y="783"/>
                    <a:pt x="1407" y="783"/>
                  </a:cubicBezTo>
                  <a:cubicBezTo>
                    <a:pt x="1406" y="783"/>
                    <a:pt x="1405" y="784"/>
                    <a:pt x="1405" y="786"/>
                  </a:cubicBezTo>
                  <a:cubicBezTo>
                    <a:pt x="1405" y="786"/>
                    <a:pt x="1405" y="786"/>
                    <a:pt x="1405" y="798"/>
                  </a:cubicBezTo>
                  <a:lnTo>
                    <a:pt x="1405" y="810"/>
                  </a:lnTo>
                  <a:cubicBezTo>
                    <a:pt x="1405" y="810"/>
                    <a:pt x="1405" y="786"/>
                    <a:pt x="1394" y="786"/>
                  </a:cubicBezTo>
                  <a:cubicBezTo>
                    <a:pt x="1382" y="798"/>
                    <a:pt x="1382" y="798"/>
                    <a:pt x="1382" y="810"/>
                  </a:cubicBezTo>
                  <a:lnTo>
                    <a:pt x="1370" y="810"/>
                  </a:lnTo>
                  <a:lnTo>
                    <a:pt x="1370" y="786"/>
                  </a:lnTo>
                  <a:lnTo>
                    <a:pt x="1358" y="786"/>
                  </a:lnTo>
                  <a:cubicBezTo>
                    <a:pt x="1358" y="786"/>
                    <a:pt x="1358" y="806"/>
                    <a:pt x="1353" y="806"/>
                  </a:cubicBezTo>
                  <a:cubicBezTo>
                    <a:pt x="1351" y="806"/>
                    <a:pt x="1349" y="804"/>
                    <a:pt x="1346" y="798"/>
                  </a:cubicBezTo>
                  <a:cubicBezTo>
                    <a:pt x="1342" y="790"/>
                    <a:pt x="1341" y="787"/>
                    <a:pt x="1340" y="787"/>
                  </a:cubicBezTo>
                  <a:lnTo>
                    <a:pt x="1340" y="787"/>
                  </a:lnTo>
                  <a:cubicBezTo>
                    <a:pt x="1339" y="787"/>
                    <a:pt x="1342" y="798"/>
                    <a:pt x="1334" y="798"/>
                  </a:cubicBezTo>
                  <a:cubicBezTo>
                    <a:pt x="1326" y="798"/>
                    <a:pt x="1323" y="793"/>
                    <a:pt x="1323" y="793"/>
                  </a:cubicBezTo>
                  <a:cubicBezTo>
                    <a:pt x="1322" y="793"/>
                    <a:pt x="1322" y="794"/>
                    <a:pt x="1322" y="798"/>
                  </a:cubicBezTo>
                  <a:lnTo>
                    <a:pt x="1286" y="798"/>
                  </a:lnTo>
                  <a:lnTo>
                    <a:pt x="1286" y="774"/>
                  </a:lnTo>
                  <a:cubicBezTo>
                    <a:pt x="1286" y="786"/>
                    <a:pt x="1274" y="786"/>
                    <a:pt x="1274" y="786"/>
                  </a:cubicBezTo>
                  <a:lnTo>
                    <a:pt x="1203" y="786"/>
                  </a:lnTo>
                  <a:lnTo>
                    <a:pt x="1167" y="798"/>
                  </a:lnTo>
                  <a:cubicBezTo>
                    <a:pt x="1155" y="798"/>
                    <a:pt x="1144" y="810"/>
                    <a:pt x="1132" y="810"/>
                  </a:cubicBezTo>
                  <a:cubicBezTo>
                    <a:pt x="1132" y="810"/>
                    <a:pt x="1120" y="810"/>
                    <a:pt x="1120" y="822"/>
                  </a:cubicBezTo>
                  <a:lnTo>
                    <a:pt x="1072" y="822"/>
                  </a:lnTo>
                  <a:cubicBezTo>
                    <a:pt x="1072" y="822"/>
                    <a:pt x="1072" y="834"/>
                    <a:pt x="1072" y="834"/>
                  </a:cubicBezTo>
                  <a:cubicBezTo>
                    <a:pt x="1072" y="834"/>
                    <a:pt x="1072" y="822"/>
                    <a:pt x="1060" y="822"/>
                  </a:cubicBezTo>
                  <a:cubicBezTo>
                    <a:pt x="1060" y="818"/>
                    <a:pt x="1060" y="816"/>
                    <a:pt x="1060" y="816"/>
                  </a:cubicBezTo>
                  <a:cubicBezTo>
                    <a:pt x="1059" y="816"/>
                    <a:pt x="1056" y="822"/>
                    <a:pt x="1048" y="822"/>
                  </a:cubicBezTo>
                  <a:lnTo>
                    <a:pt x="1024" y="822"/>
                  </a:lnTo>
                  <a:lnTo>
                    <a:pt x="1024" y="834"/>
                  </a:lnTo>
                  <a:cubicBezTo>
                    <a:pt x="1020" y="837"/>
                    <a:pt x="1017" y="839"/>
                    <a:pt x="1013" y="839"/>
                  </a:cubicBezTo>
                  <a:cubicBezTo>
                    <a:pt x="1006" y="839"/>
                    <a:pt x="1001" y="834"/>
                    <a:pt x="1001" y="834"/>
                  </a:cubicBezTo>
                  <a:cubicBezTo>
                    <a:pt x="989" y="834"/>
                    <a:pt x="989" y="834"/>
                    <a:pt x="989" y="845"/>
                  </a:cubicBezTo>
                  <a:cubicBezTo>
                    <a:pt x="985" y="853"/>
                    <a:pt x="984" y="856"/>
                    <a:pt x="983" y="856"/>
                  </a:cubicBezTo>
                  <a:cubicBezTo>
                    <a:pt x="983" y="856"/>
                    <a:pt x="989" y="842"/>
                    <a:pt x="989" y="834"/>
                  </a:cubicBezTo>
                  <a:lnTo>
                    <a:pt x="989" y="834"/>
                  </a:lnTo>
                  <a:cubicBezTo>
                    <a:pt x="989" y="834"/>
                    <a:pt x="977" y="845"/>
                    <a:pt x="977" y="845"/>
                  </a:cubicBezTo>
                  <a:cubicBezTo>
                    <a:pt x="977" y="845"/>
                    <a:pt x="965" y="845"/>
                    <a:pt x="965" y="834"/>
                  </a:cubicBezTo>
                  <a:lnTo>
                    <a:pt x="941" y="834"/>
                  </a:lnTo>
                  <a:cubicBezTo>
                    <a:pt x="941" y="834"/>
                    <a:pt x="931" y="839"/>
                    <a:pt x="923" y="839"/>
                  </a:cubicBezTo>
                  <a:cubicBezTo>
                    <a:pt x="920" y="839"/>
                    <a:pt x="917" y="837"/>
                    <a:pt x="917" y="834"/>
                  </a:cubicBezTo>
                  <a:cubicBezTo>
                    <a:pt x="917" y="830"/>
                    <a:pt x="916" y="828"/>
                    <a:pt x="914" y="828"/>
                  </a:cubicBezTo>
                  <a:cubicBezTo>
                    <a:pt x="911" y="828"/>
                    <a:pt x="905" y="834"/>
                    <a:pt x="905" y="834"/>
                  </a:cubicBezTo>
                  <a:cubicBezTo>
                    <a:pt x="905" y="834"/>
                    <a:pt x="870" y="845"/>
                    <a:pt x="858" y="845"/>
                  </a:cubicBezTo>
                  <a:cubicBezTo>
                    <a:pt x="846" y="857"/>
                    <a:pt x="846" y="857"/>
                    <a:pt x="846" y="869"/>
                  </a:cubicBezTo>
                  <a:lnTo>
                    <a:pt x="870" y="869"/>
                  </a:lnTo>
                  <a:cubicBezTo>
                    <a:pt x="870" y="869"/>
                    <a:pt x="870" y="864"/>
                    <a:pt x="873" y="864"/>
                  </a:cubicBezTo>
                  <a:cubicBezTo>
                    <a:pt x="875" y="864"/>
                    <a:pt x="878" y="865"/>
                    <a:pt x="882" y="869"/>
                  </a:cubicBezTo>
                  <a:cubicBezTo>
                    <a:pt x="882" y="863"/>
                    <a:pt x="882" y="860"/>
                    <a:pt x="883" y="860"/>
                  </a:cubicBezTo>
                  <a:cubicBezTo>
                    <a:pt x="885" y="860"/>
                    <a:pt x="888" y="863"/>
                    <a:pt x="893" y="869"/>
                  </a:cubicBezTo>
                  <a:cubicBezTo>
                    <a:pt x="901" y="869"/>
                    <a:pt x="899" y="875"/>
                    <a:pt x="900" y="875"/>
                  </a:cubicBezTo>
                  <a:cubicBezTo>
                    <a:pt x="900" y="875"/>
                    <a:pt x="901" y="873"/>
                    <a:pt x="905" y="869"/>
                  </a:cubicBezTo>
                  <a:cubicBezTo>
                    <a:pt x="917" y="869"/>
                    <a:pt x="917" y="857"/>
                    <a:pt x="917" y="857"/>
                  </a:cubicBezTo>
                  <a:lnTo>
                    <a:pt x="917" y="869"/>
                  </a:lnTo>
                  <a:cubicBezTo>
                    <a:pt x="917" y="869"/>
                    <a:pt x="929" y="869"/>
                    <a:pt x="929" y="857"/>
                  </a:cubicBezTo>
                  <a:lnTo>
                    <a:pt x="941" y="857"/>
                  </a:lnTo>
                  <a:cubicBezTo>
                    <a:pt x="941" y="863"/>
                    <a:pt x="944" y="866"/>
                    <a:pt x="947" y="866"/>
                  </a:cubicBezTo>
                  <a:cubicBezTo>
                    <a:pt x="950" y="866"/>
                    <a:pt x="953" y="863"/>
                    <a:pt x="953" y="857"/>
                  </a:cubicBezTo>
                  <a:cubicBezTo>
                    <a:pt x="959" y="863"/>
                    <a:pt x="962" y="866"/>
                    <a:pt x="965" y="866"/>
                  </a:cubicBezTo>
                  <a:cubicBezTo>
                    <a:pt x="968" y="866"/>
                    <a:pt x="971" y="863"/>
                    <a:pt x="977" y="857"/>
                  </a:cubicBezTo>
                  <a:cubicBezTo>
                    <a:pt x="983" y="863"/>
                    <a:pt x="986" y="866"/>
                    <a:pt x="989" y="866"/>
                  </a:cubicBezTo>
                  <a:cubicBezTo>
                    <a:pt x="992" y="866"/>
                    <a:pt x="995" y="863"/>
                    <a:pt x="1001" y="857"/>
                  </a:cubicBezTo>
                  <a:lnTo>
                    <a:pt x="1001" y="845"/>
                  </a:lnTo>
                  <a:cubicBezTo>
                    <a:pt x="1001" y="855"/>
                    <a:pt x="1003" y="859"/>
                    <a:pt x="1006" y="859"/>
                  </a:cubicBezTo>
                  <a:cubicBezTo>
                    <a:pt x="1011" y="859"/>
                    <a:pt x="1018" y="852"/>
                    <a:pt x="1024" y="845"/>
                  </a:cubicBezTo>
                  <a:cubicBezTo>
                    <a:pt x="1024" y="841"/>
                    <a:pt x="1024" y="840"/>
                    <a:pt x="1025" y="840"/>
                  </a:cubicBezTo>
                  <a:cubicBezTo>
                    <a:pt x="1026" y="840"/>
                    <a:pt x="1028" y="845"/>
                    <a:pt x="1036" y="845"/>
                  </a:cubicBezTo>
                  <a:cubicBezTo>
                    <a:pt x="1036" y="845"/>
                    <a:pt x="1036" y="845"/>
                    <a:pt x="1036" y="857"/>
                  </a:cubicBezTo>
                  <a:lnTo>
                    <a:pt x="1048" y="857"/>
                  </a:lnTo>
                  <a:cubicBezTo>
                    <a:pt x="1048" y="861"/>
                    <a:pt x="1048" y="863"/>
                    <a:pt x="1049" y="863"/>
                  </a:cubicBezTo>
                  <a:cubicBezTo>
                    <a:pt x="1050" y="863"/>
                    <a:pt x="1052" y="857"/>
                    <a:pt x="1060" y="857"/>
                  </a:cubicBezTo>
                  <a:lnTo>
                    <a:pt x="1120" y="857"/>
                  </a:lnTo>
                  <a:cubicBezTo>
                    <a:pt x="1120" y="857"/>
                    <a:pt x="1120" y="857"/>
                    <a:pt x="1120" y="869"/>
                  </a:cubicBezTo>
                  <a:lnTo>
                    <a:pt x="1144" y="869"/>
                  </a:lnTo>
                  <a:cubicBezTo>
                    <a:pt x="1144" y="869"/>
                    <a:pt x="1144" y="864"/>
                    <a:pt x="1147" y="864"/>
                  </a:cubicBezTo>
                  <a:cubicBezTo>
                    <a:pt x="1149" y="864"/>
                    <a:pt x="1151" y="865"/>
                    <a:pt x="1155" y="869"/>
                  </a:cubicBezTo>
                  <a:cubicBezTo>
                    <a:pt x="1163" y="869"/>
                    <a:pt x="1171" y="875"/>
                    <a:pt x="1176" y="875"/>
                  </a:cubicBezTo>
                  <a:cubicBezTo>
                    <a:pt x="1178" y="875"/>
                    <a:pt x="1179" y="873"/>
                    <a:pt x="1179" y="869"/>
                  </a:cubicBezTo>
                  <a:cubicBezTo>
                    <a:pt x="1179" y="873"/>
                    <a:pt x="1182" y="875"/>
                    <a:pt x="1186" y="875"/>
                  </a:cubicBezTo>
                  <a:cubicBezTo>
                    <a:pt x="1194" y="875"/>
                    <a:pt x="1207" y="869"/>
                    <a:pt x="1215" y="869"/>
                  </a:cubicBezTo>
                  <a:cubicBezTo>
                    <a:pt x="1215" y="867"/>
                    <a:pt x="1215" y="867"/>
                    <a:pt x="1216" y="867"/>
                  </a:cubicBezTo>
                  <a:cubicBezTo>
                    <a:pt x="1218" y="867"/>
                    <a:pt x="1223" y="878"/>
                    <a:pt x="1230" y="878"/>
                  </a:cubicBezTo>
                  <a:cubicBezTo>
                    <a:pt x="1233" y="878"/>
                    <a:pt x="1236" y="875"/>
                    <a:pt x="1239" y="869"/>
                  </a:cubicBezTo>
                  <a:cubicBezTo>
                    <a:pt x="1239" y="864"/>
                    <a:pt x="1239" y="860"/>
                    <a:pt x="1239" y="857"/>
                  </a:cubicBezTo>
                  <a:lnTo>
                    <a:pt x="1251" y="857"/>
                  </a:lnTo>
                  <a:cubicBezTo>
                    <a:pt x="1251" y="861"/>
                    <a:pt x="1251" y="863"/>
                    <a:pt x="1251" y="863"/>
                  </a:cubicBezTo>
                  <a:cubicBezTo>
                    <a:pt x="1252" y="863"/>
                    <a:pt x="1255" y="857"/>
                    <a:pt x="1263" y="857"/>
                  </a:cubicBezTo>
                  <a:lnTo>
                    <a:pt x="1286" y="857"/>
                  </a:lnTo>
                  <a:cubicBezTo>
                    <a:pt x="1279" y="857"/>
                    <a:pt x="1276" y="852"/>
                    <a:pt x="1275" y="845"/>
                  </a:cubicBezTo>
                  <a:lnTo>
                    <a:pt x="1286" y="845"/>
                  </a:lnTo>
                  <a:cubicBezTo>
                    <a:pt x="1298" y="845"/>
                    <a:pt x="1298" y="857"/>
                    <a:pt x="1298" y="857"/>
                  </a:cubicBezTo>
                  <a:cubicBezTo>
                    <a:pt x="1298" y="845"/>
                    <a:pt x="1298" y="845"/>
                    <a:pt x="1298" y="845"/>
                  </a:cubicBezTo>
                  <a:cubicBezTo>
                    <a:pt x="1298" y="845"/>
                    <a:pt x="1310" y="857"/>
                    <a:pt x="1322" y="857"/>
                  </a:cubicBezTo>
                  <a:cubicBezTo>
                    <a:pt x="1334" y="857"/>
                    <a:pt x="1346" y="845"/>
                    <a:pt x="1346" y="845"/>
                  </a:cubicBezTo>
                  <a:cubicBezTo>
                    <a:pt x="1358" y="845"/>
                    <a:pt x="1346" y="834"/>
                    <a:pt x="1346" y="822"/>
                  </a:cubicBezTo>
                  <a:lnTo>
                    <a:pt x="1346" y="822"/>
                  </a:lnTo>
                  <a:cubicBezTo>
                    <a:pt x="1346" y="822"/>
                    <a:pt x="1358" y="834"/>
                    <a:pt x="1358" y="845"/>
                  </a:cubicBezTo>
                  <a:cubicBezTo>
                    <a:pt x="1358" y="845"/>
                    <a:pt x="1358" y="834"/>
                    <a:pt x="1370" y="834"/>
                  </a:cubicBezTo>
                  <a:cubicBezTo>
                    <a:pt x="1370" y="834"/>
                    <a:pt x="1375" y="839"/>
                    <a:pt x="1379" y="839"/>
                  </a:cubicBezTo>
                  <a:cubicBezTo>
                    <a:pt x="1380" y="839"/>
                    <a:pt x="1382" y="837"/>
                    <a:pt x="1382" y="834"/>
                  </a:cubicBezTo>
                  <a:lnTo>
                    <a:pt x="1382" y="845"/>
                  </a:lnTo>
                  <a:lnTo>
                    <a:pt x="1405" y="845"/>
                  </a:lnTo>
                  <a:cubicBezTo>
                    <a:pt x="1405" y="845"/>
                    <a:pt x="1417" y="834"/>
                    <a:pt x="1405" y="834"/>
                  </a:cubicBezTo>
                  <a:lnTo>
                    <a:pt x="1417" y="834"/>
                  </a:lnTo>
                  <a:cubicBezTo>
                    <a:pt x="1417" y="834"/>
                    <a:pt x="1423" y="839"/>
                    <a:pt x="1430" y="839"/>
                  </a:cubicBezTo>
                  <a:cubicBezTo>
                    <a:pt x="1433" y="839"/>
                    <a:pt x="1437" y="837"/>
                    <a:pt x="1441" y="834"/>
                  </a:cubicBezTo>
                  <a:cubicBezTo>
                    <a:pt x="1441" y="822"/>
                    <a:pt x="1441" y="822"/>
                    <a:pt x="1441" y="822"/>
                  </a:cubicBezTo>
                  <a:lnTo>
                    <a:pt x="1489" y="822"/>
                  </a:lnTo>
                  <a:cubicBezTo>
                    <a:pt x="1495" y="816"/>
                    <a:pt x="1498" y="813"/>
                    <a:pt x="1499" y="813"/>
                  </a:cubicBezTo>
                  <a:cubicBezTo>
                    <a:pt x="1501" y="813"/>
                    <a:pt x="1501" y="816"/>
                    <a:pt x="1501" y="822"/>
                  </a:cubicBezTo>
                  <a:lnTo>
                    <a:pt x="1513" y="822"/>
                  </a:lnTo>
                  <a:cubicBezTo>
                    <a:pt x="1517" y="826"/>
                    <a:pt x="1519" y="827"/>
                    <a:pt x="1521" y="827"/>
                  </a:cubicBezTo>
                  <a:cubicBezTo>
                    <a:pt x="1525" y="827"/>
                    <a:pt x="1525" y="822"/>
                    <a:pt x="1525" y="822"/>
                  </a:cubicBezTo>
                  <a:cubicBezTo>
                    <a:pt x="1532" y="822"/>
                    <a:pt x="1535" y="832"/>
                    <a:pt x="1536" y="832"/>
                  </a:cubicBezTo>
                  <a:cubicBezTo>
                    <a:pt x="1536" y="832"/>
                    <a:pt x="1536" y="830"/>
                    <a:pt x="1536" y="822"/>
                  </a:cubicBezTo>
                  <a:lnTo>
                    <a:pt x="1536" y="810"/>
                  </a:lnTo>
                  <a:cubicBezTo>
                    <a:pt x="1536" y="822"/>
                    <a:pt x="1536" y="822"/>
                    <a:pt x="1548" y="822"/>
                  </a:cubicBezTo>
                  <a:cubicBezTo>
                    <a:pt x="1552" y="826"/>
                    <a:pt x="1555" y="827"/>
                    <a:pt x="1557" y="827"/>
                  </a:cubicBezTo>
                  <a:cubicBezTo>
                    <a:pt x="1560" y="827"/>
                    <a:pt x="1560" y="822"/>
                    <a:pt x="1560" y="822"/>
                  </a:cubicBezTo>
                  <a:lnTo>
                    <a:pt x="1560" y="810"/>
                  </a:lnTo>
                  <a:cubicBezTo>
                    <a:pt x="1560" y="810"/>
                    <a:pt x="1571" y="815"/>
                    <a:pt x="1578" y="815"/>
                  </a:cubicBezTo>
                  <a:cubicBezTo>
                    <a:pt x="1581" y="815"/>
                    <a:pt x="1584" y="814"/>
                    <a:pt x="1584" y="810"/>
                  </a:cubicBezTo>
                  <a:cubicBezTo>
                    <a:pt x="1596" y="798"/>
                    <a:pt x="1584" y="786"/>
                    <a:pt x="1584" y="786"/>
                  </a:cubicBezTo>
                  <a:lnTo>
                    <a:pt x="1584" y="786"/>
                  </a:lnTo>
                  <a:lnTo>
                    <a:pt x="1596" y="798"/>
                  </a:lnTo>
                  <a:lnTo>
                    <a:pt x="1608" y="798"/>
                  </a:lnTo>
                  <a:cubicBezTo>
                    <a:pt x="1608" y="798"/>
                    <a:pt x="1613" y="803"/>
                    <a:pt x="1620" y="803"/>
                  </a:cubicBezTo>
                  <a:cubicBezTo>
                    <a:pt x="1624" y="803"/>
                    <a:pt x="1628" y="802"/>
                    <a:pt x="1632" y="798"/>
                  </a:cubicBezTo>
                  <a:cubicBezTo>
                    <a:pt x="1644" y="798"/>
                    <a:pt x="1644" y="774"/>
                    <a:pt x="1655" y="774"/>
                  </a:cubicBezTo>
                  <a:cubicBezTo>
                    <a:pt x="1658" y="772"/>
                    <a:pt x="1660" y="771"/>
                    <a:pt x="1661" y="771"/>
                  </a:cubicBezTo>
                  <a:cubicBezTo>
                    <a:pt x="1668" y="771"/>
                    <a:pt x="1670" y="786"/>
                    <a:pt x="1679" y="786"/>
                  </a:cubicBezTo>
                  <a:cubicBezTo>
                    <a:pt x="1679" y="774"/>
                    <a:pt x="1679" y="774"/>
                    <a:pt x="1679" y="774"/>
                  </a:cubicBezTo>
                  <a:lnTo>
                    <a:pt x="1691" y="774"/>
                  </a:lnTo>
                  <a:cubicBezTo>
                    <a:pt x="1691" y="774"/>
                    <a:pt x="1703" y="762"/>
                    <a:pt x="1703" y="762"/>
                  </a:cubicBezTo>
                  <a:lnTo>
                    <a:pt x="1715" y="762"/>
                  </a:lnTo>
                  <a:cubicBezTo>
                    <a:pt x="1727" y="762"/>
                    <a:pt x="1727" y="762"/>
                    <a:pt x="1739" y="750"/>
                  </a:cubicBezTo>
                  <a:lnTo>
                    <a:pt x="1739" y="738"/>
                  </a:lnTo>
                  <a:cubicBezTo>
                    <a:pt x="1739" y="738"/>
                    <a:pt x="1744" y="749"/>
                    <a:pt x="1748" y="749"/>
                  </a:cubicBezTo>
                  <a:cubicBezTo>
                    <a:pt x="1749" y="749"/>
                    <a:pt x="1751" y="746"/>
                    <a:pt x="1751" y="738"/>
                  </a:cubicBezTo>
                  <a:cubicBezTo>
                    <a:pt x="1751" y="714"/>
                    <a:pt x="1751" y="714"/>
                    <a:pt x="1763" y="714"/>
                  </a:cubicBezTo>
                  <a:lnTo>
                    <a:pt x="1775" y="714"/>
                  </a:lnTo>
                  <a:cubicBezTo>
                    <a:pt x="1786" y="714"/>
                    <a:pt x="1775" y="714"/>
                    <a:pt x="1775" y="703"/>
                  </a:cubicBezTo>
                  <a:cubicBezTo>
                    <a:pt x="1775" y="699"/>
                    <a:pt x="1776" y="697"/>
                    <a:pt x="1778" y="697"/>
                  </a:cubicBezTo>
                  <a:cubicBezTo>
                    <a:pt x="1782" y="697"/>
                    <a:pt x="1790" y="703"/>
                    <a:pt x="1798" y="703"/>
                  </a:cubicBezTo>
                  <a:lnTo>
                    <a:pt x="1798" y="691"/>
                  </a:lnTo>
                  <a:cubicBezTo>
                    <a:pt x="1798" y="687"/>
                    <a:pt x="1800" y="685"/>
                    <a:pt x="1802" y="685"/>
                  </a:cubicBezTo>
                  <a:cubicBezTo>
                    <a:pt x="1806" y="685"/>
                    <a:pt x="1814" y="691"/>
                    <a:pt x="1822" y="691"/>
                  </a:cubicBezTo>
                  <a:cubicBezTo>
                    <a:pt x="1822" y="691"/>
                    <a:pt x="1798" y="679"/>
                    <a:pt x="1822" y="679"/>
                  </a:cubicBezTo>
                  <a:lnTo>
                    <a:pt x="1846" y="679"/>
                  </a:lnTo>
                  <a:cubicBezTo>
                    <a:pt x="1858" y="679"/>
                    <a:pt x="1858" y="655"/>
                    <a:pt x="1846" y="655"/>
                  </a:cubicBezTo>
                  <a:cubicBezTo>
                    <a:pt x="1840" y="649"/>
                    <a:pt x="1843" y="649"/>
                    <a:pt x="1847" y="649"/>
                  </a:cubicBezTo>
                  <a:cubicBezTo>
                    <a:pt x="1852" y="649"/>
                    <a:pt x="1858" y="649"/>
                    <a:pt x="1858" y="643"/>
                  </a:cubicBezTo>
                  <a:cubicBezTo>
                    <a:pt x="1858" y="631"/>
                    <a:pt x="1858" y="631"/>
                    <a:pt x="1858" y="631"/>
                  </a:cubicBezTo>
                  <a:lnTo>
                    <a:pt x="1858" y="619"/>
                  </a:lnTo>
                  <a:cubicBezTo>
                    <a:pt x="1870" y="619"/>
                    <a:pt x="1870" y="631"/>
                    <a:pt x="1882" y="631"/>
                  </a:cubicBezTo>
                  <a:lnTo>
                    <a:pt x="1882" y="619"/>
                  </a:lnTo>
                  <a:cubicBezTo>
                    <a:pt x="1882" y="607"/>
                    <a:pt x="1870" y="607"/>
                    <a:pt x="1870" y="595"/>
                  </a:cubicBezTo>
                  <a:lnTo>
                    <a:pt x="1870" y="595"/>
                  </a:lnTo>
                  <a:cubicBezTo>
                    <a:pt x="1870" y="595"/>
                    <a:pt x="1877" y="611"/>
                    <a:pt x="1887" y="611"/>
                  </a:cubicBezTo>
                  <a:cubicBezTo>
                    <a:pt x="1889" y="611"/>
                    <a:pt x="1891" y="610"/>
                    <a:pt x="1894" y="607"/>
                  </a:cubicBezTo>
                  <a:cubicBezTo>
                    <a:pt x="1894" y="607"/>
                    <a:pt x="1894" y="607"/>
                    <a:pt x="1894" y="595"/>
                  </a:cubicBezTo>
                  <a:lnTo>
                    <a:pt x="1906" y="595"/>
                  </a:lnTo>
                  <a:cubicBezTo>
                    <a:pt x="1906" y="595"/>
                    <a:pt x="1894" y="583"/>
                    <a:pt x="1894" y="583"/>
                  </a:cubicBezTo>
                  <a:lnTo>
                    <a:pt x="1906" y="583"/>
                  </a:lnTo>
                  <a:lnTo>
                    <a:pt x="1906" y="572"/>
                  </a:lnTo>
                  <a:cubicBezTo>
                    <a:pt x="1906" y="566"/>
                    <a:pt x="1906" y="566"/>
                    <a:pt x="1906" y="566"/>
                  </a:cubicBezTo>
                  <a:cubicBezTo>
                    <a:pt x="1906" y="566"/>
                    <a:pt x="1906" y="566"/>
                    <a:pt x="1906" y="560"/>
                  </a:cubicBezTo>
                  <a:cubicBezTo>
                    <a:pt x="1906" y="560"/>
                    <a:pt x="1906" y="560"/>
                    <a:pt x="1906" y="548"/>
                  </a:cubicBezTo>
                  <a:lnTo>
                    <a:pt x="1929" y="548"/>
                  </a:lnTo>
                  <a:cubicBezTo>
                    <a:pt x="1929" y="548"/>
                    <a:pt x="1941" y="536"/>
                    <a:pt x="1941" y="524"/>
                  </a:cubicBezTo>
                  <a:lnTo>
                    <a:pt x="1929" y="524"/>
                  </a:lnTo>
                  <a:cubicBezTo>
                    <a:pt x="1929" y="524"/>
                    <a:pt x="1929" y="524"/>
                    <a:pt x="1941" y="512"/>
                  </a:cubicBezTo>
                  <a:cubicBezTo>
                    <a:pt x="1953" y="512"/>
                    <a:pt x="1953" y="500"/>
                    <a:pt x="1953" y="488"/>
                  </a:cubicBezTo>
                  <a:lnTo>
                    <a:pt x="1953" y="476"/>
                  </a:lnTo>
                  <a:cubicBezTo>
                    <a:pt x="1953" y="464"/>
                    <a:pt x="1953" y="464"/>
                    <a:pt x="1941" y="453"/>
                  </a:cubicBezTo>
                  <a:cubicBezTo>
                    <a:pt x="1929" y="453"/>
                    <a:pt x="1965" y="453"/>
                    <a:pt x="1953" y="441"/>
                  </a:cubicBezTo>
                  <a:lnTo>
                    <a:pt x="1953" y="441"/>
                  </a:lnTo>
                  <a:cubicBezTo>
                    <a:pt x="1941" y="441"/>
                    <a:pt x="1941" y="453"/>
                    <a:pt x="1929" y="453"/>
                  </a:cubicBezTo>
                  <a:lnTo>
                    <a:pt x="1941" y="441"/>
                  </a:lnTo>
                  <a:lnTo>
                    <a:pt x="1965" y="441"/>
                  </a:lnTo>
                  <a:cubicBezTo>
                    <a:pt x="1953" y="441"/>
                    <a:pt x="1965" y="429"/>
                    <a:pt x="1953" y="417"/>
                  </a:cubicBezTo>
                  <a:lnTo>
                    <a:pt x="1941" y="417"/>
                  </a:lnTo>
                  <a:lnTo>
                    <a:pt x="1965" y="405"/>
                  </a:lnTo>
                  <a:cubicBezTo>
                    <a:pt x="1965" y="405"/>
                    <a:pt x="1953" y="393"/>
                    <a:pt x="1953" y="393"/>
                  </a:cubicBezTo>
                  <a:cubicBezTo>
                    <a:pt x="1965" y="381"/>
                    <a:pt x="1977" y="369"/>
                    <a:pt x="1953" y="357"/>
                  </a:cubicBezTo>
                  <a:cubicBezTo>
                    <a:pt x="1941" y="357"/>
                    <a:pt x="1953" y="345"/>
                    <a:pt x="1953" y="345"/>
                  </a:cubicBezTo>
                  <a:cubicBezTo>
                    <a:pt x="1941" y="345"/>
                    <a:pt x="1953" y="333"/>
                    <a:pt x="1953" y="333"/>
                  </a:cubicBezTo>
                  <a:cubicBezTo>
                    <a:pt x="1953" y="327"/>
                    <a:pt x="1953" y="327"/>
                    <a:pt x="1952" y="327"/>
                  </a:cubicBezTo>
                  <a:cubicBezTo>
                    <a:pt x="1950" y="327"/>
                    <a:pt x="1947" y="327"/>
                    <a:pt x="1941" y="322"/>
                  </a:cubicBezTo>
                  <a:cubicBezTo>
                    <a:pt x="1941" y="318"/>
                    <a:pt x="1941" y="316"/>
                    <a:pt x="1942" y="316"/>
                  </a:cubicBezTo>
                  <a:cubicBezTo>
                    <a:pt x="1943" y="316"/>
                    <a:pt x="1945" y="322"/>
                    <a:pt x="1953" y="322"/>
                  </a:cubicBezTo>
                  <a:cubicBezTo>
                    <a:pt x="1965" y="322"/>
                    <a:pt x="1953" y="310"/>
                    <a:pt x="1953" y="310"/>
                  </a:cubicBezTo>
                  <a:cubicBezTo>
                    <a:pt x="1953" y="310"/>
                    <a:pt x="1937" y="315"/>
                    <a:pt x="1934" y="315"/>
                  </a:cubicBezTo>
                  <a:cubicBezTo>
                    <a:pt x="1932" y="315"/>
                    <a:pt x="1933" y="314"/>
                    <a:pt x="1941" y="310"/>
                  </a:cubicBezTo>
                  <a:cubicBezTo>
                    <a:pt x="1965" y="298"/>
                    <a:pt x="1941" y="298"/>
                    <a:pt x="1941" y="286"/>
                  </a:cubicBezTo>
                  <a:cubicBezTo>
                    <a:pt x="1941" y="286"/>
                    <a:pt x="1929" y="286"/>
                    <a:pt x="1941" y="274"/>
                  </a:cubicBezTo>
                  <a:cubicBezTo>
                    <a:pt x="1953" y="262"/>
                    <a:pt x="1929" y="262"/>
                    <a:pt x="1929" y="250"/>
                  </a:cubicBezTo>
                  <a:lnTo>
                    <a:pt x="1917" y="250"/>
                  </a:lnTo>
                  <a:cubicBezTo>
                    <a:pt x="1941" y="238"/>
                    <a:pt x="1917" y="238"/>
                    <a:pt x="1917" y="226"/>
                  </a:cubicBezTo>
                  <a:cubicBezTo>
                    <a:pt x="1917" y="226"/>
                    <a:pt x="1917" y="226"/>
                    <a:pt x="1917" y="214"/>
                  </a:cubicBezTo>
                  <a:cubicBezTo>
                    <a:pt x="1917" y="214"/>
                    <a:pt x="1910" y="207"/>
                    <a:pt x="1907" y="204"/>
                  </a:cubicBezTo>
                  <a:lnTo>
                    <a:pt x="1907" y="204"/>
                  </a:lnTo>
                  <a:cubicBezTo>
                    <a:pt x="1909" y="201"/>
                    <a:pt x="1911" y="196"/>
                    <a:pt x="1906" y="191"/>
                  </a:cubicBezTo>
                  <a:cubicBezTo>
                    <a:pt x="1906" y="187"/>
                    <a:pt x="1904" y="185"/>
                    <a:pt x="1902" y="185"/>
                  </a:cubicBezTo>
                  <a:cubicBezTo>
                    <a:pt x="1899" y="185"/>
                    <a:pt x="1894" y="191"/>
                    <a:pt x="1894" y="191"/>
                  </a:cubicBezTo>
                  <a:cubicBezTo>
                    <a:pt x="1894" y="191"/>
                    <a:pt x="1894" y="175"/>
                    <a:pt x="1888" y="175"/>
                  </a:cubicBezTo>
                  <a:cubicBezTo>
                    <a:pt x="1886" y="175"/>
                    <a:pt x="1884" y="176"/>
                    <a:pt x="1882" y="179"/>
                  </a:cubicBezTo>
                  <a:cubicBezTo>
                    <a:pt x="1879" y="181"/>
                    <a:pt x="1878" y="182"/>
                    <a:pt x="1878" y="182"/>
                  </a:cubicBezTo>
                  <a:cubicBezTo>
                    <a:pt x="1878" y="182"/>
                    <a:pt x="1891" y="167"/>
                    <a:pt x="1882" y="167"/>
                  </a:cubicBezTo>
                  <a:lnTo>
                    <a:pt x="1870" y="167"/>
                  </a:lnTo>
                  <a:cubicBezTo>
                    <a:pt x="1870" y="167"/>
                    <a:pt x="1882" y="167"/>
                    <a:pt x="1882" y="155"/>
                  </a:cubicBezTo>
                  <a:cubicBezTo>
                    <a:pt x="1882" y="155"/>
                    <a:pt x="1870" y="143"/>
                    <a:pt x="1870" y="143"/>
                  </a:cubicBezTo>
                  <a:lnTo>
                    <a:pt x="1846" y="143"/>
                  </a:lnTo>
                  <a:cubicBezTo>
                    <a:pt x="1846" y="143"/>
                    <a:pt x="1846" y="143"/>
                    <a:pt x="1846" y="131"/>
                  </a:cubicBezTo>
                  <a:lnTo>
                    <a:pt x="1846" y="131"/>
                  </a:lnTo>
                  <a:cubicBezTo>
                    <a:pt x="1849" y="128"/>
                    <a:pt x="1852" y="125"/>
                    <a:pt x="1858" y="119"/>
                  </a:cubicBezTo>
                  <a:lnTo>
                    <a:pt x="1834" y="119"/>
                  </a:lnTo>
                  <a:cubicBezTo>
                    <a:pt x="1822" y="119"/>
                    <a:pt x="1822" y="119"/>
                    <a:pt x="1810" y="107"/>
                  </a:cubicBezTo>
                  <a:cubicBezTo>
                    <a:pt x="1810" y="99"/>
                    <a:pt x="1804" y="90"/>
                    <a:pt x="1801" y="90"/>
                  </a:cubicBezTo>
                  <a:cubicBezTo>
                    <a:pt x="1799" y="90"/>
                    <a:pt x="1798" y="92"/>
                    <a:pt x="1798" y="95"/>
                  </a:cubicBezTo>
                  <a:lnTo>
                    <a:pt x="1775" y="119"/>
                  </a:lnTo>
                  <a:cubicBezTo>
                    <a:pt x="1775" y="119"/>
                    <a:pt x="1775" y="95"/>
                    <a:pt x="1786" y="95"/>
                  </a:cubicBezTo>
                  <a:cubicBezTo>
                    <a:pt x="1798" y="83"/>
                    <a:pt x="1786" y="83"/>
                    <a:pt x="1786" y="83"/>
                  </a:cubicBezTo>
                  <a:lnTo>
                    <a:pt x="1786" y="72"/>
                  </a:lnTo>
                  <a:lnTo>
                    <a:pt x="1778" y="89"/>
                  </a:lnTo>
                  <a:lnTo>
                    <a:pt x="1778" y="89"/>
                  </a:lnTo>
                  <a:cubicBezTo>
                    <a:pt x="1778" y="79"/>
                    <a:pt x="1760" y="69"/>
                    <a:pt x="1751" y="60"/>
                  </a:cubicBezTo>
                  <a:cubicBezTo>
                    <a:pt x="1751" y="60"/>
                    <a:pt x="1751" y="72"/>
                    <a:pt x="1751" y="72"/>
                  </a:cubicBezTo>
                  <a:cubicBezTo>
                    <a:pt x="1751" y="73"/>
                    <a:pt x="1751" y="74"/>
                    <a:pt x="1751" y="74"/>
                  </a:cubicBezTo>
                  <a:cubicBezTo>
                    <a:pt x="1751" y="74"/>
                    <a:pt x="1749" y="57"/>
                    <a:pt x="1743" y="57"/>
                  </a:cubicBezTo>
                  <a:cubicBezTo>
                    <a:pt x="1742" y="57"/>
                    <a:pt x="1741" y="58"/>
                    <a:pt x="1739" y="60"/>
                  </a:cubicBezTo>
                  <a:cubicBezTo>
                    <a:pt x="1731" y="60"/>
                    <a:pt x="1728" y="65"/>
                    <a:pt x="1727" y="65"/>
                  </a:cubicBezTo>
                  <a:cubicBezTo>
                    <a:pt x="1727" y="65"/>
                    <a:pt x="1727" y="64"/>
                    <a:pt x="1727" y="60"/>
                  </a:cubicBezTo>
                  <a:cubicBezTo>
                    <a:pt x="1727" y="48"/>
                    <a:pt x="1739" y="48"/>
                    <a:pt x="1727" y="36"/>
                  </a:cubicBezTo>
                  <a:lnTo>
                    <a:pt x="1715" y="36"/>
                  </a:lnTo>
                  <a:cubicBezTo>
                    <a:pt x="1703" y="36"/>
                    <a:pt x="1703" y="36"/>
                    <a:pt x="1691" y="24"/>
                  </a:cubicBezTo>
                  <a:cubicBezTo>
                    <a:pt x="1691" y="24"/>
                    <a:pt x="1679" y="36"/>
                    <a:pt x="1691" y="48"/>
                  </a:cubicBezTo>
                  <a:lnTo>
                    <a:pt x="1667" y="48"/>
                  </a:lnTo>
                  <a:cubicBezTo>
                    <a:pt x="1667" y="48"/>
                    <a:pt x="1679" y="24"/>
                    <a:pt x="1667" y="24"/>
                  </a:cubicBezTo>
                  <a:cubicBezTo>
                    <a:pt x="1655" y="24"/>
                    <a:pt x="1644" y="24"/>
                    <a:pt x="1644" y="36"/>
                  </a:cubicBezTo>
                  <a:cubicBezTo>
                    <a:pt x="1655" y="48"/>
                    <a:pt x="1644" y="48"/>
                    <a:pt x="1644" y="48"/>
                  </a:cubicBezTo>
                  <a:cubicBezTo>
                    <a:pt x="1644" y="52"/>
                    <a:pt x="1642" y="53"/>
                    <a:pt x="1640" y="53"/>
                  </a:cubicBezTo>
                  <a:cubicBezTo>
                    <a:pt x="1637" y="53"/>
                    <a:pt x="1632" y="48"/>
                    <a:pt x="1632" y="48"/>
                  </a:cubicBezTo>
                  <a:cubicBezTo>
                    <a:pt x="1632" y="48"/>
                    <a:pt x="1632" y="24"/>
                    <a:pt x="1632" y="12"/>
                  </a:cubicBezTo>
                  <a:lnTo>
                    <a:pt x="1620" y="12"/>
                  </a:lnTo>
                  <a:lnTo>
                    <a:pt x="1620" y="36"/>
                  </a:lnTo>
                  <a:cubicBezTo>
                    <a:pt x="1620" y="36"/>
                    <a:pt x="1620" y="12"/>
                    <a:pt x="1608" y="12"/>
                  </a:cubicBezTo>
                  <a:cubicBezTo>
                    <a:pt x="1608" y="17"/>
                    <a:pt x="1606" y="22"/>
                    <a:pt x="1603" y="26"/>
                  </a:cubicBezTo>
                  <a:lnTo>
                    <a:pt x="1603" y="26"/>
                  </a:lnTo>
                  <a:cubicBezTo>
                    <a:pt x="1602" y="25"/>
                    <a:pt x="1599" y="24"/>
                    <a:pt x="1596" y="24"/>
                  </a:cubicBezTo>
                  <a:cubicBezTo>
                    <a:pt x="1596" y="24"/>
                    <a:pt x="1596" y="0"/>
                    <a:pt x="1584" y="0"/>
                  </a:cubicBezTo>
                  <a:close/>
                  <a:moveTo>
                    <a:pt x="1513" y="869"/>
                  </a:moveTo>
                  <a:cubicBezTo>
                    <a:pt x="1513" y="881"/>
                    <a:pt x="1525" y="881"/>
                    <a:pt x="1525" y="881"/>
                  </a:cubicBezTo>
                  <a:lnTo>
                    <a:pt x="1536" y="881"/>
                  </a:lnTo>
                  <a:cubicBezTo>
                    <a:pt x="1536" y="881"/>
                    <a:pt x="1525" y="869"/>
                    <a:pt x="1513" y="869"/>
                  </a:cubicBezTo>
                  <a:close/>
                  <a:moveTo>
                    <a:pt x="882" y="869"/>
                  </a:moveTo>
                  <a:cubicBezTo>
                    <a:pt x="882" y="879"/>
                    <a:pt x="884" y="883"/>
                    <a:pt x="885" y="883"/>
                  </a:cubicBezTo>
                  <a:cubicBezTo>
                    <a:pt x="887" y="883"/>
                    <a:pt x="888" y="876"/>
                    <a:pt x="882" y="869"/>
                  </a:cubicBezTo>
                  <a:close/>
                  <a:moveTo>
                    <a:pt x="750" y="829"/>
                  </a:moveTo>
                  <a:cubicBezTo>
                    <a:pt x="750" y="829"/>
                    <a:pt x="747" y="837"/>
                    <a:pt x="739" y="845"/>
                  </a:cubicBezTo>
                  <a:cubicBezTo>
                    <a:pt x="739" y="839"/>
                    <a:pt x="736" y="836"/>
                    <a:pt x="733" y="836"/>
                  </a:cubicBezTo>
                  <a:cubicBezTo>
                    <a:pt x="730" y="836"/>
                    <a:pt x="727" y="839"/>
                    <a:pt x="727" y="845"/>
                  </a:cubicBezTo>
                  <a:lnTo>
                    <a:pt x="727" y="834"/>
                  </a:lnTo>
                  <a:lnTo>
                    <a:pt x="703" y="834"/>
                  </a:lnTo>
                  <a:cubicBezTo>
                    <a:pt x="703" y="839"/>
                    <a:pt x="703" y="842"/>
                    <a:pt x="703" y="845"/>
                  </a:cubicBezTo>
                  <a:cubicBezTo>
                    <a:pt x="703" y="849"/>
                    <a:pt x="703" y="851"/>
                    <a:pt x="702" y="854"/>
                  </a:cubicBezTo>
                  <a:lnTo>
                    <a:pt x="702" y="854"/>
                  </a:lnTo>
                  <a:cubicBezTo>
                    <a:pt x="701" y="850"/>
                    <a:pt x="699" y="845"/>
                    <a:pt x="691" y="845"/>
                  </a:cubicBezTo>
                  <a:lnTo>
                    <a:pt x="620" y="845"/>
                  </a:lnTo>
                  <a:cubicBezTo>
                    <a:pt x="620" y="845"/>
                    <a:pt x="620" y="845"/>
                    <a:pt x="620" y="834"/>
                  </a:cubicBezTo>
                  <a:lnTo>
                    <a:pt x="596" y="834"/>
                  </a:lnTo>
                  <a:cubicBezTo>
                    <a:pt x="596" y="845"/>
                    <a:pt x="596" y="845"/>
                    <a:pt x="596" y="845"/>
                  </a:cubicBezTo>
                  <a:lnTo>
                    <a:pt x="560" y="845"/>
                  </a:lnTo>
                  <a:lnTo>
                    <a:pt x="560" y="857"/>
                  </a:lnTo>
                  <a:cubicBezTo>
                    <a:pt x="560" y="865"/>
                    <a:pt x="565" y="876"/>
                    <a:pt x="568" y="876"/>
                  </a:cubicBezTo>
                  <a:cubicBezTo>
                    <a:pt x="570" y="876"/>
                    <a:pt x="572" y="871"/>
                    <a:pt x="572" y="857"/>
                  </a:cubicBezTo>
                  <a:cubicBezTo>
                    <a:pt x="572" y="869"/>
                    <a:pt x="596" y="857"/>
                    <a:pt x="596" y="881"/>
                  </a:cubicBezTo>
                  <a:lnTo>
                    <a:pt x="608" y="881"/>
                  </a:lnTo>
                  <a:cubicBezTo>
                    <a:pt x="632" y="869"/>
                    <a:pt x="643" y="869"/>
                    <a:pt x="667" y="869"/>
                  </a:cubicBezTo>
                  <a:cubicBezTo>
                    <a:pt x="672" y="869"/>
                    <a:pt x="679" y="871"/>
                    <a:pt x="685" y="871"/>
                  </a:cubicBezTo>
                  <a:cubicBezTo>
                    <a:pt x="693" y="871"/>
                    <a:pt x="700" y="868"/>
                    <a:pt x="702" y="854"/>
                  </a:cubicBezTo>
                  <a:lnTo>
                    <a:pt x="702" y="854"/>
                  </a:lnTo>
                  <a:cubicBezTo>
                    <a:pt x="703" y="856"/>
                    <a:pt x="703" y="857"/>
                    <a:pt x="703" y="857"/>
                  </a:cubicBezTo>
                  <a:lnTo>
                    <a:pt x="703" y="893"/>
                  </a:lnTo>
                  <a:lnTo>
                    <a:pt x="727" y="893"/>
                  </a:lnTo>
                  <a:cubicBezTo>
                    <a:pt x="727" y="887"/>
                    <a:pt x="730" y="887"/>
                    <a:pt x="733" y="887"/>
                  </a:cubicBezTo>
                  <a:cubicBezTo>
                    <a:pt x="736" y="887"/>
                    <a:pt x="739" y="887"/>
                    <a:pt x="739" y="881"/>
                  </a:cubicBezTo>
                  <a:cubicBezTo>
                    <a:pt x="739" y="867"/>
                    <a:pt x="739" y="861"/>
                    <a:pt x="741" y="861"/>
                  </a:cubicBezTo>
                  <a:cubicBezTo>
                    <a:pt x="743" y="861"/>
                    <a:pt x="746" y="864"/>
                    <a:pt x="751" y="869"/>
                  </a:cubicBezTo>
                  <a:cubicBezTo>
                    <a:pt x="763" y="881"/>
                    <a:pt x="751" y="881"/>
                    <a:pt x="751" y="881"/>
                  </a:cubicBezTo>
                  <a:cubicBezTo>
                    <a:pt x="751" y="885"/>
                    <a:pt x="751" y="886"/>
                    <a:pt x="751" y="886"/>
                  </a:cubicBezTo>
                  <a:cubicBezTo>
                    <a:pt x="752" y="886"/>
                    <a:pt x="755" y="881"/>
                    <a:pt x="763" y="881"/>
                  </a:cubicBezTo>
                  <a:cubicBezTo>
                    <a:pt x="763" y="881"/>
                    <a:pt x="768" y="876"/>
                    <a:pt x="775" y="876"/>
                  </a:cubicBezTo>
                  <a:cubicBezTo>
                    <a:pt x="778" y="876"/>
                    <a:pt x="782" y="877"/>
                    <a:pt x="786" y="881"/>
                  </a:cubicBezTo>
                  <a:cubicBezTo>
                    <a:pt x="786" y="884"/>
                    <a:pt x="786" y="884"/>
                    <a:pt x="786" y="884"/>
                  </a:cubicBezTo>
                  <a:cubicBezTo>
                    <a:pt x="787" y="884"/>
                    <a:pt x="787" y="882"/>
                    <a:pt x="788" y="879"/>
                  </a:cubicBezTo>
                  <a:lnTo>
                    <a:pt x="788" y="879"/>
                  </a:lnTo>
                  <a:cubicBezTo>
                    <a:pt x="790" y="888"/>
                    <a:pt x="795" y="896"/>
                    <a:pt x="797" y="896"/>
                  </a:cubicBezTo>
                  <a:cubicBezTo>
                    <a:pt x="798" y="896"/>
                    <a:pt x="798" y="895"/>
                    <a:pt x="798" y="893"/>
                  </a:cubicBezTo>
                  <a:lnTo>
                    <a:pt x="798" y="881"/>
                  </a:lnTo>
                  <a:cubicBezTo>
                    <a:pt x="798" y="869"/>
                    <a:pt x="798" y="869"/>
                    <a:pt x="810" y="869"/>
                  </a:cubicBezTo>
                  <a:cubicBezTo>
                    <a:pt x="816" y="875"/>
                    <a:pt x="819" y="878"/>
                    <a:pt x="822" y="878"/>
                  </a:cubicBezTo>
                  <a:cubicBezTo>
                    <a:pt x="825" y="878"/>
                    <a:pt x="828" y="875"/>
                    <a:pt x="834" y="869"/>
                  </a:cubicBezTo>
                  <a:lnTo>
                    <a:pt x="846" y="869"/>
                  </a:lnTo>
                  <a:lnTo>
                    <a:pt x="846" y="845"/>
                  </a:lnTo>
                  <a:lnTo>
                    <a:pt x="798" y="845"/>
                  </a:lnTo>
                  <a:lnTo>
                    <a:pt x="798" y="869"/>
                  </a:lnTo>
                  <a:cubicBezTo>
                    <a:pt x="793" y="869"/>
                    <a:pt x="790" y="875"/>
                    <a:pt x="788" y="879"/>
                  </a:cubicBezTo>
                  <a:lnTo>
                    <a:pt x="788" y="879"/>
                  </a:lnTo>
                  <a:cubicBezTo>
                    <a:pt x="787" y="876"/>
                    <a:pt x="786" y="872"/>
                    <a:pt x="786" y="869"/>
                  </a:cubicBezTo>
                  <a:cubicBezTo>
                    <a:pt x="798" y="857"/>
                    <a:pt x="786" y="857"/>
                    <a:pt x="786" y="857"/>
                  </a:cubicBezTo>
                  <a:lnTo>
                    <a:pt x="774" y="857"/>
                  </a:lnTo>
                  <a:cubicBezTo>
                    <a:pt x="774" y="857"/>
                    <a:pt x="751" y="834"/>
                    <a:pt x="751" y="834"/>
                  </a:cubicBezTo>
                  <a:cubicBezTo>
                    <a:pt x="751" y="830"/>
                    <a:pt x="751" y="829"/>
                    <a:pt x="750" y="829"/>
                  </a:cubicBezTo>
                  <a:close/>
                  <a:moveTo>
                    <a:pt x="1641" y="894"/>
                  </a:moveTo>
                  <a:lnTo>
                    <a:pt x="1641" y="894"/>
                  </a:lnTo>
                  <a:cubicBezTo>
                    <a:pt x="1638" y="894"/>
                    <a:pt x="1636" y="905"/>
                    <a:pt x="1644" y="905"/>
                  </a:cubicBezTo>
                  <a:cubicBezTo>
                    <a:pt x="1644" y="897"/>
                    <a:pt x="1642" y="894"/>
                    <a:pt x="1641" y="894"/>
                  </a:cubicBezTo>
                  <a:close/>
                  <a:moveTo>
                    <a:pt x="215" y="956"/>
                  </a:moveTo>
                  <a:cubicBezTo>
                    <a:pt x="219" y="963"/>
                    <a:pt x="227" y="970"/>
                    <a:pt x="227" y="976"/>
                  </a:cubicBezTo>
                  <a:lnTo>
                    <a:pt x="215" y="964"/>
                  </a:lnTo>
                  <a:cubicBezTo>
                    <a:pt x="215" y="964"/>
                    <a:pt x="215" y="960"/>
                    <a:pt x="215" y="956"/>
                  </a:cubicBezTo>
                  <a:close/>
                  <a:moveTo>
                    <a:pt x="298" y="976"/>
                  </a:moveTo>
                  <a:cubicBezTo>
                    <a:pt x="298" y="976"/>
                    <a:pt x="298" y="976"/>
                    <a:pt x="298" y="976"/>
                  </a:cubicBezTo>
                  <a:cubicBezTo>
                    <a:pt x="298" y="976"/>
                    <a:pt x="298" y="976"/>
                    <a:pt x="298" y="976"/>
                  </a:cubicBezTo>
                  <a:close/>
                  <a:moveTo>
                    <a:pt x="322" y="976"/>
                  </a:moveTo>
                  <a:cubicBezTo>
                    <a:pt x="322" y="976"/>
                    <a:pt x="322" y="976"/>
                    <a:pt x="322" y="976"/>
                  </a:cubicBezTo>
                  <a:cubicBezTo>
                    <a:pt x="322" y="976"/>
                    <a:pt x="322" y="976"/>
                    <a:pt x="322" y="976"/>
                  </a:cubicBezTo>
                  <a:close/>
                  <a:moveTo>
                    <a:pt x="655" y="976"/>
                  </a:moveTo>
                  <a:cubicBezTo>
                    <a:pt x="655" y="976"/>
                    <a:pt x="643" y="988"/>
                    <a:pt x="655" y="988"/>
                  </a:cubicBezTo>
                  <a:lnTo>
                    <a:pt x="667" y="988"/>
                  </a:lnTo>
                  <a:cubicBezTo>
                    <a:pt x="667" y="976"/>
                    <a:pt x="655" y="976"/>
                    <a:pt x="655" y="976"/>
                  </a:cubicBezTo>
                  <a:close/>
                  <a:moveTo>
                    <a:pt x="536" y="1000"/>
                  </a:moveTo>
                  <a:cubicBezTo>
                    <a:pt x="536" y="1000"/>
                    <a:pt x="536" y="1012"/>
                    <a:pt x="536" y="1012"/>
                  </a:cubicBezTo>
                  <a:lnTo>
                    <a:pt x="548" y="1012"/>
                  </a:lnTo>
                  <a:cubicBezTo>
                    <a:pt x="548" y="1012"/>
                    <a:pt x="536" y="1000"/>
                    <a:pt x="536" y="1000"/>
                  </a:cubicBezTo>
                  <a:close/>
                  <a:moveTo>
                    <a:pt x="626" y="1020"/>
                  </a:moveTo>
                  <a:lnTo>
                    <a:pt x="626" y="1020"/>
                  </a:lnTo>
                  <a:cubicBezTo>
                    <a:pt x="621" y="1020"/>
                    <a:pt x="616" y="1036"/>
                    <a:pt x="632" y="1036"/>
                  </a:cubicBezTo>
                  <a:cubicBezTo>
                    <a:pt x="632" y="1024"/>
                    <a:pt x="629" y="1020"/>
                    <a:pt x="626" y="1020"/>
                  </a:cubicBezTo>
                  <a:close/>
                  <a:moveTo>
                    <a:pt x="197" y="1042"/>
                  </a:moveTo>
                  <a:cubicBezTo>
                    <a:pt x="201" y="1046"/>
                    <a:pt x="201" y="1047"/>
                    <a:pt x="197" y="1048"/>
                  </a:cubicBezTo>
                  <a:lnTo>
                    <a:pt x="197" y="1048"/>
                  </a:lnTo>
                  <a:cubicBezTo>
                    <a:pt x="197" y="1046"/>
                    <a:pt x="197" y="1043"/>
                    <a:pt x="197" y="1042"/>
                  </a:cubicBezTo>
                  <a:close/>
                  <a:moveTo>
                    <a:pt x="24" y="691"/>
                  </a:moveTo>
                  <a:cubicBezTo>
                    <a:pt x="24" y="703"/>
                    <a:pt x="24" y="703"/>
                    <a:pt x="24" y="703"/>
                  </a:cubicBezTo>
                  <a:lnTo>
                    <a:pt x="1" y="703"/>
                  </a:lnTo>
                  <a:cubicBezTo>
                    <a:pt x="1" y="703"/>
                    <a:pt x="1" y="726"/>
                    <a:pt x="24" y="726"/>
                  </a:cubicBezTo>
                  <a:lnTo>
                    <a:pt x="12" y="726"/>
                  </a:lnTo>
                  <a:cubicBezTo>
                    <a:pt x="1" y="738"/>
                    <a:pt x="1" y="738"/>
                    <a:pt x="12" y="750"/>
                  </a:cubicBezTo>
                  <a:lnTo>
                    <a:pt x="24" y="750"/>
                  </a:lnTo>
                  <a:cubicBezTo>
                    <a:pt x="24" y="750"/>
                    <a:pt x="24" y="750"/>
                    <a:pt x="24" y="762"/>
                  </a:cubicBezTo>
                  <a:lnTo>
                    <a:pt x="24" y="774"/>
                  </a:lnTo>
                  <a:cubicBezTo>
                    <a:pt x="24" y="774"/>
                    <a:pt x="24" y="774"/>
                    <a:pt x="12" y="786"/>
                  </a:cubicBezTo>
                  <a:cubicBezTo>
                    <a:pt x="12" y="786"/>
                    <a:pt x="12" y="798"/>
                    <a:pt x="24" y="798"/>
                  </a:cubicBezTo>
                  <a:cubicBezTo>
                    <a:pt x="24" y="798"/>
                    <a:pt x="12" y="810"/>
                    <a:pt x="12" y="810"/>
                  </a:cubicBezTo>
                  <a:cubicBezTo>
                    <a:pt x="20" y="810"/>
                    <a:pt x="23" y="804"/>
                    <a:pt x="24" y="804"/>
                  </a:cubicBezTo>
                  <a:cubicBezTo>
                    <a:pt x="24" y="804"/>
                    <a:pt x="24" y="806"/>
                    <a:pt x="24" y="810"/>
                  </a:cubicBezTo>
                  <a:lnTo>
                    <a:pt x="24" y="822"/>
                  </a:lnTo>
                  <a:cubicBezTo>
                    <a:pt x="24" y="822"/>
                    <a:pt x="24" y="834"/>
                    <a:pt x="36" y="834"/>
                  </a:cubicBezTo>
                  <a:cubicBezTo>
                    <a:pt x="48" y="834"/>
                    <a:pt x="24" y="845"/>
                    <a:pt x="24" y="857"/>
                  </a:cubicBezTo>
                  <a:lnTo>
                    <a:pt x="36" y="857"/>
                  </a:lnTo>
                  <a:lnTo>
                    <a:pt x="36" y="869"/>
                  </a:lnTo>
                  <a:lnTo>
                    <a:pt x="48" y="869"/>
                  </a:lnTo>
                  <a:lnTo>
                    <a:pt x="48" y="893"/>
                  </a:lnTo>
                  <a:cubicBezTo>
                    <a:pt x="48" y="893"/>
                    <a:pt x="48" y="896"/>
                    <a:pt x="50" y="899"/>
                  </a:cubicBezTo>
                  <a:lnTo>
                    <a:pt x="50" y="899"/>
                  </a:lnTo>
                  <a:cubicBezTo>
                    <a:pt x="49" y="900"/>
                    <a:pt x="48" y="902"/>
                    <a:pt x="48" y="905"/>
                  </a:cubicBezTo>
                  <a:cubicBezTo>
                    <a:pt x="48" y="905"/>
                    <a:pt x="60" y="905"/>
                    <a:pt x="48" y="917"/>
                  </a:cubicBezTo>
                  <a:cubicBezTo>
                    <a:pt x="44" y="921"/>
                    <a:pt x="45" y="922"/>
                    <a:pt x="49" y="922"/>
                  </a:cubicBezTo>
                  <a:cubicBezTo>
                    <a:pt x="50" y="922"/>
                    <a:pt x="53" y="922"/>
                    <a:pt x="55" y="921"/>
                  </a:cubicBezTo>
                  <a:lnTo>
                    <a:pt x="55" y="921"/>
                  </a:lnTo>
                  <a:cubicBezTo>
                    <a:pt x="55" y="926"/>
                    <a:pt x="59" y="932"/>
                    <a:pt x="65" y="932"/>
                  </a:cubicBezTo>
                  <a:cubicBezTo>
                    <a:pt x="67" y="932"/>
                    <a:pt x="70" y="931"/>
                    <a:pt x="72" y="929"/>
                  </a:cubicBezTo>
                  <a:cubicBezTo>
                    <a:pt x="72" y="929"/>
                    <a:pt x="72" y="941"/>
                    <a:pt x="72" y="941"/>
                  </a:cubicBezTo>
                  <a:lnTo>
                    <a:pt x="72" y="953"/>
                  </a:lnTo>
                  <a:lnTo>
                    <a:pt x="84" y="953"/>
                  </a:lnTo>
                  <a:lnTo>
                    <a:pt x="96" y="964"/>
                  </a:lnTo>
                  <a:cubicBezTo>
                    <a:pt x="96" y="964"/>
                    <a:pt x="96" y="976"/>
                    <a:pt x="108" y="976"/>
                  </a:cubicBezTo>
                  <a:cubicBezTo>
                    <a:pt x="108" y="980"/>
                    <a:pt x="109" y="982"/>
                    <a:pt x="111" y="982"/>
                  </a:cubicBezTo>
                  <a:cubicBezTo>
                    <a:pt x="114" y="982"/>
                    <a:pt x="120" y="976"/>
                    <a:pt x="120" y="976"/>
                  </a:cubicBezTo>
                  <a:lnTo>
                    <a:pt x="120" y="988"/>
                  </a:lnTo>
                  <a:cubicBezTo>
                    <a:pt x="120" y="992"/>
                    <a:pt x="120" y="994"/>
                    <a:pt x="120" y="994"/>
                  </a:cubicBezTo>
                  <a:cubicBezTo>
                    <a:pt x="121" y="994"/>
                    <a:pt x="124" y="988"/>
                    <a:pt x="131" y="988"/>
                  </a:cubicBezTo>
                  <a:cubicBezTo>
                    <a:pt x="131" y="988"/>
                    <a:pt x="137" y="983"/>
                    <a:pt x="140" y="983"/>
                  </a:cubicBezTo>
                  <a:cubicBezTo>
                    <a:pt x="142" y="983"/>
                    <a:pt x="143" y="984"/>
                    <a:pt x="143" y="988"/>
                  </a:cubicBezTo>
                  <a:cubicBezTo>
                    <a:pt x="143" y="1012"/>
                    <a:pt x="143" y="1012"/>
                    <a:pt x="143" y="1012"/>
                  </a:cubicBezTo>
                  <a:cubicBezTo>
                    <a:pt x="143" y="1016"/>
                    <a:pt x="146" y="1017"/>
                    <a:pt x="149" y="1017"/>
                  </a:cubicBezTo>
                  <a:cubicBezTo>
                    <a:pt x="152" y="1017"/>
                    <a:pt x="154" y="1017"/>
                    <a:pt x="156" y="1016"/>
                  </a:cubicBezTo>
                  <a:lnTo>
                    <a:pt x="156" y="1016"/>
                  </a:lnTo>
                  <a:cubicBezTo>
                    <a:pt x="160" y="1024"/>
                    <a:pt x="179" y="1025"/>
                    <a:pt x="179" y="1036"/>
                  </a:cubicBezTo>
                  <a:lnTo>
                    <a:pt x="191" y="1036"/>
                  </a:lnTo>
                  <a:lnTo>
                    <a:pt x="191" y="1036"/>
                  </a:lnTo>
                  <a:lnTo>
                    <a:pt x="191" y="1036"/>
                  </a:lnTo>
                  <a:cubicBezTo>
                    <a:pt x="195" y="1036"/>
                    <a:pt x="197" y="1038"/>
                    <a:pt x="196" y="1040"/>
                  </a:cubicBezTo>
                  <a:lnTo>
                    <a:pt x="196" y="1040"/>
                  </a:lnTo>
                  <a:cubicBezTo>
                    <a:pt x="197" y="1040"/>
                    <a:pt x="197" y="1041"/>
                    <a:pt x="197" y="1042"/>
                  </a:cubicBezTo>
                  <a:lnTo>
                    <a:pt x="197" y="1042"/>
                  </a:lnTo>
                  <a:cubicBezTo>
                    <a:pt x="197" y="1042"/>
                    <a:pt x="196" y="1041"/>
                    <a:pt x="196" y="1041"/>
                  </a:cubicBezTo>
                  <a:lnTo>
                    <a:pt x="196" y="1041"/>
                  </a:lnTo>
                  <a:cubicBezTo>
                    <a:pt x="196" y="1040"/>
                    <a:pt x="196" y="1040"/>
                    <a:pt x="196" y="1040"/>
                  </a:cubicBezTo>
                  <a:lnTo>
                    <a:pt x="196" y="1040"/>
                  </a:lnTo>
                  <a:cubicBezTo>
                    <a:pt x="196" y="1040"/>
                    <a:pt x="196" y="1040"/>
                    <a:pt x="196" y="1040"/>
                  </a:cubicBezTo>
                  <a:lnTo>
                    <a:pt x="196" y="1040"/>
                  </a:lnTo>
                  <a:cubicBezTo>
                    <a:pt x="196" y="1040"/>
                    <a:pt x="196" y="1040"/>
                    <a:pt x="195" y="1040"/>
                  </a:cubicBezTo>
                  <a:lnTo>
                    <a:pt x="195" y="1040"/>
                  </a:lnTo>
                  <a:cubicBezTo>
                    <a:pt x="194" y="1039"/>
                    <a:pt x="193" y="1038"/>
                    <a:pt x="191" y="1036"/>
                  </a:cubicBezTo>
                  <a:lnTo>
                    <a:pt x="191" y="1048"/>
                  </a:lnTo>
                  <a:cubicBezTo>
                    <a:pt x="194" y="1048"/>
                    <a:pt x="196" y="1048"/>
                    <a:pt x="197" y="1048"/>
                  </a:cubicBezTo>
                  <a:lnTo>
                    <a:pt x="197" y="1048"/>
                  </a:lnTo>
                  <a:cubicBezTo>
                    <a:pt x="197" y="1053"/>
                    <a:pt x="198" y="1060"/>
                    <a:pt x="203" y="1060"/>
                  </a:cubicBezTo>
                  <a:cubicBezTo>
                    <a:pt x="227" y="1060"/>
                    <a:pt x="227" y="1048"/>
                    <a:pt x="227" y="1048"/>
                  </a:cubicBezTo>
                  <a:cubicBezTo>
                    <a:pt x="239" y="1060"/>
                    <a:pt x="227" y="1060"/>
                    <a:pt x="227" y="1060"/>
                  </a:cubicBezTo>
                  <a:lnTo>
                    <a:pt x="251" y="1060"/>
                  </a:lnTo>
                  <a:cubicBezTo>
                    <a:pt x="251" y="1072"/>
                    <a:pt x="262" y="1072"/>
                    <a:pt x="262" y="1072"/>
                  </a:cubicBezTo>
                  <a:lnTo>
                    <a:pt x="274" y="1072"/>
                  </a:lnTo>
                  <a:cubicBezTo>
                    <a:pt x="285" y="1072"/>
                    <a:pt x="295" y="1098"/>
                    <a:pt x="305" y="1098"/>
                  </a:cubicBezTo>
                  <a:cubicBezTo>
                    <a:pt x="307" y="1098"/>
                    <a:pt x="308" y="1097"/>
                    <a:pt x="310" y="1095"/>
                  </a:cubicBezTo>
                  <a:cubicBezTo>
                    <a:pt x="310" y="1095"/>
                    <a:pt x="331" y="1106"/>
                    <a:pt x="349" y="1106"/>
                  </a:cubicBezTo>
                  <a:cubicBezTo>
                    <a:pt x="358" y="1106"/>
                    <a:pt x="366" y="1103"/>
                    <a:pt x="370" y="1095"/>
                  </a:cubicBezTo>
                  <a:cubicBezTo>
                    <a:pt x="382" y="1072"/>
                    <a:pt x="393" y="1060"/>
                    <a:pt x="405" y="1048"/>
                  </a:cubicBezTo>
                  <a:lnTo>
                    <a:pt x="393" y="1048"/>
                  </a:lnTo>
                  <a:cubicBezTo>
                    <a:pt x="393" y="1048"/>
                    <a:pt x="405" y="1000"/>
                    <a:pt x="393" y="988"/>
                  </a:cubicBezTo>
                  <a:lnTo>
                    <a:pt x="382" y="988"/>
                  </a:lnTo>
                  <a:cubicBezTo>
                    <a:pt x="372" y="988"/>
                    <a:pt x="378" y="1004"/>
                    <a:pt x="374" y="1004"/>
                  </a:cubicBezTo>
                  <a:cubicBezTo>
                    <a:pt x="373" y="1004"/>
                    <a:pt x="372" y="1003"/>
                    <a:pt x="370" y="1000"/>
                  </a:cubicBezTo>
                  <a:lnTo>
                    <a:pt x="334" y="1000"/>
                  </a:lnTo>
                  <a:cubicBezTo>
                    <a:pt x="334" y="1000"/>
                    <a:pt x="334" y="1005"/>
                    <a:pt x="330" y="1005"/>
                  </a:cubicBezTo>
                  <a:cubicBezTo>
                    <a:pt x="329" y="1005"/>
                    <a:pt x="326" y="1004"/>
                    <a:pt x="322" y="1000"/>
                  </a:cubicBezTo>
                  <a:cubicBezTo>
                    <a:pt x="322" y="1000"/>
                    <a:pt x="322" y="976"/>
                    <a:pt x="322" y="976"/>
                  </a:cubicBezTo>
                  <a:lnTo>
                    <a:pt x="322" y="976"/>
                  </a:lnTo>
                  <a:cubicBezTo>
                    <a:pt x="313" y="976"/>
                    <a:pt x="317" y="983"/>
                    <a:pt x="320" y="986"/>
                  </a:cubicBezTo>
                  <a:lnTo>
                    <a:pt x="320" y="986"/>
                  </a:lnTo>
                  <a:cubicBezTo>
                    <a:pt x="317" y="995"/>
                    <a:pt x="311" y="1003"/>
                    <a:pt x="305" y="1003"/>
                  </a:cubicBezTo>
                  <a:cubicBezTo>
                    <a:pt x="303" y="1003"/>
                    <a:pt x="300" y="1002"/>
                    <a:pt x="298" y="1000"/>
                  </a:cubicBezTo>
                  <a:cubicBezTo>
                    <a:pt x="298" y="988"/>
                    <a:pt x="298" y="988"/>
                    <a:pt x="298" y="976"/>
                  </a:cubicBezTo>
                  <a:cubicBezTo>
                    <a:pt x="298" y="976"/>
                    <a:pt x="298" y="992"/>
                    <a:pt x="286" y="992"/>
                  </a:cubicBezTo>
                  <a:cubicBezTo>
                    <a:pt x="283" y="992"/>
                    <a:pt x="279" y="991"/>
                    <a:pt x="274" y="988"/>
                  </a:cubicBezTo>
                  <a:cubicBezTo>
                    <a:pt x="286" y="988"/>
                    <a:pt x="286" y="976"/>
                    <a:pt x="274" y="976"/>
                  </a:cubicBezTo>
                  <a:cubicBezTo>
                    <a:pt x="274" y="976"/>
                    <a:pt x="274" y="971"/>
                    <a:pt x="271" y="971"/>
                  </a:cubicBezTo>
                  <a:cubicBezTo>
                    <a:pt x="269" y="971"/>
                    <a:pt x="266" y="972"/>
                    <a:pt x="262" y="976"/>
                  </a:cubicBezTo>
                  <a:cubicBezTo>
                    <a:pt x="262" y="964"/>
                    <a:pt x="262" y="964"/>
                    <a:pt x="262" y="964"/>
                  </a:cubicBezTo>
                  <a:cubicBezTo>
                    <a:pt x="260" y="967"/>
                    <a:pt x="258" y="968"/>
                    <a:pt x="255" y="968"/>
                  </a:cubicBezTo>
                  <a:cubicBezTo>
                    <a:pt x="246" y="968"/>
                    <a:pt x="239" y="953"/>
                    <a:pt x="239" y="953"/>
                  </a:cubicBezTo>
                  <a:cubicBezTo>
                    <a:pt x="234" y="953"/>
                    <a:pt x="233" y="956"/>
                    <a:pt x="233" y="959"/>
                  </a:cubicBezTo>
                  <a:lnTo>
                    <a:pt x="233" y="959"/>
                  </a:lnTo>
                  <a:cubicBezTo>
                    <a:pt x="228" y="953"/>
                    <a:pt x="225" y="951"/>
                    <a:pt x="219" y="945"/>
                  </a:cubicBezTo>
                  <a:lnTo>
                    <a:pt x="219" y="945"/>
                  </a:lnTo>
                  <a:cubicBezTo>
                    <a:pt x="221" y="941"/>
                    <a:pt x="221" y="935"/>
                    <a:pt x="215" y="929"/>
                  </a:cubicBezTo>
                  <a:lnTo>
                    <a:pt x="191" y="929"/>
                  </a:lnTo>
                  <a:cubicBezTo>
                    <a:pt x="179" y="929"/>
                    <a:pt x="191" y="917"/>
                    <a:pt x="191" y="905"/>
                  </a:cubicBezTo>
                  <a:lnTo>
                    <a:pt x="191" y="905"/>
                  </a:lnTo>
                  <a:cubicBezTo>
                    <a:pt x="179" y="917"/>
                    <a:pt x="179" y="917"/>
                    <a:pt x="167" y="917"/>
                  </a:cubicBezTo>
                  <a:cubicBezTo>
                    <a:pt x="155" y="917"/>
                    <a:pt x="167" y="905"/>
                    <a:pt x="167" y="905"/>
                  </a:cubicBezTo>
                  <a:cubicBezTo>
                    <a:pt x="167" y="893"/>
                    <a:pt x="167" y="893"/>
                    <a:pt x="155" y="893"/>
                  </a:cubicBezTo>
                  <a:cubicBezTo>
                    <a:pt x="149" y="887"/>
                    <a:pt x="146" y="884"/>
                    <a:pt x="145" y="884"/>
                  </a:cubicBezTo>
                  <a:cubicBezTo>
                    <a:pt x="143" y="884"/>
                    <a:pt x="143" y="887"/>
                    <a:pt x="143" y="893"/>
                  </a:cubicBezTo>
                  <a:lnTo>
                    <a:pt x="131" y="893"/>
                  </a:lnTo>
                  <a:cubicBezTo>
                    <a:pt x="131" y="881"/>
                    <a:pt x="131" y="881"/>
                    <a:pt x="131" y="881"/>
                  </a:cubicBezTo>
                  <a:lnTo>
                    <a:pt x="120" y="881"/>
                  </a:lnTo>
                  <a:cubicBezTo>
                    <a:pt x="108" y="881"/>
                    <a:pt x="108" y="869"/>
                    <a:pt x="108" y="869"/>
                  </a:cubicBezTo>
                  <a:lnTo>
                    <a:pt x="108" y="857"/>
                  </a:lnTo>
                  <a:lnTo>
                    <a:pt x="96" y="834"/>
                  </a:lnTo>
                  <a:cubicBezTo>
                    <a:pt x="96" y="834"/>
                    <a:pt x="96" y="822"/>
                    <a:pt x="84" y="822"/>
                  </a:cubicBezTo>
                  <a:cubicBezTo>
                    <a:pt x="96" y="822"/>
                    <a:pt x="84" y="810"/>
                    <a:pt x="84" y="798"/>
                  </a:cubicBezTo>
                  <a:cubicBezTo>
                    <a:pt x="84" y="798"/>
                    <a:pt x="72" y="798"/>
                    <a:pt x="72" y="786"/>
                  </a:cubicBezTo>
                  <a:cubicBezTo>
                    <a:pt x="72" y="782"/>
                    <a:pt x="73" y="781"/>
                    <a:pt x="75" y="781"/>
                  </a:cubicBezTo>
                  <a:cubicBezTo>
                    <a:pt x="79" y="781"/>
                    <a:pt x="84" y="786"/>
                    <a:pt x="84" y="786"/>
                  </a:cubicBezTo>
                  <a:cubicBezTo>
                    <a:pt x="84" y="786"/>
                    <a:pt x="84" y="774"/>
                    <a:pt x="84" y="774"/>
                  </a:cubicBezTo>
                  <a:cubicBezTo>
                    <a:pt x="72" y="774"/>
                    <a:pt x="72" y="774"/>
                    <a:pt x="72" y="762"/>
                  </a:cubicBezTo>
                  <a:lnTo>
                    <a:pt x="60" y="762"/>
                  </a:lnTo>
                  <a:cubicBezTo>
                    <a:pt x="60" y="762"/>
                    <a:pt x="60" y="750"/>
                    <a:pt x="60" y="750"/>
                  </a:cubicBezTo>
                  <a:cubicBezTo>
                    <a:pt x="60" y="750"/>
                    <a:pt x="84" y="750"/>
                    <a:pt x="84" y="738"/>
                  </a:cubicBezTo>
                  <a:cubicBezTo>
                    <a:pt x="80" y="734"/>
                    <a:pt x="75" y="733"/>
                    <a:pt x="69" y="733"/>
                  </a:cubicBezTo>
                  <a:cubicBezTo>
                    <a:pt x="59" y="733"/>
                    <a:pt x="48" y="738"/>
                    <a:pt x="48" y="738"/>
                  </a:cubicBezTo>
                  <a:cubicBezTo>
                    <a:pt x="36" y="738"/>
                    <a:pt x="60" y="726"/>
                    <a:pt x="60" y="726"/>
                  </a:cubicBezTo>
                  <a:lnTo>
                    <a:pt x="36" y="726"/>
                  </a:lnTo>
                  <a:cubicBezTo>
                    <a:pt x="36" y="726"/>
                    <a:pt x="48" y="726"/>
                    <a:pt x="48" y="714"/>
                  </a:cubicBezTo>
                  <a:cubicBezTo>
                    <a:pt x="48" y="714"/>
                    <a:pt x="36" y="714"/>
                    <a:pt x="48" y="703"/>
                  </a:cubicBezTo>
                  <a:cubicBezTo>
                    <a:pt x="60" y="703"/>
                    <a:pt x="48" y="703"/>
                    <a:pt x="48" y="69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6" name="Google Shape;6496;p50"/>
            <p:cNvSpPr/>
            <p:nvPr/>
          </p:nvSpPr>
          <p:spPr>
            <a:xfrm>
              <a:off x="-2541700" y="612000"/>
              <a:ext cx="49200" cy="23950"/>
            </a:xfrm>
            <a:custGeom>
              <a:avLst/>
              <a:gdLst/>
              <a:ahLst/>
              <a:cxnLst/>
              <a:rect l="l" t="t" r="r" b="b"/>
              <a:pathLst>
                <a:path w="1968" h="958" extrusionOk="0">
                  <a:moveTo>
                    <a:pt x="1518" y="1"/>
                  </a:moveTo>
                  <a:cubicBezTo>
                    <a:pt x="1490" y="1"/>
                    <a:pt x="1460" y="6"/>
                    <a:pt x="1429" y="17"/>
                  </a:cubicBezTo>
                  <a:lnTo>
                    <a:pt x="453" y="207"/>
                  </a:lnTo>
                  <a:cubicBezTo>
                    <a:pt x="1" y="291"/>
                    <a:pt x="72" y="958"/>
                    <a:pt x="536" y="958"/>
                  </a:cubicBezTo>
                  <a:cubicBezTo>
                    <a:pt x="560" y="958"/>
                    <a:pt x="584" y="958"/>
                    <a:pt x="608" y="946"/>
                  </a:cubicBezTo>
                  <a:lnTo>
                    <a:pt x="1572" y="755"/>
                  </a:lnTo>
                  <a:cubicBezTo>
                    <a:pt x="1968" y="733"/>
                    <a:pt x="1856" y="1"/>
                    <a:pt x="15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7" name="Google Shape;6497;p50"/>
            <p:cNvSpPr/>
            <p:nvPr/>
          </p:nvSpPr>
          <p:spPr>
            <a:xfrm>
              <a:off x="-2538125" y="610625"/>
              <a:ext cx="43775" cy="27550"/>
            </a:xfrm>
            <a:custGeom>
              <a:avLst/>
              <a:gdLst/>
              <a:ahLst/>
              <a:cxnLst/>
              <a:rect l="l" t="t" r="r" b="b"/>
              <a:pathLst>
                <a:path w="1751" h="1102" extrusionOk="0">
                  <a:moveTo>
                    <a:pt x="1320" y="7"/>
                  </a:moveTo>
                  <a:lnTo>
                    <a:pt x="1320" y="7"/>
                  </a:lnTo>
                  <a:cubicBezTo>
                    <a:pt x="1318" y="7"/>
                    <a:pt x="1316" y="11"/>
                    <a:pt x="1317" y="16"/>
                  </a:cubicBezTo>
                  <a:lnTo>
                    <a:pt x="1317" y="16"/>
                  </a:lnTo>
                  <a:cubicBezTo>
                    <a:pt x="1318" y="14"/>
                    <a:pt x="1319" y="12"/>
                    <a:pt x="1322" y="12"/>
                  </a:cubicBezTo>
                  <a:cubicBezTo>
                    <a:pt x="1322" y="9"/>
                    <a:pt x="1321" y="7"/>
                    <a:pt x="1320" y="7"/>
                  </a:cubicBezTo>
                  <a:close/>
                  <a:moveTo>
                    <a:pt x="1203" y="48"/>
                  </a:moveTo>
                  <a:cubicBezTo>
                    <a:pt x="1203" y="48"/>
                    <a:pt x="1203" y="49"/>
                    <a:pt x="1203" y="49"/>
                  </a:cubicBezTo>
                  <a:lnTo>
                    <a:pt x="1203" y="49"/>
                  </a:lnTo>
                  <a:cubicBezTo>
                    <a:pt x="1203" y="48"/>
                    <a:pt x="1203" y="48"/>
                    <a:pt x="1203" y="48"/>
                  </a:cubicBezTo>
                  <a:close/>
                  <a:moveTo>
                    <a:pt x="1524" y="72"/>
                  </a:moveTo>
                  <a:cubicBezTo>
                    <a:pt x="1524" y="72"/>
                    <a:pt x="1524" y="72"/>
                    <a:pt x="1524" y="72"/>
                  </a:cubicBezTo>
                  <a:cubicBezTo>
                    <a:pt x="1524" y="74"/>
                    <a:pt x="1524" y="74"/>
                    <a:pt x="1524" y="74"/>
                  </a:cubicBezTo>
                  <a:cubicBezTo>
                    <a:pt x="1524" y="74"/>
                    <a:pt x="1524" y="73"/>
                    <a:pt x="1524" y="72"/>
                  </a:cubicBezTo>
                  <a:close/>
                  <a:moveTo>
                    <a:pt x="1149" y="63"/>
                  </a:moveTo>
                  <a:cubicBezTo>
                    <a:pt x="1149" y="63"/>
                    <a:pt x="1149" y="64"/>
                    <a:pt x="1147" y="67"/>
                  </a:cubicBezTo>
                  <a:lnTo>
                    <a:pt x="1147" y="67"/>
                  </a:lnTo>
                  <a:cubicBezTo>
                    <a:pt x="1147" y="67"/>
                    <a:pt x="1147" y="67"/>
                    <a:pt x="1146" y="67"/>
                  </a:cubicBezTo>
                  <a:lnTo>
                    <a:pt x="1146" y="67"/>
                  </a:lnTo>
                  <a:cubicBezTo>
                    <a:pt x="1145" y="67"/>
                    <a:pt x="1143" y="68"/>
                    <a:pt x="1143" y="72"/>
                  </a:cubicBezTo>
                  <a:cubicBezTo>
                    <a:pt x="1145" y="70"/>
                    <a:pt x="1147" y="68"/>
                    <a:pt x="1147" y="67"/>
                  </a:cubicBezTo>
                  <a:lnTo>
                    <a:pt x="1147" y="67"/>
                  </a:lnTo>
                  <a:cubicBezTo>
                    <a:pt x="1149" y="68"/>
                    <a:pt x="1150" y="72"/>
                    <a:pt x="1143" y="72"/>
                  </a:cubicBezTo>
                  <a:cubicBezTo>
                    <a:pt x="1143" y="72"/>
                    <a:pt x="1143" y="84"/>
                    <a:pt x="1155" y="84"/>
                  </a:cubicBezTo>
                  <a:cubicBezTo>
                    <a:pt x="1162" y="84"/>
                    <a:pt x="1161" y="77"/>
                    <a:pt x="1160" y="71"/>
                  </a:cubicBezTo>
                  <a:lnTo>
                    <a:pt x="1160" y="71"/>
                  </a:lnTo>
                  <a:cubicBezTo>
                    <a:pt x="1159" y="72"/>
                    <a:pt x="1157" y="72"/>
                    <a:pt x="1155" y="72"/>
                  </a:cubicBezTo>
                  <a:cubicBezTo>
                    <a:pt x="1149" y="66"/>
                    <a:pt x="1149" y="63"/>
                    <a:pt x="1149" y="63"/>
                  </a:cubicBezTo>
                  <a:close/>
                  <a:moveTo>
                    <a:pt x="1553" y="98"/>
                  </a:moveTo>
                  <a:lnTo>
                    <a:pt x="1548" y="108"/>
                  </a:lnTo>
                  <a:cubicBezTo>
                    <a:pt x="1548" y="108"/>
                    <a:pt x="1548" y="101"/>
                    <a:pt x="1553" y="98"/>
                  </a:cubicBezTo>
                  <a:close/>
                  <a:moveTo>
                    <a:pt x="1036" y="108"/>
                  </a:moveTo>
                  <a:cubicBezTo>
                    <a:pt x="1040" y="112"/>
                    <a:pt x="1043" y="113"/>
                    <a:pt x="1044" y="113"/>
                  </a:cubicBezTo>
                  <a:cubicBezTo>
                    <a:pt x="1047" y="113"/>
                    <a:pt x="1044" y="108"/>
                    <a:pt x="1036" y="108"/>
                  </a:cubicBezTo>
                  <a:close/>
                  <a:moveTo>
                    <a:pt x="739" y="131"/>
                  </a:moveTo>
                  <a:cubicBezTo>
                    <a:pt x="739" y="131"/>
                    <a:pt x="739" y="131"/>
                    <a:pt x="739" y="131"/>
                  </a:cubicBezTo>
                  <a:cubicBezTo>
                    <a:pt x="739" y="131"/>
                    <a:pt x="739" y="131"/>
                    <a:pt x="739" y="131"/>
                  </a:cubicBezTo>
                  <a:close/>
                  <a:moveTo>
                    <a:pt x="798" y="131"/>
                  </a:moveTo>
                  <a:cubicBezTo>
                    <a:pt x="798" y="131"/>
                    <a:pt x="798" y="131"/>
                    <a:pt x="798" y="131"/>
                  </a:cubicBezTo>
                  <a:cubicBezTo>
                    <a:pt x="798" y="131"/>
                    <a:pt x="798" y="131"/>
                    <a:pt x="798" y="131"/>
                  </a:cubicBezTo>
                  <a:close/>
                  <a:moveTo>
                    <a:pt x="1081" y="41"/>
                  </a:moveTo>
                  <a:cubicBezTo>
                    <a:pt x="1078" y="41"/>
                    <a:pt x="1074" y="62"/>
                    <a:pt x="1072" y="62"/>
                  </a:cubicBezTo>
                  <a:cubicBezTo>
                    <a:pt x="1072" y="62"/>
                    <a:pt x="1072" y="61"/>
                    <a:pt x="1072" y="60"/>
                  </a:cubicBezTo>
                  <a:cubicBezTo>
                    <a:pt x="1064" y="60"/>
                    <a:pt x="1061" y="55"/>
                    <a:pt x="1057" y="55"/>
                  </a:cubicBezTo>
                  <a:cubicBezTo>
                    <a:pt x="1055" y="55"/>
                    <a:pt x="1052" y="56"/>
                    <a:pt x="1048" y="60"/>
                  </a:cubicBezTo>
                  <a:cubicBezTo>
                    <a:pt x="1048" y="72"/>
                    <a:pt x="1048" y="84"/>
                    <a:pt x="1048" y="84"/>
                  </a:cubicBezTo>
                  <a:cubicBezTo>
                    <a:pt x="1048" y="84"/>
                    <a:pt x="1048" y="69"/>
                    <a:pt x="1042" y="69"/>
                  </a:cubicBezTo>
                  <a:cubicBezTo>
                    <a:pt x="1041" y="69"/>
                    <a:pt x="1039" y="70"/>
                    <a:pt x="1036" y="72"/>
                  </a:cubicBezTo>
                  <a:lnTo>
                    <a:pt x="1036" y="60"/>
                  </a:lnTo>
                  <a:cubicBezTo>
                    <a:pt x="1036" y="60"/>
                    <a:pt x="1024" y="72"/>
                    <a:pt x="1024" y="72"/>
                  </a:cubicBezTo>
                  <a:lnTo>
                    <a:pt x="1001" y="72"/>
                  </a:lnTo>
                  <a:cubicBezTo>
                    <a:pt x="1001" y="72"/>
                    <a:pt x="995" y="61"/>
                    <a:pt x="992" y="61"/>
                  </a:cubicBezTo>
                  <a:cubicBezTo>
                    <a:pt x="990" y="61"/>
                    <a:pt x="989" y="64"/>
                    <a:pt x="989" y="72"/>
                  </a:cubicBezTo>
                  <a:cubicBezTo>
                    <a:pt x="989" y="78"/>
                    <a:pt x="989" y="78"/>
                    <a:pt x="989" y="78"/>
                  </a:cubicBezTo>
                  <a:cubicBezTo>
                    <a:pt x="989" y="78"/>
                    <a:pt x="989" y="78"/>
                    <a:pt x="989" y="84"/>
                  </a:cubicBezTo>
                  <a:lnTo>
                    <a:pt x="917" y="84"/>
                  </a:lnTo>
                  <a:cubicBezTo>
                    <a:pt x="917" y="84"/>
                    <a:pt x="912" y="89"/>
                    <a:pt x="908" y="89"/>
                  </a:cubicBezTo>
                  <a:cubicBezTo>
                    <a:pt x="907" y="89"/>
                    <a:pt x="905" y="88"/>
                    <a:pt x="905" y="84"/>
                  </a:cubicBezTo>
                  <a:cubicBezTo>
                    <a:pt x="905" y="78"/>
                    <a:pt x="902" y="75"/>
                    <a:pt x="899" y="75"/>
                  </a:cubicBezTo>
                  <a:cubicBezTo>
                    <a:pt x="896" y="75"/>
                    <a:pt x="893" y="78"/>
                    <a:pt x="893" y="84"/>
                  </a:cubicBezTo>
                  <a:cubicBezTo>
                    <a:pt x="893" y="84"/>
                    <a:pt x="893" y="84"/>
                    <a:pt x="893" y="84"/>
                  </a:cubicBezTo>
                  <a:lnTo>
                    <a:pt x="893" y="84"/>
                  </a:lnTo>
                  <a:cubicBezTo>
                    <a:pt x="891" y="86"/>
                    <a:pt x="890" y="88"/>
                    <a:pt x="889" y="89"/>
                  </a:cubicBezTo>
                  <a:lnTo>
                    <a:pt x="889" y="89"/>
                  </a:lnTo>
                  <a:cubicBezTo>
                    <a:pt x="877" y="104"/>
                    <a:pt x="846" y="143"/>
                    <a:pt x="846" y="143"/>
                  </a:cubicBezTo>
                  <a:lnTo>
                    <a:pt x="870" y="143"/>
                  </a:lnTo>
                  <a:cubicBezTo>
                    <a:pt x="881" y="143"/>
                    <a:pt x="870" y="131"/>
                    <a:pt x="870" y="131"/>
                  </a:cubicBezTo>
                  <a:lnTo>
                    <a:pt x="870" y="131"/>
                  </a:lnTo>
                  <a:cubicBezTo>
                    <a:pt x="878" y="131"/>
                    <a:pt x="885" y="137"/>
                    <a:pt x="890" y="137"/>
                  </a:cubicBezTo>
                  <a:cubicBezTo>
                    <a:pt x="892" y="137"/>
                    <a:pt x="893" y="135"/>
                    <a:pt x="893" y="131"/>
                  </a:cubicBezTo>
                  <a:lnTo>
                    <a:pt x="893" y="120"/>
                  </a:lnTo>
                  <a:cubicBezTo>
                    <a:pt x="893" y="120"/>
                    <a:pt x="905" y="120"/>
                    <a:pt x="905" y="131"/>
                  </a:cubicBezTo>
                  <a:cubicBezTo>
                    <a:pt x="905" y="143"/>
                    <a:pt x="893" y="143"/>
                    <a:pt x="893" y="155"/>
                  </a:cubicBezTo>
                  <a:lnTo>
                    <a:pt x="905" y="155"/>
                  </a:lnTo>
                  <a:cubicBezTo>
                    <a:pt x="905" y="155"/>
                    <a:pt x="916" y="150"/>
                    <a:pt x="923" y="150"/>
                  </a:cubicBezTo>
                  <a:cubicBezTo>
                    <a:pt x="926" y="150"/>
                    <a:pt x="929" y="151"/>
                    <a:pt x="929" y="155"/>
                  </a:cubicBezTo>
                  <a:cubicBezTo>
                    <a:pt x="929" y="149"/>
                    <a:pt x="929" y="131"/>
                    <a:pt x="929" y="131"/>
                  </a:cubicBezTo>
                  <a:cubicBezTo>
                    <a:pt x="929" y="131"/>
                    <a:pt x="941" y="131"/>
                    <a:pt x="941" y="120"/>
                  </a:cubicBezTo>
                  <a:cubicBezTo>
                    <a:pt x="941" y="131"/>
                    <a:pt x="947" y="134"/>
                    <a:pt x="954" y="134"/>
                  </a:cubicBezTo>
                  <a:cubicBezTo>
                    <a:pt x="962" y="134"/>
                    <a:pt x="971" y="131"/>
                    <a:pt x="977" y="131"/>
                  </a:cubicBezTo>
                  <a:cubicBezTo>
                    <a:pt x="977" y="131"/>
                    <a:pt x="989" y="120"/>
                    <a:pt x="1001" y="108"/>
                  </a:cubicBezTo>
                  <a:lnTo>
                    <a:pt x="1001" y="108"/>
                  </a:lnTo>
                  <a:cubicBezTo>
                    <a:pt x="1001" y="120"/>
                    <a:pt x="989" y="120"/>
                    <a:pt x="1001" y="120"/>
                  </a:cubicBezTo>
                  <a:cubicBezTo>
                    <a:pt x="1001" y="120"/>
                    <a:pt x="1001" y="113"/>
                    <a:pt x="1001" y="108"/>
                  </a:cubicBezTo>
                  <a:lnTo>
                    <a:pt x="1024" y="108"/>
                  </a:lnTo>
                  <a:cubicBezTo>
                    <a:pt x="1024" y="108"/>
                    <a:pt x="1024" y="96"/>
                    <a:pt x="1024" y="96"/>
                  </a:cubicBezTo>
                  <a:cubicBezTo>
                    <a:pt x="1024" y="96"/>
                    <a:pt x="1036" y="108"/>
                    <a:pt x="1036" y="108"/>
                  </a:cubicBezTo>
                  <a:cubicBezTo>
                    <a:pt x="1036" y="108"/>
                    <a:pt x="1036" y="96"/>
                    <a:pt x="1036" y="96"/>
                  </a:cubicBezTo>
                  <a:lnTo>
                    <a:pt x="1048" y="108"/>
                  </a:lnTo>
                  <a:cubicBezTo>
                    <a:pt x="1048" y="108"/>
                    <a:pt x="1048" y="96"/>
                    <a:pt x="1048" y="96"/>
                  </a:cubicBezTo>
                  <a:lnTo>
                    <a:pt x="1072" y="108"/>
                  </a:lnTo>
                  <a:lnTo>
                    <a:pt x="1072" y="84"/>
                  </a:lnTo>
                  <a:cubicBezTo>
                    <a:pt x="1072" y="84"/>
                    <a:pt x="1077" y="94"/>
                    <a:pt x="1081" y="94"/>
                  </a:cubicBezTo>
                  <a:cubicBezTo>
                    <a:pt x="1083" y="94"/>
                    <a:pt x="1084" y="92"/>
                    <a:pt x="1084" y="84"/>
                  </a:cubicBezTo>
                  <a:cubicBezTo>
                    <a:pt x="1084" y="88"/>
                    <a:pt x="1087" y="89"/>
                    <a:pt x="1090" y="89"/>
                  </a:cubicBezTo>
                  <a:cubicBezTo>
                    <a:pt x="1098" y="89"/>
                    <a:pt x="1112" y="84"/>
                    <a:pt x="1120" y="84"/>
                  </a:cubicBezTo>
                  <a:lnTo>
                    <a:pt x="1132" y="84"/>
                  </a:lnTo>
                  <a:cubicBezTo>
                    <a:pt x="1132" y="80"/>
                    <a:pt x="1133" y="79"/>
                    <a:pt x="1135" y="79"/>
                  </a:cubicBezTo>
                  <a:cubicBezTo>
                    <a:pt x="1138" y="79"/>
                    <a:pt x="1143" y="84"/>
                    <a:pt x="1143" y="84"/>
                  </a:cubicBezTo>
                  <a:cubicBezTo>
                    <a:pt x="1143" y="72"/>
                    <a:pt x="1143" y="72"/>
                    <a:pt x="1143" y="60"/>
                  </a:cubicBezTo>
                  <a:lnTo>
                    <a:pt x="1143" y="48"/>
                  </a:lnTo>
                  <a:lnTo>
                    <a:pt x="1132" y="48"/>
                  </a:lnTo>
                  <a:cubicBezTo>
                    <a:pt x="1132" y="54"/>
                    <a:pt x="1129" y="54"/>
                    <a:pt x="1126" y="54"/>
                  </a:cubicBezTo>
                  <a:cubicBezTo>
                    <a:pt x="1123" y="54"/>
                    <a:pt x="1120" y="54"/>
                    <a:pt x="1120" y="60"/>
                  </a:cubicBezTo>
                  <a:cubicBezTo>
                    <a:pt x="1120" y="60"/>
                    <a:pt x="1104" y="44"/>
                    <a:pt x="1093" y="44"/>
                  </a:cubicBezTo>
                  <a:cubicBezTo>
                    <a:pt x="1088" y="44"/>
                    <a:pt x="1084" y="48"/>
                    <a:pt x="1084" y="60"/>
                  </a:cubicBezTo>
                  <a:cubicBezTo>
                    <a:pt x="1084" y="46"/>
                    <a:pt x="1083" y="41"/>
                    <a:pt x="1081" y="41"/>
                  </a:cubicBezTo>
                  <a:close/>
                  <a:moveTo>
                    <a:pt x="1596" y="143"/>
                  </a:moveTo>
                  <a:lnTo>
                    <a:pt x="1608" y="155"/>
                  </a:lnTo>
                  <a:cubicBezTo>
                    <a:pt x="1608" y="155"/>
                    <a:pt x="1596" y="155"/>
                    <a:pt x="1596" y="143"/>
                  </a:cubicBezTo>
                  <a:close/>
                  <a:moveTo>
                    <a:pt x="723" y="154"/>
                  </a:moveTo>
                  <a:cubicBezTo>
                    <a:pt x="725" y="155"/>
                    <a:pt x="727" y="155"/>
                    <a:pt x="727" y="155"/>
                  </a:cubicBezTo>
                  <a:cubicBezTo>
                    <a:pt x="727" y="159"/>
                    <a:pt x="727" y="160"/>
                    <a:pt x="726" y="160"/>
                  </a:cubicBezTo>
                  <a:cubicBezTo>
                    <a:pt x="726" y="160"/>
                    <a:pt x="725" y="158"/>
                    <a:pt x="723" y="154"/>
                  </a:cubicBezTo>
                  <a:close/>
                  <a:moveTo>
                    <a:pt x="453" y="215"/>
                  </a:moveTo>
                  <a:cubicBezTo>
                    <a:pt x="453" y="215"/>
                    <a:pt x="465" y="227"/>
                    <a:pt x="465" y="227"/>
                  </a:cubicBezTo>
                  <a:lnTo>
                    <a:pt x="465" y="215"/>
                  </a:lnTo>
                  <a:close/>
                  <a:moveTo>
                    <a:pt x="536" y="191"/>
                  </a:moveTo>
                  <a:cubicBezTo>
                    <a:pt x="524" y="203"/>
                    <a:pt x="536" y="227"/>
                    <a:pt x="536" y="227"/>
                  </a:cubicBezTo>
                  <a:lnTo>
                    <a:pt x="548" y="215"/>
                  </a:lnTo>
                  <a:cubicBezTo>
                    <a:pt x="548" y="209"/>
                    <a:pt x="548" y="209"/>
                    <a:pt x="548" y="209"/>
                  </a:cubicBezTo>
                  <a:cubicBezTo>
                    <a:pt x="548" y="209"/>
                    <a:pt x="548" y="209"/>
                    <a:pt x="548" y="206"/>
                  </a:cubicBezTo>
                  <a:lnTo>
                    <a:pt x="548" y="206"/>
                  </a:lnTo>
                  <a:cubicBezTo>
                    <a:pt x="548" y="206"/>
                    <a:pt x="548" y="206"/>
                    <a:pt x="549" y="206"/>
                  </a:cubicBezTo>
                  <a:lnTo>
                    <a:pt x="549" y="206"/>
                  </a:lnTo>
                  <a:cubicBezTo>
                    <a:pt x="548" y="205"/>
                    <a:pt x="548" y="204"/>
                    <a:pt x="548" y="203"/>
                  </a:cubicBezTo>
                  <a:cubicBezTo>
                    <a:pt x="548" y="204"/>
                    <a:pt x="548" y="205"/>
                    <a:pt x="548" y="206"/>
                  </a:cubicBezTo>
                  <a:lnTo>
                    <a:pt x="548" y="206"/>
                  </a:lnTo>
                  <a:cubicBezTo>
                    <a:pt x="544" y="204"/>
                    <a:pt x="540" y="203"/>
                    <a:pt x="536" y="203"/>
                  </a:cubicBezTo>
                  <a:cubicBezTo>
                    <a:pt x="536" y="203"/>
                    <a:pt x="536" y="191"/>
                    <a:pt x="536" y="191"/>
                  </a:cubicBezTo>
                  <a:close/>
                  <a:moveTo>
                    <a:pt x="771" y="126"/>
                  </a:moveTo>
                  <a:cubicBezTo>
                    <a:pt x="769" y="126"/>
                    <a:pt x="766" y="127"/>
                    <a:pt x="762" y="131"/>
                  </a:cubicBezTo>
                  <a:cubicBezTo>
                    <a:pt x="761" y="130"/>
                    <a:pt x="759" y="129"/>
                    <a:pt x="757" y="129"/>
                  </a:cubicBezTo>
                  <a:cubicBezTo>
                    <a:pt x="750" y="129"/>
                    <a:pt x="744" y="140"/>
                    <a:pt x="741" y="140"/>
                  </a:cubicBezTo>
                  <a:cubicBezTo>
                    <a:pt x="739" y="140"/>
                    <a:pt x="739" y="138"/>
                    <a:pt x="739" y="131"/>
                  </a:cubicBezTo>
                  <a:cubicBezTo>
                    <a:pt x="739" y="140"/>
                    <a:pt x="737" y="143"/>
                    <a:pt x="735" y="143"/>
                  </a:cubicBezTo>
                  <a:cubicBezTo>
                    <a:pt x="733" y="143"/>
                    <a:pt x="730" y="140"/>
                    <a:pt x="728" y="140"/>
                  </a:cubicBezTo>
                  <a:cubicBezTo>
                    <a:pt x="727" y="140"/>
                    <a:pt x="727" y="141"/>
                    <a:pt x="727" y="143"/>
                  </a:cubicBezTo>
                  <a:cubicBezTo>
                    <a:pt x="723" y="147"/>
                    <a:pt x="722" y="150"/>
                    <a:pt x="721" y="152"/>
                  </a:cubicBezTo>
                  <a:lnTo>
                    <a:pt x="721" y="152"/>
                  </a:lnTo>
                  <a:cubicBezTo>
                    <a:pt x="720" y="149"/>
                    <a:pt x="718" y="146"/>
                    <a:pt x="715" y="143"/>
                  </a:cubicBezTo>
                  <a:lnTo>
                    <a:pt x="655" y="143"/>
                  </a:lnTo>
                  <a:cubicBezTo>
                    <a:pt x="655" y="155"/>
                    <a:pt x="655" y="155"/>
                    <a:pt x="655" y="167"/>
                  </a:cubicBezTo>
                  <a:lnTo>
                    <a:pt x="643" y="167"/>
                  </a:lnTo>
                  <a:cubicBezTo>
                    <a:pt x="637" y="161"/>
                    <a:pt x="634" y="158"/>
                    <a:pt x="631" y="158"/>
                  </a:cubicBezTo>
                  <a:cubicBezTo>
                    <a:pt x="628" y="158"/>
                    <a:pt x="625" y="161"/>
                    <a:pt x="620" y="167"/>
                  </a:cubicBezTo>
                  <a:lnTo>
                    <a:pt x="596" y="167"/>
                  </a:lnTo>
                  <a:cubicBezTo>
                    <a:pt x="596" y="167"/>
                    <a:pt x="596" y="179"/>
                    <a:pt x="596" y="179"/>
                  </a:cubicBezTo>
                  <a:lnTo>
                    <a:pt x="584" y="179"/>
                  </a:lnTo>
                  <a:cubicBezTo>
                    <a:pt x="584" y="179"/>
                    <a:pt x="579" y="174"/>
                    <a:pt x="575" y="174"/>
                  </a:cubicBezTo>
                  <a:cubicBezTo>
                    <a:pt x="573" y="174"/>
                    <a:pt x="572" y="175"/>
                    <a:pt x="572" y="179"/>
                  </a:cubicBezTo>
                  <a:cubicBezTo>
                    <a:pt x="566" y="191"/>
                    <a:pt x="566" y="194"/>
                    <a:pt x="566" y="194"/>
                  </a:cubicBezTo>
                  <a:cubicBezTo>
                    <a:pt x="566" y="194"/>
                    <a:pt x="566" y="191"/>
                    <a:pt x="560" y="191"/>
                  </a:cubicBezTo>
                  <a:cubicBezTo>
                    <a:pt x="536" y="191"/>
                    <a:pt x="560" y="203"/>
                    <a:pt x="560" y="203"/>
                  </a:cubicBezTo>
                  <a:cubicBezTo>
                    <a:pt x="560" y="207"/>
                    <a:pt x="559" y="208"/>
                    <a:pt x="556" y="208"/>
                  </a:cubicBezTo>
                  <a:cubicBezTo>
                    <a:pt x="554" y="208"/>
                    <a:pt x="552" y="207"/>
                    <a:pt x="549" y="206"/>
                  </a:cubicBezTo>
                  <a:lnTo>
                    <a:pt x="549" y="206"/>
                  </a:lnTo>
                  <a:cubicBezTo>
                    <a:pt x="552" y="215"/>
                    <a:pt x="572" y="215"/>
                    <a:pt x="572" y="215"/>
                  </a:cubicBezTo>
                  <a:lnTo>
                    <a:pt x="584" y="215"/>
                  </a:lnTo>
                  <a:cubicBezTo>
                    <a:pt x="584" y="215"/>
                    <a:pt x="584" y="227"/>
                    <a:pt x="596" y="227"/>
                  </a:cubicBezTo>
                  <a:lnTo>
                    <a:pt x="596" y="215"/>
                  </a:lnTo>
                  <a:cubicBezTo>
                    <a:pt x="596" y="215"/>
                    <a:pt x="601" y="220"/>
                    <a:pt x="605" y="220"/>
                  </a:cubicBezTo>
                  <a:cubicBezTo>
                    <a:pt x="606" y="220"/>
                    <a:pt x="608" y="219"/>
                    <a:pt x="608" y="215"/>
                  </a:cubicBezTo>
                  <a:cubicBezTo>
                    <a:pt x="608" y="215"/>
                    <a:pt x="620" y="203"/>
                    <a:pt x="620" y="203"/>
                  </a:cubicBezTo>
                  <a:lnTo>
                    <a:pt x="631" y="203"/>
                  </a:lnTo>
                  <a:cubicBezTo>
                    <a:pt x="631" y="203"/>
                    <a:pt x="637" y="208"/>
                    <a:pt x="640" y="208"/>
                  </a:cubicBezTo>
                  <a:cubicBezTo>
                    <a:pt x="642" y="208"/>
                    <a:pt x="643" y="207"/>
                    <a:pt x="643" y="203"/>
                  </a:cubicBezTo>
                  <a:cubicBezTo>
                    <a:pt x="643" y="191"/>
                    <a:pt x="655" y="191"/>
                    <a:pt x="655" y="191"/>
                  </a:cubicBezTo>
                  <a:cubicBezTo>
                    <a:pt x="655" y="191"/>
                    <a:pt x="667" y="203"/>
                    <a:pt x="667" y="203"/>
                  </a:cubicBezTo>
                  <a:cubicBezTo>
                    <a:pt x="667" y="191"/>
                    <a:pt x="655" y="179"/>
                    <a:pt x="667" y="179"/>
                  </a:cubicBezTo>
                  <a:cubicBezTo>
                    <a:pt x="679" y="179"/>
                    <a:pt x="667" y="203"/>
                    <a:pt x="679" y="203"/>
                  </a:cubicBezTo>
                  <a:cubicBezTo>
                    <a:pt x="691" y="203"/>
                    <a:pt x="679" y="191"/>
                    <a:pt x="679" y="191"/>
                  </a:cubicBezTo>
                  <a:lnTo>
                    <a:pt x="703" y="191"/>
                  </a:lnTo>
                  <a:cubicBezTo>
                    <a:pt x="703" y="191"/>
                    <a:pt x="719" y="196"/>
                    <a:pt x="733" y="196"/>
                  </a:cubicBezTo>
                  <a:cubicBezTo>
                    <a:pt x="740" y="196"/>
                    <a:pt x="747" y="195"/>
                    <a:pt x="751" y="191"/>
                  </a:cubicBezTo>
                  <a:cubicBezTo>
                    <a:pt x="762" y="179"/>
                    <a:pt x="751" y="179"/>
                    <a:pt x="751" y="179"/>
                  </a:cubicBezTo>
                  <a:cubicBezTo>
                    <a:pt x="751" y="179"/>
                    <a:pt x="762" y="179"/>
                    <a:pt x="762" y="167"/>
                  </a:cubicBezTo>
                  <a:cubicBezTo>
                    <a:pt x="762" y="167"/>
                    <a:pt x="762" y="162"/>
                    <a:pt x="766" y="162"/>
                  </a:cubicBezTo>
                  <a:cubicBezTo>
                    <a:pt x="768" y="162"/>
                    <a:pt x="770" y="163"/>
                    <a:pt x="774" y="167"/>
                  </a:cubicBezTo>
                  <a:lnTo>
                    <a:pt x="774" y="155"/>
                  </a:lnTo>
                  <a:cubicBezTo>
                    <a:pt x="782" y="155"/>
                    <a:pt x="790" y="150"/>
                    <a:pt x="795" y="150"/>
                  </a:cubicBezTo>
                  <a:cubicBezTo>
                    <a:pt x="797" y="150"/>
                    <a:pt x="798" y="151"/>
                    <a:pt x="798" y="155"/>
                  </a:cubicBezTo>
                  <a:cubicBezTo>
                    <a:pt x="798" y="163"/>
                    <a:pt x="799" y="166"/>
                    <a:pt x="801" y="166"/>
                  </a:cubicBezTo>
                  <a:cubicBezTo>
                    <a:pt x="805" y="166"/>
                    <a:pt x="810" y="155"/>
                    <a:pt x="810" y="155"/>
                  </a:cubicBezTo>
                  <a:cubicBezTo>
                    <a:pt x="810" y="155"/>
                    <a:pt x="819" y="182"/>
                    <a:pt x="829" y="182"/>
                  </a:cubicBezTo>
                  <a:cubicBezTo>
                    <a:pt x="830" y="182"/>
                    <a:pt x="832" y="181"/>
                    <a:pt x="834" y="179"/>
                  </a:cubicBezTo>
                  <a:cubicBezTo>
                    <a:pt x="822" y="167"/>
                    <a:pt x="822" y="155"/>
                    <a:pt x="810" y="143"/>
                  </a:cubicBezTo>
                  <a:cubicBezTo>
                    <a:pt x="810" y="143"/>
                    <a:pt x="798" y="131"/>
                    <a:pt x="798" y="131"/>
                  </a:cubicBezTo>
                  <a:cubicBezTo>
                    <a:pt x="798" y="135"/>
                    <a:pt x="798" y="137"/>
                    <a:pt x="798" y="137"/>
                  </a:cubicBezTo>
                  <a:cubicBezTo>
                    <a:pt x="797" y="137"/>
                    <a:pt x="794" y="131"/>
                    <a:pt x="786" y="131"/>
                  </a:cubicBezTo>
                  <a:cubicBezTo>
                    <a:pt x="778" y="131"/>
                    <a:pt x="776" y="126"/>
                    <a:pt x="771" y="126"/>
                  </a:cubicBezTo>
                  <a:close/>
                  <a:moveTo>
                    <a:pt x="322" y="251"/>
                  </a:moveTo>
                  <a:cubicBezTo>
                    <a:pt x="322" y="262"/>
                    <a:pt x="322" y="262"/>
                    <a:pt x="322" y="274"/>
                  </a:cubicBezTo>
                  <a:cubicBezTo>
                    <a:pt x="334" y="274"/>
                    <a:pt x="322" y="251"/>
                    <a:pt x="322" y="251"/>
                  </a:cubicBezTo>
                  <a:close/>
                  <a:moveTo>
                    <a:pt x="349" y="293"/>
                  </a:moveTo>
                  <a:cubicBezTo>
                    <a:pt x="346" y="293"/>
                    <a:pt x="346" y="298"/>
                    <a:pt x="346" y="298"/>
                  </a:cubicBezTo>
                  <a:lnTo>
                    <a:pt x="358" y="298"/>
                  </a:lnTo>
                  <a:cubicBezTo>
                    <a:pt x="354" y="294"/>
                    <a:pt x="351" y="293"/>
                    <a:pt x="349" y="293"/>
                  </a:cubicBezTo>
                  <a:close/>
                  <a:moveTo>
                    <a:pt x="429" y="262"/>
                  </a:moveTo>
                  <a:lnTo>
                    <a:pt x="429" y="286"/>
                  </a:lnTo>
                  <a:lnTo>
                    <a:pt x="417" y="286"/>
                  </a:lnTo>
                  <a:cubicBezTo>
                    <a:pt x="429" y="286"/>
                    <a:pt x="417" y="286"/>
                    <a:pt x="417" y="298"/>
                  </a:cubicBezTo>
                  <a:lnTo>
                    <a:pt x="453" y="298"/>
                  </a:lnTo>
                  <a:cubicBezTo>
                    <a:pt x="453" y="298"/>
                    <a:pt x="465" y="262"/>
                    <a:pt x="453" y="262"/>
                  </a:cubicBezTo>
                  <a:close/>
                  <a:moveTo>
                    <a:pt x="215" y="298"/>
                  </a:moveTo>
                  <a:lnTo>
                    <a:pt x="215" y="310"/>
                  </a:lnTo>
                  <a:cubicBezTo>
                    <a:pt x="227" y="310"/>
                    <a:pt x="227" y="310"/>
                    <a:pt x="215" y="298"/>
                  </a:cubicBezTo>
                  <a:close/>
                  <a:moveTo>
                    <a:pt x="298" y="298"/>
                  </a:moveTo>
                  <a:lnTo>
                    <a:pt x="298" y="310"/>
                  </a:lnTo>
                  <a:lnTo>
                    <a:pt x="322" y="310"/>
                  </a:lnTo>
                  <a:lnTo>
                    <a:pt x="322" y="298"/>
                  </a:lnTo>
                  <a:close/>
                  <a:moveTo>
                    <a:pt x="334" y="298"/>
                  </a:moveTo>
                  <a:cubicBezTo>
                    <a:pt x="334" y="298"/>
                    <a:pt x="334" y="310"/>
                    <a:pt x="334" y="310"/>
                  </a:cubicBezTo>
                  <a:cubicBezTo>
                    <a:pt x="346" y="310"/>
                    <a:pt x="346" y="310"/>
                    <a:pt x="346" y="298"/>
                  </a:cubicBezTo>
                  <a:close/>
                  <a:moveTo>
                    <a:pt x="381" y="274"/>
                  </a:moveTo>
                  <a:cubicBezTo>
                    <a:pt x="381" y="274"/>
                    <a:pt x="358" y="286"/>
                    <a:pt x="358" y="298"/>
                  </a:cubicBezTo>
                  <a:cubicBezTo>
                    <a:pt x="366" y="307"/>
                    <a:pt x="368" y="315"/>
                    <a:pt x="369" y="315"/>
                  </a:cubicBezTo>
                  <a:cubicBezTo>
                    <a:pt x="370" y="315"/>
                    <a:pt x="370" y="314"/>
                    <a:pt x="370" y="310"/>
                  </a:cubicBezTo>
                  <a:cubicBezTo>
                    <a:pt x="370" y="298"/>
                    <a:pt x="370" y="298"/>
                    <a:pt x="370" y="298"/>
                  </a:cubicBezTo>
                  <a:lnTo>
                    <a:pt x="381" y="310"/>
                  </a:lnTo>
                  <a:cubicBezTo>
                    <a:pt x="385" y="314"/>
                    <a:pt x="388" y="315"/>
                    <a:pt x="390" y="315"/>
                  </a:cubicBezTo>
                  <a:cubicBezTo>
                    <a:pt x="393" y="315"/>
                    <a:pt x="393" y="310"/>
                    <a:pt x="393" y="310"/>
                  </a:cubicBezTo>
                  <a:lnTo>
                    <a:pt x="393" y="298"/>
                  </a:lnTo>
                  <a:cubicBezTo>
                    <a:pt x="393" y="298"/>
                    <a:pt x="417" y="286"/>
                    <a:pt x="417" y="286"/>
                  </a:cubicBezTo>
                  <a:cubicBezTo>
                    <a:pt x="417" y="286"/>
                    <a:pt x="417" y="274"/>
                    <a:pt x="405" y="274"/>
                  </a:cubicBezTo>
                  <a:cubicBezTo>
                    <a:pt x="393" y="274"/>
                    <a:pt x="393" y="286"/>
                    <a:pt x="393" y="286"/>
                  </a:cubicBezTo>
                  <a:cubicBezTo>
                    <a:pt x="393" y="286"/>
                    <a:pt x="381" y="298"/>
                    <a:pt x="381" y="298"/>
                  </a:cubicBezTo>
                  <a:lnTo>
                    <a:pt x="381" y="274"/>
                  </a:lnTo>
                  <a:close/>
                  <a:moveTo>
                    <a:pt x="270" y="308"/>
                  </a:moveTo>
                  <a:cubicBezTo>
                    <a:pt x="266" y="308"/>
                    <a:pt x="264" y="315"/>
                    <a:pt x="263" y="322"/>
                  </a:cubicBezTo>
                  <a:lnTo>
                    <a:pt x="274" y="322"/>
                  </a:lnTo>
                  <a:cubicBezTo>
                    <a:pt x="274" y="322"/>
                    <a:pt x="276" y="321"/>
                    <a:pt x="278" y="319"/>
                  </a:cubicBezTo>
                  <a:lnTo>
                    <a:pt x="278" y="319"/>
                  </a:lnTo>
                  <a:cubicBezTo>
                    <a:pt x="280" y="321"/>
                    <a:pt x="282" y="322"/>
                    <a:pt x="286" y="322"/>
                  </a:cubicBezTo>
                  <a:cubicBezTo>
                    <a:pt x="286" y="322"/>
                    <a:pt x="284" y="319"/>
                    <a:pt x="281" y="317"/>
                  </a:cubicBezTo>
                  <a:lnTo>
                    <a:pt x="281" y="317"/>
                  </a:lnTo>
                  <a:cubicBezTo>
                    <a:pt x="280" y="317"/>
                    <a:pt x="279" y="318"/>
                    <a:pt x="278" y="319"/>
                  </a:cubicBezTo>
                  <a:cubicBezTo>
                    <a:pt x="274" y="315"/>
                    <a:pt x="274" y="310"/>
                    <a:pt x="274" y="310"/>
                  </a:cubicBezTo>
                  <a:lnTo>
                    <a:pt x="274" y="310"/>
                  </a:lnTo>
                  <a:cubicBezTo>
                    <a:pt x="274" y="310"/>
                    <a:pt x="278" y="313"/>
                    <a:pt x="281" y="317"/>
                  </a:cubicBezTo>
                  <a:lnTo>
                    <a:pt x="281" y="317"/>
                  </a:lnTo>
                  <a:cubicBezTo>
                    <a:pt x="285" y="313"/>
                    <a:pt x="292" y="310"/>
                    <a:pt x="298" y="310"/>
                  </a:cubicBezTo>
                  <a:lnTo>
                    <a:pt x="274" y="310"/>
                  </a:lnTo>
                  <a:cubicBezTo>
                    <a:pt x="273" y="308"/>
                    <a:pt x="271" y="308"/>
                    <a:pt x="270" y="308"/>
                  </a:cubicBezTo>
                  <a:close/>
                  <a:moveTo>
                    <a:pt x="325" y="305"/>
                  </a:moveTo>
                  <a:cubicBezTo>
                    <a:pt x="322" y="305"/>
                    <a:pt x="322" y="310"/>
                    <a:pt x="322" y="310"/>
                  </a:cubicBezTo>
                  <a:cubicBezTo>
                    <a:pt x="334" y="310"/>
                    <a:pt x="334" y="310"/>
                    <a:pt x="334" y="322"/>
                  </a:cubicBezTo>
                  <a:lnTo>
                    <a:pt x="334" y="310"/>
                  </a:lnTo>
                  <a:cubicBezTo>
                    <a:pt x="330" y="306"/>
                    <a:pt x="327" y="305"/>
                    <a:pt x="325" y="305"/>
                  </a:cubicBezTo>
                  <a:close/>
                  <a:moveTo>
                    <a:pt x="250" y="322"/>
                  </a:moveTo>
                  <a:lnTo>
                    <a:pt x="250" y="334"/>
                  </a:lnTo>
                  <a:cubicBezTo>
                    <a:pt x="262" y="334"/>
                    <a:pt x="262" y="322"/>
                    <a:pt x="262" y="322"/>
                  </a:cubicBezTo>
                  <a:close/>
                  <a:moveTo>
                    <a:pt x="262" y="322"/>
                  </a:moveTo>
                  <a:cubicBezTo>
                    <a:pt x="262" y="322"/>
                    <a:pt x="262" y="334"/>
                    <a:pt x="262" y="334"/>
                  </a:cubicBezTo>
                  <a:cubicBezTo>
                    <a:pt x="262" y="334"/>
                    <a:pt x="262" y="328"/>
                    <a:pt x="263" y="322"/>
                  </a:cubicBezTo>
                  <a:close/>
                  <a:moveTo>
                    <a:pt x="235" y="346"/>
                  </a:moveTo>
                  <a:cubicBezTo>
                    <a:pt x="236" y="348"/>
                    <a:pt x="237" y="349"/>
                    <a:pt x="237" y="349"/>
                  </a:cubicBezTo>
                  <a:cubicBezTo>
                    <a:pt x="238" y="349"/>
                    <a:pt x="239" y="348"/>
                    <a:pt x="239" y="346"/>
                  </a:cubicBezTo>
                  <a:close/>
                  <a:moveTo>
                    <a:pt x="119" y="358"/>
                  </a:moveTo>
                  <a:cubicBezTo>
                    <a:pt x="119" y="358"/>
                    <a:pt x="143" y="370"/>
                    <a:pt x="143" y="370"/>
                  </a:cubicBezTo>
                  <a:lnTo>
                    <a:pt x="131" y="358"/>
                  </a:lnTo>
                  <a:close/>
                  <a:moveTo>
                    <a:pt x="227" y="322"/>
                  </a:moveTo>
                  <a:lnTo>
                    <a:pt x="227" y="334"/>
                  </a:lnTo>
                  <a:cubicBezTo>
                    <a:pt x="231" y="342"/>
                    <a:pt x="228" y="344"/>
                    <a:pt x="223" y="344"/>
                  </a:cubicBezTo>
                  <a:cubicBezTo>
                    <a:pt x="212" y="344"/>
                    <a:pt x="191" y="334"/>
                    <a:pt x="191" y="334"/>
                  </a:cubicBezTo>
                  <a:cubicBezTo>
                    <a:pt x="191" y="346"/>
                    <a:pt x="191" y="358"/>
                    <a:pt x="191" y="358"/>
                  </a:cubicBezTo>
                  <a:cubicBezTo>
                    <a:pt x="191" y="358"/>
                    <a:pt x="180" y="352"/>
                    <a:pt x="173" y="352"/>
                  </a:cubicBezTo>
                  <a:cubicBezTo>
                    <a:pt x="170" y="352"/>
                    <a:pt x="167" y="354"/>
                    <a:pt x="167" y="358"/>
                  </a:cubicBezTo>
                  <a:cubicBezTo>
                    <a:pt x="179" y="370"/>
                    <a:pt x="191" y="370"/>
                    <a:pt x="191" y="370"/>
                  </a:cubicBezTo>
                  <a:cubicBezTo>
                    <a:pt x="191" y="358"/>
                    <a:pt x="203" y="358"/>
                    <a:pt x="215" y="346"/>
                  </a:cubicBezTo>
                  <a:lnTo>
                    <a:pt x="235" y="346"/>
                  </a:lnTo>
                  <a:cubicBezTo>
                    <a:pt x="233" y="341"/>
                    <a:pt x="232" y="334"/>
                    <a:pt x="239" y="334"/>
                  </a:cubicBezTo>
                  <a:cubicBezTo>
                    <a:pt x="227" y="334"/>
                    <a:pt x="227" y="322"/>
                    <a:pt x="227" y="322"/>
                  </a:cubicBezTo>
                  <a:close/>
                  <a:moveTo>
                    <a:pt x="1718" y="367"/>
                  </a:moveTo>
                  <a:lnTo>
                    <a:pt x="1715" y="370"/>
                  </a:lnTo>
                  <a:lnTo>
                    <a:pt x="1727" y="370"/>
                  </a:lnTo>
                  <a:cubicBezTo>
                    <a:pt x="1722" y="370"/>
                    <a:pt x="1720" y="368"/>
                    <a:pt x="1718" y="367"/>
                  </a:cubicBezTo>
                  <a:close/>
                  <a:moveTo>
                    <a:pt x="1751" y="358"/>
                  </a:moveTo>
                  <a:cubicBezTo>
                    <a:pt x="1751" y="358"/>
                    <a:pt x="1739" y="370"/>
                    <a:pt x="1739" y="370"/>
                  </a:cubicBezTo>
                  <a:lnTo>
                    <a:pt x="1751" y="370"/>
                  </a:lnTo>
                  <a:lnTo>
                    <a:pt x="1751" y="358"/>
                  </a:lnTo>
                  <a:close/>
                  <a:moveTo>
                    <a:pt x="191" y="370"/>
                  </a:moveTo>
                  <a:cubicBezTo>
                    <a:pt x="185" y="370"/>
                    <a:pt x="182" y="376"/>
                    <a:pt x="179" y="381"/>
                  </a:cubicBezTo>
                  <a:lnTo>
                    <a:pt x="191" y="370"/>
                  </a:lnTo>
                  <a:close/>
                  <a:moveTo>
                    <a:pt x="179" y="381"/>
                  </a:moveTo>
                  <a:lnTo>
                    <a:pt x="179" y="381"/>
                  </a:lnTo>
                  <a:cubicBezTo>
                    <a:pt x="178" y="383"/>
                    <a:pt x="177" y="385"/>
                    <a:pt x="176" y="387"/>
                  </a:cubicBezTo>
                  <a:lnTo>
                    <a:pt x="176" y="387"/>
                  </a:lnTo>
                  <a:cubicBezTo>
                    <a:pt x="178" y="387"/>
                    <a:pt x="179" y="385"/>
                    <a:pt x="179" y="381"/>
                  </a:cubicBezTo>
                  <a:close/>
                  <a:moveTo>
                    <a:pt x="155" y="381"/>
                  </a:moveTo>
                  <a:cubicBezTo>
                    <a:pt x="155" y="381"/>
                    <a:pt x="143" y="381"/>
                    <a:pt x="155" y="393"/>
                  </a:cubicBezTo>
                  <a:cubicBezTo>
                    <a:pt x="155" y="393"/>
                    <a:pt x="155" y="388"/>
                    <a:pt x="159" y="388"/>
                  </a:cubicBezTo>
                  <a:cubicBezTo>
                    <a:pt x="160" y="388"/>
                    <a:pt x="163" y="389"/>
                    <a:pt x="167" y="393"/>
                  </a:cubicBezTo>
                  <a:cubicBezTo>
                    <a:pt x="171" y="393"/>
                    <a:pt x="174" y="391"/>
                    <a:pt x="176" y="387"/>
                  </a:cubicBezTo>
                  <a:lnTo>
                    <a:pt x="176" y="387"/>
                  </a:lnTo>
                  <a:cubicBezTo>
                    <a:pt x="176" y="387"/>
                    <a:pt x="176" y="387"/>
                    <a:pt x="176" y="387"/>
                  </a:cubicBezTo>
                  <a:cubicBezTo>
                    <a:pt x="172" y="387"/>
                    <a:pt x="167" y="381"/>
                    <a:pt x="167" y="381"/>
                  </a:cubicBezTo>
                  <a:close/>
                  <a:moveTo>
                    <a:pt x="143" y="381"/>
                  </a:moveTo>
                  <a:cubicBezTo>
                    <a:pt x="143" y="393"/>
                    <a:pt x="143" y="405"/>
                    <a:pt x="143" y="405"/>
                  </a:cubicBezTo>
                  <a:cubicBezTo>
                    <a:pt x="155" y="405"/>
                    <a:pt x="155" y="405"/>
                    <a:pt x="155" y="393"/>
                  </a:cubicBezTo>
                  <a:cubicBezTo>
                    <a:pt x="155" y="393"/>
                    <a:pt x="143" y="381"/>
                    <a:pt x="143" y="381"/>
                  </a:cubicBezTo>
                  <a:close/>
                  <a:moveTo>
                    <a:pt x="131" y="405"/>
                  </a:moveTo>
                  <a:cubicBezTo>
                    <a:pt x="119" y="417"/>
                    <a:pt x="119" y="417"/>
                    <a:pt x="119" y="417"/>
                  </a:cubicBezTo>
                  <a:cubicBezTo>
                    <a:pt x="119" y="417"/>
                    <a:pt x="119" y="429"/>
                    <a:pt x="131" y="429"/>
                  </a:cubicBezTo>
                  <a:lnTo>
                    <a:pt x="143" y="429"/>
                  </a:lnTo>
                  <a:cubicBezTo>
                    <a:pt x="155" y="417"/>
                    <a:pt x="143" y="417"/>
                    <a:pt x="143" y="417"/>
                  </a:cubicBezTo>
                  <a:lnTo>
                    <a:pt x="143" y="405"/>
                  </a:lnTo>
                  <a:close/>
                  <a:moveTo>
                    <a:pt x="1596" y="429"/>
                  </a:moveTo>
                  <a:cubicBezTo>
                    <a:pt x="1596" y="429"/>
                    <a:pt x="1604" y="433"/>
                    <a:pt x="1611" y="434"/>
                  </a:cubicBezTo>
                  <a:lnTo>
                    <a:pt x="1611" y="434"/>
                  </a:lnTo>
                  <a:cubicBezTo>
                    <a:pt x="1609" y="429"/>
                    <a:pt x="1596" y="429"/>
                    <a:pt x="1596" y="429"/>
                  </a:cubicBezTo>
                  <a:close/>
                  <a:moveTo>
                    <a:pt x="48" y="441"/>
                  </a:moveTo>
                  <a:lnTo>
                    <a:pt x="48" y="453"/>
                  </a:lnTo>
                  <a:lnTo>
                    <a:pt x="60" y="453"/>
                  </a:lnTo>
                  <a:cubicBezTo>
                    <a:pt x="60" y="453"/>
                    <a:pt x="48" y="453"/>
                    <a:pt x="48" y="441"/>
                  </a:cubicBezTo>
                  <a:close/>
                  <a:moveTo>
                    <a:pt x="119" y="429"/>
                  </a:moveTo>
                  <a:lnTo>
                    <a:pt x="119" y="453"/>
                  </a:lnTo>
                  <a:cubicBezTo>
                    <a:pt x="119" y="453"/>
                    <a:pt x="131" y="441"/>
                    <a:pt x="131" y="441"/>
                  </a:cubicBezTo>
                  <a:cubicBezTo>
                    <a:pt x="131" y="429"/>
                    <a:pt x="131" y="429"/>
                    <a:pt x="131" y="429"/>
                  </a:cubicBezTo>
                  <a:close/>
                  <a:moveTo>
                    <a:pt x="108" y="453"/>
                  </a:moveTo>
                  <a:cubicBezTo>
                    <a:pt x="116" y="453"/>
                    <a:pt x="118" y="458"/>
                    <a:pt x="119" y="458"/>
                  </a:cubicBezTo>
                  <a:cubicBezTo>
                    <a:pt x="119" y="458"/>
                    <a:pt x="119" y="457"/>
                    <a:pt x="119" y="453"/>
                  </a:cubicBezTo>
                  <a:close/>
                  <a:moveTo>
                    <a:pt x="96" y="453"/>
                  </a:moveTo>
                  <a:cubicBezTo>
                    <a:pt x="96" y="459"/>
                    <a:pt x="96" y="459"/>
                    <a:pt x="96" y="459"/>
                  </a:cubicBezTo>
                  <a:cubicBezTo>
                    <a:pt x="96" y="459"/>
                    <a:pt x="96" y="459"/>
                    <a:pt x="96" y="465"/>
                  </a:cubicBezTo>
                  <a:lnTo>
                    <a:pt x="108" y="465"/>
                  </a:lnTo>
                  <a:cubicBezTo>
                    <a:pt x="108" y="453"/>
                    <a:pt x="96" y="453"/>
                    <a:pt x="108" y="453"/>
                  </a:cubicBezTo>
                  <a:close/>
                  <a:moveTo>
                    <a:pt x="96" y="465"/>
                  </a:moveTo>
                  <a:cubicBezTo>
                    <a:pt x="96" y="468"/>
                    <a:pt x="95" y="472"/>
                    <a:pt x="93" y="475"/>
                  </a:cubicBezTo>
                  <a:lnTo>
                    <a:pt x="93" y="475"/>
                  </a:lnTo>
                  <a:cubicBezTo>
                    <a:pt x="91" y="473"/>
                    <a:pt x="89" y="471"/>
                    <a:pt x="87" y="471"/>
                  </a:cubicBezTo>
                  <a:cubicBezTo>
                    <a:pt x="85" y="471"/>
                    <a:pt x="84" y="473"/>
                    <a:pt x="84" y="477"/>
                  </a:cubicBezTo>
                  <a:cubicBezTo>
                    <a:pt x="84" y="481"/>
                    <a:pt x="84" y="485"/>
                    <a:pt x="84" y="489"/>
                  </a:cubicBezTo>
                  <a:cubicBezTo>
                    <a:pt x="84" y="489"/>
                    <a:pt x="90" y="483"/>
                    <a:pt x="93" y="475"/>
                  </a:cubicBezTo>
                  <a:lnTo>
                    <a:pt x="93" y="475"/>
                  </a:lnTo>
                  <a:cubicBezTo>
                    <a:pt x="95" y="476"/>
                    <a:pt x="96" y="477"/>
                    <a:pt x="96" y="477"/>
                  </a:cubicBezTo>
                  <a:cubicBezTo>
                    <a:pt x="96" y="477"/>
                    <a:pt x="96" y="465"/>
                    <a:pt x="96" y="465"/>
                  </a:cubicBezTo>
                  <a:close/>
                  <a:moveTo>
                    <a:pt x="80" y="499"/>
                  </a:moveTo>
                  <a:cubicBezTo>
                    <a:pt x="76" y="499"/>
                    <a:pt x="74" y="506"/>
                    <a:pt x="71" y="514"/>
                  </a:cubicBezTo>
                  <a:lnTo>
                    <a:pt x="71" y="514"/>
                  </a:lnTo>
                  <a:cubicBezTo>
                    <a:pt x="69" y="512"/>
                    <a:pt x="66" y="512"/>
                    <a:pt x="60" y="512"/>
                  </a:cubicBezTo>
                  <a:lnTo>
                    <a:pt x="60" y="524"/>
                  </a:lnTo>
                  <a:cubicBezTo>
                    <a:pt x="55" y="522"/>
                    <a:pt x="53" y="521"/>
                    <a:pt x="51" y="521"/>
                  </a:cubicBezTo>
                  <a:lnTo>
                    <a:pt x="51" y="521"/>
                  </a:lnTo>
                  <a:cubicBezTo>
                    <a:pt x="44" y="521"/>
                    <a:pt x="60" y="539"/>
                    <a:pt x="60" y="548"/>
                  </a:cubicBezTo>
                  <a:cubicBezTo>
                    <a:pt x="48" y="548"/>
                    <a:pt x="48" y="560"/>
                    <a:pt x="36" y="560"/>
                  </a:cubicBezTo>
                  <a:lnTo>
                    <a:pt x="60" y="560"/>
                  </a:lnTo>
                  <a:cubicBezTo>
                    <a:pt x="60" y="560"/>
                    <a:pt x="60" y="548"/>
                    <a:pt x="72" y="548"/>
                  </a:cubicBezTo>
                  <a:lnTo>
                    <a:pt x="84" y="548"/>
                  </a:lnTo>
                  <a:cubicBezTo>
                    <a:pt x="84" y="548"/>
                    <a:pt x="72" y="536"/>
                    <a:pt x="60" y="524"/>
                  </a:cubicBezTo>
                  <a:lnTo>
                    <a:pt x="60" y="524"/>
                  </a:lnTo>
                  <a:cubicBezTo>
                    <a:pt x="61" y="526"/>
                    <a:pt x="62" y="526"/>
                    <a:pt x="64" y="526"/>
                  </a:cubicBezTo>
                  <a:cubicBezTo>
                    <a:pt x="67" y="526"/>
                    <a:pt x="69" y="520"/>
                    <a:pt x="71" y="514"/>
                  </a:cubicBezTo>
                  <a:lnTo>
                    <a:pt x="71" y="514"/>
                  </a:lnTo>
                  <a:cubicBezTo>
                    <a:pt x="75" y="515"/>
                    <a:pt x="78" y="518"/>
                    <a:pt x="84" y="524"/>
                  </a:cubicBezTo>
                  <a:cubicBezTo>
                    <a:pt x="96" y="524"/>
                    <a:pt x="84" y="524"/>
                    <a:pt x="84" y="512"/>
                  </a:cubicBezTo>
                  <a:lnTo>
                    <a:pt x="84" y="501"/>
                  </a:lnTo>
                  <a:cubicBezTo>
                    <a:pt x="82" y="499"/>
                    <a:pt x="81" y="499"/>
                    <a:pt x="80" y="499"/>
                  </a:cubicBezTo>
                  <a:close/>
                  <a:moveTo>
                    <a:pt x="1679" y="548"/>
                  </a:moveTo>
                  <a:cubicBezTo>
                    <a:pt x="1679" y="560"/>
                    <a:pt x="1691" y="560"/>
                    <a:pt x="1691" y="560"/>
                  </a:cubicBezTo>
                  <a:cubicBezTo>
                    <a:pt x="1691" y="560"/>
                    <a:pt x="1691" y="548"/>
                    <a:pt x="1679" y="548"/>
                  </a:cubicBezTo>
                  <a:close/>
                  <a:moveTo>
                    <a:pt x="48" y="584"/>
                  </a:moveTo>
                  <a:cubicBezTo>
                    <a:pt x="36" y="584"/>
                    <a:pt x="48" y="584"/>
                    <a:pt x="48" y="596"/>
                  </a:cubicBezTo>
                  <a:cubicBezTo>
                    <a:pt x="48" y="590"/>
                    <a:pt x="51" y="590"/>
                    <a:pt x="54" y="590"/>
                  </a:cubicBezTo>
                  <a:cubicBezTo>
                    <a:pt x="57" y="590"/>
                    <a:pt x="60" y="590"/>
                    <a:pt x="60" y="584"/>
                  </a:cubicBezTo>
                  <a:close/>
                  <a:moveTo>
                    <a:pt x="48" y="596"/>
                  </a:moveTo>
                  <a:cubicBezTo>
                    <a:pt x="42" y="602"/>
                    <a:pt x="42" y="602"/>
                    <a:pt x="44" y="602"/>
                  </a:cubicBezTo>
                  <a:cubicBezTo>
                    <a:pt x="45" y="602"/>
                    <a:pt x="48" y="602"/>
                    <a:pt x="48" y="608"/>
                  </a:cubicBezTo>
                  <a:lnTo>
                    <a:pt x="24" y="608"/>
                  </a:lnTo>
                  <a:cubicBezTo>
                    <a:pt x="12" y="608"/>
                    <a:pt x="24" y="655"/>
                    <a:pt x="24" y="667"/>
                  </a:cubicBezTo>
                  <a:cubicBezTo>
                    <a:pt x="24" y="661"/>
                    <a:pt x="24" y="661"/>
                    <a:pt x="26" y="661"/>
                  </a:cubicBezTo>
                  <a:cubicBezTo>
                    <a:pt x="27" y="661"/>
                    <a:pt x="30" y="661"/>
                    <a:pt x="36" y="655"/>
                  </a:cubicBezTo>
                  <a:lnTo>
                    <a:pt x="36" y="632"/>
                  </a:lnTo>
                  <a:cubicBezTo>
                    <a:pt x="36" y="632"/>
                    <a:pt x="41" y="637"/>
                    <a:pt x="48" y="637"/>
                  </a:cubicBezTo>
                  <a:cubicBezTo>
                    <a:pt x="52" y="637"/>
                    <a:pt x="56" y="635"/>
                    <a:pt x="60" y="632"/>
                  </a:cubicBezTo>
                  <a:cubicBezTo>
                    <a:pt x="60" y="632"/>
                    <a:pt x="60" y="620"/>
                    <a:pt x="60" y="608"/>
                  </a:cubicBezTo>
                  <a:lnTo>
                    <a:pt x="60" y="596"/>
                  </a:lnTo>
                  <a:cubicBezTo>
                    <a:pt x="60" y="596"/>
                    <a:pt x="55" y="601"/>
                    <a:pt x="51" y="601"/>
                  </a:cubicBezTo>
                  <a:cubicBezTo>
                    <a:pt x="49" y="601"/>
                    <a:pt x="48" y="600"/>
                    <a:pt x="48" y="596"/>
                  </a:cubicBezTo>
                  <a:close/>
                  <a:moveTo>
                    <a:pt x="1143" y="739"/>
                  </a:moveTo>
                  <a:cubicBezTo>
                    <a:pt x="1143" y="739"/>
                    <a:pt x="1143" y="739"/>
                    <a:pt x="1143" y="739"/>
                  </a:cubicBezTo>
                  <a:lnTo>
                    <a:pt x="1143" y="739"/>
                  </a:lnTo>
                  <a:close/>
                  <a:moveTo>
                    <a:pt x="1417" y="739"/>
                  </a:moveTo>
                  <a:cubicBezTo>
                    <a:pt x="1422" y="739"/>
                    <a:pt x="1423" y="741"/>
                    <a:pt x="1422" y="744"/>
                  </a:cubicBezTo>
                  <a:lnTo>
                    <a:pt x="1422" y="744"/>
                  </a:lnTo>
                  <a:cubicBezTo>
                    <a:pt x="1421" y="742"/>
                    <a:pt x="1419" y="741"/>
                    <a:pt x="1417" y="739"/>
                  </a:cubicBezTo>
                  <a:close/>
                  <a:moveTo>
                    <a:pt x="1429" y="810"/>
                  </a:moveTo>
                  <a:lnTo>
                    <a:pt x="1429" y="810"/>
                  </a:lnTo>
                  <a:cubicBezTo>
                    <a:pt x="1429" y="822"/>
                    <a:pt x="1441" y="822"/>
                    <a:pt x="1441" y="822"/>
                  </a:cubicBezTo>
                  <a:cubicBezTo>
                    <a:pt x="1441" y="822"/>
                    <a:pt x="1429" y="810"/>
                    <a:pt x="1429" y="810"/>
                  </a:cubicBezTo>
                  <a:close/>
                  <a:moveTo>
                    <a:pt x="1550" y="811"/>
                  </a:moveTo>
                  <a:cubicBezTo>
                    <a:pt x="1544" y="811"/>
                    <a:pt x="1544" y="822"/>
                    <a:pt x="1560" y="822"/>
                  </a:cubicBezTo>
                  <a:cubicBezTo>
                    <a:pt x="1556" y="814"/>
                    <a:pt x="1552" y="811"/>
                    <a:pt x="1550" y="811"/>
                  </a:cubicBezTo>
                  <a:close/>
                  <a:moveTo>
                    <a:pt x="614" y="829"/>
                  </a:moveTo>
                  <a:cubicBezTo>
                    <a:pt x="614" y="829"/>
                    <a:pt x="618" y="835"/>
                    <a:pt x="619" y="842"/>
                  </a:cubicBezTo>
                  <a:lnTo>
                    <a:pt x="619" y="842"/>
                  </a:lnTo>
                  <a:cubicBezTo>
                    <a:pt x="619" y="839"/>
                    <a:pt x="620" y="837"/>
                    <a:pt x="620" y="834"/>
                  </a:cubicBezTo>
                  <a:cubicBezTo>
                    <a:pt x="616" y="830"/>
                    <a:pt x="615" y="829"/>
                    <a:pt x="614" y="829"/>
                  </a:cubicBezTo>
                  <a:close/>
                  <a:moveTo>
                    <a:pt x="1358" y="0"/>
                  </a:moveTo>
                  <a:cubicBezTo>
                    <a:pt x="1358" y="12"/>
                    <a:pt x="1358" y="12"/>
                    <a:pt x="1358" y="12"/>
                  </a:cubicBezTo>
                  <a:cubicBezTo>
                    <a:pt x="1358" y="18"/>
                    <a:pt x="1355" y="21"/>
                    <a:pt x="1352" y="21"/>
                  </a:cubicBezTo>
                  <a:cubicBezTo>
                    <a:pt x="1349" y="21"/>
                    <a:pt x="1346" y="18"/>
                    <a:pt x="1346" y="12"/>
                  </a:cubicBezTo>
                  <a:lnTo>
                    <a:pt x="1334" y="12"/>
                  </a:lnTo>
                  <a:cubicBezTo>
                    <a:pt x="1322" y="12"/>
                    <a:pt x="1334" y="24"/>
                    <a:pt x="1322" y="24"/>
                  </a:cubicBezTo>
                  <a:cubicBezTo>
                    <a:pt x="1319" y="21"/>
                    <a:pt x="1318" y="18"/>
                    <a:pt x="1317" y="16"/>
                  </a:cubicBezTo>
                  <a:lnTo>
                    <a:pt x="1317" y="16"/>
                  </a:lnTo>
                  <a:cubicBezTo>
                    <a:pt x="1314" y="22"/>
                    <a:pt x="1319" y="36"/>
                    <a:pt x="1310" y="36"/>
                  </a:cubicBezTo>
                  <a:lnTo>
                    <a:pt x="1262" y="36"/>
                  </a:lnTo>
                  <a:cubicBezTo>
                    <a:pt x="1262" y="36"/>
                    <a:pt x="1262" y="48"/>
                    <a:pt x="1251" y="48"/>
                  </a:cubicBezTo>
                  <a:cubicBezTo>
                    <a:pt x="1239" y="48"/>
                    <a:pt x="1239" y="36"/>
                    <a:pt x="1239" y="36"/>
                  </a:cubicBezTo>
                  <a:cubicBezTo>
                    <a:pt x="1227" y="36"/>
                    <a:pt x="1239" y="48"/>
                    <a:pt x="1227" y="48"/>
                  </a:cubicBezTo>
                  <a:cubicBezTo>
                    <a:pt x="1215" y="48"/>
                    <a:pt x="1215" y="36"/>
                    <a:pt x="1215" y="24"/>
                  </a:cubicBezTo>
                  <a:cubicBezTo>
                    <a:pt x="1215" y="30"/>
                    <a:pt x="1215" y="33"/>
                    <a:pt x="1215" y="36"/>
                  </a:cubicBezTo>
                  <a:cubicBezTo>
                    <a:pt x="1215" y="48"/>
                    <a:pt x="1212" y="48"/>
                    <a:pt x="1209" y="48"/>
                  </a:cubicBezTo>
                  <a:cubicBezTo>
                    <a:pt x="1207" y="48"/>
                    <a:pt x="1205" y="48"/>
                    <a:pt x="1204" y="53"/>
                  </a:cubicBezTo>
                  <a:lnTo>
                    <a:pt x="1204" y="53"/>
                  </a:lnTo>
                  <a:cubicBezTo>
                    <a:pt x="1203" y="51"/>
                    <a:pt x="1203" y="50"/>
                    <a:pt x="1203" y="49"/>
                  </a:cubicBezTo>
                  <a:lnTo>
                    <a:pt x="1203" y="49"/>
                  </a:lnTo>
                  <a:cubicBezTo>
                    <a:pt x="1203" y="50"/>
                    <a:pt x="1203" y="52"/>
                    <a:pt x="1203" y="54"/>
                  </a:cubicBezTo>
                  <a:lnTo>
                    <a:pt x="1203" y="54"/>
                  </a:lnTo>
                  <a:cubicBezTo>
                    <a:pt x="1203" y="55"/>
                    <a:pt x="1203" y="57"/>
                    <a:pt x="1203" y="60"/>
                  </a:cubicBezTo>
                  <a:cubicBezTo>
                    <a:pt x="1203" y="66"/>
                    <a:pt x="1202" y="68"/>
                    <a:pt x="1201" y="68"/>
                  </a:cubicBezTo>
                  <a:cubicBezTo>
                    <a:pt x="1198" y="68"/>
                    <a:pt x="1191" y="48"/>
                    <a:pt x="1191" y="48"/>
                  </a:cubicBezTo>
                  <a:cubicBezTo>
                    <a:pt x="1191" y="48"/>
                    <a:pt x="1191" y="60"/>
                    <a:pt x="1179" y="60"/>
                  </a:cubicBezTo>
                  <a:cubicBezTo>
                    <a:pt x="1170" y="60"/>
                    <a:pt x="1160" y="45"/>
                    <a:pt x="1157" y="45"/>
                  </a:cubicBezTo>
                  <a:cubicBezTo>
                    <a:pt x="1156" y="45"/>
                    <a:pt x="1155" y="46"/>
                    <a:pt x="1155" y="48"/>
                  </a:cubicBezTo>
                  <a:cubicBezTo>
                    <a:pt x="1155" y="54"/>
                    <a:pt x="1158" y="60"/>
                    <a:pt x="1160" y="65"/>
                  </a:cubicBezTo>
                  <a:lnTo>
                    <a:pt x="1160" y="65"/>
                  </a:lnTo>
                  <a:cubicBezTo>
                    <a:pt x="1157" y="62"/>
                    <a:pt x="1155" y="60"/>
                    <a:pt x="1155" y="60"/>
                  </a:cubicBezTo>
                  <a:lnTo>
                    <a:pt x="1155" y="60"/>
                  </a:lnTo>
                  <a:cubicBezTo>
                    <a:pt x="1155" y="60"/>
                    <a:pt x="1158" y="65"/>
                    <a:pt x="1160" y="71"/>
                  </a:cubicBezTo>
                  <a:lnTo>
                    <a:pt x="1160" y="71"/>
                  </a:lnTo>
                  <a:cubicBezTo>
                    <a:pt x="1161" y="70"/>
                    <a:pt x="1161" y="68"/>
                    <a:pt x="1160" y="65"/>
                  </a:cubicBezTo>
                  <a:lnTo>
                    <a:pt x="1160" y="65"/>
                  </a:lnTo>
                  <a:cubicBezTo>
                    <a:pt x="1167" y="72"/>
                    <a:pt x="1179" y="87"/>
                    <a:pt x="1179" y="96"/>
                  </a:cubicBezTo>
                  <a:cubicBezTo>
                    <a:pt x="1179" y="84"/>
                    <a:pt x="1179" y="72"/>
                    <a:pt x="1191" y="60"/>
                  </a:cubicBezTo>
                  <a:cubicBezTo>
                    <a:pt x="1191" y="72"/>
                    <a:pt x="1191" y="72"/>
                    <a:pt x="1191" y="72"/>
                  </a:cubicBezTo>
                  <a:lnTo>
                    <a:pt x="1203" y="72"/>
                  </a:lnTo>
                  <a:cubicBezTo>
                    <a:pt x="1205" y="70"/>
                    <a:pt x="1206" y="68"/>
                    <a:pt x="1207" y="67"/>
                  </a:cubicBezTo>
                  <a:lnTo>
                    <a:pt x="1207" y="67"/>
                  </a:lnTo>
                  <a:cubicBezTo>
                    <a:pt x="1209" y="70"/>
                    <a:pt x="1211" y="72"/>
                    <a:pt x="1215" y="72"/>
                  </a:cubicBezTo>
                  <a:cubicBezTo>
                    <a:pt x="1219" y="68"/>
                    <a:pt x="1221" y="67"/>
                    <a:pt x="1223" y="67"/>
                  </a:cubicBezTo>
                  <a:cubicBezTo>
                    <a:pt x="1227" y="67"/>
                    <a:pt x="1227" y="72"/>
                    <a:pt x="1227" y="72"/>
                  </a:cubicBezTo>
                  <a:cubicBezTo>
                    <a:pt x="1227" y="68"/>
                    <a:pt x="1228" y="67"/>
                    <a:pt x="1230" y="67"/>
                  </a:cubicBezTo>
                  <a:cubicBezTo>
                    <a:pt x="1233" y="67"/>
                    <a:pt x="1239" y="72"/>
                    <a:pt x="1239" y="72"/>
                  </a:cubicBezTo>
                  <a:cubicBezTo>
                    <a:pt x="1239" y="72"/>
                    <a:pt x="1239" y="67"/>
                    <a:pt x="1239" y="60"/>
                  </a:cubicBezTo>
                  <a:lnTo>
                    <a:pt x="1251" y="60"/>
                  </a:lnTo>
                  <a:lnTo>
                    <a:pt x="1251" y="72"/>
                  </a:lnTo>
                  <a:cubicBezTo>
                    <a:pt x="1251" y="72"/>
                    <a:pt x="1262" y="60"/>
                    <a:pt x="1262" y="48"/>
                  </a:cubicBezTo>
                  <a:cubicBezTo>
                    <a:pt x="1274" y="48"/>
                    <a:pt x="1262" y="60"/>
                    <a:pt x="1262" y="60"/>
                  </a:cubicBezTo>
                  <a:lnTo>
                    <a:pt x="1274" y="60"/>
                  </a:lnTo>
                  <a:cubicBezTo>
                    <a:pt x="1282" y="60"/>
                    <a:pt x="1285" y="65"/>
                    <a:pt x="1286" y="65"/>
                  </a:cubicBezTo>
                  <a:cubicBezTo>
                    <a:pt x="1286" y="65"/>
                    <a:pt x="1286" y="64"/>
                    <a:pt x="1286" y="60"/>
                  </a:cubicBezTo>
                  <a:lnTo>
                    <a:pt x="1286" y="84"/>
                  </a:lnTo>
                  <a:cubicBezTo>
                    <a:pt x="1286" y="84"/>
                    <a:pt x="1298" y="48"/>
                    <a:pt x="1310" y="48"/>
                  </a:cubicBezTo>
                  <a:cubicBezTo>
                    <a:pt x="1310" y="60"/>
                    <a:pt x="1310" y="72"/>
                    <a:pt x="1310" y="72"/>
                  </a:cubicBezTo>
                  <a:lnTo>
                    <a:pt x="1310" y="72"/>
                  </a:lnTo>
                  <a:lnTo>
                    <a:pt x="1310" y="72"/>
                  </a:lnTo>
                  <a:cubicBezTo>
                    <a:pt x="1318" y="72"/>
                    <a:pt x="1315" y="83"/>
                    <a:pt x="1312" y="90"/>
                  </a:cubicBezTo>
                  <a:lnTo>
                    <a:pt x="1312" y="90"/>
                  </a:lnTo>
                  <a:cubicBezTo>
                    <a:pt x="1310" y="86"/>
                    <a:pt x="1310" y="79"/>
                    <a:pt x="1310" y="72"/>
                  </a:cubicBezTo>
                  <a:lnTo>
                    <a:pt x="1310" y="96"/>
                  </a:lnTo>
                  <a:cubicBezTo>
                    <a:pt x="1310" y="96"/>
                    <a:pt x="1311" y="93"/>
                    <a:pt x="1312" y="90"/>
                  </a:cubicBezTo>
                  <a:lnTo>
                    <a:pt x="1312" y="90"/>
                  </a:lnTo>
                  <a:cubicBezTo>
                    <a:pt x="1314" y="94"/>
                    <a:pt x="1317" y="96"/>
                    <a:pt x="1322" y="96"/>
                  </a:cubicBezTo>
                  <a:lnTo>
                    <a:pt x="1334" y="96"/>
                  </a:lnTo>
                  <a:cubicBezTo>
                    <a:pt x="1342" y="96"/>
                    <a:pt x="1344" y="101"/>
                    <a:pt x="1349" y="101"/>
                  </a:cubicBezTo>
                  <a:cubicBezTo>
                    <a:pt x="1351" y="101"/>
                    <a:pt x="1354" y="100"/>
                    <a:pt x="1358" y="96"/>
                  </a:cubicBezTo>
                  <a:lnTo>
                    <a:pt x="1358" y="108"/>
                  </a:lnTo>
                  <a:lnTo>
                    <a:pt x="1405" y="108"/>
                  </a:lnTo>
                  <a:cubicBezTo>
                    <a:pt x="1405" y="108"/>
                    <a:pt x="1398" y="115"/>
                    <a:pt x="1393" y="120"/>
                  </a:cubicBezTo>
                  <a:lnTo>
                    <a:pt x="1393" y="120"/>
                  </a:lnTo>
                  <a:cubicBezTo>
                    <a:pt x="1393" y="120"/>
                    <a:pt x="1417" y="120"/>
                    <a:pt x="1417" y="108"/>
                  </a:cubicBezTo>
                  <a:cubicBezTo>
                    <a:pt x="1417" y="113"/>
                    <a:pt x="1417" y="124"/>
                    <a:pt x="1417" y="131"/>
                  </a:cubicBezTo>
                  <a:lnTo>
                    <a:pt x="1441" y="131"/>
                  </a:lnTo>
                  <a:cubicBezTo>
                    <a:pt x="1453" y="131"/>
                    <a:pt x="1453" y="143"/>
                    <a:pt x="1453" y="143"/>
                  </a:cubicBezTo>
                  <a:lnTo>
                    <a:pt x="1465" y="143"/>
                  </a:lnTo>
                  <a:cubicBezTo>
                    <a:pt x="1477" y="143"/>
                    <a:pt x="1465" y="143"/>
                    <a:pt x="1477" y="155"/>
                  </a:cubicBezTo>
                  <a:cubicBezTo>
                    <a:pt x="1477" y="155"/>
                    <a:pt x="1489" y="167"/>
                    <a:pt x="1501" y="167"/>
                  </a:cubicBezTo>
                  <a:lnTo>
                    <a:pt x="1536" y="167"/>
                  </a:lnTo>
                  <a:lnTo>
                    <a:pt x="1536" y="179"/>
                  </a:lnTo>
                  <a:lnTo>
                    <a:pt x="1536" y="191"/>
                  </a:lnTo>
                  <a:cubicBezTo>
                    <a:pt x="1536" y="197"/>
                    <a:pt x="1539" y="197"/>
                    <a:pt x="1541" y="197"/>
                  </a:cubicBezTo>
                  <a:cubicBezTo>
                    <a:pt x="1542" y="197"/>
                    <a:pt x="1542" y="197"/>
                    <a:pt x="1536" y="203"/>
                  </a:cubicBezTo>
                  <a:lnTo>
                    <a:pt x="1548" y="203"/>
                  </a:lnTo>
                  <a:lnTo>
                    <a:pt x="1548" y="215"/>
                  </a:lnTo>
                  <a:lnTo>
                    <a:pt x="1548" y="227"/>
                  </a:lnTo>
                  <a:cubicBezTo>
                    <a:pt x="1548" y="239"/>
                    <a:pt x="1560" y="239"/>
                    <a:pt x="1548" y="251"/>
                  </a:cubicBezTo>
                  <a:lnTo>
                    <a:pt x="1560" y="251"/>
                  </a:lnTo>
                  <a:cubicBezTo>
                    <a:pt x="1560" y="251"/>
                    <a:pt x="1560" y="251"/>
                    <a:pt x="1560" y="262"/>
                  </a:cubicBezTo>
                  <a:cubicBezTo>
                    <a:pt x="1560" y="262"/>
                    <a:pt x="1584" y="274"/>
                    <a:pt x="1572" y="274"/>
                  </a:cubicBezTo>
                  <a:cubicBezTo>
                    <a:pt x="1568" y="278"/>
                    <a:pt x="1569" y="280"/>
                    <a:pt x="1573" y="280"/>
                  </a:cubicBezTo>
                  <a:cubicBezTo>
                    <a:pt x="1580" y="280"/>
                    <a:pt x="1596" y="274"/>
                    <a:pt x="1596" y="274"/>
                  </a:cubicBezTo>
                  <a:lnTo>
                    <a:pt x="1596" y="286"/>
                  </a:lnTo>
                  <a:lnTo>
                    <a:pt x="1584" y="286"/>
                  </a:lnTo>
                  <a:cubicBezTo>
                    <a:pt x="1572" y="286"/>
                    <a:pt x="1584" y="286"/>
                    <a:pt x="1596" y="298"/>
                  </a:cubicBezTo>
                  <a:cubicBezTo>
                    <a:pt x="1596" y="298"/>
                    <a:pt x="1596" y="310"/>
                    <a:pt x="1596" y="322"/>
                  </a:cubicBezTo>
                  <a:cubicBezTo>
                    <a:pt x="1596" y="322"/>
                    <a:pt x="1606" y="317"/>
                    <a:pt x="1610" y="317"/>
                  </a:cubicBezTo>
                  <a:lnTo>
                    <a:pt x="1610" y="317"/>
                  </a:lnTo>
                  <a:cubicBezTo>
                    <a:pt x="1612" y="317"/>
                    <a:pt x="1612" y="318"/>
                    <a:pt x="1608" y="322"/>
                  </a:cubicBezTo>
                  <a:cubicBezTo>
                    <a:pt x="1596" y="322"/>
                    <a:pt x="1596" y="322"/>
                    <a:pt x="1608" y="334"/>
                  </a:cubicBezTo>
                  <a:cubicBezTo>
                    <a:pt x="1608" y="340"/>
                    <a:pt x="1611" y="340"/>
                    <a:pt x="1612" y="340"/>
                  </a:cubicBezTo>
                  <a:cubicBezTo>
                    <a:pt x="1614" y="340"/>
                    <a:pt x="1614" y="340"/>
                    <a:pt x="1608" y="346"/>
                  </a:cubicBezTo>
                  <a:cubicBezTo>
                    <a:pt x="1596" y="358"/>
                    <a:pt x="1608" y="358"/>
                    <a:pt x="1608" y="358"/>
                  </a:cubicBezTo>
                  <a:lnTo>
                    <a:pt x="1608" y="370"/>
                  </a:lnTo>
                  <a:cubicBezTo>
                    <a:pt x="1608" y="374"/>
                    <a:pt x="1610" y="375"/>
                    <a:pt x="1614" y="375"/>
                  </a:cubicBezTo>
                  <a:cubicBezTo>
                    <a:pt x="1621" y="375"/>
                    <a:pt x="1632" y="370"/>
                    <a:pt x="1632" y="370"/>
                  </a:cubicBezTo>
                  <a:lnTo>
                    <a:pt x="1632" y="370"/>
                  </a:lnTo>
                  <a:cubicBezTo>
                    <a:pt x="1643" y="370"/>
                    <a:pt x="1620" y="381"/>
                    <a:pt x="1620" y="393"/>
                  </a:cubicBezTo>
                  <a:cubicBezTo>
                    <a:pt x="1608" y="405"/>
                    <a:pt x="1608" y="417"/>
                    <a:pt x="1620" y="417"/>
                  </a:cubicBezTo>
                  <a:lnTo>
                    <a:pt x="1620" y="429"/>
                  </a:lnTo>
                  <a:cubicBezTo>
                    <a:pt x="1620" y="433"/>
                    <a:pt x="1617" y="434"/>
                    <a:pt x="1613" y="434"/>
                  </a:cubicBezTo>
                  <a:cubicBezTo>
                    <a:pt x="1613" y="434"/>
                    <a:pt x="1612" y="434"/>
                    <a:pt x="1611" y="434"/>
                  </a:cubicBezTo>
                  <a:lnTo>
                    <a:pt x="1611" y="434"/>
                  </a:lnTo>
                  <a:cubicBezTo>
                    <a:pt x="1611" y="436"/>
                    <a:pt x="1611" y="438"/>
                    <a:pt x="1608" y="441"/>
                  </a:cubicBezTo>
                  <a:cubicBezTo>
                    <a:pt x="1608" y="441"/>
                    <a:pt x="1620" y="477"/>
                    <a:pt x="1608" y="477"/>
                  </a:cubicBezTo>
                  <a:lnTo>
                    <a:pt x="1620" y="489"/>
                  </a:lnTo>
                  <a:lnTo>
                    <a:pt x="1596" y="489"/>
                  </a:lnTo>
                  <a:cubicBezTo>
                    <a:pt x="1587" y="489"/>
                    <a:pt x="1599" y="496"/>
                    <a:pt x="1605" y="505"/>
                  </a:cubicBezTo>
                  <a:lnTo>
                    <a:pt x="1605" y="505"/>
                  </a:lnTo>
                  <a:cubicBezTo>
                    <a:pt x="1601" y="501"/>
                    <a:pt x="1592" y="501"/>
                    <a:pt x="1584" y="501"/>
                  </a:cubicBezTo>
                  <a:lnTo>
                    <a:pt x="1584" y="512"/>
                  </a:lnTo>
                  <a:cubicBezTo>
                    <a:pt x="1584" y="524"/>
                    <a:pt x="1584" y="524"/>
                    <a:pt x="1584" y="524"/>
                  </a:cubicBezTo>
                  <a:cubicBezTo>
                    <a:pt x="1584" y="524"/>
                    <a:pt x="1584" y="536"/>
                    <a:pt x="1596" y="536"/>
                  </a:cubicBezTo>
                  <a:lnTo>
                    <a:pt x="1584" y="536"/>
                  </a:lnTo>
                  <a:cubicBezTo>
                    <a:pt x="1584" y="536"/>
                    <a:pt x="1584" y="536"/>
                    <a:pt x="1584" y="548"/>
                  </a:cubicBezTo>
                  <a:cubicBezTo>
                    <a:pt x="1584" y="548"/>
                    <a:pt x="1584" y="533"/>
                    <a:pt x="1578" y="533"/>
                  </a:cubicBezTo>
                  <a:cubicBezTo>
                    <a:pt x="1576" y="533"/>
                    <a:pt x="1574" y="534"/>
                    <a:pt x="1572" y="536"/>
                  </a:cubicBezTo>
                  <a:cubicBezTo>
                    <a:pt x="1564" y="536"/>
                    <a:pt x="1561" y="542"/>
                    <a:pt x="1565" y="546"/>
                  </a:cubicBezTo>
                  <a:lnTo>
                    <a:pt x="1565" y="546"/>
                  </a:lnTo>
                  <a:cubicBezTo>
                    <a:pt x="1564" y="546"/>
                    <a:pt x="1564" y="546"/>
                    <a:pt x="1563" y="546"/>
                  </a:cubicBezTo>
                  <a:cubicBezTo>
                    <a:pt x="1548" y="546"/>
                    <a:pt x="1547" y="572"/>
                    <a:pt x="1536" y="572"/>
                  </a:cubicBezTo>
                  <a:cubicBezTo>
                    <a:pt x="1536" y="580"/>
                    <a:pt x="1536" y="583"/>
                    <a:pt x="1540" y="587"/>
                  </a:cubicBezTo>
                  <a:lnTo>
                    <a:pt x="1540" y="587"/>
                  </a:lnTo>
                  <a:cubicBezTo>
                    <a:pt x="1539" y="587"/>
                    <a:pt x="1537" y="587"/>
                    <a:pt x="1535" y="587"/>
                  </a:cubicBezTo>
                  <a:cubicBezTo>
                    <a:pt x="1527" y="587"/>
                    <a:pt x="1518" y="590"/>
                    <a:pt x="1513" y="596"/>
                  </a:cubicBezTo>
                  <a:cubicBezTo>
                    <a:pt x="1513" y="596"/>
                    <a:pt x="1513" y="596"/>
                    <a:pt x="1513" y="608"/>
                  </a:cubicBezTo>
                  <a:lnTo>
                    <a:pt x="1489" y="632"/>
                  </a:lnTo>
                  <a:cubicBezTo>
                    <a:pt x="1489" y="632"/>
                    <a:pt x="1489" y="632"/>
                    <a:pt x="1489" y="655"/>
                  </a:cubicBezTo>
                  <a:cubicBezTo>
                    <a:pt x="1489" y="659"/>
                    <a:pt x="1489" y="661"/>
                    <a:pt x="1488" y="661"/>
                  </a:cubicBezTo>
                  <a:cubicBezTo>
                    <a:pt x="1487" y="661"/>
                    <a:pt x="1485" y="655"/>
                    <a:pt x="1477" y="655"/>
                  </a:cubicBezTo>
                  <a:cubicBezTo>
                    <a:pt x="1477" y="655"/>
                    <a:pt x="1477" y="667"/>
                    <a:pt x="1477" y="667"/>
                  </a:cubicBezTo>
                  <a:cubicBezTo>
                    <a:pt x="1477" y="667"/>
                    <a:pt x="1477" y="662"/>
                    <a:pt x="1473" y="662"/>
                  </a:cubicBezTo>
                  <a:cubicBezTo>
                    <a:pt x="1471" y="662"/>
                    <a:pt x="1469" y="663"/>
                    <a:pt x="1465" y="667"/>
                  </a:cubicBezTo>
                  <a:lnTo>
                    <a:pt x="1465" y="679"/>
                  </a:lnTo>
                  <a:lnTo>
                    <a:pt x="1465" y="691"/>
                  </a:lnTo>
                  <a:cubicBezTo>
                    <a:pt x="1465" y="697"/>
                    <a:pt x="1465" y="700"/>
                    <a:pt x="1463" y="700"/>
                  </a:cubicBezTo>
                  <a:cubicBezTo>
                    <a:pt x="1462" y="700"/>
                    <a:pt x="1459" y="697"/>
                    <a:pt x="1453" y="691"/>
                  </a:cubicBezTo>
                  <a:cubicBezTo>
                    <a:pt x="1453" y="679"/>
                    <a:pt x="1453" y="679"/>
                    <a:pt x="1441" y="679"/>
                  </a:cubicBezTo>
                  <a:lnTo>
                    <a:pt x="1429" y="679"/>
                  </a:lnTo>
                  <a:lnTo>
                    <a:pt x="1429" y="691"/>
                  </a:lnTo>
                  <a:cubicBezTo>
                    <a:pt x="1429" y="687"/>
                    <a:pt x="1428" y="686"/>
                    <a:pt x="1426" y="686"/>
                  </a:cubicBezTo>
                  <a:cubicBezTo>
                    <a:pt x="1423" y="686"/>
                    <a:pt x="1417" y="691"/>
                    <a:pt x="1417" y="691"/>
                  </a:cubicBezTo>
                  <a:cubicBezTo>
                    <a:pt x="1417" y="683"/>
                    <a:pt x="1416" y="680"/>
                    <a:pt x="1414" y="680"/>
                  </a:cubicBezTo>
                  <a:cubicBezTo>
                    <a:pt x="1409" y="680"/>
                    <a:pt x="1401" y="691"/>
                    <a:pt x="1393" y="691"/>
                  </a:cubicBezTo>
                  <a:lnTo>
                    <a:pt x="1358" y="691"/>
                  </a:lnTo>
                  <a:cubicBezTo>
                    <a:pt x="1354" y="688"/>
                    <a:pt x="1353" y="686"/>
                    <a:pt x="1352" y="686"/>
                  </a:cubicBezTo>
                  <a:lnTo>
                    <a:pt x="1352" y="686"/>
                  </a:lnTo>
                  <a:cubicBezTo>
                    <a:pt x="1352" y="686"/>
                    <a:pt x="1358" y="695"/>
                    <a:pt x="1358" y="703"/>
                  </a:cubicBezTo>
                  <a:cubicBezTo>
                    <a:pt x="1352" y="697"/>
                    <a:pt x="1349" y="694"/>
                    <a:pt x="1347" y="694"/>
                  </a:cubicBezTo>
                  <a:cubicBezTo>
                    <a:pt x="1346" y="694"/>
                    <a:pt x="1346" y="697"/>
                    <a:pt x="1346" y="703"/>
                  </a:cubicBezTo>
                  <a:lnTo>
                    <a:pt x="1334" y="703"/>
                  </a:lnTo>
                  <a:lnTo>
                    <a:pt x="1334" y="727"/>
                  </a:lnTo>
                  <a:cubicBezTo>
                    <a:pt x="1334" y="727"/>
                    <a:pt x="1334" y="715"/>
                    <a:pt x="1322" y="703"/>
                  </a:cubicBezTo>
                  <a:cubicBezTo>
                    <a:pt x="1310" y="703"/>
                    <a:pt x="1310" y="727"/>
                    <a:pt x="1298" y="727"/>
                  </a:cubicBezTo>
                  <a:cubicBezTo>
                    <a:pt x="1292" y="733"/>
                    <a:pt x="1289" y="736"/>
                    <a:pt x="1288" y="736"/>
                  </a:cubicBezTo>
                  <a:cubicBezTo>
                    <a:pt x="1286" y="736"/>
                    <a:pt x="1286" y="733"/>
                    <a:pt x="1286" y="727"/>
                  </a:cubicBezTo>
                  <a:cubicBezTo>
                    <a:pt x="1286" y="715"/>
                    <a:pt x="1298" y="715"/>
                    <a:pt x="1286" y="715"/>
                  </a:cubicBezTo>
                  <a:cubicBezTo>
                    <a:pt x="1274" y="715"/>
                    <a:pt x="1274" y="715"/>
                    <a:pt x="1274" y="727"/>
                  </a:cubicBezTo>
                  <a:cubicBezTo>
                    <a:pt x="1286" y="739"/>
                    <a:pt x="1274" y="739"/>
                    <a:pt x="1274" y="739"/>
                  </a:cubicBezTo>
                  <a:cubicBezTo>
                    <a:pt x="1274" y="739"/>
                    <a:pt x="1267" y="723"/>
                    <a:pt x="1264" y="723"/>
                  </a:cubicBezTo>
                  <a:cubicBezTo>
                    <a:pt x="1263" y="723"/>
                    <a:pt x="1262" y="724"/>
                    <a:pt x="1262" y="727"/>
                  </a:cubicBezTo>
                  <a:lnTo>
                    <a:pt x="1262" y="739"/>
                  </a:lnTo>
                  <a:cubicBezTo>
                    <a:pt x="1262" y="739"/>
                    <a:pt x="1262" y="751"/>
                    <a:pt x="1262" y="751"/>
                  </a:cubicBezTo>
                  <a:cubicBezTo>
                    <a:pt x="1262" y="739"/>
                    <a:pt x="1262" y="739"/>
                    <a:pt x="1251" y="739"/>
                  </a:cubicBezTo>
                  <a:cubicBezTo>
                    <a:pt x="1239" y="739"/>
                    <a:pt x="1239" y="739"/>
                    <a:pt x="1239" y="751"/>
                  </a:cubicBezTo>
                  <a:lnTo>
                    <a:pt x="1227" y="751"/>
                  </a:lnTo>
                  <a:lnTo>
                    <a:pt x="1227" y="739"/>
                  </a:lnTo>
                  <a:cubicBezTo>
                    <a:pt x="1227" y="733"/>
                    <a:pt x="1227" y="730"/>
                    <a:pt x="1225" y="730"/>
                  </a:cubicBezTo>
                  <a:cubicBezTo>
                    <a:pt x="1224" y="730"/>
                    <a:pt x="1221" y="733"/>
                    <a:pt x="1215" y="739"/>
                  </a:cubicBezTo>
                  <a:cubicBezTo>
                    <a:pt x="1215" y="739"/>
                    <a:pt x="1215" y="749"/>
                    <a:pt x="1211" y="749"/>
                  </a:cubicBezTo>
                  <a:cubicBezTo>
                    <a:pt x="1210" y="749"/>
                    <a:pt x="1207" y="747"/>
                    <a:pt x="1203" y="739"/>
                  </a:cubicBezTo>
                  <a:cubicBezTo>
                    <a:pt x="1199" y="735"/>
                    <a:pt x="1198" y="733"/>
                    <a:pt x="1197" y="733"/>
                  </a:cubicBezTo>
                  <a:lnTo>
                    <a:pt x="1197" y="733"/>
                  </a:lnTo>
                  <a:cubicBezTo>
                    <a:pt x="1196" y="733"/>
                    <a:pt x="1199" y="739"/>
                    <a:pt x="1191" y="739"/>
                  </a:cubicBezTo>
                  <a:cubicBezTo>
                    <a:pt x="1183" y="739"/>
                    <a:pt x="1180" y="733"/>
                    <a:pt x="1180" y="733"/>
                  </a:cubicBezTo>
                  <a:cubicBezTo>
                    <a:pt x="1179" y="733"/>
                    <a:pt x="1179" y="735"/>
                    <a:pt x="1179" y="739"/>
                  </a:cubicBezTo>
                  <a:lnTo>
                    <a:pt x="1155" y="739"/>
                  </a:lnTo>
                  <a:cubicBezTo>
                    <a:pt x="1151" y="739"/>
                    <a:pt x="1150" y="740"/>
                    <a:pt x="1150" y="742"/>
                  </a:cubicBezTo>
                  <a:lnTo>
                    <a:pt x="1150" y="742"/>
                  </a:lnTo>
                  <a:cubicBezTo>
                    <a:pt x="1150" y="744"/>
                    <a:pt x="1151" y="746"/>
                    <a:pt x="1155" y="751"/>
                  </a:cubicBezTo>
                  <a:cubicBezTo>
                    <a:pt x="1159" y="755"/>
                    <a:pt x="1161" y="756"/>
                    <a:pt x="1160" y="756"/>
                  </a:cubicBezTo>
                  <a:cubicBezTo>
                    <a:pt x="1159" y="756"/>
                    <a:pt x="1151" y="751"/>
                    <a:pt x="1143" y="751"/>
                  </a:cubicBezTo>
                  <a:lnTo>
                    <a:pt x="1143" y="739"/>
                  </a:lnTo>
                  <a:cubicBezTo>
                    <a:pt x="1143" y="751"/>
                    <a:pt x="1132" y="751"/>
                    <a:pt x="1132" y="751"/>
                  </a:cubicBezTo>
                  <a:lnTo>
                    <a:pt x="1060" y="751"/>
                  </a:lnTo>
                  <a:lnTo>
                    <a:pt x="1036" y="762"/>
                  </a:lnTo>
                  <a:cubicBezTo>
                    <a:pt x="1024" y="762"/>
                    <a:pt x="1012" y="774"/>
                    <a:pt x="1001" y="774"/>
                  </a:cubicBezTo>
                  <a:cubicBezTo>
                    <a:pt x="1001" y="774"/>
                    <a:pt x="1001" y="774"/>
                    <a:pt x="1001" y="786"/>
                  </a:cubicBezTo>
                  <a:cubicBezTo>
                    <a:pt x="997" y="790"/>
                    <a:pt x="995" y="792"/>
                    <a:pt x="995" y="792"/>
                  </a:cubicBezTo>
                  <a:cubicBezTo>
                    <a:pt x="994" y="792"/>
                    <a:pt x="997" y="786"/>
                    <a:pt x="989" y="786"/>
                  </a:cubicBezTo>
                  <a:lnTo>
                    <a:pt x="953" y="786"/>
                  </a:lnTo>
                  <a:cubicBezTo>
                    <a:pt x="953" y="786"/>
                    <a:pt x="953" y="798"/>
                    <a:pt x="953" y="810"/>
                  </a:cubicBezTo>
                  <a:cubicBezTo>
                    <a:pt x="953" y="810"/>
                    <a:pt x="941" y="798"/>
                    <a:pt x="941" y="786"/>
                  </a:cubicBezTo>
                  <a:cubicBezTo>
                    <a:pt x="941" y="782"/>
                    <a:pt x="941" y="781"/>
                    <a:pt x="941" y="781"/>
                  </a:cubicBezTo>
                  <a:cubicBezTo>
                    <a:pt x="940" y="781"/>
                    <a:pt x="937" y="786"/>
                    <a:pt x="929" y="786"/>
                  </a:cubicBezTo>
                  <a:lnTo>
                    <a:pt x="905" y="786"/>
                  </a:lnTo>
                  <a:lnTo>
                    <a:pt x="905" y="798"/>
                  </a:lnTo>
                  <a:cubicBezTo>
                    <a:pt x="905" y="802"/>
                    <a:pt x="904" y="803"/>
                    <a:pt x="902" y="803"/>
                  </a:cubicBezTo>
                  <a:cubicBezTo>
                    <a:pt x="897" y="803"/>
                    <a:pt x="889" y="798"/>
                    <a:pt x="881" y="798"/>
                  </a:cubicBezTo>
                  <a:cubicBezTo>
                    <a:pt x="881" y="798"/>
                    <a:pt x="881" y="810"/>
                    <a:pt x="881" y="810"/>
                  </a:cubicBezTo>
                  <a:cubicBezTo>
                    <a:pt x="878" y="814"/>
                    <a:pt x="877" y="815"/>
                    <a:pt x="876" y="815"/>
                  </a:cubicBezTo>
                  <a:cubicBezTo>
                    <a:pt x="876" y="815"/>
                    <a:pt x="881" y="807"/>
                    <a:pt x="881" y="798"/>
                  </a:cubicBezTo>
                  <a:lnTo>
                    <a:pt x="881" y="798"/>
                  </a:lnTo>
                  <a:cubicBezTo>
                    <a:pt x="881" y="798"/>
                    <a:pt x="870" y="810"/>
                    <a:pt x="870" y="810"/>
                  </a:cubicBezTo>
                  <a:lnTo>
                    <a:pt x="858" y="810"/>
                  </a:lnTo>
                  <a:cubicBezTo>
                    <a:pt x="858" y="806"/>
                    <a:pt x="856" y="805"/>
                    <a:pt x="854" y="805"/>
                  </a:cubicBezTo>
                  <a:cubicBezTo>
                    <a:pt x="850" y="805"/>
                    <a:pt x="842" y="810"/>
                    <a:pt x="834" y="810"/>
                  </a:cubicBezTo>
                  <a:cubicBezTo>
                    <a:pt x="834" y="810"/>
                    <a:pt x="829" y="815"/>
                    <a:pt x="825" y="815"/>
                  </a:cubicBezTo>
                  <a:cubicBezTo>
                    <a:pt x="823" y="815"/>
                    <a:pt x="822" y="814"/>
                    <a:pt x="822" y="810"/>
                  </a:cubicBezTo>
                  <a:cubicBezTo>
                    <a:pt x="818" y="806"/>
                    <a:pt x="815" y="805"/>
                    <a:pt x="813" y="805"/>
                  </a:cubicBezTo>
                  <a:cubicBezTo>
                    <a:pt x="809" y="805"/>
                    <a:pt x="806" y="810"/>
                    <a:pt x="798" y="810"/>
                  </a:cubicBezTo>
                  <a:cubicBezTo>
                    <a:pt x="798" y="810"/>
                    <a:pt x="774" y="810"/>
                    <a:pt x="762" y="822"/>
                  </a:cubicBezTo>
                  <a:cubicBezTo>
                    <a:pt x="751" y="822"/>
                    <a:pt x="751" y="834"/>
                    <a:pt x="751" y="846"/>
                  </a:cubicBezTo>
                  <a:lnTo>
                    <a:pt x="786" y="846"/>
                  </a:lnTo>
                  <a:cubicBezTo>
                    <a:pt x="786" y="834"/>
                    <a:pt x="786" y="834"/>
                    <a:pt x="798" y="834"/>
                  </a:cubicBezTo>
                  <a:cubicBezTo>
                    <a:pt x="804" y="840"/>
                    <a:pt x="804" y="843"/>
                    <a:pt x="804" y="843"/>
                  </a:cubicBezTo>
                  <a:cubicBezTo>
                    <a:pt x="804" y="843"/>
                    <a:pt x="804" y="840"/>
                    <a:pt x="810" y="834"/>
                  </a:cubicBezTo>
                  <a:cubicBezTo>
                    <a:pt x="822" y="822"/>
                    <a:pt x="810" y="822"/>
                    <a:pt x="822" y="822"/>
                  </a:cubicBezTo>
                  <a:lnTo>
                    <a:pt x="870" y="822"/>
                  </a:lnTo>
                  <a:cubicBezTo>
                    <a:pt x="870" y="822"/>
                    <a:pt x="870" y="817"/>
                    <a:pt x="873" y="817"/>
                  </a:cubicBezTo>
                  <a:cubicBezTo>
                    <a:pt x="875" y="817"/>
                    <a:pt x="878" y="818"/>
                    <a:pt x="881" y="822"/>
                  </a:cubicBezTo>
                  <a:cubicBezTo>
                    <a:pt x="881" y="828"/>
                    <a:pt x="884" y="831"/>
                    <a:pt x="887" y="831"/>
                  </a:cubicBezTo>
                  <a:cubicBezTo>
                    <a:pt x="890" y="831"/>
                    <a:pt x="893" y="828"/>
                    <a:pt x="893" y="822"/>
                  </a:cubicBezTo>
                  <a:lnTo>
                    <a:pt x="893" y="810"/>
                  </a:lnTo>
                  <a:cubicBezTo>
                    <a:pt x="893" y="816"/>
                    <a:pt x="896" y="819"/>
                    <a:pt x="901" y="819"/>
                  </a:cubicBezTo>
                  <a:cubicBezTo>
                    <a:pt x="905" y="819"/>
                    <a:pt x="911" y="816"/>
                    <a:pt x="917" y="810"/>
                  </a:cubicBezTo>
                  <a:cubicBezTo>
                    <a:pt x="929" y="810"/>
                    <a:pt x="917" y="810"/>
                    <a:pt x="917" y="822"/>
                  </a:cubicBezTo>
                  <a:lnTo>
                    <a:pt x="1036" y="822"/>
                  </a:lnTo>
                  <a:cubicBezTo>
                    <a:pt x="1041" y="827"/>
                    <a:pt x="1046" y="830"/>
                    <a:pt x="1050" y="830"/>
                  </a:cubicBezTo>
                  <a:cubicBezTo>
                    <a:pt x="1056" y="830"/>
                    <a:pt x="1060" y="824"/>
                    <a:pt x="1060" y="810"/>
                  </a:cubicBezTo>
                  <a:cubicBezTo>
                    <a:pt x="1060" y="820"/>
                    <a:pt x="1066" y="824"/>
                    <a:pt x="1074" y="824"/>
                  </a:cubicBezTo>
                  <a:cubicBezTo>
                    <a:pt x="1084" y="824"/>
                    <a:pt x="1096" y="817"/>
                    <a:pt x="1096" y="810"/>
                  </a:cubicBezTo>
                  <a:cubicBezTo>
                    <a:pt x="1096" y="808"/>
                    <a:pt x="1096" y="808"/>
                    <a:pt x="1097" y="808"/>
                  </a:cubicBezTo>
                  <a:cubicBezTo>
                    <a:pt x="1099" y="808"/>
                    <a:pt x="1104" y="818"/>
                    <a:pt x="1110" y="818"/>
                  </a:cubicBezTo>
                  <a:cubicBezTo>
                    <a:pt x="1113" y="818"/>
                    <a:pt x="1116" y="816"/>
                    <a:pt x="1120" y="810"/>
                  </a:cubicBezTo>
                  <a:cubicBezTo>
                    <a:pt x="1120" y="805"/>
                    <a:pt x="1120" y="801"/>
                    <a:pt x="1120" y="798"/>
                  </a:cubicBezTo>
                  <a:lnTo>
                    <a:pt x="1132" y="798"/>
                  </a:lnTo>
                  <a:lnTo>
                    <a:pt x="1132" y="810"/>
                  </a:lnTo>
                  <a:lnTo>
                    <a:pt x="1167" y="810"/>
                  </a:lnTo>
                  <a:cubicBezTo>
                    <a:pt x="1163" y="806"/>
                    <a:pt x="1161" y="802"/>
                    <a:pt x="1159" y="798"/>
                  </a:cubicBezTo>
                  <a:lnTo>
                    <a:pt x="1167" y="798"/>
                  </a:lnTo>
                  <a:cubicBezTo>
                    <a:pt x="1167" y="798"/>
                    <a:pt x="1173" y="803"/>
                    <a:pt x="1176" y="803"/>
                  </a:cubicBezTo>
                  <a:cubicBezTo>
                    <a:pt x="1178" y="803"/>
                    <a:pt x="1179" y="802"/>
                    <a:pt x="1179" y="798"/>
                  </a:cubicBezTo>
                  <a:lnTo>
                    <a:pt x="1191" y="798"/>
                  </a:lnTo>
                  <a:cubicBezTo>
                    <a:pt x="1203" y="798"/>
                    <a:pt x="1215" y="786"/>
                    <a:pt x="1227" y="786"/>
                  </a:cubicBezTo>
                  <a:cubicBezTo>
                    <a:pt x="1227" y="786"/>
                    <a:pt x="1227" y="779"/>
                    <a:pt x="1227" y="774"/>
                  </a:cubicBezTo>
                  <a:cubicBezTo>
                    <a:pt x="1227" y="774"/>
                    <a:pt x="1232" y="780"/>
                    <a:pt x="1236" y="780"/>
                  </a:cubicBezTo>
                  <a:cubicBezTo>
                    <a:pt x="1237" y="780"/>
                    <a:pt x="1239" y="778"/>
                    <a:pt x="1239" y="774"/>
                  </a:cubicBezTo>
                  <a:lnTo>
                    <a:pt x="1239" y="786"/>
                  </a:lnTo>
                  <a:lnTo>
                    <a:pt x="1274" y="786"/>
                  </a:lnTo>
                  <a:lnTo>
                    <a:pt x="1274" y="774"/>
                  </a:lnTo>
                  <a:cubicBezTo>
                    <a:pt x="1274" y="768"/>
                    <a:pt x="1277" y="765"/>
                    <a:pt x="1280" y="765"/>
                  </a:cubicBezTo>
                  <a:cubicBezTo>
                    <a:pt x="1283" y="765"/>
                    <a:pt x="1286" y="768"/>
                    <a:pt x="1286" y="774"/>
                  </a:cubicBezTo>
                  <a:cubicBezTo>
                    <a:pt x="1286" y="774"/>
                    <a:pt x="1292" y="780"/>
                    <a:pt x="1295" y="780"/>
                  </a:cubicBezTo>
                  <a:cubicBezTo>
                    <a:pt x="1297" y="780"/>
                    <a:pt x="1298" y="778"/>
                    <a:pt x="1298" y="774"/>
                  </a:cubicBezTo>
                  <a:cubicBezTo>
                    <a:pt x="1298" y="762"/>
                    <a:pt x="1298" y="762"/>
                    <a:pt x="1298" y="762"/>
                  </a:cubicBezTo>
                  <a:lnTo>
                    <a:pt x="1322" y="762"/>
                  </a:lnTo>
                  <a:cubicBezTo>
                    <a:pt x="1330" y="762"/>
                    <a:pt x="1333" y="757"/>
                    <a:pt x="1333" y="757"/>
                  </a:cubicBezTo>
                  <a:cubicBezTo>
                    <a:pt x="1334" y="757"/>
                    <a:pt x="1334" y="759"/>
                    <a:pt x="1334" y="762"/>
                  </a:cubicBezTo>
                  <a:cubicBezTo>
                    <a:pt x="1338" y="766"/>
                    <a:pt x="1341" y="768"/>
                    <a:pt x="1343" y="768"/>
                  </a:cubicBezTo>
                  <a:cubicBezTo>
                    <a:pt x="1347" y="768"/>
                    <a:pt x="1350" y="762"/>
                    <a:pt x="1358" y="762"/>
                  </a:cubicBezTo>
                  <a:cubicBezTo>
                    <a:pt x="1358" y="762"/>
                    <a:pt x="1346" y="751"/>
                    <a:pt x="1346" y="751"/>
                  </a:cubicBezTo>
                  <a:lnTo>
                    <a:pt x="1358" y="751"/>
                  </a:lnTo>
                  <a:lnTo>
                    <a:pt x="1370" y="762"/>
                  </a:lnTo>
                  <a:cubicBezTo>
                    <a:pt x="1378" y="762"/>
                    <a:pt x="1375" y="757"/>
                    <a:pt x="1376" y="757"/>
                  </a:cubicBezTo>
                  <a:lnTo>
                    <a:pt x="1376" y="757"/>
                  </a:lnTo>
                  <a:cubicBezTo>
                    <a:pt x="1376" y="757"/>
                    <a:pt x="1378" y="759"/>
                    <a:pt x="1382" y="762"/>
                  </a:cubicBezTo>
                  <a:cubicBezTo>
                    <a:pt x="1389" y="762"/>
                    <a:pt x="1392" y="768"/>
                    <a:pt x="1393" y="768"/>
                  </a:cubicBezTo>
                  <a:cubicBezTo>
                    <a:pt x="1393" y="768"/>
                    <a:pt x="1393" y="766"/>
                    <a:pt x="1393" y="762"/>
                  </a:cubicBezTo>
                  <a:cubicBezTo>
                    <a:pt x="1393" y="758"/>
                    <a:pt x="1393" y="754"/>
                    <a:pt x="1393" y="751"/>
                  </a:cubicBezTo>
                  <a:lnTo>
                    <a:pt x="1405" y="751"/>
                  </a:lnTo>
                  <a:cubicBezTo>
                    <a:pt x="1409" y="755"/>
                    <a:pt x="1412" y="756"/>
                    <a:pt x="1414" y="756"/>
                  </a:cubicBezTo>
                  <a:cubicBezTo>
                    <a:pt x="1417" y="756"/>
                    <a:pt x="1417" y="751"/>
                    <a:pt x="1417" y="751"/>
                  </a:cubicBezTo>
                  <a:cubicBezTo>
                    <a:pt x="1417" y="751"/>
                    <a:pt x="1405" y="739"/>
                    <a:pt x="1417" y="739"/>
                  </a:cubicBezTo>
                  <a:lnTo>
                    <a:pt x="1417" y="751"/>
                  </a:lnTo>
                  <a:cubicBezTo>
                    <a:pt x="1417" y="751"/>
                    <a:pt x="1421" y="747"/>
                    <a:pt x="1422" y="744"/>
                  </a:cubicBezTo>
                  <a:lnTo>
                    <a:pt x="1422" y="744"/>
                  </a:lnTo>
                  <a:cubicBezTo>
                    <a:pt x="1425" y="746"/>
                    <a:pt x="1427" y="748"/>
                    <a:pt x="1429" y="748"/>
                  </a:cubicBezTo>
                  <a:cubicBezTo>
                    <a:pt x="1432" y="748"/>
                    <a:pt x="1435" y="745"/>
                    <a:pt x="1441" y="739"/>
                  </a:cubicBezTo>
                  <a:lnTo>
                    <a:pt x="1441" y="715"/>
                  </a:lnTo>
                  <a:cubicBezTo>
                    <a:pt x="1441" y="715"/>
                    <a:pt x="1441" y="715"/>
                    <a:pt x="1453" y="727"/>
                  </a:cubicBezTo>
                  <a:lnTo>
                    <a:pt x="1489" y="727"/>
                  </a:lnTo>
                  <a:cubicBezTo>
                    <a:pt x="1489" y="715"/>
                    <a:pt x="1489" y="715"/>
                    <a:pt x="1489" y="715"/>
                  </a:cubicBezTo>
                  <a:cubicBezTo>
                    <a:pt x="1501" y="715"/>
                    <a:pt x="1489" y="691"/>
                    <a:pt x="1501" y="691"/>
                  </a:cubicBezTo>
                  <a:cubicBezTo>
                    <a:pt x="1503" y="689"/>
                    <a:pt x="1506" y="688"/>
                    <a:pt x="1508" y="688"/>
                  </a:cubicBezTo>
                  <a:cubicBezTo>
                    <a:pt x="1515" y="688"/>
                    <a:pt x="1520" y="694"/>
                    <a:pt x="1523" y="694"/>
                  </a:cubicBezTo>
                  <a:cubicBezTo>
                    <a:pt x="1524" y="694"/>
                    <a:pt x="1524" y="694"/>
                    <a:pt x="1524" y="691"/>
                  </a:cubicBezTo>
                  <a:lnTo>
                    <a:pt x="1548" y="691"/>
                  </a:lnTo>
                  <a:cubicBezTo>
                    <a:pt x="1548" y="691"/>
                    <a:pt x="1548" y="691"/>
                    <a:pt x="1560" y="679"/>
                  </a:cubicBezTo>
                  <a:cubicBezTo>
                    <a:pt x="1560" y="679"/>
                    <a:pt x="1572" y="679"/>
                    <a:pt x="1572" y="667"/>
                  </a:cubicBezTo>
                  <a:lnTo>
                    <a:pt x="1572" y="655"/>
                  </a:lnTo>
                  <a:cubicBezTo>
                    <a:pt x="1572" y="662"/>
                    <a:pt x="1576" y="669"/>
                    <a:pt x="1579" y="669"/>
                  </a:cubicBezTo>
                  <a:cubicBezTo>
                    <a:pt x="1582" y="669"/>
                    <a:pt x="1584" y="665"/>
                    <a:pt x="1584" y="655"/>
                  </a:cubicBezTo>
                  <a:lnTo>
                    <a:pt x="1584" y="632"/>
                  </a:lnTo>
                  <a:cubicBezTo>
                    <a:pt x="1584" y="635"/>
                    <a:pt x="1585" y="637"/>
                    <a:pt x="1587" y="637"/>
                  </a:cubicBezTo>
                  <a:cubicBezTo>
                    <a:pt x="1592" y="637"/>
                    <a:pt x="1600" y="632"/>
                    <a:pt x="1608" y="632"/>
                  </a:cubicBezTo>
                  <a:cubicBezTo>
                    <a:pt x="1608" y="632"/>
                    <a:pt x="1608" y="632"/>
                    <a:pt x="1608" y="620"/>
                  </a:cubicBezTo>
                  <a:lnTo>
                    <a:pt x="1620" y="620"/>
                  </a:lnTo>
                  <a:cubicBezTo>
                    <a:pt x="1620" y="616"/>
                    <a:pt x="1622" y="614"/>
                    <a:pt x="1626" y="614"/>
                  </a:cubicBezTo>
                  <a:cubicBezTo>
                    <a:pt x="1633" y="614"/>
                    <a:pt x="1643" y="620"/>
                    <a:pt x="1643" y="620"/>
                  </a:cubicBezTo>
                  <a:cubicBezTo>
                    <a:pt x="1643" y="620"/>
                    <a:pt x="1620" y="608"/>
                    <a:pt x="1632" y="608"/>
                  </a:cubicBezTo>
                  <a:lnTo>
                    <a:pt x="1655" y="608"/>
                  </a:lnTo>
                  <a:cubicBezTo>
                    <a:pt x="1667" y="608"/>
                    <a:pt x="1667" y="596"/>
                    <a:pt x="1655" y="584"/>
                  </a:cubicBezTo>
                  <a:cubicBezTo>
                    <a:pt x="1643" y="572"/>
                    <a:pt x="1667" y="572"/>
                    <a:pt x="1679" y="572"/>
                  </a:cubicBezTo>
                  <a:cubicBezTo>
                    <a:pt x="1679" y="572"/>
                    <a:pt x="1679" y="560"/>
                    <a:pt x="1679" y="560"/>
                  </a:cubicBezTo>
                  <a:lnTo>
                    <a:pt x="1679" y="548"/>
                  </a:lnTo>
                  <a:cubicBezTo>
                    <a:pt x="1679" y="548"/>
                    <a:pt x="1667" y="536"/>
                    <a:pt x="1667" y="536"/>
                  </a:cubicBezTo>
                  <a:cubicBezTo>
                    <a:pt x="1670" y="534"/>
                    <a:pt x="1672" y="533"/>
                    <a:pt x="1674" y="533"/>
                  </a:cubicBezTo>
                  <a:cubicBezTo>
                    <a:pt x="1683" y="533"/>
                    <a:pt x="1691" y="548"/>
                    <a:pt x="1691" y="548"/>
                  </a:cubicBezTo>
                  <a:cubicBezTo>
                    <a:pt x="1691" y="548"/>
                    <a:pt x="1691" y="536"/>
                    <a:pt x="1691" y="536"/>
                  </a:cubicBezTo>
                  <a:cubicBezTo>
                    <a:pt x="1691" y="532"/>
                    <a:pt x="1692" y="531"/>
                    <a:pt x="1694" y="531"/>
                  </a:cubicBezTo>
                  <a:cubicBezTo>
                    <a:pt x="1698" y="531"/>
                    <a:pt x="1703" y="536"/>
                    <a:pt x="1703" y="536"/>
                  </a:cubicBezTo>
                  <a:cubicBezTo>
                    <a:pt x="1703" y="536"/>
                    <a:pt x="1691" y="524"/>
                    <a:pt x="1691" y="524"/>
                  </a:cubicBezTo>
                  <a:lnTo>
                    <a:pt x="1703" y="524"/>
                  </a:lnTo>
                  <a:lnTo>
                    <a:pt x="1703" y="501"/>
                  </a:lnTo>
                  <a:lnTo>
                    <a:pt x="1715" y="501"/>
                  </a:lnTo>
                  <a:cubicBezTo>
                    <a:pt x="1715" y="501"/>
                    <a:pt x="1727" y="477"/>
                    <a:pt x="1715" y="465"/>
                  </a:cubicBezTo>
                  <a:cubicBezTo>
                    <a:pt x="1715" y="453"/>
                    <a:pt x="1727" y="441"/>
                    <a:pt x="1727" y="429"/>
                  </a:cubicBezTo>
                  <a:lnTo>
                    <a:pt x="1727" y="417"/>
                  </a:lnTo>
                  <a:cubicBezTo>
                    <a:pt x="1727" y="405"/>
                    <a:pt x="1727" y="405"/>
                    <a:pt x="1703" y="405"/>
                  </a:cubicBezTo>
                  <a:cubicBezTo>
                    <a:pt x="1691" y="405"/>
                    <a:pt x="1739" y="393"/>
                    <a:pt x="1727" y="393"/>
                  </a:cubicBezTo>
                  <a:cubicBezTo>
                    <a:pt x="1715" y="393"/>
                    <a:pt x="1703" y="405"/>
                    <a:pt x="1691" y="405"/>
                  </a:cubicBezTo>
                  <a:lnTo>
                    <a:pt x="1715" y="393"/>
                  </a:lnTo>
                  <a:cubicBezTo>
                    <a:pt x="1715" y="381"/>
                    <a:pt x="1727" y="381"/>
                    <a:pt x="1739" y="381"/>
                  </a:cubicBezTo>
                  <a:cubicBezTo>
                    <a:pt x="1715" y="381"/>
                    <a:pt x="1727" y="370"/>
                    <a:pt x="1715" y="370"/>
                  </a:cubicBezTo>
                  <a:cubicBezTo>
                    <a:pt x="1715" y="366"/>
                    <a:pt x="1715" y="364"/>
                    <a:pt x="1715" y="364"/>
                  </a:cubicBezTo>
                  <a:cubicBezTo>
                    <a:pt x="1716" y="364"/>
                    <a:pt x="1717" y="365"/>
                    <a:pt x="1718" y="367"/>
                  </a:cubicBezTo>
                  <a:lnTo>
                    <a:pt x="1718" y="367"/>
                  </a:lnTo>
                  <a:lnTo>
                    <a:pt x="1727" y="358"/>
                  </a:lnTo>
                  <a:cubicBezTo>
                    <a:pt x="1727" y="358"/>
                    <a:pt x="1715" y="346"/>
                    <a:pt x="1715" y="334"/>
                  </a:cubicBezTo>
                  <a:cubicBezTo>
                    <a:pt x="1727" y="334"/>
                    <a:pt x="1739" y="310"/>
                    <a:pt x="1715" y="310"/>
                  </a:cubicBezTo>
                  <a:cubicBezTo>
                    <a:pt x="1703" y="310"/>
                    <a:pt x="1715" y="298"/>
                    <a:pt x="1715" y="298"/>
                  </a:cubicBezTo>
                  <a:cubicBezTo>
                    <a:pt x="1703" y="286"/>
                    <a:pt x="1715" y="286"/>
                    <a:pt x="1715" y="274"/>
                  </a:cubicBezTo>
                  <a:lnTo>
                    <a:pt x="1703" y="274"/>
                  </a:lnTo>
                  <a:cubicBezTo>
                    <a:pt x="1703" y="270"/>
                    <a:pt x="1703" y="269"/>
                    <a:pt x="1703" y="269"/>
                  </a:cubicBezTo>
                  <a:cubicBezTo>
                    <a:pt x="1704" y="269"/>
                    <a:pt x="1707" y="274"/>
                    <a:pt x="1715" y="274"/>
                  </a:cubicBezTo>
                  <a:cubicBezTo>
                    <a:pt x="1727" y="274"/>
                    <a:pt x="1715" y="262"/>
                    <a:pt x="1715" y="262"/>
                  </a:cubicBezTo>
                  <a:cubicBezTo>
                    <a:pt x="1715" y="262"/>
                    <a:pt x="1699" y="268"/>
                    <a:pt x="1696" y="268"/>
                  </a:cubicBezTo>
                  <a:cubicBezTo>
                    <a:pt x="1694" y="268"/>
                    <a:pt x="1695" y="266"/>
                    <a:pt x="1703" y="262"/>
                  </a:cubicBezTo>
                  <a:cubicBezTo>
                    <a:pt x="1715" y="251"/>
                    <a:pt x="1703" y="251"/>
                    <a:pt x="1703" y="239"/>
                  </a:cubicBezTo>
                  <a:cubicBezTo>
                    <a:pt x="1703" y="239"/>
                    <a:pt x="1691" y="239"/>
                    <a:pt x="1703" y="227"/>
                  </a:cubicBezTo>
                  <a:cubicBezTo>
                    <a:pt x="1715" y="215"/>
                    <a:pt x="1691" y="215"/>
                    <a:pt x="1691" y="215"/>
                  </a:cubicBezTo>
                  <a:cubicBezTo>
                    <a:pt x="1695" y="211"/>
                    <a:pt x="1693" y="210"/>
                    <a:pt x="1689" y="210"/>
                  </a:cubicBezTo>
                  <a:lnTo>
                    <a:pt x="1689" y="210"/>
                  </a:lnTo>
                  <a:cubicBezTo>
                    <a:pt x="1687" y="205"/>
                    <a:pt x="1679" y="198"/>
                    <a:pt x="1679" y="191"/>
                  </a:cubicBezTo>
                  <a:cubicBezTo>
                    <a:pt x="1679" y="191"/>
                    <a:pt x="1679" y="191"/>
                    <a:pt x="1679" y="179"/>
                  </a:cubicBezTo>
                  <a:cubicBezTo>
                    <a:pt x="1679" y="179"/>
                    <a:pt x="1674" y="174"/>
                    <a:pt x="1667" y="174"/>
                  </a:cubicBezTo>
                  <a:cubicBezTo>
                    <a:pt x="1663" y="174"/>
                    <a:pt x="1659" y="175"/>
                    <a:pt x="1655" y="179"/>
                  </a:cubicBezTo>
                  <a:cubicBezTo>
                    <a:pt x="1655" y="179"/>
                    <a:pt x="1667" y="167"/>
                    <a:pt x="1667" y="167"/>
                  </a:cubicBezTo>
                  <a:cubicBezTo>
                    <a:pt x="1667" y="163"/>
                    <a:pt x="1666" y="162"/>
                    <a:pt x="1664" y="162"/>
                  </a:cubicBezTo>
                  <a:cubicBezTo>
                    <a:pt x="1661" y="162"/>
                    <a:pt x="1655" y="167"/>
                    <a:pt x="1655" y="167"/>
                  </a:cubicBezTo>
                  <a:cubicBezTo>
                    <a:pt x="1655" y="167"/>
                    <a:pt x="1655" y="157"/>
                    <a:pt x="1652" y="157"/>
                  </a:cubicBezTo>
                  <a:cubicBezTo>
                    <a:pt x="1650" y="157"/>
                    <a:pt x="1647" y="159"/>
                    <a:pt x="1643" y="167"/>
                  </a:cubicBezTo>
                  <a:cubicBezTo>
                    <a:pt x="1642" y="169"/>
                    <a:pt x="1641" y="170"/>
                    <a:pt x="1640" y="170"/>
                  </a:cubicBezTo>
                  <a:cubicBezTo>
                    <a:pt x="1638" y="170"/>
                    <a:pt x="1649" y="153"/>
                    <a:pt x="1647" y="153"/>
                  </a:cubicBezTo>
                  <a:lnTo>
                    <a:pt x="1647" y="153"/>
                  </a:lnTo>
                  <a:cubicBezTo>
                    <a:pt x="1646" y="153"/>
                    <a:pt x="1645" y="154"/>
                    <a:pt x="1643" y="155"/>
                  </a:cubicBezTo>
                  <a:lnTo>
                    <a:pt x="1632" y="155"/>
                  </a:lnTo>
                  <a:cubicBezTo>
                    <a:pt x="1632" y="155"/>
                    <a:pt x="1643" y="143"/>
                    <a:pt x="1643" y="143"/>
                  </a:cubicBezTo>
                  <a:lnTo>
                    <a:pt x="1608" y="143"/>
                  </a:lnTo>
                  <a:cubicBezTo>
                    <a:pt x="1596" y="143"/>
                    <a:pt x="1608" y="143"/>
                    <a:pt x="1608" y="120"/>
                  </a:cubicBezTo>
                  <a:lnTo>
                    <a:pt x="1608" y="120"/>
                  </a:lnTo>
                  <a:cubicBezTo>
                    <a:pt x="1611" y="117"/>
                    <a:pt x="1614" y="114"/>
                    <a:pt x="1620" y="108"/>
                  </a:cubicBezTo>
                  <a:lnTo>
                    <a:pt x="1596" y="108"/>
                  </a:lnTo>
                  <a:cubicBezTo>
                    <a:pt x="1584" y="108"/>
                    <a:pt x="1584" y="108"/>
                    <a:pt x="1572" y="96"/>
                  </a:cubicBezTo>
                  <a:cubicBezTo>
                    <a:pt x="1572" y="84"/>
                    <a:pt x="1572" y="84"/>
                    <a:pt x="1560" y="84"/>
                  </a:cubicBezTo>
                  <a:cubicBezTo>
                    <a:pt x="1560" y="81"/>
                    <a:pt x="1560" y="78"/>
                    <a:pt x="1560" y="72"/>
                  </a:cubicBezTo>
                  <a:lnTo>
                    <a:pt x="1560" y="60"/>
                  </a:lnTo>
                  <a:lnTo>
                    <a:pt x="1536" y="84"/>
                  </a:lnTo>
                  <a:cubicBezTo>
                    <a:pt x="1548" y="72"/>
                    <a:pt x="1524" y="60"/>
                    <a:pt x="1524" y="60"/>
                  </a:cubicBezTo>
                  <a:cubicBezTo>
                    <a:pt x="1523" y="60"/>
                    <a:pt x="1523" y="60"/>
                    <a:pt x="1522" y="60"/>
                  </a:cubicBezTo>
                  <a:lnTo>
                    <a:pt x="1522" y="60"/>
                  </a:lnTo>
                  <a:cubicBezTo>
                    <a:pt x="1520" y="54"/>
                    <a:pt x="1517" y="48"/>
                    <a:pt x="1513" y="48"/>
                  </a:cubicBezTo>
                  <a:cubicBezTo>
                    <a:pt x="1507" y="54"/>
                    <a:pt x="1504" y="57"/>
                    <a:pt x="1502" y="57"/>
                  </a:cubicBezTo>
                  <a:cubicBezTo>
                    <a:pt x="1501" y="57"/>
                    <a:pt x="1501" y="54"/>
                    <a:pt x="1501" y="48"/>
                  </a:cubicBezTo>
                  <a:cubicBezTo>
                    <a:pt x="1501" y="48"/>
                    <a:pt x="1513" y="36"/>
                    <a:pt x="1501" y="36"/>
                  </a:cubicBezTo>
                  <a:lnTo>
                    <a:pt x="1477" y="36"/>
                  </a:lnTo>
                  <a:cubicBezTo>
                    <a:pt x="1477" y="36"/>
                    <a:pt x="1477" y="24"/>
                    <a:pt x="1465" y="24"/>
                  </a:cubicBezTo>
                  <a:cubicBezTo>
                    <a:pt x="1453" y="24"/>
                    <a:pt x="1453" y="36"/>
                    <a:pt x="1453" y="36"/>
                  </a:cubicBezTo>
                  <a:lnTo>
                    <a:pt x="1429" y="36"/>
                  </a:lnTo>
                  <a:cubicBezTo>
                    <a:pt x="1429" y="36"/>
                    <a:pt x="1441" y="24"/>
                    <a:pt x="1429" y="24"/>
                  </a:cubicBezTo>
                  <a:cubicBezTo>
                    <a:pt x="1429" y="24"/>
                    <a:pt x="1417" y="24"/>
                    <a:pt x="1417" y="36"/>
                  </a:cubicBezTo>
                  <a:cubicBezTo>
                    <a:pt x="1417" y="48"/>
                    <a:pt x="1417" y="48"/>
                    <a:pt x="1417" y="48"/>
                  </a:cubicBezTo>
                  <a:cubicBezTo>
                    <a:pt x="1417" y="52"/>
                    <a:pt x="1416" y="53"/>
                    <a:pt x="1414" y="53"/>
                  </a:cubicBezTo>
                  <a:cubicBezTo>
                    <a:pt x="1411" y="53"/>
                    <a:pt x="1405" y="48"/>
                    <a:pt x="1405" y="48"/>
                  </a:cubicBezTo>
                  <a:cubicBezTo>
                    <a:pt x="1405" y="48"/>
                    <a:pt x="1405" y="12"/>
                    <a:pt x="1405" y="12"/>
                  </a:cubicBezTo>
                  <a:lnTo>
                    <a:pt x="1393" y="12"/>
                  </a:lnTo>
                  <a:lnTo>
                    <a:pt x="1393" y="24"/>
                  </a:lnTo>
                  <a:cubicBezTo>
                    <a:pt x="1393" y="27"/>
                    <a:pt x="1393" y="28"/>
                    <a:pt x="1393" y="28"/>
                  </a:cubicBezTo>
                  <a:cubicBezTo>
                    <a:pt x="1393" y="28"/>
                    <a:pt x="1391" y="12"/>
                    <a:pt x="1382" y="12"/>
                  </a:cubicBezTo>
                  <a:cubicBezTo>
                    <a:pt x="1382" y="17"/>
                    <a:pt x="1380" y="21"/>
                    <a:pt x="1378" y="25"/>
                  </a:cubicBezTo>
                  <a:lnTo>
                    <a:pt x="1378" y="25"/>
                  </a:lnTo>
                  <a:cubicBezTo>
                    <a:pt x="1377" y="21"/>
                    <a:pt x="1374" y="17"/>
                    <a:pt x="1370" y="12"/>
                  </a:cubicBezTo>
                  <a:cubicBezTo>
                    <a:pt x="1370" y="12"/>
                    <a:pt x="1370" y="0"/>
                    <a:pt x="1358" y="0"/>
                  </a:cubicBezTo>
                  <a:close/>
                  <a:moveTo>
                    <a:pt x="786" y="846"/>
                  </a:moveTo>
                  <a:lnTo>
                    <a:pt x="786" y="846"/>
                  </a:lnTo>
                  <a:cubicBezTo>
                    <a:pt x="786" y="852"/>
                    <a:pt x="789" y="855"/>
                    <a:pt x="791" y="855"/>
                  </a:cubicBezTo>
                  <a:cubicBezTo>
                    <a:pt x="792" y="855"/>
                    <a:pt x="792" y="852"/>
                    <a:pt x="786" y="846"/>
                  </a:cubicBezTo>
                  <a:close/>
                  <a:moveTo>
                    <a:pt x="727" y="822"/>
                  </a:moveTo>
                  <a:lnTo>
                    <a:pt x="715" y="834"/>
                  </a:lnTo>
                  <a:lnTo>
                    <a:pt x="715" y="858"/>
                  </a:lnTo>
                  <a:cubicBezTo>
                    <a:pt x="715" y="846"/>
                    <a:pt x="715" y="846"/>
                    <a:pt x="727" y="846"/>
                  </a:cubicBezTo>
                  <a:lnTo>
                    <a:pt x="751" y="846"/>
                  </a:lnTo>
                  <a:lnTo>
                    <a:pt x="751" y="822"/>
                  </a:lnTo>
                  <a:close/>
                  <a:moveTo>
                    <a:pt x="489" y="834"/>
                  </a:moveTo>
                  <a:lnTo>
                    <a:pt x="489" y="846"/>
                  </a:lnTo>
                  <a:cubicBezTo>
                    <a:pt x="489" y="853"/>
                    <a:pt x="493" y="870"/>
                    <a:pt x="497" y="870"/>
                  </a:cubicBezTo>
                  <a:cubicBezTo>
                    <a:pt x="499" y="870"/>
                    <a:pt x="500" y="864"/>
                    <a:pt x="500" y="846"/>
                  </a:cubicBezTo>
                  <a:cubicBezTo>
                    <a:pt x="500" y="858"/>
                    <a:pt x="512" y="846"/>
                    <a:pt x="524" y="870"/>
                  </a:cubicBezTo>
                  <a:lnTo>
                    <a:pt x="536" y="870"/>
                  </a:lnTo>
                  <a:cubicBezTo>
                    <a:pt x="548" y="858"/>
                    <a:pt x="572" y="858"/>
                    <a:pt x="584" y="858"/>
                  </a:cubicBezTo>
                  <a:cubicBezTo>
                    <a:pt x="589" y="858"/>
                    <a:pt x="595" y="860"/>
                    <a:pt x="602" y="860"/>
                  </a:cubicBezTo>
                  <a:cubicBezTo>
                    <a:pt x="609" y="860"/>
                    <a:pt x="615" y="857"/>
                    <a:pt x="618" y="846"/>
                  </a:cubicBezTo>
                  <a:lnTo>
                    <a:pt x="618" y="846"/>
                  </a:lnTo>
                  <a:cubicBezTo>
                    <a:pt x="620" y="852"/>
                    <a:pt x="620" y="858"/>
                    <a:pt x="620" y="858"/>
                  </a:cubicBezTo>
                  <a:lnTo>
                    <a:pt x="620" y="846"/>
                  </a:lnTo>
                  <a:cubicBezTo>
                    <a:pt x="620" y="844"/>
                    <a:pt x="619" y="843"/>
                    <a:pt x="619" y="842"/>
                  </a:cubicBezTo>
                  <a:lnTo>
                    <a:pt x="619" y="842"/>
                  </a:lnTo>
                  <a:cubicBezTo>
                    <a:pt x="619" y="843"/>
                    <a:pt x="619" y="845"/>
                    <a:pt x="618" y="846"/>
                  </a:cubicBezTo>
                  <a:lnTo>
                    <a:pt x="618" y="846"/>
                  </a:lnTo>
                  <a:cubicBezTo>
                    <a:pt x="617" y="840"/>
                    <a:pt x="614" y="834"/>
                    <a:pt x="608" y="834"/>
                  </a:cubicBezTo>
                  <a:close/>
                  <a:moveTo>
                    <a:pt x="667" y="810"/>
                  </a:moveTo>
                  <a:cubicBezTo>
                    <a:pt x="667" y="810"/>
                    <a:pt x="667" y="822"/>
                    <a:pt x="655" y="822"/>
                  </a:cubicBezTo>
                  <a:cubicBezTo>
                    <a:pt x="643" y="822"/>
                    <a:pt x="643" y="834"/>
                    <a:pt x="643" y="834"/>
                  </a:cubicBezTo>
                  <a:lnTo>
                    <a:pt x="620" y="834"/>
                  </a:lnTo>
                  <a:cubicBezTo>
                    <a:pt x="620" y="837"/>
                    <a:pt x="620" y="840"/>
                    <a:pt x="620" y="846"/>
                  </a:cubicBezTo>
                  <a:lnTo>
                    <a:pt x="631" y="870"/>
                  </a:lnTo>
                  <a:lnTo>
                    <a:pt x="655" y="870"/>
                  </a:lnTo>
                  <a:cubicBezTo>
                    <a:pt x="655" y="864"/>
                    <a:pt x="655" y="864"/>
                    <a:pt x="655" y="864"/>
                  </a:cubicBezTo>
                  <a:cubicBezTo>
                    <a:pt x="655" y="864"/>
                    <a:pt x="655" y="864"/>
                    <a:pt x="655" y="858"/>
                  </a:cubicBezTo>
                  <a:cubicBezTo>
                    <a:pt x="655" y="844"/>
                    <a:pt x="655" y="838"/>
                    <a:pt x="658" y="838"/>
                  </a:cubicBezTo>
                  <a:cubicBezTo>
                    <a:pt x="659" y="838"/>
                    <a:pt x="662" y="841"/>
                    <a:pt x="667" y="846"/>
                  </a:cubicBezTo>
                  <a:cubicBezTo>
                    <a:pt x="679" y="858"/>
                    <a:pt x="667" y="858"/>
                    <a:pt x="679" y="858"/>
                  </a:cubicBezTo>
                  <a:cubicBezTo>
                    <a:pt x="679" y="858"/>
                    <a:pt x="684" y="852"/>
                    <a:pt x="691" y="852"/>
                  </a:cubicBezTo>
                  <a:cubicBezTo>
                    <a:pt x="695" y="852"/>
                    <a:pt x="699" y="854"/>
                    <a:pt x="703" y="858"/>
                  </a:cubicBezTo>
                  <a:cubicBezTo>
                    <a:pt x="703" y="858"/>
                    <a:pt x="704" y="857"/>
                    <a:pt x="705" y="856"/>
                  </a:cubicBezTo>
                  <a:lnTo>
                    <a:pt x="705" y="856"/>
                  </a:lnTo>
                  <a:cubicBezTo>
                    <a:pt x="707" y="864"/>
                    <a:pt x="712" y="873"/>
                    <a:pt x="714" y="873"/>
                  </a:cubicBezTo>
                  <a:cubicBezTo>
                    <a:pt x="714" y="873"/>
                    <a:pt x="715" y="872"/>
                    <a:pt x="715" y="870"/>
                  </a:cubicBezTo>
                  <a:lnTo>
                    <a:pt x="715" y="858"/>
                  </a:lnTo>
                  <a:lnTo>
                    <a:pt x="703" y="834"/>
                  </a:lnTo>
                  <a:lnTo>
                    <a:pt x="703" y="846"/>
                  </a:lnTo>
                  <a:cubicBezTo>
                    <a:pt x="703" y="834"/>
                    <a:pt x="703" y="834"/>
                    <a:pt x="691" y="834"/>
                  </a:cubicBezTo>
                  <a:lnTo>
                    <a:pt x="679" y="834"/>
                  </a:lnTo>
                  <a:cubicBezTo>
                    <a:pt x="679" y="834"/>
                    <a:pt x="667" y="822"/>
                    <a:pt x="667" y="810"/>
                  </a:cubicBezTo>
                  <a:close/>
                  <a:moveTo>
                    <a:pt x="239" y="965"/>
                  </a:moveTo>
                  <a:cubicBezTo>
                    <a:pt x="239" y="965"/>
                    <a:pt x="239" y="965"/>
                    <a:pt x="239" y="965"/>
                  </a:cubicBezTo>
                  <a:cubicBezTo>
                    <a:pt x="239" y="965"/>
                    <a:pt x="239" y="965"/>
                    <a:pt x="239" y="965"/>
                  </a:cubicBezTo>
                  <a:close/>
                  <a:moveTo>
                    <a:pt x="620" y="965"/>
                  </a:moveTo>
                  <a:cubicBezTo>
                    <a:pt x="620" y="965"/>
                    <a:pt x="608" y="977"/>
                    <a:pt x="620" y="977"/>
                  </a:cubicBezTo>
                  <a:lnTo>
                    <a:pt x="631" y="977"/>
                  </a:lnTo>
                  <a:cubicBezTo>
                    <a:pt x="631" y="965"/>
                    <a:pt x="620" y="965"/>
                    <a:pt x="620" y="965"/>
                  </a:cubicBezTo>
                  <a:close/>
                  <a:moveTo>
                    <a:pt x="322" y="989"/>
                  </a:moveTo>
                  <a:cubicBezTo>
                    <a:pt x="322" y="989"/>
                    <a:pt x="322" y="989"/>
                    <a:pt x="322" y="989"/>
                  </a:cubicBezTo>
                  <a:cubicBezTo>
                    <a:pt x="322" y="989"/>
                    <a:pt x="322" y="989"/>
                    <a:pt x="322" y="989"/>
                  </a:cubicBezTo>
                  <a:close/>
                  <a:moveTo>
                    <a:pt x="512" y="1001"/>
                  </a:moveTo>
                  <a:cubicBezTo>
                    <a:pt x="512" y="1001"/>
                    <a:pt x="500" y="1013"/>
                    <a:pt x="512" y="1013"/>
                  </a:cubicBezTo>
                  <a:lnTo>
                    <a:pt x="524" y="1013"/>
                  </a:lnTo>
                  <a:cubicBezTo>
                    <a:pt x="524" y="1001"/>
                    <a:pt x="512" y="1001"/>
                    <a:pt x="512" y="1001"/>
                  </a:cubicBezTo>
                  <a:close/>
                  <a:moveTo>
                    <a:pt x="593" y="1014"/>
                  </a:moveTo>
                  <a:lnTo>
                    <a:pt x="593" y="1014"/>
                  </a:lnTo>
                  <a:cubicBezTo>
                    <a:pt x="590" y="1014"/>
                    <a:pt x="588" y="1024"/>
                    <a:pt x="596" y="1024"/>
                  </a:cubicBezTo>
                  <a:cubicBezTo>
                    <a:pt x="596" y="1016"/>
                    <a:pt x="594" y="1014"/>
                    <a:pt x="593" y="1014"/>
                  </a:cubicBezTo>
                  <a:close/>
                  <a:moveTo>
                    <a:pt x="203" y="1036"/>
                  </a:moveTo>
                  <a:cubicBezTo>
                    <a:pt x="212" y="1036"/>
                    <a:pt x="214" y="1044"/>
                    <a:pt x="209" y="1047"/>
                  </a:cubicBezTo>
                  <a:lnTo>
                    <a:pt x="209" y="1047"/>
                  </a:lnTo>
                  <a:cubicBezTo>
                    <a:pt x="209" y="1042"/>
                    <a:pt x="209" y="1038"/>
                    <a:pt x="208" y="1038"/>
                  </a:cubicBezTo>
                  <a:lnTo>
                    <a:pt x="208" y="1038"/>
                  </a:lnTo>
                  <a:cubicBezTo>
                    <a:pt x="208" y="1038"/>
                    <a:pt x="208" y="1038"/>
                    <a:pt x="208" y="1038"/>
                  </a:cubicBezTo>
                  <a:lnTo>
                    <a:pt x="208" y="1038"/>
                  </a:lnTo>
                  <a:cubicBezTo>
                    <a:pt x="208" y="1037"/>
                    <a:pt x="206" y="1036"/>
                    <a:pt x="203" y="1036"/>
                  </a:cubicBezTo>
                  <a:close/>
                  <a:moveTo>
                    <a:pt x="24" y="667"/>
                  </a:moveTo>
                  <a:cubicBezTo>
                    <a:pt x="24" y="667"/>
                    <a:pt x="12" y="679"/>
                    <a:pt x="12" y="691"/>
                  </a:cubicBezTo>
                  <a:cubicBezTo>
                    <a:pt x="12" y="691"/>
                    <a:pt x="12" y="703"/>
                    <a:pt x="12" y="703"/>
                  </a:cubicBezTo>
                  <a:cubicBezTo>
                    <a:pt x="12" y="703"/>
                    <a:pt x="13" y="704"/>
                    <a:pt x="15" y="705"/>
                  </a:cubicBezTo>
                  <a:lnTo>
                    <a:pt x="15" y="705"/>
                  </a:lnTo>
                  <a:cubicBezTo>
                    <a:pt x="13" y="708"/>
                    <a:pt x="12" y="711"/>
                    <a:pt x="12" y="715"/>
                  </a:cubicBezTo>
                  <a:cubicBezTo>
                    <a:pt x="24" y="727"/>
                    <a:pt x="24" y="727"/>
                    <a:pt x="24" y="727"/>
                  </a:cubicBezTo>
                  <a:lnTo>
                    <a:pt x="12" y="727"/>
                  </a:lnTo>
                  <a:cubicBezTo>
                    <a:pt x="12" y="727"/>
                    <a:pt x="12" y="739"/>
                    <a:pt x="24" y="739"/>
                  </a:cubicBezTo>
                  <a:cubicBezTo>
                    <a:pt x="36" y="739"/>
                    <a:pt x="12" y="751"/>
                    <a:pt x="12" y="751"/>
                  </a:cubicBezTo>
                  <a:cubicBezTo>
                    <a:pt x="12" y="751"/>
                    <a:pt x="0" y="762"/>
                    <a:pt x="12" y="762"/>
                  </a:cubicBezTo>
                  <a:lnTo>
                    <a:pt x="24" y="762"/>
                  </a:lnTo>
                  <a:cubicBezTo>
                    <a:pt x="36" y="762"/>
                    <a:pt x="24" y="774"/>
                    <a:pt x="24" y="774"/>
                  </a:cubicBezTo>
                  <a:lnTo>
                    <a:pt x="24" y="786"/>
                  </a:lnTo>
                  <a:lnTo>
                    <a:pt x="24" y="798"/>
                  </a:lnTo>
                  <a:cubicBezTo>
                    <a:pt x="24" y="810"/>
                    <a:pt x="36" y="810"/>
                    <a:pt x="36" y="810"/>
                  </a:cubicBezTo>
                  <a:cubicBezTo>
                    <a:pt x="36" y="810"/>
                    <a:pt x="36" y="822"/>
                    <a:pt x="36" y="822"/>
                  </a:cubicBezTo>
                  <a:cubicBezTo>
                    <a:pt x="36" y="822"/>
                    <a:pt x="41" y="817"/>
                    <a:pt x="45" y="817"/>
                  </a:cubicBezTo>
                  <a:cubicBezTo>
                    <a:pt x="47" y="817"/>
                    <a:pt x="48" y="818"/>
                    <a:pt x="48" y="822"/>
                  </a:cubicBezTo>
                  <a:lnTo>
                    <a:pt x="48" y="834"/>
                  </a:lnTo>
                  <a:cubicBezTo>
                    <a:pt x="48" y="834"/>
                    <a:pt x="48" y="846"/>
                    <a:pt x="60" y="846"/>
                  </a:cubicBezTo>
                  <a:cubicBezTo>
                    <a:pt x="72" y="846"/>
                    <a:pt x="48" y="858"/>
                    <a:pt x="48" y="870"/>
                  </a:cubicBezTo>
                  <a:lnTo>
                    <a:pt x="60" y="870"/>
                  </a:lnTo>
                  <a:lnTo>
                    <a:pt x="60" y="882"/>
                  </a:lnTo>
                  <a:lnTo>
                    <a:pt x="60" y="893"/>
                  </a:lnTo>
                  <a:cubicBezTo>
                    <a:pt x="60" y="905"/>
                    <a:pt x="72" y="905"/>
                    <a:pt x="84" y="905"/>
                  </a:cubicBezTo>
                  <a:lnTo>
                    <a:pt x="72" y="905"/>
                  </a:lnTo>
                  <a:cubicBezTo>
                    <a:pt x="72" y="905"/>
                    <a:pt x="84" y="905"/>
                    <a:pt x="72" y="917"/>
                  </a:cubicBezTo>
                  <a:cubicBezTo>
                    <a:pt x="68" y="925"/>
                    <a:pt x="69" y="928"/>
                    <a:pt x="72" y="928"/>
                  </a:cubicBezTo>
                  <a:cubicBezTo>
                    <a:pt x="74" y="928"/>
                    <a:pt x="77" y="927"/>
                    <a:pt x="80" y="925"/>
                  </a:cubicBezTo>
                  <a:lnTo>
                    <a:pt x="80" y="925"/>
                  </a:lnTo>
                  <a:cubicBezTo>
                    <a:pt x="81" y="929"/>
                    <a:pt x="84" y="933"/>
                    <a:pt x="89" y="933"/>
                  </a:cubicBezTo>
                  <a:cubicBezTo>
                    <a:pt x="91" y="933"/>
                    <a:pt x="93" y="932"/>
                    <a:pt x="96" y="929"/>
                  </a:cubicBezTo>
                  <a:cubicBezTo>
                    <a:pt x="96" y="941"/>
                    <a:pt x="96" y="941"/>
                    <a:pt x="96" y="941"/>
                  </a:cubicBezTo>
                  <a:lnTo>
                    <a:pt x="96" y="953"/>
                  </a:lnTo>
                  <a:cubicBezTo>
                    <a:pt x="96" y="957"/>
                    <a:pt x="97" y="958"/>
                    <a:pt x="99" y="958"/>
                  </a:cubicBezTo>
                  <a:cubicBezTo>
                    <a:pt x="102" y="958"/>
                    <a:pt x="108" y="953"/>
                    <a:pt x="108" y="953"/>
                  </a:cubicBezTo>
                  <a:lnTo>
                    <a:pt x="108" y="965"/>
                  </a:lnTo>
                  <a:cubicBezTo>
                    <a:pt x="108" y="965"/>
                    <a:pt x="108" y="977"/>
                    <a:pt x="119" y="989"/>
                  </a:cubicBezTo>
                  <a:lnTo>
                    <a:pt x="131" y="989"/>
                  </a:lnTo>
                  <a:lnTo>
                    <a:pt x="131" y="1001"/>
                  </a:lnTo>
                  <a:lnTo>
                    <a:pt x="143" y="1001"/>
                  </a:lnTo>
                  <a:cubicBezTo>
                    <a:pt x="151" y="1001"/>
                    <a:pt x="159" y="990"/>
                    <a:pt x="160" y="990"/>
                  </a:cubicBezTo>
                  <a:lnTo>
                    <a:pt x="160" y="990"/>
                  </a:lnTo>
                  <a:cubicBezTo>
                    <a:pt x="160" y="990"/>
                    <a:pt x="159" y="993"/>
                    <a:pt x="155" y="1001"/>
                  </a:cubicBezTo>
                  <a:cubicBezTo>
                    <a:pt x="155" y="1013"/>
                    <a:pt x="155" y="1013"/>
                    <a:pt x="155" y="1013"/>
                  </a:cubicBezTo>
                  <a:cubicBezTo>
                    <a:pt x="155" y="1016"/>
                    <a:pt x="158" y="1018"/>
                    <a:pt x="161" y="1018"/>
                  </a:cubicBezTo>
                  <a:cubicBezTo>
                    <a:pt x="168" y="1018"/>
                    <a:pt x="179" y="1013"/>
                    <a:pt x="179" y="1013"/>
                  </a:cubicBezTo>
                  <a:cubicBezTo>
                    <a:pt x="179" y="1024"/>
                    <a:pt x="191" y="1024"/>
                    <a:pt x="191" y="1036"/>
                  </a:cubicBezTo>
                  <a:lnTo>
                    <a:pt x="203" y="1036"/>
                  </a:lnTo>
                  <a:lnTo>
                    <a:pt x="203" y="1048"/>
                  </a:lnTo>
                  <a:cubicBezTo>
                    <a:pt x="205" y="1048"/>
                    <a:pt x="208" y="1048"/>
                    <a:pt x="209" y="1047"/>
                  </a:cubicBezTo>
                  <a:lnTo>
                    <a:pt x="209" y="1047"/>
                  </a:lnTo>
                  <a:cubicBezTo>
                    <a:pt x="209" y="1051"/>
                    <a:pt x="211" y="1056"/>
                    <a:pt x="215" y="1060"/>
                  </a:cubicBezTo>
                  <a:cubicBezTo>
                    <a:pt x="217" y="1063"/>
                    <a:pt x="219" y="1063"/>
                    <a:pt x="221" y="1063"/>
                  </a:cubicBezTo>
                  <a:cubicBezTo>
                    <a:pt x="227" y="1063"/>
                    <a:pt x="229" y="1048"/>
                    <a:pt x="239" y="1048"/>
                  </a:cubicBezTo>
                  <a:cubicBezTo>
                    <a:pt x="250" y="1048"/>
                    <a:pt x="239" y="1060"/>
                    <a:pt x="239" y="1060"/>
                  </a:cubicBezTo>
                  <a:lnTo>
                    <a:pt x="262" y="1060"/>
                  </a:lnTo>
                  <a:cubicBezTo>
                    <a:pt x="262" y="1060"/>
                    <a:pt x="262" y="1072"/>
                    <a:pt x="274" y="1072"/>
                  </a:cubicBezTo>
                  <a:lnTo>
                    <a:pt x="286" y="1072"/>
                  </a:lnTo>
                  <a:cubicBezTo>
                    <a:pt x="298" y="1072"/>
                    <a:pt x="298" y="1096"/>
                    <a:pt x="310" y="1096"/>
                  </a:cubicBezTo>
                  <a:cubicBezTo>
                    <a:pt x="316" y="1090"/>
                    <a:pt x="316" y="1087"/>
                    <a:pt x="316" y="1087"/>
                  </a:cubicBezTo>
                  <a:cubicBezTo>
                    <a:pt x="316" y="1087"/>
                    <a:pt x="316" y="1090"/>
                    <a:pt x="322" y="1096"/>
                  </a:cubicBezTo>
                  <a:cubicBezTo>
                    <a:pt x="322" y="1096"/>
                    <a:pt x="338" y="1101"/>
                    <a:pt x="352" y="1101"/>
                  </a:cubicBezTo>
                  <a:cubicBezTo>
                    <a:pt x="359" y="1101"/>
                    <a:pt x="366" y="1100"/>
                    <a:pt x="370" y="1096"/>
                  </a:cubicBezTo>
                  <a:cubicBezTo>
                    <a:pt x="381" y="1072"/>
                    <a:pt x="381" y="1060"/>
                    <a:pt x="381" y="1048"/>
                  </a:cubicBezTo>
                  <a:lnTo>
                    <a:pt x="393" y="1048"/>
                  </a:lnTo>
                  <a:cubicBezTo>
                    <a:pt x="393" y="1048"/>
                    <a:pt x="393" y="1013"/>
                    <a:pt x="393" y="1001"/>
                  </a:cubicBezTo>
                  <a:lnTo>
                    <a:pt x="370" y="1001"/>
                  </a:lnTo>
                  <a:cubicBezTo>
                    <a:pt x="370" y="1001"/>
                    <a:pt x="370" y="1016"/>
                    <a:pt x="363" y="1016"/>
                  </a:cubicBezTo>
                  <a:cubicBezTo>
                    <a:pt x="362" y="1016"/>
                    <a:pt x="360" y="1015"/>
                    <a:pt x="358" y="1013"/>
                  </a:cubicBezTo>
                  <a:cubicBezTo>
                    <a:pt x="358" y="1013"/>
                    <a:pt x="346" y="1013"/>
                    <a:pt x="346" y="1001"/>
                  </a:cubicBezTo>
                  <a:cubicBezTo>
                    <a:pt x="346" y="1001"/>
                    <a:pt x="338" y="1016"/>
                    <a:pt x="329" y="1016"/>
                  </a:cubicBezTo>
                  <a:cubicBezTo>
                    <a:pt x="327" y="1016"/>
                    <a:pt x="324" y="1015"/>
                    <a:pt x="322" y="1013"/>
                  </a:cubicBezTo>
                  <a:cubicBezTo>
                    <a:pt x="322" y="1013"/>
                    <a:pt x="322" y="1001"/>
                    <a:pt x="322" y="989"/>
                  </a:cubicBezTo>
                  <a:lnTo>
                    <a:pt x="322" y="989"/>
                  </a:lnTo>
                  <a:cubicBezTo>
                    <a:pt x="313" y="989"/>
                    <a:pt x="317" y="995"/>
                    <a:pt x="320" y="999"/>
                  </a:cubicBezTo>
                  <a:lnTo>
                    <a:pt x="320" y="999"/>
                  </a:lnTo>
                  <a:cubicBezTo>
                    <a:pt x="317" y="1007"/>
                    <a:pt x="311" y="1016"/>
                    <a:pt x="305" y="1016"/>
                  </a:cubicBezTo>
                  <a:cubicBezTo>
                    <a:pt x="303" y="1016"/>
                    <a:pt x="300" y="1015"/>
                    <a:pt x="298" y="1013"/>
                  </a:cubicBezTo>
                  <a:cubicBezTo>
                    <a:pt x="298" y="1001"/>
                    <a:pt x="298" y="1001"/>
                    <a:pt x="298" y="1001"/>
                  </a:cubicBezTo>
                  <a:cubicBezTo>
                    <a:pt x="298" y="1001"/>
                    <a:pt x="298" y="1013"/>
                    <a:pt x="274" y="1013"/>
                  </a:cubicBezTo>
                  <a:cubicBezTo>
                    <a:pt x="286" y="1001"/>
                    <a:pt x="286" y="1001"/>
                    <a:pt x="274" y="989"/>
                  </a:cubicBezTo>
                  <a:cubicBezTo>
                    <a:pt x="274" y="989"/>
                    <a:pt x="274" y="983"/>
                    <a:pt x="271" y="983"/>
                  </a:cubicBezTo>
                  <a:cubicBezTo>
                    <a:pt x="269" y="983"/>
                    <a:pt x="266" y="985"/>
                    <a:pt x="262" y="989"/>
                  </a:cubicBezTo>
                  <a:cubicBezTo>
                    <a:pt x="262" y="977"/>
                    <a:pt x="262" y="977"/>
                    <a:pt x="262" y="977"/>
                  </a:cubicBezTo>
                  <a:cubicBezTo>
                    <a:pt x="259" y="980"/>
                    <a:pt x="255" y="982"/>
                    <a:pt x="252" y="982"/>
                  </a:cubicBezTo>
                  <a:cubicBezTo>
                    <a:pt x="244" y="982"/>
                    <a:pt x="239" y="973"/>
                    <a:pt x="239" y="965"/>
                  </a:cubicBezTo>
                  <a:cubicBezTo>
                    <a:pt x="239" y="965"/>
                    <a:pt x="239" y="972"/>
                    <a:pt x="239" y="977"/>
                  </a:cubicBezTo>
                  <a:cubicBezTo>
                    <a:pt x="227" y="977"/>
                    <a:pt x="227" y="965"/>
                    <a:pt x="215" y="965"/>
                  </a:cubicBezTo>
                  <a:lnTo>
                    <a:pt x="215" y="965"/>
                  </a:lnTo>
                  <a:cubicBezTo>
                    <a:pt x="215" y="977"/>
                    <a:pt x="227" y="989"/>
                    <a:pt x="227" y="989"/>
                  </a:cubicBezTo>
                  <a:lnTo>
                    <a:pt x="215" y="989"/>
                  </a:lnTo>
                  <a:cubicBezTo>
                    <a:pt x="215" y="977"/>
                    <a:pt x="215" y="977"/>
                    <a:pt x="215" y="965"/>
                  </a:cubicBezTo>
                  <a:cubicBezTo>
                    <a:pt x="215" y="965"/>
                    <a:pt x="227" y="965"/>
                    <a:pt x="215" y="953"/>
                  </a:cubicBezTo>
                  <a:cubicBezTo>
                    <a:pt x="211" y="949"/>
                    <a:pt x="208" y="948"/>
                    <a:pt x="206" y="948"/>
                  </a:cubicBezTo>
                  <a:cubicBezTo>
                    <a:pt x="201" y="948"/>
                    <a:pt x="199" y="953"/>
                    <a:pt x="191" y="953"/>
                  </a:cubicBezTo>
                  <a:cubicBezTo>
                    <a:pt x="179" y="953"/>
                    <a:pt x="191" y="941"/>
                    <a:pt x="191" y="929"/>
                  </a:cubicBezTo>
                  <a:lnTo>
                    <a:pt x="191" y="929"/>
                  </a:lnTo>
                  <a:cubicBezTo>
                    <a:pt x="179" y="941"/>
                    <a:pt x="179" y="941"/>
                    <a:pt x="167" y="941"/>
                  </a:cubicBezTo>
                  <a:cubicBezTo>
                    <a:pt x="164" y="941"/>
                    <a:pt x="162" y="940"/>
                    <a:pt x="162" y="939"/>
                  </a:cubicBezTo>
                  <a:lnTo>
                    <a:pt x="162" y="939"/>
                  </a:lnTo>
                  <a:cubicBezTo>
                    <a:pt x="165" y="934"/>
                    <a:pt x="167" y="929"/>
                    <a:pt x="167" y="929"/>
                  </a:cubicBezTo>
                  <a:cubicBezTo>
                    <a:pt x="167" y="917"/>
                    <a:pt x="167" y="917"/>
                    <a:pt x="155" y="917"/>
                  </a:cubicBezTo>
                  <a:lnTo>
                    <a:pt x="131" y="917"/>
                  </a:lnTo>
                  <a:cubicBezTo>
                    <a:pt x="131" y="917"/>
                    <a:pt x="131" y="905"/>
                    <a:pt x="131" y="905"/>
                  </a:cubicBezTo>
                  <a:lnTo>
                    <a:pt x="119" y="905"/>
                  </a:lnTo>
                  <a:cubicBezTo>
                    <a:pt x="119" y="905"/>
                    <a:pt x="108" y="893"/>
                    <a:pt x="108" y="893"/>
                  </a:cubicBezTo>
                  <a:cubicBezTo>
                    <a:pt x="108" y="893"/>
                    <a:pt x="108" y="882"/>
                    <a:pt x="108" y="882"/>
                  </a:cubicBezTo>
                  <a:lnTo>
                    <a:pt x="96" y="870"/>
                  </a:lnTo>
                  <a:cubicBezTo>
                    <a:pt x="96" y="870"/>
                    <a:pt x="96" y="854"/>
                    <a:pt x="90" y="854"/>
                  </a:cubicBezTo>
                  <a:cubicBezTo>
                    <a:pt x="88" y="854"/>
                    <a:pt x="86" y="855"/>
                    <a:pt x="84" y="858"/>
                  </a:cubicBezTo>
                  <a:cubicBezTo>
                    <a:pt x="79" y="860"/>
                    <a:pt x="76" y="861"/>
                    <a:pt x="75" y="861"/>
                  </a:cubicBezTo>
                  <a:cubicBezTo>
                    <a:pt x="68" y="861"/>
                    <a:pt x="84" y="844"/>
                    <a:pt x="84" y="834"/>
                  </a:cubicBezTo>
                  <a:cubicBezTo>
                    <a:pt x="84" y="834"/>
                    <a:pt x="72" y="834"/>
                    <a:pt x="72" y="822"/>
                  </a:cubicBezTo>
                  <a:cubicBezTo>
                    <a:pt x="84" y="822"/>
                    <a:pt x="84" y="810"/>
                    <a:pt x="72" y="810"/>
                  </a:cubicBezTo>
                  <a:cubicBezTo>
                    <a:pt x="72" y="810"/>
                    <a:pt x="72" y="810"/>
                    <a:pt x="72" y="798"/>
                  </a:cubicBezTo>
                  <a:lnTo>
                    <a:pt x="60" y="798"/>
                  </a:lnTo>
                  <a:cubicBezTo>
                    <a:pt x="48" y="798"/>
                    <a:pt x="60" y="798"/>
                    <a:pt x="60" y="786"/>
                  </a:cubicBezTo>
                  <a:cubicBezTo>
                    <a:pt x="60" y="786"/>
                    <a:pt x="84" y="786"/>
                    <a:pt x="72" y="774"/>
                  </a:cubicBezTo>
                  <a:lnTo>
                    <a:pt x="36" y="774"/>
                  </a:lnTo>
                  <a:cubicBezTo>
                    <a:pt x="24" y="774"/>
                    <a:pt x="48" y="762"/>
                    <a:pt x="48" y="762"/>
                  </a:cubicBezTo>
                  <a:lnTo>
                    <a:pt x="36" y="762"/>
                  </a:lnTo>
                  <a:cubicBezTo>
                    <a:pt x="36" y="762"/>
                    <a:pt x="48" y="762"/>
                    <a:pt x="48" y="751"/>
                  </a:cubicBezTo>
                  <a:cubicBezTo>
                    <a:pt x="36" y="751"/>
                    <a:pt x="36" y="751"/>
                    <a:pt x="48" y="739"/>
                  </a:cubicBezTo>
                  <a:cubicBezTo>
                    <a:pt x="48" y="727"/>
                    <a:pt x="48" y="727"/>
                    <a:pt x="48" y="727"/>
                  </a:cubicBezTo>
                  <a:lnTo>
                    <a:pt x="36" y="727"/>
                  </a:lnTo>
                  <a:cubicBezTo>
                    <a:pt x="36" y="727"/>
                    <a:pt x="36" y="727"/>
                    <a:pt x="36" y="715"/>
                  </a:cubicBezTo>
                  <a:lnTo>
                    <a:pt x="48" y="703"/>
                  </a:lnTo>
                  <a:cubicBezTo>
                    <a:pt x="48" y="703"/>
                    <a:pt x="48" y="691"/>
                    <a:pt x="48" y="691"/>
                  </a:cubicBezTo>
                  <a:cubicBezTo>
                    <a:pt x="36" y="691"/>
                    <a:pt x="48" y="679"/>
                    <a:pt x="48" y="679"/>
                  </a:cubicBezTo>
                  <a:lnTo>
                    <a:pt x="24" y="679"/>
                  </a:lnTo>
                  <a:lnTo>
                    <a:pt x="24" y="667"/>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8" name="Google Shape;6498;p50"/>
            <p:cNvSpPr/>
            <p:nvPr/>
          </p:nvSpPr>
          <p:spPr>
            <a:xfrm>
              <a:off x="-2499725" y="651850"/>
              <a:ext cx="63075" cy="23400"/>
            </a:xfrm>
            <a:custGeom>
              <a:avLst/>
              <a:gdLst/>
              <a:ahLst/>
              <a:cxnLst/>
              <a:rect l="l" t="t" r="r" b="b"/>
              <a:pathLst>
                <a:path w="2523" h="936" extrusionOk="0">
                  <a:moveTo>
                    <a:pt x="2002" y="1"/>
                  </a:moveTo>
                  <a:cubicBezTo>
                    <a:pt x="1979" y="1"/>
                    <a:pt x="1954" y="2"/>
                    <a:pt x="1929" y="6"/>
                  </a:cubicBezTo>
                  <a:lnTo>
                    <a:pt x="465" y="173"/>
                  </a:lnTo>
                  <a:cubicBezTo>
                    <a:pt x="0" y="245"/>
                    <a:pt x="36" y="911"/>
                    <a:pt x="500" y="935"/>
                  </a:cubicBezTo>
                  <a:lnTo>
                    <a:pt x="548" y="935"/>
                  </a:lnTo>
                  <a:lnTo>
                    <a:pt x="2012" y="768"/>
                  </a:lnTo>
                  <a:cubicBezTo>
                    <a:pt x="2522" y="746"/>
                    <a:pt x="2461" y="1"/>
                    <a:pt x="20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9" name="Google Shape;6499;p50"/>
            <p:cNvSpPr/>
            <p:nvPr/>
          </p:nvSpPr>
          <p:spPr>
            <a:xfrm>
              <a:off x="-2498100" y="651100"/>
              <a:ext cx="57625" cy="25025"/>
            </a:xfrm>
            <a:custGeom>
              <a:avLst/>
              <a:gdLst/>
              <a:ahLst/>
              <a:cxnLst/>
              <a:rect l="l" t="t" r="r" b="b"/>
              <a:pathLst>
                <a:path w="2305" h="1001" extrusionOk="0">
                  <a:moveTo>
                    <a:pt x="1745" y="13"/>
                  </a:moveTo>
                  <a:cubicBezTo>
                    <a:pt x="1745" y="13"/>
                    <a:pt x="1745" y="18"/>
                    <a:pt x="1747" y="23"/>
                  </a:cubicBezTo>
                  <a:lnTo>
                    <a:pt x="1747" y="23"/>
                  </a:lnTo>
                  <a:cubicBezTo>
                    <a:pt x="1749" y="20"/>
                    <a:pt x="1754" y="13"/>
                    <a:pt x="1745" y="13"/>
                  </a:cubicBezTo>
                  <a:close/>
                  <a:moveTo>
                    <a:pt x="1653" y="19"/>
                  </a:moveTo>
                  <a:cubicBezTo>
                    <a:pt x="1651" y="19"/>
                    <a:pt x="1650" y="21"/>
                    <a:pt x="1650" y="25"/>
                  </a:cubicBezTo>
                  <a:lnTo>
                    <a:pt x="1662" y="25"/>
                  </a:lnTo>
                  <a:cubicBezTo>
                    <a:pt x="1662" y="25"/>
                    <a:pt x="1656" y="19"/>
                    <a:pt x="1653" y="19"/>
                  </a:cubicBezTo>
                  <a:close/>
                  <a:moveTo>
                    <a:pt x="1747" y="23"/>
                  </a:moveTo>
                  <a:lnTo>
                    <a:pt x="1747" y="23"/>
                  </a:lnTo>
                  <a:cubicBezTo>
                    <a:pt x="1746" y="24"/>
                    <a:pt x="1745" y="25"/>
                    <a:pt x="1745" y="25"/>
                  </a:cubicBezTo>
                  <a:lnTo>
                    <a:pt x="1747" y="25"/>
                  </a:lnTo>
                  <a:cubicBezTo>
                    <a:pt x="1747" y="24"/>
                    <a:pt x="1747" y="24"/>
                    <a:pt x="1747" y="23"/>
                  </a:cubicBezTo>
                  <a:close/>
                  <a:moveTo>
                    <a:pt x="1747" y="25"/>
                  </a:moveTo>
                  <a:cubicBezTo>
                    <a:pt x="1748" y="26"/>
                    <a:pt x="1749" y="28"/>
                    <a:pt x="1751" y="28"/>
                  </a:cubicBezTo>
                  <a:cubicBezTo>
                    <a:pt x="1753" y="28"/>
                    <a:pt x="1755" y="27"/>
                    <a:pt x="1757" y="25"/>
                  </a:cubicBezTo>
                  <a:close/>
                  <a:moveTo>
                    <a:pt x="1650" y="25"/>
                  </a:moveTo>
                  <a:cubicBezTo>
                    <a:pt x="1650" y="25"/>
                    <a:pt x="1650" y="28"/>
                    <a:pt x="1648" y="32"/>
                  </a:cubicBezTo>
                  <a:lnTo>
                    <a:pt x="1648" y="32"/>
                  </a:lnTo>
                  <a:cubicBezTo>
                    <a:pt x="1649" y="28"/>
                    <a:pt x="1650" y="25"/>
                    <a:pt x="1650" y="25"/>
                  </a:cubicBezTo>
                  <a:close/>
                  <a:moveTo>
                    <a:pt x="1757" y="25"/>
                  </a:moveTo>
                  <a:cubicBezTo>
                    <a:pt x="1769" y="25"/>
                    <a:pt x="1769" y="25"/>
                    <a:pt x="1781" y="36"/>
                  </a:cubicBezTo>
                  <a:cubicBezTo>
                    <a:pt x="1781" y="33"/>
                    <a:pt x="1781" y="29"/>
                    <a:pt x="1781" y="25"/>
                  </a:cubicBezTo>
                  <a:close/>
                  <a:moveTo>
                    <a:pt x="1828" y="1"/>
                  </a:moveTo>
                  <a:cubicBezTo>
                    <a:pt x="1817" y="13"/>
                    <a:pt x="1828" y="25"/>
                    <a:pt x="1817" y="25"/>
                  </a:cubicBezTo>
                  <a:lnTo>
                    <a:pt x="1817" y="36"/>
                  </a:lnTo>
                  <a:cubicBezTo>
                    <a:pt x="1817" y="36"/>
                    <a:pt x="1828" y="25"/>
                    <a:pt x="1828" y="13"/>
                  </a:cubicBezTo>
                  <a:cubicBezTo>
                    <a:pt x="1840" y="13"/>
                    <a:pt x="1828" y="25"/>
                    <a:pt x="1828" y="25"/>
                  </a:cubicBezTo>
                  <a:lnTo>
                    <a:pt x="1840" y="25"/>
                  </a:lnTo>
                  <a:cubicBezTo>
                    <a:pt x="1845" y="25"/>
                    <a:pt x="1849" y="26"/>
                    <a:pt x="1852" y="28"/>
                  </a:cubicBezTo>
                  <a:lnTo>
                    <a:pt x="1852" y="28"/>
                  </a:lnTo>
                  <a:lnTo>
                    <a:pt x="1852" y="36"/>
                  </a:lnTo>
                  <a:cubicBezTo>
                    <a:pt x="1852" y="36"/>
                    <a:pt x="1854" y="33"/>
                    <a:pt x="1856" y="30"/>
                  </a:cubicBezTo>
                  <a:lnTo>
                    <a:pt x="1856" y="30"/>
                  </a:lnTo>
                  <a:cubicBezTo>
                    <a:pt x="1857" y="30"/>
                    <a:pt x="1857" y="30"/>
                    <a:pt x="1857" y="30"/>
                  </a:cubicBezTo>
                  <a:cubicBezTo>
                    <a:pt x="1857" y="30"/>
                    <a:pt x="1857" y="30"/>
                    <a:pt x="1857" y="29"/>
                  </a:cubicBezTo>
                  <a:lnTo>
                    <a:pt x="1857" y="29"/>
                  </a:lnTo>
                  <a:cubicBezTo>
                    <a:pt x="1861" y="22"/>
                    <a:pt x="1869" y="13"/>
                    <a:pt x="1876" y="13"/>
                  </a:cubicBezTo>
                  <a:lnTo>
                    <a:pt x="1864" y="13"/>
                  </a:lnTo>
                  <a:cubicBezTo>
                    <a:pt x="1864" y="13"/>
                    <a:pt x="1852" y="1"/>
                    <a:pt x="1852" y="1"/>
                  </a:cubicBezTo>
                  <a:cubicBezTo>
                    <a:pt x="1852" y="9"/>
                    <a:pt x="1852" y="18"/>
                    <a:pt x="1848" y="18"/>
                  </a:cubicBezTo>
                  <a:cubicBezTo>
                    <a:pt x="1846" y="18"/>
                    <a:pt x="1844" y="16"/>
                    <a:pt x="1840" y="13"/>
                  </a:cubicBezTo>
                  <a:cubicBezTo>
                    <a:pt x="1828" y="13"/>
                    <a:pt x="1840" y="1"/>
                    <a:pt x="1828" y="1"/>
                  </a:cubicBezTo>
                  <a:close/>
                  <a:moveTo>
                    <a:pt x="1620" y="21"/>
                  </a:moveTo>
                  <a:cubicBezTo>
                    <a:pt x="1618" y="21"/>
                    <a:pt x="1616" y="22"/>
                    <a:pt x="1614" y="25"/>
                  </a:cubicBezTo>
                  <a:cubicBezTo>
                    <a:pt x="1614" y="32"/>
                    <a:pt x="1618" y="39"/>
                    <a:pt x="1619" y="43"/>
                  </a:cubicBezTo>
                  <a:lnTo>
                    <a:pt x="1619" y="43"/>
                  </a:lnTo>
                  <a:cubicBezTo>
                    <a:pt x="1621" y="41"/>
                    <a:pt x="1623" y="39"/>
                    <a:pt x="1626" y="36"/>
                  </a:cubicBezTo>
                  <a:cubicBezTo>
                    <a:pt x="1626" y="36"/>
                    <a:pt x="1626" y="42"/>
                    <a:pt x="1630" y="42"/>
                  </a:cubicBezTo>
                  <a:cubicBezTo>
                    <a:pt x="1631" y="42"/>
                    <a:pt x="1634" y="40"/>
                    <a:pt x="1638" y="36"/>
                  </a:cubicBezTo>
                  <a:cubicBezTo>
                    <a:pt x="1628" y="36"/>
                    <a:pt x="1626" y="21"/>
                    <a:pt x="1620" y="21"/>
                  </a:cubicBezTo>
                  <a:close/>
                  <a:moveTo>
                    <a:pt x="1613" y="39"/>
                  </a:moveTo>
                  <a:cubicBezTo>
                    <a:pt x="1611" y="39"/>
                    <a:pt x="1608" y="42"/>
                    <a:pt x="1602" y="48"/>
                  </a:cubicBezTo>
                  <a:cubicBezTo>
                    <a:pt x="1608" y="48"/>
                    <a:pt x="1611" y="48"/>
                    <a:pt x="1614" y="47"/>
                  </a:cubicBezTo>
                  <a:lnTo>
                    <a:pt x="1614" y="47"/>
                  </a:lnTo>
                  <a:cubicBezTo>
                    <a:pt x="1614" y="47"/>
                    <a:pt x="1614" y="48"/>
                    <a:pt x="1614" y="48"/>
                  </a:cubicBezTo>
                  <a:cubicBezTo>
                    <a:pt x="1619" y="48"/>
                    <a:pt x="1620" y="46"/>
                    <a:pt x="1619" y="43"/>
                  </a:cubicBezTo>
                  <a:lnTo>
                    <a:pt x="1619" y="43"/>
                  </a:lnTo>
                  <a:cubicBezTo>
                    <a:pt x="1617" y="45"/>
                    <a:pt x="1616" y="46"/>
                    <a:pt x="1614" y="47"/>
                  </a:cubicBezTo>
                  <a:lnTo>
                    <a:pt x="1614" y="47"/>
                  </a:lnTo>
                  <a:cubicBezTo>
                    <a:pt x="1614" y="42"/>
                    <a:pt x="1614" y="39"/>
                    <a:pt x="1613" y="39"/>
                  </a:cubicBezTo>
                  <a:close/>
                  <a:moveTo>
                    <a:pt x="1662" y="25"/>
                  </a:moveTo>
                  <a:cubicBezTo>
                    <a:pt x="1662" y="25"/>
                    <a:pt x="1662" y="48"/>
                    <a:pt x="1674" y="48"/>
                  </a:cubicBezTo>
                  <a:cubicBezTo>
                    <a:pt x="1682" y="48"/>
                    <a:pt x="1679" y="38"/>
                    <a:pt x="1680" y="31"/>
                  </a:cubicBezTo>
                  <a:lnTo>
                    <a:pt x="1680" y="31"/>
                  </a:lnTo>
                  <a:cubicBezTo>
                    <a:pt x="1676" y="31"/>
                    <a:pt x="1674" y="32"/>
                    <a:pt x="1674" y="36"/>
                  </a:cubicBezTo>
                  <a:cubicBezTo>
                    <a:pt x="1674" y="42"/>
                    <a:pt x="1674" y="45"/>
                    <a:pt x="1673" y="45"/>
                  </a:cubicBezTo>
                  <a:cubicBezTo>
                    <a:pt x="1673" y="45"/>
                    <a:pt x="1671" y="25"/>
                    <a:pt x="1662" y="25"/>
                  </a:cubicBezTo>
                  <a:close/>
                  <a:moveTo>
                    <a:pt x="1876" y="1"/>
                  </a:moveTo>
                  <a:cubicBezTo>
                    <a:pt x="1876" y="1"/>
                    <a:pt x="1876" y="13"/>
                    <a:pt x="1876" y="13"/>
                  </a:cubicBezTo>
                  <a:cubicBezTo>
                    <a:pt x="1876" y="25"/>
                    <a:pt x="1876" y="25"/>
                    <a:pt x="1876" y="36"/>
                  </a:cubicBezTo>
                  <a:cubicBezTo>
                    <a:pt x="1876" y="40"/>
                    <a:pt x="1877" y="42"/>
                    <a:pt x="1879" y="42"/>
                  </a:cubicBezTo>
                  <a:cubicBezTo>
                    <a:pt x="1883" y="42"/>
                    <a:pt x="1888" y="36"/>
                    <a:pt x="1888" y="36"/>
                  </a:cubicBezTo>
                  <a:cubicBezTo>
                    <a:pt x="1888" y="36"/>
                    <a:pt x="1888" y="48"/>
                    <a:pt x="1900" y="48"/>
                  </a:cubicBezTo>
                  <a:cubicBezTo>
                    <a:pt x="1900" y="45"/>
                    <a:pt x="1900" y="40"/>
                    <a:pt x="1900" y="36"/>
                  </a:cubicBezTo>
                  <a:cubicBezTo>
                    <a:pt x="1900" y="25"/>
                    <a:pt x="1900" y="25"/>
                    <a:pt x="1900" y="13"/>
                  </a:cubicBezTo>
                  <a:cubicBezTo>
                    <a:pt x="1900" y="13"/>
                    <a:pt x="1888" y="1"/>
                    <a:pt x="1876" y="1"/>
                  </a:cubicBezTo>
                  <a:close/>
                  <a:moveTo>
                    <a:pt x="1650" y="25"/>
                  </a:moveTo>
                  <a:cubicBezTo>
                    <a:pt x="1638" y="25"/>
                    <a:pt x="1638" y="25"/>
                    <a:pt x="1638" y="36"/>
                  </a:cubicBezTo>
                  <a:cubicBezTo>
                    <a:pt x="1643" y="36"/>
                    <a:pt x="1646" y="34"/>
                    <a:pt x="1648" y="32"/>
                  </a:cubicBezTo>
                  <a:lnTo>
                    <a:pt x="1648" y="32"/>
                  </a:lnTo>
                  <a:cubicBezTo>
                    <a:pt x="1645" y="39"/>
                    <a:pt x="1643" y="51"/>
                    <a:pt x="1646" y="51"/>
                  </a:cubicBezTo>
                  <a:cubicBezTo>
                    <a:pt x="1647" y="51"/>
                    <a:pt x="1648" y="50"/>
                    <a:pt x="1650" y="48"/>
                  </a:cubicBezTo>
                  <a:cubicBezTo>
                    <a:pt x="1650" y="36"/>
                    <a:pt x="1662" y="48"/>
                    <a:pt x="1650" y="25"/>
                  </a:cubicBezTo>
                  <a:close/>
                  <a:moveTo>
                    <a:pt x="1709" y="13"/>
                  </a:moveTo>
                  <a:cubicBezTo>
                    <a:pt x="1709" y="13"/>
                    <a:pt x="1697" y="25"/>
                    <a:pt x="1697" y="25"/>
                  </a:cubicBezTo>
                  <a:cubicBezTo>
                    <a:pt x="1697" y="27"/>
                    <a:pt x="1697" y="28"/>
                    <a:pt x="1696" y="29"/>
                  </a:cubicBezTo>
                  <a:lnTo>
                    <a:pt x="1696" y="29"/>
                  </a:lnTo>
                  <a:cubicBezTo>
                    <a:pt x="1694" y="25"/>
                    <a:pt x="1692" y="22"/>
                    <a:pt x="1690" y="22"/>
                  </a:cubicBezTo>
                  <a:cubicBezTo>
                    <a:pt x="1689" y="22"/>
                    <a:pt x="1687" y="23"/>
                    <a:pt x="1686" y="25"/>
                  </a:cubicBezTo>
                  <a:cubicBezTo>
                    <a:pt x="1682" y="25"/>
                    <a:pt x="1680" y="27"/>
                    <a:pt x="1680" y="31"/>
                  </a:cubicBezTo>
                  <a:lnTo>
                    <a:pt x="1680" y="31"/>
                  </a:lnTo>
                  <a:cubicBezTo>
                    <a:pt x="1682" y="30"/>
                    <a:pt x="1684" y="30"/>
                    <a:pt x="1686" y="30"/>
                  </a:cubicBezTo>
                  <a:cubicBezTo>
                    <a:pt x="1690" y="30"/>
                    <a:pt x="1694" y="30"/>
                    <a:pt x="1696" y="29"/>
                  </a:cubicBezTo>
                  <a:lnTo>
                    <a:pt x="1696" y="29"/>
                  </a:lnTo>
                  <a:cubicBezTo>
                    <a:pt x="1699" y="38"/>
                    <a:pt x="1702" y="53"/>
                    <a:pt x="1709" y="60"/>
                  </a:cubicBezTo>
                  <a:cubicBezTo>
                    <a:pt x="1709" y="51"/>
                    <a:pt x="1709" y="41"/>
                    <a:pt x="1716" y="31"/>
                  </a:cubicBezTo>
                  <a:lnTo>
                    <a:pt x="1716" y="31"/>
                  </a:lnTo>
                  <a:cubicBezTo>
                    <a:pt x="1716" y="34"/>
                    <a:pt x="1718" y="36"/>
                    <a:pt x="1721" y="36"/>
                  </a:cubicBezTo>
                  <a:cubicBezTo>
                    <a:pt x="1722" y="35"/>
                    <a:pt x="1723" y="34"/>
                    <a:pt x="1724" y="33"/>
                  </a:cubicBezTo>
                  <a:lnTo>
                    <a:pt x="1724" y="33"/>
                  </a:lnTo>
                  <a:cubicBezTo>
                    <a:pt x="1726" y="35"/>
                    <a:pt x="1729" y="36"/>
                    <a:pt x="1733" y="36"/>
                  </a:cubicBezTo>
                  <a:cubicBezTo>
                    <a:pt x="1733" y="30"/>
                    <a:pt x="1733" y="30"/>
                    <a:pt x="1735" y="30"/>
                  </a:cubicBezTo>
                  <a:cubicBezTo>
                    <a:pt x="1736" y="30"/>
                    <a:pt x="1738" y="30"/>
                    <a:pt x="1742" y="27"/>
                  </a:cubicBezTo>
                  <a:lnTo>
                    <a:pt x="1742" y="27"/>
                  </a:lnTo>
                  <a:cubicBezTo>
                    <a:pt x="1743" y="28"/>
                    <a:pt x="1743" y="28"/>
                    <a:pt x="1744" y="28"/>
                  </a:cubicBezTo>
                  <a:cubicBezTo>
                    <a:pt x="1745" y="28"/>
                    <a:pt x="1745" y="27"/>
                    <a:pt x="1745" y="25"/>
                  </a:cubicBezTo>
                  <a:lnTo>
                    <a:pt x="1745" y="25"/>
                  </a:lnTo>
                  <a:cubicBezTo>
                    <a:pt x="1744" y="26"/>
                    <a:pt x="1743" y="26"/>
                    <a:pt x="1742" y="27"/>
                  </a:cubicBezTo>
                  <a:lnTo>
                    <a:pt x="1742" y="27"/>
                  </a:lnTo>
                  <a:cubicBezTo>
                    <a:pt x="1739" y="24"/>
                    <a:pt x="1733" y="13"/>
                    <a:pt x="1733" y="13"/>
                  </a:cubicBezTo>
                  <a:cubicBezTo>
                    <a:pt x="1722" y="13"/>
                    <a:pt x="1731" y="22"/>
                    <a:pt x="1724" y="33"/>
                  </a:cubicBezTo>
                  <a:lnTo>
                    <a:pt x="1724" y="33"/>
                  </a:lnTo>
                  <a:cubicBezTo>
                    <a:pt x="1721" y="29"/>
                    <a:pt x="1721" y="25"/>
                    <a:pt x="1721" y="25"/>
                  </a:cubicBezTo>
                  <a:cubicBezTo>
                    <a:pt x="1719" y="27"/>
                    <a:pt x="1717" y="29"/>
                    <a:pt x="1716" y="31"/>
                  </a:cubicBezTo>
                  <a:lnTo>
                    <a:pt x="1716" y="31"/>
                  </a:lnTo>
                  <a:cubicBezTo>
                    <a:pt x="1714" y="24"/>
                    <a:pt x="1718" y="13"/>
                    <a:pt x="1709" y="13"/>
                  </a:cubicBezTo>
                  <a:close/>
                  <a:moveTo>
                    <a:pt x="1510" y="63"/>
                  </a:moveTo>
                  <a:cubicBezTo>
                    <a:pt x="1511" y="68"/>
                    <a:pt x="1514" y="72"/>
                    <a:pt x="1519" y="72"/>
                  </a:cubicBezTo>
                  <a:lnTo>
                    <a:pt x="1510" y="63"/>
                  </a:lnTo>
                  <a:close/>
                  <a:moveTo>
                    <a:pt x="1505" y="13"/>
                  </a:moveTo>
                  <a:cubicBezTo>
                    <a:pt x="1502" y="13"/>
                    <a:pt x="1494" y="38"/>
                    <a:pt x="1486" y="38"/>
                  </a:cubicBezTo>
                  <a:cubicBezTo>
                    <a:pt x="1485" y="38"/>
                    <a:pt x="1484" y="38"/>
                    <a:pt x="1483" y="36"/>
                  </a:cubicBezTo>
                  <a:cubicBezTo>
                    <a:pt x="1483" y="28"/>
                    <a:pt x="1483" y="20"/>
                    <a:pt x="1479" y="20"/>
                  </a:cubicBezTo>
                  <a:cubicBezTo>
                    <a:pt x="1477" y="20"/>
                    <a:pt x="1475" y="21"/>
                    <a:pt x="1471" y="25"/>
                  </a:cubicBezTo>
                  <a:cubicBezTo>
                    <a:pt x="1459" y="36"/>
                    <a:pt x="1459" y="48"/>
                    <a:pt x="1459" y="48"/>
                  </a:cubicBezTo>
                  <a:cubicBezTo>
                    <a:pt x="1459" y="48"/>
                    <a:pt x="1459" y="36"/>
                    <a:pt x="1447" y="36"/>
                  </a:cubicBezTo>
                  <a:lnTo>
                    <a:pt x="1447" y="25"/>
                  </a:lnTo>
                  <a:lnTo>
                    <a:pt x="1436" y="25"/>
                  </a:lnTo>
                  <a:cubicBezTo>
                    <a:pt x="1436" y="25"/>
                    <a:pt x="1424" y="36"/>
                    <a:pt x="1424" y="36"/>
                  </a:cubicBezTo>
                  <a:lnTo>
                    <a:pt x="1400" y="36"/>
                  </a:lnTo>
                  <a:cubicBezTo>
                    <a:pt x="1400" y="36"/>
                    <a:pt x="1388" y="25"/>
                    <a:pt x="1388" y="25"/>
                  </a:cubicBezTo>
                  <a:cubicBezTo>
                    <a:pt x="1376" y="36"/>
                    <a:pt x="1388" y="36"/>
                    <a:pt x="1376" y="36"/>
                  </a:cubicBezTo>
                  <a:cubicBezTo>
                    <a:pt x="1376" y="42"/>
                    <a:pt x="1373" y="45"/>
                    <a:pt x="1370" y="45"/>
                  </a:cubicBezTo>
                  <a:cubicBezTo>
                    <a:pt x="1367" y="45"/>
                    <a:pt x="1364" y="42"/>
                    <a:pt x="1364" y="36"/>
                  </a:cubicBezTo>
                  <a:lnTo>
                    <a:pt x="1293" y="36"/>
                  </a:lnTo>
                  <a:cubicBezTo>
                    <a:pt x="1293" y="36"/>
                    <a:pt x="1282" y="42"/>
                    <a:pt x="1275" y="42"/>
                  </a:cubicBezTo>
                  <a:cubicBezTo>
                    <a:pt x="1271" y="42"/>
                    <a:pt x="1269" y="40"/>
                    <a:pt x="1269" y="36"/>
                  </a:cubicBezTo>
                  <a:lnTo>
                    <a:pt x="1257" y="36"/>
                  </a:lnTo>
                  <a:cubicBezTo>
                    <a:pt x="1257" y="48"/>
                    <a:pt x="1269" y="96"/>
                    <a:pt x="1269" y="96"/>
                  </a:cubicBezTo>
                  <a:lnTo>
                    <a:pt x="1305" y="96"/>
                  </a:lnTo>
                  <a:cubicBezTo>
                    <a:pt x="1305" y="96"/>
                    <a:pt x="1305" y="72"/>
                    <a:pt x="1305" y="72"/>
                  </a:cubicBezTo>
                  <a:cubicBezTo>
                    <a:pt x="1305" y="72"/>
                    <a:pt x="1316" y="84"/>
                    <a:pt x="1316" y="84"/>
                  </a:cubicBezTo>
                  <a:cubicBezTo>
                    <a:pt x="1328" y="84"/>
                    <a:pt x="1316" y="72"/>
                    <a:pt x="1316" y="72"/>
                  </a:cubicBezTo>
                  <a:lnTo>
                    <a:pt x="1328" y="72"/>
                  </a:lnTo>
                  <a:cubicBezTo>
                    <a:pt x="1340" y="72"/>
                    <a:pt x="1340" y="72"/>
                    <a:pt x="1340" y="84"/>
                  </a:cubicBezTo>
                  <a:cubicBezTo>
                    <a:pt x="1340" y="96"/>
                    <a:pt x="1328" y="96"/>
                    <a:pt x="1328" y="108"/>
                  </a:cubicBezTo>
                  <a:cubicBezTo>
                    <a:pt x="1328" y="112"/>
                    <a:pt x="1330" y="113"/>
                    <a:pt x="1331" y="113"/>
                  </a:cubicBezTo>
                  <a:cubicBezTo>
                    <a:pt x="1335" y="113"/>
                    <a:pt x="1340" y="108"/>
                    <a:pt x="1340" y="108"/>
                  </a:cubicBezTo>
                  <a:cubicBezTo>
                    <a:pt x="1340" y="102"/>
                    <a:pt x="1346" y="99"/>
                    <a:pt x="1354" y="99"/>
                  </a:cubicBezTo>
                  <a:cubicBezTo>
                    <a:pt x="1361" y="99"/>
                    <a:pt x="1370" y="102"/>
                    <a:pt x="1376" y="108"/>
                  </a:cubicBezTo>
                  <a:cubicBezTo>
                    <a:pt x="1376" y="101"/>
                    <a:pt x="1376" y="84"/>
                    <a:pt x="1376" y="84"/>
                  </a:cubicBezTo>
                  <a:cubicBezTo>
                    <a:pt x="1376" y="90"/>
                    <a:pt x="1388" y="93"/>
                    <a:pt x="1400" y="93"/>
                  </a:cubicBezTo>
                  <a:cubicBezTo>
                    <a:pt x="1412" y="93"/>
                    <a:pt x="1424" y="90"/>
                    <a:pt x="1424" y="84"/>
                  </a:cubicBezTo>
                  <a:cubicBezTo>
                    <a:pt x="1436" y="84"/>
                    <a:pt x="1447" y="72"/>
                    <a:pt x="1459" y="60"/>
                  </a:cubicBezTo>
                  <a:cubicBezTo>
                    <a:pt x="1461" y="59"/>
                    <a:pt x="1462" y="58"/>
                    <a:pt x="1462" y="58"/>
                  </a:cubicBezTo>
                  <a:lnTo>
                    <a:pt x="1462" y="58"/>
                  </a:lnTo>
                  <a:cubicBezTo>
                    <a:pt x="1465" y="58"/>
                    <a:pt x="1449" y="84"/>
                    <a:pt x="1459" y="84"/>
                  </a:cubicBezTo>
                  <a:cubicBezTo>
                    <a:pt x="1459" y="84"/>
                    <a:pt x="1465" y="89"/>
                    <a:pt x="1468" y="89"/>
                  </a:cubicBezTo>
                  <a:cubicBezTo>
                    <a:pt x="1470" y="89"/>
                    <a:pt x="1471" y="88"/>
                    <a:pt x="1471" y="84"/>
                  </a:cubicBezTo>
                  <a:lnTo>
                    <a:pt x="1471" y="72"/>
                  </a:lnTo>
                  <a:lnTo>
                    <a:pt x="1495" y="72"/>
                  </a:lnTo>
                  <a:cubicBezTo>
                    <a:pt x="1507" y="72"/>
                    <a:pt x="1495" y="48"/>
                    <a:pt x="1495" y="48"/>
                  </a:cubicBezTo>
                  <a:lnTo>
                    <a:pt x="1495" y="48"/>
                  </a:lnTo>
                  <a:lnTo>
                    <a:pt x="1510" y="63"/>
                  </a:lnTo>
                  <a:lnTo>
                    <a:pt x="1510" y="63"/>
                  </a:lnTo>
                  <a:cubicBezTo>
                    <a:pt x="1510" y="60"/>
                    <a:pt x="1511" y="57"/>
                    <a:pt x="1513" y="57"/>
                  </a:cubicBezTo>
                  <a:lnTo>
                    <a:pt x="1513" y="57"/>
                  </a:lnTo>
                  <a:cubicBezTo>
                    <a:pt x="1515" y="57"/>
                    <a:pt x="1516" y="58"/>
                    <a:pt x="1519" y="60"/>
                  </a:cubicBezTo>
                  <a:cubicBezTo>
                    <a:pt x="1519" y="60"/>
                    <a:pt x="1531" y="60"/>
                    <a:pt x="1531" y="72"/>
                  </a:cubicBezTo>
                  <a:cubicBezTo>
                    <a:pt x="1531" y="60"/>
                    <a:pt x="1531" y="60"/>
                    <a:pt x="1531" y="48"/>
                  </a:cubicBezTo>
                  <a:lnTo>
                    <a:pt x="1543" y="72"/>
                  </a:lnTo>
                  <a:lnTo>
                    <a:pt x="1543" y="48"/>
                  </a:lnTo>
                  <a:cubicBezTo>
                    <a:pt x="1543" y="48"/>
                    <a:pt x="1553" y="59"/>
                    <a:pt x="1560" y="59"/>
                  </a:cubicBezTo>
                  <a:cubicBezTo>
                    <a:pt x="1564" y="59"/>
                    <a:pt x="1566" y="56"/>
                    <a:pt x="1566" y="48"/>
                  </a:cubicBezTo>
                  <a:cubicBezTo>
                    <a:pt x="1566" y="52"/>
                    <a:pt x="1570" y="54"/>
                    <a:pt x="1576" y="54"/>
                  </a:cubicBezTo>
                  <a:cubicBezTo>
                    <a:pt x="1586" y="54"/>
                    <a:pt x="1602" y="48"/>
                    <a:pt x="1602" y="48"/>
                  </a:cubicBezTo>
                  <a:lnTo>
                    <a:pt x="1602" y="25"/>
                  </a:lnTo>
                  <a:cubicBezTo>
                    <a:pt x="1602" y="21"/>
                    <a:pt x="1602" y="19"/>
                    <a:pt x="1602" y="19"/>
                  </a:cubicBezTo>
                  <a:cubicBezTo>
                    <a:pt x="1601" y="19"/>
                    <a:pt x="1598" y="25"/>
                    <a:pt x="1590" y="25"/>
                  </a:cubicBezTo>
                  <a:lnTo>
                    <a:pt x="1578" y="25"/>
                  </a:lnTo>
                  <a:cubicBezTo>
                    <a:pt x="1578" y="25"/>
                    <a:pt x="1573" y="19"/>
                    <a:pt x="1570" y="19"/>
                  </a:cubicBezTo>
                  <a:cubicBezTo>
                    <a:pt x="1568" y="19"/>
                    <a:pt x="1566" y="21"/>
                    <a:pt x="1566" y="25"/>
                  </a:cubicBezTo>
                  <a:lnTo>
                    <a:pt x="1555" y="25"/>
                  </a:lnTo>
                  <a:cubicBezTo>
                    <a:pt x="1555" y="26"/>
                    <a:pt x="1554" y="27"/>
                    <a:pt x="1552" y="27"/>
                  </a:cubicBezTo>
                  <a:cubicBezTo>
                    <a:pt x="1547" y="27"/>
                    <a:pt x="1532" y="16"/>
                    <a:pt x="1520" y="16"/>
                  </a:cubicBezTo>
                  <a:cubicBezTo>
                    <a:pt x="1515" y="16"/>
                    <a:pt x="1510" y="18"/>
                    <a:pt x="1507" y="25"/>
                  </a:cubicBezTo>
                  <a:cubicBezTo>
                    <a:pt x="1507" y="16"/>
                    <a:pt x="1506" y="13"/>
                    <a:pt x="1505" y="13"/>
                  </a:cubicBezTo>
                  <a:close/>
                  <a:moveTo>
                    <a:pt x="2126" y="108"/>
                  </a:moveTo>
                  <a:lnTo>
                    <a:pt x="2114" y="132"/>
                  </a:lnTo>
                  <a:cubicBezTo>
                    <a:pt x="2114" y="132"/>
                    <a:pt x="2114" y="108"/>
                    <a:pt x="2126" y="108"/>
                  </a:cubicBezTo>
                  <a:close/>
                  <a:moveTo>
                    <a:pt x="1174" y="55"/>
                  </a:moveTo>
                  <a:cubicBezTo>
                    <a:pt x="1174" y="55"/>
                    <a:pt x="1174" y="56"/>
                    <a:pt x="1174" y="60"/>
                  </a:cubicBezTo>
                  <a:cubicBezTo>
                    <a:pt x="1168" y="66"/>
                    <a:pt x="1168" y="69"/>
                    <a:pt x="1168" y="69"/>
                  </a:cubicBezTo>
                  <a:cubicBezTo>
                    <a:pt x="1168" y="69"/>
                    <a:pt x="1168" y="66"/>
                    <a:pt x="1162" y="60"/>
                  </a:cubicBezTo>
                  <a:cubicBezTo>
                    <a:pt x="1160" y="58"/>
                    <a:pt x="1158" y="58"/>
                    <a:pt x="1156" y="58"/>
                  </a:cubicBezTo>
                  <a:cubicBezTo>
                    <a:pt x="1149" y="58"/>
                    <a:pt x="1143" y="69"/>
                    <a:pt x="1140" y="69"/>
                  </a:cubicBezTo>
                  <a:cubicBezTo>
                    <a:pt x="1139" y="69"/>
                    <a:pt x="1138" y="66"/>
                    <a:pt x="1138" y="60"/>
                  </a:cubicBezTo>
                  <a:cubicBezTo>
                    <a:pt x="1138" y="69"/>
                    <a:pt x="1135" y="71"/>
                    <a:pt x="1131" y="71"/>
                  </a:cubicBezTo>
                  <a:cubicBezTo>
                    <a:pt x="1126" y="71"/>
                    <a:pt x="1121" y="69"/>
                    <a:pt x="1117" y="69"/>
                  </a:cubicBezTo>
                  <a:cubicBezTo>
                    <a:pt x="1115" y="69"/>
                    <a:pt x="1114" y="69"/>
                    <a:pt x="1114" y="72"/>
                  </a:cubicBezTo>
                  <a:cubicBezTo>
                    <a:pt x="1102" y="84"/>
                    <a:pt x="1114" y="84"/>
                    <a:pt x="1114" y="84"/>
                  </a:cubicBezTo>
                  <a:cubicBezTo>
                    <a:pt x="1114" y="88"/>
                    <a:pt x="1113" y="89"/>
                    <a:pt x="1112" y="89"/>
                  </a:cubicBezTo>
                  <a:cubicBezTo>
                    <a:pt x="1108" y="89"/>
                    <a:pt x="1102" y="81"/>
                    <a:pt x="1102" y="72"/>
                  </a:cubicBezTo>
                  <a:cubicBezTo>
                    <a:pt x="1102" y="68"/>
                    <a:pt x="1101" y="67"/>
                    <a:pt x="1099" y="67"/>
                  </a:cubicBezTo>
                  <a:cubicBezTo>
                    <a:pt x="1094" y="67"/>
                    <a:pt x="1086" y="72"/>
                    <a:pt x="1078" y="72"/>
                  </a:cubicBezTo>
                  <a:lnTo>
                    <a:pt x="1019" y="72"/>
                  </a:lnTo>
                  <a:cubicBezTo>
                    <a:pt x="1019" y="84"/>
                    <a:pt x="1019" y="84"/>
                    <a:pt x="1019" y="84"/>
                  </a:cubicBezTo>
                  <a:cubicBezTo>
                    <a:pt x="1019" y="88"/>
                    <a:pt x="1017" y="89"/>
                    <a:pt x="1016" y="89"/>
                  </a:cubicBezTo>
                  <a:cubicBezTo>
                    <a:pt x="1012" y="89"/>
                    <a:pt x="1007" y="84"/>
                    <a:pt x="1007" y="84"/>
                  </a:cubicBezTo>
                  <a:lnTo>
                    <a:pt x="983" y="84"/>
                  </a:lnTo>
                  <a:cubicBezTo>
                    <a:pt x="983" y="84"/>
                    <a:pt x="971" y="96"/>
                    <a:pt x="971" y="96"/>
                  </a:cubicBezTo>
                  <a:cubicBezTo>
                    <a:pt x="971" y="96"/>
                    <a:pt x="971" y="108"/>
                    <a:pt x="959" y="108"/>
                  </a:cubicBezTo>
                  <a:cubicBezTo>
                    <a:pt x="959" y="108"/>
                    <a:pt x="959" y="96"/>
                    <a:pt x="959" y="96"/>
                  </a:cubicBezTo>
                  <a:lnTo>
                    <a:pt x="947" y="96"/>
                  </a:lnTo>
                  <a:cubicBezTo>
                    <a:pt x="947" y="96"/>
                    <a:pt x="947" y="108"/>
                    <a:pt x="947" y="108"/>
                  </a:cubicBezTo>
                  <a:lnTo>
                    <a:pt x="935" y="108"/>
                  </a:lnTo>
                  <a:cubicBezTo>
                    <a:pt x="928" y="108"/>
                    <a:pt x="925" y="103"/>
                    <a:pt x="917" y="103"/>
                  </a:cubicBezTo>
                  <a:cubicBezTo>
                    <a:pt x="913" y="103"/>
                    <a:pt x="908" y="104"/>
                    <a:pt x="900" y="108"/>
                  </a:cubicBezTo>
                  <a:cubicBezTo>
                    <a:pt x="894" y="114"/>
                    <a:pt x="894" y="114"/>
                    <a:pt x="894" y="114"/>
                  </a:cubicBezTo>
                  <a:cubicBezTo>
                    <a:pt x="894" y="114"/>
                    <a:pt x="894" y="114"/>
                    <a:pt x="888" y="120"/>
                  </a:cubicBezTo>
                  <a:cubicBezTo>
                    <a:pt x="888" y="120"/>
                    <a:pt x="888" y="132"/>
                    <a:pt x="876" y="132"/>
                  </a:cubicBezTo>
                  <a:lnTo>
                    <a:pt x="852" y="132"/>
                  </a:lnTo>
                  <a:cubicBezTo>
                    <a:pt x="852" y="132"/>
                    <a:pt x="852" y="120"/>
                    <a:pt x="852" y="120"/>
                  </a:cubicBezTo>
                  <a:cubicBezTo>
                    <a:pt x="840" y="120"/>
                    <a:pt x="852" y="156"/>
                    <a:pt x="852" y="156"/>
                  </a:cubicBezTo>
                  <a:lnTo>
                    <a:pt x="876" y="156"/>
                  </a:lnTo>
                  <a:cubicBezTo>
                    <a:pt x="876" y="144"/>
                    <a:pt x="888" y="144"/>
                    <a:pt x="888" y="144"/>
                  </a:cubicBezTo>
                  <a:cubicBezTo>
                    <a:pt x="888" y="132"/>
                    <a:pt x="900" y="144"/>
                    <a:pt x="900" y="120"/>
                  </a:cubicBezTo>
                  <a:cubicBezTo>
                    <a:pt x="900" y="144"/>
                    <a:pt x="924" y="132"/>
                    <a:pt x="924" y="144"/>
                  </a:cubicBezTo>
                  <a:lnTo>
                    <a:pt x="935" y="144"/>
                  </a:lnTo>
                  <a:cubicBezTo>
                    <a:pt x="935" y="144"/>
                    <a:pt x="935" y="156"/>
                    <a:pt x="947" y="156"/>
                  </a:cubicBezTo>
                  <a:lnTo>
                    <a:pt x="947" y="144"/>
                  </a:lnTo>
                  <a:lnTo>
                    <a:pt x="971" y="144"/>
                  </a:lnTo>
                  <a:cubicBezTo>
                    <a:pt x="971" y="132"/>
                    <a:pt x="983" y="132"/>
                    <a:pt x="983" y="120"/>
                  </a:cubicBezTo>
                  <a:lnTo>
                    <a:pt x="995" y="120"/>
                  </a:lnTo>
                  <a:cubicBezTo>
                    <a:pt x="995" y="120"/>
                    <a:pt x="1000" y="125"/>
                    <a:pt x="1004" y="125"/>
                  </a:cubicBezTo>
                  <a:cubicBezTo>
                    <a:pt x="1006" y="125"/>
                    <a:pt x="1007" y="124"/>
                    <a:pt x="1007" y="120"/>
                  </a:cubicBezTo>
                  <a:cubicBezTo>
                    <a:pt x="1019" y="120"/>
                    <a:pt x="1019" y="108"/>
                    <a:pt x="1031" y="108"/>
                  </a:cubicBezTo>
                  <a:cubicBezTo>
                    <a:pt x="1031" y="108"/>
                    <a:pt x="1038" y="123"/>
                    <a:pt x="1041" y="123"/>
                  </a:cubicBezTo>
                  <a:cubicBezTo>
                    <a:pt x="1042" y="123"/>
                    <a:pt x="1043" y="122"/>
                    <a:pt x="1043" y="120"/>
                  </a:cubicBezTo>
                  <a:cubicBezTo>
                    <a:pt x="1043" y="120"/>
                    <a:pt x="1031" y="108"/>
                    <a:pt x="1043" y="108"/>
                  </a:cubicBezTo>
                  <a:cubicBezTo>
                    <a:pt x="1055" y="108"/>
                    <a:pt x="1043" y="132"/>
                    <a:pt x="1055" y="132"/>
                  </a:cubicBezTo>
                  <a:cubicBezTo>
                    <a:pt x="1066" y="132"/>
                    <a:pt x="1055" y="120"/>
                    <a:pt x="1055" y="120"/>
                  </a:cubicBezTo>
                  <a:cubicBezTo>
                    <a:pt x="1060" y="114"/>
                    <a:pt x="1063" y="111"/>
                    <a:pt x="1066" y="111"/>
                  </a:cubicBezTo>
                  <a:cubicBezTo>
                    <a:pt x="1069" y="111"/>
                    <a:pt x="1072" y="114"/>
                    <a:pt x="1078" y="120"/>
                  </a:cubicBezTo>
                  <a:lnTo>
                    <a:pt x="1138" y="120"/>
                  </a:lnTo>
                  <a:cubicBezTo>
                    <a:pt x="1138" y="120"/>
                    <a:pt x="1138" y="108"/>
                    <a:pt x="1138" y="108"/>
                  </a:cubicBezTo>
                  <a:lnTo>
                    <a:pt x="1162" y="108"/>
                  </a:lnTo>
                  <a:cubicBezTo>
                    <a:pt x="1162" y="108"/>
                    <a:pt x="1162" y="103"/>
                    <a:pt x="1165" y="103"/>
                  </a:cubicBezTo>
                  <a:cubicBezTo>
                    <a:pt x="1167" y="103"/>
                    <a:pt x="1170" y="104"/>
                    <a:pt x="1174" y="108"/>
                  </a:cubicBezTo>
                  <a:cubicBezTo>
                    <a:pt x="1174" y="108"/>
                    <a:pt x="1174" y="102"/>
                    <a:pt x="1174" y="96"/>
                  </a:cubicBezTo>
                  <a:lnTo>
                    <a:pt x="1185" y="96"/>
                  </a:lnTo>
                  <a:cubicBezTo>
                    <a:pt x="1185" y="96"/>
                    <a:pt x="1196" y="91"/>
                    <a:pt x="1200" y="91"/>
                  </a:cubicBezTo>
                  <a:lnTo>
                    <a:pt x="1200" y="91"/>
                  </a:lnTo>
                  <a:cubicBezTo>
                    <a:pt x="1201" y="91"/>
                    <a:pt x="1201" y="92"/>
                    <a:pt x="1197" y="96"/>
                  </a:cubicBezTo>
                  <a:cubicBezTo>
                    <a:pt x="1197" y="100"/>
                    <a:pt x="1199" y="101"/>
                    <a:pt x="1201" y="101"/>
                  </a:cubicBezTo>
                  <a:cubicBezTo>
                    <a:pt x="1205" y="101"/>
                    <a:pt x="1213" y="96"/>
                    <a:pt x="1221" y="96"/>
                  </a:cubicBezTo>
                  <a:cubicBezTo>
                    <a:pt x="1221" y="96"/>
                    <a:pt x="1229" y="111"/>
                    <a:pt x="1232" y="111"/>
                  </a:cubicBezTo>
                  <a:cubicBezTo>
                    <a:pt x="1233" y="111"/>
                    <a:pt x="1233" y="110"/>
                    <a:pt x="1233" y="108"/>
                  </a:cubicBezTo>
                  <a:cubicBezTo>
                    <a:pt x="1233" y="96"/>
                    <a:pt x="1221" y="84"/>
                    <a:pt x="1209" y="72"/>
                  </a:cubicBezTo>
                  <a:cubicBezTo>
                    <a:pt x="1209" y="72"/>
                    <a:pt x="1197" y="60"/>
                    <a:pt x="1197" y="60"/>
                  </a:cubicBezTo>
                  <a:cubicBezTo>
                    <a:pt x="1197" y="64"/>
                    <a:pt x="1197" y="66"/>
                    <a:pt x="1197" y="66"/>
                  </a:cubicBezTo>
                  <a:cubicBezTo>
                    <a:pt x="1196" y="66"/>
                    <a:pt x="1193" y="60"/>
                    <a:pt x="1185" y="60"/>
                  </a:cubicBezTo>
                  <a:cubicBezTo>
                    <a:pt x="1178" y="60"/>
                    <a:pt x="1175" y="55"/>
                    <a:pt x="1174" y="55"/>
                  </a:cubicBezTo>
                  <a:close/>
                  <a:moveTo>
                    <a:pt x="618" y="162"/>
                  </a:moveTo>
                  <a:cubicBezTo>
                    <a:pt x="614" y="162"/>
                    <a:pt x="614" y="167"/>
                    <a:pt x="614" y="167"/>
                  </a:cubicBezTo>
                  <a:lnTo>
                    <a:pt x="614" y="179"/>
                  </a:lnTo>
                  <a:cubicBezTo>
                    <a:pt x="614" y="179"/>
                    <a:pt x="626" y="179"/>
                    <a:pt x="626" y="191"/>
                  </a:cubicBezTo>
                  <a:cubicBezTo>
                    <a:pt x="638" y="191"/>
                    <a:pt x="638" y="179"/>
                    <a:pt x="626" y="167"/>
                  </a:cubicBezTo>
                  <a:cubicBezTo>
                    <a:pt x="622" y="163"/>
                    <a:pt x="619" y="162"/>
                    <a:pt x="618" y="162"/>
                  </a:cubicBezTo>
                  <a:close/>
                  <a:moveTo>
                    <a:pt x="471" y="203"/>
                  </a:moveTo>
                  <a:cubicBezTo>
                    <a:pt x="471" y="207"/>
                    <a:pt x="472" y="208"/>
                    <a:pt x="474" y="208"/>
                  </a:cubicBezTo>
                  <a:cubicBezTo>
                    <a:pt x="478" y="208"/>
                    <a:pt x="483" y="203"/>
                    <a:pt x="483" y="203"/>
                  </a:cubicBezTo>
                  <a:close/>
                  <a:moveTo>
                    <a:pt x="726" y="194"/>
                  </a:moveTo>
                  <a:cubicBezTo>
                    <a:pt x="721" y="194"/>
                    <a:pt x="715" y="197"/>
                    <a:pt x="709" y="203"/>
                  </a:cubicBezTo>
                  <a:lnTo>
                    <a:pt x="709" y="215"/>
                  </a:lnTo>
                  <a:cubicBezTo>
                    <a:pt x="709" y="219"/>
                    <a:pt x="709" y="220"/>
                    <a:pt x="709" y="220"/>
                  </a:cubicBezTo>
                  <a:cubicBezTo>
                    <a:pt x="708" y="220"/>
                    <a:pt x="705" y="215"/>
                    <a:pt x="697" y="215"/>
                  </a:cubicBezTo>
                  <a:lnTo>
                    <a:pt x="697" y="227"/>
                  </a:lnTo>
                  <a:lnTo>
                    <a:pt x="733" y="227"/>
                  </a:lnTo>
                  <a:cubicBezTo>
                    <a:pt x="745" y="227"/>
                    <a:pt x="757" y="203"/>
                    <a:pt x="745" y="203"/>
                  </a:cubicBezTo>
                  <a:lnTo>
                    <a:pt x="733" y="203"/>
                  </a:lnTo>
                  <a:cubicBezTo>
                    <a:pt x="733" y="197"/>
                    <a:pt x="730" y="194"/>
                    <a:pt x="726" y="194"/>
                  </a:cubicBezTo>
                  <a:close/>
                  <a:moveTo>
                    <a:pt x="685" y="215"/>
                  </a:moveTo>
                  <a:cubicBezTo>
                    <a:pt x="674" y="215"/>
                    <a:pt x="674" y="215"/>
                    <a:pt x="674" y="227"/>
                  </a:cubicBezTo>
                  <a:lnTo>
                    <a:pt x="685" y="227"/>
                  </a:lnTo>
                  <a:cubicBezTo>
                    <a:pt x="685" y="231"/>
                    <a:pt x="687" y="232"/>
                    <a:pt x="689" y="232"/>
                  </a:cubicBezTo>
                  <a:cubicBezTo>
                    <a:pt x="692" y="232"/>
                    <a:pt x="697" y="227"/>
                    <a:pt x="697" y="227"/>
                  </a:cubicBezTo>
                  <a:cubicBezTo>
                    <a:pt x="685" y="227"/>
                    <a:pt x="697" y="215"/>
                    <a:pt x="685" y="215"/>
                  </a:cubicBezTo>
                  <a:close/>
                  <a:moveTo>
                    <a:pt x="376" y="215"/>
                  </a:moveTo>
                  <a:lnTo>
                    <a:pt x="376" y="239"/>
                  </a:lnTo>
                  <a:lnTo>
                    <a:pt x="388" y="239"/>
                  </a:lnTo>
                  <a:cubicBezTo>
                    <a:pt x="388" y="239"/>
                    <a:pt x="388" y="215"/>
                    <a:pt x="388" y="215"/>
                  </a:cubicBezTo>
                  <a:close/>
                  <a:moveTo>
                    <a:pt x="662" y="215"/>
                  </a:moveTo>
                  <a:cubicBezTo>
                    <a:pt x="662" y="215"/>
                    <a:pt x="638" y="227"/>
                    <a:pt x="626" y="227"/>
                  </a:cubicBezTo>
                  <a:lnTo>
                    <a:pt x="638" y="239"/>
                  </a:lnTo>
                  <a:lnTo>
                    <a:pt x="650" y="239"/>
                  </a:lnTo>
                  <a:cubicBezTo>
                    <a:pt x="650" y="239"/>
                    <a:pt x="650" y="227"/>
                    <a:pt x="650" y="227"/>
                  </a:cubicBezTo>
                  <a:lnTo>
                    <a:pt x="656" y="227"/>
                  </a:lnTo>
                  <a:cubicBezTo>
                    <a:pt x="659" y="221"/>
                    <a:pt x="662" y="215"/>
                    <a:pt x="662" y="215"/>
                  </a:cubicBezTo>
                  <a:close/>
                  <a:moveTo>
                    <a:pt x="656" y="227"/>
                  </a:moveTo>
                  <a:cubicBezTo>
                    <a:pt x="653" y="233"/>
                    <a:pt x="650" y="239"/>
                    <a:pt x="650" y="239"/>
                  </a:cubicBezTo>
                  <a:cubicBezTo>
                    <a:pt x="650" y="239"/>
                    <a:pt x="674" y="227"/>
                    <a:pt x="674" y="227"/>
                  </a:cubicBezTo>
                  <a:close/>
                  <a:moveTo>
                    <a:pt x="602" y="227"/>
                  </a:moveTo>
                  <a:cubicBezTo>
                    <a:pt x="602" y="235"/>
                    <a:pt x="602" y="244"/>
                    <a:pt x="606" y="244"/>
                  </a:cubicBezTo>
                  <a:cubicBezTo>
                    <a:pt x="608" y="244"/>
                    <a:pt x="610" y="242"/>
                    <a:pt x="614" y="239"/>
                  </a:cubicBezTo>
                  <a:lnTo>
                    <a:pt x="626" y="239"/>
                  </a:lnTo>
                  <a:lnTo>
                    <a:pt x="626" y="227"/>
                  </a:lnTo>
                  <a:close/>
                  <a:moveTo>
                    <a:pt x="209" y="251"/>
                  </a:moveTo>
                  <a:cubicBezTo>
                    <a:pt x="209" y="251"/>
                    <a:pt x="221" y="263"/>
                    <a:pt x="209" y="263"/>
                  </a:cubicBezTo>
                  <a:lnTo>
                    <a:pt x="209" y="251"/>
                  </a:lnTo>
                  <a:close/>
                  <a:moveTo>
                    <a:pt x="345" y="213"/>
                  </a:moveTo>
                  <a:cubicBezTo>
                    <a:pt x="343" y="213"/>
                    <a:pt x="341" y="214"/>
                    <a:pt x="340" y="215"/>
                  </a:cubicBezTo>
                  <a:cubicBezTo>
                    <a:pt x="340" y="215"/>
                    <a:pt x="340" y="227"/>
                    <a:pt x="340" y="227"/>
                  </a:cubicBezTo>
                  <a:cubicBezTo>
                    <a:pt x="328" y="227"/>
                    <a:pt x="317" y="215"/>
                    <a:pt x="316" y="215"/>
                  </a:cubicBezTo>
                  <a:lnTo>
                    <a:pt x="316" y="215"/>
                  </a:lnTo>
                  <a:cubicBezTo>
                    <a:pt x="328" y="227"/>
                    <a:pt x="340" y="239"/>
                    <a:pt x="328" y="239"/>
                  </a:cubicBezTo>
                  <a:cubicBezTo>
                    <a:pt x="319" y="239"/>
                    <a:pt x="309" y="254"/>
                    <a:pt x="300" y="254"/>
                  </a:cubicBezTo>
                  <a:cubicBezTo>
                    <a:pt x="297" y="254"/>
                    <a:pt x="295" y="253"/>
                    <a:pt x="293" y="251"/>
                  </a:cubicBezTo>
                  <a:cubicBezTo>
                    <a:pt x="293" y="248"/>
                    <a:pt x="292" y="246"/>
                    <a:pt x="291" y="246"/>
                  </a:cubicBezTo>
                  <a:lnTo>
                    <a:pt x="291" y="246"/>
                  </a:lnTo>
                  <a:cubicBezTo>
                    <a:pt x="288" y="238"/>
                    <a:pt x="283" y="225"/>
                    <a:pt x="281" y="225"/>
                  </a:cubicBezTo>
                  <a:cubicBezTo>
                    <a:pt x="281" y="225"/>
                    <a:pt x="281" y="225"/>
                    <a:pt x="281" y="227"/>
                  </a:cubicBezTo>
                  <a:lnTo>
                    <a:pt x="281" y="251"/>
                  </a:lnTo>
                  <a:cubicBezTo>
                    <a:pt x="281" y="263"/>
                    <a:pt x="293" y="263"/>
                    <a:pt x="281" y="263"/>
                  </a:cubicBezTo>
                  <a:lnTo>
                    <a:pt x="316" y="263"/>
                  </a:lnTo>
                  <a:lnTo>
                    <a:pt x="316" y="251"/>
                  </a:lnTo>
                  <a:lnTo>
                    <a:pt x="328" y="251"/>
                  </a:lnTo>
                  <a:cubicBezTo>
                    <a:pt x="328" y="251"/>
                    <a:pt x="340" y="263"/>
                    <a:pt x="340" y="263"/>
                  </a:cubicBezTo>
                  <a:cubicBezTo>
                    <a:pt x="346" y="257"/>
                    <a:pt x="352" y="257"/>
                    <a:pt x="357" y="257"/>
                  </a:cubicBezTo>
                  <a:cubicBezTo>
                    <a:pt x="361" y="257"/>
                    <a:pt x="364" y="257"/>
                    <a:pt x="364" y="251"/>
                  </a:cubicBezTo>
                  <a:cubicBezTo>
                    <a:pt x="364" y="243"/>
                    <a:pt x="369" y="240"/>
                    <a:pt x="373" y="239"/>
                  </a:cubicBezTo>
                  <a:lnTo>
                    <a:pt x="373" y="239"/>
                  </a:lnTo>
                  <a:cubicBezTo>
                    <a:pt x="374" y="240"/>
                    <a:pt x="374" y="241"/>
                    <a:pt x="375" y="241"/>
                  </a:cubicBezTo>
                  <a:cubicBezTo>
                    <a:pt x="376" y="241"/>
                    <a:pt x="376" y="240"/>
                    <a:pt x="376" y="239"/>
                  </a:cubicBezTo>
                  <a:lnTo>
                    <a:pt x="376" y="239"/>
                  </a:lnTo>
                  <a:cubicBezTo>
                    <a:pt x="376" y="239"/>
                    <a:pt x="375" y="239"/>
                    <a:pt x="373" y="239"/>
                  </a:cubicBezTo>
                  <a:lnTo>
                    <a:pt x="373" y="239"/>
                  </a:lnTo>
                  <a:cubicBezTo>
                    <a:pt x="367" y="234"/>
                    <a:pt x="354" y="213"/>
                    <a:pt x="345" y="213"/>
                  </a:cubicBezTo>
                  <a:close/>
                  <a:moveTo>
                    <a:pt x="446" y="213"/>
                  </a:moveTo>
                  <a:cubicBezTo>
                    <a:pt x="441" y="213"/>
                    <a:pt x="423" y="239"/>
                    <a:pt x="423" y="239"/>
                  </a:cubicBezTo>
                  <a:cubicBezTo>
                    <a:pt x="423" y="239"/>
                    <a:pt x="423" y="227"/>
                    <a:pt x="423" y="227"/>
                  </a:cubicBezTo>
                  <a:lnTo>
                    <a:pt x="412" y="227"/>
                  </a:lnTo>
                  <a:cubicBezTo>
                    <a:pt x="412" y="227"/>
                    <a:pt x="412" y="239"/>
                    <a:pt x="412" y="239"/>
                  </a:cubicBezTo>
                  <a:lnTo>
                    <a:pt x="388" y="239"/>
                  </a:lnTo>
                  <a:cubicBezTo>
                    <a:pt x="400" y="239"/>
                    <a:pt x="400" y="251"/>
                    <a:pt x="400" y="251"/>
                  </a:cubicBezTo>
                  <a:lnTo>
                    <a:pt x="447" y="251"/>
                  </a:lnTo>
                  <a:cubicBezTo>
                    <a:pt x="459" y="251"/>
                    <a:pt x="459" y="263"/>
                    <a:pt x="459" y="263"/>
                  </a:cubicBezTo>
                  <a:cubicBezTo>
                    <a:pt x="459" y="263"/>
                    <a:pt x="471" y="251"/>
                    <a:pt x="471" y="251"/>
                  </a:cubicBezTo>
                  <a:cubicBezTo>
                    <a:pt x="471" y="251"/>
                    <a:pt x="476" y="245"/>
                    <a:pt x="483" y="245"/>
                  </a:cubicBezTo>
                  <a:cubicBezTo>
                    <a:pt x="487" y="245"/>
                    <a:pt x="491" y="247"/>
                    <a:pt x="495" y="251"/>
                  </a:cubicBezTo>
                  <a:lnTo>
                    <a:pt x="519" y="251"/>
                  </a:lnTo>
                  <a:cubicBezTo>
                    <a:pt x="519" y="239"/>
                    <a:pt x="531" y="239"/>
                    <a:pt x="543" y="239"/>
                  </a:cubicBezTo>
                  <a:lnTo>
                    <a:pt x="590" y="239"/>
                  </a:lnTo>
                  <a:cubicBezTo>
                    <a:pt x="602" y="239"/>
                    <a:pt x="602" y="251"/>
                    <a:pt x="602" y="251"/>
                  </a:cubicBezTo>
                  <a:lnTo>
                    <a:pt x="602" y="239"/>
                  </a:lnTo>
                  <a:cubicBezTo>
                    <a:pt x="590" y="239"/>
                    <a:pt x="590" y="227"/>
                    <a:pt x="602" y="227"/>
                  </a:cubicBezTo>
                  <a:cubicBezTo>
                    <a:pt x="602" y="219"/>
                    <a:pt x="602" y="216"/>
                    <a:pt x="602" y="216"/>
                  </a:cubicBezTo>
                  <a:cubicBezTo>
                    <a:pt x="601" y="216"/>
                    <a:pt x="598" y="227"/>
                    <a:pt x="590" y="227"/>
                  </a:cubicBezTo>
                  <a:lnTo>
                    <a:pt x="578" y="227"/>
                  </a:lnTo>
                  <a:cubicBezTo>
                    <a:pt x="578" y="227"/>
                    <a:pt x="573" y="232"/>
                    <a:pt x="569" y="232"/>
                  </a:cubicBezTo>
                  <a:cubicBezTo>
                    <a:pt x="568" y="232"/>
                    <a:pt x="566" y="231"/>
                    <a:pt x="566" y="227"/>
                  </a:cubicBezTo>
                  <a:cubicBezTo>
                    <a:pt x="562" y="223"/>
                    <a:pt x="560" y="222"/>
                    <a:pt x="558" y="222"/>
                  </a:cubicBezTo>
                  <a:cubicBezTo>
                    <a:pt x="553" y="222"/>
                    <a:pt x="550" y="227"/>
                    <a:pt x="543" y="227"/>
                  </a:cubicBezTo>
                  <a:cubicBezTo>
                    <a:pt x="531" y="227"/>
                    <a:pt x="543" y="215"/>
                    <a:pt x="543" y="215"/>
                  </a:cubicBezTo>
                  <a:lnTo>
                    <a:pt x="519" y="215"/>
                  </a:lnTo>
                  <a:cubicBezTo>
                    <a:pt x="519" y="227"/>
                    <a:pt x="507" y="239"/>
                    <a:pt x="507" y="239"/>
                  </a:cubicBezTo>
                  <a:lnTo>
                    <a:pt x="507" y="239"/>
                  </a:lnTo>
                  <a:cubicBezTo>
                    <a:pt x="507" y="239"/>
                    <a:pt x="519" y="227"/>
                    <a:pt x="507" y="227"/>
                  </a:cubicBezTo>
                  <a:cubicBezTo>
                    <a:pt x="495" y="227"/>
                    <a:pt x="507" y="239"/>
                    <a:pt x="495" y="239"/>
                  </a:cubicBezTo>
                  <a:lnTo>
                    <a:pt x="483" y="239"/>
                  </a:lnTo>
                  <a:lnTo>
                    <a:pt x="483" y="215"/>
                  </a:lnTo>
                  <a:lnTo>
                    <a:pt x="459" y="215"/>
                  </a:lnTo>
                  <a:cubicBezTo>
                    <a:pt x="447" y="215"/>
                    <a:pt x="471" y="239"/>
                    <a:pt x="471" y="239"/>
                  </a:cubicBezTo>
                  <a:lnTo>
                    <a:pt x="459" y="239"/>
                  </a:lnTo>
                  <a:cubicBezTo>
                    <a:pt x="447" y="239"/>
                    <a:pt x="447" y="227"/>
                    <a:pt x="447" y="215"/>
                  </a:cubicBezTo>
                  <a:cubicBezTo>
                    <a:pt x="447" y="213"/>
                    <a:pt x="447" y="213"/>
                    <a:pt x="446" y="213"/>
                  </a:cubicBezTo>
                  <a:close/>
                  <a:moveTo>
                    <a:pt x="162" y="286"/>
                  </a:moveTo>
                  <a:cubicBezTo>
                    <a:pt x="162" y="286"/>
                    <a:pt x="173" y="286"/>
                    <a:pt x="162" y="298"/>
                  </a:cubicBezTo>
                  <a:lnTo>
                    <a:pt x="162" y="286"/>
                  </a:lnTo>
                  <a:close/>
                  <a:moveTo>
                    <a:pt x="257" y="286"/>
                  </a:moveTo>
                  <a:cubicBezTo>
                    <a:pt x="245" y="286"/>
                    <a:pt x="257" y="286"/>
                    <a:pt x="257" y="298"/>
                  </a:cubicBezTo>
                  <a:lnTo>
                    <a:pt x="257" y="286"/>
                  </a:lnTo>
                  <a:close/>
                  <a:moveTo>
                    <a:pt x="2302" y="460"/>
                  </a:moveTo>
                  <a:cubicBezTo>
                    <a:pt x="2298" y="460"/>
                    <a:pt x="2293" y="465"/>
                    <a:pt x="2293" y="465"/>
                  </a:cubicBezTo>
                  <a:lnTo>
                    <a:pt x="2305" y="465"/>
                  </a:lnTo>
                  <a:cubicBezTo>
                    <a:pt x="2305" y="461"/>
                    <a:pt x="2303" y="460"/>
                    <a:pt x="2302" y="460"/>
                  </a:cubicBezTo>
                  <a:close/>
                  <a:moveTo>
                    <a:pt x="2233" y="501"/>
                  </a:moveTo>
                  <a:cubicBezTo>
                    <a:pt x="2237" y="505"/>
                    <a:pt x="2239" y="506"/>
                    <a:pt x="2239" y="506"/>
                  </a:cubicBezTo>
                  <a:cubicBezTo>
                    <a:pt x="2240" y="506"/>
                    <a:pt x="2237" y="501"/>
                    <a:pt x="2245" y="501"/>
                  </a:cubicBezTo>
                  <a:close/>
                  <a:moveTo>
                    <a:pt x="1721" y="810"/>
                  </a:moveTo>
                  <a:cubicBezTo>
                    <a:pt x="1721" y="822"/>
                    <a:pt x="1733" y="822"/>
                    <a:pt x="1733" y="822"/>
                  </a:cubicBezTo>
                  <a:cubicBezTo>
                    <a:pt x="1733" y="822"/>
                    <a:pt x="1733" y="810"/>
                    <a:pt x="1721" y="810"/>
                  </a:cubicBezTo>
                  <a:close/>
                  <a:moveTo>
                    <a:pt x="733" y="822"/>
                  </a:moveTo>
                  <a:cubicBezTo>
                    <a:pt x="733" y="825"/>
                    <a:pt x="734" y="827"/>
                    <a:pt x="735" y="829"/>
                  </a:cubicBezTo>
                  <a:lnTo>
                    <a:pt x="735" y="829"/>
                  </a:lnTo>
                  <a:cubicBezTo>
                    <a:pt x="739" y="826"/>
                    <a:pt x="739" y="822"/>
                    <a:pt x="733" y="822"/>
                  </a:cubicBezTo>
                  <a:close/>
                  <a:moveTo>
                    <a:pt x="1861" y="835"/>
                  </a:moveTo>
                  <a:lnTo>
                    <a:pt x="1861" y="835"/>
                  </a:lnTo>
                  <a:cubicBezTo>
                    <a:pt x="1859" y="835"/>
                    <a:pt x="1856" y="846"/>
                    <a:pt x="1864" y="846"/>
                  </a:cubicBezTo>
                  <a:cubicBezTo>
                    <a:pt x="1864" y="838"/>
                    <a:pt x="1863" y="835"/>
                    <a:pt x="1861" y="835"/>
                  </a:cubicBezTo>
                  <a:close/>
                  <a:moveTo>
                    <a:pt x="793" y="846"/>
                  </a:moveTo>
                  <a:lnTo>
                    <a:pt x="793" y="870"/>
                  </a:lnTo>
                  <a:lnTo>
                    <a:pt x="840" y="870"/>
                  </a:lnTo>
                  <a:cubicBezTo>
                    <a:pt x="848" y="870"/>
                    <a:pt x="845" y="865"/>
                    <a:pt x="846" y="865"/>
                  </a:cubicBezTo>
                  <a:lnTo>
                    <a:pt x="846" y="865"/>
                  </a:lnTo>
                  <a:cubicBezTo>
                    <a:pt x="847" y="865"/>
                    <a:pt x="848" y="866"/>
                    <a:pt x="852" y="870"/>
                  </a:cubicBezTo>
                  <a:lnTo>
                    <a:pt x="852" y="846"/>
                  </a:lnTo>
                  <a:close/>
                  <a:moveTo>
                    <a:pt x="1412" y="858"/>
                  </a:moveTo>
                  <a:cubicBezTo>
                    <a:pt x="1412" y="858"/>
                    <a:pt x="1412" y="858"/>
                    <a:pt x="1412" y="870"/>
                  </a:cubicBezTo>
                  <a:lnTo>
                    <a:pt x="1424" y="870"/>
                  </a:lnTo>
                  <a:lnTo>
                    <a:pt x="1412" y="858"/>
                  </a:lnTo>
                  <a:close/>
                  <a:moveTo>
                    <a:pt x="1918" y="9"/>
                  </a:moveTo>
                  <a:cubicBezTo>
                    <a:pt x="1916" y="9"/>
                    <a:pt x="1914" y="10"/>
                    <a:pt x="1912" y="13"/>
                  </a:cubicBezTo>
                  <a:cubicBezTo>
                    <a:pt x="1900" y="13"/>
                    <a:pt x="1900" y="25"/>
                    <a:pt x="1900" y="36"/>
                  </a:cubicBezTo>
                  <a:cubicBezTo>
                    <a:pt x="1900" y="48"/>
                    <a:pt x="1900" y="48"/>
                    <a:pt x="1912" y="60"/>
                  </a:cubicBezTo>
                  <a:lnTo>
                    <a:pt x="1947" y="60"/>
                  </a:lnTo>
                  <a:lnTo>
                    <a:pt x="1947" y="72"/>
                  </a:lnTo>
                  <a:cubicBezTo>
                    <a:pt x="1947" y="72"/>
                    <a:pt x="1947" y="72"/>
                    <a:pt x="1959" y="84"/>
                  </a:cubicBezTo>
                  <a:lnTo>
                    <a:pt x="1995" y="84"/>
                  </a:lnTo>
                  <a:cubicBezTo>
                    <a:pt x="1995" y="84"/>
                    <a:pt x="1983" y="96"/>
                    <a:pt x="1983" y="96"/>
                  </a:cubicBezTo>
                  <a:cubicBezTo>
                    <a:pt x="1995" y="96"/>
                    <a:pt x="2019" y="96"/>
                    <a:pt x="2019" y="84"/>
                  </a:cubicBezTo>
                  <a:cubicBezTo>
                    <a:pt x="2019" y="96"/>
                    <a:pt x="2019" y="96"/>
                    <a:pt x="2019" y="108"/>
                  </a:cubicBezTo>
                  <a:lnTo>
                    <a:pt x="2043" y="108"/>
                  </a:lnTo>
                  <a:cubicBezTo>
                    <a:pt x="2043" y="108"/>
                    <a:pt x="2055" y="120"/>
                    <a:pt x="2055" y="132"/>
                  </a:cubicBezTo>
                  <a:lnTo>
                    <a:pt x="2078" y="132"/>
                  </a:lnTo>
                  <a:cubicBezTo>
                    <a:pt x="2090" y="132"/>
                    <a:pt x="2090" y="144"/>
                    <a:pt x="2090" y="144"/>
                  </a:cubicBezTo>
                  <a:lnTo>
                    <a:pt x="2102" y="144"/>
                  </a:lnTo>
                  <a:cubicBezTo>
                    <a:pt x="2102" y="144"/>
                    <a:pt x="2114" y="156"/>
                    <a:pt x="2114" y="167"/>
                  </a:cubicBezTo>
                  <a:lnTo>
                    <a:pt x="2162" y="167"/>
                  </a:lnTo>
                  <a:cubicBezTo>
                    <a:pt x="2162" y="167"/>
                    <a:pt x="2150" y="167"/>
                    <a:pt x="2150" y="179"/>
                  </a:cubicBezTo>
                  <a:cubicBezTo>
                    <a:pt x="2150" y="191"/>
                    <a:pt x="2150" y="191"/>
                    <a:pt x="2150" y="191"/>
                  </a:cubicBezTo>
                  <a:cubicBezTo>
                    <a:pt x="2150" y="191"/>
                    <a:pt x="2162" y="191"/>
                    <a:pt x="2150" y="203"/>
                  </a:cubicBezTo>
                  <a:lnTo>
                    <a:pt x="2162" y="203"/>
                  </a:lnTo>
                  <a:lnTo>
                    <a:pt x="2162" y="227"/>
                  </a:lnTo>
                  <a:lnTo>
                    <a:pt x="2162" y="251"/>
                  </a:lnTo>
                  <a:cubicBezTo>
                    <a:pt x="2162" y="263"/>
                    <a:pt x="2174" y="275"/>
                    <a:pt x="2162" y="275"/>
                  </a:cubicBezTo>
                  <a:lnTo>
                    <a:pt x="2174" y="275"/>
                  </a:lnTo>
                  <a:cubicBezTo>
                    <a:pt x="2186" y="275"/>
                    <a:pt x="2174" y="286"/>
                    <a:pt x="2174" y="286"/>
                  </a:cubicBezTo>
                  <a:cubicBezTo>
                    <a:pt x="2174" y="286"/>
                    <a:pt x="2198" y="310"/>
                    <a:pt x="2186" y="322"/>
                  </a:cubicBezTo>
                  <a:lnTo>
                    <a:pt x="2198" y="322"/>
                  </a:lnTo>
                  <a:cubicBezTo>
                    <a:pt x="2198" y="322"/>
                    <a:pt x="2198" y="322"/>
                    <a:pt x="2198" y="334"/>
                  </a:cubicBezTo>
                  <a:lnTo>
                    <a:pt x="2186" y="334"/>
                  </a:lnTo>
                  <a:cubicBezTo>
                    <a:pt x="2186" y="334"/>
                    <a:pt x="2198" y="346"/>
                    <a:pt x="2198" y="346"/>
                  </a:cubicBezTo>
                  <a:lnTo>
                    <a:pt x="2198" y="370"/>
                  </a:lnTo>
                  <a:cubicBezTo>
                    <a:pt x="2198" y="376"/>
                    <a:pt x="2203" y="376"/>
                    <a:pt x="2208" y="376"/>
                  </a:cubicBezTo>
                  <a:cubicBezTo>
                    <a:pt x="2212" y="376"/>
                    <a:pt x="2215" y="376"/>
                    <a:pt x="2209" y="382"/>
                  </a:cubicBezTo>
                  <a:cubicBezTo>
                    <a:pt x="2198" y="394"/>
                    <a:pt x="2198" y="394"/>
                    <a:pt x="2198" y="406"/>
                  </a:cubicBezTo>
                  <a:cubicBezTo>
                    <a:pt x="2198" y="406"/>
                    <a:pt x="2221" y="417"/>
                    <a:pt x="2198" y="417"/>
                  </a:cubicBezTo>
                  <a:cubicBezTo>
                    <a:pt x="2174" y="417"/>
                    <a:pt x="2198" y="429"/>
                    <a:pt x="2198" y="429"/>
                  </a:cubicBezTo>
                  <a:cubicBezTo>
                    <a:pt x="2198" y="429"/>
                    <a:pt x="2198" y="441"/>
                    <a:pt x="2186" y="453"/>
                  </a:cubicBezTo>
                  <a:lnTo>
                    <a:pt x="2209" y="453"/>
                  </a:lnTo>
                  <a:cubicBezTo>
                    <a:pt x="2209" y="459"/>
                    <a:pt x="2203" y="459"/>
                    <a:pt x="2199" y="459"/>
                  </a:cubicBezTo>
                  <a:cubicBezTo>
                    <a:pt x="2195" y="459"/>
                    <a:pt x="2192" y="459"/>
                    <a:pt x="2198" y="465"/>
                  </a:cubicBezTo>
                  <a:cubicBezTo>
                    <a:pt x="2209" y="477"/>
                    <a:pt x="2209" y="477"/>
                    <a:pt x="2198" y="477"/>
                  </a:cubicBezTo>
                  <a:lnTo>
                    <a:pt x="2186" y="477"/>
                  </a:lnTo>
                  <a:cubicBezTo>
                    <a:pt x="2174" y="489"/>
                    <a:pt x="2174" y="501"/>
                    <a:pt x="2174" y="525"/>
                  </a:cubicBezTo>
                  <a:cubicBezTo>
                    <a:pt x="2174" y="529"/>
                    <a:pt x="2171" y="530"/>
                    <a:pt x="2168" y="530"/>
                  </a:cubicBezTo>
                  <a:cubicBezTo>
                    <a:pt x="2160" y="530"/>
                    <a:pt x="2150" y="525"/>
                    <a:pt x="2150" y="525"/>
                  </a:cubicBezTo>
                  <a:lnTo>
                    <a:pt x="2150" y="525"/>
                  </a:lnTo>
                  <a:cubicBezTo>
                    <a:pt x="2150" y="525"/>
                    <a:pt x="2174" y="548"/>
                    <a:pt x="2150" y="548"/>
                  </a:cubicBezTo>
                  <a:cubicBezTo>
                    <a:pt x="2139" y="548"/>
                    <a:pt x="2148" y="586"/>
                    <a:pt x="2141" y="586"/>
                  </a:cubicBezTo>
                  <a:cubicBezTo>
                    <a:pt x="2140" y="586"/>
                    <a:pt x="2139" y="585"/>
                    <a:pt x="2138" y="584"/>
                  </a:cubicBezTo>
                  <a:lnTo>
                    <a:pt x="2138" y="608"/>
                  </a:lnTo>
                  <a:cubicBezTo>
                    <a:pt x="2138" y="602"/>
                    <a:pt x="2135" y="599"/>
                    <a:pt x="2131" y="599"/>
                  </a:cubicBezTo>
                  <a:cubicBezTo>
                    <a:pt x="2126" y="599"/>
                    <a:pt x="2120" y="602"/>
                    <a:pt x="2114" y="608"/>
                  </a:cubicBezTo>
                  <a:lnTo>
                    <a:pt x="2102" y="608"/>
                  </a:lnTo>
                  <a:cubicBezTo>
                    <a:pt x="2102" y="608"/>
                    <a:pt x="2114" y="620"/>
                    <a:pt x="2102" y="632"/>
                  </a:cubicBezTo>
                  <a:cubicBezTo>
                    <a:pt x="2090" y="632"/>
                    <a:pt x="2090" y="620"/>
                    <a:pt x="2090" y="620"/>
                  </a:cubicBezTo>
                  <a:cubicBezTo>
                    <a:pt x="2090" y="620"/>
                    <a:pt x="2090" y="632"/>
                    <a:pt x="2090" y="632"/>
                  </a:cubicBezTo>
                  <a:cubicBezTo>
                    <a:pt x="2090" y="632"/>
                    <a:pt x="2102" y="632"/>
                    <a:pt x="2090" y="644"/>
                  </a:cubicBezTo>
                  <a:cubicBezTo>
                    <a:pt x="2086" y="648"/>
                    <a:pt x="2085" y="649"/>
                    <a:pt x="2085" y="649"/>
                  </a:cubicBezTo>
                  <a:cubicBezTo>
                    <a:pt x="2084" y="649"/>
                    <a:pt x="2086" y="644"/>
                    <a:pt x="2078" y="644"/>
                  </a:cubicBezTo>
                  <a:cubicBezTo>
                    <a:pt x="2067" y="644"/>
                    <a:pt x="2067" y="632"/>
                    <a:pt x="2055" y="632"/>
                  </a:cubicBezTo>
                  <a:lnTo>
                    <a:pt x="2055" y="632"/>
                  </a:lnTo>
                  <a:cubicBezTo>
                    <a:pt x="2067" y="644"/>
                    <a:pt x="2067" y="644"/>
                    <a:pt x="2055" y="644"/>
                  </a:cubicBezTo>
                  <a:cubicBezTo>
                    <a:pt x="2055" y="656"/>
                    <a:pt x="2055" y="656"/>
                    <a:pt x="2055" y="656"/>
                  </a:cubicBezTo>
                  <a:lnTo>
                    <a:pt x="2043" y="656"/>
                  </a:lnTo>
                  <a:cubicBezTo>
                    <a:pt x="2043" y="665"/>
                    <a:pt x="2035" y="667"/>
                    <a:pt x="2038" y="673"/>
                  </a:cubicBezTo>
                  <a:lnTo>
                    <a:pt x="2038" y="673"/>
                  </a:lnTo>
                  <a:cubicBezTo>
                    <a:pt x="2036" y="672"/>
                    <a:pt x="2034" y="671"/>
                    <a:pt x="2032" y="671"/>
                  </a:cubicBezTo>
                  <a:cubicBezTo>
                    <a:pt x="2020" y="671"/>
                    <a:pt x="2007" y="691"/>
                    <a:pt x="2007" y="691"/>
                  </a:cubicBezTo>
                  <a:cubicBezTo>
                    <a:pt x="1995" y="691"/>
                    <a:pt x="2007" y="703"/>
                    <a:pt x="2007" y="703"/>
                  </a:cubicBezTo>
                  <a:cubicBezTo>
                    <a:pt x="2007" y="709"/>
                    <a:pt x="2007" y="712"/>
                    <a:pt x="2006" y="712"/>
                  </a:cubicBezTo>
                  <a:cubicBezTo>
                    <a:pt x="2004" y="712"/>
                    <a:pt x="2001" y="709"/>
                    <a:pt x="1995" y="703"/>
                  </a:cubicBezTo>
                  <a:cubicBezTo>
                    <a:pt x="1983" y="691"/>
                    <a:pt x="1959" y="691"/>
                    <a:pt x="1959" y="691"/>
                  </a:cubicBezTo>
                  <a:cubicBezTo>
                    <a:pt x="1953" y="697"/>
                    <a:pt x="1950" y="697"/>
                    <a:pt x="1947" y="697"/>
                  </a:cubicBezTo>
                  <a:cubicBezTo>
                    <a:pt x="1945" y="697"/>
                    <a:pt x="1942" y="697"/>
                    <a:pt x="1936" y="703"/>
                  </a:cubicBezTo>
                  <a:cubicBezTo>
                    <a:pt x="1936" y="715"/>
                    <a:pt x="1936" y="727"/>
                    <a:pt x="1924" y="727"/>
                  </a:cubicBezTo>
                  <a:cubicBezTo>
                    <a:pt x="1912" y="727"/>
                    <a:pt x="1936" y="715"/>
                    <a:pt x="1924" y="715"/>
                  </a:cubicBezTo>
                  <a:lnTo>
                    <a:pt x="1900" y="715"/>
                  </a:lnTo>
                  <a:cubicBezTo>
                    <a:pt x="1892" y="715"/>
                    <a:pt x="1889" y="715"/>
                    <a:pt x="1884" y="719"/>
                  </a:cubicBezTo>
                  <a:lnTo>
                    <a:pt x="1884" y="719"/>
                  </a:lnTo>
                  <a:cubicBezTo>
                    <a:pt x="1883" y="717"/>
                    <a:pt x="1881" y="715"/>
                    <a:pt x="1876" y="715"/>
                  </a:cubicBezTo>
                  <a:lnTo>
                    <a:pt x="1864" y="715"/>
                  </a:lnTo>
                  <a:cubicBezTo>
                    <a:pt x="1852" y="715"/>
                    <a:pt x="1864" y="715"/>
                    <a:pt x="1864" y="727"/>
                  </a:cubicBezTo>
                  <a:lnTo>
                    <a:pt x="1828" y="727"/>
                  </a:lnTo>
                  <a:lnTo>
                    <a:pt x="1817" y="739"/>
                  </a:lnTo>
                  <a:lnTo>
                    <a:pt x="1805" y="751"/>
                  </a:lnTo>
                  <a:cubicBezTo>
                    <a:pt x="1799" y="757"/>
                    <a:pt x="1796" y="760"/>
                    <a:pt x="1794" y="760"/>
                  </a:cubicBezTo>
                  <a:cubicBezTo>
                    <a:pt x="1793" y="760"/>
                    <a:pt x="1793" y="757"/>
                    <a:pt x="1793" y="751"/>
                  </a:cubicBezTo>
                  <a:cubicBezTo>
                    <a:pt x="1793" y="739"/>
                    <a:pt x="1793" y="739"/>
                    <a:pt x="1781" y="739"/>
                  </a:cubicBezTo>
                  <a:lnTo>
                    <a:pt x="1769" y="739"/>
                  </a:lnTo>
                  <a:lnTo>
                    <a:pt x="1769" y="751"/>
                  </a:lnTo>
                  <a:cubicBezTo>
                    <a:pt x="1769" y="755"/>
                    <a:pt x="1769" y="756"/>
                    <a:pt x="1768" y="756"/>
                  </a:cubicBezTo>
                  <a:cubicBezTo>
                    <a:pt x="1768" y="756"/>
                    <a:pt x="1765" y="751"/>
                    <a:pt x="1757" y="751"/>
                  </a:cubicBezTo>
                  <a:cubicBezTo>
                    <a:pt x="1753" y="747"/>
                    <a:pt x="1750" y="746"/>
                    <a:pt x="1749" y="746"/>
                  </a:cubicBezTo>
                  <a:cubicBezTo>
                    <a:pt x="1745" y="746"/>
                    <a:pt x="1745" y="751"/>
                    <a:pt x="1745" y="751"/>
                  </a:cubicBezTo>
                  <a:cubicBezTo>
                    <a:pt x="1745" y="743"/>
                    <a:pt x="1742" y="740"/>
                    <a:pt x="1739" y="740"/>
                  </a:cubicBezTo>
                  <a:cubicBezTo>
                    <a:pt x="1732" y="740"/>
                    <a:pt x="1721" y="751"/>
                    <a:pt x="1721" y="751"/>
                  </a:cubicBezTo>
                  <a:lnTo>
                    <a:pt x="1662" y="751"/>
                  </a:lnTo>
                  <a:cubicBezTo>
                    <a:pt x="1662" y="751"/>
                    <a:pt x="1650" y="751"/>
                    <a:pt x="1650" y="763"/>
                  </a:cubicBezTo>
                  <a:cubicBezTo>
                    <a:pt x="1650" y="757"/>
                    <a:pt x="1647" y="754"/>
                    <a:pt x="1644" y="754"/>
                  </a:cubicBezTo>
                  <a:cubicBezTo>
                    <a:pt x="1641" y="754"/>
                    <a:pt x="1638" y="757"/>
                    <a:pt x="1638" y="763"/>
                  </a:cubicBezTo>
                  <a:lnTo>
                    <a:pt x="1626" y="763"/>
                  </a:lnTo>
                  <a:cubicBezTo>
                    <a:pt x="1614" y="763"/>
                    <a:pt x="1626" y="775"/>
                    <a:pt x="1614" y="775"/>
                  </a:cubicBezTo>
                  <a:cubicBezTo>
                    <a:pt x="1612" y="777"/>
                    <a:pt x="1610" y="778"/>
                    <a:pt x="1609" y="778"/>
                  </a:cubicBezTo>
                  <a:cubicBezTo>
                    <a:pt x="1606" y="778"/>
                    <a:pt x="1612" y="763"/>
                    <a:pt x="1602" y="763"/>
                  </a:cubicBezTo>
                  <a:cubicBezTo>
                    <a:pt x="1600" y="760"/>
                    <a:pt x="1597" y="759"/>
                    <a:pt x="1595" y="759"/>
                  </a:cubicBezTo>
                  <a:cubicBezTo>
                    <a:pt x="1586" y="759"/>
                    <a:pt x="1578" y="775"/>
                    <a:pt x="1578" y="775"/>
                  </a:cubicBezTo>
                  <a:cubicBezTo>
                    <a:pt x="1572" y="781"/>
                    <a:pt x="1566" y="784"/>
                    <a:pt x="1562" y="784"/>
                  </a:cubicBezTo>
                  <a:cubicBezTo>
                    <a:pt x="1558" y="784"/>
                    <a:pt x="1555" y="781"/>
                    <a:pt x="1555" y="775"/>
                  </a:cubicBezTo>
                  <a:cubicBezTo>
                    <a:pt x="1566" y="775"/>
                    <a:pt x="1566" y="775"/>
                    <a:pt x="1555" y="763"/>
                  </a:cubicBezTo>
                  <a:cubicBezTo>
                    <a:pt x="1543" y="763"/>
                    <a:pt x="1543" y="763"/>
                    <a:pt x="1543" y="775"/>
                  </a:cubicBezTo>
                  <a:cubicBezTo>
                    <a:pt x="1555" y="787"/>
                    <a:pt x="1543" y="787"/>
                    <a:pt x="1543" y="787"/>
                  </a:cubicBezTo>
                  <a:cubicBezTo>
                    <a:pt x="1543" y="788"/>
                    <a:pt x="1542" y="789"/>
                    <a:pt x="1542" y="789"/>
                  </a:cubicBezTo>
                  <a:cubicBezTo>
                    <a:pt x="1540" y="789"/>
                    <a:pt x="1534" y="772"/>
                    <a:pt x="1531" y="772"/>
                  </a:cubicBezTo>
                  <a:cubicBezTo>
                    <a:pt x="1531" y="772"/>
                    <a:pt x="1531" y="773"/>
                    <a:pt x="1531" y="775"/>
                  </a:cubicBezTo>
                  <a:lnTo>
                    <a:pt x="1531" y="787"/>
                  </a:lnTo>
                  <a:lnTo>
                    <a:pt x="1531" y="798"/>
                  </a:lnTo>
                  <a:cubicBezTo>
                    <a:pt x="1531" y="801"/>
                    <a:pt x="1531" y="802"/>
                    <a:pt x="1531" y="802"/>
                  </a:cubicBezTo>
                  <a:cubicBezTo>
                    <a:pt x="1530" y="802"/>
                    <a:pt x="1528" y="787"/>
                    <a:pt x="1519" y="787"/>
                  </a:cubicBezTo>
                  <a:cubicBezTo>
                    <a:pt x="1507" y="787"/>
                    <a:pt x="1495" y="798"/>
                    <a:pt x="1507" y="798"/>
                  </a:cubicBezTo>
                  <a:lnTo>
                    <a:pt x="1495" y="798"/>
                  </a:lnTo>
                  <a:lnTo>
                    <a:pt x="1495" y="787"/>
                  </a:lnTo>
                  <a:lnTo>
                    <a:pt x="1483" y="787"/>
                  </a:lnTo>
                  <a:cubicBezTo>
                    <a:pt x="1475" y="787"/>
                    <a:pt x="1473" y="797"/>
                    <a:pt x="1468" y="797"/>
                  </a:cubicBezTo>
                  <a:cubicBezTo>
                    <a:pt x="1466" y="797"/>
                    <a:pt x="1463" y="794"/>
                    <a:pt x="1459" y="787"/>
                  </a:cubicBezTo>
                  <a:cubicBezTo>
                    <a:pt x="1455" y="783"/>
                    <a:pt x="1454" y="781"/>
                    <a:pt x="1454" y="781"/>
                  </a:cubicBezTo>
                  <a:lnTo>
                    <a:pt x="1454" y="781"/>
                  </a:lnTo>
                  <a:cubicBezTo>
                    <a:pt x="1453" y="781"/>
                    <a:pt x="1455" y="787"/>
                    <a:pt x="1447" y="787"/>
                  </a:cubicBezTo>
                  <a:lnTo>
                    <a:pt x="1436" y="787"/>
                  </a:lnTo>
                  <a:lnTo>
                    <a:pt x="1436" y="810"/>
                  </a:lnTo>
                  <a:cubicBezTo>
                    <a:pt x="1436" y="810"/>
                    <a:pt x="1436" y="798"/>
                    <a:pt x="1424" y="787"/>
                  </a:cubicBezTo>
                  <a:lnTo>
                    <a:pt x="1400" y="787"/>
                  </a:lnTo>
                  <a:cubicBezTo>
                    <a:pt x="1400" y="787"/>
                    <a:pt x="1400" y="810"/>
                    <a:pt x="1388" y="810"/>
                  </a:cubicBezTo>
                  <a:lnTo>
                    <a:pt x="1388" y="798"/>
                  </a:lnTo>
                  <a:lnTo>
                    <a:pt x="1364" y="798"/>
                  </a:lnTo>
                  <a:lnTo>
                    <a:pt x="1364" y="775"/>
                  </a:lnTo>
                  <a:cubicBezTo>
                    <a:pt x="1364" y="787"/>
                    <a:pt x="1352" y="787"/>
                    <a:pt x="1340" y="787"/>
                  </a:cubicBezTo>
                  <a:lnTo>
                    <a:pt x="1233" y="787"/>
                  </a:lnTo>
                  <a:cubicBezTo>
                    <a:pt x="1209" y="798"/>
                    <a:pt x="1197" y="798"/>
                    <a:pt x="1185" y="798"/>
                  </a:cubicBezTo>
                  <a:cubicBezTo>
                    <a:pt x="1185" y="798"/>
                    <a:pt x="1174" y="798"/>
                    <a:pt x="1174" y="810"/>
                  </a:cubicBezTo>
                  <a:cubicBezTo>
                    <a:pt x="1174" y="814"/>
                    <a:pt x="1174" y="816"/>
                    <a:pt x="1173" y="816"/>
                  </a:cubicBezTo>
                  <a:cubicBezTo>
                    <a:pt x="1172" y="816"/>
                    <a:pt x="1170" y="810"/>
                    <a:pt x="1162" y="810"/>
                  </a:cubicBezTo>
                  <a:lnTo>
                    <a:pt x="1114" y="810"/>
                  </a:lnTo>
                  <a:cubicBezTo>
                    <a:pt x="1114" y="822"/>
                    <a:pt x="1114" y="822"/>
                    <a:pt x="1114" y="834"/>
                  </a:cubicBezTo>
                  <a:cubicBezTo>
                    <a:pt x="1114" y="834"/>
                    <a:pt x="1102" y="822"/>
                    <a:pt x="1102" y="810"/>
                  </a:cubicBezTo>
                  <a:lnTo>
                    <a:pt x="1090" y="810"/>
                  </a:lnTo>
                  <a:cubicBezTo>
                    <a:pt x="1084" y="816"/>
                    <a:pt x="1078" y="819"/>
                    <a:pt x="1074" y="819"/>
                  </a:cubicBezTo>
                  <a:cubicBezTo>
                    <a:pt x="1069" y="819"/>
                    <a:pt x="1066" y="816"/>
                    <a:pt x="1066" y="810"/>
                  </a:cubicBezTo>
                  <a:lnTo>
                    <a:pt x="1055" y="822"/>
                  </a:lnTo>
                  <a:cubicBezTo>
                    <a:pt x="1051" y="826"/>
                    <a:pt x="1047" y="828"/>
                    <a:pt x="1043" y="828"/>
                  </a:cubicBezTo>
                  <a:cubicBezTo>
                    <a:pt x="1036" y="828"/>
                    <a:pt x="1031" y="822"/>
                    <a:pt x="1031" y="822"/>
                  </a:cubicBezTo>
                  <a:cubicBezTo>
                    <a:pt x="1019" y="822"/>
                    <a:pt x="1019" y="822"/>
                    <a:pt x="1007" y="846"/>
                  </a:cubicBezTo>
                  <a:cubicBezTo>
                    <a:pt x="1007" y="842"/>
                    <a:pt x="1007" y="834"/>
                    <a:pt x="1007" y="834"/>
                  </a:cubicBezTo>
                  <a:cubicBezTo>
                    <a:pt x="1007" y="834"/>
                    <a:pt x="995" y="846"/>
                    <a:pt x="995" y="846"/>
                  </a:cubicBezTo>
                  <a:cubicBezTo>
                    <a:pt x="995" y="852"/>
                    <a:pt x="998" y="855"/>
                    <a:pt x="1002" y="855"/>
                  </a:cubicBezTo>
                  <a:cubicBezTo>
                    <a:pt x="1007" y="855"/>
                    <a:pt x="1013" y="852"/>
                    <a:pt x="1019" y="846"/>
                  </a:cubicBezTo>
                  <a:lnTo>
                    <a:pt x="1031" y="846"/>
                  </a:lnTo>
                  <a:lnTo>
                    <a:pt x="1031" y="858"/>
                  </a:lnTo>
                  <a:cubicBezTo>
                    <a:pt x="1037" y="852"/>
                    <a:pt x="1040" y="849"/>
                    <a:pt x="1043" y="849"/>
                  </a:cubicBezTo>
                  <a:cubicBezTo>
                    <a:pt x="1046" y="849"/>
                    <a:pt x="1049" y="852"/>
                    <a:pt x="1055" y="858"/>
                  </a:cubicBezTo>
                  <a:cubicBezTo>
                    <a:pt x="1055" y="862"/>
                    <a:pt x="1055" y="863"/>
                    <a:pt x="1055" y="863"/>
                  </a:cubicBezTo>
                  <a:cubicBezTo>
                    <a:pt x="1056" y="863"/>
                    <a:pt x="1058" y="858"/>
                    <a:pt x="1066" y="858"/>
                  </a:cubicBezTo>
                  <a:lnTo>
                    <a:pt x="1090" y="858"/>
                  </a:lnTo>
                  <a:cubicBezTo>
                    <a:pt x="1090" y="852"/>
                    <a:pt x="1093" y="849"/>
                    <a:pt x="1096" y="849"/>
                  </a:cubicBezTo>
                  <a:cubicBezTo>
                    <a:pt x="1099" y="849"/>
                    <a:pt x="1102" y="852"/>
                    <a:pt x="1102" y="858"/>
                  </a:cubicBezTo>
                  <a:lnTo>
                    <a:pt x="1138" y="858"/>
                  </a:lnTo>
                  <a:cubicBezTo>
                    <a:pt x="1142" y="862"/>
                    <a:pt x="1143" y="863"/>
                    <a:pt x="1144" y="863"/>
                  </a:cubicBezTo>
                  <a:cubicBezTo>
                    <a:pt x="1144" y="863"/>
                    <a:pt x="1142" y="858"/>
                    <a:pt x="1150" y="858"/>
                  </a:cubicBezTo>
                  <a:lnTo>
                    <a:pt x="1185" y="858"/>
                  </a:lnTo>
                  <a:cubicBezTo>
                    <a:pt x="1191" y="864"/>
                    <a:pt x="1197" y="867"/>
                    <a:pt x="1200" y="867"/>
                  </a:cubicBezTo>
                  <a:cubicBezTo>
                    <a:pt x="1200" y="867"/>
                    <a:pt x="1201" y="867"/>
                    <a:pt x="1201" y="867"/>
                  </a:cubicBezTo>
                  <a:lnTo>
                    <a:pt x="1201" y="867"/>
                  </a:lnTo>
                  <a:cubicBezTo>
                    <a:pt x="1204" y="870"/>
                    <a:pt x="1210" y="872"/>
                    <a:pt x="1216" y="872"/>
                  </a:cubicBezTo>
                  <a:cubicBezTo>
                    <a:pt x="1229" y="872"/>
                    <a:pt x="1245" y="865"/>
                    <a:pt x="1245" y="858"/>
                  </a:cubicBezTo>
                  <a:cubicBezTo>
                    <a:pt x="1247" y="856"/>
                    <a:pt x="1249" y="855"/>
                    <a:pt x="1250" y="855"/>
                  </a:cubicBezTo>
                  <a:cubicBezTo>
                    <a:pt x="1257" y="855"/>
                    <a:pt x="1263" y="866"/>
                    <a:pt x="1267" y="866"/>
                  </a:cubicBezTo>
                  <a:cubicBezTo>
                    <a:pt x="1268" y="866"/>
                    <a:pt x="1269" y="864"/>
                    <a:pt x="1269" y="858"/>
                  </a:cubicBezTo>
                  <a:cubicBezTo>
                    <a:pt x="1275" y="846"/>
                    <a:pt x="1275" y="843"/>
                    <a:pt x="1275" y="843"/>
                  </a:cubicBezTo>
                  <a:cubicBezTo>
                    <a:pt x="1275" y="843"/>
                    <a:pt x="1275" y="846"/>
                    <a:pt x="1281" y="846"/>
                  </a:cubicBezTo>
                  <a:lnTo>
                    <a:pt x="1293" y="846"/>
                  </a:lnTo>
                  <a:lnTo>
                    <a:pt x="1293" y="858"/>
                  </a:lnTo>
                  <a:cubicBezTo>
                    <a:pt x="1293" y="862"/>
                    <a:pt x="1293" y="863"/>
                    <a:pt x="1293" y="863"/>
                  </a:cubicBezTo>
                  <a:cubicBezTo>
                    <a:pt x="1294" y="863"/>
                    <a:pt x="1297" y="858"/>
                    <a:pt x="1305" y="858"/>
                  </a:cubicBezTo>
                  <a:lnTo>
                    <a:pt x="1328" y="858"/>
                  </a:lnTo>
                  <a:cubicBezTo>
                    <a:pt x="1328" y="846"/>
                    <a:pt x="1316" y="834"/>
                    <a:pt x="1328" y="822"/>
                  </a:cubicBezTo>
                  <a:cubicBezTo>
                    <a:pt x="1328" y="822"/>
                    <a:pt x="1328" y="834"/>
                    <a:pt x="1328" y="846"/>
                  </a:cubicBezTo>
                  <a:lnTo>
                    <a:pt x="1340" y="846"/>
                  </a:lnTo>
                  <a:cubicBezTo>
                    <a:pt x="1340" y="846"/>
                    <a:pt x="1346" y="851"/>
                    <a:pt x="1349" y="851"/>
                  </a:cubicBezTo>
                  <a:cubicBezTo>
                    <a:pt x="1351" y="851"/>
                    <a:pt x="1352" y="850"/>
                    <a:pt x="1352" y="846"/>
                  </a:cubicBezTo>
                  <a:lnTo>
                    <a:pt x="1412" y="846"/>
                  </a:lnTo>
                  <a:cubicBezTo>
                    <a:pt x="1412" y="846"/>
                    <a:pt x="1412" y="831"/>
                    <a:pt x="1418" y="831"/>
                  </a:cubicBezTo>
                  <a:cubicBezTo>
                    <a:pt x="1419" y="831"/>
                    <a:pt x="1421" y="832"/>
                    <a:pt x="1424" y="834"/>
                  </a:cubicBezTo>
                  <a:cubicBezTo>
                    <a:pt x="1432" y="834"/>
                    <a:pt x="1434" y="839"/>
                    <a:pt x="1435" y="839"/>
                  </a:cubicBezTo>
                  <a:cubicBezTo>
                    <a:pt x="1436" y="839"/>
                    <a:pt x="1436" y="838"/>
                    <a:pt x="1436" y="834"/>
                  </a:cubicBezTo>
                  <a:lnTo>
                    <a:pt x="1436" y="846"/>
                  </a:lnTo>
                  <a:lnTo>
                    <a:pt x="1471" y="846"/>
                  </a:lnTo>
                  <a:cubicBezTo>
                    <a:pt x="1483" y="846"/>
                    <a:pt x="1483" y="834"/>
                    <a:pt x="1471" y="834"/>
                  </a:cubicBezTo>
                  <a:lnTo>
                    <a:pt x="1495" y="834"/>
                  </a:lnTo>
                  <a:cubicBezTo>
                    <a:pt x="1495" y="834"/>
                    <a:pt x="1500" y="839"/>
                    <a:pt x="1504" y="839"/>
                  </a:cubicBezTo>
                  <a:cubicBezTo>
                    <a:pt x="1506" y="839"/>
                    <a:pt x="1507" y="838"/>
                    <a:pt x="1507" y="834"/>
                  </a:cubicBezTo>
                  <a:cubicBezTo>
                    <a:pt x="1519" y="822"/>
                    <a:pt x="1507" y="822"/>
                    <a:pt x="1519" y="822"/>
                  </a:cubicBezTo>
                  <a:lnTo>
                    <a:pt x="1555" y="822"/>
                  </a:lnTo>
                  <a:cubicBezTo>
                    <a:pt x="1555" y="822"/>
                    <a:pt x="1560" y="817"/>
                    <a:pt x="1563" y="817"/>
                  </a:cubicBezTo>
                  <a:cubicBezTo>
                    <a:pt x="1565" y="817"/>
                    <a:pt x="1566" y="818"/>
                    <a:pt x="1566" y="822"/>
                  </a:cubicBezTo>
                  <a:cubicBezTo>
                    <a:pt x="1566" y="828"/>
                    <a:pt x="1569" y="831"/>
                    <a:pt x="1574" y="831"/>
                  </a:cubicBezTo>
                  <a:cubicBezTo>
                    <a:pt x="1578" y="831"/>
                    <a:pt x="1584" y="828"/>
                    <a:pt x="1590" y="822"/>
                  </a:cubicBezTo>
                  <a:cubicBezTo>
                    <a:pt x="1590" y="822"/>
                    <a:pt x="1578" y="810"/>
                    <a:pt x="1578" y="810"/>
                  </a:cubicBezTo>
                  <a:lnTo>
                    <a:pt x="1590" y="810"/>
                  </a:lnTo>
                  <a:lnTo>
                    <a:pt x="1602" y="822"/>
                  </a:lnTo>
                  <a:cubicBezTo>
                    <a:pt x="1606" y="826"/>
                    <a:pt x="1609" y="828"/>
                    <a:pt x="1611" y="828"/>
                  </a:cubicBezTo>
                  <a:cubicBezTo>
                    <a:pt x="1614" y="828"/>
                    <a:pt x="1614" y="822"/>
                    <a:pt x="1614" y="822"/>
                  </a:cubicBezTo>
                  <a:cubicBezTo>
                    <a:pt x="1622" y="822"/>
                    <a:pt x="1625" y="833"/>
                    <a:pt x="1626" y="833"/>
                  </a:cubicBezTo>
                  <a:cubicBezTo>
                    <a:pt x="1626" y="833"/>
                    <a:pt x="1626" y="830"/>
                    <a:pt x="1626" y="822"/>
                  </a:cubicBezTo>
                  <a:cubicBezTo>
                    <a:pt x="1626" y="814"/>
                    <a:pt x="1626" y="805"/>
                    <a:pt x="1630" y="805"/>
                  </a:cubicBezTo>
                  <a:cubicBezTo>
                    <a:pt x="1632" y="805"/>
                    <a:pt x="1634" y="807"/>
                    <a:pt x="1638" y="810"/>
                  </a:cubicBezTo>
                  <a:cubicBezTo>
                    <a:pt x="1650" y="822"/>
                    <a:pt x="1638" y="822"/>
                    <a:pt x="1650" y="822"/>
                  </a:cubicBezTo>
                  <a:lnTo>
                    <a:pt x="1674" y="822"/>
                  </a:lnTo>
                  <a:lnTo>
                    <a:pt x="1674" y="810"/>
                  </a:lnTo>
                  <a:lnTo>
                    <a:pt x="1697" y="810"/>
                  </a:lnTo>
                  <a:lnTo>
                    <a:pt x="1697" y="787"/>
                  </a:lnTo>
                  <a:lnTo>
                    <a:pt x="1721" y="787"/>
                  </a:lnTo>
                  <a:cubicBezTo>
                    <a:pt x="1721" y="787"/>
                    <a:pt x="1745" y="798"/>
                    <a:pt x="1745" y="798"/>
                  </a:cubicBezTo>
                  <a:cubicBezTo>
                    <a:pt x="1757" y="798"/>
                    <a:pt x="1745" y="787"/>
                    <a:pt x="1757" y="787"/>
                  </a:cubicBezTo>
                  <a:cubicBezTo>
                    <a:pt x="1757" y="787"/>
                    <a:pt x="1769" y="775"/>
                    <a:pt x="1781" y="775"/>
                  </a:cubicBezTo>
                  <a:cubicBezTo>
                    <a:pt x="1781" y="772"/>
                    <a:pt x="1781" y="771"/>
                    <a:pt x="1782" y="771"/>
                  </a:cubicBezTo>
                  <a:cubicBezTo>
                    <a:pt x="1786" y="771"/>
                    <a:pt x="1795" y="787"/>
                    <a:pt x="1805" y="787"/>
                  </a:cubicBezTo>
                  <a:cubicBezTo>
                    <a:pt x="1805" y="787"/>
                    <a:pt x="1805" y="775"/>
                    <a:pt x="1805" y="775"/>
                  </a:cubicBezTo>
                  <a:cubicBezTo>
                    <a:pt x="1805" y="775"/>
                    <a:pt x="1805" y="787"/>
                    <a:pt x="1817" y="787"/>
                  </a:cubicBezTo>
                  <a:lnTo>
                    <a:pt x="1864" y="787"/>
                  </a:lnTo>
                  <a:cubicBezTo>
                    <a:pt x="1864" y="787"/>
                    <a:pt x="1876" y="775"/>
                    <a:pt x="1876" y="775"/>
                  </a:cubicBezTo>
                  <a:cubicBezTo>
                    <a:pt x="1876" y="783"/>
                    <a:pt x="1876" y="791"/>
                    <a:pt x="1880" y="791"/>
                  </a:cubicBezTo>
                  <a:cubicBezTo>
                    <a:pt x="1882" y="791"/>
                    <a:pt x="1884" y="790"/>
                    <a:pt x="1888" y="787"/>
                  </a:cubicBezTo>
                  <a:cubicBezTo>
                    <a:pt x="1896" y="778"/>
                    <a:pt x="1899" y="770"/>
                    <a:pt x="1904" y="770"/>
                  </a:cubicBezTo>
                  <a:cubicBezTo>
                    <a:pt x="1906" y="770"/>
                    <a:pt x="1908" y="771"/>
                    <a:pt x="1912" y="775"/>
                  </a:cubicBezTo>
                  <a:cubicBezTo>
                    <a:pt x="1924" y="775"/>
                    <a:pt x="1924" y="787"/>
                    <a:pt x="1924" y="787"/>
                  </a:cubicBezTo>
                  <a:lnTo>
                    <a:pt x="1959" y="787"/>
                  </a:lnTo>
                  <a:lnTo>
                    <a:pt x="1959" y="775"/>
                  </a:lnTo>
                  <a:cubicBezTo>
                    <a:pt x="1959" y="771"/>
                    <a:pt x="1961" y="769"/>
                    <a:pt x="1963" y="769"/>
                  </a:cubicBezTo>
                  <a:cubicBezTo>
                    <a:pt x="1967" y="769"/>
                    <a:pt x="1975" y="775"/>
                    <a:pt x="1983" y="775"/>
                  </a:cubicBezTo>
                  <a:cubicBezTo>
                    <a:pt x="1983" y="775"/>
                    <a:pt x="1971" y="751"/>
                    <a:pt x="1983" y="751"/>
                  </a:cubicBezTo>
                  <a:cubicBezTo>
                    <a:pt x="1987" y="755"/>
                    <a:pt x="1988" y="756"/>
                    <a:pt x="1989" y="756"/>
                  </a:cubicBezTo>
                  <a:cubicBezTo>
                    <a:pt x="1990" y="756"/>
                    <a:pt x="1987" y="751"/>
                    <a:pt x="1995" y="751"/>
                  </a:cubicBezTo>
                  <a:lnTo>
                    <a:pt x="2007" y="751"/>
                  </a:lnTo>
                  <a:cubicBezTo>
                    <a:pt x="2017" y="751"/>
                    <a:pt x="2027" y="742"/>
                    <a:pt x="2023" y="732"/>
                  </a:cubicBezTo>
                  <a:lnTo>
                    <a:pt x="2023" y="732"/>
                  </a:lnTo>
                  <a:cubicBezTo>
                    <a:pt x="2023" y="732"/>
                    <a:pt x="2024" y="732"/>
                    <a:pt x="2025" y="732"/>
                  </a:cubicBezTo>
                  <a:cubicBezTo>
                    <a:pt x="2032" y="732"/>
                    <a:pt x="2043" y="727"/>
                    <a:pt x="2043" y="727"/>
                  </a:cubicBezTo>
                  <a:cubicBezTo>
                    <a:pt x="2043" y="727"/>
                    <a:pt x="2055" y="715"/>
                    <a:pt x="2055" y="715"/>
                  </a:cubicBezTo>
                  <a:lnTo>
                    <a:pt x="2055" y="703"/>
                  </a:lnTo>
                  <a:lnTo>
                    <a:pt x="2067" y="727"/>
                  </a:lnTo>
                  <a:cubicBezTo>
                    <a:pt x="2067" y="727"/>
                    <a:pt x="2067" y="715"/>
                    <a:pt x="2067" y="703"/>
                  </a:cubicBezTo>
                  <a:cubicBezTo>
                    <a:pt x="2067" y="703"/>
                    <a:pt x="2055" y="691"/>
                    <a:pt x="2067" y="679"/>
                  </a:cubicBezTo>
                  <a:cubicBezTo>
                    <a:pt x="2078" y="679"/>
                    <a:pt x="2078" y="703"/>
                    <a:pt x="2078" y="703"/>
                  </a:cubicBezTo>
                  <a:cubicBezTo>
                    <a:pt x="2078" y="703"/>
                    <a:pt x="2078" y="691"/>
                    <a:pt x="2078" y="691"/>
                  </a:cubicBezTo>
                  <a:lnTo>
                    <a:pt x="2102" y="691"/>
                  </a:lnTo>
                  <a:cubicBezTo>
                    <a:pt x="2102" y="691"/>
                    <a:pt x="2102" y="679"/>
                    <a:pt x="2102" y="667"/>
                  </a:cubicBezTo>
                  <a:lnTo>
                    <a:pt x="2114" y="667"/>
                  </a:lnTo>
                  <a:cubicBezTo>
                    <a:pt x="2114" y="667"/>
                    <a:pt x="2114" y="667"/>
                    <a:pt x="2126" y="656"/>
                  </a:cubicBezTo>
                  <a:lnTo>
                    <a:pt x="2138" y="656"/>
                  </a:lnTo>
                  <a:cubicBezTo>
                    <a:pt x="2138" y="656"/>
                    <a:pt x="2138" y="656"/>
                    <a:pt x="2138" y="644"/>
                  </a:cubicBezTo>
                  <a:cubicBezTo>
                    <a:pt x="2144" y="650"/>
                    <a:pt x="2147" y="653"/>
                    <a:pt x="2150" y="653"/>
                  </a:cubicBezTo>
                  <a:cubicBezTo>
                    <a:pt x="2153" y="653"/>
                    <a:pt x="2156" y="650"/>
                    <a:pt x="2162" y="644"/>
                  </a:cubicBezTo>
                  <a:cubicBezTo>
                    <a:pt x="2162" y="644"/>
                    <a:pt x="2174" y="632"/>
                    <a:pt x="2174" y="620"/>
                  </a:cubicBezTo>
                  <a:cubicBezTo>
                    <a:pt x="2174" y="614"/>
                    <a:pt x="2171" y="614"/>
                    <a:pt x="2168" y="614"/>
                  </a:cubicBezTo>
                  <a:cubicBezTo>
                    <a:pt x="2165" y="614"/>
                    <a:pt x="2162" y="614"/>
                    <a:pt x="2162" y="608"/>
                  </a:cubicBezTo>
                  <a:lnTo>
                    <a:pt x="2186" y="608"/>
                  </a:lnTo>
                  <a:cubicBezTo>
                    <a:pt x="2198" y="608"/>
                    <a:pt x="2198" y="596"/>
                    <a:pt x="2209" y="584"/>
                  </a:cubicBezTo>
                  <a:lnTo>
                    <a:pt x="2209" y="560"/>
                  </a:lnTo>
                  <a:cubicBezTo>
                    <a:pt x="2209" y="560"/>
                    <a:pt x="2209" y="548"/>
                    <a:pt x="2198" y="548"/>
                  </a:cubicBezTo>
                  <a:cubicBezTo>
                    <a:pt x="2198" y="542"/>
                    <a:pt x="2206" y="542"/>
                    <a:pt x="2214" y="542"/>
                  </a:cubicBezTo>
                  <a:cubicBezTo>
                    <a:pt x="2221" y="542"/>
                    <a:pt x="2227" y="542"/>
                    <a:pt x="2221" y="537"/>
                  </a:cubicBezTo>
                  <a:cubicBezTo>
                    <a:pt x="2217" y="533"/>
                    <a:pt x="2213" y="531"/>
                    <a:pt x="2209" y="531"/>
                  </a:cubicBezTo>
                  <a:cubicBezTo>
                    <a:pt x="2201" y="531"/>
                    <a:pt x="2194" y="537"/>
                    <a:pt x="2186" y="537"/>
                  </a:cubicBezTo>
                  <a:lnTo>
                    <a:pt x="2209" y="525"/>
                  </a:lnTo>
                  <a:lnTo>
                    <a:pt x="2233" y="525"/>
                  </a:lnTo>
                  <a:cubicBezTo>
                    <a:pt x="2221" y="525"/>
                    <a:pt x="2233" y="513"/>
                    <a:pt x="2221" y="501"/>
                  </a:cubicBezTo>
                  <a:cubicBezTo>
                    <a:pt x="2221" y="495"/>
                    <a:pt x="2221" y="492"/>
                    <a:pt x="2223" y="492"/>
                  </a:cubicBezTo>
                  <a:cubicBezTo>
                    <a:pt x="2224" y="492"/>
                    <a:pt x="2225" y="493"/>
                    <a:pt x="2228" y="496"/>
                  </a:cubicBezTo>
                  <a:lnTo>
                    <a:pt x="2228" y="496"/>
                  </a:lnTo>
                  <a:cubicBezTo>
                    <a:pt x="2228" y="495"/>
                    <a:pt x="2228" y="495"/>
                    <a:pt x="2228" y="495"/>
                  </a:cubicBezTo>
                  <a:cubicBezTo>
                    <a:pt x="2224" y="495"/>
                    <a:pt x="2221" y="497"/>
                    <a:pt x="2221" y="501"/>
                  </a:cubicBezTo>
                  <a:lnTo>
                    <a:pt x="2233" y="501"/>
                  </a:lnTo>
                  <a:cubicBezTo>
                    <a:pt x="2231" y="499"/>
                    <a:pt x="2229" y="497"/>
                    <a:pt x="2228" y="496"/>
                  </a:cubicBezTo>
                  <a:lnTo>
                    <a:pt x="2228" y="496"/>
                  </a:lnTo>
                  <a:cubicBezTo>
                    <a:pt x="2235" y="496"/>
                    <a:pt x="2245" y="501"/>
                    <a:pt x="2245" y="501"/>
                  </a:cubicBezTo>
                  <a:cubicBezTo>
                    <a:pt x="2245" y="501"/>
                    <a:pt x="2233" y="489"/>
                    <a:pt x="2245" y="477"/>
                  </a:cubicBezTo>
                  <a:cubicBezTo>
                    <a:pt x="2269" y="477"/>
                    <a:pt x="2269" y="453"/>
                    <a:pt x="2257" y="453"/>
                  </a:cubicBezTo>
                  <a:cubicBezTo>
                    <a:pt x="2245" y="441"/>
                    <a:pt x="2257" y="429"/>
                    <a:pt x="2257" y="429"/>
                  </a:cubicBezTo>
                  <a:cubicBezTo>
                    <a:pt x="2257" y="417"/>
                    <a:pt x="2269" y="417"/>
                    <a:pt x="2269" y="417"/>
                  </a:cubicBezTo>
                  <a:cubicBezTo>
                    <a:pt x="2269" y="406"/>
                    <a:pt x="2257" y="406"/>
                    <a:pt x="2269" y="394"/>
                  </a:cubicBezTo>
                  <a:lnTo>
                    <a:pt x="2281" y="394"/>
                  </a:lnTo>
                  <a:cubicBezTo>
                    <a:pt x="2293" y="394"/>
                    <a:pt x="2281" y="382"/>
                    <a:pt x="2281" y="382"/>
                  </a:cubicBezTo>
                  <a:cubicBezTo>
                    <a:pt x="2281" y="376"/>
                    <a:pt x="2272" y="376"/>
                    <a:pt x="2266" y="376"/>
                  </a:cubicBezTo>
                  <a:cubicBezTo>
                    <a:pt x="2260" y="376"/>
                    <a:pt x="2257" y="376"/>
                    <a:pt x="2269" y="370"/>
                  </a:cubicBezTo>
                  <a:cubicBezTo>
                    <a:pt x="2281" y="370"/>
                    <a:pt x="2281" y="358"/>
                    <a:pt x="2269" y="346"/>
                  </a:cubicBezTo>
                  <a:cubicBezTo>
                    <a:pt x="2257" y="346"/>
                    <a:pt x="2257" y="334"/>
                    <a:pt x="2269" y="334"/>
                  </a:cubicBezTo>
                  <a:cubicBezTo>
                    <a:pt x="2281" y="322"/>
                    <a:pt x="2257" y="310"/>
                    <a:pt x="2269" y="310"/>
                  </a:cubicBezTo>
                  <a:cubicBezTo>
                    <a:pt x="2274" y="306"/>
                    <a:pt x="2269" y="301"/>
                    <a:pt x="2264" y="298"/>
                  </a:cubicBezTo>
                  <a:lnTo>
                    <a:pt x="2264" y="298"/>
                  </a:lnTo>
                  <a:cubicBezTo>
                    <a:pt x="2275" y="296"/>
                    <a:pt x="2257" y="285"/>
                    <a:pt x="2257" y="275"/>
                  </a:cubicBezTo>
                  <a:cubicBezTo>
                    <a:pt x="2257" y="275"/>
                    <a:pt x="2257" y="263"/>
                    <a:pt x="2257" y="263"/>
                  </a:cubicBezTo>
                  <a:cubicBezTo>
                    <a:pt x="2257" y="263"/>
                    <a:pt x="2248" y="244"/>
                    <a:pt x="2237" y="240"/>
                  </a:cubicBezTo>
                  <a:lnTo>
                    <a:pt x="2237" y="240"/>
                  </a:lnTo>
                  <a:cubicBezTo>
                    <a:pt x="2241" y="237"/>
                    <a:pt x="2245" y="232"/>
                    <a:pt x="2245" y="227"/>
                  </a:cubicBezTo>
                  <a:cubicBezTo>
                    <a:pt x="2245" y="221"/>
                    <a:pt x="2242" y="221"/>
                    <a:pt x="2239" y="221"/>
                  </a:cubicBezTo>
                  <a:cubicBezTo>
                    <a:pt x="2236" y="221"/>
                    <a:pt x="2233" y="221"/>
                    <a:pt x="2233" y="215"/>
                  </a:cubicBezTo>
                  <a:cubicBezTo>
                    <a:pt x="2233" y="215"/>
                    <a:pt x="2233" y="200"/>
                    <a:pt x="2227" y="200"/>
                  </a:cubicBezTo>
                  <a:cubicBezTo>
                    <a:pt x="2226" y="200"/>
                    <a:pt x="2224" y="201"/>
                    <a:pt x="2221" y="203"/>
                  </a:cubicBezTo>
                  <a:cubicBezTo>
                    <a:pt x="2219" y="206"/>
                    <a:pt x="2218" y="206"/>
                    <a:pt x="2218" y="206"/>
                  </a:cubicBezTo>
                  <a:cubicBezTo>
                    <a:pt x="2218" y="206"/>
                    <a:pt x="2231" y="191"/>
                    <a:pt x="2221" y="191"/>
                  </a:cubicBezTo>
                  <a:lnTo>
                    <a:pt x="2209" y="191"/>
                  </a:lnTo>
                  <a:cubicBezTo>
                    <a:pt x="2209" y="191"/>
                    <a:pt x="2221" y="191"/>
                    <a:pt x="2221" y="179"/>
                  </a:cubicBezTo>
                  <a:lnTo>
                    <a:pt x="2198" y="179"/>
                  </a:lnTo>
                  <a:lnTo>
                    <a:pt x="2186" y="167"/>
                  </a:lnTo>
                  <a:cubicBezTo>
                    <a:pt x="2186" y="167"/>
                    <a:pt x="2186" y="179"/>
                    <a:pt x="2186" y="179"/>
                  </a:cubicBezTo>
                  <a:cubicBezTo>
                    <a:pt x="2174" y="179"/>
                    <a:pt x="2186" y="179"/>
                    <a:pt x="2186" y="156"/>
                  </a:cubicBezTo>
                  <a:lnTo>
                    <a:pt x="2174" y="156"/>
                  </a:lnTo>
                  <a:cubicBezTo>
                    <a:pt x="2186" y="156"/>
                    <a:pt x="2186" y="144"/>
                    <a:pt x="2198" y="132"/>
                  </a:cubicBezTo>
                  <a:lnTo>
                    <a:pt x="2174" y="132"/>
                  </a:lnTo>
                  <a:cubicBezTo>
                    <a:pt x="2162" y="132"/>
                    <a:pt x="2150" y="132"/>
                    <a:pt x="2150" y="120"/>
                  </a:cubicBezTo>
                  <a:cubicBezTo>
                    <a:pt x="2141" y="111"/>
                    <a:pt x="2139" y="103"/>
                    <a:pt x="2134" y="103"/>
                  </a:cubicBezTo>
                  <a:cubicBezTo>
                    <a:pt x="2133" y="103"/>
                    <a:pt x="2132" y="103"/>
                    <a:pt x="2131" y="104"/>
                  </a:cubicBezTo>
                  <a:lnTo>
                    <a:pt x="2131" y="104"/>
                  </a:lnTo>
                  <a:cubicBezTo>
                    <a:pt x="2130" y="100"/>
                    <a:pt x="2126" y="96"/>
                    <a:pt x="2126" y="96"/>
                  </a:cubicBezTo>
                  <a:cubicBezTo>
                    <a:pt x="2126" y="84"/>
                    <a:pt x="2138" y="84"/>
                    <a:pt x="2126" y="84"/>
                  </a:cubicBezTo>
                  <a:lnTo>
                    <a:pt x="2114" y="108"/>
                  </a:lnTo>
                  <a:cubicBezTo>
                    <a:pt x="2114" y="96"/>
                    <a:pt x="2090" y="72"/>
                    <a:pt x="2090" y="72"/>
                  </a:cubicBezTo>
                  <a:cubicBezTo>
                    <a:pt x="2090" y="72"/>
                    <a:pt x="2090" y="72"/>
                    <a:pt x="2090" y="72"/>
                  </a:cubicBezTo>
                  <a:lnTo>
                    <a:pt x="2090" y="72"/>
                  </a:lnTo>
                  <a:cubicBezTo>
                    <a:pt x="2089" y="65"/>
                    <a:pt x="2087" y="58"/>
                    <a:pt x="2083" y="58"/>
                  </a:cubicBezTo>
                  <a:cubicBezTo>
                    <a:pt x="2082" y="58"/>
                    <a:pt x="2080" y="59"/>
                    <a:pt x="2078" y="60"/>
                  </a:cubicBezTo>
                  <a:cubicBezTo>
                    <a:pt x="2072" y="60"/>
                    <a:pt x="2068" y="61"/>
                    <a:pt x="2065" y="62"/>
                  </a:cubicBezTo>
                  <a:lnTo>
                    <a:pt x="2065" y="62"/>
                  </a:lnTo>
                  <a:cubicBezTo>
                    <a:pt x="2065" y="61"/>
                    <a:pt x="2066" y="61"/>
                    <a:pt x="2067" y="60"/>
                  </a:cubicBezTo>
                  <a:cubicBezTo>
                    <a:pt x="2067" y="48"/>
                    <a:pt x="2078" y="48"/>
                    <a:pt x="2067" y="48"/>
                  </a:cubicBezTo>
                  <a:cubicBezTo>
                    <a:pt x="2059" y="44"/>
                    <a:pt x="2053" y="43"/>
                    <a:pt x="2050" y="43"/>
                  </a:cubicBezTo>
                  <a:cubicBezTo>
                    <a:pt x="2043" y="43"/>
                    <a:pt x="2043" y="48"/>
                    <a:pt x="2043" y="48"/>
                  </a:cubicBezTo>
                  <a:cubicBezTo>
                    <a:pt x="2031" y="48"/>
                    <a:pt x="2031" y="36"/>
                    <a:pt x="2019" y="25"/>
                  </a:cubicBezTo>
                  <a:cubicBezTo>
                    <a:pt x="2007" y="25"/>
                    <a:pt x="2007" y="36"/>
                    <a:pt x="2007" y="36"/>
                  </a:cubicBezTo>
                  <a:lnTo>
                    <a:pt x="1995" y="36"/>
                  </a:lnTo>
                  <a:lnTo>
                    <a:pt x="1995" y="25"/>
                  </a:lnTo>
                  <a:cubicBezTo>
                    <a:pt x="1983" y="25"/>
                    <a:pt x="1995" y="25"/>
                    <a:pt x="1983" y="36"/>
                  </a:cubicBezTo>
                  <a:lnTo>
                    <a:pt x="1971" y="36"/>
                  </a:lnTo>
                  <a:cubicBezTo>
                    <a:pt x="1971" y="36"/>
                    <a:pt x="1983" y="25"/>
                    <a:pt x="1971" y="25"/>
                  </a:cubicBezTo>
                  <a:cubicBezTo>
                    <a:pt x="1959" y="25"/>
                    <a:pt x="1947" y="25"/>
                    <a:pt x="1947" y="36"/>
                  </a:cubicBezTo>
                  <a:cubicBezTo>
                    <a:pt x="1947" y="36"/>
                    <a:pt x="1947" y="36"/>
                    <a:pt x="1947" y="48"/>
                  </a:cubicBezTo>
                  <a:lnTo>
                    <a:pt x="1936" y="48"/>
                  </a:lnTo>
                  <a:cubicBezTo>
                    <a:pt x="1936" y="48"/>
                    <a:pt x="1947" y="13"/>
                    <a:pt x="1936" y="13"/>
                  </a:cubicBezTo>
                  <a:lnTo>
                    <a:pt x="1924" y="13"/>
                  </a:lnTo>
                  <a:lnTo>
                    <a:pt x="1924" y="25"/>
                  </a:lnTo>
                  <a:cubicBezTo>
                    <a:pt x="1924" y="25"/>
                    <a:pt x="1924" y="9"/>
                    <a:pt x="1918" y="9"/>
                  </a:cubicBezTo>
                  <a:close/>
                  <a:moveTo>
                    <a:pt x="932" y="829"/>
                  </a:moveTo>
                  <a:cubicBezTo>
                    <a:pt x="929" y="829"/>
                    <a:pt x="924" y="834"/>
                    <a:pt x="924" y="834"/>
                  </a:cubicBezTo>
                  <a:cubicBezTo>
                    <a:pt x="912" y="834"/>
                    <a:pt x="876" y="846"/>
                    <a:pt x="864" y="846"/>
                  </a:cubicBezTo>
                  <a:cubicBezTo>
                    <a:pt x="852" y="846"/>
                    <a:pt x="852" y="858"/>
                    <a:pt x="852" y="870"/>
                  </a:cubicBezTo>
                  <a:cubicBezTo>
                    <a:pt x="858" y="876"/>
                    <a:pt x="861" y="879"/>
                    <a:pt x="863" y="879"/>
                  </a:cubicBezTo>
                  <a:cubicBezTo>
                    <a:pt x="864" y="879"/>
                    <a:pt x="864" y="876"/>
                    <a:pt x="864" y="870"/>
                  </a:cubicBezTo>
                  <a:cubicBezTo>
                    <a:pt x="852" y="858"/>
                    <a:pt x="864" y="858"/>
                    <a:pt x="876" y="858"/>
                  </a:cubicBezTo>
                  <a:cubicBezTo>
                    <a:pt x="884" y="866"/>
                    <a:pt x="881" y="875"/>
                    <a:pt x="882" y="875"/>
                  </a:cubicBezTo>
                  <a:cubicBezTo>
                    <a:pt x="883" y="875"/>
                    <a:pt x="884" y="873"/>
                    <a:pt x="888" y="870"/>
                  </a:cubicBezTo>
                  <a:cubicBezTo>
                    <a:pt x="900" y="858"/>
                    <a:pt x="900" y="858"/>
                    <a:pt x="900" y="858"/>
                  </a:cubicBezTo>
                  <a:lnTo>
                    <a:pt x="900" y="870"/>
                  </a:lnTo>
                  <a:cubicBezTo>
                    <a:pt x="900" y="870"/>
                    <a:pt x="912" y="858"/>
                    <a:pt x="912" y="858"/>
                  </a:cubicBezTo>
                  <a:lnTo>
                    <a:pt x="959" y="858"/>
                  </a:lnTo>
                  <a:cubicBezTo>
                    <a:pt x="959" y="858"/>
                    <a:pt x="965" y="853"/>
                    <a:pt x="968" y="853"/>
                  </a:cubicBezTo>
                  <a:cubicBezTo>
                    <a:pt x="970" y="853"/>
                    <a:pt x="971" y="854"/>
                    <a:pt x="971" y="858"/>
                  </a:cubicBezTo>
                  <a:cubicBezTo>
                    <a:pt x="971" y="864"/>
                    <a:pt x="974" y="867"/>
                    <a:pt x="979" y="867"/>
                  </a:cubicBezTo>
                  <a:cubicBezTo>
                    <a:pt x="983" y="867"/>
                    <a:pt x="989" y="864"/>
                    <a:pt x="995" y="858"/>
                  </a:cubicBezTo>
                  <a:lnTo>
                    <a:pt x="995" y="846"/>
                  </a:lnTo>
                  <a:cubicBezTo>
                    <a:pt x="995" y="846"/>
                    <a:pt x="995" y="846"/>
                    <a:pt x="983" y="834"/>
                  </a:cubicBezTo>
                  <a:lnTo>
                    <a:pt x="959" y="834"/>
                  </a:lnTo>
                  <a:cubicBezTo>
                    <a:pt x="959" y="834"/>
                    <a:pt x="949" y="839"/>
                    <a:pt x="942" y="839"/>
                  </a:cubicBezTo>
                  <a:cubicBezTo>
                    <a:pt x="938" y="839"/>
                    <a:pt x="935" y="838"/>
                    <a:pt x="935" y="834"/>
                  </a:cubicBezTo>
                  <a:cubicBezTo>
                    <a:pt x="935" y="830"/>
                    <a:pt x="934" y="829"/>
                    <a:pt x="932" y="829"/>
                  </a:cubicBezTo>
                  <a:close/>
                  <a:moveTo>
                    <a:pt x="507" y="834"/>
                  </a:moveTo>
                  <a:cubicBezTo>
                    <a:pt x="507" y="846"/>
                    <a:pt x="507" y="846"/>
                    <a:pt x="507" y="846"/>
                  </a:cubicBezTo>
                  <a:lnTo>
                    <a:pt x="459" y="846"/>
                  </a:lnTo>
                  <a:lnTo>
                    <a:pt x="459" y="858"/>
                  </a:lnTo>
                  <a:cubicBezTo>
                    <a:pt x="459" y="865"/>
                    <a:pt x="468" y="877"/>
                    <a:pt x="472" y="877"/>
                  </a:cubicBezTo>
                  <a:cubicBezTo>
                    <a:pt x="475" y="877"/>
                    <a:pt x="476" y="873"/>
                    <a:pt x="472" y="862"/>
                  </a:cubicBezTo>
                  <a:lnTo>
                    <a:pt x="472" y="862"/>
                  </a:lnTo>
                  <a:cubicBezTo>
                    <a:pt x="474" y="864"/>
                    <a:pt x="479" y="864"/>
                    <a:pt x="484" y="864"/>
                  </a:cubicBezTo>
                  <a:cubicBezTo>
                    <a:pt x="492" y="864"/>
                    <a:pt x="501" y="864"/>
                    <a:pt x="507" y="870"/>
                  </a:cubicBezTo>
                  <a:cubicBezTo>
                    <a:pt x="507" y="878"/>
                    <a:pt x="507" y="880"/>
                    <a:pt x="507" y="880"/>
                  </a:cubicBezTo>
                  <a:cubicBezTo>
                    <a:pt x="508" y="880"/>
                    <a:pt x="511" y="870"/>
                    <a:pt x="519" y="870"/>
                  </a:cubicBezTo>
                  <a:lnTo>
                    <a:pt x="590" y="870"/>
                  </a:lnTo>
                  <a:cubicBezTo>
                    <a:pt x="595" y="870"/>
                    <a:pt x="603" y="872"/>
                    <a:pt x="612" y="872"/>
                  </a:cubicBezTo>
                  <a:cubicBezTo>
                    <a:pt x="625" y="872"/>
                    <a:pt x="638" y="868"/>
                    <a:pt x="638" y="846"/>
                  </a:cubicBezTo>
                  <a:cubicBezTo>
                    <a:pt x="638" y="840"/>
                    <a:pt x="638" y="834"/>
                    <a:pt x="638" y="834"/>
                  </a:cubicBezTo>
                  <a:lnTo>
                    <a:pt x="566" y="834"/>
                  </a:lnTo>
                  <a:cubicBezTo>
                    <a:pt x="566" y="834"/>
                    <a:pt x="566" y="846"/>
                    <a:pt x="554" y="846"/>
                  </a:cubicBezTo>
                  <a:cubicBezTo>
                    <a:pt x="543" y="846"/>
                    <a:pt x="554" y="846"/>
                    <a:pt x="554" y="834"/>
                  </a:cubicBezTo>
                  <a:close/>
                  <a:moveTo>
                    <a:pt x="781" y="870"/>
                  </a:moveTo>
                  <a:cubicBezTo>
                    <a:pt x="781" y="878"/>
                    <a:pt x="787" y="887"/>
                    <a:pt x="790" y="887"/>
                  </a:cubicBezTo>
                  <a:cubicBezTo>
                    <a:pt x="792" y="887"/>
                    <a:pt x="793" y="885"/>
                    <a:pt x="793" y="882"/>
                  </a:cubicBezTo>
                  <a:lnTo>
                    <a:pt x="793" y="870"/>
                  </a:lnTo>
                  <a:close/>
                  <a:moveTo>
                    <a:pt x="735" y="829"/>
                  </a:moveTo>
                  <a:cubicBezTo>
                    <a:pt x="732" y="832"/>
                    <a:pt x="727" y="834"/>
                    <a:pt x="721" y="834"/>
                  </a:cubicBezTo>
                  <a:lnTo>
                    <a:pt x="709" y="834"/>
                  </a:lnTo>
                  <a:lnTo>
                    <a:pt x="697" y="846"/>
                  </a:lnTo>
                  <a:cubicBezTo>
                    <a:pt x="697" y="846"/>
                    <a:pt x="697" y="834"/>
                    <a:pt x="685" y="834"/>
                  </a:cubicBezTo>
                  <a:lnTo>
                    <a:pt x="662" y="834"/>
                  </a:lnTo>
                  <a:cubicBezTo>
                    <a:pt x="658" y="831"/>
                    <a:pt x="656" y="829"/>
                    <a:pt x="654" y="829"/>
                  </a:cubicBezTo>
                  <a:cubicBezTo>
                    <a:pt x="650" y="829"/>
                    <a:pt x="650" y="838"/>
                    <a:pt x="650" y="846"/>
                  </a:cubicBezTo>
                  <a:cubicBezTo>
                    <a:pt x="650" y="858"/>
                    <a:pt x="650" y="858"/>
                    <a:pt x="638" y="858"/>
                  </a:cubicBezTo>
                  <a:lnTo>
                    <a:pt x="638" y="882"/>
                  </a:lnTo>
                  <a:lnTo>
                    <a:pt x="650" y="882"/>
                  </a:lnTo>
                  <a:cubicBezTo>
                    <a:pt x="650" y="882"/>
                    <a:pt x="662" y="882"/>
                    <a:pt x="674" y="894"/>
                  </a:cubicBezTo>
                  <a:cubicBezTo>
                    <a:pt x="674" y="882"/>
                    <a:pt x="674" y="894"/>
                    <a:pt x="685" y="870"/>
                  </a:cubicBezTo>
                  <a:cubicBezTo>
                    <a:pt x="685" y="866"/>
                    <a:pt x="685" y="861"/>
                    <a:pt x="685" y="858"/>
                  </a:cubicBezTo>
                  <a:cubicBezTo>
                    <a:pt x="697" y="882"/>
                    <a:pt x="685" y="870"/>
                    <a:pt x="697" y="882"/>
                  </a:cubicBezTo>
                  <a:lnTo>
                    <a:pt x="709" y="882"/>
                  </a:lnTo>
                  <a:cubicBezTo>
                    <a:pt x="709" y="882"/>
                    <a:pt x="720" y="876"/>
                    <a:pt x="730" y="876"/>
                  </a:cubicBezTo>
                  <a:cubicBezTo>
                    <a:pt x="736" y="876"/>
                    <a:pt x="741" y="878"/>
                    <a:pt x="745" y="882"/>
                  </a:cubicBezTo>
                  <a:cubicBezTo>
                    <a:pt x="745" y="884"/>
                    <a:pt x="745" y="884"/>
                    <a:pt x="746" y="884"/>
                  </a:cubicBezTo>
                  <a:cubicBezTo>
                    <a:pt x="748" y="884"/>
                    <a:pt x="754" y="867"/>
                    <a:pt x="756" y="867"/>
                  </a:cubicBezTo>
                  <a:cubicBezTo>
                    <a:pt x="757" y="867"/>
                    <a:pt x="757" y="868"/>
                    <a:pt x="757" y="870"/>
                  </a:cubicBezTo>
                  <a:lnTo>
                    <a:pt x="757" y="882"/>
                  </a:lnTo>
                  <a:cubicBezTo>
                    <a:pt x="757" y="870"/>
                    <a:pt x="769" y="870"/>
                    <a:pt x="781" y="870"/>
                  </a:cubicBezTo>
                  <a:cubicBezTo>
                    <a:pt x="793" y="858"/>
                    <a:pt x="781" y="846"/>
                    <a:pt x="769" y="846"/>
                  </a:cubicBezTo>
                  <a:lnTo>
                    <a:pt x="757" y="846"/>
                  </a:lnTo>
                  <a:cubicBezTo>
                    <a:pt x="757" y="846"/>
                    <a:pt x="741" y="838"/>
                    <a:pt x="735" y="829"/>
                  </a:cubicBezTo>
                  <a:close/>
                  <a:moveTo>
                    <a:pt x="138" y="906"/>
                  </a:moveTo>
                  <a:lnTo>
                    <a:pt x="138" y="918"/>
                  </a:lnTo>
                  <a:cubicBezTo>
                    <a:pt x="138" y="918"/>
                    <a:pt x="143" y="912"/>
                    <a:pt x="143" y="906"/>
                  </a:cubicBezTo>
                  <a:close/>
                  <a:moveTo>
                    <a:pt x="721" y="918"/>
                  </a:moveTo>
                  <a:cubicBezTo>
                    <a:pt x="721" y="918"/>
                    <a:pt x="709" y="929"/>
                    <a:pt x="721" y="929"/>
                  </a:cubicBezTo>
                  <a:lnTo>
                    <a:pt x="733" y="929"/>
                  </a:lnTo>
                  <a:cubicBezTo>
                    <a:pt x="733" y="918"/>
                    <a:pt x="721" y="918"/>
                    <a:pt x="721" y="918"/>
                  </a:cubicBezTo>
                  <a:close/>
                  <a:moveTo>
                    <a:pt x="339" y="928"/>
                  </a:moveTo>
                  <a:lnTo>
                    <a:pt x="339" y="928"/>
                  </a:lnTo>
                  <a:cubicBezTo>
                    <a:pt x="339" y="929"/>
                    <a:pt x="340" y="929"/>
                    <a:pt x="340" y="929"/>
                  </a:cubicBezTo>
                  <a:cubicBezTo>
                    <a:pt x="340" y="932"/>
                    <a:pt x="340" y="933"/>
                    <a:pt x="340" y="933"/>
                  </a:cubicBezTo>
                  <a:cubicBezTo>
                    <a:pt x="340" y="933"/>
                    <a:pt x="340" y="930"/>
                    <a:pt x="339" y="928"/>
                  </a:cubicBezTo>
                  <a:close/>
                  <a:moveTo>
                    <a:pt x="590" y="953"/>
                  </a:moveTo>
                  <a:cubicBezTo>
                    <a:pt x="590" y="953"/>
                    <a:pt x="578" y="965"/>
                    <a:pt x="590" y="965"/>
                  </a:cubicBezTo>
                  <a:cubicBezTo>
                    <a:pt x="602" y="953"/>
                    <a:pt x="590" y="953"/>
                    <a:pt x="590" y="953"/>
                  </a:cubicBezTo>
                  <a:close/>
                  <a:moveTo>
                    <a:pt x="683" y="966"/>
                  </a:moveTo>
                  <a:lnTo>
                    <a:pt x="683" y="966"/>
                  </a:lnTo>
                  <a:cubicBezTo>
                    <a:pt x="680" y="966"/>
                    <a:pt x="677" y="977"/>
                    <a:pt x="685" y="977"/>
                  </a:cubicBezTo>
                  <a:cubicBezTo>
                    <a:pt x="685" y="969"/>
                    <a:pt x="684" y="966"/>
                    <a:pt x="683" y="966"/>
                  </a:cubicBezTo>
                  <a:close/>
                  <a:moveTo>
                    <a:pt x="253" y="198"/>
                  </a:moveTo>
                  <a:cubicBezTo>
                    <a:pt x="251" y="198"/>
                    <a:pt x="249" y="199"/>
                    <a:pt x="245" y="203"/>
                  </a:cubicBezTo>
                  <a:cubicBezTo>
                    <a:pt x="233" y="215"/>
                    <a:pt x="245" y="215"/>
                    <a:pt x="233" y="215"/>
                  </a:cubicBezTo>
                  <a:cubicBezTo>
                    <a:pt x="233" y="215"/>
                    <a:pt x="233" y="203"/>
                    <a:pt x="233" y="203"/>
                  </a:cubicBezTo>
                  <a:cubicBezTo>
                    <a:pt x="227" y="209"/>
                    <a:pt x="224" y="216"/>
                    <a:pt x="224" y="220"/>
                  </a:cubicBezTo>
                  <a:lnTo>
                    <a:pt x="224" y="220"/>
                  </a:lnTo>
                  <a:cubicBezTo>
                    <a:pt x="224" y="220"/>
                    <a:pt x="223" y="220"/>
                    <a:pt x="223" y="220"/>
                  </a:cubicBezTo>
                  <a:cubicBezTo>
                    <a:pt x="210" y="220"/>
                    <a:pt x="192" y="241"/>
                    <a:pt x="187" y="241"/>
                  </a:cubicBezTo>
                  <a:cubicBezTo>
                    <a:pt x="186" y="241"/>
                    <a:pt x="185" y="240"/>
                    <a:pt x="185" y="239"/>
                  </a:cubicBezTo>
                  <a:cubicBezTo>
                    <a:pt x="183" y="237"/>
                    <a:pt x="181" y="236"/>
                    <a:pt x="180" y="236"/>
                  </a:cubicBezTo>
                  <a:cubicBezTo>
                    <a:pt x="173" y="236"/>
                    <a:pt x="171" y="253"/>
                    <a:pt x="162" y="263"/>
                  </a:cubicBezTo>
                  <a:lnTo>
                    <a:pt x="150" y="275"/>
                  </a:lnTo>
                  <a:cubicBezTo>
                    <a:pt x="150" y="275"/>
                    <a:pt x="138" y="286"/>
                    <a:pt x="126" y="298"/>
                  </a:cubicBezTo>
                  <a:cubicBezTo>
                    <a:pt x="126" y="298"/>
                    <a:pt x="126" y="298"/>
                    <a:pt x="114" y="310"/>
                  </a:cubicBezTo>
                  <a:cubicBezTo>
                    <a:pt x="102" y="310"/>
                    <a:pt x="114" y="310"/>
                    <a:pt x="114" y="322"/>
                  </a:cubicBezTo>
                  <a:lnTo>
                    <a:pt x="90" y="322"/>
                  </a:lnTo>
                  <a:cubicBezTo>
                    <a:pt x="90" y="322"/>
                    <a:pt x="66" y="370"/>
                    <a:pt x="54" y="382"/>
                  </a:cubicBezTo>
                  <a:cubicBezTo>
                    <a:pt x="54" y="382"/>
                    <a:pt x="42" y="394"/>
                    <a:pt x="42" y="394"/>
                  </a:cubicBezTo>
                  <a:cubicBezTo>
                    <a:pt x="42" y="406"/>
                    <a:pt x="42" y="417"/>
                    <a:pt x="42" y="417"/>
                  </a:cubicBezTo>
                  <a:cubicBezTo>
                    <a:pt x="42" y="417"/>
                    <a:pt x="46" y="425"/>
                    <a:pt x="49" y="429"/>
                  </a:cubicBezTo>
                  <a:lnTo>
                    <a:pt x="42" y="429"/>
                  </a:lnTo>
                  <a:cubicBezTo>
                    <a:pt x="42" y="429"/>
                    <a:pt x="42" y="453"/>
                    <a:pt x="42" y="453"/>
                  </a:cubicBezTo>
                  <a:cubicBezTo>
                    <a:pt x="42" y="453"/>
                    <a:pt x="32" y="448"/>
                    <a:pt x="25" y="448"/>
                  </a:cubicBezTo>
                  <a:cubicBezTo>
                    <a:pt x="21" y="448"/>
                    <a:pt x="19" y="449"/>
                    <a:pt x="19" y="453"/>
                  </a:cubicBezTo>
                  <a:cubicBezTo>
                    <a:pt x="19" y="453"/>
                    <a:pt x="19" y="465"/>
                    <a:pt x="31" y="465"/>
                  </a:cubicBezTo>
                  <a:cubicBezTo>
                    <a:pt x="35" y="469"/>
                    <a:pt x="35" y="470"/>
                    <a:pt x="33" y="470"/>
                  </a:cubicBezTo>
                  <a:cubicBezTo>
                    <a:pt x="29" y="470"/>
                    <a:pt x="19" y="465"/>
                    <a:pt x="19" y="465"/>
                  </a:cubicBezTo>
                  <a:cubicBezTo>
                    <a:pt x="19" y="465"/>
                    <a:pt x="7" y="477"/>
                    <a:pt x="7" y="477"/>
                  </a:cubicBezTo>
                  <a:cubicBezTo>
                    <a:pt x="7" y="483"/>
                    <a:pt x="10" y="483"/>
                    <a:pt x="13" y="483"/>
                  </a:cubicBezTo>
                  <a:cubicBezTo>
                    <a:pt x="16" y="483"/>
                    <a:pt x="19" y="483"/>
                    <a:pt x="19" y="489"/>
                  </a:cubicBezTo>
                  <a:lnTo>
                    <a:pt x="19" y="513"/>
                  </a:lnTo>
                  <a:lnTo>
                    <a:pt x="19" y="525"/>
                  </a:lnTo>
                  <a:cubicBezTo>
                    <a:pt x="19" y="531"/>
                    <a:pt x="19" y="531"/>
                    <a:pt x="17" y="531"/>
                  </a:cubicBezTo>
                  <a:cubicBezTo>
                    <a:pt x="16" y="531"/>
                    <a:pt x="13" y="531"/>
                    <a:pt x="7" y="537"/>
                  </a:cubicBezTo>
                  <a:cubicBezTo>
                    <a:pt x="7" y="548"/>
                    <a:pt x="7" y="548"/>
                    <a:pt x="19" y="548"/>
                  </a:cubicBezTo>
                  <a:cubicBezTo>
                    <a:pt x="19" y="548"/>
                    <a:pt x="7" y="560"/>
                    <a:pt x="7" y="560"/>
                  </a:cubicBezTo>
                  <a:lnTo>
                    <a:pt x="19" y="560"/>
                  </a:lnTo>
                  <a:cubicBezTo>
                    <a:pt x="19" y="560"/>
                    <a:pt x="19" y="560"/>
                    <a:pt x="19" y="572"/>
                  </a:cubicBezTo>
                  <a:lnTo>
                    <a:pt x="19" y="596"/>
                  </a:lnTo>
                  <a:cubicBezTo>
                    <a:pt x="19" y="608"/>
                    <a:pt x="7" y="608"/>
                    <a:pt x="7" y="620"/>
                  </a:cubicBezTo>
                  <a:lnTo>
                    <a:pt x="7" y="644"/>
                  </a:lnTo>
                  <a:lnTo>
                    <a:pt x="7" y="656"/>
                  </a:lnTo>
                  <a:lnTo>
                    <a:pt x="7" y="679"/>
                  </a:lnTo>
                  <a:cubicBezTo>
                    <a:pt x="7" y="691"/>
                    <a:pt x="7" y="691"/>
                    <a:pt x="31" y="691"/>
                  </a:cubicBezTo>
                  <a:lnTo>
                    <a:pt x="7" y="691"/>
                  </a:lnTo>
                  <a:lnTo>
                    <a:pt x="7" y="703"/>
                  </a:lnTo>
                  <a:cubicBezTo>
                    <a:pt x="7" y="703"/>
                    <a:pt x="19" y="715"/>
                    <a:pt x="7" y="715"/>
                  </a:cubicBezTo>
                  <a:cubicBezTo>
                    <a:pt x="1" y="721"/>
                    <a:pt x="10" y="721"/>
                    <a:pt x="17" y="721"/>
                  </a:cubicBezTo>
                  <a:cubicBezTo>
                    <a:pt x="25" y="721"/>
                    <a:pt x="31" y="721"/>
                    <a:pt x="19" y="727"/>
                  </a:cubicBezTo>
                  <a:cubicBezTo>
                    <a:pt x="7" y="739"/>
                    <a:pt x="19" y="751"/>
                    <a:pt x="31" y="751"/>
                  </a:cubicBezTo>
                  <a:cubicBezTo>
                    <a:pt x="31" y="751"/>
                    <a:pt x="31" y="751"/>
                    <a:pt x="31" y="763"/>
                  </a:cubicBezTo>
                  <a:lnTo>
                    <a:pt x="31" y="775"/>
                  </a:lnTo>
                  <a:cubicBezTo>
                    <a:pt x="31" y="775"/>
                    <a:pt x="31" y="775"/>
                    <a:pt x="31" y="787"/>
                  </a:cubicBezTo>
                  <a:lnTo>
                    <a:pt x="31" y="798"/>
                  </a:lnTo>
                  <a:cubicBezTo>
                    <a:pt x="31" y="810"/>
                    <a:pt x="31" y="810"/>
                    <a:pt x="42" y="822"/>
                  </a:cubicBezTo>
                  <a:lnTo>
                    <a:pt x="66" y="822"/>
                  </a:lnTo>
                  <a:cubicBezTo>
                    <a:pt x="66" y="822"/>
                    <a:pt x="66" y="834"/>
                    <a:pt x="66" y="834"/>
                  </a:cubicBezTo>
                  <a:lnTo>
                    <a:pt x="78" y="834"/>
                  </a:lnTo>
                  <a:cubicBezTo>
                    <a:pt x="78" y="834"/>
                    <a:pt x="83" y="829"/>
                    <a:pt x="87" y="829"/>
                  </a:cubicBezTo>
                  <a:cubicBezTo>
                    <a:pt x="89" y="829"/>
                    <a:pt x="90" y="830"/>
                    <a:pt x="90" y="834"/>
                  </a:cubicBezTo>
                  <a:cubicBezTo>
                    <a:pt x="90" y="846"/>
                    <a:pt x="90" y="846"/>
                    <a:pt x="90" y="858"/>
                  </a:cubicBezTo>
                  <a:cubicBezTo>
                    <a:pt x="90" y="858"/>
                    <a:pt x="114" y="858"/>
                    <a:pt x="114" y="870"/>
                  </a:cubicBezTo>
                  <a:cubicBezTo>
                    <a:pt x="102" y="870"/>
                    <a:pt x="126" y="882"/>
                    <a:pt x="126" y="882"/>
                  </a:cubicBezTo>
                  <a:cubicBezTo>
                    <a:pt x="138" y="882"/>
                    <a:pt x="138" y="882"/>
                    <a:pt x="138" y="894"/>
                  </a:cubicBezTo>
                  <a:cubicBezTo>
                    <a:pt x="142" y="898"/>
                    <a:pt x="143" y="902"/>
                    <a:pt x="143" y="906"/>
                  </a:cubicBezTo>
                  <a:lnTo>
                    <a:pt x="150" y="906"/>
                  </a:lnTo>
                  <a:cubicBezTo>
                    <a:pt x="150" y="906"/>
                    <a:pt x="155" y="911"/>
                    <a:pt x="155" y="914"/>
                  </a:cubicBezTo>
                  <a:lnTo>
                    <a:pt x="155" y="914"/>
                  </a:lnTo>
                  <a:cubicBezTo>
                    <a:pt x="155" y="914"/>
                    <a:pt x="155" y="914"/>
                    <a:pt x="154" y="914"/>
                  </a:cubicBezTo>
                  <a:lnTo>
                    <a:pt x="154" y="914"/>
                  </a:lnTo>
                  <a:cubicBezTo>
                    <a:pt x="153" y="914"/>
                    <a:pt x="152" y="915"/>
                    <a:pt x="150" y="918"/>
                  </a:cubicBezTo>
                  <a:cubicBezTo>
                    <a:pt x="154" y="918"/>
                    <a:pt x="155" y="916"/>
                    <a:pt x="155" y="914"/>
                  </a:cubicBezTo>
                  <a:lnTo>
                    <a:pt x="155" y="914"/>
                  </a:lnTo>
                  <a:cubicBezTo>
                    <a:pt x="157" y="916"/>
                    <a:pt x="153" y="929"/>
                    <a:pt x="162" y="929"/>
                  </a:cubicBezTo>
                  <a:lnTo>
                    <a:pt x="185" y="929"/>
                  </a:lnTo>
                  <a:cubicBezTo>
                    <a:pt x="197" y="941"/>
                    <a:pt x="185" y="941"/>
                    <a:pt x="185" y="941"/>
                  </a:cubicBezTo>
                  <a:lnTo>
                    <a:pt x="209" y="941"/>
                  </a:lnTo>
                  <a:cubicBezTo>
                    <a:pt x="209" y="953"/>
                    <a:pt x="221" y="953"/>
                    <a:pt x="233" y="953"/>
                  </a:cubicBezTo>
                  <a:lnTo>
                    <a:pt x="245" y="953"/>
                  </a:lnTo>
                  <a:cubicBezTo>
                    <a:pt x="255" y="953"/>
                    <a:pt x="257" y="979"/>
                    <a:pt x="272" y="979"/>
                  </a:cubicBezTo>
                  <a:cubicBezTo>
                    <a:pt x="274" y="979"/>
                    <a:pt x="277" y="979"/>
                    <a:pt x="281" y="977"/>
                  </a:cubicBezTo>
                  <a:cubicBezTo>
                    <a:pt x="293" y="989"/>
                    <a:pt x="293" y="989"/>
                    <a:pt x="293" y="989"/>
                  </a:cubicBezTo>
                  <a:cubicBezTo>
                    <a:pt x="293" y="989"/>
                    <a:pt x="314" y="1000"/>
                    <a:pt x="331" y="1000"/>
                  </a:cubicBezTo>
                  <a:cubicBezTo>
                    <a:pt x="340" y="1000"/>
                    <a:pt x="348" y="997"/>
                    <a:pt x="352" y="989"/>
                  </a:cubicBezTo>
                  <a:cubicBezTo>
                    <a:pt x="358" y="983"/>
                    <a:pt x="365" y="981"/>
                    <a:pt x="373" y="981"/>
                  </a:cubicBezTo>
                  <a:cubicBezTo>
                    <a:pt x="397" y="981"/>
                    <a:pt x="423" y="1001"/>
                    <a:pt x="423" y="1001"/>
                  </a:cubicBezTo>
                  <a:lnTo>
                    <a:pt x="423" y="989"/>
                  </a:lnTo>
                  <a:cubicBezTo>
                    <a:pt x="423" y="989"/>
                    <a:pt x="435" y="941"/>
                    <a:pt x="423" y="941"/>
                  </a:cubicBezTo>
                  <a:cubicBezTo>
                    <a:pt x="420" y="937"/>
                    <a:pt x="417" y="936"/>
                    <a:pt x="415" y="936"/>
                  </a:cubicBezTo>
                  <a:cubicBezTo>
                    <a:pt x="412" y="936"/>
                    <a:pt x="412" y="941"/>
                    <a:pt x="412" y="941"/>
                  </a:cubicBezTo>
                  <a:cubicBezTo>
                    <a:pt x="400" y="941"/>
                    <a:pt x="412" y="953"/>
                    <a:pt x="388" y="953"/>
                  </a:cubicBezTo>
                  <a:cubicBezTo>
                    <a:pt x="388" y="941"/>
                    <a:pt x="376" y="941"/>
                    <a:pt x="364" y="941"/>
                  </a:cubicBezTo>
                  <a:cubicBezTo>
                    <a:pt x="364" y="941"/>
                    <a:pt x="352" y="953"/>
                    <a:pt x="352" y="953"/>
                  </a:cubicBezTo>
                  <a:cubicBezTo>
                    <a:pt x="340" y="941"/>
                    <a:pt x="352" y="929"/>
                    <a:pt x="340" y="918"/>
                  </a:cubicBezTo>
                  <a:cubicBezTo>
                    <a:pt x="336" y="918"/>
                    <a:pt x="335" y="919"/>
                    <a:pt x="335" y="921"/>
                  </a:cubicBezTo>
                  <a:lnTo>
                    <a:pt x="335" y="921"/>
                  </a:lnTo>
                  <a:cubicBezTo>
                    <a:pt x="333" y="919"/>
                    <a:pt x="331" y="918"/>
                    <a:pt x="328" y="918"/>
                  </a:cubicBezTo>
                  <a:cubicBezTo>
                    <a:pt x="318" y="918"/>
                    <a:pt x="317" y="944"/>
                    <a:pt x="316" y="944"/>
                  </a:cubicBezTo>
                  <a:cubicBezTo>
                    <a:pt x="316" y="944"/>
                    <a:pt x="316" y="943"/>
                    <a:pt x="316" y="941"/>
                  </a:cubicBezTo>
                  <a:cubicBezTo>
                    <a:pt x="304" y="929"/>
                    <a:pt x="316" y="929"/>
                    <a:pt x="316" y="918"/>
                  </a:cubicBezTo>
                  <a:lnTo>
                    <a:pt x="304" y="918"/>
                  </a:lnTo>
                  <a:cubicBezTo>
                    <a:pt x="295" y="918"/>
                    <a:pt x="301" y="933"/>
                    <a:pt x="291" y="933"/>
                  </a:cubicBezTo>
                  <a:cubicBezTo>
                    <a:pt x="289" y="933"/>
                    <a:pt x="285" y="932"/>
                    <a:pt x="281" y="929"/>
                  </a:cubicBezTo>
                  <a:cubicBezTo>
                    <a:pt x="281" y="929"/>
                    <a:pt x="281" y="918"/>
                    <a:pt x="281" y="918"/>
                  </a:cubicBezTo>
                  <a:cubicBezTo>
                    <a:pt x="281" y="918"/>
                    <a:pt x="281" y="907"/>
                    <a:pt x="277" y="907"/>
                  </a:cubicBezTo>
                  <a:cubicBezTo>
                    <a:pt x="275" y="907"/>
                    <a:pt x="273" y="910"/>
                    <a:pt x="269" y="918"/>
                  </a:cubicBezTo>
                  <a:cubicBezTo>
                    <a:pt x="269" y="904"/>
                    <a:pt x="269" y="898"/>
                    <a:pt x="266" y="898"/>
                  </a:cubicBezTo>
                  <a:cubicBezTo>
                    <a:pt x="265" y="898"/>
                    <a:pt x="262" y="901"/>
                    <a:pt x="257" y="906"/>
                  </a:cubicBezTo>
                  <a:cubicBezTo>
                    <a:pt x="245" y="906"/>
                    <a:pt x="233" y="882"/>
                    <a:pt x="233" y="882"/>
                  </a:cubicBezTo>
                  <a:cubicBezTo>
                    <a:pt x="233" y="882"/>
                    <a:pt x="233" y="897"/>
                    <a:pt x="227" y="897"/>
                  </a:cubicBezTo>
                  <a:cubicBezTo>
                    <a:pt x="225" y="897"/>
                    <a:pt x="223" y="896"/>
                    <a:pt x="221" y="894"/>
                  </a:cubicBezTo>
                  <a:cubicBezTo>
                    <a:pt x="221" y="882"/>
                    <a:pt x="209" y="882"/>
                    <a:pt x="209" y="870"/>
                  </a:cubicBezTo>
                  <a:lnTo>
                    <a:pt x="209" y="870"/>
                  </a:lnTo>
                  <a:cubicBezTo>
                    <a:pt x="197" y="882"/>
                    <a:pt x="221" y="906"/>
                    <a:pt x="221" y="906"/>
                  </a:cubicBezTo>
                  <a:lnTo>
                    <a:pt x="197" y="894"/>
                  </a:lnTo>
                  <a:cubicBezTo>
                    <a:pt x="197" y="882"/>
                    <a:pt x="197" y="882"/>
                    <a:pt x="197" y="882"/>
                  </a:cubicBezTo>
                  <a:cubicBezTo>
                    <a:pt x="197" y="882"/>
                    <a:pt x="209" y="882"/>
                    <a:pt x="209" y="858"/>
                  </a:cubicBezTo>
                  <a:cubicBezTo>
                    <a:pt x="209" y="852"/>
                    <a:pt x="203" y="852"/>
                    <a:pt x="197" y="852"/>
                  </a:cubicBezTo>
                  <a:cubicBezTo>
                    <a:pt x="191" y="852"/>
                    <a:pt x="185" y="852"/>
                    <a:pt x="185" y="846"/>
                  </a:cubicBezTo>
                  <a:cubicBezTo>
                    <a:pt x="173" y="846"/>
                    <a:pt x="173" y="834"/>
                    <a:pt x="185" y="822"/>
                  </a:cubicBezTo>
                  <a:lnTo>
                    <a:pt x="162" y="822"/>
                  </a:lnTo>
                  <a:cubicBezTo>
                    <a:pt x="150" y="822"/>
                    <a:pt x="162" y="810"/>
                    <a:pt x="162" y="810"/>
                  </a:cubicBezTo>
                  <a:lnTo>
                    <a:pt x="138" y="810"/>
                  </a:lnTo>
                  <a:cubicBezTo>
                    <a:pt x="138" y="810"/>
                    <a:pt x="162" y="798"/>
                    <a:pt x="162" y="798"/>
                  </a:cubicBezTo>
                  <a:cubicBezTo>
                    <a:pt x="162" y="798"/>
                    <a:pt x="162" y="787"/>
                    <a:pt x="150" y="787"/>
                  </a:cubicBezTo>
                  <a:cubicBezTo>
                    <a:pt x="138" y="787"/>
                    <a:pt x="138" y="775"/>
                    <a:pt x="126" y="775"/>
                  </a:cubicBezTo>
                  <a:cubicBezTo>
                    <a:pt x="114" y="775"/>
                    <a:pt x="114" y="775"/>
                    <a:pt x="126" y="763"/>
                  </a:cubicBezTo>
                  <a:lnTo>
                    <a:pt x="102" y="763"/>
                  </a:lnTo>
                  <a:cubicBezTo>
                    <a:pt x="102" y="751"/>
                    <a:pt x="102" y="751"/>
                    <a:pt x="102" y="739"/>
                  </a:cubicBezTo>
                  <a:lnTo>
                    <a:pt x="102" y="727"/>
                  </a:lnTo>
                  <a:lnTo>
                    <a:pt x="90" y="715"/>
                  </a:lnTo>
                  <a:cubicBezTo>
                    <a:pt x="90" y="715"/>
                    <a:pt x="90" y="691"/>
                    <a:pt x="78" y="691"/>
                  </a:cubicBezTo>
                  <a:cubicBezTo>
                    <a:pt x="78" y="691"/>
                    <a:pt x="78" y="667"/>
                    <a:pt x="78" y="667"/>
                  </a:cubicBezTo>
                  <a:cubicBezTo>
                    <a:pt x="66" y="656"/>
                    <a:pt x="66" y="656"/>
                    <a:pt x="66" y="656"/>
                  </a:cubicBezTo>
                  <a:cubicBezTo>
                    <a:pt x="66" y="652"/>
                    <a:pt x="66" y="650"/>
                    <a:pt x="67" y="650"/>
                  </a:cubicBezTo>
                  <a:cubicBezTo>
                    <a:pt x="68" y="650"/>
                    <a:pt x="70" y="656"/>
                    <a:pt x="78" y="656"/>
                  </a:cubicBezTo>
                  <a:cubicBezTo>
                    <a:pt x="78" y="644"/>
                    <a:pt x="78" y="644"/>
                    <a:pt x="78" y="644"/>
                  </a:cubicBezTo>
                  <a:cubicBezTo>
                    <a:pt x="78" y="632"/>
                    <a:pt x="78" y="632"/>
                    <a:pt x="78" y="632"/>
                  </a:cubicBezTo>
                  <a:lnTo>
                    <a:pt x="66" y="632"/>
                  </a:lnTo>
                  <a:cubicBezTo>
                    <a:pt x="54" y="632"/>
                    <a:pt x="66" y="620"/>
                    <a:pt x="66" y="608"/>
                  </a:cubicBezTo>
                  <a:lnTo>
                    <a:pt x="78" y="608"/>
                  </a:lnTo>
                  <a:cubicBezTo>
                    <a:pt x="78" y="602"/>
                    <a:pt x="72" y="602"/>
                    <a:pt x="65" y="602"/>
                  </a:cubicBezTo>
                  <a:cubicBezTo>
                    <a:pt x="57" y="602"/>
                    <a:pt x="48" y="602"/>
                    <a:pt x="42" y="596"/>
                  </a:cubicBezTo>
                  <a:cubicBezTo>
                    <a:pt x="31" y="584"/>
                    <a:pt x="66" y="584"/>
                    <a:pt x="66" y="584"/>
                  </a:cubicBezTo>
                  <a:lnTo>
                    <a:pt x="54" y="584"/>
                  </a:lnTo>
                  <a:lnTo>
                    <a:pt x="54" y="572"/>
                  </a:lnTo>
                  <a:lnTo>
                    <a:pt x="42" y="572"/>
                  </a:lnTo>
                  <a:lnTo>
                    <a:pt x="42" y="560"/>
                  </a:lnTo>
                  <a:lnTo>
                    <a:pt x="54" y="560"/>
                  </a:lnTo>
                  <a:cubicBezTo>
                    <a:pt x="54" y="560"/>
                    <a:pt x="54" y="555"/>
                    <a:pt x="58" y="555"/>
                  </a:cubicBezTo>
                  <a:cubicBezTo>
                    <a:pt x="60" y="555"/>
                    <a:pt x="62" y="556"/>
                    <a:pt x="66" y="560"/>
                  </a:cubicBezTo>
                  <a:cubicBezTo>
                    <a:pt x="66" y="560"/>
                    <a:pt x="66" y="548"/>
                    <a:pt x="66" y="537"/>
                  </a:cubicBezTo>
                  <a:lnTo>
                    <a:pt x="54" y="537"/>
                  </a:lnTo>
                  <a:cubicBezTo>
                    <a:pt x="54" y="537"/>
                    <a:pt x="54" y="525"/>
                    <a:pt x="54" y="525"/>
                  </a:cubicBezTo>
                  <a:cubicBezTo>
                    <a:pt x="54" y="525"/>
                    <a:pt x="66" y="525"/>
                    <a:pt x="66" y="513"/>
                  </a:cubicBezTo>
                  <a:cubicBezTo>
                    <a:pt x="78" y="513"/>
                    <a:pt x="78" y="501"/>
                    <a:pt x="66" y="501"/>
                  </a:cubicBezTo>
                  <a:cubicBezTo>
                    <a:pt x="74" y="501"/>
                    <a:pt x="72" y="495"/>
                    <a:pt x="69" y="495"/>
                  </a:cubicBezTo>
                  <a:lnTo>
                    <a:pt x="69" y="495"/>
                  </a:lnTo>
                  <a:cubicBezTo>
                    <a:pt x="68" y="495"/>
                    <a:pt x="66" y="497"/>
                    <a:pt x="66" y="501"/>
                  </a:cubicBezTo>
                  <a:lnTo>
                    <a:pt x="66" y="501"/>
                  </a:lnTo>
                  <a:cubicBezTo>
                    <a:pt x="66" y="489"/>
                    <a:pt x="78" y="489"/>
                    <a:pt x="78" y="489"/>
                  </a:cubicBezTo>
                  <a:lnTo>
                    <a:pt x="54" y="489"/>
                  </a:lnTo>
                  <a:lnTo>
                    <a:pt x="54" y="477"/>
                  </a:lnTo>
                  <a:cubicBezTo>
                    <a:pt x="54" y="473"/>
                    <a:pt x="56" y="472"/>
                    <a:pt x="58" y="472"/>
                  </a:cubicBezTo>
                  <a:cubicBezTo>
                    <a:pt x="62" y="472"/>
                    <a:pt x="70" y="477"/>
                    <a:pt x="78" y="477"/>
                  </a:cubicBezTo>
                  <a:lnTo>
                    <a:pt x="78" y="465"/>
                  </a:lnTo>
                  <a:cubicBezTo>
                    <a:pt x="78" y="453"/>
                    <a:pt x="78" y="453"/>
                    <a:pt x="78" y="441"/>
                  </a:cubicBezTo>
                  <a:cubicBezTo>
                    <a:pt x="66" y="429"/>
                    <a:pt x="78" y="429"/>
                    <a:pt x="78" y="429"/>
                  </a:cubicBezTo>
                  <a:cubicBezTo>
                    <a:pt x="78" y="429"/>
                    <a:pt x="86" y="445"/>
                    <a:pt x="89" y="445"/>
                  </a:cubicBezTo>
                  <a:cubicBezTo>
                    <a:pt x="90" y="445"/>
                    <a:pt x="90" y="444"/>
                    <a:pt x="90" y="441"/>
                  </a:cubicBezTo>
                  <a:cubicBezTo>
                    <a:pt x="102" y="429"/>
                    <a:pt x="102" y="429"/>
                    <a:pt x="114" y="417"/>
                  </a:cubicBezTo>
                  <a:lnTo>
                    <a:pt x="102" y="417"/>
                  </a:lnTo>
                  <a:cubicBezTo>
                    <a:pt x="90" y="417"/>
                    <a:pt x="114" y="406"/>
                    <a:pt x="102" y="406"/>
                  </a:cubicBezTo>
                  <a:cubicBezTo>
                    <a:pt x="98" y="402"/>
                    <a:pt x="95" y="400"/>
                    <a:pt x="94" y="400"/>
                  </a:cubicBezTo>
                  <a:cubicBezTo>
                    <a:pt x="90" y="400"/>
                    <a:pt x="90" y="406"/>
                    <a:pt x="90" y="406"/>
                  </a:cubicBezTo>
                  <a:cubicBezTo>
                    <a:pt x="90" y="406"/>
                    <a:pt x="90" y="390"/>
                    <a:pt x="96" y="390"/>
                  </a:cubicBezTo>
                  <a:cubicBezTo>
                    <a:pt x="98" y="390"/>
                    <a:pt x="100" y="391"/>
                    <a:pt x="102" y="394"/>
                  </a:cubicBezTo>
                  <a:lnTo>
                    <a:pt x="114" y="394"/>
                  </a:lnTo>
                  <a:cubicBezTo>
                    <a:pt x="114" y="382"/>
                    <a:pt x="126" y="370"/>
                    <a:pt x="126" y="370"/>
                  </a:cubicBezTo>
                  <a:lnTo>
                    <a:pt x="114" y="358"/>
                  </a:lnTo>
                  <a:cubicBezTo>
                    <a:pt x="114" y="346"/>
                    <a:pt x="126" y="346"/>
                    <a:pt x="138" y="346"/>
                  </a:cubicBezTo>
                  <a:lnTo>
                    <a:pt x="138" y="358"/>
                  </a:lnTo>
                  <a:cubicBezTo>
                    <a:pt x="138" y="358"/>
                    <a:pt x="150" y="346"/>
                    <a:pt x="150" y="346"/>
                  </a:cubicBezTo>
                  <a:cubicBezTo>
                    <a:pt x="162" y="346"/>
                    <a:pt x="162" y="358"/>
                    <a:pt x="173" y="358"/>
                  </a:cubicBezTo>
                  <a:cubicBezTo>
                    <a:pt x="162" y="346"/>
                    <a:pt x="162" y="346"/>
                    <a:pt x="162" y="334"/>
                  </a:cubicBezTo>
                  <a:lnTo>
                    <a:pt x="162" y="322"/>
                  </a:lnTo>
                  <a:lnTo>
                    <a:pt x="162" y="310"/>
                  </a:lnTo>
                  <a:cubicBezTo>
                    <a:pt x="162" y="310"/>
                    <a:pt x="162" y="322"/>
                    <a:pt x="173" y="334"/>
                  </a:cubicBezTo>
                  <a:cubicBezTo>
                    <a:pt x="185" y="334"/>
                    <a:pt x="173" y="334"/>
                    <a:pt x="173" y="322"/>
                  </a:cubicBezTo>
                  <a:lnTo>
                    <a:pt x="173" y="310"/>
                  </a:lnTo>
                  <a:lnTo>
                    <a:pt x="185" y="298"/>
                  </a:lnTo>
                  <a:cubicBezTo>
                    <a:pt x="197" y="298"/>
                    <a:pt x="209" y="286"/>
                    <a:pt x="221" y="275"/>
                  </a:cubicBezTo>
                  <a:lnTo>
                    <a:pt x="233" y="275"/>
                  </a:lnTo>
                  <a:cubicBezTo>
                    <a:pt x="241" y="275"/>
                    <a:pt x="249" y="275"/>
                    <a:pt x="257" y="271"/>
                  </a:cubicBezTo>
                  <a:lnTo>
                    <a:pt x="257" y="271"/>
                  </a:lnTo>
                  <a:lnTo>
                    <a:pt x="257" y="286"/>
                  </a:lnTo>
                  <a:cubicBezTo>
                    <a:pt x="265" y="286"/>
                    <a:pt x="262" y="292"/>
                    <a:pt x="263" y="292"/>
                  </a:cubicBezTo>
                  <a:cubicBezTo>
                    <a:pt x="263" y="292"/>
                    <a:pt x="265" y="290"/>
                    <a:pt x="269" y="286"/>
                  </a:cubicBezTo>
                  <a:cubicBezTo>
                    <a:pt x="269" y="278"/>
                    <a:pt x="269" y="270"/>
                    <a:pt x="273" y="265"/>
                  </a:cubicBezTo>
                  <a:lnTo>
                    <a:pt x="273" y="265"/>
                  </a:lnTo>
                  <a:cubicBezTo>
                    <a:pt x="273" y="266"/>
                    <a:pt x="274" y="266"/>
                    <a:pt x="275" y="266"/>
                  </a:cubicBezTo>
                  <a:cubicBezTo>
                    <a:pt x="276" y="266"/>
                    <a:pt x="278" y="265"/>
                    <a:pt x="281" y="263"/>
                  </a:cubicBezTo>
                  <a:lnTo>
                    <a:pt x="281" y="263"/>
                  </a:lnTo>
                  <a:cubicBezTo>
                    <a:pt x="277" y="263"/>
                    <a:pt x="275" y="264"/>
                    <a:pt x="273" y="265"/>
                  </a:cubicBezTo>
                  <a:lnTo>
                    <a:pt x="273" y="265"/>
                  </a:lnTo>
                  <a:cubicBezTo>
                    <a:pt x="269" y="263"/>
                    <a:pt x="269" y="251"/>
                    <a:pt x="269" y="251"/>
                  </a:cubicBezTo>
                  <a:cubicBezTo>
                    <a:pt x="269" y="263"/>
                    <a:pt x="269" y="263"/>
                    <a:pt x="269" y="263"/>
                  </a:cubicBezTo>
                  <a:cubicBezTo>
                    <a:pt x="265" y="267"/>
                    <a:pt x="261" y="269"/>
                    <a:pt x="257" y="271"/>
                  </a:cubicBezTo>
                  <a:lnTo>
                    <a:pt x="257" y="271"/>
                  </a:lnTo>
                  <a:lnTo>
                    <a:pt x="257" y="203"/>
                  </a:lnTo>
                  <a:cubicBezTo>
                    <a:pt x="257" y="203"/>
                    <a:pt x="257" y="198"/>
                    <a:pt x="253" y="19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0" name="Google Shape;6500;p50"/>
            <p:cNvSpPr/>
            <p:nvPr/>
          </p:nvSpPr>
          <p:spPr>
            <a:xfrm>
              <a:off x="-2372925" y="622175"/>
              <a:ext cx="95575" cy="85200"/>
            </a:xfrm>
            <a:custGeom>
              <a:avLst/>
              <a:gdLst/>
              <a:ahLst/>
              <a:cxnLst/>
              <a:rect l="l" t="t" r="r" b="b"/>
              <a:pathLst>
                <a:path w="3823" h="3408" extrusionOk="0">
                  <a:moveTo>
                    <a:pt x="2358" y="1"/>
                  </a:moveTo>
                  <a:cubicBezTo>
                    <a:pt x="1664" y="1"/>
                    <a:pt x="974" y="178"/>
                    <a:pt x="369" y="503"/>
                  </a:cubicBezTo>
                  <a:cubicBezTo>
                    <a:pt x="0" y="718"/>
                    <a:pt x="205" y="1225"/>
                    <a:pt x="550" y="1225"/>
                  </a:cubicBezTo>
                  <a:cubicBezTo>
                    <a:pt x="606" y="1225"/>
                    <a:pt x="665" y="1211"/>
                    <a:pt x="727" y="1182"/>
                  </a:cubicBezTo>
                  <a:cubicBezTo>
                    <a:pt x="1240" y="896"/>
                    <a:pt x="1808" y="764"/>
                    <a:pt x="2389" y="764"/>
                  </a:cubicBezTo>
                  <a:cubicBezTo>
                    <a:pt x="2415" y="764"/>
                    <a:pt x="2440" y="764"/>
                    <a:pt x="2465" y="765"/>
                  </a:cubicBezTo>
                  <a:cubicBezTo>
                    <a:pt x="2739" y="777"/>
                    <a:pt x="2846" y="836"/>
                    <a:pt x="2894" y="884"/>
                  </a:cubicBezTo>
                  <a:cubicBezTo>
                    <a:pt x="2965" y="967"/>
                    <a:pt x="2929" y="1182"/>
                    <a:pt x="2822" y="1384"/>
                  </a:cubicBezTo>
                  <a:cubicBezTo>
                    <a:pt x="2429" y="2063"/>
                    <a:pt x="1584" y="2396"/>
                    <a:pt x="739" y="2658"/>
                  </a:cubicBezTo>
                  <a:cubicBezTo>
                    <a:pt x="334" y="2801"/>
                    <a:pt x="417" y="3384"/>
                    <a:pt x="846" y="3408"/>
                  </a:cubicBezTo>
                  <a:cubicBezTo>
                    <a:pt x="881" y="3408"/>
                    <a:pt x="917" y="3396"/>
                    <a:pt x="953" y="3384"/>
                  </a:cubicBezTo>
                  <a:cubicBezTo>
                    <a:pt x="1905" y="3098"/>
                    <a:pt x="2953" y="2682"/>
                    <a:pt x="3477" y="1765"/>
                  </a:cubicBezTo>
                  <a:cubicBezTo>
                    <a:pt x="3703" y="1372"/>
                    <a:pt x="3822" y="812"/>
                    <a:pt x="3477" y="396"/>
                  </a:cubicBezTo>
                  <a:cubicBezTo>
                    <a:pt x="3179" y="27"/>
                    <a:pt x="2655" y="3"/>
                    <a:pt x="2489" y="3"/>
                  </a:cubicBezTo>
                  <a:cubicBezTo>
                    <a:pt x="2445" y="1"/>
                    <a:pt x="2401" y="1"/>
                    <a:pt x="2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1" name="Google Shape;6501;p50"/>
            <p:cNvSpPr/>
            <p:nvPr/>
          </p:nvSpPr>
          <p:spPr>
            <a:xfrm>
              <a:off x="-2370850" y="621650"/>
              <a:ext cx="91125" cy="86975"/>
            </a:xfrm>
            <a:custGeom>
              <a:avLst/>
              <a:gdLst/>
              <a:ahLst/>
              <a:cxnLst/>
              <a:rect l="l" t="t" r="r" b="b"/>
              <a:pathLst>
                <a:path w="3645" h="3479" extrusionOk="0">
                  <a:moveTo>
                    <a:pt x="2239" y="0"/>
                  </a:moveTo>
                  <a:cubicBezTo>
                    <a:pt x="2215" y="0"/>
                    <a:pt x="2227" y="12"/>
                    <a:pt x="2239" y="12"/>
                  </a:cubicBezTo>
                  <a:cubicBezTo>
                    <a:pt x="2251" y="12"/>
                    <a:pt x="2263" y="0"/>
                    <a:pt x="2239" y="0"/>
                  </a:cubicBezTo>
                  <a:close/>
                  <a:moveTo>
                    <a:pt x="2122" y="33"/>
                  </a:moveTo>
                  <a:lnTo>
                    <a:pt x="2122" y="33"/>
                  </a:lnTo>
                  <a:cubicBezTo>
                    <a:pt x="2125" y="35"/>
                    <a:pt x="2129" y="36"/>
                    <a:pt x="2132" y="36"/>
                  </a:cubicBezTo>
                  <a:cubicBezTo>
                    <a:pt x="2128" y="34"/>
                    <a:pt x="2124" y="34"/>
                    <a:pt x="2122" y="33"/>
                  </a:cubicBezTo>
                  <a:close/>
                  <a:moveTo>
                    <a:pt x="2394" y="36"/>
                  </a:moveTo>
                  <a:cubicBezTo>
                    <a:pt x="2394" y="42"/>
                    <a:pt x="2397" y="42"/>
                    <a:pt x="2398" y="42"/>
                  </a:cubicBezTo>
                  <a:cubicBezTo>
                    <a:pt x="2399" y="42"/>
                    <a:pt x="2399" y="42"/>
                    <a:pt x="2399" y="42"/>
                  </a:cubicBezTo>
                  <a:lnTo>
                    <a:pt x="2399" y="42"/>
                  </a:lnTo>
                  <a:cubicBezTo>
                    <a:pt x="2401" y="40"/>
                    <a:pt x="2403" y="38"/>
                    <a:pt x="2406" y="36"/>
                  </a:cubicBezTo>
                  <a:close/>
                  <a:moveTo>
                    <a:pt x="2465" y="24"/>
                  </a:moveTo>
                  <a:cubicBezTo>
                    <a:pt x="2465" y="33"/>
                    <a:pt x="2460" y="35"/>
                    <a:pt x="2453" y="35"/>
                  </a:cubicBezTo>
                  <a:cubicBezTo>
                    <a:pt x="2445" y="35"/>
                    <a:pt x="2434" y="32"/>
                    <a:pt x="2423" y="32"/>
                  </a:cubicBezTo>
                  <a:cubicBezTo>
                    <a:pt x="2417" y="32"/>
                    <a:pt x="2411" y="33"/>
                    <a:pt x="2406" y="36"/>
                  </a:cubicBezTo>
                  <a:lnTo>
                    <a:pt x="2418" y="36"/>
                  </a:lnTo>
                  <a:cubicBezTo>
                    <a:pt x="2430" y="48"/>
                    <a:pt x="2406" y="60"/>
                    <a:pt x="2442" y="60"/>
                  </a:cubicBezTo>
                  <a:lnTo>
                    <a:pt x="2489" y="60"/>
                  </a:lnTo>
                  <a:cubicBezTo>
                    <a:pt x="2477" y="60"/>
                    <a:pt x="2465" y="36"/>
                    <a:pt x="2465" y="24"/>
                  </a:cubicBezTo>
                  <a:close/>
                  <a:moveTo>
                    <a:pt x="2494" y="34"/>
                  </a:moveTo>
                  <a:cubicBezTo>
                    <a:pt x="2492" y="34"/>
                    <a:pt x="2490" y="34"/>
                    <a:pt x="2489" y="36"/>
                  </a:cubicBezTo>
                  <a:cubicBezTo>
                    <a:pt x="2489" y="44"/>
                    <a:pt x="2510" y="52"/>
                    <a:pt x="2521" y="60"/>
                  </a:cubicBezTo>
                  <a:lnTo>
                    <a:pt x="2527" y="60"/>
                  </a:lnTo>
                  <a:cubicBezTo>
                    <a:pt x="2516" y="53"/>
                    <a:pt x="2503" y="34"/>
                    <a:pt x="2494" y="34"/>
                  </a:cubicBezTo>
                  <a:close/>
                  <a:moveTo>
                    <a:pt x="2527" y="60"/>
                  </a:moveTo>
                  <a:cubicBezTo>
                    <a:pt x="2529" y="61"/>
                    <a:pt x="2531" y="61"/>
                    <a:pt x="2532" y="61"/>
                  </a:cubicBezTo>
                  <a:cubicBezTo>
                    <a:pt x="2534" y="61"/>
                    <a:pt x="2535" y="61"/>
                    <a:pt x="2537" y="60"/>
                  </a:cubicBezTo>
                  <a:close/>
                  <a:moveTo>
                    <a:pt x="2379" y="19"/>
                  </a:moveTo>
                  <a:cubicBezTo>
                    <a:pt x="2375" y="19"/>
                    <a:pt x="2370" y="24"/>
                    <a:pt x="2370" y="24"/>
                  </a:cubicBezTo>
                  <a:lnTo>
                    <a:pt x="2370" y="41"/>
                  </a:lnTo>
                  <a:lnTo>
                    <a:pt x="2370" y="41"/>
                  </a:lnTo>
                  <a:cubicBezTo>
                    <a:pt x="2366" y="38"/>
                    <a:pt x="2362" y="36"/>
                    <a:pt x="2358" y="36"/>
                  </a:cubicBezTo>
                  <a:cubicBezTo>
                    <a:pt x="2354" y="36"/>
                    <a:pt x="2354" y="40"/>
                    <a:pt x="2355" y="44"/>
                  </a:cubicBezTo>
                  <a:lnTo>
                    <a:pt x="2355" y="44"/>
                  </a:lnTo>
                  <a:cubicBezTo>
                    <a:pt x="2341" y="38"/>
                    <a:pt x="2334" y="24"/>
                    <a:pt x="2334" y="24"/>
                  </a:cubicBezTo>
                  <a:cubicBezTo>
                    <a:pt x="2334" y="24"/>
                    <a:pt x="2311" y="39"/>
                    <a:pt x="2290" y="39"/>
                  </a:cubicBezTo>
                  <a:cubicBezTo>
                    <a:pt x="2285" y="39"/>
                    <a:pt x="2280" y="38"/>
                    <a:pt x="2275" y="36"/>
                  </a:cubicBezTo>
                  <a:cubicBezTo>
                    <a:pt x="2268" y="29"/>
                    <a:pt x="2245" y="22"/>
                    <a:pt x="2225" y="22"/>
                  </a:cubicBezTo>
                  <a:cubicBezTo>
                    <a:pt x="2210" y="22"/>
                    <a:pt x="2197" y="26"/>
                    <a:pt x="2191" y="36"/>
                  </a:cubicBezTo>
                  <a:cubicBezTo>
                    <a:pt x="2188" y="44"/>
                    <a:pt x="2182" y="46"/>
                    <a:pt x="2176" y="46"/>
                  </a:cubicBezTo>
                  <a:cubicBezTo>
                    <a:pt x="2164" y="46"/>
                    <a:pt x="2148" y="36"/>
                    <a:pt x="2132" y="36"/>
                  </a:cubicBezTo>
                  <a:cubicBezTo>
                    <a:pt x="2156" y="48"/>
                    <a:pt x="2168" y="48"/>
                    <a:pt x="2191" y="48"/>
                  </a:cubicBezTo>
                  <a:cubicBezTo>
                    <a:pt x="2199" y="48"/>
                    <a:pt x="2213" y="37"/>
                    <a:pt x="2221" y="37"/>
                  </a:cubicBezTo>
                  <a:cubicBezTo>
                    <a:pt x="2225" y="37"/>
                    <a:pt x="2227" y="40"/>
                    <a:pt x="2227" y="48"/>
                  </a:cubicBezTo>
                  <a:cubicBezTo>
                    <a:pt x="2231" y="56"/>
                    <a:pt x="2236" y="58"/>
                    <a:pt x="2243" y="58"/>
                  </a:cubicBezTo>
                  <a:cubicBezTo>
                    <a:pt x="2255" y="58"/>
                    <a:pt x="2271" y="48"/>
                    <a:pt x="2287" y="48"/>
                  </a:cubicBezTo>
                  <a:cubicBezTo>
                    <a:pt x="2299" y="48"/>
                    <a:pt x="2322" y="48"/>
                    <a:pt x="2346" y="60"/>
                  </a:cubicBezTo>
                  <a:cubicBezTo>
                    <a:pt x="2350" y="61"/>
                    <a:pt x="2352" y="62"/>
                    <a:pt x="2354" y="62"/>
                  </a:cubicBezTo>
                  <a:cubicBezTo>
                    <a:pt x="2360" y="62"/>
                    <a:pt x="2356" y="52"/>
                    <a:pt x="2355" y="44"/>
                  </a:cubicBezTo>
                  <a:lnTo>
                    <a:pt x="2355" y="44"/>
                  </a:lnTo>
                  <a:cubicBezTo>
                    <a:pt x="2359" y="46"/>
                    <a:pt x="2364" y="48"/>
                    <a:pt x="2370" y="48"/>
                  </a:cubicBezTo>
                  <a:lnTo>
                    <a:pt x="2370" y="41"/>
                  </a:lnTo>
                  <a:lnTo>
                    <a:pt x="2370" y="41"/>
                  </a:lnTo>
                  <a:cubicBezTo>
                    <a:pt x="2376" y="46"/>
                    <a:pt x="2381" y="51"/>
                    <a:pt x="2387" y="51"/>
                  </a:cubicBezTo>
                  <a:cubicBezTo>
                    <a:pt x="2389" y="51"/>
                    <a:pt x="2392" y="50"/>
                    <a:pt x="2394" y="48"/>
                  </a:cubicBezTo>
                  <a:cubicBezTo>
                    <a:pt x="2399" y="43"/>
                    <a:pt x="2400" y="42"/>
                    <a:pt x="2399" y="42"/>
                  </a:cubicBezTo>
                  <a:lnTo>
                    <a:pt x="2399" y="42"/>
                  </a:lnTo>
                  <a:cubicBezTo>
                    <a:pt x="2395" y="45"/>
                    <a:pt x="2392" y="46"/>
                    <a:pt x="2390" y="46"/>
                  </a:cubicBezTo>
                  <a:cubicBezTo>
                    <a:pt x="2382" y="46"/>
                    <a:pt x="2382" y="32"/>
                    <a:pt x="2382" y="24"/>
                  </a:cubicBezTo>
                  <a:cubicBezTo>
                    <a:pt x="2382" y="20"/>
                    <a:pt x="2381" y="19"/>
                    <a:pt x="2379" y="19"/>
                  </a:cubicBezTo>
                  <a:close/>
                  <a:moveTo>
                    <a:pt x="2489" y="60"/>
                  </a:moveTo>
                  <a:lnTo>
                    <a:pt x="2525" y="71"/>
                  </a:lnTo>
                  <a:cubicBezTo>
                    <a:pt x="2529" y="67"/>
                    <a:pt x="2526" y="64"/>
                    <a:pt x="2521" y="60"/>
                  </a:cubicBezTo>
                  <a:close/>
                  <a:moveTo>
                    <a:pt x="2584" y="48"/>
                  </a:moveTo>
                  <a:cubicBezTo>
                    <a:pt x="2561" y="48"/>
                    <a:pt x="2549" y="48"/>
                    <a:pt x="2537" y="60"/>
                  </a:cubicBezTo>
                  <a:lnTo>
                    <a:pt x="2596" y="60"/>
                  </a:lnTo>
                  <a:cubicBezTo>
                    <a:pt x="2601" y="57"/>
                    <a:pt x="2604" y="56"/>
                    <a:pt x="2605" y="56"/>
                  </a:cubicBezTo>
                  <a:lnTo>
                    <a:pt x="2605" y="56"/>
                  </a:lnTo>
                  <a:cubicBezTo>
                    <a:pt x="2612" y="56"/>
                    <a:pt x="2596" y="71"/>
                    <a:pt x="2596" y="71"/>
                  </a:cubicBezTo>
                  <a:cubicBezTo>
                    <a:pt x="2604" y="71"/>
                    <a:pt x="2612" y="61"/>
                    <a:pt x="2624" y="61"/>
                  </a:cubicBezTo>
                  <a:cubicBezTo>
                    <a:pt x="2629" y="61"/>
                    <a:pt x="2636" y="64"/>
                    <a:pt x="2644" y="71"/>
                  </a:cubicBezTo>
                  <a:lnTo>
                    <a:pt x="2668" y="71"/>
                  </a:lnTo>
                  <a:cubicBezTo>
                    <a:pt x="2674" y="71"/>
                    <a:pt x="2705" y="71"/>
                    <a:pt x="2732" y="75"/>
                  </a:cubicBezTo>
                  <a:lnTo>
                    <a:pt x="2732" y="75"/>
                  </a:lnTo>
                  <a:lnTo>
                    <a:pt x="2727" y="71"/>
                  </a:lnTo>
                  <a:cubicBezTo>
                    <a:pt x="2703" y="60"/>
                    <a:pt x="2668" y="48"/>
                    <a:pt x="2632" y="48"/>
                  </a:cubicBezTo>
                  <a:close/>
                  <a:moveTo>
                    <a:pt x="2732" y="75"/>
                  </a:moveTo>
                  <a:lnTo>
                    <a:pt x="2763" y="95"/>
                  </a:lnTo>
                  <a:cubicBezTo>
                    <a:pt x="2775" y="95"/>
                    <a:pt x="2763" y="83"/>
                    <a:pt x="2763" y="83"/>
                  </a:cubicBezTo>
                  <a:cubicBezTo>
                    <a:pt x="2765" y="83"/>
                    <a:pt x="2767" y="83"/>
                    <a:pt x="2769" y="83"/>
                  </a:cubicBezTo>
                  <a:lnTo>
                    <a:pt x="2769" y="83"/>
                  </a:lnTo>
                  <a:cubicBezTo>
                    <a:pt x="2761" y="79"/>
                    <a:pt x="2747" y="76"/>
                    <a:pt x="2732" y="75"/>
                  </a:cubicBezTo>
                  <a:close/>
                  <a:moveTo>
                    <a:pt x="2823" y="83"/>
                  </a:moveTo>
                  <a:lnTo>
                    <a:pt x="2802" y="89"/>
                  </a:lnTo>
                  <a:lnTo>
                    <a:pt x="2802" y="89"/>
                  </a:lnTo>
                  <a:cubicBezTo>
                    <a:pt x="2792" y="86"/>
                    <a:pt x="2781" y="84"/>
                    <a:pt x="2769" y="83"/>
                  </a:cubicBezTo>
                  <a:lnTo>
                    <a:pt x="2769" y="83"/>
                  </a:lnTo>
                  <a:cubicBezTo>
                    <a:pt x="2775" y="87"/>
                    <a:pt x="2777" y="90"/>
                    <a:pt x="2775" y="95"/>
                  </a:cubicBezTo>
                  <a:lnTo>
                    <a:pt x="2802" y="89"/>
                  </a:lnTo>
                  <a:lnTo>
                    <a:pt x="2802" y="89"/>
                  </a:lnTo>
                  <a:cubicBezTo>
                    <a:pt x="2818" y="93"/>
                    <a:pt x="2832" y="100"/>
                    <a:pt x="2846" y="107"/>
                  </a:cubicBezTo>
                  <a:cubicBezTo>
                    <a:pt x="2870" y="107"/>
                    <a:pt x="2870" y="131"/>
                    <a:pt x="2870" y="131"/>
                  </a:cubicBezTo>
                  <a:cubicBezTo>
                    <a:pt x="2870" y="131"/>
                    <a:pt x="2870" y="126"/>
                    <a:pt x="2874" y="126"/>
                  </a:cubicBezTo>
                  <a:cubicBezTo>
                    <a:pt x="2875" y="126"/>
                    <a:pt x="2878" y="127"/>
                    <a:pt x="2882" y="131"/>
                  </a:cubicBezTo>
                  <a:cubicBezTo>
                    <a:pt x="2870" y="119"/>
                    <a:pt x="2870" y="107"/>
                    <a:pt x="2858" y="107"/>
                  </a:cubicBezTo>
                  <a:cubicBezTo>
                    <a:pt x="2846" y="95"/>
                    <a:pt x="2823" y="95"/>
                    <a:pt x="2823" y="83"/>
                  </a:cubicBezTo>
                  <a:close/>
                  <a:moveTo>
                    <a:pt x="2907" y="126"/>
                  </a:moveTo>
                  <a:cubicBezTo>
                    <a:pt x="2893" y="126"/>
                    <a:pt x="2882" y="131"/>
                    <a:pt x="2882" y="131"/>
                  </a:cubicBezTo>
                  <a:cubicBezTo>
                    <a:pt x="2906" y="131"/>
                    <a:pt x="2906" y="131"/>
                    <a:pt x="2918" y="143"/>
                  </a:cubicBezTo>
                  <a:cubicBezTo>
                    <a:pt x="2918" y="143"/>
                    <a:pt x="2942" y="143"/>
                    <a:pt x="2930" y="131"/>
                  </a:cubicBezTo>
                  <a:cubicBezTo>
                    <a:pt x="2922" y="127"/>
                    <a:pt x="2914" y="126"/>
                    <a:pt x="2907" y="126"/>
                  </a:cubicBezTo>
                  <a:close/>
                  <a:moveTo>
                    <a:pt x="2918" y="143"/>
                  </a:moveTo>
                  <a:lnTo>
                    <a:pt x="2918" y="143"/>
                  </a:lnTo>
                  <a:cubicBezTo>
                    <a:pt x="2924" y="143"/>
                    <a:pt x="2934" y="146"/>
                    <a:pt x="2944" y="148"/>
                  </a:cubicBezTo>
                  <a:lnTo>
                    <a:pt x="2944" y="148"/>
                  </a:lnTo>
                  <a:cubicBezTo>
                    <a:pt x="2936" y="145"/>
                    <a:pt x="2928" y="143"/>
                    <a:pt x="2918" y="143"/>
                  </a:cubicBezTo>
                  <a:close/>
                  <a:moveTo>
                    <a:pt x="2965" y="143"/>
                  </a:moveTo>
                  <a:cubicBezTo>
                    <a:pt x="2961" y="147"/>
                    <a:pt x="2956" y="148"/>
                    <a:pt x="2950" y="148"/>
                  </a:cubicBezTo>
                  <a:cubicBezTo>
                    <a:pt x="2948" y="148"/>
                    <a:pt x="2946" y="148"/>
                    <a:pt x="2944" y="148"/>
                  </a:cubicBezTo>
                  <a:lnTo>
                    <a:pt x="2944" y="148"/>
                  </a:lnTo>
                  <a:cubicBezTo>
                    <a:pt x="2954" y="151"/>
                    <a:pt x="2964" y="155"/>
                    <a:pt x="2977" y="155"/>
                  </a:cubicBezTo>
                  <a:lnTo>
                    <a:pt x="2984" y="162"/>
                  </a:lnTo>
                  <a:lnTo>
                    <a:pt x="2984" y="162"/>
                  </a:lnTo>
                  <a:cubicBezTo>
                    <a:pt x="2986" y="156"/>
                    <a:pt x="2989" y="149"/>
                    <a:pt x="2989" y="143"/>
                  </a:cubicBezTo>
                  <a:close/>
                  <a:moveTo>
                    <a:pt x="2984" y="162"/>
                  </a:moveTo>
                  <a:lnTo>
                    <a:pt x="2984" y="162"/>
                  </a:lnTo>
                  <a:cubicBezTo>
                    <a:pt x="2983" y="168"/>
                    <a:pt x="2984" y="173"/>
                    <a:pt x="2989" y="179"/>
                  </a:cubicBezTo>
                  <a:lnTo>
                    <a:pt x="3001" y="179"/>
                  </a:lnTo>
                  <a:cubicBezTo>
                    <a:pt x="2989" y="179"/>
                    <a:pt x="3001" y="167"/>
                    <a:pt x="2989" y="167"/>
                  </a:cubicBezTo>
                  <a:lnTo>
                    <a:pt x="2984" y="162"/>
                  </a:lnTo>
                  <a:close/>
                  <a:moveTo>
                    <a:pt x="3017" y="170"/>
                  </a:moveTo>
                  <a:cubicBezTo>
                    <a:pt x="3013" y="170"/>
                    <a:pt x="3007" y="173"/>
                    <a:pt x="3001" y="179"/>
                  </a:cubicBezTo>
                  <a:lnTo>
                    <a:pt x="3025" y="179"/>
                  </a:lnTo>
                  <a:cubicBezTo>
                    <a:pt x="3025" y="173"/>
                    <a:pt x="3022" y="170"/>
                    <a:pt x="3017" y="170"/>
                  </a:cubicBezTo>
                  <a:close/>
                  <a:moveTo>
                    <a:pt x="2042" y="19"/>
                  </a:moveTo>
                  <a:cubicBezTo>
                    <a:pt x="2034" y="19"/>
                    <a:pt x="2021" y="24"/>
                    <a:pt x="2013" y="24"/>
                  </a:cubicBezTo>
                  <a:lnTo>
                    <a:pt x="2001" y="24"/>
                  </a:lnTo>
                  <a:cubicBezTo>
                    <a:pt x="1983" y="24"/>
                    <a:pt x="1992" y="44"/>
                    <a:pt x="1983" y="44"/>
                  </a:cubicBezTo>
                  <a:cubicBezTo>
                    <a:pt x="1979" y="44"/>
                    <a:pt x="1974" y="42"/>
                    <a:pt x="1965" y="36"/>
                  </a:cubicBezTo>
                  <a:cubicBezTo>
                    <a:pt x="1959" y="30"/>
                    <a:pt x="1950" y="27"/>
                    <a:pt x="1940" y="27"/>
                  </a:cubicBezTo>
                  <a:cubicBezTo>
                    <a:pt x="1930" y="27"/>
                    <a:pt x="1918" y="30"/>
                    <a:pt x="1906" y="36"/>
                  </a:cubicBezTo>
                  <a:cubicBezTo>
                    <a:pt x="1900" y="42"/>
                    <a:pt x="1894" y="45"/>
                    <a:pt x="1886" y="45"/>
                  </a:cubicBezTo>
                  <a:cubicBezTo>
                    <a:pt x="1881" y="45"/>
                    <a:pt x="1876" y="43"/>
                    <a:pt x="1869" y="41"/>
                  </a:cubicBezTo>
                  <a:lnTo>
                    <a:pt x="1869" y="41"/>
                  </a:lnTo>
                  <a:cubicBezTo>
                    <a:pt x="1868" y="44"/>
                    <a:pt x="1865" y="48"/>
                    <a:pt x="1858" y="48"/>
                  </a:cubicBezTo>
                  <a:cubicBezTo>
                    <a:pt x="1862" y="44"/>
                    <a:pt x="1862" y="42"/>
                    <a:pt x="1861" y="42"/>
                  </a:cubicBezTo>
                  <a:lnTo>
                    <a:pt x="1861" y="42"/>
                  </a:lnTo>
                  <a:cubicBezTo>
                    <a:pt x="1858" y="42"/>
                    <a:pt x="1850" y="48"/>
                    <a:pt x="1858" y="48"/>
                  </a:cubicBezTo>
                  <a:lnTo>
                    <a:pt x="1846" y="48"/>
                  </a:lnTo>
                  <a:lnTo>
                    <a:pt x="1864" y="39"/>
                  </a:lnTo>
                  <a:lnTo>
                    <a:pt x="1864" y="39"/>
                  </a:lnTo>
                  <a:cubicBezTo>
                    <a:pt x="1866" y="39"/>
                    <a:pt x="1867" y="40"/>
                    <a:pt x="1869" y="41"/>
                  </a:cubicBezTo>
                  <a:lnTo>
                    <a:pt x="1869" y="41"/>
                  </a:lnTo>
                  <a:cubicBezTo>
                    <a:pt x="1870" y="38"/>
                    <a:pt x="1870" y="36"/>
                    <a:pt x="1870" y="36"/>
                  </a:cubicBezTo>
                  <a:lnTo>
                    <a:pt x="1870" y="36"/>
                  </a:lnTo>
                  <a:lnTo>
                    <a:pt x="1864" y="39"/>
                  </a:lnTo>
                  <a:lnTo>
                    <a:pt x="1864" y="39"/>
                  </a:lnTo>
                  <a:cubicBezTo>
                    <a:pt x="1862" y="38"/>
                    <a:pt x="1860" y="37"/>
                    <a:pt x="1858" y="36"/>
                  </a:cubicBezTo>
                  <a:cubicBezTo>
                    <a:pt x="1856" y="33"/>
                    <a:pt x="1852" y="32"/>
                    <a:pt x="1848" y="32"/>
                  </a:cubicBezTo>
                  <a:cubicBezTo>
                    <a:pt x="1836" y="32"/>
                    <a:pt x="1820" y="39"/>
                    <a:pt x="1809" y="39"/>
                  </a:cubicBezTo>
                  <a:cubicBezTo>
                    <a:pt x="1805" y="39"/>
                    <a:pt x="1801" y="38"/>
                    <a:pt x="1799" y="36"/>
                  </a:cubicBezTo>
                  <a:cubicBezTo>
                    <a:pt x="1797" y="34"/>
                    <a:pt x="1795" y="34"/>
                    <a:pt x="1793" y="34"/>
                  </a:cubicBezTo>
                  <a:cubicBezTo>
                    <a:pt x="1780" y="34"/>
                    <a:pt x="1756" y="54"/>
                    <a:pt x="1750" y="54"/>
                  </a:cubicBezTo>
                  <a:cubicBezTo>
                    <a:pt x="1749" y="54"/>
                    <a:pt x="1749" y="53"/>
                    <a:pt x="1751" y="48"/>
                  </a:cubicBezTo>
                  <a:cubicBezTo>
                    <a:pt x="1759" y="40"/>
                    <a:pt x="1759" y="37"/>
                    <a:pt x="1754" y="37"/>
                  </a:cubicBezTo>
                  <a:cubicBezTo>
                    <a:pt x="1746" y="37"/>
                    <a:pt x="1719" y="48"/>
                    <a:pt x="1703" y="48"/>
                  </a:cubicBezTo>
                  <a:lnTo>
                    <a:pt x="1656" y="48"/>
                  </a:lnTo>
                  <a:cubicBezTo>
                    <a:pt x="1632" y="48"/>
                    <a:pt x="1596" y="60"/>
                    <a:pt x="1596" y="71"/>
                  </a:cubicBezTo>
                  <a:cubicBezTo>
                    <a:pt x="1596" y="74"/>
                    <a:pt x="1596" y="75"/>
                    <a:pt x="1596" y="75"/>
                  </a:cubicBezTo>
                  <a:cubicBezTo>
                    <a:pt x="1595" y="75"/>
                    <a:pt x="1591" y="60"/>
                    <a:pt x="1572" y="60"/>
                  </a:cubicBezTo>
                  <a:cubicBezTo>
                    <a:pt x="1549" y="60"/>
                    <a:pt x="1549" y="71"/>
                    <a:pt x="1537" y="71"/>
                  </a:cubicBezTo>
                  <a:cubicBezTo>
                    <a:pt x="1533" y="67"/>
                    <a:pt x="1530" y="66"/>
                    <a:pt x="1528" y="66"/>
                  </a:cubicBezTo>
                  <a:cubicBezTo>
                    <a:pt x="1525" y="66"/>
                    <a:pt x="1525" y="71"/>
                    <a:pt x="1525" y="71"/>
                  </a:cubicBezTo>
                  <a:cubicBezTo>
                    <a:pt x="1525" y="75"/>
                    <a:pt x="1523" y="77"/>
                    <a:pt x="1522" y="77"/>
                  </a:cubicBezTo>
                  <a:cubicBezTo>
                    <a:pt x="1518" y="77"/>
                    <a:pt x="1513" y="71"/>
                    <a:pt x="1513" y="71"/>
                  </a:cubicBezTo>
                  <a:cubicBezTo>
                    <a:pt x="1501" y="71"/>
                    <a:pt x="1453" y="71"/>
                    <a:pt x="1453" y="95"/>
                  </a:cubicBezTo>
                  <a:cubicBezTo>
                    <a:pt x="1453" y="95"/>
                    <a:pt x="1453" y="80"/>
                    <a:pt x="1447" y="80"/>
                  </a:cubicBezTo>
                  <a:cubicBezTo>
                    <a:pt x="1446" y="80"/>
                    <a:pt x="1444" y="81"/>
                    <a:pt x="1441" y="83"/>
                  </a:cubicBezTo>
                  <a:cubicBezTo>
                    <a:pt x="1429" y="95"/>
                    <a:pt x="1429" y="95"/>
                    <a:pt x="1418" y="95"/>
                  </a:cubicBezTo>
                  <a:cubicBezTo>
                    <a:pt x="1429" y="95"/>
                    <a:pt x="1418" y="83"/>
                    <a:pt x="1406" y="83"/>
                  </a:cubicBezTo>
                  <a:cubicBezTo>
                    <a:pt x="1394" y="83"/>
                    <a:pt x="1382" y="83"/>
                    <a:pt x="1370" y="95"/>
                  </a:cubicBezTo>
                  <a:cubicBezTo>
                    <a:pt x="1334" y="107"/>
                    <a:pt x="1334" y="107"/>
                    <a:pt x="1334" y="119"/>
                  </a:cubicBezTo>
                  <a:lnTo>
                    <a:pt x="1310" y="119"/>
                  </a:lnTo>
                  <a:cubicBezTo>
                    <a:pt x="1299" y="119"/>
                    <a:pt x="1299" y="131"/>
                    <a:pt x="1299" y="131"/>
                  </a:cubicBezTo>
                  <a:cubicBezTo>
                    <a:pt x="1299" y="119"/>
                    <a:pt x="1287" y="119"/>
                    <a:pt x="1275" y="107"/>
                  </a:cubicBezTo>
                  <a:cubicBezTo>
                    <a:pt x="1275" y="119"/>
                    <a:pt x="1263" y="119"/>
                    <a:pt x="1251" y="131"/>
                  </a:cubicBezTo>
                  <a:cubicBezTo>
                    <a:pt x="1227" y="143"/>
                    <a:pt x="1203" y="155"/>
                    <a:pt x="1179" y="155"/>
                  </a:cubicBezTo>
                  <a:cubicBezTo>
                    <a:pt x="1168" y="155"/>
                    <a:pt x="1132" y="155"/>
                    <a:pt x="1132" y="167"/>
                  </a:cubicBezTo>
                  <a:cubicBezTo>
                    <a:pt x="1132" y="179"/>
                    <a:pt x="1132" y="191"/>
                    <a:pt x="1132" y="191"/>
                  </a:cubicBezTo>
                  <a:cubicBezTo>
                    <a:pt x="1156" y="191"/>
                    <a:pt x="1168" y="167"/>
                    <a:pt x="1179" y="167"/>
                  </a:cubicBezTo>
                  <a:lnTo>
                    <a:pt x="1227" y="167"/>
                  </a:lnTo>
                  <a:cubicBezTo>
                    <a:pt x="1239" y="167"/>
                    <a:pt x="1251" y="167"/>
                    <a:pt x="1263" y="155"/>
                  </a:cubicBezTo>
                  <a:cubicBezTo>
                    <a:pt x="1285" y="144"/>
                    <a:pt x="1308" y="143"/>
                    <a:pt x="1330" y="133"/>
                  </a:cubicBezTo>
                  <a:lnTo>
                    <a:pt x="1330" y="133"/>
                  </a:lnTo>
                  <a:cubicBezTo>
                    <a:pt x="1333" y="134"/>
                    <a:pt x="1335" y="136"/>
                    <a:pt x="1337" y="136"/>
                  </a:cubicBezTo>
                  <a:cubicBezTo>
                    <a:pt x="1340" y="136"/>
                    <a:pt x="1342" y="135"/>
                    <a:pt x="1346" y="131"/>
                  </a:cubicBezTo>
                  <a:lnTo>
                    <a:pt x="1334" y="131"/>
                  </a:lnTo>
                  <a:cubicBezTo>
                    <a:pt x="1333" y="132"/>
                    <a:pt x="1331" y="132"/>
                    <a:pt x="1330" y="133"/>
                  </a:cubicBezTo>
                  <a:lnTo>
                    <a:pt x="1330" y="133"/>
                  </a:lnTo>
                  <a:cubicBezTo>
                    <a:pt x="1328" y="132"/>
                    <a:pt x="1326" y="131"/>
                    <a:pt x="1322" y="131"/>
                  </a:cubicBezTo>
                  <a:lnTo>
                    <a:pt x="1334" y="131"/>
                  </a:lnTo>
                  <a:lnTo>
                    <a:pt x="1394" y="119"/>
                  </a:lnTo>
                  <a:lnTo>
                    <a:pt x="1394" y="131"/>
                  </a:lnTo>
                  <a:lnTo>
                    <a:pt x="1418" y="119"/>
                  </a:lnTo>
                  <a:cubicBezTo>
                    <a:pt x="1418" y="119"/>
                    <a:pt x="1441" y="95"/>
                    <a:pt x="1441" y="95"/>
                  </a:cubicBezTo>
                  <a:cubicBezTo>
                    <a:pt x="1453" y="95"/>
                    <a:pt x="1441" y="107"/>
                    <a:pt x="1453" y="107"/>
                  </a:cubicBezTo>
                  <a:lnTo>
                    <a:pt x="1489" y="107"/>
                  </a:lnTo>
                  <a:cubicBezTo>
                    <a:pt x="1497" y="107"/>
                    <a:pt x="1510" y="102"/>
                    <a:pt x="1518" y="102"/>
                  </a:cubicBezTo>
                  <a:cubicBezTo>
                    <a:pt x="1522" y="102"/>
                    <a:pt x="1525" y="103"/>
                    <a:pt x="1525" y="107"/>
                  </a:cubicBezTo>
                  <a:cubicBezTo>
                    <a:pt x="1525" y="110"/>
                    <a:pt x="1525" y="111"/>
                    <a:pt x="1526" y="111"/>
                  </a:cubicBezTo>
                  <a:cubicBezTo>
                    <a:pt x="1529" y="111"/>
                    <a:pt x="1537" y="95"/>
                    <a:pt x="1537" y="95"/>
                  </a:cubicBezTo>
                  <a:lnTo>
                    <a:pt x="1680" y="95"/>
                  </a:lnTo>
                  <a:cubicBezTo>
                    <a:pt x="1695" y="95"/>
                    <a:pt x="1717" y="90"/>
                    <a:pt x="1729" y="90"/>
                  </a:cubicBezTo>
                  <a:cubicBezTo>
                    <a:pt x="1735" y="90"/>
                    <a:pt x="1739" y="91"/>
                    <a:pt x="1739" y="95"/>
                  </a:cubicBezTo>
                  <a:cubicBezTo>
                    <a:pt x="1763" y="95"/>
                    <a:pt x="1739" y="83"/>
                    <a:pt x="1763" y="71"/>
                  </a:cubicBezTo>
                  <a:lnTo>
                    <a:pt x="1799" y="71"/>
                  </a:lnTo>
                  <a:cubicBezTo>
                    <a:pt x="1818" y="71"/>
                    <a:pt x="1860" y="56"/>
                    <a:pt x="1876" y="56"/>
                  </a:cubicBezTo>
                  <a:cubicBezTo>
                    <a:pt x="1880" y="56"/>
                    <a:pt x="1882" y="57"/>
                    <a:pt x="1882" y="60"/>
                  </a:cubicBezTo>
                  <a:cubicBezTo>
                    <a:pt x="1882" y="62"/>
                    <a:pt x="1882" y="63"/>
                    <a:pt x="1882" y="63"/>
                  </a:cubicBezTo>
                  <a:cubicBezTo>
                    <a:pt x="1883" y="63"/>
                    <a:pt x="1887" y="48"/>
                    <a:pt x="1906" y="48"/>
                  </a:cubicBezTo>
                  <a:lnTo>
                    <a:pt x="1977" y="48"/>
                  </a:lnTo>
                  <a:cubicBezTo>
                    <a:pt x="1977" y="48"/>
                    <a:pt x="1965" y="71"/>
                    <a:pt x="1977" y="71"/>
                  </a:cubicBezTo>
                  <a:cubicBezTo>
                    <a:pt x="1989" y="60"/>
                    <a:pt x="2001" y="60"/>
                    <a:pt x="2025" y="60"/>
                  </a:cubicBezTo>
                  <a:lnTo>
                    <a:pt x="2096" y="60"/>
                  </a:lnTo>
                  <a:cubicBezTo>
                    <a:pt x="2117" y="60"/>
                    <a:pt x="2102" y="33"/>
                    <a:pt x="2120" y="33"/>
                  </a:cubicBezTo>
                  <a:cubicBezTo>
                    <a:pt x="2121" y="33"/>
                    <a:pt x="2121" y="33"/>
                    <a:pt x="2122" y="33"/>
                  </a:cubicBezTo>
                  <a:lnTo>
                    <a:pt x="2122" y="33"/>
                  </a:lnTo>
                  <a:cubicBezTo>
                    <a:pt x="2113" y="30"/>
                    <a:pt x="2105" y="24"/>
                    <a:pt x="2096" y="24"/>
                  </a:cubicBezTo>
                  <a:cubicBezTo>
                    <a:pt x="2084" y="24"/>
                    <a:pt x="2072" y="36"/>
                    <a:pt x="2061" y="36"/>
                  </a:cubicBezTo>
                  <a:cubicBezTo>
                    <a:pt x="2037" y="36"/>
                    <a:pt x="2037" y="36"/>
                    <a:pt x="2049" y="24"/>
                  </a:cubicBezTo>
                  <a:cubicBezTo>
                    <a:pt x="2049" y="20"/>
                    <a:pt x="2046" y="19"/>
                    <a:pt x="2042" y="19"/>
                  </a:cubicBezTo>
                  <a:close/>
                  <a:moveTo>
                    <a:pt x="3121" y="207"/>
                  </a:moveTo>
                  <a:lnTo>
                    <a:pt x="3144" y="214"/>
                  </a:lnTo>
                  <a:cubicBezTo>
                    <a:pt x="3137" y="211"/>
                    <a:pt x="3128" y="208"/>
                    <a:pt x="3121" y="207"/>
                  </a:cubicBezTo>
                  <a:close/>
                  <a:moveTo>
                    <a:pt x="3037" y="179"/>
                  </a:moveTo>
                  <a:cubicBezTo>
                    <a:pt x="3037" y="179"/>
                    <a:pt x="3049" y="202"/>
                    <a:pt x="3049" y="202"/>
                  </a:cubicBezTo>
                  <a:cubicBezTo>
                    <a:pt x="3061" y="202"/>
                    <a:pt x="3073" y="214"/>
                    <a:pt x="3073" y="214"/>
                  </a:cubicBezTo>
                  <a:lnTo>
                    <a:pt x="3108" y="214"/>
                  </a:lnTo>
                  <a:cubicBezTo>
                    <a:pt x="3108" y="214"/>
                    <a:pt x="3073" y="226"/>
                    <a:pt x="3096" y="238"/>
                  </a:cubicBezTo>
                  <a:lnTo>
                    <a:pt x="3132" y="238"/>
                  </a:lnTo>
                  <a:cubicBezTo>
                    <a:pt x="3132" y="238"/>
                    <a:pt x="3148" y="233"/>
                    <a:pt x="3155" y="233"/>
                  </a:cubicBezTo>
                  <a:cubicBezTo>
                    <a:pt x="3159" y="233"/>
                    <a:pt x="3160" y="234"/>
                    <a:pt x="3156" y="238"/>
                  </a:cubicBezTo>
                  <a:cubicBezTo>
                    <a:pt x="3156" y="238"/>
                    <a:pt x="3144" y="250"/>
                    <a:pt x="3144" y="250"/>
                  </a:cubicBezTo>
                  <a:lnTo>
                    <a:pt x="3168" y="250"/>
                  </a:lnTo>
                  <a:cubicBezTo>
                    <a:pt x="3180" y="250"/>
                    <a:pt x="3192" y="262"/>
                    <a:pt x="3192" y="274"/>
                  </a:cubicBezTo>
                  <a:cubicBezTo>
                    <a:pt x="3202" y="274"/>
                    <a:pt x="3222" y="311"/>
                    <a:pt x="3235" y="311"/>
                  </a:cubicBezTo>
                  <a:cubicBezTo>
                    <a:pt x="3236" y="311"/>
                    <a:pt x="3238" y="311"/>
                    <a:pt x="3239" y="310"/>
                  </a:cubicBezTo>
                  <a:cubicBezTo>
                    <a:pt x="3241" y="308"/>
                    <a:pt x="3243" y="307"/>
                    <a:pt x="3247" y="307"/>
                  </a:cubicBezTo>
                  <a:cubicBezTo>
                    <a:pt x="3252" y="307"/>
                    <a:pt x="3258" y="309"/>
                    <a:pt x="3265" y="312"/>
                  </a:cubicBezTo>
                  <a:lnTo>
                    <a:pt x="3265" y="312"/>
                  </a:lnTo>
                  <a:cubicBezTo>
                    <a:pt x="3265" y="311"/>
                    <a:pt x="3264" y="310"/>
                    <a:pt x="3263" y="310"/>
                  </a:cubicBezTo>
                  <a:cubicBezTo>
                    <a:pt x="3251" y="298"/>
                    <a:pt x="3168" y="226"/>
                    <a:pt x="3168" y="226"/>
                  </a:cubicBezTo>
                  <a:cubicBezTo>
                    <a:pt x="3164" y="230"/>
                    <a:pt x="3161" y="231"/>
                    <a:pt x="3157" y="231"/>
                  </a:cubicBezTo>
                  <a:cubicBezTo>
                    <a:pt x="3148" y="231"/>
                    <a:pt x="3137" y="223"/>
                    <a:pt x="3120" y="214"/>
                  </a:cubicBezTo>
                  <a:cubicBezTo>
                    <a:pt x="3102" y="208"/>
                    <a:pt x="3102" y="205"/>
                    <a:pt x="3110" y="205"/>
                  </a:cubicBezTo>
                  <a:cubicBezTo>
                    <a:pt x="3113" y="205"/>
                    <a:pt x="3117" y="206"/>
                    <a:pt x="3121" y="207"/>
                  </a:cubicBezTo>
                  <a:lnTo>
                    <a:pt x="3108" y="202"/>
                  </a:lnTo>
                  <a:lnTo>
                    <a:pt x="3096" y="202"/>
                  </a:lnTo>
                  <a:cubicBezTo>
                    <a:pt x="3073" y="202"/>
                    <a:pt x="3084" y="179"/>
                    <a:pt x="3073" y="179"/>
                  </a:cubicBezTo>
                  <a:close/>
                  <a:moveTo>
                    <a:pt x="1060" y="167"/>
                  </a:moveTo>
                  <a:lnTo>
                    <a:pt x="1060" y="191"/>
                  </a:lnTo>
                  <a:cubicBezTo>
                    <a:pt x="1060" y="187"/>
                    <a:pt x="1054" y="186"/>
                    <a:pt x="1045" y="186"/>
                  </a:cubicBezTo>
                  <a:cubicBezTo>
                    <a:pt x="1023" y="186"/>
                    <a:pt x="982" y="194"/>
                    <a:pt x="965" y="202"/>
                  </a:cubicBezTo>
                  <a:cubicBezTo>
                    <a:pt x="977" y="202"/>
                    <a:pt x="989" y="202"/>
                    <a:pt x="989" y="214"/>
                  </a:cubicBezTo>
                  <a:cubicBezTo>
                    <a:pt x="971" y="214"/>
                    <a:pt x="959" y="211"/>
                    <a:pt x="949" y="211"/>
                  </a:cubicBezTo>
                  <a:cubicBezTo>
                    <a:pt x="938" y="211"/>
                    <a:pt x="929" y="214"/>
                    <a:pt x="918" y="226"/>
                  </a:cubicBezTo>
                  <a:cubicBezTo>
                    <a:pt x="904" y="240"/>
                    <a:pt x="898" y="246"/>
                    <a:pt x="895" y="246"/>
                  </a:cubicBezTo>
                  <a:cubicBezTo>
                    <a:pt x="894" y="246"/>
                    <a:pt x="894" y="243"/>
                    <a:pt x="894" y="238"/>
                  </a:cubicBezTo>
                  <a:cubicBezTo>
                    <a:pt x="884" y="238"/>
                    <a:pt x="898" y="223"/>
                    <a:pt x="897" y="223"/>
                  </a:cubicBezTo>
                  <a:lnTo>
                    <a:pt x="897" y="223"/>
                  </a:lnTo>
                  <a:cubicBezTo>
                    <a:pt x="897" y="223"/>
                    <a:pt x="896" y="224"/>
                    <a:pt x="894" y="226"/>
                  </a:cubicBezTo>
                  <a:cubicBezTo>
                    <a:pt x="870" y="238"/>
                    <a:pt x="858" y="238"/>
                    <a:pt x="834" y="250"/>
                  </a:cubicBezTo>
                  <a:cubicBezTo>
                    <a:pt x="822" y="250"/>
                    <a:pt x="798" y="262"/>
                    <a:pt x="787" y="262"/>
                  </a:cubicBezTo>
                  <a:cubicBezTo>
                    <a:pt x="763" y="274"/>
                    <a:pt x="751" y="286"/>
                    <a:pt x="787" y="286"/>
                  </a:cubicBezTo>
                  <a:lnTo>
                    <a:pt x="739" y="298"/>
                  </a:lnTo>
                  <a:lnTo>
                    <a:pt x="691" y="298"/>
                  </a:lnTo>
                  <a:cubicBezTo>
                    <a:pt x="679" y="310"/>
                    <a:pt x="691" y="310"/>
                    <a:pt x="691" y="321"/>
                  </a:cubicBezTo>
                  <a:lnTo>
                    <a:pt x="697" y="321"/>
                  </a:lnTo>
                  <a:cubicBezTo>
                    <a:pt x="699" y="320"/>
                    <a:pt x="701" y="318"/>
                    <a:pt x="702" y="318"/>
                  </a:cubicBezTo>
                  <a:cubicBezTo>
                    <a:pt x="703" y="318"/>
                    <a:pt x="703" y="319"/>
                    <a:pt x="703" y="321"/>
                  </a:cubicBezTo>
                  <a:lnTo>
                    <a:pt x="715" y="321"/>
                  </a:lnTo>
                  <a:cubicBezTo>
                    <a:pt x="715" y="321"/>
                    <a:pt x="751" y="321"/>
                    <a:pt x="751" y="310"/>
                  </a:cubicBezTo>
                  <a:lnTo>
                    <a:pt x="822" y="286"/>
                  </a:lnTo>
                  <a:cubicBezTo>
                    <a:pt x="834" y="274"/>
                    <a:pt x="858" y="262"/>
                    <a:pt x="870" y="250"/>
                  </a:cubicBezTo>
                  <a:lnTo>
                    <a:pt x="870" y="250"/>
                  </a:lnTo>
                  <a:cubicBezTo>
                    <a:pt x="870" y="250"/>
                    <a:pt x="846" y="286"/>
                    <a:pt x="858" y="286"/>
                  </a:cubicBezTo>
                  <a:cubicBezTo>
                    <a:pt x="882" y="274"/>
                    <a:pt x="906" y="262"/>
                    <a:pt x="929" y="238"/>
                  </a:cubicBezTo>
                  <a:cubicBezTo>
                    <a:pt x="929" y="244"/>
                    <a:pt x="932" y="247"/>
                    <a:pt x="938" y="247"/>
                  </a:cubicBezTo>
                  <a:cubicBezTo>
                    <a:pt x="944" y="247"/>
                    <a:pt x="953" y="244"/>
                    <a:pt x="965" y="238"/>
                  </a:cubicBezTo>
                  <a:cubicBezTo>
                    <a:pt x="977" y="238"/>
                    <a:pt x="989" y="226"/>
                    <a:pt x="1001" y="226"/>
                  </a:cubicBezTo>
                  <a:cubicBezTo>
                    <a:pt x="1013" y="226"/>
                    <a:pt x="1013" y="214"/>
                    <a:pt x="1025" y="202"/>
                  </a:cubicBezTo>
                  <a:cubicBezTo>
                    <a:pt x="1048" y="202"/>
                    <a:pt x="1072" y="191"/>
                    <a:pt x="1108" y="191"/>
                  </a:cubicBezTo>
                  <a:lnTo>
                    <a:pt x="1132" y="191"/>
                  </a:lnTo>
                  <a:cubicBezTo>
                    <a:pt x="1108" y="191"/>
                    <a:pt x="1108" y="179"/>
                    <a:pt x="1108" y="179"/>
                  </a:cubicBezTo>
                  <a:cubicBezTo>
                    <a:pt x="1108" y="175"/>
                    <a:pt x="1105" y="173"/>
                    <a:pt x="1102" y="173"/>
                  </a:cubicBezTo>
                  <a:cubicBezTo>
                    <a:pt x="1095" y="173"/>
                    <a:pt x="1084" y="179"/>
                    <a:pt x="1084" y="179"/>
                  </a:cubicBezTo>
                  <a:cubicBezTo>
                    <a:pt x="1084" y="179"/>
                    <a:pt x="1084" y="167"/>
                    <a:pt x="1060" y="167"/>
                  </a:cubicBezTo>
                  <a:close/>
                  <a:moveTo>
                    <a:pt x="679" y="321"/>
                  </a:moveTo>
                  <a:cubicBezTo>
                    <a:pt x="673" y="327"/>
                    <a:pt x="676" y="330"/>
                    <a:pt x="679" y="333"/>
                  </a:cubicBezTo>
                  <a:cubicBezTo>
                    <a:pt x="679" y="333"/>
                    <a:pt x="691" y="333"/>
                    <a:pt x="703" y="321"/>
                  </a:cubicBezTo>
                  <a:lnTo>
                    <a:pt x="697" y="321"/>
                  </a:lnTo>
                  <a:cubicBezTo>
                    <a:pt x="696" y="323"/>
                    <a:pt x="694" y="325"/>
                    <a:pt x="693" y="325"/>
                  </a:cubicBezTo>
                  <a:cubicBezTo>
                    <a:pt x="692" y="325"/>
                    <a:pt x="691" y="324"/>
                    <a:pt x="691" y="321"/>
                  </a:cubicBezTo>
                  <a:close/>
                  <a:moveTo>
                    <a:pt x="665" y="318"/>
                  </a:moveTo>
                  <a:lnTo>
                    <a:pt x="665" y="318"/>
                  </a:lnTo>
                  <a:cubicBezTo>
                    <a:pt x="663" y="318"/>
                    <a:pt x="660" y="319"/>
                    <a:pt x="656" y="321"/>
                  </a:cubicBezTo>
                  <a:cubicBezTo>
                    <a:pt x="632" y="333"/>
                    <a:pt x="596" y="357"/>
                    <a:pt x="608" y="357"/>
                  </a:cubicBezTo>
                  <a:cubicBezTo>
                    <a:pt x="620" y="357"/>
                    <a:pt x="667" y="345"/>
                    <a:pt x="679" y="345"/>
                  </a:cubicBezTo>
                  <a:cubicBezTo>
                    <a:pt x="685" y="339"/>
                    <a:pt x="682" y="336"/>
                    <a:pt x="679" y="333"/>
                  </a:cubicBezTo>
                  <a:cubicBezTo>
                    <a:pt x="660" y="333"/>
                    <a:pt x="672" y="318"/>
                    <a:pt x="665" y="318"/>
                  </a:cubicBezTo>
                  <a:close/>
                  <a:moveTo>
                    <a:pt x="587" y="355"/>
                  </a:moveTo>
                  <a:cubicBezTo>
                    <a:pt x="587" y="355"/>
                    <a:pt x="586" y="355"/>
                    <a:pt x="584" y="357"/>
                  </a:cubicBezTo>
                  <a:cubicBezTo>
                    <a:pt x="572" y="357"/>
                    <a:pt x="560" y="357"/>
                    <a:pt x="548" y="369"/>
                  </a:cubicBezTo>
                  <a:cubicBezTo>
                    <a:pt x="542" y="375"/>
                    <a:pt x="542" y="378"/>
                    <a:pt x="542" y="381"/>
                  </a:cubicBezTo>
                  <a:lnTo>
                    <a:pt x="542" y="381"/>
                  </a:lnTo>
                  <a:cubicBezTo>
                    <a:pt x="541" y="381"/>
                    <a:pt x="539" y="381"/>
                    <a:pt x="537" y="381"/>
                  </a:cubicBezTo>
                  <a:cubicBezTo>
                    <a:pt x="523" y="381"/>
                    <a:pt x="532" y="385"/>
                    <a:pt x="539" y="390"/>
                  </a:cubicBezTo>
                  <a:lnTo>
                    <a:pt x="539" y="390"/>
                  </a:lnTo>
                  <a:cubicBezTo>
                    <a:pt x="542" y="386"/>
                    <a:pt x="542" y="384"/>
                    <a:pt x="542" y="381"/>
                  </a:cubicBezTo>
                  <a:lnTo>
                    <a:pt x="542" y="381"/>
                  </a:lnTo>
                  <a:cubicBezTo>
                    <a:pt x="554" y="382"/>
                    <a:pt x="558" y="386"/>
                    <a:pt x="563" y="386"/>
                  </a:cubicBezTo>
                  <a:cubicBezTo>
                    <a:pt x="566" y="386"/>
                    <a:pt x="568" y="385"/>
                    <a:pt x="572" y="381"/>
                  </a:cubicBezTo>
                  <a:cubicBezTo>
                    <a:pt x="578" y="378"/>
                    <a:pt x="582" y="376"/>
                    <a:pt x="585" y="374"/>
                  </a:cubicBezTo>
                  <a:lnTo>
                    <a:pt x="585" y="374"/>
                  </a:lnTo>
                  <a:cubicBezTo>
                    <a:pt x="586" y="378"/>
                    <a:pt x="589" y="381"/>
                    <a:pt x="596" y="381"/>
                  </a:cubicBezTo>
                  <a:cubicBezTo>
                    <a:pt x="608" y="381"/>
                    <a:pt x="620" y="381"/>
                    <a:pt x="620" y="369"/>
                  </a:cubicBezTo>
                  <a:cubicBezTo>
                    <a:pt x="632" y="357"/>
                    <a:pt x="632" y="357"/>
                    <a:pt x="608" y="357"/>
                  </a:cubicBezTo>
                  <a:cubicBezTo>
                    <a:pt x="599" y="366"/>
                    <a:pt x="597" y="368"/>
                    <a:pt x="585" y="374"/>
                  </a:cubicBezTo>
                  <a:lnTo>
                    <a:pt x="585" y="374"/>
                  </a:lnTo>
                  <a:cubicBezTo>
                    <a:pt x="583" y="367"/>
                    <a:pt x="589" y="355"/>
                    <a:pt x="587" y="355"/>
                  </a:cubicBezTo>
                  <a:close/>
                  <a:moveTo>
                    <a:pt x="515" y="388"/>
                  </a:moveTo>
                  <a:cubicBezTo>
                    <a:pt x="510" y="388"/>
                    <a:pt x="505" y="389"/>
                    <a:pt x="501" y="393"/>
                  </a:cubicBezTo>
                  <a:cubicBezTo>
                    <a:pt x="489" y="405"/>
                    <a:pt x="489" y="417"/>
                    <a:pt x="489" y="417"/>
                  </a:cubicBezTo>
                  <a:cubicBezTo>
                    <a:pt x="489" y="419"/>
                    <a:pt x="489" y="420"/>
                    <a:pt x="489" y="420"/>
                  </a:cubicBezTo>
                  <a:cubicBezTo>
                    <a:pt x="488" y="420"/>
                    <a:pt x="487" y="405"/>
                    <a:pt x="477" y="405"/>
                  </a:cubicBezTo>
                  <a:cubicBezTo>
                    <a:pt x="473" y="405"/>
                    <a:pt x="469" y="405"/>
                    <a:pt x="465" y="405"/>
                  </a:cubicBezTo>
                  <a:lnTo>
                    <a:pt x="465" y="405"/>
                  </a:lnTo>
                  <a:cubicBezTo>
                    <a:pt x="465" y="405"/>
                    <a:pt x="465" y="405"/>
                    <a:pt x="465" y="405"/>
                  </a:cubicBezTo>
                  <a:cubicBezTo>
                    <a:pt x="465" y="405"/>
                    <a:pt x="465" y="405"/>
                    <a:pt x="465" y="405"/>
                  </a:cubicBezTo>
                  <a:lnTo>
                    <a:pt x="465" y="405"/>
                  </a:lnTo>
                  <a:cubicBezTo>
                    <a:pt x="465" y="405"/>
                    <a:pt x="465" y="405"/>
                    <a:pt x="465" y="405"/>
                  </a:cubicBezTo>
                  <a:lnTo>
                    <a:pt x="465" y="405"/>
                  </a:lnTo>
                  <a:cubicBezTo>
                    <a:pt x="465" y="406"/>
                    <a:pt x="466" y="417"/>
                    <a:pt x="477" y="429"/>
                  </a:cubicBezTo>
                  <a:cubicBezTo>
                    <a:pt x="489" y="429"/>
                    <a:pt x="513" y="417"/>
                    <a:pt x="501" y="405"/>
                  </a:cubicBezTo>
                  <a:cubicBezTo>
                    <a:pt x="501" y="402"/>
                    <a:pt x="501" y="401"/>
                    <a:pt x="502" y="401"/>
                  </a:cubicBezTo>
                  <a:cubicBezTo>
                    <a:pt x="505" y="401"/>
                    <a:pt x="512" y="408"/>
                    <a:pt x="523" y="408"/>
                  </a:cubicBezTo>
                  <a:cubicBezTo>
                    <a:pt x="527" y="408"/>
                    <a:pt x="531" y="407"/>
                    <a:pt x="537" y="405"/>
                  </a:cubicBezTo>
                  <a:cubicBezTo>
                    <a:pt x="547" y="400"/>
                    <a:pt x="544" y="395"/>
                    <a:pt x="539" y="390"/>
                  </a:cubicBezTo>
                  <a:lnTo>
                    <a:pt x="539" y="390"/>
                  </a:lnTo>
                  <a:cubicBezTo>
                    <a:pt x="538" y="391"/>
                    <a:pt x="537" y="392"/>
                    <a:pt x="537" y="393"/>
                  </a:cubicBezTo>
                  <a:cubicBezTo>
                    <a:pt x="537" y="393"/>
                    <a:pt x="526" y="388"/>
                    <a:pt x="515" y="388"/>
                  </a:cubicBezTo>
                  <a:close/>
                  <a:moveTo>
                    <a:pt x="3287" y="310"/>
                  </a:moveTo>
                  <a:cubicBezTo>
                    <a:pt x="3287" y="310"/>
                    <a:pt x="3287" y="318"/>
                    <a:pt x="3282" y="320"/>
                  </a:cubicBezTo>
                  <a:lnTo>
                    <a:pt x="3282" y="320"/>
                  </a:lnTo>
                  <a:cubicBezTo>
                    <a:pt x="3276" y="317"/>
                    <a:pt x="3271" y="314"/>
                    <a:pt x="3265" y="312"/>
                  </a:cubicBezTo>
                  <a:lnTo>
                    <a:pt x="3265" y="312"/>
                  </a:lnTo>
                  <a:cubicBezTo>
                    <a:pt x="3272" y="318"/>
                    <a:pt x="3277" y="320"/>
                    <a:pt x="3280" y="320"/>
                  </a:cubicBezTo>
                  <a:cubicBezTo>
                    <a:pt x="3281" y="320"/>
                    <a:pt x="3281" y="320"/>
                    <a:pt x="3282" y="320"/>
                  </a:cubicBezTo>
                  <a:lnTo>
                    <a:pt x="3282" y="320"/>
                  </a:lnTo>
                  <a:cubicBezTo>
                    <a:pt x="3297" y="329"/>
                    <a:pt x="3311" y="340"/>
                    <a:pt x="3311" y="345"/>
                  </a:cubicBezTo>
                  <a:cubicBezTo>
                    <a:pt x="3299" y="345"/>
                    <a:pt x="3287" y="345"/>
                    <a:pt x="3311" y="357"/>
                  </a:cubicBezTo>
                  <a:cubicBezTo>
                    <a:pt x="3334" y="381"/>
                    <a:pt x="3311" y="369"/>
                    <a:pt x="3334" y="393"/>
                  </a:cubicBezTo>
                  <a:cubicBezTo>
                    <a:pt x="3338" y="399"/>
                    <a:pt x="3340" y="401"/>
                    <a:pt x="3342" y="401"/>
                  </a:cubicBezTo>
                  <a:cubicBezTo>
                    <a:pt x="3343" y="401"/>
                    <a:pt x="3343" y="401"/>
                    <a:pt x="3344" y="400"/>
                  </a:cubicBezTo>
                  <a:lnTo>
                    <a:pt x="3344" y="400"/>
                  </a:lnTo>
                  <a:cubicBezTo>
                    <a:pt x="3349" y="406"/>
                    <a:pt x="3354" y="412"/>
                    <a:pt x="3358" y="417"/>
                  </a:cubicBezTo>
                  <a:cubicBezTo>
                    <a:pt x="3358" y="426"/>
                    <a:pt x="3366" y="436"/>
                    <a:pt x="3382" y="439"/>
                  </a:cubicBezTo>
                  <a:lnTo>
                    <a:pt x="3382" y="439"/>
                  </a:lnTo>
                  <a:cubicBezTo>
                    <a:pt x="3379" y="433"/>
                    <a:pt x="3369" y="404"/>
                    <a:pt x="3358" y="393"/>
                  </a:cubicBezTo>
                  <a:cubicBezTo>
                    <a:pt x="3357" y="391"/>
                    <a:pt x="3355" y="390"/>
                    <a:pt x="3354" y="390"/>
                  </a:cubicBezTo>
                  <a:cubicBezTo>
                    <a:pt x="3350" y="390"/>
                    <a:pt x="3347" y="397"/>
                    <a:pt x="3344" y="400"/>
                  </a:cubicBezTo>
                  <a:lnTo>
                    <a:pt x="3344" y="400"/>
                  </a:lnTo>
                  <a:cubicBezTo>
                    <a:pt x="3326" y="375"/>
                    <a:pt x="3311" y="343"/>
                    <a:pt x="3311" y="333"/>
                  </a:cubicBezTo>
                  <a:cubicBezTo>
                    <a:pt x="3311" y="310"/>
                    <a:pt x="3299" y="310"/>
                    <a:pt x="3287" y="310"/>
                  </a:cubicBezTo>
                  <a:close/>
                  <a:moveTo>
                    <a:pt x="3388" y="435"/>
                  </a:moveTo>
                  <a:lnTo>
                    <a:pt x="3388" y="435"/>
                  </a:lnTo>
                  <a:cubicBezTo>
                    <a:pt x="3388" y="435"/>
                    <a:pt x="3389" y="439"/>
                    <a:pt x="3386" y="440"/>
                  </a:cubicBezTo>
                  <a:lnTo>
                    <a:pt x="3386" y="440"/>
                  </a:lnTo>
                  <a:cubicBezTo>
                    <a:pt x="3384" y="440"/>
                    <a:pt x="3383" y="440"/>
                    <a:pt x="3382" y="439"/>
                  </a:cubicBezTo>
                  <a:lnTo>
                    <a:pt x="3382" y="439"/>
                  </a:lnTo>
                  <a:cubicBezTo>
                    <a:pt x="3382" y="440"/>
                    <a:pt x="3382" y="441"/>
                    <a:pt x="3382" y="441"/>
                  </a:cubicBezTo>
                  <a:cubicBezTo>
                    <a:pt x="3384" y="441"/>
                    <a:pt x="3385" y="440"/>
                    <a:pt x="3386" y="440"/>
                  </a:cubicBezTo>
                  <a:lnTo>
                    <a:pt x="3386" y="440"/>
                  </a:lnTo>
                  <a:cubicBezTo>
                    <a:pt x="3388" y="440"/>
                    <a:pt x="3391" y="441"/>
                    <a:pt x="3394" y="441"/>
                  </a:cubicBezTo>
                  <a:cubicBezTo>
                    <a:pt x="3390" y="437"/>
                    <a:pt x="3389" y="435"/>
                    <a:pt x="3388" y="435"/>
                  </a:cubicBezTo>
                  <a:close/>
                  <a:moveTo>
                    <a:pt x="3394" y="441"/>
                  </a:moveTo>
                  <a:lnTo>
                    <a:pt x="3394" y="441"/>
                  </a:lnTo>
                  <a:cubicBezTo>
                    <a:pt x="3402" y="448"/>
                    <a:pt x="3406" y="454"/>
                    <a:pt x="3408" y="460"/>
                  </a:cubicBezTo>
                  <a:lnTo>
                    <a:pt x="3408" y="460"/>
                  </a:lnTo>
                  <a:cubicBezTo>
                    <a:pt x="3408" y="459"/>
                    <a:pt x="3409" y="458"/>
                    <a:pt x="3410" y="458"/>
                  </a:cubicBezTo>
                  <a:lnTo>
                    <a:pt x="3410" y="458"/>
                  </a:lnTo>
                  <a:cubicBezTo>
                    <a:pt x="3411" y="458"/>
                    <a:pt x="3411" y="458"/>
                    <a:pt x="3412" y="459"/>
                  </a:cubicBezTo>
                  <a:lnTo>
                    <a:pt x="3412" y="459"/>
                  </a:lnTo>
                  <a:cubicBezTo>
                    <a:pt x="3406" y="453"/>
                    <a:pt x="3400" y="447"/>
                    <a:pt x="3394" y="441"/>
                  </a:cubicBezTo>
                  <a:close/>
                  <a:moveTo>
                    <a:pt x="3408" y="460"/>
                  </a:moveTo>
                  <a:lnTo>
                    <a:pt x="3408" y="460"/>
                  </a:lnTo>
                  <a:cubicBezTo>
                    <a:pt x="3407" y="461"/>
                    <a:pt x="3408" y="464"/>
                    <a:pt x="3410" y="467"/>
                  </a:cubicBezTo>
                  <a:lnTo>
                    <a:pt x="3410" y="467"/>
                  </a:lnTo>
                  <a:cubicBezTo>
                    <a:pt x="3409" y="465"/>
                    <a:pt x="3409" y="462"/>
                    <a:pt x="3408" y="460"/>
                  </a:cubicBezTo>
                  <a:close/>
                  <a:moveTo>
                    <a:pt x="3412" y="459"/>
                  </a:moveTo>
                  <a:lnTo>
                    <a:pt x="3412" y="459"/>
                  </a:lnTo>
                  <a:cubicBezTo>
                    <a:pt x="3418" y="465"/>
                    <a:pt x="3424" y="470"/>
                    <a:pt x="3430" y="476"/>
                  </a:cubicBezTo>
                  <a:cubicBezTo>
                    <a:pt x="3424" y="466"/>
                    <a:pt x="3417" y="460"/>
                    <a:pt x="3412" y="459"/>
                  </a:cubicBezTo>
                  <a:close/>
                  <a:moveTo>
                    <a:pt x="3410" y="467"/>
                  </a:moveTo>
                  <a:cubicBezTo>
                    <a:pt x="3412" y="475"/>
                    <a:pt x="3411" y="482"/>
                    <a:pt x="3418" y="488"/>
                  </a:cubicBezTo>
                  <a:cubicBezTo>
                    <a:pt x="3418" y="488"/>
                    <a:pt x="3422" y="488"/>
                    <a:pt x="3428" y="493"/>
                  </a:cubicBezTo>
                  <a:lnTo>
                    <a:pt x="3428" y="493"/>
                  </a:lnTo>
                  <a:cubicBezTo>
                    <a:pt x="3424" y="488"/>
                    <a:pt x="3421" y="482"/>
                    <a:pt x="3418" y="476"/>
                  </a:cubicBezTo>
                  <a:cubicBezTo>
                    <a:pt x="3414" y="473"/>
                    <a:pt x="3412" y="469"/>
                    <a:pt x="3410" y="467"/>
                  </a:cubicBezTo>
                  <a:close/>
                  <a:moveTo>
                    <a:pt x="3428" y="493"/>
                  </a:moveTo>
                  <a:cubicBezTo>
                    <a:pt x="3432" y="499"/>
                    <a:pt x="3437" y="506"/>
                    <a:pt x="3442" y="512"/>
                  </a:cubicBezTo>
                  <a:cubicBezTo>
                    <a:pt x="3437" y="502"/>
                    <a:pt x="3432" y="497"/>
                    <a:pt x="3428" y="493"/>
                  </a:cubicBezTo>
                  <a:close/>
                  <a:moveTo>
                    <a:pt x="275" y="535"/>
                  </a:moveTo>
                  <a:cubicBezTo>
                    <a:pt x="274" y="535"/>
                    <a:pt x="274" y="535"/>
                    <a:pt x="273" y="536"/>
                  </a:cubicBezTo>
                  <a:lnTo>
                    <a:pt x="273" y="536"/>
                  </a:lnTo>
                  <a:cubicBezTo>
                    <a:pt x="274" y="536"/>
                    <a:pt x="275" y="536"/>
                    <a:pt x="275" y="536"/>
                  </a:cubicBezTo>
                  <a:lnTo>
                    <a:pt x="275" y="535"/>
                  </a:lnTo>
                  <a:close/>
                  <a:moveTo>
                    <a:pt x="3511" y="519"/>
                  </a:moveTo>
                  <a:cubicBezTo>
                    <a:pt x="3508" y="519"/>
                    <a:pt x="3505" y="520"/>
                    <a:pt x="3501" y="524"/>
                  </a:cubicBezTo>
                  <a:lnTo>
                    <a:pt x="3501" y="536"/>
                  </a:lnTo>
                  <a:cubicBezTo>
                    <a:pt x="3501" y="542"/>
                    <a:pt x="3504" y="545"/>
                    <a:pt x="3509" y="545"/>
                  </a:cubicBezTo>
                  <a:cubicBezTo>
                    <a:pt x="3513" y="545"/>
                    <a:pt x="3519" y="542"/>
                    <a:pt x="3525" y="536"/>
                  </a:cubicBezTo>
                  <a:cubicBezTo>
                    <a:pt x="3525" y="527"/>
                    <a:pt x="3519" y="519"/>
                    <a:pt x="3511" y="519"/>
                  </a:cubicBezTo>
                  <a:close/>
                  <a:moveTo>
                    <a:pt x="273" y="536"/>
                  </a:moveTo>
                  <a:cubicBezTo>
                    <a:pt x="271" y="536"/>
                    <a:pt x="263" y="538"/>
                    <a:pt x="263" y="548"/>
                  </a:cubicBezTo>
                  <a:cubicBezTo>
                    <a:pt x="267" y="543"/>
                    <a:pt x="270" y="540"/>
                    <a:pt x="273" y="536"/>
                  </a:cubicBezTo>
                  <a:close/>
                  <a:moveTo>
                    <a:pt x="3442" y="512"/>
                  </a:moveTo>
                  <a:lnTo>
                    <a:pt x="3442" y="512"/>
                  </a:lnTo>
                  <a:cubicBezTo>
                    <a:pt x="3442" y="524"/>
                    <a:pt x="3454" y="536"/>
                    <a:pt x="3454" y="560"/>
                  </a:cubicBezTo>
                  <a:cubicBezTo>
                    <a:pt x="3454" y="579"/>
                    <a:pt x="3469" y="582"/>
                    <a:pt x="3487" y="596"/>
                  </a:cubicBezTo>
                  <a:lnTo>
                    <a:pt x="3487" y="596"/>
                  </a:lnTo>
                  <a:cubicBezTo>
                    <a:pt x="3488" y="595"/>
                    <a:pt x="3489" y="595"/>
                    <a:pt x="3489" y="595"/>
                  </a:cubicBezTo>
                  <a:lnTo>
                    <a:pt x="3513" y="595"/>
                  </a:lnTo>
                  <a:cubicBezTo>
                    <a:pt x="3489" y="583"/>
                    <a:pt x="3477" y="572"/>
                    <a:pt x="3465" y="548"/>
                  </a:cubicBezTo>
                  <a:cubicBezTo>
                    <a:pt x="3460" y="536"/>
                    <a:pt x="3451" y="524"/>
                    <a:pt x="3442" y="512"/>
                  </a:cubicBezTo>
                  <a:close/>
                  <a:moveTo>
                    <a:pt x="3487" y="596"/>
                  </a:moveTo>
                  <a:cubicBezTo>
                    <a:pt x="3479" y="598"/>
                    <a:pt x="3490" y="619"/>
                    <a:pt x="3501" y="619"/>
                  </a:cubicBezTo>
                  <a:cubicBezTo>
                    <a:pt x="3501" y="619"/>
                    <a:pt x="3504" y="622"/>
                    <a:pt x="3506" y="626"/>
                  </a:cubicBezTo>
                  <a:lnTo>
                    <a:pt x="3506" y="626"/>
                  </a:lnTo>
                  <a:cubicBezTo>
                    <a:pt x="3506" y="621"/>
                    <a:pt x="3505" y="614"/>
                    <a:pt x="3501" y="607"/>
                  </a:cubicBezTo>
                  <a:cubicBezTo>
                    <a:pt x="3496" y="603"/>
                    <a:pt x="3492" y="599"/>
                    <a:pt x="3487" y="596"/>
                  </a:cubicBezTo>
                  <a:close/>
                  <a:moveTo>
                    <a:pt x="3506" y="626"/>
                  </a:moveTo>
                  <a:lnTo>
                    <a:pt x="3506" y="626"/>
                  </a:lnTo>
                  <a:cubicBezTo>
                    <a:pt x="3507" y="637"/>
                    <a:pt x="3501" y="643"/>
                    <a:pt x="3501" y="643"/>
                  </a:cubicBezTo>
                  <a:cubicBezTo>
                    <a:pt x="3489" y="643"/>
                    <a:pt x="3513" y="667"/>
                    <a:pt x="3513" y="667"/>
                  </a:cubicBezTo>
                  <a:cubicBezTo>
                    <a:pt x="3518" y="672"/>
                    <a:pt x="3522" y="677"/>
                    <a:pt x="3525" y="682"/>
                  </a:cubicBezTo>
                  <a:lnTo>
                    <a:pt x="3525" y="682"/>
                  </a:lnTo>
                  <a:cubicBezTo>
                    <a:pt x="3525" y="681"/>
                    <a:pt x="3525" y="680"/>
                    <a:pt x="3525" y="679"/>
                  </a:cubicBezTo>
                  <a:cubicBezTo>
                    <a:pt x="3525" y="679"/>
                    <a:pt x="3537" y="667"/>
                    <a:pt x="3525" y="655"/>
                  </a:cubicBezTo>
                  <a:cubicBezTo>
                    <a:pt x="3525" y="649"/>
                    <a:pt x="3522" y="649"/>
                    <a:pt x="3519" y="649"/>
                  </a:cubicBezTo>
                  <a:cubicBezTo>
                    <a:pt x="3516" y="649"/>
                    <a:pt x="3513" y="649"/>
                    <a:pt x="3513" y="643"/>
                  </a:cubicBezTo>
                  <a:cubicBezTo>
                    <a:pt x="3513" y="637"/>
                    <a:pt x="3510" y="630"/>
                    <a:pt x="3506" y="626"/>
                  </a:cubicBezTo>
                  <a:close/>
                  <a:moveTo>
                    <a:pt x="3525" y="682"/>
                  </a:moveTo>
                  <a:cubicBezTo>
                    <a:pt x="3527" y="693"/>
                    <a:pt x="3537" y="703"/>
                    <a:pt x="3537" y="714"/>
                  </a:cubicBezTo>
                  <a:cubicBezTo>
                    <a:pt x="3537" y="714"/>
                    <a:pt x="3539" y="716"/>
                    <a:pt x="3541" y="720"/>
                  </a:cubicBezTo>
                  <a:lnTo>
                    <a:pt x="3541" y="720"/>
                  </a:lnTo>
                  <a:cubicBezTo>
                    <a:pt x="3537" y="707"/>
                    <a:pt x="3533" y="694"/>
                    <a:pt x="3525" y="682"/>
                  </a:cubicBezTo>
                  <a:close/>
                  <a:moveTo>
                    <a:pt x="3541" y="720"/>
                  </a:moveTo>
                  <a:cubicBezTo>
                    <a:pt x="3543" y="726"/>
                    <a:pt x="3546" y="732"/>
                    <a:pt x="3549" y="738"/>
                  </a:cubicBezTo>
                  <a:cubicBezTo>
                    <a:pt x="3549" y="731"/>
                    <a:pt x="3545" y="724"/>
                    <a:pt x="3541" y="720"/>
                  </a:cubicBezTo>
                  <a:close/>
                  <a:moveTo>
                    <a:pt x="2239" y="774"/>
                  </a:moveTo>
                  <a:lnTo>
                    <a:pt x="2239" y="786"/>
                  </a:lnTo>
                  <a:cubicBezTo>
                    <a:pt x="2251" y="786"/>
                    <a:pt x="2275" y="786"/>
                    <a:pt x="2239" y="774"/>
                  </a:cubicBezTo>
                  <a:close/>
                  <a:moveTo>
                    <a:pt x="2418" y="798"/>
                  </a:moveTo>
                  <a:cubicBezTo>
                    <a:pt x="2406" y="798"/>
                    <a:pt x="2406" y="810"/>
                    <a:pt x="2418" y="810"/>
                  </a:cubicBezTo>
                  <a:lnTo>
                    <a:pt x="2430" y="810"/>
                  </a:lnTo>
                  <a:cubicBezTo>
                    <a:pt x="2453" y="798"/>
                    <a:pt x="2442" y="798"/>
                    <a:pt x="2418" y="798"/>
                  </a:cubicBezTo>
                  <a:close/>
                  <a:moveTo>
                    <a:pt x="3549" y="738"/>
                  </a:moveTo>
                  <a:cubicBezTo>
                    <a:pt x="3549" y="738"/>
                    <a:pt x="3549" y="750"/>
                    <a:pt x="3549" y="762"/>
                  </a:cubicBezTo>
                  <a:cubicBezTo>
                    <a:pt x="3558" y="772"/>
                    <a:pt x="3560" y="789"/>
                    <a:pt x="3561" y="789"/>
                  </a:cubicBezTo>
                  <a:cubicBezTo>
                    <a:pt x="3561" y="789"/>
                    <a:pt x="3561" y="788"/>
                    <a:pt x="3561" y="786"/>
                  </a:cubicBezTo>
                  <a:lnTo>
                    <a:pt x="3585" y="833"/>
                  </a:lnTo>
                  <a:cubicBezTo>
                    <a:pt x="3585" y="833"/>
                    <a:pt x="3585" y="810"/>
                    <a:pt x="3585" y="810"/>
                  </a:cubicBezTo>
                  <a:lnTo>
                    <a:pt x="3561" y="774"/>
                  </a:lnTo>
                  <a:cubicBezTo>
                    <a:pt x="3555" y="768"/>
                    <a:pt x="3558" y="768"/>
                    <a:pt x="3561" y="768"/>
                  </a:cubicBezTo>
                  <a:cubicBezTo>
                    <a:pt x="3564" y="768"/>
                    <a:pt x="3567" y="768"/>
                    <a:pt x="3561" y="762"/>
                  </a:cubicBezTo>
                  <a:cubicBezTo>
                    <a:pt x="3561" y="750"/>
                    <a:pt x="3561" y="738"/>
                    <a:pt x="3549" y="738"/>
                  </a:cubicBezTo>
                  <a:close/>
                  <a:moveTo>
                    <a:pt x="1953" y="845"/>
                  </a:moveTo>
                  <a:cubicBezTo>
                    <a:pt x="1941" y="845"/>
                    <a:pt x="1930" y="845"/>
                    <a:pt x="1930" y="857"/>
                  </a:cubicBezTo>
                  <a:lnTo>
                    <a:pt x="1941" y="857"/>
                  </a:lnTo>
                  <a:lnTo>
                    <a:pt x="1953" y="845"/>
                  </a:lnTo>
                  <a:close/>
                  <a:moveTo>
                    <a:pt x="3578" y="828"/>
                  </a:moveTo>
                  <a:cubicBezTo>
                    <a:pt x="3578" y="828"/>
                    <a:pt x="3577" y="829"/>
                    <a:pt x="3573" y="833"/>
                  </a:cubicBezTo>
                  <a:cubicBezTo>
                    <a:pt x="3561" y="833"/>
                    <a:pt x="3573" y="845"/>
                    <a:pt x="3585" y="857"/>
                  </a:cubicBezTo>
                  <a:cubicBezTo>
                    <a:pt x="3585" y="849"/>
                    <a:pt x="3585" y="839"/>
                    <a:pt x="3585" y="833"/>
                  </a:cubicBezTo>
                  <a:cubicBezTo>
                    <a:pt x="3577" y="833"/>
                    <a:pt x="3579" y="828"/>
                    <a:pt x="3578" y="828"/>
                  </a:cubicBezTo>
                  <a:close/>
                  <a:moveTo>
                    <a:pt x="3644" y="845"/>
                  </a:moveTo>
                  <a:cubicBezTo>
                    <a:pt x="3618" y="845"/>
                    <a:pt x="3630" y="871"/>
                    <a:pt x="3638" y="871"/>
                  </a:cubicBezTo>
                  <a:cubicBezTo>
                    <a:pt x="3641" y="871"/>
                    <a:pt x="3644" y="867"/>
                    <a:pt x="3644" y="857"/>
                  </a:cubicBezTo>
                  <a:lnTo>
                    <a:pt x="3644" y="845"/>
                  </a:lnTo>
                  <a:close/>
                  <a:moveTo>
                    <a:pt x="101" y="855"/>
                  </a:moveTo>
                  <a:cubicBezTo>
                    <a:pt x="98" y="855"/>
                    <a:pt x="96" y="859"/>
                    <a:pt x="96" y="869"/>
                  </a:cubicBezTo>
                  <a:cubicBezTo>
                    <a:pt x="96" y="879"/>
                    <a:pt x="98" y="883"/>
                    <a:pt x="101" y="883"/>
                  </a:cubicBezTo>
                  <a:cubicBezTo>
                    <a:pt x="104" y="883"/>
                    <a:pt x="108" y="876"/>
                    <a:pt x="108" y="869"/>
                  </a:cubicBezTo>
                  <a:cubicBezTo>
                    <a:pt x="108" y="862"/>
                    <a:pt x="104" y="855"/>
                    <a:pt x="101" y="855"/>
                  </a:cubicBezTo>
                  <a:close/>
                  <a:moveTo>
                    <a:pt x="3585" y="857"/>
                  </a:moveTo>
                  <a:cubicBezTo>
                    <a:pt x="3585" y="862"/>
                    <a:pt x="3585" y="867"/>
                    <a:pt x="3585" y="869"/>
                  </a:cubicBezTo>
                  <a:lnTo>
                    <a:pt x="3585" y="869"/>
                  </a:lnTo>
                  <a:cubicBezTo>
                    <a:pt x="3590" y="875"/>
                    <a:pt x="3588" y="884"/>
                    <a:pt x="3583" y="894"/>
                  </a:cubicBezTo>
                  <a:lnTo>
                    <a:pt x="3583" y="894"/>
                  </a:lnTo>
                  <a:cubicBezTo>
                    <a:pt x="3584" y="894"/>
                    <a:pt x="3584" y="893"/>
                    <a:pt x="3585" y="893"/>
                  </a:cubicBezTo>
                  <a:cubicBezTo>
                    <a:pt x="3596" y="881"/>
                    <a:pt x="3596" y="869"/>
                    <a:pt x="3585" y="857"/>
                  </a:cubicBezTo>
                  <a:close/>
                  <a:moveTo>
                    <a:pt x="2427" y="816"/>
                  </a:moveTo>
                  <a:cubicBezTo>
                    <a:pt x="2415" y="816"/>
                    <a:pt x="2402" y="822"/>
                    <a:pt x="2394" y="822"/>
                  </a:cubicBezTo>
                  <a:lnTo>
                    <a:pt x="2275" y="822"/>
                  </a:lnTo>
                  <a:cubicBezTo>
                    <a:pt x="2251" y="822"/>
                    <a:pt x="2215" y="845"/>
                    <a:pt x="2227" y="857"/>
                  </a:cubicBezTo>
                  <a:lnTo>
                    <a:pt x="2251" y="857"/>
                  </a:lnTo>
                  <a:cubicBezTo>
                    <a:pt x="2251" y="851"/>
                    <a:pt x="2254" y="848"/>
                    <a:pt x="2258" y="848"/>
                  </a:cubicBezTo>
                  <a:cubicBezTo>
                    <a:pt x="2263" y="848"/>
                    <a:pt x="2269" y="851"/>
                    <a:pt x="2275" y="857"/>
                  </a:cubicBezTo>
                  <a:lnTo>
                    <a:pt x="2346" y="857"/>
                  </a:lnTo>
                  <a:cubicBezTo>
                    <a:pt x="2370" y="857"/>
                    <a:pt x="2346" y="845"/>
                    <a:pt x="2370" y="845"/>
                  </a:cubicBezTo>
                  <a:lnTo>
                    <a:pt x="2442" y="845"/>
                  </a:lnTo>
                  <a:cubicBezTo>
                    <a:pt x="2442" y="839"/>
                    <a:pt x="2444" y="836"/>
                    <a:pt x="2449" y="836"/>
                  </a:cubicBezTo>
                  <a:cubicBezTo>
                    <a:pt x="2453" y="836"/>
                    <a:pt x="2459" y="839"/>
                    <a:pt x="2465" y="845"/>
                  </a:cubicBezTo>
                  <a:cubicBezTo>
                    <a:pt x="2477" y="845"/>
                    <a:pt x="2442" y="857"/>
                    <a:pt x="2477" y="857"/>
                  </a:cubicBezTo>
                  <a:cubicBezTo>
                    <a:pt x="2485" y="861"/>
                    <a:pt x="2492" y="863"/>
                    <a:pt x="2497" y="863"/>
                  </a:cubicBezTo>
                  <a:cubicBezTo>
                    <a:pt x="2508" y="863"/>
                    <a:pt x="2513" y="857"/>
                    <a:pt x="2513" y="857"/>
                  </a:cubicBezTo>
                  <a:lnTo>
                    <a:pt x="2596" y="857"/>
                  </a:lnTo>
                  <a:cubicBezTo>
                    <a:pt x="2608" y="857"/>
                    <a:pt x="2572" y="869"/>
                    <a:pt x="2572" y="869"/>
                  </a:cubicBezTo>
                  <a:lnTo>
                    <a:pt x="2644" y="869"/>
                  </a:lnTo>
                  <a:cubicBezTo>
                    <a:pt x="2656" y="869"/>
                    <a:pt x="2668" y="869"/>
                    <a:pt x="2680" y="881"/>
                  </a:cubicBezTo>
                  <a:cubicBezTo>
                    <a:pt x="2686" y="887"/>
                    <a:pt x="2689" y="887"/>
                    <a:pt x="2692" y="887"/>
                  </a:cubicBezTo>
                  <a:cubicBezTo>
                    <a:pt x="2695" y="887"/>
                    <a:pt x="2698" y="887"/>
                    <a:pt x="2703" y="893"/>
                  </a:cubicBezTo>
                  <a:cubicBezTo>
                    <a:pt x="2709" y="899"/>
                    <a:pt x="2712" y="899"/>
                    <a:pt x="2714" y="899"/>
                  </a:cubicBezTo>
                  <a:cubicBezTo>
                    <a:pt x="2715" y="899"/>
                    <a:pt x="2715" y="899"/>
                    <a:pt x="2715" y="905"/>
                  </a:cubicBezTo>
                  <a:lnTo>
                    <a:pt x="2739" y="905"/>
                  </a:lnTo>
                  <a:cubicBezTo>
                    <a:pt x="2739" y="905"/>
                    <a:pt x="2739" y="904"/>
                    <a:pt x="2739" y="903"/>
                  </a:cubicBezTo>
                  <a:lnTo>
                    <a:pt x="2739" y="903"/>
                  </a:lnTo>
                  <a:cubicBezTo>
                    <a:pt x="2744" y="905"/>
                    <a:pt x="2749" y="906"/>
                    <a:pt x="2754" y="908"/>
                  </a:cubicBezTo>
                  <a:lnTo>
                    <a:pt x="2754" y="908"/>
                  </a:lnTo>
                  <a:cubicBezTo>
                    <a:pt x="2753" y="907"/>
                    <a:pt x="2752" y="906"/>
                    <a:pt x="2751" y="905"/>
                  </a:cubicBezTo>
                  <a:cubicBezTo>
                    <a:pt x="2747" y="901"/>
                    <a:pt x="2744" y="900"/>
                    <a:pt x="2743" y="900"/>
                  </a:cubicBezTo>
                  <a:cubicBezTo>
                    <a:pt x="2741" y="900"/>
                    <a:pt x="2740" y="901"/>
                    <a:pt x="2739" y="903"/>
                  </a:cubicBezTo>
                  <a:lnTo>
                    <a:pt x="2739" y="903"/>
                  </a:lnTo>
                  <a:cubicBezTo>
                    <a:pt x="2733" y="900"/>
                    <a:pt x="2727" y="898"/>
                    <a:pt x="2727" y="893"/>
                  </a:cubicBezTo>
                  <a:cubicBezTo>
                    <a:pt x="2727" y="883"/>
                    <a:pt x="2727" y="866"/>
                    <a:pt x="2721" y="866"/>
                  </a:cubicBezTo>
                  <a:cubicBezTo>
                    <a:pt x="2719" y="866"/>
                    <a:pt x="2718" y="867"/>
                    <a:pt x="2715" y="869"/>
                  </a:cubicBezTo>
                  <a:lnTo>
                    <a:pt x="2692" y="869"/>
                  </a:lnTo>
                  <a:cubicBezTo>
                    <a:pt x="2668" y="869"/>
                    <a:pt x="2692" y="857"/>
                    <a:pt x="2692" y="857"/>
                  </a:cubicBezTo>
                  <a:cubicBezTo>
                    <a:pt x="2680" y="845"/>
                    <a:pt x="2680" y="845"/>
                    <a:pt x="2668" y="845"/>
                  </a:cubicBezTo>
                  <a:lnTo>
                    <a:pt x="2668" y="857"/>
                  </a:lnTo>
                  <a:cubicBezTo>
                    <a:pt x="2668" y="857"/>
                    <a:pt x="2680" y="857"/>
                    <a:pt x="2680" y="869"/>
                  </a:cubicBezTo>
                  <a:lnTo>
                    <a:pt x="2656" y="869"/>
                  </a:lnTo>
                  <a:cubicBezTo>
                    <a:pt x="2644" y="869"/>
                    <a:pt x="2644" y="857"/>
                    <a:pt x="2620" y="845"/>
                  </a:cubicBezTo>
                  <a:cubicBezTo>
                    <a:pt x="2608" y="833"/>
                    <a:pt x="2596" y="833"/>
                    <a:pt x="2584" y="833"/>
                  </a:cubicBezTo>
                  <a:cubicBezTo>
                    <a:pt x="2584" y="833"/>
                    <a:pt x="2584" y="839"/>
                    <a:pt x="2581" y="839"/>
                  </a:cubicBezTo>
                  <a:cubicBezTo>
                    <a:pt x="2579" y="839"/>
                    <a:pt x="2576" y="837"/>
                    <a:pt x="2572" y="833"/>
                  </a:cubicBezTo>
                  <a:cubicBezTo>
                    <a:pt x="2565" y="829"/>
                    <a:pt x="2559" y="828"/>
                    <a:pt x="2556" y="828"/>
                  </a:cubicBezTo>
                  <a:cubicBezTo>
                    <a:pt x="2549" y="828"/>
                    <a:pt x="2549" y="833"/>
                    <a:pt x="2549" y="833"/>
                  </a:cubicBezTo>
                  <a:lnTo>
                    <a:pt x="2453" y="833"/>
                  </a:lnTo>
                  <a:cubicBezTo>
                    <a:pt x="2442" y="833"/>
                    <a:pt x="2442" y="833"/>
                    <a:pt x="2442" y="822"/>
                  </a:cubicBezTo>
                  <a:cubicBezTo>
                    <a:pt x="2438" y="818"/>
                    <a:pt x="2432" y="816"/>
                    <a:pt x="2427" y="816"/>
                  </a:cubicBezTo>
                  <a:close/>
                  <a:moveTo>
                    <a:pt x="3583" y="894"/>
                  </a:moveTo>
                  <a:cubicBezTo>
                    <a:pt x="3573" y="904"/>
                    <a:pt x="3573" y="894"/>
                    <a:pt x="3573" y="917"/>
                  </a:cubicBezTo>
                  <a:lnTo>
                    <a:pt x="3573" y="929"/>
                  </a:lnTo>
                  <a:cubicBezTo>
                    <a:pt x="3573" y="917"/>
                    <a:pt x="3579" y="905"/>
                    <a:pt x="3583" y="894"/>
                  </a:cubicBezTo>
                  <a:close/>
                  <a:moveTo>
                    <a:pt x="108" y="929"/>
                  </a:moveTo>
                  <a:cubicBezTo>
                    <a:pt x="100" y="937"/>
                    <a:pt x="108" y="951"/>
                    <a:pt x="115" y="951"/>
                  </a:cubicBezTo>
                  <a:cubicBezTo>
                    <a:pt x="118" y="951"/>
                    <a:pt x="120" y="948"/>
                    <a:pt x="120" y="941"/>
                  </a:cubicBezTo>
                  <a:cubicBezTo>
                    <a:pt x="120" y="941"/>
                    <a:pt x="108" y="929"/>
                    <a:pt x="108" y="929"/>
                  </a:cubicBezTo>
                  <a:close/>
                  <a:moveTo>
                    <a:pt x="2834" y="953"/>
                  </a:moveTo>
                  <a:cubicBezTo>
                    <a:pt x="2828" y="953"/>
                    <a:pt x="2823" y="958"/>
                    <a:pt x="2823" y="964"/>
                  </a:cubicBezTo>
                  <a:cubicBezTo>
                    <a:pt x="2823" y="976"/>
                    <a:pt x="2834" y="988"/>
                    <a:pt x="2834" y="988"/>
                  </a:cubicBezTo>
                  <a:lnTo>
                    <a:pt x="2846" y="988"/>
                  </a:lnTo>
                  <a:cubicBezTo>
                    <a:pt x="2846" y="988"/>
                    <a:pt x="2846" y="976"/>
                    <a:pt x="2846" y="976"/>
                  </a:cubicBezTo>
                  <a:cubicBezTo>
                    <a:pt x="2846" y="958"/>
                    <a:pt x="2840" y="953"/>
                    <a:pt x="2834" y="953"/>
                  </a:cubicBezTo>
                  <a:close/>
                  <a:moveTo>
                    <a:pt x="1935" y="781"/>
                  </a:moveTo>
                  <a:cubicBezTo>
                    <a:pt x="1931" y="781"/>
                    <a:pt x="1926" y="782"/>
                    <a:pt x="1918" y="786"/>
                  </a:cubicBezTo>
                  <a:cubicBezTo>
                    <a:pt x="1906" y="786"/>
                    <a:pt x="1882" y="798"/>
                    <a:pt x="1870" y="810"/>
                  </a:cubicBezTo>
                  <a:lnTo>
                    <a:pt x="1834" y="810"/>
                  </a:lnTo>
                  <a:cubicBezTo>
                    <a:pt x="1828" y="804"/>
                    <a:pt x="1819" y="801"/>
                    <a:pt x="1810" y="801"/>
                  </a:cubicBezTo>
                  <a:cubicBezTo>
                    <a:pt x="1802" y="801"/>
                    <a:pt x="1793" y="804"/>
                    <a:pt x="1787" y="810"/>
                  </a:cubicBezTo>
                  <a:cubicBezTo>
                    <a:pt x="1763" y="810"/>
                    <a:pt x="1739" y="822"/>
                    <a:pt x="1715" y="822"/>
                  </a:cubicBezTo>
                  <a:cubicBezTo>
                    <a:pt x="1707" y="822"/>
                    <a:pt x="1699" y="816"/>
                    <a:pt x="1695" y="816"/>
                  </a:cubicBezTo>
                  <a:cubicBezTo>
                    <a:pt x="1693" y="816"/>
                    <a:pt x="1691" y="818"/>
                    <a:pt x="1691" y="822"/>
                  </a:cubicBezTo>
                  <a:cubicBezTo>
                    <a:pt x="1680" y="833"/>
                    <a:pt x="1703" y="845"/>
                    <a:pt x="1668" y="845"/>
                  </a:cubicBezTo>
                  <a:cubicBezTo>
                    <a:pt x="1663" y="847"/>
                    <a:pt x="1659" y="848"/>
                    <a:pt x="1657" y="848"/>
                  </a:cubicBezTo>
                  <a:cubicBezTo>
                    <a:pt x="1644" y="848"/>
                    <a:pt x="1674" y="822"/>
                    <a:pt x="1644" y="822"/>
                  </a:cubicBezTo>
                  <a:cubicBezTo>
                    <a:pt x="1608" y="833"/>
                    <a:pt x="1644" y="833"/>
                    <a:pt x="1620" y="845"/>
                  </a:cubicBezTo>
                  <a:cubicBezTo>
                    <a:pt x="1596" y="845"/>
                    <a:pt x="1572" y="845"/>
                    <a:pt x="1549" y="857"/>
                  </a:cubicBezTo>
                  <a:cubicBezTo>
                    <a:pt x="1501" y="857"/>
                    <a:pt x="1441" y="869"/>
                    <a:pt x="1394" y="881"/>
                  </a:cubicBezTo>
                  <a:cubicBezTo>
                    <a:pt x="1382" y="881"/>
                    <a:pt x="1382" y="893"/>
                    <a:pt x="1370" y="893"/>
                  </a:cubicBezTo>
                  <a:cubicBezTo>
                    <a:pt x="1366" y="897"/>
                    <a:pt x="1363" y="898"/>
                    <a:pt x="1361" y="898"/>
                  </a:cubicBezTo>
                  <a:cubicBezTo>
                    <a:pt x="1357" y="898"/>
                    <a:pt x="1354" y="893"/>
                    <a:pt x="1346" y="893"/>
                  </a:cubicBezTo>
                  <a:cubicBezTo>
                    <a:pt x="1334" y="905"/>
                    <a:pt x="1310" y="905"/>
                    <a:pt x="1299" y="917"/>
                  </a:cubicBezTo>
                  <a:cubicBezTo>
                    <a:pt x="1293" y="927"/>
                    <a:pt x="1291" y="931"/>
                    <a:pt x="1288" y="931"/>
                  </a:cubicBezTo>
                  <a:cubicBezTo>
                    <a:pt x="1284" y="931"/>
                    <a:pt x="1282" y="924"/>
                    <a:pt x="1275" y="917"/>
                  </a:cubicBezTo>
                  <a:cubicBezTo>
                    <a:pt x="1273" y="915"/>
                    <a:pt x="1272" y="914"/>
                    <a:pt x="1270" y="914"/>
                  </a:cubicBezTo>
                  <a:cubicBezTo>
                    <a:pt x="1264" y="914"/>
                    <a:pt x="1263" y="935"/>
                    <a:pt x="1263" y="940"/>
                  </a:cubicBezTo>
                  <a:lnTo>
                    <a:pt x="1263" y="940"/>
                  </a:lnTo>
                  <a:cubicBezTo>
                    <a:pt x="1258" y="938"/>
                    <a:pt x="1251" y="935"/>
                    <a:pt x="1251" y="929"/>
                  </a:cubicBezTo>
                  <a:cubicBezTo>
                    <a:pt x="1239" y="929"/>
                    <a:pt x="1215" y="929"/>
                    <a:pt x="1215" y="941"/>
                  </a:cubicBezTo>
                  <a:cubicBezTo>
                    <a:pt x="1206" y="950"/>
                    <a:pt x="1173" y="968"/>
                    <a:pt x="1160" y="968"/>
                  </a:cubicBezTo>
                  <a:cubicBezTo>
                    <a:pt x="1157" y="968"/>
                    <a:pt x="1156" y="967"/>
                    <a:pt x="1156" y="964"/>
                  </a:cubicBezTo>
                  <a:cubicBezTo>
                    <a:pt x="1159" y="958"/>
                    <a:pt x="1158" y="956"/>
                    <a:pt x="1155" y="956"/>
                  </a:cubicBezTo>
                  <a:cubicBezTo>
                    <a:pt x="1146" y="956"/>
                    <a:pt x="1117" y="976"/>
                    <a:pt x="1108" y="976"/>
                  </a:cubicBezTo>
                  <a:cubicBezTo>
                    <a:pt x="1106" y="978"/>
                    <a:pt x="1104" y="979"/>
                    <a:pt x="1102" y="979"/>
                  </a:cubicBezTo>
                  <a:cubicBezTo>
                    <a:pt x="1093" y="979"/>
                    <a:pt x="1080" y="968"/>
                    <a:pt x="1067" y="968"/>
                  </a:cubicBezTo>
                  <a:cubicBezTo>
                    <a:pt x="1061" y="968"/>
                    <a:pt x="1055" y="970"/>
                    <a:pt x="1048" y="976"/>
                  </a:cubicBezTo>
                  <a:cubicBezTo>
                    <a:pt x="1048" y="988"/>
                    <a:pt x="1108" y="1000"/>
                    <a:pt x="1120" y="1000"/>
                  </a:cubicBezTo>
                  <a:lnTo>
                    <a:pt x="1156" y="1000"/>
                  </a:lnTo>
                  <a:cubicBezTo>
                    <a:pt x="1168" y="988"/>
                    <a:pt x="1179" y="988"/>
                    <a:pt x="1179" y="988"/>
                  </a:cubicBezTo>
                  <a:cubicBezTo>
                    <a:pt x="1203" y="988"/>
                    <a:pt x="1227" y="988"/>
                    <a:pt x="1239" y="976"/>
                  </a:cubicBezTo>
                  <a:cubicBezTo>
                    <a:pt x="1251" y="964"/>
                    <a:pt x="1251" y="964"/>
                    <a:pt x="1275" y="964"/>
                  </a:cubicBezTo>
                  <a:cubicBezTo>
                    <a:pt x="1285" y="964"/>
                    <a:pt x="1321" y="938"/>
                    <a:pt x="1332" y="938"/>
                  </a:cubicBezTo>
                  <a:cubicBezTo>
                    <a:pt x="1333" y="938"/>
                    <a:pt x="1334" y="939"/>
                    <a:pt x="1334" y="941"/>
                  </a:cubicBezTo>
                  <a:cubicBezTo>
                    <a:pt x="1334" y="929"/>
                    <a:pt x="1382" y="929"/>
                    <a:pt x="1406" y="917"/>
                  </a:cubicBezTo>
                  <a:cubicBezTo>
                    <a:pt x="1418" y="917"/>
                    <a:pt x="1406" y="917"/>
                    <a:pt x="1418" y="905"/>
                  </a:cubicBezTo>
                  <a:cubicBezTo>
                    <a:pt x="1418" y="899"/>
                    <a:pt x="1421" y="896"/>
                    <a:pt x="1425" y="896"/>
                  </a:cubicBezTo>
                  <a:cubicBezTo>
                    <a:pt x="1429" y="896"/>
                    <a:pt x="1435" y="899"/>
                    <a:pt x="1441" y="905"/>
                  </a:cubicBezTo>
                  <a:cubicBezTo>
                    <a:pt x="1441" y="908"/>
                    <a:pt x="1443" y="910"/>
                    <a:pt x="1447" y="910"/>
                  </a:cubicBezTo>
                  <a:cubicBezTo>
                    <a:pt x="1455" y="910"/>
                    <a:pt x="1472" y="901"/>
                    <a:pt x="1489" y="893"/>
                  </a:cubicBezTo>
                  <a:cubicBezTo>
                    <a:pt x="1513" y="881"/>
                    <a:pt x="1537" y="881"/>
                    <a:pt x="1560" y="881"/>
                  </a:cubicBezTo>
                  <a:lnTo>
                    <a:pt x="1584" y="881"/>
                  </a:lnTo>
                  <a:cubicBezTo>
                    <a:pt x="1590" y="875"/>
                    <a:pt x="1596" y="872"/>
                    <a:pt x="1602" y="872"/>
                  </a:cubicBezTo>
                  <a:cubicBezTo>
                    <a:pt x="1608" y="872"/>
                    <a:pt x="1614" y="875"/>
                    <a:pt x="1620" y="881"/>
                  </a:cubicBezTo>
                  <a:lnTo>
                    <a:pt x="1644" y="881"/>
                  </a:lnTo>
                  <a:cubicBezTo>
                    <a:pt x="1668" y="869"/>
                    <a:pt x="1656" y="857"/>
                    <a:pt x="1668" y="857"/>
                  </a:cubicBezTo>
                  <a:lnTo>
                    <a:pt x="1775" y="857"/>
                  </a:lnTo>
                  <a:cubicBezTo>
                    <a:pt x="1799" y="857"/>
                    <a:pt x="1810" y="845"/>
                    <a:pt x="1822" y="845"/>
                  </a:cubicBezTo>
                  <a:cubicBezTo>
                    <a:pt x="1834" y="845"/>
                    <a:pt x="1846" y="833"/>
                    <a:pt x="1858" y="833"/>
                  </a:cubicBezTo>
                  <a:cubicBezTo>
                    <a:pt x="1870" y="833"/>
                    <a:pt x="1846" y="845"/>
                    <a:pt x="1858" y="845"/>
                  </a:cubicBezTo>
                  <a:lnTo>
                    <a:pt x="1906" y="845"/>
                  </a:lnTo>
                  <a:cubicBezTo>
                    <a:pt x="1918" y="845"/>
                    <a:pt x="1906" y="833"/>
                    <a:pt x="1918" y="833"/>
                  </a:cubicBezTo>
                  <a:lnTo>
                    <a:pt x="1953" y="833"/>
                  </a:lnTo>
                  <a:cubicBezTo>
                    <a:pt x="1977" y="833"/>
                    <a:pt x="1985" y="839"/>
                    <a:pt x="1998" y="839"/>
                  </a:cubicBezTo>
                  <a:cubicBezTo>
                    <a:pt x="2005" y="839"/>
                    <a:pt x="2013" y="837"/>
                    <a:pt x="2025" y="833"/>
                  </a:cubicBezTo>
                  <a:cubicBezTo>
                    <a:pt x="2049" y="822"/>
                    <a:pt x="2061" y="822"/>
                    <a:pt x="2072" y="822"/>
                  </a:cubicBezTo>
                  <a:cubicBezTo>
                    <a:pt x="2084" y="822"/>
                    <a:pt x="2084" y="810"/>
                    <a:pt x="2108" y="810"/>
                  </a:cubicBezTo>
                  <a:cubicBezTo>
                    <a:pt x="2118" y="810"/>
                    <a:pt x="2104" y="825"/>
                    <a:pt x="2111" y="825"/>
                  </a:cubicBezTo>
                  <a:cubicBezTo>
                    <a:pt x="2112" y="825"/>
                    <a:pt x="2115" y="824"/>
                    <a:pt x="2120" y="822"/>
                  </a:cubicBezTo>
                  <a:cubicBezTo>
                    <a:pt x="2132" y="822"/>
                    <a:pt x="2132" y="810"/>
                    <a:pt x="2144" y="810"/>
                  </a:cubicBezTo>
                  <a:lnTo>
                    <a:pt x="2144" y="810"/>
                  </a:lnTo>
                  <a:cubicBezTo>
                    <a:pt x="2136" y="814"/>
                    <a:pt x="2137" y="815"/>
                    <a:pt x="2143" y="815"/>
                  </a:cubicBezTo>
                  <a:cubicBezTo>
                    <a:pt x="2154" y="815"/>
                    <a:pt x="2184" y="810"/>
                    <a:pt x="2191" y="810"/>
                  </a:cubicBezTo>
                  <a:cubicBezTo>
                    <a:pt x="2203" y="810"/>
                    <a:pt x="2191" y="822"/>
                    <a:pt x="2215" y="822"/>
                  </a:cubicBezTo>
                  <a:cubicBezTo>
                    <a:pt x="2239" y="822"/>
                    <a:pt x="2239" y="786"/>
                    <a:pt x="2215" y="786"/>
                  </a:cubicBezTo>
                  <a:lnTo>
                    <a:pt x="2180" y="786"/>
                  </a:lnTo>
                  <a:cubicBezTo>
                    <a:pt x="2168" y="786"/>
                    <a:pt x="2144" y="786"/>
                    <a:pt x="2144" y="798"/>
                  </a:cubicBezTo>
                  <a:cubicBezTo>
                    <a:pt x="2138" y="804"/>
                    <a:pt x="2126" y="804"/>
                    <a:pt x="2116" y="804"/>
                  </a:cubicBezTo>
                  <a:cubicBezTo>
                    <a:pt x="2105" y="804"/>
                    <a:pt x="2096" y="804"/>
                    <a:pt x="2096" y="810"/>
                  </a:cubicBezTo>
                  <a:cubicBezTo>
                    <a:pt x="2096" y="798"/>
                    <a:pt x="2049" y="798"/>
                    <a:pt x="2025" y="798"/>
                  </a:cubicBezTo>
                  <a:lnTo>
                    <a:pt x="1989" y="798"/>
                  </a:lnTo>
                  <a:cubicBezTo>
                    <a:pt x="1989" y="798"/>
                    <a:pt x="1977" y="786"/>
                    <a:pt x="1965" y="786"/>
                  </a:cubicBezTo>
                  <a:cubicBezTo>
                    <a:pt x="1949" y="786"/>
                    <a:pt x="1944" y="781"/>
                    <a:pt x="1935" y="781"/>
                  </a:cubicBezTo>
                  <a:close/>
                  <a:moveTo>
                    <a:pt x="132" y="1072"/>
                  </a:moveTo>
                  <a:lnTo>
                    <a:pt x="132" y="1083"/>
                  </a:lnTo>
                  <a:lnTo>
                    <a:pt x="132" y="1083"/>
                  </a:lnTo>
                  <a:cubicBezTo>
                    <a:pt x="126" y="1076"/>
                    <a:pt x="124" y="1072"/>
                    <a:pt x="132" y="1072"/>
                  </a:cubicBezTo>
                  <a:close/>
                  <a:moveTo>
                    <a:pt x="3573" y="929"/>
                  </a:moveTo>
                  <a:lnTo>
                    <a:pt x="3573" y="964"/>
                  </a:lnTo>
                  <a:cubicBezTo>
                    <a:pt x="3573" y="972"/>
                    <a:pt x="3573" y="975"/>
                    <a:pt x="3573" y="975"/>
                  </a:cubicBezTo>
                  <a:cubicBezTo>
                    <a:pt x="3574" y="975"/>
                    <a:pt x="3577" y="964"/>
                    <a:pt x="3585" y="964"/>
                  </a:cubicBezTo>
                  <a:cubicBezTo>
                    <a:pt x="3596" y="964"/>
                    <a:pt x="3596" y="976"/>
                    <a:pt x="3585" y="988"/>
                  </a:cubicBezTo>
                  <a:cubicBezTo>
                    <a:pt x="3573" y="1000"/>
                    <a:pt x="3585" y="1024"/>
                    <a:pt x="3585" y="1024"/>
                  </a:cubicBezTo>
                  <a:cubicBezTo>
                    <a:pt x="3561" y="1024"/>
                    <a:pt x="3585" y="1083"/>
                    <a:pt x="3585" y="1107"/>
                  </a:cubicBezTo>
                  <a:lnTo>
                    <a:pt x="3585" y="1131"/>
                  </a:lnTo>
                  <a:cubicBezTo>
                    <a:pt x="3585" y="1141"/>
                    <a:pt x="3585" y="1151"/>
                    <a:pt x="3585" y="1167"/>
                  </a:cubicBezTo>
                  <a:cubicBezTo>
                    <a:pt x="3585" y="1155"/>
                    <a:pt x="3596" y="1155"/>
                    <a:pt x="3596" y="1143"/>
                  </a:cubicBezTo>
                  <a:cubicBezTo>
                    <a:pt x="3596" y="1131"/>
                    <a:pt x="3608" y="1119"/>
                    <a:pt x="3608" y="1107"/>
                  </a:cubicBezTo>
                  <a:cubicBezTo>
                    <a:pt x="3608" y="1095"/>
                    <a:pt x="3620" y="1060"/>
                    <a:pt x="3620" y="1048"/>
                  </a:cubicBezTo>
                  <a:cubicBezTo>
                    <a:pt x="3608" y="1036"/>
                    <a:pt x="3596" y="1024"/>
                    <a:pt x="3608" y="1024"/>
                  </a:cubicBezTo>
                  <a:cubicBezTo>
                    <a:pt x="3608" y="1012"/>
                    <a:pt x="3608" y="1024"/>
                    <a:pt x="3608" y="1000"/>
                  </a:cubicBezTo>
                  <a:cubicBezTo>
                    <a:pt x="3608" y="976"/>
                    <a:pt x="3585" y="964"/>
                    <a:pt x="3573" y="929"/>
                  </a:cubicBezTo>
                  <a:close/>
                  <a:moveTo>
                    <a:pt x="3607" y="1213"/>
                  </a:moveTo>
                  <a:cubicBezTo>
                    <a:pt x="3607" y="1217"/>
                    <a:pt x="3606" y="1222"/>
                    <a:pt x="3605" y="1226"/>
                  </a:cubicBezTo>
                  <a:lnTo>
                    <a:pt x="3605" y="1226"/>
                  </a:lnTo>
                  <a:cubicBezTo>
                    <a:pt x="3607" y="1222"/>
                    <a:pt x="3608" y="1218"/>
                    <a:pt x="3608" y="1214"/>
                  </a:cubicBezTo>
                  <a:cubicBezTo>
                    <a:pt x="3608" y="1214"/>
                    <a:pt x="3607" y="1214"/>
                    <a:pt x="3607" y="1213"/>
                  </a:cubicBezTo>
                  <a:close/>
                  <a:moveTo>
                    <a:pt x="465" y="405"/>
                  </a:moveTo>
                  <a:cubicBezTo>
                    <a:pt x="448" y="405"/>
                    <a:pt x="437" y="407"/>
                    <a:pt x="417" y="417"/>
                  </a:cubicBezTo>
                  <a:cubicBezTo>
                    <a:pt x="417" y="417"/>
                    <a:pt x="441" y="417"/>
                    <a:pt x="417" y="429"/>
                  </a:cubicBezTo>
                  <a:cubicBezTo>
                    <a:pt x="417" y="429"/>
                    <a:pt x="406" y="441"/>
                    <a:pt x="394" y="441"/>
                  </a:cubicBezTo>
                  <a:lnTo>
                    <a:pt x="358" y="441"/>
                  </a:lnTo>
                  <a:cubicBezTo>
                    <a:pt x="334" y="452"/>
                    <a:pt x="346" y="464"/>
                    <a:pt x="322" y="464"/>
                  </a:cubicBezTo>
                  <a:cubicBezTo>
                    <a:pt x="318" y="468"/>
                    <a:pt x="316" y="470"/>
                    <a:pt x="313" y="470"/>
                  </a:cubicBezTo>
                  <a:cubicBezTo>
                    <a:pt x="309" y="470"/>
                    <a:pt x="306" y="464"/>
                    <a:pt x="298" y="464"/>
                  </a:cubicBezTo>
                  <a:cubicBezTo>
                    <a:pt x="286" y="476"/>
                    <a:pt x="298" y="488"/>
                    <a:pt x="275" y="500"/>
                  </a:cubicBezTo>
                  <a:cubicBezTo>
                    <a:pt x="263" y="500"/>
                    <a:pt x="251" y="512"/>
                    <a:pt x="239" y="524"/>
                  </a:cubicBezTo>
                  <a:cubicBezTo>
                    <a:pt x="227" y="530"/>
                    <a:pt x="221" y="530"/>
                    <a:pt x="217" y="530"/>
                  </a:cubicBezTo>
                  <a:cubicBezTo>
                    <a:pt x="212" y="530"/>
                    <a:pt x="209" y="530"/>
                    <a:pt x="203" y="536"/>
                  </a:cubicBezTo>
                  <a:cubicBezTo>
                    <a:pt x="191" y="560"/>
                    <a:pt x="191" y="560"/>
                    <a:pt x="179" y="572"/>
                  </a:cubicBezTo>
                  <a:cubicBezTo>
                    <a:pt x="167" y="572"/>
                    <a:pt x="156" y="583"/>
                    <a:pt x="144" y="595"/>
                  </a:cubicBezTo>
                  <a:cubicBezTo>
                    <a:pt x="120" y="607"/>
                    <a:pt x="120" y="619"/>
                    <a:pt x="108" y="631"/>
                  </a:cubicBezTo>
                  <a:cubicBezTo>
                    <a:pt x="96" y="655"/>
                    <a:pt x="84" y="655"/>
                    <a:pt x="72" y="667"/>
                  </a:cubicBezTo>
                  <a:cubicBezTo>
                    <a:pt x="60" y="691"/>
                    <a:pt x="72" y="702"/>
                    <a:pt x="60" y="714"/>
                  </a:cubicBezTo>
                  <a:cubicBezTo>
                    <a:pt x="54" y="720"/>
                    <a:pt x="48" y="723"/>
                    <a:pt x="44" y="723"/>
                  </a:cubicBezTo>
                  <a:cubicBezTo>
                    <a:pt x="39" y="723"/>
                    <a:pt x="36" y="720"/>
                    <a:pt x="36" y="714"/>
                  </a:cubicBezTo>
                  <a:cubicBezTo>
                    <a:pt x="36" y="726"/>
                    <a:pt x="36" y="738"/>
                    <a:pt x="36" y="750"/>
                  </a:cubicBezTo>
                  <a:cubicBezTo>
                    <a:pt x="36" y="774"/>
                    <a:pt x="36" y="774"/>
                    <a:pt x="13" y="774"/>
                  </a:cubicBezTo>
                  <a:cubicBezTo>
                    <a:pt x="36" y="774"/>
                    <a:pt x="13" y="833"/>
                    <a:pt x="13" y="833"/>
                  </a:cubicBezTo>
                  <a:cubicBezTo>
                    <a:pt x="13" y="845"/>
                    <a:pt x="1" y="857"/>
                    <a:pt x="1" y="881"/>
                  </a:cubicBezTo>
                  <a:cubicBezTo>
                    <a:pt x="13" y="881"/>
                    <a:pt x="1" y="881"/>
                    <a:pt x="1" y="905"/>
                  </a:cubicBezTo>
                  <a:cubicBezTo>
                    <a:pt x="1" y="917"/>
                    <a:pt x="13" y="929"/>
                    <a:pt x="13" y="953"/>
                  </a:cubicBezTo>
                  <a:cubicBezTo>
                    <a:pt x="25" y="964"/>
                    <a:pt x="1" y="1000"/>
                    <a:pt x="13" y="1012"/>
                  </a:cubicBezTo>
                  <a:cubicBezTo>
                    <a:pt x="29" y="1012"/>
                    <a:pt x="34" y="996"/>
                    <a:pt x="36" y="996"/>
                  </a:cubicBezTo>
                  <a:cubicBezTo>
                    <a:pt x="36" y="996"/>
                    <a:pt x="36" y="1000"/>
                    <a:pt x="36" y="1012"/>
                  </a:cubicBezTo>
                  <a:cubicBezTo>
                    <a:pt x="36" y="1036"/>
                    <a:pt x="36" y="1024"/>
                    <a:pt x="48" y="1036"/>
                  </a:cubicBezTo>
                  <a:lnTo>
                    <a:pt x="60" y="1048"/>
                  </a:lnTo>
                  <a:cubicBezTo>
                    <a:pt x="60" y="1052"/>
                    <a:pt x="58" y="1053"/>
                    <a:pt x="54" y="1053"/>
                  </a:cubicBezTo>
                  <a:cubicBezTo>
                    <a:pt x="47" y="1053"/>
                    <a:pt x="36" y="1048"/>
                    <a:pt x="36" y="1048"/>
                  </a:cubicBezTo>
                  <a:lnTo>
                    <a:pt x="36" y="1048"/>
                  </a:lnTo>
                  <a:lnTo>
                    <a:pt x="48" y="1060"/>
                  </a:lnTo>
                  <a:cubicBezTo>
                    <a:pt x="58" y="1070"/>
                    <a:pt x="60" y="1071"/>
                    <a:pt x="67" y="1079"/>
                  </a:cubicBezTo>
                  <a:lnTo>
                    <a:pt x="67" y="1079"/>
                  </a:lnTo>
                  <a:cubicBezTo>
                    <a:pt x="64" y="1080"/>
                    <a:pt x="60" y="1083"/>
                    <a:pt x="60" y="1083"/>
                  </a:cubicBezTo>
                  <a:cubicBezTo>
                    <a:pt x="48" y="1083"/>
                    <a:pt x="72" y="1095"/>
                    <a:pt x="72" y="1107"/>
                  </a:cubicBezTo>
                  <a:cubicBezTo>
                    <a:pt x="84" y="1119"/>
                    <a:pt x="96" y="1143"/>
                    <a:pt x="96" y="1143"/>
                  </a:cubicBezTo>
                  <a:cubicBezTo>
                    <a:pt x="96" y="1143"/>
                    <a:pt x="120" y="1179"/>
                    <a:pt x="120" y="1179"/>
                  </a:cubicBezTo>
                  <a:cubicBezTo>
                    <a:pt x="121" y="1177"/>
                    <a:pt x="123" y="1176"/>
                    <a:pt x="126" y="1176"/>
                  </a:cubicBezTo>
                  <a:cubicBezTo>
                    <a:pt x="138" y="1176"/>
                    <a:pt x="156" y="1203"/>
                    <a:pt x="156" y="1203"/>
                  </a:cubicBezTo>
                  <a:cubicBezTo>
                    <a:pt x="177" y="1224"/>
                    <a:pt x="229" y="1276"/>
                    <a:pt x="264" y="1276"/>
                  </a:cubicBezTo>
                  <a:cubicBezTo>
                    <a:pt x="268" y="1276"/>
                    <a:pt x="271" y="1275"/>
                    <a:pt x="275" y="1274"/>
                  </a:cubicBezTo>
                  <a:lnTo>
                    <a:pt x="275" y="1274"/>
                  </a:lnTo>
                  <a:cubicBezTo>
                    <a:pt x="267" y="1286"/>
                    <a:pt x="269" y="1290"/>
                    <a:pt x="277" y="1290"/>
                  </a:cubicBezTo>
                  <a:cubicBezTo>
                    <a:pt x="292" y="1290"/>
                    <a:pt x="326" y="1274"/>
                    <a:pt x="334" y="1274"/>
                  </a:cubicBezTo>
                  <a:cubicBezTo>
                    <a:pt x="346" y="1286"/>
                    <a:pt x="346" y="1298"/>
                    <a:pt x="382" y="1298"/>
                  </a:cubicBezTo>
                  <a:cubicBezTo>
                    <a:pt x="394" y="1286"/>
                    <a:pt x="406" y="1286"/>
                    <a:pt x="417" y="1274"/>
                  </a:cubicBezTo>
                  <a:cubicBezTo>
                    <a:pt x="429" y="1286"/>
                    <a:pt x="417" y="1286"/>
                    <a:pt x="453" y="1286"/>
                  </a:cubicBezTo>
                  <a:cubicBezTo>
                    <a:pt x="477" y="1286"/>
                    <a:pt x="453" y="1274"/>
                    <a:pt x="477" y="1274"/>
                  </a:cubicBezTo>
                  <a:cubicBezTo>
                    <a:pt x="477" y="1274"/>
                    <a:pt x="477" y="1298"/>
                    <a:pt x="477" y="1298"/>
                  </a:cubicBezTo>
                  <a:cubicBezTo>
                    <a:pt x="489" y="1298"/>
                    <a:pt x="525" y="1298"/>
                    <a:pt x="525" y="1286"/>
                  </a:cubicBezTo>
                  <a:cubicBezTo>
                    <a:pt x="513" y="1274"/>
                    <a:pt x="560" y="1262"/>
                    <a:pt x="572" y="1262"/>
                  </a:cubicBezTo>
                  <a:cubicBezTo>
                    <a:pt x="572" y="1250"/>
                    <a:pt x="620" y="1238"/>
                    <a:pt x="632" y="1238"/>
                  </a:cubicBezTo>
                  <a:cubicBezTo>
                    <a:pt x="644" y="1238"/>
                    <a:pt x="667" y="1238"/>
                    <a:pt x="679" y="1226"/>
                  </a:cubicBezTo>
                  <a:cubicBezTo>
                    <a:pt x="679" y="1214"/>
                    <a:pt x="679" y="1214"/>
                    <a:pt x="691" y="1203"/>
                  </a:cubicBezTo>
                  <a:cubicBezTo>
                    <a:pt x="703" y="1191"/>
                    <a:pt x="715" y="1191"/>
                    <a:pt x="739" y="1191"/>
                  </a:cubicBezTo>
                  <a:cubicBezTo>
                    <a:pt x="739" y="1191"/>
                    <a:pt x="787" y="1167"/>
                    <a:pt x="787" y="1167"/>
                  </a:cubicBezTo>
                  <a:cubicBezTo>
                    <a:pt x="787" y="1155"/>
                    <a:pt x="822" y="1143"/>
                    <a:pt x="834" y="1131"/>
                  </a:cubicBezTo>
                  <a:lnTo>
                    <a:pt x="882" y="1119"/>
                  </a:lnTo>
                  <a:cubicBezTo>
                    <a:pt x="894" y="1119"/>
                    <a:pt x="882" y="1119"/>
                    <a:pt x="882" y="1107"/>
                  </a:cubicBezTo>
                  <a:cubicBezTo>
                    <a:pt x="870" y="1107"/>
                    <a:pt x="906" y="1095"/>
                    <a:pt x="906" y="1095"/>
                  </a:cubicBezTo>
                  <a:lnTo>
                    <a:pt x="929" y="1083"/>
                  </a:lnTo>
                  <a:cubicBezTo>
                    <a:pt x="939" y="1083"/>
                    <a:pt x="956" y="1068"/>
                    <a:pt x="963" y="1068"/>
                  </a:cubicBezTo>
                  <a:cubicBezTo>
                    <a:pt x="964" y="1068"/>
                    <a:pt x="965" y="1069"/>
                    <a:pt x="965" y="1072"/>
                  </a:cubicBezTo>
                  <a:cubicBezTo>
                    <a:pt x="969" y="1075"/>
                    <a:pt x="973" y="1077"/>
                    <a:pt x="978" y="1077"/>
                  </a:cubicBezTo>
                  <a:cubicBezTo>
                    <a:pt x="990" y="1077"/>
                    <a:pt x="1004" y="1068"/>
                    <a:pt x="1013" y="1060"/>
                  </a:cubicBezTo>
                  <a:cubicBezTo>
                    <a:pt x="1025" y="1048"/>
                    <a:pt x="1013" y="1048"/>
                    <a:pt x="1037" y="1048"/>
                  </a:cubicBezTo>
                  <a:cubicBezTo>
                    <a:pt x="1039" y="1045"/>
                    <a:pt x="1041" y="1044"/>
                    <a:pt x="1041" y="1044"/>
                  </a:cubicBezTo>
                  <a:cubicBezTo>
                    <a:pt x="1044" y="1044"/>
                    <a:pt x="1041" y="1051"/>
                    <a:pt x="1044" y="1051"/>
                  </a:cubicBezTo>
                  <a:cubicBezTo>
                    <a:pt x="1045" y="1051"/>
                    <a:pt x="1046" y="1050"/>
                    <a:pt x="1048" y="1048"/>
                  </a:cubicBezTo>
                  <a:cubicBezTo>
                    <a:pt x="1060" y="1048"/>
                    <a:pt x="1072" y="1012"/>
                    <a:pt x="1060" y="1012"/>
                  </a:cubicBezTo>
                  <a:lnTo>
                    <a:pt x="1060" y="1012"/>
                  </a:lnTo>
                  <a:lnTo>
                    <a:pt x="1048" y="1024"/>
                  </a:lnTo>
                  <a:cubicBezTo>
                    <a:pt x="1039" y="1024"/>
                    <a:pt x="1022" y="1039"/>
                    <a:pt x="1015" y="1039"/>
                  </a:cubicBezTo>
                  <a:cubicBezTo>
                    <a:pt x="1014" y="1039"/>
                    <a:pt x="1013" y="1038"/>
                    <a:pt x="1013" y="1036"/>
                  </a:cubicBezTo>
                  <a:cubicBezTo>
                    <a:pt x="1010" y="1033"/>
                    <a:pt x="1008" y="1033"/>
                    <a:pt x="1004" y="1033"/>
                  </a:cubicBezTo>
                  <a:cubicBezTo>
                    <a:pt x="994" y="1033"/>
                    <a:pt x="981" y="1042"/>
                    <a:pt x="971" y="1046"/>
                  </a:cubicBezTo>
                  <a:lnTo>
                    <a:pt x="971" y="1046"/>
                  </a:lnTo>
                  <a:cubicBezTo>
                    <a:pt x="970" y="1045"/>
                    <a:pt x="969" y="1044"/>
                    <a:pt x="967" y="1044"/>
                  </a:cubicBezTo>
                  <a:lnTo>
                    <a:pt x="967" y="1044"/>
                  </a:lnTo>
                  <a:cubicBezTo>
                    <a:pt x="966" y="1044"/>
                    <a:pt x="965" y="1045"/>
                    <a:pt x="965" y="1048"/>
                  </a:cubicBezTo>
                  <a:cubicBezTo>
                    <a:pt x="967" y="1048"/>
                    <a:pt x="969" y="1047"/>
                    <a:pt x="971" y="1046"/>
                  </a:cubicBezTo>
                  <a:lnTo>
                    <a:pt x="971" y="1046"/>
                  </a:lnTo>
                  <a:cubicBezTo>
                    <a:pt x="976" y="1050"/>
                    <a:pt x="980" y="1060"/>
                    <a:pt x="965" y="1060"/>
                  </a:cubicBezTo>
                  <a:cubicBezTo>
                    <a:pt x="959" y="1066"/>
                    <a:pt x="950" y="1066"/>
                    <a:pt x="941" y="1066"/>
                  </a:cubicBezTo>
                  <a:cubicBezTo>
                    <a:pt x="932" y="1066"/>
                    <a:pt x="923" y="1066"/>
                    <a:pt x="918" y="1072"/>
                  </a:cubicBezTo>
                  <a:cubicBezTo>
                    <a:pt x="918" y="1072"/>
                    <a:pt x="906" y="1083"/>
                    <a:pt x="894" y="1095"/>
                  </a:cubicBezTo>
                  <a:cubicBezTo>
                    <a:pt x="886" y="1095"/>
                    <a:pt x="873" y="1101"/>
                    <a:pt x="865" y="1101"/>
                  </a:cubicBezTo>
                  <a:cubicBezTo>
                    <a:pt x="861" y="1101"/>
                    <a:pt x="858" y="1099"/>
                    <a:pt x="858" y="1095"/>
                  </a:cubicBezTo>
                  <a:cubicBezTo>
                    <a:pt x="870" y="1072"/>
                    <a:pt x="906" y="1060"/>
                    <a:pt x="894" y="1060"/>
                  </a:cubicBezTo>
                  <a:cubicBezTo>
                    <a:pt x="890" y="1056"/>
                    <a:pt x="886" y="1055"/>
                    <a:pt x="881" y="1055"/>
                  </a:cubicBezTo>
                  <a:cubicBezTo>
                    <a:pt x="870" y="1055"/>
                    <a:pt x="858" y="1063"/>
                    <a:pt x="858" y="1072"/>
                  </a:cubicBezTo>
                  <a:cubicBezTo>
                    <a:pt x="858" y="1082"/>
                    <a:pt x="805" y="1110"/>
                    <a:pt x="790" y="1110"/>
                  </a:cubicBezTo>
                  <a:cubicBezTo>
                    <a:pt x="788" y="1110"/>
                    <a:pt x="787" y="1109"/>
                    <a:pt x="787" y="1107"/>
                  </a:cubicBezTo>
                  <a:cubicBezTo>
                    <a:pt x="784" y="1101"/>
                    <a:pt x="782" y="1099"/>
                    <a:pt x="782" y="1099"/>
                  </a:cubicBezTo>
                  <a:lnTo>
                    <a:pt x="782" y="1099"/>
                  </a:lnTo>
                  <a:cubicBezTo>
                    <a:pt x="780" y="1099"/>
                    <a:pt x="787" y="1119"/>
                    <a:pt x="787" y="1119"/>
                  </a:cubicBezTo>
                  <a:cubicBezTo>
                    <a:pt x="775" y="1119"/>
                    <a:pt x="751" y="1131"/>
                    <a:pt x="751" y="1143"/>
                  </a:cubicBezTo>
                  <a:cubicBezTo>
                    <a:pt x="751" y="1142"/>
                    <a:pt x="750" y="1141"/>
                    <a:pt x="748" y="1141"/>
                  </a:cubicBezTo>
                  <a:cubicBezTo>
                    <a:pt x="731" y="1141"/>
                    <a:pt x="653" y="1180"/>
                    <a:pt x="632" y="1191"/>
                  </a:cubicBezTo>
                  <a:cubicBezTo>
                    <a:pt x="608" y="1203"/>
                    <a:pt x="572" y="1226"/>
                    <a:pt x="548" y="1250"/>
                  </a:cubicBezTo>
                  <a:cubicBezTo>
                    <a:pt x="548" y="1250"/>
                    <a:pt x="572" y="1226"/>
                    <a:pt x="560" y="1226"/>
                  </a:cubicBezTo>
                  <a:lnTo>
                    <a:pt x="525" y="1226"/>
                  </a:lnTo>
                  <a:cubicBezTo>
                    <a:pt x="525" y="1226"/>
                    <a:pt x="525" y="1238"/>
                    <a:pt x="501" y="1238"/>
                  </a:cubicBezTo>
                  <a:lnTo>
                    <a:pt x="417" y="1238"/>
                  </a:lnTo>
                  <a:cubicBezTo>
                    <a:pt x="394" y="1238"/>
                    <a:pt x="394" y="1250"/>
                    <a:pt x="406" y="1262"/>
                  </a:cubicBezTo>
                  <a:cubicBezTo>
                    <a:pt x="394" y="1262"/>
                    <a:pt x="358" y="1226"/>
                    <a:pt x="346" y="1226"/>
                  </a:cubicBezTo>
                  <a:cubicBezTo>
                    <a:pt x="346" y="1219"/>
                    <a:pt x="338" y="1213"/>
                    <a:pt x="334" y="1213"/>
                  </a:cubicBezTo>
                  <a:lnTo>
                    <a:pt x="334" y="1213"/>
                  </a:lnTo>
                  <a:cubicBezTo>
                    <a:pt x="330" y="1213"/>
                    <a:pt x="329" y="1216"/>
                    <a:pt x="334" y="1226"/>
                  </a:cubicBezTo>
                  <a:cubicBezTo>
                    <a:pt x="322" y="1226"/>
                    <a:pt x="322" y="1214"/>
                    <a:pt x="310" y="1203"/>
                  </a:cubicBezTo>
                  <a:cubicBezTo>
                    <a:pt x="310" y="1203"/>
                    <a:pt x="298" y="1203"/>
                    <a:pt x="298" y="1191"/>
                  </a:cubicBezTo>
                  <a:lnTo>
                    <a:pt x="298" y="1214"/>
                  </a:lnTo>
                  <a:cubicBezTo>
                    <a:pt x="298" y="1214"/>
                    <a:pt x="275" y="1191"/>
                    <a:pt x="275" y="1179"/>
                  </a:cubicBezTo>
                  <a:cubicBezTo>
                    <a:pt x="269" y="1170"/>
                    <a:pt x="266" y="1167"/>
                    <a:pt x="265" y="1167"/>
                  </a:cubicBezTo>
                  <a:lnTo>
                    <a:pt x="265" y="1167"/>
                  </a:lnTo>
                  <a:cubicBezTo>
                    <a:pt x="260" y="1167"/>
                    <a:pt x="275" y="1203"/>
                    <a:pt x="275" y="1203"/>
                  </a:cubicBezTo>
                  <a:cubicBezTo>
                    <a:pt x="275" y="1203"/>
                    <a:pt x="246" y="1165"/>
                    <a:pt x="240" y="1165"/>
                  </a:cubicBezTo>
                  <a:cubicBezTo>
                    <a:pt x="239" y="1165"/>
                    <a:pt x="239" y="1165"/>
                    <a:pt x="239" y="1167"/>
                  </a:cubicBezTo>
                  <a:cubicBezTo>
                    <a:pt x="238" y="1168"/>
                    <a:pt x="237" y="1168"/>
                    <a:pt x="236" y="1168"/>
                  </a:cubicBezTo>
                  <a:cubicBezTo>
                    <a:pt x="219" y="1168"/>
                    <a:pt x="167" y="1095"/>
                    <a:pt x="156" y="1083"/>
                  </a:cubicBezTo>
                  <a:lnTo>
                    <a:pt x="120" y="1036"/>
                  </a:lnTo>
                  <a:cubicBezTo>
                    <a:pt x="120" y="1024"/>
                    <a:pt x="120" y="1012"/>
                    <a:pt x="108" y="1000"/>
                  </a:cubicBezTo>
                  <a:cubicBezTo>
                    <a:pt x="108" y="990"/>
                    <a:pt x="98" y="988"/>
                    <a:pt x="96" y="980"/>
                  </a:cubicBezTo>
                  <a:lnTo>
                    <a:pt x="96" y="980"/>
                  </a:lnTo>
                  <a:cubicBezTo>
                    <a:pt x="100" y="983"/>
                    <a:pt x="109" y="987"/>
                    <a:pt x="113" y="987"/>
                  </a:cubicBezTo>
                  <a:cubicBezTo>
                    <a:pt x="116" y="987"/>
                    <a:pt x="116" y="984"/>
                    <a:pt x="108" y="976"/>
                  </a:cubicBezTo>
                  <a:cubicBezTo>
                    <a:pt x="96" y="953"/>
                    <a:pt x="96" y="953"/>
                    <a:pt x="84" y="953"/>
                  </a:cubicBezTo>
                  <a:cubicBezTo>
                    <a:pt x="84" y="953"/>
                    <a:pt x="84" y="928"/>
                    <a:pt x="84" y="920"/>
                  </a:cubicBezTo>
                  <a:lnTo>
                    <a:pt x="84" y="920"/>
                  </a:lnTo>
                  <a:cubicBezTo>
                    <a:pt x="89" y="916"/>
                    <a:pt x="96" y="906"/>
                    <a:pt x="96" y="893"/>
                  </a:cubicBezTo>
                  <a:cubicBezTo>
                    <a:pt x="96" y="869"/>
                    <a:pt x="72" y="869"/>
                    <a:pt x="60" y="857"/>
                  </a:cubicBezTo>
                  <a:cubicBezTo>
                    <a:pt x="52" y="826"/>
                    <a:pt x="71" y="815"/>
                    <a:pt x="88" y="815"/>
                  </a:cubicBezTo>
                  <a:cubicBezTo>
                    <a:pt x="96" y="815"/>
                    <a:pt x="104" y="818"/>
                    <a:pt x="108" y="822"/>
                  </a:cubicBezTo>
                  <a:cubicBezTo>
                    <a:pt x="96" y="798"/>
                    <a:pt x="84" y="774"/>
                    <a:pt x="84" y="762"/>
                  </a:cubicBezTo>
                  <a:cubicBezTo>
                    <a:pt x="96" y="750"/>
                    <a:pt x="96" y="750"/>
                    <a:pt x="108" y="738"/>
                  </a:cubicBezTo>
                  <a:cubicBezTo>
                    <a:pt x="108" y="738"/>
                    <a:pt x="108" y="714"/>
                    <a:pt x="108" y="702"/>
                  </a:cubicBezTo>
                  <a:lnTo>
                    <a:pt x="108" y="667"/>
                  </a:lnTo>
                  <a:cubicBezTo>
                    <a:pt x="108" y="667"/>
                    <a:pt x="114" y="673"/>
                    <a:pt x="121" y="673"/>
                  </a:cubicBezTo>
                  <a:cubicBezTo>
                    <a:pt x="129" y="673"/>
                    <a:pt x="138" y="667"/>
                    <a:pt x="144" y="643"/>
                  </a:cubicBezTo>
                  <a:cubicBezTo>
                    <a:pt x="150" y="625"/>
                    <a:pt x="156" y="619"/>
                    <a:pt x="160" y="619"/>
                  </a:cubicBezTo>
                  <a:cubicBezTo>
                    <a:pt x="164" y="619"/>
                    <a:pt x="167" y="625"/>
                    <a:pt x="167" y="631"/>
                  </a:cubicBezTo>
                  <a:cubicBezTo>
                    <a:pt x="179" y="631"/>
                    <a:pt x="167" y="619"/>
                    <a:pt x="167" y="607"/>
                  </a:cubicBezTo>
                  <a:cubicBezTo>
                    <a:pt x="167" y="595"/>
                    <a:pt x="191" y="583"/>
                    <a:pt x="203" y="572"/>
                  </a:cubicBezTo>
                  <a:cubicBezTo>
                    <a:pt x="203" y="560"/>
                    <a:pt x="203" y="560"/>
                    <a:pt x="203" y="560"/>
                  </a:cubicBezTo>
                  <a:cubicBezTo>
                    <a:pt x="203" y="548"/>
                    <a:pt x="215" y="536"/>
                    <a:pt x="215" y="536"/>
                  </a:cubicBezTo>
                  <a:cubicBezTo>
                    <a:pt x="215" y="536"/>
                    <a:pt x="215" y="541"/>
                    <a:pt x="222" y="541"/>
                  </a:cubicBezTo>
                  <a:cubicBezTo>
                    <a:pt x="226" y="541"/>
                    <a:pt x="231" y="540"/>
                    <a:pt x="239" y="536"/>
                  </a:cubicBezTo>
                  <a:lnTo>
                    <a:pt x="275" y="512"/>
                  </a:lnTo>
                  <a:lnTo>
                    <a:pt x="275" y="535"/>
                  </a:lnTo>
                  <a:lnTo>
                    <a:pt x="275" y="535"/>
                  </a:lnTo>
                  <a:cubicBezTo>
                    <a:pt x="287" y="519"/>
                    <a:pt x="291" y="507"/>
                    <a:pt x="310" y="488"/>
                  </a:cubicBezTo>
                  <a:cubicBezTo>
                    <a:pt x="315" y="486"/>
                    <a:pt x="318" y="485"/>
                    <a:pt x="319" y="485"/>
                  </a:cubicBezTo>
                  <a:lnTo>
                    <a:pt x="319" y="485"/>
                  </a:lnTo>
                  <a:cubicBezTo>
                    <a:pt x="326" y="485"/>
                    <a:pt x="310" y="500"/>
                    <a:pt x="310" y="500"/>
                  </a:cubicBezTo>
                  <a:lnTo>
                    <a:pt x="334" y="488"/>
                  </a:lnTo>
                  <a:cubicBezTo>
                    <a:pt x="334" y="476"/>
                    <a:pt x="346" y="476"/>
                    <a:pt x="358" y="476"/>
                  </a:cubicBezTo>
                  <a:cubicBezTo>
                    <a:pt x="370" y="476"/>
                    <a:pt x="406" y="464"/>
                    <a:pt x="382" y="452"/>
                  </a:cubicBezTo>
                  <a:cubicBezTo>
                    <a:pt x="394" y="452"/>
                    <a:pt x="394" y="452"/>
                    <a:pt x="406" y="441"/>
                  </a:cubicBezTo>
                  <a:lnTo>
                    <a:pt x="406" y="464"/>
                  </a:lnTo>
                  <a:lnTo>
                    <a:pt x="417" y="464"/>
                  </a:lnTo>
                  <a:cubicBezTo>
                    <a:pt x="417" y="464"/>
                    <a:pt x="429" y="429"/>
                    <a:pt x="465" y="405"/>
                  </a:cubicBezTo>
                  <a:close/>
                  <a:moveTo>
                    <a:pt x="2775" y="1322"/>
                  </a:moveTo>
                  <a:cubicBezTo>
                    <a:pt x="2772" y="1324"/>
                    <a:pt x="2770" y="1327"/>
                    <a:pt x="2769" y="1330"/>
                  </a:cubicBezTo>
                  <a:lnTo>
                    <a:pt x="2769" y="1330"/>
                  </a:lnTo>
                  <a:cubicBezTo>
                    <a:pt x="2772" y="1325"/>
                    <a:pt x="2775" y="1322"/>
                    <a:pt x="2775" y="1322"/>
                  </a:cubicBezTo>
                  <a:close/>
                  <a:moveTo>
                    <a:pt x="2763" y="1369"/>
                  </a:moveTo>
                  <a:lnTo>
                    <a:pt x="2763" y="1381"/>
                  </a:lnTo>
                  <a:lnTo>
                    <a:pt x="2751" y="1405"/>
                  </a:lnTo>
                  <a:cubicBezTo>
                    <a:pt x="2763" y="1393"/>
                    <a:pt x="2775" y="1381"/>
                    <a:pt x="2763" y="1369"/>
                  </a:cubicBezTo>
                  <a:close/>
                  <a:moveTo>
                    <a:pt x="2632" y="1548"/>
                  </a:moveTo>
                  <a:cubicBezTo>
                    <a:pt x="2632" y="1548"/>
                    <a:pt x="2632" y="1552"/>
                    <a:pt x="2632" y="1555"/>
                  </a:cubicBezTo>
                  <a:lnTo>
                    <a:pt x="2632" y="1555"/>
                  </a:lnTo>
                  <a:cubicBezTo>
                    <a:pt x="2634" y="1552"/>
                    <a:pt x="2634" y="1550"/>
                    <a:pt x="2632" y="1548"/>
                  </a:cubicBezTo>
                  <a:close/>
                  <a:moveTo>
                    <a:pt x="2213" y="1960"/>
                  </a:moveTo>
                  <a:cubicBezTo>
                    <a:pt x="2219" y="1960"/>
                    <a:pt x="2220" y="1968"/>
                    <a:pt x="2203" y="1976"/>
                  </a:cubicBezTo>
                  <a:cubicBezTo>
                    <a:pt x="2196" y="1980"/>
                    <a:pt x="2193" y="1981"/>
                    <a:pt x="2191" y="1981"/>
                  </a:cubicBezTo>
                  <a:cubicBezTo>
                    <a:pt x="2188" y="1981"/>
                    <a:pt x="2198" y="1973"/>
                    <a:pt x="2215" y="1965"/>
                  </a:cubicBezTo>
                  <a:lnTo>
                    <a:pt x="2203" y="1965"/>
                  </a:lnTo>
                  <a:cubicBezTo>
                    <a:pt x="2207" y="1961"/>
                    <a:pt x="2210" y="1960"/>
                    <a:pt x="2213" y="1960"/>
                  </a:cubicBezTo>
                  <a:close/>
                  <a:moveTo>
                    <a:pt x="3239" y="2024"/>
                  </a:moveTo>
                  <a:cubicBezTo>
                    <a:pt x="3239" y="2036"/>
                    <a:pt x="3239" y="2048"/>
                    <a:pt x="3227" y="2060"/>
                  </a:cubicBezTo>
                  <a:cubicBezTo>
                    <a:pt x="3227" y="2060"/>
                    <a:pt x="3215" y="2060"/>
                    <a:pt x="3227" y="2036"/>
                  </a:cubicBezTo>
                  <a:lnTo>
                    <a:pt x="3239" y="2024"/>
                  </a:lnTo>
                  <a:close/>
                  <a:moveTo>
                    <a:pt x="2063" y="2055"/>
                  </a:moveTo>
                  <a:cubicBezTo>
                    <a:pt x="2070" y="2055"/>
                    <a:pt x="2065" y="2063"/>
                    <a:pt x="2049" y="2072"/>
                  </a:cubicBezTo>
                  <a:cubicBezTo>
                    <a:pt x="2045" y="2075"/>
                    <a:pt x="2043" y="2077"/>
                    <a:pt x="2042" y="2077"/>
                  </a:cubicBezTo>
                  <a:cubicBezTo>
                    <a:pt x="2039" y="2077"/>
                    <a:pt x="2044" y="2068"/>
                    <a:pt x="2061" y="2060"/>
                  </a:cubicBezTo>
                  <a:lnTo>
                    <a:pt x="2049" y="2060"/>
                  </a:lnTo>
                  <a:cubicBezTo>
                    <a:pt x="2056" y="2056"/>
                    <a:pt x="2061" y="2055"/>
                    <a:pt x="2063" y="2055"/>
                  </a:cubicBezTo>
                  <a:close/>
                  <a:moveTo>
                    <a:pt x="1310" y="2417"/>
                  </a:moveTo>
                  <a:lnTo>
                    <a:pt x="1310" y="2417"/>
                  </a:lnTo>
                  <a:cubicBezTo>
                    <a:pt x="1305" y="2417"/>
                    <a:pt x="1312" y="2420"/>
                    <a:pt x="1321" y="2421"/>
                  </a:cubicBezTo>
                  <a:lnTo>
                    <a:pt x="1321" y="2421"/>
                  </a:lnTo>
                  <a:cubicBezTo>
                    <a:pt x="1322" y="2417"/>
                    <a:pt x="1310" y="2417"/>
                    <a:pt x="1310" y="2417"/>
                  </a:cubicBezTo>
                  <a:close/>
                  <a:moveTo>
                    <a:pt x="1928" y="3047"/>
                  </a:moveTo>
                  <a:cubicBezTo>
                    <a:pt x="1929" y="3047"/>
                    <a:pt x="1929" y="3048"/>
                    <a:pt x="1930" y="3048"/>
                  </a:cubicBezTo>
                  <a:cubicBezTo>
                    <a:pt x="1930" y="3050"/>
                    <a:pt x="1930" y="3050"/>
                    <a:pt x="1929" y="3050"/>
                  </a:cubicBezTo>
                  <a:cubicBezTo>
                    <a:pt x="1929" y="3050"/>
                    <a:pt x="1929" y="3049"/>
                    <a:pt x="1928" y="3047"/>
                  </a:cubicBezTo>
                  <a:close/>
                  <a:moveTo>
                    <a:pt x="1584" y="3155"/>
                  </a:moveTo>
                  <a:cubicBezTo>
                    <a:pt x="1584" y="3155"/>
                    <a:pt x="1584" y="3155"/>
                    <a:pt x="1584" y="3155"/>
                  </a:cubicBezTo>
                  <a:lnTo>
                    <a:pt x="1584" y="3155"/>
                  </a:lnTo>
                  <a:close/>
                  <a:moveTo>
                    <a:pt x="1560" y="3155"/>
                  </a:moveTo>
                  <a:cubicBezTo>
                    <a:pt x="1550" y="3165"/>
                    <a:pt x="1540" y="3175"/>
                    <a:pt x="1545" y="3178"/>
                  </a:cubicBezTo>
                  <a:lnTo>
                    <a:pt x="1545" y="3178"/>
                  </a:lnTo>
                  <a:cubicBezTo>
                    <a:pt x="1563" y="3174"/>
                    <a:pt x="1579" y="3159"/>
                    <a:pt x="1575" y="3156"/>
                  </a:cubicBezTo>
                  <a:lnTo>
                    <a:pt x="1575" y="3156"/>
                  </a:lnTo>
                  <a:cubicBezTo>
                    <a:pt x="1577" y="3156"/>
                    <a:pt x="1580" y="3157"/>
                    <a:pt x="1584" y="3158"/>
                  </a:cubicBezTo>
                  <a:lnTo>
                    <a:pt x="1584" y="3158"/>
                  </a:lnTo>
                  <a:cubicBezTo>
                    <a:pt x="1584" y="3158"/>
                    <a:pt x="1584" y="3158"/>
                    <a:pt x="1584" y="3158"/>
                  </a:cubicBezTo>
                  <a:lnTo>
                    <a:pt x="1584" y="3158"/>
                  </a:lnTo>
                  <a:cubicBezTo>
                    <a:pt x="1584" y="3158"/>
                    <a:pt x="1584" y="3158"/>
                    <a:pt x="1584" y="3158"/>
                  </a:cubicBezTo>
                  <a:lnTo>
                    <a:pt x="1584" y="3158"/>
                  </a:lnTo>
                  <a:lnTo>
                    <a:pt x="1584" y="3155"/>
                  </a:lnTo>
                  <a:cubicBezTo>
                    <a:pt x="1584" y="3156"/>
                    <a:pt x="1584" y="3157"/>
                    <a:pt x="1584" y="3158"/>
                  </a:cubicBezTo>
                  <a:lnTo>
                    <a:pt x="1584" y="3158"/>
                  </a:lnTo>
                  <a:cubicBezTo>
                    <a:pt x="1582" y="3157"/>
                    <a:pt x="1578" y="3156"/>
                    <a:pt x="1575" y="3156"/>
                  </a:cubicBezTo>
                  <a:lnTo>
                    <a:pt x="1575" y="3156"/>
                  </a:lnTo>
                  <a:cubicBezTo>
                    <a:pt x="1574" y="3155"/>
                    <a:pt x="1573" y="3155"/>
                    <a:pt x="1572" y="3155"/>
                  </a:cubicBezTo>
                  <a:lnTo>
                    <a:pt x="1572" y="3155"/>
                  </a:lnTo>
                  <a:cubicBezTo>
                    <a:pt x="1572" y="3155"/>
                    <a:pt x="1573" y="3155"/>
                    <a:pt x="1574" y="3156"/>
                  </a:cubicBezTo>
                  <a:lnTo>
                    <a:pt x="1574" y="3156"/>
                  </a:lnTo>
                  <a:cubicBezTo>
                    <a:pt x="1569" y="3155"/>
                    <a:pt x="1564" y="3155"/>
                    <a:pt x="1560" y="3155"/>
                  </a:cubicBezTo>
                  <a:close/>
                  <a:moveTo>
                    <a:pt x="1224" y="3309"/>
                  </a:moveTo>
                  <a:cubicBezTo>
                    <a:pt x="1226" y="3312"/>
                    <a:pt x="1227" y="3316"/>
                    <a:pt x="1227" y="3322"/>
                  </a:cubicBezTo>
                  <a:lnTo>
                    <a:pt x="1217" y="3311"/>
                  </a:lnTo>
                  <a:lnTo>
                    <a:pt x="1212" y="3313"/>
                  </a:lnTo>
                  <a:lnTo>
                    <a:pt x="1212" y="3313"/>
                  </a:lnTo>
                  <a:cubicBezTo>
                    <a:pt x="1214" y="3311"/>
                    <a:pt x="1215" y="3310"/>
                    <a:pt x="1215" y="3310"/>
                  </a:cubicBezTo>
                  <a:lnTo>
                    <a:pt x="1217" y="3311"/>
                  </a:lnTo>
                  <a:lnTo>
                    <a:pt x="1224" y="3309"/>
                  </a:lnTo>
                  <a:close/>
                  <a:moveTo>
                    <a:pt x="2754" y="908"/>
                  </a:moveTo>
                  <a:cubicBezTo>
                    <a:pt x="2761" y="919"/>
                    <a:pt x="2751" y="930"/>
                    <a:pt x="2751" y="941"/>
                  </a:cubicBezTo>
                  <a:cubicBezTo>
                    <a:pt x="2751" y="941"/>
                    <a:pt x="2763" y="953"/>
                    <a:pt x="2775" y="964"/>
                  </a:cubicBezTo>
                  <a:cubicBezTo>
                    <a:pt x="2775" y="976"/>
                    <a:pt x="2775" y="988"/>
                    <a:pt x="2775" y="988"/>
                  </a:cubicBezTo>
                  <a:cubicBezTo>
                    <a:pt x="2775" y="988"/>
                    <a:pt x="2775" y="1000"/>
                    <a:pt x="2775" y="1000"/>
                  </a:cubicBezTo>
                  <a:cubicBezTo>
                    <a:pt x="2775" y="1012"/>
                    <a:pt x="2775" y="1012"/>
                    <a:pt x="2775" y="1024"/>
                  </a:cubicBezTo>
                  <a:cubicBezTo>
                    <a:pt x="2775" y="1036"/>
                    <a:pt x="2775" y="1048"/>
                    <a:pt x="2775" y="1060"/>
                  </a:cubicBezTo>
                  <a:cubicBezTo>
                    <a:pt x="2775" y="1083"/>
                    <a:pt x="2775" y="1107"/>
                    <a:pt x="2775" y="1131"/>
                  </a:cubicBezTo>
                  <a:lnTo>
                    <a:pt x="2775" y="1155"/>
                  </a:lnTo>
                  <a:cubicBezTo>
                    <a:pt x="2775" y="1155"/>
                    <a:pt x="2775" y="1155"/>
                    <a:pt x="2775" y="1167"/>
                  </a:cubicBezTo>
                  <a:cubicBezTo>
                    <a:pt x="2763" y="1179"/>
                    <a:pt x="2763" y="1191"/>
                    <a:pt x="2763" y="1203"/>
                  </a:cubicBezTo>
                  <a:cubicBezTo>
                    <a:pt x="2763" y="1214"/>
                    <a:pt x="2763" y="1226"/>
                    <a:pt x="2763" y="1238"/>
                  </a:cubicBezTo>
                  <a:cubicBezTo>
                    <a:pt x="2751" y="1238"/>
                    <a:pt x="2739" y="1274"/>
                    <a:pt x="2739" y="1286"/>
                  </a:cubicBezTo>
                  <a:cubicBezTo>
                    <a:pt x="2739" y="1298"/>
                    <a:pt x="2739" y="1310"/>
                    <a:pt x="2739" y="1322"/>
                  </a:cubicBezTo>
                  <a:cubicBezTo>
                    <a:pt x="2727" y="1322"/>
                    <a:pt x="2715" y="1334"/>
                    <a:pt x="2715" y="1345"/>
                  </a:cubicBezTo>
                  <a:lnTo>
                    <a:pt x="2656" y="1441"/>
                  </a:lnTo>
                  <a:lnTo>
                    <a:pt x="2644" y="1476"/>
                  </a:lnTo>
                  <a:lnTo>
                    <a:pt x="2644" y="1500"/>
                  </a:lnTo>
                  <a:cubicBezTo>
                    <a:pt x="2644" y="1500"/>
                    <a:pt x="2620" y="1500"/>
                    <a:pt x="2620" y="1512"/>
                  </a:cubicBezTo>
                  <a:cubicBezTo>
                    <a:pt x="2608" y="1512"/>
                    <a:pt x="2596" y="1524"/>
                    <a:pt x="2584" y="1536"/>
                  </a:cubicBezTo>
                  <a:cubicBezTo>
                    <a:pt x="2572" y="1548"/>
                    <a:pt x="2572" y="1560"/>
                    <a:pt x="2572" y="1560"/>
                  </a:cubicBezTo>
                  <a:cubicBezTo>
                    <a:pt x="2584" y="1572"/>
                    <a:pt x="2561" y="1595"/>
                    <a:pt x="2549" y="1607"/>
                  </a:cubicBezTo>
                  <a:cubicBezTo>
                    <a:pt x="2549" y="1607"/>
                    <a:pt x="2537" y="1619"/>
                    <a:pt x="2525" y="1619"/>
                  </a:cubicBezTo>
                  <a:cubicBezTo>
                    <a:pt x="2513" y="1631"/>
                    <a:pt x="2501" y="1643"/>
                    <a:pt x="2489" y="1655"/>
                  </a:cubicBezTo>
                  <a:lnTo>
                    <a:pt x="2489" y="1667"/>
                  </a:lnTo>
                  <a:cubicBezTo>
                    <a:pt x="2489" y="1679"/>
                    <a:pt x="2477" y="1679"/>
                    <a:pt x="2477" y="1691"/>
                  </a:cubicBezTo>
                  <a:cubicBezTo>
                    <a:pt x="2465" y="1691"/>
                    <a:pt x="2465" y="1703"/>
                    <a:pt x="2465" y="1703"/>
                  </a:cubicBezTo>
                  <a:lnTo>
                    <a:pt x="2442" y="1703"/>
                  </a:lnTo>
                  <a:cubicBezTo>
                    <a:pt x="2442" y="1715"/>
                    <a:pt x="2430" y="1715"/>
                    <a:pt x="2430" y="1726"/>
                  </a:cubicBezTo>
                  <a:cubicBezTo>
                    <a:pt x="2418" y="1738"/>
                    <a:pt x="2406" y="1762"/>
                    <a:pt x="2394" y="1774"/>
                  </a:cubicBezTo>
                  <a:cubicBezTo>
                    <a:pt x="2388" y="1786"/>
                    <a:pt x="2385" y="1792"/>
                    <a:pt x="2382" y="1792"/>
                  </a:cubicBezTo>
                  <a:cubicBezTo>
                    <a:pt x="2379" y="1792"/>
                    <a:pt x="2376" y="1786"/>
                    <a:pt x="2370" y="1774"/>
                  </a:cubicBezTo>
                  <a:cubicBezTo>
                    <a:pt x="2370" y="1772"/>
                    <a:pt x="2370" y="1771"/>
                    <a:pt x="2369" y="1771"/>
                  </a:cubicBezTo>
                  <a:cubicBezTo>
                    <a:pt x="2366" y="1771"/>
                    <a:pt x="2358" y="1788"/>
                    <a:pt x="2358" y="1798"/>
                  </a:cubicBezTo>
                  <a:lnTo>
                    <a:pt x="2358" y="1810"/>
                  </a:lnTo>
                  <a:lnTo>
                    <a:pt x="2334" y="1810"/>
                  </a:lnTo>
                  <a:cubicBezTo>
                    <a:pt x="2334" y="1810"/>
                    <a:pt x="2325" y="1828"/>
                    <a:pt x="2315" y="1833"/>
                  </a:cubicBezTo>
                  <a:lnTo>
                    <a:pt x="2315" y="1833"/>
                  </a:lnTo>
                  <a:cubicBezTo>
                    <a:pt x="2317" y="1831"/>
                    <a:pt x="2314" y="1828"/>
                    <a:pt x="2310" y="1828"/>
                  </a:cubicBezTo>
                  <a:cubicBezTo>
                    <a:pt x="2307" y="1828"/>
                    <a:pt x="2303" y="1830"/>
                    <a:pt x="2299" y="1834"/>
                  </a:cubicBezTo>
                  <a:cubicBezTo>
                    <a:pt x="2287" y="1857"/>
                    <a:pt x="2275" y="1869"/>
                    <a:pt x="2287" y="1881"/>
                  </a:cubicBezTo>
                  <a:cubicBezTo>
                    <a:pt x="2284" y="1879"/>
                    <a:pt x="2281" y="1877"/>
                    <a:pt x="2277" y="1877"/>
                  </a:cubicBezTo>
                  <a:cubicBezTo>
                    <a:pt x="2250" y="1877"/>
                    <a:pt x="2198" y="1942"/>
                    <a:pt x="2182" y="1942"/>
                  </a:cubicBezTo>
                  <a:cubicBezTo>
                    <a:pt x="2181" y="1942"/>
                    <a:pt x="2180" y="1941"/>
                    <a:pt x="2180" y="1941"/>
                  </a:cubicBezTo>
                  <a:cubicBezTo>
                    <a:pt x="2178" y="1939"/>
                    <a:pt x="2176" y="1938"/>
                    <a:pt x="2174" y="1938"/>
                  </a:cubicBezTo>
                  <a:cubicBezTo>
                    <a:pt x="2161" y="1938"/>
                    <a:pt x="2141" y="1968"/>
                    <a:pt x="2120" y="1988"/>
                  </a:cubicBezTo>
                  <a:cubicBezTo>
                    <a:pt x="2108" y="2000"/>
                    <a:pt x="2096" y="2000"/>
                    <a:pt x="2084" y="2012"/>
                  </a:cubicBezTo>
                  <a:lnTo>
                    <a:pt x="2025" y="2060"/>
                  </a:lnTo>
                  <a:cubicBezTo>
                    <a:pt x="2001" y="2072"/>
                    <a:pt x="2001" y="2060"/>
                    <a:pt x="1977" y="2084"/>
                  </a:cubicBezTo>
                  <a:cubicBezTo>
                    <a:pt x="1965" y="2084"/>
                    <a:pt x="1965" y="2096"/>
                    <a:pt x="1953" y="2096"/>
                  </a:cubicBezTo>
                  <a:lnTo>
                    <a:pt x="1953" y="2107"/>
                  </a:lnTo>
                  <a:cubicBezTo>
                    <a:pt x="1947" y="2113"/>
                    <a:pt x="1941" y="2116"/>
                    <a:pt x="1937" y="2116"/>
                  </a:cubicBezTo>
                  <a:cubicBezTo>
                    <a:pt x="1933" y="2116"/>
                    <a:pt x="1930" y="2113"/>
                    <a:pt x="1930" y="2107"/>
                  </a:cubicBezTo>
                  <a:cubicBezTo>
                    <a:pt x="1930" y="2119"/>
                    <a:pt x="1799" y="2191"/>
                    <a:pt x="1775" y="2203"/>
                  </a:cubicBezTo>
                  <a:cubicBezTo>
                    <a:pt x="1763" y="2215"/>
                    <a:pt x="1739" y="2215"/>
                    <a:pt x="1715" y="2226"/>
                  </a:cubicBezTo>
                  <a:cubicBezTo>
                    <a:pt x="1703" y="2238"/>
                    <a:pt x="1680" y="2250"/>
                    <a:pt x="1668" y="2262"/>
                  </a:cubicBezTo>
                  <a:cubicBezTo>
                    <a:pt x="1668" y="2262"/>
                    <a:pt x="1644" y="2286"/>
                    <a:pt x="1656" y="2286"/>
                  </a:cubicBezTo>
                  <a:cubicBezTo>
                    <a:pt x="1648" y="2286"/>
                    <a:pt x="1645" y="2275"/>
                    <a:pt x="1637" y="2275"/>
                  </a:cubicBezTo>
                  <a:cubicBezTo>
                    <a:pt x="1633" y="2275"/>
                    <a:pt x="1628" y="2278"/>
                    <a:pt x="1620" y="2286"/>
                  </a:cubicBezTo>
                  <a:cubicBezTo>
                    <a:pt x="1608" y="2298"/>
                    <a:pt x="1608" y="2298"/>
                    <a:pt x="1596" y="2298"/>
                  </a:cubicBezTo>
                  <a:cubicBezTo>
                    <a:pt x="1596" y="2298"/>
                    <a:pt x="1608" y="2286"/>
                    <a:pt x="1596" y="2286"/>
                  </a:cubicBezTo>
                  <a:cubicBezTo>
                    <a:pt x="1596" y="2298"/>
                    <a:pt x="1560" y="2310"/>
                    <a:pt x="1560" y="2322"/>
                  </a:cubicBezTo>
                  <a:lnTo>
                    <a:pt x="1537" y="2322"/>
                  </a:lnTo>
                  <a:cubicBezTo>
                    <a:pt x="1525" y="2322"/>
                    <a:pt x="1501" y="2334"/>
                    <a:pt x="1489" y="2334"/>
                  </a:cubicBezTo>
                  <a:cubicBezTo>
                    <a:pt x="1489" y="2334"/>
                    <a:pt x="1489" y="2346"/>
                    <a:pt x="1477" y="2357"/>
                  </a:cubicBezTo>
                  <a:cubicBezTo>
                    <a:pt x="1471" y="2363"/>
                    <a:pt x="1465" y="2363"/>
                    <a:pt x="1459" y="2363"/>
                  </a:cubicBezTo>
                  <a:cubicBezTo>
                    <a:pt x="1453" y="2363"/>
                    <a:pt x="1447" y="2363"/>
                    <a:pt x="1441" y="2369"/>
                  </a:cubicBezTo>
                  <a:cubicBezTo>
                    <a:pt x="1429" y="2381"/>
                    <a:pt x="1429" y="2381"/>
                    <a:pt x="1418" y="2393"/>
                  </a:cubicBezTo>
                  <a:lnTo>
                    <a:pt x="1370" y="2393"/>
                  </a:lnTo>
                  <a:cubicBezTo>
                    <a:pt x="1346" y="2405"/>
                    <a:pt x="1334" y="2405"/>
                    <a:pt x="1334" y="2417"/>
                  </a:cubicBezTo>
                  <a:cubicBezTo>
                    <a:pt x="1338" y="2421"/>
                    <a:pt x="1336" y="2422"/>
                    <a:pt x="1331" y="2422"/>
                  </a:cubicBezTo>
                  <a:cubicBezTo>
                    <a:pt x="1328" y="2422"/>
                    <a:pt x="1324" y="2422"/>
                    <a:pt x="1321" y="2421"/>
                  </a:cubicBezTo>
                  <a:lnTo>
                    <a:pt x="1321" y="2421"/>
                  </a:lnTo>
                  <a:cubicBezTo>
                    <a:pt x="1320" y="2423"/>
                    <a:pt x="1317" y="2425"/>
                    <a:pt x="1310" y="2429"/>
                  </a:cubicBezTo>
                  <a:lnTo>
                    <a:pt x="1275" y="2429"/>
                  </a:lnTo>
                  <a:cubicBezTo>
                    <a:pt x="1263" y="2429"/>
                    <a:pt x="1215" y="2453"/>
                    <a:pt x="1215" y="2465"/>
                  </a:cubicBezTo>
                  <a:cubicBezTo>
                    <a:pt x="1211" y="2469"/>
                    <a:pt x="1206" y="2470"/>
                    <a:pt x="1200" y="2470"/>
                  </a:cubicBezTo>
                  <a:cubicBezTo>
                    <a:pt x="1189" y="2470"/>
                    <a:pt x="1175" y="2465"/>
                    <a:pt x="1168" y="2465"/>
                  </a:cubicBezTo>
                  <a:cubicBezTo>
                    <a:pt x="1156" y="2465"/>
                    <a:pt x="1156" y="2477"/>
                    <a:pt x="1144" y="2477"/>
                  </a:cubicBezTo>
                  <a:cubicBezTo>
                    <a:pt x="1132" y="2477"/>
                    <a:pt x="1144" y="2477"/>
                    <a:pt x="1132" y="2488"/>
                  </a:cubicBezTo>
                  <a:cubicBezTo>
                    <a:pt x="1132" y="2500"/>
                    <a:pt x="1084" y="2500"/>
                    <a:pt x="1072" y="2500"/>
                  </a:cubicBezTo>
                  <a:cubicBezTo>
                    <a:pt x="1060" y="2512"/>
                    <a:pt x="1072" y="2512"/>
                    <a:pt x="1060" y="2512"/>
                  </a:cubicBezTo>
                  <a:lnTo>
                    <a:pt x="1013" y="2536"/>
                  </a:lnTo>
                  <a:cubicBezTo>
                    <a:pt x="977" y="2536"/>
                    <a:pt x="965" y="2548"/>
                    <a:pt x="953" y="2572"/>
                  </a:cubicBezTo>
                  <a:cubicBezTo>
                    <a:pt x="953" y="2572"/>
                    <a:pt x="965" y="2548"/>
                    <a:pt x="965" y="2548"/>
                  </a:cubicBezTo>
                  <a:cubicBezTo>
                    <a:pt x="953" y="2548"/>
                    <a:pt x="941" y="2548"/>
                    <a:pt x="941" y="2560"/>
                  </a:cubicBezTo>
                  <a:cubicBezTo>
                    <a:pt x="929" y="2572"/>
                    <a:pt x="906" y="2572"/>
                    <a:pt x="894" y="2572"/>
                  </a:cubicBezTo>
                  <a:cubicBezTo>
                    <a:pt x="885" y="2572"/>
                    <a:pt x="869" y="2592"/>
                    <a:pt x="862" y="2592"/>
                  </a:cubicBezTo>
                  <a:cubicBezTo>
                    <a:pt x="859" y="2592"/>
                    <a:pt x="858" y="2590"/>
                    <a:pt x="858" y="2584"/>
                  </a:cubicBezTo>
                  <a:cubicBezTo>
                    <a:pt x="858" y="2580"/>
                    <a:pt x="855" y="2579"/>
                    <a:pt x="850" y="2579"/>
                  </a:cubicBezTo>
                  <a:cubicBezTo>
                    <a:pt x="836" y="2579"/>
                    <a:pt x="810" y="2590"/>
                    <a:pt x="810" y="2607"/>
                  </a:cubicBezTo>
                  <a:cubicBezTo>
                    <a:pt x="810" y="2615"/>
                    <a:pt x="809" y="2618"/>
                    <a:pt x="807" y="2618"/>
                  </a:cubicBezTo>
                  <a:cubicBezTo>
                    <a:pt x="802" y="2618"/>
                    <a:pt x="794" y="2607"/>
                    <a:pt x="787" y="2607"/>
                  </a:cubicBezTo>
                  <a:cubicBezTo>
                    <a:pt x="775" y="2607"/>
                    <a:pt x="775" y="2607"/>
                    <a:pt x="763" y="2619"/>
                  </a:cubicBezTo>
                  <a:lnTo>
                    <a:pt x="727" y="2619"/>
                  </a:lnTo>
                  <a:cubicBezTo>
                    <a:pt x="715" y="2619"/>
                    <a:pt x="703" y="2631"/>
                    <a:pt x="691" y="2631"/>
                  </a:cubicBezTo>
                  <a:lnTo>
                    <a:pt x="656" y="2643"/>
                  </a:lnTo>
                  <a:cubicBezTo>
                    <a:pt x="632" y="2643"/>
                    <a:pt x="608" y="2655"/>
                    <a:pt x="584" y="2667"/>
                  </a:cubicBezTo>
                  <a:cubicBezTo>
                    <a:pt x="572" y="2667"/>
                    <a:pt x="572" y="2679"/>
                    <a:pt x="560" y="2691"/>
                  </a:cubicBezTo>
                  <a:lnTo>
                    <a:pt x="537" y="2691"/>
                  </a:lnTo>
                  <a:cubicBezTo>
                    <a:pt x="525" y="2691"/>
                    <a:pt x="525" y="2691"/>
                    <a:pt x="525" y="2703"/>
                  </a:cubicBezTo>
                  <a:cubicBezTo>
                    <a:pt x="525" y="2703"/>
                    <a:pt x="525" y="2727"/>
                    <a:pt x="513" y="2727"/>
                  </a:cubicBezTo>
                  <a:cubicBezTo>
                    <a:pt x="501" y="2727"/>
                    <a:pt x="489" y="2738"/>
                    <a:pt x="477" y="2738"/>
                  </a:cubicBezTo>
                  <a:cubicBezTo>
                    <a:pt x="453" y="2762"/>
                    <a:pt x="465" y="2786"/>
                    <a:pt x="441" y="2798"/>
                  </a:cubicBezTo>
                  <a:cubicBezTo>
                    <a:pt x="417" y="2810"/>
                    <a:pt x="406" y="2834"/>
                    <a:pt x="394" y="2858"/>
                  </a:cubicBezTo>
                  <a:cubicBezTo>
                    <a:pt x="394" y="2881"/>
                    <a:pt x="382" y="2893"/>
                    <a:pt x="370" y="2917"/>
                  </a:cubicBezTo>
                  <a:cubicBezTo>
                    <a:pt x="370" y="2929"/>
                    <a:pt x="358" y="2941"/>
                    <a:pt x="346" y="2953"/>
                  </a:cubicBezTo>
                  <a:cubicBezTo>
                    <a:pt x="346" y="2953"/>
                    <a:pt x="351" y="2947"/>
                    <a:pt x="355" y="2947"/>
                  </a:cubicBezTo>
                  <a:cubicBezTo>
                    <a:pt x="357" y="2947"/>
                    <a:pt x="358" y="2949"/>
                    <a:pt x="358" y="2953"/>
                  </a:cubicBezTo>
                  <a:cubicBezTo>
                    <a:pt x="358" y="2965"/>
                    <a:pt x="358" y="2965"/>
                    <a:pt x="358" y="2977"/>
                  </a:cubicBezTo>
                  <a:cubicBezTo>
                    <a:pt x="358" y="2988"/>
                    <a:pt x="358" y="3024"/>
                    <a:pt x="346" y="3024"/>
                  </a:cubicBezTo>
                  <a:cubicBezTo>
                    <a:pt x="370" y="3024"/>
                    <a:pt x="346" y="3048"/>
                    <a:pt x="346" y="3072"/>
                  </a:cubicBezTo>
                  <a:cubicBezTo>
                    <a:pt x="346" y="3096"/>
                    <a:pt x="358" y="3096"/>
                    <a:pt x="370" y="3119"/>
                  </a:cubicBezTo>
                  <a:lnTo>
                    <a:pt x="370" y="3155"/>
                  </a:lnTo>
                  <a:cubicBezTo>
                    <a:pt x="370" y="3191"/>
                    <a:pt x="382" y="3179"/>
                    <a:pt x="394" y="3215"/>
                  </a:cubicBezTo>
                  <a:cubicBezTo>
                    <a:pt x="394" y="3227"/>
                    <a:pt x="406" y="3250"/>
                    <a:pt x="417" y="3274"/>
                  </a:cubicBezTo>
                  <a:cubicBezTo>
                    <a:pt x="429" y="3274"/>
                    <a:pt x="429" y="3286"/>
                    <a:pt x="441" y="3298"/>
                  </a:cubicBezTo>
                  <a:cubicBezTo>
                    <a:pt x="465" y="3322"/>
                    <a:pt x="477" y="3369"/>
                    <a:pt x="513" y="3393"/>
                  </a:cubicBezTo>
                  <a:cubicBezTo>
                    <a:pt x="529" y="3397"/>
                    <a:pt x="534" y="3399"/>
                    <a:pt x="535" y="3399"/>
                  </a:cubicBezTo>
                  <a:cubicBezTo>
                    <a:pt x="537" y="3399"/>
                    <a:pt x="521" y="3393"/>
                    <a:pt x="537" y="3393"/>
                  </a:cubicBezTo>
                  <a:cubicBezTo>
                    <a:pt x="548" y="3405"/>
                    <a:pt x="548" y="3405"/>
                    <a:pt x="560" y="3417"/>
                  </a:cubicBezTo>
                  <a:lnTo>
                    <a:pt x="572" y="3417"/>
                  </a:lnTo>
                  <a:cubicBezTo>
                    <a:pt x="615" y="3428"/>
                    <a:pt x="685" y="3467"/>
                    <a:pt x="734" y="3467"/>
                  </a:cubicBezTo>
                  <a:cubicBezTo>
                    <a:pt x="740" y="3467"/>
                    <a:pt x="746" y="3466"/>
                    <a:pt x="751" y="3465"/>
                  </a:cubicBezTo>
                  <a:lnTo>
                    <a:pt x="751" y="3465"/>
                  </a:lnTo>
                  <a:cubicBezTo>
                    <a:pt x="737" y="3472"/>
                    <a:pt x="763" y="3478"/>
                    <a:pt x="785" y="3478"/>
                  </a:cubicBezTo>
                  <a:cubicBezTo>
                    <a:pt x="801" y="3478"/>
                    <a:pt x="815" y="3475"/>
                    <a:pt x="810" y="3465"/>
                  </a:cubicBezTo>
                  <a:lnTo>
                    <a:pt x="894" y="3465"/>
                  </a:lnTo>
                  <a:cubicBezTo>
                    <a:pt x="906" y="3465"/>
                    <a:pt x="906" y="3465"/>
                    <a:pt x="918" y="3453"/>
                  </a:cubicBezTo>
                  <a:cubicBezTo>
                    <a:pt x="929" y="3453"/>
                    <a:pt x="941" y="3441"/>
                    <a:pt x="953" y="3441"/>
                  </a:cubicBezTo>
                  <a:cubicBezTo>
                    <a:pt x="1013" y="3417"/>
                    <a:pt x="1072" y="3393"/>
                    <a:pt x="1132" y="3381"/>
                  </a:cubicBezTo>
                  <a:cubicBezTo>
                    <a:pt x="1168" y="3369"/>
                    <a:pt x="1251" y="3358"/>
                    <a:pt x="1251" y="3334"/>
                  </a:cubicBezTo>
                  <a:cubicBezTo>
                    <a:pt x="1251" y="3334"/>
                    <a:pt x="1251" y="3310"/>
                    <a:pt x="1263" y="3310"/>
                  </a:cubicBezTo>
                  <a:cubicBezTo>
                    <a:pt x="1263" y="3316"/>
                    <a:pt x="1266" y="3316"/>
                    <a:pt x="1269" y="3316"/>
                  </a:cubicBezTo>
                  <a:cubicBezTo>
                    <a:pt x="1272" y="3316"/>
                    <a:pt x="1275" y="3316"/>
                    <a:pt x="1275" y="3322"/>
                  </a:cubicBezTo>
                  <a:cubicBezTo>
                    <a:pt x="1287" y="3334"/>
                    <a:pt x="1287" y="3346"/>
                    <a:pt x="1299" y="3358"/>
                  </a:cubicBezTo>
                  <a:lnTo>
                    <a:pt x="1310" y="3346"/>
                  </a:lnTo>
                  <a:lnTo>
                    <a:pt x="1334" y="3334"/>
                  </a:lnTo>
                  <a:cubicBezTo>
                    <a:pt x="1342" y="3334"/>
                    <a:pt x="1355" y="3328"/>
                    <a:pt x="1367" y="3328"/>
                  </a:cubicBezTo>
                  <a:cubicBezTo>
                    <a:pt x="1373" y="3328"/>
                    <a:pt x="1378" y="3330"/>
                    <a:pt x="1382" y="3334"/>
                  </a:cubicBezTo>
                  <a:cubicBezTo>
                    <a:pt x="1382" y="3322"/>
                    <a:pt x="1406" y="3322"/>
                    <a:pt x="1406" y="3310"/>
                  </a:cubicBezTo>
                  <a:cubicBezTo>
                    <a:pt x="1406" y="3293"/>
                    <a:pt x="1418" y="3281"/>
                    <a:pt x="1430" y="3281"/>
                  </a:cubicBezTo>
                  <a:cubicBezTo>
                    <a:pt x="1434" y="3281"/>
                    <a:pt x="1438" y="3283"/>
                    <a:pt x="1441" y="3286"/>
                  </a:cubicBezTo>
                  <a:cubicBezTo>
                    <a:pt x="1453" y="3286"/>
                    <a:pt x="1441" y="3298"/>
                    <a:pt x="1465" y="3298"/>
                  </a:cubicBezTo>
                  <a:cubicBezTo>
                    <a:pt x="1477" y="3298"/>
                    <a:pt x="1477" y="3298"/>
                    <a:pt x="1489" y="3286"/>
                  </a:cubicBezTo>
                  <a:cubicBezTo>
                    <a:pt x="1489" y="3280"/>
                    <a:pt x="1489" y="3280"/>
                    <a:pt x="1491" y="3280"/>
                  </a:cubicBezTo>
                  <a:cubicBezTo>
                    <a:pt x="1492" y="3280"/>
                    <a:pt x="1495" y="3280"/>
                    <a:pt x="1501" y="3274"/>
                  </a:cubicBezTo>
                  <a:cubicBezTo>
                    <a:pt x="1509" y="3270"/>
                    <a:pt x="1512" y="3269"/>
                    <a:pt x="1512" y="3269"/>
                  </a:cubicBezTo>
                  <a:lnTo>
                    <a:pt x="1512" y="3269"/>
                  </a:lnTo>
                  <a:cubicBezTo>
                    <a:pt x="1513" y="3269"/>
                    <a:pt x="1505" y="3274"/>
                    <a:pt x="1513" y="3274"/>
                  </a:cubicBezTo>
                  <a:cubicBezTo>
                    <a:pt x="1525" y="3274"/>
                    <a:pt x="1560" y="3239"/>
                    <a:pt x="1584" y="3239"/>
                  </a:cubicBezTo>
                  <a:cubicBezTo>
                    <a:pt x="1608" y="3239"/>
                    <a:pt x="1620" y="3215"/>
                    <a:pt x="1620" y="3215"/>
                  </a:cubicBezTo>
                  <a:cubicBezTo>
                    <a:pt x="1628" y="3215"/>
                    <a:pt x="1636" y="3220"/>
                    <a:pt x="1640" y="3220"/>
                  </a:cubicBezTo>
                  <a:cubicBezTo>
                    <a:pt x="1642" y="3220"/>
                    <a:pt x="1644" y="3219"/>
                    <a:pt x="1644" y="3215"/>
                  </a:cubicBezTo>
                  <a:cubicBezTo>
                    <a:pt x="1656" y="3203"/>
                    <a:pt x="1644" y="3203"/>
                    <a:pt x="1656" y="3191"/>
                  </a:cubicBezTo>
                  <a:lnTo>
                    <a:pt x="1680" y="3203"/>
                  </a:lnTo>
                  <a:cubicBezTo>
                    <a:pt x="1691" y="3191"/>
                    <a:pt x="1703" y="3179"/>
                    <a:pt x="1727" y="3179"/>
                  </a:cubicBezTo>
                  <a:cubicBezTo>
                    <a:pt x="1739" y="3167"/>
                    <a:pt x="1751" y="3167"/>
                    <a:pt x="1763" y="3167"/>
                  </a:cubicBezTo>
                  <a:lnTo>
                    <a:pt x="1799" y="3155"/>
                  </a:lnTo>
                  <a:cubicBezTo>
                    <a:pt x="1805" y="3149"/>
                    <a:pt x="1805" y="3149"/>
                    <a:pt x="1805" y="3149"/>
                  </a:cubicBezTo>
                  <a:cubicBezTo>
                    <a:pt x="1805" y="3149"/>
                    <a:pt x="1805" y="3149"/>
                    <a:pt x="1810" y="3143"/>
                  </a:cubicBezTo>
                  <a:cubicBezTo>
                    <a:pt x="1822" y="3131"/>
                    <a:pt x="1846" y="3119"/>
                    <a:pt x="1858" y="3119"/>
                  </a:cubicBezTo>
                  <a:cubicBezTo>
                    <a:pt x="1882" y="3119"/>
                    <a:pt x="1894" y="3108"/>
                    <a:pt x="1906" y="3096"/>
                  </a:cubicBezTo>
                  <a:cubicBezTo>
                    <a:pt x="1906" y="3096"/>
                    <a:pt x="1906" y="3084"/>
                    <a:pt x="1930" y="3084"/>
                  </a:cubicBezTo>
                  <a:cubicBezTo>
                    <a:pt x="1953" y="3084"/>
                    <a:pt x="1977" y="3084"/>
                    <a:pt x="1953" y="3072"/>
                  </a:cubicBezTo>
                  <a:cubicBezTo>
                    <a:pt x="1941" y="3060"/>
                    <a:pt x="1965" y="3048"/>
                    <a:pt x="1989" y="3048"/>
                  </a:cubicBezTo>
                  <a:cubicBezTo>
                    <a:pt x="2001" y="3048"/>
                    <a:pt x="2001" y="3048"/>
                    <a:pt x="2025" y="3036"/>
                  </a:cubicBezTo>
                  <a:cubicBezTo>
                    <a:pt x="2044" y="3026"/>
                    <a:pt x="2048" y="3009"/>
                    <a:pt x="2055" y="3009"/>
                  </a:cubicBezTo>
                  <a:cubicBezTo>
                    <a:pt x="2056" y="3009"/>
                    <a:pt x="2058" y="3010"/>
                    <a:pt x="2061" y="3012"/>
                  </a:cubicBezTo>
                  <a:cubicBezTo>
                    <a:pt x="2061" y="3012"/>
                    <a:pt x="2037" y="3024"/>
                    <a:pt x="2061" y="3024"/>
                  </a:cubicBezTo>
                  <a:cubicBezTo>
                    <a:pt x="2072" y="3024"/>
                    <a:pt x="2084" y="3000"/>
                    <a:pt x="2096" y="3000"/>
                  </a:cubicBezTo>
                  <a:cubicBezTo>
                    <a:pt x="2108" y="2988"/>
                    <a:pt x="2120" y="2988"/>
                    <a:pt x="2132" y="2977"/>
                  </a:cubicBezTo>
                  <a:cubicBezTo>
                    <a:pt x="2156" y="2977"/>
                    <a:pt x="2168" y="2977"/>
                    <a:pt x="2180" y="2965"/>
                  </a:cubicBezTo>
                  <a:cubicBezTo>
                    <a:pt x="2191" y="2965"/>
                    <a:pt x="2203" y="2953"/>
                    <a:pt x="2215" y="2941"/>
                  </a:cubicBezTo>
                  <a:cubicBezTo>
                    <a:pt x="2239" y="2929"/>
                    <a:pt x="2239" y="2917"/>
                    <a:pt x="2251" y="2917"/>
                  </a:cubicBezTo>
                  <a:cubicBezTo>
                    <a:pt x="2275" y="2917"/>
                    <a:pt x="2287" y="2917"/>
                    <a:pt x="2299" y="2905"/>
                  </a:cubicBezTo>
                  <a:cubicBezTo>
                    <a:pt x="2311" y="2893"/>
                    <a:pt x="2299" y="2893"/>
                    <a:pt x="2299" y="2881"/>
                  </a:cubicBezTo>
                  <a:cubicBezTo>
                    <a:pt x="2299" y="2881"/>
                    <a:pt x="2358" y="2869"/>
                    <a:pt x="2370" y="2846"/>
                  </a:cubicBezTo>
                  <a:cubicBezTo>
                    <a:pt x="2382" y="2846"/>
                    <a:pt x="2382" y="2834"/>
                    <a:pt x="2394" y="2834"/>
                  </a:cubicBezTo>
                  <a:lnTo>
                    <a:pt x="2394" y="2846"/>
                  </a:lnTo>
                  <a:cubicBezTo>
                    <a:pt x="2394" y="2846"/>
                    <a:pt x="2418" y="2834"/>
                    <a:pt x="2418" y="2834"/>
                  </a:cubicBezTo>
                  <a:cubicBezTo>
                    <a:pt x="2430" y="2822"/>
                    <a:pt x="2442" y="2810"/>
                    <a:pt x="2453" y="2810"/>
                  </a:cubicBezTo>
                  <a:cubicBezTo>
                    <a:pt x="2453" y="2812"/>
                    <a:pt x="2454" y="2812"/>
                    <a:pt x="2455" y="2812"/>
                  </a:cubicBezTo>
                  <a:cubicBezTo>
                    <a:pt x="2460" y="2812"/>
                    <a:pt x="2479" y="2786"/>
                    <a:pt x="2489" y="2786"/>
                  </a:cubicBezTo>
                  <a:cubicBezTo>
                    <a:pt x="2501" y="2774"/>
                    <a:pt x="2525" y="2762"/>
                    <a:pt x="2537" y="2738"/>
                  </a:cubicBezTo>
                  <a:cubicBezTo>
                    <a:pt x="2549" y="2727"/>
                    <a:pt x="2572" y="2715"/>
                    <a:pt x="2584" y="2703"/>
                  </a:cubicBezTo>
                  <a:cubicBezTo>
                    <a:pt x="2608" y="2703"/>
                    <a:pt x="2632" y="2679"/>
                    <a:pt x="2656" y="2667"/>
                  </a:cubicBezTo>
                  <a:cubicBezTo>
                    <a:pt x="2656" y="2667"/>
                    <a:pt x="2668" y="2667"/>
                    <a:pt x="2680" y="2655"/>
                  </a:cubicBezTo>
                  <a:cubicBezTo>
                    <a:pt x="2692" y="2643"/>
                    <a:pt x="2692" y="2643"/>
                    <a:pt x="2703" y="2631"/>
                  </a:cubicBezTo>
                  <a:lnTo>
                    <a:pt x="2739" y="2596"/>
                  </a:lnTo>
                  <a:cubicBezTo>
                    <a:pt x="2751" y="2584"/>
                    <a:pt x="2739" y="2584"/>
                    <a:pt x="2763" y="2572"/>
                  </a:cubicBezTo>
                  <a:cubicBezTo>
                    <a:pt x="2787" y="2572"/>
                    <a:pt x="2823" y="2548"/>
                    <a:pt x="2811" y="2536"/>
                  </a:cubicBezTo>
                  <a:lnTo>
                    <a:pt x="2811" y="2536"/>
                  </a:lnTo>
                  <a:cubicBezTo>
                    <a:pt x="2811" y="2537"/>
                    <a:pt x="2813" y="2537"/>
                    <a:pt x="2814" y="2537"/>
                  </a:cubicBezTo>
                  <a:cubicBezTo>
                    <a:pt x="2833" y="2537"/>
                    <a:pt x="2907" y="2464"/>
                    <a:pt x="2918" y="2453"/>
                  </a:cubicBezTo>
                  <a:cubicBezTo>
                    <a:pt x="2930" y="2429"/>
                    <a:pt x="2965" y="2441"/>
                    <a:pt x="2965" y="2405"/>
                  </a:cubicBezTo>
                  <a:cubicBezTo>
                    <a:pt x="2965" y="2381"/>
                    <a:pt x="2965" y="2381"/>
                    <a:pt x="2989" y="2381"/>
                  </a:cubicBezTo>
                  <a:cubicBezTo>
                    <a:pt x="3001" y="2369"/>
                    <a:pt x="3013" y="2357"/>
                    <a:pt x="3013" y="2346"/>
                  </a:cubicBezTo>
                  <a:cubicBezTo>
                    <a:pt x="3025" y="2334"/>
                    <a:pt x="3037" y="2334"/>
                    <a:pt x="3037" y="2322"/>
                  </a:cubicBezTo>
                  <a:cubicBezTo>
                    <a:pt x="3061" y="2310"/>
                    <a:pt x="3073" y="2286"/>
                    <a:pt x="3096" y="2274"/>
                  </a:cubicBezTo>
                  <a:lnTo>
                    <a:pt x="3096" y="2274"/>
                  </a:lnTo>
                  <a:cubicBezTo>
                    <a:pt x="3086" y="2279"/>
                    <a:pt x="3079" y="2282"/>
                    <a:pt x="3073" y="2282"/>
                  </a:cubicBezTo>
                  <a:cubicBezTo>
                    <a:pt x="3065" y="2282"/>
                    <a:pt x="3061" y="2276"/>
                    <a:pt x="3061" y="2262"/>
                  </a:cubicBezTo>
                  <a:cubicBezTo>
                    <a:pt x="3065" y="2254"/>
                    <a:pt x="3067" y="2252"/>
                    <a:pt x="3069" y="2252"/>
                  </a:cubicBezTo>
                  <a:cubicBezTo>
                    <a:pt x="3074" y="2252"/>
                    <a:pt x="3077" y="2262"/>
                    <a:pt x="3084" y="2262"/>
                  </a:cubicBezTo>
                  <a:cubicBezTo>
                    <a:pt x="3084" y="2262"/>
                    <a:pt x="3096" y="2238"/>
                    <a:pt x="3108" y="2238"/>
                  </a:cubicBezTo>
                  <a:cubicBezTo>
                    <a:pt x="3120" y="2226"/>
                    <a:pt x="3132" y="2226"/>
                    <a:pt x="3132" y="2215"/>
                  </a:cubicBezTo>
                  <a:cubicBezTo>
                    <a:pt x="3144" y="2215"/>
                    <a:pt x="3132" y="2203"/>
                    <a:pt x="3144" y="2191"/>
                  </a:cubicBezTo>
                  <a:cubicBezTo>
                    <a:pt x="3168" y="2179"/>
                    <a:pt x="3180" y="2167"/>
                    <a:pt x="3192" y="2155"/>
                  </a:cubicBezTo>
                  <a:lnTo>
                    <a:pt x="3192" y="2155"/>
                  </a:lnTo>
                  <a:cubicBezTo>
                    <a:pt x="3191" y="2156"/>
                    <a:pt x="3190" y="2156"/>
                    <a:pt x="3190" y="2156"/>
                  </a:cubicBezTo>
                  <a:cubicBezTo>
                    <a:pt x="3187" y="2156"/>
                    <a:pt x="3240" y="2083"/>
                    <a:pt x="3251" y="2072"/>
                  </a:cubicBezTo>
                  <a:cubicBezTo>
                    <a:pt x="3251" y="2066"/>
                    <a:pt x="3248" y="2066"/>
                    <a:pt x="3245" y="2066"/>
                  </a:cubicBezTo>
                  <a:cubicBezTo>
                    <a:pt x="3242" y="2066"/>
                    <a:pt x="3239" y="2066"/>
                    <a:pt x="3239" y="2060"/>
                  </a:cubicBezTo>
                  <a:cubicBezTo>
                    <a:pt x="3239" y="2048"/>
                    <a:pt x="3263" y="2048"/>
                    <a:pt x="3263" y="2048"/>
                  </a:cubicBezTo>
                  <a:cubicBezTo>
                    <a:pt x="3263" y="2048"/>
                    <a:pt x="3263" y="2036"/>
                    <a:pt x="3263" y="2036"/>
                  </a:cubicBezTo>
                  <a:lnTo>
                    <a:pt x="3287" y="2036"/>
                  </a:lnTo>
                  <a:cubicBezTo>
                    <a:pt x="3287" y="2036"/>
                    <a:pt x="3287" y="2012"/>
                    <a:pt x="3287" y="2000"/>
                  </a:cubicBezTo>
                  <a:cubicBezTo>
                    <a:pt x="3299" y="1976"/>
                    <a:pt x="3323" y="1976"/>
                    <a:pt x="3323" y="1976"/>
                  </a:cubicBezTo>
                  <a:cubicBezTo>
                    <a:pt x="3319" y="1972"/>
                    <a:pt x="3315" y="1971"/>
                    <a:pt x="3312" y="1971"/>
                  </a:cubicBezTo>
                  <a:cubicBezTo>
                    <a:pt x="3311" y="1971"/>
                    <a:pt x="3311" y="1971"/>
                    <a:pt x="3311" y="1971"/>
                  </a:cubicBezTo>
                  <a:lnTo>
                    <a:pt x="3311" y="1971"/>
                  </a:lnTo>
                  <a:cubicBezTo>
                    <a:pt x="3311" y="1965"/>
                    <a:pt x="3313" y="1965"/>
                    <a:pt x="3323" y="1965"/>
                  </a:cubicBezTo>
                  <a:cubicBezTo>
                    <a:pt x="3323" y="1965"/>
                    <a:pt x="3328" y="1970"/>
                    <a:pt x="3331" y="1970"/>
                  </a:cubicBezTo>
                  <a:cubicBezTo>
                    <a:pt x="3333" y="1970"/>
                    <a:pt x="3334" y="1969"/>
                    <a:pt x="3334" y="1965"/>
                  </a:cubicBezTo>
                  <a:cubicBezTo>
                    <a:pt x="3346" y="1953"/>
                    <a:pt x="3358" y="1941"/>
                    <a:pt x="3358" y="1929"/>
                  </a:cubicBezTo>
                  <a:cubicBezTo>
                    <a:pt x="3358" y="1929"/>
                    <a:pt x="3358" y="1917"/>
                    <a:pt x="3358" y="1917"/>
                  </a:cubicBezTo>
                  <a:lnTo>
                    <a:pt x="3394" y="1857"/>
                  </a:lnTo>
                  <a:cubicBezTo>
                    <a:pt x="3400" y="1845"/>
                    <a:pt x="3403" y="1840"/>
                    <a:pt x="3401" y="1840"/>
                  </a:cubicBezTo>
                  <a:lnTo>
                    <a:pt x="3401" y="1840"/>
                  </a:lnTo>
                  <a:cubicBezTo>
                    <a:pt x="3400" y="1840"/>
                    <a:pt x="3394" y="1845"/>
                    <a:pt x="3382" y="1857"/>
                  </a:cubicBezTo>
                  <a:cubicBezTo>
                    <a:pt x="3394" y="1834"/>
                    <a:pt x="3406" y="1822"/>
                    <a:pt x="3418" y="1810"/>
                  </a:cubicBezTo>
                  <a:cubicBezTo>
                    <a:pt x="3430" y="1798"/>
                    <a:pt x="3442" y="1786"/>
                    <a:pt x="3454" y="1762"/>
                  </a:cubicBezTo>
                  <a:cubicBezTo>
                    <a:pt x="3454" y="1750"/>
                    <a:pt x="3454" y="1738"/>
                    <a:pt x="3454" y="1738"/>
                  </a:cubicBezTo>
                  <a:cubicBezTo>
                    <a:pt x="3454" y="1726"/>
                    <a:pt x="3454" y="1715"/>
                    <a:pt x="3465" y="1703"/>
                  </a:cubicBezTo>
                  <a:lnTo>
                    <a:pt x="3489" y="1655"/>
                  </a:lnTo>
                  <a:cubicBezTo>
                    <a:pt x="3489" y="1631"/>
                    <a:pt x="3489" y="1619"/>
                    <a:pt x="3501" y="1607"/>
                  </a:cubicBezTo>
                  <a:cubicBezTo>
                    <a:pt x="3513" y="1595"/>
                    <a:pt x="3525" y="1572"/>
                    <a:pt x="3525" y="1548"/>
                  </a:cubicBezTo>
                  <a:lnTo>
                    <a:pt x="3525" y="1548"/>
                  </a:lnTo>
                  <a:cubicBezTo>
                    <a:pt x="3525" y="1548"/>
                    <a:pt x="3501" y="1572"/>
                    <a:pt x="3501" y="1572"/>
                  </a:cubicBezTo>
                  <a:cubicBezTo>
                    <a:pt x="3513" y="1560"/>
                    <a:pt x="3513" y="1548"/>
                    <a:pt x="3525" y="1536"/>
                  </a:cubicBezTo>
                  <a:cubicBezTo>
                    <a:pt x="3525" y="1524"/>
                    <a:pt x="3537" y="1524"/>
                    <a:pt x="3537" y="1512"/>
                  </a:cubicBezTo>
                  <a:cubicBezTo>
                    <a:pt x="3549" y="1488"/>
                    <a:pt x="3537" y="1488"/>
                    <a:pt x="3549" y="1464"/>
                  </a:cubicBezTo>
                  <a:cubicBezTo>
                    <a:pt x="3561" y="1441"/>
                    <a:pt x="3585" y="1441"/>
                    <a:pt x="3573" y="1429"/>
                  </a:cubicBezTo>
                  <a:cubicBezTo>
                    <a:pt x="3561" y="1417"/>
                    <a:pt x="3549" y="1417"/>
                    <a:pt x="3573" y="1393"/>
                  </a:cubicBezTo>
                  <a:cubicBezTo>
                    <a:pt x="3585" y="1381"/>
                    <a:pt x="3585" y="1381"/>
                    <a:pt x="3585" y="1369"/>
                  </a:cubicBezTo>
                  <a:cubicBezTo>
                    <a:pt x="3596" y="1345"/>
                    <a:pt x="3608" y="1322"/>
                    <a:pt x="3596" y="1310"/>
                  </a:cubicBezTo>
                  <a:lnTo>
                    <a:pt x="3596" y="1310"/>
                  </a:lnTo>
                  <a:cubicBezTo>
                    <a:pt x="3596" y="1310"/>
                    <a:pt x="3590" y="1313"/>
                    <a:pt x="3586" y="1313"/>
                  </a:cubicBezTo>
                  <a:cubicBezTo>
                    <a:pt x="3582" y="1313"/>
                    <a:pt x="3579" y="1310"/>
                    <a:pt x="3585" y="1298"/>
                  </a:cubicBezTo>
                  <a:cubicBezTo>
                    <a:pt x="3585" y="1290"/>
                    <a:pt x="3586" y="1287"/>
                    <a:pt x="3588" y="1287"/>
                  </a:cubicBezTo>
                  <a:cubicBezTo>
                    <a:pt x="3591" y="1287"/>
                    <a:pt x="3596" y="1298"/>
                    <a:pt x="3596" y="1298"/>
                  </a:cubicBezTo>
                  <a:lnTo>
                    <a:pt x="3596" y="1274"/>
                  </a:lnTo>
                  <a:lnTo>
                    <a:pt x="3596" y="1250"/>
                  </a:lnTo>
                  <a:cubicBezTo>
                    <a:pt x="3601" y="1242"/>
                    <a:pt x="3603" y="1234"/>
                    <a:pt x="3605" y="1226"/>
                  </a:cubicBezTo>
                  <a:lnTo>
                    <a:pt x="3605" y="1226"/>
                  </a:lnTo>
                  <a:cubicBezTo>
                    <a:pt x="3601" y="1233"/>
                    <a:pt x="3593" y="1238"/>
                    <a:pt x="3585" y="1238"/>
                  </a:cubicBezTo>
                  <a:lnTo>
                    <a:pt x="3585" y="1226"/>
                  </a:lnTo>
                  <a:cubicBezTo>
                    <a:pt x="3585" y="1226"/>
                    <a:pt x="3592" y="1211"/>
                    <a:pt x="3601" y="1211"/>
                  </a:cubicBezTo>
                  <a:cubicBezTo>
                    <a:pt x="3603" y="1211"/>
                    <a:pt x="3605" y="1212"/>
                    <a:pt x="3607" y="1213"/>
                  </a:cubicBezTo>
                  <a:lnTo>
                    <a:pt x="3607" y="1213"/>
                  </a:lnTo>
                  <a:cubicBezTo>
                    <a:pt x="3608" y="1202"/>
                    <a:pt x="3608" y="1190"/>
                    <a:pt x="3608" y="1179"/>
                  </a:cubicBezTo>
                  <a:cubicBezTo>
                    <a:pt x="3608" y="1170"/>
                    <a:pt x="3605" y="1168"/>
                    <a:pt x="3601" y="1168"/>
                  </a:cubicBezTo>
                  <a:cubicBezTo>
                    <a:pt x="3596" y="1168"/>
                    <a:pt x="3591" y="1170"/>
                    <a:pt x="3588" y="1170"/>
                  </a:cubicBezTo>
                  <a:cubicBezTo>
                    <a:pt x="3586" y="1170"/>
                    <a:pt x="3585" y="1170"/>
                    <a:pt x="3585" y="1167"/>
                  </a:cubicBezTo>
                  <a:cubicBezTo>
                    <a:pt x="3585" y="1170"/>
                    <a:pt x="3585" y="1174"/>
                    <a:pt x="3585" y="1179"/>
                  </a:cubicBezTo>
                  <a:cubicBezTo>
                    <a:pt x="3585" y="1191"/>
                    <a:pt x="3573" y="1262"/>
                    <a:pt x="3561" y="1262"/>
                  </a:cubicBezTo>
                  <a:cubicBezTo>
                    <a:pt x="3549" y="1262"/>
                    <a:pt x="3561" y="1286"/>
                    <a:pt x="3561" y="1286"/>
                  </a:cubicBezTo>
                  <a:cubicBezTo>
                    <a:pt x="3561" y="1298"/>
                    <a:pt x="3573" y="1310"/>
                    <a:pt x="3561" y="1322"/>
                  </a:cubicBezTo>
                  <a:lnTo>
                    <a:pt x="3549" y="1322"/>
                  </a:lnTo>
                  <a:cubicBezTo>
                    <a:pt x="3537" y="1334"/>
                    <a:pt x="3537" y="1345"/>
                    <a:pt x="3537" y="1369"/>
                  </a:cubicBezTo>
                  <a:cubicBezTo>
                    <a:pt x="3537" y="1381"/>
                    <a:pt x="3537" y="1393"/>
                    <a:pt x="3537" y="1405"/>
                  </a:cubicBezTo>
                  <a:lnTo>
                    <a:pt x="3525" y="1417"/>
                  </a:lnTo>
                  <a:cubicBezTo>
                    <a:pt x="3513" y="1441"/>
                    <a:pt x="3537" y="1441"/>
                    <a:pt x="3525" y="1464"/>
                  </a:cubicBezTo>
                  <a:cubicBezTo>
                    <a:pt x="3525" y="1470"/>
                    <a:pt x="3522" y="1470"/>
                    <a:pt x="3518" y="1470"/>
                  </a:cubicBezTo>
                  <a:cubicBezTo>
                    <a:pt x="3513" y="1470"/>
                    <a:pt x="3507" y="1470"/>
                    <a:pt x="3501" y="1476"/>
                  </a:cubicBezTo>
                  <a:cubicBezTo>
                    <a:pt x="3501" y="1500"/>
                    <a:pt x="3489" y="1536"/>
                    <a:pt x="3489" y="1560"/>
                  </a:cubicBezTo>
                  <a:cubicBezTo>
                    <a:pt x="3489" y="1560"/>
                    <a:pt x="3482" y="1582"/>
                    <a:pt x="3477" y="1595"/>
                  </a:cubicBezTo>
                  <a:cubicBezTo>
                    <a:pt x="3477" y="1581"/>
                    <a:pt x="3477" y="1571"/>
                    <a:pt x="3475" y="1571"/>
                  </a:cubicBezTo>
                  <a:cubicBezTo>
                    <a:pt x="3473" y="1571"/>
                    <a:pt x="3470" y="1574"/>
                    <a:pt x="3465" y="1584"/>
                  </a:cubicBezTo>
                  <a:cubicBezTo>
                    <a:pt x="3454" y="1607"/>
                    <a:pt x="3454" y="1631"/>
                    <a:pt x="3454" y="1631"/>
                  </a:cubicBezTo>
                  <a:cubicBezTo>
                    <a:pt x="3461" y="1631"/>
                    <a:pt x="3469" y="1626"/>
                    <a:pt x="3474" y="1626"/>
                  </a:cubicBezTo>
                  <a:cubicBezTo>
                    <a:pt x="3476" y="1626"/>
                    <a:pt x="3477" y="1627"/>
                    <a:pt x="3477" y="1631"/>
                  </a:cubicBezTo>
                  <a:cubicBezTo>
                    <a:pt x="3477" y="1643"/>
                    <a:pt x="3430" y="1667"/>
                    <a:pt x="3430" y="1667"/>
                  </a:cubicBezTo>
                  <a:cubicBezTo>
                    <a:pt x="3436" y="1673"/>
                    <a:pt x="3439" y="1673"/>
                    <a:pt x="3440" y="1673"/>
                  </a:cubicBezTo>
                  <a:cubicBezTo>
                    <a:pt x="3442" y="1673"/>
                    <a:pt x="3442" y="1673"/>
                    <a:pt x="3442" y="1679"/>
                  </a:cubicBezTo>
                  <a:cubicBezTo>
                    <a:pt x="3442" y="1691"/>
                    <a:pt x="3442" y="1703"/>
                    <a:pt x="3442" y="1703"/>
                  </a:cubicBezTo>
                  <a:cubicBezTo>
                    <a:pt x="3430" y="1703"/>
                    <a:pt x="3430" y="1703"/>
                    <a:pt x="3418" y="1726"/>
                  </a:cubicBezTo>
                  <a:cubicBezTo>
                    <a:pt x="3408" y="1746"/>
                    <a:pt x="3398" y="1765"/>
                    <a:pt x="3402" y="1765"/>
                  </a:cubicBezTo>
                  <a:cubicBezTo>
                    <a:pt x="3402" y="1765"/>
                    <a:pt x="3404" y="1764"/>
                    <a:pt x="3406" y="1762"/>
                  </a:cubicBezTo>
                  <a:lnTo>
                    <a:pt x="3406" y="1762"/>
                  </a:lnTo>
                  <a:lnTo>
                    <a:pt x="3394" y="1786"/>
                  </a:lnTo>
                  <a:cubicBezTo>
                    <a:pt x="3394" y="1786"/>
                    <a:pt x="3394" y="1781"/>
                    <a:pt x="3390" y="1781"/>
                  </a:cubicBezTo>
                  <a:cubicBezTo>
                    <a:pt x="3389" y="1781"/>
                    <a:pt x="3386" y="1782"/>
                    <a:pt x="3382" y="1786"/>
                  </a:cubicBezTo>
                  <a:cubicBezTo>
                    <a:pt x="3370" y="1798"/>
                    <a:pt x="3370" y="1810"/>
                    <a:pt x="3358" y="1822"/>
                  </a:cubicBezTo>
                  <a:cubicBezTo>
                    <a:pt x="3346" y="1845"/>
                    <a:pt x="3358" y="1857"/>
                    <a:pt x="3334" y="1869"/>
                  </a:cubicBezTo>
                  <a:cubicBezTo>
                    <a:pt x="3311" y="1881"/>
                    <a:pt x="3323" y="1893"/>
                    <a:pt x="3311" y="1905"/>
                  </a:cubicBezTo>
                  <a:cubicBezTo>
                    <a:pt x="3299" y="1929"/>
                    <a:pt x="3287" y="1929"/>
                    <a:pt x="3287" y="1941"/>
                  </a:cubicBezTo>
                  <a:lnTo>
                    <a:pt x="3287" y="1965"/>
                  </a:lnTo>
                  <a:cubicBezTo>
                    <a:pt x="3279" y="1965"/>
                    <a:pt x="3282" y="1959"/>
                    <a:pt x="3277" y="1959"/>
                  </a:cubicBezTo>
                  <a:cubicBezTo>
                    <a:pt x="3275" y="1959"/>
                    <a:pt x="3271" y="1961"/>
                    <a:pt x="3263" y="1965"/>
                  </a:cubicBezTo>
                  <a:cubicBezTo>
                    <a:pt x="3239" y="1976"/>
                    <a:pt x="3239" y="1988"/>
                    <a:pt x="3239" y="2000"/>
                  </a:cubicBezTo>
                  <a:cubicBezTo>
                    <a:pt x="3239" y="2000"/>
                    <a:pt x="3227" y="2012"/>
                    <a:pt x="3227" y="2024"/>
                  </a:cubicBezTo>
                  <a:cubicBezTo>
                    <a:pt x="3215" y="2036"/>
                    <a:pt x="3227" y="2048"/>
                    <a:pt x="3215" y="2060"/>
                  </a:cubicBezTo>
                  <a:lnTo>
                    <a:pt x="3204" y="2048"/>
                  </a:lnTo>
                  <a:cubicBezTo>
                    <a:pt x="3204" y="2060"/>
                    <a:pt x="3192" y="2072"/>
                    <a:pt x="3192" y="2072"/>
                  </a:cubicBezTo>
                  <a:cubicBezTo>
                    <a:pt x="3192" y="2084"/>
                    <a:pt x="3180" y="2096"/>
                    <a:pt x="3180" y="2096"/>
                  </a:cubicBezTo>
                  <a:cubicBezTo>
                    <a:pt x="3180" y="2107"/>
                    <a:pt x="3168" y="2107"/>
                    <a:pt x="3180" y="2107"/>
                  </a:cubicBezTo>
                  <a:cubicBezTo>
                    <a:pt x="3180" y="2119"/>
                    <a:pt x="3180" y="2131"/>
                    <a:pt x="3168" y="2143"/>
                  </a:cubicBezTo>
                  <a:lnTo>
                    <a:pt x="3144" y="2119"/>
                  </a:lnTo>
                  <a:cubicBezTo>
                    <a:pt x="3144" y="2119"/>
                    <a:pt x="3120" y="2167"/>
                    <a:pt x="3120" y="2167"/>
                  </a:cubicBezTo>
                  <a:cubicBezTo>
                    <a:pt x="3108" y="2179"/>
                    <a:pt x="3096" y="2179"/>
                    <a:pt x="3084" y="2191"/>
                  </a:cubicBezTo>
                  <a:lnTo>
                    <a:pt x="2965" y="2322"/>
                  </a:lnTo>
                  <a:cubicBezTo>
                    <a:pt x="2959" y="2316"/>
                    <a:pt x="2956" y="2313"/>
                    <a:pt x="2953" y="2313"/>
                  </a:cubicBezTo>
                  <a:cubicBezTo>
                    <a:pt x="2951" y="2313"/>
                    <a:pt x="2948" y="2316"/>
                    <a:pt x="2942" y="2322"/>
                  </a:cubicBezTo>
                  <a:lnTo>
                    <a:pt x="2930" y="2334"/>
                  </a:lnTo>
                  <a:cubicBezTo>
                    <a:pt x="2906" y="2357"/>
                    <a:pt x="2882" y="2381"/>
                    <a:pt x="2858" y="2405"/>
                  </a:cubicBezTo>
                  <a:lnTo>
                    <a:pt x="2763" y="2500"/>
                  </a:lnTo>
                  <a:cubicBezTo>
                    <a:pt x="2751" y="2500"/>
                    <a:pt x="2751" y="2512"/>
                    <a:pt x="2739" y="2536"/>
                  </a:cubicBezTo>
                  <a:cubicBezTo>
                    <a:pt x="2739" y="2536"/>
                    <a:pt x="2715" y="2548"/>
                    <a:pt x="2715" y="2548"/>
                  </a:cubicBezTo>
                  <a:cubicBezTo>
                    <a:pt x="2703" y="2560"/>
                    <a:pt x="2668" y="2584"/>
                    <a:pt x="2656" y="2596"/>
                  </a:cubicBezTo>
                  <a:cubicBezTo>
                    <a:pt x="2632" y="2607"/>
                    <a:pt x="2620" y="2619"/>
                    <a:pt x="2620" y="2631"/>
                  </a:cubicBezTo>
                  <a:cubicBezTo>
                    <a:pt x="2620" y="2631"/>
                    <a:pt x="2632" y="2643"/>
                    <a:pt x="2632" y="2643"/>
                  </a:cubicBezTo>
                  <a:cubicBezTo>
                    <a:pt x="2626" y="2649"/>
                    <a:pt x="2620" y="2652"/>
                    <a:pt x="2614" y="2652"/>
                  </a:cubicBezTo>
                  <a:cubicBezTo>
                    <a:pt x="2608" y="2652"/>
                    <a:pt x="2602" y="2649"/>
                    <a:pt x="2596" y="2643"/>
                  </a:cubicBezTo>
                  <a:cubicBezTo>
                    <a:pt x="2596" y="2643"/>
                    <a:pt x="2572" y="2655"/>
                    <a:pt x="2561" y="2667"/>
                  </a:cubicBezTo>
                  <a:cubicBezTo>
                    <a:pt x="2537" y="2679"/>
                    <a:pt x="2513" y="2691"/>
                    <a:pt x="2489" y="2703"/>
                  </a:cubicBezTo>
                  <a:lnTo>
                    <a:pt x="2477" y="2703"/>
                  </a:lnTo>
                  <a:cubicBezTo>
                    <a:pt x="2477" y="2715"/>
                    <a:pt x="2465" y="2727"/>
                    <a:pt x="2453" y="2727"/>
                  </a:cubicBezTo>
                  <a:cubicBezTo>
                    <a:pt x="2442" y="2750"/>
                    <a:pt x="2406" y="2750"/>
                    <a:pt x="2394" y="2762"/>
                  </a:cubicBezTo>
                  <a:cubicBezTo>
                    <a:pt x="2370" y="2774"/>
                    <a:pt x="2370" y="2786"/>
                    <a:pt x="2358" y="2798"/>
                  </a:cubicBezTo>
                  <a:cubicBezTo>
                    <a:pt x="2354" y="2806"/>
                    <a:pt x="2352" y="2809"/>
                    <a:pt x="2349" y="2809"/>
                  </a:cubicBezTo>
                  <a:cubicBezTo>
                    <a:pt x="2345" y="2809"/>
                    <a:pt x="2342" y="2798"/>
                    <a:pt x="2334" y="2798"/>
                  </a:cubicBezTo>
                  <a:cubicBezTo>
                    <a:pt x="2334" y="2798"/>
                    <a:pt x="2311" y="2822"/>
                    <a:pt x="2311" y="2834"/>
                  </a:cubicBezTo>
                  <a:cubicBezTo>
                    <a:pt x="2311" y="2834"/>
                    <a:pt x="2287" y="2834"/>
                    <a:pt x="2275" y="2846"/>
                  </a:cubicBezTo>
                  <a:cubicBezTo>
                    <a:pt x="2251" y="2846"/>
                    <a:pt x="2239" y="2858"/>
                    <a:pt x="2215" y="2869"/>
                  </a:cubicBezTo>
                  <a:cubicBezTo>
                    <a:pt x="2205" y="2869"/>
                    <a:pt x="2166" y="2907"/>
                    <a:pt x="2149" y="2907"/>
                  </a:cubicBezTo>
                  <a:cubicBezTo>
                    <a:pt x="2147" y="2907"/>
                    <a:pt x="2145" y="2906"/>
                    <a:pt x="2144" y="2905"/>
                  </a:cubicBezTo>
                  <a:cubicBezTo>
                    <a:pt x="2132" y="2905"/>
                    <a:pt x="2120" y="2917"/>
                    <a:pt x="2108" y="2929"/>
                  </a:cubicBezTo>
                  <a:lnTo>
                    <a:pt x="1953" y="3012"/>
                  </a:lnTo>
                  <a:cubicBezTo>
                    <a:pt x="1944" y="3022"/>
                    <a:pt x="1926" y="3032"/>
                    <a:pt x="1926" y="3042"/>
                  </a:cubicBezTo>
                  <a:lnTo>
                    <a:pt x="1926" y="3042"/>
                  </a:lnTo>
                  <a:cubicBezTo>
                    <a:pt x="1924" y="3038"/>
                    <a:pt x="1921" y="3034"/>
                    <a:pt x="1915" y="3034"/>
                  </a:cubicBezTo>
                  <a:cubicBezTo>
                    <a:pt x="1912" y="3034"/>
                    <a:pt x="1909" y="3034"/>
                    <a:pt x="1906" y="3036"/>
                  </a:cubicBezTo>
                  <a:cubicBezTo>
                    <a:pt x="1894" y="3036"/>
                    <a:pt x="1894" y="3036"/>
                    <a:pt x="1882" y="3048"/>
                  </a:cubicBezTo>
                  <a:lnTo>
                    <a:pt x="1870" y="3048"/>
                  </a:lnTo>
                  <a:cubicBezTo>
                    <a:pt x="1846" y="3048"/>
                    <a:pt x="1822" y="3060"/>
                    <a:pt x="1799" y="3072"/>
                  </a:cubicBezTo>
                  <a:cubicBezTo>
                    <a:pt x="1775" y="3084"/>
                    <a:pt x="1751" y="3096"/>
                    <a:pt x="1739" y="3108"/>
                  </a:cubicBezTo>
                  <a:lnTo>
                    <a:pt x="1739" y="3143"/>
                  </a:lnTo>
                  <a:cubicBezTo>
                    <a:pt x="1739" y="3147"/>
                    <a:pt x="1735" y="3148"/>
                    <a:pt x="1729" y="3148"/>
                  </a:cubicBezTo>
                  <a:cubicBezTo>
                    <a:pt x="1716" y="3148"/>
                    <a:pt x="1695" y="3140"/>
                    <a:pt x="1703" y="3131"/>
                  </a:cubicBezTo>
                  <a:cubicBezTo>
                    <a:pt x="1715" y="3125"/>
                    <a:pt x="1715" y="3122"/>
                    <a:pt x="1709" y="3122"/>
                  </a:cubicBezTo>
                  <a:cubicBezTo>
                    <a:pt x="1703" y="3122"/>
                    <a:pt x="1691" y="3125"/>
                    <a:pt x="1680" y="3131"/>
                  </a:cubicBezTo>
                  <a:cubicBezTo>
                    <a:pt x="1668" y="3131"/>
                    <a:pt x="1656" y="3143"/>
                    <a:pt x="1644" y="3155"/>
                  </a:cubicBezTo>
                  <a:lnTo>
                    <a:pt x="1632" y="3155"/>
                  </a:lnTo>
                  <a:cubicBezTo>
                    <a:pt x="1628" y="3159"/>
                    <a:pt x="1620" y="3160"/>
                    <a:pt x="1611" y="3160"/>
                  </a:cubicBezTo>
                  <a:cubicBezTo>
                    <a:pt x="1602" y="3160"/>
                    <a:pt x="1592" y="3159"/>
                    <a:pt x="1584" y="3158"/>
                  </a:cubicBezTo>
                  <a:lnTo>
                    <a:pt x="1584" y="3158"/>
                  </a:lnTo>
                  <a:cubicBezTo>
                    <a:pt x="1588" y="3159"/>
                    <a:pt x="1589" y="3162"/>
                    <a:pt x="1584" y="3167"/>
                  </a:cubicBezTo>
                  <a:lnTo>
                    <a:pt x="1584" y="3158"/>
                  </a:lnTo>
                  <a:lnTo>
                    <a:pt x="1584" y="3158"/>
                  </a:lnTo>
                  <a:cubicBezTo>
                    <a:pt x="1584" y="3158"/>
                    <a:pt x="1584" y="3158"/>
                    <a:pt x="1584" y="3158"/>
                  </a:cubicBezTo>
                  <a:lnTo>
                    <a:pt x="1584" y="3158"/>
                  </a:lnTo>
                  <a:cubicBezTo>
                    <a:pt x="1584" y="3158"/>
                    <a:pt x="1584" y="3158"/>
                    <a:pt x="1584" y="3158"/>
                  </a:cubicBezTo>
                  <a:lnTo>
                    <a:pt x="1584" y="3158"/>
                  </a:lnTo>
                  <a:lnTo>
                    <a:pt x="1584" y="3158"/>
                  </a:lnTo>
                  <a:lnTo>
                    <a:pt x="1584" y="3158"/>
                  </a:lnTo>
                  <a:cubicBezTo>
                    <a:pt x="1584" y="3158"/>
                    <a:pt x="1584" y="3158"/>
                    <a:pt x="1584" y="3158"/>
                  </a:cubicBezTo>
                  <a:lnTo>
                    <a:pt x="1584" y="3158"/>
                  </a:lnTo>
                  <a:cubicBezTo>
                    <a:pt x="1582" y="3167"/>
                    <a:pt x="1571" y="3168"/>
                    <a:pt x="1549" y="3179"/>
                  </a:cubicBezTo>
                  <a:cubicBezTo>
                    <a:pt x="1547" y="3179"/>
                    <a:pt x="1545" y="3179"/>
                    <a:pt x="1545" y="3178"/>
                  </a:cubicBezTo>
                  <a:lnTo>
                    <a:pt x="1545" y="3178"/>
                  </a:lnTo>
                  <a:cubicBezTo>
                    <a:pt x="1542" y="3179"/>
                    <a:pt x="1539" y="3179"/>
                    <a:pt x="1537" y="3179"/>
                  </a:cubicBezTo>
                  <a:cubicBezTo>
                    <a:pt x="1525" y="3191"/>
                    <a:pt x="1501" y="3203"/>
                    <a:pt x="1489" y="3203"/>
                  </a:cubicBezTo>
                  <a:cubicBezTo>
                    <a:pt x="1489" y="3203"/>
                    <a:pt x="1477" y="3227"/>
                    <a:pt x="1465" y="3227"/>
                  </a:cubicBezTo>
                  <a:lnTo>
                    <a:pt x="1453" y="3227"/>
                  </a:lnTo>
                  <a:cubicBezTo>
                    <a:pt x="1441" y="3227"/>
                    <a:pt x="1429" y="3239"/>
                    <a:pt x="1418" y="3239"/>
                  </a:cubicBezTo>
                  <a:lnTo>
                    <a:pt x="1370" y="3262"/>
                  </a:lnTo>
                  <a:cubicBezTo>
                    <a:pt x="1346" y="3262"/>
                    <a:pt x="1346" y="3274"/>
                    <a:pt x="1346" y="3274"/>
                  </a:cubicBezTo>
                  <a:cubicBezTo>
                    <a:pt x="1346" y="3286"/>
                    <a:pt x="1334" y="3286"/>
                    <a:pt x="1322" y="3298"/>
                  </a:cubicBezTo>
                  <a:cubicBezTo>
                    <a:pt x="1313" y="3298"/>
                    <a:pt x="1319" y="3283"/>
                    <a:pt x="1309" y="3283"/>
                  </a:cubicBezTo>
                  <a:cubicBezTo>
                    <a:pt x="1307" y="3283"/>
                    <a:pt x="1303" y="3284"/>
                    <a:pt x="1299" y="3286"/>
                  </a:cubicBezTo>
                  <a:lnTo>
                    <a:pt x="1224" y="3309"/>
                  </a:lnTo>
                  <a:lnTo>
                    <a:pt x="1224" y="3309"/>
                  </a:lnTo>
                  <a:cubicBezTo>
                    <a:pt x="1221" y="3304"/>
                    <a:pt x="1216" y="3302"/>
                    <a:pt x="1212" y="3302"/>
                  </a:cubicBezTo>
                  <a:cubicBezTo>
                    <a:pt x="1207" y="3302"/>
                    <a:pt x="1203" y="3305"/>
                    <a:pt x="1203" y="3310"/>
                  </a:cubicBezTo>
                  <a:cubicBezTo>
                    <a:pt x="1194" y="3310"/>
                    <a:pt x="1184" y="3317"/>
                    <a:pt x="1187" y="3321"/>
                  </a:cubicBezTo>
                  <a:lnTo>
                    <a:pt x="1187" y="3321"/>
                  </a:lnTo>
                  <a:lnTo>
                    <a:pt x="1212" y="3313"/>
                  </a:lnTo>
                  <a:lnTo>
                    <a:pt x="1212" y="3313"/>
                  </a:lnTo>
                  <a:cubicBezTo>
                    <a:pt x="1208" y="3316"/>
                    <a:pt x="1200" y="3322"/>
                    <a:pt x="1191" y="3322"/>
                  </a:cubicBezTo>
                  <a:cubicBezTo>
                    <a:pt x="1189" y="3322"/>
                    <a:pt x="1187" y="3321"/>
                    <a:pt x="1187" y="3321"/>
                  </a:cubicBezTo>
                  <a:lnTo>
                    <a:pt x="1187" y="3321"/>
                  </a:lnTo>
                  <a:lnTo>
                    <a:pt x="1144" y="3334"/>
                  </a:lnTo>
                  <a:cubicBezTo>
                    <a:pt x="1144" y="3334"/>
                    <a:pt x="1084" y="3346"/>
                    <a:pt x="1096" y="3358"/>
                  </a:cubicBezTo>
                  <a:cubicBezTo>
                    <a:pt x="1108" y="3358"/>
                    <a:pt x="1084" y="3369"/>
                    <a:pt x="1072" y="3369"/>
                  </a:cubicBezTo>
                  <a:lnTo>
                    <a:pt x="1037" y="3369"/>
                  </a:lnTo>
                  <a:cubicBezTo>
                    <a:pt x="1013" y="3369"/>
                    <a:pt x="989" y="3381"/>
                    <a:pt x="977" y="3393"/>
                  </a:cubicBezTo>
                  <a:cubicBezTo>
                    <a:pt x="965" y="3393"/>
                    <a:pt x="953" y="3393"/>
                    <a:pt x="941" y="3405"/>
                  </a:cubicBezTo>
                  <a:cubicBezTo>
                    <a:pt x="929" y="3417"/>
                    <a:pt x="918" y="3417"/>
                    <a:pt x="918" y="3429"/>
                  </a:cubicBezTo>
                  <a:lnTo>
                    <a:pt x="846" y="3429"/>
                  </a:lnTo>
                  <a:lnTo>
                    <a:pt x="775" y="3453"/>
                  </a:lnTo>
                  <a:cubicBezTo>
                    <a:pt x="763" y="3453"/>
                    <a:pt x="751" y="3453"/>
                    <a:pt x="751" y="3464"/>
                  </a:cubicBezTo>
                  <a:lnTo>
                    <a:pt x="751" y="3464"/>
                  </a:lnTo>
                  <a:cubicBezTo>
                    <a:pt x="749" y="3464"/>
                    <a:pt x="746" y="3463"/>
                    <a:pt x="744" y="3462"/>
                  </a:cubicBezTo>
                  <a:lnTo>
                    <a:pt x="744" y="3462"/>
                  </a:lnTo>
                  <a:cubicBezTo>
                    <a:pt x="745" y="3460"/>
                    <a:pt x="747" y="3458"/>
                    <a:pt x="748" y="3455"/>
                  </a:cubicBezTo>
                  <a:lnTo>
                    <a:pt x="748" y="3455"/>
                  </a:lnTo>
                  <a:lnTo>
                    <a:pt x="743" y="3461"/>
                  </a:lnTo>
                  <a:lnTo>
                    <a:pt x="743" y="3461"/>
                  </a:lnTo>
                  <a:cubicBezTo>
                    <a:pt x="742" y="3459"/>
                    <a:pt x="743" y="3457"/>
                    <a:pt x="749" y="3454"/>
                  </a:cubicBezTo>
                  <a:lnTo>
                    <a:pt x="749" y="3454"/>
                  </a:lnTo>
                  <a:cubicBezTo>
                    <a:pt x="749" y="3454"/>
                    <a:pt x="748" y="3455"/>
                    <a:pt x="748" y="3455"/>
                  </a:cubicBezTo>
                  <a:lnTo>
                    <a:pt x="748" y="3455"/>
                  </a:lnTo>
                  <a:lnTo>
                    <a:pt x="751" y="3453"/>
                  </a:lnTo>
                  <a:lnTo>
                    <a:pt x="751" y="3453"/>
                  </a:lnTo>
                  <a:cubicBezTo>
                    <a:pt x="750" y="3453"/>
                    <a:pt x="750" y="3453"/>
                    <a:pt x="749" y="3454"/>
                  </a:cubicBezTo>
                  <a:lnTo>
                    <a:pt x="749" y="3454"/>
                  </a:lnTo>
                  <a:cubicBezTo>
                    <a:pt x="755" y="3440"/>
                    <a:pt x="755" y="3417"/>
                    <a:pt x="739" y="3417"/>
                  </a:cubicBezTo>
                  <a:cubicBezTo>
                    <a:pt x="727" y="3411"/>
                    <a:pt x="718" y="3408"/>
                    <a:pt x="711" y="3408"/>
                  </a:cubicBezTo>
                  <a:cubicBezTo>
                    <a:pt x="703" y="3408"/>
                    <a:pt x="697" y="3411"/>
                    <a:pt x="691" y="3417"/>
                  </a:cubicBezTo>
                  <a:cubicBezTo>
                    <a:pt x="683" y="3417"/>
                    <a:pt x="675" y="3422"/>
                    <a:pt x="664" y="3422"/>
                  </a:cubicBezTo>
                  <a:cubicBezTo>
                    <a:pt x="658" y="3422"/>
                    <a:pt x="652" y="3421"/>
                    <a:pt x="644" y="3417"/>
                  </a:cubicBezTo>
                  <a:lnTo>
                    <a:pt x="572" y="3381"/>
                  </a:lnTo>
                  <a:cubicBezTo>
                    <a:pt x="548" y="3381"/>
                    <a:pt x="537" y="3381"/>
                    <a:pt x="525" y="3358"/>
                  </a:cubicBezTo>
                  <a:cubicBezTo>
                    <a:pt x="513" y="3346"/>
                    <a:pt x="525" y="3334"/>
                    <a:pt x="501" y="3310"/>
                  </a:cubicBezTo>
                  <a:cubicBezTo>
                    <a:pt x="494" y="3303"/>
                    <a:pt x="490" y="3300"/>
                    <a:pt x="488" y="3299"/>
                  </a:cubicBezTo>
                  <a:lnTo>
                    <a:pt x="488" y="3299"/>
                  </a:lnTo>
                  <a:cubicBezTo>
                    <a:pt x="487" y="3292"/>
                    <a:pt x="484" y="3281"/>
                    <a:pt x="477" y="3274"/>
                  </a:cubicBezTo>
                  <a:cubicBezTo>
                    <a:pt x="470" y="3274"/>
                    <a:pt x="459" y="3282"/>
                    <a:pt x="452" y="3282"/>
                  </a:cubicBezTo>
                  <a:cubicBezTo>
                    <a:pt x="446" y="3282"/>
                    <a:pt x="441" y="3278"/>
                    <a:pt x="441" y="3262"/>
                  </a:cubicBezTo>
                  <a:cubicBezTo>
                    <a:pt x="435" y="3250"/>
                    <a:pt x="435" y="3250"/>
                    <a:pt x="437" y="3250"/>
                  </a:cubicBezTo>
                  <a:cubicBezTo>
                    <a:pt x="438" y="3250"/>
                    <a:pt x="441" y="3250"/>
                    <a:pt x="441" y="3239"/>
                  </a:cubicBezTo>
                  <a:cubicBezTo>
                    <a:pt x="429" y="3227"/>
                    <a:pt x="429" y="3227"/>
                    <a:pt x="417" y="3215"/>
                  </a:cubicBezTo>
                  <a:cubicBezTo>
                    <a:pt x="414" y="3212"/>
                    <a:pt x="412" y="3211"/>
                    <a:pt x="410" y="3211"/>
                  </a:cubicBezTo>
                  <a:cubicBezTo>
                    <a:pt x="409" y="3211"/>
                    <a:pt x="407" y="3212"/>
                    <a:pt x="406" y="3212"/>
                  </a:cubicBezTo>
                  <a:cubicBezTo>
                    <a:pt x="403" y="3212"/>
                    <a:pt x="400" y="3209"/>
                    <a:pt x="394" y="3191"/>
                  </a:cubicBezTo>
                  <a:cubicBezTo>
                    <a:pt x="394" y="3191"/>
                    <a:pt x="406" y="3191"/>
                    <a:pt x="406" y="3179"/>
                  </a:cubicBezTo>
                  <a:cubicBezTo>
                    <a:pt x="406" y="3160"/>
                    <a:pt x="406" y="3140"/>
                    <a:pt x="399" y="3140"/>
                  </a:cubicBezTo>
                  <a:cubicBezTo>
                    <a:pt x="399" y="3140"/>
                    <a:pt x="399" y="3140"/>
                    <a:pt x="398" y="3140"/>
                  </a:cubicBezTo>
                  <a:lnTo>
                    <a:pt x="398" y="3140"/>
                  </a:lnTo>
                  <a:cubicBezTo>
                    <a:pt x="401" y="3133"/>
                    <a:pt x="394" y="3114"/>
                    <a:pt x="394" y="3096"/>
                  </a:cubicBezTo>
                  <a:lnTo>
                    <a:pt x="394" y="3000"/>
                  </a:lnTo>
                  <a:cubicBezTo>
                    <a:pt x="394" y="3023"/>
                    <a:pt x="388" y="3032"/>
                    <a:pt x="384" y="3032"/>
                  </a:cubicBezTo>
                  <a:cubicBezTo>
                    <a:pt x="379" y="3032"/>
                    <a:pt x="375" y="3019"/>
                    <a:pt x="382" y="3000"/>
                  </a:cubicBezTo>
                  <a:cubicBezTo>
                    <a:pt x="382" y="2977"/>
                    <a:pt x="394" y="2953"/>
                    <a:pt x="406" y="2929"/>
                  </a:cubicBezTo>
                  <a:lnTo>
                    <a:pt x="406" y="2929"/>
                  </a:lnTo>
                  <a:cubicBezTo>
                    <a:pt x="394" y="2929"/>
                    <a:pt x="370" y="2988"/>
                    <a:pt x="358" y="3012"/>
                  </a:cubicBezTo>
                  <a:cubicBezTo>
                    <a:pt x="370" y="2988"/>
                    <a:pt x="370" y="2965"/>
                    <a:pt x="382" y="2953"/>
                  </a:cubicBezTo>
                  <a:cubicBezTo>
                    <a:pt x="382" y="2929"/>
                    <a:pt x="382" y="2917"/>
                    <a:pt x="394" y="2905"/>
                  </a:cubicBezTo>
                  <a:cubicBezTo>
                    <a:pt x="402" y="2905"/>
                    <a:pt x="399" y="2910"/>
                    <a:pt x="403" y="2910"/>
                  </a:cubicBezTo>
                  <a:cubicBezTo>
                    <a:pt x="406" y="2910"/>
                    <a:pt x="410" y="2909"/>
                    <a:pt x="417" y="2905"/>
                  </a:cubicBezTo>
                  <a:cubicBezTo>
                    <a:pt x="429" y="2893"/>
                    <a:pt x="429" y="2869"/>
                    <a:pt x="453" y="2834"/>
                  </a:cubicBezTo>
                  <a:cubicBezTo>
                    <a:pt x="465" y="2810"/>
                    <a:pt x="477" y="2798"/>
                    <a:pt x="501" y="2798"/>
                  </a:cubicBezTo>
                  <a:cubicBezTo>
                    <a:pt x="501" y="2798"/>
                    <a:pt x="501" y="2762"/>
                    <a:pt x="513" y="2750"/>
                  </a:cubicBezTo>
                  <a:lnTo>
                    <a:pt x="537" y="2750"/>
                  </a:lnTo>
                  <a:cubicBezTo>
                    <a:pt x="537" y="2750"/>
                    <a:pt x="537" y="2738"/>
                    <a:pt x="537" y="2738"/>
                  </a:cubicBezTo>
                  <a:cubicBezTo>
                    <a:pt x="537" y="2737"/>
                    <a:pt x="537" y="2736"/>
                    <a:pt x="537" y="2736"/>
                  </a:cubicBezTo>
                  <a:cubicBezTo>
                    <a:pt x="537" y="2736"/>
                    <a:pt x="538" y="2753"/>
                    <a:pt x="544" y="2753"/>
                  </a:cubicBezTo>
                  <a:cubicBezTo>
                    <a:pt x="545" y="2753"/>
                    <a:pt x="547" y="2752"/>
                    <a:pt x="548" y="2750"/>
                  </a:cubicBezTo>
                  <a:cubicBezTo>
                    <a:pt x="560" y="2750"/>
                    <a:pt x="572" y="2738"/>
                    <a:pt x="596" y="2727"/>
                  </a:cubicBezTo>
                  <a:cubicBezTo>
                    <a:pt x="608" y="2715"/>
                    <a:pt x="620" y="2715"/>
                    <a:pt x="632" y="2703"/>
                  </a:cubicBezTo>
                  <a:cubicBezTo>
                    <a:pt x="632" y="2703"/>
                    <a:pt x="632" y="2691"/>
                    <a:pt x="656" y="2691"/>
                  </a:cubicBezTo>
                  <a:lnTo>
                    <a:pt x="691" y="2691"/>
                  </a:lnTo>
                  <a:cubicBezTo>
                    <a:pt x="703" y="2679"/>
                    <a:pt x="727" y="2679"/>
                    <a:pt x="739" y="2667"/>
                  </a:cubicBezTo>
                  <a:cubicBezTo>
                    <a:pt x="751" y="2655"/>
                    <a:pt x="775" y="2655"/>
                    <a:pt x="787" y="2655"/>
                  </a:cubicBezTo>
                  <a:lnTo>
                    <a:pt x="834" y="2655"/>
                  </a:lnTo>
                  <a:lnTo>
                    <a:pt x="894" y="2631"/>
                  </a:lnTo>
                  <a:cubicBezTo>
                    <a:pt x="917" y="2631"/>
                    <a:pt x="962" y="2620"/>
                    <a:pt x="954" y="2598"/>
                  </a:cubicBezTo>
                  <a:lnTo>
                    <a:pt x="954" y="2598"/>
                  </a:lnTo>
                  <a:cubicBezTo>
                    <a:pt x="956" y="2600"/>
                    <a:pt x="961" y="2601"/>
                    <a:pt x="966" y="2601"/>
                  </a:cubicBezTo>
                  <a:cubicBezTo>
                    <a:pt x="982" y="2601"/>
                    <a:pt x="1009" y="2596"/>
                    <a:pt x="1025" y="2596"/>
                  </a:cubicBezTo>
                  <a:cubicBezTo>
                    <a:pt x="1037" y="2584"/>
                    <a:pt x="1048" y="2572"/>
                    <a:pt x="1072" y="2572"/>
                  </a:cubicBezTo>
                  <a:cubicBezTo>
                    <a:pt x="1080" y="2568"/>
                    <a:pt x="1083" y="2566"/>
                    <a:pt x="1083" y="2566"/>
                  </a:cubicBezTo>
                  <a:lnTo>
                    <a:pt x="1083" y="2566"/>
                  </a:lnTo>
                  <a:cubicBezTo>
                    <a:pt x="1084" y="2566"/>
                    <a:pt x="1076" y="2572"/>
                    <a:pt x="1084" y="2572"/>
                  </a:cubicBezTo>
                  <a:cubicBezTo>
                    <a:pt x="1096" y="2560"/>
                    <a:pt x="1108" y="2560"/>
                    <a:pt x="1120" y="2560"/>
                  </a:cubicBezTo>
                  <a:cubicBezTo>
                    <a:pt x="1132" y="2548"/>
                    <a:pt x="1144" y="2548"/>
                    <a:pt x="1156" y="2536"/>
                  </a:cubicBezTo>
                  <a:lnTo>
                    <a:pt x="1156" y="2524"/>
                  </a:lnTo>
                  <a:cubicBezTo>
                    <a:pt x="1156" y="2524"/>
                    <a:pt x="1179" y="2524"/>
                    <a:pt x="1191" y="2512"/>
                  </a:cubicBezTo>
                  <a:cubicBezTo>
                    <a:pt x="1193" y="2510"/>
                    <a:pt x="1194" y="2510"/>
                    <a:pt x="1195" y="2510"/>
                  </a:cubicBezTo>
                  <a:cubicBezTo>
                    <a:pt x="1200" y="2510"/>
                    <a:pt x="1198" y="2527"/>
                    <a:pt x="1214" y="2527"/>
                  </a:cubicBezTo>
                  <a:cubicBezTo>
                    <a:pt x="1218" y="2527"/>
                    <a:pt x="1222" y="2526"/>
                    <a:pt x="1227" y="2524"/>
                  </a:cubicBezTo>
                  <a:cubicBezTo>
                    <a:pt x="1251" y="2512"/>
                    <a:pt x="1227" y="2500"/>
                    <a:pt x="1239" y="2488"/>
                  </a:cubicBezTo>
                  <a:cubicBezTo>
                    <a:pt x="1243" y="2484"/>
                    <a:pt x="1248" y="2483"/>
                    <a:pt x="1254" y="2483"/>
                  </a:cubicBezTo>
                  <a:cubicBezTo>
                    <a:pt x="1264" y="2483"/>
                    <a:pt x="1275" y="2488"/>
                    <a:pt x="1275" y="2488"/>
                  </a:cubicBezTo>
                  <a:cubicBezTo>
                    <a:pt x="1275" y="2488"/>
                    <a:pt x="1275" y="2477"/>
                    <a:pt x="1287" y="2477"/>
                  </a:cubicBezTo>
                  <a:cubicBezTo>
                    <a:pt x="1299" y="2465"/>
                    <a:pt x="1299" y="2465"/>
                    <a:pt x="1310" y="2465"/>
                  </a:cubicBezTo>
                  <a:lnTo>
                    <a:pt x="1310" y="2453"/>
                  </a:lnTo>
                  <a:cubicBezTo>
                    <a:pt x="1322" y="2441"/>
                    <a:pt x="1322" y="2441"/>
                    <a:pt x="1334" y="2441"/>
                  </a:cubicBezTo>
                  <a:cubicBezTo>
                    <a:pt x="1334" y="2447"/>
                    <a:pt x="1334" y="2450"/>
                    <a:pt x="1337" y="2450"/>
                  </a:cubicBezTo>
                  <a:cubicBezTo>
                    <a:pt x="1340" y="2450"/>
                    <a:pt x="1346" y="2447"/>
                    <a:pt x="1358" y="2441"/>
                  </a:cubicBezTo>
                  <a:cubicBezTo>
                    <a:pt x="1372" y="2434"/>
                    <a:pt x="1378" y="2427"/>
                    <a:pt x="1382" y="2427"/>
                  </a:cubicBezTo>
                  <a:cubicBezTo>
                    <a:pt x="1386" y="2427"/>
                    <a:pt x="1389" y="2431"/>
                    <a:pt x="1394" y="2441"/>
                  </a:cubicBezTo>
                  <a:cubicBezTo>
                    <a:pt x="1394" y="2443"/>
                    <a:pt x="1395" y="2444"/>
                    <a:pt x="1396" y="2444"/>
                  </a:cubicBezTo>
                  <a:cubicBezTo>
                    <a:pt x="1403" y="2444"/>
                    <a:pt x="1420" y="2429"/>
                    <a:pt x="1429" y="2429"/>
                  </a:cubicBezTo>
                  <a:cubicBezTo>
                    <a:pt x="1429" y="2423"/>
                    <a:pt x="1427" y="2423"/>
                    <a:pt x="1425" y="2423"/>
                  </a:cubicBezTo>
                  <a:cubicBezTo>
                    <a:pt x="1424" y="2423"/>
                    <a:pt x="1424" y="2423"/>
                    <a:pt x="1429" y="2417"/>
                  </a:cubicBezTo>
                  <a:cubicBezTo>
                    <a:pt x="1441" y="2405"/>
                    <a:pt x="1453" y="2393"/>
                    <a:pt x="1477" y="2393"/>
                  </a:cubicBezTo>
                  <a:lnTo>
                    <a:pt x="1513" y="2393"/>
                  </a:lnTo>
                  <a:cubicBezTo>
                    <a:pt x="1525" y="2393"/>
                    <a:pt x="1549" y="2381"/>
                    <a:pt x="1560" y="2369"/>
                  </a:cubicBezTo>
                  <a:cubicBezTo>
                    <a:pt x="1572" y="2357"/>
                    <a:pt x="1584" y="2357"/>
                    <a:pt x="1608" y="2357"/>
                  </a:cubicBezTo>
                  <a:cubicBezTo>
                    <a:pt x="1620" y="2346"/>
                    <a:pt x="1584" y="2346"/>
                    <a:pt x="1584" y="2346"/>
                  </a:cubicBezTo>
                  <a:cubicBezTo>
                    <a:pt x="1572" y="2346"/>
                    <a:pt x="1596" y="2334"/>
                    <a:pt x="1596" y="2334"/>
                  </a:cubicBezTo>
                  <a:cubicBezTo>
                    <a:pt x="1600" y="2337"/>
                    <a:pt x="1604" y="2339"/>
                    <a:pt x="1609" y="2339"/>
                  </a:cubicBezTo>
                  <a:cubicBezTo>
                    <a:pt x="1620" y="2339"/>
                    <a:pt x="1632" y="2330"/>
                    <a:pt x="1632" y="2322"/>
                  </a:cubicBezTo>
                  <a:cubicBezTo>
                    <a:pt x="1636" y="2318"/>
                    <a:pt x="1640" y="2316"/>
                    <a:pt x="1644" y="2316"/>
                  </a:cubicBezTo>
                  <a:cubicBezTo>
                    <a:pt x="1652" y="2316"/>
                    <a:pt x="1660" y="2322"/>
                    <a:pt x="1668" y="2322"/>
                  </a:cubicBezTo>
                  <a:cubicBezTo>
                    <a:pt x="1680" y="2322"/>
                    <a:pt x="1680" y="2310"/>
                    <a:pt x="1680" y="2310"/>
                  </a:cubicBezTo>
                  <a:cubicBezTo>
                    <a:pt x="1680" y="2310"/>
                    <a:pt x="1691" y="2298"/>
                    <a:pt x="1703" y="2298"/>
                  </a:cubicBezTo>
                  <a:cubicBezTo>
                    <a:pt x="1715" y="2286"/>
                    <a:pt x="1727" y="2286"/>
                    <a:pt x="1751" y="2262"/>
                  </a:cubicBezTo>
                  <a:cubicBezTo>
                    <a:pt x="1757" y="2250"/>
                    <a:pt x="1760" y="2247"/>
                    <a:pt x="1761" y="2247"/>
                  </a:cubicBezTo>
                  <a:cubicBezTo>
                    <a:pt x="1763" y="2247"/>
                    <a:pt x="1763" y="2250"/>
                    <a:pt x="1763" y="2250"/>
                  </a:cubicBezTo>
                  <a:cubicBezTo>
                    <a:pt x="1763" y="2250"/>
                    <a:pt x="1751" y="2274"/>
                    <a:pt x="1775" y="2274"/>
                  </a:cubicBezTo>
                  <a:cubicBezTo>
                    <a:pt x="1799" y="2262"/>
                    <a:pt x="1822" y="2250"/>
                    <a:pt x="1846" y="2226"/>
                  </a:cubicBezTo>
                  <a:lnTo>
                    <a:pt x="1846" y="2226"/>
                  </a:lnTo>
                  <a:cubicBezTo>
                    <a:pt x="1846" y="2227"/>
                    <a:pt x="1841" y="2232"/>
                    <a:pt x="1834" y="2232"/>
                  </a:cubicBezTo>
                  <a:cubicBezTo>
                    <a:pt x="1830" y="2232"/>
                    <a:pt x="1826" y="2230"/>
                    <a:pt x="1822" y="2226"/>
                  </a:cubicBezTo>
                  <a:cubicBezTo>
                    <a:pt x="1822" y="2226"/>
                    <a:pt x="1870" y="2215"/>
                    <a:pt x="1858" y="2203"/>
                  </a:cubicBezTo>
                  <a:lnTo>
                    <a:pt x="1858" y="2203"/>
                  </a:lnTo>
                  <a:cubicBezTo>
                    <a:pt x="1858" y="2203"/>
                    <a:pt x="1848" y="2208"/>
                    <a:pt x="1840" y="2208"/>
                  </a:cubicBezTo>
                  <a:cubicBezTo>
                    <a:pt x="1837" y="2208"/>
                    <a:pt x="1834" y="2207"/>
                    <a:pt x="1834" y="2203"/>
                  </a:cubicBezTo>
                  <a:cubicBezTo>
                    <a:pt x="1844" y="2193"/>
                    <a:pt x="1861" y="2176"/>
                    <a:pt x="1874" y="2176"/>
                  </a:cubicBezTo>
                  <a:cubicBezTo>
                    <a:pt x="1877" y="2176"/>
                    <a:pt x="1880" y="2177"/>
                    <a:pt x="1882" y="2179"/>
                  </a:cubicBezTo>
                  <a:cubicBezTo>
                    <a:pt x="1882" y="2184"/>
                    <a:pt x="1882" y="2188"/>
                    <a:pt x="1882" y="2191"/>
                  </a:cubicBezTo>
                  <a:cubicBezTo>
                    <a:pt x="1894" y="2179"/>
                    <a:pt x="1918" y="2167"/>
                    <a:pt x="1941" y="2155"/>
                  </a:cubicBezTo>
                  <a:cubicBezTo>
                    <a:pt x="1953" y="2143"/>
                    <a:pt x="1941" y="2143"/>
                    <a:pt x="1941" y="2131"/>
                  </a:cubicBezTo>
                  <a:cubicBezTo>
                    <a:pt x="1965" y="2131"/>
                    <a:pt x="1977" y="2119"/>
                    <a:pt x="2001" y="2119"/>
                  </a:cubicBezTo>
                  <a:cubicBezTo>
                    <a:pt x="2001" y="2119"/>
                    <a:pt x="1977" y="2143"/>
                    <a:pt x="1977" y="2143"/>
                  </a:cubicBezTo>
                  <a:cubicBezTo>
                    <a:pt x="1989" y="2131"/>
                    <a:pt x="2013" y="2119"/>
                    <a:pt x="2025" y="2107"/>
                  </a:cubicBezTo>
                  <a:cubicBezTo>
                    <a:pt x="2037" y="2107"/>
                    <a:pt x="2049" y="2119"/>
                    <a:pt x="2049" y="2119"/>
                  </a:cubicBezTo>
                  <a:cubicBezTo>
                    <a:pt x="2049" y="2107"/>
                    <a:pt x="2049" y="2096"/>
                    <a:pt x="2061" y="2084"/>
                  </a:cubicBezTo>
                  <a:cubicBezTo>
                    <a:pt x="2061" y="2072"/>
                    <a:pt x="2084" y="2060"/>
                    <a:pt x="2096" y="2060"/>
                  </a:cubicBezTo>
                  <a:cubicBezTo>
                    <a:pt x="2096" y="2048"/>
                    <a:pt x="2096" y="2036"/>
                    <a:pt x="2108" y="2036"/>
                  </a:cubicBezTo>
                  <a:cubicBezTo>
                    <a:pt x="2132" y="2036"/>
                    <a:pt x="2108" y="2060"/>
                    <a:pt x="2120" y="2060"/>
                  </a:cubicBezTo>
                  <a:cubicBezTo>
                    <a:pt x="2122" y="2062"/>
                    <a:pt x="2125" y="2063"/>
                    <a:pt x="2127" y="2063"/>
                  </a:cubicBezTo>
                  <a:cubicBezTo>
                    <a:pt x="2136" y="2063"/>
                    <a:pt x="2144" y="2046"/>
                    <a:pt x="2144" y="2036"/>
                  </a:cubicBezTo>
                  <a:cubicBezTo>
                    <a:pt x="2144" y="2036"/>
                    <a:pt x="2144" y="2024"/>
                    <a:pt x="2156" y="2024"/>
                  </a:cubicBezTo>
                  <a:lnTo>
                    <a:pt x="2191" y="2000"/>
                  </a:lnTo>
                  <a:cubicBezTo>
                    <a:pt x="2227" y="1976"/>
                    <a:pt x="2251" y="1953"/>
                    <a:pt x="2275" y="1929"/>
                  </a:cubicBezTo>
                  <a:cubicBezTo>
                    <a:pt x="2275" y="1929"/>
                    <a:pt x="2275" y="1917"/>
                    <a:pt x="2287" y="1905"/>
                  </a:cubicBezTo>
                  <a:lnTo>
                    <a:pt x="2322" y="1905"/>
                  </a:lnTo>
                  <a:cubicBezTo>
                    <a:pt x="2346" y="1893"/>
                    <a:pt x="2370" y="1869"/>
                    <a:pt x="2394" y="1845"/>
                  </a:cubicBezTo>
                  <a:cubicBezTo>
                    <a:pt x="2394" y="1845"/>
                    <a:pt x="2394" y="1822"/>
                    <a:pt x="2406" y="1822"/>
                  </a:cubicBezTo>
                  <a:cubicBezTo>
                    <a:pt x="2406" y="1822"/>
                    <a:pt x="2406" y="1827"/>
                    <a:pt x="2413" y="1827"/>
                  </a:cubicBezTo>
                  <a:cubicBezTo>
                    <a:pt x="2416" y="1827"/>
                    <a:pt x="2422" y="1826"/>
                    <a:pt x="2430" y="1822"/>
                  </a:cubicBezTo>
                  <a:cubicBezTo>
                    <a:pt x="2418" y="1822"/>
                    <a:pt x="2418" y="1810"/>
                    <a:pt x="2430" y="1798"/>
                  </a:cubicBezTo>
                  <a:cubicBezTo>
                    <a:pt x="2430" y="1798"/>
                    <a:pt x="2442" y="1786"/>
                    <a:pt x="2442" y="1786"/>
                  </a:cubicBezTo>
                  <a:cubicBezTo>
                    <a:pt x="2430" y="1774"/>
                    <a:pt x="2442" y="1774"/>
                    <a:pt x="2442" y="1750"/>
                  </a:cubicBezTo>
                  <a:cubicBezTo>
                    <a:pt x="2442" y="1742"/>
                    <a:pt x="2444" y="1740"/>
                    <a:pt x="2448" y="1740"/>
                  </a:cubicBezTo>
                  <a:cubicBezTo>
                    <a:pt x="2455" y="1740"/>
                    <a:pt x="2465" y="1750"/>
                    <a:pt x="2465" y="1750"/>
                  </a:cubicBezTo>
                  <a:cubicBezTo>
                    <a:pt x="2453" y="1750"/>
                    <a:pt x="2453" y="1762"/>
                    <a:pt x="2442" y="1774"/>
                  </a:cubicBezTo>
                  <a:cubicBezTo>
                    <a:pt x="2442" y="1778"/>
                    <a:pt x="2442" y="1779"/>
                    <a:pt x="2442" y="1779"/>
                  </a:cubicBezTo>
                  <a:cubicBezTo>
                    <a:pt x="2443" y="1779"/>
                    <a:pt x="2445" y="1774"/>
                    <a:pt x="2453" y="1774"/>
                  </a:cubicBezTo>
                  <a:cubicBezTo>
                    <a:pt x="2465" y="1774"/>
                    <a:pt x="2477" y="1726"/>
                    <a:pt x="2489" y="1726"/>
                  </a:cubicBezTo>
                  <a:cubicBezTo>
                    <a:pt x="2499" y="1726"/>
                    <a:pt x="2510" y="1715"/>
                    <a:pt x="2520" y="1702"/>
                  </a:cubicBezTo>
                  <a:lnTo>
                    <a:pt x="2520" y="1702"/>
                  </a:lnTo>
                  <a:cubicBezTo>
                    <a:pt x="2522" y="1703"/>
                    <a:pt x="2525" y="1703"/>
                    <a:pt x="2525" y="1703"/>
                  </a:cubicBezTo>
                  <a:lnTo>
                    <a:pt x="2522" y="1699"/>
                  </a:lnTo>
                  <a:lnTo>
                    <a:pt x="2522" y="1699"/>
                  </a:lnTo>
                  <a:cubicBezTo>
                    <a:pt x="2521" y="1700"/>
                    <a:pt x="2521" y="1701"/>
                    <a:pt x="2520" y="1702"/>
                  </a:cubicBezTo>
                  <a:lnTo>
                    <a:pt x="2520" y="1702"/>
                  </a:lnTo>
                  <a:cubicBezTo>
                    <a:pt x="2517" y="1701"/>
                    <a:pt x="2513" y="1698"/>
                    <a:pt x="2515" y="1693"/>
                  </a:cubicBezTo>
                  <a:lnTo>
                    <a:pt x="2515" y="1693"/>
                  </a:lnTo>
                  <a:lnTo>
                    <a:pt x="2522" y="1699"/>
                  </a:lnTo>
                  <a:lnTo>
                    <a:pt x="2522" y="1699"/>
                  </a:lnTo>
                  <a:cubicBezTo>
                    <a:pt x="2535" y="1682"/>
                    <a:pt x="2548" y="1661"/>
                    <a:pt x="2561" y="1655"/>
                  </a:cubicBezTo>
                  <a:cubicBezTo>
                    <a:pt x="2565" y="1647"/>
                    <a:pt x="2563" y="1644"/>
                    <a:pt x="2560" y="1644"/>
                  </a:cubicBezTo>
                  <a:cubicBezTo>
                    <a:pt x="2553" y="1644"/>
                    <a:pt x="2537" y="1655"/>
                    <a:pt x="2537" y="1655"/>
                  </a:cubicBezTo>
                  <a:cubicBezTo>
                    <a:pt x="2525" y="1655"/>
                    <a:pt x="2561" y="1643"/>
                    <a:pt x="2561" y="1631"/>
                  </a:cubicBezTo>
                  <a:cubicBezTo>
                    <a:pt x="2561" y="1619"/>
                    <a:pt x="2561" y="1607"/>
                    <a:pt x="2561" y="1595"/>
                  </a:cubicBezTo>
                  <a:cubicBezTo>
                    <a:pt x="2570" y="1595"/>
                    <a:pt x="2617" y="1573"/>
                    <a:pt x="2630" y="1558"/>
                  </a:cubicBezTo>
                  <a:lnTo>
                    <a:pt x="2630" y="1558"/>
                  </a:lnTo>
                  <a:cubicBezTo>
                    <a:pt x="2631" y="1559"/>
                    <a:pt x="2632" y="1560"/>
                    <a:pt x="2632" y="1560"/>
                  </a:cubicBezTo>
                  <a:cubicBezTo>
                    <a:pt x="2632" y="1560"/>
                    <a:pt x="2632" y="1557"/>
                    <a:pt x="2632" y="1555"/>
                  </a:cubicBezTo>
                  <a:lnTo>
                    <a:pt x="2632" y="1555"/>
                  </a:lnTo>
                  <a:cubicBezTo>
                    <a:pt x="2631" y="1556"/>
                    <a:pt x="2631" y="1557"/>
                    <a:pt x="2630" y="1558"/>
                  </a:cubicBezTo>
                  <a:lnTo>
                    <a:pt x="2630" y="1558"/>
                  </a:lnTo>
                  <a:cubicBezTo>
                    <a:pt x="2627" y="1554"/>
                    <a:pt x="2620" y="1548"/>
                    <a:pt x="2620" y="1548"/>
                  </a:cubicBezTo>
                  <a:cubicBezTo>
                    <a:pt x="2632" y="1536"/>
                    <a:pt x="2632" y="1536"/>
                    <a:pt x="2632" y="1524"/>
                  </a:cubicBezTo>
                  <a:cubicBezTo>
                    <a:pt x="2637" y="1521"/>
                    <a:pt x="2642" y="1520"/>
                    <a:pt x="2645" y="1520"/>
                  </a:cubicBezTo>
                  <a:cubicBezTo>
                    <a:pt x="2651" y="1520"/>
                    <a:pt x="2654" y="1523"/>
                    <a:pt x="2658" y="1523"/>
                  </a:cubicBezTo>
                  <a:cubicBezTo>
                    <a:pt x="2661" y="1523"/>
                    <a:pt x="2663" y="1521"/>
                    <a:pt x="2668" y="1512"/>
                  </a:cubicBezTo>
                  <a:cubicBezTo>
                    <a:pt x="2680" y="1500"/>
                    <a:pt x="2680" y="1488"/>
                    <a:pt x="2692" y="1476"/>
                  </a:cubicBezTo>
                  <a:lnTo>
                    <a:pt x="2692" y="1453"/>
                  </a:lnTo>
                  <a:cubicBezTo>
                    <a:pt x="2692" y="1439"/>
                    <a:pt x="2696" y="1433"/>
                    <a:pt x="2701" y="1433"/>
                  </a:cubicBezTo>
                  <a:cubicBezTo>
                    <a:pt x="2705" y="1433"/>
                    <a:pt x="2710" y="1436"/>
                    <a:pt x="2715" y="1441"/>
                  </a:cubicBezTo>
                  <a:cubicBezTo>
                    <a:pt x="2715" y="1441"/>
                    <a:pt x="2715" y="1453"/>
                    <a:pt x="2715" y="1453"/>
                  </a:cubicBezTo>
                  <a:cubicBezTo>
                    <a:pt x="2715" y="1453"/>
                    <a:pt x="2715" y="1381"/>
                    <a:pt x="2727" y="1381"/>
                  </a:cubicBezTo>
                  <a:cubicBezTo>
                    <a:pt x="2739" y="1369"/>
                    <a:pt x="2751" y="1381"/>
                    <a:pt x="2763" y="1357"/>
                  </a:cubicBezTo>
                  <a:cubicBezTo>
                    <a:pt x="2763" y="1348"/>
                    <a:pt x="2763" y="1339"/>
                    <a:pt x="2769" y="1330"/>
                  </a:cubicBezTo>
                  <a:lnTo>
                    <a:pt x="2769" y="1330"/>
                  </a:lnTo>
                  <a:cubicBezTo>
                    <a:pt x="2761" y="1339"/>
                    <a:pt x="2749" y="1352"/>
                    <a:pt x="2743" y="1352"/>
                  </a:cubicBezTo>
                  <a:cubicBezTo>
                    <a:pt x="2741" y="1352"/>
                    <a:pt x="2739" y="1350"/>
                    <a:pt x="2739" y="1345"/>
                  </a:cubicBezTo>
                  <a:cubicBezTo>
                    <a:pt x="2751" y="1334"/>
                    <a:pt x="2763" y="1310"/>
                    <a:pt x="2775" y="1298"/>
                  </a:cubicBezTo>
                  <a:lnTo>
                    <a:pt x="2775" y="1274"/>
                  </a:lnTo>
                  <a:lnTo>
                    <a:pt x="2775" y="1262"/>
                  </a:lnTo>
                  <a:cubicBezTo>
                    <a:pt x="2775" y="1262"/>
                    <a:pt x="2799" y="1274"/>
                    <a:pt x="2799" y="1274"/>
                  </a:cubicBezTo>
                  <a:lnTo>
                    <a:pt x="2799" y="1250"/>
                  </a:lnTo>
                  <a:lnTo>
                    <a:pt x="2799" y="1214"/>
                  </a:lnTo>
                  <a:cubicBezTo>
                    <a:pt x="2799" y="1210"/>
                    <a:pt x="2799" y="1209"/>
                    <a:pt x="2799" y="1209"/>
                  </a:cubicBezTo>
                  <a:cubicBezTo>
                    <a:pt x="2800" y="1209"/>
                    <a:pt x="2803" y="1214"/>
                    <a:pt x="2811" y="1214"/>
                  </a:cubicBezTo>
                  <a:cubicBezTo>
                    <a:pt x="2811" y="1214"/>
                    <a:pt x="2811" y="1179"/>
                    <a:pt x="2811" y="1167"/>
                  </a:cubicBezTo>
                  <a:cubicBezTo>
                    <a:pt x="2811" y="1155"/>
                    <a:pt x="2811" y="1143"/>
                    <a:pt x="2811" y="1143"/>
                  </a:cubicBezTo>
                  <a:cubicBezTo>
                    <a:pt x="2811" y="1131"/>
                    <a:pt x="2811" y="1143"/>
                    <a:pt x="2823" y="1119"/>
                  </a:cubicBezTo>
                  <a:cubicBezTo>
                    <a:pt x="2823" y="1107"/>
                    <a:pt x="2823" y="1083"/>
                    <a:pt x="2823" y="1083"/>
                  </a:cubicBezTo>
                  <a:cubicBezTo>
                    <a:pt x="2811" y="1072"/>
                    <a:pt x="2811" y="1083"/>
                    <a:pt x="2811" y="1060"/>
                  </a:cubicBezTo>
                  <a:lnTo>
                    <a:pt x="2811" y="1036"/>
                  </a:lnTo>
                  <a:cubicBezTo>
                    <a:pt x="2811" y="1036"/>
                    <a:pt x="2817" y="1061"/>
                    <a:pt x="2820" y="1061"/>
                  </a:cubicBezTo>
                  <a:cubicBezTo>
                    <a:pt x="2822" y="1061"/>
                    <a:pt x="2823" y="1058"/>
                    <a:pt x="2823" y="1048"/>
                  </a:cubicBezTo>
                  <a:cubicBezTo>
                    <a:pt x="2834" y="1024"/>
                    <a:pt x="2811" y="1024"/>
                    <a:pt x="2823" y="1000"/>
                  </a:cubicBezTo>
                  <a:cubicBezTo>
                    <a:pt x="2823" y="976"/>
                    <a:pt x="2811" y="964"/>
                    <a:pt x="2799" y="953"/>
                  </a:cubicBezTo>
                  <a:cubicBezTo>
                    <a:pt x="2787" y="941"/>
                    <a:pt x="2799" y="941"/>
                    <a:pt x="2787" y="929"/>
                  </a:cubicBezTo>
                  <a:cubicBezTo>
                    <a:pt x="2775" y="917"/>
                    <a:pt x="2775" y="917"/>
                    <a:pt x="2763" y="917"/>
                  </a:cubicBezTo>
                  <a:cubicBezTo>
                    <a:pt x="2763" y="913"/>
                    <a:pt x="2759" y="910"/>
                    <a:pt x="2754" y="90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2" name="Google Shape;6502;p50"/>
            <p:cNvSpPr/>
            <p:nvPr/>
          </p:nvSpPr>
          <p:spPr>
            <a:xfrm>
              <a:off x="-2418775" y="638600"/>
              <a:ext cx="43200" cy="43200"/>
            </a:xfrm>
            <a:custGeom>
              <a:avLst/>
              <a:gdLst/>
              <a:ahLst/>
              <a:cxnLst/>
              <a:rect l="l" t="t" r="r" b="b"/>
              <a:pathLst>
                <a:path w="1728" h="1728" extrusionOk="0">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3" name="Google Shape;6503;p50"/>
            <p:cNvSpPr/>
            <p:nvPr/>
          </p:nvSpPr>
          <p:spPr>
            <a:xfrm>
              <a:off x="-2422050" y="635625"/>
              <a:ext cx="49750" cy="48250"/>
            </a:xfrm>
            <a:custGeom>
              <a:avLst/>
              <a:gdLst/>
              <a:ahLst/>
              <a:cxnLst/>
              <a:rect l="l" t="t" r="r" b="b"/>
              <a:pathLst>
                <a:path w="1990" h="1930" extrusionOk="0">
                  <a:moveTo>
                    <a:pt x="894" y="1"/>
                  </a:moveTo>
                  <a:cubicBezTo>
                    <a:pt x="894" y="28"/>
                    <a:pt x="895" y="38"/>
                    <a:pt x="896" y="38"/>
                  </a:cubicBezTo>
                  <a:cubicBezTo>
                    <a:pt x="899" y="38"/>
                    <a:pt x="902" y="1"/>
                    <a:pt x="894" y="1"/>
                  </a:cubicBezTo>
                  <a:close/>
                  <a:moveTo>
                    <a:pt x="773" y="55"/>
                  </a:moveTo>
                  <a:cubicBezTo>
                    <a:pt x="770" y="55"/>
                    <a:pt x="765" y="62"/>
                    <a:pt x="764" y="74"/>
                  </a:cubicBezTo>
                  <a:lnTo>
                    <a:pt x="764" y="74"/>
                  </a:lnTo>
                  <a:lnTo>
                    <a:pt x="763" y="72"/>
                  </a:lnTo>
                  <a:lnTo>
                    <a:pt x="763" y="84"/>
                  </a:lnTo>
                  <a:cubicBezTo>
                    <a:pt x="763" y="80"/>
                    <a:pt x="763" y="77"/>
                    <a:pt x="764" y="74"/>
                  </a:cubicBezTo>
                  <a:lnTo>
                    <a:pt x="764" y="74"/>
                  </a:lnTo>
                  <a:lnTo>
                    <a:pt x="775" y="96"/>
                  </a:lnTo>
                  <a:lnTo>
                    <a:pt x="775" y="60"/>
                  </a:lnTo>
                  <a:cubicBezTo>
                    <a:pt x="775" y="57"/>
                    <a:pt x="774" y="55"/>
                    <a:pt x="773" y="55"/>
                  </a:cubicBezTo>
                  <a:close/>
                  <a:moveTo>
                    <a:pt x="668" y="96"/>
                  </a:moveTo>
                  <a:cubicBezTo>
                    <a:pt x="668" y="103"/>
                    <a:pt x="668" y="110"/>
                    <a:pt x="670" y="114"/>
                  </a:cubicBezTo>
                  <a:lnTo>
                    <a:pt x="670" y="114"/>
                  </a:lnTo>
                  <a:cubicBezTo>
                    <a:pt x="670" y="110"/>
                    <a:pt x="670" y="104"/>
                    <a:pt x="668" y="96"/>
                  </a:cubicBezTo>
                  <a:close/>
                  <a:moveTo>
                    <a:pt x="1406" y="120"/>
                  </a:moveTo>
                  <a:cubicBezTo>
                    <a:pt x="1406" y="120"/>
                    <a:pt x="1406" y="120"/>
                    <a:pt x="1406" y="120"/>
                  </a:cubicBezTo>
                  <a:cubicBezTo>
                    <a:pt x="1406" y="120"/>
                    <a:pt x="1406" y="120"/>
                    <a:pt x="1406" y="120"/>
                  </a:cubicBezTo>
                  <a:close/>
                  <a:moveTo>
                    <a:pt x="1361" y="118"/>
                  </a:moveTo>
                  <a:cubicBezTo>
                    <a:pt x="1360" y="118"/>
                    <a:pt x="1360" y="118"/>
                    <a:pt x="1358" y="120"/>
                  </a:cubicBezTo>
                  <a:cubicBezTo>
                    <a:pt x="1356" y="122"/>
                    <a:pt x="1353" y="127"/>
                    <a:pt x="1350" y="132"/>
                  </a:cubicBezTo>
                  <a:lnTo>
                    <a:pt x="1350" y="132"/>
                  </a:lnTo>
                  <a:cubicBezTo>
                    <a:pt x="1356" y="125"/>
                    <a:pt x="1361" y="118"/>
                    <a:pt x="1361" y="118"/>
                  </a:cubicBezTo>
                  <a:close/>
                  <a:moveTo>
                    <a:pt x="1025" y="120"/>
                  </a:moveTo>
                  <a:cubicBezTo>
                    <a:pt x="1037" y="120"/>
                    <a:pt x="1037" y="132"/>
                    <a:pt x="1037" y="155"/>
                  </a:cubicBezTo>
                  <a:cubicBezTo>
                    <a:pt x="1025" y="143"/>
                    <a:pt x="1025" y="132"/>
                    <a:pt x="1025" y="120"/>
                  </a:cubicBezTo>
                  <a:close/>
                  <a:moveTo>
                    <a:pt x="1355" y="151"/>
                  </a:moveTo>
                  <a:cubicBezTo>
                    <a:pt x="1351" y="152"/>
                    <a:pt x="1346" y="160"/>
                    <a:pt x="1346" y="167"/>
                  </a:cubicBezTo>
                  <a:cubicBezTo>
                    <a:pt x="1350" y="164"/>
                    <a:pt x="1353" y="157"/>
                    <a:pt x="1355" y="151"/>
                  </a:cubicBezTo>
                  <a:close/>
                  <a:moveTo>
                    <a:pt x="1132" y="224"/>
                  </a:moveTo>
                  <a:cubicBezTo>
                    <a:pt x="1135" y="225"/>
                    <a:pt x="1137" y="228"/>
                    <a:pt x="1132" y="238"/>
                  </a:cubicBezTo>
                  <a:lnTo>
                    <a:pt x="1132" y="238"/>
                  </a:lnTo>
                  <a:cubicBezTo>
                    <a:pt x="1132" y="233"/>
                    <a:pt x="1132" y="228"/>
                    <a:pt x="1132" y="224"/>
                  </a:cubicBezTo>
                  <a:close/>
                  <a:moveTo>
                    <a:pt x="1132" y="239"/>
                  </a:moveTo>
                  <a:cubicBezTo>
                    <a:pt x="1120" y="239"/>
                    <a:pt x="1108" y="263"/>
                    <a:pt x="1120" y="274"/>
                  </a:cubicBezTo>
                  <a:cubicBezTo>
                    <a:pt x="1120" y="278"/>
                    <a:pt x="1121" y="279"/>
                    <a:pt x="1122" y="279"/>
                  </a:cubicBezTo>
                  <a:cubicBezTo>
                    <a:pt x="1126" y="279"/>
                    <a:pt x="1132" y="268"/>
                    <a:pt x="1132" y="251"/>
                  </a:cubicBezTo>
                  <a:cubicBezTo>
                    <a:pt x="1132" y="247"/>
                    <a:pt x="1132" y="243"/>
                    <a:pt x="1132" y="239"/>
                  </a:cubicBezTo>
                  <a:close/>
                  <a:moveTo>
                    <a:pt x="596" y="356"/>
                  </a:moveTo>
                  <a:cubicBezTo>
                    <a:pt x="597" y="365"/>
                    <a:pt x="600" y="373"/>
                    <a:pt x="608" y="382"/>
                  </a:cubicBezTo>
                  <a:cubicBezTo>
                    <a:pt x="604" y="374"/>
                    <a:pt x="600" y="365"/>
                    <a:pt x="596" y="356"/>
                  </a:cubicBezTo>
                  <a:close/>
                  <a:moveTo>
                    <a:pt x="377" y="408"/>
                  </a:moveTo>
                  <a:cubicBezTo>
                    <a:pt x="379" y="408"/>
                    <a:pt x="382" y="411"/>
                    <a:pt x="382" y="417"/>
                  </a:cubicBezTo>
                  <a:cubicBezTo>
                    <a:pt x="376" y="411"/>
                    <a:pt x="376" y="408"/>
                    <a:pt x="377" y="408"/>
                  </a:cubicBezTo>
                  <a:close/>
                  <a:moveTo>
                    <a:pt x="474" y="420"/>
                  </a:moveTo>
                  <a:lnTo>
                    <a:pt x="474" y="420"/>
                  </a:lnTo>
                  <a:cubicBezTo>
                    <a:pt x="480" y="430"/>
                    <a:pt x="489" y="441"/>
                    <a:pt x="489" y="441"/>
                  </a:cubicBezTo>
                  <a:cubicBezTo>
                    <a:pt x="489" y="441"/>
                    <a:pt x="482" y="431"/>
                    <a:pt x="474" y="420"/>
                  </a:cubicBezTo>
                  <a:close/>
                  <a:moveTo>
                    <a:pt x="269" y="495"/>
                  </a:moveTo>
                  <a:lnTo>
                    <a:pt x="269" y="495"/>
                  </a:lnTo>
                  <a:cubicBezTo>
                    <a:pt x="271" y="497"/>
                    <a:pt x="272" y="498"/>
                    <a:pt x="273" y="498"/>
                  </a:cubicBezTo>
                  <a:cubicBezTo>
                    <a:pt x="274" y="498"/>
                    <a:pt x="274" y="498"/>
                    <a:pt x="274" y="497"/>
                  </a:cubicBezTo>
                  <a:lnTo>
                    <a:pt x="274" y="497"/>
                  </a:lnTo>
                  <a:cubicBezTo>
                    <a:pt x="274" y="498"/>
                    <a:pt x="275" y="500"/>
                    <a:pt x="275" y="501"/>
                  </a:cubicBezTo>
                  <a:cubicBezTo>
                    <a:pt x="270" y="501"/>
                    <a:pt x="268" y="499"/>
                    <a:pt x="266" y="498"/>
                  </a:cubicBezTo>
                  <a:lnTo>
                    <a:pt x="266" y="498"/>
                  </a:lnTo>
                  <a:lnTo>
                    <a:pt x="269" y="495"/>
                  </a:lnTo>
                  <a:close/>
                  <a:moveTo>
                    <a:pt x="1608" y="524"/>
                  </a:moveTo>
                  <a:lnTo>
                    <a:pt x="1608" y="524"/>
                  </a:lnTo>
                  <a:cubicBezTo>
                    <a:pt x="1605" y="524"/>
                    <a:pt x="1605" y="524"/>
                    <a:pt x="1608" y="524"/>
                  </a:cubicBezTo>
                  <a:cubicBezTo>
                    <a:pt x="1608" y="524"/>
                    <a:pt x="1608" y="524"/>
                    <a:pt x="1608" y="524"/>
                  </a:cubicBezTo>
                  <a:close/>
                  <a:moveTo>
                    <a:pt x="304" y="559"/>
                  </a:moveTo>
                  <a:cubicBezTo>
                    <a:pt x="307" y="560"/>
                    <a:pt x="309" y="560"/>
                    <a:pt x="310" y="560"/>
                  </a:cubicBezTo>
                  <a:cubicBezTo>
                    <a:pt x="308" y="559"/>
                    <a:pt x="306" y="559"/>
                    <a:pt x="304" y="559"/>
                  </a:cubicBezTo>
                  <a:close/>
                  <a:moveTo>
                    <a:pt x="245" y="614"/>
                  </a:moveTo>
                  <a:cubicBezTo>
                    <a:pt x="246" y="614"/>
                    <a:pt x="246" y="614"/>
                    <a:pt x="247" y="615"/>
                  </a:cubicBezTo>
                  <a:lnTo>
                    <a:pt x="247" y="615"/>
                  </a:lnTo>
                  <a:cubicBezTo>
                    <a:pt x="243" y="615"/>
                    <a:pt x="239" y="620"/>
                    <a:pt x="239" y="620"/>
                  </a:cubicBezTo>
                  <a:cubicBezTo>
                    <a:pt x="239" y="616"/>
                    <a:pt x="242" y="614"/>
                    <a:pt x="245" y="614"/>
                  </a:cubicBezTo>
                  <a:close/>
                  <a:moveTo>
                    <a:pt x="287" y="613"/>
                  </a:moveTo>
                  <a:cubicBezTo>
                    <a:pt x="295" y="620"/>
                    <a:pt x="303" y="626"/>
                    <a:pt x="304" y="626"/>
                  </a:cubicBezTo>
                  <a:cubicBezTo>
                    <a:pt x="305" y="626"/>
                    <a:pt x="303" y="624"/>
                    <a:pt x="299" y="620"/>
                  </a:cubicBezTo>
                  <a:cubicBezTo>
                    <a:pt x="294" y="617"/>
                    <a:pt x="290" y="614"/>
                    <a:pt x="287" y="613"/>
                  </a:cubicBezTo>
                  <a:close/>
                  <a:moveTo>
                    <a:pt x="120" y="798"/>
                  </a:moveTo>
                  <a:cubicBezTo>
                    <a:pt x="122" y="798"/>
                    <a:pt x="121" y="798"/>
                    <a:pt x="117" y="798"/>
                  </a:cubicBezTo>
                  <a:lnTo>
                    <a:pt x="117" y="798"/>
                  </a:lnTo>
                  <a:cubicBezTo>
                    <a:pt x="118" y="798"/>
                    <a:pt x="119" y="798"/>
                    <a:pt x="120" y="798"/>
                  </a:cubicBezTo>
                  <a:close/>
                  <a:moveTo>
                    <a:pt x="299" y="798"/>
                  </a:moveTo>
                  <a:cubicBezTo>
                    <a:pt x="299" y="798"/>
                    <a:pt x="287" y="798"/>
                    <a:pt x="299" y="810"/>
                  </a:cubicBezTo>
                  <a:lnTo>
                    <a:pt x="310" y="798"/>
                  </a:lnTo>
                  <a:close/>
                  <a:moveTo>
                    <a:pt x="48" y="822"/>
                  </a:moveTo>
                  <a:cubicBezTo>
                    <a:pt x="45" y="822"/>
                    <a:pt x="46" y="823"/>
                    <a:pt x="49" y="825"/>
                  </a:cubicBezTo>
                  <a:lnTo>
                    <a:pt x="49" y="825"/>
                  </a:lnTo>
                  <a:cubicBezTo>
                    <a:pt x="49" y="824"/>
                    <a:pt x="48" y="823"/>
                    <a:pt x="48" y="822"/>
                  </a:cubicBezTo>
                  <a:close/>
                  <a:moveTo>
                    <a:pt x="1942" y="941"/>
                  </a:moveTo>
                  <a:lnTo>
                    <a:pt x="1942" y="941"/>
                  </a:lnTo>
                  <a:cubicBezTo>
                    <a:pt x="1952" y="961"/>
                    <a:pt x="1960" y="975"/>
                    <a:pt x="1965" y="984"/>
                  </a:cubicBezTo>
                  <a:lnTo>
                    <a:pt x="1965" y="984"/>
                  </a:lnTo>
                  <a:cubicBezTo>
                    <a:pt x="1971" y="970"/>
                    <a:pt x="1970" y="953"/>
                    <a:pt x="1942" y="941"/>
                  </a:cubicBezTo>
                  <a:close/>
                  <a:moveTo>
                    <a:pt x="72" y="989"/>
                  </a:moveTo>
                  <a:cubicBezTo>
                    <a:pt x="72" y="989"/>
                    <a:pt x="72" y="989"/>
                    <a:pt x="72" y="989"/>
                  </a:cubicBezTo>
                  <a:lnTo>
                    <a:pt x="72" y="989"/>
                  </a:lnTo>
                  <a:cubicBezTo>
                    <a:pt x="82" y="989"/>
                    <a:pt x="89" y="989"/>
                    <a:pt x="84" y="989"/>
                  </a:cubicBezTo>
                  <a:close/>
                  <a:moveTo>
                    <a:pt x="124" y="1033"/>
                  </a:moveTo>
                  <a:cubicBezTo>
                    <a:pt x="121" y="1036"/>
                    <a:pt x="124" y="1036"/>
                    <a:pt x="132" y="1036"/>
                  </a:cubicBezTo>
                  <a:lnTo>
                    <a:pt x="144" y="1036"/>
                  </a:lnTo>
                  <a:cubicBezTo>
                    <a:pt x="144" y="1036"/>
                    <a:pt x="134" y="1034"/>
                    <a:pt x="124" y="1033"/>
                  </a:cubicBezTo>
                  <a:close/>
                  <a:moveTo>
                    <a:pt x="215" y="1156"/>
                  </a:moveTo>
                  <a:cubicBezTo>
                    <a:pt x="212" y="1157"/>
                    <a:pt x="208" y="1159"/>
                    <a:pt x="202" y="1160"/>
                  </a:cubicBezTo>
                  <a:lnTo>
                    <a:pt x="202" y="1160"/>
                  </a:lnTo>
                  <a:cubicBezTo>
                    <a:pt x="207" y="1159"/>
                    <a:pt x="211" y="1157"/>
                    <a:pt x="215" y="1156"/>
                  </a:cubicBezTo>
                  <a:close/>
                  <a:moveTo>
                    <a:pt x="1912" y="1174"/>
                  </a:moveTo>
                  <a:lnTo>
                    <a:pt x="1912" y="1174"/>
                  </a:lnTo>
                  <a:cubicBezTo>
                    <a:pt x="1916" y="1175"/>
                    <a:pt x="1922" y="1177"/>
                    <a:pt x="1930" y="1179"/>
                  </a:cubicBezTo>
                  <a:cubicBezTo>
                    <a:pt x="1923" y="1176"/>
                    <a:pt x="1917" y="1174"/>
                    <a:pt x="1912" y="1174"/>
                  </a:cubicBezTo>
                  <a:close/>
                  <a:moveTo>
                    <a:pt x="203" y="1203"/>
                  </a:moveTo>
                  <a:cubicBezTo>
                    <a:pt x="203" y="1209"/>
                    <a:pt x="206" y="1212"/>
                    <a:pt x="212" y="1212"/>
                  </a:cubicBezTo>
                  <a:cubicBezTo>
                    <a:pt x="218" y="1212"/>
                    <a:pt x="227" y="1209"/>
                    <a:pt x="239" y="1203"/>
                  </a:cubicBezTo>
                  <a:close/>
                  <a:moveTo>
                    <a:pt x="138" y="1290"/>
                  </a:moveTo>
                  <a:cubicBezTo>
                    <a:pt x="132" y="1294"/>
                    <a:pt x="132" y="1298"/>
                    <a:pt x="132" y="1298"/>
                  </a:cubicBezTo>
                  <a:cubicBezTo>
                    <a:pt x="138" y="1293"/>
                    <a:pt x="139" y="1290"/>
                    <a:pt x="138" y="1290"/>
                  </a:cubicBezTo>
                  <a:close/>
                  <a:moveTo>
                    <a:pt x="322" y="1465"/>
                  </a:moveTo>
                  <a:cubicBezTo>
                    <a:pt x="310" y="1474"/>
                    <a:pt x="304" y="1482"/>
                    <a:pt x="304" y="1489"/>
                  </a:cubicBezTo>
                  <a:lnTo>
                    <a:pt x="304" y="1489"/>
                  </a:lnTo>
                  <a:cubicBezTo>
                    <a:pt x="313" y="1479"/>
                    <a:pt x="322" y="1465"/>
                    <a:pt x="322" y="1465"/>
                  </a:cubicBezTo>
                  <a:close/>
                  <a:moveTo>
                    <a:pt x="1064" y="67"/>
                  </a:moveTo>
                  <a:cubicBezTo>
                    <a:pt x="1062" y="67"/>
                    <a:pt x="1061" y="68"/>
                    <a:pt x="1061" y="72"/>
                  </a:cubicBezTo>
                  <a:cubicBezTo>
                    <a:pt x="1061" y="76"/>
                    <a:pt x="1061" y="80"/>
                    <a:pt x="1061" y="84"/>
                  </a:cubicBezTo>
                  <a:lnTo>
                    <a:pt x="1049" y="120"/>
                  </a:lnTo>
                  <a:cubicBezTo>
                    <a:pt x="1049" y="123"/>
                    <a:pt x="1049" y="125"/>
                    <a:pt x="1048" y="125"/>
                  </a:cubicBezTo>
                  <a:cubicBezTo>
                    <a:pt x="1048" y="125"/>
                    <a:pt x="1045" y="116"/>
                    <a:pt x="1037" y="108"/>
                  </a:cubicBezTo>
                  <a:cubicBezTo>
                    <a:pt x="1037" y="96"/>
                    <a:pt x="1025" y="72"/>
                    <a:pt x="1013" y="72"/>
                  </a:cubicBezTo>
                  <a:cubicBezTo>
                    <a:pt x="1005" y="80"/>
                    <a:pt x="1008" y="116"/>
                    <a:pt x="1010" y="138"/>
                  </a:cubicBezTo>
                  <a:lnTo>
                    <a:pt x="1010" y="138"/>
                  </a:lnTo>
                  <a:cubicBezTo>
                    <a:pt x="1009" y="131"/>
                    <a:pt x="1006" y="125"/>
                    <a:pt x="1001" y="120"/>
                  </a:cubicBezTo>
                  <a:cubicBezTo>
                    <a:pt x="1001" y="120"/>
                    <a:pt x="1001" y="108"/>
                    <a:pt x="989" y="108"/>
                  </a:cubicBezTo>
                  <a:cubicBezTo>
                    <a:pt x="989" y="108"/>
                    <a:pt x="970" y="70"/>
                    <a:pt x="966" y="70"/>
                  </a:cubicBezTo>
                  <a:cubicBezTo>
                    <a:pt x="966" y="70"/>
                    <a:pt x="965" y="71"/>
                    <a:pt x="965" y="72"/>
                  </a:cubicBezTo>
                  <a:cubicBezTo>
                    <a:pt x="965" y="72"/>
                    <a:pt x="965" y="98"/>
                    <a:pt x="958" y="98"/>
                  </a:cubicBezTo>
                  <a:cubicBezTo>
                    <a:pt x="957" y="98"/>
                    <a:pt x="955" y="98"/>
                    <a:pt x="953" y="96"/>
                  </a:cubicBezTo>
                  <a:cubicBezTo>
                    <a:pt x="953" y="84"/>
                    <a:pt x="953" y="72"/>
                    <a:pt x="953" y="72"/>
                  </a:cubicBezTo>
                  <a:cubicBezTo>
                    <a:pt x="941" y="72"/>
                    <a:pt x="941" y="120"/>
                    <a:pt x="930" y="132"/>
                  </a:cubicBezTo>
                  <a:cubicBezTo>
                    <a:pt x="918" y="132"/>
                    <a:pt x="906" y="72"/>
                    <a:pt x="894" y="72"/>
                  </a:cubicBezTo>
                  <a:cubicBezTo>
                    <a:pt x="882" y="72"/>
                    <a:pt x="894" y="96"/>
                    <a:pt x="894" y="96"/>
                  </a:cubicBezTo>
                  <a:cubicBezTo>
                    <a:pt x="894" y="96"/>
                    <a:pt x="882" y="72"/>
                    <a:pt x="882" y="72"/>
                  </a:cubicBezTo>
                  <a:cubicBezTo>
                    <a:pt x="870" y="72"/>
                    <a:pt x="870" y="84"/>
                    <a:pt x="858" y="84"/>
                  </a:cubicBezTo>
                  <a:cubicBezTo>
                    <a:pt x="852" y="90"/>
                    <a:pt x="852" y="90"/>
                    <a:pt x="854" y="90"/>
                  </a:cubicBezTo>
                  <a:cubicBezTo>
                    <a:pt x="855" y="90"/>
                    <a:pt x="858" y="90"/>
                    <a:pt x="858" y="96"/>
                  </a:cubicBezTo>
                  <a:cubicBezTo>
                    <a:pt x="858" y="100"/>
                    <a:pt x="858" y="101"/>
                    <a:pt x="858" y="101"/>
                  </a:cubicBezTo>
                  <a:cubicBezTo>
                    <a:pt x="857" y="101"/>
                    <a:pt x="854" y="96"/>
                    <a:pt x="846" y="96"/>
                  </a:cubicBezTo>
                  <a:lnTo>
                    <a:pt x="822" y="96"/>
                  </a:lnTo>
                  <a:cubicBezTo>
                    <a:pt x="822" y="96"/>
                    <a:pt x="822" y="124"/>
                    <a:pt x="822" y="132"/>
                  </a:cubicBezTo>
                  <a:cubicBezTo>
                    <a:pt x="822" y="122"/>
                    <a:pt x="815" y="85"/>
                    <a:pt x="807" y="85"/>
                  </a:cubicBezTo>
                  <a:cubicBezTo>
                    <a:pt x="804" y="85"/>
                    <a:pt x="801" y="88"/>
                    <a:pt x="799" y="96"/>
                  </a:cubicBezTo>
                  <a:cubicBezTo>
                    <a:pt x="799" y="123"/>
                    <a:pt x="799" y="156"/>
                    <a:pt x="794" y="156"/>
                  </a:cubicBezTo>
                  <a:cubicBezTo>
                    <a:pt x="792" y="156"/>
                    <a:pt x="790" y="152"/>
                    <a:pt x="787" y="143"/>
                  </a:cubicBezTo>
                  <a:cubicBezTo>
                    <a:pt x="775" y="120"/>
                    <a:pt x="763" y="108"/>
                    <a:pt x="763" y="108"/>
                  </a:cubicBezTo>
                  <a:cubicBezTo>
                    <a:pt x="760" y="105"/>
                    <a:pt x="759" y="104"/>
                    <a:pt x="758" y="104"/>
                  </a:cubicBezTo>
                  <a:lnTo>
                    <a:pt x="758" y="104"/>
                  </a:lnTo>
                  <a:cubicBezTo>
                    <a:pt x="755" y="104"/>
                    <a:pt x="760" y="120"/>
                    <a:pt x="751" y="120"/>
                  </a:cubicBezTo>
                  <a:cubicBezTo>
                    <a:pt x="739" y="120"/>
                    <a:pt x="727" y="96"/>
                    <a:pt x="727" y="96"/>
                  </a:cubicBezTo>
                  <a:cubicBezTo>
                    <a:pt x="715" y="96"/>
                    <a:pt x="727" y="108"/>
                    <a:pt x="727" y="120"/>
                  </a:cubicBezTo>
                  <a:cubicBezTo>
                    <a:pt x="727" y="124"/>
                    <a:pt x="726" y="125"/>
                    <a:pt x="725" y="125"/>
                  </a:cubicBezTo>
                  <a:cubicBezTo>
                    <a:pt x="720" y="125"/>
                    <a:pt x="701" y="84"/>
                    <a:pt x="691" y="84"/>
                  </a:cubicBezTo>
                  <a:lnTo>
                    <a:pt x="691" y="84"/>
                  </a:lnTo>
                  <a:cubicBezTo>
                    <a:pt x="691" y="84"/>
                    <a:pt x="716" y="140"/>
                    <a:pt x="711" y="140"/>
                  </a:cubicBezTo>
                  <a:cubicBezTo>
                    <a:pt x="710" y="140"/>
                    <a:pt x="708" y="138"/>
                    <a:pt x="703" y="132"/>
                  </a:cubicBezTo>
                  <a:cubicBezTo>
                    <a:pt x="691" y="120"/>
                    <a:pt x="688" y="117"/>
                    <a:pt x="687" y="117"/>
                  </a:cubicBezTo>
                  <a:cubicBezTo>
                    <a:pt x="685" y="117"/>
                    <a:pt x="685" y="120"/>
                    <a:pt x="680" y="120"/>
                  </a:cubicBezTo>
                  <a:cubicBezTo>
                    <a:pt x="675" y="120"/>
                    <a:pt x="672" y="118"/>
                    <a:pt x="670" y="114"/>
                  </a:cubicBezTo>
                  <a:lnTo>
                    <a:pt x="670" y="114"/>
                  </a:lnTo>
                  <a:cubicBezTo>
                    <a:pt x="669" y="133"/>
                    <a:pt x="648" y="116"/>
                    <a:pt x="668" y="155"/>
                  </a:cubicBezTo>
                  <a:cubicBezTo>
                    <a:pt x="662" y="143"/>
                    <a:pt x="653" y="141"/>
                    <a:pt x="645" y="141"/>
                  </a:cubicBezTo>
                  <a:cubicBezTo>
                    <a:pt x="638" y="141"/>
                    <a:pt x="632" y="143"/>
                    <a:pt x="632" y="143"/>
                  </a:cubicBezTo>
                  <a:cubicBezTo>
                    <a:pt x="632" y="143"/>
                    <a:pt x="632" y="155"/>
                    <a:pt x="632" y="155"/>
                  </a:cubicBezTo>
                  <a:cubicBezTo>
                    <a:pt x="632" y="167"/>
                    <a:pt x="632" y="179"/>
                    <a:pt x="632" y="191"/>
                  </a:cubicBezTo>
                  <a:cubicBezTo>
                    <a:pt x="620" y="167"/>
                    <a:pt x="608" y="143"/>
                    <a:pt x="608" y="132"/>
                  </a:cubicBezTo>
                  <a:cubicBezTo>
                    <a:pt x="608" y="143"/>
                    <a:pt x="608" y="155"/>
                    <a:pt x="608" y="167"/>
                  </a:cubicBezTo>
                  <a:cubicBezTo>
                    <a:pt x="620" y="191"/>
                    <a:pt x="632" y="215"/>
                    <a:pt x="620" y="227"/>
                  </a:cubicBezTo>
                  <a:cubicBezTo>
                    <a:pt x="620" y="203"/>
                    <a:pt x="608" y="179"/>
                    <a:pt x="596" y="167"/>
                  </a:cubicBezTo>
                  <a:cubicBezTo>
                    <a:pt x="594" y="165"/>
                    <a:pt x="592" y="164"/>
                    <a:pt x="592" y="164"/>
                  </a:cubicBezTo>
                  <a:lnTo>
                    <a:pt x="592" y="164"/>
                  </a:lnTo>
                  <a:cubicBezTo>
                    <a:pt x="588" y="164"/>
                    <a:pt x="596" y="181"/>
                    <a:pt x="596" y="191"/>
                  </a:cubicBezTo>
                  <a:lnTo>
                    <a:pt x="584" y="191"/>
                  </a:lnTo>
                  <a:cubicBezTo>
                    <a:pt x="584" y="191"/>
                    <a:pt x="560" y="167"/>
                    <a:pt x="560" y="167"/>
                  </a:cubicBezTo>
                  <a:lnTo>
                    <a:pt x="560" y="167"/>
                  </a:lnTo>
                  <a:cubicBezTo>
                    <a:pt x="560" y="167"/>
                    <a:pt x="572" y="215"/>
                    <a:pt x="572" y="215"/>
                  </a:cubicBezTo>
                  <a:lnTo>
                    <a:pt x="560" y="203"/>
                  </a:lnTo>
                  <a:cubicBezTo>
                    <a:pt x="555" y="197"/>
                    <a:pt x="552" y="194"/>
                    <a:pt x="550" y="194"/>
                  </a:cubicBezTo>
                  <a:cubicBezTo>
                    <a:pt x="549" y="194"/>
                    <a:pt x="549" y="197"/>
                    <a:pt x="549" y="203"/>
                  </a:cubicBezTo>
                  <a:cubicBezTo>
                    <a:pt x="537" y="203"/>
                    <a:pt x="549" y="215"/>
                    <a:pt x="537" y="215"/>
                  </a:cubicBezTo>
                  <a:cubicBezTo>
                    <a:pt x="534" y="217"/>
                    <a:pt x="532" y="218"/>
                    <a:pt x="529" y="218"/>
                  </a:cubicBezTo>
                  <a:cubicBezTo>
                    <a:pt x="523" y="218"/>
                    <a:pt x="517" y="211"/>
                    <a:pt x="514" y="211"/>
                  </a:cubicBezTo>
                  <a:cubicBezTo>
                    <a:pt x="513" y="211"/>
                    <a:pt x="513" y="212"/>
                    <a:pt x="513" y="215"/>
                  </a:cubicBezTo>
                  <a:cubicBezTo>
                    <a:pt x="513" y="227"/>
                    <a:pt x="525" y="239"/>
                    <a:pt x="525" y="251"/>
                  </a:cubicBezTo>
                  <a:cubicBezTo>
                    <a:pt x="513" y="215"/>
                    <a:pt x="501" y="203"/>
                    <a:pt x="489" y="203"/>
                  </a:cubicBezTo>
                  <a:lnTo>
                    <a:pt x="489" y="203"/>
                  </a:lnTo>
                  <a:lnTo>
                    <a:pt x="501" y="227"/>
                  </a:lnTo>
                  <a:cubicBezTo>
                    <a:pt x="501" y="227"/>
                    <a:pt x="465" y="227"/>
                    <a:pt x="477" y="251"/>
                  </a:cubicBezTo>
                  <a:cubicBezTo>
                    <a:pt x="477" y="263"/>
                    <a:pt x="501" y="274"/>
                    <a:pt x="501" y="274"/>
                  </a:cubicBezTo>
                  <a:cubicBezTo>
                    <a:pt x="489" y="274"/>
                    <a:pt x="477" y="263"/>
                    <a:pt x="465" y="263"/>
                  </a:cubicBezTo>
                  <a:lnTo>
                    <a:pt x="418" y="263"/>
                  </a:lnTo>
                  <a:cubicBezTo>
                    <a:pt x="418" y="263"/>
                    <a:pt x="418" y="286"/>
                    <a:pt x="418" y="286"/>
                  </a:cubicBezTo>
                  <a:cubicBezTo>
                    <a:pt x="418" y="295"/>
                    <a:pt x="418" y="304"/>
                    <a:pt x="428" y="318"/>
                  </a:cubicBezTo>
                  <a:lnTo>
                    <a:pt x="428" y="318"/>
                  </a:lnTo>
                  <a:cubicBezTo>
                    <a:pt x="417" y="310"/>
                    <a:pt x="402" y="302"/>
                    <a:pt x="396" y="302"/>
                  </a:cubicBezTo>
                  <a:cubicBezTo>
                    <a:pt x="392" y="302"/>
                    <a:pt x="391" y="304"/>
                    <a:pt x="394" y="310"/>
                  </a:cubicBezTo>
                  <a:cubicBezTo>
                    <a:pt x="418" y="334"/>
                    <a:pt x="453" y="346"/>
                    <a:pt x="465" y="370"/>
                  </a:cubicBezTo>
                  <a:lnTo>
                    <a:pt x="418" y="346"/>
                  </a:lnTo>
                  <a:cubicBezTo>
                    <a:pt x="406" y="322"/>
                    <a:pt x="382" y="310"/>
                    <a:pt x="370" y="298"/>
                  </a:cubicBezTo>
                  <a:lnTo>
                    <a:pt x="370" y="298"/>
                  </a:lnTo>
                  <a:cubicBezTo>
                    <a:pt x="394" y="334"/>
                    <a:pt x="370" y="322"/>
                    <a:pt x="382" y="346"/>
                  </a:cubicBezTo>
                  <a:cubicBezTo>
                    <a:pt x="389" y="353"/>
                    <a:pt x="391" y="356"/>
                    <a:pt x="390" y="356"/>
                  </a:cubicBezTo>
                  <a:cubicBezTo>
                    <a:pt x="387" y="356"/>
                    <a:pt x="366" y="339"/>
                    <a:pt x="358" y="322"/>
                  </a:cubicBezTo>
                  <a:cubicBezTo>
                    <a:pt x="346" y="316"/>
                    <a:pt x="340" y="316"/>
                    <a:pt x="336" y="316"/>
                  </a:cubicBezTo>
                  <a:cubicBezTo>
                    <a:pt x="331" y="316"/>
                    <a:pt x="328" y="316"/>
                    <a:pt x="322" y="310"/>
                  </a:cubicBezTo>
                  <a:lnTo>
                    <a:pt x="322" y="310"/>
                  </a:lnTo>
                  <a:lnTo>
                    <a:pt x="382" y="370"/>
                  </a:lnTo>
                  <a:cubicBezTo>
                    <a:pt x="382" y="370"/>
                    <a:pt x="344" y="332"/>
                    <a:pt x="336" y="332"/>
                  </a:cubicBezTo>
                  <a:cubicBezTo>
                    <a:pt x="335" y="332"/>
                    <a:pt x="334" y="333"/>
                    <a:pt x="334" y="334"/>
                  </a:cubicBezTo>
                  <a:cubicBezTo>
                    <a:pt x="334" y="334"/>
                    <a:pt x="353" y="372"/>
                    <a:pt x="341" y="372"/>
                  </a:cubicBezTo>
                  <a:cubicBezTo>
                    <a:pt x="339" y="372"/>
                    <a:pt x="337" y="371"/>
                    <a:pt x="334" y="370"/>
                  </a:cubicBezTo>
                  <a:lnTo>
                    <a:pt x="334" y="370"/>
                  </a:lnTo>
                  <a:cubicBezTo>
                    <a:pt x="340" y="376"/>
                    <a:pt x="346" y="382"/>
                    <a:pt x="346" y="382"/>
                  </a:cubicBezTo>
                  <a:cubicBezTo>
                    <a:pt x="346" y="382"/>
                    <a:pt x="319" y="373"/>
                    <a:pt x="312" y="363"/>
                  </a:cubicBezTo>
                  <a:lnTo>
                    <a:pt x="312" y="363"/>
                  </a:lnTo>
                  <a:cubicBezTo>
                    <a:pt x="319" y="365"/>
                    <a:pt x="327" y="367"/>
                    <a:pt x="334" y="370"/>
                  </a:cubicBezTo>
                  <a:cubicBezTo>
                    <a:pt x="328" y="364"/>
                    <a:pt x="322" y="358"/>
                    <a:pt x="322" y="358"/>
                  </a:cubicBezTo>
                  <a:lnTo>
                    <a:pt x="310" y="358"/>
                  </a:lnTo>
                  <a:cubicBezTo>
                    <a:pt x="310" y="359"/>
                    <a:pt x="311" y="361"/>
                    <a:pt x="312" y="363"/>
                  </a:cubicBezTo>
                  <a:lnTo>
                    <a:pt x="312" y="363"/>
                  </a:lnTo>
                  <a:cubicBezTo>
                    <a:pt x="303" y="360"/>
                    <a:pt x="295" y="358"/>
                    <a:pt x="290" y="358"/>
                  </a:cubicBezTo>
                  <a:cubicBezTo>
                    <a:pt x="281" y="358"/>
                    <a:pt x="281" y="364"/>
                    <a:pt x="299" y="382"/>
                  </a:cubicBezTo>
                  <a:cubicBezTo>
                    <a:pt x="310" y="399"/>
                    <a:pt x="307" y="402"/>
                    <a:pt x="303" y="402"/>
                  </a:cubicBezTo>
                  <a:cubicBezTo>
                    <a:pt x="301" y="402"/>
                    <a:pt x="298" y="402"/>
                    <a:pt x="297" y="402"/>
                  </a:cubicBezTo>
                  <a:lnTo>
                    <a:pt x="297" y="402"/>
                  </a:lnTo>
                  <a:cubicBezTo>
                    <a:pt x="296" y="402"/>
                    <a:pt x="296" y="402"/>
                    <a:pt x="299" y="405"/>
                  </a:cubicBezTo>
                  <a:cubicBezTo>
                    <a:pt x="301" y="411"/>
                    <a:pt x="301" y="414"/>
                    <a:pt x="300" y="414"/>
                  </a:cubicBezTo>
                  <a:cubicBezTo>
                    <a:pt x="294" y="414"/>
                    <a:pt x="272" y="394"/>
                    <a:pt x="263" y="394"/>
                  </a:cubicBezTo>
                  <a:lnTo>
                    <a:pt x="263" y="394"/>
                  </a:lnTo>
                  <a:cubicBezTo>
                    <a:pt x="251" y="405"/>
                    <a:pt x="275" y="417"/>
                    <a:pt x="263" y="429"/>
                  </a:cubicBezTo>
                  <a:cubicBezTo>
                    <a:pt x="251" y="429"/>
                    <a:pt x="251" y="429"/>
                    <a:pt x="239" y="405"/>
                  </a:cubicBezTo>
                  <a:cubicBezTo>
                    <a:pt x="237" y="403"/>
                    <a:pt x="235" y="402"/>
                    <a:pt x="234" y="402"/>
                  </a:cubicBezTo>
                  <a:lnTo>
                    <a:pt x="234" y="402"/>
                  </a:lnTo>
                  <a:cubicBezTo>
                    <a:pt x="231" y="402"/>
                    <a:pt x="239" y="417"/>
                    <a:pt x="239" y="417"/>
                  </a:cubicBezTo>
                  <a:cubicBezTo>
                    <a:pt x="239" y="417"/>
                    <a:pt x="289" y="459"/>
                    <a:pt x="278" y="459"/>
                  </a:cubicBezTo>
                  <a:cubicBezTo>
                    <a:pt x="275" y="459"/>
                    <a:pt x="271" y="457"/>
                    <a:pt x="263" y="453"/>
                  </a:cubicBezTo>
                  <a:cubicBezTo>
                    <a:pt x="252" y="446"/>
                    <a:pt x="243" y="443"/>
                    <a:pt x="237" y="443"/>
                  </a:cubicBezTo>
                  <a:cubicBezTo>
                    <a:pt x="223" y="443"/>
                    <a:pt x="223" y="457"/>
                    <a:pt x="239" y="465"/>
                  </a:cubicBezTo>
                  <a:cubicBezTo>
                    <a:pt x="248" y="474"/>
                    <a:pt x="264" y="483"/>
                    <a:pt x="271" y="492"/>
                  </a:cubicBezTo>
                  <a:lnTo>
                    <a:pt x="271" y="492"/>
                  </a:lnTo>
                  <a:lnTo>
                    <a:pt x="275" y="489"/>
                  </a:lnTo>
                  <a:lnTo>
                    <a:pt x="275" y="489"/>
                  </a:lnTo>
                  <a:cubicBezTo>
                    <a:pt x="275" y="493"/>
                    <a:pt x="275" y="496"/>
                    <a:pt x="274" y="497"/>
                  </a:cubicBezTo>
                  <a:lnTo>
                    <a:pt x="274" y="497"/>
                  </a:lnTo>
                  <a:cubicBezTo>
                    <a:pt x="273" y="496"/>
                    <a:pt x="272" y="494"/>
                    <a:pt x="271" y="492"/>
                  </a:cubicBezTo>
                  <a:lnTo>
                    <a:pt x="271" y="492"/>
                  </a:lnTo>
                  <a:lnTo>
                    <a:pt x="269" y="495"/>
                  </a:lnTo>
                  <a:lnTo>
                    <a:pt x="269" y="495"/>
                  </a:lnTo>
                  <a:cubicBezTo>
                    <a:pt x="267" y="493"/>
                    <a:pt x="265" y="491"/>
                    <a:pt x="263" y="489"/>
                  </a:cubicBezTo>
                  <a:lnTo>
                    <a:pt x="239" y="465"/>
                  </a:lnTo>
                  <a:lnTo>
                    <a:pt x="239" y="465"/>
                  </a:lnTo>
                  <a:cubicBezTo>
                    <a:pt x="247" y="473"/>
                    <a:pt x="255" y="487"/>
                    <a:pt x="244" y="487"/>
                  </a:cubicBezTo>
                  <a:cubicBezTo>
                    <a:pt x="239" y="487"/>
                    <a:pt x="230" y="484"/>
                    <a:pt x="215" y="477"/>
                  </a:cubicBezTo>
                  <a:cubicBezTo>
                    <a:pt x="209" y="473"/>
                    <a:pt x="205" y="471"/>
                    <a:pt x="203" y="471"/>
                  </a:cubicBezTo>
                  <a:lnTo>
                    <a:pt x="203" y="471"/>
                  </a:lnTo>
                  <a:cubicBezTo>
                    <a:pt x="195" y="471"/>
                    <a:pt x="217" y="502"/>
                    <a:pt x="208" y="502"/>
                  </a:cubicBezTo>
                  <a:cubicBezTo>
                    <a:pt x="207" y="502"/>
                    <a:pt x="205" y="502"/>
                    <a:pt x="203" y="501"/>
                  </a:cubicBezTo>
                  <a:lnTo>
                    <a:pt x="203" y="501"/>
                  </a:lnTo>
                  <a:cubicBezTo>
                    <a:pt x="221" y="509"/>
                    <a:pt x="245" y="538"/>
                    <a:pt x="237" y="538"/>
                  </a:cubicBezTo>
                  <a:cubicBezTo>
                    <a:pt x="235" y="538"/>
                    <a:pt x="228" y="534"/>
                    <a:pt x="215" y="524"/>
                  </a:cubicBezTo>
                  <a:cubicBezTo>
                    <a:pt x="200" y="513"/>
                    <a:pt x="193" y="509"/>
                    <a:pt x="191" y="509"/>
                  </a:cubicBezTo>
                  <a:lnTo>
                    <a:pt x="191" y="509"/>
                  </a:lnTo>
                  <a:cubicBezTo>
                    <a:pt x="187" y="509"/>
                    <a:pt x="203" y="528"/>
                    <a:pt x="203" y="536"/>
                  </a:cubicBezTo>
                  <a:cubicBezTo>
                    <a:pt x="203" y="548"/>
                    <a:pt x="191" y="548"/>
                    <a:pt x="179" y="548"/>
                  </a:cubicBezTo>
                  <a:lnTo>
                    <a:pt x="168" y="548"/>
                  </a:lnTo>
                  <a:cubicBezTo>
                    <a:pt x="168" y="548"/>
                    <a:pt x="168" y="572"/>
                    <a:pt x="179" y="584"/>
                  </a:cubicBezTo>
                  <a:cubicBezTo>
                    <a:pt x="171" y="576"/>
                    <a:pt x="157" y="567"/>
                    <a:pt x="149" y="567"/>
                  </a:cubicBezTo>
                  <a:cubicBezTo>
                    <a:pt x="146" y="567"/>
                    <a:pt x="144" y="569"/>
                    <a:pt x="144" y="572"/>
                  </a:cubicBezTo>
                  <a:cubicBezTo>
                    <a:pt x="134" y="572"/>
                    <a:pt x="155" y="587"/>
                    <a:pt x="152" y="587"/>
                  </a:cubicBezTo>
                  <a:cubicBezTo>
                    <a:pt x="151" y="587"/>
                    <a:pt x="148" y="586"/>
                    <a:pt x="144" y="584"/>
                  </a:cubicBezTo>
                  <a:lnTo>
                    <a:pt x="144" y="584"/>
                  </a:lnTo>
                  <a:cubicBezTo>
                    <a:pt x="144" y="584"/>
                    <a:pt x="144" y="596"/>
                    <a:pt x="156" y="596"/>
                  </a:cubicBezTo>
                  <a:cubicBezTo>
                    <a:pt x="156" y="596"/>
                    <a:pt x="108" y="596"/>
                    <a:pt x="168" y="620"/>
                  </a:cubicBezTo>
                  <a:cubicBezTo>
                    <a:pt x="160" y="620"/>
                    <a:pt x="141" y="609"/>
                    <a:pt x="133" y="609"/>
                  </a:cubicBezTo>
                  <a:cubicBezTo>
                    <a:pt x="129" y="609"/>
                    <a:pt x="128" y="612"/>
                    <a:pt x="132" y="620"/>
                  </a:cubicBezTo>
                  <a:cubicBezTo>
                    <a:pt x="144" y="632"/>
                    <a:pt x="144" y="632"/>
                    <a:pt x="144" y="632"/>
                  </a:cubicBezTo>
                  <a:cubicBezTo>
                    <a:pt x="144" y="634"/>
                    <a:pt x="142" y="635"/>
                    <a:pt x="140" y="635"/>
                  </a:cubicBezTo>
                  <a:cubicBezTo>
                    <a:pt x="131" y="635"/>
                    <a:pt x="108" y="620"/>
                    <a:pt x="108" y="620"/>
                  </a:cubicBezTo>
                  <a:cubicBezTo>
                    <a:pt x="96" y="632"/>
                    <a:pt x="108" y="632"/>
                    <a:pt x="108" y="644"/>
                  </a:cubicBezTo>
                  <a:cubicBezTo>
                    <a:pt x="108" y="644"/>
                    <a:pt x="120" y="655"/>
                    <a:pt x="144" y="667"/>
                  </a:cubicBezTo>
                  <a:cubicBezTo>
                    <a:pt x="144" y="671"/>
                    <a:pt x="144" y="673"/>
                    <a:pt x="143" y="673"/>
                  </a:cubicBezTo>
                  <a:cubicBezTo>
                    <a:pt x="141" y="673"/>
                    <a:pt x="136" y="667"/>
                    <a:pt x="120" y="667"/>
                  </a:cubicBezTo>
                  <a:lnTo>
                    <a:pt x="156" y="691"/>
                  </a:lnTo>
                  <a:cubicBezTo>
                    <a:pt x="132" y="679"/>
                    <a:pt x="96" y="667"/>
                    <a:pt x="72" y="667"/>
                  </a:cubicBezTo>
                  <a:lnTo>
                    <a:pt x="120" y="691"/>
                  </a:lnTo>
                  <a:cubicBezTo>
                    <a:pt x="144" y="715"/>
                    <a:pt x="132" y="715"/>
                    <a:pt x="120" y="727"/>
                  </a:cubicBezTo>
                  <a:cubicBezTo>
                    <a:pt x="108" y="727"/>
                    <a:pt x="84" y="739"/>
                    <a:pt x="120" y="751"/>
                  </a:cubicBezTo>
                  <a:lnTo>
                    <a:pt x="191" y="775"/>
                  </a:lnTo>
                  <a:cubicBezTo>
                    <a:pt x="191" y="775"/>
                    <a:pt x="144" y="763"/>
                    <a:pt x="120" y="763"/>
                  </a:cubicBezTo>
                  <a:lnTo>
                    <a:pt x="96" y="763"/>
                  </a:lnTo>
                  <a:cubicBezTo>
                    <a:pt x="80" y="763"/>
                    <a:pt x="70" y="757"/>
                    <a:pt x="61" y="757"/>
                  </a:cubicBezTo>
                  <a:cubicBezTo>
                    <a:pt x="56" y="757"/>
                    <a:pt x="52" y="759"/>
                    <a:pt x="48" y="763"/>
                  </a:cubicBezTo>
                  <a:lnTo>
                    <a:pt x="105" y="779"/>
                  </a:lnTo>
                  <a:lnTo>
                    <a:pt x="105" y="779"/>
                  </a:lnTo>
                  <a:cubicBezTo>
                    <a:pt x="90" y="782"/>
                    <a:pt x="84" y="798"/>
                    <a:pt x="84" y="798"/>
                  </a:cubicBezTo>
                  <a:cubicBezTo>
                    <a:pt x="82" y="800"/>
                    <a:pt x="82" y="801"/>
                    <a:pt x="82" y="802"/>
                  </a:cubicBezTo>
                  <a:lnTo>
                    <a:pt x="82" y="802"/>
                  </a:lnTo>
                  <a:cubicBezTo>
                    <a:pt x="67" y="806"/>
                    <a:pt x="56" y="811"/>
                    <a:pt x="72" y="822"/>
                  </a:cubicBezTo>
                  <a:cubicBezTo>
                    <a:pt x="72" y="822"/>
                    <a:pt x="120" y="834"/>
                    <a:pt x="96" y="834"/>
                  </a:cubicBezTo>
                  <a:cubicBezTo>
                    <a:pt x="79" y="834"/>
                    <a:pt x="57" y="828"/>
                    <a:pt x="49" y="825"/>
                  </a:cubicBezTo>
                  <a:lnTo>
                    <a:pt x="49" y="825"/>
                  </a:lnTo>
                  <a:cubicBezTo>
                    <a:pt x="52" y="836"/>
                    <a:pt x="71" y="846"/>
                    <a:pt x="60" y="846"/>
                  </a:cubicBezTo>
                  <a:cubicBezTo>
                    <a:pt x="48" y="858"/>
                    <a:pt x="37" y="858"/>
                    <a:pt x="37" y="870"/>
                  </a:cubicBezTo>
                  <a:cubicBezTo>
                    <a:pt x="37" y="878"/>
                    <a:pt x="54" y="887"/>
                    <a:pt x="65" y="887"/>
                  </a:cubicBezTo>
                  <a:cubicBezTo>
                    <a:pt x="69" y="887"/>
                    <a:pt x="72" y="885"/>
                    <a:pt x="72" y="882"/>
                  </a:cubicBezTo>
                  <a:cubicBezTo>
                    <a:pt x="72" y="886"/>
                    <a:pt x="72" y="894"/>
                    <a:pt x="72" y="894"/>
                  </a:cubicBezTo>
                  <a:lnTo>
                    <a:pt x="48" y="894"/>
                  </a:lnTo>
                  <a:lnTo>
                    <a:pt x="48" y="905"/>
                  </a:lnTo>
                  <a:cubicBezTo>
                    <a:pt x="48" y="911"/>
                    <a:pt x="54" y="911"/>
                    <a:pt x="62" y="911"/>
                  </a:cubicBezTo>
                  <a:cubicBezTo>
                    <a:pt x="69" y="911"/>
                    <a:pt x="78" y="911"/>
                    <a:pt x="84" y="917"/>
                  </a:cubicBezTo>
                  <a:lnTo>
                    <a:pt x="96" y="917"/>
                  </a:lnTo>
                  <a:cubicBezTo>
                    <a:pt x="108" y="917"/>
                    <a:pt x="120" y="929"/>
                    <a:pt x="120" y="929"/>
                  </a:cubicBezTo>
                  <a:cubicBezTo>
                    <a:pt x="112" y="929"/>
                    <a:pt x="88" y="924"/>
                    <a:pt x="73" y="924"/>
                  </a:cubicBezTo>
                  <a:cubicBezTo>
                    <a:pt x="66" y="924"/>
                    <a:pt x="60" y="925"/>
                    <a:pt x="60" y="929"/>
                  </a:cubicBezTo>
                  <a:cubicBezTo>
                    <a:pt x="60" y="953"/>
                    <a:pt x="84" y="953"/>
                    <a:pt x="96" y="953"/>
                  </a:cubicBezTo>
                  <a:lnTo>
                    <a:pt x="144" y="953"/>
                  </a:lnTo>
                  <a:cubicBezTo>
                    <a:pt x="156" y="953"/>
                    <a:pt x="156" y="965"/>
                    <a:pt x="144" y="965"/>
                  </a:cubicBezTo>
                  <a:lnTo>
                    <a:pt x="37" y="965"/>
                  </a:lnTo>
                  <a:cubicBezTo>
                    <a:pt x="37" y="965"/>
                    <a:pt x="37" y="977"/>
                    <a:pt x="37" y="977"/>
                  </a:cubicBezTo>
                  <a:cubicBezTo>
                    <a:pt x="37" y="977"/>
                    <a:pt x="72" y="977"/>
                    <a:pt x="84" y="989"/>
                  </a:cubicBezTo>
                  <a:lnTo>
                    <a:pt x="132" y="989"/>
                  </a:lnTo>
                  <a:cubicBezTo>
                    <a:pt x="168" y="989"/>
                    <a:pt x="144" y="977"/>
                    <a:pt x="120" y="977"/>
                  </a:cubicBezTo>
                  <a:cubicBezTo>
                    <a:pt x="156" y="977"/>
                    <a:pt x="168" y="977"/>
                    <a:pt x="168" y="965"/>
                  </a:cubicBezTo>
                  <a:cubicBezTo>
                    <a:pt x="168" y="953"/>
                    <a:pt x="156" y="953"/>
                    <a:pt x="156" y="953"/>
                  </a:cubicBezTo>
                  <a:cubicBezTo>
                    <a:pt x="179" y="953"/>
                    <a:pt x="179" y="929"/>
                    <a:pt x="179" y="929"/>
                  </a:cubicBezTo>
                  <a:lnTo>
                    <a:pt x="191" y="929"/>
                  </a:lnTo>
                  <a:cubicBezTo>
                    <a:pt x="203" y="929"/>
                    <a:pt x="203" y="917"/>
                    <a:pt x="203" y="917"/>
                  </a:cubicBezTo>
                  <a:cubicBezTo>
                    <a:pt x="203" y="905"/>
                    <a:pt x="203" y="894"/>
                    <a:pt x="191" y="894"/>
                  </a:cubicBezTo>
                  <a:cubicBezTo>
                    <a:pt x="191" y="894"/>
                    <a:pt x="156" y="870"/>
                    <a:pt x="168" y="870"/>
                  </a:cubicBezTo>
                  <a:lnTo>
                    <a:pt x="168" y="870"/>
                  </a:lnTo>
                  <a:cubicBezTo>
                    <a:pt x="168" y="870"/>
                    <a:pt x="213" y="885"/>
                    <a:pt x="225" y="885"/>
                  </a:cubicBezTo>
                  <a:cubicBezTo>
                    <a:pt x="229" y="885"/>
                    <a:pt x="229" y="884"/>
                    <a:pt x="227" y="882"/>
                  </a:cubicBezTo>
                  <a:cubicBezTo>
                    <a:pt x="215" y="870"/>
                    <a:pt x="191" y="858"/>
                    <a:pt x="168" y="846"/>
                  </a:cubicBezTo>
                  <a:lnTo>
                    <a:pt x="215" y="846"/>
                  </a:lnTo>
                  <a:cubicBezTo>
                    <a:pt x="215" y="846"/>
                    <a:pt x="215" y="834"/>
                    <a:pt x="215" y="834"/>
                  </a:cubicBezTo>
                  <a:cubicBezTo>
                    <a:pt x="215" y="822"/>
                    <a:pt x="191" y="822"/>
                    <a:pt x="191" y="822"/>
                  </a:cubicBezTo>
                  <a:cubicBezTo>
                    <a:pt x="179" y="810"/>
                    <a:pt x="215" y="810"/>
                    <a:pt x="227" y="798"/>
                  </a:cubicBezTo>
                  <a:lnTo>
                    <a:pt x="215" y="798"/>
                  </a:lnTo>
                  <a:cubicBezTo>
                    <a:pt x="203" y="798"/>
                    <a:pt x="215" y="798"/>
                    <a:pt x="215" y="786"/>
                  </a:cubicBezTo>
                  <a:cubicBezTo>
                    <a:pt x="215" y="786"/>
                    <a:pt x="203" y="775"/>
                    <a:pt x="203" y="775"/>
                  </a:cubicBezTo>
                  <a:cubicBezTo>
                    <a:pt x="209" y="769"/>
                    <a:pt x="212" y="769"/>
                    <a:pt x="215" y="769"/>
                  </a:cubicBezTo>
                  <a:cubicBezTo>
                    <a:pt x="218" y="769"/>
                    <a:pt x="221" y="769"/>
                    <a:pt x="227" y="763"/>
                  </a:cubicBezTo>
                  <a:cubicBezTo>
                    <a:pt x="227" y="757"/>
                    <a:pt x="230" y="757"/>
                    <a:pt x="232" y="757"/>
                  </a:cubicBezTo>
                  <a:cubicBezTo>
                    <a:pt x="233" y="757"/>
                    <a:pt x="233" y="757"/>
                    <a:pt x="227" y="751"/>
                  </a:cubicBezTo>
                  <a:cubicBezTo>
                    <a:pt x="215" y="739"/>
                    <a:pt x="227" y="727"/>
                    <a:pt x="227" y="715"/>
                  </a:cubicBezTo>
                  <a:cubicBezTo>
                    <a:pt x="227" y="715"/>
                    <a:pt x="203" y="691"/>
                    <a:pt x="203" y="691"/>
                  </a:cubicBezTo>
                  <a:lnTo>
                    <a:pt x="203" y="691"/>
                  </a:lnTo>
                  <a:cubicBezTo>
                    <a:pt x="215" y="691"/>
                    <a:pt x="227" y="703"/>
                    <a:pt x="239" y="703"/>
                  </a:cubicBezTo>
                  <a:lnTo>
                    <a:pt x="227" y="691"/>
                  </a:lnTo>
                  <a:cubicBezTo>
                    <a:pt x="215" y="679"/>
                    <a:pt x="203" y="667"/>
                    <a:pt x="191" y="667"/>
                  </a:cubicBezTo>
                  <a:lnTo>
                    <a:pt x="191" y="667"/>
                  </a:lnTo>
                  <a:cubicBezTo>
                    <a:pt x="191" y="679"/>
                    <a:pt x="203" y="679"/>
                    <a:pt x="179" y="679"/>
                  </a:cubicBezTo>
                  <a:lnTo>
                    <a:pt x="179" y="655"/>
                  </a:lnTo>
                  <a:cubicBezTo>
                    <a:pt x="191" y="655"/>
                    <a:pt x="203" y="667"/>
                    <a:pt x="191" y="667"/>
                  </a:cubicBezTo>
                  <a:cubicBezTo>
                    <a:pt x="191" y="667"/>
                    <a:pt x="191" y="667"/>
                    <a:pt x="191" y="667"/>
                  </a:cubicBezTo>
                  <a:lnTo>
                    <a:pt x="191" y="667"/>
                  </a:lnTo>
                  <a:cubicBezTo>
                    <a:pt x="203" y="667"/>
                    <a:pt x="215" y="667"/>
                    <a:pt x="227" y="679"/>
                  </a:cubicBezTo>
                  <a:cubicBezTo>
                    <a:pt x="227" y="679"/>
                    <a:pt x="227" y="679"/>
                    <a:pt x="227" y="667"/>
                  </a:cubicBezTo>
                  <a:cubicBezTo>
                    <a:pt x="235" y="659"/>
                    <a:pt x="226" y="651"/>
                    <a:pt x="228" y="651"/>
                  </a:cubicBezTo>
                  <a:lnTo>
                    <a:pt x="228" y="651"/>
                  </a:lnTo>
                  <a:cubicBezTo>
                    <a:pt x="229" y="651"/>
                    <a:pt x="232" y="652"/>
                    <a:pt x="239" y="655"/>
                  </a:cubicBezTo>
                  <a:lnTo>
                    <a:pt x="215" y="644"/>
                  </a:lnTo>
                  <a:lnTo>
                    <a:pt x="251" y="644"/>
                  </a:lnTo>
                  <a:cubicBezTo>
                    <a:pt x="251" y="644"/>
                    <a:pt x="251" y="644"/>
                    <a:pt x="251" y="620"/>
                  </a:cubicBezTo>
                  <a:cubicBezTo>
                    <a:pt x="251" y="617"/>
                    <a:pt x="250" y="616"/>
                    <a:pt x="249" y="615"/>
                  </a:cubicBezTo>
                  <a:lnTo>
                    <a:pt x="249" y="615"/>
                  </a:lnTo>
                  <a:cubicBezTo>
                    <a:pt x="256" y="616"/>
                    <a:pt x="263" y="620"/>
                    <a:pt x="263" y="620"/>
                  </a:cubicBezTo>
                  <a:cubicBezTo>
                    <a:pt x="271" y="620"/>
                    <a:pt x="268" y="609"/>
                    <a:pt x="276" y="609"/>
                  </a:cubicBezTo>
                  <a:cubicBezTo>
                    <a:pt x="278" y="609"/>
                    <a:pt x="282" y="610"/>
                    <a:pt x="287" y="613"/>
                  </a:cubicBezTo>
                  <a:lnTo>
                    <a:pt x="287" y="613"/>
                  </a:lnTo>
                  <a:cubicBezTo>
                    <a:pt x="275" y="602"/>
                    <a:pt x="263" y="589"/>
                    <a:pt x="263" y="584"/>
                  </a:cubicBezTo>
                  <a:cubicBezTo>
                    <a:pt x="259" y="581"/>
                    <a:pt x="259" y="579"/>
                    <a:pt x="260" y="579"/>
                  </a:cubicBezTo>
                  <a:lnTo>
                    <a:pt x="260" y="579"/>
                  </a:lnTo>
                  <a:cubicBezTo>
                    <a:pt x="264" y="579"/>
                    <a:pt x="278" y="587"/>
                    <a:pt x="287" y="596"/>
                  </a:cubicBezTo>
                  <a:lnTo>
                    <a:pt x="299" y="596"/>
                  </a:lnTo>
                  <a:cubicBezTo>
                    <a:pt x="309" y="596"/>
                    <a:pt x="282" y="558"/>
                    <a:pt x="301" y="558"/>
                  </a:cubicBezTo>
                  <a:cubicBezTo>
                    <a:pt x="302" y="558"/>
                    <a:pt x="303" y="558"/>
                    <a:pt x="304" y="559"/>
                  </a:cubicBezTo>
                  <a:lnTo>
                    <a:pt x="304" y="559"/>
                  </a:lnTo>
                  <a:cubicBezTo>
                    <a:pt x="287" y="552"/>
                    <a:pt x="252" y="524"/>
                    <a:pt x="263" y="524"/>
                  </a:cubicBezTo>
                  <a:lnTo>
                    <a:pt x="263" y="524"/>
                  </a:lnTo>
                  <a:cubicBezTo>
                    <a:pt x="263" y="524"/>
                    <a:pt x="275" y="524"/>
                    <a:pt x="287" y="536"/>
                  </a:cubicBezTo>
                  <a:lnTo>
                    <a:pt x="299" y="536"/>
                  </a:lnTo>
                  <a:cubicBezTo>
                    <a:pt x="299" y="536"/>
                    <a:pt x="334" y="560"/>
                    <a:pt x="346" y="572"/>
                  </a:cubicBezTo>
                  <a:cubicBezTo>
                    <a:pt x="346" y="572"/>
                    <a:pt x="334" y="548"/>
                    <a:pt x="334" y="536"/>
                  </a:cubicBezTo>
                  <a:lnTo>
                    <a:pt x="370" y="536"/>
                  </a:lnTo>
                  <a:cubicBezTo>
                    <a:pt x="380" y="536"/>
                    <a:pt x="324" y="495"/>
                    <a:pt x="325" y="495"/>
                  </a:cubicBezTo>
                  <a:lnTo>
                    <a:pt x="325" y="495"/>
                  </a:lnTo>
                  <a:cubicBezTo>
                    <a:pt x="326" y="495"/>
                    <a:pt x="328" y="497"/>
                    <a:pt x="334" y="501"/>
                  </a:cubicBezTo>
                  <a:cubicBezTo>
                    <a:pt x="368" y="509"/>
                    <a:pt x="378" y="518"/>
                    <a:pt x="381" y="518"/>
                  </a:cubicBezTo>
                  <a:cubicBezTo>
                    <a:pt x="382" y="518"/>
                    <a:pt x="382" y="516"/>
                    <a:pt x="382" y="513"/>
                  </a:cubicBezTo>
                  <a:cubicBezTo>
                    <a:pt x="382" y="496"/>
                    <a:pt x="359" y="474"/>
                    <a:pt x="361" y="474"/>
                  </a:cubicBezTo>
                  <a:lnTo>
                    <a:pt x="361" y="474"/>
                  </a:lnTo>
                  <a:cubicBezTo>
                    <a:pt x="362" y="474"/>
                    <a:pt x="367" y="478"/>
                    <a:pt x="382" y="489"/>
                  </a:cubicBezTo>
                  <a:cubicBezTo>
                    <a:pt x="392" y="496"/>
                    <a:pt x="398" y="499"/>
                    <a:pt x="400" y="499"/>
                  </a:cubicBezTo>
                  <a:cubicBezTo>
                    <a:pt x="405" y="499"/>
                    <a:pt x="390" y="482"/>
                    <a:pt x="382" y="465"/>
                  </a:cubicBezTo>
                  <a:cubicBezTo>
                    <a:pt x="374" y="461"/>
                    <a:pt x="373" y="460"/>
                    <a:pt x="375" y="460"/>
                  </a:cubicBezTo>
                  <a:lnTo>
                    <a:pt x="375" y="460"/>
                  </a:lnTo>
                  <a:cubicBezTo>
                    <a:pt x="379" y="460"/>
                    <a:pt x="398" y="465"/>
                    <a:pt x="406" y="465"/>
                  </a:cubicBezTo>
                  <a:cubicBezTo>
                    <a:pt x="418" y="465"/>
                    <a:pt x="370" y="429"/>
                    <a:pt x="358" y="417"/>
                  </a:cubicBezTo>
                  <a:cubicBezTo>
                    <a:pt x="358" y="416"/>
                    <a:pt x="359" y="415"/>
                    <a:pt x="360" y="415"/>
                  </a:cubicBezTo>
                  <a:cubicBezTo>
                    <a:pt x="366" y="415"/>
                    <a:pt x="389" y="436"/>
                    <a:pt x="394" y="436"/>
                  </a:cubicBezTo>
                  <a:cubicBezTo>
                    <a:pt x="395" y="436"/>
                    <a:pt x="396" y="435"/>
                    <a:pt x="396" y="434"/>
                  </a:cubicBezTo>
                  <a:lnTo>
                    <a:pt x="396" y="434"/>
                  </a:lnTo>
                  <a:cubicBezTo>
                    <a:pt x="405" y="443"/>
                    <a:pt x="417" y="453"/>
                    <a:pt x="429" y="453"/>
                  </a:cubicBezTo>
                  <a:cubicBezTo>
                    <a:pt x="441" y="453"/>
                    <a:pt x="453" y="441"/>
                    <a:pt x="453" y="417"/>
                  </a:cubicBezTo>
                  <a:lnTo>
                    <a:pt x="453" y="405"/>
                  </a:lnTo>
                  <a:cubicBezTo>
                    <a:pt x="451" y="398"/>
                    <a:pt x="451" y="395"/>
                    <a:pt x="452" y="395"/>
                  </a:cubicBezTo>
                  <a:lnTo>
                    <a:pt x="452" y="395"/>
                  </a:lnTo>
                  <a:cubicBezTo>
                    <a:pt x="456" y="395"/>
                    <a:pt x="466" y="408"/>
                    <a:pt x="474" y="420"/>
                  </a:cubicBezTo>
                  <a:lnTo>
                    <a:pt x="474" y="420"/>
                  </a:lnTo>
                  <a:cubicBezTo>
                    <a:pt x="468" y="410"/>
                    <a:pt x="464" y="400"/>
                    <a:pt x="472" y="400"/>
                  </a:cubicBezTo>
                  <a:cubicBezTo>
                    <a:pt x="476" y="400"/>
                    <a:pt x="481" y="401"/>
                    <a:pt x="489" y="405"/>
                  </a:cubicBezTo>
                  <a:cubicBezTo>
                    <a:pt x="489" y="405"/>
                    <a:pt x="489" y="364"/>
                    <a:pt x="503" y="364"/>
                  </a:cubicBezTo>
                  <a:cubicBezTo>
                    <a:pt x="506" y="364"/>
                    <a:pt x="509" y="366"/>
                    <a:pt x="513" y="370"/>
                  </a:cubicBezTo>
                  <a:lnTo>
                    <a:pt x="489" y="322"/>
                  </a:lnTo>
                  <a:lnTo>
                    <a:pt x="489" y="322"/>
                  </a:lnTo>
                  <a:cubicBezTo>
                    <a:pt x="501" y="346"/>
                    <a:pt x="513" y="346"/>
                    <a:pt x="525" y="346"/>
                  </a:cubicBezTo>
                  <a:cubicBezTo>
                    <a:pt x="525" y="346"/>
                    <a:pt x="537" y="358"/>
                    <a:pt x="549" y="370"/>
                  </a:cubicBezTo>
                  <a:cubicBezTo>
                    <a:pt x="550" y="371"/>
                    <a:pt x="550" y="371"/>
                    <a:pt x="551" y="371"/>
                  </a:cubicBezTo>
                  <a:cubicBezTo>
                    <a:pt x="554" y="371"/>
                    <a:pt x="526" y="321"/>
                    <a:pt x="537" y="310"/>
                  </a:cubicBezTo>
                  <a:lnTo>
                    <a:pt x="537" y="310"/>
                  </a:lnTo>
                  <a:cubicBezTo>
                    <a:pt x="537" y="310"/>
                    <a:pt x="560" y="370"/>
                    <a:pt x="572" y="370"/>
                  </a:cubicBezTo>
                  <a:cubicBezTo>
                    <a:pt x="572" y="370"/>
                    <a:pt x="572" y="358"/>
                    <a:pt x="572" y="334"/>
                  </a:cubicBezTo>
                  <a:cubicBezTo>
                    <a:pt x="572" y="322"/>
                    <a:pt x="549" y="310"/>
                    <a:pt x="549" y="310"/>
                  </a:cubicBezTo>
                  <a:cubicBezTo>
                    <a:pt x="560" y="310"/>
                    <a:pt x="549" y="310"/>
                    <a:pt x="572" y="322"/>
                  </a:cubicBezTo>
                  <a:cubicBezTo>
                    <a:pt x="580" y="322"/>
                    <a:pt x="588" y="338"/>
                    <a:pt x="596" y="356"/>
                  </a:cubicBezTo>
                  <a:lnTo>
                    <a:pt x="596" y="356"/>
                  </a:lnTo>
                  <a:cubicBezTo>
                    <a:pt x="596" y="353"/>
                    <a:pt x="596" y="349"/>
                    <a:pt x="596" y="346"/>
                  </a:cubicBezTo>
                  <a:lnTo>
                    <a:pt x="596" y="334"/>
                  </a:lnTo>
                  <a:cubicBezTo>
                    <a:pt x="596" y="322"/>
                    <a:pt x="596" y="310"/>
                    <a:pt x="596" y="298"/>
                  </a:cubicBezTo>
                  <a:cubicBezTo>
                    <a:pt x="596" y="297"/>
                    <a:pt x="596" y="296"/>
                    <a:pt x="597" y="296"/>
                  </a:cubicBezTo>
                  <a:cubicBezTo>
                    <a:pt x="598" y="296"/>
                    <a:pt x="604" y="317"/>
                    <a:pt x="607" y="317"/>
                  </a:cubicBezTo>
                  <a:cubicBezTo>
                    <a:pt x="608" y="317"/>
                    <a:pt x="608" y="315"/>
                    <a:pt x="608" y="310"/>
                  </a:cubicBezTo>
                  <a:cubicBezTo>
                    <a:pt x="608" y="298"/>
                    <a:pt x="608" y="298"/>
                    <a:pt x="608" y="286"/>
                  </a:cubicBezTo>
                  <a:lnTo>
                    <a:pt x="620" y="286"/>
                  </a:lnTo>
                  <a:cubicBezTo>
                    <a:pt x="620" y="286"/>
                    <a:pt x="620" y="322"/>
                    <a:pt x="632" y="322"/>
                  </a:cubicBezTo>
                  <a:cubicBezTo>
                    <a:pt x="644" y="322"/>
                    <a:pt x="644" y="310"/>
                    <a:pt x="632" y="286"/>
                  </a:cubicBezTo>
                  <a:lnTo>
                    <a:pt x="632" y="286"/>
                  </a:lnTo>
                  <a:cubicBezTo>
                    <a:pt x="641" y="305"/>
                    <a:pt x="651" y="311"/>
                    <a:pt x="659" y="311"/>
                  </a:cubicBezTo>
                  <a:cubicBezTo>
                    <a:pt x="671" y="311"/>
                    <a:pt x="680" y="298"/>
                    <a:pt x="680" y="298"/>
                  </a:cubicBezTo>
                  <a:cubicBezTo>
                    <a:pt x="691" y="298"/>
                    <a:pt x="680" y="274"/>
                    <a:pt x="668" y="251"/>
                  </a:cubicBezTo>
                  <a:cubicBezTo>
                    <a:pt x="662" y="233"/>
                    <a:pt x="662" y="224"/>
                    <a:pt x="665" y="224"/>
                  </a:cubicBezTo>
                  <a:lnTo>
                    <a:pt x="665" y="224"/>
                  </a:lnTo>
                  <a:cubicBezTo>
                    <a:pt x="668" y="224"/>
                    <a:pt x="674" y="233"/>
                    <a:pt x="680" y="251"/>
                  </a:cubicBezTo>
                  <a:cubicBezTo>
                    <a:pt x="703" y="298"/>
                    <a:pt x="727" y="310"/>
                    <a:pt x="739" y="310"/>
                  </a:cubicBezTo>
                  <a:cubicBezTo>
                    <a:pt x="739" y="310"/>
                    <a:pt x="751" y="310"/>
                    <a:pt x="739" y="286"/>
                  </a:cubicBezTo>
                  <a:cubicBezTo>
                    <a:pt x="739" y="263"/>
                    <a:pt x="739" y="251"/>
                    <a:pt x="739" y="251"/>
                  </a:cubicBezTo>
                  <a:cubicBezTo>
                    <a:pt x="739" y="249"/>
                    <a:pt x="739" y="249"/>
                    <a:pt x="739" y="249"/>
                  </a:cubicBezTo>
                  <a:cubicBezTo>
                    <a:pt x="739" y="249"/>
                    <a:pt x="740" y="286"/>
                    <a:pt x="751" y="286"/>
                  </a:cubicBezTo>
                  <a:lnTo>
                    <a:pt x="775" y="286"/>
                  </a:lnTo>
                  <a:cubicBezTo>
                    <a:pt x="782" y="286"/>
                    <a:pt x="790" y="286"/>
                    <a:pt x="791" y="275"/>
                  </a:cubicBezTo>
                  <a:lnTo>
                    <a:pt x="791" y="275"/>
                  </a:lnTo>
                  <a:cubicBezTo>
                    <a:pt x="793" y="279"/>
                    <a:pt x="795" y="283"/>
                    <a:pt x="799" y="286"/>
                  </a:cubicBezTo>
                  <a:cubicBezTo>
                    <a:pt x="799" y="293"/>
                    <a:pt x="803" y="300"/>
                    <a:pt x="806" y="300"/>
                  </a:cubicBezTo>
                  <a:cubicBezTo>
                    <a:pt x="808" y="300"/>
                    <a:pt x="810" y="296"/>
                    <a:pt x="810" y="286"/>
                  </a:cubicBezTo>
                  <a:cubicBezTo>
                    <a:pt x="799" y="274"/>
                    <a:pt x="810" y="274"/>
                    <a:pt x="810" y="274"/>
                  </a:cubicBezTo>
                  <a:cubicBezTo>
                    <a:pt x="810" y="263"/>
                    <a:pt x="810" y="251"/>
                    <a:pt x="810" y="239"/>
                  </a:cubicBezTo>
                  <a:cubicBezTo>
                    <a:pt x="810" y="237"/>
                    <a:pt x="811" y="236"/>
                    <a:pt x="811" y="236"/>
                  </a:cubicBezTo>
                  <a:cubicBezTo>
                    <a:pt x="814" y="236"/>
                    <a:pt x="824" y="263"/>
                    <a:pt x="834" y="263"/>
                  </a:cubicBezTo>
                  <a:cubicBezTo>
                    <a:pt x="846" y="263"/>
                    <a:pt x="834" y="251"/>
                    <a:pt x="834" y="239"/>
                  </a:cubicBezTo>
                  <a:cubicBezTo>
                    <a:pt x="834" y="227"/>
                    <a:pt x="834" y="227"/>
                    <a:pt x="846" y="227"/>
                  </a:cubicBezTo>
                  <a:cubicBezTo>
                    <a:pt x="846" y="244"/>
                    <a:pt x="846" y="255"/>
                    <a:pt x="851" y="255"/>
                  </a:cubicBezTo>
                  <a:cubicBezTo>
                    <a:pt x="853" y="255"/>
                    <a:pt x="855" y="254"/>
                    <a:pt x="858" y="251"/>
                  </a:cubicBezTo>
                  <a:cubicBezTo>
                    <a:pt x="858" y="239"/>
                    <a:pt x="870" y="239"/>
                    <a:pt x="870" y="227"/>
                  </a:cubicBezTo>
                  <a:cubicBezTo>
                    <a:pt x="870" y="220"/>
                    <a:pt x="870" y="213"/>
                    <a:pt x="872" y="213"/>
                  </a:cubicBezTo>
                  <a:cubicBezTo>
                    <a:pt x="874" y="213"/>
                    <a:pt x="877" y="217"/>
                    <a:pt x="882" y="227"/>
                  </a:cubicBezTo>
                  <a:cubicBezTo>
                    <a:pt x="894" y="239"/>
                    <a:pt x="882" y="251"/>
                    <a:pt x="894" y="263"/>
                  </a:cubicBezTo>
                  <a:cubicBezTo>
                    <a:pt x="906" y="274"/>
                    <a:pt x="906" y="286"/>
                    <a:pt x="906" y="286"/>
                  </a:cubicBezTo>
                  <a:cubicBezTo>
                    <a:pt x="918" y="286"/>
                    <a:pt x="906" y="263"/>
                    <a:pt x="906" y="251"/>
                  </a:cubicBezTo>
                  <a:cubicBezTo>
                    <a:pt x="906" y="242"/>
                    <a:pt x="906" y="234"/>
                    <a:pt x="910" y="234"/>
                  </a:cubicBezTo>
                  <a:cubicBezTo>
                    <a:pt x="912" y="234"/>
                    <a:pt x="914" y="235"/>
                    <a:pt x="918" y="239"/>
                  </a:cubicBezTo>
                  <a:cubicBezTo>
                    <a:pt x="918" y="246"/>
                    <a:pt x="922" y="252"/>
                    <a:pt x="925" y="252"/>
                  </a:cubicBezTo>
                  <a:cubicBezTo>
                    <a:pt x="927" y="252"/>
                    <a:pt x="930" y="249"/>
                    <a:pt x="930" y="239"/>
                  </a:cubicBezTo>
                  <a:cubicBezTo>
                    <a:pt x="930" y="258"/>
                    <a:pt x="933" y="263"/>
                    <a:pt x="938" y="263"/>
                  </a:cubicBezTo>
                  <a:cubicBezTo>
                    <a:pt x="945" y="263"/>
                    <a:pt x="953" y="251"/>
                    <a:pt x="953" y="251"/>
                  </a:cubicBezTo>
                  <a:cubicBezTo>
                    <a:pt x="953" y="251"/>
                    <a:pt x="953" y="251"/>
                    <a:pt x="965" y="263"/>
                  </a:cubicBezTo>
                  <a:lnTo>
                    <a:pt x="977" y="263"/>
                  </a:lnTo>
                  <a:cubicBezTo>
                    <a:pt x="977" y="263"/>
                    <a:pt x="1013" y="263"/>
                    <a:pt x="1001" y="286"/>
                  </a:cubicBezTo>
                  <a:cubicBezTo>
                    <a:pt x="1001" y="286"/>
                    <a:pt x="1013" y="286"/>
                    <a:pt x="1013" y="251"/>
                  </a:cubicBezTo>
                  <a:cubicBezTo>
                    <a:pt x="1013" y="227"/>
                    <a:pt x="1025" y="215"/>
                    <a:pt x="1025" y="215"/>
                  </a:cubicBezTo>
                  <a:lnTo>
                    <a:pt x="1025" y="263"/>
                  </a:lnTo>
                  <a:cubicBezTo>
                    <a:pt x="1025" y="268"/>
                    <a:pt x="1028" y="271"/>
                    <a:pt x="1031" y="271"/>
                  </a:cubicBezTo>
                  <a:cubicBezTo>
                    <a:pt x="1034" y="271"/>
                    <a:pt x="1037" y="268"/>
                    <a:pt x="1037" y="263"/>
                  </a:cubicBezTo>
                  <a:cubicBezTo>
                    <a:pt x="1049" y="251"/>
                    <a:pt x="1049" y="251"/>
                    <a:pt x="1061" y="251"/>
                  </a:cubicBezTo>
                  <a:lnTo>
                    <a:pt x="1061" y="274"/>
                  </a:lnTo>
                  <a:cubicBezTo>
                    <a:pt x="1061" y="275"/>
                    <a:pt x="1061" y="276"/>
                    <a:pt x="1061" y="276"/>
                  </a:cubicBezTo>
                  <a:cubicBezTo>
                    <a:pt x="1062" y="276"/>
                    <a:pt x="1072" y="215"/>
                    <a:pt x="1072" y="215"/>
                  </a:cubicBezTo>
                  <a:cubicBezTo>
                    <a:pt x="1084" y="215"/>
                    <a:pt x="1072" y="263"/>
                    <a:pt x="1072" y="274"/>
                  </a:cubicBezTo>
                  <a:cubicBezTo>
                    <a:pt x="1074" y="276"/>
                    <a:pt x="1075" y="276"/>
                    <a:pt x="1077" y="276"/>
                  </a:cubicBezTo>
                  <a:cubicBezTo>
                    <a:pt x="1089" y="276"/>
                    <a:pt x="1109" y="237"/>
                    <a:pt x="1120" y="227"/>
                  </a:cubicBezTo>
                  <a:cubicBezTo>
                    <a:pt x="1120" y="227"/>
                    <a:pt x="1126" y="224"/>
                    <a:pt x="1130" y="224"/>
                  </a:cubicBezTo>
                  <a:cubicBezTo>
                    <a:pt x="1131" y="224"/>
                    <a:pt x="1131" y="224"/>
                    <a:pt x="1132" y="224"/>
                  </a:cubicBezTo>
                  <a:lnTo>
                    <a:pt x="1132" y="224"/>
                  </a:lnTo>
                  <a:cubicBezTo>
                    <a:pt x="1132" y="221"/>
                    <a:pt x="1132" y="218"/>
                    <a:pt x="1132" y="215"/>
                  </a:cubicBezTo>
                  <a:cubicBezTo>
                    <a:pt x="1132" y="215"/>
                    <a:pt x="1132" y="219"/>
                    <a:pt x="1132" y="224"/>
                  </a:cubicBezTo>
                  <a:lnTo>
                    <a:pt x="1132" y="224"/>
                  </a:lnTo>
                  <a:cubicBezTo>
                    <a:pt x="1132" y="224"/>
                    <a:pt x="1132" y="224"/>
                    <a:pt x="1132" y="224"/>
                  </a:cubicBezTo>
                  <a:lnTo>
                    <a:pt x="1132" y="224"/>
                  </a:lnTo>
                  <a:cubicBezTo>
                    <a:pt x="1132" y="229"/>
                    <a:pt x="1132" y="234"/>
                    <a:pt x="1132" y="239"/>
                  </a:cubicBezTo>
                  <a:cubicBezTo>
                    <a:pt x="1132" y="238"/>
                    <a:pt x="1132" y="238"/>
                    <a:pt x="1132" y="238"/>
                  </a:cubicBezTo>
                  <a:lnTo>
                    <a:pt x="1132" y="238"/>
                  </a:lnTo>
                  <a:cubicBezTo>
                    <a:pt x="1133" y="256"/>
                    <a:pt x="1135" y="279"/>
                    <a:pt x="1140" y="279"/>
                  </a:cubicBezTo>
                  <a:cubicBezTo>
                    <a:pt x="1141" y="279"/>
                    <a:pt x="1142" y="277"/>
                    <a:pt x="1144" y="274"/>
                  </a:cubicBezTo>
                  <a:lnTo>
                    <a:pt x="1156" y="227"/>
                  </a:lnTo>
                  <a:cubicBezTo>
                    <a:pt x="1156" y="215"/>
                    <a:pt x="1168" y="203"/>
                    <a:pt x="1168" y="203"/>
                  </a:cubicBezTo>
                  <a:lnTo>
                    <a:pt x="1168" y="203"/>
                  </a:lnTo>
                  <a:cubicBezTo>
                    <a:pt x="1156" y="239"/>
                    <a:pt x="1156" y="251"/>
                    <a:pt x="1168" y="263"/>
                  </a:cubicBezTo>
                  <a:cubicBezTo>
                    <a:pt x="1180" y="251"/>
                    <a:pt x="1191" y="239"/>
                    <a:pt x="1191" y="227"/>
                  </a:cubicBezTo>
                  <a:lnTo>
                    <a:pt x="1203" y="227"/>
                  </a:lnTo>
                  <a:cubicBezTo>
                    <a:pt x="1191" y="239"/>
                    <a:pt x="1191" y="251"/>
                    <a:pt x="1191" y="263"/>
                  </a:cubicBezTo>
                  <a:cubicBezTo>
                    <a:pt x="1191" y="286"/>
                    <a:pt x="1191" y="286"/>
                    <a:pt x="1191" y="286"/>
                  </a:cubicBezTo>
                  <a:cubicBezTo>
                    <a:pt x="1200" y="278"/>
                    <a:pt x="1213" y="248"/>
                    <a:pt x="1217" y="248"/>
                  </a:cubicBezTo>
                  <a:lnTo>
                    <a:pt x="1217" y="248"/>
                  </a:lnTo>
                  <a:cubicBezTo>
                    <a:pt x="1219" y="248"/>
                    <a:pt x="1219" y="255"/>
                    <a:pt x="1215" y="274"/>
                  </a:cubicBezTo>
                  <a:cubicBezTo>
                    <a:pt x="1215" y="292"/>
                    <a:pt x="1216" y="298"/>
                    <a:pt x="1218" y="298"/>
                  </a:cubicBezTo>
                  <a:cubicBezTo>
                    <a:pt x="1222" y="298"/>
                    <a:pt x="1231" y="263"/>
                    <a:pt x="1239" y="263"/>
                  </a:cubicBezTo>
                  <a:cubicBezTo>
                    <a:pt x="1251" y="263"/>
                    <a:pt x="1239" y="298"/>
                    <a:pt x="1239" y="298"/>
                  </a:cubicBezTo>
                  <a:lnTo>
                    <a:pt x="1263" y="263"/>
                  </a:lnTo>
                  <a:lnTo>
                    <a:pt x="1263" y="263"/>
                  </a:lnTo>
                  <a:cubicBezTo>
                    <a:pt x="1263" y="286"/>
                    <a:pt x="1251" y="286"/>
                    <a:pt x="1251" y="310"/>
                  </a:cubicBezTo>
                  <a:cubicBezTo>
                    <a:pt x="1251" y="316"/>
                    <a:pt x="1251" y="319"/>
                    <a:pt x="1253" y="319"/>
                  </a:cubicBezTo>
                  <a:cubicBezTo>
                    <a:pt x="1254" y="319"/>
                    <a:pt x="1257" y="316"/>
                    <a:pt x="1263" y="310"/>
                  </a:cubicBezTo>
                  <a:cubicBezTo>
                    <a:pt x="1267" y="302"/>
                    <a:pt x="1270" y="300"/>
                    <a:pt x="1271" y="300"/>
                  </a:cubicBezTo>
                  <a:cubicBezTo>
                    <a:pt x="1275" y="300"/>
                    <a:pt x="1275" y="310"/>
                    <a:pt x="1275" y="310"/>
                  </a:cubicBezTo>
                  <a:cubicBezTo>
                    <a:pt x="1287" y="310"/>
                    <a:pt x="1298" y="275"/>
                    <a:pt x="1299" y="274"/>
                  </a:cubicBezTo>
                  <a:lnTo>
                    <a:pt x="1299" y="274"/>
                  </a:lnTo>
                  <a:lnTo>
                    <a:pt x="1287" y="310"/>
                  </a:lnTo>
                  <a:lnTo>
                    <a:pt x="1299" y="298"/>
                  </a:lnTo>
                  <a:cubicBezTo>
                    <a:pt x="1310" y="292"/>
                    <a:pt x="1313" y="289"/>
                    <a:pt x="1314" y="289"/>
                  </a:cubicBezTo>
                  <a:lnTo>
                    <a:pt x="1314" y="289"/>
                  </a:lnTo>
                  <a:cubicBezTo>
                    <a:pt x="1313" y="289"/>
                    <a:pt x="1311" y="292"/>
                    <a:pt x="1311" y="298"/>
                  </a:cubicBezTo>
                  <a:cubicBezTo>
                    <a:pt x="1311" y="302"/>
                    <a:pt x="1311" y="303"/>
                    <a:pt x="1311" y="303"/>
                  </a:cubicBezTo>
                  <a:cubicBezTo>
                    <a:pt x="1312" y="303"/>
                    <a:pt x="1314" y="295"/>
                    <a:pt x="1322" y="286"/>
                  </a:cubicBezTo>
                  <a:cubicBezTo>
                    <a:pt x="1329" y="272"/>
                    <a:pt x="1332" y="267"/>
                    <a:pt x="1334" y="267"/>
                  </a:cubicBezTo>
                  <a:cubicBezTo>
                    <a:pt x="1334" y="267"/>
                    <a:pt x="1334" y="270"/>
                    <a:pt x="1334" y="274"/>
                  </a:cubicBezTo>
                  <a:lnTo>
                    <a:pt x="1311" y="322"/>
                  </a:lnTo>
                  <a:cubicBezTo>
                    <a:pt x="1322" y="310"/>
                    <a:pt x="1334" y="310"/>
                    <a:pt x="1334" y="310"/>
                  </a:cubicBezTo>
                  <a:cubicBezTo>
                    <a:pt x="1346" y="310"/>
                    <a:pt x="1334" y="334"/>
                    <a:pt x="1334" y="334"/>
                  </a:cubicBezTo>
                  <a:cubicBezTo>
                    <a:pt x="1334" y="346"/>
                    <a:pt x="1370" y="370"/>
                    <a:pt x="1382" y="382"/>
                  </a:cubicBezTo>
                  <a:cubicBezTo>
                    <a:pt x="1394" y="394"/>
                    <a:pt x="1370" y="394"/>
                    <a:pt x="1382" y="405"/>
                  </a:cubicBezTo>
                  <a:lnTo>
                    <a:pt x="1465" y="405"/>
                  </a:lnTo>
                  <a:cubicBezTo>
                    <a:pt x="1477" y="405"/>
                    <a:pt x="1489" y="405"/>
                    <a:pt x="1501" y="394"/>
                  </a:cubicBezTo>
                  <a:lnTo>
                    <a:pt x="1513" y="394"/>
                  </a:lnTo>
                  <a:cubicBezTo>
                    <a:pt x="1513" y="394"/>
                    <a:pt x="1501" y="394"/>
                    <a:pt x="1501" y="405"/>
                  </a:cubicBezTo>
                  <a:cubicBezTo>
                    <a:pt x="1501" y="417"/>
                    <a:pt x="1513" y="429"/>
                    <a:pt x="1513" y="429"/>
                  </a:cubicBezTo>
                  <a:cubicBezTo>
                    <a:pt x="1519" y="435"/>
                    <a:pt x="1519" y="438"/>
                    <a:pt x="1520" y="438"/>
                  </a:cubicBezTo>
                  <a:cubicBezTo>
                    <a:pt x="1522" y="438"/>
                    <a:pt x="1525" y="435"/>
                    <a:pt x="1537" y="429"/>
                  </a:cubicBezTo>
                  <a:cubicBezTo>
                    <a:pt x="1549" y="417"/>
                    <a:pt x="1572" y="394"/>
                    <a:pt x="1572" y="382"/>
                  </a:cubicBezTo>
                  <a:cubicBezTo>
                    <a:pt x="1574" y="380"/>
                    <a:pt x="1575" y="380"/>
                    <a:pt x="1575" y="380"/>
                  </a:cubicBezTo>
                  <a:lnTo>
                    <a:pt x="1575" y="380"/>
                  </a:lnTo>
                  <a:cubicBezTo>
                    <a:pt x="1579" y="380"/>
                    <a:pt x="1559" y="419"/>
                    <a:pt x="1549" y="429"/>
                  </a:cubicBezTo>
                  <a:cubicBezTo>
                    <a:pt x="1537" y="441"/>
                    <a:pt x="1549" y="453"/>
                    <a:pt x="1549" y="453"/>
                  </a:cubicBezTo>
                  <a:cubicBezTo>
                    <a:pt x="1549" y="465"/>
                    <a:pt x="1561" y="465"/>
                    <a:pt x="1561" y="477"/>
                  </a:cubicBezTo>
                  <a:lnTo>
                    <a:pt x="1561" y="489"/>
                  </a:lnTo>
                  <a:cubicBezTo>
                    <a:pt x="1561" y="489"/>
                    <a:pt x="1572" y="489"/>
                    <a:pt x="1584" y="477"/>
                  </a:cubicBezTo>
                  <a:cubicBezTo>
                    <a:pt x="1586" y="475"/>
                    <a:pt x="1587" y="474"/>
                    <a:pt x="1588" y="474"/>
                  </a:cubicBezTo>
                  <a:lnTo>
                    <a:pt x="1588" y="474"/>
                  </a:lnTo>
                  <a:cubicBezTo>
                    <a:pt x="1593" y="474"/>
                    <a:pt x="1584" y="502"/>
                    <a:pt x="1584" y="513"/>
                  </a:cubicBezTo>
                  <a:cubicBezTo>
                    <a:pt x="1584" y="516"/>
                    <a:pt x="1586" y="518"/>
                    <a:pt x="1590" y="518"/>
                  </a:cubicBezTo>
                  <a:cubicBezTo>
                    <a:pt x="1597" y="518"/>
                    <a:pt x="1609" y="512"/>
                    <a:pt x="1622" y="506"/>
                  </a:cubicBezTo>
                  <a:lnTo>
                    <a:pt x="1622" y="506"/>
                  </a:lnTo>
                  <a:cubicBezTo>
                    <a:pt x="1615" y="512"/>
                    <a:pt x="1609" y="520"/>
                    <a:pt x="1608" y="524"/>
                  </a:cubicBezTo>
                  <a:lnTo>
                    <a:pt x="1608" y="524"/>
                  </a:lnTo>
                  <a:cubicBezTo>
                    <a:pt x="1613" y="524"/>
                    <a:pt x="1625" y="522"/>
                    <a:pt x="1630" y="517"/>
                  </a:cubicBezTo>
                  <a:lnTo>
                    <a:pt x="1630" y="517"/>
                  </a:lnTo>
                  <a:cubicBezTo>
                    <a:pt x="1626" y="525"/>
                    <a:pt x="1620" y="540"/>
                    <a:pt x="1620" y="548"/>
                  </a:cubicBezTo>
                  <a:cubicBezTo>
                    <a:pt x="1608" y="560"/>
                    <a:pt x="1620" y="560"/>
                    <a:pt x="1632" y="560"/>
                  </a:cubicBezTo>
                  <a:cubicBezTo>
                    <a:pt x="1644" y="560"/>
                    <a:pt x="1668" y="572"/>
                    <a:pt x="1632" y="596"/>
                  </a:cubicBezTo>
                  <a:lnTo>
                    <a:pt x="1644" y="596"/>
                  </a:lnTo>
                  <a:cubicBezTo>
                    <a:pt x="1644" y="608"/>
                    <a:pt x="1668" y="632"/>
                    <a:pt x="1692" y="632"/>
                  </a:cubicBezTo>
                  <a:cubicBezTo>
                    <a:pt x="1699" y="635"/>
                    <a:pt x="1703" y="637"/>
                    <a:pt x="1708" y="637"/>
                  </a:cubicBezTo>
                  <a:cubicBezTo>
                    <a:pt x="1718" y="637"/>
                    <a:pt x="1726" y="628"/>
                    <a:pt x="1751" y="620"/>
                  </a:cubicBezTo>
                  <a:lnTo>
                    <a:pt x="1751" y="620"/>
                  </a:lnTo>
                  <a:cubicBezTo>
                    <a:pt x="1727" y="632"/>
                    <a:pt x="1715" y="644"/>
                    <a:pt x="1703" y="655"/>
                  </a:cubicBezTo>
                  <a:lnTo>
                    <a:pt x="1703" y="667"/>
                  </a:lnTo>
                  <a:cubicBezTo>
                    <a:pt x="1692" y="679"/>
                    <a:pt x="1703" y="679"/>
                    <a:pt x="1703" y="691"/>
                  </a:cubicBezTo>
                  <a:cubicBezTo>
                    <a:pt x="1703" y="703"/>
                    <a:pt x="1715" y="703"/>
                    <a:pt x="1727" y="703"/>
                  </a:cubicBezTo>
                  <a:cubicBezTo>
                    <a:pt x="1751" y="691"/>
                    <a:pt x="1787" y="679"/>
                    <a:pt x="1823" y="667"/>
                  </a:cubicBezTo>
                  <a:lnTo>
                    <a:pt x="1823" y="667"/>
                  </a:lnTo>
                  <a:cubicBezTo>
                    <a:pt x="1834" y="667"/>
                    <a:pt x="1799" y="691"/>
                    <a:pt x="1775" y="703"/>
                  </a:cubicBezTo>
                  <a:lnTo>
                    <a:pt x="1775" y="703"/>
                  </a:lnTo>
                  <a:cubicBezTo>
                    <a:pt x="1775" y="703"/>
                    <a:pt x="1775" y="703"/>
                    <a:pt x="1799" y="691"/>
                  </a:cubicBezTo>
                  <a:lnTo>
                    <a:pt x="1811" y="691"/>
                  </a:lnTo>
                  <a:cubicBezTo>
                    <a:pt x="1823" y="691"/>
                    <a:pt x="1811" y="691"/>
                    <a:pt x="1823" y="703"/>
                  </a:cubicBezTo>
                  <a:cubicBezTo>
                    <a:pt x="1823" y="703"/>
                    <a:pt x="1807" y="708"/>
                    <a:pt x="1793" y="708"/>
                  </a:cubicBezTo>
                  <a:cubicBezTo>
                    <a:pt x="1785" y="708"/>
                    <a:pt x="1779" y="707"/>
                    <a:pt x="1775" y="703"/>
                  </a:cubicBezTo>
                  <a:cubicBezTo>
                    <a:pt x="1739" y="703"/>
                    <a:pt x="1727" y="715"/>
                    <a:pt x="1727" y="727"/>
                  </a:cubicBezTo>
                  <a:cubicBezTo>
                    <a:pt x="1735" y="727"/>
                    <a:pt x="1733" y="732"/>
                    <a:pt x="1733" y="732"/>
                  </a:cubicBezTo>
                  <a:cubicBezTo>
                    <a:pt x="1734" y="732"/>
                    <a:pt x="1735" y="731"/>
                    <a:pt x="1739" y="727"/>
                  </a:cubicBezTo>
                  <a:lnTo>
                    <a:pt x="1763" y="727"/>
                  </a:lnTo>
                  <a:cubicBezTo>
                    <a:pt x="1739" y="751"/>
                    <a:pt x="1727" y="763"/>
                    <a:pt x="1703" y="775"/>
                  </a:cubicBezTo>
                  <a:lnTo>
                    <a:pt x="1727" y="775"/>
                  </a:lnTo>
                  <a:cubicBezTo>
                    <a:pt x="1727" y="775"/>
                    <a:pt x="1727" y="786"/>
                    <a:pt x="1751" y="786"/>
                  </a:cubicBezTo>
                  <a:lnTo>
                    <a:pt x="1763" y="786"/>
                  </a:lnTo>
                  <a:cubicBezTo>
                    <a:pt x="1763" y="786"/>
                    <a:pt x="1751" y="798"/>
                    <a:pt x="1739" y="798"/>
                  </a:cubicBezTo>
                  <a:cubicBezTo>
                    <a:pt x="1739" y="798"/>
                    <a:pt x="1751" y="798"/>
                    <a:pt x="1763" y="810"/>
                  </a:cubicBezTo>
                  <a:lnTo>
                    <a:pt x="1763" y="822"/>
                  </a:lnTo>
                  <a:cubicBezTo>
                    <a:pt x="1751" y="826"/>
                    <a:pt x="1748" y="827"/>
                    <a:pt x="1751" y="827"/>
                  </a:cubicBezTo>
                  <a:cubicBezTo>
                    <a:pt x="1756" y="827"/>
                    <a:pt x="1783" y="822"/>
                    <a:pt x="1799" y="822"/>
                  </a:cubicBezTo>
                  <a:lnTo>
                    <a:pt x="1799" y="822"/>
                  </a:lnTo>
                  <a:cubicBezTo>
                    <a:pt x="1791" y="826"/>
                    <a:pt x="1793" y="827"/>
                    <a:pt x="1800" y="827"/>
                  </a:cubicBezTo>
                  <a:cubicBezTo>
                    <a:pt x="1801" y="827"/>
                    <a:pt x="1801" y="827"/>
                    <a:pt x="1801" y="827"/>
                  </a:cubicBezTo>
                  <a:lnTo>
                    <a:pt x="1801" y="827"/>
                  </a:lnTo>
                  <a:cubicBezTo>
                    <a:pt x="1771" y="834"/>
                    <a:pt x="1763" y="836"/>
                    <a:pt x="1763" y="846"/>
                  </a:cubicBezTo>
                  <a:cubicBezTo>
                    <a:pt x="1763" y="858"/>
                    <a:pt x="1763" y="882"/>
                    <a:pt x="1763" y="894"/>
                  </a:cubicBezTo>
                  <a:cubicBezTo>
                    <a:pt x="1763" y="894"/>
                    <a:pt x="1763" y="917"/>
                    <a:pt x="1775" y="917"/>
                  </a:cubicBezTo>
                  <a:cubicBezTo>
                    <a:pt x="1783" y="913"/>
                    <a:pt x="1789" y="912"/>
                    <a:pt x="1794" y="912"/>
                  </a:cubicBezTo>
                  <a:cubicBezTo>
                    <a:pt x="1804" y="912"/>
                    <a:pt x="1807" y="917"/>
                    <a:pt x="1799" y="917"/>
                  </a:cubicBezTo>
                  <a:lnTo>
                    <a:pt x="1775" y="917"/>
                  </a:lnTo>
                  <a:lnTo>
                    <a:pt x="1775" y="929"/>
                  </a:lnTo>
                  <a:cubicBezTo>
                    <a:pt x="1775" y="929"/>
                    <a:pt x="1775" y="953"/>
                    <a:pt x="1787" y="953"/>
                  </a:cubicBezTo>
                  <a:cubicBezTo>
                    <a:pt x="1799" y="953"/>
                    <a:pt x="1787" y="953"/>
                    <a:pt x="1799" y="965"/>
                  </a:cubicBezTo>
                  <a:cubicBezTo>
                    <a:pt x="1787" y="965"/>
                    <a:pt x="1787" y="977"/>
                    <a:pt x="1787" y="977"/>
                  </a:cubicBezTo>
                  <a:cubicBezTo>
                    <a:pt x="1787" y="989"/>
                    <a:pt x="1787" y="1001"/>
                    <a:pt x="1799" y="1013"/>
                  </a:cubicBezTo>
                  <a:lnTo>
                    <a:pt x="1811" y="1013"/>
                  </a:lnTo>
                  <a:cubicBezTo>
                    <a:pt x="1823" y="1013"/>
                    <a:pt x="1870" y="1013"/>
                    <a:pt x="1846" y="1025"/>
                  </a:cubicBezTo>
                  <a:cubicBezTo>
                    <a:pt x="1823" y="1048"/>
                    <a:pt x="1823" y="1048"/>
                    <a:pt x="1823" y="1060"/>
                  </a:cubicBezTo>
                  <a:cubicBezTo>
                    <a:pt x="1834" y="1072"/>
                    <a:pt x="1870" y="1072"/>
                    <a:pt x="1870" y="1072"/>
                  </a:cubicBezTo>
                  <a:cubicBezTo>
                    <a:pt x="1864" y="1078"/>
                    <a:pt x="1846" y="1078"/>
                    <a:pt x="1828" y="1078"/>
                  </a:cubicBezTo>
                  <a:cubicBezTo>
                    <a:pt x="1811" y="1078"/>
                    <a:pt x="1793" y="1078"/>
                    <a:pt x="1787" y="1084"/>
                  </a:cubicBezTo>
                  <a:cubicBezTo>
                    <a:pt x="1787" y="1088"/>
                    <a:pt x="1791" y="1089"/>
                    <a:pt x="1796" y="1089"/>
                  </a:cubicBezTo>
                  <a:cubicBezTo>
                    <a:pt x="1803" y="1089"/>
                    <a:pt x="1811" y="1088"/>
                    <a:pt x="1819" y="1086"/>
                  </a:cubicBezTo>
                  <a:lnTo>
                    <a:pt x="1819" y="1086"/>
                  </a:lnTo>
                  <a:cubicBezTo>
                    <a:pt x="1847" y="1090"/>
                    <a:pt x="1888" y="1099"/>
                    <a:pt x="1870" y="1108"/>
                  </a:cubicBezTo>
                  <a:lnTo>
                    <a:pt x="1811" y="1108"/>
                  </a:lnTo>
                  <a:lnTo>
                    <a:pt x="1811" y="1120"/>
                  </a:lnTo>
                  <a:cubicBezTo>
                    <a:pt x="1811" y="1126"/>
                    <a:pt x="1825" y="1126"/>
                    <a:pt x="1840" y="1126"/>
                  </a:cubicBezTo>
                  <a:cubicBezTo>
                    <a:pt x="1855" y="1126"/>
                    <a:pt x="1870" y="1126"/>
                    <a:pt x="1870" y="1132"/>
                  </a:cubicBezTo>
                  <a:lnTo>
                    <a:pt x="1811" y="1132"/>
                  </a:lnTo>
                  <a:cubicBezTo>
                    <a:pt x="1799" y="1132"/>
                    <a:pt x="1775" y="1144"/>
                    <a:pt x="1823" y="1156"/>
                  </a:cubicBezTo>
                  <a:cubicBezTo>
                    <a:pt x="1805" y="1152"/>
                    <a:pt x="1794" y="1151"/>
                    <a:pt x="1787" y="1151"/>
                  </a:cubicBezTo>
                  <a:cubicBezTo>
                    <a:pt x="1771" y="1151"/>
                    <a:pt x="1782" y="1159"/>
                    <a:pt x="1799" y="1167"/>
                  </a:cubicBezTo>
                  <a:cubicBezTo>
                    <a:pt x="1794" y="1166"/>
                    <a:pt x="1790" y="1165"/>
                    <a:pt x="1787" y="1165"/>
                  </a:cubicBezTo>
                  <a:cubicBezTo>
                    <a:pt x="1769" y="1165"/>
                    <a:pt x="1787" y="1191"/>
                    <a:pt x="1787" y="1191"/>
                  </a:cubicBezTo>
                  <a:cubicBezTo>
                    <a:pt x="1787" y="1197"/>
                    <a:pt x="1802" y="1197"/>
                    <a:pt x="1814" y="1197"/>
                  </a:cubicBezTo>
                  <a:cubicBezTo>
                    <a:pt x="1825" y="1197"/>
                    <a:pt x="1834" y="1197"/>
                    <a:pt x="1823" y="1203"/>
                  </a:cubicBezTo>
                  <a:cubicBezTo>
                    <a:pt x="1811" y="1215"/>
                    <a:pt x="1799" y="1215"/>
                    <a:pt x="1799" y="1227"/>
                  </a:cubicBezTo>
                  <a:cubicBezTo>
                    <a:pt x="1806" y="1230"/>
                    <a:pt x="1813" y="1232"/>
                    <a:pt x="1820" y="1232"/>
                  </a:cubicBezTo>
                  <a:cubicBezTo>
                    <a:pt x="1833" y="1232"/>
                    <a:pt x="1847" y="1226"/>
                    <a:pt x="1861" y="1220"/>
                  </a:cubicBezTo>
                  <a:lnTo>
                    <a:pt x="1861" y="1220"/>
                  </a:lnTo>
                  <a:cubicBezTo>
                    <a:pt x="1858" y="1224"/>
                    <a:pt x="1858" y="1231"/>
                    <a:pt x="1858" y="1239"/>
                  </a:cubicBezTo>
                  <a:cubicBezTo>
                    <a:pt x="1858" y="1239"/>
                    <a:pt x="1853" y="1244"/>
                    <a:pt x="1842" y="1244"/>
                  </a:cubicBezTo>
                  <a:cubicBezTo>
                    <a:pt x="1837" y="1244"/>
                    <a:pt x="1830" y="1243"/>
                    <a:pt x="1823" y="1239"/>
                  </a:cubicBezTo>
                  <a:cubicBezTo>
                    <a:pt x="1799" y="1227"/>
                    <a:pt x="1799" y="1227"/>
                    <a:pt x="1775" y="1227"/>
                  </a:cubicBezTo>
                  <a:cubicBezTo>
                    <a:pt x="1763" y="1227"/>
                    <a:pt x="1799" y="1239"/>
                    <a:pt x="1799" y="1263"/>
                  </a:cubicBezTo>
                  <a:cubicBezTo>
                    <a:pt x="1799" y="1267"/>
                    <a:pt x="1796" y="1268"/>
                    <a:pt x="1791" y="1268"/>
                  </a:cubicBezTo>
                  <a:cubicBezTo>
                    <a:pt x="1782" y="1268"/>
                    <a:pt x="1763" y="1263"/>
                    <a:pt x="1739" y="1263"/>
                  </a:cubicBezTo>
                  <a:lnTo>
                    <a:pt x="1739" y="1263"/>
                  </a:lnTo>
                  <a:cubicBezTo>
                    <a:pt x="1763" y="1263"/>
                    <a:pt x="1787" y="1275"/>
                    <a:pt x="1799" y="1298"/>
                  </a:cubicBezTo>
                  <a:cubicBezTo>
                    <a:pt x="1803" y="1302"/>
                    <a:pt x="1801" y="1304"/>
                    <a:pt x="1798" y="1304"/>
                  </a:cubicBezTo>
                  <a:cubicBezTo>
                    <a:pt x="1797" y="1304"/>
                    <a:pt x="1796" y="1304"/>
                    <a:pt x="1795" y="1304"/>
                  </a:cubicBezTo>
                  <a:lnTo>
                    <a:pt x="1795" y="1304"/>
                  </a:lnTo>
                  <a:cubicBezTo>
                    <a:pt x="1780" y="1298"/>
                    <a:pt x="1769" y="1296"/>
                    <a:pt x="1751" y="1286"/>
                  </a:cubicBezTo>
                  <a:cubicBezTo>
                    <a:pt x="1739" y="1286"/>
                    <a:pt x="1739" y="1298"/>
                    <a:pt x="1739" y="1310"/>
                  </a:cubicBezTo>
                  <a:cubicBezTo>
                    <a:pt x="1739" y="1310"/>
                    <a:pt x="1739" y="1322"/>
                    <a:pt x="1763" y="1334"/>
                  </a:cubicBezTo>
                  <a:cubicBezTo>
                    <a:pt x="1775" y="1346"/>
                    <a:pt x="1775" y="1346"/>
                    <a:pt x="1775" y="1346"/>
                  </a:cubicBezTo>
                  <a:lnTo>
                    <a:pt x="1739" y="1346"/>
                  </a:lnTo>
                  <a:cubicBezTo>
                    <a:pt x="1739" y="1346"/>
                    <a:pt x="1751" y="1370"/>
                    <a:pt x="1751" y="1370"/>
                  </a:cubicBezTo>
                  <a:cubicBezTo>
                    <a:pt x="1763" y="1382"/>
                    <a:pt x="1751" y="1382"/>
                    <a:pt x="1751" y="1394"/>
                  </a:cubicBezTo>
                  <a:lnTo>
                    <a:pt x="1739" y="1394"/>
                  </a:lnTo>
                  <a:lnTo>
                    <a:pt x="1727" y="1417"/>
                  </a:lnTo>
                  <a:cubicBezTo>
                    <a:pt x="1727" y="1417"/>
                    <a:pt x="1709" y="1427"/>
                    <a:pt x="1729" y="1445"/>
                  </a:cubicBezTo>
                  <a:lnTo>
                    <a:pt x="1729" y="1445"/>
                  </a:lnTo>
                  <a:cubicBezTo>
                    <a:pt x="1725" y="1443"/>
                    <a:pt x="1722" y="1443"/>
                    <a:pt x="1719" y="1443"/>
                  </a:cubicBezTo>
                  <a:cubicBezTo>
                    <a:pt x="1709" y="1443"/>
                    <a:pt x="1703" y="1453"/>
                    <a:pt x="1703" y="1453"/>
                  </a:cubicBezTo>
                  <a:cubicBezTo>
                    <a:pt x="1692" y="1453"/>
                    <a:pt x="1715" y="1477"/>
                    <a:pt x="1703" y="1477"/>
                  </a:cubicBezTo>
                  <a:cubicBezTo>
                    <a:pt x="1699" y="1479"/>
                    <a:pt x="1695" y="1480"/>
                    <a:pt x="1692" y="1480"/>
                  </a:cubicBezTo>
                  <a:cubicBezTo>
                    <a:pt x="1679" y="1480"/>
                    <a:pt x="1677" y="1465"/>
                    <a:pt x="1668" y="1465"/>
                  </a:cubicBezTo>
                  <a:cubicBezTo>
                    <a:pt x="1664" y="1461"/>
                    <a:pt x="1661" y="1460"/>
                    <a:pt x="1659" y="1460"/>
                  </a:cubicBezTo>
                  <a:cubicBezTo>
                    <a:pt x="1656" y="1460"/>
                    <a:pt x="1656" y="1465"/>
                    <a:pt x="1656" y="1465"/>
                  </a:cubicBezTo>
                  <a:cubicBezTo>
                    <a:pt x="1656" y="1465"/>
                    <a:pt x="1656" y="1477"/>
                    <a:pt x="1656" y="1477"/>
                  </a:cubicBezTo>
                  <a:cubicBezTo>
                    <a:pt x="1662" y="1483"/>
                    <a:pt x="1665" y="1489"/>
                    <a:pt x="1668" y="1493"/>
                  </a:cubicBezTo>
                  <a:lnTo>
                    <a:pt x="1668" y="1493"/>
                  </a:lnTo>
                  <a:cubicBezTo>
                    <a:pt x="1664" y="1491"/>
                    <a:pt x="1662" y="1490"/>
                    <a:pt x="1661" y="1490"/>
                  </a:cubicBezTo>
                  <a:lnTo>
                    <a:pt x="1661" y="1490"/>
                  </a:lnTo>
                  <a:cubicBezTo>
                    <a:pt x="1657" y="1490"/>
                    <a:pt x="1668" y="1501"/>
                    <a:pt x="1668" y="1501"/>
                  </a:cubicBezTo>
                  <a:cubicBezTo>
                    <a:pt x="1657" y="1501"/>
                    <a:pt x="1618" y="1463"/>
                    <a:pt x="1610" y="1463"/>
                  </a:cubicBezTo>
                  <a:cubicBezTo>
                    <a:pt x="1609" y="1463"/>
                    <a:pt x="1608" y="1464"/>
                    <a:pt x="1608" y="1465"/>
                  </a:cubicBezTo>
                  <a:cubicBezTo>
                    <a:pt x="1608" y="1477"/>
                    <a:pt x="1656" y="1525"/>
                    <a:pt x="1680" y="1548"/>
                  </a:cubicBezTo>
                  <a:lnTo>
                    <a:pt x="1692" y="1548"/>
                  </a:lnTo>
                  <a:cubicBezTo>
                    <a:pt x="1701" y="1548"/>
                    <a:pt x="1711" y="1540"/>
                    <a:pt x="1701" y="1531"/>
                  </a:cubicBezTo>
                  <a:lnTo>
                    <a:pt x="1701" y="1531"/>
                  </a:lnTo>
                  <a:cubicBezTo>
                    <a:pt x="1714" y="1537"/>
                    <a:pt x="1730" y="1537"/>
                    <a:pt x="1739" y="1537"/>
                  </a:cubicBezTo>
                  <a:cubicBezTo>
                    <a:pt x="1715" y="1525"/>
                    <a:pt x="1727" y="1525"/>
                    <a:pt x="1727" y="1513"/>
                  </a:cubicBezTo>
                  <a:cubicBezTo>
                    <a:pt x="1739" y="1513"/>
                    <a:pt x="1727" y="1513"/>
                    <a:pt x="1727" y="1501"/>
                  </a:cubicBezTo>
                  <a:cubicBezTo>
                    <a:pt x="1727" y="1495"/>
                    <a:pt x="1733" y="1495"/>
                    <a:pt x="1739" y="1495"/>
                  </a:cubicBezTo>
                  <a:cubicBezTo>
                    <a:pt x="1745" y="1495"/>
                    <a:pt x="1751" y="1495"/>
                    <a:pt x="1751" y="1489"/>
                  </a:cubicBezTo>
                  <a:cubicBezTo>
                    <a:pt x="1763" y="1489"/>
                    <a:pt x="1751" y="1477"/>
                    <a:pt x="1751" y="1477"/>
                  </a:cubicBezTo>
                  <a:cubicBezTo>
                    <a:pt x="1751" y="1477"/>
                    <a:pt x="1751" y="1465"/>
                    <a:pt x="1763" y="1465"/>
                  </a:cubicBezTo>
                  <a:cubicBezTo>
                    <a:pt x="1775" y="1453"/>
                    <a:pt x="1763" y="1441"/>
                    <a:pt x="1740" y="1418"/>
                  </a:cubicBezTo>
                  <a:lnTo>
                    <a:pt x="1740" y="1418"/>
                  </a:lnTo>
                  <a:cubicBezTo>
                    <a:pt x="1751" y="1430"/>
                    <a:pt x="1763" y="1441"/>
                    <a:pt x="1775" y="1441"/>
                  </a:cubicBezTo>
                  <a:cubicBezTo>
                    <a:pt x="1778" y="1445"/>
                    <a:pt x="1780" y="1446"/>
                    <a:pt x="1780" y="1446"/>
                  </a:cubicBezTo>
                  <a:cubicBezTo>
                    <a:pt x="1781" y="1446"/>
                    <a:pt x="1775" y="1438"/>
                    <a:pt x="1775" y="1429"/>
                  </a:cubicBezTo>
                  <a:cubicBezTo>
                    <a:pt x="1775" y="1429"/>
                    <a:pt x="1770" y="1419"/>
                    <a:pt x="1777" y="1419"/>
                  </a:cubicBezTo>
                  <a:cubicBezTo>
                    <a:pt x="1780" y="1419"/>
                    <a:pt x="1787" y="1421"/>
                    <a:pt x="1799" y="1429"/>
                  </a:cubicBezTo>
                  <a:cubicBezTo>
                    <a:pt x="1801" y="1430"/>
                    <a:pt x="1803" y="1431"/>
                    <a:pt x="1805" y="1431"/>
                  </a:cubicBezTo>
                  <a:cubicBezTo>
                    <a:pt x="1818" y="1431"/>
                    <a:pt x="1764" y="1389"/>
                    <a:pt x="1767" y="1389"/>
                  </a:cubicBezTo>
                  <a:lnTo>
                    <a:pt x="1767" y="1389"/>
                  </a:lnTo>
                  <a:cubicBezTo>
                    <a:pt x="1767" y="1389"/>
                    <a:pt x="1770" y="1390"/>
                    <a:pt x="1775" y="1394"/>
                  </a:cubicBezTo>
                  <a:cubicBezTo>
                    <a:pt x="1789" y="1401"/>
                    <a:pt x="1799" y="1403"/>
                    <a:pt x="1804" y="1403"/>
                  </a:cubicBezTo>
                  <a:cubicBezTo>
                    <a:pt x="1815" y="1403"/>
                    <a:pt x="1812" y="1393"/>
                    <a:pt x="1793" y="1380"/>
                  </a:cubicBezTo>
                  <a:lnTo>
                    <a:pt x="1793" y="1380"/>
                  </a:lnTo>
                  <a:cubicBezTo>
                    <a:pt x="1799" y="1382"/>
                    <a:pt x="1805" y="1382"/>
                    <a:pt x="1811" y="1382"/>
                  </a:cubicBezTo>
                  <a:cubicBezTo>
                    <a:pt x="1811" y="1378"/>
                    <a:pt x="1813" y="1376"/>
                    <a:pt x="1817" y="1376"/>
                  </a:cubicBezTo>
                  <a:cubicBezTo>
                    <a:pt x="1824" y="1376"/>
                    <a:pt x="1834" y="1382"/>
                    <a:pt x="1834" y="1382"/>
                  </a:cubicBezTo>
                  <a:cubicBezTo>
                    <a:pt x="1846" y="1382"/>
                    <a:pt x="1823" y="1358"/>
                    <a:pt x="1834" y="1358"/>
                  </a:cubicBezTo>
                  <a:cubicBezTo>
                    <a:pt x="1834" y="1358"/>
                    <a:pt x="1846" y="1346"/>
                    <a:pt x="1846" y="1346"/>
                  </a:cubicBezTo>
                  <a:cubicBezTo>
                    <a:pt x="1858" y="1346"/>
                    <a:pt x="1870" y="1346"/>
                    <a:pt x="1870" y="1322"/>
                  </a:cubicBezTo>
                  <a:cubicBezTo>
                    <a:pt x="1870" y="1310"/>
                    <a:pt x="1846" y="1310"/>
                    <a:pt x="1846" y="1310"/>
                  </a:cubicBezTo>
                  <a:cubicBezTo>
                    <a:pt x="1846" y="1306"/>
                    <a:pt x="1850" y="1305"/>
                    <a:pt x="1856" y="1305"/>
                  </a:cubicBezTo>
                  <a:cubicBezTo>
                    <a:pt x="1867" y="1305"/>
                    <a:pt x="1886" y="1310"/>
                    <a:pt x="1894" y="1310"/>
                  </a:cubicBezTo>
                  <a:cubicBezTo>
                    <a:pt x="1894" y="1310"/>
                    <a:pt x="1882" y="1298"/>
                    <a:pt x="1870" y="1298"/>
                  </a:cubicBezTo>
                  <a:cubicBezTo>
                    <a:pt x="1858" y="1286"/>
                    <a:pt x="1811" y="1275"/>
                    <a:pt x="1834" y="1275"/>
                  </a:cubicBezTo>
                  <a:lnTo>
                    <a:pt x="1882" y="1275"/>
                  </a:lnTo>
                  <a:cubicBezTo>
                    <a:pt x="1902" y="1275"/>
                    <a:pt x="1853" y="1248"/>
                    <a:pt x="1861" y="1248"/>
                  </a:cubicBezTo>
                  <a:lnTo>
                    <a:pt x="1861" y="1248"/>
                  </a:lnTo>
                  <a:cubicBezTo>
                    <a:pt x="1862" y="1248"/>
                    <a:pt x="1865" y="1249"/>
                    <a:pt x="1870" y="1251"/>
                  </a:cubicBezTo>
                  <a:cubicBezTo>
                    <a:pt x="1906" y="1251"/>
                    <a:pt x="1894" y="1227"/>
                    <a:pt x="1894" y="1215"/>
                  </a:cubicBezTo>
                  <a:cubicBezTo>
                    <a:pt x="1894" y="1215"/>
                    <a:pt x="1882" y="1203"/>
                    <a:pt x="1894" y="1203"/>
                  </a:cubicBezTo>
                  <a:cubicBezTo>
                    <a:pt x="1894" y="1201"/>
                    <a:pt x="1896" y="1199"/>
                    <a:pt x="1898" y="1198"/>
                  </a:cubicBezTo>
                  <a:lnTo>
                    <a:pt x="1898" y="1198"/>
                  </a:lnTo>
                  <a:cubicBezTo>
                    <a:pt x="1905" y="1203"/>
                    <a:pt x="1918" y="1203"/>
                    <a:pt x="1918" y="1203"/>
                  </a:cubicBezTo>
                  <a:cubicBezTo>
                    <a:pt x="1926" y="1203"/>
                    <a:pt x="1912" y="1198"/>
                    <a:pt x="1903" y="1198"/>
                  </a:cubicBezTo>
                  <a:cubicBezTo>
                    <a:pt x="1901" y="1198"/>
                    <a:pt x="1899" y="1198"/>
                    <a:pt x="1898" y="1198"/>
                  </a:cubicBezTo>
                  <a:lnTo>
                    <a:pt x="1898" y="1198"/>
                  </a:lnTo>
                  <a:cubicBezTo>
                    <a:pt x="1896" y="1197"/>
                    <a:pt x="1894" y="1194"/>
                    <a:pt x="1894" y="1191"/>
                  </a:cubicBezTo>
                  <a:cubicBezTo>
                    <a:pt x="1882" y="1179"/>
                    <a:pt x="1894" y="1179"/>
                    <a:pt x="1894" y="1179"/>
                  </a:cubicBezTo>
                  <a:cubicBezTo>
                    <a:pt x="1894" y="1179"/>
                    <a:pt x="1899" y="1174"/>
                    <a:pt x="1910" y="1174"/>
                  </a:cubicBezTo>
                  <a:cubicBezTo>
                    <a:pt x="1910" y="1174"/>
                    <a:pt x="1911" y="1174"/>
                    <a:pt x="1912" y="1174"/>
                  </a:cubicBezTo>
                  <a:lnTo>
                    <a:pt x="1912" y="1174"/>
                  </a:lnTo>
                  <a:cubicBezTo>
                    <a:pt x="1896" y="1170"/>
                    <a:pt x="1893" y="1168"/>
                    <a:pt x="1897" y="1168"/>
                  </a:cubicBezTo>
                  <a:cubicBezTo>
                    <a:pt x="1901" y="1168"/>
                    <a:pt x="1918" y="1171"/>
                    <a:pt x="1930" y="1171"/>
                  </a:cubicBezTo>
                  <a:cubicBezTo>
                    <a:pt x="1937" y="1171"/>
                    <a:pt x="1942" y="1170"/>
                    <a:pt x="1942" y="1167"/>
                  </a:cubicBezTo>
                  <a:cubicBezTo>
                    <a:pt x="1930" y="1144"/>
                    <a:pt x="1894" y="1144"/>
                    <a:pt x="1894" y="1132"/>
                  </a:cubicBezTo>
                  <a:cubicBezTo>
                    <a:pt x="1894" y="1128"/>
                    <a:pt x="1897" y="1126"/>
                    <a:pt x="1900" y="1126"/>
                  </a:cubicBezTo>
                  <a:cubicBezTo>
                    <a:pt x="1907" y="1126"/>
                    <a:pt x="1918" y="1132"/>
                    <a:pt x="1918" y="1132"/>
                  </a:cubicBezTo>
                  <a:cubicBezTo>
                    <a:pt x="1930" y="1120"/>
                    <a:pt x="1894" y="1120"/>
                    <a:pt x="1906" y="1108"/>
                  </a:cubicBezTo>
                  <a:cubicBezTo>
                    <a:pt x="1930" y="1096"/>
                    <a:pt x="1930" y="1096"/>
                    <a:pt x="1930" y="1084"/>
                  </a:cubicBezTo>
                  <a:cubicBezTo>
                    <a:pt x="1930" y="1072"/>
                    <a:pt x="1906" y="1072"/>
                    <a:pt x="1906" y="1072"/>
                  </a:cubicBezTo>
                  <a:cubicBezTo>
                    <a:pt x="1906" y="1072"/>
                    <a:pt x="1989" y="1048"/>
                    <a:pt x="1965" y="1036"/>
                  </a:cubicBezTo>
                  <a:cubicBezTo>
                    <a:pt x="1957" y="1028"/>
                    <a:pt x="1951" y="1025"/>
                    <a:pt x="1948" y="1025"/>
                  </a:cubicBezTo>
                  <a:cubicBezTo>
                    <a:pt x="1944" y="1025"/>
                    <a:pt x="1942" y="1028"/>
                    <a:pt x="1942" y="1028"/>
                  </a:cubicBezTo>
                  <a:cubicBezTo>
                    <a:pt x="1942" y="1028"/>
                    <a:pt x="1942" y="1027"/>
                    <a:pt x="1942" y="1025"/>
                  </a:cubicBezTo>
                  <a:cubicBezTo>
                    <a:pt x="1942" y="1025"/>
                    <a:pt x="1953" y="1013"/>
                    <a:pt x="1953" y="1013"/>
                  </a:cubicBezTo>
                  <a:lnTo>
                    <a:pt x="1942" y="1013"/>
                  </a:lnTo>
                  <a:cubicBezTo>
                    <a:pt x="1942" y="1013"/>
                    <a:pt x="1949" y="1007"/>
                    <a:pt x="1955" y="999"/>
                  </a:cubicBezTo>
                  <a:lnTo>
                    <a:pt x="1955" y="999"/>
                  </a:lnTo>
                  <a:cubicBezTo>
                    <a:pt x="1959" y="999"/>
                    <a:pt x="1962" y="1000"/>
                    <a:pt x="1965" y="1001"/>
                  </a:cubicBezTo>
                  <a:cubicBezTo>
                    <a:pt x="1972" y="1001"/>
                    <a:pt x="1971" y="997"/>
                    <a:pt x="1965" y="984"/>
                  </a:cubicBezTo>
                  <a:lnTo>
                    <a:pt x="1965" y="984"/>
                  </a:lnTo>
                  <a:cubicBezTo>
                    <a:pt x="1962" y="990"/>
                    <a:pt x="1959" y="995"/>
                    <a:pt x="1955" y="999"/>
                  </a:cubicBezTo>
                  <a:lnTo>
                    <a:pt x="1955" y="999"/>
                  </a:lnTo>
                  <a:cubicBezTo>
                    <a:pt x="1930" y="994"/>
                    <a:pt x="1907" y="992"/>
                    <a:pt x="1885" y="992"/>
                  </a:cubicBezTo>
                  <a:lnTo>
                    <a:pt x="1885" y="992"/>
                  </a:lnTo>
                  <a:cubicBezTo>
                    <a:pt x="1879" y="990"/>
                    <a:pt x="1867" y="989"/>
                    <a:pt x="1846" y="989"/>
                  </a:cubicBezTo>
                  <a:cubicBezTo>
                    <a:pt x="1870" y="989"/>
                    <a:pt x="1870" y="965"/>
                    <a:pt x="1894" y="965"/>
                  </a:cubicBezTo>
                  <a:cubicBezTo>
                    <a:pt x="1912" y="959"/>
                    <a:pt x="1912" y="959"/>
                    <a:pt x="1907" y="959"/>
                  </a:cubicBezTo>
                  <a:cubicBezTo>
                    <a:pt x="1903" y="959"/>
                    <a:pt x="1894" y="959"/>
                    <a:pt x="1894" y="953"/>
                  </a:cubicBezTo>
                  <a:lnTo>
                    <a:pt x="1894" y="941"/>
                  </a:lnTo>
                  <a:cubicBezTo>
                    <a:pt x="1882" y="917"/>
                    <a:pt x="1882" y="894"/>
                    <a:pt x="1882" y="870"/>
                  </a:cubicBezTo>
                  <a:cubicBezTo>
                    <a:pt x="1882" y="862"/>
                    <a:pt x="1897" y="839"/>
                    <a:pt x="1888" y="827"/>
                  </a:cubicBezTo>
                  <a:lnTo>
                    <a:pt x="1888" y="827"/>
                  </a:lnTo>
                  <a:cubicBezTo>
                    <a:pt x="1890" y="827"/>
                    <a:pt x="1892" y="827"/>
                    <a:pt x="1894" y="827"/>
                  </a:cubicBezTo>
                  <a:cubicBezTo>
                    <a:pt x="1901" y="827"/>
                    <a:pt x="1906" y="826"/>
                    <a:pt x="1906" y="822"/>
                  </a:cubicBezTo>
                  <a:cubicBezTo>
                    <a:pt x="1906" y="810"/>
                    <a:pt x="1906" y="810"/>
                    <a:pt x="1894" y="810"/>
                  </a:cubicBezTo>
                  <a:lnTo>
                    <a:pt x="1882" y="822"/>
                  </a:lnTo>
                  <a:lnTo>
                    <a:pt x="1880" y="822"/>
                  </a:lnTo>
                  <a:cubicBezTo>
                    <a:pt x="1884" y="823"/>
                    <a:pt x="1886" y="825"/>
                    <a:pt x="1888" y="827"/>
                  </a:cubicBezTo>
                  <a:lnTo>
                    <a:pt x="1888" y="827"/>
                  </a:lnTo>
                  <a:cubicBezTo>
                    <a:pt x="1874" y="826"/>
                    <a:pt x="1858" y="822"/>
                    <a:pt x="1858" y="822"/>
                  </a:cubicBezTo>
                  <a:lnTo>
                    <a:pt x="1880" y="822"/>
                  </a:lnTo>
                  <a:cubicBezTo>
                    <a:pt x="1877" y="821"/>
                    <a:pt x="1872" y="820"/>
                    <a:pt x="1866" y="820"/>
                  </a:cubicBezTo>
                  <a:cubicBezTo>
                    <a:pt x="1861" y="820"/>
                    <a:pt x="1854" y="821"/>
                    <a:pt x="1846" y="822"/>
                  </a:cubicBezTo>
                  <a:cubicBezTo>
                    <a:pt x="1846" y="822"/>
                    <a:pt x="1815" y="827"/>
                    <a:pt x="1801" y="827"/>
                  </a:cubicBezTo>
                  <a:lnTo>
                    <a:pt x="1801" y="827"/>
                  </a:lnTo>
                  <a:cubicBezTo>
                    <a:pt x="1807" y="826"/>
                    <a:pt x="1814" y="824"/>
                    <a:pt x="1823" y="822"/>
                  </a:cubicBezTo>
                  <a:lnTo>
                    <a:pt x="1799" y="822"/>
                  </a:lnTo>
                  <a:cubicBezTo>
                    <a:pt x="1811" y="822"/>
                    <a:pt x="1834" y="810"/>
                    <a:pt x="1846" y="810"/>
                  </a:cubicBezTo>
                  <a:lnTo>
                    <a:pt x="1953" y="786"/>
                  </a:lnTo>
                  <a:lnTo>
                    <a:pt x="1930" y="786"/>
                  </a:lnTo>
                  <a:cubicBezTo>
                    <a:pt x="1930" y="786"/>
                    <a:pt x="1930" y="775"/>
                    <a:pt x="1930" y="775"/>
                  </a:cubicBezTo>
                  <a:cubicBezTo>
                    <a:pt x="1930" y="775"/>
                    <a:pt x="1930" y="763"/>
                    <a:pt x="1942" y="751"/>
                  </a:cubicBezTo>
                  <a:lnTo>
                    <a:pt x="1942" y="751"/>
                  </a:lnTo>
                  <a:cubicBezTo>
                    <a:pt x="1932" y="753"/>
                    <a:pt x="1925" y="754"/>
                    <a:pt x="1921" y="754"/>
                  </a:cubicBezTo>
                  <a:cubicBezTo>
                    <a:pt x="1910" y="754"/>
                    <a:pt x="1916" y="747"/>
                    <a:pt x="1908" y="747"/>
                  </a:cubicBezTo>
                  <a:cubicBezTo>
                    <a:pt x="1906" y="747"/>
                    <a:pt x="1902" y="748"/>
                    <a:pt x="1894" y="751"/>
                  </a:cubicBezTo>
                  <a:cubicBezTo>
                    <a:pt x="1876" y="757"/>
                    <a:pt x="1858" y="760"/>
                    <a:pt x="1849" y="760"/>
                  </a:cubicBezTo>
                  <a:cubicBezTo>
                    <a:pt x="1840" y="760"/>
                    <a:pt x="1840" y="757"/>
                    <a:pt x="1858" y="751"/>
                  </a:cubicBezTo>
                  <a:cubicBezTo>
                    <a:pt x="1882" y="739"/>
                    <a:pt x="1894" y="739"/>
                    <a:pt x="1906" y="727"/>
                  </a:cubicBezTo>
                  <a:cubicBezTo>
                    <a:pt x="1914" y="727"/>
                    <a:pt x="1911" y="722"/>
                    <a:pt x="1905" y="722"/>
                  </a:cubicBezTo>
                  <a:cubicBezTo>
                    <a:pt x="1902" y="722"/>
                    <a:pt x="1898" y="723"/>
                    <a:pt x="1894" y="727"/>
                  </a:cubicBezTo>
                  <a:lnTo>
                    <a:pt x="1882" y="727"/>
                  </a:lnTo>
                  <a:cubicBezTo>
                    <a:pt x="1882" y="727"/>
                    <a:pt x="1890" y="727"/>
                    <a:pt x="1899" y="721"/>
                  </a:cubicBezTo>
                  <a:lnTo>
                    <a:pt x="1899" y="721"/>
                  </a:lnTo>
                  <a:cubicBezTo>
                    <a:pt x="1909" y="721"/>
                    <a:pt x="1930" y="715"/>
                    <a:pt x="1930" y="703"/>
                  </a:cubicBezTo>
                  <a:lnTo>
                    <a:pt x="1930" y="703"/>
                  </a:lnTo>
                  <a:cubicBezTo>
                    <a:pt x="1924" y="705"/>
                    <a:pt x="1918" y="706"/>
                    <a:pt x="1914" y="708"/>
                  </a:cubicBezTo>
                  <a:lnTo>
                    <a:pt x="1914" y="708"/>
                  </a:lnTo>
                  <a:cubicBezTo>
                    <a:pt x="1924" y="693"/>
                    <a:pt x="1862" y="700"/>
                    <a:pt x="1894" y="679"/>
                  </a:cubicBezTo>
                  <a:lnTo>
                    <a:pt x="1846" y="679"/>
                  </a:lnTo>
                  <a:cubicBezTo>
                    <a:pt x="1858" y="679"/>
                    <a:pt x="1882" y="667"/>
                    <a:pt x="1882" y="667"/>
                  </a:cubicBezTo>
                  <a:lnTo>
                    <a:pt x="1882" y="667"/>
                  </a:lnTo>
                  <a:cubicBezTo>
                    <a:pt x="1870" y="667"/>
                    <a:pt x="1846" y="679"/>
                    <a:pt x="1834" y="679"/>
                  </a:cubicBezTo>
                  <a:lnTo>
                    <a:pt x="1894" y="644"/>
                  </a:lnTo>
                  <a:cubicBezTo>
                    <a:pt x="1878" y="644"/>
                    <a:pt x="1862" y="649"/>
                    <a:pt x="1857" y="649"/>
                  </a:cubicBezTo>
                  <a:cubicBezTo>
                    <a:pt x="1854" y="649"/>
                    <a:pt x="1854" y="648"/>
                    <a:pt x="1858" y="644"/>
                  </a:cubicBezTo>
                  <a:cubicBezTo>
                    <a:pt x="1870" y="620"/>
                    <a:pt x="1870" y="620"/>
                    <a:pt x="1858" y="620"/>
                  </a:cubicBezTo>
                  <a:cubicBezTo>
                    <a:pt x="1854" y="616"/>
                    <a:pt x="1852" y="614"/>
                    <a:pt x="1850" y="614"/>
                  </a:cubicBezTo>
                  <a:cubicBezTo>
                    <a:pt x="1846" y="614"/>
                    <a:pt x="1846" y="620"/>
                    <a:pt x="1846" y="620"/>
                  </a:cubicBezTo>
                  <a:lnTo>
                    <a:pt x="1846" y="608"/>
                  </a:lnTo>
                  <a:cubicBezTo>
                    <a:pt x="1846" y="604"/>
                    <a:pt x="1846" y="603"/>
                    <a:pt x="1845" y="603"/>
                  </a:cubicBezTo>
                  <a:cubicBezTo>
                    <a:pt x="1844" y="603"/>
                    <a:pt x="1838" y="608"/>
                    <a:pt x="1823" y="608"/>
                  </a:cubicBezTo>
                  <a:cubicBezTo>
                    <a:pt x="1811" y="608"/>
                    <a:pt x="1823" y="584"/>
                    <a:pt x="1823" y="584"/>
                  </a:cubicBezTo>
                  <a:cubicBezTo>
                    <a:pt x="1823" y="572"/>
                    <a:pt x="1823" y="560"/>
                    <a:pt x="1811" y="560"/>
                  </a:cubicBezTo>
                  <a:cubicBezTo>
                    <a:pt x="1811" y="560"/>
                    <a:pt x="1795" y="571"/>
                    <a:pt x="1791" y="571"/>
                  </a:cubicBezTo>
                  <a:cubicBezTo>
                    <a:pt x="1789" y="571"/>
                    <a:pt x="1791" y="568"/>
                    <a:pt x="1799" y="560"/>
                  </a:cubicBezTo>
                  <a:cubicBezTo>
                    <a:pt x="1813" y="545"/>
                    <a:pt x="1819" y="535"/>
                    <a:pt x="1816" y="535"/>
                  </a:cubicBezTo>
                  <a:lnTo>
                    <a:pt x="1816" y="535"/>
                  </a:lnTo>
                  <a:cubicBezTo>
                    <a:pt x="1813" y="535"/>
                    <a:pt x="1808" y="539"/>
                    <a:pt x="1799" y="548"/>
                  </a:cubicBezTo>
                  <a:cubicBezTo>
                    <a:pt x="1787" y="560"/>
                    <a:pt x="1775" y="566"/>
                    <a:pt x="1769" y="566"/>
                  </a:cubicBezTo>
                  <a:cubicBezTo>
                    <a:pt x="1763" y="566"/>
                    <a:pt x="1763" y="560"/>
                    <a:pt x="1775" y="548"/>
                  </a:cubicBezTo>
                  <a:cubicBezTo>
                    <a:pt x="1787" y="536"/>
                    <a:pt x="1811" y="524"/>
                    <a:pt x="1787" y="524"/>
                  </a:cubicBezTo>
                  <a:lnTo>
                    <a:pt x="1787" y="524"/>
                  </a:lnTo>
                  <a:cubicBezTo>
                    <a:pt x="1779" y="524"/>
                    <a:pt x="1760" y="530"/>
                    <a:pt x="1752" y="530"/>
                  </a:cubicBezTo>
                  <a:cubicBezTo>
                    <a:pt x="1748" y="530"/>
                    <a:pt x="1747" y="528"/>
                    <a:pt x="1751" y="524"/>
                  </a:cubicBezTo>
                  <a:cubicBezTo>
                    <a:pt x="1751" y="513"/>
                    <a:pt x="1775" y="513"/>
                    <a:pt x="1787" y="513"/>
                  </a:cubicBezTo>
                  <a:cubicBezTo>
                    <a:pt x="1791" y="509"/>
                    <a:pt x="1789" y="507"/>
                    <a:pt x="1785" y="507"/>
                  </a:cubicBezTo>
                  <a:cubicBezTo>
                    <a:pt x="1778" y="507"/>
                    <a:pt x="1759" y="513"/>
                    <a:pt x="1751" y="513"/>
                  </a:cubicBezTo>
                  <a:cubicBezTo>
                    <a:pt x="1751" y="501"/>
                    <a:pt x="1751" y="489"/>
                    <a:pt x="1751" y="489"/>
                  </a:cubicBezTo>
                  <a:cubicBezTo>
                    <a:pt x="1763" y="477"/>
                    <a:pt x="1763" y="465"/>
                    <a:pt x="1763" y="465"/>
                  </a:cubicBezTo>
                  <a:cubicBezTo>
                    <a:pt x="1763" y="453"/>
                    <a:pt x="1751" y="453"/>
                    <a:pt x="1739" y="453"/>
                  </a:cubicBezTo>
                  <a:cubicBezTo>
                    <a:pt x="1739" y="453"/>
                    <a:pt x="1729" y="458"/>
                    <a:pt x="1725" y="458"/>
                  </a:cubicBezTo>
                  <a:cubicBezTo>
                    <a:pt x="1723" y="458"/>
                    <a:pt x="1723" y="457"/>
                    <a:pt x="1727" y="453"/>
                  </a:cubicBezTo>
                  <a:cubicBezTo>
                    <a:pt x="1739" y="441"/>
                    <a:pt x="1739" y="417"/>
                    <a:pt x="1727" y="417"/>
                  </a:cubicBezTo>
                  <a:cubicBezTo>
                    <a:pt x="1721" y="417"/>
                    <a:pt x="1717" y="418"/>
                    <a:pt x="1713" y="420"/>
                  </a:cubicBezTo>
                  <a:lnTo>
                    <a:pt x="1713" y="420"/>
                  </a:lnTo>
                  <a:cubicBezTo>
                    <a:pt x="1720" y="407"/>
                    <a:pt x="1712" y="401"/>
                    <a:pt x="1703" y="401"/>
                  </a:cubicBezTo>
                  <a:cubicBezTo>
                    <a:pt x="1699" y="401"/>
                    <a:pt x="1695" y="402"/>
                    <a:pt x="1692" y="405"/>
                  </a:cubicBezTo>
                  <a:cubicBezTo>
                    <a:pt x="1685" y="409"/>
                    <a:pt x="1680" y="410"/>
                    <a:pt x="1677" y="410"/>
                  </a:cubicBezTo>
                  <a:cubicBezTo>
                    <a:pt x="1670" y="410"/>
                    <a:pt x="1675" y="402"/>
                    <a:pt x="1692" y="394"/>
                  </a:cubicBezTo>
                  <a:cubicBezTo>
                    <a:pt x="1703" y="382"/>
                    <a:pt x="1703" y="382"/>
                    <a:pt x="1715" y="382"/>
                  </a:cubicBezTo>
                  <a:cubicBezTo>
                    <a:pt x="1715" y="378"/>
                    <a:pt x="1714" y="376"/>
                    <a:pt x="1712" y="376"/>
                  </a:cubicBezTo>
                  <a:cubicBezTo>
                    <a:pt x="1709" y="376"/>
                    <a:pt x="1703" y="382"/>
                    <a:pt x="1703" y="382"/>
                  </a:cubicBezTo>
                  <a:cubicBezTo>
                    <a:pt x="1692" y="382"/>
                    <a:pt x="1680" y="382"/>
                    <a:pt x="1703" y="358"/>
                  </a:cubicBezTo>
                  <a:cubicBezTo>
                    <a:pt x="1707" y="350"/>
                    <a:pt x="1706" y="347"/>
                    <a:pt x="1703" y="347"/>
                  </a:cubicBezTo>
                  <a:cubicBezTo>
                    <a:pt x="1696" y="347"/>
                    <a:pt x="1680" y="358"/>
                    <a:pt x="1680" y="358"/>
                  </a:cubicBezTo>
                  <a:cubicBezTo>
                    <a:pt x="1680" y="358"/>
                    <a:pt x="1680" y="343"/>
                    <a:pt x="1667" y="343"/>
                  </a:cubicBezTo>
                  <a:cubicBezTo>
                    <a:pt x="1664" y="343"/>
                    <a:pt x="1661" y="344"/>
                    <a:pt x="1656" y="346"/>
                  </a:cubicBezTo>
                  <a:cubicBezTo>
                    <a:pt x="1632" y="346"/>
                    <a:pt x="1632" y="346"/>
                    <a:pt x="1632" y="334"/>
                  </a:cubicBezTo>
                  <a:cubicBezTo>
                    <a:pt x="1632" y="324"/>
                    <a:pt x="1632" y="307"/>
                    <a:pt x="1619" y="307"/>
                  </a:cubicBezTo>
                  <a:cubicBezTo>
                    <a:pt x="1616" y="307"/>
                    <a:pt x="1613" y="308"/>
                    <a:pt x="1608" y="310"/>
                  </a:cubicBezTo>
                  <a:cubicBezTo>
                    <a:pt x="1607" y="312"/>
                    <a:pt x="1606" y="313"/>
                    <a:pt x="1605" y="313"/>
                  </a:cubicBezTo>
                  <a:cubicBezTo>
                    <a:pt x="1603" y="313"/>
                    <a:pt x="1620" y="286"/>
                    <a:pt x="1620" y="286"/>
                  </a:cubicBezTo>
                  <a:cubicBezTo>
                    <a:pt x="1620" y="282"/>
                    <a:pt x="1619" y="281"/>
                    <a:pt x="1617" y="281"/>
                  </a:cubicBezTo>
                  <a:cubicBezTo>
                    <a:pt x="1613" y="281"/>
                    <a:pt x="1608" y="286"/>
                    <a:pt x="1608" y="286"/>
                  </a:cubicBezTo>
                  <a:cubicBezTo>
                    <a:pt x="1608" y="286"/>
                    <a:pt x="1596" y="274"/>
                    <a:pt x="1596" y="274"/>
                  </a:cubicBezTo>
                  <a:cubicBezTo>
                    <a:pt x="1588" y="274"/>
                    <a:pt x="1580" y="280"/>
                    <a:pt x="1576" y="280"/>
                  </a:cubicBezTo>
                  <a:cubicBezTo>
                    <a:pt x="1574" y="280"/>
                    <a:pt x="1572" y="278"/>
                    <a:pt x="1572" y="274"/>
                  </a:cubicBezTo>
                  <a:cubicBezTo>
                    <a:pt x="1579" y="261"/>
                    <a:pt x="1582" y="247"/>
                    <a:pt x="1577" y="247"/>
                  </a:cubicBezTo>
                  <a:lnTo>
                    <a:pt x="1577" y="247"/>
                  </a:lnTo>
                  <a:cubicBezTo>
                    <a:pt x="1572" y="247"/>
                    <a:pt x="1564" y="254"/>
                    <a:pt x="1549" y="274"/>
                  </a:cubicBezTo>
                  <a:cubicBezTo>
                    <a:pt x="1576" y="238"/>
                    <a:pt x="1555" y="223"/>
                    <a:pt x="1538" y="223"/>
                  </a:cubicBezTo>
                  <a:cubicBezTo>
                    <a:pt x="1532" y="223"/>
                    <a:pt x="1528" y="224"/>
                    <a:pt x="1525" y="227"/>
                  </a:cubicBezTo>
                  <a:cubicBezTo>
                    <a:pt x="1523" y="228"/>
                    <a:pt x="1522" y="228"/>
                    <a:pt x="1521" y="228"/>
                  </a:cubicBezTo>
                  <a:cubicBezTo>
                    <a:pt x="1510" y="228"/>
                    <a:pt x="1530" y="188"/>
                    <a:pt x="1526" y="188"/>
                  </a:cubicBezTo>
                  <a:lnTo>
                    <a:pt x="1526" y="188"/>
                  </a:lnTo>
                  <a:cubicBezTo>
                    <a:pt x="1525" y="188"/>
                    <a:pt x="1521" y="192"/>
                    <a:pt x="1513" y="203"/>
                  </a:cubicBezTo>
                  <a:cubicBezTo>
                    <a:pt x="1497" y="211"/>
                    <a:pt x="1486" y="225"/>
                    <a:pt x="1481" y="225"/>
                  </a:cubicBezTo>
                  <a:cubicBezTo>
                    <a:pt x="1478" y="225"/>
                    <a:pt x="1477" y="222"/>
                    <a:pt x="1477" y="215"/>
                  </a:cubicBezTo>
                  <a:cubicBezTo>
                    <a:pt x="1477" y="215"/>
                    <a:pt x="1473" y="211"/>
                    <a:pt x="1470" y="210"/>
                  </a:cubicBezTo>
                  <a:lnTo>
                    <a:pt x="1470" y="210"/>
                  </a:lnTo>
                  <a:cubicBezTo>
                    <a:pt x="1473" y="205"/>
                    <a:pt x="1477" y="198"/>
                    <a:pt x="1477" y="191"/>
                  </a:cubicBezTo>
                  <a:cubicBezTo>
                    <a:pt x="1477" y="191"/>
                    <a:pt x="1477" y="191"/>
                    <a:pt x="1465" y="179"/>
                  </a:cubicBezTo>
                  <a:cubicBezTo>
                    <a:pt x="1465" y="179"/>
                    <a:pt x="1465" y="155"/>
                    <a:pt x="1453" y="155"/>
                  </a:cubicBezTo>
                  <a:cubicBezTo>
                    <a:pt x="1453" y="179"/>
                    <a:pt x="1430" y="215"/>
                    <a:pt x="1418" y="239"/>
                  </a:cubicBezTo>
                  <a:cubicBezTo>
                    <a:pt x="1418" y="239"/>
                    <a:pt x="1430" y="203"/>
                    <a:pt x="1430" y="191"/>
                  </a:cubicBezTo>
                  <a:cubicBezTo>
                    <a:pt x="1442" y="179"/>
                    <a:pt x="1430" y="179"/>
                    <a:pt x="1430" y="179"/>
                  </a:cubicBezTo>
                  <a:cubicBezTo>
                    <a:pt x="1430" y="167"/>
                    <a:pt x="1430" y="143"/>
                    <a:pt x="1430" y="143"/>
                  </a:cubicBezTo>
                  <a:cubicBezTo>
                    <a:pt x="1418" y="155"/>
                    <a:pt x="1406" y="167"/>
                    <a:pt x="1406" y="167"/>
                  </a:cubicBezTo>
                  <a:cubicBezTo>
                    <a:pt x="1406" y="155"/>
                    <a:pt x="1406" y="132"/>
                    <a:pt x="1406" y="120"/>
                  </a:cubicBezTo>
                  <a:cubicBezTo>
                    <a:pt x="1406" y="128"/>
                    <a:pt x="1402" y="130"/>
                    <a:pt x="1397" y="130"/>
                  </a:cubicBezTo>
                  <a:cubicBezTo>
                    <a:pt x="1386" y="130"/>
                    <a:pt x="1370" y="120"/>
                    <a:pt x="1370" y="120"/>
                  </a:cubicBezTo>
                  <a:cubicBezTo>
                    <a:pt x="1362" y="120"/>
                    <a:pt x="1359" y="136"/>
                    <a:pt x="1355" y="151"/>
                  </a:cubicBezTo>
                  <a:lnTo>
                    <a:pt x="1355" y="151"/>
                  </a:lnTo>
                  <a:cubicBezTo>
                    <a:pt x="1355" y="151"/>
                    <a:pt x="1355" y="150"/>
                    <a:pt x="1356" y="150"/>
                  </a:cubicBezTo>
                  <a:cubicBezTo>
                    <a:pt x="1357" y="150"/>
                    <a:pt x="1358" y="152"/>
                    <a:pt x="1358" y="155"/>
                  </a:cubicBezTo>
                  <a:cubicBezTo>
                    <a:pt x="1370" y="155"/>
                    <a:pt x="1346" y="191"/>
                    <a:pt x="1346" y="191"/>
                  </a:cubicBezTo>
                  <a:lnTo>
                    <a:pt x="1346" y="167"/>
                  </a:lnTo>
                  <a:cubicBezTo>
                    <a:pt x="1345" y="169"/>
                    <a:pt x="1344" y="169"/>
                    <a:pt x="1343" y="169"/>
                  </a:cubicBezTo>
                  <a:cubicBezTo>
                    <a:pt x="1339" y="169"/>
                    <a:pt x="1343" y="147"/>
                    <a:pt x="1350" y="132"/>
                  </a:cubicBezTo>
                  <a:lnTo>
                    <a:pt x="1350" y="132"/>
                  </a:lnTo>
                  <a:cubicBezTo>
                    <a:pt x="1345" y="139"/>
                    <a:pt x="1338" y="145"/>
                    <a:pt x="1336" y="145"/>
                  </a:cubicBezTo>
                  <a:cubicBezTo>
                    <a:pt x="1335" y="145"/>
                    <a:pt x="1334" y="145"/>
                    <a:pt x="1334" y="143"/>
                  </a:cubicBezTo>
                  <a:cubicBezTo>
                    <a:pt x="1346" y="132"/>
                    <a:pt x="1346" y="108"/>
                    <a:pt x="1346" y="96"/>
                  </a:cubicBezTo>
                  <a:lnTo>
                    <a:pt x="1346" y="96"/>
                  </a:lnTo>
                  <a:cubicBezTo>
                    <a:pt x="1346" y="96"/>
                    <a:pt x="1327" y="133"/>
                    <a:pt x="1323" y="133"/>
                  </a:cubicBezTo>
                  <a:cubicBezTo>
                    <a:pt x="1323" y="133"/>
                    <a:pt x="1322" y="133"/>
                    <a:pt x="1322" y="132"/>
                  </a:cubicBezTo>
                  <a:cubicBezTo>
                    <a:pt x="1322" y="132"/>
                    <a:pt x="1322" y="117"/>
                    <a:pt x="1322" y="108"/>
                  </a:cubicBezTo>
                  <a:cubicBezTo>
                    <a:pt x="1322" y="120"/>
                    <a:pt x="1322" y="132"/>
                    <a:pt x="1311" y="132"/>
                  </a:cubicBezTo>
                  <a:cubicBezTo>
                    <a:pt x="1311" y="132"/>
                    <a:pt x="1322" y="84"/>
                    <a:pt x="1322" y="84"/>
                  </a:cubicBezTo>
                  <a:lnTo>
                    <a:pt x="1311" y="84"/>
                  </a:lnTo>
                  <a:cubicBezTo>
                    <a:pt x="1299" y="84"/>
                    <a:pt x="1299" y="96"/>
                    <a:pt x="1299" y="96"/>
                  </a:cubicBezTo>
                  <a:lnTo>
                    <a:pt x="1275" y="96"/>
                  </a:lnTo>
                  <a:cubicBezTo>
                    <a:pt x="1263" y="96"/>
                    <a:pt x="1251" y="120"/>
                    <a:pt x="1263" y="132"/>
                  </a:cubicBezTo>
                  <a:cubicBezTo>
                    <a:pt x="1263" y="135"/>
                    <a:pt x="1262" y="136"/>
                    <a:pt x="1261" y="136"/>
                  </a:cubicBezTo>
                  <a:cubicBezTo>
                    <a:pt x="1257" y="136"/>
                    <a:pt x="1251" y="125"/>
                    <a:pt x="1251" y="108"/>
                  </a:cubicBezTo>
                  <a:cubicBezTo>
                    <a:pt x="1251" y="88"/>
                    <a:pt x="1251" y="69"/>
                    <a:pt x="1245" y="69"/>
                  </a:cubicBezTo>
                  <a:cubicBezTo>
                    <a:pt x="1243" y="69"/>
                    <a:pt x="1241" y="70"/>
                    <a:pt x="1239" y="72"/>
                  </a:cubicBezTo>
                  <a:cubicBezTo>
                    <a:pt x="1227" y="96"/>
                    <a:pt x="1227" y="96"/>
                    <a:pt x="1215" y="96"/>
                  </a:cubicBezTo>
                  <a:lnTo>
                    <a:pt x="1203" y="96"/>
                  </a:lnTo>
                  <a:cubicBezTo>
                    <a:pt x="1203" y="108"/>
                    <a:pt x="1203" y="108"/>
                    <a:pt x="1203" y="120"/>
                  </a:cubicBezTo>
                  <a:lnTo>
                    <a:pt x="1180" y="120"/>
                  </a:lnTo>
                  <a:cubicBezTo>
                    <a:pt x="1180" y="120"/>
                    <a:pt x="1174" y="125"/>
                    <a:pt x="1171" y="125"/>
                  </a:cubicBezTo>
                  <a:cubicBezTo>
                    <a:pt x="1169" y="125"/>
                    <a:pt x="1168" y="124"/>
                    <a:pt x="1168" y="120"/>
                  </a:cubicBezTo>
                  <a:cubicBezTo>
                    <a:pt x="1168" y="108"/>
                    <a:pt x="1165" y="102"/>
                    <a:pt x="1160" y="102"/>
                  </a:cubicBezTo>
                  <a:cubicBezTo>
                    <a:pt x="1156" y="102"/>
                    <a:pt x="1150" y="108"/>
                    <a:pt x="1144" y="120"/>
                  </a:cubicBezTo>
                  <a:cubicBezTo>
                    <a:pt x="1144" y="120"/>
                    <a:pt x="1144" y="132"/>
                    <a:pt x="1144" y="143"/>
                  </a:cubicBezTo>
                  <a:cubicBezTo>
                    <a:pt x="1144" y="143"/>
                    <a:pt x="1132" y="143"/>
                    <a:pt x="1132" y="132"/>
                  </a:cubicBezTo>
                  <a:cubicBezTo>
                    <a:pt x="1132" y="120"/>
                    <a:pt x="1132" y="108"/>
                    <a:pt x="1132" y="108"/>
                  </a:cubicBezTo>
                  <a:cubicBezTo>
                    <a:pt x="1132" y="105"/>
                    <a:pt x="1131" y="104"/>
                    <a:pt x="1130" y="104"/>
                  </a:cubicBezTo>
                  <a:cubicBezTo>
                    <a:pt x="1128" y="104"/>
                    <a:pt x="1122" y="111"/>
                    <a:pt x="1116" y="111"/>
                  </a:cubicBezTo>
                  <a:cubicBezTo>
                    <a:pt x="1113" y="111"/>
                    <a:pt x="1111" y="110"/>
                    <a:pt x="1108" y="108"/>
                  </a:cubicBezTo>
                  <a:cubicBezTo>
                    <a:pt x="1108" y="91"/>
                    <a:pt x="1108" y="69"/>
                    <a:pt x="1104" y="69"/>
                  </a:cubicBezTo>
                  <a:cubicBezTo>
                    <a:pt x="1102" y="69"/>
                    <a:pt x="1100" y="73"/>
                    <a:pt x="1096" y="84"/>
                  </a:cubicBezTo>
                  <a:cubicBezTo>
                    <a:pt x="1088" y="110"/>
                    <a:pt x="1091" y="129"/>
                    <a:pt x="1090" y="129"/>
                  </a:cubicBezTo>
                  <a:cubicBezTo>
                    <a:pt x="1089" y="129"/>
                    <a:pt x="1088" y="126"/>
                    <a:pt x="1084" y="120"/>
                  </a:cubicBezTo>
                  <a:cubicBezTo>
                    <a:pt x="1084" y="84"/>
                    <a:pt x="1084" y="84"/>
                    <a:pt x="1072" y="72"/>
                  </a:cubicBezTo>
                  <a:cubicBezTo>
                    <a:pt x="1072" y="72"/>
                    <a:pt x="1067" y="67"/>
                    <a:pt x="1064" y="67"/>
                  </a:cubicBezTo>
                  <a:close/>
                  <a:moveTo>
                    <a:pt x="1674" y="1548"/>
                  </a:moveTo>
                  <a:cubicBezTo>
                    <a:pt x="1680" y="1552"/>
                    <a:pt x="1684" y="1555"/>
                    <a:pt x="1685" y="1555"/>
                  </a:cubicBezTo>
                  <a:cubicBezTo>
                    <a:pt x="1686" y="1555"/>
                    <a:pt x="1684" y="1553"/>
                    <a:pt x="1680" y="1548"/>
                  </a:cubicBezTo>
                  <a:close/>
                  <a:moveTo>
                    <a:pt x="72" y="989"/>
                  </a:moveTo>
                  <a:cubicBezTo>
                    <a:pt x="55" y="990"/>
                    <a:pt x="29" y="993"/>
                    <a:pt x="37" y="1001"/>
                  </a:cubicBezTo>
                  <a:cubicBezTo>
                    <a:pt x="47" y="1001"/>
                    <a:pt x="57" y="1003"/>
                    <a:pt x="67" y="1005"/>
                  </a:cubicBezTo>
                  <a:lnTo>
                    <a:pt x="67" y="1005"/>
                  </a:lnTo>
                  <a:cubicBezTo>
                    <a:pt x="61" y="1007"/>
                    <a:pt x="55" y="1009"/>
                    <a:pt x="48" y="1013"/>
                  </a:cubicBezTo>
                  <a:cubicBezTo>
                    <a:pt x="25" y="1013"/>
                    <a:pt x="1" y="1025"/>
                    <a:pt x="13" y="1025"/>
                  </a:cubicBezTo>
                  <a:cubicBezTo>
                    <a:pt x="17" y="1029"/>
                    <a:pt x="21" y="1030"/>
                    <a:pt x="25" y="1030"/>
                  </a:cubicBezTo>
                  <a:cubicBezTo>
                    <a:pt x="33" y="1030"/>
                    <a:pt x="41" y="1025"/>
                    <a:pt x="48" y="1025"/>
                  </a:cubicBezTo>
                  <a:cubicBezTo>
                    <a:pt x="60" y="1025"/>
                    <a:pt x="48" y="1036"/>
                    <a:pt x="48" y="1048"/>
                  </a:cubicBezTo>
                  <a:cubicBezTo>
                    <a:pt x="48" y="1048"/>
                    <a:pt x="25" y="1048"/>
                    <a:pt x="25" y="1060"/>
                  </a:cubicBezTo>
                  <a:cubicBezTo>
                    <a:pt x="25" y="1060"/>
                    <a:pt x="60" y="1060"/>
                    <a:pt x="48" y="1072"/>
                  </a:cubicBezTo>
                  <a:cubicBezTo>
                    <a:pt x="43" y="1078"/>
                    <a:pt x="31" y="1078"/>
                    <a:pt x="22" y="1078"/>
                  </a:cubicBezTo>
                  <a:cubicBezTo>
                    <a:pt x="13" y="1078"/>
                    <a:pt x="7" y="1078"/>
                    <a:pt x="13" y="1084"/>
                  </a:cubicBezTo>
                  <a:cubicBezTo>
                    <a:pt x="25" y="1090"/>
                    <a:pt x="43" y="1090"/>
                    <a:pt x="57" y="1090"/>
                  </a:cubicBezTo>
                  <a:cubicBezTo>
                    <a:pt x="72" y="1090"/>
                    <a:pt x="84" y="1090"/>
                    <a:pt x="84" y="1096"/>
                  </a:cubicBezTo>
                  <a:lnTo>
                    <a:pt x="37" y="1096"/>
                  </a:lnTo>
                  <a:cubicBezTo>
                    <a:pt x="37" y="1096"/>
                    <a:pt x="60" y="1108"/>
                    <a:pt x="60" y="1108"/>
                  </a:cubicBezTo>
                  <a:cubicBezTo>
                    <a:pt x="60" y="1120"/>
                    <a:pt x="37" y="1120"/>
                    <a:pt x="48" y="1132"/>
                  </a:cubicBezTo>
                  <a:cubicBezTo>
                    <a:pt x="48" y="1132"/>
                    <a:pt x="60" y="1132"/>
                    <a:pt x="60" y="1144"/>
                  </a:cubicBezTo>
                  <a:cubicBezTo>
                    <a:pt x="60" y="1144"/>
                    <a:pt x="60" y="1144"/>
                    <a:pt x="48" y="1156"/>
                  </a:cubicBezTo>
                  <a:cubicBezTo>
                    <a:pt x="37" y="1156"/>
                    <a:pt x="72" y="1167"/>
                    <a:pt x="72" y="1167"/>
                  </a:cubicBezTo>
                  <a:cubicBezTo>
                    <a:pt x="84" y="1179"/>
                    <a:pt x="37" y="1191"/>
                    <a:pt x="37" y="1191"/>
                  </a:cubicBezTo>
                  <a:cubicBezTo>
                    <a:pt x="37" y="1197"/>
                    <a:pt x="46" y="1197"/>
                    <a:pt x="54" y="1197"/>
                  </a:cubicBezTo>
                  <a:cubicBezTo>
                    <a:pt x="63" y="1197"/>
                    <a:pt x="72" y="1197"/>
                    <a:pt x="72" y="1203"/>
                  </a:cubicBezTo>
                  <a:cubicBezTo>
                    <a:pt x="84" y="1215"/>
                    <a:pt x="25" y="1215"/>
                    <a:pt x="13" y="1215"/>
                  </a:cubicBezTo>
                  <a:lnTo>
                    <a:pt x="60" y="1215"/>
                  </a:lnTo>
                  <a:cubicBezTo>
                    <a:pt x="108" y="1215"/>
                    <a:pt x="60" y="1215"/>
                    <a:pt x="37" y="1239"/>
                  </a:cubicBezTo>
                  <a:cubicBezTo>
                    <a:pt x="47" y="1236"/>
                    <a:pt x="54" y="1235"/>
                    <a:pt x="58" y="1235"/>
                  </a:cubicBezTo>
                  <a:cubicBezTo>
                    <a:pt x="72" y="1235"/>
                    <a:pt x="71" y="1242"/>
                    <a:pt x="80" y="1242"/>
                  </a:cubicBezTo>
                  <a:cubicBezTo>
                    <a:pt x="84" y="1242"/>
                    <a:pt x="89" y="1241"/>
                    <a:pt x="96" y="1239"/>
                  </a:cubicBezTo>
                  <a:lnTo>
                    <a:pt x="96" y="1239"/>
                  </a:lnTo>
                  <a:cubicBezTo>
                    <a:pt x="72" y="1251"/>
                    <a:pt x="60" y="1263"/>
                    <a:pt x="60" y="1263"/>
                  </a:cubicBezTo>
                  <a:lnTo>
                    <a:pt x="84" y="1263"/>
                  </a:lnTo>
                  <a:cubicBezTo>
                    <a:pt x="84" y="1263"/>
                    <a:pt x="108" y="1263"/>
                    <a:pt x="120" y="1275"/>
                  </a:cubicBezTo>
                  <a:cubicBezTo>
                    <a:pt x="120" y="1285"/>
                    <a:pt x="58" y="1313"/>
                    <a:pt x="64" y="1313"/>
                  </a:cubicBezTo>
                  <a:cubicBezTo>
                    <a:pt x="65" y="1313"/>
                    <a:pt x="67" y="1312"/>
                    <a:pt x="72" y="1310"/>
                  </a:cubicBezTo>
                  <a:cubicBezTo>
                    <a:pt x="99" y="1310"/>
                    <a:pt x="133" y="1290"/>
                    <a:pt x="138" y="1290"/>
                  </a:cubicBezTo>
                  <a:lnTo>
                    <a:pt x="138" y="1290"/>
                  </a:lnTo>
                  <a:cubicBezTo>
                    <a:pt x="138" y="1290"/>
                    <a:pt x="138" y="1290"/>
                    <a:pt x="138" y="1290"/>
                  </a:cubicBezTo>
                  <a:lnTo>
                    <a:pt x="138" y="1290"/>
                  </a:lnTo>
                  <a:cubicBezTo>
                    <a:pt x="141" y="1288"/>
                    <a:pt x="147" y="1286"/>
                    <a:pt x="156" y="1286"/>
                  </a:cubicBezTo>
                  <a:lnTo>
                    <a:pt x="132" y="1298"/>
                  </a:lnTo>
                  <a:cubicBezTo>
                    <a:pt x="108" y="1310"/>
                    <a:pt x="108" y="1310"/>
                    <a:pt x="132" y="1310"/>
                  </a:cubicBezTo>
                  <a:lnTo>
                    <a:pt x="156" y="1310"/>
                  </a:lnTo>
                  <a:cubicBezTo>
                    <a:pt x="144" y="1322"/>
                    <a:pt x="96" y="1322"/>
                    <a:pt x="84" y="1334"/>
                  </a:cubicBezTo>
                  <a:lnTo>
                    <a:pt x="120" y="1334"/>
                  </a:lnTo>
                  <a:cubicBezTo>
                    <a:pt x="132" y="1334"/>
                    <a:pt x="132" y="1346"/>
                    <a:pt x="120" y="1358"/>
                  </a:cubicBezTo>
                  <a:cubicBezTo>
                    <a:pt x="110" y="1358"/>
                    <a:pt x="101" y="1373"/>
                    <a:pt x="110" y="1373"/>
                  </a:cubicBezTo>
                  <a:cubicBezTo>
                    <a:pt x="112" y="1373"/>
                    <a:pt x="115" y="1372"/>
                    <a:pt x="120" y="1370"/>
                  </a:cubicBezTo>
                  <a:cubicBezTo>
                    <a:pt x="123" y="1368"/>
                    <a:pt x="126" y="1367"/>
                    <a:pt x="128" y="1367"/>
                  </a:cubicBezTo>
                  <a:cubicBezTo>
                    <a:pt x="136" y="1367"/>
                    <a:pt x="128" y="1384"/>
                    <a:pt x="136" y="1384"/>
                  </a:cubicBezTo>
                  <a:cubicBezTo>
                    <a:pt x="138" y="1384"/>
                    <a:pt x="140" y="1383"/>
                    <a:pt x="144" y="1382"/>
                  </a:cubicBezTo>
                  <a:lnTo>
                    <a:pt x="144" y="1382"/>
                  </a:lnTo>
                  <a:cubicBezTo>
                    <a:pt x="124" y="1392"/>
                    <a:pt x="87" y="1435"/>
                    <a:pt x="118" y="1435"/>
                  </a:cubicBezTo>
                  <a:cubicBezTo>
                    <a:pt x="124" y="1435"/>
                    <a:pt x="132" y="1433"/>
                    <a:pt x="144" y="1429"/>
                  </a:cubicBezTo>
                  <a:lnTo>
                    <a:pt x="144" y="1429"/>
                  </a:lnTo>
                  <a:cubicBezTo>
                    <a:pt x="102" y="1446"/>
                    <a:pt x="95" y="1451"/>
                    <a:pt x="103" y="1451"/>
                  </a:cubicBezTo>
                  <a:cubicBezTo>
                    <a:pt x="115" y="1451"/>
                    <a:pt x="161" y="1439"/>
                    <a:pt x="169" y="1439"/>
                  </a:cubicBezTo>
                  <a:cubicBezTo>
                    <a:pt x="171" y="1439"/>
                    <a:pt x="170" y="1440"/>
                    <a:pt x="168" y="1441"/>
                  </a:cubicBezTo>
                  <a:cubicBezTo>
                    <a:pt x="156" y="1453"/>
                    <a:pt x="120" y="1477"/>
                    <a:pt x="144" y="1477"/>
                  </a:cubicBezTo>
                  <a:cubicBezTo>
                    <a:pt x="168" y="1465"/>
                    <a:pt x="191" y="1453"/>
                    <a:pt x="215" y="1453"/>
                  </a:cubicBezTo>
                  <a:cubicBezTo>
                    <a:pt x="203" y="1465"/>
                    <a:pt x="168" y="1477"/>
                    <a:pt x="179" y="1477"/>
                  </a:cubicBezTo>
                  <a:cubicBezTo>
                    <a:pt x="182" y="1479"/>
                    <a:pt x="185" y="1480"/>
                    <a:pt x="188" y="1480"/>
                  </a:cubicBezTo>
                  <a:cubicBezTo>
                    <a:pt x="200" y="1480"/>
                    <a:pt x="215" y="1465"/>
                    <a:pt x="215" y="1465"/>
                  </a:cubicBezTo>
                  <a:lnTo>
                    <a:pt x="215" y="1465"/>
                  </a:lnTo>
                  <a:cubicBezTo>
                    <a:pt x="203" y="1477"/>
                    <a:pt x="179" y="1489"/>
                    <a:pt x="156" y="1513"/>
                  </a:cubicBezTo>
                  <a:cubicBezTo>
                    <a:pt x="156" y="1513"/>
                    <a:pt x="156" y="1518"/>
                    <a:pt x="163" y="1518"/>
                  </a:cubicBezTo>
                  <a:cubicBezTo>
                    <a:pt x="166" y="1518"/>
                    <a:pt x="172" y="1517"/>
                    <a:pt x="179" y="1513"/>
                  </a:cubicBezTo>
                  <a:cubicBezTo>
                    <a:pt x="185" y="1507"/>
                    <a:pt x="191" y="1504"/>
                    <a:pt x="196" y="1504"/>
                  </a:cubicBezTo>
                  <a:cubicBezTo>
                    <a:pt x="200" y="1504"/>
                    <a:pt x="203" y="1507"/>
                    <a:pt x="203" y="1513"/>
                  </a:cubicBezTo>
                  <a:cubicBezTo>
                    <a:pt x="203" y="1513"/>
                    <a:pt x="215" y="1525"/>
                    <a:pt x="203" y="1537"/>
                  </a:cubicBezTo>
                  <a:cubicBezTo>
                    <a:pt x="191" y="1548"/>
                    <a:pt x="168" y="1572"/>
                    <a:pt x="191" y="1572"/>
                  </a:cubicBezTo>
                  <a:cubicBezTo>
                    <a:pt x="215" y="1560"/>
                    <a:pt x="215" y="1560"/>
                    <a:pt x="227" y="1560"/>
                  </a:cubicBezTo>
                  <a:cubicBezTo>
                    <a:pt x="227" y="1560"/>
                    <a:pt x="227" y="1572"/>
                    <a:pt x="227" y="1584"/>
                  </a:cubicBezTo>
                  <a:lnTo>
                    <a:pt x="227" y="1608"/>
                  </a:lnTo>
                  <a:cubicBezTo>
                    <a:pt x="239" y="1596"/>
                    <a:pt x="246" y="1592"/>
                    <a:pt x="249" y="1592"/>
                  </a:cubicBezTo>
                  <a:cubicBezTo>
                    <a:pt x="256" y="1592"/>
                    <a:pt x="251" y="1608"/>
                    <a:pt x="251" y="1608"/>
                  </a:cubicBezTo>
                  <a:cubicBezTo>
                    <a:pt x="251" y="1620"/>
                    <a:pt x="251" y="1620"/>
                    <a:pt x="263" y="1632"/>
                  </a:cubicBezTo>
                  <a:lnTo>
                    <a:pt x="275" y="1632"/>
                  </a:lnTo>
                  <a:cubicBezTo>
                    <a:pt x="275" y="1638"/>
                    <a:pt x="278" y="1641"/>
                    <a:pt x="281" y="1641"/>
                  </a:cubicBezTo>
                  <a:cubicBezTo>
                    <a:pt x="284" y="1641"/>
                    <a:pt x="287" y="1638"/>
                    <a:pt x="287" y="1632"/>
                  </a:cubicBezTo>
                  <a:cubicBezTo>
                    <a:pt x="287" y="1632"/>
                    <a:pt x="322" y="1632"/>
                    <a:pt x="299" y="1644"/>
                  </a:cubicBezTo>
                  <a:cubicBezTo>
                    <a:pt x="275" y="1667"/>
                    <a:pt x="287" y="1679"/>
                    <a:pt x="287" y="1679"/>
                  </a:cubicBezTo>
                  <a:cubicBezTo>
                    <a:pt x="295" y="1679"/>
                    <a:pt x="303" y="1668"/>
                    <a:pt x="311" y="1661"/>
                  </a:cubicBezTo>
                  <a:lnTo>
                    <a:pt x="311" y="1661"/>
                  </a:lnTo>
                  <a:cubicBezTo>
                    <a:pt x="304" y="1678"/>
                    <a:pt x="299" y="1691"/>
                    <a:pt x="299" y="1691"/>
                  </a:cubicBezTo>
                  <a:cubicBezTo>
                    <a:pt x="299" y="1691"/>
                    <a:pt x="322" y="1667"/>
                    <a:pt x="322" y="1656"/>
                  </a:cubicBezTo>
                  <a:lnTo>
                    <a:pt x="322" y="1656"/>
                  </a:lnTo>
                  <a:cubicBezTo>
                    <a:pt x="319" y="1656"/>
                    <a:pt x="315" y="1658"/>
                    <a:pt x="311" y="1661"/>
                  </a:cubicBezTo>
                  <a:lnTo>
                    <a:pt x="311" y="1661"/>
                  </a:lnTo>
                  <a:cubicBezTo>
                    <a:pt x="321" y="1636"/>
                    <a:pt x="334" y="1603"/>
                    <a:pt x="334" y="1596"/>
                  </a:cubicBezTo>
                  <a:cubicBezTo>
                    <a:pt x="334" y="1584"/>
                    <a:pt x="322" y="1584"/>
                    <a:pt x="346" y="1560"/>
                  </a:cubicBezTo>
                  <a:cubicBezTo>
                    <a:pt x="358" y="1548"/>
                    <a:pt x="322" y="1560"/>
                    <a:pt x="346" y="1537"/>
                  </a:cubicBezTo>
                  <a:lnTo>
                    <a:pt x="346" y="1537"/>
                  </a:lnTo>
                  <a:cubicBezTo>
                    <a:pt x="334" y="1549"/>
                    <a:pt x="299" y="1584"/>
                    <a:pt x="287" y="1584"/>
                  </a:cubicBezTo>
                  <a:cubicBezTo>
                    <a:pt x="287" y="1584"/>
                    <a:pt x="315" y="1547"/>
                    <a:pt x="313" y="1547"/>
                  </a:cubicBezTo>
                  <a:lnTo>
                    <a:pt x="313" y="1547"/>
                  </a:lnTo>
                  <a:cubicBezTo>
                    <a:pt x="312" y="1547"/>
                    <a:pt x="312" y="1547"/>
                    <a:pt x="310" y="1548"/>
                  </a:cubicBezTo>
                  <a:cubicBezTo>
                    <a:pt x="299" y="1548"/>
                    <a:pt x="287" y="1560"/>
                    <a:pt x="287" y="1560"/>
                  </a:cubicBezTo>
                  <a:cubicBezTo>
                    <a:pt x="283" y="1564"/>
                    <a:pt x="279" y="1566"/>
                    <a:pt x="275" y="1566"/>
                  </a:cubicBezTo>
                  <a:cubicBezTo>
                    <a:pt x="268" y="1566"/>
                    <a:pt x="263" y="1560"/>
                    <a:pt x="263" y="1560"/>
                  </a:cubicBezTo>
                  <a:cubicBezTo>
                    <a:pt x="263" y="1560"/>
                    <a:pt x="263" y="1548"/>
                    <a:pt x="287" y="1537"/>
                  </a:cubicBezTo>
                  <a:cubicBezTo>
                    <a:pt x="310" y="1525"/>
                    <a:pt x="310" y="1537"/>
                    <a:pt x="334" y="1513"/>
                  </a:cubicBezTo>
                  <a:cubicBezTo>
                    <a:pt x="348" y="1499"/>
                    <a:pt x="350" y="1493"/>
                    <a:pt x="344" y="1493"/>
                  </a:cubicBezTo>
                  <a:cubicBezTo>
                    <a:pt x="340" y="1493"/>
                    <a:pt x="332" y="1496"/>
                    <a:pt x="322" y="1501"/>
                  </a:cubicBezTo>
                  <a:cubicBezTo>
                    <a:pt x="320" y="1503"/>
                    <a:pt x="318" y="1504"/>
                    <a:pt x="315" y="1504"/>
                  </a:cubicBezTo>
                  <a:cubicBezTo>
                    <a:pt x="309" y="1504"/>
                    <a:pt x="303" y="1498"/>
                    <a:pt x="304" y="1489"/>
                  </a:cubicBezTo>
                  <a:lnTo>
                    <a:pt x="304" y="1489"/>
                  </a:lnTo>
                  <a:cubicBezTo>
                    <a:pt x="298" y="1496"/>
                    <a:pt x="291" y="1501"/>
                    <a:pt x="287" y="1501"/>
                  </a:cubicBezTo>
                  <a:cubicBezTo>
                    <a:pt x="287" y="1497"/>
                    <a:pt x="285" y="1495"/>
                    <a:pt x="283" y="1495"/>
                  </a:cubicBezTo>
                  <a:cubicBezTo>
                    <a:pt x="279" y="1495"/>
                    <a:pt x="271" y="1501"/>
                    <a:pt x="263" y="1501"/>
                  </a:cubicBezTo>
                  <a:cubicBezTo>
                    <a:pt x="299" y="1465"/>
                    <a:pt x="275" y="1441"/>
                    <a:pt x="275" y="1429"/>
                  </a:cubicBezTo>
                  <a:lnTo>
                    <a:pt x="191" y="1429"/>
                  </a:lnTo>
                  <a:cubicBezTo>
                    <a:pt x="215" y="1429"/>
                    <a:pt x="239" y="1417"/>
                    <a:pt x="251" y="1406"/>
                  </a:cubicBezTo>
                  <a:lnTo>
                    <a:pt x="263" y="1406"/>
                  </a:lnTo>
                  <a:cubicBezTo>
                    <a:pt x="271" y="1397"/>
                    <a:pt x="279" y="1383"/>
                    <a:pt x="276" y="1383"/>
                  </a:cubicBezTo>
                  <a:lnTo>
                    <a:pt x="276" y="1383"/>
                  </a:lnTo>
                  <a:cubicBezTo>
                    <a:pt x="274" y="1383"/>
                    <a:pt x="270" y="1386"/>
                    <a:pt x="263" y="1394"/>
                  </a:cubicBezTo>
                  <a:cubicBezTo>
                    <a:pt x="239" y="1406"/>
                    <a:pt x="227" y="1406"/>
                    <a:pt x="227" y="1406"/>
                  </a:cubicBezTo>
                  <a:cubicBezTo>
                    <a:pt x="227" y="1400"/>
                    <a:pt x="227" y="1400"/>
                    <a:pt x="227" y="1400"/>
                  </a:cubicBezTo>
                  <a:cubicBezTo>
                    <a:pt x="227" y="1400"/>
                    <a:pt x="227" y="1400"/>
                    <a:pt x="227" y="1394"/>
                  </a:cubicBezTo>
                  <a:cubicBezTo>
                    <a:pt x="239" y="1382"/>
                    <a:pt x="239" y="1382"/>
                    <a:pt x="239" y="1382"/>
                  </a:cubicBezTo>
                  <a:lnTo>
                    <a:pt x="239" y="1370"/>
                  </a:lnTo>
                  <a:cubicBezTo>
                    <a:pt x="239" y="1368"/>
                    <a:pt x="238" y="1367"/>
                    <a:pt x="236" y="1367"/>
                  </a:cubicBezTo>
                  <a:cubicBezTo>
                    <a:pt x="223" y="1367"/>
                    <a:pt x="179" y="1394"/>
                    <a:pt x="179" y="1394"/>
                  </a:cubicBezTo>
                  <a:cubicBezTo>
                    <a:pt x="179" y="1394"/>
                    <a:pt x="227" y="1346"/>
                    <a:pt x="239" y="1346"/>
                  </a:cubicBezTo>
                  <a:cubicBezTo>
                    <a:pt x="246" y="1339"/>
                    <a:pt x="249" y="1332"/>
                    <a:pt x="245" y="1332"/>
                  </a:cubicBezTo>
                  <a:lnTo>
                    <a:pt x="245" y="1332"/>
                  </a:lnTo>
                  <a:cubicBezTo>
                    <a:pt x="243" y="1332"/>
                    <a:pt x="237" y="1336"/>
                    <a:pt x="227" y="1346"/>
                  </a:cubicBezTo>
                  <a:cubicBezTo>
                    <a:pt x="210" y="1354"/>
                    <a:pt x="193" y="1363"/>
                    <a:pt x="189" y="1363"/>
                  </a:cubicBezTo>
                  <a:cubicBezTo>
                    <a:pt x="187" y="1363"/>
                    <a:pt x="188" y="1361"/>
                    <a:pt x="191" y="1358"/>
                  </a:cubicBezTo>
                  <a:cubicBezTo>
                    <a:pt x="203" y="1346"/>
                    <a:pt x="215" y="1334"/>
                    <a:pt x="215" y="1334"/>
                  </a:cubicBezTo>
                  <a:lnTo>
                    <a:pt x="239" y="1322"/>
                  </a:lnTo>
                  <a:lnTo>
                    <a:pt x="239" y="1322"/>
                  </a:lnTo>
                  <a:cubicBezTo>
                    <a:pt x="238" y="1323"/>
                    <a:pt x="191" y="1346"/>
                    <a:pt x="179" y="1346"/>
                  </a:cubicBezTo>
                  <a:cubicBezTo>
                    <a:pt x="179" y="1346"/>
                    <a:pt x="227" y="1310"/>
                    <a:pt x="227" y="1310"/>
                  </a:cubicBezTo>
                  <a:cubicBezTo>
                    <a:pt x="241" y="1302"/>
                    <a:pt x="246" y="1299"/>
                    <a:pt x="245" y="1299"/>
                  </a:cubicBezTo>
                  <a:lnTo>
                    <a:pt x="245" y="1299"/>
                  </a:lnTo>
                  <a:cubicBezTo>
                    <a:pt x="243" y="1299"/>
                    <a:pt x="179" y="1334"/>
                    <a:pt x="179" y="1334"/>
                  </a:cubicBezTo>
                  <a:cubicBezTo>
                    <a:pt x="179" y="1334"/>
                    <a:pt x="214" y="1308"/>
                    <a:pt x="202" y="1308"/>
                  </a:cubicBezTo>
                  <a:cubicBezTo>
                    <a:pt x="200" y="1308"/>
                    <a:pt x="196" y="1309"/>
                    <a:pt x="191" y="1310"/>
                  </a:cubicBezTo>
                  <a:cubicBezTo>
                    <a:pt x="227" y="1298"/>
                    <a:pt x="203" y="1275"/>
                    <a:pt x="203" y="1263"/>
                  </a:cubicBezTo>
                  <a:cubicBezTo>
                    <a:pt x="191" y="1263"/>
                    <a:pt x="179" y="1251"/>
                    <a:pt x="179" y="1251"/>
                  </a:cubicBezTo>
                  <a:cubicBezTo>
                    <a:pt x="168" y="1239"/>
                    <a:pt x="203" y="1227"/>
                    <a:pt x="191" y="1227"/>
                  </a:cubicBezTo>
                  <a:lnTo>
                    <a:pt x="144" y="1227"/>
                  </a:lnTo>
                  <a:cubicBezTo>
                    <a:pt x="144" y="1227"/>
                    <a:pt x="239" y="1215"/>
                    <a:pt x="203" y="1215"/>
                  </a:cubicBezTo>
                  <a:cubicBezTo>
                    <a:pt x="179" y="1215"/>
                    <a:pt x="182" y="1210"/>
                    <a:pt x="179" y="1210"/>
                  </a:cubicBezTo>
                  <a:cubicBezTo>
                    <a:pt x="178" y="1210"/>
                    <a:pt x="175" y="1211"/>
                    <a:pt x="168" y="1215"/>
                  </a:cubicBezTo>
                  <a:cubicBezTo>
                    <a:pt x="160" y="1218"/>
                    <a:pt x="156" y="1218"/>
                    <a:pt x="153" y="1218"/>
                  </a:cubicBezTo>
                  <a:cubicBezTo>
                    <a:pt x="150" y="1218"/>
                    <a:pt x="150" y="1216"/>
                    <a:pt x="151" y="1215"/>
                  </a:cubicBezTo>
                  <a:lnTo>
                    <a:pt x="151" y="1215"/>
                  </a:lnTo>
                  <a:cubicBezTo>
                    <a:pt x="169" y="1213"/>
                    <a:pt x="180" y="1204"/>
                    <a:pt x="198" y="1194"/>
                  </a:cubicBezTo>
                  <a:lnTo>
                    <a:pt x="198" y="1194"/>
                  </a:lnTo>
                  <a:cubicBezTo>
                    <a:pt x="207" y="1191"/>
                    <a:pt x="215" y="1185"/>
                    <a:pt x="215" y="1179"/>
                  </a:cubicBezTo>
                  <a:lnTo>
                    <a:pt x="215" y="1179"/>
                  </a:lnTo>
                  <a:cubicBezTo>
                    <a:pt x="215" y="1179"/>
                    <a:pt x="179" y="1179"/>
                    <a:pt x="179" y="1191"/>
                  </a:cubicBezTo>
                  <a:cubicBezTo>
                    <a:pt x="179" y="1193"/>
                    <a:pt x="180" y="1194"/>
                    <a:pt x="181" y="1195"/>
                  </a:cubicBezTo>
                  <a:lnTo>
                    <a:pt x="181" y="1195"/>
                  </a:lnTo>
                  <a:cubicBezTo>
                    <a:pt x="159" y="1198"/>
                    <a:pt x="127" y="1203"/>
                    <a:pt x="120" y="1203"/>
                  </a:cubicBezTo>
                  <a:cubicBezTo>
                    <a:pt x="78" y="1193"/>
                    <a:pt x="164" y="1173"/>
                    <a:pt x="202" y="1160"/>
                  </a:cubicBezTo>
                  <a:lnTo>
                    <a:pt x="202" y="1160"/>
                  </a:lnTo>
                  <a:cubicBezTo>
                    <a:pt x="193" y="1163"/>
                    <a:pt x="183" y="1164"/>
                    <a:pt x="172" y="1164"/>
                  </a:cubicBezTo>
                  <a:cubicBezTo>
                    <a:pt x="156" y="1164"/>
                    <a:pt x="138" y="1161"/>
                    <a:pt x="120" y="1156"/>
                  </a:cubicBezTo>
                  <a:lnTo>
                    <a:pt x="179" y="1144"/>
                  </a:lnTo>
                  <a:cubicBezTo>
                    <a:pt x="156" y="1144"/>
                    <a:pt x="156" y="1144"/>
                    <a:pt x="156" y="1132"/>
                  </a:cubicBezTo>
                  <a:lnTo>
                    <a:pt x="108" y="1132"/>
                  </a:lnTo>
                  <a:cubicBezTo>
                    <a:pt x="132" y="1120"/>
                    <a:pt x="179" y="1120"/>
                    <a:pt x="156" y="1108"/>
                  </a:cubicBezTo>
                  <a:cubicBezTo>
                    <a:pt x="132" y="1096"/>
                    <a:pt x="156" y="1096"/>
                    <a:pt x="191" y="1096"/>
                  </a:cubicBezTo>
                  <a:lnTo>
                    <a:pt x="156" y="1096"/>
                  </a:lnTo>
                  <a:cubicBezTo>
                    <a:pt x="156" y="1096"/>
                    <a:pt x="156" y="1084"/>
                    <a:pt x="144" y="1084"/>
                  </a:cubicBezTo>
                  <a:lnTo>
                    <a:pt x="108" y="1084"/>
                  </a:lnTo>
                  <a:cubicBezTo>
                    <a:pt x="84" y="1084"/>
                    <a:pt x="108" y="1072"/>
                    <a:pt x="84" y="1072"/>
                  </a:cubicBezTo>
                  <a:lnTo>
                    <a:pt x="108" y="1072"/>
                  </a:lnTo>
                  <a:lnTo>
                    <a:pt x="108" y="1048"/>
                  </a:lnTo>
                  <a:lnTo>
                    <a:pt x="168" y="1048"/>
                  </a:lnTo>
                  <a:cubicBezTo>
                    <a:pt x="191" y="1048"/>
                    <a:pt x="132" y="1048"/>
                    <a:pt x="108" y="1036"/>
                  </a:cubicBezTo>
                  <a:cubicBezTo>
                    <a:pt x="100" y="1032"/>
                    <a:pt x="101" y="1031"/>
                    <a:pt x="107" y="1031"/>
                  </a:cubicBezTo>
                  <a:cubicBezTo>
                    <a:pt x="111" y="1031"/>
                    <a:pt x="117" y="1032"/>
                    <a:pt x="124" y="1033"/>
                  </a:cubicBezTo>
                  <a:lnTo>
                    <a:pt x="124" y="1033"/>
                  </a:lnTo>
                  <a:cubicBezTo>
                    <a:pt x="125" y="1031"/>
                    <a:pt x="128" y="1029"/>
                    <a:pt x="132" y="1025"/>
                  </a:cubicBezTo>
                  <a:cubicBezTo>
                    <a:pt x="136" y="1020"/>
                    <a:pt x="141" y="1016"/>
                    <a:pt x="142" y="1013"/>
                  </a:cubicBezTo>
                  <a:lnTo>
                    <a:pt x="156" y="1013"/>
                  </a:lnTo>
                  <a:cubicBezTo>
                    <a:pt x="153" y="1013"/>
                    <a:pt x="149" y="1012"/>
                    <a:pt x="142" y="1011"/>
                  </a:cubicBezTo>
                  <a:lnTo>
                    <a:pt x="142" y="1011"/>
                  </a:lnTo>
                  <a:cubicBezTo>
                    <a:pt x="143" y="1009"/>
                    <a:pt x="141" y="1008"/>
                    <a:pt x="136" y="1008"/>
                  </a:cubicBezTo>
                  <a:cubicBezTo>
                    <a:pt x="134" y="1008"/>
                    <a:pt x="130" y="1008"/>
                    <a:pt x="126" y="1009"/>
                  </a:cubicBezTo>
                  <a:lnTo>
                    <a:pt x="126" y="1009"/>
                  </a:lnTo>
                  <a:cubicBezTo>
                    <a:pt x="103" y="1004"/>
                    <a:pt x="74" y="997"/>
                    <a:pt x="72" y="989"/>
                  </a:cubicBezTo>
                  <a:close/>
                  <a:moveTo>
                    <a:pt x="1632" y="1525"/>
                  </a:moveTo>
                  <a:cubicBezTo>
                    <a:pt x="1632" y="1525"/>
                    <a:pt x="1656" y="1537"/>
                    <a:pt x="1656" y="1548"/>
                  </a:cubicBezTo>
                  <a:lnTo>
                    <a:pt x="1668" y="1560"/>
                  </a:lnTo>
                  <a:lnTo>
                    <a:pt x="1668" y="1572"/>
                  </a:lnTo>
                  <a:cubicBezTo>
                    <a:pt x="1668" y="1572"/>
                    <a:pt x="1652" y="1557"/>
                    <a:pt x="1646" y="1557"/>
                  </a:cubicBezTo>
                  <a:cubicBezTo>
                    <a:pt x="1645" y="1557"/>
                    <a:pt x="1644" y="1558"/>
                    <a:pt x="1644" y="1560"/>
                  </a:cubicBezTo>
                  <a:cubicBezTo>
                    <a:pt x="1644" y="1567"/>
                    <a:pt x="1648" y="1574"/>
                    <a:pt x="1644" y="1574"/>
                  </a:cubicBezTo>
                  <a:cubicBezTo>
                    <a:pt x="1642" y="1574"/>
                    <a:pt x="1635" y="1570"/>
                    <a:pt x="1620" y="1560"/>
                  </a:cubicBezTo>
                  <a:cubicBezTo>
                    <a:pt x="1613" y="1553"/>
                    <a:pt x="1609" y="1550"/>
                    <a:pt x="1607" y="1550"/>
                  </a:cubicBezTo>
                  <a:lnTo>
                    <a:pt x="1607" y="1550"/>
                  </a:lnTo>
                  <a:cubicBezTo>
                    <a:pt x="1603" y="1550"/>
                    <a:pt x="1608" y="1564"/>
                    <a:pt x="1608" y="1572"/>
                  </a:cubicBezTo>
                  <a:cubicBezTo>
                    <a:pt x="1620" y="1572"/>
                    <a:pt x="1620" y="1584"/>
                    <a:pt x="1620" y="1584"/>
                  </a:cubicBezTo>
                  <a:cubicBezTo>
                    <a:pt x="1620" y="1596"/>
                    <a:pt x="1620" y="1596"/>
                    <a:pt x="1608" y="1596"/>
                  </a:cubicBezTo>
                  <a:cubicBezTo>
                    <a:pt x="1596" y="1596"/>
                    <a:pt x="1584" y="1584"/>
                    <a:pt x="1572" y="1584"/>
                  </a:cubicBezTo>
                  <a:cubicBezTo>
                    <a:pt x="1561" y="1584"/>
                    <a:pt x="1561" y="1584"/>
                    <a:pt x="1561" y="1596"/>
                  </a:cubicBezTo>
                  <a:cubicBezTo>
                    <a:pt x="1565" y="1604"/>
                    <a:pt x="1563" y="1607"/>
                    <a:pt x="1560" y="1607"/>
                  </a:cubicBezTo>
                  <a:cubicBezTo>
                    <a:pt x="1553" y="1607"/>
                    <a:pt x="1537" y="1596"/>
                    <a:pt x="1537" y="1596"/>
                  </a:cubicBezTo>
                  <a:lnTo>
                    <a:pt x="1537" y="1596"/>
                  </a:lnTo>
                  <a:cubicBezTo>
                    <a:pt x="1549" y="1620"/>
                    <a:pt x="1584" y="1644"/>
                    <a:pt x="1596" y="1656"/>
                  </a:cubicBezTo>
                  <a:cubicBezTo>
                    <a:pt x="1596" y="1660"/>
                    <a:pt x="1596" y="1663"/>
                    <a:pt x="1595" y="1664"/>
                  </a:cubicBezTo>
                  <a:lnTo>
                    <a:pt x="1595" y="1664"/>
                  </a:lnTo>
                  <a:cubicBezTo>
                    <a:pt x="1592" y="1659"/>
                    <a:pt x="1588" y="1656"/>
                    <a:pt x="1584" y="1656"/>
                  </a:cubicBezTo>
                  <a:lnTo>
                    <a:pt x="1584" y="1656"/>
                  </a:lnTo>
                  <a:cubicBezTo>
                    <a:pt x="1590" y="1662"/>
                    <a:pt x="1593" y="1664"/>
                    <a:pt x="1595" y="1664"/>
                  </a:cubicBezTo>
                  <a:cubicBezTo>
                    <a:pt x="1595" y="1664"/>
                    <a:pt x="1595" y="1664"/>
                    <a:pt x="1595" y="1664"/>
                  </a:cubicBezTo>
                  <a:lnTo>
                    <a:pt x="1595" y="1664"/>
                  </a:lnTo>
                  <a:cubicBezTo>
                    <a:pt x="1603" y="1675"/>
                    <a:pt x="1608" y="1691"/>
                    <a:pt x="1608" y="1691"/>
                  </a:cubicBezTo>
                  <a:cubicBezTo>
                    <a:pt x="1620" y="1667"/>
                    <a:pt x="1608" y="1644"/>
                    <a:pt x="1596" y="1632"/>
                  </a:cubicBezTo>
                  <a:lnTo>
                    <a:pt x="1596" y="1632"/>
                  </a:lnTo>
                  <a:cubicBezTo>
                    <a:pt x="1597" y="1632"/>
                    <a:pt x="1620" y="1656"/>
                    <a:pt x="1632" y="1656"/>
                  </a:cubicBezTo>
                  <a:cubicBezTo>
                    <a:pt x="1632" y="1656"/>
                    <a:pt x="1643" y="1661"/>
                    <a:pt x="1650" y="1661"/>
                  </a:cubicBezTo>
                  <a:cubicBezTo>
                    <a:pt x="1653" y="1661"/>
                    <a:pt x="1656" y="1660"/>
                    <a:pt x="1656" y="1656"/>
                  </a:cubicBezTo>
                  <a:cubicBezTo>
                    <a:pt x="1656" y="1644"/>
                    <a:pt x="1620" y="1620"/>
                    <a:pt x="1632" y="1620"/>
                  </a:cubicBezTo>
                  <a:cubicBezTo>
                    <a:pt x="1632" y="1616"/>
                    <a:pt x="1633" y="1615"/>
                    <a:pt x="1635" y="1615"/>
                  </a:cubicBezTo>
                  <a:cubicBezTo>
                    <a:pt x="1639" y="1615"/>
                    <a:pt x="1644" y="1620"/>
                    <a:pt x="1644" y="1620"/>
                  </a:cubicBezTo>
                  <a:cubicBezTo>
                    <a:pt x="1644" y="1620"/>
                    <a:pt x="1644" y="1596"/>
                    <a:pt x="1644" y="1596"/>
                  </a:cubicBezTo>
                  <a:cubicBezTo>
                    <a:pt x="1644" y="1596"/>
                    <a:pt x="1655" y="1601"/>
                    <a:pt x="1665" y="1601"/>
                  </a:cubicBezTo>
                  <a:cubicBezTo>
                    <a:pt x="1670" y="1601"/>
                    <a:pt x="1676" y="1600"/>
                    <a:pt x="1680" y="1596"/>
                  </a:cubicBezTo>
                  <a:cubicBezTo>
                    <a:pt x="1692" y="1584"/>
                    <a:pt x="1692" y="1584"/>
                    <a:pt x="1668" y="1572"/>
                  </a:cubicBezTo>
                  <a:lnTo>
                    <a:pt x="1668" y="1572"/>
                  </a:lnTo>
                  <a:cubicBezTo>
                    <a:pt x="1668" y="1572"/>
                    <a:pt x="1684" y="1578"/>
                    <a:pt x="1694" y="1578"/>
                  </a:cubicBezTo>
                  <a:cubicBezTo>
                    <a:pt x="1699" y="1578"/>
                    <a:pt x="1703" y="1576"/>
                    <a:pt x="1703" y="1572"/>
                  </a:cubicBezTo>
                  <a:cubicBezTo>
                    <a:pt x="1692" y="1572"/>
                    <a:pt x="1656" y="1548"/>
                    <a:pt x="1668" y="1548"/>
                  </a:cubicBezTo>
                  <a:lnTo>
                    <a:pt x="1674" y="1548"/>
                  </a:lnTo>
                  <a:cubicBezTo>
                    <a:pt x="1660" y="1539"/>
                    <a:pt x="1639" y="1525"/>
                    <a:pt x="1632" y="1525"/>
                  </a:cubicBezTo>
                  <a:close/>
                  <a:moveTo>
                    <a:pt x="391" y="1723"/>
                  </a:moveTo>
                  <a:cubicBezTo>
                    <a:pt x="389" y="1727"/>
                    <a:pt x="385" y="1732"/>
                    <a:pt x="382" y="1739"/>
                  </a:cubicBezTo>
                  <a:cubicBezTo>
                    <a:pt x="387" y="1732"/>
                    <a:pt x="390" y="1727"/>
                    <a:pt x="391" y="1723"/>
                  </a:cubicBezTo>
                  <a:close/>
                  <a:moveTo>
                    <a:pt x="906" y="1751"/>
                  </a:moveTo>
                  <a:cubicBezTo>
                    <a:pt x="906" y="1751"/>
                    <a:pt x="906" y="1751"/>
                    <a:pt x="906" y="1751"/>
                  </a:cubicBezTo>
                  <a:lnTo>
                    <a:pt x="906" y="1751"/>
                  </a:lnTo>
                  <a:close/>
                  <a:moveTo>
                    <a:pt x="918" y="1751"/>
                  </a:moveTo>
                  <a:cubicBezTo>
                    <a:pt x="918" y="1751"/>
                    <a:pt x="918" y="1751"/>
                    <a:pt x="918" y="1751"/>
                  </a:cubicBezTo>
                  <a:lnTo>
                    <a:pt x="918" y="1751"/>
                  </a:lnTo>
                  <a:close/>
                  <a:moveTo>
                    <a:pt x="644" y="1727"/>
                  </a:moveTo>
                  <a:lnTo>
                    <a:pt x="632" y="1763"/>
                  </a:lnTo>
                  <a:cubicBezTo>
                    <a:pt x="644" y="1751"/>
                    <a:pt x="644" y="1727"/>
                    <a:pt x="644" y="1727"/>
                  </a:cubicBezTo>
                  <a:close/>
                  <a:moveTo>
                    <a:pt x="1013" y="1763"/>
                  </a:moveTo>
                  <a:cubicBezTo>
                    <a:pt x="1013" y="1763"/>
                    <a:pt x="1013" y="1763"/>
                    <a:pt x="1013" y="1763"/>
                  </a:cubicBezTo>
                  <a:cubicBezTo>
                    <a:pt x="1013" y="1763"/>
                    <a:pt x="1013" y="1763"/>
                    <a:pt x="1013" y="1763"/>
                  </a:cubicBezTo>
                  <a:close/>
                  <a:moveTo>
                    <a:pt x="1418" y="1751"/>
                  </a:moveTo>
                  <a:cubicBezTo>
                    <a:pt x="1423" y="1751"/>
                    <a:pt x="1430" y="1757"/>
                    <a:pt x="1435" y="1764"/>
                  </a:cubicBezTo>
                  <a:lnTo>
                    <a:pt x="1435" y="1764"/>
                  </a:lnTo>
                  <a:cubicBezTo>
                    <a:pt x="1433" y="1763"/>
                    <a:pt x="1432" y="1763"/>
                    <a:pt x="1430" y="1763"/>
                  </a:cubicBezTo>
                  <a:cubicBezTo>
                    <a:pt x="1430" y="1766"/>
                    <a:pt x="1430" y="1769"/>
                    <a:pt x="1429" y="1773"/>
                  </a:cubicBezTo>
                  <a:lnTo>
                    <a:pt x="1429" y="1773"/>
                  </a:lnTo>
                  <a:cubicBezTo>
                    <a:pt x="1424" y="1766"/>
                    <a:pt x="1418" y="1757"/>
                    <a:pt x="1418" y="1751"/>
                  </a:cubicBezTo>
                  <a:close/>
                  <a:moveTo>
                    <a:pt x="1528" y="1617"/>
                  </a:moveTo>
                  <a:lnTo>
                    <a:pt x="1528" y="1617"/>
                  </a:lnTo>
                  <a:cubicBezTo>
                    <a:pt x="1521" y="1617"/>
                    <a:pt x="1537" y="1634"/>
                    <a:pt x="1537" y="1644"/>
                  </a:cubicBezTo>
                  <a:lnTo>
                    <a:pt x="1537" y="1656"/>
                  </a:lnTo>
                  <a:cubicBezTo>
                    <a:pt x="1537" y="1667"/>
                    <a:pt x="1513" y="1656"/>
                    <a:pt x="1537" y="1691"/>
                  </a:cubicBezTo>
                  <a:lnTo>
                    <a:pt x="1537" y="1703"/>
                  </a:lnTo>
                  <a:cubicBezTo>
                    <a:pt x="1537" y="1691"/>
                    <a:pt x="1501" y="1644"/>
                    <a:pt x="1489" y="1644"/>
                  </a:cubicBezTo>
                  <a:cubicBezTo>
                    <a:pt x="1477" y="1644"/>
                    <a:pt x="1477" y="1656"/>
                    <a:pt x="1465" y="1656"/>
                  </a:cubicBezTo>
                  <a:cubicBezTo>
                    <a:pt x="1465" y="1662"/>
                    <a:pt x="1465" y="1662"/>
                    <a:pt x="1467" y="1662"/>
                  </a:cubicBezTo>
                  <a:cubicBezTo>
                    <a:pt x="1468" y="1662"/>
                    <a:pt x="1471" y="1662"/>
                    <a:pt x="1477" y="1667"/>
                  </a:cubicBezTo>
                  <a:cubicBezTo>
                    <a:pt x="1501" y="1679"/>
                    <a:pt x="1465" y="1679"/>
                    <a:pt x="1477" y="1691"/>
                  </a:cubicBezTo>
                  <a:cubicBezTo>
                    <a:pt x="1477" y="1689"/>
                    <a:pt x="1478" y="1688"/>
                    <a:pt x="1480" y="1688"/>
                  </a:cubicBezTo>
                  <a:cubicBezTo>
                    <a:pt x="1486" y="1688"/>
                    <a:pt x="1501" y="1703"/>
                    <a:pt x="1501" y="1703"/>
                  </a:cubicBezTo>
                  <a:cubicBezTo>
                    <a:pt x="1501" y="1711"/>
                    <a:pt x="1507" y="1731"/>
                    <a:pt x="1503" y="1731"/>
                  </a:cubicBezTo>
                  <a:cubicBezTo>
                    <a:pt x="1501" y="1731"/>
                    <a:pt x="1497" y="1726"/>
                    <a:pt x="1489" y="1715"/>
                  </a:cubicBezTo>
                  <a:cubicBezTo>
                    <a:pt x="1489" y="1703"/>
                    <a:pt x="1477" y="1691"/>
                    <a:pt x="1465" y="1679"/>
                  </a:cubicBezTo>
                  <a:cubicBezTo>
                    <a:pt x="1453" y="1679"/>
                    <a:pt x="1442" y="1691"/>
                    <a:pt x="1442" y="1691"/>
                  </a:cubicBezTo>
                  <a:cubicBezTo>
                    <a:pt x="1442" y="1703"/>
                    <a:pt x="1465" y="1727"/>
                    <a:pt x="1465" y="1739"/>
                  </a:cubicBezTo>
                  <a:cubicBezTo>
                    <a:pt x="1463" y="1739"/>
                    <a:pt x="1461" y="1739"/>
                    <a:pt x="1459" y="1739"/>
                  </a:cubicBezTo>
                  <a:lnTo>
                    <a:pt x="1459" y="1739"/>
                  </a:lnTo>
                  <a:cubicBezTo>
                    <a:pt x="1466" y="1746"/>
                    <a:pt x="1481" y="1766"/>
                    <a:pt x="1489" y="1775"/>
                  </a:cubicBezTo>
                  <a:cubicBezTo>
                    <a:pt x="1477" y="1751"/>
                    <a:pt x="1537" y="1727"/>
                    <a:pt x="1537" y="1727"/>
                  </a:cubicBezTo>
                  <a:lnTo>
                    <a:pt x="1572" y="1727"/>
                  </a:lnTo>
                  <a:cubicBezTo>
                    <a:pt x="1584" y="1715"/>
                    <a:pt x="1584" y="1703"/>
                    <a:pt x="1572" y="1691"/>
                  </a:cubicBezTo>
                  <a:cubicBezTo>
                    <a:pt x="1572" y="1691"/>
                    <a:pt x="1549" y="1656"/>
                    <a:pt x="1549" y="1656"/>
                  </a:cubicBezTo>
                  <a:lnTo>
                    <a:pt x="1549" y="1656"/>
                  </a:lnTo>
                  <a:cubicBezTo>
                    <a:pt x="1549" y="1656"/>
                    <a:pt x="1575" y="1682"/>
                    <a:pt x="1582" y="1682"/>
                  </a:cubicBezTo>
                  <a:cubicBezTo>
                    <a:pt x="1584" y="1682"/>
                    <a:pt x="1584" y="1681"/>
                    <a:pt x="1584" y="1679"/>
                  </a:cubicBezTo>
                  <a:cubicBezTo>
                    <a:pt x="1584" y="1665"/>
                    <a:pt x="1580" y="1655"/>
                    <a:pt x="1579" y="1652"/>
                  </a:cubicBezTo>
                  <a:lnTo>
                    <a:pt x="1579" y="1652"/>
                  </a:lnTo>
                  <a:cubicBezTo>
                    <a:pt x="1581" y="1653"/>
                    <a:pt x="1583" y="1654"/>
                    <a:pt x="1584" y="1656"/>
                  </a:cubicBezTo>
                  <a:cubicBezTo>
                    <a:pt x="1581" y="1652"/>
                    <a:pt x="1580" y="1651"/>
                    <a:pt x="1579" y="1651"/>
                  </a:cubicBezTo>
                  <a:lnTo>
                    <a:pt x="1579" y="1651"/>
                  </a:lnTo>
                  <a:cubicBezTo>
                    <a:pt x="1579" y="1651"/>
                    <a:pt x="1579" y="1651"/>
                    <a:pt x="1579" y="1652"/>
                  </a:cubicBezTo>
                  <a:lnTo>
                    <a:pt x="1579" y="1652"/>
                  </a:lnTo>
                  <a:cubicBezTo>
                    <a:pt x="1577" y="1651"/>
                    <a:pt x="1575" y="1650"/>
                    <a:pt x="1573" y="1650"/>
                  </a:cubicBezTo>
                  <a:cubicBezTo>
                    <a:pt x="1570" y="1650"/>
                    <a:pt x="1568" y="1652"/>
                    <a:pt x="1568" y="1653"/>
                  </a:cubicBezTo>
                  <a:lnTo>
                    <a:pt x="1568" y="1653"/>
                  </a:lnTo>
                  <a:cubicBezTo>
                    <a:pt x="1560" y="1648"/>
                    <a:pt x="1545" y="1637"/>
                    <a:pt x="1537" y="1620"/>
                  </a:cubicBezTo>
                  <a:cubicBezTo>
                    <a:pt x="1532" y="1618"/>
                    <a:pt x="1529" y="1617"/>
                    <a:pt x="1528" y="1617"/>
                  </a:cubicBezTo>
                  <a:close/>
                  <a:moveTo>
                    <a:pt x="906" y="1751"/>
                  </a:moveTo>
                  <a:cubicBezTo>
                    <a:pt x="906" y="1763"/>
                    <a:pt x="894" y="1775"/>
                    <a:pt x="906" y="1787"/>
                  </a:cubicBezTo>
                  <a:cubicBezTo>
                    <a:pt x="906" y="1783"/>
                    <a:pt x="906" y="1779"/>
                    <a:pt x="906" y="1775"/>
                  </a:cubicBezTo>
                  <a:lnTo>
                    <a:pt x="906" y="1751"/>
                  </a:lnTo>
                  <a:close/>
                  <a:moveTo>
                    <a:pt x="453" y="1783"/>
                  </a:moveTo>
                  <a:lnTo>
                    <a:pt x="453" y="1783"/>
                  </a:lnTo>
                  <a:cubicBezTo>
                    <a:pt x="451" y="1798"/>
                    <a:pt x="443" y="1798"/>
                    <a:pt x="453" y="1798"/>
                  </a:cubicBezTo>
                  <a:cubicBezTo>
                    <a:pt x="453" y="1794"/>
                    <a:pt x="453" y="1788"/>
                    <a:pt x="453" y="1783"/>
                  </a:cubicBezTo>
                  <a:close/>
                  <a:moveTo>
                    <a:pt x="1358" y="1763"/>
                  </a:moveTo>
                  <a:cubicBezTo>
                    <a:pt x="1358" y="1763"/>
                    <a:pt x="1370" y="1787"/>
                    <a:pt x="1370" y="1798"/>
                  </a:cubicBezTo>
                  <a:cubicBezTo>
                    <a:pt x="1370" y="1798"/>
                    <a:pt x="1346" y="1763"/>
                    <a:pt x="1358" y="1763"/>
                  </a:cubicBezTo>
                  <a:close/>
                  <a:moveTo>
                    <a:pt x="1215" y="1843"/>
                  </a:moveTo>
                  <a:lnTo>
                    <a:pt x="1215" y="1846"/>
                  </a:lnTo>
                  <a:lnTo>
                    <a:pt x="1227" y="1846"/>
                  </a:lnTo>
                  <a:cubicBezTo>
                    <a:pt x="1223" y="1846"/>
                    <a:pt x="1218" y="1844"/>
                    <a:pt x="1215" y="1843"/>
                  </a:cubicBezTo>
                  <a:close/>
                  <a:moveTo>
                    <a:pt x="936" y="1812"/>
                  </a:moveTo>
                  <a:cubicBezTo>
                    <a:pt x="937" y="1812"/>
                    <a:pt x="939" y="1815"/>
                    <a:pt x="941" y="1822"/>
                  </a:cubicBezTo>
                  <a:cubicBezTo>
                    <a:pt x="941" y="1834"/>
                    <a:pt x="941" y="1846"/>
                    <a:pt x="941" y="1858"/>
                  </a:cubicBezTo>
                  <a:cubicBezTo>
                    <a:pt x="941" y="1859"/>
                    <a:pt x="941" y="1861"/>
                    <a:pt x="941" y="1862"/>
                  </a:cubicBezTo>
                  <a:lnTo>
                    <a:pt x="941" y="1862"/>
                  </a:lnTo>
                  <a:cubicBezTo>
                    <a:pt x="941" y="1857"/>
                    <a:pt x="940" y="1853"/>
                    <a:pt x="937" y="1853"/>
                  </a:cubicBezTo>
                  <a:cubicBezTo>
                    <a:pt x="936" y="1853"/>
                    <a:pt x="933" y="1854"/>
                    <a:pt x="930" y="1858"/>
                  </a:cubicBezTo>
                  <a:lnTo>
                    <a:pt x="930" y="1858"/>
                  </a:lnTo>
                  <a:cubicBezTo>
                    <a:pt x="930" y="1840"/>
                    <a:pt x="931" y="1812"/>
                    <a:pt x="936" y="1812"/>
                  </a:cubicBezTo>
                  <a:close/>
                  <a:moveTo>
                    <a:pt x="767" y="1837"/>
                  </a:moveTo>
                  <a:lnTo>
                    <a:pt x="767" y="1837"/>
                  </a:lnTo>
                  <a:cubicBezTo>
                    <a:pt x="762" y="1852"/>
                    <a:pt x="759" y="1870"/>
                    <a:pt x="751" y="1870"/>
                  </a:cubicBezTo>
                  <a:lnTo>
                    <a:pt x="763" y="1870"/>
                  </a:lnTo>
                  <a:cubicBezTo>
                    <a:pt x="763" y="1870"/>
                    <a:pt x="771" y="1845"/>
                    <a:pt x="767" y="1837"/>
                  </a:cubicBezTo>
                  <a:close/>
                  <a:moveTo>
                    <a:pt x="1370" y="1644"/>
                  </a:moveTo>
                  <a:lnTo>
                    <a:pt x="1370" y="1644"/>
                  </a:lnTo>
                  <a:cubicBezTo>
                    <a:pt x="1382" y="1668"/>
                    <a:pt x="1394" y="1703"/>
                    <a:pt x="1406" y="1727"/>
                  </a:cubicBezTo>
                  <a:lnTo>
                    <a:pt x="1406" y="1739"/>
                  </a:lnTo>
                  <a:cubicBezTo>
                    <a:pt x="1406" y="1749"/>
                    <a:pt x="1414" y="1766"/>
                    <a:pt x="1410" y="1766"/>
                  </a:cubicBezTo>
                  <a:cubicBezTo>
                    <a:pt x="1409" y="1766"/>
                    <a:pt x="1408" y="1765"/>
                    <a:pt x="1406" y="1763"/>
                  </a:cubicBezTo>
                  <a:cubicBezTo>
                    <a:pt x="1394" y="1751"/>
                    <a:pt x="1394" y="1715"/>
                    <a:pt x="1370" y="1691"/>
                  </a:cubicBezTo>
                  <a:cubicBezTo>
                    <a:pt x="1366" y="1684"/>
                    <a:pt x="1365" y="1681"/>
                    <a:pt x="1365" y="1681"/>
                  </a:cubicBezTo>
                  <a:lnTo>
                    <a:pt x="1365" y="1681"/>
                  </a:lnTo>
                  <a:cubicBezTo>
                    <a:pt x="1364" y="1681"/>
                    <a:pt x="1370" y="1695"/>
                    <a:pt x="1370" y="1703"/>
                  </a:cubicBezTo>
                  <a:cubicBezTo>
                    <a:pt x="1370" y="1715"/>
                    <a:pt x="1370" y="1727"/>
                    <a:pt x="1370" y="1727"/>
                  </a:cubicBezTo>
                  <a:cubicBezTo>
                    <a:pt x="1370" y="1727"/>
                    <a:pt x="1358" y="1739"/>
                    <a:pt x="1358" y="1739"/>
                  </a:cubicBezTo>
                  <a:cubicBezTo>
                    <a:pt x="1346" y="1739"/>
                    <a:pt x="1322" y="1739"/>
                    <a:pt x="1322" y="1763"/>
                  </a:cubicBezTo>
                  <a:cubicBezTo>
                    <a:pt x="1322" y="1787"/>
                    <a:pt x="1322" y="1787"/>
                    <a:pt x="1322" y="1787"/>
                  </a:cubicBezTo>
                  <a:cubicBezTo>
                    <a:pt x="1322" y="1775"/>
                    <a:pt x="1311" y="1751"/>
                    <a:pt x="1299" y="1751"/>
                  </a:cubicBezTo>
                  <a:cubicBezTo>
                    <a:pt x="1292" y="1744"/>
                    <a:pt x="1285" y="1737"/>
                    <a:pt x="1278" y="1737"/>
                  </a:cubicBezTo>
                  <a:cubicBezTo>
                    <a:pt x="1273" y="1737"/>
                    <a:pt x="1268" y="1741"/>
                    <a:pt x="1263" y="1751"/>
                  </a:cubicBezTo>
                  <a:cubicBezTo>
                    <a:pt x="1263" y="1763"/>
                    <a:pt x="1263" y="1775"/>
                    <a:pt x="1263" y="1775"/>
                  </a:cubicBezTo>
                  <a:cubicBezTo>
                    <a:pt x="1263" y="1775"/>
                    <a:pt x="1251" y="1727"/>
                    <a:pt x="1251" y="1727"/>
                  </a:cubicBezTo>
                  <a:cubicBezTo>
                    <a:pt x="1239" y="1739"/>
                    <a:pt x="1251" y="1763"/>
                    <a:pt x="1251" y="1763"/>
                  </a:cubicBezTo>
                  <a:cubicBezTo>
                    <a:pt x="1239" y="1763"/>
                    <a:pt x="1251" y="1763"/>
                    <a:pt x="1251" y="1787"/>
                  </a:cubicBezTo>
                  <a:cubicBezTo>
                    <a:pt x="1251" y="1798"/>
                    <a:pt x="1251" y="1822"/>
                    <a:pt x="1251" y="1846"/>
                  </a:cubicBezTo>
                  <a:cubicBezTo>
                    <a:pt x="1239" y="1822"/>
                    <a:pt x="1239" y="1798"/>
                    <a:pt x="1227" y="1787"/>
                  </a:cubicBezTo>
                  <a:lnTo>
                    <a:pt x="1227" y="1787"/>
                  </a:lnTo>
                  <a:cubicBezTo>
                    <a:pt x="1227" y="1787"/>
                    <a:pt x="1233" y="1792"/>
                    <a:pt x="1236" y="1792"/>
                  </a:cubicBezTo>
                  <a:cubicBezTo>
                    <a:pt x="1238" y="1792"/>
                    <a:pt x="1239" y="1791"/>
                    <a:pt x="1239" y="1787"/>
                  </a:cubicBezTo>
                  <a:cubicBezTo>
                    <a:pt x="1239" y="1775"/>
                    <a:pt x="1239" y="1775"/>
                    <a:pt x="1239" y="1763"/>
                  </a:cubicBezTo>
                  <a:cubicBezTo>
                    <a:pt x="1239" y="1763"/>
                    <a:pt x="1234" y="1773"/>
                    <a:pt x="1227" y="1773"/>
                  </a:cubicBezTo>
                  <a:cubicBezTo>
                    <a:pt x="1223" y="1773"/>
                    <a:pt x="1219" y="1771"/>
                    <a:pt x="1215" y="1763"/>
                  </a:cubicBezTo>
                  <a:cubicBezTo>
                    <a:pt x="1212" y="1757"/>
                    <a:pt x="1210" y="1755"/>
                    <a:pt x="1207" y="1755"/>
                  </a:cubicBezTo>
                  <a:cubicBezTo>
                    <a:pt x="1198" y="1755"/>
                    <a:pt x="1191" y="1777"/>
                    <a:pt x="1191" y="1787"/>
                  </a:cubicBezTo>
                  <a:cubicBezTo>
                    <a:pt x="1191" y="1810"/>
                    <a:pt x="1203" y="1810"/>
                    <a:pt x="1203" y="1834"/>
                  </a:cubicBezTo>
                  <a:cubicBezTo>
                    <a:pt x="1203" y="1834"/>
                    <a:pt x="1191" y="1810"/>
                    <a:pt x="1191" y="1810"/>
                  </a:cubicBezTo>
                  <a:cubicBezTo>
                    <a:pt x="1191" y="1822"/>
                    <a:pt x="1191" y="1846"/>
                    <a:pt x="1191" y="1858"/>
                  </a:cubicBezTo>
                  <a:cubicBezTo>
                    <a:pt x="1182" y="1839"/>
                    <a:pt x="1151" y="1769"/>
                    <a:pt x="1143" y="1769"/>
                  </a:cubicBezTo>
                  <a:lnTo>
                    <a:pt x="1143" y="1769"/>
                  </a:lnTo>
                  <a:cubicBezTo>
                    <a:pt x="1141" y="1769"/>
                    <a:pt x="1141" y="1774"/>
                    <a:pt x="1144" y="1787"/>
                  </a:cubicBezTo>
                  <a:cubicBezTo>
                    <a:pt x="1144" y="1803"/>
                    <a:pt x="1144" y="1813"/>
                    <a:pt x="1144" y="1822"/>
                  </a:cubicBezTo>
                  <a:cubicBezTo>
                    <a:pt x="1144" y="1834"/>
                    <a:pt x="1144" y="1834"/>
                    <a:pt x="1132" y="1834"/>
                  </a:cubicBezTo>
                  <a:cubicBezTo>
                    <a:pt x="1132" y="1834"/>
                    <a:pt x="1132" y="1775"/>
                    <a:pt x="1120" y="1775"/>
                  </a:cubicBezTo>
                  <a:cubicBezTo>
                    <a:pt x="1116" y="1771"/>
                    <a:pt x="1113" y="1769"/>
                    <a:pt x="1111" y="1769"/>
                  </a:cubicBezTo>
                  <a:cubicBezTo>
                    <a:pt x="1107" y="1769"/>
                    <a:pt x="1104" y="1775"/>
                    <a:pt x="1096" y="1775"/>
                  </a:cubicBezTo>
                  <a:cubicBezTo>
                    <a:pt x="1096" y="1772"/>
                    <a:pt x="1096" y="1769"/>
                    <a:pt x="1096" y="1763"/>
                  </a:cubicBezTo>
                  <a:cubicBezTo>
                    <a:pt x="1096" y="1762"/>
                    <a:pt x="1096" y="1762"/>
                    <a:pt x="1096" y="1762"/>
                  </a:cubicBezTo>
                  <a:cubicBezTo>
                    <a:pt x="1095" y="1762"/>
                    <a:pt x="1090" y="1790"/>
                    <a:pt x="1084" y="1805"/>
                  </a:cubicBezTo>
                  <a:lnTo>
                    <a:pt x="1084" y="1805"/>
                  </a:lnTo>
                  <a:lnTo>
                    <a:pt x="1084" y="1798"/>
                  </a:lnTo>
                  <a:cubicBezTo>
                    <a:pt x="1080" y="1790"/>
                    <a:pt x="1077" y="1786"/>
                    <a:pt x="1076" y="1786"/>
                  </a:cubicBezTo>
                  <a:lnTo>
                    <a:pt x="1076" y="1786"/>
                  </a:lnTo>
                  <a:cubicBezTo>
                    <a:pt x="1074" y="1786"/>
                    <a:pt x="1076" y="1795"/>
                    <a:pt x="1081" y="1812"/>
                  </a:cubicBezTo>
                  <a:lnTo>
                    <a:pt x="1081" y="1812"/>
                  </a:lnTo>
                  <a:cubicBezTo>
                    <a:pt x="1080" y="1814"/>
                    <a:pt x="1078" y="1815"/>
                    <a:pt x="1077" y="1815"/>
                  </a:cubicBezTo>
                  <a:cubicBezTo>
                    <a:pt x="1075" y="1815"/>
                    <a:pt x="1074" y="1813"/>
                    <a:pt x="1072" y="1810"/>
                  </a:cubicBezTo>
                  <a:cubicBezTo>
                    <a:pt x="1061" y="1787"/>
                    <a:pt x="1072" y="1763"/>
                    <a:pt x="1061" y="1763"/>
                  </a:cubicBezTo>
                  <a:cubicBezTo>
                    <a:pt x="1049" y="1763"/>
                    <a:pt x="1049" y="1763"/>
                    <a:pt x="1049" y="1775"/>
                  </a:cubicBezTo>
                  <a:cubicBezTo>
                    <a:pt x="1049" y="1787"/>
                    <a:pt x="1072" y="1822"/>
                    <a:pt x="1061" y="1822"/>
                  </a:cubicBezTo>
                  <a:cubicBezTo>
                    <a:pt x="1049" y="1822"/>
                    <a:pt x="1049" y="1810"/>
                    <a:pt x="1037" y="1810"/>
                  </a:cubicBezTo>
                  <a:lnTo>
                    <a:pt x="1025" y="1810"/>
                  </a:lnTo>
                  <a:cubicBezTo>
                    <a:pt x="1025" y="1794"/>
                    <a:pt x="1025" y="1784"/>
                    <a:pt x="1025" y="1775"/>
                  </a:cubicBezTo>
                  <a:cubicBezTo>
                    <a:pt x="1015" y="1784"/>
                    <a:pt x="1021" y="1802"/>
                    <a:pt x="1017" y="1802"/>
                  </a:cubicBezTo>
                  <a:cubicBezTo>
                    <a:pt x="1017" y="1802"/>
                    <a:pt x="1015" y="1801"/>
                    <a:pt x="1013" y="1798"/>
                  </a:cubicBezTo>
                  <a:cubicBezTo>
                    <a:pt x="1013" y="1787"/>
                    <a:pt x="1013" y="1775"/>
                    <a:pt x="1013" y="1763"/>
                  </a:cubicBezTo>
                  <a:cubicBezTo>
                    <a:pt x="1013" y="1775"/>
                    <a:pt x="1013" y="1798"/>
                    <a:pt x="1001" y="1810"/>
                  </a:cubicBezTo>
                  <a:cubicBezTo>
                    <a:pt x="1001" y="1810"/>
                    <a:pt x="996" y="1816"/>
                    <a:pt x="992" y="1816"/>
                  </a:cubicBezTo>
                  <a:cubicBezTo>
                    <a:pt x="990" y="1816"/>
                    <a:pt x="989" y="1814"/>
                    <a:pt x="989" y="1810"/>
                  </a:cubicBezTo>
                  <a:cubicBezTo>
                    <a:pt x="989" y="1810"/>
                    <a:pt x="989" y="1798"/>
                    <a:pt x="989" y="1787"/>
                  </a:cubicBezTo>
                  <a:cubicBezTo>
                    <a:pt x="989" y="1787"/>
                    <a:pt x="985" y="1783"/>
                    <a:pt x="982" y="1782"/>
                  </a:cubicBezTo>
                  <a:lnTo>
                    <a:pt x="982" y="1782"/>
                  </a:lnTo>
                  <a:cubicBezTo>
                    <a:pt x="983" y="1769"/>
                    <a:pt x="983" y="1756"/>
                    <a:pt x="977" y="1751"/>
                  </a:cubicBezTo>
                  <a:cubicBezTo>
                    <a:pt x="957" y="1751"/>
                    <a:pt x="963" y="1777"/>
                    <a:pt x="957" y="1777"/>
                  </a:cubicBezTo>
                  <a:cubicBezTo>
                    <a:pt x="956" y="1777"/>
                    <a:pt x="955" y="1776"/>
                    <a:pt x="953" y="1775"/>
                  </a:cubicBezTo>
                  <a:cubicBezTo>
                    <a:pt x="953" y="1767"/>
                    <a:pt x="952" y="1764"/>
                    <a:pt x="951" y="1764"/>
                  </a:cubicBezTo>
                  <a:cubicBezTo>
                    <a:pt x="947" y="1764"/>
                    <a:pt x="941" y="1778"/>
                    <a:pt x="941" y="1787"/>
                  </a:cubicBezTo>
                  <a:lnTo>
                    <a:pt x="930" y="1787"/>
                  </a:lnTo>
                  <a:cubicBezTo>
                    <a:pt x="925" y="1787"/>
                    <a:pt x="920" y="1794"/>
                    <a:pt x="917" y="1801"/>
                  </a:cubicBezTo>
                  <a:lnTo>
                    <a:pt x="917" y="1801"/>
                  </a:lnTo>
                  <a:cubicBezTo>
                    <a:pt x="917" y="1800"/>
                    <a:pt x="917" y="1799"/>
                    <a:pt x="918" y="1798"/>
                  </a:cubicBezTo>
                  <a:lnTo>
                    <a:pt x="918" y="1751"/>
                  </a:lnTo>
                  <a:cubicBezTo>
                    <a:pt x="918" y="1787"/>
                    <a:pt x="918" y="1787"/>
                    <a:pt x="906" y="1787"/>
                  </a:cubicBezTo>
                  <a:cubicBezTo>
                    <a:pt x="906" y="1793"/>
                    <a:pt x="906" y="1798"/>
                    <a:pt x="906" y="1798"/>
                  </a:cubicBezTo>
                  <a:cubicBezTo>
                    <a:pt x="906" y="1810"/>
                    <a:pt x="903" y="1813"/>
                    <a:pt x="900" y="1813"/>
                  </a:cubicBezTo>
                  <a:cubicBezTo>
                    <a:pt x="897" y="1813"/>
                    <a:pt x="894" y="1810"/>
                    <a:pt x="894" y="1810"/>
                  </a:cubicBezTo>
                  <a:lnTo>
                    <a:pt x="894" y="1775"/>
                  </a:lnTo>
                  <a:cubicBezTo>
                    <a:pt x="894" y="1766"/>
                    <a:pt x="894" y="1758"/>
                    <a:pt x="890" y="1758"/>
                  </a:cubicBezTo>
                  <a:cubicBezTo>
                    <a:pt x="888" y="1758"/>
                    <a:pt x="885" y="1759"/>
                    <a:pt x="882" y="1763"/>
                  </a:cubicBezTo>
                  <a:cubicBezTo>
                    <a:pt x="870" y="1763"/>
                    <a:pt x="882" y="1787"/>
                    <a:pt x="870" y="1787"/>
                  </a:cubicBezTo>
                  <a:lnTo>
                    <a:pt x="822" y="1787"/>
                  </a:lnTo>
                  <a:cubicBezTo>
                    <a:pt x="822" y="1787"/>
                    <a:pt x="822" y="1775"/>
                    <a:pt x="822" y="1763"/>
                  </a:cubicBezTo>
                  <a:cubicBezTo>
                    <a:pt x="822" y="1751"/>
                    <a:pt x="822" y="1748"/>
                    <a:pt x="821" y="1748"/>
                  </a:cubicBezTo>
                  <a:cubicBezTo>
                    <a:pt x="819" y="1748"/>
                    <a:pt x="816" y="1751"/>
                    <a:pt x="810" y="1751"/>
                  </a:cubicBezTo>
                  <a:cubicBezTo>
                    <a:pt x="810" y="1744"/>
                    <a:pt x="810" y="1737"/>
                    <a:pt x="808" y="1737"/>
                  </a:cubicBezTo>
                  <a:cubicBezTo>
                    <a:pt x="807" y="1737"/>
                    <a:pt x="804" y="1741"/>
                    <a:pt x="799" y="1751"/>
                  </a:cubicBezTo>
                  <a:cubicBezTo>
                    <a:pt x="795" y="1755"/>
                    <a:pt x="793" y="1756"/>
                    <a:pt x="793" y="1756"/>
                  </a:cubicBezTo>
                  <a:cubicBezTo>
                    <a:pt x="792" y="1756"/>
                    <a:pt x="795" y="1751"/>
                    <a:pt x="787" y="1751"/>
                  </a:cubicBezTo>
                  <a:cubicBezTo>
                    <a:pt x="784" y="1748"/>
                    <a:pt x="783" y="1747"/>
                    <a:pt x="782" y="1747"/>
                  </a:cubicBezTo>
                  <a:lnTo>
                    <a:pt x="782" y="1747"/>
                  </a:lnTo>
                  <a:cubicBezTo>
                    <a:pt x="779" y="1747"/>
                    <a:pt x="784" y="1763"/>
                    <a:pt x="775" y="1763"/>
                  </a:cubicBezTo>
                  <a:cubicBezTo>
                    <a:pt x="763" y="1763"/>
                    <a:pt x="775" y="1763"/>
                    <a:pt x="763" y="1751"/>
                  </a:cubicBezTo>
                  <a:cubicBezTo>
                    <a:pt x="739" y="1775"/>
                    <a:pt x="727" y="1798"/>
                    <a:pt x="715" y="1822"/>
                  </a:cubicBezTo>
                  <a:lnTo>
                    <a:pt x="727" y="1822"/>
                  </a:lnTo>
                  <a:cubicBezTo>
                    <a:pt x="727" y="1834"/>
                    <a:pt x="727" y="1846"/>
                    <a:pt x="727" y="1846"/>
                  </a:cubicBezTo>
                  <a:cubicBezTo>
                    <a:pt x="727" y="1864"/>
                    <a:pt x="734" y="1875"/>
                    <a:pt x="742" y="1875"/>
                  </a:cubicBezTo>
                  <a:cubicBezTo>
                    <a:pt x="745" y="1875"/>
                    <a:pt x="748" y="1873"/>
                    <a:pt x="751" y="1870"/>
                  </a:cubicBezTo>
                  <a:cubicBezTo>
                    <a:pt x="751" y="1870"/>
                    <a:pt x="751" y="1834"/>
                    <a:pt x="763" y="1834"/>
                  </a:cubicBezTo>
                  <a:cubicBezTo>
                    <a:pt x="765" y="1834"/>
                    <a:pt x="766" y="1835"/>
                    <a:pt x="767" y="1837"/>
                  </a:cubicBezTo>
                  <a:lnTo>
                    <a:pt x="767" y="1837"/>
                  </a:lnTo>
                  <a:cubicBezTo>
                    <a:pt x="769" y="1831"/>
                    <a:pt x="771" y="1826"/>
                    <a:pt x="775" y="1822"/>
                  </a:cubicBezTo>
                  <a:cubicBezTo>
                    <a:pt x="787" y="1822"/>
                    <a:pt x="787" y="1822"/>
                    <a:pt x="787" y="1846"/>
                  </a:cubicBezTo>
                  <a:lnTo>
                    <a:pt x="787" y="1870"/>
                  </a:lnTo>
                  <a:cubicBezTo>
                    <a:pt x="787" y="1870"/>
                    <a:pt x="787" y="1870"/>
                    <a:pt x="799" y="1846"/>
                  </a:cubicBezTo>
                  <a:cubicBezTo>
                    <a:pt x="805" y="1834"/>
                    <a:pt x="808" y="1828"/>
                    <a:pt x="809" y="1828"/>
                  </a:cubicBezTo>
                  <a:cubicBezTo>
                    <a:pt x="810" y="1828"/>
                    <a:pt x="810" y="1834"/>
                    <a:pt x="810" y="1846"/>
                  </a:cubicBezTo>
                  <a:cubicBezTo>
                    <a:pt x="810" y="1858"/>
                    <a:pt x="787" y="1894"/>
                    <a:pt x="810" y="1894"/>
                  </a:cubicBezTo>
                  <a:cubicBezTo>
                    <a:pt x="813" y="1896"/>
                    <a:pt x="814" y="1897"/>
                    <a:pt x="816" y="1897"/>
                  </a:cubicBezTo>
                  <a:cubicBezTo>
                    <a:pt x="823" y="1897"/>
                    <a:pt x="825" y="1877"/>
                    <a:pt x="834" y="1858"/>
                  </a:cubicBezTo>
                  <a:cubicBezTo>
                    <a:pt x="846" y="1858"/>
                    <a:pt x="870" y="1834"/>
                    <a:pt x="870" y="1834"/>
                  </a:cubicBezTo>
                  <a:lnTo>
                    <a:pt x="870" y="1834"/>
                  </a:lnTo>
                  <a:cubicBezTo>
                    <a:pt x="870" y="1846"/>
                    <a:pt x="846" y="1882"/>
                    <a:pt x="846" y="1894"/>
                  </a:cubicBezTo>
                  <a:cubicBezTo>
                    <a:pt x="846" y="1882"/>
                    <a:pt x="882" y="1870"/>
                    <a:pt x="882" y="1870"/>
                  </a:cubicBezTo>
                  <a:cubicBezTo>
                    <a:pt x="882" y="1865"/>
                    <a:pt x="884" y="1862"/>
                    <a:pt x="886" y="1862"/>
                  </a:cubicBezTo>
                  <a:cubicBezTo>
                    <a:pt x="890" y="1862"/>
                    <a:pt x="894" y="1868"/>
                    <a:pt x="894" y="1882"/>
                  </a:cubicBezTo>
                  <a:cubicBezTo>
                    <a:pt x="894" y="1886"/>
                    <a:pt x="894" y="1887"/>
                    <a:pt x="894" y="1887"/>
                  </a:cubicBezTo>
                  <a:cubicBezTo>
                    <a:pt x="895" y="1887"/>
                    <a:pt x="898" y="1882"/>
                    <a:pt x="906" y="1882"/>
                  </a:cubicBezTo>
                  <a:cubicBezTo>
                    <a:pt x="918" y="1882"/>
                    <a:pt x="906" y="1882"/>
                    <a:pt x="918" y="1894"/>
                  </a:cubicBezTo>
                  <a:cubicBezTo>
                    <a:pt x="918" y="1886"/>
                    <a:pt x="918" y="1878"/>
                    <a:pt x="918" y="1870"/>
                  </a:cubicBezTo>
                  <a:cubicBezTo>
                    <a:pt x="918" y="1873"/>
                    <a:pt x="919" y="1875"/>
                    <a:pt x="920" y="1875"/>
                  </a:cubicBezTo>
                  <a:cubicBezTo>
                    <a:pt x="924" y="1875"/>
                    <a:pt x="930" y="1866"/>
                    <a:pt x="930" y="1858"/>
                  </a:cubicBezTo>
                  <a:cubicBezTo>
                    <a:pt x="930" y="1858"/>
                    <a:pt x="930" y="1858"/>
                    <a:pt x="930" y="1858"/>
                  </a:cubicBezTo>
                  <a:lnTo>
                    <a:pt x="930" y="1858"/>
                  </a:lnTo>
                  <a:cubicBezTo>
                    <a:pt x="930" y="1863"/>
                    <a:pt x="930" y="1868"/>
                    <a:pt x="930" y="1870"/>
                  </a:cubicBezTo>
                  <a:cubicBezTo>
                    <a:pt x="930" y="1879"/>
                    <a:pt x="931" y="1883"/>
                    <a:pt x="933" y="1883"/>
                  </a:cubicBezTo>
                  <a:cubicBezTo>
                    <a:pt x="937" y="1883"/>
                    <a:pt x="941" y="1875"/>
                    <a:pt x="941" y="1862"/>
                  </a:cubicBezTo>
                  <a:lnTo>
                    <a:pt x="941" y="1862"/>
                  </a:lnTo>
                  <a:cubicBezTo>
                    <a:pt x="941" y="1865"/>
                    <a:pt x="941" y="1867"/>
                    <a:pt x="941" y="1870"/>
                  </a:cubicBezTo>
                  <a:cubicBezTo>
                    <a:pt x="941" y="1870"/>
                    <a:pt x="941" y="1882"/>
                    <a:pt x="941" y="1882"/>
                  </a:cubicBezTo>
                  <a:cubicBezTo>
                    <a:pt x="941" y="1882"/>
                    <a:pt x="941" y="1870"/>
                    <a:pt x="953" y="1858"/>
                  </a:cubicBezTo>
                  <a:cubicBezTo>
                    <a:pt x="965" y="1858"/>
                    <a:pt x="953" y="1870"/>
                    <a:pt x="965" y="1870"/>
                  </a:cubicBezTo>
                  <a:cubicBezTo>
                    <a:pt x="969" y="1873"/>
                    <a:pt x="972" y="1875"/>
                    <a:pt x="976" y="1875"/>
                  </a:cubicBezTo>
                  <a:cubicBezTo>
                    <a:pt x="984" y="1875"/>
                    <a:pt x="993" y="1866"/>
                    <a:pt x="1001" y="1858"/>
                  </a:cubicBezTo>
                  <a:cubicBezTo>
                    <a:pt x="1001" y="1861"/>
                    <a:pt x="1001" y="1865"/>
                    <a:pt x="1001" y="1870"/>
                  </a:cubicBezTo>
                  <a:lnTo>
                    <a:pt x="1001" y="1882"/>
                  </a:lnTo>
                  <a:lnTo>
                    <a:pt x="1013" y="1882"/>
                  </a:lnTo>
                  <a:cubicBezTo>
                    <a:pt x="1022" y="1882"/>
                    <a:pt x="1017" y="1867"/>
                    <a:pt x="1020" y="1867"/>
                  </a:cubicBezTo>
                  <a:lnTo>
                    <a:pt x="1020" y="1867"/>
                  </a:lnTo>
                  <a:cubicBezTo>
                    <a:pt x="1021" y="1867"/>
                    <a:pt x="1022" y="1868"/>
                    <a:pt x="1025" y="1870"/>
                  </a:cubicBezTo>
                  <a:cubicBezTo>
                    <a:pt x="1037" y="1882"/>
                    <a:pt x="1049" y="1894"/>
                    <a:pt x="1049" y="1894"/>
                  </a:cubicBezTo>
                  <a:cubicBezTo>
                    <a:pt x="1049" y="1883"/>
                    <a:pt x="1058" y="1844"/>
                    <a:pt x="1060" y="1844"/>
                  </a:cubicBezTo>
                  <a:cubicBezTo>
                    <a:pt x="1060" y="1844"/>
                    <a:pt x="1061" y="1845"/>
                    <a:pt x="1061" y="1846"/>
                  </a:cubicBezTo>
                  <a:cubicBezTo>
                    <a:pt x="1061" y="1858"/>
                    <a:pt x="1072" y="1882"/>
                    <a:pt x="1084" y="1894"/>
                  </a:cubicBezTo>
                  <a:lnTo>
                    <a:pt x="1120" y="1894"/>
                  </a:lnTo>
                  <a:lnTo>
                    <a:pt x="1132" y="1882"/>
                  </a:lnTo>
                  <a:lnTo>
                    <a:pt x="1132" y="1858"/>
                  </a:lnTo>
                  <a:cubicBezTo>
                    <a:pt x="1132" y="1858"/>
                    <a:pt x="1144" y="1882"/>
                    <a:pt x="1156" y="1894"/>
                  </a:cubicBezTo>
                  <a:cubicBezTo>
                    <a:pt x="1156" y="1906"/>
                    <a:pt x="1156" y="1906"/>
                    <a:pt x="1168" y="1906"/>
                  </a:cubicBezTo>
                  <a:cubicBezTo>
                    <a:pt x="1168" y="1906"/>
                    <a:pt x="1177" y="1906"/>
                    <a:pt x="1171" y="1889"/>
                  </a:cubicBezTo>
                  <a:lnTo>
                    <a:pt x="1171" y="1889"/>
                  </a:lnTo>
                  <a:cubicBezTo>
                    <a:pt x="1174" y="1884"/>
                    <a:pt x="1180" y="1866"/>
                    <a:pt x="1180" y="1858"/>
                  </a:cubicBezTo>
                  <a:cubicBezTo>
                    <a:pt x="1180" y="1858"/>
                    <a:pt x="1203" y="1882"/>
                    <a:pt x="1203" y="1894"/>
                  </a:cubicBezTo>
                  <a:lnTo>
                    <a:pt x="1227" y="1894"/>
                  </a:lnTo>
                  <a:cubicBezTo>
                    <a:pt x="1227" y="1894"/>
                    <a:pt x="1227" y="1858"/>
                    <a:pt x="1215" y="1846"/>
                  </a:cubicBezTo>
                  <a:cubicBezTo>
                    <a:pt x="1211" y="1842"/>
                    <a:pt x="1210" y="1841"/>
                    <a:pt x="1210" y="1841"/>
                  </a:cubicBezTo>
                  <a:lnTo>
                    <a:pt x="1210" y="1841"/>
                  </a:lnTo>
                  <a:cubicBezTo>
                    <a:pt x="1211" y="1841"/>
                    <a:pt x="1212" y="1842"/>
                    <a:pt x="1215" y="1843"/>
                  </a:cubicBezTo>
                  <a:lnTo>
                    <a:pt x="1215" y="1843"/>
                  </a:lnTo>
                  <a:lnTo>
                    <a:pt x="1203" y="1787"/>
                  </a:lnTo>
                  <a:lnTo>
                    <a:pt x="1203" y="1787"/>
                  </a:lnTo>
                  <a:cubicBezTo>
                    <a:pt x="1227" y="1798"/>
                    <a:pt x="1239" y="1834"/>
                    <a:pt x="1227" y="1846"/>
                  </a:cubicBezTo>
                  <a:lnTo>
                    <a:pt x="1227" y="1858"/>
                  </a:lnTo>
                  <a:cubicBezTo>
                    <a:pt x="1239" y="1858"/>
                    <a:pt x="1227" y="1870"/>
                    <a:pt x="1239" y="1882"/>
                  </a:cubicBezTo>
                  <a:lnTo>
                    <a:pt x="1251" y="1882"/>
                  </a:lnTo>
                  <a:cubicBezTo>
                    <a:pt x="1263" y="1882"/>
                    <a:pt x="1263" y="1846"/>
                    <a:pt x="1263" y="1834"/>
                  </a:cubicBezTo>
                  <a:cubicBezTo>
                    <a:pt x="1263" y="1827"/>
                    <a:pt x="1264" y="1824"/>
                    <a:pt x="1266" y="1824"/>
                  </a:cubicBezTo>
                  <a:cubicBezTo>
                    <a:pt x="1270" y="1824"/>
                    <a:pt x="1278" y="1841"/>
                    <a:pt x="1287" y="1858"/>
                  </a:cubicBezTo>
                  <a:lnTo>
                    <a:pt x="1287" y="1834"/>
                  </a:lnTo>
                  <a:lnTo>
                    <a:pt x="1287" y="1810"/>
                  </a:lnTo>
                  <a:cubicBezTo>
                    <a:pt x="1287" y="1810"/>
                    <a:pt x="1299" y="1834"/>
                    <a:pt x="1299" y="1834"/>
                  </a:cubicBezTo>
                  <a:cubicBezTo>
                    <a:pt x="1299" y="1834"/>
                    <a:pt x="1299" y="1828"/>
                    <a:pt x="1299" y="1822"/>
                  </a:cubicBezTo>
                  <a:cubicBezTo>
                    <a:pt x="1299" y="1833"/>
                    <a:pt x="1307" y="1860"/>
                    <a:pt x="1310" y="1860"/>
                  </a:cubicBezTo>
                  <a:cubicBezTo>
                    <a:pt x="1310" y="1860"/>
                    <a:pt x="1311" y="1860"/>
                    <a:pt x="1311" y="1858"/>
                  </a:cubicBezTo>
                  <a:cubicBezTo>
                    <a:pt x="1320" y="1849"/>
                    <a:pt x="1322" y="1832"/>
                    <a:pt x="1317" y="1819"/>
                  </a:cubicBezTo>
                  <a:lnTo>
                    <a:pt x="1317" y="1819"/>
                  </a:lnTo>
                  <a:cubicBezTo>
                    <a:pt x="1324" y="1829"/>
                    <a:pt x="1331" y="1833"/>
                    <a:pt x="1336" y="1833"/>
                  </a:cubicBezTo>
                  <a:cubicBezTo>
                    <a:pt x="1348" y="1833"/>
                    <a:pt x="1357" y="1819"/>
                    <a:pt x="1366" y="1819"/>
                  </a:cubicBezTo>
                  <a:cubicBezTo>
                    <a:pt x="1371" y="1819"/>
                    <a:pt x="1376" y="1823"/>
                    <a:pt x="1382" y="1834"/>
                  </a:cubicBezTo>
                  <a:cubicBezTo>
                    <a:pt x="1389" y="1847"/>
                    <a:pt x="1392" y="1852"/>
                    <a:pt x="1395" y="1852"/>
                  </a:cubicBezTo>
                  <a:cubicBezTo>
                    <a:pt x="1400" y="1852"/>
                    <a:pt x="1394" y="1819"/>
                    <a:pt x="1394" y="1810"/>
                  </a:cubicBezTo>
                  <a:cubicBezTo>
                    <a:pt x="1406" y="1810"/>
                    <a:pt x="1418" y="1798"/>
                    <a:pt x="1418" y="1798"/>
                  </a:cubicBezTo>
                  <a:cubicBezTo>
                    <a:pt x="1427" y="1798"/>
                    <a:pt x="1429" y="1785"/>
                    <a:pt x="1429" y="1773"/>
                  </a:cubicBezTo>
                  <a:lnTo>
                    <a:pt x="1429" y="1773"/>
                  </a:lnTo>
                  <a:cubicBezTo>
                    <a:pt x="1435" y="1780"/>
                    <a:pt x="1442" y="1787"/>
                    <a:pt x="1442" y="1787"/>
                  </a:cubicBezTo>
                  <a:cubicBezTo>
                    <a:pt x="1448" y="1787"/>
                    <a:pt x="1443" y="1774"/>
                    <a:pt x="1435" y="1764"/>
                  </a:cubicBezTo>
                  <a:lnTo>
                    <a:pt x="1435" y="1764"/>
                  </a:lnTo>
                  <a:cubicBezTo>
                    <a:pt x="1441" y="1767"/>
                    <a:pt x="1447" y="1773"/>
                    <a:pt x="1453" y="1773"/>
                  </a:cubicBezTo>
                  <a:cubicBezTo>
                    <a:pt x="1457" y="1773"/>
                    <a:pt x="1461" y="1771"/>
                    <a:pt x="1465" y="1763"/>
                  </a:cubicBezTo>
                  <a:cubicBezTo>
                    <a:pt x="1465" y="1757"/>
                    <a:pt x="1465" y="1757"/>
                    <a:pt x="1465" y="1757"/>
                  </a:cubicBezTo>
                  <a:cubicBezTo>
                    <a:pt x="1465" y="1757"/>
                    <a:pt x="1465" y="1757"/>
                    <a:pt x="1465" y="1751"/>
                  </a:cubicBezTo>
                  <a:cubicBezTo>
                    <a:pt x="1453" y="1739"/>
                    <a:pt x="1453" y="1739"/>
                    <a:pt x="1453" y="1739"/>
                  </a:cubicBezTo>
                  <a:cubicBezTo>
                    <a:pt x="1453" y="1739"/>
                    <a:pt x="1453" y="1739"/>
                    <a:pt x="1453" y="1738"/>
                  </a:cubicBezTo>
                  <a:lnTo>
                    <a:pt x="1453" y="1738"/>
                  </a:lnTo>
                  <a:cubicBezTo>
                    <a:pt x="1455" y="1739"/>
                    <a:pt x="1457" y="1739"/>
                    <a:pt x="1459" y="1739"/>
                  </a:cubicBezTo>
                  <a:lnTo>
                    <a:pt x="1459" y="1739"/>
                  </a:lnTo>
                  <a:cubicBezTo>
                    <a:pt x="1457" y="1737"/>
                    <a:pt x="1456" y="1737"/>
                    <a:pt x="1455" y="1737"/>
                  </a:cubicBezTo>
                  <a:cubicBezTo>
                    <a:pt x="1454" y="1737"/>
                    <a:pt x="1454" y="1737"/>
                    <a:pt x="1453" y="1738"/>
                  </a:cubicBezTo>
                  <a:lnTo>
                    <a:pt x="1453" y="1738"/>
                  </a:lnTo>
                  <a:cubicBezTo>
                    <a:pt x="1445" y="1738"/>
                    <a:pt x="1438" y="1735"/>
                    <a:pt x="1430" y="1727"/>
                  </a:cubicBezTo>
                  <a:cubicBezTo>
                    <a:pt x="1430" y="1715"/>
                    <a:pt x="1430" y="1703"/>
                    <a:pt x="1430" y="1703"/>
                  </a:cubicBezTo>
                  <a:cubicBezTo>
                    <a:pt x="1430" y="1703"/>
                    <a:pt x="1424" y="1708"/>
                    <a:pt x="1417" y="1708"/>
                  </a:cubicBezTo>
                  <a:cubicBezTo>
                    <a:pt x="1414" y="1708"/>
                    <a:pt x="1410" y="1707"/>
                    <a:pt x="1406" y="1703"/>
                  </a:cubicBezTo>
                  <a:cubicBezTo>
                    <a:pt x="1394" y="1679"/>
                    <a:pt x="1382" y="1667"/>
                    <a:pt x="1370" y="1644"/>
                  </a:cubicBezTo>
                  <a:close/>
                  <a:moveTo>
                    <a:pt x="427" y="1544"/>
                  </a:moveTo>
                  <a:cubicBezTo>
                    <a:pt x="426" y="1544"/>
                    <a:pt x="423" y="1545"/>
                    <a:pt x="418" y="1548"/>
                  </a:cubicBezTo>
                  <a:cubicBezTo>
                    <a:pt x="394" y="1584"/>
                    <a:pt x="370" y="1608"/>
                    <a:pt x="346" y="1644"/>
                  </a:cubicBezTo>
                  <a:cubicBezTo>
                    <a:pt x="346" y="1644"/>
                    <a:pt x="327" y="1681"/>
                    <a:pt x="332" y="1681"/>
                  </a:cubicBezTo>
                  <a:cubicBezTo>
                    <a:pt x="332" y="1681"/>
                    <a:pt x="333" y="1681"/>
                    <a:pt x="334" y="1679"/>
                  </a:cubicBezTo>
                  <a:cubicBezTo>
                    <a:pt x="340" y="1673"/>
                    <a:pt x="343" y="1670"/>
                    <a:pt x="345" y="1670"/>
                  </a:cubicBezTo>
                  <a:cubicBezTo>
                    <a:pt x="346" y="1670"/>
                    <a:pt x="346" y="1673"/>
                    <a:pt x="346" y="1679"/>
                  </a:cubicBezTo>
                  <a:cubicBezTo>
                    <a:pt x="346" y="1689"/>
                    <a:pt x="338" y="1706"/>
                    <a:pt x="342" y="1706"/>
                  </a:cubicBezTo>
                  <a:cubicBezTo>
                    <a:pt x="342" y="1706"/>
                    <a:pt x="344" y="1705"/>
                    <a:pt x="346" y="1703"/>
                  </a:cubicBezTo>
                  <a:cubicBezTo>
                    <a:pt x="354" y="1703"/>
                    <a:pt x="362" y="1698"/>
                    <a:pt x="363" y="1698"/>
                  </a:cubicBezTo>
                  <a:lnTo>
                    <a:pt x="363" y="1698"/>
                  </a:lnTo>
                  <a:cubicBezTo>
                    <a:pt x="363" y="1698"/>
                    <a:pt x="362" y="1699"/>
                    <a:pt x="358" y="1703"/>
                  </a:cubicBezTo>
                  <a:cubicBezTo>
                    <a:pt x="354" y="1711"/>
                    <a:pt x="359" y="1712"/>
                    <a:pt x="367" y="1712"/>
                  </a:cubicBezTo>
                  <a:cubicBezTo>
                    <a:pt x="371" y="1712"/>
                    <a:pt x="375" y="1712"/>
                    <a:pt x="379" y="1712"/>
                  </a:cubicBezTo>
                  <a:cubicBezTo>
                    <a:pt x="387" y="1712"/>
                    <a:pt x="394" y="1714"/>
                    <a:pt x="391" y="1723"/>
                  </a:cubicBezTo>
                  <a:lnTo>
                    <a:pt x="391" y="1723"/>
                  </a:lnTo>
                  <a:cubicBezTo>
                    <a:pt x="394" y="1719"/>
                    <a:pt x="397" y="1718"/>
                    <a:pt x="399" y="1718"/>
                  </a:cubicBezTo>
                  <a:cubicBezTo>
                    <a:pt x="406" y="1718"/>
                    <a:pt x="406" y="1739"/>
                    <a:pt x="406" y="1739"/>
                  </a:cubicBezTo>
                  <a:cubicBezTo>
                    <a:pt x="418" y="1739"/>
                    <a:pt x="429" y="1715"/>
                    <a:pt x="441" y="1703"/>
                  </a:cubicBezTo>
                  <a:lnTo>
                    <a:pt x="441" y="1703"/>
                  </a:lnTo>
                  <a:cubicBezTo>
                    <a:pt x="453" y="1703"/>
                    <a:pt x="429" y="1727"/>
                    <a:pt x="429" y="1739"/>
                  </a:cubicBezTo>
                  <a:cubicBezTo>
                    <a:pt x="414" y="1760"/>
                    <a:pt x="412" y="1765"/>
                    <a:pt x="416" y="1765"/>
                  </a:cubicBezTo>
                  <a:cubicBezTo>
                    <a:pt x="419" y="1765"/>
                    <a:pt x="427" y="1760"/>
                    <a:pt x="434" y="1760"/>
                  </a:cubicBezTo>
                  <a:cubicBezTo>
                    <a:pt x="437" y="1760"/>
                    <a:pt x="439" y="1761"/>
                    <a:pt x="441" y="1763"/>
                  </a:cubicBezTo>
                  <a:cubicBezTo>
                    <a:pt x="449" y="1763"/>
                    <a:pt x="452" y="1773"/>
                    <a:pt x="453" y="1783"/>
                  </a:cubicBezTo>
                  <a:lnTo>
                    <a:pt x="453" y="1783"/>
                  </a:lnTo>
                  <a:cubicBezTo>
                    <a:pt x="453" y="1780"/>
                    <a:pt x="453" y="1778"/>
                    <a:pt x="453" y="1775"/>
                  </a:cubicBezTo>
                  <a:cubicBezTo>
                    <a:pt x="457" y="1771"/>
                    <a:pt x="460" y="1769"/>
                    <a:pt x="462" y="1769"/>
                  </a:cubicBezTo>
                  <a:cubicBezTo>
                    <a:pt x="465" y="1769"/>
                    <a:pt x="465" y="1775"/>
                    <a:pt x="465" y="1775"/>
                  </a:cubicBezTo>
                  <a:cubicBezTo>
                    <a:pt x="465" y="1775"/>
                    <a:pt x="477" y="1775"/>
                    <a:pt x="465" y="1798"/>
                  </a:cubicBezTo>
                  <a:cubicBezTo>
                    <a:pt x="457" y="1807"/>
                    <a:pt x="454" y="1815"/>
                    <a:pt x="458" y="1815"/>
                  </a:cubicBezTo>
                  <a:cubicBezTo>
                    <a:pt x="459" y="1815"/>
                    <a:pt x="462" y="1814"/>
                    <a:pt x="465" y="1810"/>
                  </a:cubicBezTo>
                  <a:cubicBezTo>
                    <a:pt x="477" y="1810"/>
                    <a:pt x="489" y="1787"/>
                    <a:pt x="501" y="1787"/>
                  </a:cubicBezTo>
                  <a:cubicBezTo>
                    <a:pt x="501" y="1787"/>
                    <a:pt x="501" y="1810"/>
                    <a:pt x="501" y="1822"/>
                  </a:cubicBezTo>
                  <a:cubicBezTo>
                    <a:pt x="501" y="1834"/>
                    <a:pt x="501" y="1846"/>
                    <a:pt x="513" y="1846"/>
                  </a:cubicBezTo>
                  <a:lnTo>
                    <a:pt x="537" y="1846"/>
                  </a:lnTo>
                  <a:cubicBezTo>
                    <a:pt x="537" y="1846"/>
                    <a:pt x="560" y="1822"/>
                    <a:pt x="560" y="1822"/>
                  </a:cubicBezTo>
                  <a:lnTo>
                    <a:pt x="560" y="1822"/>
                  </a:lnTo>
                  <a:cubicBezTo>
                    <a:pt x="560" y="1834"/>
                    <a:pt x="549" y="1846"/>
                    <a:pt x="537" y="1858"/>
                  </a:cubicBezTo>
                  <a:cubicBezTo>
                    <a:pt x="537" y="1867"/>
                    <a:pt x="544" y="1869"/>
                    <a:pt x="553" y="1870"/>
                  </a:cubicBezTo>
                  <a:lnTo>
                    <a:pt x="553" y="1870"/>
                  </a:lnTo>
                  <a:cubicBezTo>
                    <a:pt x="551" y="1873"/>
                    <a:pt x="550" y="1877"/>
                    <a:pt x="549" y="1882"/>
                  </a:cubicBezTo>
                  <a:lnTo>
                    <a:pt x="560" y="1870"/>
                  </a:lnTo>
                  <a:cubicBezTo>
                    <a:pt x="560" y="1870"/>
                    <a:pt x="572" y="1846"/>
                    <a:pt x="572" y="1846"/>
                  </a:cubicBezTo>
                  <a:cubicBezTo>
                    <a:pt x="584" y="1846"/>
                    <a:pt x="584" y="1846"/>
                    <a:pt x="584" y="1858"/>
                  </a:cubicBezTo>
                  <a:cubicBezTo>
                    <a:pt x="584" y="1868"/>
                    <a:pt x="577" y="1900"/>
                    <a:pt x="586" y="1900"/>
                  </a:cubicBezTo>
                  <a:cubicBezTo>
                    <a:pt x="588" y="1900"/>
                    <a:pt x="592" y="1898"/>
                    <a:pt x="596" y="1894"/>
                  </a:cubicBezTo>
                  <a:cubicBezTo>
                    <a:pt x="620" y="1882"/>
                    <a:pt x="620" y="1882"/>
                    <a:pt x="620" y="1882"/>
                  </a:cubicBezTo>
                  <a:cubicBezTo>
                    <a:pt x="622" y="1883"/>
                    <a:pt x="623" y="1884"/>
                    <a:pt x="625" y="1884"/>
                  </a:cubicBezTo>
                  <a:cubicBezTo>
                    <a:pt x="635" y="1884"/>
                    <a:pt x="645" y="1858"/>
                    <a:pt x="656" y="1858"/>
                  </a:cubicBezTo>
                  <a:lnTo>
                    <a:pt x="656" y="1858"/>
                  </a:lnTo>
                  <a:cubicBezTo>
                    <a:pt x="656" y="1858"/>
                    <a:pt x="620" y="1906"/>
                    <a:pt x="632" y="1906"/>
                  </a:cubicBezTo>
                  <a:cubicBezTo>
                    <a:pt x="644" y="1894"/>
                    <a:pt x="656" y="1882"/>
                    <a:pt x="668" y="1870"/>
                  </a:cubicBezTo>
                  <a:lnTo>
                    <a:pt x="668" y="1870"/>
                  </a:lnTo>
                  <a:cubicBezTo>
                    <a:pt x="644" y="1894"/>
                    <a:pt x="668" y="1882"/>
                    <a:pt x="668" y="1894"/>
                  </a:cubicBezTo>
                  <a:cubicBezTo>
                    <a:pt x="680" y="1894"/>
                    <a:pt x="656" y="1929"/>
                    <a:pt x="668" y="1929"/>
                  </a:cubicBezTo>
                  <a:cubicBezTo>
                    <a:pt x="680" y="1929"/>
                    <a:pt x="715" y="1846"/>
                    <a:pt x="703" y="1834"/>
                  </a:cubicBezTo>
                  <a:cubicBezTo>
                    <a:pt x="703" y="1834"/>
                    <a:pt x="715" y="1798"/>
                    <a:pt x="715" y="1787"/>
                  </a:cubicBezTo>
                  <a:lnTo>
                    <a:pt x="691" y="1787"/>
                  </a:lnTo>
                  <a:cubicBezTo>
                    <a:pt x="680" y="1787"/>
                    <a:pt x="680" y="1787"/>
                    <a:pt x="668" y="1810"/>
                  </a:cubicBezTo>
                  <a:cubicBezTo>
                    <a:pt x="664" y="1818"/>
                    <a:pt x="661" y="1820"/>
                    <a:pt x="658" y="1820"/>
                  </a:cubicBezTo>
                  <a:cubicBezTo>
                    <a:pt x="657" y="1820"/>
                    <a:pt x="656" y="1819"/>
                    <a:pt x="654" y="1819"/>
                  </a:cubicBezTo>
                  <a:cubicBezTo>
                    <a:pt x="650" y="1819"/>
                    <a:pt x="644" y="1822"/>
                    <a:pt x="632" y="1846"/>
                  </a:cubicBezTo>
                  <a:cubicBezTo>
                    <a:pt x="644" y="1822"/>
                    <a:pt x="644" y="1798"/>
                    <a:pt x="632" y="1787"/>
                  </a:cubicBezTo>
                  <a:cubicBezTo>
                    <a:pt x="632" y="1775"/>
                    <a:pt x="632" y="1775"/>
                    <a:pt x="632" y="1763"/>
                  </a:cubicBezTo>
                  <a:lnTo>
                    <a:pt x="632" y="1739"/>
                  </a:lnTo>
                  <a:cubicBezTo>
                    <a:pt x="620" y="1739"/>
                    <a:pt x="608" y="1751"/>
                    <a:pt x="596" y="1763"/>
                  </a:cubicBezTo>
                  <a:cubicBezTo>
                    <a:pt x="596" y="1775"/>
                    <a:pt x="596" y="1775"/>
                    <a:pt x="584" y="1775"/>
                  </a:cubicBezTo>
                  <a:cubicBezTo>
                    <a:pt x="584" y="1775"/>
                    <a:pt x="584" y="1763"/>
                    <a:pt x="584" y="1763"/>
                  </a:cubicBezTo>
                  <a:lnTo>
                    <a:pt x="584" y="1739"/>
                  </a:lnTo>
                  <a:cubicBezTo>
                    <a:pt x="584" y="1745"/>
                    <a:pt x="578" y="1748"/>
                    <a:pt x="572" y="1748"/>
                  </a:cubicBezTo>
                  <a:cubicBezTo>
                    <a:pt x="566" y="1748"/>
                    <a:pt x="560" y="1745"/>
                    <a:pt x="560" y="1739"/>
                  </a:cubicBezTo>
                  <a:cubicBezTo>
                    <a:pt x="551" y="1719"/>
                    <a:pt x="565" y="1700"/>
                    <a:pt x="564" y="1700"/>
                  </a:cubicBezTo>
                  <a:lnTo>
                    <a:pt x="564" y="1700"/>
                  </a:lnTo>
                  <a:cubicBezTo>
                    <a:pt x="564" y="1700"/>
                    <a:pt x="563" y="1701"/>
                    <a:pt x="560" y="1703"/>
                  </a:cubicBezTo>
                  <a:cubicBezTo>
                    <a:pt x="560" y="1703"/>
                    <a:pt x="537" y="1751"/>
                    <a:pt x="525" y="1751"/>
                  </a:cubicBezTo>
                  <a:cubicBezTo>
                    <a:pt x="513" y="1739"/>
                    <a:pt x="572" y="1691"/>
                    <a:pt x="560" y="1679"/>
                  </a:cubicBezTo>
                  <a:cubicBezTo>
                    <a:pt x="559" y="1678"/>
                    <a:pt x="557" y="1677"/>
                    <a:pt x="555" y="1677"/>
                  </a:cubicBezTo>
                  <a:cubicBezTo>
                    <a:pt x="545" y="1677"/>
                    <a:pt x="537" y="1703"/>
                    <a:pt x="537" y="1703"/>
                  </a:cubicBezTo>
                  <a:cubicBezTo>
                    <a:pt x="534" y="1706"/>
                    <a:pt x="532" y="1707"/>
                    <a:pt x="531" y="1707"/>
                  </a:cubicBezTo>
                  <a:cubicBezTo>
                    <a:pt x="524" y="1707"/>
                    <a:pt x="522" y="1691"/>
                    <a:pt x="513" y="1691"/>
                  </a:cubicBezTo>
                  <a:cubicBezTo>
                    <a:pt x="513" y="1679"/>
                    <a:pt x="513" y="1632"/>
                    <a:pt x="489" y="1632"/>
                  </a:cubicBezTo>
                  <a:cubicBezTo>
                    <a:pt x="465" y="1632"/>
                    <a:pt x="477" y="1644"/>
                    <a:pt x="465" y="1656"/>
                  </a:cubicBezTo>
                  <a:cubicBezTo>
                    <a:pt x="453" y="1656"/>
                    <a:pt x="465" y="1644"/>
                    <a:pt x="465" y="1632"/>
                  </a:cubicBezTo>
                  <a:cubicBezTo>
                    <a:pt x="471" y="1626"/>
                    <a:pt x="468" y="1623"/>
                    <a:pt x="462" y="1623"/>
                  </a:cubicBezTo>
                  <a:cubicBezTo>
                    <a:pt x="456" y="1623"/>
                    <a:pt x="447" y="1626"/>
                    <a:pt x="441" y="1632"/>
                  </a:cubicBezTo>
                  <a:cubicBezTo>
                    <a:pt x="441" y="1637"/>
                    <a:pt x="439" y="1640"/>
                    <a:pt x="438" y="1640"/>
                  </a:cubicBezTo>
                  <a:cubicBezTo>
                    <a:pt x="436" y="1640"/>
                    <a:pt x="434" y="1634"/>
                    <a:pt x="441" y="1620"/>
                  </a:cubicBezTo>
                  <a:lnTo>
                    <a:pt x="441" y="1620"/>
                  </a:lnTo>
                  <a:cubicBezTo>
                    <a:pt x="429" y="1632"/>
                    <a:pt x="418" y="1656"/>
                    <a:pt x="394" y="1667"/>
                  </a:cubicBezTo>
                  <a:cubicBezTo>
                    <a:pt x="394" y="1667"/>
                    <a:pt x="418" y="1632"/>
                    <a:pt x="429" y="1632"/>
                  </a:cubicBezTo>
                  <a:cubicBezTo>
                    <a:pt x="429" y="1620"/>
                    <a:pt x="429" y="1620"/>
                    <a:pt x="418" y="1620"/>
                  </a:cubicBezTo>
                  <a:cubicBezTo>
                    <a:pt x="414" y="1623"/>
                    <a:pt x="409" y="1625"/>
                    <a:pt x="405" y="1625"/>
                  </a:cubicBezTo>
                  <a:cubicBezTo>
                    <a:pt x="393" y="1625"/>
                    <a:pt x="383" y="1613"/>
                    <a:pt x="418" y="1596"/>
                  </a:cubicBezTo>
                  <a:cubicBezTo>
                    <a:pt x="429" y="1592"/>
                    <a:pt x="431" y="1591"/>
                    <a:pt x="427" y="1591"/>
                  </a:cubicBezTo>
                  <a:cubicBezTo>
                    <a:pt x="420" y="1591"/>
                    <a:pt x="394" y="1596"/>
                    <a:pt x="394" y="1596"/>
                  </a:cubicBezTo>
                  <a:cubicBezTo>
                    <a:pt x="384" y="1596"/>
                    <a:pt x="435" y="1544"/>
                    <a:pt x="427" y="154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4" name="Google Shape;6504;p50"/>
            <p:cNvSpPr/>
            <p:nvPr/>
          </p:nvSpPr>
          <p:spPr>
            <a:xfrm>
              <a:off x="-2536650" y="660325"/>
              <a:ext cx="37850" cy="38425"/>
            </a:xfrm>
            <a:custGeom>
              <a:avLst/>
              <a:gdLst/>
              <a:ahLst/>
              <a:cxnLst/>
              <a:rect l="l" t="t" r="r" b="b"/>
              <a:pathLst>
                <a:path w="1514" h="1537" extrusionOk="0">
                  <a:moveTo>
                    <a:pt x="334" y="1"/>
                  </a:moveTo>
                  <a:cubicBezTo>
                    <a:pt x="215" y="1"/>
                    <a:pt x="108" y="25"/>
                    <a:pt x="1" y="72"/>
                  </a:cubicBezTo>
                  <a:cubicBezTo>
                    <a:pt x="1" y="96"/>
                    <a:pt x="1" y="120"/>
                    <a:pt x="13" y="156"/>
                  </a:cubicBezTo>
                  <a:cubicBezTo>
                    <a:pt x="120" y="596"/>
                    <a:pt x="334" y="1013"/>
                    <a:pt x="644" y="1346"/>
                  </a:cubicBezTo>
                  <a:cubicBezTo>
                    <a:pt x="715" y="1418"/>
                    <a:pt x="787" y="1477"/>
                    <a:pt x="858" y="1537"/>
                  </a:cubicBezTo>
                  <a:cubicBezTo>
                    <a:pt x="1513" y="1037"/>
                    <a:pt x="1156" y="1"/>
                    <a:pt x="33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5" name="Google Shape;6505;p50"/>
            <p:cNvSpPr/>
            <p:nvPr/>
          </p:nvSpPr>
          <p:spPr>
            <a:xfrm>
              <a:off x="-2538425" y="658500"/>
              <a:ext cx="32175" cy="40600"/>
            </a:xfrm>
            <a:custGeom>
              <a:avLst/>
              <a:gdLst/>
              <a:ahLst/>
              <a:cxnLst/>
              <a:rect l="l" t="t" r="r" b="b"/>
              <a:pathLst>
                <a:path w="1287" h="1624" extrusionOk="0">
                  <a:moveTo>
                    <a:pt x="631" y="60"/>
                  </a:moveTo>
                  <a:cubicBezTo>
                    <a:pt x="629" y="60"/>
                    <a:pt x="620" y="98"/>
                    <a:pt x="620" y="98"/>
                  </a:cubicBezTo>
                  <a:cubicBezTo>
                    <a:pt x="628" y="98"/>
                    <a:pt x="630" y="103"/>
                    <a:pt x="631" y="103"/>
                  </a:cubicBezTo>
                  <a:cubicBezTo>
                    <a:pt x="632" y="103"/>
                    <a:pt x="632" y="102"/>
                    <a:pt x="632" y="98"/>
                  </a:cubicBezTo>
                  <a:cubicBezTo>
                    <a:pt x="643" y="74"/>
                    <a:pt x="643" y="62"/>
                    <a:pt x="632" y="62"/>
                  </a:cubicBezTo>
                  <a:cubicBezTo>
                    <a:pt x="632" y="61"/>
                    <a:pt x="631" y="60"/>
                    <a:pt x="631" y="60"/>
                  </a:cubicBezTo>
                  <a:close/>
                  <a:moveTo>
                    <a:pt x="136" y="90"/>
                  </a:moveTo>
                  <a:cubicBezTo>
                    <a:pt x="138" y="93"/>
                    <a:pt x="141" y="97"/>
                    <a:pt x="143" y="100"/>
                  </a:cubicBezTo>
                  <a:lnTo>
                    <a:pt x="143" y="100"/>
                  </a:lnTo>
                  <a:cubicBezTo>
                    <a:pt x="143" y="99"/>
                    <a:pt x="143" y="98"/>
                    <a:pt x="143" y="98"/>
                  </a:cubicBezTo>
                  <a:lnTo>
                    <a:pt x="143" y="98"/>
                  </a:lnTo>
                  <a:cubicBezTo>
                    <a:pt x="148" y="102"/>
                    <a:pt x="152" y="106"/>
                    <a:pt x="155" y="110"/>
                  </a:cubicBezTo>
                  <a:cubicBezTo>
                    <a:pt x="155" y="111"/>
                    <a:pt x="155" y="111"/>
                    <a:pt x="154" y="111"/>
                  </a:cubicBezTo>
                  <a:cubicBezTo>
                    <a:pt x="153" y="111"/>
                    <a:pt x="149" y="106"/>
                    <a:pt x="143" y="100"/>
                  </a:cubicBezTo>
                  <a:lnTo>
                    <a:pt x="143" y="100"/>
                  </a:lnTo>
                  <a:cubicBezTo>
                    <a:pt x="143" y="100"/>
                    <a:pt x="143" y="100"/>
                    <a:pt x="143" y="100"/>
                  </a:cubicBezTo>
                  <a:cubicBezTo>
                    <a:pt x="142" y="100"/>
                    <a:pt x="139" y="96"/>
                    <a:pt x="136" y="90"/>
                  </a:cubicBezTo>
                  <a:close/>
                  <a:moveTo>
                    <a:pt x="524" y="86"/>
                  </a:moveTo>
                  <a:cubicBezTo>
                    <a:pt x="512" y="86"/>
                    <a:pt x="501" y="110"/>
                    <a:pt x="512" y="121"/>
                  </a:cubicBezTo>
                  <a:cubicBezTo>
                    <a:pt x="520" y="121"/>
                    <a:pt x="523" y="127"/>
                    <a:pt x="524" y="127"/>
                  </a:cubicBezTo>
                  <a:cubicBezTo>
                    <a:pt x="524" y="127"/>
                    <a:pt x="524" y="125"/>
                    <a:pt x="524" y="121"/>
                  </a:cubicBezTo>
                  <a:cubicBezTo>
                    <a:pt x="524" y="110"/>
                    <a:pt x="536" y="86"/>
                    <a:pt x="524" y="86"/>
                  </a:cubicBezTo>
                  <a:close/>
                  <a:moveTo>
                    <a:pt x="215" y="241"/>
                  </a:moveTo>
                  <a:cubicBezTo>
                    <a:pt x="215" y="241"/>
                    <a:pt x="215" y="241"/>
                    <a:pt x="215" y="241"/>
                  </a:cubicBezTo>
                  <a:lnTo>
                    <a:pt x="215" y="241"/>
                  </a:lnTo>
                  <a:lnTo>
                    <a:pt x="215" y="241"/>
                  </a:lnTo>
                  <a:close/>
                  <a:moveTo>
                    <a:pt x="215" y="241"/>
                  </a:moveTo>
                  <a:cubicBezTo>
                    <a:pt x="215" y="248"/>
                    <a:pt x="223" y="259"/>
                    <a:pt x="223" y="259"/>
                  </a:cubicBezTo>
                  <a:lnTo>
                    <a:pt x="223" y="259"/>
                  </a:lnTo>
                  <a:cubicBezTo>
                    <a:pt x="219" y="255"/>
                    <a:pt x="215" y="248"/>
                    <a:pt x="215" y="241"/>
                  </a:cubicBezTo>
                  <a:close/>
                  <a:moveTo>
                    <a:pt x="202" y="275"/>
                  </a:moveTo>
                  <a:lnTo>
                    <a:pt x="202" y="275"/>
                  </a:lnTo>
                  <a:cubicBezTo>
                    <a:pt x="202" y="278"/>
                    <a:pt x="203" y="279"/>
                    <a:pt x="203" y="279"/>
                  </a:cubicBezTo>
                  <a:cubicBezTo>
                    <a:pt x="203" y="279"/>
                    <a:pt x="203" y="279"/>
                    <a:pt x="203" y="276"/>
                  </a:cubicBezTo>
                  <a:cubicBezTo>
                    <a:pt x="203" y="276"/>
                    <a:pt x="203" y="276"/>
                    <a:pt x="202" y="275"/>
                  </a:cubicBezTo>
                  <a:close/>
                  <a:moveTo>
                    <a:pt x="191" y="276"/>
                  </a:moveTo>
                  <a:cubicBezTo>
                    <a:pt x="187" y="276"/>
                    <a:pt x="182" y="276"/>
                    <a:pt x="178" y="277"/>
                  </a:cubicBezTo>
                  <a:lnTo>
                    <a:pt x="178" y="277"/>
                  </a:lnTo>
                  <a:cubicBezTo>
                    <a:pt x="178" y="277"/>
                    <a:pt x="178" y="278"/>
                    <a:pt x="176" y="278"/>
                  </a:cubicBezTo>
                  <a:cubicBezTo>
                    <a:pt x="175" y="278"/>
                    <a:pt x="175" y="278"/>
                    <a:pt x="174" y="278"/>
                  </a:cubicBezTo>
                  <a:lnTo>
                    <a:pt x="174" y="278"/>
                  </a:lnTo>
                  <a:cubicBezTo>
                    <a:pt x="171" y="278"/>
                    <a:pt x="169" y="279"/>
                    <a:pt x="166" y="280"/>
                  </a:cubicBezTo>
                  <a:lnTo>
                    <a:pt x="166" y="280"/>
                  </a:lnTo>
                  <a:cubicBezTo>
                    <a:pt x="176" y="279"/>
                    <a:pt x="186" y="276"/>
                    <a:pt x="191" y="276"/>
                  </a:cubicBezTo>
                  <a:close/>
                  <a:moveTo>
                    <a:pt x="486" y="304"/>
                  </a:moveTo>
                  <a:cubicBezTo>
                    <a:pt x="483" y="308"/>
                    <a:pt x="481" y="316"/>
                    <a:pt x="477" y="336"/>
                  </a:cubicBezTo>
                  <a:cubicBezTo>
                    <a:pt x="483" y="318"/>
                    <a:pt x="486" y="309"/>
                    <a:pt x="486" y="304"/>
                  </a:cubicBezTo>
                  <a:close/>
                  <a:moveTo>
                    <a:pt x="578" y="306"/>
                  </a:moveTo>
                  <a:lnTo>
                    <a:pt x="578" y="306"/>
                  </a:lnTo>
                  <a:cubicBezTo>
                    <a:pt x="575" y="312"/>
                    <a:pt x="572" y="324"/>
                    <a:pt x="572" y="336"/>
                  </a:cubicBezTo>
                  <a:lnTo>
                    <a:pt x="578" y="306"/>
                  </a:lnTo>
                  <a:close/>
                  <a:moveTo>
                    <a:pt x="584" y="324"/>
                  </a:moveTo>
                  <a:lnTo>
                    <a:pt x="584" y="336"/>
                  </a:lnTo>
                  <a:cubicBezTo>
                    <a:pt x="584" y="336"/>
                    <a:pt x="596" y="324"/>
                    <a:pt x="584" y="324"/>
                  </a:cubicBezTo>
                  <a:close/>
                  <a:moveTo>
                    <a:pt x="620" y="312"/>
                  </a:moveTo>
                  <a:cubicBezTo>
                    <a:pt x="613" y="331"/>
                    <a:pt x="614" y="343"/>
                    <a:pt x="616" y="343"/>
                  </a:cubicBezTo>
                  <a:cubicBezTo>
                    <a:pt x="617" y="343"/>
                    <a:pt x="620" y="334"/>
                    <a:pt x="620" y="312"/>
                  </a:cubicBezTo>
                  <a:close/>
                  <a:moveTo>
                    <a:pt x="167" y="383"/>
                  </a:moveTo>
                  <a:cubicBezTo>
                    <a:pt x="179" y="383"/>
                    <a:pt x="215" y="383"/>
                    <a:pt x="167" y="395"/>
                  </a:cubicBezTo>
                  <a:cubicBezTo>
                    <a:pt x="163" y="395"/>
                    <a:pt x="158" y="395"/>
                    <a:pt x="154" y="396"/>
                  </a:cubicBezTo>
                  <a:lnTo>
                    <a:pt x="154" y="396"/>
                  </a:lnTo>
                  <a:cubicBezTo>
                    <a:pt x="154" y="396"/>
                    <a:pt x="155" y="395"/>
                    <a:pt x="155" y="395"/>
                  </a:cubicBezTo>
                  <a:cubicBezTo>
                    <a:pt x="143" y="395"/>
                    <a:pt x="167" y="383"/>
                    <a:pt x="167" y="383"/>
                  </a:cubicBezTo>
                  <a:close/>
                  <a:moveTo>
                    <a:pt x="1072" y="395"/>
                  </a:moveTo>
                  <a:lnTo>
                    <a:pt x="1072" y="395"/>
                  </a:lnTo>
                  <a:cubicBezTo>
                    <a:pt x="1072" y="395"/>
                    <a:pt x="1048" y="407"/>
                    <a:pt x="1048" y="419"/>
                  </a:cubicBezTo>
                  <a:cubicBezTo>
                    <a:pt x="1048" y="423"/>
                    <a:pt x="1048" y="424"/>
                    <a:pt x="1049" y="424"/>
                  </a:cubicBezTo>
                  <a:cubicBezTo>
                    <a:pt x="1050" y="424"/>
                    <a:pt x="1052" y="419"/>
                    <a:pt x="1060" y="419"/>
                  </a:cubicBezTo>
                  <a:lnTo>
                    <a:pt x="1072" y="395"/>
                  </a:lnTo>
                  <a:close/>
                  <a:moveTo>
                    <a:pt x="1036" y="455"/>
                  </a:moveTo>
                  <a:lnTo>
                    <a:pt x="1027" y="462"/>
                  </a:lnTo>
                  <a:lnTo>
                    <a:pt x="1027" y="462"/>
                  </a:lnTo>
                  <a:cubicBezTo>
                    <a:pt x="1030" y="460"/>
                    <a:pt x="1033" y="458"/>
                    <a:pt x="1036" y="455"/>
                  </a:cubicBezTo>
                  <a:close/>
                  <a:moveTo>
                    <a:pt x="94" y="475"/>
                  </a:moveTo>
                  <a:lnTo>
                    <a:pt x="72" y="479"/>
                  </a:lnTo>
                  <a:cubicBezTo>
                    <a:pt x="79" y="479"/>
                    <a:pt x="87" y="477"/>
                    <a:pt x="94" y="475"/>
                  </a:cubicBezTo>
                  <a:close/>
                  <a:moveTo>
                    <a:pt x="213" y="479"/>
                  </a:moveTo>
                  <a:cubicBezTo>
                    <a:pt x="206" y="481"/>
                    <a:pt x="179" y="491"/>
                    <a:pt x="179" y="491"/>
                  </a:cubicBezTo>
                  <a:cubicBezTo>
                    <a:pt x="179" y="483"/>
                    <a:pt x="199" y="480"/>
                    <a:pt x="213" y="479"/>
                  </a:cubicBezTo>
                  <a:close/>
                  <a:moveTo>
                    <a:pt x="1048" y="491"/>
                  </a:moveTo>
                  <a:cubicBezTo>
                    <a:pt x="1048" y="491"/>
                    <a:pt x="1024" y="514"/>
                    <a:pt x="1013" y="514"/>
                  </a:cubicBezTo>
                  <a:lnTo>
                    <a:pt x="1048" y="491"/>
                  </a:lnTo>
                  <a:close/>
                  <a:moveTo>
                    <a:pt x="200" y="533"/>
                  </a:moveTo>
                  <a:cubicBezTo>
                    <a:pt x="201" y="533"/>
                    <a:pt x="203" y="533"/>
                    <a:pt x="204" y="533"/>
                  </a:cubicBezTo>
                  <a:lnTo>
                    <a:pt x="204" y="533"/>
                  </a:lnTo>
                  <a:cubicBezTo>
                    <a:pt x="197" y="537"/>
                    <a:pt x="188" y="541"/>
                    <a:pt x="183" y="541"/>
                  </a:cubicBezTo>
                  <a:cubicBezTo>
                    <a:pt x="181" y="541"/>
                    <a:pt x="179" y="541"/>
                    <a:pt x="179" y="538"/>
                  </a:cubicBezTo>
                  <a:cubicBezTo>
                    <a:pt x="179" y="538"/>
                    <a:pt x="190" y="533"/>
                    <a:pt x="200" y="533"/>
                  </a:cubicBezTo>
                  <a:close/>
                  <a:moveTo>
                    <a:pt x="1239" y="598"/>
                  </a:moveTo>
                  <a:lnTo>
                    <a:pt x="1239" y="598"/>
                  </a:lnTo>
                  <a:cubicBezTo>
                    <a:pt x="1203" y="610"/>
                    <a:pt x="1203" y="622"/>
                    <a:pt x="1203" y="622"/>
                  </a:cubicBezTo>
                  <a:cubicBezTo>
                    <a:pt x="1215" y="610"/>
                    <a:pt x="1227" y="610"/>
                    <a:pt x="1239" y="598"/>
                  </a:cubicBezTo>
                  <a:close/>
                  <a:moveTo>
                    <a:pt x="257" y="638"/>
                  </a:moveTo>
                  <a:cubicBezTo>
                    <a:pt x="255" y="639"/>
                    <a:pt x="253" y="641"/>
                    <a:pt x="251" y="643"/>
                  </a:cubicBezTo>
                  <a:lnTo>
                    <a:pt x="251" y="643"/>
                  </a:lnTo>
                  <a:lnTo>
                    <a:pt x="251" y="642"/>
                  </a:lnTo>
                  <a:lnTo>
                    <a:pt x="251" y="642"/>
                  </a:lnTo>
                  <a:cubicBezTo>
                    <a:pt x="253" y="641"/>
                    <a:pt x="255" y="639"/>
                    <a:pt x="257" y="638"/>
                  </a:cubicBezTo>
                  <a:close/>
                  <a:moveTo>
                    <a:pt x="917" y="645"/>
                  </a:moveTo>
                  <a:cubicBezTo>
                    <a:pt x="914" y="649"/>
                    <a:pt x="913" y="650"/>
                    <a:pt x="914" y="650"/>
                  </a:cubicBezTo>
                  <a:cubicBezTo>
                    <a:pt x="915" y="650"/>
                    <a:pt x="918" y="648"/>
                    <a:pt x="920" y="645"/>
                  </a:cubicBezTo>
                  <a:close/>
                  <a:moveTo>
                    <a:pt x="218" y="650"/>
                  </a:moveTo>
                  <a:lnTo>
                    <a:pt x="218" y="650"/>
                  </a:lnTo>
                  <a:cubicBezTo>
                    <a:pt x="209" y="653"/>
                    <a:pt x="203" y="657"/>
                    <a:pt x="203" y="657"/>
                  </a:cubicBezTo>
                  <a:lnTo>
                    <a:pt x="218" y="650"/>
                  </a:lnTo>
                  <a:close/>
                  <a:moveTo>
                    <a:pt x="193" y="728"/>
                  </a:moveTo>
                  <a:cubicBezTo>
                    <a:pt x="190" y="728"/>
                    <a:pt x="189" y="729"/>
                    <a:pt x="191" y="729"/>
                  </a:cubicBezTo>
                  <a:lnTo>
                    <a:pt x="193" y="728"/>
                  </a:lnTo>
                  <a:close/>
                  <a:moveTo>
                    <a:pt x="227" y="752"/>
                  </a:moveTo>
                  <a:cubicBezTo>
                    <a:pt x="221" y="758"/>
                    <a:pt x="218" y="761"/>
                    <a:pt x="221" y="761"/>
                  </a:cubicBezTo>
                  <a:cubicBezTo>
                    <a:pt x="224" y="761"/>
                    <a:pt x="233" y="758"/>
                    <a:pt x="251" y="752"/>
                  </a:cubicBezTo>
                  <a:close/>
                  <a:moveTo>
                    <a:pt x="453" y="860"/>
                  </a:moveTo>
                  <a:cubicBezTo>
                    <a:pt x="453" y="860"/>
                    <a:pt x="441" y="860"/>
                    <a:pt x="429" y="872"/>
                  </a:cubicBezTo>
                  <a:cubicBezTo>
                    <a:pt x="453" y="860"/>
                    <a:pt x="453" y="860"/>
                    <a:pt x="453" y="860"/>
                  </a:cubicBezTo>
                  <a:close/>
                  <a:moveTo>
                    <a:pt x="319" y="0"/>
                  </a:moveTo>
                  <a:cubicBezTo>
                    <a:pt x="313" y="0"/>
                    <a:pt x="322" y="39"/>
                    <a:pt x="322" y="50"/>
                  </a:cubicBezTo>
                  <a:cubicBezTo>
                    <a:pt x="322" y="51"/>
                    <a:pt x="322" y="52"/>
                    <a:pt x="322" y="52"/>
                  </a:cubicBezTo>
                  <a:cubicBezTo>
                    <a:pt x="320" y="52"/>
                    <a:pt x="311" y="13"/>
                    <a:pt x="301" y="13"/>
                  </a:cubicBezTo>
                  <a:cubicBezTo>
                    <a:pt x="300" y="13"/>
                    <a:pt x="299" y="13"/>
                    <a:pt x="298" y="14"/>
                  </a:cubicBezTo>
                  <a:cubicBezTo>
                    <a:pt x="298" y="25"/>
                    <a:pt x="307" y="90"/>
                    <a:pt x="302" y="90"/>
                  </a:cubicBezTo>
                  <a:cubicBezTo>
                    <a:pt x="301" y="90"/>
                    <a:pt x="300" y="89"/>
                    <a:pt x="298" y="86"/>
                  </a:cubicBezTo>
                  <a:cubicBezTo>
                    <a:pt x="298" y="62"/>
                    <a:pt x="298" y="50"/>
                    <a:pt x="298" y="38"/>
                  </a:cubicBezTo>
                  <a:lnTo>
                    <a:pt x="286" y="38"/>
                  </a:lnTo>
                  <a:cubicBezTo>
                    <a:pt x="274" y="38"/>
                    <a:pt x="298" y="86"/>
                    <a:pt x="286" y="86"/>
                  </a:cubicBezTo>
                  <a:cubicBezTo>
                    <a:pt x="286" y="74"/>
                    <a:pt x="274" y="50"/>
                    <a:pt x="274" y="26"/>
                  </a:cubicBezTo>
                  <a:cubicBezTo>
                    <a:pt x="274" y="26"/>
                    <a:pt x="271" y="20"/>
                    <a:pt x="268" y="20"/>
                  </a:cubicBezTo>
                  <a:cubicBezTo>
                    <a:pt x="265" y="20"/>
                    <a:pt x="262" y="26"/>
                    <a:pt x="262" y="50"/>
                  </a:cubicBezTo>
                  <a:cubicBezTo>
                    <a:pt x="256" y="20"/>
                    <a:pt x="254" y="8"/>
                    <a:pt x="252" y="8"/>
                  </a:cubicBezTo>
                  <a:cubicBezTo>
                    <a:pt x="251" y="8"/>
                    <a:pt x="251" y="20"/>
                    <a:pt x="251" y="38"/>
                  </a:cubicBezTo>
                  <a:cubicBezTo>
                    <a:pt x="251" y="26"/>
                    <a:pt x="248" y="22"/>
                    <a:pt x="244" y="22"/>
                  </a:cubicBezTo>
                  <a:cubicBezTo>
                    <a:pt x="237" y="22"/>
                    <a:pt x="227" y="38"/>
                    <a:pt x="227" y="38"/>
                  </a:cubicBezTo>
                  <a:cubicBezTo>
                    <a:pt x="217" y="38"/>
                    <a:pt x="231" y="69"/>
                    <a:pt x="230" y="69"/>
                  </a:cubicBezTo>
                  <a:cubicBezTo>
                    <a:pt x="230" y="69"/>
                    <a:pt x="229" y="67"/>
                    <a:pt x="227" y="62"/>
                  </a:cubicBezTo>
                  <a:cubicBezTo>
                    <a:pt x="215" y="62"/>
                    <a:pt x="203" y="50"/>
                    <a:pt x="191" y="50"/>
                  </a:cubicBezTo>
                  <a:lnTo>
                    <a:pt x="191" y="50"/>
                  </a:lnTo>
                  <a:cubicBezTo>
                    <a:pt x="203" y="74"/>
                    <a:pt x="215" y="98"/>
                    <a:pt x="239" y="110"/>
                  </a:cubicBezTo>
                  <a:lnTo>
                    <a:pt x="215" y="110"/>
                  </a:lnTo>
                  <a:cubicBezTo>
                    <a:pt x="215" y="110"/>
                    <a:pt x="203" y="110"/>
                    <a:pt x="203" y="86"/>
                  </a:cubicBezTo>
                  <a:cubicBezTo>
                    <a:pt x="191" y="62"/>
                    <a:pt x="191" y="50"/>
                    <a:pt x="179" y="38"/>
                  </a:cubicBezTo>
                  <a:cubicBezTo>
                    <a:pt x="177" y="36"/>
                    <a:pt x="176" y="36"/>
                    <a:pt x="175" y="36"/>
                  </a:cubicBezTo>
                  <a:lnTo>
                    <a:pt x="175" y="36"/>
                  </a:lnTo>
                  <a:cubicBezTo>
                    <a:pt x="170" y="36"/>
                    <a:pt x="177" y="64"/>
                    <a:pt x="167" y="74"/>
                  </a:cubicBezTo>
                  <a:cubicBezTo>
                    <a:pt x="155" y="74"/>
                    <a:pt x="143" y="62"/>
                    <a:pt x="120" y="38"/>
                  </a:cubicBezTo>
                  <a:lnTo>
                    <a:pt x="120" y="38"/>
                  </a:lnTo>
                  <a:cubicBezTo>
                    <a:pt x="131" y="50"/>
                    <a:pt x="143" y="74"/>
                    <a:pt x="143" y="98"/>
                  </a:cubicBezTo>
                  <a:cubicBezTo>
                    <a:pt x="141" y="95"/>
                    <a:pt x="138" y="93"/>
                    <a:pt x="136" y="90"/>
                  </a:cubicBezTo>
                  <a:lnTo>
                    <a:pt x="136" y="90"/>
                  </a:lnTo>
                  <a:cubicBezTo>
                    <a:pt x="133" y="85"/>
                    <a:pt x="128" y="78"/>
                    <a:pt x="124" y="75"/>
                  </a:cubicBezTo>
                  <a:lnTo>
                    <a:pt x="124" y="75"/>
                  </a:lnTo>
                  <a:cubicBezTo>
                    <a:pt x="117" y="68"/>
                    <a:pt x="111" y="62"/>
                    <a:pt x="108" y="62"/>
                  </a:cubicBezTo>
                  <a:cubicBezTo>
                    <a:pt x="104" y="58"/>
                    <a:pt x="101" y="57"/>
                    <a:pt x="99" y="57"/>
                  </a:cubicBezTo>
                  <a:cubicBezTo>
                    <a:pt x="94" y="57"/>
                    <a:pt x="92" y="62"/>
                    <a:pt x="84" y="62"/>
                  </a:cubicBezTo>
                  <a:cubicBezTo>
                    <a:pt x="84" y="62"/>
                    <a:pt x="84" y="74"/>
                    <a:pt x="84" y="86"/>
                  </a:cubicBezTo>
                  <a:cubicBezTo>
                    <a:pt x="96" y="98"/>
                    <a:pt x="108" y="98"/>
                    <a:pt x="96" y="98"/>
                  </a:cubicBezTo>
                  <a:cubicBezTo>
                    <a:pt x="84" y="98"/>
                    <a:pt x="84" y="98"/>
                    <a:pt x="72" y="86"/>
                  </a:cubicBezTo>
                  <a:cubicBezTo>
                    <a:pt x="68" y="82"/>
                    <a:pt x="65" y="80"/>
                    <a:pt x="64" y="80"/>
                  </a:cubicBezTo>
                  <a:cubicBezTo>
                    <a:pt x="60" y="80"/>
                    <a:pt x="60" y="86"/>
                    <a:pt x="60" y="86"/>
                  </a:cubicBezTo>
                  <a:cubicBezTo>
                    <a:pt x="60" y="86"/>
                    <a:pt x="72" y="110"/>
                    <a:pt x="72" y="110"/>
                  </a:cubicBezTo>
                  <a:cubicBezTo>
                    <a:pt x="72" y="115"/>
                    <a:pt x="72" y="118"/>
                    <a:pt x="70" y="118"/>
                  </a:cubicBezTo>
                  <a:cubicBezTo>
                    <a:pt x="69" y="118"/>
                    <a:pt x="66" y="115"/>
                    <a:pt x="60" y="110"/>
                  </a:cubicBezTo>
                  <a:cubicBezTo>
                    <a:pt x="48" y="98"/>
                    <a:pt x="24" y="98"/>
                    <a:pt x="24" y="98"/>
                  </a:cubicBezTo>
                  <a:lnTo>
                    <a:pt x="24" y="98"/>
                  </a:lnTo>
                  <a:lnTo>
                    <a:pt x="48" y="110"/>
                  </a:lnTo>
                  <a:lnTo>
                    <a:pt x="48" y="133"/>
                  </a:lnTo>
                  <a:cubicBezTo>
                    <a:pt x="48" y="133"/>
                    <a:pt x="39" y="143"/>
                    <a:pt x="69" y="161"/>
                  </a:cubicBezTo>
                  <a:lnTo>
                    <a:pt x="69" y="161"/>
                  </a:lnTo>
                  <a:cubicBezTo>
                    <a:pt x="65" y="159"/>
                    <a:pt x="61" y="158"/>
                    <a:pt x="59" y="158"/>
                  </a:cubicBezTo>
                  <a:cubicBezTo>
                    <a:pt x="48" y="158"/>
                    <a:pt x="48" y="169"/>
                    <a:pt x="48" y="169"/>
                  </a:cubicBezTo>
                  <a:cubicBezTo>
                    <a:pt x="48" y="169"/>
                    <a:pt x="72" y="181"/>
                    <a:pt x="72" y="181"/>
                  </a:cubicBezTo>
                  <a:cubicBezTo>
                    <a:pt x="68" y="185"/>
                    <a:pt x="63" y="186"/>
                    <a:pt x="57" y="186"/>
                  </a:cubicBezTo>
                  <a:cubicBezTo>
                    <a:pt x="47" y="186"/>
                    <a:pt x="36" y="181"/>
                    <a:pt x="36" y="181"/>
                  </a:cubicBezTo>
                  <a:cubicBezTo>
                    <a:pt x="24" y="181"/>
                    <a:pt x="36" y="181"/>
                    <a:pt x="36" y="193"/>
                  </a:cubicBezTo>
                  <a:cubicBezTo>
                    <a:pt x="36" y="205"/>
                    <a:pt x="48" y="205"/>
                    <a:pt x="48" y="205"/>
                  </a:cubicBezTo>
                  <a:lnTo>
                    <a:pt x="84" y="205"/>
                  </a:lnTo>
                  <a:cubicBezTo>
                    <a:pt x="36" y="205"/>
                    <a:pt x="84" y="217"/>
                    <a:pt x="72" y="217"/>
                  </a:cubicBezTo>
                  <a:cubicBezTo>
                    <a:pt x="72" y="217"/>
                    <a:pt x="1" y="217"/>
                    <a:pt x="12" y="229"/>
                  </a:cubicBezTo>
                  <a:cubicBezTo>
                    <a:pt x="16" y="233"/>
                    <a:pt x="26" y="234"/>
                    <a:pt x="38" y="234"/>
                  </a:cubicBezTo>
                  <a:cubicBezTo>
                    <a:pt x="61" y="234"/>
                    <a:pt x="96" y="229"/>
                    <a:pt x="120" y="229"/>
                  </a:cubicBezTo>
                  <a:cubicBezTo>
                    <a:pt x="155" y="229"/>
                    <a:pt x="72" y="241"/>
                    <a:pt x="72" y="241"/>
                  </a:cubicBezTo>
                  <a:lnTo>
                    <a:pt x="131" y="241"/>
                  </a:lnTo>
                  <a:cubicBezTo>
                    <a:pt x="108" y="241"/>
                    <a:pt x="96" y="252"/>
                    <a:pt x="108" y="252"/>
                  </a:cubicBezTo>
                  <a:lnTo>
                    <a:pt x="108" y="252"/>
                  </a:lnTo>
                  <a:lnTo>
                    <a:pt x="108" y="252"/>
                  </a:lnTo>
                  <a:cubicBezTo>
                    <a:pt x="114" y="258"/>
                    <a:pt x="120" y="258"/>
                    <a:pt x="120" y="258"/>
                  </a:cubicBezTo>
                  <a:lnTo>
                    <a:pt x="120" y="258"/>
                  </a:lnTo>
                  <a:lnTo>
                    <a:pt x="120" y="258"/>
                  </a:lnTo>
                  <a:cubicBezTo>
                    <a:pt x="120" y="258"/>
                    <a:pt x="114" y="258"/>
                    <a:pt x="96" y="264"/>
                  </a:cubicBezTo>
                  <a:cubicBezTo>
                    <a:pt x="86" y="264"/>
                    <a:pt x="84" y="280"/>
                    <a:pt x="90" y="280"/>
                  </a:cubicBezTo>
                  <a:cubicBezTo>
                    <a:pt x="91" y="280"/>
                    <a:pt x="93" y="279"/>
                    <a:pt x="96" y="276"/>
                  </a:cubicBezTo>
                  <a:lnTo>
                    <a:pt x="120" y="276"/>
                  </a:lnTo>
                  <a:cubicBezTo>
                    <a:pt x="120" y="276"/>
                    <a:pt x="120" y="288"/>
                    <a:pt x="120" y="300"/>
                  </a:cubicBezTo>
                  <a:cubicBezTo>
                    <a:pt x="120" y="300"/>
                    <a:pt x="96" y="312"/>
                    <a:pt x="84" y="312"/>
                  </a:cubicBezTo>
                  <a:cubicBezTo>
                    <a:pt x="72" y="324"/>
                    <a:pt x="72" y="324"/>
                    <a:pt x="96" y="324"/>
                  </a:cubicBezTo>
                  <a:cubicBezTo>
                    <a:pt x="99" y="324"/>
                    <a:pt x="99" y="325"/>
                    <a:pt x="99" y="327"/>
                  </a:cubicBezTo>
                  <a:lnTo>
                    <a:pt x="99" y="327"/>
                  </a:lnTo>
                  <a:cubicBezTo>
                    <a:pt x="95" y="329"/>
                    <a:pt x="96" y="329"/>
                    <a:pt x="98" y="329"/>
                  </a:cubicBezTo>
                  <a:cubicBezTo>
                    <a:pt x="98" y="329"/>
                    <a:pt x="98" y="329"/>
                    <a:pt x="98" y="329"/>
                  </a:cubicBezTo>
                  <a:lnTo>
                    <a:pt x="98" y="329"/>
                  </a:lnTo>
                  <a:cubicBezTo>
                    <a:pt x="94" y="336"/>
                    <a:pt x="80" y="348"/>
                    <a:pt x="72" y="348"/>
                  </a:cubicBezTo>
                  <a:cubicBezTo>
                    <a:pt x="96" y="348"/>
                    <a:pt x="120" y="336"/>
                    <a:pt x="143" y="324"/>
                  </a:cubicBezTo>
                  <a:cubicBezTo>
                    <a:pt x="143" y="336"/>
                    <a:pt x="143" y="336"/>
                    <a:pt x="143" y="336"/>
                  </a:cubicBezTo>
                  <a:cubicBezTo>
                    <a:pt x="155" y="336"/>
                    <a:pt x="131" y="348"/>
                    <a:pt x="108" y="360"/>
                  </a:cubicBezTo>
                  <a:cubicBezTo>
                    <a:pt x="100" y="364"/>
                    <a:pt x="98" y="365"/>
                    <a:pt x="101" y="365"/>
                  </a:cubicBezTo>
                  <a:cubicBezTo>
                    <a:pt x="105" y="365"/>
                    <a:pt x="124" y="360"/>
                    <a:pt x="131" y="360"/>
                  </a:cubicBezTo>
                  <a:lnTo>
                    <a:pt x="143" y="360"/>
                  </a:lnTo>
                  <a:cubicBezTo>
                    <a:pt x="143" y="360"/>
                    <a:pt x="138" y="365"/>
                    <a:pt x="145" y="365"/>
                  </a:cubicBezTo>
                  <a:cubicBezTo>
                    <a:pt x="149" y="365"/>
                    <a:pt x="155" y="364"/>
                    <a:pt x="167" y="360"/>
                  </a:cubicBezTo>
                  <a:lnTo>
                    <a:pt x="179" y="360"/>
                  </a:lnTo>
                  <a:cubicBezTo>
                    <a:pt x="179" y="360"/>
                    <a:pt x="120" y="371"/>
                    <a:pt x="120" y="383"/>
                  </a:cubicBezTo>
                  <a:cubicBezTo>
                    <a:pt x="108" y="395"/>
                    <a:pt x="120" y="407"/>
                    <a:pt x="120" y="407"/>
                  </a:cubicBezTo>
                  <a:cubicBezTo>
                    <a:pt x="120" y="411"/>
                    <a:pt x="120" y="412"/>
                    <a:pt x="120" y="412"/>
                  </a:cubicBezTo>
                  <a:cubicBezTo>
                    <a:pt x="121" y="412"/>
                    <a:pt x="123" y="404"/>
                    <a:pt x="131" y="395"/>
                  </a:cubicBezTo>
                  <a:cubicBezTo>
                    <a:pt x="134" y="393"/>
                    <a:pt x="135" y="392"/>
                    <a:pt x="136" y="392"/>
                  </a:cubicBezTo>
                  <a:cubicBezTo>
                    <a:pt x="139" y="392"/>
                    <a:pt x="138" y="398"/>
                    <a:pt x="144" y="399"/>
                  </a:cubicBezTo>
                  <a:lnTo>
                    <a:pt x="144" y="399"/>
                  </a:lnTo>
                  <a:cubicBezTo>
                    <a:pt x="140" y="400"/>
                    <a:pt x="136" y="403"/>
                    <a:pt x="131" y="407"/>
                  </a:cubicBezTo>
                  <a:cubicBezTo>
                    <a:pt x="131" y="419"/>
                    <a:pt x="131" y="419"/>
                    <a:pt x="131" y="431"/>
                  </a:cubicBezTo>
                  <a:cubicBezTo>
                    <a:pt x="131" y="431"/>
                    <a:pt x="179" y="419"/>
                    <a:pt x="191" y="407"/>
                  </a:cubicBezTo>
                  <a:lnTo>
                    <a:pt x="191" y="407"/>
                  </a:lnTo>
                  <a:cubicBezTo>
                    <a:pt x="179" y="419"/>
                    <a:pt x="167" y="431"/>
                    <a:pt x="155" y="443"/>
                  </a:cubicBezTo>
                  <a:lnTo>
                    <a:pt x="131" y="443"/>
                  </a:lnTo>
                  <a:cubicBezTo>
                    <a:pt x="131" y="443"/>
                    <a:pt x="143" y="455"/>
                    <a:pt x="131" y="455"/>
                  </a:cubicBezTo>
                  <a:cubicBezTo>
                    <a:pt x="123" y="463"/>
                    <a:pt x="110" y="471"/>
                    <a:pt x="94" y="475"/>
                  </a:cubicBezTo>
                  <a:lnTo>
                    <a:pt x="94" y="475"/>
                  </a:lnTo>
                  <a:lnTo>
                    <a:pt x="155" y="467"/>
                  </a:lnTo>
                  <a:lnTo>
                    <a:pt x="179" y="467"/>
                  </a:lnTo>
                  <a:cubicBezTo>
                    <a:pt x="187" y="467"/>
                    <a:pt x="195" y="461"/>
                    <a:pt x="196" y="461"/>
                  </a:cubicBezTo>
                  <a:lnTo>
                    <a:pt x="196" y="461"/>
                  </a:lnTo>
                  <a:cubicBezTo>
                    <a:pt x="196" y="461"/>
                    <a:pt x="195" y="463"/>
                    <a:pt x="191" y="467"/>
                  </a:cubicBezTo>
                  <a:cubicBezTo>
                    <a:pt x="167" y="467"/>
                    <a:pt x="143" y="479"/>
                    <a:pt x="120" y="491"/>
                  </a:cubicBezTo>
                  <a:cubicBezTo>
                    <a:pt x="112" y="495"/>
                    <a:pt x="109" y="496"/>
                    <a:pt x="109" y="496"/>
                  </a:cubicBezTo>
                  <a:cubicBezTo>
                    <a:pt x="110" y="496"/>
                    <a:pt x="124" y="491"/>
                    <a:pt x="131" y="491"/>
                  </a:cubicBezTo>
                  <a:cubicBezTo>
                    <a:pt x="131" y="487"/>
                    <a:pt x="133" y="485"/>
                    <a:pt x="135" y="485"/>
                  </a:cubicBezTo>
                  <a:cubicBezTo>
                    <a:pt x="139" y="485"/>
                    <a:pt x="147" y="491"/>
                    <a:pt x="155" y="491"/>
                  </a:cubicBezTo>
                  <a:cubicBezTo>
                    <a:pt x="155" y="491"/>
                    <a:pt x="155" y="491"/>
                    <a:pt x="155" y="502"/>
                  </a:cubicBezTo>
                  <a:cubicBezTo>
                    <a:pt x="155" y="502"/>
                    <a:pt x="155" y="526"/>
                    <a:pt x="167" y="526"/>
                  </a:cubicBezTo>
                  <a:lnTo>
                    <a:pt x="191" y="526"/>
                  </a:lnTo>
                  <a:lnTo>
                    <a:pt x="155" y="550"/>
                  </a:lnTo>
                  <a:cubicBezTo>
                    <a:pt x="143" y="562"/>
                    <a:pt x="131" y="574"/>
                    <a:pt x="155" y="574"/>
                  </a:cubicBezTo>
                  <a:lnTo>
                    <a:pt x="179" y="574"/>
                  </a:lnTo>
                  <a:cubicBezTo>
                    <a:pt x="179" y="574"/>
                    <a:pt x="143" y="586"/>
                    <a:pt x="143" y="598"/>
                  </a:cubicBezTo>
                  <a:cubicBezTo>
                    <a:pt x="143" y="598"/>
                    <a:pt x="154" y="592"/>
                    <a:pt x="165" y="592"/>
                  </a:cubicBezTo>
                  <a:cubicBezTo>
                    <a:pt x="170" y="592"/>
                    <a:pt x="175" y="594"/>
                    <a:pt x="179" y="598"/>
                  </a:cubicBezTo>
                  <a:lnTo>
                    <a:pt x="191" y="598"/>
                  </a:lnTo>
                  <a:cubicBezTo>
                    <a:pt x="215" y="586"/>
                    <a:pt x="227" y="586"/>
                    <a:pt x="250" y="574"/>
                  </a:cubicBezTo>
                  <a:lnTo>
                    <a:pt x="250" y="574"/>
                  </a:lnTo>
                  <a:cubicBezTo>
                    <a:pt x="227" y="586"/>
                    <a:pt x="215" y="598"/>
                    <a:pt x="191" y="610"/>
                  </a:cubicBezTo>
                  <a:lnTo>
                    <a:pt x="179" y="610"/>
                  </a:lnTo>
                  <a:cubicBezTo>
                    <a:pt x="179" y="610"/>
                    <a:pt x="203" y="610"/>
                    <a:pt x="179" y="633"/>
                  </a:cubicBezTo>
                  <a:cubicBezTo>
                    <a:pt x="143" y="645"/>
                    <a:pt x="191" y="645"/>
                    <a:pt x="191" y="657"/>
                  </a:cubicBezTo>
                  <a:lnTo>
                    <a:pt x="239" y="622"/>
                  </a:lnTo>
                  <a:lnTo>
                    <a:pt x="239" y="622"/>
                  </a:lnTo>
                  <a:cubicBezTo>
                    <a:pt x="239" y="622"/>
                    <a:pt x="215" y="645"/>
                    <a:pt x="215" y="645"/>
                  </a:cubicBezTo>
                  <a:cubicBezTo>
                    <a:pt x="219" y="645"/>
                    <a:pt x="223" y="645"/>
                    <a:pt x="227" y="645"/>
                  </a:cubicBezTo>
                  <a:lnTo>
                    <a:pt x="227" y="645"/>
                  </a:lnTo>
                  <a:lnTo>
                    <a:pt x="218" y="650"/>
                  </a:lnTo>
                  <a:lnTo>
                    <a:pt x="218" y="650"/>
                  </a:lnTo>
                  <a:cubicBezTo>
                    <a:pt x="223" y="648"/>
                    <a:pt x="228" y="647"/>
                    <a:pt x="233" y="647"/>
                  </a:cubicBezTo>
                  <a:cubicBezTo>
                    <a:pt x="236" y="647"/>
                    <a:pt x="240" y="647"/>
                    <a:pt x="243" y="649"/>
                  </a:cubicBezTo>
                  <a:lnTo>
                    <a:pt x="243" y="649"/>
                  </a:lnTo>
                  <a:cubicBezTo>
                    <a:pt x="216" y="668"/>
                    <a:pt x="176" y="698"/>
                    <a:pt x="187" y="698"/>
                  </a:cubicBezTo>
                  <a:cubicBezTo>
                    <a:pt x="189" y="698"/>
                    <a:pt x="195" y="696"/>
                    <a:pt x="203" y="693"/>
                  </a:cubicBezTo>
                  <a:lnTo>
                    <a:pt x="191" y="693"/>
                  </a:lnTo>
                  <a:cubicBezTo>
                    <a:pt x="203" y="681"/>
                    <a:pt x="227" y="681"/>
                    <a:pt x="239" y="669"/>
                  </a:cubicBezTo>
                  <a:lnTo>
                    <a:pt x="251" y="669"/>
                  </a:lnTo>
                  <a:cubicBezTo>
                    <a:pt x="251" y="669"/>
                    <a:pt x="203" y="693"/>
                    <a:pt x="191" y="705"/>
                  </a:cubicBezTo>
                  <a:cubicBezTo>
                    <a:pt x="191" y="717"/>
                    <a:pt x="191" y="717"/>
                    <a:pt x="191" y="717"/>
                  </a:cubicBezTo>
                  <a:cubicBezTo>
                    <a:pt x="191" y="717"/>
                    <a:pt x="227" y="705"/>
                    <a:pt x="227" y="705"/>
                  </a:cubicBezTo>
                  <a:lnTo>
                    <a:pt x="227" y="705"/>
                  </a:lnTo>
                  <a:cubicBezTo>
                    <a:pt x="227" y="711"/>
                    <a:pt x="227" y="711"/>
                    <a:pt x="225" y="711"/>
                  </a:cubicBezTo>
                  <a:cubicBezTo>
                    <a:pt x="224" y="711"/>
                    <a:pt x="221" y="711"/>
                    <a:pt x="215" y="717"/>
                  </a:cubicBezTo>
                  <a:lnTo>
                    <a:pt x="193" y="728"/>
                  </a:lnTo>
                  <a:lnTo>
                    <a:pt x="193" y="728"/>
                  </a:lnTo>
                  <a:cubicBezTo>
                    <a:pt x="201" y="726"/>
                    <a:pt x="222" y="723"/>
                    <a:pt x="234" y="723"/>
                  </a:cubicBezTo>
                  <a:cubicBezTo>
                    <a:pt x="243" y="723"/>
                    <a:pt x="247" y="725"/>
                    <a:pt x="239" y="729"/>
                  </a:cubicBezTo>
                  <a:cubicBezTo>
                    <a:pt x="215" y="741"/>
                    <a:pt x="203" y="752"/>
                    <a:pt x="203" y="752"/>
                  </a:cubicBezTo>
                  <a:cubicBezTo>
                    <a:pt x="213" y="752"/>
                    <a:pt x="241" y="726"/>
                    <a:pt x="249" y="726"/>
                  </a:cubicBezTo>
                  <a:cubicBezTo>
                    <a:pt x="250" y="726"/>
                    <a:pt x="251" y="727"/>
                    <a:pt x="251" y="729"/>
                  </a:cubicBezTo>
                  <a:cubicBezTo>
                    <a:pt x="251" y="741"/>
                    <a:pt x="239" y="741"/>
                    <a:pt x="251" y="752"/>
                  </a:cubicBezTo>
                  <a:lnTo>
                    <a:pt x="262" y="752"/>
                  </a:lnTo>
                  <a:cubicBezTo>
                    <a:pt x="239" y="764"/>
                    <a:pt x="227" y="764"/>
                    <a:pt x="215" y="776"/>
                  </a:cubicBezTo>
                  <a:cubicBezTo>
                    <a:pt x="211" y="780"/>
                    <a:pt x="210" y="782"/>
                    <a:pt x="210" y="782"/>
                  </a:cubicBezTo>
                  <a:cubicBezTo>
                    <a:pt x="211" y="782"/>
                    <a:pt x="219" y="776"/>
                    <a:pt x="227" y="776"/>
                  </a:cubicBezTo>
                  <a:cubicBezTo>
                    <a:pt x="235" y="776"/>
                    <a:pt x="243" y="771"/>
                    <a:pt x="247" y="771"/>
                  </a:cubicBezTo>
                  <a:cubicBezTo>
                    <a:pt x="249" y="771"/>
                    <a:pt x="251" y="772"/>
                    <a:pt x="251" y="776"/>
                  </a:cubicBezTo>
                  <a:cubicBezTo>
                    <a:pt x="239" y="776"/>
                    <a:pt x="227" y="788"/>
                    <a:pt x="215" y="788"/>
                  </a:cubicBezTo>
                  <a:cubicBezTo>
                    <a:pt x="227" y="788"/>
                    <a:pt x="239" y="788"/>
                    <a:pt x="262" y="776"/>
                  </a:cubicBezTo>
                  <a:cubicBezTo>
                    <a:pt x="262" y="776"/>
                    <a:pt x="274" y="776"/>
                    <a:pt x="262" y="788"/>
                  </a:cubicBezTo>
                  <a:cubicBezTo>
                    <a:pt x="251" y="800"/>
                    <a:pt x="251" y="800"/>
                    <a:pt x="251" y="800"/>
                  </a:cubicBezTo>
                  <a:cubicBezTo>
                    <a:pt x="242" y="809"/>
                    <a:pt x="246" y="817"/>
                    <a:pt x="248" y="817"/>
                  </a:cubicBezTo>
                  <a:cubicBezTo>
                    <a:pt x="250" y="817"/>
                    <a:pt x="251" y="815"/>
                    <a:pt x="251" y="812"/>
                  </a:cubicBezTo>
                  <a:cubicBezTo>
                    <a:pt x="256" y="806"/>
                    <a:pt x="265" y="803"/>
                    <a:pt x="273" y="803"/>
                  </a:cubicBezTo>
                  <a:cubicBezTo>
                    <a:pt x="280" y="803"/>
                    <a:pt x="286" y="806"/>
                    <a:pt x="286" y="812"/>
                  </a:cubicBezTo>
                  <a:cubicBezTo>
                    <a:pt x="286" y="812"/>
                    <a:pt x="239" y="824"/>
                    <a:pt x="227" y="836"/>
                  </a:cubicBezTo>
                  <a:cubicBezTo>
                    <a:pt x="227" y="838"/>
                    <a:pt x="228" y="839"/>
                    <a:pt x="231" y="839"/>
                  </a:cubicBezTo>
                  <a:cubicBezTo>
                    <a:pt x="237" y="839"/>
                    <a:pt x="250" y="832"/>
                    <a:pt x="252" y="832"/>
                  </a:cubicBezTo>
                  <a:lnTo>
                    <a:pt x="252" y="832"/>
                  </a:lnTo>
                  <a:cubicBezTo>
                    <a:pt x="253" y="832"/>
                    <a:pt x="253" y="833"/>
                    <a:pt x="251" y="836"/>
                  </a:cubicBezTo>
                  <a:cubicBezTo>
                    <a:pt x="243" y="836"/>
                    <a:pt x="245" y="841"/>
                    <a:pt x="255" y="841"/>
                  </a:cubicBezTo>
                  <a:cubicBezTo>
                    <a:pt x="260" y="841"/>
                    <a:pt x="266" y="840"/>
                    <a:pt x="274" y="836"/>
                  </a:cubicBezTo>
                  <a:lnTo>
                    <a:pt x="286" y="836"/>
                  </a:lnTo>
                  <a:cubicBezTo>
                    <a:pt x="286" y="836"/>
                    <a:pt x="302" y="831"/>
                    <a:pt x="306" y="831"/>
                  </a:cubicBezTo>
                  <a:lnTo>
                    <a:pt x="306" y="831"/>
                  </a:lnTo>
                  <a:cubicBezTo>
                    <a:pt x="307" y="831"/>
                    <a:pt x="306" y="832"/>
                    <a:pt x="298" y="836"/>
                  </a:cubicBezTo>
                  <a:cubicBezTo>
                    <a:pt x="298" y="836"/>
                    <a:pt x="246" y="862"/>
                    <a:pt x="253" y="862"/>
                  </a:cubicBezTo>
                  <a:cubicBezTo>
                    <a:pt x="254" y="862"/>
                    <a:pt x="257" y="861"/>
                    <a:pt x="262" y="860"/>
                  </a:cubicBezTo>
                  <a:cubicBezTo>
                    <a:pt x="280" y="854"/>
                    <a:pt x="286" y="851"/>
                    <a:pt x="288" y="851"/>
                  </a:cubicBezTo>
                  <a:lnTo>
                    <a:pt x="288" y="851"/>
                  </a:lnTo>
                  <a:cubicBezTo>
                    <a:pt x="289" y="851"/>
                    <a:pt x="286" y="854"/>
                    <a:pt x="286" y="860"/>
                  </a:cubicBezTo>
                  <a:cubicBezTo>
                    <a:pt x="286" y="872"/>
                    <a:pt x="274" y="872"/>
                    <a:pt x="262" y="872"/>
                  </a:cubicBezTo>
                  <a:cubicBezTo>
                    <a:pt x="251" y="883"/>
                    <a:pt x="262" y="883"/>
                    <a:pt x="262" y="883"/>
                  </a:cubicBezTo>
                  <a:lnTo>
                    <a:pt x="298" y="872"/>
                  </a:lnTo>
                  <a:cubicBezTo>
                    <a:pt x="298" y="869"/>
                    <a:pt x="299" y="867"/>
                    <a:pt x="299" y="866"/>
                  </a:cubicBezTo>
                  <a:lnTo>
                    <a:pt x="299" y="866"/>
                  </a:lnTo>
                  <a:cubicBezTo>
                    <a:pt x="297" y="867"/>
                    <a:pt x="295" y="868"/>
                    <a:pt x="294" y="868"/>
                  </a:cubicBezTo>
                  <a:cubicBezTo>
                    <a:pt x="292" y="868"/>
                    <a:pt x="292" y="865"/>
                    <a:pt x="298" y="860"/>
                  </a:cubicBezTo>
                  <a:cubicBezTo>
                    <a:pt x="298" y="860"/>
                    <a:pt x="310" y="848"/>
                    <a:pt x="322" y="848"/>
                  </a:cubicBezTo>
                  <a:lnTo>
                    <a:pt x="322" y="848"/>
                  </a:lnTo>
                  <a:cubicBezTo>
                    <a:pt x="312" y="857"/>
                    <a:pt x="303" y="859"/>
                    <a:pt x="299" y="866"/>
                  </a:cubicBezTo>
                  <a:lnTo>
                    <a:pt x="299" y="866"/>
                  </a:lnTo>
                  <a:cubicBezTo>
                    <a:pt x="307" y="862"/>
                    <a:pt x="320" y="855"/>
                    <a:pt x="330" y="848"/>
                  </a:cubicBezTo>
                  <a:lnTo>
                    <a:pt x="322" y="848"/>
                  </a:lnTo>
                  <a:lnTo>
                    <a:pt x="322" y="836"/>
                  </a:lnTo>
                  <a:cubicBezTo>
                    <a:pt x="334" y="830"/>
                    <a:pt x="343" y="827"/>
                    <a:pt x="347" y="827"/>
                  </a:cubicBezTo>
                  <a:lnTo>
                    <a:pt x="347" y="827"/>
                  </a:lnTo>
                  <a:cubicBezTo>
                    <a:pt x="352" y="827"/>
                    <a:pt x="352" y="830"/>
                    <a:pt x="346" y="836"/>
                  </a:cubicBezTo>
                  <a:cubicBezTo>
                    <a:pt x="343" y="839"/>
                    <a:pt x="337" y="843"/>
                    <a:pt x="330" y="848"/>
                  </a:cubicBezTo>
                  <a:lnTo>
                    <a:pt x="334" y="848"/>
                  </a:lnTo>
                  <a:cubicBezTo>
                    <a:pt x="334" y="848"/>
                    <a:pt x="310" y="872"/>
                    <a:pt x="310" y="872"/>
                  </a:cubicBezTo>
                  <a:cubicBezTo>
                    <a:pt x="298" y="883"/>
                    <a:pt x="286" y="895"/>
                    <a:pt x="298" y="895"/>
                  </a:cubicBezTo>
                  <a:cubicBezTo>
                    <a:pt x="298" y="895"/>
                    <a:pt x="322" y="883"/>
                    <a:pt x="322" y="883"/>
                  </a:cubicBezTo>
                  <a:cubicBezTo>
                    <a:pt x="330" y="883"/>
                    <a:pt x="327" y="889"/>
                    <a:pt x="328" y="889"/>
                  </a:cubicBezTo>
                  <a:cubicBezTo>
                    <a:pt x="329" y="889"/>
                    <a:pt x="330" y="887"/>
                    <a:pt x="334" y="883"/>
                  </a:cubicBezTo>
                  <a:cubicBezTo>
                    <a:pt x="334" y="881"/>
                    <a:pt x="335" y="880"/>
                    <a:pt x="336" y="880"/>
                  </a:cubicBezTo>
                  <a:cubicBezTo>
                    <a:pt x="342" y="880"/>
                    <a:pt x="358" y="895"/>
                    <a:pt x="358" y="895"/>
                  </a:cubicBezTo>
                  <a:cubicBezTo>
                    <a:pt x="358" y="907"/>
                    <a:pt x="358" y="907"/>
                    <a:pt x="334" y="919"/>
                  </a:cubicBezTo>
                  <a:cubicBezTo>
                    <a:pt x="310" y="931"/>
                    <a:pt x="334" y="931"/>
                    <a:pt x="334" y="931"/>
                  </a:cubicBezTo>
                  <a:cubicBezTo>
                    <a:pt x="334" y="931"/>
                    <a:pt x="329" y="936"/>
                    <a:pt x="332" y="936"/>
                  </a:cubicBezTo>
                  <a:cubicBezTo>
                    <a:pt x="334" y="936"/>
                    <a:pt x="338" y="935"/>
                    <a:pt x="346" y="931"/>
                  </a:cubicBezTo>
                  <a:cubicBezTo>
                    <a:pt x="354" y="927"/>
                    <a:pt x="358" y="926"/>
                    <a:pt x="359" y="926"/>
                  </a:cubicBezTo>
                  <a:lnTo>
                    <a:pt x="359" y="926"/>
                  </a:lnTo>
                  <a:cubicBezTo>
                    <a:pt x="363" y="926"/>
                    <a:pt x="358" y="931"/>
                    <a:pt x="358" y="931"/>
                  </a:cubicBezTo>
                  <a:lnTo>
                    <a:pt x="370" y="931"/>
                  </a:lnTo>
                  <a:cubicBezTo>
                    <a:pt x="370" y="931"/>
                    <a:pt x="370" y="943"/>
                    <a:pt x="370" y="943"/>
                  </a:cubicBezTo>
                  <a:cubicBezTo>
                    <a:pt x="405" y="943"/>
                    <a:pt x="429" y="931"/>
                    <a:pt x="453" y="907"/>
                  </a:cubicBezTo>
                  <a:cubicBezTo>
                    <a:pt x="453" y="907"/>
                    <a:pt x="465" y="895"/>
                    <a:pt x="465" y="895"/>
                  </a:cubicBezTo>
                  <a:cubicBezTo>
                    <a:pt x="477" y="883"/>
                    <a:pt x="477" y="872"/>
                    <a:pt x="477" y="872"/>
                  </a:cubicBezTo>
                  <a:cubicBezTo>
                    <a:pt x="475" y="870"/>
                    <a:pt x="473" y="869"/>
                    <a:pt x="470" y="869"/>
                  </a:cubicBezTo>
                  <a:cubicBezTo>
                    <a:pt x="455" y="869"/>
                    <a:pt x="429" y="895"/>
                    <a:pt x="429" y="895"/>
                  </a:cubicBezTo>
                  <a:cubicBezTo>
                    <a:pt x="417" y="883"/>
                    <a:pt x="429" y="883"/>
                    <a:pt x="429" y="872"/>
                  </a:cubicBezTo>
                  <a:lnTo>
                    <a:pt x="429" y="872"/>
                  </a:lnTo>
                  <a:cubicBezTo>
                    <a:pt x="421" y="876"/>
                    <a:pt x="416" y="877"/>
                    <a:pt x="413" y="877"/>
                  </a:cubicBezTo>
                  <a:cubicBezTo>
                    <a:pt x="407" y="877"/>
                    <a:pt x="409" y="872"/>
                    <a:pt x="417" y="872"/>
                  </a:cubicBezTo>
                  <a:cubicBezTo>
                    <a:pt x="417" y="872"/>
                    <a:pt x="465" y="848"/>
                    <a:pt x="465" y="836"/>
                  </a:cubicBezTo>
                  <a:lnTo>
                    <a:pt x="465" y="836"/>
                  </a:lnTo>
                  <a:cubicBezTo>
                    <a:pt x="465" y="836"/>
                    <a:pt x="441" y="836"/>
                    <a:pt x="429" y="848"/>
                  </a:cubicBezTo>
                  <a:lnTo>
                    <a:pt x="393" y="848"/>
                  </a:lnTo>
                  <a:cubicBezTo>
                    <a:pt x="405" y="836"/>
                    <a:pt x="429" y="836"/>
                    <a:pt x="453" y="824"/>
                  </a:cubicBezTo>
                  <a:lnTo>
                    <a:pt x="405" y="824"/>
                  </a:lnTo>
                  <a:cubicBezTo>
                    <a:pt x="393" y="824"/>
                    <a:pt x="393" y="824"/>
                    <a:pt x="405" y="812"/>
                  </a:cubicBezTo>
                  <a:lnTo>
                    <a:pt x="405" y="800"/>
                  </a:lnTo>
                  <a:cubicBezTo>
                    <a:pt x="393" y="800"/>
                    <a:pt x="382" y="800"/>
                    <a:pt x="370" y="812"/>
                  </a:cubicBezTo>
                  <a:cubicBezTo>
                    <a:pt x="370" y="812"/>
                    <a:pt x="346" y="824"/>
                    <a:pt x="346" y="824"/>
                  </a:cubicBezTo>
                  <a:cubicBezTo>
                    <a:pt x="358" y="812"/>
                    <a:pt x="370" y="800"/>
                    <a:pt x="382" y="788"/>
                  </a:cubicBezTo>
                  <a:lnTo>
                    <a:pt x="370" y="788"/>
                  </a:lnTo>
                  <a:cubicBezTo>
                    <a:pt x="370" y="776"/>
                    <a:pt x="370" y="776"/>
                    <a:pt x="370" y="776"/>
                  </a:cubicBezTo>
                  <a:lnTo>
                    <a:pt x="358" y="776"/>
                  </a:lnTo>
                  <a:cubicBezTo>
                    <a:pt x="358" y="776"/>
                    <a:pt x="358" y="764"/>
                    <a:pt x="358" y="764"/>
                  </a:cubicBezTo>
                  <a:cubicBezTo>
                    <a:pt x="358" y="764"/>
                    <a:pt x="358" y="752"/>
                    <a:pt x="322" y="752"/>
                  </a:cubicBezTo>
                  <a:cubicBezTo>
                    <a:pt x="298" y="752"/>
                    <a:pt x="310" y="752"/>
                    <a:pt x="334" y="741"/>
                  </a:cubicBezTo>
                  <a:cubicBezTo>
                    <a:pt x="370" y="729"/>
                    <a:pt x="358" y="729"/>
                    <a:pt x="358" y="729"/>
                  </a:cubicBezTo>
                  <a:cubicBezTo>
                    <a:pt x="358" y="729"/>
                    <a:pt x="358" y="717"/>
                    <a:pt x="346" y="717"/>
                  </a:cubicBezTo>
                  <a:lnTo>
                    <a:pt x="334" y="717"/>
                  </a:lnTo>
                  <a:cubicBezTo>
                    <a:pt x="334" y="717"/>
                    <a:pt x="346" y="705"/>
                    <a:pt x="334" y="705"/>
                  </a:cubicBezTo>
                  <a:cubicBezTo>
                    <a:pt x="334" y="705"/>
                    <a:pt x="313" y="710"/>
                    <a:pt x="302" y="710"/>
                  </a:cubicBezTo>
                  <a:cubicBezTo>
                    <a:pt x="297" y="710"/>
                    <a:pt x="294" y="709"/>
                    <a:pt x="298" y="705"/>
                  </a:cubicBezTo>
                  <a:cubicBezTo>
                    <a:pt x="310" y="705"/>
                    <a:pt x="334" y="693"/>
                    <a:pt x="334" y="681"/>
                  </a:cubicBezTo>
                  <a:cubicBezTo>
                    <a:pt x="334" y="669"/>
                    <a:pt x="322" y="669"/>
                    <a:pt x="322" y="657"/>
                  </a:cubicBezTo>
                  <a:lnTo>
                    <a:pt x="286" y="657"/>
                  </a:lnTo>
                  <a:cubicBezTo>
                    <a:pt x="286" y="657"/>
                    <a:pt x="310" y="645"/>
                    <a:pt x="322" y="633"/>
                  </a:cubicBezTo>
                  <a:cubicBezTo>
                    <a:pt x="322" y="633"/>
                    <a:pt x="334" y="633"/>
                    <a:pt x="334" y="622"/>
                  </a:cubicBezTo>
                  <a:lnTo>
                    <a:pt x="298" y="622"/>
                  </a:lnTo>
                  <a:cubicBezTo>
                    <a:pt x="306" y="618"/>
                    <a:pt x="307" y="616"/>
                    <a:pt x="306" y="616"/>
                  </a:cubicBezTo>
                  <a:lnTo>
                    <a:pt x="306" y="616"/>
                  </a:lnTo>
                  <a:cubicBezTo>
                    <a:pt x="302" y="616"/>
                    <a:pt x="286" y="622"/>
                    <a:pt x="286" y="622"/>
                  </a:cubicBezTo>
                  <a:cubicBezTo>
                    <a:pt x="274" y="622"/>
                    <a:pt x="310" y="598"/>
                    <a:pt x="310" y="598"/>
                  </a:cubicBezTo>
                  <a:cubicBezTo>
                    <a:pt x="310" y="598"/>
                    <a:pt x="310" y="586"/>
                    <a:pt x="310" y="586"/>
                  </a:cubicBezTo>
                  <a:cubicBezTo>
                    <a:pt x="304" y="592"/>
                    <a:pt x="295" y="595"/>
                    <a:pt x="286" y="598"/>
                  </a:cubicBezTo>
                  <a:lnTo>
                    <a:pt x="251" y="598"/>
                  </a:lnTo>
                  <a:cubicBezTo>
                    <a:pt x="227" y="598"/>
                    <a:pt x="251" y="598"/>
                    <a:pt x="274" y="574"/>
                  </a:cubicBezTo>
                  <a:lnTo>
                    <a:pt x="251" y="574"/>
                  </a:lnTo>
                  <a:cubicBezTo>
                    <a:pt x="262" y="574"/>
                    <a:pt x="298" y="550"/>
                    <a:pt x="286" y="550"/>
                  </a:cubicBezTo>
                  <a:cubicBezTo>
                    <a:pt x="262" y="550"/>
                    <a:pt x="251" y="562"/>
                    <a:pt x="227" y="562"/>
                  </a:cubicBezTo>
                  <a:cubicBezTo>
                    <a:pt x="298" y="538"/>
                    <a:pt x="215" y="538"/>
                    <a:pt x="262" y="514"/>
                  </a:cubicBezTo>
                  <a:cubicBezTo>
                    <a:pt x="310" y="502"/>
                    <a:pt x="251" y="502"/>
                    <a:pt x="251" y="502"/>
                  </a:cubicBezTo>
                  <a:cubicBezTo>
                    <a:pt x="239" y="502"/>
                    <a:pt x="251" y="491"/>
                    <a:pt x="251" y="491"/>
                  </a:cubicBezTo>
                  <a:cubicBezTo>
                    <a:pt x="251" y="491"/>
                    <a:pt x="227" y="491"/>
                    <a:pt x="227" y="479"/>
                  </a:cubicBezTo>
                  <a:cubicBezTo>
                    <a:pt x="227" y="467"/>
                    <a:pt x="239" y="467"/>
                    <a:pt x="239" y="455"/>
                  </a:cubicBezTo>
                  <a:lnTo>
                    <a:pt x="215" y="455"/>
                  </a:lnTo>
                  <a:cubicBezTo>
                    <a:pt x="215" y="455"/>
                    <a:pt x="251" y="443"/>
                    <a:pt x="262" y="431"/>
                  </a:cubicBezTo>
                  <a:lnTo>
                    <a:pt x="262" y="431"/>
                  </a:lnTo>
                  <a:cubicBezTo>
                    <a:pt x="258" y="432"/>
                    <a:pt x="255" y="433"/>
                    <a:pt x="252" y="433"/>
                  </a:cubicBezTo>
                  <a:cubicBezTo>
                    <a:pt x="229" y="433"/>
                    <a:pt x="239" y="395"/>
                    <a:pt x="239" y="395"/>
                  </a:cubicBezTo>
                  <a:cubicBezTo>
                    <a:pt x="239" y="383"/>
                    <a:pt x="251" y="371"/>
                    <a:pt x="251" y="371"/>
                  </a:cubicBezTo>
                  <a:cubicBezTo>
                    <a:pt x="239" y="371"/>
                    <a:pt x="227" y="371"/>
                    <a:pt x="215" y="360"/>
                  </a:cubicBezTo>
                  <a:cubicBezTo>
                    <a:pt x="203" y="360"/>
                    <a:pt x="191" y="371"/>
                    <a:pt x="167" y="371"/>
                  </a:cubicBezTo>
                  <a:cubicBezTo>
                    <a:pt x="167" y="371"/>
                    <a:pt x="227" y="360"/>
                    <a:pt x="203" y="348"/>
                  </a:cubicBezTo>
                  <a:lnTo>
                    <a:pt x="179" y="348"/>
                  </a:lnTo>
                  <a:cubicBezTo>
                    <a:pt x="191" y="348"/>
                    <a:pt x="227" y="348"/>
                    <a:pt x="227" y="336"/>
                  </a:cubicBezTo>
                  <a:lnTo>
                    <a:pt x="179" y="336"/>
                  </a:lnTo>
                  <a:cubicBezTo>
                    <a:pt x="179" y="336"/>
                    <a:pt x="203" y="324"/>
                    <a:pt x="215" y="324"/>
                  </a:cubicBezTo>
                  <a:cubicBezTo>
                    <a:pt x="215" y="324"/>
                    <a:pt x="227" y="312"/>
                    <a:pt x="227" y="312"/>
                  </a:cubicBezTo>
                  <a:lnTo>
                    <a:pt x="227" y="312"/>
                  </a:lnTo>
                  <a:cubicBezTo>
                    <a:pt x="227" y="312"/>
                    <a:pt x="206" y="317"/>
                    <a:pt x="191" y="317"/>
                  </a:cubicBezTo>
                  <a:cubicBezTo>
                    <a:pt x="184" y="317"/>
                    <a:pt x="179" y="316"/>
                    <a:pt x="179" y="312"/>
                  </a:cubicBezTo>
                  <a:cubicBezTo>
                    <a:pt x="179" y="312"/>
                    <a:pt x="191" y="300"/>
                    <a:pt x="179" y="300"/>
                  </a:cubicBezTo>
                  <a:lnTo>
                    <a:pt x="167" y="300"/>
                  </a:lnTo>
                  <a:cubicBezTo>
                    <a:pt x="167" y="300"/>
                    <a:pt x="179" y="288"/>
                    <a:pt x="191" y="288"/>
                  </a:cubicBezTo>
                  <a:cubicBezTo>
                    <a:pt x="191" y="282"/>
                    <a:pt x="191" y="279"/>
                    <a:pt x="187" y="279"/>
                  </a:cubicBezTo>
                  <a:cubicBezTo>
                    <a:pt x="182" y="279"/>
                    <a:pt x="173" y="282"/>
                    <a:pt x="155" y="288"/>
                  </a:cubicBezTo>
                  <a:cubicBezTo>
                    <a:pt x="159" y="284"/>
                    <a:pt x="163" y="282"/>
                    <a:pt x="166" y="280"/>
                  </a:cubicBezTo>
                  <a:lnTo>
                    <a:pt x="166" y="280"/>
                  </a:lnTo>
                  <a:cubicBezTo>
                    <a:pt x="162" y="281"/>
                    <a:pt x="157" y="282"/>
                    <a:pt x="153" y="282"/>
                  </a:cubicBezTo>
                  <a:cubicBezTo>
                    <a:pt x="147" y="282"/>
                    <a:pt x="143" y="280"/>
                    <a:pt x="143" y="276"/>
                  </a:cubicBezTo>
                  <a:lnTo>
                    <a:pt x="155" y="276"/>
                  </a:lnTo>
                  <a:cubicBezTo>
                    <a:pt x="147" y="272"/>
                    <a:pt x="141" y="269"/>
                    <a:pt x="136" y="267"/>
                  </a:cubicBezTo>
                  <a:lnTo>
                    <a:pt x="136" y="267"/>
                  </a:lnTo>
                  <a:cubicBezTo>
                    <a:pt x="143" y="269"/>
                    <a:pt x="154" y="273"/>
                    <a:pt x="167" y="276"/>
                  </a:cubicBezTo>
                  <a:cubicBezTo>
                    <a:pt x="170" y="277"/>
                    <a:pt x="172" y="277"/>
                    <a:pt x="174" y="278"/>
                  </a:cubicBezTo>
                  <a:lnTo>
                    <a:pt x="174" y="278"/>
                  </a:lnTo>
                  <a:cubicBezTo>
                    <a:pt x="175" y="277"/>
                    <a:pt x="176" y="277"/>
                    <a:pt x="178" y="277"/>
                  </a:cubicBezTo>
                  <a:lnTo>
                    <a:pt x="178" y="277"/>
                  </a:lnTo>
                  <a:cubicBezTo>
                    <a:pt x="177" y="274"/>
                    <a:pt x="160" y="265"/>
                    <a:pt x="146" y="258"/>
                  </a:cubicBezTo>
                  <a:lnTo>
                    <a:pt x="146" y="258"/>
                  </a:lnTo>
                  <a:cubicBezTo>
                    <a:pt x="159" y="263"/>
                    <a:pt x="165" y="265"/>
                    <a:pt x="167" y="265"/>
                  </a:cubicBezTo>
                  <a:cubicBezTo>
                    <a:pt x="169" y="265"/>
                    <a:pt x="150" y="256"/>
                    <a:pt x="121" y="241"/>
                  </a:cubicBezTo>
                  <a:lnTo>
                    <a:pt x="121" y="241"/>
                  </a:lnTo>
                  <a:lnTo>
                    <a:pt x="167" y="264"/>
                  </a:lnTo>
                  <a:lnTo>
                    <a:pt x="179" y="276"/>
                  </a:lnTo>
                  <a:lnTo>
                    <a:pt x="179" y="264"/>
                  </a:lnTo>
                  <a:cubicBezTo>
                    <a:pt x="189" y="264"/>
                    <a:pt x="199" y="272"/>
                    <a:pt x="202" y="275"/>
                  </a:cubicBezTo>
                  <a:lnTo>
                    <a:pt x="202" y="275"/>
                  </a:lnTo>
                  <a:cubicBezTo>
                    <a:pt x="201" y="270"/>
                    <a:pt x="198" y="259"/>
                    <a:pt x="191" y="252"/>
                  </a:cubicBezTo>
                  <a:cubicBezTo>
                    <a:pt x="181" y="242"/>
                    <a:pt x="153" y="214"/>
                    <a:pt x="160" y="214"/>
                  </a:cubicBezTo>
                  <a:lnTo>
                    <a:pt x="160" y="214"/>
                  </a:lnTo>
                  <a:cubicBezTo>
                    <a:pt x="162" y="214"/>
                    <a:pt x="164" y="215"/>
                    <a:pt x="167" y="217"/>
                  </a:cubicBezTo>
                  <a:lnTo>
                    <a:pt x="203" y="264"/>
                  </a:lnTo>
                  <a:cubicBezTo>
                    <a:pt x="204" y="265"/>
                    <a:pt x="204" y="266"/>
                    <a:pt x="205" y="266"/>
                  </a:cubicBezTo>
                  <a:cubicBezTo>
                    <a:pt x="207" y="266"/>
                    <a:pt x="185" y="230"/>
                    <a:pt x="190" y="230"/>
                  </a:cubicBezTo>
                  <a:lnTo>
                    <a:pt x="190" y="230"/>
                  </a:lnTo>
                  <a:cubicBezTo>
                    <a:pt x="192" y="230"/>
                    <a:pt x="196" y="233"/>
                    <a:pt x="203" y="241"/>
                  </a:cubicBezTo>
                  <a:cubicBezTo>
                    <a:pt x="217" y="255"/>
                    <a:pt x="222" y="259"/>
                    <a:pt x="222" y="259"/>
                  </a:cubicBezTo>
                  <a:cubicBezTo>
                    <a:pt x="223" y="259"/>
                    <a:pt x="223" y="259"/>
                    <a:pt x="223" y="259"/>
                  </a:cubicBezTo>
                  <a:lnTo>
                    <a:pt x="223" y="259"/>
                  </a:lnTo>
                  <a:cubicBezTo>
                    <a:pt x="225" y="262"/>
                    <a:pt x="227" y="264"/>
                    <a:pt x="227" y="264"/>
                  </a:cubicBezTo>
                  <a:lnTo>
                    <a:pt x="215" y="241"/>
                  </a:lnTo>
                  <a:lnTo>
                    <a:pt x="215" y="241"/>
                  </a:lnTo>
                  <a:cubicBezTo>
                    <a:pt x="215" y="241"/>
                    <a:pt x="227" y="252"/>
                    <a:pt x="239" y="276"/>
                  </a:cubicBezTo>
                  <a:cubicBezTo>
                    <a:pt x="231" y="250"/>
                    <a:pt x="228" y="242"/>
                    <a:pt x="228" y="242"/>
                  </a:cubicBezTo>
                  <a:lnTo>
                    <a:pt x="228" y="242"/>
                  </a:lnTo>
                  <a:cubicBezTo>
                    <a:pt x="228" y="242"/>
                    <a:pt x="240" y="277"/>
                    <a:pt x="248" y="277"/>
                  </a:cubicBezTo>
                  <a:cubicBezTo>
                    <a:pt x="249" y="277"/>
                    <a:pt x="250" y="277"/>
                    <a:pt x="251" y="276"/>
                  </a:cubicBezTo>
                  <a:cubicBezTo>
                    <a:pt x="251" y="264"/>
                    <a:pt x="251" y="229"/>
                    <a:pt x="251" y="229"/>
                  </a:cubicBezTo>
                  <a:cubicBezTo>
                    <a:pt x="251" y="226"/>
                    <a:pt x="251" y="225"/>
                    <a:pt x="251" y="225"/>
                  </a:cubicBezTo>
                  <a:cubicBezTo>
                    <a:pt x="251" y="225"/>
                    <a:pt x="253" y="241"/>
                    <a:pt x="262" y="241"/>
                  </a:cubicBezTo>
                  <a:cubicBezTo>
                    <a:pt x="262" y="241"/>
                    <a:pt x="262" y="225"/>
                    <a:pt x="269" y="225"/>
                  </a:cubicBezTo>
                  <a:cubicBezTo>
                    <a:pt x="270" y="225"/>
                    <a:pt x="272" y="226"/>
                    <a:pt x="274" y="229"/>
                  </a:cubicBezTo>
                  <a:cubicBezTo>
                    <a:pt x="286" y="241"/>
                    <a:pt x="274" y="241"/>
                    <a:pt x="286" y="241"/>
                  </a:cubicBezTo>
                  <a:lnTo>
                    <a:pt x="286" y="217"/>
                  </a:lnTo>
                  <a:cubicBezTo>
                    <a:pt x="296" y="217"/>
                    <a:pt x="307" y="269"/>
                    <a:pt x="317" y="269"/>
                  </a:cubicBezTo>
                  <a:cubicBezTo>
                    <a:pt x="319" y="269"/>
                    <a:pt x="320" y="268"/>
                    <a:pt x="322" y="264"/>
                  </a:cubicBezTo>
                  <a:cubicBezTo>
                    <a:pt x="322" y="250"/>
                    <a:pt x="322" y="243"/>
                    <a:pt x="322" y="241"/>
                  </a:cubicBezTo>
                  <a:cubicBezTo>
                    <a:pt x="322" y="237"/>
                    <a:pt x="323" y="235"/>
                    <a:pt x="323" y="235"/>
                  </a:cubicBezTo>
                  <a:cubicBezTo>
                    <a:pt x="327" y="235"/>
                    <a:pt x="337" y="257"/>
                    <a:pt x="347" y="257"/>
                  </a:cubicBezTo>
                  <a:cubicBezTo>
                    <a:pt x="351" y="257"/>
                    <a:pt x="355" y="253"/>
                    <a:pt x="358" y="241"/>
                  </a:cubicBezTo>
                  <a:cubicBezTo>
                    <a:pt x="366" y="230"/>
                    <a:pt x="373" y="221"/>
                    <a:pt x="378" y="215"/>
                  </a:cubicBezTo>
                  <a:lnTo>
                    <a:pt x="378" y="215"/>
                  </a:lnTo>
                  <a:cubicBezTo>
                    <a:pt x="380" y="218"/>
                    <a:pt x="382" y="223"/>
                    <a:pt x="382" y="229"/>
                  </a:cubicBezTo>
                  <a:lnTo>
                    <a:pt x="393" y="229"/>
                  </a:lnTo>
                  <a:cubicBezTo>
                    <a:pt x="399" y="223"/>
                    <a:pt x="408" y="220"/>
                    <a:pt x="417" y="220"/>
                  </a:cubicBezTo>
                  <a:cubicBezTo>
                    <a:pt x="426" y="220"/>
                    <a:pt x="435" y="223"/>
                    <a:pt x="441" y="229"/>
                  </a:cubicBezTo>
                  <a:cubicBezTo>
                    <a:pt x="448" y="229"/>
                    <a:pt x="455" y="249"/>
                    <a:pt x="462" y="249"/>
                  </a:cubicBezTo>
                  <a:cubicBezTo>
                    <a:pt x="467" y="249"/>
                    <a:pt x="472" y="239"/>
                    <a:pt x="477" y="205"/>
                  </a:cubicBezTo>
                  <a:cubicBezTo>
                    <a:pt x="477" y="205"/>
                    <a:pt x="487" y="156"/>
                    <a:pt x="488" y="156"/>
                  </a:cubicBezTo>
                  <a:cubicBezTo>
                    <a:pt x="489" y="156"/>
                    <a:pt x="489" y="156"/>
                    <a:pt x="489" y="157"/>
                  </a:cubicBezTo>
                  <a:lnTo>
                    <a:pt x="489" y="193"/>
                  </a:lnTo>
                  <a:cubicBezTo>
                    <a:pt x="501" y="157"/>
                    <a:pt x="501" y="145"/>
                    <a:pt x="489" y="133"/>
                  </a:cubicBezTo>
                  <a:cubicBezTo>
                    <a:pt x="477" y="133"/>
                    <a:pt x="465" y="121"/>
                    <a:pt x="453" y="121"/>
                  </a:cubicBezTo>
                  <a:cubicBezTo>
                    <a:pt x="453" y="121"/>
                    <a:pt x="429" y="121"/>
                    <a:pt x="429" y="133"/>
                  </a:cubicBezTo>
                  <a:cubicBezTo>
                    <a:pt x="429" y="145"/>
                    <a:pt x="429" y="157"/>
                    <a:pt x="417" y="157"/>
                  </a:cubicBezTo>
                  <a:cubicBezTo>
                    <a:pt x="417" y="145"/>
                    <a:pt x="417" y="133"/>
                    <a:pt x="417" y="121"/>
                  </a:cubicBezTo>
                  <a:cubicBezTo>
                    <a:pt x="417" y="121"/>
                    <a:pt x="412" y="116"/>
                    <a:pt x="408" y="116"/>
                  </a:cubicBezTo>
                  <a:cubicBezTo>
                    <a:pt x="407" y="116"/>
                    <a:pt x="405" y="117"/>
                    <a:pt x="405" y="121"/>
                  </a:cubicBezTo>
                  <a:cubicBezTo>
                    <a:pt x="403" y="124"/>
                    <a:pt x="402" y="125"/>
                    <a:pt x="401" y="126"/>
                  </a:cubicBezTo>
                  <a:lnTo>
                    <a:pt x="401" y="126"/>
                  </a:lnTo>
                  <a:cubicBezTo>
                    <a:pt x="404" y="92"/>
                    <a:pt x="402" y="56"/>
                    <a:pt x="393" y="14"/>
                  </a:cubicBezTo>
                  <a:cubicBezTo>
                    <a:pt x="393" y="14"/>
                    <a:pt x="388" y="9"/>
                    <a:pt x="385" y="9"/>
                  </a:cubicBezTo>
                  <a:cubicBezTo>
                    <a:pt x="383" y="9"/>
                    <a:pt x="382" y="10"/>
                    <a:pt x="382" y="14"/>
                  </a:cubicBezTo>
                  <a:cubicBezTo>
                    <a:pt x="382" y="24"/>
                    <a:pt x="382" y="57"/>
                    <a:pt x="375" y="57"/>
                  </a:cubicBezTo>
                  <a:cubicBezTo>
                    <a:pt x="374" y="57"/>
                    <a:pt x="372" y="55"/>
                    <a:pt x="370" y="50"/>
                  </a:cubicBezTo>
                  <a:cubicBezTo>
                    <a:pt x="363" y="36"/>
                    <a:pt x="360" y="30"/>
                    <a:pt x="356" y="30"/>
                  </a:cubicBezTo>
                  <a:cubicBezTo>
                    <a:pt x="354" y="30"/>
                    <a:pt x="351" y="33"/>
                    <a:pt x="346" y="38"/>
                  </a:cubicBezTo>
                  <a:cubicBezTo>
                    <a:pt x="346" y="38"/>
                    <a:pt x="346" y="76"/>
                    <a:pt x="337" y="76"/>
                  </a:cubicBezTo>
                  <a:cubicBezTo>
                    <a:pt x="336" y="76"/>
                    <a:pt x="335" y="75"/>
                    <a:pt x="334" y="74"/>
                  </a:cubicBezTo>
                  <a:cubicBezTo>
                    <a:pt x="322" y="74"/>
                    <a:pt x="322" y="14"/>
                    <a:pt x="322" y="2"/>
                  </a:cubicBezTo>
                  <a:cubicBezTo>
                    <a:pt x="321" y="1"/>
                    <a:pt x="320" y="0"/>
                    <a:pt x="319" y="0"/>
                  </a:cubicBezTo>
                  <a:close/>
                  <a:moveTo>
                    <a:pt x="429" y="931"/>
                  </a:moveTo>
                  <a:cubicBezTo>
                    <a:pt x="429" y="931"/>
                    <a:pt x="393" y="955"/>
                    <a:pt x="393" y="955"/>
                  </a:cubicBezTo>
                  <a:cubicBezTo>
                    <a:pt x="393" y="955"/>
                    <a:pt x="404" y="950"/>
                    <a:pt x="415" y="950"/>
                  </a:cubicBezTo>
                  <a:cubicBezTo>
                    <a:pt x="420" y="950"/>
                    <a:pt x="425" y="951"/>
                    <a:pt x="429" y="955"/>
                  </a:cubicBezTo>
                  <a:lnTo>
                    <a:pt x="429" y="931"/>
                  </a:lnTo>
                  <a:close/>
                  <a:moveTo>
                    <a:pt x="1241" y="997"/>
                  </a:moveTo>
                  <a:cubicBezTo>
                    <a:pt x="1240" y="997"/>
                    <a:pt x="1239" y="999"/>
                    <a:pt x="1239" y="1003"/>
                  </a:cubicBezTo>
                  <a:cubicBezTo>
                    <a:pt x="1247" y="1003"/>
                    <a:pt x="1244" y="997"/>
                    <a:pt x="1241" y="997"/>
                  </a:cubicBezTo>
                  <a:close/>
                  <a:moveTo>
                    <a:pt x="548" y="1014"/>
                  </a:moveTo>
                  <a:cubicBezTo>
                    <a:pt x="536" y="1020"/>
                    <a:pt x="533" y="1023"/>
                    <a:pt x="536" y="1023"/>
                  </a:cubicBezTo>
                  <a:cubicBezTo>
                    <a:pt x="539" y="1023"/>
                    <a:pt x="548" y="1020"/>
                    <a:pt x="560" y="1014"/>
                  </a:cubicBezTo>
                  <a:close/>
                  <a:moveTo>
                    <a:pt x="655" y="1145"/>
                  </a:moveTo>
                  <a:cubicBezTo>
                    <a:pt x="651" y="1148"/>
                    <a:pt x="648" y="1150"/>
                    <a:pt x="645" y="1152"/>
                  </a:cubicBezTo>
                  <a:lnTo>
                    <a:pt x="645" y="1152"/>
                  </a:lnTo>
                  <a:cubicBezTo>
                    <a:pt x="648" y="1150"/>
                    <a:pt x="651" y="1148"/>
                    <a:pt x="655" y="1145"/>
                  </a:cubicBezTo>
                  <a:close/>
                  <a:moveTo>
                    <a:pt x="1167" y="1145"/>
                  </a:moveTo>
                  <a:lnTo>
                    <a:pt x="1167" y="1145"/>
                  </a:lnTo>
                  <a:cubicBezTo>
                    <a:pt x="1167" y="1145"/>
                    <a:pt x="1174" y="1149"/>
                    <a:pt x="1184" y="1153"/>
                  </a:cubicBezTo>
                  <a:lnTo>
                    <a:pt x="1184" y="1153"/>
                  </a:lnTo>
                  <a:cubicBezTo>
                    <a:pt x="1176" y="1151"/>
                    <a:pt x="1170" y="1148"/>
                    <a:pt x="1167" y="1145"/>
                  </a:cubicBezTo>
                  <a:close/>
                  <a:moveTo>
                    <a:pt x="572" y="1156"/>
                  </a:moveTo>
                  <a:cubicBezTo>
                    <a:pt x="573" y="1156"/>
                    <a:pt x="573" y="1157"/>
                    <a:pt x="574" y="1157"/>
                  </a:cubicBezTo>
                  <a:lnTo>
                    <a:pt x="574" y="1157"/>
                  </a:lnTo>
                  <a:cubicBezTo>
                    <a:pt x="573" y="1157"/>
                    <a:pt x="573" y="1157"/>
                    <a:pt x="572" y="1157"/>
                  </a:cubicBezTo>
                  <a:cubicBezTo>
                    <a:pt x="572" y="1157"/>
                    <a:pt x="572" y="1156"/>
                    <a:pt x="572" y="1156"/>
                  </a:cubicBezTo>
                  <a:close/>
                  <a:moveTo>
                    <a:pt x="1167" y="1157"/>
                  </a:moveTo>
                  <a:cubicBezTo>
                    <a:pt x="1167" y="1157"/>
                    <a:pt x="1203" y="1157"/>
                    <a:pt x="1203" y="1169"/>
                  </a:cubicBezTo>
                  <a:cubicBezTo>
                    <a:pt x="1203" y="1173"/>
                    <a:pt x="1199" y="1174"/>
                    <a:pt x="1194" y="1174"/>
                  </a:cubicBezTo>
                  <a:cubicBezTo>
                    <a:pt x="1183" y="1174"/>
                    <a:pt x="1167" y="1169"/>
                    <a:pt x="1167" y="1169"/>
                  </a:cubicBezTo>
                  <a:lnTo>
                    <a:pt x="1167" y="1157"/>
                  </a:lnTo>
                  <a:close/>
                  <a:moveTo>
                    <a:pt x="667" y="1181"/>
                  </a:moveTo>
                  <a:lnTo>
                    <a:pt x="667" y="1181"/>
                  </a:lnTo>
                  <a:cubicBezTo>
                    <a:pt x="663" y="1185"/>
                    <a:pt x="661" y="1186"/>
                    <a:pt x="659" y="1186"/>
                  </a:cubicBezTo>
                  <a:cubicBezTo>
                    <a:pt x="657" y="1186"/>
                    <a:pt x="659" y="1181"/>
                    <a:pt x="667" y="1181"/>
                  </a:cubicBezTo>
                  <a:close/>
                  <a:moveTo>
                    <a:pt x="580" y="1168"/>
                  </a:moveTo>
                  <a:lnTo>
                    <a:pt x="580" y="1168"/>
                  </a:lnTo>
                  <a:cubicBezTo>
                    <a:pt x="583" y="1174"/>
                    <a:pt x="586" y="1181"/>
                    <a:pt x="590" y="1189"/>
                  </a:cubicBezTo>
                  <a:lnTo>
                    <a:pt x="590" y="1189"/>
                  </a:lnTo>
                  <a:cubicBezTo>
                    <a:pt x="590" y="1190"/>
                    <a:pt x="590" y="1193"/>
                    <a:pt x="584" y="1193"/>
                  </a:cubicBezTo>
                  <a:cubicBezTo>
                    <a:pt x="584" y="1187"/>
                    <a:pt x="581" y="1184"/>
                    <a:pt x="578" y="1184"/>
                  </a:cubicBezTo>
                  <a:cubicBezTo>
                    <a:pt x="575" y="1184"/>
                    <a:pt x="572" y="1187"/>
                    <a:pt x="572" y="1193"/>
                  </a:cubicBezTo>
                  <a:lnTo>
                    <a:pt x="560" y="1193"/>
                  </a:lnTo>
                  <a:cubicBezTo>
                    <a:pt x="573" y="1186"/>
                    <a:pt x="579" y="1176"/>
                    <a:pt x="580" y="1168"/>
                  </a:cubicBezTo>
                  <a:close/>
                  <a:moveTo>
                    <a:pt x="1144" y="1253"/>
                  </a:moveTo>
                  <a:lnTo>
                    <a:pt x="1167" y="1264"/>
                  </a:lnTo>
                  <a:cubicBezTo>
                    <a:pt x="1169" y="1264"/>
                    <a:pt x="1171" y="1265"/>
                    <a:pt x="1173" y="1265"/>
                  </a:cubicBezTo>
                  <a:lnTo>
                    <a:pt x="1173" y="1265"/>
                  </a:lnTo>
                  <a:cubicBezTo>
                    <a:pt x="1165" y="1258"/>
                    <a:pt x="1152" y="1253"/>
                    <a:pt x="1144" y="1253"/>
                  </a:cubicBezTo>
                  <a:close/>
                  <a:moveTo>
                    <a:pt x="917" y="1264"/>
                  </a:moveTo>
                  <a:lnTo>
                    <a:pt x="917" y="1264"/>
                  </a:lnTo>
                  <a:cubicBezTo>
                    <a:pt x="920" y="1265"/>
                    <a:pt x="923" y="1266"/>
                    <a:pt x="925" y="1267"/>
                  </a:cubicBezTo>
                  <a:lnTo>
                    <a:pt x="925" y="1267"/>
                  </a:lnTo>
                  <a:cubicBezTo>
                    <a:pt x="923" y="1265"/>
                    <a:pt x="921" y="1264"/>
                    <a:pt x="917" y="1264"/>
                  </a:cubicBezTo>
                  <a:close/>
                  <a:moveTo>
                    <a:pt x="643" y="1264"/>
                  </a:moveTo>
                  <a:lnTo>
                    <a:pt x="643" y="1264"/>
                  </a:lnTo>
                  <a:cubicBezTo>
                    <a:pt x="643" y="1268"/>
                    <a:pt x="644" y="1270"/>
                    <a:pt x="646" y="1272"/>
                  </a:cubicBezTo>
                  <a:lnTo>
                    <a:pt x="646" y="1272"/>
                  </a:lnTo>
                  <a:cubicBezTo>
                    <a:pt x="646" y="1269"/>
                    <a:pt x="645" y="1266"/>
                    <a:pt x="643" y="1264"/>
                  </a:cubicBezTo>
                  <a:close/>
                  <a:moveTo>
                    <a:pt x="911" y="1274"/>
                  </a:moveTo>
                  <a:lnTo>
                    <a:pt x="911" y="1274"/>
                  </a:lnTo>
                  <a:cubicBezTo>
                    <a:pt x="909" y="1274"/>
                    <a:pt x="917" y="1281"/>
                    <a:pt x="927" y="1288"/>
                  </a:cubicBezTo>
                  <a:lnTo>
                    <a:pt x="927" y="1288"/>
                  </a:lnTo>
                  <a:cubicBezTo>
                    <a:pt x="926" y="1285"/>
                    <a:pt x="923" y="1282"/>
                    <a:pt x="917" y="1276"/>
                  </a:cubicBezTo>
                  <a:cubicBezTo>
                    <a:pt x="914" y="1275"/>
                    <a:pt x="912" y="1274"/>
                    <a:pt x="911" y="1274"/>
                  </a:cubicBezTo>
                  <a:close/>
                  <a:moveTo>
                    <a:pt x="667" y="1282"/>
                  </a:moveTo>
                  <a:cubicBezTo>
                    <a:pt x="661" y="1288"/>
                    <a:pt x="655" y="1293"/>
                    <a:pt x="649" y="1298"/>
                  </a:cubicBezTo>
                  <a:lnTo>
                    <a:pt x="649" y="1298"/>
                  </a:lnTo>
                  <a:cubicBezTo>
                    <a:pt x="649" y="1298"/>
                    <a:pt x="650" y="1298"/>
                    <a:pt x="650" y="1298"/>
                  </a:cubicBezTo>
                  <a:cubicBezTo>
                    <a:pt x="652" y="1298"/>
                    <a:pt x="654" y="1298"/>
                    <a:pt x="655" y="1300"/>
                  </a:cubicBezTo>
                  <a:cubicBezTo>
                    <a:pt x="658" y="1300"/>
                    <a:pt x="659" y="1301"/>
                    <a:pt x="658" y="1302"/>
                  </a:cubicBezTo>
                  <a:lnTo>
                    <a:pt x="658" y="1302"/>
                  </a:lnTo>
                  <a:cubicBezTo>
                    <a:pt x="667" y="1294"/>
                    <a:pt x="667" y="1288"/>
                    <a:pt x="667" y="1288"/>
                  </a:cubicBezTo>
                  <a:cubicBezTo>
                    <a:pt x="667" y="1285"/>
                    <a:pt x="667" y="1283"/>
                    <a:pt x="667" y="1282"/>
                  </a:cubicBezTo>
                  <a:close/>
                  <a:moveTo>
                    <a:pt x="678" y="1256"/>
                  </a:moveTo>
                  <a:cubicBezTo>
                    <a:pt x="676" y="1256"/>
                    <a:pt x="673" y="1258"/>
                    <a:pt x="667" y="1264"/>
                  </a:cubicBezTo>
                  <a:cubicBezTo>
                    <a:pt x="661" y="1270"/>
                    <a:pt x="655" y="1273"/>
                    <a:pt x="651" y="1273"/>
                  </a:cubicBezTo>
                  <a:cubicBezTo>
                    <a:pt x="649" y="1273"/>
                    <a:pt x="647" y="1273"/>
                    <a:pt x="646" y="1272"/>
                  </a:cubicBezTo>
                  <a:lnTo>
                    <a:pt x="646" y="1272"/>
                  </a:lnTo>
                  <a:cubicBezTo>
                    <a:pt x="645" y="1284"/>
                    <a:pt x="629" y="1303"/>
                    <a:pt x="629" y="1303"/>
                  </a:cubicBezTo>
                  <a:cubicBezTo>
                    <a:pt x="629" y="1303"/>
                    <a:pt x="630" y="1302"/>
                    <a:pt x="632" y="1300"/>
                  </a:cubicBezTo>
                  <a:cubicBezTo>
                    <a:pt x="632" y="1300"/>
                    <a:pt x="643" y="1288"/>
                    <a:pt x="643" y="1288"/>
                  </a:cubicBezTo>
                  <a:cubicBezTo>
                    <a:pt x="655" y="1282"/>
                    <a:pt x="661" y="1279"/>
                    <a:pt x="664" y="1279"/>
                  </a:cubicBezTo>
                  <a:cubicBezTo>
                    <a:pt x="666" y="1279"/>
                    <a:pt x="667" y="1280"/>
                    <a:pt x="667" y="1282"/>
                  </a:cubicBezTo>
                  <a:lnTo>
                    <a:pt x="667" y="1282"/>
                  </a:lnTo>
                  <a:cubicBezTo>
                    <a:pt x="672" y="1277"/>
                    <a:pt x="676" y="1271"/>
                    <a:pt x="679" y="1264"/>
                  </a:cubicBezTo>
                  <a:cubicBezTo>
                    <a:pt x="679" y="1258"/>
                    <a:pt x="679" y="1256"/>
                    <a:pt x="678" y="1256"/>
                  </a:cubicBezTo>
                  <a:close/>
                  <a:moveTo>
                    <a:pt x="649" y="1298"/>
                  </a:moveTo>
                  <a:lnTo>
                    <a:pt x="649" y="1298"/>
                  </a:lnTo>
                  <a:cubicBezTo>
                    <a:pt x="646" y="1298"/>
                    <a:pt x="643" y="1301"/>
                    <a:pt x="640" y="1305"/>
                  </a:cubicBezTo>
                  <a:lnTo>
                    <a:pt x="640" y="1305"/>
                  </a:lnTo>
                  <a:cubicBezTo>
                    <a:pt x="643" y="1303"/>
                    <a:pt x="646" y="1300"/>
                    <a:pt x="649" y="1298"/>
                  </a:cubicBezTo>
                  <a:close/>
                  <a:moveTo>
                    <a:pt x="524" y="955"/>
                  </a:moveTo>
                  <a:lnTo>
                    <a:pt x="524" y="955"/>
                  </a:lnTo>
                  <a:cubicBezTo>
                    <a:pt x="489" y="967"/>
                    <a:pt x="465" y="979"/>
                    <a:pt x="441" y="1003"/>
                  </a:cubicBezTo>
                  <a:cubicBezTo>
                    <a:pt x="441" y="1003"/>
                    <a:pt x="405" y="1011"/>
                    <a:pt x="396" y="1022"/>
                  </a:cubicBezTo>
                  <a:lnTo>
                    <a:pt x="396" y="1022"/>
                  </a:lnTo>
                  <a:cubicBezTo>
                    <a:pt x="393" y="1018"/>
                    <a:pt x="393" y="1014"/>
                    <a:pt x="393" y="1014"/>
                  </a:cubicBezTo>
                  <a:lnTo>
                    <a:pt x="393" y="1026"/>
                  </a:lnTo>
                  <a:cubicBezTo>
                    <a:pt x="393" y="1025"/>
                    <a:pt x="394" y="1023"/>
                    <a:pt x="396" y="1022"/>
                  </a:cubicBezTo>
                  <a:lnTo>
                    <a:pt x="396" y="1022"/>
                  </a:lnTo>
                  <a:cubicBezTo>
                    <a:pt x="397" y="1024"/>
                    <a:pt x="400" y="1026"/>
                    <a:pt x="405" y="1026"/>
                  </a:cubicBezTo>
                  <a:lnTo>
                    <a:pt x="441" y="1026"/>
                  </a:lnTo>
                  <a:cubicBezTo>
                    <a:pt x="453" y="1026"/>
                    <a:pt x="453" y="1029"/>
                    <a:pt x="454" y="1029"/>
                  </a:cubicBezTo>
                  <a:cubicBezTo>
                    <a:pt x="456" y="1029"/>
                    <a:pt x="459" y="1026"/>
                    <a:pt x="477" y="1014"/>
                  </a:cubicBezTo>
                  <a:lnTo>
                    <a:pt x="477" y="1014"/>
                  </a:lnTo>
                  <a:cubicBezTo>
                    <a:pt x="441" y="1038"/>
                    <a:pt x="441" y="1050"/>
                    <a:pt x="441" y="1062"/>
                  </a:cubicBezTo>
                  <a:cubicBezTo>
                    <a:pt x="441" y="1062"/>
                    <a:pt x="441" y="1074"/>
                    <a:pt x="429" y="1074"/>
                  </a:cubicBezTo>
                  <a:cubicBezTo>
                    <a:pt x="417" y="1086"/>
                    <a:pt x="405" y="1098"/>
                    <a:pt x="405" y="1098"/>
                  </a:cubicBezTo>
                  <a:lnTo>
                    <a:pt x="441" y="1086"/>
                  </a:lnTo>
                  <a:lnTo>
                    <a:pt x="441" y="1086"/>
                  </a:lnTo>
                  <a:cubicBezTo>
                    <a:pt x="441" y="1086"/>
                    <a:pt x="417" y="1098"/>
                    <a:pt x="429" y="1098"/>
                  </a:cubicBezTo>
                  <a:cubicBezTo>
                    <a:pt x="441" y="1098"/>
                    <a:pt x="453" y="1098"/>
                    <a:pt x="465" y="1086"/>
                  </a:cubicBezTo>
                  <a:lnTo>
                    <a:pt x="477" y="1086"/>
                  </a:lnTo>
                  <a:cubicBezTo>
                    <a:pt x="489" y="1098"/>
                    <a:pt x="489" y="1098"/>
                    <a:pt x="477" y="1098"/>
                  </a:cubicBezTo>
                  <a:cubicBezTo>
                    <a:pt x="477" y="1107"/>
                    <a:pt x="461" y="1125"/>
                    <a:pt x="468" y="1125"/>
                  </a:cubicBezTo>
                  <a:cubicBezTo>
                    <a:pt x="469" y="1125"/>
                    <a:pt x="472" y="1124"/>
                    <a:pt x="477" y="1122"/>
                  </a:cubicBezTo>
                  <a:lnTo>
                    <a:pt x="512" y="1122"/>
                  </a:lnTo>
                  <a:cubicBezTo>
                    <a:pt x="501" y="1122"/>
                    <a:pt x="477" y="1157"/>
                    <a:pt x="489" y="1157"/>
                  </a:cubicBezTo>
                  <a:cubicBezTo>
                    <a:pt x="489" y="1147"/>
                    <a:pt x="524" y="1119"/>
                    <a:pt x="534" y="1119"/>
                  </a:cubicBezTo>
                  <a:cubicBezTo>
                    <a:pt x="535" y="1119"/>
                    <a:pt x="536" y="1120"/>
                    <a:pt x="536" y="1122"/>
                  </a:cubicBezTo>
                  <a:cubicBezTo>
                    <a:pt x="548" y="1133"/>
                    <a:pt x="477" y="1157"/>
                    <a:pt x="477" y="1169"/>
                  </a:cubicBezTo>
                  <a:cubicBezTo>
                    <a:pt x="477" y="1172"/>
                    <a:pt x="478" y="1173"/>
                    <a:pt x="479" y="1173"/>
                  </a:cubicBezTo>
                  <a:cubicBezTo>
                    <a:pt x="486" y="1173"/>
                    <a:pt x="503" y="1157"/>
                    <a:pt x="512" y="1157"/>
                  </a:cubicBezTo>
                  <a:cubicBezTo>
                    <a:pt x="512" y="1157"/>
                    <a:pt x="524" y="1169"/>
                    <a:pt x="512" y="1169"/>
                  </a:cubicBezTo>
                  <a:cubicBezTo>
                    <a:pt x="512" y="1181"/>
                    <a:pt x="501" y="1217"/>
                    <a:pt x="512" y="1229"/>
                  </a:cubicBezTo>
                  <a:cubicBezTo>
                    <a:pt x="536" y="1229"/>
                    <a:pt x="536" y="1217"/>
                    <a:pt x="548" y="1217"/>
                  </a:cubicBezTo>
                  <a:lnTo>
                    <a:pt x="548" y="1217"/>
                  </a:lnTo>
                  <a:cubicBezTo>
                    <a:pt x="545" y="1220"/>
                    <a:pt x="541" y="1224"/>
                    <a:pt x="536" y="1229"/>
                  </a:cubicBezTo>
                  <a:cubicBezTo>
                    <a:pt x="530" y="1235"/>
                    <a:pt x="533" y="1238"/>
                    <a:pt x="539" y="1238"/>
                  </a:cubicBezTo>
                  <a:cubicBezTo>
                    <a:pt x="545" y="1238"/>
                    <a:pt x="554" y="1235"/>
                    <a:pt x="560" y="1229"/>
                  </a:cubicBezTo>
                  <a:cubicBezTo>
                    <a:pt x="574" y="1220"/>
                    <a:pt x="580" y="1216"/>
                    <a:pt x="582" y="1216"/>
                  </a:cubicBezTo>
                  <a:lnTo>
                    <a:pt x="582" y="1216"/>
                  </a:lnTo>
                  <a:cubicBezTo>
                    <a:pt x="585" y="1216"/>
                    <a:pt x="575" y="1226"/>
                    <a:pt x="560" y="1241"/>
                  </a:cubicBezTo>
                  <a:lnTo>
                    <a:pt x="590" y="1223"/>
                  </a:lnTo>
                  <a:lnTo>
                    <a:pt x="590" y="1223"/>
                  </a:lnTo>
                  <a:cubicBezTo>
                    <a:pt x="588" y="1225"/>
                    <a:pt x="586" y="1227"/>
                    <a:pt x="584" y="1229"/>
                  </a:cubicBezTo>
                  <a:cubicBezTo>
                    <a:pt x="578" y="1235"/>
                    <a:pt x="578" y="1238"/>
                    <a:pt x="581" y="1238"/>
                  </a:cubicBezTo>
                  <a:cubicBezTo>
                    <a:pt x="584" y="1238"/>
                    <a:pt x="590" y="1235"/>
                    <a:pt x="596" y="1229"/>
                  </a:cubicBezTo>
                  <a:cubicBezTo>
                    <a:pt x="596" y="1229"/>
                    <a:pt x="604" y="1229"/>
                    <a:pt x="608" y="1231"/>
                  </a:cubicBezTo>
                  <a:lnTo>
                    <a:pt x="608" y="1231"/>
                  </a:lnTo>
                  <a:cubicBezTo>
                    <a:pt x="609" y="1234"/>
                    <a:pt x="610" y="1236"/>
                    <a:pt x="611" y="1238"/>
                  </a:cubicBezTo>
                  <a:lnTo>
                    <a:pt x="611" y="1238"/>
                  </a:lnTo>
                  <a:cubicBezTo>
                    <a:pt x="610" y="1242"/>
                    <a:pt x="605" y="1246"/>
                    <a:pt x="596" y="1253"/>
                  </a:cubicBezTo>
                  <a:cubicBezTo>
                    <a:pt x="584" y="1260"/>
                    <a:pt x="581" y="1263"/>
                    <a:pt x="583" y="1263"/>
                  </a:cubicBezTo>
                  <a:cubicBezTo>
                    <a:pt x="587" y="1263"/>
                    <a:pt x="608" y="1253"/>
                    <a:pt x="608" y="1253"/>
                  </a:cubicBezTo>
                  <a:lnTo>
                    <a:pt x="608" y="1253"/>
                  </a:lnTo>
                  <a:cubicBezTo>
                    <a:pt x="608" y="1253"/>
                    <a:pt x="549" y="1302"/>
                    <a:pt x="565" y="1302"/>
                  </a:cubicBezTo>
                  <a:cubicBezTo>
                    <a:pt x="566" y="1302"/>
                    <a:pt x="569" y="1301"/>
                    <a:pt x="572" y="1300"/>
                  </a:cubicBezTo>
                  <a:cubicBezTo>
                    <a:pt x="585" y="1287"/>
                    <a:pt x="601" y="1271"/>
                    <a:pt x="617" y="1254"/>
                  </a:cubicBezTo>
                  <a:lnTo>
                    <a:pt x="617" y="1254"/>
                  </a:lnTo>
                  <a:cubicBezTo>
                    <a:pt x="619" y="1259"/>
                    <a:pt x="620" y="1263"/>
                    <a:pt x="620" y="1264"/>
                  </a:cubicBezTo>
                  <a:cubicBezTo>
                    <a:pt x="620" y="1264"/>
                    <a:pt x="632" y="1264"/>
                    <a:pt x="608" y="1288"/>
                  </a:cubicBezTo>
                  <a:cubicBezTo>
                    <a:pt x="596" y="1300"/>
                    <a:pt x="599" y="1300"/>
                    <a:pt x="602" y="1300"/>
                  </a:cubicBezTo>
                  <a:cubicBezTo>
                    <a:pt x="605" y="1300"/>
                    <a:pt x="608" y="1300"/>
                    <a:pt x="596" y="1312"/>
                  </a:cubicBezTo>
                  <a:cubicBezTo>
                    <a:pt x="608" y="1300"/>
                    <a:pt x="643" y="1264"/>
                    <a:pt x="643" y="1264"/>
                  </a:cubicBezTo>
                  <a:cubicBezTo>
                    <a:pt x="643" y="1264"/>
                    <a:pt x="620" y="1264"/>
                    <a:pt x="643" y="1241"/>
                  </a:cubicBezTo>
                  <a:cubicBezTo>
                    <a:pt x="652" y="1223"/>
                    <a:pt x="661" y="1212"/>
                    <a:pt x="660" y="1212"/>
                  </a:cubicBezTo>
                  <a:lnTo>
                    <a:pt x="660" y="1212"/>
                  </a:lnTo>
                  <a:cubicBezTo>
                    <a:pt x="660" y="1212"/>
                    <a:pt x="659" y="1214"/>
                    <a:pt x="655" y="1217"/>
                  </a:cubicBezTo>
                  <a:cubicBezTo>
                    <a:pt x="652" y="1217"/>
                    <a:pt x="649" y="1217"/>
                    <a:pt x="647" y="1217"/>
                  </a:cubicBezTo>
                  <a:lnTo>
                    <a:pt x="647" y="1217"/>
                  </a:lnTo>
                  <a:cubicBezTo>
                    <a:pt x="650" y="1213"/>
                    <a:pt x="653" y="1209"/>
                    <a:pt x="655" y="1205"/>
                  </a:cubicBezTo>
                  <a:cubicBezTo>
                    <a:pt x="655" y="1205"/>
                    <a:pt x="682" y="1179"/>
                    <a:pt x="674" y="1179"/>
                  </a:cubicBezTo>
                  <a:lnTo>
                    <a:pt x="674" y="1179"/>
                  </a:lnTo>
                  <a:cubicBezTo>
                    <a:pt x="673" y="1179"/>
                    <a:pt x="671" y="1179"/>
                    <a:pt x="667" y="1181"/>
                  </a:cubicBezTo>
                  <a:cubicBezTo>
                    <a:pt x="667" y="1181"/>
                    <a:pt x="679" y="1157"/>
                    <a:pt x="667" y="1157"/>
                  </a:cubicBezTo>
                  <a:cubicBezTo>
                    <a:pt x="654" y="1164"/>
                    <a:pt x="644" y="1171"/>
                    <a:pt x="643" y="1171"/>
                  </a:cubicBezTo>
                  <a:cubicBezTo>
                    <a:pt x="642" y="1171"/>
                    <a:pt x="645" y="1167"/>
                    <a:pt x="655" y="1157"/>
                  </a:cubicBezTo>
                  <a:cubicBezTo>
                    <a:pt x="657" y="1155"/>
                    <a:pt x="657" y="1155"/>
                    <a:pt x="656" y="1155"/>
                  </a:cubicBezTo>
                  <a:lnTo>
                    <a:pt x="656" y="1155"/>
                  </a:lnTo>
                  <a:cubicBezTo>
                    <a:pt x="651" y="1155"/>
                    <a:pt x="635" y="1162"/>
                    <a:pt x="632" y="1162"/>
                  </a:cubicBezTo>
                  <a:cubicBezTo>
                    <a:pt x="630" y="1162"/>
                    <a:pt x="633" y="1159"/>
                    <a:pt x="645" y="1152"/>
                  </a:cubicBezTo>
                  <a:lnTo>
                    <a:pt x="645" y="1152"/>
                  </a:lnTo>
                  <a:cubicBezTo>
                    <a:pt x="639" y="1155"/>
                    <a:pt x="635" y="1156"/>
                    <a:pt x="633" y="1156"/>
                  </a:cubicBezTo>
                  <a:cubicBezTo>
                    <a:pt x="625" y="1156"/>
                    <a:pt x="628" y="1145"/>
                    <a:pt x="620" y="1145"/>
                  </a:cubicBezTo>
                  <a:cubicBezTo>
                    <a:pt x="620" y="1145"/>
                    <a:pt x="608" y="1157"/>
                    <a:pt x="584" y="1169"/>
                  </a:cubicBezTo>
                  <a:cubicBezTo>
                    <a:pt x="572" y="1169"/>
                    <a:pt x="608" y="1145"/>
                    <a:pt x="620" y="1133"/>
                  </a:cubicBezTo>
                  <a:cubicBezTo>
                    <a:pt x="635" y="1118"/>
                    <a:pt x="637" y="1114"/>
                    <a:pt x="635" y="1114"/>
                  </a:cubicBezTo>
                  <a:lnTo>
                    <a:pt x="635" y="1114"/>
                  </a:lnTo>
                  <a:cubicBezTo>
                    <a:pt x="631" y="1114"/>
                    <a:pt x="620" y="1122"/>
                    <a:pt x="620" y="1122"/>
                  </a:cubicBezTo>
                  <a:lnTo>
                    <a:pt x="620" y="1098"/>
                  </a:lnTo>
                  <a:cubicBezTo>
                    <a:pt x="620" y="1094"/>
                    <a:pt x="620" y="1093"/>
                    <a:pt x="619" y="1093"/>
                  </a:cubicBezTo>
                  <a:cubicBezTo>
                    <a:pt x="618" y="1093"/>
                    <a:pt x="613" y="1101"/>
                    <a:pt x="596" y="1110"/>
                  </a:cubicBezTo>
                  <a:cubicBezTo>
                    <a:pt x="584" y="1110"/>
                    <a:pt x="596" y="1110"/>
                    <a:pt x="596" y="1086"/>
                  </a:cubicBezTo>
                  <a:cubicBezTo>
                    <a:pt x="596" y="1074"/>
                    <a:pt x="608" y="1074"/>
                    <a:pt x="596" y="1074"/>
                  </a:cubicBezTo>
                  <a:cubicBezTo>
                    <a:pt x="584" y="1074"/>
                    <a:pt x="572" y="1086"/>
                    <a:pt x="560" y="1098"/>
                  </a:cubicBezTo>
                  <a:cubicBezTo>
                    <a:pt x="560" y="1098"/>
                    <a:pt x="572" y="1074"/>
                    <a:pt x="584" y="1062"/>
                  </a:cubicBezTo>
                  <a:cubicBezTo>
                    <a:pt x="584" y="1062"/>
                    <a:pt x="584" y="1050"/>
                    <a:pt x="584" y="1050"/>
                  </a:cubicBezTo>
                  <a:cubicBezTo>
                    <a:pt x="580" y="1046"/>
                    <a:pt x="577" y="1045"/>
                    <a:pt x="575" y="1045"/>
                  </a:cubicBezTo>
                  <a:cubicBezTo>
                    <a:pt x="571" y="1045"/>
                    <a:pt x="568" y="1050"/>
                    <a:pt x="560" y="1050"/>
                  </a:cubicBezTo>
                  <a:cubicBezTo>
                    <a:pt x="553" y="1050"/>
                    <a:pt x="545" y="1050"/>
                    <a:pt x="538" y="1053"/>
                  </a:cubicBezTo>
                  <a:lnTo>
                    <a:pt x="538" y="1053"/>
                  </a:lnTo>
                  <a:lnTo>
                    <a:pt x="560" y="1038"/>
                  </a:lnTo>
                  <a:cubicBezTo>
                    <a:pt x="572" y="1026"/>
                    <a:pt x="560" y="1026"/>
                    <a:pt x="560" y="1026"/>
                  </a:cubicBezTo>
                  <a:cubicBezTo>
                    <a:pt x="560" y="1026"/>
                    <a:pt x="536" y="1038"/>
                    <a:pt x="524" y="1038"/>
                  </a:cubicBezTo>
                  <a:cubicBezTo>
                    <a:pt x="524" y="1038"/>
                    <a:pt x="524" y="1038"/>
                    <a:pt x="524" y="1026"/>
                  </a:cubicBezTo>
                  <a:cubicBezTo>
                    <a:pt x="524" y="1014"/>
                    <a:pt x="572" y="991"/>
                    <a:pt x="536" y="991"/>
                  </a:cubicBezTo>
                  <a:lnTo>
                    <a:pt x="536" y="991"/>
                  </a:lnTo>
                  <a:cubicBezTo>
                    <a:pt x="528" y="995"/>
                    <a:pt x="524" y="996"/>
                    <a:pt x="523" y="996"/>
                  </a:cubicBezTo>
                  <a:cubicBezTo>
                    <a:pt x="519" y="996"/>
                    <a:pt x="524" y="991"/>
                    <a:pt x="524" y="991"/>
                  </a:cubicBezTo>
                  <a:lnTo>
                    <a:pt x="524" y="991"/>
                  </a:lnTo>
                  <a:cubicBezTo>
                    <a:pt x="515" y="991"/>
                    <a:pt x="498" y="1006"/>
                    <a:pt x="491" y="1006"/>
                  </a:cubicBezTo>
                  <a:cubicBezTo>
                    <a:pt x="490" y="1006"/>
                    <a:pt x="489" y="1005"/>
                    <a:pt x="489" y="1003"/>
                  </a:cubicBezTo>
                  <a:cubicBezTo>
                    <a:pt x="477" y="1003"/>
                    <a:pt x="536" y="979"/>
                    <a:pt x="524" y="979"/>
                  </a:cubicBezTo>
                  <a:lnTo>
                    <a:pt x="524" y="979"/>
                  </a:lnTo>
                  <a:cubicBezTo>
                    <a:pt x="517" y="986"/>
                    <a:pt x="505" y="989"/>
                    <a:pt x="495" y="993"/>
                  </a:cubicBezTo>
                  <a:lnTo>
                    <a:pt x="495" y="993"/>
                  </a:lnTo>
                  <a:cubicBezTo>
                    <a:pt x="501" y="985"/>
                    <a:pt x="489" y="979"/>
                    <a:pt x="489" y="979"/>
                  </a:cubicBezTo>
                  <a:cubicBezTo>
                    <a:pt x="489" y="979"/>
                    <a:pt x="524" y="955"/>
                    <a:pt x="524" y="955"/>
                  </a:cubicBezTo>
                  <a:close/>
                  <a:moveTo>
                    <a:pt x="640" y="1305"/>
                  </a:moveTo>
                  <a:cubicBezTo>
                    <a:pt x="637" y="1307"/>
                    <a:pt x="634" y="1310"/>
                    <a:pt x="632" y="1312"/>
                  </a:cubicBezTo>
                  <a:cubicBezTo>
                    <a:pt x="632" y="1314"/>
                    <a:pt x="632" y="1315"/>
                    <a:pt x="632" y="1315"/>
                  </a:cubicBezTo>
                  <a:cubicBezTo>
                    <a:pt x="634" y="1315"/>
                    <a:pt x="636" y="1309"/>
                    <a:pt x="640" y="1305"/>
                  </a:cubicBezTo>
                  <a:close/>
                  <a:moveTo>
                    <a:pt x="700" y="1285"/>
                  </a:moveTo>
                  <a:lnTo>
                    <a:pt x="700" y="1285"/>
                  </a:lnTo>
                  <a:cubicBezTo>
                    <a:pt x="698" y="1285"/>
                    <a:pt x="695" y="1286"/>
                    <a:pt x="691" y="1288"/>
                  </a:cubicBezTo>
                  <a:lnTo>
                    <a:pt x="632" y="1336"/>
                  </a:lnTo>
                  <a:cubicBezTo>
                    <a:pt x="641" y="1318"/>
                    <a:pt x="656" y="1307"/>
                    <a:pt x="658" y="1302"/>
                  </a:cubicBezTo>
                  <a:lnTo>
                    <a:pt x="658" y="1302"/>
                  </a:lnTo>
                  <a:cubicBezTo>
                    <a:pt x="655" y="1305"/>
                    <a:pt x="650" y="1309"/>
                    <a:pt x="643" y="1312"/>
                  </a:cubicBezTo>
                  <a:cubicBezTo>
                    <a:pt x="620" y="1324"/>
                    <a:pt x="620" y="1312"/>
                    <a:pt x="596" y="1336"/>
                  </a:cubicBezTo>
                  <a:cubicBezTo>
                    <a:pt x="584" y="1348"/>
                    <a:pt x="581" y="1354"/>
                    <a:pt x="584" y="1354"/>
                  </a:cubicBezTo>
                  <a:cubicBezTo>
                    <a:pt x="587" y="1354"/>
                    <a:pt x="596" y="1348"/>
                    <a:pt x="608" y="1336"/>
                  </a:cubicBezTo>
                  <a:cubicBezTo>
                    <a:pt x="614" y="1329"/>
                    <a:pt x="620" y="1326"/>
                    <a:pt x="624" y="1326"/>
                  </a:cubicBezTo>
                  <a:cubicBezTo>
                    <a:pt x="634" y="1326"/>
                    <a:pt x="633" y="1346"/>
                    <a:pt x="608" y="1372"/>
                  </a:cubicBezTo>
                  <a:cubicBezTo>
                    <a:pt x="620" y="1360"/>
                    <a:pt x="632" y="1348"/>
                    <a:pt x="643" y="1336"/>
                  </a:cubicBezTo>
                  <a:cubicBezTo>
                    <a:pt x="643" y="1336"/>
                    <a:pt x="655" y="1336"/>
                    <a:pt x="667" y="1324"/>
                  </a:cubicBezTo>
                  <a:lnTo>
                    <a:pt x="667" y="1324"/>
                  </a:lnTo>
                  <a:cubicBezTo>
                    <a:pt x="632" y="1360"/>
                    <a:pt x="655" y="1384"/>
                    <a:pt x="655" y="1384"/>
                  </a:cubicBezTo>
                  <a:cubicBezTo>
                    <a:pt x="655" y="1384"/>
                    <a:pt x="689" y="1384"/>
                    <a:pt x="723" y="1362"/>
                  </a:cubicBezTo>
                  <a:lnTo>
                    <a:pt x="723" y="1362"/>
                  </a:lnTo>
                  <a:cubicBezTo>
                    <a:pt x="723" y="1362"/>
                    <a:pt x="723" y="1362"/>
                    <a:pt x="723" y="1362"/>
                  </a:cubicBezTo>
                  <a:cubicBezTo>
                    <a:pt x="719" y="1362"/>
                    <a:pt x="722" y="1351"/>
                    <a:pt x="720" y="1351"/>
                  </a:cubicBezTo>
                  <a:lnTo>
                    <a:pt x="720" y="1351"/>
                  </a:lnTo>
                  <a:cubicBezTo>
                    <a:pt x="719" y="1351"/>
                    <a:pt x="718" y="1353"/>
                    <a:pt x="715" y="1360"/>
                  </a:cubicBezTo>
                  <a:cubicBezTo>
                    <a:pt x="715" y="1342"/>
                    <a:pt x="734" y="1306"/>
                    <a:pt x="726" y="1306"/>
                  </a:cubicBezTo>
                  <a:lnTo>
                    <a:pt x="726" y="1306"/>
                  </a:lnTo>
                  <a:cubicBezTo>
                    <a:pt x="723" y="1306"/>
                    <a:pt x="716" y="1311"/>
                    <a:pt x="703" y="1324"/>
                  </a:cubicBezTo>
                  <a:cubicBezTo>
                    <a:pt x="728" y="1296"/>
                    <a:pt x="733" y="1286"/>
                    <a:pt x="730" y="1286"/>
                  </a:cubicBezTo>
                  <a:lnTo>
                    <a:pt x="730" y="1286"/>
                  </a:lnTo>
                  <a:cubicBezTo>
                    <a:pt x="724" y="1286"/>
                    <a:pt x="678" y="1327"/>
                    <a:pt x="676" y="1327"/>
                  </a:cubicBezTo>
                  <a:cubicBezTo>
                    <a:pt x="676" y="1327"/>
                    <a:pt x="677" y="1326"/>
                    <a:pt x="679" y="1324"/>
                  </a:cubicBezTo>
                  <a:cubicBezTo>
                    <a:pt x="689" y="1305"/>
                    <a:pt x="707" y="1285"/>
                    <a:pt x="700" y="1285"/>
                  </a:cubicBezTo>
                  <a:close/>
                  <a:moveTo>
                    <a:pt x="810" y="1372"/>
                  </a:moveTo>
                  <a:cubicBezTo>
                    <a:pt x="807" y="1378"/>
                    <a:pt x="804" y="1383"/>
                    <a:pt x="801" y="1388"/>
                  </a:cubicBezTo>
                  <a:lnTo>
                    <a:pt x="801" y="1388"/>
                  </a:lnTo>
                  <a:cubicBezTo>
                    <a:pt x="801" y="1388"/>
                    <a:pt x="800" y="1388"/>
                    <a:pt x="800" y="1388"/>
                  </a:cubicBezTo>
                  <a:cubicBezTo>
                    <a:pt x="799" y="1388"/>
                    <a:pt x="798" y="1389"/>
                    <a:pt x="798" y="1393"/>
                  </a:cubicBezTo>
                  <a:lnTo>
                    <a:pt x="798" y="1393"/>
                  </a:lnTo>
                  <a:cubicBezTo>
                    <a:pt x="799" y="1391"/>
                    <a:pt x="800" y="1390"/>
                    <a:pt x="801" y="1388"/>
                  </a:cubicBezTo>
                  <a:lnTo>
                    <a:pt x="801" y="1388"/>
                  </a:lnTo>
                  <a:cubicBezTo>
                    <a:pt x="801" y="1389"/>
                    <a:pt x="801" y="1389"/>
                    <a:pt x="801" y="1389"/>
                  </a:cubicBezTo>
                  <a:lnTo>
                    <a:pt x="801" y="1389"/>
                  </a:lnTo>
                  <a:lnTo>
                    <a:pt x="810" y="1372"/>
                  </a:lnTo>
                  <a:close/>
                  <a:moveTo>
                    <a:pt x="883" y="1392"/>
                  </a:moveTo>
                  <a:lnTo>
                    <a:pt x="883" y="1392"/>
                  </a:lnTo>
                  <a:cubicBezTo>
                    <a:pt x="889" y="1394"/>
                    <a:pt x="893" y="1395"/>
                    <a:pt x="893" y="1395"/>
                  </a:cubicBezTo>
                  <a:cubicBezTo>
                    <a:pt x="895" y="1397"/>
                    <a:pt x="895" y="1397"/>
                    <a:pt x="895" y="1397"/>
                  </a:cubicBezTo>
                  <a:cubicBezTo>
                    <a:pt x="893" y="1397"/>
                    <a:pt x="889" y="1395"/>
                    <a:pt x="883" y="1392"/>
                  </a:cubicBezTo>
                  <a:close/>
                  <a:moveTo>
                    <a:pt x="798" y="1393"/>
                  </a:moveTo>
                  <a:lnTo>
                    <a:pt x="798" y="1393"/>
                  </a:lnTo>
                  <a:cubicBezTo>
                    <a:pt x="796" y="1396"/>
                    <a:pt x="795" y="1400"/>
                    <a:pt x="793" y="1403"/>
                  </a:cubicBezTo>
                  <a:lnTo>
                    <a:pt x="793" y="1403"/>
                  </a:lnTo>
                  <a:cubicBezTo>
                    <a:pt x="795" y="1401"/>
                    <a:pt x="796" y="1398"/>
                    <a:pt x="798" y="1395"/>
                  </a:cubicBezTo>
                  <a:lnTo>
                    <a:pt x="798" y="1395"/>
                  </a:lnTo>
                  <a:lnTo>
                    <a:pt x="798" y="1395"/>
                  </a:lnTo>
                  <a:lnTo>
                    <a:pt x="798" y="1395"/>
                  </a:lnTo>
                  <a:cubicBezTo>
                    <a:pt x="798" y="1395"/>
                    <a:pt x="798" y="1395"/>
                    <a:pt x="798" y="1395"/>
                  </a:cubicBezTo>
                  <a:cubicBezTo>
                    <a:pt x="798" y="1395"/>
                    <a:pt x="798" y="1394"/>
                    <a:pt x="798" y="1393"/>
                  </a:cubicBezTo>
                  <a:close/>
                  <a:moveTo>
                    <a:pt x="1120" y="1395"/>
                  </a:moveTo>
                  <a:lnTo>
                    <a:pt x="1120" y="1407"/>
                  </a:lnTo>
                  <a:cubicBezTo>
                    <a:pt x="1124" y="1411"/>
                    <a:pt x="1126" y="1413"/>
                    <a:pt x="1128" y="1413"/>
                  </a:cubicBezTo>
                  <a:cubicBezTo>
                    <a:pt x="1132" y="1413"/>
                    <a:pt x="1132" y="1407"/>
                    <a:pt x="1132" y="1407"/>
                  </a:cubicBezTo>
                  <a:cubicBezTo>
                    <a:pt x="1132" y="1407"/>
                    <a:pt x="1132" y="1395"/>
                    <a:pt x="1120" y="1395"/>
                  </a:cubicBezTo>
                  <a:close/>
                  <a:moveTo>
                    <a:pt x="753" y="1410"/>
                  </a:moveTo>
                  <a:cubicBezTo>
                    <a:pt x="750" y="1415"/>
                    <a:pt x="748" y="1419"/>
                    <a:pt x="750" y="1419"/>
                  </a:cubicBezTo>
                  <a:lnTo>
                    <a:pt x="750" y="1419"/>
                  </a:lnTo>
                  <a:cubicBezTo>
                    <a:pt x="752" y="1415"/>
                    <a:pt x="753" y="1412"/>
                    <a:pt x="753" y="1410"/>
                  </a:cubicBezTo>
                  <a:close/>
                  <a:moveTo>
                    <a:pt x="727" y="1360"/>
                  </a:moveTo>
                  <a:cubicBezTo>
                    <a:pt x="725" y="1361"/>
                    <a:pt x="724" y="1361"/>
                    <a:pt x="723" y="1362"/>
                  </a:cubicBezTo>
                  <a:lnTo>
                    <a:pt x="723" y="1362"/>
                  </a:lnTo>
                  <a:cubicBezTo>
                    <a:pt x="724" y="1362"/>
                    <a:pt x="725" y="1361"/>
                    <a:pt x="727" y="1360"/>
                  </a:cubicBezTo>
                  <a:lnTo>
                    <a:pt x="727" y="1360"/>
                  </a:lnTo>
                  <a:cubicBezTo>
                    <a:pt x="719" y="1368"/>
                    <a:pt x="706" y="1376"/>
                    <a:pt x="694" y="1384"/>
                  </a:cubicBezTo>
                  <a:lnTo>
                    <a:pt x="694" y="1384"/>
                  </a:lnTo>
                  <a:cubicBezTo>
                    <a:pt x="693" y="1384"/>
                    <a:pt x="692" y="1384"/>
                    <a:pt x="691" y="1384"/>
                  </a:cubicBezTo>
                  <a:cubicBezTo>
                    <a:pt x="691" y="1384"/>
                    <a:pt x="691" y="1382"/>
                    <a:pt x="690" y="1382"/>
                  </a:cubicBezTo>
                  <a:cubicBezTo>
                    <a:pt x="687" y="1382"/>
                    <a:pt x="682" y="1386"/>
                    <a:pt x="667" y="1407"/>
                  </a:cubicBezTo>
                  <a:lnTo>
                    <a:pt x="679" y="1395"/>
                  </a:lnTo>
                  <a:cubicBezTo>
                    <a:pt x="683" y="1391"/>
                    <a:pt x="688" y="1387"/>
                    <a:pt x="694" y="1384"/>
                  </a:cubicBezTo>
                  <a:lnTo>
                    <a:pt x="694" y="1384"/>
                  </a:lnTo>
                  <a:cubicBezTo>
                    <a:pt x="701" y="1384"/>
                    <a:pt x="691" y="1385"/>
                    <a:pt x="691" y="1395"/>
                  </a:cubicBezTo>
                  <a:cubicBezTo>
                    <a:pt x="691" y="1395"/>
                    <a:pt x="691" y="1395"/>
                    <a:pt x="691" y="1407"/>
                  </a:cubicBezTo>
                  <a:lnTo>
                    <a:pt x="691" y="1419"/>
                  </a:lnTo>
                  <a:cubicBezTo>
                    <a:pt x="691" y="1419"/>
                    <a:pt x="713" y="1398"/>
                    <a:pt x="727" y="1384"/>
                  </a:cubicBezTo>
                  <a:cubicBezTo>
                    <a:pt x="727" y="1384"/>
                    <a:pt x="715" y="1384"/>
                    <a:pt x="727" y="1360"/>
                  </a:cubicBezTo>
                  <a:close/>
                  <a:moveTo>
                    <a:pt x="755" y="1366"/>
                  </a:moveTo>
                  <a:cubicBezTo>
                    <a:pt x="755" y="1366"/>
                    <a:pt x="747" y="1372"/>
                    <a:pt x="739" y="1372"/>
                  </a:cubicBezTo>
                  <a:cubicBezTo>
                    <a:pt x="739" y="1372"/>
                    <a:pt x="703" y="1419"/>
                    <a:pt x="703" y="1431"/>
                  </a:cubicBezTo>
                  <a:cubicBezTo>
                    <a:pt x="697" y="1437"/>
                    <a:pt x="697" y="1440"/>
                    <a:pt x="700" y="1440"/>
                  </a:cubicBezTo>
                  <a:cubicBezTo>
                    <a:pt x="703" y="1440"/>
                    <a:pt x="709" y="1437"/>
                    <a:pt x="715" y="1431"/>
                  </a:cubicBezTo>
                  <a:cubicBezTo>
                    <a:pt x="718" y="1428"/>
                    <a:pt x="723" y="1423"/>
                    <a:pt x="727" y="1419"/>
                  </a:cubicBezTo>
                  <a:lnTo>
                    <a:pt x="727" y="1419"/>
                  </a:lnTo>
                  <a:cubicBezTo>
                    <a:pt x="724" y="1425"/>
                    <a:pt x="724" y="1427"/>
                    <a:pt x="725" y="1427"/>
                  </a:cubicBezTo>
                  <a:cubicBezTo>
                    <a:pt x="727" y="1427"/>
                    <a:pt x="730" y="1425"/>
                    <a:pt x="733" y="1423"/>
                  </a:cubicBezTo>
                  <a:lnTo>
                    <a:pt x="733" y="1423"/>
                  </a:lnTo>
                  <a:cubicBezTo>
                    <a:pt x="728" y="1429"/>
                    <a:pt x="722" y="1436"/>
                    <a:pt x="715" y="1443"/>
                  </a:cubicBezTo>
                  <a:lnTo>
                    <a:pt x="715" y="1455"/>
                  </a:lnTo>
                  <a:cubicBezTo>
                    <a:pt x="715" y="1455"/>
                    <a:pt x="739" y="1419"/>
                    <a:pt x="751" y="1407"/>
                  </a:cubicBezTo>
                  <a:lnTo>
                    <a:pt x="751" y="1407"/>
                  </a:lnTo>
                  <a:cubicBezTo>
                    <a:pt x="752" y="1407"/>
                    <a:pt x="753" y="1408"/>
                    <a:pt x="753" y="1410"/>
                  </a:cubicBezTo>
                  <a:lnTo>
                    <a:pt x="753" y="1410"/>
                  </a:lnTo>
                  <a:cubicBezTo>
                    <a:pt x="761" y="1398"/>
                    <a:pt x="780" y="1378"/>
                    <a:pt x="780" y="1378"/>
                  </a:cubicBezTo>
                  <a:lnTo>
                    <a:pt x="780" y="1378"/>
                  </a:lnTo>
                  <a:cubicBezTo>
                    <a:pt x="780" y="1378"/>
                    <a:pt x="778" y="1380"/>
                    <a:pt x="774" y="1384"/>
                  </a:cubicBezTo>
                  <a:cubicBezTo>
                    <a:pt x="761" y="1397"/>
                    <a:pt x="743" y="1415"/>
                    <a:pt x="733" y="1423"/>
                  </a:cubicBezTo>
                  <a:lnTo>
                    <a:pt x="733" y="1423"/>
                  </a:lnTo>
                  <a:cubicBezTo>
                    <a:pt x="737" y="1418"/>
                    <a:pt x="739" y="1412"/>
                    <a:pt x="739" y="1407"/>
                  </a:cubicBezTo>
                  <a:lnTo>
                    <a:pt x="739" y="1407"/>
                  </a:lnTo>
                  <a:cubicBezTo>
                    <a:pt x="736" y="1410"/>
                    <a:pt x="731" y="1415"/>
                    <a:pt x="727" y="1419"/>
                  </a:cubicBezTo>
                  <a:cubicBezTo>
                    <a:pt x="734" y="1405"/>
                    <a:pt x="741" y="1399"/>
                    <a:pt x="741" y="1399"/>
                  </a:cubicBezTo>
                  <a:lnTo>
                    <a:pt x="741" y="1399"/>
                  </a:lnTo>
                  <a:cubicBezTo>
                    <a:pt x="740" y="1399"/>
                    <a:pt x="737" y="1402"/>
                    <a:pt x="727" y="1407"/>
                  </a:cubicBezTo>
                  <a:cubicBezTo>
                    <a:pt x="735" y="1399"/>
                    <a:pt x="743" y="1391"/>
                    <a:pt x="751" y="1384"/>
                  </a:cubicBezTo>
                  <a:lnTo>
                    <a:pt x="739" y="1384"/>
                  </a:lnTo>
                  <a:cubicBezTo>
                    <a:pt x="727" y="1384"/>
                    <a:pt x="751" y="1372"/>
                    <a:pt x="751" y="1372"/>
                  </a:cubicBezTo>
                  <a:cubicBezTo>
                    <a:pt x="755" y="1368"/>
                    <a:pt x="756" y="1366"/>
                    <a:pt x="755" y="1366"/>
                  </a:cubicBezTo>
                  <a:close/>
                  <a:moveTo>
                    <a:pt x="810" y="1443"/>
                  </a:moveTo>
                  <a:cubicBezTo>
                    <a:pt x="810" y="1443"/>
                    <a:pt x="822" y="1443"/>
                    <a:pt x="798" y="1467"/>
                  </a:cubicBezTo>
                  <a:lnTo>
                    <a:pt x="810" y="1443"/>
                  </a:lnTo>
                  <a:close/>
                  <a:moveTo>
                    <a:pt x="814" y="1427"/>
                  </a:moveTo>
                  <a:lnTo>
                    <a:pt x="834" y="1467"/>
                  </a:lnTo>
                  <a:cubicBezTo>
                    <a:pt x="834" y="1473"/>
                    <a:pt x="833" y="1475"/>
                    <a:pt x="832" y="1475"/>
                  </a:cubicBezTo>
                  <a:cubicBezTo>
                    <a:pt x="829" y="1475"/>
                    <a:pt x="819" y="1442"/>
                    <a:pt x="814" y="1427"/>
                  </a:cubicBezTo>
                  <a:close/>
                  <a:moveTo>
                    <a:pt x="838" y="1460"/>
                  </a:moveTo>
                  <a:cubicBezTo>
                    <a:pt x="841" y="1465"/>
                    <a:pt x="843" y="1471"/>
                    <a:pt x="845" y="1478"/>
                  </a:cubicBezTo>
                  <a:lnTo>
                    <a:pt x="845" y="1478"/>
                  </a:lnTo>
                  <a:cubicBezTo>
                    <a:pt x="843" y="1472"/>
                    <a:pt x="841" y="1466"/>
                    <a:pt x="838" y="1460"/>
                  </a:cubicBezTo>
                  <a:close/>
                  <a:moveTo>
                    <a:pt x="849" y="1486"/>
                  </a:moveTo>
                  <a:lnTo>
                    <a:pt x="849" y="1486"/>
                  </a:lnTo>
                  <a:cubicBezTo>
                    <a:pt x="849" y="1487"/>
                    <a:pt x="849" y="1487"/>
                    <a:pt x="849" y="1487"/>
                  </a:cubicBezTo>
                  <a:lnTo>
                    <a:pt x="849" y="1487"/>
                  </a:lnTo>
                  <a:cubicBezTo>
                    <a:pt x="849" y="1487"/>
                    <a:pt x="849" y="1487"/>
                    <a:pt x="849" y="1487"/>
                  </a:cubicBezTo>
                  <a:lnTo>
                    <a:pt x="849" y="1487"/>
                  </a:lnTo>
                  <a:cubicBezTo>
                    <a:pt x="849" y="1487"/>
                    <a:pt x="849" y="1487"/>
                    <a:pt x="849" y="1486"/>
                  </a:cubicBezTo>
                  <a:close/>
                  <a:moveTo>
                    <a:pt x="781" y="1512"/>
                  </a:moveTo>
                  <a:lnTo>
                    <a:pt x="781" y="1512"/>
                  </a:lnTo>
                  <a:cubicBezTo>
                    <a:pt x="779" y="1513"/>
                    <a:pt x="777" y="1514"/>
                    <a:pt x="774" y="1514"/>
                  </a:cubicBezTo>
                  <a:cubicBezTo>
                    <a:pt x="770" y="1518"/>
                    <a:pt x="769" y="1520"/>
                    <a:pt x="770" y="1520"/>
                  </a:cubicBezTo>
                  <a:cubicBezTo>
                    <a:pt x="770" y="1520"/>
                    <a:pt x="775" y="1517"/>
                    <a:pt x="781" y="1512"/>
                  </a:cubicBezTo>
                  <a:close/>
                  <a:moveTo>
                    <a:pt x="801" y="1389"/>
                  </a:moveTo>
                  <a:lnTo>
                    <a:pt x="798" y="1395"/>
                  </a:lnTo>
                  <a:lnTo>
                    <a:pt x="798" y="1431"/>
                  </a:lnTo>
                  <a:cubicBezTo>
                    <a:pt x="798" y="1426"/>
                    <a:pt x="798" y="1424"/>
                    <a:pt x="798" y="1424"/>
                  </a:cubicBezTo>
                  <a:cubicBezTo>
                    <a:pt x="798" y="1424"/>
                    <a:pt x="796" y="1445"/>
                    <a:pt x="790" y="1445"/>
                  </a:cubicBezTo>
                  <a:cubicBezTo>
                    <a:pt x="789" y="1445"/>
                    <a:pt x="788" y="1444"/>
                    <a:pt x="786" y="1443"/>
                  </a:cubicBezTo>
                  <a:cubicBezTo>
                    <a:pt x="798" y="1431"/>
                    <a:pt x="798" y="1419"/>
                    <a:pt x="798" y="1395"/>
                  </a:cubicBezTo>
                  <a:lnTo>
                    <a:pt x="798" y="1395"/>
                  </a:lnTo>
                  <a:cubicBezTo>
                    <a:pt x="798" y="1407"/>
                    <a:pt x="786" y="1419"/>
                    <a:pt x="786" y="1431"/>
                  </a:cubicBezTo>
                  <a:cubicBezTo>
                    <a:pt x="786" y="1425"/>
                    <a:pt x="787" y="1420"/>
                    <a:pt x="788" y="1415"/>
                  </a:cubicBezTo>
                  <a:lnTo>
                    <a:pt x="788" y="1415"/>
                  </a:lnTo>
                  <a:lnTo>
                    <a:pt x="786" y="1419"/>
                  </a:lnTo>
                  <a:cubicBezTo>
                    <a:pt x="779" y="1430"/>
                    <a:pt x="776" y="1434"/>
                    <a:pt x="776" y="1434"/>
                  </a:cubicBezTo>
                  <a:cubicBezTo>
                    <a:pt x="776" y="1434"/>
                    <a:pt x="783" y="1424"/>
                    <a:pt x="789" y="1412"/>
                  </a:cubicBezTo>
                  <a:lnTo>
                    <a:pt x="789" y="1412"/>
                  </a:lnTo>
                  <a:cubicBezTo>
                    <a:pt x="789" y="1413"/>
                    <a:pt x="789" y="1414"/>
                    <a:pt x="788" y="1415"/>
                  </a:cubicBezTo>
                  <a:lnTo>
                    <a:pt x="788" y="1415"/>
                  </a:lnTo>
                  <a:lnTo>
                    <a:pt x="798" y="1395"/>
                  </a:lnTo>
                  <a:lnTo>
                    <a:pt x="798" y="1395"/>
                  </a:lnTo>
                  <a:cubicBezTo>
                    <a:pt x="796" y="1401"/>
                    <a:pt x="792" y="1406"/>
                    <a:pt x="789" y="1412"/>
                  </a:cubicBezTo>
                  <a:lnTo>
                    <a:pt x="789" y="1412"/>
                  </a:lnTo>
                  <a:cubicBezTo>
                    <a:pt x="790" y="1409"/>
                    <a:pt x="792" y="1406"/>
                    <a:pt x="793" y="1403"/>
                  </a:cubicBezTo>
                  <a:lnTo>
                    <a:pt x="793" y="1403"/>
                  </a:lnTo>
                  <a:cubicBezTo>
                    <a:pt x="785" y="1413"/>
                    <a:pt x="783" y="1413"/>
                    <a:pt x="782" y="1413"/>
                  </a:cubicBezTo>
                  <a:cubicBezTo>
                    <a:pt x="780" y="1413"/>
                    <a:pt x="780" y="1413"/>
                    <a:pt x="774" y="1431"/>
                  </a:cubicBezTo>
                  <a:lnTo>
                    <a:pt x="786" y="1395"/>
                  </a:lnTo>
                  <a:lnTo>
                    <a:pt x="786" y="1395"/>
                  </a:lnTo>
                  <a:cubicBezTo>
                    <a:pt x="780" y="1407"/>
                    <a:pt x="777" y="1410"/>
                    <a:pt x="776" y="1410"/>
                  </a:cubicBezTo>
                  <a:cubicBezTo>
                    <a:pt x="774" y="1410"/>
                    <a:pt x="774" y="1407"/>
                    <a:pt x="774" y="1407"/>
                  </a:cubicBezTo>
                  <a:cubicBezTo>
                    <a:pt x="774" y="1407"/>
                    <a:pt x="759" y="1423"/>
                    <a:pt x="753" y="1423"/>
                  </a:cubicBezTo>
                  <a:cubicBezTo>
                    <a:pt x="752" y="1423"/>
                    <a:pt x="751" y="1422"/>
                    <a:pt x="751" y="1419"/>
                  </a:cubicBezTo>
                  <a:cubicBezTo>
                    <a:pt x="750" y="1419"/>
                    <a:pt x="750" y="1419"/>
                    <a:pt x="750" y="1419"/>
                  </a:cubicBezTo>
                  <a:lnTo>
                    <a:pt x="750" y="1419"/>
                  </a:lnTo>
                  <a:cubicBezTo>
                    <a:pt x="743" y="1433"/>
                    <a:pt x="727" y="1455"/>
                    <a:pt x="727" y="1455"/>
                  </a:cubicBezTo>
                  <a:cubicBezTo>
                    <a:pt x="715" y="1469"/>
                    <a:pt x="712" y="1475"/>
                    <a:pt x="712" y="1475"/>
                  </a:cubicBezTo>
                  <a:cubicBezTo>
                    <a:pt x="714" y="1475"/>
                    <a:pt x="762" y="1419"/>
                    <a:pt x="763" y="1419"/>
                  </a:cubicBezTo>
                  <a:lnTo>
                    <a:pt x="763" y="1419"/>
                  </a:lnTo>
                  <a:cubicBezTo>
                    <a:pt x="762" y="1419"/>
                    <a:pt x="740" y="1450"/>
                    <a:pt x="749" y="1450"/>
                  </a:cubicBezTo>
                  <a:cubicBezTo>
                    <a:pt x="751" y="1450"/>
                    <a:pt x="755" y="1448"/>
                    <a:pt x="763" y="1443"/>
                  </a:cubicBezTo>
                  <a:lnTo>
                    <a:pt x="763" y="1443"/>
                  </a:lnTo>
                  <a:cubicBezTo>
                    <a:pt x="739" y="1467"/>
                    <a:pt x="763" y="1479"/>
                    <a:pt x="763" y="1479"/>
                  </a:cubicBezTo>
                  <a:lnTo>
                    <a:pt x="786" y="1479"/>
                  </a:lnTo>
                  <a:cubicBezTo>
                    <a:pt x="786" y="1479"/>
                    <a:pt x="763" y="1503"/>
                    <a:pt x="786" y="1503"/>
                  </a:cubicBezTo>
                  <a:cubicBezTo>
                    <a:pt x="798" y="1491"/>
                    <a:pt x="810" y="1479"/>
                    <a:pt x="822" y="1479"/>
                  </a:cubicBezTo>
                  <a:lnTo>
                    <a:pt x="822" y="1479"/>
                  </a:lnTo>
                  <a:cubicBezTo>
                    <a:pt x="822" y="1479"/>
                    <a:pt x="796" y="1501"/>
                    <a:pt x="781" y="1512"/>
                  </a:cubicBezTo>
                  <a:lnTo>
                    <a:pt x="781" y="1512"/>
                  </a:lnTo>
                  <a:cubicBezTo>
                    <a:pt x="807" y="1504"/>
                    <a:pt x="788" y="1513"/>
                    <a:pt x="810" y="1491"/>
                  </a:cubicBezTo>
                  <a:cubicBezTo>
                    <a:pt x="815" y="1488"/>
                    <a:pt x="818" y="1487"/>
                    <a:pt x="820" y="1487"/>
                  </a:cubicBezTo>
                  <a:lnTo>
                    <a:pt x="820" y="1487"/>
                  </a:lnTo>
                  <a:cubicBezTo>
                    <a:pt x="824" y="1487"/>
                    <a:pt x="818" y="1494"/>
                    <a:pt x="818" y="1494"/>
                  </a:cubicBezTo>
                  <a:cubicBezTo>
                    <a:pt x="819" y="1494"/>
                    <a:pt x="819" y="1493"/>
                    <a:pt x="822" y="1491"/>
                  </a:cubicBezTo>
                  <a:lnTo>
                    <a:pt x="822" y="1491"/>
                  </a:lnTo>
                  <a:cubicBezTo>
                    <a:pt x="810" y="1503"/>
                    <a:pt x="798" y="1515"/>
                    <a:pt x="786" y="1538"/>
                  </a:cubicBezTo>
                  <a:cubicBezTo>
                    <a:pt x="786" y="1538"/>
                    <a:pt x="812" y="1518"/>
                    <a:pt x="833" y="1500"/>
                  </a:cubicBezTo>
                  <a:lnTo>
                    <a:pt x="833" y="1500"/>
                  </a:lnTo>
                  <a:lnTo>
                    <a:pt x="834" y="1503"/>
                  </a:lnTo>
                  <a:lnTo>
                    <a:pt x="833" y="1500"/>
                  </a:lnTo>
                  <a:lnTo>
                    <a:pt x="833" y="1500"/>
                  </a:lnTo>
                  <a:cubicBezTo>
                    <a:pt x="833" y="1500"/>
                    <a:pt x="833" y="1500"/>
                    <a:pt x="833" y="1500"/>
                  </a:cubicBezTo>
                  <a:lnTo>
                    <a:pt x="833" y="1500"/>
                  </a:lnTo>
                  <a:lnTo>
                    <a:pt x="810" y="1431"/>
                  </a:lnTo>
                  <a:cubicBezTo>
                    <a:pt x="810" y="1415"/>
                    <a:pt x="805" y="1395"/>
                    <a:pt x="801" y="1389"/>
                  </a:cubicBezTo>
                  <a:close/>
                  <a:moveTo>
                    <a:pt x="786" y="1526"/>
                  </a:moveTo>
                  <a:cubicBezTo>
                    <a:pt x="774" y="1538"/>
                    <a:pt x="774" y="1550"/>
                    <a:pt x="763" y="1562"/>
                  </a:cubicBezTo>
                  <a:lnTo>
                    <a:pt x="763" y="1562"/>
                  </a:lnTo>
                  <a:cubicBezTo>
                    <a:pt x="775" y="1550"/>
                    <a:pt x="786" y="1526"/>
                    <a:pt x="786" y="1526"/>
                  </a:cubicBezTo>
                  <a:close/>
                  <a:moveTo>
                    <a:pt x="810" y="1526"/>
                  </a:moveTo>
                  <a:cubicBezTo>
                    <a:pt x="810" y="1526"/>
                    <a:pt x="786" y="1562"/>
                    <a:pt x="786" y="1562"/>
                  </a:cubicBezTo>
                  <a:cubicBezTo>
                    <a:pt x="786" y="1562"/>
                    <a:pt x="822" y="1538"/>
                    <a:pt x="810" y="1526"/>
                  </a:cubicBezTo>
                  <a:close/>
                  <a:moveTo>
                    <a:pt x="1191" y="1550"/>
                  </a:moveTo>
                  <a:cubicBezTo>
                    <a:pt x="1179" y="1550"/>
                    <a:pt x="1179" y="1562"/>
                    <a:pt x="1191" y="1562"/>
                  </a:cubicBezTo>
                  <a:lnTo>
                    <a:pt x="1203" y="1562"/>
                  </a:lnTo>
                  <a:cubicBezTo>
                    <a:pt x="1203" y="1562"/>
                    <a:pt x="1191" y="1550"/>
                    <a:pt x="1191" y="1550"/>
                  </a:cubicBezTo>
                  <a:close/>
                  <a:moveTo>
                    <a:pt x="917" y="1562"/>
                  </a:moveTo>
                  <a:lnTo>
                    <a:pt x="917" y="1598"/>
                  </a:lnTo>
                  <a:cubicBezTo>
                    <a:pt x="917" y="1603"/>
                    <a:pt x="919" y="1608"/>
                    <a:pt x="921" y="1608"/>
                  </a:cubicBezTo>
                  <a:cubicBezTo>
                    <a:pt x="923" y="1608"/>
                    <a:pt x="924" y="1597"/>
                    <a:pt x="917" y="1562"/>
                  </a:cubicBezTo>
                  <a:close/>
                  <a:moveTo>
                    <a:pt x="596" y="110"/>
                  </a:moveTo>
                  <a:lnTo>
                    <a:pt x="596" y="110"/>
                  </a:lnTo>
                  <a:cubicBezTo>
                    <a:pt x="584" y="133"/>
                    <a:pt x="584" y="133"/>
                    <a:pt x="572" y="133"/>
                  </a:cubicBezTo>
                  <a:cubicBezTo>
                    <a:pt x="572" y="133"/>
                    <a:pt x="560" y="133"/>
                    <a:pt x="560" y="145"/>
                  </a:cubicBezTo>
                  <a:cubicBezTo>
                    <a:pt x="552" y="154"/>
                    <a:pt x="549" y="162"/>
                    <a:pt x="548" y="162"/>
                  </a:cubicBezTo>
                  <a:cubicBezTo>
                    <a:pt x="548" y="162"/>
                    <a:pt x="548" y="161"/>
                    <a:pt x="548" y="157"/>
                  </a:cubicBezTo>
                  <a:cubicBezTo>
                    <a:pt x="548" y="157"/>
                    <a:pt x="548" y="145"/>
                    <a:pt x="548" y="133"/>
                  </a:cubicBezTo>
                  <a:cubicBezTo>
                    <a:pt x="548" y="133"/>
                    <a:pt x="536" y="145"/>
                    <a:pt x="536" y="145"/>
                  </a:cubicBezTo>
                  <a:lnTo>
                    <a:pt x="512" y="145"/>
                  </a:lnTo>
                  <a:cubicBezTo>
                    <a:pt x="512" y="136"/>
                    <a:pt x="512" y="132"/>
                    <a:pt x="512" y="132"/>
                  </a:cubicBezTo>
                  <a:cubicBezTo>
                    <a:pt x="512" y="132"/>
                    <a:pt x="509" y="160"/>
                    <a:pt x="501" y="169"/>
                  </a:cubicBezTo>
                  <a:cubicBezTo>
                    <a:pt x="501" y="193"/>
                    <a:pt x="501" y="193"/>
                    <a:pt x="489" y="193"/>
                  </a:cubicBezTo>
                  <a:lnTo>
                    <a:pt x="489" y="217"/>
                  </a:lnTo>
                  <a:lnTo>
                    <a:pt x="479" y="300"/>
                  </a:lnTo>
                  <a:lnTo>
                    <a:pt x="479" y="300"/>
                  </a:lnTo>
                  <a:cubicBezTo>
                    <a:pt x="479" y="300"/>
                    <a:pt x="478" y="300"/>
                    <a:pt x="477" y="300"/>
                  </a:cubicBezTo>
                  <a:cubicBezTo>
                    <a:pt x="465" y="312"/>
                    <a:pt x="465" y="312"/>
                    <a:pt x="477" y="324"/>
                  </a:cubicBezTo>
                  <a:lnTo>
                    <a:pt x="479" y="300"/>
                  </a:lnTo>
                  <a:lnTo>
                    <a:pt x="479" y="300"/>
                  </a:lnTo>
                  <a:cubicBezTo>
                    <a:pt x="484" y="300"/>
                    <a:pt x="486" y="301"/>
                    <a:pt x="486" y="304"/>
                  </a:cubicBezTo>
                  <a:lnTo>
                    <a:pt x="486" y="304"/>
                  </a:lnTo>
                  <a:cubicBezTo>
                    <a:pt x="490" y="298"/>
                    <a:pt x="493" y="308"/>
                    <a:pt x="501" y="276"/>
                  </a:cubicBezTo>
                  <a:cubicBezTo>
                    <a:pt x="508" y="253"/>
                    <a:pt x="511" y="235"/>
                    <a:pt x="512" y="235"/>
                  </a:cubicBezTo>
                  <a:cubicBezTo>
                    <a:pt x="512" y="235"/>
                    <a:pt x="512" y="240"/>
                    <a:pt x="512" y="252"/>
                  </a:cubicBezTo>
                  <a:cubicBezTo>
                    <a:pt x="512" y="300"/>
                    <a:pt x="512" y="288"/>
                    <a:pt x="512" y="312"/>
                  </a:cubicBezTo>
                  <a:cubicBezTo>
                    <a:pt x="524" y="300"/>
                    <a:pt x="512" y="300"/>
                    <a:pt x="524" y="300"/>
                  </a:cubicBezTo>
                  <a:cubicBezTo>
                    <a:pt x="536" y="300"/>
                    <a:pt x="524" y="312"/>
                    <a:pt x="524" y="324"/>
                  </a:cubicBezTo>
                  <a:cubicBezTo>
                    <a:pt x="524" y="331"/>
                    <a:pt x="525" y="334"/>
                    <a:pt x="527" y="334"/>
                  </a:cubicBezTo>
                  <a:cubicBezTo>
                    <a:pt x="532" y="334"/>
                    <a:pt x="541" y="314"/>
                    <a:pt x="545" y="314"/>
                  </a:cubicBezTo>
                  <a:cubicBezTo>
                    <a:pt x="547" y="314"/>
                    <a:pt x="548" y="316"/>
                    <a:pt x="548" y="324"/>
                  </a:cubicBezTo>
                  <a:cubicBezTo>
                    <a:pt x="548" y="324"/>
                    <a:pt x="556" y="309"/>
                    <a:pt x="560" y="298"/>
                  </a:cubicBezTo>
                  <a:lnTo>
                    <a:pt x="560" y="298"/>
                  </a:lnTo>
                  <a:cubicBezTo>
                    <a:pt x="560" y="306"/>
                    <a:pt x="560" y="312"/>
                    <a:pt x="560" y="312"/>
                  </a:cubicBezTo>
                  <a:cubicBezTo>
                    <a:pt x="560" y="312"/>
                    <a:pt x="572" y="288"/>
                    <a:pt x="584" y="276"/>
                  </a:cubicBezTo>
                  <a:lnTo>
                    <a:pt x="584" y="276"/>
                  </a:lnTo>
                  <a:lnTo>
                    <a:pt x="578" y="306"/>
                  </a:lnTo>
                  <a:lnTo>
                    <a:pt x="578" y="306"/>
                  </a:lnTo>
                  <a:cubicBezTo>
                    <a:pt x="579" y="304"/>
                    <a:pt x="580" y="302"/>
                    <a:pt x="581" y="302"/>
                  </a:cubicBezTo>
                  <a:cubicBezTo>
                    <a:pt x="583" y="302"/>
                    <a:pt x="584" y="305"/>
                    <a:pt x="584" y="312"/>
                  </a:cubicBezTo>
                  <a:lnTo>
                    <a:pt x="584" y="324"/>
                  </a:lnTo>
                  <a:lnTo>
                    <a:pt x="596" y="312"/>
                  </a:lnTo>
                  <a:cubicBezTo>
                    <a:pt x="599" y="306"/>
                    <a:pt x="600" y="304"/>
                    <a:pt x="601" y="304"/>
                  </a:cubicBezTo>
                  <a:lnTo>
                    <a:pt x="601" y="304"/>
                  </a:lnTo>
                  <a:cubicBezTo>
                    <a:pt x="603" y="304"/>
                    <a:pt x="596" y="324"/>
                    <a:pt x="596" y="324"/>
                  </a:cubicBezTo>
                  <a:cubicBezTo>
                    <a:pt x="596" y="324"/>
                    <a:pt x="596" y="329"/>
                    <a:pt x="599" y="329"/>
                  </a:cubicBezTo>
                  <a:cubicBezTo>
                    <a:pt x="601" y="329"/>
                    <a:pt x="604" y="328"/>
                    <a:pt x="608" y="324"/>
                  </a:cubicBezTo>
                  <a:cubicBezTo>
                    <a:pt x="612" y="319"/>
                    <a:pt x="617" y="311"/>
                    <a:pt x="620" y="305"/>
                  </a:cubicBezTo>
                  <a:lnTo>
                    <a:pt x="620" y="305"/>
                  </a:lnTo>
                  <a:cubicBezTo>
                    <a:pt x="620" y="307"/>
                    <a:pt x="620" y="310"/>
                    <a:pt x="620" y="312"/>
                  </a:cubicBezTo>
                  <a:cubicBezTo>
                    <a:pt x="623" y="301"/>
                    <a:pt x="625" y="296"/>
                    <a:pt x="625" y="296"/>
                  </a:cubicBezTo>
                  <a:lnTo>
                    <a:pt x="625" y="296"/>
                  </a:lnTo>
                  <a:cubicBezTo>
                    <a:pt x="624" y="296"/>
                    <a:pt x="623" y="300"/>
                    <a:pt x="620" y="305"/>
                  </a:cubicBezTo>
                  <a:lnTo>
                    <a:pt x="620" y="305"/>
                  </a:lnTo>
                  <a:cubicBezTo>
                    <a:pt x="621" y="290"/>
                    <a:pt x="627" y="283"/>
                    <a:pt x="631" y="283"/>
                  </a:cubicBezTo>
                  <a:cubicBezTo>
                    <a:pt x="635" y="283"/>
                    <a:pt x="637" y="289"/>
                    <a:pt x="632" y="300"/>
                  </a:cubicBezTo>
                  <a:cubicBezTo>
                    <a:pt x="632" y="317"/>
                    <a:pt x="625" y="329"/>
                    <a:pt x="626" y="329"/>
                  </a:cubicBezTo>
                  <a:cubicBezTo>
                    <a:pt x="627" y="329"/>
                    <a:pt x="628" y="327"/>
                    <a:pt x="632" y="324"/>
                  </a:cubicBezTo>
                  <a:cubicBezTo>
                    <a:pt x="642" y="319"/>
                    <a:pt x="650" y="312"/>
                    <a:pt x="654" y="306"/>
                  </a:cubicBezTo>
                  <a:lnTo>
                    <a:pt x="654" y="306"/>
                  </a:lnTo>
                  <a:cubicBezTo>
                    <a:pt x="652" y="316"/>
                    <a:pt x="643" y="326"/>
                    <a:pt x="643" y="336"/>
                  </a:cubicBezTo>
                  <a:cubicBezTo>
                    <a:pt x="643" y="338"/>
                    <a:pt x="644" y="339"/>
                    <a:pt x="645" y="339"/>
                  </a:cubicBezTo>
                  <a:cubicBezTo>
                    <a:pt x="648" y="339"/>
                    <a:pt x="655" y="322"/>
                    <a:pt x="655" y="312"/>
                  </a:cubicBezTo>
                  <a:cubicBezTo>
                    <a:pt x="667" y="312"/>
                    <a:pt x="667" y="312"/>
                    <a:pt x="655" y="336"/>
                  </a:cubicBezTo>
                  <a:cubicBezTo>
                    <a:pt x="655" y="348"/>
                    <a:pt x="655" y="348"/>
                    <a:pt x="655" y="360"/>
                  </a:cubicBezTo>
                  <a:lnTo>
                    <a:pt x="679" y="360"/>
                  </a:lnTo>
                  <a:cubicBezTo>
                    <a:pt x="687" y="360"/>
                    <a:pt x="695" y="344"/>
                    <a:pt x="696" y="344"/>
                  </a:cubicBezTo>
                  <a:lnTo>
                    <a:pt x="696" y="344"/>
                  </a:lnTo>
                  <a:cubicBezTo>
                    <a:pt x="696" y="344"/>
                    <a:pt x="695" y="348"/>
                    <a:pt x="691" y="360"/>
                  </a:cubicBezTo>
                  <a:cubicBezTo>
                    <a:pt x="679" y="383"/>
                    <a:pt x="679" y="383"/>
                    <a:pt x="691" y="383"/>
                  </a:cubicBezTo>
                  <a:cubicBezTo>
                    <a:pt x="703" y="371"/>
                    <a:pt x="703" y="360"/>
                    <a:pt x="715" y="348"/>
                  </a:cubicBezTo>
                  <a:lnTo>
                    <a:pt x="715" y="348"/>
                  </a:lnTo>
                  <a:cubicBezTo>
                    <a:pt x="701" y="376"/>
                    <a:pt x="699" y="387"/>
                    <a:pt x="703" y="387"/>
                  </a:cubicBezTo>
                  <a:cubicBezTo>
                    <a:pt x="705" y="387"/>
                    <a:pt x="710" y="381"/>
                    <a:pt x="715" y="371"/>
                  </a:cubicBezTo>
                  <a:cubicBezTo>
                    <a:pt x="718" y="368"/>
                    <a:pt x="721" y="367"/>
                    <a:pt x="722" y="367"/>
                  </a:cubicBezTo>
                  <a:lnTo>
                    <a:pt x="722" y="367"/>
                  </a:lnTo>
                  <a:cubicBezTo>
                    <a:pt x="726" y="367"/>
                    <a:pt x="723" y="375"/>
                    <a:pt x="715" y="383"/>
                  </a:cubicBezTo>
                  <a:cubicBezTo>
                    <a:pt x="703" y="395"/>
                    <a:pt x="703" y="395"/>
                    <a:pt x="703" y="407"/>
                  </a:cubicBezTo>
                  <a:cubicBezTo>
                    <a:pt x="715" y="407"/>
                    <a:pt x="715" y="407"/>
                    <a:pt x="703" y="419"/>
                  </a:cubicBezTo>
                  <a:cubicBezTo>
                    <a:pt x="701" y="421"/>
                    <a:pt x="700" y="422"/>
                    <a:pt x="700" y="422"/>
                  </a:cubicBezTo>
                  <a:cubicBezTo>
                    <a:pt x="700" y="422"/>
                    <a:pt x="717" y="407"/>
                    <a:pt x="727" y="407"/>
                  </a:cubicBezTo>
                  <a:cubicBezTo>
                    <a:pt x="727" y="407"/>
                    <a:pt x="727" y="412"/>
                    <a:pt x="730" y="412"/>
                  </a:cubicBezTo>
                  <a:cubicBezTo>
                    <a:pt x="732" y="412"/>
                    <a:pt x="735" y="411"/>
                    <a:pt x="739" y="407"/>
                  </a:cubicBezTo>
                  <a:cubicBezTo>
                    <a:pt x="747" y="403"/>
                    <a:pt x="751" y="402"/>
                    <a:pt x="752" y="402"/>
                  </a:cubicBezTo>
                  <a:lnTo>
                    <a:pt x="752" y="402"/>
                  </a:lnTo>
                  <a:cubicBezTo>
                    <a:pt x="756" y="402"/>
                    <a:pt x="751" y="407"/>
                    <a:pt x="751" y="407"/>
                  </a:cubicBezTo>
                  <a:cubicBezTo>
                    <a:pt x="751" y="407"/>
                    <a:pt x="751" y="427"/>
                    <a:pt x="761" y="427"/>
                  </a:cubicBezTo>
                  <a:cubicBezTo>
                    <a:pt x="764" y="427"/>
                    <a:pt x="768" y="425"/>
                    <a:pt x="774" y="419"/>
                  </a:cubicBezTo>
                  <a:cubicBezTo>
                    <a:pt x="776" y="417"/>
                    <a:pt x="777" y="417"/>
                    <a:pt x="777" y="417"/>
                  </a:cubicBezTo>
                  <a:lnTo>
                    <a:pt x="777" y="417"/>
                  </a:lnTo>
                  <a:cubicBezTo>
                    <a:pt x="780" y="417"/>
                    <a:pt x="763" y="445"/>
                    <a:pt x="763" y="455"/>
                  </a:cubicBezTo>
                  <a:lnTo>
                    <a:pt x="786" y="455"/>
                  </a:lnTo>
                  <a:cubicBezTo>
                    <a:pt x="786" y="462"/>
                    <a:pt x="782" y="474"/>
                    <a:pt x="786" y="474"/>
                  </a:cubicBezTo>
                  <a:cubicBezTo>
                    <a:pt x="789" y="474"/>
                    <a:pt x="796" y="469"/>
                    <a:pt x="810" y="455"/>
                  </a:cubicBezTo>
                  <a:lnTo>
                    <a:pt x="810" y="455"/>
                  </a:lnTo>
                  <a:cubicBezTo>
                    <a:pt x="783" y="482"/>
                    <a:pt x="790" y="495"/>
                    <a:pt x="805" y="495"/>
                  </a:cubicBezTo>
                  <a:cubicBezTo>
                    <a:pt x="810" y="495"/>
                    <a:pt x="816" y="494"/>
                    <a:pt x="822" y="491"/>
                  </a:cubicBezTo>
                  <a:cubicBezTo>
                    <a:pt x="825" y="487"/>
                    <a:pt x="827" y="486"/>
                    <a:pt x="827" y="486"/>
                  </a:cubicBezTo>
                  <a:lnTo>
                    <a:pt x="827" y="486"/>
                  </a:lnTo>
                  <a:cubicBezTo>
                    <a:pt x="829" y="486"/>
                    <a:pt x="799" y="523"/>
                    <a:pt x="807" y="523"/>
                  </a:cubicBezTo>
                  <a:cubicBezTo>
                    <a:pt x="809" y="523"/>
                    <a:pt x="813" y="521"/>
                    <a:pt x="822" y="514"/>
                  </a:cubicBezTo>
                  <a:cubicBezTo>
                    <a:pt x="837" y="500"/>
                    <a:pt x="851" y="489"/>
                    <a:pt x="855" y="489"/>
                  </a:cubicBezTo>
                  <a:lnTo>
                    <a:pt x="855" y="489"/>
                  </a:lnTo>
                  <a:cubicBezTo>
                    <a:pt x="857" y="489"/>
                    <a:pt x="855" y="493"/>
                    <a:pt x="846" y="502"/>
                  </a:cubicBezTo>
                  <a:lnTo>
                    <a:pt x="858" y="502"/>
                  </a:lnTo>
                  <a:cubicBezTo>
                    <a:pt x="858" y="502"/>
                    <a:pt x="846" y="502"/>
                    <a:pt x="846" y="514"/>
                  </a:cubicBezTo>
                  <a:cubicBezTo>
                    <a:pt x="846" y="514"/>
                    <a:pt x="834" y="538"/>
                    <a:pt x="846" y="538"/>
                  </a:cubicBezTo>
                  <a:cubicBezTo>
                    <a:pt x="858" y="514"/>
                    <a:pt x="882" y="491"/>
                    <a:pt x="905" y="479"/>
                  </a:cubicBezTo>
                  <a:lnTo>
                    <a:pt x="905" y="479"/>
                  </a:lnTo>
                  <a:cubicBezTo>
                    <a:pt x="905" y="479"/>
                    <a:pt x="882" y="502"/>
                    <a:pt x="870" y="514"/>
                  </a:cubicBezTo>
                  <a:cubicBezTo>
                    <a:pt x="858" y="514"/>
                    <a:pt x="870" y="526"/>
                    <a:pt x="870" y="526"/>
                  </a:cubicBezTo>
                  <a:cubicBezTo>
                    <a:pt x="870" y="526"/>
                    <a:pt x="846" y="550"/>
                    <a:pt x="858" y="550"/>
                  </a:cubicBezTo>
                  <a:cubicBezTo>
                    <a:pt x="866" y="542"/>
                    <a:pt x="875" y="533"/>
                    <a:pt x="879" y="533"/>
                  </a:cubicBezTo>
                  <a:cubicBezTo>
                    <a:pt x="881" y="533"/>
                    <a:pt x="882" y="535"/>
                    <a:pt x="882" y="538"/>
                  </a:cubicBezTo>
                  <a:cubicBezTo>
                    <a:pt x="882" y="550"/>
                    <a:pt x="858" y="562"/>
                    <a:pt x="858" y="574"/>
                  </a:cubicBezTo>
                  <a:lnTo>
                    <a:pt x="893" y="574"/>
                  </a:lnTo>
                  <a:cubicBezTo>
                    <a:pt x="888" y="574"/>
                    <a:pt x="895" y="569"/>
                    <a:pt x="902" y="565"/>
                  </a:cubicBezTo>
                  <a:lnTo>
                    <a:pt x="902" y="565"/>
                  </a:lnTo>
                  <a:cubicBezTo>
                    <a:pt x="897" y="570"/>
                    <a:pt x="893" y="574"/>
                    <a:pt x="893" y="574"/>
                  </a:cubicBezTo>
                  <a:cubicBezTo>
                    <a:pt x="896" y="571"/>
                    <a:pt x="901" y="567"/>
                    <a:pt x="906" y="563"/>
                  </a:cubicBezTo>
                  <a:lnTo>
                    <a:pt x="906" y="563"/>
                  </a:lnTo>
                  <a:cubicBezTo>
                    <a:pt x="905" y="564"/>
                    <a:pt x="903" y="564"/>
                    <a:pt x="902" y="565"/>
                  </a:cubicBezTo>
                  <a:lnTo>
                    <a:pt x="902" y="565"/>
                  </a:lnTo>
                  <a:cubicBezTo>
                    <a:pt x="910" y="557"/>
                    <a:pt x="922" y="545"/>
                    <a:pt x="929" y="538"/>
                  </a:cubicBezTo>
                  <a:lnTo>
                    <a:pt x="929" y="538"/>
                  </a:lnTo>
                  <a:cubicBezTo>
                    <a:pt x="938" y="538"/>
                    <a:pt x="920" y="552"/>
                    <a:pt x="906" y="563"/>
                  </a:cubicBezTo>
                  <a:lnTo>
                    <a:pt x="906" y="563"/>
                  </a:lnTo>
                  <a:cubicBezTo>
                    <a:pt x="911" y="561"/>
                    <a:pt x="916" y="559"/>
                    <a:pt x="918" y="559"/>
                  </a:cubicBezTo>
                  <a:lnTo>
                    <a:pt x="918" y="559"/>
                  </a:lnTo>
                  <a:cubicBezTo>
                    <a:pt x="920" y="559"/>
                    <a:pt x="920" y="560"/>
                    <a:pt x="917" y="562"/>
                  </a:cubicBezTo>
                  <a:cubicBezTo>
                    <a:pt x="905" y="574"/>
                    <a:pt x="893" y="586"/>
                    <a:pt x="882" y="586"/>
                  </a:cubicBezTo>
                  <a:cubicBezTo>
                    <a:pt x="882" y="588"/>
                    <a:pt x="883" y="588"/>
                    <a:pt x="884" y="588"/>
                  </a:cubicBezTo>
                  <a:cubicBezTo>
                    <a:pt x="893" y="588"/>
                    <a:pt x="918" y="571"/>
                    <a:pt x="926" y="571"/>
                  </a:cubicBezTo>
                  <a:cubicBezTo>
                    <a:pt x="928" y="571"/>
                    <a:pt x="929" y="572"/>
                    <a:pt x="929" y="574"/>
                  </a:cubicBezTo>
                  <a:cubicBezTo>
                    <a:pt x="929" y="574"/>
                    <a:pt x="893" y="610"/>
                    <a:pt x="893" y="610"/>
                  </a:cubicBezTo>
                  <a:lnTo>
                    <a:pt x="905" y="610"/>
                  </a:lnTo>
                  <a:cubicBezTo>
                    <a:pt x="905" y="610"/>
                    <a:pt x="905" y="622"/>
                    <a:pt x="917" y="622"/>
                  </a:cubicBezTo>
                  <a:cubicBezTo>
                    <a:pt x="922" y="622"/>
                    <a:pt x="926" y="622"/>
                    <a:pt x="930" y="621"/>
                  </a:cubicBezTo>
                  <a:lnTo>
                    <a:pt x="930" y="621"/>
                  </a:lnTo>
                  <a:cubicBezTo>
                    <a:pt x="930" y="621"/>
                    <a:pt x="929" y="621"/>
                    <a:pt x="929" y="622"/>
                  </a:cubicBezTo>
                  <a:cubicBezTo>
                    <a:pt x="929" y="632"/>
                    <a:pt x="924" y="641"/>
                    <a:pt x="920" y="645"/>
                  </a:cubicBezTo>
                  <a:lnTo>
                    <a:pt x="953" y="645"/>
                  </a:lnTo>
                  <a:cubicBezTo>
                    <a:pt x="965" y="645"/>
                    <a:pt x="953" y="657"/>
                    <a:pt x="977" y="657"/>
                  </a:cubicBezTo>
                  <a:cubicBezTo>
                    <a:pt x="952" y="666"/>
                    <a:pt x="962" y="674"/>
                    <a:pt x="970" y="674"/>
                  </a:cubicBezTo>
                  <a:cubicBezTo>
                    <a:pt x="974" y="674"/>
                    <a:pt x="977" y="673"/>
                    <a:pt x="977" y="669"/>
                  </a:cubicBezTo>
                  <a:cubicBezTo>
                    <a:pt x="977" y="669"/>
                    <a:pt x="989" y="657"/>
                    <a:pt x="989" y="657"/>
                  </a:cubicBezTo>
                  <a:lnTo>
                    <a:pt x="989" y="669"/>
                  </a:lnTo>
                  <a:cubicBezTo>
                    <a:pt x="989" y="669"/>
                    <a:pt x="977" y="681"/>
                    <a:pt x="977" y="681"/>
                  </a:cubicBezTo>
                  <a:cubicBezTo>
                    <a:pt x="977" y="687"/>
                    <a:pt x="980" y="687"/>
                    <a:pt x="981" y="687"/>
                  </a:cubicBezTo>
                  <a:cubicBezTo>
                    <a:pt x="983" y="687"/>
                    <a:pt x="983" y="687"/>
                    <a:pt x="977" y="693"/>
                  </a:cubicBezTo>
                  <a:cubicBezTo>
                    <a:pt x="967" y="703"/>
                    <a:pt x="942" y="720"/>
                    <a:pt x="952" y="720"/>
                  </a:cubicBezTo>
                  <a:cubicBezTo>
                    <a:pt x="954" y="720"/>
                    <a:pt x="958" y="719"/>
                    <a:pt x="965" y="717"/>
                  </a:cubicBezTo>
                  <a:cubicBezTo>
                    <a:pt x="990" y="708"/>
                    <a:pt x="1009" y="700"/>
                    <a:pt x="1010" y="700"/>
                  </a:cubicBezTo>
                  <a:lnTo>
                    <a:pt x="1010" y="700"/>
                  </a:lnTo>
                  <a:cubicBezTo>
                    <a:pt x="1010" y="700"/>
                    <a:pt x="1008" y="701"/>
                    <a:pt x="1001" y="705"/>
                  </a:cubicBezTo>
                  <a:cubicBezTo>
                    <a:pt x="989" y="717"/>
                    <a:pt x="977" y="717"/>
                    <a:pt x="965" y="729"/>
                  </a:cubicBezTo>
                  <a:lnTo>
                    <a:pt x="965" y="741"/>
                  </a:lnTo>
                  <a:cubicBezTo>
                    <a:pt x="965" y="729"/>
                    <a:pt x="1012" y="717"/>
                    <a:pt x="1013" y="717"/>
                  </a:cubicBezTo>
                  <a:lnTo>
                    <a:pt x="1013" y="717"/>
                  </a:lnTo>
                  <a:cubicBezTo>
                    <a:pt x="1013" y="729"/>
                    <a:pt x="989" y="729"/>
                    <a:pt x="977" y="741"/>
                  </a:cubicBezTo>
                  <a:lnTo>
                    <a:pt x="1013" y="729"/>
                  </a:lnTo>
                  <a:cubicBezTo>
                    <a:pt x="1024" y="729"/>
                    <a:pt x="1013" y="729"/>
                    <a:pt x="1013" y="741"/>
                  </a:cubicBezTo>
                  <a:cubicBezTo>
                    <a:pt x="1013" y="752"/>
                    <a:pt x="977" y="764"/>
                    <a:pt x="989" y="764"/>
                  </a:cubicBezTo>
                  <a:cubicBezTo>
                    <a:pt x="1001" y="764"/>
                    <a:pt x="1060" y="741"/>
                    <a:pt x="1060" y="741"/>
                  </a:cubicBezTo>
                  <a:lnTo>
                    <a:pt x="1060" y="741"/>
                  </a:lnTo>
                  <a:cubicBezTo>
                    <a:pt x="1060" y="741"/>
                    <a:pt x="1036" y="752"/>
                    <a:pt x="1036" y="752"/>
                  </a:cubicBezTo>
                  <a:cubicBezTo>
                    <a:pt x="1024" y="764"/>
                    <a:pt x="1013" y="764"/>
                    <a:pt x="1013" y="776"/>
                  </a:cubicBezTo>
                  <a:cubicBezTo>
                    <a:pt x="1013" y="776"/>
                    <a:pt x="977" y="800"/>
                    <a:pt x="989" y="800"/>
                  </a:cubicBezTo>
                  <a:cubicBezTo>
                    <a:pt x="989" y="800"/>
                    <a:pt x="1005" y="795"/>
                    <a:pt x="1012" y="795"/>
                  </a:cubicBezTo>
                  <a:cubicBezTo>
                    <a:pt x="1015" y="795"/>
                    <a:pt x="1017" y="796"/>
                    <a:pt x="1013" y="800"/>
                  </a:cubicBezTo>
                  <a:cubicBezTo>
                    <a:pt x="1001" y="812"/>
                    <a:pt x="989" y="812"/>
                    <a:pt x="989" y="812"/>
                  </a:cubicBezTo>
                  <a:lnTo>
                    <a:pt x="1048" y="812"/>
                  </a:lnTo>
                  <a:cubicBezTo>
                    <a:pt x="1048" y="812"/>
                    <a:pt x="989" y="836"/>
                    <a:pt x="989" y="848"/>
                  </a:cubicBezTo>
                  <a:lnTo>
                    <a:pt x="1024" y="836"/>
                  </a:lnTo>
                  <a:lnTo>
                    <a:pt x="1024" y="836"/>
                  </a:lnTo>
                  <a:cubicBezTo>
                    <a:pt x="1024" y="836"/>
                    <a:pt x="989" y="848"/>
                    <a:pt x="1001" y="848"/>
                  </a:cubicBezTo>
                  <a:cubicBezTo>
                    <a:pt x="1001" y="848"/>
                    <a:pt x="1013" y="848"/>
                    <a:pt x="1013" y="860"/>
                  </a:cubicBezTo>
                  <a:cubicBezTo>
                    <a:pt x="1013" y="864"/>
                    <a:pt x="1013" y="865"/>
                    <a:pt x="1013" y="865"/>
                  </a:cubicBezTo>
                  <a:cubicBezTo>
                    <a:pt x="1014" y="865"/>
                    <a:pt x="1017" y="860"/>
                    <a:pt x="1024" y="860"/>
                  </a:cubicBezTo>
                  <a:lnTo>
                    <a:pt x="1024" y="872"/>
                  </a:lnTo>
                  <a:lnTo>
                    <a:pt x="1048" y="872"/>
                  </a:lnTo>
                  <a:cubicBezTo>
                    <a:pt x="1036" y="872"/>
                    <a:pt x="977" y="883"/>
                    <a:pt x="1013" y="883"/>
                  </a:cubicBezTo>
                  <a:cubicBezTo>
                    <a:pt x="1048" y="883"/>
                    <a:pt x="1084" y="883"/>
                    <a:pt x="1060" y="895"/>
                  </a:cubicBezTo>
                  <a:cubicBezTo>
                    <a:pt x="1048" y="895"/>
                    <a:pt x="1024" y="907"/>
                    <a:pt x="1013" y="907"/>
                  </a:cubicBezTo>
                  <a:lnTo>
                    <a:pt x="1024" y="907"/>
                  </a:lnTo>
                  <a:cubicBezTo>
                    <a:pt x="1024" y="907"/>
                    <a:pt x="1001" y="919"/>
                    <a:pt x="1001" y="919"/>
                  </a:cubicBezTo>
                  <a:lnTo>
                    <a:pt x="1013" y="919"/>
                  </a:lnTo>
                  <a:cubicBezTo>
                    <a:pt x="1048" y="919"/>
                    <a:pt x="977" y="943"/>
                    <a:pt x="977" y="943"/>
                  </a:cubicBezTo>
                  <a:cubicBezTo>
                    <a:pt x="977" y="943"/>
                    <a:pt x="1019" y="938"/>
                    <a:pt x="1037" y="938"/>
                  </a:cubicBezTo>
                  <a:cubicBezTo>
                    <a:pt x="1046" y="938"/>
                    <a:pt x="1048" y="939"/>
                    <a:pt x="1036" y="943"/>
                  </a:cubicBezTo>
                  <a:cubicBezTo>
                    <a:pt x="1018" y="949"/>
                    <a:pt x="1013" y="949"/>
                    <a:pt x="1011" y="949"/>
                  </a:cubicBezTo>
                  <a:cubicBezTo>
                    <a:pt x="1010" y="949"/>
                    <a:pt x="1013" y="949"/>
                    <a:pt x="1013" y="955"/>
                  </a:cubicBezTo>
                  <a:lnTo>
                    <a:pt x="977" y="955"/>
                  </a:lnTo>
                  <a:cubicBezTo>
                    <a:pt x="1024" y="955"/>
                    <a:pt x="989" y="967"/>
                    <a:pt x="1036" y="967"/>
                  </a:cubicBezTo>
                  <a:cubicBezTo>
                    <a:pt x="1013" y="967"/>
                    <a:pt x="1013" y="979"/>
                    <a:pt x="1013" y="979"/>
                  </a:cubicBezTo>
                  <a:cubicBezTo>
                    <a:pt x="1013" y="979"/>
                    <a:pt x="1024" y="991"/>
                    <a:pt x="1024" y="991"/>
                  </a:cubicBezTo>
                  <a:cubicBezTo>
                    <a:pt x="1024" y="991"/>
                    <a:pt x="1036" y="991"/>
                    <a:pt x="1036" y="1003"/>
                  </a:cubicBezTo>
                  <a:lnTo>
                    <a:pt x="1024" y="1003"/>
                  </a:lnTo>
                  <a:cubicBezTo>
                    <a:pt x="1024" y="1003"/>
                    <a:pt x="1013" y="1026"/>
                    <a:pt x="1024" y="1026"/>
                  </a:cubicBezTo>
                  <a:lnTo>
                    <a:pt x="1036" y="1026"/>
                  </a:lnTo>
                  <a:cubicBezTo>
                    <a:pt x="1024" y="1026"/>
                    <a:pt x="1001" y="1038"/>
                    <a:pt x="1001" y="1050"/>
                  </a:cubicBezTo>
                  <a:cubicBezTo>
                    <a:pt x="1013" y="1062"/>
                    <a:pt x="1024" y="1062"/>
                    <a:pt x="1024" y="1062"/>
                  </a:cubicBezTo>
                  <a:cubicBezTo>
                    <a:pt x="1024" y="1062"/>
                    <a:pt x="1036" y="1074"/>
                    <a:pt x="1072" y="1086"/>
                  </a:cubicBezTo>
                  <a:lnTo>
                    <a:pt x="1060" y="1086"/>
                  </a:lnTo>
                  <a:cubicBezTo>
                    <a:pt x="1036" y="1086"/>
                    <a:pt x="1013" y="1074"/>
                    <a:pt x="989" y="1074"/>
                  </a:cubicBezTo>
                  <a:cubicBezTo>
                    <a:pt x="1036" y="1086"/>
                    <a:pt x="1013" y="1086"/>
                    <a:pt x="1036" y="1098"/>
                  </a:cubicBezTo>
                  <a:lnTo>
                    <a:pt x="965" y="1098"/>
                  </a:lnTo>
                  <a:lnTo>
                    <a:pt x="1048" y="1122"/>
                  </a:lnTo>
                  <a:cubicBezTo>
                    <a:pt x="1048" y="1122"/>
                    <a:pt x="989" y="1110"/>
                    <a:pt x="989" y="1110"/>
                  </a:cubicBezTo>
                  <a:lnTo>
                    <a:pt x="989" y="1110"/>
                  </a:lnTo>
                  <a:cubicBezTo>
                    <a:pt x="989" y="1110"/>
                    <a:pt x="1036" y="1133"/>
                    <a:pt x="1013" y="1133"/>
                  </a:cubicBezTo>
                  <a:cubicBezTo>
                    <a:pt x="1006" y="1130"/>
                    <a:pt x="998" y="1129"/>
                    <a:pt x="991" y="1129"/>
                  </a:cubicBezTo>
                  <a:cubicBezTo>
                    <a:pt x="975" y="1129"/>
                    <a:pt x="967" y="1137"/>
                    <a:pt x="1001" y="1145"/>
                  </a:cubicBezTo>
                  <a:cubicBezTo>
                    <a:pt x="1036" y="1157"/>
                    <a:pt x="1001" y="1157"/>
                    <a:pt x="1013" y="1157"/>
                  </a:cubicBezTo>
                  <a:cubicBezTo>
                    <a:pt x="1017" y="1161"/>
                    <a:pt x="1014" y="1163"/>
                    <a:pt x="1009" y="1163"/>
                  </a:cubicBezTo>
                  <a:cubicBezTo>
                    <a:pt x="998" y="1163"/>
                    <a:pt x="977" y="1157"/>
                    <a:pt x="977" y="1157"/>
                  </a:cubicBezTo>
                  <a:lnTo>
                    <a:pt x="977" y="1157"/>
                  </a:lnTo>
                  <a:cubicBezTo>
                    <a:pt x="966" y="1157"/>
                    <a:pt x="986" y="1168"/>
                    <a:pt x="988" y="1179"/>
                  </a:cubicBezTo>
                  <a:lnTo>
                    <a:pt x="988" y="1179"/>
                  </a:lnTo>
                  <a:cubicBezTo>
                    <a:pt x="976" y="1174"/>
                    <a:pt x="965" y="1169"/>
                    <a:pt x="965" y="1169"/>
                  </a:cubicBezTo>
                  <a:lnTo>
                    <a:pt x="965" y="1169"/>
                  </a:lnTo>
                  <a:cubicBezTo>
                    <a:pt x="977" y="1181"/>
                    <a:pt x="989" y="1181"/>
                    <a:pt x="989" y="1181"/>
                  </a:cubicBezTo>
                  <a:cubicBezTo>
                    <a:pt x="989" y="1180"/>
                    <a:pt x="989" y="1179"/>
                    <a:pt x="988" y="1179"/>
                  </a:cubicBezTo>
                  <a:lnTo>
                    <a:pt x="988" y="1179"/>
                  </a:lnTo>
                  <a:cubicBezTo>
                    <a:pt x="1006" y="1186"/>
                    <a:pt x="1025" y="1195"/>
                    <a:pt x="1010" y="1195"/>
                  </a:cubicBezTo>
                  <a:cubicBezTo>
                    <a:pt x="1006" y="1195"/>
                    <a:pt x="999" y="1195"/>
                    <a:pt x="989" y="1193"/>
                  </a:cubicBezTo>
                  <a:cubicBezTo>
                    <a:pt x="978" y="1190"/>
                    <a:pt x="971" y="1188"/>
                    <a:pt x="966" y="1188"/>
                  </a:cubicBezTo>
                  <a:cubicBezTo>
                    <a:pt x="955" y="1188"/>
                    <a:pt x="960" y="1196"/>
                    <a:pt x="977" y="1205"/>
                  </a:cubicBezTo>
                  <a:cubicBezTo>
                    <a:pt x="993" y="1205"/>
                    <a:pt x="1003" y="1210"/>
                    <a:pt x="994" y="1210"/>
                  </a:cubicBezTo>
                  <a:cubicBezTo>
                    <a:pt x="990" y="1210"/>
                    <a:pt x="981" y="1209"/>
                    <a:pt x="965" y="1205"/>
                  </a:cubicBezTo>
                  <a:cubicBezTo>
                    <a:pt x="955" y="1200"/>
                    <a:pt x="950" y="1198"/>
                    <a:pt x="949" y="1198"/>
                  </a:cubicBezTo>
                  <a:lnTo>
                    <a:pt x="949" y="1198"/>
                  </a:lnTo>
                  <a:cubicBezTo>
                    <a:pt x="943" y="1198"/>
                    <a:pt x="969" y="1217"/>
                    <a:pt x="962" y="1219"/>
                  </a:cubicBezTo>
                  <a:lnTo>
                    <a:pt x="962" y="1219"/>
                  </a:lnTo>
                  <a:cubicBezTo>
                    <a:pt x="959" y="1218"/>
                    <a:pt x="956" y="1217"/>
                    <a:pt x="953" y="1217"/>
                  </a:cubicBezTo>
                  <a:lnTo>
                    <a:pt x="953" y="1217"/>
                  </a:lnTo>
                  <a:cubicBezTo>
                    <a:pt x="957" y="1218"/>
                    <a:pt x="960" y="1219"/>
                    <a:pt x="961" y="1219"/>
                  </a:cubicBezTo>
                  <a:cubicBezTo>
                    <a:pt x="962" y="1219"/>
                    <a:pt x="962" y="1219"/>
                    <a:pt x="962" y="1219"/>
                  </a:cubicBezTo>
                  <a:lnTo>
                    <a:pt x="962" y="1219"/>
                  </a:lnTo>
                  <a:cubicBezTo>
                    <a:pt x="979" y="1224"/>
                    <a:pt x="1000" y="1242"/>
                    <a:pt x="997" y="1242"/>
                  </a:cubicBezTo>
                  <a:cubicBezTo>
                    <a:pt x="996" y="1242"/>
                    <a:pt x="990" y="1238"/>
                    <a:pt x="977" y="1229"/>
                  </a:cubicBezTo>
                  <a:cubicBezTo>
                    <a:pt x="962" y="1221"/>
                    <a:pt x="955" y="1219"/>
                    <a:pt x="953" y="1219"/>
                  </a:cubicBezTo>
                  <a:lnTo>
                    <a:pt x="953" y="1219"/>
                  </a:lnTo>
                  <a:cubicBezTo>
                    <a:pt x="948" y="1219"/>
                    <a:pt x="965" y="1232"/>
                    <a:pt x="965" y="1241"/>
                  </a:cubicBezTo>
                  <a:cubicBezTo>
                    <a:pt x="965" y="1247"/>
                    <a:pt x="965" y="1250"/>
                    <a:pt x="963" y="1250"/>
                  </a:cubicBezTo>
                  <a:cubicBezTo>
                    <a:pt x="962" y="1250"/>
                    <a:pt x="959" y="1247"/>
                    <a:pt x="953" y="1241"/>
                  </a:cubicBezTo>
                  <a:cubicBezTo>
                    <a:pt x="953" y="1237"/>
                    <a:pt x="952" y="1235"/>
                    <a:pt x="950" y="1235"/>
                  </a:cubicBezTo>
                  <a:cubicBezTo>
                    <a:pt x="946" y="1235"/>
                    <a:pt x="941" y="1241"/>
                    <a:pt x="941" y="1241"/>
                  </a:cubicBezTo>
                  <a:cubicBezTo>
                    <a:pt x="941" y="1241"/>
                    <a:pt x="941" y="1253"/>
                    <a:pt x="965" y="1264"/>
                  </a:cubicBezTo>
                  <a:cubicBezTo>
                    <a:pt x="941" y="1253"/>
                    <a:pt x="929" y="1253"/>
                    <a:pt x="917" y="1253"/>
                  </a:cubicBezTo>
                  <a:cubicBezTo>
                    <a:pt x="917" y="1253"/>
                    <a:pt x="940" y="1268"/>
                    <a:pt x="931" y="1268"/>
                  </a:cubicBezTo>
                  <a:cubicBezTo>
                    <a:pt x="930" y="1268"/>
                    <a:pt x="928" y="1267"/>
                    <a:pt x="925" y="1267"/>
                  </a:cubicBezTo>
                  <a:lnTo>
                    <a:pt x="925" y="1267"/>
                  </a:lnTo>
                  <a:cubicBezTo>
                    <a:pt x="929" y="1270"/>
                    <a:pt x="929" y="1276"/>
                    <a:pt x="929" y="1276"/>
                  </a:cubicBezTo>
                  <a:cubicBezTo>
                    <a:pt x="929" y="1276"/>
                    <a:pt x="923" y="1274"/>
                    <a:pt x="920" y="1274"/>
                  </a:cubicBezTo>
                  <a:cubicBezTo>
                    <a:pt x="916" y="1274"/>
                    <a:pt x="917" y="1279"/>
                    <a:pt x="953" y="1300"/>
                  </a:cubicBezTo>
                  <a:cubicBezTo>
                    <a:pt x="948" y="1300"/>
                    <a:pt x="937" y="1294"/>
                    <a:pt x="927" y="1288"/>
                  </a:cubicBezTo>
                  <a:lnTo>
                    <a:pt x="927" y="1288"/>
                  </a:lnTo>
                  <a:cubicBezTo>
                    <a:pt x="929" y="1291"/>
                    <a:pt x="929" y="1294"/>
                    <a:pt x="929" y="1300"/>
                  </a:cubicBezTo>
                  <a:cubicBezTo>
                    <a:pt x="917" y="1288"/>
                    <a:pt x="905" y="1276"/>
                    <a:pt x="893" y="1276"/>
                  </a:cubicBezTo>
                  <a:lnTo>
                    <a:pt x="893" y="1288"/>
                  </a:lnTo>
                  <a:cubicBezTo>
                    <a:pt x="893" y="1300"/>
                    <a:pt x="905" y="1300"/>
                    <a:pt x="929" y="1324"/>
                  </a:cubicBezTo>
                  <a:cubicBezTo>
                    <a:pt x="929" y="1324"/>
                    <a:pt x="929" y="1324"/>
                    <a:pt x="905" y="1312"/>
                  </a:cubicBezTo>
                  <a:lnTo>
                    <a:pt x="905" y="1312"/>
                  </a:lnTo>
                  <a:lnTo>
                    <a:pt x="941" y="1336"/>
                  </a:lnTo>
                  <a:lnTo>
                    <a:pt x="941" y="1336"/>
                  </a:lnTo>
                  <a:lnTo>
                    <a:pt x="858" y="1288"/>
                  </a:lnTo>
                  <a:lnTo>
                    <a:pt x="905" y="1324"/>
                  </a:lnTo>
                  <a:cubicBezTo>
                    <a:pt x="929" y="1348"/>
                    <a:pt x="917" y="1348"/>
                    <a:pt x="905" y="1348"/>
                  </a:cubicBezTo>
                  <a:cubicBezTo>
                    <a:pt x="893" y="1348"/>
                    <a:pt x="882" y="1348"/>
                    <a:pt x="905" y="1360"/>
                  </a:cubicBezTo>
                  <a:lnTo>
                    <a:pt x="965" y="1407"/>
                  </a:lnTo>
                  <a:lnTo>
                    <a:pt x="917" y="1372"/>
                  </a:lnTo>
                  <a:lnTo>
                    <a:pt x="917" y="1372"/>
                  </a:lnTo>
                  <a:cubicBezTo>
                    <a:pt x="921" y="1375"/>
                    <a:pt x="920" y="1377"/>
                    <a:pt x="917" y="1377"/>
                  </a:cubicBezTo>
                  <a:cubicBezTo>
                    <a:pt x="910" y="1377"/>
                    <a:pt x="890" y="1368"/>
                    <a:pt x="882" y="1360"/>
                  </a:cubicBezTo>
                  <a:cubicBezTo>
                    <a:pt x="870" y="1348"/>
                    <a:pt x="858" y="1336"/>
                    <a:pt x="846" y="1336"/>
                  </a:cubicBezTo>
                  <a:lnTo>
                    <a:pt x="846" y="1336"/>
                  </a:lnTo>
                  <a:lnTo>
                    <a:pt x="895" y="1377"/>
                  </a:lnTo>
                  <a:lnTo>
                    <a:pt x="895" y="1377"/>
                  </a:lnTo>
                  <a:cubicBezTo>
                    <a:pt x="889" y="1373"/>
                    <a:pt x="884" y="1372"/>
                    <a:pt x="880" y="1372"/>
                  </a:cubicBezTo>
                  <a:cubicBezTo>
                    <a:pt x="873" y="1372"/>
                    <a:pt x="870" y="1378"/>
                    <a:pt x="870" y="1384"/>
                  </a:cubicBezTo>
                  <a:cubicBezTo>
                    <a:pt x="869" y="1384"/>
                    <a:pt x="869" y="1384"/>
                    <a:pt x="869" y="1384"/>
                  </a:cubicBezTo>
                  <a:lnTo>
                    <a:pt x="869" y="1384"/>
                  </a:lnTo>
                  <a:cubicBezTo>
                    <a:pt x="862" y="1380"/>
                    <a:pt x="856" y="1377"/>
                    <a:pt x="854" y="1377"/>
                  </a:cubicBezTo>
                  <a:lnTo>
                    <a:pt x="854" y="1377"/>
                  </a:lnTo>
                  <a:cubicBezTo>
                    <a:pt x="852" y="1377"/>
                    <a:pt x="853" y="1379"/>
                    <a:pt x="858" y="1384"/>
                  </a:cubicBezTo>
                  <a:cubicBezTo>
                    <a:pt x="858" y="1384"/>
                    <a:pt x="884" y="1410"/>
                    <a:pt x="877" y="1410"/>
                  </a:cubicBezTo>
                  <a:cubicBezTo>
                    <a:pt x="875" y="1410"/>
                    <a:pt x="873" y="1409"/>
                    <a:pt x="870" y="1407"/>
                  </a:cubicBezTo>
                  <a:cubicBezTo>
                    <a:pt x="846" y="1395"/>
                    <a:pt x="834" y="1372"/>
                    <a:pt x="834" y="1372"/>
                  </a:cubicBezTo>
                  <a:lnTo>
                    <a:pt x="834" y="1372"/>
                  </a:lnTo>
                  <a:cubicBezTo>
                    <a:pt x="834" y="1384"/>
                    <a:pt x="846" y="1395"/>
                    <a:pt x="834" y="1395"/>
                  </a:cubicBezTo>
                  <a:lnTo>
                    <a:pt x="822" y="1384"/>
                  </a:lnTo>
                  <a:lnTo>
                    <a:pt x="822" y="1384"/>
                  </a:lnTo>
                  <a:cubicBezTo>
                    <a:pt x="822" y="1384"/>
                    <a:pt x="846" y="1419"/>
                    <a:pt x="846" y="1419"/>
                  </a:cubicBezTo>
                  <a:cubicBezTo>
                    <a:pt x="834" y="1419"/>
                    <a:pt x="834" y="1407"/>
                    <a:pt x="822" y="1395"/>
                  </a:cubicBezTo>
                  <a:lnTo>
                    <a:pt x="822" y="1395"/>
                  </a:lnTo>
                  <a:lnTo>
                    <a:pt x="846" y="1443"/>
                  </a:lnTo>
                  <a:cubicBezTo>
                    <a:pt x="846" y="1455"/>
                    <a:pt x="858" y="1467"/>
                    <a:pt x="846" y="1467"/>
                  </a:cubicBezTo>
                  <a:cubicBezTo>
                    <a:pt x="846" y="1467"/>
                    <a:pt x="822" y="1407"/>
                    <a:pt x="822" y="1407"/>
                  </a:cubicBezTo>
                  <a:lnTo>
                    <a:pt x="822" y="1407"/>
                  </a:lnTo>
                  <a:cubicBezTo>
                    <a:pt x="822" y="1415"/>
                    <a:pt x="822" y="1421"/>
                    <a:pt x="822" y="1427"/>
                  </a:cubicBezTo>
                  <a:lnTo>
                    <a:pt x="822" y="1427"/>
                  </a:lnTo>
                  <a:cubicBezTo>
                    <a:pt x="817" y="1418"/>
                    <a:pt x="813" y="1410"/>
                    <a:pt x="810" y="1407"/>
                  </a:cubicBezTo>
                  <a:cubicBezTo>
                    <a:pt x="810" y="1407"/>
                    <a:pt x="810" y="1407"/>
                    <a:pt x="810" y="1419"/>
                  </a:cubicBezTo>
                  <a:lnTo>
                    <a:pt x="833" y="1500"/>
                  </a:lnTo>
                  <a:lnTo>
                    <a:pt x="833" y="1500"/>
                  </a:lnTo>
                  <a:cubicBezTo>
                    <a:pt x="839" y="1495"/>
                    <a:pt x="844" y="1491"/>
                    <a:pt x="849" y="1487"/>
                  </a:cubicBezTo>
                  <a:lnTo>
                    <a:pt x="849" y="1487"/>
                  </a:lnTo>
                  <a:cubicBezTo>
                    <a:pt x="849" y="1487"/>
                    <a:pt x="849" y="1487"/>
                    <a:pt x="849" y="1487"/>
                  </a:cubicBezTo>
                  <a:lnTo>
                    <a:pt x="849" y="1487"/>
                  </a:lnTo>
                  <a:cubicBezTo>
                    <a:pt x="834" y="1508"/>
                    <a:pt x="807" y="1557"/>
                    <a:pt x="798" y="1574"/>
                  </a:cubicBezTo>
                  <a:cubicBezTo>
                    <a:pt x="810" y="1551"/>
                    <a:pt x="832" y="1528"/>
                    <a:pt x="856" y="1505"/>
                  </a:cubicBezTo>
                  <a:lnTo>
                    <a:pt x="856" y="1505"/>
                  </a:lnTo>
                  <a:cubicBezTo>
                    <a:pt x="856" y="1505"/>
                    <a:pt x="856" y="1506"/>
                    <a:pt x="856" y="1506"/>
                  </a:cubicBezTo>
                  <a:lnTo>
                    <a:pt x="856" y="1506"/>
                  </a:lnTo>
                  <a:cubicBezTo>
                    <a:pt x="857" y="1505"/>
                    <a:pt x="857" y="1504"/>
                    <a:pt x="858" y="1503"/>
                  </a:cubicBezTo>
                  <a:lnTo>
                    <a:pt x="858" y="1503"/>
                  </a:lnTo>
                  <a:cubicBezTo>
                    <a:pt x="857" y="1503"/>
                    <a:pt x="856" y="1504"/>
                    <a:pt x="856" y="1505"/>
                  </a:cubicBezTo>
                  <a:lnTo>
                    <a:pt x="856" y="1505"/>
                  </a:lnTo>
                  <a:cubicBezTo>
                    <a:pt x="855" y="1502"/>
                    <a:pt x="853" y="1498"/>
                    <a:pt x="852" y="1495"/>
                  </a:cubicBezTo>
                  <a:lnTo>
                    <a:pt x="852" y="1495"/>
                  </a:lnTo>
                  <a:cubicBezTo>
                    <a:pt x="854" y="1498"/>
                    <a:pt x="855" y="1500"/>
                    <a:pt x="858" y="1503"/>
                  </a:cubicBezTo>
                  <a:lnTo>
                    <a:pt x="858" y="1514"/>
                  </a:lnTo>
                  <a:cubicBezTo>
                    <a:pt x="858" y="1513"/>
                    <a:pt x="857" y="1510"/>
                    <a:pt x="856" y="1506"/>
                  </a:cubicBezTo>
                  <a:lnTo>
                    <a:pt x="856" y="1506"/>
                  </a:lnTo>
                  <a:cubicBezTo>
                    <a:pt x="845" y="1528"/>
                    <a:pt x="834" y="1539"/>
                    <a:pt x="834" y="1562"/>
                  </a:cubicBezTo>
                  <a:cubicBezTo>
                    <a:pt x="840" y="1550"/>
                    <a:pt x="843" y="1547"/>
                    <a:pt x="844" y="1547"/>
                  </a:cubicBezTo>
                  <a:cubicBezTo>
                    <a:pt x="846" y="1547"/>
                    <a:pt x="846" y="1550"/>
                    <a:pt x="846" y="1550"/>
                  </a:cubicBezTo>
                  <a:cubicBezTo>
                    <a:pt x="858" y="1538"/>
                    <a:pt x="870" y="1526"/>
                    <a:pt x="870" y="1515"/>
                  </a:cubicBezTo>
                  <a:lnTo>
                    <a:pt x="870" y="1515"/>
                  </a:lnTo>
                  <a:cubicBezTo>
                    <a:pt x="870" y="1536"/>
                    <a:pt x="851" y="1576"/>
                    <a:pt x="855" y="1576"/>
                  </a:cubicBezTo>
                  <a:cubicBezTo>
                    <a:pt x="856" y="1576"/>
                    <a:pt x="856" y="1575"/>
                    <a:pt x="858" y="1574"/>
                  </a:cubicBezTo>
                  <a:cubicBezTo>
                    <a:pt x="864" y="1571"/>
                    <a:pt x="867" y="1570"/>
                    <a:pt x="869" y="1570"/>
                  </a:cubicBezTo>
                  <a:lnTo>
                    <a:pt x="869" y="1570"/>
                  </a:lnTo>
                  <a:cubicBezTo>
                    <a:pt x="876" y="1570"/>
                    <a:pt x="867" y="1583"/>
                    <a:pt x="858" y="1610"/>
                  </a:cubicBezTo>
                  <a:cubicBezTo>
                    <a:pt x="858" y="1610"/>
                    <a:pt x="870" y="1598"/>
                    <a:pt x="870" y="1586"/>
                  </a:cubicBezTo>
                  <a:cubicBezTo>
                    <a:pt x="874" y="1582"/>
                    <a:pt x="876" y="1581"/>
                    <a:pt x="878" y="1581"/>
                  </a:cubicBezTo>
                  <a:cubicBezTo>
                    <a:pt x="882" y="1581"/>
                    <a:pt x="882" y="1586"/>
                    <a:pt x="882" y="1586"/>
                  </a:cubicBezTo>
                  <a:cubicBezTo>
                    <a:pt x="893" y="1574"/>
                    <a:pt x="893" y="1550"/>
                    <a:pt x="893" y="1538"/>
                  </a:cubicBezTo>
                  <a:lnTo>
                    <a:pt x="893" y="1562"/>
                  </a:lnTo>
                  <a:lnTo>
                    <a:pt x="893" y="1598"/>
                  </a:lnTo>
                  <a:lnTo>
                    <a:pt x="893" y="1622"/>
                  </a:lnTo>
                  <a:cubicBezTo>
                    <a:pt x="893" y="1623"/>
                    <a:pt x="894" y="1623"/>
                    <a:pt x="894" y="1623"/>
                  </a:cubicBezTo>
                  <a:cubicBezTo>
                    <a:pt x="896" y="1623"/>
                    <a:pt x="906" y="1573"/>
                    <a:pt x="917" y="1562"/>
                  </a:cubicBezTo>
                  <a:lnTo>
                    <a:pt x="917" y="1503"/>
                  </a:lnTo>
                  <a:lnTo>
                    <a:pt x="929" y="1574"/>
                  </a:lnTo>
                  <a:cubicBezTo>
                    <a:pt x="933" y="1586"/>
                    <a:pt x="936" y="1592"/>
                    <a:pt x="937" y="1592"/>
                  </a:cubicBezTo>
                  <a:cubicBezTo>
                    <a:pt x="938" y="1592"/>
                    <a:pt x="938" y="1591"/>
                    <a:pt x="938" y="1590"/>
                  </a:cubicBezTo>
                  <a:lnTo>
                    <a:pt x="938" y="1590"/>
                  </a:lnTo>
                  <a:cubicBezTo>
                    <a:pt x="941" y="1596"/>
                    <a:pt x="945" y="1600"/>
                    <a:pt x="948" y="1600"/>
                  </a:cubicBezTo>
                  <a:cubicBezTo>
                    <a:pt x="950" y="1600"/>
                    <a:pt x="951" y="1599"/>
                    <a:pt x="953" y="1598"/>
                  </a:cubicBezTo>
                  <a:cubicBezTo>
                    <a:pt x="953" y="1598"/>
                    <a:pt x="940" y="1562"/>
                    <a:pt x="932" y="1542"/>
                  </a:cubicBezTo>
                  <a:lnTo>
                    <a:pt x="932" y="1542"/>
                  </a:lnTo>
                  <a:cubicBezTo>
                    <a:pt x="949" y="1570"/>
                    <a:pt x="952" y="1589"/>
                    <a:pt x="953" y="1589"/>
                  </a:cubicBezTo>
                  <a:cubicBezTo>
                    <a:pt x="953" y="1589"/>
                    <a:pt x="953" y="1588"/>
                    <a:pt x="953" y="1586"/>
                  </a:cubicBezTo>
                  <a:cubicBezTo>
                    <a:pt x="960" y="1586"/>
                    <a:pt x="959" y="1578"/>
                    <a:pt x="957" y="1571"/>
                  </a:cubicBezTo>
                  <a:lnTo>
                    <a:pt x="957" y="1571"/>
                  </a:lnTo>
                  <a:cubicBezTo>
                    <a:pt x="960" y="1578"/>
                    <a:pt x="964" y="1581"/>
                    <a:pt x="967" y="1581"/>
                  </a:cubicBezTo>
                  <a:cubicBezTo>
                    <a:pt x="974" y="1581"/>
                    <a:pt x="981" y="1569"/>
                    <a:pt x="989" y="1562"/>
                  </a:cubicBezTo>
                  <a:cubicBezTo>
                    <a:pt x="989" y="1562"/>
                    <a:pt x="965" y="1538"/>
                    <a:pt x="965" y="1526"/>
                  </a:cubicBezTo>
                  <a:cubicBezTo>
                    <a:pt x="965" y="1525"/>
                    <a:pt x="965" y="1524"/>
                    <a:pt x="966" y="1524"/>
                  </a:cubicBezTo>
                  <a:cubicBezTo>
                    <a:pt x="970" y="1524"/>
                    <a:pt x="990" y="1563"/>
                    <a:pt x="1001" y="1574"/>
                  </a:cubicBezTo>
                  <a:lnTo>
                    <a:pt x="1013" y="1574"/>
                  </a:lnTo>
                  <a:cubicBezTo>
                    <a:pt x="1024" y="1562"/>
                    <a:pt x="1024" y="1550"/>
                    <a:pt x="1024" y="1538"/>
                  </a:cubicBezTo>
                  <a:cubicBezTo>
                    <a:pt x="1024" y="1538"/>
                    <a:pt x="1013" y="1503"/>
                    <a:pt x="1013" y="1503"/>
                  </a:cubicBezTo>
                  <a:lnTo>
                    <a:pt x="1013" y="1503"/>
                  </a:lnTo>
                  <a:cubicBezTo>
                    <a:pt x="1013" y="1503"/>
                    <a:pt x="1052" y="1552"/>
                    <a:pt x="1059" y="1552"/>
                  </a:cubicBezTo>
                  <a:cubicBezTo>
                    <a:pt x="1060" y="1552"/>
                    <a:pt x="1060" y="1551"/>
                    <a:pt x="1060" y="1550"/>
                  </a:cubicBezTo>
                  <a:cubicBezTo>
                    <a:pt x="1052" y="1534"/>
                    <a:pt x="1049" y="1518"/>
                    <a:pt x="1041" y="1505"/>
                  </a:cubicBezTo>
                  <a:lnTo>
                    <a:pt x="1041" y="1505"/>
                  </a:lnTo>
                  <a:cubicBezTo>
                    <a:pt x="1054" y="1514"/>
                    <a:pt x="1060" y="1514"/>
                    <a:pt x="1060" y="1514"/>
                  </a:cubicBezTo>
                  <a:cubicBezTo>
                    <a:pt x="1072" y="1514"/>
                    <a:pt x="1060" y="1514"/>
                    <a:pt x="1060" y="1503"/>
                  </a:cubicBezTo>
                  <a:cubicBezTo>
                    <a:pt x="1060" y="1479"/>
                    <a:pt x="1048" y="1479"/>
                    <a:pt x="1048" y="1479"/>
                  </a:cubicBezTo>
                  <a:cubicBezTo>
                    <a:pt x="1048" y="1475"/>
                    <a:pt x="1051" y="1473"/>
                    <a:pt x="1055" y="1473"/>
                  </a:cubicBezTo>
                  <a:cubicBezTo>
                    <a:pt x="1064" y="1473"/>
                    <a:pt x="1080" y="1479"/>
                    <a:pt x="1096" y="1479"/>
                  </a:cubicBezTo>
                  <a:cubicBezTo>
                    <a:pt x="1108" y="1479"/>
                    <a:pt x="1096" y="1479"/>
                    <a:pt x="1084" y="1467"/>
                  </a:cubicBezTo>
                  <a:cubicBezTo>
                    <a:pt x="1084" y="1467"/>
                    <a:pt x="1072" y="1443"/>
                    <a:pt x="1084" y="1443"/>
                  </a:cubicBezTo>
                  <a:lnTo>
                    <a:pt x="1096" y="1443"/>
                  </a:lnTo>
                  <a:cubicBezTo>
                    <a:pt x="1108" y="1443"/>
                    <a:pt x="1108" y="1443"/>
                    <a:pt x="1096" y="1431"/>
                  </a:cubicBezTo>
                  <a:cubicBezTo>
                    <a:pt x="1084" y="1419"/>
                    <a:pt x="1096" y="1419"/>
                    <a:pt x="1108" y="1407"/>
                  </a:cubicBezTo>
                  <a:cubicBezTo>
                    <a:pt x="1120" y="1407"/>
                    <a:pt x="1096" y="1384"/>
                    <a:pt x="1096" y="1384"/>
                  </a:cubicBezTo>
                  <a:lnTo>
                    <a:pt x="1096" y="1384"/>
                  </a:lnTo>
                  <a:cubicBezTo>
                    <a:pt x="1096" y="1384"/>
                    <a:pt x="1108" y="1395"/>
                    <a:pt x="1120" y="1395"/>
                  </a:cubicBezTo>
                  <a:lnTo>
                    <a:pt x="1108" y="1384"/>
                  </a:lnTo>
                  <a:lnTo>
                    <a:pt x="1072" y="1360"/>
                  </a:lnTo>
                  <a:lnTo>
                    <a:pt x="1108" y="1372"/>
                  </a:lnTo>
                  <a:lnTo>
                    <a:pt x="1120" y="1372"/>
                  </a:lnTo>
                  <a:cubicBezTo>
                    <a:pt x="1120" y="1372"/>
                    <a:pt x="1109" y="1361"/>
                    <a:pt x="1113" y="1361"/>
                  </a:cubicBezTo>
                  <a:lnTo>
                    <a:pt x="1113" y="1361"/>
                  </a:lnTo>
                  <a:cubicBezTo>
                    <a:pt x="1114" y="1361"/>
                    <a:pt x="1120" y="1364"/>
                    <a:pt x="1132" y="1372"/>
                  </a:cubicBezTo>
                  <a:lnTo>
                    <a:pt x="1108" y="1348"/>
                  </a:lnTo>
                  <a:lnTo>
                    <a:pt x="1108" y="1348"/>
                  </a:lnTo>
                  <a:cubicBezTo>
                    <a:pt x="1120" y="1354"/>
                    <a:pt x="1126" y="1357"/>
                    <a:pt x="1129" y="1357"/>
                  </a:cubicBezTo>
                  <a:cubicBezTo>
                    <a:pt x="1132" y="1357"/>
                    <a:pt x="1132" y="1354"/>
                    <a:pt x="1132" y="1348"/>
                  </a:cubicBezTo>
                  <a:cubicBezTo>
                    <a:pt x="1132" y="1348"/>
                    <a:pt x="1132" y="1348"/>
                    <a:pt x="1132" y="1336"/>
                  </a:cubicBezTo>
                  <a:lnTo>
                    <a:pt x="1120" y="1336"/>
                  </a:lnTo>
                  <a:cubicBezTo>
                    <a:pt x="1120" y="1332"/>
                    <a:pt x="1122" y="1331"/>
                    <a:pt x="1126" y="1331"/>
                  </a:cubicBezTo>
                  <a:cubicBezTo>
                    <a:pt x="1133" y="1331"/>
                    <a:pt x="1144" y="1336"/>
                    <a:pt x="1144" y="1336"/>
                  </a:cubicBezTo>
                  <a:cubicBezTo>
                    <a:pt x="1151" y="1336"/>
                    <a:pt x="1149" y="1325"/>
                    <a:pt x="1153" y="1325"/>
                  </a:cubicBezTo>
                  <a:cubicBezTo>
                    <a:pt x="1155" y="1325"/>
                    <a:pt x="1159" y="1328"/>
                    <a:pt x="1167" y="1336"/>
                  </a:cubicBezTo>
                  <a:cubicBezTo>
                    <a:pt x="1172" y="1338"/>
                    <a:pt x="1176" y="1338"/>
                    <a:pt x="1177" y="1338"/>
                  </a:cubicBezTo>
                  <a:cubicBezTo>
                    <a:pt x="1187" y="1338"/>
                    <a:pt x="1142" y="1312"/>
                    <a:pt x="1132" y="1312"/>
                  </a:cubicBezTo>
                  <a:cubicBezTo>
                    <a:pt x="1128" y="1308"/>
                    <a:pt x="1129" y="1307"/>
                    <a:pt x="1132" y="1307"/>
                  </a:cubicBezTo>
                  <a:cubicBezTo>
                    <a:pt x="1140" y="1307"/>
                    <a:pt x="1155" y="1312"/>
                    <a:pt x="1155" y="1312"/>
                  </a:cubicBezTo>
                  <a:lnTo>
                    <a:pt x="1179" y="1312"/>
                  </a:lnTo>
                  <a:cubicBezTo>
                    <a:pt x="1179" y="1312"/>
                    <a:pt x="1156" y="1281"/>
                    <a:pt x="1166" y="1275"/>
                  </a:cubicBezTo>
                  <a:lnTo>
                    <a:pt x="1166" y="1275"/>
                  </a:lnTo>
                  <a:cubicBezTo>
                    <a:pt x="1170" y="1276"/>
                    <a:pt x="1175" y="1276"/>
                    <a:pt x="1179" y="1276"/>
                  </a:cubicBezTo>
                  <a:cubicBezTo>
                    <a:pt x="1175" y="1275"/>
                    <a:pt x="1172" y="1274"/>
                    <a:pt x="1170" y="1274"/>
                  </a:cubicBezTo>
                  <a:cubicBezTo>
                    <a:pt x="1168" y="1274"/>
                    <a:pt x="1167" y="1275"/>
                    <a:pt x="1166" y="1275"/>
                  </a:cubicBezTo>
                  <a:lnTo>
                    <a:pt x="1166" y="1275"/>
                  </a:lnTo>
                  <a:cubicBezTo>
                    <a:pt x="1147" y="1272"/>
                    <a:pt x="1129" y="1262"/>
                    <a:pt x="1120" y="1253"/>
                  </a:cubicBezTo>
                  <a:lnTo>
                    <a:pt x="1155" y="1253"/>
                  </a:lnTo>
                  <a:cubicBezTo>
                    <a:pt x="1155" y="1253"/>
                    <a:pt x="1167" y="1258"/>
                    <a:pt x="1179" y="1264"/>
                  </a:cubicBezTo>
                  <a:cubicBezTo>
                    <a:pt x="1179" y="1264"/>
                    <a:pt x="1179" y="1264"/>
                    <a:pt x="1179" y="1264"/>
                  </a:cubicBezTo>
                  <a:lnTo>
                    <a:pt x="1179" y="1264"/>
                  </a:lnTo>
                  <a:lnTo>
                    <a:pt x="1179" y="1267"/>
                  </a:lnTo>
                  <a:lnTo>
                    <a:pt x="1179" y="1267"/>
                  </a:lnTo>
                  <a:cubicBezTo>
                    <a:pt x="1177" y="1267"/>
                    <a:pt x="1175" y="1266"/>
                    <a:pt x="1173" y="1265"/>
                  </a:cubicBezTo>
                  <a:lnTo>
                    <a:pt x="1173" y="1265"/>
                  </a:lnTo>
                  <a:cubicBezTo>
                    <a:pt x="1177" y="1269"/>
                    <a:pt x="1179" y="1273"/>
                    <a:pt x="1179" y="1276"/>
                  </a:cubicBezTo>
                  <a:lnTo>
                    <a:pt x="1179" y="1267"/>
                  </a:lnTo>
                  <a:lnTo>
                    <a:pt x="1179" y="1267"/>
                  </a:lnTo>
                  <a:cubicBezTo>
                    <a:pt x="1182" y="1269"/>
                    <a:pt x="1184" y="1270"/>
                    <a:pt x="1184" y="1270"/>
                  </a:cubicBezTo>
                  <a:cubicBezTo>
                    <a:pt x="1185" y="1270"/>
                    <a:pt x="1183" y="1268"/>
                    <a:pt x="1179" y="1264"/>
                  </a:cubicBezTo>
                  <a:lnTo>
                    <a:pt x="1179" y="1264"/>
                  </a:lnTo>
                  <a:cubicBezTo>
                    <a:pt x="1191" y="1270"/>
                    <a:pt x="1203" y="1276"/>
                    <a:pt x="1203" y="1276"/>
                  </a:cubicBezTo>
                  <a:cubicBezTo>
                    <a:pt x="1215" y="1276"/>
                    <a:pt x="1191" y="1253"/>
                    <a:pt x="1191" y="1253"/>
                  </a:cubicBezTo>
                  <a:cubicBezTo>
                    <a:pt x="1191" y="1253"/>
                    <a:pt x="1215" y="1241"/>
                    <a:pt x="1215" y="1241"/>
                  </a:cubicBezTo>
                  <a:cubicBezTo>
                    <a:pt x="1225" y="1241"/>
                    <a:pt x="1157" y="1214"/>
                    <a:pt x="1167" y="1214"/>
                  </a:cubicBezTo>
                  <a:cubicBezTo>
                    <a:pt x="1169" y="1214"/>
                    <a:pt x="1172" y="1215"/>
                    <a:pt x="1179" y="1217"/>
                  </a:cubicBezTo>
                  <a:lnTo>
                    <a:pt x="1215" y="1217"/>
                  </a:lnTo>
                  <a:cubicBezTo>
                    <a:pt x="1215" y="1217"/>
                    <a:pt x="1171" y="1191"/>
                    <a:pt x="1189" y="1191"/>
                  </a:cubicBezTo>
                  <a:cubicBezTo>
                    <a:pt x="1192" y="1191"/>
                    <a:pt x="1196" y="1191"/>
                    <a:pt x="1203" y="1193"/>
                  </a:cubicBezTo>
                  <a:cubicBezTo>
                    <a:pt x="1217" y="1196"/>
                    <a:pt x="1224" y="1198"/>
                    <a:pt x="1226" y="1198"/>
                  </a:cubicBezTo>
                  <a:cubicBezTo>
                    <a:pt x="1232" y="1198"/>
                    <a:pt x="1211" y="1190"/>
                    <a:pt x="1203" y="1181"/>
                  </a:cubicBezTo>
                  <a:cubicBezTo>
                    <a:pt x="1197" y="1175"/>
                    <a:pt x="1200" y="1175"/>
                    <a:pt x="1206" y="1175"/>
                  </a:cubicBezTo>
                  <a:cubicBezTo>
                    <a:pt x="1212" y="1175"/>
                    <a:pt x="1221" y="1175"/>
                    <a:pt x="1227" y="1169"/>
                  </a:cubicBezTo>
                  <a:cubicBezTo>
                    <a:pt x="1231" y="1165"/>
                    <a:pt x="1227" y="1163"/>
                    <a:pt x="1220" y="1160"/>
                  </a:cubicBezTo>
                  <a:lnTo>
                    <a:pt x="1220" y="1160"/>
                  </a:lnTo>
                  <a:cubicBezTo>
                    <a:pt x="1223" y="1160"/>
                    <a:pt x="1225" y="1159"/>
                    <a:pt x="1227" y="1157"/>
                  </a:cubicBezTo>
                  <a:cubicBezTo>
                    <a:pt x="1239" y="1157"/>
                    <a:pt x="1239" y="1133"/>
                    <a:pt x="1227" y="1122"/>
                  </a:cubicBezTo>
                  <a:cubicBezTo>
                    <a:pt x="1221" y="1116"/>
                    <a:pt x="1218" y="1116"/>
                    <a:pt x="1216" y="1116"/>
                  </a:cubicBezTo>
                  <a:cubicBezTo>
                    <a:pt x="1215" y="1116"/>
                    <a:pt x="1215" y="1116"/>
                    <a:pt x="1215" y="1110"/>
                  </a:cubicBezTo>
                  <a:cubicBezTo>
                    <a:pt x="1207" y="1106"/>
                    <a:pt x="1210" y="1104"/>
                    <a:pt x="1217" y="1104"/>
                  </a:cubicBezTo>
                  <a:cubicBezTo>
                    <a:pt x="1231" y="1104"/>
                    <a:pt x="1263" y="1110"/>
                    <a:pt x="1263" y="1110"/>
                  </a:cubicBezTo>
                  <a:cubicBezTo>
                    <a:pt x="1263" y="1110"/>
                    <a:pt x="1191" y="1098"/>
                    <a:pt x="1239" y="1098"/>
                  </a:cubicBezTo>
                  <a:cubicBezTo>
                    <a:pt x="1239" y="1098"/>
                    <a:pt x="1201" y="1060"/>
                    <a:pt x="1226" y="1060"/>
                  </a:cubicBezTo>
                  <a:cubicBezTo>
                    <a:pt x="1229" y="1060"/>
                    <a:pt x="1233" y="1061"/>
                    <a:pt x="1239" y="1062"/>
                  </a:cubicBezTo>
                  <a:lnTo>
                    <a:pt x="1179" y="1038"/>
                  </a:lnTo>
                  <a:lnTo>
                    <a:pt x="1263" y="1038"/>
                  </a:lnTo>
                  <a:cubicBezTo>
                    <a:pt x="1286" y="1038"/>
                    <a:pt x="1203" y="1026"/>
                    <a:pt x="1203" y="1026"/>
                  </a:cubicBezTo>
                  <a:cubicBezTo>
                    <a:pt x="1203" y="1022"/>
                    <a:pt x="1210" y="1021"/>
                    <a:pt x="1219" y="1021"/>
                  </a:cubicBezTo>
                  <a:cubicBezTo>
                    <a:pt x="1237" y="1021"/>
                    <a:pt x="1267" y="1026"/>
                    <a:pt x="1274" y="1026"/>
                  </a:cubicBezTo>
                  <a:cubicBezTo>
                    <a:pt x="1274" y="1026"/>
                    <a:pt x="1263" y="1014"/>
                    <a:pt x="1239" y="1003"/>
                  </a:cubicBezTo>
                  <a:lnTo>
                    <a:pt x="1215" y="1003"/>
                  </a:lnTo>
                  <a:cubicBezTo>
                    <a:pt x="1195" y="1003"/>
                    <a:pt x="1232" y="1003"/>
                    <a:pt x="1233" y="996"/>
                  </a:cubicBezTo>
                  <a:lnTo>
                    <a:pt x="1233" y="996"/>
                  </a:lnTo>
                  <a:cubicBezTo>
                    <a:pt x="1233" y="996"/>
                    <a:pt x="1233" y="996"/>
                    <a:pt x="1233" y="996"/>
                  </a:cubicBezTo>
                  <a:cubicBezTo>
                    <a:pt x="1240" y="996"/>
                    <a:pt x="1247" y="995"/>
                    <a:pt x="1251" y="991"/>
                  </a:cubicBezTo>
                  <a:cubicBezTo>
                    <a:pt x="1251" y="979"/>
                    <a:pt x="1251" y="979"/>
                    <a:pt x="1215" y="979"/>
                  </a:cubicBezTo>
                  <a:cubicBezTo>
                    <a:pt x="1263" y="979"/>
                    <a:pt x="1239" y="943"/>
                    <a:pt x="1239" y="943"/>
                  </a:cubicBezTo>
                  <a:cubicBezTo>
                    <a:pt x="1239" y="939"/>
                    <a:pt x="1236" y="938"/>
                    <a:pt x="1232" y="938"/>
                  </a:cubicBezTo>
                  <a:lnTo>
                    <a:pt x="1232" y="938"/>
                  </a:lnTo>
                  <a:cubicBezTo>
                    <a:pt x="1257" y="930"/>
                    <a:pt x="1263" y="916"/>
                    <a:pt x="1263" y="907"/>
                  </a:cubicBezTo>
                  <a:cubicBezTo>
                    <a:pt x="1263" y="895"/>
                    <a:pt x="1263" y="895"/>
                    <a:pt x="1239" y="895"/>
                  </a:cubicBezTo>
                  <a:cubicBezTo>
                    <a:pt x="1227" y="895"/>
                    <a:pt x="1203" y="895"/>
                    <a:pt x="1203" y="883"/>
                  </a:cubicBezTo>
                  <a:cubicBezTo>
                    <a:pt x="1203" y="879"/>
                    <a:pt x="1207" y="878"/>
                    <a:pt x="1212" y="878"/>
                  </a:cubicBezTo>
                  <a:cubicBezTo>
                    <a:pt x="1223" y="878"/>
                    <a:pt x="1239" y="883"/>
                    <a:pt x="1239" y="883"/>
                  </a:cubicBezTo>
                  <a:cubicBezTo>
                    <a:pt x="1239" y="883"/>
                    <a:pt x="1239" y="872"/>
                    <a:pt x="1239" y="860"/>
                  </a:cubicBezTo>
                  <a:cubicBezTo>
                    <a:pt x="1239" y="860"/>
                    <a:pt x="1239" y="857"/>
                    <a:pt x="1234" y="855"/>
                  </a:cubicBezTo>
                  <a:lnTo>
                    <a:pt x="1234" y="855"/>
                  </a:lnTo>
                  <a:cubicBezTo>
                    <a:pt x="1239" y="853"/>
                    <a:pt x="1245" y="851"/>
                    <a:pt x="1251" y="848"/>
                  </a:cubicBezTo>
                  <a:cubicBezTo>
                    <a:pt x="1227" y="848"/>
                    <a:pt x="1239" y="848"/>
                    <a:pt x="1239" y="836"/>
                  </a:cubicBezTo>
                  <a:lnTo>
                    <a:pt x="1203" y="836"/>
                  </a:lnTo>
                  <a:cubicBezTo>
                    <a:pt x="1191" y="836"/>
                    <a:pt x="1215" y="836"/>
                    <a:pt x="1227" y="824"/>
                  </a:cubicBezTo>
                  <a:cubicBezTo>
                    <a:pt x="1227" y="824"/>
                    <a:pt x="1227" y="824"/>
                    <a:pt x="1227" y="812"/>
                  </a:cubicBezTo>
                  <a:lnTo>
                    <a:pt x="1191" y="812"/>
                  </a:lnTo>
                  <a:cubicBezTo>
                    <a:pt x="1167" y="812"/>
                    <a:pt x="1155" y="812"/>
                    <a:pt x="1179" y="800"/>
                  </a:cubicBezTo>
                  <a:cubicBezTo>
                    <a:pt x="1191" y="794"/>
                    <a:pt x="1200" y="794"/>
                    <a:pt x="1208" y="794"/>
                  </a:cubicBezTo>
                  <a:cubicBezTo>
                    <a:pt x="1215" y="794"/>
                    <a:pt x="1221" y="794"/>
                    <a:pt x="1227" y="788"/>
                  </a:cubicBezTo>
                  <a:cubicBezTo>
                    <a:pt x="1227" y="764"/>
                    <a:pt x="1239" y="764"/>
                    <a:pt x="1239" y="764"/>
                  </a:cubicBezTo>
                  <a:lnTo>
                    <a:pt x="1191" y="764"/>
                  </a:lnTo>
                  <a:cubicBezTo>
                    <a:pt x="1203" y="764"/>
                    <a:pt x="1215" y="752"/>
                    <a:pt x="1191" y="752"/>
                  </a:cubicBezTo>
                  <a:cubicBezTo>
                    <a:pt x="1239" y="741"/>
                    <a:pt x="1191" y="729"/>
                    <a:pt x="1191" y="729"/>
                  </a:cubicBezTo>
                  <a:cubicBezTo>
                    <a:pt x="1191" y="729"/>
                    <a:pt x="1191" y="729"/>
                    <a:pt x="1203" y="717"/>
                  </a:cubicBezTo>
                  <a:cubicBezTo>
                    <a:pt x="1203" y="717"/>
                    <a:pt x="1203" y="705"/>
                    <a:pt x="1203" y="705"/>
                  </a:cubicBezTo>
                  <a:cubicBezTo>
                    <a:pt x="1203" y="705"/>
                    <a:pt x="1191" y="681"/>
                    <a:pt x="1215" y="669"/>
                  </a:cubicBezTo>
                  <a:lnTo>
                    <a:pt x="1179" y="669"/>
                  </a:lnTo>
                  <a:cubicBezTo>
                    <a:pt x="1167" y="681"/>
                    <a:pt x="1155" y="681"/>
                    <a:pt x="1144" y="681"/>
                  </a:cubicBezTo>
                  <a:lnTo>
                    <a:pt x="1191" y="657"/>
                  </a:lnTo>
                  <a:cubicBezTo>
                    <a:pt x="1203" y="645"/>
                    <a:pt x="1191" y="645"/>
                    <a:pt x="1191" y="645"/>
                  </a:cubicBezTo>
                  <a:lnTo>
                    <a:pt x="1167" y="645"/>
                  </a:lnTo>
                  <a:lnTo>
                    <a:pt x="1191" y="633"/>
                  </a:lnTo>
                  <a:cubicBezTo>
                    <a:pt x="1194" y="631"/>
                    <a:pt x="1193" y="630"/>
                    <a:pt x="1189" y="630"/>
                  </a:cubicBezTo>
                  <a:cubicBezTo>
                    <a:pt x="1177" y="630"/>
                    <a:pt x="1129" y="645"/>
                    <a:pt x="1120" y="645"/>
                  </a:cubicBezTo>
                  <a:cubicBezTo>
                    <a:pt x="1120" y="645"/>
                    <a:pt x="1179" y="622"/>
                    <a:pt x="1179" y="610"/>
                  </a:cubicBezTo>
                  <a:cubicBezTo>
                    <a:pt x="1179" y="606"/>
                    <a:pt x="1175" y="604"/>
                    <a:pt x="1169" y="604"/>
                  </a:cubicBezTo>
                  <a:cubicBezTo>
                    <a:pt x="1157" y="604"/>
                    <a:pt x="1136" y="610"/>
                    <a:pt x="1120" y="610"/>
                  </a:cubicBezTo>
                  <a:cubicBezTo>
                    <a:pt x="1108" y="610"/>
                    <a:pt x="1096" y="610"/>
                    <a:pt x="1120" y="598"/>
                  </a:cubicBezTo>
                  <a:cubicBezTo>
                    <a:pt x="1120" y="598"/>
                    <a:pt x="1144" y="598"/>
                    <a:pt x="1155" y="586"/>
                  </a:cubicBezTo>
                  <a:cubicBezTo>
                    <a:pt x="1155" y="576"/>
                    <a:pt x="1155" y="572"/>
                    <a:pt x="1154" y="572"/>
                  </a:cubicBezTo>
                  <a:cubicBezTo>
                    <a:pt x="1151" y="572"/>
                    <a:pt x="1145" y="579"/>
                    <a:pt x="1132" y="586"/>
                  </a:cubicBezTo>
                  <a:cubicBezTo>
                    <a:pt x="1120" y="586"/>
                    <a:pt x="1108" y="598"/>
                    <a:pt x="1096" y="598"/>
                  </a:cubicBezTo>
                  <a:cubicBezTo>
                    <a:pt x="1096" y="598"/>
                    <a:pt x="1143" y="560"/>
                    <a:pt x="1137" y="560"/>
                  </a:cubicBezTo>
                  <a:lnTo>
                    <a:pt x="1137" y="560"/>
                  </a:lnTo>
                  <a:cubicBezTo>
                    <a:pt x="1136" y="560"/>
                    <a:pt x="1134" y="561"/>
                    <a:pt x="1132" y="562"/>
                  </a:cubicBezTo>
                  <a:lnTo>
                    <a:pt x="1084" y="586"/>
                  </a:lnTo>
                  <a:cubicBezTo>
                    <a:pt x="1084" y="586"/>
                    <a:pt x="1072" y="598"/>
                    <a:pt x="1060" y="598"/>
                  </a:cubicBezTo>
                  <a:cubicBezTo>
                    <a:pt x="1096" y="574"/>
                    <a:pt x="1108" y="574"/>
                    <a:pt x="1108" y="562"/>
                  </a:cubicBezTo>
                  <a:cubicBezTo>
                    <a:pt x="1102" y="562"/>
                    <a:pt x="1095" y="562"/>
                    <a:pt x="1088" y="563"/>
                  </a:cubicBezTo>
                  <a:lnTo>
                    <a:pt x="1088" y="563"/>
                  </a:lnTo>
                  <a:cubicBezTo>
                    <a:pt x="1094" y="560"/>
                    <a:pt x="1101" y="557"/>
                    <a:pt x="1108" y="550"/>
                  </a:cubicBezTo>
                  <a:cubicBezTo>
                    <a:pt x="1120" y="538"/>
                    <a:pt x="1120" y="526"/>
                    <a:pt x="1108" y="526"/>
                  </a:cubicBezTo>
                  <a:cubicBezTo>
                    <a:pt x="1100" y="526"/>
                    <a:pt x="1071" y="542"/>
                    <a:pt x="1066" y="542"/>
                  </a:cubicBezTo>
                  <a:cubicBezTo>
                    <a:pt x="1064" y="542"/>
                    <a:pt x="1068" y="538"/>
                    <a:pt x="1084" y="526"/>
                  </a:cubicBezTo>
                  <a:cubicBezTo>
                    <a:pt x="1100" y="518"/>
                    <a:pt x="1104" y="516"/>
                    <a:pt x="1102" y="516"/>
                  </a:cubicBezTo>
                  <a:lnTo>
                    <a:pt x="1102" y="516"/>
                  </a:lnTo>
                  <a:cubicBezTo>
                    <a:pt x="1097" y="516"/>
                    <a:pt x="1068" y="526"/>
                    <a:pt x="1060" y="526"/>
                  </a:cubicBezTo>
                  <a:cubicBezTo>
                    <a:pt x="1060" y="526"/>
                    <a:pt x="1084" y="502"/>
                    <a:pt x="1072" y="502"/>
                  </a:cubicBezTo>
                  <a:lnTo>
                    <a:pt x="1072" y="502"/>
                  </a:lnTo>
                  <a:lnTo>
                    <a:pt x="1048" y="526"/>
                  </a:lnTo>
                  <a:cubicBezTo>
                    <a:pt x="1060" y="514"/>
                    <a:pt x="1072" y="502"/>
                    <a:pt x="1072" y="491"/>
                  </a:cubicBezTo>
                  <a:cubicBezTo>
                    <a:pt x="1078" y="485"/>
                    <a:pt x="1078" y="482"/>
                    <a:pt x="1075" y="482"/>
                  </a:cubicBezTo>
                  <a:lnTo>
                    <a:pt x="1075" y="482"/>
                  </a:lnTo>
                  <a:cubicBezTo>
                    <a:pt x="1072" y="482"/>
                    <a:pt x="1066" y="485"/>
                    <a:pt x="1060" y="491"/>
                  </a:cubicBezTo>
                  <a:cubicBezTo>
                    <a:pt x="1060" y="498"/>
                    <a:pt x="1059" y="501"/>
                    <a:pt x="1057" y="501"/>
                  </a:cubicBezTo>
                  <a:cubicBezTo>
                    <a:pt x="1054" y="501"/>
                    <a:pt x="1048" y="491"/>
                    <a:pt x="1048" y="491"/>
                  </a:cubicBezTo>
                  <a:lnTo>
                    <a:pt x="1013" y="491"/>
                  </a:lnTo>
                  <a:cubicBezTo>
                    <a:pt x="1007" y="496"/>
                    <a:pt x="1001" y="499"/>
                    <a:pt x="996" y="499"/>
                  </a:cubicBezTo>
                  <a:cubicBezTo>
                    <a:pt x="992" y="499"/>
                    <a:pt x="989" y="496"/>
                    <a:pt x="989" y="491"/>
                  </a:cubicBezTo>
                  <a:lnTo>
                    <a:pt x="1027" y="462"/>
                  </a:lnTo>
                  <a:lnTo>
                    <a:pt x="1027" y="462"/>
                  </a:lnTo>
                  <a:cubicBezTo>
                    <a:pt x="1024" y="463"/>
                    <a:pt x="1022" y="464"/>
                    <a:pt x="1020" y="464"/>
                  </a:cubicBezTo>
                  <a:cubicBezTo>
                    <a:pt x="1016" y="464"/>
                    <a:pt x="1013" y="461"/>
                    <a:pt x="1013" y="455"/>
                  </a:cubicBezTo>
                  <a:cubicBezTo>
                    <a:pt x="1013" y="443"/>
                    <a:pt x="1024" y="443"/>
                    <a:pt x="1024" y="431"/>
                  </a:cubicBezTo>
                  <a:cubicBezTo>
                    <a:pt x="1024" y="419"/>
                    <a:pt x="1013" y="395"/>
                    <a:pt x="1001" y="383"/>
                  </a:cubicBezTo>
                  <a:cubicBezTo>
                    <a:pt x="989" y="360"/>
                    <a:pt x="1013" y="360"/>
                    <a:pt x="1013" y="360"/>
                  </a:cubicBezTo>
                  <a:lnTo>
                    <a:pt x="1001" y="360"/>
                  </a:lnTo>
                  <a:lnTo>
                    <a:pt x="977" y="348"/>
                  </a:lnTo>
                  <a:lnTo>
                    <a:pt x="929" y="348"/>
                  </a:lnTo>
                  <a:cubicBezTo>
                    <a:pt x="917" y="348"/>
                    <a:pt x="917" y="348"/>
                    <a:pt x="905" y="360"/>
                  </a:cubicBezTo>
                  <a:lnTo>
                    <a:pt x="893" y="360"/>
                  </a:lnTo>
                  <a:cubicBezTo>
                    <a:pt x="893" y="360"/>
                    <a:pt x="905" y="360"/>
                    <a:pt x="905" y="348"/>
                  </a:cubicBezTo>
                  <a:cubicBezTo>
                    <a:pt x="905" y="336"/>
                    <a:pt x="893" y="336"/>
                    <a:pt x="893" y="324"/>
                  </a:cubicBezTo>
                  <a:cubicBezTo>
                    <a:pt x="886" y="324"/>
                    <a:pt x="888" y="319"/>
                    <a:pt x="884" y="319"/>
                  </a:cubicBezTo>
                  <a:cubicBezTo>
                    <a:pt x="882" y="319"/>
                    <a:pt x="878" y="320"/>
                    <a:pt x="870" y="324"/>
                  </a:cubicBezTo>
                  <a:cubicBezTo>
                    <a:pt x="882" y="312"/>
                    <a:pt x="870" y="312"/>
                    <a:pt x="870" y="300"/>
                  </a:cubicBezTo>
                  <a:cubicBezTo>
                    <a:pt x="870" y="300"/>
                    <a:pt x="846" y="300"/>
                    <a:pt x="846" y="288"/>
                  </a:cubicBezTo>
                  <a:lnTo>
                    <a:pt x="846" y="276"/>
                  </a:lnTo>
                  <a:cubicBezTo>
                    <a:pt x="846" y="276"/>
                    <a:pt x="834" y="288"/>
                    <a:pt x="834" y="288"/>
                  </a:cubicBezTo>
                  <a:cubicBezTo>
                    <a:pt x="832" y="290"/>
                    <a:pt x="831" y="291"/>
                    <a:pt x="830" y="291"/>
                  </a:cubicBezTo>
                  <a:cubicBezTo>
                    <a:pt x="825" y="291"/>
                    <a:pt x="834" y="264"/>
                    <a:pt x="834" y="264"/>
                  </a:cubicBezTo>
                  <a:cubicBezTo>
                    <a:pt x="834" y="262"/>
                    <a:pt x="833" y="261"/>
                    <a:pt x="832" y="261"/>
                  </a:cubicBezTo>
                  <a:cubicBezTo>
                    <a:pt x="825" y="261"/>
                    <a:pt x="808" y="279"/>
                    <a:pt x="798" y="288"/>
                  </a:cubicBezTo>
                  <a:cubicBezTo>
                    <a:pt x="803" y="279"/>
                    <a:pt x="810" y="264"/>
                    <a:pt x="810" y="264"/>
                  </a:cubicBezTo>
                  <a:cubicBezTo>
                    <a:pt x="813" y="262"/>
                    <a:pt x="813" y="261"/>
                    <a:pt x="812" y="261"/>
                  </a:cubicBezTo>
                  <a:lnTo>
                    <a:pt x="812" y="261"/>
                  </a:lnTo>
                  <a:cubicBezTo>
                    <a:pt x="809" y="261"/>
                    <a:pt x="786" y="276"/>
                    <a:pt x="786" y="276"/>
                  </a:cubicBezTo>
                  <a:cubicBezTo>
                    <a:pt x="786" y="276"/>
                    <a:pt x="786" y="252"/>
                    <a:pt x="786" y="241"/>
                  </a:cubicBezTo>
                  <a:cubicBezTo>
                    <a:pt x="786" y="229"/>
                    <a:pt x="786" y="229"/>
                    <a:pt x="774" y="229"/>
                  </a:cubicBezTo>
                  <a:cubicBezTo>
                    <a:pt x="770" y="229"/>
                    <a:pt x="763" y="231"/>
                    <a:pt x="758" y="231"/>
                  </a:cubicBezTo>
                  <a:cubicBezTo>
                    <a:pt x="751" y="231"/>
                    <a:pt x="748" y="226"/>
                    <a:pt x="763" y="205"/>
                  </a:cubicBezTo>
                  <a:lnTo>
                    <a:pt x="691" y="205"/>
                  </a:lnTo>
                  <a:cubicBezTo>
                    <a:pt x="685" y="205"/>
                    <a:pt x="681" y="205"/>
                    <a:pt x="678" y="207"/>
                  </a:cubicBezTo>
                  <a:lnTo>
                    <a:pt x="678" y="207"/>
                  </a:lnTo>
                  <a:cubicBezTo>
                    <a:pt x="679" y="203"/>
                    <a:pt x="679" y="198"/>
                    <a:pt x="679" y="193"/>
                  </a:cubicBezTo>
                  <a:cubicBezTo>
                    <a:pt x="679" y="189"/>
                    <a:pt x="679" y="188"/>
                    <a:pt x="679" y="188"/>
                  </a:cubicBezTo>
                  <a:cubicBezTo>
                    <a:pt x="678" y="188"/>
                    <a:pt x="675" y="193"/>
                    <a:pt x="667" y="193"/>
                  </a:cubicBezTo>
                  <a:lnTo>
                    <a:pt x="667" y="181"/>
                  </a:lnTo>
                  <a:cubicBezTo>
                    <a:pt x="667" y="169"/>
                    <a:pt x="655" y="169"/>
                    <a:pt x="655" y="169"/>
                  </a:cubicBezTo>
                  <a:cubicBezTo>
                    <a:pt x="643" y="169"/>
                    <a:pt x="632" y="169"/>
                    <a:pt x="632" y="181"/>
                  </a:cubicBezTo>
                  <a:lnTo>
                    <a:pt x="596" y="276"/>
                  </a:lnTo>
                  <a:lnTo>
                    <a:pt x="596" y="276"/>
                  </a:lnTo>
                  <a:cubicBezTo>
                    <a:pt x="596" y="267"/>
                    <a:pt x="599" y="235"/>
                    <a:pt x="608" y="217"/>
                  </a:cubicBezTo>
                  <a:cubicBezTo>
                    <a:pt x="620" y="193"/>
                    <a:pt x="620" y="181"/>
                    <a:pt x="620" y="169"/>
                  </a:cubicBezTo>
                  <a:lnTo>
                    <a:pt x="596" y="169"/>
                  </a:lnTo>
                  <a:cubicBezTo>
                    <a:pt x="594" y="169"/>
                    <a:pt x="592" y="170"/>
                    <a:pt x="592" y="171"/>
                  </a:cubicBezTo>
                  <a:lnTo>
                    <a:pt x="592" y="171"/>
                  </a:lnTo>
                  <a:cubicBezTo>
                    <a:pt x="584" y="151"/>
                    <a:pt x="586" y="130"/>
                    <a:pt x="596" y="11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6" name="Google Shape;6506;p50"/>
            <p:cNvSpPr/>
            <p:nvPr/>
          </p:nvSpPr>
          <p:spPr>
            <a:xfrm>
              <a:off x="-2243075" y="566475"/>
              <a:ext cx="40975" cy="54900"/>
            </a:xfrm>
            <a:custGeom>
              <a:avLst/>
              <a:gdLst/>
              <a:ahLst/>
              <a:cxnLst/>
              <a:rect l="l" t="t" r="r" b="b"/>
              <a:pathLst>
                <a:path w="1639" h="2196" extrusionOk="0">
                  <a:moveTo>
                    <a:pt x="1164" y="0"/>
                  </a:moveTo>
                  <a:cubicBezTo>
                    <a:pt x="1010" y="0"/>
                    <a:pt x="859" y="87"/>
                    <a:pt x="807" y="290"/>
                  </a:cubicBezTo>
                  <a:cubicBezTo>
                    <a:pt x="652" y="754"/>
                    <a:pt x="438" y="1195"/>
                    <a:pt x="176" y="1600"/>
                  </a:cubicBezTo>
                  <a:cubicBezTo>
                    <a:pt x="1" y="1857"/>
                    <a:pt x="182" y="2195"/>
                    <a:pt x="482" y="2195"/>
                  </a:cubicBezTo>
                  <a:cubicBezTo>
                    <a:pt x="487" y="2195"/>
                    <a:pt x="492" y="2195"/>
                    <a:pt x="498" y="2195"/>
                  </a:cubicBezTo>
                  <a:cubicBezTo>
                    <a:pt x="629" y="2195"/>
                    <a:pt x="748" y="2136"/>
                    <a:pt x="819" y="2017"/>
                  </a:cubicBezTo>
                  <a:cubicBezTo>
                    <a:pt x="1129" y="1552"/>
                    <a:pt x="1367" y="1040"/>
                    <a:pt x="1545" y="504"/>
                  </a:cubicBezTo>
                  <a:cubicBezTo>
                    <a:pt x="1639" y="202"/>
                    <a:pt x="1398" y="0"/>
                    <a:pt x="11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7" name="Google Shape;6507;p50"/>
            <p:cNvSpPr/>
            <p:nvPr/>
          </p:nvSpPr>
          <p:spPr>
            <a:xfrm>
              <a:off x="-2241650" y="567750"/>
              <a:ext cx="36625" cy="54800"/>
            </a:xfrm>
            <a:custGeom>
              <a:avLst/>
              <a:gdLst/>
              <a:ahLst/>
              <a:cxnLst/>
              <a:rect l="l" t="t" r="r" b="b"/>
              <a:pathLst>
                <a:path w="1465" h="2192" extrusionOk="0">
                  <a:moveTo>
                    <a:pt x="929" y="25"/>
                  </a:moveTo>
                  <a:cubicBezTo>
                    <a:pt x="929" y="25"/>
                    <a:pt x="929" y="34"/>
                    <a:pt x="934" y="38"/>
                  </a:cubicBezTo>
                  <a:lnTo>
                    <a:pt x="934" y="38"/>
                  </a:lnTo>
                  <a:cubicBezTo>
                    <a:pt x="934" y="30"/>
                    <a:pt x="929" y="25"/>
                    <a:pt x="929" y="25"/>
                  </a:cubicBezTo>
                  <a:close/>
                  <a:moveTo>
                    <a:pt x="1096" y="22"/>
                  </a:moveTo>
                  <a:cubicBezTo>
                    <a:pt x="1096" y="22"/>
                    <a:pt x="1095" y="23"/>
                    <a:pt x="1095" y="25"/>
                  </a:cubicBezTo>
                  <a:cubicBezTo>
                    <a:pt x="1095" y="33"/>
                    <a:pt x="1095" y="42"/>
                    <a:pt x="1100" y="46"/>
                  </a:cubicBezTo>
                  <a:lnTo>
                    <a:pt x="1100" y="46"/>
                  </a:lnTo>
                  <a:cubicBezTo>
                    <a:pt x="1103" y="39"/>
                    <a:pt x="1098" y="22"/>
                    <a:pt x="1096" y="22"/>
                  </a:cubicBezTo>
                  <a:close/>
                  <a:moveTo>
                    <a:pt x="929" y="37"/>
                  </a:moveTo>
                  <a:cubicBezTo>
                    <a:pt x="929" y="37"/>
                    <a:pt x="917" y="49"/>
                    <a:pt x="917" y="49"/>
                  </a:cubicBezTo>
                  <a:lnTo>
                    <a:pt x="929" y="49"/>
                  </a:lnTo>
                  <a:lnTo>
                    <a:pt x="929" y="37"/>
                  </a:lnTo>
                  <a:close/>
                  <a:moveTo>
                    <a:pt x="849" y="67"/>
                  </a:moveTo>
                  <a:cubicBezTo>
                    <a:pt x="845" y="67"/>
                    <a:pt x="845" y="72"/>
                    <a:pt x="845" y="72"/>
                  </a:cubicBezTo>
                  <a:lnTo>
                    <a:pt x="857" y="72"/>
                  </a:lnTo>
                  <a:cubicBezTo>
                    <a:pt x="853" y="68"/>
                    <a:pt x="851" y="67"/>
                    <a:pt x="849" y="67"/>
                  </a:cubicBezTo>
                  <a:close/>
                  <a:moveTo>
                    <a:pt x="1193" y="79"/>
                  </a:moveTo>
                  <a:cubicBezTo>
                    <a:pt x="1189" y="79"/>
                    <a:pt x="1187" y="81"/>
                    <a:pt x="1186" y="84"/>
                  </a:cubicBezTo>
                  <a:lnTo>
                    <a:pt x="1203" y="84"/>
                  </a:lnTo>
                  <a:cubicBezTo>
                    <a:pt x="1199" y="81"/>
                    <a:pt x="1196" y="79"/>
                    <a:pt x="1193" y="79"/>
                  </a:cubicBezTo>
                  <a:close/>
                  <a:moveTo>
                    <a:pt x="1203" y="84"/>
                  </a:moveTo>
                  <a:cubicBezTo>
                    <a:pt x="1209" y="84"/>
                    <a:pt x="1212" y="87"/>
                    <a:pt x="1214" y="90"/>
                  </a:cubicBezTo>
                  <a:lnTo>
                    <a:pt x="1214" y="90"/>
                  </a:lnTo>
                  <a:cubicBezTo>
                    <a:pt x="1214" y="89"/>
                    <a:pt x="1214" y="87"/>
                    <a:pt x="1214" y="84"/>
                  </a:cubicBezTo>
                  <a:close/>
                  <a:moveTo>
                    <a:pt x="1214" y="90"/>
                  </a:moveTo>
                  <a:cubicBezTo>
                    <a:pt x="1214" y="97"/>
                    <a:pt x="1214" y="99"/>
                    <a:pt x="1214" y="108"/>
                  </a:cubicBezTo>
                  <a:lnTo>
                    <a:pt x="1238" y="108"/>
                  </a:lnTo>
                  <a:cubicBezTo>
                    <a:pt x="1238" y="96"/>
                    <a:pt x="1250" y="96"/>
                    <a:pt x="1238" y="96"/>
                  </a:cubicBezTo>
                  <a:lnTo>
                    <a:pt x="1226" y="96"/>
                  </a:lnTo>
                  <a:cubicBezTo>
                    <a:pt x="1220" y="96"/>
                    <a:pt x="1217" y="93"/>
                    <a:pt x="1214" y="90"/>
                  </a:cubicBezTo>
                  <a:close/>
                  <a:moveTo>
                    <a:pt x="1417" y="96"/>
                  </a:moveTo>
                  <a:lnTo>
                    <a:pt x="1417" y="108"/>
                  </a:lnTo>
                  <a:lnTo>
                    <a:pt x="1429" y="108"/>
                  </a:lnTo>
                  <a:lnTo>
                    <a:pt x="1417" y="96"/>
                  </a:lnTo>
                  <a:close/>
                  <a:moveTo>
                    <a:pt x="857" y="108"/>
                  </a:moveTo>
                  <a:cubicBezTo>
                    <a:pt x="857" y="108"/>
                    <a:pt x="857" y="108"/>
                    <a:pt x="857" y="108"/>
                  </a:cubicBezTo>
                  <a:cubicBezTo>
                    <a:pt x="857" y="108"/>
                    <a:pt x="857" y="108"/>
                    <a:pt x="857" y="108"/>
                  </a:cubicBezTo>
                  <a:close/>
                  <a:moveTo>
                    <a:pt x="1417" y="108"/>
                  </a:moveTo>
                  <a:lnTo>
                    <a:pt x="1417" y="108"/>
                  </a:lnTo>
                  <a:cubicBezTo>
                    <a:pt x="1409" y="108"/>
                    <a:pt x="1406" y="113"/>
                    <a:pt x="1409" y="113"/>
                  </a:cubicBezTo>
                  <a:cubicBezTo>
                    <a:pt x="1410" y="113"/>
                    <a:pt x="1413" y="112"/>
                    <a:pt x="1417" y="108"/>
                  </a:cubicBezTo>
                  <a:close/>
                  <a:moveTo>
                    <a:pt x="976" y="1"/>
                  </a:moveTo>
                  <a:cubicBezTo>
                    <a:pt x="976" y="13"/>
                    <a:pt x="976" y="13"/>
                    <a:pt x="976" y="25"/>
                  </a:cubicBezTo>
                  <a:lnTo>
                    <a:pt x="964" y="25"/>
                  </a:lnTo>
                  <a:cubicBezTo>
                    <a:pt x="964" y="37"/>
                    <a:pt x="964" y="37"/>
                    <a:pt x="964" y="37"/>
                  </a:cubicBezTo>
                  <a:cubicBezTo>
                    <a:pt x="964" y="37"/>
                    <a:pt x="964" y="31"/>
                    <a:pt x="961" y="31"/>
                  </a:cubicBezTo>
                  <a:cubicBezTo>
                    <a:pt x="959" y="31"/>
                    <a:pt x="957" y="33"/>
                    <a:pt x="953" y="37"/>
                  </a:cubicBezTo>
                  <a:cubicBezTo>
                    <a:pt x="948" y="39"/>
                    <a:pt x="944" y="40"/>
                    <a:pt x="941" y="40"/>
                  </a:cubicBezTo>
                  <a:cubicBezTo>
                    <a:pt x="938" y="40"/>
                    <a:pt x="936" y="39"/>
                    <a:pt x="934" y="38"/>
                  </a:cubicBezTo>
                  <a:lnTo>
                    <a:pt x="934" y="38"/>
                  </a:lnTo>
                  <a:cubicBezTo>
                    <a:pt x="934" y="41"/>
                    <a:pt x="932" y="45"/>
                    <a:pt x="929" y="49"/>
                  </a:cubicBezTo>
                  <a:cubicBezTo>
                    <a:pt x="929" y="49"/>
                    <a:pt x="929" y="49"/>
                    <a:pt x="929" y="61"/>
                  </a:cubicBezTo>
                  <a:cubicBezTo>
                    <a:pt x="917" y="49"/>
                    <a:pt x="917" y="49"/>
                    <a:pt x="905" y="49"/>
                  </a:cubicBezTo>
                  <a:cubicBezTo>
                    <a:pt x="905" y="49"/>
                    <a:pt x="893" y="61"/>
                    <a:pt x="905" y="72"/>
                  </a:cubicBezTo>
                  <a:cubicBezTo>
                    <a:pt x="905" y="76"/>
                    <a:pt x="905" y="80"/>
                    <a:pt x="905" y="84"/>
                  </a:cubicBezTo>
                  <a:cubicBezTo>
                    <a:pt x="905" y="75"/>
                    <a:pt x="882" y="57"/>
                    <a:pt x="873" y="57"/>
                  </a:cubicBezTo>
                  <a:cubicBezTo>
                    <a:pt x="871" y="57"/>
                    <a:pt x="869" y="58"/>
                    <a:pt x="869" y="61"/>
                  </a:cubicBezTo>
                  <a:cubicBezTo>
                    <a:pt x="869" y="61"/>
                    <a:pt x="881" y="84"/>
                    <a:pt x="869" y="84"/>
                  </a:cubicBezTo>
                  <a:cubicBezTo>
                    <a:pt x="869" y="84"/>
                    <a:pt x="862" y="77"/>
                    <a:pt x="857" y="72"/>
                  </a:cubicBezTo>
                  <a:lnTo>
                    <a:pt x="857" y="72"/>
                  </a:lnTo>
                  <a:cubicBezTo>
                    <a:pt x="869" y="84"/>
                    <a:pt x="845" y="84"/>
                    <a:pt x="857" y="84"/>
                  </a:cubicBezTo>
                  <a:cubicBezTo>
                    <a:pt x="857" y="93"/>
                    <a:pt x="857" y="89"/>
                    <a:pt x="857" y="96"/>
                  </a:cubicBezTo>
                  <a:cubicBezTo>
                    <a:pt x="857" y="108"/>
                    <a:pt x="857" y="120"/>
                    <a:pt x="869" y="120"/>
                  </a:cubicBezTo>
                  <a:cubicBezTo>
                    <a:pt x="881" y="108"/>
                    <a:pt x="869" y="108"/>
                    <a:pt x="881" y="96"/>
                  </a:cubicBezTo>
                  <a:cubicBezTo>
                    <a:pt x="881" y="94"/>
                    <a:pt x="882" y="93"/>
                    <a:pt x="883" y="93"/>
                  </a:cubicBezTo>
                  <a:cubicBezTo>
                    <a:pt x="885" y="93"/>
                    <a:pt x="891" y="100"/>
                    <a:pt x="897" y="100"/>
                  </a:cubicBezTo>
                  <a:cubicBezTo>
                    <a:pt x="900" y="100"/>
                    <a:pt x="902" y="99"/>
                    <a:pt x="905" y="96"/>
                  </a:cubicBezTo>
                  <a:cubicBezTo>
                    <a:pt x="905" y="96"/>
                    <a:pt x="905" y="84"/>
                    <a:pt x="917" y="84"/>
                  </a:cubicBezTo>
                  <a:lnTo>
                    <a:pt x="953" y="84"/>
                  </a:lnTo>
                  <a:lnTo>
                    <a:pt x="976" y="72"/>
                  </a:lnTo>
                  <a:cubicBezTo>
                    <a:pt x="988" y="72"/>
                    <a:pt x="976" y="61"/>
                    <a:pt x="988" y="61"/>
                  </a:cubicBezTo>
                  <a:cubicBezTo>
                    <a:pt x="989" y="60"/>
                    <a:pt x="989" y="59"/>
                    <a:pt x="990" y="59"/>
                  </a:cubicBezTo>
                  <a:lnTo>
                    <a:pt x="990" y="59"/>
                  </a:lnTo>
                  <a:cubicBezTo>
                    <a:pt x="991" y="60"/>
                    <a:pt x="994" y="61"/>
                    <a:pt x="1000" y="61"/>
                  </a:cubicBezTo>
                  <a:cubicBezTo>
                    <a:pt x="1004" y="64"/>
                    <a:pt x="1005" y="66"/>
                    <a:pt x="1006" y="66"/>
                  </a:cubicBezTo>
                  <a:cubicBezTo>
                    <a:pt x="1007" y="66"/>
                    <a:pt x="1004" y="61"/>
                    <a:pt x="1012" y="61"/>
                  </a:cubicBezTo>
                  <a:cubicBezTo>
                    <a:pt x="1012" y="57"/>
                    <a:pt x="1013" y="55"/>
                    <a:pt x="1015" y="55"/>
                  </a:cubicBezTo>
                  <a:cubicBezTo>
                    <a:pt x="1019" y="55"/>
                    <a:pt x="1024" y="61"/>
                    <a:pt x="1024" y="61"/>
                  </a:cubicBezTo>
                  <a:lnTo>
                    <a:pt x="1036" y="61"/>
                  </a:lnTo>
                  <a:cubicBezTo>
                    <a:pt x="1036" y="61"/>
                    <a:pt x="1024" y="49"/>
                    <a:pt x="1036" y="49"/>
                  </a:cubicBezTo>
                  <a:cubicBezTo>
                    <a:pt x="1048" y="49"/>
                    <a:pt x="1060" y="61"/>
                    <a:pt x="1060" y="61"/>
                  </a:cubicBezTo>
                  <a:cubicBezTo>
                    <a:pt x="1060" y="72"/>
                    <a:pt x="1060" y="72"/>
                    <a:pt x="1060" y="84"/>
                  </a:cubicBezTo>
                  <a:cubicBezTo>
                    <a:pt x="1060" y="72"/>
                    <a:pt x="1060" y="72"/>
                    <a:pt x="1072" y="61"/>
                  </a:cubicBezTo>
                  <a:cubicBezTo>
                    <a:pt x="1081" y="61"/>
                    <a:pt x="1075" y="76"/>
                    <a:pt x="1079" y="76"/>
                  </a:cubicBezTo>
                  <a:cubicBezTo>
                    <a:pt x="1080" y="76"/>
                    <a:pt x="1081" y="75"/>
                    <a:pt x="1084" y="72"/>
                  </a:cubicBezTo>
                  <a:cubicBezTo>
                    <a:pt x="1084" y="72"/>
                    <a:pt x="1084" y="61"/>
                    <a:pt x="1084" y="61"/>
                  </a:cubicBezTo>
                  <a:lnTo>
                    <a:pt x="1107" y="61"/>
                  </a:lnTo>
                  <a:cubicBezTo>
                    <a:pt x="1107" y="61"/>
                    <a:pt x="1095" y="96"/>
                    <a:pt x="1107" y="96"/>
                  </a:cubicBezTo>
                  <a:cubicBezTo>
                    <a:pt x="1107" y="96"/>
                    <a:pt x="1113" y="102"/>
                    <a:pt x="1116" y="102"/>
                  </a:cubicBezTo>
                  <a:cubicBezTo>
                    <a:pt x="1118" y="102"/>
                    <a:pt x="1119" y="100"/>
                    <a:pt x="1119" y="96"/>
                  </a:cubicBezTo>
                  <a:cubicBezTo>
                    <a:pt x="1119" y="96"/>
                    <a:pt x="1119" y="96"/>
                    <a:pt x="1119" y="84"/>
                  </a:cubicBezTo>
                  <a:cubicBezTo>
                    <a:pt x="1107" y="72"/>
                    <a:pt x="1131" y="72"/>
                    <a:pt x="1143" y="72"/>
                  </a:cubicBezTo>
                  <a:cubicBezTo>
                    <a:pt x="1155" y="72"/>
                    <a:pt x="1143" y="96"/>
                    <a:pt x="1143" y="96"/>
                  </a:cubicBezTo>
                  <a:lnTo>
                    <a:pt x="1155" y="96"/>
                  </a:lnTo>
                  <a:cubicBezTo>
                    <a:pt x="1167" y="84"/>
                    <a:pt x="1155" y="84"/>
                    <a:pt x="1167" y="84"/>
                  </a:cubicBezTo>
                  <a:cubicBezTo>
                    <a:pt x="1179" y="84"/>
                    <a:pt x="1179" y="96"/>
                    <a:pt x="1179" y="96"/>
                  </a:cubicBezTo>
                  <a:lnTo>
                    <a:pt x="1191" y="96"/>
                  </a:lnTo>
                  <a:cubicBezTo>
                    <a:pt x="1186" y="92"/>
                    <a:pt x="1185" y="88"/>
                    <a:pt x="1186" y="84"/>
                  </a:cubicBezTo>
                  <a:lnTo>
                    <a:pt x="1179" y="84"/>
                  </a:lnTo>
                  <a:cubicBezTo>
                    <a:pt x="1179" y="84"/>
                    <a:pt x="1203" y="72"/>
                    <a:pt x="1203" y="72"/>
                  </a:cubicBezTo>
                  <a:lnTo>
                    <a:pt x="1155" y="72"/>
                  </a:lnTo>
                  <a:cubicBezTo>
                    <a:pt x="1155" y="72"/>
                    <a:pt x="1143" y="61"/>
                    <a:pt x="1143" y="61"/>
                  </a:cubicBezTo>
                  <a:cubicBezTo>
                    <a:pt x="1143" y="61"/>
                    <a:pt x="1119" y="49"/>
                    <a:pt x="1119" y="49"/>
                  </a:cubicBezTo>
                  <a:lnTo>
                    <a:pt x="1107" y="49"/>
                  </a:lnTo>
                  <a:cubicBezTo>
                    <a:pt x="1104" y="49"/>
                    <a:pt x="1101" y="48"/>
                    <a:pt x="1100" y="46"/>
                  </a:cubicBezTo>
                  <a:lnTo>
                    <a:pt x="1100" y="46"/>
                  </a:lnTo>
                  <a:cubicBezTo>
                    <a:pt x="1099" y="48"/>
                    <a:pt x="1097" y="49"/>
                    <a:pt x="1095" y="49"/>
                  </a:cubicBezTo>
                  <a:cubicBezTo>
                    <a:pt x="1084" y="49"/>
                    <a:pt x="1095" y="25"/>
                    <a:pt x="1084" y="25"/>
                  </a:cubicBezTo>
                  <a:cubicBezTo>
                    <a:pt x="1084" y="25"/>
                    <a:pt x="1078" y="30"/>
                    <a:pt x="1075" y="30"/>
                  </a:cubicBezTo>
                  <a:cubicBezTo>
                    <a:pt x="1073" y="30"/>
                    <a:pt x="1072" y="29"/>
                    <a:pt x="1072" y="25"/>
                  </a:cubicBezTo>
                  <a:cubicBezTo>
                    <a:pt x="1072" y="25"/>
                    <a:pt x="1072" y="13"/>
                    <a:pt x="1072" y="1"/>
                  </a:cubicBezTo>
                  <a:cubicBezTo>
                    <a:pt x="1060" y="1"/>
                    <a:pt x="1048" y="37"/>
                    <a:pt x="1048" y="37"/>
                  </a:cubicBezTo>
                  <a:lnTo>
                    <a:pt x="1048" y="16"/>
                  </a:lnTo>
                  <a:lnTo>
                    <a:pt x="1048" y="16"/>
                  </a:lnTo>
                  <a:cubicBezTo>
                    <a:pt x="1050" y="17"/>
                    <a:pt x="1052" y="18"/>
                    <a:pt x="1053" y="18"/>
                  </a:cubicBezTo>
                  <a:cubicBezTo>
                    <a:pt x="1053" y="18"/>
                    <a:pt x="1052" y="17"/>
                    <a:pt x="1048" y="13"/>
                  </a:cubicBezTo>
                  <a:lnTo>
                    <a:pt x="1048" y="16"/>
                  </a:lnTo>
                  <a:lnTo>
                    <a:pt x="1048" y="16"/>
                  </a:lnTo>
                  <a:cubicBezTo>
                    <a:pt x="1045" y="14"/>
                    <a:pt x="1040" y="13"/>
                    <a:pt x="1036" y="13"/>
                  </a:cubicBezTo>
                  <a:lnTo>
                    <a:pt x="1024" y="13"/>
                  </a:lnTo>
                  <a:cubicBezTo>
                    <a:pt x="1024" y="13"/>
                    <a:pt x="1036" y="1"/>
                    <a:pt x="1024" y="1"/>
                  </a:cubicBezTo>
                  <a:cubicBezTo>
                    <a:pt x="1012" y="13"/>
                    <a:pt x="1000" y="25"/>
                    <a:pt x="1000" y="25"/>
                  </a:cubicBezTo>
                  <a:lnTo>
                    <a:pt x="1000" y="13"/>
                  </a:lnTo>
                  <a:lnTo>
                    <a:pt x="988" y="13"/>
                  </a:lnTo>
                  <a:cubicBezTo>
                    <a:pt x="988" y="13"/>
                    <a:pt x="976" y="1"/>
                    <a:pt x="988" y="1"/>
                  </a:cubicBezTo>
                  <a:close/>
                  <a:moveTo>
                    <a:pt x="1250" y="108"/>
                  </a:moveTo>
                  <a:cubicBezTo>
                    <a:pt x="1248" y="108"/>
                    <a:pt x="1246" y="109"/>
                    <a:pt x="1244" y="109"/>
                  </a:cubicBezTo>
                  <a:lnTo>
                    <a:pt x="1244" y="109"/>
                  </a:lnTo>
                  <a:cubicBezTo>
                    <a:pt x="1242" y="109"/>
                    <a:pt x="1241" y="108"/>
                    <a:pt x="1238" y="108"/>
                  </a:cubicBezTo>
                  <a:lnTo>
                    <a:pt x="1238" y="108"/>
                  </a:lnTo>
                  <a:cubicBezTo>
                    <a:pt x="1238" y="112"/>
                    <a:pt x="1238" y="113"/>
                    <a:pt x="1239" y="113"/>
                  </a:cubicBezTo>
                  <a:cubicBezTo>
                    <a:pt x="1239" y="113"/>
                    <a:pt x="1241" y="111"/>
                    <a:pt x="1244" y="109"/>
                  </a:cubicBezTo>
                  <a:lnTo>
                    <a:pt x="1244" y="109"/>
                  </a:lnTo>
                  <a:cubicBezTo>
                    <a:pt x="1251" y="113"/>
                    <a:pt x="1253" y="122"/>
                    <a:pt x="1262" y="132"/>
                  </a:cubicBezTo>
                  <a:cubicBezTo>
                    <a:pt x="1262" y="132"/>
                    <a:pt x="1262" y="108"/>
                    <a:pt x="1250" y="108"/>
                  </a:cubicBezTo>
                  <a:close/>
                  <a:moveTo>
                    <a:pt x="1262" y="120"/>
                  </a:moveTo>
                  <a:cubicBezTo>
                    <a:pt x="1262" y="120"/>
                    <a:pt x="1262" y="132"/>
                    <a:pt x="1262" y="132"/>
                  </a:cubicBezTo>
                  <a:cubicBezTo>
                    <a:pt x="1262" y="132"/>
                    <a:pt x="1274" y="132"/>
                    <a:pt x="1286" y="144"/>
                  </a:cubicBezTo>
                  <a:cubicBezTo>
                    <a:pt x="1286" y="144"/>
                    <a:pt x="1286" y="144"/>
                    <a:pt x="1289" y="147"/>
                  </a:cubicBezTo>
                  <a:lnTo>
                    <a:pt x="1289" y="147"/>
                  </a:lnTo>
                  <a:cubicBezTo>
                    <a:pt x="1288" y="135"/>
                    <a:pt x="1272" y="120"/>
                    <a:pt x="1262" y="120"/>
                  </a:cubicBezTo>
                  <a:close/>
                  <a:moveTo>
                    <a:pt x="1289" y="149"/>
                  </a:moveTo>
                  <a:lnTo>
                    <a:pt x="1286" y="156"/>
                  </a:lnTo>
                  <a:cubicBezTo>
                    <a:pt x="1288" y="154"/>
                    <a:pt x="1289" y="152"/>
                    <a:pt x="1289" y="149"/>
                  </a:cubicBezTo>
                  <a:close/>
                  <a:moveTo>
                    <a:pt x="1313" y="156"/>
                  </a:moveTo>
                  <a:cubicBezTo>
                    <a:pt x="1318" y="161"/>
                    <a:pt x="1322" y="168"/>
                    <a:pt x="1322" y="168"/>
                  </a:cubicBezTo>
                  <a:lnTo>
                    <a:pt x="1326" y="170"/>
                  </a:lnTo>
                  <a:lnTo>
                    <a:pt x="1326" y="170"/>
                  </a:lnTo>
                  <a:cubicBezTo>
                    <a:pt x="1321" y="163"/>
                    <a:pt x="1319" y="158"/>
                    <a:pt x="1313" y="156"/>
                  </a:cubicBezTo>
                  <a:close/>
                  <a:moveTo>
                    <a:pt x="775" y="174"/>
                  </a:moveTo>
                  <a:lnTo>
                    <a:pt x="775" y="174"/>
                  </a:lnTo>
                  <a:cubicBezTo>
                    <a:pt x="774" y="176"/>
                    <a:pt x="774" y="177"/>
                    <a:pt x="774" y="180"/>
                  </a:cubicBezTo>
                  <a:lnTo>
                    <a:pt x="786" y="180"/>
                  </a:lnTo>
                  <a:cubicBezTo>
                    <a:pt x="780" y="180"/>
                    <a:pt x="777" y="177"/>
                    <a:pt x="775" y="174"/>
                  </a:cubicBezTo>
                  <a:close/>
                  <a:moveTo>
                    <a:pt x="845" y="84"/>
                  </a:moveTo>
                  <a:lnTo>
                    <a:pt x="845" y="108"/>
                  </a:lnTo>
                  <a:lnTo>
                    <a:pt x="833" y="108"/>
                  </a:lnTo>
                  <a:cubicBezTo>
                    <a:pt x="833" y="108"/>
                    <a:pt x="822" y="120"/>
                    <a:pt x="822" y="120"/>
                  </a:cubicBezTo>
                  <a:cubicBezTo>
                    <a:pt x="822" y="132"/>
                    <a:pt x="774" y="144"/>
                    <a:pt x="786" y="144"/>
                  </a:cubicBezTo>
                  <a:cubicBezTo>
                    <a:pt x="798" y="156"/>
                    <a:pt x="774" y="156"/>
                    <a:pt x="774" y="156"/>
                  </a:cubicBezTo>
                  <a:cubicBezTo>
                    <a:pt x="774" y="156"/>
                    <a:pt x="810" y="168"/>
                    <a:pt x="786" y="168"/>
                  </a:cubicBezTo>
                  <a:lnTo>
                    <a:pt x="762" y="168"/>
                  </a:lnTo>
                  <a:cubicBezTo>
                    <a:pt x="768" y="168"/>
                    <a:pt x="771" y="171"/>
                    <a:pt x="775" y="174"/>
                  </a:cubicBezTo>
                  <a:lnTo>
                    <a:pt x="775" y="174"/>
                  </a:lnTo>
                  <a:cubicBezTo>
                    <a:pt x="775" y="170"/>
                    <a:pt x="778" y="169"/>
                    <a:pt x="780" y="169"/>
                  </a:cubicBezTo>
                  <a:cubicBezTo>
                    <a:pt x="787" y="169"/>
                    <a:pt x="798" y="180"/>
                    <a:pt x="798" y="180"/>
                  </a:cubicBezTo>
                  <a:cubicBezTo>
                    <a:pt x="810" y="168"/>
                    <a:pt x="810" y="168"/>
                    <a:pt x="810" y="156"/>
                  </a:cubicBezTo>
                  <a:lnTo>
                    <a:pt x="810" y="144"/>
                  </a:lnTo>
                  <a:lnTo>
                    <a:pt x="833" y="144"/>
                  </a:lnTo>
                  <a:cubicBezTo>
                    <a:pt x="822" y="132"/>
                    <a:pt x="845" y="132"/>
                    <a:pt x="845" y="120"/>
                  </a:cubicBezTo>
                  <a:cubicBezTo>
                    <a:pt x="853" y="120"/>
                    <a:pt x="856" y="131"/>
                    <a:pt x="857" y="131"/>
                  </a:cubicBezTo>
                  <a:cubicBezTo>
                    <a:pt x="857" y="131"/>
                    <a:pt x="857" y="128"/>
                    <a:pt x="857" y="120"/>
                  </a:cubicBezTo>
                  <a:cubicBezTo>
                    <a:pt x="857" y="120"/>
                    <a:pt x="857" y="115"/>
                    <a:pt x="857" y="108"/>
                  </a:cubicBezTo>
                  <a:cubicBezTo>
                    <a:pt x="857" y="110"/>
                    <a:pt x="857" y="111"/>
                    <a:pt x="857" y="111"/>
                  </a:cubicBezTo>
                  <a:cubicBezTo>
                    <a:pt x="854" y="111"/>
                    <a:pt x="845" y="84"/>
                    <a:pt x="845" y="84"/>
                  </a:cubicBezTo>
                  <a:close/>
                  <a:moveTo>
                    <a:pt x="1298" y="132"/>
                  </a:moveTo>
                  <a:lnTo>
                    <a:pt x="1290" y="148"/>
                  </a:lnTo>
                  <a:lnTo>
                    <a:pt x="1290" y="148"/>
                  </a:lnTo>
                  <a:cubicBezTo>
                    <a:pt x="1290" y="148"/>
                    <a:pt x="1289" y="147"/>
                    <a:pt x="1289" y="147"/>
                  </a:cubicBezTo>
                  <a:lnTo>
                    <a:pt x="1289" y="147"/>
                  </a:lnTo>
                  <a:cubicBezTo>
                    <a:pt x="1289" y="148"/>
                    <a:pt x="1289" y="149"/>
                    <a:pt x="1289" y="149"/>
                  </a:cubicBezTo>
                  <a:lnTo>
                    <a:pt x="1289" y="149"/>
                  </a:lnTo>
                  <a:lnTo>
                    <a:pt x="1290" y="148"/>
                  </a:lnTo>
                  <a:lnTo>
                    <a:pt x="1290" y="148"/>
                  </a:lnTo>
                  <a:cubicBezTo>
                    <a:pt x="1292" y="150"/>
                    <a:pt x="1294" y="152"/>
                    <a:pt x="1298" y="156"/>
                  </a:cubicBezTo>
                  <a:cubicBezTo>
                    <a:pt x="1299" y="155"/>
                    <a:pt x="1300" y="154"/>
                    <a:pt x="1301" y="153"/>
                  </a:cubicBezTo>
                  <a:lnTo>
                    <a:pt x="1301" y="153"/>
                  </a:lnTo>
                  <a:cubicBezTo>
                    <a:pt x="1304" y="156"/>
                    <a:pt x="1305" y="156"/>
                    <a:pt x="1298" y="156"/>
                  </a:cubicBezTo>
                  <a:cubicBezTo>
                    <a:pt x="1286" y="168"/>
                    <a:pt x="1286" y="180"/>
                    <a:pt x="1286" y="180"/>
                  </a:cubicBezTo>
                  <a:lnTo>
                    <a:pt x="1310" y="156"/>
                  </a:lnTo>
                  <a:cubicBezTo>
                    <a:pt x="1311" y="156"/>
                    <a:pt x="1312" y="156"/>
                    <a:pt x="1313" y="156"/>
                  </a:cubicBezTo>
                  <a:lnTo>
                    <a:pt x="1313" y="156"/>
                  </a:lnTo>
                  <a:cubicBezTo>
                    <a:pt x="1311" y="154"/>
                    <a:pt x="1308" y="152"/>
                    <a:pt x="1305" y="152"/>
                  </a:cubicBezTo>
                  <a:cubicBezTo>
                    <a:pt x="1304" y="152"/>
                    <a:pt x="1303" y="153"/>
                    <a:pt x="1301" y="153"/>
                  </a:cubicBezTo>
                  <a:lnTo>
                    <a:pt x="1301" y="153"/>
                  </a:lnTo>
                  <a:cubicBezTo>
                    <a:pt x="1300" y="152"/>
                    <a:pt x="1298" y="149"/>
                    <a:pt x="1298" y="144"/>
                  </a:cubicBezTo>
                  <a:cubicBezTo>
                    <a:pt x="1298" y="144"/>
                    <a:pt x="1310" y="132"/>
                    <a:pt x="1298" y="132"/>
                  </a:cubicBezTo>
                  <a:close/>
                  <a:moveTo>
                    <a:pt x="738" y="180"/>
                  </a:moveTo>
                  <a:cubicBezTo>
                    <a:pt x="738" y="184"/>
                    <a:pt x="742" y="185"/>
                    <a:pt x="747" y="185"/>
                  </a:cubicBezTo>
                  <a:cubicBezTo>
                    <a:pt x="749" y="185"/>
                    <a:pt x="751" y="185"/>
                    <a:pt x="753" y="184"/>
                  </a:cubicBezTo>
                  <a:lnTo>
                    <a:pt x="753" y="184"/>
                  </a:lnTo>
                  <a:cubicBezTo>
                    <a:pt x="758" y="188"/>
                    <a:pt x="762" y="191"/>
                    <a:pt x="762" y="191"/>
                  </a:cubicBezTo>
                  <a:lnTo>
                    <a:pt x="762" y="183"/>
                  </a:lnTo>
                  <a:lnTo>
                    <a:pt x="762" y="183"/>
                  </a:lnTo>
                  <a:cubicBezTo>
                    <a:pt x="759" y="184"/>
                    <a:pt x="756" y="184"/>
                    <a:pt x="753" y="184"/>
                  </a:cubicBezTo>
                  <a:lnTo>
                    <a:pt x="753" y="184"/>
                  </a:lnTo>
                  <a:cubicBezTo>
                    <a:pt x="749" y="182"/>
                    <a:pt x="743" y="180"/>
                    <a:pt x="738" y="180"/>
                  </a:cubicBezTo>
                  <a:close/>
                  <a:moveTo>
                    <a:pt x="1326" y="170"/>
                  </a:moveTo>
                  <a:cubicBezTo>
                    <a:pt x="1328" y="173"/>
                    <a:pt x="1330" y="176"/>
                    <a:pt x="1334" y="180"/>
                  </a:cubicBezTo>
                  <a:cubicBezTo>
                    <a:pt x="1334" y="180"/>
                    <a:pt x="1334" y="191"/>
                    <a:pt x="1345" y="191"/>
                  </a:cubicBezTo>
                  <a:cubicBezTo>
                    <a:pt x="1345" y="180"/>
                    <a:pt x="1357" y="180"/>
                    <a:pt x="1357" y="180"/>
                  </a:cubicBezTo>
                  <a:lnTo>
                    <a:pt x="1345" y="180"/>
                  </a:lnTo>
                  <a:lnTo>
                    <a:pt x="1326" y="170"/>
                  </a:lnTo>
                  <a:close/>
                  <a:moveTo>
                    <a:pt x="762" y="180"/>
                  </a:moveTo>
                  <a:lnTo>
                    <a:pt x="762" y="183"/>
                  </a:lnTo>
                  <a:lnTo>
                    <a:pt x="762" y="183"/>
                  </a:lnTo>
                  <a:cubicBezTo>
                    <a:pt x="764" y="182"/>
                    <a:pt x="766" y="182"/>
                    <a:pt x="767" y="182"/>
                  </a:cubicBezTo>
                  <a:lnTo>
                    <a:pt x="767" y="182"/>
                  </a:lnTo>
                  <a:cubicBezTo>
                    <a:pt x="774" y="187"/>
                    <a:pt x="774" y="203"/>
                    <a:pt x="774" y="203"/>
                  </a:cubicBezTo>
                  <a:lnTo>
                    <a:pt x="774" y="191"/>
                  </a:lnTo>
                  <a:lnTo>
                    <a:pt x="786" y="191"/>
                  </a:lnTo>
                  <a:cubicBezTo>
                    <a:pt x="798" y="191"/>
                    <a:pt x="786" y="191"/>
                    <a:pt x="774" y="180"/>
                  </a:cubicBezTo>
                  <a:cubicBezTo>
                    <a:pt x="774" y="180"/>
                    <a:pt x="771" y="180"/>
                    <a:pt x="767" y="182"/>
                  </a:cubicBezTo>
                  <a:lnTo>
                    <a:pt x="767" y="182"/>
                  </a:lnTo>
                  <a:cubicBezTo>
                    <a:pt x="766" y="180"/>
                    <a:pt x="764" y="180"/>
                    <a:pt x="762" y="180"/>
                  </a:cubicBezTo>
                  <a:close/>
                  <a:moveTo>
                    <a:pt x="1345" y="191"/>
                  </a:moveTo>
                  <a:cubicBezTo>
                    <a:pt x="1345" y="203"/>
                    <a:pt x="1345" y="203"/>
                    <a:pt x="1345" y="203"/>
                  </a:cubicBezTo>
                  <a:cubicBezTo>
                    <a:pt x="1345" y="203"/>
                    <a:pt x="1369" y="215"/>
                    <a:pt x="1345" y="215"/>
                  </a:cubicBezTo>
                  <a:cubicBezTo>
                    <a:pt x="1341" y="219"/>
                    <a:pt x="1341" y="221"/>
                    <a:pt x="1343" y="221"/>
                  </a:cubicBezTo>
                  <a:cubicBezTo>
                    <a:pt x="1347" y="221"/>
                    <a:pt x="1357" y="215"/>
                    <a:pt x="1357" y="215"/>
                  </a:cubicBezTo>
                  <a:cubicBezTo>
                    <a:pt x="1357" y="203"/>
                    <a:pt x="1369" y="203"/>
                    <a:pt x="1369" y="191"/>
                  </a:cubicBezTo>
                  <a:close/>
                  <a:moveTo>
                    <a:pt x="631" y="490"/>
                  </a:moveTo>
                  <a:lnTo>
                    <a:pt x="631" y="490"/>
                  </a:lnTo>
                  <a:cubicBezTo>
                    <a:pt x="628" y="494"/>
                    <a:pt x="626" y="498"/>
                    <a:pt x="623" y="502"/>
                  </a:cubicBezTo>
                  <a:lnTo>
                    <a:pt x="623" y="502"/>
                  </a:lnTo>
                  <a:cubicBezTo>
                    <a:pt x="627" y="501"/>
                    <a:pt x="631" y="501"/>
                    <a:pt x="631" y="501"/>
                  </a:cubicBezTo>
                  <a:lnTo>
                    <a:pt x="631" y="490"/>
                  </a:lnTo>
                  <a:close/>
                  <a:moveTo>
                    <a:pt x="643" y="501"/>
                  </a:moveTo>
                  <a:lnTo>
                    <a:pt x="643" y="501"/>
                  </a:lnTo>
                  <a:cubicBezTo>
                    <a:pt x="645" y="502"/>
                    <a:pt x="646" y="503"/>
                    <a:pt x="647" y="503"/>
                  </a:cubicBezTo>
                  <a:lnTo>
                    <a:pt x="647" y="503"/>
                  </a:lnTo>
                  <a:cubicBezTo>
                    <a:pt x="646" y="502"/>
                    <a:pt x="645" y="501"/>
                    <a:pt x="643" y="501"/>
                  </a:cubicBezTo>
                  <a:close/>
                  <a:moveTo>
                    <a:pt x="623" y="502"/>
                  </a:moveTo>
                  <a:cubicBezTo>
                    <a:pt x="618" y="503"/>
                    <a:pt x="613" y="505"/>
                    <a:pt x="617" y="511"/>
                  </a:cubicBezTo>
                  <a:lnTo>
                    <a:pt x="617" y="511"/>
                  </a:lnTo>
                  <a:cubicBezTo>
                    <a:pt x="619" y="508"/>
                    <a:pt x="621" y="505"/>
                    <a:pt x="623" y="502"/>
                  </a:cubicBezTo>
                  <a:close/>
                  <a:moveTo>
                    <a:pt x="617" y="511"/>
                  </a:moveTo>
                  <a:lnTo>
                    <a:pt x="617" y="511"/>
                  </a:lnTo>
                  <a:cubicBezTo>
                    <a:pt x="611" y="519"/>
                    <a:pt x="607" y="525"/>
                    <a:pt x="607" y="525"/>
                  </a:cubicBezTo>
                  <a:cubicBezTo>
                    <a:pt x="607" y="525"/>
                    <a:pt x="613" y="530"/>
                    <a:pt x="616" y="530"/>
                  </a:cubicBezTo>
                  <a:cubicBezTo>
                    <a:pt x="618" y="530"/>
                    <a:pt x="619" y="529"/>
                    <a:pt x="619" y="525"/>
                  </a:cubicBezTo>
                  <a:cubicBezTo>
                    <a:pt x="625" y="519"/>
                    <a:pt x="625" y="519"/>
                    <a:pt x="624" y="519"/>
                  </a:cubicBezTo>
                  <a:cubicBezTo>
                    <a:pt x="622" y="519"/>
                    <a:pt x="619" y="519"/>
                    <a:pt x="619" y="513"/>
                  </a:cubicBezTo>
                  <a:cubicBezTo>
                    <a:pt x="618" y="512"/>
                    <a:pt x="618" y="511"/>
                    <a:pt x="617" y="511"/>
                  </a:cubicBezTo>
                  <a:close/>
                  <a:moveTo>
                    <a:pt x="572" y="668"/>
                  </a:moveTo>
                  <a:cubicBezTo>
                    <a:pt x="572" y="668"/>
                    <a:pt x="572" y="668"/>
                    <a:pt x="572" y="668"/>
                  </a:cubicBezTo>
                  <a:cubicBezTo>
                    <a:pt x="572" y="668"/>
                    <a:pt x="572" y="668"/>
                    <a:pt x="572" y="668"/>
                  </a:cubicBezTo>
                  <a:close/>
                  <a:moveTo>
                    <a:pt x="548" y="680"/>
                  </a:moveTo>
                  <a:lnTo>
                    <a:pt x="548" y="692"/>
                  </a:lnTo>
                  <a:cubicBezTo>
                    <a:pt x="560" y="692"/>
                    <a:pt x="560" y="692"/>
                    <a:pt x="548" y="680"/>
                  </a:cubicBezTo>
                  <a:close/>
                  <a:moveTo>
                    <a:pt x="746" y="198"/>
                  </a:moveTo>
                  <a:cubicBezTo>
                    <a:pt x="739" y="198"/>
                    <a:pt x="730" y="207"/>
                    <a:pt x="738" y="215"/>
                  </a:cubicBezTo>
                  <a:cubicBezTo>
                    <a:pt x="750" y="215"/>
                    <a:pt x="726" y="215"/>
                    <a:pt x="738" y="227"/>
                  </a:cubicBezTo>
                  <a:cubicBezTo>
                    <a:pt x="750" y="239"/>
                    <a:pt x="691" y="239"/>
                    <a:pt x="703" y="263"/>
                  </a:cubicBezTo>
                  <a:cubicBezTo>
                    <a:pt x="695" y="258"/>
                    <a:pt x="691" y="256"/>
                    <a:pt x="689" y="256"/>
                  </a:cubicBezTo>
                  <a:lnTo>
                    <a:pt x="689" y="256"/>
                  </a:lnTo>
                  <a:cubicBezTo>
                    <a:pt x="680" y="256"/>
                    <a:pt x="703" y="287"/>
                    <a:pt x="703" y="287"/>
                  </a:cubicBezTo>
                  <a:cubicBezTo>
                    <a:pt x="703" y="287"/>
                    <a:pt x="679" y="287"/>
                    <a:pt x="691" y="299"/>
                  </a:cubicBezTo>
                  <a:cubicBezTo>
                    <a:pt x="691" y="299"/>
                    <a:pt x="703" y="311"/>
                    <a:pt x="703" y="322"/>
                  </a:cubicBezTo>
                  <a:cubicBezTo>
                    <a:pt x="703" y="322"/>
                    <a:pt x="697" y="317"/>
                    <a:pt x="694" y="317"/>
                  </a:cubicBezTo>
                  <a:cubicBezTo>
                    <a:pt x="692" y="317"/>
                    <a:pt x="691" y="318"/>
                    <a:pt x="691" y="322"/>
                  </a:cubicBezTo>
                  <a:cubicBezTo>
                    <a:pt x="679" y="322"/>
                    <a:pt x="703" y="322"/>
                    <a:pt x="691" y="334"/>
                  </a:cubicBezTo>
                  <a:cubicBezTo>
                    <a:pt x="688" y="337"/>
                    <a:pt x="686" y="338"/>
                    <a:pt x="684" y="338"/>
                  </a:cubicBezTo>
                  <a:cubicBezTo>
                    <a:pt x="674" y="338"/>
                    <a:pt x="667" y="322"/>
                    <a:pt x="667" y="322"/>
                  </a:cubicBezTo>
                  <a:cubicBezTo>
                    <a:pt x="655" y="322"/>
                    <a:pt x="667" y="334"/>
                    <a:pt x="667" y="334"/>
                  </a:cubicBezTo>
                  <a:lnTo>
                    <a:pt x="667" y="358"/>
                  </a:lnTo>
                  <a:cubicBezTo>
                    <a:pt x="667" y="358"/>
                    <a:pt x="667" y="382"/>
                    <a:pt x="655" y="382"/>
                  </a:cubicBezTo>
                  <a:cubicBezTo>
                    <a:pt x="651" y="378"/>
                    <a:pt x="648" y="377"/>
                    <a:pt x="645" y="377"/>
                  </a:cubicBezTo>
                  <a:cubicBezTo>
                    <a:pt x="637" y="377"/>
                    <a:pt x="631" y="385"/>
                    <a:pt x="631" y="394"/>
                  </a:cubicBezTo>
                  <a:cubicBezTo>
                    <a:pt x="637" y="400"/>
                    <a:pt x="640" y="400"/>
                    <a:pt x="641" y="400"/>
                  </a:cubicBezTo>
                  <a:cubicBezTo>
                    <a:pt x="643" y="400"/>
                    <a:pt x="643" y="400"/>
                    <a:pt x="643" y="406"/>
                  </a:cubicBezTo>
                  <a:cubicBezTo>
                    <a:pt x="643" y="406"/>
                    <a:pt x="643" y="418"/>
                    <a:pt x="631" y="418"/>
                  </a:cubicBezTo>
                  <a:cubicBezTo>
                    <a:pt x="631" y="418"/>
                    <a:pt x="619" y="430"/>
                    <a:pt x="631" y="430"/>
                  </a:cubicBezTo>
                  <a:cubicBezTo>
                    <a:pt x="631" y="430"/>
                    <a:pt x="631" y="453"/>
                    <a:pt x="631" y="453"/>
                  </a:cubicBezTo>
                  <a:cubicBezTo>
                    <a:pt x="631" y="465"/>
                    <a:pt x="631" y="465"/>
                    <a:pt x="631" y="465"/>
                  </a:cubicBezTo>
                  <a:lnTo>
                    <a:pt x="631" y="477"/>
                  </a:lnTo>
                  <a:cubicBezTo>
                    <a:pt x="631" y="489"/>
                    <a:pt x="631" y="489"/>
                    <a:pt x="631" y="489"/>
                  </a:cubicBezTo>
                  <a:lnTo>
                    <a:pt x="631" y="490"/>
                  </a:lnTo>
                  <a:lnTo>
                    <a:pt x="631" y="490"/>
                  </a:lnTo>
                  <a:cubicBezTo>
                    <a:pt x="642" y="475"/>
                    <a:pt x="654" y="456"/>
                    <a:pt x="665" y="439"/>
                  </a:cubicBezTo>
                  <a:lnTo>
                    <a:pt x="665" y="439"/>
                  </a:lnTo>
                  <a:cubicBezTo>
                    <a:pt x="665" y="440"/>
                    <a:pt x="666" y="441"/>
                    <a:pt x="667" y="442"/>
                  </a:cubicBezTo>
                  <a:cubicBezTo>
                    <a:pt x="673" y="447"/>
                    <a:pt x="673" y="447"/>
                    <a:pt x="671" y="447"/>
                  </a:cubicBezTo>
                  <a:cubicBezTo>
                    <a:pt x="670" y="447"/>
                    <a:pt x="667" y="447"/>
                    <a:pt x="667" y="453"/>
                  </a:cubicBezTo>
                  <a:cubicBezTo>
                    <a:pt x="667" y="465"/>
                    <a:pt x="655" y="465"/>
                    <a:pt x="655" y="465"/>
                  </a:cubicBezTo>
                  <a:cubicBezTo>
                    <a:pt x="655" y="477"/>
                    <a:pt x="667" y="477"/>
                    <a:pt x="655" y="477"/>
                  </a:cubicBezTo>
                  <a:cubicBezTo>
                    <a:pt x="645" y="487"/>
                    <a:pt x="659" y="504"/>
                    <a:pt x="652" y="504"/>
                  </a:cubicBezTo>
                  <a:cubicBezTo>
                    <a:pt x="651" y="504"/>
                    <a:pt x="649" y="504"/>
                    <a:pt x="647" y="503"/>
                  </a:cubicBezTo>
                  <a:lnTo>
                    <a:pt x="647" y="503"/>
                  </a:lnTo>
                  <a:cubicBezTo>
                    <a:pt x="651" y="509"/>
                    <a:pt x="643" y="525"/>
                    <a:pt x="643" y="525"/>
                  </a:cubicBezTo>
                  <a:cubicBezTo>
                    <a:pt x="643" y="531"/>
                    <a:pt x="643" y="531"/>
                    <a:pt x="644" y="531"/>
                  </a:cubicBezTo>
                  <a:cubicBezTo>
                    <a:pt x="646" y="531"/>
                    <a:pt x="649" y="531"/>
                    <a:pt x="655" y="537"/>
                  </a:cubicBezTo>
                  <a:cubicBezTo>
                    <a:pt x="659" y="541"/>
                    <a:pt x="659" y="542"/>
                    <a:pt x="657" y="542"/>
                  </a:cubicBezTo>
                  <a:cubicBezTo>
                    <a:pt x="654" y="542"/>
                    <a:pt x="643" y="537"/>
                    <a:pt x="643" y="537"/>
                  </a:cubicBezTo>
                  <a:cubicBezTo>
                    <a:pt x="643" y="537"/>
                    <a:pt x="643" y="549"/>
                    <a:pt x="631" y="549"/>
                  </a:cubicBezTo>
                  <a:cubicBezTo>
                    <a:pt x="621" y="558"/>
                    <a:pt x="620" y="576"/>
                    <a:pt x="619" y="576"/>
                  </a:cubicBezTo>
                  <a:cubicBezTo>
                    <a:pt x="619" y="576"/>
                    <a:pt x="619" y="575"/>
                    <a:pt x="619" y="572"/>
                  </a:cubicBezTo>
                  <a:lnTo>
                    <a:pt x="619" y="584"/>
                  </a:lnTo>
                  <a:cubicBezTo>
                    <a:pt x="619" y="596"/>
                    <a:pt x="619" y="596"/>
                    <a:pt x="607" y="596"/>
                  </a:cubicBezTo>
                  <a:lnTo>
                    <a:pt x="595" y="596"/>
                  </a:lnTo>
                  <a:cubicBezTo>
                    <a:pt x="595" y="596"/>
                    <a:pt x="607" y="608"/>
                    <a:pt x="607" y="608"/>
                  </a:cubicBezTo>
                  <a:cubicBezTo>
                    <a:pt x="607" y="608"/>
                    <a:pt x="595" y="620"/>
                    <a:pt x="595" y="620"/>
                  </a:cubicBezTo>
                  <a:cubicBezTo>
                    <a:pt x="583" y="632"/>
                    <a:pt x="583" y="632"/>
                    <a:pt x="583" y="644"/>
                  </a:cubicBezTo>
                  <a:cubicBezTo>
                    <a:pt x="572" y="644"/>
                    <a:pt x="572" y="656"/>
                    <a:pt x="583" y="656"/>
                  </a:cubicBezTo>
                  <a:cubicBezTo>
                    <a:pt x="583" y="656"/>
                    <a:pt x="583" y="668"/>
                    <a:pt x="583" y="680"/>
                  </a:cubicBezTo>
                  <a:cubicBezTo>
                    <a:pt x="572" y="668"/>
                    <a:pt x="572" y="668"/>
                    <a:pt x="572" y="668"/>
                  </a:cubicBezTo>
                  <a:cubicBezTo>
                    <a:pt x="572" y="668"/>
                    <a:pt x="560" y="680"/>
                    <a:pt x="560" y="680"/>
                  </a:cubicBezTo>
                  <a:lnTo>
                    <a:pt x="560" y="692"/>
                  </a:lnTo>
                  <a:cubicBezTo>
                    <a:pt x="560" y="692"/>
                    <a:pt x="560" y="703"/>
                    <a:pt x="560" y="703"/>
                  </a:cubicBezTo>
                  <a:cubicBezTo>
                    <a:pt x="554" y="709"/>
                    <a:pt x="548" y="709"/>
                    <a:pt x="543" y="709"/>
                  </a:cubicBezTo>
                  <a:cubicBezTo>
                    <a:pt x="539" y="709"/>
                    <a:pt x="536" y="709"/>
                    <a:pt x="536" y="715"/>
                  </a:cubicBezTo>
                  <a:cubicBezTo>
                    <a:pt x="548" y="739"/>
                    <a:pt x="536" y="727"/>
                    <a:pt x="536" y="739"/>
                  </a:cubicBezTo>
                  <a:cubicBezTo>
                    <a:pt x="536" y="751"/>
                    <a:pt x="548" y="751"/>
                    <a:pt x="536" y="751"/>
                  </a:cubicBezTo>
                  <a:cubicBezTo>
                    <a:pt x="536" y="754"/>
                    <a:pt x="535" y="755"/>
                    <a:pt x="534" y="755"/>
                  </a:cubicBezTo>
                  <a:cubicBezTo>
                    <a:pt x="532" y="755"/>
                    <a:pt x="528" y="748"/>
                    <a:pt x="525" y="748"/>
                  </a:cubicBezTo>
                  <a:cubicBezTo>
                    <a:pt x="524" y="748"/>
                    <a:pt x="524" y="749"/>
                    <a:pt x="524" y="751"/>
                  </a:cubicBezTo>
                  <a:cubicBezTo>
                    <a:pt x="524" y="763"/>
                    <a:pt x="524" y="763"/>
                    <a:pt x="536" y="775"/>
                  </a:cubicBezTo>
                  <a:cubicBezTo>
                    <a:pt x="548" y="775"/>
                    <a:pt x="524" y="775"/>
                    <a:pt x="524" y="787"/>
                  </a:cubicBezTo>
                  <a:lnTo>
                    <a:pt x="512" y="787"/>
                  </a:lnTo>
                  <a:cubicBezTo>
                    <a:pt x="500" y="787"/>
                    <a:pt x="536" y="799"/>
                    <a:pt x="536" y="799"/>
                  </a:cubicBezTo>
                  <a:cubicBezTo>
                    <a:pt x="536" y="799"/>
                    <a:pt x="536" y="811"/>
                    <a:pt x="536" y="811"/>
                  </a:cubicBezTo>
                  <a:lnTo>
                    <a:pt x="548" y="811"/>
                  </a:lnTo>
                  <a:cubicBezTo>
                    <a:pt x="548" y="799"/>
                    <a:pt x="548" y="787"/>
                    <a:pt x="548" y="787"/>
                  </a:cubicBezTo>
                  <a:cubicBezTo>
                    <a:pt x="560" y="775"/>
                    <a:pt x="560" y="775"/>
                    <a:pt x="548" y="763"/>
                  </a:cubicBezTo>
                  <a:cubicBezTo>
                    <a:pt x="548" y="763"/>
                    <a:pt x="560" y="751"/>
                    <a:pt x="548" y="751"/>
                  </a:cubicBezTo>
                  <a:cubicBezTo>
                    <a:pt x="572" y="751"/>
                    <a:pt x="572" y="739"/>
                    <a:pt x="583" y="727"/>
                  </a:cubicBezTo>
                  <a:lnTo>
                    <a:pt x="595" y="727"/>
                  </a:lnTo>
                  <a:cubicBezTo>
                    <a:pt x="595" y="727"/>
                    <a:pt x="607" y="727"/>
                    <a:pt x="607" y="715"/>
                  </a:cubicBezTo>
                  <a:cubicBezTo>
                    <a:pt x="607" y="703"/>
                    <a:pt x="607" y="703"/>
                    <a:pt x="607" y="692"/>
                  </a:cubicBezTo>
                  <a:cubicBezTo>
                    <a:pt x="607" y="692"/>
                    <a:pt x="607" y="692"/>
                    <a:pt x="619" y="680"/>
                  </a:cubicBezTo>
                  <a:cubicBezTo>
                    <a:pt x="619" y="680"/>
                    <a:pt x="631" y="680"/>
                    <a:pt x="631" y="668"/>
                  </a:cubicBezTo>
                  <a:cubicBezTo>
                    <a:pt x="619" y="668"/>
                    <a:pt x="619" y="656"/>
                    <a:pt x="631" y="644"/>
                  </a:cubicBezTo>
                  <a:lnTo>
                    <a:pt x="643" y="644"/>
                  </a:lnTo>
                  <a:cubicBezTo>
                    <a:pt x="643" y="644"/>
                    <a:pt x="619" y="644"/>
                    <a:pt x="631" y="632"/>
                  </a:cubicBezTo>
                  <a:cubicBezTo>
                    <a:pt x="631" y="629"/>
                    <a:pt x="632" y="629"/>
                    <a:pt x="633" y="629"/>
                  </a:cubicBezTo>
                  <a:cubicBezTo>
                    <a:pt x="635" y="629"/>
                    <a:pt x="641" y="635"/>
                    <a:pt x="647" y="635"/>
                  </a:cubicBezTo>
                  <a:cubicBezTo>
                    <a:pt x="650" y="635"/>
                    <a:pt x="652" y="635"/>
                    <a:pt x="655" y="632"/>
                  </a:cubicBezTo>
                  <a:cubicBezTo>
                    <a:pt x="655" y="626"/>
                    <a:pt x="652" y="626"/>
                    <a:pt x="649" y="626"/>
                  </a:cubicBezTo>
                  <a:cubicBezTo>
                    <a:pt x="646" y="626"/>
                    <a:pt x="643" y="626"/>
                    <a:pt x="643" y="620"/>
                  </a:cubicBezTo>
                  <a:cubicBezTo>
                    <a:pt x="643" y="608"/>
                    <a:pt x="643" y="608"/>
                    <a:pt x="655" y="596"/>
                  </a:cubicBezTo>
                  <a:cubicBezTo>
                    <a:pt x="667" y="596"/>
                    <a:pt x="679" y="561"/>
                    <a:pt x="691" y="549"/>
                  </a:cubicBezTo>
                  <a:cubicBezTo>
                    <a:pt x="691" y="543"/>
                    <a:pt x="691" y="539"/>
                    <a:pt x="691" y="537"/>
                  </a:cubicBezTo>
                  <a:cubicBezTo>
                    <a:pt x="703" y="537"/>
                    <a:pt x="691" y="525"/>
                    <a:pt x="691" y="513"/>
                  </a:cubicBezTo>
                  <a:cubicBezTo>
                    <a:pt x="691" y="513"/>
                    <a:pt x="685" y="501"/>
                    <a:pt x="681" y="494"/>
                  </a:cubicBezTo>
                  <a:lnTo>
                    <a:pt x="681" y="494"/>
                  </a:lnTo>
                  <a:cubicBezTo>
                    <a:pt x="681" y="494"/>
                    <a:pt x="682" y="494"/>
                    <a:pt x="682" y="494"/>
                  </a:cubicBezTo>
                  <a:cubicBezTo>
                    <a:pt x="685" y="494"/>
                    <a:pt x="691" y="489"/>
                    <a:pt x="691" y="489"/>
                  </a:cubicBezTo>
                  <a:cubicBezTo>
                    <a:pt x="691" y="489"/>
                    <a:pt x="691" y="489"/>
                    <a:pt x="691" y="477"/>
                  </a:cubicBezTo>
                  <a:cubicBezTo>
                    <a:pt x="691" y="477"/>
                    <a:pt x="691" y="462"/>
                    <a:pt x="697" y="462"/>
                  </a:cubicBezTo>
                  <a:cubicBezTo>
                    <a:pt x="698" y="462"/>
                    <a:pt x="700" y="463"/>
                    <a:pt x="703" y="465"/>
                  </a:cubicBezTo>
                  <a:cubicBezTo>
                    <a:pt x="705" y="468"/>
                    <a:pt x="706" y="469"/>
                    <a:pt x="707" y="469"/>
                  </a:cubicBezTo>
                  <a:cubicBezTo>
                    <a:pt x="710" y="469"/>
                    <a:pt x="703" y="451"/>
                    <a:pt x="703" y="442"/>
                  </a:cubicBezTo>
                  <a:cubicBezTo>
                    <a:pt x="703" y="442"/>
                    <a:pt x="738" y="442"/>
                    <a:pt x="726" y="430"/>
                  </a:cubicBezTo>
                  <a:lnTo>
                    <a:pt x="679" y="430"/>
                  </a:lnTo>
                  <a:cubicBezTo>
                    <a:pt x="679" y="430"/>
                    <a:pt x="675" y="430"/>
                    <a:pt x="671" y="430"/>
                  </a:cubicBezTo>
                  <a:lnTo>
                    <a:pt x="671" y="430"/>
                  </a:lnTo>
                  <a:cubicBezTo>
                    <a:pt x="682" y="412"/>
                    <a:pt x="691" y="398"/>
                    <a:pt x="691" y="394"/>
                  </a:cubicBezTo>
                  <a:cubicBezTo>
                    <a:pt x="691" y="394"/>
                    <a:pt x="691" y="382"/>
                    <a:pt x="703" y="382"/>
                  </a:cubicBezTo>
                  <a:cubicBezTo>
                    <a:pt x="726" y="382"/>
                    <a:pt x="703" y="370"/>
                    <a:pt x="714" y="370"/>
                  </a:cubicBezTo>
                  <a:cubicBezTo>
                    <a:pt x="726" y="370"/>
                    <a:pt x="703" y="370"/>
                    <a:pt x="703" y="358"/>
                  </a:cubicBezTo>
                  <a:cubicBezTo>
                    <a:pt x="703" y="358"/>
                    <a:pt x="714" y="358"/>
                    <a:pt x="714" y="346"/>
                  </a:cubicBezTo>
                  <a:lnTo>
                    <a:pt x="703" y="346"/>
                  </a:lnTo>
                  <a:lnTo>
                    <a:pt x="703" y="334"/>
                  </a:lnTo>
                  <a:cubicBezTo>
                    <a:pt x="703" y="334"/>
                    <a:pt x="708" y="329"/>
                    <a:pt x="715" y="329"/>
                  </a:cubicBezTo>
                  <a:cubicBezTo>
                    <a:pt x="718" y="329"/>
                    <a:pt x="722" y="330"/>
                    <a:pt x="726" y="334"/>
                  </a:cubicBezTo>
                  <a:cubicBezTo>
                    <a:pt x="726" y="346"/>
                    <a:pt x="726" y="358"/>
                    <a:pt x="738" y="358"/>
                  </a:cubicBezTo>
                  <a:cubicBezTo>
                    <a:pt x="750" y="358"/>
                    <a:pt x="750" y="346"/>
                    <a:pt x="738" y="346"/>
                  </a:cubicBezTo>
                  <a:cubicBezTo>
                    <a:pt x="731" y="339"/>
                    <a:pt x="733" y="326"/>
                    <a:pt x="738" y="321"/>
                  </a:cubicBezTo>
                  <a:lnTo>
                    <a:pt x="738" y="321"/>
                  </a:lnTo>
                  <a:cubicBezTo>
                    <a:pt x="738" y="322"/>
                    <a:pt x="738" y="322"/>
                    <a:pt x="738" y="322"/>
                  </a:cubicBezTo>
                  <a:lnTo>
                    <a:pt x="750" y="322"/>
                  </a:lnTo>
                  <a:cubicBezTo>
                    <a:pt x="748" y="320"/>
                    <a:pt x="746" y="319"/>
                    <a:pt x="743" y="319"/>
                  </a:cubicBezTo>
                  <a:cubicBezTo>
                    <a:pt x="742" y="319"/>
                    <a:pt x="740" y="320"/>
                    <a:pt x="738" y="321"/>
                  </a:cubicBezTo>
                  <a:lnTo>
                    <a:pt x="738" y="321"/>
                  </a:lnTo>
                  <a:cubicBezTo>
                    <a:pt x="738" y="318"/>
                    <a:pt x="738" y="308"/>
                    <a:pt x="738" y="299"/>
                  </a:cubicBezTo>
                  <a:cubicBezTo>
                    <a:pt x="750" y="299"/>
                    <a:pt x="762" y="275"/>
                    <a:pt x="762" y="263"/>
                  </a:cubicBezTo>
                  <a:cubicBezTo>
                    <a:pt x="762" y="251"/>
                    <a:pt x="762" y="239"/>
                    <a:pt x="750" y="227"/>
                  </a:cubicBezTo>
                  <a:lnTo>
                    <a:pt x="750" y="227"/>
                  </a:lnTo>
                  <a:cubicBezTo>
                    <a:pt x="751" y="228"/>
                    <a:pt x="762" y="239"/>
                    <a:pt x="762" y="239"/>
                  </a:cubicBezTo>
                  <a:cubicBezTo>
                    <a:pt x="762" y="239"/>
                    <a:pt x="786" y="239"/>
                    <a:pt x="762" y="227"/>
                  </a:cubicBezTo>
                  <a:cubicBezTo>
                    <a:pt x="750" y="227"/>
                    <a:pt x="762" y="227"/>
                    <a:pt x="762" y="215"/>
                  </a:cubicBezTo>
                  <a:lnTo>
                    <a:pt x="762" y="203"/>
                  </a:lnTo>
                  <a:cubicBezTo>
                    <a:pt x="762" y="203"/>
                    <a:pt x="762" y="209"/>
                    <a:pt x="759" y="209"/>
                  </a:cubicBezTo>
                  <a:cubicBezTo>
                    <a:pt x="757" y="209"/>
                    <a:pt x="754" y="207"/>
                    <a:pt x="750" y="203"/>
                  </a:cubicBezTo>
                  <a:cubicBezTo>
                    <a:pt x="750" y="200"/>
                    <a:pt x="748" y="198"/>
                    <a:pt x="746" y="198"/>
                  </a:cubicBezTo>
                  <a:close/>
                  <a:moveTo>
                    <a:pt x="1310" y="811"/>
                  </a:moveTo>
                  <a:cubicBezTo>
                    <a:pt x="1310" y="823"/>
                    <a:pt x="1322" y="823"/>
                    <a:pt x="1322" y="823"/>
                  </a:cubicBezTo>
                  <a:cubicBezTo>
                    <a:pt x="1322" y="823"/>
                    <a:pt x="1322" y="811"/>
                    <a:pt x="1310" y="811"/>
                  </a:cubicBezTo>
                  <a:close/>
                  <a:moveTo>
                    <a:pt x="1345" y="894"/>
                  </a:moveTo>
                  <a:cubicBezTo>
                    <a:pt x="1345" y="894"/>
                    <a:pt x="1345" y="906"/>
                    <a:pt x="1357" y="906"/>
                  </a:cubicBezTo>
                  <a:cubicBezTo>
                    <a:pt x="1369" y="906"/>
                    <a:pt x="1357" y="906"/>
                    <a:pt x="1357" y="894"/>
                  </a:cubicBezTo>
                  <a:close/>
                  <a:moveTo>
                    <a:pt x="1322" y="1013"/>
                  </a:moveTo>
                  <a:cubicBezTo>
                    <a:pt x="1306" y="1013"/>
                    <a:pt x="1311" y="1024"/>
                    <a:pt x="1316" y="1024"/>
                  </a:cubicBezTo>
                  <a:cubicBezTo>
                    <a:pt x="1319" y="1024"/>
                    <a:pt x="1322" y="1021"/>
                    <a:pt x="1322" y="1013"/>
                  </a:cubicBezTo>
                  <a:close/>
                  <a:moveTo>
                    <a:pt x="422" y="1020"/>
                  </a:moveTo>
                  <a:cubicBezTo>
                    <a:pt x="422" y="1020"/>
                    <a:pt x="421" y="1021"/>
                    <a:pt x="417" y="1025"/>
                  </a:cubicBezTo>
                  <a:lnTo>
                    <a:pt x="429" y="1025"/>
                  </a:lnTo>
                  <a:cubicBezTo>
                    <a:pt x="421" y="1025"/>
                    <a:pt x="423" y="1020"/>
                    <a:pt x="422" y="1020"/>
                  </a:cubicBezTo>
                  <a:close/>
                  <a:moveTo>
                    <a:pt x="429" y="1013"/>
                  </a:moveTo>
                  <a:cubicBezTo>
                    <a:pt x="429" y="1013"/>
                    <a:pt x="429" y="1025"/>
                    <a:pt x="429" y="1025"/>
                  </a:cubicBezTo>
                  <a:lnTo>
                    <a:pt x="452" y="1025"/>
                  </a:lnTo>
                  <a:cubicBezTo>
                    <a:pt x="464" y="1013"/>
                    <a:pt x="441" y="1013"/>
                    <a:pt x="429" y="1013"/>
                  </a:cubicBezTo>
                  <a:close/>
                  <a:moveTo>
                    <a:pt x="381" y="1156"/>
                  </a:moveTo>
                  <a:lnTo>
                    <a:pt x="381" y="1168"/>
                  </a:lnTo>
                  <a:cubicBezTo>
                    <a:pt x="393" y="1168"/>
                    <a:pt x="393" y="1168"/>
                    <a:pt x="381" y="1156"/>
                  </a:cubicBezTo>
                  <a:close/>
                  <a:moveTo>
                    <a:pt x="226" y="1394"/>
                  </a:moveTo>
                  <a:cubicBezTo>
                    <a:pt x="226" y="1394"/>
                    <a:pt x="216" y="1399"/>
                    <a:pt x="209" y="1399"/>
                  </a:cubicBezTo>
                  <a:cubicBezTo>
                    <a:pt x="205" y="1399"/>
                    <a:pt x="202" y="1398"/>
                    <a:pt x="202" y="1394"/>
                  </a:cubicBezTo>
                  <a:close/>
                  <a:moveTo>
                    <a:pt x="1084" y="1418"/>
                  </a:moveTo>
                  <a:cubicBezTo>
                    <a:pt x="1084" y="1430"/>
                    <a:pt x="1095" y="1430"/>
                    <a:pt x="1095" y="1430"/>
                  </a:cubicBezTo>
                  <a:lnTo>
                    <a:pt x="1095" y="1418"/>
                  </a:lnTo>
                  <a:close/>
                  <a:moveTo>
                    <a:pt x="941" y="1430"/>
                  </a:moveTo>
                  <a:lnTo>
                    <a:pt x="946" y="1432"/>
                  </a:lnTo>
                  <a:lnTo>
                    <a:pt x="946" y="1432"/>
                  </a:lnTo>
                  <a:cubicBezTo>
                    <a:pt x="945" y="1431"/>
                    <a:pt x="944" y="1430"/>
                    <a:pt x="941" y="1430"/>
                  </a:cubicBezTo>
                  <a:close/>
                  <a:moveTo>
                    <a:pt x="191" y="1442"/>
                  </a:moveTo>
                  <a:cubicBezTo>
                    <a:pt x="179" y="1442"/>
                    <a:pt x="167" y="1454"/>
                    <a:pt x="167" y="1454"/>
                  </a:cubicBezTo>
                  <a:lnTo>
                    <a:pt x="179" y="1442"/>
                  </a:lnTo>
                  <a:close/>
                  <a:moveTo>
                    <a:pt x="710" y="2032"/>
                  </a:moveTo>
                  <a:lnTo>
                    <a:pt x="710" y="2032"/>
                  </a:lnTo>
                  <a:cubicBezTo>
                    <a:pt x="708" y="2038"/>
                    <a:pt x="710" y="2042"/>
                    <a:pt x="712" y="2042"/>
                  </a:cubicBezTo>
                  <a:cubicBezTo>
                    <a:pt x="713" y="2042"/>
                    <a:pt x="714" y="2040"/>
                    <a:pt x="714" y="2037"/>
                  </a:cubicBezTo>
                  <a:lnTo>
                    <a:pt x="710" y="2032"/>
                  </a:lnTo>
                  <a:close/>
                  <a:moveTo>
                    <a:pt x="160" y="2088"/>
                  </a:moveTo>
                  <a:cubicBezTo>
                    <a:pt x="159" y="2089"/>
                    <a:pt x="157" y="2091"/>
                    <a:pt x="155" y="2096"/>
                  </a:cubicBezTo>
                  <a:cubicBezTo>
                    <a:pt x="158" y="2094"/>
                    <a:pt x="159" y="2091"/>
                    <a:pt x="160" y="2088"/>
                  </a:cubicBezTo>
                  <a:close/>
                  <a:moveTo>
                    <a:pt x="696" y="2088"/>
                  </a:moveTo>
                  <a:cubicBezTo>
                    <a:pt x="692" y="2088"/>
                    <a:pt x="693" y="2099"/>
                    <a:pt x="698" y="2099"/>
                  </a:cubicBezTo>
                  <a:cubicBezTo>
                    <a:pt x="699" y="2099"/>
                    <a:pt x="701" y="2098"/>
                    <a:pt x="703" y="2096"/>
                  </a:cubicBezTo>
                  <a:cubicBezTo>
                    <a:pt x="699" y="2090"/>
                    <a:pt x="697" y="2088"/>
                    <a:pt x="696" y="2088"/>
                  </a:cubicBezTo>
                  <a:close/>
                  <a:moveTo>
                    <a:pt x="1357" y="215"/>
                  </a:moveTo>
                  <a:cubicBezTo>
                    <a:pt x="1357" y="215"/>
                    <a:pt x="1357" y="227"/>
                    <a:pt x="1357" y="239"/>
                  </a:cubicBezTo>
                  <a:lnTo>
                    <a:pt x="1357" y="263"/>
                  </a:lnTo>
                  <a:cubicBezTo>
                    <a:pt x="1357" y="275"/>
                    <a:pt x="1369" y="287"/>
                    <a:pt x="1357" y="287"/>
                  </a:cubicBezTo>
                  <a:lnTo>
                    <a:pt x="1381" y="287"/>
                  </a:lnTo>
                  <a:cubicBezTo>
                    <a:pt x="1381" y="287"/>
                    <a:pt x="1381" y="299"/>
                    <a:pt x="1381" y="299"/>
                  </a:cubicBezTo>
                  <a:cubicBezTo>
                    <a:pt x="1381" y="299"/>
                    <a:pt x="1393" y="334"/>
                    <a:pt x="1381" y="334"/>
                  </a:cubicBezTo>
                  <a:lnTo>
                    <a:pt x="1405" y="334"/>
                  </a:lnTo>
                  <a:cubicBezTo>
                    <a:pt x="1405" y="334"/>
                    <a:pt x="1405" y="346"/>
                    <a:pt x="1405" y="346"/>
                  </a:cubicBezTo>
                  <a:lnTo>
                    <a:pt x="1381" y="346"/>
                  </a:lnTo>
                  <a:cubicBezTo>
                    <a:pt x="1381" y="346"/>
                    <a:pt x="1393" y="358"/>
                    <a:pt x="1393" y="358"/>
                  </a:cubicBezTo>
                  <a:cubicBezTo>
                    <a:pt x="1393" y="358"/>
                    <a:pt x="1393" y="382"/>
                    <a:pt x="1381" y="382"/>
                  </a:cubicBezTo>
                  <a:cubicBezTo>
                    <a:pt x="1369" y="394"/>
                    <a:pt x="1417" y="382"/>
                    <a:pt x="1405" y="406"/>
                  </a:cubicBezTo>
                  <a:cubicBezTo>
                    <a:pt x="1393" y="412"/>
                    <a:pt x="1387" y="412"/>
                    <a:pt x="1384" y="412"/>
                  </a:cubicBezTo>
                  <a:cubicBezTo>
                    <a:pt x="1381" y="412"/>
                    <a:pt x="1381" y="412"/>
                    <a:pt x="1381" y="418"/>
                  </a:cubicBezTo>
                  <a:cubicBezTo>
                    <a:pt x="1393" y="430"/>
                    <a:pt x="1405" y="430"/>
                    <a:pt x="1381" y="430"/>
                  </a:cubicBezTo>
                  <a:cubicBezTo>
                    <a:pt x="1369" y="430"/>
                    <a:pt x="1381" y="442"/>
                    <a:pt x="1381" y="453"/>
                  </a:cubicBezTo>
                  <a:cubicBezTo>
                    <a:pt x="1381" y="453"/>
                    <a:pt x="1381" y="465"/>
                    <a:pt x="1369" y="477"/>
                  </a:cubicBezTo>
                  <a:lnTo>
                    <a:pt x="1393" y="477"/>
                  </a:lnTo>
                  <a:cubicBezTo>
                    <a:pt x="1399" y="483"/>
                    <a:pt x="1393" y="483"/>
                    <a:pt x="1387" y="483"/>
                  </a:cubicBezTo>
                  <a:cubicBezTo>
                    <a:pt x="1381" y="483"/>
                    <a:pt x="1375" y="483"/>
                    <a:pt x="1381" y="489"/>
                  </a:cubicBezTo>
                  <a:cubicBezTo>
                    <a:pt x="1381" y="493"/>
                    <a:pt x="1381" y="494"/>
                    <a:pt x="1382" y="494"/>
                  </a:cubicBezTo>
                  <a:cubicBezTo>
                    <a:pt x="1382" y="494"/>
                    <a:pt x="1385" y="489"/>
                    <a:pt x="1393" y="489"/>
                  </a:cubicBezTo>
                  <a:cubicBezTo>
                    <a:pt x="1393" y="489"/>
                    <a:pt x="1393" y="501"/>
                    <a:pt x="1393" y="501"/>
                  </a:cubicBezTo>
                  <a:cubicBezTo>
                    <a:pt x="1385" y="501"/>
                    <a:pt x="1382" y="496"/>
                    <a:pt x="1378" y="496"/>
                  </a:cubicBezTo>
                  <a:cubicBezTo>
                    <a:pt x="1376" y="496"/>
                    <a:pt x="1373" y="497"/>
                    <a:pt x="1369" y="501"/>
                  </a:cubicBezTo>
                  <a:cubicBezTo>
                    <a:pt x="1357" y="513"/>
                    <a:pt x="1357" y="525"/>
                    <a:pt x="1357" y="549"/>
                  </a:cubicBezTo>
                  <a:lnTo>
                    <a:pt x="1357" y="561"/>
                  </a:lnTo>
                  <a:lnTo>
                    <a:pt x="1345" y="561"/>
                  </a:lnTo>
                  <a:cubicBezTo>
                    <a:pt x="1345" y="561"/>
                    <a:pt x="1357" y="572"/>
                    <a:pt x="1345" y="572"/>
                  </a:cubicBezTo>
                  <a:cubicBezTo>
                    <a:pt x="1325" y="583"/>
                    <a:pt x="1340" y="611"/>
                    <a:pt x="1337" y="611"/>
                  </a:cubicBezTo>
                  <a:cubicBezTo>
                    <a:pt x="1336" y="611"/>
                    <a:pt x="1335" y="610"/>
                    <a:pt x="1334" y="608"/>
                  </a:cubicBezTo>
                  <a:lnTo>
                    <a:pt x="1334" y="608"/>
                  </a:lnTo>
                  <a:lnTo>
                    <a:pt x="1345" y="632"/>
                  </a:lnTo>
                  <a:cubicBezTo>
                    <a:pt x="1334" y="632"/>
                    <a:pt x="1334" y="632"/>
                    <a:pt x="1334" y="644"/>
                  </a:cubicBezTo>
                  <a:lnTo>
                    <a:pt x="1310" y="644"/>
                  </a:lnTo>
                  <a:cubicBezTo>
                    <a:pt x="1310" y="644"/>
                    <a:pt x="1334" y="656"/>
                    <a:pt x="1322" y="668"/>
                  </a:cubicBezTo>
                  <a:cubicBezTo>
                    <a:pt x="1322" y="668"/>
                    <a:pt x="1310" y="656"/>
                    <a:pt x="1310" y="656"/>
                  </a:cubicBezTo>
                  <a:cubicBezTo>
                    <a:pt x="1298" y="656"/>
                    <a:pt x="1310" y="668"/>
                    <a:pt x="1310" y="668"/>
                  </a:cubicBezTo>
                  <a:lnTo>
                    <a:pt x="1286" y="668"/>
                  </a:lnTo>
                  <a:cubicBezTo>
                    <a:pt x="1298" y="680"/>
                    <a:pt x="1298" y="680"/>
                    <a:pt x="1286" y="680"/>
                  </a:cubicBezTo>
                  <a:cubicBezTo>
                    <a:pt x="1298" y="692"/>
                    <a:pt x="1298" y="692"/>
                    <a:pt x="1298" y="692"/>
                  </a:cubicBezTo>
                  <a:cubicBezTo>
                    <a:pt x="1298" y="692"/>
                    <a:pt x="1286" y="692"/>
                    <a:pt x="1286" y="703"/>
                  </a:cubicBezTo>
                  <a:cubicBezTo>
                    <a:pt x="1286" y="703"/>
                    <a:pt x="1286" y="703"/>
                    <a:pt x="1286" y="715"/>
                  </a:cubicBezTo>
                  <a:cubicBezTo>
                    <a:pt x="1286" y="715"/>
                    <a:pt x="1286" y="700"/>
                    <a:pt x="1280" y="700"/>
                  </a:cubicBezTo>
                  <a:cubicBezTo>
                    <a:pt x="1278" y="700"/>
                    <a:pt x="1276" y="701"/>
                    <a:pt x="1274" y="703"/>
                  </a:cubicBezTo>
                  <a:cubicBezTo>
                    <a:pt x="1262" y="715"/>
                    <a:pt x="1274" y="727"/>
                    <a:pt x="1274" y="727"/>
                  </a:cubicBezTo>
                  <a:cubicBezTo>
                    <a:pt x="1262" y="727"/>
                    <a:pt x="1250" y="763"/>
                    <a:pt x="1250" y="763"/>
                  </a:cubicBezTo>
                  <a:cubicBezTo>
                    <a:pt x="1250" y="775"/>
                    <a:pt x="1250" y="775"/>
                    <a:pt x="1262" y="775"/>
                  </a:cubicBezTo>
                  <a:cubicBezTo>
                    <a:pt x="1274" y="787"/>
                    <a:pt x="1274" y="787"/>
                    <a:pt x="1262" y="787"/>
                  </a:cubicBezTo>
                  <a:cubicBezTo>
                    <a:pt x="1262" y="787"/>
                    <a:pt x="1238" y="799"/>
                    <a:pt x="1226" y="811"/>
                  </a:cubicBezTo>
                  <a:cubicBezTo>
                    <a:pt x="1226" y="811"/>
                    <a:pt x="1226" y="823"/>
                    <a:pt x="1226" y="823"/>
                  </a:cubicBezTo>
                  <a:cubicBezTo>
                    <a:pt x="1226" y="834"/>
                    <a:pt x="1238" y="846"/>
                    <a:pt x="1226" y="846"/>
                  </a:cubicBezTo>
                  <a:cubicBezTo>
                    <a:pt x="1226" y="849"/>
                    <a:pt x="1226" y="850"/>
                    <a:pt x="1226" y="850"/>
                  </a:cubicBezTo>
                  <a:cubicBezTo>
                    <a:pt x="1226" y="850"/>
                    <a:pt x="1225" y="843"/>
                    <a:pt x="1221" y="843"/>
                  </a:cubicBezTo>
                  <a:cubicBezTo>
                    <a:pt x="1219" y="843"/>
                    <a:pt x="1217" y="844"/>
                    <a:pt x="1214" y="846"/>
                  </a:cubicBezTo>
                  <a:lnTo>
                    <a:pt x="1203" y="882"/>
                  </a:lnTo>
                  <a:cubicBezTo>
                    <a:pt x="1203" y="882"/>
                    <a:pt x="1203" y="894"/>
                    <a:pt x="1203" y="906"/>
                  </a:cubicBezTo>
                  <a:cubicBezTo>
                    <a:pt x="1203" y="894"/>
                    <a:pt x="1203" y="894"/>
                    <a:pt x="1191" y="894"/>
                  </a:cubicBezTo>
                  <a:cubicBezTo>
                    <a:pt x="1191" y="894"/>
                    <a:pt x="1179" y="894"/>
                    <a:pt x="1191" y="906"/>
                  </a:cubicBezTo>
                  <a:cubicBezTo>
                    <a:pt x="1203" y="906"/>
                    <a:pt x="1191" y="906"/>
                    <a:pt x="1191" y="918"/>
                  </a:cubicBezTo>
                  <a:cubicBezTo>
                    <a:pt x="1191" y="922"/>
                    <a:pt x="1191" y="923"/>
                    <a:pt x="1190" y="923"/>
                  </a:cubicBezTo>
                  <a:cubicBezTo>
                    <a:pt x="1189" y="923"/>
                    <a:pt x="1187" y="918"/>
                    <a:pt x="1179" y="918"/>
                  </a:cubicBezTo>
                  <a:cubicBezTo>
                    <a:pt x="1179" y="930"/>
                    <a:pt x="1179" y="930"/>
                    <a:pt x="1179" y="930"/>
                  </a:cubicBezTo>
                  <a:cubicBezTo>
                    <a:pt x="1179" y="942"/>
                    <a:pt x="1179" y="942"/>
                    <a:pt x="1179" y="942"/>
                  </a:cubicBezTo>
                  <a:lnTo>
                    <a:pt x="1179" y="953"/>
                  </a:lnTo>
                  <a:cubicBezTo>
                    <a:pt x="1179" y="957"/>
                    <a:pt x="1177" y="959"/>
                    <a:pt x="1176" y="959"/>
                  </a:cubicBezTo>
                  <a:cubicBezTo>
                    <a:pt x="1172" y="959"/>
                    <a:pt x="1167" y="953"/>
                    <a:pt x="1167" y="953"/>
                  </a:cubicBezTo>
                  <a:lnTo>
                    <a:pt x="1167" y="965"/>
                  </a:lnTo>
                  <a:lnTo>
                    <a:pt x="1167" y="977"/>
                  </a:lnTo>
                  <a:lnTo>
                    <a:pt x="1167" y="989"/>
                  </a:lnTo>
                  <a:lnTo>
                    <a:pt x="1155" y="989"/>
                  </a:lnTo>
                  <a:cubicBezTo>
                    <a:pt x="1155" y="1001"/>
                    <a:pt x="1143" y="1001"/>
                    <a:pt x="1143" y="1013"/>
                  </a:cubicBezTo>
                  <a:lnTo>
                    <a:pt x="1155" y="1013"/>
                  </a:lnTo>
                  <a:cubicBezTo>
                    <a:pt x="1155" y="1019"/>
                    <a:pt x="1152" y="1019"/>
                    <a:pt x="1150" y="1019"/>
                  </a:cubicBezTo>
                  <a:cubicBezTo>
                    <a:pt x="1149" y="1019"/>
                    <a:pt x="1149" y="1019"/>
                    <a:pt x="1155" y="1025"/>
                  </a:cubicBezTo>
                  <a:cubicBezTo>
                    <a:pt x="1167" y="1037"/>
                    <a:pt x="1143" y="1049"/>
                    <a:pt x="1131" y="1049"/>
                  </a:cubicBezTo>
                  <a:cubicBezTo>
                    <a:pt x="1131" y="1061"/>
                    <a:pt x="1119" y="1061"/>
                    <a:pt x="1119" y="1073"/>
                  </a:cubicBezTo>
                  <a:cubicBezTo>
                    <a:pt x="1119" y="1073"/>
                    <a:pt x="1107" y="1096"/>
                    <a:pt x="1095" y="1096"/>
                  </a:cubicBezTo>
                  <a:cubicBezTo>
                    <a:pt x="1095" y="1096"/>
                    <a:pt x="1095" y="1108"/>
                    <a:pt x="1095" y="1108"/>
                  </a:cubicBezTo>
                  <a:cubicBezTo>
                    <a:pt x="1095" y="1108"/>
                    <a:pt x="1107" y="1120"/>
                    <a:pt x="1107" y="1120"/>
                  </a:cubicBezTo>
                  <a:lnTo>
                    <a:pt x="1095" y="1120"/>
                  </a:lnTo>
                  <a:cubicBezTo>
                    <a:pt x="1084" y="1120"/>
                    <a:pt x="1084" y="1132"/>
                    <a:pt x="1084" y="1132"/>
                  </a:cubicBezTo>
                  <a:cubicBezTo>
                    <a:pt x="1084" y="1144"/>
                    <a:pt x="1084" y="1144"/>
                    <a:pt x="1084" y="1156"/>
                  </a:cubicBezTo>
                  <a:lnTo>
                    <a:pt x="1072" y="1156"/>
                  </a:lnTo>
                  <a:cubicBezTo>
                    <a:pt x="1060" y="1156"/>
                    <a:pt x="1084" y="1168"/>
                    <a:pt x="1084" y="1168"/>
                  </a:cubicBezTo>
                  <a:cubicBezTo>
                    <a:pt x="1084" y="1172"/>
                    <a:pt x="1082" y="1173"/>
                    <a:pt x="1080" y="1173"/>
                  </a:cubicBezTo>
                  <a:cubicBezTo>
                    <a:pt x="1076" y="1173"/>
                    <a:pt x="1068" y="1168"/>
                    <a:pt x="1060" y="1168"/>
                  </a:cubicBezTo>
                  <a:cubicBezTo>
                    <a:pt x="1060" y="1180"/>
                    <a:pt x="1060" y="1204"/>
                    <a:pt x="1060" y="1204"/>
                  </a:cubicBezTo>
                  <a:cubicBezTo>
                    <a:pt x="1060" y="1208"/>
                    <a:pt x="1060" y="1212"/>
                    <a:pt x="1060" y="1215"/>
                  </a:cubicBezTo>
                  <a:cubicBezTo>
                    <a:pt x="1054" y="1209"/>
                    <a:pt x="1054" y="1206"/>
                    <a:pt x="1054" y="1206"/>
                  </a:cubicBezTo>
                  <a:cubicBezTo>
                    <a:pt x="1054" y="1206"/>
                    <a:pt x="1054" y="1209"/>
                    <a:pt x="1048" y="1215"/>
                  </a:cubicBezTo>
                  <a:cubicBezTo>
                    <a:pt x="1036" y="1239"/>
                    <a:pt x="1048" y="1239"/>
                    <a:pt x="1048" y="1239"/>
                  </a:cubicBezTo>
                  <a:lnTo>
                    <a:pt x="1060" y="1239"/>
                  </a:lnTo>
                  <a:cubicBezTo>
                    <a:pt x="1060" y="1239"/>
                    <a:pt x="1024" y="1239"/>
                    <a:pt x="1036" y="1251"/>
                  </a:cubicBezTo>
                  <a:cubicBezTo>
                    <a:pt x="1036" y="1255"/>
                    <a:pt x="1037" y="1256"/>
                    <a:pt x="1039" y="1256"/>
                  </a:cubicBezTo>
                  <a:cubicBezTo>
                    <a:pt x="1043" y="1256"/>
                    <a:pt x="1048" y="1251"/>
                    <a:pt x="1048" y="1251"/>
                  </a:cubicBezTo>
                  <a:cubicBezTo>
                    <a:pt x="1048" y="1263"/>
                    <a:pt x="1048" y="1263"/>
                    <a:pt x="1048" y="1263"/>
                  </a:cubicBezTo>
                  <a:cubicBezTo>
                    <a:pt x="1048" y="1267"/>
                    <a:pt x="1045" y="1268"/>
                    <a:pt x="1042" y="1268"/>
                  </a:cubicBezTo>
                  <a:cubicBezTo>
                    <a:pt x="1035" y="1268"/>
                    <a:pt x="1024" y="1263"/>
                    <a:pt x="1024" y="1263"/>
                  </a:cubicBezTo>
                  <a:cubicBezTo>
                    <a:pt x="1012" y="1275"/>
                    <a:pt x="1024" y="1287"/>
                    <a:pt x="1024" y="1287"/>
                  </a:cubicBezTo>
                  <a:lnTo>
                    <a:pt x="1024" y="1299"/>
                  </a:lnTo>
                  <a:lnTo>
                    <a:pt x="1012" y="1299"/>
                  </a:lnTo>
                  <a:cubicBezTo>
                    <a:pt x="1000" y="1299"/>
                    <a:pt x="1000" y="1299"/>
                    <a:pt x="1000" y="1311"/>
                  </a:cubicBezTo>
                  <a:cubicBezTo>
                    <a:pt x="1000" y="1311"/>
                    <a:pt x="1008" y="1326"/>
                    <a:pt x="1005" y="1326"/>
                  </a:cubicBezTo>
                  <a:cubicBezTo>
                    <a:pt x="1004" y="1326"/>
                    <a:pt x="1003" y="1325"/>
                    <a:pt x="1000" y="1323"/>
                  </a:cubicBezTo>
                  <a:cubicBezTo>
                    <a:pt x="988" y="1323"/>
                    <a:pt x="1000" y="1334"/>
                    <a:pt x="1000" y="1346"/>
                  </a:cubicBezTo>
                  <a:lnTo>
                    <a:pt x="988" y="1346"/>
                  </a:lnTo>
                  <a:lnTo>
                    <a:pt x="988" y="1358"/>
                  </a:lnTo>
                  <a:lnTo>
                    <a:pt x="976" y="1358"/>
                  </a:lnTo>
                  <a:cubicBezTo>
                    <a:pt x="964" y="1358"/>
                    <a:pt x="964" y="1358"/>
                    <a:pt x="976" y="1370"/>
                  </a:cubicBezTo>
                  <a:cubicBezTo>
                    <a:pt x="988" y="1382"/>
                    <a:pt x="976" y="1382"/>
                    <a:pt x="976" y="1394"/>
                  </a:cubicBezTo>
                  <a:cubicBezTo>
                    <a:pt x="976" y="1394"/>
                    <a:pt x="988" y="1394"/>
                    <a:pt x="976" y="1406"/>
                  </a:cubicBezTo>
                  <a:lnTo>
                    <a:pt x="964" y="1406"/>
                  </a:lnTo>
                  <a:lnTo>
                    <a:pt x="964" y="1418"/>
                  </a:lnTo>
                  <a:lnTo>
                    <a:pt x="964" y="1430"/>
                  </a:lnTo>
                  <a:lnTo>
                    <a:pt x="964" y="1442"/>
                  </a:lnTo>
                  <a:lnTo>
                    <a:pt x="946" y="1432"/>
                  </a:lnTo>
                  <a:lnTo>
                    <a:pt x="946" y="1432"/>
                  </a:lnTo>
                  <a:cubicBezTo>
                    <a:pt x="947" y="1436"/>
                    <a:pt x="941" y="1445"/>
                    <a:pt x="941" y="1454"/>
                  </a:cubicBezTo>
                  <a:lnTo>
                    <a:pt x="929" y="1454"/>
                  </a:lnTo>
                  <a:cubicBezTo>
                    <a:pt x="917" y="1465"/>
                    <a:pt x="905" y="1489"/>
                    <a:pt x="893" y="1501"/>
                  </a:cubicBezTo>
                  <a:lnTo>
                    <a:pt x="893" y="1513"/>
                  </a:lnTo>
                  <a:lnTo>
                    <a:pt x="881" y="1549"/>
                  </a:lnTo>
                  <a:cubicBezTo>
                    <a:pt x="869" y="1561"/>
                    <a:pt x="857" y="1573"/>
                    <a:pt x="857" y="1585"/>
                  </a:cubicBezTo>
                  <a:cubicBezTo>
                    <a:pt x="857" y="1596"/>
                    <a:pt x="857" y="1608"/>
                    <a:pt x="857" y="1608"/>
                  </a:cubicBezTo>
                  <a:lnTo>
                    <a:pt x="857" y="1620"/>
                  </a:lnTo>
                  <a:cubicBezTo>
                    <a:pt x="857" y="1620"/>
                    <a:pt x="845" y="1632"/>
                    <a:pt x="845" y="1644"/>
                  </a:cubicBezTo>
                  <a:cubicBezTo>
                    <a:pt x="845" y="1644"/>
                    <a:pt x="833" y="1656"/>
                    <a:pt x="845" y="1656"/>
                  </a:cubicBezTo>
                  <a:cubicBezTo>
                    <a:pt x="857" y="1668"/>
                    <a:pt x="857" y="1668"/>
                    <a:pt x="869" y="1668"/>
                  </a:cubicBezTo>
                  <a:lnTo>
                    <a:pt x="845" y="1668"/>
                  </a:lnTo>
                  <a:cubicBezTo>
                    <a:pt x="833" y="1668"/>
                    <a:pt x="833" y="1668"/>
                    <a:pt x="833" y="1680"/>
                  </a:cubicBezTo>
                  <a:cubicBezTo>
                    <a:pt x="822" y="1692"/>
                    <a:pt x="822" y="1692"/>
                    <a:pt x="810" y="1704"/>
                  </a:cubicBezTo>
                  <a:lnTo>
                    <a:pt x="810" y="1715"/>
                  </a:lnTo>
                  <a:cubicBezTo>
                    <a:pt x="810" y="1715"/>
                    <a:pt x="798" y="1727"/>
                    <a:pt x="798" y="1739"/>
                  </a:cubicBezTo>
                  <a:cubicBezTo>
                    <a:pt x="786" y="1739"/>
                    <a:pt x="798" y="1751"/>
                    <a:pt x="798" y="1751"/>
                  </a:cubicBezTo>
                  <a:cubicBezTo>
                    <a:pt x="798" y="1755"/>
                    <a:pt x="796" y="1756"/>
                    <a:pt x="795" y="1756"/>
                  </a:cubicBezTo>
                  <a:cubicBezTo>
                    <a:pt x="791" y="1756"/>
                    <a:pt x="786" y="1751"/>
                    <a:pt x="786" y="1751"/>
                  </a:cubicBezTo>
                  <a:cubicBezTo>
                    <a:pt x="774" y="1751"/>
                    <a:pt x="786" y="1775"/>
                    <a:pt x="786" y="1775"/>
                  </a:cubicBezTo>
                  <a:lnTo>
                    <a:pt x="762" y="1775"/>
                  </a:lnTo>
                  <a:cubicBezTo>
                    <a:pt x="762" y="1775"/>
                    <a:pt x="750" y="1787"/>
                    <a:pt x="750" y="1787"/>
                  </a:cubicBezTo>
                  <a:cubicBezTo>
                    <a:pt x="750" y="1797"/>
                    <a:pt x="742" y="1814"/>
                    <a:pt x="739" y="1814"/>
                  </a:cubicBezTo>
                  <a:cubicBezTo>
                    <a:pt x="739" y="1814"/>
                    <a:pt x="738" y="1813"/>
                    <a:pt x="738" y="1811"/>
                  </a:cubicBezTo>
                  <a:cubicBezTo>
                    <a:pt x="726" y="1811"/>
                    <a:pt x="738" y="1823"/>
                    <a:pt x="738" y="1835"/>
                  </a:cubicBezTo>
                  <a:cubicBezTo>
                    <a:pt x="738" y="1835"/>
                    <a:pt x="714" y="1870"/>
                    <a:pt x="714" y="1882"/>
                  </a:cubicBezTo>
                  <a:cubicBezTo>
                    <a:pt x="703" y="1894"/>
                    <a:pt x="703" y="1894"/>
                    <a:pt x="714" y="1906"/>
                  </a:cubicBezTo>
                  <a:cubicBezTo>
                    <a:pt x="714" y="1906"/>
                    <a:pt x="709" y="1901"/>
                    <a:pt x="702" y="1901"/>
                  </a:cubicBezTo>
                  <a:cubicBezTo>
                    <a:pt x="699" y="1901"/>
                    <a:pt x="695" y="1902"/>
                    <a:pt x="691" y="1906"/>
                  </a:cubicBezTo>
                  <a:cubicBezTo>
                    <a:pt x="691" y="1912"/>
                    <a:pt x="691" y="1912"/>
                    <a:pt x="691" y="1912"/>
                  </a:cubicBezTo>
                  <a:cubicBezTo>
                    <a:pt x="691" y="1912"/>
                    <a:pt x="691" y="1912"/>
                    <a:pt x="691" y="1918"/>
                  </a:cubicBezTo>
                  <a:cubicBezTo>
                    <a:pt x="679" y="1918"/>
                    <a:pt x="679" y="1930"/>
                    <a:pt x="679" y="1942"/>
                  </a:cubicBezTo>
                  <a:lnTo>
                    <a:pt x="667" y="1954"/>
                  </a:lnTo>
                  <a:cubicBezTo>
                    <a:pt x="667" y="1954"/>
                    <a:pt x="691" y="1977"/>
                    <a:pt x="691" y="1989"/>
                  </a:cubicBezTo>
                  <a:lnTo>
                    <a:pt x="667" y="1989"/>
                  </a:lnTo>
                  <a:cubicBezTo>
                    <a:pt x="667" y="1989"/>
                    <a:pt x="662" y="1984"/>
                    <a:pt x="658" y="1984"/>
                  </a:cubicBezTo>
                  <a:cubicBezTo>
                    <a:pt x="656" y="1984"/>
                    <a:pt x="655" y="1985"/>
                    <a:pt x="655" y="1989"/>
                  </a:cubicBezTo>
                  <a:cubicBezTo>
                    <a:pt x="655" y="1989"/>
                    <a:pt x="655" y="1989"/>
                    <a:pt x="655" y="2001"/>
                  </a:cubicBezTo>
                  <a:cubicBezTo>
                    <a:pt x="655" y="2005"/>
                    <a:pt x="652" y="2007"/>
                    <a:pt x="649" y="2007"/>
                  </a:cubicBezTo>
                  <a:cubicBezTo>
                    <a:pt x="642" y="2007"/>
                    <a:pt x="631" y="2001"/>
                    <a:pt x="631" y="2001"/>
                  </a:cubicBezTo>
                  <a:cubicBezTo>
                    <a:pt x="619" y="2001"/>
                    <a:pt x="631" y="2013"/>
                    <a:pt x="631" y="2025"/>
                  </a:cubicBezTo>
                  <a:cubicBezTo>
                    <a:pt x="619" y="2025"/>
                    <a:pt x="619" y="2025"/>
                    <a:pt x="619" y="2037"/>
                  </a:cubicBezTo>
                  <a:lnTo>
                    <a:pt x="619" y="2049"/>
                  </a:lnTo>
                  <a:lnTo>
                    <a:pt x="607" y="2049"/>
                  </a:lnTo>
                  <a:cubicBezTo>
                    <a:pt x="595" y="2049"/>
                    <a:pt x="607" y="2061"/>
                    <a:pt x="595" y="2061"/>
                  </a:cubicBezTo>
                  <a:lnTo>
                    <a:pt x="583" y="2073"/>
                  </a:lnTo>
                  <a:cubicBezTo>
                    <a:pt x="572" y="2073"/>
                    <a:pt x="583" y="2073"/>
                    <a:pt x="583" y="2085"/>
                  </a:cubicBezTo>
                  <a:cubicBezTo>
                    <a:pt x="583" y="2085"/>
                    <a:pt x="583" y="2096"/>
                    <a:pt x="583" y="2096"/>
                  </a:cubicBezTo>
                  <a:cubicBezTo>
                    <a:pt x="595" y="2096"/>
                    <a:pt x="595" y="2108"/>
                    <a:pt x="595" y="2108"/>
                  </a:cubicBezTo>
                  <a:lnTo>
                    <a:pt x="605" y="2123"/>
                  </a:lnTo>
                  <a:lnTo>
                    <a:pt x="604" y="2124"/>
                  </a:lnTo>
                  <a:lnTo>
                    <a:pt x="604" y="2124"/>
                  </a:lnTo>
                  <a:cubicBezTo>
                    <a:pt x="600" y="2120"/>
                    <a:pt x="595" y="2120"/>
                    <a:pt x="595" y="2120"/>
                  </a:cubicBezTo>
                  <a:cubicBezTo>
                    <a:pt x="595" y="2120"/>
                    <a:pt x="588" y="2136"/>
                    <a:pt x="591" y="2136"/>
                  </a:cubicBezTo>
                  <a:cubicBezTo>
                    <a:pt x="592" y="2136"/>
                    <a:pt x="593" y="2135"/>
                    <a:pt x="595" y="2132"/>
                  </a:cubicBezTo>
                  <a:lnTo>
                    <a:pt x="604" y="2124"/>
                  </a:lnTo>
                  <a:lnTo>
                    <a:pt x="604" y="2124"/>
                  </a:lnTo>
                  <a:cubicBezTo>
                    <a:pt x="606" y="2125"/>
                    <a:pt x="607" y="2128"/>
                    <a:pt x="607" y="2132"/>
                  </a:cubicBezTo>
                  <a:lnTo>
                    <a:pt x="607" y="2126"/>
                  </a:lnTo>
                  <a:lnTo>
                    <a:pt x="619" y="2144"/>
                  </a:lnTo>
                  <a:lnTo>
                    <a:pt x="631" y="2132"/>
                  </a:lnTo>
                  <a:cubicBezTo>
                    <a:pt x="631" y="2132"/>
                    <a:pt x="636" y="2127"/>
                    <a:pt x="640" y="2127"/>
                  </a:cubicBezTo>
                  <a:cubicBezTo>
                    <a:pt x="642" y="2127"/>
                    <a:pt x="643" y="2128"/>
                    <a:pt x="643" y="2132"/>
                  </a:cubicBezTo>
                  <a:cubicBezTo>
                    <a:pt x="645" y="2134"/>
                    <a:pt x="647" y="2135"/>
                    <a:pt x="649" y="2135"/>
                  </a:cubicBezTo>
                  <a:cubicBezTo>
                    <a:pt x="654" y="2135"/>
                    <a:pt x="653" y="2118"/>
                    <a:pt x="643" y="2108"/>
                  </a:cubicBezTo>
                  <a:cubicBezTo>
                    <a:pt x="643" y="2104"/>
                    <a:pt x="643" y="2100"/>
                    <a:pt x="643" y="2096"/>
                  </a:cubicBezTo>
                  <a:lnTo>
                    <a:pt x="667" y="2096"/>
                  </a:lnTo>
                  <a:cubicBezTo>
                    <a:pt x="661" y="2091"/>
                    <a:pt x="661" y="2091"/>
                    <a:pt x="662" y="2091"/>
                  </a:cubicBezTo>
                  <a:cubicBezTo>
                    <a:pt x="664" y="2091"/>
                    <a:pt x="667" y="2091"/>
                    <a:pt x="667" y="2085"/>
                  </a:cubicBezTo>
                  <a:cubicBezTo>
                    <a:pt x="667" y="2085"/>
                    <a:pt x="667" y="2061"/>
                    <a:pt x="691" y="2061"/>
                  </a:cubicBezTo>
                  <a:cubicBezTo>
                    <a:pt x="703" y="2061"/>
                    <a:pt x="691" y="2037"/>
                    <a:pt x="691" y="2037"/>
                  </a:cubicBezTo>
                  <a:lnTo>
                    <a:pt x="703" y="2037"/>
                  </a:lnTo>
                  <a:cubicBezTo>
                    <a:pt x="703" y="2037"/>
                    <a:pt x="703" y="2037"/>
                    <a:pt x="703" y="2025"/>
                  </a:cubicBezTo>
                  <a:lnTo>
                    <a:pt x="710" y="2032"/>
                  </a:lnTo>
                  <a:lnTo>
                    <a:pt x="710" y="2032"/>
                  </a:lnTo>
                  <a:cubicBezTo>
                    <a:pt x="710" y="2030"/>
                    <a:pt x="712" y="2028"/>
                    <a:pt x="714" y="2025"/>
                  </a:cubicBezTo>
                  <a:lnTo>
                    <a:pt x="714" y="2013"/>
                  </a:lnTo>
                  <a:cubicBezTo>
                    <a:pt x="726" y="2013"/>
                    <a:pt x="726" y="2001"/>
                    <a:pt x="738" y="2001"/>
                  </a:cubicBezTo>
                  <a:lnTo>
                    <a:pt x="738" y="1989"/>
                  </a:lnTo>
                  <a:lnTo>
                    <a:pt x="738" y="1977"/>
                  </a:lnTo>
                  <a:cubicBezTo>
                    <a:pt x="738" y="1977"/>
                    <a:pt x="750" y="1977"/>
                    <a:pt x="750" y="1966"/>
                  </a:cubicBezTo>
                  <a:cubicBezTo>
                    <a:pt x="750" y="1966"/>
                    <a:pt x="762" y="1954"/>
                    <a:pt x="762" y="1954"/>
                  </a:cubicBezTo>
                  <a:cubicBezTo>
                    <a:pt x="750" y="1942"/>
                    <a:pt x="738" y="1942"/>
                    <a:pt x="762" y="1942"/>
                  </a:cubicBezTo>
                  <a:cubicBezTo>
                    <a:pt x="774" y="1942"/>
                    <a:pt x="774" y="1942"/>
                    <a:pt x="762" y="1930"/>
                  </a:cubicBezTo>
                  <a:cubicBezTo>
                    <a:pt x="738" y="1930"/>
                    <a:pt x="750" y="1918"/>
                    <a:pt x="762" y="1918"/>
                  </a:cubicBezTo>
                  <a:lnTo>
                    <a:pt x="774" y="1918"/>
                  </a:lnTo>
                  <a:lnTo>
                    <a:pt x="774" y="1906"/>
                  </a:lnTo>
                  <a:cubicBezTo>
                    <a:pt x="774" y="1906"/>
                    <a:pt x="774" y="1911"/>
                    <a:pt x="777" y="1911"/>
                  </a:cubicBezTo>
                  <a:cubicBezTo>
                    <a:pt x="779" y="1911"/>
                    <a:pt x="782" y="1910"/>
                    <a:pt x="786" y="1906"/>
                  </a:cubicBezTo>
                  <a:cubicBezTo>
                    <a:pt x="786" y="1906"/>
                    <a:pt x="786" y="1894"/>
                    <a:pt x="786" y="1894"/>
                  </a:cubicBezTo>
                  <a:cubicBezTo>
                    <a:pt x="786" y="1894"/>
                    <a:pt x="786" y="1882"/>
                    <a:pt x="798" y="1882"/>
                  </a:cubicBezTo>
                  <a:cubicBezTo>
                    <a:pt x="798" y="1882"/>
                    <a:pt x="798" y="1882"/>
                    <a:pt x="810" y="1870"/>
                  </a:cubicBezTo>
                  <a:cubicBezTo>
                    <a:pt x="810" y="1870"/>
                    <a:pt x="810" y="1858"/>
                    <a:pt x="810" y="1858"/>
                  </a:cubicBezTo>
                  <a:lnTo>
                    <a:pt x="810" y="1846"/>
                  </a:lnTo>
                  <a:cubicBezTo>
                    <a:pt x="822" y="1846"/>
                    <a:pt x="833" y="1835"/>
                    <a:pt x="833" y="1835"/>
                  </a:cubicBezTo>
                  <a:cubicBezTo>
                    <a:pt x="833" y="1835"/>
                    <a:pt x="833" y="1823"/>
                    <a:pt x="822" y="1823"/>
                  </a:cubicBezTo>
                  <a:cubicBezTo>
                    <a:pt x="810" y="1823"/>
                    <a:pt x="845" y="1811"/>
                    <a:pt x="845" y="1799"/>
                  </a:cubicBezTo>
                  <a:lnTo>
                    <a:pt x="845" y="1787"/>
                  </a:lnTo>
                  <a:lnTo>
                    <a:pt x="857" y="1787"/>
                  </a:lnTo>
                  <a:cubicBezTo>
                    <a:pt x="857" y="1775"/>
                    <a:pt x="857" y="1775"/>
                    <a:pt x="869" y="1775"/>
                  </a:cubicBezTo>
                  <a:cubicBezTo>
                    <a:pt x="881" y="1775"/>
                    <a:pt x="869" y="1763"/>
                    <a:pt x="869" y="1751"/>
                  </a:cubicBezTo>
                  <a:cubicBezTo>
                    <a:pt x="869" y="1751"/>
                    <a:pt x="881" y="1739"/>
                    <a:pt x="881" y="1739"/>
                  </a:cubicBezTo>
                  <a:cubicBezTo>
                    <a:pt x="881" y="1727"/>
                    <a:pt x="881" y="1715"/>
                    <a:pt x="881" y="1715"/>
                  </a:cubicBezTo>
                  <a:cubicBezTo>
                    <a:pt x="881" y="1715"/>
                    <a:pt x="905" y="1704"/>
                    <a:pt x="905" y="1692"/>
                  </a:cubicBezTo>
                  <a:cubicBezTo>
                    <a:pt x="901" y="1688"/>
                    <a:pt x="900" y="1686"/>
                    <a:pt x="900" y="1686"/>
                  </a:cubicBezTo>
                  <a:lnTo>
                    <a:pt x="900" y="1686"/>
                  </a:lnTo>
                  <a:cubicBezTo>
                    <a:pt x="901" y="1686"/>
                    <a:pt x="909" y="1692"/>
                    <a:pt x="917" y="1692"/>
                  </a:cubicBezTo>
                  <a:cubicBezTo>
                    <a:pt x="917" y="1692"/>
                    <a:pt x="917" y="1692"/>
                    <a:pt x="917" y="1680"/>
                  </a:cubicBezTo>
                  <a:cubicBezTo>
                    <a:pt x="917" y="1680"/>
                    <a:pt x="917" y="1668"/>
                    <a:pt x="917" y="1668"/>
                  </a:cubicBezTo>
                  <a:lnTo>
                    <a:pt x="917" y="1656"/>
                  </a:lnTo>
                  <a:cubicBezTo>
                    <a:pt x="917" y="1644"/>
                    <a:pt x="941" y="1644"/>
                    <a:pt x="917" y="1632"/>
                  </a:cubicBezTo>
                  <a:lnTo>
                    <a:pt x="917" y="1632"/>
                  </a:lnTo>
                  <a:cubicBezTo>
                    <a:pt x="919" y="1633"/>
                    <a:pt x="922" y="1634"/>
                    <a:pt x="924" y="1634"/>
                  </a:cubicBezTo>
                  <a:cubicBezTo>
                    <a:pt x="943" y="1634"/>
                    <a:pt x="953" y="1596"/>
                    <a:pt x="953" y="1596"/>
                  </a:cubicBezTo>
                  <a:cubicBezTo>
                    <a:pt x="953" y="1585"/>
                    <a:pt x="976" y="1596"/>
                    <a:pt x="964" y="1573"/>
                  </a:cubicBezTo>
                  <a:cubicBezTo>
                    <a:pt x="953" y="1561"/>
                    <a:pt x="953" y="1561"/>
                    <a:pt x="964" y="1561"/>
                  </a:cubicBezTo>
                  <a:lnTo>
                    <a:pt x="964" y="1549"/>
                  </a:lnTo>
                  <a:lnTo>
                    <a:pt x="964" y="1537"/>
                  </a:lnTo>
                  <a:cubicBezTo>
                    <a:pt x="964" y="1525"/>
                    <a:pt x="988" y="1525"/>
                    <a:pt x="988" y="1513"/>
                  </a:cubicBezTo>
                  <a:lnTo>
                    <a:pt x="988" y="1513"/>
                  </a:lnTo>
                  <a:cubicBezTo>
                    <a:pt x="985" y="1517"/>
                    <a:pt x="981" y="1518"/>
                    <a:pt x="978" y="1518"/>
                  </a:cubicBezTo>
                  <a:cubicBezTo>
                    <a:pt x="969" y="1518"/>
                    <a:pt x="961" y="1510"/>
                    <a:pt x="953" y="1501"/>
                  </a:cubicBezTo>
                  <a:lnTo>
                    <a:pt x="976" y="1501"/>
                  </a:lnTo>
                  <a:cubicBezTo>
                    <a:pt x="976" y="1501"/>
                    <a:pt x="976" y="1501"/>
                    <a:pt x="976" y="1489"/>
                  </a:cubicBezTo>
                  <a:lnTo>
                    <a:pt x="988" y="1489"/>
                  </a:lnTo>
                  <a:cubicBezTo>
                    <a:pt x="988" y="1477"/>
                    <a:pt x="1012" y="1489"/>
                    <a:pt x="1012" y="1465"/>
                  </a:cubicBezTo>
                  <a:cubicBezTo>
                    <a:pt x="1024" y="1454"/>
                    <a:pt x="1024" y="1442"/>
                    <a:pt x="1024" y="1442"/>
                  </a:cubicBezTo>
                  <a:cubicBezTo>
                    <a:pt x="1024" y="1436"/>
                    <a:pt x="1021" y="1436"/>
                    <a:pt x="1018" y="1436"/>
                  </a:cubicBezTo>
                  <a:cubicBezTo>
                    <a:pt x="1015" y="1436"/>
                    <a:pt x="1012" y="1436"/>
                    <a:pt x="1012" y="1430"/>
                  </a:cubicBezTo>
                  <a:cubicBezTo>
                    <a:pt x="1012" y="1426"/>
                    <a:pt x="1013" y="1424"/>
                    <a:pt x="1015" y="1424"/>
                  </a:cubicBezTo>
                  <a:cubicBezTo>
                    <a:pt x="1019" y="1424"/>
                    <a:pt x="1024" y="1430"/>
                    <a:pt x="1024" y="1430"/>
                  </a:cubicBezTo>
                  <a:cubicBezTo>
                    <a:pt x="1024" y="1430"/>
                    <a:pt x="1024" y="1418"/>
                    <a:pt x="1024" y="1418"/>
                  </a:cubicBezTo>
                  <a:lnTo>
                    <a:pt x="1036" y="1418"/>
                  </a:lnTo>
                  <a:cubicBezTo>
                    <a:pt x="1048" y="1418"/>
                    <a:pt x="1024" y="1406"/>
                    <a:pt x="1036" y="1406"/>
                  </a:cubicBezTo>
                  <a:cubicBezTo>
                    <a:pt x="1040" y="1402"/>
                    <a:pt x="1044" y="1401"/>
                    <a:pt x="1047" y="1401"/>
                  </a:cubicBezTo>
                  <a:cubicBezTo>
                    <a:pt x="1054" y="1401"/>
                    <a:pt x="1060" y="1406"/>
                    <a:pt x="1060" y="1406"/>
                  </a:cubicBezTo>
                  <a:cubicBezTo>
                    <a:pt x="1060" y="1394"/>
                    <a:pt x="1060" y="1394"/>
                    <a:pt x="1060" y="1394"/>
                  </a:cubicBezTo>
                  <a:cubicBezTo>
                    <a:pt x="1072" y="1382"/>
                    <a:pt x="1072" y="1370"/>
                    <a:pt x="1072" y="1370"/>
                  </a:cubicBezTo>
                  <a:cubicBezTo>
                    <a:pt x="1072" y="1364"/>
                    <a:pt x="1072" y="1361"/>
                    <a:pt x="1070" y="1361"/>
                  </a:cubicBezTo>
                  <a:cubicBezTo>
                    <a:pt x="1069" y="1361"/>
                    <a:pt x="1066" y="1364"/>
                    <a:pt x="1060" y="1370"/>
                  </a:cubicBezTo>
                  <a:cubicBezTo>
                    <a:pt x="1057" y="1373"/>
                    <a:pt x="1056" y="1374"/>
                    <a:pt x="1055" y="1374"/>
                  </a:cubicBezTo>
                  <a:cubicBezTo>
                    <a:pt x="1053" y="1374"/>
                    <a:pt x="1064" y="1358"/>
                    <a:pt x="1084" y="1358"/>
                  </a:cubicBezTo>
                  <a:cubicBezTo>
                    <a:pt x="1089" y="1352"/>
                    <a:pt x="1092" y="1352"/>
                    <a:pt x="1094" y="1352"/>
                  </a:cubicBezTo>
                  <a:cubicBezTo>
                    <a:pt x="1095" y="1352"/>
                    <a:pt x="1095" y="1352"/>
                    <a:pt x="1095" y="1346"/>
                  </a:cubicBezTo>
                  <a:cubicBezTo>
                    <a:pt x="1095" y="1334"/>
                    <a:pt x="1095" y="1334"/>
                    <a:pt x="1095" y="1323"/>
                  </a:cubicBezTo>
                  <a:lnTo>
                    <a:pt x="1095" y="1299"/>
                  </a:lnTo>
                  <a:lnTo>
                    <a:pt x="1095" y="1287"/>
                  </a:lnTo>
                  <a:cubicBezTo>
                    <a:pt x="1095" y="1287"/>
                    <a:pt x="1107" y="1275"/>
                    <a:pt x="1107" y="1263"/>
                  </a:cubicBezTo>
                  <a:lnTo>
                    <a:pt x="1095" y="1263"/>
                  </a:lnTo>
                  <a:cubicBezTo>
                    <a:pt x="1095" y="1263"/>
                    <a:pt x="1095" y="1251"/>
                    <a:pt x="1095" y="1251"/>
                  </a:cubicBezTo>
                  <a:lnTo>
                    <a:pt x="1107" y="1251"/>
                  </a:lnTo>
                  <a:cubicBezTo>
                    <a:pt x="1119" y="1251"/>
                    <a:pt x="1107" y="1239"/>
                    <a:pt x="1107" y="1239"/>
                  </a:cubicBezTo>
                  <a:cubicBezTo>
                    <a:pt x="1107" y="1233"/>
                    <a:pt x="1113" y="1233"/>
                    <a:pt x="1118" y="1233"/>
                  </a:cubicBezTo>
                  <a:cubicBezTo>
                    <a:pt x="1122" y="1233"/>
                    <a:pt x="1125" y="1233"/>
                    <a:pt x="1119" y="1227"/>
                  </a:cubicBezTo>
                  <a:cubicBezTo>
                    <a:pt x="1119" y="1215"/>
                    <a:pt x="1107" y="1215"/>
                    <a:pt x="1119" y="1215"/>
                  </a:cubicBezTo>
                  <a:cubicBezTo>
                    <a:pt x="1127" y="1211"/>
                    <a:pt x="1131" y="1210"/>
                    <a:pt x="1133" y="1210"/>
                  </a:cubicBezTo>
                  <a:cubicBezTo>
                    <a:pt x="1138" y="1210"/>
                    <a:pt x="1135" y="1215"/>
                    <a:pt x="1143" y="1215"/>
                  </a:cubicBezTo>
                  <a:cubicBezTo>
                    <a:pt x="1143" y="1215"/>
                    <a:pt x="1155" y="1204"/>
                    <a:pt x="1143" y="1192"/>
                  </a:cubicBezTo>
                  <a:cubicBezTo>
                    <a:pt x="1131" y="1192"/>
                    <a:pt x="1119" y="1192"/>
                    <a:pt x="1131" y="1180"/>
                  </a:cubicBezTo>
                  <a:lnTo>
                    <a:pt x="1143" y="1180"/>
                  </a:lnTo>
                  <a:lnTo>
                    <a:pt x="1131" y="1168"/>
                  </a:lnTo>
                  <a:cubicBezTo>
                    <a:pt x="1143" y="1168"/>
                    <a:pt x="1155" y="1168"/>
                    <a:pt x="1155" y="1156"/>
                  </a:cubicBezTo>
                  <a:cubicBezTo>
                    <a:pt x="1155" y="1144"/>
                    <a:pt x="1131" y="1144"/>
                    <a:pt x="1131" y="1144"/>
                  </a:cubicBezTo>
                  <a:lnTo>
                    <a:pt x="1143" y="1144"/>
                  </a:lnTo>
                  <a:cubicBezTo>
                    <a:pt x="1155" y="1144"/>
                    <a:pt x="1155" y="1132"/>
                    <a:pt x="1155" y="1132"/>
                  </a:cubicBezTo>
                  <a:cubicBezTo>
                    <a:pt x="1155" y="1132"/>
                    <a:pt x="1179" y="1120"/>
                    <a:pt x="1179" y="1120"/>
                  </a:cubicBezTo>
                  <a:cubicBezTo>
                    <a:pt x="1179" y="1108"/>
                    <a:pt x="1167" y="1108"/>
                    <a:pt x="1179" y="1108"/>
                  </a:cubicBezTo>
                  <a:lnTo>
                    <a:pt x="1191" y="1108"/>
                  </a:lnTo>
                  <a:cubicBezTo>
                    <a:pt x="1203" y="1108"/>
                    <a:pt x="1179" y="1084"/>
                    <a:pt x="1179" y="1073"/>
                  </a:cubicBezTo>
                  <a:cubicBezTo>
                    <a:pt x="1179" y="1067"/>
                    <a:pt x="1185" y="1067"/>
                    <a:pt x="1191" y="1067"/>
                  </a:cubicBezTo>
                  <a:cubicBezTo>
                    <a:pt x="1197" y="1067"/>
                    <a:pt x="1203" y="1067"/>
                    <a:pt x="1203" y="1061"/>
                  </a:cubicBezTo>
                  <a:lnTo>
                    <a:pt x="1214" y="1061"/>
                  </a:lnTo>
                  <a:cubicBezTo>
                    <a:pt x="1214" y="1049"/>
                    <a:pt x="1214" y="1049"/>
                    <a:pt x="1214" y="1037"/>
                  </a:cubicBezTo>
                  <a:lnTo>
                    <a:pt x="1214" y="1025"/>
                  </a:lnTo>
                  <a:lnTo>
                    <a:pt x="1214" y="1013"/>
                  </a:lnTo>
                  <a:cubicBezTo>
                    <a:pt x="1214" y="1013"/>
                    <a:pt x="1214" y="1001"/>
                    <a:pt x="1214" y="1001"/>
                  </a:cubicBezTo>
                  <a:cubicBezTo>
                    <a:pt x="1214" y="1001"/>
                    <a:pt x="1214" y="977"/>
                    <a:pt x="1214" y="977"/>
                  </a:cubicBezTo>
                  <a:cubicBezTo>
                    <a:pt x="1222" y="977"/>
                    <a:pt x="1230" y="983"/>
                    <a:pt x="1235" y="983"/>
                  </a:cubicBezTo>
                  <a:cubicBezTo>
                    <a:pt x="1237" y="983"/>
                    <a:pt x="1238" y="981"/>
                    <a:pt x="1238" y="977"/>
                  </a:cubicBezTo>
                  <a:cubicBezTo>
                    <a:pt x="1226" y="977"/>
                    <a:pt x="1214" y="953"/>
                    <a:pt x="1238" y="953"/>
                  </a:cubicBezTo>
                  <a:cubicBezTo>
                    <a:pt x="1244" y="948"/>
                    <a:pt x="1247" y="948"/>
                    <a:pt x="1249" y="948"/>
                  </a:cubicBezTo>
                  <a:cubicBezTo>
                    <a:pt x="1250" y="948"/>
                    <a:pt x="1250" y="948"/>
                    <a:pt x="1250" y="942"/>
                  </a:cubicBezTo>
                  <a:cubicBezTo>
                    <a:pt x="1262" y="930"/>
                    <a:pt x="1250" y="930"/>
                    <a:pt x="1250" y="930"/>
                  </a:cubicBezTo>
                  <a:cubicBezTo>
                    <a:pt x="1250" y="930"/>
                    <a:pt x="1262" y="930"/>
                    <a:pt x="1262" y="918"/>
                  </a:cubicBezTo>
                  <a:cubicBezTo>
                    <a:pt x="1262" y="912"/>
                    <a:pt x="1268" y="912"/>
                    <a:pt x="1274" y="912"/>
                  </a:cubicBezTo>
                  <a:cubicBezTo>
                    <a:pt x="1280" y="912"/>
                    <a:pt x="1286" y="912"/>
                    <a:pt x="1286" y="906"/>
                  </a:cubicBezTo>
                  <a:cubicBezTo>
                    <a:pt x="1286" y="906"/>
                    <a:pt x="1262" y="906"/>
                    <a:pt x="1274" y="894"/>
                  </a:cubicBezTo>
                  <a:cubicBezTo>
                    <a:pt x="1280" y="888"/>
                    <a:pt x="1283" y="888"/>
                    <a:pt x="1284" y="888"/>
                  </a:cubicBezTo>
                  <a:cubicBezTo>
                    <a:pt x="1286" y="888"/>
                    <a:pt x="1286" y="888"/>
                    <a:pt x="1286" y="882"/>
                  </a:cubicBezTo>
                  <a:cubicBezTo>
                    <a:pt x="1286" y="878"/>
                    <a:pt x="1286" y="877"/>
                    <a:pt x="1286" y="877"/>
                  </a:cubicBezTo>
                  <a:cubicBezTo>
                    <a:pt x="1287" y="877"/>
                    <a:pt x="1290" y="882"/>
                    <a:pt x="1298" y="882"/>
                  </a:cubicBezTo>
                  <a:cubicBezTo>
                    <a:pt x="1310" y="882"/>
                    <a:pt x="1298" y="858"/>
                    <a:pt x="1286" y="858"/>
                  </a:cubicBezTo>
                  <a:cubicBezTo>
                    <a:pt x="1298" y="858"/>
                    <a:pt x="1298" y="846"/>
                    <a:pt x="1310" y="834"/>
                  </a:cubicBezTo>
                  <a:cubicBezTo>
                    <a:pt x="1310" y="834"/>
                    <a:pt x="1310" y="823"/>
                    <a:pt x="1310" y="823"/>
                  </a:cubicBezTo>
                  <a:lnTo>
                    <a:pt x="1310" y="811"/>
                  </a:lnTo>
                  <a:cubicBezTo>
                    <a:pt x="1310" y="811"/>
                    <a:pt x="1298" y="799"/>
                    <a:pt x="1298" y="799"/>
                  </a:cubicBezTo>
                  <a:cubicBezTo>
                    <a:pt x="1302" y="795"/>
                    <a:pt x="1306" y="793"/>
                    <a:pt x="1309" y="793"/>
                  </a:cubicBezTo>
                  <a:cubicBezTo>
                    <a:pt x="1316" y="793"/>
                    <a:pt x="1322" y="799"/>
                    <a:pt x="1322" y="799"/>
                  </a:cubicBezTo>
                  <a:cubicBezTo>
                    <a:pt x="1322" y="799"/>
                    <a:pt x="1322" y="787"/>
                    <a:pt x="1322" y="787"/>
                  </a:cubicBezTo>
                  <a:lnTo>
                    <a:pt x="1334" y="787"/>
                  </a:lnTo>
                  <a:cubicBezTo>
                    <a:pt x="1334" y="787"/>
                    <a:pt x="1322" y="775"/>
                    <a:pt x="1322" y="763"/>
                  </a:cubicBezTo>
                  <a:lnTo>
                    <a:pt x="1334" y="763"/>
                  </a:lnTo>
                  <a:lnTo>
                    <a:pt x="1334" y="751"/>
                  </a:lnTo>
                  <a:cubicBezTo>
                    <a:pt x="1334" y="745"/>
                    <a:pt x="1337" y="745"/>
                    <a:pt x="1338" y="745"/>
                  </a:cubicBezTo>
                  <a:cubicBezTo>
                    <a:pt x="1340" y="745"/>
                    <a:pt x="1340" y="745"/>
                    <a:pt x="1334" y="739"/>
                  </a:cubicBezTo>
                  <a:cubicBezTo>
                    <a:pt x="1345" y="739"/>
                    <a:pt x="1345" y="739"/>
                    <a:pt x="1334" y="727"/>
                  </a:cubicBezTo>
                  <a:lnTo>
                    <a:pt x="1357" y="727"/>
                  </a:lnTo>
                  <a:cubicBezTo>
                    <a:pt x="1357" y="727"/>
                    <a:pt x="1369" y="703"/>
                    <a:pt x="1369" y="703"/>
                  </a:cubicBezTo>
                  <a:cubicBezTo>
                    <a:pt x="1368" y="702"/>
                    <a:pt x="1367" y="701"/>
                    <a:pt x="1366" y="700"/>
                  </a:cubicBezTo>
                  <a:lnTo>
                    <a:pt x="1366" y="700"/>
                  </a:lnTo>
                  <a:cubicBezTo>
                    <a:pt x="1368" y="699"/>
                    <a:pt x="1369" y="696"/>
                    <a:pt x="1369" y="692"/>
                  </a:cubicBezTo>
                  <a:cubicBezTo>
                    <a:pt x="1381" y="680"/>
                    <a:pt x="1381" y="668"/>
                    <a:pt x="1393" y="656"/>
                  </a:cubicBezTo>
                  <a:lnTo>
                    <a:pt x="1393" y="644"/>
                  </a:lnTo>
                  <a:cubicBezTo>
                    <a:pt x="1393" y="632"/>
                    <a:pt x="1393" y="632"/>
                    <a:pt x="1381" y="620"/>
                  </a:cubicBezTo>
                  <a:cubicBezTo>
                    <a:pt x="1369" y="620"/>
                    <a:pt x="1405" y="620"/>
                    <a:pt x="1393" y="608"/>
                  </a:cubicBezTo>
                  <a:lnTo>
                    <a:pt x="1393" y="608"/>
                  </a:lnTo>
                  <a:cubicBezTo>
                    <a:pt x="1393" y="608"/>
                    <a:pt x="1382" y="613"/>
                    <a:pt x="1375" y="613"/>
                  </a:cubicBezTo>
                  <a:cubicBezTo>
                    <a:pt x="1372" y="613"/>
                    <a:pt x="1369" y="612"/>
                    <a:pt x="1369" y="608"/>
                  </a:cubicBezTo>
                  <a:lnTo>
                    <a:pt x="1417" y="608"/>
                  </a:lnTo>
                  <a:cubicBezTo>
                    <a:pt x="1393" y="608"/>
                    <a:pt x="1417" y="584"/>
                    <a:pt x="1405" y="584"/>
                  </a:cubicBezTo>
                  <a:cubicBezTo>
                    <a:pt x="1399" y="578"/>
                    <a:pt x="1399" y="575"/>
                    <a:pt x="1402" y="575"/>
                  </a:cubicBezTo>
                  <a:lnTo>
                    <a:pt x="1402" y="575"/>
                  </a:lnTo>
                  <a:cubicBezTo>
                    <a:pt x="1405" y="575"/>
                    <a:pt x="1411" y="578"/>
                    <a:pt x="1417" y="584"/>
                  </a:cubicBezTo>
                  <a:lnTo>
                    <a:pt x="1429" y="584"/>
                  </a:lnTo>
                  <a:lnTo>
                    <a:pt x="1405" y="572"/>
                  </a:lnTo>
                  <a:cubicBezTo>
                    <a:pt x="1405" y="569"/>
                    <a:pt x="1408" y="567"/>
                    <a:pt x="1411" y="567"/>
                  </a:cubicBezTo>
                  <a:cubicBezTo>
                    <a:pt x="1418" y="567"/>
                    <a:pt x="1429" y="572"/>
                    <a:pt x="1429" y="572"/>
                  </a:cubicBezTo>
                  <a:cubicBezTo>
                    <a:pt x="1429" y="572"/>
                    <a:pt x="1405" y="549"/>
                    <a:pt x="1429" y="549"/>
                  </a:cubicBezTo>
                  <a:cubicBezTo>
                    <a:pt x="1441" y="549"/>
                    <a:pt x="1453" y="525"/>
                    <a:pt x="1441" y="513"/>
                  </a:cubicBezTo>
                  <a:cubicBezTo>
                    <a:pt x="1417" y="513"/>
                    <a:pt x="1441" y="501"/>
                    <a:pt x="1441" y="501"/>
                  </a:cubicBezTo>
                  <a:cubicBezTo>
                    <a:pt x="1441" y="489"/>
                    <a:pt x="1441" y="489"/>
                    <a:pt x="1453" y="477"/>
                  </a:cubicBezTo>
                  <a:cubicBezTo>
                    <a:pt x="1453" y="477"/>
                    <a:pt x="1453" y="465"/>
                    <a:pt x="1453" y="465"/>
                  </a:cubicBezTo>
                  <a:cubicBezTo>
                    <a:pt x="1465" y="465"/>
                    <a:pt x="1453" y="453"/>
                    <a:pt x="1453" y="453"/>
                  </a:cubicBezTo>
                  <a:lnTo>
                    <a:pt x="1453" y="442"/>
                  </a:lnTo>
                  <a:cubicBezTo>
                    <a:pt x="1453" y="442"/>
                    <a:pt x="1429" y="442"/>
                    <a:pt x="1441" y="430"/>
                  </a:cubicBezTo>
                  <a:cubicBezTo>
                    <a:pt x="1453" y="430"/>
                    <a:pt x="1453" y="418"/>
                    <a:pt x="1441" y="406"/>
                  </a:cubicBezTo>
                  <a:cubicBezTo>
                    <a:pt x="1429" y="406"/>
                    <a:pt x="1429" y="406"/>
                    <a:pt x="1441" y="394"/>
                  </a:cubicBezTo>
                  <a:cubicBezTo>
                    <a:pt x="1465" y="382"/>
                    <a:pt x="1429" y="370"/>
                    <a:pt x="1441" y="370"/>
                  </a:cubicBezTo>
                  <a:cubicBezTo>
                    <a:pt x="1445" y="365"/>
                    <a:pt x="1441" y="361"/>
                    <a:pt x="1435" y="358"/>
                  </a:cubicBezTo>
                  <a:lnTo>
                    <a:pt x="1435" y="358"/>
                  </a:lnTo>
                  <a:cubicBezTo>
                    <a:pt x="1447" y="355"/>
                    <a:pt x="1429" y="345"/>
                    <a:pt x="1429" y="334"/>
                  </a:cubicBezTo>
                  <a:cubicBezTo>
                    <a:pt x="1429" y="334"/>
                    <a:pt x="1429" y="322"/>
                    <a:pt x="1429" y="322"/>
                  </a:cubicBezTo>
                  <a:cubicBezTo>
                    <a:pt x="1429" y="322"/>
                    <a:pt x="1417" y="299"/>
                    <a:pt x="1417" y="299"/>
                  </a:cubicBezTo>
                  <a:cubicBezTo>
                    <a:pt x="1405" y="299"/>
                    <a:pt x="1429" y="299"/>
                    <a:pt x="1429" y="287"/>
                  </a:cubicBezTo>
                  <a:cubicBezTo>
                    <a:pt x="1429" y="281"/>
                    <a:pt x="1426" y="281"/>
                    <a:pt x="1423" y="281"/>
                  </a:cubicBezTo>
                  <a:cubicBezTo>
                    <a:pt x="1420" y="281"/>
                    <a:pt x="1417" y="281"/>
                    <a:pt x="1417" y="275"/>
                  </a:cubicBezTo>
                  <a:cubicBezTo>
                    <a:pt x="1417" y="275"/>
                    <a:pt x="1417" y="260"/>
                    <a:pt x="1411" y="260"/>
                  </a:cubicBezTo>
                  <a:cubicBezTo>
                    <a:pt x="1409" y="260"/>
                    <a:pt x="1407" y="261"/>
                    <a:pt x="1405" y="263"/>
                  </a:cubicBezTo>
                  <a:cubicBezTo>
                    <a:pt x="1400" y="265"/>
                    <a:pt x="1398" y="266"/>
                    <a:pt x="1397" y="266"/>
                  </a:cubicBezTo>
                  <a:cubicBezTo>
                    <a:pt x="1394" y="266"/>
                    <a:pt x="1415" y="251"/>
                    <a:pt x="1405" y="251"/>
                  </a:cubicBezTo>
                  <a:lnTo>
                    <a:pt x="1393" y="251"/>
                  </a:lnTo>
                  <a:cubicBezTo>
                    <a:pt x="1381" y="251"/>
                    <a:pt x="1405" y="251"/>
                    <a:pt x="1393" y="239"/>
                  </a:cubicBezTo>
                  <a:cubicBezTo>
                    <a:pt x="1393" y="239"/>
                    <a:pt x="1393" y="227"/>
                    <a:pt x="1393" y="227"/>
                  </a:cubicBezTo>
                  <a:lnTo>
                    <a:pt x="1369" y="227"/>
                  </a:lnTo>
                  <a:cubicBezTo>
                    <a:pt x="1357" y="227"/>
                    <a:pt x="1369" y="227"/>
                    <a:pt x="1369" y="215"/>
                  </a:cubicBezTo>
                  <a:close/>
                  <a:moveTo>
                    <a:pt x="441" y="870"/>
                  </a:moveTo>
                  <a:cubicBezTo>
                    <a:pt x="429" y="870"/>
                    <a:pt x="429" y="882"/>
                    <a:pt x="417" y="894"/>
                  </a:cubicBezTo>
                  <a:cubicBezTo>
                    <a:pt x="417" y="894"/>
                    <a:pt x="441" y="894"/>
                    <a:pt x="429" y="906"/>
                  </a:cubicBezTo>
                  <a:cubicBezTo>
                    <a:pt x="429" y="918"/>
                    <a:pt x="429" y="918"/>
                    <a:pt x="429" y="918"/>
                  </a:cubicBezTo>
                  <a:lnTo>
                    <a:pt x="417" y="918"/>
                  </a:lnTo>
                  <a:lnTo>
                    <a:pt x="417" y="930"/>
                  </a:lnTo>
                  <a:cubicBezTo>
                    <a:pt x="417" y="930"/>
                    <a:pt x="411" y="924"/>
                    <a:pt x="404" y="924"/>
                  </a:cubicBezTo>
                  <a:cubicBezTo>
                    <a:pt x="401" y="924"/>
                    <a:pt x="397" y="926"/>
                    <a:pt x="393" y="930"/>
                  </a:cubicBezTo>
                  <a:cubicBezTo>
                    <a:pt x="393" y="942"/>
                    <a:pt x="393" y="942"/>
                    <a:pt x="393" y="953"/>
                  </a:cubicBezTo>
                  <a:lnTo>
                    <a:pt x="393" y="977"/>
                  </a:lnTo>
                  <a:cubicBezTo>
                    <a:pt x="393" y="977"/>
                    <a:pt x="381" y="953"/>
                    <a:pt x="381" y="953"/>
                  </a:cubicBezTo>
                  <a:cubicBezTo>
                    <a:pt x="381" y="953"/>
                    <a:pt x="381" y="989"/>
                    <a:pt x="381" y="989"/>
                  </a:cubicBezTo>
                  <a:cubicBezTo>
                    <a:pt x="381" y="989"/>
                    <a:pt x="381" y="1001"/>
                    <a:pt x="369" y="1001"/>
                  </a:cubicBezTo>
                  <a:cubicBezTo>
                    <a:pt x="369" y="1001"/>
                    <a:pt x="369" y="1001"/>
                    <a:pt x="369" y="1013"/>
                  </a:cubicBezTo>
                  <a:lnTo>
                    <a:pt x="357" y="1013"/>
                  </a:lnTo>
                  <a:cubicBezTo>
                    <a:pt x="357" y="1013"/>
                    <a:pt x="357" y="1025"/>
                    <a:pt x="357" y="1037"/>
                  </a:cubicBezTo>
                  <a:lnTo>
                    <a:pt x="357" y="1049"/>
                  </a:lnTo>
                  <a:cubicBezTo>
                    <a:pt x="357" y="1055"/>
                    <a:pt x="357" y="1055"/>
                    <a:pt x="357" y="1055"/>
                  </a:cubicBezTo>
                  <a:cubicBezTo>
                    <a:pt x="357" y="1055"/>
                    <a:pt x="357" y="1055"/>
                    <a:pt x="357" y="1061"/>
                  </a:cubicBezTo>
                  <a:cubicBezTo>
                    <a:pt x="345" y="1073"/>
                    <a:pt x="345" y="1084"/>
                    <a:pt x="357" y="1084"/>
                  </a:cubicBezTo>
                  <a:lnTo>
                    <a:pt x="345" y="1084"/>
                  </a:lnTo>
                  <a:cubicBezTo>
                    <a:pt x="345" y="1096"/>
                    <a:pt x="345" y="1096"/>
                    <a:pt x="345" y="1108"/>
                  </a:cubicBezTo>
                  <a:lnTo>
                    <a:pt x="345" y="1120"/>
                  </a:lnTo>
                  <a:cubicBezTo>
                    <a:pt x="345" y="1120"/>
                    <a:pt x="333" y="1120"/>
                    <a:pt x="333" y="1132"/>
                  </a:cubicBezTo>
                  <a:cubicBezTo>
                    <a:pt x="333" y="1132"/>
                    <a:pt x="345" y="1144"/>
                    <a:pt x="333" y="1144"/>
                  </a:cubicBezTo>
                  <a:lnTo>
                    <a:pt x="310" y="1144"/>
                  </a:lnTo>
                  <a:cubicBezTo>
                    <a:pt x="298" y="1156"/>
                    <a:pt x="298" y="1168"/>
                    <a:pt x="298" y="1180"/>
                  </a:cubicBezTo>
                  <a:lnTo>
                    <a:pt x="298" y="1192"/>
                  </a:lnTo>
                  <a:lnTo>
                    <a:pt x="298" y="1204"/>
                  </a:lnTo>
                  <a:cubicBezTo>
                    <a:pt x="298" y="1207"/>
                    <a:pt x="296" y="1209"/>
                    <a:pt x="294" y="1209"/>
                  </a:cubicBezTo>
                  <a:cubicBezTo>
                    <a:pt x="290" y="1209"/>
                    <a:pt x="282" y="1204"/>
                    <a:pt x="274" y="1204"/>
                  </a:cubicBezTo>
                  <a:cubicBezTo>
                    <a:pt x="274" y="1204"/>
                    <a:pt x="274" y="1204"/>
                    <a:pt x="262" y="1215"/>
                  </a:cubicBezTo>
                  <a:lnTo>
                    <a:pt x="262" y="1227"/>
                  </a:lnTo>
                  <a:lnTo>
                    <a:pt x="262" y="1239"/>
                  </a:lnTo>
                  <a:lnTo>
                    <a:pt x="250" y="1239"/>
                  </a:lnTo>
                  <a:cubicBezTo>
                    <a:pt x="250" y="1251"/>
                    <a:pt x="238" y="1251"/>
                    <a:pt x="238" y="1263"/>
                  </a:cubicBezTo>
                  <a:lnTo>
                    <a:pt x="250" y="1263"/>
                  </a:lnTo>
                  <a:cubicBezTo>
                    <a:pt x="256" y="1269"/>
                    <a:pt x="256" y="1269"/>
                    <a:pt x="255" y="1269"/>
                  </a:cubicBezTo>
                  <a:cubicBezTo>
                    <a:pt x="253" y="1269"/>
                    <a:pt x="250" y="1269"/>
                    <a:pt x="250" y="1275"/>
                  </a:cubicBezTo>
                  <a:cubicBezTo>
                    <a:pt x="238" y="1275"/>
                    <a:pt x="238" y="1287"/>
                    <a:pt x="250" y="1287"/>
                  </a:cubicBezTo>
                  <a:lnTo>
                    <a:pt x="250" y="1311"/>
                  </a:lnTo>
                  <a:cubicBezTo>
                    <a:pt x="250" y="1315"/>
                    <a:pt x="250" y="1316"/>
                    <a:pt x="250" y="1316"/>
                  </a:cubicBezTo>
                  <a:cubicBezTo>
                    <a:pt x="249" y="1316"/>
                    <a:pt x="246" y="1311"/>
                    <a:pt x="238" y="1311"/>
                  </a:cubicBezTo>
                  <a:cubicBezTo>
                    <a:pt x="226" y="1311"/>
                    <a:pt x="238" y="1311"/>
                    <a:pt x="238" y="1323"/>
                  </a:cubicBezTo>
                  <a:lnTo>
                    <a:pt x="226" y="1323"/>
                  </a:lnTo>
                  <a:cubicBezTo>
                    <a:pt x="214" y="1323"/>
                    <a:pt x="226" y="1334"/>
                    <a:pt x="226" y="1334"/>
                  </a:cubicBezTo>
                  <a:cubicBezTo>
                    <a:pt x="226" y="1334"/>
                    <a:pt x="221" y="1329"/>
                    <a:pt x="214" y="1329"/>
                  </a:cubicBezTo>
                  <a:cubicBezTo>
                    <a:pt x="210" y="1329"/>
                    <a:pt x="206" y="1331"/>
                    <a:pt x="202" y="1334"/>
                  </a:cubicBezTo>
                  <a:cubicBezTo>
                    <a:pt x="202" y="1346"/>
                    <a:pt x="214" y="1346"/>
                    <a:pt x="214" y="1358"/>
                  </a:cubicBezTo>
                  <a:cubicBezTo>
                    <a:pt x="213" y="1357"/>
                    <a:pt x="212" y="1356"/>
                    <a:pt x="210" y="1356"/>
                  </a:cubicBezTo>
                  <a:cubicBezTo>
                    <a:pt x="201" y="1356"/>
                    <a:pt x="192" y="1384"/>
                    <a:pt x="183" y="1384"/>
                  </a:cubicBezTo>
                  <a:cubicBezTo>
                    <a:pt x="181" y="1384"/>
                    <a:pt x="180" y="1383"/>
                    <a:pt x="179" y="1382"/>
                  </a:cubicBezTo>
                  <a:cubicBezTo>
                    <a:pt x="167" y="1382"/>
                    <a:pt x="179" y="1406"/>
                    <a:pt x="167" y="1406"/>
                  </a:cubicBezTo>
                  <a:cubicBezTo>
                    <a:pt x="167" y="1418"/>
                    <a:pt x="167" y="1418"/>
                    <a:pt x="155" y="1430"/>
                  </a:cubicBezTo>
                  <a:cubicBezTo>
                    <a:pt x="155" y="1430"/>
                    <a:pt x="155" y="1442"/>
                    <a:pt x="155" y="1454"/>
                  </a:cubicBezTo>
                  <a:cubicBezTo>
                    <a:pt x="149" y="1459"/>
                    <a:pt x="146" y="1459"/>
                    <a:pt x="143" y="1459"/>
                  </a:cubicBezTo>
                  <a:cubicBezTo>
                    <a:pt x="140" y="1459"/>
                    <a:pt x="137" y="1459"/>
                    <a:pt x="131" y="1465"/>
                  </a:cubicBezTo>
                  <a:cubicBezTo>
                    <a:pt x="131" y="1471"/>
                    <a:pt x="131" y="1471"/>
                    <a:pt x="131" y="1471"/>
                  </a:cubicBezTo>
                  <a:cubicBezTo>
                    <a:pt x="131" y="1471"/>
                    <a:pt x="131" y="1471"/>
                    <a:pt x="131" y="1477"/>
                  </a:cubicBezTo>
                  <a:lnTo>
                    <a:pt x="119" y="1477"/>
                  </a:lnTo>
                  <a:cubicBezTo>
                    <a:pt x="107" y="1477"/>
                    <a:pt x="95" y="1525"/>
                    <a:pt x="83" y="1525"/>
                  </a:cubicBezTo>
                  <a:cubicBezTo>
                    <a:pt x="83" y="1537"/>
                    <a:pt x="71" y="1537"/>
                    <a:pt x="71" y="1549"/>
                  </a:cubicBezTo>
                  <a:cubicBezTo>
                    <a:pt x="60" y="1561"/>
                    <a:pt x="60" y="1561"/>
                    <a:pt x="71" y="1573"/>
                  </a:cubicBezTo>
                  <a:cubicBezTo>
                    <a:pt x="71" y="1573"/>
                    <a:pt x="71" y="1580"/>
                    <a:pt x="74" y="1585"/>
                  </a:cubicBezTo>
                  <a:lnTo>
                    <a:pt x="60" y="1585"/>
                  </a:lnTo>
                  <a:cubicBezTo>
                    <a:pt x="60" y="1585"/>
                    <a:pt x="60" y="1596"/>
                    <a:pt x="60" y="1596"/>
                  </a:cubicBezTo>
                  <a:cubicBezTo>
                    <a:pt x="60" y="1599"/>
                    <a:pt x="59" y="1600"/>
                    <a:pt x="58" y="1600"/>
                  </a:cubicBezTo>
                  <a:cubicBezTo>
                    <a:pt x="56" y="1600"/>
                    <a:pt x="51" y="1593"/>
                    <a:pt x="49" y="1593"/>
                  </a:cubicBezTo>
                  <a:cubicBezTo>
                    <a:pt x="48" y="1593"/>
                    <a:pt x="48" y="1594"/>
                    <a:pt x="48" y="1596"/>
                  </a:cubicBezTo>
                  <a:cubicBezTo>
                    <a:pt x="48" y="1620"/>
                    <a:pt x="48" y="1620"/>
                    <a:pt x="60" y="1620"/>
                  </a:cubicBezTo>
                  <a:cubicBezTo>
                    <a:pt x="60" y="1624"/>
                    <a:pt x="58" y="1626"/>
                    <a:pt x="56" y="1626"/>
                  </a:cubicBezTo>
                  <a:cubicBezTo>
                    <a:pt x="52" y="1626"/>
                    <a:pt x="44" y="1620"/>
                    <a:pt x="36" y="1620"/>
                  </a:cubicBezTo>
                  <a:cubicBezTo>
                    <a:pt x="36" y="1620"/>
                    <a:pt x="24" y="1632"/>
                    <a:pt x="24" y="1632"/>
                  </a:cubicBezTo>
                  <a:cubicBezTo>
                    <a:pt x="36" y="1644"/>
                    <a:pt x="48" y="1632"/>
                    <a:pt x="36" y="1656"/>
                  </a:cubicBezTo>
                  <a:cubicBezTo>
                    <a:pt x="36" y="1662"/>
                    <a:pt x="36" y="1662"/>
                    <a:pt x="36" y="1662"/>
                  </a:cubicBezTo>
                  <a:cubicBezTo>
                    <a:pt x="36" y="1662"/>
                    <a:pt x="36" y="1662"/>
                    <a:pt x="36" y="1668"/>
                  </a:cubicBezTo>
                  <a:lnTo>
                    <a:pt x="36" y="1680"/>
                  </a:lnTo>
                  <a:cubicBezTo>
                    <a:pt x="36" y="1680"/>
                    <a:pt x="36" y="1692"/>
                    <a:pt x="24" y="1692"/>
                  </a:cubicBezTo>
                  <a:cubicBezTo>
                    <a:pt x="24" y="1704"/>
                    <a:pt x="24" y="1704"/>
                    <a:pt x="24" y="1704"/>
                  </a:cubicBezTo>
                  <a:cubicBezTo>
                    <a:pt x="24" y="1704"/>
                    <a:pt x="12" y="1715"/>
                    <a:pt x="12" y="1715"/>
                  </a:cubicBezTo>
                  <a:lnTo>
                    <a:pt x="24" y="1715"/>
                  </a:lnTo>
                  <a:cubicBezTo>
                    <a:pt x="24" y="1715"/>
                    <a:pt x="24" y="1715"/>
                    <a:pt x="24" y="1727"/>
                  </a:cubicBezTo>
                  <a:cubicBezTo>
                    <a:pt x="12" y="1739"/>
                    <a:pt x="24" y="1751"/>
                    <a:pt x="24" y="1763"/>
                  </a:cubicBezTo>
                  <a:cubicBezTo>
                    <a:pt x="24" y="1763"/>
                    <a:pt x="0" y="1775"/>
                    <a:pt x="12" y="1775"/>
                  </a:cubicBezTo>
                  <a:cubicBezTo>
                    <a:pt x="12" y="1775"/>
                    <a:pt x="12" y="1775"/>
                    <a:pt x="12" y="1787"/>
                  </a:cubicBezTo>
                  <a:lnTo>
                    <a:pt x="12" y="1811"/>
                  </a:lnTo>
                  <a:lnTo>
                    <a:pt x="12" y="1823"/>
                  </a:lnTo>
                  <a:cubicBezTo>
                    <a:pt x="12" y="1823"/>
                    <a:pt x="12" y="1835"/>
                    <a:pt x="12" y="1835"/>
                  </a:cubicBezTo>
                  <a:cubicBezTo>
                    <a:pt x="12" y="1846"/>
                    <a:pt x="12" y="1858"/>
                    <a:pt x="24" y="1858"/>
                  </a:cubicBezTo>
                  <a:lnTo>
                    <a:pt x="12" y="1858"/>
                  </a:lnTo>
                  <a:cubicBezTo>
                    <a:pt x="0" y="1858"/>
                    <a:pt x="12" y="1870"/>
                    <a:pt x="12" y="1870"/>
                  </a:cubicBezTo>
                  <a:cubicBezTo>
                    <a:pt x="12" y="1870"/>
                    <a:pt x="24" y="1882"/>
                    <a:pt x="12" y="1882"/>
                  </a:cubicBezTo>
                  <a:cubicBezTo>
                    <a:pt x="6" y="1888"/>
                    <a:pt x="12" y="1888"/>
                    <a:pt x="18" y="1888"/>
                  </a:cubicBezTo>
                  <a:cubicBezTo>
                    <a:pt x="24" y="1888"/>
                    <a:pt x="30" y="1888"/>
                    <a:pt x="24" y="1894"/>
                  </a:cubicBezTo>
                  <a:cubicBezTo>
                    <a:pt x="12" y="1906"/>
                    <a:pt x="24" y="1918"/>
                    <a:pt x="36" y="1918"/>
                  </a:cubicBezTo>
                  <a:cubicBezTo>
                    <a:pt x="24" y="1918"/>
                    <a:pt x="24" y="1918"/>
                    <a:pt x="24" y="1930"/>
                  </a:cubicBezTo>
                  <a:lnTo>
                    <a:pt x="24" y="1942"/>
                  </a:lnTo>
                  <a:cubicBezTo>
                    <a:pt x="24" y="1948"/>
                    <a:pt x="27" y="1948"/>
                    <a:pt x="30" y="1948"/>
                  </a:cubicBezTo>
                  <a:cubicBezTo>
                    <a:pt x="33" y="1948"/>
                    <a:pt x="36" y="1948"/>
                    <a:pt x="36" y="1954"/>
                  </a:cubicBezTo>
                  <a:lnTo>
                    <a:pt x="36" y="1966"/>
                  </a:lnTo>
                  <a:cubicBezTo>
                    <a:pt x="36" y="1977"/>
                    <a:pt x="36" y="1989"/>
                    <a:pt x="48" y="1989"/>
                  </a:cubicBezTo>
                  <a:cubicBezTo>
                    <a:pt x="48" y="1993"/>
                    <a:pt x="49" y="1995"/>
                    <a:pt x="51" y="1995"/>
                  </a:cubicBezTo>
                  <a:cubicBezTo>
                    <a:pt x="54" y="1995"/>
                    <a:pt x="60" y="1989"/>
                    <a:pt x="60" y="1989"/>
                  </a:cubicBezTo>
                  <a:cubicBezTo>
                    <a:pt x="60" y="1989"/>
                    <a:pt x="60" y="2001"/>
                    <a:pt x="60" y="2001"/>
                  </a:cubicBezTo>
                  <a:cubicBezTo>
                    <a:pt x="60" y="2005"/>
                    <a:pt x="61" y="2007"/>
                    <a:pt x="63" y="2007"/>
                  </a:cubicBezTo>
                  <a:cubicBezTo>
                    <a:pt x="66" y="2007"/>
                    <a:pt x="71" y="2001"/>
                    <a:pt x="71" y="2001"/>
                  </a:cubicBezTo>
                  <a:cubicBezTo>
                    <a:pt x="71" y="2001"/>
                    <a:pt x="77" y="1996"/>
                    <a:pt x="80" y="1996"/>
                  </a:cubicBezTo>
                  <a:cubicBezTo>
                    <a:pt x="82" y="1996"/>
                    <a:pt x="83" y="1997"/>
                    <a:pt x="83" y="2001"/>
                  </a:cubicBezTo>
                  <a:cubicBezTo>
                    <a:pt x="83" y="2013"/>
                    <a:pt x="83" y="2013"/>
                    <a:pt x="83" y="2025"/>
                  </a:cubicBezTo>
                  <a:cubicBezTo>
                    <a:pt x="83" y="2031"/>
                    <a:pt x="89" y="2031"/>
                    <a:pt x="95" y="2031"/>
                  </a:cubicBezTo>
                  <a:cubicBezTo>
                    <a:pt x="101" y="2031"/>
                    <a:pt x="107" y="2031"/>
                    <a:pt x="107" y="2037"/>
                  </a:cubicBezTo>
                  <a:cubicBezTo>
                    <a:pt x="107" y="2049"/>
                    <a:pt x="119" y="2061"/>
                    <a:pt x="131" y="2061"/>
                  </a:cubicBezTo>
                  <a:cubicBezTo>
                    <a:pt x="131" y="2061"/>
                    <a:pt x="143" y="2061"/>
                    <a:pt x="143" y="2073"/>
                  </a:cubicBezTo>
                  <a:lnTo>
                    <a:pt x="155" y="2073"/>
                  </a:lnTo>
                  <a:cubicBezTo>
                    <a:pt x="155" y="2073"/>
                    <a:pt x="162" y="2080"/>
                    <a:pt x="160" y="2088"/>
                  </a:cubicBezTo>
                  <a:lnTo>
                    <a:pt x="160" y="2088"/>
                  </a:lnTo>
                  <a:cubicBezTo>
                    <a:pt x="160" y="2088"/>
                    <a:pt x="160" y="2088"/>
                    <a:pt x="160" y="2088"/>
                  </a:cubicBezTo>
                  <a:lnTo>
                    <a:pt x="160" y="2088"/>
                  </a:lnTo>
                  <a:cubicBezTo>
                    <a:pt x="162" y="2088"/>
                    <a:pt x="158" y="2108"/>
                    <a:pt x="167" y="2108"/>
                  </a:cubicBezTo>
                  <a:cubicBezTo>
                    <a:pt x="175" y="2108"/>
                    <a:pt x="177" y="2103"/>
                    <a:pt x="182" y="2103"/>
                  </a:cubicBezTo>
                  <a:cubicBezTo>
                    <a:pt x="184" y="2103"/>
                    <a:pt x="187" y="2104"/>
                    <a:pt x="191" y="2108"/>
                  </a:cubicBezTo>
                  <a:cubicBezTo>
                    <a:pt x="202" y="2120"/>
                    <a:pt x="191" y="2120"/>
                    <a:pt x="202" y="2120"/>
                  </a:cubicBezTo>
                  <a:lnTo>
                    <a:pt x="214" y="2120"/>
                  </a:lnTo>
                  <a:cubicBezTo>
                    <a:pt x="226" y="2120"/>
                    <a:pt x="226" y="2132"/>
                    <a:pt x="238" y="2132"/>
                  </a:cubicBezTo>
                  <a:lnTo>
                    <a:pt x="250" y="2132"/>
                  </a:lnTo>
                  <a:cubicBezTo>
                    <a:pt x="260" y="2132"/>
                    <a:pt x="270" y="2158"/>
                    <a:pt x="281" y="2158"/>
                  </a:cubicBezTo>
                  <a:cubicBezTo>
                    <a:pt x="282" y="2158"/>
                    <a:pt x="284" y="2158"/>
                    <a:pt x="286" y="2156"/>
                  </a:cubicBezTo>
                  <a:lnTo>
                    <a:pt x="298" y="2156"/>
                  </a:lnTo>
                  <a:cubicBezTo>
                    <a:pt x="298" y="2168"/>
                    <a:pt x="298" y="2168"/>
                    <a:pt x="310" y="2168"/>
                  </a:cubicBezTo>
                  <a:cubicBezTo>
                    <a:pt x="310" y="2168"/>
                    <a:pt x="331" y="2179"/>
                    <a:pt x="348" y="2179"/>
                  </a:cubicBezTo>
                  <a:cubicBezTo>
                    <a:pt x="357" y="2179"/>
                    <a:pt x="365" y="2176"/>
                    <a:pt x="369" y="2168"/>
                  </a:cubicBezTo>
                  <a:cubicBezTo>
                    <a:pt x="372" y="2163"/>
                    <a:pt x="376" y="2161"/>
                    <a:pt x="380" y="2161"/>
                  </a:cubicBezTo>
                  <a:cubicBezTo>
                    <a:pt x="396" y="2161"/>
                    <a:pt x="420" y="2182"/>
                    <a:pt x="427" y="2182"/>
                  </a:cubicBezTo>
                  <a:cubicBezTo>
                    <a:pt x="428" y="2182"/>
                    <a:pt x="429" y="2181"/>
                    <a:pt x="429" y="2180"/>
                  </a:cubicBezTo>
                  <a:lnTo>
                    <a:pt x="441" y="2192"/>
                  </a:lnTo>
                  <a:cubicBezTo>
                    <a:pt x="441" y="2192"/>
                    <a:pt x="447" y="2167"/>
                    <a:pt x="446" y="2153"/>
                  </a:cubicBezTo>
                  <a:lnTo>
                    <a:pt x="446" y="2153"/>
                  </a:lnTo>
                  <a:cubicBezTo>
                    <a:pt x="450" y="2156"/>
                    <a:pt x="452" y="2160"/>
                    <a:pt x="452" y="2168"/>
                  </a:cubicBezTo>
                  <a:cubicBezTo>
                    <a:pt x="456" y="2172"/>
                    <a:pt x="458" y="2173"/>
                    <a:pt x="458" y="2173"/>
                  </a:cubicBezTo>
                  <a:cubicBezTo>
                    <a:pt x="459" y="2173"/>
                    <a:pt x="456" y="2168"/>
                    <a:pt x="464" y="2168"/>
                  </a:cubicBezTo>
                  <a:lnTo>
                    <a:pt x="476" y="2168"/>
                  </a:lnTo>
                  <a:cubicBezTo>
                    <a:pt x="500" y="2156"/>
                    <a:pt x="524" y="2144"/>
                    <a:pt x="548" y="2144"/>
                  </a:cubicBezTo>
                  <a:cubicBezTo>
                    <a:pt x="560" y="2144"/>
                    <a:pt x="595" y="2144"/>
                    <a:pt x="583" y="2108"/>
                  </a:cubicBezTo>
                  <a:lnTo>
                    <a:pt x="583" y="2096"/>
                  </a:lnTo>
                  <a:cubicBezTo>
                    <a:pt x="583" y="2085"/>
                    <a:pt x="572" y="2085"/>
                    <a:pt x="572" y="2085"/>
                  </a:cubicBezTo>
                  <a:lnTo>
                    <a:pt x="512" y="2108"/>
                  </a:lnTo>
                  <a:cubicBezTo>
                    <a:pt x="512" y="2108"/>
                    <a:pt x="500" y="2108"/>
                    <a:pt x="500" y="2120"/>
                  </a:cubicBezTo>
                  <a:lnTo>
                    <a:pt x="464" y="2120"/>
                  </a:lnTo>
                  <a:cubicBezTo>
                    <a:pt x="464" y="2124"/>
                    <a:pt x="464" y="2126"/>
                    <a:pt x="464" y="2126"/>
                  </a:cubicBezTo>
                  <a:cubicBezTo>
                    <a:pt x="463" y="2126"/>
                    <a:pt x="460" y="2120"/>
                    <a:pt x="452" y="2120"/>
                  </a:cubicBezTo>
                  <a:cubicBezTo>
                    <a:pt x="441" y="2120"/>
                    <a:pt x="452" y="2132"/>
                    <a:pt x="452" y="2132"/>
                  </a:cubicBezTo>
                  <a:lnTo>
                    <a:pt x="405" y="2132"/>
                  </a:lnTo>
                  <a:lnTo>
                    <a:pt x="405" y="2144"/>
                  </a:lnTo>
                  <a:lnTo>
                    <a:pt x="369" y="2144"/>
                  </a:lnTo>
                  <a:cubicBezTo>
                    <a:pt x="369" y="2144"/>
                    <a:pt x="364" y="2149"/>
                    <a:pt x="360" y="2149"/>
                  </a:cubicBezTo>
                  <a:cubicBezTo>
                    <a:pt x="359" y="2149"/>
                    <a:pt x="357" y="2148"/>
                    <a:pt x="357" y="2144"/>
                  </a:cubicBezTo>
                  <a:cubicBezTo>
                    <a:pt x="357" y="2144"/>
                    <a:pt x="357" y="2120"/>
                    <a:pt x="345" y="2120"/>
                  </a:cubicBezTo>
                  <a:cubicBezTo>
                    <a:pt x="342" y="2120"/>
                    <a:pt x="341" y="2121"/>
                    <a:pt x="340" y="2122"/>
                  </a:cubicBezTo>
                  <a:lnTo>
                    <a:pt x="340" y="2122"/>
                  </a:lnTo>
                  <a:cubicBezTo>
                    <a:pt x="339" y="2121"/>
                    <a:pt x="336" y="2120"/>
                    <a:pt x="333" y="2120"/>
                  </a:cubicBezTo>
                  <a:cubicBezTo>
                    <a:pt x="333" y="2120"/>
                    <a:pt x="327" y="2140"/>
                    <a:pt x="323" y="2140"/>
                  </a:cubicBezTo>
                  <a:cubicBezTo>
                    <a:pt x="322" y="2140"/>
                    <a:pt x="322" y="2138"/>
                    <a:pt x="322" y="2132"/>
                  </a:cubicBezTo>
                  <a:cubicBezTo>
                    <a:pt x="310" y="2120"/>
                    <a:pt x="322" y="2120"/>
                    <a:pt x="322" y="2120"/>
                  </a:cubicBezTo>
                  <a:lnTo>
                    <a:pt x="310" y="2120"/>
                  </a:lnTo>
                  <a:cubicBezTo>
                    <a:pt x="298" y="2120"/>
                    <a:pt x="310" y="2132"/>
                    <a:pt x="298" y="2132"/>
                  </a:cubicBezTo>
                  <a:cubicBezTo>
                    <a:pt x="298" y="2120"/>
                    <a:pt x="298" y="2120"/>
                    <a:pt x="298" y="2108"/>
                  </a:cubicBezTo>
                  <a:cubicBezTo>
                    <a:pt x="298" y="2108"/>
                    <a:pt x="292" y="2103"/>
                    <a:pt x="285" y="2103"/>
                  </a:cubicBezTo>
                  <a:cubicBezTo>
                    <a:pt x="282" y="2103"/>
                    <a:pt x="278" y="2104"/>
                    <a:pt x="274" y="2108"/>
                  </a:cubicBezTo>
                  <a:cubicBezTo>
                    <a:pt x="286" y="2096"/>
                    <a:pt x="274" y="2096"/>
                    <a:pt x="262" y="2096"/>
                  </a:cubicBezTo>
                  <a:cubicBezTo>
                    <a:pt x="262" y="2099"/>
                    <a:pt x="261" y="2100"/>
                    <a:pt x="260" y="2100"/>
                  </a:cubicBezTo>
                  <a:cubicBezTo>
                    <a:pt x="253" y="2100"/>
                    <a:pt x="238" y="2085"/>
                    <a:pt x="238" y="2085"/>
                  </a:cubicBezTo>
                  <a:cubicBezTo>
                    <a:pt x="238" y="2085"/>
                    <a:pt x="238" y="2095"/>
                    <a:pt x="235" y="2095"/>
                  </a:cubicBezTo>
                  <a:cubicBezTo>
                    <a:pt x="233" y="2095"/>
                    <a:pt x="230" y="2093"/>
                    <a:pt x="226" y="2085"/>
                  </a:cubicBezTo>
                  <a:cubicBezTo>
                    <a:pt x="226" y="2085"/>
                    <a:pt x="214" y="2073"/>
                    <a:pt x="214" y="2073"/>
                  </a:cubicBezTo>
                  <a:lnTo>
                    <a:pt x="214" y="2073"/>
                  </a:lnTo>
                  <a:cubicBezTo>
                    <a:pt x="202" y="2073"/>
                    <a:pt x="226" y="2096"/>
                    <a:pt x="226" y="2108"/>
                  </a:cubicBezTo>
                  <a:lnTo>
                    <a:pt x="202" y="2085"/>
                  </a:lnTo>
                  <a:cubicBezTo>
                    <a:pt x="202" y="2085"/>
                    <a:pt x="202" y="2073"/>
                    <a:pt x="202" y="2073"/>
                  </a:cubicBezTo>
                  <a:cubicBezTo>
                    <a:pt x="202" y="2073"/>
                    <a:pt x="214" y="2073"/>
                    <a:pt x="214" y="2061"/>
                  </a:cubicBezTo>
                  <a:cubicBezTo>
                    <a:pt x="214" y="2055"/>
                    <a:pt x="208" y="2055"/>
                    <a:pt x="202" y="2055"/>
                  </a:cubicBezTo>
                  <a:cubicBezTo>
                    <a:pt x="197" y="2055"/>
                    <a:pt x="191" y="2055"/>
                    <a:pt x="191" y="2049"/>
                  </a:cubicBezTo>
                  <a:cubicBezTo>
                    <a:pt x="179" y="2037"/>
                    <a:pt x="179" y="2025"/>
                    <a:pt x="191" y="2013"/>
                  </a:cubicBezTo>
                  <a:lnTo>
                    <a:pt x="167" y="2013"/>
                  </a:lnTo>
                  <a:cubicBezTo>
                    <a:pt x="155" y="2013"/>
                    <a:pt x="167" y="2001"/>
                    <a:pt x="167" y="2001"/>
                  </a:cubicBezTo>
                  <a:lnTo>
                    <a:pt x="143" y="2001"/>
                  </a:lnTo>
                  <a:cubicBezTo>
                    <a:pt x="143" y="2001"/>
                    <a:pt x="167" y="2001"/>
                    <a:pt x="167" y="1989"/>
                  </a:cubicBezTo>
                  <a:cubicBezTo>
                    <a:pt x="167" y="1989"/>
                    <a:pt x="167" y="1977"/>
                    <a:pt x="155" y="1977"/>
                  </a:cubicBezTo>
                  <a:cubicBezTo>
                    <a:pt x="143" y="1977"/>
                    <a:pt x="143" y="1966"/>
                    <a:pt x="131" y="1966"/>
                  </a:cubicBezTo>
                  <a:cubicBezTo>
                    <a:pt x="119" y="1966"/>
                    <a:pt x="119" y="1954"/>
                    <a:pt x="131" y="1954"/>
                  </a:cubicBezTo>
                  <a:cubicBezTo>
                    <a:pt x="131" y="1954"/>
                    <a:pt x="119" y="1954"/>
                    <a:pt x="107" y="1942"/>
                  </a:cubicBezTo>
                  <a:cubicBezTo>
                    <a:pt x="107" y="1942"/>
                    <a:pt x="107" y="1942"/>
                    <a:pt x="107" y="1930"/>
                  </a:cubicBezTo>
                  <a:lnTo>
                    <a:pt x="107" y="1918"/>
                  </a:lnTo>
                  <a:lnTo>
                    <a:pt x="95" y="1894"/>
                  </a:lnTo>
                  <a:cubicBezTo>
                    <a:pt x="95" y="1882"/>
                    <a:pt x="95" y="1870"/>
                    <a:pt x="83" y="1870"/>
                  </a:cubicBezTo>
                  <a:cubicBezTo>
                    <a:pt x="95" y="1870"/>
                    <a:pt x="83" y="1858"/>
                    <a:pt x="83" y="1846"/>
                  </a:cubicBezTo>
                  <a:cubicBezTo>
                    <a:pt x="83" y="1846"/>
                    <a:pt x="71" y="1846"/>
                    <a:pt x="71" y="1835"/>
                  </a:cubicBezTo>
                  <a:cubicBezTo>
                    <a:pt x="71" y="1831"/>
                    <a:pt x="73" y="1829"/>
                    <a:pt x="75" y="1829"/>
                  </a:cubicBezTo>
                  <a:cubicBezTo>
                    <a:pt x="78" y="1829"/>
                    <a:pt x="83" y="1835"/>
                    <a:pt x="83" y="1835"/>
                  </a:cubicBezTo>
                  <a:cubicBezTo>
                    <a:pt x="83" y="1823"/>
                    <a:pt x="83" y="1823"/>
                    <a:pt x="83" y="1823"/>
                  </a:cubicBezTo>
                  <a:cubicBezTo>
                    <a:pt x="83" y="1823"/>
                    <a:pt x="83" y="1811"/>
                    <a:pt x="83" y="1811"/>
                  </a:cubicBezTo>
                  <a:lnTo>
                    <a:pt x="71" y="1811"/>
                  </a:lnTo>
                  <a:cubicBezTo>
                    <a:pt x="60" y="1811"/>
                    <a:pt x="71" y="1799"/>
                    <a:pt x="71" y="1787"/>
                  </a:cubicBezTo>
                  <a:lnTo>
                    <a:pt x="95" y="1787"/>
                  </a:lnTo>
                  <a:cubicBezTo>
                    <a:pt x="89" y="1781"/>
                    <a:pt x="83" y="1781"/>
                    <a:pt x="77" y="1781"/>
                  </a:cubicBezTo>
                  <a:cubicBezTo>
                    <a:pt x="71" y="1781"/>
                    <a:pt x="66" y="1781"/>
                    <a:pt x="60" y="1775"/>
                  </a:cubicBezTo>
                  <a:cubicBezTo>
                    <a:pt x="48" y="1763"/>
                    <a:pt x="71" y="1763"/>
                    <a:pt x="71" y="1763"/>
                  </a:cubicBezTo>
                  <a:lnTo>
                    <a:pt x="60" y="1763"/>
                  </a:lnTo>
                  <a:cubicBezTo>
                    <a:pt x="71" y="1763"/>
                    <a:pt x="60" y="1763"/>
                    <a:pt x="60" y="1751"/>
                  </a:cubicBezTo>
                  <a:lnTo>
                    <a:pt x="60" y="1739"/>
                  </a:lnTo>
                  <a:lnTo>
                    <a:pt x="71" y="1739"/>
                  </a:lnTo>
                  <a:cubicBezTo>
                    <a:pt x="83" y="1739"/>
                    <a:pt x="71" y="1727"/>
                    <a:pt x="71" y="1715"/>
                  </a:cubicBezTo>
                  <a:cubicBezTo>
                    <a:pt x="71" y="1715"/>
                    <a:pt x="71" y="1704"/>
                    <a:pt x="71" y="1704"/>
                  </a:cubicBezTo>
                  <a:cubicBezTo>
                    <a:pt x="71" y="1704"/>
                    <a:pt x="83" y="1704"/>
                    <a:pt x="95" y="1692"/>
                  </a:cubicBezTo>
                  <a:cubicBezTo>
                    <a:pt x="95" y="1692"/>
                    <a:pt x="95" y="1680"/>
                    <a:pt x="95" y="1680"/>
                  </a:cubicBezTo>
                  <a:cubicBezTo>
                    <a:pt x="95" y="1668"/>
                    <a:pt x="107" y="1668"/>
                    <a:pt x="107" y="1668"/>
                  </a:cubicBezTo>
                  <a:lnTo>
                    <a:pt x="83" y="1668"/>
                  </a:lnTo>
                  <a:cubicBezTo>
                    <a:pt x="91" y="1668"/>
                    <a:pt x="89" y="1663"/>
                    <a:pt x="86" y="1663"/>
                  </a:cubicBezTo>
                  <a:lnTo>
                    <a:pt x="86" y="1663"/>
                  </a:lnTo>
                  <a:cubicBezTo>
                    <a:pt x="85" y="1663"/>
                    <a:pt x="83" y="1664"/>
                    <a:pt x="83" y="1668"/>
                  </a:cubicBezTo>
                  <a:lnTo>
                    <a:pt x="71" y="1668"/>
                  </a:lnTo>
                  <a:cubicBezTo>
                    <a:pt x="71" y="1668"/>
                    <a:pt x="83" y="1668"/>
                    <a:pt x="71" y="1656"/>
                  </a:cubicBezTo>
                  <a:cubicBezTo>
                    <a:pt x="71" y="1652"/>
                    <a:pt x="73" y="1651"/>
                    <a:pt x="75" y="1651"/>
                  </a:cubicBezTo>
                  <a:cubicBezTo>
                    <a:pt x="79" y="1651"/>
                    <a:pt x="87" y="1656"/>
                    <a:pt x="95" y="1656"/>
                  </a:cubicBezTo>
                  <a:lnTo>
                    <a:pt x="95" y="1644"/>
                  </a:lnTo>
                  <a:cubicBezTo>
                    <a:pt x="95" y="1632"/>
                    <a:pt x="107" y="1644"/>
                    <a:pt x="95" y="1620"/>
                  </a:cubicBezTo>
                  <a:lnTo>
                    <a:pt x="95" y="1608"/>
                  </a:lnTo>
                  <a:cubicBezTo>
                    <a:pt x="95" y="1608"/>
                    <a:pt x="103" y="1624"/>
                    <a:pt x="106" y="1624"/>
                  </a:cubicBezTo>
                  <a:cubicBezTo>
                    <a:pt x="107" y="1624"/>
                    <a:pt x="107" y="1623"/>
                    <a:pt x="107" y="1620"/>
                  </a:cubicBezTo>
                  <a:cubicBezTo>
                    <a:pt x="119" y="1620"/>
                    <a:pt x="119" y="1608"/>
                    <a:pt x="131" y="1596"/>
                  </a:cubicBezTo>
                  <a:lnTo>
                    <a:pt x="119" y="1596"/>
                  </a:lnTo>
                  <a:cubicBezTo>
                    <a:pt x="107" y="1596"/>
                    <a:pt x="131" y="1585"/>
                    <a:pt x="119" y="1585"/>
                  </a:cubicBezTo>
                  <a:cubicBezTo>
                    <a:pt x="115" y="1581"/>
                    <a:pt x="112" y="1579"/>
                    <a:pt x="111" y="1579"/>
                  </a:cubicBezTo>
                  <a:cubicBezTo>
                    <a:pt x="107" y="1579"/>
                    <a:pt x="107" y="1585"/>
                    <a:pt x="107" y="1585"/>
                  </a:cubicBezTo>
                  <a:cubicBezTo>
                    <a:pt x="107" y="1585"/>
                    <a:pt x="107" y="1569"/>
                    <a:pt x="113" y="1569"/>
                  </a:cubicBezTo>
                  <a:cubicBezTo>
                    <a:pt x="115" y="1569"/>
                    <a:pt x="117" y="1570"/>
                    <a:pt x="119" y="1573"/>
                  </a:cubicBezTo>
                  <a:lnTo>
                    <a:pt x="131" y="1573"/>
                  </a:lnTo>
                  <a:cubicBezTo>
                    <a:pt x="131" y="1561"/>
                    <a:pt x="143" y="1549"/>
                    <a:pt x="143" y="1549"/>
                  </a:cubicBezTo>
                  <a:cubicBezTo>
                    <a:pt x="143" y="1549"/>
                    <a:pt x="131" y="1549"/>
                    <a:pt x="131" y="1537"/>
                  </a:cubicBezTo>
                  <a:cubicBezTo>
                    <a:pt x="131" y="1525"/>
                    <a:pt x="143" y="1525"/>
                    <a:pt x="155" y="1525"/>
                  </a:cubicBezTo>
                  <a:lnTo>
                    <a:pt x="155" y="1537"/>
                  </a:lnTo>
                  <a:cubicBezTo>
                    <a:pt x="155" y="1537"/>
                    <a:pt x="155" y="1525"/>
                    <a:pt x="167" y="1525"/>
                  </a:cubicBezTo>
                  <a:cubicBezTo>
                    <a:pt x="179" y="1525"/>
                    <a:pt x="179" y="1525"/>
                    <a:pt x="191" y="1537"/>
                  </a:cubicBezTo>
                  <a:cubicBezTo>
                    <a:pt x="179" y="1525"/>
                    <a:pt x="179" y="1513"/>
                    <a:pt x="167" y="1501"/>
                  </a:cubicBezTo>
                  <a:lnTo>
                    <a:pt x="167" y="1489"/>
                  </a:lnTo>
                  <a:lnTo>
                    <a:pt x="167" y="1477"/>
                  </a:lnTo>
                  <a:cubicBezTo>
                    <a:pt x="167" y="1477"/>
                    <a:pt x="179" y="1489"/>
                    <a:pt x="191" y="1501"/>
                  </a:cubicBezTo>
                  <a:cubicBezTo>
                    <a:pt x="202" y="1501"/>
                    <a:pt x="191" y="1489"/>
                    <a:pt x="191" y="1489"/>
                  </a:cubicBezTo>
                  <a:lnTo>
                    <a:pt x="191" y="1477"/>
                  </a:lnTo>
                  <a:cubicBezTo>
                    <a:pt x="191" y="1465"/>
                    <a:pt x="191" y="1465"/>
                    <a:pt x="191" y="1454"/>
                  </a:cubicBezTo>
                  <a:cubicBezTo>
                    <a:pt x="191" y="1454"/>
                    <a:pt x="202" y="1442"/>
                    <a:pt x="202" y="1418"/>
                  </a:cubicBezTo>
                  <a:cubicBezTo>
                    <a:pt x="202" y="1414"/>
                    <a:pt x="204" y="1413"/>
                    <a:pt x="206" y="1413"/>
                  </a:cubicBezTo>
                  <a:cubicBezTo>
                    <a:pt x="210" y="1413"/>
                    <a:pt x="218" y="1418"/>
                    <a:pt x="226" y="1418"/>
                  </a:cubicBezTo>
                  <a:cubicBezTo>
                    <a:pt x="238" y="1406"/>
                    <a:pt x="238" y="1394"/>
                    <a:pt x="238" y="1382"/>
                  </a:cubicBezTo>
                  <a:cubicBezTo>
                    <a:pt x="238" y="1382"/>
                    <a:pt x="238" y="1382"/>
                    <a:pt x="238" y="1370"/>
                  </a:cubicBezTo>
                  <a:cubicBezTo>
                    <a:pt x="238" y="1370"/>
                    <a:pt x="249" y="1375"/>
                    <a:pt x="256" y="1375"/>
                  </a:cubicBezTo>
                  <a:cubicBezTo>
                    <a:pt x="259" y="1375"/>
                    <a:pt x="262" y="1374"/>
                    <a:pt x="262" y="1370"/>
                  </a:cubicBezTo>
                  <a:cubicBezTo>
                    <a:pt x="262" y="1370"/>
                    <a:pt x="250" y="1370"/>
                    <a:pt x="262" y="1358"/>
                  </a:cubicBezTo>
                  <a:cubicBezTo>
                    <a:pt x="262" y="1346"/>
                    <a:pt x="250" y="1346"/>
                    <a:pt x="250" y="1334"/>
                  </a:cubicBezTo>
                  <a:cubicBezTo>
                    <a:pt x="250" y="1331"/>
                    <a:pt x="253" y="1329"/>
                    <a:pt x="256" y="1329"/>
                  </a:cubicBezTo>
                  <a:cubicBezTo>
                    <a:pt x="263" y="1329"/>
                    <a:pt x="274" y="1334"/>
                    <a:pt x="274" y="1334"/>
                  </a:cubicBezTo>
                  <a:cubicBezTo>
                    <a:pt x="262" y="1334"/>
                    <a:pt x="262" y="1334"/>
                    <a:pt x="274" y="1346"/>
                  </a:cubicBezTo>
                  <a:cubicBezTo>
                    <a:pt x="274" y="1346"/>
                    <a:pt x="274" y="1323"/>
                    <a:pt x="286" y="1323"/>
                  </a:cubicBezTo>
                  <a:cubicBezTo>
                    <a:pt x="298" y="1323"/>
                    <a:pt x="286" y="1299"/>
                    <a:pt x="298" y="1299"/>
                  </a:cubicBezTo>
                  <a:cubicBezTo>
                    <a:pt x="298" y="1295"/>
                    <a:pt x="296" y="1293"/>
                    <a:pt x="294" y="1293"/>
                  </a:cubicBezTo>
                  <a:cubicBezTo>
                    <a:pt x="292" y="1293"/>
                    <a:pt x="289" y="1295"/>
                    <a:pt x="286" y="1296"/>
                  </a:cubicBezTo>
                  <a:lnTo>
                    <a:pt x="286" y="1296"/>
                  </a:lnTo>
                  <a:cubicBezTo>
                    <a:pt x="286" y="1292"/>
                    <a:pt x="286" y="1283"/>
                    <a:pt x="286" y="1275"/>
                  </a:cubicBezTo>
                  <a:cubicBezTo>
                    <a:pt x="274" y="1275"/>
                    <a:pt x="333" y="1275"/>
                    <a:pt x="322" y="1263"/>
                  </a:cubicBezTo>
                  <a:lnTo>
                    <a:pt x="310" y="1251"/>
                  </a:lnTo>
                  <a:lnTo>
                    <a:pt x="333" y="1251"/>
                  </a:lnTo>
                  <a:cubicBezTo>
                    <a:pt x="333" y="1239"/>
                    <a:pt x="333" y="1239"/>
                    <a:pt x="333" y="1227"/>
                  </a:cubicBezTo>
                  <a:cubicBezTo>
                    <a:pt x="333" y="1227"/>
                    <a:pt x="333" y="1227"/>
                    <a:pt x="333" y="1215"/>
                  </a:cubicBezTo>
                  <a:cubicBezTo>
                    <a:pt x="337" y="1211"/>
                    <a:pt x="339" y="1210"/>
                    <a:pt x="339" y="1210"/>
                  </a:cubicBezTo>
                  <a:lnTo>
                    <a:pt x="339" y="1210"/>
                  </a:lnTo>
                  <a:cubicBezTo>
                    <a:pt x="340" y="1210"/>
                    <a:pt x="337" y="1215"/>
                    <a:pt x="345" y="1215"/>
                  </a:cubicBezTo>
                  <a:cubicBezTo>
                    <a:pt x="345" y="1215"/>
                    <a:pt x="333" y="1192"/>
                    <a:pt x="345" y="1192"/>
                  </a:cubicBezTo>
                  <a:lnTo>
                    <a:pt x="369" y="1192"/>
                  </a:lnTo>
                  <a:cubicBezTo>
                    <a:pt x="369" y="1180"/>
                    <a:pt x="369" y="1180"/>
                    <a:pt x="369" y="1180"/>
                  </a:cubicBezTo>
                  <a:lnTo>
                    <a:pt x="345" y="1180"/>
                  </a:lnTo>
                  <a:cubicBezTo>
                    <a:pt x="345" y="1168"/>
                    <a:pt x="357" y="1168"/>
                    <a:pt x="357" y="1156"/>
                  </a:cubicBezTo>
                  <a:lnTo>
                    <a:pt x="369" y="1156"/>
                  </a:lnTo>
                  <a:lnTo>
                    <a:pt x="369" y="1144"/>
                  </a:lnTo>
                  <a:cubicBezTo>
                    <a:pt x="369" y="1140"/>
                    <a:pt x="370" y="1139"/>
                    <a:pt x="372" y="1139"/>
                  </a:cubicBezTo>
                  <a:cubicBezTo>
                    <a:pt x="376" y="1139"/>
                    <a:pt x="381" y="1144"/>
                    <a:pt x="381" y="1144"/>
                  </a:cubicBezTo>
                  <a:cubicBezTo>
                    <a:pt x="393" y="1144"/>
                    <a:pt x="381" y="1120"/>
                    <a:pt x="381" y="1120"/>
                  </a:cubicBezTo>
                  <a:cubicBezTo>
                    <a:pt x="381" y="1108"/>
                    <a:pt x="381" y="1108"/>
                    <a:pt x="381" y="1108"/>
                  </a:cubicBezTo>
                  <a:lnTo>
                    <a:pt x="393" y="1108"/>
                  </a:lnTo>
                  <a:cubicBezTo>
                    <a:pt x="393" y="1108"/>
                    <a:pt x="393" y="1096"/>
                    <a:pt x="393" y="1096"/>
                  </a:cubicBezTo>
                  <a:cubicBezTo>
                    <a:pt x="387" y="1090"/>
                    <a:pt x="387" y="1090"/>
                    <a:pt x="388" y="1090"/>
                  </a:cubicBezTo>
                  <a:cubicBezTo>
                    <a:pt x="390" y="1090"/>
                    <a:pt x="393" y="1090"/>
                    <a:pt x="393" y="1084"/>
                  </a:cubicBezTo>
                  <a:cubicBezTo>
                    <a:pt x="393" y="1084"/>
                    <a:pt x="393" y="1096"/>
                    <a:pt x="405" y="1096"/>
                  </a:cubicBezTo>
                  <a:cubicBezTo>
                    <a:pt x="405" y="1084"/>
                    <a:pt x="405" y="1084"/>
                    <a:pt x="405" y="1073"/>
                  </a:cubicBezTo>
                  <a:lnTo>
                    <a:pt x="405" y="1061"/>
                  </a:lnTo>
                  <a:lnTo>
                    <a:pt x="405" y="1049"/>
                  </a:lnTo>
                  <a:cubicBezTo>
                    <a:pt x="405" y="1040"/>
                    <a:pt x="399" y="1032"/>
                    <a:pt x="400" y="1032"/>
                  </a:cubicBezTo>
                  <a:lnTo>
                    <a:pt x="400" y="1032"/>
                  </a:lnTo>
                  <a:cubicBezTo>
                    <a:pt x="400" y="1032"/>
                    <a:pt x="401" y="1033"/>
                    <a:pt x="405" y="1037"/>
                  </a:cubicBezTo>
                  <a:lnTo>
                    <a:pt x="417" y="1037"/>
                  </a:lnTo>
                  <a:cubicBezTo>
                    <a:pt x="411" y="1031"/>
                    <a:pt x="408" y="1031"/>
                    <a:pt x="408" y="1031"/>
                  </a:cubicBezTo>
                  <a:cubicBezTo>
                    <a:pt x="408" y="1031"/>
                    <a:pt x="411" y="1031"/>
                    <a:pt x="417" y="1025"/>
                  </a:cubicBezTo>
                  <a:lnTo>
                    <a:pt x="405" y="1025"/>
                  </a:lnTo>
                  <a:lnTo>
                    <a:pt x="405" y="1013"/>
                  </a:lnTo>
                  <a:lnTo>
                    <a:pt x="417" y="1013"/>
                  </a:lnTo>
                  <a:cubicBezTo>
                    <a:pt x="429" y="1013"/>
                    <a:pt x="429" y="1013"/>
                    <a:pt x="429" y="1001"/>
                  </a:cubicBezTo>
                  <a:cubicBezTo>
                    <a:pt x="429" y="995"/>
                    <a:pt x="429" y="995"/>
                    <a:pt x="429" y="995"/>
                  </a:cubicBezTo>
                  <a:cubicBezTo>
                    <a:pt x="429" y="995"/>
                    <a:pt x="429" y="995"/>
                    <a:pt x="429" y="989"/>
                  </a:cubicBezTo>
                  <a:cubicBezTo>
                    <a:pt x="435" y="983"/>
                    <a:pt x="435" y="983"/>
                    <a:pt x="433" y="983"/>
                  </a:cubicBezTo>
                  <a:cubicBezTo>
                    <a:pt x="432" y="983"/>
                    <a:pt x="429" y="983"/>
                    <a:pt x="429" y="977"/>
                  </a:cubicBezTo>
                  <a:cubicBezTo>
                    <a:pt x="429" y="977"/>
                    <a:pt x="429" y="953"/>
                    <a:pt x="441" y="953"/>
                  </a:cubicBezTo>
                  <a:cubicBezTo>
                    <a:pt x="445" y="950"/>
                    <a:pt x="446" y="948"/>
                    <a:pt x="446" y="948"/>
                  </a:cubicBezTo>
                  <a:lnTo>
                    <a:pt x="446" y="948"/>
                  </a:lnTo>
                  <a:cubicBezTo>
                    <a:pt x="447" y="948"/>
                    <a:pt x="445" y="953"/>
                    <a:pt x="452" y="953"/>
                  </a:cubicBezTo>
                  <a:cubicBezTo>
                    <a:pt x="464" y="953"/>
                    <a:pt x="464" y="942"/>
                    <a:pt x="464" y="942"/>
                  </a:cubicBezTo>
                  <a:cubicBezTo>
                    <a:pt x="464" y="942"/>
                    <a:pt x="464" y="930"/>
                    <a:pt x="464" y="930"/>
                  </a:cubicBezTo>
                  <a:cubicBezTo>
                    <a:pt x="458" y="924"/>
                    <a:pt x="458" y="924"/>
                    <a:pt x="460" y="924"/>
                  </a:cubicBezTo>
                  <a:cubicBezTo>
                    <a:pt x="461" y="924"/>
                    <a:pt x="464" y="924"/>
                    <a:pt x="464" y="918"/>
                  </a:cubicBezTo>
                  <a:lnTo>
                    <a:pt x="464" y="906"/>
                  </a:lnTo>
                  <a:cubicBezTo>
                    <a:pt x="464" y="906"/>
                    <a:pt x="464" y="906"/>
                    <a:pt x="464" y="894"/>
                  </a:cubicBezTo>
                  <a:cubicBezTo>
                    <a:pt x="476" y="894"/>
                    <a:pt x="452" y="870"/>
                    <a:pt x="452" y="87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8" name="Google Shape;6508;p50"/>
            <p:cNvSpPr/>
            <p:nvPr/>
          </p:nvSpPr>
          <p:spPr>
            <a:xfrm>
              <a:off x="-2388700" y="458225"/>
              <a:ext cx="102425" cy="40500"/>
            </a:xfrm>
            <a:custGeom>
              <a:avLst/>
              <a:gdLst/>
              <a:ahLst/>
              <a:cxnLst/>
              <a:rect l="l" t="t" r="r" b="b"/>
              <a:pathLst>
                <a:path w="4097" h="1620" extrusionOk="0">
                  <a:moveTo>
                    <a:pt x="3620" y="0"/>
                  </a:moveTo>
                  <a:cubicBezTo>
                    <a:pt x="2465" y="24"/>
                    <a:pt x="1346" y="334"/>
                    <a:pt x="346" y="893"/>
                  </a:cubicBezTo>
                  <a:cubicBezTo>
                    <a:pt x="0" y="1084"/>
                    <a:pt x="131" y="1620"/>
                    <a:pt x="524" y="1620"/>
                  </a:cubicBezTo>
                  <a:cubicBezTo>
                    <a:pt x="596" y="1620"/>
                    <a:pt x="655" y="1596"/>
                    <a:pt x="715" y="1572"/>
                  </a:cubicBezTo>
                  <a:cubicBezTo>
                    <a:pt x="1596" y="1072"/>
                    <a:pt x="2596" y="798"/>
                    <a:pt x="3620" y="774"/>
                  </a:cubicBezTo>
                  <a:cubicBezTo>
                    <a:pt x="4096" y="739"/>
                    <a:pt x="4096" y="36"/>
                    <a:pt x="362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9" name="Google Shape;6509;p50"/>
            <p:cNvSpPr/>
            <p:nvPr/>
          </p:nvSpPr>
          <p:spPr>
            <a:xfrm>
              <a:off x="-2431575" y="492925"/>
              <a:ext cx="47800" cy="36175"/>
            </a:xfrm>
            <a:custGeom>
              <a:avLst/>
              <a:gdLst/>
              <a:ahLst/>
              <a:cxnLst/>
              <a:rect l="l" t="t" r="r" b="b"/>
              <a:pathLst>
                <a:path w="1912" h="1447" extrusionOk="0">
                  <a:moveTo>
                    <a:pt x="1367" y="0"/>
                  </a:moveTo>
                  <a:cubicBezTo>
                    <a:pt x="1300" y="0"/>
                    <a:pt x="1228" y="20"/>
                    <a:pt x="1156" y="65"/>
                  </a:cubicBezTo>
                  <a:cubicBezTo>
                    <a:pt x="834" y="279"/>
                    <a:pt x="537" y="517"/>
                    <a:pt x="251" y="779"/>
                  </a:cubicBezTo>
                  <a:cubicBezTo>
                    <a:pt x="1" y="1018"/>
                    <a:pt x="168" y="1434"/>
                    <a:pt x="513" y="1446"/>
                  </a:cubicBezTo>
                  <a:cubicBezTo>
                    <a:pt x="608" y="1446"/>
                    <a:pt x="703" y="1399"/>
                    <a:pt x="775" y="1339"/>
                  </a:cubicBezTo>
                  <a:cubicBezTo>
                    <a:pt x="1025" y="1101"/>
                    <a:pt x="1299" y="887"/>
                    <a:pt x="1596" y="696"/>
                  </a:cubicBezTo>
                  <a:cubicBezTo>
                    <a:pt x="1911" y="450"/>
                    <a:pt x="1689" y="0"/>
                    <a:pt x="136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510" name="Google Shape;6510;p50"/>
          <p:cNvSpPr/>
          <p:nvPr/>
        </p:nvSpPr>
        <p:spPr>
          <a:xfrm>
            <a:off x="-2783033" y="-113710"/>
            <a:ext cx="7716" cy="6993"/>
          </a:xfrm>
          <a:custGeom>
            <a:avLst/>
            <a:gdLst/>
            <a:ahLst/>
            <a:cxnLst/>
            <a:rect l="l" t="t" r="r" b="b"/>
            <a:pathLst>
              <a:path w="96" h="87" extrusionOk="0">
                <a:moveTo>
                  <a:pt x="66" y="1"/>
                </a:moveTo>
                <a:cubicBezTo>
                  <a:pt x="0" y="1"/>
                  <a:pt x="25" y="86"/>
                  <a:pt x="55" y="86"/>
                </a:cubicBezTo>
                <a:cubicBezTo>
                  <a:pt x="65" y="86"/>
                  <a:pt x="76" y="77"/>
                  <a:pt x="84" y="53"/>
                </a:cubicBezTo>
                <a:cubicBezTo>
                  <a:pt x="84" y="29"/>
                  <a:pt x="84" y="17"/>
                  <a:pt x="95" y="5"/>
                </a:cubicBezTo>
                <a:cubicBezTo>
                  <a:pt x="84" y="2"/>
                  <a:pt x="74" y="1"/>
                  <a:pt x="66" y="1"/>
                </a:cubicBezTo>
                <a:close/>
              </a:path>
            </a:pathLst>
          </a:custGeom>
          <a:solidFill>
            <a:srgbClr val="E39D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1" name="Google Shape;6511;p50"/>
          <p:cNvSpPr/>
          <p:nvPr/>
        </p:nvSpPr>
        <p:spPr>
          <a:xfrm>
            <a:off x="-2856000" y="1974225"/>
            <a:ext cx="1050" cy="300"/>
          </a:xfrm>
          <a:custGeom>
            <a:avLst/>
            <a:gdLst/>
            <a:ahLst/>
            <a:cxnLst/>
            <a:rect l="l" t="t" r="r" b="b"/>
            <a:pathLst>
              <a:path w="42" h="12" extrusionOk="0">
                <a:moveTo>
                  <a:pt x="17" y="1"/>
                </a:moveTo>
                <a:cubicBezTo>
                  <a:pt x="2" y="9"/>
                  <a:pt x="0" y="12"/>
                  <a:pt x="4" y="12"/>
                </a:cubicBezTo>
                <a:cubicBezTo>
                  <a:pt x="12" y="12"/>
                  <a:pt x="41" y="1"/>
                  <a:pt x="17" y="1"/>
                </a:cubicBezTo>
                <a:close/>
              </a:path>
            </a:pathLst>
          </a:custGeom>
          <a:solidFill>
            <a:srgbClr val="B3B3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2" name="Google Shape;6512;p50"/>
          <p:cNvSpPr/>
          <p:nvPr/>
        </p:nvSpPr>
        <p:spPr>
          <a:xfrm>
            <a:off x="-2812400" y="1943750"/>
            <a:ext cx="1500" cy="2050"/>
          </a:xfrm>
          <a:custGeom>
            <a:avLst/>
            <a:gdLst/>
            <a:ahLst/>
            <a:cxnLst/>
            <a:rect l="l" t="t" r="r" b="b"/>
            <a:pathLst>
              <a:path w="60" h="82" extrusionOk="0">
                <a:moveTo>
                  <a:pt x="42" y="1"/>
                </a:moveTo>
                <a:cubicBezTo>
                  <a:pt x="3" y="1"/>
                  <a:pt x="1" y="81"/>
                  <a:pt x="16" y="81"/>
                </a:cubicBezTo>
                <a:cubicBezTo>
                  <a:pt x="21" y="81"/>
                  <a:pt x="28" y="74"/>
                  <a:pt x="36" y="53"/>
                </a:cubicBezTo>
                <a:cubicBezTo>
                  <a:pt x="48" y="29"/>
                  <a:pt x="48" y="17"/>
                  <a:pt x="59" y="6"/>
                </a:cubicBezTo>
                <a:cubicBezTo>
                  <a:pt x="53" y="2"/>
                  <a:pt x="47" y="1"/>
                  <a:pt x="42" y="1"/>
                </a:cubicBezTo>
                <a:close/>
              </a:path>
            </a:pathLst>
          </a:custGeom>
          <a:solidFill>
            <a:srgbClr val="B3B3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3" name="Google Shape;6513;p50"/>
          <p:cNvSpPr/>
          <p:nvPr/>
        </p:nvSpPr>
        <p:spPr>
          <a:xfrm>
            <a:off x="-2793350" y="1924750"/>
            <a:ext cx="1500" cy="1775"/>
          </a:xfrm>
          <a:custGeom>
            <a:avLst/>
            <a:gdLst/>
            <a:ahLst/>
            <a:cxnLst/>
            <a:rect l="l" t="t" r="r" b="b"/>
            <a:pathLst>
              <a:path w="60" h="71" extrusionOk="0">
                <a:moveTo>
                  <a:pt x="45" y="1"/>
                </a:moveTo>
                <a:cubicBezTo>
                  <a:pt x="4" y="1"/>
                  <a:pt x="1" y="71"/>
                  <a:pt x="20" y="71"/>
                </a:cubicBezTo>
                <a:cubicBezTo>
                  <a:pt x="27" y="71"/>
                  <a:pt x="36" y="62"/>
                  <a:pt x="48" y="39"/>
                </a:cubicBezTo>
                <a:cubicBezTo>
                  <a:pt x="48" y="27"/>
                  <a:pt x="48" y="15"/>
                  <a:pt x="59" y="4"/>
                </a:cubicBezTo>
                <a:cubicBezTo>
                  <a:pt x="54" y="2"/>
                  <a:pt x="49" y="1"/>
                  <a:pt x="4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4" name="Google Shape;6514;p50"/>
          <p:cNvSpPr/>
          <p:nvPr/>
        </p:nvSpPr>
        <p:spPr>
          <a:xfrm>
            <a:off x="-2836950" y="1955175"/>
            <a:ext cx="1050" cy="300"/>
          </a:xfrm>
          <a:custGeom>
            <a:avLst/>
            <a:gdLst/>
            <a:ahLst/>
            <a:cxnLst/>
            <a:rect l="l" t="t" r="r" b="b"/>
            <a:pathLst>
              <a:path w="42" h="12" extrusionOk="0">
                <a:moveTo>
                  <a:pt x="17" y="1"/>
                </a:moveTo>
                <a:cubicBezTo>
                  <a:pt x="2" y="9"/>
                  <a:pt x="0" y="12"/>
                  <a:pt x="4" y="12"/>
                </a:cubicBezTo>
                <a:cubicBezTo>
                  <a:pt x="12" y="12"/>
                  <a:pt x="41" y="1"/>
                  <a:pt x="1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515" name="Google Shape;6515;p50"/>
          <p:cNvGrpSpPr/>
          <p:nvPr/>
        </p:nvGrpSpPr>
        <p:grpSpPr>
          <a:xfrm>
            <a:off x="191368" y="4305414"/>
            <a:ext cx="828142" cy="813963"/>
            <a:chOff x="-3070175" y="1163725"/>
            <a:chExt cx="340225" cy="334400"/>
          </a:xfrm>
        </p:grpSpPr>
        <p:sp>
          <p:nvSpPr>
            <p:cNvPr id="6516" name="Google Shape;6516;p50"/>
            <p:cNvSpPr/>
            <p:nvPr/>
          </p:nvSpPr>
          <p:spPr>
            <a:xfrm>
              <a:off x="-3070175" y="1163725"/>
              <a:ext cx="340225" cy="334400"/>
            </a:xfrm>
            <a:custGeom>
              <a:avLst/>
              <a:gdLst/>
              <a:ahLst/>
              <a:cxnLst/>
              <a:rect l="l" t="t" r="r" b="b"/>
              <a:pathLst>
                <a:path w="13609" h="13376" extrusionOk="0">
                  <a:moveTo>
                    <a:pt x="7607" y="182"/>
                  </a:moveTo>
                  <a:cubicBezTo>
                    <a:pt x="7617" y="182"/>
                    <a:pt x="7626" y="185"/>
                    <a:pt x="7632" y="191"/>
                  </a:cubicBezTo>
                  <a:lnTo>
                    <a:pt x="7584" y="215"/>
                  </a:lnTo>
                  <a:cubicBezTo>
                    <a:pt x="7584" y="215"/>
                    <a:pt x="7572" y="203"/>
                    <a:pt x="7572" y="191"/>
                  </a:cubicBezTo>
                  <a:cubicBezTo>
                    <a:pt x="7584" y="185"/>
                    <a:pt x="7596" y="182"/>
                    <a:pt x="7607" y="182"/>
                  </a:cubicBezTo>
                  <a:close/>
                  <a:moveTo>
                    <a:pt x="7187" y="334"/>
                  </a:moveTo>
                  <a:lnTo>
                    <a:pt x="7187" y="334"/>
                  </a:lnTo>
                  <a:cubicBezTo>
                    <a:pt x="7196" y="334"/>
                    <a:pt x="7206" y="336"/>
                    <a:pt x="7215" y="346"/>
                  </a:cubicBezTo>
                  <a:lnTo>
                    <a:pt x="7156" y="369"/>
                  </a:lnTo>
                  <a:cubicBezTo>
                    <a:pt x="7144" y="358"/>
                    <a:pt x="7144" y="335"/>
                    <a:pt x="7187" y="334"/>
                  </a:cubicBezTo>
                  <a:close/>
                  <a:moveTo>
                    <a:pt x="7084" y="381"/>
                  </a:moveTo>
                  <a:cubicBezTo>
                    <a:pt x="7084" y="393"/>
                    <a:pt x="7084" y="405"/>
                    <a:pt x="7096" y="405"/>
                  </a:cubicBezTo>
                  <a:lnTo>
                    <a:pt x="7084" y="405"/>
                  </a:lnTo>
                  <a:cubicBezTo>
                    <a:pt x="7084" y="405"/>
                    <a:pt x="7084" y="393"/>
                    <a:pt x="7084" y="381"/>
                  </a:cubicBezTo>
                  <a:close/>
                  <a:moveTo>
                    <a:pt x="6953" y="417"/>
                  </a:moveTo>
                  <a:cubicBezTo>
                    <a:pt x="6965" y="429"/>
                    <a:pt x="6977" y="453"/>
                    <a:pt x="7001" y="465"/>
                  </a:cubicBezTo>
                  <a:cubicBezTo>
                    <a:pt x="6953" y="488"/>
                    <a:pt x="6918" y="512"/>
                    <a:pt x="6870" y="548"/>
                  </a:cubicBezTo>
                  <a:cubicBezTo>
                    <a:pt x="6894" y="500"/>
                    <a:pt x="6882" y="465"/>
                    <a:pt x="6953" y="417"/>
                  </a:cubicBezTo>
                  <a:close/>
                  <a:moveTo>
                    <a:pt x="4765" y="546"/>
                  </a:moveTo>
                  <a:cubicBezTo>
                    <a:pt x="4785" y="546"/>
                    <a:pt x="4798" y="550"/>
                    <a:pt x="4798" y="572"/>
                  </a:cubicBezTo>
                  <a:lnTo>
                    <a:pt x="4751" y="572"/>
                  </a:lnTo>
                  <a:lnTo>
                    <a:pt x="4715" y="548"/>
                  </a:lnTo>
                  <a:cubicBezTo>
                    <a:pt x="4734" y="548"/>
                    <a:pt x="4751" y="546"/>
                    <a:pt x="4765" y="546"/>
                  </a:cubicBezTo>
                  <a:close/>
                  <a:moveTo>
                    <a:pt x="5739" y="584"/>
                  </a:moveTo>
                  <a:lnTo>
                    <a:pt x="5739" y="584"/>
                  </a:lnTo>
                  <a:cubicBezTo>
                    <a:pt x="5739" y="585"/>
                    <a:pt x="5738" y="586"/>
                    <a:pt x="5738" y="587"/>
                  </a:cubicBezTo>
                  <a:lnTo>
                    <a:pt x="5738" y="587"/>
                  </a:lnTo>
                  <a:cubicBezTo>
                    <a:pt x="5738" y="586"/>
                    <a:pt x="5739" y="585"/>
                    <a:pt x="5739" y="584"/>
                  </a:cubicBezTo>
                  <a:close/>
                  <a:moveTo>
                    <a:pt x="4870" y="584"/>
                  </a:moveTo>
                  <a:cubicBezTo>
                    <a:pt x="4882" y="584"/>
                    <a:pt x="4905" y="584"/>
                    <a:pt x="4917" y="596"/>
                  </a:cubicBezTo>
                  <a:lnTo>
                    <a:pt x="4786" y="596"/>
                  </a:lnTo>
                  <a:lnTo>
                    <a:pt x="4870" y="584"/>
                  </a:lnTo>
                  <a:close/>
                  <a:moveTo>
                    <a:pt x="5060" y="560"/>
                  </a:moveTo>
                  <a:lnTo>
                    <a:pt x="5060" y="572"/>
                  </a:lnTo>
                  <a:cubicBezTo>
                    <a:pt x="5048" y="572"/>
                    <a:pt x="5036" y="584"/>
                    <a:pt x="5025" y="596"/>
                  </a:cubicBezTo>
                  <a:lnTo>
                    <a:pt x="4989" y="596"/>
                  </a:lnTo>
                  <a:cubicBezTo>
                    <a:pt x="5013" y="584"/>
                    <a:pt x="5036" y="572"/>
                    <a:pt x="5060" y="560"/>
                  </a:cubicBezTo>
                  <a:close/>
                  <a:moveTo>
                    <a:pt x="5239" y="584"/>
                  </a:moveTo>
                  <a:cubicBezTo>
                    <a:pt x="5239" y="596"/>
                    <a:pt x="5239" y="607"/>
                    <a:pt x="5239" y="619"/>
                  </a:cubicBezTo>
                  <a:lnTo>
                    <a:pt x="5144" y="607"/>
                  </a:lnTo>
                  <a:cubicBezTo>
                    <a:pt x="5144" y="607"/>
                    <a:pt x="5144" y="607"/>
                    <a:pt x="5155" y="596"/>
                  </a:cubicBezTo>
                  <a:cubicBezTo>
                    <a:pt x="5155" y="593"/>
                    <a:pt x="5160" y="592"/>
                    <a:pt x="5166" y="592"/>
                  </a:cubicBezTo>
                  <a:cubicBezTo>
                    <a:pt x="5178" y="592"/>
                    <a:pt x="5197" y="595"/>
                    <a:pt x="5213" y="595"/>
                  </a:cubicBezTo>
                  <a:cubicBezTo>
                    <a:pt x="5227" y="595"/>
                    <a:pt x="5239" y="592"/>
                    <a:pt x="5239" y="584"/>
                  </a:cubicBezTo>
                  <a:close/>
                  <a:moveTo>
                    <a:pt x="6779" y="581"/>
                  </a:moveTo>
                  <a:cubicBezTo>
                    <a:pt x="6784" y="589"/>
                    <a:pt x="6791" y="600"/>
                    <a:pt x="6799" y="607"/>
                  </a:cubicBezTo>
                  <a:lnTo>
                    <a:pt x="6775" y="631"/>
                  </a:lnTo>
                  <a:cubicBezTo>
                    <a:pt x="6775" y="619"/>
                    <a:pt x="6775" y="607"/>
                    <a:pt x="6751" y="607"/>
                  </a:cubicBezTo>
                  <a:cubicBezTo>
                    <a:pt x="6769" y="599"/>
                    <a:pt x="6773" y="590"/>
                    <a:pt x="6779" y="581"/>
                  </a:cubicBezTo>
                  <a:close/>
                  <a:moveTo>
                    <a:pt x="4359" y="632"/>
                  </a:moveTo>
                  <a:cubicBezTo>
                    <a:pt x="4365" y="635"/>
                    <a:pt x="4383" y="643"/>
                    <a:pt x="4393" y="643"/>
                  </a:cubicBezTo>
                  <a:lnTo>
                    <a:pt x="4263" y="667"/>
                  </a:lnTo>
                  <a:cubicBezTo>
                    <a:pt x="4251" y="655"/>
                    <a:pt x="4227" y="655"/>
                    <a:pt x="4215" y="643"/>
                  </a:cubicBezTo>
                  <a:cubicBezTo>
                    <a:pt x="4222" y="636"/>
                    <a:pt x="4238" y="634"/>
                    <a:pt x="4258" y="634"/>
                  </a:cubicBezTo>
                  <a:cubicBezTo>
                    <a:pt x="4279" y="634"/>
                    <a:pt x="4304" y="636"/>
                    <a:pt x="4324" y="636"/>
                  </a:cubicBezTo>
                  <a:cubicBezTo>
                    <a:pt x="4339" y="636"/>
                    <a:pt x="4351" y="635"/>
                    <a:pt x="4359" y="632"/>
                  </a:cubicBezTo>
                  <a:close/>
                  <a:moveTo>
                    <a:pt x="5429" y="596"/>
                  </a:moveTo>
                  <a:cubicBezTo>
                    <a:pt x="5513" y="596"/>
                    <a:pt x="5525" y="631"/>
                    <a:pt x="5536" y="679"/>
                  </a:cubicBezTo>
                  <a:cubicBezTo>
                    <a:pt x="5477" y="655"/>
                    <a:pt x="5417" y="643"/>
                    <a:pt x="5358" y="631"/>
                  </a:cubicBezTo>
                  <a:cubicBezTo>
                    <a:pt x="5370" y="607"/>
                    <a:pt x="5394" y="596"/>
                    <a:pt x="5429" y="596"/>
                  </a:cubicBezTo>
                  <a:close/>
                  <a:moveTo>
                    <a:pt x="4227" y="667"/>
                  </a:moveTo>
                  <a:lnTo>
                    <a:pt x="4227" y="679"/>
                  </a:lnTo>
                  <a:lnTo>
                    <a:pt x="4143" y="703"/>
                  </a:lnTo>
                  <a:cubicBezTo>
                    <a:pt x="4132" y="691"/>
                    <a:pt x="4120" y="679"/>
                    <a:pt x="4132" y="667"/>
                  </a:cubicBezTo>
                  <a:close/>
                  <a:moveTo>
                    <a:pt x="6502" y="714"/>
                  </a:moveTo>
                  <a:cubicBezTo>
                    <a:pt x="6502" y="714"/>
                    <a:pt x="6501" y="714"/>
                    <a:pt x="6501" y="715"/>
                  </a:cubicBezTo>
                  <a:cubicBezTo>
                    <a:pt x="6495" y="720"/>
                    <a:pt x="6492" y="726"/>
                    <a:pt x="6492" y="730"/>
                  </a:cubicBezTo>
                  <a:lnTo>
                    <a:pt x="6492" y="730"/>
                  </a:lnTo>
                  <a:cubicBezTo>
                    <a:pt x="6499" y="720"/>
                    <a:pt x="6503" y="714"/>
                    <a:pt x="6502" y="714"/>
                  </a:cubicBezTo>
                  <a:close/>
                  <a:moveTo>
                    <a:pt x="5703" y="679"/>
                  </a:moveTo>
                  <a:lnTo>
                    <a:pt x="5703" y="691"/>
                  </a:lnTo>
                  <a:cubicBezTo>
                    <a:pt x="5715" y="703"/>
                    <a:pt x="5727" y="715"/>
                    <a:pt x="5739" y="738"/>
                  </a:cubicBezTo>
                  <a:lnTo>
                    <a:pt x="5632" y="703"/>
                  </a:lnTo>
                  <a:cubicBezTo>
                    <a:pt x="5656" y="691"/>
                    <a:pt x="5679" y="691"/>
                    <a:pt x="5703" y="679"/>
                  </a:cubicBezTo>
                  <a:close/>
                  <a:moveTo>
                    <a:pt x="4059" y="706"/>
                  </a:moveTo>
                  <a:cubicBezTo>
                    <a:pt x="4078" y="706"/>
                    <a:pt x="4096" y="709"/>
                    <a:pt x="4108" y="715"/>
                  </a:cubicBezTo>
                  <a:lnTo>
                    <a:pt x="4048" y="738"/>
                  </a:lnTo>
                  <a:lnTo>
                    <a:pt x="4001" y="750"/>
                  </a:lnTo>
                  <a:cubicBezTo>
                    <a:pt x="3977" y="738"/>
                    <a:pt x="3941" y="727"/>
                    <a:pt x="4012" y="715"/>
                  </a:cubicBezTo>
                  <a:lnTo>
                    <a:pt x="4001" y="715"/>
                  </a:lnTo>
                  <a:cubicBezTo>
                    <a:pt x="4018" y="709"/>
                    <a:pt x="4039" y="706"/>
                    <a:pt x="4059" y="706"/>
                  </a:cubicBezTo>
                  <a:close/>
                  <a:moveTo>
                    <a:pt x="9394" y="691"/>
                  </a:moveTo>
                  <a:lnTo>
                    <a:pt x="9466" y="774"/>
                  </a:lnTo>
                  <a:lnTo>
                    <a:pt x="9430" y="738"/>
                  </a:lnTo>
                  <a:lnTo>
                    <a:pt x="9394" y="703"/>
                  </a:lnTo>
                  <a:cubicBezTo>
                    <a:pt x="9394" y="691"/>
                    <a:pt x="9394" y="691"/>
                    <a:pt x="9394" y="691"/>
                  </a:cubicBezTo>
                  <a:close/>
                  <a:moveTo>
                    <a:pt x="6691" y="691"/>
                  </a:moveTo>
                  <a:cubicBezTo>
                    <a:pt x="6656" y="727"/>
                    <a:pt x="6620" y="750"/>
                    <a:pt x="6584" y="786"/>
                  </a:cubicBezTo>
                  <a:lnTo>
                    <a:pt x="6608" y="750"/>
                  </a:lnTo>
                  <a:cubicBezTo>
                    <a:pt x="6620" y="715"/>
                    <a:pt x="6632" y="715"/>
                    <a:pt x="6668" y="703"/>
                  </a:cubicBezTo>
                  <a:lnTo>
                    <a:pt x="6691" y="691"/>
                  </a:lnTo>
                  <a:close/>
                  <a:moveTo>
                    <a:pt x="5965" y="774"/>
                  </a:moveTo>
                  <a:cubicBezTo>
                    <a:pt x="5977" y="786"/>
                    <a:pt x="5965" y="810"/>
                    <a:pt x="5965" y="822"/>
                  </a:cubicBezTo>
                  <a:lnTo>
                    <a:pt x="5870" y="786"/>
                  </a:lnTo>
                  <a:cubicBezTo>
                    <a:pt x="5894" y="786"/>
                    <a:pt x="5977" y="786"/>
                    <a:pt x="5965" y="774"/>
                  </a:cubicBezTo>
                  <a:close/>
                  <a:moveTo>
                    <a:pt x="3884" y="766"/>
                  </a:moveTo>
                  <a:cubicBezTo>
                    <a:pt x="3906" y="766"/>
                    <a:pt x="3928" y="769"/>
                    <a:pt x="3953" y="774"/>
                  </a:cubicBezTo>
                  <a:cubicBezTo>
                    <a:pt x="3905" y="786"/>
                    <a:pt x="3870" y="810"/>
                    <a:pt x="3822" y="834"/>
                  </a:cubicBezTo>
                  <a:cubicBezTo>
                    <a:pt x="3843" y="813"/>
                    <a:pt x="3828" y="784"/>
                    <a:pt x="3808" y="784"/>
                  </a:cubicBezTo>
                  <a:cubicBezTo>
                    <a:pt x="3805" y="784"/>
                    <a:pt x="3801" y="784"/>
                    <a:pt x="3798" y="786"/>
                  </a:cubicBezTo>
                  <a:lnTo>
                    <a:pt x="3798" y="786"/>
                  </a:lnTo>
                  <a:cubicBezTo>
                    <a:pt x="3826" y="772"/>
                    <a:pt x="3854" y="766"/>
                    <a:pt x="3884" y="766"/>
                  </a:cubicBezTo>
                  <a:close/>
                  <a:moveTo>
                    <a:pt x="6566" y="760"/>
                  </a:moveTo>
                  <a:cubicBezTo>
                    <a:pt x="6578" y="760"/>
                    <a:pt x="6572" y="794"/>
                    <a:pt x="6572" y="810"/>
                  </a:cubicBezTo>
                  <a:lnTo>
                    <a:pt x="6501" y="869"/>
                  </a:lnTo>
                  <a:cubicBezTo>
                    <a:pt x="6513" y="846"/>
                    <a:pt x="6525" y="810"/>
                    <a:pt x="6549" y="786"/>
                  </a:cubicBezTo>
                  <a:lnTo>
                    <a:pt x="6537" y="786"/>
                  </a:lnTo>
                  <a:cubicBezTo>
                    <a:pt x="6552" y="767"/>
                    <a:pt x="6561" y="760"/>
                    <a:pt x="6566" y="760"/>
                  </a:cubicBezTo>
                  <a:close/>
                  <a:moveTo>
                    <a:pt x="3667" y="917"/>
                  </a:moveTo>
                  <a:cubicBezTo>
                    <a:pt x="3620" y="953"/>
                    <a:pt x="3584" y="977"/>
                    <a:pt x="3536" y="1000"/>
                  </a:cubicBezTo>
                  <a:cubicBezTo>
                    <a:pt x="3536" y="988"/>
                    <a:pt x="3548" y="988"/>
                    <a:pt x="3572" y="965"/>
                  </a:cubicBezTo>
                  <a:cubicBezTo>
                    <a:pt x="3596" y="953"/>
                    <a:pt x="3620" y="929"/>
                    <a:pt x="3643" y="917"/>
                  </a:cubicBezTo>
                  <a:close/>
                  <a:moveTo>
                    <a:pt x="9597" y="965"/>
                  </a:moveTo>
                  <a:cubicBezTo>
                    <a:pt x="9608" y="977"/>
                    <a:pt x="9632" y="988"/>
                    <a:pt x="9644" y="1000"/>
                  </a:cubicBezTo>
                  <a:cubicBezTo>
                    <a:pt x="9644" y="1000"/>
                    <a:pt x="9632" y="1000"/>
                    <a:pt x="9632" y="1012"/>
                  </a:cubicBezTo>
                  <a:lnTo>
                    <a:pt x="9620" y="1012"/>
                  </a:lnTo>
                  <a:lnTo>
                    <a:pt x="9597" y="965"/>
                  </a:lnTo>
                  <a:close/>
                  <a:moveTo>
                    <a:pt x="6453" y="881"/>
                  </a:moveTo>
                  <a:cubicBezTo>
                    <a:pt x="6465" y="881"/>
                    <a:pt x="6465" y="893"/>
                    <a:pt x="6465" y="905"/>
                  </a:cubicBezTo>
                  <a:cubicBezTo>
                    <a:pt x="6441" y="941"/>
                    <a:pt x="6406" y="977"/>
                    <a:pt x="6370" y="1024"/>
                  </a:cubicBezTo>
                  <a:lnTo>
                    <a:pt x="6287" y="977"/>
                  </a:lnTo>
                  <a:lnTo>
                    <a:pt x="6287" y="977"/>
                  </a:lnTo>
                  <a:cubicBezTo>
                    <a:pt x="6292" y="978"/>
                    <a:pt x="6296" y="979"/>
                    <a:pt x="6299" y="979"/>
                  </a:cubicBezTo>
                  <a:cubicBezTo>
                    <a:pt x="6316" y="979"/>
                    <a:pt x="6302" y="953"/>
                    <a:pt x="6322" y="953"/>
                  </a:cubicBezTo>
                  <a:cubicBezTo>
                    <a:pt x="6324" y="951"/>
                    <a:pt x="6325" y="951"/>
                    <a:pt x="6327" y="951"/>
                  </a:cubicBezTo>
                  <a:cubicBezTo>
                    <a:pt x="6337" y="951"/>
                    <a:pt x="6352" y="966"/>
                    <a:pt x="6358" y="966"/>
                  </a:cubicBezTo>
                  <a:lnTo>
                    <a:pt x="6358" y="966"/>
                  </a:lnTo>
                  <a:cubicBezTo>
                    <a:pt x="6358" y="975"/>
                    <a:pt x="6359" y="980"/>
                    <a:pt x="6362" y="980"/>
                  </a:cubicBezTo>
                  <a:cubicBezTo>
                    <a:pt x="6367" y="980"/>
                    <a:pt x="6376" y="971"/>
                    <a:pt x="6394" y="953"/>
                  </a:cubicBezTo>
                  <a:cubicBezTo>
                    <a:pt x="6418" y="905"/>
                    <a:pt x="6429" y="905"/>
                    <a:pt x="6453" y="881"/>
                  </a:cubicBezTo>
                  <a:close/>
                  <a:moveTo>
                    <a:pt x="10692" y="1048"/>
                  </a:moveTo>
                  <a:cubicBezTo>
                    <a:pt x="10692" y="1060"/>
                    <a:pt x="10692" y="1084"/>
                    <a:pt x="10644" y="1084"/>
                  </a:cubicBezTo>
                  <a:cubicBezTo>
                    <a:pt x="10597" y="1084"/>
                    <a:pt x="10585" y="1084"/>
                    <a:pt x="10620" y="1072"/>
                  </a:cubicBezTo>
                  <a:lnTo>
                    <a:pt x="10692" y="1048"/>
                  </a:lnTo>
                  <a:close/>
                  <a:moveTo>
                    <a:pt x="3441" y="1012"/>
                  </a:moveTo>
                  <a:lnTo>
                    <a:pt x="3441" y="1012"/>
                  </a:lnTo>
                  <a:cubicBezTo>
                    <a:pt x="3441" y="1024"/>
                    <a:pt x="3417" y="1084"/>
                    <a:pt x="3417" y="1096"/>
                  </a:cubicBezTo>
                  <a:lnTo>
                    <a:pt x="3370" y="1143"/>
                  </a:lnTo>
                  <a:cubicBezTo>
                    <a:pt x="3393" y="1096"/>
                    <a:pt x="3417" y="1048"/>
                    <a:pt x="3441" y="1012"/>
                  </a:cubicBezTo>
                  <a:close/>
                  <a:moveTo>
                    <a:pt x="10811" y="1072"/>
                  </a:moveTo>
                  <a:cubicBezTo>
                    <a:pt x="10823" y="1072"/>
                    <a:pt x="10835" y="1108"/>
                    <a:pt x="10847" y="1108"/>
                  </a:cubicBezTo>
                  <a:lnTo>
                    <a:pt x="10882" y="1131"/>
                  </a:lnTo>
                  <a:lnTo>
                    <a:pt x="10918" y="1143"/>
                  </a:lnTo>
                  <a:cubicBezTo>
                    <a:pt x="10870" y="1131"/>
                    <a:pt x="10811" y="1119"/>
                    <a:pt x="10763" y="1108"/>
                  </a:cubicBezTo>
                  <a:cubicBezTo>
                    <a:pt x="10783" y="1098"/>
                    <a:pt x="10794" y="1080"/>
                    <a:pt x="10804" y="1080"/>
                  </a:cubicBezTo>
                  <a:cubicBezTo>
                    <a:pt x="10806" y="1080"/>
                    <a:pt x="10809" y="1081"/>
                    <a:pt x="10811" y="1084"/>
                  </a:cubicBezTo>
                  <a:lnTo>
                    <a:pt x="10811" y="1072"/>
                  </a:lnTo>
                  <a:close/>
                  <a:moveTo>
                    <a:pt x="10978" y="1155"/>
                  </a:moveTo>
                  <a:cubicBezTo>
                    <a:pt x="10990" y="1155"/>
                    <a:pt x="11013" y="1167"/>
                    <a:pt x="11025" y="1167"/>
                  </a:cubicBezTo>
                  <a:lnTo>
                    <a:pt x="11013" y="1167"/>
                  </a:lnTo>
                  <a:lnTo>
                    <a:pt x="10978" y="1155"/>
                  </a:lnTo>
                  <a:close/>
                  <a:moveTo>
                    <a:pt x="9763" y="1227"/>
                  </a:moveTo>
                  <a:cubicBezTo>
                    <a:pt x="9763" y="1239"/>
                    <a:pt x="9763" y="1239"/>
                    <a:pt x="9763" y="1239"/>
                  </a:cubicBezTo>
                  <a:lnTo>
                    <a:pt x="9739" y="1250"/>
                  </a:lnTo>
                  <a:cubicBezTo>
                    <a:pt x="9751" y="1239"/>
                    <a:pt x="9751" y="1239"/>
                    <a:pt x="9763" y="1227"/>
                  </a:cubicBezTo>
                  <a:close/>
                  <a:moveTo>
                    <a:pt x="11371" y="1334"/>
                  </a:moveTo>
                  <a:cubicBezTo>
                    <a:pt x="11394" y="1334"/>
                    <a:pt x="11394" y="1346"/>
                    <a:pt x="11406" y="1358"/>
                  </a:cubicBezTo>
                  <a:lnTo>
                    <a:pt x="11371" y="1334"/>
                  </a:lnTo>
                  <a:close/>
                  <a:moveTo>
                    <a:pt x="11650" y="1477"/>
                  </a:moveTo>
                  <a:cubicBezTo>
                    <a:pt x="11654" y="1477"/>
                    <a:pt x="11664" y="1484"/>
                    <a:pt x="11680" y="1500"/>
                  </a:cubicBezTo>
                  <a:cubicBezTo>
                    <a:pt x="11703" y="1524"/>
                    <a:pt x="11696" y="1542"/>
                    <a:pt x="11682" y="1542"/>
                  </a:cubicBezTo>
                  <a:cubicBezTo>
                    <a:pt x="11674" y="1542"/>
                    <a:pt x="11665" y="1537"/>
                    <a:pt x="11656" y="1524"/>
                  </a:cubicBezTo>
                  <a:cubicBezTo>
                    <a:pt x="11648" y="1501"/>
                    <a:pt x="11641" y="1477"/>
                    <a:pt x="11650" y="1477"/>
                  </a:cubicBezTo>
                  <a:close/>
                  <a:moveTo>
                    <a:pt x="3031" y="1509"/>
                  </a:moveTo>
                  <a:cubicBezTo>
                    <a:pt x="3009" y="1544"/>
                    <a:pt x="2987" y="1587"/>
                    <a:pt x="2965" y="1620"/>
                  </a:cubicBezTo>
                  <a:cubicBezTo>
                    <a:pt x="2977" y="1584"/>
                    <a:pt x="3012" y="1536"/>
                    <a:pt x="2989" y="1524"/>
                  </a:cubicBezTo>
                  <a:cubicBezTo>
                    <a:pt x="2997" y="1524"/>
                    <a:pt x="3013" y="1518"/>
                    <a:pt x="3031" y="1509"/>
                  </a:cubicBezTo>
                  <a:close/>
                  <a:moveTo>
                    <a:pt x="12037" y="1870"/>
                  </a:moveTo>
                  <a:cubicBezTo>
                    <a:pt x="12036" y="1870"/>
                    <a:pt x="12036" y="1870"/>
                    <a:pt x="12035" y="1871"/>
                  </a:cubicBezTo>
                  <a:lnTo>
                    <a:pt x="12035" y="1871"/>
                  </a:lnTo>
                  <a:lnTo>
                    <a:pt x="12037" y="1870"/>
                  </a:lnTo>
                  <a:close/>
                  <a:moveTo>
                    <a:pt x="11883" y="1810"/>
                  </a:moveTo>
                  <a:cubicBezTo>
                    <a:pt x="11883" y="1810"/>
                    <a:pt x="11894" y="1858"/>
                    <a:pt x="11894" y="1893"/>
                  </a:cubicBezTo>
                  <a:cubicBezTo>
                    <a:pt x="11883" y="1870"/>
                    <a:pt x="11859" y="1846"/>
                    <a:pt x="11847" y="1834"/>
                  </a:cubicBezTo>
                  <a:cubicBezTo>
                    <a:pt x="11859" y="1822"/>
                    <a:pt x="11871" y="1810"/>
                    <a:pt x="11883" y="1810"/>
                  </a:cubicBezTo>
                  <a:close/>
                  <a:moveTo>
                    <a:pt x="11919" y="1912"/>
                  </a:moveTo>
                  <a:cubicBezTo>
                    <a:pt x="11923" y="1912"/>
                    <a:pt x="11927" y="1914"/>
                    <a:pt x="11930" y="1917"/>
                  </a:cubicBezTo>
                  <a:cubicBezTo>
                    <a:pt x="11942" y="1941"/>
                    <a:pt x="11954" y="1965"/>
                    <a:pt x="11954" y="1989"/>
                  </a:cubicBezTo>
                  <a:cubicBezTo>
                    <a:pt x="11954" y="2001"/>
                    <a:pt x="11954" y="2001"/>
                    <a:pt x="11942" y="2012"/>
                  </a:cubicBezTo>
                  <a:cubicBezTo>
                    <a:pt x="11930" y="1977"/>
                    <a:pt x="11918" y="1965"/>
                    <a:pt x="11906" y="1941"/>
                  </a:cubicBezTo>
                  <a:cubicBezTo>
                    <a:pt x="11898" y="1924"/>
                    <a:pt x="11908" y="1912"/>
                    <a:pt x="11919" y="1912"/>
                  </a:cubicBezTo>
                  <a:close/>
                  <a:moveTo>
                    <a:pt x="2715" y="2131"/>
                  </a:moveTo>
                  <a:lnTo>
                    <a:pt x="2715" y="2131"/>
                  </a:lnTo>
                  <a:cubicBezTo>
                    <a:pt x="2713" y="2135"/>
                    <a:pt x="2712" y="2139"/>
                    <a:pt x="2711" y="2143"/>
                  </a:cubicBezTo>
                  <a:lnTo>
                    <a:pt x="2711" y="2143"/>
                  </a:lnTo>
                  <a:cubicBezTo>
                    <a:pt x="2711" y="2143"/>
                    <a:pt x="2712" y="2143"/>
                    <a:pt x="2712" y="2143"/>
                  </a:cubicBezTo>
                  <a:lnTo>
                    <a:pt x="2712" y="2143"/>
                  </a:lnTo>
                  <a:cubicBezTo>
                    <a:pt x="2713" y="2139"/>
                    <a:pt x="2714" y="2135"/>
                    <a:pt x="2715" y="2131"/>
                  </a:cubicBezTo>
                  <a:close/>
                  <a:moveTo>
                    <a:pt x="2810" y="1819"/>
                  </a:moveTo>
                  <a:cubicBezTo>
                    <a:pt x="2815" y="1819"/>
                    <a:pt x="2819" y="1824"/>
                    <a:pt x="2822" y="1834"/>
                  </a:cubicBezTo>
                  <a:cubicBezTo>
                    <a:pt x="2822" y="1858"/>
                    <a:pt x="2810" y="1881"/>
                    <a:pt x="2810" y="1905"/>
                  </a:cubicBezTo>
                  <a:cubicBezTo>
                    <a:pt x="2774" y="1989"/>
                    <a:pt x="2739" y="2060"/>
                    <a:pt x="2715" y="2143"/>
                  </a:cubicBezTo>
                  <a:cubicBezTo>
                    <a:pt x="2714" y="2143"/>
                    <a:pt x="2713" y="2143"/>
                    <a:pt x="2712" y="2143"/>
                  </a:cubicBezTo>
                  <a:lnTo>
                    <a:pt x="2712" y="2143"/>
                  </a:lnTo>
                  <a:cubicBezTo>
                    <a:pt x="2705" y="2176"/>
                    <a:pt x="2698" y="2207"/>
                    <a:pt x="2691" y="2237"/>
                  </a:cubicBezTo>
                  <a:lnTo>
                    <a:pt x="2691" y="2237"/>
                  </a:lnTo>
                  <a:cubicBezTo>
                    <a:pt x="2691" y="2206"/>
                    <a:pt x="2700" y="2175"/>
                    <a:pt x="2711" y="2143"/>
                  </a:cubicBezTo>
                  <a:lnTo>
                    <a:pt x="2711" y="2143"/>
                  </a:lnTo>
                  <a:cubicBezTo>
                    <a:pt x="2703" y="2144"/>
                    <a:pt x="2695" y="2145"/>
                    <a:pt x="2688" y="2145"/>
                  </a:cubicBezTo>
                  <a:cubicBezTo>
                    <a:pt x="2678" y="2145"/>
                    <a:pt x="2672" y="2141"/>
                    <a:pt x="2679" y="2120"/>
                  </a:cubicBezTo>
                  <a:lnTo>
                    <a:pt x="2667" y="2120"/>
                  </a:lnTo>
                  <a:cubicBezTo>
                    <a:pt x="2679" y="2072"/>
                    <a:pt x="2750" y="2024"/>
                    <a:pt x="2762" y="1977"/>
                  </a:cubicBezTo>
                  <a:cubicBezTo>
                    <a:pt x="2762" y="1973"/>
                    <a:pt x="2760" y="1971"/>
                    <a:pt x="2756" y="1971"/>
                  </a:cubicBezTo>
                  <a:cubicBezTo>
                    <a:pt x="2748" y="1971"/>
                    <a:pt x="2735" y="1977"/>
                    <a:pt x="2727" y="1977"/>
                  </a:cubicBezTo>
                  <a:cubicBezTo>
                    <a:pt x="2727" y="1977"/>
                    <a:pt x="2727" y="1917"/>
                    <a:pt x="2750" y="1893"/>
                  </a:cubicBezTo>
                  <a:cubicBezTo>
                    <a:pt x="2760" y="1875"/>
                    <a:pt x="2791" y="1819"/>
                    <a:pt x="2810" y="1819"/>
                  </a:cubicBezTo>
                  <a:close/>
                  <a:moveTo>
                    <a:pt x="2550" y="2654"/>
                  </a:moveTo>
                  <a:cubicBezTo>
                    <a:pt x="2564" y="2654"/>
                    <a:pt x="2572" y="2658"/>
                    <a:pt x="2572" y="2667"/>
                  </a:cubicBezTo>
                  <a:cubicBezTo>
                    <a:pt x="2500" y="2679"/>
                    <a:pt x="2429" y="2691"/>
                    <a:pt x="2369" y="2715"/>
                  </a:cubicBezTo>
                  <a:lnTo>
                    <a:pt x="2405" y="2691"/>
                  </a:lnTo>
                  <a:cubicBezTo>
                    <a:pt x="2440" y="2682"/>
                    <a:pt x="2514" y="2654"/>
                    <a:pt x="2550" y="2654"/>
                  </a:cubicBezTo>
                  <a:close/>
                  <a:moveTo>
                    <a:pt x="2250" y="2691"/>
                  </a:moveTo>
                  <a:cubicBezTo>
                    <a:pt x="2274" y="2691"/>
                    <a:pt x="2298" y="2727"/>
                    <a:pt x="2298" y="2727"/>
                  </a:cubicBezTo>
                  <a:lnTo>
                    <a:pt x="2322" y="2727"/>
                  </a:lnTo>
                  <a:lnTo>
                    <a:pt x="2238" y="2751"/>
                  </a:lnTo>
                  <a:cubicBezTo>
                    <a:pt x="2250" y="2727"/>
                    <a:pt x="2262" y="2691"/>
                    <a:pt x="2250" y="2691"/>
                  </a:cubicBezTo>
                  <a:close/>
                  <a:moveTo>
                    <a:pt x="2188" y="2761"/>
                  </a:moveTo>
                  <a:cubicBezTo>
                    <a:pt x="2191" y="2761"/>
                    <a:pt x="2194" y="2763"/>
                    <a:pt x="2197" y="2765"/>
                  </a:cubicBezTo>
                  <a:lnTo>
                    <a:pt x="2197" y="2765"/>
                  </a:lnTo>
                  <a:lnTo>
                    <a:pt x="2155" y="2786"/>
                  </a:lnTo>
                  <a:cubicBezTo>
                    <a:pt x="2170" y="2772"/>
                    <a:pt x="2180" y="2761"/>
                    <a:pt x="2188" y="2761"/>
                  </a:cubicBezTo>
                  <a:close/>
                  <a:moveTo>
                    <a:pt x="12466" y="2846"/>
                  </a:moveTo>
                  <a:cubicBezTo>
                    <a:pt x="12466" y="2870"/>
                    <a:pt x="12478" y="2882"/>
                    <a:pt x="12514" y="2905"/>
                  </a:cubicBezTo>
                  <a:cubicBezTo>
                    <a:pt x="12466" y="2882"/>
                    <a:pt x="12430" y="2870"/>
                    <a:pt x="12394" y="2846"/>
                  </a:cubicBezTo>
                  <a:close/>
                  <a:moveTo>
                    <a:pt x="12692" y="3013"/>
                  </a:moveTo>
                  <a:cubicBezTo>
                    <a:pt x="12704" y="3013"/>
                    <a:pt x="12728" y="3013"/>
                    <a:pt x="12740" y="3024"/>
                  </a:cubicBezTo>
                  <a:lnTo>
                    <a:pt x="12728" y="3036"/>
                  </a:lnTo>
                  <a:lnTo>
                    <a:pt x="12692" y="3013"/>
                  </a:lnTo>
                  <a:close/>
                  <a:moveTo>
                    <a:pt x="12819" y="3099"/>
                  </a:moveTo>
                  <a:cubicBezTo>
                    <a:pt x="12823" y="3099"/>
                    <a:pt x="12829" y="3102"/>
                    <a:pt x="12835" y="3108"/>
                  </a:cubicBezTo>
                  <a:cubicBezTo>
                    <a:pt x="12847" y="3120"/>
                    <a:pt x="12859" y="3144"/>
                    <a:pt x="12871" y="3155"/>
                  </a:cubicBezTo>
                  <a:lnTo>
                    <a:pt x="12811" y="3108"/>
                  </a:lnTo>
                  <a:cubicBezTo>
                    <a:pt x="12811" y="3102"/>
                    <a:pt x="12814" y="3099"/>
                    <a:pt x="12819" y="3099"/>
                  </a:cubicBezTo>
                  <a:close/>
                  <a:moveTo>
                    <a:pt x="13037" y="3346"/>
                  </a:moveTo>
                  <a:cubicBezTo>
                    <a:pt x="13049" y="3346"/>
                    <a:pt x="13061" y="3358"/>
                    <a:pt x="13061" y="3370"/>
                  </a:cubicBezTo>
                  <a:lnTo>
                    <a:pt x="13049" y="3370"/>
                  </a:lnTo>
                  <a:lnTo>
                    <a:pt x="13037" y="3346"/>
                  </a:lnTo>
                  <a:close/>
                  <a:moveTo>
                    <a:pt x="1252" y="3371"/>
                  </a:moveTo>
                  <a:cubicBezTo>
                    <a:pt x="1261" y="3371"/>
                    <a:pt x="1268" y="3380"/>
                    <a:pt x="1274" y="3394"/>
                  </a:cubicBezTo>
                  <a:lnTo>
                    <a:pt x="1226" y="3441"/>
                  </a:lnTo>
                  <a:cubicBezTo>
                    <a:pt x="1218" y="3441"/>
                    <a:pt x="1209" y="3442"/>
                    <a:pt x="1203" y="3442"/>
                  </a:cubicBezTo>
                  <a:cubicBezTo>
                    <a:pt x="1189" y="3442"/>
                    <a:pt x="1187" y="3437"/>
                    <a:pt x="1226" y="3405"/>
                  </a:cubicBezTo>
                  <a:lnTo>
                    <a:pt x="1226" y="3394"/>
                  </a:lnTo>
                  <a:cubicBezTo>
                    <a:pt x="1237" y="3377"/>
                    <a:pt x="1245" y="3371"/>
                    <a:pt x="1252" y="3371"/>
                  </a:cubicBezTo>
                  <a:close/>
                  <a:moveTo>
                    <a:pt x="13111" y="3449"/>
                  </a:moveTo>
                  <a:cubicBezTo>
                    <a:pt x="13115" y="3453"/>
                    <a:pt x="13121" y="3453"/>
                    <a:pt x="13121" y="3453"/>
                  </a:cubicBezTo>
                  <a:lnTo>
                    <a:pt x="13121" y="3465"/>
                  </a:lnTo>
                  <a:cubicBezTo>
                    <a:pt x="13145" y="3477"/>
                    <a:pt x="13156" y="3501"/>
                    <a:pt x="13168" y="3525"/>
                  </a:cubicBezTo>
                  <a:cubicBezTo>
                    <a:pt x="13156" y="3513"/>
                    <a:pt x="13145" y="3489"/>
                    <a:pt x="13121" y="3477"/>
                  </a:cubicBezTo>
                  <a:lnTo>
                    <a:pt x="13111" y="3449"/>
                  </a:lnTo>
                  <a:close/>
                  <a:moveTo>
                    <a:pt x="1167" y="3513"/>
                  </a:moveTo>
                  <a:lnTo>
                    <a:pt x="1167" y="3513"/>
                  </a:lnTo>
                  <a:cubicBezTo>
                    <a:pt x="1162" y="3519"/>
                    <a:pt x="1157" y="3526"/>
                    <a:pt x="1152" y="3533"/>
                  </a:cubicBezTo>
                  <a:lnTo>
                    <a:pt x="1152" y="3533"/>
                  </a:lnTo>
                  <a:lnTo>
                    <a:pt x="1143" y="3525"/>
                  </a:lnTo>
                  <a:cubicBezTo>
                    <a:pt x="1155" y="3513"/>
                    <a:pt x="1167" y="3513"/>
                    <a:pt x="1167" y="3513"/>
                  </a:cubicBezTo>
                  <a:close/>
                  <a:moveTo>
                    <a:pt x="1141" y="3547"/>
                  </a:moveTo>
                  <a:cubicBezTo>
                    <a:pt x="1114" y="3583"/>
                    <a:pt x="1087" y="3619"/>
                    <a:pt x="1060" y="3655"/>
                  </a:cubicBezTo>
                  <a:cubicBezTo>
                    <a:pt x="1081" y="3614"/>
                    <a:pt x="1110" y="3572"/>
                    <a:pt x="1141" y="3547"/>
                  </a:cubicBezTo>
                  <a:close/>
                  <a:moveTo>
                    <a:pt x="988" y="3798"/>
                  </a:moveTo>
                  <a:lnTo>
                    <a:pt x="988" y="3798"/>
                  </a:lnTo>
                  <a:cubicBezTo>
                    <a:pt x="964" y="3834"/>
                    <a:pt x="941" y="3882"/>
                    <a:pt x="917" y="3929"/>
                  </a:cubicBezTo>
                  <a:lnTo>
                    <a:pt x="917" y="3917"/>
                  </a:lnTo>
                  <a:cubicBezTo>
                    <a:pt x="917" y="3906"/>
                    <a:pt x="905" y="3917"/>
                    <a:pt x="917" y="3894"/>
                  </a:cubicBezTo>
                  <a:lnTo>
                    <a:pt x="917" y="3882"/>
                  </a:lnTo>
                  <a:cubicBezTo>
                    <a:pt x="929" y="3858"/>
                    <a:pt x="941" y="3834"/>
                    <a:pt x="964" y="3810"/>
                  </a:cubicBezTo>
                  <a:lnTo>
                    <a:pt x="988" y="3798"/>
                  </a:lnTo>
                  <a:close/>
                  <a:moveTo>
                    <a:pt x="13335" y="4036"/>
                  </a:moveTo>
                  <a:cubicBezTo>
                    <a:pt x="13371" y="4060"/>
                    <a:pt x="13371" y="4072"/>
                    <a:pt x="13335" y="4108"/>
                  </a:cubicBezTo>
                  <a:cubicBezTo>
                    <a:pt x="13323" y="4120"/>
                    <a:pt x="13311" y="4120"/>
                    <a:pt x="13311" y="4132"/>
                  </a:cubicBezTo>
                  <a:lnTo>
                    <a:pt x="13311" y="4036"/>
                  </a:lnTo>
                  <a:close/>
                  <a:moveTo>
                    <a:pt x="13454" y="4394"/>
                  </a:moveTo>
                  <a:lnTo>
                    <a:pt x="13454" y="4394"/>
                  </a:lnTo>
                  <a:cubicBezTo>
                    <a:pt x="13454" y="4395"/>
                    <a:pt x="13453" y="4397"/>
                    <a:pt x="13453" y="4398"/>
                  </a:cubicBezTo>
                  <a:lnTo>
                    <a:pt x="13453" y="4398"/>
                  </a:lnTo>
                  <a:cubicBezTo>
                    <a:pt x="13454" y="4397"/>
                    <a:pt x="13454" y="4395"/>
                    <a:pt x="13454" y="4394"/>
                  </a:cubicBezTo>
                  <a:close/>
                  <a:moveTo>
                    <a:pt x="13235" y="4659"/>
                  </a:moveTo>
                  <a:lnTo>
                    <a:pt x="13235" y="4659"/>
                  </a:lnTo>
                  <a:cubicBezTo>
                    <a:pt x="13233" y="4662"/>
                    <a:pt x="13231" y="4665"/>
                    <a:pt x="13228" y="4667"/>
                  </a:cubicBezTo>
                  <a:lnTo>
                    <a:pt x="13228" y="4667"/>
                  </a:lnTo>
                  <a:cubicBezTo>
                    <a:pt x="13228" y="4667"/>
                    <a:pt x="13231" y="4664"/>
                    <a:pt x="13235" y="4659"/>
                  </a:cubicBezTo>
                  <a:close/>
                  <a:moveTo>
                    <a:pt x="786" y="4310"/>
                  </a:moveTo>
                  <a:lnTo>
                    <a:pt x="786" y="4310"/>
                  </a:lnTo>
                  <a:cubicBezTo>
                    <a:pt x="762" y="4441"/>
                    <a:pt x="738" y="4572"/>
                    <a:pt x="738" y="4703"/>
                  </a:cubicBezTo>
                  <a:cubicBezTo>
                    <a:pt x="726" y="4691"/>
                    <a:pt x="726" y="4679"/>
                    <a:pt x="714" y="4679"/>
                  </a:cubicBezTo>
                  <a:lnTo>
                    <a:pt x="714" y="4667"/>
                  </a:lnTo>
                  <a:cubicBezTo>
                    <a:pt x="691" y="4632"/>
                    <a:pt x="738" y="4560"/>
                    <a:pt x="691" y="4548"/>
                  </a:cubicBezTo>
                  <a:cubicBezTo>
                    <a:pt x="726" y="4548"/>
                    <a:pt x="750" y="4394"/>
                    <a:pt x="774" y="4334"/>
                  </a:cubicBezTo>
                  <a:lnTo>
                    <a:pt x="786" y="4310"/>
                  </a:lnTo>
                  <a:close/>
                  <a:moveTo>
                    <a:pt x="790" y="5481"/>
                  </a:moveTo>
                  <a:lnTo>
                    <a:pt x="790" y="5481"/>
                  </a:lnTo>
                  <a:cubicBezTo>
                    <a:pt x="790" y="5488"/>
                    <a:pt x="792" y="5496"/>
                    <a:pt x="795" y="5506"/>
                  </a:cubicBezTo>
                  <a:lnTo>
                    <a:pt x="795" y="5506"/>
                  </a:lnTo>
                  <a:cubicBezTo>
                    <a:pt x="794" y="5498"/>
                    <a:pt x="792" y="5490"/>
                    <a:pt x="790" y="5481"/>
                  </a:cubicBezTo>
                  <a:close/>
                  <a:moveTo>
                    <a:pt x="13264" y="5596"/>
                  </a:moveTo>
                  <a:cubicBezTo>
                    <a:pt x="13276" y="5596"/>
                    <a:pt x="13276" y="5596"/>
                    <a:pt x="13276" y="5608"/>
                  </a:cubicBezTo>
                  <a:lnTo>
                    <a:pt x="13264" y="5596"/>
                  </a:lnTo>
                  <a:close/>
                  <a:moveTo>
                    <a:pt x="13323" y="5680"/>
                  </a:moveTo>
                  <a:cubicBezTo>
                    <a:pt x="13347" y="5703"/>
                    <a:pt x="13371" y="5739"/>
                    <a:pt x="13359" y="5763"/>
                  </a:cubicBezTo>
                  <a:cubicBezTo>
                    <a:pt x="13347" y="5739"/>
                    <a:pt x="13335" y="5703"/>
                    <a:pt x="13323" y="5680"/>
                  </a:cubicBezTo>
                  <a:close/>
                  <a:moveTo>
                    <a:pt x="893" y="5608"/>
                  </a:moveTo>
                  <a:cubicBezTo>
                    <a:pt x="929" y="5703"/>
                    <a:pt x="976" y="5799"/>
                    <a:pt x="1024" y="5894"/>
                  </a:cubicBezTo>
                  <a:lnTo>
                    <a:pt x="1012" y="5894"/>
                  </a:lnTo>
                  <a:cubicBezTo>
                    <a:pt x="976" y="5894"/>
                    <a:pt x="905" y="5715"/>
                    <a:pt x="893" y="5668"/>
                  </a:cubicBezTo>
                  <a:lnTo>
                    <a:pt x="893" y="5656"/>
                  </a:lnTo>
                  <a:cubicBezTo>
                    <a:pt x="881" y="5620"/>
                    <a:pt x="881" y="5620"/>
                    <a:pt x="893" y="5608"/>
                  </a:cubicBezTo>
                  <a:close/>
                  <a:moveTo>
                    <a:pt x="1155" y="6120"/>
                  </a:moveTo>
                  <a:lnTo>
                    <a:pt x="1179" y="6168"/>
                  </a:lnTo>
                  <a:cubicBezTo>
                    <a:pt x="1155" y="6180"/>
                    <a:pt x="1131" y="6203"/>
                    <a:pt x="1107" y="6215"/>
                  </a:cubicBezTo>
                  <a:lnTo>
                    <a:pt x="1095" y="6215"/>
                  </a:lnTo>
                  <a:cubicBezTo>
                    <a:pt x="1060" y="6215"/>
                    <a:pt x="1143" y="6168"/>
                    <a:pt x="1155" y="6168"/>
                  </a:cubicBezTo>
                  <a:cubicBezTo>
                    <a:pt x="1143" y="6132"/>
                    <a:pt x="1155" y="6132"/>
                    <a:pt x="1155" y="6120"/>
                  </a:cubicBezTo>
                  <a:close/>
                  <a:moveTo>
                    <a:pt x="916" y="6331"/>
                  </a:moveTo>
                  <a:lnTo>
                    <a:pt x="869" y="6370"/>
                  </a:lnTo>
                  <a:cubicBezTo>
                    <a:pt x="877" y="6362"/>
                    <a:pt x="897" y="6342"/>
                    <a:pt x="916" y="6331"/>
                  </a:cubicBezTo>
                  <a:close/>
                  <a:moveTo>
                    <a:pt x="703" y="6525"/>
                  </a:moveTo>
                  <a:cubicBezTo>
                    <a:pt x="679" y="6549"/>
                    <a:pt x="655" y="6572"/>
                    <a:pt x="631" y="6608"/>
                  </a:cubicBezTo>
                  <a:cubicBezTo>
                    <a:pt x="607" y="6596"/>
                    <a:pt x="631" y="6549"/>
                    <a:pt x="667" y="6537"/>
                  </a:cubicBezTo>
                  <a:lnTo>
                    <a:pt x="667" y="6525"/>
                  </a:lnTo>
                  <a:close/>
                  <a:moveTo>
                    <a:pt x="560" y="6668"/>
                  </a:moveTo>
                  <a:cubicBezTo>
                    <a:pt x="572" y="6668"/>
                    <a:pt x="572" y="6680"/>
                    <a:pt x="560" y="6680"/>
                  </a:cubicBezTo>
                  <a:lnTo>
                    <a:pt x="512" y="6751"/>
                  </a:lnTo>
                  <a:cubicBezTo>
                    <a:pt x="512" y="6739"/>
                    <a:pt x="524" y="6727"/>
                    <a:pt x="524" y="6727"/>
                  </a:cubicBezTo>
                  <a:lnTo>
                    <a:pt x="524" y="6715"/>
                  </a:lnTo>
                  <a:cubicBezTo>
                    <a:pt x="524" y="6715"/>
                    <a:pt x="560" y="6668"/>
                    <a:pt x="560" y="6668"/>
                  </a:cubicBezTo>
                  <a:close/>
                  <a:moveTo>
                    <a:pt x="13478" y="6739"/>
                  </a:moveTo>
                  <a:cubicBezTo>
                    <a:pt x="13471" y="6754"/>
                    <a:pt x="13464" y="6764"/>
                    <a:pt x="13456" y="6774"/>
                  </a:cubicBezTo>
                  <a:lnTo>
                    <a:pt x="13456" y="6774"/>
                  </a:lnTo>
                  <a:cubicBezTo>
                    <a:pt x="13460" y="6762"/>
                    <a:pt x="13466" y="6748"/>
                    <a:pt x="13466" y="6739"/>
                  </a:cubicBezTo>
                  <a:close/>
                  <a:moveTo>
                    <a:pt x="155" y="7442"/>
                  </a:moveTo>
                  <a:cubicBezTo>
                    <a:pt x="155" y="7466"/>
                    <a:pt x="143" y="7489"/>
                    <a:pt x="143" y="7501"/>
                  </a:cubicBezTo>
                  <a:lnTo>
                    <a:pt x="143" y="7489"/>
                  </a:lnTo>
                  <a:cubicBezTo>
                    <a:pt x="143" y="7477"/>
                    <a:pt x="155" y="7466"/>
                    <a:pt x="155" y="7442"/>
                  </a:cubicBezTo>
                  <a:close/>
                  <a:moveTo>
                    <a:pt x="143" y="7501"/>
                  </a:moveTo>
                  <a:cubicBezTo>
                    <a:pt x="138" y="7511"/>
                    <a:pt x="135" y="7515"/>
                    <a:pt x="134" y="7515"/>
                  </a:cubicBezTo>
                  <a:cubicBezTo>
                    <a:pt x="133" y="7515"/>
                    <a:pt x="136" y="7508"/>
                    <a:pt x="143" y="7501"/>
                  </a:cubicBezTo>
                  <a:close/>
                  <a:moveTo>
                    <a:pt x="12692" y="7858"/>
                  </a:moveTo>
                  <a:lnTo>
                    <a:pt x="12692" y="7858"/>
                  </a:lnTo>
                  <a:cubicBezTo>
                    <a:pt x="12683" y="7877"/>
                    <a:pt x="12666" y="7896"/>
                    <a:pt x="12653" y="7915"/>
                  </a:cubicBezTo>
                  <a:lnTo>
                    <a:pt x="12653" y="7915"/>
                  </a:lnTo>
                  <a:cubicBezTo>
                    <a:pt x="12644" y="7906"/>
                    <a:pt x="12643" y="7905"/>
                    <a:pt x="12633" y="7894"/>
                  </a:cubicBezTo>
                  <a:lnTo>
                    <a:pt x="12692" y="7858"/>
                  </a:lnTo>
                  <a:close/>
                  <a:moveTo>
                    <a:pt x="12537" y="8025"/>
                  </a:moveTo>
                  <a:lnTo>
                    <a:pt x="12561" y="8096"/>
                  </a:lnTo>
                  <a:lnTo>
                    <a:pt x="12549" y="8096"/>
                  </a:lnTo>
                  <a:cubicBezTo>
                    <a:pt x="12537" y="8073"/>
                    <a:pt x="12525" y="8049"/>
                    <a:pt x="12525" y="8025"/>
                  </a:cubicBezTo>
                  <a:close/>
                  <a:moveTo>
                    <a:pt x="95" y="8085"/>
                  </a:moveTo>
                  <a:cubicBezTo>
                    <a:pt x="95" y="8132"/>
                    <a:pt x="107" y="8168"/>
                    <a:pt x="119" y="8204"/>
                  </a:cubicBezTo>
                  <a:lnTo>
                    <a:pt x="95" y="8204"/>
                  </a:lnTo>
                  <a:cubicBezTo>
                    <a:pt x="83" y="8180"/>
                    <a:pt x="72" y="8156"/>
                    <a:pt x="72" y="8132"/>
                  </a:cubicBezTo>
                  <a:lnTo>
                    <a:pt x="72" y="8120"/>
                  </a:lnTo>
                  <a:cubicBezTo>
                    <a:pt x="72" y="8085"/>
                    <a:pt x="83" y="8085"/>
                    <a:pt x="95" y="8085"/>
                  </a:cubicBezTo>
                  <a:close/>
                  <a:moveTo>
                    <a:pt x="143" y="8311"/>
                  </a:moveTo>
                  <a:cubicBezTo>
                    <a:pt x="167" y="8394"/>
                    <a:pt x="191" y="8477"/>
                    <a:pt x="226" y="8549"/>
                  </a:cubicBezTo>
                  <a:cubicBezTo>
                    <a:pt x="214" y="8573"/>
                    <a:pt x="214" y="8597"/>
                    <a:pt x="202" y="8608"/>
                  </a:cubicBezTo>
                  <a:lnTo>
                    <a:pt x="202" y="8597"/>
                  </a:lnTo>
                  <a:cubicBezTo>
                    <a:pt x="179" y="8561"/>
                    <a:pt x="202" y="8513"/>
                    <a:pt x="191" y="8489"/>
                  </a:cubicBezTo>
                  <a:cubicBezTo>
                    <a:pt x="179" y="8477"/>
                    <a:pt x="131" y="8442"/>
                    <a:pt x="107" y="8418"/>
                  </a:cubicBezTo>
                  <a:cubicBezTo>
                    <a:pt x="119" y="8382"/>
                    <a:pt x="131" y="8347"/>
                    <a:pt x="143" y="8311"/>
                  </a:cubicBezTo>
                  <a:close/>
                  <a:moveTo>
                    <a:pt x="333" y="8751"/>
                  </a:moveTo>
                  <a:lnTo>
                    <a:pt x="357" y="8787"/>
                  </a:lnTo>
                  <a:cubicBezTo>
                    <a:pt x="352" y="8798"/>
                    <a:pt x="347" y="8804"/>
                    <a:pt x="341" y="8804"/>
                  </a:cubicBezTo>
                  <a:cubicBezTo>
                    <a:pt x="335" y="8804"/>
                    <a:pt x="328" y="8795"/>
                    <a:pt x="322" y="8775"/>
                  </a:cubicBezTo>
                  <a:lnTo>
                    <a:pt x="310" y="8763"/>
                  </a:lnTo>
                  <a:lnTo>
                    <a:pt x="333" y="8751"/>
                  </a:lnTo>
                  <a:close/>
                  <a:moveTo>
                    <a:pt x="429" y="8882"/>
                  </a:moveTo>
                  <a:lnTo>
                    <a:pt x="429" y="8894"/>
                  </a:lnTo>
                  <a:cubicBezTo>
                    <a:pt x="441" y="8906"/>
                    <a:pt x="453" y="8930"/>
                    <a:pt x="464" y="8942"/>
                  </a:cubicBezTo>
                  <a:lnTo>
                    <a:pt x="488" y="8966"/>
                  </a:lnTo>
                  <a:lnTo>
                    <a:pt x="488" y="8978"/>
                  </a:lnTo>
                  <a:cubicBezTo>
                    <a:pt x="476" y="8978"/>
                    <a:pt x="464" y="8978"/>
                    <a:pt x="464" y="8966"/>
                  </a:cubicBezTo>
                  <a:lnTo>
                    <a:pt x="393" y="8942"/>
                  </a:lnTo>
                  <a:cubicBezTo>
                    <a:pt x="393" y="8942"/>
                    <a:pt x="417" y="8882"/>
                    <a:pt x="429" y="8882"/>
                  </a:cubicBezTo>
                  <a:close/>
                  <a:moveTo>
                    <a:pt x="12764" y="8978"/>
                  </a:moveTo>
                  <a:cubicBezTo>
                    <a:pt x="12764" y="9001"/>
                    <a:pt x="12764" y="9036"/>
                    <a:pt x="12752" y="9060"/>
                  </a:cubicBezTo>
                  <a:lnTo>
                    <a:pt x="12752" y="9060"/>
                  </a:lnTo>
                  <a:cubicBezTo>
                    <a:pt x="12741" y="9057"/>
                    <a:pt x="12731" y="9048"/>
                    <a:pt x="12740" y="9013"/>
                  </a:cubicBezTo>
                  <a:lnTo>
                    <a:pt x="12764" y="8978"/>
                  </a:lnTo>
                  <a:close/>
                  <a:moveTo>
                    <a:pt x="12704" y="9216"/>
                  </a:moveTo>
                  <a:cubicBezTo>
                    <a:pt x="12714" y="9216"/>
                    <a:pt x="12707" y="9260"/>
                    <a:pt x="12697" y="9287"/>
                  </a:cubicBezTo>
                  <a:lnTo>
                    <a:pt x="12680" y="9287"/>
                  </a:lnTo>
                  <a:cubicBezTo>
                    <a:pt x="12680" y="9263"/>
                    <a:pt x="12692" y="9239"/>
                    <a:pt x="12704" y="9216"/>
                  </a:cubicBezTo>
                  <a:close/>
                  <a:moveTo>
                    <a:pt x="250" y="9478"/>
                  </a:moveTo>
                  <a:lnTo>
                    <a:pt x="250" y="9478"/>
                  </a:lnTo>
                  <a:cubicBezTo>
                    <a:pt x="238" y="9501"/>
                    <a:pt x="238" y="9537"/>
                    <a:pt x="226" y="9561"/>
                  </a:cubicBezTo>
                  <a:lnTo>
                    <a:pt x="226" y="9573"/>
                  </a:lnTo>
                  <a:cubicBezTo>
                    <a:pt x="226" y="9573"/>
                    <a:pt x="202" y="9549"/>
                    <a:pt x="214" y="9513"/>
                  </a:cubicBezTo>
                  <a:lnTo>
                    <a:pt x="226" y="9513"/>
                  </a:lnTo>
                  <a:cubicBezTo>
                    <a:pt x="226" y="9501"/>
                    <a:pt x="238" y="9490"/>
                    <a:pt x="250" y="9478"/>
                  </a:cubicBezTo>
                  <a:close/>
                  <a:moveTo>
                    <a:pt x="168" y="9820"/>
                  </a:moveTo>
                  <a:cubicBezTo>
                    <a:pt x="176" y="9820"/>
                    <a:pt x="185" y="9829"/>
                    <a:pt x="191" y="9835"/>
                  </a:cubicBezTo>
                  <a:lnTo>
                    <a:pt x="191" y="9871"/>
                  </a:lnTo>
                  <a:cubicBezTo>
                    <a:pt x="191" y="9877"/>
                    <a:pt x="179" y="9892"/>
                    <a:pt x="169" y="9892"/>
                  </a:cubicBezTo>
                  <a:cubicBezTo>
                    <a:pt x="161" y="9892"/>
                    <a:pt x="155" y="9884"/>
                    <a:pt x="155" y="9859"/>
                  </a:cubicBezTo>
                  <a:cubicBezTo>
                    <a:pt x="155" y="9829"/>
                    <a:pt x="161" y="9820"/>
                    <a:pt x="168" y="9820"/>
                  </a:cubicBezTo>
                  <a:close/>
                  <a:moveTo>
                    <a:pt x="175" y="10154"/>
                  </a:moveTo>
                  <a:cubicBezTo>
                    <a:pt x="181" y="10154"/>
                    <a:pt x="184" y="10161"/>
                    <a:pt x="191" y="10168"/>
                  </a:cubicBezTo>
                  <a:cubicBezTo>
                    <a:pt x="202" y="10228"/>
                    <a:pt x="214" y="10299"/>
                    <a:pt x="226" y="10359"/>
                  </a:cubicBezTo>
                  <a:lnTo>
                    <a:pt x="214" y="10347"/>
                  </a:lnTo>
                  <a:cubicBezTo>
                    <a:pt x="191" y="10323"/>
                    <a:pt x="191" y="10275"/>
                    <a:pt x="179" y="10240"/>
                  </a:cubicBezTo>
                  <a:cubicBezTo>
                    <a:pt x="167" y="10204"/>
                    <a:pt x="143" y="10192"/>
                    <a:pt x="155" y="10168"/>
                  </a:cubicBezTo>
                  <a:cubicBezTo>
                    <a:pt x="165" y="10158"/>
                    <a:pt x="171" y="10154"/>
                    <a:pt x="175" y="10154"/>
                  </a:cubicBezTo>
                  <a:close/>
                  <a:moveTo>
                    <a:pt x="180" y="10338"/>
                  </a:moveTo>
                  <a:cubicBezTo>
                    <a:pt x="191" y="10338"/>
                    <a:pt x="202" y="10353"/>
                    <a:pt x="202" y="10382"/>
                  </a:cubicBezTo>
                  <a:cubicBezTo>
                    <a:pt x="215" y="10427"/>
                    <a:pt x="211" y="10454"/>
                    <a:pt x="201" y="10454"/>
                  </a:cubicBezTo>
                  <a:cubicBezTo>
                    <a:pt x="192" y="10454"/>
                    <a:pt x="178" y="10433"/>
                    <a:pt x="167" y="10382"/>
                  </a:cubicBezTo>
                  <a:cubicBezTo>
                    <a:pt x="161" y="10353"/>
                    <a:pt x="170" y="10338"/>
                    <a:pt x="180" y="10338"/>
                  </a:cubicBezTo>
                  <a:close/>
                  <a:moveTo>
                    <a:pt x="11132" y="10561"/>
                  </a:moveTo>
                  <a:cubicBezTo>
                    <a:pt x="11132" y="10585"/>
                    <a:pt x="11144" y="10597"/>
                    <a:pt x="11144" y="10609"/>
                  </a:cubicBezTo>
                  <a:cubicBezTo>
                    <a:pt x="11135" y="10612"/>
                    <a:pt x="11126" y="10613"/>
                    <a:pt x="11116" y="10613"/>
                  </a:cubicBezTo>
                  <a:cubicBezTo>
                    <a:pt x="11087" y="10613"/>
                    <a:pt x="11058" y="10600"/>
                    <a:pt x="11049" y="10573"/>
                  </a:cubicBezTo>
                  <a:lnTo>
                    <a:pt x="11073" y="10561"/>
                  </a:lnTo>
                  <a:close/>
                  <a:moveTo>
                    <a:pt x="453" y="10978"/>
                  </a:moveTo>
                  <a:lnTo>
                    <a:pt x="453" y="10990"/>
                  </a:lnTo>
                  <a:cubicBezTo>
                    <a:pt x="453" y="10989"/>
                    <a:pt x="454" y="10989"/>
                    <a:pt x="455" y="10989"/>
                  </a:cubicBezTo>
                  <a:cubicBezTo>
                    <a:pt x="455" y="10989"/>
                    <a:pt x="456" y="10989"/>
                    <a:pt x="457" y="10989"/>
                  </a:cubicBezTo>
                  <a:lnTo>
                    <a:pt x="457" y="10989"/>
                  </a:lnTo>
                  <a:cubicBezTo>
                    <a:pt x="454" y="10982"/>
                    <a:pt x="453" y="10978"/>
                    <a:pt x="453" y="10978"/>
                  </a:cubicBezTo>
                  <a:close/>
                  <a:moveTo>
                    <a:pt x="405" y="10871"/>
                  </a:moveTo>
                  <a:cubicBezTo>
                    <a:pt x="453" y="10942"/>
                    <a:pt x="488" y="11014"/>
                    <a:pt x="536" y="11073"/>
                  </a:cubicBezTo>
                  <a:cubicBezTo>
                    <a:pt x="535" y="11074"/>
                    <a:pt x="534" y="11074"/>
                    <a:pt x="534" y="11074"/>
                  </a:cubicBezTo>
                  <a:cubicBezTo>
                    <a:pt x="519" y="11074"/>
                    <a:pt x="473" y="10995"/>
                    <a:pt x="457" y="10989"/>
                  </a:cubicBezTo>
                  <a:lnTo>
                    <a:pt x="457" y="10989"/>
                  </a:lnTo>
                  <a:cubicBezTo>
                    <a:pt x="465" y="11012"/>
                    <a:pt x="483" y="11062"/>
                    <a:pt x="478" y="11062"/>
                  </a:cubicBezTo>
                  <a:cubicBezTo>
                    <a:pt x="478" y="11062"/>
                    <a:pt x="477" y="11062"/>
                    <a:pt x="476" y="11061"/>
                  </a:cubicBezTo>
                  <a:cubicBezTo>
                    <a:pt x="441" y="11014"/>
                    <a:pt x="357" y="10966"/>
                    <a:pt x="405" y="10942"/>
                  </a:cubicBezTo>
                  <a:cubicBezTo>
                    <a:pt x="410" y="10942"/>
                    <a:pt x="418" y="10944"/>
                    <a:pt x="425" y="10944"/>
                  </a:cubicBezTo>
                  <a:cubicBezTo>
                    <a:pt x="436" y="10944"/>
                    <a:pt x="443" y="10940"/>
                    <a:pt x="429" y="10918"/>
                  </a:cubicBezTo>
                  <a:lnTo>
                    <a:pt x="405" y="10871"/>
                  </a:lnTo>
                  <a:close/>
                  <a:moveTo>
                    <a:pt x="10543" y="11113"/>
                  </a:moveTo>
                  <a:lnTo>
                    <a:pt x="10543" y="11113"/>
                  </a:lnTo>
                  <a:cubicBezTo>
                    <a:pt x="10536" y="11129"/>
                    <a:pt x="10529" y="11137"/>
                    <a:pt x="10522" y="11137"/>
                  </a:cubicBezTo>
                  <a:cubicBezTo>
                    <a:pt x="10519" y="11137"/>
                    <a:pt x="10516" y="11136"/>
                    <a:pt x="10513" y="11133"/>
                  </a:cubicBezTo>
                  <a:lnTo>
                    <a:pt x="10525" y="11133"/>
                  </a:lnTo>
                  <a:cubicBezTo>
                    <a:pt x="10532" y="11126"/>
                    <a:pt x="10539" y="11119"/>
                    <a:pt x="10543" y="11113"/>
                  </a:cubicBezTo>
                  <a:close/>
                  <a:moveTo>
                    <a:pt x="679" y="11228"/>
                  </a:moveTo>
                  <a:cubicBezTo>
                    <a:pt x="750" y="11299"/>
                    <a:pt x="822" y="11359"/>
                    <a:pt x="893" y="11418"/>
                  </a:cubicBezTo>
                  <a:cubicBezTo>
                    <a:pt x="888" y="11424"/>
                    <a:pt x="881" y="11426"/>
                    <a:pt x="875" y="11426"/>
                  </a:cubicBezTo>
                  <a:cubicBezTo>
                    <a:pt x="853" y="11426"/>
                    <a:pt x="828" y="11401"/>
                    <a:pt x="810" y="11383"/>
                  </a:cubicBezTo>
                  <a:cubicBezTo>
                    <a:pt x="750" y="11335"/>
                    <a:pt x="750" y="11311"/>
                    <a:pt x="679" y="11287"/>
                  </a:cubicBezTo>
                  <a:cubicBezTo>
                    <a:pt x="679" y="11287"/>
                    <a:pt x="631" y="11264"/>
                    <a:pt x="631" y="11252"/>
                  </a:cubicBezTo>
                  <a:cubicBezTo>
                    <a:pt x="619" y="11240"/>
                    <a:pt x="679" y="11252"/>
                    <a:pt x="679" y="11228"/>
                  </a:cubicBezTo>
                  <a:close/>
                  <a:moveTo>
                    <a:pt x="941" y="11454"/>
                  </a:moveTo>
                  <a:lnTo>
                    <a:pt x="941" y="11454"/>
                  </a:lnTo>
                  <a:cubicBezTo>
                    <a:pt x="988" y="11490"/>
                    <a:pt x="1036" y="11514"/>
                    <a:pt x="1084" y="11549"/>
                  </a:cubicBezTo>
                  <a:cubicBezTo>
                    <a:pt x="1095" y="11573"/>
                    <a:pt x="1131" y="11609"/>
                    <a:pt x="1131" y="11621"/>
                  </a:cubicBezTo>
                  <a:cubicBezTo>
                    <a:pt x="1119" y="11621"/>
                    <a:pt x="1060" y="11597"/>
                    <a:pt x="1072" y="11585"/>
                  </a:cubicBezTo>
                  <a:lnTo>
                    <a:pt x="1072" y="11573"/>
                  </a:lnTo>
                  <a:cubicBezTo>
                    <a:pt x="1072" y="11549"/>
                    <a:pt x="1012" y="11525"/>
                    <a:pt x="976" y="11514"/>
                  </a:cubicBezTo>
                  <a:cubicBezTo>
                    <a:pt x="917" y="11490"/>
                    <a:pt x="941" y="11478"/>
                    <a:pt x="941" y="11454"/>
                  </a:cubicBezTo>
                  <a:close/>
                  <a:moveTo>
                    <a:pt x="1405" y="11692"/>
                  </a:moveTo>
                  <a:lnTo>
                    <a:pt x="1465" y="11716"/>
                  </a:lnTo>
                  <a:cubicBezTo>
                    <a:pt x="1465" y="11716"/>
                    <a:pt x="1476" y="11728"/>
                    <a:pt x="1488" y="11728"/>
                  </a:cubicBezTo>
                  <a:lnTo>
                    <a:pt x="1512" y="11728"/>
                  </a:lnTo>
                  <a:lnTo>
                    <a:pt x="1643" y="11764"/>
                  </a:lnTo>
                  <a:cubicBezTo>
                    <a:pt x="1634" y="11781"/>
                    <a:pt x="1638" y="11792"/>
                    <a:pt x="1627" y="11792"/>
                  </a:cubicBezTo>
                  <a:cubicBezTo>
                    <a:pt x="1623" y="11792"/>
                    <a:pt x="1617" y="11791"/>
                    <a:pt x="1607" y="11787"/>
                  </a:cubicBezTo>
                  <a:lnTo>
                    <a:pt x="1607" y="11776"/>
                  </a:lnTo>
                  <a:cubicBezTo>
                    <a:pt x="1560" y="11764"/>
                    <a:pt x="1500" y="11752"/>
                    <a:pt x="1465" y="11728"/>
                  </a:cubicBezTo>
                  <a:cubicBezTo>
                    <a:pt x="1441" y="11716"/>
                    <a:pt x="1417" y="11704"/>
                    <a:pt x="1405" y="11692"/>
                  </a:cubicBezTo>
                  <a:close/>
                  <a:moveTo>
                    <a:pt x="1750" y="11799"/>
                  </a:moveTo>
                  <a:lnTo>
                    <a:pt x="1988" y="11859"/>
                  </a:lnTo>
                  <a:lnTo>
                    <a:pt x="2096" y="11883"/>
                  </a:lnTo>
                  <a:cubicBezTo>
                    <a:pt x="2096" y="11883"/>
                    <a:pt x="2072" y="11895"/>
                    <a:pt x="2048" y="11895"/>
                  </a:cubicBezTo>
                  <a:lnTo>
                    <a:pt x="2048" y="11883"/>
                  </a:lnTo>
                  <a:cubicBezTo>
                    <a:pt x="2024" y="11883"/>
                    <a:pt x="2000" y="11871"/>
                    <a:pt x="1988" y="11871"/>
                  </a:cubicBezTo>
                  <a:cubicBezTo>
                    <a:pt x="1977" y="11871"/>
                    <a:pt x="1988" y="11895"/>
                    <a:pt x="1965" y="11895"/>
                  </a:cubicBezTo>
                  <a:cubicBezTo>
                    <a:pt x="1941" y="11895"/>
                    <a:pt x="1917" y="11895"/>
                    <a:pt x="1893" y="11883"/>
                  </a:cubicBezTo>
                  <a:cubicBezTo>
                    <a:pt x="1905" y="11859"/>
                    <a:pt x="1893" y="11847"/>
                    <a:pt x="1846" y="11847"/>
                  </a:cubicBezTo>
                  <a:cubicBezTo>
                    <a:pt x="1798" y="11835"/>
                    <a:pt x="1750" y="11847"/>
                    <a:pt x="1750" y="11799"/>
                  </a:cubicBezTo>
                  <a:close/>
                  <a:moveTo>
                    <a:pt x="9430" y="11918"/>
                  </a:moveTo>
                  <a:cubicBezTo>
                    <a:pt x="9420" y="11918"/>
                    <a:pt x="9412" y="11921"/>
                    <a:pt x="9406" y="11924"/>
                  </a:cubicBezTo>
                  <a:lnTo>
                    <a:pt x="9406" y="11924"/>
                  </a:lnTo>
                  <a:lnTo>
                    <a:pt x="9406" y="11918"/>
                  </a:lnTo>
                  <a:close/>
                  <a:moveTo>
                    <a:pt x="2119" y="11883"/>
                  </a:moveTo>
                  <a:lnTo>
                    <a:pt x="2227" y="11918"/>
                  </a:lnTo>
                  <a:cubicBezTo>
                    <a:pt x="2215" y="11930"/>
                    <a:pt x="2203" y="11942"/>
                    <a:pt x="2191" y="11954"/>
                  </a:cubicBezTo>
                  <a:lnTo>
                    <a:pt x="2191" y="11942"/>
                  </a:lnTo>
                  <a:cubicBezTo>
                    <a:pt x="2188" y="11943"/>
                    <a:pt x="2186" y="11944"/>
                    <a:pt x="2183" y="11944"/>
                  </a:cubicBezTo>
                  <a:cubicBezTo>
                    <a:pt x="2160" y="11944"/>
                    <a:pt x="2130" y="11904"/>
                    <a:pt x="2119" y="11883"/>
                  </a:cubicBezTo>
                  <a:close/>
                  <a:moveTo>
                    <a:pt x="8192" y="11966"/>
                  </a:moveTo>
                  <a:lnTo>
                    <a:pt x="8263" y="11978"/>
                  </a:lnTo>
                  <a:cubicBezTo>
                    <a:pt x="8239" y="11978"/>
                    <a:pt x="8203" y="11978"/>
                    <a:pt x="8180" y="11966"/>
                  </a:cubicBezTo>
                  <a:close/>
                  <a:moveTo>
                    <a:pt x="8726" y="12076"/>
                  </a:moveTo>
                  <a:cubicBezTo>
                    <a:pt x="8733" y="12079"/>
                    <a:pt x="8741" y="12082"/>
                    <a:pt x="8749" y="12084"/>
                  </a:cubicBezTo>
                  <a:lnTo>
                    <a:pt x="8749" y="12084"/>
                  </a:lnTo>
                  <a:cubicBezTo>
                    <a:pt x="8742" y="12081"/>
                    <a:pt x="8734" y="12078"/>
                    <a:pt x="8726" y="12076"/>
                  </a:cubicBezTo>
                  <a:close/>
                  <a:moveTo>
                    <a:pt x="7858" y="12359"/>
                  </a:moveTo>
                  <a:cubicBezTo>
                    <a:pt x="7858" y="12391"/>
                    <a:pt x="7849" y="12413"/>
                    <a:pt x="7830" y="12426"/>
                  </a:cubicBezTo>
                  <a:lnTo>
                    <a:pt x="7830" y="12426"/>
                  </a:lnTo>
                  <a:lnTo>
                    <a:pt x="7822" y="12418"/>
                  </a:lnTo>
                  <a:lnTo>
                    <a:pt x="7858" y="12359"/>
                  </a:lnTo>
                  <a:close/>
                  <a:moveTo>
                    <a:pt x="2703" y="12609"/>
                  </a:moveTo>
                  <a:lnTo>
                    <a:pt x="2715" y="12621"/>
                  </a:lnTo>
                  <a:lnTo>
                    <a:pt x="2703" y="12621"/>
                  </a:lnTo>
                  <a:cubicBezTo>
                    <a:pt x="2703" y="12621"/>
                    <a:pt x="2691" y="12609"/>
                    <a:pt x="2691" y="12609"/>
                  </a:cubicBezTo>
                  <a:close/>
                  <a:moveTo>
                    <a:pt x="4768" y="12675"/>
                  </a:moveTo>
                  <a:cubicBezTo>
                    <a:pt x="4719" y="12704"/>
                    <a:pt x="4675" y="12734"/>
                    <a:pt x="4632" y="12752"/>
                  </a:cubicBezTo>
                  <a:lnTo>
                    <a:pt x="4644" y="12740"/>
                  </a:lnTo>
                  <a:lnTo>
                    <a:pt x="4644" y="12740"/>
                  </a:lnTo>
                  <a:cubicBezTo>
                    <a:pt x="4613" y="12760"/>
                    <a:pt x="4564" y="12790"/>
                    <a:pt x="4536" y="12790"/>
                  </a:cubicBezTo>
                  <a:cubicBezTo>
                    <a:pt x="4532" y="12790"/>
                    <a:pt x="4528" y="12789"/>
                    <a:pt x="4524" y="12788"/>
                  </a:cubicBezTo>
                  <a:lnTo>
                    <a:pt x="4584" y="12752"/>
                  </a:lnTo>
                  <a:cubicBezTo>
                    <a:pt x="4649" y="12733"/>
                    <a:pt x="4706" y="12708"/>
                    <a:pt x="4768" y="12675"/>
                  </a:cubicBezTo>
                  <a:close/>
                  <a:moveTo>
                    <a:pt x="7612" y="12725"/>
                  </a:moveTo>
                  <a:cubicBezTo>
                    <a:pt x="7617" y="12725"/>
                    <a:pt x="7620" y="12729"/>
                    <a:pt x="7620" y="12740"/>
                  </a:cubicBezTo>
                  <a:cubicBezTo>
                    <a:pt x="7609" y="12773"/>
                    <a:pt x="7578" y="12796"/>
                    <a:pt x="7554" y="12818"/>
                  </a:cubicBezTo>
                  <a:lnTo>
                    <a:pt x="7554" y="12818"/>
                  </a:lnTo>
                  <a:cubicBezTo>
                    <a:pt x="7543" y="12807"/>
                    <a:pt x="7530" y="12794"/>
                    <a:pt x="7561" y="12764"/>
                  </a:cubicBezTo>
                  <a:cubicBezTo>
                    <a:pt x="7577" y="12747"/>
                    <a:pt x="7599" y="12725"/>
                    <a:pt x="7612" y="12725"/>
                  </a:cubicBezTo>
                  <a:close/>
                  <a:moveTo>
                    <a:pt x="5179" y="12764"/>
                  </a:moveTo>
                  <a:lnTo>
                    <a:pt x="5227" y="12823"/>
                  </a:lnTo>
                  <a:cubicBezTo>
                    <a:pt x="5221" y="12826"/>
                    <a:pt x="5216" y="12828"/>
                    <a:pt x="5211" y="12828"/>
                  </a:cubicBezTo>
                  <a:cubicBezTo>
                    <a:pt x="5196" y="12828"/>
                    <a:pt x="5182" y="12814"/>
                    <a:pt x="5155" y="12788"/>
                  </a:cubicBezTo>
                  <a:lnTo>
                    <a:pt x="5167" y="12788"/>
                  </a:lnTo>
                  <a:cubicBezTo>
                    <a:pt x="5167" y="12788"/>
                    <a:pt x="5179" y="12776"/>
                    <a:pt x="5179" y="12764"/>
                  </a:cubicBezTo>
                  <a:close/>
                  <a:moveTo>
                    <a:pt x="5358" y="12919"/>
                  </a:moveTo>
                  <a:lnTo>
                    <a:pt x="5417" y="12954"/>
                  </a:lnTo>
                  <a:cubicBezTo>
                    <a:pt x="5407" y="12970"/>
                    <a:pt x="5393" y="12977"/>
                    <a:pt x="5381" y="12977"/>
                  </a:cubicBezTo>
                  <a:cubicBezTo>
                    <a:pt x="5366" y="12977"/>
                    <a:pt x="5353" y="12967"/>
                    <a:pt x="5346" y="12954"/>
                  </a:cubicBezTo>
                  <a:lnTo>
                    <a:pt x="5358" y="12942"/>
                  </a:lnTo>
                  <a:cubicBezTo>
                    <a:pt x="5346" y="12942"/>
                    <a:pt x="5346" y="12930"/>
                    <a:pt x="5358" y="12919"/>
                  </a:cubicBezTo>
                  <a:close/>
                  <a:moveTo>
                    <a:pt x="5644" y="13097"/>
                  </a:moveTo>
                  <a:lnTo>
                    <a:pt x="5727" y="13133"/>
                  </a:lnTo>
                  <a:cubicBezTo>
                    <a:pt x="5715" y="13139"/>
                    <a:pt x="5703" y="13142"/>
                    <a:pt x="5691" y="13142"/>
                  </a:cubicBezTo>
                  <a:cubicBezTo>
                    <a:pt x="5679" y="13142"/>
                    <a:pt x="5667" y="13139"/>
                    <a:pt x="5656" y="13133"/>
                  </a:cubicBezTo>
                  <a:lnTo>
                    <a:pt x="5667" y="13121"/>
                  </a:lnTo>
                  <a:cubicBezTo>
                    <a:pt x="5656" y="13121"/>
                    <a:pt x="5644" y="13109"/>
                    <a:pt x="5644" y="13097"/>
                  </a:cubicBezTo>
                  <a:close/>
                  <a:moveTo>
                    <a:pt x="8061" y="0"/>
                  </a:moveTo>
                  <a:cubicBezTo>
                    <a:pt x="7989" y="0"/>
                    <a:pt x="7930" y="48"/>
                    <a:pt x="8025" y="48"/>
                  </a:cubicBezTo>
                  <a:lnTo>
                    <a:pt x="7894" y="48"/>
                  </a:lnTo>
                  <a:cubicBezTo>
                    <a:pt x="7870" y="36"/>
                    <a:pt x="7834" y="36"/>
                    <a:pt x="7799" y="24"/>
                  </a:cubicBezTo>
                  <a:cubicBezTo>
                    <a:pt x="7787" y="24"/>
                    <a:pt x="7763" y="24"/>
                    <a:pt x="7739" y="36"/>
                  </a:cubicBezTo>
                  <a:cubicBezTo>
                    <a:pt x="7692" y="60"/>
                    <a:pt x="7715" y="72"/>
                    <a:pt x="7715" y="96"/>
                  </a:cubicBezTo>
                  <a:cubicBezTo>
                    <a:pt x="7725" y="85"/>
                    <a:pt x="7735" y="82"/>
                    <a:pt x="7742" y="82"/>
                  </a:cubicBezTo>
                  <a:cubicBezTo>
                    <a:pt x="7751" y="82"/>
                    <a:pt x="7753" y="89"/>
                    <a:pt x="7739" y="96"/>
                  </a:cubicBezTo>
                  <a:cubicBezTo>
                    <a:pt x="7715" y="107"/>
                    <a:pt x="7692" y="119"/>
                    <a:pt x="7656" y="131"/>
                  </a:cubicBezTo>
                  <a:cubicBezTo>
                    <a:pt x="7590" y="131"/>
                    <a:pt x="7676" y="70"/>
                    <a:pt x="7624" y="70"/>
                  </a:cubicBezTo>
                  <a:cubicBezTo>
                    <a:pt x="7620" y="70"/>
                    <a:pt x="7615" y="71"/>
                    <a:pt x="7608" y="72"/>
                  </a:cubicBezTo>
                  <a:cubicBezTo>
                    <a:pt x="7572" y="72"/>
                    <a:pt x="7406" y="155"/>
                    <a:pt x="7465" y="167"/>
                  </a:cubicBezTo>
                  <a:cubicBezTo>
                    <a:pt x="7513" y="167"/>
                    <a:pt x="7525" y="167"/>
                    <a:pt x="7489" y="203"/>
                  </a:cubicBezTo>
                  <a:cubicBezTo>
                    <a:pt x="7465" y="226"/>
                    <a:pt x="7430" y="238"/>
                    <a:pt x="7394" y="238"/>
                  </a:cubicBezTo>
                  <a:cubicBezTo>
                    <a:pt x="7346" y="238"/>
                    <a:pt x="7382" y="143"/>
                    <a:pt x="7370" y="143"/>
                  </a:cubicBezTo>
                  <a:lnTo>
                    <a:pt x="7370" y="143"/>
                  </a:lnTo>
                  <a:cubicBezTo>
                    <a:pt x="7322" y="155"/>
                    <a:pt x="7287" y="167"/>
                    <a:pt x="7263" y="191"/>
                  </a:cubicBezTo>
                  <a:cubicBezTo>
                    <a:pt x="7227" y="226"/>
                    <a:pt x="7263" y="226"/>
                    <a:pt x="7239" y="250"/>
                  </a:cubicBezTo>
                  <a:cubicBezTo>
                    <a:pt x="7228" y="262"/>
                    <a:pt x="7218" y="266"/>
                    <a:pt x="7208" y="266"/>
                  </a:cubicBezTo>
                  <a:cubicBezTo>
                    <a:pt x="7188" y="266"/>
                    <a:pt x="7171" y="247"/>
                    <a:pt x="7151" y="247"/>
                  </a:cubicBezTo>
                  <a:cubicBezTo>
                    <a:pt x="7141" y="247"/>
                    <a:pt x="7131" y="251"/>
                    <a:pt x="7120" y="262"/>
                  </a:cubicBezTo>
                  <a:cubicBezTo>
                    <a:pt x="7072" y="310"/>
                    <a:pt x="7072" y="334"/>
                    <a:pt x="7084" y="369"/>
                  </a:cubicBezTo>
                  <a:cubicBezTo>
                    <a:pt x="7072" y="346"/>
                    <a:pt x="7072" y="322"/>
                    <a:pt x="7037" y="310"/>
                  </a:cubicBezTo>
                  <a:cubicBezTo>
                    <a:pt x="6989" y="310"/>
                    <a:pt x="6930" y="334"/>
                    <a:pt x="6882" y="369"/>
                  </a:cubicBezTo>
                  <a:cubicBezTo>
                    <a:pt x="6870" y="381"/>
                    <a:pt x="6930" y="369"/>
                    <a:pt x="6906" y="405"/>
                  </a:cubicBezTo>
                  <a:cubicBezTo>
                    <a:pt x="6882" y="429"/>
                    <a:pt x="6846" y="453"/>
                    <a:pt x="6810" y="465"/>
                  </a:cubicBezTo>
                  <a:cubicBezTo>
                    <a:pt x="6775" y="488"/>
                    <a:pt x="6739" y="488"/>
                    <a:pt x="6715" y="512"/>
                  </a:cubicBezTo>
                  <a:cubicBezTo>
                    <a:pt x="6679" y="536"/>
                    <a:pt x="6691" y="584"/>
                    <a:pt x="6644" y="607"/>
                  </a:cubicBezTo>
                  <a:cubicBezTo>
                    <a:pt x="6640" y="609"/>
                    <a:pt x="6636" y="610"/>
                    <a:pt x="6631" y="610"/>
                  </a:cubicBezTo>
                  <a:cubicBezTo>
                    <a:pt x="6620" y="610"/>
                    <a:pt x="6608" y="606"/>
                    <a:pt x="6596" y="606"/>
                  </a:cubicBezTo>
                  <a:cubicBezTo>
                    <a:pt x="6583" y="606"/>
                    <a:pt x="6571" y="611"/>
                    <a:pt x="6560" y="631"/>
                  </a:cubicBezTo>
                  <a:cubicBezTo>
                    <a:pt x="6537" y="679"/>
                    <a:pt x="6572" y="703"/>
                    <a:pt x="6525" y="750"/>
                  </a:cubicBezTo>
                  <a:lnTo>
                    <a:pt x="6501" y="738"/>
                  </a:lnTo>
                  <a:cubicBezTo>
                    <a:pt x="6495" y="738"/>
                    <a:pt x="6492" y="735"/>
                    <a:pt x="6492" y="730"/>
                  </a:cubicBezTo>
                  <a:lnTo>
                    <a:pt x="6492" y="730"/>
                  </a:lnTo>
                  <a:cubicBezTo>
                    <a:pt x="6471" y="761"/>
                    <a:pt x="6426" y="825"/>
                    <a:pt x="6418" y="834"/>
                  </a:cubicBezTo>
                  <a:cubicBezTo>
                    <a:pt x="6400" y="852"/>
                    <a:pt x="6391" y="855"/>
                    <a:pt x="6385" y="855"/>
                  </a:cubicBezTo>
                  <a:cubicBezTo>
                    <a:pt x="6382" y="855"/>
                    <a:pt x="6380" y="854"/>
                    <a:pt x="6377" y="854"/>
                  </a:cubicBezTo>
                  <a:cubicBezTo>
                    <a:pt x="6375" y="854"/>
                    <a:pt x="6373" y="855"/>
                    <a:pt x="6370" y="858"/>
                  </a:cubicBezTo>
                  <a:cubicBezTo>
                    <a:pt x="6361" y="876"/>
                    <a:pt x="6366" y="901"/>
                    <a:pt x="6358" y="901"/>
                  </a:cubicBezTo>
                  <a:cubicBezTo>
                    <a:pt x="6355" y="901"/>
                    <a:pt x="6352" y="899"/>
                    <a:pt x="6346" y="893"/>
                  </a:cubicBezTo>
                  <a:cubicBezTo>
                    <a:pt x="6322" y="881"/>
                    <a:pt x="6310" y="869"/>
                    <a:pt x="6298" y="846"/>
                  </a:cubicBezTo>
                  <a:cubicBezTo>
                    <a:pt x="6263" y="810"/>
                    <a:pt x="6203" y="834"/>
                    <a:pt x="6156" y="810"/>
                  </a:cubicBezTo>
                  <a:cubicBezTo>
                    <a:pt x="6108" y="774"/>
                    <a:pt x="6108" y="727"/>
                    <a:pt x="6048" y="703"/>
                  </a:cubicBezTo>
                  <a:cubicBezTo>
                    <a:pt x="6031" y="694"/>
                    <a:pt x="6015" y="692"/>
                    <a:pt x="6000" y="692"/>
                  </a:cubicBezTo>
                  <a:cubicBezTo>
                    <a:pt x="5984" y="692"/>
                    <a:pt x="5968" y="694"/>
                    <a:pt x="5954" y="694"/>
                  </a:cubicBezTo>
                  <a:cubicBezTo>
                    <a:pt x="5946" y="694"/>
                    <a:pt x="5937" y="694"/>
                    <a:pt x="5929" y="691"/>
                  </a:cubicBezTo>
                  <a:cubicBezTo>
                    <a:pt x="5882" y="691"/>
                    <a:pt x="5906" y="631"/>
                    <a:pt x="5906" y="619"/>
                  </a:cubicBezTo>
                  <a:cubicBezTo>
                    <a:pt x="5870" y="619"/>
                    <a:pt x="5834" y="619"/>
                    <a:pt x="5798" y="631"/>
                  </a:cubicBezTo>
                  <a:cubicBezTo>
                    <a:pt x="5780" y="637"/>
                    <a:pt x="5766" y="639"/>
                    <a:pt x="5755" y="639"/>
                  </a:cubicBezTo>
                  <a:cubicBezTo>
                    <a:pt x="5722" y="639"/>
                    <a:pt x="5729" y="613"/>
                    <a:pt x="5738" y="587"/>
                  </a:cubicBezTo>
                  <a:lnTo>
                    <a:pt x="5738" y="587"/>
                  </a:lnTo>
                  <a:cubicBezTo>
                    <a:pt x="5734" y="596"/>
                    <a:pt x="5725" y="599"/>
                    <a:pt x="5712" y="599"/>
                  </a:cubicBezTo>
                  <a:cubicBezTo>
                    <a:pt x="5678" y="599"/>
                    <a:pt x="5621" y="574"/>
                    <a:pt x="5591" y="574"/>
                  </a:cubicBezTo>
                  <a:cubicBezTo>
                    <a:pt x="5581" y="574"/>
                    <a:pt x="5574" y="577"/>
                    <a:pt x="5572" y="584"/>
                  </a:cubicBezTo>
                  <a:cubicBezTo>
                    <a:pt x="5536" y="548"/>
                    <a:pt x="5501" y="524"/>
                    <a:pt x="5465" y="524"/>
                  </a:cubicBezTo>
                  <a:cubicBezTo>
                    <a:pt x="5465" y="534"/>
                    <a:pt x="5459" y="538"/>
                    <a:pt x="5448" y="538"/>
                  </a:cubicBezTo>
                  <a:cubicBezTo>
                    <a:pt x="5433" y="538"/>
                    <a:pt x="5409" y="531"/>
                    <a:pt x="5382" y="524"/>
                  </a:cubicBezTo>
                  <a:cubicBezTo>
                    <a:pt x="5374" y="522"/>
                    <a:pt x="5366" y="521"/>
                    <a:pt x="5356" y="521"/>
                  </a:cubicBezTo>
                  <a:cubicBezTo>
                    <a:pt x="5331" y="521"/>
                    <a:pt x="5300" y="528"/>
                    <a:pt x="5270" y="528"/>
                  </a:cubicBezTo>
                  <a:cubicBezTo>
                    <a:pt x="5259" y="528"/>
                    <a:pt x="5249" y="527"/>
                    <a:pt x="5239" y="524"/>
                  </a:cubicBezTo>
                  <a:cubicBezTo>
                    <a:pt x="5229" y="524"/>
                    <a:pt x="5160" y="457"/>
                    <a:pt x="5110" y="457"/>
                  </a:cubicBezTo>
                  <a:cubicBezTo>
                    <a:pt x="5100" y="457"/>
                    <a:pt x="5092" y="459"/>
                    <a:pt x="5084" y="465"/>
                  </a:cubicBezTo>
                  <a:cubicBezTo>
                    <a:pt x="5074" y="475"/>
                    <a:pt x="5116" y="529"/>
                    <a:pt x="5083" y="529"/>
                  </a:cubicBezTo>
                  <a:cubicBezTo>
                    <a:pt x="5078" y="529"/>
                    <a:pt x="5070" y="527"/>
                    <a:pt x="5060" y="524"/>
                  </a:cubicBezTo>
                  <a:cubicBezTo>
                    <a:pt x="5038" y="509"/>
                    <a:pt x="5025" y="499"/>
                    <a:pt x="5007" y="499"/>
                  </a:cubicBezTo>
                  <a:cubicBezTo>
                    <a:pt x="4996" y="499"/>
                    <a:pt x="4983" y="503"/>
                    <a:pt x="4965" y="512"/>
                  </a:cubicBezTo>
                  <a:cubicBezTo>
                    <a:pt x="4965" y="512"/>
                    <a:pt x="4929" y="536"/>
                    <a:pt x="4929" y="536"/>
                  </a:cubicBezTo>
                  <a:cubicBezTo>
                    <a:pt x="4929" y="536"/>
                    <a:pt x="4977" y="477"/>
                    <a:pt x="4953" y="465"/>
                  </a:cubicBezTo>
                  <a:cubicBezTo>
                    <a:pt x="4948" y="462"/>
                    <a:pt x="4944" y="461"/>
                    <a:pt x="4940" y="461"/>
                  </a:cubicBezTo>
                  <a:cubicBezTo>
                    <a:pt x="4925" y="461"/>
                    <a:pt x="4917" y="477"/>
                    <a:pt x="4917" y="477"/>
                  </a:cubicBezTo>
                  <a:cubicBezTo>
                    <a:pt x="4882" y="488"/>
                    <a:pt x="4858" y="488"/>
                    <a:pt x="4834" y="488"/>
                  </a:cubicBezTo>
                  <a:cubicBezTo>
                    <a:pt x="4858" y="488"/>
                    <a:pt x="4846" y="477"/>
                    <a:pt x="4846" y="465"/>
                  </a:cubicBezTo>
                  <a:lnTo>
                    <a:pt x="4846" y="465"/>
                  </a:lnTo>
                  <a:cubicBezTo>
                    <a:pt x="4846" y="471"/>
                    <a:pt x="4834" y="471"/>
                    <a:pt x="4818" y="471"/>
                  </a:cubicBezTo>
                  <a:cubicBezTo>
                    <a:pt x="4801" y="471"/>
                    <a:pt x="4780" y="471"/>
                    <a:pt x="4763" y="477"/>
                  </a:cubicBezTo>
                  <a:cubicBezTo>
                    <a:pt x="4763" y="477"/>
                    <a:pt x="4763" y="488"/>
                    <a:pt x="4751" y="488"/>
                  </a:cubicBezTo>
                  <a:cubicBezTo>
                    <a:pt x="4730" y="495"/>
                    <a:pt x="4698" y="502"/>
                    <a:pt x="4674" y="502"/>
                  </a:cubicBezTo>
                  <a:cubicBezTo>
                    <a:pt x="4656" y="502"/>
                    <a:pt x="4644" y="498"/>
                    <a:pt x="4644" y="488"/>
                  </a:cubicBezTo>
                  <a:cubicBezTo>
                    <a:pt x="4644" y="482"/>
                    <a:pt x="4611" y="477"/>
                    <a:pt x="4580" y="477"/>
                  </a:cubicBezTo>
                  <a:cubicBezTo>
                    <a:pt x="4548" y="477"/>
                    <a:pt x="4518" y="482"/>
                    <a:pt x="4524" y="500"/>
                  </a:cubicBezTo>
                  <a:cubicBezTo>
                    <a:pt x="4489" y="500"/>
                    <a:pt x="4393" y="500"/>
                    <a:pt x="4405" y="536"/>
                  </a:cubicBezTo>
                  <a:cubicBezTo>
                    <a:pt x="4379" y="533"/>
                    <a:pt x="4343" y="530"/>
                    <a:pt x="4304" y="530"/>
                  </a:cubicBezTo>
                  <a:cubicBezTo>
                    <a:pt x="4199" y="530"/>
                    <a:pt x="4071" y="547"/>
                    <a:pt x="4036" y="607"/>
                  </a:cubicBezTo>
                  <a:cubicBezTo>
                    <a:pt x="4031" y="582"/>
                    <a:pt x="4023" y="571"/>
                    <a:pt x="4013" y="571"/>
                  </a:cubicBezTo>
                  <a:cubicBezTo>
                    <a:pt x="3978" y="571"/>
                    <a:pt x="3919" y="703"/>
                    <a:pt x="3882" y="703"/>
                  </a:cubicBezTo>
                  <a:cubicBezTo>
                    <a:pt x="3858" y="697"/>
                    <a:pt x="3840" y="688"/>
                    <a:pt x="3820" y="688"/>
                  </a:cubicBezTo>
                  <a:cubicBezTo>
                    <a:pt x="3801" y="688"/>
                    <a:pt x="3780" y="697"/>
                    <a:pt x="3751" y="727"/>
                  </a:cubicBezTo>
                  <a:cubicBezTo>
                    <a:pt x="3727" y="762"/>
                    <a:pt x="3715" y="798"/>
                    <a:pt x="3703" y="846"/>
                  </a:cubicBezTo>
                  <a:cubicBezTo>
                    <a:pt x="3671" y="846"/>
                    <a:pt x="3671" y="819"/>
                    <a:pt x="3650" y="819"/>
                  </a:cubicBezTo>
                  <a:cubicBezTo>
                    <a:pt x="3639" y="819"/>
                    <a:pt x="3624" y="826"/>
                    <a:pt x="3596" y="846"/>
                  </a:cubicBezTo>
                  <a:cubicBezTo>
                    <a:pt x="3548" y="881"/>
                    <a:pt x="3608" y="881"/>
                    <a:pt x="3548" y="917"/>
                  </a:cubicBezTo>
                  <a:cubicBezTo>
                    <a:pt x="3548" y="906"/>
                    <a:pt x="3539" y="868"/>
                    <a:pt x="3511" y="868"/>
                  </a:cubicBezTo>
                  <a:cubicBezTo>
                    <a:pt x="3508" y="868"/>
                    <a:pt x="3504" y="868"/>
                    <a:pt x="3501" y="869"/>
                  </a:cubicBezTo>
                  <a:cubicBezTo>
                    <a:pt x="3465" y="881"/>
                    <a:pt x="3405" y="929"/>
                    <a:pt x="3417" y="941"/>
                  </a:cubicBezTo>
                  <a:cubicBezTo>
                    <a:pt x="3429" y="965"/>
                    <a:pt x="3334" y="1048"/>
                    <a:pt x="3310" y="1060"/>
                  </a:cubicBezTo>
                  <a:cubicBezTo>
                    <a:pt x="3298" y="1072"/>
                    <a:pt x="3203" y="1167"/>
                    <a:pt x="3179" y="1167"/>
                  </a:cubicBezTo>
                  <a:cubicBezTo>
                    <a:pt x="3143" y="1167"/>
                    <a:pt x="3084" y="1191"/>
                    <a:pt x="3048" y="1262"/>
                  </a:cubicBezTo>
                  <a:cubicBezTo>
                    <a:pt x="3036" y="1298"/>
                    <a:pt x="3048" y="1310"/>
                    <a:pt x="3024" y="1358"/>
                  </a:cubicBezTo>
                  <a:cubicBezTo>
                    <a:pt x="3000" y="1381"/>
                    <a:pt x="2965" y="1417"/>
                    <a:pt x="2929" y="1453"/>
                  </a:cubicBezTo>
                  <a:cubicBezTo>
                    <a:pt x="2929" y="1453"/>
                    <a:pt x="2810" y="1596"/>
                    <a:pt x="2822" y="1596"/>
                  </a:cubicBezTo>
                  <a:cubicBezTo>
                    <a:pt x="2825" y="1595"/>
                    <a:pt x="2828" y="1595"/>
                    <a:pt x="2830" y="1595"/>
                  </a:cubicBezTo>
                  <a:cubicBezTo>
                    <a:pt x="2883" y="1595"/>
                    <a:pt x="2773" y="1717"/>
                    <a:pt x="2750" y="1762"/>
                  </a:cubicBezTo>
                  <a:cubicBezTo>
                    <a:pt x="2727" y="1810"/>
                    <a:pt x="2715" y="1846"/>
                    <a:pt x="2691" y="1893"/>
                  </a:cubicBezTo>
                  <a:cubicBezTo>
                    <a:pt x="2683" y="1916"/>
                    <a:pt x="2685" y="1924"/>
                    <a:pt x="2688" y="1924"/>
                  </a:cubicBezTo>
                  <a:cubicBezTo>
                    <a:pt x="2689" y="1924"/>
                    <a:pt x="2691" y="1922"/>
                    <a:pt x="2691" y="1917"/>
                  </a:cubicBezTo>
                  <a:lnTo>
                    <a:pt x="2691" y="1917"/>
                  </a:lnTo>
                  <a:cubicBezTo>
                    <a:pt x="2703" y="1917"/>
                    <a:pt x="2667" y="1989"/>
                    <a:pt x="2667" y="2001"/>
                  </a:cubicBezTo>
                  <a:cubicBezTo>
                    <a:pt x="2655" y="2024"/>
                    <a:pt x="2643" y="2048"/>
                    <a:pt x="2643" y="2084"/>
                  </a:cubicBezTo>
                  <a:cubicBezTo>
                    <a:pt x="2643" y="2108"/>
                    <a:pt x="2631" y="2215"/>
                    <a:pt x="2608" y="2215"/>
                  </a:cubicBezTo>
                  <a:cubicBezTo>
                    <a:pt x="2584" y="2215"/>
                    <a:pt x="2548" y="2286"/>
                    <a:pt x="2548" y="2346"/>
                  </a:cubicBezTo>
                  <a:cubicBezTo>
                    <a:pt x="2548" y="2393"/>
                    <a:pt x="2584" y="2346"/>
                    <a:pt x="2572" y="2417"/>
                  </a:cubicBezTo>
                  <a:cubicBezTo>
                    <a:pt x="2561" y="2417"/>
                    <a:pt x="2553" y="2413"/>
                    <a:pt x="2546" y="2413"/>
                  </a:cubicBezTo>
                  <a:cubicBezTo>
                    <a:pt x="2537" y="2413"/>
                    <a:pt x="2531" y="2420"/>
                    <a:pt x="2524" y="2453"/>
                  </a:cubicBezTo>
                  <a:cubicBezTo>
                    <a:pt x="2522" y="2471"/>
                    <a:pt x="2525" y="2479"/>
                    <a:pt x="2531" y="2479"/>
                  </a:cubicBezTo>
                  <a:cubicBezTo>
                    <a:pt x="2555" y="2479"/>
                    <a:pt x="2622" y="2386"/>
                    <a:pt x="2631" y="2358"/>
                  </a:cubicBezTo>
                  <a:cubicBezTo>
                    <a:pt x="2654" y="2313"/>
                    <a:pt x="2655" y="2237"/>
                    <a:pt x="2684" y="2237"/>
                  </a:cubicBezTo>
                  <a:cubicBezTo>
                    <a:pt x="2686" y="2237"/>
                    <a:pt x="2688" y="2238"/>
                    <a:pt x="2691" y="2239"/>
                  </a:cubicBezTo>
                  <a:lnTo>
                    <a:pt x="2691" y="2239"/>
                  </a:lnTo>
                  <a:cubicBezTo>
                    <a:pt x="2676" y="2304"/>
                    <a:pt x="2663" y="2367"/>
                    <a:pt x="2655" y="2429"/>
                  </a:cubicBezTo>
                  <a:cubicBezTo>
                    <a:pt x="2619" y="2465"/>
                    <a:pt x="2584" y="2524"/>
                    <a:pt x="2572" y="2536"/>
                  </a:cubicBezTo>
                  <a:cubicBezTo>
                    <a:pt x="2560" y="2536"/>
                    <a:pt x="2536" y="2548"/>
                    <a:pt x="2524" y="2560"/>
                  </a:cubicBezTo>
                  <a:cubicBezTo>
                    <a:pt x="2524" y="2569"/>
                    <a:pt x="2518" y="2577"/>
                    <a:pt x="2506" y="2577"/>
                  </a:cubicBezTo>
                  <a:cubicBezTo>
                    <a:pt x="2501" y="2577"/>
                    <a:pt x="2495" y="2575"/>
                    <a:pt x="2488" y="2572"/>
                  </a:cubicBezTo>
                  <a:cubicBezTo>
                    <a:pt x="2476" y="2569"/>
                    <a:pt x="2462" y="2567"/>
                    <a:pt x="2448" y="2567"/>
                  </a:cubicBezTo>
                  <a:cubicBezTo>
                    <a:pt x="2410" y="2567"/>
                    <a:pt x="2369" y="2578"/>
                    <a:pt x="2334" y="2596"/>
                  </a:cubicBezTo>
                  <a:cubicBezTo>
                    <a:pt x="2305" y="2615"/>
                    <a:pt x="2299" y="2635"/>
                    <a:pt x="2266" y="2635"/>
                  </a:cubicBezTo>
                  <a:cubicBezTo>
                    <a:pt x="2258" y="2635"/>
                    <a:pt x="2249" y="2634"/>
                    <a:pt x="2238" y="2632"/>
                  </a:cubicBezTo>
                  <a:cubicBezTo>
                    <a:pt x="2182" y="2650"/>
                    <a:pt x="2111" y="2721"/>
                    <a:pt x="2072" y="2721"/>
                  </a:cubicBezTo>
                  <a:cubicBezTo>
                    <a:pt x="2061" y="2721"/>
                    <a:pt x="2053" y="2716"/>
                    <a:pt x="2048" y="2703"/>
                  </a:cubicBezTo>
                  <a:lnTo>
                    <a:pt x="2048" y="2703"/>
                  </a:lnTo>
                  <a:cubicBezTo>
                    <a:pt x="2060" y="2739"/>
                    <a:pt x="1905" y="2774"/>
                    <a:pt x="1857" y="2810"/>
                  </a:cubicBezTo>
                  <a:cubicBezTo>
                    <a:pt x="1822" y="2846"/>
                    <a:pt x="1857" y="2846"/>
                    <a:pt x="1834" y="2870"/>
                  </a:cubicBezTo>
                  <a:cubicBezTo>
                    <a:pt x="1828" y="2882"/>
                    <a:pt x="1816" y="2888"/>
                    <a:pt x="1802" y="2888"/>
                  </a:cubicBezTo>
                  <a:cubicBezTo>
                    <a:pt x="1789" y="2888"/>
                    <a:pt x="1774" y="2882"/>
                    <a:pt x="1762" y="2870"/>
                  </a:cubicBezTo>
                  <a:cubicBezTo>
                    <a:pt x="1758" y="2860"/>
                    <a:pt x="1752" y="2857"/>
                    <a:pt x="1745" y="2857"/>
                  </a:cubicBezTo>
                  <a:cubicBezTo>
                    <a:pt x="1716" y="2857"/>
                    <a:pt x="1670" y="2924"/>
                    <a:pt x="1631" y="2953"/>
                  </a:cubicBezTo>
                  <a:cubicBezTo>
                    <a:pt x="1609" y="2964"/>
                    <a:pt x="1457" y="3075"/>
                    <a:pt x="1432" y="3075"/>
                  </a:cubicBezTo>
                  <a:cubicBezTo>
                    <a:pt x="1430" y="3075"/>
                    <a:pt x="1429" y="3074"/>
                    <a:pt x="1429" y="3072"/>
                  </a:cubicBezTo>
                  <a:lnTo>
                    <a:pt x="1429" y="3072"/>
                  </a:lnTo>
                  <a:cubicBezTo>
                    <a:pt x="1429" y="3077"/>
                    <a:pt x="1431" y="3079"/>
                    <a:pt x="1433" y="3079"/>
                  </a:cubicBezTo>
                  <a:cubicBezTo>
                    <a:pt x="1439" y="3079"/>
                    <a:pt x="1449" y="3070"/>
                    <a:pt x="1453" y="3070"/>
                  </a:cubicBezTo>
                  <a:cubicBezTo>
                    <a:pt x="1456" y="3070"/>
                    <a:pt x="1456" y="3073"/>
                    <a:pt x="1453" y="3084"/>
                  </a:cubicBezTo>
                  <a:cubicBezTo>
                    <a:pt x="1441" y="3120"/>
                    <a:pt x="1417" y="3132"/>
                    <a:pt x="1405" y="3144"/>
                  </a:cubicBezTo>
                  <a:cubicBezTo>
                    <a:pt x="1381" y="3155"/>
                    <a:pt x="1334" y="3203"/>
                    <a:pt x="1310" y="3215"/>
                  </a:cubicBezTo>
                  <a:cubicBezTo>
                    <a:pt x="1302" y="3215"/>
                    <a:pt x="1295" y="3214"/>
                    <a:pt x="1289" y="3214"/>
                  </a:cubicBezTo>
                  <a:cubicBezTo>
                    <a:pt x="1275" y="3214"/>
                    <a:pt x="1262" y="3219"/>
                    <a:pt x="1238" y="3251"/>
                  </a:cubicBezTo>
                  <a:cubicBezTo>
                    <a:pt x="1215" y="3298"/>
                    <a:pt x="1238" y="3310"/>
                    <a:pt x="1226" y="3334"/>
                  </a:cubicBezTo>
                  <a:cubicBezTo>
                    <a:pt x="1191" y="3370"/>
                    <a:pt x="1143" y="3417"/>
                    <a:pt x="1095" y="3441"/>
                  </a:cubicBezTo>
                  <a:cubicBezTo>
                    <a:pt x="1048" y="3477"/>
                    <a:pt x="1012" y="3525"/>
                    <a:pt x="988" y="3572"/>
                  </a:cubicBezTo>
                  <a:cubicBezTo>
                    <a:pt x="953" y="3608"/>
                    <a:pt x="941" y="3667"/>
                    <a:pt x="917" y="3715"/>
                  </a:cubicBezTo>
                  <a:cubicBezTo>
                    <a:pt x="917" y="3739"/>
                    <a:pt x="917" y="3798"/>
                    <a:pt x="905" y="3822"/>
                  </a:cubicBezTo>
                  <a:cubicBezTo>
                    <a:pt x="905" y="3822"/>
                    <a:pt x="893" y="3775"/>
                    <a:pt x="881" y="3775"/>
                  </a:cubicBezTo>
                  <a:cubicBezTo>
                    <a:pt x="845" y="3810"/>
                    <a:pt x="834" y="3858"/>
                    <a:pt x="810" y="3906"/>
                  </a:cubicBezTo>
                  <a:cubicBezTo>
                    <a:pt x="810" y="3941"/>
                    <a:pt x="834" y="3929"/>
                    <a:pt x="810" y="3977"/>
                  </a:cubicBezTo>
                  <a:cubicBezTo>
                    <a:pt x="798" y="4013"/>
                    <a:pt x="786" y="4048"/>
                    <a:pt x="774" y="4084"/>
                  </a:cubicBezTo>
                  <a:cubicBezTo>
                    <a:pt x="726" y="4179"/>
                    <a:pt x="691" y="4167"/>
                    <a:pt x="691" y="4287"/>
                  </a:cubicBezTo>
                  <a:cubicBezTo>
                    <a:pt x="691" y="4334"/>
                    <a:pt x="691" y="4382"/>
                    <a:pt x="679" y="4429"/>
                  </a:cubicBezTo>
                  <a:cubicBezTo>
                    <a:pt x="679" y="4453"/>
                    <a:pt x="703" y="4477"/>
                    <a:pt x="703" y="4537"/>
                  </a:cubicBezTo>
                  <a:cubicBezTo>
                    <a:pt x="695" y="4537"/>
                    <a:pt x="674" y="4518"/>
                    <a:pt x="662" y="4518"/>
                  </a:cubicBezTo>
                  <a:cubicBezTo>
                    <a:pt x="655" y="4518"/>
                    <a:pt x="650" y="4526"/>
                    <a:pt x="655" y="4548"/>
                  </a:cubicBezTo>
                  <a:cubicBezTo>
                    <a:pt x="655" y="4577"/>
                    <a:pt x="663" y="4606"/>
                    <a:pt x="678" y="4635"/>
                  </a:cubicBezTo>
                  <a:lnTo>
                    <a:pt x="678" y="4635"/>
                  </a:lnTo>
                  <a:cubicBezTo>
                    <a:pt x="677" y="4634"/>
                    <a:pt x="676" y="4634"/>
                    <a:pt x="675" y="4634"/>
                  </a:cubicBezTo>
                  <a:cubicBezTo>
                    <a:pt x="659" y="4634"/>
                    <a:pt x="667" y="4757"/>
                    <a:pt x="667" y="4787"/>
                  </a:cubicBezTo>
                  <a:cubicBezTo>
                    <a:pt x="667" y="4846"/>
                    <a:pt x="631" y="4787"/>
                    <a:pt x="631" y="4858"/>
                  </a:cubicBezTo>
                  <a:cubicBezTo>
                    <a:pt x="631" y="4892"/>
                    <a:pt x="653" y="4910"/>
                    <a:pt x="676" y="4910"/>
                  </a:cubicBezTo>
                  <a:cubicBezTo>
                    <a:pt x="701" y="4910"/>
                    <a:pt x="726" y="4889"/>
                    <a:pt x="726" y="4846"/>
                  </a:cubicBezTo>
                  <a:lnTo>
                    <a:pt x="726" y="4894"/>
                  </a:lnTo>
                  <a:cubicBezTo>
                    <a:pt x="726" y="4929"/>
                    <a:pt x="750" y="4977"/>
                    <a:pt x="762" y="4977"/>
                  </a:cubicBezTo>
                  <a:cubicBezTo>
                    <a:pt x="762" y="5072"/>
                    <a:pt x="786" y="5179"/>
                    <a:pt x="810" y="5275"/>
                  </a:cubicBezTo>
                  <a:cubicBezTo>
                    <a:pt x="798" y="5263"/>
                    <a:pt x="798" y="5251"/>
                    <a:pt x="786" y="5239"/>
                  </a:cubicBezTo>
                  <a:cubicBezTo>
                    <a:pt x="774" y="5203"/>
                    <a:pt x="774" y="5156"/>
                    <a:pt x="774" y="5120"/>
                  </a:cubicBezTo>
                  <a:cubicBezTo>
                    <a:pt x="774" y="5070"/>
                    <a:pt x="707" y="4978"/>
                    <a:pt x="678" y="4978"/>
                  </a:cubicBezTo>
                  <a:cubicBezTo>
                    <a:pt x="673" y="4978"/>
                    <a:pt x="669" y="4981"/>
                    <a:pt x="667" y="4989"/>
                  </a:cubicBezTo>
                  <a:cubicBezTo>
                    <a:pt x="667" y="4989"/>
                    <a:pt x="679" y="5048"/>
                    <a:pt x="679" y="5048"/>
                  </a:cubicBezTo>
                  <a:cubicBezTo>
                    <a:pt x="679" y="5084"/>
                    <a:pt x="679" y="5108"/>
                    <a:pt x="679" y="5144"/>
                  </a:cubicBezTo>
                  <a:cubicBezTo>
                    <a:pt x="679" y="5215"/>
                    <a:pt x="679" y="5299"/>
                    <a:pt x="703" y="5370"/>
                  </a:cubicBezTo>
                  <a:cubicBezTo>
                    <a:pt x="707" y="5389"/>
                    <a:pt x="716" y="5391"/>
                    <a:pt x="726" y="5391"/>
                  </a:cubicBezTo>
                  <a:cubicBezTo>
                    <a:pt x="728" y="5391"/>
                    <a:pt x="731" y="5391"/>
                    <a:pt x="734" y="5391"/>
                  </a:cubicBezTo>
                  <a:cubicBezTo>
                    <a:pt x="747" y="5391"/>
                    <a:pt x="762" y="5394"/>
                    <a:pt x="774" y="5429"/>
                  </a:cubicBezTo>
                  <a:cubicBezTo>
                    <a:pt x="780" y="5447"/>
                    <a:pt x="786" y="5464"/>
                    <a:pt x="790" y="5481"/>
                  </a:cubicBezTo>
                  <a:lnTo>
                    <a:pt x="790" y="5481"/>
                  </a:lnTo>
                  <a:cubicBezTo>
                    <a:pt x="790" y="5471"/>
                    <a:pt x="794" y="5467"/>
                    <a:pt x="799" y="5467"/>
                  </a:cubicBezTo>
                  <a:cubicBezTo>
                    <a:pt x="808" y="5467"/>
                    <a:pt x="822" y="5478"/>
                    <a:pt x="834" y="5501"/>
                  </a:cubicBezTo>
                  <a:cubicBezTo>
                    <a:pt x="841" y="5529"/>
                    <a:pt x="835" y="5553"/>
                    <a:pt x="824" y="5553"/>
                  </a:cubicBezTo>
                  <a:cubicBezTo>
                    <a:pt x="817" y="5553"/>
                    <a:pt x="807" y="5542"/>
                    <a:pt x="798" y="5513"/>
                  </a:cubicBezTo>
                  <a:cubicBezTo>
                    <a:pt x="797" y="5510"/>
                    <a:pt x="796" y="5508"/>
                    <a:pt x="795" y="5506"/>
                  </a:cubicBezTo>
                  <a:lnTo>
                    <a:pt x="795" y="5506"/>
                  </a:lnTo>
                  <a:cubicBezTo>
                    <a:pt x="797" y="5516"/>
                    <a:pt x="798" y="5526"/>
                    <a:pt x="798" y="5537"/>
                  </a:cubicBezTo>
                  <a:cubicBezTo>
                    <a:pt x="774" y="5537"/>
                    <a:pt x="774" y="5549"/>
                    <a:pt x="798" y="5584"/>
                  </a:cubicBezTo>
                  <a:cubicBezTo>
                    <a:pt x="804" y="5614"/>
                    <a:pt x="807" y="5620"/>
                    <a:pt x="811" y="5620"/>
                  </a:cubicBezTo>
                  <a:cubicBezTo>
                    <a:pt x="814" y="5620"/>
                    <a:pt x="818" y="5617"/>
                    <a:pt x="823" y="5617"/>
                  </a:cubicBezTo>
                  <a:cubicBezTo>
                    <a:pt x="826" y="5617"/>
                    <a:pt x="830" y="5618"/>
                    <a:pt x="834" y="5620"/>
                  </a:cubicBezTo>
                  <a:cubicBezTo>
                    <a:pt x="857" y="5632"/>
                    <a:pt x="869" y="5656"/>
                    <a:pt x="869" y="5680"/>
                  </a:cubicBezTo>
                  <a:cubicBezTo>
                    <a:pt x="869" y="5727"/>
                    <a:pt x="810" y="5668"/>
                    <a:pt x="845" y="5763"/>
                  </a:cubicBezTo>
                  <a:cubicBezTo>
                    <a:pt x="856" y="5785"/>
                    <a:pt x="898" y="5848"/>
                    <a:pt x="914" y="5848"/>
                  </a:cubicBezTo>
                  <a:cubicBezTo>
                    <a:pt x="915" y="5848"/>
                    <a:pt x="916" y="5847"/>
                    <a:pt x="917" y="5846"/>
                  </a:cubicBezTo>
                  <a:cubicBezTo>
                    <a:pt x="929" y="5858"/>
                    <a:pt x="941" y="5882"/>
                    <a:pt x="953" y="5906"/>
                  </a:cubicBezTo>
                  <a:cubicBezTo>
                    <a:pt x="962" y="5915"/>
                    <a:pt x="1041" y="6017"/>
                    <a:pt x="1065" y="6044"/>
                  </a:cubicBezTo>
                  <a:lnTo>
                    <a:pt x="1065" y="6044"/>
                  </a:lnTo>
                  <a:cubicBezTo>
                    <a:pt x="1063" y="6044"/>
                    <a:pt x="1062" y="6043"/>
                    <a:pt x="1060" y="6043"/>
                  </a:cubicBezTo>
                  <a:cubicBezTo>
                    <a:pt x="1052" y="6043"/>
                    <a:pt x="1044" y="6049"/>
                    <a:pt x="1036" y="6049"/>
                  </a:cubicBezTo>
                  <a:cubicBezTo>
                    <a:pt x="1024" y="6049"/>
                    <a:pt x="988" y="6013"/>
                    <a:pt x="988" y="6013"/>
                  </a:cubicBezTo>
                  <a:lnTo>
                    <a:pt x="988" y="6013"/>
                  </a:lnTo>
                  <a:cubicBezTo>
                    <a:pt x="1012" y="6049"/>
                    <a:pt x="1048" y="6072"/>
                    <a:pt x="1084" y="6108"/>
                  </a:cubicBezTo>
                  <a:cubicBezTo>
                    <a:pt x="1084" y="6132"/>
                    <a:pt x="1060" y="6132"/>
                    <a:pt x="1036" y="6132"/>
                  </a:cubicBezTo>
                  <a:cubicBezTo>
                    <a:pt x="1033" y="6130"/>
                    <a:pt x="1029" y="6130"/>
                    <a:pt x="1027" y="6130"/>
                  </a:cubicBezTo>
                  <a:cubicBezTo>
                    <a:pt x="1009" y="6130"/>
                    <a:pt x="997" y="6157"/>
                    <a:pt x="976" y="6168"/>
                  </a:cubicBezTo>
                  <a:cubicBezTo>
                    <a:pt x="953" y="6191"/>
                    <a:pt x="929" y="6203"/>
                    <a:pt x="893" y="6215"/>
                  </a:cubicBezTo>
                  <a:cubicBezTo>
                    <a:pt x="881" y="6215"/>
                    <a:pt x="869" y="6215"/>
                    <a:pt x="869" y="6227"/>
                  </a:cubicBezTo>
                  <a:cubicBezTo>
                    <a:pt x="849" y="6248"/>
                    <a:pt x="837" y="6277"/>
                    <a:pt x="857" y="6277"/>
                  </a:cubicBezTo>
                  <a:cubicBezTo>
                    <a:pt x="860" y="6277"/>
                    <a:pt x="864" y="6276"/>
                    <a:pt x="869" y="6275"/>
                  </a:cubicBezTo>
                  <a:cubicBezTo>
                    <a:pt x="893" y="6275"/>
                    <a:pt x="893" y="6287"/>
                    <a:pt x="869" y="6311"/>
                  </a:cubicBezTo>
                  <a:cubicBezTo>
                    <a:pt x="834" y="6334"/>
                    <a:pt x="810" y="6311"/>
                    <a:pt x="774" y="6346"/>
                  </a:cubicBezTo>
                  <a:cubicBezTo>
                    <a:pt x="738" y="6370"/>
                    <a:pt x="703" y="6406"/>
                    <a:pt x="679" y="6442"/>
                  </a:cubicBezTo>
                  <a:cubicBezTo>
                    <a:pt x="667" y="6465"/>
                    <a:pt x="643" y="6477"/>
                    <a:pt x="619" y="6501"/>
                  </a:cubicBezTo>
                  <a:cubicBezTo>
                    <a:pt x="607" y="6501"/>
                    <a:pt x="595" y="6501"/>
                    <a:pt x="583" y="6513"/>
                  </a:cubicBezTo>
                  <a:cubicBezTo>
                    <a:pt x="548" y="6561"/>
                    <a:pt x="572" y="6561"/>
                    <a:pt x="536" y="6596"/>
                  </a:cubicBezTo>
                  <a:cubicBezTo>
                    <a:pt x="500" y="6644"/>
                    <a:pt x="500" y="6632"/>
                    <a:pt x="476" y="6668"/>
                  </a:cubicBezTo>
                  <a:cubicBezTo>
                    <a:pt x="417" y="6727"/>
                    <a:pt x="369" y="6799"/>
                    <a:pt x="345" y="6882"/>
                  </a:cubicBezTo>
                  <a:cubicBezTo>
                    <a:pt x="345" y="6918"/>
                    <a:pt x="338" y="6934"/>
                    <a:pt x="325" y="6934"/>
                  </a:cubicBezTo>
                  <a:cubicBezTo>
                    <a:pt x="320" y="6934"/>
                    <a:pt x="315" y="6932"/>
                    <a:pt x="310" y="6930"/>
                  </a:cubicBezTo>
                  <a:cubicBezTo>
                    <a:pt x="310" y="6915"/>
                    <a:pt x="307" y="6909"/>
                    <a:pt x="304" y="6909"/>
                  </a:cubicBezTo>
                  <a:cubicBezTo>
                    <a:pt x="296" y="6909"/>
                    <a:pt x="282" y="6937"/>
                    <a:pt x="274" y="6953"/>
                  </a:cubicBezTo>
                  <a:cubicBezTo>
                    <a:pt x="250" y="6989"/>
                    <a:pt x="226" y="7037"/>
                    <a:pt x="214" y="7084"/>
                  </a:cubicBezTo>
                  <a:cubicBezTo>
                    <a:pt x="214" y="7120"/>
                    <a:pt x="202" y="7156"/>
                    <a:pt x="179" y="7180"/>
                  </a:cubicBezTo>
                  <a:cubicBezTo>
                    <a:pt x="178" y="7179"/>
                    <a:pt x="176" y="7179"/>
                    <a:pt x="175" y="7179"/>
                  </a:cubicBezTo>
                  <a:cubicBezTo>
                    <a:pt x="152" y="7179"/>
                    <a:pt x="119" y="7289"/>
                    <a:pt x="119" y="7323"/>
                  </a:cubicBezTo>
                  <a:cubicBezTo>
                    <a:pt x="107" y="7358"/>
                    <a:pt x="131" y="7430"/>
                    <a:pt x="119" y="7442"/>
                  </a:cubicBezTo>
                  <a:cubicBezTo>
                    <a:pt x="72" y="7465"/>
                    <a:pt x="48" y="7501"/>
                    <a:pt x="48" y="7549"/>
                  </a:cubicBezTo>
                  <a:cubicBezTo>
                    <a:pt x="12" y="7668"/>
                    <a:pt x="0" y="7775"/>
                    <a:pt x="12" y="7894"/>
                  </a:cubicBezTo>
                  <a:cubicBezTo>
                    <a:pt x="12" y="7930"/>
                    <a:pt x="12" y="7977"/>
                    <a:pt x="24" y="8013"/>
                  </a:cubicBezTo>
                  <a:cubicBezTo>
                    <a:pt x="24" y="8037"/>
                    <a:pt x="48" y="8049"/>
                    <a:pt x="48" y="8073"/>
                  </a:cubicBezTo>
                  <a:cubicBezTo>
                    <a:pt x="48" y="8096"/>
                    <a:pt x="24" y="8132"/>
                    <a:pt x="24" y="8168"/>
                  </a:cubicBezTo>
                  <a:cubicBezTo>
                    <a:pt x="24" y="8204"/>
                    <a:pt x="24" y="8239"/>
                    <a:pt x="24" y="8275"/>
                  </a:cubicBezTo>
                  <a:cubicBezTo>
                    <a:pt x="36" y="8335"/>
                    <a:pt x="48" y="8370"/>
                    <a:pt x="72" y="8370"/>
                  </a:cubicBezTo>
                  <a:cubicBezTo>
                    <a:pt x="60" y="8370"/>
                    <a:pt x="119" y="8477"/>
                    <a:pt x="143" y="8501"/>
                  </a:cubicBezTo>
                  <a:cubicBezTo>
                    <a:pt x="155" y="8525"/>
                    <a:pt x="143" y="8585"/>
                    <a:pt x="155" y="8608"/>
                  </a:cubicBezTo>
                  <a:cubicBezTo>
                    <a:pt x="167" y="8656"/>
                    <a:pt x="191" y="8704"/>
                    <a:pt x="214" y="8739"/>
                  </a:cubicBezTo>
                  <a:cubicBezTo>
                    <a:pt x="222" y="8751"/>
                    <a:pt x="229" y="8755"/>
                    <a:pt x="235" y="8755"/>
                  </a:cubicBezTo>
                  <a:cubicBezTo>
                    <a:pt x="247" y="8755"/>
                    <a:pt x="258" y="8739"/>
                    <a:pt x="274" y="8739"/>
                  </a:cubicBezTo>
                  <a:cubicBezTo>
                    <a:pt x="274" y="8763"/>
                    <a:pt x="310" y="8799"/>
                    <a:pt x="310" y="8811"/>
                  </a:cubicBezTo>
                  <a:cubicBezTo>
                    <a:pt x="310" y="8811"/>
                    <a:pt x="310" y="8823"/>
                    <a:pt x="310" y="8823"/>
                  </a:cubicBezTo>
                  <a:cubicBezTo>
                    <a:pt x="310" y="8847"/>
                    <a:pt x="333" y="8870"/>
                    <a:pt x="345" y="8882"/>
                  </a:cubicBezTo>
                  <a:cubicBezTo>
                    <a:pt x="345" y="8894"/>
                    <a:pt x="345" y="8918"/>
                    <a:pt x="357" y="8930"/>
                  </a:cubicBezTo>
                  <a:cubicBezTo>
                    <a:pt x="357" y="8930"/>
                    <a:pt x="357" y="8942"/>
                    <a:pt x="369" y="8942"/>
                  </a:cubicBezTo>
                  <a:cubicBezTo>
                    <a:pt x="369" y="8966"/>
                    <a:pt x="393" y="8954"/>
                    <a:pt x="369" y="9025"/>
                  </a:cubicBezTo>
                  <a:cubicBezTo>
                    <a:pt x="357" y="9067"/>
                    <a:pt x="351" y="9079"/>
                    <a:pt x="345" y="9079"/>
                  </a:cubicBezTo>
                  <a:cubicBezTo>
                    <a:pt x="339" y="9079"/>
                    <a:pt x="333" y="9067"/>
                    <a:pt x="322" y="9061"/>
                  </a:cubicBezTo>
                  <a:lnTo>
                    <a:pt x="322" y="9061"/>
                  </a:lnTo>
                  <a:cubicBezTo>
                    <a:pt x="333" y="9073"/>
                    <a:pt x="298" y="9109"/>
                    <a:pt x="298" y="9144"/>
                  </a:cubicBezTo>
                  <a:cubicBezTo>
                    <a:pt x="298" y="9156"/>
                    <a:pt x="301" y="9159"/>
                    <a:pt x="304" y="9159"/>
                  </a:cubicBezTo>
                  <a:cubicBezTo>
                    <a:pt x="307" y="9159"/>
                    <a:pt x="310" y="9156"/>
                    <a:pt x="310" y="9156"/>
                  </a:cubicBezTo>
                  <a:lnTo>
                    <a:pt x="310" y="9156"/>
                  </a:lnTo>
                  <a:cubicBezTo>
                    <a:pt x="298" y="9192"/>
                    <a:pt x="274" y="9180"/>
                    <a:pt x="262" y="9204"/>
                  </a:cubicBezTo>
                  <a:cubicBezTo>
                    <a:pt x="250" y="9239"/>
                    <a:pt x="250" y="9287"/>
                    <a:pt x="250" y="9323"/>
                  </a:cubicBezTo>
                  <a:cubicBezTo>
                    <a:pt x="245" y="9351"/>
                    <a:pt x="241" y="9361"/>
                    <a:pt x="237" y="9361"/>
                  </a:cubicBezTo>
                  <a:cubicBezTo>
                    <a:pt x="231" y="9361"/>
                    <a:pt x="226" y="9337"/>
                    <a:pt x="226" y="9323"/>
                  </a:cubicBezTo>
                  <a:cubicBezTo>
                    <a:pt x="226" y="9310"/>
                    <a:pt x="216" y="9297"/>
                    <a:pt x="205" y="9297"/>
                  </a:cubicBezTo>
                  <a:cubicBezTo>
                    <a:pt x="195" y="9297"/>
                    <a:pt x="184" y="9307"/>
                    <a:pt x="179" y="9335"/>
                  </a:cubicBezTo>
                  <a:cubicBezTo>
                    <a:pt x="167" y="9392"/>
                    <a:pt x="167" y="9461"/>
                    <a:pt x="199" y="9465"/>
                  </a:cubicBezTo>
                  <a:lnTo>
                    <a:pt x="199" y="9465"/>
                  </a:lnTo>
                  <a:cubicBezTo>
                    <a:pt x="199" y="9465"/>
                    <a:pt x="199" y="9465"/>
                    <a:pt x="199" y="9465"/>
                  </a:cubicBezTo>
                  <a:cubicBezTo>
                    <a:pt x="119" y="9465"/>
                    <a:pt x="130" y="9835"/>
                    <a:pt x="83" y="9835"/>
                  </a:cubicBezTo>
                  <a:cubicBezTo>
                    <a:pt x="48" y="9894"/>
                    <a:pt x="83" y="9966"/>
                    <a:pt x="95" y="10049"/>
                  </a:cubicBezTo>
                  <a:lnTo>
                    <a:pt x="119" y="10228"/>
                  </a:lnTo>
                  <a:cubicBezTo>
                    <a:pt x="131" y="10299"/>
                    <a:pt x="155" y="10371"/>
                    <a:pt x="179" y="10454"/>
                  </a:cubicBezTo>
                  <a:cubicBezTo>
                    <a:pt x="179" y="10502"/>
                    <a:pt x="191" y="10549"/>
                    <a:pt x="202" y="10597"/>
                  </a:cubicBezTo>
                  <a:cubicBezTo>
                    <a:pt x="214" y="10633"/>
                    <a:pt x="226" y="10656"/>
                    <a:pt x="238" y="10680"/>
                  </a:cubicBezTo>
                  <a:cubicBezTo>
                    <a:pt x="246" y="10688"/>
                    <a:pt x="254" y="10686"/>
                    <a:pt x="262" y="10690"/>
                  </a:cubicBezTo>
                  <a:lnTo>
                    <a:pt x="262" y="10690"/>
                  </a:lnTo>
                  <a:cubicBezTo>
                    <a:pt x="250" y="10643"/>
                    <a:pt x="250" y="10596"/>
                    <a:pt x="250" y="10549"/>
                  </a:cubicBezTo>
                  <a:cubicBezTo>
                    <a:pt x="250" y="10548"/>
                    <a:pt x="251" y="10547"/>
                    <a:pt x="251" y="10547"/>
                  </a:cubicBezTo>
                  <a:cubicBezTo>
                    <a:pt x="256" y="10547"/>
                    <a:pt x="276" y="10576"/>
                    <a:pt x="286" y="10597"/>
                  </a:cubicBezTo>
                  <a:cubicBezTo>
                    <a:pt x="298" y="10621"/>
                    <a:pt x="322" y="10692"/>
                    <a:pt x="345" y="10740"/>
                  </a:cubicBezTo>
                  <a:lnTo>
                    <a:pt x="333" y="10716"/>
                  </a:lnTo>
                  <a:cubicBezTo>
                    <a:pt x="328" y="10708"/>
                    <a:pt x="323" y="10704"/>
                    <a:pt x="319" y="10704"/>
                  </a:cubicBezTo>
                  <a:cubicBezTo>
                    <a:pt x="304" y="10704"/>
                    <a:pt x="293" y="10737"/>
                    <a:pt x="276" y="10739"/>
                  </a:cubicBezTo>
                  <a:lnTo>
                    <a:pt x="276" y="10739"/>
                  </a:lnTo>
                  <a:cubicBezTo>
                    <a:pt x="278" y="10729"/>
                    <a:pt x="277" y="10718"/>
                    <a:pt x="274" y="10704"/>
                  </a:cubicBezTo>
                  <a:cubicBezTo>
                    <a:pt x="270" y="10696"/>
                    <a:pt x="266" y="10692"/>
                    <a:pt x="262" y="10690"/>
                  </a:cubicBezTo>
                  <a:lnTo>
                    <a:pt x="262" y="10690"/>
                  </a:lnTo>
                  <a:cubicBezTo>
                    <a:pt x="265" y="10702"/>
                    <a:pt x="269" y="10715"/>
                    <a:pt x="274" y="10728"/>
                  </a:cubicBezTo>
                  <a:lnTo>
                    <a:pt x="274" y="10740"/>
                  </a:lnTo>
                  <a:cubicBezTo>
                    <a:pt x="275" y="10740"/>
                    <a:pt x="275" y="10740"/>
                    <a:pt x="276" y="10739"/>
                  </a:cubicBezTo>
                  <a:lnTo>
                    <a:pt x="276" y="10739"/>
                  </a:lnTo>
                  <a:cubicBezTo>
                    <a:pt x="272" y="10764"/>
                    <a:pt x="255" y="10779"/>
                    <a:pt x="238" y="10787"/>
                  </a:cubicBezTo>
                  <a:cubicBezTo>
                    <a:pt x="262" y="10787"/>
                    <a:pt x="310" y="10883"/>
                    <a:pt x="393" y="11002"/>
                  </a:cubicBezTo>
                  <a:cubicBezTo>
                    <a:pt x="441" y="11085"/>
                    <a:pt x="512" y="11168"/>
                    <a:pt x="572" y="11252"/>
                  </a:cubicBezTo>
                  <a:cubicBezTo>
                    <a:pt x="619" y="11311"/>
                    <a:pt x="667" y="11359"/>
                    <a:pt x="714" y="11406"/>
                  </a:cubicBezTo>
                  <a:cubicBezTo>
                    <a:pt x="762" y="11454"/>
                    <a:pt x="810" y="11478"/>
                    <a:pt x="869" y="11514"/>
                  </a:cubicBezTo>
                  <a:cubicBezTo>
                    <a:pt x="877" y="11514"/>
                    <a:pt x="922" y="11519"/>
                    <a:pt x="941" y="11519"/>
                  </a:cubicBezTo>
                  <a:cubicBezTo>
                    <a:pt x="945" y="11519"/>
                    <a:pt x="947" y="11519"/>
                    <a:pt x="948" y="11518"/>
                  </a:cubicBezTo>
                  <a:lnTo>
                    <a:pt x="948" y="11518"/>
                  </a:lnTo>
                  <a:cubicBezTo>
                    <a:pt x="981" y="11540"/>
                    <a:pt x="933" y="11563"/>
                    <a:pt x="1000" y="11585"/>
                  </a:cubicBezTo>
                  <a:cubicBezTo>
                    <a:pt x="1012" y="11585"/>
                    <a:pt x="1084" y="11609"/>
                    <a:pt x="1095" y="11621"/>
                  </a:cubicBezTo>
                  <a:cubicBezTo>
                    <a:pt x="1107" y="11633"/>
                    <a:pt x="1024" y="11633"/>
                    <a:pt x="1060" y="11656"/>
                  </a:cubicBezTo>
                  <a:cubicBezTo>
                    <a:pt x="1093" y="11673"/>
                    <a:pt x="1157" y="11690"/>
                    <a:pt x="1195" y="11690"/>
                  </a:cubicBezTo>
                  <a:cubicBezTo>
                    <a:pt x="1211" y="11690"/>
                    <a:pt x="1223" y="11687"/>
                    <a:pt x="1226" y="11680"/>
                  </a:cubicBezTo>
                  <a:cubicBezTo>
                    <a:pt x="1250" y="11692"/>
                    <a:pt x="1274" y="11740"/>
                    <a:pt x="1286" y="11752"/>
                  </a:cubicBezTo>
                  <a:cubicBezTo>
                    <a:pt x="1310" y="11776"/>
                    <a:pt x="1345" y="11799"/>
                    <a:pt x="1381" y="11811"/>
                  </a:cubicBezTo>
                  <a:cubicBezTo>
                    <a:pt x="1402" y="11811"/>
                    <a:pt x="1413" y="11785"/>
                    <a:pt x="1446" y="11785"/>
                  </a:cubicBezTo>
                  <a:cubicBezTo>
                    <a:pt x="1452" y="11785"/>
                    <a:pt x="1458" y="11786"/>
                    <a:pt x="1465" y="11787"/>
                  </a:cubicBezTo>
                  <a:cubicBezTo>
                    <a:pt x="1500" y="11811"/>
                    <a:pt x="1536" y="11823"/>
                    <a:pt x="1572" y="11835"/>
                  </a:cubicBezTo>
                  <a:cubicBezTo>
                    <a:pt x="1607" y="11835"/>
                    <a:pt x="1643" y="11835"/>
                    <a:pt x="1679" y="11847"/>
                  </a:cubicBezTo>
                  <a:cubicBezTo>
                    <a:pt x="1738" y="11859"/>
                    <a:pt x="1738" y="11895"/>
                    <a:pt x="1798" y="11906"/>
                  </a:cubicBezTo>
                  <a:cubicBezTo>
                    <a:pt x="1828" y="11918"/>
                    <a:pt x="1854" y="11924"/>
                    <a:pt x="1875" y="11924"/>
                  </a:cubicBezTo>
                  <a:cubicBezTo>
                    <a:pt x="1896" y="11924"/>
                    <a:pt x="1911" y="11918"/>
                    <a:pt x="1917" y="11906"/>
                  </a:cubicBezTo>
                  <a:cubicBezTo>
                    <a:pt x="1917" y="11906"/>
                    <a:pt x="2000" y="11966"/>
                    <a:pt x="2000" y="11966"/>
                  </a:cubicBezTo>
                  <a:cubicBezTo>
                    <a:pt x="1990" y="11955"/>
                    <a:pt x="1960" y="11916"/>
                    <a:pt x="1996" y="11916"/>
                  </a:cubicBezTo>
                  <a:cubicBezTo>
                    <a:pt x="2000" y="11916"/>
                    <a:pt x="2006" y="11917"/>
                    <a:pt x="2012" y="11918"/>
                  </a:cubicBezTo>
                  <a:cubicBezTo>
                    <a:pt x="2036" y="11930"/>
                    <a:pt x="2060" y="11942"/>
                    <a:pt x="2084" y="11966"/>
                  </a:cubicBezTo>
                  <a:cubicBezTo>
                    <a:pt x="2126" y="11983"/>
                    <a:pt x="2186" y="12000"/>
                    <a:pt x="2221" y="12000"/>
                  </a:cubicBezTo>
                  <a:cubicBezTo>
                    <a:pt x="2232" y="12000"/>
                    <a:pt x="2241" y="11998"/>
                    <a:pt x="2246" y="11995"/>
                  </a:cubicBezTo>
                  <a:lnTo>
                    <a:pt x="2246" y="11995"/>
                  </a:lnTo>
                  <a:cubicBezTo>
                    <a:pt x="2239" y="12013"/>
                    <a:pt x="2240" y="12077"/>
                    <a:pt x="2250" y="12097"/>
                  </a:cubicBezTo>
                  <a:cubicBezTo>
                    <a:pt x="2254" y="12095"/>
                    <a:pt x="2258" y="12094"/>
                    <a:pt x="2262" y="12094"/>
                  </a:cubicBezTo>
                  <a:cubicBezTo>
                    <a:pt x="2278" y="12094"/>
                    <a:pt x="2288" y="12117"/>
                    <a:pt x="2298" y="12157"/>
                  </a:cubicBezTo>
                  <a:cubicBezTo>
                    <a:pt x="2322" y="12192"/>
                    <a:pt x="2310" y="12180"/>
                    <a:pt x="2334" y="12192"/>
                  </a:cubicBezTo>
                  <a:cubicBezTo>
                    <a:pt x="2358" y="12204"/>
                    <a:pt x="2393" y="12323"/>
                    <a:pt x="2405" y="12359"/>
                  </a:cubicBezTo>
                  <a:cubicBezTo>
                    <a:pt x="2429" y="12395"/>
                    <a:pt x="2441" y="12383"/>
                    <a:pt x="2465" y="12407"/>
                  </a:cubicBezTo>
                  <a:lnTo>
                    <a:pt x="2548" y="12538"/>
                  </a:lnTo>
                  <a:cubicBezTo>
                    <a:pt x="2598" y="12607"/>
                    <a:pt x="2639" y="12644"/>
                    <a:pt x="2686" y="12654"/>
                  </a:cubicBezTo>
                  <a:lnTo>
                    <a:pt x="2686" y="12654"/>
                  </a:lnTo>
                  <a:cubicBezTo>
                    <a:pt x="2678" y="12652"/>
                    <a:pt x="2669" y="12651"/>
                    <a:pt x="2662" y="12651"/>
                  </a:cubicBezTo>
                  <a:cubicBezTo>
                    <a:pt x="2654" y="12651"/>
                    <a:pt x="2647" y="12653"/>
                    <a:pt x="2643" y="12657"/>
                  </a:cubicBezTo>
                  <a:cubicBezTo>
                    <a:pt x="2643" y="12668"/>
                    <a:pt x="2691" y="12704"/>
                    <a:pt x="2703" y="12704"/>
                  </a:cubicBezTo>
                  <a:cubicBezTo>
                    <a:pt x="2762" y="12716"/>
                    <a:pt x="2810" y="12764"/>
                    <a:pt x="2810" y="12823"/>
                  </a:cubicBezTo>
                  <a:cubicBezTo>
                    <a:pt x="2810" y="12859"/>
                    <a:pt x="2953" y="12835"/>
                    <a:pt x="2917" y="12871"/>
                  </a:cubicBezTo>
                  <a:cubicBezTo>
                    <a:pt x="2898" y="12899"/>
                    <a:pt x="2990" y="12957"/>
                    <a:pt x="3042" y="12957"/>
                  </a:cubicBezTo>
                  <a:cubicBezTo>
                    <a:pt x="3056" y="12957"/>
                    <a:pt x="3067" y="12952"/>
                    <a:pt x="3072" y="12942"/>
                  </a:cubicBezTo>
                  <a:lnTo>
                    <a:pt x="3072" y="12942"/>
                  </a:lnTo>
                  <a:cubicBezTo>
                    <a:pt x="3060" y="12966"/>
                    <a:pt x="3084" y="12978"/>
                    <a:pt x="3108" y="13002"/>
                  </a:cubicBezTo>
                  <a:cubicBezTo>
                    <a:pt x="3131" y="13014"/>
                    <a:pt x="3143" y="13026"/>
                    <a:pt x="3167" y="13026"/>
                  </a:cubicBezTo>
                  <a:cubicBezTo>
                    <a:pt x="3215" y="13049"/>
                    <a:pt x="3227" y="13061"/>
                    <a:pt x="3274" y="13085"/>
                  </a:cubicBezTo>
                  <a:cubicBezTo>
                    <a:pt x="3310" y="13085"/>
                    <a:pt x="3358" y="13097"/>
                    <a:pt x="3393" y="13097"/>
                  </a:cubicBezTo>
                  <a:lnTo>
                    <a:pt x="3536" y="13121"/>
                  </a:lnTo>
                  <a:cubicBezTo>
                    <a:pt x="3587" y="13129"/>
                    <a:pt x="3631" y="13138"/>
                    <a:pt x="3678" y="13138"/>
                  </a:cubicBezTo>
                  <a:cubicBezTo>
                    <a:pt x="3698" y="13138"/>
                    <a:pt x="3718" y="13136"/>
                    <a:pt x="3739" y="13133"/>
                  </a:cubicBezTo>
                  <a:cubicBezTo>
                    <a:pt x="3774" y="13133"/>
                    <a:pt x="3810" y="13097"/>
                    <a:pt x="3822" y="13097"/>
                  </a:cubicBezTo>
                  <a:cubicBezTo>
                    <a:pt x="3846" y="13097"/>
                    <a:pt x="3870" y="13121"/>
                    <a:pt x="3893" y="13133"/>
                  </a:cubicBezTo>
                  <a:cubicBezTo>
                    <a:pt x="3917" y="13133"/>
                    <a:pt x="3941" y="13109"/>
                    <a:pt x="3953" y="13085"/>
                  </a:cubicBezTo>
                  <a:cubicBezTo>
                    <a:pt x="3964" y="13075"/>
                    <a:pt x="3955" y="13036"/>
                    <a:pt x="3995" y="13036"/>
                  </a:cubicBezTo>
                  <a:cubicBezTo>
                    <a:pt x="4000" y="13036"/>
                    <a:pt x="4006" y="13036"/>
                    <a:pt x="4012" y="13038"/>
                  </a:cubicBezTo>
                  <a:cubicBezTo>
                    <a:pt x="4048" y="13049"/>
                    <a:pt x="4096" y="13061"/>
                    <a:pt x="4132" y="13061"/>
                  </a:cubicBezTo>
                  <a:cubicBezTo>
                    <a:pt x="4209" y="13050"/>
                    <a:pt x="4215" y="12977"/>
                    <a:pt x="4273" y="12977"/>
                  </a:cubicBezTo>
                  <a:cubicBezTo>
                    <a:pt x="4277" y="12977"/>
                    <a:pt x="4282" y="12977"/>
                    <a:pt x="4286" y="12978"/>
                  </a:cubicBezTo>
                  <a:cubicBezTo>
                    <a:pt x="4370" y="12966"/>
                    <a:pt x="4441" y="12930"/>
                    <a:pt x="4513" y="12895"/>
                  </a:cubicBezTo>
                  <a:cubicBezTo>
                    <a:pt x="4548" y="12859"/>
                    <a:pt x="4596" y="12835"/>
                    <a:pt x="4644" y="12811"/>
                  </a:cubicBezTo>
                  <a:cubicBezTo>
                    <a:pt x="4679" y="12799"/>
                    <a:pt x="4715" y="12788"/>
                    <a:pt x="4751" y="12776"/>
                  </a:cubicBezTo>
                  <a:cubicBezTo>
                    <a:pt x="4739" y="12776"/>
                    <a:pt x="4715" y="12776"/>
                    <a:pt x="4739" y="12752"/>
                  </a:cubicBezTo>
                  <a:cubicBezTo>
                    <a:pt x="4751" y="12740"/>
                    <a:pt x="4774" y="12716"/>
                    <a:pt x="4786" y="12716"/>
                  </a:cubicBezTo>
                  <a:cubicBezTo>
                    <a:pt x="4823" y="12698"/>
                    <a:pt x="4867" y="12673"/>
                    <a:pt x="4896" y="12673"/>
                  </a:cubicBezTo>
                  <a:cubicBezTo>
                    <a:pt x="4904" y="12673"/>
                    <a:pt x="4912" y="12675"/>
                    <a:pt x="4917" y="12680"/>
                  </a:cubicBezTo>
                  <a:cubicBezTo>
                    <a:pt x="4899" y="12652"/>
                    <a:pt x="4898" y="12645"/>
                    <a:pt x="4905" y="12645"/>
                  </a:cubicBezTo>
                  <a:cubicBezTo>
                    <a:pt x="4913" y="12645"/>
                    <a:pt x="4933" y="12658"/>
                    <a:pt x="4939" y="12658"/>
                  </a:cubicBezTo>
                  <a:cubicBezTo>
                    <a:pt x="4940" y="12658"/>
                    <a:pt x="4941" y="12658"/>
                    <a:pt x="4941" y="12657"/>
                  </a:cubicBezTo>
                  <a:lnTo>
                    <a:pt x="4941" y="12645"/>
                  </a:lnTo>
                  <a:cubicBezTo>
                    <a:pt x="4949" y="12636"/>
                    <a:pt x="4958" y="12623"/>
                    <a:pt x="4970" y="12623"/>
                  </a:cubicBezTo>
                  <a:cubicBezTo>
                    <a:pt x="4975" y="12623"/>
                    <a:pt x="4981" y="12625"/>
                    <a:pt x="4989" y="12633"/>
                  </a:cubicBezTo>
                  <a:cubicBezTo>
                    <a:pt x="4989" y="12645"/>
                    <a:pt x="4989" y="12657"/>
                    <a:pt x="4989" y="12657"/>
                  </a:cubicBezTo>
                  <a:cubicBezTo>
                    <a:pt x="5001" y="12680"/>
                    <a:pt x="5013" y="12692"/>
                    <a:pt x="5013" y="12716"/>
                  </a:cubicBezTo>
                  <a:cubicBezTo>
                    <a:pt x="5072" y="12799"/>
                    <a:pt x="5072" y="12740"/>
                    <a:pt x="5144" y="12823"/>
                  </a:cubicBezTo>
                  <a:cubicBezTo>
                    <a:pt x="5179" y="12883"/>
                    <a:pt x="5227" y="12919"/>
                    <a:pt x="5275" y="12966"/>
                  </a:cubicBezTo>
                  <a:cubicBezTo>
                    <a:pt x="5310" y="12978"/>
                    <a:pt x="5334" y="12990"/>
                    <a:pt x="5358" y="13002"/>
                  </a:cubicBezTo>
                  <a:cubicBezTo>
                    <a:pt x="5441" y="13073"/>
                    <a:pt x="5513" y="13180"/>
                    <a:pt x="5632" y="13216"/>
                  </a:cubicBezTo>
                  <a:cubicBezTo>
                    <a:pt x="5671" y="13216"/>
                    <a:pt x="5663" y="13206"/>
                    <a:pt x="5675" y="13206"/>
                  </a:cubicBezTo>
                  <a:cubicBezTo>
                    <a:pt x="5681" y="13206"/>
                    <a:pt x="5691" y="13208"/>
                    <a:pt x="5715" y="13216"/>
                  </a:cubicBezTo>
                  <a:cubicBezTo>
                    <a:pt x="5727" y="13240"/>
                    <a:pt x="5751" y="13252"/>
                    <a:pt x="5775" y="13264"/>
                  </a:cubicBezTo>
                  <a:cubicBezTo>
                    <a:pt x="5783" y="13264"/>
                    <a:pt x="5785" y="13259"/>
                    <a:pt x="5793" y="13259"/>
                  </a:cubicBezTo>
                  <a:cubicBezTo>
                    <a:pt x="5797" y="13259"/>
                    <a:pt x="5802" y="13260"/>
                    <a:pt x="5810" y="13264"/>
                  </a:cubicBezTo>
                  <a:cubicBezTo>
                    <a:pt x="5916" y="13293"/>
                    <a:pt x="6099" y="13375"/>
                    <a:pt x="6234" y="13375"/>
                  </a:cubicBezTo>
                  <a:cubicBezTo>
                    <a:pt x="6267" y="13375"/>
                    <a:pt x="6297" y="13371"/>
                    <a:pt x="6322" y="13359"/>
                  </a:cubicBezTo>
                  <a:cubicBezTo>
                    <a:pt x="6358" y="13359"/>
                    <a:pt x="6382" y="13300"/>
                    <a:pt x="6370" y="13252"/>
                  </a:cubicBezTo>
                  <a:lnTo>
                    <a:pt x="6394" y="13252"/>
                  </a:lnTo>
                  <a:cubicBezTo>
                    <a:pt x="6340" y="13286"/>
                    <a:pt x="6416" y="13316"/>
                    <a:pt x="6483" y="13316"/>
                  </a:cubicBezTo>
                  <a:cubicBezTo>
                    <a:pt x="6532" y="13316"/>
                    <a:pt x="6577" y="13300"/>
                    <a:pt x="6563" y="13258"/>
                  </a:cubicBezTo>
                  <a:lnTo>
                    <a:pt x="6563" y="13258"/>
                  </a:lnTo>
                  <a:cubicBezTo>
                    <a:pt x="6570" y="13266"/>
                    <a:pt x="6591" y="13268"/>
                    <a:pt x="6618" y="13268"/>
                  </a:cubicBezTo>
                  <a:cubicBezTo>
                    <a:pt x="6663" y="13268"/>
                    <a:pt x="6726" y="13261"/>
                    <a:pt x="6767" y="13261"/>
                  </a:cubicBezTo>
                  <a:cubicBezTo>
                    <a:pt x="6780" y="13261"/>
                    <a:pt x="6791" y="13262"/>
                    <a:pt x="6799" y="13264"/>
                  </a:cubicBezTo>
                  <a:cubicBezTo>
                    <a:pt x="6808" y="13267"/>
                    <a:pt x="6815" y="13268"/>
                    <a:pt x="6821" y="13268"/>
                  </a:cubicBezTo>
                  <a:cubicBezTo>
                    <a:pt x="6837" y="13268"/>
                    <a:pt x="6844" y="13257"/>
                    <a:pt x="6870" y="13240"/>
                  </a:cubicBezTo>
                  <a:cubicBezTo>
                    <a:pt x="6894" y="13216"/>
                    <a:pt x="6941" y="13216"/>
                    <a:pt x="6977" y="13192"/>
                  </a:cubicBezTo>
                  <a:cubicBezTo>
                    <a:pt x="7144" y="13109"/>
                    <a:pt x="7311" y="13014"/>
                    <a:pt x="7465" y="12895"/>
                  </a:cubicBezTo>
                  <a:cubicBezTo>
                    <a:pt x="7561" y="12835"/>
                    <a:pt x="7775" y="12668"/>
                    <a:pt x="7715" y="12597"/>
                  </a:cubicBezTo>
                  <a:cubicBezTo>
                    <a:pt x="7715" y="12597"/>
                    <a:pt x="7703" y="12585"/>
                    <a:pt x="7703" y="12585"/>
                  </a:cubicBezTo>
                  <a:lnTo>
                    <a:pt x="7739" y="12538"/>
                  </a:lnTo>
                  <a:cubicBezTo>
                    <a:pt x="7751" y="12538"/>
                    <a:pt x="7763" y="12538"/>
                    <a:pt x="7775" y="12549"/>
                  </a:cubicBezTo>
                  <a:cubicBezTo>
                    <a:pt x="7811" y="12561"/>
                    <a:pt x="7846" y="12573"/>
                    <a:pt x="7882" y="12585"/>
                  </a:cubicBezTo>
                  <a:cubicBezTo>
                    <a:pt x="7882" y="12573"/>
                    <a:pt x="7870" y="12573"/>
                    <a:pt x="7882" y="12549"/>
                  </a:cubicBezTo>
                  <a:cubicBezTo>
                    <a:pt x="7894" y="12514"/>
                    <a:pt x="7906" y="12490"/>
                    <a:pt x="7930" y="12466"/>
                  </a:cubicBezTo>
                  <a:cubicBezTo>
                    <a:pt x="7952" y="12433"/>
                    <a:pt x="7984" y="12370"/>
                    <a:pt x="8007" y="12370"/>
                  </a:cubicBezTo>
                  <a:cubicBezTo>
                    <a:pt x="8009" y="12370"/>
                    <a:pt x="8011" y="12370"/>
                    <a:pt x="8013" y="12371"/>
                  </a:cubicBezTo>
                  <a:cubicBezTo>
                    <a:pt x="7977" y="12347"/>
                    <a:pt x="8061" y="12276"/>
                    <a:pt x="8025" y="12240"/>
                  </a:cubicBezTo>
                  <a:cubicBezTo>
                    <a:pt x="8001" y="12204"/>
                    <a:pt x="8013" y="12145"/>
                    <a:pt x="8049" y="12133"/>
                  </a:cubicBezTo>
                  <a:cubicBezTo>
                    <a:pt x="8073" y="12109"/>
                    <a:pt x="8084" y="12133"/>
                    <a:pt x="8120" y="12097"/>
                  </a:cubicBezTo>
                  <a:cubicBezTo>
                    <a:pt x="8156" y="12073"/>
                    <a:pt x="8132" y="12085"/>
                    <a:pt x="8132" y="12061"/>
                  </a:cubicBezTo>
                  <a:cubicBezTo>
                    <a:pt x="8120" y="12037"/>
                    <a:pt x="8132" y="12037"/>
                    <a:pt x="8132" y="12026"/>
                  </a:cubicBezTo>
                  <a:cubicBezTo>
                    <a:pt x="8132" y="12023"/>
                    <a:pt x="8132" y="12022"/>
                    <a:pt x="8132" y="12022"/>
                  </a:cubicBezTo>
                  <a:cubicBezTo>
                    <a:pt x="8132" y="12022"/>
                    <a:pt x="8134" y="12040"/>
                    <a:pt x="8144" y="12049"/>
                  </a:cubicBezTo>
                  <a:cubicBezTo>
                    <a:pt x="8150" y="12055"/>
                    <a:pt x="8153" y="12058"/>
                    <a:pt x="8156" y="12058"/>
                  </a:cubicBezTo>
                  <a:cubicBezTo>
                    <a:pt x="8159" y="12058"/>
                    <a:pt x="8162" y="12055"/>
                    <a:pt x="8168" y="12049"/>
                  </a:cubicBezTo>
                  <a:cubicBezTo>
                    <a:pt x="8215" y="12049"/>
                    <a:pt x="8263" y="12049"/>
                    <a:pt x="8299" y="12073"/>
                  </a:cubicBezTo>
                  <a:cubicBezTo>
                    <a:pt x="8340" y="12073"/>
                    <a:pt x="8398" y="12047"/>
                    <a:pt x="8429" y="12047"/>
                  </a:cubicBezTo>
                  <a:cubicBezTo>
                    <a:pt x="8434" y="12047"/>
                    <a:pt x="8438" y="12048"/>
                    <a:pt x="8442" y="12049"/>
                  </a:cubicBezTo>
                  <a:cubicBezTo>
                    <a:pt x="8465" y="12061"/>
                    <a:pt x="8465" y="12085"/>
                    <a:pt x="8489" y="12085"/>
                  </a:cubicBezTo>
                  <a:cubicBezTo>
                    <a:pt x="8501" y="12085"/>
                    <a:pt x="8501" y="12049"/>
                    <a:pt x="8537" y="12049"/>
                  </a:cubicBezTo>
                  <a:cubicBezTo>
                    <a:pt x="8537" y="12049"/>
                    <a:pt x="8584" y="12109"/>
                    <a:pt x="8584" y="12109"/>
                  </a:cubicBezTo>
                  <a:cubicBezTo>
                    <a:pt x="8615" y="12086"/>
                    <a:pt x="8656" y="12073"/>
                    <a:pt x="8694" y="12073"/>
                  </a:cubicBezTo>
                  <a:cubicBezTo>
                    <a:pt x="8705" y="12073"/>
                    <a:pt x="8716" y="12074"/>
                    <a:pt x="8726" y="12076"/>
                  </a:cubicBezTo>
                  <a:lnTo>
                    <a:pt x="8726" y="12076"/>
                  </a:lnTo>
                  <a:cubicBezTo>
                    <a:pt x="8700" y="12064"/>
                    <a:pt x="8683" y="12045"/>
                    <a:pt x="8715" y="12026"/>
                  </a:cubicBezTo>
                  <a:lnTo>
                    <a:pt x="8727" y="12026"/>
                  </a:lnTo>
                  <a:lnTo>
                    <a:pt x="8739" y="12014"/>
                  </a:lnTo>
                  <a:lnTo>
                    <a:pt x="8811" y="12014"/>
                  </a:lnTo>
                  <a:cubicBezTo>
                    <a:pt x="8811" y="12037"/>
                    <a:pt x="8799" y="12073"/>
                    <a:pt x="8787" y="12085"/>
                  </a:cubicBezTo>
                  <a:cubicBezTo>
                    <a:pt x="8784" y="12087"/>
                    <a:pt x="8779" y="12087"/>
                    <a:pt x="8773" y="12087"/>
                  </a:cubicBezTo>
                  <a:cubicBezTo>
                    <a:pt x="8766" y="12087"/>
                    <a:pt x="8758" y="12086"/>
                    <a:pt x="8749" y="12084"/>
                  </a:cubicBezTo>
                  <a:lnTo>
                    <a:pt x="8749" y="12084"/>
                  </a:lnTo>
                  <a:cubicBezTo>
                    <a:pt x="8750" y="12084"/>
                    <a:pt x="8750" y="12085"/>
                    <a:pt x="8751" y="12085"/>
                  </a:cubicBezTo>
                  <a:cubicBezTo>
                    <a:pt x="8799" y="12097"/>
                    <a:pt x="8835" y="12097"/>
                    <a:pt x="8882" y="12097"/>
                  </a:cubicBezTo>
                  <a:cubicBezTo>
                    <a:pt x="8894" y="12097"/>
                    <a:pt x="8942" y="12085"/>
                    <a:pt x="8906" y="12085"/>
                  </a:cubicBezTo>
                  <a:lnTo>
                    <a:pt x="9001" y="12085"/>
                  </a:lnTo>
                  <a:cubicBezTo>
                    <a:pt x="9061" y="12085"/>
                    <a:pt x="9013" y="12085"/>
                    <a:pt x="9049" y="12061"/>
                  </a:cubicBezTo>
                  <a:cubicBezTo>
                    <a:pt x="9096" y="12049"/>
                    <a:pt x="9156" y="12049"/>
                    <a:pt x="9216" y="12049"/>
                  </a:cubicBezTo>
                  <a:cubicBezTo>
                    <a:pt x="9263" y="12049"/>
                    <a:pt x="9311" y="12037"/>
                    <a:pt x="9358" y="12026"/>
                  </a:cubicBezTo>
                  <a:cubicBezTo>
                    <a:pt x="9377" y="12007"/>
                    <a:pt x="9367" y="11982"/>
                    <a:pt x="9399" y="11982"/>
                  </a:cubicBezTo>
                  <a:cubicBezTo>
                    <a:pt x="9409" y="11982"/>
                    <a:pt x="9422" y="11984"/>
                    <a:pt x="9442" y="11990"/>
                  </a:cubicBezTo>
                  <a:cubicBezTo>
                    <a:pt x="9448" y="11993"/>
                    <a:pt x="9460" y="11994"/>
                    <a:pt x="9474" y="11994"/>
                  </a:cubicBezTo>
                  <a:cubicBezTo>
                    <a:pt x="9511" y="11994"/>
                    <a:pt x="9557" y="11983"/>
                    <a:pt x="9513" y="11966"/>
                  </a:cubicBezTo>
                  <a:cubicBezTo>
                    <a:pt x="9513" y="11935"/>
                    <a:pt x="9549" y="11904"/>
                    <a:pt x="9597" y="11904"/>
                  </a:cubicBezTo>
                  <a:cubicBezTo>
                    <a:pt x="9605" y="11904"/>
                    <a:pt x="9612" y="11905"/>
                    <a:pt x="9620" y="11906"/>
                  </a:cubicBezTo>
                  <a:cubicBezTo>
                    <a:pt x="9650" y="11906"/>
                    <a:pt x="9662" y="11912"/>
                    <a:pt x="9675" y="11912"/>
                  </a:cubicBezTo>
                  <a:cubicBezTo>
                    <a:pt x="9689" y="11912"/>
                    <a:pt x="9704" y="11906"/>
                    <a:pt x="9739" y="11883"/>
                  </a:cubicBezTo>
                  <a:cubicBezTo>
                    <a:pt x="9775" y="11859"/>
                    <a:pt x="9799" y="11823"/>
                    <a:pt x="9835" y="11799"/>
                  </a:cubicBezTo>
                  <a:lnTo>
                    <a:pt x="9835" y="11799"/>
                  </a:lnTo>
                  <a:cubicBezTo>
                    <a:pt x="9835" y="11799"/>
                    <a:pt x="9795" y="11849"/>
                    <a:pt x="9815" y="11849"/>
                  </a:cubicBezTo>
                  <a:cubicBezTo>
                    <a:pt x="9817" y="11849"/>
                    <a:pt x="9819" y="11848"/>
                    <a:pt x="9823" y="11847"/>
                  </a:cubicBezTo>
                  <a:cubicBezTo>
                    <a:pt x="9858" y="11847"/>
                    <a:pt x="9906" y="11787"/>
                    <a:pt x="9930" y="11764"/>
                  </a:cubicBezTo>
                  <a:cubicBezTo>
                    <a:pt x="9966" y="11740"/>
                    <a:pt x="10013" y="11716"/>
                    <a:pt x="10061" y="11704"/>
                  </a:cubicBezTo>
                  <a:cubicBezTo>
                    <a:pt x="10097" y="11692"/>
                    <a:pt x="10132" y="11668"/>
                    <a:pt x="10168" y="11645"/>
                  </a:cubicBezTo>
                  <a:cubicBezTo>
                    <a:pt x="10216" y="11621"/>
                    <a:pt x="10251" y="11585"/>
                    <a:pt x="10287" y="11537"/>
                  </a:cubicBezTo>
                  <a:cubicBezTo>
                    <a:pt x="10323" y="11502"/>
                    <a:pt x="10323" y="11454"/>
                    <a:pt x="10370" y="11454"/>
                  </a:cubicBezTo>
                  <a:cubicBezTo>
                    <a:pt x="10418" y="11430"/>
                    <a:pt x="10466" y="11395"/>
                    <a:pt x="10501" y="11347"/>
                  </a:cubicBezTo>
                  <a:cubicBezTo>
                    <a:pt x="10525" y="11311"/>
                    <a:pt x="10501" y="11311"/>
                    <a:pt x="10490" y="11299"/>
                  </a:cubicBezTo>
                  <a:lnTo>
                    <a:pt x="10490" y="11299"/>
                  </a:lnTo>
                  <a:cubicBezTo>
                    <a:pt x="10493" y="11303"/>
                    <a:pt x="10498" y="11305"/>
                    <a:pt x="10502" y="11305"/>
                  </a:cubicBezTo>
                  <a:cubicBezTo>
                    <a:pt x="10546" y="11305"/>
                    <a:pt x="10632" y="11175"/>
                    <a:pt x="10632" y="11133"/>
                  </a:cubicBezTo>
                  <a:cubicBezTo>
                    <a:pt x="10644" y="11097"/>
                    <a:pt x="10668" y="11061"/>
                    <a:pt x="10692" y="11049"/>
                  </a:cubicBezTo>
                  <a:cubicBezTo>
                    <a:pt x="10710" y="11049"/>
                    <a:pt x="10701" y="11069"/>
                    <a:pt x="10705" y="11069"/>
                  </a:cubicBezTo>
                  <a:cubicBezTo>
                    <a:pt x="10707" y="11069"/>
                    <a:pt x="10710" y="11067"/>
                    <a:pt x="10716" y="11061"/>
                  </a:cubicBezTo>
                  <a:cubicBezTo>
                    <a:pt x="10740" y="11049"/>
                    <a:pt x="10740" y="11014"/>
                    <a:pt x="10740" y="11002"/>
                  </a:cubicBezTo>
                  <a:cubicBezTo>
                    <a:pt x="10763" y="10954"/>
                    <a:pt x="10787" y="10906"/>
                    <a:pt x="10823" y="10871"/>
                  </a:cubicBezTo>
                  <a:cubicBezTo>
                    <a:pt x="10824" y="10871"/>
                    <a:pt x="10826" y="10872"/>
                    <a:pt x="10827" y="10872"/>
                  </a:cubicBezTo>
                  <a:cubicBezTo>
                    <a:pt x="10845" y="10872"/>
                    <a:pt x="10835" y="10786"/>
                    <a:pt x="10847" y="10763"/>
                  </a:cubicBezTo>
                  <a:cubicBezTo>
                    <a:pt x="10859" y="10740"/>
                    <a:pt x="10870" y="10704"/>
                    <a:pt x="10882" y="10680"/>
                  </a:cubicBezTo>
                  <a:cubicBezTo>
                    <a:pt x="10882" y="10668"/>
                    <a:pt x="10882" y="10656"/>
                    <a:pt x="10882" y="10633"/>
                  </a:cubicBezTo>
                  <a:cubicBezTo>
                    <a:pt x="10886" y="10629"/>
                    <a:pt x="10892" y="10627"/>
                    <a:pt x="10900" y="10627"/>
                  </a:cubicBezTo>
                  <a:cubicBezTo>
                    <a:pt x="10915" y="10627"/>
                    <a:pt x="10942" y="10633"/>
                    <a:pt x="10990" y="10633"/>
                  </a:cubicBezTo>
                  <a:cubicBezTo>
                    <a:pt x="11021" y="10642"/>
                    <a:pt x="11053" y="10645"/>
                    <a:pt x="11084" y="10645"/>
                  </a:cubicBezTo>
                  <a:cubicBezTo>
                    <a:pt x="11135" y="10645"/>
                    <a:pt x="11184" y="10635"/>
                    <a:pt x="11228" y="10621"/>
                  </a:cubicBezTo>
                  <a:cubicBezTo>
                    <a:pt x="11232" y="10618"/>
                    <a:pt x="11237" y="10617"/>
                    <a:pt x="11242" y="10617"/>
                  </a:cubicBezTo>
                  <a:cubicBezTo>
                    <a:pt x="11265" y="10617"/>
                    <a:pt x="11292" y="10635"/>
                    <a:pt x="11311" y="10644"/>
                  </a:cubicBezTo>
                  <a:cubicBezTo>
                    <a:pt x="11335" y="10644"/>
                    <a:pt x="11359" y="10621"/>
                    <a:pt x="11406" y="10609"/>
                  </a:cubicBezTo>
                  <a:cubicBezTo>
                    <a:pt x="11466" y="10597"/>
                    <a:pt x="11513" y="10585"/>
                    <a:pt x="11561" y="10573"/>
                  </a:cubicBezTo>
                  <a:cubicBezTo>
                    <a:pt x="11609" y="10549"/>
                    <a:pt x="11585" y="10537"/>
                    <a:pt x="11644" y="10525"/>
                  </a:cubicBezTo>
                  <a:cubicBezTo>
                    <a:pt x="11716" y="10525"/>
                    <a:pt x="11847" y="10490"/>
                    <a:pt x="11823" y="10442"/>
                  </a:cubicBezTo>
                  <a:lnTo>
                    <a:pt x="11823" y="10442"/>
                  </a:lnTo>
                  <a:cubicBezTo>
                    <a:pt x="11828" y="10450"/>
                    <a:pt x="11837" y="10453"/>
                    <a:pt x="11849" y="10453"/>
                  </a:cubicBezTo>
                  <a:cubicBezTo>
                    <a:pt x="11930" y="10453"/>
                    <a:pt x="12148" y="10302"/>
                    <a:pt x="12168" y="10240"/>
                  </a:cubicBezTo>
                  <a:cubicBezTo>
                    <a:pt x="12204" y="10168"/>
                    <a:pt x="12323" y="10216"/>
                    <a:pt x="12335" y="10121"/>
                  </a:cubicBezTo>
                  <a:cubicBezTo>
                    <a:pt x="12335" y="10085"/>
                    <a:pt x="12323" y="10049"/>
                    <a:pt x="12394" y="10025"/>
                  </a:cubicBezTo>
                  <a:cubicBezTo>
                    <a:pt x="12430" y="9990"/>
                    <a:pt x="12454" y="9954"/>
                    <a:pt x="12478" y="9918"/>
                  </a:cubicBezTo>
                  <a:lnTo>
                    <a:pt x="12478" y="9918"/>
                  </a:lnTo>
                  <a:cubicBezTo>
                    <a:pt x="12478" y="9918"/>
                    <a:pt x="12471" y="9938"/>
                    <a:pt x="12478" y="9938"/>
                  </a:cubicBezTo>
                  <a:cubicBezTo>
                    <a:pt x="12480" y="9938"/>
                    <a:pt x="12484" y="9936"/>
                    <a:pt x="12490" y="9930"/>
                  </a:cubicBezTo>
                  <a:cubicBezTo>
                    <a:pt x="12514" y="9906"/>
                    <a:pt x="12537" y="9882"/>
                    <a:pt x="12549" y="9859"/>
                  </a:cubicBezTo>
                  <a:cubicBezTo>
                    <a:pt x="12609" y="9799"/>
                    <a:pt x="12645" y="9740"/>
                    <a:pt x="12692" y="9668"/>
                  </a:cubicBezTo>
                  <a:lnTo>
                    <a:pt x="12692" y="9668"/>
                  </a:lnTo>
                  <a:cubicBezTo>
                    <a:pt x="12671" y="9695"/>
                    <a:pt x="12644" y="9707"/>
                    <a:pt x="12623" y="9707"/>
                  </a:cubicBezTo>
                  <a:cubicBezTo>
                    <a:pt x="12597" y="9707"/>
                    <a:pt x="12578" y="9689"/>
                    <a:pt x="12585" y="9656"/>
                  </a:cubicBezTo>
                  <a:cubicBezTo>
                    <a:pt x="12597" y="9636"/>
                    <a:pt x="12606" y="9630"/>
                    <a:pt x="12614" y="9630"/>
                  </a:cubicBezTo>
                  <a:cubicBezTo>
                    <a:pt x="12629" y="9630"/>
                    <a:pt x="12637" y="9656"/>
                    <a:pt x="12645" y="9656"/>
                  </a:cubicBezTo>
                  <a:cubicBezTo>
                    <a:pt x="12656" y="9656"/>
                    <a:pt x="12692" y="9573"/>
                    <a:pt x="12704" y="9549"/>
                  </a:cubicBezTo>
                  <a:cubicBezTo>
                    <a:pt x="12716" y="9525"/>
                    <a:pt x="12764" y="9490"/>
                    <a:pt x="12764" y="9478"/>
                  </a:cubicBezTo>
                  <a:cubicBezTo>
                    <a:pt x="12764" y="9454"/>
                    <a:pt x="12740" y="9430"/>
                    <a:pt x="12764" y="9394"/>
                  </a:cubicBezTo>
                  <a:cubicBezTo>
                    <a:pt x="12799" y="9347"/>
                    <a:pt x="12823" y="9287"/>
                    <a:pt x="12847" y="9228"/>
                  </a:cubicBezTo>
                  <a:lnTo>
                    <a:pt x="12847" y="9228"/>
                  </a:lnTo>
                  <a:cubicBezTo>
                    <a:pt x="12846" y="9230"/>
                    <a:pt x="12845" y="9230"/>
                    <a:pt x="12844" y="9230"/>
                  </a:cubicBezTo>
                  <a:cubicBezTo>
                    <a:pt x="12828" y="9230"/>
                    <a:pt x="12870" y="8952"/>
                    <a:pt x="12859" y="8930"/>
                  </a:cubicBezTo>
                  <a:cubicBezTo>
                    <a:pt x="12855" y="8919"/>
                    <a:pt x="12850" y="8916"/>
                    <a:pt x="12845" y="8916"/>
                  </a:cubicBezTo>
                  <a:cubicBezTo>
                    <a:pt x="12839" y="8916"/>
                    <a:pt x="12831" y="8920"/>
                    <a:pt x="12825" y="8920"/>
                  </a:cubicBezTo>
                  <a:cubicBezTo>
                    <a:pt x="12820" y="8920"/>
                    <a:pt x="12815" y="8917"/>
                    <a:pt x="12811" y="8906"/>
                  </a:cubicBezTo>
                  <a:cubicBezTo>
                    <a:pt x="12799" y="8870"/>
                    <a:pt x="12847" y="8847"/>
                    <a:pt x="12859" y="8847"/>
                  </a:cubicBezTo>
                  <a:cubicBezTo>
                    <a:pt x="12835" y="8835"/>
                    <a:pt x="12823" y="8811"/>
                    <a:pt x="12835" y="8787"/>
                  </a:cubicBezTo>
                  <a:cubicBezTo>
                    <a:pt x="12847" y="8751"/>
                    <a:pt x="12871" y="8775"/>
                    <a:pt x="12883" y="8739"/>
                  </a:cubicBezTo>
                  <a:cubicBezTo>
                    <a:pt x="12883" y="8716"/>
                    <a:pt x="12823" y="8692"/>
                    <a:pt x="12823" y="8644"/>
                  </a:cubicBezTo>
                  <a:cubicBezTo>
                    <a:pt x="12823" y="8620"/>
                    <a:pt x="12859" y="8537"/>
                    <a:pt x="12835" y="8537"/>
                  </a:cubicBezTo>
                  <a:cubicBezTo>
                    <a:pt x="12827" y="8537"/>
                    <a:pt x="12824" y="8553"/>
                    <a:pt x="12820" y="8553"/>
                  </a:cubicBezTo>
                  <a:cubicBezTo>
                    <a:pt x="12818" y="8553"/>
                    <a:pt x="12815" y="8549"/>
                    <a:pt x="12811" y="8537"/>
                  </a:cubicBezTo>
                  <a:cubicBezTo>
                    <a:pt x="12811" y="8525"/>
                    <a:pt x="12811" y="8501"/>
                    <a:pt x="12811" y="8489"/>
                  </a:cubicBezTo>
                  <a:cubicBezTo>
                    <a:pt x="12811" y="8454"/>
                    <a:pt x="12859" y="8489"/>
                    <a:pt x="12847" y="8442"/>
                  </a:cubicBezTo>
                  <a:cubicBezTo>
                    <a:pt x="12847" y="8406"/>
                    <a:pt x="12835" y="8358"/>
                    <a:pt x="12823" y="8323"/>
                  </a:cubicBezTo>
                  <a:cubicBezTo>
                    <a:pt x="12823" y="8323"/>
                    <a:pt x="12811" y="8311"/>
                    <a:pt x="12799" y="8299"/>
                  </a:cubicBezTo>
                  <a:cubicBezTo>
                    <a:pt x="12787" y="8239"/>
                    <a:pt x="12764" y="8168"/>
                    <a:pt x="12740" y="8108"/>
                  </a:cubicBezTo>
                  <a:cubicBezTo>
                    <a:pt x="12721" y="8077"/>
                    <a:pt x="12706" y="8059"/>
                    <a:pt x="12699" y="8059"/>
                  </a:cubicBezTo>
                  <a:cubicBezTo>
                    <a:pt x="12692" y="8059"/>
                    <a:pt x="12693" y="8074"/>
                    <a:pt x="12704" y="8108"/>
                  </a:cubicBezTo>
                  <a:cubicBezTo>
                    <a:pt x="12692" y="8085"/>
                    <a:pt x="12668" y="8049"/>
                    <a:pt x="12668" y="8037"/>
                  </a:cubicBezTo>
                  <a:cubicBezTo>
                    <a:pt x="12668" y="8025"/>
                    <a:pt x="12668" y="8013"/>
                    <a:pt x="12668" y="8013"/>
                  </a:cubicBezTo>
                  <a:cubicBezTo>
                    <a:pt x="12668" y="8007"/>
                    <a:pt x="12680" y="8007"/>
                    <a:pt x="12691" y="8007"/>
                  </a:cubicBezTo>
                  <a:cubicBezTo>
                    <a:pt x="12701" y="8007"/>
                    <a:pt x="12710" y="8007"/>
                    <a:pt x="12704" y="8001"/>
                  </a:cubicBezTo>
                  <a:cubicBezTo>
                    <a:pt x="12692" y="7977"/>
                    <a:pt x="12692" y="7977"/>
                    <a:pt x="12740" y="7942"/>
                  </a:cubicBezTo>
                  <a:cubicBezTo>
                    <a:pt x="12764" y="7930"/>
                    <a:pt x="12787" y="7918"/>
                    <a:pt x="12811" y="7894"/>
                  </a:cubicBezTo>
                  <a:cubicBezTo>
                    <a:pt x="12811" y="7894"/>
                    <a:pt x="12799" y="7882"/>
                    <a:pt x="12811" y="7882"/>
                  </a:cubicBezTo>
                  <a:cubicBezTo>
                    <a:pt x="12847" y="7835"/>
                    <a:pt x="12906" y="7799"/>
                    <a:pt x="12942" y="7751"/>
                  </a:cubicBezTo>
                  <a:cubicBezTo>
                    <a:pt x="12990" y="7715"/>
                    <a:pt x="13002" y="7668"/>
                    <a:pt x="13049" y="7656"/>
                  </a:cubicBezTo>
                  <a:cubicBezTo>
                    <a:pt x="13097" y="7632"/>
                    <a:pt x="13145" y="7585"/>
                    <a:pt x="13168" y="7537"/>
                  </a:cubicBezTo>
                  <a:cubicBezTo>
                    <a:pt x="13168" y="7529"/>
                    <a:pt x="13165" y="7526"/>
                    <a:pt x="13159" y="7526"/>
                  </a:cubicBezTo>
                  <a:cubicBezTo>
                    <a:pt x="13139" y="7526"/>
                    <a:pt x="13094" y="7563"/>
                    <a:pt x="13085" y="7573"/>
                  </a:cubicBezTo>
                  <a:cubicBezTo>
                    <a:pt x="13109" y="7549"/>
                    <a:pt x="13145" y="7513"/>
                    <a:pt x="13168" y="7489"/>
                  </a:cubicBezTo>
                  <a:cubicBezTo>
                    <a:pt x="13204" y="7477"/>
                    <a:pt x="13228" y="7454"/>
                    <a:pt x="13252" y="7430"/>
                  </a:cubicBezTo>
                  <a:cubicBezTo>
                    <a:pt x="13299" y="7382"/>
                    <a:pt x="13287" y="7346"/>
                    <a:pt x="13335" y="7311"/>
                  </a:cubicBezTo>
                  <a:cubicBezTo>
                    <a:pt x="13347" y="7287"/>
                    <a:pt x="13430" y="7251"/>
                    <a:pt x="13407" y="7215"/>
                  </a:cubicBezTo>
                  <a:cubicBezTo>
                    <a:pt x="13383" y="7180"/>
                    <a:pt x="13371" y="7168"/>
                    <a:pt x="13418" y="7120"/>
                  </a:cubicBezTo>
                  <a:cubicBezTo>
                    <a:pt x="13466" y="7073"/>
                    <a:pt x="13466" y="7096"/>
                    <a:pt x="13490" y="7049"/>
                  </a:cubicBezTo>
                  <a:cubicBezTo>
                    <a:pt x="13502" y="7025"/>
                    <a:pt x="13561" y="6894"/>
                    <a:pt x="13549" y="6894"/>
                  </a:cubicBezTo>
                  <a:cubicBezTo>
                    <a:pt x="13545" y="6894"/>
                    <a:pt x="13532" y="6898"/>
                    <a:pt x="13521" y="6898"/>
                  </a:cubicBezTo>
                  <a:cubicBezTo>
                    <a:pt x="13505" y="6898"/>
                    <a:pt x="13492" y="6889"/>
                    <a:pt x="13514" y="6846"/>
                  </a:cubicBezTo>
                  <a:cubicBezTo>
                    <a:pt x="13522" y="6821"/>
                    <a:pt x="13529" y="6814"/>
                    <a:pt x="13536" y="6814"/>
                  </a:cubicBezTo>
                  <a:cubicBezTo>
                    <a:pt x="13545" y="6814"/>
                    <a:pt x="13553" y="6828"/>
                    <a:pt x="13563" y="6828"/>
                  </a:cubicBezTo>
                  <a:cubicBezTo>
                    <a:pt x="13566" y="6828"/>
                    <a:pt x="13570" y="6826"/>
                    <a:pt x="13573" y="6823"/>
                  </a:cubicBezTo>
                  <a:cubicBezTo>
                    <a:pt x="13585" y="6811"/>
                    <a:pt x="13549" y="6763"/>
                    <a:pt x="13549" y="6751"/>
                  </a:cubicBezTo>
                  <a:cubicBezTo>
                    <a:pt x="13514" y="6727"/>
                    <a:pt x="13526" y="6727"/>
                    <a:pt x="13549" y="6703"/>
                  </a:cubicBezTo>
                  <a:cubicBezTo>
                    <a:pt x="13585" y="6644"/>
                    <a:pt x="13609" y="6572"/>
                    <a:pt x="13597" y="6501"/>
                  </a:cubicBezTo>
                  <a:cubicBezTo>
                    <a:pt x="13597" y="6480"/>
                    <a:pt x="13588" y="6474"/>
                    <a:pt x="13576" y="6474"/>
                  </a:cubicBezTo>
                  <a:cubicBezTo>
                    <a:pt x="13561" y="6474"/>
                    <a:pt x="13542" y="6483"/>
                    <a:pt x="13532" y="6483"/>
                  </a:cubicBezTo>
                  <a:cubicBezTo>
                    <a:pt x="13528" y="6483"/>
                    <a:pt x="13526" y="6482"/>
                    <a:pt x="13526" y="6477"/>
                  </a:cubicBezTo>
                  <a:cubicBezTo>
                    <a:pt x="13526" y="6442"/>
                    <a:pt x="13549" y="6430"/>
                    <a:pt x="13561" y="6406"/>
                  </a:cubicBezTo>
                  <a:cubicBezTo>
                    <a:pt x="13573" y="6370"/>
                    <a:pt x="13573" y="6334"/>
                    <a:pt x="13573" y="6299"/>
                  </a:cubicBezTo>
                  <a:cubicBezTo>
                    <a:pt x="13585" y="6227"/>
                    <a:pt x="13585" y="6168"/>
                    <a:pt x="13585" y="6096"/>
                  </a:cubicBezTo>
                  <a:cubicBezTo>
                    <a:pt x="13573" y="6072"/>
                    <a:pt x="13537" y="6049"/>
                    <a:pt x="13537" y="6025"/>
                  </a:cubicBezTo>
                  <a:cubicBezTo>
                    <a:pt x="13549" y="6001"/>
                    <a:pt x="13561" y="6001"/>
                    <a:pt x="13549" y="5965"/>
                  </a:cubicBezTo>
                  <a:cubicBezTo>
                    <a:pt x="13526" y="5870"/>
                    <a:pt x="13466" y="5858"/>
                    <a:pt x="13430" y="5787"/>
                  </a:cubicBezTo>
                  <a:cubicBezTo>
                    <a:pt x="13395" y="5703"/>
                    <a:pt x="13430" y="5644"/>
                    <a:pt x="13407" y="5584"/>
                  </a:cubicBezTo>
                  <a:cubicBezTo>
                    <a:pt x="13404" y="5580"/>
                    <a:pt x="13402" y="5578"/>
                    <a:pt x="13399" y="5578"/>
                  </a:cubicBezTo>
                  <a:cubicBezTo>
                    <a:pt x="13390" y="5578"/>
                    <a:pt x="13383" y="5608"/>
                    <a:pt x="13383" y="5608"/>
                  </a:cubicBezTo>
                  <a:cubicBezTo>
                    <a:pt x="13359" y="5560"/>
                    <a:pt x="13383" y="5549"/>
                    <a:pt x="13359" y="5501"/>
                  </a:cubicBezTo>
                  <a:cubicBezTo>
                    <a:pt x="13335" y="5465"/>
                    <a:pt x="13287" y="5418"/>
                    <a:pt x="13252" y="5370"/>
                  </a:cubicBezTo>
                  <a:lnTo>
                    <a:pt x="13252" y="5370"/>
                  </a:lnTo>
                  <a:cubicBezTo>
                    <a:pt x="13256" y="5374"/>
                    <a:pt x="13258" y="5376"/>
                    <a:pt x="13258" y="5376"/>
                  </a:cubicBezTo>
                  <a:cubicBezTo>
                    <a:pt x="13260" y="5376"/>
                    <a:pt x="13222" y="5332"/>
                    <a:pt x="13192" y="5322"/>
                  </a:cubicBezTo>
                  <a:cubicBezTo>
                    <a:pt x="13168" y="5310"/>
                    <a:pt x="13156" y="5287"/>
                    <a:pt x="13145" y="5263"/>
                  </a:cubicBezTo>
                  <a:cubicBezTo>
                    <a:pt x="13085" y="5191"/>
                    <a:pt x="13085" y="5191"/>
                    <a:pt x="13049" y="5179"/>
                  </a:cubicBezTo>
                  <a:cubicBezTo>
                    <a:pt x="13026" y="5156"/>
                    <a:pt x="13026" y="5132"/>
                    <a:pt x="13049" y="5132"/>
                  </a:cubicBezTo>
                  <a:lnTo>
                    <a:pt x="13097" y="5156"/>
                  </a:lnTo>
                  <a:cubicBezTo>
                    <a:pt x="13097" y="5156"/>
                    <a:pt x="13109" y="5144"/>
                    <a:pt x="13133" y="5096"/>
                  </a:cubicBezTo>
                  <a:cubicBezTo>
                    <a:pt x="13133" y="5060"/>
                    <a:pt x="13145" y="5037"/>
                    <a:pt x="13145" y="5013"/>
                  </a:cubicBezTo>
                  <a:cubicBezTo>
                    <a:pt x="13145" y="5013"/>
                    <a:pt x="13156" y="5025"/>
                    <a:pt x="13156" y="5025"/>
                  </a:cubicBezTo>
                  <a:cubicBezTo>
                    <a:pt x="13180" y="5001"/>
                    <a:pt x="13204" y="4953"/>
                    <a:pt x="13192" y="4953"/>
                  </a:cubicBezTo>
                  <a:lnTo>
                    <a:pt x="13192" y="4953"/>
                  </a:lnTo>
                  <a:lnTo>
                    <a:pt x="13156" y="4965"/>
                  </a:lnTo>
                  <a:cubicBezTo>
                    <a:pt x="13168" y="4941"/>
                    <a:pt x="13180" y="4918"/>
                    <a:pt x="13204" y="4906"/>
                  </a:cubicBezTo>
                  <a:cubicBezTo>
                    <a:pt x="13252" y="4870"/>
                    <a:pt x="13276" y="4834"/>
                    <a:pt x="13311" y="4798"/>
                  </a:cubicBezTo>
                  <a:cubicBezTo>
                    <a:pt x="13335" y="4751"/>
                    <a:pt x="13323" y="4739"/>
                    <a:pt x="13335" y="4691"/>
                  </a:cubicBezTo>
                  <a:cubicBezTo>
                    <a:pt x="13347" y="4656"/>
                    <a:pt x="13383" y="4644"/>
                    <a:pt x="13395" y="4596"/>
                  </a:cubicBezTo>
                  <a:cubicBezTo>
                    <a:pt x="13395" y="4584"/>
                    <a:pt x="13383" y="4572"/>
                    <a:pt x="13383" y="4560"/>
                  </a:cubicBezTo>
                  <a:cubicBezTo>
                    <a:pt x="13371" y="4480"/>
                    <a:pt x="13438" y="4444"/>
                    <a:pt x="13453" y="4398"/>
                  </a:cubicBezTo>
                  <a:lnTo>
                    <a:pt x="13453" y="4398"/>
                  </a:lnTo>
                  <a:cubicBezTo>
                    <a:pt x="13449" y="4404"/>
                    <a:pt x="13441" y="4407"/>
                    <a:pt x="13431" y="4407"/>
                  </a:cubicBezTo>
                  <a:cubicBezTo>
                    <a:pt x="13407" y="4407"/>
                    <a:pt x="13375" y="4386"/>
                    <a:pt x="13407" y="4322"/>
                  </a:cubicBezTo>
                  <a:cubicBezTo>
                    <a:pt x="13430" y="4287"/>
                    <a:pt x="13442" y="4239"/>
                    <a:pt x="13442" y="4203"/>
                  </a:cubicBezTo>
                  <a:cubicBezTo>
                    <a:pt x="13454" y="4156"/>
                    <a:pt x="13454" y="4156"/>
                    <a:pt x="13478" y="4156"/>
                  </a:cubicBezTo>
                  <a:cubicBezTo>
                    <a:pt x="13430" y="4156"/>
                    <a:pt x="13454" y="3941"/>
                    <a:pt x="13395" y="3941"/>
                  </a:cubicBezTo>
                  <a:cubicBezTo>
                    <a:pt x="13430" y="3941"/>
                    <a:pt x="13395" y="3798"/>
                    <a:pt x="13383" y="3751"/>
                  </a:cubicBezTo>
                  <a:cubicBezTo>
                    <a:pt x="13371" y="3715"/>
                    <a:pt x="13347" y="3691"/>
                    <a:pt x="13335" y="3655"/>
                  </a:cubicBezTo>
                  <a:cubicBezTo>
                    <a:pt x="13335" y="3655"/>
                    <a:pt x="13287" y="3632"/>
                    <a:pt x="13287" y="3632"/>
                  </a:cubicBezTo>
                  <a:cubicBezTo>
                    <a:pt x="13299" y="3620"/>
                    <a:pt x="13335" y="3608"/>
                    <a:pt x="13359" y="3608"/>
                  </a:cubicBezTo>
                  <a:cubicBezTo>
                    <a:pt x="13323" y="3584"/>
                    <a:pt x="13299" y="3548"/>
                    <a:pt x="13276" y="3548"/>
                  </a:cubicBezTo>
                  <a:cubicBezTo>
                    <a:pt x="13252" y="3548"/>
                    <a:pt x="13228" y="3548"/>
                    <a:pt x="13192" y="3489"/>
                  </a:cubicBezTo>
                  <a:cubicBezTo>
                    <a:pt x="13204" y="3489"/>
                    <a:pt x="13252" y="3489"/>
                    <a:pt x="13252" y="3465"/>
                  </a:cubicBezTo>
                  <a:cubicBezTo>
                    <a:pt x="13252" y="3441"/>
                    <a:pt x="13204" y="3405"/>
                    <a:pt x="13192" y="3405"/>
                  </a:cubicBezTo>
                  <a:cubicBezTo>
                    <a:pt x="13168" y="3370"/>
                    <a:pt x="13156" y="3346"/>
                    <a:pt x="13145" y="3322"/>
                  </a:cubicBezTo>
                  <a:cubicBezTo>
                    <a:pt x="13133" y="3298"/>
                    <a:pt x="13133" y="3263"/>
                    <a:pt x="13121" y="3239"/>
                  </a:cubicBezTo>
                  <a:cubicBezTo>
                    <a:pt x="13097" y="3227"/>
                    <a:pt x="13049" y="3239"/>
                    <a:pt x="13037" y="3203"/>
                  </a:cubicBezTo>
                  <a:cubicBezTo>
                    <a:pt x="13014" y="3179"/>
                    <a:pt x="13037" y="3179"/>
                    <a:pt x="13026" y="3167"/>
                  </a:cubicBezTo>
                  <a:cubicBezTo>
                    <a:pt x="13014" y="3144"/>
                    <a:pt x="12990" y="3120"/>
                    <a:pt x="12978" y="3108"/>
                  </a:cubicBezTo>
                  <a:cubicBezTo>
                    <a:pt x="12942" y="3072"/>
                    <a:pt x="12895" y="3036"/>
                    <a:pt x="12847" y="3013"/>
                  </a:cubicBezTo>
                  <a:cubicBezTo>
                    <a:pt x="12811" y="2977"/>
                    <a:pt x="12811" y="2953"/>
                    <a:pt x="12764" y="2929"/>
                  </a:cubicBezTo>
                  <a:cubicBezTo>
                    <a:pt x="12746" y="2923"/>
                    <a:pt x="12737" y="2920"/>
                    <a:pt x="12731" y="2920"/>
                  </a:cubicBezTo>
                  <a:cubicBezTo>
                    <a:pt x="12725" y="2920"/>
                    <a:pt x="12722" y="2923"/>
                    <a:pt x="12716" y="2929"/>
                  </a:cubicBezTo>
                  <a:cubicBezTo>
                    <a:pt x="12740" y="2905"/>
                    <a:pt x="12752" y="2893"/>
                    <a:pt x="12668" y="2846"/>
                  </a:cubicBezTo>
                  <a:cubicBezTo>
                    <a:pt x="12668" y="2846"/>
                    <a:pt x="12668" y="2858"/>
                    <a:pt x="12668" y="2858"/>
                  </a:cubicBezTo>
                  <a:cubicBezTo>
                    <a:pt x="12585" y="2810"/>
                    <a:pt x="12502" y="2774"/>
                    <a:pt x="12418" y="2751"/>
                  </a:cubicBezTo>
                  <a:lnTo>
                    <a:pt x="12418" y="2751"/>
                  </a:lnTo>
                  <a:cubicBezTo>
                    <a:pt x="12418" y="2751"/>
                    <a:pt x="12427" y="2792"/>
                    <a:pt x="12409" y="2792"/>
                  </a:cubicBezTo>
                  <a:cubicBezTo>
                    <a:pt x="12405" y="2792"/>
                    <a:pt x="12400" y="2790"/>
                    <a:pt x="12394" y="2786"/>
                  </a:cubicBezTo>
                  <a:cubicBezTo>
                    <a:pt x="12359" y="2763"/>
                    <a:pt x="12335" y="2739"/>
                    <a:pt x="12299" y="2715"/>
                  </a:cubicBezTo>
                  <a:cubicBezTo>
                    <a:pt x="12264" y="2703"/>
                    <a:pt x="12216" y="2679"/>
                    <a:pt x="12216" y="2679"/>
                  </a:cubicBezTo>
                  <a:cubicBezTo>
                    <a:pt x="12216" y="2679"/>
                    <a:pt x="12204" y="2667"/>
                    <a:pt x="12192" y="2667"/>
                  </a:cubicBezTo>
                  <a:cubicBezTo>
                    <a:pt x="12204" y="2655"/>
                    <a:pt x="12204" y="2655"/>
                    <a:pt x="12192" y="2643"/>
                  </a:cubicBezTo>
                  <a:cubicBezTo>
                    <a:pt x="12180" y="2608"/>
                    <a:pt x="12180" y="2572"/>
                    <a:pt x="12168" y="2524"/>
                  </a:cubicBezTo>
                  <a:cubicBezTo>
                    <a:pt x="12156" y="2441"/>
                    <a:pt x="12144" y="2453"/>
                    <a:pt x="12109" y="2417"/>
                  </a:cubicBezTo>
                  <a:lnTo>
                    <a:pt x="12109" y="2417"/>
                  </a:lnTo>
                  <a:cubicBezTo>
                    <a:pt x="12110" y="2418"/>
                    <a:pt x="12111" y="2418"/>
                    <a:pt x="12112" y="2418"/>
                  </a:cubicBezTo>
                  <a:cubicBezTo>
                    <a:pt x="12135" y="2418"/>
                    <a:pt x="12167" y="2286"/>
                    <a:pt x="12133" y="2274"/>
                  </a:cubicBezTo>
                  <a:cubicBezTo>
                    <a:pt x="12130" y="2273"/>
                    <a:pt x="12128" y="2272"/>
                    <a:pt x="12125" y="2272"/>
                  </a:cubicBezTo>
                  <a:cubicBezTo>
                    <a:pt x="12098" y="2272"/>
                    <a:pt x="12095" y="2394"/>
                    <a:pt x="12076" y="2394"/>
                  </a:cubicBezTo>
                  <a:cubicBezTo>
                    <a:pt x="12075" y="2394"/>
                    <a:pt x="12074" y="2394"/>
                    <a:pt x="12073" y="2393"/>
                  </a:cubicBezTo>
                  <a:lnTo>
                    <a:pt x="12097" y="2274"/>
                  </a:lnTo>
                  <a:cubicBezTo>
                    <a:pt x="12109" y="2227"/>
                    <a:pt x="12109" y="2167"/>
                    <a:pt x="12144" y="2155"/>
                  </a:cubicBezTo>
                  <a:lnTo>
                    <a:pt x="12144" y="2155"/>
                  </a:lnTo>
                  <a:cubicBezTo>
                    <a:pt x="12142" y="2156"/>
                    <a:pt x="12140" y="2156"/>
                    <a:pt x="12137" y="2156"/>
                  </a:cubicBezTo>
                  <a:cubicBezTo>
                    <a:pt x="12095" y="2156"/>
                    <a:pt x="12082" y="2058"/>
                    <a:pt x="12037" y="2012"/>
                  </a:cubicBezTo>
                  <a:cubicBezTo>
                    <a:pt x="12013" y="1941"/>
                    <a:pt x="12013" y="1941"/>
                    <a:pt x="12037" y="1929"/>
                  </a:cubicBezTo>
                  <a:cubicBezTo>
                    <a:pt x="12059" y="1929"/>
                    <a:pt x="12030" y="1878"/>
                    <a:pt x="12035" y="1871"/>
                  </a:cubicBezTo>
                  <a:lnTo>
                    <a:pt x="12035" y="1871"/>
                  </a:lnTo>
                  <a:lnTo>
                    <a:pt x="11966" y="1905"/>
                  </a:lnTo>
                  <a:cubicBezTo>
                    <a:pt x="11930" y="1834"/>
                    <a:pt x="11978" y="1786"/>
                    <a:pt x="11966" y="1774"/>
                  </a:cubicBezTo>
                  <a:cubicBezTo>
                    <a:pt x="11942" y="1750"/>
                    <a:pt x="11859" y="1715"/>
                    <a:pt x="11847" y="1655"/>
                  </a:cubicBezTo>
                  <a:cubicBezTo>
                    <a:pt x="11835" y="1586"/>
                    <a:pt x="11758" y="1440"/>
                    <a:pt x="11688" y="1440"/>
                  </a:cubicBezTo>
                  <a:cubicBezTo>
                    <a:pt x="11685" y="1440"/>
                    <a:pt x="11683" y="1440"/>
                    <a:pt x="11680" y="1441"/>
                  </a:cubicBezTo>
                  <a:cubicBezTo>
                    <a:pt x="11656" y="1441"/>
                    <a:pt x="11597" y="1346"/>
                    <a:pt x="11549" y="1346"/>
                  </a:cubicBezTo>
                  <a:cubicBezTo>
                    <a:pt x="11466" y="1322"/>
                    <a:pt x="11502" y="1274"/>
                    <a:pt x="11466" y="1239"/>
                  </a:cubicBezTo>
                  <a:cubicBezTo>
                    <a:pt x="11430" y="1215"/>
                    <a:pt x="11394" y="1215"/>
                    <a:pt x="11347" y="1191"/>
                  </a:cubicBezTo>
                  <a:cubicBezTo>
                    <a:pt x="11299" y="1167"/>
                    <a:pt x="11311" y="1167"/>
                    <a:pt x="11335" y="1155"/>
                  </a:cubicBezTo>
                  <a:cubicBezTo>
                    <a:pt x="11347" y="1143"/>
                    <a:pt x="11251" y="1119"/>
                    <a:pt x="11251" y="1119"/>
                  </a:cubicBezTo>
                  <a:cubicBezTo>
                    <a:pt x="11216" y="1119"/>
                    <a:pt x="11204" y="1096"/>
                    <a:pt x="11192" y="1084"/>
                  </a:cubicBezTo>
                  <a:cubicBezTo>
                    <a:pt x="11186" y="1081"/>
                    <a:pt x="11181" y="1081"/>
                    <a:pt x="11177" y="1081"/>
                  </a:cubicBezTo>
                  <a:cubicBezTo>
                    <a:pt x="11150" y="1081"/>
                    <a:pt x="11147" y="1121"/>
                    <a:pt x="11132" y="1121"/>
                  </a:cubicBezTo>
                  <a:cubicBezTo>
                    <a:pt x="11125" y="1121"/>
                    <a:pt x="11114" y="1112"/>
                    <a:pt x="11097" y="1084"/>
                  </a:cubicBezTo>
                  <a:cubicBezTo>
                    <a:pt x="11062" y="1049"/>
                    <a:pt x="11021" y="1027"/>
                    <a:pt x="10973" y="1027"/>
                  </a:cubicBezTo>
                  <a:cubicBezTo>
                    <a:pt x="10956" y="1027"/>
                    <a:pt x="10937" y="1030"/>
                    <a:pt x="10918" y="1036"/>
                  </a:cubicBezTo>
                  <a:cubicBezTo>
                    <a:pt x="10900" y="1040"/>
                    <a:pt x="10882" y="1042"/>
                    <a:pt x="10866" y="1042"/>
                  </a:cubicBezTo>
                  <a:cubicBezTo>
                    <a:pt x="10830" y="1042"/>
                    <a:pt x="10800" y="1030"/>
                    <a:pt x="10775" y="988"/>
                  </a:cubicBezTo>
                  <a:cubicBezTo>
                    <a:pt x="10769" y="982"/>
                    <a:pt x="10752" y="980"/>
                    <a:pt x="10731" y="980"/>
                  </a:cubicBezTo>
                  <a:cubicBezTo>
                    <a:pt x="10697" y="980"/>
                    <a:pt x="10651" y="985"/>
                    <a:pt x="10617" y="985"/>
                  </a:cubicBezTo>
                  <a:cubicBezTo>
                    <a:pt x="10596" y="985"/>
                    <a:pt x="10579" y="983"/>
                    <a:pt x="10573" y="977"/>
                  </a:cubicBezTo>
                  <a:lnTo>
                    <a:pt x="10573" y="977"/>
                  </a:lnTo>
                  <a:cubicBezTo>
                    <a:pt x="10589" y="993"/>
                    <a:pt x="10493" y="1026"/>
                    <a:pt x="10451" y="1026"/>
                  </a:cubicBezTo>
                  <a:cubicBezTo>
                    <a:pt x="10431" y="1026"/>
                    <a:pt x="10423" y="1019"/>
                    <a:pt x="10442" y="1000"/>
                  </a:cubicBezTo>
                  <a:cubicBezTo>
                    <a:pt x="10442" y="978"/>
                    <a:pt x="10429" y="971"/>
                    <a:pt x="10410" y="971"/>
                  </a:cubicBezTo>
                  <a:cubicBezTo>
                    <a:pt x="10378" y="971"/>
                    <a:pt x="10329" y="993"/>
                    <a:pt x="10299" y="1000"/>
                  </a:cubicBezTo>
                  <a:cubicBezTo>
                    <a:pt x="10251" y="1000"/>
                    <a:pt x="10216" y="1012"/>
                    <a:pt x="10168" y="1012"/>
                  </a:cubicBezTo>
                  <a:cubicBezTo>
                    <a:pt x="10156" y="1012"/>
                    <a:pt x="10168" y="1000"/>
                    <a:pt x="10132" y="1000"/>
                  </a:cubicBezTo>
                  <a:cubicBezTo>
                    <a:pt x="10099" y="1000"/>
                    <a:pt x="9974" y="1041"/>
                    <a:pt x="9965" y="1066"/>
                  </a:cubicBezTo>
                  <a:lnTo>
                    <a:pt x="9965" y="1066"/>
                  </a:lnTo>
                  <a:cubicBezTo>
                    <a:pt x="9964" y="1057"/>
                    <a:pt x="9959" y="1045"/>
                    <a:pt x="9928" y="1045"/>
                  </a:cubicBezTo>
                  <a:cubicBezTo>
                    <a:pt x="9919" y="1045"/>
                    <a:pt x="9908" y="1046"/>
                    <a:pt x="9894" y="1048"/>
                  </a:cubicBezTo>
                  <a:cubicBezTo>
                    <a:pt x="9882" y="1048"/>
                    <a:pt x="9858" y="1060"/>
                    <a:pt x="9847" y="1072"/>
                  </a:cubicBezTo>
                  <a:cubicBezTo>
                    <a:pt x="9847" y="1072"/>
                    <a:pt x="9841" y="1077"/>
                    <a:pt x="9838" y="1077"/>
                  </a:cubicBezTo>
                  <a:cubicBezTo>
                    <a:pt x="9836" y="1077"/>
                    <a:pt x="9835" y="1076"/>
                    <a:pt x="9835" y="1072"/>
                  </a:cubicBezTo>
                  <a:cubicBezTo>
                    <a:pt x="9835" y="1084"/>
                    <a:pt x="9823" y="1084"/>
                    <a:pt x="9823" y="1096"/>
                  </a:cubicBezTo>
                  <a:cubicBezTo>
                    <a:pt x="9823" y="1100"/>
                    <a:pt x="9821" y="1101"/>
                    <a:pt x="9820" y="1101"/>
                  </a:cubicBezTo>
                  <a:cubicBezTo>
                    <a:pt x="9816" y="1101"/>
                    <a:pt x="9811" y="1096"/>
                    <a:pt x="9811" y="1096"/>
                  </a:cubicBezTo>
                  <a:cubicBezTo>
                    <a:pt x="9811" y="1069"/>
                    <a:pt x="9818" y="1055"/>
                    <a:pt x="9796" y="1055"/>
                  </a:cubicBezTo>
                  <a:cubicBezTo>
                    <a:pt x="9790" y="1055"/>
                    <a:pt x="9781" y="1057"/>
                    <a:pt x="9769" y="1059"/>
                  </a:cubicBezTo>
                  <a:lnTo>
                    <a:pt x="9769" y="1059"/>
                  </a:lnTo>
                  <a:cubicBezTo>
                    <a:pt x="9786" y="1053"/>
                    <a:pt x="9816" y="1031"/>
                    <a:pt x="9775" y="1000"/>
                  </a:cubicBezTo>
                  <a:cubicBezTo>
                    <a:pt x="9740" y="966"/>
                    <a:pt x="9739" y="987"/>
                    <a:pt x="9718" y="934"/>
                  </a:cubicBezTo>
                  <a:lnTo>
                    <a:pt x="9718" y="934"/>
                  </a:lnTo>
                  <a:cubicBezTo>
                    <a:pt x="9721" y="941"/>
                    <a:pt x="9726" y="944"/>
                    <a:pt x="9730" y="944"/>
                  </a:cubicBezTo>
                  <a:cubicBezTo>
                    <a:pt x="9743" y="944"/>
                    <a:pt x="9756" y="918"/>
                    <a:pt x="9739" y="893"/>
                  </a:cubicBezTo>
                  <a:cubicBezTo>
                    <a:pt x="9716" y="858"/>
                    <a:pt x="9692" y="822"/>
                    <a:pt x="9656" y="798"/>
                  </a:cubicBezTo>
                  <a:cubicBezTo>
                    <a:pt x="9615" y="757"/>
                    <a:pt x="9597" y="744"/>
                    <a:pt x="9581" y="744"/>
                  </a:cubicBezTo>
                  <a:cubicBezTo>
                    <a:pt x="9574" y="744"/>
                    <a:pt x="9568" y="747"/>
                    <a:pt x="9561" y="750"/>
                  </a:cubicBezTo>
                  <a:cubicBezTo>
                    <a:pt x="9513" y="691"/>
                    <a:pt x="9525" y="703"/>
                    <a:pt x="9537" y="667"/>
                  </a:cubicBezTo>
                  <a:lnTo>
                    <a:pt x="9477" y="667"/>
                  </a:lnTo>
                  <a:cubicBezTo>
                    <a:pt x="9501" y="643"/>
                    <a:pt x="9513" y="607"/>
                    <a:pt x="9513" y="584"/>
                  </a:cubicBezTo>
                  <a:cubicBezTo>
                    <a:pt x="9477" y="560"/>
                    <a:pt x="9430" y="548"/>
                    <a:pt x="9394" y="548"/>
                  </a:cubicBezTo>
                  <a:cubicBezTo>
                    <a:pt x="9335" y="524"/>
                    <a:pt x="9287" y="465"/>
                    <a:pt x="9227" y="417"/>
                  </a:cubicBezTo>
                  <a:cubicBezTo>
                    <a:pt x="9206" y="396"/>
                    <a:pt x="9119" y="318"/>
                    <a:pt x="9083" y="318"/>
                  </a:cubicBezTo>
                  <a:cubicBezTo>
                    <a:pt x="9079" y="318"/>
                    <a:pt x="9075" y="319"/>
                    <a:pt x="9073" y="322"/>
                  </a:cubicBezTo>
                  <a:cubicBezTo>
                    <a:pt x="9049" y="334"/>
                    <a:pt x="9037" y="357"/>
                    <a:pt x="9025" y="381"/>
                  </a:cubicBezTo>
                  <a:cubicBezTo>
                    <a:pt x="8977" y="357"/>
                    <a:pt x="9013" y="322"/>
                    <a:pt x="9025" y="310"/>
                  </a:cubicBezTo>
                  <a:lnTo>
                    <a:pt x="9025" y="310"/>
                  </a:lnTo>
                  <a:cubicBezTo>
                    <a:pt x="9024" y="311"/>
                    <a:pt x="9023" y="311"/>
                    <a:pt x="9021" y="311"/>
                  </a:cubicBezTo>
                  <a:cubicBezTo>
                    <a:pt x="9005" y="311"/>
                    <a:pt x="8965" y="260"/>
                    <a:pt x="8965" y="238"/>
                  </a:cubicBezTo>
                  <a:cubicBezTo>
                    <a:pt x="8977" y="226"/>
                    <a:pt x="8989" y="215"/>
                    <a:pt x="8954" y="191"/>
                  </a:cubicBezTo>
                  <a:lnTo>
                    <a:pt x="8906" y="262"/>
                  </a:lnTo>
                  <a:cubicBezTo>
                    <a:pt x="8930" y="226"/>
                    <a:pt x="8727" y="131"/>
                    <a:pt x="8656" y="119"/>
                  </a:cubicBezTo>
                  <a:lnTo>
                    <a:pt x="8656" y="119"/>
                  </a:lnTo>
                  <a:cubicBezTo>
                    <a:pt x="8704" y="131"/>
                    <a:pt x="8692" y="155"/>
                    <a:pt x="8692" y="167"/>
                  </a:cubicBezTo>
                  <a:cubicBezTo>
                    <a:pt x="8618" y="136"/>
                    <a:pt x="8600" y="67"/>
                    <a:pt x="8533" y="67"/>
                  </a:cubicBezTo>
                  <a:cubicBezTo>
                    <a:pt x="8523" y="67"/>
                    <a:pt x="8513" y="69"/>
                    <a:pt x="8501" y="72"/>
                  </a:cubicBezTo>
                  <a:cubicBezTo>
                    <a:pt x="8493" y="72"/>
                    <a:pt x="8454" y="82"/>
                    <a:pt x="8428" y="82"/>
                  </a:cubicBezTo>
                  <a:cubicBezTo>
                    <a:pt x="8415" y="82"/>
                    <a:pt x="8406" y="80"/>
                    <a:pt x="8406" y="72"/>
                  </a:cubicBezTo>
                  <a:cubicBezTo>
                    <a:pt x="8394" y="48"/>
                    <a:pt x="8477" y="36"/>
                    <a:pt x="8418" y="24"/>
                  </a:cubicBezTo>
                  <a:lnTo>
                    <a:pt x="8239" y="24"/>
                  </a:lnTo>
                  <a:cubicBezTo>
                    <a:pt x="8180" y="12"/>
                    <a:pt x="8120" y="0"/>
                    <a:pt x="806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7" name="Google Shape;6517;p50"/>
            <p:cNvSpPr/>
            <p:nvPr/>
          </p:nvSpPr>
          <p:spPr>
            <a:xfrm>
              <a:off x="-3005600" y="1276325"/>
              <a:ext cx="36050" cy="47550"/>
            </a:xfrm>
            <a:custGeom>
              <a:avLst/>
              <a:gdLst/>
              <a:ahLst/>
              <a:cxnLst/>
              <a:rect l="l" t="t" r="r" b="b"/>
              <a:pathLst>
                <a:path w="1442" h="1902" extrusionOk="0">
                  <a:moveTo>
                    <a:pt x="801" y="0"/>
                  </a:moveTo>
                  <a:cubicBezTo>
                    <a:pt x="685" y="0"/>
                    <a:pt x="567" y="38"/>
                    <a:pt x="465" y="116"/>
                  </a:cubicBezTo>
                  <a:cubicBezTo>
                    <a:pt x="251" y="306"/>
                    <a:pt x="120" y="568"/>
                    <a:pt x="84" y="854"/>
                  </a:cubicBezTo>
                  <a:cubicBezTo>
                    <a:pt x="1" y="1414"/>
                    <a:pt x="215" y="1842"/>
                    <a:pt x="596" y="1902"/>
                  </a:cubicBezTo>
                  <a:lnTo>
                    <a:pt x="667" y="1902"/>
                  </a:lnTo>
                  <a:cubicBezTo>
                    <a:pt x="1013" y="1902"/>
                    <a:pt x="1310" y="1557"/>
                    <a:pt x="1382" y="1045"/>
                  </a:cubicBezTo>
                  <a:cubicBezTo>
                    <a:pt x="1441" y="771"/>
                    <a:pt x="1382" y="473"/>
                    <a:pt x="1239" y="235"/>
                  </a:cubicBezTo>
                  <a:cubicBezTo>
                    <a:pt x="1133" y="80"/>
                    <a:pt x="969" y="0"/>
                    <a:pt x="8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8" name="Google Shape;6518;p50"/>
            <p:cNvSpPr/>
            <p:nvPr/>
          </p:nvSpPr>
          <p:spPr>
            <a:xfrm>
              <a:off x="-3003800" y="1276825"/>
              <a:ext cx="34250" cy="48375"/>
            </a:xfrm>
            <a:custGeom>
              <a:avLst/>
              <a:gdLst/>
              <a:ahLst/>
              <a:cxnLst/>
              <a:rect l="l" t="t" r="r" b="b"/>
              <a:pathLst>
                <a:path w="1370" h="1935" extrusionOk="0">
                  <a:moveTo>
                    <a:pt x="520" y="10"/>
                  </a:moveTo>
                  <a:cubicBezTo>
                    <a:pt x="517" y="10"/>
                    <a:pt x="520" y="19"/>
                    <a:pt x="525" y="24"/>
                  </a:cubicBezTo>
                  <a:lnTo>
                    <a:pt x="525" y="24"/>
                  </a:lnTo>
                  <a:cubicBezTo>
                    <a:pt x="536" y="13"/>
                    <a:pt x="536" y="13"/>
                    <a:pt x="524" y="13"/>
                  </a:cubicBezTo>
                  <a:cubicBezTo>
                    <a:pt x="522" y="11"/>
                    <a:pt x="521" y="10"/>
                    <a:pt x="520" y="10"/>
                  </a:cubicBezTo>
                  <a:close/>
                  <a:moveTo>
                    <a:pt x="465" y="36"/>
                  </a:moveTo>
                  <a:cubicBezTo>
                    <a:pt x="461" y="36"/>
                    <a:pt x="459" y="39"/>
                    <a:pt x="460" y="42"/>
                  </a:cubicBezTo>
                  <a:lnTo>
                    <a:pt x="460" y="42"/>
                  </a:lnTo>
                  <a:cubicBezTo>
                    <a:pt x="460" y="42"/>
                    <a:pt x="460" y="42"/>
                    <a:pt x="460" y="42"/>
                  </a:cubicBezTo>
                  <a:cubicBezTo>
                    <a:pt x="462" y="42"/>
                    <a:pt x="465" y="42"/>
                    <a:pt x="465" y="36"/>
                  </a:cubicBezTo>
                  <a:close/>
                  <a:moveTo>
                    <a:pt x="460" y="42"/>
                  </a:moveTo>
                  <a:lnTo>
                    <a:pt x="460" y="42"/>
                  </a:lnTo>
                  <a:cubicBezTo>
                    <a:pt x="459" y="42"/>
                    <a:pt x="459" y="43"/>
                    <a:pt x="460" y="43"/>
                  </a:cubicBezTo>
                  <a:lnTo>
                    <a:pt x="460" y="43"/>
                  </a:lnTo>
                  <a:cubicBezTo>
                    <a:pt x="460" y="43"/>
                    <a:pt x="460" y="43"/>
                    <a:pt x="460" y="42"/>
                  </a:cubicBezTo>
                  <a:close/>
                  <a:moveTo>
                    <a:pt x="668" y="22"/>
                  </a:moveTo>
                  <a:cubicBezTo>
                    <a:pt x="667" y="22"/>
                    <a:pt x="667" y="23"/>
                    <a:pt x="667" y="24"/>
                  </a:cubicBezTo>
                  <a:cubicBezTo>
                    <a:pt x="667" y="33"/>
                    <a:pt x="667" y="41"/>
                    <a:pt x="671" y="45"/>
                  </a:cubicBezTo>
                  <a:lnTo>
                    <a:pt x="671" y="45"/>
                  </a:lnTo>
                  <a:cubicBezTo>
                    <a:pt x="674" y="39"/>
                    <a:pt x="669" y="22"/>
                    <a:pt x="668" y="22"/>
                  </a:cubicBezTo>
                  <a:close/>
                  <a:moveTo>
                    <a:pt x="460" y="43"/>
                  </a:moveTo>
                  <a:cubicBezTo>
                    <a:pt x="460" y="46"/>
                    <a:pt x="462" y="50"/>
                    <a:pt x="465" y="53"/>
                  </a:cubicBezTo>
                  <a:lnTo>
                    <a:pt x="465" y="53"/>
                  </a:lnTo>
                  <a:cubicBezTo>
                    <a:pt x="465" y="50"/>
                    <a:pt x="465" y="48"/>
                    <a:pt x="465" y="48"/>
                  </a:cubicBezTo>
                  <a:cubicBezTo>
                    <a:pt x="462" y="46"/>
                    <a:pt x="461" y="44"/>
                    <a:pt x="460" y="43"/>
                  </a:cubicBezTo>
                  <a:close/>
                  <a:moveTo>
                    <a:pt x="1024" y="60"/>
                  </a:moveTo>
                  <a:lnTo>
                    <a:pt x="1024" y="72"/>
                  </a:lnTo>
                  <a:lnTo>
                    <a:pt x="1036" y="72"/>
                  </a:lnTo>
                  <a:lnTo>
                    <a:pt x="1024" y="60"/>
                  </a:lnTo>
                  <a:close/>
                  <a:moveTo>
                    <a:pt x="393" y="72"/>
                  </a:moveTo>
                  <a:cubicBezTo>
                    <a:pt x="393" y="72"/>
                    <a:pt x="393" y="84"/>
                    <a:pt x="393" y="84"/>
                  </a:cubicBezTo>
                  <a:cubicBezTo>
                    <a:pt x="393" y="92"/>
                    <a:pt x="393" y="95"/>
                    <a:pt x="393" y="95"/>
                  </a:cubicBezTo>
                  <a:cubicBezTo>
                    <a:pt x="392" y="95"/>
                    <a:pt x="389" y="84"/>
                    <a:pt x="381" y="84"/>
                  </a:cubicBezTo>
                  <a:cubicBezTo>
                    <a:pt x="381" y="108"/>
                    <a:pt x="369" y="96"/>
                    <a:pt x="369" y="108"/>
                  </a:cubicBezTo>
                  <a:lnTo>
                    <a:pt x="393" y="108"/>
                  </a:lnTo>
                  <a:cubicBezTo>
                    <a:pt x="398" y="110"/>
                    <a:pt x="400" y="111"/>
                    <a:pt x="401" y="111"/>
                  </a:cubicBezTo>
                  <a:cubicBezTo>
                    <a:pt x="404" y="111"/>
                    <a:pt x="381" y="96"/>
                    <a:pt x="381" y="96"/>
                  </a:cubicBezTo>
                  <a:lnTo>
                    <a:pt x="393" y="96"/>
                  </a:lnTo>
                  <a:cubicBezTo>
                    <a:pt x="393" y="96"/>
                    <a:pt x="396" y="95"/>
                    <a:pt x="400" y="94"/>
                  </a:cubicBezTo>
                  <a:lnTo>
                    <a:pt x="400" y="94"/>
                  </a:lnTo>
                  <a:cubicBezTo>
                    <a:pt x="401" y="95"/>
                    <a:pt x="403" y="96"/>
                    <a:pt x="405" y="96"/>
                  </a:cubicBezTo>
                  <a:cubicBezTo>
                    <a:pt x="407" y="94"/>
                    <a:pt x="408" y="92"/>
                    <a:pt x="409" y="91"/>
                  </a:cubicBezTo>
                  <a:lnTo>
                    <a:pt x="409" y="91"/>
                  </a:lnTo>
                  <a:cubicBezTo>
                    <a:pt x="405" y="92"/>
                    <a:pt x="402" y="93"/>
                    <a:pt x="400" y="94"/>
                  </a:cubicBezTo>
                  <a:lnTo>
                    <a:pt x="400" y="94"/>
                  </a:lnTo>
                  <a:cubicBezTo>
                    <a:pt x="393" y="88"/>
                    <a:pt x="393" y="72"/>
                    <a:pt x="393" y="72"/>
                  </a:cubicBezTo>
                  <a:close/>
                  <a:moveTo>
                    <a:pt x="359" y="104"/>
                  </a:moveTo>
                  <a:cubicBezTo>
                    <a:pt x="358" y="104"/>
                    <a:pt x="357" y="105"/>
                    <a:pt x="357" y="108"/>
                  </a:cubicBezTo>
                  <a:cubicBezTo>
                    <a:pt x="351" y="114"/>
                    <a:pt x="351" y="114"/>
                    <a:pt x="353" y="114"/>
                  </a:cubicBezTo>
                  <a:cubicBezTo>
                    <a:pt x="354" y="114"/>
                    <a:pt x="357" y="114"/>
                    <a:pt x="357" y="120"/>
                  </a:cubicBezTo>
                  <a:cubicBezTo>
                    <a:pt x="357" y="120"/>
                    <a:pt x="357" y="121"/>
                    <a:pt x="357" y="122"/>
                  </a:cubicBezTo>
                  <a:lnTo>
                    <a:pt x="357" y="122"/>
                  </a:lnTo>
                  <a:cubicBezTo>
                    <a:pt x="359" y="120"/>
                    <a:pt x="363" y="120"/>
                    <a:pt x="369" y="120"/>
                  </a:cubicBezTo>
                  <a:lnTo>
                    <a:pt x="381" y="120"/>
                  </a:lnTo>
                  <a:cubicBezTo>
                    <a:pt x="381" y="120"/>
                    <a:pt x="369" y="108"/>
                    <a:pt x="369" y="108"/>
                  </a:cubicBezTo>
                  <a:cubicBezTo>
                    <a:pt x="369" y="110"/>
                    <a:pt x="369" y="111"/>
                    <a:pt x="368" y="111"/>
                  </a:cubicBezTo>
                  <a:cubicBezTo>
                    <a:pt x="366" y="111"/>
                    <a:pt x="361" y="104"/>
                    <a:pt x="359" y="104"/>
                  </a:cubicBezTo>
                  <a:close/>
                  <a:moveTo>
                    <a:pt x="357" y="122"/>
                  </a:moveTo>
                  <a:cubicBezTo>
                    <a:pt x="355" y="123"/>
                    <a:pt x="355" y="125"/>
                    <a:pt x="357" y="127"/>
                  </a:cubicBezTo>
                  <a:lnTo>
                    <a:pt x="357" y="127"/>
                  </a:lnTo>
                  <a:cubicBezTo>
                    <a:pt x="357" y="126"/>
                    <a:pt x="357" y="124"/>
                    <a:pt x="357" y="122"/>
                  </a:cubicBezTo>
                  <a:close/>
                  <a:moveTo>
                    <a:pt x="357" y="127"/>
                  </a:moveTo>
                  <a:cubicBezTo>
                    <a:pt x="356" y="132"/>
                    <a:pt x="354" y="132"/>
                    <a:pt x="345" y="132"/>
                  </a:cubicBezTo>
                  <a:lnTo>
                    <a:pt x="369" y="132"/>
                  </a:lnTo>
                  <a:cubicBezTo>
                    <a:pt x="364" y="132"/>
                    <a:pt x="359" y="130"/>
                    <a:pt x="357" y="127"/>
                  </a:cubicBezTo>
                  <a:close/>
                  <a:moveTo>
                    <a:pt x="322" y="155"/>
                  </a:moveTo>
                  <a:cubicBezTo>
                    <a:pt x="322" y="159"/>
                    <a:pt x="322" y="163"/>
                    <a:pt x="321" y="167"/>
                  </a:cubicBezTo>
                  <a:lnTo>
                    <a:pt x="321" y="167"/>
                  </a:lnTo>
                  <a:cubicBezTo>
                    <a:pt x="310" y="167"/>
                    <a:pt x="322" y="167"/>
                    <a:pt x="322" y="155"/>
                  </a:cubicBezTo>
                  <a:close/>
                  <a:moveTo>
                    <a:pt x="1155" y="179"/>
                  </a:moveTo>
                  <a:cubicBezTo>
                    <a:pt x="1155" y="183"/>
                    <a:pt x="1156" y="185"/>
                    <a:pt x="1158" y="185"/>
                  </a:cubicBezTo>
                  <a:cubicBezTo>
                    <a:pt x="1162" y="185"/>
                    <a:pt x="1167" y="179"/>
                    <a:pt x="1167" y="179"/>
                  </a:cubicBezTo>
                  <a:close/>
                  <a:moveTo>
                    <a:pt x="940" y="198"/>
                  </a:moveTo>
                  <a:cubicBezTo>
                    <a:pt x="935" y="199"/>
                    <a:pt x="934" y="203"/>
                    <a:pt x="941" y="203"/>
                  </a:cubicBezTo>
                  <a:cubicBezTo>
                    <a:pt x="941" y="203"/>
                    <a:pt x="941" y="200"/>
                    <a:pt x="940" y="198"/>
                  </a:cubicBezTo>
                  <a:close/>
                  <a:moveTo>
                    <a:pt x="954" y="211"/>
                  </a:moveTo>
                  <a:lnTo>
                    <a:pt x="954" y="211"/>
                  </a:lnTo>
                  <a:cubicBezTo>
                    <a:pt x="954" y="212"/>
                    <a:pt x="953" y="212"/>
                    <a:pt x="953" y="213"/>
                  </a:cubicBezTo>
                  <a:lnTo>
                    <a:pt x="953" y="213"/>
                  </a:lnTo>
                  <a:cubicBezTo>
                    <a:pt x="953" y="212"/>
                    <a:pt x="954" y="212"/>
                    <a:pt x="954" y="211"/>
                  </a:cubicBezTo>
                  <a:close/>
                  <a:moveTo>
                    <a:pt x="953" y="213"/>
                  </a:moveTo>
                  <a:cubicBezTo>
                    <a:pt x="951" y="216"/>
                    <a:pt x="949" y="218"/>
                    <a:pt x="949" y="218"/>
                  </a:cubicBezTo>
                  <a:cubicBezTo>
                    <a:pt x="949" y="218"/>
                    <a:pt x="950" y="217"/>
                    <a:pt x="953" y="215"/>
                  </a:cubicBezTo>
                  <a:cubicBezTo>
                    <a:pt x="953" y="214"/>
                    <a:pt x="953" y="214"/>
                    <a:pt x="953" y="213"/>
                  </a:cubicBezTo>
                  <a:close/>
                  <a:moveTo>
                    <a:pt x="997" y="234"/>
                  </a:moveTo>
                  <a:lnTo>
                    <a:pt x="997" y="234"/>
                  </a:lnTo>
                  <a:cubicBezTo>
                    <a:pt x="989" y="235"/>
                    <a:pt x="982" y="239"/>
                    <a:pt x="988" y="239"/>
                  </a:cubicBezTo>
                  <a:cubicBezTo>
                    <a:pt x="999" y="239"/>
                    <a:pt x="1000" y="237"/>
                    <a:pt x="997" y="234"/>
                  </a:cubicBezTo>
                  <a:close/>
                  <a:moveTo>
                    <a:pt x="279" y="235"/>
                  </a:moveTo>
                  <a:cubicBezTo>
                    <a:pt x="281" y="239"/>
                    <a:pt x="283" y="242"/>
                    <a:pt x="285" y="242"/>
                  </a:cubicBezTo>
                  <a:cubicBezTo>
                    <a:pt x="285" y="242"/>
                    <a:pt x="286" y="241"/>
                    <a:pt x="286" y="239"/>
                  </a:cubicBezTo>
                  <a:cubicBezTo>
                    <a:pt x="284" y="237"/>
                    <a:pt x="281" y="236"/>
                    <a:pt x="279" y="235"/>
                  </a:cubicBezTo>
                  <a:close/>
                  <a:moveTo>
                    <a:pt x="262" y="243"/>
                  </a:moveTo>
                  <a:cubicBezTo>
                    <a:pt x="258" y="247"/>
                    <a:pt x="257" y="251"/>
                    <a:pt x="262" y="251"/>
                  </a:cubicBezTo>
                  <a:cubicBezTo>
                    <a:pt x="262" y="248"/>
                    <a:pt x="262" y="246"/>
                    <a:pt x="262" y="243"/>
                  </a:cubicBezTo>
                  <a:close/>
                  <a:moveTo>
                    <a:pt x="262" y="251"/>
                  </a:moveTo>
                  <a:cubicBezTo>
                    <a:pt x="262" y="257"/>
                    <a:pt x="262" y="263"/>
                    <a:pt x="262" y="263"/>
                  </a:cubicBezTo>
                  <a:cubicBezTo>
                    <a:pt x="262" y="266"/>
                    <a:pt x="263" y="267"/>
                    <a:pt x="264" y="267"/>
                  </a:cubicBezTo>
                  <a:cubicBezTo>
                    <a:pt x="267" y="267"/>
                    <a:pt x="271" y="259"/>
                    <a:pt x="262" y="251"/>
                  </a:cubicBezTo>
                  <a:close/>
                  <a:moveTo>
                    <a:pt x="230" y="259"/>
                  </a:moveTo>
                  <a:cubicBezTo>
                    <a:pt x="233" y="263"/>
                    <a:pt x="238" y="267"/>
                    <a:pt x="242" y="270"/>
                  </a:cubicBezTo>
                  <a:lnTo>
                    <a:pt x="242" y="270"/>
                  </a:lnTo>
                  <a:cubicBezTo>
                    <a:pt x="241" y="268"/>
                    <a:pt x="240" y="266"/>
                    <a:pt x="238" y="263"/>
                  </a:cubicBezTo>
                  <a:cubicBezTo>
                    <a:pt x="235" y="261"/>
                    <a:pt x="233" y="260"/>
                    <a:pt x="230" y="259"/>
                  </a:cubicBezTo>
                  <a:close/>
                  <a:moveTo>
                    <a:pt x="246" y="260"/>
                  </a:moveTo>
                  <a:cubicBezTo>
                    <a:pt x="243" y="260"/>
                    <a:pt x="245" y="269"/>
                    <a:pt x="244" y="271"/>
                  </a:cubicBezTo>
                  <a:lnTo>
                    <a:pt x="244" y="271"/>
                  </a:lnTo>
                  <a:cubicBezTo>
                    <a:pt x="243" y="270"/>
                    <a:pt x="243" y="270"/>
                    <a:pt x="242" y="270"/>
                  </a:cubicBezTo>
                  <a:lnTo>
                    <a:pt x="242" y="270"/>
                  </a:lnTo>
                  <a:cubicBezTo>
                    <a:pt x="243" y="271"/>
                    <a:pt x="243" y="271"/>
                    <a:pt x="244" y="271"/>
                  </a:cubicBezTo>
                  <a:cubicBezTo>
                    <a:pt x="244" y="271"/>
                    <a:pt x="244" y="271"/>
                    <a:pt x="244" y="271"/>
                  </a:cubicBezTo>
                  <a:lnTo>
                    <a:pt x="244" y="271"/>
                  </a:lnTo>
                  <a:cubicBezTo>
                    <a:pt x="246" y="272"/>
                    <a:pt x="248" y="273"/>
                    <a:pt x="250" y="273"/>
                  </a:cubicBezTo>
                  <a:cubicBezTo>
                    <a:pt x="253" y="273"/>
                    <a:pt x="254" y="270"/>
                    <a:pt x="250" y="263"/>
                  </a:cubicBezTo>
                  <a:cubicBezTo>
                    <a:pt x="248" y="261"/>
                    <a:pt x="247" y="260"/>
                    <a:pt x="246" y="260"/>
                  </a:cubicBezTo>
                  <a:close/>
                  <a:moveTo>
                    <a:pt x="1238" y="274"/>
                  </a:moveTo>
                  <a:cubicBezTo>
                    <a:pt x="1238" y="274"/>
                    <a:pt x="1235" y="278"/>
                    <a:pt x="1231" y="279"/>
                  </a:cubicBezTo>
                  <a:lnTo>
                    <a:pt x="1231" y="279"/>
                  </a:lnTo>
                  <a:cubicBezTo>
                    <a:pt x="1227" y="275"/>
                    <a:pt x="1227" y="274"/>
                    <a:pt x="1227" y="274"/>
                  </a:cubicBezTo>
                  <a:lnTo>
                    <a:pt x="1227" y="274"/>
                  </a:lnTo>
                  <a:cubicBezTo>
                    <a:pt x="1227" y="278"/>
                    <a:pt x="1228" y="280"/>
                    <a:pt x="1230" y="280"/>
                  </a:cubicBezTo>
                  <a:cubicBezTo>
                    <a:pt x="1230" y="280"/>
                    <a:pt x="1231" y="280"/>
                    <a:pt x="1231" y="279"/>
                  </a:cubicBezTo>
                  <a:lnTo>
                    <a:pt x="1231" y="279"/>
                  </a:lnTo>
                  <a:cubicBezTo>
                    <a:pt x="1233" y="281"/>
                    <a:pt x="1235" y="283"/>
                    <a:pt x="1238" y="286"/>
                  </a:cubicBezTo>
                  <a:lnTo>
                    <a:pt x="1238" y="274"/>
                  </a:lnTo>
                  <a:close/>
                  <a:moveTo>
                    <a:pt x="274" y="120"/>
                  </a:moveTo>
                  <a:cubicBezTo>
                    <a:pt x="274" y="120"/>
                    <a:pt x="262" y="120"/>
                    <a:pt x="262" y="143"/>
                  </a:cubicBezTo>
                  <a:cubicBezTo>
                    <a:pt x="268" y="149"/>
                    <a:pt x="256" y="149"/>
                    <a:pt x="244" y="149"/>
                  </a:cubicBezTo>
                  <a:cubicBezTo>
                    <a:pt x="234" y="149"/>
                    <a:pt x="224" y="149"/>
                    <a:pt x="225" y="153"/>
                  </a:cubicBezTo>
                  <a:lnTo>
                    <a:pt x="225" y="153"/>
                  </a:lnTo>
                  <a:cubicBezTo>
                    <a:pt x="220" y="147"/>
                    <a:pt x="218" y="144"/>
                    <a:pt x="216" y="144"/>
                  </a:cubicBezTo>
                  <a:lnTo>
                    <a:pt x="216" y="144"/>
                  </a:lnTo>
                  <a:cubicBezTo>
                    <a:pt x="212" y="144"/>
                    <a:pt x="224" y="179"/>
                    <a:pt x="214" y="179"/>
                  </a:cubicBezTo>
                  <a:cubicBezTo>
                    <a:pt x="209" y="173"/>
                    <a:pt x="203" y="170"/>
                    <a:pt x="198" y="170"/>
                  </a:cubicBezTo>
                  <a:cubicBezTo>
                    <a:pt x="194" y="170"/>
                    <a:pt x="191" y="173"/>
                    <a:pt x="191" y="179"/>
                  </a:cubicBezTo>
                  <a:cubicBezTo>
                    <a:pt x="191" y="179"/>
                    <a:pt x="191" y="191"/>
                    <a:pt x="191" y="203"/>
                  </a:cubicBezTo>
                  <a:cubicBezTo>
                    <a:pt x="191" y="203"/>
                    <a:pt x="185" y="198"/>
                    <a:pt x="182" y="198"/>
                  </a:cubicBezTo>
                  <a:cubicBezTo>
                    <a:pt x="180" y="198"/>
                    <a:pt x="179" y="199"/>
                    <a:pt x="179" y="203"/>
                  </a:cubicBezTo>
                  <a:cubicBezTo>
                    <a:pt x="167" y="215"/>
                    <a:pt x="179" y="215"/>
                    <a:pt x="179" y="215"/>
                  </a:cubicBezTo>
                  <a:cubicBezTo>
                    <a:pt x="167" y="215"/>
                    <a:pt x="167" y="203"/>
                    <a:pt x="155" y="203"/>
                  </a:cubicBezTo>
                  <a:lnTo>
                    <a:pt x="155" y="215"/>
                  </a:lnTo>
                  <a:cubicBezTo>
                    <a:pt x="155" y="215"/>
                    <a:pt x="155" y="227"/>
                    <a:pt x="155" y="227"/>
                  </a:cubicBezTo>
                  <a:cubicBezTo>
                    <a:pt x="143" y="227"/>
                    <a:pt x="143" y="239"/>
                    <a:pt x="131" y="239"/>
                  </a:cubicBezTo>
                  <a:lnTo>
                    <a:pt x="107" y="239"/>
                  </a:lnTo>
                  <a:cubicBezTo>
                    <a:pt x="107" y="239"/>
                    <a:pt x="107" y="251"/>
                    <a:pt x="107" y="251"/>
                  </a:cubicBezTo>
                  <a:cubicBezTo>
                    <a:pt x="107" y="251"/>
                    <a:pt x="107" y="263"/>
                    <a:pt x="95" y="263"/>
                  </a:cubicBezTo>
                  <a:cubicBezTo>
                    <a:pt x="95" y="263"/>
                    <a:pt x="84" y="274"/>
                    <a:pt x="84" y="274"/>
                  </a:cubicBezTo>
                  <a:cubicBezTo>
                    <a:pt x="84" y="274"/>
                    <a:pt x="84" y="286"/>
                    <a:pt x="72" y="298"/>
                  </a:cubicBezTo>
                  <a:cubicBezTo>
                    <a:pt x="72" y="298"/>
                    <a:pt x="72" y="298"/>
                    <a:pt x="60" y="310"/>
                  </a:cubicBezTo>
                  <a:cubicBezTo>
                    <a:pt x="60" y="310"/>
                    <a:pt x="60" y="318"/>
                    <a:pt x="60" y="322"/>
                  </a:cubicBezTo>
                  <a:cubicBezTo>
                    <a:pt x="48" y="322"/>
                    <a:pt x="36" y="322"/>
                    <a:pt x="36" y="334"/>
                  </a:cubicBezTo>
                  <a:cubicBezTo>
                    <a:pt x="36" y="334"/>
                    <a:pt x="47" y="334"/>
                    <a:pt x="37" y="345"/>
                  </a:cubicBezTo>
                  <a:lnTo>
                    <a:pt x="37" y="345"/>
                  </a:lnTo>
                  <a:cubicBezTo>
                    <a:pt x="79" y="334"/>
                    <a:pt x="214" y="274"/>
                    <a:pt x="214" y="274"/>
                  </a:cubicBezTo>
                  <a:lnTo>
                    <a:pt x="214" y="263"/>
                  </a:lnTo>
                  <a:cubicBezTo>
                    <a:pt x="214" y="263"/>
                    <a:pt x="214" y="257"/>
                    <a:pt x="222" y="257"/>
                  </a:cubicBezTo>
                  <a:cubicBezTo>
                    <a:pt x="224" y="257"/>
                    <a:pt x="227" y="258"/>
                    <a:pt x="230" y="259"/>
                  </a:cubicBezTo>
                  <a:lnTo>
                    <a:pt x="230" y="259"/>
                  </a:lnTo>
                  <a:cubicBezTo>
                    <a:pt x="228" y="256"/>
                    <a:pt x="226" y="253"/>
                    <a:pt x="226" y="251"/>
                  </a:cubicBezTo>
                  <a:lnTo>
                    <a:pt x="238" y="251"/>
                  </a:lnTo>
                  <a:lnTo>
                    <a:pt x="238" y="239"/>
                  </a:lnTo>
                  <a:lnTo>
                    <a:pt x="262" y="239"/>
                  </a:lnTo>
                  <a:cubicBezTo>
                    <a:pt x="262" y="240"/>
                    <a:pt x="262" y="241"/>
                    <a:pt x="262" y="243"/>
                  </a:cubicBezTo>
                  <a:lnTo>
                    <a:pt x="262" y="243"/>
                  </a:lnTo>
                  <a:cubicBezTo>
                    <a:pt x="266" y="239"/>
                    <a:pt x="272" y="235"/>
                    <a:pt x="278" y="235"/>
                  </a:cubicBezTo>
                  <a:cubicBezTo>
                    <a:pt x="278" y="235"/>
                    <a:pt x="278" y="235"/>
                    <a:pt x="279" y="235"/>
                  </a:cubicBezTo>
                  <a:lnTo>
                    <a:pt x="279" y="235"/>
                  </a:lnTo>
                  <a:cubicBezTo>
                    <a:pt x="276" y="231"/>
                    <a:pt x="274" y="227"/>
                    <a:pt x="274" y="227"/>
                  </a:cubicBezTo>
                  <a:cubicBezTo>
                    <a:pt x="274" y="227"/>
                    <a:pt x="274" y="215"/>
                    <a:pt x="274" y="215"/>
                  </a:cubicBezTo>
                  <a:cubicBezTo>
                    <a:pt x="274" y="203"/>
                    <a:pt x="310" y="203"/>
                    <a:pt x="310" y="191"/>
                  </a:cubicBezTo>
                  <a:cubicBezTo>
                    <a:pt x="318" y="183"/>
                    <a:pt x="320" y="175"/>
                    <a:pt x="321" y="167"/>
                  </a:cubicBezTo>
                  <a:lnTo>
                    <a:pt x="321" y="167"/>
                  </a:lnTo>
                  <a:cubicBezTo>
                    <a:pt x="321" y="167"/>
                    <a:pt x="321" y="167"/>
                    <a:pt x="322" y="167"/>
                  </a:cubicBezTo>
                  <a:cubicBezTo>
                    <a:pt x="322" y="167"/>
                    <a:pt x="322" y="155"/>
                    <a:pt x="322" y="155"/>
                  </a:cubicBezTo>
                  <a:lnTo>
                    <a:pt x="345" y="155"/>
                  </a:lnTo>
                  <a:cubicBezTo>
                    <a:pt x="345" y="155"/>
                    <a:pt x="334" y="132"/>
                    <a:pt x="334" y="132"/>
                  </a:cubicBezTo>
                  <a:lnTo>
                    <a:pt x="345" y="132"/>
                  </a:lnTo>
                  <a:cubicBezTo>
                    <a:pt x="338" y="132"/>
                    <a:pt x="330" y="126"/>
                    <a:pt x="325" y="126"/>
                  </a:cubicBezTo>
                  <a:cubicBezTo>
                    <a:pt x="323" y="126"/>
                    <a:pt x="322" y="128"/>
                    <a:pt x="322" y="132"/>
                  </a:cubicBezTo>
                  <a:cubicBezTo>
                    <a:pt x="322" y="140"/>
                    <a:pt x="328" y="148"/>
                    <a:pt x="327" y="148"/>
                  </a:cubicBezTo>
                  <a:cubicBezTo>
                    <a:pt x="327" y="148"/>
                    <a:pt x="325" y="147"/>
                    <a:pt x="322" y="143"/>
                  </a:cubicBezTo>
                  <a:lnTo>
                    <a:pt x="310" y="143"/>
                  </a:lnTo>
                  <a:lnTo>
                    <a:pt x="310" y="155"/>
                  </a:lnTo>
                  <a:cubicBezTo>
                    <a:pt x="310" y="155"/>
                    <a:pt x="310" y="132"/>
                    <a:pt x="298" y="132"/>
                  </a:cubicBezTo>
                  <a:lnTo>
                    <a:pt x="298" y="120"/>
                  </a:lnTo>
                  <a:cubicBezTo>
                    <a:pt x="298" y="120"/>
                    <a:pt x="293" y="125"/>
                    <a:pt x="289" y="125"/>
                  </a:cubicBezTo>
                  <a:cubicBezTo>
                    <a:pt x="287" y="125"/>
                    <a:pt x="286" y="124"/>
                    <a:pt x="286" y="120"/>
                  </a:cubicBezTo>
                  <a:close/>
                  <a:moveTo>
                    <a:pt x="30" y="342"/>
                  </a:moveTo>
                  <a:cubicBezTo>
                    <a:pt x="28" y="342"/>
                    <a:pt x="26" y="343"/>
                    <a:pt x="24" y="346"/>
                  </a:cubicBezTo>
                  <a:cubicBezTo>
                    <a:pt x="24" y="347"/>
                    <a:pt x="25" y="347"/>
                    <a:pt x="26" y="347"/>
                  </a:cubicBezTo>
                  <a:cubicBezTo>
                    <a:pt x="28" y="347"/>
                    <a:pt x="31" y="347"/>
                    <a:pt x="34" y="346"/>
                  </a:cubicBezTo>
                  <a:lnTo>
                    <a:pt x="34" y="346"/>
                  </a:lnTo>
                  <a:cubicBezTo>
                    <a:pt x="35" y="348"/>
                    <a:pt x="36" y="349"/>
                    <a:pt x="36" y="349"/>
                  </a:cubicBezTo>
                  <a:cubicBezTo>
                    <a:pt x="36" y="349"/>
                    <a:pt x="36" y="348"/>
                    <a:pt x="36" y="346"/>
                  </a:cubicBezTo>
                  <a:cubicBezTo>
                    <a:pt x="36" y="346"/>
                    <a:pt x="36" y="345"/>
                    <a:pt x="37" y="345"/>
                  </a:cubicBezTo>
                  <a:lnTo>
                    <a:pt x="37" y="345"/>
                  </a:lnTo>
                  <a:cubicBezTo>
                    <a:pt x="36" y="345"/>
                    <a:pt x="35" y="346"/>
                    <a:pt x="34" y="346"/>
                  </a:cubicBezTo>
                  <a:lnTo>
                    <a:pt x="34" y="346"/>
                  </a:lnTo>
                  <a:cubicBezTo>
                    <a:pt x="33" y="344"/>
                    <a:pt x="32" y="342"/>
                    <a:pt x="30" y="342"/>
                  </a:cubicBezTo>
                  <a:close/>
                  <a:moveTo>
                    <a:pt x="560" y="1"/>
                  </a:moveTo>
                  <a:cubicBezTo>
                    <a:pt x="560" y="13"/>
                    <a:pt x="572" y="24"/>
                    <a:pt x="560" y="24"/>
                  </a:cubicBezTo>
                  <a:cubicBezTo>
                    <a:pt x="560" y="24"/>
                    <a:pt x="554" y="19"/>
                    <a:pt x="551" y="19"/>
                  </a:cubicBezTo>
                  <a:cubicBezTo>
                    <a:pt x="549" y="19"/>
                    <a:pt x="548" y="20"/>
                    <a:pt x="548" y="24"/>
                  </a:cubicBezTo>
                  <a:cubicBezTo>
                    <a:pt x="548" y="24"/>
                    <a:pt x="548" y="19"/>
                    <a:pt x="544" y="19"/>
                  </a:cubicBezTo>
                  <a:cubicBezTo>
                    <a:pt x="543" y="19"/>
                    <a:pt x="540" y="20"/>
                    <a:pt x="536" y="24"/>
                  </a:cubicBezTo>
                  <a:cubicBezTo>
                    <a:pt x="534" y="26"/>
                    <a:pt x="532" y="27"/>
                    <a:pt x="531" y="27"/>
                  </a:cubicBezTo>
                  <a:cubicBezTo>
                    <a:pt x="529" y="27"/>
                    <a:pt x="526" y="26"/>
                    <a:pt x="525" y="24"/>
                  </a:cubicBezTo>
                  <a:lnTo>
                    <a:pt x="525" y="24"/>
                  </a:lnTo>
                  <a:cubicBezTo>
                    <a:pt x="524" y="24"/>
                    <a:pt x="524" y="24"/>
                    <a:pt x="524" y="24"/>
                  </a:cubicBezTo>
                  <a:cubicBezTo>
                    <a:pt x="518" y="30"/>
                    <a:pt x="515" y="30"/>
                    <a:pt x="514" y="30"/>
                  </a:cubicBezTo>
                  <a:cubicBezTo>
                    <a:pt x="512" y="30"/>
                    <a:pt x="512" y="30"/>
                    <a:pt x="512" y="36"/>
                  </a:cubicBezTo>
                  <a:cubicBezTo>
                    <a:pt x="512" y="36"/>
                    <a:pt x="500" y="24"/>
                    <a:pt x="500" y="24"/>
                  </a:cubicBezTo>
                  <a:cubicBezTo>
                    <a:pt x="500" y="36"/>
                    <a:pt x="500" y="48"/>
                    <a:pt x="500" y="60"/>
                  </a:cubicBezTo>
                  <a:cubicBezTo>
                    <a:pt x="500" y="48"/>
                    <a:pt x="476" y="24"/>
                    <a:pt x="476" y="24"/>
                  </a:cubicBezTo>
                  <a:cubicBezTo>
                    <a:pt x="476" y="36"/>
                    <a:pt x="476" y="60"/>
                    <a:pt x="476" y="60"/>
                  </a:cubicBezTo>
                  <a:cubicBezTo>
                    <a:pt x="472" y="60"/>
                    <a:pt x="468" y="57"/>
                    <a:pt x="465" y="53"/>
                  </a:cubicBezTo>
                  <a:lnTo>
                    <a:pt x="465" y="53"/>
                  </a:lnTo>
                  <a:cubicBezTo>
                    <a:pt x="465" y="56"/>
                    <a:pt x="465" y="60"/>
                    <a:pt x="465" y="60"/>
                  </a:cubicBezTo>
                  <a:lnTo>
                    <a:pt x="441" y="60"/>
                  </a:lnTo>
                  <a:cubicBezTo>
                    <a:pt x="441" y="71"/>
                    <a:pt x="441" y="72"/>
                    <a:pt x="432" y="81"/>
                  </a:cubicBezTo>
                  <a:lnTo>
                    <a:pt x="432" y="81"/>
                  </a:lnTo>
                  <a:cubicBezTo>
                    <a:pt x="427" y="77"/>
                    <a:pt x="425" y="72"/>
                    <a:pt x="417" y="72"/>
                  </a:cubicBezTo>
                  <a:cubicBezTo>
                    <a:pt x="407" y="72"/>
                    <a:pt x="414" y="81"/>
                    <a:pt x="409" y="91"/>
                  </a:cubicBezTo>
                  <a:lnTo>
                    <a:pt x="409" y="91"/>
                  </a:lnTo>
                  <a:cubicBezTo>
                    <a:pt x="418" y="87"/>
                    <a:pt x="429" y="84"/>
                    <a:pt x="429" y="84"/>
                  </a:cubicBezTo>
                  <a:cubicBezTo>
                    <a:pt x="430" y="83"/>
                    <a:pt x="431" y="82"/>
                    <a:pt x="432" y="81"/>
                  </a:cubicBezTo>
                  <a:lnTo>
                    <a:pt x="432" y="81"/>
                  </a:lnTo>
                  <a:cubicBezTo>
                    <a:pt x="434" y="83"/>
                    <a:pt x="437" y="84"/>
                    <a:pt x="441" y="84"/>
                  </a:cubicBezTo>
                  <a:cubicBezTo>
                    <a:pt x="441" y="84"/>
                    <a:pt x="441" y="72"/>
                    <a:pt x="453" y="72"/>
                  </a:cubicBezTo>
                  <a:lnTo>
                    <a:pt x="500" y="72"/>
                  </a:lnTo>
                  <a:lnTo>
                    <a:pt x="500" y="84"/>
                  </a:lnTo>
                  <a:cubicBezTo>
                    <a:pt x="512" y="84"/>
                    <a:pt x="512" y="60"/>
                    <a:pt x="512" y="60"/>
                  </a:cubicBezTo>
                  <a:cubicBezTo>
                    <a:pt x="516" y="57"/>
                    <a:pt x="517" y="55"/>
                    <a:pt x="518" y="55"/>
                  </a:cubicBezTo>
                  <a:lnTo>
                    <a:pt x="518" y="55"/>
                  </a:lnTo>
                  <a:cubicBezTo>
                    <a:pt x="519" y="55"/>
                    <a:pt x="516" y="64"/>
                    <a:pt x="524" y="72"/>
                  </a:cubicBezTo>
                  <a:cubicBezTo>
                    <a:pt x="536" y="72"/>
                    <a:pt x="536" y="60"/>
                    <a:pt x="536" y="60"/>
                  </a:cubicBezTo>
                  <a:lnTo>
                    <a:pt x="548" y="60"/>
                  </a:lnTo>
                  <a:cubicBezTo>
                    <a:pt x="554" y="66"/>
                    <a:pt x="557" y="69"/>
                    <a:pt x="558" y="69"/>
                  </a:cubicBezTo>
                  <a:cubicBezTo>
                    <a:pt x="560" y="69"/>
                    <a:pt x="560" y="66"/>
                    <a:pt x="560" y="60"/>
                  </a:cubicBezTo>
                  <a:cubicBezTo>
                    <a:pt x="560" y="60"/>
                    <a:pt x="560" y="60"/>
                    <a:pt x="560" y="48"/>
                  </a:cubicBezTo>
                  <a:cubicBezTo>
                    <a:pt x="572" y="48"/>
                    <a:pt x="584" y="60"/>
                    <a:pt x="584" y="60"/>
                  </a:cubicBezTo>
                  <a:cubicBezTo>
                    <a:pt x="584" y="72"/>
                    <a:pt x="584" y="84"/>
                    <a:pt x="584" y="84"/>
                  </a:cubicBezTo>
                  <a:cubicBezTo>
                    <a:pt x="584" y="72"/>
                    <a:pt x="584" y="72"/>
                    <a:pt x="595" y="60"/>
                  </a:cubicBezTo>
                  <a:cubicBezTo>
                    <a:pt x="607" y="60"/>
                    <a:pt x="607" y="84"/>
                    <a:pt x="607" y="84"/>
                  </a:cubicBezTo>
                  <a:lnTo>
                    <a:pt x="607" y="60"/>
                  </a:lnTo>
                  <a:lnTo>
                    <a:pt x="619" y="60"/>
                  </a:lnTo>
                  <a:cubicBezTo>
                    <a:pt x="619" y="60"/>
                    <a:pt x="619" y="96"/>
                    <a:pt x="619" y="96"/>
                  </a:cubicBezTo>
                  <a:cubicBezTo>
                    <a:pt x="619" y="96"/>
                    <a:pt x="625" y="101"/>
                    <a:pt x="628" y="101"/>
                  </a:cubicBezTo>
                  <a:cubicBezTo>
                    <a:pt x="630" y="101"/>
                    <a:pt x="631" y="100"/>
                    <a:pt x="631" y="96"/>
                  </a:cubicBezTo>
                  <a:cubicBezTo>
                    <a:pt x="631" y="90"/>
                    <a:pt x="631" y="90"/>
                    <a:pt x="631" y="90"/>
                  </a:cubicBezTo>
                  <a:cubicBezTo>
                    <a:pt x="631" y="90"/>
                    <a:pt x="631" y="90"/>
                    <a:pt x="631" y="84"/>
                  </a:cubicBezTo>
                  <a:cubicBezTo>
                    <a:pt x="631" y="72"/>
                    <a:pt x="643" y="72"/>
                    <a:pt x="655" y="72"/>
                  </a:cubicBezTo>
                  <a:cubicBezTo>
                    <a:pt x="655" y="72"/>
                    <a:pt x="643" y="84"/>
                    <a:pt x="655" y="84"/>
                  </a:cubicBezTo>
                  <a:lnTo>
                    <a:pt x="667" y="84"/>
                  </a:lnTo>
                  <a:cubicBezTo>
                    <a:pt x="667" y="72"/>
                    <a:pt x="655" y="72"/>
                    <a:pt x="667" y="72"/>
                  </a:cubicBezTo>
                  <a:cubicBezTo>
                    <a:pt x="679" y="84"/>
                    <a:pt x="679" y="84"/>
                    <a:pt x="679" y="84"/>
                  </a:cubicBezTo>
                  <a:lnTo>
                    <a:pt x="691" y="84"/>
                  </a:lnTo>
                  <a:cubicBezTo>
                    <a:pt x="679" y="84"/>
                    <a:pt x="691" y="72"/>
                    <a:pt x="703" y="72"/>
                  </a:cubicBezTo>
                  <a:cubicBezTo>
                    <a:pt x="703" y="72"/>
                    <a:pt x="703" y="84"/>
                    <a:pt x="715" y="84"/>
                  </a:cubicBezTo>
                  <a:lnTo>
                    <a:pt x="738" y="84"/>
                  </a:lnTo>
                  <a:cubicBezTo>
                    <a:pt x="750" y="84"/>
                    <a:pt x="738" y="84"/>
                    <a:pt x="738" y="96"/>
                  </a:cubicBezTo>
                  <a:cubicBezTo>
                    <a:pt x="738" y="106"/>
                    <a:pt x="738" y="110"/>
                    <a:pt x="739" y="110"/>
                  </a:cubicBezTo>
                  <a:cubicBezTo>
                    <a:pt x="740" y="110"/>
                    <a:pt x="743" y="103"/>
                    <a:pt x="750" y="96"/>
                  </a:cubicBezTo>
                  <a:cubicBezTo>
                    <a:pt x="760" y="96"/>
                    <a:pt x="762" y="122"/>
                    <a:pt x="762" y="122"/>
                  </a:cubicBezTo>
                  <a:cubicBezTo>
                    <a:pt x="762" y="122"/>
                    <a:pt x="762" y="121"/>
                    <a:pt x="762" y="120"/>
                  </a:cubicBezTo>
                  <a:cubicBezTo>
                    <a:pt x="762" y="120"/>
                    <a:pt x="762" y="108"/>
                    <a:pt x="762" y="108"/>
                  </a:cubicBezTo>
                  <a:cubicBezTo>
                    <a:pt x="774" y="108"/>
                    <a:pt x="786" y="120"/>
                    <a:pt x="786" y="132"/>
                  </a:cubicBezTo>
                  <a:lnTo>
                    <a:pt x="798" y="108"/>
                  </a:lnTo>
                  <a:lnTo>
                    <a:pt x="798" y="132"/>
                  </a:lnTo>
                  <a:lnTo>
                    <a:pt x="798" y="143"/>
                  </a:lnTo>
                  <a:lnTo>
                    <a:pt x="798" y="155"/>
                  </a:lnTo>
                  <a:lnTo>
                    <a:pt x="810" y="143"/>
                  </a:lnTo>
                  <a:cubicBezTo>
                    <a:pt x="816" y="138"/>
                    <a:pt x="822" y="135"/>
                    <a:pt x="826" y="135"/>
                  </a:cubicBezTo>
                  <a:cubicBezTo>
                    <a:pt x="831" y="135"/>
                    <a:pt x="834" y="138"/>
                    <a:pt x="834" y="143"/>
                  </a:cubicBezTo>
                  <a:cubicBezTo>
                    <a:pt x="846" y="155"/>
                    <a:pt x="846" y="155"/>
                    <a:pt x="857" y="155"/>
                  </a:cubicBezTo>
                  <a:lnTo>
                    <a:pt x="881" y="143"/>
                  </a:lnTo>
                  <a:lnTo>
                    <a:pt x="881" y="143"/>
                  </a:lnTo>
                  <a:cubicBezTo>
                    <a:pt x="869" y="155"/>
                    <a:pt x="869" y="167"/>
                    <a:pt x="857" y="179"/>
                  </a:cubicBezTo>
                  <a:lnTo>
                    <a:pt x="869" y="167"/>
                  </a:lnTo>
                  <a:cubicBezTo>
                    <a:pt x="869" y="172"/>
                    <a:pt x="869" y="176"/>
                    <a:pt x="869" y="179"/>
                  </a:cubicBezTo>
                  <a:cubicBezTo>
                    <a:pt x="881" y="167"/>
                    <a:pt x="881" y="167"/>
                    <a:pt x="893" y="167"/>
                  </a:cubicBezTo>
                  <a:lnTo>
                    <a:pt x="905" y="167"/>
                  </a:lnTo>
                  <a:cubicBezTo>
                    <a:pt x="917" y="179"/>
                    <a:pt x="905" y="191"/>
                    <a:pt x="905" y="191"/>
                  </a:cubicBezTo>
                  <a:lnTo>
                    <a:pt x="917" y="191"/>
                  </a:lnTo>
                  <a:cubicBezTo>
                    <a:pt x="919" y="189"/>
                    <a:pt x="920" y="189"/>
                    <a:pt x="920" y="189"/>
                  </a:cubicBezTo>
                  <a:lnTo>
                    <a:pt x="920" y="189"/>
                  </a:lnTo>
                  <a:cubicBezTo>
                    <a:pt x="922" y="189"/>
                    <a:pt x="912" y="205"/>
                    <a:pt x="914" y="205"/>
                  </a:cubicBezTo>
                  <a:cubicBezTo>
                    <a:pt x="914" y="205"/>
                    <a:pt x="915" y="205"/>
                    <a:pt x="917" y="203"/>
                  </a:cubicBezTo>
                  <a:cubicBezTo>
                    <a:pt x="925" y="195"/>
                    <a:pt x="930" y="192"/>
                    <a:pt x="934" y="192"/>
                  </a:cubicBezTo>
                  <a:cubicBezTo>
                    <a:pt x="937" y="192"/>
                    <a:pt x="939" y="195"/>
                    <a:pt x="940" y="198"/>
                  </a:cubicBezTo>
                  <a:lnTo>
                    <a:pt x="940" y="198"/>
                  </a:lnTo>
                  <a:cubicBezTo>
                    <a:pt x="940" y="198"/>
                    <a:pt x="941" y="198"/>
                    <a:pt x="942" y="198"/>
                  </a:cubicBezTo>
                  <a:cubicBezTo>
                    <a:pt x="945" y="198"/>
                    <a:pt x="949" y="199"/>
                    <a:pt x="953" y="203"/>
                  </a:cubicBezTo>
                  <a:cubicBezTo>
                    <a:pt x="958" y="203"/>
                    <a:pt x="956" y="207"/>
                    <a:pt x="954" y="211"/>
                  </a:cubicBezTo>
                  <a:lnTo>
                    <a:pt x="954" y="211"/>
                  </a:lnTo>
                  <a:cubicBezTo>
                    <a:pt x="955" y="210"/>
                    <a:pt x="957" y="210"/>
                    <a:pt x="959" y="210"/>
                  </a:cubicBezTo>
                  <a:cubicBezTo>
                    <a:pt x="966" y="210"/>
                    <a:pt x="976" y="215"/>
                    <a:pt x="976" y="215"/>
                  </a:cubicBezTo>
                  <a:cubicBezTo>
                    <a:pt x="976" y="215"/>
                    <a:pt x="976" y="227"/>
                    <a:pt x="976" y="227"/>
                  </a:cubicBezTo>
                  <a:cubicBezTo>
                    <a:pt x="983" y="227"/>
                    <a:pt x="994" y="231"/>
                    <a:pt x="997" y="234"/>
                  </a:cubicBezTo>
                  <a:lnTo>
                    <a:pt x="997" y="234"/>
                  </a:lnTo>
                  <a:cubicBezTo>
                    <a:pt x="999" y="234"/>
                    <a:pt x="1001" y="233"/>
                    <a:pt x="1003" y="233"/>
                  </a:cubicBezTo>
                  <a:cubicBezTo>
                    <a:pt x="1008" y="233"/>
                    <a:pt x="1012" y="235"/>
                    <a:pt x="1012" y="239"/>
                  </a:cubicBezTo>
                  <a:cubicBezTo>
                    <a:pt x="1000" y="251"/>
                    <a:pt x="1036" y="251"/>
                    <a:pt x="1024" y="263"/>
                  </a:cubicBezTo>
                  <a:cubicBezTo>
                    <a:pt x="1000" y="274"/>
                    <a:pt x="1012" y="274"/>
                    <a:pt x="1024" y="274"/>
                  </a:cubicBezTo>
                  <a:cubicBezTo>
                    <a:pt x="1036" y="274"/>
                    <a:pt x="1048" y="274"/>
                    <a:pt x="1036" y="298"/>
                  </a:cubicBezTo>
                  <a:cubicBezTo>
                    <a:pt x="1028" y="302"/>
                    <a:pt x="1027" y="304"/>
                    <a:pt x="1029" y="304"/>
                  </a:cubicBezTo>
                  <a:cubicBezTo>
                    <a:pt x="1032" y="304"/>
                    <a:pt x="1048" y="298"/>
                    <a:pt x="1048" y="298"/>
                  </a:cubicBezTo>
                  <a:cubicBezTo>
                    <a:pt x="1048" y="304"/>
                    <a:pt x="1048" y="304"/>
                    <a:pt x="1048" y="304"/>
                  </a:cubicBezTo>
                  <a:cubicBezTo>
                    <a:pt x="1048" y="304"/>
                    <a:pt x="1048" y="304"/>
                    <a:pt x="1048" y="310"/>
                  </a:cubicBezTo>
                  <a:cubicBezTo>
                    <a:pt x="1048" y="316"/>
                    <a:pt x="1051" y="316"/>
                    <a:pt x="1054" y="316"/>
                  </a:cubicBezTo>
                  <a:cubicBezTo>
                    <a:pt x="1057" y="316"/>
                    <a:pt x="1060" y="316"/>
                    <a:pt x="1060" y="322"/>
                  </a:cubicBezTo>
                  <a:cubicBezTo>
                    <a:pt x="1060" y="322"/>
                    <a:pt x="1048" y="334"/>
                    <a:pt x="1060" y="334"/>
                  </a:cubicBezTo>
                  <a:cubicBezTo>
                    <a:pt x="1069" y="334"/>
                    <a:pt x="1064" y="349"/>
                    <a:pt x="1067" y="349"/>
                  </a:cubicBezTo>
                  <a:cubicBezTo>
                    <a:pt x="1068" y="349"/>
                    <a:pt x="1069" y="348"/>
                    <a:pt x="1072" y="346"/>
                  </a:cubicBezTo>
                  <a:cubicBezTo>
                    <a:pt x="1084" y="346"/>
                    <a:pt x="1084" y="370"/>
                    <a:pt x="1084" y="382"/>
                  </a:cubicBezTo>
                  <a:cubicBezTo>
                    <a:pt x="1072" y="394"/>
                    <a:pt x="1096" y="394"/>
                    <a:pt x="1096" y="394"/>
                  </a:cubicBezTo>
                  <a:lnTo>
                    <a:pt x="1084" y="417"/>
                  </a:lnTo>
                  <a:lnTo>
                    <a:pt x="1107" y="405"/>
                  </a:lnTo>
                  <a:lnTo>
                    <a:pt x="1107" y="405"/>
                  </a:lnTo>
                  <a:cubicBezTo>
                    <a:pt x="1107" y="417"/>
                    <a:pt x="1096" y="417"/>
                    <a:pt x="1107" y="417"/>
                  </a:cubicBezTo>
                  <a:cubicBezTo>
                    <a:pt x="1119" y="417"/>
                    <a:pt x="1119" y="429"/>
                    <a:pt x="1131" y="429"/>
                  </a:cubicBezTo>
                  <a:cubicBezTo>
                    <a:pt x="1119" y="417"/>
                    <a:pt x="1119" y="405"/>
                    <a:pt x="1107" y="382"/>
                  </a:cubicBezTo>
                  <a:cubicBezTo>
                    <a:pt x="1107" y="370"/>
                    <a:pt x="1131" y="370"/>
                    <a:pt x="1131" y="370"/>
                  </a:cubicBezTo>
                  <a:lnTo>
                    <a:pt x="1119" y="370"/>
                  </a:lnTo>
                  <a:cubicBezTo>
                    <a:pt x="1107" y="370"/>
                    <a:pt x="1131" y="358"/>
                    <a:pt x="1119" y="358"/>
                  </a:cubicBezTo>
                  <a:lnTo>
                    <a:pt x="1096" y="358"/>
                  </a:lnTo>
                  <a:cubicBezTo>
                    <a:pt x="1096" y="346"/>
                    <a:pt x="1107" y="334"/>
                    <a:pt x="1096" y="334"/>
                  </a:cubicBezTo>
                  <a:cubicBezTo>
                    <a:pt x="1084" y="334"/>
                    <a:pt x="1072" y="334"/>
                    <a:pt x="1084" y="322"/>
                  </a:cubicBezTo>
                  <a:cubicBezTo>
                    <a:pt x="1096" y="316"/>
                    <a:pt x="1096" y="316"/>
                    <a:pt x="1093" y="316"/>
                  </a:cubicBezTo>
                  <a:cubicBezTo>
                    <a:pt x="1090" y="316"/>
                    <a:pt x="1084" y="316"/>
                    <a:pt x="1084" y="310"/>
                  </a:cubicBezTo>
                  <a:cubicBezTo>
                    <a:pt x="1072" y="310"/>
                    <a:pt x="1072" y="310"/>
                    <a:pt x="1084" y="286"/>
                  </a:cubicBezTo>
                  <a:cubicBezTo>
                    <a:pt x="1084" y="284"/>
                    <a:pt x="1083" y="283"/>
                    <a:pt x="1081" y="283"/>
                  </a:cubicBezTo>
                  <a:cubicBezTo>
                    <a:pt x="1076" y="283"/>
                    <a:pt x="1067" y="290"/>
                    <a:pt x="1063" y="290"/>
                  </a:cubicBezTo>
                  <a:cubicBezTo>
                    <a:pt x="1061" y="290"/>
                    <a:pt x="1060" y="289"/>
                    <a:pt x="1060" y="286"/>
                  </a:cubicBezTo>
                  <a:cubicBezTo>
                    <a:pt x="1060" y="286"/>
                    <a:pt x="1060" y="263"/>
                    <a:pt x="1060" y="263"/>
                  </a:cubicBezTo>
                  <a:cubicBezTo>
                    <a:pt x="1060" y="263"/>
                    <a:pt x="1055" y="268"/>
                    <a:pt x="1051" y="268"/>
                  </a:cubicBezTo>
                  <a:cubicBezTo>
                    <a:pt x="1049" y="268"/>
                    <a:pt x="1048" y="267"/>
                    <a:pt x="1048" y="263"/>
                  </a:cubicBezTo>
                  <a:lnTo>
                    <a:pt x="1060" y="263"/>
                  </a:lnTo>
                  <a:lnTo>
                    <a:pt x="1060" y="251"/>
                  </a:lnTo>
                  <a:lnTo>
                    <a:pt x="1060" y="239"/>
                  </a:lnTo>
                  <a:cubicBezTo>
                    <a:pt x="1060" y="239"/>
                    <a:pt x="1046" y="243"/>
                    <a:pt x="1038" y="247"/>
                  </a:cubicBezTo>
                  <a:lnTo>
                    <a:pt x="1038" y="247"/>
                  </a:lnTo>
                  <a:cubicBezTo>
                    <a:pt x="1041" y="236"/>
                    <a:pt x="1012" y="227"/>
                    <a:pt x="1012" y="227"/>
                  </a:cubicBezTo>
                  <a:cubicBezTo>
                    <a:pt x="1012" y="215"/>
                    <a:pt x="1024" y="215"/>
                    <a:pt x="1012" y="215"/>
                  </a:cubicBezTo>
                  <a:cubicBezTo>
                    <a:pt x="1012" y="211"/>
                    <a:pt x="1010" y="210"/>
                    <a:pt x="1006" y="210"/>
                  </a:cubicBezTo>
                  <a:cubicBezTo>
                    <a:pt x="1004" y="210"/>
                    <a:pt x="1002" y="210"/>
                    <a:pt x="1000" y="211"/>
                  </a:cubicBezTo>
                  <a:lnTo>
                    <a:pt x="1000" y="211"/>
                  </a:lnTo>
                  <a:cubicBezTo>
                    <a:pt x="1000" y="201"/>
                    <a:pt x="999" y="191"/>
                    <a:pt x="988" y="191"/>
                  </a:cubicBezTo>
                  <a:cubicBezTo>
                    <a:pt x="976" y="179"/>
                    <a:pt x="976" y="167"/>
                    <a:pt x="976" y="167"/>
                  </a:cubicBezTo>
                  <a:lnTo>
                    <a:pt x="976" y="155"/>
                  </a:lnTo>
                  <a:cubicBezTo>
                    <a:pt x="976" y="155"/>
                    <a:pt x="966" y="161"/>
                    <a:pt x="962" y="161"/>
                  </a:cubicBezTo>
                  <a:cubicBezTo>
                    <a:pt x="961" y="161"/>
                    <a:pt x="961" y="159"/>
                    <a:pt x="965" y="155"/>
                  </a:cubicBezTo>
                  <a:cubicBezTo>
                    <a:pt x="971" y="149"/>
                    <a:pt x="971" y="149"/>
                    <a:pt x="968" y="149"/>
                  </a:cubicBezTo>
                  <a:cubicBezTo>
                    <a:pt x="965" y="149"/>
                    <a:pt x="959" y="149"/>
                    <a:pt x="953" y="143"/>
                  </a:cubicBezTo>
                  <a:cubicBezTo>
                    <a:pt x="953" y="138"/>
                    <a:pt x="953" y="138"/>
                    <a:pt x="953" y="138"/>
                  </a:cubicBezTo>
                  <a:cubicBezTo>
                    <a:pt x="953" y="138"/>
                    <a:pt x="953" y="138"/>
                    <a:pt x="953" y="132"/>
                  </a:cubicBezTo>
                  <a:lnTo>
                    <a:pt x="905" y="132"/>
                  </a:lnTo>
                  <a:cubicBezTo>
                    <a:pt x="905" y="120"/>
                    <a:pt x="893" y="108"/>
                    <a:pt x="881" y="108"/>
                  </a:cubicBezTo>
                  <a:lnTo>
                    <a:pt x="834" y="108"/>
                  </a:lnTo>
                  <a:cubicBezTo>
                    <a:pt x="834" y="96"/>
                    <a:pt x="834" y="84"/>
                    <a:pt x="822" y="84"/>
                  </a:cubicBezTo>
                  <a:lnTo>
                    <a:pt x="798" y="84"/>
                  </a:lnTo>
                  <a:cubicBezTo>
                    <a:pt x="798" y="84"/>
                    <a:pt x="798" y="67"/>
                    <a:pt x="798" y="60"/>
                  </a:cubicBezTo>
                  <a:cubicBezTo>
                    <a:pt x="786" y="72"/>
                    <a:pt x="774" y="72"/>
                    <a:pt x="762" y="72"/>
                  </a:cubicBezTo>
                  <a:cubicBezTo>
                    <a:pt x="762" y="72"/>
                    <a:pt x="774" y="60"/>
                    <a:pt x="774" y="60"/>
                  </a:cubicBezTo>
                  <a:lnTo>
                    <a:pt x="726" y="60"/>
                  </a:lnTo>
                  <a:cubicBezTo>
                    <a:pt x="726" y="48"/>
                    <a:pt x="715" y="36"/>
                    <a:pt x="715" y="36"/>
                  </a:cubicBezTo>
                  <a:cubicBezTo>
                    <a:pt x="715" y="36"/>
                    <a:pt x="715" y="48"/>
                    <a:pt x="715" y="48"/>
                  </a:cubicBezTo>
                  <a:lnTo>
                    <a:pt x="679" y="48"/>
                  </a:lnTo>
                  <a:cubicBezTo>
                    <a:pt x="675" y="48"/>
                    <a:pt x="673" y="47"/>
                    <a:pt x="671" y="45"/>
                  </a:cubicBezTo>
                  <a:lnTo>
                    <a:pt x="671" y="45"/>
                  </a:lnTo>
                  <a:cubicBezTo>
                    <a:pt x="670" y="47"/>
                    <a:pt x="669" y="48"/>
                    <a:pt x="667" y="48"/>
                  </a:cubicBezTo>
                  <a:cubicBezTo>
                    <a:pt x="667" y="36"/>
                    <a:pt x="667" y="24"/>
                    <a:pt x="667" y="24"/>
                  </a:cubicBezTo>
                  <a:cubicBezTo>
                    <a:pt x="667" y="24"/>
                    <a:pt x="662" y="30"/>
                    <a:pt x="658" y="30"/>
                  </a:cubicBezTo>
                  <a:cubicBezTo>
                    <a:pt x="656" y="30"/>
                    <a:pt x="655" y="28"/>
                    <a:pt x="655" y="24"/>
                  </a:cubicBezTo>
                  <a:cubicBezTo>
                    <a:pt x="655" y="24"/>
                    <a:pt x="655" y="13"/>
                    <a:pt x="655" y="1"/>
                  </a:cubicBezTo>
                  <a:cubicBezTo>
                    <a:pt x="643" y="1"/>
                    <a:pt x="631" y="36"/>
                    <a:pt x="631" y="36"/>
                  </a:cubicBezTo>
                  <a:lnTo>
                    <a:pt x="631" y="13"/>
                  </a:lnTo>
                  <a:cubicBezTo>
                    <a:pt x="631" y="17"/>
                    <a:pt x="630" y="18"/>
                    <a:pt x="628" y="18"/>
                  </a:cubicBezTo>
                  <a:cubicBezTo>
                    <a:pt x="625" y="18"/>
                    <a:pt x="619" y="13"/>
                    <a:pt x="619" y="13"/>
                  </a:cubicBezTo>
                  <a:lnTo>
                    <a:pt x="607" y="13"/>
                  </a:lnTo>
                  <a:cubicBezTo>
                    <a:pt x="607" y="13"/>
                    <a:pt x="619" y="1"/>
                    <a:pt x="607" y="1"/>
                  </a:cubicBezTo>
                  <a:cubicBezTo>
                    <a:pt x="595" y="13"/>
                    <a:pt x="584" y="24"/>
                    <a:pt x="584" y="24"/>
                  </a:cubicBezTo>
                  <a:lnTo>
                    <a:pt x="584" y="13"/>
                  </a:lnTo>
                  <a:lnTo>
                    <a:pt x="572" y="13"/>
                  </a:lnTo>
                  <a:cubicBezTo>
                    <a:pt x="572" y="13"/>
                    <a:pt x="572" y="1"/>
                    <a:pt x="572" y="1"/>
                  </a:cubicBezTo>
                  <a:close/>
                  <a:moveTo>
                    <a:pt x="1119" y="429"/>
                  </a:moveTo>
                  <a:cubicBezTo>
                    <a:pt x="1119" y="429"/>
                    <a:pt x="1125" y="429"/>
                    <a:pt x="1130" y="431"/>
                  </a:cubicBezTo>
                  <a:lnTo>
                    <a:pt x="1130" y="431"/>
                  </a:lnTo>
                  <a:cubicBezTo>
                    <a:pt x="1130" y="430"/>
                    <a:pt x="1131" y="430"/>
                    <a:pt x="1131" y="429"/>
                  </a:cubicBezTo>
                  <a:close/>
                  <a:moveTo>
                    <a:pt x="1130" y="431"/>
                  </a:moveTo>
                  <a:cubicBezTo>
                    <a:pt x="1119" y="441"/>
                    <a:pt x="1119" y="442"/>
                    <a:pt x="1107" y="453"/>
                  </a:cubicBezTo>
                  <a:lnTo>
                    <a:pt x="1107" y="465"/>
                  </a:lnTo>
                  <a:cubicBezTo>
                    <a:pt x="1107" y="465"/>
                    <a:pt x="1107" y="453"/>
                    <a:pt x="1119" y="453"/>
                  </a:cubicBezTo>
                  <a:cubicBezTo>
                    <a:pt x="1122" y="451"/>
                    <a:pt x="1123" y="450"/>
                    <a:pt x="1123" y="450"/>
                  </a:cubicBezTo>
                  <a:lnTo>
                    <a:pt x="1123" y="450"/>
                  </a:lnTo>
                  <a:cubicBezTo>
                    <a:pt x="1123" y="450"/>
                    <a:pt x="1110" y="465"/>
                    <a:pt x="1119" y="465"/>
                  </a:cubicBezTo>
                  <a:cubicBezTo>
                    <a:pt x="1127" y="465"/>
                    <a:pt x="1130" y="460"/>
                    <a:pt x="1131" y="460"/>
                  </a:cubicBezTo>
                  <a:cubicBezTo>
                    <a:pt x="1131" y="460"/>
                    <a:pt x="1131" y="461"/>
                    <a:pt x="1131" y="465"/>
                  </a:cubicBezTo>
                  <a:cubicBezTo>
                    <a:pt x="1136" y="470"/>
                    <a:pt x="1141" y="473"/>
                    <a:pt x="1145" y="475"/>
                  </a:cubicBezTo>
                  <a:lnTo>
                    <a:pt x="1145" y="475"/>
                  </a:lnTo>
                  <a:cubicBezTo>
                    <a:pt x="1143" y="468"/>
                    <a:pt x="1122" y="451"/>
                    <a:pt x="1131" y="441"/>
                  </a:cubicBezTo>
                  <a:cubicBezTo>
                    <a:pt x="1137" y="435"/>
                    <a:pt x="1134" y="432"/>
                    <a:pt x="1130" y="431"/>
                  </a:cubicBezTo>
                  <a:close/>
                  <a:moveTo>
                    <a:pt x="1145" y="475"/>
                  </a:moveTo>
                  <a:lnTo>
                    <a:pt x="1145" y="475"/>
                  </a:lnTo>
                  <a:cubicBezTo>
                    <a:pt x="1146" y="476"/>
                    <a:pt x="1145" y="477"/>
                    <a:pt x="1143" y="477"/>
                  </a:cubicBezTo>
                  <a:lnTo>
                    <a:pt x="1155" y="483"/>
                  </a:lnTo>
                  <a:lnTo>
                    <a:pt x="1155" y="483"/>
                  </a:lnTo>
                  <a:cubicBezTo>
                    <a:pt x="1155" y="481"/>
                    <a:pt x="1155" y="479"/>
                    <a:pt x="1155" y="477"/>
                  </a:cubicBezTo>
                  <a:cubicBezTo>
                    <a:pt x="1155" y="477"/>
                    <a:pt x="1151" y="477"/>
                    <a:pt x="1145" y="475"/>
                  </a:cubicBezTo>
                  <a:close/>
                  <a:moveTo>
                    <a:pt x="1155" y="483"/>
                  </a:moveTo>
                  <a:cubicBezTo>
                    <a:pt x="1155" y="489"/>
                    <a:pt x="1155" y="495"/>
                    <a:pt x="1155" y="501"/>
                  </a:cubicBezTo>
                  <a:cubicBezTo>
                    <a:pt x="1155" y="501"/>
                    <a:pt x="1155" y="489"/>
                    <a:pt x="1167" y="489"/>
                  </a:cubicBezTo>
                  <a:lnTo>
                    <a:pt x="1155" y="483"/>
                  </a:lnTo>
                  <a:close/>
                  <a:moveTo>
                    <a:pt x="1155" y="501"/>
                  </a:moveTo>
                  <a:lnTo>
                    <a:pt x="1143" y="513"/>
                  </a:lnTo>
                  <a:cubicBezTo>
                    <a:pt x="1137" y="519"/>
                    <a:pt x="1143" y="519"/>
                    <a:pt x="1151" y="519"/>
                  </a:cubicBezTo>
                  <a:cubicBezTo>
                    <a:pt x="1152" y="519"/>
                    <a:pt x="1154" y="519"/>
                    <a:pt x="1155" y="519"/>
                  </a:cubicBezTo>
                  <a:lnTo>
                    <a:pt x="1155" y="519"/>
                  </a:lnTo>
                  <a:lnTo>
                    <a:pt x="1155" y="513"/>
                  </a:lnTo>
                  <a:cubicBezTo>
                    <a:pt x="1155" y="509"/>
                    <a:pt x="1155" y="505"/>
                    <a:pt x="1155" y="501"/>
                  </a:cubicBezTo>
                  <a:close/>
                  <a:moveTo>
                    <a:pt x="48" y="524"/>
                  </a:moveTo>
                  <a:lnTo>
                    <a:pt x="48" y="536"/>
                  </a:lnTo>
                  <a:cubicBezTo>
                    <a:pt x="60" y="536"/>
                    <a:pt x="60" y="536"/>
                    <a:pt x="48" y="524"/>
                  </a:cubicBezTo>
                  <a:close/>
                  <a:moveTo>
                    <a:pt x="1155" y="519"/>
                  </a:moveTo>
                  <a:lnTo>
                    <a:pt x="1155" y="524"/>
                  </a:lnTo>
                  <a:cubicBezTo>
                    <a:pt x="1155" y="527"/>
                    <a:pt x="1155" y="528"/>
                    <a:pt x="1155" y="529"/>
                  </a:cubicBezTo>
                  <a:lnTo>
                    <a:pt x="1155" y="529"/>
                  </a:lnTo>
                  <a:cubicBezTo>
                    <a:pt x="1149" y="528"/>
                    <a:pt x="1143" y="525"/>
                    <a:pt x="1143" y="524"/>
                  </a:cubicBezTo>
                  <a:lnTo>
                    <a:pt x="1143" y="524"/>
                  </a:lnTo>
                  <a:cubicBezTo>
                    <a:pt x="1143" y="525"/>
                    <a:pt x="1155" y="536"/>
                    <a:pt x="1167" y="536"/>
                  </a:cubicBezTo>
                  <a:cubicBezTo>
                    <a:pt x="1167" y="532"/>
                    <a:pt x="1167" y="528"/>
                    <a:pt x="1167" y="524"/>
                  </a:cubicBezTo>
                  <a:cubicBezTo>
                    <a:pt x="1167" y="528"/>
                    <a:pt x="1164" y="530"/>
                    <a:pt x="1161" y="530"/>
                  </a:cubicBezTo>
                  <a:cubicBezTo>
                    <a:pt x="1159" y="530"/>
                    <a:pt x="1158" y="530"/>
                    <a:pt x="1156" y="529"/>
                  </a:cubicBezTo>
                  <a:lnTo>
                    <a:pt x="1156" y="529"/>
                  </a:lnTo>
                  <a:cubicBezTo>
                    <a:pt x="1156" y="530"/>
                    <a:pt x="1156" y="530"/>
                    <a:pt x="1156" y="530"/>
                  </a:cubicBezTo>
                  <a:cubicBezTo>
                    <a:pt x="1155" y="530"/>
                    <a:pt x="1155" y="530"/>
                    <a:pt x="1155" y="529"/>
                  </a:cubicBezTo>
                  <a:lnTo>
                    <a:pt x="1155" y="529"/>
                  </a:lnTo>
                  <a:cubicBezTo>
                    <a:pt x="1156" y="529"/>
                    <a:pt x="1156" y="529"/>
                    <a:pt x="1156" y="529"/>
                  </a:cubicBezTo>
                  <a:lnTo>
                    <a:pt x="1156" y="529"/>
                  </a:lnTo>
                  <a:cubicBezTo>
                    <a:pt x="1158" y="528"/>
                    <a:pt x="1161" y="524"/>
                    <a:pt x="1167" y="524"/>
                  </a:cubicBezTo>
                  <a:cubicBezTo>
                    <a:pt x="1167" y="520"/>
                    <a:pt x="1161" y="519"/>
                    <a:pt x="1155" y="519"/>
                  </a:cubicBezTo>
                  <a:close/>
                  <a:moveTo>
                    <a:pt x="1155" y="536"/>
                  </a:moveTo>
                  <a:cubicBezTo>
                    <a:pt x="1167" y="536"/>
                    <a:pt x="1167" y="536"/>
                    <a:pt x="1167" y="548"/>
                  </a:cubicBezTo>
                  <a:cubicBezTo>
                    <a:pt x="1167" y="545"/>
                    <a:pt x="1167" y="540"/>
                    <a:pt x="1167" y="536"/>
                  </a:cubicBezTo>
                  <a:close/>
                  <a:moveTo>
                    <a:pt x="1182" y="555"/>
                  </a:moveTo>
                  <a:cubicBezTo>
                    <a:pt x="1180" y="555"/>
                    <a:pt x="1179" y="556"/>
                    <a:pt x="1179" y="560"/>
                  </a:cubicBezTo>
                  <a:lnTo>
                    <a:pt x="1191" y="560"/>
                  </a:lnTo>
                  <a:cubicBezTo>
                    <a:pt x="1191" y="560"/>
                    <a:pt x="1185" y="555"/>
                    <a:pt x="1182" y="555"/>
                  </a:cubicBezTo>
                  <a:close/>
                  <a:moveTo>
                    <a:pt x="1167" y="548"/>
                  </a:moveTo>
                  <a:cubicBezTo>
                    <a:pt x="1167" y="555"/>
                    <a:pt x="1167" y="560"/>
                    <a:pt x="1167" y="560"/>
                  </a:cubicBezTo>
                  <a:cubicBezTo>
                    <a:pt x="1179" y="572"/>
                    <a:pt x="1167" y="572"/>
                    <a:pt x="1155" y="572"/>
                  </a:cubicBezTo>
                  <a:lnTo>
                    <a:pt x="1167" y="572"/>
                  </a:lnTo>
                  <a:cubicBezTo>
                    <a:pt x="1167" y="572"/>
                    <a:pt x="1167" y="572"/>
                    <a:pt x="1167" y="584"/>
                  </a:cubicBezTo>
                  <a:cubicBezTo>
                    <a:pt x="1179" y="584"/>
                    <a:pt x="1179" y="596"/>
                    <a:pt x="1179" y="596"/>
                  </a:cubicBezTo>
                  <a:cubicBezTo>
                    <a:pt x="1179" y="596"/>
                    <a:pt x="1179" y="608"/>
                    <a:pt x="1179" y="608"/>
                  </a:cubicBezTo>
                  <a:cubicBezTo>
                    <a:pt x="1179" y="608"/>
                    <a:pt x="1181" y="606"/>
                    <a:pt x="1183" y="605"/>
                  </a:cubicBezTo>
                  <a:lnTo>
                    <a:pt x="1183" y="605"/>
                  </a:lnTo>
                  <a:cubicBezTo>
                    <a:pt x="1186" y="613"/>
                    <a:pt x="1191" y="620"/>
                    <a:pt x="1191" y="620"/>
                  </a:cubicBezTo>
                  <a:lnTo>
                    <a:pt x="1191" y="608"/>
                  </a:lnTo>
                  <a:cubicBezTo>
                    <a:pt x="1191" y="604"/>
                    <a:pt x="1189" y="603"/>
                    <a:pt x="1188" y="603"/>
                  </a:cubicBezTo>
                  <a:cubicBezTo>
                    <a:pt x="1186" y="603"/>
                    <a:pt x="1184" y="603"/>
                    <a:pt x="1183" y="605"/>
                  </a:cubicBezTo>
                  <a:lnTo>
                    <a:pt x="1183" y="605"/>
                  </a:lnTo>
                  <a:cubicBezTo>
                    <a:pt x="1179" y="595"/>
                    <a:pt x="1178" y="584"/>
                    <a:pt x="1191" y="584"/>
                  </a:cubicBezTo>
                  <a:cubicBezTo>
                    <a:pt x="1179" y="584"/>
                    <a:pt x="1179" y="584"/>
                    <a:pt x="1179" y="560"/>
                  </a:cubicBezTo>
                  <a:cubicBezTo>
                    <a:pt x="1167" y="548"/>
                    <a:pt x="1179" y="548"/>
                    <a:pt x="1179" y="548"/>
                  </a:cubicBezTo>
                  <a:close/>
                  <a:moveTo>
                    <a:pt x="1191" y="620"/>
                  </a:moveTo>
                  <a:cubicBezTo>
                    <a:pt x="1191" y="620"/>
                    <a:pt x="1191" y="620"/>
                    <a:pt x="1191" y="632"/>
                  </a:cubicBezTo>
                  <a:lnTo>
                    <a:pt x="1203" y="632"/>
                  </a:lnTo>
                  <a:cubicBezTo>
                    <a:pt x="1215" y="620"/>
                    <a:pt x="1215" y="620"/>
                    <a:pt x="1203" y="620"/>
                  </a:cubicBezTo>
                  <a:cubicBezTo>
                    <a:pt x="1203" y="620"/>
                    <a:pt x="1197" y="625"/>
                    <a:pt x="1194" y="625"/>
                  </a:cubicBezTo>
                  <a:cubicBezTo>
                    <a:pt x="1192" y="625"/>
                    <a:pt x="1191" y="624"/>
                    <a:pt x="1191" y="620"/>
                  </a:cubicBezTo>
                  <a:close/>
                  <a:moveTo>
                    <a:pt x="12" y="644"/>
                  </a:moveTo>
                  <a:cubicBezTo>
                    <a:pt x="12" y="644"/>
                    <a:pt x="12" y="644"/>
                    <a:pt x="13" y="644"/>
                  </a:cubicBezTo>
                  <a:lnTo>
                    <a:pt x="13" y="644"/>
                  </a:lnTo>
                  <a:cubicBezTo>
                    <a:pt x="12" y="644"/>
                    <a:pt x="12" y="644"/>
                    <a:pt x="12" y="644"/>
                  </a:cubicBezTo>
                  <a:close/>
                  <a:moveTo>
                    <a:pt x="195" y="313"/>
                  </a:moveTo>
                  <a:cubicBezTo>
                    <a:pt x="188" y="313"/>
                    <a:pt x="179" y="316"/>
                    <a:pt x="167" y="322"/>
                  </a:cubicBezTo>
                  <a:lnTo>
                    <a:pt x="155" y="322"/>
                  </a:lnTo>
                  <a:cubicBezTo>
                    <a:pt x="155" y="334"/>
                    <a:pt x="143" y="322"/>
                    <a:pt x="143" y="346"/>
                  </a:cubicBezTo>
                  <a:cubicBezTo>
                    <a:pt x="143" y="346"/>
                    <a:pt x="143" y="372"/>
                    <a:pt x="136" y="372"/>
                  </a:cubicBezTo>
                  <a:cubicBezTo>
                    <a:pt x="134" y="372"/>
                    <a:pt x="133" y="371"/>
                    <a:pt x="131" y="370"/>
                  </a:cubicBezTo>
                  <a:lnTo>
                    <a:pt x="131" y="370"/>
                  </a:lnTo>
                  <a:cubicBezTo>
                    <a:pt x="143" y="382"/>
                    <a:pt x="131" y="382"/>
                    <a:pt x="131" y="394"/>
                  </a:cubicBezTo>
                  <a:cubicBezTo>
                    <a:pt x="131" y="394"/>
                    <a:pt x="131" y="394"/>
                    <a:pt x="143" y="405"/>
                  </a:cubicBezTo>
                  <a:cubicBezTo>
                    <a:pt x="143" y="409"/>
                    <a:pt x="142" y="411"/>
                    <a:pt x="140" y="411"/>
                  </a:cubicBezTo>
                  <a:cubicBezTo>
                    <a:pt x="135" y="411"/>
                    <a:pt x="127" y="405"/>
                    <a:pt x="119" y="405"/>
                  </a:cubicBezTo>
                  <a:cubicBezTo>
                    <a:pt x="119" y="405"/>
                    <a:pt x="119" y="417"/>
                    <a:pt x="119" y="417"/>
                  </a:cubicBezTo>
                  <a:cubicBezTo>
                    <a:pt x="107" y="429"/>
                    <a:pt x="95" y="441"/>
                    <a:pt x="95" y="441"/>
                  </a:cubicBezTo>
                  <a:lnTo>
                    <a:pt x="95" y="453"/>
                  </a:lnTo>
                  <a:lnTo>
                    <a:pt x="84" y="453"/>
                  </a:lnTo>
                  <a:cubicBezTo>
                    <a:pt x="84" y="453"/>
                    <a:pt x="84" y="465"/>
                    <a:pt x="84" y="477"/>
                  </a:cubicBezTo>
                  <a:cubicBezTo>
                    <a:pt x="84" y="477"/>
                    <a:pt x="72" y="477"/>
                    <a:pt x="72" y="489"/>
                  </a:cubicBezTo>
                  <a:cubicBezTo>
                    <a:pt x="60" y="489"/>
                    <a:pt x="60" y="489"/>
                    <a:pt x="60" y="501"/>
                  </a:cubicBezTo>
                  <a:cubicBezTo>
                    <a:pt x="60" y="501"/>
                    <a:pt x="60" y="513"/>
                    <a:pt x="60" y="524"/>
                  </a:cubicBezTo>
                  <a:cubicBezTo>
                    <a:pt x="60" y="524"/>
                    <a:pt x="72" y="536"/>
                    <a:pt x="60" y="536"/>
                  </a:cubicBezTo>
                  <a:lnTo>
                    <a:pt x="48" y="536"/>
                  </a:lnTo>
                  <a:lnTo>
                    <a:pt x="48" y="548"/>
                  </a:lnTo>
                  <a:lnTo>
                    <a:pt x="48" y="560"/>
                  </a:lnTo>
                  <a:cubicBezTo>
                    <a:pt x="48" y="560"/>
                    <a:pt x="48" y="560"/>
                    <a:pt x="48" y="572"/>
                  </a:cubicBezTo>
                  <a:cubicBezTo>
                    <a:pt x="42" y="578"/>
                    <a:pt x="36" y="578"/>
                    <a:pt x="33" y="578"/>
                  </a:cubicBezTo>
                  <a:cubicBezTo>
                    <a:pt x="30" y="578"/>
                    <a:pt x="30" y="578"/>
                    <a:pt x="36" y="584"/>
                  </a:cubicBezTo>
                  <a:cubicBezTo>
                    <a:pt x="36" y="608"/>
                    <a:pt x="36" y="596"/>
                    <a:pt x="36" y="608"/>
                  </a:cubicBezTo>
                  <a:cubicBezTo>
                    <a:pt x="36" y="608"/>
                    <a:pt x="36" y="620"/>
                    <a:pt x="36" y="620"/>
                  </a:cubicBezTo>
                  <a:cubicBezTo>
                    <a:pt x="36" y="622"/>
                    <a:pt x="35" y="623"/>
                    <a:pt x="35" y="623"/>
                  </a:cubicBezTo>
                  <a:cubicBezTo>
                    <a:pt x="32" y="623"/>
                    <a:pt x="28" y="616"/>
                    <a:pt x="25" y="616"/>
                  </a:cubicBezTo>
                  <a:cubicBezTo>
                    <a:pt x="25" y="616"/>
                    <a:pt x="24" y="617"/>
                    <a:pt x="24" y="620"/>
                  </a:cubicBezTo>
                  <a:cubicBezTo>
                    <a:pt x="24" y="632"/>
                    <a:pt x="36" y="632"/>
                    <a:pt x="36" y="632"/>
                  </a:cubicBezTo>
                  <a:cubicBezTo>
                    <a:pt x="36" y="644"/>
                    <a:pt x="24" y="644"/>
                    <a:pt x="24" y="644"/>
                  </a:cubicBezTo>
                  <a:cubicBezTo>
                    <a:pt x="24" y="648"/>
                    <a:pt x="23" y="649"/>
                    <a:pt x="21" y="649"/>
                  </a:cubicBezTo>
                  <a:cubicBezTo>
                    <a:pt x="18" y="649"/>
                    <a:pt x="14" y="645"/>
                    <a:pt x="13" y="644"/>
                  </a:cubicBezTo>
                  <a:lnTo>
                    <a:pt x="13" y="644"/>
                  </a:lnTo>
                  <a:cubicBezTo>
                    <a:pt x="15" y="646"/>
                    <a:pt x="24" y="654"/>
                    <a:pt x="33" y="654"/>
                  </a:cubicBezTo>
                  <a:cubicBezTo>
                    <a:pt x="39" y="654"/>
                    <a:pt x="44" y="651"/>
                    <a:pt x="48" y="644"/>
                  </a:cubicBezTo>
                  <a:cubicBezTo>
                    <a:pt x="48" y="644"/>
                    <a:pt x="53" y="649"/>
                    <a:pt x="57" y="649"/>
                  </a:cubicBezTo>
                  <a:cubicBezTo>
                    <a:pt x="58" y="649"/>
                    <a:pt x="60" y="648"/>
                    <a:pt x="60" y="644"/>
                  </a:cubicBezTo>
                  <a:cubicBezTo>
                    <a:pt x="72" y="632"/>
                    <a:pt x="72" y="620"/>
                    <a:pt x="60" y="620"/>
                  </a:cubicBezTo>
                  <a:cubicBezTo>
                    <a:pt x="72" y="608"/>
                    <a:pt x="72" y="608"/>
                    <a:pt x="60" y="608"/>
                  </a:cubicBezTo>
                  <a:cubicBezTo>
                    <a:pt x="60" y="608"/>
                    <a:pt x="60" y="596"/>
                    <a:pt x="60" y="584"/>
                  </a:cubicBezTo>
                  <a:cubicBezTo>
                    <a:pt x="72" y="584"/>
                    <a:pt x="72" y="572"/>
                    <a:pt x="84" y="572"/>
                  </a:cubicBezTo>
                  <a:cubicBezTo>
                    <a:pt x="84" y="566"/>
                    <a:pt x="84" y="566"/>
                    <a:pt x="85" y="566"/>
                  </a:cubicBezTo>
                  <a:cubicBezTo>
                    <a:pt x="86" y="566"/>
                    <a:pt x="89" y="566"/>
                    <a:pt x="95" y="560"/>
                  </a:cubicBezTo>
                  <a:cubicBezTo>
                    <a:pt x="95" y="560"/>
                    <a:pt x="107" y="560"/>
                    <a:pt x="107" y="548"/>
                  </a:cubicBezTo>
                  <a:cubicBezTo>
                    <a:pt x="107" y="548"/>
                    <a:pt x="107" y="536"/>
                    <a:pt x="95" y="536"/>
                  </a:cubicBezTo>
                  <a:cubicBezTo>
                    <a:pt x="95" y="536"/>
                    <a:pt x="107" y="536"/>
                    <a:pt x="107" y="513"/>
                  </a:cubicBezTo>
                  <a:cubicBezTo>
                    <a:pt x="107" y="513"/>
                    <a:pt x="107" y="501"/>
                    <a:pt x="107" y="489"/>
                  </a:cubicBezTo>
                  <a:lnTo>
                    <a:pt x="119" y="489"/>
                  </a:lnTo>
                  <a:cubicBezTo>
                    <a:pt x="119" y="489"/>
                    <a:pt x="107" y="489"/>
                    <a:pt x="107" y="477"/>
                  </a:cubicBezTo>
                  <a:cubicBezTo>
                    <a:pt x="110" y="474"/>
                    <a:pt x="112" y="473"/>
                    <a:pt x="115" y="473"/>
                  </a:cubicBezTo>
                  <a:cubicBezTo>
                    <a:pt x="121" y="473"/>
                    <a:pt x="127" y="480"/>
                    <a:pt x="130" y="480"/>
                  </a:cubicBezTo>
                  <a:cubicBezTo>
                    <a:pt x="131" y="480"/>
                    <a:pt x="131" y="479"/>
                    <a:pt x="131" y="477"/>
                  </a:cubicBezTo>
                  <a:cubicBezTo>
                    <a:pt x="137" y="471"/>
                    <a:pt x="137" y="471"/>
                    <a:pt x="136" y="471"/>
                  </a:cubicBezTo>
                  <a:cubicBezTo>
                    <a:pt x="134" y="471"/>
                    <a:pt x="131" y="471"/>
                    <a:pt x="131" y="465"/>
                  </a:cubicBezTo>
                  <a:cubicBezTo>
                    <a:pt x="131" y="453"/>
                    <a:pt x="131" y="453"/>
                    <a:pt x="143" y="441"/>
                  </a:cubicBezTo>
                  <a:cubicBezTo>
                    <a:pt x="155" y="441"/>
                    <a:pt x="167" y="417"/>
                    <a:pt x="167" y="405"/>
                  </a:cubicBezTo>
                  <a:cubicBezTo>
                    <a:pt x="179" y="394"/>
                    <a:pt x="167" y="394"/>
                    <a:pt x="167" y="394"/>
                  </a:cubicBezTo>
                  <a:cubicBezTo>
                    <a:pt x="167" y="390"/>
                    <a:pt x="167" y="388"/>
                    <a:pt x="167" y="388"/>
                  </a:cubicBezTo>
                  <a:cubicBezTo>
                    <a:pt x="168" y="388"/>
                    <a:pt x="171" y="394"/>
                    <a:pt x="179" y="394"/>
                  </a:cubicBezTo>
                  <a:cubicBezTo>
                    <a:pt x="191" y="394"/>
                    <a:pt x="179" y="382"/>
                    <a:pt x="179" y="370"/>
                  </a:cubicBezTo>
                  <a:cubicBezTo>
                    <a:pt x="179" y="372"/>
                    <a:pt x="178" y="373"/>
                    <a:pt x="178" y="373"/>
                  </a:cubicBezTo>
                  <a:cubicBezTo>
                    <a:pt x="174" y="373"/>
                    <a:pt x="167" y="358"/>
                    <a:pt x="167" y="358"/>
                  </a:cubicBezTo>
                  <a:lnTo>
                    <a:pt x="179" y="358"/>
                  </a:lnTo>
                  <a:cubicBezTo>
                    <a:pt x="179" y="358"/>
                    <a:pt x="179" y="358"/>
                    <a:pt x="179" y="346"/>
                  </a:cubicBezTo>
                  <a:cubicBezTo>
                    <a:pt x="179" y="337"/>
                    <a:pt x="179" y="329"/>
                    <a:pt x="183" y="329"/>
                  </a:cubicBezTo>
                  <a:cubicBezTo>
                    <a:pt x="185" y="329"/>
                    <a:pt x="187" y="331"/>
                    <a:pt x="191" y="334"/>
                  </a:cubicBezTo>
                  <a:cubicBezTo>
                    <a:pt x="193" y="336"/>
                    <a:pt x="194" y="337"/>
                    <a:pt x="195" y="337"/>
                  </a:cubicBezTo>
                  <a:cubicBezTo>
                    <a:pt x="198" y="337"/>
                    <a:pt x="191" y="322"/>
                    <a:pt x="191" y="322"/>
                  </a:cubicBezTo>
                  <a:cubicBezTo>
                    <a:pt x="191" y="320"/>
                    <a:pt x="192" y="319"/>
                    <a:pt x="195" y="319"/>
                  </a:cubicBezTo>
                  <a:cubicBezTo>
                    <a:pt x="201" y="319"/>
                    <a:pt x="214" y="326"/>
                    <a:pt x="216" y="326"/>
                  </a:cubicBezTo>
                  <a:cubicBezTo>
                    <a:pt x="217" y="326"/>
                    <a:pt x="217" y="325"/>
                    <a:pt x="214" y="322"/>
                  </a:cubicBezTo>
                  <a:cubicBezTo>
                    <a:pt x="209" y="316"/>
                    <a:pt x="203" y="313"/>
                    <a:pt x="195" y="313"/>
                  </a:cubicBezTo>
                  <a:close/>
                  <a:moveTo>
                    <a:pt x="24" y="691"/>
                  </a:moveTo>
                  <a:lnTo>
                    <a:pt x="24" y="703"/>
                  </a:lnTo>
                  <a:cubicBezTo>
                    <a:pt x="24" y="703"/>
                    <a:pt x="36" y="691"/>
                    <a:pt x="36" y="691"/>
                  </a:cubicBezTo>
                  <a:close/>
                  <a:moveTo>
                    <a:pt x="1191" y="798"/>
                  </a:moveTo>
                  <a:cubicBezTo>
                    <a:pt x="1183" y="798"/>
                    <a:pt x="1185" y="804"/>
                    <a:pt x="1188" y="804"/>
                  </a:cubicBezTo>
                  <a:cubicBezTo>
                    <a:pt x="1189" y="804"/>
                    <a:pt x="1191" y="802"/>
                    <a:pt x="1191" y="798"/>
                  </a:cubicBezTo>
                  <a:close/>
                  <a:moveTo>
                    <a:pt x="1369" y="858"/>
                  </a:moveTo>
                  <a:cubicBezTo>
                    <a:pt x="1354" y="858"/>
                    <a:pt x="1359" y="868"/>
                    <a:pt x="1364" y="868"/>
                  </a:cubicBezTo>
                  <a:cubicBezTo>
                    <a:pt x="1367" y="868"/>
                    <a:pt x="1369" y="866"/>
                    <a:pt x="1369" y="858"/>
                  </a:cubicBezTo>
                  <a:close/>
                  <a:moveTo>
                    <a:pt x="26" y="841"/>
                  </a:moveTo>
                  <a:cubicBezTo>
                    <a:pt x="21" y="841"/>
                    <a:pt x="16" y="842"/>
                    <a:pt x="12" y="846"/>
                  </a:cubicBezTo>
                  <a:cubicBezTo>
                    <a:pt x="0" y="858"/>
                    <a:pt x="12" y="858"/>
                    <a:pt x="12" y="858"/>
                  </a:cubicBezTo>
                  <a:lnTo>
                    <a:pt x="12" y="870"/>
                  </a:lnTo>
                  <a:cubicBezTo>
                    <a:pt x="24" y="870"/>
                    <a:pt x="24" y="858"/>
                    <a:pt x="36" y="846"/>
                  </a:cubicBezTo>
                  <a:cubicBezTo>
                    <a:pt x="44" y="846"/>
                    <a:pt x="36" y="841"/>
                    <a:pt x="26" y="841"/>
                  </a:cubicBezTo>
                  <a:close/>
                  <a:moveTo>
                    <a:pt x="12" y="989"/>
                  </a:moveTo>
                  <a:lnTo>
                    <a:pt x="12" y="1001"/>
                  </a:lnTo>
                  <a:cubicBezTo>
                    <a:pt x="24" y="1001"/>
                    <a:pt x="12" y="989"/>
                    <a:pt x="12" y="989"/>
                  </a:cubicBezTo>
                  <a:close/>
                  <a:moveTo>
                    <a:pt x="1203" y="632"/>
                  </a:moveTo>
                  <a:cubicBezTo>
                    <a:pt x="1191" y="644"/>
                    <a:pt x="1179" y="655"/>
                    <a:pt x="1191" y="667"/>
                  </a:cubicBezTo>
                  <a:cubicBezTo>
                    <a:pt x="1191" y="679"/>
                    <a:pt x="1191" y="679"/>
                    <a:pt x="1191" y="679"/>
                  </a:cubicBezTo>
                  <a:cubicBezTo>
                    <a:pt x="1191" y="679"/>
                    <a:pt x="1203" y="691"/>
                    <a:pt x="1203" y="703"/>
                  </a:cubicBezTo>
                  <a:cubicBezTo>
                    <a:pt x="1203" y="703"/>
                    <a:pt x="1197" y="698"/>
                    <a:pt x="1194" y="698"/>
                  </a:cubicBezTo>
                  <a:cubicBezTo>
                    <a:pt x="1192" y="698"/>
                    <a:pt x="1191" y="699"/>
                    <a:pt x="1191" y="703"/>
                  </a:cubicBezTo>
                  <a:lnTo>
                    <a:pt x="1191" y="727"/>
                  </a:lnTo>
                  <a:cubicBezTo>
                    <a:pt x="1191" y="739"/>
                    <a:pt x="1191" y="739"/>
                    <a:pt x="1203" y="751"/>
                  </a:cubicBezTo>
                  <a:cubicBezTo>
                    <a:pt x="1197" y="745"/>
                    <a:pt x="1194" y="742"/>
                    <a:pt x="1191" y="742"/>
                  </a:cubicBezTo>
                  <a:cubicBezTo>
                    <a:pt x="1188" y="742"/>
                    <a:pt x="1185" y="745"/>
                    <a:pt x="1179" y="751"/>
                  </a:cubicBezTo>
                  <a:lnTo>
                    <a:pt x="1179" y="763"/>
                  </a:lnTo>
                  <a:cubicBezTo>
                    <a:pt x="1179" y="767"/>
                    <a:pt x="1179" y="768"/>
                    <a:pt x="1179" y="768"/>
                  </a:cubicBezTo>
                  <a:cubicBezTo>
                    <a:pt x="1180" y="768"/>
                    <a:pt x="1183" y="763"/>
                    <a:pt x="1191" y="763"/>
                  </a:cubicBezTo>
                  <a:cubicBezTo>
                    <a:pt x="1203" y="763"/>
                    <a:pt x="1191" y="763"/>
                    <a:pt x="1191" y="775"/>
                  </a:cubicBezTo>
                  <a:cubicBezTo>
                    <a:pt x="1191" y="775"/>
                    <a:pt x="1191" y="786"/>
                    <a:pt x="1191" y="786"/>
                  </a:cubicBezTo>
                  <a:cubicBezTo>
                    <a:pt x="1191" y="786"/>
                    <a:pt x="1191" y="786"/>
                    <a:pt x="1191" y="798"/>
                  </a:cubicBezTo>
                  <a:lnTo>
                    <a:pt x="1191" y="810"/>
                  </a:lnTo>
                  <a:lnTo>
                    <a:pt x="1191" y="822"/>
                  </a:lnTo>
                  <a:cubicBezTo>
                    <a:pt x="1191" y="834"/>
                    <a:pt x="1191" y="834"/>
                    <a:pt x="1191" y="834"/>
                  </a:cubicBezTo>
                  <a:lnTo>
                    <a:pt x="1167" y="834"/>
                  </a:lnTo>
                  <a:cubicBezTo>
                    <a:pt x="1167" y="846"/>
                    <a:pt x="1167" y="846"/>
                    <a:pt x="1167" y="858"/>
                  </a:cubicBezTo>
                  <a:lnTo>
                    <a:pt x="1179" y="858"/>
                  </a:lnTo>
                  <a:cubicBezTo>
                    <a:pt x="1179" y="870"/>
                    <a:pt x="1167" y="870"/>
                    <a:pt x="1179" y="870"/>
                  </a:cubicBezTo>
                  <a:cubicBezTo>
                    <a:pt x="1167" y="870"/>
                    <a:pt x="1179" y="894"/>
                    <a:pt x="1179" y="894"/>
                  </a:cubicBezTo>
                  <a:lnTo>
                    <a:pt x="1179" y="905"/>
                  </a:lnTo>
                  <a:cubicBezTo>
                    <a:pt x="1179" y="917"/>
                    <a:pt x="1179" y="917"/>
                    <a:pt x="1179" y="917"/>
                  </a:cubicBezTo>
                  <a:cubicBezTo>
                    <a:pt x="1179" y="917"/>
                    <a:pt x="1179" y="953"/>
                    <a:pt x="1167" y="953"/>
                  </a:cubicBezTo>
                  <a:cubicBezTo>
                    <a:pt x="1155" y="953"/>
                    <a:pt x="1167" y="953"/>
                    <a:pt x="1179" y="965"/>
                  </a:cubicBezTo>
                  <a:cubicBezTo>
                    <a:pt x="1167" y="977"/>
                    <a:pt x="1167" y="977"/>
                    <a:pt x="1179" y="989"/>
                  </a:cubicBezTo>
                  <a:cubicBezTo>
                    <a:pt x="1179" y="989"/>
                    <a:pt x="1179" y="989"/>
                    <a:pt x="1179" y="1001"/>
                  </a:cubicBezTo>
                  <a:lnTo>
                    <a:pt x="1167" y="1001"/>
                  </a:lnTo>
                  <a:cubicBezTo>
                    <a:pt x="1167" y="1001"/>
                    <a:pt x="1191" y="1013"/>
                    <a:pt x="1179" y="1013"/>
                  </a:cubicBezTo>
                  <a:cubicBezTo>
                    <a:pt x="1179" y="1017"/>
                    <a:pt x="1178" y="1018"/>
                    <a:pt x="1176" y="1018"/>
                  </a:cubicBezTo>
                  <a:cubicBezTo>
                    <a:pt x="1172" y="1018"/>
                    <a:pt x="1167" y="1013"/>
                    <a:pt x="1167" y="1013"/>
                  </a:cubicBezTo>
                  <a:lnTo>
                    <a:pt x="1167" y="1013"/>
                  </a:lnTo>
                  <a:cubicBezTo>
                    <a:pt x="1155" y="1013"/>
                    <a:pt x="1167" y="1036"/>
                    <a:pt x="1179" y="1048"/>
                  </a:cubicBezTo>
                  <a:cubicBezTo>
                    <a:pt x="1179" y="1053"/>
                    <a:pt x="1179" y="1057"/>
                    <a:pt x="1179" y="1060"/>
                  </a:cubicBezTo>
                  <a:cubicBezTo>
                    <a:pt x="1179" y="1060"/>
                    <a:pt x="1191" y="1060"/>
                    <a:pt x="1191" y="1048"/>
                  </a:cubicBezTo>
                  <a:cubicBezTo>
                    <a:pt x="1191" y="1036"/>
                    <a:pt x="1191" y="1036"/>
                    <a:pt x="1191" y="1036"/>
                  </a:cubicBezTo>
                  <a:cubicBezTo>
                    <a:pt x="1191" y="1025"/>
                    <a:pt x="1203" y="1025"/>
                    <a:pt x="1191" y="1025"/>
                  </a:cubicBezTo>
                  <a:cubicBezTo>
                    <a:pt x="1185" y="1019"/>
                    <a:pt x="1182" y="1019"/>
                    <a:pt x="1182" y="1019"/>
                  </a:cubicBezTo>
                  <a:cubicBezTo>
                    <a:pt x="1182" y="1019"/>
                    <a:pt x="1185" y="1019"/>
                    <a:pt x="1191" y="1013"/>
                  </a:cubicBezTo>
                  <a:cubicBezTo>
                    <a:pt x="1191" y="1007"/>
                    <a:pt x="1191" y="1007"/>
                    <a:pt x="1192" y="1007"/>
                  </a:cubicBezTo>
                  <a:cubicBezTo>
                    <a:pt x="1194" y="1007"/>
                    <a:pt x="1197" y="1007"/>
                    <a:pt x="1203" y="1001"/>
                  </a:cubicBezTo>
                  <a:cubicBezTo>
                    <a:pt x="1203" y="989"/>
                    <a:pt x="1203" y="989"/>
                    <a:pt x="1203" y="989"/>
                  </a:cubicBezTo>
                  <a:cubicBezTo>
                    <a:pt x="1203" y="985"/>
                    <a:pt x="1200" y="984"/>
                    <a:pt x="1197" y="984"/>
                  </a:cubicBezTo>
                  <a:lnTo>
                    <a:pt x="1197" y="984"/>
                  </a:lnTo>
                  <a:lnTo>
                    <a:pt x="1191" y="977"/>
                  </a:lnTo>
                  <a:cubicBezTo>
                    <a:pt x="1191" y="965"/>
                    <a:pt x="1203" y="965"/>
                    <a:pt x="1203" y="953"/>
                  </a:cubicBezTo>
                  <a:lnTo>
                    <a:pt x="1179" y="953"/>
                  </a:lnTo>
                  <a:cubicBezTo>
                    <a:pt x="1191" y="953"/>
                    <a:pt x="1191" y="941"/>
                    <a:pt x="1191" y="941"/>
                  </a:cubicBezTo>
                  <a:cubicBezTo>
                    <a:pt x="1191" y="941"/>
                    <a:pt x="1215" y="929"/>
                    <a:pt x="1203" y="917"/>
                  </a:cubicBezTo>
                  <a:cubicBezTo>
                    <a:pt x="1203" y="917"/>
                    <a:pt x="1191" y="917"/>
                    <a:pt x="1203" y="905"/>
                  </a:cubicBezTo>
                  <a:cubicBezTo>
                    <a:pt x="1215" y="905"/>
                    <a:pt x="1191" y="894"/>
                    <a:pt x="1191" y="882"/>
                  </a:cubicBezTo>
                  <a:cubicBezTo>
                    <a:pt x="1191" y="882"/>
                    <a:pt x="1215" y="870"/>
                    <a:pt x="1215" y="870"/>
                  </a:cubicBezTo>
                  <a:cubicBezTo>
                    <a:pt x="1215" y="867"/>
                    <a:pt x="1214" y="865"/>
                    <a:pt x="1213" y="865"/>
                  </a:cubicBezTo>
                  <a:lnTo>
                    <a:pt x="1213" y="865"/>
                  </a:lnTo>
                  <a:cubicBezTo>
                    <a:pt x="1214" y="863"/>
                    <a:pt x="1215" y="861"/>
                    <a:pt x="1215" y="858"/>
                  </a:cubicBezTo>
                  <a:cubicBezTo>
                    <a:pt x="1215" y="846"/>
                    <a:pt x="1215" y="846"/>
                    <a:pt x="1215" y="834"/>
                  </a:cubicBezTo>
                  <a:lnTo>
                    <a:pt x="1215" y="822"/>
                  </a:lnTo>
                  <a:cubicBezTo>
                    <a:pt x="1215" y="822"/>
                    <a:pt x="1215" y="810"/>
                    <a:pt x="1215" y="810"/>
                  </a:cubicBezTo>
                  <a:cubicBezTo>
                    <a:pt x="1215" y="810"/>
                    <a:pt x="1191" y="798"/>
                    <a:pt x="1203" y="798"/>
                  </a:cubicBezTo>
                  <a:cubicBezTo>
                    <a:pt x="1203" y="792"/>
                    <a:pt x="1209" y="792"/>
                    <a:pt x="1213" y="792"/>
                  </a:cubicBezTo>
                  <a:cubicBezTo>
                    <a:pt x="1218" y="792"/>
                    <a:pt x="1221" y="792"/>
                    <a:pt x="1215" y="786"/>
                  </a:cubicBezTo>
                  <a:cubicBezTo>
                    <a:pt x="1203" y="775"/>
                    <a:pt x="1191" y="775"/>
                    <a:pt x="1203" y="763"/>
                  </a:cubicBezTo>
                  <a:cubicBezTo>
                    <a:pt x="1215" y="751"/>
                    <a:pt x="1215" y="751"/>
                    <a:pt x="1215" y="751"/>
                  </a:cubicBezTo>
                  <a:cubicBezTo>
                    <a:pt x="1215" y="745"/>
                    <a:pt x="1215" y="745"/>
                    <a:pt x="1215" y="745"/>
                  </a:cubicBezTo>
                  <a:cubicBezTo>
                    <a:pt x="1215" y="745"/>
                    <a:pt x="1215" y="745"/>
                    <a:pt x="1215" y="739"/>
                  </a:cubicBezTo>
                  <a:cubicBezTo>
                    <a:pt x="1215" y="727"/>
                    <a:pt x="1227" y="727"/>
                    <a:pt x="1227" y="715"/>
                  </a:cubicBezTo>
                  <a:lnTo>
                    <a:pt x="1215" y="715"/>
                  </a:lnTo>
                  <a:cubicBezTo>
                    <a:pt x="1203" y="715"/>
                    <a:pt x="1227" y="703"/>
                    <a:pt x="1227" y="703"/>
                  </a:cubicBezTo>
                  <a:cubicBezTo>
                    <a:pt x="1227" y="699"/>
                    <a:pt x="1224" y="698"/>
                    <a:pt x="1221" y="698"/>
                  </a:cubicBezTo>
                  <a:cubicBezTo>
                    <a:pt x="1219" y="698"/>
                    <a:pt x="1218" y="698"/>
                    <a:pt x="1217" y="698"/>
                  </a:cubicBezTo>
                  <a:lnTo>
                    <a:pt x="1217" y="698"/>
                  </a:lnTo>
                  <a:cubicBezTo>
                    <a:pt x="1215" y="697"/>
                    <a:pt x="1215" y="694"/>
                    <a:pt x="1215" y="691"/>
                  </a:cubicBezTo>
                  <a:cubicBezTo>
                    <a:pt x="1215" y="687"/>
                    <a:pt x="1215" y="684"/>
                    <a:pt x="1215" y="682"/>
                  </a:cubicBezTo>
                  <a:lnTo>
                    <a:pt x="1215" y="682"/>
                  </a:lnTo>
                  <a:cubicBezTo>
                    <a:pt x="1215" y="687"/>
                    <a:pt x="1217" y="691"/>
                    <a:pt x="1227" y="691"/>
                  </a:cubicBezTo>
                  <a:cubicBezTo>
                    <a:pt x="1219" y="691"/>
                    <a:pt x="1216" y="681"/>
                    <a:pt x="1215" y="681"/>
                  </a:cubicBezTo>
                  <a:cubicBezTo>
                    <a:pt x="1215" y="681"/>
                    <a:pt x="1215" y="681"/>
                    <a:pt x="1215" y="682"/>
                  </a:cubicBezTo>
                  <a:lnTo>
                    <a:pt x="1215" y="682"/>
                  </a:lnTo>
                  <a:cubicBezTo>
                    <a:pt x="1214" y="676"/>
                    <a:pt x="1217" y="667"/>
                    <a:pt x="1203" y="667"/>
                  </a:cubicBezTo>
                  <a:cubicBezTo>
                    <a:pt x="1215" y="667"/>
                    <a:pt x="1203" y="644"/>
                    <a:pt x="1203" y="644"/>
                  </a:cubicBezTo>
                  <a:cubicBezTo>
                    <a:pt x="1203" y="644"/>
                    <a:pt x="1203" y="632"/>
                    <a:pt x="1203" y="632"/>
                  </a:cubicBezTo>
                  <a:close/>
                  <a:moveTo>
                    <a:pt x="1177" y="1051"/>
                  </a:moveTo>
                  <a:cubicBezTo>
                    <a:pt x="1176" y="1051"/>
                    <a:pt x="1173" y="1054"/>
                    <a:pt x="1167" y="1060"/>
                  </a:cubicBezTo>
                  <a:cubicBezTo>
                    <a:pt x="1155" y="1072"/>
                    <a:pt x="1167" y="1072"/>
                    <a:pt x="1167" y="1072"/>
                  </a:cubicBezTo>
                  <a:lnTo>
                    <a:pt x="1179" y="1072"/>
                  </a:lnTo>
                  <a:cubicBezTo>
                    <a:pt x="1179" y="1072"/>
                    <a:pt x="1179" y="1060"/>
                    <a:pt x="1179" y="1060"/>
                  </a:cubicBezTo>
                  <a:cubicBezTo>
                    <a:pt x="1179" y="1054"/>
                    <a:pt x="1179" y="1051"/>
                    <a:pt x="1177" y="1051"/>
                  </a:cubicBezTo>
                  <a:close/>
                  <a:moveTo>
                    <a:pt x="131" y="798"/>
                  </a:moveTo>
                  <a:cubicBezTo>
                    <a:pt x="131" y="798"/>
                    <a:pt x="131" y="810"/>
                    <a:pt x="119" y="810"/>
                  </a:cubicBezTo>
                  <a:cubicBezTo>
                    <a:pt x="119" y="810"/>
                    <a:pt x="107" y="822"/>
                    <a:pt x="107" y="822"/>
                  </a:cubicBezTo>
                  <a:cubicBezTo>
                    <a:pt x="107" y="822"/>
                    <a:pt x="131" y="822"/>
                    <a:pt x="131" y="834"/>
                  </a:cubicBezTo>
                  <a:cubicBezTo>
                    <a:pt x="131" y="846"/>
                    <a:pt x="131" y="846"/>
                    <a:pt x="119" y="846"/>
                  </a:cubicBezTo>
                  <a:lnTo>
                    <a:pt x="119" y="858"/>
                  </a:lnTo>
                  <a:cubicBezTo>
                    <a:pt x="119" y="860"/>
                    <a:pt x="119" y="861"/>
                    <a:pt x="118" y="861"/>
                  </a:cubicBezTo>
                  <a:cubicBezTo>
                    <a:pt x="115" y="861"/>
                    <a:pt x="109" y="854"/>
                    <a:pt x="103" y="854"/>
                  </a:cubicBezTo>
                  <a:cubicBezTo>
                    <a:pt x="100" y="854"/>
                    <a:pt x="98" y="855"/>
                    <a:pt x="95" y="858"/>
                  </a:cubicBezTo>
                  <a:cubicBezTo>
                    <a:pt x="95" y="870"/>
                    <a:pt x="107" y="870"/>
                    <a:pt x="107" y="870"/>
                  </a:cubicBezTo>
                  <a:lnTo>
                    <a:pt x="107" y="894"/>
                  </a:lnTo>
                  <a:cubicBezTo>
                    <a:pt x="107" y="894"/>
                    <a:pt x="95" y="882"/>
                    <a:pt x="95" y="882"/>
                  </a:cubicBezTo>
                  <a:cubicBezTo>
                    <a:pt x="84" y="882"/>
                    <a:pt x="95" y="905"/>
                    <a:pt x="95" y="917"/>
                  </a:cubicBezTo>
                  <a:lnTo>
                    <a:pt x="95" y="929"/>
                  </a:lnTo>
                  <a:lnTo>
                    <a:pt x="95" y="941"/>
                  </a:lnTo>
                  <a:lnTo>
                    <a:pt x="107" y="941"/>
                  </a:lnTo>
                  <a:cubicBezTo>
                    <a:pt x="107" y="941"/>
                    <a:pt x="95" y="941"/>
                    <a:pt x="95" y="953"/>
                  </a:cubicBezTo>
                  <a:cubicBezTo>
                    <a:pt x="95" y="953"/>
                    <a:pt x="95" y="965"/>
                    <a:pt x="95" y="965"/>
                  </a:cubicBezTo>
                  <a:cubicBezTo>
                    <a:pt x="95" y="965"/>
                    <a:pt x="95" y="977"/>
                    <a:pt x="95" y="977"/>
                  </a:cubicBezTo>
                  <a:lnTo>
                    <a:pt x="95" y="989"/>
                  </a:lnTo>
                  <a:lnTo>
                    <a:pt x="95" y="1001"/>
                  </a:lnTo>
                  <a:cubicBezTo>
                    <a:pt x="84" y="1001"/>
                    <a:pt x="84" y="1013"/>
                    <a:pt x="95" y="1025"/>
                  </a:cubicBezTo>
                  <a:cubicBezTo>
                    <a:pt x="95" y="1025"/>
                    <a:pt x="95" y="1036"/>
                    <a:pt x="95" y="1036"/>
                  </a:cubicBezTo>
                  <a:lnTo>
                    <a:pt x="95" y="1048"/>
                  </a:lnTo>
                  <a:cubicBezTo>
                    <a:pt x="95" y="1060"/>
                    <a:pt x="84" y="1060"/>
                    <a:pt x="95" y="1072"/>
                  </a:cubicBezTo>
                  <a:cubicBezTo>
                    <a:pt x="107" y="1072"/>
                    <a:pt x="107" y="1084"/>
                    <a:pt x="107" y="1084"/>
                  </a:cubicBezTo>
                  <a:lnTo>
                    <a:pt x="119" y="1084"/>
                  </a:lnTo>
                  <a:lnTo>
                    <a:pt x="119" y="1072"/>
                  </a:lnTo>
                  <a:cubicBezTo>
                    <a:pt x="119" y="1066"/>
                    <a:pt x="116" y="1066"/>
                    <a:pt x="115" y="1066"/>
                  </a:cubicBezTo>
                  <a:cubicBezTo>
                    <a:pt x="113" y="1066"/>
                    <a:pt x="113" y="1066"/>
                    <a:pt x="119" y="1060"/>
                  </a:cubicBezTo>
                  <a:lnTo>
                    <a:pt x="131" y="1060"/>
                  </a:lnTo>
                  <a:cubicBezTo>
                    <a:pt x="131" y="1060"/>
                    <a:pt x="119" y="1048"/>
                    <a:pt x="119" y="1048"/>
                  </a:cubicBezTo>
                  <a:cubicBezTo>
                    <a:pt x="119" y="1048"/>
                    <a:pt x="119" y="1048"/>
                    <a:pt x="119" y="1036"/>
                  </a:cubicBezTo>
                  <a:lnTo>
                    <a:pt x="131" y="1036"/>
                  </a:lnTo>
                  <a:cubicBezTo>
                    <a:pt x="131" y="1036"/>
                    <a:pt x="131" y="1033"/>
                    <a:pt x="131" y="1030"/>
                  </a:cubicBezTo>
                  <a:lnTo>
                    <a:pt x="131" y="1030"/>
                  </a:lnTo>
                  <a:cubicBezTo>
                    <a:pt x="131" y="1030"/>
                    <a:pt x="131" y="1030"/>
                    <a:pt x="132" y="1030"/>
                  </a:cubicBezTo>
                  <a:cubicBezTo>
                    <a:pt x="135" y="1030"/>
                    <a:pt x="139" y="1029"/>
                    <a:pt x="143" y="1025"/>
                  </a:cubicBezTo>
                  <a:cubicBezTo>
                    <a:pt x="143" y="1013"/>
                    <a:pt x="131" y="1013"/>
                    <a:pt x="143" y="1013"/>
                  </a:cubicBezTo>
                  <a:cubicBezTo>
                    <a:pt x="143" y="1001"/>
                    <a:pt x="143" y="1001"/>
                    <a:pt x="143" y="989"/>
                  </a:cubicBezTo>
                  <a:lnTo>
                    <a:pt x="143" y="977"/>
                  </a:lnTo>
                  <a:cubicBezTo>
                    <a:pt x="143" y="977"/>
                    <a:pt x="119" y="965"/>
                    <a:pt x="143" y="965"/>
                  </a:cubicBezTo>
                  <a:lnTo>
                    <a:pt x="155" y="965"/>
                  </a:lnTo>
                  <a:cubicBezTo>
                    <a:pt x="143" y="965"/>
                    <a:pt x="143" y="965"/>
                    <a:pt x="143" y="953"/>
                  </a:cubicBezTo>
                  <a:lnTo>
                    <a:pt x="131" y="953"/>
                  </a:lnTo>
                  <a:lnTo>
                    <a:pt x="131" y="941"/>
                  </a:lnTo>
                  <a:cubicBezTo>
                    <a:pt x="131" y="941"/>
                    <a:pt x="143" y="941"/>
                    <a:pt x="143" y="929"/>
                  </a:cubicBezTo>
                  <a:cubicBezTo>
                    <a:pt x="155" y="929"/>
                    <a:pt x="155" y="917"/>
                    <a:pt x="155" y="917"/>
                  </a:cubicBezTo>
                  <a:lnTo>
                    <a:pt x="143" y="917"/>
                  </a:lnTo>
                  <a:cubicBezTo>
                    <a:pt x="143" y="911"/>
                    <a:pt x="143" y="911"/>
                    <a:pt x="143" y="911"/>
                  </a:cubicBezTo>
                  <a:cubicBezTo>
                    <a:pt x="143" y="911"/>
                    <a:pt x="143" y="911"/>
                    <a:pt x="143" y="905"/>
                  </a:cubicBezTo>
                  <a:lnTo>
                    <a:pt x="143" y="870"/>
                  </a:lnTo>
                  <a:lnTo>
                    <a:pt x="155" y="870"/>
                  </a:lnTo>
                  <a:cubicBezTo>
                    <a:pt x="167" y="870"/>
                    <a:pt x="155" y="870"/>
                    <a:pt x="155" y="858"/>
                  </a:cubicBezTo>
                  <a:cubicBezTo>
                    <a:pt x="155" y="858"/>
                    <a:pt x="167" y="858"/>
                    <a:pt x="155" y="846"/>
                  </a:cubicBezTo>
                  <a:lnTo>
                    <a:pt x="155" y="834"/>
                  </a:lnTo>
                  <a:lnTo>
                    <a:pt x="155" y="822"/>
                  </a:lnTo>
                  <a:cubicBezTo>
                    <a:pt x="155" y="810"/>
                    <a:pt x="143" y="798"/>
                    <a:pt x="131" y="798"/>
                  </a:cubicBezTo>
                  <a:close/>
                  <a:moveTo>
                    <a:pt x="0" y="1120"/>
                  </a:moveTo>
                  <a:lnTo>
                    <a:pt x="0" y="1132"/>
                  </a:lnTo>
                  <a:cubicBezTo>
                    <a:pt x="0" y="1132"/>
                    <a:pt x="12" y="1120"/>
                    <a:pt x="12" y="1120"/>
                  </a:cubicBezTo>
                  <a:close/>
                  <a:moveTo>
                    <a:pt x="107" y="1084"/>
                  </a:moveTo>
                  <a:cubicBezTo>
                    <a:pt x="107" y="1084"/>
                    <a:pt x="95" y="1084"/>
                    <a:pt x="95" y="1096"/>
                  </a:cubicBezTo>
                  <a:cubicBezTo>
                    <a:pt x="84" y="1108"/>
                    <a:pt x="84" y="1120"/>
                    <a:pt x="95" y="1132"/>
                  </a:cubicBezTo>
                  <a:cubicBezTo>
                    <a:pt x="95" y="1132"/>
                    <a:pt x="95" y="1144"/>
                    <a:pt x="95" y="1144"/>
                  </a:cubicBezTo>
                  <a:cubicBezTo>
                    <a:pt x="95" y="1144"/>
                    <a:pt x="84" y="1144"/>
                    <a:pt x="84" y="1156"/>
                  </a:cubicBezTo>
                  <a:cubicBezTo>
                    <a:pt x="84" y="1156"/>
                    <a:pt x="84" y="1167"/>
                    <a:pt x="84" y="1167"/>
                  </a:cubicBezTo>
                  <a:cubicBezTo>
                    <a:pt x="84" y="1167"/>
                    <a:pt x="84" y="1179"/>
                    <a:pt x="84" y="1179"/>
                  </a:cubicBezTo>
                  <a:cubicBezTo>
                    <a:pt x="95" y="1179"/>
                    <a:pt x="84" y="1191"/>
                    <a:pt x="84" y="1191"/>
                  </a:cubicBezTo>
                  <a:cubicBezTo>
                    <a:pt x="84" y="1191"/>
                    <a:pt x="84" y="1203"/>
                    <a:pt x="72" y="1203"/>
                  </a:cubicBezTo>
                  <a:cubicBezTo>
                    <a:pt x="72" y="1203"/>
                    <a:pt x="72" y="1215"/>
                    <a:pt x="72" y="1215"/>
                  </a:cubicBezTo>
                  <a:lnTo>
                    <a:pt x="84" y="1215"/>
                  </a:lnTo>
                  <a:cubicBezTo>
                    <a:pt x="84" y="1203"/>
                    <a:pt x="131" y="1191"/>
                    <a:pt x="119" y="1191"/>
                  </a:cubicBezTo>
                  <a:lnTo>
                    <a:pt x="95" y="1191"/>
                  </a:lnTo>
                  <a:cubicBezTo>
                    <a:pt x="95" y="1179"/>
                    <a:pt x="95" y="1179"/>
                    <a:pt x="95" y="1179"/>
                  </a:cubicBezTo>
                  <a:cubicBezTo>
                    <a:pt x="95" y="1173"/>
                    <a:pt x="101" y="1173"/>
                    <a:pt x="107" y="1173"/>
                  </a:cubicBezTo>
                  <a:cubicBezTo>
                    <a:pt x="113" y="1173"/>
                    <a:pt x="119" y="1173"/>
                    <a:pt x="119" y="1167"/>
                  </a:cubicBezTo>
                  <a:cubicBezTo>
                    <a:pt x="119" y="1167"/>
                    <a:pt x="119" y="1156"/>
                    <a:pt x="119" y="1156"/>
                  </a:cubicBezTo>
                  <a:cubicBezTo>
                    <a:pt x="119" y="1156"/>
                    <a:pt x="107" y="1156"/>
                    <a:pt x="107" y="1144"/>
                  </a:cubicBezTo>
                  <a:lnTo>
                    <a:pt x="119" y="1144"/>
                  </a:lnTo>
                  <a:cubicBezTo>
                    <a:pt x="119" y="1144"/>
                    <a:pt x="95" y="1120"/>
                    <a:pt x="107" y="1120"/>
                  </a:cubicBezTo>
                  <a:cubicBezTo>
                    <a:pt x="107" y="1120"/>
                    <a:pt x="119" y="1120"/>
                    <a:pt x="119" y="1108"/>
                  </a:cubicBezTo>
                  <a:cubicBezTo>
                    <a:pt x="119" y="1108"/>
                    <a:pt x="119" y="1108"/>
                    <a:pt x="119" y="1096"/>
                  </a:cubicBezTo>
                  <a:cubicBezTo>
                    <a:pt x="119" y="1096"/>
                    <a:pt x="112" y="1103"/>
                    <a:pt x="107" y="1108"/>
                  </a:cubicBezTo>
                  <a:lnTo>
                    <a:pt x="107" y="1108"/>
                  </a:lnTo>
                  <a:cubicBezTo>
                    <a:pt x="107" y="1108"/>
                    <a:pt x="107" y="1096"/>
                    <a:pt x="107" y="1096"/>
                  </a:cubicBezTo>
                  <a:lnTo>
                    <a:pt x="107" y="1084"/>
                  </a:lnTo>
                  <a:close/>
                  <a:moveTo>
                    <a:pt x="84" y="1215"/>
                  </a:moveTo>
                  <a:cubicBezTo>
                    <a:pt x="88" y="1219"/>
                    <a:pt x="92" y="1220"/>
                    <a:pt x="95" y="1221"/>
                  </a:cubicBezTo>
                  <a:lnTo>
                    <a:pt x="95" y="1221"/>
                  </a:lnTo>
                  <a:cubicBezTo>
                    <a:pt x="95" y="1219"/>
                    <a:pt x="95" y="1217"/>
                    <a:pt x="95" y="1215"/>
                  </a:cubicBezTo>
                  <a:close/>
                  <a:moveTo>
                    <a:pt x="95" y="1221"/>
                  </a:moveTo>
                  <a:cubicBezTo>
                    <a:pt x="95" y="1227"/>
                    <a:pt x="95" y="1227"/>
                    <a:pt x="95" y="1227"/>
                  </a:cubicBezTo>
                  <a:cubicBezTo>
                    <a:pt x="95" y="1227"/>
                    <a:pt x="95" y="1231"/>
                    <a:pt x="95" y="1234"/>
                  </a:cubicBezTo>
                  <a:lnTo>
                    <a:pt x="95" y="1234"/>
                  </a:lnTo>
                  <a:cubicBezTo>
                    <a:pt x="100" y="1231"/>
                    <a:pt x="107" y="1227"/>
                    <a:pt x="107" y="1227"/>
                  </a:cubicBezTo>
                  <a:cubicBezTo>
                    <a:pt x="107" y="1221"/>
                    <a:pt x="104" y="1221"/>
                    <a:pt x="100" y="1221"/>
                  </a:cubicBezTo>
                  <a:cubicBezTo>
                    <a:pt x="99" y="1221"/>
                    <a:pt x="97" y="1221"/>
                    <a:pt x="95" y="1221"/>
                  </a:cubicBezTo>
                  <a:close/>
                  <a:moveTo>
                    <a:pt x="95" y="1234"/>
                  </a:moveTo>
                  <a:cubicBezTo>
                    <a:pt x="92" y="1237"/>
                    <a:pt x="90" y="1239"/>
                    <a:pt x="95" y="1239"/>
                  </a:cubicBezTo>
                  <a:cubicBezTo>
                    <a:pt x="95" y="1239"/>
                    <a:pt x="95" y="1237"/>
                    <a:pt x="95" y="1234"/>
                  </a:cubicBezTo>
                  <a:close/>
                  <a:moveTo>
                    <a:pt x="0" y="1263"/>
                  </a:moveTo>
                  <a:cubicBezTo>
                    <a:pt x="4" y="1267"/>
                    <a:pt x="8" y="1268"/>
                    <a:pt x="12" y="1268"/>
                  </a:cubicBezTo>
                  <a:cubicBezTo>
                    <a:pt x="19" y="1268"/>
                    <a:pt x="24" y="1263"/>
                    <a:pt x="24" y="1263"/>
                  </a:cubicBezTo>
                  <a:close/>
                  <a:moveTo>
                    <a:pt x="116" y="1234"/>
                  </a:moveTo>
                  <a:cubicBezTo>
                    <a:pt x="111" y="1234"/>
                    <a:pt x="103" y="1239"/>
                    <a:pt x="95" y="1239"/>
                  </a:cubicBezTo>
                  <a:cubicBezTo>
                    <a:pt x="95" y="1251"/>
                    <a:pt x="95" y="1251"/>
                    <a:pt x="107" y="1251"/>
                  </a:cubicBezTo>
                  <a:cubicBezTo>
                    <a:pt x="107" y="1257"/>
                    <a:pt x="107" y="1257"/>
                    <a:pt x="106" y="1257"/>
                  </a:cubicBezTo>
                  <a:cubicBezTo>
                    <a:pt x="104" y="1257"/>
                    <a:pt x="101" y="1257"/>
                    <a:pt x="95" y="1263"/>
                  </a:cubicBezTo>
                  <a:cubicBezTo>
                    <a:pt x="89" y="1269"/>
                    <a:pt x="89" y="1269"/>
                    <a:pt x="91" y="1269"/>
                  </a:cubicBezTo>
                  <a:cubicBezTo>
                    <a:pt x="92" y="1269"/>
                    <a:pt x="95" y="1269"/>
                    <a:pt x="95" y="1272"/>
                  </a:cubicBezTo>
                  <a:lnTo>
                    <a:pt x="95" y="1272"/>
                  </a:lnTo>
                  <a:cubicBezTo>
                    <a:pt x="99" y="1271"/>
                    <a:pt x="105" y="1269"/>
                    <a:pt x="110" y="1269"/>
                  </a:cubicBezTo>
                  <a:cubicBezTo>
                    <a:pt x="112" y="1269"/>
                    <a:pt x="113" y="1269"/>
                    <a:pt x="115" y="1270"/>
                  </a:cubicBezTo>
                  <a:lnTo>
                    <a:pt x="115" y="1270"/>
                  </a:lnTo>
                  <a:cubicBezTo>
                    <a:pt x="115" y="1267"/>
                    <a:pt x="117" y="1265"/>
                    <a:pt x="119" y="1263"/>
                  </a:cubicBezTo>
                  <a:cubicBezTo>
                    <a:pt x="119" y="1263"/>
                    <a:pt x="119" y="1239"/>
                    <a:pt x="119" y="1239"/>
                  </a:cubicBezTo>
                  <a:cubicBezTo>
                    <a:pt x="119" y="1235"/>
                    <a:pt x="118" y="1234"/>
                    <a:pt x="116" y="1234"/>
                  </a:cubicBezTo>
                  <a:close/>
                  <a:moveTo>
                    <a:pt x="95" y="1272"/>
                  </a:moveTo>
                  <a:cubicBezTo>
                    <a:pt x="93" y="1274"/>
                    <a:pt x="92" y="1275"/>
                    <a:pt x="95" y="1275"/>
                  </a:cubicBezTo>
                  <a:cubicBezTo>
                    <a:pt x="95" y="1274"/>
                    <a:pt x="95" y="1273"/>
                    <a:pt x="95" y="1272"/>
                  </a:cubicBezTo>
                  <a:close/>
                  <a:moveTo>
                    <a:pt x="115" y="1270"/>
                  </a:moveTo>
                  <a:cubicBezTo>
                    <a:pt x="114" y="1273"/>
                    <a:pt x="114" y="1276"/>
                    <a:pt x="115" y="1279"/>
                  </a:cubicBezTo>
                  <a:lnTo>
                    <a:pt x="115" y="1279"/>
                  </a:lnTo>
                  <a:cubicBezTo>
                    <a:pt x="116" y="1278"/>
                    <a:pt x="117" y="1277"/>
                    <a:pt x="119" y="1275"/>
                  </a:cubicBezTo>
                  <a:cubicBezTo>
                    <a:pt x="119" y="1272"/>
                    <a:pt x="117" y="1270"/>
                    <a:pt x="115" y="1270"/>
                  </a:cubicBezTo>
                  <a:close/>
                  <a:moveTo>
                    <a:pt x="115" y="1279"/>
                  </a:moveTo>
                  <a:cubicBezTo>
                    <a:pt x="113" y="1281"/>
                    <a:pt x="114" y="1281"/>
                    <a:pt x="115" y="1281"/>
                  </a:cubicBezTo>
                  <a:cubicBezTo>
                    <a:pt x="115" y="1281"/>
                    <a:pt x="115" y="1281"/>
                    <a:pt x="115" y="1281"/>
                  </a:cubicBezTo>
                  <a:lnTo>
                    <a:pt x="115" y="1281"/>
                  </a:lnTo>
                  <a:cubicBezTo>
                    <a:pt x="115" y="1280"/>
                    <a:pt x="115" y="1280"/>
                    <a:pt x="115" y="1279"/>
                  </a:cubicBezTo>
                  <a:close/>
                  <a:moveTo>
                    <a:pt x="95" y="1275"/>
                  </a:moveTo>
                  <a:lnTo>
                    <a:pt x="95" y="1275"/>
                  </a:lnTo>
                  <a:cubicBezTo>
                    <a:pt x="95" y="1281"/>
                    <a:pt x="98" y="1281"/>
                    <a:pt x="101" y="1281"/>
                  </a:cubicBezTo>
                  <a:cubicBezTo>
                    <a:pt x="102" y="1281"/>
                    <a:pt x="102" y="1281"/>
                    <a:pt x="103" y="1281"/>
                  </a:cubicBezTo>
                  <a:lnTo>
                    <a:pt x="103" y="1281"/>
                  </a:lnTo>
                  <a:cubicBezTo>
                    <a:pt x="100" y="1279"/>
                    <a:pt x="98" y="1277"/>
                    <a:pt x="95" y="1275"/>
                  </a:cubicBezTo>
                  <a:close/>
                  <a:moveTo>
                    <a:pt x="103" y="1281"/>
                  </a:moveTo>
                  <a:lnTo>
                    <a:pt x="103" y="1281"/>
                  </a:lnTo>
                  <a:cubicBezTo>
                    <a:pt x="104" y="1281"/>
                    <a:pt x="105" y="1282"/>
                    <a:pt x="107" y="1283"/>
                  </a:cubicBezTo>
                  <a:lnTo>
                    <a:pt x="107" y="1283"/>
                  </a:lnTo>
                  <a:cubicBezTo>
                    <a:pt x="106" y="1281"/>
                    <a:pt x="104" y="1281"/>
                    <a:pt x="103" y="1281"/>
                  </a:cubicBezTo>
                  <a:close/>
                  <a:moveTo>
                    <a:pt x="115" y="1281"/>
                  </a:moveTo>
                  <a:cubicBezTo>
                    <a:pt x="117" y="1284"/>
                    <a:pt x="119" y="1286"/>
                    <a:pt x="119" y="1286"/>
                  </a:cubicBezTo>
                  <a:cubicBezTo>
                    <a:pt x="119" y="1281"/>
                    <a:pt x="117" y="1281"/>
                    <a:pt x="115" y="1281"/>
                  </a:cubicBezTo>
                  <a:close/>
                  <a:moveTo>
                    <a:pt x="1250" y="1275"/>
                  </a:moveTo>
                  <a:cubicBezTo>
                    <a:pt x="1250" y="1286"/>
                    <a:pt x="1262" y="1286"/>
                    <a:pt x="1262" y="1286"/>
                  </a:cubicBezTo>
                  <a:lnTo>
                    <a:pt x="1262" y="1275"/>
                  </a:lnTo>
                  <a:close/>
                  <a:moveTo>
                    <a:pt x="107" y="1283"/>
                  </a:moveTo>
                  <a:cubicBezTo>
                    <a:pt x="107" y="1284"/>
                    <a:pt x="107" y="1285"/>
                    <a:pt x="107" y="1286"/>
                  </a:cubicBezTo>
                  <a:lnTo>
                    <a:pt x="95" y="1286"/>
                  </a:lnTo>
                  <a:cubicBezTo>
                    <a:pt x="95" y="1298"/>
                    <a:pt x="107" y="1298"/>
                    <a:pt x="119" y="1298"/>
                  </a:cubicBezTo>
                  <a:cubicBezTo>
                    <a:pt x="107" y="1298"/>
                    <a:pt x="107" y="1310"/>
                    <a:pt x="109" y="1322"/>
                  </a:cubicBezTo>
                  <a:lnTo>
                    <a:pt x="119" y="1322"/>
                  </a:lnTo>
                  <a:cubicBezTo>
                    <a:pt x="131" y="1310"/>
                    <a:pt x="131" y="1298"/>
                    <a:pt x="119" y="1286"/>
                  </a:cubicBezTo>
                  <a:cubicBezTo>
                    <a:pt x="119" y="1286"/>
                    <a:pt x="114" y="1286"/>
                    <a:pt x="107" y="1283"/>
                  </a:cubicBezTo>
                  <a:close/>
                  <a:moveTo>
                    <a:pt x="107" y="1322"/>
                  </a:moveTo>
                  <a:cubicBezTo>
                    <a:pt x="108" y="1323"/>
                    <a:pt x="109" y="1323"/>
                    <a:pt x="109" y="1324"/>
                  </a:cubicBezTo>
                  <a:lnTo>
                    <a:pt x="109" y="1324"/>
                  </a:lnTo>
                  <a:cubicBezTo>
                    <a:pt x="109" y="1323"/>
                    <a:pt x="109" y="1323"/>
                    <a:pt x="109" y="1322"/>
                  </a:cubicBezTo>
                  <a:close/>
                  <a:moveTo>
                    <a:pt x="21" y="1317"/>
                  </a:moveTo>
                  <a:cubicBezTo>
                    <a:pt x="17" y="1317"/>
                    <a:pt x="12" y="1322"/>
                    <a:pt x="12" y="1322"/>
                  </a:cubicBezTo>
                  <a:cubicBezTo>
                    <a:pt x="12" y="1326"/>
                    <a:pt x="13" y="1328"/>
                    <a:pt x="15" y="1328"/>
                  </a:cubicBezTo>
                  <a:cubicBezTo>
                    <a:pt x="19" y="1328"/>
                    <a:pt x="24" y="1322"/>
                    <a:pt x="24" y="1322"/>
                  </a:cubicBezTo>
                  <a:cubicBezTo>
                    <a:pt x="24" y="1318"/>
                    <a:pt x="23" y="1317"/>
                    <a:pt x="21" y="1317"/>
                  </a:cubicBezTo>
                  <a:close/>
                  <a:moveTo>
                    <a:pt x="109" y="1324"/>
                  </a:moveTo>
                  <a:cubicBezTo>
                    <a:pt x="111" y="1335"/>
                    <a:pt x="113" y="1346"/>
                    <a:pt x="107" y="1346"/>
                  </a:cubicBezTo>
                  <a:cubicBezTo>
                    <a:pt x="95" y="1346"/>
                    <a:pt x="107" y="1358"/>
                    <a:pt x="107" y="1370"/>
                  </a:cubicBezTo>
                  <a:cubicBezTo>
                    <a:pt x="107" y="1370"/>
                    <a:pt x="107" y="1382"/>
                    <a:pt x="107" y="1382"/>
                  </a:cubicBezTo>
                  <a:lnTo>
                    <a:pt x="119" y="1382"/>
                  </a:lnTo>
                  <a:cubicBezTo>
                    <a:pt x="119" y="1370"/>
                    <a:pt x="119" y="1370"/>
                    <a:pt x="119" y="1358"/>
                  </a:cubicBezTo>
                  <a:cubicBezTo>
                    <a:pt x="119" y="1358"/>
                    <a:pt x="119" y="1337"/>
                    <a:pt x="109" y="1324"/>
                  </a:cubicBezTo>
                  <a:close/>
                  <a:moveTo>
                    <a:pt x="128" y="1376"/>
                  </a:moveTo>
                  <a:cubicBezTo>
                    <a:pt x="125" y="1376"/>
                    <a:pt x="119" y="1382"/>
                    <a:pt x="119" y="1382"/>
                  </a:cubicBezTo>
                  <a:lnTo>
                    <a:pt x="131" y="1382"/>
                  </a:lnTo>
                  <a:cubicBezTo>
                    <a:pt x="131" y="1378"/>
                    <a:pt x="130" y="1376"/>
                    <a:pt x="128" y="1376"/>
                  </a:cubicBezTo>
                  <a:close/>
                  <a:moveTo>
                    <a:pt x="95" y="1382"/>
                  </a:moveTo>
                  <a:lnTo>
                    <a:pt x="95" y="1394"/>
                  </a:lnTo>
                  <a:cubicBezTo>
                    <a:pt x="99" y="1398"/>
                    <a:pt x="103" y="1400"/>
                    <a:pt x="107" y="1402"/>
                  </a:cubicBezTo>
                  <a:lnTo>
                    <a:pt x="107" y="1402"/>
                  </a:lnTo>
                  <a:lnTo>
                    <a:pt x="107" y="1406"/>
                  </a:lnTo>
                  <a:cubicBezTo>
                    <a:pt x="95" y="1417"/>
                    <a:pt x="95" y="1429"/>
                    <a:pt x="95" y="1429"/>
                  </a:cubicBezTo>
                  <a:lnTo>
                    <a:pt x="107" y="1429"/>
                  </a:lnTo>
                  <a:cubicBezTo>
                    <a:pt x="113" y="1435"/>
                    <a:pt x="116" y="1440"/>
                    <a:pt x="116" y="1444"/>
                  </a:cubicBezTo>
                  <a:lnTo>
                    <a:pt x="116" y="1444"/>
                  </a:lnTo>
                  <a:cubicBezTo>
                    <a:pt x="118" y="1443"/>
                    <a:pt x="119" y="1441"/>
                    <a:pt x="119" y="1441"/>
                  </a:cubicBezTo>
                  <a:lnTo>
                    <a:pt x="119" y="1429"/>
                  </a:lnTo>
                  <a:cubicBezTo>
                    <a:pt x="119" y="1417"/>
                    <a:pt x="131" y="1417"/>
                    <a:pt x="119" y="1406"/>
                  </a:cubicBezTo>
                  <a:cubicBezTo>
                    <a:pt x="119" y="1406"/>
                    <a:pt x="118" y="1404"/>
                    <a:pt x="116" y="1402"/>
                  </a:cubicBezTo>
                  <a:lnTo>
                    <a:pt x="116" y="1402"/>
                  </a:lnTo>
                  <a:cubicBezTo>
                    <a:pt x="121" y="1401"/>
                    <a:pt x="126" y="1399"/>
                    <a:pt x="131" y="1394"/>
                  </a:cubicBezTo>
                  <a:lnTo>
                    <a:pt x="111" y="1394"/>
                  </a:lnTo>
                  <a:cubicBezTo>
                    <a:pt x="109" y="1390"/>
                    <a:pt x="107" y="1386"/>
                    <a:pt x="107" y="1382"/>
                  </a:cubicBezTo>
                  <a:close/>
                  <a:moveTo>
                    <a:pt x="116" y="1444"/>
                  </a:moveTo>
                  <a:cubicBezTo>
                    <a:pt x="113" y="1448"/>
                    <a:pt x="107" y="1453"/>
                    <a:pt x="107" y="1453"/>
                  </a:cubicBezTo>
                  <a:cubicBezTo>
                    <a:pt x="114" y="1453"/>
                    <a:pt x="117" y="1450"/>
                    <a:pt x="116" y="1444"/>
                  </a:cubicBezTo>
                  <a:close/>
                  <a:moveTo>
                    <a:pt x="95" y="1520"/>
                  </a:moveTo>
                  <a:lnTo>
                    <a:pt x="95" y="1520"/>
                  </a:lnTo>
                  <a:cubicBezTo>
                    <a:pt x="92" y="1522"/>
                    <a:pt x="89" y="1525"/>
                    <a:pt x="95" y="1525"/>
                  </a:cubicBezTo>
                  <a:cubicBezTo>
                    <a:pt x="95" y="1522"/>
                    <a:pt x="95" y="1521"/>
                    <a:pt x="95" y="1520"/>
                  </a:cubicBezTo>
                  <a:close/>
                  <a:moveTo>
                    <a:pt x="286" y="1739"/>
                  </a:moveTo>
                  <a:cubicBezTo>
                    <a:pt x="286" y="1739"/>
                    <a:pt x="290" y="1739"/>
                    <a:pt x="291" y="1744"/>
                  </a:cubicBezTo>
                  <a:lnTo>
                    <a:pt x="291" y="1744"/>
                  </a:lnTo>
                  <a:cubicBezTo>
                    <a:pt x="293" y="1743"/>
                    <a:pt x="296" y="1741"/>
                    <a:pt x="298" y="1739"/>
                  </a:cubicBezTo>
                  <a:close/>
                  <a:moveTo>
                    <a:pt x="1179" y="1072"/>
                  </a:moveTo>
                  <a:cubicBezTo>
                    <a:pt x="1179" y="1072"/>
                    <a:pt x="1143" y="1084"/>
                    <a:pt x="1155" y="1084"/>
                  </a:cubicBezTo>
                  <a:lnTo>
                    <a:pt x="1167" y="1084"/>
                  </a:lnTo>
                  <a:lnTo>
                    <a:pt x="1179" y="1096"/>
                  </a:lnTo>
                  <a:cubicBezTo>
                    <a:pt x="1183" y="1100"/>
                    <a:pt x="1183" y="1101"/>
                    <a:pt x="1181" y="1101"/>
                  </a:cubicBezTo>
                  <a:cubicBezTo>
                    <a:pt x="1176" y="1101"/>
                    <a:pt x="1163" y="1096"/>
                    <a:pt x="1155" y="1096"/>
                  </a:cubicBezTo>
                  <a:cubicBezTo>
                    <a:pt x="1155" y="1096"/>
                    <a:pt x="1155" y="1111"/>
                    <a:pt x="1161" y="1111"/>
                  </a:cubicBezTo>
                  <a:cubicBezTo>
                    <a:pt x="1163" y="1111"/>
                    <a:pt x="1165" y="1110"/>
                    <a:pt x="1167" y="1108"/>
                  </a:cubicBezTo>
                  <a:lnTo>
                    <a:pt x="1167" y="1120"/>
                  </a:lnTo>
                  <a:lnTo>
                    <a:pt x="1155" y="1120"/>
                  </a:lnTo>
                  <a:cubicBezTo>
                    <a:pt x="1155" y="1120"/>
                    <a:pt x="1155" y="1132"/>
                    <a:pt x="1155" y="1132"/>
                  </a:cubicBezTo>
                  <a:cubicBezTo>
                    <a:pt x="1155" y="1144"/>
                    <a:pt x="1179" y="1156"/>
                    <a:pt x="1155" y="1156"/>
                  </a:cubicBezTo>
                  <a:cubicBezTo>
                    <a:pt x="1131" y="1156"/>
                    <a:pt x="1155" y="1156"/>
                    <a:pt x="1155" y="1167"/>
                  </a:cubicBezTo>
                  <a:cubicBezTo>
                    <a:pt x="1155" y="1173"/>
                    <a:pt x="1152" y="1173"/>
                    <a:pt x="1149" y="1173"/>
                  </a:cubicBezTo>
                  <a:cubicBezTo>
                    <a:pt x="1146" y="1173"/>
                    <a:pt x="1143" y="1173"/>
                    <a:pt x="1143" y="1179"/>
                  </a:cubicBezTo>
                  <a:lnTo>
                    <a:pt x="1155" y="1191"/>
                  </a:lnTo>
                  <a:lnTo>
                    <a:pt x="1131" y="1191"/>
                  </a:lnTo>
                  <a:cubicBezTo>
                    <a:pt x="1131" y="1191"/>
                    <a:pt x="1131" y="1191"/>
                    <a:pt x="1131" y="1203"/>
                  </a:cubicBezTo>
                  <a:lnTo>
                    <a:pt x="1131" y="1215"/>
                  </a:lnTo>
                  <a:cubicBezTo>
                    <a:pt x="1131" y="1215"/>
                    <a:pt x="1143" y="1227"/>
                    <a:pt x="1143" y="1227"/>
                  </a:cubicBezTo>
                  <a:lnTo>
                    <a:pt x="1131" y="1227"/>
                  </a:lnTo>
                  <a:lnTo>
                    <a:pt x="1131" y="1239"/>
                  </a:lnTo>
                  <a:lnTo>
                    <a:pt x="1131" y="1251"/>
                  </a:lnTo>
                  <a:lnTo>
                    <a:pt x="1131" y="1263"/>
                  </a:lnTo>
                  <a:lnTo>
                    <a:pt x="1107" y="1263"/>
                  </a:lnTo>
                  <a:cubicBezTo>
                    <a:pt x="1119" y="1263"/>
                    <a:pt x="1107" y="1275"/>
                    <a:pt x="1107" y="1275"/>
                  </a:cubicBezTo>
                  <a:cubicBezTo>
                    <a:pt x="1107" y="1279"/>
                    <a:pt x="1107" y="1280"/>
                    <a:pt x="1107" y="1280"/>
                  </a:cubicBezTo>
                  <a:cubicBezTo>
                    <a:pt x="1106" y="1280"/>
                    <a:pt x="1103" y="1275"/>
                    <a:pt x="1096" y="1275"/>
                  </a:cubicBezTo>
                  <a:cubicBezTo>
                    <a:pt x="1084" y="1298"/>
                    <a:pt x="1084" y="1310"/>
                    <a:pt x="1072" y="1334"/>
                  </a:cubicBezTo>
                  <a:lnTo>
                    <a:pt x="1060" y="1334"/>
                  </a:lnTo>
                  <a:lnTo>
                    <a:pt x="1060" y="1370"/>
                  </a:lnTo>
                  <a:lnTo>
                    <a:pt x="1048" y="1406"/>
                  </a:lnTo>
                  <a:cubicBezTo>
                    <a:pt x="1048" y="1417"/>
                    <a:pt x="1048" y="1417"/>
                    <a:pt x="1048" y="1429"/>
                  </a:cubicBezTo>
                  <a:lnTo>
                    <a:pt x="1048" y="1441"/>
                  </a:lnTo>
                  <a:cubicBezTo>
                    <a:pt x="1036" y="1441"/>
                    <a:pt x="1036" y="1453"/>
                    <a:pt x="1036" y="1453"/>
                  </a:cubicBezTo>
                  <a:cubicBezTo>
                    <a:pt x="1036" y="1453"/>
                    <a:pt x="1024" y="1465"/>
                    <a:pt x="1036" y="1477"/>
                  </a:cubicBezTo>
                  <a:cubicBezTo>
                    <a:pt x="1036" y="1477"/>
                    <a:pt x="1048" y="1477"/>
                    <a:pt x="1048" y="1489"/>
                  </a:cubicBezTo>
                  <a:lnTo>
                    <a:pt x="1012" y="1489"/>
                  </a:lnTo>
                  <a:cubicBezTo>
                    <a:pt x="1012" y="1501"/>
                    <a:pt x="1012" y="1513"/>
                    <a:pt x="1000" y="1513"/>
                  </a:cubicBezTo>
                  <a:lnTo>
                    <a:pt x="1000" y="1525"/>
                  </a:lnTo>
                  <a:cubicBezTo>
                    <a:pt x="1000" y="1537"/>
                    <a:pt x="988" y="1537"/>
                    <a:pt x="976" y="1548"/>
                  </a:cubicBezTo>
                  <a:cubicBezTo>
                    <a:pt x="976" y="1548"/>
                    <a:pt x="976" y="1560"/>
                    <a:pt x="976" y="1560"/>
                  </a:cubicBezTo>
                  <a:cubicBezTo>
                    <a:pt x="976" y="1564"/>
                    <a:pt x="975" y="1566"/>
                    <a:pt x="973" y="1566"/>
                  </a:cubicBezTo>
                  <a:cubicBezTo>
                    <a:pt x="970" y="1566"/>
                    <a:pt x="965" y="1560"/>
                    <a:pt x="965" y="1560"/>
                  </a:cubicBezTo>
                  <a:cubicBezTo>
                    <a:pt x="965" y="1560"/>
                    <a:pt x="965" y="1572"/>
                    <a:pt x="965" y="1572"/>
                  </a:cubicBezTo>
                  <a:lnTo>
                    <a:pt x="953" y="1572"/>
                  </a:lnTo>
                  <a:cubicBezTo>
                    <a:pt x="941" y="1572"/>
                    <a:pt x="941" y="1584"/>
                    <a:pt x="929" y="1596"/>
                  </a:cubicBezTo>
                  <a:cubicBezTo>
                    <a:pt x="929" y="1596"/>
                    <a:pt x="921" y="1611"/>
                    <a:pt x="918" y="1611"/>
                  </a:cubicBezTo>
                  <a:cubicBezTo>
                    <a:pt x="917" y="1611"/>
                    <a:pt x="917" y="1610"/>
                    <a:pt x="917" y="1608"/>
                  </a:cubicBezTo>
                  <a:cubicBezTo>
                    <a:pt x="915" y="1606"/>
                    <a:pt x="913" y="1605"/>
                    <a:pt x="912" y="1605"/>
                  </a:cubicBezTo>
                  <a:lnTo>
                    <a:pt x="912" y="1605"/>
                  </a:lnTo>
                  <a:cubicBezTo>
                    <a:pt x="909" y="1605"/>
                    <a:pt x="915" y="1620"/>
                    <a:pt x="905" y="1620"/>
                  </a:cubicBezTo>
                  <a:cubicBezTo>
                    <a:pt x="893" y="1632"/>
                    <a:pt x="881" y="1656"/>
                    <a:pt x="869" y="1667"/>
                  </a:cubicBezTo>
                  <a:cubicBezTo>
                    <a:pt x="869" y="1667"/>
                    <a:pt x="869" y="1679"/>
                    <a:pt x="869" y="1691"/>
                  </a:cubicBezTo>
                  <a:cubicBezTo>
                    <a:pt x="869" y="1691"/>
                    <a:pt x="857" y="1679"/>
                    <a:pt x="857" y="1679"/>
                  </a:cubicBezTo>
                  <a:cubicBezTo>
                    <a:pt x="846" y="1679"/>
                    <a:pt x="846" y="1679"/>
                    <a:pt x="834" y="1691"/>
                  </a:cubicBezTo>
                  <a:lnTo>
                    <a:pt x="822" y="1703"/>
                  </a:lnTo>
                  <a:cubicBezTo>
                    <a:pt x="822" y="1703"/>
                    <a:pt x="834" y="1727"/>
                    <a:pt x="846" y="1739"/>
                  </a:cubicBezTo>
                  <a:cubicBezTo>
                    <a:pt x="846" y="1742"/>
                    <a:pt x="843" y="1744"/>
                    <a:pt x="841" y="1744"/>
                  </a:cubicBezTo>
                  <a:cubicBezTo>
                    <a:pt x="840" y="1744"/>
                    <a:pt x="839" y="1744"/>
                    <a:pt x="838" y="1744"/>
                  </a:cubicBezTo>
                  <a:lnTo>
                    <a:pt x="838" y="1744"/>
                  </a:lnTo>
                  <a:lnTo>
                    <a:pt x="846" y="1751"/>
                  </a:lnTo>
                  <a:cubicBezTo>
                    <a:pt x="846" y="1739"/>
                    <a:pt x="846" y="1739"/>
                    <a:pt x="857" y="1739"/>
                  </a:cubicBezTo>
                  <a:lnTo>
                    <a:pt x="881" y="1739"/>
                  </a:lnTo>
                  <a:lnTo>
                    <a:pt x="881" y="1727"/>
                  </a:lnTo>
                  <a:cubicBezTo>
                    <a:pt x="881" y="1723"/>
                    <a:pt x="883" y="1722"/>
                    <a:pt x="885" y="1722"/>
                  </a:cubicBezTo>
                  <a:cubicBezTo>
                    <a:pt x="889" y="1722"/>
                    <a:pt x="897" y="1727"/>
                    <a:pt x="905" y="1727"/>
                  </a:cubicBezTo>
                  <a:cubicBezTo>
                    <a:pt x="905" y="1727"/>
                    <a:pt x="917" y="1727"/>
                    <a:pt x="917" y="1715"/>
                  </a:cubicBezTo>
                  <a:cubicBezTo>
                    <a:pt x="917" y="1703"/>
                    <a:pt x="905" y="1703"/>
                    <a:pt x="917" y="1703"/>
                  </a:cubicBezTo>
                  <a:cubicBezTo>
                    <a:pt x="893" y="1703"/>
                    <a:pt x="917" y="1691"/>
                    <a:pt x="917" y="1691"/>
                  </a:cubicBezTo>
                  <a:cubicBezTo>
                    <a:pt x="917" y="1691"/>
                    <a:pt x="922" y="1697"/>
                    <a:pt x="926" y="1697"/>
                  </a:cubicBezTo>
                  <a:cubicBezTo>
                    <a:pt x="928" y="1697"/>
                    <a:pt x="929" y="1695"/>
                    <a:pt x="929" y="1691"/>
                  </a:cubicBezTo>
                  <a:cubicBezTo>
                    <a:pt x="929" y="1679"/>
                    <a:pt x="929" y="1667"/>
                    <a:pt x="929" y="1667"/>
                  </a:cubicBezTo>
                  <a:cubicBezTo>
                    <a:pt x="941" y="1667"/>
                    <a:pt x="941" y="1656"/>
                    <a:pt x="941" y="1656"/>
                  </a:cubicBezTo>
                  <a:lnTo>
                    <a:pt x="965" y="1656"/>
                  </a:lnTo>
                  <a:cubicBezTo>
                    <a:pt x="965" y="1656"/>
                    <a:pt x="965" y="1644"/>
                    <a:pt x="976" y="1644"/>
                  </a:cubicBezTo>
                  <a:lnTo>
                    <a:pt x="976" y="1632"/>
                  </a:lnTo>
                  <a:cubicBezTo>
                    <a:pt x="976" y="1632"/>
                    <a:pt x="988" y="1632"/>
                    <a:pt x="988" y="1620"/>
                  </a:cubicBezTo>
                  <a:cubicBezTo>
                    <a:pt x="988" y="1620"/>
                    <a:pt x="988" y="1608"/>
                    <a:pt x="976" y="1608"/>
                  </a:cubicBezTo>
                  <a:cubicBezTo>
                    <a:pt x="976" y="1608"/>
                    <a:pt x="1000" y="1608"/>
                    <a:pt x="1000" y="1596"/>
                  </a:cubicBezTo>
                  <a:lnTo>
                    <a:pt x="1012" y="1584"/>
                  </a:lnTo>
                  <a:cubicBezTo>
                    <a:pt x="1024" y="1584"/>
                    <a:pt x="1012" y="1584"/>
                    <a:pt x="1012" y="1572"/>
                  </a:cubicBezTo>
                  <a:cubicBezTo>
                    <a:pt x="1012" y="1572"/>
                    <a:pt x="1024" y="1560"/>
                    <a:pt x="1024" y="1560"/>
                  </a:cubicBezTo>
                  <a:cubicBezTo>
                    <a:pt x="1036" y="1560"/>
                    <a:pt x="1024" y="1560"/>
                    <a:pt x="1024" y="1548"/>
                  </a:cubicBezTo>
                  <a:cubicBezTo>
                    <a:pt x="1024" y="1548"/>
                    <a:pt x="1036" y="1537"/>
                    <a:pt x="1036" y="1537"/>
                  </a:cubicBezTo>
                  <a:cubicBezTo>
                    <a:pt x="1036" y="1525"/>
                    <a:pt x="1048" y="1513"/>
                    <a:pt x="1048" y="1513"/>
                  </a:cubicBezTo>
                  <a:cubicBezTo>
                    <a:pt x="1048" y="1513"/>
                    <a:pt x="1060" y="1501"/>
                    <a:pt x="1060" y="1489"/>
                  </a:cubicBezTo>
                  <a:cubicBezTo>
                    <a:pt x="1060" y="1485"/>
                    <a:pt x="1061" y="1484"/>
                    <a:pt x="1063" y="1484"/>
                  </a:cubicBezTo>
                  <a:cubicBezTo>
                    <a:pt x="1066" y="1484"/>
                    <a:pt x="1072" y="1489"/>
                    <a:pt x="1072" y="1489"/>
                  </a:cubicBezTo>
                  <a:cubicBezTo>
                    <a:pt x="1072" y="1489"/>
                    <a:pt x="1072" y="1489"/>
                    <a:pt x="1072" y="1477"/>
                  </a:cubicBezTo>
                  <a:cubicBezTo>
                    <a:pt x="1084" y="1477"/>
                    <a:pt x="1084" y="1465"/>
                    <a:pt x="1084" y="1465"/>
                  </a:cubicBezTo>
                  <a:lnTo>
                    <a:pt x="1084" y="1453"/>
                  </a:lnTo>
                  <a:cubicBezTo>
                    <a:pt x="1084" y="1453"/>
                    <a:pt x="1104" y="1443"/>
                    <a:pt x="1088" y="1432"/>
                  </a:cubicBezTo>
                  <a:lnTo>
                    <a:pt x="1088" y="1432"/>
                  </a:lnTo>
                  <a:cubicBezTo>
                    <a:pt x="1088" y="1432"/>
                    <a:pt x="1088" y="1432"/>
                    <a:pt x="1089" y="1432"/>
                  </a:cubicBezTo>
                  <a:cubicBezTo>
                    <a:pt x="1099" y="1432"/>
                    <a:pt x="1107" y="1404"/>
                    <a:pt x="1107" y="1394"/>
                  </a:cubicBezTo>
                  <a:cubicBezTo>
                    <a:pt x="1101" y="1388"/>
                    <a:pt x="1107" y="1388"/>
                    <a:pt x="1113" y="1388"/>
                  </a:cubicBezTo>
                  <a:cubicBezTo>
                    <a:pt x="1119" y="1388"/>
                    <a:pt x="1125" y="1388"/>
                    <a:pt x="1119" y="1382"/>
                  </a:cubicBezTo>
                  <a:cubicBezTo>
                    <a:pt x="1107" y="1358"/>
                    <a:pt x="1107" y="1370"/>
                    <a:pt x="1119" y="1358"/>
                  </a:cubicBezTo>
                  <a:lnTo>
                    <a:pt x="1119" y="1346"/>
                  </a:lnTo>
                  <a:lnTo>
                    <a:pt x="1119" y="1334"/>
                  </a:lnTo>
                  <a:cubicBezTo>
                    <a:pt x="1119" y="1334"/>
                    <a:pt x="1131" y="1322"/>
                    <a:pt x="1131" y="1322"/>
                  </a:cubicBezTo>
                  <a:cubicBezTo>
                    <a:pt x="1119" y="1322"/>
                    <a:pt x="1107" y="1322"/>
                    <a:pt x="1107" y="1310"/>
                  </a:cubicBezTo>
                  <a:lnTo>
                    <a:pt x="1119" y="1310"/>
                  </a:lnTo>
                  <a:cubicBezTo>
                    <a:pt x="1119" y="1310"/>
                    <a:pt x="1119" y="1298"/>
                    <a:pt x="1119" y="1298"/>
                  </a:cubicBezTo>
                  <a:lnTo>
                    <a:pt x="1131" y="1298"/>
                  </a:lnTo>
                  <a:cubicBezTo>
                    <a:pt x="1131" y="1298"/>
                    <a:pt x="1119" y="1298"/>
                    <a:pt x="1131" y="1286"/>
                  </a:cubicBezTo>
                  <a:cubicBezTo>
                    <a:pt x="1137" y="1281"/>
                    <a:pt x="1140" y="1281"/>
                    <a:pt x="1143" y="1281"/>
                  </a:cubicBezTo>
                  <a:cubicBezTo>
                    <a:pt x="1146" y="1281"/>
                    <a:pt x="1149" y="1281"/>
                    <a:pt x="1155" y="1275"/>
                  </a:cubicBezTo>
                  <a:cubicBezTo>
                    <a:pt x="1155" y="1263"/>
                    <a:pt x="1155" y="1239"/>
                    <a:pt x="1155" y="1239"/>
                  </a:cubicBezTo>
                  <a:cubicBezTo>
                    <a:pt x="1155" y="1239"/>
                    <a:pt x="1143" y="1239"/>
                    <a:pt x="1155" y="1227"/>
                  </a:cubicBezTo>
                  <a:lnTo>
                    <a:pt x="1167" y="1227"/>
                  </a:lnTo>
                  <a:cubicBezTo>
                    <a:pt x="1167" y="1227"/>
                    <a:pt x="1155" y="1215"/>
                    <a:pt x="1155" y="1215"/>
                  </a:cubicBezTo>
                  <a:cubicBezTo>
                    <a:pt x="1155" y="1215"/>
                    <a:pt x="1179" y="1215"/>
                    <a:pt x="1167" y="1203"/>
                  </a:cubicBezTo>
                  <a:lnTo>
                    <a:pt x="1179" y="1203"/>
                  </a:lnTo>
                  <a:cubicBezTo>
                    <a:pt x="1179" y="1203"/>
                    <a:pt x="1179" y="1203"/>
                    <a:pt x="1179" y="1191"/>
                  </a:cubicBezTo>
                  <a:cubicBezTo>
                    <a:pt x="1179" y="1191"/>
                    <a:pt x="1179" y="1179"/>
                    <a:pt x="1179" y="1179"/>
                  </a:cubicBezTo>
                  <a:cubicBezTo>
                    <a:pt x="1179" y="1173"/>
                    <a:pt x="1179" y="1170"/>
                    <a:pt x="1177" y="1170"/>
                  </a:cubicBezTo>
                  <a:cubicBezTo>
                    <a:pt x="1176" y="1170"/>
                    <a:pt x="1173" y="1173"/>
                    <a:pt x="1167" y="1179"/>
                  </a:cubicBezTo>
                  <a:cubicBezTo>
                    <a:pt x="1165" y="1182"/>
                    <a:pt x="1163" y="1183"/>
                    <a:pt x="1163" y="1183"/>
                  </a:cubicBezTo>
                  <a:cubicBezTo>
                    <a:pt x="1160" y="1183"/>
                    <a:pt x="1169" y="1165"/>
                    <a:pt x="1179" y="1156"/>
                  </a:cubicBezTo>
                  <a:cubicBezTo>
                    <a:pt x="1191" y="1156"/>
                    <a:pt x="1191" y="1156"/>
                    <a:pt x="1191" y="1144"/>
                  </a:cubicBezTo>
                  <a:cubicBezTo>
                    <a:pt x="1185" y="1138"/>
                    <a:pt x="1185" y="1138"/>
                    <a:pt x="1186" y="1138"/>
                  </a:cubicBezTo>
                  <a:cubicBezTo>
                    <a:pt x="1188" y="1138"/>
                    <a:pt x="1191" y="1138"/>
                    <a:pt x="1191" y="1132"/>
                  </a:cubicBezTo>
                  <a:cubicBezTo>
                    <a:pt x="1191" y="1132"/>
                    <a:pt x="1191" y="1132"/>
                    <a:pt x="1191" y="1120"/>
                  </a:cubicBezTo>
                  <a:lnTo>
                    <a:pt x="1191" y="1108"/>
                  </a:lnTo>
                  <a:lnTo>
                    <a:pt x="1191" y="1084"/>
                  </a:lnTo>
                  <a:lnTo>
                    <a:pt x="1191" y="1072"/>
                  </a:lnTo>
                  <a:close/>
                  <a:moveTo>
                    <a:pt x="298" y="1763"/>
                  </a:moveTo>
                  <a:cubicBezTo>
                    <a:pt x="293" y="1763"/>
                    <a:pt x="292" y="1765"/>
                    <a:pt x="293" y="1767"/>
                  </a:cubicBezTo>
                  <a:lnTo>
                    <a:pt x="293" y="1767"/>
                  </a:lnTo>
                  <a:cubicBezTo>
                    <a:pt x="299" y="1765"/>
                    <a:pt x="303" y="1763"/>
                    <a:pt x="298" y="1763"/>
                  </a:cubicBezTo>
                  <a:close/>
                  <a:moveTo>
                    <a:pt x="95" y="1453"/>
                  </a:moveTo>
                  <a:cubicBezTo>
                    <a:pt x="84" y="1465"/>
                    <a:pt x="95" y="1477"/>
                    <a:pt x="95" y="1477"/>
                  </a:cubicBezTo>
                  <a:cubicBezTo>
                    <a:pt x="95" y="1477"/>
                    <a:pt x="95" y="1465"/>
                    <a:pt x="95" y="1465"/>
                  </a:cubicBezTo>
                  <a:cubicBezTo>
                    <a:pt x="105" y="1465"/>
                    <a:pt x="107" y="1480"/>
                    <a:pt x="107" y="1480"/>
                  </a:cubicBezTo>
                  <a:cubicBezTo>
                    <a:pt x="107" y="1480"/>
                    <a:pt x="107" y="1479"/>
                    <a:pt x="107" y="1477"/>
                  </a:cubicBezTo>
                  <a:cubicBezTo>
                    <a:pt x="107" y="1484"/>
                    <a:pt x="107" y="1489"/>
                    <a:pt x="107" y="1489"/>
                  </a:cubicBezTo>
                  <a:lnTo>
                    <a:pt x="95" y="1489"/>
                  </a:lnTo>
                  <a:cubicBezTo>
                    <a:pt x="107" y="1501"/>
                    <a:pt x="95" y="1513"/>
                    <a:pt x="107" y="1513"/>
                  </a:cubicBezTo>
                  <a:cubicBezTo>
                    <a:pt x="101" y="1519"/>
                    <a:pt x="98" y="1519"/>
                    <a:pt x="97" y="1519"/>
                  </a:cubicBezTo>
                  <a:cubicBezTo>
                    <a:pt x="96" y="1519"/>
                    <a:pt x="96" y="1519"/>
                    <a:pt x="95" y="1520"/>
                  </a:cubicBezTo>
                  <a:lnTo>
                    <a:pt x="95" y="1520"/>
                  </a:lnTo>
                  <a:cubicBezTo>
                    <a:pt x="96" y="1520"/>
                    <a:pt x="97" y="1519"/>
                    <a:pt x="98" y="1519"/>
                  </a:cubicBezTo>
                  <a:lnTo>
                    <a:pt x="98" y="1519"/>
                  </a:lnTo>
                  <a:cubicBezTo>
                    <a:pt x="99" y="1519"/>
                    <a:pt x="99" y="1521"/>
                    <a:pt x="95" y="1525"/>
                  </a:cubicBezTo>
                  <a:lnTo>
                    <a:pt x="95" y="1537"/>
                  </a:lnTo>
                  <a:cubicBezTo>
                    <a:pt x="107" y="1537"/>
                    <a:pt x="119" y="1525"/>
                    <a:pt x="119" y="1525"/>
                  </a:cubicBezTo>
                  <a:lnTo>
                    <a:pt x="119" y="1525"/>
                  </a:lnTo>
                  <a:cubicBezTo>
                    <a:pt x="119" y="1525"/>
                    <a:pt x="107" y="1537"/>
                    <a:pt x="119" y="1537"/>
                  </a:cubicBezTo>
                  <a:cubicBezTo>
                    <a:pt x="131" y="1548"/>
                    <a:pt x="131" y="1548"/>
                    <a:pt x="131" y="1560"/>
                  </a:cubicBezTo>
                  <a:lnTo>
                    <a:pt x="131" y="1572"/>
                  </a:lnTo>
                  <a:cubicBezTo>
                    <a:pt x="131" y="1584"/>
                    <a:pt x="131" y="1584"/>
                    <a:pt x="131" y="1584"/>
                  </a:cubicBezTo>
                  <a:lnTo>
                    <a:pt x="143" y="1584"/>
                  </a:lnTo>
                  <a:cubicBezTo>
                    <a:pt x="143" y="1584"/>
                    <a:pt x="143" y="1584"/>
                    <a:pt x="143" y="1596"/>
                  </a:cubicBezTo>
                  <a:cubicBezTo>
                    <a:pt x="131" y="1620"/>
                    <a:pt x="131" y="1608"/>
                    <a:pt x="143" y="1620"/>
                  </a:cubicBezTo>
                  <a:lnTo>
                    <a:pt x="155" y="1620"/>
                  </a:lnTo>
                  <a:cubicBezTo>
                    <a:pt x="155" y="1620"/>
                    <a:pt x="143" y="1644"/>
                    <a:pt x="155" y="1644"/>
                  </a:cubicBezTo>
                  <a:cubicBezTo>
                    <a:pt x="155" y="1644"/>
                    <a:pt x="179" y="1632"/>
                    <a:pt x="179" y="1632"/>
                  </a:cubicBezTo>
                  <a:cubicBezTo>
                    <a:pt x="191" y="1632"/>
                    <a:pt x="167" y="1644"/>
                    <a:pt x="167" y="1656"/>
                  </a:cubicBezTo>
                  <a:cubicBezTo>
                    <a:pt x="167" y="1656"/>
                    <a:pt x="155" y="1667"/>
                    <a:pt x="167" y="1667"/>
                  </a:cubicBezTo>
                  <a:lnTo>
                    <a:pt x="191" y="1667"/>
                  </a:lnTo>
                  <a:cubicBezTo>
                    <a:pt x="191" y="1667"/>
                    <a:pt x="191" y="1667"/>
                    <a:pt x="191" y="1679"/>
                  </a:cubicBezTo>
                  <a:cubicBezTo>
                    <a:pt x="191" y="1691"/>
                    <a:pt x="203" y="1691"/>
                    <a:pt x="203" y="1691"/>
                  </a:cubicBezTo>
                  <a:cubicBezTo>
                    <a:pt x="203" y="1701"/>
                    <a:pt x="195" y="1718"/>
                    <a:pt x="198" y="1718"/>
                  </a:cubicBezTo>
                  <a:cubicBezTo>
                    <a:pt x="199" y="1718"/>
                    <a:pt x="200" y="1717"/>
                    <a:pt x="203" y="1715"/>
                  </a:cubicBezTo>
                  <a:cubicBezTo>
                    <a:pt x="214" y="1715"/>
                    <a:pt x="226" y="1727"/>
                    <a:pt x="226" y="1727"/>
                  </a:cubicBezTo>
                  <a:lnTo>
                    <a:pt x="238" y="1751"/>
                  </a:lnTo>
                  <a:lnTo>
                    <a:pt x="238" y="1763"/>
                  </a:lnTo>
                  <a:cubicBezTo>
                    <a:pt x="250" y="1763"/>
                    <a:pt x="250" y="1763"/>
                    <a:pt x="250" y="1775"/>
                  </a:cubicBezTo>
                  <a:lnTo>
                    <a:pt x="298" y="1775"/>
                  </a:lnTo>
                  <a:cubicBezTo>
                    <a:pt x="298" y="1775"/>
                    <a:pt x="310" y="1787"/>
                    <a:pt x="310" y="1787"/>
                  </a:cubicBezTo>
                  <a:cubicBezTo>
                    <a:pt x="310" y="1775"/>
                    <a:pt x="310" y="1775"/>
                    <a:pt x="310" y="1775"/>
                  </a:cubicBezTo>
                  <a:cubicBezTo>
                    <a:pt x="302" y="1775"/>
                    <a:pt x="295" y="1770"/>
                    <a:pt x="293" y="1767"/>
                  </a:cubicBezTo>
                  <a:lnTo>
                    <a:pt x="293" y="1767"/>
                  </a:lnTo>
                  <a:cubicBezTo>
                    <a:pt x="291" y="1768"/>
                    <a:pt x="288" y="1768"/>
                    <a:pt x="286" y="1768"/>
                  </a:cubicBezTo>
                  <a:cubicBezTo>
                    <a:pt x="283" y="1768"/>
                    <a:pt x="282" y="1767"/>
                    <a:pt x="286" y="1763"/>
                  </a:cubicBezTo>
                  <a:cubicBezTo>
                    <a:pt x="291" y="1754"/>
                    <a:pt x="292" y="1748"/>
                    <a:pt x="291" y="1744"/>
                  </a:cubicBezTo>
                  <a:lnTo>
                    <a:pt x="291" y="1744"/>
                  </a:lnTo>
                  <a:cubicBezTo>
                    <a:pt x="287" y="1747"/>
                    <a:pt x="284" y="1748"/>
                    <a:pt x="280" y="1748"/>
                  </a:cubicBezTo>
                  <a:cubicBezTo>
                    <a:pt x="274" y="1748"/>
                    <a:pt x="268" y="1745"/>
                    <a:pt x="262" y="1739"/>
                  </a:cubicBezTo>
                  <a:lnTo>
                    <a:pt x="250" y="1727"/>
                  </a:lnTo>
                  <a:cubicBezTo>
                    <a:pt x="238" y="1727"/>
                    <a:pt x="238" y="1715"/>
                    <a:pt x="238" y="1715"/>
                  </a:cubicBezTo>
                  <a:lnTo>
                    <a:pt x="226" y="1715"/>
                  </a:lnTo>
                  <a:cubicBezTo>
                    <a:pt x="226" y="1703"/>
                    <a:pt x="250" y="1691"/>
                    <a:pt x="226" y="1691"/>
                  </a:cubicBezTo>
                  <a:cubicBezTo>
                    <a:pt x="214" y="1691"/>
                    <a:pt x="214" y="1679"/>
                    <a:pt x="214" y="1667"/>
                  </a:cubicBezTo>
                  <a:cubicBezTo>
                    <a:pt x="214" y="1667"/>
                    <a:pt x="214" y="1667"/>
                    <a:pt x="214" y="1656"/>
                  </a:cubicBezTo>
                  <a:cubicBezTo>
                    <a:pt x="214" y="1652"/>
                    <a:pt x="213" y="1650"/>
                    <a:pt x="211" y="1650"/>
                  </a:cubicBezTo>
                  <a:cubicBezTo>
                    <a:pt x="208" y="1650"/>
                    <a:pt x="203" y="1656"/>
                    <a:pt x="203" y="1656"/>
                  </a:cubicBezTo>
                  <a:lnTo>
                    <a:pt x="203" y="1644"/>
                  </a:lnTo>
                  <a:lnTo>
                    <a:pt x="191" y="1644"/>
                  </a:lnTo>
                  <a:cubicBezTo>
                    <a:pt x="191" y="1632"/>
                    <a:pt x="191" y="1632"/>
                    <a:pt x="191" y="1632"/>
                  </a:cubicBezTo>
                  <a:cubicBezTo>
                    <a:pt x="179" y="1620"/>
                    <a:pt x="179" y="1620"/>
                    <a:pt x="179" y="1620"/>
                  </a:cubicBezTo>
                  <a:cubicBezTo>
                    <a:pt x="179" y="1620"/>
                    <a:pt x="179" y="1608"/>
                    <a:pt x="179" y="1608"/>
                  </a:cubicBezTo>
                  <a:lnTo>
                    <a:pt x="155" y="1608"/>
                  </a:lnTo>
                  <a:cubicBezTo>
                    <a:pt x="155" y="1608"/>
                    <a:pt x="143" y="1596"/>
                    <a:pt x="155" y="1596"/>
                  </a:cubicBezTo>
                  <a:cubicBezTo>
                    <a:pt x="167" y="1584"/>
                    <a:pt x="179" y="1572"/>
                    <a:pt x="167" y="1572"/>
                  </a:cubicBezTo>
                  <a:cubicBezTo>
                    <a:pt x="163" y="1576"/>
                    <a:pt x="159" y="1578"/>
                    <a:pt x="155" y="1578"/>
                  </a:cubicBezTo>
                  <a:cubicBezTo>
                    <a:pt x="148" y="1578"/>
                    <a:pt x="143" y="1572"/>
                    <a:pt x="143" y="1572"/>
                  </a:cubicBezTo>
                  <a:lnTo>
                    <a:pt x="155" y="1572"/>
                  </a:lnTo>
                  <a:cubicBezTo>
                    <a:pt x="161" y="1566"/>
                    <a:pt x="161" y="1566"/>
                    <a:pt x="158" y="1566"/>
                  </a:cubicBezTo>
                  <a:cubicBezTo>
                    <a:pt x="155" y="1566"/>
                    <a:pt x="149" y="1566"/>
                    <a:pt x="143" y="1560"/>
                  </a:cubicBezTo>
                  <a:cubicBezTo>
                    <a:pt x="143" y="1560"/>
                    <a:pt x="155" y="1548"/>
                    <a:pt x="155" y="1548"/>
                  </a:cubicBezTo>
                  <a:lnTo>
                    <a:pt x="143" y="1548"/>
                  </a:lnTo>
                  <a:cubicBezTo>
                    <a:pt x="131" y="1548"/>
                    <a:pt x="131" y="1537"/>
                    <a:pt x="131" y="1537"/>
                  </a:cubicBezTo>
                  <a:cubicBezTo>
                    <a:pt x="131" y="1525"/>
                    <a:pt x="131" y="1513"/>
                    <a:pt x="131" y="1513"/>
                  </a:cubicBezTo>
                  <a:cubicBezTo>
                    <a:pt x="119" y="1501"/>
                    <a:pt x="95" y="1453"/>
                    <a:pt x="107" y="1453"/>
                  </a:cubicBezTo>
                  <a:close/>
                  <a:moveTo>
                    <a:pt x="310" y="1787"/>
                  </a:moveTo>
                  <a:cubicBezTo>
                    <a:pt x="310" y="1787"/>
                    <a:pt x="298" y="1810"/>
                    <a:pt x="298" y="1810"/>
                  </a:cubicBezTo>
                  <a:cubicBezTo>
                    <a:pt x="310" y="1798"/>
                    <a:pt x="310" y="1798"/>
                    <a:pt x="310" y="1798"/>
                  </a:cubicBezTo>
                  <a:lnTo>
                    <a:pt x="310" y="1787"/>
                  </a:lnTo>
                  <a:close/>
                  <a:moveTo>
                    <a:pt x="861" y="1793"/>
                  </a:moveTo>
                  <a:cubicBezTo>
                    <a:pt x="859" y="1793"/>
                    <a:pt x="857" y="1794"/>
                    <a:pt x="857" y="1798"/>
                  </a:cubicBezTo>
                  <a:cubicBezTo>
                    <a:pt x="857" y="1798"/>
                    <a:pt x="857" y="1810"/>
                    <a:pt x="857" y="1810"/>
                  </a:cubicBezTo>
                  <a:lnTo>
                    <a:pt x="869" y="1798"/>
                  </a:lnTo>
                  <a:cubicBezTo>
                    <a:pt x="869" y="1798"/>
                    <a:pt x="864" y="1793"/>
                    <a:pt x="861" y="1793"/>
                  </a:cubicBezTo>
                  <a:close/>
                  <a:moveTo>
                    <a:pt x="310" y="1798"/>
                  </a:moveTo>
                  <a:cubicBezTo>
                    <a:pt x="310" y="1798"/>
                    <a:pt x="310" y="1810"/>
                    <a:pt x="310" y="1810"/>
                  </a:cubicBezTo>
                  <a:cubicBezTo>
                    <a:pt x="316" y="1810"/>
                    <a:pt x="322" y="1807"/>
                    <a:pt x="327" y="1804"/>
                  </a:cubicBezTo>
                  <a:lnTo>
                    <a:pt x="327" y="1804"/>
                  </a:lnTo>
                  <a:lnTo>
                    <a:pt x="334" y="1810"/>
                  </a:lnTo>
                  <a:cubicBezTo>
                    <a:pt x="334" y="1810"/>
                    <a:pt x="334" y="1822"/>
                    <a:pt x="345" y="1822"/>
                  </a:cubicBezTo>
                  <a:lnTo>
                    <a:pt x="345" y="1822"/>
                  </a:lnTo>
                  <a:cubicBezTo>
                    <a:pt x="334" y="1822"/>
                    <a:pt x="334" y="1810"/>
                    <a:pt x="334" y="1798"/>
                  </a:cubicBezTo>
                  <a:cubicBezTo>
                    <a:pt x="334" y="1798"/>
                    <a:pt x="331" y="1801"/>
                    <a:pt x="327" y="1804"/>
                  </a:cubicBezTo>
                  <a:lnTo>
                    <a:pt x="327" y="1804"/>
                  </a:lnTo>
                  <a:lnTo>
                    <a:pt x="322" y="1798"/>
                  </a:lnTo>
                  <a:close/>
                  <a:moveTo>
                    <a:pt x="366" y="1817"/>
                  </a:moveTo>
                  <a:cubicBezTo>
                    <a:pt x="361" y="1817"/>
                    <a:pt x="353" y="1822"/>
                    <a:pt x="345" y="1822"/>
                  </a:cubicBezTo>
                  <a:lnTo>
                    <a:pt x="369" y="1822"/>
                  </a:lnTo>
                  <a:cubicBezTo>
                    <a:pt x="369" y="1818"/>
                    <a:pt x="368" y="1817"/>
                    <a:pt x="366" y="1817"/>
                  </a:cubicBezTo>
                  <a:close/>
                  <a:moveTo>
                    <a:pt x="774" y="1715"/>
                  </a:moveTo>
                  <a:cubicBezTo>
                    <a:pt x="774" y="1720"/>
                    <a:pt x="774" y="1727"/>
                    <a:pt x="774" y="1727"/>
                  </a:cubicBezTo>
                  <a:cubicBezTo>
                    <a:pt x="762" y="1727"/>
                    <a:pt x="762" y="1739"/>
                    <a:pt x="762" y="1739"/>
                  </a:cubicBezTo>
                  <a:lnTo>
                    <a:pt x="762" y="1751"/>
                  </a:lnTo>
                  <a:lnTo>
                    <a:pt x="750" y="1751"/>
                  </a:lnTo>
                  <a:cubicBezTo>
                    <a:pt x="750" y="1751"/>
                    <a:pt x="750" y="1763"/>
                    <a:pt x="738" y="1763"/>
                  </a:cubicBezTo>
                  <a:lnTo>
                    <a:pt x="726" y="1763"/>
                  </a:lnTo>
                  <a:cubicBezTo>
                    <a:pt x="715" y="1763"/>
                    <a:pt x="726" y="1775"/>
                    <a:pt x="726" y="1775"/>
                  </a:cubicBezTo>
                  <a:cubicBezTo>
                    <a:pt x="726" y="1775"/>
                    <a:pt x="738" y="1775"/>
                    <a:pt x="738" y="1787"/>
                  </a:cubicBezTo>
                  <a:lnTo>
                    <a:pt x="750" y="1822"/>
                  </a:lnTo>
                  <a:lnTo>
                    <a:pt x="774" y="1822"/>
                  </a:lnTo>
                  <a:cubicBezTo>
                    <a:pt x="774" y="1798"/>
                    <a:pt x="786" y="1810"/>
                    <a:pt x="774" y="1798"/>
                  </a:cubicBezTo>
                  <a:cubicBezTo>
                    <a:pt x="774" y="1794"/>
                    <a:pt x="774" y="1790"/>
                    <a:pt x="774" y="1787"/>
                  </a:cubicBezTo>
                  <a:cubicBezTo>
                    <a:pt x="774" y="1787"/>
                    <a:pt x="774" y="1798"/>
                    <a:pt x="786" y="1798"/>
                  </a:cubicBezTo>
                  <a:lnTo>
                    <a:pt x="798" y="1798"/>
                  </a:lnTo>
                  <a:cubicBezTo>
                    <a:pt x="798" y="1798"/>
                    <a:pt x="798" y="1798"/>
                    <a:pt x="798" y="1787"/>
                  </a:cubicBezTo>
                  <a:cubicBezTo>
                    <a:pt x="798" y="1787"/>
                    <a:pt x="810" y="1775"/>
                    <a:pt x="822" y="1775"/>
                  </a:cubicBezTo>
                  <a:cubicBezTo>
                    <a:pt x="829" y="1775"/>
                    <a:pt x="827" y="1766"/>
                    <a:pt x="825" y="1759"/>
                  </a:cubicBezTo>
                  <a:lnTo>
                    <a:pt x="825" y="1759"/>
                  </a:lnTo>
                  <a:cubicBezTo>
                    <a:pt x="826" y="1759"/>
                    <a:pt x="827" y="1760"/>
                    <a:pt x="828" y="1760"/>
                  </a:cubicBezTo>
                  <a:cubicBezTo>
                    <a:pt x="831" y="1760"/>
                    <a:pt x="834" y="1757"/>
                    <a:pt x="834" y="1751"/>
                  </a:cubicBezTo>
                  <a:lnTo>
                    <a:pt x="834" y="1742"/>
                  </a:lnTo>
                  <a:lnTo>
                    <a:pt x="834" y="1742"/>
                  </a:lnTo>
                  <a:cubicBezTo>
                    <a:pt x="835" y="1743"/>
                    <a:pt x="837" y="1743"/>
                    <a:pt x="838" y="1744"/>
                  </a:cubicBezTo>
                  <a:lnTo>
                    <a:pt x="838" y="1744"/>
                  </a:lnTo>
                  <a:lnTo>
                    <a:pt x="834" y="1739"/>
                  </a:lnTo>
                  <a:lnTo>
                    <a:pt x="834" y="1742"/>
                  </a:lnTo>
                  <a:lnTo>
                    <a:pt x="834" y="1742"/>
                  </a:lnTo>
                  <a:cubicBezTo>
                    <a:pt x="828" y="1739"/>
                    <a:pt x="822" y="1733"/>
                    <a:pt x="822" y="1727"/>
                  </a:cubicBezTo>
                  <a:cubicBezTo>
                    <a:pt x="822" y="1715"/>
                    <a:pt x="822" y="1715"/>
                    <a:pt x="810" y="1715"/>
                  </a:cubicBezTo>
                  <a:cubicBezTo>
                    <a:pt x="798" y="1715"/>
                    <a:pt x="798" y="1715"/>
                    <a:pt x="798" y="1727"/>
                  </a:cubicBezTo>
                  <a:cubicBezTo>
                    <a:pt x="798" y="1727"/>
                    <a:pt x="774" y="1727"/>
                    <a:pt x="774" y="1715"/>
                  </a:cubicBezTo>
                  <a:close/>
                  <a:moveTo>
                    <a:pt x="715" y="1775"/>
                  </a:moveTo>
                  <a:cubicBezTo>
                    <a:pt x="691" y="1775"/>
                    <a:pt x="679" y="1775"/>
                    <a:pt x="667" y="1787"/>
                  </a:cubicBezTo>
                  <a:cubicBezTo>
                    <a:pt x="667" y="1787"/>
                    <a:pt x="643" y="1787"/>
                    <a:pt x="643" y="1798"/>
                  </a:cubicBezTo>
                  <a:lnTo>
                    <a:pt x="560" y="1798"/>
                  </a:lnTo>
                  <a:lnTo>
                    <a:pt x="560" y="1810"/>
                  </a:lnTo>
                  <a:cubicBezTo>
                    <a:pt x="560" y="1818"/>
                    <a:pt x="569" y="1829"/>
                    <a:pt x="573" y="1829"/>
                  </a:cubicBezTo>
                  <a:cubicBezTo>
                    <a:pt x="575" y="1829"/>
                    <a:pt x="576" y="1825"/>
                    <a:pt x="573" y="1814"/>
                  </a:cubicBezTo>
                  <a:lnTo>
                    <a:pt x="573" y="1814"/>
                  </a:lnTo>
                  <a:cubicBezTo>
                    <a:pt x="575" y="1816"/>
                    <a:pt x="580" y="1816"/>
                    <a:pt x="585" y="1816"/>
                  </a:cubicBezTo>
                  <a:cubicBezTo>
                    <a:pt x="593" y="1816"/>
                    <a:pt x="601" y="1816"/>
                    <a:pt x="607" y="1822"/>
                  </a:cubicBezTo>
                  <a:lnTo>
                    <a:pt x="619" y="1822"/>
                  </a:lnTo>
                  <a:cubicBezTo>
                    <a:pt x="643" y="1810"/>
                    <a:pt x="667" y="1810"/>
                    <a:pt x="691" y="1810"/>
                  </a:cubicBezTo>
                  <a:cubicBezTo>
                    <a:pt x="703" y="1810"/>
                    <a:pt x="738" y="1810"/>
                    <a:pt x="726" y="1787"/>
                  </a:cubicBezTo>
                  <a:cubicBezTo>
                    <a:pt x="726" y="1775"/>
                    <a:pt x="726" y="1775"/>
                    <a:pt x="715" y="1775"/>
                  </a:cubicBezTo>
                  <a:close/>
                  <a:moveTo>
                    <a:pt x="369" y="1822"/>
                  </a:moveTo>
                  <a:lnTo>
                    <a:pt x="369" y="1834"/>
                  </a:lnTo>
                  <a:cubicBezTo>
                    <a:pt x="369" y="1834"/>
                    <a:pt x="381" y="1822"/>
                    <a:pt x="369" y="1822"/>
                  </a:cubicBezTo>
                  <a:close/>
                  <a:moveTo>
                    <a:pt x="390" y="1829"/>
                  </a:moveTo>
                  <a:cubicBezTo>
                    <a:pt x="386" y="1829"/>
                    <a:pt x="381" y="1834"/>
                    <a:pt x="381" y="1834"/>
                  </a:cubicBezTo>
                  <a:cubicBezTo>
                    <a:pt x="387" y="1834"/>
                    <a:pt x="390" y="1837"/>
                    <a:pt x="393" y="1840"/>
                  </a:cubicBezTo>
                  <a:lnTo>
                    <a:pt x="393" y="1840"/>
                  </a:lnTo>
                  <a:lnTo>
                    <a:pt x="393" y="1834"/>
                  </a:lnTo>
                  <a:cubicBezTo>
                    <a:pt x="393" y="1830"/>
                    <a:pt x="392" y="1829"/>
                    <a:pt x="390" y="1829"/>
                  </a:cubicBezTo>
                  <a:close/>
                  <a:moveTo>
                    <a:pt x="381" y="1834"/>
                  </a:moveTo>
                  <a:cubicBezTo>
                    <a:pt x="374" y="1834"/>
                    <a:pt x="371" y="1838"/>
                    <a:pt x="370" y="1839"/>
                  </a:cubicBezTo>
                  <a:lnTo>
                    <a:pt x="370" y="1839"/>
                  </a:lnTo>
                  <a:cubicBezTo>
                    <a:pt x="370" y="1838"/>
                    <a:pt x="369" y="1836"/>
                    <a:pt x="369" y="1834"/>
                  </a:cubicBezTo>
                  <a:lnTo>
                    <a:pt x="369" y="1834"/>
                  </a:lnTo>
                  <a:cubicBezTo>
                    <a:pt x="369" y="1838"/>
                    <a:pt x="369" y="1839"/>
                    <a:pt x="370" y="1839"/>
                  </a:cubicBezTo>
                  <a:cubicBezTo>
                    <a:pt x="370" y="1839"/>
                    <a:pt x="370" y="1839"/>
                    <a:pt x="370" y="1839"/>
                  </a:cubicBezTo>
                  <a:lnTo>
                    <a:pt x="370" y="1839"/>
                  </a:lnTo>
                  <a:cubicBezTo>
                    <a:pt x="373" y="1846"/>
                    <a:pt x="381" y="1846"/>
                    <a:pt x="381" y="1846"/>
                  </a:cubicBezTo>
                  <a:lnTo>
                    <a:pt x="387" y="1849"/>
                  </a:lnTo>
                  <a:lnTo>
                    <a:pt x="387" y="1849"/>
                  </a:lnTo>
                  <a:cubicBezTo>
                    <a:pt x="384" y="1845"/>
                    <a:pt x="381" y="1840"/>
                    <a:pt x="381" y="1834"/>
                  </a:cubicBezTo>
                  <a:close/>
                  <a:moveTo>
                    <a:pt x="838" y="1847"/>
                  </a:moveTo>
                  <a:cubicBezTo>
                    <a:pt x="835" y="1847"/>
                    <a:pt x="838" y="1858"/>
                    <a:pt x="846" y="1858"/>
                  </a:cubicBezTo>
                  <a:cubicBezTo>
                    <a:pt x="842" y="1850"/>
                    <a:pt x="839" y="1847"/>
                    <a:pt x="838" y="1847"/>
                  </a:cubicBezTo>
                  <a:close/>
                  <a:moveTo>
                    <a:pt x="750" y="1858"/>
                  </a:moveTo>
                  <a:cubicBezTo>
                    <a:pt x="750" y="1858"/>
                    <a:pt x="738" y="1870"/>
                    <a:pt x="750" y="1870"/>
                  </a:cubicBezTo>
                  <a:lnTo>
                    <a:pt x="762" y="1870"/>
                  </a:lnTo>
                  <a:cubicBezTo>
                    <a:pt x="762" y="1858"/>
                    <a:pt x="750" y="1858"/>
                    <a:pt x="750" y="1858"/>
                  </a:cubicBezTo>
                  <a:close/>
                  <a:moveTo>
                    <a:pt x="405" y="1834"/>
                  </a:moveTo>
                  <a:cubicBezTo>
                    <a:pt x="405" y="1834"/>
                    <a:pt x="405" y="1842"/>
                    <a:pt x="405" y="1846"/>
                  </a:cubicBezTo>
                  <a:cubicBezTo>
                    <a:pt x="399" y="1846"/>
                    <a:pt x="396" y="1843"/>
                    <a:pt x="393" y="1840"/>
                  </a:cubicBezTo>
                  <a:lnTo>
                    <a:pt x="393" y="1840"/>
                  </a:lnTo>
                  <a:lnTo>
                    <a:pt x="393" y="1852"/>
                  </a:lnTo>
                  <a:lnTo>
                    <a:pt x="387" y="1849"/>
                  </a:lnTo>
                  <a:lnTo>
                    <a:pt x="387" y="1849"/>
                  </a:lnTo>
                  <a:cubicBezTo>
                    <a:pt x="389" y="1851"/>
                    <a:pt x="391" y="1853"/>
                    <a:pt x="393" y="1854"/>
                  </a:cubicBezTo>
                  <a:lnTo>
                    <a:pt x="393" y="1854"/>
                  </a:lnTo>
                  <a:lnTo>
                    <a:pt x="393" y="1858"/>
                  </a:lnTo>
                  <a:cubicBezTo>
                    <a:pt x="393" y="1861"/>
                    <a:pt x="394" y="1861"/>
                    <a:pt x="396" y="1861"/>
                  </a:cubicBezTo>
                  <a:cubicBezTo>
                    <a:pt x="400" y="1861"/>
                    <a:pt x="410" y="1855"/>
                    <a:pt x="414" y="1855"/>
                  </a:cubicBezTo>
                  <a:cubicBezTo>
                    <a:pt x="416" y="1855"/>
                    <a:pt x="417" y="1855"/>
                    <a:pt x="417" y="1858"/>
                  </a:cubicBezTo>
                  <a:cubicBezTo>
                    <a:pt x="417" y="1870"/>
                    <a:pt x="429" y="1870"/>
                    <a:pt x="441" y="1870"/>
                  </a:cubicBezTo>
                  <a:cubicBezTo>
                    <a:pt x="441" y="1874"/>
                    <a:pt x="442" y="1875"/>
                    <a:pt x="444" y="1875"/>
                  </a:cubicBezTo>
                  <a:cubicBezTo>
                    <a:pt x="447" y="1875"/>
                    <a:pt x="453" y="1870"/>
                    <a:pt x="453" y="1870"/>
                  </a:cubicBezTo>
                  <a:cubicBezTo>
                    <a:pt x="453" y="1870"/>
                    <a:pt x="454" y="1873"/>
                    <a:pt x="457" y="1878"/>
                  </a:cubicBezTo>
                  <a:lnTo>
                    <a:pt x="457" y="1878"/>
                  </a:lnTo>
                  <a:cubicBezTo>
                    <a:pt x="464" y="1870"/>
                    <a:pt x="463" y="1868"/>
                    <a:pt x="453" y="1858"/>
                  </a:cubicBezTo>
                  <a:cubicBezTo>
                    <a:pt x="453" y="1858"/>
                    <a:pt x="453" y="1853"/>
                    <a:pt x="449" y="1853"/>
                  </a:cubicBezTo>
                  <a:cubicBezTo>
                    <a:pt x="447" y="1853"/>
                    <a:pt x="445" y="1854"/>
                    <a:pt x="441" y="1858"/>
                  </a:cubicBezTo>
                  <a:cubicBezTo>
                    <a:pt x="441" y="1846"/>
                    <a:pt x="441" y="1846"/>
                    <a:pt x="429" y="1846"/>
                  </a:cubicBezTo>
                  <a:cubicBezTo>
                    <a:pt x="429" y="1848"/>
                    <a:pt x="428" y="1849"/>
                    <a:pt x="426" y="1849"/>
                  </a:cubicBezTo>
                  <a:cubicBezTo>
                    <a:pt x="420" y="1849"/>
                    <a:pt x="405" y="1834"/>
                    <a:pt x="405" y="1834"/>
                  </a:cubicBezTo>
                  <a:close/>
                  <a:moveTo>
                    <a:pt x="476" y="1858"/>
                  </a:moveTo>
                  <a:cubicBezTo>
                    <a:pt x="466" y="1858"/>
                    <a:pt x="474" y="1878"/>
                    <a:pt x="458" y="1881"/>
                  </a:cubicBezTo>
                  <a:lnTo>
                    <a:pt x="458" y="1881"/>
                  </a:lnTo>
                  <a:cubicBezTo>
                    <a:pt x="458" y="1880"/>
                    <a:pt x="457" y="1879"/>
                    <a:pt x="457" y="1878"/>
                  </a:cubicBezTo>
                  <a:lnTo>
                    <a:pt x="457" y="1878"/>
                  </a:lnTo>
                  <a:cubicBezTo>
                    <a:pt x="455" y="1879"/>
                    <a:pt x="454" y="1880"/>
                    <a:pt x="453" y="1882"/>
                  </a:cubicBezTo>
                  <a:cubicBezTo>
                    <a:pt x="455" y="1882"/>
                    <a:pt x="457" y="1882"/>
                    <a:pt x="458" y="1881"/>
                  </a:cubicBezTo>
                  <a:lnTo>
                    <a:pt x="458" y="1881"/>
                  </a:lnTo>
                  <a:cubicBezTo>
                    <a:pt x="461" y="1887"/>
                    <a:pt x="465" y="1894"/>
                    <a:pt x="465" y="1894"/>
                  </a:cubicBezTo>
                  <a:cubicBezTo>
                    <a:pt x="465" y="1894"/>
                    <a:pt x="465" y="1882"/>
                    <a:pt x="465" y="1882"/>
                  </a:cubicBezTo>
                  <a:cubicBezTo>
                    <a:pt x="465" y="1882"/>
                    <a:pt x="476" y="1882"/>
                    <a:pt x="476" y="1894"/>
                  </a:cubicBezTo>
                  <a:cubicBezTo>
                    <a:pt x="480" y="1886"/>
                    <a:pt x="482" y="1883"/>
                    <a:pt x="482" y="1883"/>
                  </a:cubicBezTo>
                  <a:lnTo>
                    <a:pt x="482" y="1883"/>
                  </a:lnTo>
                  <a:cubicBezTo>
                    <a:pt x="483" y="1883"/>
                    <a:pt x="480" y="1894"/>
                    <a:pt x="488" y="1894"/>
                  </a:cubicBezTo>
                  <a:cubicBezTo>
                    <a:pt x="512" y="1894"/>
                    <a:pt x="500" y="1882"/>
                    <a:pt x="512" y="1882"/>
                  </a:cubicBezTo>
                  <a:cubicBezTo>
                    <a:pt x="524" y="1882"/>
                    <a:pt x="512" y="1894"/>
                    <a:pt x="524" y="1894"/>
                  </a:cubicBezTo>
                  <a:lnTo>
                    <a:pt x="536" y="1894"/>
                  </a:lnTo>
                  <a:cubicBezTo>
                    <a:pt x="548" y="1906"/>
                    <a:pt x="548" y="1906"/>
                    <a:pt x="560" y="1906"/>
                  </a:cubicBezTo>
                  <a:lnTo>
                    <a:pt x="572" y="1906"/>
                  </a:lnTo>
                  <a:cubicBezTo>
                    <a:pt x="584" y="1906"/>
                    <a:pt x="595" y="1929"/>
                    <a:pt x="607" y="1929"/>
                  </a:cubicBezTo>
                  <a:cubicBezTo>
                    <a:pt x="611" y="1925"/>
                    <a:pt x="613" y="1924"/>
                    <a:pt x="613" y="1924"/>
                  </a:cubicBezTo>
                  <a:lnTo>
                    <a:pt x="613" y="1924"/>
                  </a:lnTo>
                  <a:cubicBezTo>
                    <a:pt x="614" y="1924"/>
                    <a:pt x="611" y="1929"/>
                    <a:pt x="619" y="1929"/>
                  </a:cubicBezTo>
                  <a:cubicBezTo>
                    <a:pt x="619" y="1929"/>
                    <a:pt x="640" y="1935"/>
                    <a:pt x="658" y="1935"/>
                  </a:cubicBezTo>
                  <a:cubicBezTo>
                    <a:pt x="667" y="1935"/>
                    <a:pt x="675" y="1933"/>
                    <a:pt x="679" y="1929"/>
                  </a:cubicBezTo>
                  <a:cubicBezTo>
                    <a:pt x="685" y="1918"/>
                    <a:pt x="661" y="1915"/>
                    <a:pt x="637" y="1915"/>
                  </a:cubicBezTo>
                  <a:cubicBezTo>
                    <a:pt x="619" y="1915"/>
                    <a:pt x="600" y="1916"/>
                    <a:pt x="596" y="1917"/>
                  </a:cubicBezTo>
                  <a:lnTo>
                    <a:pt x="596" y="1917"/>
                  </a:lnTo>
                  <a:cubicBezTo>
                    <a:pt x="597" y="1913"/>
                    <a:pt x="607" y="1870"/>
                    <a:pt x="595" y="1870"/>
                  </a:cubicBezTo>
                  <a:cubicBezTo>
                    <a:pt x="592" y="1866"/>
                    <a:pt x="589" y="1865"/>
                    <a:pt x="587" y="1865"/>
                  </a:cubicBezTo>
                  <a:cubicBezTo>
                    <a:pt x="582" y="1865"/>
                    <a:pt x="580" y="1870"/>
                    <a:pt x="572" y="1870"/>
                  </a:cubicBezTo>
                  <a:cubicBezTo>
                    <a:pt x="572" y="1870"/>
                    <a:pt x="572" y="1875"/>
                    <a:pt x="568" y="1875"/>
                  </a:cubicBezTo>
                  <a:cubicBezTo>
                    <a:pt x="566" y="1875"/>
                    <a:pt x="564" y="1874"/>
                    <a:pt x="560" y="1870"/>
                  </a:cubicBezTo>
                  <a:lnTo>
                    <a:pt x="536" y="1870"/>
                  </a:lnTo>
                  <a:cubicBezTo>
                    <a:pt x="536" y="1870"/>
                    <a:pt x="528" y="1885"/>
                    <a:pt x="525" y="1885"/>
                  </a:cubicBezTo>
                  <a:cubicBezTo>
                    <a:pt x="525" y="1885"/>
                    <a:pt x="524" y="1884"/>
                    <a:pt x="524" y="1882"/>
                  </a:cubicBezTo>
                  <a:cubicBezTo>
                    <a:pt x="512" y="1882"/>
                    <a:pt x="524" y="1858"/>
                    <a:pt x="512" y="1858"/>
                  </a:cubicBezTo>
                  <a:cubicBezTo>
                    <a:pt x="509" y="1858"/>
                    <a:pt x="508" y="1859"/>
                    <a:pt x="507" y="1860"/>
                  </a:cubicBezTo>
                  <a:lnTo>
                    <a:pt x="507" y="1860"/>
                  </a:lnTo>
                  <a:cubicBezTo>
                    <a:pt x="505" y="1859"/>
                    <a:pt x="503" y="1858"/>
                    <a:pt x="500" y="1858"/>
                  </a:cubicBezTo>
                  <a:cubicBezTo>
                    <a:pt x="490" y="1858"/>
                    <a:pt x="489" y="1884"/>
                    <a:pt x="488" y="1884"/>
                  </a:cubicBezTo>
                  <a:cubicBezTo>
                    <a:pt x="488" y="1884"/>
                    <a:pt x="488" y="1884"/>
                    <a:pt x="488" y="1882"/>
                  </a:cubicBezTo>
                  <a:cubicBezTo>
                    <a:pt x="476" y="1870"/>
                    <a:pt x="488" y="1870"/>
                    <a:pt x="488" y="185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9" name="Google Shape;6519;p50"/>
            <p:cNvSpPr/>
            <p:nvPr/>
          </p:nvSpPr>
          <p:spPr>
            <a:xfrm>
              <a:off x="-2860050" y="1242225"/>
              <a:ext cx="43800" cy="41475"/>
            </a:xfrm>
            <a:custGeom>
              <a:avLst/>
              <a:gdLst/>
              <a:ahLst/>
              <a:cxnLst/>
              <a:rect l="l" t="t" r="r" b="b"/>
              <a:pathLst>
                <a:path w="1752" h="1659" extrusionOk="0">
                  <a:moveTo>
                    <a:pt x="665" y="1"/>
                  </a:moveTo>
                  <a:cubicBezTo>
                    <a:pt x="527" y="1"/>
                    <a:pt x="390" y="48"/>
                    <a:pt x="275" y="134"/>
                  </a:cubicBezTo>
                  <a:cubicBezTo>
                    <a:pt x="1" y="396"/>
                    <a:pt x="60" y="861"/>
                    <a:pt x="430" y="1266"/>
                  </a:cubicBezTo>
                  <a:cubicBezTo>
                    <a:pt x="549" y="1408"/>
                    <a:pt x="703" y="1516"/>
                    <a:pt x="882" y="1599"/>
                  </a:cubicBezTo>
                  <a:cubicBezTo>
                    <a:pt x="977" y="1635"/>
                    <a:pt x="1072" y="1658"/>
                    <a:pt x="1168" y="1658"/>
                  </a:cubicBezTo>
                  <a:cubicBezTo>
                    <a:pt x="1299" y="1658"/>
                    <a:pt x="1430" y="1611"/>
                    <a:pt x="1537" y="1516"/>
                  </a:cubicBezTo>
                  <a:cubicBezTo>
                    <a:pt x="1703" y="1349"/>
                    <a:pt x="1751" y="1099"/>
                    <a:pt x="1668" y="885"/>
                  </a:cubicBezTo>
                  <a:cubicBezTo>
                    <a:pt x="1608" y="706"/>
                    <a:pt x="1513" y="539"/>
                    <a:pt x="1382" y="396"/>
                  </a:cubicBezTo>
                  <a:cubicBezTo>
                    <a:pt x="1251" y="254"/>
                    <a:pt x="1096" y="146"/>
                    <a:pt x="930" y="63"/>
                  </a:cubicBezTo>
                  <a:cubicBezTo>
                    <a:pt x="845" y="21"/>
                    <a:pt x="755" y="1"/>
                    <a:pt x="6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0" name="Google Shape;6520;p50"/>
            <p:cNvSpPr/>
            <p:nvPr/>
          </p:nvSpPr>
          <p:spPr>
            <a:xfrm>
              <a:off x="-2836525" y="1268800"/>
              <a:ext cx="25" cy="3875"/>
            </a:xfrm>
            <a:custGeom>
              <a:avLst/>
              <a:gdLst/>
              <a:ahLst/>
              <a:cxnLst/>
              <a:rect l="l" t="t" r="r" b="b"/>
              <a:pathLst>
                <a:path w="1" h="155" extrusionOk="0">
                  <a:moveTo>
                    <a:pt x="0" y="95"/>
                  </a:moveTo>
                  <a:close/>
                  <a:moveTo>
                    <a:pt x="0" y="95"/>
                  </a:moveTo>
                  <a:close/>
                  <a:moveTo>
                    <a:pt x="0" y="72"/>
                  </a:moveTo>
                  <a:close/>
                  <a:moveTo>
                    <a:pt x="0" y="0"/>
                  </a:moveTo>
                  <a:close/>
                  <a:moveTo>
                    <a:pt x="0" y="72"/>
                  </a:moveTo>
                  <a:close/>
                  <a:moveTo>
                    <a:pt x="0" y="72"/>
                  </a:moveTo>
                  <a:close/>
                  <a:moveTo>
                    <a:pt x="0" y="60"/>
                  </a:moveTo>
                  <a:close/>
                  <a:moveTo>
                    <a:pt x="0" y="48"/>
                  </a:moveTo>
                  <a:close/>
                  <a:moveTo>
                    <a:pt x="0" y="60"/>
                  </a:moveTo>
                  <a:close/>
                  <a:moveTo>
                    <a:pt x="0" y="60"/>
                  </a:moveTo>
                  <a:lnTo>
                    <a:pt x="0" y="36"/>
                  </a:lnTo>
                  <a:lnTo>
                    <a:pt x="0" y="36"/>
                  </a:lnTo>
                  <a:close/>
                  <a:moveTo>
                    <a:pt x="0" y="72"/>
                  </a:moveTo>
                  <a:close/>
                  <a:moveTo>
                    <a:pt x="0" y="60"/>
                  </a:moveTo>
                  <a:close/>
                  <a:moveTo>
                    <a:pt x="0" y="60"/>
                  </a:moveTo>
                  <a:close/>
                  <a:moveTo>
                    <a:pt x="0" y="48"/>
                  </a:moveTo>
                  <a:close/>
                  <a:moveTo>
                    <a:pt x="0" y="48"/>
                  </a:moveTo>
                  <a:lnTo>
                    <a:pt x="0" y="48"/>
                  </a:lnTo>
                  <a:cubicBezTo>
                    <a:pt x="0" y="60"/>
                    <a:pt x="0" y="48"/>
                    <a:pt x="0" y="48"/>
                  </a:cubicBezTo>
                  <a:lnTo>
                    <a:pt x="0" y="48"/>
                  </a:lnTo>
                  <a:lnTo>
                    <a:pt x="0" y="48"/>
                  </a:lnTo>
                  <a:lnTo>
                    <a:pt x="0" y="36"/>
                  </a:lnTo>
                  <a:lnTo>
                    <a:pt x="0" y="48"/>
                  </a:lnTo>
                  <a:lnTo>
                    <a:pt x="0" y="48"/>
                  </a:lnTo>
                  <a:lnTo>
                    <a:pt x="0" y="48"/>
                  </a:lnTo>
                  <a:lnTo>
                    <a:pt x="0" y="48"/>
                  </a:lnTo>
                  <a:lnTo>
                    <a:pt x="0" y="48"/>
                  </a:lnTo>
                  <a:lnTo>
                    <a:pt x="0" y="36"/>
                  </a:lnTo>
                  <a:lnTo>
                    <a:pt x="0" y="36"/>
                  </a:lnTo>
                  <a:lnTo>
                    <a:pt x="0" y="36"/>
                  </a:lnTo>
                  <a:lnTo>
                    <a:pt x="0" y="36"/>
                  </a:lnTo>
                  <a:lnTo>
                    <a:pt x="0" y="36"/>
                  </a:lnTo>
                  <a:cubicBezTo>
                    <a:pt x="0" y="24"/>
                    <a:pt x="0" y="36"/>
                    <a:pt x="0" y="36"/>
                  </a:cubicBezTo>
                  <a:lnTo>
                    <a:pt x="0" y="24"/>
                  </a:lnTo>
                  <a:lnTo>
                    <a:pt x="0" y="24"/>
                  </a:lnTo>
                  <a:lnTo>
                    <a:pt x="0" y="24"/>
                  </a:lnTo>
                  <a:lnTo>
                    <a:pt x="0" y="24"/>
                  </a:lnTo>
                  <a:lnTo>
                    <a:pt x="0" y="36"/>
                  </a:lnTo>
                  <a:lnTo>
                    <a:pt x="0" y="36"/>
                  </a:lnTo>
                  <a:lnTo>
                    <a:pt x="0" y="36"/>
                  </a:lnTo>
                  <a:lnTo>
                    <a:pt x="0" y="36"/>
                  </a:lnTo>
                  <a:lnTo>
                    <a:pt x="0" y="36"/>
                  </a:lnTo>
                  <a:lnTo>
                    <a:pt x="0" y="36"/>
                  </a:lnTo>
                  <a:lnTo>
                    <a:pt x="0" y="36"/>
                  </a:lnTo>
                  <a:lnTo>
                    <a:pt x="0" y="36"/>
                  </a:lnTo>
                  <a:lnTo>
                    <a:pt x="0" y="36"/>
                  </a:lnTo>
                  <a:lnTo>
                    <a:pt x="0" y="36"/>
                  </a:lnTo>
                  <a:lnTo>
                    <a:pt x="0" y="36"/>
                  </a:lnTo>
                  <a:lnTo>
                    <a:pt x="0" y="36"/>
                  </a:lnTo>
                  <a:lnTo>
                    <a:pt x="0" y="36"/>
                  </a:lnTo>
                  <a:lnTo>
                    <a:pt x="0" y="36"/>
                  </a:lnTo>
                  <a:lnTo>
                    <a:pt x="0" y="48"/>
                  </a:lnTo>
                  <a:lnTo>
                    <a:pt x="0" y="48"/>
                  </a:lnTo>
                  <a:lnTo>
                    <a:pt x="0" y="36"/>
                  </a:lnTo>
                  <a:lnTo>
                    <a:pt x="0" y="36"/>
                  </a:lnTo>
                  <a:lnTo>
                    <a:pt x="0" y="36"/>
                  </a:lnTo>
                  <a:lnTo>
                    <a:pt x="0" y="36"/>
                  </a:lnTo>
                  <a:lnTo>
                    <a:pt x="0" y="36"/>
                  </a:lnTo>
                  <a:lnTo>
                    <a:pt x="0" y="36"/>
                  </a:lnTo>
                  <a:lnTo>
                    <a:pt x="0" y="48"/>
                  </a:lnTo>
                  <a:lnTo>
                    <a:pt x="0" y="48"/>
                  </a:lnTo>
                  <a:lnTo>
                    <a:pt x="0" y="48"/>
                  </a:lnTo>
                  <a:lnTo>
                    <a:pt x="0" y="48"/>
                  </a:lnTo>
                  <a:lnTo>
                    <a:pt x="0" y="36"/>
                  </a:lnTo>
                  <a:lnTo>
                    <a:pt x="0" y="36"/>
                  </a:lnTo>
                  <a:lnTo>
                    <a:pt x="0" y="36"/>
                  </a:lnTo>
                  <a:lnTo>
                    <a:pt x="0" y="36"/>
                  </a:lnTo>
                  <a:lnTo>
                    <a:pt x="0" y="36"/>
                  </a:lnTo>
                  <a:lnTo>
                    <a:pt x="0" y="36"/>
                  </a:lnTo>
                  <a:lnTo>
                    <a:pt x="0" y="36"/>
                  </a:lnTo>
                  <a:lnTo>
                    <a:pt x="0" y="36"/>
                  </a:lnTo>
                  <a:lnTo>
                    <a:pt x="0" y="36"/>
                  </a:lnTo>
                  <a:lnTo>
                    <a:pt x="0" y="36"/>
                  </a:lnTo>
                  <a:lnTo>
                    <a:pt x="0" y="36"/>
                  </a:lnTo>
                  <a:lnTo>
                    <a:pt x="0" y="36"/>
                  </a:lnTo>
                  <a:lnTo>
                    <a:pt x="0" y="36"/>
                  </a:lnTo>
                  <a:lnTo>
                    <a:pt x="0" y="36"/>
                  </a:lnTo>
                  <a:lnTo>
                    <a:pt x="0" y="36"/>
                  </a:lnTo>
                  <a:lnTo>
                    <a:pt x="0" y="36"/>
                  </a:lnTo>
                  <a:lnTo>
                    <a:pt x="0" y="36"/>
                  </a:lnTo>
                  <a:lnTo>
                    <a:pt x="0" y="36"/>
                  </a:lnTo>
                  <a:lnTo>
                    <a:pt x="0" y="36"/>
                  </a:lnTo>
                  <a:lnTo>
                    <a:pt x="0" y="36"/>
                  </a:lnTo>
                  <a:lnTo>
                    <a:pt x="0" y="60"/>
                  </a:lnTo>
                  <a:lnTo>
                    <a:pt x="0" y="60"/>
                  </a:lnTo>
                  <a:lnTo>
                    <a:pt x="0" y="36"/>
                  </a:lnTo>
                  <a:lnTo>
                    <a:pt x="0" y="36"/>
                  </a:lnTo>
                  <a:lnTo>
                    <a:pt x="0" y="48"/>
                  </a:lnTo>
                  <a:lnTo>
                    <a:pt x="0" y="48"/>
                  </a:lnTo>
                  <a:lnTo>
                    <a:pt x="0" y="36"/>
                  </a:lnTo>
                  <a:lnTo>
                    <a:pt x="0" y="36"/>
                  </a:lnTo>
                  <a:lnTo>
                    <a:pt x="0" y="60"/>
                  </a:lnTo>
                  <a:lnTo>
                    <a:pt x="0" y="60"/>
                  </a:lnTo>
                  <a:lnTo>
                    <a:pt x="0" y="60"/>
                  </a:lnTo>
                  <a:lnTo>
                    <a:pt x="0" y="60"/>
                  </a:lnTo>
                  <a:lnTo>
                    <a:pt x="0" y="60"/>
                  </a:lnTo>
                  <a:lnTo>
                    <a:pt x="0" y="60"/>
                  </a:lnTo>
                  <a:lnTo>
                    <a:pt x="0" y="60"/>
                  </a:lnTo>
                  <a:lnTo>
                    <a:pt x="0" y="60"/>
                  </a:lnTo>
                  <a:lnTo>
                    <a:pt x="0" y="60"/>
                  </a:lnTo>
                  <a:lnTo>
                    <a:pt x="0" y="60"/>
                  </a:lnTo>
                  <a:lnTo>
                    <a:pt x="0" y="60"/>
                  </a:lnTo>
                  <a:lnTo>
                    <a:pt x="0" y="60"/>
                  </a:lnTo>
                  <a:lnTo>
                    <a:pt x="0" y="60"/>
                  </a:lnTo>
                  <a:lnTo>
                    <a:pt x="0" y="60"/>
                  </a:lnTo>
                  <a:lnTo>
                    <a:pt x="0" y="95"/>
                  </a:lnTo>
                  <a:lnTo>
                    <a:pt x="0" y="95"/>
                  </a:lnTo>
                  <a:lnTo>
                    <a:pt x="0" y="119"/>
                  </a:lnTo>
                  <a:lnTo>
                    <a:pt x="0" y="119"/>
                  </a:lnTo>
                  <a:lnTo>
                    <a:pt x="0" y="119"/>
                  </a:lnTo>
                  <a:lnTo>
                    <a:pt x="0" y="119"/>
                  </a:lnTo>
                  <a:lnTo>
                    <a:pt x="0" y="119"/>
                  </a:lnTo>
                  <a:lnTo>
                    <a:pt x="0" y="119"/>
                  </a:lnTo>
                  <a:lnTo>
                    <a:pt x="0" y="119"/>
                  </a:lnTo>
                  <a:lnTo>
                    <a:pt x="0" y="119"/>
                  </a:lnTo>
                  <a:lnTo>
                    <a:pt x="0" y="119"/>
                  </a:lnTo>
                  <a:lnTo>
                    <a:pt x="0" y="119"/>
                  </a:lnTo>
                  <a:lnTo>
                    <a:pt x="0" y="119"/>
                  </a:lnTo>
                  <a:lnTo>
                    <a:pt x="0" y="119"/>
                  </a:lnTo>
                  <a:lnTo>
                    <a:pt x="0" y="119"/>
                  </a:lnTo>
                  <a:lnTo>
                    <a:pt x="0" y="119"/>
                  </a:lnTo>
                  <a:lnTo>
                    <a:pt x="0" y="119"/>
                  </a:lnTo>
                  <a:lnTo>
                    <a:pt x="0" y="119"/>
                  </a:lnTo>
                  <a:lnTo>
                    <a:pt x="0" y="119"/>
                  </a:lnTo>
                  <a:lnTo>
                    <a:pt x="0" y="119"/>
                  </a:lnTo>
                  <a:lnTo>
                    <a:pt x="0" y="119"/>
                  </a:lnTo>
                  <a:lnTo>
                    <a:pt x="0" y="119"/>
                  </a:lnTo>
                  <a:lnTo>
                    <a:pt x="0" y="119"/>
                  </a:lnTo>
                  <a:lnTo>
                    <a:pt x="0" y="119"/>
                  </a:lnTo>
                  <a:lnTo>
                    <a:pt x="0" y="119"/>
                  </a:lnTo>
                  <a:lnTo>
                    <a:pt x="0" y="119"/>
                  </a:lnTo>
                  <a:lnTo>
                    <a:pt x="0" y="131"/>
                  </a:lnTo>
                  <a:lnTo>
                    <a:pt x="0" y="131"/>
                  </a:lnTo>
                  <a:lnTo>
                    <a:pt x="0" y="131"/>
                  </a:lnTo>
                  <a:lnTo>
                    <a:pt x="0" y="131"/>
                  </a:lnTo>
                  <a:lnTo>
                    <a:pt x="0" y="131"/>
                  </a:lnTo>
                  <a:lnTo>
                    <a:pt x="0" y="131"/>
                  </a:lnTo>
                  <a:lnTo>
                    <a:pt x="0" y="131"/>
                  </a:lnTo>
                  <a:lnTo>
                    <a:pt x="0" y="131"/>
                  </a:lnTo>
                  <a:lnTo>
                    <a:pt x="0" y="119"/>
                  </a:lnTo>
                  <a:lnTo>
                    <a:pt x="0" y="119"/>
                  </a:lnTo>
                  <a:lnTo>
                    <a:pt x="0" y="131"/>
                  </a:lnTo>
                  <a:lnTo>
                    <a:pt x="0" y="131"/>
                  </a:lnTo>
                  <a:lnTo>
                    <a:pt x="0" y="131"/>
                  </a:lnTo>
                  <a:lnTo>
                    <a:pt x="0" y="131"/>
                  </a:lnTo>
                  <a:lnTo>
                    <a:pt x="0" y="131"/>
                  </a:lnTo>
                  <a:lnTo>
                    <a:pt x="0" y="131"/>
                  </a:lnTo>
                  <a:lnTo>
                    <a:pt x="0" y="131"/>
                  </a:lnTo>
                  <a:lnTo>
                    <a:pt x="0" y="131"/>
                  </a:lnTo>
                  <a:lnTo>
                    <a:pt x="0" y="131"/>
                  </a:lnTo>
                  <a:lnTo>
                    <a:pt x="0" y="131"/>
                  </a:lnTo>
                  <a:lnTo>
                    <a:pt x="0" y="155"/>
                  </a:lnTo>
                  <a:lnTo>
                    <a:pt x="0" y="155"/>
                  </a:lnTo>
                  <a:lnTo>
                    <a:pt x="0" y="155"/>
                  </a:lnTo>
                  <a:lnTo>
                    <a:pt x="0" y="155"/>
                  </a:lnTo>
                  <a:lnTo>
                    <a:pt x="0" y="155"/>
                  </a:lnTo>
                  <a:lnTo>
                    <a:pt x="0" y="155"/>
                  </a:lnTo>
                  <a:lnTo>
                    <a:pt x="0" y="155"/>
                  </a:lnTo>
                  <a:lnTo>
                    <a:pt x="0" y="155"/>
                  </a:lnTo>
                  <a:lnTo>
                    <a:pt x="0" y="155"/>
                  </a:lnTo>
                  <a:lnTo>
                    <a:pt x="0" y="155"/>
                  </a:lnTo>
                  <a:lnTo>
                    <a:pt x="0" y="155"/>
                  </a:lnTo>
                  <a:lnTo>
                    <a:pt x="0" y="155"/>
                  </a:lnTo>
                  <a:lnTo>
                    <a:pt x="0" y="131"/>
                  </a:lnTo>
                  <a:lnTo>
                    <a:pt x="0" y="131"/>
                  </a:lnTo>
                  <a:lnTo>
                    <a:pt x="0" y="84"/>
                  </a:lnTo>
                  <a:cubicBezTo>
                    <a:pt x="0" y="95"/>
                    <a:pt x="0" y="84"/>
                    <a:pt x="0" y="84"/>
                  </a:cubicBezTo>
                  <a:lnTo>
                    <a:pt x="0" y="84"/>
                  </a:lnTo>
                  <a:lnTo>
                    <a:pt x="0" y="84"/>
                  </a:lnTo>
                  <a:lnTo>
                    <a:pt x="0" y="84"/>
                  </a:lnTo>
                  <a:lnTo>
                    <a:pt x="0" y="84"/>
                  </a:lnTo>
                  <a:lnTo>
                    <a:pt x="0" y="84"/>
                  </a:lnTo>
                  <a:lnTo>
                    <a:pt x="0" y="84"/>
                  </a:lnTo>
                  <a:lnTo>
                    <a:pt x="0" y="84"/>
                  </a:lnTo>
                  <a:lnTo>
                    <a:pt x="0" y="84"/>
                  </a:lnTo>
                  <a:lnTo>
                    <a:pt x="0" y="107"/>
                  </a:lnTo>
                  <a:close/>
                  <a:moveTo>
                    <a:pt x="0" y="12"/>
                  </a:moveTo>
                  <a:close/>
                  <a:moveTo>
                    <a:pt x="0" y="60"/>
                  </a:moveTo>
                  <a:lnTo>
                    <a:pt x="0" y="60"/>
                  </a:lnTo>
                  <a:lnTo>
                    <a:pt x="0" y="48"/>
                  </a:lnTo>
                  <a:lnTo>
                    <a:pt x="0" y="36"/>
                  </a:lnTo>
                  <a:lnTo>
                    <a:pt x="0" y="48"/>
                  </a:lnTo>
                  <a:lnTo>
                    <a:pt x="0" y="48"/>
                  </a:lnTo>
                  <a:lnTo>
                    <a:pt x="0" y="48"/>
                  </a:lnTo>
                  <a:lnTo>
                    <a:pt x="0" y="48"/>
                  </a:lnTo>
                  <a:lnTo>
                    <a:pt x="0" y="24"/>
                  </a:lnTo>
                  <a:lnTo>
                    <a:pt x="0" y="24"/>
                  </a:lnTo>
                  <a:lnTo>
                    <a:pt x="0" y="24"/>
                  </a:lnTo>
                  <a:lnTo>
                    <a:pt x="0" y="24"/>
                  </a:lnTo>
                  <a:lnTo>
                    <a:pt x="0" y="36"/>
                  </a:lnTo>
                  <a:lnTo>
                    <a:pt x="0" y="36"/>
                  </a:lnTo>
                  <a:lnTo>
                    <a:pt x="0" y="60"/>
                  </a:lnTo>
                  <a:lnTo>
                    <a:pt x="0" y="60"/>
                  </a:lnTo>
                  <a:close/>
                  <a:moveTo>
                    <a:pt x="0" y="60"/>
                  </a:moveTo>
                  <a:close/>
                  <a:moveTo>
                    <a:pt x="0" y="60"/>
                  </a:moveTo>
                  <a:close/>
                  <a:moveTo>
                    <a:pt x="0" y="36"/>
                  </a:moveTo>
                  <a:close/>
                  <a:moveTo>
                    <a:pt x="0" y="48"/>
                  </a:moveTo>
                  <a:close/>
                  <a:moveTo>
                    <a:pt x="0" y="48"/>
                  </a:moveTo>
                  <a:close/>
                  <a:moveTo>
                    <a:pt x="0" y="48"/>
                  </a:moveTo>
                  <a:close/>
                  <a:moveTo>
                    <a:pt x="0" y="48"/>
                  </a:moveTo>
                  <a:close/>
                  <a:moveTo>
                    <a:pt x="0" y="24"/>
                  </a:moveTo>
                  <a:lnTo>
                    <a:pt x="0" y="72"/>
                  </a:lnTo>
                  <a:lnTo>
                    <a:pt x="0" y="72"/>
                  </a:lnTo>
                  <a:lnTo>
                    <a:pt x="0" y="72"/>
                  </a:lnTo>
                  <a:lnTo>
                    <a:pt x="0" y="72"/>
                  </a:lnTo>
                  <a:lnTo>
                    <a:pt x="0" y="72"/>
                  </a:lnTo>
                  <a:lnTo>
                    <a:pt x="0" y="72"/>
                  </a:lnTo>
                  <a:lnTo>
                    <a:pt x="0" y="48"/>
                  </a:lnTo>
                  <a:lnTo>
                    <a:pt x="0" y="48"/>
                  </a:lnTo>
                  <a:lnTo>
                    <a:pt x="0" y="72"/>
                  </a:lnTo>
                  <a:lnTo>
                    <a:pt x="0" y="72"/>
                  </a:lnTo>
                  <a:lnTo>
                    <a:pt x="0" y="60"/>
                  </a:lnTo>
                  <a:lnTo>
                    <a:pt x="0" y="60"/>
                  </a:lnTo>
                  <a:lnTo>
                    <a:pt x="0" y="60"/>
                  </a:lnTo>
                  <a:lnTo>
                    <a:pt x="0" y="60"/>
                  </a:lnTo>
                  <a:lnTo>
                    <a:pt x="0" y="60"/>
                  </a:lnTo>
                  <a:lnTo>
                    <a:pt x="0" y="60"/>
                  </a:lnTo>
                  <a:lnTo>
                    <a:pt x="0" y="48"/>
                  </a:lnTo>
                  <a:lnTo>
                    <a:pt x="0" y="48"/>
                  </a:lnTo>
                  <a:lnTo>
                    <a:pt x="0" y="48"/>
                  </a:lnTo>
                  <a:lnTo>
                    <a:pt x="0" y="48"/>
                  </a:lnTo>
                  <a:lnTo>
                    <a:pt x="0" y="36"/>
                  </a:lnTo>
                  <a:lnTo>
                    <a:pt x="0" y="36"/>
                  </a:lnTo>
                  <a:lnTo>
                    <a:pt x="0" y="48"/>
                  </a:lnTo>
                  <a:lnTo>
                    <a:pt x="0" y="48"/>
                  </a:lnTo>
                  <a:lnTo>
                    <a:pt x="0" y="36"/>
                  </a:lnTo>
                  <a:lnTo>
                    <a:pt x="0" y="36"/>
                  </a:lnTo>
                  <a:lnTo>
                    <a:pt x="0" y="48"/>
                  </a:lnTo>
                  <a:lnTo>
                    <a:pt x="0" y="48"/>
                  </a:lnTo>
                  <a:lnTo>
                    <a:pt x="0" y="36"/>
                  </a:lnTo>
                  <a:lnTo>
                    <a:pt x="0" y="36"/>
                  </a:lnTo>
                  <a:lnTo>
                    <a:pt x="0" y="48"/>
                  </a:lnTo>
                  <a:lnTo>
                    <a:pt x="0" y="48"/>
                  </a:lnTo>
                  <a:lnTo>
                    <a:pt x="0" y="60"/>
                  </a:lnTo>
                  <a:lnTo>
                    <a:pt x="0" y="60"/>
                  </a:lnTo>
                  <a:lnTo>
                    <a:pt x="0" y="48"/>
                  </a:lnTo>
                  <a:lnTo>
                    <a:pt x="0" y="48"/>
                  </a:lnTo>
                  <a:lnTo>
                    <a:pt x="0" y="48"/>
                  </a:lnTo>
                  <a:lnTo>
                    <a:pt x="0" y="48"/>
                  </a:lnTo>
                  <a:lnTo>
                    <a:pt x="0" y="48"/>
                  </a:lnTo>
                  <a:lnTo>
                    <a:pt x="0" y="48"/>
                  </a:lnTo>
                  <a:lnTo>
                    <a:pt x="0" y="48"/>
                  </a:lnTo>
                  <a:lnTo>
                    <a:pt x="0" y="48"/>
                  </a:lnTo>
                  <a:lnTo>
                    <a:pt x="0" y="48"/>
                  </a:lnTo>
                  <a:lnTo>
                    <a:pt x="0" y="48"/>
                  </a:lnTo>
                  <a:lnTo>
                    <a:pt x="0" y="36"/>
                  </a:lnTo>
                  <a:lnTo>
                    <a:pt x="0" y="36"/>
                  </a:lnTo>
                  <a:lnTo>
                    <a:pt x="0" y="36"/>
                  </a:lnTo>
                  <a:lnTo>
                    <a:pt x="0" y="36"/>
                  </a:lnTo>
                  <a:lnTo>
                    <a:pt x="0" y="36"/>
                  </a:lnTo>
                  <a:lnTo>
                    <a:pt x="0" y="36"/>
                  </a:lnTo>
                  <a:lnTo>
                    <a:pt x="0" y="48"/>
                  </a:lnTo>
                  <a:lnTo>
                    <a:pt x="0" y="48"/>
                  </a:lnTo>
                  <a:lnTo>
                    <a:pt x="0" y="36"/>
                  </a:lnTo>
                  <a:lnTo>
                    <a:pt x="0" y="36"/>
                  </a:lnTo>
                  <a:lnTo>
                    <a:pt x="0" y="36"/>
                  </a:lnTo>
                  <a:lnTo>
                    <a:pt x="0" y="36"/>
                  </a:lnTo>
                  <a:lnTo>
                    <a:pt x="0" y="36"/>
                  </a:lnTo>
                  <a:lnTo>
                    <a:pt x="0" y="36"/>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24"/>
                  </a:lnTo>
                  <a:lnTo>
                    <a:pt x="0" y="24"/>
                  </a:lnTo>
                  <a:lnTo>
                    <a:pt x="0" y="24"/>
                  </a:lnTo>
                  <a:lnTo>
                    <a:pt x="0" y="24"/>
                  </a:lnTo>
                  <a:lnTo>
                    <a:pt x="0" y="24"/>
                  </a:lnTo>
                  <a:lnTo>
                    <a:pt x="0" y="24"/>
                  </a:lnTo>
                  <a:lnTo>
                    <a:pt x="0" y="24"/>
                  </a:lnTo>
                  <a:lnTo>
                    <a:pt x="0" y="24"/>
                  </a:lnTo>
                  <a:lnTo>
                    <a:pt x="0" y="24"/>
                  </a:lnTo>
                  <a:lnTo>
                    <a:pt x="0" y="24"/>
                  </a:lnTo>
                  <a:lnTo>
                    <a:pt x="0" y="12"/>
                  </a:lnTo>
                  <a:cubicBezTo>
                    <a:pt x="0" y="12"/>
                    <a:pt x="0" y="12"/>
                    <a:pt x="0" y="12"/>
                  </a:cubicBezTo>
                  <a:lnTo>
                    <a:pt x="0" y="12"/>
                  </a:lnTo>
                  <a:lnTo>
                    <a:pt x="0" y="12"/>
                  </a:lnTo>
                  <a:lnTo>
                    <a:pt x="0" y="12"/>
                  </a:lnTo>
                  <a:lnTo>
                    <a:pt x="0" y="12"/>
                  </a:lnTo>
                  <a:lnTo>
                    <a:pt x="0" y="12"/>
                  </a:lnTo>
                  <a:lnTo>
                    <a:pt x="0" y="12"/>
                  </a:lnTo>
                  <a:lnTo>
                    <a:pt x="0" y="12"/>
                  </a:lnTo>
                  <a:lnTo>
                    <a:pt x="0" y="12"/>
                  </a:lnTo>
                  <a:lnTo>
                    <a:pt x="0" y="12"/>
                  </a:lnTo>
                  <a:lnTo>
                    <a:pt x="0" y="12"/>
                  </a:lnTo>
                  <a:lnTo>
                    <a:pt x="0" y="0"/>
                  </a:lnTo>
                  <a:lnTo>
                    <a:pt x="0" y="0"/>
                  </a:lnTo>
                  <a:lnTo>
                    <a:pt x="0" y="0"/>
                  </a:lnTo>
                  <a:close/>
                </a:path>
              </a:pathLst>
            </a:custGeom>
            <a:solidFill>
              <a:srgbClr val="4A352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1" name="Google Shape;6521;p50"/>
            <p:cNvSpPr/>
            <p:nvPr/>
          </p:nvSpPr>
          <p:spPr>
            <a:xfrm>
              <a:off x="-2860625" y="1240225"/>
              <a:ext cx="43475" cy="46125"/>
            </a:xfrm>
            <a:custGeom>
              <a:avLst/>
              <a:gdLst/>
              <a:ahLst/>
              <a:cxnLst/>
              <a:rect l="l" t="t" r="r" b="b"/>
              <a:pathLst>
                <a:path w="1739" h="1845" extrusionOk="0">
                  <a:moveTo>
                    <a:pt x="453" y="0"/>
                  </a:moveTo>
                  <a:cubicBezTo>
                    <a:pt x="452" y="1"/>
                    <a:pt x="451" y="1"/>
                    <a:pt x="451" y="2"/>
                  </a:cubicBezTo>
                  <a:lnTo>
                    <a:pt x="451" y="2"/>
                  </a:lnTo>
                  <a:cubicBezTo>
                    <a:pt x="452" y="1"/>
                    <a:pt x="452" y="0"/>
                    <a:pt x="453" y="0"/>
                  </a:cubicBezTo>
                  <a:close/>
                  <a:moveTo>
                    <a:pt x="451" y="2"/>
                  </a:moveTo>
                  <a:cubicBezTo>
                    <a:pt x="449" y="4"/>
                    <a:pt x="447" y="7"/>
                    <a:pt x="447" y="9"/>
                  </a:cubicBezTo>
                  <a:lnTo>
                    <a:pt x="447" y="9"/>
                  </a:lnTo>
                  <a:cubicBezTo>
                    <a:pt x="448" y="7"/>
                    <a:pt x="449" y="4"/>
                    <a:pt x="451" y="2"/>
                  </a:cubicBezTo>
                  <a:close/>
                  <a:moveTo>
                    <a:pt x="333" y="12"/>
                  </a:moveTo>
                  <a:cubicBezTo>
                    <a:pt x="322" y="12"/>
                    <a:pt x="322" y="24"/>
                    <a:pt x="333" y="24"/>
                  </a:cubicBezTo>
                  <a:cubicBezTo>
                    <a:pt x="333" y="18"/>
                    <a:pt x="333" y="12"/>
                    <a:pt x="333" y="12"/>
                  </a:cubicBezTo>
                  <a:close/>
                  <a:moveTo>
                    <a:pt x="678" y="58"/>
                  </a:moveTo>
                  <a:cubicBezTo>
                    <a:pt x="678" y="59"/>
                    <a:pt x="679" y="60"/>
                    <a:pt x="679" y="60"/>
                  </a:cubicBezTo>
                  <a:cubicBezTo>
                    <a:pt x="679" y="61"/>
                    <a:pt x="679" y="62"/>
                    <a:pt x="679" y="62"/>
                  </a:cubicBezTo>
                  <a:cubicBezTo>
                    <a:pt x="679" y="62"/>
                    <a:pt x="678" y="61"/>
                    <a:pt x="678" y="58"/>
                  </a:cubicBezTo>
                  <a:close/>
                  <a:moveTo>
                    <a:pt x="453" y="93"/>
                  </a:moveTo>
                  <a:cubicBezTo>
                    <a:pt x="453" y="93"/>
                    <a:pt x="453" y="94"/>
                    <a:pt x="453" y="95"/>
                  </a:cubicBezTo>
                  <a:lnTo>
                    <a:pt x="453" y="95"/>
                  </a:lnTo>
                  <a:cubicBezTo>
                    <a:pt x="453" y="95"/>
                    <a:pt x="453" y="95"/>
                    <a:pt x="453" y="95"/>
                  </a:cubicBezTo>
                  <a:cubicBezTo>
                    <a:pt x="453" y="94"/>
                    <a:pt x="453" y="93"/>
                    <a:pt x="453" y="93"/>
                  </a:cubicBezTo>
                  <a:close/>
                  <a:moveTo>
                    <a:pt x="476" y="119"/>
                  </a:moveTo>
                  <a:cubicBezTo>
                    <a:pt x="476" y="131"/>
                    <a:pt x="464" y="143"/>
                    <a:pt x="476" y="143"/>
                  </a:cubicBezTo>
                  <a:lnTo>
                    <a:pt x="476" y="131"/>
                  </a:lnTo>
                  <a:lnTo>
                    <a:pt x="476" y="119"/>
                  </a:lnTo>
                  <a:close/>
                  <a:moveTo>
                    <a:pt x="953" y="143"/>
                  </a:moveTo>
                  <a:lnTo>
                    <a:pt x="953" y="155"/>
                  </a:lnTo>
                  <a:lnTo>
                    <a:pt x="964" y="155"/>
                  </a:lnTo>
                  <a:cubicBezTo>
                    <a:pt x="964" y="155"/>
                    <a:pt x="953" y="155"/>
                    <a:pt x="953" y="143"/>
                  </a:cubicBezTo>
                  <a:close/>
                  <a:moveTo>
                    <a:pt x="700" y="155"/>
                  </a:moveTo>
                  <a:cubicBezTo>
                    <a:pt x="696" y="155"/>
                    <a:pt x="693" y="155"/>
                    <a:pt x="691" y="155"/>
                  </a:cubicBezTo>
                  <a:cubicBezTo>
                    <a:pt x="691" y="157"/>
                    <a:pt x="692" y="158"/>
                    <a:pt x="693" y="158"/>
                  </a:cubicBezTo>
                  <a:cubicBezTo>
                    <a:pt x="695" y="158"/>
                    <a:pt x="697" y="157"/>
                    <a:pt x="700" y="155"/>
                  </a:cubicBezTo>
                  <a:close/>
                  <a:moveTo>
                    <a:pt x="1107" y="226"/>
                  </a:moveTo>
                  <a:cubicBezTo>
                    <a:pt x="1119" y="226"/>
                    <a:pt x="1107" y="238"/>
                    <a:pt x="1119" y="238"/>
                  </a:cubicBezTo>
                  <a:cubicBezTo>
                    <a:pt x="1119" y="238"/>
                    <a:pt x="1119" y="226"/>
                    <a:pt x="1119" y="226"/>
                  </a:cubicBezTo>
                  <a:close/>
                  <a:moveTo>
                    <a:pt x="1226" y="286"/>
                  </a:moveTo>
                  <a:cubicBezTo>
                    <a:pt x="1215" y="286"/>
                    <a:pt x="1215" y="298"/>
                    <a:pt x="1215" y="298"/>
                  </a:cubicBezTo>
                  <a:cubicBezTo>
                    <a:pt x="1226" y="298"/>
                    <a:pt x="1226" y="286"/>
                    <a:pt x="1226" y="286"/>
                  </a:cubicBezTo>
                  <a:close/>
                  <a:moveTo>
                    <a:pt x="218" y="317"/>
                  </a:moveTo>
                  <a:cubicBezTo>
                    <a:pt x="220" y="318"/>
                    <a:pt x="223" y="319"/>
                    <a:pt x="225" y="320"/>
                  </a:cubicBezTo>
                  <a:lnTo>
                    <a:pt x="225" y="320"/>
                  </a:lnTo>
                  <a:cubicBezTo>
                    <a:pt x="222" y="318"/>
                    <a:pt x="220" y="317"/>
                    <a:pt x="218" y="317"/>
                  </a:cubicBezTo>
                  <a:close/>
                  <a:moveTo>
                    <a:pt x="225" y="320"/>
                  </a:moveTo>
                  <a:lnTo>
                    <a:pt x="225" y="320"/>
                  </a:lnTo>
                  <a:cubicBezTo>
                    <a:pt x="225" y="321"/>
                    <a:pt x="226" y="321"/>
                    <a:pt x="226" y="322"/>
                  </a:cubicBezTo>
                  <a:cubicBezTo>
                    <a:pt x="232" y="322"/>
                    <a:pt x="229" y="322"/>
                    <a:pt x="225" y="320"/>
                  </a:cubicBezTo>
                  <a:close/>
                  <a:moveTo>
                    <a:pt x="464" y="0"/>
                  </a:moveTo>
                  <a:cubicBezTo>
                    <a:pt x="464" y="0"/>
                    <a:pt x="464" y="12"/>
                    <a:pt x="453" y="12"/>
                  </a:cubicBezTo>
                  <a:cubicBezTo>
                    <a:pt x="449" y="12"/>
                    <a:pt x="447" y="11"/>
                    <a:pt x="447" y="9"/>
                  </a:cubicBezTo>
                  <a:lnTo>
                    <a:pt x="447" y="9"/>
                  </a:lnTo>
                  <a:cubicBezTo>
                    <a:pt x="445" y="17"/>
                    <a:pt x="449" y="24"/>
                    <a:pt x="441" y="24"/>
                  </a:cubicBezTo>
                  <a:lnTo>
                    <a:pt x="441" y="12"/>
                  </a:lnTo>
                  <a:lnTo>
                    <a:pt x="393" y="12"/>
                  </a:lnTo>
                  <a:cubicBezTo>
                    <a:pt x="393" y="18"/>
                    <a:pt x="393" y="21"/>
                    <a:pt x="391" y="21"/>
                  </a:cubicBezTo>
                  <a:cubicBezTo>
                    <a:pt x="390" y="21"/>
                    <a:pt x="387" y="18"/>
                    <a:pt x="381" y="12"/>
                  </a:cubicBezTo>
                  <a:cubicBezTo>
                    <a:pt x="381" y="12"/>
                    <a:pt x="381" y="24"/>
                    <a:pt x="369" y="24"/>
                  </a:cubicBezTo>
                  <a:cubicBezTo>
                    <a:pt x="357" y="24"/>
                    <a:pt x="357" y="12"/>
                    <a:pt x="345" y="12"/>
                  </a:cubicBezTo>
                  <a:cubicBezTo>
                    <a:pt x="345" y="12"/>
                    <a:pt x="345" y="24"/>
                    <a:pt x="333" y="36"/>
                  </a:cubicBezTo>
                  <a:cubicBezTo>
                    <a:pt x="333" y="36"/>
                    <a:pt x="333" y="30"/>
                    <a:pt x="333" y="24"/>
                  </a:cubicBezTo>
                  <a:cubicBezTo>
                    <a:pt x="333" y="32"/>
                    <a:pt x="333" y="35"/>
                    <a:pt x="333" y="35"/>
                  </a:cubicBezTo>
                  <a:cubicBezTo>
                    <a:pt x="332" y="35"/>
                    <a:pt x="329" y="24"/>
                    <a:pt x="322" y="24"/>
                  </a:cubicBezTo>
                  <a:cubicBezTo>
                    <a:pt x="322" y="48"/>
                    <a:pt x="298" y="36"/>
                    <a:pt x="310" y="48"/>
                  </a:cubicBezTo>
                  <a:cubicBezTo>
                    <a:pt x="310" y="50"/>
                    <a:pt x="309" y="51"/>
                    <a:pt x="308" y="51"/>
                  </a:cubicBezTo>
                  <a:cubicBezTo>
                    <a:pt x="306" y="51"/>
                    <a:pt x="300" y="44"/>
                    <a:pt x="293" y="44"/>
                  </a:cubicBezTo>
                  <a:cubicBezTo>
                    <a:pt x="291" y="44"/>
                    <a:pt x="288" y="45"/>
                    <a:pt x="286" y="48"/>
                  </a:cubicBezTo>
                  <a:cubicBezTo>
                    <a:pt x="286" y="60"/>
                    <a:pt x="286" y="60"/>
                    <a:pt x="274" y="72"/>
                  </a:cubicBezTo>
                  <a:cubicBezTo>
                    <a:pt x="264" y="72"/>
                    <a:pt x="255" y="56"/>
                    <a:pt x="251" y="56"/>
                  </a:cubicBezTo>
                  <a:cubicBezTo>
                    <a:pt x="251" y="56"/>
                    <a:pt x="250" y="57"/>
                    <a:pt x="250" y="60"/>
                  </a:cubicBezTo>
                  <a:cubicBezTo>
                    <a:pt x="250" y="72"/>
                    <a:pt x="274" y="84"/>
                    <a:pt x="250" y="84"/>
                  </a:cubicBezTo>
                  <a:cubicBezTo>
                    <a:pt x="246" y="80"/>
                    <a:pt x="245" y="78"/>
                    <a:pt x="244" y="78"/>
                  </a:cubicBezTo>
                  <a:lnTo>
                    <a:pt x="244" y="78"/>
                  </a:lnTo>
                  <a:cubicBezTo>
                    <a:pt x="243" y="78"/>
                    <a:pt x="246" y="84"/>
                    <a:pt x="238" y="84"/>
                  </a:cubicBezTo>
                  <a:cubicBezTo>
                    <a:pt x="238" y="84"/>
                    <a:pt x="238" y="72"/>
                    <a:pt x="238" y="60"/>
                  </a:cubicBezTo>
                  <a:lnTo>
                    <a:pt x="226" y="60"/>
                  </a:lnTo>
                  <a:cubicBezTo>
                    <a:pt x="222" y="56"/>
                    <a:pt x="218" y="54"/>
                    <a:pt x="215" y="54"/>
                  </a:cubicBezTo>
                  <a:cubicBezTo>
                    <a:pt x="209" y="54"/>
                    <a:pt x="206" y="60"/>
                    <a:pt x="214" y="60"/>
                  </a:cubicBezTo>
                  <a:cubicBezTo>
                    <a:pt x="214" y="60"/>
                    <a:pt x="191" y="60"/>
                    <a:pt x="202" y="72"/>
                  </a:cubicBezTo>
                  <a:cubicBezTo>
                    <a:pt x="202" y="78"/>
                    <a:pt x="191" y="78"/>
                    <a:pt x="180" y="78"/>
                  </a:cubicBezTo>
                  <a:cubicBezTo>
                    <a:pt x="172" y="78"/>
                    <a:pt x="164" y="78"/>
                    <a:pt x="165" y="81"/>
                  </a:cubicBezTo>
                  <a:lnTo>
                    <a:pt x="165" y="81"/>
                  </a:lnTo>
                  <a:cubicBezTo>
                    <a:pt x="161" y="75"/>
                    <a:pt x="158" y="72"/>
                    <a:pt x="157" y="72"/>
                  </a:cubicBezTo>
                  <a:lnTo>
                    <a:pt x="157" y="72"/>
                  </a:lnTo>
                  <a:cubicBezTo>
                    <a:pt x="152" y="72"/>
                    <a:pt x="164" y="107"/>
                    <a:pt x="155" y="107"/>
                  </a:cubicBezTo>
                  <a:cubicBezTo>
                    <a:pt x="149" y="101"/>
                    <a:pt x="143" y="98"/>
                    <a:pt x="138" y="98"/>
                  </a:cubicBezTo>
                  <a:cubicBezTo>
                    <a:pt x="134" y="98"/>
                    <a:pt x="131" y="101"/>
                    <a:pt x="131" y="107"/>
                  </a:cubicBezTo>
                  <a:cubicBezTo>
                    <a:pt x="131" y="119"/>
                    <a:pt x="131" y="119"/>
                    <a:pt x="143" y="131"/>
                  </a:cubicBezTo>
                  <a:cubicBezTo>
                    <a:pt x="135" y="131"/>
                    <a:pt x="132" y="126"/>
                    <a:pt x="128" y="126"/>
                  </a:cubicBezTo>
                  <a:cubicBezTo>
                    <a:pt x="126" y="126"/>
                    <a:pt x="123" y="127"/>
                    <a:pt x="119" y="131"/>
                  </a:cubicBezTo>
                  <a:cubicBezTo>
                    <a:pt x="107" y="143"/>
                    <a:pt x="131" y="143"/>
                    <a:pt x="119" y="143"/>
                  </a:cubicBezTo>
                  <a:cubicBezTo>
                    <a:pt x="117" y="145"/>
                    <a:pt x="115" y="146"/>
                    <a:pt x="113" y="146"/>
                  </a:cubicBezTo>
                  <a:cubicBezTo>
                    <a:pt x="107" y="146"/>
                    <a:pt x="107" y="131"/>
                    <a:pt x="107" y="131"/>
                  </a:cubicBezTo>
                  <a:cubicBezTo>
                    <a:pt x="95" y="131"/>
                    <a:pt x="95" y="143"/>
                    <a:pt x="107" y="143"/>
                  </a:cubicBezTo>
                  <a:lnTo>
                    <a:pt x="107" y="155"/>
                  </a:lnTo>
                  <a:cubicBezTo>
                    <a:pt x="107" y="167"/>
                    <a:pt x="95" y="167"/>
                    <a:pt x="83" y="167"/>
                  </a:cubicBezTo>
                  <a:lnTo>
                    <a:pt x="60" y="167"/>
                  </a:lnTo>
                  <a:lnTo>
                    <a:pt x="60" y="179"/>
                  </a:lnTo>
                  <a:cubicBezTo>
                    <a:pt x="60" y="185"/>
                    <a:pt x="60" y="185"/>
                    <a:pt x="58" y="185"/>
                  </a:cubicBezTo>
                  <a:cubicBezTo>
                    <a:pt x="57" y="185"/>
                    <a:pt x="54" y="185"/>
                    <a:pt x="48" y="191"/>
                  </a:cubicBezTo>
                  <a:cubicBezTo>
                    <a:pt x="48" y="203"/>
                    <a:pt x="36" y="203"/>
                    <a:pt x="36" y="203"/>
                  </a:cubicBezTo>
                  <a:cubicBezTo>
                    <a:pt x="48" y="214"/>
                    <a:pt x="36" y="226"/>
                    <a:pt x="24" y="226"/>
                  </a:cubicBezTo>
                  <a:cubicBezTo>
                    <a:pt x="24" y="226"/>
                    <a:pt x="24" y="238"/>
                    <a:pt x="24" y="238"/>
                  </a:cubicBezTo>
                  <a:lnTo>
                    <a:pt x="24" y="250"/>
                  </a:lnTo>
                  <a:cubicBezTo>
                    <a:pt x="24" y="250"/>
                    <a:pt x="24" y="250"/>
                    <a:pt x="24" y="262"/>
                  </a:cubicBezTo>
                  <a:lnTo>
                    <a:pt x="24" y="274"/>
                  </a:lnTo>
                  <a:cubicBezTo>
                    <a:pt x="24" y="271"/>
                    <a:pt x="23" y="269"/>
                    <a:pt x="21" y="269"/>
                  </a:cubicBezTo>
                  <a:cubicBezTo>
                    <a:pt x="18" y="269"/>
                    <a:pt x="12" y="277"/>
                    <a:pt x="12" y="286"/>
                  </a:cubicBezTo>
                  <a:cubicBezTo>
                    <a:pt x="12" y="286"/>
                    <a:pt x="24" y="286"/>
                    <a:pt x="24" y="298"/>
                  </a:cubicBezTo>
                  <a:cubicBezTo>
                    <a:pt x="24" y="302"/>
                    <a:pt x="23" y="303"/>
                    <a:pt x="21" y="303"/>
                  </a:cubicBezTo>
                  <a:cubicBezTo>
                    <a:pt x="17" y="303"/>
                    <a:pt x="12" y="298"/>
                    <a:pt x="12" y="298"/>
                  </a:cubicBezTo>
                  <a:lnTo>
                    <a:pt x="12" y="298"/>
                  </a:lnTo>
                  <a:cubicBezTo>
                    <a:pt x="0" y="298"/>
                    <a:pt x="167" y="381"/>
                    <a:pt x="167" y="381"/>
                  </a:cubicBezTo>
                  <a:cubicBezTo>
                    <a:pt x="167" y="381"/>
                    <a:pt x="167" y="366"/>
                    <a:pt x="173" y="366"/>
                  </a:cubicBezTo>
                  <a:cubicBezTo>
                    <a:pt x="174" y="366"/>
                    <a:pt x="176" y="367"/>
                    <a:pt x="179" y="369"/>
                  </a:cubicBezTo>
                  <a:cubicBezTo>
                    <a:pt x="191" y="369"/>
                    <a:pt x="179" y="357"/>
                    <a:pt x="191" y="357"/>
                  </a:cubicBezTo>
                  <a:cubicBezTo>
                    <a:pt x="202" y="357"/>
                    <a:pt x="167" y="357"/>
                    <a:pt x="179" y="345"/>
                  </a:cubicBezTo>
                  <a:cubicBezTo>
                    <a:pt x="179" y="339"/>
                    <a:pt x="185" y="339"/>
                    <a:pt x="189" y="339"/>
                  </a:cubicBezTo>
                  <a:cubicBezTo>
                    <a:pt x="194" y="339"/>
                    <a:pt x="197" y="339"/>
                    <a:pt x="191" y="334"/>
                  </a:cubicBezTo>
                  <a:lnTo>
                    <a:pt x="191" y="322"/>
                  </a:lnTo>
                  <a:lnTo>
                    <a:pt x="202" y="322"/>
                  </a:lnTo>
                  <a:cubicBezTo>
                    <a:pt x="202" y="334"/>
                    <a:pt x="202" y="345"/>
                    <a:pt x="214" y="345"/>
                  </a:cubicBezTo>
                  <a:cubicBezTo>
                    <a:pt x="214" y="345"/>
                    <a:pt x="226" y="345"/>
                    <a:pt x="214" y="334"/>
                  </a:cubicBezTo>
                  <a:cubicBezTo>
                    <a:pt x="206" y="325"/>
                    <a:pt x="209" y="317"/>
                    <a:pt x="216" y="317"/>
                  </a:cubicBezTo>
                  <a:cubicBezTo>
                    <a:pt x="217" y="317"/>
                    <a:pt x="218" y="317"/>
                    <a:pt x="218" y="317"/>
                  </a:cubicBezTo>
                  <a:lnTo>
                    <a:pt x="218" y="317"/>
                  </a:lnTo>
                  <a:cubicBezTo>
                    <a:pt x="216" y="315"/>
                    <a:pt x="214" y="313"/>
                    <a:pt x="214" y="310"/>
                  </a:cubicBezTo>
                  <a:cubicBezTo>
                    <a:pt x="214" y="298"/>
                    <a:pt x="214" y="298"/>
                    <a:pt x="214" y="298"/>
                  </a:cubicBezTo>
                  <a:cubicBezTo>
                    <a:pt x="214" y="286"/>
                    <a:pt x="250" y="274"/>
                    <a:pt x="250" y="274"/>
                  </a:cubicBezTo>
                  <a:cubicBezTo>
                    <a:pt x="256" y="268"/>
                    <a:pt x="259" y="259"/>
                    <a:pt x="259" y="250"/>
                  </a:cubicBezTo>
                  <a:lnTo>
                    <a:pt x="259" y="250"/>
                  </a:lnTo>
                  <a:cubicBezTo>
                    <a:pt x="260" y="250"/>
                    <a:pt x="261" y="250"/>
                    <a:pt x="262" y="250"/>
                  </a:cubicBezTo>
                  <a:cubicBezTo>
                    <a:pt x="261" y="250"/>
                    <a:pt x="260" y="250"/>
                    <a:pt x="259" y="250"/>
                  </a:cubicBezTo>
                  <a:lnTo>
                    <a:pt x="259" y="250"/>
                  </a:lnTo>
                  <a:cubicBezTo>
                    <a:pt x="259" y="250"/>
                    <a:pt x="259" y="250"/>
                    <a:pt x="259" y="250"/>
                  </a:cubicBezTo>
                  <a:lnTo>
                    <a:pt x="259" y="250"/>
                  </a:lnTo>
                  <a:cubicBezTo>
                    <a:pt x="256" y="250"/>
                    <a:pt x="256" y="250"/>
                    <a:pt x="257" y="249"/>
                  </a:cubicBezTo>
                  <a:lnTo>
                    <a:pt x="257" y="249"/>
                  </a:lnTo>
                  <a:cubicBezTo>
                    <a:pt x="258" y="249"/>
                    <a:pt x="258" y="249"/>
                    <a:pt x="259" y="250"/>
                  </a:cubicBezTo>
                  <a:lnTo>
                    <a:pt x="259" y="250"/>
                  </a:lnTo>
                  <a:cubicBezTo>
                    <a:pt x="259" y="249"/>
                    <a:pt x="259" y="248"/>
                    <a:pt x="259" y="247"/>
                  </a:cubicBezTo>
                  <a:lnTo>
                    <a:pt x="259" y="247"/>
                  </a:lnTo>
                  <a:cubicBezTo>
                    <a:pt x="260" y="245"/>
                    <a:pt x="262" y="243"/>
                    <a:pt x="262" y="238"/>
                  </a:cubicBezTo>
                  <a:lnTo>
                    <a:pt x="274" y="226"/>
                  </a:lnTo>
                  <a:cubicBezTo>
                    <a:pt x="274" y="226"/>
                    <a:pt x="268" y="214"/>
                    <a:pt x="264" y="207"/>
                  </a:cubicBezTo>
                  <a:lnTo>
                    <a:pt x="264" y="207"/>
                  </a:lnTo>
                  <a:cubicBezTo>
                    <a:pt x="265" y="208"/>
                    <a:pt x="267" y="208"/>
                    <a:pt x="269" y="208"/>
                  </a:cubicBezTo>
                  <a:cubicBezTo>
                    <a:pt x="277" y="208"/>
                    <a:pt x="290" y="203"/>
                    <a:pt x="298" y="203"/>
                  </a:cubicBezTo>
                  <a:lnTo>
                    <a:pt x="310" y="203"/>
                  </a:lnTo>
                  <a:cubicBezTo>
                    <a:pt x="310" y="191"/>
                    <a:pt x="298" y="191"/>
                    <a:pt x="298" y="179"/>
                  </a:cubicBezTo>
                  <a:lnTo>
                    <a:pt x="322" y="179"/>
                  </a:lnTo>
                  <a:cubicBezTo>
                    <a:pt x="326" y="181"/>
                    <a:pt x="329" y="182"/>
                    <a:pt x="329" y="182"/>
                  </a:cubicBezTo>
                  <a:cubicBezTo>
                    <a:pt x="332" y="182"/>
                    <a:pt x="310" y="167"/>
                    <a:pt x="310" y="167"/>
                  </a:cubicBezTo>
                  <a:lnTo>
                    <a:pt x="322" y="167"/>
                  </a:lnTo>
                  <a:cubicBezTo>
                    <a:pt x="322" y="167"/>
                    <a:pt x="357" y="167"/>
                    <a:pt x="357" y="155"/>
                  </a:cubicBezTo>
                  <a:cubicBezTo>
                    <a:pt x="369" y="155"/>
                    <a:pt x="369" y="143"/>
                    <a:pt x="369" y="143"/>
                  </a:cubicBezTo>
                  <a:lnTo>
                    <a:pt x="393" y="143"/>
                  </a:lnTo>
                  <a:cubicBezTo>
                    <a:pt x="393" y="143"/>
                    <a:pt x="393" y="131"/>
                    <a:pt x="393" y="131"/>
                  </a:cubicBezTo>
                  <a:cubicBezTo>
                    <a:pt x="389" y="122"/>
                    <a:pt x="387" y="120"/>
                    <a:pt x="388" y="120"/>
                  </a:cubicBezTo>
                  <a:lnTo>
                    <a:pt x="388" y="120"/>
                  </a:lnTo>
                  <a:cubicBezTo>
                    <a:pt x="388" y="120"/>
                    <a:pt x="390" y="123"/>
                    <a:pt x="392" y="123"/>
                  </a:cubicBezTo>
                  <a:lnTo>
                    <a:pt x="392" y="123"/>
                  </a:lnTo>
                  <a:cubicBezTo>
                    <a:pt x="395" y="127"/>
                    <a:pt x="400" y="131"/>
                    <a:pt x="405" y="131"/>
                  </a:cubicBezTo>
                  <a:cubicBezTo>
                    <a:pt x="417" y="131"/>
                    <a:pt x="405" y="107"/>
                    <a:pt x="405" y="107"/>
                  </a:cubicBezTo>
                  <a:cubicBezTo>
                    <a:pt x="405" y="106"/>
                    <a:pt x="405" y="105"/>
                    <a:pt x="406" y="105"/>
                  </a:cubicBezTo>
                  <a:cubicBezTo>
                    <a:pt x="411" y="105"/>
                    <a:pt x="429" y="131"/>
                    <a:pt x="429" y="131"/>
                  </a:cubicBezTo>
                  <a:cubicBezTo>
                    <a:pt x="429" y="119"/>
                    <a:pt x="429" y="107"/>
                    <a:pt x="441" y="95"/>
                  </a:cubicBezTo>
                  <a:cubicBezTo>
                    <a:pt x="441" y="107"/>
                    <a:pt x="441" y="107"/>
                    <a:pt x="453" y="119"/>
                  </a:cubicBezTo>
                  <a:cubicBezTo>
                    <a:pt x="453" y="113"/>
                    <a:pt x="453" y="113"/>
                    <a:pt x="453" y="113"/>
                  </a:cubicBezTo>
                  <a:cubicBezTo>
                    <a:pt x="453" y="113"/>
                    <a:pt x="453" y="113"/>
                    <a:pt x="453" y="107"/>
                  </a:cubicBezTo>
                  <a:cubicBezTo>
                    <a:pt x="453" y="106"/>
                    <a:pt x="454" y="106"/>
                    <a:pt x="455" y="105"/>
                  </a:cubicBezTo>
                  <a:lnTo>
                    <a:pt x="455" y="105"/>
                  </a:lnTo>
                  <a:cubicBezTo>
                    <a:pt x="456" y="108"/>
                    <a:pt x="458" y="110"/>
                    <a:pt x="460" y="110"/>
                  </a:cubicBezTo>
                  <a:cubicBezTo>
                    <a:pt x="461" y="110"/>
                    <a:pt x="463" y="109"/>
                    <a:pt x="464" y="107"/>
                  </a:cubicBezTo>
                  <a:cubicBezTo>
                    <a:pt x="472" y="103"/>
                    <a:pt x="476" y="102"/>
                    <a:pt x="479" y="102"/>
                  </a:cubicBezTo>
                  <a:cubicBezTo>
                    <a:pt x="483" y="102"/>
                    <a:pt x="480" y="107"/>
                    <a:pt x="488" y="107"/>
                  </a:cubicBezTo>
                  <a:cubicBezTo>
                    <a:pt x="488" y="103"/>
                    <a:pt x="488" y="102"/>
                    <a:pt x="489" y="102"/>
                  </a:cubicBezTo>
                  <a:cubicBezTo>
                    <a:pt x="490" y="102"/>
                    <a:pt x="492" y="107"/>
                    <a:pt x="500" y="107"/>
                  </a:cubicBezTo>
                  <a:cubicBezTo>
                    <a:pt x="500" y="107"/>
                    <a:pt x="500" y="102"/>
                    <a:pt x="500" y="95"/>
                  </a:cubicBezTo>
                  <a:lnTo>
                    <a:pt x="512" y="95"/>
                  </a:lnTo>
                  <a:lnTo>
                    <a:pt x="512" y="107"/>
                  </a:lnTo>
                  <a:cubicBezTo>
                    <a:pt x="512" y="107"/>
                    <a:pt x="524" y="95"/>
                    <a:pt x="536" y="84"/>
                  </a:cubicBezTo>
                  <a:cubicBezTo>
                    <a:pt x="548" y="84"/>
                    <a:pt x="536" y="95"/>
                    <a:pt x="536" y="95"/>
                  </a:cubicBezTo>
                  <a:lnTo>
                    <a:pt x="548" y="95"/>
                  </a:lnTo>
                  <a:cubicBezTo>
                    <a:pt x="556" y="95"/>
                    <a:pt x="558" y="101"/>
                    <a:pt x="559" y="101"/>
                  </a:cubicBezTo>
                  <a:cubicBezTo>
                    <a:pt x="560" y="101"/>
                    <a:pt x="560" y="99"/>
                    <a:pt x="560" y="95"/>
                  </a:cubicBezTo>
                  <a:lnTo>
                    <a:pt x="560" y="119"/>
                  </a:lnTo>
                  <a:cubicBezTo>
                    <a:pt x="560" y="119"/>
                    <a:pt x="572" y="84"/>
                    <a:pt x="583" y="84"/>
                  </a:cubicBezTo>
                  <a:cubicBezTo>
                    <a:pt x="583" y="95"/>
                    <a:pt x="583" y="107"/>
                    <a:pt x="583" y="107"/>
                  </a:cubicBezTo>
                  <a:cubicBezTo>
                    <a:pt x="583" y="111"/>
                    <a:pt x="585" y="113"/>
                    <a:pt x="587" y="113"/>
                  </a:cubicBezTo>
                  <a:cubicBezTo>
                    <a:pt x="590" y="113"/>
                    <a:pt x="595" y="107"/>
                    <a:pt x="595" y="107"/>
                  </a:cubicBezTo>
                  <a:cubicBezTo>
                    <a:pt x="595" y="107"/>
                    <a:pt x="595" y="119"/>
                    <a:pt x="595" y="131"/>
                  </a:cubicBezTo>
                  <a:cubicBezTo>
                    <a:pt x="597" y="131"/>
                    <a:pt x="599" y="130"/>
                    <a:pt x="600" y="128"/>
                  </a:cubicBezTo>
                  <a:lnTo>
                    <a:pt x="600" y="128"/>
                  </a:lnTo>
                  <a:cubicBezTo>
                    <a:pt x="601" y="130"/>
                    <a:pt x="604" y="131"/>
                    <a:pt x="607" y="131"/>
                  </a:cubicBezTo>
                  <a:lnTo>
                    <a:pt x="643" y="131"/>
                  </a:lnTo>
                  <a:cubicBezTo>
                    <a:pt x="643" y="131"/>
                    <a:pt x="643" y="119"/>
                    <a:pt x="643" y="119"/>
                  </a:cubicBezTo>
                  <a:cubicBezTo>
                    <a:pt x="643" y="119"/>
                    <a:pt x="655" y="131"/>
                    <a:pt x="655" y="143"/>
                  </a:cubicBezTo>
                  <a:lnTo>
                    <a:pt x="691" y="143"/>
                  </a:lnTo>
                  <a:cubicBezTo>
                    <a:pt x="691" y="143"/>
                    <a:pt x="696" y="138"/>
                    <a:pt x="699" y="138"/>
                  </a:cubicBezTo>
                  <a:cubicBezTo>
                    <a:pt x="701" y="138"/>
                    <a:pt x="703" y="139"/>
                    <a:pt x="703" y="143"/>
                  </a:cubicBezTo>
                  <a:cubicBezTo>
                    <a:pt x="709" y="143"/>
                    <a:pt x="705" y="150"/>
                    <a:pt x="700" y="155"/>
                  </a:cubicBezTo>
                  <a:lnTo>
                    <a:pt x="700" y="155"/>
                  </a:lnTo>
                  <a:cubicBezTo>
                    <a:pt x="712" y="154"/>
                    <a:pt x="726" y="152"/>
                    <a:pt x="726" y="143"/>
                  </a:cubicBezTo>
                  <a:cubicBezTo>
                    <a:pt x="726" y="143"/>
                    <a:pt x="726" y="155"/>
                    <a:pt x="726" y="155"/>
                  </a:cubicBezTo>
                  <a:cubicBezTo>
                    <a:pt x="726" y="161"/>
                    <a:pt x="729" y="164"/>
                    <a:pt x="732" y="164"/>
                  </a:cubicBezTo>
                  <a:cubicBezTo>
                    <a:pt x="735" y="164"/>
                    <a:pt x="738" y="161"/>
                    <a:pt x="738" y="155"/>
                  </a:cubicBezTo>
                  <a:lnTo>
                    <a:pt x="750" y="155"/>
                  </a:lnTo>
                  <a:cubicBezTo>
                    <a:pt x="762" y="155"/>
                    <a:pt x="762" y="179"/>
                    <a:pt x="774" y="179"/>
                  </a:cubicBezTo>
                  <a:lnTo>
                    <a:pt x="798" y="179"/>
                  </a:lnTo>
                  <a:cubicBezTo>
                    <a:pt x="798" y="179"/>
                    <a:pt x="810" y="191"/>
                    <a:pt x="810" y="191"/>
                  </a:cubicBezTo>
                  <a:lnTo>
                    <a:pt x="869" y="191"/>
                  </a:lnTo>
                  <a:lnTo>
                    <a:pt x="869" y="203"/>
                  </a:lnTo>
                  <a:lnTo>
                    <a:pt x="881" y="203"/>
                  </a:lnTo>
                  <a:lnTo>
                    <a:pt x="893" y="191"/>
                  </a:lnTo>
                  <a:lnTo>
                    <a:pt x="893" y="203"/>
                  </a:lnTo>
                  <a:cubicBezTo>
                    <a:pt x="905" y="203"/>
                    <a:pt x="917" y="203"/>
                    <a:pt x="905" y="214"/>
                  </a:cubicBezTo>
                  <a:cubicBezTo>
                    <a:pt x="905" y="218"/>
                    <a:pt x="906" y="219"/>
                    <a:pt x="907" y="219"/>
                  </a:cubicBezTo>
                  <a:cubicBezTo>
                    <a:pt x="911" y="219"/>
                    <a:pt x="917" y="211"/>
                    <a:pt x="917" y="203"/>
                  </a:cubicBezTo>
                  <a:lnTo>
                    <a:pt x="917" y="214"/>
                  </a:lnTo>
                  <a:cubicBezTo>
                    <a:pt x="917" y="218"/>
                    <a:pt x="917" y="220"/>
                    <a:pt x="917" y="220"/>
                  </a:cubicBezTo>
                  <a:cubicBezTo>
                    <a:pt x="918" y="220"/>
                    <a:pt x="921" y="214"/>
                    <a:pt x="929" y="214"/>
                  </a:cubicBezTo>
                  <a:cubicBezTo>
                    <a:pt x="929" y="214"/>
                    <a:pt x="929" y="226"/>
                    <a:pt x="941" y="238"/>
                  </a:cubicBezTo>
                  <a:cubicBezTo>
                    <a:pt x="953" y="238"/>
                    <a:pt x="953" y="238"/>
                    <a:pt x="953" y="250"/>
                  </a:cubicBezTo>
                  <a:cubicBezTo>
                    <a:pt x="953" y="253"/>
                    <a:pt x="953" y="254"/>
                    <a:pt x="953" y="254"/>
                  </a:cubicBezTo>
                  <a:cubicBezTo>
                    <a:pt x="953" y="254"/>
                    <a:pt x="955" y="238"/>
                    <a:pt x="964" y="238"/>
                  </a:cubicBezTo>
                  <a:cubicBezTo>
                    <a:pt x="976" y="238"/>
                    <a:pt x="964" y="250"/>
                    <a:pt x="964" y="250"/>
                  </a:cubicBezTo>
                  <a:cubicBezTo>
                    <a:pt x="964" y="250"/>
                    <a:pt x="1000" y="250"/>
                    <a:pt x="988" y="262"/>
                  </a:cubicBezTo>
                  <a:cubicBezTo>
                    <a:pt x="988" y="264"/>
                    <a:pt x="989" y="265"/>
                    <a:pt x="990" y="265"/>
                  </a:cubicBezTo>
                  <a:cubicBezTo>
                    <a:pt x="993" y="265"/>
                    <a:pt x="1003" y="250"/>
                    <a:pt x="1012" y="250"/>
                  </a:cubicBezTo>
                  <a:lnTo>
                    <a:pt x="1012" y="262"/>
                  </a:lnTo>
                  <a:cubicBezTo>
                    <a:pt x="1012" y="262"/>
                    <a:pt x="1000" y="274"/>
                    <a:pt x="1000" y="274"/>
                  </a:cubicBezTo>
                  <a:cubicBezTo>
                    <a:pt x="1000" y="278"/>
                    <a:pt x="1003" y="279"/>
                    <a:pt x="1006" y="279"/>
                  </a:cubicBezTo>
                  <a:cubicBezTo>
                    <a:pt x="1013" y="279"/>
                    <a:pt x="1024" y="274"/>
                    <a:pt x="1024" y="274"/>
                  </a:cubicBezTo>
                  <a:cubicBezTo>
                    <a:pt x="1024" y="274"/>
                    <a:pt x="1036" y="298"/>
                    <a:pt x="1036" y="298"/>
                  </a:cubicBezTo>
                  <a:cubicBezTo>
                    <a:pt x="1036" y="300"/>
                    <a:pt x="1036" y="300"/>
                    <a:pt x="1037" y="300"/>
                  </a:cubicBezTo>
                  <a:cubicBezTo>
                    <a:pt x="1041" y="300"/>
                    <a:pt x="1050" y="289"/>
                    <a:pt x="1056" y="289"/>
                  </a:cubicBezTo>
                  <a:cubicBezTo>
                    <a:pt x="1058" y="289"/>
                    <a:pt x="1060" y="292"/>
                    <a:pt x="1060" y="298"/>
                  </a:cubicBezTo>
                  <a:cubicBezTo>
                    <a:pt x="1060" y="322"/>
                    <a:pt x="1060" y="310"/>
                    <a:pt x="1060" y="322"/>
                  </a:cubicBezTo>
                  <a:cubicBezTo>
                    <a:pt x="1060" y="322"/>
                    <a:pt x="1070" y="316"/>
                    <a:pt x="1074" y="316"/>
                  </a:cubicBezTo>
                  <a:cubicBezTo>
                    <a:pt x="1076" y="316"/>
                    <a:pt x="1076" y="318"/>
                    <a:pt x="1072" y="322"/>
                  </a:cubicBezTo>
                  <a:cubicBezTo>
                    <a:pt x="1066" y="328"/>
                    <a:pt x="1066" y="331"/>
                    <a:pt x="1069" y="331"/>
                  </a:cubicBezTo>
                  <a:cubicBezTo>
                    <a:pt x="1072" y="331"/>
                    <a:pt x="1078" y="328"/>
                    <a:pt x="1084" y="322"/>
                  </a:cubicBezTo>
                  <a:cubicBezTo>
                    <a:pt x="1095" y="322"/>
                    <a:pt x="1084" y="334"/>
                    <a:pt x="1095" y="345"/>
                  </a:cubicBezTo>
                  <a:cubicBezTo>
                    <a:pt x="1107" y="345"/>
                    <a:pt x="1107" y="334"/>
                    <a:pt x="1107" y="334"/>
                  </a:cubicBezTo>
                  <a:cubicBezTo>
                    <a:pt x="1110" y="331"/>
                    <a:pt x="1111" y="330"/>
                    <a:pt x="1112" y="330"/>
                  </a:cubicBezTo>
                  <a:lnTo>
                    <a:pt x="1112" y="330"/>
                  </a:lnTo>
                  <a:cubicBezTo>
                    <a:pt x="1115" y="330"/>
                    <a:pt x="1107" y="345"/>
                    <a:pt x="1107" y="345"/>
                  </a:cubicBezTo>
                  <a:cubicBezTo>
                    <a:pt x="1107" y="345"/>
                    <a:pt x="1095" y="357"/>
                    <a:pt x="1107" y="369"/>
                  </a:cubicBezTo>
                  <a:cubicBezTo>
                    <a:pt x="1119" y="381"/>
                    <a:pt x="1131" y="393"/>
                    <a:pt x="1143" y="393"/>
                  </a:cubicBezTo>
                  <a:lnTo>
                    <a:pt x="1155" y="393"/>
                  </a:lnTo>
                  <a:cubicBezTo>
                    <a:pt x="1167" y="393"/>
                    <a:pt x="1143" y="405"/>
                    <a:pt x="1143" y="405"/>
                  </a:cubicBezTo>
                  <a:cubicBezTo>
                    <a:pt x="1143" y="405"/>
                    <a:pt x="1154" y="400"/>
                    <a:pt x="1161" y="400"/>
                  </a:cubicBezTo>
                  <a:cubicBezTo>
                    <a:pt x="1164" y="400"/>
                    <a:pt x="1167" y="401"/>
                    <a:pt x="1167" y="405"/>
                  </a:cubicBezTo>
                  <a:cubicBezTo>
                    <a:pt x="1167" y="405"/>
                    <a:pt x="1203" y="417"/>
                    <a:pt x="1191" y="429"/>
                  </a:cubicBezTo>
                  <a:lnTo>
                    <a:pt x="1215" y="429"/>
                  </a:lnTo>
                  <a:cubicBezTo>
                    <a:pt x="1215" y="417"/>
                    <a:pt x="1238" y="417"/>
                    <a:pt x="1238" y="417"/>
                  </a:cubicBezTo>
                  <a:cubicBezTo>
                    <a:pt x="1238" y="413"/>
                    <a:pt x="1237" y="412"/>
                    <a:pt x="1235" y="412"/>
                  </a:cubicBezTo>
                  <a:cubicBezTo>
                    <a:pt x="1232" y="412"/>
                    <a:pt x="1226" y="417"/>
                    <a:pt x="1226" y="417"/>
                  </a:cubicBezTo>
                  <a:cubicBezTo>
                    <a:pt x="1226" y="417"/>
                    <a:pt x="1226" y="405"/>
                    <a:pt x="1226" y="405"/>
                  </a:cubicBezTo>
                  <a:lnTo>
                    <a:pt x="1226" y="393"/>
                  </a:lnTo>
                  <a:lnTo>
                    <a:pt x="1203" y="393"/>
                  </a:lnTo>
                  <a:lnTo>
                    <a:pt x="1203" y="381"/>
                  </a:lnTo>
                  <a:cubicBezTo>
                    <a:pt x="1203" y="381"/>
                    <a:pt x="1203" y="381"/>
                    <a:pt x="1191" y="369"/>
                  </a:cubicBezTo>
                  <a:cubicBezTo>
                    <a:pt x="1191" y="369"/>
                    <a:pt x="1191" y="369"/>
                    <a:pt x="1191" y="357"/>
                  </a:cubicBezTo>
                  <a:lnTo>
                    <a:pt x="1179" y="357"/>
                  </a:lnTo>
                  <a:cubicBezTo>
                    <a:pt x="1191" y="357"/>
                    <a:pt x="1191" y="345"/>
                    <a:pt x="1179" y="345"/>
                  </a:cubicBezTo>
                  <a:cubicBezTo>
                    <a:pt x="1179" y="345"/>
                    <a:pt x="1167" y="322"/>
                    <a:pt x="1167" y="322"/>
                  </a:cubicBezTo>
                  <a:cubicBezTo>
                    <a:pt x="1155" y="322"/>
                    <a:pt x="1155" y="334"/>
                    <a:pt x="1155" y="334"/>
                  </a:cubicBezTo>
                  <a:cubicBezTo>
                    <a:pt x="1143" y="334"/>
                    <a:pt x="1155" y="322"/>
                    <a:pt x="1155" y="322"/>
                  </a:cubicBezTo>
                  <a:cubicBezTo>
                    <a:pt x="1143" y="310"/>
                    <a:pt x="1143" y="298"/>
                    <a:pt x="1131" y="286"/>
                  </a:cubicBezTo>
                  <a:lnTo>
                    <a:pt x="1095" y="286"/>
                  </a:lnTo>
                  <a:cubicBezTo>
                    <a:pt x="1086" y="286"/>
                    <a:pt x="1099" y="271"/>
                    <a:pt x="1099" y="271"/>
                  </a:cubicBezTo>
                  <a:lnTo>
                    <a:pt x="1099" y="271"/>
                  </a:lnTo>
                  <a:cubicBezTo>
                    <a:pt x="1099" y="271"/>
                    <a:pt x="1098" y="272"/>
                    <a:pt x="1095" y="274"/>
                  </a:cubicBezTo>
                  <a:cubicBezTo>
                    <a:pt x="1084" y="274"/>
                    <a:pt x="1095" y="298"/>
                    <a:pt x="1084" y="298"/>
                  </a:cubicBezTo>
                  <a:lnTo>
                    <a:pt x="1084" y="274"/>
                  </a:lnTo>
                  <a:cubicBezTo>
                    <a:pt x="1084" y="274"/>
                    <a:pt x="1095" y="262"/>
                    <a:pt x="1095" y="250"/>
                  </a:cubicBezTo>
                  <a:lnTo>
                    <a:pt x="1095" y="250"/>
                  </a:lnTo>
                  <a:cubicBezTo>
                    <a:pt x="1091" y="254"/>
                    <a:pt x="1089" y="255"/>
                    <a:pt x="1087" y="255"/>
                  </a:cubicBezTo>
                  <a:cubicBezTo>
                    <a:pt x="1082" y="255"/>
                    <a:pt x="1080" y="250"/>
                    <a:pt x="1072" y="250"/>
                  </a:cubicBezTo>
                  <a:cubicBezTo>
                    <a:pt x="1060" y="250"/>
                    <a:pt x="1072" y="250"/>
                    <a:pt x="1072" y="238"/>
                  </a:cubicBezTo>
                  <a:lnTo>
                    <a:pt x="1072" y="226"/>
                  </a:lnTo>
                  <a:lnTo>
                    <a:pt x="1060" y="250"/>
                  </a:lnTo>
                  <a:lnTo>
                    <a:pt x="1060" y="226"/>
                  </a:lnTo>
                  <a:lnTo>
                    <a:pt x="1036" y="226"/>
                  </a:lnTo>
                  <a:cubicBezTo>
                    <a:pt x="1036" y="226"/>
                    <a:pt x="1036" y="200"/>
                    <a:pt x="1021" y="200"/>
                  </a:cubicBezTo>
                  <a:cubicBezTo>
                    <a:pt x="1018" y="200"/>
                    <a:pt x="1016" y="201"/>
                    <a:pt x="1012" y="203"/>
                  </a:cubicBezTo>
                  <a:cubicBezTo>
                    <a:pt x="1010" y="205"/>
                    <a:pt x="1008" y="206"/>
                    <a:pt x="1006" y="206"/>
                  </a:cubicBezTo>
                  <a:cubicBezTo>
                    <a:pt x="1002" y="206"/>
                    <a:pt x="1001" y="199"/>
                    <a:pt x="1000" y="199"/>
                  </a:cubicBezTo>
                  <a:cubicBezTo>
                    <a:pt x="1000" y="199"/>
                    <a:pt x="1000" y="200"/>
                    <a:pt x="1000" y="203"/>
                  </a:cubicBezTo>
                  <a:cubicBezTo>
                    <a:pt x="998" y="205"/>
                    <a:pt x="996" y="206"/>
                    <a:pt x="996" y="206"/>
                  </a:cubicBezTo>
                  <a:cubicBezTo>
                    <a:pt x="993" y="206"/>
                    <a:pt x="1000" y="191"/>
                    <a:pt x="1000" y="191"/>
                  </a:cubicBezTo>
                  <a:cubicBezTo>
                    <a:pt x="1000" y="187"/>
                    <a:pt x="999" y="185"/>
                    <a:pt x="997" y="185"/>
                  </a:cubicBezTo>
                  <a:cubicBezTo>
                    <a:pt x="992" y="185"/>
                    <a:pt x="984" y="191"/>
                    <a:pt x="976" y="191"/>
                  </a:cubicBezTo>
                  <a:cubicBezTo>
                    <a:pt x="976" y="191"/>
                    <a:pt x="976" y="191"/>
                    <a:pt x="976" y="179"/>
                  </a:cubicBezTo>
                  <a:cubicBezTo>
                    <a:pt x="976" y="179"/>
                    <a:pt x="966" y="189"/>
                    <a:pt x="962" y="189"/>
                  </a:cubicBezTo>
                  <a:cubicBezTo>
                    <a:pt x="961" y="189"/>
                    <a:pt x="961" y="187"/>
                    <a:pt x="964" y="179"/>
                  </a:cubicBezTo>
                  <a:cubicBezTo>
                    <a:pt x="964" y="161"/>
                    <a:pt x="964" y="155"/>
                    <a:pt x="962" y="155"/>
                  </a:cubicBezTo>
                  <a:cubicBezTo>
                    <a:pt x="959" y="155"/>
                    <a:pt x="953" y="161"/>
                    <a:pt x="941" y="167"/>
                  </a:cubicBezTo>
                  <a:cubicBezTo>
                    <a:pt x="929" y="167"/>
                    <a:pt x="929" y="167"/>
                    <a:pt x="929" y="155"/>
                  </a:cubicBezTo>
                  <a:cubicBezTo>
                    <a:pt x="935" y="149"/>
                    <a:pt x="932" y="149"/>
                    <a:pt x="927" y="149"/>
                  </a:cubicBezTo>
                  <a:cubicBezTo>
                    <a:pt x="923" y="149"/>
                    <a:pt x="917" y="149"/>
                    <a:pt x="917" y="143"/>
                  </a:cubicBezTo>
                  <a:cubicBezTo>
                    <a:pt x="917" y="141"/>
                    <a:pt x="915" y="140"/>
                    <a:pt x="913" y="140"/>
                  </a:cubicBezTo>
                  <a:cubicBezTo>
                    <a:pt x="911" y="140"/>
                    <a:pt x="908" y="140"/>
                    <a:pt x="906" y="141"/>
                  </a:cubicBezTo>
                  <a:lnTo>
                    <a:pt x="906" y="141"/>
                  </a:lnTo>
                  <a:cubicBezTo>
                    <a:pt x="911" y="131"/>
                    <a:pt x="911" y="128"/>
                    <a:pt x="906" y="128"/>
                  </a:cubicBezTo>
                  <a:cubicBezTo>
                    <a:pt x="902" y="128"/>
                    <a:pt x="893" y="131"/>
                    <a:pt x="881" y="131"/>
                  </a:cubicBezTo>
                  <a:cubicBezTo>
                    <a:pt x="881" y="131"/>
                    <a:pt x="881" y="119"/>
                    <a:pt x="881" y="119"/>
                  </a:cubicBezTo>
                  <a:lnTo>
                    <a:pt x="857" y="119"/>
                  </a:lnTo>
                  <a:cubicBezTo>
                    <a:pt x="845" y="119"/>
                    <a:pt x="857" y="107"/>
                    <a:pt x="857" y="107"/>
                  </a:cubicBezTo>
                  <a:cubicBezTo>
                    <a:pt x="853" y="103"/>
                    <a:pt x="849" y="102"/>
                    <a:pt x="846" y="102"/>
                  </a:cubicBezTo>
                  <a:cubicBezTo>
                    <a:pt x="845" y="102"/>
                    <a:pt x="844" y="102"/>
                    <a:pt x="843" y="103"/>
                  </a:cubicBezTo>
                  <a:lnTo>
                    <a:pt x="843" y="103"/>
                  </a:lnTo>
                  <a:cubicBezTo>
                    <a:pt x="840" y="100"/>
                    <a:pt x="837" y="97"/>
                    <a:pt x="833" y="97"/>
                  </a:cubicBezTo>
                  <a:cubicBezTo>
                    <a:pt x="830" y="97"/>
                    <a:pt x="826" y="99"/>
                    <a:pt x="822" y="107"/>
                  </a:cubicBezTo>
                  <a:cubicBezTo>
                    <a:pt x="820" y="109"/>
                    <a:pt x="819" y="110"/>
                    <a:pt x="818" y="110"/>
                  </a:cubicBezTo>
                  <a:cubicBezTo>
                    <a:pt x="816" y="110"/>
                    <a:pt x="832" y="84"/>
                    <a:pt x="822" y="84"/>
                  </a:cubicBezTo>
                  <a:lnTo>
                    <a:pt x="822" y="84"/>
                  </a:lnTo>
                  <a:cubicBezTo>
                    <a:pt x="818" y="87"/>
                    <a:pt x="816" y="89"/>
                    <a:pt x="816" y="89"/>
                  </a:cubicBezTo>
                  <a:cubicBezTo>
                    <a:pt x="815" y="89"/>
                    <a:pt x="818" y="84"/>
                    <a:pt x="810" y="84"/>
                  </a:cubicBezTo>
                  <a:cubicBezTo>
                    <a:pt x="798" y="84"/>
                    <a:pt x="822" y="84"/>
                    <a:pt x="810" y="72"/>
                  </a:cubicBezTo>
                  <a:lnTo>
                    <a:pt x="798" y="72"/>
                  </a:lnTo>
                  <a:cubicBezTo>
                    <a:pt x="786" y="72"/>
                    <a:pt x="786" y="72"/>
                    <a:pt x="786" y="84"/>
                  </a:cubicBezTo>
                  <a:cubicBezTo>
                    <a:pt x="782" y="87"/>
                    <a:pt x="781" y="88"/>
                    <a:pt x="781" y="88"/>
                  </a:cubicBezTo>
                  <a:cubicBezTo>
                    <a:pt x="780" y="88"/>
                    <a:pt x="786" y="80"/>
                    <a:pt x="786" y="72"/>
                  </a:cubicBezTo>
                  <a:lnTo>
                    <a:pt x="786" y="72"/>
                  </a:lnTo>
                  <a:lnTo>
                    <a:pt x="774" y="84"/>
                  </a:lnTo>
                  <a:cubicBezTo>
                    <a:pt x="774" y="72"/>
                    <a:pt x="774" y="72"/>
                    <a:pt x="774" y="60"/>
                  </a:cubicBezTo>
                  <a:lnTo>
                    <a:pt x="762" y="72"/>
                  </a:lnTo>
                  <a:cubicBezTo>
                    <a:pt x="758" y="76"/>
                    <a:pt x="754" y="77"/>
                    <a:pt x="751" y="77"/>
                  </a:cubicBezTo>
                  <a:cubicBezTo>
                    <a:pt x="744" y="77"/>
                    <a:pt x="738" y="72"/>
                    <a:pt x="738" y="72"/>
                  </a:cubicBezTo>
                  <a:cubicBezTo>
                    <a:pt x="730" y="72"/>
                    <a:pt x="728" y="66"/>
                    <a:pt x="723" y="66"/>
                  </a:cubicBezTo>
                  <a:cubicBezTo>
                    <a:pt x="721" y="66"/>
                    <a:pt x="718" y="68"/>
                    <a:pt x="714" y="72"/>
                  </a:cubicBezTo>
                  <a:lnTo>
                    <a:pt x="714" y="60"/>
                  </a:lnTo>
                  <a:lnTo>
                    <a:pt x="714" y="48"/>
                  </a:lnTo>
                  <a:lnTo>
                    <a:pt x="703" y="72"/>
                  </a:lnTo>
                  <a:cubicBezTo>
                    <a:pt x="703" y="60"/>
                    <a:pt x="679" y="48"/>
                    <a:pt x="679" y="48"/>
                  </a:cubicBezTo>
                  <a:cubicBezTo>
                    <a:pt x="675" y="48"/>
                    <a:pt x="674" y="49"/>
                    <a:pt x="674" y="50"/>
                  </a:cubicBezTo>
                  <a:lnTo>
                    <a:pt x="674" y="50"/>
                  </a:lnTo>
                  <a:cubicBezTo>
                    <a:pt x="671" y="47"/>
                    <a:pt x="668" y="45"/>
                    <a:pt x="664" y="45"/>
                  </a:cubicBezTo>
                  <a:cubicBezTo>
                    <a:pt x="661" y="45"/>
                    <a:pt x="658" y="46"/>
                    <a:pt x="655" y="48"/>
                  </a:cubicBezTo>
                  <a:cubicBezTo>
                    <a:pt x="647" y="48"/>
                    <a:pt x="644" y="53"/>
                    <a:pt x="643" y="53"/>
                  </a:cubicBezTo>
                  <a:cubicBezTo>
                    <a:pt x="643" y="53"/>
                    <a:pt x="643" y="52"/>
                    <a:pt x="643" y="48"/>
                  </a:cubicBezTo>
                  <a:cubicBezTo>
                    <a:pt x="643" y="36"/>
                    <a:pt x="655" y="24"/>
                    <a:pt x="643" y="24"/>
                  </a:cubicBezTo>
                  <a:lnTo>
                    <a:pt x="631" y="24"/>
                  </a:lnTo>
                  <a:cubicBezTo>
                    <a:pt x="619" y="24"/>
                    <a:pt x="619" y="24"/>
                    <a:pt x="607" y="12"/>
                  </a:cubicBezTo>
                  <a:cubicBezTo>
                    <a:pt x="595" y="12"/>
                    <a:pt x="595" y="24"/>
                    <a:pt x="607" y="36"/>
                  </a:cubicBezTo>
                  <a:lnTo>
                    <a:pt x="595" y="36"/>
                  </a:lnTo>
                  <a:cubicBezTo>
                    <a:pt x="595" y="36"/>
                    <a:pt x="595" y="24"/>
                    <a:pt x="583" y="24"/>
                  </a:cubicBezTo>
                  <a:lnTo>
                    <a:pt x="583" y="36"/>
                  </a:lnTo>
                  <a:lnTo>
                    <a:pt x="572" y="36"/>
                  </a:lnTo>
                  <a:cubicBezTo>
                    <a:pt x="572" y="36"/>
                    <a:pt x="583" y="12"/>
                    <a:pt x="572" y="12"/>
                  </a:cubicBezTo>
                  <a:cubicBezTo>
                    <a:pt x="572" y="12"/>
                    <a:pt x="548" y="12"/>
                    <a:pt x="560" y="24"/>
                  </a:cubicBezTo>
                  <a:cubicBezTo>
                    <a:pt x="560" y="36"/>
                    <a:pt x="560" y="36"/>
                    <a:pt x="560" y="36"/>
                  </a:cubicBezTo>
                  <a:cubicBezTo>
                    <a:pt x="560" y="40"/>
                    <a:pt x="558" y="41"/>
                    <a:pt x="557" y="41"/>
                  </a:cubicBezTo>
                  <a:cubicBezTo>
                    <a:pt x="553" y="41"/>
                    <a:pt x="548" y="36"/>
                    <a:pt x="548" y="36"/>
                  </a:cubicBezTo>
                  <a:cubicBezTo>
                    <a:pt x="548" y="36"/>
                    <a:pt x="548" y="12"/>
                    <a:pt x="548" y="12"/>
                  </a:cubicBezTo>
                  <a:lnTo>
                    <a:pt x="536" y="12"/>
                  </a:lnTo>
                  <a:lnTo>
                    <a:pt x="536" y="24"/>
                  </a:lnTo>
                  <a:cubicBezTo>
                    <a:pt x="536" y="24"/>
                    <a:pt x="536" y="9"/>
                    <a:pt x="530" y="9"/>
                  </a:cubicBezTo>
                  <a:cubicBezTo>
                    <a:pt x="528" y="9"/>
                    <a:pt x="526" y="10"/>
                    <a:pt x="524" y="12"/>
                  </a:cubicBezTo>
                  <a:cubicBezTo>
                    <a:pt x="512" y="12"/>
                    <a:pt x="512" y="24"/>
                    <a:pt x="512" y="36"/>
                  </a:cubicBezTo>
                  <a:cubicBezTo>
                    <a:pt x="512" y="24"/>
                    <a:pt x="512" y="24"/>
                    <a:pt x="512" y="12"/>
                  </a:cubicBezTo>
                  <a:cubicBezTo>
                    <a:pt x="512" y="12"/>
                    <a:pt x="500" y="0"/>
                    <a:pt x="488" y="0"/>
                  </a:cubicBezTo>
                  <a:cubicBezTo>
                    <a:pt x="488" y="0"/>
                    <a:pt x="488" y="12"/>
                    <a:pt x="488" y="12"/>
                  </a:cubicBezTo>
                  <a:lnTo>
                    <a:pt x="476" y="12"/>
                  </a:lnTo>
                  <a:cubicBezTo>
                    <a:pt x="476" y="12"/>
                    <a:pt x="476" y="0"/>
                    <a:pt x="464" y="0"/>
                  </a:cubicBezTo>
                  <a:close/>
                  <a:moveTo>
                    <a:pt x="1326" y="543"/>
                  </a:moveTo>
                  <a:cubicBezTo>
                    <a:pt x="1325" y="544"/>
                    <a:pt x="1324" y="546"/>
                    <a:pt x="1322" y="548"/>
                  </a:cubicBezTo>
                  <a:cubicBezTo>
                    <a:pt x="1328" y="548"/>
                    <a:pt x="1328" y="544"/>
                    <a:pt x="1326" y="543"/>
                  </a:cubicBezTo>
                  <a:close/>
                  <a:moveTo>
                    <a:pt x="1255" y="423"/>
                  </a:moveTo>
                  <a:lnTo>
                    <a:pt x="1255" y="423"/>
                  </a:lnTo>
                  <a:cubicBezTo>
                    <a:pt x="1254" y="423"/>
                    <a:pt x="1246" y="429"/>
                    <a:pt x="1238" y="429"/>
                  </a:cubicBezTo>
                  <a:cubicBezTo>
                    <a:pt x="1238" y="429"/>
                    <a:pt x="1233" y="434"/>
                    <a:pt x="1226" y="434"/>
                  </a:cubicBezTo>
                  <a:cubicBezTo>
                    <a:pt x="1222" y="434"/>
                    <a:pt x="1218" y="433"/>
                    <a:pt x="1215" y="429"/>
                  </a:cubicBezTo>
                  <a:cubicBezTo>
                    <a:pt x="1215" y="429"/>
                    <a:pt x="1215" y="441"/>
                    <a:pt x="1215" y="441"/>
                  </a:cubicBezTo>
                  <a:lnTo>
                    <a:pt x="1215" y="465"/>
                  </a:lnTo>
                  <a:cubicBezTo>
                    <a:pt x="1215" y="465"/>
                    <a:pt x="1225" y="459"/>
                    <a:pt x="1232" y="459"/>
                  </a:cubicBezTo>
                  <a:cubicBezTo>
                    <a:pt x="1236" y="459"/>
                    <a:pt x="1238" y="461"/>
                    <a:pt x="1238" y="465"/>
                  </a:cubicBezTo>
                  <a:cubicBezTo>
                    <a:pt x="1238" y="465"/>
                    <a:pt x="1226" y="476"/>
                    <a:pt x="1226" y="476"/>
                  </a:cubicBezTo>
                  <a:lnTo>
                    <a:pt x="1238" y="476"/>
                  </a:lnTo>
                  <a:cubicBezTo>
                    <a:pt x="1246" y="476"/>
                    <a:pt x="1244" y="471"/>
                    <a:pt x="1244" y="471"/>
                  </a:cubicBezTo>
                  <a:lnTo>
                    <a:pt x="1244" y="471"/>
                  </a:lnTo>
                  <a:cubicBezTo>
                    <a:pt x="1245" y="471"/>
                    <a:pt x="1246" y="472"/>
                    <a:pt x="1250" y="476"/>
                  </a:cubicBezTo>
                  <a:cubicBezTo>
                    <a:pt x="1256" y="482"/>
                    <a:pt x="1256" y="482"/>
                    <a:pt x="1255" y="482"/>
                  </a:cubicBezTo>
                  <a:cubicBezTo>
                    <a:pt x="1253" y="482"/>
                    <a:pt x="1250" y="482"/>
                    <a:pt x="1250" y="488"/>
                  </a:cubicBezTo>
                  <a:cubicBezTo>
                    <a:pt x="1250" y="488"/>
                    <a:pt x="1238" y="488"/>
                    <a:pt x="1226" y="500"/>
                  </a:cubicBezTo>
                  <a:lnTo>
                    <a:pt x="1262" y="500"/>
                  </a:lnTo>
                  <a:lnTo>
                    <a:pt x="1262" y="512"/>
                  </a:lnTo>
                  <a:cubicBezTo>
                    <a:pt x="1270" y="512"/>
                    <a:pt x="1273" y="517"/>
                    <a:pt x="1277" y="517"/>
                  </a:cubicBezTo>
                  <a:cubicBezTo>
                    <a:pt x="1279" y="517"/>
                    <a:pt x="1282" y="516"/>
                    <a:pt x="1286" y="512"/>
                  </a:cubicBezTo>
                  <a:cubicBezTo>
                    <a:pt x="1286" y="511"/>
                    <a:pt x="1286" y="510"/>
                    <a:pt x="1286" y="510"/>
                  </a:cubicBezTo>
                  <a:cubicBezTo>
                    <a:pt x="1288" y="510"/>
                    <a:pt x="1298" y="548"/>
                    <a:pt x="1298" y="548"/>
                  </a:cubicBezTo>
                  <a:cubicBezTo>
                    <a:pt x="1302" y="552"/>
                    <a:pt x="1304" y="553"/>
                    <a:pt x="1307" y="553"/>
                  </a:cubicBezTo>
                  <a:cubicBezTo>
                    <a:pt x="1311" y="553"/>
                    <a:pt x="1314" y="548"/>
                    <a:pt x="1322" y="548"/>
                  </a:cubicBezTo>
                  <a:cubicBezTo>
                    <a:pt x="1322" y="544"/>
                    <a:pt x="1323" y="543"/>
                    <a:pt x="1324" y="543"/>
                  </a:cubicBezTo>
                  <a:lnTo>
                    <a:pt x="1324" y="543"/>
                  </a:lnTo>
                  <a:cubicBezTo>
                    <a:pt x="1325" y="543"/>
                    <a:pt x="1325" y="543"/>
                    <a:pt x="1326" y="543"/>
                  </a:cubicBezTo>
                  <a:lnTo>
                    <a:pt x="1326" y="543"/>
                  </a:lnTo>
                  <a:cubicBezTo>
                    <a:pt x="1330" y="536"/>
                    <a:pt x="1322" y="534"/>
                    <a:pt x="1322" y="524"/>
                  </a:cubicBezTo>
                  <a:lnTo>
                    <a:pt x="1310" y="524"/>
                  </a:lnTo>
                  <a:cubicBezTo>
                    <a:pt x="1310" y="524"/>
                    <a:pt x="1310" y="512"/>
                    <a:pt x="1310" y="512"/>
                  </a:cubicBezTo>
                  <a:cubicBezTo>
                    <a:pt x="1298" y="512"/>
                    <a:pt x="1310" y="488"/>
                    <a:pt x="1310" y="488"/>
                  </a:cubicBezTo>
                  <a:lnTo>
                    <a:pt x="1310" y="488"/>
                  </a:lnTo>
                  <a:cubicBezTo>
                    <a:pt x="1310" y="488"/>
                    <a:pt x="1299" y="499"/>
                    <a:pt x="1292" y="499"/>
                  </a:cubicBezTo>
                  <a:cubicBezTo>
                    <a:pt x="1289" y="499"/>
                    <a:pt x="1286" y="496"/>
                    <a:pt x="1286" y="488"/>
                  </a:cubicBezTo>
                  <a:cubicBezTo>
                    <a:pt x="1292" y="476"/>
                    <a:pt x="1292" y="473"/>
                    <a:pt x="1290" y="473"/>
                  </a:cubicBezTo>
                  <a:lnTo>
                    <a:pt x="1290" y="473"/>
                  </a:lnTo>
                  <a:cubicBezTo>
                    <a:pt x="1289" y="473"/>
                    <a:pt x="1286" y="476"/>
                    <a:pt x="1286" y="476"/>
                  </a:cubicBezTo>
                  <a:lnTo>
                    <a:pt x="1286" y="465"/>
                  </a:lnTo>
                  <a:cubicBezTo>
                    <a:pt x="1286" y="459"/>
                    <a:pt x="1283" y="456"/>
                    <a:pt x="1279" y="456"/>
                  </a:cubicBezTo>
                  <a:cubicBezTo>
                    <a:pt x="1274" y="456"/>
                    <a:pt x="1268" y="459"/>
                    <a:pt x="1262" y="465"/>
                  </a:cubicBezTo>
                  <a:cubicBezTo>
                    <a:pt x="1260" y="466"/>
                    <a:pt x="1259" y="467"/>
                    <a:pt x="1258" y="467"/>
                  </a:cubicBezTo>
                  <a:cubicBezTo>
                    <a:pt x="1253" y="467"/>
                    <a:pt x="1262" y="441"/>
                    <a:pt x="1262" y="441"/>
                  </a:cubicBezTo>
                  <a:lnTo>
                    <a:pt x="1238" y="441"/>
                  </a:lnTo>
                  <a:cubicBezTo>
                    <a:pt x="1238" y="441"/>
                    <a:pt x="1250" y="429"/>
                    <a:pt x="1250" y="429"/>
                  </a:cubicBezTo>
                  <a:cubicBezTo>
                    <a:pt x="1254" y="425"/>
                    <a:pt x="1256" y="423"/>
                    <a:pt x="1255" y="423"/>
                  </a:cubicBezTo>
                  <a:close/>
                  <a:moveTo>
                    <a:pt x="119" y="579"/>
                  </a:moveTo>
                  <a:cubicBezTo>
                    <a:pt x="119" y="582"/>
                    <a:pt x="119" y="584"/>
                    <a:pt x="119" y="584"/>
                  </a:cubicBezTo>
                  <a:lnTo>
                    <a:pt x="131" y="584"/>
                  </a:lnTo>
                  <a:cubicBezTo>
                    <a:pt x="131" y="584"/>
                    <a:pt x="125" y="581"/>
                    <a:pt x="119" y="579"/>
                  </a:cubicBezTo>
                  <a:close/>
                  <a:moveTo>
                    <a:pt x="1322" y="548"/>
                  </a:moveTo>
                  <a:cubicBezTo>
                    <a:pt x="1310" y="560"/>
                    <a:pt x="1310" y="572"/>
                    <a:pt x="1322" y="584"/>
                  </a:cubicBezTo>
                  <a:cubicBezTo>
                    <a:pt x="1322" y="584"/>
                    <a:pt x="1322" y="595"/>
                    <a:pt x="1334" y="595"/>
                  </a:cubicBezTo>
                  <a:lnTo>
                    <a:pt x="1345" y="595"/>
                  </a:lnTo>
                  <a:lnTo>
                    <a:pt x="1357" y="607"/>
                  </a:lnTo>
                  <a:cubicBezTo>
                    <a:pt x="1357" y="619"/>
                    <a:pt x="1369" y="619"/>
                    <a:pt x="1381" y="619"/>
                  </a:cubicBezTo>
                  <a:lnTo>
                    <a:pt x="1381" y="607"/>
                  </a:lnTo>
                  <a:cubicBezTo>
                    <a:pt x="1381" y="601"/>
                    <a:pt x="1381" y="601"/>
                    <a:pt x="1380" y="601"/>
                  </a:cubicBezTo>
                  <a:cubicBezTo>
                    <a:pt x="1378" y="601"/>
                    <a:pt x="1375" y="601"/>
                    <a:pt x="1369" y="595"/>
                  </a:cubicBezTo>
                  <a:cubicBezTo>
                    <a:pt x="1369" y="584"/>
                    <a:pt x="1369" y="572"/>
                    <a:pt x="1357" y="572"/>
                  </a:cubicBezTo>
                  <a:lnTo>
                    <a:pt x="1345" y="572"/>
                  </a:lnTo>
                  <a:cubicBezTo>
                    <a:pt x="1357" y="572"/>
                    <a:pt x="1369" y="560"/>
                    <a:pt x="1345" y="560"/>
                  </a:cubicBezTo>
                  <a:cubicBezTo>
                    <a:pt x="1334" y="560"/>
                    <a:pt x="1322" y="560"/>
                    <a:pt x="1322" y="548"/>
                  </a:cubicBezTo>
                  <a:close/>
                  <a:moveTo>
                    <a:pt x="1381" y="619"/>
                  </a:moveTo>
                  <a:cubicBezTo>
                    <a:pt x="1369" y="619"/>
                    <a:pt x="1369" y="619"/>
                    <a:pt x="1369" y="631"/>
                  </a:cubicBezTo>
                  <a:lnTo>
                    <a:pt x="1381" y="631"/>
                  </a:lnTo>
                  <a:cubicBezTo>
                    <a:pt x="1382" y="631"/>
                    <a:pt x="1383" y="631"/>
                    <a:pt x="1384" y="631"/>
                  </a:cubicBezTo>
                  <a:lnTo>
                    <a:pt x="1384" y="631"/>
                  </a:lnTo>
                  <a:cubicBezTo>
                    <a:pt x="1387" y="624"/>
                    <a:pt x="1389" y="619"/>
                    <a:pt x="1381" y="619"/>
                  </a:cubicBezTo>
                  <a:close/>
                  <a:moveTo>
                    <a:pt x="1384" y="631"/>
                  </a:moveTo>
                  <a:cubicBezTo>
                    <a:pt x="1383" y="635"/>
                    <a:pt x="1381" y="639"/>
                    <a:pt x="1381" y="643"/>
                  </a:cubicBezTo>
                  <a:lnTo>
                    <a:pt x="1381" y="643"/>
                  </a:lnTo>
                  <a:cubicBezTo>
                    <a:pt x="1381" y="632"/>
                    <a:pt x="1391" y="631"/>
                    <a:pt x="1384" y="631"/>
                  </a:cubicBezTo>
                  <a:close/>
                  <a:moveTo>
                    <a:pt x="1393" y="643"/>
                  </a:moveTo>
                  <a:lnTo>
                    <a:pt x="1393" y="643"/>
                  </a:lnTo>
                  <a:cubicBezTo>
                    <a:pt x="1393" y="643"/>
                    <a:pt x="1387" y="643"/>
                    <a:pt x="1388" y="647"/>
                  </a:cubicBezTo>
                  <a:lnTo>
                    <a:pt x="1388" y="647"/>
                  </a:lnTo>
                  <a:cubicBezTo>
                    <a:pt x="1385" y="646"/>
                    <a:pt x="1383" y="645"/>
                    <a:pt x="1381" y="643"/>
                  </a:cubicBezTo>
                  <a:lnTo>
                    <a:pt x="1381" y="643"/>
                  </a:lnTo>
                  <a:cubicBezTo>
                    <a:pt x="1385" y="647"/>
                    <a:pt x="1388" y="650"/>
                    <a:pt x="1390" y="651"/>
                  </a:cubicBezTo>
                  <a:lnTo>
                    <a:pt x="1390" y="651"/>
                  </a:lnTo>
                  <a:cubicBezTo>
                    <a:pt x="1391" y="652"/>
                    <a:pt x="1392" y="654"/>
                    <a:pt x="1393" y="655"/>
                  </a:cubicBezTo>
                  <a:lnTo>
                    <a:pt x="1417" y="655"/>
                  </a:lnTo>
                  <a:cubicBezTo>
                    <a:pt x="1417" y="649"/>
                    <a:pt x="1411" y="649"/>
                    <a:pt x="1404" y="649"/>
                  </a:cubicBezTo>
                  <a:cubicBezTo>
                    <a:pt x="1400" y="649"/>
                    <a:pt x="1397" y="649"/>
                    <a:pt x="1393" y="649"/>
                  </a:cubicBezTo>
                  <a:lnTo>
                    <a:pt x="1393" y="649"/>
                  </a:lnTo>
                  <a:cubicBezTo>
                    <a:pt x="1393" y="647"/>
                    <a:pt x="1393" y="645"/>
                    <a:pt x="1393" y="643"/>
                  </a:cubicBezTo>
                  <a:close/>
                  <a:moveTo>
                    <a:pt x="1417" y="655"/>
                  </a:moveTo>
                  <a:cubicBezTo>
                    <a:pt x="1417" y="667"/>
                    <a:pt x="1417" y="667"/>
                    <a:pt x="1417" y="667"/>
                  </a:cubicBezTo>
                  <a:lnTo>
                    <a:pt x="1429" y="667"/>
                  </a:lnTo>
                  <a:cubicBezTo>
                    <a:pt x="1429" y="655"/>
                    <a:pt x="1429" y="655"/>
                    <a:pt x="1417" y="655"/>
                  </a:cubicBezTo>
                  <a:close/>
                  <a:moveTo>
                    <a:pt x="83" y="667"/>
                  </a:moveTo>
                  <a:lnTo>
                    <a:pt x="83" y="679"/>
                  </a:lnTo>
                  <a:cubicBezTo>
                    <a:pt x="95" y="679"/>
                    <a:pt x="83" y="667"/>
                    <a:pt x="83" y="667"/>
                  </a:cubicBezTo>
                  <a:close/>
                  <a:moveTo>
                    <a:pt x="1429" y="667"/>
                  </a:moveTo>
                  <a:cubicBezTo>
                    <a:pt x="1423" y="673"/>
                    <a:pt x="1420" y="673"/>
                    <a:pt x="1418" y="673"/>
                  </a:cubicBezTo>
                  <a:cubicBezTo>
                    <a:pt x="1417" y="673"/>
                    <a:pt x="1417" y="673"/>
                    <a:pt x="1417" y="679"/>
                  </a:cubicBezTo>
                  <a:cubicBezTo>
                    <a:pt x="1417" y="691"/>
                    <a:pt x="1417" y="691"/>
                    <a:pt x="1417" y="691"/>
                  </a:cubicBezTo>
                  <a:lnTo>
                    <a:pt x="1429" y="691"/>
                  </a:lnTo>
                  <a:lnTo>
                    <a:pt x="1429" y="667"/>
                  </a:lnTo>
                  <a:close/>
                  <a:moveTo>
                    <a:pt x="1619" y="703"/>
                  </a:moveTo>
                  <a:cubicBezTo>
                    <a:pt x="1607" y="709"/>
                    <a:pt x="1610" y="712"/>
                    <a:pt x="1615" y="712"/>
                  </a:cubicBezTo>
                  <a:cubicBezTo>
                    <a:pt x="1619" y="712"/>
                    <a:pt x="1625" y="709"/>
                    <a:pt x="1619" y="703"/>
                  </a:cubicBezTo>
                  <a:close/>
                  <a:moveTo>
                    <a:pt x="83" y="726"/>
                  </a:moveTo>
                  <a:cubicBezTo>
                    <a:pt x="83" y="726"/>
                    <a:pt x="93" y="731"/>
                    <a:pt x="100" y="732"/>
                  </a:cubicBezTo>
                  <a:lnTo>
                    <a:pt x="100" y="732"/>
                  </a:lnTo>
                  <a:cubicBezTo>
                    <a:pt x="95" y="726"/>
                    <a:pt x="92" y="726"/>
                    <a:pt x="83" y="726"/>
                  </a:cubicBezTo>
                  <a:close/>
                  <a:moveTo>
                    <a:pt x="107" y="417"/>
                  </a:moveTo>
                  <a:cubicBezTo>
                    <a:pt x="119" y="417"/>
                    <a:pt x="107" y="417"/>
                    <a:pt x="107" y="429"/>
                  </a:cubicBezTo>
                  <a:cubicBezTo>
                    <a:pt x="107" y="441"/>
                    <a:pt x="95" y="441"/>
                    <a:pt x="95" y="441"/>
                  </a:cubicBezTo>
                  <a:cubicBezTo>
                    <a:pt x="107" y="453"/>
                    <a:pt x="95" y="453"/>
                    <a:pt x="95" y="453"/>
                  </a:cubicBezTo>
                  <a:cubicBezTo>
                    <a:pt x="95" y="453"/>
                    <a:pt x="107" y="476"/>
                    <a:pt x="95" y="476"/>
                  </a:cubicBezTo>
                  <a:cubicBezTo>
                    <a:pt x="107" y="476"/>
                    <a:pt x="95" y="500"/>
                    <a:pt x="95" y="500"/>
                  </a:cubicBezTo>
                  <a:cubicBezTo>
                    <a:pt x="95" y="506"/>
                    <a:pt x="95" y="506"/>
                    <a:pt x="97" y="506"/>
                  </a:cubicBezTo>
                  <a:cubicBezTo>
                    <a:pt x="98" y="506"/>
                    <a:pt x="101" y="506"/>
                    <a:pt x="107" y="512"/>
                  </a:cubicBezTo>
                  <a:cubicBezTo>
                    <a:pt x="107" y="516"/>
                    <a:pt x="106" y="517"/>
                    <a:pt x="104" y="517"/>
                  </a:cubicBezTo>
                  <a:cubicBezTo>
                    <a:pt x="101" y="517"/>
                    <a:pt x="95" y="512"/>
                    <a:pt x="95" y="512"/>
                  </a:cubicBezTo>
                  <a:cubicBezTo>
                    <a:pt x="83" y="512"/>
                    <a:pt x="95" y="524"/>
                    <a:pt x="95" y="524"/>
                  </a:cubicBezTo>
                  <a:cubicBezTo>
                    <a:pt x="95" y="534"/>
                    <a:pt x="88" y="551"/>
                    <a:pt x="85" y="551"/>
                  </a:cubicBezTo>
                  <a:cubicBezTo>
                    <a:pt x="84" y="551"/>
                    <a:pt x="83" y="550"/>
                    <a:pt x="83" y="548"/>
                  </a:cubicBezTo>
                  <a:lnTo>
                    <a:pt x="83" y="560"/>
                  </a:lnTo>
                  <a:lnTo>
                    <a:pt x="83" y="572"/>
                  </a:lnTo>
                  <a:cubicBezTo>
                    <a:pt x="83" y="572"/>
                    <a:pt x="72" y="572"/>
                    <a:pt x="83" y="584"/>
                  </a:cubicBezTo>
                  <a:lnTo>
                    <a:pt x="95" y="584"/>
                  </a:lnTo>
                  <a:cubicBezTo>
                    <a:pt x="95" y="595"/>
                    <a:pt x="95" y="595"/>
                    <a:pt x="83" y="607"/>
                  </a:cubicBezTo>
                  <a:cubicBezTo>
                    <a:pt x="83" y="607"/>
                    <a:pt x="83" y="619"/>
                    <a:pt x="83" y="619"/>
                  </a:cubicBezTo>
                  <a:cubicBezTo>
                    <a:pt x="83" y="631"/>
                    <a:pt x="83" y="631"/>
                    <a:pt x="83" y="643"/>
                  </a:cubicBezTo>
                  <a:cubicBezTo>
                    <a:pt x="83" y="643"/>
                    <a:pt x="95" y="643"/>
                    <a:pt x="95" y="655"/>
                  </a:cubicBezTo>
                  <a:lnTo>
                    <a:pt x="83" y="655"/>
                  </a:lnTo>
                  <a:lnTo>
                    <a:pt x="83" y="667"/>
                  </a:lnTo>
                  <a:lnTo>
                    <a:pt x="95" y="667"/>
                  </a:lnTo>
                  <a:cubicBezTo>
                    <a:pt x="95" y="667"/>
                    <a:pt x="95" y="679"/>
                    <a:pt x="95" y="679"/>
                  </a:cubicBezTo>
                  <a:cubicBezTo>
                    <a:pt x="95" y="691"/>
                    <a:pt x="72" y="691"/>
                    <a:pt x="95" y="703"/>
                  </a:cubicBezTo>
                  <a:cubicBezTo>
                    <a:pt x="107" y="715"/>
                    <a:pt x="95" y="715"/>
                    <a:pt x="95" y="726"/>
                  </a:cubicBezTo>
                  <a:lnTo>
                    <a:pt x="107" y="726"/>
                  </a:lnTo>
                  <a:cubicBezTo>
                    <a:pt x="107" y="730"/>
                    <a:pt x="105" y="732"/>
                    <a:pt x="101" y="732"/>
                  </a:cubicBezTo>
                  <a:cubicBezTo>
                    <a:pt x="101" y="732"/>
                    <a:pt x="101" y="732"/>
                    <a:pt x="100" y="732"/>
                  </a:cubicBezTo>
                  <a:lnTo>
                    <a:pt x="100" y="732"/>
                  </a:lnTo>
                  <a:cubicBezTo>
                    <a:pt x="102" y="733"/>
                    <a:pt x="104" y="736"/>
                    <a:pt x="107" y="738"/>
                  </a:cubicBezTo>
                  <a:cubicBezTo>
                    <a:pt x="107" y="750"/>
                    <a:pt x="107" y="750"/>
                    <a:pt x="107" y="750"/>
                  </a:cubicBezTo>
                  <a:cubicBezTo>
                    <a:pt x="107" y="750"/>
                    <a:pt x="95" y="750"/>
                    <a:pt x="95" y="762"/>
                  </a:cubicBezTo>
                  <a:cubicBezTo>
                    <a:pt x="95" y="766"/>
                    <a:pt x="99" y="767"/>
                    <a:pt x="105" y="767"/>
                  </a:cubicBezTo>
                  <a:cubicBezTo>
                    <a:pt x="115" y="767"/>
                    <a:pt x="131" y="762"/>
                    <a:pt x="131" y="762"/>
                  </a:cubicBezTo>
                  <a:cubicBezTo>
                    <a:pt x="131" y="762"/>
                    <a:pt x="142" y="767"/>
                    <a:pt x="149" y="767"/>
                  </a:cubicBezTo>
                  <a:cubicBezTo>
                    <a:pt x="152" y="767"/>
                    <a:pt x="155" y="766"/>
                    <a:pt x="155" y="762"/>
                  </a:cubicBezTo>
                  <a:lnTo>
                    <a:pt x="143" y="762"/>
                  </a:lnTo>
                  <a:cubicBezTo>
                    <a:pt x="143" y="750"/>
                    <a:pt x="143" y="750"/>
                    <a:pt x="143" y="738"/>
                  </a:cubicBezTo>
                  <a:lnTo>
                    <a:pt x="131" y="738"/>
                  </a:lnTo>
                  <a:cubicBezTo>
                    <a:pt x="123" y="738"/>
                    <a:pt x="126" y="727"/>
                    <a:pt x="125" y="724"/>
                  </a:cubicBezTo>
                  <a:lnTo>
                    <a:pt x="125" y="724"/>
                  </a:lnTo>
                  <a:cubicBezTo>
                    <a:pt x="131" y="718"/>
                    <a:pt x="131" y="700"/>
                    <a:pt x="131" y="691"/>
                  </a:cubicBezTo>
                  <a:cubicBezTo>
                    <a:pt x="131" y="691"/>
                    <a:pt x="143" y="691"/>
                    <a:pt x="143" y="679"/>
                  </a:cubicBezTo>
                  <a:lnTo>
                    <a:pt x="131" y="679"/>
                  </a:lnTo>
                  <a:cubicBezTo>
                    <a:pt x="131" y="679"/>
                    <a:pt x="143" y="667"/>
                    <a:pt x="131" y="667"/>
                  </a:cubicBezTo>
                  <a:cubicBezTo>
                    <a:pt x="131" y="655"/>
                    <a:pt x="119" y="655"/>
                    <a:pt x="119" y="643"/>
                  </a:cubicBezTo>
                  <a:cubicBezTo>
                    <a:pt x="119" y="643"/>
                    <a:pt x="131" y="631"/>
                    <a:pt x="119" y="619"/>
                  </a:cubicBezTo>
                  <a:cubicBezTo>
                    <a:pt x="119" y="607"/>
                    <a:pt x="119" y="607"/>
                    <a:pt x="119" y="595"/>
                  </a:cubicBezTo>
                  <a:lnTo>
                    <a:pt x="131" y="595"/>
                  </a:lnTo>
                  <a:cubicBezTo>
                    <a:pt x="131" y="590"/>
                    <a:pt x="125" y="590"/>
                    <a:pt x="119" y="590"/>
                  </a:cubicBezTo>
                  <a:cubicBezTo>
                    <a:pt x="113" y="590"/>
                    <a:pt x="107" y="590"/>
                    <a:pt x="107" y="584"/>
                  </a:cubicBezTo>
                  <a:cubicBezTo>
                    <a:pt x="107" y="580"/>
                    <a:pt x="110" y="578"/>
                    <a:pt x="113" y="578"/>
                  </a:cubicBezTo>
                  <a:cubicBezTo>
                    <a:pt x="115" y="578"/>
                    <a:pt x="117" y="579"/>
                    <a:pt x="119" y="579"/>
                  </a:cubicBezTo>
                  <a:lnTo>
                    <a:pt x="119" y="579"/>
                  </a:lnTo>
                  <a:cubicBezTo>
                    <a:pt x="119" y="575"/>
                    <a:pt x="119" y="567"/>
                    <a:pt x="119" y="560"/>
                  </a:cubicBezTo>
                  <a:cubicBezTo>
                    <a:pt x="131" y="548"/>
                    <a:pt x="143" y="524"/>
                    <a:pt x="143" y="512"/>
                  </a:cubicBezTo>
                  <a:lnTo>
                    <a:pt x="131" y="500"/>
                  </a:lnTo>
                  <a:cubicBezTo>
                    <a:pt x="131" y="496"/>
                    <a:pt x="131" y="495"/>
                    <a:pt x="131" y="495"/>
                  </a:cubicBezTo>
                  <a:cubicBezTo>
                    <a:pt x="132" y="495"/>
                    <a:pt x="135" y="500"/>
                    <a:pt x="143" y="500"/>
                  </a:cubicBezTo>
                  <a:cubicBezTo>
                    <a:pt x="155" y="500"/>
                    <a:pt x="143" y="488"/>
                    <a:pt x="143" y="476"/>
                  </a:cubicBezTo>
                  <a:lnTo>
                    <a:pt x="119" y="465"/>
                  </a:lnTo>
                  <a:lnTo>
                    <a:pt x="131" y="465"/>
                  </a:lnTo>
                  <a:cubicBezTo>
                    <a:pt x="143" y="465"/>
                    <a:pt x="131" y="453"/>
                    <a:pt x="131" y="453"/>
                  </a:cubicBezTo>
                  <a:cubicBezTo>
                    <a:pt x="131" y="441"/>
                    <a:pt x="131" y="429"/>
                    <a:pt x="143" y="429"/>
                  </a:cubicBezTo>
                  <a:cubicBezTo>
                    <a:pt x="145" y="431"/>
                    <a:pt x="147" y="432"/>
                    <a:pt x="148" y="432"/>
                  </a:cubicBezTo>
                  <a:cubicBezTo>
                    <a:pt x="151" y="432"/>
                    <a:pt x="143" y="417"/>
                    <a:pt x="143" y="417"/>
                  </a:cubicBezTo>
                  <a:close/>
                  <a:moveTo>
                    <a:pt x="131" y="822"/>
                  </a:moveTo>
                  <a:lnTo>
                    <a:pt x="143" y="834"/>
                  </a:lnTo>
                  <a:cubicBezTo>
                    <a:pt x="143" y="834"/>
                    <a:pt x="143" y="834"/>
                    <a:pt x="143" y="822"/>
                  </a:cubicBezTo>
                  <a:close/>
                  <a:moveTo>
                    <a:pt x="1429" y="703"/>
                  </a:moveTo>
                  <a:cubicBezTo>
                    <a:pt x="1429" y="715"/>
                    <a:pt x="1429" y="715"/>
                    <a:pt x="1429" y="715"/>
                  </a:cubicBezTo>
                  <a:cubicBezTo>
                    <a:pt x="1429" y="715"/>
                    <a:pt x="1429" y="714"/>
                    <a:pt x="1430" y="714"/>
                  </a:cubicBezTo>
                  <a:lnTo>
                    <a:pt x="1430" y="714"/>
                  </a:lnTo>
                  <a:cubicBezTo>
                    <a:pt x="1432" y="720"/>
                    <a:pt x="1435" y="726"/>
                    <a:pt x="1441" y="726"/>
                  </a:cubicBezTo>
                  <a:cubicBezTo>
                    <a:pt x="1447" y="732"/>
                    <a:pt x="1447" y="732"/>
                    <a:pt x="1445" y="732"/>
                  </a:cubicBezTo>
                  <a:cubicBezTo>
                    <a:pt x="1444" y="732"/>
                    <a:pt x="1441" y="732"/>
                    <a:pt x="1441" y="738"/>
                  </a:cubicBezTo>
                  <a:cubicBezTo>
                    <a:pt x="1441" y="750"/>
                    <a:pt x="1441" y="750"/>
                    <a:pt x="1441" y="750"/>
                  </a:cubicBezTo>
                  <a:cubicBezTo>
                    <a:pt x="1441" y="750"/>
                    <a:pt x="1453" y="774"/>
                    <a:pt x="1441" y="786"/>
                  </a:cubicBezTo>
                  <a:lnTo>
                    <a:pt x="1453" y="786"/>
                  </a:lnTo>
                  <a:cubicBezTo>
                    <a:pt x="1453" y="798"/>
                    <a:pt x="1453" y="798"/>
                    <a:pt x="1453" y="810"/>
                  </a:cubicBezTo>
                  <a:lnTo>
                    <a:pt x="1465" y="810"/>
                  </a:lnTo>
                  <a:cubicBezTo>
                    <a:pt x="1465" y="814"/>
                    <a:pt x="1467" y="815"/>
                    <a:pt x="1471" y="815"/>
                  </a:cubicBezTo>
                  <a:cubicBezTo>
                    <a:pt x="1473" y="815"/>
                    <a:pt x="1477" y="814"/>
                    <a:pt x="1479" y="813"/>
                  </a:cubicBezTo>
                  <a:lnTo>
                    <a:pt x="1479" y="813"/>
                  </a:lnTo>
                  <a:cubicBezTo>
                    <a:pt x="1478" y="815"/>
                    <a:pt x="1476" y="818"/>
                    <a:pt x="1476" y="822"/>
                  </a:cubicBezTo>
                  <a:cubicBezTo>
                    <a:pt x="1476" y="846"/>
                    <a:pt x="1488" y="846"/>
                    <a:pt x="1500" y="846"/>
                  </a:cubicBezTo>
                  <a:cubicBezTo>
                    <a:pt x="1512" y="834"/>
                    <a:pt x="1500" y="822"/>
                    <a:pt x="1500" y="822"/>
                  </a:cubicBezTo>
                  <a:lnTo>
                    <a:pt x="1500" y="810"/>
                  </a:lnTo>
                  <a:cubicBezTo>
                    <a:pt x="1500" y="810"/>
                    <a:pt x="1488" y="810"/>
                    <a:pt x="1488" y="798"/>
                  </a:cubicBezTo>
                  <a:cubicBezTo>
                    <a:pt x="1488" y="789"/>
                    <a:pt x="1494" y="781"/>
                    <a:pt x="1494" y="781"/>
                  </a:cubicBezTo>
                  <a:lnTo>
                    <a:pt x="1494" y="781"/>
                  </a:lnTo>
                  <a:cubicBezTo>
                    <a:pt x="1493" y="781"/>
                    <a:pt x="1492" y="782"/>
                    <a:pt x="1488" y="786"/>
                  </a:cubicBezTo>
                  <a:lnTo>
                    <a:pt x="1476" y="786"/>
                  </a:lnTo>
                  <a:cubicBezTo>
                    <a:pt x="1476" y="786"/>
                    <a:pt x="1476" y="774"/>
                    <a:pt x="1476" y="762"/>
                  </a:cubicBezTo>
                  <a:cubicBezTo>
                    <a:pt x="1476" y="762"/>
                    <a:pt x="1476" y="750"/>
                    <a:pt x="1465" y="750"/>
                  </a:cubicBezTo>
                  <a:cubicBezTo>
                    <a:pt x="1465" y="750"/>
                    <a:pt x="1459" y="756"/>
                    <a:pt x="1456" y="756"/>
                  </a:cubicBezTo>
                  <a:cubicBezTo>
                    <a:pt x="1454" y="756"/>
                    <a:pt x="1453" y="754"/>
                    <a:pt x="1453" y="750"/>
                  </a:cubicBezTo>
                  <a:cubicBezTo>
                    <a:pt x="1453" y="744"/>
                    <a:pt x="1456" y="744"/>
                    <a:pt x="1459" y="744"/>
                  </a:cubicBezTo>
                  <a:cubicBezTo>
                    <a:pt x="1462" y="744"/>
                    <a:pt x="1465" y="744"/>
                    <a:pt x="1465" y="738"/>
                  </a:cubicBezTo>
                  <a:lnTo>
                    <a:pt x="1453" y="738"/>
                  </a:lnTo>
                  <a:lnTo>
                    <a:pt x="1453" y="726"/>
                  </a:lnTo>
                  <a:cubicBezTo>
                    <a:pt x="1453" y="726"/>
                    <a:pt x="1453" y="715"/>
                    <a:pt x="1453" y="703"/>
                  </a:cubicBezTo>
                  <a:cubicBezTo>
                    <a:pt x="1453" y="703"/>
                    <a:pt x="1435" y="711"/>
                    <a:pt x="1430" y="714"/>
                  </a:cubicBezTo>
                  <a:lnTo>
                    <a:pt x="1430" y="714"/>
                  </a:lnTo>
                  <a:cubicBezTo>
                    <a:pt x="1429" y="708"/>
                    <a:pt x="1429" y="703"/>
                    <a:pt x="1429" y="703"/>
                  </a:cubicBezTo>
                  <a:close/>
                  <a:moveTo>
                    <a:pt x="1643" y="822"/>
                  </a:moveTo>
                  <a:cubicBezTo>
                    <a:pt x="1631" y="834"/>
                    <a:pt x="1631" y="834"/>
                    <a:pt x="1631" y="846"/>
                  </a:cubicBezTo>
                  <a:cubicBezTo>
                    <a:pt x="1643" y="834"/>
                    <a:pt x="1643" y="834"/>
                    <a:pt x="1643" y="834"/>
                  </a:cubicBezTo>
                  <a:lnTo>
                    <a:pt x="1643" y="822"/>
                  </a:lnTo>
                  <a:close/>
                  <a:moveTo>
                    <a:pt x="1500" y="846"/>
                  </a:moveTo>
                  <a:cubicBezTo>
                    <a:pt x="1488" y="846"/>
                    <a:pt x="1488" y="857"/>
                    <a:pt x="1500" y="857"/>
                  </a:cubicBezTo>
                  <a:lnTo>
                    <a:pt x="1488" y="857"/>
                  </a:lnTo>
                  <a:cubicBezTo>
                    <a:pt x="1488" y="869"/>
                    <a:pt x="1488" y="869"/>
                    <a:pt x="1500" y="869"/>
                  </a:cubicBezTo>
                  <a:cubicBezTo>
                    <a:pt x="1506" y="869"/>
                    <a:pt x="1506" y="866"/>
                    <a:pt x="1506" y="865"/>
                  </a:cubicBezTo>
                  <a:lnTo>
                    <a:pt x="1506" y="865"/>
                  </a:lnTo>
                  <a:cubicBezTo>
                    <a:pt x="1509" y="868"/>
                    <a:pt x="1510" y="872"/>
                    <a:pt x="1511" y="874"/>
                  </a:cubicBezTo>
                  <a:lnTo>
                    <a:pt x="1511" y="874"/>
                  </a:lnTo>
                  <a:cubicBezTo>
                    <a:pt x="1512" y="873"/>
                    <a:pt x="1512" y="871"/>
                    <a:pt x="1512" y="869"/>
                  </a:cubicBezTo>
                  <a:cubicBezTo>
                    <a:pt x="1508" y="865"/>
                    <a:pt x="1507" y="864"/>
                    <a:pt x="1506" y="864"/>
                  </a:cubicBezTo>
                  <a:lnTo>
                    <a:pt x="1506" y="864"/>
                  </a:lnTo>
                  <a:cubicBezTo>
                    <a:pt x="1506" y="864"/>
                    <a:pt x="1506" y="864"/>
                    <a:pt x="1506" y="865"/>
                  </a:cubicBezTo>
                  <a:lnTo>
                    <a:pt x="1506" y="865"/>
                  </a:lnTo>
                  <a:cubicBezTo>
                    <a:pt x="1505" y="862"/>
                    <a:pt x="1503" y="860"/>
                    <a:pt x="1500" y="857"/>
                  </a:cubicBezTo>
                  <a:lnTo>
                    <a:pt x="1500" y="857"/>
                  </a:lnTo>
                  <a:cubicBezTo>
                    <a:pt x="1504" y="861"/>
                    <a:pt x="1505" y="862"/>
                    <a:pt x="1505" y="862"/>
                  </a:cubicBezTo>
                  <a:cubicBezTo>
                    <a:pt x="1506" y="862"/>
                    <a:pt x="1500" y="854"/>
                    <a:pt x="1500" y="846"/>
                  </a:cubicBezTo>
                  <a:close/>
                  <a:moveTo>
                    <a:pt x="1511" y="874"/>
                  </a:moveTo>
                  <a:cubicBezTo>
                    <a:pt x="1506" y="884"/>
                    <a:pt x="1490" y="893"/>
                    <a:pt x="1500" y="893"/>
                  </a:cubicBezTo>
                  <a:lnTo>
                    <a:pt x="1512" y="893"/>
                  </a:lnTo>
                  <a:cubicBezTo>
                    <a:pt x="1500" y="893"/>
                    <a:pt x="1512" y="893"/>
                    <a:pt x="1512" y="881"/>
                  </a:cubicBezTo>
                  <a:cubicBezTo>
                    <a:pt x="1512" y="881"/>
                    <a:pt x="1512" y="879"/>
                    <a:pt x="1511" y="874"/>
                  </a:cubicBezTo>
                  <a:close/>
                  <a:moveTo>
                    <a:pt x="1512" y="893"/>
                  </a:moveTo>
                  <a:cubicBezTo>
                    <a:pt x="1513" y="894"/>
                    <a:pt x="1514" y="896"/>
                    <a:pt x="1515" y="897"/>
                  </a:cubicBezTo>
                  <a:lnTo>
                    <a:pt x="1515" y="897"/>
                  </a:lnTo>
                  <a:cubicBezTo>
                    <a:pt x="1519" y="893"/>
                    <a:pt x="1524" y="893"/>
                    <a:pt x="1524" y="893"/>
                  </a:cubicBezTo>
                  <a:close/>
                  <a:moveTo>
                    <a:pt x="1515" y="897"/>
                  </a:moveTo>
                  <a:cubicBezTo>
                    <a:pt x="1513" y="898"/>
                    <a:pt x="1512" y="901"/>
                    <a:pt x="1512" y="905"/>
                  </a:cubicBezTo>
                  <a:cubicBezTo>
                    <a:pt x="1512" y="907"/>
                    <a:pt x="1513" y="909"/>
                    <a:pt x="1513" y="911"/>
                  </a:cubicBezTo>
                  <a:lnTo>
                    <a:pt x="1513" y="911"/>
                  </a:lnTo>
                  <a:cubicBezTo>
                    <a:pt x="1516" y="905"/>
                    <a:pt x="1520" y="903"/>
                    <a:pt x="1515" y="897"/>
                  </a:cubicBezTo>
                  <a:close/>
                  <a:moveTo>
                    <a:pt x="1513" y="911"/>
                  </a:moveTo>
                  <a:cubicBezTo>
                    <a:pt x="1513" y="912"/>
                    <a:pt x="1512" y="914"/>
                    <a:pt x="1512" y="917"/>
                  </a:cubicBezTo>
                  <a:cubicBezTo>
                    <a:pt x="1512" y="917"/>
                    <a:pt x="1512" y="932"/>
                    <a:pt x="1512" y="932"/>
                  </a:cubicBezTo>
                  <a:cubicBezTo>
                    <a:pt x="1512" y="934"/>
                    <a:pt x="1512" y="937"/>
                    <a:pt x="1512" y="941"/>
                  </a:cubicBezTo>
                  <a:cubicBezTo>
                    <a:pt x="1512" y="941"/>
                    <a:pt x="1536" y="941"/>
                    <a:pt x="1524" y="953"/>
                  </a:cubicBezTo>
                  <a:cubicBezTo>
                    <a:pt x="1536" y="953"/>
                    <a:pt x="1536" y="941"/>
                    <a:pt x="1524" y="929"/>
                  </a:cubicBezTo>
                  <a:lnTo>
                    <a:pt x="1524" y="917"/>
                  </a:lnTo>
                  <a:cubicBezTo>
                    <a:pt x="1524" y="917"/>
                    <a:pt x="1516" y="917"/>
                    <a:pt x="1513" y="911"/>
                  </a:cubicBezTo>
                  <a:close/>
                  <a:moveTo>
                    <a:pt x="205" y="912"/>
                  </a:moveTo>
                  <a:cubicBezTo>
                    <a:pt x="200" y="912"/>
                    <a:pt x="195" y="913"/>
                    <a:pt x="191" y="917"/>
                  </a:cubicBezTo>
                  <a:cubicBezTo>
                    <a:pt x="191" y="917"/>
                    <a:pt x="191" y="917"/>
                    <a:pt x="191" y="929"/>
                  </a:cubicBezTo>
                  <a:cubicBezTo>
                    <a:pt x="191" y="929"/>
                    <a:pt x="191" y="941"/>
                    <a:pt x="191" y="953"/>
                  </a:cubicBezTo>
                  <a:lnTo>
                    <a:pt x="214" y="953"/>
                  </a:lnTo>
                  <a:cubicBezTo>
                    <a:pt x="214" y="953"/>
                    <a:pt x="214" y="953"/>
                    <a:pt x="214" y="965"/>
                  </a:cubicBezTo>
                  <a:lnTo>
                    <a:pt x="226" y="965"/>
                  </a:lnTo>
                  <a:lnTo>
                    <a:pt x="226" y="953"/>
                  </a:lnTo>
                  <a:lnTo>
                    <a:pt x="226" y="941"/>
                  </a:lnTo>
                  <a:lnTo>
                    <a:pt x="226" y="917"/>
                  </a:lnTo>
                  <a:cubicBezTo>
                    <a:pt x="226" y="917"/>
                    <a:pt x="216" y="912"/>
                    <a:pt x="205" y="912"/>
                  </a:cubicBezTo>
                  <a:close/>
                  <a:moveTo>
                    <a:pt x="1524" y="953"/>
                  </a:moveTo>
                  <a:cubicBezTo>
                    <a:pt x="1512" y="959"/>
                    <a:pt x="1512" y="959"/>
                    <a:pt x="1515" y="959"/>
                  </a:cubicBezTo>
                  <a:cubicBezTo>
                    <a:pt x="1518" y="959"/>
                    <a:pt x="1524" y="959"/>
                    <a:pt x="1524" y="965"/>
                  </a:cubicBezTo>
                  <a:cubicBezTo>
                    <a:pt x="1536" y="965"/>
                    <a:pt x="1536" y="953"/>
                    <a:pt x="1524" y="953"/>
                  </a:cubicBezTo>
                  <a:close/>
                  <a:moveTo>
                    <a:pt x="1524" y="965"/>
                  </a:moveTo>
                  <a:lnTo>
                    <a:pt x="1524" y="965"/>
                  </a:lnTo>
                  <a:cubicBezTo>
                    <a:pt x="1524" y="976"/>
                    <a:pt x="1512" y="976"/>
                    <a:pt x="1512" y="976"/>
                  </a:cubicBezTo>
                  <a:lnTo>
                    <a:pt x="1524" y="976"/>
                  </a:lnTo>
                  <a:cubicBezTo>
                    <a:pt x="1512" y="976"/>
                    <a:pt x="1524" y="976"/>
                    <a:pt x="1524" y="965"/>
                  </a:cubicBezTo>
                  <a:close/>
                  <a:moveTo>
                    <a:pt x="1524" y="976"/>
                  </a:moveTo>
                  <a:cubicBezTo>
                    <a:pt x="1536" y="976"/>
                    <a:pt x="1524" y="976"/>
                    <a:pt x="1524" y="988"/>
                  </a:cubicBezTo>
                  <a:cubicBezTo>
                    <a:pt x="1524" y="976"/>
                    <a:pt x="1536" y="976"/>
                    <a:pt x="1536" y="976"/>
                  </a:cubicBezTo>
                  <a:close/>
                  <a:moveTo>
                    <a:pt x="1524" y="988"/>
                  </a:moveTo>
                  <a:cubicBezTo>
                    <a:pt x="1516" y="988"/>
                    <a:pt x="1519" y="994"/>
                    <a:pt x="1522" y="997"/>
                  </a:cubicBezTo>
                  <a:lnTo>
                    <a:pt x="1522" y="997"/>
                  </a:lnTo>
                  <a:cubicBezTo>
                    <a:pt x="1525" y="994"/>
                    <a:pt x="1536" y="988"/>
                    <a:pt x="1536" y="988"/>
                  </a:cubicBezTo>
                  <a:close/>
                  <a:moveTo>
                    <a:pt x="226" y="965"/>
                  </a:moveTo>
                  <a:cubicBezTo>
                    <a:pt x="226" y="965"/>
                    <a:pt x="219" y="965"/>
                    <a:pt x="212" y="967"/>
                  </a:cubicBezTo>
                  <a:lnTo>
                    <a:pt x="212" y="967"/>
                  </a:lnTo>
                  <a:cubicBezTo>
                    <a:pt x="212" y="966"/>
                    <a:pt x="211" y="966"/>
                    <a:pt x="211" y="966"/>
                  </a:cubicBezTo>
                  <a:cubicBezTo>
                    <a:pt x="206" y="966"/>
                    <a:pt x="199" y="976"/>
                    <a:pt x="191" y="976"/>
                  </a:cubicBezTo>
                  <a:lnTo>
                    <a:pt x="202" y="976"/>
                  </a:lnTo>
                  <a:cubicBezTo>
                    <a:pt x="202" y="971"/>
                    <a:pt x="207" y="968"/>
                    <a:pt x="212" y="967"/>
                  </a:cubicBezTo>
                  <a:lnTo>
                    <a:pt x="212" y="967"/>
                  </a:lnTo>
                  <a:cubicBezTo>
                    <a:pt x="214" y="968"/>
                    <a:pt x="214" y="971"/>
                    <a:pt x="214" y="976"/>
                  </a:cubicBezTo>
                  <a:lnTo>
                    <a:pt x="202" y="976"/>
                  </a:lnTo>
                  <a:cubicBezTo>
                    <a:pt x="202" y="976"/>
                    <a:pt x="214" y="988"/>
                    <a:pt x="226" y="988"/>
                  </a:cubicBezTo>
                  <a:lnTo>
                    <a:pt x="238" y="1000"/>
                  </a:lnTo>
                  <a:cubicBezTo>
                    <a:pt x="238" y="1000"/>
                    <a:pt x="226" y="976"/>
                    <a:pt x="226" y="976"/>
                  </a:cubicBezTo>
                  <a:cubicBezTo>
                    <a:pt x="226" y="971"/>
                    <a:pt x="226" y="971"/>
                    <a:pt x="226" y="971"/>
                  </a:cubicBezTo>
                  <a:cubicBezTo>
                    <a:pt x="226" y="971"/>
                    <a:pt x="226" y="971"/>
                    <a:pt x="226" y="965"/>
                  </a:cubicBezTo>
                  <a:close/>
                  <a:moveTo>
                    <a:pt x="1522" y="997"/>
                  </a:moveTo>
                  <a:cubicBezTo>
                    <a:pt x="1520" y="999"/>
                    <a:pt x="1520" y="1000"/>
                    <a:pt x="1524" y="1000"/>
                  </a:cubicBezTo>
                  <a:cubicBezTo>
                    <a:pt x="1524" y="1000"/>
                    <a:pt x="1523" y="999"/>
                    <a:pt x="1522" y="997"/>
                  </a:cubicBezTo>
                  <a:close/>
                  <a:moveTo>
                    <a:pt x="214" y="1000"/>
                  </a:moveTo>
                  <a:cubicBezTo>
                    <a:pt x="214" y="1000"/>
                    <a:pt x="226" y="1024"/>
                    <a:pt x="238" y="1024"/>
                  </a:cubicBezTo>
                  <a:lnTo>
                    <a:pt x="250" y="1012"/>
                  </a:lnTo>
                  <a:cubicBezTo>
                    <a:pt x="262" y="1000"/>
                    <a:pt x="250" y="1000"/>
                    <a:pt x="250" y="1000"/>
                  </a:cubicBezTo>
                  <a:close/>
                  <a:moveTo>
                    <a:pt x="238" y="1024"/>
                  </a:moveTo>
                  <a:cubicBezTo>
                    <a:pt x="238" y="1024"/>
                    <a:pt x="238" y="1024"/>
                    <a:pt x="238" y="1036"/>
                  </a:cubicBezTo>
                  <a:lnTo>
                    <a:pt x="238" y="1048"/>
                  </a:lnTo>
                  <a:lnTo>
                    <a:pt x="238" y="1060"/>
                  </a:lnTo>
                  <a:lnTo>
                    <a:pt x="262" y="1060"/>
                  </a:lnTo>
                  <a:cubicBezTo>
                    <a:pt x="262" y="1060"/>
                    <a:pt x="250" y="1060"/>
                    <a:pt x="250" y="1048"/>
                  </a:cubicBezTo>
                  <a:cubicBezTo>
                    <a:pt x="262" y="1036"/>
                    <a:pt x="274" y="1036"/>
                    <a:pt x="262" y="1036"/>
                  </a:cubicBezTo>
                  <a:cubicBezTo>
                    <a:pt x="274" y="1036"/>
                    <a:pt x="262" y="1036"/>
                    <a:pt x="262" y="1024"/>
                  </a:cubicBezTo>
                  <a:lnTo>
                    <a:pt x="250" y="1024"/>
                  </a:lnTo>
                  <a:cubicBezTo>
                    <a:pt x="250" y="1024"/>
                    <a:pt x="250" y="1024"/>
                    <a:pt x="250" y="1036"/>
                  </a:cubicBezTo>
                  <a:lnTo>
                    <a:pt x="238" y="1024"/>
                  </a:lnTo>
                  <a:close/>
                  <a:moveTo>
                    <a:pt x="1726" y="1107"/>
                  </a:moveTo>
                  <a:lnTo>
                    <a:pt x="1715" y="1119"/>
                  </a:lnTo>
                  <a:lnTo>
                    <a:pt x="1726" y="1119"/>
                  </a:lnTo>
                  <a:cubicBezTo>
                    <a:pt x="1738" y="1107"/>
                    <a:pt x="1726" y="1107"/>
                    <a:pt x="1726" y="1107"/>
                  </a:cubicBezTo>
                  <a:close/>
                  <a:moveTo>
                    <a:pt x="262" y="1060"/>
                  </a:moveTo>
                  <a:cubicBezTo>
                    <a:pt x="250" y="1060"/>
                    <a:pt x="250" y="1060"/>
                    <a:pt x="250" y="1072"/>
                  </a:cubicBezTo>
                  <a:cubicBezTo>
                    <a:pt x="250" y="1072"/>
                    <a:pt x="250" y="1084"/>
                    <a:pt x="262" y="1084"/>
                  </a:cubicBezTo>
                  <a:cubicBezTo>
                    <a:pt x="262" y="1084"/>
                    <a:pt x="262" y="1084"/>
                    <a:pt x="262" y="1096"/>
                  </a:cubicBezTo>
                  <a:cubicBezTo>
                    <a:pt x="274" y="1096"/>
                    <a:pt x="262" y="1096"/>
                    <a:pt x="262" y="1107"/>
                  </a:cubicBezTo>
                  <a:cubicBezTo>
                    <a:pt x="262" y="1107"/>
                    <a:pt x="274" y="1119"/>
                    <a:pt x="286" y="1119"/>
                  </a:cubicBezTo>
                  <a:cubicBezTo>
                    <a:pt x="286" y="1119"/>
                    <a:pt x="298" y="1119"/>
                    <a:pt x="286" y="1131"/>
                  </a:cubicBezTo>
                  <a:cubicBezTo>
                    <a:pt x="286" y="1131"/>
                    <a:pt x="286" y="1143"/>
                    <a:pt x="298" y="1143"/>
                  </a:cubicBezTo>
                  <a:cubicBezTo>
                    <a:pt x="304" y="1137"/>
                    <a:pt x="307" y="1137"/>
                    <a:pt x="308" y="1137"/>
                  </a:cubicBezTo>
                  <a:cubicBezTo>
                    <a:pt x="310" y="1137"/>
                    <a:pt x="310" y="1137"/>
                    <a:pt x="310" y="1131"/>
                  </a:cubicBezTo>
                  <a:cubicBezTo>
                    <a:pt x="310" y="1119"/>
                    <a:pt x="310" y="1119"/>
                    <a:pt x="298" y="1119"/>
                  </a:cubicBezTo>
                  <a:lnTo>
                    <a:pt x="298" y="1107"/>
                  </a:lnTo>
                  <a:lnTo>
                    <a:pt x="310" y="1107"/>
                  </a:lnTo>
                  <a:cubicBezTo>
                    <a:pt x="310" y="1103"/>
                    <a:pt x="307" y="1102"/>
                    <a:pt x="303" y="1102"/>
                  </a:cubicBezTo>
                  <a:cubicBezTo>
                    <a:pt x="296" y="1102"/>
                    <a:pt x="286" y="1107"/>
                    <a:pt x="286" y="1107"/>
                  </a:cubicBezTo>
                  <a:cubicBezTo>
                    <a:pt x="286" y="1096"/>
                    <a:pt x="286" y="1096"/>
                    <a:pt x="286" y="1096"/>
                  </a:cubicBezTo>
                  <a:cubicBezTo>
                    <a:pt x="286" y="1096"/>
                    <a:pt x="286" y="1084"/>
                    <a:pt x="274" y="1084"/>
                  </a:cubicBezTo>
                  <a:lnTo>
                    <a:pt x="286" y="1084"/>
                  </a:lnTo>
                  <a:cubicBezTo>
                    <a:pt x="286" y="1084"/>
                    <a:pt x="274" y="1084"/>
                    <a:pt x="274" y="1072"/>
                  </a:cubicBezTo>
                  <a:cubicBezTo>
                    <a:pt x="274" y="1060"/>
                    <a:pt x="274" y="1060"/>
                    <a:pt x="262" y="1060"/>
                  </a:cubicBezTo>
                  <a:close/>
                  <a:moveTo>
                    <a:pt x="298" y="1143"/>
                  </a:moveTo>
                  <a:cubicBezTo>
                    <a:pt x="298" y="1146"/>
                    <a:pt x="299" y="1149"/>
                    <a:pt x="302" y="1150"/>
                  </a:cubicBezTo>
                  <a:lnTo>
                    <a:pt x="302" y="1150"/>
                  </a:lnTo>
                  <a:cubicBezTo>
                    <a:pt x="306" y="1143"/>
                    <a:pt x="298" y="1143"/>
                    <a:pt x="298" y="1143"/>
                  </a:cubicBezTo>
                  <a:close/>
                  <a:moveTo>
                    <a:pt x="302" y="1150"/>
                  </a:moveTo>
                  <a:cubicBezTo>
                    <a:pt x="301" y="1152"/>
                    <a:pt x="300" y="1153"/>
                    <a:pt x="298" y="1155"/>
                  </a:cubicBezTo>
                  <a:cubicBezTo>
                    <a:pt x="298" y="1155"/>
                    <a:pt x="298" y="1167"/>
                    <a:pt x="298" y="1167"/>
                  </a:cubicBezTo>
                  <a:cubicBezTo>
                    <a:pt x="298" y="1171"/>
                    <a:pt x="300" y="1172"/>
                    <a:pt x="304" y="1172"/>
                  </a:cubicBezTo>
                  <a:cubicBezTo>
                    <a:pt x="311" y="1172"/>
                    <a:pt x="322" y="1167"/>
                    <a:pt x="322" y="1167"/>
                  </a:cubicBezTo>
                  <a:lnTo>
                    <a:pt x="322" y="1167"/>
                  </a:lnTo>
                  <a:cubicBezTo>
                    <a:pt x="322" y="1167"/>
                    <a:pt x="310" y="1179"/>
                    <a:pt x="322" y="1191"/>
                  </a:cubicBezTo>
                  <a:cubicBezTo>
                    <a:pt x="322" y="1193"/>
                    <a:pt x="322" y="1195"/>
                    <a:pt x="323" y="1197"/>
                  </a:cubicBezTo>
                  <a:lnTo>
                    <a:pt x="323" y="1197"/>
                  </a:lnTo>
                  <a:cubicBezTo>
                    <a:pt x="325" y="1190"/>
                    <a:pt x="333" y="1189"/>
                    <a:pt x="333" y="1179"/>
                  </a:cubicBezTo>
                  <a:cubicBezTo>
                    <a:pt x="333" y="1179"/>
                    <a:pt x="333" y="1167"/>
                    <a:pt x="333" y="1167"/>
                  </a:cubicBezTo>
                  <a:lnTo>
                    <a:pt x="322" y="1167"/>
                  </a:lnTo>
                  <a:cubicBezTo>
                    <a:pt x="310" y="1167"/>
                    <a:pt x="322" y="1167"/>
                    <a:pt x="322" y="1155"/>
                  </a:cubicBezTo>
                  <a:cubicBezTo>
                    <a:pt x="322" y="1155"/>
                    <a:pt x="309" y="1155"/>
                    <a:pt x="302" y="1150"/>
                  </a:cubicBezTo>
                  <a:close/>
                  <a:moveTo>
                    <a:pt x="345" y="1191"/>
                  </a:moveTo>
                  <a:lnTo>
                    <a:pt x="324" y="1201"/>
                  </a:lnTo>
                  <a:lnTo>
                    <a:pt x="324" y="1201"/>
                  </a:lnTo>
                  <a:cubicBezTo>
                    <a:pt x="323" y="1200"/>
                    <a:pt x="323" y="1199"/>
                    <a:pt x="323" y="1197"/>
                  </a:cubicBezTo>
                  <a:lnTo>
                    <a:pt x="323" y="1197"/>
                  </a:lnTo>
                  <a:cubicBezTo>
                    <a:pt x="322" y="1199"/>
                    <a:pt x="322" y="1201"/>
                    <a:pt x="322" y="1203"/>
                  </a:cubicBezTo>
                  <a:lnTo>
                    <a:pt x="325" y="1203"/>
                  </a:lnTo>
                  <a:cubicBezTo>
                    <a:pt x="328" y="1211"/>
                    <a:pt x="333" y="1219"/>
                    <a:pt x="333" y="1227"/>
                  </a:cubicBezTo>
                  <a:cubicBezTo>
                    <a:pt x="338" y="1216"/>
                    <a:pt x="346" y="1201"/>
                    <a:pt x="340" y="1201"/>
                  </a:cubicBezTo>
                  <a:lnTo>
                    <a:pt x="340" y="1201"/>
                  </a:lnTo>
                  <a:cubicBezTo>
                    <a:pt x="338" y="1204"/>
                    <a:pt x="336" y="1206"/>
                    <a:pt x="335" y="1206"/>
                  </a:cubicBezTo>
                  <a:cubicBezTo>
                    <a:pt x="334" y="1206"/>
                    <a:pt x="333" y="1205"/>
                    <a:pt x="333" y="1203"/>
                  </a:cubicBezTo>
                  <a:cubicBezTo>
                    <a:pt x="336" y="1201"/>
                    <a:pt x="338" y="1201"/>
                    <a:pt x="339" y="1201"/>
                  </a:cubicBezTo>
                  <a:cubicBezTo>
                    <a:pt x="339" y="1201"/>
                    <a:pt x="340" y="1201"/>
                    <a:pt x="340" y="1201"/>
                  </a:cubicBezTo>
                  <a:lnTo>
                    <a:pt x="340" y="1201"/>
                  </a:lnTo>
                  <a:cubicBezTo>
                    <a:pt x="343" y="1196"/>
                    <a:pt x="345" y="1191"/>
                    <a:pt x="345" y="1191"/>
                  </a:cubicBezTo>
                  <a:close/>
                  <a:moveTo>
                    <a:pt x="333" y="1227"/>
                  </a:moveTo>
                  <a:cubicBezTo>
                    <a:pt x="331" y="1233"/>
                    <a:pt x="329" y="1238"/>
                    <a:pt x="333" y="1238"/>
                  </a:cubicBezTo>
                  <a:lnTo>
                    <a:pt x="345" y="1238"/>
                  </a:lnTo>
                  <a:cubicBezTo>
                    <a:pt x="345" y="1238"/>
                    <a:pt x="333" y="1250"/>
                    <a:pt x="345" y="1250"/>
                  </a:cubicBezTo>
                  <a:cubicBezTo>
                    <a:pt x="351" y="1247"/>
                    <a:pt x="355" y="1245"/>
                    <a:pt x="357" y="1242"/>
                  </a:cubicBezTo>
                  <a:lnTo>
                    <a:pt x="357" y="1242"/>
                  </a:lnTo>
                  <a:cubicBezTo>
                    <a:pt x="357" y="1250"/>
                    <a:pt x="357" y="1252"/>
                    <a:pt x="357" y="1262"/>
                  </a:cubicBezTo>
                  <a:lnTo>
                    <a:pt x="369" y="1262"/>
                  </a:lnTo>
                  <a:cubicBezTo>
                    <a:pt x="373" y="1258"/>
                    <a:pt x="376" y="1257"/>
                    <a:pt x="378" y="1257"/>
                  </a:cubicBezTo>
                  <a:cubicBezTo>
                    <a:pt x="381" y="1257"/>
                    <a:pt x="381" y="1262"/>
                    <a:pt x="381" y="1262"/>
                  </a:cubicBezTo>
                  <a:cubicBezTo>
                    <a:pt x="393" y="1250"/>
                    <a:pt x="369" y="1238"/>
                    <a:pt x="369" y="1238"/>
                  </a:cubicBezTo>
                  <a:cubicBezTo>
                    <a:pt x="366" y="1235"/>
                    <a:pt x="364" y="1233"/>
                    <a:pt x="363" y="1233"/>
                  </a:cubicBezTo>
                  <a:cubicBezTo>
                    <a:pt x="362" y="1233"/>
                    <a:pt x="362" y="1237"/>
                    <a:pt x="357" y="1242"/>
                  </a:cubicBezTo>
                  <a:lnTo>
                    <a:pt x="357" y="1242"/>
                  </a:lnTo>
                  <a:cubicBezTo>
                    <a:pt x="357" y="1241"/>
                    <a:pt x="357" y="1240"/>
                    <a:pt x="357" y="1238"/>
                  </a:cubicBezTo>
                  <a:cubicBezTo>
                    <a:pt x="357" y="1238"/>
                    <a:pt x="369" y="1227"/>
                    <a:pt x="357" y="1227"/>
                  </a:cubicBezTo>
                  <a:close/>
                  <a:moveTo>
                    <a:pt x="381" y="1262"/>
                  </a:moveTo>
                  <a:cubicBezTo>
                    <a:pt x="381" y="1274"/>
                    <a:pt x="381" y="1274"/>
                    <a:pt x="381" y="1286"/>
                  </a:cubicBezTo>
                  <a:cubicBezTo>
                    <a:pt x="381" y="1286"/>
                    <a:pt x="393" y="1274"/>
                    <a:pt x="393" y="1274"/>
                  </a:cubicBezTo>
                  <a:cubicBezTo>
                    <a:pt x="393" y="1274"/>
                    <a:pt x="381" y="1262"/>
                    <a:pt x="381" y="1262"/>
                  </a:cubicBezTo>
                  <a:close/>
                  <a:moveTo>
                    <a:pt x="405" y="1286"/>
                  </a:moveTo>
                  <a:cubicBezTo>
                    <a:pt x="401" y="1290"/>
                    <a:pt x="396" y="1293"/>
                    <a:pt x="393" y="1294"/>
                  </a:cubicBezTo>
                  <a:lnTo>
                    <a:pt x="393" y="1294"/>
                  </a:lnTo>
                  <a:cubicBezTo>
                    <a:pt x="390" y="1286"/>
                    <a:pt x="381" y="1286"/>
                    <a:pt x="381" y="1286"/>
                  </a:cubicBezTo>
                  <a:lnTo>
                    <a:pt x="381" y="1286"/>
                  </a:lnTo>
                  <a:cubicBezTo>
                    <a:pt x="381" y="1292"/>
                    <a:pt x="384" y="1295"/>
                    <a:pt x="389" y="1295"/>
                  </a:cubicBezTo>
                  <a:cubicBezTo>
                    <a:pt x="390" y="1295"/>
                    <a:pt x="391" y="1295"/>
                    <a:pt x="393" y="1294"/>
                  </a:cubicBezTo>
                  <a:lnTo>
                    <a:pt x="393" y="1294"/>
                  </a:lnTo>
                  <a:cubicBezTo>
                    <a:pt x="393" y="1295"/>
                    <a:pt x="393" y="1297"/>
                    <a:pt x="393" y="1298"/>
                  </a:cubicBezTo>
                  <a:lnTo>
                    <a:pt x="405" y="1298"/>
                  </a:lnTo>
                  <a:cubicBezTo>
                    <a:pt x="405" y="1310"/>
                    <a:pt x="405" y="1310"/>
                    <a:pt x="405" y="1310"/>
                  </a:cubicBezTo>
                  <a:cubicBezTo>
                    <a:pt x="405" y="1310"/>
                    <a:pt x="405" y="1298"/>
                    <a:pt x="417" y="1298"/>
                  </a:cubicBezTo>
                  <a:cubicBezTo>
                    <a:pt x="419" y="1300"/>
                    <a:pt x="420" y="1302"/>
                    <a:pt x="421" y="1304"/>
                  </a:cubicBezTo>
                  <a:lnTo>
                    <a:pt x="421" y="1304"/>
                  </a:lnTo>
                  <a:cubicBezTo>
                    <a:pt x="423" y="1299"/>
                    <a:pt x="423" y="1293"/>
                    <a:pt x="417" y="1286"/>
                  </a:cubicBezTo>
                  <a:close/>
                  <a:moveTo>
                    <a:pt x="421" y="1304"/>
                  </a:moveTo>
                  <a:cubicBezTo>
                    <a:pt x="419" y="1307"/>
                    <a:pt x="417" y="1310"/>
                    <a:pt x="417" y="1310"/>
                  </a:cubicBezTo>
                  <a:lnTo>
                    <a:pt x="422" y="1310"/>
                  </a:lnTo>
                  <a:cubicBezTo>
                    <a:pt x="422" y="1308"/>
                    <a:pt x="422" y="1306"/>
                    <a:pt x="421" y="1304"/>
                  </a:cubicBezTo>
                  <a:close/>
                  <a:moveTo>
                    <a:pt x="405" y="1310"/>
                  </a:moveTo>
                  <a:cubicBezTo>
                    <a:pt x="405" y="1310"/>
                    <a:pt x="410" y="1310"/>
                    <a:pt x="417" y="1313"/>
                  </a:cubicBezTo>
                  <a:lnTo>
                    <a:pt x="417" y="1313"/>
                  </a:lnTo>
                  <a:cubicBezTo>
                    <a:pt x="417" y="1313"/>
                    <a:pt x="417" y="1311"/>
                    <a:pt x="417" y="1310"/>
                  </a:cubicBezTo>
                  <a:close/>
                  <a:moveTo>
                    <a:pt x="422" y="1310"/>
                  </a:moveTo>
                  <a:cubicBezTo>
                    <a:pt x="422" y="1312"/>
                    <a:pt x="421" y="1314"/>
                    <a:pt x="420" y="1315"/>
                  </a:cubicBezTo>
                  <a:lnTo>
                    <a:pt x="420" y="1315"/>
                  </a:lnTo>
                  <a:cubicBezTo>
                    <a:pt x="419" y="1314"/>
                    <a:pt x="418" y="1314"/>
                    <a:pt x="417" y="1313"/>
                  </a:cubicBezTo>
                  <a:lnTo>
                    <a:pt x="417" y="1313"/>
                  </a:lnTo>
                  <a:cubicBezTo>
                    <a:pt x="418" y="1314"/>
                    <a:pt x="418" y="1315"/>
                    <a:pt x="419" y="1315"/>
                  </a:cubicBezTo>
                  <a:cubicBezTo>
                    <a:pt x="419" y="1315"/>
                    <a:pt x="419" y="1315"/>
                    <a:pt x="420" y="1315"/>
                  </a:cubicBezTo>
                  <a:lnTo>
                    <a:pt x="420" y="1315"/>
                  </a:lnTo>
                  <a:cubicBezTo>
                    <a:pt x="422" y="1316"/>
                    <a:pt x="426" y="1319"/>
                    <a:pt x="429" y="1322"/>
                  </a:cubicBezTo>
                  <a:cubicBezTo>
                    <a:pt x="441" y="1322"/>
                    <a:pt x="429" y="1322"/>
                    <a:pt x="429" y="1334"/>
                  </a:cubicBezTo>
                  <a:cubicBezTo>
                    <a:pt x="429" y="1338"/>
                    <a:pt x="429" y="1339"/>
                    <a:pt x="429" y="1339"/>
                  </a:cubicBezTo>
                  <a:cubicBezTo>
                    <a:pt x="430" y="1339"/>
                    <a:pt x="433" y="1334"/>
                    <a:pt x="441" y="1334"/>
                  </a:cubicBezTo>
                  <a:cubicBezTo>
                    <a:pt x="441" y="1322"/>
                    <a:pt x="441" y="1310"/>
                    <a:pt x="429" y="1310"/>
                  </a:cubicBezTo>
                  <a:close/>
                  <a:moveTo>
                    <a:pt x="441" y="1334"/>
                  </a:moveTo>
                  <a:lnTo>
                    <a:pt x="441" y="1346"/>
                  </a:lnTo>
                  <a:lnTo>
                    <a:pt x="453" y="1346"/>
                  </a:lnTo>
                  <a:lnTo>
                    <a:pt x="453" y="1334"/>
                  </a:lnTo>
                  <a:close/>
                  <a:moveTo>
                    <a:pt x="453" y="1346"/>
                  </a:moveTo>
                  <a:cubicBezTo>
                    <a:pt x="455" y="1346"/>
                    <a:pt x="457" y="1346"/>
                    <a:pt x="459" y="1347"/>
                  </a:cubicBezTo>
                  <a:lnTo>
                    <a:pt x="459" y="1347"/>
                  </a:lnTo>
                  <a:cubicBezTo>
                    <a:pt x="462" y="1346"/>
                    <a:pt x="464" y="1346"/>
                    <a:pt x="464" y="1346"/>
                  </a:cubicBezTo>
                  <a:close/>
                  <a:moveTo>
                    <a:pt x="459" y="1347"/>
                  </a:moveTo>
                  <a:cubicBezTo>
                    <a:pt x="456" y="1348"/>
                    <a:pt x="453" y="1351"/>
                    <a:pt x="453" y="1357"/>
                  </a:cubicBezTo>
                  <a:lnTo>
                    <a:pt x="473" y="1357"/>
                  </a:lnTo>
                  <a:cubicBezTo>
                    <a:pt x="469" y="1353"/>
                    <a:pt x="464" y="1349"/>
                    <a:pt x="459" y="1347"/>
                  </a:cubicBezTo>
                  <a:close/>
                  <a:moveTo>
                    <a:pt x="473" y="1357"/>
                  </a:moveTo>
                  <a:cubicBezTo>
                    <a:pt x="473" y="1358"/>
                    <a:pt x="473" y="1359"/>
                    <a:pt x="473" y="1359"/>
                  </a:cubicBezTo>
                  <a:lnTo>
                    <a:pt x="473" y="1359"/>
                  </a:lnTo>
                  <a:cubicBezTo>
                    <a:pt x="474" y="1359"/>
                    <a:pt x="475" y="1358"/>
                    <a:pt x="476" y="1357"/>
                  </a:cubicBezTo>
                  <a:close/>
                  <a:moveTo>
                    <a:pt x="453" y="1346"/>
                  </a:moveTo>
                  <a:cubicBezTo>
                    <a:pt x="441" y="1346"/>
                    <a:pt x="441" y="1357"/>
                    <a:pt x="441" y="1357"/>
                  </a:cubicBezTo>
                  <a:cubicBezTo>
                    <a:pt x="443" y="1360"/>
                    <a:pt x="445" y="1361"/>
                    <a:pt x="446" y="1361"/>
                  </a:cubicBezTo>
                  <a:cubicBezTo>
                    <a:pt x="453" y="1361"/>
                    <a:pt x="453" y="1346"/>
                    <a:pt x="453" y="1346"/>
                  </a:cubicBezTo>
                  <a:close/>
                  <a:moveTo>
                    <a:pt x="473" y="1359"/>
                  </a:moveTo>
                  <a:lnTo>
                    <a:pt x="473" y="1359"/>
                  </a:lnTo>
                  <a:cubicBezTo>
                    <a:pt x="457" y="1370"/>
                    <a:pt x="500" y="1382"/>
                    <a:pt x="488" y="1393"/>
                  </a:cubicBezTo>
                  <a:cubicBezTo>
                    <a:pt x="488" y="1393"/>
                    <a:pt x="500" y="1393"/>
                    <a:pt x="500" y="1381"/>
                  </a:cubicBezTo>
                  <a:lnTo>
                    <a:pt x="488" y="1381"/>
                  </a:lnTo>
                  <a:lnTo>
                    <a:pt x="476" y="1369"/>
                  </a:lnTo>
                  <a:cubicBezTo>
                    <a:pt x="476" y="1366"/>
                    <a:pt x="475" y="1362"/>
                    <a:pt x="473" y="1359"/>
                  </a:cubicBezTo>
                  <a:close/>
                  <a:moveTo>
                    <a:pt x="536" y="1381"/>
                  </a:moveTo>
                  <a:lnTo>
                    <a:pt x="536" y="1381"/>
                  </a:lnTo>
                  <a:cubicBezTo>
                    <a:pt x="524" y="1393"/>
                    <a:pt x="512" y="1393"/>
                    <a:pt x="500" y="1393"/>
                  </a:cubicBezTo>
                  <a:lnTo>
                    <a:pt x="488" y="1393"/>
                  </a:lnTo>
                  <a:cubicBezTo>
                    <a:pt x="476" y="1405"/>
                    <a:pt x="500" y="1405"/>
                    <a:pt x="512" y="1405"/>
                  </a:cubicBezTo>
                  <a:cubicBezTo>
                    <a:pt x="512" y="1417"/>
                    <a:pt x="512" y="1417"/>
                    <a:pt x="524" y="1417"/>
                  </a:cubicBezTo>
                  <a:lnTo>
                    <a:pt x="536" y="1417"/>
                  </a:lnTo>
                  <a:cubicBezTo>
                    <a:pt x="536" y="1417"/>
                    <a:pt x="512" y="1405"/>
                    <a:pt x="524" y="1405"/>
                  </a:cubicBezTo>
                  <a:cubicBezTo>
                    <a:pt x="524" y="1393"/>
                    <a:pt x="524" y="1393"/>
                    <a:pt x="536" y="1381"/>
                  </a:cubicBezTo>
                  <a:close/>
                  <a:moveTo>
                    <a:pt x="524" y="1417"/>
                  </a:moveTo>
                  <a:cubicBezTo>
                    <a:pt x="512" y="1429"/>
                    <a:pt x="512" y="1441"/>
                    <a:pt x="524" y="1441"/>
                  </a:cubicBezTo>
                  <a:cubicBezTo>
                    <a:pt x="524" y="1441"/>
                    <a:pt x="530" y="1435"/>
                    <a:pt x="534" y="1431"/>
                  </a:cubicBezTo>
                  <a:lnTo>
                    <a:pt x="534" y="1431"/>
                  </a:lnTo>
                  <a:cubicBezTo>
                    <a:pt x="535" y="1434"/>
                    <a:pt x="536" y="1438"/>
                    <a:pt x="536" y="1441"/>
                  </a:cubicBezTo>
                  <a:cubicBezTo>
                    <a:pt x="548" y="1441"/>
                    <a:pt x="536" y="1453"/>
                    <a:pt x="536" y="1453"/>
                  </a:cubicBezTo>
                  <a:lnTo>
                    <a:pt x="548" y="1453"/>
                  </a:lnTo>
                  <a:cubicBezTo>
                    <a:pt x="548" y="1441"/>
                    <a:pt x="536" y="1429"/>
                    <a:pt x="536" y="1429"/>
                  </a:cubicBezTo>
                  <a:cubicBezTo>
                    <a:pt x="536" y="1429"/>
                    <a:pt x="535" y="1430"/>
                    <a:pt x="534" y="1431"/>
                  </a:cubicBezTo>
                  <a:lnTo>
                    <a:pt x="534" y="1431"/>
                  </a:lnTo>
                  <a:cubicBezTo>
                    <a:pt x="530" y="1423"/>
                    <a:pt x="524" y="1417"/>
                    <a:pt x="524" y="1417"/>
                  </a:cubicBezTo>
                  <a:close/>
                  <a:moveTo>
                    <a:pt x="548" y="1453"/>
                  </a:moveTo>
                  <a:cubicBezTo>
                    <a:pt x="540" y="1453"/>
                    <a:pt x="537" y="1458"/>
                    <a:pt x="536" y="1458"/>
                  </a:cubicBezTo>
                  <a:cubicBezTo>
                    <a:pt x="536" y="1458"/>
                    <a:pt x="536" y="1457"/>
                    <a:pt x="536" y="1453"/>
                  </a:cubicBezTo>
                  <a:lnTo>
                    <a:pt x="536" y="1453"/>
                  </a:lnTo>
                  <a:cubicBezTo>
                    <a:pt x="527" y="1462"/>
                    <a:pt x="538" y="1464"/>
                    <a:pt x="545" y="1464"/>
                  </a:cubicBezTo>
                  <a:lnTo>
                    <a:pt x="545" y="1464"/>
                  </a:lnTo>
                  <a:cubicBezTo>
                    <a:pt x="548" y="1458"/>
                    <a:pt x="548" y="1453"/>
                    <a:pt x="548" y="1453"/>
                  </a:cubicBezTo>
                  <a:close/>
                  <a:moveTo>
                    <a:pt x="617" y="1483"/>
                  </a:moveTo>
                  <a:lnTo>
                    <a:pt x="617" y="1483"/>
                  </a:lnTo>
                  <a:cubicBezTo>
                    <a:pt x="614" y="1483"/>
                    <a:pt x="611" y="1488"/>
                    <a:pt x="619" y="1488"/>
                  </a:cubicBezTo>
                  <a:cubicBezTo>
                    <a:pt x="619" y="1484"/>
                    <a:pt x="618" y="1483"/>
                    <a:pt x="617" y="1483"/>
                  </a:cubicBezTo>
                  <a:close/>
                  <a:moveTo>
                    <a:pt x="1412" y="1503"/>
                  </a:moveTo>
                  <a:cubicBezTo>
                    <a:pt x="1411" y="1503"/>
                    <a:pt x="1411" y="1506"/>
                    <a:pt x="1417" y="1512"/>
                  </a:cubicBezTo>
                  <a:cubicBezTo>
                    <a:pt x="1417" y="1506"/>
                    <a:pt x="1414" y="1503"/>
                    <a:pt x="1412" y="1503"/>
                  </a:cubicBezTo>
                  <a:close/>
                  <a:moveTo>
                    <a:pt x="548" y="1453"/>
                  </a:moveTo>
                  <a:cubicBezTo>
                    <a:pt x="548" y="1465"/>
                    <a:pt x="548" y="1465"/>
                    <a:pt x="548" y="1465"/>
                  </a:cubicBezTo>
                  <a:cubicBezTo>
                    <a:pt x="548" y="1465"/>
                    <a:pt x="546" y="1465"/>
                    <a:pt x="545" y="1464"/>
                  </a:cubicBezTo>
                  <a:lnTo>
                    <a:pt x="545" y="1464"/>
                  </a:lnTo>
                  <a:cubicBezTo>
                    <a:pt x="543" y="1468"/>
                    <a:pt x="540" y="1472"/>
                    <a:pt x="536" y="1477"/>
                  </a:cubicBezTo>
                  <a:cubicBezTo>
                    <a:pt x="536" y="1477"/>
                    <a:pt x="583" y="1500"/>
                    <a:pt x="583" y="1512"/>
                  </a:cubicBezTo>
                  <a:cubicBezTo>
                    <a:pt x="595" y="1512"/>
                    <a:pt x="583" y="1524"/>
                    <a:pt x="595" y="1524"/>
                  </a:cubicBezTo>
                  <a:cubicBezTo>
                    <a:pt x="607" y="1536"/>
                    <a:pt x="607" y="1536"/>
                    <a:pt x="619" y="1536"/>
                  </a:cubicBezTo>
                  <a:cubicBezTo>
                    <a:pt x="619" y="1536"/>
                    <a:pt x="624" y="1536"/>
                    <a:pt x="628" y="1533"/>
                  </a:cubicBezTo>
                  <a:lnTo>
                    <a:pt x="628" y="1533"/>
                  </a:lnTo>
                  <a:cubicBezTo>
                    <a:pt x="625" y="1540"/>
                    <a:pt x="624" y="1548"/>
                    <a:pt x="631" y="1548"/>
                  </a:cubicBezTo>
                  <a:lnTo>
                    <a:pt x="643" y="1548"/>
                  </a:lnTo>
                  <a:cubicBezTo>
                    <a:pt x="643" y="1548"/>
                    <a:pt x="631" y="1560"/>
                    <a:pt x="631" y="1560"/>
                  </a:cubicBezTo>
                  <a:lnTo>
                    <a:pt x="655" y="1560"/>
                  </a:lnTo>
                  <a:lnTo>
                    <a:pt x="655" y="1572"/>
                  </a:lnTo>
                  <a:lnTo>
                    <a:pt x="655" y="1584"/>
                  </a:lnTo>
                  <a:cubicBezTo>
                    <a:pt x="655" y="1584"/>
                    <a:pt x="660" y="1578"/>
                    <a:pt x="667" y="1578"/>
                  </a:cubicBezTo>
                  <a:cubicBezTo>
                    <a:pt x="671" y="1578"/>
                    <a:pt x="675" y="1580"/>
                    <a:pt x="679" y="1584"/>
                  </a:cubicBezTo>
                  <a:cubicBezTo>
                    <a:pt x="679" y="1596"/>
                    <a:pt x="679" y="1596"/>
                    <a:pt x="691" y="1596"/>
                  </a:cubicBezTo>
                  <a:cubicBezTo>
                    <a:pt x="679" y="1596"/>
                    <a:pt x="691" y="1572"/>
                    <a:pt x="691" y="1572"/>
                  </a:cubicBezTo>
                  <a:lnTo>
                    <a:pt x="679" y="1572"/>
                  </a:lnTo>
                  <a:cubicBezTo>
                    <a:pt x="667" y="1572"/>
                    <a:pt x="679" y="1560"/>
                    <a:pt x="679" y="1560"/>
                  </a:cubicBezTo>
                  <a:cubicBezTo>
                    <a:pt x="667" y="1560"/>
                    <a:pt x="667" y="1560"/>
                    <a:pt x="679" y="1548"/>
                  </a:cubicBezTo>
                  <a:cubicBezTo>
                    <a:pt x="691" y="1536"/>
                    <a:pt x="679" y="1536"/>
                    <a:pt x="667" y="1536"/>
                  </a:cubicBezTo>
                  <a:lnTo>
                    <a:pt x="655" y="1536"/>
                  </a:lnTo>
                  <a:cubicBezTo>
                    <a:pt x="655" y="1536"/>
                    <a:pt x="643" y="1536"/>
                    <a:pt x="643" y="1524"/>
                  </a:cubicBezTo>
                  <a:lnTo>
                    <a:pt x="643" y="1512"/>
                  </a:lnTo>
                  <a:cubicBezTo>
                    <a:pt x="643" y="1500"/>
                    <a:pt x="631" y="1500"/>
                    <a:pt x="631" y="1500"/>
                  </a:cubicBezTo>
                  <a:cubicBezTo>
                    <a:pt x="619" y="1500"/>
                    <a:pt x="619" y="1488"/>
                    <a:pt x="619" y="1488"/>
                  </a:cubicBezTo>
                  <a:cubicBezTo>
                    <a:pt x="619" y="1488"/>
                    <a:pt x="619" y="1500"/>
                    <a:pt x="607" y="1512"/>
                  </a:cubicBezTo>
                  <a:cubicBezTo>
                    <a:pt x="607" y="1512"/>
                    <a:pt x="607" y="1500"/>
                    <a:pt x="607" y="1500"/>
                  </a:cubicBezTo>
                  <a:cubicBezTo>
                    <a:pt x="595" y="1500"/>
                    <a:pt x="607" y="1488"/>
                    <a:pt x="607" y="1488"/>
                  </a:cubicBezTo>
                  <a:lnTo>
                    <a:pt x="595" y="1488"/>
                  </a:lnTo>
                  <a:cubicBezTo>
                    <a:pt x="595" y="1488"/>
                    <a:pt x="595" y="1483"/>
                    <a:pt x="588" y="1483"/>
                  </a:cubicBezTo>
                  <a:cubicBezTo>
                    <a:pt x="585" y="1483"/>
                    <a:pt x="580" y="1484"/>
                    <a:pt x="572" y="1488"/>
                  </a:cubicBezTo>
                  <a:cubicBezTo>
                    <a:pt x="572" y="1488"/>
                    <a:pt x="583" y="1477"/>
                    <a:pt x="583" y="1465"/>
                  </a:cubicBezTo>
                  <a:cubicBezTo>
                    <a:pt x="583" y="1465"/>
                    <a:pt x="572" y="1453"/>
                    <a:pt x="572" y="1453"/>
                  </a:cubicBezTo>
                  <a:cubicBezTo>
                    <a:pt x="572" y="1457"/>
                    <a:pt x="570" y="1458"/>
                    <a:pt x="568" y="1458"/>
                  </a:cubicBezTo>
                  <a:cubicBezTo>
                    <a:pt x="564" y="1458"/>
                    <a:pt x="556" y="1453"/>
                    <a:pt x="548" y="1453"/>
                  </a:cubicBezTo>
                  <a:close/>
                  <a:moveTo>
                    <a:pt x="1524" y="1000"/>
                  </a:moveTo>
                  <a:lnTo>
                    <a:pt x="1524" y="1012"/>
                  </a:lnTo>
                  <a:lnTo>
                    <a:pt x="1524" y="1024"/>
                  </a:lnTo>
                  <a:lnTo>
                    <a:pt x="1524" y="1036"/>
                  </a:lnTo>
                  <a:lnTo>
                    <a:pt x="1524" y="1048"/>
                  </a:lnTo>
                  <a:lnTo>
                    <a:pt x="1500" y="1048"/>
                  </a:lnTo>
                  <a:cubicBezTo>
                    <a:pt x="1512" y="1048"/>
                    <a:pt x="1512" y="1060"/>
                    <a:pt x="1512" y="1060"/>
                  </a:cubicBezTo>
                  <a:cubicBezTo>
                    <a:pt x="1512" y="1060"/>
                    <a:pt x="1512" y="1060"/>
                    <a:pt x="1500" y="1072"/>
                  </a:cubicBezTo>
                  <a:cubicBezTo>
                    <a:pt x="1500" y="1096"/>
                    <a:pt x="1500" y="1107"/>
                    <a:pt x="1500" y="1131"/>
                  </a:cubicBezTo>
                  <a:lnTo>
                    <a:pt x="1500" y="1167"/>
                  </a:lnTo>
                  <a:lnTo>
                    <a:pt x="1500" y="1203"/>
                  </a:lnTo>
                  <a:lnTo>
                    <a:pt x="1500" y="1227"/>
                  </a:lnTo>
                  <a:lnTo>
                    <a:pt x="1500" y="1238"/>
                  </a:lnTo>
                  <a:cubicBezTo>
                    <a:pt x="1500" y="1238"/>
                    <a:pt x="1500" y="1250"/>
                    <a:pt x="1500" y="1262"/>
                  </a:cubicBezTo>
                  <a:lnTo>
                    <a:pt x="1500" y="1274"/>
                  </a:lnTo>
                  <a:cubicBezTo>
                    <a:pt x="1500" y="1274"/>
                    <a:pt x="1488" y="1274"/>
                    <a:pt x="1488" y="1286"/>
                  </a:cubicBezTo>
                  <a:cubicBezTo>
                    <a:pt x="1488" y="1286"/>
                    <a:pt x="1488" y="1298"/>
                    <a:pt x="1476" y="1310"/>
                  </a:cubicBezTo>
                  <a:lnTo>
                    <a:pt x="1476" y="1322"/>
                  </a:lnTo>
                  <a:cubicBezTo>
                    <a:pt x="1476" y="1322"/>
                    <a:pt x="1465" y="1334"/>
                    <a:pt x="1465" y="1334"/>
                  </a:cubicBezTo>
                  <a:cubicBezTo>
                    <a:pt x="1453" y="1346"/>
                    <a:pt x="1465" y="1346"/>
                    <a:pt x="1465" y="1357"/>
                  </a:cubicBezTo>
                  <a:cubicBezTo>
                    <a:pt x="1465" y="1361"/>
                    <a:pt x="1463" y="1363"/>
                    <a:pt x="1461" y="1363"/>
                  </a:cubicBezTo>
                  <a:cubicBezTo>
                    <a:pt x="1458" y="1363"/>
                    <a:pt x="1453" y="1357"/>
                    <a:pt x="1453" y="1357"/>
                  </a:cubicBezTo>
                  <a:cubicBezTo>
                    <a:pt x="1441" y="1357"/>
                    <a:pt x="1453" y="1369"/>
                    <a:pt x="1453" y="1369"/>
                  </a:cubicBezTo>
                  <a:lnTo>
                    <a:pt x="1429" y="1369"/>
                  </a:lnTo>
                  <a:cubicBezTo>
                    <a:pt x="1429" y="1369"/>
                    <a:pt x="1429" y="1381"/>
                    <a:pt x="1417" y="1393"/>
                  </a:cubicBezTo>
                  <a:cubicBezTo>
                    <a:pt x="1417" y="1393"/>
                    <a:pt x="1417" y="1408"/>
                    <a:pt x="1411" y="1408"/>
                  </a:cubicBezTo>
                  <a:cubicBezTo>
                    <a:pt x="1409" y="1408"/>
                    <a:pt x="1407" y="1407"/>
                    <a:pt x="1405" y="1405"/>
                  </a:cubicBezTo>
                  <a:cubicBezTo>
                    <a:pt x="1393" y="1405"/>
                    <a:pt x="1405" y="1417"/>
                    <a:pt x="1405" y="1417"/>
                  </a:cubicBezTo>
                  <a:cubicBezTo>
                    <a:pt x="1393" y="1441"/>
                    <a:pt x="1393" y="1453"/>
                    <a:pt x="1381" y="1465"/>
                  </a:cubicBezTo>
                  <a:cubicBezTo>
                    <a:pt x="1369" y="1477"/>
                    <a:pt x="1369" y="1477"/>
                    <a:pt x="1381" y="1488"/>
                  </a:cubicBezTo>
                  <a:cubicBezTo>
                    <a:pt x="1381" y="1488"/>
                    <a:pt x="1369" y="1477"/>
                    <a:pt x="1357" y="1477"/>
                  </a:cubicBezTo>
                  <a:cubicBezTo>
                    <a:pt x="1357" y="1477"/>
                    <a:pt x="1345" y="1477"/>
                    <a:pt x="1334" y="1488"/>
                  </a:cubicBezTo>
                  <a:lnTo>
                    <a:pt x="1322" y="1500"/>
                  </a:lnTo>
                  <a:cubicBezTo>
                    <a:pt x="1322" y="1500"/>
                    <a:pt x="1334" y="1524"/>
                    <a:pt x="1345" y="1536"/>
                  </a:cubicBezTo>
                  <a:cubicBezTo>
                    <a:pt x="1345" y="1540"/>
                    <a:pt x="1343" y="1541"/>
                    <a:pt x="1341" y="1541"/>
                  </a:cubicBezTo>
                  <a:cubicBezTo>
                    <a:pt x="1334" y="1541"/>
                    <a:pt x="1322" y="1533"/>
                    <a:pt x="1322" y="1524"/>
                  </a:cubicBezTo>
                  <a:cubicBezTo>
                    <a:pt x="1322" y="1512"/>
                    <a:pt x="1322" y="1512"/>
                    <a:pt x="1310" y="1512"/>
                  </a:cubicBezTo>
                  <a:cubicBezTo>
                    <a:pt x="1298" y="1512"/>
                    <a:pt x="1298" y="1512"/>
                    <a:pt x="1298" y="1524"/>
                  </a:cubicBezTo>
                  <a:cubicBezTo>
                    <a:pt x="1298" y="1524"/>
                    <a:pt x="1274" y="1524"/>
                    <a:pt x="1274" y="1512"/>
                  </a:cubicBezTo>
                  <a:cubicBezTo>
                    <a:pt x="1274" y="1517"/>
                    <a:pt x="1274" y="1524"/>
                    <a:pt x="1274" y="1524"/>
                  </a:cubicBezTo>
                  <a:cubicBezTo>
                    <a:pt x="1274" y="1524"/>
                    <a:pt x="1262" y="1536"/>
                    <a:pt x="1262" y="1536"/>
                  </a:cubicBezTo>
                  <a:lnTo>
                    <a:pt x="1262" y="1548"/>
                  </a:lnTo>
                  <a:lnTo>
                    <a:pt x="1250" y="1548"/>
                  </a:lnTo>
                  <a:cubicBezTo>
                    <a:pt x="1250" y="1548"/>
                    <a:pt x="1250" y="1548"/>
                    <a:pt x="1238" y="1560"/>
                  </a:cubicBezTo>
                  <a:lnTo>
                    <a:pt x="1226" y="1560"/>
                  </a:lnTo>
                  <a:cubicBezTo>
                    <a:pt x="1226" y="1560"/>
                    <a:pt x="1226" y="1560"/>
                    <a:pt x="1226" y="1572"/>
                  </a:cubicBezTo>
                  <a:cubicBezTo>
                    <a:pt x="1238" y="1572"/>
                    <a:pt x="1238" y="1584"/>
                    <a:pt x="1238" y="1584"/>
                  </a:cubicBezTo>
                  <a:lnTo>
                    <a:pt x="1250" y="1619"/>
                  </a:lnTo>
                  <a:lnTo>
                    <a:pt x="1274" y="1619"/>
                  </a:lnTo>
                  <a:cubicBezTo>
                    <a:pt x="1274" y="1607"/>
                    <a:pt x="1286" y="1607"/>
                    <a:pt x="1274" y="1596"/>
                  </a:cubicBezTo>
                  <a:cubicBezTo>
                    <a:pt x="1274" y="1591"/>
                    <a:pt x="1274" y="1587"/>
                    <a:pt x="1274" y="1584"/>
                  </a:cubicBezTo>
                  <a:cubicBezTo>
                    <a:pt x="1274" y="1596"/>
                    <a:pt x="1274" y="1596"/>
                    <a:pt x="1298" y="1596"/>
                  </a:cubicBezTo>
                  <a:cubicBezTo>
                    <a:pt x="1298" y="1596"/>
                    <a:pt x="1310" y="1584"/>
                    <a:pt x="1322" y="1584"/>
                  </a:cubicBezTo>
                  <a:cubicBezTo>
                    <a:pt x="1323" y="1585"/>
                    <a:pt x="1325" y="1586"/>
                    <a:pt x="1325" y="1586"/>
                  </a:cubicBezTo>
                  <a:cubicBezTo>
                    <a:pt x="1329" y="1586"/>
                    <a:pt x="1326" y="1575"/>
                    <a:pt x="1324" y="1567"/>
                  </a:cubicBezTo>
                  <a:lnTo>
                    <a:pt x="1324" y="1567"/>
                  </a:lnTo>
                  <a:cubicBezTo>
                    <a:pt x="1325" y="1568"/>
                    <a:pt x="1326" y="1569"/>
                    <a:pt x="1328" y="1569"/>
                  </a:cubicBezTo>
                  <a:cubicBezTo>
                    <a:pt x="1331" y="1569"/>
                    <a:pt x="1334" y="1566"/>
                    <a:pt x="1334" y="1560"/>
                  </a:cubicBezTo>
                  <a:cubicBezTo>
                    <a:pt x="1334" y="1560"/>
                    <a:pt x="1334" y="1560"/>
                    <a:pt x="1334" y="1548"/>
                  </a:cubicBezTo>
                  <a:lnTo>
                    <a:pt x="1345" y="1560"/>
                  </a:lnTo>
                  <a:cubicBezTo>
                    <a:pt x="1345" y="1548"/>
                    <a:pt x="1345" y="1548"/>
                    <a:pt x="1357" y="1548"/>
                  </a:cubicBezTo>
                  <a:lnTo>
                    <a:pt x="1381" y="1548"/>
                  </a:lnTo>
                  <a:lnTo>
                    <a:pt x="1381" y="1536"/>
                  </a:lnTo>
                  <a:cubicBezTo>
                    <a:pt x="1381" y="1530"/>
                    <a:pt x="1387" y="1530"/>
                    <a:pt x="1393" y="1530"/>
                  </a:cubicBezTo>
                  <a:cubicBezTo>
                    <a:pt x="1399" y="1530"/>
                    <a:pt x="1405" y="1530"/>
                    <a:pt x="1405" y="1524"/>
                  </a:cubicBezTo>
                  <a:cubicBezTo>
                    <a:pt x="1405" y="1524"/>
                    <a:pt x="1417" y="1524"/>
                    <a:pt x="1417" y="1512"/>
                  </a:cubicBezTo>
                  <a:cubicBezTo>
                    <a:pt x="1393" y="1512"/>
                    <a:pt x="1417" y="1488"/>
                    <a:pt x="1417" y="1488"/>
                  </a:cubicBezTo>
                  <a:cubicBezTo>
                    <a:pt x="1417" y="1494"/>
                    <a:pt x="1420" y="1497"/>
                    <a:pt x="1423" y="1497"/>
                  </a:cubicBezTo>
                  <a:cubicBezTo>
                    <a:pt x="1426" y="1497"/>
                    <a:pt x="1429" y="1494"/>
                    <a:pt x="1429" y="1488"/>
                  </a:cubicBezTo>
                  <a:cubicBezTo>
                    <a:pt x="1441" y="1488"/>
                    <a:pt x="1429" y="1477"/>
                    <a:pt x="1429" y="1477"/>
                  </a:cubicBezTo>
                  <a:lnTo>
                    <a:pt x="1429" y="1465"/>
                  </a:lnTo>
                  <a:lnTo>
                    <a:pt x="1465" y="1465"/>
                  </a:lnTo>
                  <a:cubicBezTo>
                    <a:pt x="1465" y="1453"/>
                    <a:pt x="1465" y="1453"/>
                    <a:pt x="1465" y="1441"/>
                  </a:cubicBezTo>
                  <a:lnTo>
                    <a:pt x="1465" y="1429"/>
                  </a:lnTo>
                  <a:cubicBezTo>
                    <a:pt x="1476" y="1429"/>
                    <a:pt x="1488" y="1429"/>
                    <a:pt x="1488" y="1417"/>
                  </a:cubicBezTo>
                  <a:cubicBezTo>
                    <a:pt x="1488" y="1417"/>
                    <a:pt x="1488" y="1417"/>
                    <a:pt x="1476" y="1405"/>
                  </a:cubicBezTo>
                  <a:cubicBezTo>
                    <a:pt x="1465" y="1405"/>
                    <a:pt x="1500" y="1405"/>
                    <a:pt x="1488" y="1393"/>
                  </a:cubicBezTo>
                  <a:lnTo>
                    <a:pt x="1488" y="1381"/>
                  </a:lnTo>
                  <a:lnTo>
                    <a:pt x="1500" y="1381"/>
                  </a:lnTo>
                  <a:cubicBezTo>
                    <a:pt x="1512" y="1381"/>
                    <a:pt x="1500" y="1381"/>
                    <a:pt x="1500" y="1369"/>
                  </a:cubicBezTo>
                  <a:cubicBezTo>
                    <a:pt x="1500" y="1369"/>
                    <a:pt x="1500" y="1357"/>
                    <a:pt x="1512" y="1357"/>
                  </a:cubicBezTo>
                  <a:cubicBezTo>
                    <a:pt x="1524" y="1357"/>
                    <a:pt x="1512" y="1346"/>
                    <a:pt x="1512" y="1346"/>
                  </a:cubicBezTo>
                  <a:cubicBezTo>
                    <a:pt x="1512" y="1346"/>
                    <a:pt x="1524" y="1334"/>
                    <a:pt x="1512" y="1322"/>
                  </a:cubicBezTo>
                  <a:cubicBezTo>
                    <a:pt x="1512" y="1322"/>
                    <a:pt x="1512" y="1310"/>
                    <a:pt x="1512" y="1298"/>
                  </a:cubicBezTo>
                  <a:cubicBezTo>
                    <a:pt x="1512" y="1298"/>
                    <a:pt x="1524" y="1286"/>
                    <a:pt x="1524" y="1274"/>
                  </a:cubicBezTo>
                  <a:lnTo>
                    <a:pt x="1536" y="1274"/>
                  </a:lnTo>
                  <a:cubicBezTo>
                    <a:pt x="1536" y="1274"/>
                    <a:pt x="1536" y="1274"/>
                    <a:pt x="1536" y="1262"/>
                  </a:cubicBezTo>
                  <a:cubicBezTo>
                    <a:pt x="1536" y="1262"/>
                    <a:pt x="1536" y="1250"/>
                    <a:pt x="1536" y="1250"/>
                  </a:cubicBezTo>
                  <a:lnTo>
                    <a:pt x="1536" y="1238"/>
                  </a:lnTo>
                  <a:cubicBezTo>
                    <a:pt x="1536" y="1227"/>
                    <a:pt x="1548" y="1215"/>
                    <a:pt x="1536" y="1215"/>
                  </a:cubicBezTo>
                  <a:cubicBezTo>
                    <a:pt x="1548" y="1215"/>
                    <a:pt x="1548" y="1179"/>
                    <a:pt x="1548" y="1167"/>
                  </a:cubicBezTo>
                  <a:cubicBezTo>
                    <a:pt x="1536" y="1167"/>
                    <a:pt x="1572" y="1155"/>
                    <a:pt x="1548" y="1155"/>
                  </a:cubicBezTo>
                  <a:cubicBezTo>
                    <a:pt x="1542" y="1149"/>
                    <a:pt x="1539" y="1149"/>
                    <a:pt x="1539" y="1149"/>
                  </a:cubicBezTo>
                  <a:cubicBezTo>
                    <a:pt x="1539" y="1149"/>
                    <a:pt x="1542" y="1149"/>
                    <a:pt x="1548" y="1143"/>
                  </a:cubicBezTo>
                  <a:cubicBezTo>
                    <a:pt x="1548" y="1119"/>
                    <a:pt x="1548" y="1119"/>
                    <a:pt x="1548" y="1119"/>
                  </a:cubicBezTo>
                  <a:cubicBezTo>
                    <a:pt x="1560" y="1119"/>
                    <a:pt x="1548" y="1119"/>
                    <a:pt x="1548" y="1107"/>
                  </a:cubicBezTo>
                  <a:cubicBezTo>
                    <a:pt x="1548" y="1107"/>
                    <a:pt x="1560" y="1096"/>
                    <a:pt x="1548" y="1084"/>
                  </a:cubicBezTo>
                  <a:cubicBezTo>
                    <a:pt x="1542" y="1090"/>
                    <a:pt x="1536" y="1093"/>
                    <a:pt x="1532" y="1093"/>
                  </a:cubicBezTo>
                  <a:cubicBezTo>
                    <a:pt x="1527" y="1093"/>
                    <a:pt x="1524" y="1090"/>
                    <a:pt x="1524" y="1084"/>
                  </a:cubicBezTo>
                  <a:lnTo>
                    <a:pt x="1536" y="1084"/>
                  </a:lnTo>
                  <a:cubicBezTo>
                    <a:pt x="1536" y="1084"/>
                    <a:pt x="1536" y="1072"/>
                    <a:pt x="1536" y="1072"/>
                  </a:cubicBezTo>
                  <a:cubicBezTo>
                    <a:pt x="1536" y="1072"/>
                    <a:pt x="1548" y="1060"/>
                    <a:pt x="1548" y="1060"/>
                  </a:cubicBezTo>
                  <a:lnTo>
                    <a:pt x="1536" y="1060"/>
                  </a:lnTo>
                  <a:cubicBezTo>
                    <a:pt x="1536" y="1048"/>
                    <a:pt x="1548" y="1048"/>
                    <a:pt x="1548" y="1036"/>
                  </a:cubicBezTo>
                  <a:cubicBezTo>
                    <a:pt x="1548" y="1024"/>
                    <a:pt x="1536" y="1012"/>
                    <a:pt x="1536" y="1000"/>
                  </a:cubicBezTo>
                  <a:close/>
                  <a:moveTo>
                    <a:pt x="1215" y="1560"/>
                  </a:moveTo>
                  <a:lnTo>
                    <a:pt x="1167" y="1572"/>
                  </a:lnTo>
                  <a:cubicBezTo>
                    <a:pt x="1167" y="1572"/>
                    <a:pt x="1155" y="1572"/>
                    <a:pt x="1155" y="1584"/>
                  </a:cubicBezTo>
                  <a:cubicBezTo>
                    <a:pt x="1155" y="1584"/>
                    <a:pt x="1155" y="1596"/>
                    <a:pt x="1143" y="1596"/>
                  </a:cubicBezTo>
                  <a:cubicBezTo>
                    <a:pt x="1143" y="1590"/>
                    <a:pt x="1143" y="1590"/>
                    <a:pt x="1143" y="1590"/>
                  </a:cubicBezTo>
                  <a:cubicBezTo>
                    <a:pt x="1143" y="1590"/>
                    <a:pt x="1143" y="1590"/>
                    <a:pt x="1143" y="1584"/>
                  </a:cubicBezTo>
                  <a:lnTo>
                    <a:pt x="1107" y="1584"/>
                  </a:lnTo>
                  <a:cubicBezTo>
                    <a:pt x="1107" y="1584"/>
                    <a:pt x="1107" y="1584"/>
                    <a:pt x="1107" y="1596"/>
                  </a:cubicBezTo>
                  <a:lnTo>
                    <a:pt x="1060" y="1596"/>
                  </a:lnTo>
                  <a:lnTo>
                    <a:pt x="1060" y="1607"/>
                  </a:lnTo>
                  <a:cubicBezTo>
                    <a:pt x="1060" y="1615"/>
                    <a:pt x="1069" y="1626"/>
                    <a:pt x="1075" y="1626"/>
                  </a:cubicBezTo>
                  <a:cubicBezTo>
                    <a:pt x="1080" y="1626"/>
                    <a:pt x="1084" y="1622"/>
                    <a:pt x="1084" y="1607"/>
                  </a:cubicBezTo>
                  <a:cubicBezTo>
                    <a:pt x="1084" y="1607"/>
                    <a:pt x="1107" y="1607"/>
                    <a:pt x="1107" y="1619"/>
                  </a:cubicBezTo>
                  <a:cubicBezTo>
                    <a:pt x="1111" y="1623"/>
                    <a:pt x="1113" y="1625"/>
                    <a:pt x="1113" y="1625"/>
                  </a:cubicBezTo>
                  <a:cubicBezTo>
                    <a:pt x="1114" y="1625"/>
                    <a:pt x="1111" y="1619"/>
                    <a:pt x="1119" y="1619"/>
                  </a:cubicBezTo>
                  <a:lnTo>
                    <a:pt x="1131" y="1619"/>
                  </a:lnTo>
                  <a:cubicBezTo>
                    <a:pt x="1155" y="1607"/>
                    <a:pt x="1167" y="1607"/>
                    <a:pt x="1191" y="1607"/>
                  </a:cubicBezTo>
                  <a:cubicBezTo>
                    <a:pt x="1203" y="1607"/>
                    <a:pt x="1238" y="1607"/>
                    <a:pt x="1226" y="1584"/>
                  </a:cubicBezTo>
                  <a:lnTo>
                    <a:pt x="1226" y="1572"/>
                  </a:lnTo>
                  <a:cubicBezTo>
                    <a:pt x="1226" y="1560"/>
                    <a:pt x="1226" y="1560"/>
                    <a:pt x="1215" y="1560"/>
                  </a:cubicBezTo>
                  <a:close/>
                  <a:moveTo>
                    <a:pt x="1453" y="1655"/>
                  </a:moveTo>
                  <a:cubicBezTo>
                    <a:pt x="1453" y="1667"/>
                    <a:pt x="1441" y="1679"/>
                    <a:pt x="1453" y="1679"/>
                  </a:cubicBezTo>
                  <a:lnTo>
                    <a:pt x="1465" y="1667"/>
                  </a:lnTo>
                  <a:cubicBezTo>
                    <a:pt x="1465" y="1655"/>
                    <a:pt x="1453" y="1655"/>
                    <a:pt x="1453" y="1655"/>
                  </a:cubicBezTo>
                  <a:close/>
                  <a:moveTo>
                    <a:pt x="1334" y="1715"/>
                  </a:moveTo>
                  <a:cubicBezTo>
                    <a:pt x="1334" y="1715"/>
                    <a:pt x="1334" y="1727"/>
                    <a:pt x="1334" y="1727"/>
                  </a:cubicBezTo>
                  <a:lnTo>
                    <a:pt x="1345" y="1727"/>
                  </a:lnTo>
                  <a:cubicBezTo>
                    <a:pt x="1345" y="1727"/>
                    <a:pt x="1334" y="1715"/>
                    <a:pt x="1334" y="1715"/>
                  </a:cubicBezTo>
                  <a:close/>
                  <a:moveTo>
                    <a:pt x="1430" y="1716"/>
                  </a:moveTo>
                  <a:cubicBezTo>
                    <a:pt x="1425" y="1716"/>
                    <a:pt x="1425" y="1727"/>
                    <a:pt x="1441" y="1727"/>
                  </a:cubicBezTo>
                  <a:cubicBezTo>
                    <a:pt x="1437" y="1719"/>
                    <a:pt x="1433" y="1716"/>
                    <a:pt x="1430" y="1716"/>
                  </a:cubicBezTo>
                  <a:close/>
                  <a:moveTo>
                    <a:pt x="714" y="1572"/>
                  </a:moveTo>
                  <a:cubicBezTo>
                    <a:pt x="703" y="1572"/>
                    <a:pt x="703" y="1584"/>
                    <a:pt x="691" y="1596"/>
                  </a:cubicBezTo>
                  <a:lnTo>
                    <a:pt x="703" y="1596"/>
                  </a:lnTo>
                  <a:cubicBezTo>
                    <a:pt x="703" y="1596"/>
                    <a:pt x="703" y="1607"/>
                    <a:pt x="703" y="1607"/>
                  </a:cubicBezTo>
                  <a:cubicBezTo>
                    <a:pt x="703" y="1613"/>
                    <a:pt x="703" y="1616"/>
                    <a:pt x="704" y="1616"/>
                  </a:cubicBezTo>
                  <a:cubicBezTo>
                    <a:pt x="706" y="1616"/>
                    <a:pt x="708" y="1613"/>
                    <a:pt x="714" y="1607"/>
                  </a:cubicBezTo>
                  <a:lnTo>
                    <a:pt x="714" y="1631"/>
                  </a:lnTo>
                  <a:cubicBezTo>
                    <a:pt x="714" y="1623"/>
                    <a:pt x="714" y="1614"/>
                    <a:pt x="719" y="1614"/>
                  </a:cubicBezTo>
                  <a:cubicBezTo>
                    <a:pt x="720" y="1614"/>
                    <a:pt x="723" y="1616"/>
                    <a:pt x="726" y="1619"/>
                  </a:cubicBezTo>
                  <a:cubicBezTo>
                    <a:pt x="726" y="1619"/>
                    <a:pt x="726" y="1619"/>
                    <a:pt x="726" y="1631"/>
                  </a:cubicBezTo>
                  <a:cubicBezTo>
                    <a:pt x="726" y="1631"/>
                    <a:pt x="732" y="1637"/>
                    <a:pt x="735" y="1637"/>
                  </a:cubicBezTo>
                  <a:cubicBezTo>
                    <a:pt x="737" y="1637"/>
                    <a:pt x="738" y="1635"/>
                    <a:pt x="738" y="1631"/>
                  </a:cubicBezTo>
                  <a:cubicBezTo>
                    <a:pt x="750" y="1631"/>
                    <a:pt x="738" y="1655"/>
                    <a:pt x="738" y="1655"/>
                  </a:cubicBezTo>
                  <a:lnTo>
                    <a:pt x="750" y="1655"/>
                  </a:lnTo>
                  <a:cubicBezTo>
                    <a:pt x="750" y="1655"/>
                    <a:pt x="762" y="1667"/>
                    <a:pt x="762" y="1667"/>
                  </a:cubicBezTo>
                  <a:cubicBezTo>
                    <a:pt x="766" y="1671"/>
                    <a:pt x="767" y="1672"/>
                    <a:pt x="768" y="1672"/>
                  </a:cubicBezTo>
                  <a:cubicBezTo>
                    <a:pt x="769" y="1672"/>
                    <a:pt x="766" y="1667"/>
                    <a:pt x="774" y="1667"/>
                  </a:cubicBezTo>
                  <a:lnTo>
                    <a:pt x="786" y="1679"/>
                  </a:lnTo>
                  <a:cubicBezTo>
                    <a:pt x="792" y="1685"/>
                    <a:pt x="798" y="1688"/>
                    <a:pt x="804" y="1688"/>
                  </a:cubicBezTo>
                  <a:cubicBezTo>
                    <a:pt x="806" y="1688"/>
                    <a:pt x="808" y="1687"/>
                    <a:pt x="810" y="1687"/>
                  </a:cubicBezTo>
                  <a:lnTo>
                    <a:pt x="810" y="1687"/>
                  </a:lnTo>
                  <a:cubicBezTo>
                    <a:pt x="810" y="1688"/>
                    <a:pt x="810" y="1689"/>
                    <a:pt x="810" y="1691"/>
                  </a:cubicBezTo>
                  <a:cubicBezTo>
                    <a:pt x="822" y="1691"/>
                    <a:pt x="834" y="1691"/>
                    <a:pt x="822" y="1703"/>
                  </a:cubicBezTo>
                  <a:cubicBezTo>
                    <a:pt x="822" y="1705"/>
                    <a:pt x="823" y="1706"/>
                    <a:pt x="824" y="1706"/>
                  </a:cubicBezTo>
                  <a:cubicBezTo>
                    <a:pt x="829" y="1706"/>
                    <a:pt x="838" y="1699"/>
                    <a:pt x="843" y="1699"/>
                  </a:cubicBezTo>
                  <a:cubicBezTo>
                    <a:pt x="844" y="1699"/>
                    <a:pt x="845" y="1700"/>
                    <a:pt x="845" y="1703"/>
                  </a:cubicBezTo>
                  <a:cubicBezTo>
                    <a:pt x="839" y="1710"/>
                    <a:pt x="844" y="1716"/>
                    <a:pt x="849" y="1716"/>
                  </a:cubicBezTo>
                  <a:cubicBezTo>
                    <a:pt x="853" y="1716"/>
                    <a:pt x="857" y="1713"/>
                    <a:pt x="857" y="1703"/>
                  </a:cubicBezTo>
                  <a:cubicBezTo>
                    <a:pt x="857" y="1703"/>
                    <a:pt x="857" y="1715"/>
                    <a:pt x="857" y="1715"/>
                  </a:cubicBezTo>
                  <a:lnTo>
                    <a:pt x="869" y="1727"/>
                  </a:lnTo>
                  <a:cubicBezTo>
                    <a:pt x="873" y="1731"/>
                    <a:pt x="876" y="1732"/>
                    <a:pt x="878" y="1732"/>
                  </a:cubicBezTo>
                  <a:cubicBezTo>
                    <a:pt x="881" y="1732"/>
                    <a:pt x="881" y="1727"/>
                    <a:pt x="881" y="1727"/>
                  </a:cubicBezTo>
                  <a:lnTo>
                    <a:pt x="893" y="1738"/>
                  </a:lnTo>
                  <a:cubicBezTo>
                    <a:pt x="893" y="1738"/>
                    <a:pt x="905" y="1750"/>
                    <a:pt x="905" y="1750"/>
                  </a:cubicBezTo>
                  <a:lnTo>
                    <a:pt x="929" y="1750"/>
                  </a:lnTo>
                  <a:lnTo>
                    <a:pt x="929" y="1762"/>
                  </a:lnTo>
                  <a:cubicBezTo>
                    <a:pt x="941" y="1762"/>
                    <a:pt x="941" y="1750"/>
                    <a:pt x="941" y="1750"/>
                  </a:cubicBezTo>
                  <a:cubicBezTo>
                    <a:pt x="953" y="1762"/>
                    <a:pt x="941" y="1774"/>
                    <a:pt x="941" y="1774"/>
                  </a:cubicBezTo>
                  <a:cubicBezTo>
                    <a:pt x="941" y="1777"/>
                    <a:pt x="942" y="1778"/>
                    <a:pt x="943" y="1778"/>
                  </a:cubicBezTo>
                  <a:cubicBezTo>
                    <a:pt x="948" y="1778"/>
                    <a:pt x="957" y="1771"/>
                    <a:pt x="962" y="1771"/>
                  </a:cubicBezTo>
                  <a:cubicBezTo>
                    <a:pt x="963" y="1771"/>
                    <a:pt x="964" y="1772"/>
                    <a:pt x="964" y="1774"/>
                  </a:cubicBezTo>
                  <a:cubicBezTo>
                    <a:pt x="964" y="1786"/>
                    <a:pt x="988" y="1786"/>
                    <a:pt x="988" y="1786"/>
                  </a:cubicBezTo>
                  <a:lnTo>
                    <a:pt x="1024" y="1786"/>
                  </a:lnTo>
                  <a:cubicBezTo>
                    <a:pt x="1024" y="1798"/>
                    <a:pt x="1036" y="1798"/>
                    <a:pt x="1036" y="1810"/>
                  </a:cubicBezTo>
                  <a:cubicBezTo>
                    <a:pt x="1036" y="1802"/>
                    <a:pt x="1036" y="1799"/>
                    <a:pt x="1036" y="1799"/>
                  </a:cubicBezTo>
                  <a:cubicBezTo>
                    <a:pt x="1037" y="1799"/>
                    <a:pt x="1040" y="1810"/>
                    <a:pt x="1048" y="1810"/>
                  </a:cubicBezTo>
                  <a:cubicBezTo>
                    <a:pt x="1060" y="1810"/>
                    <a:pt x="1060" y="1798"/>
                    <a:pt x="1072" y="1798"/>
                  </a:cubicBezTo>
                  <a:cubicBezTo>
                    <a:pt x="1072" y="1798"/>
                    <a:pt x="1072" y="1798"/>
                    <a:pt x="1072" y="1810"/>
                  </a:cubicBezTo>
                  <a:lnTo>
                    <a:pt x="1119" y="1810"/>
                  </a:lnTo>
                  <a:cubicBezTo>
                    <a:pt x="1131" y="1810"/>
                    <a:pt x="1143" y="1834"/>
                    <a:pt x="1155" y="1834"/>
                  </a:cubicBezTo>
                  <a:cubicBezTo>
                    <a:pt x="1161" y="1828"/>
                    <a:pt x="1161" y="1825"/>
                    <a:pt x="1161" y="1825"/>
                  </a:cubicBezTo>
                  <a:cubicBezTo>
                    <a:pt x="1161" y="1825"/>
                    <a:pt x="1161" y="1828"/>
                    <a:pt x="1167" y="1834"/>
                  </a:cubicBezTo>
                  <a:lnTo>
                    <a:pt x="1179" y="1834"/>
                  </a:lnTo>
                  <a:cubicBezTo>
                    <a:pt x="1179" y="1834"/>
                    <a:pt x="1195" y="1844"/>
                    <a:pt x="1209" y="1844"/>
                  </a:cubicBezTo>
                  <a:cubicBezTo>
                    <a:pt x="1216" y="1844"/>
                    <a:pt x="1222" y="1842"/>
                    <a:pt x="1226" y="1834"/>
                  </a:cubicBezTo>
                  <a:cubicBezTo>
                    <a:pt x="1250" y="1810"/>
                    <a:pt x="1179" y="1774"/>
                    <a:pt x="1191" y="1774"/>
                  </a:cubicBezTo>
                  <a:lnTo>
                    <a:pt x="1179" y="1762"/>
                  </a:lnTo>
                  <a:cubicBezTo>
                    <a:pt x="1179" y="1762"/>
                    <a:pt x="1191" y="1715"/>
                    <a:pt x="1179" y="1715"/>
                  </a:cubicBezTo>
                  <a:lnTo>
                    <a:pt x="1167" y="1715"/>
                  </a:lnTo>
                  <a:cubicBezTo>
                    <a:pt x="1167" y="1715"/>
                    <a:pt x="1167" y="1730"/>
                    <a:pt x="1161" y="1730"/>
                  </a:cubicBezTo>
                  <a:cubicBezTo>
                    <a:pt x="1159" y="1730"/>
                    <a:pt x="1157" y="1729"/>
                    <a:pt x="1155" y="1727"/>
                  </a:cubicBezTo>
                  <a:lnTo>
                    <a:pt x="1131" y="1727"/>
                  </a:lnTo>
                  <a:cubicBezTo>
                    <a:pt x="1131" y="1727"/>
                    <a:pt x="1119" y="1738"/>
                    <a:pt x="1107" y="1738"/>
                  </a:cubicBezTo>
                  <a:cubicBezTo>
                    <a:pt x="1107" y="1738"/>
                    <a:pt x="1107" y="1715"/>
                    <a:pt x="1095" y="1715"/>
                  </a:cubicBezTo>
                  <a:cubicBezTo>
                    <a:pt x="1093" y="1712"/>
                    <a:pt x="1092" y="1711"/>
                    <a:pt x="1091" y="1711"/>
                  </a:cubicBezTo>
                  <a:lnTo>
                    <a:pt x="1091" y="1711"/>
                  </a:lnTo>
                  <a:cubicBezTo>
                    <a:pt x="1091" y="1711"/>
                    <a:pt x="1091" y="1711"/>
                    <a:pt x="1090" y="1711"/>
                  </a:cubicBezTo>
                  <a:lnTo>
                    <a:pt x="1090" y="1711"/>
                  </a:lnTo>
                  <a:cubicBezTo>
                    <a:pt x="1090" y="1711"/>
                    <a:pt x="1090" y="1711"/>
                    <a:pt x="1089" y="1711"/>
                  </a:cubicBezTo>
                  <a:cubicBezTo>
                    <a:pt x="1088" y="1711"/>
                    <a:pt x="1086" y="1712"/>
                    <a:pt x="1084" y="1715"/>
                  </a:cubicBezTo>
                  <a:cubicBezTo>
                    <a:pt x="1084" y="1715"/>
                    <a:pt x="1084" y="1741"/>
                    <a:pt x="1076" y="1741"/>
                  </a:cubicBezTo>
                  <a:cubicBezTo>
                    <a:pt x="1075" y="1741"/>
                    <a:pt x="1073" y="1740"/>
                    <a:pt x="1072" y="1738"/>
                  </a:cubicBezTo>
                  <a:cubicBezTo>
                    <a:pt x="1072" y="1727"/>
                    <a:pt x="1072" y="1727"/>
                    <a:pt x="1072" y="1715"/>
                  </a:cubicBezTo>
                  <a:cubicBezTo>
                    <a:pt x="1062" y="1715"/>
                    <a:pt x="1068" y="1730"/>
                    <a:pt x="1058" y="1730"/>
                  </a:cubicBezTo>
                  <a:cubicBezTo>
                    <a:pt x="1056" y="1730"/>
                    <a:pt x="1053" y="1729"/>
                    <a:pt x="1048" y="1727"/>
                  </a:cubicBezTo>
                  <a:cubicBezTo>
                    <a:pt x="1048" y="1727"/>
                    <a:pt x="1048" y="1715"/>
                    <a:pt x="1048" y="1715"/>
                  </a:cubicBezTo>
                  <a:cubicBezTo>
                    <a:pt x="1048" y="1715"/>
                    <a:pt x="1043" y="1709"/>
                    <a:pt x="1039" y="1709"/>
                  </a:cubicBezTo>
                  <a:cubicBezTo>
                    <a:pt x="1037" y="1709"/>
                    <a:pt x="1036" y="1711"/>
                    <a:pt x="1036" y="1715"/>
                  </a:cubicBezTo>
                  <a:cubicBezTo>
                    <a:pt x="1036" y="1701"/>
                    <a:pt x="1036" y="1695"/>
                    <a:pt x="1034" y="1695"/>
                  </a:cubicBezTo>
                  <a:cubicBezTo>
                    <a:pt x="1032" y="1695"/>
                    <a:pt x="1029" y="1698"/>
                    <a:pt x="1024" y="1703"/>
                  </a:cubicBezTo>
                  <a:cubicBezTo>
                    <a:pt x="1022" y="1705"/>
                    <a:pt x="1019" y="1706"/>
                    <a:pt x="1017" y="1706"/>
                  </a:cubicBezTo>
                  <a:cubicBezTo>
                    <a:pt x="1008" y="1706"/>
                    <a:pt x="1000" y="1691"/>
                    <a:pt x="1000" y="1691"/>
                  </a:cubicBezTo>
                  <a:cubicBezTo>
                    <a:pt x="994" y="1691"/>
                    <a:pt x="994" y="1698"/>
                    <a:pt x="996" y="1702"/>
                  </a:cubicBezTo>
                  <a:lnTo>
                    <a:pt x="996" y="1702"/>
                  </a:lnTo>
                  <a:cubicBezTo>
                    <a:pt x="986" y="1700"/>
                    <a:pt x="976" y="1691"/>
                    <a:pt x="976" y="1691"/>
                  </a:cubicBezTo>
                  <a:lnTo>
                    <a:pt x="976" y="1691"/>
                  </a:lnTo>
                  <a:cubicBezTo>
                    <a:pt x="976" y="1703"/>
                    <a:pt x="988" y="1715"/>
                    <a:pt x="1000" y="1715"/>
                  </a:cubicBezTo>
                  <a:lnTo>
                    <a:pt x="976" y="1715"/>
                  </a:lnTo>
                  <a:cubicBezTo>
                    <a:pt x="964" y="1715"/>
                    <a:pt x="964" y="1715"/>
                    <a:pt x="964" y="1703"/>
                  </a:cubicBezTo>
                  <a:lnTo>
                    <a:pt x="964" y="1691"/>
                  </a:lnTo>
                  <a:cubicBezTo>
                    <a:pt x="964" y="1687"/>
                    <a:pt x="963" y="1686"/>
                    <a:pt x="961" y="1686"/>
                  </a:cubicBezTo>
                  <a:cubicBezTo>
                    <a:pt x="957" y="1686"/>
                    <a:pt x="949" y="1691"/>
                    <a:pt x="941" y="1691"/>
                  </a:cubicBezTo>
                  <a:cubicBezTo>
                    <a:pt x="929" y="1691"/>
                    <a:pt x="929" y="1679"/>
                    <a:pt x="929" y="1667"/>
                  </a:cubicBezTo>
                  <a:cubicBezTo>
                    <a:pt x="917" y="1679"/>
                    <a:pt x="917" y="1679"/>
                    <a:pt x="905" y="1679"/>
                  </a:cubicBezTo>
                  <a:cubicBezTo>
                    <a:pt x="893" y="1679"/>
                    <a:pt x="905" y="1679"/>
                    <a:pt x="905" y="1667"/>
                  </a:cubicBezTo>
                  <a:lnTo>
                    <a:pt x="905" y="1667"/>
                  </a:lnTo>
                  <a:cubicBezTo>
                    <a:pt x="905" y="1667"/>
                    <a:pt x="905" y="1667"/>
                    <a:pt x="905" y="1667"/>
                  </a:cubicBezTo>
                  <a:cubicBezTo>
                    <a:pt x="905" y="1667"/>
                    <a:pt x="893" y="1667"/>
                    <a:pt x="893" y="1655"/>
                  </a:cubicBezTo>
                  <a:lnTo>
                    <a:pt x="834" y="1655"/>
                  </a:lnTo>
                  <a:lnTo>
                    <a:pt x="834" y="1643"/>
                  </a:lnTo>
                  <a:lnTo>
                    <a:pt x="810" y="1631"/>
                  </a:lnTo>
                  <a:cubicBezTo>
                    <a:pt x="810" y="1631"/>
                    <a:pt x="804" y="1621"/>
                    <a:pt x="797" y="1621"/>
                  </a:cubicBezTo>
                  <a:cubicBezTo>
                    <a:pt x="794" y="1621"/>
                    <a:pt x="790" y="1623"/>
                    <a:pt x="786" y="1631"/>
                  </a:cubicBezTo>
                  <a:cubicBezTo>
                    <a:pt x="784" y="1633"/>
                    <a:pt x="783" y="1634"/>
                    <a:pt x="782" y="1634"/>
                  </a:cubicBezTo>
                  <a:cubicBezTo>
                    <a:pt x="777" y="1634"/>
                    <a:pt x="784" y="1607"/>
                    <a:pt x="774" y="1607"/>
                  </a:cubicBezTo>
                  <a:lnTo>
                    <a:pt x="762" y="1607"/>
                  </a:lnTo>
                  <a:cubicBezTo>
                    <a:pt x="750" y="1607"/>
                    <a:pt x="762" y="1596"/>
                    <a:pt x="762" y="1596"/>
                  </a:cubicBezTo>
                  <a:lnTo>
                    <a:pt x="738" y="1596"/>
                  </a:lnTo>
                  <a:lnTo>
                    <a:pt x="726" y="1607"/>
                  </a:lnTo>
                  <a:cubicBezTo>
                    <a:pt x="726" y="1607"/>
                    <a:pt x="726" y="1596"/>
                    <a:pt x="714" y="1596"/>
                  </a:cubicBezTo>
                  <a:cubicBezTo>
                    <a:pt x="714" y="1584"/>
                    <a:pt x="738" y="1572"/>
                    <a:pt x="714" y="157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2" name="Google Shape;6522;p50"/>
            <p:cNvSpPr/>
            <p:nvPr/>
          </p:nvSpPr>
          <p:spPr>
            <a:xfrm>
              <a:off x="-2943975" y="1267225"/>
              <a:ext cx="62775" cy="45650"/>
            </a:xfrm>
            <a:custGeom>
              <a:avLst/>
              <a:gdLst/>
              <a:ahLst/>
              <a:cxnLst/>
              <a:rect l="l" t="t" r="r" b="b"/>
              <a:pathLst>
                <a:path w="2511" h="1826" extrusionOk="0">
                  <a:moveTo>
                    <a:pt x="1572" y="932"/>
                  </a:moveTo>
                  <a:cubicBezTo>
                    <a:pt x="1536" y="992"/>
                    <a:pt x="1489" y="1039"/>
                    <a:pt x="1429" y="1063"/>
                  </a:cubicBezTo>
                  <a:cubicBezTo>
                    <a:pt x="1370" y="1063"/>
                    <a:pt x="1298" y="1063"/>
                    <a:pt x="1250" y="1028"/>
                  </a:cubicBezTo>
                  <a:lnTo>
                    <a:pt x="1572" y="932"/>
                  </a:lnTo>
                  <a:close/>
                  <a:moveTo>
                    <a:pt x="2123" y="0"/>
                  </a:moveTo>
                  <a:cubicBezTo>
                    <a:pt x="2087" y="0"/>
                    <a:pt x="2050" y="5"/>
                    <a:pt x="2012" y="16"/>
                  </a:cubicBezTo>
                  <a:lnTo>
                    <a:pt x="369" y="492"/>
                  </a:lnTo>
                  <a:cubicBezTo>
                    <a:pt x="107" y="563"/>
                    <a:pt x="0" y="873"/>
                    <a:pt x="167" y="1087"/>
                  </a:cubicBezTo>
                  <a:cubicBezTo>
                    <a:pt x="227" y="1170"/>
                    <a:pt x="739" y="1825"/>
                    <a:pt x="1381" y="1825"/>
                  </a:cubicBezTo>
                  <a:cubicBezTo>
                    <a:pt x="1465" y="1825"/>
                    <a:pt x="1548" y="1813"/>
                    <a:pt x="1631" y="1790"/>
                  </a:cubicBezTo>
                  <a:cubicBezTo>
                    <a:pt x="2429" y="1563"/>
                    <a:pt x="2501" y="516"/>
                    <a:pt x="2501" y="397"/>
                  </a:cubicBezTo>
                  <a:cubicBezTo>
                    <a:pt x="2511" y="172"/>
                    <a:pt x="2338" y="0"/>
                    <a:pt x="21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3" name="Google Shape;6523;p50"/>
            <p:cNvSpPr/>
            <p:nvPr/>
          </p:nvSpPr>
          <p:spPr>
            <a:xfrm>
              <a:off x="-2932075" y="1287250"/>
              <a:ext cx="25" cy="3300"/>
            </a:xfrm>
            <a:custGeom>
              <a:avLst/>
              <a:gdLst/>
              <a:ahLst/>
              <a:cxnLst/>
              <a:rect l="l" t="t" r="r" b="b"/>
              <a:pathLst>
                <a:path w="1" h="132" extrusionOk="0">
                  <a:moveTo>
                    <a:pt x="1" y="96"/>
                  </a:moveTo>
                  <a:close/>
                  <a:moveTo>
                    <a:pt x="1" y="96"/>
                  </a:moveTo>
                  <a:close/>
                  <a:moveTo>
                    <a:pt x="1" y="72"/>
                  </a:moveTo>
                  <a:close/>
                  <a:moveTo>
                    <a:pt x="1" y="0"/>
                  </a:moveTo>
                  <a:close/>
                  <a:moveTo>
                    <a:pt x="1" y="72"/>
                  </a:moveTo>
                  <a:close/>
                  <a:moveTo>
                    <a:pt x="1" y="72"/>
                  </a:moveTo>
                  <a:close/>
                  <a:moveTo>
                    <a:pt x="1" y="60"/>
                  </a:moveTo>
                  <a:close/>
                  <a:moveTo>
                    <a:pt x="1" y="48"/>
                  </a:moveTo>
                  <a:close/>
                  <a:moveTo>
                    <a:pt x="1" y="48"/>
                  </a:moveTo>
                  <a:close/>
                  <a:moveTo>
                    <a:pt x="1" y="48"/>
                  </a:moveTo>
                  <a:lnTo>
                    <a:pt x="1" y="48"/>
                  </a:lnTo>
                  <a:lnTo>
                    <a:pt x="1" y="48"/>
                  </a:lnTo>
                  <a:close/>
                  <a:moveTo>
                    <a:pt x="1" y="72"/>
                  </a:moveTo>
                  <a:close/>
                  <a:moveTo>
                    <a:pt x="1" y="60"/>
                  </a:moveTo>
                  <a:close/>
                  <a:moveTo>
                    <a:pt x="1" y="60"/>
                  </a:moveTo>
                  <a:close/>
                  <a:moveTo>
                    <a:pt x="1" y="36"/>
                  </a:moveTo>
                  <a:close/>
                  <a:moveTo>
                    <a:pt x="1" y="36"/>
                  </a:moveTo>
                  <a:lnTo>
                    <a:pt x="1" y="48"/>
                  </a:lnTo>
                  <a:cubicBezTo>
                    <a:pt x="1" y="60"/>
                    <a:pt x="1" y="48"/>
                    <a:pt x="1" y="48"/>
                  </a:cubicBezTo>
                  <a:lnTo>
                    <a:pt x="1" y="48"/>
                  </a:lnTo>
                  <a:lnTo>
                    <a:pt x="1" y="48"/>
                  </a:lnTo>
                  <a:lnTo>
                    <a:pt x="1" y="48"/>
                  </a:lnTo>
                  <a:lnTo>
                    <a:pt x="1" y="48"/>
                  </a:lnTo>
                  <a:lnTo>
                    <a:pt x="1" y="48"/>
                  </a:lnTo>
                  <a:lnTo>
                    <a:pt x="1" y="48"/>
                  </a:lnTo>
                  <a:lnTo>
                    <a:pt x="1" y="48"/>
                  </a:lnTo>
                  <a:lnTo>
                    <a:pt x="1" y="48"/>
                  </a:lnTo>
                  <a:lnTo>
                    <a:pt x="1" y="48"/>
                  </a:lnTo>
                  <a:lnTo>
                    <a:pt x="1" y="48"/>
                  </a:lnTo>
                  <a:lnTo>
                    <a:pt x="1" y="48"/>
                  </a:lnTo>
                  <a:lnTo>
                    <a:pt x="1" y="48"/>
                  </a:lnTo>
                  <a:lnTo>
                    <a:pt x="1" y="60"/>
                  </a:lnTo>
                  <a:cubicBezTo>
                    <a:pt x="1" y="48"/>
                    <a:pt x="1" y="60"/>
                    <a:pt x="1" y="60"/>
                  </a:cubicBezTo>
                  <a:lnTo>
                    <a:pt x="1" y="60"/>
                  </a:lnTo>
                  <a:lnTo>
                    <a:pt x="1" y="60"/>
                  </a:lnTo>
                  <a:lnTo>
                    <a:pt x="1" y="48"/>
                  </a:lnTo>
                  <a:lnTo>
                    <a:pt x="1" y="48"/>
                  </a:lnTo>
                  <a:lnTo>
                    <a:pt x="1" y="48"/>
                  </a:lnTo>
                  <a:lnTo>
                    <a:pt x="1" y="48"/>
                  </a:lnTo>
                  <a:lnTo>
                    <a:pt x="1" y="48"/>
                  </a:lnTo>
                  <a:lnTo>
                    <a:pt x="1" y="48"/>
                  </a:lnTo>
                  <a:lnTo>
                    <a:pt x="1" y="48"/>
                  </a:lnTo>
                  <a:lnTo>
                    <a:pt x="1" y="48"/>
                  </a:lnTo>
                  <a:lnTo>
                    <a:pt x="1" y="48"/>
                  </a:lnTo>
                  <a:lnTo>
                    <a:pt x="1" y="48"/>
                  </a:lnTo>
                  <a:lnTo>
                    <a:pt x="1" y="48"/>
                  </a:lnTo>
                  <a:lnTo>
                    <a:pt x="1" y="48"/>
                  </a:lnTo>
                  <a:lnTo>
                    <a:pt x="1" y="48"/>
                  </a:lnTo>
                  <a:lnTo>
                    <a:pt x="1" y="48"/>
                  </a:lnTo>
                  <a:lnTo>
                    <a:pt x="1" y="48"/>
                  </a:lnTo>
                  <a:lnTo>
                    <a:pt x="1" y="48"/>
                  </a:lnTo>
                  <a:lnTo>
                    <a:pt x="1" y="48"/>
                  </a:lnTo>
                  <a:lnTo>
                    <a:pt x="1" y="48"/>
                  </a:lnTo>
                  <a:lnTo>
                    <a:pt x="1" y="48"/>
                  </a:lnTo>
                  <a:lnTo>
                    <a:pt x="1" y="60"/>
                  </a:lnTo>
                  <a:lnTo>
                    <a:pt x="1" y="60"/>
                  </a:lnTo>
                  <a:lnTo>
                    <a:pt x="1" y="72"/>
                  </a:lnTo>
                  <a:lnTo>
                    <a:pt x="1" y="72"/>
                  </a:lnTo>
                  <a:lnTo>
                    <a:pt x="1" y="48"/>
                  </a:lnTo>
                  <a:lnTo>
                    <a:pt x="1" y="48"/>
                  </a:lnTo>
                  <a:lnTo>
                    <a:pt x="1" y="48"/>
                  </a:lnTo>
                  <a:lnTo>
                    <a:pt x="1" y="48"/>
                  </a:lnTo>
                  <a:lnTo>
                    <a:pt x="1" y="48"/>
                  </a:lnTo>
                  <a:lnTo>
                    <a:pt x="1" y="48"/>
                  </a:lnTo>
                  <a:lnTo>
                    <a:pt x="1" y="60"/>
                  </a:lnTo>
                  <a:lnTo>
                    <a:pt x="1" y="60"/>
                  </a:lnTo>
                  <a:lnTo>
                    <a:pt x="1" y="60"/>
                  </a:lnTo>
                  <a:lnTo>
                    <a:pt x="1" y="60"/>
                  </a:lnTo>
                  <a:lnTo>
                    <a:pt x="1" y="48"/>
                  </a:lnTo>
                  <a:lnTo>
                    <a:pt x="1" y="48"/>
                  </a:lnTo>
                  <a:lnTo>
                    <a:pt x="1" y="48"/>
                  </a:lnTo>
                  <a:lnTo>
                    <a:pt x="1" y="48"/>
                  </a:lnTo>
                  <a:lnTo>
                    <a:pt x="1" y="48"/>
                  </a:lnTo>
                  <a:lnTo>
                    <a:pt x="1" y="48"/>
                  </a:lnTo>
                  <a:lnTo>
                    <a:pt x="1" y="48"/>
                  </a:lnTo>
                  <a:lnTo>
                    <a:pt x="1" y="48"/>
                  </a:lnTo>
                  <a:lnTo>
                    <a:pt x="1" y="48"/>
                  </a:lnTo>
                  <a:lnTo>
                    <a:pt x="1" y="48"/>
                  </a:lnTo>
                  <a:lnTo>
                    <a:pt x="1" y="48"/>
                  </a:lnTo>
                  <a:lnTo>
                    <a:pt x="1" y="48"/>
                  </a:lnTo>
                  <a:lnTo>
                    <a:pt x="1" y="48"/>
                  </a:lnTo>
                  <a:lnTo>
                    <a:pt x="1" y="48"/>
                  </a:lnTo>
                  <a:lnTo>
                    <a:pt x="1" y="48"/>
                  </a:lnTo>
                  <a:lnTo>
                    <a:pt x="1" y="48"/>
                  </a:lnTo>
                  <a:lnTo>
                    <a:pt x="1" y="48"/>
                  </a:lnTo>
                  <a:lnTo>
                    <a:pt x="1" y="60"/>
                  </a:lnTo>
                  <a:lnTo>
                    <a:pt x="1" y="60"/>
                  </a:lnTo>
                  <a:lnTo>
                    <a:pt x="1" y="48"/>
                  </a:lnTo>
                  <a:lnTo>
                    <a:pt x="1" y="48"/>
                  </a:lnTo>
                  <a:lnTo>
                    <a:pt x="1" y="48"/>
                  </a:lnTo>
                  <a:lnTo>
                    <a:pt x="1" y="48"/>
                  </a:lnTo>
                  <a:lnTo>
                    <a:pt x="1" y="24"/>
                  </a:lnTo>
                  <a:lnTo>
                    <a:pt x="1" y="24"/>
                  </a:lnTo>
                  <a:lnTo>
                    <a:pt x="1" y="48"/>
                  </a:lnTo>
                  <a:lnTo>
                    <a:pt x="1" y="48"/>
                  </a:lnTo>
                  <a:lnTo>
                    <a:pt x="1" y="48"/>
                  </a:lnTo>
                  <a:lnTo>
                    <a:pt x="1" y="48"/>
                  </a:lnTo>
                  <a:lnTo>
                    <a:pt x="1" y="48"/>
                  </a:lnTo>
                  <a:lnTo>
                    <a:pt x="1" y="48"/>
                  </a:lnTo>
                  <a:lnTo>
                    <a:pt x="1" y="48"/>
                  </a:lnTo>
                  <a:lnTo>
                    <a:pt x="1" y="48"/>
                  </a:lnTo>
                  <a:lnTo>
                    <a:pt x="1" y="48"/>
                  </a:lnTo>
                  <a:lnTo>
                    <a:pt x="1" y="48"/>
                  </a:lnTo>
                  <a:lnTo>
                    <a:pt x="1" y="48"/>
                  </a:lnTo>
                  <a:lnTo>
                    <a:pt x="1" y="48"/>
                  </a:lnTo>
                  <a:lnTo>
                    <a:pt x="1" y="48"/>
                  </a:lnTo>
                  <a:lnTo>
                    <a:pt x="1" y="48"/>
                  </a:lnTo>
                  <a:lnTo>
                    <a:pt x="1" y="84"/>
                  </a:lnTo>
                  <a:lnTo>
                    <a:pt x="1" y="84"/>
                  </a:lnTo>
                  <a:lnTo>
                    <a:pt x="1" y="107"/>
                  </a:lnTo>
                  <a:lnTo>
                    <a:pt x="1" y="107"/>
                  </a:lnTo>
                  <a:lnTo>
                    <a:pt x="1" y="107"/>
                  </a:lnTo>
                  <a:lnTo>
                    <a:pt x="1" y="107"/>
                  </a:lnTo>
                  <a:lnTo>
                    <a:pt x="1" y="107"/>
                  </a:lnTo>
                  <a:lnTo>
                    <a:pt x="1" y="107"/>
                  </a:lnTo>
                  <a:lnTo>
                    <a:pt x="1" y="107"/>
                  </a:lnTo>
                  <a:lnTo>
                    <a:pt x="1" y="107"/>
                  </a:lnTo>
                  <a:lnTo>
                    <a:pt x="1" y="107"/>
                  </a:lnTo>
                  <a:lnTo>
                    <a:pt x="1" y="107"/>
                  </a:lnTo>
                  <a:lnTo>
                    <a:pt x="1" y="107"/>
                  </a:lnTo>
                  <a:lnTo>
                    <a:pt x="1" y="107"/>
                  </a:lnTo>
                  <a:lnTo>
                    <a:pt x="1" y="107"/>
                  </a:lnTo>
                  <a:lnTo>
                    <a:pt x="1" y="107"/>
                  </a:lnTo>
                  <a:lnTo>
                    <a:pt x="1" y="107"/>
                  </a:lnTo>
                  <a:lnTo>
                    <a:pt x="1" y="107"/>
                  </a:lnTo>
                  <a:lnTo>
                    <a:pt x="1" y="107"/>
                  </a:lnTo>
                  <a:lnTo>
                    <a:pt x="1" y="107"/>
                  </a:lnTo>
                  <a:lnTo>
                    <a:pt x="1" y="107"/>
                  </a:lnTo>
                  <a:lnTo>
                    <a:pt x="1" y="107"/>
                  </a:lnTo>
                  <a:lnTo>
                    <a:pt x="1" y="107"/>
                  </a:lnTo>
                  <a:lnTo>
                    <a:pt x="1" y="107"/>
                  </a:lnTo>
                  <a:lnTo>
                    <a:pt x="1" y="107"/>
                  </a:lnTo>
                  <a:lnTo>
                    <a:pt x="1" y="107"/>
                  </a:lnTo>
                  <a:lnTo>
                    <a:pt x="1" y="107"/>
                  </a:lnTo>
                  <a:lnTo>
                    <a:pt x="1" y="107"/>
                  </a:lnTo>
                  <a:lnTo>
                    <a:pt x="1" y="107"/>
                  </a:lnTo>
                  <a:lnTo>
                    <a:pt x="1" y="107"/>
                  </a:lnTo>
                  <a:lnTo>
                    <a:pt x="1" y="107"/>
                  </a:lnTo>
                  <a:lnTo>
                    <a:pt x="1" y="119"/>
                  </a:lnTo>
                  <a:lnTo>
                    <a:pt x="1" y="119"/>
                  </a:lnTo>
                  <a:lnTo>
                    <a:pt x="1" y="119"/>
                  </a:lnTo>
                  <a:lnTo>
                    <a:pt x="1" y="119"/>
                  </a:lnTo>
                  <a:lnTo>
                    <a:pt x="1" y="119"/>
                  </a:lnTo>
                  <a:lnTo>
                    <a:pt x="1" y="119"/>
                  </a:lnTo>
                  <a:lnTo>
                    <a:pt x="1" y="119"/>
                  </a:lnTo>
                  <a:lnTo>
                    <a:pt x="1" y="119"/>
                  </a:lnTo>
                  <a:lnTo>
                    <a:pt x="1" y="119"/>
                  </a:lnTo>
                  <a:lnTo>
                    <a:pt x="1" y="119"/>
                  </a:lnTo>
                  <a:lnTo>
                    <a:pt x="1" y="119"/>
                  </a:lnTo>
                  <a:lnTo>
                    <a:pt x="1" y="119"/>
                  </a:lnTo>
                  <a:lnTo>
                    <a:pt x="1" y="119"/>
                  </a:lnTo>
                  <a:lnTo>
                    <a:pt x="1" y="119"/>
                  </a:lnTo>
                  <a:lnTo>
                    <a:pt x="1" y="119"/>
                  </a:lnTo>
                  <a:lnTo>
                    <a:pt x="1" y="119"/>
                  </a:lnTo>
                  <a:lnTo>
                    <a:pt x="1" y="131"/>
                  </a:lnTo>
                  <a:lnTo>
                    <a:pt x="1" y="131"/>
                  </a:lnTo>
                  <a:lnTo>
                    <a:pt x="1" y="131"/>
                  </a:lnTo>
                  <a:lnTo>
                    <a:pt x="1" y="131"/>
                  </a:lnTo>
                  <a:lnTo>
                    <a:pt x="1" y="131"/>
                  </a:lnTo>
                  <a:lnTo>
                    <a:pt x="1" y="131"/>
                  </a:lnTo>
                  <a:lnTo>
                    <a:pt x="1" y="131"/>
                  </a:lnTo>
                  <a:lnTo>
                    <a:pt x="1" y="131"/>
                  </a:lnTo>
                  <a:lnTo>
                    <a:pt x="1" y="131"/>
                  </a:lnTo>
                  <a:lnTo>
                    <a:pt x="1" y="131"/>
                  </a:lnTo>
                  <a:lnTo>
                    <a:pt x="1" y="131"/>
                  </a:lnTo>
                  <a:lnTo>
                    <a:pt x="1" y="131"/>
                  </a:lnTo>
                  <a:lnTo>
                    <a:pt x="1" y="131"/>
                  </a:lnTo>
                  <a:lnTo>
                    <a:pt x="1" y="107"/>
                  </a:lnTo>
                  <a:lnTo>
                    <a:pt x="1" y="107"/>
                  </a:lnTo>
                  <a:lnTo>
                    <a:pt x="1" y="60"/>
                  </a:lnTo>
                  <a:cubicBezTo>
                    <a:pt x="1" y="72"/>
                    <a:pt x="1" y="60"/>
                    <a:pt x="1" y="60"/>
                  </a:cubicBezTo>
                  <a:lnTo>
                    <a:pt x="1" y="60"/>
                  </a:lnTo>
                  <a:lnTo>
                    <a:pt x="1" y="60"/>
                  </a:lnTo>
                  <a:lnTo>
                    <a:pt x="1" y="60"/>
                  </a:lnTo>
                  <a:lnTo>
                    <a:pt x="1" y="60"/>
                  </a:lnTo>
                  <a:lnTo>
                    <a:pt x="1" y="60"/>
                  </a:lnTo>
                  <a:lnTo>
                    <a:pt x="1" y="60"/>
                  </a:lnTo>
                  <a:lnTo>
                    <a:pt x="1" y="60"/>
                  </a:lnTo>
                  <a:lnTo>
                    <a:pt x="1" y="60"/>
                  </a:lnTo>
                  <a:lnTo>
                    <a:pt x="1" y="60"/>
                  </a:lnTo>
                  <a:lnTo>
                    <a:pt x="1" y="48"/>
                  </a:lnTo>
                  <a:close/>
                  <a:moveTo>
                    <a:pt x="1" y="12"/>
                  </a:moveTo>
                  <a:close/>
                  <a:moveTo>
                    <a:pt x="1" y="60"/>
                  </a:moveTo>
                  <a:lnTo>
                    <a:pt x="1" y="60"/>
                  </a:lnTo>
                  <a:lnTo>
                    <a:pt x="1" y="48"/>
                  </a:lnTo>
                  <a:lnTo>
                    <a:pt x="1" y="24"/>
                  </a:lnTo>
                  <a:lnTo>
                    <a:pt x="1" y="48"/>
                  </a:lnTo>
                  <a:lnTo>
                    <a:pt x="1" y="48"/>
                  </a:lnTo>
                  <a:lnTo>
                    <a:pt x="1" y="48"/>
                  </a:lnTo>
                  <a:lnTo>
                    <a:pt x="1" y="48"/>
                  </a:lnTo>
                  <a:lnTo>
                    <a:pt x="1" y="12"/>
                  </a:lnTo>
                  <a:lnTo>
                    <a:pt x="1" y="12"/>
                  </a:lnTo>
                  <a:lnTo>
                    <a:pt x="1" y="12"/>
                  </a:lnTo>
                  <a:lnTo>
                    <a:pt x="1" y="12"/>
                  </a:lnTo>
                  <a:lnTo>
                    <a:pt x="1" y="12"/>
                  </a:lnTo>
                  <a:lnTo>
                    <a:pt x="1" y="24"/>
                  </a:lnTo>
                  <a:lnTo>
                    <a:pt x="1" y="24"/>
                  </a:lnTo>
                  <a:lnTo>
                    <a:pt x="1" y="36"/>
                  </a:lnTo>
                  <a:cubicBezTo>
                    <a:pt x="1" y="24"/>
                    <a:pt x="1" y="36"/>
                    <a:pt x="1" y="36"/>
                  </a:cubicBezTo>
                  <a:lnTo>
                    <a:pt x="1" y="48"/>
                  </a:lnTo>
                  <a:lnTo>
                    <a:pt x="1" y="48"/>
                  </a:lnTo>
                  <a:close/>
                  <a:moveTo>
                    <a:pt x="1" y="60"/>
                  </a:moveTo>
                  <a:close/>
                  <a:moveTo>
                    <a:pt x="1" y="48"/>
                  </a:moveTo>
                  <a:close/>
                  <a:moveTo>
                    <a:pt x="1" y="36"/>
                  </a:moveTo>
                  <a:close/>
                  <a:moveTo>
                    <a:pt x="1" y="48"/>
                  </a:moveTo>
                  <a:close/>
                  <a:moveTo>
                    <a:pt x="1" y="48"/>
                  </a:moveTo>
                  <a:close/>
                  <a:moveTo>
                    <a:pt x="1" y="48"/>
                  </a:moveTo>
                  <a:close/>
                  <a:moveTo>
                    <a:pt x="1" y="36"/>
                  </a:moveTo>
                  <a:close/>
                  <a:moveTo>
                    <a:pt x="1" y="24"/>
                  </a:moveTo>
                  <a:lnTo>
                    <a:pt x="1" y="72"/>
                  </a:lnTo>
                  <a:lnTo>
                    <a:pt x="1" y="72"/>
                  </a:lnTo>
                  <a:lnTo>
                    <a:pt x="1" y="72"/>
                  </a:lnTo>
                  <a:lnTo>
                    <a:pt x="1" y="72"/>
                  </a:lnTo>
                  <a:lnTo>
                    <a:pt x="1" y="72"/>
                  </a:lnTo>
                  <a:lnTo>
                    <a:pt x="1" y="72"/>
                  </a:lnTo>
                  <a:lnTo>
                    <a:pt x="1" y="48"/>
                  </a:lnTo>
                  <a:lnTo>
                    <a:pt x="1" y="48"/>
                  </a:lnTo>
                  <a:lnTo>
                    <a:pt x="1" y="72"/>
                  </a:lnTo>
                  <a:lnTo>
                    <a:pt x="1" y="72"/>
                  </a:lnTo>
                  <a:lnTo>
                    <a:pt x="1" y="60"/>
                  </a:lnTo>
                  <a:lnTo>
                    <a:pt x="1" y="60"/>
                  </a:lnTo>
                  <a:lnTo>
                    <a:pt x="1" y="60"/>
                  </a:lnTo>
                  <a:lnTo>
                    <a:pt x="1" y="60"/>
                  </a:lnTo>
                  <a:lnTo>
                    <a:pt x="1" y="60"/>
                  </a:lnTo>
                  <a:lnTo>
                    <a:pt x="1" y="60"/>
                  </a:lnTo>
                  <a:lnTo>
                    <a:pt x="1" y="48"/>
                  </a:lnTo>
                  <a:lnTo>
                    <a:pt x="1" y="48"/>
                  </a:lnTo>
                  <a:lnTo>
                    <a:pt x="1" y="48"/>
                  </a:lnTo>
                  <a:lnTo>
                    <a:pt x="1" y="48"/>
                  </a:lnTo>
                  <a:lnTo>
                    <a:pt x="1" y="48"/>
                  </a:lnTo>
                  <a:lnTo>
                    <a:pt x="1" y="48"/>
                  </a:lnTo>
                  <a:lnTo>
                    <a:pt x="1" y="60"/>
                  </a:lnTo>
                  <a:lnTo>
                    <a:pt x="1" y="60"/>
                  </a:lnTo>
                  <a:lnTo>
                    <a:pt x="1" y="48"/>
                  </a:lnTo>
                  <a:lnTo>
                    <a:pt x="1" y="48"/>
                  </a:lnTo>
                  <a:lnTo>
                    <a:pt x="1" y="60"/>
                  </a:lnTo>
                  <a:lnTo>
                    <a:pt x="1" y="60"/>
                  </a:lnTo>
                  <a:lnTo>
                    <a:pt x="1" y="60"/>
                  </a:lnTo>
                  <a:lnTo>
                    <a:pt x="1" y="60"/>
                  </a:lnTo>
                  <a:lnTo>
                    <a:pt x="1" y="60"/>
                  </a:lnTo>
                  <a:lnTo>
                    <a:pt x="1" y="60"/>
                  </a:lnTo>
                  <a:lnTo>
                    <a:pt x="1" y="72"/>
                  </a:lnTo>
                  <a:lnTo>
                    <a:pt x="1" y="72"/>
                  </a:lnTo>
                  <a:lnTo>
                    <a:pt x="1" y="84"/>
                  </a:lnTo>
                  <a:lnTo>
                    <a:pt x="1" y="84"/>
                  </a:lnTo>
                  <a:lnTo>
                    <a:pt x="1" y="72"/>
                  </a:lnTo>
                  <a:lnTo>
                    <a:pt x="1" y="72"/>
                  </a:lnTo>
                  <a:lnTo>
                    <a:pt x="1" y="72"/>
                  </a:lnTo>
                  <a:lnTo>
                    <a:pt x="1" y="72"/>
                  </a:lnTo>
                  <a:lnTo>
                    <a:pt x="1" y="60"/>
                  </a:lnTo>
                  <a:lnTo>
                    <a:pt x="1" y="60"/>
                  </a:lnTo>
                  <a:lnTo>
                    <a:pt x="1" y="60"/>
                  </a:lnTo>
                  <a:lnTo>
                    <a:pt x="1" y="60"/>
                  </a:lnTo>
                  <a:lnTo>
                    <a:pt x="1" y="60"/>
                  </a:lnTo>
                  <a:lnTo>
                    <a:pt x="1" y="60"/>
                  </a:lnTo>
                  <a:lnTo>
                    <a:pt x="1" y="48"/>
                  </a:lnTo>
                  <a:lnTo>
                    <a:pt x="1" y="48"/>
                  </a:lnTo>
                  <a:lnTo>
                    <a:pt x="1" y="48"/>
                  </a:lnTo>
                  <a:lnTo>
                    <a:pt x="1" y="48"/>
                  </a:lnTo>
                  <a:lnTo>
                    <a:pt x="1" y="48"/>
                  </a:lnTo>
                  <a:lnTo>
                    <a:pt x="1" y="48"/>
                  </a:lnTo>
                  <a:lnTo>
                    <a:pt x="1" y="48"/>
                  </a:lnTo>
                  <a:lnTo>
                    <a:pt x="1" y="48"/>
                  </a:lnTo>
                  <a:lnTo>
                    <a:pt x="1" y="60"/>
                  </a:lnTo>
                  <a:lnTo>
                    <a:pt x="1" y="60"/>
                  </a:lnTo>
                  <a:lnTo>
                    <a:pt x="1" y="60"/>
                  </a:lnTo>
                  <a:lnTo>
                    <a:pt x="1" y="60"/>
                  </a:lnTo>
                  <a:lnTo>
                    <a:pt x="1" y="60"/>
                  </a:lnTo>
                  <a:lnTo>
                    <a:pt x="1" y="60"/>
                  </a:lnTo>
                  <a:lnTo>
                    <a:pt x="1" y="48"/>
                  </a:lnTo>
                  <a:lnTo>
                    <a:pt x="1" y="48"/>
                  </a:lnTo>
                  <a:lnTo>
                    <a:pt x="1" y="12"/>
                  </a:lnTo>
                  <a:lnTo>
                    <a:pt x="1" y="12"/>
                  </a:lnTo>
                  <a:lnTo>
                    <a:pt x="1" y="12"/>
                  </a:lnTo>
                  <a:lnTo>
                    <a:pt x="1" y="12"/>
                  </a:lnTo>
                  <a:lnTo>
                    <a:pt x="1" y="12"/>
                  </a:lnTo>
                  <a:lnTo>
                    <a:pt x="1" y="12"/>
                  </a:lnTo>
                  <a:lnTo>
                    <a:pt x="1" y="12"/>
                  </a:lnTo>
                  <a:lnTo>
                    <a:pt x="1" y="12"/>
                  </a:lnTo>
                  <a:lnTo>
                    <a:pt x="1" y="12"/>
                  </a:lnTo>
                  <a:lnTo>
                    <a:pt x="1" y="12"/>
                  </a:lnTo>
                  <a:lnTo>
                    <a:pt x="1" y="12"/>
                  </a:lnTo>
                  <a:lnTo>
                    <a:pt x="1" y="12"/>
                  </a:lnTo>
                  <a:lnTo>
                    <a:pt x="1" y="12"/>
                  </a:lnTo>
                  <a:lnTo>
                    <a:pt x="1" y="12"/>
                  </a:lnTo>
                  <a:lnTo>
                    <a:pt x="1" y="24"/>
                  </a:lnTo>
                  <a:lnTo>
                    <a:pt x="1" y="24"/>
                  </a:lnTo>
                  <a:lnTo>
                    <a:pt x="1" y="24"/>
                  </a:lnTo>
                  <a:lnTo>
                    <a:pt x="1" y="24"/>
                  </a:lnTo>
                  <a:lnTo>
                    <a:pt x="1" y="24"/>
                  </a:lnTo>
                  <a:lnTo>
                    <a:pt x="1" y="24"/>
                  </a:lnTo>
                  <a:lnTo>
                    <a:pt x="1" y="48"/>
                  </a:lnTo>
                  <a:lnTo>
                    <a:pt x="1" y="24"/>
                  </a:lnTo>
                  <a:lnTo>
                    <a:pt x="1" y="24"/>
                  </a:lnTo>
                  <a:lnTo>
                    <a:pt x="1" y="24"/>
                  </a:lnTo>
                  <a:lnTo>
                    <a:pt x="1" y="24"/>
                  </a:lnTo>
                  <a:lnTo>
                    <a:pt x="1" y="24"/>
                  </a:lnTo>
                  <a:lnTo>
                    <a:pt x="1" y="24"/>
                  </a:lnTo>
                  <a:lnTo>
                    <a:pt x="1" y="24"/>
                  </a:lnTo>
                  <a:lnTo>
                    <a:pt x="1" y="24"/>
                  </a:lnTo>
                  <a:lnTo>
                    <a:pt x="1" y="24"/>
                  </a:lnTo>
                  <a:lnTo>
                    <a:pt x="1" y="24"/>
                  </a:lnTo>
                  <a:lnTo>
                    <a:pt x="1" y="24"/>
                  </a:lnTo>
                  <a:lnTo>
                    <a:pt x="1" y="24"/>
                  </a:lnTo>
                  <a:lnTo>
                    <a:pt x="1" y="24"/>
                  </a:lnTo>
                  <a:lnTo>
                    <a:pt x="1" y="24"/>
                  </a:lnTo>
                  <a:lnTo>
                    <a:pt x="1" y="24"/>
                  </a:lnTo>
                  <a:lnTo>
                    <a:pt x="1" y="12"/>
                  </a:lnTo>
                  <a:lnTo>
                    <a:pt x="1" y="12"/>
                  </a:lnTo>
                  <a:lnTo>
                    <a:pt x="1" y="12"/>
                  </a:lnTo>
                  <a:close/>
                </a:path>
              </a:pathLst>
            </a:custGeom>
            <a:solidFill>
              <a:srgbClr val="4A352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4" name="Google Shape;6524;p50"/>
            <p:cNvSpPr/>
            <p:nvPr/>
          </p:nvSpPr>
          <p:spPr>
            <a:xfrm>
              <a:off x="-2912725" y="1290825"/>
              <a:ext cx="8250" cy="4000"/>
            </a:xfrm>
            <a:custGeom>
              <a:avLst/>
              <a:gdLst/>
              <a:ahLst/>
              <a:cxnLst/>
              <a:rect l="l" t="t" r="r" b="b"/>
              <a:pathLst>
                <a:path w="330" h="160" extrusionOk="0">
                  <a:moveTo>
                    <a:pt x="274" y="0"/>
                  </a:moveTo>
                  <a:lnTo>
                    <a:pt x="274" y="0"/>
                  </a:lnTo>
                  <a:lnTo>
                    <a:pt x="274" y="0"/>
                  </a:lnTo>
                  <a:close/>
                  <a:moveTo>
                    <a:pt x="274" y="0"/>
                  </a:moveTo>
                  <a:lnTo>
                    <a:pt x="274" y="0"/>
                  </a:lnTo>
                  <a:lnTo>
                    <a:pt x="274" y="0"/>
                  </a:lnTo>
                  <a:lnTo>
                    <a:pt x="274" y="0"/>
                  </a:lnTo>
                  <a:close/>
                  <a:moveTo>
                    <a:pt x="253" y="9"/>
                  </a:moveTo>
                  <a:cubicBezTo>
                    <a:pt x="251" y="9"/>
                    <a:pt x="251" y="10"/>
                    <a:pt x="251" y="12"/>
                  </a:cubicBezTo>
                  <a:lnTo>
                    <a:pt x="260" y="12"/>
                  </a:lnTo>
                  <a:cubicBezTo>
                    <a:pt x="257" y="10"/>
                    <a:pt x="255" y="9"/>
                    <a:pt x="253" y="9"/>
                  </a:cubicBezTo>
                  <a:close/>
                  <a:moveTo>
                    <a:pt x="274" y="18"/>
                  </a:moveTo>
                  <a:lnTo>
                    <a:pt x="274" y="18"/>
                  </a:lnTo>
                  <a:lnTo>
                    <a:pt x="274" y="18"/>
                  </a:lnTo>
                  <a:lnTo>
                    <a:pt x="274" y="18"/>
                  </a:lnTo>
                  <a:close/>
                  <a:moveTo>
                    <a:pt x="262" y="12"/>
                  </a:moveTo>
                  <a:lnTo>
                    <a:pt x="262" y="12"/>
                  </a:lnTo>
                  <a:cubicBezTo>
                    <a:pt x="263" y="12"/>
                    <a:pt x="270" y="20"/>
                    <a:pt x="276" y="24"/>
                  </a:cubicBezTo>
                  <a:lnTo>
                    <a:pt x="274" y="24"/>
                  </a:lnTo>
                  <a:lnTo>
                    <a:pt x="262" y="12"/>
                  </a:lnTo>
                  <a:close/>
                  <a:moveTo>
                    <a:pt x="291" y="25"/>
                  </a:moveTo>
                  <a:cubicBezTo>
                    <a:pt x="295" y="26"/>
                    <a:pt x="297" y="30"/>
                    <a:pt x="297" y="35"/>
                  </a:cubicBezTo>
                  <a:lnTo>
                    <a:pt x="297" y="35"/>
                  </a:lnTo>
                  <a:lnTo>
                    <a:pt x="291" y="25"/>
                  </a:lnTo>
                  <a:close/>
                  <a:moveTo>
                    <a:pt x="248" y="19"/>
                  </a:moveTo>
                  <a:cubicBezTo>
                    <a:pt x="247" y="19"/>
                    <a:pt x="247" y="20"/>
                    <a:pt x="251" y="24"/>
                  </a:cubicBezTo>
                  <a:cubicBezTo>
                    <a:pt x="251" y="24"/>
                    <a:pt x="251" y="24"/>
                    <a:pt x="251" y="24"/>
                  </a:cubicBezTo>
                  <a:lnTo>
                    <a:pt x="251" y="24"/>
                  </a:lnTo>
                  <a:cubicBezTo>
                    <a:pt x="251" y="24"/>
                    <a:pt x="274" y="36"/>
                    <a:pt x="274" y="36"/>
                  </a:cubicBezTo>
                  <a:lnTo>
                    <a:pt x="262" y="24"/>
                  </a:lnTo>
                  <a:lnTo>
                    <a:pt x="262" y="24"/>
                  </a:lnTo>
                  <a:lnTo>
                    <a:pt x="262" y="24"/>
                  </a:lnTo>
                  <a:cubicBezTo>
                    <a:pt x="262" y="24"/>
                    <a:pt x="252" y="19"/>
                    <a:pt x="248" y="19"/>
                  </a:cubicBezTo>
                  <a:close/>
                  <a:moveTo>
                    <a:pt x="317" y="26"/>
                  </a:moveTo>
                  <a:lnTo>
                    <a:pt x="322" y="36"/>
                  </a:lnTo>
                  <a:cubicBezTo>
                    <a:pt x="322" y="31"/>
                    <a:pt x="320" y="28"/>
                    <a:pt x="317" y="26"/>
                  </a:cubicBezTo>
                  <a:close/>
                  <a:moveTo>
                    <a:pt x="251" y="24"/>
                  </a:moveTo>
                  <a:lnTo>
                    <a:pt x="262" y="36"/>
                  </a:lnTo>
                  <a:cubicBezTo>
                    <a:pt x="267" y="38"/>
                    <a:pt x="270" y="39"/>
                    <a:pt x="270" y="39"/>
                  </a:cubicBezTo>
                  <a:cubicBezTo>
                    <a:pt x="273" y="39"/>
                    <a:pt x="251" y="24"/>
                    <a:pt x="251" y="24"/>
                  </a:cubicBezTo>
                  <a:close/>
                  <a:moveTo>
                    <a:pt x="206" y="34"/>
                  </a:moveTo>
                  <a:cubicBezTo>
                    <a:pt x="206" y="34"/>
                    <a:pt x="207" y="36"/>
                    <a:pt x="210" y="40"/>
                  </a:cubicBezTo>
                  <a:lnTo>
                    <a:pt x="210" y="40"/>
                  </a:lnTo>
                  <a:cubicBezTo>
                    <a:pt x="210" y="39"/>
                    <a:pt x="210" y="39"/>
                    <a:pt x="210" y="39"/>
                  </a:cubicBezTo>
                  <a:lnTo>
                    <a:pt x="210" y="39"/>
                  </a:lnTo>
                  <a:cubicBezTo>
                    <a:pt x="208" y="36"/>
                    <a:pt x="207" y="34"/>
                    <a:pt x="206" y="34"/>
                  </a:cubicBezTo>
                  <a:close/>
                  <a:moveTo>
                    <a:pt x="299" y="36"/>
                  </a:moveTo>
                  <a:lnTo>
                    <a:pt x="305" y="43"/>
                  </a:lnTo>
                  <a:lnTo>
                    <a:pt x="305" y="43"/>
                  </a:lnTo>
                  <a:cubicBezTo>
                    <a:pt x="305" y="43"/>
                    <a:pt x="305" y="43"/>
                    <a:pt x="305" y="43"/>
                  </a:cubicBezTo>
                  <a:lnTo>
                    <a:pt x="305" y="43"/>
                  </a:lnTo>
                  <a:cubicBezTo>
                    <a:pt x="303" y="41"/>
                    <a:pt x="301" y="39"/>
                    <a:pt x="299" y="36"/>
                  </a:cubicBezTo>
                  <a:close/>
                  <a:moveTo>
                    <a:pt x="305" y="43"/>
                  </a:moveTo>
                  <a:cubicBezTo>
                    <a:pt x="307" y="45"/>
                    <a:pt x="308" y="47"/>
                    <a:pt x="306" y="47"/>
                  </a:cubicBezTo>
                  <a:lnTo>
                    <a:pt x="306" y="47"/>
                  </a:lnTo>
                  <a:cubicBezTo>
                    <a:pt x="306" y="46"/>
                    <a:pt x="305" y="45"/>
                    <a:pt x="305" y="45"/>
                  </a:cubicBezTo>
                  <a:lnTo>
                    <a:pt x="305" y="45"/>
                  </a:lnTo>
                  <a:cubicBezTo>
                    <a:pt x="305" y="44"/>
                    <a:pt x="305" y="43"/>
                    <a:pt x="305" y="43"/>
                  </a:cubicBezTo>
                  <a:close/>
                  <a:moveTo>
                    <a:pt x="239" y="24"/>
                  </a:moveTo>
                  <a:lnTo>
                    <a:pt x="251" y="36"/>
                  </a:lnTo>
                  <a:cubicBezTo>
                    <a:pt x="239" y="36"/>
                    <a:pt x="251" y="36"/>
                    <a:pt x="262" y="48"/>
                  </a:cubicBezTo>
                  <a:cubicBezTo>
                    <a:pt x="262" y="48"/>
                    <a:pt x="251" y="36"/>
                    <a:pt x="262" y="36"/>
                  </a:cubicBezTo>
                  <a:lnTo>
                    <a:pt x="239" y="24"/>
                  </a:lnTo>
                  <a:close/>
                  <a:moveTo>
                    <a:pt x="317" y="39"/>
                  </a:moveTo>
                  <a:cubicBezTo>
                    <a:pt x="316" y="39"/>
                    <a:pt x="316" y="42"/>
                    <a:pt x="322" y="48"/>
                  </a:cubicBezTo>
                  <a:lnTo>
                    <a:pt x="322" y="48"/>
                  </a:lnTo>
                  <a:cubicBezTo>
                    <a:pt x="322" y="42"/>
                    <a:pt x="319" y="39"/>
                    <a:pt x="317" y="39"/>
                  </a:cubicBezTo>
                  <a:close/>
                  <a:moveTo>
                    <a:pt x="210" y="40"/>
                  </a:moveTo>
                  <a:cubicBezTo>
                    <a:pt x="209" y="41"/>
                    <a:pt x="211" y="44"/>
                    <a:pt x="215" y="48"/>
                  </a:cubicBezTo>
                  <a:cubicBezTo>
                    <a:pt x="213" y="44"/>
                    <a:pt x="211" y="42"/>
                    <a:pt x="210" y="40"/>
                  </a:cubicBezTo>
                  <a:close/>
                  <a:moveTo>
                    <a:pt x="262" y="48"/>
                  </a:moveTo>
                  <a:cubicBezTo>
                    <a:pt x="262" y="48"/>
                    <a:pt x="262" y="48"/>
                    <a:pt x="262" y="48"/>
                  </a:cubicBezTo>
                  <a:cubicBezTo>
                    <a:pt x="262" y="48"/>
                    <a:pt x="262" y="48"/>
                    <a:pt x="262" y="48"/>
                  </a:cubicBezTo>
                  <a:close/>
                  <a:moveTo>
                    <a:pt x="306" y="47"/>
                  </a:moveTo>
                  <a:cubicBezTo>
                    <a:pt x="307" y="48"/>
                    <a:pt x="308" y="50"/>
                    <a:pt x="308" y="51"/>
                  </a:cubicBezTo>
                  <a:lnTo>
                    <a:pt x="308" y="51"/>
                  </a:lnTo>
                  <a:lnTo>
                    <a:pt x="306" y="47"/>
                  </a:lnTo>
                  <a:lnTo>
                    <a:pt x="306" y="47"/>
                  </a:lnTo>
                  <a:cubicBezTo>
                    <a:pt x="306" y="47"/>
                    <a:pt x="306" y="47"/>
                    <a:pt x="306" y="47"/>
                  </a:cubicBezTo>
                  <a:close/>
                  <a:moveTo>
                    <a:pt x="322" y="36"/>
                  </a:moveTo>
                  <a:lnTo>
                    <a:pt x="322" y="48"/>
                  </a:lnTo>
                  <a:cubicBezTo>
                    <a:pt x="324" y="50"/>
                    <a:pt x="326" y="51"/>
                    <a:pt x="327" y="51"/>
                  </a:cubicBezTo>
                  <a:cubicBezTo>
                    <a:pt x="330" y="51"/>
                    <a:pt x="322" y="36"/>
                    <a:pt x="322" y="36"/>
                  </a:cubicBezTo>
                  <a:close/>
                  <a:moveTo>
                    <a:pt x="298" y="48"/>
                  </a:moveTo>
                  <a:cubicBezTo>
                    <a:pt x="298" y="48"/>
                    <a:pt x="301" y="51"/>
                    <a:pt x="303" y="51"/>
                  </a:cubicBezTo>
                  <a:cubicBezTo>
                    <a:pt x="303" y="51"/>
                    <a:pt x="303" y="51"/>
                    <a:pt x="303" y="51"/>
                  </a:cubicBezTo>
                  <a:lnTo>
                    <a:pt x="303" y="51"/>
                  </a:lnTo>
                  <a:lnTo>
                    <a:pt x="304" y="54"/>
                  </a:lnTo>
                  <a:lnTo>
                    <a:pt x="304" y="54"/>
                  </a:lnTo>
                  <a:cubicBezTo>
                    <a:pt x="303" y="52"/>
                    <a:pt x="301" y="50"/>
                    <a:pt x="298" y="48"/>
                  </a:cubicBezTo>
                  <a:close/>
                  <a:moveTo>
                    <a:pt x="310" y="48"/>
                  </a:moveTo>
                  <a:cubicBezTo>
                    <a:pt x="316" y="54"/>
                    <a:pt x="316" y="57"/>
                    <a:pt x="315" y="57"/>
                  </a:cubicBezTo>
                  <a:cubicBezTo>
                    <a:pt x="313" y="57"/>
                    <a:pt x="310" y="54"/>
                    <a:pt x="310" y="48"/>
                  </a:cubicBezTo>
                  <a:close/>
                  <a:moveTo>
                    <a:pt x="251" y="48"/>
                  </a:moveTo>
                  <a:lnTo>
                    <a:pt x="251" y="60"/>
                  </a:lnTo>
                  <a:cubicBezTo>
                    <a:pt x="251" y="57"/>
                    <a:pt x="251" y="56"/>
                    <a:pt x="252" y="56"/>
                  </a:cubicBezTo>
                  <a:cubicBezTo>
                    <a:pt x="255" y="56"/>
                    <a:pt x="262" y="72"/>
                    <a:pt x="262" y="72"/>
                  </a:cubicBezTo>
                  <a:cubicBezTo>
                    <a:pt x="262" y="72"/>
                    <a:pt x="262" y="60"/>
                    <a:pt x="251" y="48"/>
                  </a:cubicBezTo>
                  <a:lnTo>
                    <a:pt x="251" y="48"/>
                  </a:lnTo>
                  <a:lnTo>
                    <a:pt x="262" y="60"/>
                  </a:lnTo>
                  <a:lnTo>
                    <a:pt x="262" y="48"/>
                  </a:lnTo>
                  <a:close/>
                  <a:moveTo>
                    <a:pt x="298" y="12"/>
                  </a:moveTo>
                  <a:cubicBezTo>
                    <a:pt x="298" y="18"/>
                    <a:pt x="298" y="21"/>
                    <a:pt x="298" y="24"/>
                  </a:cubicBezTo>
                  <a:lnTo>
                    <a:pt x="305" y="39"/>
                  </a:lnTo>
                  <a:lnTo>
                    <a:pt x="305" y="39"/>
                  </a:lnTo>
                  <a:cubicBezTo>
                    <a:pt x="305" y="39"/>
                    <a:pt x="305" y="40"/>
                    <a:pt x="305" y="41"/>
                  </a:cubicBezTo>
                  <a:lnTo>
                    <a:pt x="305" y="41"/>
                  </a:lnTo>
                  <a:cubicBezTo>
                    <a:pt x="301" y="39"/>
                    <a:pt x="298" y="36"/>
                    <a:pt x="298" y="36"/>
                  </a:cubicBezTo>
                  <a:lnTo>
                    <a:pt x="298" y="36"/>
                  </a:lnTo>
                  <a:cubicBezTo>
                    <a:pt x="298" y="36"/>
                    <a:pt x="298" y="36"/>
                    <a:pt x="298" y="36"/>
                  </a:cubicBezTo>
                  <a:lnTo>
                    <a:pt x="298" y="36"/>
                  </a:lnTo>
                  <a:lnTo>
                    <a:pt x="298" y="36"/>
                  </a:lnTo>
                  <a:lnTo>
                    <a:pt x="298" y="36"/>
                  </a:lnTo>
                  <a:cubicBezTo>
                    <a:pt x="298" y="36"/>
                    <a:pt x="298" y="36"/>
                    <a:pt x="298" y="36"/>
                  </a:cubicBezTo>
                  <a:lnTo>
                    <a:pt x="298" y="36"/>
                  </a:lnTo>
                  <a:lnTo>
                    <a:pt x="298" y="36"/>
                  </a:lnTo>
                  <a:lnTo>
                    <a:pt x="298" y="36"/>
                  </a:lnTo>
                  <a:lnTo>
                    <a:pt x="298" y="60"/>
                  </a:lnTo>
                  <a:cubicBezTo>
                    <a:pt x="301" y="60"/>
                    <a:pt x="303" y="60"/>
                    <a:pt x="305" y="60"/>
                  </a:cubicBezTo>
                  <a:lnTo>
                    <a:pt x="305" y="60"/>
                  </a:lnTo>
                  <a:cubicBezTo>
                    <a:pt x="305" y="62"/>
                    <a:pt x="307" y="66"/>
                    <a:pt x="310" y="72"/>
                  </a:cubicBezTo>
                  <a:lnTo>
                    <a:pt x="306" y="59"/>
                  </a:lnTo>
                  <a:lnTo>
                    <a:pt x="306" y="59"/>
                  </a:lnTo>
                  <a:cubicBezTo>
                    <a:pt x="306" y="59"/>
                    <a:pt x="305" y="59"/>
                    <a:pt x="305" y="60"/>
                  </a:cubicBezTo>
                  <a:lnTo>
                    <a:pt x="305" y="60"/>
                  </a:lnTo>
                  <a:cubicBezTo>
                    <a:pt x="305" y="58"/>
                    <a:pt x="305" y="57"/>
                    <a:pt x="305" y="57"/>
                  </a:cubicBezTo>
                  <a:lnTo>
                    <a:pt x="305" y="57"/>
                  </a:lnTo>
                  <a:lnTo>
                    <a:pt x="306" y="59"/>
                  </a:lnTo>
                  <a:lnTo>
                    <a:pt x="306" y="59"/>
                  </a:lnTo>
                  <a:cubicBezTo>
                    <a:pt x="306" y="59"/>
                    <a:pt x="306" y="59"/>
                    <a:pt x="306" y="59"/>
                  </a:cubicBezTo>
                  <a:lnTo>
                    <a:pt x="306" y="59"/>
                  </a:lnTo>
                  <a:cubicBezTo>
                    <a:pt x="308" y="65"/>
                    <a:pt x="310" y="72"/>
                    <a:pt x="310" y="72"/>
                  </a:cubicBezTo>
                  <a:lnTo>
                    <a:pt x="310" y="60"/>
                  </a:lnTo>
                  <a:cubicBezTo>
                    <a:pt x="310" y="60"/>
                    <a:pt x="308" y="58"/>
                    <a:pt x="307" y="57"/>
                  </a:cubicBezTo>
                  <a:lnTo>
                    <a:pt x="307" y="57"/>
                  </a:lnTo>
                  <a:cubicBezTo>
                    <a:pt x="307" y="58"/>
                    <a:pt x="307" y="59"/>
                    <a:pt x="306" y="59"/>
                  </a:cubicBezTo>
                  <a:lnTo>
                    <a:pt x="306" y="59"/>
                  </a:lnTo>
                  <a:cubicBezTo>
                    <a:pt x="306" y="58"/>
                    <a:pt x="306" y="58"/>
                    <a:pt x="306" y="57"/>
                  </a:cubicBezTo>
                  <a:lnTo>
                    <a:pt x="306" y="57"/>
                  </a:lnTo>
                  <a:cubicBezTo>
                    <a:pt x="306" y="57"/>
                    <a:pt x="306" y="57"/>
                    <a:pt x="307" y="57"/>
                  </a:cubicBezTo>
                  <a:lnTo>
                    <a:pt x="307" y="57"/>
                  </a:lnTo>
                  <a:cubicBezTo>
                    <a:pt x="306" y="57"/>
                    <a:pt x="306" y="56"/>
                    <a:pt x="305" y="55"/>
                  </a:cubicBezTo>
                  <a:lnTo>
                    <a:pt x="305" y="55"/>
                  </a:lnTo>
                  <a:cubicBezTo>
                    <a:pt x="305" y="53"/>
                    <a:pt x="305" y="52"/>
                    <a:pt x="305" y="52"/>
                  </a:cubicBezTo>
                  <a:lnTo>
                    <a:pt x="305" y="52"/>
                  </a:lnTo>
                  <a:cubicBezTo>
                    <a:pt x="306" y="52"/>
                    <a:pt x="307" y="54"/>
                    <a:pt x="310" y="60"/>
                  </a:cubicBezTo>
                  <a:cubicBezTo>
                    <a:pt x="310" y="60"/>
                    <a:pt x="310" y="56"/>
                    <a:pt x="308" y="51"/>
                  </a:cubicBezTo>
                  <a:lnTo>
                    <a:pt x="308" y="51"/>
                  </a:lnTo>
                  <a:lnTo>
                    <a:pt x="322" y="72"/>
                  </a:lnTo>
                  <a:lnTo>
                    <a:pt x="315" y="51"/>
                  </a:lnTo>
                  <a:lnTo>
                    <a:pt x="315" y="51"/>
                  </a:lnTo>
                  <a:cubicBezTo>
                    <a:pt x="315" y="51"/>
                    <a:pt x="315" y="49"/>
                    <a:pt x="315" y="48"/>
                  </a:cubicBezTo>
                  <a:lnTo>
                    <a:pt x="316" y="48"/>
                  </a:lnTo>
                  <a:lnTo>
                    <a:pt x="322" y="60"/>
                  </a:lnTo>
                  <a:lnTo>
                    <a:pt x="322" y="48"/>
                  </a:lnTo>
                  <a:cubicBezTo>
                    <a:pt x="322" y="48"/>
                    <a:pt x="318" y="48"/>
                    <a:pt x="315" y="46"/>
                  </a:cubicBezTo>
                  <a:lnTo>
                    <a:pt x="315" y="46"/>
                  </a:lnTo>
                  <a:lnTo>
                    <a:pt x="315" y="47"/>
                  </a:lnTo>
                  <a:lnTo>
                    <a:pt x="315" y="47"/>
                  </a:lnTo>
                  <a:cubicBezTo>
                    <a:pt x="315" y="47"/>
                    <a:pt x="315" y="47"/>
                    <a:pt x="315" y="46"/>
                  </a:cubicBezTo>
                  <a:lnTo>
                    <a:pt x="315" y="46"/>
                  </a:lnTo>
                  <a:cubicBezTo>
                    <a:pt x="314" y="46"/>
                    <a:pt x="314" y="46"/>
                    <a:pt x="314" y="45"/>
                  </a:cubicBezTo>
                  <a:lnTo>
                    <a:pt x="314" y="45"/>
                  </a:lnTo>
                  <a:cubicBezTo>
                    <a:pt x="314" y="45"/>
                    <a:pt x="315" y="46"/>
                    <a:pt x="315" y="46"/>
                  </a:cubicBezTo>
                  <a:lnTo>
                    <a:pt x="315" y="46"/>
                  </a:lnTo>
                  <a:lnTo>
                    <a:pt x="310" y="36"/>
                  </a:lnTo>
                  <a:lnTo>
                    <a:pt x="310" y="36"/>
                  </a:lnTo>
                  <a:cubicBezTo>
                    <a:pt x="310" y="36"/>
                    <a:pt x="313" y="41"/>
                    <a:pt x="314" y="45"/>
                  </a:cubicBezTo>
                  <a:lnTo>
                    <a:pt x="314" y="45"/>
                  </a:lnTo>
                  <a:cubicBezTo>
                    <a:pt x="314" y="45"/>
                    <a:pt x="313" y="44"/>
                    <a:pt x="313" y="44"/>
                  </a:cubicBezTo>
                  <a:lnTo>
                    <a:pt x="313" y="44"/>
                  </a:lnTo>
                  <a:lnTo>
                    <a:pt x="310" y="36"/>
                  </a:lnTo>
                  <a:lnTo>
                    <a:pt x="310" y="36"/>
                  </a:lnTo>
                  <a:lnTo>
                    <a:pt x="310" y="36"/>
                  </a:lnTo>
                  <a:lnTo>
                    <a:pt x="310" y="36"/>
                  </a:lnTo>
                  <a:lnTo>
                    <a:pt x="310" y="36"/>
                  </a:lnTo>
                  <a:lnTo>
                    <a:pt x="310" y="36"/>
                  </a:lnTo>
                  <a:lnTo>
                    <a:pt x="310" y="36"/>
                  </a:lnTo>
                  <a:lnTo>
                    <a:pt x="310" y="36"/>
                  </a:lnTo>
                  <a:cubicBezTo>
                    <a:pt x="310" y="36"/>
                    <a:pt x="310" y="36"/>
                    <a:pt x="310" y="36"/>
                  </a:cubicBezTo>
                  <a:lnTo>
                    <a:pt x="310" y="36"/>
                  </a:lnTo>
                  <a:cubicBezTo>
                    <a:pt x="312" y="38"/>
                    <a:pt x="313" y="38"/>
                    <a:pt x="314" y="38"/>
                  </a:cubicBezTo>
                  <a:cubicBezTo>
                    <a:pt x="316" y="38"/>
                    <a:pt x="315" y="31"/>
                    <a:pt x="314" y="25"/>
                  </a:cubicBezTo>
                  <a:lnTo>
                    <a:pt x="314" y="25"/>
                  </a:lnTo>
                  <a:cubicBezTo>
                    <a:pt x="315" y="25"/>
                    <a:pt x="316" y="25"/>
                    <a:pt x="317" y="26"/>
                  </a:cubicBezTo>
                  <a:lnTo>
                    <a:pt x="317" y="26"/>
                  </a:lnTo>
                  <a:lnTo>
                    <a:pt x="310" y="12"/>
                  </a:lnTo>
                  <a:lnTo>
                    <a:pt x="310" y="12"/>
                  </a:lnTo>
                  <a:cubicBezTo>
                    <a:pt x="310" y="12"/>
                    <a:pt x="312" y="18"/>
                    <a:pt x="314" y="25"/>
                  </a:cubicBezTo>
                  <a:lnTo>
                    <a:pt x="314" y="25"/>
                  </a:lnTo>
                  <a:cubicBezTo>
                    <a:pt x="312" y="24"/>
                    <a:pt x="310" y="24"/>
                    <a:pt x="310" y="24"/>
                  </a:cubicBezTo>
                  <a:lnTo>
                    <a:pt x="310" y="24"/>
                  </a:lnTo>
                  <a:lnTo>
                    <a:pt x="310" y="24"/>
                  </a:lnTo>
                  <a:lnTo>
                    <a:pt x="304" y="24"/>
                  </a:lnTo>
                  <a:lnTo>
                    <a:pt x="298" y="12"/>
                  </a:lnTo>
                  <a:close/>
                  <a:moveTo>
                    <a:pt x="311" y="69"/>
                  </a:moveTo>
                  <a:cubicBezTo>
                    <a:pt x="310" y="69"/>
                    <a:pt x="310" y="70"/>
                    <a:pt x="310" y="72"/>
                  </a:cubicBezTo>
                  <a:cubicBezTo>
                    <a:pt x="313" y="78"/>
                    <a:pt x="315" y="80"/>
                    <a:pt x="315" y="80"/>
                  </a:cubicBezTo>
                  <a:cubicBezTo>
                    <a:pt x="316" y="80"/>
                    <a:pt x="312" y="69"/>
                    <a:pt x="311" y="69"/>
                  </a:cubicBezTo>
                  <a:close/>
                  <a:moveTo>
                    <a:pt x="251" y="60"/>
                  </a:moveTo>
                  <a:lnTo>
                    <a:pt x="251" y="72"/>
                  </a:lnTo>
                  <a:lnTo>
                    <a:pt x="262" y="84"/>
                  </a:lnTo>
                  <a:lnTo>
                    <a:pt x="262" y="84"/>
                  </a:lnTo>
                  <a:lnTo>
                    <a:pt x="251" y="60"/>
                  </a:lnTo>
                  <a:close/>
                  <a:moveTo>
                    <a:pt x="262" y="0"/>
                  </a:moveTo>
                  <a:lnTo>
                    <a:pt x="274" y="12"/>
                  </a:lnTo>
                  <a:cubicBezTo>
                    <a:pt x="274" y="12"/>
                    <a:pt x="269" y="7"/>
                    <a:pt x="266" y="7"/>
                  </a:cubicBezTo>
                  <a:cubicBezTo>
                    <a:pt x="264" y="7"/>
                    <a:pt x="262" y="8"/>
                    <a:pt x="262" y="12"/>
                  </a:cubicBezTo>
                  <a:lnTo>
                    <a:pt x="260" y="12"/>
                  </a:lnTo>
                  <a:cubicBezTo>
                    <a:pt x="264" y="15"/>
                    <a:pt x="269" y="20"/>
                    <a:pt x="274" y="24"/>
                  </a:cubicBezTo>
                  <a:lnTo>
                    <a:pt x="274" y="24"/>
                  </a:lnTo>
                  <a:cubicBezTo>
                    <a:pt x="274" y="26"/>
                    <a:pt x="274" y="36"/>
                    <a:pt x="274" y="36"/>
                  </a:cubicBezTo>
                  <a:lnTo>
                    <a:pt x="274" y="48"/>
                  </a:lnTo>
                  <a:lnTo>
                    <a:pt x="286" y="84"/>
                  </a:lnTo>
                  <a:cubicBezTo>
                    <a:pt x="286" y="84"/>
                    <a:pt x="286" y="72"/>
                    <a:pt x="286" y="72"/>
                  </a:cubicBezTo>
                  <a:cubicBezTo>
                    <a:pt x="286" y="60"/>
                    <a:pt x="286" y="60"/>
                    <a:pt x="286" y="48"/>
                  </a:cubicBezTo>
                  <a:lnTo>
                    <a:pt x="298" y="48"/>
                  </a:lnTo>
                  <a:cubicBezTo>
                    <a:pt x="298" y="43"/>
                    <a:pt x="298" y="39"/>
                    <a:pt x="297" y="35"/>
                  </a:cubicBezTo>
                  <a:lnTo>
                    <a:pt x="297" y="35"/>
                  </a:lnTo>
                  <a:lnTo>
                    <a:pt x="298" y="36"/>
                  </a:lnTo>
                  <a:lnTo>
                    <a:pt x="298" y="24"/>
                  </a:lnTo>
                  <a:lnTo>
                    <a:pt x="286" y="12"/>
                  </a:lnTo>
                  <a:cubicBezTo>
                    <a:pt x="285" y="12"/>
                    <a:pt x="283" y="12"/>
                    <a:pt x="282" y="12"/>
                  </a:cubicBezTo>
                  <a:lnTo>
                    <a:pt x="282" y="12"/>
                  </a:lnTo>
                  <a:lnTo>
                    <a:pt x="284" y="15"/>
                  </a:lnTo>
                  <a:lnTo>
                    <a:pt x="286" y="16"/>
                  </a:lnTo>
                  <a:lnTo>
                    <a:pt x="286" y="18"/>
                  </a:lnTo>
                  <a:lnTo>
                    <a:pt x="291" y="25"/>
                  </a:lnTo>
                  <a:lnTo>
                    <a:pt x="291" y="25"/>
                  </a:lnTo>
                  <a:cubicBezTo>
                    <a:pt x="289" y="24"/>
                    <a:pt x="288" y="24"/>
                    <a:pt x="286" y="24"/>
                  </a:cubicBezTo>
                  <a:lnTo>
                    <a:pt x="286" y="18"/>
                  </a:lnTo>
                  <a:lnTo>
                    <a:pt x="284" y="15"/>
                  </a:lnTo>
                  <a:lnTo>
                    <a:pt x="280" y="12"/>
                  </a:lnTo>
                  <a:lnTo>
                    <a:pt x="280" y="12"/>
                  </a:lnTo>
                  <a:cubicBezTo>
                    <a:pt x="281" y="12"/>
                    <a:pt x="281" y="12"/>
                    <a:pt x="282" y="12"/>
                  </a:cubicBezTo>
                  <a:lnTo>
                    <a:pt x="282" y="12"/>
                  </a:lnTo>
                  <a:lnTo>
                    <a:pt x="274" y="0"/>
                  </a:lnTo>
                  <a:lnTo>
                    <a:pt x="274" y="0"/>
                  </a:lnTo>
                  <a:cubicBezTo>
                    <a:pt x="274" y="4"/>
                    <a:pt x="274" y="7"/>
                    <a:pt x="275" y="8"/>
                  </a:cubicBezTo>
                  <a:lnTo>
                    <a:pt x="275" y="8"/>
                  </a:lnTo>
                  <a:lnTo>
                    <a:pt x="262" y="0"/>
                  </a:lnTo>
                  <a:close/>
                  <a:moveTo>
                    <a:pt x="251" y="84"/>
                  </a:moveTo>
                  <a:lnTo>
                    <a:pt x="251" y="84"/>
                  </a:lnTo>
                  <a:cubicBezTo>
                    <a:pt x="251" y="84"/>
                    <a:pt x="251" y="84"/>
                    <a:pt x="251" y="84"/>
                  </a:cubicBezTo>
                  <a:lnTo>
                    <a:pt x="251" y="84"/>
                  </a:lnTo>
                  <a:close/>
                  <a:moveTo>
                    <a:pt x="286" y="84"/>
                  </a:moveTo>
                  <a:lnTo>
                    <a:pt x="286" y="84"/>
                  </a:lnTo>
                  <a:cubicBezTo>
                    <a:pt x="286" y="84"/>
                    <a:pt x="286" y="84"/>
                    <a:pt x="286" y="84"/>
                  </a:cubicBezTo>
                  <a:close/>
                  <a:moveTo>
                    <a:pt x="36" y="84"/>
                  </a:moveTo>
                  <a:cubicBezTo>
                    <a:pt x="36" y="84"/>
                    <a:pt x="36" y="84"/>
                    <a:pt x="36" y="84"/>
                  </a:cubicBezTo>
                  <a:cubicBezTo>
                    <a:pt x="36" y="84"/>
                    <a:pt x="36" y="84"/>
                    <a:pt x="36" y="84"/>
                  </a:cubicBezTo>
                  <a:close/>
                  <a:moveTo>
                    <a:pt x="203" y="84"/>
                  </a:moveTo>
                  <a:lnTo>
                    <a:pt x="203" y="84"/>
                  </a:lnTo>
                  <a:cubicBezTo>
                    <a:pt x="203" y="84"/>
                    <a:pt x="203" y="84"/>
                    <a:pt x="203" y="84"/>
                  </a:cubicBezTo>
                  <a:close/>
                  <a:moveTo>
                    <a:pt x="24" y="48"/>
                  </a:moveTo>
                  <a:cubicBezTo>
                    <a:pt x="24" y="48"/>
                    <a:pt x="21" y="55"/>
                    <a:pt x="16" y="64"/>
                  </a:cubicBezTo>
                  <a:lnTo>
                    <a:pt x="16" y="64"/>
                  </a:lnTo>
                  <a:cubicBezTo>
                    <a:pt x="15" y="63"/>
                    <a:pt x="14" y="61"/>
                    <a:pt x="12" y="60"/>
                  </a:cubicBezTo>
                  <a:cubicBezTo>
                    <a:pt x="12" y="60"/>
                    <a:pt x="12" y="72"/>
                    <a:pt x="12" y="72"/>
                  </a:cubicBezTo>
                  <a:cubicBezTo>
                    <a:pt x="12" y="70"/>
                    <a:pt x="12" y="69"/>
                    <a:pt x="12" y="69"/>
                  </a:cubicBezTo>
                  <a:cubicBezTo>
                    <a:pt x="9" y="69"/>
                    <a:pt x="0" y="95"/>
                    <a:pt x="0" y="95"/>
                  </a:cubicBezTo>
                  <a:cubicBezTo>
                    <a:pt x="0" y="95"/>
                    <a:pt x="6" y="84"/>
                    <a:pt x="12" y="72"/>
                  </a:cubicBezTo>
                  <a:lnTo>
                    <a:pt x="12" y="72"/>
                  </a:lnTo>
                  <a:lnTo>
                    <a:pt x="12" y="84"/>
                  </a:lnTo>
                  <a:cubicBezTo>
                    <a:pt x="15" y="81"/>
                    <a:pt x="17" y="79"/>
                    <a:pt x="18" y="78"/>
                  </a:cubicBezTo>
                  <a:lnTo>
                    <a:pt x="18" y="78"/>
                  </a:lnTo>
                  <a:cubicBezTo>
                    <a:pt x="19" y="78"/>
                    <a:pt x="19" y="78"/>
                    <a:pt x="19" y="79"/>
                  </a:cubicBezTo>
                  <a:lnTo>
                    <a:pt x="19" y="79"/>
                  </a:lnTo>
                  <a:lnTo>
                    <a:pt x="20" y="76"/>
                  </a:lnTo>
                  <a:lnTo>
                    <a:pt x="20" y="76"/>
                  </a:lnTo>
                  <a:cubicBezTo>
                    <a:pt x="21" y="73"/>
                    <a:pt x="22" y="71"/>
                    <a:pt x="21" y="69"/>
                  </a:cubicBezTo>
                  <a:lnTo>
                    <a:pt x="21" y="69"/>
                  </a:lnTo>
                  <a:lnTo>
                    <a:pt x="24" y="48"/>
                  </a:lnTo>
                  <a:close/>
                  <a:moveTo>
                    <a:pt x="12" y="84"/>
                  </a:moveTo>
                  <a:lnTo>
                    <a:pt x="12" y="95"/>
                  </a:lnTo>
                  <a:cubicBezTo>
                    <a:pt x="12" y="98"/>
                    <a:pt x="12" y="101"/>
                    <a:pt x="12" y="107"/>
                  </a:cubicBezTo>
                  <a:lnTo>
                    <a:pt x="15" y="101"/>
                  </a:lnTo>
                  <a:lnTo>
                    <a:pt x="17" y="89"/>
                  </a:lnTo>
                  <a:lnTo>
                    <a:pt x="12" y="84"/>
                  </a:lnTo>
                  <a:close/>
                  <a:moveTo>
                    <a:pt x="213" y="37"/>
                  </a:moveTo>
                  <a:cubicBezTo>
                    <a:pt x="212" y="37"/>
                    <a:pt x="211" y="38"/>
                    <a:pt x="212" y="39"/>
                  </a:cubicBezTo>
                  <a:lnTo>
                    <a:pt x="212" y="39"/>
                  </a:lnTo>
                  <a:cubicBezTo>
                    <a:pt x="211" y="39"/>
                    <a:pt x="211" y="39"/>
                    <a:pt x="210" y="39"/>
                  </a:cubicBezTo>
                  <a:lnTo>
                    <a:pt x="210" y="39"/>
                  </a:lnTo>
                  <a:cubicBezTo>
                    <a:pt x="211" y="40"/>
                    <a:pt x="211" y="40"/>
                    <a:pt x="212" y="41"/>
                  </a:cubicBezTo>
                  <a:lnTo>
                    <a:pt x="212" y="41"/>
                  </a:lnTo>
                  <a:cubicBezTo>
                    <a:pt x="212" y="43"/>
                    <a:pt x="213" y="45"/>
                    <a:pt x="215" y="48"/>
                  </a:cubicBezTo>
                  <a:cubicBezTo>
                    <a:pt x="215" y="47"/>
                    <a:pt x="215" y="46"/>
                    <a:pt x="214" y="45"/>
                  </a:cubicBezTo>
                  <a:lnTo>
                    <a:pt x="214" y="45"/>
                  </a:lnTo>
                  <a:cubicBezTo>
                    <a:pt x="216" y="48"/>
                    <a:pt x="218" y="50"/>
                    <a:pt x="217" y="50"/>
                  </a:cubicBezTo>
                  <a:cubicBezTo>
                    <a:pt x="217" y="50"/>
                    <a:pt x="216" y="49"/>
                    <a:pt x="215" y="48"/>
                  </a:cubicBezTo>
                  <a:lnTo>
                    <a:pt x="215" y="48"/>
                  </a:lnTo>
                  <a:lnTo>
                    <a:pt x="227" y="60"/>
                  </a:lnTo>
                  <a:cubicBezTo>
                    <a:pt x="227" y="60"/>
                    <a:pt x="221" y="54"/>
                    <a:pt x="218" y="54"/>
                  </a:cubicBezTo>
                  <a:cubicBezTo>
                    <a:pt x="217" y="54"/>
                    <a:pt x="217" y="55"/>
                    <a:pt x="217" y="55"/>
                  </a:cubicBezTo>
                  <a:lnTo>
                    <a:pt x="217" y="55"/>
                  </a:lnTo>
                  <a:lnTo>
                    <a:pt x="203" y="48"/>
                  </a:lnTo>
                  <a:cubicBezTo>
                    <a:pt x="203" y="48"/>
                    <a:pt x="198" y="43"/>
                    <a:pt x="194" y="43"/>
                  </a:cubicBezTo>
                  <a:cubicBezTo>
                    <a:pt x="192" y="43"/>
                    <a:pt x="191" y="44"/>
                    <a:pt x="191" y="48"/>
                  </a:cubicBezTo>
                  <a:lnTo>
                    <a:pt x="191" y="60"/>
                  </a:lnTo>
                  <a:lnTo>
                    <a:pt x="215" y="60"/>
                  </a:lnTo>
                  <a:lnTo>
                    <a:pt x="215" y="72"/>
                  </a:lnTo>
                  <a:cubicBezTo>
                    <a:pt x="203" y="72"/>
                    <a:pt x="215" y="84"/>
                    <a:pt x="215" y="84"/>
                  </a:cubicBezTo>
                  <a:cubicBezTo>
                    <a:pt x="215" y="95"/>
                    <a:pt x="215" y="95"/>
                    <a:pt x="215" y="95"/>
                  </a:cubicBezTo>
                  <a:cubicBezTo>
                    <a:pt x="215" y="95"/>
                    <a:pt x="203" y="95"/>
                    <a:pt x="203" y="84"/>
                  </a:cubicBezTo>
                  <a:lnTo>
                    <a:pt x="203" y="95"/>
                  </a:lnTo>
                  <a:lnTo>
                    <a:pt x="203" y="107"/>
                  </a:lnTo>
                  <a:lnTo>
                    <a:pt x="227" y="107"/>
                  </a:lnTo>
                  <a:lnTo>
                    <a:pt x="215" y="84"/>
                  </a:lnTo>
                  <a:lnTo>
                    <a:pt x="215" y="84"/>
                  </a:lnTo>
                  <a:lnTo>
                    <a:pt x="227" y="95"/>
                  </a:lnTo>
                  <a:lnTo>
                    <a:pt x="227" y="84"/>
                  </a:lnTo>
                  <a:cubicBezTo>
                    <a:pt x="227" y="84"/>
                    <a:pt x="232" y="89"/>
                    <a:pt x="236" y="89"/>
                  </a:cubicBezTo>
                  <a:cubicBezTo>
                    <a:pt x="237" y="89"/>
                    <a:pt x="239" y="88"/>
                    <a:pt x="239" y="84"/>
                  </a:cubicBezTo>
                  <a:lnTo>
                    <a:pt x="239" y="72"/>
                  </a:lnTo>
                  <a:cubicBezTo>
                    <a:pt x="239" y="72"/>
                    <a:pt x="246" y="79"/>
                    <a:pt x="251" y="84"/>
                  </a:cubicBezTo>
                  <a:lnTo>
                    <a:pt x="235" y="60"/>
                  </a:lnTo>
                  <a:lnTo>
                    <a:pt x="239" y="60"/>
                  </a:lnTo>
                  <a:cubicBezTo>
                    <a:pt x="243" y="63"/>
                    <a:pt x="246" y="65"/>
                    <a:pt x="248" y="65"/>
                  </a:cubicBezTo>
                  <a:cubicBezTo>
                    <a:pt x="249" y="65"/>
                    <a:pt x="251" y="63"/>
                    <a:pt x="251" y="60"/>
                  </a:cubicBezTo>
                  <a:cubicBezTo>
                    <a:pt x="251" y="60"/>
                    <a:pt x="235" y="45"/>
                    <a:pt x="229" y="45"/>
                  </a:cubicBezTo>
                  <a:cubicBezTo>
                    <a:pt x="228" y="45"/>
                    <a:pt x="227" y="45"/>
                    <a:pt x="227" y="48"/>
                  </a:cubicBezTo>
                  <a:cubicBezTo>
                    <a:pt x="227" y="48"/>
                    <a:pt x="216" y="37"/>
                    <a:pt x="213" y="37"/>
                  </a:cubicBezTo>
                  <a:close/>
                  <a:moveTo>
                    <a:pt x="19" y="79"/>
                  </a:moveTo>
                  <a:lnTo>
                    <a:pt x="17" y="89"/>
                  </a:lnTo>
                  <a:lnTo>
                    <a:pt x="20" y="91"/>
                  </a:lnTo>
                  <a:lnTo>
                    <a:pt x="15" y="101"/>
                  </a:lnTo>
                  <a:lnTo>
                    <a:pt x="12" y="119"/>
                  </a:lnTo>
                  <a:lnTo>
                    <a:pt x="12" y="131"/>
                  </a:lnTo>
                  <a:lnTo>
                    <a:pt x="16" y="135"/>
                  </a:lnTo>
                  <a:lnTo>
                    <a:pt x="16" y="135"/>
                  </a:lnTo>
                  <a:cubicBezTo>
                    <a:pt x="16" y="134"/>
                    <a:pt x="17" y="134"/>
                    <a:pt x="17" y="134"/>
                  </a:cubicBezTo>
                  <a:lnTo>
                    <a:pt x="17" y="134"/>
                  </a:lnTo>
                  <a:cubicBezTo>
                    <a:pt x="18" y="134"/>
                    <a:pt x="18" y="135"/>
                    <a:pt x="17" y="136"/>
                  </a:cubicBezTo>
                  <a:lnTo>
                    <a:pt x="17" y="136"/>
                  </a:lnTo>
                  <a:lnTo>
                    <a:pt x="16" y="135"/>
                  </a:lnTo>
                  <a:lnTo>
                    <a:pt x="16" y="135"/>
                  </a:lnTo>
                  <a:cubicBezTo>
                    <a:pt x="14" y="136"/>
                    <a:pt x="12" y="138"/>
                    <a:pt x="12" y="143"/>
                  </a:cubicBezTo>
                  <a:cubicBezTo>
                    <a:pt x="15" y="140"/>
                    <a:pt x="17" y="138"/>
                    <a:pt x="17" y="136"/>
                  </a:cubicBezTo>
                  <a:lnTo>
                    <a:pt x="17" y="136"/>
                  </a:lnTo>
                  <a:lnTo>
                    <a:pt x="24" y="143"/>
                  </a:lnTo>
                  <a:lnTo>
                    <a:pt x="24" y="119"/>
                  </a:lnTo>
                  <a:lnTo>
                    <a:pt x="24" y="95"/>
                  </a:lnTo>
                  <a:lnTo>
                    <a:pt x="24" y="84"/>
                  </a:lnTo>
                  <a:lnTo>
                    <a:pt x="23" y="85"/>
                  </a:lnTo>
                  <a:lnTo>
                    <a:pt x="23" y="85"/>
                  </a:lnTo>
                  <a:cubicBezTo>
                    <a:pt x="23" y="83"/>
                    <a:pt x="22" y="81"/>
                    <a:pt x="19" y="79"/>
                  </a:cubicBezTo>
                  <a:close/>
                  <a:moveTo>
                    <a:pt x="36" y="84"/>
                  </a:moveTo>
                  <a:cubicBezTo>
                    <a:pt x="36" y="95"/>
                    <a:pt x="24" y="107"/>
                    <a:pt x="24" y="119"/>
                  </a:cubicBezTo>
                  <a:cubicBezTo>
                    <a:pt x="24" y="131"/>
                    <a:pt x="36" y="155"/>
                    <a:pt x="36" y="155"/>
                  </a:cubicBezTo>
                  <a:cubicBezTo>
                    <a:pt x="40" y="158"/>
                    <a:pt x="41" y="160"/>
                    <a:pt x="41" y="160"/>
                  </a:cubicBezTo>
                  <a:cubicBezTo>
                    <a:pt x="42" y="160"/>
                    <a:pt x="36" y="152"/>
                    <a:pt x="36" y="143"/>
                  </a:cubicBezTo>
                  <a:lnTo>
                    <a:pt x="36" y="131"/>
                  </a:lnTo>
                  <a:cubicBezTo>
                    <a:pt x="39" y="137"/>
                    <a:pt x="41" y="139"/>
                    <a:pt x="41" y="139"/>
                  </a:cubicBezTo>
                  <a:cubicBezTo>
                    <a:pt x="43" y="139"/>
                    <a:pt x="36" y="116"/>
                    <a:pt x="36" y="107"/>
                  </a:cubicBezTo>
                  <a:cubicBezTo>
                    <a:pt x="36" y="99"/>
                    <a:pt x="36" y="91"/>
                    <a:pt x="36" y="84"/>
                  </a:cubicBezTo>
                  <a:close/>
                </a:path>
              </a:pathLst>
            </a:custGeom>
            <a:solidFill>
              <a:srgbClr val="4A352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5" name="Google Shape;6525;p50"/>
            <p:cNvSpPr/>
            <p:nvPr/>
          </p:nvSpPr>
          <p:spPr>
            <a:xfrm>
              <a:off x="-2942200" y="1267000"/>
              <a:ext cx="61650" cy="46800"/>
            </a:xfrm>
            <a:custGeom>
              <a:avLst/>
              <a:gdLst/>
              <a:ahLst/>
              <a:cxnLst/>
              <a:rect l="l" t="t" r="r" b="b"/>
              <a:pathLst>
                <a:path w="2466" h="1872" extrusionOk="0">
                  <a:moveTo>
                    <a:pt x="1989" y="1"/>
                  </a:moveTo>
                  <a:lnTo>
                    <a:pt x="1977" y="13"/>
                  </a:lnTo>
                  <a:lnTo>
                    <a:pt x="1989" y="13"/>
                  </a:lnTo>
                  <a:lnTo>
                    <a:pt x="1989" y="1"/>
                  </a:lnTo>
                  <a:close/>
                  <a:moveTo>
                    <a:pt x="2144" y="1"/>
                  </a:moveTo>
                  <a:cubicBezTo>
                    <a:pt x="2144" y="1"/>
                    <a:pt x="2144" y="13"/>
                    <a:pt x="2144" y="13"/>
                  </a:cubicBezTo>
                  <a:cubicBezTo>
                    <a:pt x="2144" y="13"/>
                    <a:pt x="2156" y="1"/>
                    <a:pt x="2144" y="1"/>
                  </a:cubicBezTo>
                  <a:close/>
                  <a:moveTo>
                    <a:pt x="2007" y="39"/>
                  </a:moveTo>
                  <a:cubicBezTo>
                    <a:pt x="2001" y="39"/>
                    <a:pt x="1995" y="42"/>
                    <a:pt x="1989" y="48"/>
                  </a:cubicBezTo>
                  <a:cubicBezTo>
                    <a:pt x="1983" y="54"/>
                    <a:pt x="1980" y="57"/>
                    <a:pt x="1977" y="57"/>
                  </a:cubicBezTo>
                  <a:cubicBezTo>
                    <a:pt x="1974" y="57"/>
                    <a:pt x="1971" y="54"/>
                    <a:pt x="1965" y="48"/>
                  </a:cubicBezTo>
                  <a:lnTo>
                    <a:pt x="1965" y="72"/>
                  </a:lnTo>
                  <a:cubicBezTo>
                    <a:pt x="1965" y="72"/>
                    <a:pt x="1977" y="60"/>
                    <a:pt x="1989" y="60"/>
                  </a:cubicBezTo>
                  <a:cubicBezTo>
                    <a:pt x="2001" y="60"/>
                    <a:pt x="2001" y="60"/>
                    <a:pt x="2013" y="72"/>
                  </a:cubicBezTo>
                  <a:cubicBezTo>
                    <a:pt x="2022" y="72"/>
                    <a:pt x="2017" y="52"/>
                    <a:pt x="2025" y="52"/>
                  </a:cubicBezTo>
                  <a:cubicBezTo>
                    <a:pt x="2025" y="52"/>
                    <a:pt x="2026" y="52"/>
                    <a:pt x="2027" y="53"/>
                  </a:cubicBezTo>
                  <a:lnTo>
                    <a:pt x="2027" y="53"/>
                  </a:lnTo>
                  <a:cubicBezTo>
                    <a:pt x="2026" y="52"/>
                    <a:pt x="2026" y="50"/>
                    <a:pt x="2025" y="48"/>
                  </a:cubicBezTo>
                  <a:cubicBezTo>
                    <a:pt x="2019" y="42"/>
                    <a:pt x="2013" y="39"/>
                    <a:pt x="2007" y="39"/>
                  </a:cubicBezTo>
                  <a:close/>
                  <a:moveTo>
                    <a:pt x="2057" y="31"/>
                  </a:moveTo>
                  <a:cubicBezTo>
                    <a:pt x="2054" y="31"/>
                    <a:pt x="2049" y="36"/>
                    <a:pt x="2049" y="36"/>
                  </a:cubicBezTo>
                  <a:lnTo>
                    <a:pt x="2037" y="36"/>
                  </a:lnTo>
                  <a:cubicBezTo>
                    <a:pt x="2029" y="36"/>
                    <a:pt x="2031" y="50"/>
                    <a:pt x="2031" y="55"/>
                  </a:cubicBezTo>
                  <a:lnTo>
                    <a:pt x="2031" y="55"/>
                  </a:lnTo>
                  <a:cubicBezTo>
                    <a:pt x="2029" y="54"/>
                    <a:pt x="2028" y="53"/>
                    <a:pt x="2027" y="53"/>
                  </a:cubicBezTo>
                  <a:lnTo>
                    <a:pt x="2027" y="53"/>
                  </a:lnTo>
                  <a:cubicBezTo>
                    <a:pt x="2029" y="55"/>
                    <a:pt x="2030" y="57"/>
                    <a:pt x="2030" y="57"/>
                  </a:cubicBezTo>
                  <a:cubicBezTo>
                    <a:pt x="2030" y="57"/>
                    <a:pt x="2031" y="56"/>
                    <a:pt x="2031" y="55"/>
                  </a:cubicBezTo>
                  <a:lnTo>
                    <a:pt x="2031" y="55"/>
                  </a:lnTo>
                  <a:cubicBezTo>
                    <a:pt x="2032" y="56"/>
                    <a:pt x="2034" y="58"/>
                    <a:pt x="2037" y="60"/>
                  </a:cubicBezTo>
                  <a:cubicBezTo>
                    <a:pt x="2049" y="72"/>
                    <a:pt x="2037" y="72"/>
                    <a:pt x="2049" y="72"/>
                  </a:cubicBezTo>
                  <a:cubicBezTo>
                    <a:pt x="2057" y="72"/>
                    <a:pt x="2065" y="62"/>
                    <a:pt x="2069" y="62"/>
                  </a:cubicBezTo>
                  <a:cubicBezTo>
                    <a:pt x="2071" y="62"/>
                    <a:pt x="2072" y="64"/>
                    <a:pt x="2072" y="72"/>
                  </a:cubicBezTo>
                  <a:cubicBezTo>
                    <a:pt x="2072" y="76"/>
                    <a:pt x="2074" y="77"/>
                    <a:pt x="2076" y="77"/>
                  </a:cubicBezTo>
                  <a:cubicBezTo>
                    <a:pt x="2080" y="77"/>
                    <a:pt x="2088" y="72"/>
                    <a:pt x="2096" y="72"/>
                  </a:cubicBezTo>
                  <a:cubicBezTo>
                    <a:pt x="2096" y="72"/>
                    <a:pt x="2108" y="84"/>
                    <a:pt x="2108" y="84"/>
                  </a:cubicBezTo>
                  <a:cubicBezTo>
                    <a:pt x="2120" y="84"/>
                    <a:pt x="2120" y="72"/>
                    <a:pt x="2120" y="60"/>
                  </a:cubicBezTo>
                  <a:lnTo>
                    <a:pt x="2120" y="60"/>
                  </a:lnTo>
                  <a:cubicBezTo>
                    <a:pt x="2116" y="64"/>
                    <a:pt x="2112" y="66"/>
                    <a:pt x="2109" y="66"/>
                  </a:cubicBezTo>
                  <a:cubicBezTo>
                    <a:pt x="2102" y="66"/>
                    <a:pt x="2096" y="60"/>
                    <a:pt x="2096" y="60"/>
                  </a:cubicBezTo>
                  <a:cubicBezTo>
                    <a:pt x="2084" y="60"/>
                    <a:pt x="2084" y="48"/>
                    <a:pt x="2072" y="48"/>
                  </a:cubicBezTo>
                  <a:cubicBezTo>
                    <a:pt x="2072" y="44"/>
                    <a:pt x="2071" y="43"/>
                    <a:pt x="2069" y="43"/>
                  </a:cubicBezTo>
                  <a:cubicBezTo>
                    <a:pt x="2066" y="43"/>
                    <a:pt x="2061" y="48"/>
                    <a:pt x="2061" y="48"/>
                  </a:cubicBezTo>
                  <a:cubicBezTo>
                    <a:pt x="2049" y="48"/>
                    <a:pt x="2061" y="48"/>
                    <a:pt x="2061" y="36"/>
                  </a:cubicBezTo>
                  <a:cubicBezTo>
                    <a:pt x="2061" y="32"/>
                    <a:pt x="2059" y="31"/>
                    <a:pt x="2057" y="31"/>
                  </a:cubicBezTo>
                  <a:close/>
                  <a:moveTo>
                    <a:pt x="1763" y="72"/>
                  </a:moveTo>
                  <a:cubicBezTo>
                    <a:pt x="1763" y="81"/>
                    <a:pt x="1769" y="89"/>
                    <a:pt x="1772" y="89"/>
                  </a:cubicBezTo>
                  <a:cubicBezTo>
                    <a:pt x="1774" y="89"/>
                    <a:pt x="1775" y="88"/>
                    <a:pt x="1775" y="84"/>
                  </a:cubicBezTo>
                  <a:lnTo>
                    <a:pt x="1775" y="72"/>
                  </a:lnTo>
                  <a:close/>
                  <a:moveTo>
                    <a:pt x="1961" y="40"/>
                  </a:moveTo>
                  <a:cubicBezTo>
                    <a:pt x="1956" y="40"/>
                    <a:pt x="1947" y="51"/>
                    <a:pt x="1943" y="51"/>
                  </a:cubicBezTo>
                  <a:cubicBezTo>
                    <a:pt x="1942" y="51"/>
                    <a:pt x="1941" y="50"/>
                    <a:pt x="1941" y="48"/>
                  </a:cubicBezTo>
                  <a:cubicBezTo>
                    <a:pt x="1939" y="44"/>
                    <a:pt x="1937" y="43"/>
                    <a:pt x="1935" y="43"/>
                  </a:cubicBezTo>
                  <a:cubicBezTo>
                    <a:pt x="1928" y="43"/>
                    <a:pt x="1921" y="66"/>
                    <a:pt x="1919" y="66"/>
                  </a:cubicBezTo>
                  <a:cubicBezTo>
                    <a:pt x="1918" y="66"/>
                    <a:pt x="1918" y="64"/>
                    <a:pt x="1918" y="60"/>
                  </a:cubicBezTo>
                  <a:cubicBezTo>
                    <a:pt x="1922" y="52"/>
                    <a:pt x="1922" y="50"/>
                    <a:pt x="1919" y="50"/>
                  </a:cubicBezTo>
                  <a:cubicBezTo>
                    <a:pt x="1915" y="50"/>
                    <a:pt x="1902" y="60"/>
                    <a:pt x="1894" y="60"/>
                  </a:cubicBezTo>
                  <a:lnTo>
                    <a:pt x="1882" y="60"/>
                  </a:lnTo>
                  <a:cubicBezTo>
                    <a:pt x="1882" y="60"/>
                    <a:pt x="1867" y="67"/>
                    <a:pt x="1861" y="71"/>
                  </a:cubicBezTo>
                  <a:lnTo>
                    <a:pt x="1861" y="71"/>
                  </a:lnTo>
                  <a:cubicBezTo>
                    <a:pt x="1858" y="66"/>
                    <a:pt x="1852" y="60"/>
                    <a:pt x="1846" y="60"/>
                  </a:cubicBezTo>
                  <a:cubicBezTo>
                    <a:pt x="1846" y="60"/>
                    <a:pt x="1846" y="72"/>
                    <a:pt x="1834" y="72"/>
                  </a:cubicBezTo>
                  <a:cubicBezTo>
                    <a:pt x="1834" y="72"/>
                    <a:pt x="1826" y="72"/>
                    <a:pt x="1821" y="75"/>
                  </a:cubicBezTo>
                  <a:lnTo>
                    <a:pt x="1821" y="75"/>
                  </a:lnTo>
                  <a:cubicBezTo>
                    <a:pt x="1820" y="72"/>
                    <a:pt x="1819" y="69"/>
                    <a:pt x="1816" y="69"/>
                  </a:cubicBezTo>
                  <a:cubicBezTo>
                    <a:pt x="1815" y="69"/>
                    <a:pt x="1813" y="70"/>
                    <a:pt x="1811" y="72"/>
                  </a:cubicBezTo>
                  <a:cubicBezTo>
                    <a:pt x="1799" y="84"/>
                    <a:pt x="1811" y="84"/>
                    <a:pt x="1799" y="84"/>
                  </a:cubicBezTo>
                  <a:cubicBezTo>
                    <a:pt x="1787" y="84"/>
                    <a:pt x="1799" y="72"/>
                    <a:pt x="1799" y="72"/>
                  </a:cubicBezTo>
                  <a:lnTo>
                    <a:pt x="1787" y="72"/>
                  </a:lnTo>
                  <a:cubicBezTo>
                    <a:pt x="1775" y="72"/>
                    <a:pt x="1775" y="84"/>
                    <a:pt x="1787" y="96"/>
                  </a:cubicBezTo>
                  <a:lnTo>
                    <a:pt x="1775" y="96"/>
                  </a:lnTo>
                  <a:lnTo>
                    <a:pt x="1775" y="108"/>
                  </a:lnTo>
                  <a:lnTo>
                    <a:pt x="1787" y="108"/>
                  </a:lnTo>
                  <a:cubicBezTo>
                    <a:pt x="1787" y="108"/>
                    <a:pt x="1797" y="103"/>
                    <a:pt x="1804" y="103"/>
                  </a:cubicBezTo>
                  <a:cubicBezTo>
                    <a:pt x="1808" y="103"/>
                    <a:pt x="1811" y="104"/>
                    <a:pt x="1811" y="108"/>
                  </a:cubicBezTo>
                  <a:cubicBezTo>
                    <a:pt x="1811" y="103"/>
                    <a:pt x="1811" y="96"/>
                    <a:pt x="1811" y="96"/>
                  </a:cubicBezTo>
                  <a:lnTo>
                    <a:pt x="1870" y="96"/>
                  </a:lnTo>
                  <a:cubicBezTo>
                    <a:pt x="1878" y="96"/>
                    <a:pt x="1886" y="91"/>
                    <a:pt x="1890" y="91"/>
                  </a:cubicBezTo>
                  <a:cubicBezTo>
                    <a:pt x="1893" y="91"/>
                    <a:pt x="1894" y="92"/>
                    <a:pt x="1894" y="96"/>
                  </a:cubicBezTo>
                  <a:cubicBezTo>
                    <a:pt x="1894" y="90"/>
                    <a:pt x="1894" y="79"/>
                    <a:pt x="1894" y="72"/>
                  </a:cubicBezTo>
                  <a:lnTo>
                    <a:pt x="1918" y="72"/>
                  </a:lnTo>
                  <a:cubicBezTo>
                    <a:pt x="1918" y="72"/>
                    <a:pt x="1941" y="57"/>
                    <a:pt x="1950" y="57"/>
                  </a:cubicBezTo>
                  <a:cubicBezTo>
                    <a:pt x="1952" y="57"/>
                    <a:pt x="1953" y="58"/>
                    <a:pt x="1953" y="60"/>
                  </a:cubicBezTo>
                  <a:cubicBezTo>
                    <a:pt x="1953" y="56"/>
                    <a:pt x="1953" y="48"/>
                    <a:pt x="1953" y="48"/>
                  </a:cubicBezTo>
                  <a:lnTo>
                    <a:pt x="1965" y="48"/>
                  </a:lnTo>
                  <a:cubicBezTo>
                    <a:pt x="1965" y="42"/>
                    <a:pt x="1964" y="40"/>
                    <a:pt x="1961" y="40"/>
                  </a:cubicBezTo>
                  <a:close/>
                  <a:moveTo>
                    <a:pt x="1751" y="84"/>
                  </a:moveTo>
                  <a:lnTo>
                    <a:pt x="1751" y="96"/>
                  </a:lnTo>
                  <a:cubicBezTo>
                    <a:pt x="1751" y="108"/>
                    <a:pt x="1727" y="108"/>
                    <a:pt x="1715" y="108"/>
                  </a:cubicBezTo>
                  <a:cubicBezTo>
                    <a:pt x="1715" y="108"/>
                    <a:pt x="1691" y="108"/>
                    <a:pt x="1691" y="120"/>
                  </a:cubicBezTo>
                  <a:lnTo>
                    <a:pt x="1691" y="132"/>
                  </a:lnTo>
                  <a:lnTo>
                    <a:pt x="1715" y="132"/>
                  </a:lnTo>
                  <a:cubicBezTo>
                    <a:pt x="1715" y="132"/>
                    <a:pt x="1739" y="132"/>
                    <a:pt x="1739" y="120"/>
                  </a:cubicBezTo>
                  <a:lnTo>
                    <a:pt x="1763" y="108"/>
                  </a:lnTo>
                  <a:lnTo>
                    <a:pt x="1763" y="120"/>
                  </a:lnTo>
                  <a:lnTo>
                    <a:pt x="1775" y="108"/>
                  </a:lnTo>
                  <a:cubicBezTo>
                    <a:pt x="1763" y="96"/>
                    <a:pt x="1763" y="84"/>
                    <a:pt x="1751" y="84"/>
                  </a:cubicBezTo>
                  <a:close/>
                  <a:moveTo>
                    <a:pt x="1668" y="120"/>
                  </a:moveTo>
                  <a:lnTo>
                    <a:pt x="1668" y="140"/>
                  </a:lnTo>
                  <a:lnTo>
                    <a:pt x="1668" y="140"/>
                  </a:lnTo>
                  <a:cubicBezTo>
                    <a:pt x="1671" y="139"/>
                    <a:pt x="1675" y="136"/>
                    <a:pt x="1680" y="132"/>
                  </a:cubicBezTo>
                  <a:lnTo>
                    <a:pt x="1688" y="132"/>
                  </a:lnTo>
                  <a:cubicBezTo>
                    <a:pt x="1686" y="128"/>
                    <a:pt x="1684" y="124"/>
                    <a:pt x="1680" y="120"/>
                  </a:cubicBezTo>
                  <a:close/>
                  <a:moveTo>
                    <a:pt x="1658" y="138"/>
                  </a:moveTo>
                  <a:cubicBezTo>
                    <a:pt x="1646" y="138"/>
                    <a:pt x="1628" y="144"/>
                    <a:pt x="1620" y="144"/>
                  </a:cubicBezTo>
                  <a:lnTo>
                    <a:pt x="1656" y="144"/>
                  </a:lnTo>
                  <a:cubicBezTo>
                    <a:pt x="1656" y="144"/>
                    <a:pt x="1660" y="144"/>
                    <a:pt x="1667" y="141"/>
                  </a:cubicBezTo>
                  <a:lnTo>
                    <a:pt x="1667" y="141"/>
                  </a:lnTo>
                  <a:cubicBezTo>
                    <a:pt x="1667" y="141"/>
                    <a:pt x="1668" y="142"/>
                    <a:pt x="1668" y="144"/>
                  </a:cubicBezTo>
                  <a:lnTo>
                    <a:pt x="1668" y="140"/>
                  </a:lnTo>
                  <a:lnTo>
                    <a:pt x="1668" y="140"/>
                  </a:lnTo>
                  <a:cubicBezTo>
                    <a:pt x="1667" y="140"/>
                    <a:pt x="1667" y="141"/>
                    <a:pt x="1667" y="141"/>
                  </a:cubicBezTo>
                  <a:lnTo>
                    <a:pt x="1667" y="141"/>
                  </a:lnTo>
                  <a:cubicBezTo>
                    <a:pt x="1665" y="139"/>
                    <a:pt x="1662" y="138"/>
                    <a:pt x="1658" y="138"/>
                  </a:cubicBezTo>
                  <a:close/>
                  <a:moveTo>
                    <a:pt x="1688" y="132"/>
                  </a:moveTo>
                  <a:cubicBezTo>
                    <a:pt x="1691" y="139"/>
                    <a:pt x="1691" y="144"/>
                    <a:pt x="1691" y="144"/>
                  </a:cubicBezTo>
                  <a:lnTo>
                    <a:pt x="1691" y="132"/>
                  </a:lnTo>
                  <a:close/>
                  <a:moveTo>
                    <a:pt x="1584" y="144"/>
                  </a:moveTo>
                  <a:lnTo>
                    <a:pt x="1584" y="144"/>
                  </a:lnTo>
                  <a:cubicBezTo>
                    <a:pt x="1584" y="144"/>
                    <a:pt x="1580" y="147"/>
                    <a:pt x="1579" y="153"/>
                  </a:cubicBezTo>
                  <a:lnTo>
                    <a:pt x="1579" y="153"/>
                  </a:lnTo>
                  <a:cubicBezTo>
                    <a:pt x="1582" y="151"/>
                    <a:pt x="1584" y="148"/>
                    <a:pt x="1584" y="144"/>
                  </a:cubicBezTo>
                  <a:close/>
                  <a:moveTo>
                    <a:pt x="1607" y="147"/>
                  </a:moveTo>
                  <a:cubicBezTo>
                    <a:pt x="1603" y="147"/>
                    <a:pt x="1599" y="149"/>
                    <a:pt x="1596" y="156"/>
                  </a:cubicBezTo>
                  <a:lnTo>
                    <a:pt x="1608" y="156"/>
                  </a:lnTo>
                  <a:cubicBezTo>
                    <a:pt x="1608" y="156"/>
                    <a:pt x="1608" y="156"/>
                    <a:pt x="1608" y="147"/>
                  </a:cubicBezTo>
                  <a:lnTo>
                    <a:pt x="1608" y="147"/>
                  </a:lnTo>
                  <a:cubicBezTo>
                    <a:pt x="1608" y="147"/>
                    <a:pt x="1608" y="147"/>
                    <a:pt x="1607" y="147"/>
                  </a:cubicBezTo>
                  <a:close/>
                  <a:moveTo>
                    <a:pt x="2133" y="55"/>
                  </a:moveTo>
                  <a:cubicBezTo>
                    <a:pt x="2128" y="55"/>
                    <a:pt x="2124" y="57"/>
                    <a:pt x="2120" y="60"/>
                  </a:cubicBezTo>
                  <a:cubicBezTo>
                    <a:pt x="2132" y="60"/>
                    <a:pt x="2120" y="84"/>
                    <a:pt x="2132" y="84"/>
                  </a:cubicBezTo>
                  <a:cubicBezTo>
                    <a:pt x="2144" y="84"/>
                    <a:pt x="2132" y="84"/>
                    <a:pt x="2132" y="72"/>
                  </a:cubicBezTo>
                  <a:lnTo>
                    <a:pt x="2144" y="72"/>
                  </a:lnTo>
                  <a:cubicBezTo>
                    <a:pt x="2144" y="84"/>
                    <a:pt x="2132" y="84"/>
                    <a:pt x="2144" y="96"/>
                  </a:cubicBezTo>
                  <a:cubicBezTo>
                    <a:pt x="2156" y="108"/>
                    <a:pt x="2180" y="120"/>
                    <a:pt x="2192" y="120"/>
                  </a:cubicBezTo>
                  <a:lnTo>
                    <a:pt x="2203" y="120"/>
                  </a:lnTo>
                  <a:cubicBezTo>
                    <a:pt x="2215" y="120"/>
                    <a:pt x="2203" y="132"/>
                    <a:pt x="2203" y="132"/>
                  </a:cubicBezTo>
                  <a:cubicBezTo>
                    <a:pt x="2203" y="132"/>
                    <a:pt x="2214" y="126"/>
                    <a:pt x="2221" y="126"/>
                  </a:cubicBezTo>
                  <a:cubicBezTo>
                    <a:pt x="2222" y="126"/>
                    <a:pt x="2222" y="126"/>
                    <a:pt x="2223" y="127"/>
                  </a:cubicBezTo>
                  <a:lnTo>
                    <a:pt x="2223" y="127"/>
                  </a:lnTo>
                  <a:cubicBezTo>
                    <a:pt x="2219" y="136"/>
                    <a:pt x="2227" y="146"/>
                    <a:pt x="2227" y="156"/>
                  </a:cubicBezTo>
                  <a:lnTo>
                    <a:pt x="2227" y="132"/>
                  </a:lnTo>
                  <a:cubicBezTo>
                    <a:pt x="2227" y="132"/>
                    <a:pt x="2230" y="133"/>
                    <a:pt x="2233" y="135"/>
                  </a:cubicBezTo>
                  <a:lnTo>
                    <a:pt x="2233" y="135"/>
                  </a:lnTo>
                  <a:cubicBezTo>
                    <a:pt x="2233" y="127"/>
                    <a:pt x="2234" y="117"/>
                    <a:pt x="2231" y="117"/>
                  </a:cubicBezTo>
                  <a:lnTo>
                    <a:pt x="2231" y="117"/>
                  </a:lnTo>
                  <a:cubicBezTo>
                    <a:pt x="2230" y="117"/>
                    <a:pt x="2229" y="118"/>
                    <a:pt x="2227" y="120"/>
                  </a:cubicBezTo>
                  <a:cubicBezTo>
                    <a:pt x="2227" y="112"/>
                    <a:pt x="2227" y="104"/>
                    <a:pt x="2227" y="96"/>
                  </a:cubicBezTo>
                  <a:cubicBezTo>
                    <a:pt x="2223" y="100"/>
                    <a:pt x="2219" y="101"/>
                    <a:pt x="2215" y="101"/>
                  </a:cubicBezTo>
                  <a:cubicBezTo>
                    <a:pt x="2207" y="101"/>
                    <a:pt x="2199" y="96"/>
                    <a:pt x="2192" y="96"/>
                  </a:cubicBezTo>
                  <a:cubicBezTo>
                    <a:pt x="2180" y="96"/>
                    <a:pt x="2192" y="96"/>
                    <a:pt x="2192" y="84"/>
                  </a:cubicBezTo>
                  <a:cubicBezTo>
                    <a:pt x="2203" y="72"/>
                    <a:pt x="2192" y="72"/>
                    <a:pt x="2192" y="72"/>
                  </a:cubicBezTo>
                  <a:lnTo>
                    <a:pt x="2180" y="96"/>
                  </a:lnTo>
                  <a:cubicBezTo>
                    <a:pt x="2180" y="96"/>
                    <a:pt x="2180" y="72"/>
                    <a:pt x="2180" y="72"/>
                  </a:cubicBezTo>
                  <a:cubicBezTo>
                    <a:pt x="2180" y="72"/>
                    <a:pt x="2169" y="77"/>
                    <a:pt x="2162" y="77"/>
                  </a:cubicBezTo>
                  <a:cubicBezTo>
                    <a:pt x="2158" y="77"/>
                    <a:pt x="2156" y="76"/>
                    <a:pt x="2156" y="72"/>
                  </a:cubicBezTo>
                  <a:cubicBezTo>
                    <a:pt x="2156" y="64"/>
                    <a:pt x="2144" y="55"/>
                    <a:pt x="2133" y="55"/>
                  </a:cubicBezTo>
                  <a:close/>
                  <a:moveTo>
                    <a:pt x="1608" y="144"/>
                  </a:moveTo>
                  <a:cubicBezTo>
                    <a:pt x="1608" y="145"/>
                    <a:pt x="1608" y="146"/>
                    <a:pt x="1608" y="147"/>
                  </a:cubicBezTo>
                  <a:lnTo>
                    <a:pt x="1608" y="147"/>
                  </a:lnTo>
                  <a:cubicBezTo>
                    <a:pt x="1617" y="148"/>
                    <a:pt x="1627" y="158"/>
                    <a:pt x="1630" y="158"/>
                  </a:cubicBezTo>
                  <a:cubicBezTo>
                    <a:pt x="1631" y="158"/>
                    <a:pt x="1632" y="157"/>
                    <a:pt x="1632" y="156"/>
                  </a:cubicBezTo>
                  <a:cubicBezTo>
                    <a:pt x="1632" y="144"/>
                    <a:pt x="1608" y="144"/>
                    <a:pt x="1620" y="144"/>
                  </a:cubicBezTo>
                  <a:close/>
                  <a:moveTo>
                    <a:pt x="1537" y="156"/>
                  </a:moveTo>
                  <a:cubicBezTo>
                    <a:pt x="1532" y="156"/>
                    <a:pt x="1529" y="159"/>
                    <a:pt x="1528" y="164"/>
                  </a:cubicBezTo>
                  <a:lnTo>
                    <a:pt x="1528" y="164"/>
                  </a:lnTo>
                  <a:cubicBezTo>
                    <a:pt x="1532" y="161"/>
                    <a:pt x="1537" y="156"/>
                    <a:pt x="1537" y="156"/>
                  </a:cubicBezTo>
                  <a:close/>
                  <a:moveTo>
                    <a:pt x="1584" y="156"/>
                  </a:moveTo>
                  <a:cubicBezTo>
                    <a:pt x="1584" y="159"/>
                    <a:pt x="1583" y="161"/>
                    <a:pt x="1581" y="161"/>
                  </a:cubicBezTo>
                  <a:cubicBezTo>
                    <a:pt x="1581" y="161"/>
                    <a:pt x="1580" y="161"/>
                    <a:pt x="1580" y="161"/>
                  </a:cubicBezTo>
                  <a:lnTo>
                    <a:pt x="1580" y="161"/>
                  </a:lnTo>
                  <a:cubicBezTo>
                    <a:pt x="1581" y="163"/>
                    <a:pt x="1582" y="165"/>
                    <a:pt x="1584" y="167"/>
                  </a:cubicBezTo>
                  <a:cubicBezTo>
                    <a:pt x="1596" y="167"/>
                    <a:pt x="1584" y="167"/>
                    <a:pt x="1596" y="156"/>
                  </a:cubicBezTo>
                  <a:close/>
                  <a:moveTo>
                    <a:pt x="1579" y="153"/>
                  </a:moveTo>
                  <a:cubicBezTo>
                    <a:pt x="1575" y="156"/>
                    <a:pt x="1568" y="156"/>
                    <a:pt x="1560" y="156"/>
                  </a:cubicBezTo>
                  <a:lnTo>
                    <a:pt x="1537" y="156"/>
                  </a:lnTo>
                  <a:cubicBezTo>
                    <a:pt x="1545" y="156"/>
                    <a:pt x="1542" y="172"/>
                    <a:pt x="1539" y="179"/>
                  </a:cubicBezTo>
                  <a:lnTo>
                    <a:pt x="1539" y="179"/>
                  </a:lnTo>
                  <a:cubicBezTo>
                    <a:pt x="1552" y="176"/>
                    <a:pt x="1572" y="156"/>
                    <a:pt x="1572" y="156"/>
                  </a:cubicBezTo>
                  <a:cubicBezTo>
                    <a:pt x="1572" y="156"/>
                    <a:pt x="1576" y="160"/>
                    <a:pt x="1580" y="161"/>
                  </a:cubicBezTo>
                  <a:lnTo>
                    <a:pt x="1580" y="161"/>
                  </a:lnTo>
                  <a:cubicBezTo>
                    <a:pt x="1579" y="158"/>
                    <a:pt x="1579" y="155"/>
                    <a:pt x="1579" y="153"/>
                  </a:cubicBezTo>
                  <a:close/>
                  <a:moveTo>
                    <a:pt x="1528" y="164"/>
                  </a:moveTo>
                  <a:cubicBezTo>
                    <a:pt x="1526" y="166"/>
                    <a:pt x="1525" y="167"/>
                    <a:pt x="1525" y="167"/>
                  </a:cubicBezTo>
                  <a:cubicBezTo>
                    <a:pt x="1519" y="173"/>
                    <a:pt x="1513" y="176"/>
                    <a:pt x="1507" y="179"/>
                  </a:cubicBezTo>
                  <a:lnTo>
                    <a:pt x="1537" y="179"/>
                  </a:lnTo>
                  <a:cubicBezTo>
                    <a:pt x="1530" y="179"/>
                    <a:pt x="1527" y="171"/>
                    <a:pt x="1528" y="164"/>
                  </a:cubicBezTo>
                  <a:close/>
                  <a:moveTo>
                    <a:pt x="1539" y="179"/>
                  </a:moveTo>
                  <a:cubicBezTo>
                    <a:pt x="1538" y="179"/>
                    <a:pt x="1537" y="179"/>
                    <a:pt x="1537" y="179"/>
                  </a:cubicBezTo>
                  <a:cubicBezTo>
                    <a:pt x="1537" y="181"/>
                    <a:pt x="1537" y="182"/>
                    <a:pt x="1537" y="182"/>
                  </a:cubicBezTo>
                  <a:cubicBezTo>
                    <a:pt x="1538" y="182"/>
                    <a:pt x="1538" y="181"/>
                    <a:pt x="1539" y="179"/>
                  </a:cubicBezTo>
                  <a:close/>
                  <a:moveTo>
                    <a:pt x="1501" y="179"/>
                  </a:moveTo>
                  <a:cubicBezTo>
                    <a:pt x="1492" y="179"/>
                    <a:pt x="1496" y="179"/>
                    <a:pt x="1499" y="184"/>
                  </a:cubicBezTo>
                  <a:lnTo>
                    <a:pt x="1499" y="184"/>
                  </a:lnTo>
                  <a:cubicBezTo>
                    <a:pt x="1502" y="182"/>
                    <a:pt x="1504" y="181"/>
                    <a:pt x="1507" y="179"/>
                  </a:cubicBezTo>
                  <a:close/>
                  <a:moveTo>
                    <a:pt x="1407" y="188"/>
                  </a:moveTo>
                  <a:cubicBezTo>
                    <a:pt x="1406" y="188"/>
                    <a:pt x="1406" y="189"/>
                    <a:pt x="1406" y="191"/>
                  </a:cubicBezTo>
                  <a:lnTo>
                    <a:pt x="1411" y="191"/>
                  </a:lnTo>
                  <a:cubicBezTo>
                    <a:pt x="1409" y="189"/>
                    <a:pt x="1408" y="188"/>
                    <a:pt x="1407" y="188"/>
                  </a:cubicBezTo>
                  <a:close/>
                  <a:moveTo>
                    <a:pt x="1418" y="179"/>
                  </a:moveTo>
                  <a:lnTo>
                    <a:pt x="1418" y="191"/>
                  </a:lnTo>
                  <a:lnTo>
                    <a:pt x="1441" y="191"/>
                  </a:lnTo>
                  <a:cubicBezTo>
                    <a:pt x="1441" y="184"/>
                    <a:pt x="1441" y="179"/>
                    <a:pt x="1441" y="179"/>
                  </a:cubicBezTo>
                  <a:close/>
                  <a:moveTo>
                    <a:pt x="1370" y="191"/>
                  </a:moveTo>
                  <a:lnTo>
                    <a:pt x="1370" y="191"/>
                  </a:lnTo>
                  <a:cubicBezTo>
                    <a:pt x="1370" y="196"/>
                    <a:pt x="1372" y="199"/>
                    <a:pt x="1374" y="201"/>
                  </a:cubicBezTo>
                  <a:lnTo>
                    <a:pt x="1374" y="201"/>
                  </a:lnTo>
                  <a:cubicBezTo>
                    <a:pt x="1376" y="199"/>
                    <a:pt x="1375" y="196"/>
                    <a:pt x="1370" y="191"/>
                  </a:cubicBezTo>
                  <a:close/>
                  <a:moveTo>
                    <a:pt x="1322" y="191"/>
                  </a:moveTo>
                  <a:lnTo>
                    <a:pt x="1322" y="203"/>
                  </a:lnTo>
                  <a:lnTo>
                    <a:pt x="1322" y="203"/>
                  </a:lnTo>
                  <a:cubicBezTo>
                    <a:pt x="1328" y="202"/>
                    <a:pt x="1330" y="199"/>
                    <a:pt x="1322" y="191"/>
                  </a:cubicBezTo>
                  <a:close/>
                  <a:moveTo>
                    <a:pt x="1358" y="179"/>
                  </a:moveTo>
                  <a:cubicBezTo>
                    <a:pt x="1343" y="179"/>
                    <a:pt x="1342" y="193"/>
                    <a:pt x="1341" y="203"/>
                  </a:cubicBezTo>
                  <a:lnTo>
                    <a:pt x="1358" y="203"/>
                  </a:lnTo>
                  <a:cubicBezTo>
                    <a:pt x="1358" y="191"/>
                    <a:pt x="1358" y="191"/>
                    <a:pt x="1358" y="179"/>
                  </a:cubicBezTo>
                  <a:close/>
                  <a:moveTo>
                    <a:pt x="1374" y="201"/>
                  </a:moveTo>
                  <a:cubicBezTo>
                    <a:pt x="1371" y="203"/>
                    <a:pt x="1365" y="203"/>
                    <a:pt x="1358" y="203"/>
                  </a:cubicBezTo>
                  <a:lnTo>
                    <a:pt x="1370" y="203"/>
                  </a:lnTo>
                  <a:cubicBezTo>
                    <a:pt x="1377" y="203"/>
                    <a:pt x="1376" y="203"/>
                    <a:pt x="1374" y="201"/>
                  </a:cubicBezTo>
                  <a:close/>
                  <a:moveTo>
                    <a:pt x="1411" y="191"/>
                  </a:moveTo>
                  <a:cubicBezTo>
                    <a:pt x="1414" y="196"/>
                    <a:pt x="1418" y="203"/>
                    <a:pt x="1418" y="203"/>
                  </a:cubicBezTo>
                  <a:lnTo>
                    <a:pt x="1418" y="191"/>
                  </a:lnTo>
                  <a:close/>
                  <a:moveTo>
                    <a:pt x="1499" y="184"/>
                  </a:moveTo>
                  <a:cubicBezTo>
                    <a:pt x="1496" y="186"/>
                    <a:pt x="1492" y="188"/>
                    <a:pt x="1489" y="191"/>
                  </a:cubicBezTo>
                  <a:lnTo>
                    <a:pt x="1483" y="191"/>
                  </a:lnTo>
                  <a:cubicBezTo>
                    <a:pt x="1483" y="197"/>
                    <a:pt x="1483" y="203"/>
                    <a:pt x="1489" y="203"/>
                  </a:cubicBezTo>
                  <a:cubicBezTo>
                    <a:pt x="1489" y="203"/>
                    <a:pt x="1501" y="191"/>
                    <a:pt x="1501" y="191"/>
                  </a:cubicBezTo>
                  <a:cubicBezTo>
                    <a:pt x="1501" y="188"/>
                    <a:pt x="1500" y="185"/>
                    <a:pt x="1499" y="184"/>
                  </a:cubicBezTo>
                  <a:close/>
                  <a:moveTo>
                    <a:pt x="2311" y="203"/>
                  </a:moveTo>
                  <a:cubicBezTo>
                    <a:pt x="2311" y="204"/>
                    <a:pt x="2311" y="205"/>
                    <a:pt x="2311" y="206"/>
                  </a:cubicBezTo>
                  <a:lnTo>
                    <a:pt x="2311" y="206"/>
                  </a:lnTo>
                  <a:cubicBezTo>
                    <a:pt x="2313" y="204"/>
                    <a:pt x="2314" y="203"/>
                    <a:pt x="2311" y="203"/>
                  </a:cubicBezTo>
                  <a:close/>
                  <a:moveTo>
                    <a:pt x="2233" y="135"/>
                  </a:moveTo>
                  <a:lnTo>
                    <a:pt x="2233" y="135"/>
                  </a:lnTo>
                  <a:cubicBezTo>
                    <a:pt x="2234" y="140"/>
                    <a:pt x="2235" y="144"/>
                    <a:pt x="2239" y="144"/>
                  </a:cubicBezTo>
                  <a:cubicBezTo>
                    <a:pt x="2239" y="144"/>
                    <a:pt x="2241" y="142"/>
                    <a:pt x="2243" y="141"/>
                  </a:cubicBezTo>
                  <a:lnTo>
                    <a:pt x="2243" y="141"/>
                  </a:lnTo>
                  <a:cubicBezTo>
                    <a:pt x="2255" y="149"/>
                    <a:pt x="2270" y="160"/>
                    <a:pt x="2263" y="167"/>
                  </a:cubicBezTo>
                  <a:lnTo>
                    <a:pt x="2287" y="167"/>
                  </a:lnTo>
                  <a:cubicBezTo>
                    <a:pt x="2275" y="167"/>
                    <a:pt x="2287" y="179"/>
                    <a:pt x="2287" y="191"/>
                  </a:cubicBezTo>
                  <a:lnTo>
                    <a:pt x="2287" y="203"/>
                  </a:lnTo>
                  <a:cubicBezTo>
                    <a:pt x="2287" y="207"/>
                    <a:pt x="2289" y="208"/>
                    <a:pt x="2293" y="208"/>
                  </a:cubicBezTo>
                  <a:cubicBezTo>
                    <a:pt x="2300" y="208"/>
                    <a:pt x="2311" y="203"/>
                    <a:pt x="2311" y="203"/>
                  </a:cubicBezTo>
                  <a:cubicBezTo>
                    <a:pt x="2311" y="196"/>
                    <a:pt x="2311" y="191"/>
                    <a:pt x="2311" y="191"/>
                  </a:cubicBezTo>
                  <a:cubicBezTo>
                    <a:pt x="2299" y="167"/>
                    <a:pt x="2299" y="156"/>
                    <a:pt x="2275" y="156"/>
                  </a:cubicBezTo>
                  <a:cubicBezTo>
                    <a:pt x="2275" y="156"/>
                    <a:pt x="2263" y="156"/>
                    <a:pt x="2251" y="144"/>
                  </a:cubicBezTo>
                  <a:cubicBezTo>
                    <a:pt x="2251" y="140"/>
                    <a:pt x="2250" y="138"/>
                    <a:pt x="2248" y="138"/>
                  </a:cubicBezTo>
                  <a:cubicBezTo>
                    <a:pt x="2246" y="138"/>
                    <a:pt x="2244" y="139"/>
                    <a:pt x="2243" y="141"/>
                  </a:cubicBezTo>
                  <a:lnTo>
                    <a:pt x="2243" y="141"/>
                  </a:lnTo>
                  <a:cubicBezTo>
                    <a:pt x="2239" y="138"/>
                    <a:pt x="2236" y="136"/>
                    <a:pt x="2233" y="135"/>
                  </a:cubicBezTo>
                  <a:close/>
                  <a:moveTo>
                    <a:pt x="1334" y="203"/>
                  </a:moveTo>
                  <a:cubicBezTo>
                    <a:pt x="1334" y="203"/>
                    <a:pt x="1334" y="211"/>
                    <a:pt x="1332" y="215"/>
                  </a:cubicBezTo>
                  <a:lnTo>
                    <a:pt x="1334" y="215"/>
                  </a:lnTo>
                  <a:cubicBezTo>
                    <a:pt x="1339" y="215"/>
                    <a:pt x="1340" y="210"/>
                    <a:pt x="1341" y="203"/>
                  </a:cubicBezTo>
                  <a:close/>
                  <a:moveTo>
                    <a:pt x="1394" y="179"/>
                  </a:moveTo>
                  <a:cubicBezTo>
                    <a:pt x="1388" y="179"/>
                    <a:pt x="1391" y="185"/>
                    <a:pt x="1394" y="191"/>
                  </a:cubicBezTo>
                  <a:cubicBezTo>
                    <a:pt x="1394" y="191"/>
                    <a:pt x="1388" y="186"/>
                    <a:pt x="1381" y="186"/>
                  </a:cubicBezTo>
                  <a:cubicBezTo>
                    <a:pt x="1378" y="186"/>
                    <a:pt x="1375" y="187"/>
                    <a:pt x="1371" y="190"/>
                  </a:cubicBezTo>
                  <a:lnTo>
                    <a:pt x="1371" y="190"/>
                  </a:lnTo>
                  <a:cubicBezTo>
                    <a:pt x="1371" y="189"/>
                    <a:pt x="1370" y="188"/>
                    <a:pt x="1370" y="188"/>
                  </a:cubicBezTo>
                  <a:cubicBezTo>
                    <a:pt x="1370" y="188"/>
                    <a:pt x="1370" y="189"/>
                    <a:pt x="1370" y="191"/>
                  </a:cubicBezTo>
                  <a:cubicBezTo>
                    <a:pt x="1370" y="191"/>
                    <a:pt x="1371" y="190"/>
                    <a:pt x="1371" y="190"/>
                  </a:cubicBezTo>
                  <a:lnTo>
                    <a:pt x="1371" y="190"/>
                  </a:lnTo>
                  <a:cubicBezTo>
                    <a:pt x="1374" y="194"/>
                    <a:pt x="1379" y="203"/>
                    <a:pt x="1394" y="203"/>
                  </a:cubicBezTo>
                  <a:cubicBezTo>
                    <a:pt x="1400" y="203"/>
                    <a:pt x="1397" y="197"/>
                    <a:pt x="1394" y="191"/>
                  </a:cubicBezTo>
                  <a:lnTo>
                    <a:pt x="1394" y="191"/>
                  </a:lnTo>
                  <a:cubicBezTo>
                    <a:pt x="1406" y="203"/>
                    <a:pt x="1406" y="203"/>
                    <a:pt x="1406" y="215"/>
                  </a:cubicBezTo>
                  <a:cubicBezTo>
                    <a:pt x="1406" y="203"/>
                    <a:pt x="1406" y="191"/>
                    <a:pt x="1406" y="191"/>
                  </a:cubicBezTo>
                  <a:cubicBezTo>
                    <a:pt x="1402" y="195"/>
                    <a:pt x="1401" y="196"/>
                    <a:pt x="1400" y="196"/>
                  </a:cubicBezTo>
                  <a:cubicBezTo>
                    <a:pt x="1399" y="196"/>
                    <a:pt x="1402" y="188"/>
                    <a:pt x="1394" y="179"/>
                  </a:cubicBezTo>
                  <a:close/>
                  <a:moveTo>
                    <a:pt x="1322" y="215"/>
                  </a:moveTo>
                  <a:cubicBezTo>
                    <a:pt x="1325" y="217"/>
                    <a:pt x="1327" y="218"/>
                    <a:pt x="1328" y="218"/>
                  </a:cubicBezTo>
                  <a:cubicBezTo>
                    <a:pt x="1330" y="218"/>
                    <a:pt x="1331" y="217"/>
                    <a:pt x="1332" y="215"/>
                  </a:cubicBezTo>
                  <a:close/>
                  <a:moveTo>
                    <a:pt x="1453" y="167"/>
                  </a:moveTo>
                  <a:cubicBezTo>
                    <a:pt x="1453" y="179"/>
                    <a:pt x="1465" y="191"/>
                    <a:pt x="1453" y="191"/>
                  </a:cubicBezTo>
                  <a:lnTo>
                    <a:pt x="1441" y="191"/>
                  </a:lnTo>
                  <a:cubicBezTo>
                    <a:pt x="1441" y="199"/>
                    <a:pt x="1441" y="209"/>
                    <a:pt x="1441" y="215"/>
                  </a:cubicBezTo>
                  <a:cubicBezTo>
                    <a:pt x="1447" y="221"/>
                    <a:pt x="1450" y="224"/>
                    <a:pt x="1453" y="224"/>
                  </a:cubicBezTo>
                  <a:cubicBezTo>
                    <a:pt x="1456" y="224"/>
                    <a:pt x="1459" y="221"/>
                    <a:pt x="1465" y="215"/>
                  </a:cubicBezTo>
                  <a:cubicBezTo>
                    <a:pt x="1465" y="203"/>
                    <a:pt x="1465" y="203"/>
                    <a:pt x="1465" y="203"/>
                  </a:cubicBezTo>
                  <a:cubicBezTo>
                    <a:pt x="1455" y="193"/>
                    <a:pt x="1462" y="183"/>
                    <a:pt x="1471" y="180"/>
                  </a:cubicBezTo>
                  <a:lnTo>
                    <a:pt x="1471" y="180"/>
                  </a:lnTo>
                  <a:cubicBezTo>
                    <a:pt x="1475" y="184"/>
                    <a:pt x="1477" y="187"/>
                    <a:pt x="1477" y="191"/>
                  </a:cubicBezTo>
                  <a:lnTo>
                    <a:pt x="1483" y="191"/>
                  </a:lnTo>
                  <a:cubicBezTo>
                    <a:pt x="1483" y="185"/>
                    <a:pt x="1483" y="179"/>
                    <a:pt x="1477" y="179"/>
                  </a:cubicBezTo>
                  <a:cubicBezTo>
                    <a:pt x="1475" y="179"/>
                    <a:pt x="1473" y="180"/>
                    <a:pt x="1471" y="180"/>
                  </a:cubicBezTo>
                  <a:lnTo>
                    <a:pt x="1471" y="180"/>
                  </a:lnTo>
                  <a:cubicBezTo>
                    <a:pt x="1464" y="173"/>
                    <a:pt x="1453" y="167"/>
                    <a:pt x="1453" y="167"/>
                  </a:cubicBezTo>
                  <a:close/>
                  <a:moveTo>
                    <a:pt x="1203" y="251"/>
                  </a:moveTo>
                  <a:cubicBezTo>
                    <a:pt x="1200" y="251"/>
                    <a:pt x="1199" y="252"/>
                    <a:pt x="1198" y="253"/>
                  </a:cubicBezTo>
                  <a:lnTo>
                    <a:pt x="1198" y="253"/>
                  </a:lnTo>
                  <a:cubicBezTo>
                    <a:pt x="1200" y="252"/>
                    <a:pt x="1201" y="252"/>
                    <a:pt x="1203" y="251"/>
                  </a:cubicBezTo>
                  <a:close/>
                  <a:moveTo>
                    <a:pt x="1299" y="191"/>
                  </a:moveTo>
                  <a:cubicBezTo>
                    <a:pt x="1287" y="203"/>
                    <a:pt x="1275" y="227"/>
                    <a:pt x="1275" y="227"/>
                  </a:cubicBezTo>
                  <a:lnTo>
                    <a:pt x="1275" y="215"/>
                  </a:lnTo>
                  <a:lnTo>
                    <a:pt x="1275" y="203"/>
                  </a:lnTo>
                  <a:lnTo>
                    <a:pt x="1251" y="203"/>
                  </a:lnTo>
                  <a:cubicBezTo>
                    <a:pt x="1248" y="206"/>
                    <a:pt x="1246" y="207"/>
                    <a:pt x="1245" y="207"/>
                  </a:cubicBezTo>
                  <a:cubicBezTo>
                    <a:pt x="1241" y="207"/>
                    <a:pt x="1239" y="200"/>
                    <a:pt x="1239" y="200"/>
                  </a:cubicBezTo>
                  <a:cubicBezTo>
                    <a:pt x="1239" y="200"/>
                    <a:pt x="1239" y="201"/>
                    <a:pt x="1239" y="203"/>
                  </a:cubicBezTo>
                  <a:cubicBezTo>
                    <a:pt x="1245" y="209"/>
                    <a:pt x="1245" y="209"/>
                    <a:pt x="1243" y="209"/>
                  </a:cubicBezTo>
                  <a:cubicBezTo>
                    <a:pt x="1242" y="209"/>
                    <a:pt x="1239" y="209"/>
                    <a:pt x="1239" y="215"/>
                  </a:cubicBezTo>
                  <a:cubicBezTo>
                    <a:pt x="1239" y="215"/>
                    <a:pt x="1239" y="215"/>
                    <a:pt x="1239" y="227"/>
                  </a:cubicBezTo>
                  <a:cubicBezTo>
                    <a:pt x="1233" y="233"/>
                    <a:pt x="1227" y="233"/>
                    <a:pt x="1223" y="233"/>
                  </a:cubicBezTo>
                  <a:cubicBezTo>
                    <a:pt x="1218" y="233"/>
                    <a:pt x="1215" y="233"/>
                    <a:pt x="1215" y="239"/>
                  </a:cubicBezTo>
                  <a:cubicBezTo>
                    <a:pt x="1215" y="251"/>
                    <a:pt x="1227" y="251"/>
                    <a:pt x="1215" y="251"/>
                  </a:cubicBezTo>
                  <a:cubicBezTo>
                    <a:pt x="1215" y="251"/>
                    <a:pt x="1215" y="245"/>
                    <a:pt x="1212" y="245"/>
                  </a:cubicBezTo>
                  <a:cubicBezTo>
                    <a:pt x="1210" y="245"/>
                    <a:pt x="1207" y="247"/>
                    <a:pt x="1203" y="251"/>
                  </a:cubicBezTo>
                  <a:cubicBezTo>
                    <a:pt x="1203" y="251"/>
                    <a:pt x="1215" y="263"/>
                    <a:pt x="1227" y="263"/>
                  </a:cubicBezTo>
                  <a:cubicBezTo>
                    <a:pt x="1227" y="263"/>
                    <a:pt x="1227" y="251"/>
                    <a:pt x="1239" y="251"/>
                  </a:cubicBezTo>
                  <a:lnTo>
                    <a:pt x="1263" y="251"/>
                  </a:lnTo>
                  <a:cubicBezTo>
                    <a:pt x="1275" y="239"/>
                    <a:pt x="1263" y="239"/>
                    <a:pt x="1275" y="239"/>
                  </a:cubicBezTo>
                  <a:lnTo>
                    <a:pt x="1287" y="239"/>
                  </a:lnTo>
                  <a:cubicBezTo>
                    <a:pt x="1287" y="239"/>
                    <a:pt x="1299" y="227"/>
                    <a:pt x="1299" y="227"/>
                  </a:cubicBezTo>
                  <a:lnTo>
                    <a:pt x="1299" y="239"/>
                  </a:lnTo>
                  <a:cubicBezTo>
                    <a:pt x="1310" y="227"/>
                    <a:pt x="1310" y="215"/>
                    <a:pt x="1310" y="215"/>
                  </a:cubicBezTo>
                  <a:cubicBezTo>
                    <a:pt x="1314" y="211"/>
                    <a:pt x="1316" y="210"/>
                    <a:pt x="1316" y="210"/>
                  </a:cubicBezTo>
                  <a:lnTo>
                    <a:pt x="1316" y="210"/>
                  </a:lnTo>
                  <a:cubicBezTo>
                    <a:pt x="1317" y="210"/>
                    <a:pt x="1314" y="215"/>
                    <a:pt x="1322" y="215"/>
                  </a:cubicBezTo>
                  <a:lnTo>
                    <a:pt x="1322" y="203"/>
                  </a:lnTo>
                  <a:lnTo>
                    <a:pt x="1322" y="203"/>
                  </a:lnTo>
                  <a:cubicBezTo>
                    <a:pt x="1319" y="203"/>
                    <a:pt x="1315" y="203"/>
                    <a:pt x="1310" y="203"/>
                  </a:cubicBezTo>
                  <a:lnTo>
                    <a:pt x="1299" y="203"/>
                  </a:lnTo>
                  <a:cubicBezTo>
                    <a:pt x="1299" y="203"/>
                    <a:pt x="1299" y="196"/>
                    <a:pt x="1299" y="191"/>
                  </a:cubicBezTo>
                  <a:close/>
                  <a:moveTo>
                    <a:pt x="1132" y="263"/>
                  </a:moveTo>
                  <a:cubicBezTo>
                    <a:pt x="1132" y="263"/>
                    <a:pt x="1132" y="263"/>
                    <a:pt x="1132" y="263"/>
                  </a:cubicBezTo>
                  <a:lnTo>
                    <a:pt x="1132" y="263"/>
                  </a:lnTo>
                  <a:close/>
                  <a:moveTo>
                    <a:pt x="1179" y="227"/>
                  </a:moveTo>
                  <a:cubicBezTo>
                    <a:pt x="1179" y="239"/>
                    <a:pt x="1179" y="251"/>
                    <a:pt x="1179" y="251"/>
                  </a:cubicBezTo>
                  <a:cubicBezTo>
                    <a:pt x="1179" y="251"/>
                    <a:pt x="1179" y="266"/>
                    <a:pt x="1186" y="266"/>
                  </a:cubicBezTo>
                  <a:cubicBezTo>
                    <a:pt x="1187" y="266"/>
                    <a:pt x="1189" y="265"/>
                    <a:pt x="1191" y="263"/>
                  </a:cubicBezTo>
                  <a:cubicBezTo>
                    <a:pt x="1200" y="263"/>
                    <a:pt x="1196" y="256"/>
                    <a:pt x="1198" y="253"/>
                  </a:cubicBezTo>
                  <a:lnTo>
                    <a:pt x="1198" y="253"/>
                  </a:lnTo>
                  <a:cubicBezTo>
                    <a:pt x="1197" y="253"/>
                    <a:pt x="1196" y="253"/>
                    <a:pt x="1194" y="253"/>
                  </a:cubicBezTo>
                  <a:cubicBezTo>
                    <a:pt x="1179" y="253"/>
                    <a:pt x="1179" y="227"/>
                    <a:pt x="1179" y="227"/>
                  </a:cubicBezTo>
                  <a:close/>
                  <a:moveTo>
                    <a:pt x="1084" y="263"/>
                  </a:moveTo>
                  <a:cubicBezTo>
                    <a:pt x="1080" y="263"/>
                    <a:pt x="1079" y="265"/>
                    <a:pt x="1079" y="269"/>
                  </a:cubicBezTo>
                  <a:lnTo>
                    <a:pt x="1079" y="269"/>
                  </a:lnTo>
                  <a:cubicBezTo>
                    <a:pt x="1082" y="269"/>
                    <a:pt x="1084" y="268"/>
                    <a:pt x="1084" y="263"/>
                  </a:cubicBezTo>
                  <a:close/>
                  <a:moveTo>
                    <a:pt x="1179" y="251"/>
                  </a:moveTo>
                  <a:cubicBezTo>
                    <a:pt x="1168" y="251"/>
                    <a:pt x="1156" y="251"/>
                    <a:pt x="1156" y="263"/>
                  </a:cubicBezTo>
                  <a:cubicBezTo>
                    <a:pt x="1156" y="263"/>
                    <a:pt x="1161" y="273"/>
                    <a:pt x="1164" y="273"/>
                  </a:cubicBezTo>
                  <a:cubicBezTo>
                    <a:pt x="1166" y="273"/>
                    <a:pt x="1168" y="271"/>
                    <a:pt x="1168" y="263"/>
                  </a:cubicBezTo>
                  <a:cubicBezTo>
                    <a:pt x="1168" y="263"/>
                    <a:pt x="1168" y="251"/>
                    <a:pt x="1179" y="251"/>
                  </a:cubicBezTo>
                  <a:close/>
                  <a:moveTo>
                    <a:pt x="1127" y="274"/>
                  </a:moveTo>
                  <a:cubicBezTo>
                    <a:pt x="1127" y="274"/>
                    <a:pt x="1127" y="274"/>
                    <a:pt x="1127" y="274"/>
                  </a:cubicBezTo>
                  <a:lnTo>
                    <a:pt x="1127" y="274"/>
                  </a:lnTo>
                  <a:cubicBezTo>
                    <a:pt x="1126" y="274"/>
                    <a:pt x="1126" y="274"/>
                    <a:pt x="1127" y="274"/>
                  </a:cubicBezTo>
                  <a:close/>
                  <a:moveTo>
                    <a:pt x="1144" y="251"/>
                  </a:moveTo>
                  <a:cubicBezTo>
                    <a:pt x="1144" y="263"/>
                    <a:pt x="1132" y="275"/>
                    <a:pt x="1132" y="286"/>
                  </a:cubicBezTo>
                  <a:lnTo>
                    <a:pt x="1144" y="286"/>
                  </a:lnTo>
                  <a:cubicBezTo>
                    <a:pt x="1132" y="275"/>
                    <a:pt x="1156" y="286"/>
                    <a:pt x="1156" y="263"/>
                  </a:cubicBezTo>
                  <a:cubicBezTo>
                    <a:pt x="1156" y="251"/>
                    <a:pt x="1156" y="251"/>
                    <a:pt x="1144" y="251"/>
                  </a:cubicBezTo>
                  <a:close/>
                  <a:moveTo>
                    <a:pt x="2346" y="275"/>
                  </a:moveTo>
                  <a:cubicBezTo>
                    <a:pt x="2346" y="275"/>
                    <a:pt x="2346" y="286"/>
                    <a:pt x="2346" y="286"/>
                  </a:cubicBezTo>
                  <a:cubicBezTo>
                    <a:pt x="2346" y="282"/>
                    <a:pt x="2343" y="277"/>
                    <a:pt x="2339" y="275"/>
                  </a:cubicBezTo>
                  <a:close/>
                  <a:moveTo>
                    <a:pt x="965" y="298"/>
                  </a:moveTo>
                  <a:cubicBezTo>
                    <a:pt x="965" y="298"/>
                    <a:pt x="965" y="298"/>
                    <a:pt x="965" y="298"/>
                  </a:cubicBezTo>
                  <a:cubicBezTo>
                    <a:pt x="965" y="298"/>
                    <a:pt x="965" y="298"/>
                    <a:pt x="965" y="298"/>
                  </a:cubicBezTo>
                  <a:close/>
                  <a:moveTo>
                    <a:pt x="941" y="298"/>
                  </a:moveTo>
                  <a:cubicBezTo>
                    <a:pt x="941" y="298"/>
                    <a:pt x="941" y="300"/>
                    <a:pt x="941" y="302"/>
                  </a:cubicBezTo>
                  <a:lnTo>
                    <a:pt x="941" y="302"/>
                  </a:lnTo>
                  <a:cubicBezTo>
                    <a:pt x="942" y="302"/>
                    <a:pt x="944" y="302"/>
                    <a:pt x="945" y="302"/>
                  </a:cubicBezTo>
                  <a:cubicBezTo>
                    <a:pt x="945" y="302"/>
                    <a:pt x="945" y="302"/>
                    <a:pt x="945" y="302"/>
                  </a:cubicBezTo>
                  <a:lnTo>
                    <a:pt x="945" y="302"/>
                  </a:lnTo>
                  <a:cubicBezTo>
                    <a:pt x="943" y="300"/>
                    <a:pt x="941" y="298"/>
                    <a:pt x="941" y="298"/>
                  </a:cubicBezTo>
                  <a:close/>
                  <a:moveTo>
                    <a:pt x="1001" y="298"/>
                  </a:moveTo>
                  <a:cubicBezTo>
                    <a:pt x="1001" y="298"/>
                    <a:pt x="989" y="298"/>
                    <a:pt x="986" y="303"/>
                  </a:cubicBezTo>
                  <a:lnTo>
                    <a:pt x="986" y="303"/>
                  </a:lnTo>
                  <a:cubicBezTo>
                    <a:pt x="996" y="301"/>
                    <a:pt x="1007" y="298"/>
                    <a:pt x="1013" y="298"/>
                  </a:cubicBezTo>
                  <a:close/>
                  <a:moveTo>
                    <a:pt x="965" y="298"/>
                  </a:moveTo>
                  <a:cubicBezTo>
                    <a:pt x="965" y="302"/>
                    <a:pt x="965" y="304"/>
                    <a:pt x="964" y="306"/>
                  </a:cubicBezTo>
                  <a:lnTo>
                    <a:pt x="964" y="306"/>
                  </a:lnTo>
                  <a:cubicBezTo>
                    <a:pt x="958" y="304"/>
                    <a:pt x="951" y="302"/>
                    <a:pt x="945" y="302"/>
                  </a:cubicBezTo>
                  <a:lnTo>
                    <a:pt x="945" y="302"/>
                  </a:lnTo>
                  <a:cubicBezTo>
                    <a:pt x="949" y="305"/>
                    <a:pt x="955" y="309"/>
                    <a:pt x="959" y="309"/>
                  </a:cubicBezTo>
                  <a:cubicBezTo>
                    <a:pt x="961" y="309"/>
                    <a:pt x="963" y="308"/>
                    <a:pt x="964" y="306"/>
                  </a:cubicBezTo>
                  <a:lnTo>
                    <a:pt x="964" y="306"/>
                  </a:lnTo>
                  <a:cubicBezTo>
                    <a:pt x="973" y="309"/>
                    <a:pt x="982" y="313"/>
                    <a:pt x="986" y="313"/>
                  </a:cubicBezTo>
                  <a:cubicBezTo>
                    <a:pt x="988" y="313"/>
                    <a:pt x="989" y="312"/>
                    <a:pt x="989" y="310"/>
                  </a:cubicBezTo>
                  <a:cubicBezTo>
                    <a:pt x="985" y="307"/>
                    <a:pt x="985" y="304"/>
                    <a:pt x="986" y="303"/>
                  </a:cubicBezTo>
                  <a:lnTo>
                    <a:pt x="986" y="303"/>
                  </a:lnTo>
                  <a:cubicBezTo>
                    <a:pt x="982" y="303"/>
                    <a:pt x="978" y="304"/>
                    <a:pt x="975" y="304"/>
                  </a:cubicBezTo>
                  <a:cubicBezTo>
                    <a:pt x="969" y="304"/>
                    <a:pt x="965" y="302"/>
                    <a:pt x="965" y="298"/>
                  </a:cubicBezTo>
                  <a:close/>
                  <a:moveTo>
                    <a:pt x="941" y="302"/>
                  </a:moveTo>
                  <a:lnTo>
                    <a:pt x="941" y="302"/>
                  </a:lnTo>
                  <a:cubicBezTo>
                    <a:pt x="936" y="303"/>
                    <a:pt x="932" y="305"/>
                    <a:pt x="929" y="310"/>
                  </a:cubicBezTo>
                  <a:cubicBezTo>
                    <a:pt x="929" y="310"/>
                    <a:pt x="941" y="322"/>
                    <a:pt x="941" y="322"/>
                  </a:cubicBezTo>
                  <a:cubicBezTo>
                    <a:pt x="941" y="322"/>
                    <a:pt x="941" y="309"/>
                    <a:pt x="941" y="302"/>
                  </a:cubicBezTo>
                  <a:close/>
                  <a:moveTo>
                    <a:pt x="1108" y="251"/>
                  </a:moveTo>
                  <a:cubicBezTo>
                    <a:pt x="1096" y="263"/>
                    <a:pt x="1108" y="286"/>
                    <a:pt x="1096" y="286"/>
                  </a:cubicBezTo>
                  <a:lnTo>
                    <a:pt x="1096" y="298"/>
                  </a:lnTo>
                  <a:cubicBezTo>
                    <a:pt x="1091" y="294"/>
                    <a:pt x="1090" y="289"/>
                    <a:pt x="1091" y="285"/>
                  </a:cubicBezTo>
                  <a:lnTo>
                    <a:pt x="1091" y="285"/>
                  </a:lnTo>
                  <a:cubicBezTo>
                    <a:pt x="1093" y="286"/>
                    <a:pt x="1094" y="286"/>
                    <a:pt x="1096" y="286"/>
                  </a:cubicBezTo>
                  <a:lnTo>
                    <a:pt x="1096" y="275"/>
                  </a:lnTo>
                  <a:cubicBezTo>
                    <a:pt x="1096" y="275"/>
                    <a:pt x="1092" y="279"/>
                    <a:pt x="1091" y="285"/>
                  </a:cubicBezTo>
                  <a:lnTo>
                    <a:pt x="1091" y="285"/>
                  </a:lnTo>
                  <a:cubicBezTo>
                    <a:pt x="1085" y="282"/>
                    <a:pt x="1080" y="274"/>
                    <a:pt x="1079" y="269"/>
                  </a:cubicBezTo>
                  <a:lnTo>
                    <a:pt x="1079" y="269"/>
                  </a:lnTo>
                  <a:cubicBezTo>
                    <a:pt x="1079" y="269"/>
                    <a:pt x="1079" y="269"/>
                    <a:pt x="1078" y="269"/>
                  </a:cubicBezTo>
                  <a:cubicBezTo>
                    <a:pt x="1075" y="269"/>
                    <a:pt x="1072" y="269"/>
                    <a:pt x="1072" y="275"/>
                  </a:cubicBezTo>
                  <a:cubicBezTo>
                    <a:pt x="1072" y="286"/>
                    <a:pt x="1069" y="286"/>
                    <a:pt x="1066" y="286"/>
                  </a:cubicBezTo>
                  <a:cubicBezTo>
                    <a:pt x="1063" y="286"/>
                    <a:pt x="1060" y="286"/>
                    <a:pt x="1060" y="298"/>
                  </a:cubicBezTo>
                  <a:cubicBezTo>
                    <a:pt x="1060" y="292"/>
                    <a:pt x="1060" y="275"/>
                    <a:pt x="1060" y="275"/>
                  </a:cubicBezTo>
                  <a:cubicBezTo>
                    <a:pt x="1049" y="275"/>
                    <a:pt x="1049" y="286"/>
                    <a:pt x="1049" y="286"/>
                  </a:cubicBezTo>
                  <a:lnTo>
                    <a:pt x="1037" y="286"/>
                  </a:lnTo>
                  <a:cubicBezTo>
                    <a:pt x="1025" y="298"/>
                    <a:pt x="1013" y="298"/>
                    <a:pt x="1013" y="298"/>
                  </a:cubicBezTo>
                  <a:lnTo>
                    <a:pt x="1037" y="298"/>
                  </a:lnTo>
                  <a:cubicBezTo>
                    <a:pt x="1045" y="298"/>
                    <a:pt x="1047" y="293"/>
                    <a:pt x="1048" y="293"/>
                  </a:cubicBezTo>
                  <a:cubicBezTo>
                    <a:pt x="1049" y="293"/>
                    <a:pt x="1049" y="294"/>
                    <a:pt x="1049" y="298"/>
                  </a:cubicBezTo>
                  <a:cubicBezTo>
                    <a:pt x="1049" y="310"/>
                    <a:pt x="1037" y="310"/>
                    <a:pt x="1049" y="310"/>
                  </a:cubicBezTo>
                  <a:lnTo>
                    <a:pt x="1049" y="322"/>
                  </a:lnTo>
                  <a:cubicBezTo>
                    <a:pt x="1054" y="316"/>
                    <a:pt x="1054" y="313"/>
                    <a:pt x="1056" y="313"/>
                  </a:cubicBezTo>
                  <a:cubicBezTo>
                    <a:pt x="1057" y="313"/>
                    <a:pt x="1060" y="316"/>
                    <a:pt x="1072" y="322"/>
                  </a:cubicBezTo>
                  <a:cubicBezTo>
                    <a:pt x="1084" y="322"/>
                    <a:pt x="1072" y="310"/>
                    <a:pt x="1072" y="298"/>
                  </a:cubicBezTo>
                  <a:cubicBezTo>
                    <a:pt x="1072" y="296"/>
                    <a:pt x="1073" y="295"/>
                    <a:pt x="1074" y="295"/>
                  </a:cubicBezTo>
                  <a:cubicBezTo>
                    <a:pt x="1077" y="295"/>
                    <a:pt x="1087" y="310"/>
                    <a:pt x="1096" y="310"/>
                  </a:cubicBezTo>
                  <a:cubicBezTo>
                    <a:pt x="1096" y="310"/>
                    <a:pt x="1108" y="298"/>
                    <a:pt x="1108" y="286"/>
                  </a:cubicBezTo>
                  <a:lnTo>
                    <a:pt x="1132" y="286"/>
                  </a:lnTo>
                  <a:cubicBezTo>
                    <a:pt x="1132" y="283"/>
                    <a:pt x="1130" y="279"/>
                    <a:pt x="1127" y="274"/>
                  </a:cubicBezTo>
                  <a:lnTo>
                    <a:pt x="1127" y="274"/>
                  </a:lnTo>
                  <a:cubicBezTo>
                    <a:pt x="1128" y="275"/>
                    <a:pt x="1129" y="275"/>
                    <a:pt x="1132" y="275"/>
                  </a:cubicBezTo>
                  <a:lnTo>
                    <a:pt x="1132" y="263"/>
                  </a:lnTo>
                  <a:cubicBezTo>
                    <a:pt x="1132" y="270"/>
                    <a:pt x="1128" y="272"/>
                    <a:pt x="1127" y="274"/>
                  </a:cubicBezTo>
                  <a:lnTo>
                    <a:pt x="1127" y="274"/>
                  </a:lnTo>
                  <a:cubicBezTo>
                    <a:pt x="1120" y="263"/>
                    <a:pt x="1108" y="251"/>
                    <a:pt x="1108" y="251"/>
                  </a:cubicBezTo>
                  <a:close/>
                  <a:moveTo>
                    <a:pt x="858" y="329"/>
                  </a:moveTo>
                  <a:cubicBezTo>
                    <a:pt x="851" y="329"/>
                    <a:pt x="846" y="334"/>
                    <a:pt x="846" y="334"/>
                  </a:cubicBezTo>
                  <a:lnTo>
                    <a:pt x="870" y="334"/>
                  </a:lnTo>
                  <a:cubicBezTo>
                    <a:pt x="866" y="330"/>
                    <a:pt x="862" y="329"/>
                    <a:pt x="858" y="329"/>
                  </a:cubicBezTo>
                  <a:close/>
                  <a:moveTo>
                    <a:pt x="904" y="323"/>
                  </a:moveTo>
                  <a:lnTo>
                    <a:pt x="904" y="323"/>
                  </a:lnTo>
                  <a:cubicBezTo>
                    <a:pt x="905" y="328"/>
                    <a:pt x="911" y="334"/>
                    <a:pt x="918" y="334"/>
                  </a:cubicBezTo>
                  <a:cubicBezTo>
                    <a:pt x="914" y="330"/>
                    <a:pt x="909" y="327"/>
                    <a:pt x="904" y="323"/>
                  </a:cubicBezTo>
                  <a:close/>
                  <a:moveTo>
                    <a:pt x="846" y="334"/>
                  </a:moveTo>
                  <a:cubicBezTo>
                    <a:pt x="846" y="334"/>
                    <a:pt x="846" y="334"/>
                    <a:pt x="846" y="344"/>
                  </a:cubicBezTo>
                  <a:lnTo>
                    <a:pt x="846" y="344"/>
                  </a:lnTo>
                  <a:cubicBezTo>
                    <a:pt x="850" y="342"/>
                    <a:pt x="851" y="339"/>
                    <a:pt x="846" y="334"/>
                  </a:cubicBezTo>
                  <a:close/>
                  <a:moveTo>
                    <a:pt x="870" y="334"/>
                  </a:moveTo>
                  <a:cubicBezTo>
                    <a:pt x="858" y="346"/>
                    <a:pt x="870" y="346"/>
                    <a:pt x="870" y="346"/>
                  </a:cubicBezTo>
                  <a:cubicBezTo>
                    <a:pt x="870" y="342"/>
                    <a:pt x="870" y="334"/>
                    <a:pt x="870" y="334"/>
                  </a:cubicBezTo>
                  <a:close/>
                  <a:moveTo>
                    <a:pt x="927" y="292"/>
                  </a:moveTo>
                  <a:cubicBezTo>
                    <a:pt x="923" y="292"/>
                    <a:pt x="917" y="312"/>
                    <a:pt x="910" y="319"/>
                  </a:cubicBezTo>
                  <a:lnTo>
                    <a:pt x="910" y="319"/>
                  </a:lnTo>
                  <a:cubicBezTo>
                    <a:pt x="909" y="319"/>
                    <a:pt x="908" y="319"/>
                    <a:pt x="907" y="319"/>
                  </a:cubicBezTo>
                  <a:cubicBezTo>
                    <a:pt x="907" y="319"/>
                    <a:pt x="906" y="319"/>
                    <a:pt x="905" y="319"/>
                  </a:cubicBezTo>
                  <a:lnTo>
                    <a:pt x="905" y="319"/>
                  </a:lnTo>
                  <a:cubicBezTo>
                    <a:pt x="904" y="313"/>
                    <a:pt x="901" y="308"/>
                    <a:pt x="898" y="308"/>
                  </a:cubicBezTo>
                  <a:cubicBezTo>
                    <a:pt x="896" y="308"/>
                    <a:pt x="895" y="311"/>
                    <a:pt x="894" y="317"/>
                  </a:cubicBezTo>
                  <a:lnTo>
                    <a:pt x="894" y="317"/>
                  </a:lnTo>
                  <a:cubicBezTo>
                    <a:pt x="887" y="313"/>
                    <a:pt x="882" y="310"/>
                    <a:pt x="882" y="310"/>
                  </a:cubicBezTo>
                  <a:lnTo>
                    <a:pt x="882" y="310"/>
                  </a:lnTo>
                  <a:cubicBezTo>
                    <a:pt x="882" y="310"/>
                    <a:pt x="894" y="334"/>
                    <a:pt x="882" y="334"/>
                  </a:cubicBezTo>
                  <a:lnTo>
                    <a:pt x="870" y="334"/>
                  </a:lnTo>
                  <a:cubicBezTo>
                    <a:pt x="894" y="334"/>
                    <a:pt x="894" y="346"/>
                    <a:pt x="894" y="346"/>
                  </a:cubicBezTo>
                  <a:cubicBezTo>
                    <a:pt x="894" y="334"/>
                    <a:pt x="894" y="334"/>
                    <a:pt x="894" y="322"/>
                  </a:cubicBezTo>
                  <a:cubicBezTo>
                    <a:pt x="894" y="320"/>
                    <a:pt x="894" y="318"/>
                    <a:pt x="894" y="317"/>
                  </a:cubicBezTo>
                  <a:lnTo>
                    <a:pt x="894" y="317"/>
                  </a:lnTo>
                  <a:cubicBezTo>
                    <a:pt x="897" y="319"/>
                    <a:pt x="901" y="321"/>
                    <a:pt x="904" y="323"/>
                  </a:cubicBezTo>
                  <a:lnTo>
                    <a:pt x="904" y="323"/>
                  </a:lnTo>
                  <a:cubicBezTo>
                    <a:pt x="903" y="321"/>
                    <a:pt x="904" y="320"/>
                    <a:pt x="905" y="319"/>
                  </a:cubicBezTo>
                  <a:lnTo>
                    <a:pt x="905" y="319"/>
                  </a:lnTo>
                  <a:cubicBezTo>
                    <a:pt x="906" y="320"/>
                    <a:pt x="906" y="321"/>
                    <a:pt x="906" y="322"/>
                  </a:cubicBezTo>
                  <a:cubicBezTo>
                    <a:pt x="907" y="322"/>
                    <a:pt x="909" y="321"/>
                    <a:pt x="910" y="319"/>
                  </a:cubicBezTo>
                  <a:lnTo>
                    <a:pt x="910" y="319"/>
                  </a:lnTo>
                  <a:cubicBezTo>
                    <a:pt x="912" y="320"/>
                    <a:pt x="915" y="321"/>
                    <a:pt x="918" y="322"/>
                  </a:cubicBezTo>
                  <a:lnTo>
                    <a:pt x="929" y="322"/>
                  </a:lnTo>
                  <a:cubicBezTo>
                    <a:pt x="929" y="322"/>
                    <a:pt x="918" y="310"/>
                    <a:pt x="929" y="310"/>
                  </a:cubicBezTo>
                  <a:cubicBezTo>
                    <a:pt x="929" y="297"/>
                    <a:pt x="928" y="292"/>
                    <a:pt x="927" y="292"/>
                  </a:cubicBezTo>
                  <a:close/>
                  <a:moveTo>
                    <a:pt x="834" y="322"/>
                  </a:moveTo>
                  <a:cubicBezTo>
                    <a:pt x="834" y="335"/>
                    <a:pt x="831" y="344"/>
                    <a:pt x="824" y="350"/>
                  </a:cubicBezTo>
                  <a:lnTo>
                    <a:pt x="824" y="350"/>
                  </a:lnTo>
                  <a:cubicBezTo>
                    <a:pt x="829" y="348"/>
                    <a:pt x="834" y="346"/>
                    <a:pt x="834" y="346"/>
                  </a:cubicBezTo>
                  <a:cubicBezTo>
                    <a:pt x="834" y="346"/>
                    <a:pt x="834" y="322"/>
                    <a:pt x="834" y="322"/>
                  </a:cubicBezTo>
                  <a:close/>
                  <a:moveTo>
                    <a:pt x="846" y="344"/>
                  </a:moveTo>
                  <a:lnTo>
                    <a:pt x="846" y="344"/>
                  </a:lnTo>
                  <a:cubicBezTo>
                    <a:pt x="842" y="346"/>
                    <a:pt x="834" y="346"/>
                    <a:pt x="834" y="346"/>
                  </a:cubicBezTo>
                  <a:cubicBezTo>
                    <a:pt x="834" y="346"/>
                    <a:pt x="839" y="351"/>
                    <a:pt x="843" y="351"/>
                  </a:cubicBezTo>
                  <a:cubicBezTo>
                    <a:pt x="845" y="351"/>
                    <a:pt x="846" y="350"/>
                    <a:pt x="846" y="346"/>
                  </a:cubicBezTo>
                  <a:cubicBezTo>
                    <a:pt x="846" y="345"/>
                    <a:pt x="846" y="345"/>
                    <a:pt x="846" y="344"/>
                  </a:cubicBezTo>
                  <a:close/>
                  <a:moveTo>
                    <a:pt x="790" y="341"/>
                  </a:moveTo>
                  <a:cubicBezTo>
                    <a:pt x="788" y="341"/>
                    <a:pt x="787" y="342"/>
                    <a:pt x="787" y="346"/>
                  </a:cubicBezTo>
                  <a:cubicBezTo>
                    <a:pt x="776" y="356"/>
                    <a:pt x="784" y="358"/>
                    <a:pt x="778" y="366"/>
                  </a:cubicBezTo>
                  <a:lnTo>
                    <a:pt x="778" y="366"/>
                  </a:lnTo>
                  <a:cubicBezTo>
                    <a:pt x="789" y="363"/>
                    <a:pt x="798" y="358"/>
                    <a:pt x="798" y="358"/>
                  </a:cubicBezTo>
                  <a:cubicBezTo>
                    <a:pt x="810" y="358"/>
                    <a:pt x="818" y="355"/>
                    <a:pt x="824" y="350"/>
                  </a:cubicBezTo>
                  <a:lnTo>
                    <a:pt x="824" y="350"/>
                  </a:lnTo>
                  <a:cubicBezTo>
                    <a:pt x="822" y="351"/>
                    <a:pt x="819" y="351"/>
                    <a:pt x="817" y="351"/>
                  </a:cubicBezTo>
                  <a:cubicBezTo>
                    <a:pt x="813" y="351"/>
                    <a:pt x="810" y="350"/>
                    <a:pt x="810" y="346"/>
                  </a:cubicBezTo>
                  <a:cubicBezTo>
                    <a:pt x="802" y="346"/>
                    <a:pt x="795" y="341"/>
                    <a:pt x="790" y="341"/>
                  </a:cubicBezTo>
                  <a:close/>
                  <a:moveTo>
                    <a:pt x="679" y="358"/>
                  </a:moveTo>
                  <a:cubicBezTo>
                    <a:pt x="668" y="358"/>
                    <a:pt x="668" y="370"/>
                    <a:pt x="668" y="370"/>
                  </a:cubicBezTo>
                  <a:lnTo>
                    <a:pt x="691" y="370"/>
                  </a:lnTo>
                  <a:cubicBezTo>
                    <a:pt x="703" y="358"/>
                    <a:pt x="691" y="358"/>
                    <a:pt x="679" y="358"/>
                  </a:cubicBezTo>
                  <a:close/>
                  <a:moveTo>
                    <a:pt x="751" y="358"/>
                  </a:moveTo>
                  <a:cubicBezTo>
                    <a:pt x="751" y="370"/>
                    <a:pt x="739" y="370"/>
                    <a:pt x="739" y="370"/>
                  </a:cubicBezTo>
                  <a:lnTo>
                    <a:pt x="775" y="370"/>
                  </a:lnTo>
                  <a:cubicBezTo>
                    <a:pt x="776" y="368"/>
                    <a:pt x="777" y="367"/>
                    <a:pt x="778" y="366"/>
                  </a:cubicBezTo>
                  <a:lnTo>
                    <a:pt x="778" y="366"/>
                  </a:lnTo>
                  <a:cubicBezTo>
                    <a:pt x="773" y="367"/>
                    <a:pt x="768" y="368"/>
                    <a:pt x="763" y="368"/>
                  </a:cubicBezTo>
                  <a:cubicBezTo>
                    <a:pt x="756" y="368"/>
                    <a:pt x="751" y="366"/>
                    <a:pt x="751" y="358"/>
                  </a:cubicBezTo>
                  <a:close/>
                  <a:moveTo>
                    <a:pt x="668" y="370"/>
                  </a:moveTo>
                  <a:cubicBezTo>
                    <a:pt x="668" y="370"/>
                    <a:pt x="666" y="372"/>
                    <a:pt x="664" y="375"/>
                  </a:cubicBezTo>
                  <a:lnTo>
                    <a:pt x="664" y="375"/>
                  </a:lnTo>
                  <a:cubicBezTo>
                    <a:pt x="666" y="375"/>
                    <a:pt x="668" y="374"/>
                    <a:pt x="668" y="370"/>
                  </a:cubicBezTo>
                  <a:close/>
                  <a:moveTo>
                    <a:pt x="644" y="370"/>
                  </a:moveTo>
                  <a:cubicBezTo>
                    <a:pt x="648" y="378"/>
                    <a:pt x="652" y="380"/>
                    <a:pt x="655" y="380"/>
                  </a:cubicBezTo>
                  <a:cubicBezTo>
                    <a:pt x="659" y="380"/>
                    <a:pt x="662" y="378"/>
                    <a:pt x="664" y="375"/>
                  </a:cubicBezTo>
                  <a:lnTo>
                    <a:pt x="664" y="375"/>
                  </a:lnTo>
                  <a:cubicBezTo>
                    <a:pt x="660" y="375"/>
                    <a:pt x="652" y="370"/>
                    <a:pt x="644" y="370"/>
                  </a:cubicBezTo>
                  <a:close/>
                  <a:moveTo>
                    <a:pt x="632" y="393"/>
                  </a:moveTo>
                  <a:lnTo>
                    <a:pt x="632" y="393"/>
                  </a:lnTo>
                  <a:cubicBezTo>
                    <a:pt x="632" y="393"/>
                    <a:pt x="632" y="393"/>
                    <a:pt x="632" y="394"/>
                  </a:cubicBezTo>
                  <a:lnTo>
                    <a:pt x="632" y="394"/>
                  </a:lnTo>
                  <a:cubicBezTo>
                    <a:pt x="632" y="394"/>
                    <a:pt x="632" y="393"/>
                    <a:pt x="632" y="393"/>
                  </a:cubicBezTo>
                  <a:close/>
                  <a:moveTo>
                    <a:pt x="641" y="365"/>
                  </a:moveTo>
                  <a:cubicBezTo>
                    <a:pt x="637" y="365"/>
                    <a:pt x="632" y="370"/>
                    <a:pt x="632" y="370"/>
                  </a:cubicBezTo>
                  <a:cubicBezTo>
                    <a:pt x="628" y="374"/>
                    <a:pt x="627" y="376"/>
                    <a:pt x="626" y="378"/>
                  </a:cubicBezTo>
                  <a:lnTo>
                    <a:pt x="626" y="378"/>
                  </a:lnTo>
                  <a:cubicBezTo>
                    <a:pt x="626" y="378"/>
                    <a:pt x="626" y="378"/>
                    <a:pt x="626" y="378"/>
                  </a:cubicBezTo>
                  <a:cubicBezTo>
                    <a:pt x="624" y="378"/>
                    <a:pt x="622" y="379"/>
                    <a:pt x="620" y="382"/>
                  </a:cubicBezTo>
                  <a:cubicBezTo>
                    <a:pt x="608" y="382"/>
                    <a:pt x="608" y="394"/>
                    <a:pt x="620" y="394"/>
                  </a:cubicBezTo>
                  <a:lnTo>
                    <a:pt x="640" y="394"/>
                  </a:lnTo>
                  <a:cubicBezTo>
                    <a:pt x="638" y="388"/>
                    <a:pt x="637" y="377"/>
                    <a:pt x="644" y="370"/>
                  </a:cubicBezTo>
                  <a:cubicBezTo>
                    <a:pt x="644" y="366"/>
                    <a:pt x="642" y="365"/>
                    <a:pt x="641" y="365"/>
                  </a:cubicBezTo>
                  <a:close/>
                  <a:moveTo>
                    <a:pt x="691" y="370"/>
                  </a:moveTo>
                  <a:cubicBezTo>
                    <a:pt x="691" y="370"/>
                    <a:pt x="679" y="382"/>
                    <a:pt x="679" y="394"/>
                  </a:cubicBezTo>
                  <a:lnTo>
                    <a:pt x="703" y="394"/>
                  </a:lnTo>
                  <a:cubicBezTo>
                    <a:pt x="703" y="394"/>
                    <a:pt x="714" y="383"/>
                    <a:pt x="724" y="383"/>
                  </a:cubicBezTo>
                  <a:cubicBezTo>
                    <a:pt x="730" y="383"/>
                    <a:pt x="735" y="386"/>
                    <a:pt x="739" y="394"/>
                  </a:cubicBezTo>
                  <a:cubicBezTo>
                    <a:pt x="739" y="387"/>
                    <a:pt x="739" y="370"/>
                    <a:pt x="739" y="370"/>
                  </a:cubicBezTo>
                  <a:close/>
                  <a:moveTo>
                    <a:pt x="640" y="394"/>
                  </a:moveTo>
                  <a:cubicBezTo>
                    <a:pt x="641" y="396"/>
                    <a:pt x="642" y="397"/>
                    <a:pt x="643" y="397"/>
                  </a:cubicBezTo>
                  <a:cubicBezTo>
                    <a:pt x="643" y="397"/>
                    <a:pt x="644" y="396"/>
                    <a:pt x="644" y="394"/>
                  </a:cubicBezTo>
                  <a:close/>
                  <a:moveTo>
                    <a:pt x="2420" y="437"/>
                  </a:moveTo>
                  <a:lnTo>
                    <a:pt x="2420" y="437"/>
                  </a:lnTo>
                  <a:cubicBezTo>
                    <a:pt x="2422" y="440"/>
                    <a:pt x="2425" y="441"/>
                    <a:pt x="2430" y="441"/>
                  </a:cubicBezTo>
                  <a:cubicBezTo>
                    <a:pt x="2426" y="441"/>
                    <a:pt x="2423" y="439"/>
                    <a:pt x="2420" y="437"/>
                  </a:cubicBezTo>
                  <a:close/>
                  <a:moveTo>
                    <a:pt x="2453" y="489"/>
                  </a:moveTo>
                  <a:cubicBezTo>
                    <a:pt x="2453" y="489"/>
                    <a:pt x="2459" y="494"/>
                    <a:pt x="2462" y="494"/>
                  </a:cubicBezTo>
                  <a:cubicBezTo>
                    <a:pt x="2464" y="494"/>
                    <a:pt x="2465" y="493"/>
                    <a:pt x="2465" y="489"/>
                  </a:cubicBezTo>
                  <a:close/>
                  <a:moveTo>
                    <a:pt x="167" y="512"/>
                  </a:moveTo>
                  <a:cubicBezTo>
                    <a:pt x="167" y="512"/>
                    <a:pt x="167" y="512"/>
                    <a:pt x="167" y="513"/>
                  </a:cubicBezTo>
                  <a:lnTo>
                    <a:pt x="167" y="513"/>
                  </a:lnTo>
                  <a:cubicBezTo>
                    <a:pt x="167" y="513"/>
                    <a:pt x="167" y="512"/>
                    <a:pt x="167" y="512"/>
                  </a:cubicBezTo>
                  <a:close/>
                  <a:moveTo>
                    <a:pt x="550" y="397"/>
                  </a:moveTo>
                  <a:cubicBezTo>
                    <a:pt x="548" y="397"/>
                    <a:pt x="548" y="400"/>
                    <a:pt x="548" y="406"/>
                  </a:cubicBezTo>
                  <a:cubicBezTo>
                    <a:pt x="548" y="410"/>
                    <a:pt x="548" y="411"/>
                    <a:pt x="548" y="411"/>
                  </a:cubicBezTo>
                  <a:cubicBezTo>
                    <a:pt x="547" y="411"/>
                    <a:pt x="544" y="406"/>
                    <a:pt x="537" y="406"/>
                  </a:cubicBezTo>
                  <a:lnTo>
                    <a:pt x="513" y="406"/>
                  </a:lnTo>
                  <a:cubicBezTo>
                    <a:pt x="505" y="406"/>
                    <a:pt x="507" y="411"/>
                    <a:pt x="503" y="411"/>
                  </a:cubicBezTo>
                  <a:cubicBezTo>
                    <a:pt x="501" y="411"/>
                    <a:pt x="497" y="410"/>
                    <a:pt x="489" y="406"/>
                  </a:cubicBezTo>
                  <a:cubicBezTo>
                    <a:pt x="487" y="404"/>
                    <a:pt x="485" y="403"/>
                    <a:pt x="484" y="403"/>
                  </a:cubicBezTo>
                  <a:cubicBezTo>
                    <a:pt x="477" y="403"/>
                    <a:pt x="471" y="414"/>
                    <a:pt x="467" y="414"/>
                  </a:cubicBezTo>
                  <a:cubicBezTo>
                    <a:pt x="466" y="414"/>
                    <a:pt x="465" y="412"/>
                    <a:pt x="465" y="406"/>
                  </a:cubicBezTo>
                  <a:cubicBezTo>
                    <a:pt x="465" y="417"/>
                    <a:pt x="441" y="417"/>
                    <a:pt x="441" y="417"/>
                  </a:cubicBezTo>
                  <a:cubicBezTo>
                    <a:pt x="429" y="429"/>
                    <a:pt x="441" y="429"/>
                    <a:pt x="441" y="429"/>
                  </a:cubicBezTo>
                  <a:cubicBezTo>
                    <a:pt x="441" y="433"/>
                    <a:pt x="440" y="435"/>
                    <a:pt x="438" y="435"/>
                  </a:cubicBezTo>
                  <a:cubicBezTo>
                    <a:pt x="435" y="435"/>
                    <a:pt x="429" y="429"/>
                    <a:pt x="429" y="429"/>
                  </a:cubicBezTo>
                  <a:cubicBezTo>
                    <a:pt x="429" y="425"/>
                    <a:pt x="428" y="424"/>
                    <a:pt x="426" y="424"/>
                  </a:cubicBezTo>
                  <a:cubicBezTo>
                    <a:pt x="421" y="424"/>
                    <a:pt x="414" y="429"/>
                    <a:pt x="406" y="429"/>
                  </a:cubicBezTo>
                  <a:lnTo>
                    <a:pt x="346" y="429"/>
                  </a:lnTo>
                  <a:cubicBezTo>
                    <a:pt x="346" y="429"/>
                    <a:pt x="346" y="424"/>
                    <a:pt x="343" y="424"/>
                  </a:cubicBezTo>
                  <a:cubicBezTo>
                    <a:pt x="341" y="424"/>
                    <a:pt x="338" y="425"/>
                    <a:pt x="334" y="429"/>
                  </a:cubicBezTo>
                  <a:cubicBezTo>
                    <a:pt x="322" y="429"/>
                    <a:pt x="334" y="441"/>
                    <a:pt x="334" y="441"/>
                  </a:cubicBezTo>
                  <a:lnTo>
                    <a:pt x="287" y="441"/>
                  </a:lnTo>
                  <a:cubicBezTo>
                    <a:pt x="275" y="441"/>
                    <a:pt x="275" y="441"/>
                    <a:pt x="263" y="453"/>
                  </a:cubicBezTo>
                  <a:cubicBezTo>
                    <a:pt x="263" y="453"/>
                    <a:pt x="263" y="465"/>
                    <a:pt x="251" y="465"/>
                  </a:cubicBezTo>
                  <a:cubicBezTo>
                    <a:pt x="248" y="467"/>
                    <a:pt x="247" y="468"/>
                    <a:pt x="246" y="468"/>
                  </a:cubicBezTo>
                  <a:cubicBezTo>
                    <a:pt x="243" y="468"/>
                    <a:pt x="251" y="453"/>
                    <a:pt x="251" y="453"/>
                  </a:cubicBezTo>
                  <a:lnTo>
                    <a:pt x="239" y="453"/>
                  </a:lnTo>
                  <a:cubicBezTo>
                    <a:pt x="227" y="453"/>
                    <a:pt x="239" y="465"/>
                    <a:pt x="239" y="465"/>
                  </a:cubicBezTo>
                  <a:lnTo>
                    <a:pt x="215" y="465"/>
                  </a:lnTo>
                  <a:cubicBezTo>
                    <a:pt x="203" y="465"/>
                    <a:pt x="191" y="465"/>
                    <a:pt x="179" y="477"/>
                  </a:cubicBezTo>
                  <a:cubicBezTo>
                    <a:pt x="179" y="489"/>
                    <a:pt x="179" y="489"/>
                    <a:pt x="167" y="489"/>
                  </a:cubicBezTo>
                  <a:cubicBezTo>
                    <a:pt x="164" y="493"/>
                    <a:pt x="162" y="495"/>
                    <a:pt x="162" y="498"/>
                  </a:cubicBezTo>
                  <a:lnTo>
                    <a:pt x="162" y="498"/>
                  </a:lnTo>
                  <a:cubicBezTo>
                    <a:pt x="162" y="497"/>
                    <a:pt x="162" y="497"/>
                    <a:pt x="161" y="497"/>
                  </a:cubicBezTo>
                  <a:cubicBezTo>
                    <a:pt x="160" y="497"/>
                    <a:pt x="158" y="498"/>
                    <a:pt x="156" y="501"/>
                  </a:cubicBezTo>
                  <a:cubicBezTo>
                    <a:pt x="149" y="508"/>
                    <a:pt x="150" y="511"/>
                    <a:pt x="152" y="514"/>
                  </a:cubicBezTo>
                  <a:lnTo>
                    <a:pt x="152" y="514"/>
                  </a:lnTo>
                  <a:cubicBezTo>
                    <a:pt x="147" y="514"/>
                    <a:pt x="140" y="525"/>
                    <a:pt x="132" y="525"/>
                  </a:cubicBezTo>
                  <a:cubicBezTo>
                    <a:pt x="132" y="525"/>
                    <a:pt x="132" y="519"/>
                    <a:pt x="128" y="519"/>
                  </a:cubicBezTo>
                  <a:cubicBezTo>
                    <a:pt x="126" y="519"/>
                    <a:pt x="124" y="521"/>
                    <a:pt x="120" y="525"/>
                  </a:cubicBezTo>
                  <a:cubicBezTo>
                    <a:pt x="108" y="525"/>
                    <a:pt x="132" y="548"/>
                    <a:pt x="144" y="548"/>
                  </a:cubicBezTo>
                  <a:cubicBezTo>
                    <a:pt x="144" y="548"/>
                    <a:pt x="137" y="576"/>
                    <a:pt x="139" y="589"/>
                  </a:cubicBezTo>
                  <a:lnTo>
                    <a:pt x="139" y="589"/>
                  </a:lnTo>
                  <a:cubicBezTo>
                    <a:pt x="144" y="583"/>
                    <a:pt x="147" y="581"/>
                    <a:pt x="156" y="572"/>
                  </a:cubicBezTo>
                  <a:cubicBezTo>
                    <a:pt x="156" y="572"/>
                    <a:pt x="156" y="560"/>
                    <a:pt x="156" y="560"/>
                  </a:cubicBezTo>
                  <a:cubicBezTo>
                    <a:pt x="156" y="550"/>
                    <a:pt x="164" y="549"/>
                    <a:pt x="160" y="542"/>
                  </a:cubicBezTo>
                  <a:lnTo>
                    <a:pt x="160" y="542"/>
                  </a:lnTo>
                  <a:cubicBezTo>
                    <a:pt x="160" y="542"/>
                    <a:pt x="161" y="542"/>
                    <a:pt x="162" y="542"/>
                  </a:cubicBezTo>
                  <a:cubicBezTo>
                    <a:pt x="170" y="542"/>
                    <a:pt x="183" y="536"/>
                    <a:pt x="191" y="536"/>
                  </a:cubicBezTo>
                  <a:lnTo>
                    <a:pt x="227" y="536"/>
                  </a:lnTo>
                  <a:lnTo>
                    <a:pt x="227" y="525"/>
                  </a:lnTo>
                  <a:lnTo>
                    <a:pt x="239" y="525"/>
                  </a:lnTo>
                  <a:cubicBezTo>
                    <a:pt x="251" y="513"/>
                    <a:pt x="251" y="513"/>
                    <a:pt x="251" y="501"/>
                  </a:cubicBezTo>
                  <a:lnTo>
                    <a:pt x="287" y="501"/>
                  </a:lnTo>
                  <a:cubicBezTo>
                    <a:pt x="298" y="489"/>
                    <a:pt x="310" y="489"/>
                    <a:pt x="322" y="489"/>
                  </a:cubicBezTo>
                  <a:cubicBezTo>
                    <a:pt x="322" y="489"/>
                    <a:pt x="334" y="501"/>
                    <a:pt x="334" y="501"/>
                  </a:cubicBezTo>
                  <a:cubicBezTo>
                    <a:pt x="334" y="489"/>
                    <a:pt x="322" y="477"/>
                    <a:pt x="334" y="477"/>
                  </a:cubicBezTo>
                  <a:cubicBezTo>
                    <a:pt x="336" y="475"/>
                    <a:pt x="337" y="475"/>
                    <a:pt x="338" y="475"/>
                  </a:cubicBezTo>
                  <a:cubicBezTo>
                    <a:pt x="342" y="475"/>
                    <a:pt x="338" y="491"/>
                    <a:pt x="342" y="491"/>
                  </a:cubicBezTo>
                  <a:cubicBezTo>
                    <a:pt x="343" y="491"/>
                    <a:pt x="344" y="491"/>
                    <a:pt x="346" y="489"/>
                  </a:cubicBezTo>
                  <a:cubicBezTo>
                    <a:pt x="370" y="489"/>
                    <a:pt x="346" y="489"/>
                    <a:pt x="346" y="477"/>
                  </a:cubicBezTo>
                  <a:lnTo>
                    <a:pt x="453" y="477"/>
                  </a:lnTo>
                  <a:cubicBezTo>
                    <a:pt x="453" y="477"/>
                    <a:pt x="453" y="465"/>
                    <a:pt x="453" y="453"/>
                  </a:cubicBezTo>
                  <a:lnTo>
                    <a:pt x="465" y="453"/>
                  </a:lnTo>
                  <a:cubicBezTo>
                    <a:pt x="477" y="453"/>
                    <a:pt x="489" y="453"/>
                    <a:pt x="489" y="441"/>
                  </a:cubicBezTo>
                  <a:cubicBezTo>
                    <a:pt x="489" y="437"/>
                    <a:pt x="489" y="436"/>
                    <a:pt x="489" y="436"/>
                  </a:cubicBezTo>
                  <a:cubicBezTo>
                    <a:pt x="490" y="436"/>
                    <a:pt x="493" y="441"/>
                    <a:pt x="501" y="441"/>
                  </a:cubicBezTo>
                  <a:cubicBezTo>
                    <a:pt x="503" y="443"/>
                    <a:pt x="504" y="444"/>
                    <a:pt x="505" y="444"/>
                  </a:cubicBezTo>
                  <a:cubicBezTo>
                    <a:pt x="510" y="444"/>
                    <a:pt x="501" y="417"/>
                    <a:pt x="501" y="417"/>
                  </a:cubicBezTo>
                  <a:lnTo>
                    <a:pt x="501" y="417"/>
                  </a:lnTo>
                  <a:cubicBezTo>
                    <a:pt x="501" y="417"/>
                    <a:pt x="513" y="429"/>
                    <a:pt x="513" y="429"/>
                  </a:cubicBezTo>
                  <a:lnTo>
                    <a:pt x="525" y="429"/>
                  </a:lnTo>
                  <a:cubicBezTo>
                    <a:pt x="525" y="429"/>
                    <a:pt x="535" y="424"/>
                    <a:pt x="542" y="424"/>
                  </a:cubicBezTo>
                  <a:cubicBezTo>
                    <a:pt x="546" y="424"/>
                    <a:pt x="548" y="425"/>
                    <a:pt x="548" y="429"/>
                  </a:cubicBezTo>
                  <a:cubicBezTo>
                    <a:pt x="548" y="437"/>
                    <a:pt x="550" y="440"/>
                    <a:pt x="552" y="440"/>
                  </a:cubicBezTo>
                  <a:cubicBezTo>
                    <a:pt x="556" y="440"/>
                    <a:pt x="564" y="429"/>
                    <a:pt x="572" y="429"/>
                  </a:cubicBezTo>
                  <a:cubicBezTo>
                    <a:pt x="572" y="428"/>
                    <a:pt x="573" y="427"/>
                    <a:pt x="573" y="427"/>
                  </a:cubicBezTo>
                  <a:cubicBezTo>
                    <a:pt x="575" y="427"/>
                    <a:pt x="583" y="444"/>
                    <a:pt x="591" y="444"/>
                  </a:cubicBezTo>
                  <a:cubicBezTo>
                    <a:pt x="593" y="444"/>
                    <a:pt x="594" y="443"/>
                    <a:pt x="596" y="441"/>
                  </a:cubicBezTo>
                  <a:cubicBezTo>
                    <a:pt x="608" y="417"/>
                    <a:pt x="572" y="406"/>
                    <a:pt x="560" y="406"/>
                  </a:cubicBezTo>
                  <a:cubicBezTo>
                    <a:pt x="554" y="400"/>
                    <a:pt x="551" y="397"/>
                    <a:pt x="550" y="397"/>
                  </a:cubicBezTo>
                  <a:close/>
                  <a:moveTo>
                    <a:pt x="139" y="589"/>
                  </a:moveTo>
                  <a:cubicBezTo>
                    <a:pt x="137" y="591"/>
                    <a:pt x="135" y="593"/>
                    <a:pt x="132" y="596"/>
                  </a:cubicBezTo>
                  <a:lnTo>
                    <a:pt x="144" y="596"/>
                  </a:lnTo>
                  <a:cubicBezTo>
                    <a:pt x="141" y="596"/>
                    <a:pt x="139" y="593"/>
                    <a:pt x="139" y="589"/>
                  </a:cubicBezTo>
                  <a:close/>
                  <a:moveTo>
                    <a:pt x="2453" y="644"/>
                  </a:moveTo>
                  <a:cubicBezTo>
                    <a:pt x="2438" y="644"/>
                    <a:pt x="2443" y="649"/>
                    <a:pt x="2448" y="649"/>
                  </a:cubicBezTo>
                  <a:cubicBezTo>
                    <a:pt x="2451" y="649"/>
                    <a:pt x="2453" y="648"/>
                    <a:pt x="2453" y="644"/>
                  </a:cubicBezTo>
                  <a:close/>
                  <a:moveTo>
                    <a:pt x="2383" y="782"/>
                  </a:moveTo>
                  <a:cubicBezTo>
                    <a:pt x="2379" y="782"/>
                    <a:pt x="2375" y="784"/>
                    <a:pt x="2371" y="787"/>
                  </a:cubicBezTo>
                  <a:lnTo>
                    <a:pt x="2394" y="787"/>
                  </a:lnTo>
                  <a:cubicBezTo>
                    <a:pt x="2390" y="783"/>
                    <a:pt x="2387" y="782"/>
                    <a:pt x="2383" y="782"/>
                  </a:cubicBezTo>
                  <a:close/>
                  <a:moveTo>
                    <a:pt x="2370" y="787"/>
                  </a:moveTo>
                  <a:cubicBezTo>
                    <a:pt x="2370" y="787"/>
                    <a:pt x="2370" y="787"/>
                    <a:pt x="2370" y="787"/>
                  </a:cubicBezTo>
                  <a:lnTo>
                    <a:pt x="2370" y="787"/>
                  </a:lnTo>
                  <a:cubicBezTo>
                    <a:pt x="2370" y="787"/>
                    <a:pt x="2371" y="787"/>
                    <a:pt x="2371" y="787"/>
                  </a:cubicBezTo>
                  <a:close/>
                  <a:moveTo>
                    <a:pt x="2370" y="787"/>
                  </a:moveTo>
                  <a:lnTo>
                    <a:pt x="2370" y="787"/>
                  </a:lnTo>
                  <a:cubicBezTo>
                    <a:pt x="2366" y="790"/>
                    <a:pt x="2362" y="794"/>
                    <a:pt x="2358" y="798"/>
                  </a:cubicBezTo>
                  <a:cubicBezTo>
                    <a:pt x="2370" y="798"/>
                    <a:pt x="2370" y="798"/>
                    <a:pt x="2370" y="787"/>
                  </a:cubicBezTo>
                  <a:close/>
                  <a:moveTo>
                    <a:pt x="24" y="841"/>
                  </a:moveTo>
                  <a:cubicBezTo>
                    <a:pt x="21" y="841"/>
                    <a:pt x="17" y="842"/>
                    <a:pt x="13" y="846"/>
                  </a:cubicBezTo>
                  <a:cubicBezTo>
                    <a:pt x="1" y="858"/>
                    <a:pt x="13" y="858"/>
                    <a:pt x="13" y="858"/>
                  </a:cubicBezTo>
                  <a:lnTo>
                    <a:pt x="25" y="858"/>
                  </a:lnTo>
                  <a:cubicBezTo>
                    <a:pt x="25" y="846"/>
                    <a:pt x="25" y="846"/>
                    <a:pt x="25" y="846"/>
                  </a:cubicBezTo>
                  <a:cubicBezTo>
                    <a:pt x="33" y="846"/>
                    <a:pt x="30" y="841"/>
                    <a:pt x="24" y="841"/>
                  </a:cubicBezTo>
                  <a:close/>
                  <a:moveTo>
                    <a:pt x="144" y="620"/>
                  </a:moveTo>
                  <a:lnTo>
                    <a:pt x="144" y="632"/>
                  </a:lnTo>
                  <a:lnTo>
                    <a:pt x="132" y="632"/>
                  </a:lnTo>
                  <a:cubicBezTo>
                    <a:pt x="120" y="632"/>
                    <a:pt x="108" y="644"/>
                    <a:pt x="108" y="656"/>
                  </a:cubicBezTo>
                  <a:cubicBezTo>
                    <a:pt x="108" y="656"/>
                    <a:pt x="120" y="667"/>
                    <a:pt x="108" y="667"/>
                  </a:cubicBezTo>
                  <a:cubicBezTo>
                    <a:pt x="108" y="679"/>
                    <a:pt x="96" y="679"/>
                    <a:pt x="96" y="679"/>
                  </a:cubicBezTo>
                  <a:lnTo>
                    <a:pt x="84" y="679"/>
                  </a:lnTo>
                  <a:cubicBezTo>
                    <a:pt x="72" y="679"/>
                    <a:pt x="84" y="679"/>
                    <a:pt x="84" y="691"/>
                  </a:cubicBezTo>
                  <a:lnTo>
                    <a:pt x="84" y="703"/>
                  </a:lnTo>
                  <a:cubicBezTo>
                    <a:pt x="84" y="703"/>
                    <a:pt x="79" y="698"/>
                    <a:pt x="72" y="698"/>
                  </a:cubicBezTo>
                  <a:cubicBezTo>
                    <a:pt x="68" y="698"/>
                    <a:pt x="64" y="699"/>
                    <a:pt x="60" y="703"/>
                  </a:cubicBezTo>
                  <a:cubicBezTo>
                    <a:pt x="60" y="715"/>
                    <a:pt x="60" y="727"/>
                    <a:pt x="60" y="727"/>
                  </a:cubicBezTo>
                  <a:lnTo>
                    <a:pt x="60" y="739"/>
                  </a:lnTo>
                  <a:lnTo>
                    <a:pt x="60" y="763"/>
                  </a:lnTo>
                  <a:cubicBezTo>
                    <a:pt x="60" y="763"/>
                    <a:pt x="60" y="751"/>
                    <a:pt x="48" y="751"/>
                  </a:cubicBezTo>
                  <a:cubicBezTo>
                    <a:pt x="48" y="758"/>
                    <a:pt x="48" y="778"/>
                    <a:pt x="48" y="787"/>
                  </a:cubicBezTo>
                  <a:lnTo>
                    <a:pt x="48" y="798"/>
                  </a:lnTo>
                  <a:lnTo>
                    <a:pt x="48" y="810"/>
                  </a:lnTo>
                  <a:lnTo>
                    <a:pt x="48" y="822"/>
                  </a:lnTo>
                  <a:lnTo>
                    <a:pt x="72" y="822"/>
                  </a:lnTo>
                  <a:cubicBezTo>
                    <a:pt x="60" y="822"/>
                    <a:pt x="60" y="822"/>
                    <a:pt x="48" y="834"/>
                  </a:cubicBezTo>
                  <a:cubicBezTo>
                    <a:pt x="48" y="846"/>
                    <a:pt x="48" y="846"/>
                    <a:pt x="48" y="858"/>
                  </a:cubicBezTo>
                  <a:cubicBezTo>
                    <a:pt x="48" y="858"/>
                    <a:pt x="48" y="870"/>
                    <a:pt x="48" y="870"/>
                  </a:cubicBezTo>
                  <a:lnTo>
                    <a:pt x="48" y="882"/>
                  </a:lnTo>
                  <a:lnTo>
                    <a:pt x="48" y="894"/>
                  </a:lnTo>
                  <a:cubicBezTo>
                    <a:pt x="48" y="904"/>
                    <a:pt x="57" y="923"/>
                    <a:pt x="60" y="928"/>
                  </a:cubicBezTo>
                  <a:lnTo>
                    <a:pt x="60" y="928"/>
                  </a:lnTo>
                  <a:cubicBezTo>
                    <a:pt x="53" y="927"/>
                    <a:pt x="48" y="917"/>
                    <a:pt x="48" y="917"/>
                  </a:cubicBezTo>
                  <a:lnTo>
                    <a:pt x="48" y="929"/>
                  </a:lnTo>
                  <a:lnTo>
                    <a:pt x="60" y="929"/>
                  </a:lnTo>
                  <a:cubicBezTo>
                    <a:pt x="60" y="929"/>
                    <a:pt x="60" y="929"/>
                    <a:pt x="60" y="928"/>
                  </a:cubicBezTo>
                  <a:lnTo>
                    <a:pt x="60" y="928"/>
                  </a:lnTo>
                  <a:cubicBezTo>
                    <a:pt x="60" y="928"/>
                    <a:pt x="60" y="928"/>
                    <a:pt x="61" y="928"/>
                  </a:cubicBezTo>
                  <a:cubicBezTo>
                    <a:pt x="64" y="928"/>
                    <a:pt x="68" y="925"/>
                    <a:pt x="72" y="917"/>
                  </a:cubicBezTo>
                  <a:cubicBezTo>
                    <a:pt x="72" y="906"/>
                    <a:pt x="60" y="906"/>
                    <a:pt x="72" y="906"/>
                  </a:cubicBezTo>
                  <a:cubicBezTo>
                    <a:pt x="84" y="894"/>
                    <a:pt x="72" y="882"/>
                    <a:pt x="72" y="882"/>
                  </a:cubicBezTo>
                  <a:lnTo>
                    <a:pt x="72" y="870"/>
                  </a:lnTo>
                  <a:lnTo>
                    <a:pt x="72" y="858"/>
                  </a:lnTo>
                  <a:cubicBezTo>
                    <a:pt x="72" y="858"/>
                    <a:pt x="60" y="846"/>
                    <a:pt x="72" y="846"/>
                  </a:cubicBezTo>
                  <a:cubicBezTo>
                    <a:pt x="78" y="840"/>
                    <a:pt x="84" y="840"/>
                    <a:pt x="87" y="840"/>
                  </a:cubicBezTo>
                  <a:cubicBezTo>
                    <a:pt x="90" y="840"/>
                    <a:pt x="90" y="840"/>
                    <a:pt x="84" y="834"/>
                  </a:cubicBezTo>
                  <a:cubicBezTo>
                    <a:pt x="78" y="828"/>
                    <a:pt x="75" y="828"/>
                    <a:pt x="75" y="828"/>
                  </a:cubicBezTo>
                  <a:cubicBezTo>
                    <a:pt x="75" y="828"/>
                    <a:pt x="78" y="828"/>
                    <a:pt x="84" y="822"/>
                  </a:cubicBezTo>
                  <a:cubicBezTo>
                    <a:pt x="88" y="818"/>
                    <a:pt x="89" y="817"/>
                    <a:pt x="90" y="817"/>
                  </a:cubicBezTo>
                  <a:lnTo>
                    <a:pt x="90" y="817"/>
                  </a:lnTo>
                  <a:cubicBezTo>
                    <a:pt x="91" y="817"/>
                    <a:pt x="88" y="822"/>
                    <a:pt x="96" y="822"/>
                  </a:cubicBezTo>
                  <a:cubicBezTo>
                    <a:pt x="108" y="822"/>
                    <a:pt x="96" y="822"/>
                    <a:pt x="96" y="810"/>
                  </a:cubicBezTo>
                  <a:lnTo>
                    <a:pt x="72" y="810"/>
                  </a:lnTo>
                  <a:lnTo>
                    <a:pt x="72" y="798"/>
                  </a:lnTo>
                  <a:cubicBezTo>
                    <a:pt x="72" y="798"/>
                    <a:pt x="84" y="798"/>
                    <a:pt x="84" y="787"/>
                  </a:cubicBezTo>
                  <a:cubicBezTo>
                    <a:pt x="96" y="775"/>
                    <a:pt x="96" y="775"/>
                    <a:pt x="96" y="775"/>
                  </a:cubicBezTo>
                  <a:cubicBezTo>
                    <a:pt x="96" y="775"/>
                    <a:pt x="84" y="775"/>
                    <a:pt x="96" y="763"/>
                  </a:cubicBezTo>
                  <a:cubicBezTo>
                    <a:pt x="102" y="757"/>
                    <a:pt x="102" y="757"/>
                    <a:pt x="100" y="757"/>
                  </a:cubicBezTo>
                  <a:cubicBezTo>
                    <a:pt x="99" y="757"/>
                    <a:pt x="96" y="757"/>
                    <a:pt x="96" y="751"/>
                  </a:cubicBezTo>
                  <a:cubicBezTo>
                    <a:pt x="96" y="751"/>
                    <a:pt x="108" y="727"/>
                    <a:pt x="108" y="715"/>
                  </a:cubicBezTo>
                  <a:lnTo>
                    <a:pt x="120" y="715"/>
                  </a:lnTo>
                  <a:cubicBezTo>
                    <a:pt x="132" y="715"/>
                    <a:pt x="132" y="715"/>
                    <a:pt x="132" y="703"/>
                  </a:cubicBezTo>
                  <a:cubicBezTo>
                    <a:pt x="144" y="703"/>
                    <a:pt x="144" y="703"/>
                    <a:pt x="132" y="691"/>
                  </a:cubicBezTo>
                  <a:cubicBezTo>
                    <a:pt x="120" y="691"/>
                    <a:pt x="132" y="691"/>
                    <a:pt x="132" y="679"/>
                  </a:cubicBezTo>
                  <a:lnTo>
                    <a:pt x="132" y="667"/>
                  </a:lnTo>
                  <a:cubicBezTo>
                    <a:pt x="132" y="667"/>
                    <a:pt x="144" y="667"/>
                    <a:pt x="156" y="656"/>
                  </a:cubicBezTo>
                  <a:cubicBezTo>
                    <a:pt x="156" y="656"/>
                    <a:pt x="156" y="620"/>
                    <a:pt x="144" y="620"/>
                  </a:cubicBezTo>
                  <a:close/>
                  <a:moveTo>
                    <a:pt x="60" y="965"/>
                  </a:moveTo>
                  <a:cubicBezTo>
                    <a:pt x="60" y="969"/>
                    <a:pt x="60" y="973"/>
                    <a:pt x="60" y="977"/>
                  </a:cubicBezTo>
                  <a:cubicBezTo>
                    <a:pt x="64" y="973"/>
                    <a:pt x="67" y="972"/>
                    <a:pt x="69" y="972"/>
                  </a:cubicBezTo>
                  <a:cubicBezTo>
                    <a:pt x="74" y="972"/>
                    <a:pt x="76" y="977"/>
                    <a:pt x="84" y="977"/>
                  </a:cubicBezTo>
                  <a:cubicBezTo>
                    <a:pt x="84" y="977"/>
                    <a:pt x="60" y="965"/>
                    <a:pt x="60" y="965"/>
                  </a:cubicBezTo>
                  <a:close/>
                  <a:moveTo>
                    <a:pt x="60" y="977"/>
                  </a:moveTo>
                  <a:cubicBezTo>
                    <a:pt x="60" y="989"/>
                    <a:pt x="72" y="989"/>
                    <a:pt x="72" y="989"/>
                  </a:cubicBezTo>
                  <a:cubicBezTo>
                    <a:pt x="72" y="977"/>
                    <a:pt x="60" y="977"/>
                    <a:pt x="60" y="977"/>
                  </a:cubicBezTo>
                  <a:close/>
                  <a:moveTo>
                    <a:pt x="48" y="1013"/>
                  </a:moveTo>
                  <a:lnTo>
                    <a:pt x="60" y="1025"/>
                  </a:lnTo>
                  <a:cubicBezTo>
                    <a:pt x="60" y="1013"/>
                    <a:pt x="60" y="1013"/>
                    <a:pt x="48" y="1013"/>
                  </a:cubicBezTo>
                  <a:close/>
                  <a:moveTo>
                    <a:pt x="60" y="1001"/>
                  </a:moveTo>
                  <a:lnTo>
                    <a:pt x="60" y="1013"/>
                  </a:lnTo>
                  <a:lnTo>
                    <a:pt x="60" y="1037"/>
                  </a:lnTo>
                  <a:cubicBezTo>
                    <a:pt x="60" y="1037"/>
                    <a:pt x="72" y="1013"/>
                    <a:pt x="72" y="1013"/>
                  </a:cubicBezTo>
                  <a:cubicBezTo>
                    <a:pt x="72" y="1007"/>
                    <a:pt x="72" y="1004"/>
                    <a:pt x="72" y="1001"/>
                  </a:cubicBezTo>
                  <a:close/>
                  <a:moveTo>
                    <a:pt x="72" y="1013"/>
                  </a:moveTo>
                  <a:cubicBezTo>
                    <a:pt x="72" y="1013"/>
                    <a:pt x="72" y="1025"/>
                    <a:pt x="72" y="1025"/>
                  </a:cubicBezTo>
                  <a:cubicBezTo>
                    <a:pt x="84" y="1048"/>
                    <a:pt x="72" y="1037"/>
                    <a:pt x="72" y="1048"/>
                  </a:cubicBezTo>
                  <a:cubicBezTo>
                    <a:pt x="63" y="1048"/>
                    <a:pt x="83" y="1056"/>
                    <a:pt x="92" y="1059"/>
                  </a:cubicBezTo>
                  <a:lnTo>
                    <a:pt x="92" y="1059"/>
                  </a:lnTo>
                  <a:cubicBezTo>
                    <a:pt x="90" y="1055"/>
                    <a:pt x="88" y="1052"/>
                    <a:pt x="84" y="1048"/>
                  </a:cubicBezTo>
                  <a:cubicBezTo>
                    <a:pt x="84" y="1037"/>
                    <a:pt x="84" y="1025"/>
                    <a:pt x="84" y="1025"/>
                  </a:cubicBezTo>
                  <a:cubicBezTo>
                    <a:pt x="96" y="1013"/>
                    <a:pt x="72" y="1013"/>
                    <a:pt x="72" y="1013"/>
                  </a:cubicBezTo>
                  <a:close/>
                  <a:moveTo>
                    <a:pt x="92" y="1059"/>
                  </a:moveTo>
                  <a:cubicBezTo>
                    <a:pt x="92" y="1059"/>
                    <a:pt x="92" y="1060"/>
                    <a:pt x="93" y="1060"/>
                  </a:cubicBezTo>
                  <a:lnTo>
                    <a:pt x="96" y="1060"/>
                  </a:lnTo>
                  <a:cubicBezTo>
                    <a:pt x="96" y="1060"/>
                    <a:pt x="94" y="1060"/>
                    <a:pt x="92" y="1059"/>
                  </a:cubicBezTo>
                  <a:close/>
                  <a:moveTo>
                    <a:pt x="84" y="1060"/>
                  </a:moveTo>
                  <a:cubicBezTo>
                    <a:pt x="84" y="1072"/>
                    <a:pt x="84" y="1072"/>
                    <a:pt x="84" y="1072"/>
                  </a:cubicBezTo>
                  <a:lnTo>
                    <a:pt x="96" y="1072"/>
                  </a:lnTo>
                  <a:cubicBezTo>
                    <a:pt x="97" y="1073"/>
                    <a:pt x="98" y="1074"/>
                    <a:pt x="99" y="1075"/>
                  </a:cubicBezTo>
                  <a:lnTo>
                    <a:pt x="99" y="1075"/>
                  </a:lnTo>
                  <a:cubicBezTo>
                    <a:pt x="97" y="1069"/>
                    <a:pt x="95" y="1065"/>
                    <a:pt x="93" y="1060"/>
                  </a:cubicBezTo>
                  <a:close/>
                  <a:moveTo>
                    <a:pt x="99" y="1075"/>
                  </a:moveTo>
                  <a:cubicBezTo>
                    <a:pt x="101" y="1081"/>
                    <a:pt x="104" y="1088"/>
                    <a:pt x="108" y="1096"/>
                  </a:cubicBezTo>
                  <a:cubicBezTo>
                    <a:pt x="108" y="1085"/>
                    <a:pt x="108" y="1084"/>
                    <a:pt x="99" y="1075"/>
                  </a:cubicBezTo>
                  <a:close/>
                  <a:moveTo>
                    <a:pt x="169" y="1173"/>
                  </a:moveTo>
                  <a:cubicBezTo>
                    <a:pt x="171" y="1178"/>
                    <a:pt x="175" y="1179"/>
                    <a:pt x="178" y="1179"/>
                  </a:cubicBezTo>
                  <a:lnTo>
                    <a:pt x="178" y="1179"/>
                  </a:lnTo>
                  <a:cubicBezTo>
                    <a:pt x="175" y="1177"/>
                    <a:pt x="172" y="1175"/>
                    <a:pt x="169" y="1173"/>
                  </a:cubicBezTo>
                  <a:close/>
                  <a:moveTo>
                    <a:pt x="2156" y="1179"/>
                  </a:moveTo>
                  <a:lnTo>
                    <a:pt x="2160" y="1182"/>
                  </a:lnTo>
                  <a:lnTo>
                    <a:pt x="2160" y="1182"/>
                  </a:lnTo>
                  <a:cubicBezTo>
                    <a:pt x="2159" y="1180"/>
                    <a:pt x="2158" y="1179"/>
                    <a:pt x="2156" y="1179"/>
                  </a:cubicBezTo>
                  <a:close/>
                  <a:moveTo>
                    <a:pt x="108" y="1096"/>
                  </a:moveTo>
                  <a:cubicBezTo>
                    <a:pt x="108" y="1108"/>
                    <a:pt x="96" y="1108"/>
                    <a:pt x="96" y="1108"/>
                  </a:cubicBezTo>
                  <a:cubicBezTo>
                    <a:pt x="96" y="1120"/>
                    <a:pt x="96" y="1120"/>
                    <a:pt x="108" y="1120"/>
                  </a:cubicBezTo>
                  <a:lnTo>
                    <a:pt x="120" y="1120"/>
                  </a:lnTo>
                  <a:cubicBezTo>
                    <a:pt x="121" y="1119"/>
                    <a:pt x="122" y="1118"/>
                    <a:pt x="122" y="1118"/>
                  </a:cubicBezTo>
                  <a:lnTo>
                    <a:pt x="122" y="1118"/>
                  </a:lnTo>
                  <a:cubicBezTo>
                    <a:pt x="128" y="1118"/>
                    <a:pt x="109" y="1168"/>
                    <a:pt x="120" y="1168"/>
                  </a:cubicBezTo>
                  <a:lnTo>
                    <a:pt x="144" y="1168"/>
                  </a:lnTo>
                  <a:cubicBezTo>
                    <a:pt x="144" y="1168"/>
                    <a:pt x="136" y="1183"/>
                    <a:pt x="139" y="1183"/>
                  </a:cubicBezTo>
                  <a:cubicBezTo>
                    <a:pt x="140" y="1183"/>
                    <a:pt x="141" y="1182"/>
                    <a:pt x="144" y="1179"/>
                  </a:cubicBezTo>
                  <a:cubicBezTo>
                    <a:pt x="151" y="1179"/>
                    <a:pt x="149" y="1170"/>
                    <a:pt x="150" y="1166"/>
                  </a:cubicBezTo>
                  <a:lnTo>
                    <a:pt x="150" y="1166"/>
                  </a:lnTo>
                  <a:cubicBezTo>
                    <a:pt x="151" y="1166"/>
                    <a:pt x="151" y="1165"/>
                    <a:pt x="152" y="1165"/>
                  </a:cubicBezTo>
                  <a:lnTo>
                    <a:pt x="152" y="1165"/>
                  </a:lnTo>
                  <a:cubicBezTo>
                    <a:pt x="153" y="1165"/>
                    <a:pt x="154" y="1166"/>
                    <a:pt x="156" y="1168"/>
                  </a:cubicBezTo>
                  <a:cubicBezTo>
                    <a:pt x="156" y="1168"/>
                    <a:pt x="162" y="1170"/>
                    <a:pt x="169" y="1173"/>
                  </a:cubicBezTo>
                  <a:lnTo>
                    <a:pt x="169" y="1173"/>
                  </a:lnTo>
                  <a:cubicBezTo>
                    <a:pt x="168" y="1172"/>
                    <a:pt x="167" y="1170"/>
                    <a:pt x="167" y="1168"/>
                  </a:cubicBezTo>
                  <a:cubicBezTo>
                    <a:pt x="167" y="1168"/>
                    <a:pt x="167" y="1156"/>
                    <a:pt x="167" y="1144"/>
                  </a:cubicBezTo>
                  <a:cubicBezTo>
                    <a:pt x="167" y="1144"/>
                    <a:pt x="156" y="1132"/>
                    <a:pt x="156" y="1132"/>
                  </a:cubicBezTo>
                  <a:cubicBezTo>
                    <a:pt x="152" y="1136"/>
                    <a:pt x="148" y="1137"/>
                    <a:pt x="144" y="1137"/>
                  </a:cubicBezTo>
                  <a:cubicBezTo>
                    <a:pt x="137" y="1137"/>
                    <a:pt x="132" y="1132"/>
                    <a:pt x="132" y="1132"/>
                  </a:cubicBezTo>
                  <a:cubicBezTo>
                    <a:pt x="132" y="1132"/>
                    <a:pt x="132" y="1120"/>
                    <a:pt x="132" y="1120"/>
                  </a:cubicBezTo>
                  <a:cubicBezTo>
                    <a:pt x="132" y="1120"/>
                    <a:pt x="132" y="1108"/>
                    <a:pt x="132" y="1108"/>
                  </a:cubicBezTo>
                  <a:lnTo>
                    <a:pt x="120" y="1108"/>
                  </a:lnTo>
                  <a:lnTo>
                    <a:pt x="108" y="1096"/>
                  </a:lnTo>
                  <a:close/>
                  <a:moveTo>
                    <a:pt x="178" y="1179"/>
                  </a:moveTo>
                  <a:lnTo>
                    <a:pt x="178" y="1179"/>
                  </a:lnTo>
                  <a:cubicBezTo>
                    <a:pt x="182" y="1183"/>
                    <a:pt x="184" y="1187"/>
                    <a:pt x="179" y="1191"/>
                  </a:cubicBezTo>
                  <a:cubicBezTo>
                    <a:pt x="179" y="1197"/>
                    <a:pt x="185" y="1203"/>
                    <a:pt x="191" y="1208"/>
                  </a:cubicBezTo>
                  <a:lnTo>
                    <a:pt x="191" y="1208"/>
                  </a:lnTo>
                  <a:lnTo>
                    <a:pt x="191" y="1203"/>
                  </a:lnTo>
                  <a:lnTo>
                    <a:pt x="191" y="1191"/>
                  </a:lnTo>
                  <a:cubicBezTo>
                    <a:pt x="191" y="1191"/>
                    <a:pt x="191" y="1191"/>
                    <a:pt x="191" y="1179"/>
                  </a:cubicBezTo>
                  <a:lnTo>
                    <a:pt x="179" y="1179"/>
                  </a:lnTo>
                  <a:cubicBezTo>
                    <a:pt x="179" y="1179"/>
                    <a:pt x="179" y="1179"/>
                    <a:pt x="178" y="1179"/>
                  </a:cubicBezTo>
                  <a:close/>
                  <a:moveTo>
                    <a:pt x="203" y="1203"/>
                  </a:moveTo>
                  <a:cubicBezTo>
                    <a:pt x="203" y="1203"/>
                    <a:pt x="200" y="1207"/>
                    <a:pt x="196" y="1211"/>
                  </a:cubicBezTo>
                  <a:lnTo>
                    <a:pt x="196" y="1211"/>
                  </a:lnTo>
                  <a:cubicBezTo>
                    <a:pt x="195" y="1210"/>
                    <a:pt x="193" y="1209"/>
                    <a:pt x="191" y="1208"/>
                  </a:cubicBezTo>
                  <a:lnTo>
                    <a:pt x="191" y="1208"/>
                  </a:lnTo>
                  <a:lnTo>
                    <a:pt x="191" y="1215"/>
                  </a:lnTo>
                  <a:cubicBezTo>
                    <a:pt x="192" y="1215"/>
                    <a:pt x="192" y="1216"/>
                    <a:pt x="192" y="1216"/>
                  </a:cubicBezTo>
                  <a:lnTo>
                    <a:pt x="192" y="1216"/>
                  </a:lnTo>
                  <a:cubicBezTo>
                    <a:pt x="193" y="1214"/>
                    <a:pt x="195" y="1213"/>
                    <a:pt x="196" y="1211"/>
                  </a:cubicBezTo>
                  <a:lnTo>
                    <a:pt x="196" y="1211"/>
                  </a:lnTo>
                  <a:cubicBezTo>
                    <a:pt x="200" y="1214"/>
                    <a:pt x="203" y="1215"/>
                    <a:pt x="203" y="1215"/>
                  </a:cubicBezTo>
                  <a:lnTo>
                    <a:pt x="203" y="1203"/>
                  </a:lnTo>
                  <a:close/>
                  <a:moveTo>
                    <a:pt x="192" y="1216"/>
                  </a:moveTo>
                  <a:lnTo>
                    <a:pt x="192" y="1216"/>
                  </a:lnTo>
                  <a:cubicBezTo>
                    <a:pt x="188" y="1222"/>
                    <a:pt x="186" y="1227"/>
                    <a:pt x="191" y="1227"/>
                  </a:cubicBezTo>
                  <a:lnTo>
                    <a:pt x="215" y="1227"/>
                  </a:lnTo>
                  <a:cubicBezTo>
                    <a:pt x="216" y="1227"/>
                    <a:pt x="217" y="1227"/>
                    <a:pt x="218" y="1227"/>
                  </a:cubicBezTo>
                  <a:lnTo>
                    <a:pt x="218" y="1227"/>
                  </a:lnTo>
                  <a:cubicBezTo>
                    <a:pt x="221" y="1227"/>
                    <a:pt x="224" y="1227"/>
                    <a:pt x="227" y="1227"/>
                  </a:cubicBezTo>
                  <a:cubicBezTo>
                    <a:pt x="223" y="1223"/>
                    <a:pt x="222" y="1222"/>
                    <a:pt x="221" y="1222"/>
                  </a:cubicBezTo>
                  <a:lnTo>
                    <a:pt x="221" y="1222"/>
                  </a:lnTo>
                  <a:cubicBezTo>
                    <a:pt x="220" y="1222"/>
                    <a:pt x="222" y="1226"/>
                    <a:pt x="218" y="1227"/>
                  </a:cubicBezTo>
                  <a:lnTo>
                    <a:pt x="218" y="1227"/>
                  </a:lnTo>
                  <a:cubicBezTo>
                    <a:pt x="209" y="1226"/>
                    <a:pt x="201" y="1224"/>
                    <a:pt x="192" y="1216"/>
                  </a:cubicBezTo>
                  <a:close/>
                  <a:moveTo>
                    <a:pt x="227" y="1227"/>
                  </a:moveTo>
                  <a:cubicBezTo>
                    <a:pt x="230" y="1230"/>
                    <a:pt x="231" y="1231"/>
                    <a:pt x="232" y="1232"/>
                  </a:cubicBezTo>
                  <a:lnTo>
                    <a:pt x="232" y="1232"/>
                  </a:lnTo>
                  <a:cubicBezTo>
                    <a:pt x="233" y="1229"/>
                    <a:pt x="232" y="1227"/>
                    <a:pt x="227" y="1227"/>
                  </a:cubicBezTo>
                  <a:close/>
                  <a:moveTo>
                    <a:pt x="232" y="1232"/>
                  </a:moveTo>
                  <a:cubicBezTo>
                    <a:pt x="232" y="1232"/>
                    <a:pt x="232" y="1233"/>
                    <a:pt x="231" y="1233"/>
                  </a:cubicBezTo>
                  <a:cubicBezTo>
                    <a:pt x="232" y="1233"/>
                    <a:pt x="233" y="1233"/>
                    <a:pt x="232" y="1232"/>
                  </a:cubicBezTo>
                  <a:close/>
                  <a:moveTo>
                    <a:pt x="231" y="1233"/>
                  </a:moveTo>
                  <a:cubicBezTo>
                    <a:pt x="230" y="1233"/>
                    <a:pt x="227" y="1233"/>
                    <a:pt x="227" y="1239"/>
                  </a:cubicBezTo>
                  <a:cubicBezTo>
                    <a:pt x="227" y="1239"/>
                    <a:pt x="230" y="1236"/>
                    <a:pt x="231" y="1233"/>
                  </a:cubicBezTo>
                  <a:close/>
                  <a:moveTo>
                    <a:pt x="227" y="1239"/>
                  </a:moveTo>
                  <a:cubicBezTo>
                    <a:pt x="227" y="1247"/>
                    <a:pt x="227" y="1250"/>
                    <a:pt x="227" y="1250"/>
                  </a:cubicBezTo>
                  <a:cubicBezTo>
                    <a:pt x="228" y="1250"/>
                    <a:pt x="231" y="1239"/>
                    <a:pt x="239" y="1239"/>
                  </a:cubicBezTo>
                  <a:close/>
                  <a:moveTo>
                    <a:pt x="239" y="1239"/>
                  </a:moveTo>
                  <a:lnTo>
                    <a:pt x="239" y="1263"/>
                  </a:lnTo>
                  <a:lnTo>
                    <a:pt x="263" y="1263"/>
                  </a:lnTo>
                  <a:cubicBezTo>
                    <a:pt x="255" y="1255"/>
                    <a:pt x="247" y="1247"/>
                    <a:pt x="239" y="1239"/>
                  </a:cubicBezTo>
                  <a:close/>
                  <a:moveTo>
                    <a:pt x="263" y="1263"/>
                  </a:moveTo>
                  <a:lnTo>
                    <a:pt x="263" y="1263"/>
                  </a:lnTo>
                  <a:cubicBezTo>
                    <a:pt x="263" y="1263"/>
                    <a:pt x="239" y="1263"/>
                    <a:pt x="251" y="1275"/>
                  </a:cubicBezTo>
                  <a:lnTo>
                    <a:pt x="275" y="1275"/>
                  </a:lnTo>
                  <a:cubicBezTo>
                    <a:pt x="271" y="1271"/>
                    <a:pt x="267" y="1267"/>
                    <a:pt x="263" y="1263"/>
                  </a:cubicBezTo>
                  <a:close/>
                  <a:moveTo>
                    <a:pt x="275" y="1275"/>
                  </a:moveTo>
                  <a:lnTo>
                    <a:pt x="275" y="1275"/>
                  </a:lnTo>
                  <a:cubicBezTo>
                    <a:pt x="272" y="1277"/>
                    <a:pt x="272" y="1279"/>
                    <a:pt x="273" y="1282"/>
                  </a:cubicBezTo>
                  <a:lnTo>
                    <a:pt x="273" y="1282"/>
                  </a:lnTo>
                  <a:cubicBezTo>
                    <a:pt x="274" y="1280"/>
                    <a:pt x="275" y="1277"/>
                    <a:pt x="275" y="1275"/>
                  </a:cubicBezTo>
                  <a:close/>
                  <a:moveTo>
                    <a:pt x="273" y="1282"/>
                  </a:moveTo>
                  <a:cubicBezTo>
                    <a:pt x="272" y="1287"/>
                    <a:pt x="269" y="1292"/>
                    <a:pt x="269" y="1295"/>
                  </a:cubicBezTo>
                  <a:lnTo>
                    <a:pt x="269" y="1295"/>
                  </a:lnTo>
                  <a:cubicBezTo>
                    <a:pt x="268" y="1292"/>
                    <a:pt x="266" y="1290"/>
                    <a:pt x="263" y="1287"/>
                  </a:cubicBezTo>
                  <a:cubicBezTo>
                    <a:pt x="251" y="1287"/>
                    <a:pt x="251" y="1298"/>
                    <a:pt x="251" y="1298"/>
                  </a:cubicBezTo>
                  <a:lnTo>
                    <a:pt x="263" y="1298"/>
                  </a:lnTo>
                  <a:cubicBezTo>
                    <a:pt x="266" y="1302"/>
                    <a:pt x="269" y="1303"/>
                    <a:pt x="270" y="1303"/>
                  </a:cubicBezTo>
                  <a:cubicBezTo>
                    <a:pt x="272" y="1303"/>
                    <a:pt x="272" y="1301"/>
                    <a:pt x="271" y="1298"/>
                  </a:cubicBezTo>
                  <a:lnTo>
                    <a:pt x="271" y="1298"/>
                  </a:lnTo>
                  <a:cubicBezTo>
                    <a:pt x="272" y="1298"/>
                    <a:pt x="273" y="1298"/>
                    <a:pt x="275" y="1298"/>
                  </a:cubicBezTo>
                  <a:cubicBezTo>
                    <a:pt x="280" y="1298"/>
                    <a:pt x="284" y="1299"/>
                    <a:pt x="288" y="1300"/>
                  </a:cubicBezTo>
                  <a:lnTo>
                    <a:pt x="288" y="1300"/>
                  </a:lnTo>
                  <a:cubicBezTo>
                    <a:pt x="282" y="1294"/>
                    <a:pt x="275" y="1288"/>
                    <a:pt x="273" y="1282"/>
                  </a:cubicBezTo>
                  <a:close/>
                  <a:moveTo>
                    <a:pt x="288" y="1300"/>
                  </a:moveTo>
                  <a:cubicBezTo>
                    <a:pt x="296" y="1308"/>
                    <a:pt x="304" y="1317"/>
                    <a:pt x="298" y="1322"/>
                  </a:cubicBezTo>
                  <a:cubicBezTo>
                    <a:pt x="287" y="1334"/>
                    <a:pt x="310" y="1334"/>
                    <a:pt x="322" y="1334"/>
                  </a:cubicBezTo>
                  <a:lnTo>
                    <a:pt x="310" y="1322"/>
                  </a:lnTo>
                  <a:cubicBezTo>
                    <a:pt x="310" y="1313"/>
                    <a:pt x="303" y="1303"/>
                    <a:pt x="288" y="1300"/>
                  </a:cubicBezTo>
                  <a:close/>
                  <a:moveTo>
                    <a:pt x="322" y="1334"/>
                  </a:moveTo>
                  <a:lnTo>
                    <a:pt x="344" y="1356"/>
                  </a:lnTo>
                  <a:lnTo>
                    <a:pt x="344" y="1356"/>
                  </a:lnTo>
                  <a:cubicBezTo>
                    <a:pt x="348" y="1354"/>
                    <a:pt x="353" y="1351"/>
                    <a:pt x="358" y="1346"/>
                  </a:cubicBezTo>
                  <a:cubicBezTo>
                    <a:pt x="358" y="1334"/>
                    <a:pt x="346" y="1334"/>
                    <a:pt x="346" y="1334"/>
                  </a:cubicBezTo>
                  <a:close/>
                  <a:moveTo>
                    <a:pt x="344" y="1356"/>
                  </a:moveTo>
                  <a:cubicBezTo>
                    <a:pt x="338" y="1358"/>
                    <a:pt x="334" y="1358"/>
                    <a:pt x="334" y="1358"/>
                  </a:cubicBezTo>
                  <a:lnTo>
                    <a:pt x="346" y="1358"/>
                  </a:lnTo>
                  <a:lnTo>
                    <a:pt x="344" y="1356"/>
                  </a:lnTo>
                  <a:close/>
                  <a:moveTo>
                    <a:pt x="310" y="1346"/>
                  </a:moveTo>
                  <a:cubicBezTo>
                    <a:pt x="298" y="1346"/>
                    <a:pt x="298" y="1358"/>
                    <a:pt x="298" y="1358"/>
                  </a:cubicBezTo>
                  <a:lnTo>
                    <a:pt x="310" y="1358"/>
                  </a:lnTo>
                  <a:cubicBezTo>
                    <a:pt x="314" y="1362"/>
                    <a:pt x="316" y="1363"/>
                    <a:pt x="318" y="1363"/>
                  </a:cubicBezTo>
                  <a:cubicBezTo>
                    <a:pt x="321" y="1363"/>
                    <a:pt x="319" y="1355"/>
                    <a:pt x="310" y="1346"/>
                  </a:cubicBezTo>
                  <a:close/>
                  <a:moveTo>
                    <a:pt x="346" y="1358"/>
                  </a:moveTo>
                  <a:lnTo>
                    <a:pt x="346" y="1358"/>
                  </a:lnTo>
                  <a:cubicBezTo>
                    <a:pt x="346" y="1370"/>
                    <a:pt x="358" y="1370"/>
                    <a:pt x="358" y="1370"/>
                  </a:cubicBezTo>
                  <a:cubicBezTo>
                    <a:pt x="361" y="1370"/>
                    <a:pt x="364" y="1370"/>
                    <a:pt x="367" y="1370"/>
                  </a:cubicBezTo>
                  <a:lnTo>
                    <a:pt x="367" y="1370"/>
                  </a:lnTo>
                  <a:cubicBezTo>
                    <a:pt x="368" y="1370"/>
                    <a:pt x="369" y="1370"/>
                    <a:pt x="370" y="1370"/>
                  </a:cubicBezTo>
                  <a:cubicBezTo>
                    <a:pt x="371" y="1371"/>
                    <a:pt x="372" y="1372"/>
                    <a:pt x="373" y="1373"/>
                  </a:cubicBezTo>
                  <a:lnTo>
                    <a:pt x="373" y="1373"/>
                  </a:lnTo>
                  <a:cubicBezTo>
                    <a:pt x="376" y="1369"/>
                    <a:pt x="382" y="1366"/>
                    <a:pt x="382" y="1358"/>
                  </a:cubicBezTo>
                  <a:lnTo>
                    <a:pt x="382" y="1358"/>
                  </a:lnTo>
                  <a:cubicBezTo>
                    <a:pt x="382" y="1367"/>
                    <a:pt x="375" y="1369"/>
                    <a:pt x="367" y="1370"/>
                  </a:cubicBezTo>
                  <a:lnTo>
                    <a:pt x="367" y="1370"/>
                  </a:lnTo>
                  <a:cubicBezTo>
                    <a:pt x="356" y="1368"/>
                    <a:pt x="346" y="1358"/>
                    <a:pt x="346" y="1358"/>
                  </a:cubicBezTo>
                  <a:close/>
                  <a:moveTo>
                    <a:pt x="373" y="1373"/>
                  </a:moveTo>
                  <a:cubicBezTo>
                    <a:pt x="371" y="1375"/>
                    <a:pt x="370" y="1378"/>
                    <a:pt x="370" y="1382"/>
                  </a:cubicBezTo>
                  <a:cubicBezTo>
                    <a:pt x="370" y="1394"/>
                    <a:pt x="394" y="1406"/>
                    <a:pt x="394" y="1406"/>
                  </a:cubicBezTo>
                  <a:lnTo>
                    <a:pt x="394" y="1394"/>
                  </a:lnTo>
                  <a:cubicBezTo>
                    <a:pt x="386" y="1394"/>
                    <a:pt x="388" y="1399"/>
                    <a:pt x="387" y="1399"/>
                  </a:cubicBezTo>
                  <a:cubicBezTo>
                    <a:pt x="387" y="1399"/>
                    <a:pt x="386" y="1398"/>
                    <a:pt x="382" y="1394"/>
                  </a:cubicBezTo>
                  <a:cubicBezTo>
                    <a:pt x="371" y="1383"/>
                    <a:pt x="380" y="1382"/>
                    <a:pt x="373" y="1373"/>
                  </a:cubicBezTo>
                  <a:close/>
                  <a:moveTo>
                    <a:pt x="370" y="1406"/>
                  </a:moveTo>
                  <a:cubicBezTo>
                    <a:pt x="370" y="1406"/>
                    <a:pt x="382" y="1418"/>
                    <a:pt x="382" y="1429"/>
                  </a:cubicBezTo>
                  <a:cubicBezTo>
                    <a:pt x="394" y="1429"/>
                    <a:pt x="394" y="1418"/>
                    <a:pt x="394" y="1418"/>
                  </a:cubicBezTo>
                  <a:lnTo>
                    <a:pt x="394" y="1406"/>
                  </a:lnTo>
                  <a:close/>
                  <a:moveTo>
                    <a:pt x="394" y="1418"/>
                  </a:moveTo>
                  <a:cubicBezTo>
                    <a:pt x="394" y="1418"/>
                    <a:pt x="404" y="1425"/>
                    <a:pt x="416" y="1435"/>
                  </a:cubicBezTo>
                  <a:lnTo>
                    <a:pt x="416" y="1435"/>
                  </a:lnTo>
                  <a:cubicBezTo>
                    <a:pt x="413" y="1425"/>
                    <a:pt x="403" y="1418"/>
                    <a:pt x="394" y="1418"/>
                  </a:cubicBezTo>
                  <a:close/>
                  <a:moveTo>
                    <a:pt x="416" y="1435"/>
                  </a:moveTo>
                  <a:cubicBezTo>
                    <a:pt x="417" y="1437"/>
                    <a:pt x="417" y="1439"/>
                    <a:pt x="417" y="1441"/>
                  </a:cubicBezTo>
                  <a:cubicBezTo>
                    <a:pt x="420" y="1443"/>
                    <a:pt x="421" y="1444"/>
                    <a:pt x="423" y="1445"/>
                  </a:cubicBezTo>
                  <a:lnTo>
                    <a:pt x="423" y="1445"/>
                  </a:lnTo>
                  <a:cubicBezTo>
                    <a:pt x="421" y="1446"/>
                    <a:pt x="420" y="1449"/>
                    <a:pt x="417" y="1453"/>
                  </a:cubicBezTo>
                  <a:cubicBezTo>
                    <a:pt x="406" y="1465"/>
                    <a:pt x="429" y="1465"/>
                    <a:pt x="429" y="1465"/>
                  </a:cubicBezTo>
                  <a:cubicBezTo>
                    <a:pt x="429" y="1465"/>
                    <a:pt x="429" y="1453"/>
                    <a:pt x="429" y="1453"/>
                  </a:cubicBezTo>
                  <a:cubicBezTo>
                    <a:pt x="429" y="1451"/>
                    <a:pt x="430" y="1450"/>
                    <a:pt x="431" y="1450"/>
                  </a:cubicBezTo>
                  <a:cubicBezTo>
                    <a:pt x="433" y="1450"/>
                    <a:pt x="438" y="1455"/>
                    <a:pt x="443" y="1456"/>
                  </a:cubicBezTo>
                  <a:lnTo>
                    <a:pt x="443" y="1456"/>
                  </a:lnTo>
                  <a:cubicBezTo>
                    <a:pt x="438" y="1452"/>
                    <a:pt x="432" y="1447"/>
                    <a:pt x="426" y="1443"/>
                  </a:cubicBezTo>
                  <a:lnTo>
                    <a:pt x="426" y="1443"/>
                  </a:lnTo>
                  <a:cubicBezTo>
                    <a:pt x="426" y="1442"/>
                    <a:pt x="426" y="1442"/>
                    <a:pt x="426" y="1442"/>
                  </a:cubicBezTo>
                  <a:lnTo>
                    <a:pt x="426" y="1442"/>
                  </a:lnTo>
                  <a:cubicBezTo>
                    <a:pt x="426" y="1442"/>
                    <a:pt x="426" y="1442"/>
                    <a:pt x="426" y="1442"/>
                  </a:cubicBezTo>
                  <a:lnTo>
                    <a:pt x="426" y="1442"/>
                  </a:lnTo>
                  <a:cubicBezTo>
                    <a:pt x="423" y="1440"/>
                    <a:pt x="419" y="1437"/>
                    <a:pt x="416" y="1435"/>
                  </a:cubicBezTo>
                  <a:close/>
                  <a:moveTo>
                    <a:pt x="453" y="1441"/>
                  </a:moveTo>
                  <a:cubicBezTo>
                    <a:pt x="453" y="1441"/>
                    <a:pt x="453" y="1441"/>
                    <a:pt x="453" y="1453"/>
                  </a:cubicBezTo>
                  <a:cubicBezTo>
                    <a:pt x="451" y="1456"/>
                    <a:pt x="448" y="1457"/>
                    <a:pt x="446" y="1457"/>
                  </a:cubicBezTo>
                  <a:cubicBezTo>
                    <a:pt x="445" y="1457"/>
                    <a:pt x="444" y="1457"/>
                    <a:pt x="443" y="1456"/>
                  </a:cubicBezTo>
                  <a:lnTo>
                    <a:pt x="443" y="1456"/>
                  </a:lnTo>
                  <a:cubicBezTo>
                    <a:pt x="448" y="1460"/>
                    <a:pt x="451" y="1463"/>
                    <a:pt x="453" y="1465"/>
                  </a:cubicBezTo>
                  <a:cubicBezTo>
                    <a:pt x="463" y="1465"/>
                    <a:pt x="465" y="1474"/>
                    <a:pt x="473" y="1484"/>
                  </a:cubicBezTo>
                  <a:lnTo>
                    <a:pt x="473" y="1484"/>
                  </a:lnTo>
                  <a:cubicBezTo>
                    <a:pt x="475" y="1481"/>
                    <a:pt x="477" y="1475"/>
                    <a:pt x="477" y="1465"/>
                  </a:cubicBezTo>
                  <a:cubicBezTo>
                    <a:pt x="465" y="1465"/>
                    <a:pt x="453" y="1453"/>
                    <a:pt x="453" y="1441"/>
                  </a:cubicBezTo>
                  <a:close/>
                  <a:moveTo>
                    <a:pt x="473" y="1484"/>
                  </a:moveTo>
                  <a:cubicBezTo>
                    <a:pt x="469" y="1489"/>
                    <a:pt x="465" y="1489"/>
                    <a:pt x="465" y="1489"/>
                  </a:cubicBezTo>
                  <a:cubicBezTo>
                    <a:pt x="471" y="1489"/>
                    <a:pt x="476" y="1490"/>
                    <a:pt x="479" y="1491"/>
                  </a:cubicBezTo>
                  <a:lnTo>
                    <a:pt x="479" y="1491"/>
                  </a:lnTo>
                  <a:cubicBezTo>
                    <a:pt x="478" y="1490"/>
                    <a:pt x="477" y="1489"/>
                    <a:pt x="477" y="1489"/>
                  </a:cubicBezTo>
                  <a:cubicBezTo>
                    <a:pt x="475" y="1487"/>
                    <a:pt x="474" y="1486"/>
                    <a:pt x="473" y="1484"/>
                  </a:cubicBezTo>
                  <a:close/>
                  <a:moveTo>
                    <a:pt x="479" y="1491"/>
                  </a:moveTo>
                  <a:cubicBezTo>
                    <a:pt x="481" y="1493"/>
                    <a:pt x="484" y="1495"/>
                    <a:pt x="487" y="1497"/>
                  </a:cubicBezTo>
                  <a:lnTo>
                    <a:pt x="487" y="1497"/>
                  </a:lnTo>
                  <a:cubicBezTo>
                    <a:pt x="486" y="1495"/>
                    <a:pt x="484" y="1493"/>
                    <a:pt x="479" y="1491"/>
                  </a:cubicBezTo>
                  <a:close/>
                  <a:moveTo>
                    <a:pt x="487" y="1497"/>
                  </a:moveTo>
                  <a:cubicBezTo>
                    <a:pt x="489" y="1499"/>
                    <a:pt x="489" y="1501"/>
                    <a:pt x="489" y="1501"/>
                  </a:cubicBezTo>
                  <a:lnTo>
                    <a:pt x="501" y="1501"/>
                  </a:lnTo>
                  <a:cubicBezTo>
                    <a:pt x="496" y="1501"/>
                    <a:pt x="491" y="1499"/>
                    <a:pt x="487" y="1497"/>
                  </a:cubicBezTo>
                  <a:close/>
                  <a:moveTo>
                    <a:pt x="510" y="1496"/>
                  </a:moveTo>
                  <a:cubicBezTo>
                    <a:pt x="506" y="1496"/>
                    <a:pt x="501" y="1501"/>
                    <a:pt x="501" y="1501"/>
                  </a:cubicBezTo>
                  <a:lnTo>
                    <a:pt x="513" y="1501"/>
                  </a:lnTo>
                  <a:cubicBezTo>
                    <a:pt x="513" y="1497"/>
                    <a:pt x="511" y="1496"/>
                    <a:pt x="510" y="1496"/>
                  </a:cubicBezTo>
                  <a:close/>
                  <a:moveTo>
                    <a:pt x="513" y="1501"/>
                  </a:moveTo>
                  <a:cubicBezTo>
                    <a:pt x="513" y="1501"/>
                    <a:pt x="505" y="1508"/>
                    <a:pt x="508" y="1511"/>
                  </a:cubicBezTo>
                  <a:lnTo>
                    <a:pt x="508" y="1511"/>
                  </a:lnTo>
                  <a:cubicBezTo>
                    <a:pt x="509" y="1510"/>
                    <a:pt x="513" y="1507"/>
                    <a:pt x="513" y="1501"/>
                  </a:cubicBezTo>
                  <a:close/>
                  <a:moveTo>
                    <a:pt x="508" y="1511"/>
                  </a:moveTo>
                  <a:cubicBezTo>
                    <a:pt x="507" y="1513"/>
                    <a:pt x="507" y="1513"/>
                    <a:pt x="513" y="1513"/>
                  </a:cubicBezTo>
                  <a:cubicBezTo>
                    <a:pt x="510" y="1513"/>
                    <a:pt x="509" y="1512"/>
                    <a:pt x="508" y="1511"/>
                  </a:cubicBezTo>
                  <a:close/>
                  <a:moveTo>
                    <a:pt x="513" y="1513"/>
                  </a:moveTo>
                  <a:cubicBezTo>
                    <a:pt x="516" y="1513"/>
                    <a:pt x="519" y="1514"/>
                    <a:pt x="522" y="1515"/>
                  </a:cubicBezTo>
                  <a:lnTo>
                    <a:pt x="522" y="1515"/>
                  </a:lnTo>
                  <a:cubicBezTo>
                    <a:pt x="524" y="1514"/>
                    <a:pt x="525" y="1513"/>
                    <a:pt x="525" y="1513"/>
                  </a:cubicBezTo>
                  <a:close/>
                  <a:moveTo>
                    <a:pt x="522" y="1515"/>
                  </a:moveTo>
                  <a:cubicBezTo>
                    <a:pt x="519" y="1519"/>
                    <a:pt x="513" y="1525"/>
                    <a:pt x="513" y="1525"/>
                  </a:cubicBezTo>
                  <a:cubicBezTo>
                    <a:pt x="516" y="1525"/>
                    <a:pt x="519" y="1526"/>
                    <a:pt x="523" y="1527"/>
                  </a:cubicBezTo>
                  <a:lnTo>
                    <a:pt x="523" y="1527"/>
                  </a:lnTo>
                  <a:cubicBezTo>
                    <a:pt x="523" y="1526"/>
                    <a:pt x="524" y="1525"/>
                    <a:pt x="525" y="1525"/>
                  </a:cubicBezTo>
                  <a:cubicBezTo>
                    <a:pt x="533" y="1525"/>
                    <a:pt x="529" y="1519"/>
                    <a:pt x="522" y="1515"/>
                  </a:cubicBezTo>
                  <a:close/>
                  <a:moveTo>
                    <a:pt x="537" y="1513"/>
                  </a:moveTo>
                  <a:cubicBezTo>
                    <a:pt x="537" y="1513"/>
                    <a:pt x="537" y="1521"/>
                    <a:pt x="534" y="1528"/>
                  </a:cubicBezTo>
                  <a:lnTo>
                    <a:pt x="534" y="1528"/>
                  </a:lnTo>
                  <a:cubicBezTo>
                    <a:pt x="533" y="1526"/>
                    <a:pt x="532" y="1526"/>
                    <a:pt x="531" y="1526"/>
                  </a:cubicBezTo>
                  <a:cubicBezTo>
                    <a:pt x="529" y="1526"/>
                    <a:pt x="527" y="1527"/>
                    <a:pt x="526" y="1528"/>
                  </a:cubicBezTo>
                  <a:lnTo>
                    <a:pt x="526" y="1528"/>
                  </a:lnTo>
                  <a:cubicBezTo>
                    <a:pt x="525" y="1527"/>
                    <a:pt x="524" y="1527"/>
                    <a:pt x="523" y="1527"/>
                  </a:cubicBezTo>
                  <a:lnTo>
                    <a:pt x="523" y="1527"/>
                  </a:lnTo>
                  <a:cubicBezTo>
                    <a:pt x="513" y="1537"/>
                    <a:pt x="513" y="1537"/>
                    <a:pt x="525" y="1537"/>
                  </a:cubicBezTo>
                  <a:cubicBezTo>
                    <a:pt x="519" y="1537"/>
                    <a:pt x="522" y="1531"/>
                    <a:pt x="526" y="1528"/>
                  </a:cubicBezTo>
                  <a:lnTo>
                    <a:pt x="526" y="1528"/>
                  </a:lnTo>
                  <a:cubicBezTo>
                    <a:pt x="528" y="1529"/>
                    <a:pt x="531" y="1529"/>
                    <a:pt x="533" y="1530"/>
                  </a:cubicBezTo>
                  <a:lnTo>
                    <a:pt x="533" y="1530"/>
                  </a:lnTo>
                  <a:cubicBezTo>
                    <a:pt x="532" y="1534"/>
                    <a:pt x="529" y="1537"/>
                    <a:pt x="525" y="1537"/>
                  </a:cubicBezTo>
                  <a:lnTo>
                    <a:pt x="537" y="1537"/>
                  </a:lnTo>
                  <a:cubicBezTo>
                    <a:pt x="537" y="1534"/>
                    <a:pt x="536" y="1532"/>
                    <a:pt x="536" y="1530"/>
                  </a:cubicBezTo>
                  <a:lnTo>
                    <a:pt x="536" y="1530"/>
                  </a:lnTo>
                  <a:cubicBezTo>
                    <a:pt x="536" y="1530"/>
                    <a:pt x="536" y="1530"/>
                    <a:pt x="537" y="1530"/>
                  </a:cubicBezTo>
                  <a:cubicBezTo>
                    <a:pt x="541" y="1530"/>
                    <a:pt x="544" y="1529"/>
                    <a:pt x="548" y="1525"/>
                  </a:cubicBezTo>
                  <a:cubicBezTo>
                    <a:pt x="537" y="1525"/>
                    <a:pt x="537" y="1513"/>
                    <a:pt x="537" y="1513"/>
                  </a:cubicBezTo>
                  <a:close/>
                  <a:moveTo>
                    <a:pt x="548" y="1525"/>
                  </a:moveTo>
                  <a:cubicBezTo>
                    <a:pt x="548" y="1525"/>
                    <a:pt x="548" y="1537"/>
                    <a:pt x="548" y="1549"/>
                  </a:cubicBezTo>
                  <a:cubicBezTo>
                    <a:pt x="548" y="1549"/>
                    <a:pt x="548" y="1560"/>
                    <a:pt x="548" y="1560"/>
                  </a:cubicBezTo>
                  <a:cubicBezTo>
                    <a:pt x="554" y="1560"/>
                    <a:pt x="557" y="1557"/>
                    <a:pt x="560" y="1556"/>
                  </a:cubicBezTo>
                  <a:lnTo>
                    <a:pt x="560" y="1556"/>
                  </a:lnTo>
                  <a:lnTo>
                    <a:pt x="560" y="1560"/>
                  </a:lnTo>
                  <a:cubicBezTo>
                    <a:pt x="572" y="1572"/>
                    <a:pt x="572" y="1572"/>
                    <a:pt x="584" y="1572"/>
                  </a:cubicBezTo>
                  <a:cubicBezTo>
                    <a:pt x="572" y="1572"/>
                    <a:pt x="584" y="1572"/>
                    <a:pt x="572" y="1560"/>
                  </a:cubicBezTo>
                  <a:cubicBezTo>
                    <a:pt x="568" y="1556"/>
                    <a:pt x="566" y="1555"/>
                    <a:pt x="563" y="1555"/>
                  </a:cubicBezTo>
                  <a:cubicBezTo>
                    <a:pt x="562" y="1555"/>
                    <a:pt x="561" y="1555"/>
                    <a:pt x="560" y="1556"/>
                  </a:cubicBezTo>
                  <a:lnTo>
                    <a:pt x="560" y="1537"/>
                  </a:lnTo>
                  <a:cubicBezTo>
                    <a:pt x="560" y="1537"/>
                    <a:pt x="548" y="1525"/>
                    <a:pt x="548" y="1525"/>
                  </a:cubicBezTo>
                  <a:close/>
                  <a:moveTo>
                    <a:pt x="596" y="1572"/>
                  </a:moveTo>
                  <a:cubicBezTo>
                    <a:pt x="596" y="1572"/>
                    <a:pt x="598" y="1572"/>
                    <a:pt x="600" y="1573"/>
                  </a:cubicBezTo>
                  <a:lnTo>
                    <a:pt x="600" y="1573"/>
                  </a:lnTo>
                  <a:cubicBezTo>
                    <a:pt x="599" y="1573"/>
                    <a:pt x="598" y="1572"/>
                    <a:pt x="596" y="1572"/>
                  </a:cubicBezTo>
                  <a:close/>
                  <a:moveTo>
                    <a:pt x="600" y="1573"/>
                  </a:moveTo>
                  <a:cubicBezTo>
                    <a:pt x="604" y="1575"/>
                    <a:pt x="600" y="1582"/>
                    <a:pt x="604" y="1590"/>
                  </a:cubicBezTo>
                  <a:lnTo>
                    <a:pt x="604" y="1590"/>
                  </a:lnTo>
                  <a:cubicBezTo>
                    <a:pt x="604" y="1588"/>
                    <a:pt x="606" y="1586"/>
                    <a:pt x="608" y="1584"/>
                  </a:cubicBezTo>
                  <a:cubicBezTo>
                    <a:pt x="608" y="1577"/>
                    <a:pt x="603" y="1574"/>
                    <a:pt x="600" y="1573"/>
                  </a:cubicBezTo>
                  <a:close/>
                  <a:moveTo>
                    <a:pt x="604" y="1590"/>
                  </a:moveTo>
                  <a:cubicBezTo>
                    <a:pt x="600" y="1596"/>
                    <a:pt x="608" y="1596"/>
                    <a:pt x="608" y="1596"/>
                  </a:cubicBezTo>
                  <a:cubicBezTo>
                    <a:pt x="606" y="1594"/>
                    <a:pt x="604" y="1592"/>
                    <a:pt x="604" y="1590"/>
                  </a:cubicBezTo>
                  <a:close/>
                  <a:moveTo>
                    <a:pt x="608" y="1596"/>
                  </a:moveTo>
                  <a:cubicBezTo>
                    <a:pt x="608" y="1608"/>
                    <a:pt x="608" y="1620"/>
                    <a:pt x="608" y="1620"/>
                  </a:cubicBezTo>
                  <a:lnTo>
                    <a:pt x="644" y="1620"/>
                  </a:lnTo>
                  <a:cubicBezTo>
                    <a:pt x="644" y="1620"/>
                    <a:pt x="636" y="1635"/>
                    <a:pt x="639" y="1635"/>
                  </a:cubicBezTo>
                  <a:cubicBezTo>
                    <a:pt x="640" y="1635"/>
                    <a:pt x="641" y="1634"/>
                    <a:pt x="644" y="1632"/>
                  </a:cubicBezTo>
                  <a:cubicBezTo>
                    <a:pt x="644" y="1632"/>
                    <a:pt x="647" y="1626"/>
                    <a:pt x="651" y="1621"/>
                  </a:cubicBezTo>
                  <a:lnTo>
                    <a:pt x="651" y="1621"/>
                  </a:lnTo>
                  <a:cubicBezTo>
                    <a:pt x="654" y="1623"/>
                    <a:pt x="657" y="1623"/>
                    <a:pt x="659" y="1623"/>
                  </a:cubicBezTo>
                  <a:cubicBezTo>
                    <a:pt x="662" y="1623"/>
                    <a:pt x="665" y="1622"/>
                    <a:pt x="668" y="1620"/>
                  </a:cubicBezTo>
                  <a:cubicBezTo>
                    <a:pt x="665" y="1618"/>
                    <a:pt x="663" y="1617"/>
                    <a:pt x="660" y="1617"/>
                  </a:cubicBezTo>
                  <a:cubicBezTo>
                    <a:pt x="657" y="1617"/>
                    <a:pt x="654" y="1619"/>
                    <a:pt x="651" y="1621"/>
                  </a:cubicBezTo>
                  <a:lnTo>
                    <a:pt x="651" y="1621"/>
                  </a:lnTo>
                  <a:cubicBezTo>
                    <a:pt x="641" y="1617"/>
                    <a:pt x="632" y="1608"/>
                    <a:pt x="632" y="1608"/>
                  </a:cubicBezTo>
                  <a:cubicBezTo>
                    <a:pt x="632" y="1608"/>
                    <a:pt x="644" y="1608"/>
                    <a:pt x="632" y="1596"/>
                  </a:cubicBezTo>
                  <a:close/>
                  <a:moveTo>
                    <a:pt x="668" y="1620"/>
                  </a:moveTo>
                  <a:cubicBezTo>
                    <a:pt x="668" y="1620"/>
                    <a:pt x="668" y="1644"/>
                    <a:pt x="668" y="1644"/>
                  </a:cubicBezTo>
                  <a:cubicBezTo>
                    <a:pt x="668" y="1632"/>
                    <a:pt x="679" y="1620"/>
                    <a:pt x="668" y="1620"/>
                  </a:cubicBezTo>
                  <a:close/>
                  <a:moveTo>
                    <a:pt x="668" y="1644"/>
                  </a:moveTo>
                  <a:cubicBezTo>
                    <a:pt x="668" y="1644"/>
                    <a:pt x="675" y="1659"/>
                    <a:pt x="678" y="1659"/>
                  </a:cubicBezTo>
                  <a:cubicBezTo>
                    <a:pt x="679" y="1659"/>
                    <a:pt x="679" y="1658"/>
                    <a:pt x="679" y="1656"/>
                  </a:cubicBezTo>
                  <a:lnTo>
                    <a:pt x="689" y="1646"/>
                  </a:lnTo>
                  <a:lnTo>
                    <a:pt x="689" y="1646"/>
                  </a:lnTo>
                  <a:cubicBezTo>
                    <a:pt x="697" y="1650"/>
                    <a:pt x="703" y="1659"/>
                    <a:pt x="703" y="1668"/>
                  </a:cubicBezTo>
                  <a:lnTo>
                    <a:pt x="715" y="1668"/>
                  </a:lnTo>
                  <a:cubicBezTo>
                    <a:pt x="703" y="1668"/>
                    <a:pt x="715" y="1656"/>
                    <a:pt x="715" y="1656"/>
                  </a:cubicBezTo>
                  <a:cubicBezTo>
                    <a:pt x="715" y="1656"/>
                    <a:pt x="715" y="1644"/>
                    <a:pt x="703" y="1644"/>
                  </a:cubicBezTo>
                  <a:lnTo>
                    <a:pt x="691" y="1644"/>
                  </a:lnTo>
                  <a:lnTo>
                    <a:pt x="689" y="1646"/>
                  </a:lnTo>
                  <a:lnTo>
                    <a:pt x="689" y="1646"/>
                  </a:lnTo>
                  <a:cubicBezTo>
                    <a:pt x="686" y="1645"/>
                    <a:pt x="683" y="1644"/>
                    <a:pt x="679" y="1644"/>
                  </a:cubicBezTo>
                  <a:close/>
                  <a:moveTo>
                    <a:pt x="715" y="1668"/>
                  </a:moveTo>
                  <a:lnTo>
                    <a:pt x="739" y="1679"/>
                  </a:lnTo>
                  <a:lnTo>
                    <a:pt x="747" y="1679"/>
                  </a:lnTo>
                  <a:cubicBezTo>
                    <a:pt x="746" y="1673"/>
                    <a:pt x="743" y="1668"/>
                    <a:pt x="739" y="1668"/>
                  </a:cubicBezTo>
                  <a:close/>
                  <a:moveTo>
                    <a:pt x="766" y="1675"/>
                  </a:moveTo>
                  <a:cubicBezTo>
                    <a:pt x="764" y="1675"/>
                    <a:pt x="761" y="1677"/>
                    <a:pt x="758" y="1679"/>
                  </a:cubicBezTo>
                  <a:lnTo>
                    <a:pt x="763" y="1679"/>
                  </a:lnTo>
                  <a:cubicBezTo>
                    <a:pt x="766" y="1676"/>
                    <a:pt x="767" y="1675"/>
                    <a:pt x="766" y="1675"/>
                  </a:cubicBezTo>
                  <a:close/>
                  <a:moveTo>
                    <a:pt x="1787" y="1679"/>
                  </a:moveTo>
                  <a:cubicBezTo>
                    <a:pt x="1787" y="1679"/>
                    <a:pt x="1788" y="1680"/>
                    <a:pt x="1789" y="1680"/>
                  </a:cubicBezTo>
                  <a:lnTo>
                    <a:pt x="1789" y="1680"/>
                  </a:lnTo>
                  <a:cubicBezTo>
                    <a:pt x="1790" y="1680"/>
                    <a:pt x="1791" y="1680"/>
                    <a:pt x="1792" y="1680"/>
                  </a:cubicBezTo>
                  <a:lnTo>
                    <a:pt x="1792" y="1680"/>
                  </a:lnTo>
                  <a:cubicBezTo>
                    <a:pt x="1792" y="1680"/>
                    <a:pt x="1792" y="1680"/>
                    <a:pt x="1792" y="1679"/>
                  </a:cubicBezTo>
                  <a:close/>
                  <a:moveTo>
                    <a:pt x="747" y="1679"/>
                  </a:moveTo>
                  <a:cubicBezTo>
                    <a:pt x="750" y="1688"/>
                    <a:pt x="751" y="1698"/>
                    <a:pt x="751" y="1698"/>
                  </a:cubicBezTo>
                  <a:cubicBezTo>
                    <a:pt x="751" y="1698"/>
                    <a:pt x="751" y="1696"/>
                    <a:pt x="751" y="1691"/>
                  </a:cubicBezTo>
                  <a:cubicBezTo>
                    <a:pt x="751" y="1687"/>
                    <a:pt x="754" y="1683"/>
                    <a:pt x="758" y="1679"/>
                  </a:cubicBezTo>
                  <a:close/>
                  <a:moveTo>
                    <a:pt x="763" y="1681"/>
                  </a:moveTo>
                  <a:cubicBezTo>
                    <a:pt x="759" y="1681"/>
                    <a:pt x="755" y="1683"/>
                    <a:pt x="751" y="1691"/>
                  </a:cubicBezTo>
                  <a:cubicBezTo>
                    <a:pt x="751" y="1695"/>
                    <a:pt x="752" y="1697"/>
                    <a:pt x="754" y="1697"/>
                  </a:cubicBezTo>
                  <a:cubicBezTo>
                    <a:pt x="757" y="1697"/>
                    <a:pt x="763" y="1691"/>
                    <a:pt x="763" y="1691"/>
                  </a:cubicBezTo>
                  <a:cubicBezTo>
                    <a:pt x="763" y="1691"/>
                    <a:pt x="775" y="1691"/>
                    <a:pt x="775" y="1703"/>
                  </a:cubicBezTo>
                  <a:cubicBezTo>
                    <a:pt x="775" y="1706"/>
                    <a:pt x="776" y="1707"/>
                    <a:pt x="779" y="1707"/>
                  </a:cubicBezTo>
                  <a:cubicBezTo>
                    <a:pt x="785" y="1707"/>
                    <a:pt x="798" y="1700"/>
                    <a:pt x="800" y="1700"/>
                  </a:cubicBezTo>
                  <a:lnTo>
                    <a:pt x="800" y="1700"/>
                  </a:lnTo>
                  <a:cubicBezTo>
                    <a:pt x="801" y="1700"/>
                    <a:pt x="801" y="1701"/>
                    <a:pt x="798" y="1703"/>
                  </a:cubicBezTo>
                  <a:cubicBezTo>
                    <a:pt x="793" y="1709"/>
                    <a:pt x="796" y="1712"/>
                    <a:pt x="801" y="1712"/>
                  </a:cubicBezTo>
                  <a:cubicBezTo>
                    <a:pt x="806" y="1712"/>
                    <a:pt x="813" y="1710"/>
                    <a:pt x="819" y="1706"/>
                  </a:cubicBezTo>
                  <a:lnTo>
                    <a:pt x="819" y="1706"/>
                  </a:lnTo>
                  <a:cubicBezTo>
                    <a:pt x="822" y="1710"/>
                    <a:pt x="822" y="1715"/>
                    <a:pt x="822" y="1715"/>
                  </a:cubicBezTo>
                  <a:cubicBezTo>
                    <a:pt x="822" y="1715"/>
                    <a:pt x="822" y="1703"/>
                    <a:pt x="822" y="1703"/>
                  </a:cubicBezTo>
                  <a:cubicBezTo>
                    <a:pt x="821" y="1704"/>
                    <a:pt x="820" y="1705"/>
                    <a:pt x="819" y="1706"/>
                  </a:cubicBezTo>
                  <a:lnTo>
                    <a:pt x="819" y="1706"/>
                  </a:lnTo>
                  <a:cubicBezTo>
                    <a:pt x="817" y="1705"/>
                    <a:pt x="814" y="1703"/>
                    <a:pt x="810" y="1703"/>
                  </a:cubicBezTo>
                  <a:lnTo>
                    <a:pt x="787" y="1691"/>
                  </a:lnTo>
                  <a:cubicBezTo>
                    <a:pt x="779" y="1691"/>
                    <a:pt x="771" y="1681"/>
                    <a:pt x="763" y="1681"/>
                  </a:cubicBezTo>
                  <a:close/>
                  <a:moveTo>
                    <a:pt x="822" y="1715"/>
                  </a:moveTo>
                  <a:cubicBezTo>
                    <a:pt x="822" y="1727"/>
                    <a:pt x="834" y="1727"/>
                    <a:pt x="834" y="1727"/>
                  </a:cubicBezTo>
                  <a:lnTo>
                    <a:pt x="846" y="1727"/>
                  </a:lnTo>
                  <a:cubicBezTo>
                    <a:pt x="834" y="1727"/>
                    <a:pt x="834" y="1715"/>
                    <a:pt x="834" y="1715"/>
                  </a:cubicBezTo>
                  <a:close/>
                  <a:moveTo>
                    <a:pt x="858" y="1727"/>
                  </a:moveTo>
                  <a:cubicBezTo>
                    <a:pt x="858" y="1727"/>
                    <a:pt x="858" y="1739"/>
                    <a:pt x="858" y="1739"/>
                  </a:cubicBezTo>
                  <a:lnTo>
                    <a:pt x="870" y="1739"/>
                  </a:lnTo>
                  <a:lnTo>
                    <a:pt x="858" y="1727"/>
                  </a:lnTo>
                  <a:close/>
                  <a:moveTo>
                    <a:pt x="870" y="1739"/>
                  </a:moveTo>
                  <a:cubicBezTo>
                    <a:pt x="882" y="1739"/>
                    <a:pt x="894" y="1751"/>
                    <a:pt x="894" y="1751"/>
                  </a:cubicBezTo>
                  <a:lnTo>
                    <a:pt x="918" y="1751"/>
                  </a:lnTo>
                  <a:cubicBezTo>
                    <a:pt x="918" y="1739"/>
                    <a:pt x="906" y="1739"/>
                    <a:pt x="894" y="1739"/>
                  </a:cubicBezTo>
                  <a:close/>
                  <a:moveTo>
                    <a:pt x="918" y="1751"/>
                  </a:moveTo>
                  <a:cubicBezTo>
                    <a:pt x="918" y="1751"/>
                    <a:pt x="914" y="1757"/>
                    <a:pt x="911" y="1762"/>
                  </a:cubicBezTo>
                  <a:lnTo>
                    <a:pt x="911" y="1762"/>
                  </a:lnTo>
                  <a:cubicBezTo>
                    <a:pt x="915" y="1760"/>
                    <a:pt x="916" y="1758"/>
                    <a:pt x="917" y="1758"/>
                  </a:cubicBezTo>
                  <a:cubicBezTo>
                    <a:pt x="918" y="1758"/>
                    <a:pt x="918" y="1759"/>
                    <a:pt x="918" y="1763"/>
                  </a:cubicBezTo>
                  <a:cubicBezTo>
                    <a:pt x="918" y="1763"/>
                    <a:pt x="918" y="1751"/>
                    <a:pt x="918" y="1751"/>
                  </a:cubicBezTo>
                  <a:close/>
                  <a:moveTo>
                    <a:pt x="911" y="1762"/>
                  </a:moveTo>
                  <a:cubicBezTo>
                    <a:pt x="910" y="1762"/>
                    <a:pt x="908" y="1763"/>
                    <a:pt x="906" y="1763"/>
                  </a:cubicBezTo>
                  <a:cubicBezTo>
                    <a:pt x="906" y="1765"/>
                    <a:pt x="906" y="1766"/>
                    <a:pt x="907" y="1766"/>
                  </a:cubicBezTo>
                  <a:cubicBezTo>
                    <a:pt x="908" y="1766"/>
                    <a:pt x="910" y="1764"/>
                    <a:pt x="911" y="1762"/>
                  </a:cubicBezTo>
                  <a:close/>
                  <a:moveTo>
                    <a:pt x="1656" y="1751"/>
                  </a:moveTo>
                  <a:cubicBezTo>
                    <a:pt x="1656" y="1751"/>
                    <a:pt x="1668" y="1751"/>
                    <a:pt x="1668" y="1763"/>
                  </a:cubicBezTo>
                  <a:lnTo>
                    <a:pt x="1656" y="1763"/>
                  </a:lnTo>
                  <a:cubicBezTo>
                    <a:pt x="1653" y="1765"/>
                    <a:pt x="1652" y="1766"/>
                    <a:pt x="1651" y="1766"/>
                  </a:cubicBezTo>
                  <a:cubicBezTo>
                    <a:pt x="1648" y="1766"/>
                    <a:pt x="1656" y="1751"/>
                    <a:pt x="1656" y="1751"/>
                  </a:cubicBezTo>
                  <a:close/>
                  <a:moveTo>
                    <a:pt x="930" y="1762"/>
                  </a:moveTo>
                  <a:cubicBezTo>
                    <a:pt x="926" y="1763"/>
                    <a:pt x="922" y="1763"/>
                    <a:pt x="918" y="1763"/>
                  </a:cubicBezTo>
                  <a:cubicBezTo>
                    <a:pt x="918" y="1767"/>
                    <a:pt x="919" y="1768"/>
                    <a:pt x="921" y="1768"/>
                  </a:cubicBezTo>
                  <a:cubicBezTo>
                    <a:pt x="924" y="1768"/>
                    <a:pt x="929" y="1763"/>
                    <a:pt x="929" y="1763"/>
                  </a:cubicBezTo>
                  <a:cubicBezTo>
                    <a:pt x="929" y="1763"/>
                    <a:pt x="930" y="1763"/>
                    <a:pt x="930" y="1762"/>
                  </a:cubicBezTo>
                  <a:close/>
                  <a:moveTo>
                    <a:pt x="1477" y="1775"/>
                  </a:moveTo>
                  <a:cubicBezTo>
                    <a:pt x="1470" y="1775"/>
                    <a:pt x="1471" y="1779"/>
                    <a:pt x="1476" y="1780"/>
                  </a:cubicBezTo>
                  <a:lnTo>
                    <a:pt x="1476" y="1780"/>
                  </a:lnTo>
                  <a:cubicBezTo>
                    <a:pt x="1477" y="1777"/>
                    <a:pt x="1477" y="1775"/>
                    <a:pt x="1477" y="1775"/>
                  </a:cubicBezTo>
                  <a:close/>
                  <a:moveTo>
                    <a:pt x="1013" y="1787"/>
                  </a:moveTo>
                  <a:cubicBezTo>
                    <a:pt x="1013" y="1788"/>
                    <a:pt x="1013" y="1789"/>
                    <a:pt x="1013" y="1790"/>
                  </a:cubicBezTo>
                  <a:lnTo>
                    <a:pt x="1013" y="1790"/>
                  </a:lnTo>
                  <a:cubicBezTo>
                    <a:pt x="1014" y="1790"/>
                    <a:pt x="1015" y="1790"/>
                    <a:pt x="1016" y="1790"/>
                  </a:cubicBezTo>
                  <a:lnTo>
                    <a:pt x="1016" y="1790"/>
                  </a:lnTo>
                  <a:cubicBezTo>
                    <a:pt x="1019" y="1792"/>
                    <a:pt x="1022" y="1794"/>
                    <a:pt x="1024" y="1795"/>
                  </a:cubicBezTo>
                  <a:lnTo>
                    <a:pt x="1024" y="1795"/>
                  </a:lnTo>
                  <a:cubicBezTo>
                    <a:pt x="1023" y="1792"/>
                    <a:pt x="1021" y="1790"/>
                    <a:pt x="1017" y="1790"/>
                  </a:cubicBezTo>
                  <a:cubicBezTo>
                    <a:pt x="1017" y="1790"/>
                    <a:pt x="1017" y="1790"/>
                    <a:pt x="1016" y="1790"/>
                  </a:cubicBezTo>
                  <a:lnTo>
                    <a:pt x="1016" y="1790"/>
                  </a:lnTo>
                  <a:cubicBezTo>
                    <a:pt x="1015" y="1789"/>
                    <a:pt x="1014" y="1788"/>
                    <a:pt x="1013" y="1787"/>
                  </a:cubicBezTo>
                  <a:close/>
                  <a:moveTo>
                    <a:pt x="941" y="1751"/>
                  </a:moveTo>
                  <a:cubicBezTo>
                    <a:pt x="941" y="1754"/>
                    <a:pt x="941" y="1756"/>
                    <a:pt x="939" y="1758"/>
                  </a:cubicBezTo>
                  <a:lnTo>
                    <a:pt x="939" y="1758"/>
                  </a:lnTo>
                  <a:cubicBezTo>
                    <a:pt x="939" y="1758"/>
                    <a:pt x="939" y="1758"/>
                    <a:pt x="938" y="1758"/>
                  </a:cubicBezTo>
                  <a:cubicBezTo>
                    <a:pt x="935" y="1758"/>
                    <a:pt x="932" y="1761"/>
                    <a:pt x="930" y="1762"/>
                  </a:cubicBezTo>
                  <a:lnTo>
                    <a:pt x="930" y="1762"/>
                  </a:lnTo>
                  <a:cubicBezTo>
                    <a:pt x="934" y="1762"/>
                    <a:pt x="937" y="1760"/>
                    <a:pt x="939" y="1758"/>
                  </a:cubicBezTo>
                  <a:lnTo>
                    <a:pt x="939" y="1758"/>
                  </a:lnTo>
                  <a:cubicBezTo>
                    <a:pt x="941" y="1758"/>
                    <a:pt x="941" y="1760"/>
                    <a:pt x="941" y="1763"/>
                  </a:cubicBezTo>
                  <a:cubicBezTo>
                    <a:pt x="941" y="1763"/>
                    <a:pt x="941" y="1775"/>
                    <a:pt x="953" y="1787"/>
                  </a:cubicBezTo>
                  <a:cubicBezTo>
                    <a:pt x="953" y="1787"/>
                    <a:pt x="959" y="1776"/>
                    <a:pt x="966" y="1776"/>
                  </a:cubicBezTo>
                  <a:cubicBezTo>
                    <a:pt x="969" y="1776"/>
                    <a:pt x="973" y="1779"/>
                    <a:pt x="977" y="1787"/>
                  </a:cubicBezTo>
                  <a:cubicBezTo>
                    <a:pt x="977" y="1799"/>
                    <a:pt x="1001" y="1799"/>
                    <a:pt x="1001" y="1799"/>
                  </a:cubicBezTo>
                  <a:lnTo>
                    <a:pt x="1001" y="1775"/>
                  </a:lnTo>
                  <a:lnTo>
                    <a:pt x="965" y="1775"/>
                  </a:lnTo>
                  <a:cubicBezTo>
                    <a:pt x="953" y="1775"/>
                    <a:pt x="941" y="1763"/>
                    <a:pt x="941" y="1751"/>
                  </a:cubicBezTo>
                  <a:close/>
                  <a:moveTo>
                    <a:pt x="1024" y="1795"/>
                  </a:moveTo>
                  <a:cubicBezTo>
                    <a:pt x="1025" y="1796"/>
                    <a:pt x="1025" y="1797"/>
                    <a:pt x="1025" y="1799"/>
                  </a:cubicBezTo>
                  <a:cubicBezTo>
                    <a:pt x="1025" y="1799"/>
                    <a:pt x="1037" y="1810"/>
                    <a:pt x="1037" y="1810"/>
                  </a:cubicBezTo>
                  <a:lnTo>
                    <a:pt x="1037" y="1802"/>
                  </a:lnTo>
                  <a:lnTo>
                    <a:pt x="1037" y="1802"/>
                  </a:lnTo>
                  <a:cubicBezTo>
                    <a:pt x="1041" y="1804"/>
                    <a:pt x="1045" y="1806"/>
                    <a:pt x="1049" y="1810"/>
                  </a:cubicBezTo>
                  <a:cubicBezTo>
                    <a:pt x="1049" y="1810"/>
                    <a:pt x="1037" y="1799"/>
                    <a:pt x="1049" y="1799"/>
                  </a:cubicBezTo>
                  <a:lnTo>
                    <a:pt x="1037" y="1799"/>
                  </a:lnTo>
                  <a:lnTo>
                    <a:pt x="1037" y="1802"/>
                  </a:lnTo>
                  <a:lnTo>
                    <a:pt x="1037" y="1802"/>
                  </a:lnTo>
                  <a:cubicBezTo>
                    <a:pt x="1033" y="1799"/>
                    <a:pt x="1028" y="1798"/>
                    <a:pt x="1024" y="1795"/>
                  </a:cubicBezTo>
                  <a:close/>
                  <a:moveTo>
                    <a:pt x="1049" y="1799"/>
                  </a:moveTo>
                  <a:cubicBezTo>
                    <a:pt x="1049" y="1799"/>
                    <a:pt x="1060" y="1810"/>
                    <a:pt x="1060" y="1810"/>
                  </a:cubicBezTo>
                  <a:cubicBezTo>
                    <a:pt x="1060" y="1808"/>
                    <a:pt x="1061" y="1806"/>
                    <a:pt x="1061" y="1804"/>
                  </a:cubicBezTo>
                  <a:lnTo>
                    <a:pt x="1061" y="1804"/>
                  </a:lnTo>
                  <a:cubicBezTo>
                    <a:pt x="1064" y="1806"/>
                    <a:pt x="1068" y="1807"/>
                    <a:pt x="1072" y="1808"/>
                  </a:cubicBezTo>
                  <a:lnTo>
                    <a:pt x="1072" y="1808"/>
                  </a:lnTo>
                  <a:cubicBezTo>
                    <a:pt x="1069" y="1804"/>
                    <a:pt x="1066" y="1800"/>
                    <a:pt x="1063" y="1800"/>
                  </a:cubicBezTo>
                  <a:cubicBezTo>
                    <a:pt x="1062" y="1800"/>
                    <a:pt x="1061" y="1801"/>
                    <a:pt x="1061" y="1804"/>
                  </a:cubicBezTo>
                  <a:lnTo>
                    <a:pt x="1061" y="1804"/>
                  </a:lnTo>
                  <a:cubicBezTo>
                    <a:pt x="1054" y="1801"/>
                    <a:pt x="1049" y="1799"/>
                    <a:pt x="1049" y="1799"/>
                  </a:cubicBezTo>
                  <a:close/>
                  <a:moveTo>
                    <a:pt x="1013" y="1790"/>
                  </a:moveTo>
                  <a:cubicBezTo>
                    <a:pt x="1010" y="1791"/>
                    <a:pt x="1005" y="1794"/>
                    <a:pt x="1001" y="1799"/>
                  </a:cubicBezTo>
                  <a:cubicBezTo>
                    <a:pt x="1001" y="1810"/>
                    <a:pt x="1013" y="1810"/>
                    <a:pt x="1013" y="1810"/>
                  </a:cubicBezTo>
                  <a:lnTo>
                    <a:pt x="1049" y="1822"/>
                  </a:lnTo>
                  <a:cubicBezTo>
                    <a:pt x="1038" y="1812"/>
                    <a:pt x="1017" y="1801"/>
                    <a:pt x="1013" y="1790"/>
                  </a:cubicBezTo>
                  <a:close/>
                  <a:moveTo>
                    <a:pt x="2322" y="203"/>
                  </a:moveTo>
                  <a:cubicBezTo>
                    <a:pt x="2311" y="203"/>
                    <a:pt x="2311" y="215"/>
                    <a:pt x="2311" y="215"/>
                  </a:cubicBezTo>
                  <a:cubicBezTo>
                    <a:pt x="2311" y="212"/>
                    <a:pt x="2311" y="209"/>
                    <a:pt x="2311" y="206"/>
                  </a:cubicBezTo>
                  <a:lnTo>
                    <a:pt x="2311" y="206"/>
                  </a:lnTo>
                  <a:cubicBezTo>
                    <a:pt x="2304" y="209"/>
                    <a:pt x="2287" y="215"/>
                    <a:pt x="2287" y="215"/>
                  </a:cubicBezTo>
                  <a:cubicBezTo>
                    <a:pt x="2299" y="215"/>
                    <a:pt x="2299" y="227"/>
                    <a:pt x="2311" y="227"/>
                  </a:cubicBezTo>
                  <a:cubicBezTo>
                    <a:pt x="2311" y="227"/>
                    <a:pt x="2311" y="222"/>
                    <a:pt x="2314" y="222"/>
                  </a:cubicBezTo>
                  <a:cubicBezTo>
                    <a:pt x="2316" y="222"/>
                    <a:pt x="2319" y="223"/>
                    <a:pt x="2322" y="227"/>
                  </a:cubicBezTo>
                  <a:cubicBezTo>
                    <a:pt x="2322" y="233"/>
                    <a:pt x="2320" y="233"/>
                    <a:pt x="2315" y="233"/>
                  </a:cubicBezTo>
                  <a:cubicBezTo>
                    <a:pt x="2311" y="233"/>
                    <a:pt x="2305" y="233"/>
                    <a:pt x="2299" y="239"/>
                  </a:cubicBezTo>
                  <a:lnTo>
                    <a:pt x="2311" y="239"/>
                  </a:lnTo>
                  <a:cubicBezTo>
                    <a:pt x="2322" y="239"/>
                    <a:pt x="2322" y="251"/>
                    <a:pt x="2322" y="251"/>
                  </a:cubicBezTo>
                  <a:lnTo>
                    <a:pt x="2322" y="263"/>
                  </a:lnTo>
                  <a:lnTo>
                    <a:pt x="2334" y="263"/>
                  </a:lnTo>
                  <a:cubicBezTo>
                    <a:pt x="2334" y="263"/>
                    <a:pt x="2325" y="272"/>
                    <a:pt x="2331" y="274"/>
                  </a:cubicBezTo>
                  <a:lnTo>
                    <a:pt x="2331" y="274"/>
                  </a:lnTo>
                  <a:cubicBezTo>
                    <a:pt x="2331" y="276"/>
                    <a:pt x="2331" y="280"/>
                    <a:pt x="2334" y="286"/>
                  </a:cubicBezTo>
                  <a:cubicBezTo>
                    <a:pt x="2334" y="295"/>
                    <a:pt x="2334" y="303"/>
                    <a:pt x="2339" y="303"/>
                  </a:cubicBezTo>
                  <a:cubicBezTo>
                    <a:pt x="2340" y="303"/>
                    <a:pt x="2341" y="303"/>
                    <a:pt x="2342" y="302"/>
                  </a:cubicBezTo>
                  <a:lnTo>
                    <a:pt x="2342" y="302"/>
                  </a:lnTo>
                  <a:cubicBezTo>
                    <a:pt x="2338" y="313"/>
                    <a:pt x="2346" y="348"/>
                    <a:pt x="2346" y="358"/>
                  </a:cubicBezTo>
                  <a:cubicBezTo>
                    <a:pt x="2346" y="362"/>
                    <a:pt x="2348" y="363"/>
                    <a:pt x="2350" y="363"/>
                  </a:cubicBezTo>
                  <a:cubicBezTo>
                    <a:pt x="2354" y="363"/>
                    <a:pt x="2362" y="358"/>
                    <a:pt x="2370" y="358"/>
                  </a:cubicBezTo>
                  <a:cubicBezTo>
                    <a:pt x="2382" y="358"/>
                    <a:pt x="2382" y="358"/>
                    <a:pt x="2370" y="370"/>
                  </a:cubicBezTo>
                  <a:cubicBezTo>
                    <a:pt x="2358" y="382"/>
                    <a:pt x="2346" y="394"/>
                    <a:pt x="2346" y="406"/>
                  </a:cubicBezTo>
                  <a:cubicBezTo>
                    <a:pt x="2334" y="417"/>
                    <a:pt x="2334" y="429"/>
                    <a:pt x="2346" y="429"/>
                  </a:cubicBezTo>
                  <a:cubicBezTo>
                    <a:pt x="2346" y="441"/>
                    <a:pt x="2358" y="441"/>
                    <a:pt x="2358" y="453"/>
                  </a:cubicBezTo>
                  <a:lnTo>
                    <a:pt x="2358" y="453"/>
                  </a:lnTo>
                  <a:cubicBezTo>
                    <a:pt x="2358" y="447"/>
                    <a:pt x="2355" y="444"/>
                    <a:pt x="2352" y="444"/>
                  </a:cubicBezTo>
                  <a:cubicBezTo>
                    <a:pt x="2349" y="444"/>
                    <a:pt x="2346" y="447"/>
                    <a:pt x="2346" y="453"/>
                  </a:cubicBezTo>
                  <a:lnTo>
                    <a:pt x="2346" y="489"/>
                  </a:lnTo>
                  <a:cubicBezTo>
                    <a:pt x="2346" y="501"/>
                    <a:pt x="2346" y="513"/>
                    <a:pt x="2358" y="513"/>
                  </a:cubicBezTo>
                  <a:lnTo>
                    <a:pt x="2334" y="513"/>
                  </a:lnTo>
                  <a:cubicBezTo>
                    <a:pt x="2334" y="513"/>
                    <a:pt x="2322" y="525"/>
                    <a:pt x="2334" y="525"/>
                  </a:cubicBezTo>
                  <a:cubicBezTo>
                    <a:pt x="2346" y="525"/>
                    <a:pt x="2334" y="536"/>
                    <a:pt x="2334" y="548"/>
                  </a:cubicBezTo>
                  <a:lnTo>
                    <a:pt x="2346" y="548"/>
                  </a:lnTo>
                  <a:cubicBezTo>
                    <a:pt x="2358" y="548"/>
                    <a:pt x="2346" y="548"/>
                    <a:pt x="2334" y="560"/>
                  </a:cubicBezTo>
                  <a:cubicBezTo>
                    <a:pt x="2334" y="560"/>
                    <a:pt x="2334" y="560"/>
                    <a:pt x="2334" y="572"/>
                  </a:cubicBezTo>
                  <a:cubicBezTo>
                    <a:pt x="2334" y="572"/>
                    <a:pt x="2334" y="572"/>
                    <a:pt x="2334" y="584"/>
                  </a:cubicBezTo>
                  <a:lnTo>
                    <a:pt x="2334" y="596"/>
                  </a:lnTo>
                  <a:cubicBezTo>
                    <a:pt x="2334" y="600"/>
                    <a:pt x="2333" y="601"/>
                    <a:pt x="2331" y="601"/>
                  </a:cubicBezTo>
                  <a:cubicBezTo>
                    <a:pt x="2328" y="601"/>
                    <a:pt x="2322" y="596"/>
                    <a:pt x="2322" y="596"/>
                  </a:cubicBezTo>
                  <a:lnTo>
                    <a:pt x="2322" y="608"/>
                  </a:lnTo>
                  <a:lnTo>
                    <a:pt x="2322" y="620"/>
                  </a:lnTo>
                  <a:lnTo>
                    <a:pt x="2322" y="632"/>
                  </a:lnTo>
                  <a:lnTo>
                    <a:pt x="2322" y="644"/>
                  </a:lnTo>
                  <a:cubicBezTo>
                    <a:pt x="2322" y="648"/>
                    <a:pt x="2322" y="649"/>
                    <a:pt x="2322" y="649"/>
                  </a:cubicBezTo>
                  <a:cubicBezTo>
                    <a:pt x="2321" y="649"/>
                    <a:pt x="2319" y="644"/>
                    <a:pt x="2311" y="644"/>
                  </a:cubicBezTo>
                  <a:cubicBezTo>
                    <a:pt x="2311" y="656"/>
                    <a:pt x="2299" y="656"/>
                    <a:pt x="2299" y="667"/>
                  </a:cubicBezTo>
                  <a:lnTo>
                    <a:pt x="2311" y="667"/>
                  </a:lnTo>
                  <a:lnTo>
                    <a:pt x="2311" y="679"/>
                  </a:lnTo>
                  <a:cubicBezTo>
                    <a:pt x="2311" y="679"/>
                    <a:pt x="2299" y="691"/>
                    <a:pt x="2311" y="691"/>
                  </a:cubicBezTo>
                  <a:cubicBezTo>
                    <a:pt x="2299" y="691"/>
                    <a:pt x="2299" y="715"/>
                    <a:pt x="2299" y="727"/>
                  </a:cubicBezTo>
                  <a:cubicBezTo>
                    <a:pt x="2299" y="727"/>
                    <a:pt x="2299" y="727"/>
                    <a:pt x="2299" y="739"/>
                  </a:cubicBezTo>
                  <a:cubicBezTo>
                    <a:pt x="2299" y="739"/>
                    <a:pt x="2299" y="751"/>
                    <a:pt x="2299" y="751"/>
                  </a:cubicBezTo>
                  <a:cubicBezTo>
                    <a:pt x="2299" y="751"/>
                    <a:pt x="2299" y="787"/>
                    <a:pt x="2287" y="787"/>
                  </a:cubicBezTo>
                  <a:cubicBezTo>
                    <a:pt x="2275" y="787"/>
                    <a:pt x="2287" y="798"/>
                    <a:pt x="2287" y="798"/>
                  </a:cubicBezTo>
                  <a:cubicBezTo>
                    <a:pt x="2299" y="810"/>
                    <a:pt x="2299" y="810"/>
                    <a:pt x="2299" y="810"/>
                  </a:cubicBezTo>
                  <a:lnTo>
                    <a:pt x="2287" y="810"/>
                  </a:lnTo>
                  <a:cubicBezTo>
                    <a:pt x="2287" y="822"/>
                    <a:pt x="2287" y="822"/>
                    <a:pt x="2287" y="834"/>
                  </a:cubicBezTo>
                  <a:cubicBezTo>
                    <a:pt x="2287" y="834"/>
                    <a:pt x="2287" y="846"/>
                    <a:pt x="2287" y="846"/>
                  </a:cubicBezTo>
                  <a:lnTo>
                    <a:pt x="2275" y="846"/>
                  </a:lnTo>
                  <a:cubicBezTo>
                    <a:pt x="2263" y="846"/>
                    <a:pt x="2299" y="870"/>
                    <a:pt x="2287" y="870"/>
                  </a:cubicBezTo>
                  <a:cubicBezTo>
                    <a:pt x="2287" y="874"/>
                    <a:pt x="2285" y="875"/>
                    <a:pt x="2284" y="875"/>
                  </a:cubicBezTo>
                  <a:cubicBezTo>
                    <a:pt x="2280" y="875"/>
                    <a:pt x="2275" y="870"/>
                    <a:pt x="2275" y="870"/>
                  </a:cubicBezTo>
                  <a:cubicBezTo>
                    <a:pt x="2263" y="870"/>
                    <a:pt x="2275" y="906"/>
                    <a:pt x="2275" y="917"/>
                  </a:cubicBezTo>
                  <a:cubicBezTo>
                    <a:pt x="2275" y="926"/>
                    <a:pt x="2275" y="934"/>
                    <a:pt x="2271" y="934"/>
                  </a:cubicBezTo>
                  <a:cubicBezTo>
                    <a:pt x="2269" y="934"/>
                    <a:pt x="2266" y="933"/>
                    <a:pt x="2263" y="929"/>
                  </a:cubicBezTo>
                  <a:cubicBezTo>
                    <a:pt x="2257" y="923"/>
                    <a:pt x="2257" y="920"/>
                    <a:pt x="2257" y="920"/>
                  </a:cubicBezTo>
                  <a:cubicBezTo>
                    <a:pt x="2257" y="920"/>
                    <a:pt x="2257" y="923"/>
                    <a:pt x="2251" y="929"/>
                  </a:cubicBezTo>
                  <a:cubicBezTo>
                    <a:pt x="2239" y="953"/>
                    <a:pt x="2251" y="953"/>
                    <a:pt x="2251" y="953"/>
                  </a:cubicBezTo>
                  <a:lnTo>
                    <a:pt x="2263" y="953"/>
                  </a:lnTo>
                  <a:cubicBezTo>
                    <a:pt x="2263" y="953"/>
                    <a:pt x="2239" y="965"/>
                    <a:pt x="2239" y="965"/>
                  </a:cubicBezTo>
                  <a:cubicBezTo>
                    <a:pt x="2243" y="969"/>
                    <a:pt x="2246" y="970"/>
                    <a:pt x="2248" y="970"/>
                  </a:cubicBezTo>
                  <a:cubicBezTo>
                    <a:pt x="2251" y="970"/>
                    <a:pt x="2251" y="965"/>
                    <a:pt x="2251" y="965"/>
                  </a:cubicBezTo>
                  <a:cubicBezTo>
                    <a:pt x="2263" y="965"/>
                    <a:pt x="2251" y="977"/>
                    <a:pt x="2251" y="977"/>
                  </a:cubicBezTo>
                  <a:cubicBezTo>
                    <a:pt x="2251" y="981"/>
                    <a:pt x="2250" y="982"/>
                    <a:pt x="2248" y="982"/>
                  </a:cubicBezTo>
                  <a:cubicBezTo>
                    <a:pt x="2243" y="982"/>
                    <a:pt x="2235" y="977"/>
                    <a:pt x="2227" y="977"/>
                  </a:cubicBezTo>
                  <a:cubicBezTo>
                    <a:pt x="2227" y="977"/>
                    <a:pt x="2227" y="1001"/>
                    <a:pt x="2227" y="1001"/>
                  </a:cubicBezTo>
                  <a:lnTo>
                    <a:pt x="2227" y="1013"/>
                  </a:lnTo>
                  <a:lnTo>
                    <a:pt x="2215" y="1013"/>
                  </a:lnTo>
                  <a:cubicBezTo>
                    <a:pt x="2215" y="1013"/>
                    <a:pt x="2215" y="1013"/>
                    <a:pt x="2215" y="1025"/>
                  </a:cubicBezTo>
                  <a:cubicBezTo>
                    <a:pt x="2215" y="1037"/>
                    <a:pt x="2227" y="1048"/>
                    <a:pt x="2215" y="1048"/>
                  </a:cubicBezTo>
                  <a:cubicBezTo>
                    <a:pt x="2192" y="1048"/>
                    <a:pt x="2215" y="1060"/>
                    <a:pt x="2215" y="1072"/>
                  </a:cubicBezTo>
                  <a:cubicBezTo>
                    <a:pt x="2215" y="1072"/>
                    <a:pt x="2192" y="1072"/>
                    <a:pt x="2192" y="1084"/>
                  </a:cubicBezTo>
                  <a:lnTo>
                    <a:pt x="2203" y="1096"/>
                  </a:lnTo>
                  <a:lnTo>
                    <a:pt x="2192" y="1096"/>
                  </a:lnTo>
                  <a:cubicBezTo>
                    <a:pt x="2180" y="1096"/>
                    <a:pt x="2180" y="1108"/>
                    <a:pt x="2192" y="1108"/>
                  </a:cubicBezTo>
                  <a:cubicBezTo>
                    <a:pt x="2192" y="1120"/>
                    <a:pt x="2192" y="1120"/>
                    <a:pt x="2192" y="1132"/>
                  </a:cubicBezTo>
                  <a:cubicBezTo>
                    <a:pt x="2192" y="1132"/>
                    <a:pt x="2192" y="1132"/>
                    <a:pt x="2192" y="1144"/>
                  </a:cubicBezTo>
                  <a:lnTo>
                    <a:pt x="2180" y="1144"/>
                  </a:lnTo>
                  <a:lnTo>
                    <a:pt x="2180" y="1156"/>
                  </a:lnTo>
                  <a:lnTo>
                    <a:pt x="2180" y="1168"/>
                  </a:lnTo>
                  <a:lnTo>
                    <a:pt x="2180" y="1179"/>
                  </a:lnTo>
                  <a:lnTo>
                    <a:pt x="2180" y="1191"/>
                  </a:lnTo>
                  <a:lnTo>
                    <a:pt x="2160" y="1182"/>
                  </a:lnTo>
                  <a:lnTo>
                    <a:pt x="2160" y="1182"/>
                  </a:lnTo>
                  <a:cubicBezTo>
                    <a:pt x="2164" y="1188"/>
                    <a:pt x="2156" y="1203"/>
                    <a:pt x="2156" y="1203"/>
                  </a:cubicBezTo>
                  <a:cubicBezTo>
                    <a:pt x="2156" y="1209"/>
                    <a:pt x="2153" y="1209"/>
                    <a:pt x="2150" y="1209"/>
                  </a:cubicBezTo>
                  <a:cubicBezTo>
                    <a:pt x="2147" y="1209"/>
                    <a:pt x="2144" y="1209"/>
                    <a:pt x="2144" y="1215"/>
                  </a:cubicBezTo>
                  <a:cubicBezTo>
                    <a:pt x="2132" y="1227"/>
                    <a:pt x="2108" y="1251"/>
                    <a:pt x="2096" y="1275"/>
                  </a:cubicBezTo>
                  <a:lnTo>
                    <a:pt x="2096" y="1287"/>
                  </a:lnTo>
                  <a:lnTo>
                    <a:pt x="2072" y="1322"/>
                  </a:lnTo>
                  <a:cubicBezTo>
                    <a:pt x="2072" y="1334"/>
                    <a:pt x="2061" y="1358"/>
                    <a:pt x="2049" y="1370"/>
                  </a:cubicBezTo>
                  <a:lnTo>
                    <a:pt x="2049" y="1394"/>
                  </a:lnTo>
                  <a:lnTo>
                    <a:pt x="2049" y="1406"/>
                  </a:lnTo>
                  <a:cubicBezTo>
                    <a:pt x="2049" y="1418"/>
                    <a:pt x="2037" y="1418"/>
                    <a:pt x="2025" y="1429"/>
                  </a:cubicBezTo>
                  <a:cubicBezTo>
                    <a:pt x="2025" y="1429"/>
                    <a:pt x="2013" y="1441"/>
                    <a:pt x="2025" y="1453"/>
                  </a:cubicBezTo>
                  <a:cubicBezTo>
                    <a:pt x="2025" y="1453"/>
                    <a:pt x="2037" y="1453"/>
                    <a:pt x="2037" y="1465"/>
                  </a:cubicBezTo>
                  <a:lnTo>
                    <a:pt x="2013" y="1465"/>
                  </a:lnTo>
                  <a:cubicBezTo>
                    <a:pt x="2013" y="1465"/>
                    <a:pt x="2001" y="1465"/>
                    <a:pt x="2001" y="1477"/>
                  </a:cubicBezTo>
                  <a:cubicBezTo>
                    <a:pt x="1989" y="1477"/>
                    <a:pt x="1989" y="1489"/>
                    <a:pt x="1977" y="1501"/>
                  </a:cubicBezTo>
                  <a:lnTo>
                    <a:pt x="1977" y="1513"/>
                  </a:lnTo>
                  <a:cubicBezTo>
                    <a:pt x="1977" y="1513"/>
                    <a:pt x="1953" y="1525"/>
                    <a:pt x="1941" y="1525"/>
                  </a:cubicBezTo>
                  <a:cubicBezTo>
                    <a:pt x="1941" y="1537"/>
                    <a:pt x="1941" y="1549"/>
                    <a:pt x="1941" y="1549"/>
                  </a:cubicBezTo>
                  <a:cubicBezTo>
                    <a:pt x="1941" y="1552"/>
                    <a:pt x="1941" y="1554"/>
                    <a:pt x="1941" y="1554"/>
                  </a:cubicBezTo>
                  <a:cubicBezTo>
                    <a:pt x="1940" y="1554"/>
                    <a:pt x="1938" y="1549"/>
                    <a:pt x="1930" y="1549"/>
                  </a:cubicBezTo>
                  <a:cubicBezTo>
                    <a:pt x="1930" y="1549"/>
                    <a:pt x="1930" y="1572"/>
                    <a:pt x="1930" y="1572"/>
                  </a:cubicBezTo>
                  <a:lnTo>
                    <a:pt x="1918" y="1572"/>
                  </a:lnTo>
                  <a:cubicBezTo>
                    <a:pt x="1906" y="1572"/>
                    <a:pt x="1894" y="1584"/>
                    <a:pt x="1894" y="1584"/>
                  </a:cubicBezTo>
                  <a:cubicBezTo>
                    <a:pt x="1882" y="1596"/>
                    <a:pt x="1870" y="1608"/>
                    <a:pt x="1858" y="1608"/>
                  </a:cubicBezTo>
                  <a:cubicBezTo>
                    <a:pt x="1858" y="1605"/>
                    <a:pt x="1858" y="1603"/>
                    <a:pt x="1858" y="1603"/>
                  </a:cubicBezTo>
                  <a:cubicBezTo>
                    <a:pt x="1857" y="1603"/>
                    <a:pt x="1855" y="1612"/>
                    <a:pt x="1846" y="1620"/>
                  </a:cubicBezTo>
                  <a:cubicBezTo>
                    <a:pt x="1846" y="1620"/>
                    <a:pt x="1811" y="1644"/>
                    <a:pt x="1799" y="1668"/>
                  </a:cubicBezTo>
                  <a:cubicBezTo>
                    <a:pt x="1796" y="1673"/>
                    <a:pt x="1794" y="1677"/>
                    <a:pt x="1792" y="1679"/>
                  </a:cubicBezTo>
                  <a:lnTo>
                    <a:pt x="1799" y="1679"/>
                  </a:lnTo>
                  <a:cubicBezTo>
                    <a:pt x="1796" y="1679"/>
                    <a:pt x="1794" y="1679"/>
                    <a:pt x="1792" y="1680"/>
                  </a:cubicBezTo>
                  <a:lnTo>
                    <a:pt x="1792" y="1680"/>
                  </a:lnTo>
                  <a:cubicBezTo>
                    <a:pt x="1792" y="1680"/>
                    <a:pt x="1792" y="1680"/>
                    <a:pt x="1791" y="1681"/>
                  </a:cubicBezTo>
                  <a:lnTo>
                    <a:pt x="1791" y="1681"/>
                  </a:lnTo>
                  <a:cubicBezTo>
                    <a:pt x="1791" y="1680"/>
                    <a:pt x="1790" y="1680"/>
                    <a:pt x="1789" y="1680"/>
                  </a:cubicBezTo>
                  <a:lnTo>
                    <a:pt x="1789" y="1680"/>
                  </a:lnTo>
                  <a:cubicBezTo>
                    <a:pt x="1780" y="1680"/>
                    <a:pt x="1772" y="1683"/>
                    <a:pt x="1763" y="1691"/>
                  </a:cubicBezTo>
                  <a:lnTo>
                    <a:pt x="1739" y="1703"/>
                  </a:lnTo>
                  <a:cubicBezTo>
                    <a:pt x="1739" y="1703"/>
                    <a:pt x="1751" y="1727"/>
                    <a:pt x="1751" y="1739"/>
                  </a:cubicBezTo>
                  <a:cubicBezTo>
                    <a:pt x="1751" y="1746"/>
                    <a:pt x="1749" y="1749"/>
                    <a:pt x="1746" y="1749"/>
                  </a:cubicBezTo>
                  <a:cubicBezTo>
                    <a:pt x="1740" y="1749"/>
                    <a:pt x="1731" y="1735"/>
                    <a:pt x="1739" y="1727"/>
                  </a:cubicBezTo>
                  <a:cubicBezTo>
                    <a:pt x="1739" y="1715"/>
                    <a:pt x="1739" y="1715"/>
                    <a:pt x="1715" y="1715"/>
                  </a:cubicBezTo>
                  <a:cubicBezTo>
                    <a:pt x="1709" y="1721"/>
                    <a:pt x="1706" y="1721"/>
                    <a:pt x="1705" y="1721"/>
                  </a:cubicBezTo>
                  <a:cubicBezTo>
                    <a:pt x="1703" y="1721"/>
                    <a:pt x="1703" y="1721"/>
                    <a:pt x="1703" y="1727"/>
                  </a:cubicBezTo>
                  <a:cubicBezTo>
                    <a:pt x="1703" y="1727"/>
                    <a:pt x="1680" y="1727"/>
                    <a:pt x="1680" y="1715"/>
                  </a:cubicBezTo>
                  <a:cubicBezTo>
                    <a:pt x="1680" y="1713"/>
                    <a:pt x="1680" y="1712"/>
                    <a:pt x="1679" y="1712"/>
                  </a:cubicBezTo>
                  <a:cubicBezTo>
                    <a:pt x="1679" y="1712"/>
                    <a:pt x="1677" y="1727"/>
                    <a:pt x="1668" y="1727"/>
                  </a:cubicBezTo>
                  <a:cubicBezTo>
                    <a:pt x="1656" y="1727"/>
                    <a:pt x="1644" y="1739"/>
                    <a:pt x="1644" y="1739"/>
                  </a:cubicBezTo>
                  <a:lnTo>
                    <a:pt x="1632" y="1751"/>
                  </a:lnTo>
                  <a:lnTo>
                    <a:pt x="1620" y="1751"/>
                  </a:lnTo>
                  <a:cubicBezTo>
                    <a:pt x="1620" y="1751"/>
                    <a:pt x="1620" y="1763"/>
                    <a:pt x="1608" y="1763"/>
                  </a:cubicBezTo>
                  <a:lnTo>
                    <a:pt x="1584" y="1763"/>
                  </a:lnTo>
                  <a:cubicBezTo>
                    <a:pt x="1584" y="1763"/>
                    <a:pt x="1584" y="1775"/>
                    <a:pt x="1584" y="1775"/>
                  </a:cubicBezTo>
                  <a:cubicBezTo>
                    <a:pt x="1584" y="1787"/>
                    <a:pt x="1572" y="1787"/>
                    <a:pt x="1572" y="1787"/>
                  </a:cubicBezTo>
                  <a:cubicBezTo>
                    <a:pt x="1572" y="1775"/>
                    <a:pt x="1572" y="1775"/>
                    <a:pt x="1560" y="1775"/>
                  </a:cubicBezTo>
                  <a:lnTo>
                    <a:pt x="1549" y="1775"/>
                  </a:lnTo>
                  <a:cubicBezTo>
                    <a:pt x="1549" y="1775"/>
                    <a:pt x="1560" y="1787"/>
                    <a:pt x="1560" y="1787"/>
                  </a:cubicBezTo>
                  <a:lnTo>
                    <a:pt x="1572" y="1822"/>
                  </a:lnTo>
                  <a:lnTo>
                    <a:pt x="1608" y="1822"/>
                  </a:lnTo>
                  <a:cubicBezTo>
                    <a:pt x="1608" y="1820"/>
                    <a:pt x="1609" y="1818"/>
                    <a:pt x="1610" y="1816"/>
                  </a:cubicBezTo>
                  <a:lnTo>
                    <a:pt x="1610" y="1816"/>
                  </a:lnTo>
                  <a:cubicBezTo>
                    <a:pt x="1609" y="1819"/>
                    <a:pt x="1611" y="1822"/>
                    <a:pt x="1620" y="1822"/>
                  </a:cubicBezTo>
                  <a:cubicBezTo>
                    <a:pt x="1620" y="1814"/>
                    <a:pt x="1617" y="1812"/>
                    <a:pt x="1615" y="1812"/>
                  </a:cubicBezTo>
                  <a:cubicBezTo>
                    <a:pt x="1614" y="1812"/>
                    <a:pt x="1613" y="1812"/>
                    <a:pt x="1612" y="1813"/>
                  </a:cubicBezTo>
                  <a:lnTo>
                    <a:pt x="1612" y="1813"/>
                  </a:lnTo>
                  <a:cubicBezTo>
                    <a:pt x="1615" y="1809"/>
                    <a:pt x="1620" y="1806"/>
                    <a:pt x="1620" y="1799"/>
                  </a:cubicBezTo>
                  <a:cubicBezTo>
                    <a:pt x="1620" y="1790"/>
                    <a:pt x="1620" y="1782"/>
                    <a:pt x="1624" y="1782"/>
                  </a:cubicBezTo>
                  <a:cubicBezTo>
                    <a:pt x="1626" y="1782"/>
                    <a:pt x="1628" y="1783"/>
                    <a:pt x="1632" y="1787"/>
                  </a:cubicBezTo>
                  <a:cubicBezTo>
                    <a:pt x="1644" y="1799"/>
                    <a:pt x="1632" y="1799"/>
                    <a:pt x="1644" y="1799"/>
                  </a:cubicBezTo>
                  <a:cubicBezTo>
                    <a:pt x="1648" y="1803"/>
                    <a:pt x="1650" y="1804"/>
                    <a:pt x="1652" y="1804"/>
                  </a:cubicBezTo>
                  <a:cubicBezTo>
                    <a:pt x="1656" y="1804"/>
                    <a:pt x="1656" y="1799"/>
                    <a:pt x="1656" y="1799"/>
                  </a:cubicBezTo>
                  <a:cubicBezTo>
                    <a:pt x="1656" y="1799"/>
                    <a:pt x="1671" y="1783"/>
                    <a:pt x="1683" y="1783"/>
                  </a:cubicBezTo>
                  <a:cubicBezTo>
                    <a:pt x="1686" y="1783"/>
                    <a:pt x="1689" y="1784"/>
                    <a:pt x="1691" y="1787"/>
                  </a:cubicBezTo>
                  <a:cubicBezTo>
                    <a:pt x="1703" y="1787"/>
                    <a:pt x="1703" y="1763"/>
                    <a:pt x="1703" y="1763"/>
                  </a:cubicBezTo>
                  <a:cubicBezTo>
                    <a:pt x="1715" y="1763"/>
                    <a:pt x="1715" y="1775"/>
                    <a:pt x="1715" y="1775"/>
                  </a:cubicBezTo>
                  <a:cubicBezTo>
                    <a:pt x="1715" y="1775"/>
                    <a:pt x="1715" y="1763"/>
                    <a:pt x="1715" y="1763"/>
                  </a:cubicBezTo>
                  <a:lnTo>
                    <a:pt x="1727" y="1775"/>
                  </a:lnTo>
                  <a:cubicBezTo>
                    <a:pt x="1727" y="1763"/>
                    <a:pt x="1727" y="1751"/>
                    <a:pt x="1751" y="1751"/>
                  </a:cubicBezTo>
                  <a:lnTo>
                    <a:pt x="1775" y="1751"/>
                  </a:lnTo>
                  <a:cubicBezTo>
                    <a:pt x="1787" y="1751"/>
                    <a:pt x="1775" y="1751"/>
                    <a:pt x="1775" y="1739"/>
                  </a:cubicBezTo>
                  <a:lnTo>
                    <a:pt x="1799" y="1739"/>
                  </a:lnTo>
                  <a:cubicBezTo>
                    <a:pt x="1811" y="1739"/>
                    <a:pt x="1822" y="1739"/>
                    <a:pt x="1822" y="1727"/>
                  </a:cubicBezTo>
                  <a:cubicBezTo>
                    <a:pt x="1822" y="1721"/>
                    <a:pt x="1820" y="1718"/>
                    <a:pt x="1819" y="1718"/>
                  </a:cubicBezTo>
                  <a:lnTo>
                    <a:pt x="1819" y="1718"/>
                  </a:lnTo>
                  <a:cubicBezTo>
                    <a:pt x="1820" y="1718"/>
                    <a:pt x="1823" y="1721"/>
                    <a:pt x="1834" y="1727"/>
                  </a:cubicBezTo>
                  <a:lnTo>
                    <a:pt x="1846" y="1727"/>
                  </a:lnTo>
                  <a:cubicBezTo>
                    <a:pt x="1834" y="1727"/>
                    <a:pt x="1846" y="1703"/>
                    <a:pt x="1858" y="1703"/>
                  </a:cubicBezTo>
                  <a:cubicBezTo>
                    <a:pt x="1858" y="1703"/>
                    <a:pt x="1863" y="1709"/>
                    <a:pt x="1867" y="1709"/>
                  </a:cubicBezTo>
                  <a:cubicBezTo>
                    <a:pt x="1869" y="1709"/>
                    <a:pt x="1870" y="1707"/>
                    <a:pt x="1870" y="1703"/>
                  </a:cubicBezTo>
                  <a:cubicBezTo>
                    <a:pt x="1874" y="1703"/>
                    <a:pt x="1876" y="1700"/>
                    <a:pt x="1875" y="1697"/>
                  </a:cubicBezTo>
                  <a:lnTo>
                    <a:pt x="1875" y="1697"/>
                  </a:lnTo>
                  <a:cubicBezTo>
                    <a:pt x="1878" y="1692"/>
                    <a:pt x="1882" y="1686"/>
                    <a:pt x="1882" y="1679"/>
                  </a:cubicBezTo>
                  <a:cubicBezTo>
                    <a:pt x="1894" y="1679"/>
                    <a:pt x="1894" y="1668"/>
                    <a:pt x="1906" y="1668"/>
                  </a:cubicBezTo>
                  <a:cubicBezTo>
                    <a:pt x="1906" y="1674"/>
                    <a:pt x="1909" y="1677"/>
                    <a:pt x="1912" y="1677"/>
                  </a:cubicBezTo>
                  <a:cubicBezTo>
                    <a:pt x="1915" y="1677"/>
                    <a:pt x="1918" y="1674"/>
                    <a:pt x="1918" y="1668"/>
                  </a:cubicBezTo>
                  <a:cubicBezTo>
                    <a:pt x="1930" y="1668"/>
                    <a:pt x="1930" y="1668"/>
                    <a:pt x="1941" y="1656"/>
                  </a:cubicBezTo>
                  <a:cubicBezTo>
                    <a:pt x="1941" y="1656"/>
                    <a:pt x="1941" y="1644"/>
                    <a:pt x="1953" y="1644"/>
                  </a:cubicBezTo>
                  <a:cubicBezTo>
                    <a:pt x="1953" y="1644"/>
                    <a:pt x="1965" y="1644"/>
                    <a:pt x="1977" y="1632"/>
                  </a:cubicBezTo>
                  <a:lnTo>
                    <a:pt x="1977" y="1620"/>
                  </a:lnTo>
                  <a:cubicBezTo>
                    <a:pt x="1977" y="1620"/>
                    <a:pt x="2001" y="1608"/>
                    <a:pt x="2001" y="1596"/>
                  </a:cubicBezTo>
                  <a:cubicBezTo>
                    <a:pt x="2001" y="1596"/>
                    <a:pt x="2001" y="1591"/>
                    <a:pt x="2005" y="1591"/>
                  </a:cubicBezTo>
                  <a:cubicBezTo>
                    <a:pt x="2006" y="1591"/>
                    <a:pt x="2009" y="1592"/>
                    <a:pt x="2013" y="1596"/>
                  </a:cubicBezTo>
                  <a:lnTo>
                    <a:pt x="2013" y="1584"/>
                  </a:lnTo>
                  <a:cubicBezTo>
                    <a:pt x="2013" y="1584"/>
                    <a:pt x="2025" y="1572"/>
                    <a:pt x="2025" y="1572"/>
                  </a:cubicBezTo>
                  <a:cubicBezTo>
                    <a:pt x="2027" y="1575"/>
                    <a:pt x="2029" y="1576"/>
                    <a:pt x="2029" y="1576"/>
                  </a:cubicBezTo>
                  <a:cubicBezTo>
                    <a:pt x="2032" y="1576"/>
                    <a:pt x="2025" y="1560"/>
                    <a:pt x="2025" y="1560"/>
                  </a:cubicBezTo>
                  <a:cubicBezTo>
                    <a:pt x="2025" y="1560"/>
                    <a:pt x="2049" y="1549"/>
                    <a:pt x="2049" y="1537"/>
                  </a:cubicBezTo>
                  <a:cubicBezTo>
                    <a:pt x="2049" y="1525"/>
                    <a:pt x="2049" y="1525"/>
                    <a:pt x="2061" y="1513"/>
                  </a:cubicBezTo>
                  <a:cubicBezTo>
                    <a:pt x="2072" y="1513"/>
                    <a:pt x="2084" y="1501"/>
                    <a:pt x="2084" y="1489"/>
                  </a:cubicBezTo>
                  <a:cubicBezTo>
                    <a:pt x="2084" y="1485"/>
                    <a:pt x="2086" y="1484"/>
                    <a:pt x="2087" y="1484"/>
                  </a:cubicBezTo>
                  <a:cubicBezTo>
                    <a:pt x="2091" y="1484"/>
                    <a:pt x="2096" y="1489"/>
                    <a:pt x="2096" y="1489"/>
                  </a:cubicBezTo>
                  <a:cubicBezTo>
                    <a:pt x="2096" y="1489"/>
                    <a:pt x="2096" y="1477"/>
                    <a:pt x="2096" y="1477"/>
                  </a:cubicBezTo>
                  <a:cubicBezTo>
                    <a:pt x="2096" y="1465"/>
                    <a:pt x="2108" y="1465"/>
                    <a:pt x="2108" y="1453"/>
                  </a:cubicBezTo>
                  <a:lnTo>
                    <a:pt x="2108" y="1441"/>
                  </a:lnTo>
                  <a:cubicBezTo>
                    <a:pt x="2108" y="1441"/>
                    <a:pt x="2132" y="1429"/>
                    <a:pt x="2120" y="1418"/>
                  </a:cubicBezTo>
                  <a:lnTo>
                    <a:pt x="2120" y="1418"/>
                  </a:lnTo>
                  <a:cubicBezTo>
                    <a:pt x="2121" y="1419"/>
                    <a:pt x="2123" y="1419"/>
                    <a:pt x="2124" y="1419"/>
                  </a:cubicBezTo>
                  <a:cubicBezTo>
                    <a:pt x="2137" y="1419"/>
                    <a:pt x="2156" y="1381"/>
                    <a:pt x="2156" y="1370"/>
                  </a:cubicBezTo>
                  <a:cubicBezTo>
                    <a:pt x="2156" y="1358"/>
                    <a:pt x="2192" y="1370"/>
                    <a:pt x="2180" y="1346"/>
                  </a:cubicBezTo>
                  <a:cubicBezTo>
                    <a:pt x="2168" y="1334"/>
                    <a:pt x="2168" y="1334"/>
                    <a:pt x="2180" y="1334"/>
                  </a:cubicBezTo>
                  <a:cubicBezTo>
                    <a:pt x="2180" y="1322"/>
                    <a:pt x="2180" y="1322"/>
                    <a:pt x="2180" y="1310"/>
                  </a:cubicBezTo>
                  <a:lnTo>
                    <a:pt x="2180" y="1298"/>
                  </a:lnTo>
                  <a:cubicBezTo>
                    <a:pt x="2180" y="1298"/>
                    <a:pt x="2203" y="1287"/>
                    <a:pt x="2203" y="1275"/>
                  </a:cubicBezTo>
                  <a:lnTo>
                    <a:pt x="2203" y="1275"/>
                  </a:lnTo>
                  <a:cubicBezTo>
                    <a:pt x="2200" y="1278"/>
                    <a:pt x="2196" y="1280"/>
                    <a:pt x="2193" y="1280"/>
                  </a:cubicBezTo>
                  <a:cubicBezTo>
                    <a:pt x="2186" y="1280"/>
                    <a:pt x="2180" y="1271"/>
                    <a:pt x="2180" y="1263"/>
                  </a:cubicBezTo>
                  <a:lnTo>
                    <a:pt x="2192" y="1263"/>
                  </a:lnTo>
                  <a:cubicBezTo>
                    <a:pt x="2192" y="1263"/>
                    <a:pt x="2192" y="1263"/>
                    <a:pt x="2203" y="1251"/>
                  </a:cubicBezTo>
                  <a:lnTo>
                    <a:pt x="2215" y="1251"/>
                  </a:lnTo>
                  <a:cubicBezTo>
                    <a:pt x="2215" y="1239"/>
                    <a:pt x="2215" y="1239"/>
                    <a:pt x="2215" y="1239"/>
                  </a:cubicBezTo>
                  <a:cubicBezTo>
                    <a:pt x="2215" y="1227"/>
                    <a:pt x="2227" y="1227"/>
                    <a:pt x="2239" y="1215"/>
                  </a:cubicBezTo>
                  <a:cubicBezTo>
                    <a:pt x="2239" y="1203"/>
                    <a:pt x="2251" y="1179"/>
                    <a:pt x="2251" y="1179"/>
                  </a:cubicBezTo>
                  <a:cubicBezTo>
                    <a:pt x="2251" y="1173"/>
                    <a:pt x="2248" y="1173"/>
                    <a:pt x="2245" y="1173"/>
                  </a:cubicBezTo>
                  <a:cubicBezTo>
                    <a:pt x="2242" y="1173"/>
                    <a:pt x="2239" y="1173"/>
                    <a:pt x="2239" y="1168"/>
                  </a:cubicBezTo>
                  <a:cubicBezTo>
                    <a:pt x="2235" y="1164"/>
                    <a:pt x="2235" y="1162"/>
                    <a:pt x="2237" y="1162"/>
                  </a:cubicBezTo>
                  <a:cubicBezTo>
                    <a:pt x="2240" y="1162"/>
                    <a:pt x="2251" y="1168"/>
                    <a:pt x="2251" y="1168"/>
                  </a:cubicBezTo>
                  <a:cubicBezTo>
                    <a:pt x="2251" y="1168"/>
                    <a:pt x="2239" y="1156"/>
                    <a:pt x="2251" y="1156"/>
                  </a:cubicBezTo>
                  <a:cubicBezTo>
                    <a:pt x="2251" y="1164"/>
                    <a:pt x="2257" y="1172"/>
                    <a:pt x="2260" y="1172"/>
                  </a:cubicBezTo>
                  <a:cubicBezTo>
                    <a:pt x="2262" y="1172"/>
                    <a:pt x="2263" y="1171"/>
                    <a:pt x="2263" y="1168"/>
                  </a:cubicBezTo>
                  <a:lnTo>
                    <a:pt x="2263" y="1156"/>
                  </a:lnTo>
                  <a:cubicBezTo>
                    <a:pt x="2275" y="1156"/>
                    <a:pt x="2251" y="1144"/>
                    <a:pt x="2263" y="1132"/>
                  </a:cubicBezTo>
                  <a:lnTo>
                    <a:pt x="2287" y="1132"/>
                  </a:lnTo>
                  <a:cubicBezTo>
                    <a:pt x="2287" y="1120"/>
                    <a:pt x="2287" y="1120"/>
                    <a:pt x="2287" y="1108"/>
                  </a:cubicBezTo>
                  <a:cubicBezTo>
                    <a:pt x="2299" y="1108"/>
                    <a:pt x="2299" y="1096"/>
                    <a:pt x="2299" y="1084"/>
                  </a:cubicBezTo>
                  <a:cubicBezTo>
                    <a:pt x="2299" y="1078"/>
                    <a:pt x="2299" y="1075"/>
                    <a:pt x="2297" y="1075"/>
                  </a:cubicBezTo>
                  <a:cubicBezTo>
                    <a:pt x="2296" y="1075"/>
                    <a:pt x="2293" y="1078"/>
                    <a:pt x="2287" y="1084"/>
                  </a:cubicBezTo>
                  <a:cubicBezTo>
                    <a:pt x="2284" y="1087"/>
                    <a:pt x="2283" y="1088"/>
                    <a:pt x="2282" y="1088"/>
                  </a:cubicBezTo>
                  <a:cubicBezTo>
                    <a:pt x="2280" y="1088"/>
                    <a:pt x="2289" y="1072"/>
                    <a:pt x="2299" y="1072"/>
                  </a:cubicBezTo>
                  <a:cubicBezTo>
                    <a:pt x="2311" y="1060"/>
                    <a:pt x="2322" y="1060"/>
                    <a:pt x="2322" y="1048"/>
                  </a:cubicBezTo>
                  <a:cubicBezTo>
                    <a:pt x="2311" y="1037"/>
                    <a:pt x="2322" y="1037"/>
                    <a:pt x="2322" y="1037"/>
                  </a:cubicBezTo>
                  <a:cubicBezTo>
                    <a:pt x="2322" y="1025"/>
                    <a:pt x="2322" y="1025"/>
                    <a:pt x="2322" y="1025"/>
                  </a:cubicBezTo>
                  <a:lnTo>
                    <a:pt x="2322" y="1001"/>
                  </a:lnTo>
                  <a:lnTo>
                    <a:pt x="2322" y="977"/>
                  </a:lnTo>
                  <a:cubicBezTo>
                    <a:pt x="2322" y="965"/>
                    <a:pt x="2322" y="965"/>
                    <a:pt x="2322" y="953"/>
                  </a:cubicBezTo>
                  <a:cubicBezTo>
                    <a:pt x="2322" y="953"/>
                    <a:pt x="2311" y="953"/>
                    <a:pt x="2311" y="965"/>
                  </a:cubicBezTo>
                  <a:cubicBezTo>
                    <a:pt x="2311" y="953"/>
                    <a:pt x="2311" y="953"/>
                    <a:pt x="2311" y="953"/>
                  </a:cubicBezTo>
                  <a:cubicBezTo>
                    <a:pt x="2311" y="953"/>
                    <a:pt x="2322" y="953"/>
                    <a:pt x="2322" y="941"/>
                  </a:cubicBezTo>
                  <a:cubicBezTo>
                    <a:pt x="2322" y="929"/>
                    <a:pt x="2322" y="929"/>
                    <a:pt x="2322" y="917"/>
                  </a:cubicBezTo>
                  <a:cubicBezTo>
                    <a:pt x="2322" y="906"/>
                    <a:pt x="2346" y="906"/>
                    <a:pt x="2334" y="906"/>
                  </a:cubicBezTo>
                  <a:cubicBezTo>
                    <a:pt x="2322" y="894"/>
                    <a:pt x="2322" y="894"/>
                    <a:pt x="2334" y="894"/>
                  </a:cubicBezTo>
                  <a:cubicBezTo>
                    <a:pt x="2334" y="888"/>
                    <a:pt x="2334" y="888"/>
                    <a:pt x="2336" y="888"/>
                  </a:cubicBezTo>
                  <a:cubicBezTo>
                    <a:pt x="2337" y="888"/>
                    <a:pt x="2340" y="888"/>
                    <a:pt x="2346" y="882"/>
                  </a:cubicBezTo>
                  <a:cubicBezTo>
                    <a:pt x="2346" y="870"/>
                    <a:pt x="2358" y="858"/>
                    <a:pt x="2346" y="858"/>
                  </a:cubicBezTo>
                  <a:cubicBezTo>
                    <a:pt x="2334" y="858"/>
                    <a:pt x="2322" y="858"/>
                    <a:pt x="2334" y="846"/>
                  </a:cubicBezTo>
                  <a:cubicBezTo>
                    <a:pt x="2334" y="842"/>
                    <a:pt x="2334" y="841"/>
                    <a:pt x="2335" y="841"/>
                  </a:cubicBezTo>
                  <a:cubicBezTo>
                    <a:pt x="2336" y="841"/>
                    <a:pt x="2338" y="846"/>
                    <a:pt x="2346" y="846"/>
                  </a:cubicBezTo>
                  <a:lnTo>
                    <a:pt x="2334" y="834"/>
                  </a:lnTo>
                  <a:lnTo>
                    <a:pt x="2334" y="822"/>
                  </a:lnTo>
                  <a:cubicBezTo>
                    <a:pt x="2346" y="822"/>
                    <a:pt x="2346" y="810"/>
                    <a:pt x="2346" y="798"/>
                  </a:cubicBezTo>
                  <a:cubicBezTo>
                    <a:pt x="2346" y="792"/>
                    <a:pt x="2340" y="792"/>
                    <a:pt x="2334" y="792"/>
                  </a:cubicBezTo>
                  <a:cubicBezTo>
                    <a:pt x="2328" y="792"/>
                    <a:pt x="2322" y="792"/>
                    <a:pt x="2322" y="787"/>
                  </a:cubicBezTo>
                  <a:lnTo>
                    <a:pt x="2334" y="787"/>
                  </a:lnTo>
                  <a:cubicBezTo>
                    <a:pt x="2346" y="787"/>
                    <a:pt x="2346" y="787"/>
                    <a:pt x="2346" y="775"/>
                  </a:cubicBezTo>
                  <a:cubicBezTo>
                    <a:pt x="2346" y="775"/>
                    <a:pt x="2370" y="763"/>
                    <a:pt x="2370" y="751"/>
                  </a:cubicBezTo>
                  <a:cubicBezTo>
                    <a:pt x="2370" y="751"/>
                    <a:pt x="2358" y="739"/>
                    <a:pt x="2370" y="739"/>
                  </a:cubicBezTo>
                  <a:lnTo>
                    <a:pt x="2382" y="739"/>
                  </a:lnTo>
                  <a:cubicBezTo>
                    <a:pt x="2382" y="739"/>
                    <a:pt x="2358" y="715"/>
                    <a:pt x="2358" y="703"/>
                  </a:cubicBezTo>
                  <a:cubicBezTo>
                    <a:pt x="2370" y="691"/>
                    <a:pt x="2382" y="691"/>
                    <a:pt x="2382" y="679"/>
                  </a:cubicBezTo>
                  <a:cubicBezTo>
                    <a:pt x="2382" y="679"/>
                    <a:pt x="2394" y="679"/>
                    <a:pt x="2394" y="667"/>
                  </a:cubicBezTo>
                  <a:cubicBezTo>
                    <a:pt x="2394" y="656"/>
                    <a:pt x="2394" y="656"/>
                    <a:pt x="2394" y="644"/>
                  </a:cubicBezTo>
                  <a:lnTo>
                    <a:pt x="2394" y="632"/>
                  </a:lnTo>
                  <a:lnTo>
                    <a:pt x="2394" y="620"/>
                  </a:lnTo>
                  <a:cubicBezTo>
                    <a:pt x="2394" y="608"/>
                    <a:pt x="2394" y="608"/>
                    <a:pt x="2394" y="596"/>
                  </a:cubicBezTo>
                  <a:cubicBezTo>
                    <a:pt x="2394" y="596"/>
                    <a:pt x="2370" y="584"/>
                    <a:pt x="2394" y="584"/>
                  </a:cubicBezTo>
                  <a:cubicBezTo>
                    <a:pt x="2406" y="584"/>
                    <a:pt x="2418" y="584"/>
                    <a:pt x="2406" y="572"/>
                  </a:cubicBezTo>
                  <a:cubicBezTo>
                    <a:pt x="2394" y="560"/>
                    <a:pt x="2382" y="548"/>
                    <a:pt x="2394" y="536"/>
                  </a:cubicBezTo>
                  <a:cubicBezTo>
                    <a:pt x="2406" y="525"/>
                    <a:pt x="2406" y="525"/>
                    <a:pt x="2406" y="525"/>
                  </a:cubicBezTo>
                  <a:cubicBezTo>
                    <a:pt x="2406" y="513"/>
                    <a:pt x="2406" y="513"/>
                    <a:pt x="2406" y="501"/>
                  </a:cubicBezTo>
                  <a:cubicBezTo>
                    <a:pt x="2406" y="501"/>
                    <a:pt x="2418" y="501"/>
                    <a:pt x="2418" y="489"/>
                  </a:cubicBezTo>
                  <a:cubicBezTo>
                    <a:pt x="2406" y="477"/>
                    <a:pt x="2430" y="477"/>
                    <a:pt x="2430" y="465"/>
                  </a:cubicBezTo>
                  <a:cubicBezTo>
                    <a:pt x="2430" y="465"/>
                    <a:pt x="2406" y="465"/>
                    <a:pt x="2418" y="453"/>
                  </a:cubicBezTo>
                  <a:cubicBezTo>
                    <a:pt x="2424" y="447"/>
                    <a:pt x="2424" y="447"/>
                    <a:pt x="2422" y="447"/>
                  </a:cubicBezTo>
                  <a:cubicBezTo>
                    <a:pt x="2421" y="447"/>
                    <a:pt x="2418" y="447"/>
                    <a:pt x="2418" y="441"/>
                  </a:cubicBezTo>
                  <a:cubicBezTo>
                    <a:pt x="2414" y="433"/>
                    <a:pt x="2412" y="431"/>
                    <a:pt x="2413" y="431"/>
                  </a:cubicBezTo>
                  <a:lnTo>
                    <a:pt x="2413" y="431"/>
                  </a:lnTo>
                  <a:cubicBezTo>
                    <a:pt x="2413" y="431"/>
                    <a:pt x="2416" y="434"/>
                    <a:pt x="2420" y="437"/>
                  </a:cubicBezTo>
                  <a:lnTo>
                    <a:pt x="2420" y="437"/>
                  </a:lnTo>
                  <a:cubicBezTo>
                    <a:pt x="2414" y="428"/>
                    <a:pt x="2425" y="406"/>
                    <a:pt x="2406" y="406"/>
                  </a:cubicBezTo>
                  <a:cubicBezTo>
                    <a:pt x="2418" y="406"/>
                    <a:pt x="2406" y="382"/>
                    <a:pt x="2406" y="382"/>
                  </a:cubicBezTo>
                  <a:cubicBezTo>
                    <a:pt x="2406" y="370"/>
                    <a:pt x="2406" y="370"/>
                    <a:pt x="2406" y="358"/>
                  </a:cubicBezTo>
                  <a:lnTo>
                    <a:pt x="2394" y="358"/>
                  </a:lnTo>
                  <a:cubicBezTo>
                    <a:pt x="2394" y="358"/>
                    <a:pt x="2382" y="358"/>
                    <a:pt x="2382" y="346"/>
                  </a:cubicBezTo>
                  <a:cubicBezTo>
                    <a:pt x="2382" y="342"/>
                    <a:pt x="2383" y="341"/>
                    <a:pt x="2385" y="341"/>
                  </a:cubicBezTo>
                  <a:cubicBezTo>
                    <a:pt x="2389" y="341"/>
                    <a:pt x="2394" y="346"/>
                    <a:pt x="2394" y="346"/>
                  </a:cubicBezTo>
                  <a:cubicBezTo>
                    <a:pt x="2406" y="346"/>
                    <a:pt x="2394" y="334"/>
                    <a:pt x="2382" y="334"/>
                  </a:cubicBezTo>
                  <a:cubicBezTo>
                    <a:pt x="2382" y="334"/>
                    <a:pt x="2382" y="322"/>
                    <a:pt x="2382" y="322"/>
                  </a:cubicBezTo>
                  <a:lnTo>
                    <a:pt x="2382" y="310"/>
                  </a:lnTo>
                  <a:lnTo>
                    <a:pt x="2370" y="310"/>
                  </a:lnTo>
                  <a:cubicBezTo>
                    <a:pt x="2370" y="310"/>
                    <a:pt x="2370" y="298"/>
                    <a:pt x="2370" y="298"/>
                  </a:cubicBezTo>
                  <a:cubicBezTo>
                    <a:pt x="2370" y="298"/>
                    <a:pt x="2370" y="286"/>
                    <a:pt x="2370" y="286"/>
                  </a:cubicBezTo>
                  <a:cubicBezTo>
                    <a:pt x="2370" y="275"/>
                    <a:pt x="2358" y="275"/>
                    <a:pt x="2358" y="275"/>
                  </a:cubicBezTo>
                  <a:cubicBezTo>
                    <a:pt x="2346" y="263"/>
                    <a:pt x="2358" y="263"/>
                    <a:pt x="2358" y="251"/>
                  </a:cubicBezTo>
                  <a:lnTo>
                    <a:pt x="2346" y="251"/>
                  </a:lnTo>
                  <a:cubicBezTo>
                    <a:pt x="2358" y="251"/>
                    <a:pt x="2358" y="239"/>
                    <a:pt x="2346" y="239"/>
                  </a:cubicBezTo>
                  <a:cubicBezTo>
                    <a:pt x="2346" y="239"/>
                    <a:pt x="2322" y="203"/>
                    <a:pt x="2322" y="203"/>
                  </a:cubicBezTo>
                  <a:close/>
                  <a:moveTo>
                    <a:pt x="1095" y="1802"/>
                  </a:moveTo>
                  <a:cubicBezTo>
                    <a:pt x="1093" y="1802"/>
                    <a:pt x="1090" y="1805"/>
                    <a:pt x="1084" y="1810"/>
                  </a:cubicBezTo>
                  <a:cubicBezTo>
                    <a:pt x="1081" y="1810"/>
                    <a:pt x="1077" y="1810"/>
                    <a:pt x="1072" y="1808"/>
                  </a:cubicBezTo>
                  <a:lnTo>
                    <a:pt x="1072" y="1808"/>
                  </a:lnTo>
                  <a:cubicBezTo>
                    <a:pt x="1076" y="1813"/>
                    <a:pt x="1080" y="1818"/>
                    <a:pt x="1084" y="1822"/>
                  </a:cubicBezTo>
                  <a:cubicBezTo>
                    <a:pt x="1087" y="1825"/>
                    <a:pt x="1089" y="1826"/>
                    <a:pt x="1090" y="1826"/>
                  </a:cubicBezTo>
                  <a:cubicBezTo>
                    <a:pt x="1097" y="1826"/>
                    <a:pt x="1099" y="1810"/>
                    <a:pt x="1108" y="1810"/>
                  </a:cubicBezTo>
                  <a:cubicBezTo>
                    <a:pt x="1120" y="1810"/>
                    <a:pt x="1120" y="1822"/>
                    <a:pt x="1120" y="1822"/>
                  </a:cubicBezTo>
                  <a:cubicBezTo>
                    <a:pt x="1120" y="1819"/>
                    <a:pt x="1120" y="1816"/>
                    <a:pt x="1120" y="1810"/>
                  </a:cubicBezTo>
                  <a:cubicBezTo>
                    <a:pt x="1120" y="1810"/>
                    <a:pt x="1115" y="1805"/>
                    <a:pt x="1108" y="1805"/>
                  </a:cubicBezTo>
                  <a:cubicBezTo>
                    <a:pt x="1104" y="1805"/>
                    <a:pt x="1100" y="1806"/>
                    <a:pt x="1096" y="1810"/>
                  </a:cubicBezTo>
                  <a:cubicBezTo>
                    <a:pt x="1096" y="1805"/>
                    <a:pt x="1096" y="1802"/>
                    <a:pt x="1095" y="1802"/>
                  </a:cubicBezTo>
                  <a:close/>
                  <a:moveTo>
                    <a:pt x="1406" y="1775"/>
                  </a:moveTo>
                  <a:cubicBezTo>
                    <a:pt x="1406" y="1775"/>
                    <a:pt x="1406" y="1787"/>
                    <a:pt x="1394" y="1787"/>
                  </a:cubicBezTo>
                  <a:lnTo>
                    <a:pt x="1370" y="1787"/>
                  </a:lnTo>
                  <a:lnTo>
                    <a:pt x="1334" y="1799"/>
                  </a:lnTo>
                  <a:cubicBezTo>
                    <a:pt x="1334" y="1799"/>
                    <a:pt x="1334" y="1810"/>
                    <a:pt x="1334" y="1810"/>
                  </a:cubicBezTo>
                  <a:cubicBezTo>
                    <a:pt x="1327" y="1818"/>
                    <a:pt x="1337" y="1829"/>
                    <a:pt x="1347" y="1829"/>
                  </a:cubicBezTo>
                  <a:cubicBezTo>
                    <a:pt x="1353" y="1829"/>
                    <a:pt x="1358" y="1824"/>
                    <a:pt x="1358" y="1810"/>
                  </a:cubicBezTo>
                  <a:cubicBezTo>
                    <a:pt x="1358" y="1816"/>
                    <a:pt x="1364" y="1816"/>
                    <a:pt x="1371" y="1816"/>
                  </a:cubicBezTo>
                  <a:cubicBezTo>
                    <a:pt x="1379" y="1816"/>
                    <a:pt x="1388" y="1816"/>
                    <a:pt x="1394" y="1822"/>
                  </a:cubicBezTo>
                  <a:lnTo>
                    <a:pt x="1418" y="1822"/>
                  </a:lnTo>
                  <a:cubicBezTo>
                    <a:pt x="1439" y="1812"/>
                    <a:pt x="1460" y="1811"/>
                    <a:pt x="1489" y="1810"/>
                  </a:cubicBezTo>
                  <a:lnTo>
                    <a:pt x="1489" y="1810"/>
                  </a:lnTo>
                  <a:cubicBezTo>
                    <a:pt x="1489" y="1811"/>
                    <a:pt x="1489" y="1822"/>
                    <a:pt x="1489" y="1822"/>
                  </a:cubicBezTo>
                  <a:lnTo>
                    <a:pt x="1513" y="1822"/>
                  </a:lnTo>
                  <a:cubicBezTo>
                    <a:pt x="1513" y="1812"/>
                    <a:pt x="1494" y="1811"/>
                    <a:pt x="1490" y="1810"/>
                  </a:cubicBezTo>
                  <a:lnTo>
                    <a:pt x="1490" y="1810"/>
                  </a:lnTo>
                  <a:cubicBezTo>
                    <a:pt x="1490" y="1810"/>
                    <a:pt x="1489" y="1810"/>
                    <a:pt x="1489" y="1810"/>
                  </a:cubicBezTo>
                  <a:lnTo>
                    <a:pt x="1489" y="1810"/>
                  </a:lnTo>
                  <a:cubicBezTo>
                    <a:pt x="1489" y="1810"/>
                    <a:pt x="1489" y="1810"/>
                    <a:pt x="1489" y="1810"/>
                  </a:cubicBezTo>
                  <a:cubicBezTo>
                    <a:pt x="1489" y="1810"/>
                    <a:pt x="1489" y="1810"/>
                    <a:pt x="1490" y="1810"/>
                  </a:cubicBezTo>
                  <a:lnTo>
                    <a:pt x="1490" y="1810"/>
                  </a:lnTo>
                  <a:cubicBezTo>
                    <a:pt x="1493" y="1810"/>
                    <a:pt x="1497" y="1810"/>
                    <a:pt x="1501" y="1810"/>
                  </a:cubicBezTo>
                  <a:cubicBezTo>
                    <a:pt x="1506" y="1810"/>
                    <a:pt x="1516" y="1812"/>
                    <a:pt x="1526" y="1812"/>
                  </a:cubicBezTo>
                  <a:cubicBezTo>
                    <a:pt x="1541" y="1812"/>
                    <a:pt x="1556" y="1808"/>
                    <a:pt x="1549" y="1787"/>
                  </a:cubicBezTo>
                  <a:lnTo>
                    <a:pt x="1549" y="1775"/>
                  </a:lnTo>
                  <a:lnTo>
                    <a:pt x="1489" y="1775"/>
                  </a:lnTo>
                  <a:cubicBezTo>
                    <a:pt x="1485" y="1779"/>
                    <a:pt x="1481" y="1780"/>
                    <a:pt x="1478" y="1780"/>
                  </a:cubicBezTo>
                  <a:cubicBezTo>
                    <a:pt x="1477" y="1780"/>
                    <a:pt x="1477" y="1780"/>
                    <a:pt x="1476" y="1780"/>
                  </a:cubicBezTo>
                  <a:lnTo>
                    <a:pt x="1476" y="1780"/>
                  </a:lnTo>
                  <a:cubicBezTo>
                    <a:pt x="1475" y="1783"/>
                    <a:pt x="1472" y="1787"/>
                    <a:pt x="1465" y="1787"/>
                  </a:cubicBezTo>
                  <a:cubicBezTo>
                    <a:pt x="1453" y="1787"/>
                    <a:pt x="1465" y="1787"/>
                    <a:pt x="1465" y="1775"/>
                  </a:cubicBezTo>
                  <a:close/>
                  <a:moveTo>
                    <a:pt x="1179" y="1834"/>
                  </a:moveTo>
                  <a:cubicBezTo>
                    <a:pt x="1179" y="1834"/>
                    <a:pt x="1179" y="1834"/>
                    <a:pt x="1179" y="1834"/>
                  </a:cubicBezTo>
                  <a:lnTo>
                    <a:pt x="1179" y="1834"/>
                  </a:lnTo>
                  <a:cubicBezTo>
                    <a:pt x="1179" y="1834"/>
                    <a:pt x="1179" y="1834"/>
                    <a:pt x="1179" y="1834"/>
                  </a:cubicBezTo>
                  <a:close/>
                  <a:moveTo>
                    <a:pt x="1120" y="1822"/>
                  </a:moveTo>
                  <a:cubicBezTo>
                    <a:pt x="1120" y="1825"/>
                    <a:pt x="1120" y="1828"/>
                    <a:pt x="1120" y="1834"/>
                  </a:cubicBezTo>
                  <a:cubicBezTo>
                    <a:pt x="1132" y="1834"/>
                    <a:pt x="1120" y="1822"/>
                    <a:pt x="1132" y="1822"/>
                  </a:cubicBezTo>
                  <a:close/>
                  <a:moveTo>
                    <a:pt x="1168" y="1810"/>
                  </a:moveTo>
                  <a:cubicBezTo>
                    <a:pt x="1160" y="1814"/>
                    <a:pt x="1156" y="1819"/>
                    <a:pt x="1154" y="1823"/>
                  </a:cubicBezTo>
                  <a:lnTo>
                    <a:pt x="1154" y="1823"/>
                  </a:lnTo>
                  <a:cubicBezTo>
                    <a:pt x="1152" y="1822"/>
                    <a:pt x="1149" y="1822"/>
                    <a:pt x="1144" y="1822"/>
                  </a:cubicBezTo>
                  <a:cubicBezTo>
                    <a:pt x="1144" y="1822"/>
                    <a:pt x="1144" y="1822"/>
                    <a:pt x="1144" y="1834"/>
                  </a:cubicBezTo>
                  <a:cubicBezTo>
                    <a:pt x="1146" y="1837"/>
                    <a:pt x="1147" y="1838"/>
                    <a:pt x="1148" y="1838"/>
                  </a:cubicBezTo>
                  <a:cubicBezTo>
                    <a:pt x="1151" y="1838"/>
                    <a:pt x="1150" y="1831"/>
                    <a:pt x="1154" y="1823"/>
                  </a:cubicBezTo>
                  <a:lnTo>
                    <a:pt x="1154" y="1823"/>
                  </a:lnTo>
                  <a:cubicBezTo>
                    <a:pt x="1158" y="1824"/>
                    <a:pt x="1161" y="1827"/>
                    <a:pt x="1168" y="1834"/>
                  </a:cubicBezTo>
                  <a:lnTo>
                    <a:pt x="1179" y="1834"/>
                  </a:lnTo>
                  <a:cubicBezTo>
                    <a:pt x="1184" y="1834"/>
                    <a:pt x="1188" y="1835"/>
                    <a:pt x="1191" y="1836"/>
                  </a:cubicBezTo>
                  <a:lnTo>
                    <a:pt x="1191" y="1836"/>
                  </a:lnTo>
                  <a:cubicBezTo>
                    <a:pt x="1190" y="1828"/>
                    <a:pt x="1188" y="1819"/>
                    <a:pt x="1179" y="1810"/>
                  </a:cubicBezTo>
                  <a:cubicBezTo>
                    <a:pt x="1176" y="1810"/>
                    <a:pt x="1174" y="1812"/>
                    <a:pt x="1174" y="1814"/>
                  </a:cubicBezTo>
                  <a:lnTo>
                    <a:pt x="1174" y="1814"/>
                  </a:lnTo>
                  <a:cubicBezTo>
                    <a:pt x="1173" y="1812"/>
                    <a:pt x="1170" y="1810"/>
                    <a:pt x="1168" y="1810"/>
                  </a:cubicBezTo>
                  <a:close/>
                  <a:moveTo>
                    <a:pt x="1275" y="1822"/>
                  </a:moveTo>
                  <a:cubicBezTo>
                    <a:pt x="1263" y="1822"/>
                    <a:pt x="1275" y="1834"/>
                    <a:pt x="1251" y="1834"/>
                  </a:cubicBezTo>
                  <a:cubicBezTo>
                    <a:pt x="1245" y="1828"/>
                    <a:pt x="1239" y="1825"/>
                    <a:pt x="1233" y="1825"/>
                  </a:cubicBezTo>
                  <a:cubicBezTo>
                    <a:pt x="1227" y="1825"/>
                    <a:pt x="1221" y="1828"/>
                    <a:pt x="1215" y="1834"/>
                  </a:cubicBezTo>
                  <a:cubicBezTo>
                    <a:pt x="1208" y="1834"/>
                    <a:pt x="1206" y="1838"/>
                    <a:pt x="1202" y="1841"/>
                  </a:cubicBezTo>
                  <a:lnTo>
                    <a:pt x="1202" y="1841"/>
                  </a:lnTo>
                  <a:cubicBezTo>
                    <a:pt x="1199" y="1839"/>
                    <a:pt x="1195" y="1838"/>
                    <a:pt x="1191" y="1836"/>
                  </a:cubicBezTo>
                  <a:lnTo>
                    <a:pt x="1191" y="1836"/>
                  </a:lnTo>
                  <a:cubicBezTo>
                    <a:pt x="1191" y="1840"/>
                    <a:pt x="1191" y="1843"/>
                    <a:pt x="1191" y="1846"/>
                  </a:cubicBezTo>
                  <a:cubicBezTo>
                    <a:pt x="1197" y="1846"/>
                    <a:pt x="1200" y="1844"/>
                    <a:pt x="1202" y="1841"/>
                  </a:cubicBezTo>
                  <a:lnTo>
                    <a:pt x="1202" y="1841"/>
                  </a:lnTo>
                  <a:cubicBezTo>
                    <a:pt x="1209" y="1845"/>
                    <a:pt x="1215" y="1850"/>
                    <a:pt x="1220" y="1850"/>
                  </a:cubicBezTo>
                  <a:cubicBezTo>
                    <a:pt x="1222" y="1850"/>
                    <a:pt x="1225" y="1849"/>
                    <a:pt x="1227" y="1846"/>
                  </a:cubicBezTo>
                  <a:lnTo>
                    <a:pt x="1251" y="1846"/>
                  </a:lnTo>
                  <a:cubicBezTo>
                    <a:pt x="1251" y="1846"/>
                    <a:pt x="1274" y="1856"/>
                    <a:pt x="1295" y="1857"/>
                  </a:cubicBezTo>
                  <a:lnTo>
                    <a:pt x="1295" y="1857"/>
                  </a:lnTo>
                  <a:cubicBezTo>
                    <a:pt x="1297" y="1843"/>
                    <a:pt x="1294" y="1822"/>
                    <a:pt x="1287" y="1822"/>
                  </a:cubicBezTo>
                  <a:close/>
                  <a:moveTo>
                    <a:pt x="1328" y="1844"/>
                  </a:moveTo>
                  <a:cubicBezTo>
                    <a:pt x="1327" y="1844"/>
                    <a:pt x="1325" y="1845"/>
                    <a:pt x="1322" y="1846"/>
                  </a:cubicBezTo>
                  <a:cubicBezTo>
                    <a:pt x="1318" y="1854"/>
                    <a:pt x="1309" y="1857"/>
                    <a:pt x="1299" y="1857"/>
                  </a:cubicBezTo>
                  <a:cubicBezTo>
                    <a:pt x="1297" y="1857"/>
                    <a:pt x="1296" y="1857"/>
                    <a:pt x="1295" y="1857"/>
                  </a:cubicBezTo>
                  <a:lnTo>
                    <a:pt x="1295" y="1857"/>
                  </a:lnTo>
                  <a:cubicBezTo>
                    <a:pt x="1293" y="1864"/>
                    <a:pt x="1291" y="1870"/>
                    <a:pt x="1287" y="1870"/>
                  </a:cubicBezTo>
                  <a:lnTo>
                    <a:pt x="1299" y="1870"/>
                  </a:lnTo>
                  <a:cubicBezTo>
                    <a:pt x="1299" y="1871"/>
                    <a:pt x="1299" y="1872"/>
                    <a:pt x="1300" y="1872"/>
                  </a:cubicBezTo>
                  <a:cubicBezTo>
                    <a:pt x="1307" y="1872"/>
                    <a:pt x="1335" y="1844"/>
                    <a:pt x="1328" y="184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6" name="Google Shape;6526;p50"/>
            <p:cNvSpPr/>
            <p:nvPr/>
          </p:nvSpPr>
          <p:spPr>
            <a:xfrm>
              <a:off x="-3011850" y="1345300"/>
              <a:ext cx="36950" cy="36925"/>
            </a:xfrm>
            <a:custGeom>
              <a:avLst/>
              <a:gdLst/>
              <a:ahLst/>
              <a:cxnLst/>
              <a:rect l="l" t="t" r="r" b="b"/>
              <a:pathLst>
                <a:path w="1478" h="1477" extrusionOk="0">
                  <a:moveTo>
                    <a:pt x="739" y="0"/>
                  </a:moveTo>
                  <a:cubicBezTo>
                    <a:pt x="334" y="0"/>
                    <a:pt x="1" y="322"/>
                    <a:pt x="1" y="738"/>
                  </a:cubicBezTo>
                  <a:cubicBezTo>
                    <a:pt x="1" y="1143"/>
                    <a:pt x="334" y="1476"/>
                    <a:pt x="739" y="1476"/>
                  </a:cubicBezTo>
                  <a:cubicBezTo>
                    <a:pt x="1156" y="1476"/>
                    <a:pt x="1477" y="1143"/>
                    <a:pt x="1477" y="738"/>
                  </a:cubicBezTo>
                  <a:cubicBezTo>
                    <a:pt x="1477" y="322"/>
                    <a:pt x="1156" y="0"/>
                    <a:pt x="73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7" name="Google Shape;6527;p50"/>
            <p:cNvSpPr/>
            <p:nvPr/>
          </p:nvSpPr>
          <p:spPr>
            <a:xfrm>
              <a:off x="-3016300" y="1339000"/>
              <a:ext cx="48825" cy="47975"/>
            </a:xfrm>
            <a:custGeom>
              <a:avLst/>
              <a:gdLst/>
              <a:ahLst/>
              <a:cxnLst/>
              <a:rect l="l" t="t" r="r" b="b"/>
              <a:pathLst>
                <a:path w="1953" h="1919" extrusionOk="0">
                  <a:moveTo>
                    <a:pt x="1357" y="92"/>
                  </a:moveTo>
                  <a:cubicBezTo>
                    <a:pt x="1356" y="92"/>
                    <a:pt x="1354" y="97"/>
                    <a:pt x="1352" y="103"/>
                  </a:cubicBezTo>
                  <a:lnTo>
                    <a:pt x="1352" y="103"/>
                  </a:lnTo>
                  <a:cubicBezTo>
                    <a:pt x="1354" y="101"/>
                    <a:pt x="1356" y="99"/>
                    <a:pt x="1357" y="97"/>
                  </a:cubicBezTo>
                  <a:cubicBezTo>
                    <a:pt x="1357" y="93"/>
                    <a:pt x="1357" y="92"/>
                    <a:pt x="1357" y="92"/>
                  </a:cubicBezTo>
                  <a:close/>
                  <a:moveTo>
                    <a:pt x="560" y="97"/>
                  </a:moveTo>
                  <a:lnTo>
                    <a:pt x="560" y="97"/>
                  </a:lnTo>
                  <a:cubicBezTo>
                    <a:pt x="560" y="97"/>
                    <a:pt x="565" y="113"/>
                    <a:pt x="572" y="124"/>
                  </a:cubicBezTo>
                  <a:lnTo>
                    <a:pt x="572" y="124"/>
                  </a:lnTo>
                  <a:cubicBezTo>
                    <a:pt x="566" y="110"/>
                    <a:pt x="560" y="97"/>
                    <a:pt x="560" y="97"/>
                  </a:cubicBezTo>
                  <a:close/>
                  <a:moveTo>
                    <a:pt x="1238" y="240"/>
                  </a:moveTo>
                  <a:cubicBezTo>
                    <a:pt x="1238" y="252"/>
                    <a:pt x="1215" y="300"/>
                    <a:pt x="1203" y="300"/>
                  </a:cubicBezTo>
                  <a:lnTo>
                    <a:pt x="1215" y="264"/>
                  </a:lnTo>
                  <a:cubicBezTo>
                    <a:pt x="1226" y="252"/>
                    <a:pt x="1238" y="240"/>
                    <a:pt x="1238" y="240"/>
                  </a:cubicBezTo>
                  <a:close/>
                  <a:moveTo>
                    <a:pt x="810" y="300"/>
                  </a:moveTo>
                  <a:cubicBezTo>
                    <a:pt x="810" y="311"/>
                    <a:pt x="810" y="321"/>
                    <a:pt x="810" y="328"/>
                  </a:cubicBezTo>
                  <a:lnTo>
                    <a:pt x="810" y="328"/>
                  </a:lnTo>
                  <a:cubicBezTo>
                    <a:pt x="810" y="327"/>
                    <a:pt x="810" y="325"/>
                    <a:pt x="810" y="323"/>
                  </a:cubicBezTo>
                  <a:lnTo>
                    <a:pt x="810" y="300"/>
                  </a:lnTo>
                  <a:close/>
                  <a:moveTo>
                    <a:pt x="1204" y="318"/>
                  </a:moveTo>
                  <a:cubicBezTo>
                    <a:pt x="1203" y="318"/>
                    <a:pt x="1197" y="323"/>
                    <a:pt x="1191" y="335"/>
                  </a:cubicBezTo>
                  <a:cubicBezTo>
                    <a:pt x="1203" y="323"/>
                    <a:pt x="1206" y="318"/>
                    <a:pt x="1204" y="318"/>
                  </a:cubicBezTo>
                  <a:close/>
                  <a:moveTo>
                    <a:pt x="607" y="347"/>
                  </a:moveTo>
                  <a:cubicBezTo>
                    <a:pt x="607" y="347"/>
                    <a:pt x="608" y="350"/>
                    <a:pt x="609" y="355"/>
                  </a:cubicBezTo>
                  <a:lnTo>
                    <a:pt x="609" y="355"/>
                  </a:lnTo>
                  <a:cubicBezTo>
                    <a:pt x="608" y="352"/>
                    <a:pt x="607" y="350"/>
                    <a:pt x="607" y="347"/>
                  </a:cubicBezTo>
                  <a:close/>
                  <a:moveTo>
                    <a:pt x="226" y="419"/>
                  </a:moveTo>
                  <a:cubicBezTo>
                    <a:pt x="230" y="420"/>
                    <a:pt x="232" y="422"/>
                    <a:pt x="235" y="422"/>
                  </a:cubicBezTo>
                  <a:lnTo>
                    <a:pt x="235" y="422"/>
                  </a:lnTo>
                  <a:cubicBezTo>
                    <a:pt x="232" y="421"/>
                    <a:pt x="229" y="420"/>
                    <a:pt x="226" y="419"/>
                  </a:cubicBezTo>
                  <a:close/>
                  <a:moveTo>
                    <a:pt x="298" y="407"/>
                  </a:moveTo>
                  <a:cubicBezTo>
                    <a:pt x="298" y="407"/>
                    <a:pt x="345" y="454"/>
                    <a:pt x="345" y="454"/>
                  </a:cubicBezTo>
                  <a:cubicBezTo>
                    <a:pt x="333" y="454"/>
                    <a:pt x="298" y="419"/>
                    <a:pt x="298" y="407"/>
                  </a:cubicBezTo>
                  <a:close/>
                  <a:moveTo>
                    <a:pt x="582" y="465"/>
                  </a:moveTo>
                  <a:cubicBezTo>
                    <a:pt x="584" y="468"/>
                    <a:pt x="585" y="470"/>
                    <a:pt x="585" y="470"/>
                  </a:cubicBezTo>
                  <a:cubicBezTo>
                    <a:pt x="585" y="470"/>
                    <a:pt x="585" y="469"/>
                    <a:pt x="584" y="466"/>
                  </a:cubicBezTo>
                  <a:cubicBezTo>
                    <a:pt x="583" y="466"/>
                    <a:pt x="582" y="465"/>
                    <a:pt x="582" y="465"/>
                  </a:cubicBezTo>
                  <a:close/>
                  <a:moveTo>
                    <a:pt x="603" y="445"/>
                  </a:moveTo>
                  <a:lnTo>
                    <a:pt x="603" y="445"/>
                  </a:lnTo>
                  <a:cubicBezTo>
                    <a:pt x="604" y="448"/>
                    <a:pt x="606" y="451"/>
                    <a:pt x="607" y="454"/>
                  </a:cubicBezTo>
                  <a:lnTo>
                    <a:pt x="631" y="490"/>
                  </a:lnTo>
                  <a:lnTo>
                    <a:pt x="603" y="445"/>
                  </a:lnTo>
                  <a:close/>
                  <a:moveTo>
                    <a:pt x="1687" y="486"/>
                  </a:moveTo>
                  <a:cubicBezTo>
                    <a:pt x="1686" y="486"/>
                    <a:pt x="1683" y="487"/>
                    <a:pt x="1679" y="490"/>
                  </a:cubicBezTo>
                  <a:cubicBezTo>
                    <a:pt x="1685" y="487"/>
                    <a:pt x="1687" y="486"/>
                    <a:pt x="1687" y="486"/>
                  </a:cubicBezTo>
                  <a:close/>
                  <a:moveTo>
                    <a:pt x="238" y="526"/>
                  </a:moveTo>
                  <a:cubicBezTo>
                    <a:pt x="250" y="538"/>
                    <a:pt x="286" y="562"/>
                    <a:pt x="286" y="562"/>
                  </a:cubicBezTo>
                  <a:cubicBezTo>
                    <a:pt x="291" y="567"/>
                    <a:pt x="292" y="569"/>
                    <a:pt x="289" y="569"/>
                  </a:cubicBezTo>
                  <a:cubicBezTo>
                    <a:pt x="286" y="569"/>
                    <a:pt x="276" y="564"/>
                    <a:pt x="262" y="550"/>
                  </a:cubicBezTo>
                  <a:lnTo>
                    <a:pt x="238" y="526"/>
                  </a:lnTo>
                  <a:close/>
                  <a:moveTo>
                    <a:pt x="440" y="609"/>
                  </a:moveTo>
                  <a:cubicBezTo>
                    <a:pt x="441" y="610"/>
                    <a:pt x="441" y="610"/>
                    <a:pt x="441" y="610"/>
                  </a:cubicBezTo>
                  <a:cubicBezTo>
                    <a:pt x="441" y="610"/>
                    <a:pt x="441" y="610"/>
                    <a:pt x="441" y="609"/>
                  </a:cubicBezTo>
                  <a:cubicBezTo>
                    <a:pt x="440" y="609"/>
                    <a:pt x="440" y="609"/>
                    <a:pt x="440" y="609"/>
                  </a:cubicBezTo>
                  <a:close/>
                  <a:moveTo>
                    <a:pt x="60" y="645"/>
                  </a:moveTo>
                  <a:cubicBezTo>
                    <a:pt x="60" y="645"/>
                    <a:pt x="95" y="669"/>
                    <a:pt x="119" y="669"/>
                  </a:cubicBezTo>
                  <a:cubicBezTo>
                    <a:pt x="121" y="669"/>
                    <a:pt x="123" y="669"/>
                    <a:pt x="126" y="669"/>
                  </a:cubicBezTo>
                  <a:lnTo>
                    <a:pt x="126" y="669"/>
                  </a:lnTo>
                  <a:lnTo>
                    <a:pt x="60" y="645"/>
                  </a:lnTo>
                  <a:close/>
                  <a:moveTo>
                    <a:pt x="134" y="710"/>
                  </a:moveTo>
                  <a:cubicBezTo>
                    <a:pt x="145" y="711"/>
                    <a:pt x="157" y="711"/>
                    <a:pt x="167" y="716"/>
                  </a:cubicBezTo>
                  <a:cubicBezTo>
                    <a:pt x="167" y="716"/>
                    <a:pt x="151" y="713"/>
                    <a:pt x="134" y="710"/>
                  </a:cubicBezTo>
                  <a:close/>
                  <a:moveTo>
                    <a:pt x="60" y="716"/>
                  </a:moveTo>
                  <a:cubicBezTo>
                    <a:pt x="58" y="716"/>
                    <a:pt x="58" y="717"/>
                    <a:pt x="60" y="718"/>
                  </a:cubicBezTo>
                  <a:lnTo>
                    <a:pt x="60" y="718"/>
                  </a:lnTo>
                  <a:cubicBezTo>
                    <a:pt x="60" y="718"/>
                    <a:pt x="60" y="717"/>
                    <a:pt x="60" y="716"/>
                  </a:cubicBezTo>
                  <a:close/>
                  <a:moveTo>
                    <a:pt x="214" y="693"/>
                  </a:moveTo>
                  <a:cubicBezTo>
                    <a:pt x="238" y="704"/>
                    <a:pt x="250" y="704"/>
                    <a:pt x="250" y="716"/>
                  </a:cubicBezTo>
                  <a:lnTo>
                    <a:pt x="226" y="704"/>
                  </a:lnTo>
                  <a:lnTo>
                    <a:pt x="226" y="704"/>
                  </a:lnTo>
                  <a:cubicBezTo>
                    <a:pt x="221" y="704"/>
                    <a:pt x="232" y="713"/>
                    <a:pt x="245" y="722"/>
                  </a:cubicBezTo>
                  <a:lnTo>
                    <a:pt x="245" y="722"/>
                  </a:lnTo>
                  <a:cubicBezTo>
                    <a:pt x="242" y="721"/>
                    <a:pt x="236" y="720"/>
                    <a:pt x="226" y="716"/>
                  </a:cubicBezTo>
                  <a:lnTo>
                    <a:pt x="214" y="704"/>
                  </a:lnTo>
                  <a:lnTo>
                    <a:pt x="214" y="693"/>
                  </a:lnTo>
                  <a:close/>
                  <a:moveTo>
                    <a:pt x="1560" y="751"/>
                  </a:moveTo>
                  <a:lnTo>
                    <a:pt x="1560" y="751"/>
                  </a:lnTo>
                  <a:cubicBezTo>
                    <a:pt x="1556" y="752"/>
                    <a:pt x="1552" y="752"/>
                    <a:pt x="1548" y="752"/>
                  </a:cubicBezTo>
                  <a:cubicBezTo>
                    <a:pt x="1548" y="752"/>
                    <a:pt x="1552" y="752"/>
                    <a:pt x="1560" y="751"/>
                  </a:cubicBezTo>
                  <a:close/>
                  <a:moveTo>
                    <a:pt x="438" y="850"/>
                  </a:moveTo>
                  <a:cubicBezTo>
                    <a:pt x="432" y="850"/>
                    <a:pt x="429" y="853"/>
                    <a:pt x="429" y="859"/>
                  </a:cubicBezTo>
                  <a:cubicBezTo>
                    <a:pt x="429" y="863"/>
                    <a:pt x="429" y="865"/>
                    <a:pt x="429" y="865"/>
                  </a:cubicBezTo>
                  <a:cubicBezTo>
                    <a:pt x="430" y="865"/>
                    <a:pt x="433" y="859"/>
                    <a:pt x="441" y="859"/>
                  </a:cubicBezTo>
                  <a:lnTo>
                    <a:pt x="464" y="859"/>
                  </a:lnTo>
                  <a:cubicBezTo>
                    <a:pt x="453" y="853"/>
                    <a:pt x="444" y="850"/>
                    <a:pt x="438" y="850"/>
                  </a:cubicBezTo>
                  <a:close/>
                  <a:moveTo>
                    <a:pt x="917" y="1"/>
                  </a:moveTo>
                  <a:cubicBezTo>
                    <a:pt x="917" y="1"/>
                    <a:pt x="917" y="1"/>
                    <a:pt x="917" y="2"/>
                  </a:cubicBezTo>
                  <a:cubicBezTo>
                    <a:pt x="917" y="10"/>
                    <a:pt x="917" y="38"/>
                    <a:pt x="917" y="50"/>
                  </a:cubicBezTo>
                  <a:cubicBezTo>
                    <a:pt x="917" y="26"/>
                    <a:pt x="917" y="14"/>
                    <a:pt x="905" y="14"/>
                  </a:cubicBezTo>
                  <a:cubicBezTo>
                    <a:pt x="904" y="13"/>
                    <a:pt x="904" y="13"/>
                    <a:pt x="903" y="13"/>
                  </a:cubicBezTo>
                  <a:lnTo>
                    <a:pt x="903" y="13"/>
                  </a:lnTo>
                  <a:cubicBezTo>
                    <a:pt x="894" y="13"/>
                    <a:pt x="904" y="98"/>
                    <a:pt x="893" y="109"/>
                  </a:cubicBezTo>
                  <a:cubicBezTo>
                    <a:pt x="881" y="109"/>
                    <a:pt x="869" y="2"/>
                    <a:pt x="857" y="2"/>
                  </a:cubicBezTo>
                  <a:lnTo>
                    <a:pt x="857" y="2"/>
                  </a:lnTo>
                  <a:cubicBezTo>
                    <a:pt x="857" y="8"/>
                    <a:pt x="857" y="14"/>
                    <a:pt x="858" y="19"/>
                  </a:cubicBezTo>
                  <a:lnTo>
                    <a:pt x="858" y="19"/>
                  </a:lnTo>
                  <a:cubicBezTo>
                    <a:pt x="855" y="15"/>
                    <a:pt x="852" y="12"/>
                    <a:pt x="849" y="12"/>
                  </a:cubicBezTo>
                  <a:cubicBezTo>
                    <a:pt x="848" y="12"/>
                    <a:pt x="847" y="13"/>
                    <a:pt x="845" y="14"/>
                  </a:cubicBezTo>
                  <a:cubicBezTo>
                    <a:pt x="845" y="14"/>
                    <a:pt x="834" y="38"/>
                    <a:pt x="834" y="38"/>
                  </a:cubicBezTo>
                  <a:cubicBezTo>
                    <a:pt x="822" y="38"/>
                    <a:pt x="834" y="38"/>
                    <a:pt x="834" y="50"/>
                  </a:cubicBezTo>
                  <a:cubicBezTo>
                    <a:pt x="834" y="60"/>
                    <a:pt x="834" y="63"/>
                    <a:pt x="833" y="63"/>
                  </a:cubicBezTo>
                  <a:cubicBezTo>
                    <a:pt x="832" y="63"/>
                    <a:pt x="829" y="59"/>
                    <a:pt x="825" y="53"/>
                  </a:cubicBezTo>
                  <a:lnTo>
                    <a:pt x="825" y="53"/>
                  </a:lnTo>
                  <a:cubicBezTo>
                    <a:pt x="824" y="51"/>
                    <a:pt x="823" y="50"/>
                    <a:pt x="822" y="50"/>
                  </a:cubicBezTo>
                  <a:lnTo>
                    <a:pt x="822" y="50"/>
                  </a:lnTo>
                  <a:cubicBezTo>
                    <a:pt x="822" y="50"/>
                    <a:pt x="822" y="50"/>
                    <a:pt x="822" y="50"/>
                  </a:cubicBezTo>
                  <a:cubicBezTo>
                    <a:pt x="816" y="44"/>
                    <a:pt x="810" y="41"/>
                    <a:pt x="805" y="41"/>
                  </a:cubicBezTo>
                  <a:cubicBezTo>
                    <a:pt x="801" y="41"/>
                    <a:pt x="798" y="44"/>
                    <a:pt x="798" y="50"/>
                  </a:cubicBezTo>
                  <a:cubicBezTo>
                    <a:pt x="798" y="57"/>
                    <a:pt x="798" y="85"/>
                    <a:pt x="798" y="97"/>
                  </a:cubicBezTo>
                  <a:cubicBezTo>
                    <a:pt x="789" y="55"/>
                    <a:pt x="781" y="13"/>
                    <a:pt x="777" y="13"/>
                  </a:cubicBezTo>
                  <a:cubicBezTo>
                    <a:pt x="775" y="13"/>
                    <a:pt x="774" y="20"/>
                    <a:pt x="774" y="38"/>
                  </a:cubicBezTo>
                  <a:cubicBezTo>
                    <a:pt x="774" y="85"/>
                    <a:pt x="781" y="132"/>
                    <a:pt x="779" y="132"/>
                  </a:cubicBezTo>
                  <a:cubicBezTo>
                    <a:pt x="778" y="132"/>
                    <a:pt x="777" y="129"/>
                    <a:pt x="774" y="121"/>
                  </a:cubicBezTo>
                  <a:cubicBezTo>
                    <a:pt x="762" y="85"/>
                    <a:pt x="750" y="62"/>
                    <a:pt x="738" y="38"/>
                  </a:cubicBezTo>
                  <a:cubicBezTo>
                    <a:pt x="737" y="36"/>
                    <a:pt x="735" y="35"/>
                    <a:pt x="735" y="35"/>
                  </a:cubicBezTo>
                  <a:lnTo>
                    <a:pt x="735" y="35"/>
                  </a:lnTo>
                  <a:cubicBezTo>
                    <a:pt x="730" y="35"/>
                    <a:pt x="738" y="62"/>
                    <a:pt x="738" y="62"/>
                  </a:cubicBezTo>
                  <a:cubicBezTo>
                    <a:pt x="738" y="62"/>
                    <a:pt x="714" y="14"/>
                    <a:pt x="714" y="14"/>
                  </a:cubicBezTo>
                  <a:lnTo>
                    <a:pt x="714" y="50"/>
                  </a:lnTo>
                  <a:cubicBezTo>
                    <a:pt x="714" y="59"/>
                    <a:pt x="713" y="63"/>
                    <a:pt x="711" y="63"/>
                  </a:cubicBezTo>
                  <a:cubicBezTo>
                    <a:pt x="702" y="63"/>
                    <a:pt x="679" y="2"/>
                    <a:pt x="679" y="2"/>
                  </a:cubicBezTo>
                  <a:lnTo>
                    <a:pt x="679" y="2"/>
                  </a:lnTo>
                  <a:cubicBezTo>
                    <a:pt x="669" y="2"/>
                    <a:pt x="710" y="96"/>
                    <a:pt x="701" y="96"/>
                  </a:cubicBezTo>
                  <a:cubicBezTo>
                    <a:pt x="699" y="96"/>
                    <a:pt x="696" y="93"/>
                    <a:pt x="691" y="85"/>
                  </a:cubicBezTo>
                  <a:cubicBezTo>
                    <a:pt x="679" y="50"/>
                    <a:pt x="679" y="50"/>
                    <a:pt x="667" y="50"/>
                  </a:cubicBezTo>
                  <a:cubicBezTo>
                    <a:pt x="655" y="38"/>
                    <a:pt x="655" y="26"/>
                    <a:pt x="643" y="2"/>
                  </a:cubicBezTo>
                  <a:lnTo>
                    <a:pt x="643" y="2"/>
                  </a:lnTo>
                  <a:cubicBezTo>
                    <a:pt x="679" y="85"/>
                    <a:pt x="631" y="26"/>
                    <a:pt x="655" y="97"/>
                  </a:cubicBezTo>
                  <a:cubicBezTo>
                    <a:pt x="648" y="76"/>
                    <a:pt x="641" y="72"/>
                    <a:pt x="634" y="72"/>
                  </a:cubicBezTo>
                  <a:cubicBezTo>
                    <a:pt x="629" y="72"/>
                    <a:pt x="624" y="73"/>
                    <a:pt x="619" y="73"/>
                  </a:cubicBezTo>
                  <a:cubicBezTo>
                    <a:pt x="619" y="85"/>
                    <a:pt x="619" y="97"/>
                    <a:pt x="619" y="97"/>
                  </a:cubicBezTo>
                  <a:cubicBezTo>
                    <a:pt x="619" y="97"/>
                    <a:pt x="643" y="145"/>
                    <a:pt x="643" y="145"/>
                  </a:cubicBezTo>
                  <a:cubicBezTo>
                    <a:pt x="631" y="145"/>
                    <a:pt x="607" y="73"/>
                    <a:pt x="595" y="50"/>
                  </a:cubicBezTo>
                  <a:lnTo>
                    <a:pt x="595" y="50"/>
                  </a:lnTo>
                  <a:cubicBezTo>
                    <a:pt x="595" y="73"/>
                    <a:pt x="607" y="97"/>
                    <a:pt x="607" y="109"/>
                  </a:cubicBezTo>
                  <a:cubicBezTo>
                    <a:pt x="631" y="145"/>
                    <a:pt x="643" y="193"/>
                    <a:pt x="643" y="193"/>
                  </a:cubicBezTo>
                  <a:cubicBezTo>
                    <a:pt x="642" y="193"/>
                    <a:pt x="642" y="194"/>
                    <a:pt x="641" y="194"/>
                  </a:cubicBezTo>
                  <a:cubicBezTo>
                    <a:pt x="627" y="194"/>
                    <a:pt x="595" y="108"/>
                    <a:pt x="595" y="97"/>
                  </a:cubicBezTo>
                  <a:cubicBezTo>
                    <a:pt x="594" y="96"/>
                    <a:pt x="593" y="95"/>
                    <a:pt x="592" y="95"/>
                  </a:cubicBezTo>
                  <a:lnTo>
                    <a:pt x="592" y="95"/>
                  </a:lnTo>
                  <a:cubicBezTo>
                    <a:pt x="586" y="95"/>
                    <a:pt x="597" y="134"/>
                    <a:pt x="607" y="145"/>
                  </a:cubicBezTo>
                  <a:cubicBezTo>
                    <a:pt x="611" y="148"/>
                    <a:pt x="612" y="150"/>
                    <a:pt x="612" y="150"/>
                  </a:cubicBezTo>
                  <a:cubicBezTo>
                    <a:pt x="611" y="150"/>
                    <a:pt x="600" y="141"/>
                    <a:pt x="584" y="133"/>
                  </a:cubicBezTo>
                  <a:cubicBezTo>
                    <a:pt x="580" y="133"/>
                    <a:pt x="576" y="129"/>
                    <a:pt x="572" y="124"/>
                  </a:cubicBezTo>
                  <a:lnTo>
                    <a:pt x="572" y="124"/>
                  </a:lnTo>
                  <a:cubicBezTo>
                    <a:pt x="581" y="144"/>
                    <a:pt x="590" y="169"/>
                    <a:pt x="584" y="169"/>
                  </a:cubicBezTo>
                  <a:lnTo>
                    <a:pt x="560" y="133"/>
                  </a:lnTo>
                  <a:lnTo>
                    <a:pt x="548" y="133"/>
                  </a:lnTo>
                  <a:cubicBezTo>
                    <a:pt x="548" y="133"/>
                    <a:pt x="548" y="157"/>
                    <a:pt x="548" y="169"/>
                  </a:cubicBezTo>
                  <a:cubicBezTo>
                    <a:pt x="548" y="169"/>
                    <a:pt x="540" y="161"/>
                    <a:pt x="536" y="157"/>
                  </a:cubicBezTo>
                  <a:lnTo>
                    <a:pt x="536" y="157"/>
                  </a:lnTo>
                  <a:cubicBezTo>
                    <a:pt x="536" y="169"/>
                    <a:pt x="548" y="181"/>
                    <a:pt x="548" y="204"/>
                  </a:cubicBezTo>
                  <a:cubicBezTo>
                    <a:pt x="524" y="145"/>
                    <a:pt x="512" y="133"/>
                    <a:pt x="500" y="133"/>
                  </a:cubicBezTo>
                  <a:lnTo>
                    <a:pt x="512" y="157"/>
                  </a:lnTo>
                  <a:cubicBezTo>
                    <a:pt x="512" y="157"/>
                    <a:pt x="476" y="157"/>
                    <a:pt x="488" y="181"/>
                  </a:cubicBezTo>
                  <a:cubicBezTo>
                    <a:pt x="488" y="181"/>
                    <a:pt x="536" y="240"/>
                    <a:pt x="524" y="240"/>
                  </a:cubicBezTo>
                  <a:cubicBezTo>
                    <a:pt x="524" y="228"/>
                    <a:pt x="500" y="204"/>
                    <a:pt x="488" y="204"/>
                  </a:cubicBezTo>
                  <a:cubicBezTo>
                    <a:pt x="481" y="198"/>
                    <a:pt x="467" y="191"/>
                    <a:pt x="455" y="191"/>
                  </a:cubicBezTo>
                  <a:cubicBezTo>
                    <a:pt x="447" y="191"/>
                    <a:pt x="441" y="194"/>
                    <a:pt x="441" y="204"/>
                  </a:cubicBezTo>
                  <a:cubicBezTo>
                    <a:pt x="429" y="216"/>
                    <a:pt x="453" y="240"/>
                    <a:pt x="453" y="240"/>
                  </a:cubicBezTo>
                  <a:cubicBezTo>
                    <a:pt x="442" y="250"/>
                    <a:pt x="450" y="261"/>
                    <a:pt x="475" y="293"/>
                  </a:cubicBezTo>
                  <a:lnTo>
                    <a:pt x="475" y="293"/>
                  </a:lnTo>
                  <a:cubicBezTo>
                    <a:pt x="456" y="273"/>
                    <a:pt x="427" y="248"/>
                    <a:pt x="421" y="248"/>
                  </a:cubicBezTo>
                  <a:lnTo>
                    <a:pt x="421" y="248"/>
                  </a:lnTo>
                  <a:cubicBezTo>
                    <a:pt x="418" y="248"/>
                    <a:pt x="420" y="253"/>
                    <a:pt x="429" y="264"/>
                  </a:cubicBezTo>
                  <a:cubicBezTo>
                    <a:pt x="464" y="312"/>
                    <a:pt x="500" y="323"/>
                    <a:pt x="524" y="359"/>
                  </a:cubicBezTo>
                  <a:lnTo>
                    <a:pt x="464" y="312"/>
                  </a:lnTo>
                  <a:cubicBezTo>
                    <a:pt x="441" y="288"/>
                    <a:pt x="405" y="252"/>
                    <a:pt x="381" y="228"/>
                  </a:cubicBezTo>
                  <a:lnTo>
                    <a:pt x="381" y="228"/>
                  </a:lnTo>
                  <a:cubicBezTo>
                    <a:pt x="429" y="288"/>
                    <a:pt x="393" y="264"/>
                    <a:pt x="417" y="300"/>
                  </a:cubicBezTo>
                  <a:cubicBezTo>
                    <a:pt x="417" y="300"/>
                    <a:pt x="405" y="300"/>
                    <a:pt x="369" y="264"/>
                  </a:cubicBezTo>
                  <a:cubicBezTo>
                    <a:pt x="345" y="228"/>
                    <a:pt x="357" y="252"/>
                    <a:pt x="333" y="228"/>
                  </a:cubicBezTo>
                  <a:lnTo>
                    <a:pt x="333" y="228"/>
                  </a:lnTo>
                  <a:lnTo>
                    <a:pt x="429" y="335"/>
                  </a:lnTo>
                  <a:cubicBezTo>
                    <a:pt x="429" y="335"/>
                    <a:pt x="345" y="264"/>
                    <a:pt x="345" y="264"/>
                  </a:cubicBezTo>
                  <a:lnTo>
                    <a:pt x="345" y="264"/>
                  </a:lnTo>
                  <a:cubicBezTo>
                    <a:pt x="345" y="264"/>
                    <a:pt x="389" y="316"/>
                    <a:pt x="379" y="316"/>
                  </a:cubicBezTo>
                  <a:cubicBezTo>
                    <a:pt x="377" y="316"/>
                    <a:pt x="374" y="315"/>
                    <a:pt x="369" y="312"/>
                  </a:cubicBezTo>
                  <a:cubicBezTo>
                    <a:pt x="350" y="299"/>
                    <a:pt x="323" y="289"/>
                    <a:pt x="313" y="289"/>
                  </a:cubicBezTo>
                  <a:cubicBezTo>
                    <a:pt x="304" y="289"/>
                    <a:pt x="307" y="295"/>
                    <a:pt x="333" y="312"/>
                  </a:cubicBezTo>
                  <a:cubicBezTo>
                    <a:pt x="357" y="335"/>
                    <a:pt x="310" y="312"/>
                    <a:pt x="333" y="347"/>
                  </a:cubicBezTo>
                  <a:cubicBezTo>
                    <a:pt x="336" y="356"/>
                    <a:pt x="335" y="359"/>
                    <a:pt x="332" y="359"/>
                  </a:cubicBezTo>
                  <a:cubicBezTo>
                    <a:pt x="320" y="359"/>
                    <a:pt x="283" y="323"/>
                    <a:pt x="274" y="323"/>
                  </a:cubicBezTo>
                  <a:cubicBezTo>
                    <a:pt x="262" y="323"/>
                    <a:pt x="298" y="359"/>
                    <a:pt x="298" y="359"/>
                  </a:cubicBezTo>
                  <a:cubicBezTo>
                    <a:pt x="286" y="359"/>
                    <a:pt x="274" y="347"/>
                    <a:pt x="250" y="323"/>
                  </a:cubicBezTo>
                  <a:cubicBezTo>
                    <a:pt x="245" y="321"/>
                    <a:pt x="243" y="320"/>
                    <a:pt x="241" y="320"/>
                  </a:cubicBezTo>
                  <a:cubicBezTo>
                    <a:pt x="235" y="320"/>
                    <a:pt x="250" y="335"/>
                    <a:pt x="250" y="335"/>
                  </a:cubicBezTo>
                  <a:cubicBezTo>
                    <a:pt x="250" y="335"/>
                    <a:pt x="330" y="401"/>
                    <a:pt x="320" y="401"/>
                  </a:cubicBezTo>
                  <a:cubicBezTo>
                    <a:pt x="317" y="401"/>
                    <a:pt x="307" y="396"/>
                    <a:pt x="286" y="383"/>
                  </a:cubicBezTo>
                  <a:cubicBezTo>
                    <a:pt x="266" y="368"/>
                    <a:pt x="254" y="361"/>
                    <a:pt x="249" y="361"/>
                  </a:cubicBezTo>
                  <a:cubicBezTo>
                    <a:pt x="242" y="361"/>
                    <a:pt x="248" y="374"/>
                    <a:pt x="262" y="395"/>
                  </a:cubicBezTo>
                  <a:cubicBezTo>
                    <a:pt x="281" y="414"/>
                    <a:pt x="293" y="426"/>
                    <a:pt x="290" y="426"/>
                  </a:cubicBezTo>
                  <a:cubicBezTo>
                    <a:pt x="287" y="426"/>
                    <a:pt x="271" y="417"/>
                    <a:pt x="238" y="395"/>
                  </a:cubicBezTo>
                  <a:cubicBezTo>
                    <a:pt x="233" y="391"/>
                    <a:pt x="230" y="390"/>
                    <a:pt x="229" y="390"/>
                  </a:cubicBezTo>
                  <a:lnTo>
                    <a:pt x="229" y="390"/>
                  </a:lnTo>
                  <a:cubicBezTo>
                    <a:pt x="222" y="390"/>
                    <a:pt x="253" y="424"/>
                    <a:pt x="240" y="424"/>
                  </a:cubicBezTo>
                  <a:cubicBezTo>
                    <a:pt x="239" y="424"/>
                    <a:pt x="237" y="423"/>
                    <a:pt x="235" y="422"/>
                  </a:cubicBezTo>
                  <a:lnTo>
                    <a:pt x="235" y="422"/>
                  </a:lnTo>
                  <a:cubicBezTo>
                    <a:pt x="261" y="437"/>
                    <a:pt x="298" y="476"/>
                    <a:pt x="287" y="476"/>
                  </a:cubicBezTo>
                  <a:cubicBezTo>
                    <a:pt x="283" y="476"/>
                    <a:pt x="272" y="470"/>
                    <a:pt x="250" y="454"/>
                  </a:cubicBezTo>
                  <a:cubicBezTo>
                    <a:pt x="222" y="431"/>
                    <a:pt x="210" y="423"/>
                    <a:pt x="207" y="423"/>
                  </a:cubicBezTo>
                  <a:lnTo>
                    <a:pt x="207" y="423"/>
                  </a:lnTo>
                  <a:cubicBezTo>
                    <a:pt x="201" y="423"/>
                    <a:pt x="230" y="454"/>
                    <a:pt x="238" y="454"/>
                  </a:cubicBezTo>
                  <a:cubicBezTo>
                    <a:pt x="238" y="466"/>
                    <a:pt x="238" y="466"/>
                    <a:pt x="214" y="466"/>
                  </a:cubicBezTo>
                  <a:cubicBezTo>
                    <a:pt x="203" y="466"/>
                    <a:pt x="203" y="454"/>
                    <a:pt x="191" y="454"/>
                  </a:cubicBezTo>
                  <a:cubicBezTo>
                    <a:pt x="191" y="454"/>
                    <a:pt x="191" y="478"/>
                    <a:pt x="226" y="502"/>
                  </a:cubicBezTo>
                  <a:cubicBezTo>
                    <a:pt x="203" y="490"/>
                    <a:pt x="167" y="466"/>
                    <a:pt x="155" y="466"/>
                  </a:cubicBezTo>
                  <a:lnTo>
                    <a:pt x="155" y="466"/>
                  </a:lnTo>
                  <a:cubicBezTo>
                    <a:pt x="155" y="475"/>
                    <a:pt x="182" y="498"/>
                    <a:pt x="180" y="498"/>
                  </a:cubicBezTo>
                  <a:cubicBezTo>
                    <a:pt x="179" y="498"/>
                    <a:pt x="175" y="496"/>
                    <a:pt x="167" y="490"/>
                  </a:cubicBezTo>
                  <a:lnTo>
                    <a:pt x="167" y="490"/>
                  </a:lnTo>
                  <a:cubicBezTo>
                    <a:pt x="179" y="502"/>
                    <a:pt x="179" y="502"/>
                    <a:pt x="191" y="514"/>
                  </a:cubicBezTo>
                  <a:cubicBezTo>
                    <a:pt x="191" y="514"/>
                    <a:pt x="181" y="512"/>
                    <a:pt x="175" y="512"/>
                  </a:cubicBezTo>
                  <a:cubicBezTo>
                    <a:pt x="166" y="512"/>
                    <a:pt x="164" y="516"/>
                    <a:pt x="214" y="538"/>
                  </a:cubicBezTo>
                  <a:cubicBezTo>
                    <a:pt x="205" y="538"/>
                    <a:pt x="163" y="518"/>
                    <a:pt x="152" y="518"/>
                  </a:cubicBezTo>
                  <a:cubicBezTo>
                    <a:pt x="149" y="518"/>
                    <a:pt x="149" y="520"/>
                    <a:pt x="155" y="526"/>
                  </a:cubicBezTo>
                  <a:cubicBezTo>
                    <a:pt x="191" y="538"/>
                    <a:pt x="191" y="538"/>
                    <a:pt x="191" y="550"/>
                  </a:cubicBezTo>
                  <a:cubicBezTo>
                    <a:pt x="167" y="538"/>
                    <a:pt x="143" y="526"/>
                    <a:pt x="119" y="526"/>
                  </a:cubicBezTo>
                  <a:lnTo>
                    <a:pt x="119" y="538"/>
                  </a:lnTo>
                  <a:cubicBezTo>
                    <a:pt x="119" y="550"/>
                    <a:pt x="143" y="562"/>
                    <a:pt x="203" y="585"/>
                  </a:cubicBezTo>
                  <a:cubicBezTo>
                    <a:pt x="203" y="589"/>
                    <a:pt x="201" y="590"/>
                    <a:pt x="199" y="590"/>
                  </a:cubicBezTo>
                  <a:cubicBezTo>
                    <a:pt x="192" y="590"/>
                    <a:pt x="177" y="582"/>
                    <a:pt x="143" y="574"/>
                  </a:cubicBezTo>
                  <a:lnTo>
                    <a:pt x="143" y="574"/>
                  </a:lnTo>
                  <a:lnTo>
                    <a:pt x="214" y="609"/>
                  </a:lnTo>
                  <a:cubicBezTo>
                    <a:pt x="167" y="585"/>
                    <a:pt x="119" y="574"/>
                    <a:pt x="72" y="562"/>
                  </a:cubicBezTo>
                  <a:lnTo>
                    <a:pt x="72" y="562"/>
                  </a:lnTo>
                  <a:lnTo>
                    <a:pt x="155" y="597"/>
                  </a:lnTo>
                  <a:cubicBezTo>
                    <a:pt x="203" y="621"/>
                    <a:pt x="179" y="621"/>
                    <a:pt x="155" y="633"/>
                  </a:cubicBezTo>
                  <a:cubicBezTo>
                    <a:pt x="131" y="633"/>
                    <a:pt x="107" y="633"/>
                    <a:pt x="155" y="657"/>
                  </a:cubicBezTo>
                  <a:lnTo>
                    <a:pt x="274" y="693"/>
                  </a:lnTo>
                  <a:cubicBezTo>
                    <a:pt x="238" y="693"/>
                    <a:pt x="203" y="681"/>
                    <a:pt x="179" y="669"/>
                  </a:cubicBezTo>
                  <a:lnTo>
                    <a:pt x="179" y="669"/>
                  </a:lnTo>
                  <a:cubicBezTo>
                    <a:pt x="187" y="673"/>
                    <a:pt x="185" y="674"/>
                    <a:pt x="179" y="674"/>
                  </a:cubicBezTo>
                  <a:cubicBezTo>
                    <a:pt x="168" y="674"/>
                    <a:pt x="143" y="670"/>
                    <a:pt x="126" y="669"/>
                  </a:cubicBezTo>
                  <a:lnTo>
                    <a:pt x="126" y="669"/>
                  </a:lnTo>
                  <a:lnTo>
                    <a:pt x="191" y="693"/>
                  </a:lnTo>
                  <a:cubicBezTo>
                    <a:pt x="168" y="685"/>
                    <a:pt x="152" y="682"/>
                    <a:pt x="140" y="682"/>
                  </a:cubicBezTo>
                  <a:cubicBezTo>
                    <a:pt x="113" y="682"/>
                    <a:pt x="107" y="696"/>
                    <a:pt x="107" y="704"/>
                  </a:cubicBezTo>
                  <a:cubicBezTo>
                    <a:pt x="107" y="705"/>
                    <a:pt x="107" y="706"/>
                    <a:pt x="108" y="707"/>
                  </a:cubicBezTo>
                  <a:lnTo>
                    <a:pt x="108" y="707"/>
                  </a:lnTo>
                  <a:cubicBezTo>
                    <a:pt x="102" y="706"/>
                    <a:pt x="97" y="706"/>
                    <a:pt x="93" y="706"/>
                  </a:cubicBezTo>
                  <a:cubicBezTo>
                    <a:pt x="82" y="706"/>
                    <a:pt x="79" y="708"/>
                    <a:pt x="95" y="716"/>
                  </a:cubicBezTo>
                  <a:cubicBezTo>
                    <a:pt x="106" y="716"/>
                    <a:pt x="159" y="743"/>
                    <a:pt x="145" y="743"/>
                  </a:cubicBezTo>
                  <a:cubicBezTo>
                    <a:pt x="142" y="743"/>
                    <a:pt x="138" y="742"/>
                    <a:pt x="131" y="740"/>
                  </a:cubicBezTo>
                  <a:cubicBezTo>
                    <a:pt x="121" y="740"/>
                    <a:pt x="70" y="724"/>
                    <a:pt x="60" y="718"/>
                  </a:cubicBezTo>
                  <a:lnTo>
                    <a:pt x="60" y="718"/>
                  </a:lnTo>
                  <a:cubicBezTo>
                    <a:pt x="63" y="729"/>
                    <a:pt x="95" y="741"/>
                    <a:pt x="83" y="752"/>
                  </a:cubicBezTo>
                  <a:cubicBezTo>
                    <a:pt x="60" y="752"/>
                    <a:pt x="48" y="752"/>
                    <a:pt x="48" y="764"/>
                  </a:cubicBezTo>
                  <a:cubicBezTo>
                    <a:pt x="48" y="772"/>
                    <a:pt x="83" y="781"/>
                    <a:pt x="104" y="781"/>
                  </a:cubicBezTo>
                  <a:cubicBezTo>
                    <a:pt x="113" y="781"/>
                    <a:pt x="119" y="779"/>
                    <a:pt x="119" y="776"/>
                  </a:cubicBezTo>
                  <a:lnTo>
                    <a:pt x="119" y="776"/>
                  </a:lnTo>
                  <a:cubicBezTo>
                    <a:pt x="119" y="777"/>
                    <a:pt x="118" y="789"/>
                    <a:pt x="107" y="800"/>
                  </a:cubicBezTo>
                  <a:lnTo>
                    <a:pt x="60" y="800"/>
                  </a:lnTo>
                  <a:cubicBezTo>
                    <a:pt x="83" y="812"/>
                    <a:pt x="107" y="824"/>
                    <a:pt x="131" y="824"/>
                  </a:cubicBezTo>
                  <a:lnTo>
                    <a:pt x="155" y="824"/>
                  </a:lnTo>
                  <a:cubicBezTo>
                    <a:pt x="167" y="824"/>
                    <a:pt x="191" y="835"/>
                    <a:pt x="179" y="835"/>
                  </a:cubicBezTo>
                  <a:cubicBezTo>
                    <a:pt x="169" y="835"/>
                    <a:pt x="114" y="820"/>
                    <a:pt x="92" y="820"/>
                  </a:cubicBezTo>
                  <a:cubicBezTo>
                    <a:pt x="87" y="820"/>
                    <a:pt x="83" y="821"/>
                    <a:pt x="83" y="824"/>
                  </a:cubicBezTo>
                  <a:cubicBezTo>
                    <a:pt x="92" y="841"/>
                    <a:pt x="107" y="852"/>
                    <a:pt x="124" y="852"/>
                  </a:cubicBezTo>
                  <a:cubicBezTo>
                    <a:pt x="130" y="852"/>
                    <a:pt x="137" y="851"/>
                    <a:pt x="143" y="847"/>
                  </a:cubicBezTo>
                  <a:lnTo>
                    <a:pt x="226" y="847"/>
                  </a:lnTo>
                  <a:cubicBezTo>
                    <a:pt x="238" y="847"/>
                    <a:pt x="262" y="859"/>
                    <a:pt x="226" y="859"/>
                  </a:cubicBezTo>
                  <a:cubicBezTo>
                    <a:pt x="222" y="862"/>
                    <a:pt x="213" y="863"/>
                    <a:pt x="201" y="863"/>
                  </a:cubicBezTo>
                  <a:cubicBezTo>
                    <a:pt x="155" y="863"/>
                    <a:pt x="69" y="847"/>
                    <a:pt x="60" y="847"/>
                  </a:cubicBezTo>
                  <a:lnTo>
                    <a:pt x="60" y="847"/>
                  </a:lnTo>
                  <a:cubicBezTo>
                    <a:pt x="60" y="847"/>
                    <a:pt x="60" y="859"/>
                    <a:pt x="72" y="871"/>
                  </a:cubicBezTo>
                  <a:lnTo>
                    <a:pt x="143" y="871"/>
                  </a:lnTo>
                  <a:cubicBezTo>
                    <a:pt x="155" y="877"/>
                    <a:pt x="131" y="877"/>
                    <a:pt x="107" y="877"/>
                  </a:cubicBezTo>
                  <a:cubicBezTo>
                    <a:pt x="83" y="877"/>
                    <a:pt x="60" y="877"/>
                    <a:pt x="72" y="883"/>
                  </a:cubicBezTo>
                  <a:cubicBezTo>
                    <a:pt x="119" y="895"/>
                    <a:pt x="155" y="895"/>
                    <a:pt x="191" y="895"/>
                  </a:cubicBezTo>
                  <a:lnTo>
                    <a:pt x="83" y="895"/>
                  </a:lnTo>
                  <a:cubicBezTo>
                    <a:pt x="60" y="895"/>
                    <a:pt x="0" y="907"/>
                    <a:pt x="24" y="919"/>
                  </a:cubicBezTo>
                  <a:lnTo>
                    <a:pt x="95" y="919"/>
                  </a:lnTo>
                  <a:cubicBezTo>
                    <a:pt x="107" y="919"/>
                    <a:pt x="95" y="919"/>
                    <a:pt x="95" y="931"/>
                  </a:cubicBezTo>
                  <a:cubicBezTo>
                    <a:pt x="83" y="931"/>
                    <a:pt x="48" y="931"/>
                    <a:pt x="48" y="943"/>
                  </a:cubicBezTo>
                  <a:cubicBezTo>
                    <a:pt x="48" y="943"/>
                    <a:pt x="119" y="943"/>
                    <a:pt x="95" y="955"/>
                  </a:cubicBezTo>
                  <a:cubicBezTo>
                    <a:pt x="83" y="960"/>
                    <a:pt x="63" y="960"/>
                    <a:pt x="48" y="960"/>
                  </a:cubicBezTo>
                  <a:cubicBezTo>
                    <a:pt x="33" y="960"/>
                    <a:pt x="24" y="960"/>
                    <a:pt x="36" y="966"/>
                  </a:cubicBezTo>
                  <a:cubicBezTo>
                    <a:pt x="54" y="972"/>
                    <a:pt x="80" y="972"/>
                    <a:pt x="103" y="972"/>
                  </a:cubicBezTo>
                  <a:cubicBezTo>
                    <a:pt x="125" y="972"/>
                    <a:pt x="143" y="972"/>
                    <a:pt x="143" y="978"/>
                  </a:cubicBezTo>
                  <a:lnTo>
                    <a:pt x="72" y="978"/>
                  </a:lnTo>
                  <a:cubicBezTo>
                    <a:pt x="72" y="978"/>
                    <a:pt x="95" y="990"/>
                    <a:pt x="95" y="990"/>
                  </a:cubicBezTo>
                  <a:cubicBezTo>
                    <a:pt x="95" y="990"/>
                    <a:pt x="72" y="1002"/>
                    <a:pt x="83" y="1002"/>
                  </a:cubicBezTo>
                  <a:lnTo>
                    <a:pt x="191" y="1002"/>
                  </a:lnTo>
                  <a:cubicBezTo>
                    <a:pt x="208" y="1002"/>
                    <a:pt x="214" y="1001"/>
                    <a:pt x="213" y="999"/>
                  </a:cubicBezTo>
                  <a:lnTo>
                    <a:pt x="213" y="999"/>
                  </a:lnTo>
                  <a:cubicBezTo>
                    <a:pt x="225" y="998"/>
                    <a:pt x="236" y="995"/>
                    <a:pt x="250" y="990"/>
                  </a:cubicBezTo>
                  <a:lnTo>
                    <a:pt x="238" y="990"/>
                  </a:lnTo>
                  <a:cubicBezTo>
                    <a:pt x="238" y="990"/>
                    <a:pt x="214" y="990"/>
                    <a:pt x="214" y="978"/>
                  </a:cubicBezTo>
                  <a:cubicBezTo>
                    <a:pt x="262" y="978"/>
                    <a:pt x="250" y="966"/>
                    <a:pt x="250" y="955"/>
                  </a:cubicBezTo>
                  <a:lnTo>
                    <a:pt x="167" y="955"/>
                  </a:lnTo>
                  <a:cubicBezTo>
                    <a:pt x="155" y="951"/>
                    <a:pt x="160" y="949"/>
                    <a:pt x="173" y="949"/>
                  </a:cubicBezTo>
                  <a:cubicBezTo>
                    <a:pt x="199" y="949"/>
                    <a:pt x="254" y="955"/>
                    <a:pt x="262" y="955"/>
                  </a:cubicBezTo>
                  <a:cubicBezTo>
                    <a:pt x="286" y="955"/>
                    <a:pt x="286" y="955"/>
                    <a:pt x="286" y="943"/>
                  </a:cubicBezTo>
                  <a:cubicBezTo>
                    <a:pt x="286" y="931"/>
                    <a:pt x="286" y="931"/>
                    <a:pt x="262" y="919"/>
                  </a:cubicBezTo>
                  <a:cubicBezTo>
                    <a:pt x="250" y="907"/>
                    <a:pt x="203" y="895"/>
                    <a:pt x="214" y="895"/>
                  </a:cubicBezTo>
                  <a:cubicBezTo>
                    <a:pt x="225" y="895"/>
                    <a:pt x="314" y="921"/>
                    <a:pt x="331" y="921"/>
                  </a:cubicBezTo>
                  <a:cubicBezTo>
                    <a:pt x="334" y="921"/>
                    <a:pt x="335" y="921"/>
                    <a:pt x="333" y="919"/>
                  </a:cubicBezTo>
                  <a:cubicBezTo>
                    <a:pt x="298" y="907"/>
                    <a:pt x="262" y="883"/>
                    <a:pt x="226" y="883"/>
                  </a:cubicBezTo>
                  <a:lnTo>
                    <a:pt x="298" y="883"/>
                  </a:lnTo>
                  <a:cubicBezTo>
                    <a:pt x="298" y="871"/>
                    <a:pt x="298" y="871"/>
                    <a:pt x="286" y="859"/>
                  </a:cubicBezTo>
                  <a:lnTo>
                    <a:pt x="250" y="847"/>
                  </a:lnTo>
                  <a:cubicBezTo>
                    <a:pt x="238" y="843"/>
                    <a:pt x="238" y="842"/>
                    <a:pt x="244" y="842"/>
                  </a:cubicBezTo>
                  <a:cubicBezTo>
                    <a:pt x="257" y="842"/>
                    <a:pt x="294" y="847"/>
                    <a:pt x="310" y="847"/>
                  </a:cubicBezTo>
                  <a:cubicBezTo>
                    <a:pt x="333" y="847"/>
                    <a:pt x="310" y="847"/>
                    <a:pt x="298" y="835"/>
                  </a:cubicBezTo>
                  <a:cubicBezTo>
                    <a:pt x="298" y="824"/>
                    <a:pt x="262" y="812"/>
                    <a:pt x="274" y="812"/>
                  </a:cubicBezTo>
                  <a:cubicBezTo>
                    <a:pt x="274" y="808"/>
                    <a:pt x="275" y="806"/>
                    <a:pt x="277" y="806"/>
                  </a:cubicBezTo>
                  <a:cubicBezTo>
                    <a:pt x="282" y="806"/>
                    <a:pt x="290" y="812"/>
                    <a:pt x="298" y="812"/>
                  </a:cubicBezTo>
                  <a:cubicBezTo>
                    <a:pt x="310" y="812"/>
                    <a:pt x="310" y="812"/>
                    <a:pt x="298" y="800"/>
                  </a:cubicBezTo>
                  <a:cubicBezTo>
                    <a:pt x="286" y="788"/>
                    <a:pt x="298" y="776"/>
                    <a:pt x="298" y="776"/>
                  </a:cubicBezTo>
                  <a:cubicBezTo>
                    <a:pt x="298" y="764"/>
                    <a:pt x="250" y="740"/>
                    <a:pt x="262" y="740"/>
                  </a:cubicBezTo>
                  <a:lnTo>
                    <a:pt x="262" y="740"/>
                  </a:lnTo>
                  <a:lnTo>
                    <a:pt x="298" y="764"/>
                  </a:lnTo>
                  <a:lnTo>
                    <a:pt x="274" y="740"/>
                  </a:lnTo>
                  <a:cubicBezTo>
                    <a:pt x="274" y="740"/>
                    <a:pt x="258" y="731"/>
                    <a:pt x="245" y="722"/>
                  </a:cubicBezTo>
                  <a:lnTo>
                    <a:pt x="245" y="722"/>
                  </a:lnTo>
                  <a:cubicBezTo>
                    <a:pt x="245" y="722"/>
                    <a:pt x="245" y="722"/>
                    <a:pt x="246" y="722"/>
                  </a:cubicBezTo>
                  <a:cubicBezTo>
                    <a:pt x="250" y="722"/>
                    <a:pt x="242" y="716"/>
                    <a:pt x="250" y="716"/>
                  </a:cubicBezTo>
                  <a:lnTo>
                    <a:pt x="250" y="716"/>
                  </a:lnTo>
                  <a:lnTo>
                    <a:pt x="274" y="728"/>
                  </a:lnTo>
                  <a:lnTo>
                    <a:pt x="286" y="728"/>
                  </a:lnTo>
                  <a:cubicBezTo>
                    <a:pt x="286" y="728"/>
                    <a:pt x="280" y="722"/>
                    <a:pt x="276" y="717"/>
                  </a:cubicBezTo>
                  <a:lnTo>
                    <a:pt x="276" y="717"/>
                  </a:lnTo>
                  <a:lnTo>
                    <a:pt x="298" y="728"/>
                  </a:lnTo>
                  <a:cubicBezTo>
                    <a:pt x="282" y="716"/>
                    <a:pt x="275" y="712"/>
                    <a:pt x="274" y="712"/>
                  </a:cubicBezTo>
                  <a:lnTo>
                    <a:pt x="274" y="712"/>
                  </a:lnTo>
                  <a:cubicBezTo>
                    <a:pt x="272" y="712"/>
                    <a:pt x="274" y="715"/>
                    <a:pt x="276" y="717"/>
                  </a:cubicBezTo>
                  <a:lnTo>
                    <a:pt x="276" y="717"/>
                  </a:lnTo>
                  <a:lnTo>
                    <a:pt x="250" y="704"/>
                  </a:lnTo>
                  <a:lnTo>
                    <a:pt x="250" y="704"/>
                  </a:lnTo>
                  <a:cubicBezTo>
                    <a:pt x="274" y="710"/>
                    <a:pt x="286" y="713"/>
                    <a:pt x="292" y="713"/>
                  </a:cubicBezTo>
                  <a:cubicBezTo>
                    <a:pt x="298" y="713"/>
                    <a:pt x="298" y="710"/>
                    <a:pt x="298" y="704"/>
                  </a:cubicBezTo>
                  <a:cubicBezTo>
                    <a:pt x="310" y="704"/>
                    <a:pt x="310" y="704"/>
                    <a:pt x="298" y="693"/>
                  </a:cubicBezTo>
                  <a:cubicBezTo>
                    <a:pt x="286" y="681"/>
                    <a:pt x="286" y="681"/>
                    <a:pt x="286" y="681"/>
                  </a:cubicBezTo>
                  <a:lnTo>
                    <a:pt x="322" y="681"/>
                  </a:lnTo>
                  <a:cubicBezTo>
                    <a:pt x="322" y="681"/>
                    <a:pt x="322" y="670"/>
                    <a:pt x="332" y="670"/>
                  </a:cubicBezTo>
                  <a:cubicBezTo>
                    <a:pt x="337" y="670"/>
                    <a:pt x="345" y="673"/>
                    <a:pt x="357" y="681"/>
                  </a:cubicBezTo>
                  <a:cubicBezTo>
                    <a:pt x="357" y="681"/>
                    <a:pt x="310" y="645"/>
                    <a:pt x="298" y="633"/>
                  </a:cubicBezTo>
                  <a:cubicBezTo>
                    <a:pt x="296" y="631"/>
                    <a:pt x="295" y="631"/>
                    <a:pt x="295" y="631"/>
                  </a:cubicBezTo>
                  <a:lnTo>
                    <a:pt x="295" y="631"/>
                  </a:lnTo>
                  <a:cubicBezTo>
                    <a:pt x="296" y="631"/>
                    <a:pt x="323" y="657"/>
                    <a:pt x="333" y="657"/>
                  </a:cubicBezTo>
                  <a:lnTo>
                    <a:pt x="357" y="657"/>
                  </a:lnTo>
                  <a:cubicBezTo>
                    <a:pt x="366" y="657"/>
                    <a:pt x="333" y="622"/>
                    <a:pt x="339" y="622"/>
                  </a:cubicBezTo>
                  <a:lnTo>
                    <a:pt x="339" y="622"/>
                  </a:lnTo>
                  <a:cubicBezTo>
                    <a:pt x="341" y="622"/>
                    <a:pt x="346" y="625"/>
                    <a:pt x="357" y="633"/>
                  </a:cubicBezTo>
                  <a:cubicBezTo>
                    <a:pt x="333" y="609"/>
                    <a:pt x="298" y="585"/>
                    <a:pt x="274" y="562"/>
                  </a:cubicBezTo>
                  <a:lnTo>
                    <a:pt x="274" y="562"/>
                  </a:lnTo>
                  <a:cubicBezTo>
                    <a:pt x="286" y="574"/>
                    <a:pt x="298" y="574"/>
                    <a:pt x="310" y="585"/>
                  </a:cubicBezTo>
                  <a:lnTo>
                    <a:pt x="345" y="585"/>
                  </a:lnTo>
                  <a:lnTo>
                    <a:pt x="417" y="633"/>
                  </a:lnTo>
                  <a:cubicBezTo>
                    <a:pt x="429" y="633"/>
                    <a:pt x="393" y="609"/>
                    <a:pt x="393" y="609"/>
                  </a:cubicBezTo>
                  <a:cubicBezTo>
                    <a:pt x="393" y="605"/>
                    <a:pt x="396" y="604"/>
                    <a:pt x="400" y="604"/>
                  </a:cubicBezTo>
                  <a:cubicBezTo>
                    <a:pt x="409" y="604"/>
                    <a:pt x="424" y="609"/>
                    <a:pt x="440" y="609"/>
                  </a:cubicBezTo>
                  <a:lnTo>
                    <a:pt x="440" y="609"/>
                  </a:lnTo>
                  <a:cubicBezTo>
                    <a:pt x="428" y="601"/>
                    <a:pt x="358" y="542"/>
                    <a:pt x="366" y="542"/>
                  </a:cubicBezTo>
                  <a:lnTo>
                    <a:pt x="366" y="542"/>
                  </a:lnTo>
                  <a:cubicBezTo>
                    <a:pt x="368" y="542"/>
                    <a:pt x="373" y="545"/>
                    <a:pt x="381" y="550"/>
                  </a:cubicBezTo>
                  <a:cubicBezTo>
                    <a:pt x="398" y="567"/>
                    <a:pt x="421" y="583"/>
                    <a:pt x="428" y="583"/>
                  </a:cubicBezTo>
                  <a:cubicBezTo>
                    <a:pt x="432" y="583"/>
                    <a:pt x="432" y="580"/>
                    <a:pt x="429" y="574"/>
                  </a:cubicBezTo>
                  <a:cubicBezTo>
                    <a:pt x="429" y="565"/>
                    <a:pt x="398" y="532"/>
                    <a:pt x="398" y="532"/>
                  </a:cubicBezTo>
                  <a:lnTo>
                    <a:pt x="398" y="532"/>
                  </a:lnTo>
                  <a:cubicBezTo>
                    <a:pt x="399" y="532"/>
                    <a:pt x="404" y="536"/>
                    <a:pt x="417" y="550"/>
                  </a:cubicBezTo>
                  <a:cubicBezTo>
                    <a:pt x="436" y="565"/>
                    <a:pt x="445" y="570"/>
                    <a:pt x="448" y="570"/>
                  </a:cubicBezTo>
                  <a:cubicBezTo>
                    <a:pt x="455" y="570"/>
                    <a:pt x="433" y="546"/>
                    <a:pt x="417" y="538"/>
                  </a:cubicBezTo>
                  <a:cubicBezTo>
                    <a:pt x="413" y="530"/>
                    <a:pt x="414" y="528"/>
                    <a:pt x="417" y="528"/>
                  </a:cubicBezTo>
                  <a:cubicBezTo>
                    <a:pt x="425" y="528"/>
                    <a:pt x="444" y="541"/>
                    <a:pt x="453" y="550"/>
                  </a:cubicBezTo>
                  <a:cubicBezTo>
                    <a:pt x="464" y="550"/>
                    <a:pt x="393" y="478"/>
                    <a:pt x="381" y="466"/>
                  </a:cubicBezTo>
                  <a:cubicBezTo>
                    <a:pt x="378" y="463"/>
                    <a:pt x="377" y="462"/>
                    <a:pt x="377" y="462"/>
                  </a:cubicBezTo>
                  <a:lnTo>
                    <a:pt x="377" y="462"/>
                  </a:lnTo>
                  <a:cubicBezTo>
                    <a:pt x="379" y="462"/>
                    <a:pt x="409" y="487"/>
                    <a:pt x="424" y="496"/>
                  </a:cubicBezTo>
                  <a:lnTo>
                    <a:pt x="424" y="496"/>
                  </a:lnTo>
                  <a:cubicBezTo>
                    <a:pt x="441" y="511"/>
                    <a:pt x="459" y="526"/>
                    <a:pt x="464" y="526"/>
                  </a:cubicBezTo>
                  <a:cubicBezTo>
                    <a:pt x="471" y="529"/>
                    <a:pt x="476" y="531"/>
                    <a:pt x="481" y="531"/>
                  </a:cubicBezTo>
                  <a:cubicBezTo>
                    <a:pt x="493" y="531"/>
                    <a:pt x="497" y="520"/>
                    <a:pt x="488" y="502"/>
                  </a:cubicBezTo>
                  <a:cubicBezTo>
                    <a:pt x="481" y="481"/>
                    <a:pt x="478" y="476"/>
                    <a:pt x="480" y="476"/>
                  </a:cubicBezTo>
                  <a:lnTo>
                    <a:pt x="480" y="476"/>
                  </a:lnTo>
                  <a:cubicBezTo>
                    <a:pt x="481" y="476"/>
                    <a:pt x="483" y="478"/>
                    <a:pt x="488" y="478"/>
                  </a:cubicBezTo>
                  <a:cubicBezTo>
                    <a:pt x="482" y="470"/>
                    <a:pt x="479" y="466"/>
                    <a:pt x="479" y="466"/>
                  </a:cubicBezTo>
                  <a:lnTo>
                    <a:pt x="479" y="466"/>
                  </a:lnTo>
                  <a:cubicBezTo>
                    <a:pt x="480" y="466"/>
                    <a:pt x="536" y="538"/>
                    <a:pt x="536" y="538"/>
                  </a:cubicBezTo>
                  <a:cubicBezTo>
                    <a:pt x="536" y="538"/>
                    <a:pt x="490" y="477"/>
                    <a:pt x="502" y="477"/>
                  </a:cubicBezTo>
                  <a:cubicBezTo>
                    <a:pt x="505" y="477"/>
                    <a:pt x="512" y="481"/>
                    <a:pt x="524" y="490"/>
                  </a:cubicBezTo>
                  <a:cubicBezTo>
                    <a:pt x="524" y="481"/>
                    <a:pt x="511" y="433"/>
                    <a:pt x="519" y="433"/>
                  </a:cubicBezTo>
                  <a:lnTo>
                    <a:pt x="519" y="433"/>
                  </a:lnTo>
                  <a:cubicBezTo>
                    <a:pt x="521" y="433"/>
                    <a:pt x="527" y="439"/>
                    <a:pt x="536" y="454"/>
                  </a:cubicBezTo>
                  <a:lnTo>
                    <a:pt x="488" y="359"/>
                  </a:lnTo>
                  <a:lnTo>
                    <a:pt x="488" y="359"/>
                  </a:lnTo>
                  <a:cubicBezTo>
                    <a:pt x="524" y="407"/>
                    <a:pt x="524" y="419"/>
                    <a:pt x="536" y="419"/>
                  </a:cubicBezTo>
                  <a:cubicBezTo>
                    <a:pt x="536" y="419"/>
                    <a:pt x="559" y="441"/>
                    <a:pt x="582" y="465"/>
                  </a:cubicBezTo>
                  <a:lnTo>
                    <a:pt x="582" y="465"/>
                  </a:lnTo>
                  <a:cubicBezTo>
                    <a:pt x="571" y="446"/>
                    <a:pt x="536" y="383"/>
                    <a:pt x="536" y="383"/>
                  </a:cubicBezTo>
                  <a:cubicBezTo>
                    <a:pt x="537" y="382"/>
                    <a:pt x="537" y="382"/>
                    <a:pt x="538" y="382"/>
                  </a:cubicBezTo>
                  <a:cubicBezTo>
                    <a:pt x="553" y="382"/>
                    <a:pt x="595" y="478"/>
                    <a:pt x="595" y="478"/>
                  </a:cubicBezTo>
                  <a:cubicBezTo>
                    <a:pt x="595" y="478"/>
                    <a:pt x="595" y="454"/>
                    <a:pt x="572" y="419"/>
                  </a:cubicBezTo>
                  <a:cubicBezTo>
                    <a:pt x="560" y="383"/>
                    <a:pt x="548" y="371"/>
                    <a:pt x="548" y="371"/>
                  </a:cubicBezTo>
                  <a:cubicBezTo>
                    <a:pt x="560" y="371"/>
                    <a:pt x="548" y="371"/>
                    <a:pt x="572" y="395"/>
                  </a:cubicBezTo>
                  <a:lnTo>
                    <a:pt x="603" y="445"/>
                  </a:lnTo>
                  <a:lnTo>
                    <a:pt x="603" y="445"/>
                  </a:lnTo>
                  <a:cubicBezTo>
                    <a:pt x="596" y="428"/>
                    <a:pt x="597" y="419"/>
                    <a:pt x="607" y="419"/>
                  </a:cubicBezTo>
                  <a:cubicBezTo>
                    <a:pt x="615" y="419"/>
                    <a:pt x="618" y="424"/>
                    <a:pt x="619" y="424"/>
                  </a:cubicBezTo>
                  <a:cubicBezTo>
                    <a:pt x="619" y="424"/>
                    <a:pt x="619" y="423"/>
                    <a:pt x="619" y="419"/>
                  </a:cubicBezTo>
                  <a:lnTo>
                    <a:pt x="595" y="371"/>
                  </a:lnTo>
                  <a:cubicBezTo>
                    <a:pt x="593" y="365"/>
                    <a:pt x="593" y="362"/>
                    <a:pt x="594" y="362"/>
                  </a:cubicBezTo>
                  <a:lnTo>
                    <a:pt x="594" y="362"/>
                  </a:lnTo>
                  <a:cubicBezTo>
                    <a:pt x="597" y="362"/>
                    <a:pt x="612" y="385"/>
                    <a:pt x="618" y="395"/>
                  </a:cubicBezTo>
                  <a:lnTo>
                    <a:pt x="618" y="395"/>
                  </a:lnTo>
                  <a:cubicBezTo>
                    <a:pt x="622" y="408"/>
                    <a:pt x="627" y="419"/>
                    <a:pt x="631" y="419"/>
                  </a:cubicBezTo>
                  <a:cubicBezTo>
                    <a:pt x="641" y="419"/>
                    <a:pt x="643" y="411"/>
                    <a:pt x="630" y="381"/>
                  </a:cubicBezTo>
                  <a:lnTo>
                    <a:pt x="630" y="381"/>
                  </a:lnTo>
                  <a:cubicBezTo>
                    <a:pt x="641" y="402"/>
                    <a:pt x="649" y="408"/>
                    <a:pt x="656" y="408"/>
                  </a:cubicBezTo>
                  <a:cubicBezTo>
                    <a:pt x="666" y="408"/>
                    <a:pt x="672" y="395"/>
                    <a:pt x="679" y="395"/>
                  </a:cubicBezTo>
                  <a:cubicBezTo>
                    <a:pt x="691" y="395"/>
                    <a:pt x="667" y="359"/>
                    <a:pt x="643" y="312"/>
                  </a:cubicBezTo>
                  <a:cubicBezTo>
                    <a:pt x="637" y="282"/>
                    <a:pt x="634" y="267"/>
                    <a:pt x="636" y="267"/>
                  </a:cubicBezTo>
                  <a:lnTo>
                    <a:pt x="636" y="267"/>
                  </a:lnTo>
                  <a:cubicBezTo>
                    <a:pt x="637" y="267"/>
                    <a:pt x="643" y="282"/>
                    <a:pt x="655" y="312"/>
                  </a:cubicBezTo>
                  <a:cubicBezTo>
                    <a:pt x="691" y="395"/>
                    <a:pt x="714" y="419"/>
                    <a:pt x="726" y="419"/>
                  </a:cubicBezTo>
                  <a:cubicBezTo>
                    <a:pt x="726" y="419"/>
                    <a:pt x="726" y="419"/>
                    <a:pt x="726" y="383"/>
                  </a:cubicBezTo>
                  <a:cubicBezTo>
                    <a:pt x="714" y="347"/>
                    <a:pt x="714" y="323"/>
                    <a:pt x="726" y="323"/>
                  </a:cubicBezTo>
                  <a:cubicBezTo>
                    <a:pt x="738" y="323"/>
                    <a:pt x="726" y="383"/>
                    <a:pt x="738" y="383"/>
                  </a:cubicBezTo>
                  <a:lnTo>
                    <a:pt x="762" y="383"/>
                  </a:lnTo>
                  <a:cubicBezTo>
                    <a:pt x="768" y="383"/>
                    <a:pt x="771" y="380"/>
                    <a:pt x="771" y="369"/>
                  </a:cubicBezTo>
                  <a:lnTo>
                    <a:pt x="771" y="369"/>
                  </a:lnTo>
                  <a:cubicBezTo>
                    <a:pt x="773" y="378"/>
                    <a:pt x="774" y="387"/>
                    <a:pt x="774" y="395"/>
                  </a:cubicBezTo>
                  <a:cubicBezTo>
                    <a:pt x="774" y="408"/>
                    <a:pt x="781" y="417"/>
                    <a:pt x="786" y="417"/>
                  </a:cubicBezTo>
                  <a:cubicBezTo>
                    <a:pt x="789" y="417"/>
                    <a:pt x="791" y="411"/>
                    <a:pt x="786" y="395"/>
                  </a:cubicBezTo>
                  <a:cubicBezTo>
                    <a:pt x="786" y="382"/>
                    <a:pt x="786" y="377"/>
                    <a:pt x="786" y="375"/>
                  </a:cubicBezTo>
                  <a:cubicBezTo>
                    <a:pt x="786" y="375"/>
                    <a:pt x="786" y="374"/>
                    <a:pt x="786" y="371"/>
                  </a:cubicBezTo>
                  <a:lnTo>
                    <a:pt x="786" y="323"/>
                  </a:lnTo>
                  <a:cubicBezTo>
                    <a:pt x="786" y="322"/>
                    <a:pt x="786" y="321"/>
                    <a:pt x="787" y="321"/>
                  </a:cubicBezTo>
                  <a:cubicBezTo>
                    <a:pt x="789" y="321"/>
                    <a:pt x="798" y="349"/>
                    <a:pt x="798" y="359"/>
                  </a:cubicBezTo>
                  <a:cubicBezTo>
                    <a:pt x="806" y="359"/>
                    <a:pt x="803" y="365"/>
                    <a:pt x="804" y="365"/>
                  </a:cubicBezTo>
                  <a:cubicBezTo>
                    <a:pt x="804" y="365"/>
                    <a:pt x="806" y="363"/>
                    <a:pt x="810" y="359"/>
                  </a:cubicBezTo>
                  <a:cubicBezTo>
                    <a:pt x="815" y="354"/>
                    <a:pt x="816" y="351"/>
                    <a:pt x="814" y="347"/>
                  </a:cubicBezTo>
                  <a:lnTo>
                    <a:pt x="814" y="347"/>
                  </a:lnTo>
                  <a:cubicBezTo>
                    <a:pt x="816" y="345"/>
                    <a:pt x="819" y="342"/>
                    <a:pt x="822" y="335"/>
                  </a:cubicBezTo>
                  <a:lnTo>
                    <a:pt x="822" y="300"/>
                  </a:lnTo>
                  <a:cubicBezTo>
                    <a:pt x="822" y="285"/>
                    <a:pt x="822" y="270"/>
                    <a:pt x="825" y="270"/>
                  </a:cubicBezTo>
                  <a:cubicBezTo>
                    <a:pt x="826" y="270"/>
                    <a:pt x="829" y="275"/>
                    <a:pt x="834" y="288"/>
                  </a:cubicBezTo>
                  <a:cubicBezTo>
                    <a:pt x="834" y="312"/>
                    <a:pt x="834" y="335"/>
                    <a:pt x="845" y="359"/>
                  </a:cubicBezTo>
                  <a:cubicBezTo>
                    <a:pt x="845" y="371"/>
                    <a:pt x="857" y="395"/>
                    <a:pt x="857" y="395"/>
                  </a:cubicBezTo>
                  <a:cubicBezTo>
                    <a:pt x="869" y="395"/>
                    <a:pt x="857" y="359"/>
                    <a:pt x="857" y="347"/>
                  </a:cubicBezTo>
                  <a:lnTo>
                    <a:pt x="857" y="323"/>
                  </a:lnTo>
                  <a:cubicBezTo>
                    <a:pt x="857" y="331"/>
                    <a:pt x="862" y="342"/>
                    <a:pt x="865" y="342"/>
                  </a:cubicBezTo>
                  <a:cubicBezTo>
                    <a:pt x="867" y="342"/>
                    <a:pt x="869" y="338"/>
                    <a:pt x="869" y="323"/>
                  </a:cubicBezTo>
                  <a:cubicBezTo>
                    <a:pt x="869" y="354"/>
                    <a:pt x="872" y="364"/>
                    <a:pt x="877" y="364"/>
                  </a:cubicBezTo>
                  <a:cubicBezTo>
                    <a:pt x="884" y="364"/>
                    <a:pt x="893" y="335"/>
                    <a:pt x="893" y="335"/>
                  </a:cubicBezTo>
                  <a:cubicBezTo>
                    <a:pt x="893" y="335"/>
                    <a:pt x="893" y="347"/>
                    <a:pt x="893" y="359"/>
                  </a:cubicBezTo>
                  <a:cubicBezTo>
                    <a:pt x="893" y="371"/>
                    <a:pt x="905" y="371"/>
                    <a:pt x="905" y="371"/>
                  </a:cubicBezTo>
                  <a:cubicBezTo>
                    <a:pt x="905" y="371"/>
                    <a:pt x="908" y="370"/>
                    <a:pt x="911" y="370"/>
                  </a:cubicBezTo>
                  <a:cubicBezTo>
                    <a:pt x="918" y="370"/>
                    <a:pt x="929" y="375"/>
                    <a:pt x="929" y="407"/>
                  </a:cubicBezTo>
                  <a:lnTo>
                    <a:pt x="941" y="347"/>
                  </a:lnTo>
                  <a:cubicBezTo>
                    <a:pt x="941" y="335"/>
                    <a:pt x="941" y="312"/>
                    <a:pt x="953" y="288"/>
                  </a:cubicBezTo>
                  <a:lnTo>
                    <a:pt x="953" y="371"/>
                  </a:lnTo>
                  <a:cubicBezTo>
                    <a:pt x="953" y="385"/>
                    <a:pt x="953" y="391"/>
                    <a:pt x="955" y="391"/>
                  </a:cubicBezTo>
                  <a:cubicBezTo>
                    <a:pt x="957" y="391"/>
                    <a:pt x="960" y="388"/>
                    <a:pt x="965" y="383"/>
                  </a:cubicBezTo>
                  <a:cubicBezTo>
                    <a:pt x="965" y="359"/>
                    <a:pt x="965" y="347"/>
                    <a:pt x="976" y="347"/>
                  </a:cubicBezTo>
                  <a:lnTo>
                    <a:pt x="976" y="359"/>
                  </a:lnTo>
                  <a:cubicBezTo>
                    <a:pt x="976" y="361"/>
                    <a:pt x="976" y="362"/>
                    <a:pt x="977" y="362"/>
                  </a:cubicBezTo>
                  <a:cubicBezTo>
                    <a:pt x="978" y="362"/>
                    <a:pt x="989" y="252"/>
                    <a:pt x="1000" y="252"/>
                  </a:cubicBezTo>
                  <a:lnTo>
                    <a:pt x="1000" y="252"/>
                  </a:lnTo>
                  <a:cubicBezTo>
                    <a:pt x="1000" y="252"/>
                    <a:pt x="988" y="347"/>
                    <a:pt x="988" y="359"/>
                  </a:cubicBezTo>
                  <a:cubicBezTo>
                    <a:pt x="988" y="360"/>
                    <a:pt x="988" y="361"/>
                    <a:pt x="989" y="361"/>
                  </a:cubicBezTo>
                  <a:cubicBezTo>
                    <a:pt x="992" y="361"/>
                    <a:pt x="1013" y="298"/>
                    <a:pt x="1024" y="276"/>
                  </a:cubicBezTo>
                  <a:cubicBezTo>
                    <a:pt x="1029" y="271"/>
                    <a:pt x="1035" y="265"/>
                    <a:pt x="1038" y="265"/>
                  </a:cubicBezTo>
                  <a:cubicBezTo>
                    <a:pt x="1042" y="265"/>
                    <a:pt x="1043" y="273"/>
                    <a:pt x="1036" y="300"/>
                  </a:cubicBezTo>
                  <a:cubicBezTo>
                    <a:pt x="1024" y="300"/>
                    <a:pt x="1012" y="335"/>
                    <a:pt x="1024" y="347"/>
                  </a:cubicBezTo>
                  <a:cubicBezTo>
                    <a:pt x="1024" y="354"/>
                    <a:pt x="1025" y="357"/>
                    <a:pt x="1026" y="357"/>
                  </a:cubicBezTo>
                  <a:cubicBezTo>
                    <a:pt x="1030" y="357"/>
                    <a:pt x="1036" y="337"/>
                    <a:pt x="1036" y="312"/>
                  </a:cubicBezTo>
                  <a:cubicBezTo>
                    <a:pt x="1040" y="308"/>
                    <a:pt x="1043" y="302"/>
                    <a:pt x="1044" y="296"/>
                  </a:cubicBezTo>
                  <a:lnTo>
                    <a:pt x="1044" y="296"/>
                  </a:lnTo>
                  <a:cubicBezTo>
                    <a:pt x="1043" y="323"/>
                    <a:pt x="1041" y="353"/>
                    <a:pt x="1045" y="353"/>
                  </a:cubicBezTo>
                  <a:cubicBezTo>
                    <a:pt x="1045" y="353"/>
                    <a:pt x="1046" y="352"/>
                    <a:pt x="1048" y="347"/>
                  </a:cubicBezTo>
                  <a:lnTo>
                    <a:pt x="1072" y="264"/>
                  </a:lnTo>
                  <a:cubicBezTo>
                    <a:pt x="1072" y="246"/>
                    <a:pt x="1079" y="235"/>
                    <a:pt x="1082" y="225"/>
                  </a:cubicBezTo>
                  <a:lnTo>
                    <a:pt x="1082" y="225"/>
                  </a:lnTo>
                  <a:cubicBezTo>
                    <a:pt x="1072" y="278"/>
                    <a:pt x="1072" y="300"/>
                    <a:pt x="1072" y="312"/>
                  </a:cubicBezTo>
                  <a:cubicBezTo>
                    <a:pt x="1084" y="288"/>
                    <a:pt x="1095" y="276"/>
                    <a:pt x="1095" y="252"/>
                  </a:cubicBezTo>
                  <a:lnTo>
                    <a:pt x="1107" y="252"/>
                  </a:lnTo>
                  <a:lnTo>
                    <a:pt x="1084" y="323"/>
                  </a:lnTo>
                  <a:lnTo>
                    <a:pt x="1084" y="347"/>
                  </a:lnTo>
                  <a:cubicBezTo>
                    <a:pt x="1084" y="339"/>
                    <a:pt x="1107" y="284"/>
                    <a:pt x="1113" y="284"/>
                  </a:cubicBezTo>
                  <a:lnTo>
                    <a:pt x="1113" y="284"/>
                  </a:lnTo>
                  <a:cubicBezTo>
                    <a:pt x="1115" y="284"/>
                    <a:pt x="1115" y="295"/>
                    <a:pt x="1107" y="323"/>
                  </a:cubicBezTo>
                  <a:cubicBezTo>
                    <a:pt x="1100" y="351"/>
                    <a:pt x="1099" y="361"/>
                    <a:pt x="1100" y="361"/>
                  </a:cubicBezTo>
                  <a:cubicBezTo>
                    <a:pt x="1102" y="361"/>
                    <a:pt x="1120" y="311"/>
                    <a:pt x="1129" y="311"/>
                  </a:cubicBezTo>
                  <a:cubicBezTo>
                    <a:pt x="1130" y="311"/>
                    <a:pt x="1131" y="311"/>
                    <a:pt x="1131" y="312"/>
                  </a:cubicBezTo>
                  <a:cubicBezTo>
                    <a:pt x="1131" y="312"/>
                    <a:pt x="1123" y="353"/>
                    <a:pt x="1127" y="353"/>
                  </a:cubicBezTo>
                  <a:cubicBezTo>
                    <a:pt x="1128" y="353"/>
                    <a:pt x="1129" y="351"/>
                    <a:pt x="1131" y="347"/>
                  </a:cubicBezTo>
                  <a:lnTo>
                    <a:pt x="1155" y="300"/>
                  </a:lnTo>
                  <a:lnTo>
                    <a:pt x="1155" y="300"/>
                  </a:lnTo>
                  <a:cubicBezTo>
                    <a:pt x="1155" y="312"/>
                    <a:pt x="1143" y="335"/>
                    <a:pt x="1131" y="359"/>
                  </a:cubicBezTo>
                  <a:cubicBezTo>
                    <a:pt x="1131" y="366"/>
                    <a:pt x="1131" y="378"/>
                    <a:pt x="1134" y="378"/>
                  </a:cubicBezTo>
                  <a:cubicBezTo>
                    <a:pt x="1136" y="378"/>
                    <a:pt x="1138" y="373"/>
                    <a:pt x="1143" y="359"/>
                  </a:cubicBezTo>
                  <a:cubicBezTo>
                    <a:pt x="1148" y="349"/>
                    <a:pt x="1151" y="345"/>
                    <a:pt x="1154" y="345"/>
                  </a:cubicBezTo>
                  <a:cubicBezTo>
                    <a:pt x="1157" y="345"/>
                    <a:pt x="1160" y="352"/>
                    <a:pt x="1167" y="359"/>
                  </a:cubicBezTo>
                  <a:lnTo>
                    <a:pt x="1191" y="335"/>
                  </a:lnTo>
                  <a:lnTo>
                    <a:pt x="1203" y="312"/>
                  </a:lnTo>
                  <a:cubicBezTo>
                    <a:pt x="1218" y="289"/>
                    <a:pt x="1223" y="281"/>
                    <a:pt x="1225" y="281"/>
                  </a:cubicBezTo>
                  <a:cubicBezTo>
                    <a:pt x="1226" y="281"/>
                    <a:pt x="1226" y="283"/>
                    <a:pt x="1226" y="288"/>
                  </a:cubicBezTo>
                  <a:lnTo>
                    <a:pt x="1179" y="383"/>
                  </a:lnTo>
                  <a:cubicBezTo>
                    <a:pt x="1195" y="351"/>
                    <a:pt x="1205" y="341"/>
                    <a:pt x="1211" y="341"/>
                  </a:cubicBezTo>
                  <a:cubicBezTo>
                    <a:pt x="1213" y="341"/>
                    <a:pt x="1215" y="343"/>
                    <a:pt x="1215" y="347"/>
                  </a:cubicBezTo>
                  <a:cubicBezTo>
                    <a:pt x="1215" y="347"/>
                    <a:pt x="1203" y="371"/>
                    <a:pt x="1203" y="383"/>
                  </a:cubicBezTo>
                  <a:cubicBezTo>
                    <a:pt x="1203" y="431"/>
                    <a:pt x="1215" y="431"/>
                    <a:pt x="1226" y="443"/>
                  </a:cubicBezTo>
                  <a:cubicBezTo>
                    <a:pt x="1238" y="443"/>
                    <a:pt x="1215" y="466"/>
                    <a:pt x="1215" y="466"/>
                  </a:cubicBezTo>
                  <a:lnTo>
                    <a:pt x="1262" y="466"/>
                  </a:lnTo>
                  <a:cubicBezTo>
                    <a:pt x="1274" y="466"/>
                    <a:pt x="1286" y="466"/>
                    <a:pt x="1310" y="454"/>
                  </a:cubicBezTo>
                  <a:cubicBezTo>
                    <a:pt x="1322" y="454"/>
                    <a:pt x="1334" y="443"/>
                    <a:pt x="1346" y="431"/>
                  </a:cubicBezTo>
                  <a:cubicBezTo>
                    <a:pt x="1349" y="427"/>
                    <a:pt x="1352" y="425"/>
                    <a:pt x="1354" y="425"/>
                  </a:cubicBezTo>
                  <a:cubicBezTo>
                    <a:pt x="1357" y="425"/>
                    <a:pt x="1357" y="431"/>
                    <a:pt x="1357" y="431"/>
                  </a:cubicBezTo>
                  <a:cubicBezTo>
                    <a:pt x="1357" y="431"/>
                    <a:pt x="1334" y="443"/>
                    <a:pt x="1334" y="454"/>
                  </a:cubicBezTo>
                  <a:cubicBezTo>
                    <a:pt x="1334" y="466"/>
                    <a:pt x="1334" y="466"/>
                    <a:pt x="1346" y="478"/>
                  </a:cubicBezTo>
                  <a:cubicBezTo>
                    <a:pt x="1353" y="478"/>
                    <a:pt x="1351" y="484"/>
                    <a:pt x="1355" y="484"/>
                  </a:cubicBezTo>
                  <a:cubicBezTo>
                    <a:pt x="1357" y="484"/>
                    <a:pt x="1361" y="482"/>
                    <a:pt x="1369" y="478"/>
                  </a:cubicBezTo>
                  <a:lnTo>
                    <a:pt x="1441" y="395"/>
                  </a:lnTo>
                  <a:lnTo>
                    <a:pt x="1441" y="395"/>
                  </a:lnTo>
                  <a:cubicBezTo>
                    <a:pt x="1441" y="395"/>
                    <a:pt x="1405" y="443"/>
                    <a:pt x="1381" y="466"/>
                  </a:cubicBezTo>
                  <a:cubicBezTo>
                    <a:pt x="1357" y="502"/>
                    <a:pt x="1369" y="502"/>
                    <a:pt x="1369" y="502"/>
                  </a:cubicBezTo>
                  <a:cubicBezTo>
                    <a:pt x="1369" y="502"/>
                    <a:pt x="1381" y="502"/>
                    <a:pt x="1369" y="526"/>
                  </a:cubicBezTo>
                  <a:lnTo>
                    <a:pt x="1357" y="550"/>
                  </a:lnTo>
                  <a:cubicBezTo>
                    <a:pt x="1369" y="538"/>
                    <a:pt x="1381" y="526"/>
                    <a:pt x="1393" y="526"/>
                  </a:cubicBezTo>
                  <a:cubicBezTo>
                    <a:pt x="1398" y="521"/>
                    <a:pt x="1400" y="519"/>
                    <a:pt x="1401" y="519"/>
                  </a:cubicBezTo>
                  <a:lnTo>
                    <a:pt x="1401" y="519"/>
                  </a:lnTo>
                  <a:cubicBezTo>
                    <a:pt x="1404" y="519"/>
                    <a:pt x="1381" y="552"/>
                    <a:pt x="1381" y="562"/>
                  </a:cubicBezTo>
                  <a:cubicBezTo>
                    <a:pt x="1381" y="564"/>
                    <a:pt x="1382" y="565"/>
                    <a:pt x="1384" y="565"/>
                  </a:cubicBezTo>
                  <a:cubicBezTo>
                    <a:pt x="1390" y="565"/>
                    <a:pt x="1412" y="545"/>
                    <a:pt x="1441" y="526"/>
                  </a:cubicBezTo>
                  <a:cubicBezTo>
                    <a:pt x="1455" y="514"/>
                    <a:pt x="1461" y="510"/>
                    <a:pt x="1462" y="510"/>
                  </a:cubicBezTo>
                  <a:lnTo>
                    <a:pt x="1462" y="510"/>
                  </a:lnTo>
                  <a:cubicBezTo>
                    <a:pt x="1464" y="510"/>
                    <a:pt x="1414" y="553"/>
                    <a:pt x="1405" y="562"/>
                  </a:cubicBezTo>
                  <a:cubicBezTo>
                    <a:pt x="1403" y="563"/>
                    <a:pt x="1403" y="564"/>
                    <a:pt x="1403" y="564"/>
                  </a:cubicBezTo>
                  <a:cubicBezTo>
                    <a:pt x="1406" y="564"/>
                    <a:pt x="1441" y="538"/>
                    <a:pt x="1441" y="538"/>
                  </a:cubicBezTo>
                  <a:cubicBezTo>
                    <a:pt x="1445" y="537"/>
                    <a:pt x="1447" y="536"/>
                    <a:pt x="1449" y="536"/>
                  </a:cubicBezTo>
                  <a:cubicBezTo>
                    <a:pt x="1464" y="536"/>
                    <a:pt x="1416" y="575"/>
                    <a:pt x="1405" y="585"/>
                  </a:cubicBezTo>
                  <a:cubicBezTo>
                    <a:pt x="1393" y="597"/>
                    <a:pt x="1405" y="597"/>
                    <a:pt x="1417" y="597"/>
                  </a:cubicBezTo>
                  <a:cubicBezTo>
                    <a:pt x="1417" y="597"/>
                    <a:pt x="1453" y="597"/>
                    <a:pt x="1417" y="633"/>
                  </a:cubicBezTo>
                  <a:cubicBezTo>
                    <a:pt x="1417" y="637"/>
                    <a:pt x="1417" y="638"/>
                    <a:pt x="1417" y="638"/>
                  </a:cubicBezTo>
                  <a:cubicBezTo>
                    <a:pt x="1418" y="638"/>
                    <a:pt x="1421" y="633"/>
                    <a:pt x="1429" y="633"/>
                  </a:cubicBezTo>
                  <a:cubicBezTo>
                    <a:pt x="1465" y="633"/>
                    <a:pt x="1465" y="645"/>
                    <a:pt x="1488" y="645"/>
                  </a:cubicBezTo>
                  <a:cubicBezTo>
                    <a:pt x="1505" y="645"/>
                    <a:pt x="1518" y="643"/>
                    <a:pt x="1531" y="639"/>
                  </a:cubicBezTo>
                  <a:lnTo>
                    <a:pt x="1531" y="639"/>
                  </a:lnTo>
                  <a:cubicBezTo>
                    <a:pt x="1516" y="645"/>
                    <a:pt x="1500" y="651"/>
                    <a:pt x="1488" y="657"/>
                  </a:cubicBezTo>
                  <a:cubicBezTo>
                    <a:pt x="1484" y="661"/>
                    <a:pt x="1484" y="662"/>
                    <a:pt x="1486" y="662"/>
                  </a:cubicBezTo>
                  <a:cubicBezTo>
                    <a:pt x="1490" y="662"/>
                    <a:pt x="1500" y="657"/>
                    <a:pt x="1500" y="657"/>
                  </a:cubicBezTo>
                  <a:lnTo>
                    <a:pt x="1500" y="657"/>
                  </a:lnTo>
                  <a:lnTo>
                    <a:pt x="1488" y="669"/>
                  </a:lnTo>
                  <a:cubicBezTo>
                    <a:pt x="1476" y="693"/>
                    <a:pt x="1476" y="693"/>
                    <a:pt x="1488" y="704"/>
                  </a:cubicBezTo>
                  <a:cubicBezTo>
                    <a:pt x="1496" y="701"/>
                    <a:pt x="1502" y="699"/>
                    <a:pt x="1505" y="699"/>
                  </a:cubicBezTo>
                  <a:cubicBezTo>
                    <a:pt x="1512" y="699"/>
                    <a:pt x="1512" y="704"/>
                    <a:pt x="1512" y="704"/>
                  </a:cubicBezTo>
                  <a:lnTo>
                    <a:pt x="1691" y="633"/>
                  </a:lnTo>
                  <a:lnTo>
                    <a:pt x="1691" y="633"/>
                  </a:lnTo>
                  <a:cubicBezTo>
                    <a:pt x="1703" y="633"/>
                    <a:pt x="1643" y="669"/>
                    <a:pt x="1596" y="681"/>
                  </a:cubicBezTo>
                  <a:cubicBezTo>
                    <a:pt x="1548" y="693"/>
                    <a:pt x="1524" y="704"/>
                    <a:pt x="1524" y="716"/>
                  </a:cubicBezTo>
                  <a:cubicBezTo>
                    <a:pt x="1524" y="716"/>
                    <a:pt x="1524" y="722"/>
                    <a:pt x="1531" y="722"/>
                  </a:cubicBezTo>
                  <a:cubicBezTo>
                    <a:pt x="1535" y="722"/>
                    <a:pt x="1540" y="720"/>
                    <a:pt x="1548" y="716"/>
                  </a:cubicBezTo>
                  <a:cubicBezTo>
                    <a:pt x="1554" y="710"/>
                    <a:pt x="1560" y="707"/>
                    <a:pt x="1564" y="707"/>
                  </a:cubicBezTo>
                  <a:cubicBezTo>
                    <a:pt x="1569" y="707"/>
                    <a:pt x="1572" y="710"/>
                    <a:pt x="1572" y="716"/>
                  </a:cubicBezTo>
                  <a:cubicBezTo>
                    <a:pt x="1536" y="740"/>
                    <a:pt x="1501" y="752"/>
                    <a:pt x="1465" y="776"/>
                  </a:cubicBezTo>
                  <a:lnTo>
                    <a:pt x="1465" y="776"/>
                  </a:lnTo>
                  <a:cubicBezTo>
                    <a:pt x="1480" y="766"/>
                    <a:pt x="1488" y="762"/>
                    <a:pt x="1493" y="762"/>
                  </a:cubicBezTo>
                  <a:cubicBezTo>
                    <a:pt x="1500" y="762"/>
                    <a:pt x="1500" y="769"/>
                    <a:pt x="1500" y="776"/>
                  </a:cubicBezTo>
                  <a:lnTo>
                    <a:pt x="1536" y="776"/>
                  </a:lnTo>
                  <a:cubicBezTo>
                    <a:pt x="1544" y="772"/>
                    <a:pt x="1551" y="771"/>
                    <a:pt x="1556" y="771"/>
                  </a:cubicBezTo>
                  <a:cubicBezTo>
                    <a:pt x="1566" y="771"/>
                    <a:pt x="1572" y="776"/>
                    <a:pt x="1572" y="776"/>
                  </a:cubicBezTo>
                  <a:cubicBezTo>
                    <a:pt x="1560" y="776"/>
                    <a:pt x="1524" y="788"/>
                    <a:pt x="1524" y="788"/>
                  </a:cubicBezTo>
                  <a:cubicBezTo>
                    <a:pt x="1520" y="792"/>
                    <a:pt x="1521" y="793"/>
                    <a:pt x="1525" y="793"/>
                  </a:cubicBezTo>
                  <a:cubicBezTo>
                    <a:pt x="1532" y="793"/>
                    <a:pt x="1548" y="788"/>
                    <a:pt x="1548" y="788"/>
                  </a:cubicBezTo>
                  <a:lnTo>
                    <a:pt x="1548" y="800"/>
                  </a:lnTo>
                  <a:cubicBezTo>
                    <a:pt x="1532" y="808"/>
                    <a:pt x="1529" y="810"/>
                    <a:pt x="1534" y="810"/>
                  </a:cubicBezTo>
                  <a:cubicBezTo>
                    <a:pt x="1543" y="810"/>
                    <a:pt x="1580" y="800"/>
                    <a:pt x="1596" y="800"/>
                  </a:cubicBezTo>
                  <a:lnTo>
                    <a:pt x="1643" y="800"/>
                  </a:lnTo>
                  <a:cubicBezTo>
                    <a:pt x="1572" y="824"/>
                    <a:pt x="1548" y="824"/>
                    <a:pt x="1548" y="835"/>
                  </a:cubicBezTo>
                  <a:cubicBezTo>
                    <a:pt x="1548" y="847"/>
                    <a:pt x="1548" y="859"/>
                    <a:pt x="1548" y="871"/>
                  </a:cubicBezTo>
                  <a:cubicBezTo>
                    <a:pt x="1548" y="871"/>
                    <a:pt x="1548" y="886"/>
                    <a:pt x="1560" y="886"/>
                  </a:cubicBezTo>
                  <a:cubicBezTo>
                    <a:pt x="1563" y="886"/>
                    <a:pt x="1567" y="885"/>
                    <a:pt x="1572" y="883"/>
                  </a:cubicBezTo>
                  <a:lnTo>
                    <a:pt x="1607" y="883"/>
                  </a:lnTo>
                  <a:cubicBezTo>
                    <a:pt x="1596" y="883"/>
                    <a:pt x="1572" y="883"/>
                    <a:pt x="1560" y="895"/>
                  </a:cubicBezTo>
                  <a:cubicBezTo>
                    <a:pt x="1554" y="901"/>
                    <a:pt x="1551" y="901"/>
                    <a:pt x="1549" y="901"/>
                  </a:cubicBezTo>
                  <a:cubicBezTo>
                    <a:pt x="1548" y="901"/>
                    <a:pt x="1548" y="901"/>
                    <a:pt x="1548" y="907"/>
                  </a:cubicBezTo>
                  <a:cubicBezTo>
                    <a:pt x="1548" y="907"/>
                    <a:pt x="1536" y="919"/>
                    <a:pt x="1572" y="919"/>
                  </a:cubicBezTo>
                  <a:cubicBezTo>
                    <a:pt x="1596" y="919"/>
                    <a:pt x="1572" y="919"/>
                    <a:pt x="1584" y="931"/>
                  </a:cubicBezTo>
                  <a:cubicBezTo>
                    <a:pt x="1584" y="931"/>
                    <a:pt x="1584" y="931"/>
                    <a:pt x="1585" y="932"/>
                  </a:cubicBezTo>
                  <a:lnTo>
                    <a:pt x="1585" y="932"/>
                  </a:lnTo>
                  <a:cubicBezTo>
                    <a:pt x="1568" y="934"/>
                    <a:pt x="1562" y="943"/>
                    <a:pt x="1572" y="943"/>
                  </a:cubicBezTo>
                  <a:cubicBezTo>
                    <a:pt x="1572" y="955"/>
                    <a:pt x="1572" y="966"/>
                    <a:pt x="1584" y="966"/>
                  </a:cubicBezTo>
                  <a:lnTo>
                    <a:pt x="1643" y="966"/>
                  </a:lnTo>
                  <a:cubicBezTo>
                    <a:pt x="1654" y="968"/>
                    <a:pt x="1665" y="969"/>
                    <a:pt x="1677" y="969"/>
                  </a:cubicBezTo>
                  <a:cubicBezTo>
                    <a:pt x="1732" y="969"/>
                    <a:pt x="1788" y="952"/>
                    <a:pt x="1730" y="952"/>
                  </a:cubicBezTo>
                  <a:cubicBezTo>
                    <a:pt x="1720" y="952"/>
                    <a:pt x="1706" y="953"/>
                    <a:pt x="1688" y="954"/>
                  </a:cubicBezTo>
                  <a:lnTo>
                    <a:pt x="1688" y="954"/>
                  </a:lnTo>
                  <a:cubicBezTo>
                    <a:pt x="1713" y="950"/>
                    <a:pt x="1708" y="930"/>
                    <a:pt x="1750" y="919"/>
                  </a:cubicBezTo>
                  <a:cubicBezTo>
                    <a:pt x="1750" y="907"/>
                    <a:pt x="1750" y="907"/>
                    <a:pt x="1738" y="907"/>
                  </a:cubicBezTo>
                  <a:cubicBezTo>
                    <a:pt x="1727" y="895"/>
                    <a:pt x="1715" y="859"/>
                    <a:pt x="1727" y="835"/>
                  </a:cubicBezTo>
                  <a:lnTo>
                    <a:pt x="1727" y="835"/>
                  </a:lnTo>
                  <a:cubicBezTo>
                    <a:pt x="1715" y="841"/>
                    <a:pt x="1703" y="844"/>
                    <a:pt x="1691" y="844"/>
                  </a:cubicBezTo>
                  <a:cubicBezTo>
                    <a:pt x="1679" y="844"/>
                    <a:pt x="1667" y="841"/>
                    <a:pt x="1655" y="835"/>
                  </a:cubicBezTo>
                  <a:lnTo>
                    <a:pt x="1727" y="835"/>
                  </a:lnTo>
                  <a:cubicBezTo>
                    <a:pt x="1727" y="827"/>
                    <a:pt x="1765" y="799"/>
                    <a:pt x="1733" y="799"/>
                  </a:cubicBezTo>
                  <a:cubicBezTo>
                    <a:pt x="1722" y="799"/>
                    <a:pt x="1702" y="802"/>
                    <a:pt x="1667" y="812"/>
                  </a:cubicBezTo>
                  <a:cubicBezTo>
                    <a:pt x="1667" y="812"/>
                    <a:pt x="1598" y="827"/>
                    <a:pt x="1589" y="827"/>
                  </a:cubicBezTo>
                  <a:cubicBezTo>
                    <a:pt x="1587" y="827"/>
                    <a:pt x="1588" y="826"/>
                    <a:pt x="1596" y="824"/>
                  </a:cubicBezTo>
                  <a:lnTo>
                    <a:pt x="1679" y="800"/>
                  </a:lnTo>
                  <a:lnTo>
                    <a:pt x="1846" y="752"/>
                  </a:lnTo>
                  <a:lnTo>
                    <a:pt x="1810" y="752"/>
                  </a:lnTo>
                  <a:cubicBezTo>
                    <a:pt x="1810" y="740"/>
                    <a:pt x="1810" y="728"/>
                    <a:pt x="1846" y="716"/>
                  </a:cubicBezTo>
                  <a:lnTo>
                    <a:pt x="1846" y="716"/>
                  </a:lnTo>
                  <a:cubicBezTo>
                    <a:pt x="1820" y="724"/>
                    <a:pt x="1808" y="726"/>
                    <a:pt x="1802" y="727"/>
                  </a:cubicBezTo>
                  <a:lnTo>
                    <a:pt x="1802" y="727"/>
                  </a:lnTo>
                  <a:cubicBezTo>
                    <a:pt x="1807" y="724"/>
                    <a:pt x="1810" y="720"/>
                    <a:pt x="1810" y="716"/>
                  </a:cubicBezTo>
                  <a:lnTo>
                    <a:pt x="1810" y="716"/>
                  </a:lnTo>
                  <a:cubicBezTo>
                    <a:pt x="1801" y="719"/>
                    <a:pt x="1794" y="722"/>
                    <a:pt x="1788" y="725"/>
                  </a:cubicBezTo>
                  <a:lnTo>
                    <a:pt x="1788" y="725"/>
                  </a:lnTo>
                  <a:cubicBezTo>
                    <a:pt x="1788" y="725"/>
                    <a:pt x="1787" y="725"/>
                    <a:pt x="1787" y="725"/>
                  </a:cubicBezTo>
                  <a:cubicBezTo>
                    <a:pt x="1783" y="725"/>
                    <a:pt x="1776" y="726"/>
                    <a:pt x="1762" y="728"/>
                  </a:cubicBezTo>
                  <a:cubicBezTo>
                    <a:pt x="1742" y="735"/>
                    <a:pt x="1705" y="742"/>
                    <a:pt x="1689" y="742"/>
                  </a:cubicBezTo>
                  <a:cubicBezTo>
                    <a:pt x="1678" y="742"/>
                    <a:pt x="1678" y="738"/>
                    <a:pt x="1703" y="728"/>
                  </a:cubicBezTo>
                  <a:cubicBezTo>
                    <a:pt x="1738" y="716"/>
                    <a:pt x="1774" y="704"/>
                    <a:pt x="1798" y="693"/>
                  </a:cubicBezTo>
                  <a:cubicBezTo>
                    <a:pt x="1810" y="687"/>
                    <a:pt x="1813" y="684"/>
                    <a:pt x="1808" y="684"/>
                  </a:cubicBezTo>
                  <a:cubicBezTo>
                    <a:pt x="1804" y="684"/>
                    <a:pt x="1792" y="687"/>
                    <a:pt x="1774" y="693"/>
                  </a:cubicBezTo>
                  <a:cubicBezTo>
                    <a:pt x="1766" y="697"/>
                    <a:pt x="1761" y="698"/>
                    <a:pt x="1757" y="698"/>
                  </a:cubicBezTo>
                  <a:cubicBezTo>
                    <a:pt x="1750" y="698"/>
                    <a:pt x="1750" y="693"/>
                    <a:pt x="1750" y="693"/>
                  </a:cubicBezTo>
                  <a:cubicBezTo>
                    <a:pt x="1750" y="693"/>
                    <a:pt x="1774" y="693"/>
                    <a:pt x="1786" y="681"/>
                  </a:cubicBezTo>
                  <a:cubicBezTo>
                    <a:pt x="1816" y="669"/>
                    <a:pt x="1801" y="669"/>
                    <a:pt x="1785" y="669"/>
                  </a:cubicBezTo>
                  <a:cubicBezTo>
                    <a:pt x="1768" y="669"/>
                    <a:pt x="1750" y="669"/>
                    <a:pt x="1774" y="657"/>
                  </a:cubicBezTo>
                  <a:lnTo>
                    <a:pt x="1774" y="657"/>
                  </a:lnTo>
                  <a:cubicBezTo>
                    <a:pt x="1774" y="657"/>
                    <a:pt x="1719" y="665"/>
                    <a:pt x="1705" y="668"/>
                  </a:cubicBezTo>
                  <a:lnTo>
                    <a:pt x="1705" y="668"/>
                  </a:lnTo>
                  <a:cubicBezTo>
                    <a:pt x="1727" y="656"/>
                    <a:pt x="1739" y="645"/>
                    <a:pt x="1762" y="633"/>
                  </a:cubicBezTo>
                  <a:lnTo>
                    <a:pt x="1762" y="633"/>
                  </a:lnTo>
                  <a:cubicBezTo>
                    <a:pt x="1750" y="633"/>
                    <a:pt x="1715" y="657"/>
                    <a:pt x="1691" y="657"/>
                  </a:cubicBezTo>
                  <a:lnTo>
                    <a:pt x="1786" y="609"/>
                  </a:lnTo>
                  <a:lnTo>
                    <a:pt x="1786" y="609"/>
                  </a:lnTo>
                  <a:cubicBezTo>
                    <a:pt x="1762" y="621"/>
                    <a:pt x="1741" y="627"/>
                    <a:pt x="1729" y="627"/>
                  </a:cubicBezTo>
                  <a:cubicBezTo>
                    <a:pt x="1718" y="627"/>
                    <a:pt x="1715" y="621"/>
                    <a:pt x="1727" y="609"/>
                  </a:cubicBezTo>
                  <a:cubicBezTo>
                    <a:pt x="1762" y="597"/>
                    <a:pt x="1750" y="597"/>
                    <a:pt x="1750" y="585"/>
                  </a:cubicBezTo>
                  <a:lnTo>
                    <a:pt x="1727" y="585"/>
                  </a:lnTo>
                  <a:cubicBezTo>
                    <a:pt x="1727" y="581"/>
                    <a:pt x="1727" y="580"/>
                    <a:pt x="1726" y="580"/>
                  </a:cubicBezTo>
                  <a:cubicBezTo>
                    <a:pt x="1724" y="580"/>
                    <a:pt x="1719" y="585"/>
                    <a:pt x="1703" y="585"/>
                  </a:cubicBezTo>
                  <a:cubicBezTo>
                    <a:pt x="1667" y="585"/>
                    <a:pt x="1715" y="562"/>
                    <a:pt x="1715" y="550"/>
                  </a:cubicBezTo>
                  <a:cubicBezTo>
                    <a:pt x="1715" y="550"/>
                    <a:pt x="1722" y="534"/>
                    <a:pt x="1713" y="534"/>
                  </a:cubicBezTo>
                  <a:cubicBezTo>
                    <a:pt x="1711" y="534"/>
                    <a:pt x="1707" y="535"/>
                    <a:pt x="1703" y="538"/>
                  </a:cubicBezTo>
                  <a:cubicBezTo>
                    <a:pt x="1687" y="538"/>
                    <a:pt x="1660" y="554"/>
                    <a:pt x="1659" y="554"/>
                  </a:cubicBezTo>
                  <a:cubicBezTo>
                    <a:pt x="1658" y="554"/>
                    <a:pt x="1663" y="550"/>
                    <a:pt x="1679" y="538"/>
                  </a:cubicBezTo>
                  <a:cubicBezTo>
                    <a:pt x="1704" y="512"/>
                    <a:pt x="1716" y="500"/>
                    <a:pt x="1714" y="500"/>
                  </a:cubicBezTo>
                  <a:lnTo>
                    <a:pt x="1714" y="500"/>
                  </a:lnTo>
                  <a:cubicBezTo>
                    <a:pt x="1713" y="500"/>
                    <a:pt x="1701" y="509"/>
                    <a:pt x="1679" y="526"/>
                  </a:cubicBezTo>
                  <a:cubicBezTo>
                    <a:pt x="1649" y="544"/>
                    <a:pt x="1631" y="553"/>
                    <a:pt x="1625" y="553"/>
                  </a:cubicBezTo>
                  <a:cubicBezTo>
                    <a:pt x="1619" y="553"/>
                    <a:pt x="1625" y="544"/>
                    <a:pt x="1643" y="526"/>
                  </a:cubicBezTo>
                  <a:cubicBezTo>
                    <a:pt x="1655" y="508"/>
                    <a:pt x="1670" y="496"/>
                    <a:pt x="1679" y="490"/>
                  </a:cubicBezTo>
                  <a:lnTo>
                    <a:pt x="1679" y="490"/>
                  </a:lnTo>
                  <a:cubicBezTo>
                    <a:pt x="1655" y="502"/>
                    <a:pt x="1631" y="502"/>
                    <a:pt x="1619" y="514"/>
                  </a:cubicBezTo>
                  <a:cubicBezTo>
                    <a:pt x="1631" y="502"/>
                    <a:pt x="1655" y="490"/>
                    <a:pt x="1679" y="478"/>
                  </a:cubicBezTo>
                  <a:cubicBezTo>
                    <a:pt x="1682" y="475"/>
                    <a:pt x="1681" y="473"/>
                    <a:pt x="1676" y="473"/>
                  </a:cubicBezTo>
                  <a:cubicBezTo>
                    <a:pt x="1666" y="473"/>
                    <a:pt x="1640" y="482"/>
                    <a:pt x="1631" y="490"/>
                  </a:cubicBezTo>
                  <a:cubicBezTo>
                    <a:pt x="1629" y="492"/>
                    <a:pt x="1627" y="493"/>
                    <a:pt x="1626" y="493"/>
                  </a:cubicBezTo>
                  <a:cubicBezTo>
                    <a:pt x="1620" y="493"/>
                    <a:pt x="1624" y="476"/>
                    <a:pt x="1643" y="466"/>
                  </a:cubicBezTo>
                  <a:cubicBezTo>
                    <a:pt x="1655" y="443"/>
                    <a:pt x="1655" y="431"/>
                    <a:pt x="1655" y="431"/>
                  </a:cubicBezTo>
                  <a:cubicBezTo>
                    <a:pt x="1655" y="419"/>
                    <a:pt x="1655" y="419"/>
                    <a:pt x="1631" y="419"/>
                  </a:cubicBezTo>
                  <a:cubicBezTo>
                    <a:pt x="1624" y="426"/>
                    <a:pt x="1608" y="438"/>
                    <a:pt x="1602" y="438"/>
                  </a:cubicBezTo>
                  <a:cubicBezTo>
                    <a:pt x="1598" y="438"/>
                    <a:pt x="1598" y="433"/>
                    <a:pt x="1607" y="419"/>
                  </a:cubicBezTo>
                  <a:cubicBezTo>
                    <a:pt x="1643" y="395"/>
                    <a:pt x="1643" y="383"/>
                    <a:pt x="1631" y="383"/>
                  </a:cubicBezTo>
                  <a:cubicBezTo>
                    <a:pt x="1607" y="395"/>
                    <a:pt x="1596" y="407"/>
                    <a:pt x="1572" y="419"/>
                  </a:cubicBezTo>
                  <a:cubicBezTo>
                    <a:pt x="1615" y="382"/>
                    <a:pt x="1624" y="368"/>
                    <a:pt x="1612" y="368"/>
                  </a:cubicBezTo>
                  <a:cubicBezTo>
                    <a:pt x="1605" y="368"/>
                    <a:pt x="1590" y="374"/>
                    <a:pt x="1572" y="383"/>
                  </a:cubicBezTo>
                  <a:cubicBezTo>
                    <a:pt x="1558" y="392"/>
                    <a:pt x="1551" y="396"/>
                    <a:pt x="1550" y="396"/>
                  </a:cubicBezTo>
                  <a:cubicBezTo>
                    <a:pt x="1547" y="396"/>
                    <a:pt x="1557" y="386"/>
                    <a:pt x="1572" y="371"/>
                  </a:cubicBezTo>
                  <a:cubicBezTo>
                    <a:pt x="1596" y="347"/>
                    <a:pt x="1607" y="347"/>
                    <a:pt x="1619" y="335"/>
                  </a:cubicBezTo>
                  <a:cubicBezTo>
                    <a:pt x="1623" y="331"/>
                    <a:pt x="1623" y="330"/>
                    <a:pt x="1621" y="330"/>
                  </a:cubicBezTo>
                  <a:cubicBezTo>
                    <a:pt x="1617" y="330"/>
                    <a:pt x="1603" y="335"/>
                    <a:pt x="1596" y="335"/>
                  </a:cubicBezTo>
                  <a:cubicBezTo>
                    <a:pt x="1584" y="335"/>
                    <a:pt x="1572" y="335"/>
                    <a:pt x="1596" y="312"/>
                  </a:cubicBezTo>
                  <a:cubicBezTo>
                    <a:pt x="1605" y="302"/>
                    <a:pt x="1608" y="298"/>
                    <a:pt x="1607" y="298"/>
                  </a:cubicBezTo>
                  <a:lnTo>
                    <a:pt x="1607" y="298"/>
                  </a:lnTo>
                  <a:cubicBezTo>
                    <a:pt x="1603" y="298"/>
                    <a:pt x="1572" y="323"/>
                    <a:pt x="1572" y="323"/>
                  </a:cubicBezTo>
                  <a:cubicBezTo>
                    <a:pt x="1562" y="323"/>
                    <a:pt x="1568" y="308"/>
                    <a:pt x="1552" y="308"/>
                  </a:cubicBezTo>
                  <a:cubicBezTo>
                    <a:pt x="1548" y="308"/>
                    <a:pt x="1543" y="309"/>
                    <a:pt x="1536" y="312"/>
                  </a:cubicBezTo>
                  <a:cubicBezTo>
                    <a:pt x="1528" y="320"/>
                    <a:pt x="1523" y="322"/>
                    <a:pt x="1519" y="322"/>
                  </a:cubicBezTo>
                  <a:cubicBezTo>
                    <a:pt x="1512" y="322"/>
                    <a:pt x="1512" y="312"/>
                    <a:pt x="1512" y="312"/>
                  </a:cubicBezTo>
                  <a:cubicBezTo>
                    <a:pt x="1521" y="303"/>
                    <a:pt x="1523" y="280"/>
                    <a:pt x="1514" y="280"/>
                  </a:cubicBezTo>
                  <a:cubicBezTo>
                    <a:pt x="1510" y="280"/>
                    <a:pt x="1506" y="282"/>
                    <a:pt x="1500" y="288"/>
                  </a:cubicBezTo>
                  <a:cubicBezTo>
                    <a:pt x="1493" y="292"/>
                    <a:pt x="1490" y="294"/>
                    <a:pt x="1488" y="294"/>
                  </a:cubicBezTo>
                  <a:cubicBezTo>
                    <a:pt x="1482" y="294"/>
                    <a:pt x="1515" y="262"/>
                    <a:pt x="1524" y="252"/>
                  </a:cubicBezTo>
                  <a:cubicBezTo>
                    <a:pt x="1524" y="250"/>
                    <a:pt x="1523" y="249"/>
                    <a:pt x="1521" y="249"/>
                  </a:cubicBezTo>
                  <a:cubicBezTo>
                    <a:pt x="1517" y="249"/>
                    <a:pt x="1508" y="255"/>
                    <a:pt x="1503" y="255"/>
                  </a:cubicBezTo>
                  <a:cubicBezTo>
                    <a:pt x="1501" y="255"/>
                    <a:pt x="1500" y="255"/>
                    <a:pt x="1500" y="252"/>
                  </a:cubicBezTo>
                  <a:cubicBezTo>
                    <a:pt x="1500" y="240"/>
                    <a:pt x="1500" y="240"/>
                    <a:pt x="1488" y="240"/>
                  </a:cubicBezTo>
                  <a:cubicBezTo>
                    <a:pt x="1480" y="240"/>
                    <a:pt x="1467" y="251"/>
                    <a:pt x="1463" y="251"/>
                  </a:cubicBezTo>
                  <a:cubicBezTo>
                    <a:pt x="1461" y="251"/>
                    <a:pt x="1461" y="248"/>
                    <a:pt x="1465" y="240"/>
                  </a:cubicBezTo>
                  <a:cubicBezTo>
                    <a:pt x="1471" y="220"/>
                    <a:pt x="1482" y="199"/>
                    <a:pt x="1479" y="199"/>
                  </a:cubicBezTo>
                  <a:lnTo>
                    <a:pt x="1479" y="199"/>
                  </a:lnTo>
                  <a:cubicBezTo>
                    <a:pt x="1476" y="199"/>
                    <a:pt x="1466" y="210"/>
                    <a:pt x="1441" y="240"/>
                  </a:cubicBezTo>
                  <a:cubicBezTo>
                    <a:pt x="1480" y="186"/>
                    <a:pt x="1468" y="167"/>
                    <a:pt x="1448" y="167"/>
                  </a:cubicBezTo>
                  <a:cubicBezTo>
                    <a:pt x="1438" y="167"/>
                    <a:pt x="1425" y="172"/>
                    <a:pt x="1417" y="181"/>
                  </a:cubicBezTo>
                  <a:cubicBezTo>
                    <a:pt x="1414" y="185"/>
                    <a:pt x="1413" y="186"/>
                    <a:pt x="1413" y="186"/>
                  </a:cubicBezTo>
                  <a:cubicBezTo>
                    <a:pt x="1411" y="186"/>
                    <a:pt x="1445" y="125"/>
                    <a:pt x="1438" y="125"/>
                  </a:cubicBezTo>
                  <a:lnTo>
                    <a:pt x="1438" y="125"/>
                  </a:lnTo>
                  <a:cubicBezTo>
                    <a:pt x="1435" y="125"/>
                    <a:pt x="1429" y="130"/>
                    <a:pt x="1417" y="145"/>
                  </a:cubicBezTo>
                  <a:cubicBezTo>
                    <a:pt x="1400" y="170"/>
                    <a:pt x="1377" y="195"/>
                    <a:pt x="1374" y="195"/>
                  </a:cubicBezTo>
                  <a:cubicBezTo>
                    <a:pt x="1372" y="195"/>
                    <a:pt x="1374" y="191"/>
                    <a:pt x="1381" y="181"/>
                  </a:cubicBezTo>
                  <a:lnTo>
                    <a:pt x="1357" y="181"/>
                  </a:lnTo>
                  <a:cubicBezTo>
                    <a:pt x="1369" y="169"/>
                    <a:pt x="1381" y="157"/>
                    <a:pt x="1381" y="145"/>
                  </a:cubicBezTo>
                  <a:lnTo>
                    <a:pt x="1381" y="133"/>
                  </a:lnTo>
                  <a:cubicBezTo>
                    <a:pt x="1381" y="133"/>
                    <a:pt x="1381" y="85"/>
                    <a:pt x="1381" y="85"/>
                  </a:cubicBezTo>
                  <a:cubicBezTo>
                    <a:pt x="1357" y="133"/>
                    <a:pt x="1334" y="193"/>
                    <a:pt x="1310" y="240"/>
                  </a:cubicBezTo>
                  <a:cubicBezTo>
                    <a:pt x="1310" y="240"/>
                    <a:pt x="1334" y="181"/>
                    <a:pt x="1346" y="157"/>
                  </a:cubicBezTo>
                  <a:cubicBezTo>
                    <a:pt x="1357" y="133"/>
                    <a:pt x="1346" y="145"/>
                    <a:pt x="1346" y="133"/>
                  </a:cubicBezTo>
                  <a:cubicBezTo>
                    <a:pt x="1346" y="133"/>
                    <a:pt x="1349" y="115"/>
                    <a:pt x="1352" y="103"/>
                  </a:cubicBezTo>
                  <a:lnTo>
                    <a:pt x="1352" y="103"/>
                  </a:lnTo>
                  <a:cubicBezTo>
                    <a:pt x="1345" y="113"/>
                    <a:pt x="1338" y="124"/>
                    <a:pt x="1335" y="124"/>
                  </a:cubicBezTo>
                  <a:cubicBezTo>
                    <a:pt x="1334" y="124"/>
                    <a:pt x="1334" y="123"/>
                    <a:pt x="1334" y="121"/>
                  </a:cubicBezTo>
                  <a:cubicBezTo>
                    <a:pt x="1334" y="109"/>
                    <a:pt x="1334" y="73"/>
                    <a:pt x="1334" y="62"/>
                  </a:cubicBezTo>
                  <a:cubicBezTo>
                    <a:pt x="1328" y="77"/>
                    <a:pt x="1319" y="81"/>
                    <a:pt x="1310" y="81"/>
                  </a:cubicBezTo>
                  <a:cubicBezTo>
                    <a:pt x="1298" y="81"/>
                    <a:pt x="1286" y="73"/>
                    <a:pt x="1286" y="73"/>
                  </a:cubicBezTo>
                  <a:cubicBezTo>
                    <a:pt x="1274" y="85"/>
                    <a:pt x="1262" y="133"/>
                    <a:pt x="1250" y="157"/>
                  </a:cubicBezTo>
                  <a:cubicBezTo>
                    <a:pt x="1249" y="158"/>
                    <a:pt x="1249" y="158"/>
                    <a:pt x="1248" y="158"/>
                  </a:cubicBezTo>
                  <a:cubicBezTo>
                    <a:pt x="1242" y="158"/>
                    <a:pt x="1263" y="96"/>
                    <a:pt x="1274" y="74"/>
                  </a:cubicBezTo>
                  <a:lnTo>
                    <a:pt x="1274" y="74"/>
                  </a:lnTo>
                  <a:cubicBezTo>
                    <a:pt x="1265" y="92"/>
                    <a:pt x="1256" y="117"/>
                    <a:pt x="1252" y="117"/>
                  </a:cubicBezTo>
                  <a:cubicBezTo>
                    <a:pt x="1251" y="117"/>
                    <a:pt x="1250" y="115"/>
                    <a:pt x="1250" y="109"/>
                  </a:cubicBezTo>
                  <a:cubicBezTo>
                    <a:pt x="1250" y="85"/>
                    <a:pt x="1274" y="62"/>
                    <a:pt x="1274" y="50"/>
                  </a:cubicBezTo>
                  <a:cubicBezTo>
                    <a:pt x="1274" y="47"/>
                    <a:pt x="1274" y="46"/>
                    <a:pt x="1273" y="46"/>
                  </a:cubicBezTo>
                  <a:cubicBezTo>
                    <a:pt x="1267" y="46"/>
                    <a:pt x="1242" y="110"/>
                    <a:pt x="1239" y="110"/>
                  </a:cubicBezTo>
                  <a:cubicBezTo>
                    <a:pt x="1238" y="110"/>
                    <a:pt x="1238" y="110"/>
                    <a:pt x="1238" y="109"/>
                  </a:cubicBezTo>
                  <a:cubicBezTo>
                    <a:pt x="1229" y="100"/>
                    <a:pt x="1242" y="52"/>
                    <a:pt x="1242" y="52"/>
                  </a:cubicBezTo>
                  <a:lnTo>
                    <a:pt x="1242" y="52"/>
                  </a:lnTo>
                  <a:cubicBezTo>
                    <a:pt x="1242" y="52"/>
                    <a:pt x="1241" y="55"/>
                    <a:pt x="1238" y="62"/>
                  </a:cubicBezTo>
                  <a:cubicBezTo>
                    <a:pt x="1226" y="73"/>
                    <a:pt x="1226" y="85"/>
                    <a:pt x="1215" y="109"/>
                  </a:cubicBezTo>
                  <a:cubicBezTo>
                    <a:pt x="1226" y="73"/>
                    <a:pt x="1238" y="50"/>
                    <a:pt x="1238" y="26"/>
                  </a:cubicBezTo>
                  <a:cubicBezTo>
                    <a:pt x="1238" y="26"/>
                    <a:pt x="1233" y="21"/>
                    <a:pt x="1230" y="21"/>
                  </a:cubicBezTo>
                  <a:cubicBezTo>
                    <a:pt x="1228" y="21"/>
                    <a:pt x="1226" y="22"/>
                    <a:pt x="1226" y="26"/>
                  </a:cubicBezTo>
                  <a:cubicBezTo>
                    <a:pt x="1215" y="26"/>
                    <a:pt x="1215" y="38"/>
                    <a:pt x="1215" y="50"/>
                  </a:cubicBezTo>
                  <a:cubicBezTo>
                    <a:pt x="1215" y="50"/>
                    <a:pt x="1209" y="44"/>
                    <a:pt x="1202" y="44"/>
                  </a:cubicBezTo>
                  <a:cubicBezTo>
                    <a:pt x="1199" y="44"/>
                    <a:pt x="1195" y="46"/>
                    <a:pt x="1191" y="50"/>
                  </a:cubicBezTo>
                  <a:cubicBezTo>
                    <a:pt x="1179" y="62"/>
                    <a:pt x="1167" y="85"/>
                    <a:pt x="1167" y="97"/>
                  </a:cubicBezTo>
                  <a:cubicBezTo>
                    <a:pt x="1167" y="97"/>
                    <a:pt x="1155" y="97"/>
                    <a:pt x="1155" y="62"/>
                  </a:cubicBezTo>
                  <a:cubicBezTo>
                    <a:pt x="1164" y="34"/>
                    <a:pt x="1159" y="6"/>
                    <a:pt x="1156" y="6"/>
                  </a:cubicBezTo>
                  <a:lnTo>
                    <a:pt x="1156" y="6"/>
                  </a:lnTo>
                  <a:cubicBezTo>
                    <a:pt x="1156" y="6"/>
                    <a:pt x="1155" y="9"/>
                    <a:pt x="1155" y="14"/>
                  </a:cubicBezTo>
                  <a:cubicBezTo>
                    <a:pt x="1155" y="50"/>
                    <a:pt x="1143" y="50"/>
                    <a:pt x="1143" y="62"/>
                  </a:cubicBezTo>
                  <a:cubicBezTo>
                    <a:pt x="1135" y="62"/>
                    <a:pt x="1138" y="56"/>
                    <a:pt x="1137" y="56"/>
                  </a:cubicBezTo>
                  <a:lnTo>
                    <a:pt x="1137" y="56"/>
                  </a:lnTo>
                  <a:cubicBezTo>
                    <a:pt x="1136" y="56"/>
                    <a:pt x="1135" y="58"/>
                    <a:pt x="1131" y="62"/>
                  </a:cubicBezTo>
                  <a:cubicBezTo>
                    <a:pt x="1131" y="62"/>
                    <a:pt x="1131" y="73"/>
                    <a:pt x="1131" y="85"/>
                  </a:cubicBezTo>
                  <a:cubicBezTo>
                    <a:pt x="1127" y="89"/>
                    <a:pt x="1125" y="91"/>
                    <a:pt x="1122" y="91"/>
                  </a:cubicBezTo>
                  <a:cubicBezTo>
                    <a:pt x="1118" y="91"/>
                    <a:pt x="1115" y="85"/>
                    <a:pt x="1107" y="85"/>
                  </a:cubicBezTo>
                  <a:cubicBezTo>
                    <a:pt x="1099" y="85"/>
                    <a:pt x="1092" y="101"/>
                    <a:pt x="1091" y="101"/>
                  </a:cubicBezTo>
                  <a:cubicBezTo>
                    <a:pt x="1090" y="101"/>
                    <a:pt x="1092" y="97"/>
                    <a:pt x="1095" y="85"/>
                  </a:cubicBezTo>
                  <a:cubicBezTo>
                    <a:pt x="1095" y="65"/>
                    <a:pt x="1091" y="58"/>
                    <a:pt x="1086" y="58"/>
                  </a:cubicBezTo>
                  <a:cubicBezTo>
                    <a:pt x="1080" y="58"/>
                    <a:pt x="1072" y="72"/>
                    <a:pt x="1072" y="85"/>
                  </a:cubicBezTo>
                  <a:cubicBezTo>
                    <a:pt x="1072" y="97"/>
                    <a:pt x="1072" y="121"/>
                    <a:pt x="1072" y="133"/>
                  </a:cubicBezTo>
                  <a:cubicBezTo>
                    <a:pt x="1072" y="133"/>
                    <a:pt x="1060" y="133"/>
                    <a:pt x="1060" y="121"/>
                  </a:cubicBezTo>
                  <a:cubicBezTo>
                    <a:pt x="1060" y="97"/>
                    <a:pt x="1060" y="85"/>
                    <a:pt x="1060" y="73"/>
                  </a:cubicBezTo>
                  <a:cubicBezTo>
                    <a:pt x="1060" y="68"/>
                    <a:pt x="1059" y="67"/>
                    <a:pt x="1058" y="67"/>
                  </a:cubicBezTo>
                  <a:cubicBezTo>
                    <a:pt x="1056" y="67"/>
                    <a:pt x="1052" y="80"/>
                    <a:pt x="1049" y="80"/>
                  </a:cubicBezTo>
                  <a:cubicBezTo>
                    <a:pt x="1048" y="80"/>
                    <a:pt x="1048" y="78"/>
                    <a:pt x="1048" y="73"/>
                  </a:cubicBezTo>
                  <a:cubicBezTo>
                    <a:pt x="1039" y="48"/>
                    <a:pt x="1043" y="3"/>
                    <a:pt x="1041" y="3"/>
                  </a:cubicBezTo>
                  <a:lnTo>
                    <a:pt x="1041" y="3"/>
                  </a:lnTo>
                  <a:cubicBezTo>
                    <a:pt x="1041" y="3"/>
                    <a:pt x="1039" y="9"/>
                    <a:pt x="1036" y="26"/>
                  </a:cubicBezTo>
                  <a:cubicBezTo>
                    <a:pt x="1036" y="53"/>
                    <a:pt x="1029" y="101"/>
                    <a:pt x="1020" y="101"/>
                  </a:cubicBezTo>
                  <a:cubicBezTo>
                    <a:pt x="1018" y="101"/>
                    <a:pt x="1015" y="97"/>
                    <a:pt x="1012" y="85"/>
                  </a:cubicBezTo>
                  <a:cubicBezTo>
                    <a:pt x="1024" y="62"/>
                    <a:pt x="1024" y="38"/>
                    <a:pt x="1012" y="26"/>
                  </a:cubicBezTo>
                  <a:cubicBezTo>
                    <a:pt x="1012" y="26"/>
                    <a:pt x="1007" y="15"/>
                    <a:pt x="1003" y="15"/>
                  </a:cubicBezTo>
                  <a:cubicBezTo>
                    <a:pt x="1002" y="15"/>
                    <a:pt x="1000" y="18"/>
                    <a:pt x="1000" y="26"/>
                  </a:cubicBezTo>
                  <a:cubicBezTo>
                    <a:pt x="1000" y="48"/>
                    <a:pt x="1000" y="111"/>
                    <a:pt x="991" y="111"/>
                  </a:cubicBezTo>
                  <a:cubicBezTo>
                    <a:pt x="990" y="111"/>
                    <a:pt x="989" y="110"/>
                    <a:pt x="988" y="109"/>
                  </a:cubicBezTo>
                  <a:cubicBezTo>
                    <a:pt x="988" y="73"/>
                    <a:pt x="988" y="50"/>
                    <a:pt x="988" y="26"/>
                  </a:cubicBezTo>
                  <a:lnTo>
                    <a:pt x="976" y="85"/>
                  </a:lnTo>
                  <a:lnTo>
                    <a:pt x="976" y="73"/>
                  </a:lnTo>
                  <a:cubicBezTo>
                    <a:pt x="976" y="53"/>
                    <a:pt x="968" y="23"/>
                    <a:pt x="957" y="23"/>
                  </a:cubicBezTo>
                  <a:cubicBezTo>
                    <a:pt x="956" y="23"/>
                    <a:pt x="954" y="24"/>
                    <a:pt x="953" y="26"/>
                  </a:cubicBezTo>
                  <a:cubicBezTo>
                    <a:pt x="953" y="32"/>
                    <a:pt x="953" y="67"/>
                    <a:pt x="953" y="97"/>
                  </a:cubicBezTo>
                  <a:cubicBezTo>
                    <a:pt x="953" y="85"/>
                    <a:pt x="953" y="73"/>
                    <a:pt x="941" y="62"/>
                  </a:cubicBezTo>
                  <a:cubicBezTo>
                    <a:pt x="941" y="62"/>
                    <a:pt x="920" y="1"/>
                    <a:pt x="917" y="1"/>
                  </a:cubicBezTo>
                  <a:close/>
                  <a:moveTo>
                    <a:pt x="83" y="1002"/>
                  </a:moveTo>
                  <a:cubicBezTo>
                    <a:pt x="83" y="1006"/>
                    <a:pt x="93" y="1008"/>
                    <a:pt x="107" y="1011"/>
                  </a:cubicBezTo>
                  <a:lnTo>
                    <a:pt x="107" y="1011"/>
                  </a:lnTo>
                  <a:cubicBezTo>
                    <a:pt x="105" y="1002"/>
                    <a:pt x="94" y="1002"/>
                    <a:pt x="83" y="1002"/>
                  </a:cubicBezTo>
                  <a:close/>
                  <a:moveTo>
                    <a:pt x="164" y="1046"/>
                  </a:moveTo>
                  <a:cubicBezTo>
                    <a:pt x="157" y="1050"/>
                    <a:pt x="162" y="1050"/>
                    <a:pt x="179" y="1050"/>
                  </a:cubicBezTo>
                  <a:lnTo>
                    <a:pt x="203" y="1050"/>
                  </a:lnTo>
                  <a:cubicBezTo>
                    <a:pt x="203" y="1050"/>
                    <a:pt x="182" y="1047"/>
                    <a:pt x="164" y="1046"/>
                  </a:cubicBezTo>
                  <a:close/>
                  <a:moveTo>
                    <a:pt x="199" y="1056"/>
                  </a:moveTo>
                  <a:lnTo>
                    <a:pt x="199" y="1056"/>
                  </a:lnTo>
                  <a:cubicBezTo>
                    <a:pt x="204" y="1057"/>
                    <a:pt x="209" y="1059"/>
                    <a:pt x="214" y="1062"/>
                  </a:cubicBezTo>
                  <a:lnTo>
                    <a:pt x="238" y="1062"/>
                  </a:lnTo>
                  <a:cubicBezTo>
                    <a:pt x="238" y="1056"/>
                    <a:pt x="223" y="1056"/>
                    <a:pt x="204" y="1056"/>
                  </a:cubicBezTo>
                  <a:cubicBezTo>
                    <a:pt x="202" y="1056"/>
                    <a:pt x="201" y="1056"/>
                    <a:pt x="199" y="1056"/>
                  </a:cubicBezTo>
                  <a:close/>
                  <a:moveTo>
                    <a:pt x="1857" y="1062"/>
                  </a:moveTo>
                  <a:lnTo>
                    <a:pt x="1857" y="1062"/>
                  </a:lnTo>
                  <a:cubicBezTo>
                    <a:pt x="1860" y="1064"/>
                    <a:pt x="1863" y="1066"/>
                    <a:pt x="1865" y="1068"/>
                  </a:cubicBezTo>
                  <a:lnTo>
                    <a:pt x="1865" y="1068"/>
                  </a:lnTo>
                  <a:cubicBezTo>
                    <a:pt x="1864" y="1068"/>
                    <a:pt x="1863" y="1068"/>
                    <a:pt x="1862" y="1068"/>
                  </a:cubicBezTo>
                  <a:cubicBezTo>
                    <a:pt x="1857" y="1068"/>
                    <a:pt x="1857" y="1068"/>
                    <a:pt x="1857" y="1062"/>
                  </a:cubicBezTo>
                  <a:close/>
                  <a:moveTo>
                    <a:pt x="107" y="1011"/>
                  </a:moveTo>
                  <a:cubicBezTo>
                    <a:pt x="107" y="1012"/>
                    <a:pt x="107" y="1013"/>
                    <a:pt x="107" y="1014"/>
                  </a:cubicBezTo>
                  <a:cubicBezTo>
                    <a:pt x="107" y="1014"/>
                    <a:pt x="107" y="1014"/>
                    <a:pt x="95" y="1026"/>
                  </a:cubicBezTo>
                  <a:cubicBezTo>
                    <a:pt x="83" y="1032"/>
                    <a:pt x="92" y="1032"/>
                    <a:pt x="104" y="1032"/>
                  </a:cubicBezTo>
                  <a:cubicBezTo>
                    <a:pt x="116" y="1032"/>
                    <a:pt x="131" y="1032"/>
                    <a:pt x="131" y="1038"/>
                  </a:cubicBezTo>
                  <a:cubicBezTo>
                    <a:pt x="131" y="1050"/>
                    <a:pt x="60" y="1062"/>
                    <a:pt x="60" y="1074"/>
                  </a:cubicBezTo>
                  <a:lnTo>
                    <a:pt x="131" y="1074"/>
                  </a:lnTo>
                  <a:cubicBezTo>
                    <a:pt x="143" y="1074"/>
                    <a:pt x="48" y="1085"/>
                    <a:pt x="12" y="1097"/>
                  </a:cubicBezTo>
                  <a:lnTo>
                    <a:pt x="107" y="1097"/>
                  </a:lnTo>
                  <a:cubicBezTo>
                    <a:pt x="128" y="1094"/>
                    <a:pt x="137" y="1092"/>
                    <a:pt x="137" y="1092"/>
                  </a:cubicBezTo>
                  <a:lnTo>
                    <a:pt x="137" y="1092"/>
                  </a:lnTo>
                  <a:cubicBezTo>
                    <a:pt x="139" y="1092"/>
                    <a:pt x="93" y="1101"/>
                    <a:pt x="60" y="1109"/>
                  </a:cubicBezTo>
                  <a:cubicBezTo>
                    <a:pt x="75" y="1107"/>
                    <a:pt x="85" y="1106"/>
                    <a:pt x="91" y="1106"/>
                  </a:cubicBezTo>
                  <a:cubicBezTo>
                    <a:pt x="109" y="1106"/>
                    <a:pt x="103" y="1113"/>
                    <a:pt x="117" y="1113"/>
                  </a:cubicBezTo>
                  <a:cubicBezTo>
                    <a:pt x="123" y="1113"/>
                    <a:pt x="130" y="1112"/>
                    <a:pt x="143" y="1109"/>
                  </a:cubicBezTo>
                  <a:lnTo>
                    <a:pt x="143" y="1109"/>
                  </a:lnTo>
                  <a:cubicBezTo>
                    <a:pt x="119" y="1121"/>
                    <a:pt x="83" y="1133"/>
                    <a:pt x="83" y="1133"/>
                  </a:cubicBezTo>
                  <a:lnTo>
                    <a:pt x="131" y="1133"/>
                  </a:lnTo>
                  <a:cubicBezTo>
                    <a:pt x="179" y="1121"/>
                    <a:pt x="262" y="1109"/>
                    <a:pt x="226" y="1109"/>
                  </a:cubicBezTo>
                  <a:cubicBezTo>
                    <a:pt x="179" y="1097"/>
                    <a:pt x="214" y="1097"/>
                    <a:pt x="274" y="1085"/>
                  </a:cubicBezTo>
                  <a:lnTo>
                    <a:pt x="203" y="1085"/>
                  </a:lnTo>
                  <a:cubicBezTo>
                    <a:pt x="195" y="1082"/>
                    <a:pt x="187" y="1080"/>
                    <a:pt x="179" y="1080"/>
                  </a:cubicBezTo>
                  <a:cubicBezTo>
                    <a:pt x="163" y="1080"/>
                    <a:pt x="147" y="1085"/>
                    <a:pt x="131" y="1085"/>
                  </a:cubicBezTo>
                  <a:cubicBezTo>
                    <a:pt x="129" y="1085"/>
                    <a:pt x="128" y="1085"/>
                    <a:pt x="127" y="1085"/>
                  </a:cubicBezTo>
                  <a:lnTo>
                    <a:pt x="127" y="1085"/>
                  </a:lnTo>
                  <a:cubicBezTo>
                    <a:pt x="143" y="1085"/>
                    <a:pt x="143" y="1083"/>
                    <a:pt x="143" y="1074"/>
                  </a:cubicBezTo>
                  <a:lnTo>
                    <a:pt x="143" y="1062"/>
                  </a:lnTo>
                  <a:cubicBezTo>
                    <a:pt x="150" y="1058"/>
                    <a:pt x="157" y="1056"/>
                    <a:pt x="164" y="1054"/>
                  </a:cubicBezTo>
                  <a:lnTo>
                    <a:pt x="164" y="1054"/>
                  </a:lnTo>
                  <a:cubicBezTo>
                    <a:pt x="176" y="1056"/>
                    <a:pt x="188" y="1056"/>
                    <a:pt x="199" y="1056"/>
                  </a:cubicBezTo>
                  <a:lnTo>
                    <a:pt x="199" y="1056"/>
                  </a:lnTo>
                  <a:cubicBezTo>
                    <a:pt x="192" y="1054"/>
                    <a:pt x="186" y="1053"/>
                    <a:pt x="179" y="1053"/>
                  </a:cubicBezTo>
                  <a:cubicBezTo>
                    <a:pt x="174" y="1053"/>
                    <a:pt x="169" y="1053"/>
                    <a:pt x="164" y="1054"/>
                  </a:cubicBezTo>
                  <a:lnTo>
                    <a:pt x="164" y="1054"/>
                  </a:lnTo>
                  <a:cubicBezTo>
                    <a:pt x="157" y="1053"/>
                    <a:pt x="149" y="1052"/>
                    <a:pt x="143" y="1050"/>
                  </a:cubicBezTo>
                  <a:cubicBezTo>
                    <a:pt x="131" y="1046"/>
                    <a:pt x="134" y="1044"/>
                    <a:pt x="143" y="1044"/>
                  </a:cubicBezTo>
                  <a:cubicBezTo>
                    <a:pt x="148" y="1044"/>
                    <a:pt x="156" y="1045"/>
                    <a:pt x="164" y="1046"/>
                  </a:cubicBezTo>
                  <a:lnTo>
                    <a:pt x="164" y="1046"/>
                  </a:lnTo>
                  <a:cubicBezTo>
                    <a:pt x="167" y="1044"/>
                    <a:pt x="172" y="1041"/>
                    <a:pt x="179" y="1038"/>
                  </a:cubicBezTo>
                  <a:cubicBezTo>
                    <a:pt x="187" y="1034"/>
                    <a:pt x="196" y="1029"/>
                    <a:pt x="200" y="1026"/>
                  </a:cubicBezTo>
                  <a:lnTo>
                    <a:pt x="214" y="1026"/>
                  </a:lnTo>
                  <a:cubicBezTo>
                    <a:pt x="210" y="1025"/>
                    <a:pt x="206" y="1023"/>
                    <a:pt x="200" y="1022"/>
                  </a:cubicBezTo>
                  <a:lnTo>
                    <a:pt x="200" y="1022"/>
                  </a:lnTo>
                  <a:cubicBezTo>
                    <a:pt x="199" y="1022"/>
                    <a:pt x="197" y="1021"/>
                    <a:pt x="193" y="1021"/>
                  </a:cubicBezTo>
                  <a:lnTo>
                    <a:pt x="193" y="1021"/>
                  </a:lnTo>
                  <a:cubicBezTo>
                    <a:pt x="167" y="1016"/>
                    <a:pt x="130" y="1014"/>
                    <a:pt x="107" y="1011"/>
                  </a:cubicBezTo>
                  <a:close/>
                  <a:moveTo>
                    <a:pt x="238" y="1133"/>
                  </a:moveTo>
                  <a:lnTo>
                    <a:pt x="223" y="1137"/>
                  </a:lnTo>
                  <a:lnTo>
                    <a:pt x="223" y="1137"/>
                  </a:lnTo>
                  <a:cubicBezTo>
                    <a:pt x="227" y="1137"/>
                    <a:pt x="232" y="1135"/>
                    <a:pt x="238" y="1133"/>
                  </a:cubicBezTo>
                  <a:close/>
                  <a:moveTo>
                    <a:pt x="179" y="1133"/>
                  </a:moveTo>
                  <a:cubicBezTo>
                    <a:pt x="179" y="1133"/>
                    <a:pt x="61" y="1182"/>
                    <a:pt x="84" y="1182"/>
                  </a:cubicBezTo>
                  <a:cubicBezTo>
                    <a:pt x="86" y="1182"/>
                    <a:pt x="90" y="1182"/>
                    <a:pt x="95" y="1181"/>
                  </a:cubicBezTo>
                  <a:cubicBezTo>
                    <a:pt x="109" y="1181"/>
                    <a:pt x="156" y="1164"/>
                    <a:pt x="185" y="1156"/>
                  </a:cubicBezTo>
                  <a:lnTo>
                    <a:pt x="185" y="1156"/>
                  </a:lnTo>
                  <a:cubicBezTo>
                    <a:pt x="175" y="1156"/>
                    <a:pt x="165" y="1157"/>
                    <a:pt x="155" y="1157"/>
                  </a:cubicBezTo>
                  <a:lnTo>
                    <a:pt x="223" y="1137"/>
                  </a:lnTo>
                  <a:lnTo>
                    <a:pt x="223" y="1137"/>
                  </a:lnTo>
                  <a:cubicBezTo>
                    <a:pt x="220" y="1138"/>
                    <a:pt x="218" y="1138"/>
                    <a:pt x="216" y="1138"/>
                  </a:cubicBezTo>
                  <a:cubicBezTo>
                    <a:pt x="208" y="1138"/>
                    <a:pt x="210" y="1133"/>
                    <a:pt x="203" y="1133"/>
                  </a:cubicBezTo>
                  <a:close/>
                  <a:moveTo>
                    <a:pt x="298" y="1145"/>
                  </a:moveTo>
                  <a:cubicBezTo>
                    <a:pt x="282" y="1145"/>
                    <a:pt x="266" y="1145"/>
                    <a:pt x="251" y="1148"/>
                  </a:cubicBezTo>
                  <a:lnTo>
                    <a:pt x="251" y="1148"/>
                  </a:lnTo>
                  <a:cubicBezTo>
                    <a:pt x="236" y="1150"/>
                    <a:pt x="221" y="1152"/>
                    <a:pt x="207" y="1153"/>
                  </a:cubicBezTo>
                  <a:lnTo>
                    <a:pt x="207" y="1153"/>
                  </a:lnTo>
                  <a:cubicBezTo>
                    <a:pt x="210" y="1151"/>
                    <a:pt x="210" y="1150"/>
                    <a:pt x="207" y="1150"/>
                  </a:cubicBezTo>
                  <a:cubicBezTo>
                    <a:pt x="204" y="1150"/>
                    <a:pt x="196" y="1152"/>
                    <a:pt x="185" y="1156"/>
                  </a:cubicBezTo>
                  <a:lnTo>
                    <a:pt x="185" y="1156"/>
                  </a:lnTo>
                  <a:cubicBezTo>
                    <a:pt x="193" y="1155"/>
                    <a:pt x="200" y="1154"/>
                    <a:pt x="207" y="1153"/>
                  </a:cubicBezTo>
                  <a:lnTo>
                    <a:pt x="207" y="1153"/>
                  </a:lnTo>
                  <a:cubicBezTo>
                    <a:pt x="206" y="1154"/>
                    <a:pt x="205" y="1155"/>
                    <a:pt x="203" y="1157"/>
                  </a:cubicBezTo>
                  <a:cubicBezTo>
                    <a:pt x="155" y="1169"/>
                    <a:pt x="155" y="1169"/>
                    <a:pt x="191" y="1169"/>
                  </a:cubicBezTo>
                  <a:lnTo>
                    <a:pt x="238" y="1157"/>
                  </a:lnTo>
                  <a:lnTo>
                    <a:pt x="238" y="1157"/>
                  </a:lnTo>
                  <a:cubicBezTo>
                    <a:pt x="212" y="1166"/>
                    <a:pt x="166" y="1175"/>
                    <a:pt x="139" y="1183"/>
                  </a:cubicBezTo>
                  <a:lnTo>
                    <a:pt x="139" y="1183"/>
                  </a:lnTo>
                  <a:cubicBezTo>
                    <a:pt x="168" y="1175"/>
                    <a:pt x="223" y="1164"/>
                    <a:pt x="264" y="1155"/>
                  </a:cubicBezTo>
                  <a:lnTo>
                    <a:pt x="264" y="1155"/>
                  </a:lnTo>
                  <a:cubicBezTo>
                    <a:pt x="270" y="1154"/>
                    <a:pt x="276" y="1153"/>
                    <a:pt x="281" y="1151"/>
                  </a:cubicBezTo>
                  <a:lnTo>
                    <a:pt x="281" y="1151"/>
                  </a:lnTo>
                  <a:cubicBezTo>
                    <a:pt x="293" y="1149"/>
                    <a:pt x="303" y="1147"/>
                    <a:pt x="310" y="1145"/>
                  </a:cubicBezTo>
                  <a:cubicBezTo>
                    <a:pt x="306" y="1145"/>
                    <a:pt x="301" y="1145"/>
                    <a:pt x="297" y="1145"/>
                  </a:cubicBezTo>
                  <a:lnTo>
                    <a:pt x="297" y="1145"/>
                  </a:lnTo>
                  <a:cubicBezTo>
                    <a:pt x="298" y="1145"/>
                    <a:pt x="298" y="1145"/>
                    <a:pt x="298" y="1145"/>
                  </a:cubicBezTo>
                  <a:close/>
                  <a:moveTo>
                    <a:pt x="139" y="1183"/>
                  </a:moveTo>
                  <a:cubicBezTo>
                    <a:pt x="125" y="1187"/>
                    <a:pt x="117" y="1190"/>
                    <a:pt x="120" y="1192"/>
                  </a:cubicBezTo>
                  <a:lnTo>
                    <a:pt x="120" y="1192"/>
                  </a:lnTo>
                  <a:cubicBezTo>
                    <a:pt x="124" y="1189"/>
                    <a:pt x="131" y="1186"/>
                    <a:pt x="139" y="1183"/>
                  </a:cubicBezTo>
                  <a:close/>
                  <a:moveTo>
                    <a:pt x="167" y="1193"/>
                  </a:moveTo>
                  <a:cubicBezTo>
                    <a:pt x="167" y="1193"/>
                    <a:pt x="131" y="1193"/>
                    <a:pt x="119" y="1205"/>
                  </a:cubicBezTo>
                  <a:cubicBezTo>
                    <a:pt x="131" y="1201"/>
                    <a:pt x="135" y="1199"/>
                    <a:pt x="135" y="1199"/>
                  </a:cubicBezTo>
                  <a:lnTo>
                    <a:pt x="135" y="1199"/>
                  </a:lnTo>
                  <a:cubicBezTo>
                    <a:pt x="136" y="1199"/>
                    <a:pt x="123" y="1205"/>
                    <a:pt x="131" y="1205"/>
                  </a:cubicBezTo>
                  <a:lnTo>
                    <a:pt x="167" y="1193"/>
                  </a:lnTo>
                  <a:close/>
                  <a:moveTo>
                    <a:pt x="244" y="1213"/>
                  </a:moveTo>
                  <a:lnTo>
                    <a:pt x="244" y="1213"/>
                  </a:lnTo>
                  <a:cubicBezTo>
                    <a:pt x="243" y="1213"/>
                    <a:pt x="239" y="1215"/>
                    <a:pt x="234" y="1216"/>
                  </a:cubicBezTo>
                  <a:lnTo>
                    <a:pt x="234" y="1216"/>
                  </a:lnTo>
                  <a:cubicBezTo>
                    <a:pt x="236" y="1216"/>
                    <a:pt x="237" y="1216"/>
                    <a:pt x="238" y="1216"/>
                  </a:cubicBezTo>
                  <a:cubicBezTo>
                    <a:pt x="243" y="1214"/>
                    <a:pt x="244" y="1213"/>
                    <a:pt x="244" y="1213"/>
                  </a:cubicBezTo>
                  <a:close/>
                  <a:moveTo>
                    <a:pt x="179" y="1228"/>
                  </a:moveTo>
                  <a:cubicBezTo>
                    <a:pt x="171" y="1233"/>
                    <a:pt x="166" y="1237"/>
                    <a:pt x="162" y="1240"/>
                  </a:cubicBezTo>
                  <a:lnTo>
                    <a:pt x="162" y="1240"/>
                  </a:lnTo>
                  <a:cubicBezTo>
                    <a:pt x="168" y="1236"/>
                    <a:pt x="174" y="1232"/>
                    <a:pt x="179" y="1228"/>
                  </a:cubicBezTo>
                  <a:close/>
                  <a:moveTo>
                    <a:pt x="1512" y="1312"/>
                  </a:moveTo>
                  <a:lnTo>
                    <a:pt x="1512" y="1312"/>
                  </a:lnTo>
                  <a:cubicBezTo>
                    <a:pt x="1520" y="1319"/>
                    <a:pt x="1527" y="1322"/>
                    <a:pt x="1535" y="1323"/>
                  </a:cubicBezTo>
                  <a:lnTo>
                    <a:pt x="1535" y="1323"/>
                  </a:lnTo>
                  <a:lnTo>
                    <a:pt x="1512" y="1312"/>
                  </a:lnTo>
                  <a:close/>
                  <a:moveTo>
                    <a:pt x="322" y="1157"/>
                  </a:moveTo>
                  <a:cubicBezTo>
                    <a:pt x="310" y="1157"/>
                    <a:pt x="286" y="1157"/>
                    <a:pt x="262" y="1169"/>
                  </a:cubicBezTo>
                  <a:cubicBezTo>
                    <a:pt x="263" y="1170"/>
                    <a:pt x="264" y="1170"/>
                    <a:pt x="264" y="1171"/>
                  </a:cubicBezTo>
                  <a:lnTo>
                    <a:pt x="264" y="1171"/>
                  </a:lnTo>
                  <a:cubicBezTo>
                    <a:pt x="236" y="1176"/>
                    <a:pt x="151" y="1193"/>
                    <a:pt x="131" y="1193"/>
                  </a:cubicBezTo>
                  <a:cubicBezTo>
                    <a:pt x="125" y="1193"/>
                    <a:pt x="122" y="1192"/>
                    <a:pt x="120" y="1192"/>
                  </a:cubicBezTo>
                  <a:lnTo>
                    <a:pt x="120" y="1192"/>
                  </a:lnTo>
                  <a:cubicBezTo>
                    <a:pt x="120" y="1192"/>
                    <a:pt x="120" y="1192"/>
                    <a:pt x="119" y="1193"/>
                  </a:cubicBezTo>
                  <a:cubicBezTo>
                    <a:pt x="115" y="1197"/>
                    <a:pt x="117" y="1198"/>
                    <a:pt x="120" y="1198"/>
                  </a:cubicBezTo>
                  <a:cubicBezTo>
                    <a:pt x="127" y="1198"/>
                    <a:pt x="143" y="1193"/>
                    <a:pt x="143" y="1193"/>
                  </a:cubicBezTo>
                  <a:lnTo>
                    <a:pt x="167" y="1193"/>
                  </a:lnTo>
                  <a:cubicBezTo>
                    <a:pt x="179" y="1193"/>
                    <a:pt x="179" y="1193"/>
                    <a:pt x="143" y="1216"/>
                  </a:cubicBezTo>
                  <a:cubicBezTo>
                    <a:pt x="121" y="1231"/>
                    <a:pt x="108" y="1241"/>
                    <a:pt x="112" y="1241"/>
                  </a:cubicBezTo>
                  <a:cubicBezTo>
                    <a:pt x="115" y="1241"/>
                    <a:pt x="125" y="1237"/>
                    <a:pt x="143" y="1228"/>
                  </a:cubicBezTo>
                  <a:cubicBezTo>
                    <a:pt x="151" y="1228"/>
                    <a:pt x="143" y="1239"/>
                    <a:pt x="151" y="1239"/>
                  </a:cubicBezTo>
                  <a:cubicBezTo>
                    <a:pt x="155" y="1239"/>
                    <a:pt x="163" y="1236"/>
                    <a:pt x="179" y="1228"/>
                  </a:cubicBezTo>
                  <a:lnTo>
                    <a:pt x="179" y="1228"/>
                  </a:lnTo>
                  <a:cubicBezTo>
                    <a:pt x="179" y="1228"/>
                    <a:pt x="179" y="1228"/>
                    <a:pt x="179" y="1228"/>
                  </a:cubicBezTo>
                  <a:lnTo>
                    <a:pt x="179" y="1228"/>
                  </a:lnTo>
                  <a:lnTo>
                    <a:pt x="155" y="1252"/>
                  </a:lnTo>
                  <a:cubicBezTo>
                    <a:pt x="155" y="1252"/>
                    <a:pt x="147" y="1252"/>
                    <a:pt x="162" y="1240"/>
                  </a:cubicBezTo>
                  <a:lnTo>
                    <a:pt x="162" y="1240"/>
                  </a:lnTo>
                  <a:cubicBezTo>
                    <a:pt x="132" y="1263"/>
                    <a:pt x="96" y="1298"/>
                    <a:pt x="124" y="1298"/>
                  </a:cubicBezTo>
                  <a:cubicBezTo>
                    <a:pt x="132" y="1298"/>
                    <a:pt x="146" y="1295"/>
                    <a:pt x="167" y="1288"/>
                  </a:cubicBezTo>
                  <a:lnTo>
                    <a:pt x="167" y="1288"/>
                  </a:lnTo>
                  <a:cubicBezTo>
                    <a:pt x="108" y="1314"/>
                    <a:pt x="92" y="1322"/>
                    <a:pt x="98" y="1322"/>
                  </a:cubicBezTo>
                  <a:cubicBezTo>
                    <a:pt x="107" y="1322"/>
                    <a:pt x="178" y="1297"/>
                    <a:pt x="200" y="1289"/>
                  </a:cubicBezTo>
                  <a:lnTo>
                    <a:pt x="200" y="1289"/>
                  </a:lnTo>
                  <a:cubicBezTo>
                    <a:pt x="178" y="1300"/>
                    <a:pt x="136" y="1326"/>
                    <a:pt x="153" y="1326"/>
                  </a:cubicBezTo>
                  <a:cubicBezTo>
                    <a:pt x="156" y="1326"/>
                    <a:pt x="160" y="1325"/>
                    <a:pt x="167" y="1324"/>
                  </a:cubicBezTo>
                  <a:cubicBezTo>
                    <a:pt x="171" y="1324"/>
                    <a:pt x="185" y="1319"/>
                    <a:pt x="201" y="1313"/>
                  </a:cubicBezTo>
                  <a:lnTo>
                    <a:pt x="201" y="1313"/>
                  </a:lnTo>
                  <a:cubicBezTo>
                    <a:pt x="201" y="1314"/>
                    <a:pt x="202" y="1314"/>
                    <a:pt x="202" y="1314"/>
                  </a:cubicBezTo>
                  <a:cubicBezTo>
                    <a:pt x="203" y="1314"/>
                    <a:pt x="208" y="1312"/>
                    <a:pt x="214" y="1309"/>
                  </a:cubicBezTo>
                  <a:lnTo>
                    <a:pt x="214" y="1309"/>
                  </a:lnTo>
                  <a:cubicBezTo>
                    <a:pt x="213" y="1309"/>
                    <a:pt x="213" y="1309"/>
                    <a:pt x="213" y="1309"/>
                  </a:cubicBezTo>
                  <a:lnTo>
                    <a:pt x="213" y="1309"/>
                  </a:lnTo>
                  <a:cubicBezTo>
                    <a:pt x="213" y="1309"/>
                    <a:pt x="214" y="1309"/>
                    <a:pt x="214" y="1309"/>
                  </a:cubicBezTo>
                  <a:lnTo>
                    <a:pt x="214" y="1309"/>
                  </a:lnTo>
                  <a:cubicBezTo>
                    <a:pt x="214" y="1309"/>
                    <a:pt x="214" y="1309"/>
                    <a:pt x="214" y="1309"/>
                  </a:cubicBezTo>
                  <a:lnTo>
                    <a:pt x="214" y="1309"/>
                  </a:lnTo>
                  <a:cubicBezTo>
                    <a:pt x="226" y="1304"/>
                    <a:pt x="244" y="1296"/>
                    <a:pt x="259" y="1289"/>
                  </a:cubicBezTo>
                  <a:lnTo>
                    <a:pt x="259" y="1289"/>
                  </a:lnTo>
                  <a:cubicBezTo>
                    <a:pt x="234" y="1308"/>
                    <a:pt x="205" y="1324"/>
                    <a:pt x="214" y="1324"/>
                  </a:cubicBezTo>
                  <a:cubicBezTo>
                    <a:pt x="226" y="1312"/>
                    <a:pt x="250" y="1300"/>
                    <a:pt x="262" y="1288"/>
                  </a:cubicBezTo>
                  <a:lnTo>
                    <a:pt x="286" y="1276"/>
                  </a:lnTo>
                  <a:lnTo>
                    <a:pt x="286" y="1276"/>
                  </a:lnTo>
                  <a:cubicBezTo>
                    <a:pt x="285" y="1276"/>
                    <a:pt x="273" y="1282"/>
                    <a:pt x="259" y="1289"/>
                  </a:cubicBezTo>
                  <a:lnTo>
                    <a:pt x="259" y="1289"/>
                  </a:lnTo>
                  <a:cubicBezTo>
                    <a:pt x="260" y="1288"/>
                    <a:pt x="260" y="1288"/>
                    <a:pt x="261" y="1287"/>
                  </a:cubicBezTo>
                  <a:lnTo>
                    <a:pt x="261" y="1287"/>
                  </a:lnTo>
                  <a:cubicBezTo>
                    <a:pt x="250" y="1294"/>
                    <a:pt x="231" y="1302"/>
                    <a:pt x="214" y="1309"/>
                  </a:cubicBezTo>
                  <a:lnTo>
                    <a:pt x="214" y="1309"/>
                  </a:lnTo>
                  <a:cubicBezTo>
                    <a:pt x="235" y="1298"/>
                    <a:pt x="274" y="1276"/>
                    <a:pt x="274" y="1276"/>
                  </a:cubicBezTo>
                  <a:lnTo>
                    <a:pt x="274" y="1276"/>
                  </a:lnTo>
                  <a:cubicBezTo>
                    <a:pt x="270" y="1280"/>
                    <a:pt x="266" y="1283"/>
                    <a:pt x="261" y="1287"/>
                  </a:cubicBezTo>
                  <a:lnTo>
                    <a:pt x="261" y="1287"/>
                  </a:lnTo>
                  <a:cubicBezTo>
                    <a:pt x="269" y="1283"/>
                    <a:pt x="274" y="1279"/>
                    <a:pt x="274" y="1276"/>
                  </a:cubicBezTo>
                  <a:lnTo>
                    <a:pt x="274" y="1276"/>
                  </a:lnTo>
                  <a:cubicBezTo>
                    <a:pt x="274" y="1276"/>
                    <a:pt x="274" y="1276"/>
                    <a:pt x="274" y="1276"/>
                  </a:cubicBezTo>
                  <a:lnTo>
                    <a:pt x="274" y="1276"/>
                  </a:lnTo>
                  <a:cubicBezTo>
                    <a:pt x="274" y="1276"/>
                    <a:pt x="274" y="1276"/>
                    <a:pt x="274" y="1276"/>
                  </a:cubicBezTo>
                  <a:cubicBezTo>
                    <a:pt x="299" y="1262"/>
                    <a:pt x="309" y="1256"/>
                    <a:pt x="308" y="1256"/>
                  </a:cubicBezTo>
                  <a:lnTo>
                    <a:pt x="308" y="1256"/>
                  </a:lnTo>
                  <a:cubicBezTo>
                    <a:pt x="306" y="1256"/>
                    <a:pt x="200" y="1312"/>
                    <a:pt x="191" y="1312"/>
                  </a:cubicBezTo>
                  <a:cubicBezTo>
                    <a:pt x="191" y="1312"/>
                    <a:pt x="257" y="1270"/>
                    <a:pt x="244" y="1270"/>
                  </a:cubicBezTo>
                  <a:cubicBezTo>
                    <a:pt x="242" y="1270"/>
                    <a:pt x="236" y="1272"/>
                    <a:pt x="226" y="1276"/>
                  </a:cubicBezTo>
                  <a:cubicBezTo>
                    <a:pt x="286" y="1252"/>
                    <a:pt x="250" y="1240"/>
                    <a:pt x="250" y="1228"/>
                  </a:cubicBezTo>
                  <a:lnTo>
                    <a:pt x="214" y="1228"/>
                  </a:lnTo>
                  <a:cubicBezTo>
                    <a:pt x="208" y="1228"/>
                    <a:pt x="223" y="1221"/>
                    <a:pt x="234" y="1216"/>
                  </a:cubicBezTo>
                  <a:lnTo>
                    <a:pt x="234" y="1216"/>
                  </a:lnTo>
                  <a:cubicBezTo>
                    <a:pt x="230" y="1216"/>
                    <a:pt x="227" y="1216"/>
                    <a:pt x="223" y="1217"/>
                  </a:cubicBezTo>
                  <a:lnTo>
                    <a:pt x="223" y="1217"/>
                  </a:lnTo>
                  <a:cubicBezTo>
                    <a:pt x="260" y="1206"/>
                    <a:pt x="303" y="1193"/>
                    <a:pt x="274" y="1193"/>
                  </a:cubicBezTo>
                  <a:lnTo>
                    <a:pt x="274" y="1193"/>
                  </a:lnTo>
                  <a:cubicBezTo>
                    <a:pt x="250" y="1193"/>
                    <a:pt x="226" y="1205"/>
                    <a:pt x="203" y="1205"/>
                  </a:cubicBezTo>
                  <a:cubicBezTo>
                    <a:pt x="195" y="1207"/>
                    <a:pt x="191" y="1208"/>
                    <a:pt x="189" y="1208"/>
                  </a:cubicBezTo>
                  <a:cubicBezTo>
                    <a:pt x="187" y="1208"/>
                    <a:pt x="190" y="1206"/>
                    <a:pt x="192" y="1204"/>
                  </a:cubicBezTo>
                  <a:lnTo>
                    <a:pt x="192" y="1204"/>
                  </a:lnTo>
                  <a:cubicBezTo>
                    <a:pt x="213" y="1200"/>
                    <a:pt x="240" y="1190"/>
                    <a:pt x="268" y="1173"/>
                  </a:cubicBezTo>
                  <a:lnTo>
                    <a:pt x="268" y="1173"/>
                  </a:lnTo>
                  <a:cubicBezTo>
                    <a:pt x="270" y="1173"/>
                    <a:pt x="273" y="1174"/>
                    <a:pt x="276" y="1174"/>
                  </a:cubicBezTo>
                  <a:cubicBezTo>
                    <a:pt x="289" y="1174"/>
                    <a:pt x="308" y="1165"/>
                    <a:pt x="333" y="1157"/>
                  </a:cubicBezTo>
                  <a:close/>
                  <a:moveTo>
                    <a:pt x="238" y="1322"/>
                  </a:moveTo>
                  <a:cubicBezTo>
                    <a:pt x="232" y="1324"/>
                    <a:pt x="226" y="1326"/>
                    <a:pt x="221" y="1326"/>
                  </a:cubicBezTo>
                  <a:cubicBezTo>
                    <a:pt x="219" y="1326"/>
                    <a:pt x="216" y="1325"/>
                    <a:pt x="214" y="1324"/>
                  </a:cubicBezTo>
                  <a:cubicBezTo>
                    <a:pt x="207" y="1331"/>
                    <a:pt x="207" y="1333"/>
                    <a:pt x="210" y="1333"/>
                  </a:cubicBezTo>
                  <a:cubicBezTo>
                    <a:pt x="214" y="1333"/>
                    <a:pt x="225" y="1329"/>
                    <a:pt x="238" y="1322"/>
                  </a:cubicBezTo>
                  <a:close/>
                  <a:moveTo>
                    <a:pt x="337" y="1325"/>
                  </a:moveTo>
                  <a:cubicBezTo>
                    <a:pt x="336" y="1325"/>
                    <a:pt x="323" y="1334"/>
                    <a:pt x="310" y="1347"/>
                  </a:cubicBezTo>
                  <a:cubicBezTo>
                    <a:pt x="331" y="1331"/>
                    <a:pt x="338" y="1325"/>
                    <a:pt x="337" y="1325"/>
                  </a:cubicBezTo>
                  <a:close/>
                  <a:moveTo>
                    <a:pt x="302" y="1291"/>
                  </a:moveTo>
                  <a:cubicBezTo>
                    <a:pt x="301" y="1291"/>
                    <a:pt x="292" y="1294"/>
                    <a:pt x="274" y="1300"/>
                  </a:cubicBezTo>
                  <a:cubicBezTo>
                    <a:pt x="274" y="1300"/>
                    <a:pt x="274" y="1300"/>
                    <a:pt x="274" y="1300"/>
                  </a:cubicBezTo>
                  <a:lnTo>
                    <a:pt x="274" y="1300"/>
                  </a:lnTo>
                  <a:cubicBezTo>
                    <a:pt x="262" y="1308"/>
                    <a:pt x="249" y="1316"/>
                    <a:pt x="238" y="1322"/>
                  </a:cubicBezTo>
                  <a:lnTo>
                    <a:pt x="238" y="1322"/>
                  </a:lnTo>
                  <a:cubicBezTo>
                    <a:pt x="243" y="1319"/>
                    <a:pt x="248" y="1317"/>
                    <a:pt x="253" y="1314"/>
                  </a:cubicBezTo>
                  <a:lnTo>
                    <a:pt x="253" y="1314"/>
                  </a:lnTo>
                  <a:cubicBezTo>
                    <a:pt x="224" y="1332"/>
                    <a:pt x="196" y="1350"/>
                    <a:pt x="167" y="1359"/>
                  </a:cubicBezTo>
                  <a:cubicBezTo>
                    <a:pt x="160" y="1366"/>
                    <a:pt x="161" y="1373"/>
                    <a:pt x="168" y="1373"/>
                  </a:cubicBezTo>
                  <a:cubicBezTo>
                    <a:pt x="173" y="1373"/>
                    <a:pt x="181" y="1369"/>
                    <a:pt x="191" y="1359"/>
                  </a:cubicBezTo>
                  <a:cubicBezTo>
                    <a:pt x="198" y="1357"/>
                    <a:pt x="204" y="1355"/>
                    <a:pt x="209" y="1355"/>
                  </a:cubicBezTo>
                  <a:lnTo>
                    <a:pt x="209" y="1355"/>
                  </a:lnTo>
                  <a:cubicBezTo>
                    <a:pt x="202" y="1360"/>
                    <a:pt x="196" y="1366"/>
                    <a:pt x="191" y="1371"/>
                  </a:cubicBezTo>
                  <a:cubicBezTo>
                    <a:pt x="197" y="1365"/>
                    <a:pt x="204" y="1359"/>
                    <a:pt x="212" y="1354"/>
                  </a:cubicBezTo>
                  <a:lnTo>
                    <a:pt x="212" y="1354"/>
                  </a:lnTo>
                  <a:cubicBezTo>
                    <a:pt x="211" y="1354"/>
                    <a:pt x="210" y="1354"/>
                    <a:pt x="209" y="1355"/>
                  </a:cubicBezTo>
                  <a:lnTo>
                    <a:pt x="209" y="1355"/>
                  </a:lnTo>
                  <a:cubicBezTo>
                    <a:pt x="231" y="1336"/>
                    <a:pt x="258" y="1318"/>
                    <a:pt x="286" y="1300"/>
                  </a:cubicBezTo>
                  <a:cubicBezTo>
                    <a:pt x="298" y="1294"/>
                    <a:pt x="304" y="1291"/>
                    <a:pt x="302" y="1291"/>
                  </a:cubicBezTo>
                  <a:close/>
                  <a:moveTo>
                    <a:pt x="286" y="1324"/>
                  </a:moveTo>
                  <a:cubicBezTo>
                    <a:pt x="260" y="1332"/>
                    <a:pt x="234" y="1341"/>
                    <a:pt x="212" y="1354"/>
                  </a:cubicBezTo>
                  <a:lnTo>
                    <a:pt x="212" y="1354"/>
                  </a:lnTo>
                  <a:cubicBezTo>
                    <a:pt x="214" y="1354"/>
                    <a:pt x="215" y="1354"/>
                    <a:pt x="216" y="1354"/>
                  </a:cubicBezTo>
                  <a:cubicBezTo>
                    <a:pt x="228" y="1354"/>
                    <a:pt x="230" y="1359"/>
                    <a:pt x="238" y="1359"/>
                  </a:cubicBezTo>
                  <a:cubicBezTo>
                    <a:pt x="238" y="1359"/>
                    <a:pt x="250" y="1371"/>
                    <a:pt x="214" y="1395"/>
                  </a:cubicBezTo>
                  <a:cubicBezTo>
                    <a:pt x="211" y="1399"/>
                    <a:pt x="207" y="1403"/>
                    <a:pt x="203" y="1407"/>
                  </a:cubicBezTo>
                  <a:lnTo>
                    <a:pt x="203" y="1407"/>
                  </a:lnTo>
                  <a:cubicBezTo>
                    <a:pt x="238" y="1383"/>
                    <a:pt x="262" y="1371"/>
                    <a:pt x="298" y="1359"/>
                  </a:cubicBezTo>
                  <a:lnTo>
                    <a:pt x="310" y="1347"/>
                  </a:lnTo>
                  <a:lnTo>
                    <a:pt x="310" y="1347"/>
                  </a:lnTo>
                  <a:cubicBezTo>
                    <a:pt x="282" y="1361"/>
                    <a:pt x="270" y="1367"/>
                    <a:pt x="265" y="1367"/>
                  </a:cubicBezTo>
                  <a:cubicBezTo>
                    <a:pt x="262" y="1367"/>
                    <a:pt x="262" y="1364"/>
                    <a:pt x="262" y="1359"/>
                  </a:cubicBezTo>
                  <a:cubicBezTo>
                    <a:pt x="274" y="1347"/>
                    <a:pt x="274" y="1347"/>
                    <a:pt x="286" y="1336"/>
                  </a:cubicBezTo>
                  <a:lnTo>
                    <a:pt x="286" y="1324"/>
                  </a:lnTo>
                  <a:close/>
                  <a:moveTo>
                    <a:pt x="1453" y="1443"/>
                  </a:moveTo>
                  <a:cubicBezTo>
                    <a:pt x="1453" y="1443"/>
                    <a:pt x="1469" y="1455"/>
                    <a:pt x="1486" y="1467"/>
                  </a:cubicBezTo>
                  <a:lnTo>
                    <a:pt x="1486" y="1467"/>
                  </a:lnTo>
                  <a:cubicBezTo>
                    <a:pt x="1480" y="1467"/>
                    <a:pt x="1478" y="1472"/>
                    <a:pt x="1480" y="1472"/>
                  </a:cubicBezTo>
                  <a:cubicBezTo>
                    <a:pt x="1482" y="1472"/>
                    <a:pt x="1484" y="1471"/>
                    <a:pt x="1487" y="1467"/>
                  </a:cubicBezTo>
                  <a:lnTo>
                    <a:pt x="1487" y="1467"/>
                  </a:lnTo>
                  <a:cubicBezTo>
                    <a:pt x="1488" y="1468"/>
                    <a:pt x="1489" y="1469"/>
                    <a:pt x="1490" y="1469"/>
                  </a:cubicBezTo>
                  <a:lnTo>
                    <a:pt x="1490" y="1469"/>
                  </a:lnTo>
                  <a:lnTo>
                    <a:pt x="1488" y="1466"/>
                  </a:lnTo>
                  <a:cubicBezTo>
                    <a:pt x="1488" y="1466"/>
                    <a:pt x="1476" y="1455"/>
                    <a:pt x="1453" y="1443"/>
                  </a:cubicBezTo>
                  <a:close/>
                  <a:moveTo>
                    <a:pt x="313" y="1367"/>
                  </a:moveTo>
                  <a:cubicBezTo>
                    <a:pt x="296" y="1367"/>
                    <a:pt x="256" y="1380"/>
                    <a:pt x="203" y="1407"/>
                  </a:cubicBezTo>
                  <a:lnTo>
                    <a:pt x="203" y="1407"/>
                  </a:lnTo>
                  <a:cubicBezTo>
                    <a:pt x="203" y="1407"/>
                    <a:pt x="203" y="1407"/>
                    <a:pt x="203" y="1407"/>
                  </a:cubicBezTo>
                  <a:lnTo>
                    <a:pt x="203" y="1407"/>
                  </a:lnTo>
                  <a:cubicBezTo>
                    <a:pt x="203" y="1407"/>
                    <a:pt x="203" y="1407"/>
                    <a:pt x="203" y="1407"/>
                  </a:cubicBezTo>
                  <a:cubicBezTo>
                    <a:pt x="203" y="1407"/>
                    <a:pt x="203" y="1407"/>
                    <a:pt x="203" y="1407"/>
                  </a:cubicBezTo>
                  <a:lnTo>
                    <a:pt x="203" y="1407"/>
                  </a:lnTo>
                  <a:cubicBezTo>
                    <a:pt x="185" y="1425"/>
                    <a:pt x="167" y="1445"/>
                    <a:pt x="180" y="1445"/>
                  </a:cubicBezTo>
                  <a:cubicBezTo>
                    <a:pt x="182" y="1445"/>
                    <a:pt x="186" y="1444"/>
                    <a:pt x="191" y="1443"/>
                  </a:cubicBezTo>
                  <a:cubicBezTo>
                    <a:pt x="226" y="1431"/>
                    <a:pt x="238" y="1419"/>
                    <a:pt x="238" y="1419"/>
                  </a:cubicBezTo>
                  <a:cubicBezTo>
                    <a:pt x="250" y="1419"/>
                    <a:pt x="238" y="1431"/>
                    <a:pt x="238" y="1443"/>
                  </a:cubicBezTo>
                  <a:cubicBezTo>
                    <a:pt x="229" y="1452"/>
                    <a:pt x="227" y="1470"/>
                    <a:pt x="233" y="1470"/>
                  </a:cubicBezTo>
                  <a:cubicBezTo>
                    <a:pt x="234" y="1470"/>
                    <a:pt x="236" y="1469"/>
                    <a:pt x="238" y="1466"/>
                  </a:cubicBezTo>
                  <a:cubicBezTo>
                    <a:pt x="258" y="1451"/>
                    <a:pt x="267" y="1445"/>
                    <a:pt x="271" y="1445"/>
                  </a:cubicBezTo>
                  <a:cubicBezTo>
                    <a:pt x="278" y="1445"/>
                    <a:pt x="262" y="1466"/>
                    <a:pt x="262" y="1466"/>
                  </a:cubicBezTo>
                  <a:cubicBezTo>
                    <a:pt x="262" y="1466"/>
                    <a:pt x="262" y="1478"/>
                    <a:pt x="274" y="1478"/>
                  </a:cubicBezTo>
                  <a:cubicBezTo>
                    <a:pt x="277" y="1478"/>
                    <a:pt x="279" y="1478"/>
                    <a:pt x="281" y="1478"/>
                  </a:cubicBezTo>
                  <a:lnTo>
                    <a:pt x="281" y="1478"/>
                  </a:lnTo>
                  <a:cubicBezTo>
                    <a:pt x="262" y="1496"/>
                    <a:pt x="262" y="1502"/>
                    <a:pt x="262" y="1502"/>
                  </a:cubicBezTo>
                  <a:cubicBezTo>
                    <a:pt x="262" y="1507"/>
                    <a:pt x="262" y="1510"/>
                    <a:pt x="265" y="1510"/>
                  </a:cubicBezTo>
                  <a:cubicBezTo>
                    <a:pt x="268" y="1510"/>
                    <a:pt x="277" y="1504"/>
                    <a:pt x="298" y="1490"/>
                  </a:cubicBezTo>
                  <a:cubicBezTo>
                    <a:pt x="298" y="1484"/>
                    <a:pt x="301" y="1481"/>
                    <a:pt x="305" y="1478"/>
                  </a:cubicBezTo>
                  <a:lnTo>
                    <a:pt x="298" y="1478"/>
                  </a:lnTo>
                  <a:cubicBezTo>
                    <a:pt x="298" y="1478"/>
                    <a:pt x="305" y="1463"/>
                    <a:pt x="302" y="1463"/>
                  </a:cubicBezTo>
                  <a:lnTo>
                    <a:pt x="302" y="1463"/>
                  </a:lnTo>
                  <a:cubicBezTo>
                    <a:pt x="302" y="1463"/>
                    <a:pt x="300" y="1464"/>
                    <a:pt x="298" y="1466"/>
                  </a:cubicBezTo>
                  <a:cubicBezTo>
                    <a:pt x="289" y="1475"/>
                    <a:pt x="287" y="1478"/>
                    <a:pt x="281" y="1478"/>
                  </a:cubicBezTo>
                  <a:lnTo>
                    <a:pt x="281" y="1478"/>
                  </a:lnTo>
                  <a:cubicBezTo>
                    <a:pt x="288" y="1472"/>
                    <a:pt x="297" y="1464"/>
                    <a:pt x="310" y="1455"/>
                  </a:cubicBezTo>
                  <a:cubicBezTo>
                    <a:pt x="345" y="1431"/>
                    <a:pt x="345" y="1455"/>
                    <a:pt x="381" y="1419"/>
                  </a:cubicBezTo>
                  <a:cubicBezTo>
                    <a:pt x="399" y="1401"/>
                    <a:pt x="405" y="1392"/>
                    <a:pt x="402" y="1392"/>
                  </a:cubicBezTo>
                  <a:lnTo>
                    <a:pt x="402" y="1392"/>
                  </a:lnTo>
                  <a:cubicBezTo>
                    <a:pt x="399" y="1392"/>
                    <a:pt x="387" y="1401"/>
                    <a:pt x="369" y="1419"/>
                  </a:cubicBezTo>
                  <a:cubicBezTo>
                    <a:pt x="359" y="1429"/>
                    <a:pt x="350" y="1434"/>
                    <a:pt x="345" y="1434"/>
                  </a:cubicBezTo>
                  <a:cubicBezTo>
                    <a:pt x="333" y="1434"/>
                    <a:pt x="339" y="1408"/>
                    <a:pt x="381" y="1383"/>
                  </a:cubicBezTo>
                  <a:lnTo>
                    <a:pt x="381" y="1383"/>
                  </a:lnTo>
                  <a:cubicBezTo>
                    <a:pt x="357" y="1395"/>
                    <a:pt x="345" y="1407"/>
                    <a:pt x="322" y="1419"/>
                  </a:cubicBezTo>
                  <a:cubicBezTo>
                    <a:pt x="322" y="1419"/>
                    <a:pt x="310" y="1419"/>
                    <a:pt x="274" y="1443"/>
                  </a:cubicBezTo>
                  <a:cubicBezTo>
                    <a:pt x="345" y="1395"/>
                    <a:pt x="322" y="1371"/>
                    <a:pt x="322" y="1371"/>
                  </a:cubicBezTo>
                  <a:cubicBezTo>
                    <a:pt x="322" y="1368"/>
                    <a:pt x="319" y="1367"/>
                    <a:pt x="313" y="1367"/>
                  </a:cubicBezTo>
                  <a:close/>
                  <a:moveTo>
                    <a:pt x="369" y="1443"/>
                  </a:moveTo>
                  <a:cubicBezTo>
                    <a:pt x="353" y="1459"/>
                    <a:pt x="337" y="1474"/>
                    <a:pt x="322" y="1490"/>
                  </a:cubicBezTo>
                  <a:cubicBezTo>
                    <a:pt x="337" y="1475"/>
                    <a:pt x="339" y="1471"/>
                    <a:pt x="336" y="1471"/>
                  </a:cubicBezTo>
                  <a:cubicBezTo>
                    <a:pt x="334" y="1471"/>
                    <a:pt x="330" y="1472"/>
                    <a:pt x="326" y="1474"/>
                  </a:cubicBezTo>
                  <a:lnTo>
                    <a:pt x="326" y="1474"/>
                  </a:lnTo>
                  <a:cubicBezTo>
                    <a:pt x="329" y="1468"/>
                    <a:pt x="329" y="1465"/>
                    <a:pt x="326" y="1465"/>
                  </a:cubicBezTo>
                  <a:cubicBezTo>
                    <a:pt x="325" y="1465"/>
                    <a:pt x="324" y="1465"/>
                    <a:pt x="322" y="1466"/>
                  </a:cubicBezTo>
                  <a:cubicBezTo>
                    <a:pt x="316" y="1472"/>
                    <a:pt x="310" y="1475"/>
                    <a:pt x="305" y="1478"/>
                  </a:cubicBezTo>
                  <a:lnTo>
                    <a:pt x="310" y="1478"/>
                  </a:lnTo>
                  <a:cubicBezTo>
                    <a:pt x="314" y="1478"/>
                    <a:pt x="320" y="1476"/>
                    <a:pt x="326" y="1474"/>
                  </a:cubicBezTo>
                  <a:lnTo>
                    <a:pt x="326" y="1474"/>
                  </a:lnTo>
                  <a:cubicBezTo>
                    <a:pt x="319" y="1488"/>
                    <a:pt x="298" y="1514"/>
                    <a:pt x="298" y="1514"/>
                  </a:cubicBezTo>
                  <a:cubicBezTo>
                    <a:pt x="306" y="1506"/>
                    <a:pt x="314" y="1498"/>
                    <a:pt x="322" y="1490"/>
                  </a:cubicBezTo>
                  <a:lnTo>
                    <a:pt x="322" y="1490"/>
                  </a:lnTo>
                  <a:cubicBezTo>
                    <a:pt x="302" y="1510"/>
                    <a:pt x="291" y="1529"/>
                    <a:pt x="294" y="1529"/>
                  </a:cubicBezTo>
                  <a:cubicBezTo>
                    <a:pt x="294" y="1529"/>
                    <a:pt x="296" y="1528"/>
                    <a:pt x="298" y="1526"/>
                  </a:cubicBezTo>
                  <a:cubicBezTo>
                    <a:pt x="310" y="1526"/>
                    <a:pt x="322" y="1517"/>
                    <a:pt x="333" y="1509"/>
                  </a:cubicBezTo>
                  <a:lnTo>
                    <a:pt x="333" y="1509"/>
                  </a:lnTo>
                  <a:cubicBezTo>
                    <a:pt x="333" y="1510"/>
                    <a:pt x="333" y="1512"/>
                    <a:pt x="333" y="1514"/>
                  </a:cubicBezTo>
                  <a:lnTo>
                    <a:pt x="333" y="1514"/>
                  </a:lnTo>
                  <a:cubicBezTo>
                    <a:pt x="340" y="1509"/>
                    <a:pt x="348" y="1505"/>
                    <a:pt x="357" y="1502"/>
                  </a:cubicBezTo>
                  <a:cubicBezTo>
                    <a:pt x="356" y="1501"/>
                    <a:pt x="354" y="1500"/>
                    <a:pt x="351" y="1500"/>
                  </a:cubicBezTo>
                  <a:cubicBezTo>
                    <a:pt x="346" y="1500"/>
                    <a:pt x="340" y="1504"/>
                    <a:pt x="333" y="1509"/>
                  </a:cubicBezTo>
                  <a:lnTo>
                    <a:pt x="333" y="1509"/>
                  </a:lnTo>
                  <a:cubicBezTo>
                    <a:pt x="331" y="1505"/>
                    <a:pt x="329" y="1507"/>
                    <a:pt x="357" y="1478"/>
                  </a:cubicBezTo>
                  <a:cubicBezTo>
                    <a:pt x="357" y="1467"/>
                    <a:pt x="334" y="1478"/>
                    <a:pt x="369" y="1443"/>
                  </a:cubicBezTo>
                  <a:close/>
                  <a:moveTo>
                    <a:pt x="333" y="1514"/>
                  </a:moveTo>
                  <a:cubicBezTo>
                    <a:pt x="316" y="1526"/>
                    <a:pt x="310" y="1541"/>
                    <a:pt x="310" y="1550"/>
                  </a:cubicBezTo>
                  <a:cubicBezTo>
                    <a:pt x="310" y="1550"/>
                    <a:pt x="333" y="1526"/>
                    <a:pt x="345" y="1514"/>
                  </a:cubicBezTo>
                  <a:lnTo>
                    <a:pt x="333" y="1514"/>
                  </a:lnTo>
                  <a:cubicBezTo>
                    <a:pt x="333" y="1514"/>
                    <a:pt x="333" y="1514"/>
                    <a:pt x="333" y="1514"/>
                  </a:cubicBezTo>
                  <a:close/>
                  <a:moveTo>
                    <a:pt x="1203" y="1490"/>
                  </a:moveTo>
                  <a:cubicBezTo>
                    <a:pt x="1212" y="1509"/>
                    <a:pt x="1221" y="1550"/>
                    <a:pt x="1242" y="1572"/>
                  </a:cubicBezTo>
                  <a:lnTo>
                    <a:pt x="1242" y="1572"/>
                  </a:lnTo>
                  <a:cubicBezTo>
                    <a:pt x="1231" y="1547"/>
                    <a:pt x="1217" y="1519"/>
                    <a:pt x="1203" y="1490"/>
                  </a:cubicBezTo>
                  <a:close/>
                  <a:moveTo>
                    <a:pt x="1286" y="1586"/>
                  </a:moveTo>
                  <a:cubicBezTo>
                    <a:pt x="1283" y="1589"/>
                    <a:pt x="1281" y="1592"/>
                    <a:pt x="1281" y="1596"/>
                  </a:cubicBezTo>
                  <a:lnTo>
                    <a:pt x="1281" y="1596"/>
                  </a:lnTo>
                  <a:cubicBezTo>
                    <a:pt x="1286" y="1594"/>
                    <a:pt x="1286" y="1586"/>
                    <a:pt x="1286" y="1586"/>
                  </a:cubicBezTo>
                  <a:close/>
                  <a:moveTo>
                    <a:pt x="272" y="1616"/>
                  </a:moveTo>
                  <a:cubicBezTo>
                    <a:pt x="269" y="1618"/>
                    <a:pt x="266" y="1619"/>
                    <a:pt x="262" y="1621"/>
                  </a:cubicBezTo>
                  <a:cubicBezTo>
                    <a:pt x="260" y="1625"/>
                    <a:pt x="260" y="1627"/>
                    <a:pt x="261" y="1627"/>
                  </a:cubicBezTo>
                  <a:cubicBezTo>
                    <a:pt x="262" y="1627"/>
                    <a:pt x="266" y="1622"/>
                    <a:pt x="272" y="1616"/>
                  </a:cubicBezTo>
                  <a:close/>
                  <a:moveTo>
                    <a:pt x="631" y="1574"/>
                  </a:moveTo>
                  <a:lnTo>
                    <a:pt x="607" y="1633"/>
                  </a:lnTo>
                  <a:cubicBezTo>
                    <a:pt x="619" y="1609"/>
                    <a:pt x="631" y="1597"/>
                    <a:pt x="631" y="1574"/>
                  </a:cubicBezTo>
                  <a:close/>
                  <a:moveTo>
                    <a:pt x="822" y="1645"/>
                  </a:moveTo>
                  <a:cubicBezTo>
                    <a:pt x="822" y="1645"/>
                    <a:pt x="822" y="1645"/>
                    <a:pt x="822" y="1645"/>
                  </a:cubicBezTo>
                  <a:lnTo>
                    <a:pt x="822" y="1645"/>
                  </a:lnTo>
                  <a:close/>
                  <a:moveTo>
                    <a:pt x="822" y="1645"/>
                  </a:moveTo>
                  <a:cubicBezTo>
                    <a:pt x="822" y="1645"/>
                    <a:pt x="822" y="1645"/>
                    <a:pt x="822" y="1645"/>
                  </a:cubicBezTo>
                  <a:lnTo>
                    <a:pt x="822" y="1645"/>
                  </a:lnTo>
                  <a:close/>
                  <a:moveTo>
                    <a:pt x="1084" y="1633"/>
                  </a:moveTo>
                  <a:lnTo>
                    <a:pt x="1091" y="1654"/>
                  </a:lnTo>
                  <a:lnTo>
                    <a:pt x="1091" y="1654"/>
                  </a:lnTo>
                  <a:cubicBezTo>
                    <a:pt x="1090" y="1653"/>
                    <a:pt x="1087" y="1648"/>
                    <a:pt x="1084" y="1633"/>
                  </a:cubicBezTo>
                  <a:close/>
                  <a:moveTo>
                    <a:pt x="1111" y="1684"/>
                  </a:moveTo>
                  <a:lnTo>
                    <a:pt x="1111" y="1684"/>
                  </a:lnTo>
                  <a:cubicBezTo>
                    <a:pt x="1111" y="1686"/>
                    <a:pt x="1112" y="1688"/>
                    <a:pt x="1113" y="1690"/>
                  </a:cubicBezTo>
                  <a:lnTo>
                    <a:pt x="1113" y="1690"/>
                  </a:lnTo>
                  <a:cubicBezTo>
                    <a:pt x="1112" y="1688"/>
                    <a:pt x="1112" y="1686"/>
                    <a:pt x="1111" y="1684"/>
                  </a:cubicBezTo>
                  <a:close/>
                  <a:moveTo>
                    <a:pt x="319" y="1682"/>
                  </a:moveTo>
                  <a:cubicBezTo>
                    <a:pt x="316" y="1685"/>
                    <a:pt x="313" y="1688"/>
                    <a:pt x="310" y="1693"/>
                  </a:cubicBezTo>
                  <a:cubicBezTo>
                    <a:pt x="313" y="1689"/>
                    <a:pt x="316" y="1685"/>
                    <a:pt x="319" y="1682"/>
                  </a:cubicBezTo>
                  <a:close/>
                  <a:moveTo>
                    <a:pt x="1215" y="1633"/>
                  </a:moveTo>
                  <a:cubicBezTo>
                    <a:pt x="1215" y="1633"/>
                    <a:pt x="1262" y="1693"/>
                    <a:pt x="1250" y="1693"/>
                  </a:cubicBezTo>
                  <a:lnTo>
                    <a:pt x="1238" y="1693"/>
                  </a:lnTo>
                  <a:cubicBezTo>
                    <a:pt x="1238" y="1693"/>
                    <a:pt x="1215" y="1633"/>
                    <a:pt x="1215" y="1633"/>
                  </a:cubicBezTo>
                  <a:close/>
                  <a:moveTo>
                    <a:pt x="1274" y="1645"/>
                  </a:moveTo>
                  <a:cubicBezTo>
                    <a:pt x="1286" y="1645"/>
                    <a:pt x="1334" y="1705"/>
                    <a:pt x="1322" y="1705"/>
                  </a:cubicBezTo>
                  <a:lnTo>
                    <a:pt x="1310" y="1705"/>
                  </a:lnTo>
                  <a:cubicBezTo>
                    <a:pt x="1310" y="1705"/>
                    <a:pt x="1274" y="1645"/>
                    <a:pt x="1274" y="1645"/>
                  </a:cubicBezTo>
                  <a:close/>
                  <a:moveTo>
                    <a:pt x="676" y="1652"/>
                  </a:moveTo>
                  <a:cubicBezTo>
                    <a:pt x="672" y="1652"/>
                    <a:pt x="667" y="1657"/>
                    <a:pt x="667" y="1657"/>
                  </a:cubicBezTo>
                  <a:cubicBezTo>
                    <a:pt x="655" y="1657"/>
                    <a:pt x="643" y="1669"/>
                    <a:pt x="631" y="1705"/>
                  </a:cubicBezTo>
                  <a:cubicBezTo>
                    <a:pt x="630" y="1709"/>
                    <a:pt x="629" y="1711"/>
                    <a:pt x="628" y="1713"/>
                  </a:cubicBezTo>
                  <a:lnTo>
                    <a:pt x="628" y="1713"/>
                  </a:lnTo>
                  <a:cubicBezTo>
                    <a:pt x="653" y="1695"/>
                    <a:pt x="691" y="1665"/>
                    <a:pt x="691" y="1657"/>
                  </a:cubicBezTo>
                  <a:lnTo>
                    <a:pt x="679" y="1657"/>
                  </a:lnTo>
                  <a:cubicBezTo>
                    <a:pt x="679" y="1653"/>
                    <a:pt x="677" y="1652"/>
                    <a:pt x="676" y="1652"/>
                  </a:cubicBezTo>
                  <a:close/>
                  <a:moveTo>
                    <a:pt x="628" y="1713"/>
                  </a:moveTo>
                  <a:lnTo>
                    <a:pt x="628" y="1713"/>
                  </a:lnTo>
                  <a:cubicBezTo>
                    <a:pt x="627" y="1714"/>
                    <a:pt x="625" y="1715"/>
                    <a:pt x="624" y="1716"/>
                  </a:cubicBezTo>
                  <a:lnTo>
                    <a:pt x="624" y="1716"/>
                  </a:lnTo>
                  <a:cubicBezTo>
                    <a:pt x="623" y="1716"/>
                    <a:pt x="622" y="1715"/>
                    <a:pt x="621" y="1715"/>
                  </a:cubicBezTo>
                  <a:cubicBezTo>
                    <a:pt x="619" y="1715"/>
                    <a:pt x="615" y="1717"/>
                    <a:pt x="609" y="1727"/>
                  </a:cubicBezTo>
                  <a:lnTo>
                    <a:pt x="609" y="1727"/>
                  </a:lnTo>
                  <a:cubicBezTo>
                    <a:pt x="612" y="1725"/>
                    <a:pt x="617" y="1721"/>
                    <a:pt x="624" y="1716"/>
                  </a:cubicBezTo>
                  <a:lnTo>
                    <a:pt x="624" y="1716"/>
                  </a:lnTo>
                  <a:cubicBezTo>
                    <a:pt x="624" y="1717"/>
                    <a:pt x="625" y="1717"/>
                    <a:pt x="625" y="1717"/>
                  </a:cubicBezTo>
                  <a:cubicBezTo>
                    <a:pt x="626" y="1717"/>
                    <a:pt x="627" y="1716"/>
                    <a:pt x="628" y="1713"/>
                  </a:cubicBezTo>
                  <a:close/>
                  <a:moveTo>
                    <a:pt x="609" y="1727"/>
                  </a:moveTo>
                  <a:cubicBezTo>
                    <a:pt x="608" y="1728"/>
                    <a:pt x="607" y="1728"/>
                    <a:pt x="607" y="1728"/>
                  </a:cubicBezTo>
                  <a:cubicBezTo>
                    <a:pt x="607" y="1729"/>
                    <a:pt x="607" y="1730"/>
                    <a:pt x="607" y="1730"/>
                  </a:cubicBezTo>
                  <a:lnTo>
                    <a:pt x="607" y="1730"/>
                  </a:lnTo>
                  <a:cubicBezTo>
                    <a:pt x="608" y="1729"/>
                    <a:pt x="609" y="1728"/>
                    <a:pt x="609" y="1727"/>
                  </a:cubicBezTo>
                  <a:close/>
                  <a:moveTo>
                    <a:pt x="714" y="1717"/>
                  </a:moveTo>
                  <a:cubicBezTo>
                    <a:pt x="726" y="1717"/>
                    <a:pt x="714" y="1776"/>
                    <a:pt x="714" y="1788"/>
                  </a:cubicBezTo>
                  <a:lnTo>
                    <a:pt x="703" y="1776"/>
                  </a:lnTo>
                  <a:cubicBezTo>
                    <a:pt x="703" y="1776"/>
                    <a:pt x="714" y="1717"/>
                    <a:pt x="714" y="1717"/>
                  </a:cubicBezTo>
                  <a:close/>
                  <a:moveTo>
                    <a:pt x="1426" y="1793"/>
                  </a:moveTo>
                  <a:cubicBezTo>
                    <a:pt x="1427" y="1795"/>
                    <a:pt x="1428" y="1798"/>
                    <a:pt x="1429" y="1800"/>
                  </a:cubicBezTo>
                  <a:cubicBezTo>
                    <a:pt x="1428" y="1798"/>
                    <a:pt x="1427" y="1795"/>
                    <a:pt x="1426" y="1793"/>
                  </a:cubicBezTo>
                  <a:close/>
                  <a:moveTo>
                    <a:pt x="537" y="1834"/>
                  </a:moveTo>
                  <a:lnTo>
                    <a:pt x="537" y="1834"/>
                  </a:lnTo>
                  <a:cubicBezTo>
                    <a:pt x="537" y="1834"/>
                    <a:pt x="536" y="1835"/>
                    <a:pt x="536" y="1836"/>
                  </a:cubicBezTo>
                  <a:cubicBezTo>
                    <a:pt x="534" y="1839"/>
                    <a:pt x="534" y="1840"/>
                    <a:pt x="534" y="1840"/>
                  </a:cubicBezTo>
                  <a:cubicBezTo>
                    <a:pt x="534" y="1840"/>
                    <a:pt x="535" y="1838"/>
                    <a:pt x="537" y="1834"/>
                  </a:cubicBezTo>
                  <a:close/>
                  <a:moveTo>
                    <a:pt x="440" y="1424"/>
                  </a:moveTo>
                  <a:cubicBezTo>
                    <a:pt x="438" y="1424"/>
                    <a:pt x="435" y="1426"/>
                    <a:pt x="429" y="1431"/>
                  </a:cubicBezTo>
                  <a:cubicBezTo>
                    <a:pt x="381" y="1478"/>
                    <a:pt x="333" y="1526"/>
                    <a:pt x="298" y="1586"/>
                  </a:cubicBezTo>
                  <a:cubicBezTo>
                    <a:pt x="298" y="1586"/>
                    <a:pt x="283" y="1604"/>
                    <a:pt x="272" y="1616"/>
                  </a:cubicBezTo>
                  <a:lnTo>
                    <a:pt x="272" y="1616"/>
                  </a:lnTo>
                  <a:cubicBezTo>
                    <a:pt x="277" y="1614"/>
                    <a:pt x="281" y="1612"/>
                    <a:pt x="283" y="1612"/>
                  </a:cubicBezTo>
                  <a:cubicBezTo>
                    <a:pt x="286" y="1612"/>
                    <a:pt x="286" y="1615"/>
                    <a:pt x="286" y="1621"/>
                  </a:cubicBezTo>
                  <a:cubicBezTo>
                    <a:pt x="277" y="1640"/>
                    <a:pt x="261" y="1665"/>
                    <a:pt x="270" y="1665"/>
                  </a:cubicBezTo>
                  <a:cubicBezTo>
                    <a:pt x="272" y="1665"/>
                    <a:pt x="278" y="1663"/>
                    <a:pt x="286" y="1657"/>
                  </a:cubicBezTo>
                  <a:cubicBezTo>
                    <a:pt x="300" y="1650"/>
                    <a:pt x="309" y="1643"/>
                    <a:pt x="311" y="1643"/>
                  </a:cubicBezTo>
                  <a:lnTo>
                    <a:pt x="311" y="1643"/>
                  </a:lnTo>
                  <a:cubicBezTo>
                    <a:pt x="312" y="1643"/>
                    <a:pt x="308" y="1647"/>
                    <a:pt x="298" y="1657"/>
                  </a:cubicBezTo>
                  <a:cubicBezTo>
                    <a:pt x="298" y="1657"/>
                    <a:pt x="321" y="1643"/>
                    <a:pt x="333" y="1643"/>
                  </a:cubicBezTo>
                  <a:cubicBezTo>
                    <a:pt x="342" y="1643"/>
                    <a:pt x="343" y="1652"/>
                    <a:pt x="319" y="1682"/>
                  </a:cubicBezTo>
                  <a:lnTo>
                    <a:pt x="319" y="1682"/>
                  </a:lnTo>
                  <a:cubicBezTo>
                    <a:pt x="329" y="1670"/>
                    <a:pt x="335" y="1666"/>
                    <a:pt x="338" y="1666"/>
                  </a:cubicBezTo>
                  <a:cubicBezTo>
                    <a:pt x="344" y="1666"/>
                    <a:pt x="339" y="1682"/>
                    <a:pt x="343" y="1682"/>
                  </a:cubicBezTo>
                  <a:cubicBezTo>
                    <a:pt x="343" y="1682"/>
                    <a:pt x="344" y="1682"/>
                    <a:pt x="345" y="1681"/>
                  </a:cubicBezTo>
                  <a:cubicBezTo>
                    <a:pt x="357" y="1669"/>
                    <a:pt x="381" y="1645"/>
                    <a:pt x="393" y="1633"/>
                  </a:cubicBezTo>
                  <a:cubicBezTo>
                    <a:pt x="396" y="1632"/>
                    <a:pt x="398" y="1631"/>
                    <a:pt x="399" y="1631"/>
                  </a:cubicBezTo>
                  <a:cubicBezTo>
                    <a:pt x="409" y="1631"/>
                    <a:pt x="380" y="1670"/>
                    <a:pt x="369" y="1681"/>
                  </a:cubicBezTo>
                  <a:cubicBezTo>
                    <a:pt x="345" y="1715"/>
                    <a:pt x="340" y="1725"/>
                    <a:pt x="344" y="1725"/>
                  </a:cubicBezTo>
                  <a:cubicBezTo>
                    <a:pt x="349" y="1725"/>
                    <a:pt x="369" y="1705"/>
                    <a:pt x="369" y="1705"/>
                  </a:cubicBezTo>
                  <a:cubicBezTo>
                    <a:pt x="369" y="1717"/>
                    <a:pt x="369" y="1728"/>
                    <a:pt x="369" y="1752"/>
                  </a:cubicBezTo>
                  <a:cubicBezTo>
                    <a:pt x="381" y="1740"/>
                    <a:pt x="369" y="1752"/>
                    <a:pt x="381" y="1728"/>
                  </a:cubicBezTo>
                  <a:cubicBezTo>
                    <a:pt x="385" y="1717"/>
                    <a:pt x="388" y="1713"/>
                    <a:pt x="389" y="1713"/>
                  </a:cubicBezTo>
                  <a:cubicBezTo>
                    <a:pt x="393" y="1713"/>
                    <a:pt x="393" y="1728"/>
                    <a:pt x="393" y="1728"/>
                  </a:cubicBezTo>
                  <a:cubicBezTo>
                    <a:pt x="393" y="1728"/>
                    <a:pt x="405" y="1728"/>
                    <a:pt x="393" y="1752"/>
                  </a:cubicBezTo>
                  <a:cubicBezTo>
                    <a:pt x="384" y="1770"/>
                    <a:pt x="376" y="1781"/>
                    <a:pt x="381" y="1781"/>
                  </a:cubicBezTo>
                  <a:cubicBezTo>
                    <a:pt x="383" y="1781"/>
                    <a:pt x="387" y="1779"/>
                    <a:pt x="393" y="1776"/>
                  </a:cubicBezTo>
                  <a:cubicBezTo>
                    <a:pt x="405" y="1764"/>
                    <a:pt x="429" y="1728"/>
                    <a:pt x="429" y="1728"/>
                  </a:cubicBezTo>
                  <a:cubicBezTo>
                    <a:pt x="430" y="1727"/>
                    <a:pt x="431" y="1727"/>
                    <a:pt x="432" y="1727"/>
                  </a:cubicBezTo>
                  <a:lnTo>
                    <a:pt x="432" y="1727"/>
                  </a:lnTo>
                  <a:cubicBezTo>
                    <a:pt x="438" y="1727"/>
                    <a:pt x="429" y="1765"/>
                    <a:pt x="429" y="1776"/>
                  </a:cubicBezTo>
                  <a:cubicBezTo>
                    <a:pt x="417" y="1788"/>
                    <a:pt x="429" y="1800"/>
                    <a:pt x="429" y="1812"/>
                  </a:cubicBezTo>
                  <a:cubicBezTo>
                    <a:pt x="429" y="1812"/>
                    <a:pt x="441" y="1812"/>
                    <a:pt x="453" y="1788"/>
                  </a:cubicBezTo>
                  <a:cubicBezTo>
                    <a:pt x="476" y="1776"/>
                    <a:pt x="488" y="1740"/>
                    <a:pt x="500" y="1740"/>
                  </a:cubicBezTo>
                  <a:lnTo>
                    <a:pt x="500" y="1740"/>
                  </a:lnTo>
                  <a:lnTo>
                    <a:pt x="464" y="1800"/>
                  </a:lnTo>
                  <a:cubicBezTo>
                    <a:pt x="457" y="1814"/>
                    <a:pt x="459" y="1820"/>
                    <a:pt x="461" y="1820"/>
                  </a:cubicBezTo>
                  <a:cubicBezTo>
                    <a:pt x="462" y="1820"/>
                    <a:pt x="464" y="1817"/>
                    <a:pt x="464" y="1812"/>
                  </a:cubicBezTo>
                  <a:cubicBezTo>
                    <a:pt x="476" y="1812"/>
                    <a:pt x="488" y="1776"/>
                    <a:pt x="500" y="1776"/>
                  </a:cubicBezTo>
                  <a:cubicBezTo>
                    <a:pt x="500" y="1776"/>
                    <a:pt x="500" y="1776"/>
                    <a:pt x="500" y="1788"/>
                  </a:cubicBezTo>
                  <a:cubicBezTo>
                    <a:pt x="490" y="1808"/>
                    <a:pt x="480" y="1853"/>
                    <a:pt x="491" y="1853"/>
                  </a:cubicBezTo>
                  <a:cubicBezTo>
                    <a:pt x="493" y="1853"/>
                    <a:pt x="496" y="1851"/>
                    <a:pt x="500" y="1847"/>
                  </a:cubicBezTo>
                  <a:cubicBezTo>
                    <a:pt x="514" y="1826"/>
                    <a:pt x="520" y="1822"/>
                    <a:pt x="522" y="1822"/>
                  </a:cubicBezTo>
                  <a:cubicBezTo>
                    <a:pt x="524" y="1822"/>
                    <a:pt x="524" y="1824"/>
                    <a:pt x="524" y="1824"/>
                  </a:cubicBezTo>
                  <a:cubicBezTo>
                    <a:pt x="536" y="1824"/>
                    <a:pt x="560" y="1764"/>
                    <a:pt x="560" y="1764"/>
                  </a:cubicBezTo>
                  <a:lnTo>
                    <a:pt x="560" y="1764"/>
                  </a:lnTo>
                  <a:cubicBezTo>
                    <a:pt x="568" y="1773"/>
                    <a:pt x="546" y="1818"/>
                    <a:pt x="537" y="1834"/>
                  </a:cubicBezTo>
                  <a:lnTo>
                    <a:pt x="537" y="1834"/>
                  </a:lnTo>
                  <a:cubicBezTo>
                    <a:pt x="549" y="1822"/>
                    <a:pt x="560" y="1799"/>
                    <a:pt x="572" y="1776"/>
                  </a:cubicBezTo>
                  <a:lnTo>
                    <a:pt x="572" y="1776"/>
                  </a:lnTo>
                  <a:cubicBezTo>
                    <a:pt x="556" y="1808"/>
                    <a:pt x="561" y="1813"/>
                    <a:pt x="566" y="1813"/>
                  </a:cubicBezTo>
                  <a:cubicBezTo>
                    <a:pt x="569" y="1813"/>
                    <a:pt x="572" y="1812"/>
                    <a:pt x="572" y="1812"/>
                  </a:cubicBezTo>
                  <a:lnTo>
                    <a:pt x="572" y="1812"/>
                  </a:lnTo>
                  <a:cubicBezTo>
                    <a:pt x="572" y="1824"/>
                    <a:pt x="548" y="1871"/>
                    <a:pt x="560" y="1871"/>
                  </a:cubicBezTo>
                  <a:cubicBezTo>
                    <a:pt x="583" y="1824"/>
                    <a:pt x="607" y="1777"/>
                    <a:pt x="607" y="1730"/>
                  </a:cubicBezTo>
                  <a:lnTo>
                    <a:pt x="607" y="1730"/>
                  </a:lnTo>
                  <a:cubicBezTo>
                    <a:pt x="604" y="1736"/>
                    <a:pt x="600" y="1743"/>
                    <a:pt x="595" y="1752"/>
                  </a:cubicBezTo>
                  <a:cubicBezTo>
                    <a:pt x="619" y="1693"/>
                    <a:pt x="607" y="1681"/>
                    <a:pt x="607" y="1657"/>
                  </a:cubicBezTo>
                  <a:cubicBezTo>
                    <a:pt x="607" y="1645"/>
                    <a:pt x="607" y="1645"/>
                    <a:pt x="607" y="1633"/>
                  </a:cubicBezTo>
                  <a:cubicBezTo>
                    <a:pt x="607" y="1633"/>
                    <a:pt x="617" y="1584"/>
                    <a:pt x="610" y="1584"/>
                  </a:cubicBezTo>
                  <a:lnTo>
                    <a:pt x="610" y="1584"/>
                  </a:lnTo>
                  <a:cubicBezTo>
                    <a:pt x="609" y="1584"/>
                    <a:pt x="608" y="1584"/>
                    <a:pt x="607" y="1586"/>
                  </a:cubicBezTo>
                  <a:cubicBezTo>
                    <a:pt x="584" y="1609"/>
                    <a:pt x="572" y="1621"/>
                    <a:pt x="560" y="1645"/>
                  </a:cubicBezTo>
                  <a:cubicBezTo>
                    <a:pt x="548" y="1657"/>
                    <a:pt x="548" y="1669"/>
                    <a:pt x="548" y="1669"/>
                  </a:cubicBezTo>
                  <a:cubicBezTo>
                    <a:pt x="548" y="1657"/>
                    <a:pt x="548" y="1657"/>
                    <a:pt x="548" y="1645"/>
                  </a:cubicBezTo>
                  <a:cubicBezTo>
                    <a:pt x="548" y="1627"/>
                    <a:pt x="562" y="1602"/>
                    <a:pt x="558" y="1602"/>
                  </a:cubicBezTo>
                  <a:lnTo>
                    <a:pt x="558" y="1602"/>
                  </a:lnTo>
                  <a:cubicBezTo>
                    <a:pt x="556" y="1602"/>
                    <a:pt x="553" y="1604"/>
                    <a:pt x="548" y="1609"/>
                  </a:cubicBezTo>
                  <a:cubicBezTo>
                    <a:pt x="530" y="1627"/>
                    <a:pt x="519" y="1638"/>
                    <a:pt x="515" y="1638"/>
                  </a:cubicBezTo>
                  <a:cubicBezTo>
                    <a:pt x="513" y="1638"/>
                    <a:pt x="512" y="1636"/>
                    <a:pt x="512" y="1633"/>
                  </a:cubicBezTo>
                  <a:cubicBezTo>
                    <a:pt x="512" y="1612"/>
                    <a:pt x="540" y="1572"/>
                    <a:pt x="538" y="1572"/>
                  </a:cubicBezTo>
                  <a:lnTo>
                    <a:pt x="538" y="1572"/>
                  </a:lnTo>
                  <a:cubicBezTo>
                    <a:pt x="538" y="1572"/>
                    <a:pt x="537" y="1572"/>
                    <a:pt x="536" y="1574"/>
                  </a:cubicBezTo>
                  <a:cubicBezTo>
                    <a:pt x="525" y="1585"/>
                    <a:pt x="493" y="1658"/>
                    <a:pt x="479" y="1658"/>
                  </a:cubicBezTo>
                  <a:cubicBezTo>
                    <a:pt x="478" y="1658"/>
                    <a:pt x="477" y="1658"/>
                    <a:pt x="476" y="1657"/>
                  </a:cubicBezTo>
                  <a:cubicBezTo>
                    <a:pt x="464" y="1645"/>
                    <a:pt x="548" y="1550"/>
                    <a:pt x="536" y="1550"/>
                  </a:cubicBezTo>
                  <a:cubicBezTo>
                    <a:pt x="536" y="1549"/>
                    <a:pt x="536" y="1548"/>
                    <a:pt x="535" y="1548"/>
                  </a:cubicBezTo>
                  <a:cubicBezTo>
                    <a:pt x="531" y="1548"/>
                    <a:pt x="511" y="1587"/>
                    <a:pt x="500" y="1597"/>
                  </a:cubicBezTo>
                  <a:cubicBezTo>
                    <a:pt x="498" y="1600"/>
                    <a:pt x="496" y="1601"/>
                    <a:pt x="495" y="1601"/>
                  </a:cubicBezTo>
                  <a:cubicBezTo>
                    <a:pt x="488" y="1601"/>
                    <a:pt x="488" y="1583"/>
                    <a:pt x="488" y="1574"/>
                  </a:cubicBezTo>
                  <a:cubicBezTo>
                    <a:pt x="488" y="1574"/>
                    <a:pt x="498" y="1513"/>
                    <a:pt x="491" y="1513"/>
                  </a:cubicBezTo>
                  <a:lnTo>
                    <a:pt x="491" y="1513"/>
                  </a:lnTo>
                  <a:cubicBezTo>
                    <a:pt x="490" y="1513"/>
                    <a:pt x="489" y="1513"/>
                    <a:pt x="488" y="1514"/>
                  </a:cubicBezTo>
                  <a:cubicBezTo>
                    <a:pt x="476" y="1514"/>
                    <a:pt x="453" y="1538"/>
                    <a:pt x="441" y="1550"/>
                  </a:cubicBezTo>
                  <a:cubicBezTo>
                    <a:pt x="431" y="1559"/>
                    <a:pt x="428" y="1563"/>
                    <a:pt x="428" y="1563"/>
                  </a:cubicBezTo>
                  <a:cubicBezTo>
                    <a:pt x="427" y="1563"/>
                    <a:pt x="456" y="1532"/>
                    <a:pt x="464" y="1514"/>
                  </a:cubicBezTo>
                  <a:cubicBezTo>
                    <a:pt x="468" y="1511"/>
                    <a:pt x="468" y="1509"/>
                    <a:pt x="467" y="1509"/>
                  </a:cubicBezTo>
                  <a:cubicBezTo>
                    <a:pt x="462" y="1509"/>
                    <a:pt x="446" y="1518"/>
                    <a:pt x="429" y="1526"/>
                  </a:cubicBezTo>
                  <a:cubicBezTo>
                    <a:pt x="410" y="1545"/>
                    <a:pt x="402" y="1553"/>
                    <a:pt x="401" y="1553"/>
                  </a:cubicBezTo>
                  <a:cubicBezTo>
                    <a:pt x="400" y="1553"/>
                    <a:pt x="414" y="1536"/>
                    <a:pt x="429" y="1514"/>
                  </a:cubicBezTo>
                  <a:lnTo>
                    <a:pt x="429" y="1514"/>
                  </a:lnTo>
                  <a:lnTo>
                    <a:pt x="405" y="1538"/>
                  </a:lnTo>
                  <a:cubicBezTo>
                    <a:pt x="415" y="1528"/>
                    <a:pt x="417" y="1524"/>
                    <a:pt x="414" y="1524"/>
                  </a:cubicBezTo>
                  <a:lnTo>
                    <a:pt x="414" y="1524"/>
                  </a:lnTo>
                  <a:cubicBezTo>
                    <a:pt x="411" y="1524"/>
                    <a:pt x="400" y="1531"/>
                    <a:pt x="393" y="1538"/>
                  </a:cubicBezTo>
                  <a:cubicBezTo>
                    <a:pt x="388" y="1543"/>
                    <a:pt x="378" y="1549"/>
                    <a:pt x="372" y="1549"/>
                  </a:cubicBezTo>
                  <a:cubicBezTo>
                    <a:pt x="366" y="1549"/>
                    <a:pt x="367" y="1540"/>
                    <a:pt x="393" y="1514"/>
                  </a:cubicBezTo>
                  <a:cubicBezTo>
                    <a:pt x="409" y="1498"/>
                    <a:pt x="412" y="1493"/>
                    <a:pt x="408" y="1493"/>
                  </a:cubicBezTo>
                  <a:cubicBezTo>
                    <a:pt x="401" y="1493"/>
                    <a:pt x="369" y="1514"/>
                    <a:pt x="369" y="1514"/>
                  </a:cubicBezTo>
                  <a:cubicBezTo>
                    <a:pt x="359" y="1514"/>
                    <a:pt x="448" y="1424"/>
                    <a:pt x="440" y="1424"/>
                  </a:cubicBezTo>
                  <a:close/>
                  <a:moveTo>
                    <a:pt x="780" y="1891"/>
                  </a:moveTo>
                  <a:cubicBezTo>
                    <a:pt x="776" y="1896"/>
                    <a:pt x="774" y="1901"/>
                    <a:pt x="774" y="1907"/>
                  </a:cubicBezTo>
                  <a:cubicBezTo>
                    <a:pt x="776" y="1901"/>
                    <a:pt x="778" y="1896"/>
                    <a:pt x="780" y="1891"/>
                  </a:cubicBezTo>
                  <a:close/>
                  <a:moveTo>
                    <a:pt x="1697" y="981"/>
                  </a:moveTo>
                  <a:cubicBezTo>
                    <a:pt x="1655" y="981"/>
                    <a:pt x="1613" y="984"/>
                    <a:pt x="1572" y="990"/>
                  </a:cubicBezTo>
                  <a:cubicBezTo>
                    <a:pt x="1572" y="990"/>
                    <a:pt x="1560" y="1002"/>
                    <a:pt x="1572" y="1002"/>
                  </a:cubicBezTo>
                  <a:cubicBezTo>
                    <a:pt x="1619" y="1002"/>
                    <a:pt x="1667" y="1002"/>
                    <a:pt x="1619" y="1014"/>
                  </a:cubicBezTo>
                  <a:cubicBezTo>
                    <a:pt x="1584" y="1026"/>
                    <a:pt x="1596" y="1026"/>
                    <a:pt x="1596" y="1038"/>
                  </a:cubicBezTo>
                  <a:cubicBezTo>
                    <a:pt x="1607" y="1050"/>
                    <a:pt x="1679" y="1050"/>
                    <a:pt x="1667" y="1062"/>
                  </a:cubicBezTo>
                  <a:lnTo>
                    <a:pt x="1560" y="1062"/>
                  </a:lnTo>
                  <a:cubicBezTo>
                    <a:pt x="1584" y="1062"/>
                    <a:pt x="1727" y="1097"/>
                    <a:pt x="1667" y="1097"/>
                  </a:cubicBezTo>
                  <a:cubicBezTo>
                    <a:pt x="1643" y="1097"/>
                    <a:pt x="1607" y="1085"/>
                    <a:pt x="1584" y="1085"/>
                  </a:cubicBezTo>
                  <a:cubicBezTo>
                    <a:pt x="1560" y="1085"/>
                    <a:pt x="1572" y="1085"/>
                    <a:pt x="1584" y="1097"/>
                  </a:cubicBezTo>
                  <a:cubicBezTo>
                    <a:pt x="1596" y="1097"/>
                    <a:pt x="1667" y="1109"/>
                    <a:pt x="1667" y="1121"/>
                  </a:cubicBezTo>
                  <a:cubicBezTo>
                    <a:pt x="1643" y="1109"/>
                    <a:pt x="1607" y="1109"/>
                    <a:pt x="1572" y="1109"/>
                  </a:cubicBezTo>
                  <a:cubicBezTo>
                    <a:pt x="1567" y="1109"/>
                    <a:pt x="1557" y="1109"/>
                    <a:pt x="1554" y="1110"/>
                  </a:cubicBezTo>
                  <a:lnTo>
                    <a:pt x="1554" y="1110"/>
                  </a:lnTo>
                  <a:cubicBezTo>
                    <a:pt x="1545" y="1108"/>
                    <a:pt x="1539" y="1107"/>
                    <a:pt x="1536" y="1107"/>
                  </a:cubicBezTo>
                  <a:cubicBezTo>
                    <a:pt x="1529" y="1107"/>
                    <a:pt x="1544" y="1114"/>
                    <a:pt x="1572" y="1121"/>
                  </a:cubicBezTo>
                  <a:cubicBezTo>
                    <a:pt x="1563" y="1120"/>
                    <a:pt x="1557" y="1119"/>
                    <a:pt x="1552" y="1119"/>
                  </a:cubicBezTo>
                  <a:cubicBezTo>
                    <a:pt x="1525" y="1119"/>
                    <a:pt x="1560" y="1145"/>
                    <a:pt x="1560" y="1145"/>
                  </a:cubicBezTo>
                  <a:cubicBezTo>
                    <a:pt x="1560" y="1145"/>
                    <a:pt x="1643" y="1157"/>
                    <a:pt x="1607" y="1157"/>
                  </a:cubicBezTo>
                  <a:cubicBezTo>
                    <a:pt x="1584" y="1169"/>
                    <a:pt x="1584" y="1169"/>
                    <a:pt x="1584" y="1181"/>
                  </a:cubicBezTo>
                  <a:cubicBezTo>
                    <a:pt x="1596" y="1187"/>
                    <a:pt x="1610" y="1190"/>
                    <a:pt x="1627" y="1190"/>
                  </a:cubicBezTo>
                  <a:cubicBezTo>
                    <a:pt x="1643" y="1190"/>
                    <a:pt x="1661" y="1187"/>
                    <a:pt x="1679" y="1181"/>
                  </a:cubicBezTo>
                  <a:lnTo>
                    <a:pt x="1679" y="1181"/>
                  </a:lnTo>
                  <a:cubicBezTo>
                    <a:pt x="1679" y="1181"/>
                    <a:pt x="1679" y="1193"/>
                    <a:pt x="1667" y="1193"/>
                  </a:cubicBezTo>
                  <a:cubicBezTo>
                    <a:pt x="1667" y="1199"/>
                    <a:pt x="1664" y="1202"/>
                    <a:pt x="1657" y="1202"/>
                  </a:cubicBezTo>
                  <a:cubicBezTo>
                    <a:pt x="1649" y="1202"/>
                    <a:pt x="1637" y="1199"/>
                    <a:pt x="1619" y="1193"/>
                  </a:cubicBezTo>
                  <a:cubicBezTo>
                    <a:pt x="1596" y="1193"/>
                    <a:pt x="1572" y="1181"/>
                    <a:pt x="1548" y="1181"/>
                  </a:cubicBezTo>
                  <a:cubicBezTo>
                    <a:pt x="1500" y="1181"/>
                    <a:pt x="1584" y="1205"/>
                    <a:pt x="1584" y="1205"/>
                  </a:cubicBezTo>
                  <a:cubicBezTo>
                    <a:pt x="1584" y="1209"/>
                    <a:pt x="1580" y="1210"/>
                    <a:pt x="1573" y="1210"/>
                  </a:cubicBezTo>
                  <a:cubicBezTo>
                    <a:pt x="1558" y="1210"/>
                    <a:pt x="1532" y="1205"/>
                    <a:pt x="1500" y="1205"/>
                  </a:cubicBezTo>
                  <a:cubicBezTo>
                    <a:pt x="1524" y="1216"/>
                    <a:pt x="1560" y="1228"/>
                    <a:pt x="1596" y="1252"/>
                  </a:cubicBezTo>
                  <a:cubicBezTo>
                    <a:pt x="1600" y="1255"/>
                    <a:pt x="1602" y="1256"/>
                    <a:pt x="1601" y="1256"/>
                  </a:cubicBezTo>
                  <a:cubicBezTo>
                    <a:pt x="1598" y="1256"/>
                    <a:pt x="1560" y="1240"/>
                    <a:pt x="1560" y="1240"/>
                  </a:cubicBezTo>
                  <a:lnTo>
                    <a:pt x="1560" y="1240"/>
                  </a:lnTo>
                  <a:cubicBezTo>
                    <a:pt x="1562" y="1242"/>
                    <a:pt x="1564" y="1244"/>
                    <a:pt x="1566" y="1246"/>
                  </a:cubicBezTo>
                  <a:lnTo>
                    <a:pt x="1566" y="1246"/>
                  </a:lnTo>
                  <a:cubicBezTo>
                    <a:pt x="1547" y="1237"/>
                    <a:pt x="1530" y="1228"/>
                    <a:pt x="1524" y="1228"/>
                  </a:cubicBezTo>
                  <a:cubicBezTo>
                    <a:pt x="1512" y="1228"/>
                    <a:pt x="1512" y="1228"/>
                    <a:pt x="1512" y="1240"/>
                  </a:cubicBezTo>
                  <a:cubicBezTo>
                    <a:pt x="1512" y="1252"/>
                    <a:pt x="1512" y="1252"/>
                    <a:pt x="1548" y="1276"/>
                  </a:cubicBezTo>
                  <a:cubicBezTo>
                    <a:pt x="1584" y="1288"/>
                    <a:pt x="1584" y="1288"/>
                    <a:pt x="1572" y="1288"/>
                  </a:cubicBezTo>
                  <a:cubicBezTo>
                    <a:pt x="1560" y="1288"/>
                    <a:pt x="1548" y="1288"/>
                    <a:pt x="1536" y="1276"/>
                  </a:cubicBezTo>
                  <a:lnTo>
                    <a:pt x="1524" y="1276"/>
                  </a:lnTo>
                  <a:cubicBezTo>
                    <a:pt x="1524" y="1276"/>
                    <a:pt x="1548" y="1300"/>
                    <a:pt x="1548" y="1312"/>
                  </a:cubicBezTo>
                  <a:cubicBezTo>
                    <a:pt x="1560" y="1324"/>
                    <a:pt x="1548" y="1324"/>
                    <a:pt x="1548" y="1324"/>
                  </a:cubicBezTo>
                  <a:cubicBezTo>
                    <a:pt x="1544" y="1324"/>
                    <a:pt x="1539" y="1324"/>
                    <a:pt x="1535" y="1323"/>
                  </a:cubicBezTo>
                  <a:lnTo>
                    <a:pt x="1535" y="1323"/>
                  </a:lnTo>
                  <a:lnTo>
                    <a:pt x="1536" y="1324"/>
                  </a:lnTo>
                  <a:lnTo>
                    <a:pt x="1524" y="1336"/>
                  </a:lnTo>
                  <a:cubicBezTo>
                    <a:pt x="1524" y="1336"/>
                    <a:pt x="1488" y="1336"/>
                    <a:pt x="1548" y="1383"/>
                  </a:cubicBezTo>
                  <a:cubicBezTo>
                    <a:pt x="1520" y="1369"/>
                    <a:pt x="1508" y="1363"/>
                    <a:pt x="1501" y="1363"/>
                  </a:cubicBezTo>
                  <a:cubicBezTo>
                    <a:pt x="1496" y="1363"/>
                    <a:pt x="1493" y="1366"/>
                    <a:pt x="1488" y="1371"/>
                  </a:cubicBezTo>
                  <a:cubicBezTo>
                    <a:pt x="1488" y="1371"/>
                    <a:pt x="1524" y="1395"/>
                    <a:pt x="1512" y="1395"/>
                  </a:cubicBezTo>
                  <a:cubicBezTo>
                    <a:pt x="1500" y="1395"/>
                    <a:pt x="1476" y="1371"/>
                    <a:pt x="1465" y="1371"/>
                  </a:cubicBezTo>
                  <a:cubicBezTo>
                    <a:pt x="1461" y="1367"/>
                    <a:pt x="1458" y="1366"/>
                    <a:pt x="1456" y="1366"/>
                  </a:cubicBezTo>
                  <a:cubicBezTo>
                    <a:pt x="1453" y="1366"/>
                    <a:pt x="1453" y="1371"/>
                    <a:pt x="1453" y="1371"/>
                  </a:cubicBezTo>
                  <a:cubicBezTo>
                    <a:pt x="1453" y="1371"/>
                    <a:pt x="1453" y="1383"/>
                    <a:pt x="1465" y="1395"/>
                  </a:cubicBezTo>
                  <a:cubicBezTo>
                    <a:pt x="1471" y="1401"/>
                    <a:pt x="1477" y="1408"/>
                    <a:pt x="1486" y="1414"/>
                  </a:cubicBezTo>
                  <a:lnTo>
                    <a:pt x="1486" y="1414"/>
                  </a:lnTo>
                  <a:cubicBezTo>
                    <a:pt x="1480" y="1411"/>
                    <a:pt x="1476" y="1410"/>
                    <a:pt x="1474" y="1410"/>
                  </a:cubicBezTo>
                  <a:cubicBezTo>
                    <a:pt x="1467" y="1410"/>
                    <a:pt x="1488" y="1431"/>
                    <a:pt x="1488" y="1431"/>
                  </a:cubicBezTo>
                  <a:cubicBezTo>
                    <a:pt x="1477" y="1431"/>
                    <a:pt x="1394" y="1358"/>
                    <a:pt x="1392" y="1358"/>
                  </a:cubicBezTo>
                  <a:lnTo>
                    <a:pt x="1392" y="1358"/>
                  </a:lnTo>
                  <a:cubicBezTo>
                    <a:pt x="1392" y="1358"/>
                    <a:pt x="1392" y="1359"/>
                    <a:pt x="1393" y="1359"/>
                  </a:cubicBezTo>
                  <a:cubicBezTo>
                    <a:pt x="1429" y="1407"/>
                    <a:pt x="1476" y="1443"/>
                    <a:pt x="1524" y="1478"/>
                  </a:cubicBezTo>
                  <a:cubicBezTo>
                    <a:pt x="1529" y="1486"/>
                    <a:pt x="1529" y="1488"/>
                    <a:pt x="1526" y="1488"/>
                  </a:cubicBezTo>
                  <a:cubicBezTo>
                    <a:pt x="1520" y="1488"/>
                    <a:pt x="1505" y="1479"/>
                    <a:pt x="1490" y="1469"/>
                  </a:cubicBezTo>
                  <a:lnTo>
                    <a:pt x="1490" y="1469"/>
                  </a:lnTo>
                  <a:lnTo>
                    <a:pt x="1512" y="1502"/>
                  </a:lnTo>
                  <a:cubicBezTo>
                    <a:pt x="1524" y="1514"/>
                    <a:pt x="1512" y="1514"/>
                    <a:pt x="1512" y="1514"/>
                  </a:cubicBezTo>
                  <a:cubicBezTo>
                    <a:pt x="1495" y="1497"/>
                    <a:pt x="1477" y="1486"/>
                    <a:pt x="1474" y="1486"/>
                  </a:cubicBezTo>
                  <a:lnTo>
                    <a:pt x="1474" y="1486"/>
                  </a:lnTo>
                  <a:cubicBezTo>
                    <a:pt x="1473" y="1486"/>
                    <a:pt x="1473" y="1487"/>
                    <a:pt x="1476" y="1490"/>
                  </a:cubicBezTo>
                  <a:cubicBezTo>
                    <a:pt x="1476" y="1496"/>
                    <a:pt x="1479" y="1501"/>
                    <a:pt x="1477" y="1501"/>
                  </a:cubicBezTo>
                  <a:cubicBezTo>
                    <a:pt x="1475" y="1501"/>
                    <a:pt x="1467" y="1493"/>
                    <a:pt x="1441" y="1466"/>
                  </a:cubicBezTo>
                  <a:cubicBezTo>
                    <a:pt x="1437" y="1463"/>
                    <a:pt x="1433" y="1461"/>
                    <a:pt x="1430" y="1461"/>
                  </a:cubicBezTo>
                  <a:cubicBezTo>
                    <a:pt x="1424" y="1461"/>
                    <a:pt x="1421" y="1466"/>
                    <a:pt x="1429" y="1466"/>
                  </a:cubicBezTo>
                  <a:cubicBezTo>
                    <a:pt x="1441" y="1478"/>
                    <a:pt x="1453" y="1490"/>
                    <a:pt x="1465" y="1502"/>
                  </a:cubicBezTo>
                  <a:cubicBezTo>
                    <a:pt x="1465" y="1514"/>
                    <a:pt x="1465" y="1514"/>
                    <a:pt x="1441" y="1514"/>
                  </a:cubicBezTo>
                  <a:cubicBezTo>
                    <a:pt x="1436" y="1510"/>
                    <a:pt x="1430" y="1505"/>
                    <a:pt x="1424" y="1501"/>
                  </a:cubicBezTo>
                  <a:lnTo>
                    <a:pt x="1424" y="1501"/>
                  </a:lnTo>
                  <a:lnTo>
                    <a:pt x="1417" y="1490"/>
                  </a:lnTo>
                  <a:cubicBezTo>
                    <a:pt x="1405" y="1483"/>
                    <a:pt x="1398" y="1480"/>
                    <a:pt x="1395" y="1480"/>
                  </a:cubicBezTo>
                  <a:cubicBezTo>
                    <a:pt x="1395" y="1480"/>
                    <a:pt x="1395" y="1480"/>
                    <a:pt x="1395" y="1480"/>
                  </a:cubicBezTo>
                  <a:lnTo>
                    <a:pt x="1395" y="1480"/>
                  </a:lnTo>
                  <a:cubicBezTo>
                    <a:pt x="1394" y="1480"/>
                    <a:pt x="1394" y="1479"/>
                    <a:pt x="1393" y="1478"/>
                  </a:cubicBezTo>
                  <a:cubicBezTo>
                    <a:pt x="1388" y="1473"/>
                    <a:pt x="1383" y="1471"/>
                    <a:pt x="1381" y="1471"/>
                  </a:cubicBezTo>
                  <a:cubicBezTo>
                    <a:pt x="1377" y="1471"/>
                    <a:pt x="1379" y="1476"/>
                    <a:pt x="1393" y="1490"/>
                  </a:cubicBezTo>
                  <a:cubicBezTo>
                    <a:pt x="1399" y="1496"/>
                    <a:pt x="1400" y="1498"/>
                    <a:pt x="1398" y="1498"/>
                  </a:cubicBezTo>
                  <a:cubicBezTo>
                    <a:pt x="1391" y="1498"/>
                    <a:pt x="1357" y="1478"/>
                    <a:pt x="1357" y="1478"/>
                  </a:cubicBezTo>
                  <a:lnTo>
                    <a:pt x="1357" y="1478"/>
                  </a:lnTo>
                  <a:cubicBezTo>
                    <a:pt x="1381" y="1502"/>
                    <a:pt x="1417" y="1538"/>
                    <a:pt x="1453" y="1562"/>
                  </a:cubicBezTo>
                  <a:cubicBezTo>
                    <a:pt x="1453" y="1562"/>
                    <a:pt x="1453" y="1567"/>
                    <a:pt x="1449" y="1567"/>
                  </a:cubicBezTo>
                  <a:cubicBezTo>
                    <a:pt x="1447" y="1567"/>
                    <a:pt x="1445" y="1566"/>
                    <a:pt x="1441" y="1562"/>
                  </a:cubicBezTo>
                  <a:cubicBezTo>
                    <a:pt x="1435" y="1556"/>
                    <a:pt x="1429" y="1553"/>
                    <a:pt x="1424" y="1553"/>
                  </a:cubicBezTo>
                  <a:cubicBezTo>
                    <a:pt x="1420" y="1553"/>
                    <a:pt x="1417" y="1556"/>
                    <a:pt x="1417" y="1562"/>
                  </a:cubicBezTo>
                  <a:cubicBezTo>
                    <a:pt x="1419" y="1564"/>
                    <a:pt x="1420" y="1565"/>
                    <a:pt x="1419" y="1565"/>
                  </a:cubicBezTo>
                  <a:cubicBezTo>
                    <a:pt x="1417" y="1565"/>
                    <a:pt x="1389" y="1544"/>
                    <a:pt x="1369" y="1514"/>
                  </a:cubicBezTo>
                  <a:cubicBezTo>
                    <a:pt x="1365" y="1509"/>
                    <a:pt x="1362" y="1507"/>
                    <a:pt x="1361" y="1507"/>
                  </a:cubicBezTo>
                  <a:lnTo>
                    <a:pt x="1361" y="1507"/>
                  </a:lnTo>
                  <a:cubicBezTo>
                    <a:pt x="1358" y="1507"/>
                    <a:pt x="1381" y="1538"/>
                    <a:pt x="1381" y="1538"/>
                  </a:cubicBezTo>
                  <a:cubicBezTo>
                    <a:pt x="1381" y="1538"/>
                    <a:pt x="1393" y="1562"/>
                    <a:pt x="1393" y="1574"/>
                  </a:cubicBezTo>
                  <a:cubicBezTo>
                    <a:pt x="1393" y="1574"/>
                    <a:pt x="1389" y="1572"/>
                    <a:pt x="1386" y="1572"/>
                  </a:cubicBezTo>
                  <a:cubicBezTo>
                    <a:pt x="1382" y="1572"/>
                    <a:pt x="1379" y="1576"/>
                    <a:pt x="1393" y="1597"/>
                  </a:cubicBezTo>
                  <a:cubicBezTo>
                    <a:pt x="1393" y="1597"/>
                    <a:pt x="1402" y="1624"/>
                    <a:pt x="1397" y="1624"/>
                  </a:cubicBezTo>
                  <a:cubicBezTo>
                    <a:pt x="1396" y="1624"/>
                    <a:pt x="1395" y="1623"/>
                    <a:pt x="1393" y="1621"/>
                  </a:cubicBezTo>
                  <a:cubicBezTo>
                    <a:pt x="1369" y="1586"/>
                    <a:pt x="1357" y="1562"/>
                    <a:pt x="1334" y="1538"/>
                  </a:cubicBezTo>
                  <a:cubicBezTo>
                    <a:pt x="1326" y="1534"/>
                    <a:pt x="1320" y="1533"/>
                    <a:pt x="1317" y="1533"/>
                  </a:cubicBezTo>
                  <a:cubicBezTo>
                    <a:pt x="1310" y="1533"/>
                    <a:pt x="1310" y="1538"/>
                    <a:pt x="1310" y="1538"/>
                  </a:cubicBezTo>
                  <a:cubicBezTo>
                    <a:pt x="1298" y="1550"/>
                    <a:pt x="1310" y="1538"/>
                    <a:pt x="1322" y="1562"/>
                  </a:cubicBezTo>
                  <a:cubicBezTo>
                    <a:pt x="1345" y="1573"/>
                    <a:pt x="1312" y="1562"/>
                    <a:pt x="1332" y="1594"/>
                  </a:cubicBezTo>
                  <a:lnTo>
                    <a:pt x="1332" y="1594"/>
                  </a:lnTo>
                  <a:cubicBezTo>
                    <a:pt x="1331" y="1594"/>
                    <a:pt x="1331" y="1594"/>
                    <a:pt x="1331" y="1594"/>
                  </a:cubicBezTo>
                  <a:lnTo>
                    <a:pt x="1331" y="1594"/>
                  </a:lnTo>
                  <a:cubicBezTo>
                    <a:pt x="1331" y="1594"/>
                    <a:pt x="1331" y="1595"/>
                    <a:pt x="1334" y="1597"/>
                  </a:cubicBezTo>
                  <a:cubicBezTo>
                    <a:pt x="1333" y="1596"/>
                    <a:pt x="1332" y="1595"/>
                    <a:pt x="1332" y="1594"/>
                  </a:cubicBezTo>
                  <a:lnTo>
                    <a:pt x="1332" y="1594"/>
                  </a:lnTo>
                  <a:cubicBezTo>
                    <a:pt x="1335" y="1595"/>
                    <a:pt x="1357" y="1612"/>
                    <a:pt x="1357" y="1621"/>
                  </a:cubicBezTo>
                  <a:cubicBezTo>
                    <a:pt x="1357" y="1621"/>
                    <a:pt x="1375" y="1657"/>
                    <a:pt x="1369" y="1657"/>
                  </a:cubicBezTo>
                  <a:cubicBezTo>
                    <a:pt x="1366" y="1657"/>
                    <a:pt x="1360" y="1651"/>
                    <a:pt x="1346" y="1633"/>
                  </a:cubicBezTo>
                  <a:cubicBezTo>
                    <a:pt x="1334" y="1609"/>
                    <a:pt x="1322" y="1597"/>
                    <a:pt x="1310" y="1574"/>
                  </a:cubicBezTo>
                  <a:cubicBezTo>
                    <a:pt x="1298" y="1574"/>
                    <a:pt x="1286" y="1574"/>
                    <a:pt x="1298" y="1586"/>
                  </a:cubicBezTo>
                  <a:cubicBezTo>
                    <a:pt x="1310" y="1609"/>
                    <a:pt x="1322" y="1645"/>
                    <a:pt x="1346" y="1669"/>
                  </a:cubicBezTo>
                  <a:cubicBezTo>
                    <a:pt x="1322" y="1657"/>
                    <a:pt x="1298" y="1645"/>
                    <a:pt x="1286" y="1621"/>
                  </a:cubicBezTo>
                  <a:cubicBezTo>
                    <a:pt x="1286" y="1613"/>
                    <a:pt x="1280" y="1604"/>
                    <a:pt x="1281" y="1596"/>
                  </a:cubicBezTo>
                  <a:lnTo>
                    <a:pt x="1281" y="1596"/>
                  </a:lnTo>
                  <a:cubicBezTo>
                    <a:pt x="1280" y="1596"/>
                    <a:pt x="1280" y="1596"/>
                    <a:pt x="1279" y="1596"/>
                  </a:cubicBezTo>
                  <a:cubicBezTo>
                    <a:pt x="1275" y="1596"/>
                    <a:pt x="1270" y="1593"/>
                    <a:pt x="1262" y="1586"/>
                  </a:cubicBezTo>
                  <a:cubicBezTo>
                    <a:pt x="1255" y="1583"/>
                    <a:pt x="1248" y="1578"/>
                    <a:pt x="1242" y="1572"/>
                  </a:cubicBezTo>
                  <a:lnTo>
                    <a:pt x="1242" y="1572"/>
                  </a:lnTo>
                  <a:cubicBezTo>
                    <a:pt x="1250" y="1590"/>
                    <a:pt x="1257" y="1607"/>
                    <a:pt x="1262" y="1621"/>
                  </a:cubicBezTo>
                  <a:cubicBezTo>
                    <a:pt x="1267" y="1642"/>
                    <a:pt x="1268" y="1647"/>
                    <a:pt x="1267" y="1647"/>
                  </a:cubicBezTo>
                  <a:cubicBezTo>
                    <a:pt x="1266" y="1647"/>
                    <a:pt x="1264" y="1642"/>
                    <a:pt x="1263" y="1642"/>
                  </a:cubicBezTo>
                  <a:cubicBezTo>
                    <a:pt x="1262" y="1642"/>
                    <a:pt x="1262" y="1643"/>
                    <a:pt x="1262" y="1645"/>
                  </a:cubicBezTo>
                  <a:cubicBezTo>
                    <a:pt x="1262" y="1654"/>
                    <a:pt x="1276" y="1677"/>
                    <a:pt x="1272" y="1677"/>
                  </a:cubicBezTo>
                  <a:cubicBezTo>
                    <a:pt x="1271" y="1677"/>
                    <a:pt x="1268" y="1675"/>
                    <a:pt x="1262" y="1669"/>
                  </a:cubicBezTo>
                  <a:cubicBezTo>
                    <a:pt x="1238" y="1645"/>
                    <a:pt x="1226" y="1597"/>
                    <a:pt x="1203" y="1562"/>
                  </a:cubicBezTo>
                  <a:cubicBezTo>
                    <a:pt x="1199" y="1546"/>
                    <a:pt x="1197" y="1541"/>
                    <a:pt x="1197" y="1541"/>
                  </a:cubicBezTo>
                  <a:lnTo>
                    <a:pt x="1197" y="1541"/>
                  </a:lnTo>
                  <a:cubicBezTo>
                    <a:pt x="1197" y="1541"/>
                    <a:pt x="1203" y="1566"/>
                    <a:pt x="1203" y="1574"/>
                  </a:cubicBezTo>
                  <a:cubicBezTo>
                    <a:pt x="1215" y="1586"/>
                    <a:pt x="1215" y="1597"/>
                    <a:pt x="1215" y="1609"/>
                  </a:cubicBezTo>
                  <a:cubicBezTo>
                    <a:pt x="1215" y="1609"/>
                    <a:pt x="1215" y="1621"/>
                    <a:pt x="1215" y="1621"/>
                  </a:cubicBezTo>
                  <a:cubicBezTo>
                    <a:pt x="1210" y="1621"/>
                    <a:pt x="1203" y="1619"/>
                    <a:pt x="1198" y="1619"/>
                  </a:cubicBezTo>
                  <a:cubicBezTo>
                    <a:pt x="1189" y="1619"/>
                    <a:pt x="1184" y="1624"/>
                    <a:pt x="1191" y="1645"/>
                  </a:cubicBezTo>
                  <a:cubicBezTo>
                    <a:pt x="1191" y="1655"/>
                    <a:pt x="1200" y="1683"/>
                    <a:pt x="1194" y="1683"/>
                  </a:cubicBezTo>
                  <a:cubicBezTo>
                    <a:pt x="1194" y="1683"/>
                    <a:pt x="1192" y="1682"/>
                    <a:pt x="1191" y="1681"/>
                  </a:cubicBezTo>
                  <a:lnTo>
                    <a:pt x="1155" y="1609"/>
                  </a:lnTo>
                  <a:cubicBezTo>
                    <a:pt x="1142" y="1596"/>
                    <a:pt x="1132" y="1587"/>
                    <a:pt x="1127" y="1587"/>
                  </a:cubicBezTo>
                  <a:cubicBezTo>
                    <a:pt x="1122" y="1587"/>
                    <a:pt x="1119" y="1593"/>
                    <a:pt x="1119" y="1609"/>
                  </a:cubicBezTo>
                  <a:cubicBezTo>
                    <a:pt x="1119" y="1609"/>
                    <a:pt x="1131" y="1657"/>
                    <a:pt x="1131" y="1657"/>
                  </a:cubicBezTo>
                  <a:cubicBezTo>
                    <a:pt x="1131" y="1657"/>
                    <a:pt x="1107" y="1586"/>
                    <a:pt x="1107" y="1586"/>
                  </a:cubicBezTo>
                  <a:lnTo>
                    <a:pt x="1107" y="1586"/>
                  </a:lnTo>
                  <a:cubicBezTo>
                    <a:pt x="1107" y="1609"/>
                    <a:pt x="1119" y="1621"/>
                    <a:pt x="1119" y="1645"/>
                  </a:cubicBezTo>
                  <a:lnTo>
                    <a:pt x="1119" y="1669"/>
                  </a:lnTo>
                  <a:cubicBezTo>
                    <a:pt x="1128" y="1694"/>
                    <a:pt x="1130" y="1720"/>
                    <a:pt x="1135" y="1741"/>
                  </a:cubicBezTo>
                  <a:lnTo>
                    <a:pt x="1135" y="1741"/>
                  </a:lnTo>
                  <a:cubicBezTo>
                    <a:pt x="1129" y="1725"/>
                    <a:pt x="1120" y="1705"/>
                    <a:pt x="1113" y="1690"/>
                  </a:cubicBezTo>
                  <a:lnTo>
                    <a:pt x="1113" y="1690"/>
                  </a:lnTo>
                  <a:cubicBezTo>
                    <a:pt x="1122" y="1711"/>
                    <a:pt x="1126" y="1728"/>
                    <a:pt x="1119" y="1728"/>
                  </a:cubicBezTo>
                  <a:lnTo>
                    <a:pt x="1091" y="1654"/>
                  </a:lnTo>
                  <a:lnTo>
                    <a:pt x="1091" y="1654"/>
                  </a:lnTo>
                  <a:cubicBezTo>
                    <a:pt x="1092" y="1654"/>
                    <a:pt x="1092" y="1654"/>
                    <a:pt x="1092" y="1654"/>
                  </a:cubicBezTo>
                  <a:cubicBezTo>
                    <a:pt x="1093" y="1654"/>
                    <a:pt x="1094" y="1653"/>
                    <a:pt x="1094" y="1650"/>
                  </a:cubicBezTo>
                  <a:lnTo>
                    <a:pt x="1094" y="1650"/>
                  </a:lnTo>
                  <a:cubicBezTo>
                    <a:pt x="1100" y="1661"/>
                    <a:pt x="1106" y="1673"/>
                    <a:pt x="1111" y="1684"/>
                  </a:cubicBezTo>
                  <a:lnTo>
                    <a:pt x="1111" y="1684"/>
                  </a:lnTo>
                  <a:cubicBezTo>
                    <a:pt x="1107" y="1674"/>
                    <a:pt x="1104" y="1668"/>
                    <a:pt x="1106" y="1668"/>
                  </a:cubicBezTo>
                  <a:lnTo>
                    <a:pt x="1106" y="1668"/>
                  </a:lnTo>
                  <a:cubicBezTo>
                    <a:pt x="1106" y="1668"/>
                    <a:pt x="1107" y="1668"/>
                    <a:pt x="1107" y="1669"/>
                  </a:cubicBezTo>
                  <a:cubicBezTo>
                    <a:pt x="1107" y="1657"/>
                    <a:pt x="1107" y="1645"/>
                    <a:pt x="1095" y="1633"/>
                  </a:cubicBezTo>
                  <a:cubicBezTo>
                    <a:pt x="1095" y="1633"/>
                    <a:pt x="1095" y="1644"/>
                    <a:pt x="1094" y="1650"/>
                  </a:cubicBezTo>
                  <a:lnTo>
                    <a:pt x="1094" y="1650"/>
                  </a:lnTo>
                  <a:cubicBezTo>
                    <a:pt x="1091" y="1644"/>
                    <a:pt x="1087" y="1639"/>
                    <a:pt x="1084" y="1633"/>
                  </a:cubicBezTo>
                  <a:lnTo>
                    <a:pt x="1084" y="1633"/>
                  </a:lnTo>
                  <a:lnTo>
                    <a:pt x="1084" y="1633"/>
                  </a:lnTo>
                  <a:cubicBezTo>
                    <a:pt x="1078" y="1625"/>
                    <a:pt x="1074" y="1622"/>
                    <a:pt x="1071" y="1622"/>
                  </a:cubicBezTo>
                  <a:cubicBezTo>
                    <a:pt x="1060" y="1622"/>
                    <a:pt x="1060" y="1657"/>
                    <a:pt x="1060" y="1657"/>
                  </a:cubicBezTo>
                  <a:lnTo>
                    <a:pt x="1084" y="1752"/>
                  </a:lnTo>
                  <a:cubicBezTo>
                    <a:pt x="1084" y="1752"/>
                    <a:pt x="1064" y="1703"/>
                    <a:pt x="1060" y="1703"/>
                  </a:cubicBezTo>
                  <a:cubicBezTo>
                    <a:pt x="1060" y="1703"/>
                    <a:pt x="1060" y="1704"/>
                    <a:pt x="1060" y="1705"/>
                  </a:cubicBezTo>
                  <a:cubicBezTo>
                    <a:pt x="1060" y="1705"/>
                    <a:pt x="1060" y="1743"/>
                    <a:pt x="1066" y="1770"/>
                  </a:cubicBezTo>
                  <a:lnTo>
                    <a:pt x="1066" y="1770"/>
                  </a:lnTo>
                  <a:cubicBezTo>
                    <a:pt x="1051" y="1725"/>
                    <a:pt x="1021" y="1631"/>
                    <a:pt x="1019" y="1631"/>
                  </a:cubicBezTo>
                  <a:lnTo>
                    <a:pt x="1019" y="1631"/>
                  </a:lnTo>
                  <a:cubicBezTo>
                    <a:pt x="1018" y="1631"/>
                    <a:pt x="1019" y="1638"/>
                    <a:pt x="1024" y="1657"/>
                  </a:cubicBezTo>
                  <a:lnTo>
                    <a:pt x="1024" y="1645"/>
                  </a:lnTo>
                  <a:cubicBezTo>
                    <a:pt x="1024" y="1669"/>
                    <a:pt x="1024" y="1693"/>
                    <a:pt x="1036" y="1717"/>
                  </a:cubicBezTo>
                  <a:lnTo>
                    <a:pt x="1036" y="1740"/>
                  </a:lnTo>
                  <a:cubicBezTo>
                    <a:pt x="1036" y="1728"/>
                    <a:pt x="1012" y="1645"/>
                    <a:pt x="1000" y="1633"/>
                  </a:cubicBezTo>
                  <a:cubicBezTo>
                    <a:pt x="1000" y="1627"/>
                    <a:pt x="1000" y="1624"/>
                    <a:pt x="999" y="1624"/>
                  </a:cubicBezTo>
                  <a:cubicBezTo>
                    <a:pt x="997" y="1624"/>
                    <a:pt x="994" y="1627"/>
                    <a:pt x="988" y="1633"/>
                  </a:cubicBezTo>
                  <a:lnTo>
                    <a:pt x="988" y="1621"/>
                  </a:lnTo>
                  <a:cubicBezTo>
                    <a:pt x="988" y="1619"/>
                    <a:pt x="988" y="1619"/>
                    <a:pt x="988" y="1619"/>
                  </a:cubicBezTo>
                  <a:cubicBezTo>
                    <a:pt x="988" y="1619"/>
                    <a:pt x="988" y="1629"/>
                    <a:pt x="988" y="1643"/>
                  </a:cubicBezTo>
                  <a:lnTo>
                    <a:pt x="988" y="1643"/>
                  </a:lnTo>
                  <a:cubicBezTo>
                    <a:pt x="983" y="1630"/>
                    <a:pt x="980" y="1622"/>
                    <a:pt x="980" y="1622"/>
                  </a:cubicBezTo>
                  <a:lnTo>
                    <a:pt x="980" y="1622"/>
                  </a:lnTo>
                  <a:cubicBezTo>
                    <a:pt x="979" y="1622"/>
                    <a:pt x="981" y="1636"/>
                    <a:pt x="987" y="1670"/>
                  </a:cubicBezTo>
                  <a:lnTo>
                    <a:pt x="987" y="1670"/>
                  </a:lnTo>
                  <a:cubicBezTo>
                    <a:pt x="985" y="1688"/>
                    <a:pt x="984" y="1703"/>
                    <a:pt x="981" y="1703"/>
                  </a:cubicBezTo>
                  <a:cubicBezTo>
                    <a:pt x="980" y="1703"/>
                    <a:pt x="978" y="1700"/>
                    <a:pt x="976" y="1693"/>
                  </a:cubicBezTo>
                  <a:cubicBezTo>
                    <a:pt x="965" y="1669"/>
                    <a:pt x="965" y="1645"/>
                    <a:pt x="953" y="1621"/>
                  </a:cubicBezTo>
                  <a:cubicBezTo>
                    <a:pt x="953" y="1621"/>
                    <a:pt x="953" y="1621"/>
                    <a:pt x="953" y="1633"/>
                  </a:cubicBezTo>
                  <a:cubicBezTo>
                    <a:pt x="953" y="1657"/>
                    <a:pt x="965" y="1681"/>
                    <a:pt x="965" y="1717"/>
                  </a:cubicBezTo>
                  <a:cubicBezTo>
                    <a:pt x="965" y="1717"/>
                    <a:pt x="953" y="1693"/>
                    <a:pt x="941" y="1693"/>
                  </a:cubicBezTo>
                  <a:lnTo>
                    <a:pt x="941" y="1681"/>
                  </a:lnTo>
                  <a:lnTo>
                    <a:pt x="941" y="1609"/>
                  </a:lnTo>
                  <a:cubicBezTo>
                    <a:pt x="941" y="1633"/>
                    <a:pt x="929" y="1669"/>
                    <a:pt x="929" y="1693"/>
                  </a:cubicBezTo>
                  <a:cubicBezTo>
                    <a:pt x="929" y="1693"/>
                    <a:pt x="929" y="1698"/>
                    <a:pt x="925" y="1698"/>
                  </a:cubicBezTo>
                  <a:cubicBezTo>
                    <a:pt x="923" y="1698"/>
                    <a:pt x="921" y="1697"/>
                    <a:pt x="917" y="1693"/>
                  </a:cubicBezTo>
                  <a:cubicBezTo>
                    <a:pt x="905" y="1681"/>
                    <a:pt x="917" y="1669"/>
                    <a:pt x="917" y="1657"/>
                  </a:cubicBezTo>
                  <a:cubicBezTo>
                    <a:pt x="917" y="1651"/>
                    <a:pt x="914" y="1645"/>
                    <a:pt x="911" y="1645"/>
                  </a:cubicBezTo>
                  <a:cubicBezTo>
                    <a:pt x="908" y="1645"/>
                    <a:pt x="905" y="1651"/>
                    <a:pt x="905" y="1669"/>
                  </a:cubicBezTo>
                  <a:cubicBezTo>
                    <a:pt x="905" y="1649"/>
                    <a:pt x="905" y="1629"/>
                    <a:pt x="905" y="1609"/>
                  </a:cubicBezTo>
                  <a:cubicBezTo>
                    <a:pt x="905" y="1608"/>
                    <a:pt x="905" y="1608"/>
                    <a:pt x="905" y="1608"/>
                  </a:cubicBezTo>
                  <a:cubicBezTo>
                    <a:pt x="905" y="1608"/>
                    <a:pt x="904" y="1650"/>
                    <a:pt x="898" y="1650"/>
                  </a:cubicBezTo>
                  <a:cubicBezTo>
                    <a:pt x="896" y="1650"/>
                    <a:pt x="895" y="1649"/>
                    <a:pt x="893" y="1645"/>
                  </a:cubicBezTo>
                  <a:cubicBezTo>
                    <a:pt x="893" y="1634"/>
                    <a:pt x="892" y="1630"/>
                    <a:pt x="890" y="1630"/>
                  </a:cubicBezTo>
                  <a:cubicBezTo>
                    <a:pt x="887" y="1630"/>
                    <a:pt x="881" y="1652"/>
                    <a:pt x="881" y="1669"/>
                  </a:cubicBezTo>
                  <a:cubicBezTo>
                    <a:pt x="881" y="1667"/>
                    <a:pt x="881" y="1666"/>
                    <a:pt x="881" y="1666"/>
                  </a:cubicBezTo>
                  <a:cubicBezTo>
                    <a:pt x="881" y="1666"/>
                    <a:pt x="879" y="1679"/>
                    <a:pt x="871" y="1681"/>
                  </a:cubicBezTo>
                  <a:lnTo>
                    <a:pt x="871" y="1681"/>
                  </a:lnTo>
                  <a:cubicBezTo>
                    <a:pt x="870" y="1676"/>
                    <a:pt x="869" y="1672"/>
                    <a:pt x="869" y="1669"/>
                  </a:cubicBezTo>
                  <a:cubicBezTo>
                    <a:pt x="867" y="1660"/>
                    <a:pt x="865" y="1657"/>
                    <a:pt x="864" y="1657"/>
                  </a:cubicBezTo>
                  <a:cubicBezTo>
                    <a:pt x="859" y="1657"/>
                    <a:pt x="858" y="1691"/>
                    <a:pt x="858" y="1720"/>
                  </a:cubicBezTo>
                  <a:lnTo>
                    <a:pt x="858" y="1720"/>
                  </a:lnTo>
                  <a:cubicBezTo>
                    <a:pt x="862" y="1714"/>
                    <a:pt x="869" y="1694"/>
                    <a:pt x="869" y="1681"/>
                  </a:cubicBezTo>
                  <a:cubicBezTo>
                    <a:pt x="870" y="1681"/>
                    <a:pt x="871" y="1681"/>
                    <a:pt x="871" y="1681"/>
                  </a:cubicBezTo>
                  <a:lnTo>
                    <a:pt x="871" y="1681"/>
                  </a:lnTo>
                  <a:cubicBezTo>
                    <a:pt x="875" y="1693"/>
                    <a:pt x="881" y="1711"/>
                    <a:pt x="881" y="1728"/>
                  </a:cubicBezTo>
                  <a:lnTo>
                    <a:pt x="869" y="1728"/>
                  </a:lnTo>
                  <a:cubicBezTo>
                    <a:pt x="869" y="1752"/>
                    <a:pt x="864" y="1770"/>
                    <a:pt x="861" y="1770"/>
                  </a:cubicBezTo>
                  <a:cubicBezTo>
                    <a:pt x="859" y="1770"/>
                    <a:pt x="857" y="1765"/>
                    <a:pt x="857" y="1752"/>
                  </a:cubicBezTo>
                  <a:cubicBezTo>
                    <a:pt x="857" y="1746"/>
                    <a:pt x="857" y="1734"/>
                    <a:pt x="858" y="1720"/>
                  </a:cubicBezTo>
                  <a:lnTo>
                    <a:pt x="858" y="1720"/>
                  </a:lnTo>
                  <a:cubicBezTo>
                    <a:pt x="857" y="1721"/>
                    <a:pt x="856" y="1721"/>
                    <a:pt x="856" y="1721"/>
                  </a:cubicBezTo>
                  <a:cubicBezTo>
                    <a:pt x="853" y="1721"/>
                    <a:pt x="853" y="1714"/>
                    <a:pt x="857" y="1693"/>
                  </a:cubicBezTo>
                  <a:cubicBezTo>
                    <a:pt x="857" y="1683"/>
                    <a:pt x="865" y="1605"/>
                    <a:pt x="862" y="1605"/>
                  </a:cubicBezTo>
                  <a:lnTo>
                    <a:pt x="862" y="1605"/>
                  </a:lnTo>
                  <a:cubicBezTo>
                    <a:pt x="861" y="1605"/>
                    <a:pt x="860" y="1609"/>
                    <a:pt x="857" y="1621"/>
                  </a:cubicBezTo>
                  <a:cubicBezTo>
                    <a:pt x="857" y="1651"/>
                    <a:pt x="849" y="1672"/>
                    <a:pt x="846" y="1672"/>
                  </a:cubicBezTo>
                  <a:cubicBezTo>
                    <a:pt x="846" y="1672"/>
                    <a:pt x="845" y="1671"/>
                    <a:pt x="845" y="1669"/>
                  </a:cubicBezTo>
                  <a:cubicBezTo>
                    <a:pt x="845" y="1657"/>
                    <a:pt x="845" y="1633"/>
                    <a:pt x="845" y="1621"/>
                  </a:cubicBezTo>
                  <a:lnTo>
                    <a:pt x="845" y="1609"/>
                  </a:lnTo>
                  <a:lnTo>
                    <a:pt x="834" y="1669"/>
                  </a:lnTo>
                  <a:cubicBezTo>
                    <a:pt x="834" y="1681"/>
                    <a:pt x="834" y="1693"/>
                    <a:pt x="834" y="1705"/>
                  </a:cubicBezTo>
                  <a:cubicBezTo>
                    <a:pt x="834" y="1726"/>
                    <a:pt x="829" y="1730"/>
                    <a:pt x="826" y="1730"/>
                  </a:cubicBezTo>
                  <a:cubicBezTo>
                    <a:pt x="824" y="1730"/>
                    <a:pt x="822" y="1728"/>
                    <a:pt x="822" y="1728"/>
                  </a:cubicBezTo>
                  <a:lnTo>
                    <a:pt x="822" y="1669"/>
                  </a:lnTo>
                  <a:lnTo>
                    <a:pt x="822" y="1645"/>
                  </a:lnTo>
                  <a:cubicBezTo>
                    <a:pt x="822" y="1657"/>
                    <a:pt x="810" y="1693"/>
                    <a:pt x="810" y="1693"/>
                  </a:cubicBezTo>
                  <a:cubicBezTo>
                    <a:pt x="804" y="1693"/>
                    <a:pt x="804" y="1690"/>
                    <a:pt x="804" y="1690"/>
                  </a:cubicBezTo>
                  <a:cubicBezTo>
                    <a:pt x="804" y="1690"/>
                    <a:pt x="804" y="1693"/>
                    <a:pt x="798" y="1705"/>
                  </a:cubicBezTo>
                  <a:cubicBezTo>
                    <a:pt x="793" y="1720"/>
                    <a:pt x="788" y="1724"/>
                    <a:pt x="783" y="1724"/>
                  </a:cubicBezTo>
                  <a:cubicBezTo>
                    <a:pt x="776" y="1724"/>
                    <a:pt x="769" y="1717"/>
                    <a:pt x="762" y="1717"/>
                  </a:cubicBezTo>
                  <a:cubicBezTo>
                    <a:pt x="762" y="1705"/>
                    <a:pt x="762" y="1693"/>
                    <a:pt x="762" y="1669"/>
                  </a:cubicBezTo>
                  <a:lnTo>
                    <a:pt x="762" y="1645"/>
                  </a:lnTo>
                  <a:cubicBezTo>
                    <a:pt x="762" y="1645"/>
                    <a:pt x="762" y="1637"/>
                    <a:pt x="760" y="1637"/>
                  </a:cubicBezTo>
                  <a:cubicBezTo>
                    <a:pt x="758" y="1637"/>
                    <a:pt x="755" y="1642"/>
                    <a:pt x="750" y="1657"/>
                  </a:cubicBezTo>
                  <a:cubicBezTo>
                    <a:pt x="745" y="1672"/>
                    <a:pt x="744" y="1677"/>
                    <a:pt x="744" y="1677"/>
                  </a:cubicBezTo>
                  <a:cubicBezTo>
                    <a:pt x="744" y="1677"/>
                    <a:pt x="745" y="1669"/>
                    <a:pt x="738" y="1669"/>
                  </a:cubicBezTo>
                  <a:cubicBezTo>
                    <a:pt x="738" y="1669"/>
                    <a:pt x="738" y="1693"/>
                    <a:pt x="726" y="1693"/>
                  </a:cubicBezTo>
                  <a:cubicBezTo>
                    <a:pt x="726" y="1693"/>
                    <a:pt x="726" y="1681"/>
                    <a:pt x="714" y="1681"/>
                  </a:cubicBezTo>
                  <a:cubicBezTo>
                    <a:pt x="691" y="1717"/>
                    <a:pt x="667" y="1764"/>
                    <a:pt x="655" y="1812"/>
                  </a:cubicBezTo>
                  <a:lnTo>
                    <a:pt x="667" y="1812"/>
                  </a:lnTo>
                  <a:cubicBezTo>
                    <a:pt x="667" y="1824"/>
                    <a:pt x="667" y="1836"/>
                    <a:pt x="667" y="1847"/>
                  </a:cubicBezTo>
                  <a:cubicBezTo>
                    <a:pt x="667" y="1867"/>
                    <a:pt x="667" y="1886"/>
                    <a:pt x="680" y="1886"/>
                  </a:cubicBezTo>
                  <a:cubicBezTo>
                    <a:pt x="683" y="1886"/>
                    <a:pt x="686" y="1885"/>
                    <a:pt x="691" y="1883"/>
                  </a:cubicBezTo>
                  <a:cubicBezTo>
                    <a:pt x="703" y="1883"/>
                    <a:pt x="703" y="1812"/>
                    <a:pt x="714" y="1800"/>
                  </a:cubicBezTo>
                  <a:cubicBezTo>
                    <a:pt x="717" y="1798"/>
                    <a:pt x="718" y="1797"/>
                    <a:pt x="719" y="1797"/>
                  </a:cubicBezTo>
                  <a:lnTo>
                    <a:pt x="719" y="1797"/>
                  </a:lnTo>
                  <a:cubicBezTo>
                    <a:pt x="722" y="1797"/>
                    <a:pt x="714" y="1816"/>
                    <a:pt x="714" y="1836"/>
                  </a:cubicBezTo>
                  <a:cubicBezTo>
                    <a:pt x="714" y="1859"/>
                    <a:pt x="714" y="1871"/>
                    <a:pt x="714" y="1871"/>
                  </a:cubicBezTo>
                  <a:cubicBezTo>
                    <a:pt x="726" y="1871"/>
                    <a:pt x="714" y="1871"/>
                    <a:pt x="738" y="1824"/>
                  </a:cubicBezTo>
                  <a:cubicBezTo>
                    <a:pt x="744" y="1806"/>
                    <a:pt x="747" y="1800"/>
                    <a:pt x="749" y="1800"/>
                  </a:cubicBezTo>
                  <a:cubicBezTo>
                    <a:pt x="750" y="1800"/>
                    <a:pt x="750" y="1806"/>
                    <a:pt x="750" y="1812"/>
                  </a:cubicBezTo>
                  <a:cubicBezTo>
                    <a:pt x="750" y="1836"/>
                    <a:pt x="726" y="1907"/>
                    <a:pt x="738" y="1907"/>
                  </a:cubicBezTo>
                  <a:cubicBezTo>
                    <a:pt x="750" y="1907"/>
                    <a:pt x="750" y="1883"/>
                    <a:pt x="762" y="1847"/>
                  </a:cubicBezTo>
                  <a:cubicBezTo>
                    <a:pt x="773" y="1847"/>
                    <a:pt x="793" y="1810"/>
                    <a:pt x="797" y="1810"/>
                  </a:cubicBezTo>
                  <a:cubicBezTo>
                    <a:pt x="798" y="1810"/>
                    <a:pt x="798" y="1810"/>
                    <a:pt x="798" y="1812"/>
                  </a:cubicBezTo>
                  <a:cubicBezTo>
                    <a:pt x="798" y="1842"/>
                    <a:pt x="789" y="1864"/>
                    <a:pt x="780" y="1891"/>
                  </a:cubicBezTo>
                  <a:lnTo>
                    <a:pt x="780" y="1891"/>
                  </a:lnTo>
                  <a:cubicBezTo>
                    <a:pt x="790" y="1877"/>
                    <a:pt x="810" y="1865"/>
                    <a:pt x="810" y="1847"/>
                  </a:cubicBezTo>
                  <a:cubicBezTo>
                    <a:pt x="814" y="1843"/>
                    <a:pt x="817" y="1840"/>
                    <a:pt x="819" y="1840"/>
                  </a:cubicBezTo>
                  <a:cubicBezTo>
                    <a:pt x="822" y="1840"/>
                    <a:pt x="822" y="1849"/>
                    <a:pt x="822" y="1871"/>
                  </a:cubicBezTo>
                  <a:cubicBezTo>
                    <a:pt x="822" y="1879"/>
                    <a:pt x="822" y="1882"/>
                    <a:pt x="822" y="1882"/>
                  </a:cubicBezTo>
                  <a:cubicBezTo>
                    <a:pt x="823" y="1882"/>
                    <a:pt x="826" y="1871"/>
                    <a:pt x="834" y="1871"/>
                  </a:cubicBezTo>
                  <a:cubicBezTo>
                    <a:pt x="845" y="1871"/>
                    <a:pt x="834" y="1871"/>
                    <a:pt x="845" y="1883"/>
                  </a:cubicBezTo>
                  <a:cubicBezTo>
                    <a:pt x="845" y="1870"/>
                    <a:pt x="845" y="1853"/>
                    <a:pt x="845" y="1836"/>
                  </a:cubicBezTo>
                  <a:cubicBezTo>
                    <a:pt x="845" y="1826"/>
                    <a:pt x="845" y="1793"/>
                    <a:pt x="852" y="1793"/>
                  </a:cubicBezTo>
                  <a:cubicBezTo>
                    <a:pt x="853" y="1793"/>
                    <a:pt x="855" y="1795"/>
                    <a:pt x="857" y="1800"/>
                  </a:cubicBezTo>
                  <a:cubicBezTo>
                    <a:pt x="869" y="1812"/>
                    <a:pt x="857" y="1847"/>
                    <a:pt x="857" y="1859"/>
                  </a:cubicBezTo>
                  <a:cubicBezTo>
                    <a:pt x="857" y="1863"/>
                    <a:pt x="858" y="1864"/>
                    <a:pt x="860" y="1864"/>
                  </a:cubicBezTo>
                  <a:cubicBezTo>
                    <a:pt x="863" y="1864"/>
                    <a:pt x="869" y="1856"/>
                    <a:pt x="869" y="1847"/>
                  </a:cubicBezTo>
                  <a:cubicBezTo>
                    <a:pt x="873" y="1840"/>
                    <a:pt x="874" y="1837"/>
                    <a:pt x="875" y="1837"/>
                  </a:cubicBezTo>
                  <a:lnTo>
                    <a:pt x="875" y="1837"/>
                  </a:lnTo>
                  <a:cubicBezTo>
                    <a:pt x="876" y="1837"/>
                    <a:pt x="873" y="1851"/>
                    <a:pt x="881" y="1859"/>
                  </a:cubicBezTo>
                  <a:cubicBezTo>
                    <a:pt x="881" y="1871"/>
                    <a:pt x="881" y="1871"/>
                    <a:pt x="881" y="1883"/>
                  </a:cubicBezTo>
                  <a:cubicBezTo>
                    <a:pt x="881" y="1883"/>
                    <a:pt x="881" y="1847"/>
                    <a:pt x="893" y="1847"/>
                  </a:cubicBezTo>
                  <a:cubicBezTo>
                    <a:pt x="905" y="1847"/>
                    <a:pt x="893" y="1859"/>
                    <a:pt x="905" y="1871"/>
                  </a:cubicBezTo>
                  <a:cubicBezTo>
                    <a:pt x="917" y="1871"/>
                    <a:pt x="929" y="1871"/>
                    <a:pt x="941" y="1836"/>
                  </a:cubicBezTo>
                  <a:cubicBezTo>
                    <a:pt x="941" y="1842"/>
                    <a:pt x="941" y="1850"/>
                    <a:pt x="941" y="1859"/>
                  </a:cubicBezTo>
                  <a:lnTo>
                    <a:pt x="941" y="1883"/>
                  </a:lnTo>
                  <a:lnTo>
                    <a:pt x="953" y="1883"/>
                  </a:lnTo>
                  <a:cubicBezTo>
                    <a:pt x="953" y="1874"/>
                    <a:pt x="953" y="1851"/>
                    <a:pt x="958" y="1851"/>
                  </a:cubicBezTo>
                  <a:cubicBezTo>
                    <a:pt x="959" y="1851"/>
                    <a:pt x="962" y="1854"/>
                    <a:pt x="965" y="1859"/>
                  </a:cubicBezTo>
                  <a:cubicBezTo>
                    <a:pt x="965" y="1886"/>
                    <a:pt x="968" y="1894"/>
                    <a:pt x="973" y="1894"/>
                  </a:cubicBezTo>
                  <a:cubicBezTo>
                    <a:pt x="978" y="1894"/>
                    <a:pt x="983" y="1889"/>
                    <a:pt x="988" y="1883"/>
                  </a:cubicBezTo>
                  <a:cubicBezTo>
                    <a:pt x="988" y="1873"/>
                    <a:pt x="988" y="1821"/>
                    <a:pt x="988" y="1812"/>
                  </a:cubicBezTo>
                  <a:cubicBezTo>
                    <a:pt x="1000" y="1859"/>
                    <a:pt x="1000" y="1883"/>
                    <a:pt x="1012" y="1883"/>
                  </a:cubicBezTo>
                  <a:cubicBezTo>
                    <a:pt x="1018" y="1889"/>
                    <a:pt x="1024" y="1892"/>
                    <a:pt x="1030" y="1892"/>
                  </a:cubicBezTo>
                  <a:cubicBezTo>
                    <a:pt x="1036" y="1892"/>
                    <a:pt x="1042" y="1889"/>
                    <a:pt x="1048" y="1883"/>
                  </a:cubicBezTo>
                  <a:cubicBezTo>
                    <a:pt x="1060" y="1871"/>
                    <a:pt x="1060" y="1871"/>
                    <a:pt x="1060" y="1859"/>
                  </a:cubicBezTo>
                  <a:lnTo>
                    <a:pt x="1060" y="1836"/>
                  </a:lnTo>
                  <a:cubicBezTo>
                    <a:pt x="1072" y="1847"/>
                    <a:pt x="1072" y="1871"/>
                    <a:pt x="1084" y="1883"/>
                  </a:cubicBezTo>
                  <a:cubicBezTo>
                    <a:pt x="1084" y="1895"/>
                    <a:pt x="1095" y="1907"/>
                    <a:pt x="1107" y="1919"/>
                  </a:cubicBezTo>
                  <a:cubicBezTo>
                    <a:pt x="1107" y="1919"/>
                    <a:pt x="1119" y="1919"/>
                    <a:pt x="1107" y="1871"/>
                  </a:cubicBezTo>
                  <a:cubicBezTo>
                    <a:pt x="1107" y="1859"/>
                    <a:pt x="1107" y="1842"/>
                    <a:pt x="1107" y="1836"/>
                  </a:cubicBezTo>
                  <a:cubicBezTo>
                    <a:pt x="1119" y="1836"/>
                    <a:pt x="1131" y="1883"/>
                    <a:pt x="1143" y="1895"/>
                  </a:cubicBezTo>
                  <a:cubicBezTo>
                    <a:pt x="1143" y="1895"/>
                    <a:pt x="1148" y="1900"/>
                    <a:pt x="1152" y="1900"/>
                  </a:cubicBezTo>
                  <a:cubicBezTo>
                    <a:pt x="1154" y="1900"/>
                    <a:pt x="1155" y="1899"/>
                    <a:pt x="1155" y="1895"/>
                  </a:cubicBezTo>
                  <a:cubicBezTo>
                    <a:pt x="1155" y="1859"/>
                    <a:pt x="1143" y="1836"/>
                    <a:pt x="1143" y="1812"/>
                  </a:cubicBezTo>
                  <a:lnTo>
                    <a:pt x="1143" y="1812"/>
                  </a:lnTo>
                  <a:lnTo>
                    <a:pt x="1155" y="1836"/>
                  </a:lnTo>
                  <a:cubicBezTo>
                    <a:pt x="1155" y="1840"/>
                    <a:pt x="1155" y="1841"/>
                    <a:pt x="1155" y="1841"/>
                  </a:cubicBezTo>
                  <a:cubicBezTo>
                    <a:pt x="1156" y="1841"/>
                    <a:pt x="1159" y="1836"/>
                    <a:pt x="1167" y="1836"/>
                  </a:cubicBezTo>
                  <a:cubicBezTo>
                    <a:pt x="1167" y="1847"/>
                    <a:pt x="1179" y="1859"/>
                    <a:pt x="1179" y="1871"/>
                  </a:cubicBezTo>
                  <a:lnTo>
                    <a:pt x="1191" y="1871"/>
                  </a:lnTo>
                  <a:cubicBezTo>
                    <a:pt x="1191" y="1871"/>
                    <a:pt x="1191" y="1824"/>
                    <a:pt x="1191" y="1800"/>
                  </a:cubicBezTo>
                  <a:cubicBezTo>
                    <a:pt x="1191" y="1790"/>
                    <a:pt x="1191" y="1785"/>
                    <a:pt x="1191" y="1785"/>
                  </a:cubicBezTo>
                  <a:cubicBezTo>
                    <a:pt x="1193" y="1785"/>
                    <a:pt x="1197" y="1813"/>
                    <a:pt x="1215" y="1847"/>
                  </a:cubicBezTo>
                  <a:cubicBezTo>
                    <a:pt x="1209" y="1830"/>
                    <a:pt x="1209" y="1830"/>
                    <a:pt x="1210" y="1830"/>
                  </a:cubicBezTo>
                  <a:cubicBezTo>
                    <a:pt x="1212" y="1830"/>
                    <a:pt x="1215" y="1830"/>
                    <a:pt x="1215" y="1812"/>
                  </a:cubicBezTo>
                  <a:lnTo>
                    <a:pt x="1213" y="1807"/>
                  </a:lnTo>
                  <a:lnTo>
                    <a:pt x="1213" y="1807"/>
                  </a:lnTo>
                  <a:cubicBezTo>
                    <a:pt x="1217" y="1816"/>
                    <a:pt x="1222" y="1824"/>
                    <a:pt x="1226" y="1824"/>
                  </a:cubicBezTo>
                  <a:cubicBezTo>
                    <a:pt x="1226" y="1824"/>
                    <a:pt x="1226" y="1776"/>
                    <a:pt x="1226" y="1764"/>
                  </a:cubicBezTo>
                  <a:cubicBezTo>
                    <a:pt x="1226" y="1762"/>
                    <a:pt x="1226" y="1762"/>
                    <a:pt x="1226" y="1762"/>
                  </a:cubicBezTo>
                  <a:cubicBezTo>
                    <a:pt x="1227" y="1762"/>
                    <a:pt x="1228" y="1790"/>
                    <a:pt x="1238" y="1800"/>
                  </a:cubicBezTo>
                  <a:cubicBezTo>
                    <a:pt x="1238" y="1811"/>
                    <a:pt x="1258" y="1861"/>
                    <a:pt x="1262" y="1861"/>
                  </a:cubicBezTo>
                  <a:cubicBezTo>
                    <a:pt x="1262" y="1861"/>
                    <a:pt x="1262" y="1860"/>
                    <a:pt x="1262" y="1859"/>
                  </a:cubicBezTo>
                  <a:cubicBezTo>
                    <a:pt x="1262" y="1824"/>
                    <a:pt x="1250" y="1800"/>
                    <a:pt x="1238" y="1764"/>
                  </a:cubicBezTo>
                  <a:lnTo>
                    <a:pt x="1238" y="1764"/>
                  </a:lnTo>
                  <a:cubicBezTo>
                    <a:pt x="1255" y="1806"/>
                    <a:pt x="1266" y="1817"/>
                    <a:pt x="1275" y="1817"/>
                  </a:cubicBezTo>
                  <a:cubicBezTo>
                    <a:pt x="1284" y="1817"/>
                    <a:pt x="1290" y="1806"/>
                    <a:pt x="1298" y="1806"/>
                  </a:cubicBezTo>
                  <a:cubicBezTo>
                    <a:pt x="1305" y="1806"/>
                    <a:pt x="1312" y="1812"/>
                    <a:pt x="1322" y="1836"/>
                  </a:cubicBezTo>
                  <a:cubicBezTo>
                    <a:pt x="1328" y="1847"/>
                    <a:pt x="1331" y="1852"/>
                    <a:pt x="1332" y="1852"/>
                  </a:cubicBezTo>
                  <a:cubicBezTo>
                    <a:pt x="1336" y="1852"/>
                    <a:pt x="1325" y="1809"/>
                    <a:pt x="1334" y="1800"/>
                  </a:cubicBezTo>
                  <a:cubicBezTo>
                    <a:pt x="1334" y="1788"/>
                    <a:pt x="1346" y="1788"/>
                    <a:pt x="1346" y="1788"/>
                  </a:cubicBezTo>
                  <a:cubicBezTo>
                    <a:pt x="1357" y="1788"/>
                    <a:pt x="1346" y="1752"/>
                    <a:pt x="1357" y="1752"/>
                  </a:cubicBezTo>
                  <a:cubicBezTo>
                    <a:pt x="1359" y="1750"/>
                    <a:pt x="1361" y="1750"/>
                    <a:pt x="1363" y="1750"/>
                  </a:cubicBezTo>
                  <a:cubicBezTo>
                    <a:pt x="1371" y="1750"/>
                    <a:pt x="1379" y="1767"/>
                    <a:pt x="1388" y="1767"/>
                  </a:cubicBezTo>
                  <a:cubicBezTo>
                    <a:pt x="1390" y="1767"/>
                    <a:pt x="1391" y="1766"/>
                    <a:pt x="1393" y="1764"/>
                  </a:cubicBezTo>
                  <a:cubicBezTo>
                    <a:pt x="1393" y="1764"/>
                    <a:pt x="1393" y="1764"/>
                    <a:pt x="1393" y="1752"/>
                  </a:cubicBezTo>
                  <a:cubicBezTo>
                    <a:pt x="1381" y="1729"/>
                    <a:pt x="1370" y="1717"/>
                    <a:pt x="1369" y="1717"/>
                  </a:cubicBezTo>
                  <a:lnTo>
                    <a:pt x="1369" y="1717"/>
                  </a:lnTo>
                  <a:cubicBezTo>
                    <a:pt x="1392" y="1739"/>
                    <a:pt x="1414" y="1761"/>
                    <a:pt x="1426" y="1793"/>
                  </a:cubicBezTo>
                  <a:lnTo>
                    <a:pt x="1426" y="1793"/>
                  </a:lnTo>
                  <a:cubicBezTo>
                    <a:pt x="1410" y="1740"/>
                    <a:pt x="1465" y="1740"/>
                    <a:pt x="1476" y="1740"/>
                  </a:cubicBezTo>
                  <a:cubicBezTo>
                    <a:pt x="1479" y="1738"/>
                    <a:pt x="1482" y="1737"/>
                    <a:pt x="1485" y="1737"/>
                  </a:cubicBezTo>
                  <a:cubicBezTo>
                    <a:pt x="1494" y="1737"/>
                    <a:pt x="1504" y="1744"/>
                    <a:pt x="1509" y="1744"/>
                  </a:cubicBezTo>
                  <a:cubicBezTo>
                    <a:pt x="1511" y="1744"/>
                    <a:pt x="1512" y="1743"/>
                    <a:pt x="1512" y="1740"/>
                  </a:cubicBezTo>
                  <a:cubicBezTo>
                    <a:pt x="1524" y="1740"/>
                    <a:pt x="1512" y="1717"/>
                    <a:pt x="1512" y="1705"/>
                  </a:cubicBezTo>
                  <a:cubicBezTo>
                    <a:pt x="1500" y="1681"/>
                    <a:pt x="1488" y="1657"/>
                    <a:pt x="1465" y="1633"/>
                  </a:cubicBezTo>
                  <a:lnTo>
                    <a:pt x="1465" y="1633"/>
                  </a:lnTo>
                  <a:cubicBezTo>
                    <a:pt x="1466" y="1635"/>
                    <a:pt x="1517" y="1686"/>
                    <a:pt x="1525" y="1686"/>
                  </a:cubicBezTo>
                  <a:cubicBezTo>
                    <a:pt x="1526" y="1686"/>
                    <a:pt x="1526" y="1684"/>
                    <a:pt x="1524" y="1681"/>
                  </a:cubicBezTo>
                  <a:cubicBezTo>
                    <a:pt x="1524" y="1681"/>
                    <a:pt x="1518" y="1670"/>
                    <a:pt x="1513" y="1659"/>
                  </a:cubicBezTo>
                  <a:lnTo>
                    <a:pt x="1513" y="1659"/>
                  </a:lnTo>
                  <a:cubicBezTo>
                    <a:pt x="1528" y="1678"/>
                    <a:pt x="1548" y="1705"/>
                    <a:pt x="1548" y="1705"/>
                  </a:cubicBezTo>
                  <a:cubicBezTo>
                    <a:pt x="1548" y="1669"/>
                    <a:pt x="1536" y="1645"/>
                    <a:pt x="1512" y="1621"/>
                  </a:cubicBezTo>
                  <a:lnTo>
                    <a:pt x="1512" y="1621"/>
                  </a:lnTo>
                  <a:cubicBezTo>
                    <a:pt x="1514" y="1623"/>
                    <a:pt x="1548" y="1657"/>
                    <a:pt x="1560" y="1669"/>
                  </a:cubicBezTo>
                  <a:cubicBezTo>
                    <a:pt x="1569" y="1669"/>
                    <a:pt x="1586" y="1684"/>
                    <a:pt x="1593" y="1684"/>
                  </a:cubicBezTo>
                  <a:cubicBezTo>
                    <a:pt x="1595" y="1684"/>
                    <a:pt x="1596" y="1683"/>
                    <a:pt x="1596" y="1681"/>
                  </a:cubicBezTo>
                  <a:cubicBezTo>
                    <a:pt x="1596" y="1669"/>
                    <a:pt x="1548" y="1621"/>
                    <a:pt x="1548" y="1621"/>
                  </a:cubicBezTo>
                  <a:cubicBezTo>
                    <a:pt x="1548" y="1617"/>
                    <a:pt x="1551" y="1616"/>
                    <a:pt x="1554" y="1616"/>
                  </a:cubicBezTo>
                  <a:cubicBezTo>
                    <a:pt x="1561" y="1616"/>
                    <a:pt x="1572" y="1621"/>
                    <a:pt x="1572" y="1621"/>
                  </a:cubicBezTo>
                  <a:cubicBezTo>
                    <a:pt x="1560" y="1609"/>
                    <a:pt x="1548" y="1597"/>
                    <a:pt x="1560" y="1586"/>
                  </a:cubicBezTo>
                  <a:lnTo>
                    <a:pt x="1560" y="1586"/>
                  </a:lnTo>
                  <a:cubicBezTo>
                    <a:pt x="1560" y="1586"/>
                    <a:pt x="1596" y="1609"/>
                    <a:pt x="1607" y="1609"/>
                  </a:cubicBezTo>
                  <a:cubicBezTo>
                    <a:pt x="1619" y="1609"/>
                    <a:pt x="1607" y="1597"/>
                    <a:pt x="1584" y="1574"/>
                  </a:cubicBezTo>
                  <a:lnTo>
                    <a:pt x="1584" y="1574"/>
                  </a:lnTo>
                  <a:cubicBezTo>
                    <a:pt x="1584" y="1574"/>
                    <a:pt x="1619" y="1600"/>
                    <a:pt x="1621" y="1600"/>
                  </a:cubicBezTo>
                  <a:cubicBezTo>
                    <a:pt x="1622" y="1600"/>
                    <a:pt x="1621" y="1599"/>
                    <a:pt x="1619" y="1597"/>
                  </a:cubicBezTo>
                  <a:cubicBezTo>
                    <a:pt x="1607" y="1586"/>
                    <a:pt x="1560" y="1550"/>
                    <a:pt x="1572" y="1550"/>
                  </a:cubicBezTo>
                  <a:cubicBezTo>
                    <a:pt x="1584" y="1550"/>
                    <a:pt x="1596" y="1562"/>
                    <a:pt x="1607" y="1562"/>
                  </a:cubicBezTo>
                  <a:cubicBezTo>
                    <a:pt x="1616" y="1562"/>
                    <a:pt x="1632" y="1562"/>
                    <a:pt x="1624" y="1546"/>
                  </a:cubicBezTo>
                  <a:lnTo>
                    <a:pt x="1624" y="1546"/>
                  </a:lnTo>
                  <a:cubicBezTo>
                    <a:pt x="1637" y="1557"/>
                    <a:pt x="1656" y="1562"/>
                    <a:pt x="1679" y="1562"/>
                  </a:cubicBezTo>
                  <a:cubicBezTo>
                    <a:pt x="1643" y="1538"/>
                    <a:pt x="1655" y="1538"/>
                    <a:pt x="1655" y="1538"/>
                  </a:cubicBezTo>
                  <a:cubicBezTo>
                    <a:pt x="1667" y="1538"/>
                    <a:pt x="1655" y="1538"/>
                    <a:pt x="1643" y="1526"/>
                  </a:cubicBezTo>
                  <a:cubicBezTo>
                    <a:pt x="1639" y="1518"/>
                    <a:pt x="1641" y="1515"/>
                    <a:pt x="1644" y="1515"/>
                  </a:cubicBezTo>
                  <a:cubicBezTo>
                    <a:pt x="1652" y="1515"/>
                    <a:pt x="1671" y="1526"/>
                    <a:pt x="1679" y="1526"/>
                  </a:cubicBezTo>
                  <a:cubicBezTo>
                    <a:pt x="1679" y="1526"/>
                    <a:pt x="1667" y="1502"/>
                    <a:pt x="1655" y="1502"/>
                  </a:cubicBezTo>
                  <a:cubicBezTo>
                    <a:pt x="1655" y="1490"/>
                    <a:pt x="1655" y="1490"/>
                    <a:pt x="1667" y="1478"/>
                  </a:cubicBezTo>
                  <a:cubicBezTo>
                    <a:pt x="1679" y="1478"/>
                    <a:pt x="1667" y="1466"/>
                    <a:pt x="1619" y="1419"/>
                  </a:cubicBezTo>
                  <a:lnTo>
                    <a:pt x="1619" y="1419"/>
                  </a:lnTo>
                  <a:cubicBezTo>
                    <a:pt x="1631" y="1431"/>
                    <a:pt x="1667" y="1455"/>
                    <a:pt x="1679" y="1466"/>
                  </a:cubicBezTo>
                  <a:cubicBezTo>
                    <a:pt x="1686" y="1470"/>
                    <a:pt x="1689" y="1471"/>
                    <a:pt x="1689" y="1471"/>
                  </a:cubicBezTo>
                  <a:cubicBezTo>
                    <a:pt x="1691" y="1471"/>
                    <a:pt x="1679" y="1463"/>
                    <a:pt x="1679" y="1455"/>
                  </a:cubicBezTo>
                  <a:cubicBezTo>
                    <a:pt x="1655" y="1437"/>
                    <a:pt x="1649" y="1428"/>
                    <a:pt x="1657" y="1428"/>
                  </a:cubicBezTo>
                  <a:cubicBezTo>
                    <a:pt x="1664" y="1428"/>
                    <a:pt x="1685" y="1437"/>
                    <a:pt x="1715" y="1455"/>
                  </a:cubicBezTo>
                  <a:cubicBezTo>
                    <a:pt x="1723" y="1460"/>
                    <a:pt x="1727" y="1462"/>
                    <a:pt x="1728" y="1462"/>
                  </a:cubicBezTo>
                  <a:cubicBezTo>
                    <a:pt x="1733" y="1462"/>
                    <a:pt x="1662" y="1411"/>
                    <a:pt x="1673" y="1411"/>
                  </a:cubicBezTo>
                  <a:cubicBezTo>
                    <a:pt x="1675" y="1411"/>
                    <a:pt x="1680" y="1414"/>
                    <a:pt x="1691" y="1419"/>
                  </a:cubicBezTo>
                  <a:cubicBezTo>
                    <a:pt x="1703" y="1427"/>
                    <a:pt x="1713" y="1431"/>
                    <a:pt x="1718" y="1431"/>
                  </a:cubicBezTo>
                  <a:cubicBezTo>
                    <a:pt x="1726" y="1431"/>
                    <a:pt x="1723" y="1422"/>
                    <a:pt x="1703" y="1405"/>
                  </a:cubicBezTo>
                  <a:lnTo>
                    <a:pt x="1703" y="1405"/>
                  </a:lnTo>
                  <a:cubicBezTo>
                    <a:pt x="1715" y="1413"/>
                    <a:pt x="1730" y="1419"/>
                    <a:pt x="1738" y="1419"/>
                  </a:cubicBezTo>
                  <a:cubicBezTo>
                    <a:pt x="1750" y="1419"/>
                    <a:pt x="1738" y="1407"/>
                    <a:pt x="1738" y="1407"/>
                  </a:cubicBezTo>
                  <a:lnTo>
                    <a:pt x="1774" y="1407"/>
                  </a:lnTo>
                  <a:cubicBezTo>
                    <a:pt x="1774" y="1407"/>
                    <a:pt x="1750" y="1395"/>
                    <a:pt x="1762" y="1383"/>
                  </a:cubicBezTo>
                  <a:cubicBezTo>
                    <a:pt x="1762" y="1383"/>
                    <a:pt x="1762" y="1383"/>
                    <a:pt x="1774" y="1371"/>
                  </a:cubicBezTo>
                  <a:cubicBezTo>
                    <a:pt x="1786" y="1371"/>
                    <a:pt x="1810" y="1371"/>
                    <a:pt x="1798" y="1359"/>
                  </a:cubicBezTo>
                  <a:cubicBezTo>
                    <a:pt x="1786" y="1359"/>
                    <a:pt x="1774" y="1347"/>
                    <a:pt x="1762" y="1336"/>
                  </a:cubicBezTo>
                  <a:lnTo>
                    <a:pt x="1762" y="1336"/>
                  </a:lnTo>
                  <a:cubicBezTo>
                    <a:pt x="1762" y="1336"/>
                    <a:pt x="1810" y="1347"/>
                    <a:pt x="1822" y="1359"/>
                  </a:cubicBezTo>
                  <a:cubicBezTo>
                    <a:pt x="1834" y="1359"/>
                    <a:pt x="1798" y="1336"/>
                    <a:pt x="1786" y="1324"/>
                  </a:cubicBezTo>
                  <a:cubicBezTo>
                    <a:pt x="1776" y="1324"/>
                    <a:pt x="1713" y="1297"/>
                    <a:pt x="1718" y="1297"/>
                  </a:cubicBezTo>
                  <a:lnTo>
                    <a:pt x="1718" y="1297"/>
                  </a:lnTo>
                  <a:cubicBezTo>
                    <a:pt x="1719" y="1297"/>
                    <a:pt x="1721" y="1298"/>
                    <a:pt x="1727" y="1300"/>
                  </a:cubicBezTo>
                  <a:cubicBezTo>
                    <a:pt x="1750" y="1312"/>
                    <a:pt x="1786" y="1312"/>
                    <a:pt x="1810" y="1312"/>
                  </a:cubicBezTo>
                  <a:cubicBezTo>
                    <a:pt x="1829" y="1312"/>
                    <a:pt x="1764" y="1281"/>
                    <a:pt x="1768" y="1281"/>
                  </a:cubicBezTo>
                  <a:lnTo>
                    <a:pt x="1768" y="1281"/>
                  </a:lnTo>
                  <a:cubicBezTo>
                    <a:pt x="1769" y="1281"/>
                    <a:pt x="1774" y="1283"/>
                    <a:pt x="1786" y="1288"/>
                  </a:cubicBezTo>
                  <a:cubicBezTo>
                    <a:pt x="1822" y="1288"/>
                    <a:pt x="1810" y="1264"/>
                    <a:pt x="1810" y="1264"/>
                  </a:cubicBezTo>
                  <a:cubicBezTo>
                    <a:pt x="1798" y="1252"/>
                    <a:pt x="1786" y="1240"/>
                    <a:pt x="1810" y="1240"/>
                  </a:cubicBezTo>
                  <a:lnTo>
                    <a:pt x="1857" y="1240"/>
                  </a:lnTo>
                  <a:cubicBezTo>
                    <a:pt x="1834" y="1240"/>
                    <a:pt x="1822" y="1240"/>
                    <a:pt x="1798" y="1228"/>
                  </a:cubicBezTo>
                  <a:cubicBezTo>
                    <a:pt x="1786" y="1228"/>
                    <a:pt x="1786" y="1216"/>
                    <a:pt x="1798" y="1216"/>
                  </a:cubicBezTo>
                  <a:cubicBezTo>
                    <a:pt x="1806" y="1216"/>
                    <a:pt x="1814" y="1211"/>
                    <a:pt x="1832" y="1211"/>
                  </a:cubicBezTo>
                  <a:cubicBezTo>
                    <a:pt x="1842" y="1211"/>
                    <a:pt x="1854" y="1212"/>
                    <a:pt x="1869" y="1216"/>
                  </a:cubicBezTo>
                  <a:cubicBezTo>
                    <a:pt x="1823" y="1204"/>
                    <a:pt x="1811" y="1200"/>
                    <a:pt x="1815" y="1200"/>
                  </a:cubicBezTo>
                  <a:cubicBezTo>
                    <a:pt x="1820" y="1200"/>
                    <a:pt x="1856" y="1207"/>
                    <a:pt x="1873" y="1207"/>
                  </a:cubicBezTo>
                  <a:cubicBezTo>
                    <a:pt x="1878" y="1207"/>
                    <a:pt x="1881" y="1206"/>
                    <a:pt x="1881" y="1205"/>
                  </a:cubicBezTo>
                  <a:cubicBezTo>
                    <a:pt x="1869" y="1193"/>
                    <a:pt x="1810" y="1181"/>
                    <a:pt x="1798" y="1169"/>
                  </a:cubicBezTo>
                  <a:cubicBezTo>
                    <a:pt x="1798" y="1165"/>
                    <a:pt x="1802" y="1164"/>
                    <a:pt x="1807" y="1164"/>
                  </a:cubicBezTo>
                  <a:cubicBezTo>
                    <a:pt x="1818" y="1164"/>
                    <a:pt x="1834" y="1169"/>
                    <a:pt x="1834" y="1169"/>
                  </a:cubicBezTo>
                  <a:cubicBezTo>
                    <a:pt x="1846" y="1169"/>
                    <a:pt x="1798" y="1157"/>
                    <a:pt x="1822" y="1145"/>
                  </a:cubicBezTo>
                  <a:cubicBezTo>
                    <a:pt x="1846" y="1133"/>
                    <a:pt x="1846" y="1133"/>
                    <a:pt x="1846" y="1121"/>
                  </a:cubicBezTo>
                  <a:cubicBezTo>
                    <a:pt x="1834" y="1121"/>
                    <a:pt x="1822" y="1109"/>
                    <a:pt x="1822" y="1109"/>
                  </a:cubicBezTo>
                  <a:cubicBezTo>
                    <a:pt x="1822" y="1097"/>
                    <a:pt x="1941" y="1097"/>
                    <a:pt x="1893" y="1074"/>
                  </a:cubicBezTo>
                  <a:cubicBezTo>
                    <a:pt x="1888" y="1072"/>
                    <a:pt x="1884" y="1071"/>
                    <a:pt x="1880" y="1070"/>
                  </a:cubicBezTo>
                  <a:lnTo>
                    <a:pt x="1880" y="1070"/>
                  </a:lnTo>
                  <a:cubicBezTo>
                    <a:pt x="1885" y="1069"/>
                    <a:pt x="1889" y="1066"/>
                    <a:pt x="1893" y="1062"/>
                  </a:cubicBezTo>
                  <a:lnTo>
                    <a:pt x="1869" y="1062"/>
                  </a:lnTo>
                  <a:cubicBezTo>
                    <a:pt x="1834" y="1050"/>
                    <a:pt x="1953" y="1026"/>
                    <a:pt x="1869" y="1002"/>
                  </a:cubicBezTo>
                  <a:cubicBezTo>
                    <a:pt x="1852" y="996"/>
                    <a:pt x="1852" y="996"/>
                    <a:pt x="1852" y="996"/>
                  </a:cubicBezTo>
                  <a:cubicBezTo>
                    <a:pt x="1852" y="996"/>
                    <a:pt x="1852" y="996"/>
                    <a:pt x="1834" y="990"/>
                  </a:cubicBezTo>
                  <a:lnTo>
                    <a:pt x="1822" y="990"/>
                  </a:lnTo>
                  <a:cubicBezTo>
                    <a:pt x="1780" y="984"/>
                    <a:pt x="1738" y="981"/>
                    <a:pt x="1697" y="98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8" name="Google Shape;6528;p50"/>
            <p:cNvSpPr/>
            <p:nvPr/>
          </p:nvSpPr>
          <p:spPr>
            <a:xfrm>
              <a:off x="-3024350" y="1340275"/>
              <a:ext cx="54200" cy="46700"/>
            </a:xfrm>
            <a:custGeom>
              <a:avLst/>
              <a:gdLst/>
              <a:ahLst/>
              <a:cxnLst/>
              <a:rect l="l" t="t" r="r" b="b"/>
              <a:pathLst>
                <a:path w="2168" h="1868" extrusionOk="0">
                  <a:moveTo>
                    <a:pt x="1239" y="392"/>
                  </a:moveTo>
                  <a:cubicBezTo>
                    <a:pt x="1548" y="392"/>
                    <a:pt x="1787" y="630"/>
                    <a:pt x="1787" y="939"/>
                  </a:cubicBezTo>
                  <a:cubicBezTo>
                    <a:pt x="1787" y="1262"/>
                    <a:pt x="1519" y="1481"/>
                    <a:pt x="1238" y="1481"/>
                  </a:cubicBezTo>
                  <a:cubicBezTo>
                    <a:pt x="1105" y="1481"/>
                    <a:pt x="969" y="1431"/>
                    <a:pt x="858" y="1320"/>
                  </a:cubicBezTo>
                  <a:cubicBezTo>
                    <a:pt x="513" y="975"/>
                    <a:pt x="763" y="392"/>
                    <a:pt x="1239" y="392"/>
                  </a:cubicBezTo>
                  <a:close/>
                  <a:moveTo>
                    <a:pt x="1230" y="1"/>
                  </a:moveTo>
                  <a:cubicBezTo>
                    <a:pt x="1003" y="1"/>
                    <a:pt x="772" y="85"/>
                    <a:pt x="584" y="272"/>
                  </a:cubicBezTo>
                  <a:cubicBezTo>
                    <a:pt x="1" y="868"/>
                    <a:pt x="417" y="1868"/>
                    <a:pt x="1239" y="1868"/>
                  </a:cubicBezTo>
                  <a:cubicBezTo>
                    <a:pt x="1751" y="1868"/>
                    <a:pt x="2168" y="1451"/>
                    <a:pt x="2168" y="939"/>
                  </a:cubicBezTo>
                  <a:cubicBezTo>
                    <a:pt x="2168" y="374"/>
                    <a:pt x="1708" y="1"/>
                    <a:pt x="123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9" name="Google Shape;6529;p50"/>
            <p:cNvSpPr/>
            <p:nvPr/>
          </p:nvSpPr>
          <p:spPr>
            <a:xfrm>
              <a:off x="-3009025" y="1347375"/>
              <a:ext cx="31125" cy="35825"/>
            </a:xfrm>
            <a:custGeom>
              <a:avLst/>
              <a:gdLst/>
              <a:ahLst/>
              <a:cxnLst/>
              <a:rect l="l" t="t" r="r" b="b"/>
              <a:pathLst>
                <a:path w="1245" h="1433" extrusionOk="0">
                  <a:moveTo>
                    <a:pt x="423" y="36"/>
                  </a:moveTo>
                  <a:cubicBezTo>
                    <a:pt x="427" y="46"/>
                    <a:pt x="431" y="55"/>
                    <a:pt x="435" y="64"/>
                  </a:cubicBezTo>
                  <a:lnTo>
                    <a:pt x="435" y="64"/>
                  </a:lnTo>
                  <a:cubicBezTo>
                    <a:pt x="431" y="53"/>
                    <a:pt x="427" y="44"/>
                    <a:pt x="423" y="36"/>
                  </a:cubicBezTo>
                  <a:close/>
                  <a:moveTo>
                    <a:pt x="817" y="119"/>
                  </a:moveTo>
                  <a:lnTo>
                    <a:pt x="817" y="119"/>
                  </a:lnTo>
                  <a:cubicBezTo>
                    <a:pt x="817" y="120"/>
                    <a:pt x="817" y="121"/>
                    <a:pt x="816" y="122"/>
                  </a:cubicBezTo>
                  <a:lnTo>
                    <a:pt x="816" y="122"/>
                  </a:lnTo>
                  <a:lnTo>
                    <a:pt x="816" y="120"/>
                  </a:lnTo>
                  <a:lnTo>
                    <a:pt x="816" y="120"/>
                  </a:lnTo>
                  <a:cubicBezTo>
                    <a:pt x="817" y="119"/>
                    <a:pt x="817" y="119"/>
                    <a:pt x="817" y="119"/>
                  </a:cubicBezTo>
                  <a:close/>
                  <a:moveTo>
                    <a:pt x="816" y="122"/>
                  </a:moveTo>
                  <a:cubicBezTo>
                    <a:pt x="815" y="128"/>
                    <a:pt x="814" y="135"/>
                    <a:pt x="812" y="143"/>
                  </a:cubicBezTo>
                  <a:lnTo>
                    <a:pt x="812" y="143"/>
                  </a:lnTo>
                  <a:cubicBezTo>
                    <a:pt x="816" y="141"/>
                    <a:pt x="816" y="137"/>
                    <a:pt x="816" y="122"/>
                  </a:cubicBezTo>
                  <a:close/>
                  <a:moveTo>
                    <a:pt x="441" y="126"/>
                  </a:moveTo>
                  <a:cubicBezTo>
                    <a:pt x="443" y="131"/>
                    <a:pt x="445" y="137"/>
                    <a:pt x="447" y="142"/>
                  </a:cubicBezTo>
                  <a:lnTo>
                    <a:pt x="447" y="142"/>
                  </a:lnTo>
                  <a:cubicBezTo>
                    <a:pt x="447" y="143"/>
                    <a:pt x="447" y="143"/>
                    <a:pt x="447" y="143"/>
                  </a:cubicBezTo>
                  <a:cubicBezTo>
                    <a:pt x="447" y="147"/>
                    <a:pt x="447" y="148"/>
                    <a:pt x="447" y="148"/>
                  </a:cubicBezTo>
                  <a:cubicBezTo>
                    <a:pt x="445" y="148"/>
                    <a:pt x="443" y="137"/>
                    <a:pt x="441" y="126"/>
                  </a:cubicBezTo>
                  <a:close/>
                  <a:moveTo>
                    <a:pt x="657" y="252"/>
                  </a:moveTo>
                  <a:cubicBezTo>
                    <a:pt x="657" y="252"/>
                    <a:pt x="657" y="253"/>
                    <a:pt x="657" y="253"/>
                  </a:cubicBezTo>
                  <a:lnTo>
                    <a:pt x="657" y="253"/>
                  </a:lnTo>
                  <a:cubicBezTo>
                    <a:pt x="657" y="253"/>
                    <a:pt x="657" y="253"/>
                    <a:pt x="657" y="253"/>
                  </a:cubicBezTo>
                  <a:lnTo>
                    <a:pt x="657" y="253"/>
                  </a:lnTo>
                  <a:cubicBezTo>
                    <a:pt x="657" y="253"/>
                    <a:pt x="657" y="253"/>
                    <a:pt x="657" y="252"/>
                  </a:cubicBezTo>
                  <a:close/>
                  <a:moveTo>
                    <a:pt x="650" y="235"/>
                  </a:moveTo>
                  <a:cubicBezTo>
                    <a:pt x="651" y="235"/>
                    <a:pt x="654" y="243"/>
                    <a:pt x="657" y="252"/>
                  </a:cubicBezTo>
                  <a:lnTo>
                    <a:pt x="657" y="252"/>
                  </a:lnTo>
                  <a:cubicBezTo>
                    <a:pt x="656" y="252"/>
                    <a:pt x="655" y="252"/>
                    <a:pt x="654" y="252"/>
                  </a:cubicBezTo>
                  <a:cubicBezTo>
                    <a:pt x="653" y="252"/>
                    <a:pt x="651" y="252"/>
                    <a:pt x="650" y="253"/>
                  </a:cubicBezTo>
                  <a:lnTo>
                    <a:pt x="650" y="253"/>
                  </a:lnTo>
                  <a:lnTo>
                    <a:pt x="650" y="239"/>
                  </a:lnTo>
                  <a:cubicBezTo>
                    <a:pt x="650" y="236"/>
                    <a:pt x="650" y="235"/>
                    <a:pt x="650" y="235"/>
                  </a:cubicBezTo>
                  <a:close/>
                  <a:moveTo>
                    <a:pt x="594" y="254"/>
                  </a:moveTo>
                  <a:lnTo>
                    <a:pt x="594" y="254"/>
                  </a:lnTo>
                  <a:cubicBezTo>
                    <a:pt x="596" y="262"/>
                    <a:pt x="598" y="273"/>
                    <a:pt x="602" y="286"/>
                  </a:cubicBezTo>
                  <a:cubicBezTo>
                    <a:pt x="602" y="273"/>
                    <a:pt x="599" y="264"/>
                    <a:pt x="594" y="254"/>
                  </a:cubicBezTo>
                  <a:close/>
                  <a:moveTo>
                    <a:pt x="585" y="269"/>
                  </a:moveTo>
                  <a:cubicBezTo>
                    <a:pt x="587" y="278"/>
                    <a:pt x="590" y="287"/>
                    <a:pt x="590" y="298"/>
                  </a:cubicBezTo>
                  <a:cubicBezTo>
                    <a:pt x="598" y="298"/>
                    <a:pt x="591" y="283"/>
                    <a:pt x="585" y="269"/>
                  </a:cubicBezTo>
                  <a:close/>
                  <a:moveTo>
                    <a:pt x="78" y="274"/>
                  </a:moveTo>
                  <a:cubicBezTo>
                    <a:pt x="92" y="288"/>
                    <a:pt x="113" y="301"/>
                    <a:pt x="133" y="313"/>
                  </a:cubicBezTo>
                  <a:lnTo>
                    <a:pt x="133" y="313"/>
                  </a:lnTo>
                  <a:lnTo>
                    <a:pt x="78" y="274"/>
                  </a:lnTo>
                  <a:close/>
                  <a:moveTo>
                    <a:pt x="724" y="263"/>
                  </a:moveTo>
                  <a:lnTo>
                    <a:pt x="724" y="263"/>
                  </a:lnTo>
                  <a:cubicBezTo>
                    <a:pt x="725" y="263"/>
                    <a:pt x="724" y="270"/>
                    <a:pt x="721" y="286"/>
                  </a:cubicBezTo>
                  <a:lnTo>
                    <a:pt x="709" y="327"/>
                  </a:lnTo>
                  <a:lnTo>
                    <a:pt x="709" y="327"/>
                  </a:lnTo>
                  <a:cubicBezTo>
                    <a:pt x="711" y="301"/>
                    <a:pt x="722" y="263"/>
                    <a:pt x="724" y="263"/>
                  </a:cubicBezTo>
                  <a:close/>
                  <a:moveTo>
                    <a:pt x="553" y="319"/>
                  </a:moveTo>
                  <a:cubicBezTo>
                    <a:pt x="554" y="324"/>
                    <a:pt x="554" y="328"/>
                    <a:pt x="554" y="328"/>
                  </a:cubicBezTo>
                  <a:cubicBezTo>
                    <a:pt x="554" y="328"/>
                    <a:pt x="554" y="327"/>
                    <a:pt x="554" y="322"/>
                  </a:cubicBezTo>
                  <a:lnTo>
                    <a:pt x="553" y="319"/>
                  </a:lnTo>
                  <a:close/>
                  <a:moveTo>
                    <a:pt x="466" y="336"/>
                  </a:moveTo>
                  <a:cubicBezTo>
                    <a:pt x="469" y="341"/>
                    <a:pt x="471" y="346"/>
                    <a:pt x="471" y="346"/>
                  </a:cubicBezTo>
                  <a:cubicBezTo>
                    <a:pt x="471" y="343"/>
                    <a:pt x="469" y="339"/>
                    <a:pt x="466" y="336"/>
                  </a:cubicBezTo>
                  <a:close/>
                  <a:moveTo>
                    <a:pt x="376" y="369"/>
                  </a:moveTo>
                  <a:cubicBezTo>
                    <a:pt x="376" y="369"/>
                    <a:pt x="376" y="369"/>
                    <a:pt x="376" y="369"/>
                  </a:cubicBezTo>
                  <a:lnTo>
                    <a:pt x="376" y="369"/>
                  </a:lnTo>
                  <a:cubicBezTo>
                    <a:pt x="376" y="370"/>
                    <a:pt x="376" y="370"/>
                    <a:pt x="376" y="370"/>
                  </a:cubicBezTo>
                  <a:lnTo>
                    <a:pt x="376" y="370"/>
                  </a:lnTo>
                  <a:cubicBezTo>
                    <a:pt x="376" y="370"/>
                    <a:pt x="376" y="370"/>
                    <a:pt x="376" y="369"/>
                  </a:cubicBezTo>
                  <a:close/>
                  <a:moveTo>
                    <a:pt x="430" y="368"/>
                  </a:moveTo>
                  <a:cubicBezTo>
                    <a:pt x="433" y="372"/>
                    <a:pt x="434" y="374"/>
                    <a:pt x="435" y="374"/>
                  </a:cubicBezTo>
                  <a:cubicBezTo>
                    <a:pt x="435" y="374"/>
                    <a:pt x="435" y="372"/>
                    <a:pt x="435" y="369"/>
                  </a:cubicBezTo>
                  <a:cubicBezTo>
                    <a:pt x="434" y="369"/>
                    <a:pt x="432" y="369"/>
                    <a:pt x="430" y="368"/>
                  </a:cubicBezTo>
                  <a:close/>
                  <a:moveTo>
                    <a:pt x="197" y="334"/>
                  </a:moveTo>
                  <a:lnTo>
                    <a:pt x="197" y="334"/>
                  </a:lnTo>
                  <a:cubicBezTo>
                    <a:pt x="221" y="346"/>
                    <a:pt x="257" y="358"/>
                    <a:pt x="281" y="381"/>
                  </a:cubicBezTo>
                  <a:cubicBezTo>
                    <a:pt x="257" y="369"/>
                    <a:pt x="233" y="369"/>
                    <a:pt x="221" y="358"/>
                  </a:cubicBezTo>
                  <a:cubicBezTo>
                    <a:pt x="197" y="346"/>
                    <a:pt x="197" y="334"/>
                    <a:pt x="197" y="334"/>
                  </a:cubicBezTo>
                  <a:close/>
                  <a:moveTo>
                    <a:pt x="805" y="379"/>
                  </a:moveTo>
                  <a:cubicBezTo>
                    <a:pt x="803" y="381"/>
                    <a:pt x="802" y="383"/>
                    <a:pt x="802" y="383"/>
                  </a:cubicBezTo>
                  <a:cubicBezTo>
                    <a:pt x="802" y="383"/>
                    <a:pt x="803" y="383"/>
                    <a:pt x="804" y="381"/>
                  </a:cubicBezTo>
                  <a:cubicBezTo>
                    <a:pt x="804" y="380"/>
                    <a:pt x="805" y="379"/>
                    <a:pt x="805" y="379"/>
                  </a:cubicBezTo>
                  <a:close/>
                  <a:moveTo>
                    <a:pt x="793" y="358"/>
                  </a:moveTo>
                  <a:cubicBezTo>
                    <a:pt x="780" y="383"/>
                    <a:pt x="774" y="398"/>
                    <a:pt x="775" y="398"/>
                  </a:cubicBezTo>
                  <a:cubicBezTo>
                    <a:pt x="775" y="398"/>
                    <a:pt x="781" y="386"/>
                    <a:pt x="793" y="358"/>
                  </a:cubicBezTo>
                  <a:close/>
                  <a:moveTo>
                    <a:pt x="185" y="393"/>
                  </a:moveTo>
                  <a:cubicBezTo>
                    <a:pt x="185" y="393"/>
                    <a:pt x="193" y="399"/>
                    <a:pt x="202" y="406"/>
                  </a:cubicBezTo>
                  <a:lnTo>
                    <a:pt x="202" y="406"/>
                  </a:lnTo>
                  <a:cubicBezTo>
                    <a:pt x="196" y="402"/>
                    <a:pt x="190" y="398"/>
                    <a:pt x="185" y="393"/>
                  </a:cubicBezTo>
                  <a:close/>
                  <a:moveTo>
                    <a:pt x="376" y="370"/>
                  </a:moveTo>
                  <a:cubicBezTo>
                    <a:pt x="376" y="377"/>
                    <a:pt x="401" y="400"/>
                    <a:pt x="415" y="415"/>
                  </a:cubicBezTo>
                  <a:lnTo>
                    <a:pt x="415" y="415"/>
                  </a:lnTo>
                  <a:cubicBezTo>
                    <a:pt x="405" y="400"/>
                    <a:pt x="391" y="385"/>
                    <a:pt x="376" y="370"/>
                  </a:cubicBezTo>
                  <a:close/>
                  <a:moveTo>
                    <a:pt x="415" y="415"/>
                  </a:moveTo>
                  <a:lnTo>
                    <a:pt x="415" y="415"/>
                  </a:lnTo>
                  <a:cubicBezTo>
                    <a:pt x="418" y="420"/>
                    <a:pt x="421" y="424"/>
                    <a:pt x="423" y="429"/>
                  </a:cubicBezTo>
                  <a:cubicBezTo>
                    <a:pt x="428" y="429"/>
                    <a:pt x="423" y="423"/>
                    <a:pt x="415" y="415"/>
                  </a:cubicBezTo>
                  <a:close/>
                  <a:moveTo>
                    <a:pt x="441" y="418"/>
                  </a:moveTo>
                  <a:cubicBezTo>
                    <a:pt x="443" y="422"/>
                    <a:pt x="445" y="425"/>
                    <a:pt x="447" y="429"/>
                  </a:cubicBezTo>
                  <a:cubicBezTo>
                    <a:pt x="453" y="429"/>
                    <a:pt x="448" y="424"/>
                    <a:pt x="441" y="418"/>
                  </a:cubicBezTo>
                  <a:close/>
                  <a:moveTo>
                    <a:pt x="387" y="458"/>
                  </a:moveTo>
                  <a:cubicBezTo>
                    <a:pt x="391" y="460"/>
                    <a:pt x="395" y="462"/>
                    <a:pt x="400" y="465"/>
                  </a:cubicBezTo>
                  <a:lnTo>
                    <a:pt x="400" y="465"/>
                  </a:lnTo>
                  <a:cubicBezTo>
                    <a:pt x="396" y="463"/>
                    <a:pt x="391" y="460"/>
                    <a:pt x="387" y="458"/>
                  </a:cubicBezTo>
                  <a:close/>
                  <a:moveTo>
                    <a:pt x="54" y="489"/>
                  </a:moveTo>
                  <a:lnTo>
                    <a:pt x="123" y="506"/>
                  </a:lnTo>
                  <a:lnTo>
                    <a:pt x="123" y="506"/>
                  </a:lnTo>
                  <a:cubicBezTo>
                    <a:pt x="101" y="496"/>
                    <a:pt x="74" y="489"/>
                    <a:pt x="54" y="489"/>
                  </a:cubicBezTo>
                  <a:close/>
                  <a:moveTo>
                    <a:pt x="123" y="506"/>
                  </a:moveTo>
                  <a:cubicBezTo>
                    <a:pt x="128" y="508"/>
                    <a:pt x="133" y="510"/>
                    <a:pt x="138" y="512"/>
                  </a:cubicBezTo>
                  <a:lnTo>
                    <a:pt x="150" y="512"/>
                  </a:lnTo>
                  <a:lnTo>
                    <a:pt x="123" y="506"/>
                  </a:lnTo>
                  <a:close/>
                  <a:moveTo>
                    <a:pt x="346" y="559"/>
                  </a:moveTo>
                  <a:cubicBezTo>
                    <a:pt x="348" y="560"/>
                    <a:pt x="350" y="560"/>
                    <a:pt x="352" y="560"/>
                  </a:cubicBezTo>
                  <a:lnTo>
                    <a:pt x="346" y="559"/>
                  </a:lnTo>
                  <a:close/>
                  <a:moveTo>
                    <a:pt x="1204" y="555"/>
                  </a:moveTo>
                  <a:cubicBezTo>
                    <a:pt x="1196" y="555"/>
                    <a:pt x="1185" y="556"/>
                    <a:pt x="1174" y="560"/>
                  </a:cubicBezTo>
                  <a:cubicBezTo>
                    <a:pt x="1168" y="560"/>
                    <a:pt x="1156" y="566"/>
                    <a:pt x="1144" y="572"/>
                  </a:cubicBezTo>
                  <a:lnTo>
                    <a:pt x="1144" y="572"/>
                  </a:lnTo>
                  <a:cubicBezTo>
                    <a:pt x="1146" y="572"/>
                    <a:pt x="1148" y="572"/>
                    <a:pt x="1150" y="572"/>
                  </a:cubicBezTo>
                  <a:cubicBezTo>
                    <a:pt x="1150" y="572"/>
                    <a:pt x="1185" y="572"/>
                    <a:pt x="1209" y="560"/>
                  </a:cubicBezTo>
                  <a:cubicBezTo>
                    <a:pt x="1225" y="560"/>
                    <a:pt x="1220" y="555"/>
                    <a:pt x="1204" y="555"/>
                  </a:cubicBezTo>
                  <a:close/>
                  <a:moveTo>
                    <a:pt x="945" y="585"/>
                  </a:moveTo>
                  <a:cubicBezTo>
                    <a:pt x="939" y="587"/>
                    <a:pt x="933" y="590"/>
                    <a:pt x="926" y="593"/>
                  </a:cubicBezTo>
                  <a:lnTo>
                    <a:pt x="926" y="593"/>
                  </a:lnTo>
                  <a:cubicBezTo>
                    <a:pt x="932" y="589"/>
                    <a:pt x="938" y="587"/>
                    <a:pt x="945" y="585"/>
                  </a:cubicBezTo>
                  <a:close/>
                  <a:moveTo>
                    <a:pt x="917" y="589"/>
                  </a:moveTo>
                  <a:lnTo>
                    <a:pt x="917" y="589"/>
                  </a:lnTo>
                  <a:cubicBezTo>
                    <a:pt x="911" y="591"/>
                    <a:pt x="905" y="593"/>
                    <a:pt x="900" y="596"/>
                  </a:cubicBezTo>
                  <a:lnTo>
                    <a:pt x="917" y="589"/>
                  </a:lnTo>
                  <a:close/>
                  <a:moveTo>
                    <a:pt x="108" y="626"/>
                  </a:moveTo>
                  <a:cubicBezTo>
                    <a:pt x="121" y="626"/>
                    <a:pt x="126" y="631"/>
                    <a:pt x="126" y="631"/>
                  </a:cubicBezTo>
                  <a:cubicBezTo>
                    <a:pt x="119" y="629"/>
                    <a:pt x="113" y="628"/>
                    <a:pt x="108" y="626"/>
                  </a:cubicBezTo>
                  <a:close/>
                  <a:moveTo>
                    <a:pt x="900" y="631"/>
                  </a:moveTo>
                  <a:cubicBezTo>
                    <a:pt x="893" y="635"/>
                    <a:pt x="891" y="636"/>
                    <a:pt x="893" y="636"/>
                  </a:cubicBezTo>
                  <a:cubicBezTo>
                    <a:pt x="895" y="636"/>
                    <a:pt x="902" y="634"/>
                    <a:pt x="911" y="631"/>
                  </a:cubicBezTo>
                  <a:close/>
                  <a:moveTo>
                    <a:pt x="322" y="658"/>
                  </a:moveTo>
                  <a:lnTo>
                    <a:pt x="322" y="658"/>
                  </a:lnTo>
                  <a:cubicBezTo>
                    <a:pt x="312" y="659"/>
                    <a:pt x="302" y="662"/>
                    <a:pt x="293" y="667"/>
                  </a:cubicBezTo>
                  <a:lnTo>
                    <a:pt x="245" y="667"/>
                  </a:lnTo>
                  <a:cubicBezTo>
                    <a:pt x="253" y="667"/>
                    <a:pt x="292" y="661"/>
                    <a:pt x="322" y="658"/>
                  </a:cubicBezTo>
                  <a:close/>
                  <a:moveTo>
                    <a:pt x="947" y="667"/>
                  </a:moveTo>
                  <a:cubicBezTo>
                    <a:pt x="952" y="669"/>
                    <a:pt x="956" y="671"/>
                    <a:pt x="960" y="672"/>
                  </a:cubicBezTo>
                  <a:lnTo>
                    <a:pt x="960" y="672"/>
                  </a:lnTo>
                  <a:cubicBezTo>
                    <a:pt x="970" y="670"/>
                    <a:pt x="984" y="667"/>
                    <a:pt x="995" y="667"/>
                  </a:cubicBezTo>
                  <a:close/>
                  <a:moveTo>
                    <a:pt x="328" y="667"/>
                  </a:moveTo>
                  <a:lnTo>
                    <a:pt x="293" y="679"/>
                  </a:lnTo>
                  <a:cubicBezTo>
                    <a:pt x="304" y="679"/>
                    <a:pt x="316" y="679"/>
                    <a:pt x="328" y="667"/>
                  </a:cubicBezTo>
                  <a:close/>
                  <a:moveTo>
                    <a:pt x="42" y="679"/>
                  </a:moveTo>
                  <a:cubicBezTo>
                    <a:pt x="27" y="683"/>
                    <a:pt x="28" y="684"/>
                    <a:pt x="38" y="684"/>
                  </a:cubicBezTo>
                  <a:cubicBezTo>
                    <a:pt x="50" y="684"/>
                    <a:pt x="75" y="682"/>
                    <a:pt x="98" y="681"/>
                  </a:cubicBezTo>
                  <a:lnTo>
                    <a:pt x="98" y="681"/>
                  </a:lnTo>
                  <a:cubicBezTo>
                    <a:pt x="99" y="680"/>
                    <a:pt x="101" y="680"/>
                    <a:pt x="102" y="679"/>
                  </a:cubicBezTo>
                  <a:close/>
                  <a:moveTo>
                    <a:pt x="1078" y="679"/>
                  </a:moveTo>
                  <a:cubicBezTo>
                    <a:pt x="1066" y="685"/>
                    <a:pt x="1057" y="688"/>
                    <a:pt x="1050" y="688"/>
                  </a:cubicBezTo>
                  <a:cubicBezTo>
                    <a:pt x="1044" y="688"/>
                    <a:pt x="1039" y="686"/>
                    <a:pt x="1035" y="683"/>
                  </a:cubicBezTo>
                  <a:lnTo>
                    <a:pt x="1035" y="683"/>
                  </a:lnTo>
                  <a:cubicBezTo>
                    <a:pt x="1059" y="681"/>
                    <a:pt x="1078" y="679"/>
                    <a:pt x="1078" y="679"/>
                  </a:cubicBezTo>
                  <a:close/>
                  <a:moveTo>
                    <a:pt x="888" y="750"/>
                  </a:moveTo>
                  <a:cubicBezTo>
                    <a:pt x="903" y="758"/>
                    <a:pt x="913" y="761"/>
                    <a:pt x="922" y="762"/>
                  </a:cubicBezTo>
                  <a:lnTo>
                    <a:pt x="922" y="762"/>
                  </a:lnTo>
                  <a:lnTo>
                    <a:pt x="888" y="750"/>
                  </a:lnTo>
                  <a:close/>
                  <a:moveTo>
                    <a:pt x="852" y="762"/>
                  </a:moveTo>
                  <a:lnTo>
                    <a:pt x="890" y="781"/>
                  </a:lnTo>
                  <a:lnTo>
                    <a:pt x="890" y="781"/>
                  </a:lnTo>
                  <a:cubicBezTo>
                    <a:pt x="884" y="777"/>
                    <a:pt x="872" y="771"/>
                    <a:pt x="852" y="762"/>
                  </a:cubicBezTo>
                  <a:close/>
                  <a:moveTo>
                    <a:pt x="185" y="762"/>
                  </a:moveTo>
                  <a:cubicBezTo>
                    <a:pt x="173" y="762"/>
                    <a:pt x="150" y="774"/>
                    <a:pt x="138" y="786"/>
                  </a:cubicBezTo>
                  <a:cubicBezTo>
                    <a:pt x="150" y="774"/>
                    <a:pt x="173" y="774"/>
                    <a:pt x="197" y="762"/>
                  </a:cubicBezTo>
                  <a:close/>
                  <a:moveTo>
                    <a:pt x="355" y="829"/>
                  </a:moveTo>
                  <a:cubicBezTo>
                    <a:pt x="352" y="829"/>
                    <a:pt x="341" y="835"/>
                    <a:pt x="333" y="841"/>
                  </a:cubicBezTo>
                  <a:lnTo>
                    <a:pt x="333" y="841"/>
                  </a:lnTo>
                  <a:lnTo>
                    <a:pt x="352" y="834"/>
                  </a:lnTo>
                  <a:cubicBezTo>
                    <a:pt x="356" y="830"/>
                    <a:pt x="356" y="829"/>
                    <a:pt x="355" y="829"/>
                  </a:cubicBezTo>
                  <a:close/>
                  <a:moveTo>
                    <a:pt x="352" y="846"/>
                  </a:moveTo>
                  <a:cubicBezTo>
                    <a:pt x="348" y="850"/>
                    <a:pt x="342" y="856"/>
                    <a:pt x="337" y="861"/>
                  </a:cubicBezTo>
                  <a:lnTo>
                    <a:pt x="337" y="861"/>
                  </a:lnTo>
                  <a:cubicBezTo>
                    <a:pt x="355" y="846"/>
                    <a:pt x="362" y="846"/>
                    <a:pt x="352" y="846"/>
                  </a:cubicBezTo>
                  <a:close/>
                  <a:moveTo>
                    <a:pt x="888" y="893"/>
                  </a:moveTo>
                  <a:cubicBezTo>
                    <a:pt x="888" y="893"/>
                    <a:pt x="947" y="929"/>
                    <a:pt x="935" y="929"/>
                  </a:cubicBezTo>
                  <a:lnTo>
                    <a:pt x="888" y="893"/>
                  </a:lnTo>
                  <a:close/>
                  <a:moveTo>
                    <a:pt x="863" y="919"/>
                  </a:moveTo>
                  <a:cubicBezTo>
                    <a:pt x="863" y="919"/>
                    <a:pt x="869" y="924"/>
                    <a:pt x="877" y="930"/>
                  </a:cubicBezTo>
                  <a:lnTo>
                    <a:pt x="877" y="930"/>
                  </a:lnTo>
                  <a:cubicBezTo>
                    <a:pt x="877" y="930"/>
                    <a:pt x="876" y="929"/>
                    <a:pt x="876" y="929"/>
                  </a:cubicBezTo>
                  <a:cubicBezTo>
                    <a:pt x="867" y="922"/>
                    <a:pt x="863" y="919"/>
                    <a:pt x="863" y="919"/>
                  </a:cubicBezTo>
                  <a:close/>
                  <a:moveTo>
                    <a:pt x="1066" y="953"/>
                  </a:moveTo>
                  <a:lnTo>
                    <a:pt x="1066" y="953"/>
                  </a:lnTo>
                  <a:cubicBezTo>
                    <a:pt x="1066" y="953"/>
                    <a:pt x="1066" y="953"/>
                    <a:pt x="1066" y="953"/>
                  </a:cubicBezTo>
                  <a:lnTo>
                    <a:pt x="1066" y="953"/>
                  </a:lnTo>
                  <a:close/>
                  <a:moveTo>
                    <a:pt x="388" y="950"/>
                  </a:moveTo>
                  <a:cubicBezTo>
                    <a:pt x="387" y="950"/>
                    <a:pt x="386" y="953"/>
                    <a:pt x="383" y="957"/>
                  </a:cubicBezTo>
                  <a:lnTo>
                    <a:pt x="383" y="957"/>
                  </a:lnTo>
                  <a:cubicBezTo>
                    <a:pt x="385" y="956"/>
                    <a:pt x="387" y="954"/>
                    <a:pt x="388" y="953"/>
                  </a:cubicBezTo>
                  <a:cubicBezTo>
                    <a:pt x="388" y="951"/>
                    <a:pt x="388" y="950"/>
                    <a:pt x="388" y="950"/>
                  </a:cubicBezTo>
                  <a:close/>
                  <a:moveTo>
                    <a:pt x="175" y="938"/>
                  </a:moveTo>
                  <a:lnTo>
                    <a:pt x="175" y="938"/>
                  </a:lnTo>
                  <a:cubicBezTo>
                    <a:pt x="158" y="949"/>
                    <a:pt x="143" y="960"/>
                    <a:pt x="138" y="965"/>
                  </a:cubicBezTo>
                  <a:cubicBezTo>
                    <a:pt x="136" y="966"/>
                    <a:pt x="136" y="967"/>
                    <a:pt x="136" y="967"/>
                  </a:cubicBezTo>
                  <a:cubicBezTo>
                    <a:pt x="138" y="967"/>
                    <a:pt x="160" y="950"/>
                    <a:pt x="175" y="938"/>
                  </a:cubicBezTo>
                  <a:close/>
                  <a:moveTo>
                    <a:pt x="924" y="977"/>
                  </a:moveTo>
                  <a:lnTo>
                    <a:pt x="959" y="998"/>
                  </a:lnTo>
                  <a:lnTo>
                    <a:pt x="959" y="998"/>
                  </a:lnTo>
                  <a:cubicBezTo>
                    <a:pt x="956" y="994"/>
                    <a:pt x="953" y="990"/>
                    <a:pt x="950" y="986"/>
                  </a:cubicBezTo>
                  <a:lnTo>
                    <a:pt x="950" y="986"/>
                  </a:lnTo>
                  <a:cubicBezTo>
                    <a:pt x="963" y="995"/>
                    <a:pt x="974" y="1004"/>
                    <a:pt x="983" y="1012"/>
                  </a:cubicBezTo>
                  <a:lnTo>
                    <a:pt x="959" y="998"/>
                  </a:lnTo>
                  <a:lnTo>
                    <a:pt x="959" y="998"/>
                  </a:lnTo>
                  <a:cubicBezTo>
                    <a:pt x="964" y="1004"/>
                    <a:pt x="967" y="1009"/>
                    <a:pt x="971" y="1012"/>
                  </a:cubicBezTo>
                  <a:cubicBezTo>
                    <a:pt x="959" y="1001"/>
                    <a:pt x="935" y="989"/>
                    <a:pt x="924" y="977"/>
                  </a:cubicBezTo>
                  <a:close/>
                  <a:moveTo>
                    <a:pt x="1076" y="1004"/>
                  </a:moveTo>
                  <a:lnTo>
                    <a:pt x="1076" y="1004"/>
                  </a:lnTo>
                  <a:cubicBezTo>
                    <a:pt x="1089" y="1015"/>
                    <a:pt x="1102" y="1024"/>
                    <a:pt x="1102" y="1024"/>
                  </a:cubicBezTo>
                  <a:cubicBezTo>
                    <a:pt x="1102" y="1024"/>
                    <a:pt x="1090" y="1015"/>
                    <a:pt x="1076" y="1004"/>
                  </a:cubicBezTo>
                  <a:close/>
                  <a:moveTo>
                    <a:pt x="186" y="1035"/>
                  </a:moveTo>
                  <a:cubicBezTo>
                    <a:pt x="182" y="1036"/>
                    <a:pt x="180" y="1036"/>
                    <a:pt x="185" y="1036"/>
                  </a:cubicBezTo>
                  <a:cubicBezTo>
                    <a:pt x="186" y="1036"/>
                    <a:pt x="186" y="1036"/>
                    <a:pt x="186" y="1035"/>
                  </a:cubicBezTo>
                  <a:close/>
                  <a:moveTo>
                    <a:pt x="731" y="1018"/>
                  </a:moveTo>
                  <a:cubicBezTo>
                    <a:pt x="738" y="1030"/>
                    <a:pt x="741" y="1036"/>
                    <a:pt x="733" y="1036"/>
                  </a:cubicBezTo>
                  <a:cubicBezTo>
                    <a:pt x="733" y="1030"/>
                    <a:pt x="732" y="1024"/>
                    <a:pt x="731" y="1018"/>
                  </a:cubicBezTo>
                  <a:close/>
                  <a:moveTo>
                    <a:pt x="507" y="1036"/>
                  </a:moveTo>
                  <a:lnTo>
                    <a:pt x="507" y="1036"/>
                  </a:lnTo>
                  <a:lnTo>
                    <a:pt x="507" y="1036"/>
                  </a:lnTo>
                  <a:close/>
                  <a:moveTo>
                    <a:pt x="626" y="1036"/>
                  </a:moveTo>
                  <a:cubicBezTo>
                    <a:pt x="626" y="1036"/>
                    <a:pt x="626" y="1036"/>
                    <a:pt x="626" y="1036"/>
                  </a:cubicBezTo>
                  <a:cubicBezTo>
                    <a:pt x="626" y="1036"/>
                    <a:pt x="626" y="1036"/>
                    <a:pt x="626" y="1036"/>
                  </a:cubicBezTo>
                  <a:close/>
                  <a:moveTo>
                    <a:pt x="306" y="1019"/>
                  </a:moveTo>
                  <a:cubicBezTo>
                    <a:pt x="307" y="1021"/>
                    <a:pt x="305" y="1024"/>
                    <a:pt x="287" y="1042"/>
                  </a:cubicBezTo>
                  <a:lnTo>
                    <a:pt x="287" y="1042"/>
                  </a:lnTo>
                  <a:lnTo>
                    <a:pt x="306" y="1019"/>
                  </a:lnTo>
                  <a:close/>
                  <a:moveTo>
                    <a:pt x="483" y="1072"/>
                  </a:moveTo>
                  <a:lnTo>
                    <a:pt x="483" y="1072"/>
                  </a:lnTo>
                  <a:lnTo>
                    <a:pt x="483" y="1072"/>
                  </a:lnTo>
                  <a:lnTo>
                    <a:pt x="483" y="1072"/>
                  </a:lnTo>
                  <a:close/>
                  <a:moveTo>
                    <a:pt x="524" y="1083"/>
                  </a:moveTo>
                  <a:cubicBezTo>
                    <a:pt x="522" y="1087"/>
                    <a:pt x="521" y="1091"/>
                    <a:pt x="519" y="1096"/>
                  </a:cubicBezTo>
                  <a:cubicBezTo>
                    <a:pt x="521" y="1092"/>
                    <a:pt x="523" y="1087"/>
                    <a:pt x="524" y="1083"/>
                  </a:cubicBezTo>
                  <a:close/>
                  <a:moveTo>
                    <a:pt x="689" y="1068"/>
                  </a:moveTo>
                  <a:lnTo>
                    <a:pt x="689" y="1068"/>
                  </a:lnTo>
                  <a:cubicBezTo>
                    <a:pt x="694" y="1079"/>
                    <a:pt x="697" y="1089"/>
                    <a:pt x="697" y="1096"/>
                  </a:cubicBezTo>
                  <a:cubicBezTo>
                    <a:pt x="697" y="1096"/>
                    <a:pt x="693" y="1083"/>
                    <a:pt x="689" y="1068"/>
                  </a:cubicBezTo>
                  <a:close/>
                  <a:moveTo>
                    <a:pt x="643" y="1088"/>
                  </a:moveTo>
                  <a:cubicBezTo>
                    <a:pt x="644" y="1095"/>
                    <a:pt x="647" y="1102"/>
                    <a:pt x="650" y="1108"/>
                  </a:cubicBezTo>
                  <a:lnTo>
                    <a:pt x="650" y="1120"/>
                  </a:lnTo>
                  <a:lnTo>
                    <a:pt x="650" y="1143"/>
                  </a:lnTo>
                  <a:cubicBezTo>
                    <a:pt x="650" y="1143"/>
                    <a:pt x="646" y="1114"/>
                    <a:pt x="643" y="1088"/>
                  </a:cubicBezTo>
                  <a:close/>
                  <a:moveTo>
                    <a:pt x="915" y="1131"/>
                  </a:moveTo>
                  <a:cubicBezTo>
                    <a:pt x="920" y="1138"/>
                    <a:pt x="924" y="1143"/>
                    <a:pt x="924" y="1143"/>
                  </a:cubicBezTo>
                  <a:cubicBezTo>
                    <a:pt x="920" y="1138"/>
                    <a:pt x="917" y="1134"/>
                    <a:pt x="915" y="1131"/>
                  </a:cubicBezTo>
                  <a:close/>
                  <a:moveTo>
                    <a:pt x="404" y="1124"/>
                  </a:moveTo>
                  <a:cubicBezTo>
                    <a:pt x="395" y="1145"/>
                    <a:pt x="388" y="1167"/>
                    <a:pt x="388" y="1167"/>
                  </a:cubicBezTo>
                  <a:lnTo>
                    <a:pt x="400" y="1143"/>
                  </a:lnTo>
                  <a:lnTo>
                    <a:pt x="404" y="1124"/>
                  </a:lnTo>
                  <a:close/>
                  <a:moveTo>
                    <a:pt x="840" y="1143"/>
                  </a:moveTo>
                  <a:lnTo>
                    <a:pt x="840" y="1169"/>
                  </a:lnTo>
                  <a:lnTo>
                    <a:pt x="840" y="1169"/>
                  </a:lnTo>
                  <a:cubicBezTo>
                    <a:pt x="837" y="1164"/>
                    <a:pt x="832" y="1156"/>
                    <a:pt x="828" y="1143"/>
                  </a:cubicBezTo>
                  <a:close/>
                  <a:moveTo>
                    <a:pt x="304" y="750"/>
                  </a:moveTo>
                  <a:lnTo>
                    <a:pt x="304" y="750"/>
                  </a:lnTo>
                  <a:cubicBezTo>
                    <a:pt x="257" y="762"/>
                    <a:pt x="209" y="786"/>
                    <a:pt x="162" y="810"/>
                  </a:cubicBezTo>
                  <a:cubicBezTo>
                    <a:pt x="138" y="810"/>
                    <a:pt x="114" y="822"/>
                    <a:pt x="90" y="834"/>
                  </a:cubicBezTo>
                  <a:lnTo>
                    <a:pt x="102" y="834"/>
                  </a:lnTo>
                  <a:cubicBezTo>
                    <a:pt x="102" y="834"/>
                    <a:pt x="102" y="846"/>
                    <a:pt x="102" y="846"/>
                  </a:cubicBezTo>
                  <a:cubicBezTo>
                    <a:pt x="114" y="846"/>
                    <a:pt x="126" y="846"/>
                    <a:pt x="162" y="834"/>
                  </a:cubicBezTo>
                  <a:cubicBezTo>
                    <a:pt x="170" y="831"/>
                    <a:pt x="173" y="830"/>
                    <a:pt x="175" y="830"/>
                  </a:cubicBezTo>
                  <a:cubicBezTo>
                    <a:pt x="179" y="830"/>
                    <a:pt x="176" y="833"/>
                    <a:pt x="180" y="833"/>
                  </a:cubicBezTo>
                  <a:cubicBezTo>
                    <a:pt x="185" y="833"/>
                    <a:pt x="195" y="831"/>
                    <a:pt x="221" y="822"/>
                  </a:cubicBezTo>
                  <a:lnTo>
                    <a:pt x="221" y="822"/>
                  </a:lnTo>
                  <a:cubicBezTo>
                    <a:pt x="150" y="846"/>
                    <a:pt x="150" y="858"/>
                    <a:pt x="138" y="870"/>
                  </a:cubicBezTo>
                  <a:cubicBezTo>
                    <a:pt x="138" y="870"/>
                    <a:pt x="126" y="881"/>
                    <a:pt x="126" y="881"/>
                  </a:cubicBezTo>
                  <a:cubicBezTo>
                    <a:pt x="102" y="893"/>
                    <a:pt x="78" y="905"/>
                    <a:pt x="66" y="917"/>
                  </a:cubicBezTo>
                  <a:lnTo>
                    <a:pt x="126" y="893"/>
                  </a:lnTo>
                  <a:lnTo>
                    <a:pt x="126" y="893"/>
                  </a:lnTo>
                  <a:cubicBezTo>
                    <a:pt x="126" y="893"/>
                    <a:pt x="78" y="917"/>
                    <a:pt x="90" y="917"/>
                  </a:cubicBezTo>
                  <a:cubicBezTo>
                    <a:pt x="114" y="917"/>
                    <a:pt x="138" y="905"/>
                    <a:pt x="162" y="893"/>
                  </a:cubicBezTo>
                  <a:cubicBezTo>
                    <a:pt x="173" y="893"/>
                    <a:pt x="185" y="881"/>
                    <a:pt x="185" y="881"/>
                  </a:cubicBezTo>
                  <a:lnTo>
                    <a:pt x="185" y="881"/>
                  </a:lnTo>
                  <a:cubicBezTo>
                    <a:pt x="185" y="893"/>
                    <a:pt x="173" y="893"/>
                    <a:pt x="173" y="905"/>
                  </a:cubicBezTo>
                  <a:cubicBezTo>
                    <a:pt x="154" y="915"/>
                    <a:pt x="135" y="932"/>
                    <a:pt x="141" y="932"/>
                  </a:cubicBezTo>
                  <a:cubicBezTo>
                    <a:pt x="142" y="932"/>
                    <a:pt x="145" y="931"/>
                    <a:pt x="150" y="929"/>
                  </a:cubicBezTo>
                  <a:cubicBezTo>
                    <a:pt x="162" y="923"/>
                    <a:pt x="173" y="920"/>
                    <a:pt x="181" y="920"/>
                  </a:cubicBezTo>
                  <a:cubicBezTo>
                    <a:pt x="188" y="920"/>
                    <a:pt x="191" y="923"/>
                    <a:pt x="185" y="929"/>
                  </a:cubicBezTo>
                  <a:cubicBezTo>
                    <a:pt x="183" y="931"/>
                    <a:pt x="179" y="935"/>
                    <a:pt x="175" y="938"/>
                  </a:cubicBezTo>
                  <a:lnTo>
                    <a:pt x="175" y="938"/>
                  </a:lnTo>
                  <a:cubicBezTo>
                    <a:pt x="194" y="926"/>
                    <a:pt x="216" y="915"/>
                    <a:pt x="227" y="915"/>
                  </a:cubicBezTo>
                  <a:cubicBezTo>
                    <a:pt x="230" y="915"/>
                    <a:pt x="232" y="916"/>
                    <a:pt x="233" y="917"/>
                  </a:cubicBezTo>
                  <a:cubicBezTo>
                    <a:pt x="233" y="917"/>
                    <a:pt x="126" y="977"/>
                    <a:pt x="126" y="989"/>
                  </a:cubicBezTo>
                  <a:cubicBezTo>
                    <a:pt x="126" y="990"/>
                    <a:pt x="127" y="991"/>
                    <a:pt x="128" y="991"/>
                  </a:cubicBezTo>
                  <a:cubicBezTo>
                    <a:pt x="135" y="991"/>
                    <a:pt x="163" y="963"/>
                    <a:pt x="173" y="953"/>
                  </a:cubicBezTo>
                  <a:cubicBezTo>
                    <a:pt x="185" y="953"/>
                    <a:pt x="173" y="965"/>
                    <a:pt x="173" y="977"/>
                  </a:cubicBezTo>
                  <a:cubicBezTo>
                    <a:pt x="173" y="989"/>
                    <a:pt x="138" y="1036"/>
                    <a:pt x="162" y="1036"/>
                  </a:cubicBezTo>
                  <a:cubicBezTo>
                    <a:pt x="173" y="1024"/>
                    <a:pt x="197" y="1012"/>
                    <a:pt x="209" y="1012"/>
                  </a:cubicBezTo>
                  <a:cubicBezTo>
                    <a:pt x="201" y="1020"/>
                    <a:pt x="192" y="1030"/>
                    <a:pt x="186" y="1035"/>
                  </a:cubicBezTo>
                  <a:lnTo>
                    <a:pt x="186" y="1035"/>
                  </a:lnTo>
                  <a:cubicBezTo>
                    <a:pt x="192" y="1034"/>
                    <a:pt x="203" y="1031"/>
                    <a:pt x="209" y="1024"/>
                  </a:cubicBezTo>
                  <a:cubicBezTo>
                    <a:pt x="233" y="1005"/>
                    <a:pt x="243" y="998"/>
                    <a:pt x="245" y="998"/>
                  </a:cubicBezTo>
                  <a:lnTo>
                    <a:pt x="245" y="998"/>
                  </a:lnTo>
                  <a:cubicBezTo>
                    <a:pt x="248" y="998"/>
                    <a:pt x="231" y="1015"/>
                    <a:pt x="209" y="1036"/>
                  </a:cubicBezTo>
                  <a:lnTo>
                    <a:pt x="304" y="965"/>
                  </a:lnTo>
                  <a:lnTo>
                    <a:pt x="304" y="965"/>
                  </a:lnTo>
                  <a:cubicBezTo>
                    <a:pt x="303" y="966"/>
                    <a:pt x="257" y="1001"/>
                    <a:pt x="245" y="1012"/>
                  </a:cubicBezTo>
                  <a:cubicBezTo>
                    <a:pt x="239" y="1018"/>
                    <a:pt x="239" y="1021"/>
                    <a:pt x="242" y="1021"/>
                  </a:cubicBezTo>
                  <a:cubicBezTo>
                    <a:pt x="245" y="1021"/>
                    <a:pt x="251" y="1018"/>
                    <a:pt x="257" y="1012"/>
                  </a:cubicBezTo>
                  <a:cubicBezTo>
                    <a:pt x="257" y="1007"/>
                    <a:pt x="266" y="1002"/>
                    <a:pt x="273" y="1002"/>
                  </a:cubicBezTo>
                  <a:cubicBezTo>
                    <a:pt x="280" y="1002"/>
                    <a:pt x="283" y="1010"/>
                    <a:pt x="257" y="1036"/>
                  </a:cubicBezTo>
                  <a:cubicBezTo>
                    <a:pt x="241" y="1052"/>
                    <a:pt x="237" y="1057"/>
                    <a:pt x="239" y="1057"/>
                  </a:cubicBezTo>
                  <a:cubicBezTo>
                    <a:pt x="242" y="1057"/>
                    <a:pt x="269" y="1036"/>
                    <a:pt x="269" y="1036"/>
                  </a:cubicBezTo>
                  <a:lnTo>
                    <a:pt x="269" y="1036"/>
                  </a:lnTo>
                  <a:cubicBezTo>
                    <a:pt x="279" y="1036"/>
                    <a:pt x="190" y="1126"/>
                    <a:pt x="206" y="1126"/>
                  </a:cubicBezTo>
                  <a:cubicBezTo>
                    <a:pt x="209" y="1126"/>
                    <a:pt x="213" y="1124"/>
                    <a:pt x="221" y="1120"/>
                  </a:cubicBezTo>
                  <a:lnTo>
                    <a:pt x="281" y="1049"/>
                  </a:lnTo>
                  <a:lnTo>
                    <a:pt x="281" y="1049"/>
                  </a:lnTo>
                  <a:cubicBezTo>
                    <a:pt x="281" y="1059"/>
                    <a:pt x="292" y="1049"/>
                    <a:pt x="269" y="1084"/>
                  </a:cubicBezTo>
                  <a:cubicBezTo>
                    <a:pt x="281" y="1072"/>
                    <a:pt x="328" y="1001"/>
                    <a:pt x="340" y="1001"/>
                  </a:cubicBezTo>
                  <a:lnTo>
                    <a:pt x="340" y="1001"/>
                  </a:lnTo>
                  <a:cubicBezTo>
                    <a:pt x="340" y="1001"/>
                    <a:pt x="300" y="1061"/>
                    <a:pt x="303" y="1061"/>
                  </a:cubicBezTo>
                  <a:cubicBezTo>
                    <a:pt x="303" y="1061"/>
                    <a:pt x="303" y="1061"/>
                    <a:pt x="304" y="1060"/>
                  </a:cubicBezTo>
                  <a:cubicBezTo>
                    <a:pt x="328" y="1036"/>
                    <a:pt x="328" y="1024"/>
                    <a:pt x="328" y="1024"/>
                  </a:cubicBezTo>
                  <a:cubicBezTo>
                    <a:pt x="340" y="1012"/>
                    <a:pt x="352" y="1001"/>
                    <a:pt x="352" y="1001"/>
                  </a:cubicBezTo>
                  <a:lnTo>
                    <a:pt x="352" y="1001"/>
                  </a:lnTo>
                  <a:cubicBezTo>
                    <a:pt x="352" y="1001"/>
                    <a:pt x="352" y="1012"/>
                    <a:pt x="328" y="1048"/>
                  </a:cubicBezTo>
                  <a:cubicBezTo>
                    <a:pt x="293" y="1084"/>
                    <a:pt x="293" y="1072"/>
                    <a:pt x="257" y="1120"/>
                  </a:cubicBezTo>
                  <a:cubicBezTo>
                    <a:pt x="245" y="1137"/>
                    <a:pt x="242" y="1146"/>
                    <a:pt x="245" y="1146"/>
                  </a:cubicBezTo>
                  <a:cubicBezTo>
                    <a:pt x="248" y="1146"/>
                    <a:pt x="257" y="1137"/>
                    <a:pt x="269" y="1120"/>
                  </a:cubicBezTo>
                  <a:cubicBezTo>
                    <a:pt x="282" y="1101"/>
                    <a:pt x="291" y="1094"/>
                    <a:pt x="294" y="1094"/>
                  </a:cubicBezTo>
                  <a:lnTo>
                    <a:pt x="294" y="1094"/>
                  </a:lnTo>
                  <a:cubicBezTo>
                    <a:pt x="299" y="1094"/>
                    <a:pt x="291" y="1114"/>
                    <a:pt x="269" y="1143"/>
                  </a:cubicBezTo>
                  <a:cubicBezTo>
                    <a:pt x="281" y="1131"/>
                    <a:pt x="304" y="1108"/>
                    <a:pt x="316" y="1084"/>
                  </a:cubicBezTo>
                  <a:cubicBezTo>
                    <a:pt x="316" y="1084"/>
                    <a:pt x="328" y="1084"/>
                    <a:pt x="352" y="1060"/>
                  </a:cubicBezTo>
                  <a:lnTo>
                    <a:pt x="352" y="1060"/>
                  </a:lnTo>
                  <a:cubicBezTo>
                    <a:pt x="293" y="1120"/>
                    <a:pt x="316" y="1143"/>
                    <a:pt x="328" y="1143"/>
                  </a:cubicBezTo>
                  <a:cubicBezTo>
                    <a:pt x="328" y="1143"/>
                    <a:pt x="364" y="1108"/>
                    <a:pt x="412" y="1048"/>
                  </a:cubicBezTo>
                  <a:lnTo>
                    <a:pt x="412" y="1048"/>
                  </a:lnTo>
                  <a:cubicBezTo>
                    <a:pt x="412" y="1056"/>
                    <a:pt x="390" y="1085"/>
                    <a:pt x="373" y="1107"/>
                  </a:cubicBezTo>
                  <a:lnTo>
                    <a:pt x="373" y="1107"/>
                  </a:lnTo>
                  <a:cubicBezTo>
                    <a:pt x="371" y="1107"/>
                    <a:pt x="369" y="1107"/>
                    <a:pt x="368" y="1107"/>
                  </a:cubicBezTo>
                  <a:cubicBezTo>
                    <a:pt x="362" y="1107"/>
                    <a:pt x="357" y="1113"/>
                    <a:pt x="340" y="1155"/>
                  </a:cubicBezTo>
                  <a:lnTo>
                    <a:pt x="352" y="1131"/>
                  </a:lnTo>
                  <a:cubicBezTo>
                    <a:pt x="356" y="1128"/>
                    <a:pt x="364" y="1118"/>
                    <a:pt x="373" y="1107"/>
                  </a:cubicBezTo>
                  <a:lnTo>
                    <a:pt x="373" y="1107"/>
                  </a:lnTo>
                  <a:cubicBezTo>
                    <a:pt x="374" y="1108"/>
                    <a:pt x="375" y="1108"/>
                    <a:pt x="376" y="1108"/>
                  </a:cubicBezTo>
                  <a:cubicBezTo>
                    <a:pt x="376" y="1108"/>
                    <a:pt x="376" y="1108"/>
                    <a:pt x="376" y="1120"/>
                  </a:cubicBezTo>
                  <a:lnTo>
                    <a:pt x="364" y="1143"/>
                  </a:lnTo>
                  <a:cubicBezTo>
                    <a:pt x="388" y="1108"/>
                    <a:pt x="412" y="1072"/>
                    <a:pt x="423" y="1048"/>
                  </a:cubicBezTo>
                  <a:lnTo>
                    <a:pt x="423" y="1048"/>
                  </a:lnTo>
                  <a:lnTo>
                    <a:pt x="415" y="1066"/>
                  </a:lnTo>
                  <a:lnTo>
                    <a:pt x="415" y="1066"/>
                  </a:lnTo>
                  <a:cubicBezTo>
                    <a:pt x="407" y="1081"/>
                    <a:pt x="400" y="1096"/>
                    <a:pt x="400" y="1096"/>
                  </a:cubicBezTo>
                  <a:lnTo>
                    <a:pt x="413" y="1072"/>
                  </a:lnTo>
                  <a:lnTo>
                    <a:pt x="376" y="1155"/>
                  </a:lnTo>
                  <a:cubicBezTo>
                    <a:pt x="376" y="1166"/>
                    <a:pt x="376" y="1172"/>
                    <a:pt x="377" y="1172"/>
                  </a:cubicBezTo>
                  <a:cubicBezTo>
                    <a:pt x="378" y="1172"/>
                    <a:pt x="381" y="1163"/>
                    <a:pt x="388" y="1143"/>
                  </a:cubicBezTo>
                  <a:cubicBezTo>
                    <a:pt x="393" y="1129"/>
                    <a:pt x="399" y="1113"/>
                    <a:pt x="405" y="1100"/>
                  </a:cubicBezTo>
                  <a:lnTo>
                    <a:pt x="405" y="1100"/>
                  </a:lnTo>
                  <a:lnTo>
                    <a:pt x="400" y="1108"/>
                  </a:lnTo>
                  <a:cubicBezTo>
                    <a:pt x="401" y="1105"/>
                    <a:pt x="403" y="1102"/>
                    <a:pt x="405" y="1099"/>
                  </a:cubicBezTo>
                  <a:lnTo>
                    <a:pt x="405" y="1099"/>
                  </a:lnTo>
                  <a:cubicBezTo>
                    <a:pt x="405" y="1100"/>
                    <a:pt x="405" y="1100"/>
                    <a:pt x="405" y="1100"/>
                  </a:cubicBezTo>
                  <a:lnTo>
                    <a:pt x="405" y="1100"/>
                  </a:lnTo>
                  <a:lnTo>
                    <a:pt x="410" y="1092"/>
                  </a:lnTo>
                  <a:lnTo>
                    <a:pt x="410" y="1092"/>
                  </a:lnTo>
                  <a:lnTo>
                    <a:pt x="410" y="1091"/>
                  </a:lnTo>
                  <a:lnTo>
                    <a:pt x="410" y="1091"/>
                  </a:lnTo>
                  <a:cubicBezTo>
                    <a:pt x="408" y="1094"/>
                    <a:pt x="407" y="1097"/>
                    <a:pt x="405" y="1099"/>
                  </a:cubicBezTo>
                  <a:lnTo>
                    <a:pt x="405" y="1099"/>
                  </a:lnTo>
                  <a:cubicBezTo>
                    <a:pt x="407" y="1094"/>
                    <a:pt x="410" y="1089"/>
                    <a:pt x="411" y="1085"/>
                  </a:cubicBezTo>
                  <a:lnTo>
                    <a:pt x="411" y="1085"/>
                  </a:lnTo>
                  <a:lnTo>
                    <a:pt x="410" y="1091"/>
                  </a:lnTo>
                  <a:lnTo>
                    <a:pt x="410" y="1091"/>
                  </a:lnTo>
                  <a:cubicBezTo>
                    <a:pt x="427" y="1063"/>
                    <a:pt x="442" y="1034"/>
                    <a:pt x="438" y="1034"/>
                  </a:cubicBezTo>
                  <a:lnTo>
                    <a:pt x="438" y="1034"/>
                  </a:lnTo>
                  <a:cubicBezTo>
                    <a:pt x="438" y="1034"/>
                    <a:pt x="437" y="1035"/>
                    <a:pt x="435" y="1036"/>
                  </a:cubicBezTo>
                  <a:cubicBezTo>
                    <a:pt x="432" y="1039"/>
                    <a:pt x="429" y="1044"/>
                    <a:pt x="425" y="1051"/>
                  </a:cubicBezTo>
                  <a:lnTo>
                    <a:pt x="425" y="1051"/>
                  </a:lnTo>
                  <a:lnTo>
                    <a:pt x="459" y="989"/>
                  </a:lnTo>
                  <a:cubicBezTo>
                    <a:pt x="459" y="980"/>
                    <a:pt x="459" y="976"/>
                    <a:pt x="459" y="976"/>
                  </a:cubicBezTo>
                  <a:cubicBezTo>
                    <a:pt x="457" y="976"/>
                    <a:pt x="455" y="986"/>
                    <a:pt x="447" y="1001"/>
                  </a:cubicBezTo>
                  <a:cubicBezTo>
                    <a:pt x="433" y="1022"/>
                    <a:pt x="427" y="1026"/>
                    <a:pt x="425" y="1026"/>
                  </a:cubicBezTo>
                  <a:cubicBezTo>
                    <a:pt x="423" y="1026"/>
                    <a:pt x="423" y="1024"/>
                    <a:pt x="423" y="1024"/>
                  </a:cubicBezTo>
                  <a:cubicBezTo>
                    <a:pt x="423" y="1024"/>
                    <a:pt x="412" y="1024"/>
                    <a:pt x="423" y="1001"/>
                  </a:cubicBezTo>
                  <a:cubicBezTo>
                    <a:pt x="442" y="973"/>
                    <a:pt x="460" y="945"/>
                    <a:pt x="457" y="945"/>
                  </a:cubicBezTo>
                  <a:lnTo>
                    <a:pt x="457" y="945"/>
                  </a:lnTo>
                  <a:cubicBezTo>
                    <a:pt x="456" y="945"/>
                    <a:pt x="453" y="948"/>
                    <a:pt x="447" y="953"/>
                  </a:cubicBezTo>
                  <a:cubicBezTo>
                    <a:pt x="423" y="977"/>
                    <a:pt x="412" y="1001"/>
                    <a:pt x="412" y="1001"/>
                  </a:cubicBezTo>
                  <a:cubicBezTo>
                    <a:pt x="412" y="1001"/>
                    <a:pt x="412" y="989"/>
                    <a:pt x="412" y="977"/>
                  </a:cubicBezTo>
                  <a:cubicBezTo>
                    <a:pt x="412" y="977"/>
                    <a:pt x="418" y="957"/>
                    <a:pt x="417" y="957"/>
                  </a:cubicBezTo>
                  <a:lnTo>
                    <a:pt x="417" y="957"/>
                  </a:lnTo>
                  <a:cubicBezTo>
                    <a:pt x="416" y="957"/>
                    <a:pt x="415" y="959"/>
                    <a:pt x="412" y="965"/>
                  </a:cubicBezTo>
                  <a:cubicBezTo>
                    <a:pt x="393" y="988"/>
                    <a:pt x="386" y="995"/>
                    <a:pt x="383" y="995"/>
                  </a:cubicBezTo>
                  <a:cubicBezTo>
                    <a:pt x="379" y="995"/>
                    <a:pt x="388" y="977"/>
                    <a:pt x="388" y="977"/>
                  </a:cubicBezTo>
                  <a:lnTo>
                    <a:pt x="388" y="977"/>
                  </a:lnTo>
                  <a:lnTo>
                    <a:pt x="376" y="989"/>
                  </a:lnTo>
                  <a:lnTo>
                    <a:pt x="364" y="989"/>
                  </a:lnTo>
                  <a:cubicBezTo>
                    <a:pt x="364" y="989"/>
                    <a:pt x="348" y="1004"/>
                    <a:pt x="345" y="1004"/>
                  </a:cubicBezTo>
                  <a:cubicBezTo>
                    <a:pt x="343" y="1004"/>
                    <a:pt x="344" y="1001"/>
                    <a:pt x="352" y="989"/>
                  </a:cubicBezTo>
                  <a:cubicBezTo>
                    <a:pt x="370" y="977"/>
                    <a:pt x="379" y="965"/>
                    <a:pt x="383" y="957"/>
                  </a:cubicBezTo>
                  <a:lnTo>
                    <a:pt x="383" y="957"/>
                  </a:lnTo>
                  <a:cubicBezTo>
                    <a:pt x="371" y="970"/>
                    <a:pt x="349" y="991"/>
                    <a:pt x="342" y="991"/>
                  </a:cubicBezTo>
                  <a:cubicBezTo>
                    <a:pt x="341" y="991"/>
                    <a:pt x="340" y="990"/>
                    <a:pt x="340" y="989"/>
                  </a:cubicBezTo>
                  <a:cubicBezTo>
                    <a:pt x="352" y="977"/>
                    <a:pt x="364" y="965"/>
                    <a:pt x="376" y="941"/>
                  </a:cubicBezTo>
                  <a:lnTo>
                    <a:pt x="376" y="941"/>
                  </a:lnTo>
                  <a:cubicBezTo>
                    <a:pt x="368" y="949"/>
                    <a:pt x="360" y="957"/>
                    <a:pt x="352" y="965"/>
                  </a:cubicBezTo>
                  <a:cubicBezTo>
                    <a:pt x="352" y="965"/>
                    <a:pt x="391" y="916"/>
                    <a:pt x="381" y="916"/>
                  </a:cubicBezTo>
                  <a:cubicBezTo>
                    <a:pt x="380" y="916"/>
                    <a:pt x="378" y="916"/>
                    <a:pt x="376" y="917"/>
                  </a:cubicBezTo>
                  <a:cubicBezTo>
                    <a:pt x="370" y="929"/>
                    <a:pt x="367" y="935"/>
                    <a:pt x="365" y="935"/>
                  </a:cubicBezTo>
                  <a:cubicBezTo>
                    <a:pt x="364" y="935"/>
                    <a:pt x="364" y="929"/>
                    <a:pt x="364" y="917"/>
                  </a:cubicBezTo>
                  <a:cubicBezTo>
                    <a:pt x="371" y="910"/>
                    <a:pt x="382" y="899"/>
                    <a:pt x="388" y="893"/>
                  </a:cubicBezTo>
                  <a:lnTo>
                    <a:pt x="388" y="893"/>
                  </a:lnTo>
                  <a:cubicBezTo>
                    <a:pt x="373" y="901"/>
                    <a:pt x="359" y="912"/>
                    <a:pt x="358" y="912"/>
                  </a:cubicBezTo>
                  <a:cubicBezTo>
                    <a:pt x="357" y="912"/>
                    <a:pt x="362" y="907"/>
                    <a:pt x="376" y="893"/>
                  </a:cubicBezTo>
                  <a:lnTo>
                    <a:pt x="376" y="893"/>
                  </a:lnTo>
                  <a:cubicBezTo>
                    <a:pt x="376" y="893"/>
                    <a:pt x="344" y="911"/>
                    <a:pt x="339" y="911"/>
                  </a:cubicBezTo>
                  <a:cubicBezTo>
                    <a:pt x="336" y="911"/>
                    <a:pt x="344" y="904"/>
                    <a:pt x="376" y="881"/>
                  </a:cubicBezTo>
                  <a:lnTo>
                    <a:pt x="376" y="881"/>
                  </a:lnTo>
                  <a:cubicBezTo>
                    <a:pt x="351" y="898"/>
                    <a:pt x="340" y="903"/>
                    <a:pt x="337" y="903"/>
                  </a:cubicBezTo>
                  <a:cubicBezTo>
                    <a:pt x="332" y="903"/>
                    <a:pt x="342" y="891"/>
                    <a:pt x="342" y="891"/>
                  </a:cubicBezTo>
                  <a:lnTo>
                    <a:pt x="342" y="891"/>
                  </a:lnTo>
                  <a:cubicBezTo>
                    <a:pt x="342" y="891"/>
                    <a:pt x="342" y="892"/>
                    <a:pt x="340" y="893"/>
                  </a:cubicBezTo>
                  <a:cubicBezTo>
                    <a:pt x="330" y="893"/>
                    <a:pt x="313" y="909"/>
                    <a:pt x="293" y="922"/>
                  </a:cubicBezTo>
                  <a:lnTo>
                    <a:pt x="293" y="922"/>
                  </a:lnTo>
                  <a:cubicBezTo>
                    <a:pt x="306" y="913"/>
                    <a:pt x="322" y="900"/>
                    <a:pt x="328" y="893"/>
                  </a:cubicBezTo>
                  <a:cubicBezTo>
                    <a:pt x="356" y="870"/>
                    <a:pt x="364" y="863"/>
                    <a:pt x="363" y="863"/>
                  </a:cubicBezTo>
                  <a:lnTo>
                    <a:pt x="363" y="863"/>
                  </a:lnTo>
                  <a:cubicBezTo>
                    <a:pt x="361" y="863"/>
                    <a:pt x="336" y="881"/>
                    <a:pt x="328" y="881"/>
                  </a:cubicBezTo>
                  <a:cubicBezTo>
                    <a:pt x="321" y="881"/>
                    <a:pt x="328" y="872"/>
                    <a:pt x="337" y="861"/>
                  </a:cubicBezTo>
                  <a:lnTo>
                    <a:pt x="337" y="861"/>
                  </a:lnTo>
                  <a:cubicBezTo>
                    <a:pt x="334" y="864"/>
                    <a:pt x="331" y="866"/>
                    <a:pt x="328" y="870"/>
                  </a:cubicBezTo>
                  <a:cubicBezTo>
                    <a:pt x="320" y="874"/>
                    <a:pt x="316" y="875"/>
                    <a:pt x="315" y="875"/>
                  </a:cubicBezTo>
                  <a:cubicBezTo>
                    <a:pt x="311" y="875"/>
                    <a:pt x="316" y="870"/>
                    <a:pt x="316" y="870"/>
                  </a:cubicBezTo>
                  <a:lnTo>
                    <a:pt x="328" y="846"/>
                  </a:lnTo>
                  <a:cubicBezTo>
                    <a:pt x="330" y="844"/>
                    <a:pt x="331" y="843"/>
                    <a:pt x="333" y="841"/>
                  </a:cubicBezTo>
                  <a:lnTo>
                    <a:pt x="333" y="841"/>
                  </a:lnTo>
                  <a:lnTo>
                    <a:pt x="293" y="858"/>
                  </a:lnTo>
                  <a:cubicBezTo>
                    <a:pt x="289" y="859"/>
                    <a:pt x="287" y="860"/>
                    <a:pt x="286" y="860"/>
                  </a:cubicBezTo>
                  <a:cubicBezTo>
                    <a:pt x="282" y="860"/>
                    <a:pt x="318" y="834"/>
                    <a:pt x="328" y="834"/>
                  </a:cubicBezTo>
                  <a:cubicBezTo>
                    <a:pt x="340" y="822"/>
                    <a:pt x="352" y="810"/>
                    <a:pt x="340" y="810"/>
                  </a:cubicBezTo>
                  <a:cubicBezTo>
                    <a:pt x="340" y="810"/>
                    <a:pt x="328" y="810"/>
                    <a:pt x="316" y="822"/>
                  </a:cubicBezTo>
                  <a:lnTo>
                    <a:pt x="257" y="846"/>
                  </a:lnTo>
                  <a:lnTo>
                    <a:pt x="316" y="810"/>
                  </a:lnTo>
                  <a:cubicBezTo>
                    <a:pt x="328" y="804"/>
                    <a:pt x="331" y="801"/>
                    <a:pt x="330" y="800"/>
                  </a:cubicBezTo>
                  <a:lnTo>
                    <a:pt x="330" y="800"/>
                  </a:lnTo>
                  <a:cubicBezTo>
                    <a:pt x="336" y="796"/>
                    <a:pt x="343" y="791"/>
                    <a:pt x="352" y="786"/>
                  </a:cubicBezTo>
                  <a:lnTo>
                    <a:pt x="352" y="786"/>
                  </a:lnTo>
                  <a:lnTo>
                    <a:pt x="328" y="798"/>
                  </a:lnTo>
                  <a:cubicBezTo>
                    <a:pt x="328" y="798"/>
                    <a:pt x="328" y="798"/>
                    <a:pt x="327" y="799"/>
                  </a:cubicBezTo>
                  <a:lnTo>
                    <a:pt x="327" y="799"/>
                  </a:lnTo>
                  <a:cubicBezTo>
                    <a:pt x="325" y="798"/>
                    <a:pt x="321" y="798"/>
                    <a:pt x="316" y="798"/>
                  </a:cubicBezTo>
                  <a:cubicBezTo>
                    <a:pt x="304" y="810"/>
                    <a:pt x="281" y="822"/>
                    <a:pt x="281" y="822"/>
                  </a:cubicBezTo>
                  <a:cubicBezTo>
                    <a:pt x="269" y="822"/>
                    <a:pt x="281" y="822"/>
                    <a:pt x="281" y="810"/>
                  </a:cubicBezTo>
                  <a:cubicBezTo>
                    <a:pt x="281" y="800"/>
                    <a:pt x="327" y="783"/>
                    <a:pt x="326" y="783"/>
                  </a:cubicBezTo>
                  <a:lnTo>
                    <a:pt x="326" y="783"/>
                  </a:lnTo>
                  <a:cubicBezTo>
                    <a:pt x="326" y="783"/>
                    <a:pt x="323" y="784"/>
                    <a:pt x="316" y="786"/>
                  </a:cubicBezTo>
                  <a:cubicBezTo>
                    <a:pt x="300" y="790"/>
                    <a:pt x="291" y="792"/>
                    <a:pt x="286" y="792"/>
                  </a:cubicBezTo>
                  <a:cubicBezTo>
                    <a:pt x="275" y="792"/>
                    <a:pt x="281" y="786"/>
                    <a:pt x="281" y="786"/>
                  </a:cubicBezTo>
                  <a:cubicBezTo>
                    <a:pt x="273" y="786"/>
                    <a:pt x="267" y="787"/>
                    <a:pt x="261" y="789"/>
                  </a:cubicBezTo>
                  <a:lnTo>
                    <a:pt x="261" y="789"/>
                  </a:lnTo>
                  <a:cubicBezTo>
                    <a:pt x="272" y="785"/>
                    <a:pt x="282" y="779"/>
                    <a:pt x="293" y="774"/>
                  </a:cubicBezTo>
                  <a:lnTo>
                    <a:pt x="293" y="774"/>
                  </a:lnTo>
                  <a:lnTo>
                    <a:pt x="221" y="798"/>
                  </a:lnTo>
                  <a:cubicBezTo>
                    <a:pt x="269" y="774"/>
                    <a:pt x="245" y="774"/>
                    <a:pt x="257" y="774"/>
                  </a:cubicBezTo>
                  <a:cubicBezTo>
                    <a:pt x="257" y="774"/>
                    <a:pt x="304" y="751"/>
                    <a:pt x="304" y="750"/>
                  </a:cubicBezTo>
                  <a:close/>
                  <a:moveTo>
                    <a:pt x="340" y="1155"/>
                  </a:moveTo>
                  <a:cubicBezTo>
                    <a:pt x="327" y="1174"/>
                    <a:pt x="321" y="1187"/>
                    <a:pt x="322" y="1187"/>
                  </a:cubicBezTo>
                  <a:cubicBezTo>
                    <a:pt x="323" y="1187"/>
                    <a:pt x="329" y="1177"/>
                    <a:pt x="340" y="1155"/>
                  </a:cubicBezTo>
                  <a:close/>
                  <a:moveTo>
                    <a:pt x="402" y="1153"/>
                  </a:moveTo>
                  <a:cubicBezTo>
                    <a:pt x="395" y="1178"/>
                    <a:pt x="388" y="1200"/>
                    <a:pt x="388" y="1200"/>
                  </a:cubicBezTo>
                  <a:cubicBezTo>
                    <a:pt x="389" y="1200"/>
                    <a:pt x="392" y="1191"/>
                    <a:pt x="400" y="1167"/>
                  </a:cubicBezTo>
                  <a:cubicBezTo>
                    <a:pt x="400" y="1165"/>
                    <a:pt x="401" y="1159"/>
                    <a:pt x="402" y="1153"/>
                  </a:cubicBezTo>
                  <a:close/>
                  <a:moveTo>
                    <a:pt x="501" y="952"/>
                  </a:moveTo>
                  <a:lnTo>
                    <a:pt x="501" y="952"/>
                  </a:lnTo>
                  <a:cubicBezTo>
                    <a:pt x="499" y="952"/>
                    <a:pt x="456" y="1042"/>
                    <a:pt x="448" y="1059"/>
                  </a:cubicBezTo>
                  <a:lnTo>
                    <a:pt x="448" y="1059"/>
                  </a:lnTo>
                  <a:cubicBezTo>
                    <a:pt x="457" y="1031"/>
                    <a:pt x="481" y="990"/>
                    <a:pt x="479" y="990"/>
                  </a:cubicBezTo>
                  <a:lnTo>
                    <a:pt x="479" y="990"/>
                  </a:lnTo>
                  <a:cubicBezTo>
                    <a:pt x="479" y="990"/>
                    <a:pt x="476" y="993"/>
                    <a:pt x="471" y="1001"/>
                  </a:cubicBezTo>
                  <a:lnTo>
                    <a:pt x="410" y="1092"/>
                  </a:lnTo>
                  <a:lnTo>
                    <a:pt x="410" y="1092"/>
                  </a:lnTo>
                  <a:lnTo>
                    <a:pt x="404" y="1124"/>
                  </a:lnTo>
                  <a:lnTo>
                    <a:pt x="404" y="1124"/>
                  </a:lnTo>
                  <a:cubicBezTo>
                    <a:pt x="409" y="1109"/>
                    <a:pt x="416" y="1094"/>
                    <a:pt x="421" y="1087"/>
                  </a:cubicBezTo>
                  <a:lnTo>
                    <a:pt x="421" y="1087"/>
                  </a:lnTo>
                  <a:cubicBezTo>
                    <a:pt x="416" y="1099"/>
                    <a:pt x="407" y="1132"/>
                    <a:pt x="402" y="1153"/>
                  </a:cubicBezTo>
                  <a:lnTo>
                    <a:pt x="402" y="1153"/>
                  </a:lnTo>
                  <a:cubicBezTo>
                    <a:pt x="412" y="1120"/>
                    <a:pt x="423" y="1084"/>
                    <a:pt x="423" y="1084"/>
                  </a:cubicBezTo>
                  <a:lnTo>
                    <a:pt x="423" y="1084"/>
                  </a:lnTo>
                  <a:cubicBezTo>
                    <a:pt x="433" y="1084"/>
                    <a:pt x="414" y="1139"/>
                    <a:pt x="415" y="1139"/>
                  </a:cubicBezTo>
                  <a:cubicBezTo>
                    <a:pt x="416" y="1139"/>
                    <a:pt x="418" y="1134"/>
                    <a:pt x="423" y="1120"/>
                  </a:cubicBezTo>
                  <a:lnTo>
                    <a:pt x="423" y="1120"/>
                  </a:lnTo>
                  <a:cubicBezTo>
                    <a:pt x="415" y="1162"/>
                    <a:pt x="419" y="1168"/>
                    <a:pt x="426" y="1168"/>
                  </a:cubicBezTo>
                  <a:cubicBezTo>
                    <a:pt x="429" y="1168"/>
                    <a:pt x="432" y="1167"/>
                    <a:pt x="435" y="1167"/>
                  </a:cubicBezTo>
                  <a:cubicBezTo>
                    <a:pt x="447" y="1167"/>
                    <a:pt x="459" y="1143"/>
                    <a:pt x="459" y="1143"/>
                  </a:cubicBezTo>
                  <a:cubicBezTo>
                    <a:pt x="460" y="1142"/>
                    <a:pt x="461" y="1142"/>
                    <a:pt x="462" y="1142"/>
                  </a:cubicBezTo>
                  <a:lnTo>
                    <a:pt x="462" y="1142"/>
                  </a:lnTo>
                  <a:cubicBezTo>
                    <a:pt x="466" y="1142"/>
                    <a:pt x="452" y="1181"/>
                    <a:pt x="457" y="1181"/>
                  </a:cubicBezTo>
                  <a:cubicBezTo>
                    <a:pt x="457" y="1181"/>
                    <a:pt x="458" y="1180"/>
                    <a:pt x="459" y="1179"/>
                  </a:cubicBezTo>
                  <a:lnTo>
                    <a:pt x="475" y="1139"/>
                  </a:lnTo>
                  <a:lnTo>
                    <a:pt x="471" y="1155"/>
                  </a:lnTo>
                  <a:lnTo>
                    <a:pt x="478" y="1131"/>
                  </a:lnTo>
                  <a:lnTo>
                    <a:pt x="483" y="1120"/>
                  </a:lnTo>
                  <a:lnTo>
                    <a:pt x="483" y="1120"/>
                  </a:lnTo>
                  <a:cubicBezTo>
                    <a:pt x="483" y="1120"/>
                    <a:pt x="450" y="1217"/>
                    <a:pt x="453" y="1217"/>
                  </a:cubicBezTo>
                  <a:cubicBezTo>
                    <a:pt x="453" y="1217"/>
                    <a:pt x="455" y="1213"/>
                    <a:pt x="459" y="1203"/>
                  </a:cubicBezTo>
                  <a:cubicBezTo>
                    <a:pt x="471" y="1191"/>
                    <a:pt x="483" y="1167"/>
                    <a:pt x="483" y="1143"/>
                  </a:cubicBezTo>
                  <a:cubicBezTo>
                    <a:pt x="486" y="1134"/>
                    <a:pt x="488" y="1131"/>
                    <a:pt x="488" y="1131"/>
                  </a:cubicBezTo>
                  <a:cubicBezTo>
                    <a:pt x="489" y="1131"/>
                    <a:pt x="489" y="1139"/>
                    <a:pt x="489" y="1139"/>
                  </a:cubicBezTo>
                  <a:cubicBezTo>
                    <a:pt x="489" y="1139"/>
                    <a:pt x="489" y="1139"/>
                    <a:pt x="490" y="1139"/>
                  </a:cubicBezTo>
                  <a:lnTo>
                    <a:pt x="490" y="1139"/>
                  </a:lnTo>
                  <a:cubicBezTo>
                    <a:pt x="483" y="1168"/>
                    <a:pt x="483" y="1195"/>
                    <a:pt x="483" y="1215"/>
                  </a:cubicBezTo>
                  <a:cubicBezTo>
                    <a:pt x="483" y="1215"/>
                    <a:pt x="483" y="1216"/>
                    <a:pt x="483" y="1216"/>
                  </a:cubicBezTo>
                  <a:cubicBezTo>
                    <a:pt x="485" y="1216"/>
                    <a:pt x="507" y="1107"/>
                    <a:pt x="519" y="1084"/>
                  </a:cubicBezTo>
                  <a:cubicBezTo>
                    <a:pt x="521" y="1078"/>
                    <a:pt x="523" y="1076"/>
                    <a:pt x="524" y="1076"/>
                  </a:cubicBezTo>
                  <a:lnTo>
                    <a:pt x="524" y="1076"/>
                  </a:lnTo>
                  <a:cubicBezTo>
                    <a:pt x="525" y="1076"/>
                    <a:pt x="525" y="1077"/>
                    <a:pt x="525" y="1079"/>
                  </a:cubicBezTo>
                  <a:lnTo>
                    <a:pt x="525" y="1079"/>
                  </a:lnTo>
                  <a:cubicBezTo>
                    <a:pt x="531" y="1061"/>
                    <a:pt x="531" y="1045"/>
                    <a:pt x="531" y="1036"/>
                  </a:cubicBezTo>
                  <a:lnTo>
                    <a:pt x="531" y="1036"/>
                  </a:lnTo>
                  <a:cubicBezTo>
                    <a:pt x="523" y="1058"/>
                    <a:pt x="521" y="1062"/>
                    <a:pt x="519" y="1062"/>
                  </a:cubicBezTo>
                  <a:cubicBezTo>
                    <a:pt x="519" y="1062"/>
                    <a:pt x="519" y="1060"/>
                    <a:pt x="519" y="1060"/>
                  </a:cubicBezTo>
                  <a:cubicBezTo>
                    <a:pt x="519" y="1060"/>
                    <a:pt x="509" y="1099"/>
                    <a:pt x="498" y="1107"/>
                  </a:cubicBezTo>
                  <a:lnTo>
                    <a:pt x="498" y="1107"/>
                  </a:lnTo>
                  <a:cubicBezTo>
                    <a:pt x="508" y="1079"/>
                    <a:pt x="519" y="1037"/>
                    <a:pt x="519" y="1024"/>
                  </a:cubicBezTo>
                  <a:cubicBezTo>
                    <a:pt x="521" y="1014"/>
                    <a:pt x="521" y="1010"/>
                    <a:pt x="521" y="1010"/>
                  </a:cubicBezTo>
                  <a:lnTo>
                    <a:pt x="521" y="1010"/>
                  </a:lnTo>
                  <a:cubicBezTo>
                    <a:pt x="519" y="1010"/>
                    <a:pt x="495" y="1108"/>
                    <a:pt x="495" y="1108"/>
                  </a:cubicBezTo>
                  <a:cubicBezTo>
                    <a:pt x="496" y="1108"/>
                    <a:pt x="497" y="1107"/>
                    <a:pt x="498" y="1107"/>
                  </a:cubicBezTo>
                  <a:lnTo>
                    <a:pt x="498" y="1107"/>
                  </a:lnTo>
                  <a:cubicBezTo>
                    <a:pt x="493" y="1121"/>
                    <a:pt x="488" y="1131"/>
                    <a:pt x="486" y="1131"/>
                  </a:cubicBezTo>
                  <a:cubicBezTo>
                    <a:pt x="484" y="1131"/>
                    <a:pt x="483" y="1127"/>
                    <a:pt x="483" y="1120"/>
                  </a:cubicBezTo>
                  <a:cubicBezTo>
                    <a:pt x="490" y="1100"/>
                    <a:pt x="493" y="1087"/>
                    <a:pt x="492" y="1086"/>
                  </a:cubicBezTo>
                  <a:lnTo>
                    <a:pt x="492" y="1086"/>
                  </a:lnTo>
                  <a:lnTo>
                    <a:pt x="507" y="1036"/>
                  </a:lnTo>
                  <a:lnTo>
                    <a:pt x="507" y="1036"/>
                  </a:lnTo>
                  <a:lnTo>
                    <a:pt x="507" y="1036"/>
                  </a:lnTo>
                  <a:lnTo>
                    <a:pt x="501" y="1045"/>
                  </a:lnTo>
                  <a:lnTo>
                    <a:pt x="501" y="1045"/>
                  </a:lnTo>
                  <a:cubicBezTo>
                    <a:pt x="501" y="1045"/>
                    <a:pt x="500" y="1045"/>
                    <a:pt x="500" y="1045"/>
                  </a:cubicBezTo>
                  <a:cubicBezTo>
                    <a:pt x="499" y="1045"/>
                    <a:pt x="498" y="1045"/>
                    <a:pt x="495" y="1048"/>
                  </a:cubicBezTo>
                  <a:lnTo>
                    <a:pt x="483" y="1072"/>
                  </a:lnTo>
                  <a:lnTo>
                    <a:pt x="501" y="1045"/>
                  </a:lnTo>
                  <a:lnTo>
                    <a:pt x="501" y="1045"/>
                  </a:lnTo>
                  <a:cubicBezTo>
                    <a:pt x="501" y="1046"/>
                    <a:pt x="501" y="1047"/>
                    <a:pt x="501" y="1047"/>
                  </a:cubicBezTo>
                  <a:cubicBezTo>
                    <a:pt x="501" y="1047"/>
                    <a:pt x="502" y="1045"/>
                    <a:pt x="506" y="1037"/>
                  </a:cubicBezTo>
                  <a:lnTo>
                    <a:pt x="506" y="1037"/>
                  </a:lnTo>
                  <a:lnTo>
                    <a:pt x="495" y="1060"/>
                  </a:lnTo>
                  <a:cubicBezTo>
                    <a:pt x="495" y="1060"/>
                    <a:pt x="495" y="1075"/>
                    <a:pt x="489" y="1075"/>
                  </a:cubicBezTo>
                  <a:cubicBezTo>
                    <a:pt x="487" y="1075"/>
                    <a:pt x="485" y="1074"/>
                    <a:pt x="483" y="1072"/>
                  </a:cubicBezTo>
                  <a:cubicBezTo>
                    <a:pt x="483" y="1076"/>
                    <a:pt x="481" y="1079"/>
                    <a:pt x="480" y="1079"/>
                  </a:cubicBezTo>
                  <a:cubicBezTo>
                    <a:pt x="477" y="1079"/>
                    <a:pt x="475" y="1071"/>
                    <a:pt x="483" y="1048"/>
                  </a:cubicBezTo>
                  <a:cubicBezTo>
                    <a:pt x="490" y="1027"/>
                    <a:pt x="497" y="1010"/>
                    <a:pt x="497" y="1010"/>
                  </a:cubicBezTo>
                  <a:lnTo>
                    <a:pt x="497" y="1010"/>
                  </a:lnTo>
                  <a:cubicBezTo>
                    <a:pt x="496" y="1010"/>
                    <a:pt x="493" y="1017"/>
                    <a:pt x="483" y="1036"/>
                  </a:cubicBezTo>
                  <a:cubicBezTo>
                    <a:pt x="483" y="1036"/>
                    <a:pt x="483" y="1030"/>
                    <a:pt x="482" y="1030"/>
                  </a:cubicBezTo>
                  <a:cubicBezTo>
                    <a:pt x="480" y="1030"/>
                    <a:pt x="477" y="1036"/>
                    <a:pt x="471" y="1060"/>
                  </a:cubicBezTo>
                  <a:cubicBezTo>
                    <a:pt x="471" y="1043"/>
                    <a:pt x="495" y="986"/>
                    <a:pt x="492" y="986"/>
                  </a:cubicBezTo>
                  <a:lnTo>
                    <a:pt x="492" y="986"/>
                  </a:lnTo>
                  <a:cubicBezTo>
                    <a:pt x="491" y="986"/>
                    <a:pt x="485" y="996"/>
                    <a:pt x="471" y="1024"/>
                  </a:cubicBezTo>
                  <a:cubicBezTo>
                    <a:pt x="494" y="971"/>
                    <a:pt x="502" y="952"/>
                    <a:pt x="501" y="952"/>
                  </a:cubicBezTo>
                  <a:close/>
                  <a:moveTo>
                    <a:pt x="550" y="1213"/>
                  </a:moveTo>
                  <a:lnTo>
                    <a:pt x="550" y="1213"/>
                  </a:lnTo>
                  <a:cubicBezTo>
                    <a:pt x="543" y="1233"/>
                    <a:pt x="543" y="1251"/>
                    <a:pt x="543" y="1251"/>
                  </a:cubicBezTo>
                  <a:cubicBezTo>
                    <a:pt x="546" y="1237"/>
                    <a:pt x="548" y="1224"/>
                    <a:pt x="550" y="1213"/>
                  </a:cubicBezTo>
                  <a:close/>
                  <a:moveTo>
                    <a:pt x="566" y="0"/>
                  </a:moveTo>
                  <a:cubicBezTo>
                    <a:pt x="566" y="8"/>
                    <a:pt x="566" y="15"/>
                    <a:pt x="567" y="22"/>
                  </a:cubicBezTo>
                  <a:lnTo>
                    <a:pt x="567" y="22"/>
                  </a:lnTo>
                  <a:cubicBezTo>
                    <a:pt x="565" y="18"/>
                    <a:pt x="563" y="15"/>
                    <a:pt x="561" y="15"/>
                  </a:cubicBezTo>
                  <a:cubicBezTo>
                    <a:pt x="559" y="15"/>
                    <a:pt x="557" y="18"/>
                    <a:pt x="554" y="24"/>
                  </a:cubicBezTo>
                  <a:cubicBezTo>
                    <a:pt x="554" y="44"/>
                    <a:pt x="571" y="146"/>
                    <a:pt x="570" y="146"/>
                  </a:cubicBezTo>
                  <a:cubicBezTo>
                    <a:pt x="569" y="146"/>
                    <a:pt x="568" y="141"/>
                    <a:pt x="566" y="131"/>
                  </a:cubicBezTo>
                  <a:cubicBezTo>
                    <a:pt x="566" y="108"/>
                    <a:pt x="554" y="72"/>
                    <a:pt x="554" y="48"/>
                  </a:cubicBezTo>
                  <a:cubicBezTo>
                    <a:pt x="550" y="44"/>
                    <a:pt x="549" y="43"/>
                    <a:pt x="549" y="43"/>
                  </a:cubicBezTo>
                  <a:lnTo>
                    <a:pt x="549" y="43"/>
                  </a:lnTo>
                  <a:cubicBezTo>
                    <a:pt x="548" y="43"/>
                    <a:pt x="550" y="48"/>
                    <a:pt x="543" y="48"/>
                  </a:cubicBezTo>
                  <a:cubicBezTo>
                    <a:pt x="543" y="60"/>
                    <a:pt x="566" y="143"/>
                    <a:pt x="554" y="143"/>
                  </a:cubicBezTo>
                  <a:cubicBezTo>
                    <a:pt x="543" y="108"/>
                    <a:pt x="543" y="84"/>
                    <a:pt x="531" y="48"/>
                  </a:cubicBezTo>
                  <a:cubicBezTo>
                    <a:pt x="531" y="43"/>
                    <a:pt x="526" y="33"/>
                    <a:pt x="523" y="30"/>
                  </a:cubicBezTo>
                  <a:lnTo>
                    <a:pt x="523" y="30"/>
                  </a:lnTo>
                  <a:cubicBezTo>
                    <a:pt x="520" y="17"/>
                    <a:pt x="517" y="11"/>
                    <a:pt x="515" y="11"/>
                  </a:cubicBezTo>
                  <a:lnTo>
                    <a:pt x="515" y="11"/>
                  </a:lnTo>
                  <a:cubicBezTo>
                    <a:pt x="513" y="11"/>
                    <a:pt x="513" y="21"/>
                    <a:pt x="516" y="38"/>
                  </a:cubicBezTo>
                  <a:lnTo>
                    <a:pt x="516" y="38"/>
                  </a:lnTo>
                  <a:cubicBezTo>
                    <a:pt x="513" y="26"/>
                    <a:pt x="510" y="22"/>
                    <a:pt x="507" y="22"/>
                  </a:cubicBezTo>
                  <a:cubicBezTo>
                    <a:pt x="500" y="22"/>
                    <a:pt x="495" y="48"/>
                    <a:pt x="495" y="48"/>
                  </a:cubicBezTo>
                  <a:cubicBezTo>
                    <a:pt x="484" y="48"/>
                    <a:pt x="511" y="112"/>
                    <a:pt x="509" y="112"/>
                  </a:cubicBezTo>
                  <a:cubicBezTo>
                    <a:pt x="509" y="112"/>
                    <a:pt x="508" y="111"/>
                    <a:pt x="507" y="108"/>
                  </a:cubicBezTo>
                  <a:cubicBezTo>
                    <a:pt x="495" y="84"/>
                    <a:pt x="483" y="84"/>
                    <a:pt x="483" y="84"/>
                  </a:cubicBezTo>
                  <a:lnTo>
                    <a:pt x="483" y="84"/>
                  </a:lnTo>
                  <a:cubicBezTo>
                    <a:pt x="483" y="119"/>
                    <a:pt x="507" y="143"/>
                    <a:pt x="519" y="167"/>
                  </a:cubicBezTo>
                  <a:lnTo>
                    <a:pt x="507" y="167"/>
                  </a:lnTo>
                  <a:cubicBezTo>
                    <a:pt x="507" y="167"/>
                    <a:pt x="495" y="167"/>
                    <a:pt x="483" y="131"/>
                  </a:cubicBezTo>
                  <a:cubicBezTo>
                    <a:pt x="483" y="108"/>
                    <a:pt x="471" y="84"/>
                    <a:pt x="459" y="60"/>
                  </a:cubicBezTo>
                  <a:cubicBezTo>
                    <a:pt x="454" y="49"/>
                    <a:pt x="451" y="45"/>
                    <a:pt x="450" y="45"/>
                  </a:cubicBezTo>
                  <a:lnTo>
                    <a:pt x="450" y="45"/>
                  </a:lnTo>
                  <a:cubicBezTo>
                    <a:pt x="445" y="45"/>
                    <a:pt x="459" y="96"/>
                    <a:pt x="459" y="96"/>
                  </a:cubicBezTo>
                  <a:cubicBezTo>
                    <a:pt x="459" y="97"/>
                    <a:pt x="459" y="98"/>
                    <a:pt x="458" y="98"/>
                  </a:cubicBezTo>
                  <a:cubicBezTo>
                    <a:pt x="455" y="98"/>
                    <a:pt x="444" y="83"/>
                    <a:pt x="435" y="64"/>
                  </a:cubicBezTo>
                  <a:lnTo>
                    <a:pt x="435" y="64"/>
                  </a:lnTo>
                  <a:cubicBezTo>
                    <a:pt x="442" y="85"/>
                    <a:pt x="447" y="110"/>
                    <a:pt x="447" y="141"/>
                  </a:cubicBezTo>
                  <a:lnTo>
                    <a:pt x="447" y="141"/>
                  </a:lnTo>
                  <a:cubicBezTo>
                    <a:pt x="445" y="135"/>
                    <a:pt x="443" y="130"/>
                    <a:pt x="441" y="124"/>
                  </a:cubicBezTo>
                  <a:lnTo>
                    <a:pt x="441" y="124"/>
                  </a:lnTo>
                  <a:cubicBezTo>
                    <a:pt x="438" y="111"/>
                    <a:pt x="435" y="96"/>
                    <a:pt x="435" y="96"/>
                  </a:cubicBezTo>
                  <a:lnTo>
                    <a:pt x="435" y="96"/>
                  </a:lnTo>
                  <a:cubicBezTo>
                    <a:pt x="435" y="105"/>
                    <a:pt x="437" y="114"/>
                    <a:pt x="440" y="122"/>
                  </a:cubicBezTo>
                  <a:lnTo>
                    <a:pt x="440" y="122"/>
                  </a:lnTo>
                  <a:cubicBezTo>
                    <a:pt x="431" y="100"/>
                    <a:pt x="423" y="79"/>
                    <a:pt x="423" y="72"/>
                  </a:cubicBezTo>
                  <a:cubicBezTo>
                    <a:pt x="420" y="68"/>
                    <a:pt x="416" y="67"/>
                    <a:pt x="412" y="67"/>
                  </a:cubicBezTo>
                  <a:cubicBezTo>
                    <a:pt x="405" y="67"/>
                    <a:pt x="400" y="72"/>
                    <a:pt x="400" y="72"/>
                  </a:cubicBezTo>
                  <a:cubicBezTo>
                    <a:pt x="400" y="72"/>
                    <a:pt x="400" y="84"/>
                    <a:pt x="412" y="119"/>
                  </a:cubicBezTo>
                  <a:cubicBezTo>
                    <a:pt x="415" y="130"/>
                    <a:pt x="418" y="138"/>
                    <a:pt x="419" y="143"/>
                  </a:cubicBezTo>
                  <a:lnTo>
                    <a:pt x="419" y="143"/>
                  </a:lnTo>
                  <a:cubicBezTo>
                    <a:pt x="411" y="140"/>
                    <a:pt x="410" y="130"/>
                    <a:pt x="400" y="119"/>
                  </a:cubicBezTo>
                  <a:cubicBezTo>
                    <a:pt x="394" y="108"/>
                    <a:pt x="391" y="105"/>
                    <a:pt x="389" y="105"/>
                  </a:cubicBezTo>
                  <a:cubicBezTo>
                    <a:pt x="388" y="105"/>
                    <a:pt x="388" y="108"/>
                    <a:pt x="388" y="108"/>
                  </a:cubicBezTo>
                  <a:cubicBezTo>
                    <a:pt x="388" y="108"/>
                    <a:pt x="400" y="143"/>
                    <a:pt x="400" y="143"/>
                  </a:cubicBezTo>
                  <a:cubicBezTo>
                    <a:pt x="400" y="155"/>
                    <a:pt x="400" y="155"/>
                    <a:pt x="388" y="155"/>
                  </a:cubicBezTo>
                  <a:cubicBezTo>
                    <a:pt x="376" y="143"/>
                    <a:pt x="376" y="131"/>
                    <a:pt x="364" y="119"/>
                  </a:cubicBezTo>
                  <a:lnTo>
                    <a:pt x="364" y="119"/>
                  </a:lnTo>
                  <a:lnTo>
                    <a:pt x="376" y="143"/>
                  </a:lnTo>
                  <a:lnTo>
                    <a:pt x="364" y="143"/>
                  </a:lnTo>
                  <a:cubicBezTo>
                    <a:pt x="364" y="143"/>
                    <a:pt x="361" y="142"/>
                    <a:pt x="358" y="142"/>
                  </a:cubicBezTo>
                  <a:cubicBezTo>
                    <a:pt x="351" y="142"/>
                    <a:pt x="343" y="147"/>
                    <a:pt x="368" y="180"/>
                  </a:cubicBezTo>
                  <a:lnTo>
                    <a:pt x="368" y="180"/>
                  </a:lnTo>
                  <a:cubicBezTo>
                    <a:pt x="349" y="157"/>
                    <a:pt x="338" y="149"/>
                    <a:pt x="333" y="149"/>
                  </a:cubicBezTo>
                  <a:cubicBezTo>
                    <a:pt x="330" y="149"/>
                    <a:pt x="328" y="151"/>
                    <a:pt x="328" y="155"/>
                  </a:cubicBezTo>
                  <a:cubicBezTo>
                    <a:pt x="328" y="155"/>
                    <a:pt x="340" y="191"/>
                    <a:pt x="340" y="191"/>
                  </a:cubicBezTo>
                  <a:cubicBezTo>
                    <a:pt x="328" y="191"/>
                    <a:pt x="316" y="155"/>
                    <a:pt x="304" y="143"/>
                  </a:cubicBezTo>
                  <a:cubicBezTo>
                    <a:pt x="300" y="139"/>
                    <a:pt x="298" y="138"/>
                    <a:pt x="296" y="138"/>
                  </a:cubicBezTo>
                  <a:cubicBezTo>
                    <a:pt x="293" y="138"/>
                    <a:pt x="293" y="143"/>
                    <a:pt x="293" y="143"/>
                  </a:cubicBezTo>
                  <a:cubicBezTo>
                    <a:pt x="293" y="155"/>
                    <a:pt x="293" y="155"/>
                    <a:pt x="293" y="167"/>
                  </a:cubicBezTo>
                  <a:cubicBezTo>
                    <a:pt x="293" y="175"/>
                    <a:pt x="304" y="190"/>
                    <a:pt x="315" y="202"/>
                  </a:cubicBezTo>
                  <a:lnTo>
                    <a:pt x="315" y="202"/>
                  </a:lnTo>
                  <a:cubicBezTo>
                    <a:pt x="316" y="202"/>
                    <a:pt x="316" y="203"/>
                    <a:pt x="316" y="203"/>
                  </a:cubicBezTo>
                  <a:cubicBezTo>
                    <a:pt x="305" y="203"/>
                    <a:pt x="241" y="118"/>
                    <a:pt x="234" y="118"/>
                  </a:cubicBezTo>
                  <a:cubicBezTo>
                    <a:pt x="233" y="118"/>
                    <a:pt x="233" y="119"/>
                    <a:pt x="233" y="119"/>
                  </a:cubicBezTo>
                  <a:cubicBezTo>
                    <a:pt x="269" y="167"/>
                    <a:pt x="304" y="215"/>
                    <a:pt x="340" y="262"/>
                  </a:cubicBezTo>
                  <a:cubicBezTo>
                    <a:pt x="344" y="268"/>
                    <a:pt x="345" y="270"/>
                    <a:pt x="345" y="270"/>
                  </a:cubicBezTo>
                  <a:cubicBezTo>
                    <a:pt x="343" y="270"/>
                    <a:pt x="291" y="203"/>
                    <a:pt x="281" y="203"/>
                  </a:cubicBezTo>
                  <a:lnTo>
                    <a:pt x="281" y="203"/>
                  </a:lnTo>
                  <a:cubicBezTo>
                    <a:pt x="304" y="227"/>
                    <a:pt x="316" y="239"/>
                    <a:pt x="316" y="239"/>
                  </a:cubicBezTo>
                  <a:lnTo>
                    <a:pt x="340" y="274"/>
                  </a:lnTo>
                  <a:cubicBezTo>
                    <a:pt x="352" y="286"/>
                    <a:pt x="340" y="286"/>
                    <a:pt x="340" y="286"/>
                  </a:cubicBezTo>
                  <a:cubicBezTo>
                    <a:pt x="322" y="259"/>
                    <a:pt x="304" y="246"/>
                    <a:pt x="302" y="246"/>
                  </a:cubicBezTo>
                  <a:lnTo>
                    <a:pt x="302" y="246"/>
                  </a:lnTo>
                  <a:cubicBezTo>
                    <a:pt x="301" y="246"/>
                    <a:pt x="301" y="247"/>
                    <a:pt x="304" y="250"/>
                  </a:cubicBezTo>
                  <a:cubicBezTo>
                    <a:pt x="304" y="256"/>
                    <a:pt x="307" y="261"/>
                    <a:pt x="306" y="261"/>
                  </a:cubicBezTo>
                  <a:cubicBezTo>
                    <a:pt x="306" y="261"/>
                    <a:pt x="300" y="253"/>
                    <a:pt x="281" y="227"/>
                  </a:cubicBezTo>
                  <a:cubicBezTo>
                    <a:pt x="273" y="223"/>
                    <a:pt x="267" y="221"/>
                    <a:pt x="264" y="221"/>
                  </a:cubicBezTo>
                  <a:cubicBezTo>
                    <a:pt x="258" y="221"/>
                    <a:pt x="261" y="227"/>
                    <a:pt x="269" y="227"/>
                  </a:cubicBezTo>
                  <a:cubicBezTo>
                    <a:pt x="281" y="239"/>
                    <a:pt x="293" y="250"/>
                    <a:pt x="293" y="262"/>
                  </a:cubicBezTo>
                  <a:cubicBezTo>
                    <a:pt x="293" y="268"/>
                    <a:pt x="293" y="271"/>
                    <a:pt x="291" y="271"/>
                  </a:cubicBezTo>
                  <a:cubicBezTo>
                    <a:pt x="290" y="271"/>
                    <a:pt x="287" y="268"/>
                    <a:pt x="281" y="262"/>
                  </a:cubicBezTo>
                  <a:cubicBezTo>
                    <a:pt x="269" y="250"/>
                    <a:pt x="245" y="239"/>
                    <a:pt x="233" y="227"/>
                  </a:cubicBezTo>
                  <a:cubicBezTo>
                    <a:pt x="229" y="223"/>
                    <a:pt x="226" y="222"/>
                    <a:pt x="223" y="222"/>
                  </a:cubicBezTo>
                  <a:cubicBezTo>
                    <a:pt x="217" y="222"/>
                    <a:pt x="216" y="230"/>
                    <a:pt x="233" y="239"/>
                  </a:cubicBezTo>
                  <a:cubicBezTo>
                    <a:pt x="238" y="241"/>
                    <a:pt x="239" y="242"/>
                    <a:pt x="238" y="242"/>
                  </a:cubicBezTo>
                  <a:cubicBezTo>
                    <a:pt x="235" y="242"/>
                    <a:pt x="197" y="227"/>
                    <a:pt x="197" y="227"/>
                  </a:cubicBezTo>
                  <a:lnTo>
                    <a:pt x="197" y="227"/>
                  </a:lnTo>
                  <a:cubicBezTo>
                    <a:pt x="208" y="234"/>
                    <a:pt x="220" y="243"/>
                    <a:pt x="231" y="252"/>
                  </a:cubicBezTo>
                  <a:lnTo>
                    <a:pt x="231" y="252"/>
                  </a:lnTo>
                  <a:cubicBezTo>
                    <a:pt x="243" y="263"/>
                    <a:pt x="257" y="274"/>
                    <a:pt x="257" y="274"/>
                  </a:cubicBezTo>
                  <a:lnTo>
                    <a:pt x="251" y="268"/>
                  </a:lnTo>
                  <a:lnTo>
                    <a:pt x="251" y="268"/>
                  </a:lnTo>
                  <a:cubicBezTo>
                    <a:pt x="269" y="283"/>
                    <a:pt x="287" y="298"/>
                    <a:pt x="304" y="310"/>
                  </a:cubicBezTo>
                  <a:cubicBezTo>
                    <a:pt x="304" y="310"/>
                    <a:pt x="304" y="315"/>
                    <a:pt x="301" y="315"/>
                  </a:cubicBezTo>
                  <a:cubicBezTo>
                    <a:pt x="299" y="315"/>
                    <a:pt x="296" y="314"/>
                    <a:pt x="293" y="310"/>
                  </a:cubicBezTo>
                  <a:cubicBezTo>
                    <a:pt x="287" y="304"/>
                    <a:pt x="281" y="301"/>
                    <a:pt x="278" y="301"/>
                  </a:cubicBezTo>
                  <a:cubicBezTo>
                    <a:pt x="275" y="301"/>
                    <a:pt x="275" y="304"/>
                    <a:pt x="281" y="310"/>
                  </a:cubicBezTo>
                  <a:cubicBezTo>
                    <a:pt x="282" y="312"/>
                    <a:pt x="283" y="312"/>
                    <a:pt x="283" y="312"/>
                  </a:cubicBezTo>
                  <a:cubicBezTo>
                    <a:pt x="283" y="312"/>
                    <a:pt x="252" y="283"/>
                    <a:pt x="221" y="262"/>
                  </a:cubicBezTo>
                  <a:cubicBezTo>
                    <a:pt x="216" y="261"/>
                    <a:pt x="213" y="260"/>
                    <a:pt x="210" y="260"/>
                  </a:cubicBezTo>
                  <a:cubicBezTo>
                    <a:pt x="198" y="260"/>
                    <a:pt x="233" y="286"/>
                    <a:pt x="233" y="286"/>
                  </a:cubicBezTo>
                  <a:cubicBezTo>
                    <a:pt x="245" y="286"/>
                    <a:pt x="257" y="310"/>
                    <a:pt x="257" y="310"/>
                  </a:cubicBezTo>
                  <a:cubicBezTo>
                    <a:pt x="257" y="310"/>
                    <a:pt x="253" y="308"/>
                    <a:pt x="251" y="308"/>
                  </a:cubicBezTo>
                  <a:lnTo>
                    <a:pt x="251" y="308"/>
                  </a:lnTo>
                  <a:cubicBezTo>
                    <a:pt x="249" y="308"/>
                    <a:pt x="252" y="312"/>
                    <a:pt x="281" y="334"/>
                  </a:cubicBezTo>
                  <a:cubicBezTo>
                    <a:pt x="281" y="334"/>
                    <a:pt x="293" y="358"/>
                    <a:pt x="293" y="358"/>
                  </a:cubicBezTo>
                  <a:cubicBezTo>
                    <a:pt x="257" y="334"/>
                    <a:pt x="233" y="310"/>
                    <a:pt x="197" y="286"/>
                  </a:cubicBezTo>
                  <a:cubicBezTo>
                    <a:pt x="185" y="286"/>
                    <a:pt x="185" y="286"/>
                    <a:pt x="185" y="298"/>
                  </a:cubicBezTo>
                  <a:cubicBezTo>
                    <a:pt x="179" y="304"/>
                    <a:pt x="179" y="304"/>
                    <a:pt x="184" y="304"/>
                  </a:cubicBezTo>
                  <a:cubicBezTo>
                    <a:pt x="188" y="304"/>
                    <a:pt x="197" y="304"/>
                    <a:pt x="209" y="310"/>
                  </a:cubicBezTo>
                  <a:cubicBezTo>
                    <a:pt x="228" y="319"/>
                    <a:pt x="210" y="314"/>
                    <a:pt x="218" y="323"/>
                  </a:cubicBezTo>
                  <a:lnTo>
                    <a:pt x="218" y="323"/>
                  </a:lnTo>
                  <a:cubicBezTo>
                    <a:pt x="215" y="322"/>
                    <a:pt x="212" y="322"/>
                    <a:pt x="209" y="322"/>
                  </a:cubicBezTo>
                  <a:cubicBezTo>
                    <a:pt x="197" y="322"/>
                    <a:pt x="197" y="322"/>
                    <a:pt x="197" y="334"/>
                  </a:cubicBezTo>
                  <a:cubicBezTo>
                    <a:pt x="197" y="334"/>
                    <a:pt x="197" y="339"/>
                    <a:pt x="190" y="339"/>
                  </a:cubicBezTo>
                  <a:cubicBezTo>
                    <a:pt x="187" y="339"/>
                    <a:pt x="181" y="338"/>
                    <a:pt x="173" y="334"/>
                  </a:cubicBezTo>
                  <a:cubicBezTo>
                    <a:pt x="163" y="329"/>
                    <a:pt x="148" y="321"/>
                    <a:pt x="133" y="313"/>
                  </a:cubicBezTo>
                  <a:lnTo>
                    <a:pt x="133" y="313"/>
                  </a:lnTo>
                  <a:lnTo>
                    <a:pt x="197" y="358"/>
                  </a:lnTo>
                  <a:cubicBezTo>
                    <a:pt x="221" y="369"/>
                    <a:pt x="197" y="369"/>
                    <a:pt x="209" y="369"/>
                  </a:cubicBezTo>
                  <a:cubicBezTo>
                    <a:pt x="219" y="379"/>
                    <a:pt x="244" y="397"/>
                    <a:pt x="241" y="397"/>
                  </a:cubicBezTo>
                  <a:cubicBezTo>
                    <a:pt x="240" y="397"/>
                    <a:pt x="238" y="396"/>
                    <a:pt x="233" y="393"/>
                  </a:cubicBezTo>
                  <a:lnTo>
                    <a:pt x="114" y="334"/>
                  </a:lnTo>
                  <a:cubicBezTo>
                    <a:pt x="107" y="330"/>
                    <a:pt x="104" y="329"/>
                    <a:pt x="103" y="329"/>
                  </a:cubicBezTo>
                  <a:lnTo>
                    <a:pt x="103" y="329"/>
                  </a:lnTo>
                  <a:cubicBezTo>
                    <a:pt x="102" y="329"/>
                    <a:pt x="114" y="337"/>
                    <a:pt x="114" y="346"/>
                  </a:cubicBezTo>
                  <a:cubicBezTo>
                    <a:pt x="138" y="346"/>
                    <a:pt x="150" y="358"/>
                    <a:pt x="150" y="369"/>
                  </a:cubicBezTo>
                  <a:cubicBezTo>
                    <a:pt x="162" y="369"/>
                    <a:pt x="162" y="381"/>
                    <a:pt x="150" y="381"/>
                  </a:cubicBezTo>
                  <a:cubicBezTo>
                    <a:pt x="150" y="381"/>
                    <a:pt x="126" y="381"/>
                    <a:pt x="150" y="405"/>
                  </a:cubicBezTo>
                  <a:cubicBezTo>
                    <a:pt x="150" y="405"/>
                    <a:pt x="160" y="410"/>
                    <a:pt x="169" y="414"/>
                  </a:cubicBezTo>
                  <a:lnTo>
                    <a:pt x="169" y="414"/>
                  </a:lnTo>
                  <a:lnTo>
                    <a:pt x="114" y="405"/>
                  </a:lnTo>
                  <a:cubicBezTo>
                    <a:pt x="78" y="405"/>
                    <a:pt x="66" y="405"/>
                    <a:pt x="102" y="417"/>
                  </a:cubicBezTo>
                  <a:lnTo>
                    <a:pt x="138" y="441"/>
                  </a:lnTo>
                  <a:cubicBezTo>
                    <a:pt x="114" y="429"/>
                    <a:pt x="90" y="417"/>
                    <a:pt x="66" y="417"/>
                  </a:cubicBezTo>
                  <a:lnTo>
                    <a:pt x="66" y="417"/>
                  </a:lnTo>
                  <a:cubicBezTo>
                    <a:pt x="90" y="417"/>
                    <a:pt x="102" y="429"/>
                    <a:pt x="114" y="441"/>
                  </a:cubicBezTo>
                  <a:lnTo>
                    <a:pt x="138" y="453"/>
                  </a:lnTo>
                  <a:cubicBezTo>
                    <a:pt x="197" y="477"/>
                    <a:pt x="197" y="477"/>
                    <a:pt x="232" y="488"/>
                  </a:cubicBezTo>
                  <a:lnTo>
                    <a:pt x="232" y="488"/>
                  </a:lnTo>
                  <a:lnTo>
                    <a:pt x="126" y="453"/>
                  </a:lnTo>
                  <a:lnTo>
                    <a:pt x="102" y="453"/>
                  </a:lnTo>
                  <a:cubicBezTo>
                    <a:pt x="92" y="453"/>
                    <a:pt x="121" y="468"/>
                    <a:pt x="108" y="468"/>
                  </a:cubicBezTo>
                  <a:cubicBezTo>
                    <a:pt x="105" y="468"/>
                    <a:pt x="100" y="467"/>
                    <a:pt x="90" y="465"/>
                  </a:cubicBezTo>
                  <a:cubicBezTo>
                    <a:pt x="81" y="462"/>
                    <a:pt x="76" y="461"/>
                    <a:pt x="73" y="461"/>
                  </a:cubicBezTo>
                  <a:cubicBezTo>
                    <a:pt x="63" y="461"/>
                    <a:pt x="102" y="479"/>
                    <a:pt x="102" y="489"/>
                  </a:cubicBezTo>
                  <a:lnTo>
                    <a:pt x="197" y="500"/>
                  </a:lnTo>
                  <a:lnTo>
                    <a:pt x="138" y="500"/>
                  </a:lnTo>
                  <a:cubicBezTo>
                    <a:pt x="138" y="512"/>
                    <a:pt x="197" y="524"/>
                    <a:pt x="221" y="524"/>
                  </a:cubicBezTo>
                  <a:cubicBezTo>
                    <a:pt x="189" y="524"/>
                    <a:pt x="94" y="514"/>
                    <a:pt x="66" y="514"/>
                  </a:cubicBezTo>
                  <a:cubicBezTo>
                    <a:pt x="52" y="514"/>
                    <a:pt x="54" y="516"/>
                    <a:pt x="90" y="524"/>
                  </a:cubicBezTo>
                  <a:lnTo>
                    <a:pt x="78" y="524"/>
                  </a:lnTo>
                  <a:cubicBezTo>
                    <a:pt x="78" y="524"/>
                    <a:pt x="138" y="536"/>
                    <a:pt x="150" y="536"/>
                  </a:cubicBezTo>
                  <a:cubicBezTo>
                    <a:pt x="150" y="536"/>
                    <a:pt x="173" y="548"/>
                    <a:pt x="162" y="548"/>
                  </a:cubicBezTo>
                  <a:cubicBezTo>
                    <a:pt x="162" y="548"/>
                    <a:pt x="108" y="533"/>
                    <a:pt x="75" y="533"/>
                  </a:cubicBezTo>
                  <a:cubicBezTo>
                    <a:pt x="66" y="533"/>
                    <a:pt x="59" y="534"/>
                    <a:pt x="54" y="536"/>
                  </a:cubicBezTo>
                  <a:cubicBezTo>
                    <a:pt x="42" y="536"/>
                    <a:pt x="42" y="536"/>
                    <a:pt x="54" y="548"/>
                  </a:cubicBezTo>
                  <a:cubicBezTo>
                    <a:pt x="66" y="548"/>
                    <a:pt x="114" y="548"/>
                    <a:pt x="114" y="560"/>
                  </a:cubicBezTo>
                  <a:lnTo>
                    <a:pt x="78" y="560"/>
                  </a:lnTo>
                  <a:lnTo>
                    <a:pt x="42" y="548"/>
                  </a:lnTo>
                  <a:cubicBezTo>
                    <a:pt x="22" y="548"/>
                    <a:pt x="124" y="574"/>
                    <a:pt x="124" y="574"/>
                  </a:cubicBezTo>
                  <a:cubicBezTo>
                    <a:pt x="124" y="574"/>
                    <a:pt x="121" y="574"/>
                    <a:pt x="114" y="572"/>
                  </a:cubicBezTo>
                  <a:lnTo>
                    <a:pt x="31" y="572"/>
                  </a:lnTo>
                  <a:cubicBezTo>
                    <a:pt x="31" y="572"/>
                    <a:pt x="31" y="584"/>
                    <a:pt x="42" y="584"/>
                  </a:cubicBezTo>
                  <a:lnTo>
                    <a:pt x="126" y="584"/>
                  </a:lnTo>
                  <a:cubicBezTo>
                    <a:pt x="126" y="584"/>
                    <a:pt x="102" y="584"/>
                    <a:pt x="102" y="596"/>
                  </a:cubicBezTo>
                  <a:lnTo>
                    <a:pt x="54" y="596"/>
                  </a:lnTo>
                  <a:cubicBezTo>
                    <a:pt x="66" y="596"/>
                    <a:pt x="102" y="596"/>
                    <a:pt x="90" y="608"/>
                  </a:cubicBezTo>
                  <a:lnTo>
                    <a:pt x="19" y="608"/>
                  </a:lnTo>
                  <a:cubicBezTo>
                    <a:pt x="42" y="608"/>
                    <a:pt x="78" y="608"/>
                    <a:pt x="102" y="620"/>
                  </a:cubicBezTo>
                  <a:lnTo>
                    <a:pt x="66" y="620"/>
                  </a:lnTo>
                  <a:cubicBezTo>
                    <a:pt x="66" y="620"/>
                    <a:pt x="65" y="621"/>
                    <a:pt x="64" y="623"/>
                  </a:cubicBezTo>
                  <a:lnTo>
                    <a:pt x="64" y="623"/>
                  </a:lnTo>
                  <a:cubicBezTo>
                    <a:pt x="53" y="625"/>
                    <a:pt x="43" y="627"/>
                    <a:pt x="31" y="631"/>
                  </a:cubicBezTo>
                  <a:lnTo>
                    <a:pt x="54" y="631"/>
                  </a:lnTo>
                  <a:cubicBezTo>
                    <a:pt x="31" y="643"/>
                    <a:pt x="54" y="643"/>
                    <a:pt x="78" y="643"/>
                  </a:cubicBezTo>
                  <a:lnTo>
                    <a:pt x="114" y="643"/>
                  </a:lnTo>
                  <a:cubicBezTo>
                    <a:pt x="111" y="643"/>
                    <a:pt x="103" y="645"/>
                    <a:pt x="93" y="646"/>
                  </a:cubicBezTo>
                  <a:lnTo>
                    <a:pt x="93" y="646"/>
                  </a:lnTo>
                  <a:cubicBezTo>
                    <a:pt x="89" y="645"/>
                    <a:pt x="83" y="643"/>
                    <a:pt x="78" y="643"/>
                  </a:cubicBezTo>
                  <a:cubicBezTo>
                    <a:pt x="83" y="645"/>
                    <a:pt x="87" y="646"/>
                    <a:pt x="90" y="647"/>
                  </a:cubicBezTo>
                  <a:lnTo>
                    <a:pt x="90" y="647"/>
                  </a:lnTo>
                  <a:cubicBezTo>
                    <a:pt x="55" y="654"/>
                    <a:pt x="1" y="667"/>
                    <a:pt x="54" y="667"/>
                  </a:cubicBezTo>
                  <a:lnTo>
                    <a:pt x="42" y="667"/>
                  </a:lnTo>
                  <a:lnTo>
                    <a:pt x="31" y="679"/>
                  </a:lnTo>
                  <a:lnTo>
                    <a:pt x="102" y="667"/>
                  </a:lnTo>
                  <a:lnTo>
                    <a:pt x="162" y="667"/>
                  </a:lnTo>
                  <a:cubicBezTo>
                    <a:pt x="162" y="667"/>
                    <a:pt x="126" y="667"/>
                    <a:pt x="102" y="679"/>
                  </a:cubicBezTo>
                  <a:lnTo>
                    <a:pt x="138" y="679"/>
                  </a:lnTo>
                  <a:cubicBezTo>
                    <a:pt x="128" y="679"/>
                    <a:pt x="114" y="680"/>
                    <a:pt x="98" y="681"/>
                  </a:cubicBezTo>
                  <a:lnTo>
                    <a:pt x="98" y="681"/>
                  </a:lnTo>
                  <a:cubicBezTo>
                    <a:pt x="77" y="691"/>
                    <a:pt x="67" y="691"/>
                    <a:pt x="78" y="691"/>
                  </a:cubicBezTo>
                  <a:cubicBezTo>
                    <a:pt x="86" y="691"/>
                    <a:pt x="105" y="686"/>
                    <a:pt x="116" y="686"/>
                  </a:cubicBezTo>
                  <a:cubicBezTo>
                    <a:pt x="122" y="686"/>
                    <a:pt x="126" y="687"/>
                    <a:pt x="126" y="691"/>
                  </a:cubicBezTo>
                  <a:cubicBezTo>
                    <a:pt x="130" y="695"/>
                    <a:pt x="131" y="696"/>
                    <a:pt x="132" y="696"/>
                  </a:cubicBezTo>
                  <a:cubicBezTo>
                    <a:pt x="132" y="696"/>
                    <a:pt x="130" y="691"/>
                    <a:pt x="138" y="691"/>
                  </a:cubicBezTo>
                  <a:cubicBezTo>
                    <a:pt x="185" y="691"/>
                    <a:pt x="162" y="703"/>
                    <a:pt x="162" y="703"/>
                  </a:cubicBezTo>
                  <a:cubicBezTo>
                    <a:pt x="162" y="715"/>
                    <a:pt x="150" y="703"/>
                    <a:pt x="126" y="727"/>
                  </a:cubicBezTo>
                  <a:cubicBezTo>
                    <a:pt x="90" y="739"/>
                    <a:pt x="102" y="739"/>
                    <a:pt x="102" y="739"/>
                  </a:cubicBezTo>
                  <a:cubicBezTo>
                    <a:pt x="102" y="739"/>
                    <a:pt x="91" y="744"/>
                    <a:pt x="98" y="744"/>
                  </a:cubicBezTo>
                  <a:cubicBezTo>
                    <a:pt x="102" y="744"/>
                    <a:pt x="110" y="743"/>
                    <a:pt x="126" y="739"/>
                  </a:cubicBezTo>
                  <a:cubicBezTo>
                    <a:pt x="138" y="731"/>
                    <a:pt x="143" y="728"/>
                    <a:pt x="145" y="728"/>
                  </a:cubicBezTo>
                  <a:lnTo>
                    <a:pt x="145" y="728"/>
                  </a:lnTo>
                  <a:cubicBezTo>
                    <a:pt x="148" y="728"/>
                    <a:pt x="138" y="739"/>
                    <a:pt x="138" y="739"/>
                  </a:cubicBezTo>
                  <a:lnTo>
                    <a:pt x="162" y="739"/>
                  </a:lnTo>
                  <a:cubicBezTo>
                    <a:pt x="173" y="739"/>
                    <a:pt x="162" y="739"/>
                    <a:pt x="162" y="750"/>
                  </a:cubicBezTo>
                  <a:cubicBezTo>
                    <a:pt x="209" y="739"/>
                    <a:pt x="269" y="727"/>
                    <a:pt x="316" y="703"/>
                  </a:cubicBezTo>
                  <a:lnTo>
                    <a:pt x="304" y="703"/>
                  </a:lnTo>
                  <a:cubicBezTo>
                    <a:pt x="316" y="703"/>
                    <a:pt x="316" y="703"/>
                    <a:pt x="328" y="691"/>
                  </a:cubicBezTo>
                  <a:cubicBezTo>
                    <a:pt x="352" y="679"/>
                    <a:pt x="364" y="679"/>
                    <a:pt x="352" y="679"/>
                  </a:cubicBezTo>
                  <a:cubicBezTo>
                    <a:pt x="352" y="679"/>
                    <a:pt x="306" y="694"/>
                    <a:pt x="282" y="694"/>
                  </a:cubicBezTo>
                  <a:cubicBezTo>
                    <a:pt x="276" y="694"/>
                    <a:pt x="271" y="693"/>
                    <a:pt x="269" y="691"/>
                  </a:cubicBezTo>
                  <a:cubicBezTo>
                    <a:pt x="257" y="691"/>
                    <a:pt x="269" y="691"/>
                    <a:pt x="293" y="679"/>
                  </a:cubicBezTo>
                  <a:lnTo>
                    <a:pt x="269" y="679"/>
                  </a:lnTo>
                  <a:cubicBezTo>
                    <a:pt x="304" y="667"/>
                    <a:pt x="328" y="667"/>
                    <a:pt x="364" y="655"/>
                  </a:cubicBezTo>
                  <a:cubicBezTo>
                    <a:pt x="358" y="655"/>
                    <a:pt x="352" y="655"/>
                    <a:pt x="346" y="655"/>
                  </a:cubicBezTo>
                  <a:lnTo>
                    <a:pt x="346" y="655"/>
                  </a:lnTo>
                  <a:cubicBezTo>
                    <a:pt x="348" y="655"/>
                    <a:pt x="350" y="655"/>
                    <a:pt x="352" y="655"/>
                  </a:cubicBezTo>
                  <a:lnTo>
                    <a:pt x="293" y="655"/>
                  </a:lnTo>
                  <a:cubicBezTo>
                    <a:pt x="257" y="655"/>
                    <a:pt x="269" y="655"/>
                    <a:pt x="304" y="643"/>
                  </a:cubicBezTo>
                  <a:lnTo>
                    <a:pt x="221" y="643"/>
                  </a:lnTo>
                  <a:lnTo>
                    <a:pt x="293" y="631"/>
                  </a:lnTo>
                  <a:cubicBezTo>
                    <a:pt x="293" y="631"/>
                    <a:pt x="293" y="620"/>
                    <a:pt x="257" y="620"/>
                  </a:cubicBezTo>
                  <a:lnTo>
                    <a:pt x="316" y="620"/>
                  </a:lnTo>
                  <a:cubicBezTo>
                    <a:pt x="304" y="620"/>
                    <a:pt x="233" y="608"/>
                    <a:pt x="245" y="608"/>
                  </a:cubicBezTo>
                  <a:lnTo>
                    <a:pt x="316" y="608"/>
                  </a:lnTo>
                  <a:cubicBezTo>
                    <a:pt x="328" y="608"/>
                    <a:pt x="328" y="596"/>
                    <a:pt x="316" y="596"/>
                  </a:cubicBezTo>
                  <a:lnTo>
                    <a:pt x="304" y="584"/>
                  </a:lnTo>
                  <a:lnTo>
                    <a:pt x="281" y="572"/>
                  </a:lnTo>
                  <a:lnTo>
                    <a:pt x="364" y="572"/>
                  </a:lnTo>
                  <a:lnTo>
                    <a:pt x="328" y="560"/>
                  </a:lnTo>
                  <a:cubicBezTo>
                    <a:pt x="339" y="560"/>
                    <a:pt x="341" y="559"/>
                    <a:pt x="338" y="557"/>
                  </a:cubicBezTo>
                  <a:lnTo>
                    <a:pt x="338" y="557"/>
                  </a:lnTo>
                  <a:lnTo>
                    <a:pt x="346" y="559"/>
                  </a:lnTo>
                  <a:lnTo>
                    <a:pt x="346" y="559"/>
                  </a:lnTo>
                  <a:cubicBezTo>
                    <a:pt x="330" y="554"/>
                    <a:pt x="301" y="536"/>
                    <a:pt x="281" y="536"/>
                  </a:cubicBezTo>
                  <a:lnTo>
                    <a:pt x="340" y="536"/>
                  </a:lnTo>
                  <a:cubicBezTo>
                    <a:pt x="332" y="532"/>
                    <a:pt x="324" y="528"/>
                    <a:pt x="316" y="524"/>
                  </a:cubicBezTo>
                  <a:cubicBezTo>
                    <a:pt x="304" y="518"/>
                    <a:pt x="304" y="518"/>
                    <a:pt x="306" y="518"/>
                  </a:cubicBezTo>
                  <a:cubicBezTo>
                    <a:pt x="307" y="518"/>
                    <a:pt x="310" y="518"/>
                    <a:pt x="304" y="512"/>
                  </a:cubicBezTo>
                  <a:lnTo>
                    <a:pt x="257" y="489"/>
                  </a:lnTo>
                  <a:lnTo>
                    <a:pt x="257" y="489"/>
                  </a:lnTo>
                  <a:cubicBezTo>
                    <a:pt x="281" y="500"/>
                    <a:pt x="293" y="500"/>
                    <a:pt x="304" y="500"/>
                  </a:cubicBezTo>
                  <a:cubicBezTo>
                    <a:pt x="304" y="500"/>
                    <a:pt x="269" y="489"/>
                    <a:pt x="257" y="477"/>
                  </a:cubicBezTo>
                  <a:lnTo>
                    <a:pt x="257" y="477"/>
                  </a:lnTo>
                  <a:cubicBezTo>
                    <a:pt x="257" y="477"/>
                    <a:pt x="265" y="477"/>
                    <a:pt x="274" y="479"/>
                  </a:cubicBezTo>
                  <a:lnTo>
                    <a:pt x="274" y="479"/>
                  </a:lnTo>
                  <a:cubicBezTo>
                    <a:pt x="279" y="481"/>
                    <a:pt x="284" y="483"/>
                    <a:pt x="288" y="485"/>
                  </a:cubicBezTo>
                  <a:lnTo>
                    <a:pt x="288" y="485"/>
                  </a:lnTo>
                  <a:cubicBezTo>
                    <a:pt x="290" y="486"/>
                    <a:pt x="291" y="487"/>
                    <a:pt x="293" y="489"/>
                  </a:cubicBezTo>
                  <a:cubicBezTo>
                    <a:pt x="316" y="500"/>
                    <a:pt x="340" y="512"/>
                    <a:pt x="352" y="512"/>
                  </a:cubicBezTo>
                  <a:cubicBezTo>
                    <a:pt x="341" y="507"/>
                    <a:pt x="329" y="501"/>
                    <a:pt x="317" y="495"/>
                  </a:cubicBezTo>
                  <a:lnTo>
                    <a:pt x="317" y="495"/>
                  </a:lnTo>
                  <a:cubicBezTo>
                    <a:pt x="319" y="496"/>
                    <a:pt x="321" y="496"/>
                    <a:pt x="322" y="496"/>
                  </a:cubicBezTo>
                  <a:cubicBezTo>
                    <a:pt x="329" y="496"/>
                    <a:pt x="322" y="488"/>
                    <a:pt x="329" y="488"/>
                  </a:cubicBezTo>
                  <a:cubicBezTo>
                    <a:pt x="333" y="488"/>
                    <a:pt x="342" y="491"/>
                    <a:pt x="364" y="500"/>
                  </a:cubicBezTo>
                  <a:cubicBezTo>
                    <a:pt x="373" y="503"/>
                    <a:pt x="378" y="504"/>
                    <a:pt x="381" y="504"/>
                  </a:cubicBezTo>
                  <a:cubicBezTo>
                    <a:pt x="391" y="504"/>
                    <a:pt x="350" y="486"/>
                    <a:pt x="340" y="477"/>
                  </a:cubicBezTo>
                  <a:cubicBezTo>
                    <a:pt x="340" y="471"/>
                    <a:pt x="340" y="471"/>
                    <a:pt x="340" y="471"/>
                  </a:cubicBezTo>
                  <a:cubicBezTo>
                    <a:pt x="340" y="471"/>
                    <a:pt x="340" y="471"/>
                    <a:pt x="340" y="465"/>
                  </a:cubicBezTo>
                  <a:cubicBezTo>
                    <a:pt x="340" y="453"/>
                    <a:pt x="316" y="441"/>
                    <a:pt x="328" y="441"/>
                  </a:cubicBezTo>
                  <a:cubicBezTo>
                    <a:pt x="328" y="441"/>
                    <a:pt x="352" y="453"/>
                    <a:pt x="352" y="453"/>
                  </a:cubicBezTo>
                  <a:cubicBezTo>
                    <a:pt x="364" y="453"/>
                    <a:pt x="352" y="453"/>
                    <a:pt x="340" y="441"/>
                  </a:cubicBezTo>
                  <a:cubicBezTo>
                    <a:pt x="340" y="429"/>
                    <a:pt x="328" y="429"/>
                    <a:pt x="316" y="417"/>
                  </a:cubicBezTo>
                  <a:lnTo>
                    <a:pt x="316" y="417"/>
                  </a:lnTo>
                  <a:cubicBezTo>
                    <a:pt x="346" y="427"/>
                    <a:pt x="367" y="445"/>
                    <a:pt x="387" y="458"/>
                  </a:cubicBezTo>
                  <a:lnTo>
                    <a:pt x="387" y="458"/>
                  </a:lnTo>
                  <a:cubicBezTo>
                    <a:pt x="368" y="444"/>
                    <a:pt x="376" y="436"/>
                    <a:pt x="387" y="436"/>
                  </a:cubicBezTo>
                  <a:cubicBezTo>
                    <a:pt x="392" y="436"/>
                    <a:pt x="396" y="438"/>
                    <a:pt x="400" y="441"/>
                  </a:cubicBezTo>
                  <a:cubicBezTo>
                    <a:pt x="400" y="441"/>
                    <a:pt x="410" y="446"/>
                    <a:pt x="417" y="446"/>
                  </a:cubicBezTo>
                  <a:cubicBezTo>
                    <a:pt x="421" y="446"/>
                    <a:pt x="423" y="445"/>
                    <a:pt x="423" y="441"/>
                  </a:cubicBezTo>
                  <a:cubicBezTo>
                    <a:pt x="423" y="429"/>
                    <a:pt x="412" y="429"/>
                    <a:pt x="400" y="417"/>
                  </a:cubicBezTo>
                  <a:lnTo>
                    <a:pt x="340" y="358"/>
                  </a:lnTo>
                  <a:lnTo>
                    <a:pt x="340" y="358"/>
                  </a:lnTo>
                  <a:cubicBezTo>
                    <a:pt x="342" y="359"/>
                    <a:pt x="393" y="410"/>
                    <a:pt x="400" y="410"/>
                  </a:cubicBezTo>
                  <a:cubicBezTo>
                    <a:pt x="401" y="410"/>
                    <a:pt x="401" y="409"/>
                    <a:pt x="400" y="405"/>
                  </a:cubicBezTo>
                  <a:cubicBezTo>
                    <a:pt x="376" y="381"/>
                    <a:pt x="364" y="370"/>
                    <a:pt x="376" y="369"/>
                  </a:cubicBezTo>
                  <a:lnTo>
                    <a:pt x="376" y="369"/>
                  </a:lnTo>
                  <a:cubicBezTo>
                    <a:pt x="372" y="366"/>
                    <a:pt x="368" y="362"/>
                    <a:pt x="364" y="358"/>
                  </a:cubicBezTo>
                  <a:lnTo>
                    <a:pt x="364" y="358"/>
                  </a:lnTo>
                  <a:cubicBezTo>
                    <a:pt x="388" y="369"/>
                    <a:pt x="400" y="393"/>
                    <a:pt x="423" y="405"/>
                  </a:cubicBezTo>
                  <a:cubicBezTo>
                    <a:pt x="423" y="405"/>
                    <a:pt x="433" y="412"/>
                    <a:pt x="441" y="418"/>
                  </a:cubicBezTo>
                  <a:lnTo>
                    <a:pt x="441" y="418"/>
                  </a:lnTo>
                  <a:cubicBezTo>
                    <a:pt x="428" y="398"/>
                    <a:pt x="410" y="380"/>
                    <a:pt x="400" y="369"/>
                  </a:cubicBezTo>
                  <a:lnTo>
                    <a:pt x="400" y="369"/>
                  </a:lnTo>
                  <a:cubicBezTo>
                    <a:pt x="400" y="370"/>
                    <a:pt x="405" y="375"/>
                    <a:pt x="408" y="375"/>
                  </a:cubicBezTo>
                  <a:cubicBezTo>
                    <a:pt x="410" y="375"/>
                    <a:pt x="412" y="373"/>
                    <a:pt x="412" y="369"/>
                  </a:cubicBezTo>
                  <a:cubicBezTo>
                    <a:pt x="400" y="358"/>
                    <a:pt x="388" y="346"/>
                    <a:pt x="388" y="346"/>
                  </a:cubicBezTo>
                  <a:lnTo>
                    <a:pt x="388" y="346"/>
                  </a:lnTo>
                  <a:cubicBezTo>
                    <a:pt x="398" y="346"/>
                    <a:pt x="417" y="364"/>
                    <a:pt x="430" y="368"/>
                  </a:cubicBezTo>
                  <a:lnTo>
                    <a:pt x="430" y="368"/>
                  </a:lnTo>
                  <a:cubicBezTo>
                    <a:pt x="425" y="362"/>
                    <a:pt x="416" y="351"/>
                    <a:pt x="400" y="334"/>
                  </a:cubicBezTo>
                  <a:lnTo>
                    <a:pt x="400" y="334"/>
                  </a:lnTo>
                  <a:cubicBezTo>
                    <a:pt x="401" y="335"/>
                    <a:pt x="437" y="371"/>
                    <a:pt x="446" y="371"/>
                  </a:cubicBezTo>
                  <a:cubicBezTo>
                    <a:pt x="447" y="371"/>
                    <a:pt x="447" y="371"/>
                    <a:pt x="447" y="369"/>
                  </a:cubicBezTo>
                  <a:cubicBezTo>
                    <a:pt x="435" y="358"/>
                    <a:pt x="388" y="322"/>
                    <a:pt x="400" y="322"/>
                  </a:cubicBezTo>
                  <a:cubicBezTo>
                    <a:pt x="412" y="322"/>
                    <a:pt x="412" y="334"/>
                    <a:pt x="423" y="346"/>
                  </a:cubicBezTo>
                  <a:cubicBezTo>
                    <a:pt x="428" y="350"/>
                    <a:pt x="432" y="353"/>
                    <a:pt x="435" y="353"/>
                  </a:cubicBezTo>
                  <a:cubicBezTo>
                    <a:pt x="439" y="353"/>
                    <a:pt x="439" y="345"/>
                    <a:pt x="423" y="322"/>
                  </a:cubicBezTo>
                  <a:lnTo>
                    <a:pt x="423" y="322"/>
                  </a:lnTo>
                  <a:cubicBezTo>
                    <a:pt x="435" y="334"/>
                    <a:pt x="459" y="358"/>
                    <a:pt x="471" y="369"/>
                  </a:cubicBezTo>
                  <a:cubicBezTo>
                    <a:pt x="447" y="346"/>
                    <a:pt x="459" y="346"/>
                    <a:pt x="459" y="346"/>
                  </a:cubicBezTo>
                  <a:cubicBezTo>
                    <a:pt x="459" y="346"/>
                    <a:pt x="459" y="346"/>
                    <a:pt x="447" y="322"/>
                  </a:cubicBezTo>
                  <a:cubicBezTo>
                    <a:pt x="445" y="320"/>
                    <a:pt x="444" y="319"/>
                    <a:pt x="445" y="319"/>
                  </a:cubicBezTo>
                  <a:lnTo>
                    <a:pt x="445" y="319"/>
                  </a:lnTo>
                  <a:cubicBezTo>
                    <a:pt x="447" y="319"/>
                    <a:pt x="459" y="327"/>
                    <a:pt x="466" y="336"/>
                  </a:cubicBezTo>
                  <a:lnTo>
                    <a:pt x="466" y="336"/>
                  </a:lnTo>
                  <a:cubicBezTo>
                    <a:pt x="463" y="329"/>
                    <a:pt x="459" y="322"/>
                    <a:pt x="459" y="322"/>
                  </a:cubicBezTo>
                  <a:cubicBezTo>
                    <a:pt x="459" y="322"/>
                    <a:pt x="459" y="310"/>
                    <a:pt x="423" y="250"/>
                  </a:cubicBezTo>
                  <a:lnTo>
                    <a:pt x="423" y="250"/>
                  </a:lnTo>
                  <a:lnTo>
                    <a:pt x="471" y="322"/>
                  </a:lnTo>
                  <a:cubicBezTo>
                    <a:pt x="475" y="329"/>
                    <a:pt x="476" y="332"/>
                    <a:pt x="476" y="332"/>
                  </a:cubicBezTo>
                  <a:cubicBezTo>
                    <a:pt x="477" y="332"/>
                    <a:pt x="472" y="318"/>
                    <a:pt x="471" y="303"/>
                  </a:cubicBezTo>
                  <a:lnTo>
                    <a:pt x="471" y="303"/>
                  </a:lnTo>
                  <a:cubicBezTo>
                    <a:pt x="475" y="308"/>
                    <a:pt x="479" y="315"/>
                    <a:pt x="483" y="322"/>
                  </a:cubicBezTo>
                  <a:cubicBezTo>
                    <a:pt x="489" y="331"/>
                    <a:pt x="491" y="335"/>
                    <a:pt x="491" y="335"/>
                  </a:cubicBezTo>
                  <a:cubicBezTo>
                    <a:pt x="492" y="335"/>
                    <a:pt x="455" y="268"/>
                    <a:pt x="458" y="268"/>
                  </a:cubicBezTo>
                  <a:lnTo>
                    <a:pt x="458" y="268"/>
                  </a:lnTo>
                  <a:cubicBezTo>
                    <a:pt x="458" y="268"/>
                    <a:pt x="462" y="273"/>
                    <a:pt x="471" y="286"/>
                  </a:cubicBezTo>
                  <a:cubicBezTo>
                    <a:pt x="481" y="302"/>
                    <a:pt x="490" y="311"/>
                    <a:pt x="493" y="311"/>
                  </a:cubicBezTo>
                  <a:cubicBezTo>
                    <a:pt x="496" y="311"/>
                    <a:pt x="491" y="296"/>
                    <a:pt x="471" y="262"/>
                  </a:cubicBezTo>
                  <a:lnTo>
                    <a:pt x="471" y="262"/>
                  </a:lnTo>
                  <a:cubicBezTo>
                    <a:pt x="483" y="274"/>
                    <a:pt x="495" y="298"/>
                    <a:pt x="507" y="310"/>
                  </a:cubicBezTo>
                  <a:lnTo>
                    <a:pt x="507" y="298"/>
                  </a:lnTo>
                  <a:cubicBezTo>
                    <a:pt x="507" y="298"/>
                    <a:pt x="519" y="322"/>
                    <a:pt x="519" y="322"/>
                  </a:cubicBezTo>
                  <a:cubicBezTo>
                    <a:pt x="519" y="322"/>
                    <a:pt x="519" y="298"/>
                    <a:pt x="519" y="298"/>
                  </a:cubicBezTo>
                  <a:lnTo>
                    <a:pt x="531" y="298"/>
                  </a:lnTo>
                  <a:cubicBezTo>
                    <a:pt x="540" y="298"/>
                    <a:pt x="542" y="313"/>
                    <a:pt x="542" y="313"/>
                  </a:cubicBezTo>
                  <a:cubicBezTo>
                    <a:pt x="543" y="313"/>
                    <a:pt x="543" y="312"/>
                    <a:pt x="543" y="310"/>
                  </a:cubicBezTo>
                  <a:lnTo>
                    <a:pt x="531" y="262"/>
                  </a:lnTo>
                  <a:lnTo>
                    <a:pt x="553" y="319"/>
                  </a:lnTo>
                  <a:lnTo>
                    <a:pt x="553" y="319"/>
                  </a:lnTo>
                  <a:cubicBezTo>
                    <a:pt x="552" y="308"/>
                    <a:pt x="549" y="292"/>
                    <a:pt x="543" y="286"/>
                  </a:cubicBezTo>
                  <a:cubicBezTo>
                    <a:pt x="543" y="282"/>
                    <a:pt x="538" y="268"/>
                    <a:pt x="532" y="254"/>
                  </a:cubicBezTo>
                  <a:lnTo>
                    <a:pt x="532" y="254"/>
                  </a:lnTo>
                  <a:lnTo>
                    <a:pt x="554" y="298"/>
                  </a:lnTo>
                  <a:cubicBezTo>
                    <a:pt x="556" y="300"/>
                    <a:pt x="556" y="301"/>
                    <a:pt x="557" y="301"/>
                  </a:cubicBezTo>
                  <a:cubicBezTo>
                    <a:pt x="559" y="301"/>
                    <a:pt x="544" y="245"/>
                    <a:pt x="546" y="245"/>
                  </a:cubicBezTo>
                  <a:lnTo>
                    <a:pt x="546" y="245"/>
                  </a:lnTo>
                  <a:cubicBezTo>
                    <a:pt x="547" y="245"/>
                    <a:pt x="550" y="250"/>
                    <a:pt x="554" y="262"/>
                  </a:cubicBezTo>
                  <a:cubicBezTo>
                    <a:pt x="564" y="276"/>
                    <a:pt x="569" y="281"/>
                    <a:pt x="573" y="281"/>
                  </a:cubicBezTo>
                  <a:cubicBezTo>
                    <a:pt x="578" y="281"/>
                    <a:pt x="578" y="270"/>
                    <a:pt x="578" y="262"/>
                  </a:cubicBezTo>
                  <a:lnTo>
                    <a:pt x="578" y="250"/>
                  </a:lnTo>
                  <a:cubicBezTo>
                    <a:pt x="578" y="255"/>
                    <a:pt x="581" y="262"/>
                    <a:pt x="585" y="269"/>
                  </a:cubicBezTo>
                  <a:lnTo>
                    <a:pt x="585" y="269"/>
                  </a:lnTo>
                  <a:cubicBezTo>
                    <a:pt x="581" y="260"/>
                    <a:pt x="578" y="251"/>
                    <a:pt x="578" y="239"/>
                  </a:cubicBezTo>
                  <a:lnTo>
                    <a:pt x="578" y="227"/>
                  </a:lnTo>
                  <a:cubicBezTo>
                    <a:pt x="584" y="238"/>
                    <a:pt x="589" y="246"/>
                    <a:pt x="594" y="254"/>
                  </a:cubicBezTo>
                  <a:lnTo>
                    <a:pt x="594" y="254"/>
                  </a:lnTo>
                  <a:cubicBezTo>
                    <a:pt x="590" y="239"/>
                    <a:pt x="588" y="233"/>
                    <a:pt x="589" y="233"/>
                  </a:cubicBezTo>
                  <a:lnTo>
                    <a:pt x="589" y="233"/>
                  </a:lnTo>
                  <a:cubicBezTo>
                    <a:pt x="591" y="233"/>
                    <a:pt x="609" y="289"/>
                    <a:pt x="613" y="289"/>
                  </a:cubicBezTo>
                  <a:cubicBezTo>
                    <a:pt x="614" y="289"/>
                    <a:pt x="614" y="288"/>
                    <a:pt x="614" y="286"/>
                  </a:cubicBezTo>
                  <a:cubicBezTo>
                    <a:pt x="614" y="281"/>
                    <a:pt x="613" y="274"/>
                    <a:pt x="612" y="267"/>
                  </a:cubicBezTo>
                  <a:lnTo>
                    <a:pt x="612" y="267"/>
                  </a:lnTo>
                  <a:cubicBezTo>
                    <a:pt x="613" y="262"/>
                    <a:pt x="613" y="252"/>
                    <a:pt x="614" y="238"/>
                  </a:cubicBezTo>
                  <a:lnTo>
                    <a:pt x="614" y="238"/>
                  </a:lnTo>
                  <a:cubicBezTo>
                    <a:pt x="614" y="238"/>
                    <a:pt x="614" y="238"/>
                    <a:pt x="614" y="239"/>
                  </a:cubicBezTo>
                  <a:cubicBezTo>
                    <a:pt x="616" y="243"/>
                    <a:pt x="617" y="244"/>
                    <a:pt x="618" y="244"/>
                  </a:cubicBezTo>
                  <a:cubicBezTo>
                    <a:pt x="619" y="244"/>
                    <a:pt x="619" y="240"/>
                    <a:pt x="619" y="234"/>
                  </a:cubicBezTo>
                  <a:lnTo>
                    <a:pt x="619" y="234"/>
                  </a:lnTo>
                  <a:cubicBezTo>
                    <a:pt x="620" y="235"/>
                    <a:pt x="620" y="236"/>
                    <a:pt x="621" y="236"/>
                  </a:cubicBezTo>
                  <a:lnTo>
                    <a:pt x="621" y="236"/>
                  </a:lnTo>
                  <a:cubicBezTo>
                    <a:pt x="623" y="243"/>
                    <a:pt x="626" y="253"/>
                    <a:pt x="626" y="274"/>
                  </a:cubicBezTo>
                  <a:cubicBezTo>
                    <a:pt x="626" y="289"/>
                    <a:pt x="626" y="294"/>
                    <a:pt x="627" y="294"/>
                  </a:cubicBezTo>
                  <a:cubicBezTo>
                    <a:pt x="629" y="294"/>
                    <a:pt x="633" y="285"/>
                    <a:pt x="642" y="272"/>
                  </a:cubicBezTo>
                  <a:lnTo>
                    <a:pt x="642" y="272"/>
                  </a:lnTo>
                  <a:cubicBezTo>
                    <a:pt x="644" y="280"/>
                    <a:pt x="646" y="285"/>
                    <a:pt x="648" y="285"/>
                  </a:cubicBezTo>
                  <a:cubicBezTo>
                    <a:pt x="649" y="285"/>
                    <a:pt x="650" y="282"/>
                    <a:pt x="650" y="274"/>
                  </a:cubicBezTo>
                  <a:lnTo>
                    <a:pt x="650" y="261"/>
                  </a:lnTo>
                  <a:lnTo>
                    <a:pt x="650" y="261"/>
                  </a:lnTo>
                  <a:cubicBezTo>
                    <a:pt x="647" y="265"/>
                    <a:pt x="644" y="268"/>
                    <a:pt x="642" y="272"/>
                  </a:cubicBezTo>
                  <a:lnTo>
                    <a:pt x="642" y="272"/>
                  </a:lnTo>
                  <a:cubicBezTo>
                    <a:pt x="641" y="270"/>
                    <a:pt x="641" y="268"/>
                    <a:pt x="641" y="267"/>
                  </a:cubicBezTo>
                  <a:lnTo>
                    <a:pt x="641" y="267"/>
                  </a:lnTo>
                  <a:cubicBezTo>
                    <a:pt x="640" y="269"/>
                    <a:pt x="639" y="272"/>
                    <a:pt x="638" y="274"/>
                  </a:cubicBezTo>
                  <a:lnTo>
                    <a:pt x="638" y="256"/>
                  </a:lnTo>
                  <a:lnTo>
                    <a:pt x="638" y="256"/>
                  </a:lnTo>
                  <a:cubicBezTo>
                    <a:pt x="639" y="260"/>
                    <a:pt x="640" y="264"/>
                    <a:pt x="641" y="267"/>
                  </a:cubicBezTo>
                  <a:lnTo>
                    <a:pt x="641" y="267"/>
                  </a:lnTo>
                  <a:cubicBezTo>
                    <a:pt x="644" y="260"/>
                    <a:pt x="647" y="255"/>
                    <a:pt x="650" y="253"/>
                  </a:cubicBezTo>
                  <a:lnTo>
                    <a:pt x="650" y="253"/>
                  </a:lnTo>
                  <a:lnTo>
                    <a:pt x="650" y="261"/>
                  </a:lnTo>
                  <a:lnTo>
                    <a:pt x="650" y="261"/>
                  </a:lnTo>
                  <a:cubicBezTo>
                    <a:pt x="652" y="258"/>
                    <a:pt x="654" y="256"/>
                    <a:pt x="657" y="253"/>
                  </a:cubicBezTo>
                  <a:lnTo>
                    <a:pt x="657" y="253"/>
                  </a:lnTo>
                  <a:cubicBezTo>
                    <a:pt x="661" y="264"/>
                    <a:pt x="665" y="276"/>
                    <a:pt x="669" y="276"/>
                  </a:cubicBezTo>
                  <a:cubicBezTo>
                    <a:pt x="670" y="276"/>
                    <a:pt x="671" y="274"/>
                    <a:pt x="672" y="271"/>
                  </a:cubicBezTo>
                  <a:lnTo>
                    <a:pt x="672" y="271"/>
                  </a:lnTo>
                  <a:cubicBezTo>
                    <a:pt x="672" y="272"/>
                    <a:pt x="673" y="273"/>
                    <a:pt x="674" y="274"/>
                  </a:cubicBezTo>
                  <a:cubicBezTo>
                    <a:pt x="674" y="280"/>
                    <a:pt x="674" y="298"/>
                    <a:pt x="678" y="298"/>
                  </a:cubicBezTo>
                  <a:cubicBezTo>
                    <a:pt x="682" y="298"/>
                    <a:pt x="691" y="280"/>
                    <a:pt x="709" y="215"/>
                  </a:cubicBezTo>
                  <a:cubicBezTo>
                    <a:pt x="709" y="215"/>
                    <a:pt x="711" y="206"/>
                    <a:pt x="714" y="195"/>
                  </a:cubicBezTo>
                  <a:lnTo>
                    <a:pt x="714" y="195"/>
                  </a:lnTo>
                  <a:cubicBezTo>
                    <a:pt x="714" y="196"/>
                    <a:pt x="714" y="196"/>
                    <a:pt x="715" y="196"/>
                  </a:cubicBezTo>
                  <a:lnTo>
                    <a:pt x="715" y="196"/>
                  </a:lnTo>
                  <a:lnTo>
                    <a:pt x="715" y="189"/>
                  </a:lnTo>
                  <a:lnTo>
                    <a:pt x="715" y="189"/>
                  </a:lnTo>
                  <a:cubicBezTo>
                    <a:pt x="715" y="191"/>
                    <a:pt x="714" y="193"/>
                    <a:pt x="714" y="195"/>
                  </a:cubicBezTo>
                  <a:lnTo>
                    <a:pt x="714" y="195"/>
                  </a:lnTo>
                  <a:cubicBezTo>
                    <a:pt x="713" y="194"/>
                    <a:pt x="711" y="193"/>
                    <a:pt x="709" y="191"/>
                  </a:cubicBezTo>
                  <a:cubicBezTo>
                    <a:pt x="709" y="179"/>
                    <a:pt x="721" y="155"/>
                    <a:pt x="721" y="131"/>
                  </a:cubicBezTo>
                  <a:cubicBezTo>
                    <a:pt x="721" y="131"/>
                    <a:pt x="723" y="134"/>
                    <a:pt x="724" y="140"/>
                  </a:cubicBezTo>
                  <a:lnTo>
                    <a:pt x="724" y="140"/>
                  </a:lnTo>
                  <a:cubicBezTo>
                    <a:pt x="724" y="139"/>
                    <a:pt x="724" y="139"/>
                    <a:pt x="724" y="139"/>
                  </a:cubicBezTo>
                  <a:lnTo>
                    <a:pt x="724" y="139"/>
                  </a:lnTo>
                  <a:cubicBezTo>
                    <a:pt x="723" y="139"/>
                    <a:pt x="722" y="141"/>
                    <a:pt x="721" y="143"/>
                  </a:cubicBezTo>
                  <a:lnTo>
                    <a:pt x="715" y="189"/>
                  </a:lnTo>
                  <a:lnTo>
                    <a:pt x="715" y="189"/>
                  </a:lnTo>
                  <a:cubicBezTo>
                    <a:pt x="720" y="170"/>
                    <a:pt x="725" y="147"/>
                    <a:pt x="724" y="141"/>
                  </a:cubicBezTo>
                  <a:lnTo>
                    <a:pt x="724" y="141"/>
                  </a:lnTo>
                  <a:cubicBezTo>
                    <a:pt x="727" y="150"/>
                    <a:pt x="728" y="164"/>
                    <a:pt x="721" y="179"/>
                  </a:cubicBezTo>
                  <a:cubicBezTo>
                    <a:pt x="721" y="193"/>
                    <a:pt x="721" y="199"/>
                    <a:pt x="719" y="199"/>
                  </a:cubicBezTo>
                  <a:cubicBezTo>
                    <a:pt x="718" y="199"/>
                    <a:pt x="716" y="198"/>
                    <a:pt x="715" y="196"/>
                  </a:cubicBezTo>
                  <a:lnTo>
                    <a:pt x="715" y="196"/>
                  </a:lnTo>
                  <a:lnTo>
                    <a:pt x="709" y="239"/>
                  </a:lnTo>
                  <a:lnTo>
                    <a:pt x="674" y="405"/>
                  </a:lnTo>
                  <a:lnTo>
                    <a:pt x="674" y="417"/>
                  </a:lnTo>
                  <a:cubicBezTo>
                    <a:pt x="684" y="396"/>
                    <a:pt x="694" y="366"/>
                    <a:pt x="705" y="343"/>
                  </a:cubicBezTo>
                  <a:lnTo>
                    <a:pt x="705" y="343"/>
                  </a:lnTo>
                  <a:lnTo>
                    <a:pt x="697" y="369"/>
                  </a:lnTo>
                  <a:cubicBezTo>
                    <a:pt x="697" y="380"/>
                    <a:pt x="697" y="386"/>
                    <a:pt x="698" y="386"/>
                  </a:cubicBezTo>
                  <a:cubicBezTo>
                    <a:pt x="700" y="386"/>
                    <a:pt x="703" y="377"/>
                    <a:pt x="709" y="358"/>
                  </a:cubicBezTo>
                  <a:cubicBezTo>
                    <a:pt x="709" y="346"/>
                    <a:pt x="709" y="343"/>
                    <a:pt x="711" y="343"/>
                  </a:cubicBezTo>
                  <a:cubicBezTo>
                    <a:pt x="712" y="343"/>
                    <a:pt x="715" y="346"/>
                    <a:pt x="721" y="346"/>
                  </a:cubicBezTo>
                  <a:lnTo>
                    <a:pt x="709" y="381"/>
                  </a:lnTo>
                  <a:cubicBezTo>
                    <a:pt x="704" y="394"/>
                    <a:pt x="702" y="399"/>
                    <a:pt x="702" y="399"/>
                  </a:cubicBezTo>
                  <a:cubicBezTo>
                    <a:pt x="703" y="399"/>
                    <a:pt x="718" y="364"/>
                    <a:pt x="722" y="364"/>
                  </a:cubicBezTo>
                  <a:lnTo>
                    <a:pt x="722" y="364"/>
                  </a:lnTo>
                  <a:cubicBezTo>
                    <a:pt x="724" y="364"/>
                    <a:pt x="724" y="369"/>
                    <a:pt x="721" y="381"/>
                  </a:cubicBezTo>
                  <a:cubicBezTo>
                    <a:pt x="721" y="381"/>
                    <a:pt x="738" y="343"/>
                    <a:pt x="744" y="326"/>
                  </a:cubicBezTo>
                  <a:lnTo>
                    <a:pt x="744" y="326"/>
                  </a:lnTo>
                  <a:cubicBezTo>
                    <a:pt x="741" y="340"/>
                    <a:pt x="726" y="371"/>
                    <a:pt x="730" y="371"/>
                  </a:cubicBezTo>
                  <a:cubicBezTo>
                    <a:pt x="731" y="371"/>
                    <a:pt x="732" y="371"/>
                    <a:pt x="733" y="369"/>
                  </a:cubicBezTo>
                  <a:lnTo>
                    <a:pt x="757" y="310"/>
                  </a:lnTo>
                  <a:lnTo>
                    <a:pt x="721" y="405"/>
                  </a:lnTo>
                  <a:cubicBezTo>
                    <a:pt x="732" y="384"/>
                    <a:pt x="740" y="367"/>
                    <a:pt x="745" y="358"/>
                  </a:cubicBezTo>
                  <a:lnTo>
                    <a:pt x="745" y="358"/>
                  </a:lnTo>
                  <a:cubicBezTo>
                    <a:pt x="737" y="380"/>
                    <a:pt x="739" y="389"/>
                    <a:pt x="742" y="389"/>
                  </a:cubicBezTo>
                  <a:cubicBezTo>
                    <a:pt x="743" y="389"/>
                    <a:pt x="745" y="386"/>
                    <a:pt x="745" y="381"/>
                  </a:cubicBezTo>
                  <a:cubicBezTo>
                    <a:pt x="757" y="381"/>
                    <a:pt x="757" y="369"/>
                    <a:pt x="757" y="369"/>
                  </a:cubicBezTo>
                  <a:lnTo>
                    <a:pt x="769" y="346"/>
                  </a:lnTo>
                  <a:cubicBezTo>
                    <a:pt x="771" y="341"/>
                    <a:pt x="773" y="339"/>
                    <a:pt x="773" y="339"/>
                  </a:cubicBezTo>
                  <a:lnTo>
                    <a:pt x="773" y="339"/>
                  </a:lnTo>
                  <a:cubicBezTo>
                    <a:pt x="776" y="339"/>
                    <a:pt x="769" y="369"/>
                    <a:pt x="769" y="369"/>
                  </a:cubicBezTo>
                  <a:cubicBezTo>
                    <a:pt x="769" y="376"/>
                    <a:pt x="769" y="383"/>
                    <a:pt x="771" y="383"/>
                  </a:cubicBezTo>
                  <a:cubicBezTo>
                    <a:pt x="773" y="383"/>
                    <a:pt x="776" y="380"/>
                    <a:pt x="781" y="369"/>
                  </a:cubicBezTo>
                  <a:cubicBezTo>
                    <a:pt x="788" y="354"/>
                    <a:pt x="801" y="329"/>
                    <a:pt x="803" y="329"/>
                  </a:cubicBezTo>
                  <a:lnTo>
                    <a:pt x="803" y="329"/>
                  </a:lnTo>
                  <a:cubicBezTo>
                    <a:pt x="803" y="329"/>
                    <a:pt x="801" y="336"/>
                    <a:pt x="793" y="358"/>
                  </a:cubicBezTo>
                  <a:cubicBezTo>
                    <a:pt x="813" y="316"/>
                    <a:pt x="822" y="298"/>
                    <a:pt x="823" y="298"/>
                  </a:cubicBezTo>
                  <a:lnTo>
                    <a:pt x="823" y="298"/>
                  </a:lnTo>
                  <a:cubicBezTo>
                    <a:pt x="824" y="298"/>
                    <a:pt x="821" y="307"/>
                    <a:pt x="816" y="322"/>
                  </a:cubicBezTo>
                  <a:cubicBezTo>
                    <a:pt x="807" y="350"/>
                    <a:pt x="791" y="377"/>
                    <a:pt x="795" y="377"/>
                  </a:cubicBezTo>
                  <a:cubicBezTo>
                    <a:pt x="796" y="377"/>
                    <a:pt x="799" y="375"/>
                    <a:pt x="804" y="369"/>
                  </a:cubicBezTo>
                  <a:cubicBezTo>
                    <a:pt x="816" y="346"/>
                    <a:pt x="828" y="334"/>
                    <a:pt x="840" y="322"/>
                  </a:cubicBezTo>
                  <a:lnTo>
                    <a:pt x="840" y="322"/>
                  </a:lnTo>
                  <a:cubicBezTo>
                    <a:pt x="840" y="333"/>
                    <a:pt x="807" y="356"/>
                    <a:pt x="805" y="379"/>
                  </a:cubicBezTo>
                  <a:lnTo>
                    <a:pt x="805" y="379"/>
                  </a:lnTo>
                  <a:cubicBezTo>
                    <a:pt x="811" y="368"/>
                    <a:pt x="828" y="346"/>
                    <a:pt x="828" y="346"/>
                  </a:cubicBezTo>
                  <a:cubicBezTo>
                    <a:pt x="831" y="342"/>
                    <a:pt x="833" y="341"/>
                    <a:pt x="833" y="341"/>
                  </a:cubicBezTo>
                  <a:lnTo>
                    <a:pt x="833" y="341"/>
                  </a:lnTo>
                  <a:cubicBezTo>
                    <a:pt x="835" y="341"/>
                    <a:pt x="828" y="352"/>
                    <a:pt x="828" y="369"/>
                  </a:cubicBezTo>
                  <a:cubicBezTo>
                    <a:pt x="828" y="369"/>
                    <a:pt x="816" y="381"/>
                    <a:pt x="816" y="393"/>
                  </a:cubicBezTo>
                  <a:lnTo>
                    <a:pt x="828" y="393"/>
                  </a:lnTo>
                  <a:cubicBezTo>
                    <a:pt x="831" y="393"/>
                    <a:pt x="834" y="391"/>
                    <a:pt x="838" y="389"/>
                  </a:cubicBezTo>
                  <a:lnTo>
                    <a:pt x="838" y="389"/>
                  </a:lnTo>
                  <a:cubicBezTo>
                    <a:pt x="830" y="411"/>
                    <a:pt x="822" y="422"/>
                    <a:pt x="823" y="422"/>
                  </a:cubicBezTo>
                  <a:cubicBezTo>
                    <a:pt x="824" y="422"/>
                    <a:pt x="825" y="420"/>
                    <a:pt x="828" y="417"/>
                  </a:cubicBezTo>
                  <a:cubicBezTo>
                    <a:pt x="840" y="405"/>
                    <a:pt x="852" y="381"/>
                    <a:pt x="876" y="369"/>
                  </a:cubicBezTo>
                  <a:lnTo>
                    <a:pt x="876" y="369"/>
                  </a:lnTo>
                  <a:cubicBezTo>
                    <a:pt x="844" y="407"/>
                    <a:pt x="836" y="422"/>
                    <a:pt x="839" y="422"/>
                  </a:cubicBezTo>
                  <a:cubicBezTo>
                    <a:pt x="842" y="422"/>
                    <a:pt x="853" y="410"/>
                    <a:pt x="864" y="393"/>
                  </a:cubicBezTo>
                  <a:cubicBezTo>
                    <a:pt x="873" y="384"/>
                    <a:pt x="877" y="380"/>
                    <a:pt x="878" y="380"/>
                  </a:cubicBezTo>
                  <a:lnTo>
                    <a:pt x="878" y="380"/>
                  </a:lnTo>
                  <a:cubicBezTo>
                    <a:pt x="879" y="380"/>
                    <a:pt x="871" y="390"/>
                    <a:pt x="864" y="405"/>
                  </a:cubicBezTo>
                  <a:lnTo>
                    <a:pt x="828" y="453"/>
                  </a:lnTo>
                  <a:cubicBezTo>
                    <a:pt x="825" y="456"/>
                    <a:pt x="824" y="458"/>
                    <a:pt x="826" y="458"/>
                  </a:cubicBezTo>
                  <a:cubicBezTo>
                    <a:pt x="828" y="458"/>
                    <a:pt x="840" y="449"/>
                    <a:pt x="840" y="441"/>
                  </a:cubicBezTo>
                  <a:cubicBezTo>
                    <a:pt x="845" y="432"/>
                    <a:pt x="849" y="428"/>
                    <a:pt x="852" y="428"/>
                  </a:cubicBezTo>
                  <a:cubicBezTo>
                    <a:pt x="856" y="428"/>
                    <a:pt x="855" y="438"/>
                    <a:pt x="840" y="453"/>
                  </a:cubicBezTo>
                  <a:cubicBezTo>
                    <a:pt x="837" y="459"/>
                    <a:pt x="837" y="461"/>
                    <a:pt x="839" y="461"/>
                  </a:cubicBezTo>
                  <a:cubicBezTo>
                    <a:pt x="843" y="461"/>
                    <a:pt x="864" y="438"/>
                    <a:pt x="864" y="429"/>
                  </a:cubicBezTo>
                  <a:cubicBezTo>
                    <a:pt x="872" y="429"/>
                    <a:pt x="869" y="440"/>
                    <a:pt x="874" y="440"/>
                  </a:cubicBezTo>
                  <a:cubicBezTo>
                    <a:pt x="876" y="440"/>
                    <a:pt x="880" y="437"/>
                    <a:pt x="888" y="429"/>
                  </a:cubicBezTo>
                  <a:cubicBezTo>
                    <a:pt x="892" y="425"/>
                    <a:pt x="894" y="424"/>
                    <a:pt x="896" y="424"/>
                  </a:cubicBezTo>
                  <a:cubicBezTo>
                    <a:pt x="900" y="424"/>
                    <a:pt x="900" y="429"/>
                    <a:pt x="900" y="429"/>
                  </a:cubicBezTo>
                  <a:cubicBezTo>
                    <a:pt x="892" y="437"/>
                    <a:pt x="883" y="451"/>
                    <a:pt x="887" y="451"/>
                  </a:cubicBezTo>
                  <a:cubicBezTo>
                    <a:pt x="888" y="451"/>
                    <a:pt x="892" y="448"/>
                    <a:pt x="900" y="441"/>
                  </a:cubicBezTo>
                  <a:cubicBezTo>
                    <a:pt x="902" y="440"/>
                    <a:pt x="904" y="439"/>
                    <a:pt x="905" y="439"/>
                  </a:cubicBezTo>
                  <a:cubicBezTo>
                    <a:pt x="913" y="439"/>
                    <a:pt x="875" y="477"/>
                    <a:pt x="864" y="477"/>
                  </a:cubicBezTo>
                  <a:cubicBezTo>
                    <a:pt x="864" y="479"/>
                    <a:pt x="865" y="480"/>
                    <a:pt x="867" y="480"/>
                  </a:cubicBezTo>
                  <a:cubicBezTo>
                    <a:pt x="871" y="480"/>
                    <a:pt x="880" y="473"/>
                    <a:pt x="885" y="473"/>
                  </a:cubicBezTo>
                  <a:cubicBezTo>
                    <a:pt x="887" y="473"/>
                    <a:pt x="888" y="474"/>
                    <a:pt x="888" y="477"/>
                  </a:cubicBezTo>
                  <a:cubicBezTo>
                    <a:pt x="888" y="477"/>
                    <a:pt x="904" y="461"/>
                    <a:pt x="907" y="461"/>
                  </a:cubicBezTo>
                  <a:lnTo>
                    <a:pt x="907" y="461"/>
                  </a:lnTo>
                  <a:cubicBezTo>
                    <a:pt x="909" y="461"/>
                    <a:pt x="908" y="465"/>
                    <a:pt x="900" y="477"/>
                  </a:cubicBezTo>
                  <a:cubicBezTo>
                    <a:pt x="886" y="490"/>
                    <a:pt x="868" y="504"/>
                    <a:pt x="872" y="504"/>
                  </a:cubicBezTo>
                  <a:cubicBezTo>
                    <a:pt x="874" y="504"/>
                    <a:pt x="888" y="497"/>
                    <a:pt x="924" y="477"/>
                  </a:cubicBezTo>
                  <a:lnTo>
                    <a:pt x="924" y="477"/>
                  </a:lnTo>
                  <a:cubicBezTo>
                    <a:pt x="879" y="509"/>
                    <a:pt x="868" y="520"/>
                    <a:pt x="874" y="520"/>
                  </a:cubicBezTo>
                  <a:cubicBezTo>
                    <a:pt x="879" y="520"/>
                    <a:pt x="895" y="511"/>
                    <a:pt x="912" y="500"/>
                  </a:cubicBezTo>
                  <a:cubicBezTo>
                    <a:pt x="914" y="500"/>
                    <a:pt x="915" y="499"/>
                    <a:pt x="916" y="499"/>
                  </a:cubicBezTo>
                  <a:cubicBezTo>
                    <a:pt x="928" y="499"/>
                    <a:pt x="856" y="550"/>
                    <a:pt x="862" y="550"/>
                  </a:cubicBezTo>
                  <a:cubicBezTo>
                    <a:pt x="863" y="550"/>
                    <a:pt x="871" y="546"/>
                    <a:pt x="888" y="536"/>
                  </a:cubicBezTo>
                  <a:cubicBezTo>
                    <a:pt x="901" y="527"/>
                    <a:pt x="916" y="519"/>
                    <a:pt x="927" y="512"/>
                  </a:cubicBezTo>
                  <a:lnTo>
                    <a:pt x="935" y="512"/>
                  </a:lnTo>
                  <a:cubicBezTo>
                    <a:pt x="924" y="512"/>
                    <a:pt x="912" y="524"/>
                    <a:pt x="900" y="536"/>
                  </a:cubicBezTo>
                  <a:cubicBezTo>
                    <a:pt x="900" y="536"/>
                    <a:pt x="876" y="560"/>
                    <a:pt x="876" y="560"/>
                  </a:cubicBezTo>
                  <a:cubicBezTo>
                    <a:pt x="924" y="524"/>
                    <a:pt x="971" y="500"/>
                    <a:pt x="1019" y="477"/>
                  </a:cubicBezTo>
                  <a:lnTo>
                    <a:pt x="1019" y="477"/>
                  </a:lnTo>
                  <a:cubicBezTo>
                    <a:pt x="995" y="500"/>
                    <a:pt x="971" y="512"/>
                    <a:pt x="947" y="524"/>
                  </a:cubicBezTo>
                  <a:cubicBezTo>
                    <a:pt x="912" y="536"/>
                    <a:pt x="947" y="536"/>
                    <a:pt x="935" y="536"/>
                  </a:cubicBezTo>
                  <a:cubicBezTo>
                    <a:pt x="925" y="536"/>
                    <a:pt x="889" y="562"/>
                    <a:pt x="894" y="562"/>
                  </a:cubicBezTo>
                  <a:cubicBezTo>
                    <a:pt x="894" y="562"/>
                    <a:pt x="896" y="562"/>
                    <a:pt x="900" y="560"/>
                  </a:cubicBezTo>
                  <a:cubicBezTo>
                    <a:pt x="908" y="552"/>
                    <a:pt x="923" y="543"/>
                    <a:pt x="930" y="543"/>
                  </a:cubicBezTo>
                  <a:cubicBezTo>
                    <a:pt x="933" y="543"/>
                    <a:pt x="935" y="545"/>
                    <a:pt x="935" y="548"/>
                  </a:cubicBezTo>
                  <a:cubicBezTo>
                    <a:pt x="912" y="560"/>
                    <a:pt x="900" y="572"/>
                    <a:pt x="888" y="584"/>
                  </a:cubicBezTo>
                  <a:cubicBezTo>
                    <a:pt x="896" y="576"/>
                    <a:pt x="901" y="573"/>
                    <a:pt x="905" y="573"/>
                  </a:cubicBezTo>
                  <a:cubicBezTo>
                    <a:pt x="913" y="573"/>
                    <a:pt x="916" y="584"/>
                    <a:pt x="924" y="584"/>
                  </a:cubicBezTo>
                  <a:lnTo>
                    <a:pt x="995" y="548"/>
                  </a:lnTo>
                  <a:cubicBezTo>
                    <a:pt x="1000" y="546"/>
                    <a:pt x="1003" y="546"/>
                    <a:pt x="1003" y="546"/>
                  </a:cubicBezTo>
                  <a:lnTo>
                    <a:pt x="1003" y="546"/>
                  </a:lnTo>
                  <a:cubicBezTo>
                    <a:pt x="1009" y="546"/>
                    <a:pt x="944" y="573"/>
                    <a:pt x="924" y="584"/>
                  </a:cubicBezTo>
                  <a:lnTo>
                    <a:pt x="924" y="584"/>
                  </a:lnTo>
                  <a:cubicBezTo>
                    <a:pt x="941" y="575"/>
                    <a:pt x="963" y="567"/>
                    <a:pt x="967" y="567"/>
                  </a:cubicBezTo>
                  <a:lnTo>
                    <a:pt x="967" y="567"/>
                  </a:lnTo>
                  <a:cubicBezTo>
                    <a:pt x="968" y="567"/>
                    <a:pt x="966" y="568"/>
                    <a:pt x="959" y="572"/>
                  </a:cubicBezTo>
                  <a:lnTo>
                    <a:pt x="917" y="589"/>
                  </a:lnTo>
                  <a:lnTo>
                    <a:pt x="917" y="589"/>
                  </a:lnTo>
                  <a:cubicBezTo>
                    <a:pt x="931" y="584"/>
                    <a:pt x="946" y="582"/>
                    <a:pt x="960" y="577"/>
                  </a:cubicBezTo>
                  <a:lnTo>
                    <a:pt x="960" y="577"/>
                  </a:lnTo>
                  <a:cubicBezTo>
                    <a:pt x="943" y="584"/>
                    <a:pt x="911" y="598"/>
                    <a:pt x="915" y="598"/>
                  </a:cubicBezTo>
                  <a:cubicBezTo>
                    <a:pt x="915" y="598"/>
                    <a:pt x="915" y="598"/>
                    <a:pt x="915" y="598"/>
                  </a:cubicBezTo>
                  <a:lnTo>
                    <a:pt x="915" y="598"/>
                  </a:lnTo>
                  <a:cubicBezTo>
                    <a:pt x="903" y="604"/>
                    <a:pt x="892" y="608"/>
                    <a:pt x="888" y="608"/>
                  </a:cubicBezTo>
                  <a:lnTo>
                    <a:pt x="912" y="608"/>
                  </a:lnTo>
                  <a:lnTo>
                    <a:pt x="912" y="620"/>
                  </a:lnTo>
                  <a:cubicBezTo>
                    <a:pt x="935" y="608"/>
                    <a:pt x="959" y="608"/>
                    <a:pt x="971" y="596"/>
                  </a:cubicBezTo>
                  <a:lnTo>
                    <a:pt x="971" y="596"/>
                  </a:lnTo>
                  <a:lnTo>
                    <a:pt x="947" y="620"/>
                  </a:lnTo>
                  <a:cubicBezTo>
                    <a:pt x="934" y="624"/>
                    <a:pt x="921" y="628"/>
                    <a:pt x="911" y="631"/>
                  </a:cubicBezTo>
                  <a:lnTo>
                    <a:pt x="983" y="631"/>
                  </a:lnTo>
                  <a:cubicBezTo>
                    <a:pt x="947" y="631"/>
                    <a:pt x="959" y="643"/>
                    <a:pt x="983" y="643"/>
                  </a:cubicBezTo>
                  <a:cubicBezTo>
                    <a:pt x="1007" y="643"/>
                    <a:pt x="1019" y="643"/>
                    <a:pt x="1031" y="631"/>
                  </a:cubicBezTo>
                  <a:lnTo>
                    <a:pt x="1031" y="631"/>
                  </a:lnTo>
                  <a:lnTo>
                    <a:pt x="1019" y="643"/>
                  </a:lnTo>
                  <a:lnTo>
                    <a:pt x="971" y="655"/>
                  </a:lnTo>
                  <a:lnTo>
                    <a:pt x="983" y="655"/>
                  </a:lnTo>
                  <a:cubicBezTo>
                    <a:pt x="959" y="655"/>
                    <a:pt x="888" y="667"/>
                    <a:pt x="947" y="667"/>
                  </a:cubicBezTo>
                  <a:cubicBezTo>
                    <a:pt x="971" y="667"/>
                    <a:pt x="1006" y="662"/>
                    <a:pt x="1015" y="662"/>
                  </a:cubicBezTo>
                  <a:cubicBezTo>
                    <a:pt x="1020" y="662"/>
                    <a:pt x="1019" y="663"/>
                    <a:pt x="1007" y="667"/>
                  </a:cubicBezTo>
                  <a:lnTo>
                    <a:pt x="1019" y="667"/>
                  </a:lnTo>
                  <a:cubicBezTo>
                    <a:pt x="1007" y="673"/>
                    <a:pt x="995" y="676"/>
                    <a:pt x="983" y="676"/>
                  </a:cubicBezTo>
                  <a:cubicBezTo>
                    <a:pt x="975" y="676"/>
                    <a:pt x="968" y="675"/>
                    <a:pt x="960" y="672"/>
                  </a:cubicBezTo>
                  <a:lnTo>
                    <a:pt x="960" y="672"/>
                  </a:lnTo>
                  <a:cubicBezTo>
                    <a:pt x="948" y="676"/>
                    <a:pt x="941" y="679"/>
                    <a:pt x="947" y="679"/>
                  </a:cubicBezTo>
                  <a:cubicBezTo>
                    <a:pt x="948" y="680"/>
                    <a:pt x="949" y="680"/>
                    <a:pt x="950" y="680"/>
                  </a:cubicBezTo>
                  <a:lnTo>
                    <a:pt x="950" y="680"/>
                  </a:lnTo>
                  <a:cubicBezTo>
                    <a:pt x="933" y="682"/>
                    <a:pt x="918" y="685"/>
                    <a:pt x="924" y="691"/>
                  </a:cubicBezTo>
                  <a:cubicBezTo>
                    <a:pt x="928" y="695"/>
                    <a:pt x="937" y="696"/>
                    <a:pt x="946" y="696"/>
                  </a:cubicBezTo>
                  <a:cubicBezTo>
                    <a:pt x="950" y="696"/>
                    <a:pt x="955" y="696"/>
                    <a:pt x="958" y="696"/>
                  </a:cubicBezTo>
                  <a:lnTo>
                    <a:pt x="958" y="696"/>
                  </a:lnTo>
                  <a:cubicBezTo>
                    <a:pt x="983" y="700"/>
                    <a:pt x="1019" y="708"/>
                    <a:pt x="1019" y="715"/>
                  </a:cubicBezTo>
                  <a:lnTo>
                    <a:pt x="924" y="715"/>
                  </a:lnTo>
                  <a:cubicBezTo>
                    <a:pt x="924" y="715"/>
                    <a:pt x="935" y="715"/>
                    <a:pt x="935" y="727"/>
                  </a:cubicBezTo>
                  <a:lnTo>
                    <a:pt x="959" y="727"/>
                  </a:lnTo>
                  <a:cubicBezTo>
                    <a:pt x="947" y="727"/>
                    <a:pt x="935" y="727"/>
                    <a:pt x="959" y="739"/>
                  </a:cubicBezTo>
                  <a:cubicBezTo>
                    <a:pt x="971" y="739"/>
                    <a:pt x="1031" y="750"/>
                    <a:pt x="995" y="750"/>
                  </a:cubicBezTo>
                  <a:cubicBezTo>
                    <a:pt x="973" y="746"/>
                    <a:pt x="951" y="742"/>
                    <a:pt x="936" y="739"/>
                  </a:cubicBezTo>
                  <a:lnTo>
                    <a:pt x="936" y="739"/>
                  </a:lnTo>
                  <a:cubicBezTo>
                    <a:pt x="984" y="748"/>
                    <a:pt x="1032" y="766"/>
                    <a:pt x="1023" y="766"/>
                  </a:cubicBezTo>
                  <a:cubicBezTo>
                    <a:pt x="1021" y="766"/>
                    <a:pt x="1016" y="765"/>
                    <a:pt x="1007" y="762"/>
                  </a:cubicBezTo>
                  <a:lnTo>
                    <a:pt x="924" y="750"/>
                  </a:lnTo>
                  <a:cubicBezTo>
                    <a:pt x="912" y="750"/>
                    <a:pt x="935" y="762"/>
                    <a:pt x="935" y="762"/>
                  </a:cubicBezTo>
                  <a:cubicBezTo>
                    <a:pt x="931" y="762"/>
                    <a:pt x="927" y="762"/>
                    <a:pt x="922" y="762"/>
                  </a:cubicBezTo>
                  <a:lnTo>
                    <a:pt x="922" y="762"/>
                  </a:lnTo>
                  <a:lnTo>
                    <a:pt x="924" y="762"/>
                  </a:lnTo>
                  <a:cubicBezTo>
                    <a:pt x="935" y="768"/>
                    <a:pt x="938" y="771"/>
                    <a:pt x="934" y="771"/>
                  </a:cubicBezTo>
                  <a:cubicBezTo>
                    <a:pt x="924" y="771"/>
                    <a:pt x="864" y="751"/>
                    <a:pt x="864" y="750"/>
                  </a:cubicBezTo>
                  <a:lnTo>
                    <a:pt x="864" y="750"/>
                  </a:lnTo>
                  <a:cubicBezTo>
                    <a:pt x="864" y="751"/>
                    <a:pt x="967" y="788"/>
                    <a:pt x="949" y="788"/>
                  </a:cubicBezTo>
                  <a:cubicBezTo>
                    <a:pt x="946" y="788"/>
                    <a:pt x="942" y="788"/>
                    <a:pt x="935" y="786"/>
                  </a:cubicBezTo>
                  <a:cubicBezTo>
                    <a:pt x="924" y="780"/>
                    <a:pt x="915" y="777"/>
                    <a:pt x="909" y="777"/>
                  </a:cubicBezTo>
                  <a:cubicBezTo>
                    <a:pt x="903" y="777"/>
                    <a:pt x="900" y="780"/>
                    <a:pt x="900" y="786"/>
                  </a:cubicBezTo>
                  <a:lnTo>
                    <a:pt x="890" y="781"/>
                  </a:lnTo>
                  <a:lnTo>
                    <a:pt x="890" y="781"/>
                  </a:lnTo>
                  <a:cubicBezTo>
                    <a:pt x="909" y="794"/>
                    <a:pt x="881" y="792"/>
                    <a:pt x="935" y="810"/>
                  </a:cubicBezTo>
                  <a:cubicBezTo>
                    <a:pt x="912" y="804"/>
                    <a:pt x="903" y="801"/>
                    <a:pt x="900" y="801"/>
                  </a:cubicBezTo>
                  <a:cubicBezTo>
                    <a:pt x="897" y="801"/>
                    <a:pt x="900" y="804"/>
                    <a:pt x="900" y="810"/>
                  </a:cubicBezTo>
                  <a:cubicBezTo>
                    <a:pt x="912" y="810"/>
                    <a:pt x="912" y="822"/>
                    <a:pt x="912" y="822"/>
                  </a:cubicBezTo>
                  <a:lnTo>
                    <a:pt x="912" y="822"/>
                  </a:lnTo>
                  <a:lnTo>
                    <a:pt x="864" y="798"/>
                  </a:lnTo>
                  <a:lnTo>
                    <a:pt x="864" y="798"/>
                  </a:lnTo>
                  <a:lnTo>
                    <a:pt x="924" y="834"/>
                  </a:lnTo>
                  <a:lnTo>
                    <a:pt x="924" y="834"/>
                  </a:lnTo>
                  <a:lnTo>
                    <a:pt x="900" y="822"/>
                  </a:lnTo>
                  <a:cubicBezTo>
                    <a:pt x="888" y="822"/>
                    <a:pt x="924" y="834"/>
                    <a:pt x="935" y="846"/>
                  </a:cubicBezTo>
                  <a:cubicBezTo>
                    <a:pt x="939" y="850"/>
                    <a:pt x="941" y="851"/>
                    <a:pt x="940" y="851"/>
                  </a:cubicBezTo>
                  <a:cubicBezTo>
                    <a:pt x="939" y="851"/>
                    <a:pt x="931" y="846"/>
                    <a:pt x="924" y="846"/>
                  </a:cubicBezTo>
                  <a:lnTo>
                    <a:pt x="888" y="834"/>
                  </a:lnTo>
                  <a:lnTo>
                    <a:pt x="888" y="834"/>
                  </a:lnTo>
                  <a:cubicBezTo>
                    <a:pt x="888" y="834"/>
                    <a:pt x="947" y="870"/>
                    <a:pt x="947" y="870"/>
                  </a:cubicBezTo>
                  <a:lnTo>
                    <a:pt x="912" y="858"/>
                  </a:lnTo>
                  <a:lnTo>
                    <a:pt x="900" y="858"/>
                  </a:lnTo>
                  <a:cubicBezTo>
                    <a:pt x="900" y="858"/>
                    <a:pt x="912" y="870"/>
                    <a:pt x="912" y="870"/>
                  </a:cubicBezTo>
                  <a:cubicBezTo>
                    <a:pt x="912" y="872"/>
                    <a:pt x="910" y="873"/>
                    <a:pt x="908" y="873"/>
                  </a:cubicBezTo>
                  <a:cubicBezTo>
                    <a:pt x="901" y="873"/>
                    <a:pt x="888" y="866"/>
                    <a:pt x="886" y="866"/>
                  </a:cubicBezTo>
                  <a:lnTo>
                    <a:pt x="886" y="866"/>
                  </a:lnTo>
                  <a:cubicBezTo>
                    <a:pt x="885" y="866"/>
                    <a:pt x="885" y="867"/>
                    <a:pt x="888" y="870"/>
                  </a:cubicBezTo>
                  <a:cubicBezTo>
                    <a:pt x="888" y="870"/>
                    <a:pt x="888" y="870"/>
                    <a:pt x="888" y="870"/>
                  </a:cubicBezTo>
                  <a:lnTo>
                    <a:pt x="888" y="870"/>
                  </a:lnTo>
                  <a:cubicBezTo>
                    <a:pt x="888" y="870"/>
                    <a:pt x="864" y="870"/>
                    <a:pt x="888" y="893"/>
                  </a:cubicBezTo>
                  <a:cubicBezTo>
                    <a:pt x="876" y="887"/>
                    <a:pt x="867" y="884"/>
                    <a:pt x="861" y="884"/>
                  </a:cubicBezTo>
                  <a:cubicBezTo>
                    <a:pt x="855" y="884"/>
                    <a:pt x="852" y="887"/>
                    <a:pt x="852" y="893"/>
                  </a:cubicBezTo>
                  <a:cubicBezTo>
                    <a:pt x="864" y="893"/>
                    <a:pt x="876" y="917"/>
                    <a:pt x="876" y="917"/>
                  </a:cubicBezTo>
                  <a:cubicBezTo>
                    <a:pt x="876" y="917"/>
                    <a:pt x="895" y="936"/>
                    <a:pt x="924" y="965"/>
                  </a:cubicBezTo>
                  <a:lnTo>
                    <a:pt x="924" y="965"/>
                  </a:lnTo>
                  <a:cubicBezTo>
                    <a:pt x="934" y="970"/>
                    <a:pt x="943" y="978"/>
                    <a:pt x="950" y="986"/>
                  </a:cubicBezTo>
                  <a:lnTo>
                    <a:pt x="950" y="986"/>
                  </a:lnTo>
                  <a:cubicBezTo>
                    <a:pt x="945" y="983"/>
                    <a:pt x="939" y="979"/>
                    <a:pt x="934" y="975"/>
                  </a:cubicBezTo>
                  <a:lnTo>
                    <a:pt x="934" y="975"/>
                  </a:lnTo>
                  <a:cubicBezTo>
                    <a:pt x="930" y="972"/>
                    <a:pt x="927" y="968"/>
                    <a:pt x="924" y="965"/>
                  </a:cubicBezTo>
                  <a:lnTo>
                    <a:pt x="924" y="965"/>
                  </a:lnTo>
                  <a:lnTo>
                    <a:pt x="924" y="967"/>
                  </a:lnTo>
                  <a:lnTo>
                    <a:pt x="924" y="967"/>
                  </a:lnTo>
                  <a:cubicBezTo>
                    <a:pt x="910" y="956"/>
                    <a:pt x="890" y="940"/>
                    <a:pt x="877" y="930"/>
                  </a:cubicBezTo>
                  <a:lnTo>
                    <a:pt x="877" y="930"/>
                  </a:lnTo>
                  <a:cubicBezTo>
                    <a:pt x="891" y="944"/>
                    <a:pt x="908" y="957"/>
                    <a:pt x="924" y="968"/>
                  </a:cubicBezTo>
                  <a:lnTo>
                    <a:pt x="924" y="968"/>
                  </a:lnTo>
                  <a:lnTo>
                    <a:pt x="924" y="967"/>
                  </a:lnTo>
                  <a:lnTo>
                    <a:pt x="924" y="967"/>
                  </a:lnTo>
                  <a:cubicBezTo>
                    <a:pt x="928" y="970"/>
                    <a:pt x="931" y="973"/>
                    <a:pt x="934" y="975"/>
                  </a:cubicBezTo>
                  <a:lnTo>
                    <a:pt x="934" y="975"/>
                  </a:lnTo>
                  <a:cubicBezTo>
                    <a:pt x="930" y="973"/>
                    <a:pt x="927" y="970"/>
                    <a:pt x="924" y="968"/>
                  </a:cubicBezTo>
                  <a:lnTo>
                    <a:pt x="924" y="968"/>
                  </a:lnTo>
                  <a:lnTo>
                    <a:pt x="924" y="977"/>
                  </a:lnTo>
                  <a:cubicBezTo>
                    <a:pt x="900" y="953"/>
                    <a:pt x="864" y="929"/>
                    <a:pt x="828" y="893"/>
                  </a:cubicBezTo>
                  <a:lnTo>
                    <a:pt x="828" y="893"/>
                  </a:lnTo>
                  <a:cubicBezTo>
                    <a:pt x="888" y="953"/>
                    <a:pt x="852" y="929"/>
                    <a:pt x="888" y="953"/>
                  </a:cubicBezTo>
                  <a:cubicBezTo>
                    <a:pt x="888" y="953"/>
                    <a:pt x="876" y="953"/>
                    <a:pt x="840" y="917"/>
                  </a:cubicBezTo>
                  <a:lnTo>
                    <a:pt x="804" y="893"/>
                  </a:lnTo>
                  <a:lnTo>
                    <a:pt x="804" y="893"/>
                  </a:lnTo>
                  <a:lnTo>
                    <a:pt x="900" y="989"/>
                  </a:lnTo>
                  <a:lnTo>
                    <a:pt x="900" y="989"/>
                  </a:lnTo>
                  <a:cubicBezTo>
                    <a:pt x="876" y="965"/>
                    <a:pt x="852" y="941"/>
                    <a:pt x="816" y="917"/>
                  </a:cubicBezTo>
                  <a:lnTo>
                    <a:pt x="816" y="917"/>
                  </a:lnTo>
                  <a:cubicBezTo>
                    <a:pt x="822" y="923"/>
                    <a:pt x="840" y="941"/>
                    <a:pt x="852" y="953"/>
                  </a:cubicBezTo>
                  <a:lnTo>
                    <a:pt x="852" y="953"/>
                  </a:lnTo>
                  <a:cubicBezTo>
                    <a:pt x="831" y="939"/>
                    <a:pt x="810" y="920"/>
                    <a:pt x="806" y="920"/>
                  </a:cubicBezTo>
                  <a:lnTo>
                    <a:pt x="806" y="920"/>
                  </a:lnTo>
                  <a:cubicBezTo>
                    <a:pt x="803" y="920"/>
                    <a:pt x="809" y="929"/>
                    <a:pt x="828" y="953"/>
                  </a:cubicBezTo>
                  <a:cubicBezTo>
                    <a:pt x="840" y="965"/>
                    <a:pt x="837" y="965"/>
                    <a:pt x="834" y="965"/>
                  </a:cubicBezTo>
                  <a:cubicBezTo>
                    <a:pt x="831" y="965"/>
                    <a:pt x="828" y="965"/>
                    <a:pt x="840" y="977"/>
                  </a:cubicBezTo>
                  <a:cubicBezTo>
                    <a:pt x="848" y="987"/>
                    <a:pt x="851" y="991"/>
                    <a:pt x="850" y="991"/>
                  </a:cubicBezTo>
                  <a:cubicBezTo>
                    <a:pt x="848" y="991"/>
                    <a:pt x="821" y="962"/>
                    <a:pt x="804" y="948"/>
                  </a:cubicBezTo>
                  <a:lnTo>
                    <a:pt x="804" y="948"/>
                  </a:lnTo>
                  <a:cubicBezTo>
                    <a:pt x="810" y="956"/>
                    <a:pt x="816" y="965"/>
                    <a:pt x="816" y="965"/>
                  </a:cubicBezTo>
                  <a:cubicBezTo>
                    <a:pt x="816" y="965"/>
                    <a:pt x="808" y="957"/>
                    <a:pt x="793" y="941"/>
                  </a:cubicBezTo>
                  <a:lnTo>
                    <a:pt x="793" y="941"/>
                  </a:lnTo>
                  <a:cubicBezTo>
                    <a:pt x="795" y="941"/>
                    <a:pt x="799" y="944"/>
                    <a:pt x="804" y="948"/>
                  </a:cubicBezTo>
                  <a:lnTo>
                    <a:pt x="804" y="948"/>
                  </a:lnTo>
                  <a:cubicBezTo>
                    <a:pt x="800" y="943"/>
                    <a:pt x="796" y="939"/>
                    <a:pt x="794" y="939"/>
                  </a:cubicBezTo>
                  <a:cubicBezTo>
                    <a:pt x="793" y="939"/>
                    <a:pt x="793" y="939"/>
                    <a:pt x="793" y="941"/>
                  </a:cubicBezTo>
                  <a:lnTo>
                    <a:pt x="793" y="941"/>
                  </a:lnTo>
                  <a:cubicBezTo>
                    <a:pt x="789" y="937"/>
                    <a:pt x="785" y="933"/>
                    <a:pt x="781" y="929"/>
                  </a:cubicBezTo>
                  <a:lnTo>
                    <a:pt x="781" y="929"/>
                  </a:lnTo>
                  <a:cubicBezTo>
                    <a:pt x="781" y="929"/>
                    <a:pt x="842" y="1004"/>
                    <a:pt x="841" y="1004"/>
                  </a:cubicBezTo>
                  <a:cubicBezTo>
                    <a:pt x="840" y="1004"/>
                    <a:pt x="834" y="997"/>
                    <a:pt x="816" y="977"/>
                  </a:cubicBezTo>
                  <a:cubicBezTo>
                    <a:pt x="800" y="955"/>
                    <a:pt x="791" y="945"/>
                    <a:pt x="789" y="945"/>
                  </a:cubicBezTo>
                  <a:lnTo>
                    <a:pt x="789" y="945"/>
                  </a:lnTo>
                  <a:cubicBezTo>
                    <a:pt x="786" y="945"/>
                    <a:pt x="792" y="958"/>
                    <a:pt x="804" y="977"/>
                  </a:cubicBezTo>
                  <a:cubicBezTo>
                    <a:pt x="816" y="1001"/>
                    <a:pt x="822" y="1015"/>
                    <a:pt x="819" y="1015"/>
                  </a:cubicBezTo>
                  <a:cubicBezTo>
                    <a:pt x="816" y="1015"/>
                    <a:pt x="804" y="1001"/>
                    <a:pt x="781" y="965"/>
                  </a:cubicBezTo>
                  <a:cubicBezTo>
                    <a:pt x="776" y="958"/>
                    <a:pt x="774" y="956"/>
                    <a:pt x="774" y="956"/>
                  </a:cubicBezTo>
                  <a:lnTo>
                    <a:pt x="774" y="956"/>
                  </a:lnTo>
                  <a:cubicBezTo>
                    <a:pt x="772" y="956"/>
                    <a:pt x="785" y="980"/>
                    <a:pt x="782" y="980"/>
                  </a:cubicBezTo>
                  <a:cubicBezTo>
                    <a:pt x="782" y="980"/>
                    <a:pt x="782" y="980"/>
                    <a:pt x="781" y="980"/>
                  </a:cubicBezTo>
                  <a:lnTo>
                    <a:pt x="781" y="980"/>
                  </a:lnTo>
                  <a:cubicBezTo>
                    <a:pt x="801" y="1006"/>
                    <a:pt x="817" y="1042"/>
                    <a:pt x="815" y="1042"/>
                  </a:cubicBezTo>
                  <a:cubicBezTo>
                    <a:pt x="814" y="1042"/>
                    <a:pt x="808" y="1031"/>
                    <a:pt x="793" y="1001"/>
                  </a:cubicBezTo>
                  <a:cubicBezTo>
                    <a:pt x="787" y="991"/>
                    <a:pt x="783" y="984"/>
                    <a:pt x="780" y="978"/>
                  </a:cubicBezTo>
                  <a:lnTo>
                    <a:pt x="780" y="978"/>
                  </a:lnTo>
                  <a:cubicBezTo>
                    <a:pt x="780" y="979"/>
                    <a:pt x="781" y="979"/>
                    <a:pt x="781" y="980"/>
                  </a:cubicBezTo>
                  <a:lnTo>
                    <a:pt x="781" y="980"/>
                  </a:lnTo>
                  <a:cubicBezTo>
                    <a:pt x="780" y="978"/>
                    <a:pt x="779" y="976"/>
                    <a:pt x="778" y="975"/>
                  </a:cubicBezTo>
                  <a:lnTo>
                    <a:pt x="778" y="975"/>
                  </a:lnTo>
                  <a:cubicBezTo>
                    <a:pt x="778" y="976"/>
                    <a:pt x="779" y="977"/>
                    <a:pt x="780" y="978"/>
                  </a:cubicBezTo>
                  <a:lnTo>
                    <a:pt x="780" y="978"/>
                  </a:lnTo>
                  <a:cubicBezTo>
                    <a:pt x="777" y="976"/>
                    <a:pt x="774" y="972"/>
                    <a:pt x="769" y="965"/>
                  </a:cubicBezTo>
                  <a:lnTo>
                    <a:pt x="769" y="965"/>
                  </a:lnTo>
                  <a:cubicBezTo>
                    <a:pt x="772" y="968"/>
                    <a:pt x="775" y="971"/>
                    <a:pt x="778" y="975"/>
                  </a:cubicBezTo>
                  <a:lnTo>
                    <a:pt x="778" y="975"/>
                  </a:lnTo>
                  <a:cubicBezTo>
                    <a:pt x="771" y="965"/>
                    <a:pt x="769" y="961"/>
                    <a:pt x="768" y="961"/>
                  </a:cubicBezTo>
                  <a:lnTo>
                    <a:pt x="768" y="961"/>
                  </a:lnTo>
                  <a:cubicBezTo>
                    <a:pt x="766" y="961"/>
                    <a:pt x="781" y="993"/>
                    <a:pt x="781" y="1001"/>
                  </a:cubicBezTo>
                  <a:cubicBezTo>
                    <a:pt x="781" y="1011"/>
                    <a:pt x="781" y="1014"/>
                    <a:pt x="780" y="1014"/>
                  </a:cubicBezTo>
                  <a:cubicBezTo>
                    <a:pt x="779" y="1014"/>
                    <a:pt x="776" y="1007"/>
                    <a:pt x="769" y="1001"/>
                  </a:cubicBezTo>
                  <a:cubicBezTo>
                    <a:pt x="769" y="1001"/>
                    <a:pt x="757" y="989"/>
                    <a:pt x="757" y="989"/>
                  </a:cubicBezTo>
                  <a:lnTo>
                    <a:pt x="757" y="989"/>
                  </a:lnTo>
                  <a:cubicBezTo>
                    <a:pt x="757" y="989"/>
                    <a:pt x="757" y="1001"/>
                    <a:pt x="769" y="1036"/>
                  </a:cubicBezTo>
                  <a:cubicBezTo>
                    <a:pt x="757" y="1012"/>
                    <a:pt x="745" y="989"/>
                    <a:pt x="733" y="977"/>
                  </a:cubicBezTo>
                  <a:lnTo>
                    <a:pt x="733" y="977"/>
                  </a:lnTo>
                  <a:cubicBezTo>
                    <a:pt x="733" y="977"/>
                    <a:pt x="746" y="1002"/>
                    <a:pt x="743" y="1002"/>
                  </a:cubicBezTo>
                  <a:cubicBezTo>
                    <a:pt x="742" y="1002"/>
                    <a:pt x="740" y="998"/>
                    <a:pt x="733" y="989"/>
                  </a:cubicBezTo>
                  <a:lnTo>
                    <a:pt x="733" y="989"/>
                  </a:lnTo>
                  <a:lnTo>
                    <a:pt x="745" y="1012"/>
                  </a:lnTo>
                  <a:cubicBezTo>
                    <a:pt x="745" y="1012"/>
                    <a:pt x="735" y="999"/>
                    <a:pt x="733" y="999"/>
                  </a:cubicBezTo>
                  <a:lnTo>
                    <a:pt x="733" y="999"/>
                  </a:lnTo>
                  <a:cubicBezTo>
                    <a:pt x="731" y="999"/>
                    <a:pt x="735" y="1009"/>
                    <a:pt x="757" y="1048"/>
                  </a:cubicBezTo>
                  <a:cubicBezTo>
                    <a:pt x="749" y="1041"/>
                    <a:pt x="733" y="1010"/>
                    <a:pt x="724" y="997"/>
                  </a:cubicBezTo>
                  <a:lnTo>
                    <a:pt x="724" y="997"/>
                  </a:lnTo>
                  <a:cubicBezTo>
                    <a:pt x="720" y="986"/>
                    <a:pt x="715" y="976"/>
                    <a:pt x="709" y="965"/>
                  </a:cubicBezTo>
                  <a:lnTo>
                    <a:pt x="709" y="977"/>
                  </a:lnTo>
                  <a:cubicBezTo>
                    <a:pt x="709" y="996"/>
                    <a:pt x="713" y="1011"/>
                    <a:pt x="718" y="1026"/>
                  </a:cubicBezTo>
                  <a:lnTo>
                    <a:pt x="718" y="1026"/>
                  </a:lnTo>
                  <a:cubicBezTo>
                    <a:pt x="715" y="1022"/>
                    <a:pt x="712" y="1017"/>
                    <a:pt x="709" y="1012"/>
                  </a:cubicBezTo>
                  <a:lnTo>
                    <a:pt x="709" y="1012"/>
                  </a:lnTo>
                  <a:lnTo>
                    <a:pt x="733" y="1084"/>
                  </a:lnTo>
                  <a:lnTo>
                    <a:pt x="685" y="953"/>
                  </a:lnTo>
                  <a:lnTo>
                    <a:pt x="709" y="1036"/>
                  </a:lnTo>
                  <a:cubicBezTo>
                    <a:pt x="720" y="1058"/>
                    <a:pt x="721" y="1065"/>
                    <a:pt x="719" y="1065"/>
                  </a:cubicBezTo>
                  <a:cubicBezTo>
                    <a:pt x="716" y="1065"/>
                    <a:pt x="709" y="1055"/>
                    <a:pt x="709" y="1048"/>
                  </a:cubicBezTo>
                  <a:cubicBezTo>
                    <a:pt x="709" y="1042"/>
                    <a:pt x="702" y="1032"/>
                    <a:pt x="700" y="1032"/>
                  </a:cubicBezTo>
                  <a:lnTo>
                    <a:pt x="700" y="1032"/>
                  </a:lnTo>
                  <a:cubicBezTo>
                    <a:pt x="697" y="1032"/>
                    <a:pt x="698" y="1038"/>
                    <a:pt x="709" y="1060"/>
                  </a:cubicBezTo>
                  <a:lnTo>
                    <a:pt x="745" y="1191"/>
                  </a:lnTo>
                  <a:cubicBezTo>
                    <a:pt x="745" y="1184"/>
                    <a:pt x="746" y="1181"/>
                    <a:pt x="747" y="1181"/>
                  </a:cubicBezTo>
                  <a:cubicBezTo>
                    <a:pt x="754" y="1181"/>
                    <a:pt x="771" y="1231"/>
                    <a:pt x="781" y="1251"/>
                  </a:cubicBezTo>
                  <a:cubicBezTo>
                    <a:pt x="784" y="1258"/>
                    <a:pt x="786" y="1260"/>
                    <a:pt x="786" y="1260"/>
                  </a:cubicBezTo>
                  <a:cubicBezTo>
                    <a:pt x="787" y="1260"/>
                    <a:pt x="781" y="1244"/>
                    <a:pt x="781" y="1227"/>
                  </a:cubicBezTo>
                  <a:cubicBezTo>
                    <a:pt x="781" y="1219"/>
                    <a:pt x="781" y="1216"/>
                    <a:pt x="781" y="1216"/>
                  </a:cubicBezTo>
                  <a:cubicBezTo>
                    <a:pt x="782" y="1216"/>
                    <a:pt x="785" y="1227"/>
                    <a:pt x="793" y="1227"/>
                  </a:cubicBezTo>
                  <a:cubicBezTo>
                    <a:pt x="793" y="1227"/>
                    <a:pt x="793" y="1191"/>
                    <a:pt x="793" y="1191"/>
                  </a:cubicBezTo>
                  <a:cubicBezTo>
                    <a:pt x="793" y="1191"/>
                    <a:pt x="804" y="1203"/>
                    <a:pt x="804" y="1203"/>
                  </a:cubicBezTo>
                  <a:cubicBezTo>
                    <a:pt x="793" y="1179"/>
                    <a:pt x="816" y="1191"/>
                    <a:pt x="816" y="1179"/>
                  </a:cubicBezTo>
                  <a:cubicBezTo>
                    <a:pt x="828" y="1179"/>
                    <a:pt x="816" y="1132"/>
                    <a:pt x="816" y="1131"/>
                  </a:cubicBezTo>
                  <a:lnTo>
                    <a:pt x="816" y="1131"/>
                  </a:lnTo>
                  <a:lnTo>
                    <a:pt x="840" y="1179"/>
                  </a:lnTo>
                  <a:lnTo>
                    <a:pt x="840" y="1169"/>
                  </a:lnTo>
                  <a:lnTo>
                    <a:pt x="840" y="1169"/>
                  </a:lnTo>
                  <a:cubicBezTo>
                    <a:pt x="847" y="1179"/>
                    <a:pt x="852" y="1179"/>
                    <a:pt x="852" y="1179"/>
                  </a:cubicBezTo>
                  <a:cubicBezTo>
                    <a:pt x="852" y="1179"/>
                    <a:pt x="852" y="1167"/>
                    <a:pt x="840" y="1143"/>
                  </a:cubicBezTo>
                  <a:lnTo>
                    <a:pt x="840" y="1143"/>
                  </a:lnTo>
                  <a:cubicBezTo>
                    <a:pt x="844" y="1147"/>
                    <a:pt x="847" y="1149"/>
                    <a:pt x="849" y="1149"/>
                  </a:cubicBezTo>
                  <a:cubicBezTo>
                    <a:pt x="852" y="1149"/>
                    <a:pt x="852" y="1143"/>
                    <a:pt x="852" y="1143"/>
                  </a:cubicBezTo>
                  <a:cubicBezTo>
                    <a:pt x="860" y="1143"/>
                    <a:pt x="852" y="1122"/>
                    <a:pt x="857" y="1122"/>
                  </a:cubicBezTo>
                  <a:lnTo>
                    <a:pt x="857" y="1122"/>
                  </a:lnTo>
                  <a:cubicBezTo>
                    <a:pt x="859" y="1122"/>
                    <a:pt x="864" y="1128"/>
                    <a:pt x="876" y="1143"/>
                  </a:cubicBezTo>
                  <a:lnTo>
                    <a:pt x="867" y="1125"/>
                  </a:lnTo>
                  <a:lnTo>
                    <a:pt x="867" y="1125"/>
                  </a:lnTo>
                  <a:cubicBezTo>
                    <a:pt x="872" y="1131"/>
                    <a:pt x="876" y="1131"/>
                    <a:pt x="876" y="1131"/>
                  </a:cubicBezTo>
                  <a:cubicBezTo>
                    <a:pt x="888" y="1131"/>
                    <a:pt x="888" y="1131"/>
                    <a:pt x="876" y="1120"/>
                  </a:cubicBezTo>
                  <a:lnTo>
                    <a:pt x="864" y="1096"/>
                  </a:lnTo>
                  <a:lnTo>
                    <a:pt x="864" y="1096"/>
                  </a:lnTo>
                  <a:cubicBezTo>
                    <a:pt x="864" y="1096"/>
                    <a:pt x="888" y="1120"/>
                    <a:pt x="900" y="1120"/>
                  </a:cubicBezTo>
                  <a:cubicBezTo>
                    <a:pt x="900" y="1120"/>
                    <a:pt x="900" y="1118"/>
                    <a:pt x="901" y="1118"/>
                  </a:cubicBezTo>
                  <a:cubicBezTo>
                    <a:pt x="903" y="1118"/>
                    <a:pt x="907" y="1120"/>
                    <a:pt x="915" y="1131"/>
                  </a:cubicBezTo>
                  <a:lnTo>
                    <a:pt x="915" y="1131"/>
                  </a:lnTo>
                  <a:cubicBezTo>
                    <a:pt x="905" y="1116"/>
                    <a:pt x="890" y="1091"/>
                    <a:pt x="888" y="1075"/>
                  </a:cubicBezTo>
                  <a:lnTo>
                    <a:pt x="888" y="1075"/>
                  </a:lnTo>
                  <a:cubicBezTo>
                    <a:pt x="895" y="1085"/>
                    <a:pt x="912" y="1108"/>
                    <a:pt x="912" y="1108"/>
                  </a:cubicBezTo>
                  <a:lnTo>
                    <a:pt x="935" y="1131"/>
                  </a:lnTo>
                  <a:lnTo>
                    <a:pt x="935" y="1131"/>
                  </a:lnTo>
                  <a:cubicBezTo>
                    <a:pt x="943" y="1131"/>
                    <a:pt x="932" y="1101"/>
                    <a:pt x="929" y="1088"/>
                  </a:cubicBezTo>
                  <a:lnTo>
                    <a:pt x="929" y="1088"/>
                  </a:lnTo>
                  <a:cubicBezTo>
                    <a:pt x="931" y="1091"/>
                    <a:pt x="934" y="1094"/>
                    <a:pt x="935" y="1096"/>
                  </a:cubicBezTo>
                  <a:cubicBezTo>
                    <a:pt x="930" y="1085"/>
                    <a:pt x="928" y="1081"/>
                    <a:pt x="927" y="1081"/>
                  </a:cubicBezTo>
                  <a:lnTo>
                    <a:pt x="927" y="1081"/>
                  </a:lnTo>
                  <a:cubicBezTo>
                    <a:pt x="927" y="1081"/>
                    <a:pt x="927" y="1084"/>
                    <a:pt x="929" y="1088"/>
                  </a:cubicBezTo>
                  <a:lnTo>
                    <a:pt x="929" y="1088"/>
                  </a:lnTo>
                  <a:cubicBezTo>
                    <a:pt x="927" y="1086"/>
                    <a:pt x="926" y="1084"/>
                    <a:pt x="924" y="1082"/>
                  </a:cubicBezTo>
                  <a:lnTo>
                    <a:pt x="924" y="1082"/>
                  </a:lnTo>
                  <a:cubicBezTo>
                    <a:pt x="924" y="1082"/>
                    <a:pt x="924" y="1081"/>
                    <a:pt x="923" y="1081"/>
                  </a:cubicBezTo>
                  <a:lnTo>
                    <a:pt x="923" y="1081"/>
                  </a:lnTo>
                  <a:cubicBezTo>
                    <a:pt x="923" y="1081"/>
                    <a:pt x="923" y="1081"/>
                    <a:pt x="923" y="1081"/>
                  </a:cubicBezTo>
                  <a:lnTo>
                    <a:pt x="923" y="1081"/>
                  </a:lnTo>
                  <a:cubicBezTo>
                    <a:pt x="917" y="1072"/>
                    <a:pt x="909" y="1061"/>
                    <a:pt x="901" y="1050"/>
                  </a:cubicBezTo>
                  <a:lnTo>
                    <a:pt x="901" y="1050"/>
                  </a:lnTo>
                  <a:lnTo>
                    <a:pt x="912" y="1060"/>
                  </a:lnTo>
                  <a:lnTo>
                    <a:pt x="900" y="1024"/>
                  </a:lnTo>
                  <a:lnTo>
                    <a:pt x="900" y="1024"/>
                  </a:lnTo>
                  <a:cubicBezTo>
                    <a:pt x="909" y="1043"/>
                    <a:pt x="918" y="1054"/>
                    <a:pt x="922" y="1069"/>
                  </a:cubicBezTo>
                  <a:lnTo>
                    <a:pt x="922" y="1069"/>
                  </a:lnTo>
                  <a:cubicBezTo>
                    <a:pt x="920" y="1069"/>
                    <a:pt x="917" y="1066"/>
                    <a:pt x="912" y="1060"/>
                  </a:cubicBezTo>
                  <a:lnTo>
                    <a:pt x="912" y="1060"/>
                  </a:lnTo>
                  <a:cubicBezTo>
                    <a:pt x="916" y="1069"/>
                    <a:pt x="920" y="1076"/>
                    <a:pt x="923" y="1081"/>
                  </a:cubicBezTo>
                  <a:lnTo>
                    <a:pt x="923" y="1081"/>
                  </a:lnTo>
                  <a:cubicBezTo>
                    <a:pt x="923" y="1076"/>
                    <a:pt x="923" y="1073"/>
                    <a:pt x="922" y="1069"/>
                  </a:cubicBezTo>
                  <a:lnTo>
                    <a:pt x="922" y="1069"/>
                  </a:lnTo>
                  <a:cubicBezTo>
                    <a:pt x="922" y="1069"/>
                    <a:pt x="922" y="1069"/>
                    <a:pt x="922" y="1069"/>
                  </a:cubicBezTo>
                  <a:cubicBezTo>
                    <a:pt x="924" y="1069"/>
                    <a:pt x="924" y="1066"/>
                    <a:pt x="924" y="1060"/>
                  </a:cubicBezTo>
                  <a:lnTo>
                    <a:pt x="971" y="1131"/>
                  </a:lnTo>
                  <a:cubicBezTo>
                    <a:pt x="983" y="1131"/>
                    <a:pt x="959" y="1096"/>
                    <a:pt x="959" y="1084"/>
                  </a:cubicBezTo>
                  <a:lnTo>
                    <a:pt x="959" y="1084"/>
                  </a:lnTo>
                  <a:cubicBezTo>
                    <a:pt x="959" y="1084"/>
                    <a:pt x="983" y="1108"/>
                    <a:pt x="995" y="1108"/>
                  </a:cubicBezTo>
                  <a:cubicBezTo>
                    <a:pt x="996" y="1108"/>
                    <a:pt x="997" y="1109"/>
                    <a:pt x="997" y="1109"/>
                  </a:cubicBezTo>
                  <a:cubicBezTo>
                    <a:pt x="1006" y="1109"/>
                    <a:pt x="929" y="1030"/>
                    <a:pt x="944" y="1030"/>
                  </a:cubicBezTo>
                  <a:cubicBezTo>
                    <a:pt x="947" y="1030"/>
                    <a:pt x="951" y="1032"/>
                    <a:pt x="959" y="1036"/>
                  </a:cubicBezTo>
                  <a:cubicBezTo>
                    <a:pt x="978" y="1055"/>
                    <a:pt x="996" y="1080"/>
                    <a:pt x="1003" y="1080"/>
                  </a:cubicBezTo>
                  <a:cubicBezTo>
                    <a:pt x="1006" y="1080"/>
                    <a:pt x="1007" y="1077"/>
                    <a:pt x="1007" y="1072"/>
                  </a:cubicBezTo>
                  <a:cubicBezTo>
                    <a:pt x="1003" y="1068"/>
                    <a:pt x="992" y="1057"/>
                    <a:pt x="983" y="1048"/>
                  </a:cubicBezTo>
                  <a:lnTo>
                    <a:pt x="983" y="1048"/>
                  </a:lnTo>
                  <a:cubicBezTo>
                    <a:pt x="1002" y="1063"/>
                    <a:pt x="1011" y="1069"/>
                    <a:pt x="1014" y="1069"/>
                  </a:cubicBezTo>
                  <a:cubicBezTo>
                    <a:pt x="1021" y="1069"/>
                    <a:pt x="999" y="1044"/>
                    <a:pt x="983" y="1036"/>
                  </a:cubicBezTo>
                  <a:cubicBezTo>
                    <a:pt x="980" y="1030"/>
                    <a:pt x="981" y="1028"/>
                    <a:pt x="984" y="1028"/>
                  </a:cubicBezTo>
                  <a:cubicBezTo>
                    <a:pt x="992" y="1028"/>
                    <a:pt x="1019" y="1048"/>
                    <a:pt x="1019" y="1048"/>
                  </a:cubicBezTo>
                  <a:cubicBezTo>
                    <a:pt x="1031" y="1048"/>
                    <a:pt x="959" y="989"/>
                    <a:pt x="947" y="965"/>
                  </a:cubicBezTo>
                  <a:cubicBezTo>
                    <a:pt x="944" y="962"/>
                    <a:pt x="943" y="960"/>
                    <a:pt x="944" y="960"/>
                  </a:cubicBezTo>
                  <a:lnTo>
                    <a:pt x="944" y="960"/>
                  </a:lnTo>
                  <a:cubicBezTo>
                    <a:pt x="946" y="960"/>
                    <a:pt x="997" y="1005"/>
                    <a:pt x="999" y="1005"/>
                  </a:cubicBezTo>
                  <a:cubicBezTo>
                    <a:pt x="999" y="1005"/>
                    <a:pt x="998" y="1004"/>
                    <a:pt x="995" y="1001"/>
                  </a:cubicBezTo>
                  <a:lnTo>
                    <a:pt x="960" y="966"/>
                  </a:lnTo>
                  <a:lnTo>
                    <a:pt x="960" y="966"/>
                  </a:lnTo>
                  <a:cubicBezTo>
                    <a:pt x="984" y="989"/>
                    <a:pt x="1007" y="1013"/>
                    <a:pt x="1031" y="1024"/>
                  </a:cubicBezTo>
                  <a:cubicBezTo>
                    <a:pt x="1037" y="1028"/>
                    <a:pt x="1042" y="1029"/>
                    <a:pt x="1045" y="1029"/>
                  </a:cubicBezTo>
                  <a:cubicBezTo>
                    <a:pt x="1054" y="1029"/>
                    <a:pt x="1051" y="1018"/>
                    <a:pt x="1043" y="1001"/>
                  </a:cubicBezTo>
                  <a:cubicBezTo>
                    <a:pt x="1037" y="983"/>
                    <a:pt x="1034" y="980"/>
                    <a:pt x="1032" y="980"/>
                  </a:cubicBezTo>
                  <a:cubicBezTo>
                    <a:pt x="1031" y="980"/>
                    <a:pt x="1031" y="980"/>
                    <a:pt x="1031" y="980"/>
                  </a:cubicBezTo>
                  <a:cubicBezTo>
                    <a:pt x="1031" y="980"/>
                    <a:pt x="1031" y="980"/>
                    <a:pt x="1031" y="977"/>
                  </a:cubicBezTo>
                  <a:cubicBezTo>
                    <a:pt x="1024" y="970"/>
                    <a:pt x="1023" y="968"/>
                    <a:pt x="1024" y="968"/>
                  </a:cubicBezTo>
                  <a:lnTo>
                    <a:pt x="1024" y="968"/>
                  </a:lnTo>
                  <a:cubicBezTo>
                    <a:pt x="1027" y="968"/>
                    <a:pt x="1055" y="988"/>
                    <a:pt x="1076" y="1004"/>
                  </a:cubicBezTo>
                  <a:lnTo>
                    <a:pt x="1076" y="1004"/>
                  </a:lnTo>
                  <a:cubicBezTo>
                    <a:pt x="1060" y="992"/>
                    <a:pt x="1044" y="979"/>
                    <a:pt x="1047" y="979"/>
                  </a:cubicBezTo>
                  <a:lnTo>
                    <a:pt x="1047" y="979"/>
                  </a:lnTo>
                  <a:cubicBezTo>
                    <a:pt x="1049" y="979"/>
                    <a:pt x="1055" y="981"/>
                    <a:pt x="1066" y="989"/>
                  </a:cubicBezTo>
                  <a:lnTo>
                    <a:pt x="1066" y="989"/>
                  </a:lnTo>
                  <a:cubicBezTo>
                    <a:pt x="1066" y="989"/>
                    <a:pt x="1036" y="943"/>
                    <a:pt x="1048" y="943"/>
                  </a:cubicBezTo>
                  <a:cubicBezTo>
                    <a:pt x="1051" y="943"/>
                    <a:pt x="1057" y="946"/>
                    <a:pt x="1066" y="953"/>
                  </a:cubicBezTo>
                  <a:lnTo>
                    <a:pt x="1066" y="953"/>
                  </a:lnTo>
                  <a:lnTo>
                    <a:pt x="1030" y="923"/>
                  </a:lnTo>
                  <a:lnTo>
                    <a:pt x="1030" y="923"/>
                  </a:lnTo>
                  <a:cubicBezTo>
                    <a:pt x="1041" y="929"/>
                    <a:pt x="1048" y="929"/>
                    <a:pt x="1055" y="929"/>
                  </a:cubicBezTo>
                  <a:cubicBezTo>
                    <a:pt x="1078" y="941"/>
                    <a:pt x="1090" y="953"/>
                    <a:pt x="1114" y="965"/>
                  </a:cubicBezTo>
                  <a:cubicBezTo>
                    <a:pt x="1116" y="966"/>
                    <a:pt x="1117" y="966"/>
                    <a:pt x="1117" y="966"/>
                  </a:cubicBezTo>
                  <a:cubicBezTo>
                    <a:pt x="1122" y="966"/>
                    <a:pt x="1031" y="905"/>
                    <a:pt x="1031" y="905"/>
                  </a:cubicBezTo>
                  <a:lnTo>
                    <a:pt x="1031" y="905"/>
                  </a:lnTo>
                  <a:lnTo>
                    <a:pt x="1138" y="965"/>
                  </a:lnTo>
                  <a:cubicBezTo>
                    <a:pt x="1150" y="965"/>
                    <a:pt x="1114" y="941"/>
                    <a:pt x="1090" y="917"/>
                  </a:cubicBezTo>
                  <a:cubicBezTo>
                    <a:pt x="1066" y="917"/>
                    <a:pt x="1055" y="905"/>
                    <a:pt x="1043" y="893"/>
                  </a:cubicBezTo>
                  <a:lnTo>
                    <a:pt x="1043" y="893"/>
                  </a:lnTo>
                  <a:lnTo>
                    <a:pt x="1066" y="905"/>
                  </a:lnTo>
                  <a:lnTo>
                    <a:pt x="1174" y="953"/>
                  </a:lnTo>
                  <a:lnTo>
                    <a:pt x="1174" y="953"/>
                  </a:lnTo>
                  <a:lnTo>
                    <a:pt x="1126" y="929"/>
                  </a:lnTo>
                  <a:cubicBezTo>
                    <a:pt x="1114" y="917"/>
                    <a:pt x="1102" y="917"/>
                    <a:pt x="1102" y="905"/>
                  </a:cubicBezTo>
                  <a:lnTo>
                    <a:pt x="1114" y="905"/>
                  </a:lnTo>
                  <a:lnTo>
                    <a:pt x="1066" y="881"/>
                  </a:lnTo>
                  <a:cubicBezTo>
                    <a:pt x="1063" y="880"/>
                    <a:pt x="1062" y="879"/>
                    <a:pt x="1062" y="879"/>
                  </a:cubicBezTo>
                  <a:lnTo>
                    <a:pt x="1062" y="879"/>
                  </a:lnTo>
                  <a:cubicBezTo>
                    <a:pt x="1064" y="879"/>
                    <a:pt x="1094" y="891"/>
                    <a:pt x="1103" y="895"/>
                  </a:cubicBezTo>
                  <a:lnTo>
                    <a:pt x="1103" y="895"/>
                  </a:lnTo>
                  <a:cubicBezTo>
                    <a:pt x="1113" y="901"/>
                    <a:pt x="1122" y="905"/>
                    <a:pt x="1126" y="905"/>
                  </a:cubicBezTo>
                  <a:cubicBezTo>
                    <a:pt x="1133" y="898"/>
                    <a:pt x="1132" y="891"/>
                    <a:pt x="1119" y="884"/>
                  </a:cubicBezTo>
                  <a:lnTo>
                    <a:pt x="1119" y="884"/>
                  </a:lnTo>
                  <a:cubicBezTo>
                    <a:pt x="1124" y="885"/>
                    <a:pt x="1128" y="885"/>
                    <a:pt x="1131" y="885"/>
                  </a:cubicBezTo>
                  <a:cubicBezTo>
                    <a:pt x="1150" y="885"/>
                    <a:pt x="1142" y="870"/>
                    <a:pt x="1150" y="870"/>
                  </a:cubicBezTo>
                  <a:cubicBezTo>
                    <a:pt x="1150" y="870"/>
                    <a:pt x="1114" y="846"/>
                    <a:pt x="1055" y="822"/>
                  </a:cubicBezTo>
                  <a:lnTo>
                    <a:pt x="1055" y="822"/>
                  </a:lnTo>
                  <a:cubicBezTo>
                    <a:pt x="1115" y="845"/>
                    <a:pt x="1151" y="853"/>
                    <a:pt x="1170" y="853"/>
                  </a:cubicBezTo>
                  <a:cubicBezTo>
                    <a:pt x="1181" y="853"/>
                    <a:pt x="1185" y="850"/>
                    <a:pt x="1185" y="846"/>
                  </a:cubicBezTo>
                  <a:cubicBezTo>
                    <a:pt x="1197" y="846"/>
                    <a:pt x="1185" y="846"/>
                    <a:pt x="1162" y="834"/>
                  </a:cubicBezTo>
                  <a:cubicBezTo>
                    <a:pt x="1138" y="822"/>
                    <a:pt x="1102" y="810"/>
                    <a:pt x="1114" y="798"/>
                  </a:cubicBezTo>
                  <a:lnTo>
                    <a:pt x="1114" y="798"/>
                  </a:lnTo>
                  <a:cubicBezTo>
                    <a:pt x="1114" y="798"/>
                    <a:pt x="1162" y="822"/>
                    <a:pt x="1174" y="822"/>
                  </a:cubicBezTo>
                  <a:cubicBezTo>
                    <a:pt x="1174" y="810"/>
                    <a:pt x="1174" y="810"/>
                    <a:pt x="1174" y="798"/>
                  </a:cubicBezTo>
                  <a:cubicBezTo>
                    <a:pt x="1174" y="792"/>
                    <a:pt x="1174" y="789"/>
                    <a:pt x="1165" y="785"/>
                  </a:cubicBezTo>
                  <a:lnTo>
                    <a:pt x="1165" y="785"/>
                  </a:lnTo>
                  <a:cubicBezTo>
                    <a:pt x="1171" y="786"/>
                    <a:pt x="1178" y="786"/>
                    <a:pt x="1185" y="786"/>
                  </a:cubicBezTo>
                  <a:cubicBezTo>
                    <a:pt x="1197" y="790"/>
                    <a:pt x="1205" y="792"/>
                    <a:pt x="1210" y="792"/>
                  </a:cubicBezTo>
                  <a:cubicBezTo>
                    <a:pt x="1219" y="792"/>
                    <a:pt x="1213" y="786"/>
                    <a:pt x="1197" y="786"/>
                  </a:cubicBezTo>
                  <a:cubicBezTo>
                    <a:pt x="1174" y="786"/>
                    <a:pt x="1185" y="786"/>
                    <a:pt x="1185" y="774"/>
                  </a:cubicBezTo>
                  <a:cubicBezTo>
                    <a:pt x="1185" y="774"/>
                    <a:pt x="1150" y="774"/>
                    <a:pt x="1138" y="762"/>
                  </a:cubicBezTo>
                  <a:lnTo>
                    <a:pt x="1174" y="762"/>
                  </a:lnTo>
                  <a:cubicBezTo>
                    <a:pt x="1174" y="762"/>
                    <a:pt x="1174" y="762"/>
                    <a:pt x="1138" y="750"/>
                  </a:cubicBezTo>
                  <a:cubicBezTo>
                    <a:pt x="1114" y="750"/>
                    <a:pt x="1126" y="750"/>
                    <a:pt x="1126" y="739"/>
                  </a:cubicBezTo>
                  <a:cubicBezTo>
                    <a:pt x="1158" y="739"/>
                    <a:pt x="1174" y="744"/>
                    <a:pt x="1177" y="744"/>
                  </a:cubicBezTo>
                  <a:cubicBezTo>
                    <a:pt x="1179" y="744"/>
                    <a:pt x="1178" y="743"/>
                    <a:pt x="1174" y="739"/>
                  </a:cubicBezTo>
                  <a:lnTo>
                    <a:pt x="1138" y="727"/>
                  </a:lnTo>
                  <a:lnTo>
                    <a:pt x="1174" y="727"/>
                  </a:lnTo>
                  <a:cubicBezTo>
                    <a:pt x="1174" y="727"/>
                    <a:pt x="1162" y="727"/>
                    <a:pt x="1138" y="715"/>
                  </a:cubicBezTo>
                  <a:lnTo>
                    <a:pt x="1197" y="715"/>
                  </a:lnTo>
                  <a:cubicBezTo>
                    <a:pt x="1209" y="715"/>
                    <a:pt x="1233" y="715"/>
                    <a:pt x="1233" y="703"/>
                  </a:cubicBezTo>
                  <a:cubicBezTo>
                    <a:pt x="1233" y="699"/>
                    <a:pt x="1229" y="698"/>
                    <a:pt x="1223" y="698"/>
                  </a:cubicBezTo>
                  <a:cubicBezTo>
                    <a:pt x="1212" y="698"/>
                    <a:pt x="1193" y="703"/>
                    <a:pt x="1185" y="703"/>
                  </a:cubicBezTo>
                  <a:lnTo>
                    <a:pt x="1162" y="703"/>
                  </a:lnTo>
                  <a:cubicBezTo>
                    <a:pt x="1245" y="703"/>
                    <a:pt x="1185" y="679"/>
                    <a:pt x="1174" y="679"/>
                  </a:cubicBezTo>
                  <a:lnTo>
                    <a:pt x="1197" y="679"/>
                  </a:lnTo>
                  <a:cubicBezTo>
                    <a:pt x="1209" y="679"/>
                    <a:pt x="1209" y="667"/>
                    <a:pt x="1209" y="667"/>
                  </a:cubicBezTo>
                  <a:cubicBezTo>
                    <a:pt x="1209" y="667"/>
                    <a:pt x="1197" y="643"/>
                    <a:pt x="1245" y="643"/>
                  </a:cubicBezTo>
                  <a:lnTo>
                    <a:pt x="1126" y="643"/>
                  </a:lnTo>
                  <a:lnTo>
                    <a:pt x="1209" y="631"/>
                  </a:lnTo>
                  <a:cubicBezTo>
                    <a:pt x="1228" y="631"/>
                    <a:pt x="1232" y="624"/>
                    <a:pt x="1227" y="621"/>
                  </a:cubicBezTo>
                  <a:lnTo>
                    <a:pt x="1227" y="621"/>
                  </a:lnTo>
                  <a:cubicBezTo>
                    <a:pt x="1229" y="621"/>
                    <a:pt x="1231" y="620"/>
                    <a:pt x="1233" y="620"/>
                  </a:cubicBezTo>
                  <a:lnTo>
                    <a:pt x="1233" y="620"/>
                  </a:lnTo>
                  <a:lnTo>
                    <a:pt x="1227" y="621"/>
                  </a:lnTo>
                  <a:lnTo>
                    <a:pt x="1227" y="621"/>
                  </a:lnTo>
                  <a:cubicBezTo>
                    <a:pt x="1226" y="620"/>
                    <a:pt x="1224" y="620"/>
                    <a:pt x="1221" y="620"/>
                  </a:cubicBezTo>
                  <a:lnTo>
                    <a:pt x="1185" y="620"/>
                  </a:lnTo>
                  <a:lnTo>
                    <a:pt x="1221" y="608"/>
                  </a:lnTo>
                  <a:lnTo>
                    <a:pt x="1126" y="608"/>
                  </a:lnTo>
                  <a:cubicBezTo>
                    <a:pt x="1126" y="608"/>
                    <a:pt x="1209" y="596"/>
                    <a:pt x="1221" y="596"/>
                  </a:cubicBezTo>
                  <a:cubicBezTo>
                    <a:pt x="1227" y="590"/>
                    <a:pt x="1212" y="590"/>
                    <a:pt x="1193" y="590"/>
                  </a:cubicBezTo>
                  <a:cubicBezTo>
                    <a:pt x="1174" y="590"/>
                    <a:pt x="1150" y="590"/>
                    <a:pt x="1138" y="584"/>
                  </a:cubicBezTo>
                  <a:cubicBezTo>
                    <a:pt x="1134" y="582"/>
                    <a:pt x="1131" y="581"/>
                    <a:pt x="1128" y="579"/>
                  </a:cubicBezTo>
                  <a:lnTo>
                    <a:pt x="1128" y="579"/>
                  </a:lnTo>
                  <a:cubicBezTo>
                    <a:pt x="1122" y="582"/>
                    <a:pt x="1117" y="584"/>
                    <a:pt x="1114" y="584"/>
                  </a:cubicBezTo>
                  <a:cubicBezTo>
                    <a:pt x="1108" y="584"/>
                    <a:pt x="1113" y="581"/>
                    <a:pt x="1122" y="577"/>
                  </a:cubicBezTo>
                  <a:lnTo>
                    <a:pt x="1122" y="577"/>
                  </a:lnTo>
                  <a:cubicBezTo>
                    <a:pt x="1124" y="577"/>
                    <a:pt x="1126" y="578"/>
                    <a:pt x="1128" y="579"/>
                  </a:cubicBezTo>
                  <a:lnTo>
                    <a:pt x="1128" y="579"/>
                  </a:lnTo>
                  <a:cubicBezTo>
                    <a:pt x="1133" y="577"/>
                    <a:pt x="1138" y="575"/>
                    <a:pt x="1144" y="572"/>
                  </a:cubicBezTo>
                  <a:lnTo>
                    <a:pt x="1144" y="572"/>
                  </a:lnTo>
                  <a:cubicBezTo>
                    <a:pt x="1140" y="572"/>
                    <a:pt x="1136" y="572"/>
                    <a:pt x="1133" y="572"/>
                  </a:cubicBezTo>
                  <a:lnTo>
                    <a:pt x="1133" y="572"/>
                  </a:lnTo>
                  <a:cubicBezTo>
                    <a:pt x="1129" y="574"/>
                    <a:pt x="1125" y="575"/>
                    <a:pt x="1122" y="577"/>
                  </a:cubicBezTo>
                  <a:lnTo>
                    <a:pt x="1122" y="577"/>
                  </a:lnTo>
                  <a:cubicBezTo>
                    <a:pt x="1114" y="573"/>
                    <a:pt x="1114" y="572"/>
                    <a:pt x="1133" y="572"/>
                  </a:cubicBezTo>
                  <a:lnTo>
                    <a:pt x="1133" y="572"/>
                  </a:lnTo>
                  <a:cubicBezTo>
                    <a:pt x="1160" y="561"/>
                    <a:pt x="1203" y="546"/>
                    <a:pt x="1203" y="546"/>
                  </a:cubicBezTo>
                  <a:lnTo>
                    <a:pt x="1203" y="546"/>
                  </a:lnTo>
                  <a:cubicBezTo>
                    <a:pt x="1203" y="546"/>
                    <a:pt x="1201" y="547"/>
                    <a:pt x="1197" y="548"/>
                  </a:cubicBezTo>
                  <a:lnTo>
                    <a:pt x="1114" y="560"/>
                  </a:lnTo>
                  <a:lnTo>
                    <a:pt x="1055" y="560"/>
                  </a:lnTo>
                  <a:cubicBezTo>
                    <a:pt x="1126" y="548"/>
                    <a:pt x="1150" y="548"/>
                    <a:pt x="1150" y="536"/>
                  </a:cubicBezTo>
                  <a:lnTo>
                    <a:pt x="1090" y="536"/>
                  </a:lnTo>
                  <a:lnTo>
                    <a:pt x="1162" y="512"/>
                  </a:lnTo>
                  <a:cubicBezTo>
                    <a:pt x="1185" y="512"/>
                    <a:pt x="1185" y="500"/>
                    <a:pt x="1174" y="500"/>
                  </a:cubicBezTo>
                  <a:cubicBezTo>
                    <a:pt x="1174" y="500"/>
                    <a:pt x="1121" y="516"/>
                    <a:pt x="1114" y="516"/>
                  </a:cubicBezTo>
                  <a:cubicBezTo>
                    <a:pt x="1110" y="516"/>
                    <a:pt x="1118" y="512"/>
                    <a:pt x="1150" y="500"/>
                  </a:cubicBezTo>
                  <a:cubicBezTo>
                    <a:pt x="1182" y="493"/>
                    <a:pt x="1189" y="490"/>
                    <a:pt x="1186" y="490"/>
                  </a:cubicBezTo>
                  <a:cubicBezTo>
                    <a:pt x="1179" y="490"/>
                    <a:pt x="1126" y="500"/>
                    <a:pt x="1126" y="500"/>
                  </a:cubicBezTo>
                  <a:cubicBezTo>
                    <a:pt x="1114" y="500"/>
                    <a:pt x="1174" y="477"/>
                    <a:pt x="1162" y="477"/>
                  </a:cubicBezTo>
                  <a:lnTo>
                    <a:pt x="1162" y="477"/>
                  </a:lnTo>
                  <a:lnTo>
                    <a:pt x="1102" y="500"/>
                  </a:lnTo>
                  <a:cubicBezTo>
                    <a:pt x="1126" y="489"/>
                    <a:pt x="1138" y="477"/>
                    <a:pt x="1162" y="465"/>
                  </a:cubicBezTo>
                  <a:cubicBezTo>
                    <a:pt x="1170" y="465"/>
                    <a:pt x="1178" y="459"/>
                    <a:pt x="1171" y="459"/>
                  </a:cubicBezTo>
                  <a:cubicBezTo>
                    <a:pt x="1168" y="459"/>
                    <a:pt x="1162" y="461"/>
                    <a:pt x="1150" y="465"/>
                  </a:cubicBezTo>
                  <a:cubicBezTo>
                    <a:pt x="1142" y="473"/>
                    <a:pt x="1138" y="475"/>
                    <a:pt x="1136" y="475"/>
                  </a:cubicBezTo>
                  <a:cubicBezTo>
                    <a:pt x="1133" y="475"/>
                    <a:pt x="1138" y="465"/>
                    <a:pt x="1138" y="465"/>
                  </a:cubicBezTo>
                  <a:lnTo>
                    <a:pt x="1138" y="465"/>
                  </a:lnTo>
                  <a:cubicBezTo>
                    <a:pt x="1138" y="465"/>
                    <a:pt x="1138" y="465"/>
                    <a:pt x="1138" y="465"/>
                  </a:cubicBezTo>
                  <a:lnTo>
                    <a:pt x="1078" y="465"/>
                  </a:lnTo>
                  <a:cubicBezTo>
                    <a:pt x="1043" y="477"/>
                    <a:pt x="1043" y="477"/>
                    <a:pt x="1043" y="477"/>
                  </a:cubicBezTo>
                  <a:lnTo>
                    <a:pt x="1087" y="454"/>
                  </a:lnTo>
                  <a:lnTo>
                    <a:pt x="1087" y="454"/>
                  </a:lnTo>
                  <a:cubicBezTo>
                    <a:pt x="1079" y="456"/>
                    <a:pt x="1074" y="458"/>
                    <a:pt x="1070" y="458"/>
                  </a:cubicBezTo>
                  <a:cubicBezTo>
                    <a:pt x="1068" y="458"/>
                    <a:pt x="1066" y="457"/>
                    <a:pt x="1066" y="453"/>
                  </a:cubicBezTo>
                  <a:cubicBezTo>
                    <a:pt x="1080" y="446"/>
                    <a:pt x="1089" y="440"/>
                    <a:pt x="1099" y="435"/>
                  </a:cubicBezTo>
                  <a:lnTo>
                    <a:pt x="1099" y="435"/>
                  </a:lnTo>
                  <a:cubicBezTo>
                    <a:pt x="1094" y="438"/>
                    <a:pt x="1090" y="441"/>
                    <a:pt x="1090" y="441"/>
                  </a:cubicBezTo>
                  <a:cubicBezTo>
                    <a:pt x="1090" y="441"/>
                    <a:pt x="1093" y="444"/>
                    <a:pt x="1101" y="444"/>
                  </a:cubicBezTo>
                  <a:cubicBezTo>
                    <a:pt x="1104" y="444"/>
                    <a:pt x="1107" y="443"/>
                    <a:pt x="1112" y="442"/>
                  </a:cubicBezTo>
                  <a:lnTo>
                    <a:pt x="1112" y="442"/>
                  </a:lnTo>
                  <a:lnTo>
                    <a:pt x="1087" y="454"/>
                  </a:lnTo>
                  <a:lnTo>
                    <a:pt x="1087" y="454"/>
                  </a:lnTo>
                  <a:cubicBezTo>
                    <a:pt x="1091" y="454"/>
                    <a:pt x="1096" y="453"/>
                    <a:pt x="1102" y="453"/>
                  </a:cubicBezTo>
                  <a:lnTo>
                    <a:pt x="1113" y="442"/>
                  </a:lnTo>
                  <a:lnTo>
                    <a:pt x="1113" y="442"/>
                  </a:lnTo>
                  <a:cubicBezTo>
                    <a:pt x="1120" y="439"/>
                    <a:pt x="1128" y="436"/>
                    <a:pt x="1138" y="429"/>
                  </a:cubicBezTo>
                  <a:lnTo>
                    <a:pt x="1138" y="429"/>
                  </a:lnTo>
                  <a:lnTo>
                    <a:pt x="1114" y="441"/>
                  </a:lnTo>
                  <a:lnTo>
                    <a:pt x="1114" y="441"/>
                  </a:lnTo>
                  <a:lnTo>
                    <a:pt x="1126" y="429"/>
                  </a:lnTo>
                  <a:cubicBezTo>
                    <a:pt x="1115" y="429"/>
                    <a:pt x="1107" y="431"/>
                    <a:pt x="1099" y="435"/>
                  </a:cubicBezTo>
                  <a:lnTo>
                    <a:pt x="1099" y="435"/>
                  </a:lnTo>
                  <a:cubicBezTo>
                    <a:pt x="1109" y="428"/>
                    <a:pt x="1126" y="417"/>
                    <a:pt x="1126" y="417"/>
                  </a:cubicBezTo>
                  <a:cubicBezTo>
                    <a:pt x="1162" y="381"/>
                    <a:pt x="1138" y="369"/>
                    <a:pt x="1126" y="358"/>
                  </a:cubicBezTo>
                  <a:cubicBezTo>
                    <a:pt x="1114" y="346"/>
                    <a:pt x="1150" y="334"/>
                    <a:pt x="1150" y="334"/>
                  </a:cubicBezTo>
                  <a:lnTo>
                    <a:pt x="1114" y="334"/>
                  </a:lnTo>
                  <a:cubicBezTo>
                    <a:pt x="1108" y="328"/>
                    <a:pt x="1102" y="325"/>
                    <a:pt x="1095" y="325"/>
                  </a:cubicBezTo>
                  <a:cubicBezTo>
                    <a:pt x="1087" y="325"/>
                    <a:pt x="1078" y="328"/>
                    <a:pt x="1066" y="334"/>
                  </a:cubicBezTo>
                  <a:cubicBezTo>
                    <a:pt x="1055" y="334"/>
                    <a:pt x="1043" y="334"/>
                    <a:pt x="1031" y="346"/>
                  </a:cubicBezTo>
                  <a:cubicBezTo>
                    <a:pt x="1027" y="350"/>
                    <a:pt x="1024" y="351"/>
                    <a:pt x="1022" y="351"/>
                  </a:cubicBezTo>
                  <a:cubicBezTo>
                    <a:pt x="1019" y="351"/>
                    <a:pt x="1019" y="346"/>
                    <a:pt x="1019" y="346"/>
                  </a:cubicBezTo>
                  <a:cubicBezTo>
                    <a:pt x="1019" y="346"/>
                    <a:pt x="1043" y="334"/>
                    <a:pt x="1043" y="334"/>
                  </a:cubicBezTo>
                  <a:cubicBezTo>
                    <a:pt x="1043" y="322"/>
                    <a:pt x="1043" y="310"/>
                    <a:pt x="1031" y="310"/>
                  </a:cubicBezTo>
                  <a:cubicBezTo>
                    <a:pt x="1031" y="310"/>
                    <a:pt x="1031" y="305"/>
                    <a:pt x="1027" y="305"/>
                  </a:cubicBezTo>
                  <a:cubicBezTo>
                    <a:pt x="1025" y="305"/>
                    <a:pt x="1023" y="306"/>
                    <a:pt x="1019" y="310"/>
                  </a:cubicBezTo>
                  <a:lnTo>
                    <a:pt x="935" y="381"/>
                  </a:lnTo>
                  <a:cubicBezTo>
                    <a:pt x="959" y="358"/>
                    <a:pt x="983" y="334"/>
                    <a:pt x="1007" y="310"/>
                  </a:cubicBezTo>
                  <a:cubicBezTo>
                    <a:pt x="1028" y="289"/>
                    <a:pt x="1028" y="284"/>
                    <a:pt x="1025" y="284"/>
                  </a:cubicBezTo>
                  <a:cubicBezTo>
                    <a:pt x="1023" y="284"/>
                    <a:pt x="1019" y="286"/>
                    <a:pt x="1019" y="286"/>
                  </a:cubicBezTo>
                  <a:cubicBezTo>
                    <a:pt x="1019" y="286"/>
                    <a:pt x="1007" y="286"/>
                    <a:pt x="1019" y="262"/>
                  </a:cubicBezTo>
                  <a:lnTo>
                    <a:pt x="1031" y="239"/>
                  </a:lnTo>
                  <a:lnTo>
                    <a:pt x="1031" y="239"/>
                  </a:lnTo>
                  <a:cubicBezTo>
                    <a:pt x="1019" y="250"/>
                    <a:pt x="1007" y="262"/>
                    <a:pt x="995" y="274"/>
                  </a:cubicBezTo>
                  <a:cubicBezTo>
                    <a:pt x="992" y="276"/>
                    <a:pt x="990" y="276"/>
                    <a:pt x="989" y="276"/>
                  </a:cubicBezTo>
                  <a:cubicBezTo>
                    <a:pt x="979" y="276"/>
                    <a:pt x="1007" y="237"/>
                    <a:pt x="1007" y="227"/>
                  </a:cubicBezTo>
                  <a:cubicBezTo>
                    <a:pt x="1007" y="225"/>
                    <a:pt x="1006" y="224"/>
                    <a:pt x="1006" y="224"/>
                  </a:cubicBezTo>
                  <a:cubicBezTo>
                    <a:pt x="1000" y="224"/>
                    <a:pt x="980" y="252"/>
                    <a:pt x="951" y="272"/>
                  </a:cubicBezTo>
                  <a:lnTo>
                    <a:pt x="951" y="272"/>
                  </a:lnTo>
                  <a:cubicBezTo>
                    <a:pt x="963" y="256"/>
                    <a:pt x="978" y="236"/>
                    <a:pt x="983" y="227"/>
                  </a:cubicBezTo>
                  <a:lnTo>
                    <a:pt x="983" y="227"/>
                  </a:lnTo>
                  <a:cubicBezTo>
                    <a:pt x="970" y="240"/>
                    <a:pt x="947" y="262"/>
                    <a:pt x="947" y="262"/>
                  </a:cubicBezTo>
                  <a:cubicBezTo>
                    <a:pt x="947" y="262"/>
                    <a:pt x="971" y="227"/>
                    <a:pt x="983" y="215"/>
                  </a:cubicBezTo>
                  <a:cubicBezTo>
                    <a:pt x="983" y="201"/>
                    <a:pt x="983" y="195"/>
                    <a:pt x="981" y="195"/>
                  </a:cubicBezTo>
                  <a:cubicBezTo>
                    <a:pt x="979" y="195"/>
                    <a:pt x="976" y="198"/>
                    <a:pt x="971" y="203"/>
                  </a:cubicBezTo>
                  <a:cubicBezTo>
                    <a:pt x="967" y="203"/>
                    <a:pt x="961" y="204"/>
                    <a:pt x="955" y="204"/>
                  </a:cubicBezTo>
                  <a:cubicBezTo>
                    <a:pt x="945" y="204"/>
                    <a:pt x="939" y="199"/>
                    <a:pt x="971" y="167"/>
                  </a:cubicBezTo>
                  <a:cubicBezTo>
                    <a:pt x="971" y="163"/>
                    <a:pt x="970" y="162"/>
                    <a:pt x="968" y="162"/>
                  </a:cubicBezTo>
                  <a:cubicBezTo>
                    <a:pt x="963" y="162"/>
                    <a:pt x="955" y="167"/>
                    <a:pt x="947" y="167"/>
                  </a:cubicBezTo>
                  <a:cubicBezTo>
                    <a:pt x="947" y="167"/>
                    <a:pt x="912" y="167"/>
                    <a:pt x="888" y="191"/>
                  </a:cubicBezTo>
                  <a:cubicBezTo>
                    <a:pt x="883" y="195"/>
                    <a:pt x="878" y="201"/>
                    <a:pt x="871" y="208"/>
                  </a:cubicBezTo>
                  <a:lnTo>
                    <a:pt x="871" y="208"/>
                  </a:lnTo>
                  <a:cubicBezTo>
                    <a:pt x="877" y="196"/>
                    <a:pt x="883" y="183"/>
                    <a:pt x="888" y="167"/>
                  </a:cubicBezTo>
                  <a:cubicBezTo>
                    <a:pt x="888" y="163"/>
                    <a:pt x="886" y="162"/>
                    <a:pt x="885" y="162"/>
                  </a:cubicBezTo>
                  <a:cubicBezTo>
                    <a:pt x="881" y="162"/>
                    <a:pt x="876" y="167"/>
                    <a:pt x="876" y="167"/>
                  </a:cubicBezTo>
                  <a:lnTo>
                    <a:pt x="876" y="155"/>
                  </a:lnTo>
                  <a:cubicBezTo>
                    <a:pt x="876" y="131"/>
                    <a:pt x="876" y="131"/>
                    <a:pt x="864" y="131"/>
                  </a:cubicBezTo>
                  <a:cubicBezTo>
                    <a:pt x="858" y="143"/>
                    <a:pt x="852" y="146"/>
                    <a:pt x="848" y="146"/>
                  </a:cubicBezTo>
                  <a:cubicBezTo>
                    <a:pt x="843" y="146"/>
                    <a:pt x="840" y="143"/>
                    <a:pt x="840" y="143"/>
                  </a:cubicBezTo>
                  <a:lnTo>
                    <a:pt x="769" y="310"/>
                  </a:lnTo>
                  <a:cubicBezTo>
                    <a:pt x="769" y="286"/>
                    <a:pt x="781" y="250"/>
                    <a:pt x="804" y="215"/>
                  </a:cubicBezTo>
                  <a:cubicBezTo>
                    <a:pt x="828" y="167"/>
                    <a:pt x="840" y="143"/>
                    <a:pt x="828" y="143"/>
                  </a:cubicBezTo>
                  <a:lnTo>
                    <a:pt x="828" y="143"/>
                  </a:lnTo>
                  <a:cubicBezTo>
                    <a:pt x="828" y="143"/>
                    <a:pt x="828" y="143"/>
                    <a:pt x="816" y="155"/>
                  </a:cubicBezTo>
                  <a:cubicBezTo>
                    <a:pt x="807" y="165"/>
                    <a:pt x="805" y="182"/>
                    <a:pt x="805" y="182"/>
                  </a:cubicBezTo>
                  <a:cubicBezTo>
                    <a:pt x="804" y="182"/>
                    <a:pt x="804" y="181"/>
                    <a:pt x="804" y="179"/>
                  </a:cubicBezTo>
                  <a:cubicBezTo>
                    <a:pt x="808" y="166"/>
                    <a:pt x="810" y="154"/>
                    <a:pt x="812" y="143"/>
                  </a:cubicBezTo>
                  <a:lnTo>
                    <a:pt x="812" y="143"/>
                  </a:lnTo>
                  <a:cubicBezTo>
                    <a:pt x="810" y="143"/>
                    <a:pt x="808" y="143"/>
                    <a:pt x="804" y="143"/>
                  </a:cubicBezTo>
                  <a:cubicBezTo>
                    <a:pt x="808" y="135"/>
                    <a:pt x="812" y="127"/>
                    <a:pt x="816" y="120"/>
                  </a:cubicBezTo>
                  <a:lnTo>
                    <a:pt x="816" y="120"/>
                  </a:lnTo>
                  <a:cubicBezTo>
                    <a:pt x="816" y="121"/>
                    <a:pt x="816" y="121"/>
                    <a:pt x="816" y="122"/>
                  </a:cubicBezTo>
                  <a:lnTo>
                    <a:pt x="816" y="122"/>
                  </a:lnTo>
                  <a:cubicBezTo>
                    <a:pt x="816" y="122"/>
                    <a:pt x="816" y="122"/>
                    <a:pt x="816" y="122"/>
                  </a:cubicBezTo>
                  <a:lnTo>
                    <a:pt x="816" y="122"/>
                  </a:lnTo>
                  <a:lnTo>
                    <a:pt x="816" y="131"/>
                  </a:lnTo>
                  <a:cubicBezTo>
                    <a:pt x="840" y="96"/>
                    <a:pt x="840" y="84"/>
                    <a:pt x="840" y="84"/>
                  </a:cubicBezTo>
                  <a:lnTo>
                    <a:pt x="840" y="84"/>
                  </a:lnTo>
                  <a:cubicBezTo>
                    <a:pt x="832" y="91"/>
                    <a:pt x="825" y="104"/>
                    <a:pt x="817" y="119"/>
                  </a:cubicBezTo>
                  <a:lnTo>
                    <a:pt x="817" y="119"/>
                  </a:lnTo>
                  <a:cubicBezTo>
                    <a:pt x="822" y="98"/>
                    <a:pt x="828" y="79"/>
                    <a:pt x="840" y="60"/>
                  </a:cubicBezTo>
                  <a:lnTo>
                    <a:pt x="840" y="60"/>
                  </a:lnTo>
                  <a:cubicBezTo>
                    <a:pt x="816" y="96"/>
                    <a:pt x="816" y="96"/>
                    <a:pt x="804" y="96"/>
                  </a:cubicBezTo>
                  <a:cubicBezTo>
                    <a:pt x="804" y="96"/>
                    <a:pt x="804" y="96"/>
                    <a:pt x="793" y="119"/>
                  </a:cubicBezTo>
                  <a:cubicBezTo>
                    <a:pt x="783" y="129"/>
                    <a:pt x="773" y="147"/>
                    <a:pt x="770" y="147"/>
                  </a:cubicBezTo>
                  <a:cubicBezTo>
                    <a:pt x="769" y="147"/>
                    <a:pt x="769" y="146"/>
                    <a:pt x="769" y="143"/>
                  </a:cubicBezTo>
                  <a:cubicBezTo>
                    <a:pt x="769" y="143"/>
                    <a:pt x="781" y="96"/>
                    <a:pt x="781" y="96"/>
                  </a:cubicBezTo>
                  <a:lnTo>
                    <a:pt x="781" y="96"/>
                  </a:lnTo>
                  <a:cubicBezTo>
                    <a:pt x="781" y="96"/>
                    <a:pt x="769" y="108"/>
                    <a:pt x="769" y="108"/>
                  </a:cubicBezTo>
                  <a:lnTo>
                    <a:pt x="757" y="108"/>
                  </a:lnTo>
                  <a:cubicBezTo>
                    <a:pt x="759" y="97"/>
                    <a:pt x="760" y="93"/>
                    <a:pt x="760" y="93"/>
                  </a:cubicBezTo>
                  <a:lnTo>
                    <a:pt x="760" y="93"/>
                  </a:lnTo>
                  <a:cubicBezTo>
                    <a:pt x="759" y="93"/>
                    <a:pt x="742" y="148"/>
                    <a:pt x="733" y="167"/>
                  </a:cubicBezTo>
                  <a:cubicBezTo>
                    <a:pt x="727" y="179"/>
                    <a:pt x="724" y="187"/>
                    <a:pt x="723" y="193"/>
                  </a:cubicBezTo>
                  <a:lnTo>
                    <a:pt x="723" y="193"/>
                  </a:lnTo>
                  <a:cubicBezTo>
                    <a:pt x="734" y="129"/>
                    <a:pt x="744" y="108"/>
                    <a:pt x="733" y="108"/>
                  </a:cubicBezTo>
                  <a:cubicBezTo>
                    <a:pt x="733" y="96"/>
                    <a:pt x="709" y="96"/>
                    <a:pt x="697" y="96"/>
                  </a:cubicBezTo>
                  <a:cubicBezTo>
                    <a:pt x="692" y="91"/>
                    <a:pt x="689" y="88"/>
                    <a:pt x="688" y="88"/>
                  </a:cubicBezTo>
                  <a:cubicBezTo>
                    <a:pt x="685" y="88"/>
                    <a:pt x="685" y="94"/>
                    <a:pt x="685" y="108"/>
                  </a:cubicBezTo>
                  <a:cubicBezTo>
                    <a:pt x="685" y="127"/>
                    <a:pt x="677" y="146"/>
                    <a:pt x="675" y="146"/>
                  </a:cubicBezTo>
                  <a:cubicBezTo>
                    <a:pt x="674" y="146"/>
                    <a:pt x="674" y="145"/>
                    <a:pt x="674" y="143"/>
                  </a:cubicBezTo>
                  <a:cubicBezTo>
                    <a:pt x="674" y="131"/>
                    <a:pt x="674" y="108"/>
                    <a:pt x="674" y="96"/>
                  </a:cubicBezTo>
                  <a:lnTo>
                    <a:pt x="674" y="84"/>
                  </a:lnTo>
                  <a:cubicBezTo>
                    <a:pt x="674" y="84"/>
                    <a:pt x="670" y="76"/>
                    <a:pt x="664" y="76"/>
                  </a:cubicBezTo>
                  <a:cubicBezTo>
                    <a:pt x="660" y="76"/>
                    <a:pt x="655" y="80"/>
                    <a:pt x="650" y="96"/>
                  </a:cubicBezTo>
                  <a:cubicBezTo>
                    <a:pt x="650" y="104"/>
                    <a:pt x="650" y="107"/>
                    <a:pt x="649" y="107"/>
                  </a:cubicBezTo>
                  <a:cubicBezTo>
                    <a:pt x="648" y="107"/>
                    <a:pt x="647" y="104"/>
                    <a:pt x="644" y="104"/>
                  </a:cubicBezTo>
                  <a:cubicBezTo>
                    <a:pt x="643" y="104"/>
                    <a:pt x="640" y="105"/>
                    <a:pt x="638" y="108"/>
                  </a:cubicBezTo>
                  <a:lnTo>
                    <a:pt x="638" y="24"/>
                  </a:lnTo>
                  <a:cubicBezTo>
                    <a:pt x="638" y="18"/>
                    <a:pt x="635" y="15"/>
                    <a:pt x="632" y="15"/>
                  </a:cubicBezTo>
                  <a:cubicBezTo>
                    <a:pt x="629" y="15"/>
                    <a:pt x="626" y="18"/>
                    <a:pt x="626" y="24"/>
                  </a:cubicBezTo>
                  <a:cubicBezTo>
                    <a:pt x="626" y="58"/>
                    <a:pt x="626" y="91"/>
                    <a:pt x="622" y="96"/>
                  </a:cubicBezTo>
                  <a:lnTo>
                    <a:pt x="622" y="96"/>
                  </a:lnTo>
                  <a:cubicBezTo>
                    <a:pt x="621" y="96"/>
                    <a:pt x="620" y="96"/>
                    <a:pt x="620" y="96"/>
                  </a:cubicBezTo>
                  <a:lnTo>
                    <a:pt x="620" y="96"/>
                  </a:lnTo>
                  <a:cubicBezTo>
                    <a:pt x="618" y="94"/>
                    <a:pt x="616" y="91"/>
                    <a:pt x="614" y="84"/>
                  </a:cubicBezTo>
                  <a:cubicBezTo>
                    <a:pt x="607" y="57"/>
                    <a:pt x="604" y="49"/>
                    <a:pt x="601" y="49"/>
                  </a:cubicBezTo>
                  <a:cubicBezTo>
                    <a:pt x="598" y="49"/>
                    <a:pt x="595" y="55"/>
                    <a:pt x="590" y="60"/>
                  </a:cubicBezTo>
                  <a:cubicBezTo>
                    <a:pt x="590" y="70"/>
                    <a:pt x="590" y="111"/>
                    <a:pt x="590" y="119"/>
                  </a:cubicBezTo>
                  <a:cubicBezTo>
                    <a:pt x="590" y="119"/>
                    <a:pt x="578" y="12"/>
                    <a:pt x="566" y="0"/>
                  </a:cubicBezTo>
                  <a:close/>
                  <a:moveTo>
                    <a:pt x="495" y="1215"/>
                  </a:moveTo>
                  <a:lnTo>
                    <a:pt x="495" y="1215"/>
                  </a:lnTo>
                  <a:cubicBezTo>
                    <a:pt x="483" y="1227"/>
                    <a:pt x="471" y="1251"/>
                    <a:pt x="471" y="1274"/>
                  </a:cubicBezTo>
                  <a:cubicBezTo>
                    <a:pt x="483" y="1251"/>
                    <a:pt x="495" y="1227"/>
                    <a:pt x="495" y="1215"/>
                  </a:cubicBezTo>
                  <a:close/>
                  <a:moveTo>
                    <a:pt x="471" y="1239"/>
                  </a:moveTo>
                  <a:cubicBezTo>
                    <a:pt x="471" y="1239"/>
                    <a:pt x="447" y="1251"/>
                    <a:pt x="447" y="1298"/>
                  </a:cubicBezTo>
                  <a:cubicBezTo>
                    <a:pt x="459" y="1274"/>
                    <a:pt x="459" y="1251"/>
                    <a:pt x="471" y="1239"/>
                  </a:cubicBezTo>
                  <a:close/>
                  <a:moveTo>
                    <a:pt x="566" y="977"/>
                  </a:moveTo>
                  <a:lnTo>
                    <a:pt x="554" y="1060"/>
                  </a:lnTo>
                  <a:cubicBezTo>
                    <a:pt x="547" y="1086"/>
                    <a:pt x="544" y="1096"/>
                    <a:pt x="544" y="1096"/>
                  </a:cubicBezTo>
                  <a:cubicBezTo>
                    <a:pt x="543" y="1096"/>
                    <a:pt x="554" y="1045"/>
                    <a:pt x="554" y="1012"/>
                  </a:cubicBezTo>
                  <a:lnTo>
                    <a:pt x="554" y="1012"/>
                  </a:lnTo>
                  <a:cubicBezTo>
                    <a:pt x="533" y="1087"/>
                    <a:pt x="540" y="1047"/>
                    <a:pt x="525" y="1080"/>
                  </a:cubicBezTo>
                  <a:lnTo>
                    <a:pt x="525" y="1080"/>
                  </a:lnTo>
                  <a:cubicBezTo>
                    <a:pt x="525" y="1080"/>
                    <a:pt x="525" y="1080"/>
                    <a:pt x="525" y="1079"/>
                  </a:cubicBezTo>
                  <a:lnTo>
                    <a:pt x="525" y="1079"/>
                  </a:lnTo>
                  <a:cubicBezTo>
                    <a:pt x="525" y="1080"/>
                    <a:pt x="524" y="1082"/>
                    <a:pt x="524" y="1083"/>
                  </a:cubicBezTo>
                  <a:lnTo>
                    <a:pt x="524" y="1083"/>
                  </a:lnTo>
                  <a:cubicBezTo>
                    <a:pt x="524" y="1082"/>
                    <a:pt x="525" y="1081"/>
                    <a:pt x="525" y="1080"/>
                  </a:cubicBezTo>
                  <a:lnTo>
                    <a:pt x="525" y="1080"/>
                  </a:lnTo>
                  <a:cubicBezTo>
                    <a:pt x="524" y="1105"/>
                    <a:pt x="492" y="1227"/>
                    <a:pt x="483" y="1274"/>
                  </a:cubicBezTo>
                  <a:lnTo>
                    <a:pt x="531" y="1120"/>
                  </a:lnTo>
                  <a:lnTo>
                    <a:pt x="519" y="1215"/>
                  </a:lnTo>
                  <a:cubicBezTo>
                    <a:pt x="531" y="1179"/>
                    <a:pt x="531" y="1191"/>
                    <a:pt x="531" y="1179"/>
                  </a:cubicBezTo>
                  <a:cubicBezTo>
                    <a:pt x="543" y="1155"/>
                    <a:pt x="543" y="1131"/>
                    <a:pt x="554" y="1108"/>
                  </a:cubicBezTo>
                  <a:lnTo>
                    <a:pt x="554" y="1108"/>
                  </a:lnTo>
                  <a:cubicBezTo>
                    <a:pt x="554" y="1147"/>
                    <a:pt x="538" y="1212"/>
                    <a:pt x="539" y="1212"/>
                  </a:cubicBezTo>
                  <a:cubicBezTo>
                    <a:pt x="540" y="1212"/>
                    <a:pt x="541" y="1209"/>
                    <a:pt x="543" y="1203"/>
                  </a:cubicBezTo>
                  <a:cubicBezTo>
                    <a:pt x="546" y="1193"/>
                    <a:pt x="548" y="1188"/>
                    <a:pt x="550" y="1188"/>
                  </a:cubicBezTo>
                  <a:lnTo>
                    <a:pt x="550" y="1188"/>
                  </a:lnTo>
                  <a:cubicBezTo>
                    <a:pt x="552" y="1188"/>
                    <a:pt x="552" y="1198"/>
                    <a:pt x="550" y="1213"/>
                  </a:cubicBezTo>
                  <a:lnTo>
                    <a:pt x="550" y="1213"/>
                  </a:lnTo>
                  <a:cubicBezTo>
                    <a:pt x="551" y="1210"/>
                    <a:pt x="553" y="1206"/>
                    <a:pt x="554" y="1203"/>
                  </a:cubicBezTo>
                  <a:cubicBezTo>
                    <a:pt x="560" y="1197"/>
                    <a:pt x="563" y="1197"/>
                    <a:pt x="565" y="1197"/>
                  </a:cubicBezTo>
                  <a:cubicBezTo>
                    <a:pt x="566" y="1197"/>
                    <a:pt x="566" y="1197"/>
                    <a:pt x="566" y="1191"/>
                  </a:cubicBezTo>
                  <a:cubicBezTo>
                    <a:pt x="566" y="1167"/>
                    <a:pt x="566" y="1131"/>
                    <a:pt x="578" y="1120"/>
                  </a:cubicBezTo>
                  <a:lnTo>
                    <a:pt x="578" y="1131"/>
                  </a:lnTo>
                  <a:lnTo>
                    <a:pt x="590" y="1131"/>
                  </a:lnTo>
                  <a:cubicBezTo>
                    <a:pt x="590" y="1155"/>
                    <a:pt x="578" y="1179"/>
                    <a:pt x="578" y="1191"/>
                  </a:cubicBezTo>
                  <a:cubicBezTo>
                    <a:pt x="578" y="1203"/>
                    <a:pt x="578" y="1215"/>
                    <a:pt x="578" y="1227"/>
                  </a:cubicBezTo>
                  <a:cubicBezTo>
                    <a:pt x="590" y="1227"/>
                    <a:pt x="590" y="1155"/>
                    <a:pt x="602" y="1131"/>
                  </a:cubicBezTo>
                  <a:cubicBezTo>
                    <a:pt x="602" y="1140"/>
                    <a:pt x="602" y="1155"/>
                    <a:pt x="602" y="1167"/>
                  </a:cubicBezTo>
                  <a:cubicBezTo>
                    <a:pt x="602" y="1180"/>
                    <a:pt x="605" y="1196"/>
                    <a:pt x="609" y="1196"/>
                  </a:cubicBezTo>
                  <a:cubicBezTo>
                    <a:pt x="611" y="1196"/>
                    <a:pt x="614" y="1183"/>
                    <a:pt x="614" y="1143"/>
                  </a:cubicBezTo>
                  <a:lnTo>
                    <a:pt x="614" y="1203"/>
                  </a:lnTo>
                  <a:cubicBezTo>
                    <a:pt x="614" y="1171"/>
                    <a:pt x="614" y="1090"/>
                    <a:pt x="623" y="1074"/>
                  </a:cubicBezTo>
                  <a:lnTo>
                    <a:pt x="623" y="1074"/>
                  </a:lnTo>
                  <a:cubicBezTo>
                    <a:pt x="625" y="1099"/>
                    <a:pt x="626" y="1137"/>
                    <a:pt x="626" y="1137"/>
                  </a:cubicBezTo>
                  <a:cubicBezTo>
                    <a:pt x="626" y="1137"/>
                    <a:pt x="626" y="1136"/>
                    <a:pt x="626" y="1131"/>
                  </a:cubicBezTo>
                  <a:cubicBezTo>
                    <a:pt x="626" y="1134"/>
                    <a:pt x="626" y="1138"/>
                    <a:pt x="626" y="1143"/>
                  </a:cubicBezTo>
                  <a:cubicBezTo>
                    <a:pt x="626" y="1167"/>
                    <a:pt x="638" y="1203"/>
                    <a:pt x="638" y="1227"/>
                  </a:cubicBezTo>
                  <a:lnTo>
                    <a:pt x="638" y="1203"/>
                  </a:lnTo>
                  <a:cubicBezTo>
                    <a:pt x="638" y="1189"/>
                    <a:pt x="634" y="1141"/>
                    <a:pt x="631" y="1100"/>
                  </a:cubicBezTo>
                  <a:lnTo>
                    <a:pt x="631" y="1100"/>
                  </a:lnTo>
                  <a:cubicBezTo>
                    <a:pt x="632" y="1106"/>
                    <a:pt x="634" y="1113"/>
                    <a:pt x="638" y="1120"/>
                  </a:cubicBezTo>
                  <a:cubicBezTo>
                    <a:pt x="638" y="1143"/>
                    <a:pt x="638" y="1167"/>
                    <a:pt x="638" y="1203"/>
                  </a:cubicBezTo>
                  <a:cubicBezTo>
                    <a:pt x="638" y="1235"/>
                    <a:pt x="648" y="1240"/>
                    <a:pt x="655" y="1240"/>
                  </a:cubicBezTo>
                  <a:cubicBezTo>
                    <a:pt x="659" y="1240"/>
                    <a:pt x="662" y="1239"/>
                    <a:pt x="662" y="1239"/>
                  </a:cubicBezTo>
                  <a:cubicBezTo>
                    <a:pt x="662" y="1203"/>
                    <a:pt x="662" y="1179"/>
                    <a:pt x="650" y="1155"/>
                  </a:cubicBezTo>
                  <a:cubicBezTo>
                    <a:pt x="650" y="1151"/>
                    <a:pt x="650" y="1149"/>
                    <a:pt x="651" y="1149"/>
                  </a:cubicBezTo>
                  <a:cubicBezTo>
                    <a:pt x="655" y="1149"/>
                    <a:pt x="674" y="1240"/>
                    <a:pt x="674" y="1251"/>
                  </a:cubicBezTo>
                  <a:cubicBezTo>
                    <a:pt x="674" y="1259"/>
                    <a:pt x="679" y="1267"/>
                    <a:pt x="683" y="1267"/>
                  </a:cubicBezTo>
                  <a:cubicBezTo>
                    <a:pt x="684" y="1267"/>
                    <a:pt x="685" y="1266"/>
                    <a:pt x="685" y="1262"/>
                  </a:cubicBezTo>
                  <a:cubicBezTo>
                    <a:pt x="685" y="1262"/>
                    <a:pt x="697" y="1251"/>
                    <a:pt x="697" y="1239"/>
                  </a:cubicBezTo>
                  <a:cubicBezTo>
                    <a:pt x="697" y="1215"/>
                    <a:pt x="697" y="1203"/>
                    <a:pt x="697" y="1179"/>
                  </a:cubicBezTo>
                  <a:cubicBezTo>
                    <a:pt x="697" y="1202"/>
                    <a:pt x="708" y="1299"/>
                    <a:pt x="719" y="1299"/>
                  </a:cubicBezTo>
                  <a:cubicBezTo>
                    <a:pt x="720" y="1299"/>
                    <a:pt x="721" y="1299"/>
                    <a:pt x="721" y="1298"/>
                  </a:cubicBezTo>
                  <a:cubicBezTo>
                    <a:pt x="721" y="1262"/>
                    <a:pt x="721" y="1227"/>
                    <a:pt x="721" y="1191"/>
                  </a:cubicBezTo>
                  <a:cubicBezTo>
                    <a:pt x="721" y="1227"/>
                    <a:pt x="733" y="1251"/>
                    <a:pt x="733" y="1251"/>
                  </a:cubicBezTo>
                  <a:cubicBezTo>
                    <a:pt x="745" y="1251"/>
                    <a:pt x="745" y="1251"/>
                    <a:pt x="745" y="1239"/>
                  </a:cubicBezTo>
                  <a:lnTo>
                    <a:pt x="745" y="1191"/>
                  </a:lnTo>
                  <a:cubicBezTo>
                    <a:pt x="733" y="1155"/>
                    <a:pt x="721" y="1120"/>
                    <a:pt x="709" y="1084"/>
                  </a:cubicBezTo>
                  <a:lnTo>
                    <a:pt x="709" y="1084"/>
                  </a:lnTo>
                  <a:cubicBezTo>
                    <a:pt x="712" y="1093"/>
                    <a:pt x="713" y="1097"/>
                    <a:pt x="712" y="1097"/>
                  </a:cubicBezTo>
                  <a:cubicBezTo>
                    <a:pt x="711" y="1097"/>
                    <a:pt x="697" y="1063"/>
                    <a:pt x="697" y="1036"/>
                  </a:cubicBezTo>
                  <a:cubicBezTo>
                    <a:pt x="685" y="1012"/>
                    <a:pt x="674" y="977"/>
                    <a:pt x="674" y="977"/>
                  </a:cubicBezTo>
                  <a:lnTo>
                    <a:pt x="674" y="977"/>
                  </a:lnTo>
                  <a:lnTo>
                    <a:pt x="693" y="1048"/>
                  </a:lnTo>
                  <a:lnTo>
                    <a:pt x="693" y="1048"/>
                  </a:lnTo>
                  <a:cubicBezTo>
                    <a:pt x="688" y="1039"/>
                    <a:pt x="683" y="1037"/>
                    <a:pt x="678" y="1036"/>
                  </a:cubicBezTo>
                  <a:lnTo>
                    <a:pt x="678" y="1036"/>
                  </a:lnTo>
                  <a:cubicBezTo>
                    <a:pt x="675" y="1027"/>
                    <a:pt x="672" y="1020"/>
                    <a:pt x="671" y="1020"/>
                  </a:cubicBezTo>
                  <a:lnTo>
                    <a:pt x="671" y="1020"/>
                  </a:lnTo>
                  <a:cubicBezTo>
                    <a:pt x="671" y="1020"/>
                    <a:pt x="671" y="1024"/>
                    <a:pt x="674" y="1036"/>
                  </a:cubicBezTo>
                  <a:cubicBezTo>
                    <a:pt x="674" y="1036"/>
                    <a:pt x="674" y="1036"/>
                    <a:pt x="674" y="1036"/>
                  </a:cubicBezTo>
                  <a:lnTo>
                    <a:pt x="674" y="1036"/>
                  </a:lnTo>
                  <a:cubicBezTo>
                    <a:pt x="674" y="1036"/>
                    <a:pt x="674" y="1036"/>
                    <a:pt x="674" y="1036"/>
                  </a:cubicBezTo>
                  <a:lnTo>
                    <a:pt x="674" y="1036"/>
                  </a:lnTo>
                  <a:cubicBezTo>
                    <a:pt x="674" y="1045"/>
                    <a:pt x="680" y="1088"/>
                    <a:pt x="678" y="1088"/>
                  </a:cubicBezTo>
                  <a:cubicBezTo>
                    <a:pt x="678" y="1088"/>
                    <a:pt x="676" y="1084"/>
                    <a:pt x="674" y="1072"/>
                  </a:cubicBezTo>
                  <a:cubicBezTo>
                    <a:pt x="674" y="1061"/>
                    <a:pt x="653" y="999"/>
                    <a:pt x="650" y="999"/>
                  </a:cubicBezTo>
                  <a:cubicBezTo>
                    <a:pt x="650" y="999"/>
                    <a:pt x="650" y="1000"/>
                    <a:pt x="650" y="1001"/>
                  </a:cubicBezTo>
                  <a:cubicBezTo>
                    <a:pt x="650" y="1001"/>
                    <a:pt x="650" y="1018"/>
                    <a:pt x="650" y="1024"/>
                  </a:cubicBezTo>
                  <a:cubicBezTo>
                    <a:pt x="650" y="1015"/>
                    <a:pt x="642" y="997"/>
                    <a:pt x="639" y="997"/>
                  </a:cubicBezTo>
                  <a:cubicBezTo>
                    <a:pt x="638" y="997"/>
                    <a:pt x="638" y="998"/>
                    <a:pt x="638" y="1001"/>
                  </a:cubicBezTo>
                  <a:cubicBezTo>
                    <a:pt x="638" y="1012"/>
                    <a:pt x="638" y="1023"/>
                    <a:pt x="639" y="1034"/>
                  </a:cubicBezTo>
                  <a:lnTo>
                    <a:pt x="639" y="1034"/>
                  </a:lnTo>
                  <a:cubicBezTo>
                    <a:pt x="638" y="1030"/>
                    <a:pt x="638" y="1027"/>
                    <a:pt x="638" y="1024"/>
                  </a:cubicBezTo>
                  <a:lnTo>
                    <a:pt x="638" y="1024"/>
                  </a:lnTo>
                  <a:cubicBezTo>
                    <a:pt x="638" y="1032"/>
                    <a:pt x="638" y="1042"/>
                    <a:pt x="638" y="1052"/>
                  </a:cubicBezTo>
                  <a:lnTo>
                    <a:pt x="638" y="1052"/>
                  </a:lnTo>
                  <a:cubicBezTo>
                    <a:pt x="638" y="1050"/>
                    <a:pt x="638" y="1048"/>
                    <a:pt x="638" y="1048"/>
                  </a:cubicBezTo>
                  <a:cubicBezTo>
                    <a:pt x="633" y="1059"/>
                    <a:pt x="630" y="1069"/>
                    <a:pt x="629" y="1080"/>
                  </a:cubicBezTo>
                  <a:lnTo>
                    <a:pt x="629" y="1080"/>
                  </a:lnTo>
                  <a:cubicBezTo>
                    <a:pt x="627" y="1058"/>
                    <a:pt x="626" y="1040"/>
                    <a:pt x="626" y="1036"/>
                  </a:cubicBezTo>
                  <a:cubicBezTo>
                    <a:pt x="626" y="1036"/>
                    <a:pt x="626" y="1036"/>
                    <a:pt x="626" y="1048"/>
                  </a:cubicBezTo>
                  <a:lnTo>
                    <a:pt x="626" y="1072"/>
                  </a:lnTo>
                  <a:cubicBezTo>
                    <a:pt x="625" y="1072"/>
                    <a:pt x="624" y="1073"/>
                    <a:pt x="623" y="1074"/>
                  </a:cubicBezTo>
                  <a:lnTo>
                    <a:pt x="623" y="1074"/>
                  </a:lnTo>
                  <a:cubicBezTo>
                    <a:pt x="622" y="1063"/>
                    <a:pt x="620" y="1054"/>
                    <a:pt x="618" y="1054"/>
                  </a:cubicBezTo>
                  <a:cubicBezTo>
                    <a:pt x="617" y="1054"/>
                    <a:pt x="615" y="1056"/>
                    <a:pt x="614" y="1060"/>
                  </a:cubicBezTo>
                  <a:cubicBezTo>
                    <a:pt x="614" y="1047"/>
                    <a:pt x="614" y="1034"/>
                    <a:pt x="614" y="1024"/>
                  </a:cubicBezTo>
                  <a:cubicBezTo>
                    <a:pt x="614" y="1048"/>
                    <a:pt x="602" y="1084"/>
                    <a:pt x="602" y="1120"/>
                  </a:cubicBezTo>
                  <a:lnTo>
                    <a:pt x="602" y="1084"/>
                  </a:lnTo>
                  <a:cubicBezTo>
                    <a:pt x="602" y="1072"/>
                    <a:pt x="602" y="1060"/>
                    <a:pt x="602" y="1048"/>
                  </a:cubicBezTo>
                  <a:cubicBezTo>
                    <a:pt x="602" y="1046"/>
                    <a:pt x="602" y="1046"/>
                    <a:pt x="601" y="1046"/>
                  </a:cubicBezTo>
                  <a:cubicBezTo>
                    <a:pt x="599" y="1046"/>
                    <a:pt x="590" y="1072"/>
                    <a:pt x="590" y="1072"/>
                  </a:cubicBezTo>
                  <a:lnTo>
                    <a:pt x="590" y="1060"/>
                  </a:lnTo>
                  <a:cubicBezTo>
                    <a:pt x="590" y="1060"/>
                    <a:pt x="590" y="1084"/>
                    <a:pt x="578" y="1084"/>
                  </a:cubicBezTo>
                  <a:cubicBezTo>
                    <a:pt x="578" y="1084"/>
                    <a:pt x="578" y="1084"/>
                    <a:pt x="578" y="1060"/>
                  </a:cubicBezTo>
                  <a:cubicBezTo>
                    <a:pt x="578" y="1059"/>
                    <a:pt x="578" y="1058"/>
                    <a:pt x="578" y="1058"/>
                  </a:cubicBezTo>
                  <a:cubicBezTo>
                    <a:pt x="576" y="1058"/>
                    <a:pt x="566" y="1096"/>
                    <a:pt x="566" y="1096"/>
                  </a:cubicBezTo>
                  <a:cubicBezTo>
                    <a:pt x="566" y="1096"/>
                    <a:pt x="566" y="1024"/>
                    <a:pt x="566" y="1024"/>
                  </a:cubicBezTo>
                  <a:cubicBezTo>
                    <a:pt x="566" y="1024"/>
                    <a:pt x="554" y="1084"/>
                    <a:pt x="554" y="1096"/>
                  </a:cubicBezTo>
                  <a:cubicBezTo>
                    <a:pt x="554" y="1048"/>
                    <a:pt x="566" y="1012"/>
                    <a:pt x="566" y="977"/>
                  </a:cubicBezTo>
                  <a:close/>
                  <a:moveTo>
                    <a:pt x="830" y="1402"/>
                  </a:moveTo>
                  <a:cubicBezTo>
                    <a:pt x="828" y="1402"/>
                    <a:pt x="828" y="1405"/>
                    <a:pt x="828" y="1417"/>
                  </a:cubicBezTo>
                  <a:cubicBezTo>
                    <a:pt x="834" y="1429"/>
                    <a:pt x="837" y="1432"/>
                    <a:pt x="840" y="1432"/>
                  </a:cubicBezTo>
                  <a:cubicBezTo>
                    <a:pt x="843" y="1432"/>
                    <a:pt x="846" y="1429"/>
                    <a:pt x="852" y="1429"/>
                  </a:cubicBezTo>
                  <a:cubicBezTo>
                    <a:pt x="840" y="1405"/>
                    <a:pt x="840" y="1405"/>
                    <a:pt x="840" y="1405"/>
                  </a:cubicBezTo>
                  <a:cubicBezTo>
                    <a:pt x="834" y="1405"/>
                    <a:pt x="831" y="1402"/>
                    <a:pt x="830" y="1402"/>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0" name="Google Shape;6530;p50"/>
            <p:cNvSpPr/>
            <p:nvPr/>
          </p:nvSpPr>
          <p:spPr>
            <a:xfrm>
              <a:off x="-3021375" y="1334525"/>
              <a:ext cx="57475" cy="58400"/>
            </a:xfrm>
            <a:custGeom>
              <a:avLst/>
              <a:gdLst/>
              <a:ahLst/>
              <a:cxnLst/>
              <a:rect l="l" t="t" r="r" b="b"/>
              <a:pathLst>
                <a:path w="2299" h="2336" extrusionOk="0">
                  <a:moveTo>
                    <a:pt x="788" y="227"/>
                  </a:moveTo>
                  <a:cubicBezTo>
                    <a:pt x="790" y="227"/>
                    <a:pt x="796" y="231"/>
                    <a:pt x="810" y="252"/>
                  </a:cubicBezTo>
                  <a:lnTo>
                    <a:pt x="787" y="229"/>
                  </a:lnTo>
                  <a:cubicBezTo>
                    <a:pt x="787" y="229"/>
                    <a:pt x="787" y="227"/>
                    <a:pt x="788" y="227"/>
                  </a:cubicBezTo>
                  <a:close/>
                  <a:moveTo>
                    <a:pt x="846" y="296"/>
                  </a:moveTo>
                  <a:cubicBezTo>
                    <a:pt x="846" y="297"/>
                    <a:pt x="846" y="299"/>
                    <a:pt x="846" y="300"/>
                  </a:cubicBezTo>
                  <a:cubicBezTo>
                    <a:pt x="848" y="304"/>
                    <a:pt x="849" y="306"/>
                    <a:pt x="849" y="306"/>
                  </a:cubicBezTo>
                  <a:cubicBezTo>
                    <a:pt x="850" y="306"/>
                    <a:pt x="848" y="302"/>
                    <a:pt x="846" y="296"/>
                  </a:cubicBezTo>
                  <a:close/>
                  <a:moveTo>
                    <a:pt x="1465" y="288"/>
                  </a:moveTo>
                  <a:lnTo>
                    <a:pt x="1465" y="300"/>
                  </a:lnTo>
                  <a:lnTo>
                    <a:pt x="1477" y="300"/>
                  </a:lnTo>
                  <a:cubicBezTo>
                    <a:pt x="1477" y="324"/>
                    <a:pt x="1465" y="324"/>
                    <a:pt x="1465" y="324"/>
                  </a:cubicBezTo>
                  <a:cubicBezTo>
                    <a:pt x="1465" y="324"/>
                    <a:pt x="1453" y="324"/>
                    <a:pt x="1465" y="288"/>
                  </a:cubicBezTo>
                  <a:close/>
                  <a:moveTo>
                    <a:pt x="906" y="300"/>
                  </a:moveTo>
                  <a:cubicBezTo>
                    <a:pt x="894" y="300"/>
                    <a:pt x="917" y="360"/>
                    <a:pt x="917" y="360"/>
                  </a:cubicBezTo>
                  <a:cubicBezTo>
                    <a:pt x="917" y="360"/>
                    <a:pt x="917" y="300"/>
                    <a:pt x="906" y="300"/>
                  </a:cubicBezTo>
                  <a:close/>
                  <a:moveTo>
                    <a:pt x="1455" y="358"/>
                  </a:moveTo>
                  <a:lnTo>
                    <a:pt x="1441" y="372"/>
                  </a:lnTo>
                  <a:cubicBezTo>
                    <a:pt x="1446" y="372"/>
                    <a:pt x="1451" y="366"/>
                    <a:pt x="1455" y="358"/>
                  </a:cubicBezTo>
                  <a:close/>
                  <a:moveTo>
                    <a:pt x="1657" y="371"/>
                  </a:moveTo>
                  <a:lnTo>
                    <a:pt x="1657" y="371"/>
                  </a:lnTo>
                  <a:cubicBezTo>
                    <a:pt x="1656" y="371"/>
                    <a:pt x="1656" y="372"/>
                    <a:pt x="1656" y="372"/>
                  </a:cubicBezTo>
                  <a:lnTo>
                    <a:pt x="1656" y="372"/>
                  </a:lnTo>
                  <a:cubicBezTo>
                    <a:pt x="1656" y="372"/>
                    <a:pt x="1656" y="372"/>
                    <a:pt x="1656" y="372"/>
                  </a:cubicBezTo>
                  <a:lnTo>
                    <a:pt x="1656" y="372"/>
                  </a:lnTo>
                  <a:cubicBezTo>
                    <a:pt x="1656" y="372"/>
                    <a:pt x="1656" y="371"/>
                    <a:pt x="1657" y="371"/>
                  </a:cubicBezTo>
                  <a:close/>
                  <a:moveTo>
                    <a:pt x="1694" y="342"/>
                  </a:moveTo>
                  <a:lnTo>
                    <a:pt x="1694" y="342"/>
                  </a:lnTo>
                  <a:cubicBezTo>
                    <a:pt x="1678" y="356"/>
                    <a:pt x="1668" y="379"/>
                    <a:pt x="1658" y="383"/>
                  </a:cubicBezTo>
                  <a:lnTo>
                    <a:pt x="1658" y="383"/>
                  </a:lnTo>
                  <a:cubicBezTo>
                    <a:pt x="1660" y="380"/>
                    <a:pt x="1660" y="376"/>
                    <a:pt x="1656" y="372"/>
                  </a:cubicBezTo>
                  <a:lnTo>
                    <a:pt x="1656" y="372"/>
                  </a:lnTo>
                  <a:cubicBezTo>
                    <a:pt x="1659" y="369"/>
                    <a:pt x="1663" y="365"/>
                    <a:pt x="1667" y="360"/>
                  </a:cubicBezTo>
                  <a:lnTo>
                    <a:pt x="1667" y="360"/>
                  </a:lnTo>
                  <a:cubicBezTo>
                    <a:pt x="1667" y="360"/>
                    <a:pt x="1667" y="360"/>
                    <a:pt x="1668" y="360"/>
                  </a:cubicBezTo>
                  <a:lnTo>
                    <a:pt x="1694" y="342"/>
                  </a:lnTo>
                  <a:close/>
                  <a:moveTo>
                    <a:pt x="894" y="336"/>
                  </a:moveTo>
                  <a:cubicBezTo>
                    <a:pt x="882" y="336"/>
                    <a:pt x="882" y="360"/>
                    <a:pt x="906" y="395"/>
                  </a:cubicBezTo>
                  <a:cubicBezTo>
                    <a:pt x="906" y="372"/>
                    <a:pt x="894" y="360"/>
                    <a:pt x="894" y="336"/>
                  </a:cubicBezTo>
                  <a:close/>
                  <a:moveTo>
                    <a:pt x="679" y="383"/>
                  </a:moveTo>
                  <a:cubicBezTo>
                    <a:pt x="686" y="397"/>
                    <a:pt x="697" y="411"/>
                    <a:pt x="698" y="411"/>
                  </a:cubicBezTo>
                  <a:cubicBezTo>
                    <a:pt x="699" y="411"/>
                    <a:pt x="694" y="404"/>
                    <a:pt x="679" y="383"/>
                  </a:cubicBezTo>
                  <a:close/>
                  <a:moveTo>
                    <a:pt x="1545" y="429"/>
                  </a:moveTo>
                  <a:cubicBezTo>
                    <a:pt x="1540" y="437"/>
                    <a:pt x="1537" y="443"/>
                    <a:pt x="1537" y="443"/>
                  </a:cubicBezTo>
                  <a:cubicBezTo>
                    <a:pt x="1540" y="437"/>
                    <a:pt x="1543" y="433"/>
                    <a:pt x="1545" y="429"/>
                  </a:cubicBezTo>
                  <a:close/>
                  <a:moveTo>
                    <a:pt x="1598" y="441"/>
                  </a:moveTo>
                  <a:cubicBezTo>
                    <a:pt x="1597" y="442"/>
                    <a:pt x="1597" y="442"/>
                    <a:pt x="1596" y="443"/>
                  </a:cubicBezTo>
                  <a:cubicBezTo>
                    <a:pt x="1597" y="442"/>
                    <a:pt x="1597" y="442"/>
                    <a:pt x="1598" y="441"/>
                  </a:cubicBezTo>
                  <a:close/>
                  <a:moveTo>
                    <a:pt x="1816" y="418"/>
                  </a:moveTo>
                  <a:cubicBezTo>
                    <a:pt x="1807" y="433"/>
                    <a:pt x="1791" y="456"/>
                    <a:pt x="1787" y="456"/>
                  </a:cubicBezTo>
                  <a:cubicBezTo>
                    <a:pt x="1787" y="456"/>
                    <a:pt x="1787" y="456"/>
                    <a:pt x="1787" y="455"/>
                  </a:cubicBezTo>
                  <a:cubicBezTo>
                    <a:pt x="1778" y="455"/>
                    <a:pt x="1798" y="432"/>
                    <a:pt x="1816" y="418"/>
                  </a:cubicBezTo>
                  <a:close/>
                  <a:moveTo>
                    <a:pt x="1296" y="497"/>
                  </a:moveTo>
                  <a:lnTo>
                    <a:pt x="1296" y="497"/>
                  </a:lnTo>
                  <a:cubicBezTo>
                    <a:pt x="1293" y="497"/>
                    <a:pt x="1291" y="502"/>
                    <a:pt x="1298" y="502"/>
                  </a:cubicBezTo>
                  <a:cubicBezTo>
                    <a:pt x="1298" y="499"/>
                    <a:pt x="1297" y="497"/>
                    <a:pt x="1296" y="497"/>
                  </a:cubicBezTo>
                  <a:close/>
                  <a:moveTo>
                    <a:pt x="192" y="510"/>
                  </a:moveTo>
                  <a:cubicBezTo>
                    <a:pt x="191" y="510"/>
                    <a:pt x="191" y="511"/>
                    <a:pt x="191" y="514"/>
                  </a:cubicBezTo>
                  <a:cubicBezTo>
                    <a:pt x="193" y="516"/>
                    <a:pt x="196" y="518"/>
                    <a:pt x="199" y="519"/>
                  </a:cubicBezTo>
                  <a:lnTo>
                    <a:pt x="199" y="519"/>
                  </a:lnTo>
                  <a:cubicBezTo>
                    <a:pt x="194" y="513"/>
                    <a:pt x="192" y="510"/>
                    <a:pt x="192" y="510"/>
                  </a:cubicBezTo>
                  <a:close/>
                  <a:moveTo>
                    <a:pt x="1298" y="502"/>
                  </a:moveTo>
                  <a:lnTo>
                    <a:pt x="1298" y="514"/>
                  </a:lnTo>
                  <a:lnTo>
                    <a:pt x="1298" y="538"/>
                  </a:lnTo>
                  <a:cubicBezTo>
                    <a:pt x="1310" y="502"/>
                    <a:pt x="1310" y="502"/>
                    <a:pt x="1298" y="502"/>
                  </a:cubicBezTo>
                  <a:close/>
                  <a:moveTo>
                    <a:pt x="1775" y="624"/>
                  </a:moveTo>
                  <a:cubicBezTo>
                    <a:pt x="1760" y="633"/>
                    <a:pt x="1727" y="657"/>
                    <a:pt x="1727" y="657"/>
                  </a:cubicBezTo>
                  <a:cubicBezTo>
                    <a:pt x="1727" y="657"/>
                    <a:pt x="1754" y="639"/>
                    <a:pt x="1775" y="624"/>
                  </a:cubicBezTo>
                  <a:close/>
                  <a:moveTo>
                    <a:pt x="84" y="657"/>
                  </a:moveTo>
                  <a:lnTo>
                    <a:pt x="108" y="681"/>
                  </a:lnTo>
                  <a:cubicBezTo>
                    <a:pt x="121" y="684"/>
                    <a:pt x="129" y="686"/>
                    <a:pt x="134" y="686"/>
                  </a:cubicBezTo>
                  <a:cubicBezTo>
                    <a:pt x="146" y="686"/>
                    <a:pt x="128" y="675"/>
                    <a:pt x="84" y="657"/>
                  </a:cubicBezTo>
                  <a:close/>
                  <a:moveTo>
                    <a:pt x="2144" y="693"/>
                  </a:moveTo>
                  <a:cubicBezTo>
                    <a:pt x="2144" y="693"/>
                    <a:pt x="2144" y="693"/>
                    <a:pt x="2144" y="693"/>
                  </a:cubicBezTo>
                  <a:lnTo>
                    <a:pt x="2144" y="693"/>
                  </a:lnTo>
                  <a:cubicBezTo>
                    <a:pt x="2146" y="693"/>
                    <a:pt x="2147" y="693"/>
                    <a:pt x="2144" y="693"/>
                  </a:cubicBezTo>
                  <a:close/>
                  <a:moveTo>
                    <a:pt x="2251" y="764"/>
                  </a:moveTo>
                  <a:cubicBezTo>
                    <a:pt x="2236" y="764"/>
                    <a:pt x="2226" y="769"/>
                    <a:pt x="2217" y="775"/>
                  </a:cubicBezTo>
                  <a:lnTo>
                    <a:pt x="2217" y="775"/>
                  </a:lnTo>
                  <a:cubicBezTo>
                    <a:pt x="2225" y="774"/>
                    <a:pt x="2236" y="771"/>
                    <a:pt x="2251" y="764"/>
                  </a:cubicBezTo>
                  <a:close/>
                  <a:moveTo>
                    <a:pt x="2017" y="806"/>
                  </a:moveTo>
                  <a:cubicBezTo>
                    <a:pt x="2019" y="806"/>
                    <a:pt x="2007" y="812"/>
                    <a:pt x="1977" y="824"/>
                  </a:cubicBezTo>
                  <a:cubicBezTo>
                    <a:pt x="2001" y="812"/>
                    <a:pt x="2016" y="806"/>
                    <a:pt x="2017" y="806"/>
                  </a:cubicBezTo>
                  <a:close/>
                  <a:moveTo>
                    <a:pt x="341" y="389"/>
                  </a:moveTo>
                  <a:cubicBezTo>
                    <a:pt x="340" y="389"/>
                    <a:pt x="341" y="391"/>
                    <a:pt x="346" y="395"/>
                  </a:cubicBezTo>
                  <a:cubicBezTo>
                    <a:pt x="353" y="409"/>
                    <a:pt x="356" y="415"/>
                    <a:pt x="355" y="415"/>
                  </a:cubicBezTo>
                  <a:cubicBezTo>
                    <a:pt x="354" y="415"/>
                    <a:pt x="351" y="412"/>
                    <a:pt x="346" y="407"/>
                  </a:cubicBezTo>
                  <a:cubicBezTo>
                    <a:pt x="330" y="407"/>
                    <a:pt x="309" y="397"/>
                    <a:pt x="300" y="397"/>
                  </a:cubicBezTo>
                  <a:cubicBezTo>
                    <a:pt x="296" y="397"/>
                    <a:pt x="294" y="399"/>
                    <a:pt x="298" y="407"/>
                  </a:cubicBezTo>
                  <a:cubicBezTo>
                    <a:pt x="307" y="424"/>
                    <a:pt x="321" y="441"/>
                    <a:pt x="316" y="441"/>
                  </a:cubicBezTo>
                  <a:cubicBezTo>
                    <a:pt x="314" y="441"/>
                    <a:pt x="309" y="438"/>
                    <a:pt x="298" y="431"/>
                  </a:cubicBezTo>
                  <a:lnTo>
                    <a:pt x="298" y="431"/>
                  </a:lnTo>
                  <a:cubicBezTo>
                    <a:pt x="298" y="439"/>
                    <a:pt x="320" y="474"/>
                    <a:pt x="312" y="474"/>
                  </a:cubicBezTo>
                  <a:cubicBezTo>
                    <a:pt x="308" y="474"/>
                    <a:pt x="298" y="466"/>
                    <a:pt x="275" y="443"/>
                  </a:cubicBezTo>
                  <a:lnTo>
                    <a:pt x="275" y="443"/>
                  </a:lnTo>
                  <a:cubicBezTo>
                    <a:pt x="334" y="502"/>
                    <a:pt x="275" y="479"/>
                    <a:pt x="275" y="491"/>
                  </a:cubicBezTo>
                  <a:cubicBezTo>
                    <a:pt x="275" y="502"/>
                    <a:pt x="298" y="514"/>
                    <a:pt x="322" y="538"/>
                  </a:cubicBezTo>
                  <a:cubicBezTo>
                    <a:pt x="324" y="540"/>
                    <a:pt x="324" y="541"/>
                    <a:pt x="324" y="541"/>
                  </a:cubicBezTo>
                  <a:cubicBezTo>
                    <a:pt x="321" y="541"/>
                    <a:pt x="283" y="513"/>
                    <a:pt x="263" y="502"/>
                  </a:cubicBezTo>
                  <a:cubicBezTo>
                    <a:pt x="240" y="483"/>
                    <a:pt x="230" y="476"/>
                    <a:pt x="228" y="476"/>
                  </a:cubicBezTo>
                  <a:lnTo>
                    <a:pt x="228" y="476"/>
                  </a:lnTo>
                  <a:cubicBezTo>
                    <a:pt x="222" y="476"/>
                    <a:pt x="247" y="506"/>
                    <a:pt x="239" y="514"/>
                  </a:cubicBezTo>
                  <a:cubicBezTo>
                    <a:pt x="239" y="520"/>
                    <a:pt x="230" y="523"/>
                    <a:pt x="219" y="523"/>
                  </a:cubicBezTo>
                  <a:cubicBezTo>
                    <a:pt x="212" y="523"/>
                    <a:pt x="205" y="522"/>
                    <a:pt x="199" y="519"/>
                  </a:cubicBezTo>
                  <a:lnTo>
                    <a:pt x="199" y="519"/>
                  </a:lnTo>
                  <a:cubicBezTo>
                    <a:pt x="202" y="524"/>
                    <a:pt x="207" y="531"/>
                    <a:pt x="215" y="538"/>
                  </a:cubicBezTo>
                  <a:cubicBezTo>
                    <a:pt x="251" y="550"/>
                    <a:pt x="215" y="550"/>
                    <a:pt x="215" y="550"/>
                  </a:cubicBezTo>
                  <a:cubicBezTo>
                    <a:pt x="215" y="550"/>
                    <a:pt x="215" y="555"/>
                    <a:pt x="208" y="555"/>
                  </a:cubicBezTo>
                  <a:cubicBezTo>
                    <a:pt x="204" y="555"/>
                    <a:pt x="199" y="554"/>
                    <a:pt x="191" y="550"/>
                  </a:cubicBezTo>
                  <a:cubicBezTo>
                    <a:pt x="177" y="543"/>
                    <a:pt x="168" y="536"/>
                    <a:pt x="164" y="536"/>
                  </a:cubicBezTo>
                  <a:cubicBezTo>
                    <a:pt x="162" y="536"/>
                    <a:pt x="162" y="540"/>
                    <a:pt x="167" y="550"/>
                  </a:cubicBezTo>
                  <a:cubicBezTo>
                    <a:pt x="179" y="574"/>
                    <a:pt x="203" y="586"/>
                    <a:pt x="215" y="598"/>
                  </a:cubicBezTo>
                  <a:lnTo>
                    <a:pt x="132" y="598"/>
                  </a:lnTo>
                  <a:cubicBezTo>
                    <a:pt x="132" y="610"/>
                    <a:pt x="132" y="622"/>
                    <a:pt x="144" y="633"/>
                  </a:cubicBezTo>
                  <a:cubicBezTo>
                    <a:pt x="155" y="657"/>
                    <a:pt x="191" y="669"/>
                    <a:pt x="191" y="681"/>
                  </a:cubicBezTo>
                  <a:cubicBezTo>
                    <a:pt x="191" y="681"/>
                    <a:pt x="144" y="645"/>
                    <a:pt x="132" y="645"/>
                  </a:cubicBezTo>
                  <a:cubicBezTo>
                    <a:pt x="128" y="642"/>
                    <a:pt x="125" y="640"/>
                    <a:pt x="122" y="640"/>
                  </a:cubicBezTo>
                  <a:cubicBezTo>
                    <a:pt x="115" y="640"/>
                    <a:pt x="111" y="649"/>
                    <a:pt x="120" y="657"/>
                  </a:cubicBezTo>
                  <a:cubicBezTo>
                    <a:pt x="120" y="669"/>
                    <a:pt x="155" y="681"/>
                    <a:pt x="155" y="693"/>
                  </a:cubicBezTo>
                  <a:lnTo>
                    <a:pt x="132" y="693"/>
                  </a:lnTo>
                  <a:cubicBezTo>
                    <a:pt x="129" y="696"/>
                    <a:pt x="123" y="697"/>
                    <a:pt x="116" y="697"/>
                  </a:cubicBezTo>
                  <a:cubicBezTo>
                    <a:pt x="104" y="697"/>
                    <a:pt x="88" y="694"/>
                    <a:pt x="80" y="694"/>
                  </a:cubicBezTo>
                  <a:cubicBezTo>
                    <a:pt x="72" y="694"/>
                    <a:pt x="71" y="696"/>
                    <a:pt x="84" y="705"/>
                  </a:cubicBezTo>
                  <a:cubicBezTo>
                    <a:pt x="108" y="741"/>
                    <a:pt x="108" y="729"/>
                    <a:pt x="96" y="741"/>
                  </a:cubicBezTo>
                  <a:cubicBezTo>
                    <a:pt x="96" y="753"/>
                    <a:pt x="155" y="776"/>
                    <a:pt x="155" y="776"/>
                  </a:cubicBezTo>
                  <a:cubicBezTo>
                    <a:pt x="155" y="778"/>
                    <a:pt x="154" y="778"/>
                    <a:pt x="153" y="778"/>
                  </a:cubicBezTo>
                  <a:cubicBezTo>
                    <a:pt x="140" y="778"/>
                    <a:pt x="89" y="751"/>
                    <a:pt x="83" y="751"/>
                  </a:cubicBezTo>
                  <a:lnTo>
                    <a:pt x="83" y="751"/>
                  </a:lnTo>
                  <a:cubicBezTo>
                    <a:pt x="83" y="751"/>
                    <a:pt x="83" y="751"/>
                    <a:pt x="84" y="753"/>
                  </a:cubicBezTo>
                  <a:cubicBezTo>
                    <a:pt x="96" y="764"/>
                    <a:pt x="120" y="776"/>
                    <a:pt x="144" y="800"/>
                  </a:cubicBezTo>
                  <a:cubicBezTo>
                    <a:pt x="128" y="788"/>
                    <a:pt x="120" y="784"/>
                    <a:pt x="116" y="784"/>
                  </a:cubicBezTo>
                  <a:cubicBezTo>
                    <a:pt x="108" y="784"/>
                    <a:pt x="116" y="800"/>
                    <a:pt x="108" y="800"/>
                  </a:cubicBezTo>
                  <a:cubicBezTo>
                    <a:pt x="98" y="800"/>
                    <a:pt x="66" y="785"/>
                    <a:pt x="53" y="785"/>
                  </a:cubicBezTo>
                  <a:cubicBezTo>
                    <a:pt x="50" y="785"/>
                    <a:pt x="48" y="786"/>
                    <a:pt x="48" y="788"/>
                  </a:cubicBezTo>
                  <a:cubicBezTo>
                    <a:pt x="96" y="812"/>
                    <a:pt x="144" y="824"/>
                    <a:pt x="191" y="836"/>
                  </a:cubicBezTo>
                  <a:cubicBezTo>
                    <a:pt x="191" y="836"/>
                    <a:pt x="263" y="872"/>
                    <a:pt x="275" y="872"/>
                  </a:cubicBezTo>
                  <a:cubicBezTo>
                    <a:pt x="286" y="872"/>
                    <a:pt x="275" y="860"/>
                    <a:pt x="275" y="848"/>
                  </a:cubicBezTo>
                  <a:cubicBezTo>
                    <a:pt x="275" y="836"/>
                    <a:pt x="263" y="836"/>
                    <a:pt x="227" y="812"/>
                  </a:cubicBezTo>
                  <a:cubicBezTo>
                    <a:pt x="195" y="801"/>
                    <a:pt x="239" y="810"/>
                    <a:pt x="190" y="787"/>
                  </a:cubicBezTo>
                  <a:lnTo>
                    <a:pt x="190" y="787"/>
                  </a:lnTo>
                  <a:cubicBezTo>
                    <a:pt x="208" y="794"/>
                    <a:pt x="222" y="796"/>
                    <a:pt x="232" y="796"/>
                  </a:cubicBezTo>
                  <a:cubicBezTo>
                    <a:pt x="251" y="796"/>
                    <a:pt x="261" y="788"/>
                    <a:pt x="275" y="788"/>
                  </a:cubicBezTo>
                  <a:lnTo>
                    <a:pt x="298" y="788"/>
                  </a:lnTo>
                  <a:cubicBezTo>
                    <a:pt x="322" y="800"/>
                    <a:pt x="346" y="800"/>
                    <a:pt x="358" y="800"/>
                  </a:cubicBezTo>
                  <a:lnTo>
                    <a:pt x="310" y="776"/>
                  </a:lnTo>
                  <a:lnTo>
                    <a:pt x="310" y="776"/>
                  </a:lnTo>
                  <a:cubicBezTo>
                    <a:pt x="311" y="777"/>
                    <a:pt x="332" y="787"/>
                    <a:pt x="342" y="787"/>
                  </a:cubicBezTo>
                  <a:cubicBezTo>
                    <a:pt x="347" y="787"/>
                    <a:pt x="350" y="784"/>
                    <a:pt x="346" y="776"/>
                  </a:cubicBezTo>
                  <a:cubicBezTo>
                    <a:pt x="334" y="764"/>
                    <a:pt x="310" y="741"/>
                    <a:pt x="286" y="729"/>
                  </a:cubicBezTo>
                  <a:cubicBezTo>
                    <a:pt x="275" y="729"/>
                    <a:pt x="263" y="717"/>
                    <a:pt x="275" y="717"/>
                  </a:cubicBezTo>
                  <a:lnTo>
                    <a:pt x="298" y="717"/>
                  </a:lnTo>
                  <a:cubicBezTo>
                    <a:pt x="314" y="717"/>
                    <a:pt x="335" y="722"/>
                    <a:pt x="341" y="722"/>
                  </a:cubicBezTo>
                  <a:cubicBezTo>
                    <a:pt x="343" y="722"/>
                    <a:pt x="342" y="721"/>
                    <a:pt x="334" y="717"/>
                  </a:cubicBezTo>
                  <a:cubicBezTo>
                    <a:pt x="310" y="693"/>
                    <a:pt x="298" y="681"/>
                    <a:pt x="310" y="681"/>
                  </a:cubicBezTo>
                  <a:cubicBezTo>
                    <a:pt x="331" y="681"/>
                    <a:pt x="369" y="707"/>
                    <a:pt x="371" y="707"/>
                  </a:cubicBezTo>
                  <a:cubicBezTo>
                    <a:pt x="372" y="707"/>
                    <a:pt x="371" y="707"/>
                    <a:pt x="370" y="705"/>
                  </a:cubicBezTo>
                  <a:cubicBezTo>
                    <a:pt x="358" y="693"/>
                    <a:pt x="275" y="645"/>
                    <a:pt x="286" y="633"/>
                  </a:cubicBezTo>
                  <a:lnTo>
                    <a:pt x="286" y="633"/>
                  </a:lnTo>
                  <a:cubicBezTo>
                    <a:pt x="298" y="633"/>
                    <a:pt x="381" y="706"/>
                    <a:pt x="402" y="706"/>
                  </a:cubicBezTo>
                  <a:cubicBezTo>
                    <a:pt x="404" y="706"/>
                    <a:pt x="405" y="706"/>
                    <a:pt x="406" y="705"/>
                  </a:cubicBezTo>
                  <a:cubicBezTo>
                    <a:pt x="406" y="693"/>
                    <a:pt x="358" y="669"/>
                    <a:pt x="358" y="657"/>
                  </a:cubicBezTo>
                  <a:cubicBezTo>
                    <a:pt x="346" y="645"/>
                    <a:pt x="358" y="645"/>
                    <a:pt x="370" y="645"/>
                  </a:cubicBezTo>
                  <a:cubicBezTo>
                    <a:pt x="373" y="642"/>
                    <a:pt x="379" y="642"/>
                    <a:pt x="388" y="642"/>
                  </a:cubicBezTo>
                  <a:cubicBezTo>
                    <a:pt x="396" y="642"/>
                    <a:pt x="406" y="642"/>
                    <a:pt x="416" y="642"/>
                  </a:cubicBezTo>
                  <a:cubicBezTo>
                    <a:pt x="435" y="642"/>
                    <a:pt x="453" y="639"/>
                    <a:pt x="453" y="622"/>
                  </a:cubicBezTo>
                  <a:cubicBezTo>
                    <a:pt x="441" y="598"/>
                    <a:pt x="429" y="598"/>
                    <a:pt x="417" y="586"/>
                  </a:cubicBezTo>
                  <a:cubicBezTo>
                    <a:pt x="414" y="578"/>
                    <a:pt x="413" y="576"/>
                    <a:pt x="415" y="576"/>
                  </a:cubicBezTo>
                  <a:lnTo>
                    <a:pt x="415" y="576"/>
                  </a:lnTo>
                  <a:cubicBezTo>
                    <a:pt x="419" y="576"/>
                    <a:pt x="433" y="590"/>
                    <a:pt x="441" y="598"/>
                  </a:cubicBezTo>
                  <a:cubicBezTo>
                    <a:pt x="443" y="600"/>
                    <a:pt x="445" y="601"/>
                    <a:pt x="446" y="601"/>
                  </a:cubicBezTo>
                  <a:cubicBezTo>
                    <a:pt x="449" y="601"/>
                    <a:pt x="441" y="581"/>
                    <a:pt x="441" y="562"/>
                  </a:cubicBezTo>
                  <a:cubicBezTo>
                    <a:pt x="421" y="542"/>
                    <a:pt x="414" y="535"/>
                    <a:pt x="416" y="535"/>
                  </a:cubicBezTo>
                  <a:lnTo>
                    <a:pt x="416" y="535"/>
                  </a:lnTo>
                  <a:cubicBezTo>
                    <a:pt x="418" y="535"/>
                    <a:pt x="438" y="548"/>
                    <a:pt x="465" y="562"/>
                  </a:cubicBezTo>
                  <a:cubicBezTo>
                    <a:pt x="465" y="562"/>
                    <a:pt x="437" y="534"/>
                    <a:pt x="411" y="510"/>
                  </a:cubicBezTo>
                  <a:lnTo>
                    <a:pt x="411" y="510"/>
                  </a:lnTo>
                  <a:cubicBezTo>
                    <a:pt x="421" y="516"/>
                    <a:pt x="431" y="521"/>
                    <a:pt x="441" y="526"/>
                  </a:cubicBezTo>
                  <a:cubicBezTo>
                    <a:pt x="449" y="534"/>
                    <a:pt x="453" y="536"/>
                    <a:pt x="454" y="536"/>
                  </a:cubicBezTo>
                  <a:cubicBezTo>
                    <a:pt x="458" y="536"/>
                    <a:pt x="449" y="523"/>
                    <a:pt x="441" y="514"/>
                  </a:cubicBezTo>
                  <a:cubicBezTo>
                    <a:pt x="434" y="507"/>
                    <a:pt x="426" y="490"/>
                    <a:pt x="433" y="490"/>
                  </a:cubicBezTo>
                  <a:cubicBezTo>
                    <a:pt x="438" y="490"/>
                    <a:pt x="447" y="496"/>
                    <a:pt x="465" y="514"/>
                  </a:cubicBezTo>
                  <a:cubicBezTo>
                    <a:pt x="479" y="532"/>
                    <a:pt x="485" y="538"/>
                    <a:pt x="486" y="538"/>
                  </a:cubicBezTo>
                  <a:cubicBezTo>
                    <a:pt x="489" y="538"/>
                    <a:pt x="465" y="499"/>
                    <a:pt x="465" y="491"/>
                  </a:cubicBezTo>
                  <a:lnTo>
                    <a:pt x="465" y="491"/>
                  </a:lnTo>
                  <a:cubicBezTo>
                    <a:pt x="465" y="491"/>
                    <a:pt x="545" y="562"/>
                    <a:pt x="554" y="562"/>
                  </a:cubicBezTo>
                  <a:cubicBezTo>
                    <a:pt x="556" y="562"/>
                    <a:pt x="555" y="559"/>
                    <a:pt x="548" y="550"/>
                  </a:cubicBezTo>
                  <a:cubicBezTo>
                    <a:pt x="501" y="502"/>
                    <a:pt x="441" y="455"/>
                    <a:pt x="382" y="419"/>
                  </a:cubicBezTo>
                  <a:cubicBezTo>
                    <a:pt x="382" y="419"/>
                    <a:pt x="344" y="389"/>
                    <a:pt x="341" y="389"/>
                  </a:cubicBezTo>
                  <a:close/>
                  <a:moveTo>
                    <a:pt x="153" y="916"/>
                  </a:moveTo>
                  <a:cubicBezTo>
                    <a:pt x="170" y="918"/>
                    <a:pt x="203" y="931"/>
                    <a:pt x="203" y="931"/>
                  </a:cubicBezTo>
                  <a:cubicBezTo>
                    <a:pt x="203" y="931"/>
                    <a:pt x="170" y="924"/>
                    <a:pt x="153" y="916"/>
                  </a:cubicBezTo>
                  <a:close/>
                  <a:moveTo>
                    <a:pt x="1" y="1003"/>
                  </a:moveTo>
                  <a:cubicBezTo>
                    <a:pt x="7" y="1005"/>
                    <a:pt x="13" y="1007"/>
                    <a:pt x="19" y="1009"/>
                  </a:cubicBezTo>
                  <a:lnTo>
                    <a:pt x="19" y="1009"/>
                  </a:lnTo>
                  <a:cubicBezTo>
                    <a:pt x="13" y="1005"/>
                    <a:pt x="7" y="1003"/>
                    <a:pt x="1" y="1003"/>
                  </a:cubicBezTo>
                  <a:close/>
                  <a:moveTo>
                    <a:pt x="2251" y="1050"/>
                  </a:moveTo>
                  <a:cubicBezTo>
                    <a:pt x="2185" y="1056"/>
                    <a:pt x="2185" y="1059"/>
                    <a:pt x="2202" y="1059"/>
                  </a:cubicBezTo>
                  <a:cubicBezTo>
                    <a:pt x="2218" y="1059"/>
                    <a:pt x="2251" y="1056"/>
                    <a:pt x="2251" y="1050"/>
                  </a:cubicBezTo>
                  <a:close/>
                  <a:moveTo>
                    <a:pt x="203" y="1110"/>
                  </a:moveTo>
                  <a:lnTo>
                    <a:pt x="203" y="1110"/>
                  </a:lnTo>
                  <a:lnTo>
                    <a:pt x="203" y="1110"/>
                  </a:lnTo>
                  <a:cubicBezTo>
                    <a:pt x="198" y="1110"/>
                    <a:pt x="193" y="1110"/>
                    <a:pt x="188" y="1110"/>
                  </a:cubicBezTo>
                  <a:lnTo>
                    <a:pt x="188" y="1110"/>
                  </a:lnTo>
                  <a:cubicBezTo>
                    <a:pt x="190" y="1111"/>
                    <a:pt x="193" y="1113"/>
                    <a:pt x="198" y="1115"/>
                  </a:cubicBezTo>
                  <a:lnTo>
                    <a:pt x="198" y="1115"/>
                  </a:lnTo>
                  <a:lnTo>
                    <a:pt x="203" y="1110"/>
                  </a:lnTo>
                  <a:lnTo>
                    <a:pt x="203" y="1110"/>
                  </a:lnTo>
                  <a:cubicBezTo>
                    <a:pt x="204" y="1110"/>
                    <a:pt x="206" y="1110"/>
                    <a:pt x="207" y="1110"/>
                  </a:cubicBezTo>
                  <a:lnTo>
                    <a:pt x="207" y="1110"/>
                  </a:lnTo>
                  <a:cubicBezTo>
                    <a:pt x="206" y="1110"/>
                    <a:pt x="205" y="1110"/>
                    <a:pt x="203" y="1110"/>
                  </a:cubicBezTo>
                  <a:close/>
                  <a:moveTo>
                    <a:pt x="207" y="1110"/>
                  </a:moveTo>
                  <a:cubicBezTo>
                    <a:pt x="218" y="1112"/>
                    <a:pt x="230" y="1122"/>
                    <a:pt x="251" y="1122"/>
                  </a:cubicBezTo>
                  <a:cubicBezTo>
                    <a:pt x="282" y="1114"/>
                    <a:pt x="246" y="1111"/>
                    <a:pt x="207" y="1110"/>
                  </a:cubicBezTo>
                  <a:close/>
                  <a:moveTo>
                    <a:pt x="2060" y="1193"/>
                  </a:moveTo>
                  <a:lnTo>
                    <a:pt x="2060" y="1205"/>
                  </a:lnTo>
                  <a:lnTo>
                    <a:pt x="1989" y="1205"/>
                  </a:lnTo>
                  <a:cubicBezTo>
                    <a:pt x="2013" y="1193"/>
                    <a:pt x="2037" y="1193"/>
                    <a:pt x="2060" y="1193"/>
                  </a:cubicBezTo>
                  <a:close/>
                  <a:moveTo>
                    <a:pt x="1894" y="1431"/>
                  </a:moveTo>
                  <a:cubicBezTo>
                    <a:pt x="1891" y="1431"/>
                    <a:pt x="1892" y="1432"/>
                    <a:pt x="1897" y="1433"/>
                  </a:cubicBezTo>
                  <a:lnTo>
                    <a:pt x="1897" y="1433"/>
                  </a:lnTo>
                  <a:lnTo>
                    <a:pt x="1894" y="1431"/>
                  </a:lnTo>
                  <a:close/>
                  <a:moveTo>
                    <a:pt x="1870" y="1515"/>
                  </a:moveTo>
                  <a:lnTo>
                    <a:pt x="1889" y="1524"/>
                  </a:lnTo>
                  <a:lnTo>
                    <a:pt x="1889" y="1524"/>
                  </a:lnTo>
                  <a:cubicBezTo>
                    <a:pt x="1884" y="1521"/>
                    <a:pt x="1878" y="1517"/>
                    <a:pt x="1870" y="1515"/>
                  </a:cubicBezTo>
                  <a:close/>
                  <a:moveTo>
                    <a:pt x="1989" y="1538"/>
                  </a:moveTo>
                  <a:lnTo>
                    <a:pt x="2013" y="1550"/>
                  </a:lnTo>
                  <a:cubicBezTo>
                    <a:pt x="2037" y="1562"/>
                    <a:pt x="2049" y="1562"/>
                    <a:pt x="2037" y="1574"/>
                  </a:cubicBezTo>
                  <a:cubicBezTo>
                    <a:pt x="2025" y="1574"/>
                    <a:pt x="1977" y="1538"/>
                    <a:pt x="1989" y="1538"/>
                  </a:cubicBezTo>
                  <a:close/>
                  <a:moveTo>
                    <a:pt x="281" y="1559"/>
                  </a:moveTo>
                  <a:cubicBezTo>
                    <a:pt x="284" y="1559"/>
                    <a:pt x="286" y="1560"/>
                    <a:pt x="286" y="1562"/>
                  </a:cubicBezTo>
                  <a:cubicBezTo>
                    <a:pt x="286" y="1562"/>
                    <a:pt x="251" y="1574"/>
                    <a:pt x="239" y="1574"/>
                  </a:cubicBezTo>
                  <a:lnTo>
                    <a:pt x="227" y="1586"/>
                  </a:lnTo>
                  <a:cubicBezTo>
                    <a:pt x="227" y="1576"/>
                    <a:pt x="266" y="1559"/>
                    <a:pt x="281" y="1559"/>
                  </a:cubicBezTo>
                  <a:close/>
                  <a:moveTo>
                    <a:pt x="338" y="1651"/>
                  </a:moveTo>
                  <a:cubicBezTo>
                    <a:pt x="341" y="1655"/>
                    <a:pt x="346" y="1657"/>
                    <a:pt x="346" y="1657"/>
                  </a:cubicBezTo>
                  <a:cubicBezTo>
                    <a:pt x="343" y="1655"/>
                    <a:pt x="341" y="1653"/>
                    <a:pt x="338" y="1651"/>
                  </a:cubicBezTo>
                  <a:close/>
                  <a:moveTo>
                    <a:pt x="286" y="1634"/>
                  </a:moveTo>
                  <a:lnTo>
                    <a:pt x="286" y="1634"/>
                  </a:lnTo>
                  <a:cubicBezTo>
                    <a:pt x="286" y="1634"/>
                    <a:pt x="255" y="1657"/>
                    <a:pt x="243" y="1660"/>
                  </a:cubicBezTo>
                  <a:lnTo>
                    <a:pt x="243" y="1660"/>
                  </a:lnTo>
                  <a:cubicBezTo>
                    <a:pt x="261" y="1649"/>
                    <a:pt x="286" y="1634"/>
                    <a:pt x="286" y="1634"/>
                  </a:cubicBezTo>
                  <a:close/>
                  <a:moveTo>
                    <a:pt x="477" y="1753"/>
                  </a:moveTo>
                  <a:cubicBezTo>
                    <a:pt x="474" y="1753"/>
                    <a:pt x="470" y="1755"/>
                    <a:pt x="467" y="1760"/>
                  </a:cubicBezTo>
                  <a:lnTo>
                    <a:pt x="467" y="1760"/>
                  </a:lnTo>
                  <a:cubicBezTo>
                    <a:pt x="470" y="1757"/>
                    <a:pt x="474" y="1755"/>
                    <a:pt x="477" y="1753"/>
                  </a:cubicBezTo>
                  <a:close/>
                  <a:moveTo>
                    <a:pt x="155" y="1782"/>
                  </a:moveTo>
                  <a:cubicBezTo>
                    <a:pt x="152" y="1783"/>
                    <a:pt x="148" y="1785"/>
                    <a:pt x="144" y="1788"/>
                  </a:cubicBezTo>
                  <a:cubicBezTo>
                    <a:pt x="147" y="1787"/>
                    <a:pt x="151" y="1784"/>
                    <a:pt x="155" y="1782"/>
                  </a:cubicBezTo>
                  <a:close/>
                  <a:moveTo>
                    <a:pt x="349" y="1947"/>
                  </a:moveTo>
                  <a:cubicBezTo>
                    <a:pt x="347" y="1950"/>
                    <a:pt x="346" y="1952"/>
                    <a:pt x="346" y="1955"/>
                  </a:cubicBezTo>
                  <a:cubicBezTo>
                    <a:pt x="346" y="1955"/>
                    <a:pt x="348" y="1952"/>
                    <a:pt x="349" y="1947"/>
                  </a:cubicBezTo>
                  <a:close/>
                  <a:moveTo>
                    <a:pt x="1013" y="2003"/>
                  </a:moveTo>
                  <a:cubicBezTo>
                    <a:pt x="1013" y="2003"/>
                    <a:pt x="1013" y="2003"/>
                    <a:pt x="1013" y="2003"/>
                  </a:cubicBezTo>
                  <a:cubicBezTo>
                    <a:pt x="1013" y="2003"/>
                    <a:pt x="1013" y="2003"/>
                    <a:pt x="1013" y="2003"/>
                  </a:cubicBezTo>
                  <a:close/>
                  <a:moveTo>
                    <a:pt x="1013" y="2003"/>
                  </a:moveTo>
                  <a:cubicBezTo>
                    <a:pt x="1013" y="2003"/>
                    <a:pt x="1013" y="2003"/>
                    <a:pt x="1013" y="2003"/>
                  </a:cubicBezTo>
                  <a:cubicBezTo>
                    <a:pt x="1013" y="2003"/>
                    <a:pt x="1013" y="2003"/>
                    <a:pt x="1013" y="2003"/>
                  </a:cubicBezTo>
                  <a:close/>
                  <a:moveTo>
                    <a:pt x="1418" y="1991"/>
                  </a:moveTo>
                  <a:cubicBezTo>
                    <a:pt x="1429" y="1991"/>
                    <a:pt x="1429" y="1991"/>
                    <a:pt x="1441" y="2026"/>
                  </a:cubicBezTo>
                  <a:lnTo>
                    <a:pt x="1441" y="2050"/>
                  </a:lnTo>
                  <a:cubicBezTo>
                    <a:pt x="1429" y="2026"/>
                    <a:pt x="1418" y="1991"/>
                    <a:pt x="1418" y="1991"/>
                  </a:cubicBezTo>
                  <a:close/>
                  <a:moveTo>
                    <a:pt x="850" y="2064"/>
                  </a:moveTo>
                  <a:cubicBezTo>
                    <a:pt x="849" y="2087"/>
                    <a:pt x="854" y="2111"/>
                    <a:pt x="870" y="2134"/>
                  </a:cubicBezTo>
                  <a:cubicBezTo>
                    <a:pt x="858" y="2134"/>
                    <a:pt x="846" y="2122"/>
                    <a:pt x="846" y="2122"/>
                  </a:cubicBezTo>
                  <a:cubicBezTo>
                    <a:pt x="846" y="2122"/>
                    <a:pt x="834" y="2110"/>
                    <a:pt x="846" y="2074"/>
                  </a:cubicBezTo>
                  <a:cubicBezTo>
                    <a:pt x="848" y="2071"/>
                    <a:pt x="849" y="2068"/>
                    <a:pt x="850" y="2064"/>
                  </a:cubicBezTo>
                  <a:close/>
                  <a:moveTo>
                    <a:pt x="1298" y="2098"/>
                  </a:moveTo>
                  <a:cubicBezTo>
                    <a:pt x="1310" y="2098"/>
                    <a:pt x="1310" y="2110"/>
                    <a:pt x="1310" y="2146"/>
                  </a:cubicBezTo>
                  <a:cubicBezTo>
                    <a:pt x="1310" y="2169"/>
                    <a:pt x="1310" y="2169"/>
                    <a:pt x="1298" y="2169"/>
                  </a:cubicBezTo>
                  <a:cubicBezTo>
                    <a:pt x="1298" y="2146"/>
                    <a:pt x="1287" y="2098"/>
                    <a:pt x="1298" y="2098"/>
                  </a:cubicBezTo>
                  <a:close/>
                  <a:moveTo>
                    <a:pt x="1423" y="2183"/>
                  </a:moveTo>
                  <a:cubicBezTo>
                    <a:pt x="1420" y="2183"/>
                    <a:pt x="1433" y="2241"/>
                    <a:pt x="1441" y="2241"/>
                  </a:cubicBezTo>
                  <a:cubicBezTo>
                    <a:pt x="1429" y="2197"/>
                    <a:pt x="1424" y="2183"/>
                    <a:pt x="1423" y="2183"/>
                  </a:cubicBezTo>
                  <a:close/>
                  <a:moveTo>
                    <a:pt x="1159" y="1"/>
                  </a:moveTo>
                  <a:cubicBezTo>
                    <a:pt x="1158" y="1"/>
                    <a:pt x="1157" y="1"/>
                    <a:pt x="1156" y="2"/>
                  </a:cubicBezTo>
                  <a:cubicBezTo>
                    <a:pt x="1168" y="26"/>
                    <a:pt x="1168" y="50"/>
                    <a:pt x="1156" y="74"/>
                  </a:cubicBezTo>
                  <a:cubicBezTo>
                    <a:pt x="1156" y="80"/>
                    <a:pt x="1153" y="83"/>
                    <a:pt x="1150" y="83"/>
                  </a:cubicBezTo>
                  <a:cubicBezTo>
                    <a:pt x="1147" y="83"/>
                    <a:pt x="1144" y="80"/>
                    <a:pt x="1144" y="74"/>
                  </a:cubicBezTo>
                  <a:cubicBezTo>
                    <a:pt x="1144" y="62"/>
                    <a:pt x="1132" y="26"/>
                    <a:pt x="1132" y="26"/>
                  </a:cubicBezTo>
                  <a:cubicBezTo>
                    <a:pt x="1121" y="37"/>
                    <a:pt x="1130" y="87"/>
                    <a:pt x="1114" y="87"/>
                  </a:cubicBezTo>
                  <a:cubicBezTo>
                    <a:pt x="1112" y="87"/>
                    <a:pt x="1110" y="87"/>
                    <a:pt x="1108" y="86"/>
                  </a:cubicBezTo>
                  <a:cubicBezTo>
                    <a:pt x="1098" y="67"/>
                    <a:pt x="1104" y="16"/>
                    <a:pt x="1101" y="16"/>
                  </a:cubicBezTo>
                  <a:lnTo>
                    <a:pt x="1101" y="16"/>
                  </a:lnTo>
                  <a:cubicBezTo>
                    <a:pt x="1100" y="16"/>
                    <a:pt x="1098" y="19"/>
                    <a:pt x="1096" y="26"/>
                  </a:cubicBezTo>
                  <a:cubicBezTo>
                    <a:pt x="1096" y="50"/>
                    <a:pt x="1096" y="121"/>
                    <a:pt x="1084" y="121"/>
                  </a:cubicBezTo>
                  <a:lnTo>
                    <a:pt x="1084" y="86"/>
                  </a:lnTo>
                  <a:lnTo>
                    <a:pt x="1084" y="62"/>
                  </a:lnTo>
                  <a:cubicBezTo>
                    <a:pt x="1084" y="60"/>
                    <a:pt x="1084" y="60"/>
                    <a:pt x="1084" y="60"/>
                  </a:cubicBezTo>
                  <a:cubicBezTo>
                    <a:pt x="1081" y="60"/>
                    <a:pt x="1072" y="86"/>
                    <a:pt x="1072" y="86"/>
                  </a:cubicBezTo>
                  <a:cubicBezTo>
                    <a:pt x="1072" y="86"/>
                    <a:pt x="1064" y="60"/>
                    <a:pt x="1054" y="60"/>
                  </a:cubicBezTo>
                  <a:cubicBezTo>
                    <a:pt x="1052" y="60"/>
                    <a:pt x="1050" y="60"/>
                    <a:pt x="1048" y="62"/>
                  </a:cubicBezTo>
                  <a:cubicBezTo>
                    <a:pt x="1048" y="74"/>
                    <a:pt x="1048" y="86"/>
                    <a:pt x="1037" y="86"/>
                  </a:cubicBezTo>
                  <a:cubicBezTo>
                    <a:pt x="1025" y="86"/>
                    <a:pt x="1037" y="86"/>
                    <a:pt x="1025" y="74"/>
                  </a:cubicBezTo>
                  <a:cubicBezTo>
                    <a:pt x="1024" y="73"/>
                    <a:pt x="1023" y="72"/>
                    <a:pt x="1022" y="72"/>
                  </a:cubicBezTo>
                  <a:cubicBezTo>
                    <a:pt x="1013" y="72"/>
                    <a:pt x="1013" y="121"/>
                    <a:pt x="1013" y="121"/>
                  </a:cubicBezTo>
                  <a:cubicBezTo>
                    <a:pt x="1001" y="121"/>
                    <a:pt x="989" y="50"/>
                    <a:pt x="977" y="50"/>
                  </a:cubicBezTo>
                  <a:cubicBezTo>
                    <a:pt x="965" y="50"/>
                    <a:pt x="977" y="98"/>
                    <a:pt x="977" y="121"/>
                  </a:cubicBezTo>
                  <a:cubicBezTo>
                    <a:pt x="977" y="122"/>
                    <a:pt x="977" y="122"/>
                    <a:pt x="977" y="122"/>
                  </a:cubicBezTo>
                  <a:cubicBezTo>
                    <a:pt x="975" y="122"/>
                    <a:pt x="953" y="25"/>
                    <a:pt x="953" y="2"/>
                  </a:cubicBezTo>
                  <a:cubicBezTo>
                    <a:pt x="941" y="38"/>
                    <a:pt x="941" y="62"/>
                    <a:pt x="953" y="98"/>
                  </a:cubicBezTo>
                  <a:cubicBezTo>
                    <a:pt x="953" y="119"/>
                    <a:pt x="952" y="128"/>
                    <a:pt x="950" y="128"/>
                  </a:cubicBezTo>
                  <a:cubicBezTo>
                    <a:pt x="946" y="128"/>
                    <a:pt x="938" y="83"/>
                    <a:pt x="929" y="50"/>
                  </a:cubicBezTo>
                  <a:lnTo>
                    <a:pt x="929" y="50"/>
                  </a:lnTo>
                  <a:cubicBezTo>
                    <a:pt x="941" y="121"/>
                    <a:pt x="917" y="74"/>
                    <a:pt x="929" y="133"/>
                  </a:cubicBezTo>
                  <a:cubicBezTo>
                    <a:pt x="917" y="110"/>
                    <a:pt x="906" y="74"/>
                    <a:pt x="906" y="74"/>
                  </a:cubicBezTo>
                  <a:cubicBezTo>
                    <a:pt x="906" y="110"/>
                    <a:pt x="906" y="110"/>
                    <a:pt x="906" y="110"/>
                  </a:cubicBezTo>
                  <a:lnTo>
                    <a:pt x="906" y="169"/>
                  </a:lnTo>
                  <a:cubicBezTo>
                    <a:pt x="906" y="169"/>
                    <a:pt x="865" y="71"/>
                    <a:pt x="857" y="71"/>
                  </a:cubicBezTo>
                  <a:lnTo>
                    <a:pt x="857" y="71"/>
                  </a:lnTo>
                  <a:cubicBezTo>
                    <a:pt x="856" y="71"/>
                    <a:pt x="856" y="76"/>
                    <a:pt x="858" y="86"/>
                  </a:cubicBezTo>
                  <a:cubicBezTo>
                    <a:pt x="858" y="101"/>
                    <a:pt x="877" y="154"/>
                    <a:pt x="885" y="182"/>
                  </a:cubicBezTo>
                  <a:lnTo>
                    <a:pt x="885" y="182"/>
                  </a:lnTo>
                  <a:cubicBezTo>
                    <a:pt x="885" y="182"/>
                    <a:pt x="884" y="182"/>
                    <a:pt x="884" y="182"/>
                  </a:cubicBezTo>
                  <a:cubicBezTo>
                    <a:pt x="883" y="182"/>
                    <a:pt x="882" y="185"/>
                    <a:pt x="882" y="193"/>
                  </a:cubicBezTo>
                  <a:cubicBezTo>
                    <a:pt x="868" y="172"/>
                    <a:pt x="862" y="159"/>
                    <a:pt x="862" y="159"/>
                  </a:cubicBezTo>
                  <a:lnTo>
                    <a:pt x="862" y="159"/>
                  </a:lnTo>
                  <a:cubicBezTo>
                    <a:pt x="862" y="159"/>
                    <a:pt x="865" y="166"/>
                    <a:pt x="870" y="181"/>
                  </a:cubicBezTo>
                  <a:cubicBezTo>
                    <a:pt x="870" y="181"/>
                    <a:pt x="882" y="229"/>
                    <a:pt x="870" y="229"/>
                  </a:cubicBezTo>
                  <a:cubicBezTo>
                    <a:pt x="858" y="193"/>
                    <a:pt x="846" y="121"/>
                    <a:pt x="846" y="110"/>
                  </a:cubicBezTo>
                  <a:cubicBezTo>
                    <a:pt x="844" y="105"/>
                    <a:pt x="842" y="103"/>
                    <a:pt x="841" y="103"/>
                  </a:cubicBezTo>
                  <a:lnTo>
                    <a:pt x="841" y="103"/>
                  </a:lnTo>
                  <a:cubicBezTo>
                    <a:pt x="838" y="103"/>
                    <a:pt x="846" y="133"/>
                    <a:pt x="846" y="133"/>
                  </a:cubicBezTo>
                  <a:lnTo>
                    <a:pt x="846" y="157"/>
                  </a:lnTo>
                  <a:cubicBezTo>
                    <a:pt x="846" y="157"/>
                    <a:pt x="846" y="133"/>
                    <a:pt x="834" y="110"/>
                  </a:cubicBezTo>
                  <a:cubicBezTo>
                    <a:pt x="834" y="125"/>
                    <a:pt x="834" y="129"/>
                    <a:pt x="833" y="129"/>
                  </a:cubicBezTo>
                  <a:cubicBezTo>
                    <a:pt x="832" y="129"/>
                    <a:pt x="829" y="121"/>
                    <a:pt x="822" y="121"/>
                  </a:cubicBezTo>
                  <a:lnTo>
                    <a:pt x="822" y="121"/>
                  </a:lnTo>
                  <a:cubicBezTo>
                    <a:pt x="822" y="133"/>
                    <a:pt x="822" y="145"/>
                    <a:pt x="834" y="157"/>
                  </a:cubicBezTo>
                  <a:cubicBezTo>
                    <a:pt x="834" y="162"/>
                    <a:pt x="832" y="165"/>
                    <a:pt x="829" y="165"/>
                  </a:cubicBezTo>
                  <a:cubicBezTo>
                    <a:pt x="824" y="165"/>
                    <a:pt x="817" y="159"/>
                    <a:pt x="810" y="145"/>
                  </a:cubicBezTo>
                  <a:cubicBezTo>
                    <a:pt x="804" y="126"/>
                    <a:pt x="794" y="114"/>
                    <a:pt x="788" y="114"/>
                  </a:cubicBezTo>
                  <a:cubicBezTo>
                    <a:pt x="783" y="114"/>
                    <a:pt x="781" y="123"/>
                    <a:pt x="787" y="145"/>
                  </a:cubicBezTo>
                  <a:cubicBezTo>
                    <a:pt x="787" y="145"/>
                    <a:pt x="781" y="139"/>
                    <a:pt x="778" y="139"/>
                  </a:cubicBezTo>
                  <a:lnTo>
                    <a:pt x="778" y="139"/>
                  </a:lnTo>
                  <a:cubicBezTo>
                    <a:pt x="775" y="139"/>
                    <a:pt x="775" y="145"/>
                    <a:pt x="787" y="169"/>
                  </a:cubicBezTo>
                  <a:cubicBezTo>
                    <a:pt x="771" y="154"/>
                    <a:pt x="735" y="113"/>
                    <a:pt x="722" y="113"/>
                  </a:cubicBezTo>
                  <a:cubicBezTo>
                    <a:pt x="715" y="113"/>
                    <a:pt x="715" y="124"/>
                    <a:pt x="727" y="157"/>
                  </a:cubicBezTo>
                  <a:cubicBezTo>
                    <a:pt x="705" y="111"/>
                    <a:pt x="696" y="94"/>
                    <a:pt x="693" y="94"/>
                  </a:cubicBezTo>
                  <a:lnTo>
                    <a:pt x="693" y="94"/>
                  </a:lnTo>
                  <a:cubicBezTo>
                    <a:pt x="687" y="94"/>
                    <a:pt x="717" y="179"/>
                    <a:pt x="726" y="203"/>
                  </a:cubicBezTo>
                  <a:lnTo>
                    <a:pt x="726" y="203"/>
                  </a:lnTo>
                  <a:cubicBezTo>
                    <a:pt x="715" y="183"/>
                    <a:pt x="686" y="146"/>
                    <a:pt x="679" y="146"/>
                  </a:cubicBezTo>
                  <a:lnTo>
                    <a:pt x="679" y="146"/>
                  </a:lnTo>
                  <a:cubicBezTo>
                    <a:pt x="677" y="146"/>
                    <a:pt x="677" y="149"/>
                    <a:pt x="679" y="157"/>
                  </a:cubicBezTo>
                  <a:cubicBezTo>
                    <a:pt x="679" y="169"/>
                    <a:pt x="727" y="276"/>
                    <a:pt x="727" y="276"/>
                  </a:cubicBezTo>
                  <a:cubicBezTo>
                    <a:pt x="706" y="255"/>
                    <a:pt x="694" y="215"/>
                    <a:pt x="683" y="215"/>
                  </a:cubicBezTo>
                  <a:cubicBezTo>
                    <a:pt x="682" y="215"/>
                    <a:pt x="681" y="215"/>
                    <a:pt x="679" y="217"/>
                  </a:cubicBezTo>
                  <a:cubicBezTo>
                    <a:pt x="676" y="224"/>
                    <a:pt x="677" y="233"/>
                    <a:pt x="679" y="241"/>
                  </a:cubicBezTo>
                  <a:lnTo>
                    <a:pt x="679" y="241"/>
                  </a:lnTo>
                  <a:cubicBezTo>
                    <a:pt x="664" y="217"/>
                    <a:pt x="648" y="193"/>
                    <a:pt x="632" y="169"/>
                  </a:cubicBezTo>
                  <a:cubicBezTo>
                    <a:pt x="629" y="166"/>
                    <a:pt x="627" y="165"/>
                    <a:pt x="625" y="165"/>
                  </a:cubicBezTo>
                  <a:lnTo>
                    <a:pt x="625" y="165"/>
                  </a:lnTo>
                  <a:cubicBezTo>
                    <a:pt x="621" y="165"/>
                    <a:pt x="623" y="178"/>
                    <a:pt x="632" y="205"/>
                  </a:cubicBezTo>
                  <a:cubicBezTo>
                    <a:pt x="644" y="217"/>
                    <a:pt x="644" y="229"/>
                    <a:pt x="632" y="241"/>
                  </a:cubicBezTo>
                  <a:cubicBezTo>
                    <a:pt x="632" y="241"/>
                    <a:pt x="628" y="248"/>
                    <a:pt x="620" y="248"/>
                  </a:cubicBezTo>
                  <a:cubicBezTo>
                    <a:pt x="614" y="248"/>
                    <a:pt x="606" y="244"/>
                    <a:pt x="596" y="229"/>
                  </a:cubicBezTo>
                  <a:cubicBezTo>
                    <a:pt x="579" y="212"/>
                    <a:pt x="563" y="190"/>
                    <a:pt x="554" y="190"/>
                  </a:cubicBezTo>
                  <a:cubicBezTo>
                    <a:pt x="551" y="190"/>
                    <a:pt x="548" y="194"/>
                    <a:pt x="548" y="205"/>
                  </a:cubicBezTo>
                  <a:cubicBezTo>
                    <a:pt x="560" y="241"/>
                    <a:pt x="584" y="252"/>
                    <a:pt x="572" y="252"/>
                  </a:cubicBezTo>
                  <a:cubicBezTo>
                    <a:pt x="572" y="256"/>
                    <a:pt x="571" y="258"/>
                    <a:pt x="569" y="258"/>
                  </a:cubicBezTo>
                  <a:cubicBezTo>
                    <a:pt x="564" y="258"/>
                    <a:pt x="556" y="252"/>
                    <a:pt x="548" y="252"/>
                  </a:cubicBezTo>
                  <a:cubicBezTo>
                    <a:pt x="540" y="252"/>
                    <a:pt x="522" y="247"/>
                    <a:pt x="514" y="247"/>
                  </a:cubicBezTo>
                  <a:cubicBezTo>
                    <a:pt x="510" y="247"/>
                    <a:pt x="509" y="248"/>
                    <a:pt x="513" y="252"/>
                  </a:cubicBezTo>
                  <a:cubicBezTo>
                    <a:pt x="542" y="288"/>
                    <a:pt x="542" y="297"/>
                    <a:pt x="535" y="297"/>
                  </a:cubicBezTo>
                  <a:cubicBezTo>
                    <a:pt x="528" y="297"/>
                    <a:pt x="513" y="288"/>
                    <a:pt x="513" y="288"/>
                  </a:cubicBezTo>
                  <a:cubicBezTo>
                    <a:pt x="501" y="288"/>
                    <a:pt x="501" y="288"/>
                    <a:pt x="489" y="300"/>
                  </a:cubicBezTo>
                  <a:cubicBezTo>
                    <a:pt x="489" y="312"/>
                    <a:pt x="489" y="312"/>
                    <a:pt x="501" y="324"/>
                  </a:cubicBezTo>
                  <a:cubicBezTo>
                    <a:pt x="505" y="328"/>
                    <a:pt x="505" y="329"/>
                    <a:pt x="503" y="329"/>
                  </a:cubicBezTo>
                  <a:cubicBezTo>
                    <a:pt x="499" y="329"/>
                    <a:pt x="489" y="324"/>
                    <a:pt x="489" y="324"/>
                  </a:cubicBezTo>
                  <a:cubicBezTo>
                    <a:pt x="489" y="324"/>
                    <a:pt x="489" y="336"/>
                    <a:pt x="489" y="336"/>
                  </a:cubicBezTo>
                  <a:cubicBezTo>
                    <a:pt x="489" y="345"/>
                    <a:pt x="502" y="373"/>
                    <a:pt x="499" y="373"/>
                  </a:cubicBezTo>
                  <a:cubicBezTo>
                    <a:pt x="498" y="373"/>
                    <a:pt x="495" y="369"/>
                    <a:pt x="489" y="360"/>
                  </a:cubicBezTo>
                  <a:cubicBezTo>
                    <a:pt x="466" y="337"/>
                    <a:pt x="453" y="329"/>
                    <a:pt x="447" y="329"/>
                  </a:cubicBezTo>
                  <a:cubicBezTo>
                    <a:pt x="443" y="329"/>
                    <a:pt x="441" y="331"/>
                    <a:pt x="441" y="336"/>
                  </a:cubicBezTo>
                  <a:cubicBezTo>
                    <a:pt x="441" y="348"/>
                    <a:pt x="477" y="383"/>
                    <a:pt x="477" y="383"/>
                  </a:cubicBezTo>
                  <a:cubicBezTo>
                    <a:pt x="458" y="364"/>
                    <a:pt x="438" y="345"/>
                    <a:pt x="432" y="345"/>
                  </a:cubicBezTo>
                  <a:cubicBezTo>
                    <a:pt x="430" y="345"/>
                    <a:pt x="429" y="346"/>
                    <a:pt x="429" y="348"/>
                  </a:cubicBezTo>
                  <a:cubicBezTo>
                    <a:pt x="417" y="348"/>
                    <a:pt x="453" y="443"/>
                    <a:pt x="465" y="443"/>
                  </a:cubicBezTo>
                  <a:lnTo>
                    <a:pt x="465" y="455"/>
                  </a:lnTo>
                  <a:cubicBezTo>
                    <a:pt x="472" y="455"/>
                    <a:pt x="471" y="447"/>
                    <a:pt x="475" y="447"/>
                  </a:cubicBezTo>
                  <a:cubicBezTo>
                    <a:pt x="479" y="447"/>
                    <a:pt x="485" y="451"/>
                    <a:pt x="501" y="467"/>
                  </a:cubicBezTo>
                  <a:cubicBezTo>
                    <a:pt x="507" y="467"/>
                    <a:pt x="507" y="461"/>
                    <a:pt x="510" y="461"/>
                  </a:cubicBezTo>
                  <a:cubicBezTo>
                    <a:pt x="513" y="461"/>
                    <a:pt x="519" y="467"/>
                    <a:pt x="536" y="491"/>
                  </a:cubicBezTo>
                  <a:cubicBezTo>
                    <a:pt x="525" y="467"/>
                    <a:pt x="465" y="407"/>
                    <a:pt x="465" y="407"/>
                  </a:cubicBezTo>
                  <a:cubicBezTo>
                    <a:pt x="466" y="406"/>
                    <a:pt x="468" y="406"/>
                    <a:pt x="469" y="406"/>
                  </a:cubicBezTo>
                  <a:cubicBezTo>
                    <a:pt x="484" y="406"/>
                    <a:pt x="518" y="437"/>
                    <a:pt x="525" y="437"/>
                  </a:cubicBezTo>
                  <a:cubicBezTo>
                    <a:pt x="527" y="437"/>
                    <a:pt x="527" y="435"/>
                    <a:pt x="525" y="431"/>
                  </a:cubicBezTo>
                  <a:cubicBezTo>
                    <a:pt x="513" y="419"/>
                    <a:pt x="501" y="407"/>
                    <a:pt x="489" y="407"/>
                  </a:cubicBezTo>
                  <a:cubicBezTo>
                    <a:pt x="477" y="372"/>
                    <a:pt x="477" y="372"/>
                    <a:pt x="477" y="372"/>
                  </a:cubicBezTo>
                  <a:cubicBezTo>
                    <a:pt x="489" y="372"/>
                    <a:pt x="501" y="372"/>
                    <a:pt x="525" y="407"/>
                  </a:cubicBezTo>
                  <a:cubicBezTo>
                    <a:pt x="548" y="455"/>
                    <a:pt x="536" y="455"/>
                    <a:pt x="572" y="491"/>
                  </a:cubicBezTo>
                  <a:cubicBezTo>
                    <a:pt x="587" y="506"/>
                    <a:pt x="596" y="512"/>
                    <a:pt x="599" y="512"/>
                  </a:cubicBezTo>
                  <a:cubicBezTo>
                    <a:pt x="604" y="512"/>
                    <a:pt x="598" y="499"/>
                    <a:pt x="584" y="479"/>
                  </a:cubicBezTo>
                  <a:cubicBezTo>
                    <a:pt x="571" y="460"/>
                    <a:pt x="572" y="447"/>
                    <a:pt x="581" y="447"/>
                  </a:cubicBezTo>
                  <a:cubicBezTo>
                    <a:pt x="589" y="447"/>
                    <a:pt x="603" y="457"/>
                    <a:pt x="620" y="479"/>
                  </a:cubicBezTo>
                  <a:cubicBezTo>
                    <a:pt x="608" y="455"/>
                    <a:pt x="596" y="431"/>
                    <a:pt x="584" y="419"/>
                  </a:cubicBezTo>
                  <a:cubicBezTo>
                    <a:pt x="584" y="419"/>
                    <a:pt x="584" y="407"/>
                    <a:pt x="560" y="372"/>
                  </a:cubicBezTo>
                  <a:lnTo>
                    <a:pt x="560" y="372"/>
                  </a:lnTo>
                  <a:cubicBezTo>
                    <a:pt x="586" y="410"/>
                    <a:pt x="608" y="421"/>
                    <a:pt x="623" y="421"/>
                  </a:cubicBezTo>
                  <a:cubicBezTo>
                    <a:pt x="636" y="421"/>
                    <a:pt x="644" y="413"/>
                    <a:pt x="644" y="407"/>
                  </a:cubicBezTo>
                  <a:cubicBezTo>
                    <a:pt x="656" y="407"/>
                    <a:pt x="644" y="360"/>
                    <a:pt x="620" y="288"/>
                  </a:cubicBezTo>
                  <a:lnTo>
                    <a:pt x="620" y="288"/>
                  </a:lnTo>
                  <a:cubicBezTo>
                    <a:pt x="632" y="312"/>
                    <a:pt x="644" y="348"/>
                    <a:pt x="667" y="383"/>
                  </a:cubicBezTo>
                  <a:lnTo>
                    <a:pt x="667" y="372"/>
                  </a:lnTo>
                  <a:lnTo>
                    <a:pt x="679" y="383"/>
                  </a:lnTo>
                  <a:cubicBezTo>
                    <a:pt x="656" y="348"/>
                    <a:pt x="656" y="348"/>
                    <a:pt x="667" y="336"/>
                  </a:cubicBezTo>
                  <a:lnTo>
                    <a:pt x="679" y="336"/>
                  </a:lnTo>
                  <a:cubicBezTo>
                    <a:pt x="679" y="348"/>
                    <a:pt x="691" y="348"/>
                    <a:pt x="691" y="360"/>
                  </a:cubicBezTo>
                  <a:lnTo>
                    <a:pt x="703" y="360"/>
                  </a:lnTo>
                  <a:cubicBezTo>
                    <a:pt x="714" y="360"/>
                    <a:pt x="679" y="287"/>
                    <a:pt x="662" y="269"/>
                  </a:cubicBezTo>
                  <a:lnTo>
                    <a:pt x="662" y="269"/>
                  </a:lnTo>
                  <a:cubicBezTo>
                    <a:pt x="694" y="292"/>
                    <a:pt x="716" y="326"/>
                    <a:pt x="739" y="360"/>
                  </a:cubicBezTo>
                  <a:cubicBezTo>
                    <a:pt x="743" y="364"/>
                    <a:pt x="746" y="367"/>
                    <a:pt x="747" y="367"/>
                  </a:cubicBezTo>
                  <a:cubicBezTo>
                    <a:pt x="749" y="367"/>
                    <a:pt x="746" y="358"/>
                    <a:pt x="739" y="336"/>
                  </a:cubicBezTo>
                  <a:cubicBezTo>
                    <a:pt x="720" y="308"/>
                    <a:pt x="702" y="280"/>
                    <a:pt x="706" y="280"/>
                  </a:cubicBezTo>
                  <a:lnTo>
                    <a:pt x="706" y="280"/>
                  </a:lnTo>
                  <a:cubicBezTo>
                    <a:pt x="707" y="280"/>
                    <a:pt x="710" y="283"/>
                    <a:pt x="715" y="288"/>
                  </a:cubicBezTo>
                  <a:cubicBezTo>
                    <a:pt x="727" y="300"/>
                    <a:pt x="739" y="312"/>
                    <a:pt x="751" y="336"/>
                  </a:cubicBezTo>
                  <a:lnTo>
                    <a:pt x="763" y="360"/>
                  </a:lnTo>
                  <a:cubicBezTo>
                    <a:pt x="763" y="360"/>
                    <a:pt x="733" y="301"/>
                    <a:pt x="728" y="281"/>
                  </a:cubicBezTo>
                  <a:lnTo>
                    <a:pt x="728" y="281"/>
                  </a:lnTo>
                  <a:cubicBezTo>
                    <a:pt x="737" y="297"/>
                    <a:pt x="766" y="339"/>
                    <a:pt x="775" y="348"/>
                  </a:cubicBezTo>
                  <a:cubicBezTo>
                    <a:pt x="787" y="368"/>
                    <a:pt x="793" y="376"/>
                    <a:pt x="794" y="376"/>
                  </a:cubicBezTo>
                  <a:cubicBezTo>
                    <a:pt x="796" y="376"/>
                    <a:pt x="773" y="332"/>
                    <a:pt x="753" y="299"/>
                  </a:cubicBezTo>
                  <a:lnTo>
                    <a:pt x="753" y="299"/>
                  </a:lnTo>
                  <a:cubicBezTo>
                    <a:pt x="760" y="308"/>
                    <a:pt x="766" y="315"/>
                    <a:pt x="768" y="315"/>
                  </a:cubicBezTo>
                  <a:cubicBezTo>
                    <a:pt x="769" y="315"/>
                    <a:pt x="768" y="311"/>
                    <a:pt x="763" y="300"/>
                  </a:cubicBezTo>
                  <a:lnTo>
                    <a:pt x="763" y="300"/>
                  </a:lnTo>
                  <a:cubicBezTo>
                    <a:pt x="774" y="322"/>
                    <a:pt x="784" y="329"/>
                    <a:pt x="794" y="329"/>
                  </a:cubicBezTo>
                  <a:cubicBezTo>
                    <a:pt x="806" y="329"/>
                    <a:pt x="816" y="319"/>
                    <a:pt x="822" y="312"/>
                  </a:cubicBezTo>
                  <a:cubicBezTo>
                    <a:pt x="822" y="312"/>
                    <a:pt x="822" y="288"/>
                    <a:pt x="834" y="276"/>
                  </a:cubicBezTo>
                  <a:cubicBezTo>
                    <a:pt x="834" y="275"/>
                    <a:pt x="834" y="275"/>
                    <a:pt x="835" y="275"/>
                  </a:cubicBezTo>
                  <a:cubicBezTo>
                    <a:pt x="837" y="275"/>
                    <a:pt x="842" y="287"/>
                    <a:pt x="846" y="296"/>
                  </a:cubicBezTo>
                  <a:lnTo>
                    <a:pt x="846" y="296"/>
                  </a:lnTo>
                  <a:cubicBezTo>
                    <a:pt x="846" y="275"/>
                    <a:pt x="846" y="263"/>
                    <a:pt x="846" y="241"/>
                  </a:cubicBezTo>
                  <a:cubicBezTo>
                    <a:pt x="846" y="241"/>
                    <a:pt x="863" y="310"/>
                    <a:pt x="870" y="336"/>
                  </a:cubicBezTo>
                  <a:cubicBezTo>
                    <a:pt x="870" y="312"/>
                    <a:pt x="882" y="312"/>
                    <a:pt x="870" y="264"/>
                  </a:cubicBezTo>
                  <a:cubicBezTo>
                    <a:pt x="866" y="249"/>
                    <a:pt x="866" y="245"/>
                    <a:pt x="867" y="245"/>
                  </a:cubicBezTo>
                  <a:lnTo>
                    <a:pt x="867" y="245"/>
                  </a:lnTo>
                  <a:cubicBezTo>
                    <a:pt x="869" y="245"/>
                    <a:pt x="872" y="253"/>
                    <a:pt x="873" y="253"/>
                  </a:cubicBezTo>
                  <a:cubicBezTo>
                    <a:pt x="874" y="253"/>
                    <a:pt x="873" y="250"/>
                    <a:pt x="870" y="241"/>
                  </a:cubicBezTo>
                  <a:lnTo>
                    <a:pt x="870" y="241"/>
                  </a:lnTo>
                  <a:cubicBezTo>
                    <a:pt x="882" y="264"/>
                    <a:pt x="894" y="300"/>
                    <a:pt x="906" y="336"/>
                  </a:cubicBezTo>
                  <a:cubicBezTo>
                    <a:pt x="906" y="336"/>
                    <a:pt x="882" y="217"/>
                    <a:pt x="882" y="193"/>
                  </a:cubicBezTo>
                  <a:lnTo>
                    <a:pt x="882" y="193"/>
                  </a:lnTo>
                  <a:cubicBezTo>
                    <a:pt x="885" y="198"/>
                    <a:pt x="887" y="200"/>
                    <a:pt x="888" y="200"/>
                  </a:cubicBezTo>
                  <a:cubicBezTo>
                    <a:pt x="889" y="200"/>
                    <a:pt x="888" y="193"/>
                    <a:pt x="885" y="182"/>
                  </a:cubicBezTo>
                  <a:lnTo>
                    <a:pt x="885" y="182"/>
                  </a:lnTo>
                  <a:cubicBezTo>
                    <a:pt x="896" y="189"/>
                    <a:pt x="931" y="331"/>
                    <a:pt x="941" y="372"/>
                  </a:cubicBezTo>
                  <a:cubicBezTo>
                    <a:pt x="929" y="312"/>
                    <a:pt x="929" y="264"/>
                    <a:pt x="929" y="205"/>
                  </a:cubicBezTo>
                  <a:lnTo>
                    <a:pt x="929" y="205"/>
                  </a:lnTo>
                  <a:lnTo>
                    <a:pt x="953" y="300"/>
                  </a:lnTo>
                  <a:cubicBezTo>
                    <a:pt x="953" y="264"/>
                    <a:pt x="953" y="276"/>
                    <a:pt x="953" y="264"/>
                  </a:cubicBezTo>
                  <a:cubicBezTo>
                    <a:pt x="959" y="254"/>
                    <a:pt x="961" y="243"/>
                    <a:pt x="962" y="232"/>
                  </a:cubicBezTo>
                  <a:lnTo>
                    <a:pt x="962" y="232"/>
                  </a:lnTo>
                  <a:cubicBezTo>
                    <a:pt x="968" y="262"/>
                    <a:pt x="975" y="290"/>
                    <a:pt x="981" y="290"/>
                  </a:cubicBezTo>
                  <a:cubicBezTo>
                    <a:pt x="984" y="290"/>
                    <a:pt x="986" y="286"/>
                    <a:pt x="989" y="276"/>
                  </a:cubicBezTo>
                  <a:cubicBezTo>
                    <a:pt x="989" y="265"/>
                    <a:pt x="990" y="260"/>
                    <a:pt x="992" y="260"/>
                  </a:cubicBezTo>
                  <a:cubicBezTo>
                    <a:pt x="995" y="260"/>
                    <a:pt x="1001" y="286"/>
                    <a:pt x="1001" y="336"/>
                  </a:cubicBezTo>
                  <a:lnTo>
                    <a:pt x="1001" y="276"/>
                  </a:lnTo>
                  <a:cubicBezTo>
                    <a:pt x="1001" y="264"/>
                    <a:pt x="1013" y="276"/>
                    <a:pt x="1013" y="252"/>
                  </a:cubicBezTo>
                  <a:cubicBezTo>
                    <a:pt x="1025" y="229"/>
                    <a:pt x="1013" y="205"/>
                    <a:pt x="1013" y="181"/>
                  </a:cubicBezTo>
                  <a:cubicBezTo>
                    <a:pt x="1013" y="169"/>
                    <a:pt x="1025" y="181"/>
                    <a:pt x="1025" y="157"/>
                  </a:cubicBezTo>
                  <a:cubicBezTo>
                    <a:pt x="1025" y="205"/>
                    <a:pt x="1025" y="205"/>
                    <a:pt x="1037" y="205"/>
                  </a:cubicBezTo>
                  <a:lnTo>
                    <a:pt x="1048" y="205"/>
                  </a:lnTo>
                  <a:lnTo>
                    <a:pt x="1048" y="264"/>
                  </a:lnTo>
                  <a:lnTo>
                    <a:pt x="1048" y="300"/>
                  </a:lnTo>
                  <a:cubicBezTo>
                    <a:pt x="1060" y="300"/>
                    <a:pt x="1060" y="229"/>
                    <a:pt x="1072" y="193"/>
                  </a:cubicBezTo>
                  <a:cubicBezTo>
                    <a:pt x="1074" y="187"/>
                    <a:pt x="1075" y="185"/>
                    <a:pt x="1076" y="185"/>
                  </a:cubicBezTo>
                  <a:lnTo>
                    <a:pt x="1076" y="185"/>
                  </a:lnTo>
                  <a:cubicBezTo>
                    <a:pt x="1078" y="185"/>
                    <a:pt x="1078" y="201"/>
                    <a:pt x="1076" y="217"/>
                  </a:cubicBezTo>
                  <a:lnTo>
                    <a:pt x="1076" y="217"/>
                  </a:lnTo>
                  <a:cubicBezTo>
                    <a:pt x="1075" y="215"/>
                    <a:pt x="1074" y="214"/>
                    <a:pt x="1074" y="214"/>
                  </a:cubicBezTo>
                  <a:cubicBezTo>
                    <a:pt x="1072" y="214"/>
                    <a:pt x="1072" y="223"/>
                    <a:pt x="1072" y="241"/>
                  </a:cubicBezTo>
                  <a:cubicBezTo>
                    <a:pt x="1072" y="241"/>
                    <a:pt x="1072" y="252"/>
                    <a:pt x="1072" y="252"/>
                  </a:cubicBezTo>
                  <a:cubicBezTo>
                    <a:pt x="1072" y="252"/>
                    <a:pt x="1074" y="235"/>
                    <a:pt x="1076" y="217"/>
                  </a:cubicBezTo>
                  <a:lnTo>
                    <a:pt x="1076" y="217"/>
                  </a:lnTo>
                  <a:cubicBezTo>
                    <a:pt x="1078" y="221"/>
                    <a:pt x="1080" y="229"/>
                    <a:pt x="1084" y="241"/>
                  </a:cubicBezTo>
                  <a:cubicBezTo>
                    <a:pt x="1089" y="249"/>
                    <a:pt x="1093" y="258"/>
                    <a:pt x="1096" y="261"/>
                  </a:cubicBezTo>
                  <a:lnTo>
                    <a:pt x="1096" y="261"/>
                  </a:lnTo>
                  <a:lnTo>
                    <a:pt x="1096" y="276"/>
                  </a:lnTo>
                  <a:cubicBezTo>
                    <a:pt x="1097" y="272"/>
                    <a:pt x="1098" y="268"/>
                    <a:pt x="1100" y="262"/>
                  </a:cubicBezTo>
                  <a:lnTo>
                    <a:pt x="1100" y="262"/>
                  </a:lnTo>
                  <a:cubicBezTo>
                    <a:pt x="1100" y="261"/>
                    <a:pt x="1101" y="259"/>
                    <a:pt x="1101" y="254"/>
                  </a:cubicBezTo>
                  <a:lnTo>
                    <a:pt x="1101" y="254"/>
                  </a:lnTo>
                  <a:cubicBezTo>
                    <a:pt x="1108" y="209"/>
                    <a:pt x="1110" y="133"/>
                    <a:pt x="1120" y="133"/>
                  </a:cubicBezTo>
                  <a:lnTo>
                    <a:pt x="1120" y="241"/>
                  </a:lnTo>
                  <a:cubicBezTo>
                    <a:pt x="1120" y="255"/>
                    <a:pt x="1122" y="261"/>
                    <a:pt x="1124" y="261"/>
                  </a:cubicBezTo>
                  <a:cubicBezTo>
                    <a:pt x="1127" y="261"/>
                    <a:pt x="1132" y="246"/>
                    <a:pt x="1132" y="217"/>
                  </a:cubicBezTo>
                  <a:lnTo>
                    <a:pt x="1132" y="300"/>
                  </a:lnTo>
                  <a:cubicBezTo>
                    <a:pt x="1132" y="280"/>
                    <a:pt x="1132" y="194"/>
                    <a:pt x="1139" y="194"/>
                  </a:cubicBezTo>
                  <a:cubicBezTo>
                    <a:pt x="1140" y="194"/>
                    <a:pt x="1142" y="197"/>
                    <a:pt x="1144" y="205"/>
                  </a:cubicBezTo>
                  <a:cubicBezTo>
                    <a:pt x="1144" y="241"/>
                    <a:pt x="1144" y="288"/>
                    <a:pt x="1156" y="300"/>
                  </a:cubicBezTo>
                  <a:cubicBezTo>
                    <a:pt x="1156" y="300"/>
                    <a:pt x="1156" y="274"/>
                    <a:pt x="1163" y="274"/>
                  </a:cubicBezTo>
                  <a:cubicBezTo>
                    <a:pt x="1164" y="274"/>
                    <a:pt x="1166" y="275"/>
                    <a:pt x="1168" y="276"/>
                  </a:cubicBezTo>
                  <a:cubicBezTo>
                    <a:pt x="1168" y="303"/>
                    <a:pt x="1171" y="311"/>
                    <a:pt x="1176" y="311"/>
                  </a:cubicBezTo>
                  <a:cubicBezTo>
                    <a:pt x="1181" y="311"/>
                    <a:pt x="1186" y="305"/>
                    <a:pt x="1191" y="300"/>
                  </a:cubicBezTo>
                  <a:cubicBezTo>
                    <a:pt x="1191" y="300"/>
                    <a:pt x="1191" y="241"/>
                    <a:pt x="1191" y="229"/>
                  </a:cubicBezTo>
                  <a:cubicBezTo>
                    <a:pt x="1193" y="226"/>
                    <a:pt x="1193" y="225"/>
                    <a:pt x="1194" y="225"/>
                  </a:cubicBezTo>
                  <a:lnTo>
                    <a:pt x="1194" y="225"/>
                  </a:lnTo>
                  <a:cubicBezTo>
                    <a:pt x="1201" y="225"/>
                    <a:pt x="1191" y="313"/>
                    <a:pt x="1191" y="324"/>
                  </a:cubicBezTo>
                  <a:cubicBezTo>
                    <a:pt x="1191" y="336"/>
                    <a:pt x="1203" y="348"/>
                    <a:pt x="1203" y="348"/>
                  </a:cubicBezTo>
                  <a:cubicBezTo>
                    <a:pt x="1215" y="348"/>
                    <a:pt x="1227" y="336"/>
                    <a:pt x="1239" y="324"/>
                  </a:cubicBezTo>
                  <a:cubicBezTo>
                    <a:pt x="1249" y="303"/>
                    <a:pt x="1260" y="274"/>
                    <a:pt x="1262" y="274"/>
                  </a:cubicBezTo>
                  <a:cubicBezTo>
                    <a:pt x="1263" y="274"/>
                    <a:pt x="1263" y="275"/>
                    <a:pt x="1263" y="276"/>
                  </a:cubicBezTo>
                  <a:cubicBezTo>
                    <a:pt x="1263" y="288"/>
                    <a:pt x="1231" y="384"/>
                    <a:pt x="1237" y="384"/>
                  </a:cubicBezTo>
                  <a:cubicBezTo>
                    <a:pt x="1238" y="384"/>
                    <a:pt x="1238" y="384"/>
                    <a:pt x="1239" y="383"/>
                  </a:cubicBezTo>
                  <a:cubicBezTo>
                    <a:pt x="1263" y="360"/>
                    <a:pt x="1275" y="324"/>
                    <a:pt x="1287" y="288"/>
                  </a:cubicBezTo>
                  <a:lnTo>
                    <a:pt x="1287" y="288"/>
                  </a:lnTo>
                  <a:cubicBezTo>
                    <a:pt x="1275" y="336"/>
                    <a:pt x="1275" y="348"/>
                    <a:pt x="1287" y="360"/>
                  </a:cubicBezTo>
                  <a:lnTo>
                    <a:pt x="1298" y="360"/>
                  </a:lnTo>
                  <a:cubicBezTo>
                    <a:pt x="1310" y="360"/>
                    <a:pt x="1310" y="324"/>
                    <a:pt x="1322" y="312"/>
                  </a:cubicBezTo>
                  <a:cubicBezTo>
                    <a:pt x="1324" y="311"/>
                    <a:pt x="1325" y="310"/>
                    <a:pt x="1326" y="310"/>
                  </a:cubicBezTo>
                  <a:cubicBezTo>
                    <a:pt x="1334" y="310"/>
                    <a:pt x="1334" y="352"/>
                    <a:pt x="1334" y="383"/>
                  </a:cubicBezTo>
                  <a:cubicBezTo>
                    <a:pt x="1334" y="390"/>
                    <a:pt x="1334" y="393"/>
                    <a:pt x="1334" y="393"/>
                  </a:cubicBezTo>
                  <a:cubicBezTo>
                    <a:pt x="1335" y="393"/>
                    <a:pt x="1338" y="376"/>
                    <a:pt x="1346" y="360"/>
                  </a:cubicBezTo>
                  <a:cubicBezTo>
                    <a:pt x="1358" y="360"/>
                    <a:pt x="1370" y="336"/>
                    <a:pt x="1382" y="336"/>
                  </a:cubicBezTo>
                  <a:cubicBezTo>
                    <a:pt x="1382" y="348"/>
                    <a:pt x="1382" y="348"/>
                    <a:pt x="1382" y="360"/>
                  </a:cubicBezTo>
                  <a:cubicBezTo>
                    <a:pt x="1389" y="366"/>
                    <a:pt x="1388" y="373"/>
                    <a:pt x="1388" y="373"/>
                  </a:cubicBezTo>
                  <a:cubicBezTo>
                    <a:pt x="1388" y="373"/>
                    <a:pt x="1389" y="370"/>
                    <a:pt x="1394" y="360"/>
                  </a:cubicBezTo>
                  <a:cubicBezTo>
                    <a:pt x="1398" y="356"/>
                    <a:pt x="1402" y="354"/>
                    <a:pt x="1406" y="354"/>
                  </a:cubicBezTo>
                  <a:cubicBezTo>
                    <a:pt x="1414" y="354"/>
                    <a:pt x="1422" y="360"/>
                    <a:pt x="1429" y="360"/>
                  </a:cubicBezTo>
                  <a:cubicBezTo>
                    <a:pt x="1437" y="360"/>
                    <a:pt x="1456" y="344"/>
                    <a:pt x="1464" y="333"/>
                  </a:cubicBezTo>
                  <a:lnTo>
                    <a:pt x="1464" y="333"/>
                  </a:lnTo>
                  <a:cubicBezTo>
                    <a:pt x="1462" y="341"/>
                    <a:pt x="1459" y="350"/>
                    <a:pt x="1455" y="358"/>
                  </a:cubicBezTo>
                  <a:lnTo>
                    <a:pt x="1455" y="358"/>
                  </a:lnTo>
                  <a:lnTo>
                    <a:pt x="1465" y="348"/>
                  </a:lnTo>
                  <a:cubicBezTo>
                    <a:pt x="1477" y="336"/>
                    <a:pt x="1489" y="312"/>
                    <a:pt x="1501" y="300"/>
                  </a:cubicBezTo>
                  <a:lnTo>
                    <a:pt x="1501" y="300"/>
                  </a:lnTo>
                  <a:lnTo>
                    <a:pt x="1477" y="348"/>
                  </a:lnTo>
                  <a:lnTo>
                    <a:pt x="1477" y="360"/>
                  </a:lnTo>
                  <a:cubicBezTo>
                    <a:pt x="1477" y="360"/>
                    <a:pt x="1488" y="349"/>
                    <a:pt x="1492" y="349"/>
                  </a:cubicBezTo>
                  <a:lnTo>
                    <a:pt x="1492" y="349"/>
                  </a:lnTo>
                  <a:cubicBezTo>
                    <a:pt x="1495" y="349"/>
                    <a:pt x="1493" y="356"/>
                    <a:pt x="1477" y="383"/>
                  </a:cubicBezTo>
                  <a:lnTo>
                    <a:pt x="1513" y="336"/>
                  </a:lnTo>
                  <a:lnTo>
                    <a:pt x="1513" y="336"/>
                  </a:lnTo>
                  <a:cubicBezTo>
                    <a:pt x="1489" y="372"/>
                    <a:pt x="1501" y="372"/>
                    <a:pt x="1501" y="383"/>
                  </a:cubicBezTo>
                  <a:cubicBezTo>
                    <a:pt x="1509" y="383"/>
                    <a:pt x="1506" y="389"/>
                    <a:pt x="1507" y="389"/>
                  </a:cubicBezTo>
                  <a:cubicBezTo>
                    <a:pt x="1507" y="389"/>
                    <a:pt x="1509" y="387"/>
                    <a:pt x="1513" y="383"/>
                  </a:cubicBezTo>
                  <a:cubicBezTo>
                    <a:pt x="1537" y="372"/>
                    <a:pt x="1525" y="360"/>
                    <a:pt x="1537" y="360"/>
                  </a:cubicBezTo>
                  <a:cubicBezTo>
                    <a:pt x="1537" y="360"/>
                    <a:pt x="1537" y="395"/>
                    <a:pt x="1537" y="407"/>
                  </a:cubicBezTo>
                  <a:cubicBezTo>
                    <a:pt x="1537" y="407"/>
                    <a:pt x="1554" y="407"/>
                    <a:pt x="1545" y="429"/>
                  </a:cubicBezTo>
                  <a:lnTo>
                    <a:pt x="1545" y="429"/>
                  </a:lnTo>
                  <a:cubicBezTo>
                    <a:pt x="1554" y="414"/>
                    <a:pt x="1569" y="391"/>
                    <a:pt x="1584" y="383"/>
                  </a:cubicBezTo>
                  <a:cubicBezTo>
                    <a:pt x="1586" y="382"/>
                    <a:pt x="1586" y="382"/>
                    <a:pt x="1587" y="382"/>
                  </a:cubicBezTo>
                  <a:lnTo>
                    <a:pt x="1587" y="382"/>
                  </a:lnTo>
                  <a:cubicBezTo>
                    <a:pt x="1589" y="382"/>
                    <a:pt x="1560" y="419"/>
                    <a:pt x="1560" y="419"/>
                  </a:cubicBezTo>
                  <a:cubicBezTo>
                    <a:pt x="1560" y="431"/>
                    <a:pt x="1560" y="443"/>
                    <a:pt x="1560" y="443"/>
                  </a:cubicBezTo>
                  <a:cubicBezTo>
                    <a:pt x="1560" y="444"/>
                    <a:pt x="1561" y="445"/>
                    <a:pt x="1563" y="445"/>
                  </a:cubicBezTo>
                  <a:cubicBezTo>
                    <a:pt x="1572" y="445"/>
                    <a:pt x="1598" y="429"/>
                    <a:pt x="1605" y="429"/>
                  </a:cubicBezTo>
                  <a:cubicBezTo>
                    <a:pt x="1608" y="429"/>
                    <a:pt x="1606" y="432"/>
                    <a:pt x="1598" y="441"/>
                  </a:cubicBezTo>
                  <a:lnTo>
                    <a:pt x="1598" y="441"/>
                  </a:lnTo>
                  <a:cubicBezTo>
                    <a:pt x="1617" y="421"/>
                    <a:pt x="1636" y="394"/>
                    <a:pt x="1656" y="372"/>
                  </a:cubicBezTo>
                  <a:lnTo>
                    <a:pt x="1656" y="372"/>
                  </a:lnTo>
                  <a:lnTo>
                    <a:pt x="1656" y="373"/>
                  </a:lnTo>
                  <a:lnTo>
                    <a:pt x="1656" y="373"/>
                  </a:lnTo>
                  <a:cubicBezTo>
                    <a:pt x="1653" y="376"/>
                    <a:pt x="1651" y="379"/>
                    <a:pt x="1649" y="383"/>
                  </a:cubicBezTo>
                  <a:lnTo>
                    <a:pt x="1649" y="383"/>
                  </a:lnTo>
                  <a:cubicBezTo>
                    <a:pt x="1650" y="380"/>
                    <a:pt x="1653" y="377"/>
                    <a:pt x="1656" y="373"/>
                  </a:cubicBezTo>
                  <a:lnTo>
                    <a:pt x="1656" y="373"/>
                  </a:lnTo>
                  <a:lnTo>
                    <a:pt x="1656" y="383"/>
                  </a:lnTo>
                  <a:cubicBezTo>
                    <a:pt x="1656" y="383"/>
                    <a:pt x="1656" y="383"/>
                    <a:pt x="1656" y="383"/>
                  </a:cubicBezTo>
                  <a:lnTo>
                    <a:pt x="1656" y="383"/>
                  </a:lnTo>
                  <a:cubicBezTo>
                    <a:pt x="1652" y="387"/>
                    <a:pt x="1650" y="388"/>
                    <a:pt x="1649" y="388"/>
                  </a:cubicBezTo>
                  <a:cubicBezTo>
                    <a:pt x="1647" y="388"/>
                    <a:pt x="1647" y="386"/>
                    <a:pt x="1649" y="383"/>
                  </a:cubicBezTo>
                  <a:lnTo>
                    <a:pt x="1649" y="383"/>
                  </a:lnTo>
                  <a:cubicBezTo>
                    <a:pt x="1646" y="389"/>
                    <a:pt x="1644" y="397"/>
                    <a:pt x="1644" y="407"/>
                  </a:cubicBezTo>
                  <a:cubicBezTo>
                    <a:pt x="1644" y="407"/>
                    <a:pt x="1644" y="407"/>
                    <a:pt x="1644" y="419"/>
                  </a:cubicBezTo>
                  <a:lnTo>
                    <a:pt x="1644" y="431"/>
                  </a:lnTo>
                  <a:lnTo>
                    <a:pt x="1644" y="443"/>
                  </a:lnTo>
                  <a:cubicBezTo>
                    <a:pt x="1644" y="455"/>
                    <a:pt x="1596" y="502"/>
                    <a:pt x="1584" y="514"/>
                  </a:cubicBezTo>
                  <a:cubicBezTo>
                    <a:pt x="1584" y="514"/>
                    <a:pt x="1610" y="488"/>
                    <a:pt x="1618" y="488"/>
                  </a:cubicBezTo>
                  <a:cubicBezTo>
                    <a:pt x="1619" y="488"/>
                    <a:pt x="1620" y="489"/>
                    <a:pt x="1620" y="491"/>
                  </a:cubicBezTo>
                  <a:cubicBezTo>
                    <a:pt x="1620" y="491"/>
                    <a:pt x="1620" y="514"/>
                    <a:pt x="1620" y="538"/>
                  </a:cubicBezTo>
                  <a:cubicBezTo>
                    <a:pt x="1620" y="539"/>
                    <a:pt x="1620" y="539"/>
                    <a:pt x="1620" y="539"/>
                  </a:cubicBezTo>
                  <a:cubicBezTo>
                    <a:pt x="1627" y="539"/>
                    <a:pt x="1684" y="463"/>
                    <a:pt x="1694" y="463"/>
                  </a:cubicBezTo>
                  <a:lnTo>
                    <a:pt x="1694" y="463"/>
                  </a:lnTo>
                  <a:cubicBezTo>
                    <a:pt x="1696" y="463"/>
                    <a:pt x="1696" y="468"/>
                    <a:pt x="1691" y="479"/>
                  </a:cubicBezTo>
                  <a:cubicBezTo>
                    <a:pt x="1668" y="514"/>
                    <a:pt x="1644" y="538"/>
                    <a:pt x="1668" y="538"/>
                  </a:cubicBezTo>
                  <a:cubicBezTo>
                    <a:pt x="1676" y="538"/>
                    <a:pt x="1708" y="503"/>
                    <a:pt x="1710" y="503"/>
                  </a:cubicBezTo>
                  <a:lnTo>
                    <a:pt x="1710" y="503"/>
                  </a:lnTo>
                  <a:cubicBezTo>
                    <a:pt x="1710" y="503"/>
                    <a:pt x="1705" y="509"/>
                    <a:pt x="1691" y="526"/>
                  </a:cubicBezTo>
                  <a:cubicBezTo>
                    <a:pt x="1672" y="550"/>
                    <a:pt x="1668" y="559"/>
                    <a:pt x="1672" y="559"/>
                  </a:cubicBezTo>
                  <a:cubicBezTo>
                    <a:pt x="1678" y="559"/>
                    <a:pt x="1701" y="540"/>
                    <a:pt x="1715" y="526"/>
                  </a:cubicBezTo>
                  <a:cubicBezTo>
                    <a:pt x="1720" y="522"/>
                    <a:pt x="1722" y="520"/>
                    <a:pt x="1723" y="520"/>
                  </a:cubicBezTo>
                  <a:lnTo>
                    <a:pt x="1723" y="520"/>
                  </a:lnTo>
                  <a:cubicBezTo>
                    <a:pt x="1726" y="520"/>
                    <a:pt x="1703" y="552"/>
                    <a:pt x="1703" y="562"/>
                  </a:cubicBezTo>
                  <a:cubicBezTo>
                    <a:pt x="1703" y="563"/>
                    <a:pt x="1704" y="563"/>
                    <a:pt x="1704" y="563"/>
                  </a:cubicBezTo>
                  <a:cubicBezTo>
                    <a:pt x="1712" y="563"/>
                    <a:pt x="1765" y="502"/>
                    <a:pt x="1787" y="491"/>
                  </a:cubicBezTo>
                  <a:cubicBezTo>
                    <a:pt x="1788" y="490"/>
                    <a:pt x="1789" y="489"/>
                    <a:pt x="1790" y="489"/>
                  </a:cubicBezTo>
                  <a:lnTo>
                    <a:pt x="1790" y="489"/>
                  </a:lnTo>
                  <a:cubicBezTo>
                    <a:pt x="1798" y="489"/>
                    <a:pt x="1746" y="543"/>
                    <a:pt x="1747" y="543"/>
                  </a:cubicBezTo>
                  <a:cubicBezTo>
                    <a:pt x="1747" y="543"/>
                    <a:pt x="1748" y="541"/>
                    <a:pt x="1751" y="538"/>
                  </a:cubicBezTo>
                  <a:cubicBezTo>
                    <a:pt x="1763" y="526"/>
                    <a:pt x="1775" y="514"/>
                    <a:pt x="1787" y="514"/>
                  </a:cubicBezTo>
                  <a:lnTo>
                    <a:pt x="1787" y="514"/>
                  </a:lnTo>
                  <a:cubicBezTo>
                    <a:pt x="1775" y="514"/>
                    <a:pt x="1727" y="562"/>
                    <a:pt x="1727" y="586"/>
                  </a:cubicBezTo>
                  <a:cubicBezTo>
                    <a:pt x="1715" y="598"/>
                    <a:pt x="1727" y="610"/>
                    <a:pt x="1763" y="610"/>
                  </a:cubicBezTo>
                  <a:cubicBezTo>
                    <a:pt x="1775" y="604"/>
                    <a:pt x="1778" y="601"/>
                    <a:pt x="1779" y="601"/>
                  </a:cubicBezTo>
                  <a:cubicBezTo>
                    <a:pt x="1781" y="601"/>
                    <a:pt x="1781" y="604"/>
                    <a:pt x="1787" y="610"/>
                  </a:cubicBezTo>
                  <a:cubicBezTo>
                    <a:pt x="1793" y="606"/>
                    <a:pt x="1797" y="605"/>
                    <a:pt x="1798" y="605"/>
                  </a:cubicBezTo>
                  <a:lnTo>
                    <a:pt x="1798" y="605"/>
                  </a:lnTo>
                  <a:cubicBezTo>
                    <a:pt x="1801" y="605"/>
                    <a:pt x="1790" y="614"/>
                    <a:pt x="1775" y="624"/>
                  </a:cubicBezTo>
                  <a:lnTo>
                    <a:pt x="1775" y="624"/>
                  </a:lnTo>
                  <a:cubicBezTo>
                    <a:pt x="1778" y="623"/>
                    <a:pt x="1780" y="622"/>
                    <a:pt x="1782" y="622"/>
                  </a:cubicBezTo>
                  <a:lnTo>
                    <a:pt x="1782" y="622"/>
                  </a:lnTo>
                  <a:cubicBezTo>
                    <a:pt x="1784" y="622"/>
                    <a:pt x="1780" y="628"/>
                    <a:pt x="1763" y="645"/>
                  </a:cubicBezTo>
                  <a:lnTo>
                    <a:pt x="1775" y="645"/>
                  </a:lnTo>
                  <a:cubicBezTo>
                    <a:pt x="1779" y="645"/>
                    <a:pt x="1796" y="643"/>
                    <a:pt x="1810" y="643"/>
                  </a:cubicBezTo>
                  <a:cubicBezTo>
                    <a:pt x="1832" y="643"/>
                    <a:pt x="1851" y="648"/>
                    <a:pt x="1822" y="669"/>
                  </a:cubicBezTo>
                  <a:lnTo>
                    <a:pt x="1906" y="622"/>
                  </a:lnTo>
                  <a:lnTo>
                    <a:pt x="1906" y="622"/>
                  </a:lnTo>
                  <a:cubicBezTo>
                    <a:pt x="1858" y="657"/>
                    <a:pt x="1858" y="669"/>
                    <a:pt x="1858" y="669"/>
                  </a:cubicBezTo>
                  <a:cubicBezTo>
                    <a:pt x="1858" y="681"/>
                    <a:pt x="1822" y="705"/>
                    <a:pt x="1799" y="717"/>
                  </a:cubicBezTo>
                  <a:cubicBezTo>
                    <a:pt x="1795" y="720"/>
                    <a:pt x="1795" y="722"/>
                    <a:pt x="1796" y="722"/>
                  </a:cubicBezTo>
                  <a:cubicBezTo>
                    <a:pt x="1806" y="722"/>
                    <a:pt x="1879" y="680"/>
                    <a:pt x="1892" y="680"/>
                  </a:cubicBezTo>
                  <a:cubicBezTo>
                    <a:pt x="1893" y="680"/>
                    <a:pt x="1894" y="680"/>
                    <a:pt x="1894" y="681"/>
                  </a:cubicBezTo>
                  <a:cubicBezTo>
                    <a:pt x="1894" y="681"/>
                    <a:pt x="1799" y="729"/>
                    <a:pt x="1799" y="741"/>
                  </a:cubicBezTo>
                  <a:cubicBezTo>
                    <a:pt x="1799" y="741"/>
                    <a:pt x="1822" y="741"/>
                    <a:pt x="1858" y="717"/>
                  </a:cubicBezTo>
                  <a:cubicBezTo>
                    <a:pt x="1882" y="705"/>
                    <a:pt x="1894" y="693"/>
                    <a:pt x="1906" y="693"/>
                  </a:cubicBezTo>
                  <a:cubicBezTo>
                    <a:pt x="1906" y="705"/>
                    <a:pt x="1906" y="693"/>
                    <a:pt x="1882" y="717"/>
                  </a:cubicBezTo>
                  <a:cubicBezTo>
                    <a:pt x="1870" y="729"/>
                    <a:pt x="1810" y="753"/>
                    <a:pt x="1787" y="776"/>
                  </a:cubicBezTo>
                  <a:lnTo>
                    <a:pt x="1822" y="753"/>
                  </a:lnTo>
                  <a:cubicBezTo>
                    <a:pt x="1838" y="753"/>
                    <a:pt x="1849" y="747"/>
                    <a:pt x="1854" y="747"/>
                  </a:cubicBezTo>
                  <a:cubicBezTo>
                    <a:pt x="1857" y="747"/>
                    <a:pt x="1858" y="749"/>
                    <a:pt x="1858" y="753"/>
                  </a:cubicBezTo>
                  <a:cubicBezTo>
                    <a:pt x="1858" y="764"/>
                    <a:pt x="1846" y="764"/>
                    <a:pt x="1858" y="764"/>
                  </a:cubicBezTo>
                  <a:cubicBezTo>
                    <a:pt x="1870" y="764"/>
                    <a:pt x="1894" y="753"/>
                    <a:pt x="1918" y="741"/>
                  </a:cubicBezTo>
                  <a:lnTo>
                    <a:pt x="1918" y="741"/>
                  </a:lnTo>
                  <a:cubicBezTo>
                    <a:pt x="1930" y="741"/>
                    <a:pt x="1858" y="776"/>
                    <a:pt x="1882" y="776"/>
                  </a:cubicBezTo>
                  <a:cubicBezTo>
                    <a:pt x="1894" y="764"/>
                    <a:pt x="1918" y="764"/>
                    <a:pt x="1930" y="753"/>
                  </a:cubicBezTo>
                  <a:lnTo>
                    <a:pt x="1930" y="764"/>
                  </a:lnTo>
                  <a:cubicBezTo>
                    <a:pt x="1930" y="776"/>
                    <a:pt x="1870" y="776"/>
                    <a:pt x="1858" y="788"/>
                  </a:cubicBezTo>
                  <a:cubicBezTo>
                    <a:pt x="1858" y="793"/>
                    <a:pt x="1862" y="796"/>
                    <a:pt x="1869" y="796"/>
                  </a:cubicBezTo>
                  <a:cubicBezTo>
                    <a:pt x="1880" y="796"/>
                    <a:pt x="1897" y="790"/>
                    <a:pt x="1918" y="776"/>
                  </a:cubicBezTo>
                  <a:lnTo>
                    <a:pt x="1918" y="776"/>
                  </a:lnTo>
                  <a:cubicBezTo>
                    <a:pt x="1846" y="824"/>
                    <a:pt x="1882" y="836"/>
                    <a:pt x="1894" y="848"/>
                  </a:cubicBezTo>
                  <a:cubicBezTo>
                    <a:pt x="1894" y="850"/>
                    <a:pt x="1895" y="851"/>
                    <a:pt x="1898" y="851"/>
                  </a:cubicBezTo>
                  <a:cubicBezTo>
                    <a:pt x="1908" y="851"/>
                    <a:pt x="1939" y="834"/>
                    <a:pt x="1977" y="824"/>
                  </a:cubicBezTo>
                  <a:lnTo>
                    <a:pt x="1977" y="824"/>
                  </a:lnTo>
                  <a:cubicBezTo>
                    <a:pt x="1882" y="860"/>
                    <a:pt x="1870" y="895"/>
                    <a:pt x="1870" y="907"/>
                  </a:cubicBezTo>
                  <a:cubicBezTo>
                    <a:pt x="1870" y="913"/>
                    <a:pt x="1870" y="916"/>
                    <a:pt x="1874" y="916"/>
                  </a:cubicBezTo>
                  <a:cubicBezTo>
                    <a:pt x="1879" y="916"/>
                    <a:pt x="1888" y="913"/>
                    <a:pt x="1906" y="907"/>
                  </a:cubicBezTo>
                  <a:cubicBezTo>
                    <a:pt x="1924" y="901"/>
                    <a:pt x="1938" y="898"/>
                    <a:pt x="1949" y="898"/>
                  </a:cubicBezTo>
                  <a:cubicBezTo>
                    <a:pt x="1959" y="898"/>
                    <a:pt x="1965" y="901"/>
                    <a:pt x="1965" y="907"/>
                  </a:cubicBezTo>
                  <a:cubicBezTo>
                    <a:pt x="1965" y="913"/>
                    <a:pt x="1950" y="913"/>
                    <a:pt x="1935" y="913"/>
                  </a:cubicBezTo>
                  <a:cubicBezTo>
                    <a:pt x="1921" y="913"/>
                    <a:pt x="1906" y="913"/>
                    <a:pt x="1906" y="919"/>
                  </a:cubicBezTo>
                  <a:cubicBezTo>
                    <a:pt x="1906" y="931"/>
                    <a:pt x="1906" y="943"/>
                    <a:pt x="1906" y="955"/>
                  </a:cubicBezTo>
                  <a:cubicBezTo>
                    <a:pt x="1906" y="955"/>
                    <a:pt x="1909" y="958"/>
                    <a:pt x="1921" y="959"/>
                  </a:cubicBezTo>
                  <a:lnTo>
                    <a:pt x="1921" y="959"/>
                  </a:lnTo>
                  <a:cubicBezTo>
                    <a:pt x="1913" y="961"/>
                    <a:pt x="1904" y="964"/>
                    <a:pt x="1894" y="967"/>
                  </a:cubicBezTo>
                  <a:cubicBezTo>
                    <a:pt x="1870" y="967"/>
                    <a:pt x="1858" y="979"/>
                    <a:pt x="1894" y="979"/>
                  </a:cubicBezTo>
                  <a:cubicBezTo>
                    <a:pt x="1930" y="979"/>
                    <a:pt x="1906" y="979"/>
                    <a:pt x="1918" y="991"/>
                  </a:cubicBezTo>
                  <a:lnTo>
                    <a:pt x="1965" y="991"/>
                  </a:lnTo>
                  <a:cubicBezTo>
                    <a:pt x="1977" y="991"/>
                    <a:pt x="1941" y="1003"/>
                    <a:pt x="1930" y="1003"/>
                  </a:cubicBezTo>
                  <a:cubicBezTo>
                    <a:pt x="1930" y="1003"/>
                    <a:pt x="1930" y="1014"/>
                    <a:pt x="1930" y="1014"/>
                  </a:cubicBezTo>
                  <a:lnTo>
                    <a:pt x="1977" y="1014"/>
                  </a:lnTo>
                  <a:cubicBezTo>
                    <a:pt x="2001" y="1014"/>
                    <a:pt x="1989" y="1014"/>
                    <a:pt x="1989" y="1026"/>
                  </a:cubicBezTo>
                  <a:cubicBezTo>
                    <a:pt x="1941" y="1026"/>
                    <a:pt x="1930" y="1026"/>
                    <a:pt x="1953" y="1038"/>
                  </a:cubicBezTo>
                  <a:lnTo>
                    <a:pt x="1989" y="1038"/>
                  </a:lnTo>
                  <a:cubicBezTo>
                    <a:pt x="2013" y="1038"/>
                    <a:pt x="2037" y="1038"/>
                    <a:pt x="2001" y="1050"/>
                  </a:cubicBezTo>
                  <a:cubicBezTo>
                    <a:pt x="1965" y="1062"/>
                    <a:pt x="1953" y="1050"/>
                    <a:pt x="1930" y="1074"/>
                  </a:cubicBezTo>
                  <a:cubicBezTo>
                    <a:pt x="1906" y="1086"/>
                    <a:pt x="1894" y="1086"/>
                    <a:pt x="1894" y="1086"/>
                  </a:cubicBezTo>
                  <a:cubicBezTo>
                    <a:pt x="1894" y="1090"/>
                    <a:pt x="1898" y="1091"/>
                    <a:pt x="1904" y="1091"/>
                  </a:cubicBezTo>
                  <a:cubicBezTo>
                    <a:pt x="1916" y="1091"/>
                    <a:pt x="1937" y="1086"/>
                    <a:pt x="1953" y="1086"/>
                  </a:cubicBezTo>
                  <a:cubicBezTo>
                    <a:pt x="1965" y="1086"/>
                    <a:pt x="1989" y="1086"/>
                    <a:pt x="1965" y="1098"/>
                  </a:cubicBezTo>
                  <a:cubicBezTo>
                    <a:pt x="1953" y="1098"/>
                    <a:pt x="1930" y="1110"/>
                    <a:pt x="1965" y="1110"/>
                  </a:cubicBezTo>
                  <a:cubicBezTo>
                    <a:pt x="1882" y="1110"/>
                    <a:pt x="1953" y="1134"/>
                    <a:pt x="1953" y="1134"/>
                  </a:cubicBezTo>
                  <a:cubicBezTo>
                    <a:pt x="1953" y="1139"/>
                    <a:pt x="1950" y="1139"/>
                    <a:pt x="1946" y="1139"/>
                  </a:cubicBezTo>
                  <a:cubicBezTo>
                    <a:pt x="1941" y="1139"/>
                    <a:pt x="1935" y="1139"/>
                    <a:pt x="1930" y="1145"/>
                  </a:cubicBezTo>
                  <a:cubicBezTo>
                    <a:pt x="1930" y="1145"/>
                    <a:pt x="1918" y="1157"/>
                    <a:pt x="1918" y="1157"/>
                  </a:cubicBezTo>
                  <a:cubicBezTo>
                    <a:pt x="1918" y="1157"/>
                    <a:pt x="1930" y="1193"/>
                    <a:pt x="1882" y="1193"/>
                  </a:cubicBezTo>
                  <a:cubicBezTo>
                    <a:pt x="1882" y="1193"/>
                    <a:pt x="1882" y="1205"/>
                    <a:pt x="1941" y="1205"/>
                  </a:cubicBezTo>
                  <a:cubicBezTo>
                    <a:pt x="1965" y="1205"/>
                    <a:pt x="1977" y="1205"/>
                    <a:pt x="2001" y="1217"/>
                  </a:cubicBezTo>
                  <a:lnTo>
                    <a:pt x="1918" y="1217"/>
                  </a:lnTo>
                  <a:cubicBezTo>
                    <a:pt x="1894" y="1217"/>
                    <a:pt x="1894" y="1229"/>
                    <a:pt x="1918" y="1229"/>
                  </a:cubicBezTo>
                  <a:cubicBezTo>
                    <a:pt x="1930" y="1241"/>
                    <a:pt x="1941" y="1241"/>
                    <a:pt x="1941" y="1253"/>
                  </a:cubicBezTo>
                  <a:lnTo>
                    <a:pt x="1894" y="1253"/>
                  </a:lnTo>
                  <a:cubicBezTo>
                    <a:pt x="1870" y="1253"/>
                    <a:pt x="2001" y="1264"/>
                    <a:pt x="2001" y="1276"/>
                  </a:cubicBezTo>
                  <a:cubicBezTo>
                    <a:pt x="2001" y="1276"/>
                    <a:pt x="1906" y="1264"/>
                    <a:pt x="1894" y="1264"/>
                  </a:cubicBezTo>
                  <a:cubicBezTo>
                    <a:pt x="1882" y="1264"/>
                    <a:pt x="1953" y="1300"/>
                    <a:pt x="1977" y="1312"/>
                  </a:cubicBezTo>
                  <a:cubicBezTo>
                    <a:pt x="1986" y="1321"/>
                    <a:pt x="1994" y="1329"/>
                    <a:pt x="1981" y="1329"/>
                  </a:cubicBezTo>
                  <a:cubicBezTo>
                    <a:pt x="1976" y="1329"/>
                    <a:pt x="1967" y="1328"/>
                    <a:pt x="1953" y="1324"/>
                  </a:cubicBezTo>
                  <a:cubicBezTo>
                    <a:pt x="1953" y="1316"/>
                    <a:pt x="1935" y="1307"/>
                    <a:pt x="1921" y="1307"/>
                  </a:cubicBezTo>
                  <a:cubicBezTo>
                    <a:pt x="1915" y="1307"/>
                    <a:pt x="1909" y="1309"/>
                    <a:pt x="1906" y="1312"/>
                  </a:cubicBezTo>
                  <a:cubicBezTo>
                    <a:pt x="1882" y="1312"/>
                    <a:pt x="1906" y="1324"/>
                    <a:pt x="1930" y="1324"/>
                  </a:cubicBezTo>
                  <a:cubicBezTo>
                    <a:pt x="1953" y="1336"/>
                    <a:pt x="1977" y="1336"/>
                    <a:pt x="2001" y="1336"/>
                  </a:cubicBezTo>
                  <a:lnTo>
                    <a:pt x="1906" y="1336"/>
                  </a:lnTo>
                  <a:lnTo>
                    <a:pt x="1989" y="1360"/>
                  </a:lnTo>
                  <a:cubicBezTo>
                    <a:pt x="2001" y="1360"/>
                    <a:pt x="2025" y="1372"/>
                    <a:pt x="2037" y="1384"/>
                  </a:cubicBezTo>
                  <a:cubicBezTo>
                    <a:pt x="2002" y="1370"/>
                    <a:pt x="1975" y="1364"/>
                    <a:pt x="1959" y="1364"/>
                  </a:cubicBezTo>
                  <a:cubicBezTo>
                    <a:pt x="1948" y="1364"/>
                    <a:pt x="1941" y="1367"/>
                    <a:pt x="1941" y="1372"/>
                  </a:cubicBezTo>
                  <a:cubicBezTo>
                    <a:pt x="1953" y="1384"/>
                    <a:pt x="1977" y="1395"/>
                    <a:pt x="2001" y="1395"/>
                  </a:cubicBezTo>
                  <a:lnTo>
                    <a:pt x="2001" y="1407"/>
                  </a:lnTo>
                  <a:cubicBezTo>
                    <a:pt x="1977" y="1407"/>
                    <a:pt x="1953" y="1395"/>
                    <a:pt x="1930" y="1384"/>
                  </a:cubicBezTo>
                  <a:lnTo>
                    <a:pt x="1906" y="1384"/>
                  </a:lnTo>
                  <a:cubicBezTo>
                    <a:pt x="1906" y="1384"/>
                    <a:pt x="1988" y="1425"/>
                    <a:pt x="1961" y="1425"/>
                  </a:cubicBezTo>
                  <a:cubicBezTo>
                    <a:pt x="1955" y="1425"/>
                    <a:pt x="1945" y="1423"/>
                    <a:pt x="1930" y="1419"/>
                  </a:cubicBezTo>
                  <a:cubicBezTo>
                    <a:pt x="1903" y="1413"/>
                    <a:pt x="1890" y="1411"/>
                    <a:pt x="1886" y="1411"/>
                  </a:cubicBezTo>
                  <a:cubicBezTo>
                    <a:pt x="1874" y="1411"/>
                    <a:pt x="1941" y="1431"/>
                    <a:pt x="1941" y="1431"/>
                  </a:cubicBezTo>
                  <a:cubicBezTo>
                    <a:pt x="1941" y="1435"/>
                    <a:pt x="1935" y="1436"/>
                    <a:pt x="1926" y="1436"/>
                  </a:cubicBezTo>
                  <a:cubicBezTo>
                    <a:pt x="1916" y="1436"/>
                    <a:pt x="1904" y="1435"/>
                    <a:pt x="1897" y="1433"/>
                  </a:cubicBezTo>
                  <a:lnTo>
                    <a:pt x="1897" y="1433"/>
                  </a:lnTo>
                  <a:lnTo>
                    <a:pt x="1953" y="1467"/>
                  </a:lnTo>
                  <a:cubicBezTo>
                    <a:pt x="1930" y="1455"/>
                    <a:pt x="1906" y="1443"/>
                    <a:pt x="1882" y="1443"/>
                  </a:cubicBezTo>
                  <a:cubicBezTo>
                    <a:pt x="1870" y="1443"/>
                    <a:pt x="1858" y="1443"/>
                    <a:pt x="1882" y="1455"/>
                  </a:cubicBezTo>
                  <a:cubicBezTo>
                    <a:pt x="1906" y="1479"/>
                    <a:pt x="1894" y="1479"/>
                    <a:pt x="1894" y="1479"/>
                  </a:cubicBezTo>
                  <a:cubicBezTo>
                    <a:pt x="1894" y="1479"/>
                    <a:pt x="1953" y="1503"/>
                    <a:pt x="1941" y="1515"/>
                  </a:cubicBezTo>
                  <a:lnTo>
                    <a:pt x="1882" y="1491"/>
                  </a:lnTo>
                  <a:lnTo>
                    <a:pt x="1906" y="1503"/>
                  </a:lnTo>
                  <a:cubicBezTo>
                    <a:pt x="1920" y="1517"/>
                    <a:pt x="1925" y="1522"/>
                    <a:pt x="1923" y="1522"/>
                  </a:cubicBezTo>
                  <a:cubicBezTo>
                    <a:pt x="1921" y="1522"/>
                    <a:pt x="1916" y="1519"/>
                    <a:pt x="1906" y="1515"/>
                  </a:cubicBezTo>
                  <a:lnTo>
                    <a:pt x="1906" y="1515"/>
                  </a:lnTo>
                  <a:lnTo>
                    <a:pt x="1941" y="1538"/>
                  </a:lnTo>
                  <a:cubicBezTo>
                    <a:pt x="1965" y="1550"/>
                    <a:pt x="1965" y="1550"/>
                    <a:pt x="1965" y="1562"/>
                  </a:cubicBezTo>
                  <a:lnTo>
                    <a:pt x="1889" y="1524"/>
                  </a:lnTo>
                  <a:lnTo>
                    <a:pt x="1889" y="1524"/>
                  </a:lnTo>
                  <a:cubicBezTo>
                    <a:pt x="1905" y="1536"/>
                    <a:pt x="1903" y="1550"/>
                    <a:pt x="1894" y="1550"/>
                  </a:cubicBezTo>
                  <a:cubicBezTo>
                    <a:pt x="1894" y="1550"/>
                    <a:pt x="1870" y="1538"/>
                    <a:pt x="1858" y="1538"/>
                  </a:cubicBezTo>
                  <a:cubicBezTo>
                    <a:pt x="1810" y="1538"/>
                    <a:pt x="1810" y="1562"/>
                    <a:pt x="1799" y="1574"/>
                  </a:cubicBezTo>
                  <a:cubicBezTo>
                    <a:pt x="1796" y="1580"/>
                    <a:pt x="1792" y="1582"/>
                    <a:pt x="1788" y="1582"/>
                  </a:cubicBezTo>
                  <a:cubicBezTo>
                    <a:pt x="1776" y="1582"/>
                    <a:pt x="1763" y="1562"/>
                    <a:pt x="1763" y="1562"/>
                  </a:cubicBezTo>
                  <a:cubicBezTo>
                    <a:pt x="1763" y="1562"/>
                    <a:pt x="1763" y="1574"/>
                    <a:pt x="1763" y="1574"/>
                  </a:cubicBezTo>
                  <a:lnTo>
                    <a:pt x="1763" y="1610"/>
                  </a:lnTo>
                  <a:cubicBezTo>
                    <a:pt x="1763" y="1634"/>
                    <a:pt x="1763" y="1657"/>
                    <a:pt x="1763" y="1669"/>
                  </a:cubicBezTo>
                  <a:cubicBezTo>
                    <a:pt x="1775" y="1681"/>
                    <a:pt x="1775" y="1693"/>
                    <a:pt x="1787" y="1705"/>
                  </a:cubicBezTo>
                  <a:cubicBezTo>
                    <a:pt x="1799" y="1717"/>
                    <a:pt x="1787" y="1729"/>
                    <a:pt x="1787" y="1729"/>
                  </a:cubicBezTo>
                  <a:cubicBezTo>
                    <a:pt x="1787" y="1729"/>
                    <a:pt x="1775" y="1705"/>
                    <a:pt x="1763" y="1705"/>
                  </a:cubicBezTo>
                  <a:cubicBezTo>
                    <a:pt x="1763" y="1705"/>
                    <a:pt x="1751" y="1717"/>
                    <a:pt x="1739" y="1717"/>
                  </a:cubicBezTo>
                  <a:cubicBezTo>
                    <a:pt x="1739" y="1729"/>
                    <a:pt x="1727" y="1717"/>
                    <a:pt x="1739" y="1741"/>
                  </a:cubicBezTo>
                  <a:cubicBezTo>
                    <a:pt x="1763" y="1765"/>
                    <a:pt x="1810" y="1800"/>
                    <a:pt x="1822" y="1812"/>
                  </a:cubicBezTo>
                  <a:cubicBezTo>
                    <a:pt x="1822" y="1812"/>
                    <a:pt x="1775" y="1776"/>
                    <a:pt x="1751" y="1753"/>
                  </a:cubicBezTo>
                  <a:cubicBezTo>
                    <a:pt x="1736" y="1743"/>
                    <a:pt x="1727" y="1739"/>
                    <a:pt x="1722" y="1739"/>
                  </a:cubicBezTo>
                  <a:cubicBezTo>
                    <a:pt x="1715" y="1739"/>
                    <a:pt x="1715" y="1746"/>
                    <a:pt x="1715" y="1753"/>
                  </a:cubicBezTo>
                  <a:cubicBezTo>
                    <a:pt x="1703" y="1753"/>
                    <a:pt x="1703" y="1765"/>
                    <a:pt x="1679" y="1765"/>
                  </a:cubicBezTo>
                  <a:lnTo>
                    <a:pt x="1668" y="1741"/>
                  </a:lnTo>
                  <a:lnTo>
                    <a:pt x="1668" y="1741"/>
                  </a:lnTo>
                  <a:cubicBezTo>
                    <a:pt x="1668" y="1765"/>
                    <a:pt x="1679" y="1776"/>
                    <a:pt x="1691" y="1788"/>
                  </a:cubicBezTo>
                  <a:cubicBezTo>
                    <a:pt x="1695" y="1796"/>
                    <a:pt x="1693" y="1799"/>
                    <a:pt x="1688" y="1799"/>
                  </a:cubicBezTo>
                  <a:cubicBezTo>
                    <a:pt x="1677" y="1799"/>
                    <a:pt x="1652" y="1785"/>
                    <a:pt x="1644" y="1776"/>
                  </a:cubicBezTo>
                  <a:cubicBezTo>
                    <a:pt x="1642" y="1775"/>
                    <a:pt x="1642" y="1775"/>
                    <a:pt x="1641" y="1775"/>
                  </a:cubicBezTo>
                  <a:lnTo>
                    <a:pt x="1641" y="1775"/>
                  </a:lnTo>
                  <a:cubicBezTo>
                    <a:pt x="1637" y="1775"/>
                    <a:pt x="1658" y="1816"/>
                    <a:pt x="1679" y="1848"/>
                  </a:cubicBezTo>
                  <a:cubicBezTo>
                    <a:pt x="1691" y="1862"/>
                    <a:pt x="1695" y="1867"/>
                    <a:pt x="1694" y="1867"/>
                  </a:cubicBezTo>
                  <a:cubicBezTo>
                    <a:pt x="1692" y="1867"/>
                    <a:pt x="1641" y="1809"/>
                    <a:pt x="1632" y="1800"/>
                  </a:cubicBezTo>
                  <a:cubicBezTo>
                    <a:pt x="1631" y="1799"/>
                    <a:pt x="1630" y="1798"/>
                    <a:pt x="1630" y="1798"/>
                  </a:cubicBezTo>
                  <a:lnTo>
                    <a:pt x="1630" y="1798"/>
                  </a:lnTo>
                  <a:cubicBezTo>
                    <a:pt x="1627" y="1798"/>
                    <a:pt x="1656" y="1837"/>
                    <a:pt x="1656" y="1848"/>
                  </a:cubicBezTo>
                  <a:cubicBezTo>
                    <a:pt x="1658" y="1853"/>
                    <a:pt x="1658" y="1854"/>
                    <a:pt x="1657" y="1854"/>
                  </a:cubicBezTo>
                  <a:cubicBezTo>
                    <a:pt x="1650" y="1854"/>
                    <a:pt x="1618" y="1822"/>
                    <a:pt x="1608" y="1812"/>
                  </a:cubicBezTo>
                  <a:cubicBezTo>
                    <a:pt x="1605" y="1809"/>
                    <a:pt x="1602" y="1807"/>
                    <a:pt x="1600" y="1807"/>
                  </a:cubicBezTo>
                  <a:cubicBezTo>
                    <a:pt x="1596" y="1807"/>
                    <a:pt x="1596" y="1816"/>
                    <a:pt x="1596" y="1824"/>
                  </a:cubicBezTo>
                  <a:cubicBezTo>
                    <a:pt x="1596" y="1824"/>
                    <a:pt x="1596" y="1840"/>
                    <a:pt x="1586" y="1840"/>
                  </a:cubicBezTo>
                  <a:cubicBezTo>
                    <a:pt x="1580" y="1840"/>
                    <a:pt x="1572" y="1836"/>
                    <a:pt x="1560" y="1824"/>
                  </a:cubicBezTo>
                  <a:cubicBezTo>
                    <a:pt x="1549" y="1824"/>
                    <a:pt x="1560" y="1824"/>
                    <a:pt x="1560" y="1836"/>
                  </a:cubicBezTo>
                  <a:cubicBezTo>
                    <a:pt x="1560" y="1872"/>
                    <a:pt x="1537" y="1872"/>
                    <a:pt x="1537" y="1907"/>
                  </a:cubicBezTo>
                  <a:cubicBezTo>
                    <a:pt x="1537" y="1919"/>
                    <a:pt x="1537" y="1934"/>
                    <a:pt x="1540" y="1949"/>
                  </a:cubicBezTo>
                  <a:lnTo>
                    <a:pt x="1540" y="1949"/>
                  </a:lnTo>
                  <a:cubicBezTo>
                    <a:pt x="1530" y="1934"/>
                    <a:pt x="1519" y="1921"/>
                    <a:pt x="1513" y="1907"/>
                  </a:cubicBezTo>
                  <a:cubicBezTo>
                    <a:pt x="1510" y="1905"/>
                    <a:pt x="1509" y="1904"/>
                    <a:pt x="1508" y="1904"/>
                  </a:cubicBezTo>
                  <a:lnTo>
                    <a:pt x="1508" y="1904"/>
                  </a:lnTo>
                  <a:cubicBezTo>
                    <a:pt x="1505" y="1904"/>
                    <a:pt x="1513" y="1919"/>
                    <a:pt x="1513" y="1919"/>
                  </a:cubicBezTo>
                  <a:lnTo>
                    <a:pt x="1501" y="1907"/>
                  </a:lnTo>
                  <a:cubicBezTo>
                    <a:pt x="1489" y="1901"/>
                    <a:pt x="1483" y="1898"/>
                    <a:pt x="1479" y="1898"/>
                  </a:cubicBezTo>
                  <a:cubicBezTo>
                    <a:pt x="1474" y="1898"/>
                    <a:pt x="1471" y="1901"/>
                    <a:pt x="1465" y="1907"/>
                  </a:cubicBezTo>
                  <a:cubicBezTo>
                    <a:pt x="1477" y="1931"/>
                    <a:pt x="1453" y="1931"/>
                    <a:pt x="1453" y="1943"/>
                  </a:cubicBezTo>
                  <a:cubicBezTo>
                    <a:pt x="1477" y="1991"/>
                    <a:pt x="1501" y="2050"/>
                    <a:pt x="1525" y="2110"/>
                  </a:cubicBezTo>
                  <a:cubicBezTo>
                    <a:pt x="1525" y="2111"/>
                    <a:pt x="1524" y="2112"/>
                    <a:pt x="1524" y="2112"/>
                  </a:cubicBezTo>
                  <a:cubicBezTo>
                    <a:pt x="1517" y="2112"/>
                    <a:pt x="1488" y="2068"/>
                    <a:pt x="1477" y="2015"/>
                  </a:cubicBezTo>
                  <a:cubicBezTo>
                    <a:pt x="1467" y="1975"/>
                    <a:pt x="1449" y="1952"/>
                    <a:pt x="1443" y="1952"/>
                  </a:cubicBezTo>
                  <a:cubicBezTo>
                    <a:pt x="1442" y="1952"/>
                    <a:pt x="1441" y="1953"/>
                    <a:pt x="1441" y="1955"/>
                  </a:cubicBezTo>
                  <a:cubicBezTo>
                    <a:pt x="1429" y="1955"/>
                    <a:pt x="1429" y="1955"/>
                    <a:pt x="1441" y="1967"/>
                  </a:cubicBezTo>
                  <a:cubicBezTo>
                    <a:pt x="1450" y="1984"/>
                    <a:pt x="1446" y="1995"/>
                    <a:pt x="1443" y="1995"/>
                  </a:cubicBezTo>
                  <a:cubicBezTo>
                    <a:pt x="1442" y="1995"/>
                    <a:pt x="1441" y="1994"/>
                    <a:pt x="1441" y="1991"/>
                  </a:cubicBezTo>
                  <a:cubicBezTo>
                    <a:pt x="1418" y="1967"/>
                    <a:pt x="1394" y="1931"/>
                    <a:pt x="1382" y="1884"/>
                  </a:cubicBezTo>
                  <a:lnTo>
                    <a:pt x="1382" y="1884"/>
                  </a:lnTo>
                  <a:cubicBezTo>
                    <a:pt x="1394" y="1931"/>
                    <a:pt x="1382" y="1931"/>
                    <a:pt x="1382" y="1931"/>
                  </a:cubicBezTo>
                  <a:cubicBezTo>
                    <a:pt x="1370" y="1931"/>
                    <a:pt x="1370" y="1931"/>
                    <a:pt x="1370" y="1967"/>
                  </a:cubicBezTo>
                  <a:cubicBezTo>
                    <a:pt x="1370" y="1978"/>
                    <a:pt x="1370" y="1986"/>
                    <a:pt x="1370" y="1991"/>
                  </a:cubicBezTo>
                  <a:cubicBezTo>
                    <a:pt x="1370" y="1991"/>
                    <a:pt x="1346" y="1955"/>
                    <a:pt x="1346" y="1943"/>
                  </a:cubicBezTo>
                  <a:cubicBezTo>
                    <a:pt x="1334" y="1943"/>
                    <a:pt x="1346" y="1967"/>
                    <a:pt x="1346" y="1967"/>
                  </a:cubicBezTo>
                  <a:lnTo>
                    <a:pt x="1322" y="1967"/>
                  </a:lnTo>
                  <a:cubicBezTo>
                    <a:pt x="1320" y="1960"/>
                    <a:pt x="1319" y="1957"/>
                    <a:pt x="1318" y="1957"/>
                  </a:cubicBezTo>
                  <a:lnTo>
                    <a:pt x="1318" y="1957"/>
                  </a:lnTo>
                  <a:cubicBezTo>
                    <a:pt x="1315" y="1957"/>
                    <a:pt x="1322" y="2007"/>
                    <a:pt x="1322" y="2026"/>
                  </a:cubicBezTo>
                  <a:lnTo>
                    <a:pt x="1322" y="2062"/>
                  </a:lnTo>
                  <a:cubicBezTo>
                    <a:pt x="1310" y="2003"/>
                    <a:pt x="1310" y="1979"/>
                    <a:pt x="1298" y="1979"/>
                  </a:cubicBezTo>
                  <a:lnTo>
                    <a:pt x="1239" y="1979"/>
                  </a:lnTo>
                  <a:cubicBezTo>
                    <a:pt x="1239" y="1979"/>
                    <a:pt x="1215" y="1979"/>
                    <a:pt x="1227" y="2003"/>
                  </a:cubicBezTo>
                  <a:cubicBezTo>
                    <a:pt x="1227" y="2017"/>
                    <a:pt x="1227" y="2032"/>
                    <a:pt x="1227" y="2038"/>
                  </a:cubicBezTo>
                  <a:cubicBezTo>
                    <a:pt x="1227" y="2026"/>
                    <a:pt x="1215" y="2003"/>
                    <a:pt x="1215" y="1991"/>
                  </a:cubicBezTo>
                  <a:cubicBezTo>
                    <a:pt x="1215" y="1979"/>
                    <a:pt x="1215" y="1979"/>
                    <a:pt x="1203" y="1979"/>
                  </a:cubicBezTo>
                  <a:cubicBezTo>
                    <a:pt x="1197" y="1979"/>
                    <a:pt x="1194" y="1976"/>
                    <a:pt x="1191" y="1976"/>
                  </a:cubicBezTo>
                  <a:cubicBezTo>
                    <a:pt x="1188" y="1976"/>
                    <a:pt x="1185" y="1979"/>
                    <a:pt x="1179" y="1991"/>
                  </a:cubicBezTo>
                  <a:cubicBezTo>
                    <a:pt x="1179" y="2009"/>
                    <a:pt x="1179" y="2012"/>
                    <a:pt x="1178" y="2012"/>
                  </a:cubicBezTo>
                  <a:cubicBezTo>
                    <a:pt x="1177" y="2012"/>
                    <a:pt x="1176" y="2011"/>
                    <a:pt x="1174" y="2011"/>
                  </a:cubicBezTo>
                  <a:cubicBezTo>
                    <a:pt x="1173" y="2011"/>
                    <a:pt x="1170" y="2012"/>
                    <a:pt x="1168" y="2015"/>
                  </a:cubicBezTo>
                  <a:cubicBezTo>
                    <a:pt x="1166" y="2016"/>
                    <a:pt x="1164" y="2019"/>
                    <a:pt x="1164" y="2022"/>
                  </a:cubicBezTo>
                  <a:lnTo>
                    <a:pt x="1164" y="2022"/>
                  </a:lnTo>
                  <a:cubicBezTo>
                    <a:pt x="1157" y="2012"/>
                    <a:pt x="1155" y="1999"/>
                    <a:pt x="1149" y="1999"/>
                  </a:cubicBezTo>
                  <a:cubicBezTo>
                    <a:pt x="1148" y="1999"/>
                    <a:pt x="1146" y="2000"/>
                    <a:pt x="1144" y="2003"/>
                  </a:cubicBezTo>
                  <a:cubicBezTo>
                    <a:pt x="1132" y="2003"/>
                    <a:pt x="1120" y="2003"/>
                    <a:pt x="1120" y="2015"/>
                  </a:cubicBezTo>
                  <a:cubicBezTo>
                    <a:pt x="1108" y="2026"/>
                    <a:pt x="1108" y="2050"/>
                    <a:pt x="1120" y="2074"/>
                  </a:cubicBezTo>
                  <a:cubicBezTo>
                    <a:pt x="1112" y="2120"/>
                    <a:pt x="1124" y="2186"/>
                    <a:pt x="1131" y="2186"/>
                  </a:cubicBezTo>
                  <a:cubicBezTo>
                    <a:pt x="1134" y="2186"/>
                    <a:pt x="1136" y="2167"/>
                    <a:pt x="1132" y="2117"/>
                  </a:cubicBezTo>
                  <a:lnTo>
                    <a:pt x="1132" y="2117"/>
                  </a:lnTo>
                  <a:cubicBezTo>
                    <a:pt x="1137" y="2144"/>
                    <a:pt x="1168" y="2137"/>
                    <a:pt x="1168" y="2181"/>
                  </a:cubicBezTo>
                  <a:cubicBezTo>
                    <a:pt x="1171" y="2197"/>
                    <a:pt x="1173" y="2202"/>
                    <a:pt x="1173" y="2202"/>
                  </a:cubicBezTo>
                  <a:cubicBezTo>
                    <a:pt x="1174" y="2202"/>
                    <a:pt x="1171" y="2181"/>
                    <a:pt x="1179" y="2181"/>
                  </a:cubicBezTo>
                  <a:cubicBezTo>
                    <a:pt x="1191" y="2181"/>
                    <a:pt x="1191" y="2181"/>
                    <a:pt x="1191" y="2169"/>
                  </a:cubicBezTo>
                  <a:cubicBezTo>
                    <a:pt x="1205" y="2155"/>
                    <a:pt x="1223" y="2150"/>
                    <a:pt x="1241" y="2150"/>
                  </a:cubicBezTo>
                  <a:cubicBezTo>
                    <a:pt x="1253" y="2150"/>
                    <a:pt x="1265" y="2153"/>
                    <a:pt x="1275" y="2157"/>
                  </a:cubicBezTo>
                  <a:cubicBezTo>
                    <a:pt x="1281" y="2157"/>
                    <a:pt x="1298" y="2175"/>
                    <a:pt x="1310" y="2175"/>
                  </a:cubicBezTo>
                  <a:cubicBezTo>
                    <a:pt x="1322" y="2175"/>
                    <a:pt x="1328" y="2157"/>
                    <a:pt x="1310" y="2086"/>
                  </a:cubicBezTo>
                  <a:cubicBezTo>
                    <a:pt x="1310" y="2086"/>
                    <a:pt x="1307" y="2056"/>
                    <a:pt x="1303" y="2034"/>
                  </a:cubicBezTo>
                  <a:lnTo>
                    <a:pt x="1303" y="2034"/>
                  </a:lnTo>
                  <a:lnTo>
                    <a:pt x="1322" y="2110"/>
                  </a:lnTo>
                  <a:lnTo>
                    <a:pt x="1370" y="2277"/>
                  </a:lnTo>
                  <a:cubicBezTo>
                    <a:pt x="1370" y="2265"/>
                    <a:pt x="1370" y="2253"/>
                    <a:pt x="1370" y="2241"/>
                  </a:cubicBezTo>
                  <a:cubicBezTo>
                    <a:pt x="1370" y="2241"/>
                    <a:pt x="1370" y="2229"/>
                    <a:pt x="1382" y="2229"/>
                  </a:cubicBezTo>
                  <a:cubicBezTo>
                    <a:pt x="1392" y="2229"/>
                    <a:pt x="1403" y="2229"/>
                    <a:pt x="1414" y="2263"/>
                  </a:cubicBezTo>
                  <a:lnTo>
                    <a:pt x="1414" y="2263"/>
                  </a:lnTo>
                  <a:cubicBezTo>
                    <a:pt x="1396" y="2198"/>
                    <a:pt x="1418" y="2237"/>
                    <a:pt x="1418" y="2181"/>
                  </a:cubicBezTo>
                  <a:cubicBezTo>
                    <a:pt x="1409" y="2155"/>
                    <a:pt x="1394" y="2111"/>
                    <a:pt x="1400" y="2111"/>
                  </a:cubicBezTo>
                  <a:lnTo>
                    <a:pt x="1400" y="2111"/>
                  </a:lnTo>
                  <a:cubicBezTo>
                    <a:pt x="1402" y="2111"/>
                    <a:pt x="1408" y="2117"/>
                    <a:pt x="1418" y="2134"/>
                  </a:cubicBezTo>
                  <a:cubicBezTo>
                    <a:pt x="1418" y="2157"/>
                    <a:pt x="1429" y="2193"/>
                    <a:pt x="1441" y="2217"/>
                  </a:cubicBezTo>
                  <a:cubicBezTo>
                    <a:pt x="1446" y="2222"/>
                    <a:pt x="1451" y="2225"/>
                    <a:pt x="1454" y="2225"/>
                  </a:cubicBezTo>
                  <a:cubicBezTo>
                    <a:pt x="1459" y="2225"/>
                    <a:pt x="1460" y="2219"/>
                    <a:pt x="1453" y="2205"/>
                  </a:cubicBezTo>
                  <a:cubicBezTo>
                    <a:pt x="1446" y="2184"/>
                    <a:pt x="1448" y="2179"/>
                    <a:pt x="1450" y="2179"/>
                  </a:cubicBezTo>
                  <a:lnTo>
                    <a:pt x="1450" y="2179"/>
                  </a:lnTo>
                  <a:cubicBezTo>
                    <a:pt x="1451" y="2179"/>
                    <a:pt x="1453" y="2181"/>
                    <a:pt x="1453" y="2181"/>
                  </a:cubicBezTo>
                  <a:cubicBezTo>
                    <a:pt x="1453" y="2181"/>
                    <a:pt x="1465" y="2193"/>
                    <a:pt x="1465" y="2217"/>
                  </a:cubicBezTo>
                  <a:cubicBezTo>
                    <a:pt x="1469" y="2225"/>
                    <a:pt x="1472" y="2229"/>
                    <a:pt x="1474" y="2229"/>
                  </a:cubicBezTo>
                  <a:cubicBezTo>
                    <a:pt x="1480" y="2229"/>
                    <a:pt x="1476" y="2188"/>
                    <a:pt x="1485" y="2188"/>
                  </a:cubicBezTo>
                  <a:cubicBezTo>
                    <a:pt x="1489" y="2188"/>
                    <a:pt x="1493" y="2193"/>
                    <a:pt x="1501" y="2205"/>
                  </a:cubicBezTo>
                  <a:cubicBezTo>
                    <a:pt x="1511" y="2205"/>
                    <a:pt x="1494" y="2130"/>
                    <a:pt x="1498" y="2130"/>
                  </a:cubicBezTo>
                  <a:lnTo>
                    <a:pt x="1498" y="2130"/>
                  </a:lnTo>
                  <a:cubicBezTo>
                    <a:pt x="1499" y="2130"/>
                    <a:pt x="1500" y="2131"/>
                    <a:pt x="1501" y="2134"/>
                  </a:cubicBezTo>
                  <a:cubicBezTo>
                    <a:pt x="1511" y="2144"/>
                    <a:pt x="1522" y="2183"/>
                    <a:pt x="1524" y="2183"/>
                  </a:cubicBezTo>
                  <a:cubicBezTo>
                    <a:pt x="1525" y="2183"/>
                    <a:pt x="1525" y="2183"/>
                    <a:pt x="1525" y="2181"/>
                  </a:cubicBezTo>
                  <a:cubicBezTo>
                    <a:pt x="1525" y="2169"/>
                    <a:pt x="1513" y="2134"/>
                    <a:pt x="1513" y="2110"/>
                  </a:cubicBezTo>
                  <a:lnTo>
                    <a:pt x="1513" y="2110"/>
                  </a:lnTo>
                  <a:lnTo>
                    <a:pt x="1560" y="2205"/>
                  </a:lnTo>
                  <a:cubicBezTo>
                    <a:pt x="1542" y="2168"/>
                    <a:pt x="1538" y="2138"/>
                    <a:pt x="1548" y="2138"/>
                  </a:cubicBezTo>
                  <a:cubicBezTo>
                    <a:pt x="1551" y="2138"/>
                    <a:pt x="1555" y="2140"/>
                    <a:pt x="1560" y="2146"/>
                  </a:cubicBezTo>
                  <a:cubicBezTo>
                    <a:pt x="1568" y="2167"/>
                    <a:pt x="1570" y="2171"/>
                    <a:pt x="1574" y="2171"/>
                  </a:cubicBezTo>
                  <a:cubicBezTo>
                    <a:pt x="1577" y="2171"/>
                    <a:pt x="1579" y="2169"/>
                    <a:pt x="1584" y="2169"/>
                  </a:cubicBezTo>
                  <a:cubicBezTo>
                    <a:pt x="1584" y="2157"/>
                    <a:pt x="1584" y="2146"/>
                    <a:pt x="1584" y="2146"/>
                  </a:cubicBezTo>
                  <a:lnTo>
                    <a:pt x="1596" y="2146"/>
                  </a:lnTo>
                  <a:cubicBezTo>
                    <a:pt x="1608" y="2146"/>
                    <a:pt x="1596" y="2146"/>
                    <a:pt x="1596" y="2122"/>
                  </a:cubicBezTo>
                  <a:cubicBezTo>
                    <a:pt x="1596" y="2112"/>
                    <a:pt x="1598" y="2108"/>
                    <a:pt x="1601" y="2108"/>
                  </a:cubicBezTo>
                  <a:cubicBezTo>
                    <a:pt x="1608" y="2108"/>
                    <a:pt x="1623" y="2134"/>
                    <a:pt x="1632" y="2134"/>
                  </a:cubicBezTo>
                  <a:cubicBezTo>
                    <a:pt x="1632" y="2134"/>
                    <a:pt x="1638" y="2137"/>
                    <a:pt x="1642" y="2137"/>
                  </a:cubicBezTo>
                  <a:cubicBezTo>
                    <a:pt x="1647" y="2137"/>
                    <a:pt x="1650" y="2134"/>
                    <a:pt x="1644" y="2122"/>
                  </a:cubicBezTo>
                  <a:cubicBezTo>
                    <a:pt x="1644" y="2104"/>
                    <a:pt x="1625" y="2068"/>
                    <a:pt x="1628" y="2068"/>
                  </a:cubicBezTo>
                  <a:lnTo>
                    <a:pt x="1628" y="2068"/>
                  </a:lnTo>
                  <a:cubicBezTo>
                    <a:pt x="1630" y="2068"/>
                    <a:pt x="1634" y="2073"/>
                    <a:pt x="1644" y="2086"/>
                  </a:cubicBezTo>
                  <a:cubicBezTo>
                    <a:pt x="1668" y="2116"/>
                    <a:pt x="1682" y="2131"/>
                    <a:pt x="1685" y="2131"/>
                  </a:cubicBezTo>
                  <a:cubicBezTo>
                    <a:pt x="1688" y="2131"/>
                    <a:pt x="1679" y="2116"/>
                    <a:pt x="1656" y="2086"/>
                  </a:cubicBezTo>
                  <a:cubicBezTo>
                    <a:pt x="1632" y="2054"/>
                    <a:pt x="1629" y="2038"/>
                    <a:pt x="1637" y="2038"/>
                  </a:cubicBezTo>
                  <a:cubicBezTo>
                    <a:pt x="1641" y="2038"/>
                    <a:pt x="1648" y="2042"/>
                    <a:pt x="1656" y="2050"/>
                  </a:cubicBezTo>
                  <a:cubicBezTo>
                    <a:pt x="1681" y="2076"/>
                    <a:pt x="1695" y="2096"/>
                    <a:pt x="1696" y="2096"/>
                  </a:cubicBezTo>
                  <a:cubicBezTo>
                    <a:pt x="1696" y="2096"/>
                    <a:pt x="1695" y="2093"/>
                    <a:pt x="1691" y="2086"/>
                  </a:cubicBezTo>
                  <a:cubicBezTo>
                    <a:pt x="1691" y="2086"/>
                    <a:pt x="1671" y="2025"/>
                    <a:pt x="1677" y="2025"/>
                  </a:cubicBezTo>
                  <a:lnTo>
                    <a:pt x="1677" y="2025"/>
                  </a:lnTo>
                  <a:cubicBezTo>
                    <a:pt x="1678" y="2025"/>
                    <a:pt x="1679" y="2026"/>
                    <a:pt x="1679" y="2026"/>
                  </a:cubicBezTo>
                  <a:cubicBezTo>
                    <a:pt x="1691" y="2038"/>
                    <a:pt x="1691" y="2062"/>
                    <a:pt x="1703" y="2086"/>
                  </a:cubicBezTo>
                  <a:cubicBezTo>
                    <a:pt x="1705" y="2087"/>
                    <a:pt x="1706" y="2088"/>
                    <a:pt x="1706" y="2088"/>
                  </a:cubicBezTo>
                  <a:cubicBezTo>
                    <a:pt x="1713" y="2088"/>
                    <a:pt x="1703" y="2049"/>
                    <a:pt x="1703" y="2038"/>
                  </a:cubicBezTo>
                  <a:cubicBezTo>
                    <a:pt x="1697" y="2032"/>
                    <a:pt x="1700" y="2029"/>
                    <a:pt x="1706" y="2029"/>
                  </a:cubicBezTo>
                  <a:cubicBezTo>
                    <a:pt x="1712" y="2029"/>
                    <a:pt x="1721" y="2032"/>
                    <a:pt x="1727" y="2038"/>
                  </a:cubicBezTo>
                  <a:cubicBezTo>
                    <a:pt x="1744" y="2047"/>
                    <a:pt x="1755" y="2055"/>
                    <a:pt x="1760" y="2055"/>
                  </a:cubicBezTo>
                  <a:cubicBezTo>
                    <a:pt x="1762" y="2055"/>
                    <a:pt x="1763" y="2054"/>
                    <a:pt x="1763" y="2050"/>
                  </a:cubicBezTo>
                  <a:cubicBezTo>
                    <a:pt x="1775" y="2050"/>
                    <a:pt x="1775" y="2050"/>
                    <a:pt x="1775" y="2026"/>
                  </a:cubicBezTo>
                  <a:cubicBezTo>
                    <a:pt x="1775" y="2017"/>
                    <a:pt x="1761" y="1995"/>
                    <a:pt x="1765" y="1995"/>
                  </a:cubicBezTo>
                  <a:lnTo>
                    <a:pt x="1765" y="1995"/>
                  </a:lnTo>
                  <a:cubicBezTo>
                    <a:pt x="1766" y="1995"/>
                    <a:pt x="1769" y="1997"/>
                    <a:pt x="1775" y="2003"/>
                  </a:cubicBezTo>
                  <a:cubicBezTo>
                    <a:pt x="1792" y="2020"/>
                    <a:pt x="1810" y="2031"/>
                    <a:pt x="1818" y="2031"/>
                  </a:cubicBezTo>
                  <a:cubicBezTo>
                    <a:pt x="1821" y="2031"/>
                    <a:pt x="1822" y="2030"/>
                    <a:pt x="1822" y="2026"/>
                  </a:cubicBezTo>
                  <a:cubicBezTo>
                    <a:pt x="1822" y="2020"/>
                    <a:pt x="1815" y="2009"/>
                    <a:pt x="1804" y="1997"/>
                  </a:cubicBezTo>
                  <a:lnTo>
                    <a:pt x="1804" y="1997"/>
                  </a:lnTo>
                  <a:cubicBezTo>
                    <a:pt x="1813" y="2005"/>
                    <a:pt x="1821" y="2008"/>
                    <a:pt x="1826" y="2008"/>
                  </a:cubicBezTo>
                  <a:cubicBezTo>
                    <a:pt x="1838" y="2008"/>
                    <a:pt x="1836" y="1988"/>
                    <a:pt x="1822" y="1967"/>
                  </a:cubicBezTo>
                  <a:cubicBezTo>
                    <a:pt x="1812" y="1951"/>
                    <a:pt x="1811" y="1944"/>
                    <a:pt x="1814" y="1944"/>
                  </a:cubicBezTo>
                  <a:lnTo>
                    <a:pt x="1814" y="1944"/>
                  </a:lnTo>
                  <a:cubicBezTo>
                    <a:pt x="1818" y="1944"/>
                    <a:pt x="1828" y="1954"/>
                    <a:pt x="1834" y="1967"/>
                  </a:cubicBezTo>
                  <a:cubicBezTo>
                    <a:pt x="1858" y="1991"/>
                    <a:pt x="1858" y="1991"/>
                    <a:pt x="1870" y="2003"/>
                  </a:cubicBezTo>
                  <a:cubicBezTo>
                    <a:pt x="1872" y="2005"/>
                    <a:pt x="1874" y="2006"/>
                    <a:pt x="1874" y="2006"/>
                  </a:cubicBezTo>
                  <a:cubicBezTo>
                    <a:pt x="1878" y="2006"/>
                    <a:pt x="1870" y="1988"/>
                    <a:pt x="1870" y="1979"/>
                  </a:cubicBezTo>
                  <a:cubicBezTo>
                    <a:pt x="1870" y="1979"/>
                    <a:pt x="1870" y="1968"/>
                    <a:pt x="1877" y="1968"/>
                  </a:cubicBezTo>
                  <a:cubicBezTo>
                    <a:pt x="1881" y="1968"/>
                    <a:pt x="1886" y="1971"/>
                    <a:pt x="1894" y="1979"/>
                  </a:cubicBezTo>
                  <a:cubicBezTo>
                    <a:pt x="1903" y="1991"/>
                    <a:pt x="1907" y="1995"/>
                    <a:pt x="1909" y="1995"/>
                  </a:cubicBezTo>
                  <a:cubicBezTo>
                    <a:pt x="1914" y="1995"/>
                    <a:pt x="1894" y="1955"/>
                    <a:pt x="1894" y="1955"/>
                  </a:cubicBezTo>
                  <a:cubicBezTo>
                    <a:pt x="1894" y="1943"/>
                    <a:pt x="1918" y="1955"/>
                    <a:pt x="1906" y="1919"/>
                  </a:cubicBezTo>
                  <a:cubicBezTo>
                    <a:pt x="1894" y="1896"/>
                    <a:pt x="1906" y="1896"/>
                    <a:pt x="1918" y="1896"/>
                  </a:cubicBezTo>
                  <a:cubicBezTo>
                    <a:pt x="1922" y="1896"/>
                    <a:pt x="1931" y="1897"/>
                    <a:pt x="1938" y="1897"/>
                  </a:cubicBezTo>
                  <a:cubicBezTo>
                    <a:pt x="1949" y="1897"/>
                    <a:pt x="1956" y="1893"/>
                    <a:pt x="1941" y="1872"/>
                  </a:cubicBezTo>
                  <a:cubicBezTo>
                    <a:pt x="1935" y="1862"/>
                    <a:pt x="1935" y="1859"/>
                    <a:pt x="1937" y="1859"/>
                  </a:cubicBezTo>
                  <a:cubicBezTo>
                    <a:pt x="1945" y="1859"/>
                    <a:pt x="1977" y="1887"/>
                    <a:pt x="1977" y="1896"/>
                  </a:cubicBezTo>
                  <a:cubicBezTo>
                    <a:pt x="1989" y="1896"/>
                    <a:pt x="1977" y="1872"/>
                    <a:pt x="1977" y="1872"/>
                  </a:cubicBezTo>
                  <a:cubicBezTo>
                    <a:pt x="1989" y="1860"/>
                    <a:pt x="2001" y="1860"/>
                    <a:pt x="2001" y="1848"/>
                  </a:cubicBezTo>
                  <a:cubicBezTo>
                    <a:pt x="1993" y="1839"/>
                    <a:pt x="1978" y="1831"/>
                    <a:pt x="1983" y="1831"/>
                  </a:cubicBezTo>
                  <a:cubicBezTo>
                    <a:pt x="1985" y="1831"/>
                    <a:pt x="1990" y="1833"/>
                    <a:pt x="2001" y="1836"/>
                  </a:cubicBezTo>
                  <a:cubicBezTo>
                    <a:pt x="2011" y="1841"/>
                    <a:pt x="2024" y="1846"/>
                    <a:pt x="2032" y="1846"/>
                  </a:cubicBezTo>
                  <a:cubicBezTo>
                    <a:pt x="2044" y="1846"/>
                    <a:pt x="2043" y="1836"/>
                    <a:pt x="2001" y="1800"/>
                  </a:cubicBezTo>
                  <a:lnTo>
                    <a:pt x="2001" y="1800"/>
                  </a:lnTo>
                  <a:cubicBezTo>
                    <a:pt x="2023" y="1819"/>
                    <a:pt x="2039" y="1826"/>
                    <a:pt x="2051" y="1826"/>
                  </a:cubicBezTo>
                  <a:cubicBezTo>
                    <a:pt x="2076" y="1826"/>
                    <a:pt x="2077" y="1789"/>
                    <a:pt x="2060" y="1765"/>
                  </a:cubicBezTo>
                  <a:cubicBezTo>
                    <a:pt x="2056" y="1761"/>
                    <a:pt x="2054" y="1760"/>
                    <a:pt x="2055" y="1760"/>
                  </a:cubicBezTo>
                  <a:lnTo>
                    <a:pt x="2055" y="1760"/>
                  </a:lnTo>
                  <a:cubicBezTo>
                    <a:pt x="2057" y="1760"/>
                    <a:pt x="2105" y="1786"/>
                    <a:pt x="2115" y="1786"/>
                  </a:cubicBezTo>
                  <a:cubicBezTo>
                    <a:pt x="2119" y="1786"/>
                    <a:pt x="2116" y="1781"/>
                    <a:pt x="2096" y="1765"/>
                  </a:cubicBezTo>
                  <a:cubicBezTo>
                    <a:pt x="2067" y="1745"/>
                    <a:pt x="2038" y="1726"/>
                    <a:pt x="2054" y="1726"/>
                  </a:cubicBezTo>
                  <a:cubicBezTo>
                    <a:pt x="2058" y="1726"/>
                    <a:pt x="2064" y="1727"/>
                    <a:pt x="2072" y="1729"/>
                  </a:cubicBezTo>
                  <a:cubicBezTo>
                    <a:pt x="2072" y="1729"/>
                    <a:pt x="2072" y="1722"/>
                    <a:pt x="2072" y="1713"/>
                  </a:cubicBezTo>
                  <a:lnTo>
                    <a:pt x="2072" y="1713"/>
                  </a:lnTo>
                  <a:cubicBezTo>
                    <a:pt x="2079" y="1720"/>
                    <a:pt x="2093" y="1729"/>
                    <a:pt x="2108" y="1729"/>
                  </a:cubicBezTo>
                  <a:cubicBezTo>
                    <a:pt x="2120" y="1729"/>
                    <a:pt x="2108" y="1729"/>
                    <a:pt x="2120" y="1717"/>
                  </a:cubicBezTo>
                  <a:cubicBezTo>
                    <a:pt x="2120" y="1717"/>
                    <a:pt x="2168" y="1717"/>
                    <a:pt x="2168" y="1705"/>
                  </a:cubicBezTo>
                  <a:cubicBezTo>
                    <a:pt x="2108" y="1693"/>
                    <a:pt x="2060" y="1669"/>
                    <a:pt x="2013" y="1634"/>
                  </a:cubicBezTo>
                  <a:lnTo>
                    <a:pt x="2013" y="1634"/>
                  </a:lnTo>
                  <a:cubicBezTo>
                    <a:pt x="2013" y="1634"/>
                    <a:pt x="2072" y="1669"/>
                    <a:pt x="2096" y="1669"/>
                  </a:cubicBezTo>
                  <a:cubicBezTo>
                    <a:pt x="2100" y="1673"/>
                    <a:pt x="2103" y="1675"/>
                    <a:pt x="2105" y="1675"/>
                  </a:cubicBezTo>
                  <a:cubicBezTo>
                    <a:pt x="2108" y="1675"/>
                    <a:pt x="2108" y="1669"/>
                    <a:pt x="2108" y="1669"/>
                  </a:cubicBezTo>
                  <a:cubicBezTo>
                    <a:pt x="2116" y="1669"/>
                    <a:pt x="2140" y="1675"/>
                    <a:pt x="2151" y="1675"/>
                  </a:cubicBezTo>
                  <a:cubicBezTo>
                    <a:pt x="2157" y="1675"/>
                    <a:pt x="2160" y="1673"/>
                    <a:pt x="2156" y="1669"/>
                  </a:cubicBezTo>
                  <a:cubicBezTo>
                    <a:pt x="2144" y="1669"/>
                    <a:pt x="2120" y="1645"/>
                    <a:pt x="2132" y="1645"/>
                  </a:cubicBezTo>
                  <a:cubicBezTo>
                    <a:pt x="2140" y="1645"/>
                    <a:pt x="2158" y="1651"/>
                    <a:pt x="2173" y="1651"/>
                  </a:cubicBezTo>
                  <a:cubicBezTo>
                    <a:pt x="2181" y="1651"/>
                    <a:pt x="2187" y="1649"/>
                    <a:pt x="2191" y="1645"/>
                  </a:cubicBezTo>
                  <a:cubicBezTo>
                    <a:pt x="2156" y="1634"/>
                    <a:pt x="2191" y="1598"/>
                    <a:pt x="2180" y="1598"/>
                  </a:cubicBezTo>
                  <a:cubicBezTo>
                    <a:pt x="2168" y="1586"/>
                    <a:pt x="2120" y="1574"/>
                    <a:pt x="2096" y="1562"/>
                  </a:cubicBezTo>
                  <a:cubicBezTo>
                    <a:pt x="2094" y="1560"/>
                    <a:pt x="2095" y="1559"/>
                    <a:pt x="2098" y="1559"/>
                  </a:cubicBezTo>
                  <a:cubicBezTo>
                    <a:pt x="2110" y="1559"/>
                    <a:pt x="2160" y="1576"/>
                    <a:pt x="2180" y="1586"/>
                  </a:cubicBezTo>
                  <a:lnTo>
                    <a:pt x="2180" y="1586"/>
                  </a:lnTo>
                  <a:cubicBezTo>
                    <a:pt x="2156" y="1574"/>
                    <a:pt x="2120" y="1562"/>
                    <a:pt x="2144" y="1562"/>
                  </a:cubicBezTo>
                  <a:cubicBezTo>
                    <a:pt x="2168" y="1562"/>
                    <a:pt x="2203" y="1574"/>
                    <a:pt x="2215" y="1574"/>
                  </a:cubicBezTo>
                  <a:cubicBezTo>
                    <a:pt x="2227" y="1574"/>
                    <a:pt x="2144" y="1538"/>
                    <a:pt x="2156" y="1538"/>
                  </a:cubicBezTo>
                  <a:lnTo>
                    <a:pt x="2156" y="1538"/>
                  </a:lnTo>
                  <a:cubicBezTo>
                    <a:pt x="2164" y="1538"/>
                    <a:pt x="2193" y="1544"/>
                    <a:pt x="2204" y="1544"/>
                  </a:cubicBezTo>
                  <a:cubicBezTo>
                    <a:pt x="2205" y="1544"/>
                    <a:pt x="2206" y="1544"/>
                    <a:pt x="2207" y="1543"/>
                  </a:cubicBezTo>
                  <a:lnTo>
                    <a:pt x="2207" y="1543"/>
                  </a:lnTo>
                  <a:cubicBezTo>
                    <a:pt x="2222" y="1547"/>
                    <a:pt x="2235" y="1550"/>
                    <a:pt x="2239" y="1550"/>
                  </a:cubicBezTo>
                  <a:cubicBezTo>
                    <a:pt x="2239" y="1538"/>
                    <a:pt x="2251" y="1538"/>
                    <a:pt x="2239" y="1526"/>
                  </a:cubicBezTo>
                  <a:cubicBezTo>
                    <a:pt x="2227" y="1526"/>
                    <a:pt x="2215" y="1515"/>
                    <a:pt x="2215" y="1515"/>
                  </a:cubicBezTo>
                  <a:cubicBezTo>
                    <a:pt x="2215" y="1503"/>
                    <a:pt x="2227" y="1491"/>
                    <a:pt x="2215" y="1491"/>
                  </a:cubicBezTo>
                  <a:cubicBezTo>
                    <a:pt x="2203" y="1479"/>
                    <a:pt x="2180" y="1467"/>
                    <a:pt x="2156" y="1467"/>
                  </a:cubicBezTo>
                  <a:cubicBezTo>
                    <a:pt x="2156" y="1455"/>
                    <a:pt x="2156" y="1455"/>
                    <a:pt x="2191" y="1455"/>
                  </a:cubicBezTo>
                  <a:cubicBezTo>
                    <a:pt x="2227" y="1455"/>
                    <a:pt x="2263" y="1455"/>
                    <a:pt x="2239" y="1443"/>
                  </a:cubicBezTo>
                  <a:cubicBezTo>
                    <a:pt x="2215" y="1431"/>
                    <a:pt x="2203" y="1431"/>
                    <a:pt x="2203" y="1419"/>
                  </a:cubicBezTo>
                  <a:cubicBezTo>
                    <a:pt x="2203" y="1407"/>
                    <a:pt x="2215" y="1407"/>
                    <a:pt x="2203" y="1407"/>
                  </a:cubicBezTo>
                  <a:cubicBezTo>
                    <a:pt x="2191" y="1407"/>
                    <a:pt x="2191" y="1407"/>
                    <a:pt x="2180" y="1395"/>
                  </a:cubicBezTo>
                  <a:cubicBezTo>
                    <a:pt x="2168" y="1395"/>
                    <a:pt x="2180" y="1384"/>
                    <a:pt x="2180" y="1372"/>
                  </a:cubicBezTo>
                  <a:cubicBezTo>
                    <a:pt x="2180" y="1360"/>
                    <a:pt x="2144" y="1348"/>
                    <a:pt x="2180" y="1348"/>
                  </a:cubicBezTo>
                  <a:cubicBezTo>
                    <a:pt x="2215" y="1348"/>
                    <a:pt x="2203" y="1336"/>
                    <a:pt x="2180" y="1324"/>
                  </a:cubicBezTo>
                  <a:lnTo>
                    <a:pt x="2132" y="1324"/>
                  </a:lnTo>
                  <a:cubicBezTo>
                    <a:pt x="2132" y="1324"/>
                    <a:pt x="2132" y="1312"/>
                    <a:pt x="2144" y="1312"/>
                  </a:cubicBezTo>
                  <a:lnTo>
                    <a:pt x="2191" y="1312"/>
                  </a:lnTo>
                  <a:cubicBezTo>
                    <a:pt x="2215" y="1312"/>
                    <a:pt x="2168" y="1300"/>
                    <a:pt x="2191" y="1288"/>
                  </a:cubicBezTo>
                  <a:cubicBezTo>
                    <a:pt x="2227" y="1288"/>
                    <a:pt x="2299" y="1288"/>
                    <a:pt x="2239" y="1276"/>
                  </a:cubicBezTo>
                  <a:cubicBezTo>
                    <a:pt x="2203" y="1276"/>
                    <a:pt x="2132" y="1264"/>
                    <a:pt x="2180" y="1264"/>
                  </a:cubicBezTo>
                  <a:cubicBezTo>
                    <a:pt x="2203" y="1264"/>
                    <a:pt x="2227" y="1253"/>
                    <a:pt x="2239" y="1253"/>
                  </a:cubicBezTo>
                  <a:cubicBezTo>
                    <a:pt x="2239" y="1253"/>
                    <a:pt x="2263" y="1229"/>
                    <a:pt x="2239" y="1229"/>
                  </a:cubicBezTo>
                  <a:cubicBezTo>
                    <a:pt x="2215" y="1229"/>
                    <a:pt x="2144" y="1229"/>
                    <a:pt x="2156" y="1217"/>
                  </a:cubicBezTo>
                  <a:lnTo>
                    <a:pt x="2239" y="1217"/>
                  </a:lnTo>
                  <a:lnTo>
                    <a:pt x="2180" y="1205"/>
                  </a:lnTo>
                  <a:lnTo>
                    <a:pt x="2191" y="1205"/>
                  </a:lnTo>
                  <a:cubicBezTo>
                    <a:pt x="2215" y="1193"/>
                    <a:pt x="2251" y="1181"/>
                    <a:pt x="2239" y="1169"/>
                  </a:cubicBezTo>
                  <a:lnTo>
                    <a:pt x="2120" y="1169"/>
                  </a:lnTo>
                  <a:cubicBezTo>
                    <a:pt x="2120" y="1169"/>
                    <a:pt x="2144" y="1169"/>
                    <a:pt x="2168" y="1157"/>
                  </a:cubicBezTo>
                  <a:cubicBezTo>
                    <a:pt x="2180" y="1157"/>
                    <a:pt x="2191" y="1157"/>
                    <a:pt x="2203" y="1145"/>
                  </a:cubicBezTo>
                  <a:cubicBezTo>
                    <a:pt x="2203" y="1145"/>
                    <a:pt x="2275" y="1122"/>
                    <a:pt x="2263" y="1110"/>
                  </a:cubicBezTo>
                  <a:lnTo>
                    <a:pt x="2215" y="1110"/>
                  </a:lnTo>
                  <a:cubicBezTo>
                    <a:pt x="2227" y="1104"/>
                    <a:pt x="2236" y="1104"/>
                    <a:pt x="2242" y="1104"/>
                  </a:cubicBezTo>
                  <a:cubicBezTo>
                    <a:pt x="2248" y="1104"/>
                    <a:pt x="2251" y="1104"/>
                    <a:pt x="2251" y="1098"/>
                  </a:cubicBezTo>
                  <a:cubicBezTo>
                    <a:pt x="2263" y="1086"/>
                    <a:pt x="2168" y="1086"/>
                    <a:pt x="2156" y="1074"/>
                  </a:cubicBezTo>
                  <a:cubicBezTo>
                    <a:pt x="2156" y="1062"/>
                    <a:pt x="2263" y="1038"/>
                    <a:pt x="2251" y="1038"/>
                  </a:cubicBezTo>
                  <a:lnTo>
                    <a:pt x="2203" y="1038"/>
                  </a:lnTo>
                  <a:cubicBezTo>
                    <a:pt x="2203" y="1038"/>
                    <a:pt x="2263" y="1026"/>
                    <a:pt x="2251" y="1026"/>
                  </a:cubicBezTo>
                  <a:cubicBezTo>
                    <a:pt x="2251" y="1014"/>
                    <a:pt x="2227" y="1014"/>
                    <a:pt x="2227" y="1003"/>
                  </a:cubicBezTo>
                  <a:cubicBezTo>
                    <a:pt x="2227" y="999"/>
                    <a:pt x="2227" y="997"/>
                    <a:pt x="2227" y="997"/>
                  </a:cubicBezTo>
                  <a:cubicBezTo>
                    <a:pt x="2226" y="997"/>
                    <a:pt x="2223" y="1003"/>
                    <a:pt x="2215" y="1003"/>
                  </a:cubicBezTo>
                  <a:cubicBezTo>
                    <a:pt x="2191" y="1003"/>
                    <a:pt x="2203" y="1003"/>
                    <a:pt x="2215" y="991"/>
                  </a:cubicBezTo>
                  <a:cubicBezTo>
                    <a:pt x="2227" y="979"/>
                    <a:pt x="2227" y="967"/>
                    <a:pt x="2215" y="955"/>
                  </a:cubicBezTo>
                  <a:lnTo>
                    <a:pt x="2168" y="955"/>
                  </a:lnTo>
                  <a:cubicBezTo>
                    <a:pt x="2215" y="943"/>
                    <a:pt x="2275" y="931"/>
                    <a:pt x="2215" y="931"/>
                  </a:cubicBezTo>
                  <a:cubicBezTo>
                    <a:pt x="2197" y="931"/>
                    <a:pt x="2168" y="934"/>
                    <a:pt x="2148" y="934"/>
                  </a:cubicBezTo>
                  <a:cubicBezTo>
                    <a:pt x="2137" y="934"/>
                    <a:pt x="2129" y="933"/>
                    <a:pt x="2130" y="930"/>
                  </a:cubicBezTo>
                  <a:lnTo>
                    <a:pt x="2130" y="930"/>
                  </a:lnTo>
                  <a:cubicBezTo>
                    <a:pt x="2142" y="926"/>
                    <a:pt x="2161" y="919"/>
                    <a:pt x="2180" y="919"/>
                  </a:cubicBezTo>
                  <a:cubicBezTo>
                    <a:pt x="2180" y="919"/>
                    <a:pt x="2180" y="910"/>
                    <a:pt x="2171" y="906"/>
                  </a:cubicBezTo>
                  <a:lnTo>
                    <a:pt x="2171" y="906"/>
                  </a:lnTo>
                  <a:cubicBezTo>
                    <a:pt x="2186" y="898"/>
                    <a:pt x="2200" y="891"/>
                    <a:pt x="2215" y="883"/>
                  </a:cubicBezTo>
                  <a:cubicBezTo>
                    <a:pt x="2221" y="878"/>
                    <a:pt x="2215" y="878"/>
                    <a:pt x="2208" y="878"/>
                  </a:cubicBezTo>
                  <a:cubicBezTo>
                    <a:pt x="2200" y="878"/>
                    <a:pt x="2191" y="878"/>
                    <a:pt x="2191" y="872"/>
                  </a:cubicBezTo>
                  <a:cubicBezTo>
                    <a:pt x="2191" y="860"/>
                    <a:pt x="2239" y="848"/>
                    <a:pt x="2239" y="848"/>
                  </a:cubicBezTo>
                  <a:lnTo>
                    <a:pt x="2203" y="848"/>
                  </a:lnTo>
                  <a:cubicBezTo>
                    <a:pt x="2156" y="848"/>
                    <a:pt x="2251" y="812"/>
                    <a:pt x="2251" y="800"/>
                  </a:cubicBezTo>
                  <a:cubicBezTo>
                    <a:pt x="2251" y="799"/>
                    <a:pt x="2250" y="799"/>
                    <a:pt x="2248" y="799"/>
                  </a:cubicBezTo>
                  <a:cubicBezTo>
                    <a:pt x="2233" y="799"/>
                    <a:pt x="2173" y="824"/>
                    <a:pt x="2160" y="824"/>
                  </a:cubicBezTo>
                  <a:cubicBezTo>
                    <a:pt x="2155" y="824"/>
                    <a:pt x="2156" y="820"/>
                    <a:pt x="2168" y="812"/>
                  </a:cubicBezTo>
                  <a:cubicBezTo>
                    <a:pt x="2203" y="800"/>
                    <a:pt x="2203" y="800"/>
                    <a:pt x="2203" y="788"/>
                  </a:cubicBezTo>
                  <a:cubicBezTo>
                    <a:pt x="2208" y="784"/>
                    <a:pt x="2212" y="779"/>
                    <a:pt x="2217" y="775"/>
                  </a:cubicBezTo>
                  <a:lnTo>
                    <a:pt x="2217" y="775"/>
                  </a:lnTo>
                  <a:cubicBezTo>
                    <a:pt x="2215" y="776"/>
                    <a:pt x="2212" y="776"/>
                    <a:pt x="2210" y="776"/>
                  </a:cubicBezTo>
                  <a:cubicBezTo>
                    <a:pt x="2190" y="776"/>
                    <a:pt x="2194" y="759"/>
                    <a:pt x="2172" y="759"/>
                  </a:cubicBezTo>
                  <a:cubicBezTo>
                    <a:pt x="2167" y="759"/>
                    <a:pt x="2162" y="759"/>
                    <a:pt x="2154" y="761"/>
                  </a:cubicBezTo>
                  <a:lnTo>
                    <a:pt x="2154" y="761"/>
                  </a:lnTo>
                  <a:cubicBezTo>
                    <a:pt x="2189" y="749"/>
                    <a:pt x="2179" y="729"/>
                    <a:pt x="2168" y="729"/>
                  </a:cubicBezTo>
                  <a:cubicBezTo>
                    <a:pt x="2168" y="723"/>
                    <a:pt x="2165" y="720"/>
                    <a:pt x="2160" y="720"/>
                  </a:cubicBezTo>
                  <a:cubicBezTo>
                    <a:pt x="2156" y="720"/>
                    <a:pt x="2150" y="723"/>
                    <a:pt x="2144" y="729"/>
                  </a:cubicBezTo>
                  <a:lnTo>
                    <a:pt x="2096" y="741"/>
                  </a:lnTo>
                  <a:cubicBezTo>
                    <a:pt x="2120" y="729"/>
                    <a:pt x="2180" y="705"/>
                    <a:pt x="2203" y="693"/>
                  </a:cubicBezTo>
                  <a:cubicBezTo>
                    <a:pt x="2180" y="693"/>
                    <a:pt x="2156" y="705"/>
                    <a:pt x="2132" y="717"/>
                  </a:cubicBezTo>
                  <a:cubicBezTo>
                    <a:pt x="2103" y="726"/>
                    <a:pt x="2066" y="744"/>
                    <a:pt x="2053" y="744"/>
                  </a:cubicBezTo>
                  <a:cubicBezTo>
                    <a:pt x="2050" y="744"/>
                    <a:pt x="2049" y="743"/>
                    <a:pt x="2049" y="741"/>
                  </a:cubicBezTo>
                  <a:cubicBezTo>
                    <a:pt x="2037" y="729"/>
                    <a:pt x="2131" y="705"/>
                    <a:pt x="2144" y="693"/>
                  </a:cubicBezTo>
                  <a:lnTo>
                    <a:pt x="2144" y="693"/>
                  </a:lnTo>
                  <a:cubicBezTo>
                    <a:pt x="2136" y="694"/>
                    <a:pt x="2105" y="696"/>
                    <a:pt x="2096" y="705"/>
                  </a:cubicBezTo>
                  <a:cubicBezTo>
                    <a:pt x="2084" y="705"/>
                    <a:pt x="2096" y="693"/>
                    <a:pt x="2096" y="681"/>
                  </a:cubicBezTo>
                  <a:cubicBezTo>
                    <a:pt x="2096" y="681"/>
                    <a:pt x="2132" y="657"/>
                    <a:pt x="2132" y="657"/>
                  </a:cubicBezTo>
                  <a:cubicBezTo>
                    <a:pt x="2132" y="656"/>
                    <a:pt x="2130" y="655"/>
                    <a:pt x="2128" y="655"/>
                  </a:cubicBezTo>
                  <a:cubicBezTo>
                    <a:pt x="2118" y="655"/>
                    <a:pt x="2093" y="666"/>
                    <a:pt x="2079" y="674"/>
                  </a:cubicBezTo>
                  <a:lnTo>
                    <a:pt x="2079" y="674"/>
                  </a:lnTo>
                  <a:lnTo>
                    <a:pt x="2096" y="657"/>
                  </a:lnTo>
                  <a:cubicBezTo>
                    <a:pt x="2096" y="657"/>
                    <a:pt x="2096" y="645"/>
                    <a:pt x="2096" y="645"/>
                  </a:cubicBezTo>
                  <a:cubicBezTo>
                    <a:pt x="2096" y="639"/>
                    <a:pt x="2090" y="639"/>
                    <a:pt x="2083" y="639"/>
                  </a:cubicBezTo>
                  <a:cubicBezTo>
                    <a:pt x="2075" y="639"/>
                    <a:pt x="2066" y="639"/>
                    <a:pt x="2060" y="633"/>
                  </a:cubicBezTo>
                  <a:cubicBezTo>
                    <a:pt x="2060" y="622"/>
                    <a:pt x="2084" y="610"/>
                    <a:pt x="2072" y="610"/>
                  </a:cubicBezTo>
                  <a:cubicBezTo>
                    <a:pt x="2060" y="610"/>
                    <a:pt x="2049" y="622"/>
                    <a:pt x="2025" y="633"/>
                  </a:cubicBezTo>
                  <a:cubicBezTo>
                    <a:pt x="2084" y="598"/>
                    <a:pt x="2096" y="586"/>
                    <a:pt x="2096" y="574"/>
                  </a:cubicBezTo>
                  <a:lnTo>
                    <a:pt x="2096" y="574"/>
                  </a:lnTo>
                  <a:lnTo>
                    <a:pt x="2072" y="586"/>
                  </a:lnTo>
                  <a:cubicBezTo>
                    <a:pt x="2072" y="586"/>
                    <a:pt x="2072" y="560"/>
                    <a:pt x="2057" y="560"/>
                  </a:cubicBezTo>
                  <a:cubicBezTo>
                    <a:pt x="2055" y="560"/>
                    <a:pt x="2052" y="560"/>
                    <a:pt x="2049" y="562"/>
                  </a:cubicBezTo>
                  <a:cubicBezTo>
                    <a:pt x="2049" y="562"/>
                    <a:pt x="2002" y="600"/>
                    <a:pt x="1991" y="600"/>
                  </a:cubicBezTo>
                  <a:cubicBezTo>
                    <a:pt x="1990" y="600"/>
                    <a:pt x="1989" y="599"/>
                    <a:pt x="1989" y="598"/>
                  </a:cubicBezTo>
                  <a:cubicBezTo>
                    <a:pt x="1989" y="586"/>
                    <a:pt x="2013" y="562"/>
                    <a:pt x="2025" y="550"/>
                  </a:cubicBezTo>
                  <a:cubicBezTo>
                    <a:pt x="2025" y="538"/>
                    <a:pt x="2037" y="502"/>
                    <a:pt x="2025" y="491"/>
                  </a:cubicBezTo>
                  <a:cubicBezTo>
                    <a:pt x="2006" y="491"/>
                    <a:pt x="1994" y="506"/>
                    <a:pt x="1984" y="506"/>
                  </a:cubicBezTo>
                  <a:cubicBezTo>
                    <a:pt x="1982" y="506"/>
                    <a:pt x="1980" y="505"/>
                    <a:pt x="1977" y="502"/>
                  </a:cubicBezTo>
                  <a:cubicBezTo>
                    <a:pt x="1977" y="502"/>
                    <a:pt x="1958" y="502"/>
                    <a:pt x="1919" y="529"/>
                  </a:cubicBezTo>
                  <a:lnTo>
                    <a:pt x="1919" y="529"/>
                  </a:lnTo>
                  <a:cubicBezTo>
                    <a:pt x="1942" y="509"/>
                    <a:pt x="1976" y="470"/>
                    <a:pt x="1968" y="470"/>
                  </a:cubicBezTo>
                  <a:lnTo>
                    <a:pt x="1968" y="470"/>
                  </a:lnTo>
                  <a:cubicBezTo>
                    <a:pt x="1966" y="470"/>
                    <a:pt x="1962" y="472"/>
                    <a:pt x="1953" y="479"/>
                  </a:cubicBezTo>
                  <a:cubicBezTo>
                    <a:pt x="1906" y="514"/>
                    <a:pt x="1894" y="550"/>
                    <a:pt x="1858" y="574"/>
                  </a:cubicBezTo>
                  <a:lnTo>
                    <a:pt x="1906" y="514"/>
                  </a:lnTo>
                  <a:cubicBezTo>
                    <a:pt x="1930" y="479"/>
                    <a:pt x="1965" y="455"/>
                    <a:pt x="1989" y="431"/>
                  </a:cubicBezTo>
                  <a:lnTo>
                    <a:pt x="1989" y="431"/>
                  </a:lnTo>
                  <a:cubicBezTo>
                    <a:pt x="1959" y="455"/>
                    <a:pt x="1950" y="458"/>
                    <a:pt x="1944" y="458"/>
                  </a:cubicBezTo>
                  <a:cubicBezTo>
                    <a:pt x="1942" y="458"/>
                    <a:pt x="1941" y="458"/>
                    <a:pt x="1939" y="458"/>
                  </a:cubicBezTo>
                  <a:cubicBezTo>
                    <a:pt x="1935" y="458"/>
                    <a:pt x="1930" y="459"/>
                    <a:pt x="1918" y="467"/>
                  </a:cubicBezTo>
                  <a:cubicBezTo>
                    <a:pt x="1918" y="455"/>
                    <a:pt x="1918" y="443"/>
                    <a:pt x="1941" y="419"/>
                  </a:cubicBezTo>
                  <a:cubicBezTo>
                    <a:pt x="1977" y="383"/>
                    <a:pt x="1953" y="395"/>
                    <a:pt x="1977" y="372"/>
                  </a:cubicBezTo>
                  <a:lnTo>
                    <a:pt x="1977" y="372"/>
                  </a:lnTo>
                  <a:lnTo>
                    <a:pt x="1882" y="467"/>
                  </a:lnTo>
                  <a:cubicBezTo>
                    <a:pt x="1882" y="467"/>
                    <a:pt x="1953" y="383"/>
                    <a:pt x="1941" y="383"/>
                  </a:cubicBezTo>
                  <a:lnTo>
                    <a:pt x="1941" y="383"/>
                  </a:lnTo>
                  <a:cubicBezTo>
                    <a:pt x="1941" y="383"/>
                    <a:pt x="1899" y="419"/>
                    <a:pt x="1890" y="419"/>
                  </a:cubicBezTo>
                  <a:cubicBezTo>
                    <a:pt x="1888" y="419"/>
                    <a:pt x="1888" y="415"/>
                    <a:pt x="1894" y="407"/>
                  </a:cubicBezTo>
                  <a:cubicBezTo>
                    <a:pt x="1911" y="381"/>
                    <a:pt x="1922" y="342"/>
                    <a:pt x="1908" y="342"/>
                  </a:cubicBezTo>
                  <a:cubicBezTo>
                    <a:pt x="1903" y="342"/>
                    <a:pt x="1895" y="347"/>
                    <a:pt x="1882" y="360"/>
                  </a:cubicBezTo>
                  <a:cubicBezTo>
                    <a:pt x="1876" y="366"/>
                    <a:pt x="1872" y="368"/>
                    <a:pt x="1869" y="368"/>
                  </a:cubicBezTo>
                  <a:cubicBezTo>
                    <a:pt x="1863" y="368"/>
                    <a:pt x="1863" y="357"/>
                    <a:pt x="1855" y="357"/>
                  </a:cubicBezTo>
                  <a:cubicBezTo>
                    <a:pt x="1853" y="357"/>
                    <a:pt x="1850" y="358"/>
                    <a:pt x="1846" y="360"/>
                  </a:cubicBezTo>
                  <a:cubicBezTo>
                    <a:pt x="1842" y="364"/>
                    <a:pt x="1840" y="365"/>
                    <a:pt x="1840" y="365"/>
                  </a:cubicBezTo>
                  <a:cubicBezTo>
                    <a:pt x="1837" y="365"/>
                    <a:pt x="1870" y="322"/>
                    <a:pt x="1870" y="312"/>
                  </a:cubicBezTo>
                  <a:cubicBezTo>
                    <a:pt x="1870" y="310"/>
                    <a:pt x="1869" y="309"/>
                    <a:pt x="1866" y="309"/>
                  </a:cubicBezTo>
                  <a:cubicBezTo>
                    <a:pt x="1857" y="309"/>
                    <a:pt x="1834" y="324"/>
                    <a:pt x="1834" y="324"/>
                  </a:cubicBezTo>
                  <a:cubicBezTo>
                    <a:pt x="1834" y="312"/>
                    <a:pt x="1846" y="300"/>
                    <a:pt x="1858" y="276"/>
                  </a:cubicBezTo>
                  <a:cubicBezTo>
                    <a:pt x="1866" y="272"/>
                    <a:pt x="1867" y="271"/>
                    <a:pt x="1866" y="271"/>
                  </a:cubicBezTo>
                  <a:cubicBezTo>
                    <a:pt x="1862" y="271"/>
                    <a:pt x="1846" y="276"/>
                    <a:pt x="1846" y="276"/>
                  </a:cubicBezTo>
                  <a:cubicBezTo>
                    <a:pt x="1846" y="276"/>
                    <a:pt x="1786" y="357"/>
                    <a:pt x="1781" y="357"/>
                  </a:cubicBezTo>
                  <a:cubicBezTo>
                    <a:pt x="1779" y="357"/>
                    <a:pt x="1784" y="348"/>
                    <a:pt x="1799" y="324"/>
                  </a:cubicBezTo>
                  <a:cubicBezTo>
                    <a:pt x="1813" y="287"/>
                    <a:pt x="1814" y="273"/>
                    <a:pt x="1808" y="273"/>
                  </a:cubicBezTo>
                  <a:cubicBezTo>
                    <a:pt x="1803" y="273"/>
                    <a:pt x="1796" y="279"/>
                    <a:pt x="1787" y="288"/>
                  </a:cubicBezTo>
                  <a:cubicBezTo>
                    <a:pt x="1770" y="305"/>
                    <a:pt x="1756" y="317"/>
                    <a:pt x="1752" y="317"/>
                  </a:cubicBezTo>
                  <a:cubicBezTo>
                    <a:pt x="1747" y="317"/>
                    <a:pt x="1755" y="302"/>
                    <a:pt x="1787" y="264"/>
                  </a:cubicBezTo>
                  <a:cubicBezTo>
                    <a:pt x="1793" y="255"/>
                    <a:pt x="1793" y="252"/>
                    <a:pt x="1789" y="252"/>
                  </a:cubicBezTo>
                  <a:cubicBezTo>
                    <a:pt x="1784" y="252"/>
                    <a:pt x="1770" y="260"/>
                    <a:pt x="1763" y="260"/>
                  </a:cubicBezTo>
                  <a:cubicBezTo>
                    <a:pt x="1757" y="260"/>
                    <a:pt x="1755" y="256"/>
                    <a:pt x="1763" y="241"/>
                  </a:cubicBezTo>
                  <a:lnTo>
                    <a:pt x="1763" y="241"/>
                  </a:lnTo>
                  <a:cubicBezTo>
                    <a:pt x="1746" y="265"/>
                    <a:pt x="1702" y="307"/>
                    <a:pt x="1695" y="307"/>
                  </a:cubicBezTo>
                  <a:cubicBezTo>
                    <a:pt x="1692" y="307"/>
                    <a:pt x="1697" y="298"/>
                    <a:pt x="1715" y="276"/>
                  </a:cubicBezTo>
                  <a:cubicBezTo>
                    <a:pt x="1745" y="242"/>
                    <a:pt x="1750" y="232"/>
                    <a:pt x="1745" y="232"/>
                  </a:cubicBezTo>
                  <a:cubicBezTo>
                    <a:pt x="1738" y="232"/>
                    <a:pt x="1710" y="252"/>
                    <a:pt x="1703" y="252"/>
                  </a:cubicBezTo>
                  <a:cubicBezTo>
                    <a:pt x="1691" y="252"/>
                    <a:pt x="1691" y="252"/>
                    <a:pt x="1703" y="229"/>
                  </a:cubicBezTo>
                  <a:cubicBezTo>
                    <a:pt x="1703" y="217"/>
                    <a:pt x="1715" y="205"/>
                    <a:pt x="1703" y="205"/>
                  </a:cubicBezTo>
                  <a:cubicBezTo>
                    <a:pt x="1703" y="205"/>
                    <a:pt x="1679" y="205"/>
                    <a:pt x="1656" y="241"/>
                  </a:cubicBezTo>
                  <a:cubicBezTo>
                    <a:pt x="1679" y="205"/>
                    <a:pt x="1691" y="181"/>
                    <a:pt x="1691" y="169"/>
                  </a:cubicBezTo>
                  <a:lnTo>
                    <a:pt x="1691" y="169"/>
                  </a:lnTo>
                  <a:cubicBezTo>
                    <a:pt x="1683" y="169"/>
                    <a:pt x="1665" y="190"/>
                    <a:pt x="1661" y="190"/>
                  </a:cubicBezTo>
                  <a:cubicBezTo>
                    <a:pt x="1658" y="190"/>
                    <a:pt x="1660" y="185"/>
                    <a:pt x="1668" y="169"/>
                  </a:cubicBezTo>
                  <a:lnTo>
                    <a:pt x="1668" y="169"/>
                  </a:lnTo>
                  <a:cubicBezTo>
                    <a:pt x="1656" y="181"/>
                    <a:pt x="1656" y="181"/>
                    <a:pt x="1644" y="193"/>
                  </a:cubicBezTo>
                  <a:cubicBezTo>
                    <a:pt x="1644" y="193"/>
                    <a:pt x="1644" y="172"/>
                    <a:pt x="1636" y="172"/>
                  </a:cubicBezTo>
                  <a:cubicBezTo>
                    <a:pt x="1634" y="172"/>
                    <a:pt x="1630" y="175"/>
                    <a:pt x="1626" y="182"/>
                  </a:cubicBezTo>
                  <a:lnTo>
                    <a:pt x="1626" y="182"/>
                  </a:lnTo>
                  <a:cubicBezTo>
                    <a:pt x="1632" y="167"/>
                    <a:pt x="1636" y="152"/>
                    <a:pt x="1635" y="152"/>
                  </a:cubicBezTo>
                  <a:lnTo>
                    <a:pt x="1635" y="152"/>
                  </a:lnTo>
                  <a:cubicBezTo>
                    <a:pt x="1635" y="152"/>
                    <a:pt x="1634" y="154"/>
                    <a:pt x="1632" y="157"/>
                  </a:cubicBezTo>
                  <a:cubicBezTo>
                    <a:pt x="1614" y="175"/>
                    <a:pt x="1610" y="186"/>
                    <a:pt x="1604" y="186"/>
                  </a:cubicBezTo>
                  <a:cubicBezTo>
                    <a:pt x="1602" y="186"/>
                    <a:pt x="1599" y="184"/>
                    <a:pt x="1596" y="181"/>
                  </a:cubicBezTo>
                  <a:cubicBezTo>
                    <a:pt x="1620" y="169"/>
                    <a:pt x="1620" y="145"/>
                    <a:pt x="1620" y="121"/>
                  </a:cubicBezTo>
                  <a:lnTo>
                    <a:pt x="1608" y="121"/>
                  </a:lnTo>
                  <a:cubicBezTo>
                    <a:pt x="1596" y="121"/>
                    <a:pt x="1584" y="145"/>
                    <a:pt x="1560" y="193"/>
                  </a:cubicBezTo>
                  <a:cubicBezTo>
                    <a:pt x="1549" y="193"/>
                    <a:pt x="1560" y="181"/>
                    <a:pt x="1560" y="145"/>
                  </a:cubicBezTo>
                  <a:lnTo>
                    <a:pt x="1560" y="145"/>
                  </a:lnTo>
                  <a:lnTo>
                    <a:pt x="1537" y="205"/>
                  </a:lnTo>
                  <a:cubicBezTo>
                    <a:pt x="1549" y="157"/>
                    <a:pt x="1560" y="121"/>
                    <a:pt x="1584" y="74"/>
                  </a:cubicBezTo>
                  <a:lnTo>
                    <a:pt x="1584" y="74"/>
                  </a:lnTo>
                  <a:cubicBezTo>
                    <a:pt x="1560" y="98"/>
                    <a:pt x="1549" y="121"/>
                    <a:pt x="1537" y="145"/>
                  </a:cubicBezTo>
                  <a:cubicBezTo>
                    <a:pt x="1526" y="161"/>
                    <a:pt x="1518" y="168"/>
                    <a:pt x="1512" y="168"/>
                  </a:cubicBezTo>
                  <a:cubicBezTo>
                    <a:pt x="1504" y="168"/>
                    <a:pt x="1501" y="158"/>
                    <a:pt x="1501" y="145"/>
                  </a:cubicBezTo>
                  <a:cubicBezTo>
                    <a:pt x="1501" y="132"/>
                    <a:pt x="1497" y="118"/>
                    <a:pt x="1491" y="118"/>
                  </a:cubicBezTo>
                  <a:cubicBezTo>
                    <a:pt x="1487" y="118"/>
                    <a:pt x="1482" y="125"/>
                    <a:pt x="1477" y="145"/>
                  </a:cubicBezTo>
                  <a:lnTo>
                    <a:pt x="1429" y="276"/>
                  </a:lnTo>
                  <a:cubicBezTo>
                    <a:pt x="1440" y="235"/>
                    <a:pt x="1450" y="203"/>
                    <a:pt x="1460" y="180"/>
                  </a:cubicBezTo>
                  <a:lnTo>
                    <a:pt x="1460" y="180"/>
                  </a:lnTo>
                  <a:cubicBezTo>
                    <a:pt x="1460" y="180"/>
                    <a:pt x="1460" y="180"/>
                    <a:pt x="1460" y="180"/>
                  </a:cubicBezTo>
                  <a:cubicBezTo>
                    <a:pt x="1461" y="180"/>
                    <a:pt x="1463" y="177"/>
                    <a:pt x="1465" y="169"/>
                  </a:cubicBezTo>
                  <a:lnTo>
                    <a:pt x="1465" y="169"/>
                  </a:lnTo>
                  <a:cubicBezTo>
                    <a:pt x="1463" y="172"/>
                    <a:pt x="1462" y="176"/>
                    <a:pt x="1460" y="180"/>
                  </a:cubicBezTo>
                  <a:lnTo>
                    <a:pt x="1460" y="180"/>
                  </a:lnTo>
                  <a:cubicBezTo>
                    <a:pt x="1458" y="176"/>
                    <a:pt x="1465" y="136"/>
                    <a:pt x="1465" y="110"/>
                  </a:cubicBezTo>
                  <a:cubicBezTo>
                    <a:pt x="1465" y="86"/>
                    <a:pt x="1477" y="50"/>
                    <a:pt x="1477" y="50"/>
                  </a:cubicBezTo>
                  <a:lnTo>
                    <a:pt x="1477" y="50"/>
                  </a:lnTo>
                  <a:lnTo>
                    <a:pt x="1429" y="181"/>
                  </a:lnTo>
                  <a:cubicBezTo>
                    <a:pt x="1453" y="110"/>
                    <a:pt x="1429" y="98"/>
                    <a:pt x="1418" y="98"/>
                  </a:cubicBezTo>
                  <a:cubicBezTo>
                    <a:pt x="1406" y="98"/>
                    <a:pt x="1418" y="133"/>
                    <a:pt x="1406" y="157"/>
                  </a:cubicBezTo>
                  <a:cubicBezTo>
                    <a:pt x="1396" y="157"/>
                    <a:pt x="1410" y="70"/>
                    <a:pt x="1403" y="70"/>
                  </a:cubicBezTo>
                  <a:lnTo>
                    <a:pt x="1403" y="70"/>
                  </a:lnTo>
                  <a:cubicBezTo>
                    <a:pt x="1401" y="70"/>
                    <a:pt x="1398" y="75"/>
                    <a:pt x="1394" y="86"/>
                  </a:cubicBezTo>
                  <a:cubicBezTo>
                    <a:pt x="1394" y="95"/>
                    <a:pt x="1379" y="133"/>
                    <a:pt x="1373" y="133"/>
                  </a:cubicBezTo>
                  <a:cubicBezTo>
                    <a:pt x="1371" y="133"/>
                    <a:pt x="1370" y="130"/>
                    <a:pt x="1370" y="121"/>
                  </a:cubicBezTo>
                  <a:cubicBezTo>
                    <a:pt x="1370" y="98"/>
                    <a:pt x="1394" y="38"/>
                    <a:pt x="1394" y="38"/>
                  </a:cubicBezTo>
                  <a:lnTo>
                    <a:pt x="1394" y="38"/>
                  </a:lnTo>
                  <a:cubicBezTo>
                    <a:pt x="1384" y="38"/>
                    <a:pt x="1375" y="69"/>
                    <a:pt x="1365" y="69"/>
                  </a:cubicBezTo>
                  <a:cubicBezTo>
                    <a:pt x="1363" y="69"/>
                    <a:pt x="1360" y="67"/>
                    <a:pt x="1358" y="62"/>
                  </a:cubicBezTo>
                  <a:cubicBezTo>
                    <a:pt x="1346" y="50"/>
                    <a:pt x="1346" y="26"/>
                    <a:pt x="1334" y="26"/>
                  </a:cubicBezTo>
                  <a:cubicBezTo>
                    <a:pt x="1334" y="26"/>
                    <a:pt x="1310" y="98"/>
                    <a:pt x="1322" y="98"/>
                  </a:cubicBezTo>
                  <a:lnTo>
                    <a:pt x="1298" y="98"/>
                  </a:lnTo>
                  <a:cubicBezTo>
                    <a:pt x="1298" y="74"/>
                    <a:pt x="1298" y="62"/>
                    <a:pt x="1298" y="38"/>
                  </a:cubicBezTo>
                  <a:cubicBezTo>
                    <a:pt x="1287" y="62"/>
                    <a:pt x="1287" y="86"/>
                    <a:pt x="1275" y="121"/>
                  </a:cubicBezTo>
                  <a:cubicBezTo>
                    <a:pt x="1278" y="114"/>
                    <a:pt x="1281" y="111"/>
                    <a:pt x="1282" y="111"/>
                  </a:cubicBezTo>
                  <a:lnTo>
                    <a:pt x="1282" y="111"/>
                  </a:lnTo>
                  <a:cubicBezTo>
                    <a:pt x="1285" y="111"/>
                    <a:pt x="1283" y="125"/>
                    <a:pt x="1275" y="133"/>
                  </a:cubicBezTo>
                  <a:cubicBezTo>
                    <a:pt x="1275" y="151"/>
                    <a:pt x="1268" y="162"/>
                    <a:pt x="1265" y="162"/>
                  </a:cubicBezTo>
                  <a:cubicBezTo>
                    <a:pt x="1264" y="162"/>
                    <a:pt x="1263" y="160"/>
                    <a:pt x="1263" y="157"/>
                  </a:cubicBezTo>
                  <a:cubicBezTo>
                    <a:pt x="1263" y="145"/>
                    <a:pt x="1287" y="62"/>
                    <a:pt x="1275" y="62"/>
                  </a:cubicBezTo>
                  <a:lnTo>
                    <a:pt x="1275" y="62"/>
                  </a:lnTo>
                  <a:cubicBezTo>
                    <a:pt x="1251" y="74"/>
                    <a:pt x="1239" y="98"/>
                    <a:pt x="1239" y="133"/>
                  </a:cubicBezTo>
                  <a:cubicBezTo>
                    <a:pt x="1251" y="157"/>
                    <a:pt x="1251" y="181"/>
                    <a:pt x="1239" y="205"/>
                  </a:cubicBezTo>
                  <a:cubicBezTo>
                    <a:pt x="1239" y="220"/>
                    <a:pt x="1234" y="230"/>
                    <a:pt x="1231" y="230"/>
                  </a:cubicBezTo>
                  <a:cubicBezTo>
                    <a:pt x="1229" y="230"/>
                    <a:pt x="1227" y="226"/>
                    <a:pt x="1227" y="217"/>
                  </a:cubicBezTo>
                  <a:cubicBezTo>
                    <a:pt x="1227" y="193"/>
                    <a:pt x="1239" y="50"/>
                    <a:pt x="1239" y="50"/>
                  </a:cubicBezTo>
                  <a:cubicBezTo>
                    <a:pt x="1239" y="47"/>
                    <a:pt x="1238" y="45"/>
                    <a:pt x="1236" y="45"/>
                  </a:cubicBezTo>
                  <a:cubicBezTo>
                    <a:pt x="1232" y="45"/>
                    <a:pt x="1224" y="54"/>
                    <a:pt x="1215" y="62"/>
                  </a:cubicBezTo>
                  <a:cubicBezTo>
                    <a:pt x="1215" y="74"/>
                    <a:pt x="1215" y="110"/>
                    <a:pt x="1215" y="133"/>
                  </a:cubicBezTo>
                  <a:cubicBezTo>
                    <a:pt x="1214" y="136"/>
                    <a:pt x="1213" y="137"/>
                    <a:pt x="1212" y="137"/>
                  </a:cubicBezTo>
                  <a:cubicBezTo>
                    <a:pt x="1206" y="137"/>
                    <a:pt x="1212" y="59"/>
                    <a:pt x="1206" y="59"/>
                  </a:cubicBezTo>
                  <a:cubicBezTo>
                    <a:pt x="1205" y="59"/>
                    <a:pt x="1204" y="60"/>
                    <a:pt x="1203" y="62"/>
                  </a:cubicBezTo>
                  <a:cubicBezTo>
                    <a:pt x="1198" y="79"/>
                    <a:pt x="1192" y="95"/>
                    <a:pt x="1188" y="113"/>
                  </a:cubicBezTo>
                  <a:lnTo>
                    <a:pt x="1188" y="113"/>
                  </a:lnTo>
                  <a:cubicBezTo>
                    <a:pt x="1187" y="100"/>
                    <a:pt x="1184" y="87"/>
                    <a:pt x="1179" y="74"/>
                  </a:cubicBezTo>
                  <a:cubicBezTo>
                    <a:pt x="1179" y="42"/>
                    <a:pt x="1170" y="1"/>
                    <a:pt x="1159" y="1"/>
                  </a:cubicBezTo>
                  <a:close/>
                  <a:moveTo>
                    <a:pt x="1414" y="2263"/>
                  </a:moveTo>
                  <a:lnTo>
                    <a:pt x="1414" y="2263"/>
                  </a:lnTo>
                  <a:cubicBezTo>
                    <a:pt x="1415" y="2267"/>
                    <a:pt x="1416" y="2272"/>
                    <a:pt x="1418" y="2277"/>
                  </a:cubicBezTo>
                  <a:cubicBezTo>
                    <a:pt x="1416" y="2272"/>
                    <a:pt x="1415" y="2267"/>
                    <a:pt x="1414" y="2263"/>
                  </a:cubicBezTo>
                  <a:close/>
                  <a:moveTo>
                    <a:pt x="802" y="2270"/>
                  </a:moveTo>
                  <a:cubicBezTo>
                    <a:pt x="801" y="2272"/>
                    <a:pt x="800" y="2274"/>
                    <a:pt x="798" y="2277"/>
                  </a:cubicBezTo>
                  <a:cubicBezTo>
                    <a:pt x="798" y="2278"/>
                    <a:pt x="799" y="2278"/>
                    <a:pt x="799" y="2278"/>
                  </a:cubicBezTo>
                  <a:cubicBezTo>
                    <a:pt x="799" y="2278"/>
                    <a:pt x="800" y="2275"/>
                    <a:pt x="802" y="2270"/>
                  </a:cubicBezTo>
                  <a:close/>
                  <a:moveTo>
                    <a:pt x="96" y="860"/>
                  </a:moveTo>
                  <a:lnTo>
                    <a:pt x="96" y="872"/>
                  </a:lnTo>
                  <a:cubicBezTo>
                    <a:pt x="90" y="878"/>
                    <a:pt x="84" y="881"/>
                    <a:pt x="80" y="881"/>
                  </a:cubicBezTo>
                  <a:cubicBezTo>
                    <a:pt x="75" y="881"/>
                    <a:pt x="72" y="878"/>
                    <a:pt x="72" y="872"/>
                  </a:cubicBezTo>
                  <a:cubicBezTo>
                    <a:pt x="36" y="872"/>
                    <a:pt x="25" y="883"/>
                    <a:pt x="25" y="895"/>
                  </a:cubicBezTo>
                  <a:cubicBezTo>
                    <a:pt x="25" y="907"/>
                    <a:pt x="108" y="919"/>
                    <a:pt x="108" y="931"/>
                  </a:cubicBezTo>
                  <a:cubicBezTo>
                    <a:pt x="120" y="943"/>
                    <a:pt x="96" y="943"/>
                    <a:pt x="72" y="943"/>
                  </a:cubicBezTo>
                  <a:lnTo>
                    <a:pt x="48" y="943"/>
                  </a:lnTo>
                  <a:cubicBezTo>
                    <a:pt x="48" y="943"/>
                    <a:pt x="48" y="943"/>
                    <a:pt x="84" y="955"/>
                  </a:cubicBezTo>
                  <a:cubicBezTo>
                    <a:pt x="120" y="967"/>
                    <a:pt x="108" y="967"/>
                    <a:pt x="96" y="967"/>
                  </a:cubicBezTo>
                  <a:cubicBezTo>
                    <a:pt x="86" y="967"/>
                    <a:pt x="39" y="952"/>
                    <a:pt x="14" y="952"/>
                  </a:cubicBezTo>
                  <a:cubicBezTo>
                    <a:pt x="8" y="952"/>
                    <a:pt x="3" y="953"/>
                    <a:pt x="1" y="955"/>
                  </a:cubicBezTo>
                  <a:cubicBezTo>
                    <a:pt x="1" y="967"/>
                    <a:pt x="36" y="979"/>
                    <a:pt x="60" y="991"/>
                  </a:cubicBezTo>
                  <a:cubicBezTo>
                    <a:pt x="60" y="1003"/>
                    <a:pt x="108" y="1038"/>
                    <a:pt x="108" y="1038"/>
                  </a:cubicBezTo>
                  <a:cubicBezTo>
                    <a:pt x="78" y="1028"/>
                    <a:pt x="48" y="1018"/>
                    <a:pt x="19" y="1009"/>
                  </a:cubicBezTo>
                  <a:lnTo>
                    <a:pt x="19" y="1009"/>
                  </a:lnTo>
                  <a:cubicBezTo>
                    <a:pt x="36" y="1019"/>
                    <a:pt x="51" y="1041"/>
                    <a:pt x="60" y="1050"/>
                  </a:cubicBezTo>
                  <a:cubicBezTo>
                    <a:pt x="72" y="1050"/>
                    <a:pt x="72" y="1062"/>
                    <a:pt x="48" y="1062"/>
                  </a:cubicBezTo>
                  <a:cubicBezTo>
                    <a:pt x="13" y="1062"/>
                    <a:pt x="48" y="1074"/>
                    <a:pt x="48" y="1074"/>
                  </a:cubicBezTo>
                  <a:cubicBezTo>
                    <a:pt x="48" y="1086"/>
                    <a:pt x="48" y="1086"/>
                    <a:pt x="25" y="1086"/>
                  </a:cubicBezTo>
                  <a:lnTo>
                    <a:pt x="13" y="1086"/>
                  </a:lnTo>
                  <a:cubicBezTo>
                    <a:pt x="36" y="1098"/>
                    <a:pt x="48" y="1098"/>
                    <a:pt x="72" y="1098"/>
                  </a:cubicBezTo>
                  <a:cubicBezTo>
                    <a:pt x="96" y="1098"/>
                    <a:pt x="132" y="1098"/>
                    <a:pt x="120" y="1110"/>
                  </a:cubicBezTo>
                  <a:lnTo>
                    <a:pt x="48" y="1110"/>
                  </a:lnTo>
                  <a:cubicBezTo>
                    <a:pt x="36" y="1110"/>
                    <a:pt x="48" y="1122"/>
                    <a:pt x="60" y="1122"/>
                  </a:cubicBezTo>
                  <a:cubicBezTo>
                    <a:pt x="84" y="1134"/>
                    <a:pt x="60" y="1134"/>
                    <a:pt x="48" y="1134"/>
                  </a:cubicBezTo>
                  <a:cubicBezTo>
                    <a:pt x="48" y="1134"/>
                    <a:pt x="47" y="1134"/>
                    <a:pt x="47" y="1135"/>
                  </a:cubicBezTo>
                  <a:lnTo>
                    <a:pt x="47" y="1135"/>
                  </a:lnTo>
                  <a:cubicBezTo>
                    <a:pt x="42" y="1134"/>
                    <a:pt x="36" y="1134"/>
                    <a:pt x="36" y="1134"/>
                  </a:cubicBezTo>
                  <a:lnTo>
                    <a:pt x="36" y="1134"/>
                  </a:lnTo>
                  <a:cubicBezTo>
                    <a:pt x="36" y="1134"/>
                    <a:pt x="36" y="1139"/>
                    <a:pt x="40" y="1139"/>
                  </a:cubicBezTo>
                  <a:cubicBezTo>
                    <a:pt x="42" y="1139"/>
                    <a:pt x="44" y="1138"/>
                    <a:pt x="47" y="1135"/>
                  </a:cubicBezTo>
                  <a:lnTo>
                    <a:pt x="47" y="1135"/>
                  </a:lnTo>
                  <a:cubicBezTo>
                    <a:pt x="53" y="1136"/>
                    <a:pt x="60" y="1139"/>
                    <a:pt x="60" y="1145"/>
                  </a:cubicBezTo>
                  <a:cubicBezTo>
                    <a:pt x="60" y="1157"/>
                    <a:pt x="57" y="1160"/>
                    <a:pt x="53" y="1160"/>
                  </a:cubicBezTo>
                  <a:cubicBezTo>
                    <a:pt x="48" y="1160"/>
                    <a:pt x="42" y="1157"/>
                    <a:pt x="36" y="1157"/>
                  </a:cubicBezTo>
                  <a:cubicBezTo>
                    <a:pt x="36" y="1169"/>
                    <a:pt x="36" y="1193"/>
                    <a:pt x="72" y="1193"/>
                  </a:cubicBezTo>
                  <a:cubicBezTo>
                    <a:pt x="108" y="1205"/>
                    <a:pt x="108" y="1205"/>
                    <a:pt x="48" y="1205"/>
                  </a:cubicBezTo>
                  <a:lnTo>
                    <a:pt x="25" y="1205"/>
                  </a:lnTo>
                  <a:cubicBezTo>
                    <a:pt x="25" y="1205"/>
                    <a:pt x="25" y="1217"/>
                    <a:pt x="36" y="1229"/>
                  </a:cubicBezTo>
                  <a:cubicBezTo>
                    <a:pt x="36" y="1229"/>
                    <a:pt x="72" y="1229"/>
                    <a:pt x="48" y="1241"/>
                  </a:cubicBezTo>
                  <a:cubicBezTo>
                    <a:pt x="1" y="1241"/>
                    <a:pt x="13" y="1264"/>
                    <a:pt x="25" y="1264"/>
                  </a:cubicBezTo>
                  <a:cubicBezTo>
                    <a:pt x="36" y="1264"/>
                    <a:pt x="108" y="1264"/>
                    <a:pt x="96" y="1276"/>
                  </a:cubicBezTo>
                  <a:cubicBezTo>
                    <a:pt x="48" y="1288"/>
                    <a:pt x="25" y="1288"/>
                    <a:pt x="25" y="1300"/>
                  </a:cubicBezTo>
                  <a:cubicBezTo>
                    <a:pt x="13" y="1312"/>
                    <a:pt x="25" y="1336"/>
                    <a:pt x="36" y="1348"/>
                  </a:cubicBezTo>
                  <a:cubicBezTo>
                    <a:pt x="36" y="1360"/>
                    <a:pt x="48" y="1360"/>
                    <a:pt x="48" y="1360"/>
                  </a:cubicBezTo>
                  <a:lnTo>
                    <a:pt x="84" y="1360"/>
                  </a:lnTo>
                  <a:cubicBezTo>
                    <a:pt x="60" y="1372"/>
                    <a:pt x="48" y="1384"/>
                    <a:pt x="25" y="1384"/>
                  </a:cubicBezTo>
                  <a:cubicBezTo>
                    <a:pt x="13" y="1384"/>
                    <a:pt x="1" y="1395"/>
                    <a:pt x="1" y="1407"/>
                  </a:cubicBezTo>
                  <a:cubicBezTo>
                    <a:pt x="1" y="1413"/>
                    <a:pt x="1" y="1416"/>
                    <a:pt x="7" y="1416"/>
                  </a:cubicBezTo>
                  <a:cubicBezTo>
                    <a:pt x="12" y="1416"/>
                    <a:pt x="21" y="1414"/>
                    <a:pt x="38" y="1410"/>
                  </a:cubicBezTo>
                  <a:lnTo>
                    <a:pt x="38" y="1410"/>
                  </a:lnTo>
                  <a:cubicBezTo>
                    <a:pt x="43" y="1413"/>
                    <a:pt x="72" y="1419"/>
                    <a:pt x="72" y="1419"/>
                  </a:cubicBezTo>
                  <a:cubicBezTo>
                    <a:pt x="84" y="1419"/>
                    <a:pt x="36" y="1443"/>
                    <a:pt x="25" y="1443"/>
                  </a:cubicBezTo>
                  <a:cubicBezTo>
                    <a:pt x="25" y="1455"/>
                    <a:pt x="13" y="1467"/>
                    <a:pt x="25" y="1467"/>
                  </a:cubicBezTo>
                  <a:cubicBezTo>
                    <a:pt x="48" y="1467"/>
                    <a:pt x="72" y="1467"/>
                    <a:pt x="108" y="1455"/>
                  </a:cubicBezTo>
                  <a:lnTo>
                    <a:pt x="108" y="1467"/>
                  </a:lnTo>
                  <a:lnTo>
                    <a:pt x="72" y="1479"/>
                  </a:lnTo>
                  <a:cubicBezTo>
                    <a:pt x="72" y="1491"/>
                    <a:pt x="48" y="1491"/>
                    <a:pt x="48" y="1503"/>
                  </a:cubicBezTo>
                  <a:cubicBezTo>
                    <a:pt x="36" y="1503"/>
                    <a:pt x="36" y="1515"/>
                    <a:pt x="48" y="1515"/>
                  </a:cubicBezTo>
                  <a:cubicBezTo>
                    <a:pt x="52" y="1518"/>
                    <a:pt x="58" y="1520"/>
                    <a:pt x="64" y="1520"/>
                  </a:cubicBezTo>
                  <a:cubicBezTo>
                    <a:pt x="77" y="1520"/>
                    <a:pt x="96" y="1515"/>
                    <a:pt x="120" y="1515"/>
                  </a:cubicBezTo>
                  <a:cubicBezTo>
                    <a:pt x="151" y="1515"/>
                    <a:pt x="128" y="1524"/>
                    <a:pt x="90" y="1534"/>
                  </a:cubicBezTo>
                  <a:lnTo>
                    <a:pt x="90" y="1534"/>
                  </a:lnTo>
                  <a:cubicBezTo>
                    <a:pt x="90" y="1533"/>
                    <a:pt x="90" y="1533"/>
                    <a:pt x="89" y="1533"/>
                  </a:cubicBezTo>
                  <a:lnTo>
                    <a:pt x="89" y="1533"/>
                  </a:lnTo>
                  <a:cubicBezTo>
                    <a:pt x="88" y="1533"/>
                    <a:pt x="84" y="1534"/>
                    <a:pt x="72" y="1538"/>
                  </a:cubicBezTo>
                  <a:cubicBezTo>
                    <a:pt x="78" y="1537"/>
                    <a:pt x="84" y="1535"/>
                    <a:pt x="90" y="1534"/>
                  </a:cubicBezTo>
                  <a:lnTo>
                    <a:pt x="90" y="1534"/>
                  </a:lnTo>
                  <a:cubicBezTo>
                    <a:pt x="90" y="1535"/>
                    <a:pt x="89" y="1538"/>
                    <a:pt x="108" y="1538"/>
                  </a:cubicBezTo>
                  <a:lnTo>
                    <a:pt x="144" y="1526"/>
                  </a:lnTo>
                  <a:lnTo>
                    <a:pt x="144" y="1526"/>
                  </a:lnTo>
                  <a:cubicBezTo>
                    <a:pt x="144" y="1526"/>
                    <a:pt x="96" y="1550"/>
                    <a:pt x="108" y="1550"/>
                  </a:cubicBezTo>
                  <a:lnTo>
                    <a:pt x="155" y="1550"/>
                  </a:lnTo>
                  <a:cubicBezTo>
                    <a:pt x="167" y="1550"/>
                    <a:pt x="144" y="1562"/>
                    <a:pt x="120" y="1562"/>
                  </a:cubicBezTo>
                  <a:cubicBezTo>
                    <a:pt x="108" y="1562"/>
                    <a:pt x="48" y="1586"/>
                    <a:pt x="60" y="1586"/>
                  </a:cubicBezTo>
                  <a:cubicBezTo>
                    <a:pt x="96" y="1586"/>
                    <a:pt x="120" y="1586"/>
                    <a:pt x="155" y="1574"/>
                  </a:cubicBezTo>
                  <a:lnTo>
                    <a:pt x="155" y="1574"/>
                  </a:lnTo>
                  <a:cubicBezTo>
                    <a:pt x="48" y="1622"/>
                    <a:pt x="167" y="1622"/>
                    <a:pt x="96" y="1657"/>
                  </a:cubicBezTo>
                  <a:cubicBezTo>
                    <a:pt x="76" y="1673"/>
                    <a:pt x="77" y="1677"/>
                    <a:pt x="86" y="1677"/>
                  </a:cubicBezTo>
                  <a:cubicBezTo>
                    <a:pt x="99" y="1677"/>
                    <a:pt x="125" y="1669"/>
                    <a:pt x="132" y="1669"/>
                  </a:cubicBezTo>
                  <a:cubicBezTo>
                    <a:pt x="144" y="1681"/>
                    <a:pt x="144" y="1681"/>
                    <a:pt x="144" y="1693"/>
                  </a:cubicBezTo>
                  <a:cubicBezTo>
                    <a:pt x="144" y="1699"/>
                    <a:pt x="153" y="1699"/>
                    <a:pt x="161" y="1699"/>
                  </a:cubicBezTo>
                  <a:cubicBezTo>
                    <a:pt x="170" y="1699"/>
                    <a:pt x="179" y="1699"/>
                    <a:pt x="179" y="1705"/>
                  </a:cubicBezTo>
                  <a:cubicBezTo>
                    <a:pt x="191" y="1729"/>
                    <a:pt x="155" y="1729"/>
                    <a:pt x="167" y="1741"/>
                  </a:cubicBezTo>
                  <a:cubicBezTo>
                    <a:pt x="173" y="1747"/>
                    <a:pt x="173" y="1750"/>
                    <a:pt x="175" y="1750"/>
                  </a:cubicBezTo>
                  <a:cubicBezTo>
                    <a:pt x="176" y="1750"/>
                    <a:pt x="179" y="1747"/>
                    <a:pt x="191" y="1741"/>
                  </a:cubicBezTo>
                  <a:cubicBezTo>
                    <a:pt x="215" y="1729"/>
                    <a:pt x="215" y="1729"/>
                    <a:pt x="227" y="1729"/>
                  </a:cubicBezTo>
                  <a:cubicBezTo>
                    <a:pt x="227" y="1729"/>
                    <a:pt x="183" y="1764"/>
                    <a:pt x="155" y="1782"/>
                  </a:cubicBezTo>
                  <a:lnTo>
                    <a:pt x="155" y="1782"/>
                  </a:lnTo>
                  <a:cubicBezTo>
                    <a:pt x="159" y="1780"/>
                    <a:pt x="162" y="1780"/>
                    <a:pt x="165" y="1780"/>
                  </a:cubicBezTo>
                  <a:cubicBezTo>
                    <a:pt x="195" y="1780"/>
                    <a:pt x="205" y="1838"/>
                    <a:pt x="215" y="1848"/>
                  </a:cubicBezTo>
                  <a:cubicBezTo>
                    <a:pt x="215" y="1848"/>
                    <a:pt x="203" y="1884"/>
                    <a:pt x="215" y="1884"/>
                  </a:cubicBezTo>
                  <a:cubicBezTo>
                    <a:pt x="221" y="1890"/>
                    <a:pt x="227" y="1893"/>
                    <a:pt x="233" y="1893"/>
                  </a:cubicBezTo>
                  <a:cubicBezTo>
                    <a:pt x="239" y="1893"/>
                    <a:pt x="245" y="1890"/>
                    <a:pt x="251" y="1884"/>
                  </a:cubicBezTo>
                  <a:cubicBezTo>
                    <a:pt x="275" y="1872"/>
                    <a:pt x="298" y="1860"/>
                    <a:pt x="322" y="1836"/>
                  </a:cubicBezTo>
                  <a:lnTo>
                    <a:pt x="322" y="1836"/>
                  </a:lnTo>
                  <a:cubicBezTo>
                    <a:pt x="321" y="1838"/>
                    <a:pt x="261" y="1897"/>
                    <a:pt x="271" y="1897"/>
                  </a:cubicBezTo>
                  <a:cubicBezTo>
                    <a:pt x="271" y="1897"/>
                    <a:pt x="273" y="1896"/>
                    <a:pt x="275" y="1896"/>
                  </a:cubicBezTo>
                  <a:cubicBezTo>
                    <a:pt x="275" y="1896"/>
                    <a:pt x="305" y="1880"/>
                    <a:pt x="317" y="1880"/>
                  </a:cubicBezTo>
                  <a:cubicBezTo>
                    <a:pt x="320" y="1880"/>
                    <a:pt x="322" y="1881"/>
                    <a:pt x="322" y="1884"/>
                  </a:cubicBezTo>
                  <a:cubicBezTo>
                    <a:pt x="310" y="1884"/>
                    <a:pt x="251" y="1931"/>
                    <a:pt x="263" y="1931"/>
                  </a:cubicBezTo>
                  <a:cubicBezTo>
                    <a:pt x="286" y="1919"/>
                    <a:pt x="322" y="1907"/>
                    <a:pt x="334" y="1884"/>
                  </a:cubicBezTo>
                  <a:lnTo>
                    <a:pt x="334" y="1884"/>
                  </a:lnTo>
                  <a:cubicBezTo>
                    <a:pt x="346" y="1884"/>
                    <a:pt x="310" y="1931"/>
                    <a:pt x="298" y="1943"/>
                  </a:cubicBezTo>
                  <a:cubicBezTo>
                    <a:pt x="286" y="1955"/>
                    <a:pt x="275" y="1979"/>
                    <a:pt x="286" y="1979"/>
                  </a:cubicBezTo>
                  <a:cubicBezTo>
                    <a:pt x="286" y="1967"/>
                    <a:pt x="334" y="1931"/>
                    <a:pt x="346" y="1931"/>
                  </a:cubicBezTo>
                  <a:cubicBezTo>
                    <a:pt x="353" y="1931"/>
                    <a:pt x="352" y="1940"/>
                    <a:pt x="349" y="1947"/>
                  </a:cubicBezTo>
                  <a:lnTo>
                    <a:pt x="349" y="1947"/>
                  </a:lnTo>
                  <a:cubicBezTo>
                    <a:pt x="354" y="1942"/>
                    <a:pt x="361" y="1938"/>
                    <a:pt x="369" y="1938"/>
                  </a:cubicBezTo>
                  <a:cubicBezTo>
                    <a:pt x="374" y="1938"/>
                    <a:pt x="378" y="1940"/>
                    <a:pt x="382" y="1943"/>
                  </a:cubicBezTo>
                  <a:cubicBezTo>
                    <a:pt x="382" y="1943"/>
                    <a:pt x="358" y="1979"/>
                    <a:pt x="358" y="1991"/>
                  </a:cubicBezTo>
                  <a:cubicBezTo>
                    <a:pt x="358" y="1995"/>
                    <a:pt x="359" y="1998"/>
                    <a:pt x="363" y="1998"/>
                  </a:cubicBezTo>
                  <a:cubicBezTo>
                    <a:pt x="370" y="1998"/>
                    <a:pt x="383" y="1990"/>
                    <a:pt x="406" y="1967"/>
                  </a:cubicBezTo>
                  <a:lnTo>
                    <a:pt x="406" y="1967"/>
                  </a:lnTo>
                  <a:cubicBezTo>
                    <a:pt x="405" y="1967"/>
                    <a:pt x="376" y="2016"/>
                    <a:pt x="380" y="2016"/>
                  </a:cubicBezTo>
                  <a:cubicBezTo>
                    <a:pt x="380" y="2016"/>
                    <a:pt x="381" y="2016"/>
                    <a:pt x="382" y="2015"/>
                  </a:cubicBezTo>
                  <a:cubicBezTo>
                    <a:pt x="382" y="2004"/>
                    <a:pt x="410" y="1965"/>
                    <a:pt x="425" y="1965"/>
                  </a:cubicBezTo>
                  <a:cubicBezTo>
                    <a:pt x="426" y="1965"/>
                    <a:pt x="428" y="1966"/>
                    <a:pt x="429" y="1967"/>
                  </a:cubicBezTo>
                  <a:cubicBezTo>
                    <a:pt x="429" y="1979"/>
                    <a:pt x="417" y="1991"/>
                    <a:pt x="417" y="2003"/>
                  </a:cubicBezTo>
                  <a:cubicBezTo>
                    <a:pt x="409" y="2003"/>
                    <a:pt x="412" y="2019"/>
                    <a:pt x="425" y="2019"/>
                  </a:cubicBezTo>
                  <a:cubicBezTo>
                    <a:pt x="428" y="2019"/>
                    <a:pt x="432" y="2018"/>
                    <a:pt x="435" y="2016"/>
                  </a:cubicBezTo>
                  <a:lnTo>
                    <a:pt x="435" y="2016"/>
                  </a:lnTo>
                  <a:cubicBezTo>
                    <a:pt x="423" y="2029"/>
                    <a:pt x="417" y="2049"/>
                    <a:pt x="417" y="2074"/>
                  </a:cubicBezTo>
                  <a:cubicBezTo>
                    <a:pt x="432" y="2053"/>
                    <a:pt x="437" y="2048"/>
                    <a:pt x="440" y="2048"/>
                  </a:cubicBezTo>
                  <a:cubicBezTo>
                    <a:pt x="441" y="2048"/>
                    <a:pt x="441" y="2050"/>
                    <a:pt x="441" y="2050"/>
                  </a:cubicBezTo>
                  <a:cubicBezTo>
                    <a:pt x="445" y="2054"/>
                    <a:pt x="446" y="2055"/>
                    <a:pt x="447" y="2055"/>
                  </a:cubicBezTo>
                  <a:cubicBezTo>
                    <a:pt x="449" y="2055"/>
                    <a:pt x="448" y="2047"/>
                    <a:pt x="465" y="2038"/>
                  </a:cubicBezTo>
                  <a:cubicBezTo>
                    <a:pt x="468" y="2037"/>
                    <a:pt x="470" y="2036"/>
                    <a:pt x="471" y="2036"/>
                  </a:cubicBezTo>
                  <a:cubicBezTo>
                    <a:pt x="484" y="2036"/>
                    <a:pt x="466" y="2074"/>
                    <a:pt x="477" y="2074"/>
                  </a:cubicBezTo>
                  <a:cubicBezTo>
                    <a:pt x="477" y="2076"/>
                    <a:pt x="477" y="2077"/>
                    <a:pt x="478" y="2077"/>
                  </a:cubicBezTo>
                  <a:cubicBezTo>
                    <a:pt x="482" y="2077"/>
                    <a:pt x="491" y="2062"/>
                    <a:pt x="501" y="2062"/>
                  </a:cubicBezTo>
                  <a:cubicBezTo>
                    <a:pt x="501" y="2062"/>
                    <a:pt x="513" y="2062"/>
                    <a:pt x="513" y="2074"/>
                  </a:cubicBezTo>
                  <a:cubicBezTo>
                    <a:pt x="515" y="2077"/>
                    <a:pt x="518" y="2078"/>
                    <a:pt x="522" y="2078"/>
                  </a:cubicBezTo>
                  <a:cubicBezTo>
                    <a:pt x="526" y="2078"/>
                    <a:pt x="532" y="2075"/>
                    <a:pt x="541" y="2068"/>
                  </a:cubicBezTo>
                  <a:lnTo>
                    <a:pt x="541" y="2068"/>
                  </a:lnTo>
                  <a:cubicBezTo>
                    <a:pt x="536" y="2074"/>
                    <a:pt x="531" y="2080"/>
                    <a:pt x="525" y="2086"/>
                  </a:cubicBezTo>
                  <a:cubicBezTo>
                    <a:pt x="521" y="2098"/>
                    <a:pt x="521" y="2102"/>
                    <a:pt x="523" y="2102"/>
                  </a:cubicBezTo>
                  <a:cubicBezTo>
                    <a:pt x="527" y="2102"/>
                    <a:pt x="540" y="2086"/>
                    <a:pt x="548" y="2086"/>
                  </a:cubicBezTo>
                  <a:cubicBezTo>
                    <a:pt x="561" y="2069"/>
                    <a:pt x="570" y="2061"/>
                    <a:pt x="573" y="2061"/>
                  </a:cubicBezTo>
                  <a:lnTo>
                    <a:pt x="573" y="2061"/>
                  </a:lnTo>
                  <a:cubicBezTo>
                    <a:pt x="579" y="2061"/>
                    <a:pt x="571" y="2084"/>
                    <a:pt x="548" y="2122"/>
                  </a:cubicBezTo>
                  <a:cubicBezTo>
                    <a:pt x="542" y="2132"/>
                    <a:pt x="540" y="2136"/>
                    <a:pt x="541" y="2136"/>
                  </a:cubicBezTo>
                  <a:cubicBezTo>
                    <a:pt x="544" y="2136"/>
                    <a:pt x="585" y="2079"/>
                    <a:pt x="591" y="2079"/>
                  </a:cubicBezTo>
                  <a:lnTo>
                    <a:pt x="591" y="2079"/>
                  </a:lnTo>
                  <a:cubicBezTo>
                    <a:pt x="593" y="2079"/>
                    <a:pt x="591" y="2084"/>
                    <a:pt x="584" y="2098"/>
                  </a:cubicBezTo>
                  <a:cubicBezTo>
                    <a:pt x="571" y="2117"/>
                    <a:pt x="572" y="2129"/>
                    <a:pt x="579" y="2129"/>
                  </a:cubicBezTo>
                  <a:cubicBezTo>
                    <a:pt x="584" y="2129"/>
                    <a:pt x="592" y="2124"/>
                    <a:pt x="600" y="2112"/>
                  </a:cubicBezTo>
                  <a:lnTo>
                    <a:pt x="600" y="2112"/>
                  </a:lnTo>
                  <a:cubicBezTo>
                    <a:pt x="596" y="2124"/>
                    <a:pt x="596" y="2141"/>
                    <a:pt x="596" y="2157"/>
                  </a:cubicBezTo>
                  <a:lnTo>
                    <a:pt x="608" y="2157"/>
                  </a:lnTo>
                  <a:cubicBezTo>
                    <a:pt x="608" y="2157"/>
                    <a:pt x="608" y="2169"/>
                    <a:pt x="608" y="2181"/>
                  </a:cubicBezTo>
                  <a:cubicBezTo>
                    <a:pt x="608" y="2181"/>
                    <a:pt x="620" y="2169"/>
                    <a:pt x="632" y="2169"/>
                  </a:cubicBezTo>
                  <a:cubicBezTo>
                    <a:pt x="632" y="2169"/>
                    <a:pt x="644" y="2181"/>
                    <a:pt x="644" y="2181"/>
                  </a:cubicBezTo>
                  <a:cubicBezTo>
                    <a:pt x="644" y="2205"/>
                    <a:pt x="644" y="2217"/>
                    <a:pt x="656" y="2217"/>
                  </a:cubicBezTo>
                  <a:cubicBezTo>
                    <a:pt x="679" y="2217"/>
                    <a:pt x="691" y="2181"/>
                    <a:pt x="691" y="2181"/>
                  </a:cubicBezTo>
                  <a:lnTo>
                    <a:pt x="691" y="2181"/>
                  </a:lnTo>
                  <a:cubicBezTo>
                    <a:pt x="691" y="2181"/>
                    <a:pt x="679" y="2229"/>
                    <a:pt x="667" y="2241"/>
                  </a:cubicBezTo>
                  <a:cubicBezTo>
                    <a:pt x="667" y="2242"/>
                    <a:pt x="668" y="2243"/>
                    <a:pt x="669" y="2243"/>
                  </a:cubicBezTo>
                  <a:cubicBezTo>
                    <a:pt x="674" y="2243"/>
                    <a:pt x="693" y="2215"/>
                    <a:pt x="703" y="2205"/>
                  </a:cubicBezTo>
                  <a:cubicBezTo>
                    <a:pt x="703" y="2195"/>
                    <a:pt x="728" y="2137"/>
                    <a:pt x="729" y="2137"/>
                  </a:cubicBezTo>
                  <a:lnTo>
                    <a:pt x="729" y="2137"/>
                  </a:lnTo>
                  <a:cubicBezTo>
                    <a:pt x="730" y="2137"/>
                    <a:pt x="729" y="2139"/>
                    <a:pt x="727" y="2146"/>
                  </a:cubicBezTo>
                  <a:cubicBezTo>
                    <a:pt x="727" y="2169"/>
                    <a:pt x="715" y="2205"/>
                    <a:pt x="715" y="2229"/>
                  </a:cubicBezTo>
                  <a:cubicBezTo>
                    <a:pt x="715" y="2231"/>
                    <a:pt x="716" y="2232"/>
                    <a:pt x="716" y="2232"/>
                  </a:cubicBezTo>
                  <a:cubicBezTo>
                    <a:pt x="722" y="2232"/>
                    <a:pt x="745" y="2187"/>
                    <a:pt x="751" y="2187"/>
                  </a:cubicBezTo>
                  <a:lnTo>
                    <a:pt x="751" y="2187"/>
                  </a:lnTo>
                  <a:cubicBezTo>
                    <a:pt x="753" y="2187"/>
                    <a:pt x="753" y="2192"/>
                    <a:pt x="751" y="2205"/>
                  </a:cubicBezTo>
                  <a:cubicBezTo>
                    <a:pt x="744" y="2227"/>
                    <a:pt x="754" y="2231"/>
                    <a:pt x="763" y="2231"/>
                  </a:cubicBezTo>
                  <a:cubicBezTo>
                    <a:pt x="769" y="2231"/>
                    <a:pt x="775" y="2229"/>
                    <a:pt x="775" y="2229"/>
                  </a:cubicBezTo>
                  <a:cubicBezTo>
                    <a:pt x="783" y="2229"/>
                    <a:pt x="790" y="2224"/>
                    <a:pt x="795" y="2224"/>
                  </a:cubicBezTo>
                  <a:cubicBezTo>
                    <a:pt x="797" y="2224"/>
                    <a:pt x="798" y="2225"/>
                    <a:pt x="798" y="2229"/>
                  </a:cubicBezTo>
                  <a:cubicBezTo>
                    <a:pt x="806" y="2236"/>
                    <a:pt x="804" y="2258"/>
                    <a:pt x="802" y="2270"/>
                  </a:cubicBezTo>
                  <a:lnTo>
                    <a:pt x="802" y="2270"/>
                  </a:lnTo>
                  <a:cubicBezTo>
                    <a:pt x="810" y="2250"/>
                    <a:pt x="811" y="2240"/>
                    <a:pt x="822" y="2229"/>
                  </a:cubicBezTo>
                  <a:cubicBezTo>
                    <a:pt x="822" y="2223"/>
                    <a:pt x="822" y="2220"/>
                    <a:pt x="824" y="2220"/>
                  </a:cubicBezTo>
                  <a:cubicBezTo>
                    <a:pt x="825" y="2220"/>
                    <a:pt x="828" y="2223"/>
                    <a:pt x="834" y="2229"/>
                  </a:cubicBezTo>
                  <a:cubicBezTo>
                    <a:pt x="834" y="2229"/>
                    <a:pt x="846" y="2241"/>
                    <a:pt x="834" y="2288"/>
                  </a:cubicBezTo>
                  <a:cubicBezTo>
                    <a:pt x="845" y="2249"/>
                    <a:pt x="849" y="2235"/>
                    <a:pt x="850" y="2235"/>
                  </a:cubicBezTo>
                  <a:lnTo>
                    <a:pt x="850" y="2235"/>
                  </a:lnTo>
                  <a:cubicBezTo>
                    <a:pt x="853" y="2235"/>
                    <a:pt x="839" y="2301"/>
                    <a:pt x="845" y="2301"/>
                  </a:cubicBezTo>
                  <a:cubicBezTo>
                    <a:pt x="845" y="2301"/>
                    <a:pt x="846" y="2301"/>
                    <a:pt x="846" y="2300"/>
                  </a:cubicBezTo>
                  <a:cubicBezTo>
                    <a:pt x="870" y="2288"/>
                    <a:pt x="882" y="2229"/>
                    <a:pt x="882" y="2229"/>
                  </a:cubicBezTo>
                  <a:cubicBezTo>
                    <a:pt x="883" y="2227"/>
                    <a:pt x="885" y="2227"/>
                    <a:pt x="885" y="2227"/>
                  </a:cubicBezTo>
                  <a:lnTo>
                    <a:pt x="885" y="2227"/>
                  </a:lnTo>
                  <a:cubicBezTo>
                    <a:pt x="891" y="2227"/>
                    <a:pt x="882" y="2254"/>
                    <a:pt x="882" y="2265"/>
                  </a:cubicBezTo>
                  <a:cubicBezTo>
                    <a:pt x="882" y="2266"/>
                    <a:pt x="882" y="2267"/>
                    <a:pt x="883" y="2267"/>
                  </a:cubicBezTo>
                  <a:cubicBezTo>
                    <a:pt x="886" y="2267"/>
                    <a:pt x="899" y="2246"/>
                    <a:pt x="909" y="2246"/>
                  </a:cubicBezTo>
                  <a:cubicBezTo>
                    <a:pt x="912" y="2246"/>
                    <a:pt x="915" y="2248"/>
                    <a:pt x="917" y="2253"/>
                  </a:cubicBezTo>
                  <a:cubicBezTo>
                    <a:pt x="929" y="2277"/>
                    <a:pt x="929" y="2277"/>
                    <a:pt x="941" y="2277"/>
                  </a:cubicBezTo>
                  <a:cubicBezTo>
                    <a:pt x="941" y="2265"/>
                    <a:pt x="953" y="2253"/>
                    <a:pt x="953" y="2241"/>
                  </a:cubicBezTo>
                  <a:cubicBezTo>
                    <a:pt x="963" y="2251"/>
                    <a:pt x="973" y="2335"/>
                    <a:pt x="983" y="2335"/>
                  </a:cubicBezTo>
                  <a:cubicBezTo>
                    <a:pt x="985" y="2335"/>
                    <a:pt x="987" y="2332"/>
                    <a:pt x="989" y="2324"/>
                  </a:cubicBezTo>
                  <a:cubicBezTo>
                    <a:pt x="1013" y="2288"/>
                    <a:pt x="989" y="2288"/>
                    <a:pt x="1013" y="2288"/>
                  </a:cubicBezTo>
                  <a:cubicBezTo>
                    <a:pt x="1013" y="2292"/>
                    <a:pt x="1013" y="2296"/>
                    <a:pt x="1013" y="2300"/>
                  </a:cubicBezTo>
                  <a:cubicBezTo>
                    <a:pt x="1016" y="2295"/>
                    <a:pt x="1019" y="2293"/>
                    <a:pt x="1023" y="2293"/>
                  </a:cubicBezTo>
                  <a:cubicBezTo>
                    <a:pt x="1039" y="2293"/>
                    <a:pt x="1058" y="2331"/>
                    <a:pt x="1075" y="2331"/>
                  </a:cubicBezTo>
                  <a:cubicBezTo>
                    <a:pt x="1082" y="2331"/>
                    <a:pt x="1090" y="2323"/>
                    <a:pt x="1096" y="2300"/>
                  </a:cubicBezTo>
                  <a:cubicBezTo>
                    <a:pt x="1108" y="2282"/>
                    <a:pt x="1111" y="2282"/>
                    <a:pt x="1112" y="2282"/>
                  </a:cubicBezTo>
                  <a:cubicBezTo>
                    <a:pt x="1114" y="2282"/>
                    <a:pt x="1114" y="2282"/>
                    <a:pt x="1120" y="2265"/>
                  </a:cubicBezTo>
                  <a:lnTo>
                    <a:pt x="1120" y="2265"/>
                  </a:lnTo>
                  <a:lnTo>
                    <a:pt x="1108" y="2277"/>
                  </a:lnTo>
                  <a:cubicBezTo>
                    <a:pt x="1120" y="2193"/>
                    <a:pt x="1120" y="2110"/>
                    <a:pt x="1108" y="2026"/>
                  </a:cubicBezTo>
                  <a:cubicBezTo>
                    <a:pt x="1108" y="2026"/>
                    <a:pt x="1103" y="2021"/>
                    <a:pt x="1099" y="2021"/>
                  </a:cubicBezTo>
                  <a:cubicBezTo>
                    <a:pt x="1097" y="2021"/>
                    <a:pt x="1096" y="2023"/>
                    <a:pt x="1096" y="2026"/>
                  </a:cubicBezTo>
                  <a:cubicBezTo>
                    <a:pt x="1096" y="2060"/>
                    <a:pt x="1096" y="2094"/>
                    <a:pt x="1088" y="2094"/>
                  </a:cubicBezTo>
                  <a:cubicBezTo>
                    <a:pt x="1084" y="2094"/>
                    <a:pt x="1079" y="2088"/>
                    <a:pt x="1072" y="2074"/>
                  </a:cubicBezTo>
                  <a:cubicBezTo>
                    <a:pt x="1065" y="2053"/>
                    <a:pt x="1062" y="2048"/>
                    <a:pt x="1059" y="2048"/>
                  </a:cubicBezTo>
                  <a:cubicBezTo>
                    <a:pt x="1056" y="2048"/>
                    <a:pt x="1053" y="2050"/>
                    <a:pt x="1048" y="2050"/>
                  </a:cubicBezTo>
                  <a:cubicBezTo>
                    <a:pt x="1037" y="2061"/>
                    <a:pt x="1026" y="2123"/>
                    <a:pt x="1025" y="2123"/>
                  </a:cubicBezTo>
                  <a:cubicBezTo>
                    <a:pt x="1025" y="2123"/>
                    <a:pt x="1025" y="2123"/>
                    <a:pt x="1025" y="2122"/>
                  </a:cubicBezTo>
                  <a:cubicBezTo>
                    <a:pt x="1025" y="2110"/>
                    <a:pt x="1025" y="2015"/>
                    <a:pt x="1025" y="1991"/>
                  </a:cubicBezTo>
                  <a:cubicBezTo>
                    <a:pt x="1025" y="1990"/>
                    <a:pt x="1025" y="1989"/>
                    <a:pt x="1024" y="1989"/>
                  </a:cubicBezTo>
                  <a:cubicBezTo>
                    <a:pt x="1023" y="1989"/>
                    <a:pt x="1013" y="2052"/>
                    <a:pt x="1013" y="2074"/>
                  </a:cubicBezTo>
                  <a:cubicBezTo>
                    <a:pt x="1013" y="2067"/>
                    <a:pt x="1013" y="2016"/>
                    <a:pt x="1013" y="2003"/>
                  </a:cubicBezTo>
                  <a:cubicBezTo>
                    <a:pt x="1013" y="2023"/>
                    <a:pt x="996" y="2135"/>
                    <a:pt x="991" y="2135"/>
                  </a:cubicBezTo>
                  <a:cubicBezTo>
                    <a:pt x="990" y="2135"/>
                    <a:pt x="989" y="2131"/>
                    <a:pt x="989" y="2122"/>
                  </a:cubicBezTo>
                  <a:cubicBezTo>
                    <a:pt x="989" y="2086"/>
                    <a:pt x="989" y="2062"/>
                    <a:pt x="989" y="2038"/>
                  </a:cubicBezTo>
                  <a:cubicBezTo>
                    <a:pt x="989" y="2032"/>
                    <a:pt x="989" y="2029"/>
                    <a:pt x="987" y="2029"/>
                  </a:cubicBezTo>
                  <a:cubicBezTo>
                    <a:pt x="986" y="2029"/>
                    <a:pt x="983" y="2032"/>
                    <a:pt x="977" y="2038"/>
                  </a:cubicBezTo>
                  <a:cubicBezTo>
                    <a:pt x="965" y="2050"/>
                    <a:pt x="965" y="2122"/>
                    <a:pt x="941" y="2122"/>
                  </a:cubicBezTo>
                  <a:cubicBezTo>
                    <a:pt x="953" y="2086"/>
                    <a:pt x="953" y="2062"/>
                    <a:pt x="965" y="2026"/>
                  </a:cubicBezTo>
                  <a:cubicBezTo>
                    <a:pt x="965" y="2015"/>
                    <a:pt x="965" y="2003"/>
                    <a:pt x="962" y="2003"/>
                  </a:cubicBezTo>
                  <a:cubicBezTo>
                    <a:pt x="959" y="2003"/>
                    <a:pt x="953" y="2015"/>
                    <a:pt x="941" y="2050"/>
                  </a:cubicBezTo>
                  <a:cubicBezTo>
                    <a:pt x="948" y="2004"/>
                    <a:pt x="947" y="1987"/>
                    <a:pt x="943" y="1987"/>
                  </a:cubicBezTo>
                  <a:lnTo>
                    <a:pt x="943" y="1987"/>
                  </a:lnTo>
                  <a:cubicBezTo>
                    <a:pt x="940" y="1987"/>
                    <a:pt x="935" y="1999"/>
                    <a:pt x="929" y="2015"/>
                  </a:cubicBezTo>
                  <a:cubicBezTo>
                    <a:pt x="933" y="1994"/>
                    <a:pt x="932" y="1988"/>
                    <a:pt x="928" y="1988"/>
                  </a:cubicBezTo>
                  <a:cubicBezTo>
                    <a:pt x="922" y="1988"/>
                    <a:pt x="910" y="2004"/>
                    <a:pt x="906" y="2004"/>
                  </a:cubicBezTo>
                  <a:cubicBezTo>
                    <a:pt x="906" y="2004"/>
                    <a:pt x="906" y="2004"/>
                    <a:pt x="906" y="2003"/>
                  </a:cubicBezTo>
                  <a:cubicBezTo>
                    <a:pt x="895" y="2003"/>
                    <a:pt x="894" y="2066"/>
                    <a:pt x="886" y="2066"/>
                  </a:cubicBezTo>
                  <a:cubicBezTo>
                    <a:pt x="885" y="2066"/>
                    <a:pt x="883" y="2065"/>
                    <a:pt x="882" y="2062"/>
                  </a:cubicBezTo>
                  <a:cubicBezTo>
                    <a:pt x="882" y="2051"/>
                    <a:pt x="871" y="2040"/>
                    <a:pt x="860" y="2028"/>
                  </a:cubicBezTo>
                  <a:lnTo>
                    <a:pt x="860" y="2028"/>
                  </a:lnTo>
                  <a:cubicBezTo>
                    <a:pt x="862" y="2017"/>
                    <a:pt x="865" y="2005"/>
                    <a:pt x="870" y="1991"/>
                  </a:cubicBezTo>
                  <a:cubicBezTo>
                    <a:pt x="870" y="1980"/>
                    <a:pt x="868" y="1976"/>
                    <a:pt x="865" y="1976"/>
                  </a:cubicBezTo>
                  <a:cubicBezTo>
                    <a:pt x="855" y="1976"/>
                    <a:pt x="831" y="2026"/>
                    <a:pt x="822" y="2026"/>
                  </a:cubicBezTo>
                  <a:cubicBezTo>
                    <a:pt x="810" y="2026"/>
                    <a:pt x="822" y="1991"/>
                    <a:pt x="822" y="1943"/>
                  </a:cubicBezTo>
                  <a:lnTo>
                    <a:pt x="822" y="1943"/>
                  </a:lnTo>
                  <a:cubicBezTo>
                    <a:pt x="810" y="1979"/>
                    <a:pt x="798" y="2015"/>
                    <a:pt x="775" y="2038"/>
                  </a:cubicBezTo>
                  <a:cubicBezTo>
                    <a:pt x="771" y="2042"/>
                    <a:pt x="768" y="2044"/>
                    <a:pt x="767" y="2044"/>
                  </a:cubicBezTo>
                  <a:cubicBezTo>
                    <a:pt x="762" y="2044"/>
                    <a:pt x="787" y="2003"/>
                    <a:pt x="787" y="2003"/>
                  </a:cubicBezTo>
                  <a:lnTo>
                    <a:pt x="787" y="2003"/>
                  </a:lnTo>
                  <a:cubicBezTo>
                    <a:pt x="777" y="2003"/>
                    <a:pt x="768" y="2024"/>
                    <a:pt x="759" y="2045"/>
                  </a:cubicBezTo>
                  <a:lnTo>
                    <a:pt x="759" y="2045"/>
                  </a:lnTo>
                  <a:cubicBezTo>
                    <a:pt x="771" y="2017"/>
                    <a:pt x="787" y="1977"/>
                    <a:pt x="787" y="1967"/>
                  </a:cubicBezTo>
                  <a:cubicBezTo>
                    <a:pt x="787" y="1955"/>
                    <a:pt x="787" y="1955"/>
                    <a:pt x="775" y="1955"/>
                  </a:cubicBezTo>
                  <a:cubicBezTo>
                    <a:pt x="775" y="1955"/>
                    <a:pt x="763" y="1955"/>
                    <a:pt x="739" y="1991"/>
                  </a:cubicBezTo>
                  <a:cubicBezTo>
                    <a:pt x="732" y="2012"/>
                    <a:pt x="729" y="2016"/>
                    <a:pt x="725" y="2016"/>
                  </a:cubicBezTo>
                  <a:cubicBezTo>
                    <a:pt x="723" y="2016"/>
                    <a:pt x="720" y="2015"/>
                    <a:pt x="715" y="2015"/>
                  </a:cubicBezTo>
                  <a:cubicBezTo>
                    <a:pt x="715" y="2003"/>
                    <a:pt x="727" y="1991"/>
                    <a:pt x="727" y="1979"/>
                  </a:cubicBezTo>
                  <a:cubicBezTo>
                    <a:pt x="739" y="1955"/>
                    <a:pt x="727" y="1967"/>
                    <a:pt x="727" y="1955"/>
                  </a:cubicBezTo>
                  <a:cubicBezTo>
                    <a:pt x="727" y="1955"/>
                    <a:pt x="703" y="1979"/>
                    <a:pt x="691" y="1991"/>
                  </a:cubicBezTo>
                  <a:lnTo>
                    <a:pt x="679" y="1991"/>
                  </a:lnTo>
                  <a:cubicBezTo>
                    <a:pt x="668" y="1991"/>
                    <a:pt x="691" y="1944"/>
                    <a:pt x="691" y="1943"/>
                  </a:cubicBezTo>
                  <a:lnTo>
                    <a:pt x="691" y="1943"/>
                  </a:lnTo>
                  <a:lnTo>
                    <a:pt x="679" y="1967"/>
                  </a:lnTo>
                  <a:lnTo>
                    <a:pt x="656" y="1955"/>
                  </a:lnTo>
                  <a:cubicBezTo>
                    <a:pt x="656" y="1955"/>
                    <a:pt x="652" y="1944"/>
                    <a:pt x="643" y="1944"/>
                  </a:cubicBezTo>
                  <a:cubicBezTo>
                    <a:pt x="635" y="1944"/>
                    <a:pt x="624" y="1952"/>
                    <a:pt x="608" y="1979"/>
                  </a:cubicBezTo>
                  <a:cubicBezTo>
                    <a:pt x="632" y="1931"/>
                    <a:pt x="620" y="1919"/>
                    <a:pt x="620" y="1919"/>
                  </a:cubicBezTo>
                  <a:cubicBezTo>
                    <a:pt x="620" y="1918"/>
                    <a:pt x="619" y="1917"/>
                    <a:pt x="618" y="1917"/>
                  </a:cubicBezTo>
                  <a:cubicBezTo>
                    <a:pt x="611" y="1917"/>
                    <a:pt x="592" y="1934"/>
                    <a:pt x="586" y="1934"/>
                  </a:cubicBezTo>
                  <a:cubicBezTo>
                    <a:pt x="585" y="1934"/>
                    <a:pt x="584" y="1933"/>
                    <a:pt x="584" y="1931"/>
                  </a:cubicBezTo>
                  <a:cubicBezTo>
                    <a:pt x="584" y="1919"/>
                    <a:pt x="608" y="1896"/>
                    <a:pt x="620" y="1884"/>
                  </a:cubicBezTo>
                  <a:cubicBezTo>
                    <a:pt x="620" y="1872"/>
                    <a:pt x="620" y="1872"/>
                    <a:pt x="620" y="1872"/>
                  </a:cubicBezTo>
                  <a:cubicBezTo>
                    <a:pt x="608" y="1872"/>
                    <a:pt x="596" y="1872"/>
                    <a:pt x="584" y="1884"/>
                  </a:cubicBezTo>
                  <a:cubicBezTo>
                    <a:pt x="578" y="1890"/>
                    <a:pt x="571" y="1896"/>
                    <a:pt x="565" y="1905"/>
                  </a:cubicBezTo>
                  <a:lnTo>
                    <a:pt x="565" y="1905"/>
                  </a:lnTo>
                  <a:cubicBezTo>
                    <a:pt x="571" y="1894"/>
                    <a:pt x="570" y="1891"/>
                    <a:pt x="568" y="1891"/>
                  </a:cubicBezTo>
                  <a:cubicBezTo>
                    <a:pt x="564" y="1891"/>
                    <a:pt x="554" y="1898"/>
                    <a:pt x="550" y="1898"/>
                  </a:cubicBezTo>
                  <a:cubicBezTo>
                    <a:pt x="549" y="1898"/>
                    <a:pt x="548" y="1897"/>
                    <a:pt x="548" y="1896"/>
                  </a:cubicBezTo>
                  <a:cubicBezTo>
                    <a:pt x="548" y="1896"/>
                    <a:pt x="622" y="1811"/>
                    <a:pt x="621" y="1811"/>
                  </a:cubicBezTo>
                  <a:lnTo>
                    <a:pt x="621" y="1811"/>
                  </a:lnTo>
                  <a:cubicBezTo>
                    <a:pt x="621" y="1811"/>
                    <a:pt x="621" y="1811"/>
                    <a:pt x="620" y="1812"/>
                  </a:cubicBezTo>
                  <a:cubicBezTo>
                    <a:pt x="572" y="1848"/>
                    <a:pt x="536" y="1896"/>
                    <a:pt x="501" y="1931"/>
                  </a:cubicBezTo>
                  <a:cubicBezTo>
                    <a:pt x="495" y="1937"/>
                    <a:pt x="492" y="1939"/>
                    <a:pt x="491" y="1939"/>
                  </a:cubicBezTo>
                  <a:cubicBezTo>
                    <a:pt x="486" y="1939"/>
                    <a:pt x="536" y="1872"/>
                    <a:pt x="536" y="1872"/>
                  </a:cubicBezTo>
                  <a:lnTo>
                    <a:pt x="536" y="1872"/>
                  </a:lnTo>
                  <a:cubicBezTo>
                    <a:pt x="525" y="1884"/>
                    <a:pt x="513" y="1896"/>
                    <a:pt x="501" y="1896"/>
                  </a:cubicBezTo>
                  <a:lnTo>
                    <a:pt x="465" y="1931"/>
                  </a:lnTo>
                  <a:cubicBezTo>
                    <a:pt x="461" y="1935"/>
                    <a:pt x="458" y="1937"/>
                    <a:pt x="457" y="1937"/>
                  </a:cubicBezTo>
                  <a:cubicBezTo>
                    <a:pt x="453" y="1937"/>
                    <a:pt x="453" y="1931"/>
                    <a:pt x="453" y="1931"/>
                  </a:cubicBezTo>
                  <a:cubicBezTo>
                    <a:pt x="477" y="1896"/>
                    <a:pt x="489" y="1884"/>
                    <a:pt x="477" y="1884"/>
                  </a:cubicBezTo>
                  <a:lnTo>
                    <a:pt x="477" y="1884"/>
                  </a:lnTo>
                  <a:cubicBezTo>
                    <a:pt x="472" y="1889"/>
                    <a:pt x="464" y="1894"/>
                    <a:pt x="461" y="1894"/>
                  </a:cubicBezTo>
                  <a:cubicBezTo>
                    <a:pt x="458" y="1894"/>
                    <a:pt x="463" y="1886"/>
                    <a:pt x="489" y="1860"/>
                  </a:cubicBezTo>
                  <a:cubicBezTo>
                    <a:pt x="498" y="1842"/>
                    <a:pt x="494" y="1831"/>
                    <a:pt x="491" y="1831"/>
                  </a:cubicBezTo>
                  <a:lnTo>
                    <a:pt x="491" y="1831"/>
                  </a:lnTo>
                  <a:cubicBezTo>
                    <a:pt x="490" y="1831"/>
                    <a:pt x="489" y="1833"/>
                    <a:pt x="489" y="1836"/>
                  </a:cubicBezTo>
                  <a:cubicBezTo>
                    <a:pt x="489" y="1848"/>
                    <a:pt x="465" y="1872"/>
                    <a:pt x="453" y="1872"/>
                  </a:cubicBezTo>
                  <a:cubicBezTo>
                    <a:pt x="441" y="1872"/>
                    <a:pt x="441" y="1860"/>
                    <a:pt x="441" y="1848"/>
                  </a:cubicBezTo>
                  <a:cubicBezTo>
                    <a:pt x="441" y="1842"/>
                    <a:pt x="448" y="1832"/>
                    <a:pt x="456" y="1823"/>
                  </a:cubicBezTo>
                  <a:lnTo>
                    <a:pt x="456" y="1823"/>
                  </a:lnTo>
                  <a:lnTo>
                    <a:pt x="477" y="1812"/>
                  </a:lnTo>
                  <a:cubicBezTo>
                    <a:pt x="487" y="1795"/>
                    <a:pt x="489" y="1788"/>
                    <a:pt x="485" y="1788"/>
                  </a:cubicBezTo>
                  <a:cubicBezTo>
                    <a:pt x="485" y="1788"/>
                    <a:pt x="483" y="1789"/>
                    <a:pt x="482" y="1790"/>
                  </a:cubicBezTo>
                  <a:lnTo>
                    <a:pt x="482" y="1790"/>
                  </a:lnTo>
                  <a:cubicBezTo>
                    <a:pt x="482" y="1786"/>
                    <a:pt x="479" y="1783"/>
                    <a:pt x="475" y="1783"/>
                  </a:cubicBezTo>
                  <a:cubicBezTo>
                    <a:pt x="472" y="1783"/>
                    <a:pt x="469" y="1785"/>
                    <a:pt x="465" y="1788"/>
                  </a:cubicBezTo>
                  <a:cubicBezTo>
                    <a:pt x="462" y="1790"/>
                    <a:pt x="460" y="1790"/>
                    <a:pt x="459" y="1790"/>
                  </a:cubicBezTo>
                  <a:cubicBezTo>
                    <a:pt x="450" y="1790"/>
                    <a:pt x="458" y="1770"/>
                    <a:pt x="467" y="1760"/>
                  </a:cubicBezTo>
                  <a:lnTo>
                    <a:pt x="467" y="1760"/>
                  </a:lnTo>
                  <a:cubicBezTo>
                    <a:pt x="435" y="1783"/>
                    <a:pt x="403" y="1814"/>
                    <a:pt x="382" y="1836"/>
                  </a:cubicBezTo>
                  <a:cubicBezTo>
                    <a:pt x="382" y="1836"/>
                    <a:pt x="370" y="1836"/>
                    <a:pt x="382" y="1824"/>
                  </a:cubicBezTo>
                  <a:cubicBezTo>
                    <a:pt x="394" y="1812"/>
                    <a:pt x="394" y="1812"/>
                    <a:pt x="382" y="1812"/>
                  </a:cubicBezTo>
                  <a:cubicBezTo>
                    <a:pt x="370" y="1812"/>
                    <a:pt x="406" y="1788"/>
                    <a:pt x="429" y="1753"/>
                  </a:cubicBezTo>
                  <a:cubicBezTo>
                    <a:pt x="435" y="1747"/>
                    <a:pt x="438" y="1744"/>
                    <a:pt x="437" y="1744"/>
                  </a:cubicBezTo>
                  <a:lnTo>
                    <a:pt x="437" y="1744"/>
                  </a:lnTo>
                  <a:cubicBezTo>
                    <a:pt x="437" y="1744"/>
                    <a:pt x="414" y="1765"/>
                    <a:pt x="406" y="1765"/>
                  </a:cubicBezTo>
                  <a:cubicBezTo>
                    <a:pt x="406" y="1773"/>
                    <a:pt x="394" y="1781"/>
                    <a:pt x="387" y="1781"/>
                  </a:cubicBezTo>
                  <a:cubicBezTo>
                    <a:pt x="384" y="1781"/>
                    <a:pt x="382" y="1780"/>
                    <a:pt x="382" y="1776"/>
                  </a:cubicBezTo>
                  <a:cubicBezTo>
                    <a:pt x="382" y="1776"/>
                    <a:pt x="387" y="1766"/>
                    <a:pt x="376" y="1766"/>
                  </a:cubicBezTo>
                  <a:cubicBezTo>
                    <a:pt x="371" y="1766"/>
                    <a:pt x="362" y="1769"/>
                    <a:pt x="346" y="1776"/>
                  </a:cubicBezTo>
                  <a:cubicBezTo>
                    <a:pt x="346" y="1776"/>
                    <a:pt x="335" y="1782"/>
                    <a:pt x="328" y="1782"/>
                  </a:cubicBezTo>
                  <a:cubicBezTo>
                    <a:pt x="325" y="1782"/>
                    <a:pt x="322" y="1780"/>
                    <a:pt x="322" y="1776"/>
                  </a:cubicBezTo>
                  <a:cubicBezTo>
                    <a:pt x="322" y="1765"/>
                    <a:pt x="406" y="1729"/>
                    <a:pt x="406" y="1717"/>
                  </a:cubicBezTo>
                  <a:cubicBezTo>
                    <a:pt x="417" y="1693"/>
                    <a:pt x="406" y="1693"/>
                    <a:pt x="394" y="1681"/>
                  </a:cubicBezTo>
                  <a:cubicBezTo>
                    <a:pt x="382" y="1681"/>
                    <a:pt x="394" y="1681"/>
                    <a:pt x="382" y="1705"/>
                  </a:cubicBezTo>
                  <a:cubicBezTo>
                    <a:pt x="379" y="1711"/>
                    <a:pt x="376" y="1713"/>
                    <a:pt x="374" y="1713"/>
                  </a:cubicBezTo>
                  <a:cubicBezTo>
                    <a:pt x="369" y="1713"/>
                    <a:pt x="365" y="1703"/>
                    <a:pt x="355" y="1703"/>
                  </a:cubicBezTo>
                  <a:cubicBezTo>
                    <a:pt x="353" y="1703"/>
                    <a:pt x="351" y="1703"/>
                    <a:pt x="348" y="1704"/>
                  </a:cubicBezTo>
                  <a:lnTo>
                    <a:pt x="348" y="1704"/>
                  </a:lnTo>
                  <a:cubicBezTo>
                    <a:pt x="348" y="1703"/>
                    <a:pt x="348" y="1703"/>
                    <a:pt x="348" y="1703"/>
                  </a:cubicBezTo>
                  <a:lnTo>
                    <a:pt x="348" y="1703"/>
                  </a:lnTo>
                  <a:cubicBezTo>
                    <a:pt x="348" y="1703"/>
                    <a:pt x="347" y="1704"/>
                    <a:pt x="346" y="1705"/>
                  </a:cubicBezTo>
                  <a:cubicBezTo>
                    <a:pt x="347" y="1705"/>
                    <a:pt x="347" y="1704"/>
                    <a:pt x="348" y="1704"/>
                  </a:cubicBezTo>
                  <a:lnTo>
                    <a:pt x="348" y="1704"/>
                  </a:lnTo>
                  <a:cubicBezTo>
                    <a:pt x="345" y="1710"/>
                    <a:pt x="322" y="1741"/>
                    <a:pt x="322" y="1741"/>
                  </a:cubicBezTo>
                  <a:cubicBezTo>
                    <a:pt x="316" y="1741"/>
                    <a:pt x="295" y="1747"/>
                    <a:pt x="285" y="1747"/>
                  </a:cubicBezTo>
                  <a:cubicBezTo>
                    <a:pt x="275" y="1747"/>
                    <a:pt x="275" y="1741"/>
                    <a:pt x="310" y="1717"/>
                  </a:cubicBezTo>
                  <a:cubicBezTo>
                    <a:pt x="334" y="1705"/>
                    <a:pt x="358" y="1693"/>
                    <a:pt x="358" y="1693"/>
                  </a:cubicBezTo>
                  <a:cubicBezTo>
                    <a:pt x="358" y="1681"/>
                    <a:pt x="358" y="1657"/>
                    <a:pt x="346" y="1657"/>
                  </a:cubicBezTo>
                  <a:cubicBezTo>
                    <a:pt x="322" y="1669"/>
                    <a:pt x="298" y="1693"/>
                    <a:pt x="275" y="1705"/>
                  </a:cubicBezTo>
                  <a:cubicBezTo>
                    <a:pt x="275" y="1681"/>
                    <a:pt x="286" y="1669"/>
                    <a:pt x="310" y="1657"/>
                  </a:cubicBezTo>
                  <a:cubicBezTo>
                    <a:pt x="316" y="1651"/>
                    <a:pt x="322" y="1648"/>
                    <a:pt x="328" y="1648"/>
                  </a:cubicBezTo>
                  <a:cubicBezTo>
                    <a:pt x="331" y="1648"/>
                    <a:pt x="335" y="1649"/>
                    <a:pt x="338" y="1651"/>
                  </a:cubicBezTo>
                  <a:lnTo>
                    <a:pt x="338" y="1651"/>
                  </a:lnTo>
                  <a:cubicBezTo>
                    <a:pt x="334" y="1647"/>
                    <a:pt x="333" y="1640"/>
                    <a:pt x="346" y="1634"/>
                  </a:cubicBezTo>
                  <a:cubicBezTo>
                    <a:pt x="370" y="1610"/>
                    <a:pt x="416" y="1586"/>
                    <a:pt x="441" y="1574"/>
                  </a:cubicBezTo>
                  <a:lnTo>
                    <a:pt x="441" y="1574"/>
                  </a:lnTo>
                  <a:cubicBezTo>
                    <a:pt x="393" y="1598"/>
                    <a:pt x="346" y="1622"/>
                    <a:pt x="310" y="1634"/>
                  </a:cubicBezTo>
                  <a:cubicBezTo>
                    <a:pt x="294" y="1638"/>
                    <a:pt x="288" y="1639"/>
                    <a:pt x="286" y="1639"/>
                  </a:cubicBezTo>
                  <a:cubicBezTo>
                    <a:pt x="281" y="1639"/>
                    <a:pt x="294" y="1634"/>
                    <a:pt x="286" y="1634"/>
                  </a:cubicBezTo>
                  <a:cubicBezTo>
                    <a:pt x="286" y="1634"/>
                    <a:pt x="286" y="1634"/>
                    <a:pt x="286" y="1634"/>
                  </a:cubicBezTo>
                  <a:lnTo>
                    <a:pt x="286" y="1634"/>
                  </a:lnTo>
                  <a:cubicBezTo>
                    <a:pt x="279" y="1634"/>
                    <a:pt x="255" y="1644"/>
                    <a:pt x="247" y="1644"/>
                  </a:cubicBezTo>
                  <a:cubicBezTo>
                    <a:pt x="243" y="1644"/>
                    <a:pt x="243" y="1642"/>
                    <a:pt x="251" y="1634"/>
                  </a:cubicBezTo>
                  <a:cubicBezTo>
                    <a:pt x="286" y="1610"/>
                    <a:pt x="334" y="1598"/>
                    <a:pt x="370" y="1574"/>
                  </a:cubicBezTo>
                  <a:cubicBezTo>
                    <a:pt x="385" y="1564"/>
                    <a:pt x="387" y="1560"/>
                    <a:pt x="384" y="1560"/>
                  </a:cubicBezTo>
                  <a:cubicBezTo>
                    <a:pt x="380" y="1560"/>
                    <a:pt x="365" y="1567"/>
                    <a:pt x="358" y="1574"/>
                  </a:cubicBezTo>
                  <a:cubicBezTo>
                    <a:pt x="346" y="1586"/>
                    <a:pt x="334" y="1586"/>
                    <a:pt x="310" y="1586"/>
                  </a:cubicBezTo>
                  <a:cubicBezTo>
                    <a:pt x="310" y="1586"/>
                    <a:pt x="310" y="1586"/>
                    <a:pt x="310" y="1574"/>
                  </a:cubicBezTo>
                  <a:cubicBezTo>
                    <a:pt x="301" y="1564"/>
                    <a:pt x="307" y="1547"/>
                    <a:pt x="290" y="1547"/>
                  </a:cubicBezTo>
                  <a:cubicBezTo>
                    <a:pt x="286" y="1547"/>
                    <a:pt x="281" y="1548"/>
                    <a:pt x="275" y="1550"/>
                  </a:cubicBezTo>
                  <a:cubicBezTo>
                    <a:pt x="267" y="1550"/>
                    <a:pt x="248" y="1556"/>
                    <a:pt x="240" y="1556"/>
                  </a:cubicBezTo>
                  <a:cubicBezTo>
                    <a:pt x="236" y="1556"/>
                    <a:pt x="235" y="1554"/>
                    <a:pt x="239" y="1550"/>
                  </a:cubicBezTo>
                  <a:lnTo>
                    <a:pt x="310" y="1515"/>
                  </a:lnTo>
                  <a:cubicBezTo>
                    <a:pt x="330" y="1495"/>
                    <a:pt x="333" y="1476"/>
                    <a:pt x="321" y="1476"/>
                  </a:cubicBezTo>
                  <a:cubicBezTo>
                    <a:pt x="318" y="1476"/>
                    <a:pt x="315" y="1477"/>
                    <a:pt x="310" y="1479"/>
                  </a:cubicBezTo>
                  <a:lnTo>
                    <a:pt x="263" y="1479"/>
                  </a:lnTo>
                  <a:cubicBezTo>
                    <a:pt x="263" y="1479"/>
                    <a:pt x="334" y="1455"/>
                    <a:pt x="334" y="1455"/>
                  </a:cubicBezTo>
                  <a:cubicBezTo>
                    <a:pt x="332" y="1453"/>
                    <a:pt x="328" y="1452"/>
                    <a:pt x="323" y="1452"/>
                  </a:cubicBezTo>
                  <a:cubicBezTo>
                    <a:pt x="305" y="1452"/>
                    <a:pt x="275" y="1467"/>
                    <a:pt x="275" y="1467"/>
                  </a:cubicBezTo>
                  <a:cubicBezTo>
                    <a:pt x="275" y="1461"/>
                    <a:pt x="275" y="1458"/>
                    <a:pt x="272" y="1458"/>
                  </a:cubicBezTo>
                  <a:cubicBezTo>
                    <a:pt x="269" y="1458"/>
                    <a:pt x="263" y="1461"/>
                    <a:pt x="251" y="1467"/>
                  </a:cubicBezTo>
                  <a:cubicBezTo>
                    <a:pt x="215" y="1467"/>
                    <a:pt x="179" y="1479"/>
                    <a:pt x="144" y="1479"/>
                  </a:cubicBezTo>
                  <a:cubicBezTo>
                    <a:pt x="179" y="1467"/>
                    <a:pt x="215" y="1455"/>
                    <a:pt x="251" y="1443"/>
                  </a:cubicBezTo>
                  <a:lnTo>
                    <a:pt x="251" y="1443"/>
                  </a:lnTo>
                  <a:cubicBezTo>
                    <a:pt x="251" y="1443"/>
                    <a:pt x="227" y="1455"/>
                    <a:pt x="251" y="1455"/>
                  </a:cubicBezTo>
                  <a:cubicBezTo>
                    <a:pt x="263" y="1455"/>
                    <a:pt x="275" y="1455"/>
                    <a:pt x="275" y="1443"/>
                  </a:cubicBezTo>
                  <a:cubicBezTo>
                    <a:pt x="286" y="1443"/>
                    <a:pt x="239" y="1443"/>
                    <a:pt x="275" y="1419"/>
                  </a:cubicBezTo>
                  <a:cubicBezTo>
                    <a:pt x="306" y="1404"/>
                    <a:pt x="291" y="1398"/>
                    <a:pt x="274" y="1396"/>
                  </a:cubicBezTo>
                  <a:lnTo>
                    <a:pt x="274" y="1396"/>
                  </a:lnTo>
                  <a:cubicBezTo>
                    <a:pt x="263" y="1406"/>
                    <a:pt x="228" y="1421"/>
                    <a:pt x="212" y="1422"/>
                  </a:cubicBezTo>
                  <a:lnTo>
                    <a:pt x="212" y="1422"/>
                  </a:lnTo>
                  <a:lnTo>
                    <a:pt x="273" y="1396"/>
                  </a:lnTo>
                  <a:lnTo>
                    <a:pt x="273" y="1396"/>
                  </a:lnTo>
                  <a:cubicBezTo>
                    <a:pt x="273" y="1396"/>
                    <a:pt x="273" y="1396"/>
                    <a:pt x="274" y="1396"/>
                  </a:cubicBezTo>
                  <a:lnTo>
                    <a:pt x="274" y="1396"/>
                  </a:lnTo>
                  <a:cubicBezTo>
                    <a:pt x="274" y="1396"/>
                    <a:pt x="274" y="1396"/>
                    <a:pt x="275" y="1395"/>
                  </a:cubicBezTo>
                  <a:lnTo>
                    <a:pt x="275" y="1395"/>
                  </a:lnTo>
                  <a:lnTo>
                    <a:pt x="273" y="1396"/>
                  </a:lnTo>
                  <a:lnTo>
                    <a:pt x="273" y="1396"/>
                  </a:lnTo>
                  <a:cubicBezTo>
                    <a:pt x="264" y="1395"/>
                    <a:pt x="255" y="1395"/>
                    <a:pt x="251" y="1395"/>
                  </a:cubicBezTo>
                  <a:cubicBezTo>
                    <a:pt x="203" y="1407"/>
                    <a:pt x="203" y="1407"/>
                    <a:pt x="167" y="1419"/>
                  </a:cubicBezTo>
                  <a:cubicBezTo>
                    <a:pt x="167" y="1419"/>
                    <a:pt x="215" y="1395"/>
                    <a:pt x="215" y="1395"/>
                  </a:cubicBezTo>
                  <a:lnTo>
                    <a:pt x="132" y="1395"/>
                  </a:lnTo>
                  <a:cubicBezTo>
                    <a:pt x="164" y="1385"/>
                    <a:pt x="325" y="1334"/>
                    <a:pt x="273" y="1334"/>
                  </a:cubicBezTo>
                  <a:cubicBezTo>
                    <a:pt x="268" y="1334"/>
                    <a:pt x="260" y="1335"/>
                    <a:pt x="251" y="1336"/>
                  </a:cubicBezTo>
                  <a:lnTo>
                    <a:pt x="263" y="1336"/>
                  </a:lnTo>
                  <a:cubicBezTo>
                    <a:pt x="239" y="1348"/>
                    <a:pt x="215" y="1348"/>
                    <a:pt x="191" y="1348"/>
                  </a:cubicBezTo>
                  <a:lnTo>
                    <a:pt x="167" y="1348"/>
                  </a:lnTo>
                  <a:cubicBezTo>
                    <a:pt x="179" y="1348"/>
                    <a:pt x="263" y="1336"/>
                    <a:pt x="275" y="1324"/>
                  </a:cubicBezTo>
                  <a:cubicBezTo>
                    <a:pt x="286" y="1312"/>
                    <a:pt x="286" y="1312"/>
                    <a:pt x="275" y="1312"/>
                  </a:cubicBezTo>
                  <a:cubicBezTo>
                    <a:pt x="275" y="1308"/>
                    <a:pt x="269" y="1307"/>
                    <a:pt x="262" y="1307"/>
                  </a:cubicBezTo>
                  <a:cubicBezTo>
                    <a:pt x="247" y="1307"/>
                    <a:pt x="223" y="1312"/>
                    <a:pt x="215" y="1312"/>
                  </a:cubicBezTo>
                  <a:cubicBezTo>
                    <a:pt x="215" y="1312"/>
                    <a:pt x="215" y="1300"/>
                    <a:pt x="251" y="1300"/>
                  </a:cubicBezTo>
                  <a:lnTo>
                    <a:pt x="298" y="1300"/>
                  </a:lnTo>
                  <a:cubicBezTo>
                    <a:pt x="310" y="1300"/>
                    <a:pt x="167" y="1288"/>
                    <a:pt x="215" y="1276"/>
                  </a:cubicBezTo>
                  <a:cubicBezTo>
                    <a:pt x="263" y="1264"/>
                    <a:pt x="286" y="1264"/>
                    <a:pt x="286" y="1264"/>
                  </a:cubicBezTo>
                  <a:cubicBezTo>
                    <a:pt x="289" y="1262"/>
                    <a:pt x="290" y="1260"/>
                    <a:pt x="291" y="1258"/>
                  </a:cubicBezTo>
                  <a:lnTo>
                    <a:pt x="291" y="1258"/>
                  </a:lnTo>
                  <a:cubicBezTo>
                    <a:pt x="295" y="1257"/>
                    <a:pt x="296" y="1256"/>
                    <a:pt x="292" y="1256"/>
                  </a:cubicBezTo>
                  <a:cubicBezTo>
                    <a:pt x="292" y="1256"/>
                    <a:pt x="292" y="1256"/>
                    <a:pt x="291" y="1256"/>
                  </a:cubicBezTo>
                  <a:lnTo>
                    <a:pt x="291" y="1256"/>
                  </a:lnTo>
                  <a:cubicBezTo>
                    <a:pt x="290" y="1253"/>
                    <a:pt x="282" y="1253"/>
                    <a:pt x="275" y="1253"/>
                  </a:cubicBezTo>
                  <a:cubicBezTo>
                    <a:pt x="275" y="1253"/>
                    <a:pt x="221" y="1268"/>
                    <a:pt x="200" y="1268"/>
                  </a:cubicBezTo>
                  <a:cubicBezTo>
                    <a:pt x="195" y="1268"/>
                    <a:pt x="191" y="1267"/>
                    <a:pt x="191" y="1264"/>
                  </a:cubicBezTo>
                  <a:cubicBezTo>
                    <a:pt x="203" y="1253"/>
                    <a:pt x="215" y="1253"/>
                    <a:pt x="215" y="1241"/>
                  </a:cubicBezTo>
                  <a:lnTo>
                    <a:pt x="215" y="1229"/>
                  </a:lnTo>
                  <a:lnTo>
                    <a:pt x="275" y="1229"/>
                  </a:lnTo>
                  <a:cubicBezTo>
                    <a:pt x="263" y="1223"/>
                    <a:pt x="248" y="1223"/>
                    <a:pt x="237" y="1223"/>
                  </a:cubicBezTo>
                  <a:cubicBezTo>
                    <a:pt x="227" y="1223"/>
                    <a:pt x="221" y="1223"/>
                    <a:pt x="227" y="1217"/>
                  </a:cubicBezTo>
                  <a:cubicBezTo>
                    <a:pt x="231" y="1215"/>
                    <a:pt x="235" y="1214"/>
                    <a:pt x="239" y="1213"/>
                  </a:cubicBezTo>
                  <a:lnTo>
                    <a:pt x="239" y="1213"/>
                  </a:lnTo>
                  <a:cubicBezTo>
                    <a:pt x="259" y="1217"/>
                    <a:pt x="282" y="1217"/>
                    <a:pt x="298" y="1217"/>
                  </a:cubicBezTo>
                  <a:cubicBezTo>
                    <a:pt x="290" y="1217"/>
                    <a:pt x="272" y="1212"/>
                    <a:pt x="253" y="1212"/>
                  </a:cubicBezTo>
                  <a:cubicBezTo>
                    <a:pt x="249" y="1212"/>
                    <a:pt x="244" y="1212"/>
                    <a:pt x="239" y="1213"/>
                  </a:cubicBezTo>
                  <a:lnTo>
                    <a:pt x="239" y="1213"/>
                  </a:lnTo>
                  <a:cubicBezTo>
                    <a:pt x="230" y="1211"/>
                    <a:pt x="222" y="1209"/>
                    <a:pt x="215" y="1205"/>
                  </a:cubicBezTo>
                  <a:cubicBezTo>
                    <a:pt x="215" y="1205"/>
                    <a:pt x="203" y="1193"/>
                    <a:pt x="215" y="1193"/>
                  </a:cubicBezTo>
                  <a:cubicBezTo>
                    <a:pt x="219" y="1189"/>
                    <a:pt x="223" y="1188"/>
                    <a:pt x="227" y="1188"/>
                  </a:cubicBezTo>
                  <a:cubicBezTo>
                    <a:pt x="235" y="1188"/>
                    <a:pt x="243" y="1193"/>
                    <a:pt x="251" y="1193"/>
                  </a:cubicBezTo>
                  <a:cubicBezTo>
                    <a:pt x="260" y="1193"/>
                    <a:pt x="269" y="1186"/>
                    <a:pt x="256" y="1177"/>
                  </a:cubicBezTo>
                  <a:lnTo>
                    <a:pt x="256" y="1177"/>
                  </a:lnTo>
                  <a:cubicBezTo>
                    <a:pt x="270" y="1179"/>
                    <a:pt x="284" y="1181"/>
                    <a:pt x="298" y="1181"/>
                  </a:cubicBezTo>
                  <a:cubicBezTo>
                    <a:pt x="310" y="1181"/>
                    <a:pt x="239" y="1157"/>
                    <a:pt x="263" y="1157"/>
                  </a:cubicBezTo>
                  <a:cubicBezTo>
                    <a:pt x="298" y="1157"/>
                    <a:pt x="263" y="1145"/>
                    <a:pt x="239" y="1134"/>
                  </a:cubicBezTo>
                  <a:cubicBezTo>
                    <a:pt x="251" y="1134"/>
                    <a:pt x="227" y="1134"/>
                    <a:pt x="227" y="1122"/>
                  </a:cubicBezTo>
                  <a:cubicBezTo>
                    <a:pt x="218" y="1122"/>
                    <a:pt x="206" y="1118"/>
                    <a:pt x="198" y="1115"/>
                  </a:cubicBezTo>
                  <a:lnTo>
                    <a:pt x="198" y="1115"/>
                  </a:lnTo>
                  <a:lnTo>
                    <a:pt x="191" y="1122"/>
                  </a:lnTo>
                  <a:cubicBezTo>
                    <a:pt x="155" y="1122"/>
                    <a:pt x="132" y="1110"/>
                    <a:pt x="155" y="1110"/>
                  </a:cubicBezTo>
                  <a:cubicBezTo>
                    <a:pt x="163" y="1110"/>
                    <a:pt x="175" y="1110"/>
                    <a:pt x="188" y="1110"/>
                  </a:cubicBezTo>
                  <a:lnTo>
                    <a:pt x="188" y="1110"/>
                  </a:lnTo>
                  <a:cubicBezTo>
                    <a:pt x="185" y="1108"/>
                    <a:pt x="186" y="1106"/>
                    <a:pt x="191" y="1106"/>
                  </a:cubicBezTo>
                  <a:cubicBezTo>
                    <a:pt x="195" y="1106"/>
                    <a:pt x="203" y="1107"/>
                    <a:pt x="215" y="1110"/>
                  </a:cubicBezTo>
                  <a:cubicBezTo>
                    <a:pt x="223" y="1110"/>
                    <a:pt x="279" y="1115"/>
                    <a:pt x="297" y="1115"/>
                  </a:cubicBezTo>
                  <a:cubicBezTo>
                    <a:pt x="306" y="1115"/>
                    <a:pt x="306" y="1114"/>
                    <a:pt x="286" y="1110"/>
                  </a:cubicBezTo>
                  <a:cubicBezTo>
                    <a:pt x="251" y="1110"/>
                    <a:pt x="227" y="1098"/>
                    <a:pt x="239" y="1098"/>
                  </a:cubicBezTo>
                  <a:lnTo>
                    <a:pt x="298" y="1098"/>
                  </a:lnTo>
                  <a:lnTo>
                    <a:pt x="239" y="1086"/>
                  </a:lnTo>
                  <a:lnTo>
                    <a:pt x="203" y="1086"/>
                  </a:lnTo>
                  <a:cubicBezTo>
                    <a:pt x="167" y="1086"/>
                    <a:pt x="179" y="1062"/>
                    <a:pt x="179" y="1062"/>
                  </a:cubicBezTo>
                  <a:lnTo>
                    <a:pt x="263" y="1062"/>
                  </a:lnTo>
                  <a:cubicBezTo>
                    <a:pt x="251" y="1050"/>
                    <a:pt x="215" y="1050"/>
                    <a:pt x="215" y="1050"/>
                  </a:cubicBezTo>
                  <a:cubicBezTo>
                    <a:pt x="215" y="1044"/>
                    <a:pt x="218" y="1044"/>
                    <a:pt x="218" y="1044"/>
                  </a:cubicBezTo>
                  <a:cubicBezTo>
                    <a:pt x="218" y="1044"/>
                    <a:pt x="215" y="1044"/>
                    <a:pt x="203" y="1038"/>
                  </a:cubicBezTo>
                  <a:cubicBezTo>
                    <a:pt x="167" y="1026"/>
                    <a:pt x="191" y="1003"/>
                    <a:pt x="203" y="991"/>
                  </a:cubicBezTo>
                  <a:lnTo>
                    <a:pt x="263" y="991"/>
                  </a:lnTo>
                  <a:cubicBezTo>
                    <a:pt x="263" y="979"/>
                    <a:pt x="298" y="991"/>
                    <a:pt x="251" y="967"/>
                  </a:cubicBezTo>
                  <a:cubicBezTo>
                    <a:pt x="233" y="961"/>
                    <a:pt x="230" y="961"/>
                    <a:pt x="231" y="961"/>
                  </a:cubicBezTo>
                  <a:cubicBezTo>
                    <a:pt x="233" y="961"/>
                    <a:pt x="239" y="961"/>
                    <a:pt x="239" y="955"/>
                  </a:cubicBezTo>
                  <a:cubicBezTo>
                    <a:pt x="251" y="955"/>
                    <a:pt x="227" y="943"/>
                    <a:pt x="215" y="943"/>
                  </a:cubicBezTo>
                  <a:cubicBezTo>
                    <a:pt x="215" y="931"/>
                    <a:pt x="227" y="931"/>
                    <a:pt x="239" y="931"/>
                  </a:cubicBezTo>
                  <a:cubicBezTo>
                    <a:pt x="191" y="895"/>
                    <a:pt x="144" y="872"/>
                    <a:pt x="96" y="86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1" name="Google Shape;6531;p50"/>
            <p:cNvSpPr/>
            <p:nvPr/>
          </p:nvSpPr>
          <p:spPr>
            <a:xfrm>
              <a:off x="-2831775" y="1298250"/>
              <a:ext cx="36950" cy="36950"/>
            </a:xfrm>
            <a:custGeom>
              <a:avLst/>
              <a:gdLst/>
              <a:ahLst/>
              <a:cxnLst/>
              <a:rect l="l" t="t" r="r" b="b"/>
              <a:pathLst>
                <a:path w="1478" h="1478" extrusionOk="0">
                  <a:moveTo>
                    <a:pt x="739" y="1"/>
                  </a:moveTo>
                  <a:cubicBezTo>
                    <a:pt x="322" y="1"/>
                    <a:pt x="1" y="334"/>
                    <a:pt x="1" y="739"/>
                  </a:cubicBezTo>
                  <a:cubicBezTo>
                    <a:pt x="1" y="1144"/>
                    <a:pt x="322" y="1477"/>
                    <a:pt x="739" y="1477"/>
                  </a:cubicBezTo>
                  <a:cubicBezTo>
                    <a:pt x="1144" y="1477"/>
                    <a:pt x="1477" y="1144"/>
                    <a:pt x="1477" y="739"/>
                  </a:cubicBezTo>
                  <a:cubicBezTo>
                    <a:pt x="1477" y="334"/>
                    <a:pt x="1144" y="1"/>
                    <a:pt x="73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2" name="Google Shape;6532;p50"/>
            <p:cNvSpPr/>
            <p:nvPr/>
          </p:nvSpPr>
          <p:spPr>
            <a:xfrm>
              <a:off x="-2836525" y="1292575"/>
              <a:ext cx="48850" cy="47375"/>
            </a:xfrm>
            <a:custGeom>
              <a:avLst/>
              <a:gdLst/>
              <a:ahLst/>
              <a:cxnLst/>
              <a:rect l="l" t="t" r="r" b="b"/>
              <a:pathLst>
                <a:path w="1954" h="1895" extrusionOk="0">
                  <a:moveTo>
                    <a:pt x="1155" y="14"/>
                  </a:moveTo>
                  <a:cubicBezTo>
                    <a:pt x="1155" y="14"/>
                    <a:pt x="1155" y="14"/>
                    <a:pt x="1155" y="14"/>
                  </a:cubicBezTo>
                  <a:cubicBezTo>
                    <a:pt x="1155" y="14"/>
                    <a:pt x="1155" y="14"/>
                    <a:pt x="1155" y="14"/>
                  </a:cubicBezTo>
                  <a:close/>
                  <a:moveTo>
                    <a:pt x="643" y="2"/>
                  </a:moveTo>
                  <a:cubicBezTo>
                    <a:pt x="643" y="6"/>
                    <a:pt x="645" y="12"/>
                    <a:pt x="648" y="19"/>
                  </a:cubicBezTo>
                  <a:lnTo>
                    <a:pt x="648" y="19"/>
                  </a:lnTo>
                  <a:cubicBezTo>
                    <a:pt x="647" y="14"/>
                    <a:pt x="645" y="8"/>
                    <a:pt x="643" y="2"/>
                  </a:cubicBezTo>
                  <a:close/>
                  <a:moveTo>
                    <a:pt x="1036" y="25"/>
                  </a:moveTo>
                  <a:cubicBezTo>
                    <a:pt x="1036" y="25"/>
                    <a:pt x="1036" y="25"/>
                    <a:pt x="1036" y="25"/>
                  </a:cubicBezTo>
                  <a:cubicBezTo>
                    <a:pt x="1036" y="25"/>
                    <a:pt x="1036" y="25"/>
                    <a:pt x="1036" y="25"/>
                  </a:cubicBezTo>
                  <a:close/>
                  <a:moveTo>
                    <a:pt x="1264" y="36"/>
                  </a:moveTo>
                  <a:cubicBezTo>
                    <a:pt x="1264" y="36"/>
                    <a:pt x="1263" y="37"/>
                    <a:pt x="1263" y="37"/>
                  </a:cubicBezTo>
                  <a:cubicBezTo>
                    <a:pt x="1263" y="41"/>
                    <a:pt x="1262" y="46"/>
                    <a:pt x="1260" y="53"/>
                  </a:cubicBezTo>
                  <a:lnTo>
                    <a:pt x="1260" y="53"/>
                  </a:lnTo>
                  <a:cubicBezTo>
                    <a:pt x="1264" y="43"/>
                    <a:pt x="1266" y="36"/>
                    <a:pt x="1264" y="36"/>
                  </a:cubicBezTo>
                  <a:close/>
                  <a:moveTo>
                    <a:pt x="1263" y="73"/>
                  </a:moveTo>
                  <a:cubicBezTo>
                    <a:pt x="1263" y="78"/>
                    <a:pt x="1261" y="86"/>
                    <a:pt x="1258" y="94"/>
                  </a:cubicBezTo>
                  <a:lnTo>
                    <a:pt x="1258" y="94"/>
                  </a:lnTo>
                  <a:cubicBezTo>
                    <a:pt x="1261" y="87"/>
                    <a:pt x="1263" y="80"/>
                    <a:pt x="1263" y="73"/>
                  </a:cubicBezTo>
                  <a:close/>
                  <a:moveTo>
                    <a:pt x="584" y="95"/>
                  </a:moveTo>
                  <a:cubicBezTo>
                    <a:pt x="584" y="95"/>
                    <a:pt x="584" y="95"/>
                    <a:pt x="584" y="97"/>
                  </a:cubicBezTo>
                  <a:cubicBezTo>
                    <a:pt x="584" y="97"/>
                    <a:pt x="584" y="97"/>
                    <a:pt x="584" y="97"/>
                  </a:cubicBezTo>
                  <a:lnTo>
                    <a:pt x="584" y="97"/>
                  </a:lnTo>
                  <a:cubicBezTo>
                    <a:pt x="584" y="96"/>
                    <a:pt x="584" y="95"/>
                    <a:pt x="584" y="95"/>
                  </a:cubicBezTo>
                  <a:close/>
                  <a:moveTo>
                    <a:pt x="1227" y="62"/>
                  </a:moveTo>
                  <a:cubicBezTo>
                    <a:pt x="1226" y="78"/>
                    <a:pt x="1225" y="89"/>
                    <a:pt x="1215" y="109"/>
                  </a:cubicBezTo>
                  <a:cubicBezTo>
                    <a:pt x="1221" y="91"/>
                    <a:pt x="1224" y="76"/>
                    <a:pt x="1227" y="62"/>
                  </a:cubicBezTo>
                  <a:close/>
                  <a:moveTo>
                    <a:pt x="1338" y="167"/>
                  </a:moveTo>
                  <a:lnTo>
                    <a:pt x="1338" y="167"/>
                  </a:lnTo>
                  <a:cubicBezTo>
                    <a:pt x="1327" y="187"/>
                    <a:pt x="1314" y="208"/>
                    <a:pt x="1298" y="228"/>
                  </a:cubicBezTo>
                  <a:cubicBezTo>
                    <a:pt x="1298" y="228"/>
                    <a:pt x="1322" y="188"/>
                    <a:pt x="1338" y="167"/>
                  </a:cubicBezTo>
                  <a:close/>
                  <a:moveTo>
                    <a:pt x="1237" y="223"/>
                  </a:moveTo>
                  <a:cubicBezTo>
                    <a:pt x="1238" y="223"/>
                    <a:pt x="1239" y="225"/>
                    <a:pt x="1239" y="228"/>
                  </a:cubicBezTo>
                  <a:cubicBezTo>
                    <a:pt x="1239" y="238"/>
                    <a:pt x="1220" y="277"/>
                    <a:pt x="1216" y="277"/>
                  </a:cubicBezTo>
                  <a:cubicBezTo>
                    <a:pt x="1215" y="277"/>
                    <a:pt x="1215" y="277"/>
                    <a:pt x="1215" y="275"/>
                  </a:cubicBezTo>
                  <a:lnTo>
                    <a:pt x="1227" y="252"/>
                  </a:lnTo>
                  <a:cubicBezTo>
                    <a:pt x="1227" y="234"/>
                    <a:pt x="1233" y="223"/>
                    <a:pt x="1237" y="223"/>
                  </a:cubicBezTo>
                  <a:close/>
                  <a:moveTo>
                    <a:pt x="1200" y="312"/>
                  </a:moveTo>
                  <a:cubicBezTo>
                    <a:pt x="1199" y="312"/>
                    <a:pt x="1196" y="319"/>
                    <a:pt x="1191" y="335"/>
                  </a:cubicBezTo>
                  <a:cubicBezTo>
                    <a:pt x="1198" y="322"/>
                    <a:pt x="1201" y="312"/>
                    <a:pt x="1200" y="312"/>
                  </a:cubicBezTo>
                  <a:close/>
                  <a:moveTo>
                    <a:pt x="240" y="315"/>
                  </a:moveTo>
                  <a:cubicBezTo>
                    <a:pt x="237" y="315"/>
                    <a:pt x="251" y="335"/>
                    <a:pt x="251" y="335"/>
                  </a:cubicBezTo>
                  <a:cubicBezTo>
                    <a:pt x="251" y="334"/>
                    <a:pt x="251" y="334"/>
                    <a:pt x="251" y="334"/>
                  </a:cubicBezTo>
                  <a:cubicBezTo>
                    <a:pt x="253" y="334"/>
                    <a:pt x="257" y="337"/>
                    <a:pt x="263" y="341"/>
                  </a:cubicBezTo>
                  <a:lnTo>
                    <a:pt x="263" y="341"/>
                  </a:lnTo>
                  <a:cubicBezTo>
                    <a:pt x="258" y="336"/>
                    <a:pt x="254" y="330"/>
                    <a:pt x="251" y="323"/>
                  </a:cubicBezTo>
                  <a:cubicBezTo>
                    <a:pt x="245" y="317"/>
                    <a:pt x="242" y="315"/>
                    <a:pt x="240" y="315"/>
                  </a:cubicBezTo>
                  <a:close/>
                  <a:moveTo>
                    <a:pt x="263" y="341"/>
                  </a:moveTo>
                  <a:lnTo>
                    <a:pt x="263" y="341"/>
                  </a:lnTo>
                  <a:cubicBezTo>
                    <a:pt x="271" y="349"/>
                    <a:pt x="278" y="354"/>
                    <a:pt x="283" y="357"/>
                  </a:cubicBezTo>
                  <a:lnTo>
                    <a:pt x="283" y="357"/>
                  </a:lnTo>
                  <a:cubicBezTo>
                    <a:pt x="276" y="351"/>
                    <a:pt x="269" y="345"/>
                    <a:pt x="263" y="341"/>
                  </a:cubicBezTo>
                  <a:close/>
                  <a:moveTo>
                    <a:pt x="920" y="357"/>
                  </a:moveTo>
                  <a:lnTo>
                    <a:pt x="917" y="371"/>
                  </a:lnTo>
                  <a:cubicBezTo>
                    <a:pt x="919" y="366"/>
                    <a:pt x="919" y="361"/>
                    <a:pt x="920" y="357"/>
                  </a:cubicBezTo>
                  <a:close/>
                  <a:moveTo>
                    <a:pt x="1189" y="351"/>
                  </a:moveTo>
                  <a:lnTo>
                    <a:pt x="1189" y="351"/>
                  </a:lnTo>
                  <a:cubicBezTo>
                    <a:pt x="1185" y="356"/>
                    <a:pt x="1182" y="362"/>
                    <a:pt x="1179" y="371"/>
                  </a:cubicBezTo>
                  <a:lnTo>
                    <a:pt x="1189" y="351"/>
                  </a:lnTo>
                  <a:close/>
                  <a:moveTo>
                    <a:pt x="609" y="379"/>
                  </a:moveTo>
                  <a:cubicBezTo>
                    <a:pt x="608" y="379"/>
                    <a:pt x="608" y="380"/>
                    <a:pt x="608" y="383"/>
                  </a:cubicBezTo>
                  <a:cubicBezTo>
                    <a:pt x="610" y="385"/>
                    <a:pt x="612" y="386"/>
                    <a:pt x="612" y="386"/>
                  </a:cubicBezTo>
                  <a:cubicBezTo>
                    <a:pt x="614" y="386"/>
                    <a:pt x="611" y="379"/>
                    <a:pt x="609" y="379"/>
                  </a:cubicBezTo>
                  <a:close/>
                  <a:moveTo>
                    <a:pt x="328" y="417"/>
                  </a:moveTo>
                  <a:lnTo>
                    <a:pt x="328" y="417"/>
                  </a:lnTo>
                  <a:cubicBezTo>
                    <a:pt x="338" y="424"/>
                    <a:pt x="346" y="430"/>
                    <a:pt x="346" y="430"/>
                  </a:cubicBezTo>
                  <a:cubicBezTo>
                    <a:pt x="346" y="430"/>
                    <a:pt x="337" y="424"/>
                    <a:pt x="328" y="417"/>
                  </a:cubicBezTo>
                  <a:close/>
                  <a:moveTo>
                    <a:pt x="145" y="510"/>
                  </a:moveTo>
                  <a:lnTo>
                    <a:pt x="145" y="510"/>
                  </a:lnTo>
                  <a:cubicBezTo>
                    <a:pt x="145" y="510"/>
                    <a:pt x="149" y="512"/>
                    <a:pt x="156" y="514"/>
                  </a:cubicBezTo>
                  <a:lnTo>
                    <a:pt x="156" y="514"/>
                  </a:lnTo>
                  <a:cubicBezTo>
                    <a:pt x="156" y="514"/>
                    <a:pt x="155" y="514"/>
                    <a:pt x="155" y="514"/>
                  </a:cubicBezTo>
                  <a:cubicBezTo>
                    <a:pt x="148" y="511"/>
                    <a:pt x="146" y="510"/>
                    <a:pt x="145" y="510"/>
                  </a:cubicBezTo>
                  <a:close/>
                  <a:moveTo>
                    <a:pt x="239" y="502"/>
                  </a:moveTo>
                  <a:cubicBezTo>
                    <a:pt x="249" y="507"/>
                    <a:pt x="260" y="515"/>
                    <a:pt x="268" y="521"/>
                  </a:cubicBezTo>
                  <a:lnTo>
                    <a:pt x="268" y="521"/>
                  </a:lnTo>
                  <a:lnTo>
                    <a:pt x="239" y="502"/>
                  </a:lnTo>
                  <a:close/>
                  <a:moveTo>
                    <a:pt x="1715" y="494"/>
                  </a:moveTo>
                  <a:lnTo>
                    <a:pt x="1715" y="494"/>
                  </a:lnTo>
                  <a:cubicBezTo>
                    <a:pt x="1713" y="494"/>
                    <a:pt x="1701" y="503"/>
                    <a:pt x="1679" y="526"/>
                  </a:cubicBezTo>
                  <a:cubicBezTo>
                    <a:pt x="1705" y="506"/>
                    <a:pt x="1717" y="494"/>
                    <a:pt x="1715" y="494"/>
                  </a:cubicBezTo>
                  <a:close/>
                  <a:moveTo>
                    <a:pt x="274" y="526"/>
                  </a:moveTo>
                  <a:cubicBezTo>
                    <a:pt x="282" y="526"/>
                    <a:pt x="290" y="531"/>
                    <a:pt x="298" y="537"/>
                  </a:cubicBezTo>
                  <a:lnTo>
                    <a:pt x="286" y="537"/>
                  </a:lnTo>
                  <a:cubicBezTo>
                    <a:pt x="282" y="534"/>
                    <a:pt x="278" y="530"/>
                    <a:pt x="274" y="526"/>
                  </a:cubicBezTo>
                  <a:close/>
                  <a:moveTo>
                    <a:pt x="275" y="527"/>
                  </a:moveTo>
                  <a:lnTo>
                    <a:pt x="275" y="527"/>
                  </a:lnTo>
                  <a:cubicBezTo>
                    <a:pt x="282" y="533"/>
                    <a:pt x="286" y="537"/>
                    <a:pt x="286" y="537"/>
                  </a:cubicBezTo>
                  <a:cubicBezTo>
                    <a:pt x="286" y="538"/>
                    <a:pt x="286" y="538"/>
                    <a:pt x="287" y="538"/>
                  </a:cubicBezTo>
                  <a:lnTo>
                    <a:pt x="287" y="538"/>
                  </a:lnTo>
                  <a:cubicBezTo>
                    <a:pt x="287" y="538"/>
                    <a:pt x="286" y="538"/>
                    <a:pt x="286" y="538"/>
                  </a:cubicBezTo>
                  <a:lnTo>
                    <a:pt x="286" y="538"/>
                  </a:lnTo>
                  <a:cubicBezTo>
                    <a:pt x="292" y="540"/>
                    <a:pt x="295" y="542"/>
                    <a:pt x="296" y="544"/>
                  </a:cubicBezTo>
                  <a:lnTo>
                    <a:pt x="296" y="544"/>
                  </a:lnTo>
                  <a:cubicBezTo>
                    <a:pt x="293" y="542"/>
                    <a:pt x="290" y="540"/>
                    <a:pt x="287" y="538"/>
                  </a:cubicBezTo>
                  <a:lnTo>
                    <a:pt x="287" y="538"/>
                  </a:lnTo>
                  <a:cubicBezTo>
                    <a:pt x="289" y="540"/>
                    <a:pt x="292" y="543"/>
                    <a:pt x="294" y="545"/>
                  </a:cubicBezTo>
                  <a:lnTo>
                    <a:pt x="294" y="545"/>
                  </a:lnTo>
                  <a:cubicBezTo>
                    <a:pt x="290" y="544"/>
                    <a:pt x="282" y="539"/>
                    <a:pt x="275" y="527"/>
                  </a:cubicBezTo>
                  <a:close/>
                  <a:moveTo>
                    <a:pt x="1383" y="555"/>
                  </a:moveTo>
                  <a:lnTo>
                    <a:pt x="1383" y="555"/>
                  </a:lnTo>
                  <a:cubicBezTo>
                    <a:pt x="1379" y="559"/>
                    <a:pt x="1378" y="561"/>
                    <a:pt x="1382" y="561"/>
                  </a:cubicBezTo>
                  <a:cubicBezTo>
                    <a:pt x="1382" y="560"/>
                    <a:pt x="1382" y="557"/>
                    <a:pt x="1383" y="555"/>
                  </a:cubicBezTo>
                  <a:close/>
                  <a:moveTo>
                    <a:pt x="425" y="570"/>
                  </a:moveTo>
                  <a:cubicBezTo>
                    <a:pt x="428" y="573"/>
                    <a:pt x="430" y="574"/>
                    <a:pt x="430" y="574"/>
                  </a:cubicBezTo>
                  <a:cubicBezTo>
                    <a:pt x="430" y="574"/>
                    <a:pt x="430" y="574"/>
                    <a:pt x="429" y="573"/>
                  </a:cubicBezTo>
                  <a:cubicBezTo>
                    <a:pt x="428" y="572"/>
                    <a:pt x="427" y="571"/>
                    <a:pt x="425" y="570"/>
                  </a:cubicBezTo>
                  <a:close/>
                  <a:moveTo>
                    <a:pt x="344" y="580"/>
                  </a:moveTo>
                  <a:cubicBezTo>
                    <a:pt x="348" y="582"/>
                    <a:pt x="353" y="583"/>
                    <a:pt x="358" y="585"/>
                  </a:cubicBezTo>
                  <a:cubicBezTo>
                    <a:pt x="351" y="582"/>
                    <a:pt x="347" y="580"/>
                    <a:pt x="344" y="580"/>
                  </a:cubicBezTo>
                  <a:close/>
                  <a:moveTo>
                    <a:pt x="227" y="680"/>
                  </a:moveTo>
                  <a:cubicBezTo>
                    <a:pt x="251" y="692"/>
                    <a:pt x="251" y="692"/>
                    <a:pt x="251" y="692"/>
                  </a:cubicBezTo>
                  <a:cubicBezTo>
                    <a:pt x="251" y="692"/>
                    <a:pt x="256" y="698"/>
                    <a:pt x="249" y="698"/>
                  </a:cubicBezTo>
                  <a:cubicBezTo>
                    <a:pt x="245" y="698"/>
                    <a:pt x="239" y="696"/>
                    <a:pt x="227" y="692"/>
                  </a:cubicBezTo>
                  <a:lnTo>
                    <a:pt x="227" y="680"/>
                  </a:lnTo>
                  <a:close/>
                  <a:moveTo>
                    <a:pt x="126" y="710"/>
                  </a:moveTo>
                  <a:cubicBezTo>
                    <a:pt x="139" y="710"/>
                    <a:pt x="156" y="710"/>
                    <a:pt x="167" y="716"/>
                  </a:cubicBezTo>
                  <a:cubicBezTo>
                    <a:pt x="163" y="716"/>
                    <a:pt x="145" y="713"/>
                    <a:pt x="126" y="710"/>
                  </a:cubicBezTo>
                  <a:close/>
                  <a:moveTo>
                    <a:pt x="1846" y="716"/>
                  </a:moveTo>
                  <a:cubicBezTo>
                    <a:pt x="1840" y="717"/>
                    <a:pt x="1836" y="719"/>
                    <a:pt x="1831" y="720"/>
                  </a:cubicBezTo>
                  <a:lnTo>
                    <a:pt x="1831" y="720"/>
                  </a:lnTo>
                  <a:cubicBezTo>
                    <a:pt x="1836" y="719"/>
                    <a:pt x="1840" y="718"/>
                    <a:pt x="1846" y="716"/>
                  </a:cubicBezTo>
                  <a:close/>
                  <a:moveTo>
                    <a:pt x="1620" y="716"/>
                  </a:moveTo>
                  <a:cubicBezTo>
                    <a:pt x="1614" y="719"/>
                    <a:pt x="1608" y="721"/>
                    <a:pt x="1603" y="723"/>
                  </a:cubicBezTo>
                  <a:lnTo>
                    <a:pt x="1603" y="723"/>
                  </a:lnTo>
                  <a:lnTo>
                    <a:pt x="1596" y="716"/>
                  </a:lnTo>
                  <a:close/>
                  <a:moveTo>
                    <a:pt x="1810" y="704"/>
                  </a:moveTo>
                  <a:lnTo>
                    <a:pt x="1810" y="704"/>
                  </a:lnTo>
                  <a:cubicBezTo>
                    <a:pt x="1759" y="718"/>
                    <a:pt x="1748" y="723"/>
                    <a:pt x="1753" y="723"/>
                  </a:cubicBezTo>
                  <a:cubicBezTo>
                    <a:pt x="1762" y="723"/>
                    <a:pt x="1810" y="711"/>
                    <a:pt x="1810" y="704"/>
                  </a:cubicBezTo>
                  <a:close/>
                  <a:moveTo>
                    <a:pt x="1715" y="811"/>
                  </a:moveTo>
                  <a:cubicBezTo>
                    <a:pt x="1739" y="811"/>
                    <a:pt x="1727" y="811"/>
                    <a:pt x="1727" y="823"/>
                  </a:cubicBezTo>
                  <a:lnTo>
                    <a:pt x="1667" y="823"/>
                  </a:lnTo>
                  <a:cubicBezTo>
                    <a:pt x="1667" y="823"/>
                    <a:pt x="1679" y="811"/>
                    <a:pt x="1715" y="811"/>
                  </a:cubicBezTo>
                  <a:close/>
                  <a:moveTo>
                    <a:pt x="441" y="835"/>
                  </a:moveTo>
                  <a:cubicBezTo>
                    <a:pt x="441" y="836"/>
                    <a:pt x="441" y="836"/>
                    <a:pt x="441" y="837"/>
                  </a:cubicBezTo>
                  <a:lnTo>
                    <a:pt x="441" y="837"/>
                  </a:lnTo>
                  <a:cubicBezTo>
                    <a:pt x="443" y="836"/>
                    <a:pt x="447" y="835"/>
                    <a:pt x="453" y="835"/>
                  </a:cubicBezTo>
                  <a:close/>
                  <a:moveTo>
                    <a:pt x="441" y="837"/>
                  </a:moveTo>
                  <a:cubicBezTo>
                    <a:pt x="437" y="838"/>
                    <a:pt x="438" y="840"/>
                    <a:pt x="439" y="840"/>
                  </a:cubicBezTo>
                  <a:cubicBezTo>
                    <a:pt x="440" y="840"/>
                    <a:pt x="441" y="839"/>
                    <a:pt x="441" y="837"/>
                  </a:cubicBezTo>
                  <a:close/>
                  <a:moveTo>
                    <a:pt x="321" y="882"/>
                  </a:moveTo>
                  <a:cubicBezTo>
                    <a:pt x="321" y="882"/>
                    <a:pt x="322" y="882"/>
                    <a:pt x="322" y="883"/>
                  </a:cubicBezTo>
                  <a:cubicBezTo>
                    <a:pt x="324" y="883"/>
                    <a:pt x="323" y="882"/>
                    <a:pt x="321" y="882"/>
                  </a:cubicBezTo>
                  <a:close/>
                  <a:moveTo>
                    <a:pt x="183" y="1000"/>
                  </a:moveTo>
                  <a:cubicBezTo>
                    <a:pt x="182" y="1000"/>
                    <a:pt x="180" y="1001"/>
                    <a:pt x="179" y="1002"/>
                  </a:cubicBezTo>
                  <a:lnTo>
                    <a:pt x="203" y="1002"/>
                  </a:lnTo>
                  <a:cubicBezTo>
                    <a:pt x="203" y="1002"/>
                    <a:pt x="194" y="1001"/>
                    <a:pt x="183" y="1000"/>
                  </a:cubicBezTo>
                  <a:close/>
                  <a:moveTo>
                    <a:pt x="370" y="228"/>
                  </a:moveTo>
                  <a:cubicBezTo>
                    <a:pt x="429" y="287"/>
                    <a:pt x="393" y="264"/>
                    <a:pt x="417" y="299"/>
                  </a:cubicBezTo>
                  <a:cubicBezTo>
                    <a:pt x="417" y="299"/>
                    <a:pt x="393" y="299"/>
                    <a:pt x="370" y="264"/>
                  </a:cubicBezTo>
                  <a:cubicBezTo>
                    <a:pt x="334" y="228"/>
                    <a:pt x="346" y="252"/>
                    <a:pt x="322" y="228"/>
                  </a:cubicBezTo>
                  <a:lnTo>
                    <a:pt x="322" y="228"/>
                  </a:lnTo>
                  <a:lnTo>
                    <a:pt x="417" y="323"/>
                  </a:lnTo>
                  <a:cubicBezTo>
                    <a:pt x="417" y="323"/>
                    <a:pt x="346" y="262"/>
                    <a:pt x="335" y="262"/>
                  </a:cubicBezTo>
                  <a:cubicBezTo>
                    <a:pt x="334" y="262"/>
                    <a:pt x="334" y="263"/>
                    <a:pt x="334" y="264"/>
                  </a:cubicBezTo>
                  <a:cubicBezTo>
                    <a:pt x="334" y="264"/>
                    <a:pt x="378" y="316"/>
                    <a:pt x="368" y="316"/>
                  </a:cubicBezTo>
                  <a:cubicBezTo>
                    <a:pt x="366" y="316"/>
                    <a:pt x="363" y="315"/>
                    <a:pt x="358" y="311"/>
                  </a:cubicBezTo>
                  <a:cubicBezTo>
                    <a:pt x="337" y="297"/>
                    <a:pt x="312" y="284"/>
                    <a:pt x="305" y="284"/>
                  </a:cubicBezTo>
                  <a:cubicBezTo>
                    <a:pt x="299" y="284"/>
                    <a:pt x="302" y="291"/>
                    <a:pt x="322" y="311"/>
                  </a:cubicBezTo>
                  <a:cubicBezTo>
                    <a:pt x="346" y="335"/>
                    <a:pt x="310" y="311"/>
                    <a:pt x="322" y="347"/>
                  </a:cubicBezTo>
                  <a:cubicBezTo>
                    <a:pt x="325" y="355"/>
                    <a:pt x="324" y="358"/>
                    <a:pt x="322" y="358"/>
                  </a:cubicBezTo>
                  <a:cubicBezTo>
                    <a:pt x="314" y="358"/>
                    <a:pt x="283" y="323"/>
                    <a:pt x="274" y="323"/>
                  </a:cubicBezTo>
                  <a:cubicBezTo>
                    <a:pt x="262" y="323"/>
                    <a:pt x="298" y="347"/>
                    <a:pt x="286" y="359"/>
                  </a:cubicBezTo>
                  <a:cubicBezTo>
                    <a:pt x="286" y="359"/>
                    <a:pt x="285" y="358"/>
                    <a:pt x="283" y="357"/>
                  </a:cubicBezTo>
                  <a:lnTo>
                    <a:pt x="283" y="357"/>
                  </a:lnTo>
                  <a:cubicBezTo>
                    <a:pt x="304" y="376"/>
                    <a:pt x="328" y="399"/>
                    <a:pt x="319" y="399"/>
                  </a:cubicBezTo>
                  <a:cubicBezTo>
                    <a:pt x="318" y="399"/>
                    <a:pt x="315" y="398"/>
                    <a:pt x="310" y="396"/>
                  </a:cubicBezTo>
                  <a:lnTo>
                    <a:pt x="310" y="396"/>
                  </a:lnTo>
                  <a:cubicBezTo>
                    <a:pt x="310" y="396"/>
                    <a:pt x="310" y="395"/>
                    <a:pt x="310" y="395"/>
                  </a:cubicBezTo>
                  <a:lnTo>
                    <a:pt x="307" y="395"/>
                  </a:lnTo>
                  <a:cubicBezTo>
                    <a:pt x="301" y="392"/>
                    <a:pt x="295" y="388"/>
                    <a:pt x="286" y="383"/>
                  </a:cubicBezTo>
                  <a:cubicBezTo>
                    <a:pt x="266" y="368"/>
                    <a:pt x="253" y="361"/>
                    <a:pt x="246" y="361"/>
                  </a:cubicBezTo>
                  <a:cubicBezTo>
                    <a:pt x="237" y="361"/>
                    <a:pt x="242" y="374"/>
                    <a:pt x="262" y="395"/>
                  </a:cubicBezTo>
                  <a:cubicBezTo>
                    <a:pt x="283" y="408"/>
                    <a:pt x="296" y="422"/>
                    <a:pt x="289" y="422"/>
                  </a:cubicBezTo>
                  <a:cubicBezTo>
                    <a:pt x="284" y="422"/>
                    <a:pt x="269" y="415"/>
                    <a:pt x="239" y="395"/>
                  </a:cubicBezTo>
                  <a:cubicBezTo>
                    <a:pt x="230" y="390"/>
                    <a:pt x="226" y="389"/>
                    <a:pt x="223" y="389"/>
                  </a:cubicBezTo>
                  <a:cubicBezTo>
                    <a:pt x="214" y="389"/>
                    <a:pt x="239" y="412"/>
                    <a:pt x="230" y="412"/>
                  </a:cubicBezTo>
                  <a:cubicBezTo>
                    <a:pt x="228" y="412"/>
                    <a:pt x="223" y="411"/>
                    <a:pt x="215" y="406"/>
                  </a:cubicBezTo>
                  <a:lnTo>
                    <a:pt x="215" y="406"/>
                  </a:lnTo>
                  <a:cubicBezTo>
                    <a:pt x="240" y="424"/>
                    <a:pt x="285" y="465"/>
                    <a:pt x="281" y="465"/>
                  </a:cubicBezTo>
                  <a:cubicBezTo>
                    <a:pt x="279" y="465"/>
                    <a:pt x="271" y="459"/>
                    <a:pt x="251" y="442"/>
                  </a:cubicBezTo>
                  <a:cubicBezTo>
                    <a:pt x="224" y="423"/>
                    <a:pt x="212" y="416"/>
                    <a:pt x="208" y="416"/>
                  </a:cubicBezTo>
                  <a:cubicBezTo>
                    <a:pt x="199" y="416"/>
                    <a:pt x="227" y="446"/>
                    <a:pt x="227" y="454"/>
                  </a:cubicBezTo>
                  <a:cubicBezTo>
                    <a:pt x="227" y="466"/>
                    <a:pt x="227" y="466"/>
                    <a:pt x="215" y="466"/>
                  </a:cubicBezTo>
                  <a:cubicBezTo>
                    <a:pt x="203" y="454"/>
                    <a:pt x="191" y="454"/>
                    <a:pt x="191" y="454"/>
                  </a:cubicBezTo>
                  <a:lnTo>
                    <a:pt x="191" y="454"/>
                  </a:lnTo>
                  <a:cubicBezTo>
                    <a:pt x="179" y="454"/>
                    <a:pt x="191" y="478"/>
                    <a:pt x="227" y="502"/>
                  </a:cubicBezTo>
                  <a:cubicBezTo>
                    <a:pt x="191" y="478"/>
                    <a:pt x="167" y="466"/>
                    <a:pt x="155" y="466"/>
                  </a:cubicBezTo>
                  <a:cubicBezTo>
                    <a:pt x="145" y="466"/>
                    <a:pt x="187" y="492"/>
                    <a:pt x="177" y="492"/>
                  </a:cubicBezTo>
                  <a:cubicBezTo>
                    <a:pt x="175" y="492"/>
                    <a:pt x="172" y="492"/>
                    <a:pt x="167" y="490"/>
                  </a:cubicBezTo>
                  <a:lnTo>
                    <a:pt x="167" y="490"/>
                  </a:lnTo>
                  <a:cubicBezTo>
                    <a:pt x="167" y="490"/>
                    <a:pt x="179" y="502"/>
                    <a:pt x="179" y="502"/>
                  </a:cubicBezTo>
                  <a:cubicBezTo>
                    <a:pt x="179" y="502"/>
                    <a:pt x="172" y="500"/>
                    <a:pt x="167" y="500"/>
                  </a:cubicBezTo>
                  <a:cubicBezTo>
                    <a:pt x="157" y="500"/>
                    <a:pt x="151" y="506"/>
                    <a:pt x="215" y="537"/>
                  </a:cubicBezTo>
                  <a:cubicBezTo>
                    <a:pt x="201" y="531"/>
                    <a:pt x="171" y="520"/>
                    <a:pt x="156" y="514"/>
                  </a:cubicBezTo>
                  <a:lnTo>
                    <a:pt x="156" y="514"/>
                  </a:lnTo>
                  <a:cubicBezTo>
                    <a:pt x="179" y="537"/>
                    <a:pt x="191" y="538"/>
                    <a:pt x="179" y="549"/>
                  </a:cubicBezTo>
                  <a:cubicBezTo>
                    <a:pt x="167" y="526"/>
                    <a:pt x="143" y="526"/>
                    <a:pt x="120" y="514"/>
                  </a:cubicBezTo>
                  <a:lnTo>
                    <a:pt x="120" y="537"/>
                  </a:lnTo>
                  <a:cubicBezTo>
                    <a:pt x="120" y="549"/>
                    <a:pt x="143" y="561"/>
                    <a:pt x="191" y="585"/>
                  </a:cubicBezTo>
                  <a:cubicBezTo>
                    <a:pt x="191" y="585"/>
                    <a:pt x="179" y="585"/>
                    <a:pt x="143" y="573"/>
                  </a:cubicBezTo>
                  <a:lnTo>
                    <a:pt x="143" y="573"/>
                  </a:lnTo>
                  <a:lnTo>
                    <a:pt x="203" y="597"/>
                  </a:lnTo>
                  <a:cubicBezTo>
                    <a:pt x="155" y="585"/>
                    <a:pt x="120" y="573"/>
                    <a:pt x="72" y="549"/>
                  </a:cubicBezTo>
                  <a:lnTo>
                    <a:pt x="72" y="549"/>
                  </a:lnTo>
                  <a:lnTo>
                    <a:pt x="143" y="597"/>
                  </a:lnTo>
                  <a:cubicBezTo>
                    <a:pt x="203" y="621"/>
                    <a:pt x="167" y="621"/>
                    <a:pt x="143" y="621"/>
                  </a:cubicBezTo>
                  <a:cubicBezTo>
                    <a:pt x="120" y="633"/>
                    <a:pt x="108" y="633"/>
                    <a:pt x="143" y="645"/>
                  </a:cubicBezTo>
                  <a:lnTo>
                    <a:pt x="224" y="674"/>
                  </a:lnTo>
                  <a:lnTo>
                    <a:pt x="224" y="674"/>
                  </a:lnTo>
                  <a:cubicBezTo>
                    <a:pt x="218" y="671"/>
                    <a:pt x="215" y="668"/>
                    <a:pt x="215" y="668"/>
                  </a:cubicBezTo>
                  <a:lnTo>
                    <a:pt x="215" y="668"/>
                  </a:lnTo>
                  <a:lnTo>
                    <a:pt x="274" y="692"/>
                  </a:lnTo>
                  <a:lnTo>
                    <a:pt x="274" y="692"/>
                  </a:lnTo>
                  <a:lnTo>
                    <a:pt x="224" y="674"/>
                  </a:lnTo>
                  <a:lnTo>
                    <a:pt x="224" y="674"/>
                  </a:lnTo>
                  <a:cubicBezTo>
                    <a:pt x="226" y="675"/>
                    <a:pt x="228" y="676"/>
                    <a:pt x="230" y="677"/>
                  </a:cubicBezTo>
                  <a:lnTo>
                    <a:pt x="230" y="677"/>
                  </a:lnTo>
                  <a:cubicBezTo>
                    <a:pt x="209" y="670"/>
                    <a:pt x="188" y="663"/>
                    <a:pt x="167" y="657"/>
                  </a:cubicBezTo>
                  <a:lnTo>
                    <a:pt x="167" y="657"/>
                  </a:lnTo>
                  <a:cubicBezTo>
                    <a:pt x="179" y="660"/>
                    <a:pt x="180" y="662"/>
                    <a:pt x="176" y="662"/>
                  </a:cubicBezTo>
                  <a:cubicBezTo>
                    <a:pt x="167" y="662"/>
                    <a:pt x="135" y="656"/>
                    <a:pt x="120" y="656"/>
                  </a:cubicBezTo>
                  <a:cubicBezTo>
                    <a:pt x="84" y="656"/>
                    <a:pt x="60" y="645"/>
                    <a:pt x="48" y="645"/>
                  </a:cubicBezTo>
                  <a:lnTo>
                    <a:pt x="191" y="692"/>
                  </a:lnTo>
                  <a:cubicBezTo>
                    <a:pt x="169" y="685"/>
                    <a:pt x="152" y="682"/>
                    <a:pt x="140" y="682"/>
                  </a:cubicBezTo>
                  <a:cubicBezTo>
                    <a:pt x="113" y="682"/>
                    <a:pt x="108" y="696"/>
                    <a:pt x="108" y="704"/>
                  </a:cubicBezTo>
                  <a:cubicBezTo>
                    <a:pt x="106" y="705"/>
                    <a:pt x="106" y="706"/>
                    <a:pt x="106" y="707"/>
                  </a:cubicBezTo>
                  <a:lnTo>
                    <a:pt x="106" y="707"/>
                  </a:lnTo>
                  <a:cubicBezTo>
                    <a:pt x="97" y="706"/>
                    <a:pt x="90" y="705"/>
                    <a:pt x="85" y="705"/>
                  </a:cubicBezTo>
                  <a:cubicBezTo>
                    <a:pt x="76" y="705"/>
                    <a:pt x="76" y="708"/>
                    <a:pt x="96" y="716"/>
                  </a:cubicBezTo>
                  <a:cubicBezTo>
                    <a:pt x="108" y="716"/>
                    <a:pt x="167" y="740"/>
                    <a:pt x="131" y="740"/>
                  </a:cubicBezTo>
                  <a:cubicBezTo>
                    <a:pt x="108" y="740"/>
                    <a:pt x="48" y="716"/>
                    <a:pt x="48" y="716"/>
                  </a:cubicBezTo>
                  <a:lnTo>
                    <a:pt x="48" y="716"/>
                  </a:lnTo>
                  <a:cubicBezTo>
                    <a:pt x="48" y="728"/>
                    <a:pt x="84" y="740"/>
                    <a:pt x="72" y="740"/>
                  </a:cubicBezTo>
                  <a:cubicBezTo>
                    <a:pt x="60" y="752"/>
                    <a:pt x="36" y="740"/>
                    <a:pt x="36" y="764"/>
                  </a:cubicBezTo>
                  <a:cubicBezTo>
                    <a:pt x="36" y="772"/>
                    <a:pt x="72" y="780"/>
                    <a:pt x="93" y="780"/>
                  </a:cubicBezTo>
                  <a:cubicBezTo>
                    <a:pt x="102" y="780"/>
                    <a:pt x="108" y="779"/>
                    <a:pt x="108" y="776"/>
                  </a:cubicBezTo>
                  <a:cubicBezTo>
                    <a:pt x="108" y="780"/>
                    <a:pt x="108" y="787"/>
                    <a:pt x="108" y="787"/>
                  </a:cubicBezTo>
                  <a:cubicBezTo>
                    <a:pt x="96" y="793"/>
                    <a:pt x="87" y="796"/>
                    <a:pt x="79" y="796"/>
                  </a:cubicBezTo>
                  <a:cubicBezTo>
                    <a:pt x="72" y="796"/>
                    <a:pt x="66" y="793"/>
                    <a:pt x="60" y="787"/>
                  </a:cubicBezTo>
                  <a:cubicBezTo>
                    <a:pt x="48" y="787"/>
                    <a:pt x="60" y="787"/>
                    <a:pt x="60" y="799"/>
                  </a:cubicBezTo>
                  <a:cubicBezTo>
                    <a:pt x="72" y="811"/>
                    <a:pt x="108" y="811"/>
                    <a:pt x="131" y="811"/>
                  </a:cubicBezTo>
                  <a:lnTo>
                    <a:pt x="143" y="811"/>
                  </a:lnTo>
                  <a:cubicBezTo>
                    <a:pt x="167" y="811"/>
                    <a:pt x="179" y="823"/>
                    <a:pt x="167" y="823"/>
                  </a:cubicBezTo>
                  <a:cubicBezTo>
                    <a:pt x="165" y="826"/>
                    <a:pt x="159" y="827"/>
                    <a:pt x="152" y="827"/>
                  </a:cubicBezTo>
                  <a:cubicBezTo>
                    <a:pt x="131" y="827"/>
                    <a:pt x="98" y="820"/>
                    <a:pt x="82" y="820"/>
                  </a:cubicBezTo>
                  <a:cubicBezTo>
                    <a:pt x="76" y="820"/>
                    <a:pt x="72" y="821"/>
                    <a:pt x="72" y="823"/>
                  </a:cubicBezTo>
                  <a:cubicBezTo>
                    <a:pt x="84" y="847"/>
                    <a:pt x="120" y="847"/>
                    <a:pt x="143" y="847"/>
                  </a:cubicBezTo>
                  <a:lnTo>
                    <a:pt x="215" y="847"/>
                  </a:lnTo>
                  <a:cubicBezTo>
                    <a:pt x="239" y="847"/>
                    <a:pt x="251" y="859"/>
                    <a:pt x="227" y="859"/>
                  </a:cubicBezTo>
                  <a:cubicBezTo>
                    <a:pt x="226" y="859"/>
                    <a:pt x="225" y="859"/>
                    <a:pt x="223" y="859"/>
                  </a:cubicBezTo>
                  <a:lnTo>
                    <a:pt x="223" y="859"/>
                  </a:lnTo>
                  <a:cubicBezTo>
                    <a:pt x="219" y="857"/>
                    <a:pt x="215" y="856"/>
                    <a:pt x="214" y="856"/>
                  </a:cubicBezTo>
                  <a:cubicBezTo>
                    <a:pt x="213" y="856"/>
                    <a:pt x="213" y="857"/>
                    <a:pt x="214" y="858"/>
                  </a:cubicBezTo>
                  <a:lnTo>
                    <a:pt x="214" y="858"/>
                  </a:lnTo>
                  <a:cubicBezTo>
                    <a:pt x="174" y="856"/>
                    <a:pt x="71" y="847"/>
                    <a:pt x="60" y="847"/>
                  </a:cubicBezTo>
                  <a:cubicBezTo>
                    <a:pt x="48" y="847"/>
                    <a:pt x="60" y="859"/>
                    <a:pt x="72" y="859"/>
                  </a:cubicBezTo>
                  <a:cubicBezTo>
                    <a:pt x="78" y="865"/>
                    <a:pt x="90" y="865"/>
                    <a:pt x="103" y="865"/>
                  </a:cubicBezTo>
                  <a:cubicBezTo>
                    <a:pt x="117" y="865"/>
                    <a:pt x="131" y="865"/>
                    <a:pt x="143" y="871"/>
                  </a:cubicBezTo>
                  <a:cubicBezTo>
                    <a:pt x="155" y="877"/>
                    <a:pt x="131" y="877"/>
                    <a:pt x="108" y="877"/>
                  </a:cubicBezTo>
                  <a:cubicBezTo>
                    <a:pt x="84" y="877"/>
                    <a:pt x="60" y="877"/>
                    <a:pt x="72" y="883"/>
                  </a:cubicBezTo>
                  <a:cubicBezTo>
                    <a:pt x="108" y="895"/>
                    <a:pt x="143" y="895"/>
                    <a:pt x="191" y="895"/>
                  </a:cubicBezTo>
                  <a:lnTo>
                    <a:pt x="84" y="895"/>
                  </a:lnTo>
                  <a:cubicBezTo>
                    <a:pt x="48" y="895"/>
                    <a:pt x="0" y="907"/>
                    <a:pt x="12" y="907"/>
                  </a:cubicBezTo>
                  <a:lnTo>
                    <a:pt x="84" y="907"/>
                  </a:lnTo>
                  <a:cubicBezTo>
                    <a:pt x="96" y="907"/>
                    <a:pt x="96" y="918"/>
                    <a:pt x="84" y="918"/>
                  </a:cubicBezTo>
                  <a:cubicBezTo>
                    <a:pt x="72" y="930"/>
                    <a:pt x="36" y="930"/>
                    <a:pt x="48" y="942"/>
                  </a:cubicBezTo>
                  <a:cubicBezTo>
                    <a:pt x="48" y="942"/>
                    <a:pt x="120" y="942"/>
                    <a:pt x="96" y="954"/>
                  </a:cubicBezTo>
                  <a:cubicBezTo>
                    <a:pt x="84" y="960"/>
                    <a:pt x="60" y="960"/>
                    <a:pt x="44" y="960"/>
                  </a:cubicBezTo>
                  <a:cubicBezTo>
                    <a:pt x="27" y="960"/>
                    <a:pt x="18" y="960"/>
                    <a:pt x="36" y="966"/>
                  </a:cubicBezTo>
                  <a:cubicBezTo>
                    <a:pt x="44" y="970"/>
                    <a:pt x="57" y="971"/>
                    <a:pt x="71" y="971"/>
                  </a:cubicBezTo>
                  <a:cubicBezTo>
                    <a:pt x="73" y="971"/>
                    <a:pt x="74" y="971"/>
                    <a:pt x="76" y="971"/>
                  </a:cubicBezTo>
                  <a:lnTo>
                    <a:pt x="76" y="971"/>
                  </a:lnTo>
                  <a:cubicBezTo>
                    <a:pt x="83" y="976"/>
                    <a:pt x="96" y="983"/>
                    <a:pt x="96" y="990"/>
                  </a:cubicBezTo>
                  <a:cubicBezTo>
                    <a:pt x="96" y="990"/>
                    <a:pt x="60" y="990"/>
                    <a:pt x="72" y="1002"/>
                  </a:cubicBezTo>
                  <a:lnTo>
                    <a:pt x="96" y="1002"/>
                  </a:lnTo>
                  <a:cubicBezTo>
                    <a:pt x="96" y="1014"/>
                    <a:pt x="96" y="1014"/>
                    <a:pt x="84" y="1026"/>
                  </a:cubicBezTo>
                  <a:cubicBezTo>
                    <a:pt x="72" y="1026"/>
                    <a:pt x="131" y="1026"/>
                    <a:pt x="131" y="1037"/>
                  </a:cubicBezTo>
                  <a:cubicBezTo>
                    <a:pt x="131" y="1049"/>
                    <a:pt x="60" y="1049"/>
                    <a:pt x="60" y="1061"/>
                  </a:cubicBezTo>
                  <a:cubicBezTo>
                    <a:pt x="60" y="1065"/>
                    <a:pt x="65" y="1067"/>
                    <a:pt x="73" y="1067"/>
                  </a:cubicBezTo>
                  <a:cubicBezTo>
                    <a:pt x="88" y="1067"/>
                    <a:pt x="112" y="1061"/>
                    <a:pt x="120" y="1061"/>
                  </a:cubicBezTo>
                  <a:cubicBezTo>
                    <a:pt x="119" y="1061"/>
                    <a:pt x="118" y="1061"/>
                    <a:pt x="118" y="1061"/>
                  </a:cubicBezTo>
                  <a:lnTo>
                    <a:pt x="118" y="1061"/>
                  </a:lnTo>
                  <a:cubicBezTo>
                    <a:pt x="143" y="1061"/>
                    <a:pt x="143" y="1059"/>
                    <a:pt x="143" y="1049"/>
                  </a:cubicBezTo>
                  <a:lnTo>
                    <a:pt x="143" y="1026"/>
                  </a:lnTo>
                  <a:cubicBezTo>
                    <a:pt x="155" y="1020"/>
                    <a:pt x="164" y="1017"/>
                    <a:pt x="173" y="1017"/>
                  </a:cubicBezTo>
                  <a:cubicBezTo>
                    <a:pt x="182" y="1017"/>
                    <a:pt x="191" y="1020"/>
                    <a:pt x="203" y="1026"/>
                  </a:cubicBezTo>
                  <a:lnTo>
                    <a:pt x="239" y="1026"/>
                  </a:lnTo>
                  <a:cubicBezTo>
                    <a:pt x="239" y="1014"/>
                    <a:pt x="167" y="1026"/>
                    <a:pt x="131" y="1002"/>
                  </a:cubicBezTo>
                  <a:cubicBezTo>
                    <a:pt x="120" y="998"/>
                    <a:pt x="124" y="996"/>
                    <a:pt x="134" y="996"/>
                  </a:cubicBezTo>
                  <a:cubicBezTo>
                    <a:pt x="146" y="996"/>
                    <a:pt x="167" y="998"/>
                    <a:pt x="183" y="1000"/>
                  </a:cubicBezTo>
                  <a:lnTo>
                    <a:pt x="183" y="1000"/>
                  </a:lnTo>
                  <a:cubicBezTo>
                    <a:pt x="190" y="996"/>
                    <a:pt x="197" y="993"/>
                    <a:pt x="200" y="990"/>
                  </a:cubicBezTo>
                  <a:lnTo>
                    <a:pt x="215" y="990"/>
                  </a:lnTo>
                  <a:cubicBezTo>
                    <a:pt x="211" y="989"/>
                    <a:pt x="206" y="987"/>
                    <a:pt x="201" y="986"/>
                  </a:cubicBezTo>
                  <a:lnTo>
                    <a:pt x="201" y="986"/>
                  </a:lnTo>
                  <a:cubicBezTo>
                    <a:pt x="200" y="986"/>
                    <a:pt x="197" y="985"/>
                    <a:pt x="193" y="985"/>
                  </a:cubicBezTo>
                  <a:lnTo>
                    <a:pt x="193" y="985"/>
                  </a:lnTo>
                  <a:cubicBezTo>
                    <a:pt x="156" y="979"/>
                    <a:pt x="101" y="977"/>
                    <a:pt x="86" y="971"/>
                  </a:cubicBezTo>
                  <a:lnTo>
                    <a:pt x="86" y="971"/>
                  </a:lnTo>
                  <a:cubicBezTo>
                    <a:pt x="110" y="970"/>
                    <a:pt x="131" y="966"/>
                    <a:pt x="131" y="966"/>
                  </a:cubicBezTo>
                  <a:lnTo>
                    <a:pt x="179" y="966"/>
                  </a:lnTo>
                  <a:cubicBezTo>
                    <a:pt x="239" y="966"/>
                    <a:pt x="203" y="954"/>
                    <a:pt x="155" y="954"/>
                  </a:cubicBezTo>
                  <a:lnTo>
                    <a:pt x="239" y="954"/>
                  </a:lnTo>
                  <a:cubicBezTo>
                    <a:pt x="215" y="954"/>
                    <a:pt x="96" y="954"/>
                    <a:pt x="143" y="942"/>
                  </a:cubicBezTo>
                  <a:lnTo>
                    <a:pt x="143" y="942"/>
                  </a:lnTo>
                  <a:cubicBezTo>
                    <a:pt x="161" y="948"/>
                    <a:pt x="176" y="951"/>
                    <a:pt x="191" y="951"/>
                  </a:cubicBezTo>
                  <a:cubicBezTo>
                    <a:pt x="206" y="951"/>
                    <a:pt x="221" y="948"/>
                    <a:pt x="239" y="942"/>
                  </a:cubicBezTo>
                  <a:cubicBezTo>
                    <a:pt x="239" y="942"/>
                    <a:pt x="203" y="942"/>
                    <a:pt x="215" y="930"/>
                  </a:cubicBezTo>
                  <a:cubicBezTo>
                    <a:pt x="262" y="930"/>
                    <a:pt x="251" y="918"/>
                    <a:pt x="251" y="918"/>
                  </a:cubicBezTo>
                  <a:cubicBezTo>
                    <a:pt x="215" y="918"/>
                    <a:pt x="191" y="907"/>
                    <a:pt x="167" y="907"/>
                  </a:cubicBezTo>
                  <a:lnTo>
                    <a:pt x="286" y="907"/>
                  </a:lnTo>
                  <a:cubicBezTo>
                    <a:pt x="286" y="895"/>
                    <a:pt x="274" y="883"/>
                    <a:pt x="262" y="883"/>
                  </a:cubicBezTo>
                  <a:cubicBezTo>
                    <a:pt x="256" y="876"/>
                    <a:pt x="239" y="866"/>
                    <a:pt x="227" y="861"/>
                  </a:cubicBezTo>
                  <a:lnTo>
                    <a:pt x="227" y="861"/>
                  </a:lnTo>
                  <a:cubicBezTo>
                    <a:pt x="253" y="865"/>
                    <a:pt x="309" y="878"/>
                    <a:pt x="321" y="882"/>
                  </a:cubicBezTo>
                  <a:lnTo>
                    <a:pt x="321" y="882"/>
                  </a:lnTo>
                  <a:cubicBezTo>
                    <a:pt x="297" y="859"/>
                    <a:pt x="262" y="847"/>
                    <a:pt x="227" y="835"/>
                  </a:cubicBezTo>
                  <a:lnTo>
                    <a:pt x="227" y="835"/>
                  </a:lnTo>
                  <a:cubicBezTo>
                    <a:pt x="245" y="841"/>
                    <a:pt x="259" y="844"/>
                    <a:pt x="270" y="844"/>
                  </a:cubicBezTo>
                  <a:cubicBezTo>
                    <a:pt x="280" y="844"/>
                    <a:pt x="286" y="841"/>
                    <a:pt x="286" y="835"/>
                  </a:cubicBezTo>
                  <a:cubicBezTo>
                    <a:pt x="298" y="835"/>
                    <a:pt x="286" y="835"/>
                    <a:pt x="286" y="823"/>
                  </a:cubicBezTo>
                  <a:lnTo>
                    <a:pt x="239" y="811"/>
                  </a:lnTo>
                  <a:cubicBezTo>
                    <a:pt x="231" y="803"/>
                    <a:pt x="233" y="801"/>
                    <a:pt x="241" y="801"/>
                  </a:cubicBezTo>
                  <a:cubicBezTo>
                    <a:pt x="257" y="801"/>
                    <a:pt x="294" y="811"/>
                    <a:pt x="310" y="811"/>
                  </a:cubicBezTo>
                  <a:cubicBezTo>
                    <a:pt x="334" y="811"/>
                    <a:pt x="310" y="811"/>
                    <a:pt x="286" y="799"/>
                  </a:cubicBezTo>
                  <a:cubicBezTo>
                    <a:pt x="280" y="793"/>
                    <a:pt x="280" y="793"/>
                    <a:pt x="282" y="793"/>
                  </a:cubicBezTo>
                  <a:cubicBezTo>
                    <a:pt x="283" y="793"/>
                    <a:pt x="286" y="793"/>
                    <a:pt x="286" y="787"/>
                  </a:cubicBezTo>
                  <a:cubicBezTo>
                    <a:pt x="286" y="787"/>
                    <a:pt x="262" y="776"/>
                    <a:pt x="262" y="776"/>
                  </a:cubicBezTo>
                  <a:cubicBezTo>
                    <a:pt x="266" y="772"/>
                    <a:pt x="269" y="770"/>
                    <a:pt x="271" y="770"/>
                  </a:cubicBezTo>
                  <a:cubicBezTo>
                    <a:pt x="276" y="770"/>
                    <a:pt x="278" y="776"/>
                    <a:pt x="286" y="776"/>
                  </a:cubicBezTo>
                  <a:cubicBezTo>
                    <a:pt x="298" y="776"/>
                    <a:pt x="298" y="776"/>
                    <a:pt x="286" y="764"/>
                  </a:cubicBezTo>
                  <a:cubicBezTo>
                    <a:pt x="274" y="752"/>
                    <a:pt x="286" y="740"/>
                    <a:pt x="286" y="740"/>
                  </a:cubicBezTo>
                  <a:cubicBezTo>
                    <a:pt x="286" y="732"/>
                    <a:pt x="272" y="715"/>
                    <a:pt x="262" y="707"/>
                  </a:cubicBezTo>
                  <a:lnTo>
                    <a:pt x="262" y="707"/>
                  </a:lnTo>
                  <a:lnTo>
                    <a:pt x="298" y="716"/>
                  </a:lnTo>
                  <a:lnTo>
                    <a:pt x="274" y="704"/>
                  </a:lnTo>
                  <a:cubicBezTo>
                    <a:pt x="274" y="704"/>
                    <a:pt x="247" y="688"/>
                    <a:pt x="230" y="677"/>
                  </a:cubicBezTo>
                  <a:lnTo>
                    <a:pt x="230" y="677"/>
                  </a:lnTo>
                  <a:cubicBezTo>
                    <a:pt x="245" y="682"/>
                    <a:pt x="259" y="687"/>
                    <a:pt x="274" y="692"/>
                  </a:cubicBezTo>
                  <a:lnTo>
                    <a:pt x="286" y="692"/>
                  </a:lnTo>
                  <a:cubicBezTo>
                    <a:pt x="286" y="692"/>
                    <a:pt x="270" y="676"/>
                    <a:pt x="274" y="676"/>
                  </a:cubicBezTo>
                  <a:lnTo>
                    <a:pt x="274" y="676"/>
                  </a:lnTo>
                  <a:cubicBezTo>
                    <a:pt x="276" y="676"/>
                    <a:pt x="282" y="680"/>
                    <a:pt x="298" y="692"/>
                  </a:cubicBezTo>
                  <a:lnTo>
                    <a:pt x="298" y="692"/>
                  </a:lnTo>
                  <a:lnTo>
                    <a:pt x="251" y="656"/>
                  </a:lnTo>
                  <a:lnTo>
                    <a:pt x="251" y="656"/>
                  </a:lnTo>
                  <a:cubicBezTo>
                    <a:pt x="271" y="670"/>
                    <a:pt x="280" y="676"/>
                    <a:pt x="286" y="676"/>
                  </a:cubicBezTo>
                  <a:cubicBezTo>
                    <a:pt x="290" y="676"/>
                    <a:pt x="293" y="673"/>
                    <a:pt x="298" y="668"/>
                  </a:cubicBezTo>
                  <a:cubicBezTo>
                    <a:pt x="298" y="668"/>
                    <a:pt x="310" y="668"/>
                    <a:pt x="298" y="656"/>
                  </a:cubicBezTo>
                  <a:cubicBezTo>
                    <a:pt x="286" y="645"/>
                    <a:pt x="274" y="645"/>
                    <a:pt x="274" y="645"/>
                  </a:cubicBezTo>
                  <a:lnTo>
                    <a:pt x="310" y="645"/>
                  </a:lnTo>
                  <a:cubicBezTo>
                    <a:pt x="318" y="645"/>
                    <a:pt x="315" y="634"/>
                    <a:pt x="327" y="634"/>
                  </a:cubicBezTo>
                  <a:cubicBezTo>
                    <a:pt x="333" y="634"/>
                    <a:pt x="342" y="637"/>
                    <a:pt x="358" y="645"/>
                  </a:cubicBezTo>
                  <a:cubicBezTo>
                    <a:pt x="358" y="645"/>
                    <a:pt x="298" y="609"/>
                    <a:pt x="286" y="597"/>
                  </a:cubicBezTo>
                  <a:cubicBezTo>
                    <a:pt x="284" y="595"/>
                    <a:pt x="284" y="594"/>
                    <a:pt x="285" y="594"/>
                  </a:cubicBezTo>
                  <a:cubicBezTo>
                    <a:pt x="291" y="594"/>
                    <a:pt x="324" y="611"/>
                    <a:pt x="334" y="621"/>
                  </a:cubicBezTo>
                  <a:lnTo>
                    <a:pt x="358" y="621"/>
                  </a:lnTo>
                  <a:cubicBezTo>
                    <a:pt x="368" y="621"/>
                    <a:pt x="328" y="579"/>
                    <a:pt x="342" y="579"/>
                  </a:cubicBezTo>
                  <a:cubicBezTo>
                    <a:pt x="343" y="579"/>
                    <a:pt x="343" y="580"/>
                    <a:pt x="344" y="580"/>
                  </a:cubicBezTo>
                  <a:lnTo>
                    <a:pt x="344" y="580"/>
                  </a:lnTo>
                  <a:cubicBezTo>
                    <a:pt x="325" y="571"/>
                    <a:pt x="309" y="559"/>
                    <a:pt x="294" y="545"/>
                  </a:cubicBezTo>
                  <a:lnTo>
                    <a:pt x="294" y="545"/>
                  </a:lnTo>
                  <a:cubicBezTo>
                    <a:pt x="295" y="545"/>
                    <a:pt x="295" y="545"/>
                    <a:pt x="296" y="545"/>
                  </a:cubicBezTo>
                  <a:cubicBezTo>
                    <a:pt x="297" y="545"/>
                    <a:pt x="297" y="545"/>
                    <a:pt x="296" y="544"/>
                  </a:cubicBezTo>
                  <a:lnTo>
                    <a:pt x="296" y="544"/>
                  </a:lnTo>
                  <a:cubicBezTo>
                    <a:pt x="301" y="547"/>
                    <a:pt x="304" y="548"/>
                    <a:pt x="305" y="548"/>
                  </a:cubicBezTo>
                  <a:cubicBezTo>
                    <a:pt x="307" y="548"/>
                    <a:pt x="304" y="544"/>
                    <a:pt x="301" y="541"/>
                  </a:cubicBezTo>
                  <a:lnTo>
                    <a:pt x="301" y="541"/>
                  </a:lnTo>
                  <a:cubicBezTo>
                    <a:pt x="304" y="543"/>
                    <a:pt x="307" y="546"/>
                    <a:pt x="310" y="549"/>
                  </a:cubicBezTo>
                  <a:lnTo>
                    <a:pt x="346" y="549"/>
                  </a:lnTo>
                  <a:lnTo>
                    <a:pt x="417" y="597"/>
                  </a:lnTo>
                  <a:cubicBezTo>
                    <a:pt x="417" y="597"/>
                    <a:pt x="381" y="561"/>
                    <a:pt x="381" y="561"/>
                  </a:cubicBezTo>
                  <a:lnTo>
                    <a:pt x="381" y="561"/>
                  </a:lnTo>
                  <a:cubicBezTo>
                    <a:pt x="382" y="561"/>
                    <a:pt x="411" y="561"/>
                    <a:pt x="425" y="570"/>
                  </a:cubicBezTo>
                  <a:lnTo>
                    <a:pt x="425" y="570"/>
                  </a:lnTo>
                  <a:cubicBezTo>
                    <a:pt x="409" y="556"/>
                    <a:pt x="355" y="506"/>
                    <a:pt x="358" y="506"/>
                  </a:cubicBezTo>
                  <a:lnTo>
                    <a:pt x="358" y="506"/>
                  </a:lnTo>
                  <a:cubicBezTo>
                    <a:pt x="359" y="506"/>
                    <a:pt x="363" y="508"/>
                    <a:pt x="370" y="514"/>
                  </a:cubicBezTo>
                  <a:cubicBezTo>
                    <a:pt x="397" y="523"/>
                    <a:pt x="417" y="545"/>
                    <a:pt x="425" y="545"/>
                  </a:cubicBezTo>
                  <a:cubicBezTo>
                    <a:pt x="428" y="545"/>
                    <a:pt x="429" y="543"/>
                    <a:pt x="429" y="537"/>
                  </a:cubicBezTo>
                  <a:cubicBezTo>
                    <a:pt x="429" y="529"/>
                    <a:pt x="392" y="495"/>
                    <a:pt x="394" y="495"/>
                  </a:cubicBezTo>
                  <a:lnTo>
                    <a:pt x="394" y="495"/>
                  </a:lnTo>
                  <a:cubicBezTo>
                    <a:pt x="394" y="495"/>
                    <a:pt x="401" y="500"/>
                    <a:pt x="417" y="514"/>
                  </a:cubicBezTo>
                  <a:cubicBezTo>
                    <a:pt x="432" y="528"/>
                    <a:pt x="439" y="534"/>
                    <a:pt x="441" y="534"/>
                  </a:cubicBezTo>
                  <a:cubicBezTo>
                    <a:pt x="445" y="534"/>
                    <a:pt x="425" y="506"/>
                    <a:pt x="417" y="490"/>
                  </a:cubicBezTo>
                  <a:cubicBezTo>
                    <a:pt x="412" y="487"/>
                    <a:pt x="411" y="486"/>
                    <a:pt x="411" y="486"/>
                  </a:cubicBezTo>
                  <a:lnTo>
                    <a:pt x="411" y="486"/>
                  </a:lnTo>
                  <a:cubicBezTo>
                    <a:pt x="411" y="486"/>
                    <a:pt x="443" y="502"/>
                    <a:pt x="453" y="502"/>
                  </a:cubicBezTo>
                  <a:cubicBezTo>
                    <a:pt x="444" y="493"/>
                    <a:pt x="390" y="438"/>
                    <a:pt x="370" y="418"/>
                  </a:cubicBezTo>
                  <a:cubicBezTo>
                    <a:pt x="368" y="415"/>
                    <a:pt x="368" y="414"/>
                    <a:pt x="370" y="414"/>
                  </a:cubicBezTo>
                  <a:cubicBezTo>
                    <a:pt x="374" y="414"/>
                    <a:pt x="389" y="425"/>
                    <a:pt x="404" y="436"/>
                  </a:cubicBezTo>
                  <a:lnTo>
                    <a:pt x="404" y="436"/>
                  </a:lnTo>
                  <a:cubicBezTo>
                    <a:pt x="419" y="455"/>
                    <a:pt x="448" y="481"/>
                    <a:pt x="465" y="490"/>
                  </a:cubicBezTo>
                  <a:cubicBezTo>
                    <a:pt x="468" y="493"/>
                    <a:pt x="471" y="494"/>
                    <a:pt x="473" y="494"/>
                  </a:cubicBezTo>
                  <a:cubicBezTo>
                    <a:pt x="481" y="494"/>
                    <a:pt x="486" y="481"/>
                    <a:pt x="477" y="454"/>
                  </a:cubicBezTo>
                  <a:cubicBezTo>
                    <a:pt x="477" y="448"/>
                    <a:pt x="477" y="444"/>
                    <a:pt x="477" y="442"/>
                  </a:cubicBezTo>
                  <a:cubicBezTo>
                    <a:pt x="472" y="434"/>
                    <a:pt x="472" y="430"/>
                    <a:pt x="473" y="430"/>
                  </a:cubicBezTo>
                  <a:lnTo>
                    <a:pt x="473" y="430"/>
                  </a:lnTo>
                  <a:cubicBezTo>
                    <a:pt x="480" y="430"/>
                    <a:pt x="536" y="502"/>
                    <a:pt x="536" y="502"/>
                  </a:cubicBezTo>
                  <a:cubicBezTo>
                    <a:pt x="536" y="502"/>
                    <a:pt x="493" y="436"/>
                    <a:pt x="496" y="436"/>
                  </a:cubicBezTo>
                  <a:lnTo>
                    <a:pt x="496" y="436"/>
                  </a:lnTo>
                  <a:cubicBezTo>
                    <a:pt x="497" y="436"/>
                    <a:pt x="502" y="441"/>
                    <a:pt x="512" y="454"/>
                  </a:cubicBezTo>
                  <a:lnTo>
                    <a:pt x="512" y="442"/>
                  </a:lnTo>
                  <a:cubicBezTo>
                    <a:pt x="512" y="442"/>
                    <a:pt x="498" y="392"/>
                    <a:pt x="508" y="392"/>
                  </a:cubicBezTo>
                  <a:cubicBezTo>
                    <a:pt x="511" y="392"/>
                    <a:pt x="516" y="396"/>
                    <a:pt x="524" y="406"/>
                  </a:cubicBezTo>
                  <a:lnTo>
                    <a:pt x="498" y="344"/>
                  </a:lnTo>
                  <a:lnTo>
                    <a:pt x="498" y="344"/>
                  </a:lnTo>
                  <a:lnTo>
                    <a:pt x="465" y="311"/>
                  </a:lnTo>
                  <a:cubicBezTo>
                    <a:pt x="429" y="287"/>
                    <a:pt x="405" y="252"/>
                    <a:pt x="370" y="228"/>
                  </a:cubicBezTo>
                  <a:close/>
                  <a:moveTo>
                    <a:pt x="239" y="1109"/>
                  </a:moveTo>
                  <a:lnTo>
                    <a:pt x="218" y="1114"/>
                  </a:lnTo>
                  <a:lnTo>
                    <a:pt x="218" y="1114"/>
                  </a:lnTo>
                  <a:cubicBezTo>
                    <a:pt x="222" y="1114"/>
                    <a:pt x="228" y="1112"/>
                    <a:pt x="239" y="1109"/>
                  </a:cubicBezTo>
                  <a:close/>
                  <a:moveTo>
                    <a:pt x="120" y="1061"/>
                  </a:moveTo>
                  <a:cubicBezTo>
                    <a:pt x="131" y="1061"/>
                    <a:pt x="36" y="1085"/>
                    <a:pt x="12" y="1085"/>
                  </a:cubicBezTo>
                  <a:cubicBezTo>
                    <a:pt x="24" y="1091"/>
                    <a:pt x="39" y="1094"/>
                    <a:pt x="54" y="1094"/>
                  </a:cubicBezTo>
                  <a:cubicBezTo>
                    <a:pt x="69" y="1094"/>
                    <a:pt x="84" y="1091"/>
                    <a:pt x="96" y="1085"/>
                  </a:cubicBezTo>
                  <a:cubicBezTo>
                    <a:pt x="179" y="1085"/>
                    <a:pt x="108" y="1085"/>
                    <a:pt x="60" y="1109"/>
                  </a:cubicBezTo>
                  <a:cubicBezTo>
                    <a:pt x="79" y="1103"/>
                    <a:pt x="89" y="1101"/>
                    <a:pt x="96" y="1101"/>
                  </a:cubicBezTo>
                  <a:cubicBezTo>
                    <a:pt x="110" y="1101"/>
                    <a:pt x="104" y="1111"/>
                    <a:pt x="123" y="1111"/>
                  </a:cubicBezTo>
                  <a:cubicBezTo>
                    <a:pt x="128" y="1111"/>
                    <a:pt x="134" y="1111"/>
                    <a:pt x="143" y="1109"/>
                  </a:cubicBezTo>
                  <a:lnTo>
                    <a:pt x="143" y="1109"/>
                  </a:lnTo>
                  <a:cubicBezTo>
                    <a:pt x="120" y="1121"/>
                    <a:pt x="84" y="1133"/>
                    <a:pt x="84" y="1133"/>
                  </a:cubicBezTo>
                  <a:cubicBezTo>
                    <a:pt x="96" y="1129"/>
                    <a:pt x="102" y="1127"/>
                    <a:pt x="106" y="1127"/>
                  </a:cubicBezTo>
                  <a:cubicBezTo>
                    <a:pt x="113" y="1127"/>
                    <a:pt x="108" y="1133"/>
                    <a:pt x="108" y="1133"/>
                  </a:cubicBezTo>
                  <a:lnTo>
                    <a:pt x="143" y="1133"/>
                  </a:lnTo>
                  <a:lnTo>
                    <a:pt x="218" y="1114"/>
                  </a:lnTo>
                  <a:lnTo>
                    <a:pt x="218" y="1114"/>
                  </a:lnTo>
                  <a:cubicBezTo>
                    <a:pt x="217" y="1114"/>
                    <a:pt x="217" y="1114"/>
                    <a:pt x="216" y="1114"/>
                  </a:cubicBezTo>
                  <a:cubicBezTo>
                    <a:pt x="208" y="1114"/>
                    <a:pt x="211" y="1109"/>
                    <a:pt x="203" y="1109"/>
                  </a:cubicBezTo>
                  <a:lnTo>
                    <a:pt x="131" y="1109"/>
                  </a:lnTo>
                  <a:cubicBezTo>
                    <a:pt x="179" y="1097"/>
                    <a:pt x="262" y="1097"/>
                    <a:pt x="215" y="1085"/>
                  </a:cubicBezTo>
                  <a:cubicBezTo>
                    <a:pt x="179" y="1085"/>
                    <a:pt x="203" y="1073"/>
                    <a:pt x="274" y="1073"/>
                  </a:cubicBezTo>
                  <a:lnTo>
                    <a:pt x="215" y="1073"/>
                  </a:lnTo>
                  <a:cubicBezTo>
                    <a:pt x="203" y="1073"/>
                    <a:pt x="215" y="1061"/>
                    <a:pt x="191" y="1061"/>
                  </a:cubicBezTo>
                  <a:close/>
                  <a:moveTo>
                    <a:pt x="334" y="1133"/>
                  </a:moveTo>
                  <a:cubicBezTo>
                    <a:pt x="310" y="1133"/>
                    <a:pt x="286" y="1145"/>
                    <a:pt x="274" y="1145"/>
                  </a:cubicBezTo>
                  <a:cubicBezTo>
                    <a:pt x="274" y="1148"/>
                    <a:pt x="276" y="1150"/>
                    <a:pt x="280" y="1150"/>
                  </a:cubicBezTo>
                  <a:cubicBezTo>
                    <a:pt x="289" y="1150"/>
                    <a:pt x="309" y="1141"/>
                    <a:pt x="334" y="1133"/>
                  </a:cubicBezTo>
                  <a:close/>
                  <a:moveTo>
                    <a:pt x="262" y="1157"/>
                  </a:moveTo>
                  <a:lnTo>
                    <a:pt x="262" y="1157"/>
                  </a:lnTo>
                  <a:cubicBezTo>
                    <a:pt x="261" y="1157"/>
                    <a:pt x="260" y="1158"/>
                    <a:pt x="259" y="1158"/>
                  </a:cubicBezTo>
                  <a:lnTo>
                    <a:pt x="259" y="1158"/>
                  </a:lnTo>
                  <a:cubicBezTo>
                    <a:pt x="263" y="1157"/>
                    <a:pt x="264" y="1157"/>
                    <a:pt x="262" y="1157"/>
                  </a:cubicBezTo>
                  <a:close/>
                  <a:moveTo>
                    <a:pt x="167" y="1157"/>
                  </a:moveTo>
                  <a:cubicBezTo>
                    <a:pt x="154" y="1163"/>
                    <a:pt x="138" y="1169"/>
                    <a:pt x="124" y="1174"/>
                  </a:cubicBezTo>
                  <a:lnTo>
                    <a:pt x="124" y="1174"/>
                  </a:lnTo>
                  <a:cubicBezTo>
                    <a:pt x="131" y="1169"/>
                    <a:pt x="148" y="1164"/>
                    <a:pt x="167" y="1157"/>
                  </a:cubicBezTo>
                  <a:close/>
                  <a:moveTo>
                    <a:pt x="155" y="1192"/>
                  </a:moveTo>
                  <a:cubicBezTo>
                    <a:pt x="155" y="1192"/>
                    <a:pt x="131" y="1192"/>
                    <a:pt x="120" y="1204"/>
                  </a:cubicBezTo>
                  <a:cubicBezTo>
                    <a:pt x="127" y="1200"/>
                    <a:pt x="130" y="1199"/>
                    <a:pt x="131" y="1199"/>
                  </a:cubicBezTo>
                  <a:lnTo>
                    <a:pt x="131" y="1199"/>
                  </a:lnTo>
                  <a:cubicBezTo>
                    <a:pt x="131" y="1199"/>
                    <a:pt x="124" y="1204"/>
                    <a:pt x="131" y="1204"/>
                  </a:cubicBezTo>
                  <a:lnTo>
                    <a:pt x="155" y="1192"/>
                  </a:lnTo>
                  <a:close/>
                  <a:moveTo>
                    <a:pt x="191" y="1216"/>
                  </a:moveTo>
                  <a:lnTo>
                    <a:pt x="155" y="1228"/>
                  </a:lnTo>
                  <a:cubicBezTo>
                    <a:pt x="155" y="1228"/>
                    <a:pt x="143" y="1228"/>
                    <a:pt x="191" y="1216"/>
                  </a:cubicBezTo>
                  <a:close/>
                  <a:moveTo>
                    <a:pt x="1513" y="1288"/>
                  </a:moveTo>
                  <a:lnTo>
                    <a:pt x="1513" y="1288"/>
                  </a:lnTo>
                  <a:cubicBezTo>
                    <a:pt x="1519" y="1294"/>
                    <a:pt x="1526" y="1297"/>
                    <a:pt x="1536" y="1301"/>
                  </a:cubicBezTo>
                  <a:lnTo>
                    <a:pt x="1536" y="1301"/>
                  </a:lnTo>
                  <a:lnTo>
                    <a:pt x="1536" y="1299"/>
                  </a:lnTo>
                  <a:lnTo>
                    <a:pt x="1513" y="1288"/>
                  </a:lnTo>
                  <a:close/>
                  <a:moveTo>
                    <a:pt x="298" y="1121"/>
                  </a:moveTo>
                  <a:cubicBezTo>
                    <a:pt x="277" y="1121"/>
                    <a:pt x="255" y="1121"/>
                    <a:pt x="242" y="1130"/>
                  </a:cubicBezTo>
                  <a:lnTo>
                    <a:pt x="242" y="1130"/>
                  </a:lnTo>
                  <a:cubicBezTo>
                    <a:pt x="209" y="1133"/>
                    <a:pt x="174" y="1133"/>
                    <a:pt x="143" y="1133"/>
                  </a:cubicBezTo>
                  <a:lnTo>
                    <a:pt x="167" y="1133"/>
                  </a:lnTo>
                  <a:cubicBezTo>
                    <a:pt x="167" y="1133"/>
                    <a:pt x="59" y="1182"/>
                    <a:pt x="84" y="1182"/>
                  </a:cubicBezTo>
                  <a:cubicBezTo>
                    <a:pt x="86" y="1182"/>
                    <a:pt x="90" y="1181"/>
                    <a:pt x="96" y="1180"/>
                  </a:cubicBezTo>
                  <a:cubicBezTo>
                    <a:pt x="101" y="1180"/>
                    <a:pt x="112" y="1178"/>
                    <a:pt x="124" y="1174"/>
                  </a:cubicBezTo>
                  <a:lnTo>
                    <a:pt x="124" y="1174"/>
                  </a:lnTo>
                  <a:cubicBezTo>
                    <a:pt x="117" y="1178"/>
                    <a:pt x="118" y="1180"/>
                    <a:pt x="131" y="1180"/>
                  </a:cubicBezTo>
                  <a:cubicBezTo>
                    <a:pt x="136" y="1180"/>
                    <a:pt x="142" y="1180"/>
                    <a:pt x="151" y="1179"/>
                  </a:cubicBezTo>
                  <a:lnTo>
                    <a:pt x="151" y="1179"/>
                  </a:lnTo>
                  <a:cubicBezTo>
                    <a:pt x="133" y="1183"/>
                    <a:pt x="117" y="1188"/>
                    <a:pt x="108" y="1192"/>
                  </a:cubicBezTo>
                  <a:lnTo>
                    <a:pt x="155" y="1192"/>
                  </a:lnTo>
                  <a:cubicBezTo>
                    <a:pt x="167" y="1192"/>
                    <a:pt x="179" y="1192"/>
                    <a:pt x="143" y="1216"/>
                  </a:cubicBezTo>
                  <a:cubicBezTo>
                    <a:pt x="119" y="1224"/>
                    <a:pt x="105" y="1238"/>
                    <a:pt x="115" y="1238"/>
                  </a:cubicBezTo>
                  <a:cubicBezTo>
                    <a:pt x="120" y="1238"/>
                    <a:pt x="129" y="1235"/>
                    <a:pt x="143" y="1228"/>
                  </a:cubicBezTo>
                  <a:cubicBezTo>
                    <a:pt x="151" y="1228"/>
                    <a:pt x="143" y="1239"/>
                    <a:pt x="151" y="1239"/>
                  </a:cubicBezTo>
                  <a:cubicBezTo>
                    <a:pt x="155" y="1239"/>
                    <a:pt x="163" y="1236"/>
                    <a:pt x="179" y="1228"/>
                  </a:cubicBezTo>
                  <a:lnTo>
                    <a:pt x="179" y="1228"/>
                  </a:lnTo>
                  <a:cubicBezTo>
                    <a:pt x="150" y="1247"/>
                    <a:pt x="83" y="1297"/>
                    <a:pt x="114" y="1297"/>
                  </a:cubicBezTo>
                  <a:cubicBezTo>
                    <a:pt x="121" y="1297"/>
                    <a:pt x="134" y="1294"/>
                    <a:pt x="155" y="1288"/>
                  </a:cubicBezTo>
                  <a:lnTo>
                    <a:pt x="155" y="1288"/>
                  </a:lnTo>
                  <a:cubicBezTo>
                    <a:pt x="104" y="1312"/>
                    <a:pt x="89" y="1320"/>
                    <a:pt x="93" y="1320"/>
                  </a:cubicBezTo>
                  <a:cubicBezTo>
                    <a:pt x="100" y="1320"/>
                    <a:pt x="162" y="1296"/>
                    <a:pt x="191" y="1287"/>
                  </a:cubicBezTo>
                  <a:lnTo>
                    <a:pt x="191" y="1287"/>
                  </a:lnTo>
                  <a:cubicBezTo>
                    <a:pt x="191" y="1287"/>
                    <a:pt x="191" y="1288"/>
                    <a:pt x="191" y="1288"/>
                  </a:cubicBezTo>
                  <a:cubicBezTo>
                    <a:pt x="191" y="1288"/>
                    <a:pt x="191" y="1287"/>
                    <a:pt x="191" y="1287"/>
                  </a:cubicBezTo>
                  <a:lnTo>
                    <a:pt x="191" y="1287"/>
                  </a:lnTo>
                  <a:cubicBezTo>
                    <a:pt x="191" y="1287"/>
                    <a:pt x="191" y="1287"/>
                    <a:pt x="191" y="1287"/>
                  </a:cubicBezTo>
                  <a:lnTo>
                    <a:pt x="191" y="1287"/>
                  </a:lnTo>
                  <a:cubicBezTo>
                    <a:pt x="196" y="1285"/>
                    <a:pt x="244" y="1257"/>
                    <a:pt x="241" y="1257"/>
                  </a:cubicBezTo>
                  <a:lnTo>
                    <a:pt x="241" y="1257"/>
                  </a:lnTo>
                  <a:cubicBezTo>
                    <a:pt x="241" y="1257"/>
                    <a:pt x="236" y="1259"/>
                    <a:pt x="227" y="1264"/>
                  </a:cubicBezTo>
                  <a:cubicBezTo>
                    <a:pt x="274" y="1240"/>
                    <a:pt x="251" y="1216"/>
                    <a:pt x="251" y="1216"/>
                  </a:cubicBezTo>
                  <a:cubicBezTo>
                    <a:pt x="247" y="1212"/>
                    <a:pt x="241" y="1211"/>
                    <a:pt x="236" y="1211"/>
                  </a:cubicBezTo>
                  <a:cubicBezTo>
                    <a:pt x="225" y="1211"/>
                    <a:pt x="215" y="1216"/>
                    <a:pt x="215" y="1216"/>
                  </a:cubicBezTo>
                  <a:cubicBezTo>
                    <a:pt x="203" y="1216"/>
                    <a:pt x="262" y="1192"/>
                    <a:pt x="239" y="1192"/>
                  </a:cubicBezTo>
                  <a:cubicBezTo>
                    <a:pt x="215" y="1192"/>
                    <a:pt x="191" y="1204"/>
                    <a:pt x="167" y="1204"/>
                  </a:cubicBezTo>
                  <a:cubicBezTo>
                    <a:pt x="167" y="1204"/>
                    <a:pt x="281" y="1178"/>
                    <a:pt x="276" y="1178"/>
                  </a:cubicBezTo>
                  <a:lnTo>
                    <a:pt x="276" y="1178"/>
                  </a:lnTo>
                  <a:cubicBezTo>
                    <a:pt x="275" y="1178"/>
                    <a:pt x="271" y="1179"/>
                    <a:pt x="262" y="1180"/>
                  </a:cubicBezTo>
                  <a:lnTo>
                    <a:pt x="203" y="1180"/>
                  </a:lnTo>
                  <a:cubicBezTo>
                    <a:pt x="193" y="1183"/>
                    <a:pt x="188" y="1184"/>
                    <a:pt x="185" y="1184"/>
                  </a:cubicBezTo>
                  <a:cubicBezTo>
                    <a:pt x="181" y="1184"/>
                    <a:pt x="184" y="1181"/>
                    <a:pt x="186" y="1179"/>
                  </a:cubicBezTo>
                  <a:lnTo>
                    <a:pt x="186" y="1179"/>
                  </a:lnTo>
                  <a:cubicBezTo>
                    <a:pt x="214" y="1176"/>
                    <a:pt x="240" y="1167"/>
                    <a:pt x="259" y="1158"/>
                  </a:cubicBezTo>
                  <a:lnTo>
                    <a:pt x="259" y="1158"/>
                  </a:lnTo>
                  <a:cubicBezTo>
                    <a:pt x="243" y="1162"/>
                    <a:pt x="184" y="1174"/>
                    <a:pt x="151" y="1179"/>
                  </a:cubicBezTo>
                  <a:lnTo>
                    <a:pt x="151" y="1179"/>
                  </a:lnTo>
                  <a:cubicBezTo>
                    <a:pt x="179" y="1171"/>
                    <a:pt x="212" y="1164"/>
                    <a:pt x="227" y="1157"/>
                  </a:cubicBezTo>
                  <a:lnTo>
                    <a:pt x="227" y="1157"/>
                  </a:lnTo>
                  <a:lnTo>
                    <a:pt x="179" y="1168"/>
                  </a:lnTo>
                  <a:cubicBezTo>
                    <a:pt x="150" y="1168"/>
                    <a:pt x="153" y="1168"/>
                    <a:pt x="175" y="1155"/>
                  </a:cubicBezTo>
                  <a:lnTo>
                    <a:pt x="175" y="1155"/>
                  </a:lnTo>
                  <a:cubicBezTo>
                    <a:pt x="172" y="1156"/>
                    <a:pt x="170" y="1157"/>
                    <a:pt x="167" y="1157"/>
                  </a:cubicBezTo>
                  <a:lnTo>
                    <a:pt x="167" y="1157"/>
                  </a:lnTo>
                  <a:cubicBezTo>
                    <a:pt x="171" y="1156"/>
                    <a:pt x="175" y="1154"/>
                    <a:pt x="179" y="1153"/>
                  </a:cubicBezTo>
                  <a:lnTo>
                    <a:pt x="179" y="1153"/>
                  </a:lnTo>
                  <a:cubicBezTo>
                    <a:pt x="177" y="1153"/>
                    <a:pt x="176" y="1154"/>
                    <a:pt x="175" y="1155"/>
                  </a:cubicBezTo>
                  <a:lnTo>
                    <a:pt x="175" y="1155"/>
                  </a:lnTo>
                  <a:cubicBezTo>
                    <a:pt x="199" y="1147"/>
                    <a:pt x="228" y="1139"/>
                    <a:pt x="253" y="1133"/>
                  </a:cubicBezTo>
                  <a:lnTo>
                    <a:pt x="253" y="1133"/>
                  </a:lnTo>
                  <a:cubicBezTo>
                    <a:pt x="272" y="1132"/>
                    <a:pt x="289" y="1130"/>
                    <a:pt x="298" y="1121"/>
                  </a:cubicBezTo>
                  <a:lnTo>
                    <a:pt x="298" y="1121"/>
                  </a:lnTo>
                  <a:cubicBezTo>
                    <a:pt x="298" y="1121"/>
                    <a:pt x="298" y="1121"/>
                    <a:pt x="298" y="1121"/>
                  </a:cubicBezTo>
                  <a:close/>
                  <a:moveTo>
                    <a:pt x="334" y="1304"/>
                  </a:moveTo>
                  <a:cubicBezTo>
                    <a:pt x="333" y="1304"/>
                    <a:pt x="317" y="1316"/>
                    <a:pt x="310" y="1323"/>
                  </a:cubicBezTo>
                  <a:cubicBezTo>
                    <a:pt x="329" y="1309"/>
                    <a:pt x="335" y="1304"/>
                    <a:pt x="334" y="1304"/>
                  </a:cubicBezTo>
                  <a:close/>
                  <a:moveTo>
                    <a:pt x="310" y="1323"/>
                  </a:moveTo>
                  <a:lnTo>
                    <a:pt x="286" y="1335"/>
                  </a:lnTo>
                  <a:lnTo>
                    <a:pt x="293" y="1335"/>
                  </a:lnTo>
                  <a:cubicBezTo>
                    <a:pt x="298" y="1332"/>
                    <a:pt x="304" y="1328"/>
                    <a:pt x="310" y="1323"/>
                  </a:cubicBezTo>
                  <a:close/>
                  <a:moveTo>
                    <a:pt x="302" y="1232"/>
                  </a:moveTo>
                  <a:cubicBezTo>
                    <a:pt x="295" y="1232"/>
                    <a:pt x="198" y="1284"/>
                    <a:pt x="191" y="1287"/>
                  </a:cubicBezTo>
                  <a:lnTo>
                    <a:pt x="191" y="1287"/>
                  </a:lnTo>
                  <a:cubicBezTo>
                    <a:pt x="198" y="1285"/>
                    <a:pt x="203" y="1284"/>
                    <a:pt x="205" y="1284"/>
                  </a:cubicBezTo>
                  <a:cubicBezTo>
                    <a:pt x="207" y="1284"/>
                    <a:pt x="207" y="1285"/>
                    <a:pt x="203" y="1288"/>
                  </a:cubicBezTo>
                  <a:cubicBezTo>
                    <a:pt x="172" y="1298"/>
                    <a:pt x="124" y="1326"/>
                    <a:pt x="141" y="1326"/>
                  </a:cubicBezTo>
                  <a:cubicBezTo>
                    <a:pt x="144" y="1326"/>
                    <a:pt x="149" y="1325"/>
                    <a:pt x="155" y="1323"/>
                  </a:cubicBezTo>
                  <a:cubicBezTo>
                    <a:pt x="161" y="1323"/>
                    <a:pt x="193" y="1310"/>
                    <a:pt x="222" y="1298"/>
                  </a:cubicBezTo>
                  <a:lnTo>
                    <a:pt x="222" y="1298"/>
                  </a:lnTo>
                  <a:cubicBezTo>
                    <a:pt x="221" y="1300"/>
                    <a:pt x="219" y="1303"/>
                    <a:pt x="218" y="1305"/>
                  </a:cubicBezTo>
                  <a:lnTo>
                    <a:pt x="218" y="1305"/>
                  </a:lnTo>
                  <a:cubicBezTo>
                    <a:pt x="219" y="1305"/>
                    <a:pt x="219" y="1305"/>
                    <a:pt x="220" y="1304"/>
                  </a:cubicBezTo>
                  <a:lnTo>
                    <a:pt x="220" y="1304"/>
                  </a:lnTo>
                  <a:cubicBezTo>
                    <a:pt x="219" y="1305"/>
                    <a:pt x="218" y="1305"/>
                    <a:pt x="218" y="1306"/>
                  </a:cubicBezTo>
                  <a:lnTo>
                    <a:pt x="218" y="1306"/>
                  </a:lnTo>
                  <a:cubicBezTo>
                    <a:pt x="218" y="1306"/>
                    <a:pt x="218" y="1306"/>
                    <a:pt x="218" y="1305"/>
                  </a:cubicBezTo>
                  <a:lnTo>
                    <a:pt x="218" y="1305"/>
                  </a:lnTo>
                  <a:cubicBezTo>
                    <a:pt x="205" y="1312"/>
                    <a:pt x="197" y="1318"/>
                    <a:pt x="203" y="1323"/>
                  </a:cubicBezTo>
                  <a:cubicBezTo>
                    <a:pt x="210" y="1323"/>
                    <a:pt x="217" y="1320"/>
                    <a:pt x="225" y="1317"/>
                  </a:cubicBezTo>
                  <a:lnTo>
                    <a:pt x="225" y="1317"/>
                  </a:lnTo>
                  <a:cubicBezTo>
                    <a:pt x="215" y="1323"/>
                    <a:pt x="206" y="1329"/>
                    <a:pt x="197" y="1335"/>
                  </a:cubicBezTo>
                  <a:lnTo>
                    <a:pt x="197" y="1335"/>
                  </a:lnTo>
                  <a:cubicBezTo>
                    <a:pt x="219" y="1324"/>
                    <a:pt x="241" y="1314"/>
                    <a:pt x="262" y="1299"/>
                  </a:cubicBezTo>
                  <a:cubicBezTo>
                    <a:pt x="262" y="1298"/>
                    <a:pt x="262" y="1297"/>
                    <a:pt x="260" y="1297"/>
                  </a:cubicBezTo>
                  <a:cubicBezTo>
                    <a:pt x="255" y="1297"/>
                    <a:pt x="240" y="1309"/>
                    <a:pt x="225" y="1317"/>
                  </a:cubicBezTo>
                  <a:lnTo>
                    <a:pt x="225" y="1317"/>
                  </a:lnTo>
                  <a:cubicBezTo>
                    <a:pt x="245" y="1303"/>
                    <a:pt x="266" y="1289"/>
                    <a:pt x="286" y="1276"/>
                  </a:cubicBezTo>
                  <a:cubicBezTo>
                    <a:pt x="292" y="1270"/>
                    <a:pt x="295" y="1267"/>
                    <a:pt x="292" y="1267"/>
                  </a:cubicBezTo>
                  <a:cubicBezTo>
                    <a:pt x="289" y="1267"/>
                    <a:pt x="280" y="1270"/>
                    <a:pt x="262" y="1276"/>
                  </a:cubicBezTo>
                  <a:cubicBezTo>
                    <a:pt x="255" y="1281"/>
                    <a:pt x="247" y="1286"/>
                    <a:pt x="240" y="1291"/>
                  </a:cubicBezTo>
                  <a:lnTo>
                    <a:pt x="240" y="1291"/>
                  </a:lnTo>
                  <a:cubicBezTo>
                    <a:pt x="259" y="1282"/>
                    <a:pt x="274" y="1276"/>
                    <a:pt x="274" y="1276"/>
                  </a:cubicBezTo>
                  <a:lnTo>
                    <a:pt x="274" y="1276"/>
                  </a:lnTo>
                  <a:cubicBezTo>
                    <a:pt x="256" y="1288"/>
                    <a:pt x="235" y="1297"/>
                    <a:pt x="220" y="1304"/>
                  </a:cubicBezTo>
                  <a:lnTo>
                    <a:pt x="220" y="1304"/>
                  </a:lnTo>
                  <a:cubicBezTo>
                    <a:pt x="225" y="1300"/>
                    <a:pt x="232" y="1296"/>
                    <a:pt x="240" y="1291"/>
                  </a:cubicBezTo>
                  <a:lnTo>
                    <a:pt x="240" y="1291"/>
                  </a:lnTo>
                  <a:cubicBezTo>
                    <a:pt x="234" y="1293"/>
                    <a:pt x="228" y="1296"/>
                    <a:pt x="222" y="1298"/>
                  </a:cubicBezTo>
                  <a:lnTo>
                    <a:pt x="222" y="1298"/>
                  </a:lnTo>
                  <a:cubicBezTo>
                    <a:pt x="232" y="1283"/>
                    <a:pt x="243" y="1276"/>
                    <a:pt x="262" y="1276"/>
                  </a:cubicBezTo>
                  <a:lnTo>
                    <a:pt x="286" y="1252"/>
                  </a:lnTo>
                  <a:lnTo>
                    <a:pt x="286" y="1252"/>
                  </a:lnTo>
                  <a:cubicBezTo>
                    <a:pt x="286" y="1252"/>
                    <a:pt x="215" y="1288"/>
                    <a:pt x="203" y="1299"/>
                  </a:cubicBezTo>
                  <a:cubicBezTo>
                    <a:pt x="191" y="1299"/>
                    <a:pt x="262" y="1252"/>
                    <a:pt x="274" y="1252"/>
                  </a:cubicBezTo>
                  <a:cubicBezTo>
                    <a:pt x="297" y="1238"/>
                    <a:pt x="304" y="1232"/>
                    <a:pt x="302" y="1232"/>
                  </a:cubicBezTo>
                  <a:close/>
                  <a:moveTo>
                    <a:pt x="293" y="1335"/>
                  </a:moveTo>
                  <a:cubicBezTo>
                    <a:pt x="291" y="1337"/>
                    <a:pt x="289" y="1338"/>
                    <a:pt x="287" y="1340"/>
                  </a:cubicBezTo>
                  <a:lnTo>
                    <a:pt x="287" y="1340"/>
                  </a:lnTo>
                  <a:cubicBezTo>
                    <a:pt x="290" y="1338"/>
                    <a:pt x="294" y="1336"/>
                    <a:pt x="298" y="1335"/>
                  </a:cubicBezTo>
                  <a:close/>
                  <a:moveTo>
                    <a:pt x="287" y="1340"/>
                  </a:moveTo>
                  <a:cubicBezTo>
                    <a:pt x="280" y="1342"/>
                    <a:pt x="274" y="1345"/>
                    <a:pt x="268" y="1349"/>
                  </a:cubicBezTo>
                  <a:lnTo>
                    <a:pt x="268" y="1349"/>
                  </a:lnTo>
                  <a:cubicBezTo>
                    <a:pt x="272" y="1348"/>
                    <a:pt x="278" y="1345"/>
                    <a:pt x="287" y="1340"/>
                  </a:cubicBezTo>
                  <a:close/>
                  <a:moveTo>
                    <a:pt x="286" y="1299"/>
                  </a:moveTo>
                  <a:cubicBezTo>
                    <a:pt x="251" y="1311"/>
                    <a:pt x="215" y="1335"/>
                    <a:pt x="179" y="1347"/>
                  </a:cubicBezTo>
                  <a:cubicBezTo>
                    <a:pt x="185" y="1343"/>
                    <a:pt x="191" y="1339"/>
                    <a:pt x="197" y="1335"/>
                  </a:cubicBezTo>
                  <a:lnTo>
                    <a:pt x="197" y="1335"/>
                  </a:lnTo>
                  <a:cubicBezTo>
                    <a:pt x="183" y="1342"/>
                    <a:pt x="169" y="1350"/>
                    <a:pt x="155" y="1359"/>
                  </a:cubicBezTo>
                  <a:cubicBezTo>
                    <a:pt x="149" y="1365"/>
                    <a:pt x="149" y="1368"/>
                    <a:pt x="155" y="1368"/>
                  </a:cubicBezTo>
                  <a:cubicBezTo>
                    <a:pt x="161" y="1368"/>
                    <a:pt x="173" y="1365"/>
                    <a:pt x="191" y="1359"/>
                  </a:cubicBezTo>
                  <a:cubicBezTo>
                    <a:pt x="199" y="1355"/>
                    <a:pt x="206" y="1354"/>
                    <a:pt x="211" y="1354"/>
                  </a:cubicBezTo>
                  <a:cubicBezTo>
                    <a:pt x="221" y="1354"/>
                    <a:pt x="227" y="1359"/>
                    <a:pt x="227" y="1359"/>
                  </a:cubicBezTo>
                  <a:cubicBezTo>
                    <a:pt x="227" y="1359"/>
                    <a:pt x="233" y="1362"/>
                    <a:pt x="234" y="1368"/>
                  </a:cubicBezTo>
                  <a:lnTo>
                    <a:pt x="234" y="1368"/>
                  </a:lnTo>
                  <a:cubicBezTo>
                    <a:pt x="246" y="1362"/>
                    <a:pt x="257" y="1355"/>
                    <a:pt x="268" y="1349"/>
                  </a:cubicBezTo>
                  <a:lnTo>
                    <a:pt x="268" y="1349"/>
                  </a:lnTo>
                  <a:cubicBezTo>
                    <a:pt x="267" y="1349"/>
                    <a:pt x="266" y="1349"/>
                    <a:pt x="265" y="1349"/>
                  </a:cubicBezTo>
                  <a:cubicBezTo>
                    <a:pt x="262" y="1349"/>
                    <a:pt x="262" y="1347"/>
                    <a:pt x="262" y="1347"/>
                  </a:cubicBezTo>
                  <a:cubicBezTo>
                    <a:pt x="256" y="1341"/>
                    <a:pt x="256" y="1341"/>
                    <a:pt x="258" y="1341"/>
                  </a:cubicBezTo>
                  <a:cubicBezTo>
                    <a:pt x="259" y="1341"/>
                    <a:pt x="262" y="1341"/>
                    <a:pt x="262" y="1335"/>
                  </a:cubicBezTo>
                  <a:cubicBezTo>
                    <a:pt x="262" y="1323"/>
                    <a:pt x="274" y="1323"/>
                    <a:pt x="286" y="1311"/>
                  </a:cubicBezTo>
                  <a:lnTo>
                    <a:pt x="286" y="1299"/>
                  </a:lnTo>
                  <a:close/>
                  <a:moveTo>
                    <a:pt x="381" y="1359"/>
                  </a:moveTo>
                  <a:cubicBezTo>
                    <a:pt x="372" y="1366"/>
                    <a:pt x="365" y="1373"/>
                    <a:pt x="360" y="1379"/>
                  </a:cubicBezTo>
                  <a:lnTo>
                    <a:pt x="360" y="1379"/>
                  </a:lnTo>
                  <a:cubicBezTo>
                    <a:pt x="369" y="1372"/>
                    <a:pt x="376" y="1364"/>
                    <a:pt x="381" y="1359"/>
                  </a:cubicBezTo>
                  <a:close/>
                  <a:moveTo>
                    <a:pt x="381" y="1430"/>
                  </a:moveTo>
                  <a:cubicBezTo>
                    <a:pt x="349" y="1452"/>
                    <a:pt x="356" y="1444"/>
                    <a:pt x="357" y="1452"/>
                  </a:cubicBezTo>
                  <a:lnTo>
                    <a:pt x="357" y="1452"/>
                  </a:lnTo>
                  <a:cubicBezTo>
                    <a:pt x="366" y="1445"/>
                    <a:pt x="374" y="1438"/>
                    <a:pt x="381" y="1430"/>
                  </a:cubicBezTo>
                  <a:close/>
                  <a:moveTo>
                    <a:pt x="317" y="1344"/>
                  </a:moveTo>
                  <a:cubicBezTo>
                    <a:pt x="306" y="1344"/>
                    <a:pt x="276" y="1357"/>
                    <a:pt x="234" y="1372"/>
                  </a:cubicBezTo>
                  <a:lnTo>
                    <a:pt x="234" y="1372"/>
                  </a:lnTo>
                  <a:cubicBezTo>
                    <a:pt x="235" y="1371"/>
                    <a:pt x="234" y="1370"/>
                    <a:pt x="234" y="1368"/>
                  </a:cubicBezTo>
                  <a:lnTo>
                    <a:pt x="234" y="1368"/>
                  </a:lnTo>
                  <a:cubicBezTo>
                    <a:pt x="225" y="1374"/>
                    <a:pt x="214" y="1379"/>
                    <a:pt x="203" y="1383"/>
                  </a:cubicBezTo>
                  <a:cubicBezTo>
                    <a:pt x="214" y="1379"/>
                    <a:pt x="225" y="1375"/>
                    <a:pt x="234" y="1372"/>
                  </a:cubicBezTo>
                  <a:lnTo>
                    <a:pt x="234" y="1372"/>
                  </a:lnTo>
                  <a:cubicBezTo>
                    <a:pt x="234" y="1378"/>
                    <a:pt x="229" y="1385"/>
                    <a:pt x="215" y="1395"/>
                  </a:cubicBezTo>
                  <a:cubicBezTo>
                    <a:pt x="186" y="1414"/>
                    <a:pt x="164" y="1434"/>
                    <a:pt x="171" y="1434"/>
                  </a:cubicBezTo>
                  <a:cubicBezTo>
                    <a:pt x="172" y="1434"/>
                    <a:pt x="175" y="1433"/>
                    <a:pt x="179" y="1430"/>
                  </a:cubicBezTo>
                  <a:cubicBezTo>
                    <a:pt x="215" y="1430"/>
                    <a:pt x="227" y="1407"/>
                    <a:pt x="239" y="1407"/>
                  </a:cubicBezTo>
                  <a:lnTo>
                    <a:pt x="239" y="1407"/>
                  </a:lnTo>
                  <a:cubicBezTo>
                    <a:pt x="251" y="1418"/>
                    <a:pt x="239" y="1430"/>
                    <a:pt x="227" y="1442"/>
                  </a:cubicBezTo>
                  <a:cubicBezTo>
                    <a:pt x="227" y="1442"/>
                    <a:pt x="218" y="1469"/>
                    <a:pt x="223" y="1469"/>
                  </a:cubicBezTo>
                  <a:cubicBezTo>
                    <a:pt x="224" y="1469"/>
                    <a:pt x="225" y="1468"/>
                    <a:pt x="227" y="1466"/>
                  </a:cubicBezTo>
                  <a:cubicBezTo>
                    <a:pt x="247" y="1446"/>
                    <a:pt x="257" y="1440"/>
                    <a:pt x="262" y="1440"/>
                  </a:cubicBezTo>
                  <a:cubicBezTo>
                    <a:pt x="273" y="1440"/>
                    <a:pt x="262" y="1466"/>
                    <a:pt x="262" y="1466"/>
                  </a:cubicBezTo>
                  <a:cubicBezTo>
                    <a:pt x="262" y="1466"/>
                    <a:pt x="262" y="1471"/>
                    <a:pt x="266" y="1475"/>
                  </a:cubicBezTo>
                  <a:lnTo>
                    <a:pt x="266" y="1475"/>
                  </a:lnTo>
                  <a:cubicBezTo>
                    <a:pt x="270" y="1466"/>
                    <a:pt x="282" y="1456"/>
                    <a:pt x="310" y="1442"/>
                  </a:cubicBezTo>
                  <a:cubicBezTo>
                    <a:pt x="346" y="1419"/>
                    <a:pt x="346" y="1430"/>
                    <a:pt x="381" y="1395"/>
                  </a:cubicBezTo>
                  <a:lnTo>
                    <a:pt x="381" y="1395"/>
                  </a:lnTo>
                  <a:cubicBezTo>
                    <a:pt x="371" y="1405"/>
                    <a:pt x="363" y="1409"/>
                    <a:pt x="357" y="1409"/>
                  </a:cubicBezTo>
                  <a:cubicBezTo>
                    <a:pt x="348" y="1409"/>
                    <a:pt x="347" y="1396"/>
                    <a:pt x="360" y="1379"/>
                  </a:cubicBezTo>
                  <a:lnTo>
                    <a:pt x="360" y="1379"/>
                  </a:lnTo>
                  <a:cubicBezTo>
                    <a:pt x="349" y="1389"/>
                    <a:pt x="335" y="1400"/>
                    <a:pt x="322" y="1407"/>
                  </a:cubicBezTo>
                  <a:cubicBezTo>
                    <a:pt x="322" y="1407"/>
                    <a:pt x="310" y="1407"/>
                    <a:pt x="286" y="1418"/>
                  </a:cubicBezTo>
                  <a:cubicBezTo>
                    <a:pt x="346" y="1371"/>
                    <a:pt x="334" y="1347"/>
                    <a:pt x="322" y="1347"/>
                  </a:cubicBezTo>
                  <a:cubicBezTo>
                    <a:pt x="322" y="1345"/>
                    <a:pt x="320" y="1344"/>
                    <a:pt x="317" y="1344"/>
                  </a:cubicBezTo>
                  <a:close/>
                  <a:moveTo>
                    <a:pt x="338" y="1441"/>
                  </a:moveTo>
                  <a:lnTo>
                    <a:pt x="338" y="1441"/>
                  </a:lnTo>
                  <a:cubicBezTo>
                    <a:pt x="337" y="1441"/>
                    <a:pt x="336" y="1441"/>
                    <a:pt x="334" y="1442"/>
                  </a:cubicBezTo>
                  <a:cubicBezTo>
                    <a:pt x="322" y="1454"/>
                    <a:pt x="310" y="1466"/>
                    <a:pt x="298" y="1478"/>
                  </a:cubicBezTo>
                  <a:lnTo>
                    <a:pt x="310" y="1478"/>
                  </a:lnTo>
                  <a:cubicBezTo>
                    <a:pt x="324" y="1463"/>
                    <a:pt x="344" y="1441"/>
                    <a:pt x="338" y="1441"/>
                  </a:cubicBezTo>
                  <a:close/>
                  <a:moveTo>
                    <a:pt x="291" y="1463"/>
                  </a:moveTo>
                  <a:cubicBezTo>
                    <a:pt x="290" y="1463"/>
                    <a:pt x="289" y="1464"/>
                    <a:pt x="286" y="1466"/>
                  </a:cubicBezTo>
                  <a:cubicBezTo>
                    <a:pt x="274" y="1478"/>
                    <a:pt x="286" y="1478"/>
                    <a:pt x="274" y="1478"/>
                  </a:cubicBezTo>
                  <a:cubicBezTo>
                    <a:pt x="270" y="1478"/>
                    <a:pt x="267" y="1477"/>
                    <a:pt x="266" y="1475"/>
                  </a:cubicBezTo>
                  <a:lnTo>
                    <a:pt x="266" y="1475"/>
                  </a:lnTo>
                  <a:cubicBezTo>
                    <a:pt x="262" y="1480"/>
                    <a:pt x="262" y="1485"/>
                    <a:pt x="262" y="1490"/>
                  </a:cubicBezTo>
                  <a:cubicBezTo>
                    <a:pt x="274" y="1490"/>
                    <a:pt x="274" y="1490"/>
                    <a:pt x="298" y="1478"/>
                  </a:cubicBezTo>
                  <a:lnTo>
                    <a:pt x="286" y="1478"/>
                  </a:lnTo>
                  <a:cubicBezTo>
                    <a:pt x="286" y="1478"/>
                    <a:pt x="294" y="1463"/>
                    <a:pt x="291" y="1463"/>
                  </a:cubicBezTo>
                  <a:close/>
                  <a:moveTo>
                    <a:pt x="1203" y="1466"/>
                  </a:moveTo>
                  <a:lnTo>
                    <a:pt x="1203" y="1466"/>
                  </a:lnTo>
                  <a:cubicBezTo>
                    <a:pt x="1211" y="1491"/>
                    <a:pt x="1225" y="1520"/>
                    <a:pt x="1240" y="1545"/>
                  </a:cubicBezTo>
                  <a:lnTo>
                    <a:pt x="1240" y="1545"/>
                  </a:lnTo>
                  <a:cubicBezTo>
                    <a:pt x="1229" y="1518"/>
                    <a:pt x="1216" y="1492"/>
                    <a:pt x="1203" y="1466"/>
                  </a:cubicBezTo>
                  <a:close/>
                  <a:moveTo>
                    <a:pt x="846" y="1585"/>
                  </a:moveTo>
                  <a:lnTo>
                    <a:pt x="842" y="1606"/>
                  </a:lnTo>
                  <a:lnTo>
                    <a:pt x="842" y="1606"/>
                  </a:lnTo>
                  <a:cubicBezTo>
                    <a:pt x="843" y="1603"/>
                    <a:pt x="844" y="1600"/>
                    <a:pt x="846" y="1597"/>
                  </a:cubicBezTo>
                  <a:lnTo>
                    <a:pt x="846" y="1585"/>
                  </a:lnTo>
                  <a:close/>
                  <a:moveTo>
                    <a:pt x="822" y="1621"/>
                  </a:moveTo>
                  <a:cubicBezTo>
                    <a:pt x="822" y="1621"/>
                    <a:pt x="822" y="1621"/>
                    <a:pt x="822" y="1621"/>
                  </a:cubicBezTo>
                  <a:lnTo>
                    <a:pt x="822" y="1621"/>
                  </a:lnTo>
                  <a:close/>
                  <a:moveTo>
                    <a:pt x="842" y="1606"/>
                  </a:moveTo>
                  <a:lnTo>
                    <a:pt x="842" y="1606"/>
                  </a:lnTo>
                  <a:cubicBezTo>
                    <a:pt x="838" y="1615"/>
                    <a:pt x="836" y="1623"/>
                    <a:pt x="837" y="1629"/>
                  </a:cubicBezTo>
                  <a:lnTo>
                    <a:pt x="837" y="1629"/>
                  </a:lnTo>
                  <a:lnTo>
                    <a:pt x="842" y="1606"/>
                  </a:lnTo>
                  <a:close/>
                  <a:moveTo>
                    <a:pt x="1108" y="1644"/>
                  </a:moveTo>
                  <a:cubicBezTo>
                    <a:pt x="1108" y="1644"/>
                    <a:pt x="1108" y="1644"/>
                    <a:pt x="1108" y="1645"/>
                  </a:cubicBezTo>
                  <a:cubicBezTo>
                    <a:pt x="1108" y="1645"/>
                    <a:pt x="1110" y="1649"/>
                    <a:pt x="1112" y="1652"/>
                  </a:cubicBezTo>
                  <a:lnTo>
                    <a:pt x="1112" y="1652"/>
                  </a:lnTo>
                  <a:cubicBezTo>
                    <a:pt x="1110" y="1647"/>
                    <a:pt x="1109" y="1644"/>
                    <a:pt x="1108" y="1644"/>
                  </a:cubicBezTo>
                  <a:close/>
                  <a:moveTo>
                    <a:pt x="1219" y="1619"/>
                  </a:moveTo>
                  <a:cubicBezTo>
                    <a:pt x="1233" y="1619"/>
                    <a:pt x="1261" y="1670"/>
                    <a:pt x="1251" y="1680"/>
                  </a:cubicBezTo>
                  <a:lnTo>
                    <a:pt x="1251" y="1669"/>
                  </a:lnTo>
                  <a:cubicBezTo>
                    <a:pt x="1251" y="1669"/>
                    <a:pt x="1215" y="1621"/>
                    <a:pt x="1215" y="1621"/>
                  </a:cubicBezTo>
                  <a:cubicBezTo>
                    <a:pt x="1216" y="1620"/>
                    <a:pt x="1217" y="1619"/>
                    <a:pt x="1219" y="1619"/>
                  </a:cubicBezTo>
                  <a:close/>
                  <a:moveTo>
                    <a:pt x="1286" y="1621"/>
                  </a:moveTo>
                  <a:cubicBezTo>
                    <a:pt x="1286" y="1621"/>
                    <a:pt x="1334" y="1680"/>
                    <a:pt x="1322" y="1680"/>
                  </a:cubicBezTo>
                  <a:lnTo>
                    <a:pt x="1310" y="1680"/>
                  </a:lnTo>
                  <a:cubicBezTo>
                    <a:pt x="1310" y="1680"/>
                    <a:pt x="1274" y="1633"/>
                    <a:pt x="1286" y="1621"/>
                  </a:cubicBezTo>
                  <a:close/>
                  <a:moveTo>
                    <a:pt x="869" y="1633"/>
                  </a:moveTo>
                  <a:cubicBezTo>
                    <a:pt x="867" y="1633"/>
                    <a:pt x="864" y="1660"/>
                    <a:pt x="864" y="1688"/>
                  </a:cubicBezTo>
                  <a:lnTo>
                    <a:pt x="864" y="1688"/>
                  </a:lnTo>
                  <a:cubicBezTo>
                    <a:pt x="867" y="1679"/>
                    <a:pt x="870" y="1668"/>
                    <a:pt x="870" y="1657"/>
                  </a:cubicBezTo>
                  <a:cubicBezTo>
                    <a:pt x="870" y="1655"/>
                    <a:pt x="870" y="1651"/>
                    <a:pt x="870" y="1645"/>
                  </a:cubicBezTo>
                  <a:cubicBezTo>
                    <a:pt x="870" y="1636"/>
                    <a:pt x="869" y="1633"/>
                    <a:pt x="869" y="1633"/>
                  </a:cubicBezTo>
                  <a:close/>
                  <a:moveTo>
                    <a:pt x="1096" y="1609"/>
                  </a:moveTo>
                  <a:lnTo>
                    <a:pt x="1102" y="1633"/>
                  </a:lnTo>
                  <a:lnTo>
                    <a:pt x="1102" y="1633"/>
                  </a:lnTo>
                  <a:cubicBezTo>
                    <a:pt x="1103" y="1633"/>
                    <a:pt x="1104" y="1632"/>
                    <a:pt x="1104" y="1631"/>
                  </a:cubicBezTo>
                  <a:lnTo>
                    <a:pt x="1104" y="1631"/>
                  </a:lnTo>
                  <a:cubicBezTo>
                    <a:pt x="1108" y="1638"/>
                    <a:pt x="1112" y="1647"/>
                    <a:pt x="1115" y="1655"/>
                  </a:cubicBezTo>
                  <a:lnTo>
                    <a:pt x="1115" y="1655"/>
                  </a:lnTo>
                  <a:cubicBezTo>
                    <a:pt x="1114" y="1654"/>
                    <a:pt x="1113" y="1653"/>
                    <a:pt x="1112" y="1652"/>
                  </a:cubicBezTo>
                  <a:lnTo>
                    <a:pt x="1112" y="1652"/>
                  </a:lnTo>
                  <a:cubicBezTo>
                    <a:pt x="1117" y="1665"/>
                    <a:pt x="1126" y="1691"/>
                    <a:pt x="1133" y="1713"/>
                  </a:cubicBezTo>
                  <a:lnTo>
                    <a:pt x="1133" y="1713"/>
                  </a:lnTo>
                  <a:cubicBezTo>
                    <a:pt x="1137" y="1703"/>
                    <a:pt x="1126" y="1679"/>
                    <a:pt x="1115" y="1655"/>
                  </a:cubicBezTo>
                  <a:lnTo>
                    <a:pt x="1115" y="1655"/>
                  </a:lnTo>
                  <a:cubicBezTo>
                    <a:pt x="1116" y="1655"/>
                    <a:pt x="1116" y="1655"/>
                    <a:pt x="1117" y="1655"/>
                  </a:cubicBezTo>
                  <a:cubicBezTo>
                    <a:pt x="1118" y="1655"/>
                    <a:pt x="1120" y="1653"/>
                    <a:pt x="1120" y="1645"/>
                  </a:cubicBezTo>
                  <a:cubicBezTo>
                    <a:pt x="1108" y="1633"/>
                    <a:pt x="1108" y="1621"/>
                    <a:pt x="1108" y="1621"/>
                  </a:cubicBezTo>
                  <a:cubicBezTo>
                    <a:pt x="1108" y="1620"/>
                    <a:pt x="1108" y="1619"/>
                    <a:pt x="1108" y="1619"/>
                  </a:cubicBezTo>
                  <a:cubicBezTo>
                    <a:pt x="1108" y="1619"/>
                    <a:pt x="1107" y="1626"/>
                    <a:pt x="1104" y="1631"/>
                  </a:cubicBezTo>
                  <a:lnTo>
                    <a:pt x="1104" y="1631"/>
                  </a:lnTo>
                  <a:cubicBezTo>
                    <a:pt x="1101" y="1623"/>
                    <a:pt x="1098" y="1616"/>
                    <a:pt x="1096" y="1609"/>
                  </a:cubicBezTo>
                  <a:close/>
                  <a:moveTo>
                    <a:pt x="1013" y="1633"/>
                  </a:moveTo>
                  <a:cubicBezTo>
                    <a:pt x="1024" y="1657"/>
                    <a:pt x="1024" y="1680"/>
                    <a:pt x="1024" y="1692"/>
                  </a:cubicBezTo>
                  <a:lnTo>
                    <a:pt x="1024" y="1716"/>
                  </a:lnTo>
                  <a:cubicBezTo>
                    <a:pt x="1024" y="1716"/>
                    <a:pt x="1019" y="1676"/>
                    <a:pt x="1013" y="1644"/>
                  </a:cubicBezTo>
                  <a:lnTo>
                    <a:pt x="1013" y="1644"/>
                  </a:lnTo>
                  <a:lnTo>
                    <a:pt x="1013" y="1633"/>
                  </a:lnTo>
                  <a:close/>
                  <a:moveTo>
                    <a:pt x="378" y="1713"/>
                  </a:moveTo>
                  <a:cubicBezTo>
                    <a:pt x="376" y="1716"/>
                    <a:pt x="376" y="1718"/>
                    <a:pt x="376" y="1719"/>
                  </a:cubicBezTo>
                  <a:lnTo>
                    <a:pt x="376" y="1719"/>
                  </a:lnTo>
                  <a:cubicBezTo>
                    <a:pt x="376" y="1717"/>
                    <a:pt x="377" y="1715"/>
                    <a:pt x="378" y="1713"/>
                  </a:cubicBezTo>
                  <a:close/>
                  <a:moveTo>
                    <a:pt x="376" y="1719"/>
                  </a:moveTo>
                  <a:lnTo>
                    <a:pt x="376" y="1719"/>
                  </a:lnTo>
                  <a:cubicBezTo>
                    <a:pt x="374" y="1722"/>
                    <a:pt x="372" y="1725"/>
                    <a:pt x="370" y="1728"/>
                  </a:cubicBezTo>
                  <a:cubicBezTo>
                    <a:pt x="377" y="1720"/>
                    <a:pt x="375" y="1723"/>
                    <a:pt x="376" y="1719"/>
                  </a:cubicBezTo>
                  <a:close/>
                  <a:moveTo>
                    <a:pt x="727" y="1692"/>
                  </a:moveTo>
                  <a:cubicBezTo>
                    <a:pt x="727" y="1704"/>
                    <a:pt x="727" y="1764"/>
                    <a:pt x="715" y="1764"/>
                  </a:cubicBezTo>
                  <a:lnTo>
                    <a:pt x="703" y="1764"/>
                  </a:lnTo>
                  <a:cubicBezTo>
                    <a:pt x="703" y="1764"/>
                    <a:pt x="715" y="1692"/>
                    <a:pt x="727" y="1692"/>
                  </a:cubicBezTo>
                  <a:close/>
                  <a:moveTo>
                    <a:pt x="1421" y="1760"/>
                  </a:moveTo>
                  <a:cubicBezTo>
                    <a:pt x="1422" y="1765"/>
                    <a:pt x="1425" y="1770"/>
                    <a:pt x="1429" y="1776"/>
                  </a:cubicBezTo>
                  <a:cubicBezTo>
                    <a:pt x="1427" y="1771"/>
                    <a:pt x="1424" y="1766"/>
                    <a:pt x="1421" y="1760"/>
                  </a:cubicBezTo>
                  <a:close/>
                  <a:moveTo>
                    <a:pt x="1210" y="1812"/>
                  </a:moveTo>
                  <a:cubicBezTo>
                    <a:pt x="1210" y="1813"/>
                    <a:pt x="1211" y="1816"/>
                    <a:pt x="1215" y="1823"/>
                  </a:cubicBezTo>
                  <a:cubicBezTo>
                    <a:pt x="1213" y="1820"/>
                    <a:pt x="1211" y="1816"/>
                    <a:pt x="1210" y="1812"/>
                  </a:cubicBezTo>
                  <a:close/>
                  <a:moveTo>
                    <a:pt x="444" y="1400"/>
                  </a:moveTo>
                  <a:cubicBezTo>
                    <a:pt x="442" y="1400"/>
                    <a:pt x="437" y="1402"/>
                    <a:pt x="429" y="1407"/>
                  </a:cubicBezTo>
                  <a:cubicBezTo>
                    <a:pt x="400" y="1435"/>
                    <a:pt x="372" y="1464"/>
                    <a:pt x="346" y="1495"/>
                  </a:cubicBezTo>
                  <a:lnTo>
                    <a:pt x="346" y="1495"/>
                  </a:lnTo>
                  <a:lnTo>
                    <a:pt x="346" y="1490"/>
                  </a:lnTo>
                  <a:cubicBezTo>
                    <a:pt x="346" y="1478"/>
                    <a:pt x="322" y="1490"/>
                    <a:pt x="358" y="1454"/>
                  </a:cubicBezTo>
                  <a:cubicBezTo>
                    <a:pt x="358" y="1453"/>
                    <a:pt x="358" y="1452"/>
                    <a:pt x="357" y="1452"/>
                  </a:cubicBezTo>
                  <a:lnTo>
                    <a:pt x="357" y="1452"/>
                  </a:lnTo>
                  <a:cubicBezTo>
                    <a:pt x="350" y="1457"/>
                    <a:pt x="343" y="1463"/>
                    <a:pt x="335" y="1468"/>
                  </a:cubicBezTo>
                  <a:lnTo>
                    <a:pt x="335" y="1468"/>
                  </a:lnTo>
                  <a:cubicBezTo>
                    <a:pt x="335" y="1468"/>
                    <a:pt x="335" y="1467"/>
                    <a:pt x="335" y="1467"/>
                  </a:cubicBezTo>
                  <a:lnTo>
                    <a:pt x="335" y="1467"/>
                  </a:lnTo>
                  <a:cubicBezTo>
                    <a:pt x="331" y="1467"/>
                    <a:pt x="310" y="1478"/>
                    <a:pt x="310" y="1478"/>
                  </a:cubicBezTo>
                  <a:lnTo>
                    <a:pt x="310" y="1478"/>
                  </a:lnTo>
                  <a:cubicBezTo>
                    <a:pt x="303" y="1485"/>
                    <a:pt x="298" y="1490"/>
                    <a:pt x="298" y="1490"/>
                  </a:cubicBezTo>
                  <a:cubicBezTo>
                    <a:pt x="309" y="1485"/>
                    <a:pt x="322" y="1477"/>
                    <a:pt x="335" y="1468"/>
                  </a:cubicBezTo>
                  <a:lnTo>
                    <a:pt x="335" y="1468"/>
                  </a:lnTo>
                  <a:cubicBezTo>
                    <a:pt x="335" y="1469"/>
                    <a:pt x="331" y="1472"/>
                    <a:pt x="322" y="1478"/>
                  </a:cubicBezTo>
                  <a:cubicBezTo>
                    <a:pt x="286" y="1514"/>
                    <a:pt x="286" y="1526"/>
                    <a:pt x="298" y="1526"/>
                  </a:cubicBezTo>
                  <a:cubicBezTo>
                    <a:pt x="310" y="1526"/>
                    <a:pt x="345" y="1491"/>
                    <a:pt x="346" y="1490"/>
                  </a:cubicBezTo>
                  <a:lnTo>
                    <a:pt x="346" y="1490"/>
                  </a:lnTo>
                  <a:cubicBezTo>
                    <a:pt x="322" y="1514"/>
                    <a:pt x="298" y="1538"/>
                    <a:pt x="298" y="1538"/>
                  </a:cubicBezTo>
                  <a:cubicBezTo>
                    <a:pt x="300" y="1539"/>
                    <a:pt x="302" y="1540"/>
                    <a:pt x="304" y="1540"/>
                  </a:cubicBezTo>
                  <a:cubicBezTo>
                    <a:pt x="307" y="1540"/>
                    <a:pt x="310" y="1539"/>
                    <a:pt x="314" y="1537"/>
                  </a:cubicBezTo>
                  <a:lnTo>
                    <a:pt x="314" y="1537"/>
                  </a:lnTo>
                  <a:cubicBezTo>
                    <a:pt x="308" y="1545"/>
                    <a:pt x="303" y="1553"/>
                    <a:pt x="298" y="1561"/>
                  </a:cubicBezTo>
                  <a:cubicBezTo>
                    <a:pt x="298" y="1561"/>
                    <a:pt x="259" y="1611"/>
                    <a:pt x="270" y="1611"/>
                  </a:cubicBezTo>
                  <a:cubicBezTo>
                    <a:pt x="271" y="1611"/>
                    <a:pt x="272" y="1610"/>
                    <a:pt x="274" y="1609"/>
                  </a:cubicBezTo>
                  <a:cubicBezTo>
                    <a:pt x="280" y="1597"/>
                    <a:pt x="286" y="1591"/>
                    <a:pt x="289" y="1591"/>
                  </a:cubicBezTo>
                  <a:lnTo>
                    <a:pt x="289" y="1591"/>
                  </a:lnTo>
                  <a:cubicBezTo>
                    <a:pt x="292" y="1591"/>
                    <a:pt x="292" y="1597"/>
                    <a:pt x="286" y="1609"/>
                  </a:cubicBezTo>
                  <a:cubicBezTo>
                    <a:pt x="276" y="1619"/>
                    <a:pt x="266" y="1647"/>
                    <a:pt x="278" y="1647"/>
                  </a:cubicBezTo>
                  <a:cubicBezTo>
                    <a:pt x="280" y="1647"/>
                    <a:pt x="283" y="1646"/>
                    <a:pt x="286" y="1645"/>
                  </a:cubicBezTo>
                  <a:cubicBezTo>
                    <a:pt x="299" y="1632"/>
                    <a:pt x="309" y="1622"/>
                    <a:pt x="313" y="1622"/>
                  </a:cubicBezTo>
                  <a:lnTo>
                    <a:pt x="313" y="1622"/>
                  </a:lnTo>
                  <a:cubicBezTo>
                    <a:pt x="316" y="1622"/>
                    <a:pt x="315" y="1629"/>
                    <a:pt x="310" y="1645"/>
                  </a:cubicBezTo>
                  <a:cubicBezTo>
                    <a:pt x="310" y="1645"/>
                    <a:pt x="335" y="1624"/>
                    <a:pt x="341" y="1624"/>
                  </a:cubicBezTo>
                  <a:lnTo>
                    <a:pt x="341" y="1624"/>
                  </a:lnTo>
                  <a:cubicBezTo>
                    <a:pt x="345" y="1624"/>
                    <a:pt x="339" y="1634"/>
                    <a:pt x="310" y="1669"/>
                  </a:cubicBezTo>
                  <a:cubicBezTo>
                    <a:pt x="331" y="1648"/>
                    <a:pt x="341" y="1642"/>
                    <a:pt x="347" y="1642"/>
                  </a:cubicBezTo>
                  <a:cubicBezTo>
                    <a:pt x="356" y="1642"/>
                    <a:pt x="352" y="1658"/>
                    <a:pt x="355" y="1658"/>
                  </a:cubicBezTo>
                  <a:cubicBezTo>
                    <a:pt x="356" y="1658"/>
                    <a:pt x="357" y="1658"/>
                    <a:pt x="358" y="1657"/>
                  </a:cubicBezTo>
                  <a:cubicBezTo>
                    <a:pt x="370" y="1657"/>
                    <a:pt x="381" y="1633"/>
                    <a:pt x="405" y="1609"/>
                  </a:cubicBezTo>
                  <a:cubicBezTo>
                    <a:pt x="407" y="1608"/>
                    <a:pt x="407" y="1607"/>
                    <a:pt x="408" y="1607"/>
                  </a:cubicBezTo>
                  <a:lnTo>
                    <a:pt x="408" y="1607"/>
                  </a:lnTo>
                  <a:cubicBezTo>
                    <a:pt x="410" y="1607"/>
                    <a:pt x="380" y="1646"/>
                    <a:pt x="370" y="1657"/>
                  </a:cubicBezTo>
                  <a:cubicBezTo>
                    <a:pt x="345" y="1691"/>
                    <a:pt x="341" y="1701"/>
                    <a:pt x="344" y="1701"/>
                  </a:cubicBezTo>
                  <a:cubicBezTo>
                    <a:pt x="349" y="1701"/>
                    <a:pt x="370" y="1680"/>
                    <a:pt x="370" y="1680"/>
                  </a:cubicBezTo>
                  <a:cubicBezTo>
                    <a:pt x="377" y="1688"/>
                    <a:pt x="380" y="1701"/>
                    <a:pt x="378" y="1713"/>
                  </a:cubicBezTo>
                  <a:lnTo>
                    <a:pt x="378" y="1713"/>
                  </a:lnTo>
                  <a:cubicBezTo>
                    <a:pt x="378" y="1711"/>
                    <a:pt x="380" y="1708"/>
                    <a:pt x="381" y="1704"/>
                  </a:cubicBezTo>
                  <a:cubicBezTo>
                    <a:pt x="389" y="1696"/>
                    <a:pt x="393" y="1694"/>
                    <a:pt x="396" y="1694"/>
                  </a:cubicBezTo>
                  <a:cubicBezTo>
                    <a:pt x="400" y="1694"/>
                    <a:pt x="397" y="1704"/>
                    <a:pt x="405" y="1704"/>
                  </a:cubicBezTo>
                  <a:cubicBezTo>
                    <a:pt x="405" y="1704"/>
                    <a:pt x="405" y="1704"/>
                    <a:pt x="405" y="1728"/>
                  </a:cubicBezTo>
                  <a:cubicBezTo>
                    <a:pt x="397" y="1745"/>
                    <a:pt x="388" y="1757"/>
                    <a:pt x="388" y="1757"/>
                  </a:cubicBezTo>
                  <a:cubicBezTo>
                    <a:pt x="389" y="1757"/>
                    <a:pt x="390" y="1755"/>
                    <a:pt x="393" y="1752"/>
                  </a:cubicBezTo>
                  <a:cubicBezTo>
                    <a:pt x="405" y="1740"/>
                    <a:pt x="429" y="1704"/>
                    <a:pt x="429" y="1704"/>
                  </a:cubicBezTo>
                  <a:cubicBezTo>
                    <a:pt x="430" y="1703"/>
                    <a:pt x="431" y="1702"/>
                    <a:pt x="432" y="1702"/>
                  </a:cubicBezTo>
                  <a:lnTo>
                    <a:pt x="432" y="1702"/>
                  </a:lnTo>
                  <a:cubicBezTo>
                    <a:pt x="439" y="1702"/>
                    <a:pt x="429" y="1741"/>
                    <a:pt x="429" y="1752"/>
                  </a:cubicBezTo>
                  <a:cubicBezTo>
                    <a:pt x="417" y="1764"/>
                    <a:pt x="429" y="1788"/>
                    <a:pt x="429" y="1788"/>
                  </a:cubicBezTo>
                  <a:cubicBezTo>
                    <a:pt x="429" y="1788"/>
                    <a:pt x="441" y="1788"/>
                    <a:pt x="465" y="1764"/>
                  </a:cubicBezTo>
                  <a:cubicBezTo>
                    <a:pt x="477" y="1752"/>
                    <a:pt x="500" y="1716"/>
                    <a:pt x="501" y="1716"/>
                  </a:cubicBezTo>
                  <a:lnTo>
                    <a:pt x="501" y="1716"/>
                  </a:lnTo>
                  <a:lnTo>
                    <a:pt x="465" y="1776"/>
                  </a:lnTo>
                  <a:cubicBezTo>
                    <a:pt x="458" y="1790"/>
                    <a:pt x="459" y="1795"/>
                    <a:pt x="464" y="1795"/>
                  </a:cubicBezTo>
                  <a:cubicBezTo>
                    <a:pt x="467" y="1795"/>
                    <a:pt x="472" y="1793"/>
                    <a:pt x="477" y="1788"/>
                  </a:cubicBezTo>
                  <a:cubicBezTo>
                    <a:pt x="489" y="1788"/>
                    <a:pt x="501" y="1752"/>
                    <a:pt x="501" y="1752"/>
                  </a:cubicBezTo>
                  <a:cubicBezTo>
                    <a:pt x="512" y="1752"/>
                    <a:pt x="512" y="1752"/>
                    <a:pt x="501" y="1776"/>
                  </a:cubicBezTo>
                  <a:cubicBezTo>
                    <a:pt x="501" y="1783"/>
                    <a:pt x="492" y="1807"/>
                    <a:pt x="490" y="1820"/>
                  </a:cubicBezTo>
                  <a:lnTo>
                    <a:pt x="490" y="1820"/>
                  </a:lnTo>
                  <a:cubicBezTo>
                    <a:pt x="490" y="1821"/>
                    <a:pt x="489" y="1822"/>
                    <a:pt x="489" y="1823"/>
                  </a:cubicBezTo>
                  <a:lnTo>
                    <a:pt x="490" y="1822"/>
                  </a:lnTo>
                  <a:lnTo>
                    <a:pt x="490" y="1822"/>
                  </a:lnTo>
                  <a:cubicBezTo>
                    <a:pt x="490" y="1826"/>
                    <a:pt x="490" y="1829"/>
                    <a:pt x="492" y="1829"/>
                  </a:cubicBezTo>
                  <a:cubicBezTo>
                    <a:pt x="494" y="1829"/>
                    <a:pt x="497" y="1827"/>
                    <a:pt x="501" y="1823"/>
                  </a:cubicBezTo>
                  <a:cubicBezTo>
                    <a:pt x="515" y="1802"/>
                    <a:pt x="521" y="1798"/>
                    <a:pt x="525" y="1798"/>
                  </a:cubicBezTo>
                  <a:cubicBezTo>
                    <a:pt x="529" y="1798"/>
                    <a:pt x="531" y="1799"/>
                    <a:pt x="536" y="1799"/>
                  </a:cubicBezTo>
                  <a:cubicBezTo>
                    <a:pt x="536" y="1800"/>
                    <a:pt x="536" y="1801"/>
                    <a:pt x="537" y="1801"/>
                  </a:cubicBezTo>
                  <a:cubicBezTo>
                    <a:pt x="540" y="1801"/>
                    <a:pt x="558" y="1751"/>
                    <a:pt x="569" y="1751"/>
                  </a:cubicBezTo>
                  <a:cubicBezTo>
                    <a:pt x="570" y="1751"/>
                    <a:pt x="571" y="1751"/>
                    <a:pt x="572" y="1752"/>
                  </a:cubicBezTo>
                  <a:cubicBezTo>
                    <a:pt x="572" y="1752"/>
                    <a:pt x="530" y="1824"/>
                    <a:pt x="535" y="1824"/>
                  </a:cubicBezTo>
                  <a:cubicBezTo>
                    <a:pt x="535" y="1824"/>
                    <a:pt x="535" y="1824"/>
                    <a:pt x="536" y="1823"/>
                  </a:cubicBezTo>
                  <a:cubicBezTo>
                    <a:pt x="543" y="1810"/>
                    <a:pt x="554" y="1796"/>
                    <a:pt x="561" y="1783"/>
                  </a:cubicBezTo>
                  <a:lnTo>
                    <a:pt x="561" y="1783"/>
                  </a:lnTo>
                  <a:cubicBezTo>
                    <a:pt x="562" y="1794"/>
                    <a:pt x="572" y="1792"/>
                    <a:pt x="572" y="1799"/>
                  </a:cubicBezTo>
                  <a:cubicBezTo>
                    <a:pt x="572" y="1799"/>
                    <a:pt x="560" y="1847"/>
                    <a:pt x="560" y="1859"/>
                  </a:cubicBezTo>
                  <a:cubicBezTo>
                    <a:pt x="596" y="1811"/>
                    <a:pt x="608" y="1752"/>
                    <a:pt x="620" y="1704"/>
                  </a:cubicBezTo>
                  <a:cubicBezTo>
                    <a:pt x="620" y="1704"/>
                    <a:pt x="691" y="1657"/>
                    <a:pt x="691" y="1633"/>
                  </a:cubicBezTo>
                  <a:lnTo>
                    <a:pt x="679" y="1633"/>
                  </a:lnTo>
                  <a:cubicBezTo>
                    <a:pt x="679" y="1629"/>
                    <a:pt x="679" y="1628"/>
                    <a:pt x="679" y="1628"/>
                  </a:cubicBezTo>
                  <a:cubicBezTo>
                    <a:pt x="678" y="1628"/>
                    <a:pt x="675" y="1633"/>
                    <a:pt x="667" y="1633"/>
                  </a:cubicBezTo>
                  <a:cubicBezTo>
                    <a:pt x="655" y="1633"/>
                    <a:pt x="655" y="1645"/>
                    <a:pt x="632" y="1680"/>
                  </a:cubicBezTo>
                  <a:cubicBezTo>
                    <a:pt x="628" y="1691"/>
                    <a:pt x="627" y="1693"/>
                    <a:pt x="625" y="1693"/>
                  </a:cubicBezTo>
                  <a:cubicBezTo>
                    <a:pt x="624" y="1693"/>
                    <a:pt x="624" y="1692"/>
                    <a:pt x="623" y="1692"/>
                  </a:cubicBezTo>
                  <a:cubicBezTo>
                    <a:pt x="621" y="1692"/>
                    <a:pt x="617" y="1695"/>
                    <a:pt x="609" y="1710"/>
                  </a:cubicBezTo>
                  <a:lnTo>
                    <a:pt x="609" y="1710"/>
                  </a:lnTo>
                  <a:cubicBezTo>
                    <a:pt x="628" y="1665"/>
                    <a:pt x="620" y="1655"/>
                    <a:pt x="620" y="1645"/>
                  </a:cubicBezTo>
                  <a:cubicBezTo>
                    <a:pt x="608" y="1633"/>
                    <a:pt x="608" y="1621"/>
                    <a:pt x="620" y="1609"/>
                  </a:cubicBezTo>
                  <a:cubicBezTo>
                    <a:pt x="632" y="1597"/>
                    <a:pt x="632" y="1573"/>
                    <a:pt x="632" y="1549"/>
                  </a:cubicBezTo>
                  <a:lnTo>
                    <a:pt x="632" y="1549"/>
                  </a:lnTo>
                  <a:lnTo>
                    <a:pt x="617" y="1587"/>
                  </a:lnTo>
                  <a:lnTo>
                    <a:pt x="617" y="1587"/>
                  </a:lnTo>
                  <a:cubicBezTo>
                    <a:pt x="619" y="1579"/>
                    <a:pt x="619" y="1571"/>
                    <a:pt x="614" y="1571"/>
                  </a:cubicBezTo>
                  <a:cubicBezTo>
                    <a:pt x="612" y="1571"/>
                    <a:pt x="610" y="1572"/>
                    <a:pt x="608" y="1573"/>
                  </a:cubicBezTo>
                  <a:cubicBezTo>
                    <a:pt x="596" y="1585"/>
                    <a:pt x="572" y="1609"/>
                    <a:pt x="560" y="1621"/>
                  </a:cubicBezTo>
                  <a:cubicBezTo>
                    <a:pt x="560" y="1645"/>
                    <a:pt x="548" y="1645"/>
                    <a:pt x="548" y="1645"/>
                  </a:cubicBezTo>
                  <a:cubicBezTo>
                    <a:pt x="548" y="1633"/>
                    <a:pt x="548" y="1633"/>
                    <a:pt x="548" y="1621"/>
                  </a:cubicBezTo>
                  <a:cubicBezTo>
                    <a:pt x="548" y="1603"/>
                    <a:pt x="562" y="1577"/>
                    <a:pt x="558" y="1577"/>
                  </a:cubicBezTo>
                  <a:lnTo>
                    <a:pt x="558" y="1577"/>
                  </a:lnTo>
                  <a:cubicBezTo>
                    <a:pt x="557" y="1577"/>
                    <a:pt x="554" y="1580"/>
                    <a:pt x="548" y="1585"/>
                  </a:cubicBezTo>
                  <a:cubicBezTo>
                    <a:pt x="539" y="1603"/>
                    <a:pt x="524" y="1614"/>
                    <a:pt x="522" y="1614"/>
                  </a:cubicBezTo>
                  <a:cubicBezTo>
                    <a:pt x="521" y="1614"/>
                    <a:pt x="521" y="1612"/>
                    <a:pt x="524" y="1609"/>
                  </a:cubicBezTo>
                  <a:cubicBezTo>
                    <a:pt x="524" y="1598"/>
                    <a:pt x="554" y="1548"/>
                    <a:pt x="550" y="1548"/>
                  </a:cubicBezTo>
                  <a:lnTo>
                    <a:pt x="550" y="1548"/>
                  </a:lnTo>
                  <a:cubicBezTo>
                    <a:pt x="550" y="1548"/>
                    <a:pt x="549" y="1548"/>
                    <a:pt x="548" y="1549"/>
                  </a:cubicBezTo>
                  <a:cubicBezTo>
                    <a:pt x="537" y="1561"/>
                    <a:pt x="495" y="1634"/>
                    <a:pt x="480" y="1634"/>
                  </a:cubicBezTo>
                  <a:cubicBezTo>
                    <a:pt x="478" y="1634"/>
                    <a:pt x="478" y="1634"/>
                    <a:pt x="477" y="1633"/>
                  </a:cubicBezTo>
                  <a:cubicBezTo>
                    <a:pt x="477" y="1633"/>
                    <a:pt x="548" y="1538"/>
                    <a:pt x="548" y="1526"/>
                  </a:cubicBezTo>
                  <a:cubicBezTo>
                    <a:pt x="547" y="1524"/>
                    <a:pt x="545" y="1524"/>
                    <a:pt x="544" y="1524"/>
                  </a:cubicBezTo>
                  <a:cubicBezTo>
                    <a:pt x="531" y="1524"/>
                    <a:pt x="511" y="1563"/>
                    <a:pt x="501" y="1573"/>
                  </a:cubicBezTo>
                  <a:cubicBezTo>
                    <a:pt x="501" y="1576"/>
                    <a:pt x="500" y="1577"/>
                    <a:pt x="499" y="1577"/>
                  </a:cubicBezTo>
                  <a:cubicBezTo>
                    <a:pt x="496" y="1577"/>
                    <a:pt x="489" y="1561"/>
                    <a:pt x="489" y="1561"/>
                  </a:cubicBezTo>
                  <a:cubicBezTo>
                    <a:pt x="489" y="1550"/>
                    <a:pt x="509" y="1489"/>
                    <a:pt x="493" y="1489"/>
                  </a:cubicBezTo>
                  <a:cubicBezTo>
                    <a:pt x="492" y="1489"/>
                    <a:pt x="490" y="1489"/>
                    <a:pt x="489" y="1490"/>
                  </a:cubicBezTo>
                  <a:cubicBezTo>
                    <a:pt x="477" y="1502"/>
                    <a:pt x="465" y="1514"/>
                    <a:pt x="453" y="1526"/>
                  </a:cubicBezTo>
                  <a:cubicBezTo>
                    <a:pt x="440" y="1535"/>
                    <a:pt x="434" y="1539"/>
                    <a:pt x="433" y="1539"/>
                  </a:cubicBezTo>
                  <a:cubicBezTo>
                    <a:pt x="428" y="1539"/>
                    <a:pt x="456" y="1511"/>
                    <a:pt x="465" y="1502"/>
                  </a:cubicBezTo>
                  <a:cubicBezTo>
                    <a:pt x="469" y="1498"/>
                    <a:pt x="469" y="1497"/>
                    <a:pt x="467" y="1497"/>
                  </a:cubicBezTo>
                  <a:cubicBezTo>
                    <a:pt x="462" y="1497"/>
                    <a:pt x="449" y="1502"/>
                    <a:pt x="441" y="1502"/>
                  </a:cubicBezTo>
                  <a:cubicBezTo>
                    <a:pt x="421" y="1527"/>
                    <a:pt x="411" y="1537"/>
                    <a:pt x="410" y="1537"/>
                  </a:cubicBezTo>
                  <a:cubicBezTo>
                    <a:pt x="408" y="1537"/>
                    <a:pt x="420" y="1518"/>
                    <a:pt x="441" y="1490"/>
                  </a:cubicBezTo>
                  <a:lnTo>
                    <a:pt x="441" y="1490"/>
                  </a:lnTo>
                  <a:lnTo>
                    <a:pt x="358" y="1573"/>
                  </a:lnTo>
                  <a:cubicBezTo>
                    <a:pt x="370" y="1561"/>
                    <a:pt x="381" y="1538"/>
                    <a:pt x="405" y="1514"/>
                  </a:cubicBezTo>
                  <a:cubicBezTo>
                    <a:pt x="415" y="1504"/>
                    <a:pt x="417" y="1500"/>
                    <a:pt x="414" y="1500"/>
                  </a:cubicBezTo>
                  <a:lnTo>
                    <a:pt x="414" y="1500"/>
                  </a:lnTo>
                  <a:cubicBezTo>
                    <a:pt x="411" y="1500"/>
                    <a:pt x="400" y="1507"/>
                    <a:pt x="393" y="1514"/>
                  </a:cubicBezTo>
                  <a:cubicBezTo>
                    <a:pt x="388" y="1519"/>
                    <a:pt x="378" y="1524"/>
                    <a:pt x="373" y="1524"/>
                  </a:cubicBezTo>
                  <a:cubicBezTo>
                    <a:pt x="366" y="1524"/>
                    <a:pt x="367" y="1516"/>
                    <a:pt x="393" y="1490"/>
                  </a:cubicBezTo>
                  <a:cubicBezTo>
                    <a:pt x="409" y="1474"/>
                    <a:pt x="413" y="1469"/>
                    <a:pt x="411" y="1469"/>
                  </a:cubicBezTo>
                  <a:lnTo>
                    <a:pt x="411" y="1469"/>
                  </a:lnTo>
                  <a:cubicBezTo>
                    <a:pt x="407" y="1469"/>
                    <a:pt x="378" y="1490"/>
                    <a:pt x="370" y="1490"/>
                  </a:cubicBezTo>
                  <a:cubicBezTo>
                    <a:pt x="370" y="1490"/>
                    <a:pt x="460" y="1400"/>
                    <a:pt x="444" y="1400"/>
                  </a:cubicBezTo>
                  <a:close/>
                  <a:moveTo>
                    <a:pt x="918" y="0"/>
                  </a:moveTo>
                  <a:cubicBezTo>
                    <a:pt x="917" y="0"/>
                    <a:pt x="917" y="1"/>
                    <a:pt x="917" y="2"/>
                  </a:cubicBezTo>
                  <a:cubicBezTo>
                    <a:pt x="915" y="4"/>
                    <a:pt x="914" y="8"/>
                    <a:pt x="913" y="12"/>
                  </a:cubicBezTo>
                  <a:lnTo>
                    <a:pt x="913" y="12"/>
                  </a:lnTo>
                  <a:cubicBezTo>
                    <a:pt x="911" y="8"/>
                    <a:pt x="909" y="5"/>
                    <a:pt x="905" y="2"/>
                  </a:cubicBezTo>
                  <a:cubicBezTo>
                    <a:pt x="893" y="2"/>
                    <a:pt x="893" y="97"/>
                    <a:pt x="893" y="97"/>
                  </a:cubicBezTo>
                  <a:cubicBezTo>
                    <a:pt x="893" y="98"/>
                    <a:pt x="892" y="98"/>
                    <a:pt x="891" y="98"/>
                  </a:cubicBezTo>
                  <a:cubicBezTo>
                    <a:pt x="879" y="98"/>
                    <a:pt x="858" y="2"/>
                    <a:pt x="858" y="2"/>
                  </a:cubicBezTo>
                  <a:cubicBezTo>
                    <a:pt x="858" y="14"/>
                    <a:pt x="858" y="37"/>
                    <a:pt x="858" y="49"/>
                  </a:cubicBezTo>
                  <a:cubicBezTo>
                    <a:pt x="858" y="49"/>
                    <a:pt x="846" y="2"/>
                    <a:pt x="846" y="2"/>
                  </a:cubicBezTo>
                  <a:cubicBezTo>
                    <a:pt x="834" y="14"/>
                    <a:pt x="834" y="25"/>
                    <a:pt x="822" y="25"/>
                  </a:cubicBezTo>
                  <a:cubicBezTo>
                    <a:pt x="822" y="25"/>
                    <a:pt x="822" y="25"/>
                    <a:pt x="822" y="49"/>
                  </a:cubicBezTo>
                  <a:cubicBezTo>
                    <a:pt x="816" y="43"/>
                    <a:pt x="810" y="40"/>
                    <a:pt x="806" y="40"/>
                  </a:cubicBezTo>
                  <a:cubicBezTo>
                    <a:pt x="801" y="40"/>
                    <a:pt x="798" y="43"/>
                    <a:pt x="798" y="49"/>
                  </a:cubicBezTo>
                  <a:cubicBezTo>
                    <a:pt x="792" y="55"/>
                    <a:pt x="792" y="72"/>
                    <a:pt x="794" y="85"/>
                  </a:cubicBezTo>
                  <a:lnTo>
                    <a:pt x="794" y="85"/>
                  </a:lnTo>
                  <a:cubicBezTo>
                    <a:pt x="779" y="47"/>
                    <a:pt x="770" y="13"/>
                    <a:pt x="770" y="13"/>
                  </a:cubicBezTo>
                  <a:lnTo>
                    <a:pt x="770" y="13"/>
                  </a:lnTo>
                  <a:cubicBezTo>
                    <a:pt x="769" y="13"/>
                    <a:pt x="771" y="20"/>
                    <a:pt x="774" y="37"/>
                  </a:cubicBezTo>
                  <a:cubicBezTo>
                    <a:pt x="774" y="82"/>
                    <a:pt x="781" y="126"/>
                    <a:pt x="779" y="126"/>
                  </a:cubicBezTo>
                  <a:cubicBezTo>
                    <a:pt x="779" y="126"/>
                    <a:pt x="777" y="121"/>
                    <a:pt x="774" y="109"/>
                  </a:cubicBezTo>
                  <a:cubicBezTo>
                    <a:pt x="762" y="85"/>
                    <a:pt x="751" y="61"/>
                    <a:pt x="727" y="37"/>
                  </a:cubicBezTo>
                  <a:cubicBezTo>
                    <a:pt x="727" y="44"/>
                    <a:pt x="727" y="61"/>
                    <a:pt x="727" y="61"/>
                  </a:cubicBezTo>
                  <a:cubicBezTo>
                    <a:pt x="727" y="61"/>
                    <a:pt x="715" y="14"/>
                    <a:pt x="703" y="14"/>
                  </a:cubicBezTo>
                  <a:lnTo>
                    <a:pt x="703" y="14"/>
                  </a:lnTo>
                  <a:lnTo>
                    <a:pt x="715" y="49"/>
                  </a:lnTo>
                  <a:cubicBezTo>
                    <a:pt x="715" y="59"/>
                    <a:pt x="713" y="63"/>
                    <a:pt x="711" y="63"/>
                  </a:cubicBezTo>
                  <a:cubicBezTo>
                    <a:pt x="702" y="63"/>
                    <a:pt x="677" y="2"/>
                    <a:pt x="667" y="2"/>
                  </a:cubicBezTo>
                  <a:lnTo>
                    <a:pt x="667" y="2"/>
                  </a:lnTo>
                  <a:cubicBezTo>
                    <a:pt x="667" y="2"/>
                    <a:pt x="707" y="89"/>
                    <a:pt x="702" y="89"/>
                  </a:cubicBezTo>
                  <a:cubicBezTo>
                    <a:pt x="701" y="89"/>
                    <a:pt x="698" y="84"/>
                    <a:pt x="691" y="73"/>
                  </a:cubicBezTo>
                  <a:cubicBezTo>
                    <a:pt x="667" y="49"/>
                    <a:pt x="679" y="49"/>
                    <a:pt x="667" y="49"/>
                  </a:cubicBezTo>
                  <a:cubicBezTo>
                    <a:pt x="660" y="42"/>
                    <a:pt x="652" y="30"/>
                    <a:pt x="648" y="19"/>
                  </a:cubicBezTo>
                  <a:lnTo>
                    <a:pt x="648" y="19"/>
                  </a:lnTo>
                  <a:cubicBezTo>
                    <a:pt x="660" y="76"/>
                    <a:pt x="622" y="31"/>
                    <a:pt x="655" y="97"/>
                  </a:cubicBezTo>
                  <a:cubicBezTo>
                    <a:pt x="643" y="73"/>
                    <a:pt x="634" y="67"/>
                    <a:pt x="629" y="67"/>
                  </a:cubicBezTo>
                  <a:cubicBezTo>
                    <a:pt x="623" y="67"/>
                    <a:pt x="620" y="73"/>
                    <a:pt x="620" y="73"/>
                  </a:cubicBezTo>
                  <a:cubicBezTo>
                    <a:pt x="620" y="85"/>
                    <a:pt x="620" y="85"/>
                    <a:pt x="620" y="97"/>
                  </a:cubicBezTo>
                  <a:cubicBezTo>
                    <a:pt x="620" y="97"/>
                    <a:pt x="626" y="121"/>
                    <a:pt x="629" y="135"/>
                  </a:cubicBezTo>
                  <a:lnTo>
                    <a:pt x="629" y="135"/>
                  </a:lnTo>
                  <a:cubicBezTo>
                    <a:pt x="621" y="112"/>
                    <a:pt x="594" y="58"/>
                    <a:pt x="584" y="37"/>
                  </a:cubicBezTo>
                  <a:lnTo>
                    <a:pt x="584" y="37"/>
                  </a:lnTo>
                  <a:cubicBezTo>
                    <a:pt x="596" y="61"/>
                    <a:pt x="596" y="85"/>
                    <a:pt x="608" y="109"/>
                  </a:cubicBezTo>
                  <a:cubicBezTo>
                    <a:pt x="620" y="145"/>
                    <a:pt x="643" y="192"/>
                    <a:pt x="632" y="192"/>
                  </a:cubicBezTo>
                  <a:cubicBezTo>
                    <a:pt x="632" y="192"/>
                    <a:pt x="596" y="110"/>
                    <a:pt x="584" y="97"/>
                  </a:cubicBezTo>
                  <a:lnTo>
                    <a:pt x="584" y="97"/>
                  </a:lnTo>
                  <a:cubicBezTo>
                    <a:pt x="585" y="105"/>
                    <a:pt x="587" y="128"/>
                    <a:pt x="596" y="145"/>
                  </a:cubicBezTo>
                  <a:lnTo>
                    <a:pt x="596" y="145"/>
                  </a:lnTo>
                  <a:cubicBezTo>
                    <a:pt x="593" y="141"/>
                    <a:pt x="588" y="137"/>
                    <a:pt x="584" y="133"/>
                  </a:cubicBezTo>
                  <a:cubicBezTo>
                    <a:pt x="572" y="121"/>
                    <a:pt x="560" y="97"/>
                    <a:pt x="560" y="97"/>
                  </a:cubicBezTo>
                  <a:lnTo>
                    <a:pt x="560" y="97"/>
                  </a:lnTo>
                  <a:cubicBezTo>
                    <a:pt x="552" y="97"/>
                    <a:pt x="567" y="133"/>
                    <a:pt x="577" y="149"/>
                  </a:cubicBezTo>
                  <a:lnTo>
                    <a:pt x="577" y="149"/>
                  </a:lnTo>
                  <a:lnTo>
                    <a:pt x="560" y="133"/>
                  </a:lnTo>
                  <a:lnTo>
                    <a:pt x="548" y="133"/>
                  </a:lnTo>
                  <a:cubicBezTo>
                    <a:pt x="548" y="133"/>
                    <a:pt x="548" y="156"/>
                    <a:pt x="548" y="168"/>
                  </a:cubicBezTo>
                  <a:cubicBezTo>
                    <a:pt x="548" y="168"/>
                    <a:pt x="535" y="148"/>
                    <a:pt x="528" y="148"/>
                  </a:cubicBezTo>
                  <a:cubicBezTo>
                    <a:pt x="526" y="148"/>
                    <a:pt x="524" y="150"/>
                    <a:pt x="524" y="156"/>
                  </a:cubicBezTo>
                  <a:cubicBezTo>
                    <a:pt x="532" y="164"/>
                    <a:pt x="535" y="172"/>
                    <a:pt x="539" y="180"/>
                  </a:cubicBezTo>
                  <a:lnTo>
                    <a:pt x="539" y="180"/>
                  </a:lnTo>
                  <a:cubicBezTo>
                    <a:pt x="516" y="148"/>
                    <a:pt x="504" y="130"/>
                    <a:pt x="495" y="130"/>
                  </a:cubicBezTo>
                  <a:cubicBezTo>
                    <a:pt x="493" y="130"/>
                    <a:pt x="491" y="131"/>
                    <a:pt x="489" y="133"/>
                  </a:cubicBezTo>
                  <a:lnTo>
                    <a:pt x="512" y="156"/>
                  </a:lnTo>
                  <a:cubicBezTo>
                    <a:pt x="512" y="156"/>
                    <a:pt x="477" y="156"/>
                    <a:pt x="489" y="180"/>
                  </a:cubicBezTo>
                  <a:cubicBezTo>
                    <a:pt x="489" y="180"/>
                    <a:pt x="528" y="229"/>
                    <a:pt x="526" y="229"/>
                  </a:cubicBezTo>
                  <a:cubicBezTo>
                    <a:pt x="526" y="229"/>
                    <a:pt x="525" y="229"/>
                    <a:pt x="524" y="228"/>
                  </a:cubicBezTo>
                  <a:cubicBezTo>
                    <a:pt x="512" y="228"/>
                    <a:pt x="489" y="204"/>
                    <a:pt x="477" y="192"/>
                  </a:cubicBezTo>
                  <a:cubicBezTo>
                    <a:pt x="477" y="192"/>
                    <a:pt x="461" y="187"/>
                    <a:pt x="447" y="187"/>
                  </a:cubicBezTo>
                  <a:cubicBezTo>
                    <a:pt x="440" y="187"/>
                    <a:pt x="433" y="188"/>
                    <a:pt x="429" y="192"/>
                  </a:cubicBezTo>
                  <a:cubicBezTo>
                    <a:pt x="429" y="216"/>
                    <a:pt x="441" y="228"/>
                    <a:pt x="441" y="240"/>
                  </a:cubicBezTo>
                  <a:cubicBezTo>
                    <a:pt x="441" y="240"/>
                    <a:pt x="453" y="264"/>
                    <a:pt x="477" y="299"/>
                  </a:cubicBezTo>
                  <a:cubicBezTo>
                    <a:pt x="468" y="290"/>
                    <a:pt x="418" y="247"/>
                    <a:pt x="410" y="247"/>
                  </a:cubicBezTo>
                  <a:lnTo>
                    <a:pt x="410" y="247"/>
                  </a:lnTo>
                  <a:cubicBezTo>
                    <a:pt x="407" y="247"/>
                    <a:pt x="408" y="252"/>
                    <a:pt x="417" y="264"/>
                  </a:cubicBezTo>
                  <a:cubicBezTo>
                    <a:pt x="441" y="287"/>
                    <a:pt x="469" y="305"/>
                    <a:pt x="490" y="325"/>
                  </a:cubicBezTo>
                  <a:lnTo>
                    <a:pt x="490" y="325"/>
                  </a:lnTo>
                  <a:lnTo>
                    <a:pt x="489" y="323"/>
                  </a:lnTo>
                  <a:lnTo>
                    <a:pt x="489" y="323"/>
                  </a:lnTo>
                  <a:cubicBezTo>
                    <a:pt x="489" y="324"/>
                    <a:pt x="490" y="325"/>
                    <a:pt x="490" y="326"/>
                  </a:cubicBezTo>
                  <a:lnTo>
                    <a:pt x="490" y="326"/>
                  </a:lnTo>
                  <a:cubicBezTo>
                    <a:pt x="490" y="326"/>
                    <a:pt x="490" y="326"/>
                    <a:pt x="490" y="325"/>
                  </a:cubicBezTo>
                  <a:lnTo>
                    <a:pt x="490" y="325"/>
                  </a:lnTo>
                  <a:lnTo>
                    <a:pt x="498" y="344"/>
                  </a:lnTo>
                  <a:lnTo>
                    <a:pt x="498" y="344"/>
                  </a:lnTo>
                  <a:lnTo>
                    <a:pt x="505" y="351"/>
                  </a:lnTo>
                  <a:lnTo>
                    <a:pt x="505" y="351"/>
                  </a:lnTo>
                  <a:cubicBezTo>
                    <a:pt x="500" y="345"/>
                    <a:pt x="496" y="337"/>
                    <a:pt x="490" y="326"/>
                  </a:cubicBezTo>
                  <a:lnTo>
                    <a:pt x="490" y="326"/>
                  </a:lnTo>
                  <a:cubicBezTo>
                    <a:pt x="500" y="336"/>
                    <a:pt x="508" y="347"/>
                    <a:pt x="512" y="359"/>
                  </a:cubicBezTo>
                  <a:lnTo>
                    <a:pt x="505" y="351"/>
                  </a:lnTo>
                  <a:lnTo>
                    <a:pt x="505" y="351"/>
                  </a:lnTo>
                  <a:cubicBezTo>
                    <a:pt x="519" y="371"/>
                    <a:pt x="527" y="371"/>
                    <a:pt x="536" y="371"/>
                  </a:cubicBezTo>
                  <a:cubicBezTo>
                    <a:pt x="536" y="371"/>
                    <a:pt x="560" y="406"/>
                    <a:pt x="572" y="430"/>
                  </a:cubicBezTo>
                  <a:cubicBezTo>
                    <a:pt x="574" y="433"/>
                    <a:pt x="576" y="434"/>
                    <a:pt x="576" y="434"/>
                  </a:cubicBezTo>
                  <a:cubicBezTo>
                    <a:pt x="582" y="434"/>
                    <a:pt x="526" y="346"/>
                    <a:pt x="536" y="335"/>
                  </a:cubicBezTo>
                  <a:lnTo>
                    <a:pt x="536" y="335"/>
                  </a:lnTo>
                  <a:cubicBezTo>
                    <a:pt x="536" y="335"/>
                    <a:pt x="584" y="430"/>
                    <a:pt x="596" y="442"/>
                  </a:cubicBezTo>
                  <a:cubicBezTo>
                    <a:pt x="596" y="442"/>
                    <a:pt x="596" y="406"/>
                    <a:pt x="572" y="383"/>
                  </a:cubicBezTo>
                  <a:cubicBezTo>
                    <a:pt x="548" y="347"/>
                    <a:pt x="548" y="335"/>
                    <a:pt x="548" y="335"/>
                  </a:cubicBezTo>
                  <a:cubicBezTo>
                    <a:pt x="548" y="332"/>
                    <a:pt x="548" y="330"/>
                    <a:pt x="548" y="330"/>
                  </a:cubicBezTo>
                  <a:cubicBezTo>
                    <a:pt x="549" y="330"/>
                    <a:pt x="552" y="339"/>
                    <a:pt x="560" y="347"/>
                  </a:cubicBezTo>
                  <a:lnTo>
                    <a:pt x="620" y="454"/>
                  </a:lnTo>
                  <a:lnTo>
                    <a:pt x="608" y="406"/>
                  </a:lnTo>
                  <a:cubicBezTo>
                    <a:pt x="596" y="395"/>
                    <a:pt x="596" y="383"/>
                    <a:pt x="608" y="383"/>
                  </a:cubicBezTo>
                  <a:lnTo>
                    <a:pt x="597" y="327"/>
                  </a:lnTo>
                  <a:lnTo>
                    <a:pt x="597" y="327"/>
                  </a:lnTo>
                  <a:cubicBezTo>
                    <a:pt x="602" y="339"/>
                    <a:pt x="612" y="360"/>
                    <a:pt x="617" y="363"/>
                  </a:cubicBezTo>
                  <a:lnTo>
                    <a:pt x="617" y="363"/>
                  </a:lnTo>
                  <a:cubicBezTo>
                    <a:pt x="621" y="368"/>
                    <a:pt x="626" y="371"/>
                    <a:pt x="632" y="371"/>
                  </a:cubicBezTo>
                  <a:cubicBezTo>
                    <a:pt x="643" y="371"/>
                    <a:pt x="632" y="359"/>
                    <a:pt x="620" y="323"/>
                  </a:cubicBezTo>
                  <a:lnTo>
                    <a:pt x="620" y="323"/>
                  </a:lnTo>
                  <a:cubicBezTo>
                    <a:pt x="637" y="359"/>
                    <a:pt x="649" y="368"/>
                    <a:pt x="657" y="368"/>
                  </a:cubicBezTo>
                  <a:cubicBezTo>
                    <a:pt x="664" y="368"/>
                    <a:pt x="667" y="359"/>
                    <a:pt x="667" y="359"/>
                  </a:cubicBezTo>
                  <a:cubicBezTo>
                    <a:pt x="679" y="359"/>
                    <a:pt x="655" y="311"/>
                    <a:pt x="643" y="264"/>
                  </a:cubicBezTo>
                  <a:cubicBezTo>
                    <a:pt x="632" y="240"/>
                    <a:pt x="629" y="228"/>
                    <a:pt x="632" y="228"/>
                  </a:cubicBezTo>
                  <a:lnTo>
                    <a:pt x="632" y="228"/>
                  </a:lnTo>
                  <a:cubicBezTo>
                    <a:pt x="634" y="228"/>
                    <a:pt x="643" y="240"/>
                    <a:pt x="655" y="264"/>
                  </a:cubicBezTo>
                  <a:cubicBezTo>
                    <a:pt x="691" y="359"/>
                    <a:pt x="715" y="383"/>
                    <a:pt x="715" y="383"/>
                  </a:cubicBezTo>
                  <a:cubicBezTo>
                    <a:pt x="727" y="383"/>
                    <a:pt x="727" y="383"/>
                    <a:pt x="715" y="347"/>
                  </a:cubicBezTo>
                  <a:cubicBezTo>
                    <a:pt x="715" y="311"/>
                    <a:pt x="703" y="287"/>
                    <a:pt x="715" y="287"/>
                  </a:cubicBezTo>
                  <a:cubicBezTo>
                    <a:pt x="716" y="286"/>
                    <a:pt x="717" y="286"/>
                    <a:pt x="717" y="286"/>
                  </a:cubicBezTo>
                  <a:lnTo>
                    <a:pt x="717" y="286"/>
                  </a:lnTo>
                  <a:cubicBezTo>
                    <a:pt x="725" y="286"/>
                    <a:pt x="717" y="347"/>
                    <a:pt x="739" y="347"/>
                  </a:cubicBezTo>
                  <a:lnTo>
                    <a:pt x="762" y="347"/>
                  </a:lnTo>
                  <a:cubicBezTo>
                    <a:pt x="762" y="347"/>
                    <a:pt x="762" y="335"/>
                    <a:pt x="762" y="264"/>
                  </a:cubicBezTo>
                  <a:cubicBezTo>
                    <a:pt x="762" y="299"/>
                    <a:pt x="762" y="323"/>
                    <a:pt x="774" y="359"/>
                  </a:cubicBezTo>
                  <a:cubicBezTo>
                    <a:pt x="774" y="366"/>
                    <a:pt x="778" y="373"/>
                    <a:pt x="782" y="373"/>
                  </a:cubicBezTo>
                  <a:cubicBezTo>
                    <a:pt x="784" y="373"/>
                    <a:pt x="786" y="369"/>
                    <a:pt x="786" y="359"/>
                  </a:cubicBezTo>
                  <a:cubicBezTo>
                    <a:pt x="779" y="337"/>
                    <a:pt x="781" y="333"/>
                    <a:pt x="783" y="333"/>
                  </a:cubicBezTo>
                  <a:lnTo>
                    <a:pt x="783" y="333"/>
                  </a:lnTo>
                  <a:cubicBezTo>
                    <a:pt x="784" y="333"/>
                    <a:pt x="786" y="335"/>
                    <a:pt x="786" y="335"/>
                  </a:cubicBezTo>
                  <a:lnTo>
                    <a:pt x="786" y="287"/>
                  </a:lnTo>
                  <a:cubicBezTo>
                    <a:pt x="786" y="286"/>
                    <a:pt x="787" y="285"/>
                    <a:pt x="787" y="285"/>
                  </a:cubicBezTo>
                  <a:cubicBezTo>
                    <a:pt x="789" y="285"/>
                    <a:pt x="798" y="311"/>
                    <a:pt x="798" y="311"/>
                  </a:cubicBezTo>
                  <a:cubicBezTo>
                    <a:pt x="798" y="317"/>
                    <a:pt x="798" y="320"/>
                    <a:pt x="800" y="320"/>
                  </a:cubicBezTo>
                  <a:cubicBezTo>
                    <a:pt x="801" y="320"/>
                    <a:pt x="804" y="317"/>
                    <a:pt x="810" y="311"/>
                  </a:cubicBezTo>
                  <a:cubicBezTo>
                    <a:pt x="810" y="311"/>
                    <a:pt x="810" y="299"/>
                    <a:pt x="810" y="275"/>
                  </a:cubicBezTo>
                  <a:lnTo>
                    <a:pt x="810" y="264"/>
                  </a:lnTo>
                  <a:cubicBezTo>
                    <a:pt x="810" y="295"/>
                    <a:pt x="810" y="311"/>
                    <a:pt x="814" y="311"/>
                  </a:cubicBezTo>
                  <a:cubicBezTo>
                    <a:pt x="815" y="311"/>
                    <a:pt x="818" y="307"/>
                    <a:pt x="822" y="299"/>
                  </a:cubicBezTo>
                  <a:lnTo>
                    <a:pt x="822" y="264"/>
                  </a:lnTo>
                  <a:cubicBezTo>
                    <a:pt x="822" y="260"/>
                    <a:pt x="822" y="255"/>
                    <a:pt x="822" y="252"/>
                  </a:cubicBezTo>
                  <a:cubicBezTo>
                    <a:pt x="834" y="275"/>
                    <a:pt x="834" y="299"/>
                    <a:pt x="846" y="323"/>
                  </a:cubicBezTo>
                  <a:cubicBezTo>
                    <a:pt x="846" y="335"/>
                    <a:pt x="858" y="359"/>
                    <a:pt x="858" y="359"/>
                  </a:cubicBezTo>
                  <a:cubicBezTo>
                    <a:pt x="858" y="359"/>
                    <a:pt x="858" y="323"/>
                    <a:pt x="858" y="299"/>
                  </a:cubicBezTo>
                  <a:lnTo>
                    <a:pt x="858" y="275"/>
                  </a:lnTo>
                  <a:cubicBezTo>
                    <a:pt x="858" y="289"/>
                    <a:pt x="862" y="303"/>
                    <a:pt x="865" y="303"/>
                  </a:cubicBezTo>
                  <a:cubicBezTo>
                    <a:pt x="868" y="303"/>
                    <a:pt x="870" y="296"/>
                    <a:pt x="870" y="275"/>
                  </a:cubicBezTo>
                  <a:cubicBezTo>
                    <a:pt x="870" y="314"/>
                    <a:pt x="872" y="325"/>
                    <a:pt x="875" y="325"/>
                  </a:cubicBezTo>
                  <a:cubicBezTo>
                    <a:pt x="879" y="325"/>
                    <a:pt x="886" y="299"/>
                    <a:pt x="893" y="299"/>
                  </a:cubicBezTo>
                  <a:cubicBezTo>
                    <a:pt x="893" y="299"/>
                    <a:pt x="893" y="311"/>
                    <a:pt x="893" y="323"/>
                  </a:cubicBezTo>
                  <a:cubicBezTo>
                    <a:pt x="893" y="323"/>
                    <a:pt x="893" y="323"/>
                    <a:pt x="905" y="335"/>
                  </a:cubicBezTo>
                  <a:cubicBezTo>
                    <a:pt x="905" y="335"/>
                    <a:pt x="908" y="334"/>
                    <a:pt x="911" y="334"/>
                  </a:cubicBezTo>
                  <a:cubicBezTo>
                    <a:pt x="916" y="334"/>
                    <a:pt x="923" y="337"/>
                    <a:pt x="920" y="357"/>
                  </a:cubicBezTo>
                  <a:lnTo>
                    <a:pt x="920" y="357"/>
                  </a:lnTo>
                  <a:lnTo>
                    <a:pt x="929" y="311"/>
                  </a:lnTo>
                  <a:cubicBezTo>
                    <a:pt x="929" y="287"/>
                    <a:pt x="941" y="275"/>
                    <a:pt x="941" y="252"/>
                  </a:cubicBezTo>
                  <a:lnTo>
                    <a:pt x="941" y="335"/>
                  </a:lnTo>
                  <a:cubicBezTo>
                    <a:pt x="941" y="347"/>
                    <a:pt x="941" y="353"/>
                    <a:pt x="943" y="353"/>
                  </a:cubicBezTo>
                  <a:cubicBezTo>
                    <a:pt x="944" y="353"/>
                    <a:pt x="947" y="347"/>
                    <a:pt x="953" y="335"/>
                  </a:cubicBezTo>
                  <a:cubicBezTo>
                    <a:pt x="965" y="323"/>
                    <a:pt x="965" y="311"/>
                    <a:pt x="965" y="311"/>
                  </a:cubicBezTo>
                  <a:lnTo>
                    <a:pt x="965" y="347"/>
                  </a:lnTo>
                  <a:cubicBezTo>
                    <a:pt x="965" y="351"/>
                    <a:pt x="965" y="353"/>
                    <a:pt x="966" y="353"/>
                  </a:cubicBezTo>
                  <a:cubicBezTo>
                    <a:pt x="970" y="353"/>
                    <a:pt x="989" y="252"/>
                    <a:pt x="989" y="252"/>
                  </a:cubicBezTo>
                  <a:lnTo>
                    <a:pt x="989" y="252"/>
                  </a:lnTo>
                  <a:cubicBezTo>
                    <a:pt x="1001" y="252"/>
                    <a:pt x="977" y="347"/>
                    <a:pt x="989" y="359"/>
                  </a:cubicBezTo>
                  <a:cubicBezTo>
                    <a:pt x="989" y="360"/>
                    <a:pt x="989" y="360"/>
                    <a:pt x="989" y="360"/>
                  </a:cubicBezTo>
                  <a:cubicBezTo>
                    <a:pt x="992" y="360"/>
                    <a:pt x="1013" y="298"/>
                    <a:pt x="1024" y="275"/>
                  </a:cubicBezTo>
                  <a:cubicBezTo>
                    <a:pt x="1030" y="265"/>
                    <a:pt x="1035" y="259"/>
                    <a:pt x="1037" y="259"/>
                  </a:cubicBezTo>
                  <a:lnTo>
                    <a:pt x="1037" y="259"/>
                  </a:lnTo>
                  <a:cubicBezTo>
                    <a:pt x="1040" y="259"/>
                    <a:pt x="1038" y="268"/>
                    <a:pt x="1024" y="287"/>
                  </a:cubicBezTo>
                  <a:cubicBezTo>
                    <a:pt x="1024" y="287"/>
                    <a:pt x="1013" y="323"/>
                    <a:pt x="1013" y="347"/>
                  </a:cubicBezTo>
                  <a:cubicBezTo>
                    <a:pt x="1016" y="354"/>
                    <a:pt x="1018" y="357"/>
                    <a:pt x="1020" y="357"/>
                  </a:cubicBezTo>
                  <a:cubicBezTo>
                    <a:pt x="1025" y="357"/>
                    <a:pt x="1028" y="337"/>
                    <a:pt x="1036" y="311"/>
                  </a:cubicBezTo>
                  <a:cubicBezTo>
                    <a:pt x="1036" y="287"/>
                    <a:pt x="1036" y="275"/>
                    <a:pt x="1048" y="252"/>
                  </a:cubicBezTo>
                  <a:lnTo>
                    <a:pt x="1048" y="252"/>
                  </a:lnTo>
                  <a:cubicBezTo>
                    <a:pt x="1048" y="252"/>
                    <a:pt x="1040" y="345"/>
                    <a:pt x="1044" y="345"/>
                  </a:cubicBezTo>
                  <a:cubicBezTo>
                    <a:pt x="1045" y="345"/>
                    <a:pt x="1046" y="342"/>
                    <a:pt x="1048" y="335"/>
                  </a:cubicBezTo>
                  <a:lnTo>
                    <a:pt x="1060" y="264"/>
                  </a:lnTo>
                  <a:cubicBezTo>
                    <a:pt x="1072" y="240"/>
                    <a:pt x="1072" y="228"/>
                    <a:pt x="1084" y="204"/>
                  </a:cubicBezTo>
                  <a:lnTo>
                    <a:pt x="1084" y="204"/>
                  </a:lnTo>
                  <a:cubicBezTo>
                    <a:pt x="1072" y="275"/>
                    <a:pt x="1060" y="299"/>
                    <a:pt x="1072" y="299"/>
                  </a:cubicBezTo>
                  <a:cubicBezTo>
                    <a:pt x="1084" y="287"/>
                    <a:pt x="1096" y="275"/>
                    <a:pt x="1096" y="252"/>
                  </a:cubicBezTo>
                  <a:lnTo>
                    <a:pt x="1108" y="252"/>
                  </a:lnTo>
                  <a:lnTo>
                    <a:pt x="1084" y="323"/>
                  </a:lnTo>
                  <a:lnTo>
                    <a:pt x="1084" y="347"/>
                  </a:lnTo>
                  <a:cubicBezTo>
                    <a:pt x="1084" y="339"/>
                    <a:pt x="1107" y="284"/>
                    <a:pt x="1113" y="284"/>
                  </a:cubicBezTo>
                  <a:lnTo>
                    <a:pt x="1113" y="284"/>
                  </a:lnTo>
                  <a:cubicBezTo>
                    <a:pt x="1116" y="284"/>
                    <a:pt x="1115" y="294"/>
                    <a:pt x="1108" y="323"/>
                  </a:cubicBezTo>
                  <a:cubicBezTo>
                    <a:pt x="1101" y="350"/>
                    <a:pt x="1099" y="360"/>
                    <a:pt x="1100" y="360"/>
                  </a:cubicBezTo>
                  <a:cubicBezTo>
                    <a:pt x="1102" y="360"/>
                    <a:pt x="1123" y="299"/>
                    <a:pt x="1132" y="299"/>
                  </a:cubicBezTo>
                  <a:lnTo>
                    <a:pt x="1132" y="299"/>
                  </a:lnTo>
                  <a:cubicBezTo>
                    <a:pt x="1132" y="309"/>
                    <a:pt x="1123" y="353"/>
                    <a:pt x="1127" y="353"/>
                  </a:cubicBezTo>
                  <a:cubicBezTo>
                    <a:pt x="1128" y="353"/>
                    <a:pt x="1130" y="351"/>
                    <a:pt x="1132" y="347"/>
                  </a:cubicBezTo>
                  <a:lnTo>
                    <a:pt x="1149" y="304"/>
                  </a:lnTo>
                  <a:lnTo>
                    <a:pt x="1149" y="304"/>
                  </a:lnTo>
                  <a:cubicBezTo>
                    <a:pt x="1143" y="323"/>
                    <a:pt x="1141" y="341"/>
                    <a:pt x="1132" y="359"/>
                  </a:cubicBezTo>
                  <a:cubicBezTo>
                    <a:pt x="1132" y="366"/>
                    <a:pt x="1132" y="373"/>
                    <a:pt x="1134" y="373"/>
                  </a:cubicBezTo>
                  <a:cubicBezTo>
                    <a:pt x="1136" y="373"/>
                    <a:pt x="1138" y="369"/>
                    <a:pt x="1143" y="359"/>
                  </a:cubicBezTo>
                  <a:cubicBezTo>
                    <a:pt x="1149" y="347"/>
                    <a:pt x="1152" y="344"/>
                    <a:pt x="1154" y="344"/>
                  </a:cubicBezTo>
                  <a:cubicBezTo>
                    <a:pt x="1155" y="344"/>
                    <a:pt x="1155" y="347"/>
                    <a:pt x="1155" y="347"/>
                  </a:cubicBezTo>
                  <a:cubicBezTo>
                    <a:pt x="1167" y="347"/>
                    <a:pt x="1191" y="299"/>
                    <a:pt x="1191" y="299"/>
                  </a:cubicBezTo>
                  <a:lnTo>
                    <a:pt x="1191" y="299"/>
                  </a:lnTo>
                  <a:lnTo>
                    <a:pt x="1167" y="359"/>
                  </a:lnTo>
                  <a:lnTo>
                    <a:pt x="1191" y="335"/>
                  </a:lnTo>
                  <a:lnTo>
                    <a:pt x="1203" y="299"/>
                  </a:lnTo>
                  <a:cubicBezTo>
                    <a:pt x="1215" y="275"/>
                    <a:pt x="1215" y="275"/>
                    <a:pt x="1227" y="275"/>
                  </a:cubicBezTo>
                  <a:lnTo>
                    <a:pt x="1189" y="351"/>
                  </a:lnTo>
                  <a:lnTo>
                    <a:pt x="1189" y="351"/>
                  </a:lnTo>
                  <a:cubicBezTo>
                    <a:pt x="1201" y="335"/>
                    <a:pt x="1215" y="335"/>
                    <a:pt x="1215" y="335"/>
                  </a:cubicBezTo>
                  <a:lnTo>
                    <a:pt x="1215" y="335"/>
                  </a:lnTo>
                  <a:cubicBezTo>
                    <a:pt x="1215" y="347"/>
                    <a:pt x="1203" y="371"/>
                    <a:pt x="1203" y="383"/>
                  </a:cubicBezTo>
                  <a:cubicBezTo>
                    <a:pt x="1203" y="418"/>
                    <a:pt x="1215" y="430"/>
                    <a:pt x="1227" y="430"/>
                  </a:cubicBezTo>
                  <a:cubicBezTo>
                    <a:pt x="1239" y="442"/>
                    <a:pt x="1215" y="466"/>
                    <a:pt x="1215" y="466"/>
                  </a:cubicBezTo>
                  <a:lnTo>
                    <a:pt x="1251" y="466"/>
                  </a:lnTo>
                  <a:cubicBezTo>
                    <a:pt x="1274" y="466"/>
                    <a:pt x="1286" y="466"/>
                    <a:pt x="1298" y="454"/>
                  </a:cubicBezTo>
                  <a:cubicBezTo>
                    <a:pt x="1322" y="454"/>
                    <a:pt x="1334" y="442"/>
                    <a:pt x="1334" y="430"/>
                  </a:cubicBezTo>
                  <a:cubicBezTo>
                    <a:pt x="1338" y="426"/>
                    <a:pt x="1341" y="425"/>
                    <a:pt x="1343" y="425"/>
                  </a:cubicBezTo>
                  <a:cubicBezTo>
                    <a:pt x="1347" y="425"/>
                    <a:pt x="1350" y="430"/>
                    <a:pt x="1358" y="430"/>
                  </a:cubicBezTo>
                  <a:cubicBezTo>
                    <a:pt x="1358" y="430"/>
                    <a:pt x="1334" y="442"/>
                    <a:pt x="1334" y="454"/>
                  </a:cubicBezTo>
                  <a:cubicBezTo>
                    <a:pt x="1334" y="454"/>
                    <a:pt x="1334" y="466"/>
                    <a:pt x="1346" y="478"/>
                  </a:cubicBezTo>
                  <a:cubicBezTo>
                    <a:pt x="1354" y="478"/>
                    <a:pt x="1351" y="483"/>
                    <a:pt x="1356" y="483"/>
                  </a:cubicBezTo>
                  <a:cubicBezTo>
                    <a:pt x="1358" y="483"/>
                    <a:pt x="1362" y="482"/>
                    <a:pt x="1370" y="478"/>
                  </a:cubicBezTo>
                  <a:lnTo>
                    <a:pt x="1441" y="395"/>
                  </a:lnTo>
                  <a:lnTo>
                    <a:pt x="1441" y="395"/>
                  </a:lnTo>
                  <a:cubicBezTo>
                    <a:pt x="1441" y="395"/>
                    <a:pt x="1405" y="442"/>
                    <a:pt x="1382" y="466"/>
                  </a:cubicBezTo>
                  <a:cubicBezTo>
                    <a:pt x="1358" y="490"/>
                    <a:pt x="1358" y="490"/>
                    <a:pt x="1370" y="502"/>
                  </a:cubicBezTo>
                  <a:cubicBezTo>
                    <a:pt x="1370" y="502"/>
                    <a:pt x="1382" y="502"/>
                    <a:pt x="1370" y="526"/>
                  </a:cubicBezTo>
                  <a:lnTo>
                    <a:pt x="1358" y="537"/>
                  </a:lnTo>
                  <a:cubicBezTo>
                    <a:pt x="1370" y="537"/>
                    <a:pt x="1382" y="526"/>
                    <a:pt x="1394" y="514"/>
                  </a:cubicBezTo>
                  <a:cubicBezTo>
                    <a:pt x="1396" y="512"/>
                    <a:pt x="1398" y="512"/>
                    <a:pt x="1399" y="512"/>
                  </a:cubicBezTo>
                  <a:cubicBezTo>
                    <a:pt x="1408" y="512"/>
                    <a:pt x="1389" y="540"/>
                    <a:pt x="1383" y="555"/>
                  </a:cubicBezTo>
                  <a:lnTo>
                    <a:pt x="1383" y="555"/>
                  </a:lnTo>
                  <a:cubicBezTo>
                    <a:pt x="1393" y="546"/>
                    <a:pt x="1417" y="530"/>
                    <a:pt x="1441" y="514"/>
                  </a:cubicBezTo>
                  <a:cubicBezTo>
                    <a:pt x="1453" y="507"/>
                    <a:pt x="1459" y="504"/>
                    <a:pt x="1461" y="504"/>
                  </a:cubicBezTo>
                  <a:lnTo>
                    <a:pt x="1461" y="504"/>
                  </a:lnTo>
                  <a:cubicBezTo>
                    <a:pt x="1470" y="504"/>
                    <a:pt x="1413" y="552"/>
                    <a:pt x="1394" y="561"/>
                  </a:cubicBezTo>
                  <a:cubicBezTo>
                    <a:pt x="1392" y="563"/>
                    <a:pt x="1392" y="564"/>
                    <a:pt x="1392" y="564"/>
                  </a:cubicBezTo>
                  <a:cubicBezTo>
                    <a:pt x="1397" y="564"/>
                    <a:pt x="1441" y="537"/>
                    <a:pt x="1441" y="537"/>
                  </a:cubicBezTo>
                  <a:cubicBezTo>
                    <a:pt x="1445" y="536"/>
                    <a:pt x="1448" y="536"/>
                    <a:pt x="1450" y="536"/>
                  </a:cubicBezTo>
                  <a:cubicBezTo>
                    <a:pt x="1464" y="536"/>
                    <a:pt x="1416" y="574"/>
                    <a:pt x="1405" y="585"/>
                  </a:cubicBezTo>
                  <a:cubicBezTo>
                    <a:pt x="1394" y="597"/>
                    <a:pt x="1405" y="597"/>
                    <a:pt x="1405" y="597"/>
                  </a:cubicBezTo>
                  <a:cubicBezTo>
                    <a:pt x="1417" y="597"/>
                    <a:pt x="1453" y="597"/>
                    <a:pt x="1405" y="633"/>
                  </a:cubicBezTo>
                  <a:lnTo>
                    <a:pt x="1429" y="633"/>
                  </a:lnTo>
                  <a:cubicBezTo>
                    <a:pt x="1453" y="633"/>
                    <a:pt x="1465" y="645"/>
                    <a:pt x="1489" y="645"/>
                  </a:cubicBezTo>
                  <a:cubicBezTo>
                    <a:pt x="1501" y="640"/>
                    <a:pt x="1513" y="638"/>
                    <a:pt x="1523" y="635"/>
                  </a:cubicBezTo>
                  <a:lnTo>
                    <a:pt x="1523" y="635"/>
                  </a:lnTo>
                  <a:cubicBezTo>
                    <a:pt x="1511" y="643"/>
                    <a:pt x="1500" y="651"/>
                    <a:pt x="1489" y="656"/>
                  </a:cubicBezTo>
                  <a:cubicBezTo>
                    <a:pt x="1485" y="660"/>
                    <a:pt x="1485" y="662"/>
                    <a:pt x="1487" y="662"/>
                  </a:cubicBezTo>
                  <a:cubicBezTo>
                    <a:pt x="1490" y="662"/>
                    <a:pt x="1501" y="657"/>
                    <a:pt x="1501" y="656"/>
                  </a:cubicBezTo>
                  <a:lnTo>
                    <a:pt x="1501" y="656"/>
                  </a:lnTo>
                  <a:lnTo>
                    <a:pt x="1489" y="668"/>
                  </a:lnTo>
                  <a:cubicBezTo>
                    <a:pt x="1465" y="692"/>
                    <a:pt x="1477" y="692"/>
                    <a:pt x="1489" y="704"/>
                  </a:cubicBezTo>
                  <a:cubicBezTo>
                    <a:pt x="1497" y="700"/>
                    <a:pt x="1502" y="699"/>
                    <a:pt x="1506" y="699"/>
                  </a:cubicBezTo>
                  <a:cubicBezTo>
                    <a:pt x="1513" y="699"/>
                    <a:pt x="1513" y="704"/>
                    <a:pt x="1513" y="704"/>
                  </a:cubicBezTo>
                  <a:lnTo>
                    <a:pt x="1691" y="633"/>
                  </a:lnTo>
                  <a:lnTo>
                    <a:pt x="1691" y="633"/>
                  </a:lnTo>
                  <a:cubicBezTo>
                    <a:pt x="1703" y="633"/>
                    <a:pt x="1644" y="656"/>
                    <a:pt x="1596" y="680"/>
                  </a:cubicBezTo>
                  <a:cubicBezTo>
                    <a:pt x="1536" y="692"/>
                    <a:pt x="1524" y="704"/>
                    <a:pt x="1524" y="716"/>
                  </a:cubicBezTo>
                  <a:lnTo>
                    <a:pt x="1548" y="716"/>
                  </a:lnTo>
                  <a:cubicBezTo>
                    <a:pt x="1554" y="710"/>
                    <a:pt x="1560" y="707"/>
                    <a:pt x="1563" y="707"/>
                  </a:cubicBezTo>
                  <a:cubicBezTo>
                    <a:pt x="1566" y="707"/>
                    <a:pt x="1566" y="710"/>
                    <a:pt x="1560" y="716"/>
                  </a:cubicBezTo>
                  <a:cubicBezTo>
                    <a:pt x="1536" y="728"/>
                    <a:pt x="1501" y="752"/>
                    <a:pt x="1453" y="764"/>
                  </a:cubicBezTo>
                  <a:cubicBezTo>
                    <a:pt x="1477" y="758"/>
                    <a:pt x="1489" y="755"/>
                    <a:pt x="1495" y="755"/>
                  </a:cubicBezTo>
                  <a:cubicBezTo>
                    <a:pt x="1501" y="755"/>
                    <a:pt x="1501" y="758"/>
                    <a:pt x="1501" y="764"/>
                  </a:cubicBezTo>
                  <a:cubicBezTo>
                    <a:pt x="1501" y="770"/>
                    <a:pt x="1501" y="773"/>
                    <a:pt x="1504" y="773"/>
                  </a:cubicBezTo>
                  <a:cubicBezTo>
                    <a:pt x="1507" y="773"/>
                    <a:pt x="1513" y="770"/>
                    <a:pt x="1524" y="764"/>
                  </a:cubicBezTo>
                  <a:lnTo>
                    <a:pt x="1560" y="764"/>
                  </a:lnTo>
                  <a:cubicBezTo>
                    <a:pt x="1560" y="764"/>
                    <a:pt x="1524" y="787"/>
                    <a:pt x="1513" y="787"/>
                  </a:cubicBezTo>
                  <a:lnTo>
                    <a:pt x="1536" y="787"/>
                  </a:lnTo>
                  <a:lnTo>
                    <a:pt x="1536" y="799"/>
                  </a:lnTo>
                  <a:cubicBezTo>
                    <a:pt x="1521" y="807"/>
                    <a:pt x="1519" y="810"/>
                    <a:pt x="1525" y="810"/>
                  </a:cubicBezTo>
                  <a:cubicBezTo>
                    <a:pt x="1538" y="810"/>
                    <a:pt x="1580" y="799"/>
                    <a:pt x="1596" y="799"/>
                  </a:cubicBezTo>
                  <a:lnTo>
                    <a:pt x="1632" y="799"/>
                  </a:lnTo>
                  <a:cubicBezTo>
                    <a:pt x="1572" y="823"/>
                    <a:pt x="1548" y="823"/>
                    <a:pt x="1548" y="835"/>
                  </a:cubicBezTo>
                  <a:cubicBezTo>
                    <a:pt x="1548" y="847"/>
                    <a:pt x="1548" y="859"/>
                    <a:pt x="1548" y="871"/>
                  </a:cubicBezTo>
                  <a:cubicBezTo>
                    <a:pt x="1548" y="871"/>
                    <a:pt x="1548" y="886"/>
                    <a:pt x="1560" y="886"/>
                  </a:cubicBezTo>
                  <a:cubicBezTo>
                    <a:pt x="1564" y="886"/>
                    <a:pt x="1567" y="885"/>
                    <a:pt x="1572" y="883"/>
                  </a:cubicBezTo>
                  <a:lnTo>
                    <a:pt x="1608" y="883"/>
                  </a:lnTo>
                  <a:cubicBezTo>
                    <a:pt x="1596" y="883"/>
                    <a:pt x="1572" y="883"/>
                    <a:pt x="1560" y="895"/>
                  </a:cubicBezTo>
                  <a:cubicBezTo>
                    <a:pt x="1554" y="901"/>
                    <a:pt x="1551" y="901"/>
                    <a:pt x="1550" y="901"/>
                  </a:cubicBezTo>
                  <a:cubicBezTo>
                    <a:pt x="1548" y="901"/>
                    <a:pt x="1548" y="901"/>
                    <a:pt x="1548" y="907"/>
                  </a:cubicBezTo>
                  <a:cubicBezTo>
                    <a:pt x="1548" y="907"/>
                    <a:pt x="1536" y="918"/>
                    <a:pt x="1560" y="918"/>
                  </a:cubicBezTo>
                  <a:cubicBezTo>
                    <a:pt x="1596" y="918"/>
                    <a:pt x="1572" y="918"/>
                    <a:pt x="1584" y="930"/>
                  </a:cubicBezTo>
                  <a:lnTo>
                    <a:pt x="1596" y="930"/>
                  </a:lnTo>
                  <a:cubicBezTo>
                    <a:pt x="1572" y="930"/>
                    <a:pt x="1560" y="942"/>
                    <a:pt x="1560" y="942"/>
                  </a:cubicBezTo>
                  <a:cubicBezTo>
                    <a:pt x="1572" y="954"/>
                    <a:pt x="1572" y="954"/>
                    <a:pt x="1583" y="965"/>
                  </a:cubicBezTo>
                  <a:lnTo>
                    <a:pt x="1583" y="965"/>
                  </a:lnTo>
                  <a:cubicBezTo>
                    <a:pt x="1579" y="965"/>
                    <a:pt x="1576" y="966"/>
                    <a:pt x="1572" y="966"/>
                  </a:cubicBezTo>
                  <a:cubicBezTo>
                    <a:pt x="1572" y="966"/>
                    <a:pt x="1560" y="978"/>
                    <a:pt x="1572" y="978"/>
                  </a:cubicBezTo>
                  <a:cubicBezTo>
                    <a:pt x="1620" y="978"/>
                    <a:pt x="1667" y="978"/>
                    <a:pt x="1632" y="990"/>
                  </a:cubicBezTo>
                  <a:cubicBezTo>
                    <a:pt x="1596" y="1002"/>
                    <a:pt x="1596" y="1014"/>
                    <a:pt x="1608" y="1014"/>
                  </a:cubicBezTo>
                  <a:cubicBezTo>
                    <a:pt x="1608" y="1026"/>
                    <a:pt x="1679" y="1037"/>
                    <a:pt x="1667" y="1037"/>
                  </a:cubicBezTo>
                  <a:lnTo>
                    <a:pt x="1548" y="1037"/>
                  </a:lnTo>
                  <a:cubicBezTo>
                    <a:pt x="1572" y="1037"/>
                    <a:pt x="1596" y="1049"/>
                    <a:pt x="1620" y="1049"/>
                  </a:cubicBezTo>
                  <a:lnTo>
                    <a:pt x="1560" y="1049"/>
                  </a:lnTo>
                  <a:cubicBezTo>
                    <a:pt x="1584" y="1049"/>
                    <a:pt x="1727" y="1073"/>
                    <a:pt x="1667" y="1073"/>
                  </a:cubicBezTo>
                  <a:cubicBezTo>
                    <a:pt x="1644" y="1073"/>
                    <a:pt x="1608" y="1061"/>
                    <a:pt x="1584" y="1061"/>
                  </a:cubicBezTo>
                  <a:cubicBezTo>
                    <a:pt x="1560" y="1061"/>
                    <a:pt x="1572" y="1061"/>
                    <a:pt x="1584" y="1073"/>
                  </a:cubicBezTo>
                  <a:cubicBezTo>
                    <a:pt x="1596" y="1073"/>
                    <a:pt x="1679" y="1085"/>
                    <a:pt x="1679" y="1097"/>
                  </a:cubicBezTo>
                  <a:cubicBezTo>
                    <a:pt x="1644" y="1085"/>
                    <a:pt x="1608" y="1085"/>
                    <a:pt x="1584" y="1085"/>
                  </a:cubicBezTo>
                  <a:cubicBezTo>
                    <a:pt x="1560" y="1085"/>
                    <a:pt x="1536" y="1085"/>
                    <a:pt x="1596" y="1097"/>
                  </a:cubicBezTo>
                  <a:cubicBezTo>
                    <a:pt x="1555" y="1091"/>
                    <a:pt x="1540" y="1088"/>
                    <a:pt x="1539" y="1088"/>
                  </a:cubicBezTo>
                  <a:lnTo>
                    <a:pt x="1539" y="1088"/>
                  </a:lnTo>
                  <a:cubicBezTo>
                    <a:pt x="1540" y="1088"/>
                    <a:pt x="1554" y="1091"/>
                    <a:pt x="1572" y="1097"/>
                  </a:cubicBezTo>
                  <a:cubicBezTo>
                    <a:pt x="1564" y="1095"/>
                    <a:pt x="1557" y="1095"/>
                    <a:pt x="1553" y="1095"/>
                  </a:cubicBezTo>
                  <a:cubicBezTo>
                    <a:pt x="1525" y="1095"/>
                    <a:pt x="1560" y="1121"/>
                    <a:pt x="1560" y="1121"/>
                  </a:cubicBezTo>
                  <a:cubicBezTo>
                    <a:pt x="1560" y="1121"/>
                    <a:pt x="1644" y="1133"/>
                    <a:pt x="1620" y="1145"/>
                  </a:cubicBezTo>
                  <a:cubicBezTo>
                    <a:pt x="1584" y="1145"/>
                    <a:pt x="1584" y="1145"/>
                    <a:pt x="1584" y="1157"/>
                  </a:cubicBezTo>
                  <a:cubicBezTo>
                    <a:pt x="1602" y="1163"/>
                    <a:pt x="1620" y="1165"/>
                    <a:pt x="1636" y="1165"/>
                  </a:cubicBezTo>
                  <a:cubicBezTo>
                    <a:pt x="1652" y="1165"/>
                    <a:pt x="1667" y="1163"/>
                    <a:pt x="1679" y="1157"/>
                  </a:cubicBezTo>
                  <a:cubicBezTo>
                    <a:pt x="1679" y="1157"/>
                    <a:pt x="1679" y="1168"/>
                    <a:pt x="1679" y="1180"/>
                  </a:cubicBezTo>
                  <a:lnTo>
                    <a:pt x="1632" y="1180"/>
                  </a:lnTo>
                  <a:cubicBezTo>
                    <a:pt x="1596" y="1168"/>
                    <a:pt x="1572" y="1157"/>
                    <a:pt x="1548" y="1157"/>
                  </a:cubicBezTo>
                  <a:lnTo>
                    <a:pt x="1548" y="1157"/>
                  </a:lnTo>
                  <a:cubicBezTo>
                    <a:pt x="1501" y="1157"/>
                    <a:pt x="1584" y="1180"/>
                    <a:pt x="1584" y="1192"/>
                  </a:cubicBezTo>
                  <a:cubicBezTo>
                    <a:pt x="1584" y="1196"/>
                    <a:pt x="1581" y="1197"/>
                    <a:pt x="1575" y="1197"/>
                  </a:cubicBezTo>
                  <a:cubicBezTo>
                    <a:pt x="1562" y="1197"/>
                    <a:pt x="1534" y="1189"/>
                    <a:pt x="1501" y="1180"/>
                  </a:cubicBezTo>
                  <a:lnTo>
                    <a:pt x="1501" y="1180"/>
                  </a:lnTo>
                  <a:cubicBezTo>
                    <a:pt x="1536" y="1192"/>
                    <a:pt x="1572" y="1204"/>
                    <a:pt x="1596" y="1228"/>
                  </a:cubicBezTo>
                  <a:cubicBezTo>
                    <a:pt x="1601" y="1230"/>
                    <a:pt x="1602" y="1231"/>
                    <a:pt x="1601" y="1231"/>
                  </a:cubicBezTo>
                  <a:cubicBezTo>
                    <a:pt x="1598" y="1231"/>
                    <a:pt x="1560" y="1216"/>
                    <a:pt x="1560" y="1216"/>
                  </a:cubicBezTo>
                  <a:lnTo>
                    <a:pt x="1560" y="1216"/>
                  </a:lnTo>
                  <a:cubicBezTo>
                    <a:pt x="1576" y="1224"/>
                    <a:pt x="1586" y="1232"/>
                    <a:pt x="1599" y="1240"/>
                  </a:cubicBezTo>
                  <a:lnTo>
                    <a:pt x="1599" y="1240"/>
                  </a:lnTo>
                  <a:cubicBezTo>
                    <a:pt x="1573" y="1228"/>
                    <a:pt x="1533" y="1213"/>
                    <a:pt x="1524" y="1204"/>
                  </a:cubicBezTo>
                  <a:cubicBezTo>
                    <a:pt x="1513" y="1204"/>
                    <a:pt x="1513" y="1204"/>
                    <a:pt x="1513" y="1216"/>
                  </a:cubicBezTo>
                  <a:cubicBezTo>
                    <a:pt x="1524" y="1228"/>
                    <a:pt x="1513" y="1240"/>
                    <a:pt x="1548" y="1252"/>
                  </a:cubicBezTo>
                  <a:cubicBezTo>
                    <a:pt x="1584" y="1276"/>
                    <a:pt x="1584" y="1276"/>
                    <a:pt x="1572" y="1276"/>
                  </a:cubicBezTo>
                  <a:cubicBezTo>
                    <a:pt x="1560" y="1264"/>
                    <a:pt x="1548" y="1264"/>
                    <a:pt x="1548" y="1264"/>
                  </a:cubicBezTo>
                  <a:cubicBezTo>
                    <a:pt x="1540" y="1260"/>
                    <a:pt x="1535" y="1258"/>
                    <a:pt x="1532" y="1258"/>
                  </a:cubicBezTo>
                  <a:cubicBezTo>
                    <a:pt x="1524" y="1258"/>
                    <a:pt x="1524" y="1264"/>
                    <a:pt x="1524" y="1264"/>
                  </a:cubicBezTo>
                  <a:cubicBezTo>
                    <a:pt x="1524" y="1264"/>
                    <a:pt x="1548" y="1288"/>
                    <a:pt x="1560" y="1288"/>
                  </a:cubicBezTo>
                  <a:cubicBezTo>
                    <a:pt x="1560" y="1299"/>
                    <a:pt x="1560" y="1311"/>
                    <a:pt x="1560" y="1311"/>
                  </a:cubicBezTo>
                  <a:cubicBezTo>
                    <a:pt x="1550" y="1306"/>
                    <a:pt x="1542" y="1303"/>
                    <a:pt x="1536" y="1301"/>
                  </a:cubicBezTo>
                  <a:lnTo>
                    <a:pt x="1536" y="1301"/>
                  </a:lnTo>
                  <a:lnTo>
                    <a:pt x="1524" y="1323"/>
                  </a:lnTo>
                  <a:cubicBezTo>
                    <a:pt x="1524" y="1323"/>
                    <a:pt x="1501" y="1323"/>
                    <a:pt x="1560" y="1359"/>
                  </a:cubicBezTo>
                  <a:cubicBezTo>
                    <a:pt x="1536" y="1347"/>
                    <a:pt x="1522" y="1344"/>
                    <a:pt x="1513" y="1344"/>
                  </a:cubicBezTo>
                  <a:cubicBezTo>
                    <a:pt x="1504" y="1344"/>
                    <a:pt x="1501" y="1347"/>
                    <a:pt x="1501" y="1347"/>
                  </a:cubicBezTo>
                  <a:cubicBezTo>
                    <a:pt x="1489" y="1347"/>
                    <a:pt x="1524" y="1371"/>
                    <a:pt x="1513" y="1383"/>
                  </a:cubicBezTo>
                  <a:cubicBezTo>
                    <a:pt x="1513" y="1383"/>
                    <a:pt x="1477" y="1347"/>
                    <a:pt x="1465" y="1347"/>
                  </a:cubicBezTo>
                  <a:cubicBezTo>
                    <a:pt x="1461" y="1343"/>
                    <a:pt x="1458" y="1342"/>
                    <a:pt x="1457" y="1342"/>
                  </a:cubicBezTo>
                  <a:cubicBezTo>
                    <a:pt x="1453" y="1342"/>
                    <a:pt x="1453" y="1347"/>
                    <a:pt x="1453" y="1347"/>
                  </a:cubicBezTo>
                  <a:cubicBezTo>
                    <a:pt x="1453" y="1359"/>
                    <a:pt x="1465" y="1359"/>
                    <a:pt x="1465" y="1371"/>
                  </a:cubicBezTo>
                  <a:cubicBezTo>
                    <a:pt x="1477" y="1383"/>
                    <a:pt x="1501" y="1395"/>
                    <a:pt x="1513" y="1407"/>
                  </a:cubicBezTo>
                  <a:cubicBezTo>
                    <a:pt x="1493" y="1391"/>
                    <a:pt x="1483" y="1385"/>
                    <a:pt x="1480" y="1385"/>
                  </a:cubicBezTo>
                  <a:cubicBezTo>
                    <a:pt x="1473" y="1385"/>
                    <a:pt x="1489" y="1407"/>
                    <a:pt x="1489" y="1407"/>
                  </a:cubicBezTo>
                  <a:cubicBezTo>
                    <a:pt x="1478" y="1407"/>
                    <a:pt x="1413" y="1343"/>
                    <a:pt x="1397" y="1343"/>
                  </a:cubicBezTo>
                  <a:cubicBezTo>
                    <a:pt x="1395" y="1343"/>
                    <a:pt x="1394" y="1344"/>
                    <a:pt x="1394" y="1347"/>
                  </a:cubicBezTo>
                  <a:cubicBezTo>
                    <a:pt x="1441" y="1383"/>
                    <a:pt x="1477" y="1418"/>
                    <a:pt x="1524" y="1454"/>
                  </a:cubicBezTo>
                  <a:cubicBezTo>
                    <a:pt x="1532" y="1461"/>
                    <a:pt x="1534" y="1464"/>
                    <a:pt x="1532" y="1464"/>
                  </a:cubicBezTo>
                  <a:cubicBezTo>
                    <a:pt x="1525" y="1464"/>
                    <a:pt x="1463" y="1418"/>
                    <a:pt x="1453" y="1418"/>
                  </a:cubicBezTo>
                  <a:lnTo>
                    <a:pt x="1453" y="1418"/>
                  </a:lnTo>
                  <a:cubicBezTo>
                    <a:pt x="1477" y="1430"/>
                    <a:pt x="1489" y="1442"/>
                    <a:pt x="1489" y="1454"/>
                  </a:cubicBezTo>
                  <a:lnTo>
                    <a:pt x="1524" y="1478"/>
                  </a:lnTo>
                  <a:cubicBezTo>
                    <a:pt x="1536" y="1490"/>
                    <a:pt x="1524" y="1490"/>
                    <a:pt x="1524" y="1490"/>
                  </a:cubicBezTo>
                  <a:cubicBezTo>
                    <a:pt x="1498" y="1473"/>
                    <a:pt x="1485" y="1461"/>
                    <a:pt x="1480" y="1461"/>
                  </a:cubicBezTo>
                  <a:cubicBezTo>
                    <a:pt x="1478" y="1461"/>
                    <a:pt x="1477" y="1463"/>
                    <a:pt x="1477" y="1466"/>
                  </a:cubicBezTo>
                  <a:cubicBezTo>
                    <a:pt x="1477" y="1473"/>
                    <a:pt x="1484" y="1483"/>
                    <a:pt x="1483" y="1483"/>
                  </a:cubicBezTo>
                  <a:cubicBezTo>
                    <a:pt x="1482" y="1483"/>
                    <a:pt x="1475" y="1476"/>
                    <a:pt x="1453" y="1454"/>
                  </a:cubicBezTo>
                  <a:cubicBezTo>
                    <a:pt x="1443" y="1444"/>
                    <a:pt x="1437" y="1440"/>
                    <a:pt x="1435" y="1440"/>
                  </a:cubicBezTo>
                  <a:lnTo>
                    <a:pt x="1435" y="1440"/>
                  </a:lnTo>
                  <a:cubicBezTo>
                    <a:pt x="1431" y="1440"/>
                    <a:pt x="1434" y="1447"/>
                    <a:pt x="1441" y="1454"/>
                  </a:cubicBezTo>
                  <a:cubicBezTo>
                    <a:pt x="1453" y="1454"/>
                    <a:pt x="1465" y="1478"/>
                    <a:pt x="1465" y="1478"/>
                  </a:cubicBezTo>
                  <a:cubicBezTo>
                    <a:pt x="1465" y="1490"/>
                    <a:pt x="1465" y="1490"/>
                    <a:pt x="1453" y="1490"/>
                  </a:cubicBezTo>
                  <a:cubicBezTo>
                    <a:pt x="1429" y="1478"/>
                    <a:pt x="1417" y="1466"/>
                    <a:pt x="1405" y="1454"/>
                  </a:cubicBezTo>
                  <a:cubicBezTo>
                    <a:pt x="1396" y="1449"/>
                    <a:pt x="1390" y="1446"/>
                    <a:pt x="1388" y="1446"/>
                  </a:cubicBezTo>
                  <a:lnTo>
                    <a:pt x="1388" y="1446"/>
                  </a:lnTo>
                  <a:cubicBezTo>
                    <a:pt x="1386" y="1446"/>
                    <a:pt x="1391" y="1452"/>
                    <a:pt x="1405" y="1466"/>
                  </a:cubicBezTo>
                  <a:lnTo>
                    <a:pt x="1405" y="1466"/>
                  </a:lnTo>
                  <a:cubicBezTo>
                    <a:pt x="1405" y="1466"/>
                    <a:pt x="1405" y="1466"/>
                    <a:pt x="1405" y="1466"/>
                  </a:cubicBezTo>
                  <a:lnTo>
                    <a:pt x="1405" y="1466"/>
                  </a:lnTo>
                  <a:cubicBezTo>
                    <a:pt x="1408" y="1472"/>
                    <a:pt x="1408" y="1474"/>
                    <a:pt x="1405" y="1474"/>
                  </a:cubicBezTo>
                  <a:cubicBezTo>
                    <a:pt x="1396" y="1474"/>
                    <a:pt x="1370" y="1454"/>
                    <a:pt x="1370" y="1454"/>
                  </a:cubicBezTo>
                  <a:lnTo>
                    <a:pt x="1370" y="1454"/>
                  </a:lnTo>
                  <a:cubicBezTo>
                    <a:pt x="1394" y="1490"/>
                    <a:pt x="1417" y="1514"/>
                    <a:pt x="1453" y="1549"/>
                  </a:cubicBezTo>
                  <a:cubicBezTo>
                    <a:pt x="1453" y="1549"/>
                    <a:pt x="1453" y="1555"/>
                    <a:pt x="1450" y="1555"/>
                  </a:cubicBezTo>
                  <a:cubicBezTo>
                    <a:pt x="1448" y="1555"/>
                    <a:pt x="1445" y="1553"/>
                    <a:pt x="1441" y="1549"/>
                  </a:cubicBezTo>
                  <a:cubicBezTo>
                    <a:pt x="1436" y="1539"/>
                    <a:pt x="1431" y="1536"/>
                    <a:pt x="1428" y="1536"/>
                  </a:cubicBezTo>
                  <a:cubicBezTo>
                    <a:pt x="1423" y="1536"/>
                    <a:pt x="1422" y="1543"/>
                    <a:pt x="1429" y="1549"/>
                  </a:cubicBezTo>
                  <a:cubicBezTo>
                    <a:pt x="1429" y="1549"/>
                    <a:pt x="1405" y="1526"/>
                    <a:pt x="1370" y="1490"/>
                  </a:cubicBezTo>
                  <a:cubicBezTo>
                    <a:pt x="1365" y="1485"/>
                    <a:pt x="1363" y="1483"/>
                    <a:pt x="1362" y="1483"/>
                  </a:cubicBezTo>
                  <a:lnTo>
                    <a:pt x="1362" y="1483"/>
                  </a:lnTo>
                  <a:cubicBezTo>
                    <a:pt x="1359" y="1483"/>
                    <a:pt x="1382" y="1514"/>
                    <a:pt x="1382" y="1514"/>
                  </a:cubicBezTo>
                  <a:cubicBezTo>
                    <a:pt x="1394" y="1526"/>
                    <a:pt x="1405" y="1549"/>
                    <a:pt x="1394" y="1549"/>
                  </a:cubicBezTo>
                  <a:cubicBezTo>
                    <a:pt x="1394" y="1549"/>
                    <a:pt x="1392" y="1548"/>
                    <a:pt x="1391" y="1548"/>
                  </a:cubicBezTo>
                  <a:lnTo>
                    <a:pt x="1391" y="1548"/>
                  </a:lnTo>
                  <a:cubicBezTo>
                    <a:pt x="1388" y="1548"/>
                    <a:pt x="1386" y="1553"/>
                    <a:pt x="1394" y="1585"/>
                  </a:cubicBezTo>
                  <a:cubicBezTo>
                    <a:pt x="1394" y="1585"/>
                    <a:pt x="1401" y="1600"/>
                    <a:pt x="1398" y="1600"/>
                  </a:cubicBezTo>
                  <a:cubicBezTo>
                    <a:pt x="1397" y="1600"/>
                    <a:pt x="1396" y="1599"/>
                    <a:pt x="1394" y="1597"/>
                  </a:cubicBezTo>
                  <a:cubicBezTo>
                    <a:pt x="1382" y="1573"/>
                    <a:pt x="1358" y="1538"/>
                    <a:pt x="1334" y="1514"/>
                  </a:cubicBezTo>
                  <a:cubicBezTo>
                    <a:pt x="1330" y="1510"/>
                    <a:pt x="1328" y="1509"/>
                    <a:pt x="1326" y="1509"/>
                  </a:cubicBezTo>
                  <a:cubicBezTo>
                    <a:pt x="1321" y="1509"/>
                    <a:pt x="1319" y="1517"/>
                    <a:pt x="1310" y="1526"/>
                  </a:cubicBezTo>
                  <a:cubicBezTo>
                    <a:pt x="1298" y="1526"/>
                    <a:pt x="1310" y="1526"/>
                    <a:pt x="1334" y="1538"/>
                  </a:cubicBezTo>
                  <a:cubicBezTo>
                    <a:pt x="1346" y="1561"/>
                    <a:pt x="1322" y="1538"/>
                    <a:pt x="1334" y="1573"/>
                  </a:cubicBezTo>
                  <a:lnTo>
                    <a:pt x="1334" y="1573"/>
                  </a:lnTo>
                  <a:cubicBezTo>
                    <a:pt x="1332" y="1572"/>
                    <a:pt x="1332" y="1571"/>
                    <a:pt x="1332" y="1571"/>
                  </a:cubicBezTo>
                  <a:lnTo>
                    <a:pt x="1332" y="1571"/>
                  </a:lnTo>
                  <a:cubicBezTo>
                    <a:pt x="1332" y="1571"/>
                    <a:pt x="1332" y="1572"/>
                    <a:pt x="1334" y="1573"/>
                  </a:cubicBezTo>
                  <a:cubicBezTo>
                    <a:pt x="1334" y="1573"/>
                    <a:pt x="1334" y="1573"/>
                    <a:pt x="1334" y="1573"/>
                  </a:cubicBezTo>
                  <a:lnTo>
                    <a:pt x="1334" y="1573"/>
                  </a:lnTo>
                  <a:cubicBezTo>
                    <a:pt x="1341" y="1579"/>
                    <a:pt x="1361" y="1597"/>
                    <a:pt x="1370" y="1597"/>
                  </a:cubicBezTo>
                  <a:cubicBezTo>
                    <a:pt x="1370" y="1605"/>
                    <a:pt x="1381" y="1635"/>
                    <a:pt x="1373" y="1635"/>
                  </a:cubicBezTo>
                  <a:cubicBezTo>
                    <a:pt x="1369" y="1635"/>
                    <a:pt x="1361" y="1628"/>
                    <a:pt x="1346" y="1609"/>
                  </a:cubicBezTo>
                  <a:cubicBezTo>
                    <a:pt x="1346" y="1585"/>
                    <a:pt x="1334" y="1573"/>
                    <a:pt x="1322" y="1561"/>
                  </a:cubicBezTo>
                  <a:lnTo>
                    <a:pt x="1298" y="1561"/>
                  </a:lnTo>
                  <a:cubicBezTo>
                    <a:pt x="1310" y="1597"/>
                    <a:pt x="1322" y="1621"/>
                    <a:pt x="1346" y="1645"/>
                  </a:cubicBezTo>
                  <a:cubicBezTo>
                    <a:pt x="1322" y="1633"/>
                    <a:pt x="1310" y="1621"/>
                    <a:pt x="1298" y="1597"/>
                  </a:cubicBezTo>
                  <a:cubicBezTo>
                    <a:pt x="1286" y="1597"/>
                    <a:pt x="1286" y="1585"/>
                    <a:pt x="1286" y="1573"/>
                  </a:cubicBezTo>
                  <a:cubicBezTo>
                    <a:pt x="1286" y="1573"/>
                    <a:pt x="1286" y="1579"/>
                    <a:pt x="1279" y="1579"/>
                  </a:cubicBezTo>
                  <a:cubicBezTo>
                    <a:pt x="1276" y="1579"/>
                    <a:pt x="1270" y="1577"/>
                    <a:pt x="1263" y="1573"/>
                  </a:cubicBezTo>
                  <a:cubicBezTo>
                    <a:pt x="1255" y="1566"/>
                    <a:pt x="1247" y="1556"/>
                    <a:pt x="1240" y="1545"/>
                  </a:cubicBezTo>
                  <a:lnTo>
                    <a:pt x="1240" y="1545"/>
                  </a:lnTo>
                  <a:cubicBezTo>
                    <a:pt x="1249" y="1566"/>
                    <a:pt x="1257" y="1588"/>
                    <a:pt x="1263" y="1609"/>
                  </a:cubicBezTo>
                  <a:cubicBezTo>
                    <a:pt x="1271" y="1622"/>
                    <a:pt x="1273" y="1625"/>
                    <a:pt x="1273" y="1625"/>
                  </a:cubicBezTo>
                  <a:cubicBezTo>
                    <a:pt x="1273" y="1625"/>
                    <a:pt x="1267" y="1618"/>
                    <a:pt x="1264" y="1618"/>
                  </a:cubicBezTo>
                  <a:cubicBezTo>
                    <a:pt x="1263" y="1618"/>
                    <a:pt x="1263" y="1619"/>
                    <a:pt x="1263" y="1621"/>
                  </a:cubicBezTo>
                  <a:cubicBezTo>
                    <a:pt x="1263" y="1630"/>
                    <a:pt x="1275" y="1658"/>
                    <a:pt x="1273" y="1658"/>
                  </a:cubicBezTo>
                  <a:cubicBezTo>
                    <a:pt x="1272" y="1658"/>
                    <a:pt x="1269" y="1654"/>
                    <a:pt x="1263" y="1645"/>
                  </a:cubicBezTo>
                  <a:cubicBezTo>
                    <a:pt x="1251" y="1621"/>
                    <a:pt x="1227" y="1573"/>
                    <a:pt x="1215" y="1538"/>
                  </a:cubicBezTo>
                  <a:cubicBezTo>
                    <a:pt x="1207" y="1526"/>
                    <a:pt x="1203" y="1522"/>
                    <a:pt x="1202" y="1522"/>
                  </a:cubicBezTo>
                  <a:lnTo>
                    <a:pt x="1202" y="1522"/>
                  </a:lnTo>
                  <a:cubicBezTo>
                    <a:pt x="1199" y="1522"/>
                    <a:pt x="1207" y="1541"/>
                    <a:pt x="1215" y="1549"/>
                  </a:cubicBezTo>
                  <a:cubicBezTo>
                    <a:pt x="1215" y="1561"/>
                    <a:pt x="1215" y="1573"/>
                    <a:pt x="1227" y="1585"/>
                  </a:cubicBezTo>
                  <a:cubicBezTo>
                    <a:pt x="1227" y="1585"/>
                    <a:pt x="1227" y="1597"/>
                    <a:pt x="1215" y="1597"/>
                  </a:cubicBezTo>
                  <a:cubicBezTo>
                    <a:pt x="1210" y="1597"/>
                    <a:pt x="1205" y="1595"/>
                    <a:pt x="1201" y="1595"/>
                  </a:cubicBezTo>
                  <a:cubicBezTo>
                    <a:pt x="1195" y="1595"/>
                    <a:pt x="1191" y="1599"/>
                    <a:pt x="1191" y="1621"/>
                  </a:cubicBezTo>
                  <a:cubicBezTo>
                    <a:pt x="1191" y="1631"/>
                    <a:pt x="1200" y="1659"/>
                    <a:pt x="1195" y="1659"/>
                  </a:cubicBezTo>
                  <a:cubicBezTo>
                    <a:pt x="1194" y="1659"/>
                    <a:pt x="1193" y="1658"/>
                    <a:pt x="1191" y="1657"/>
                  </a:cubicBezTo>
                  <a:lnTo>
                    <a:pt x="1155" y="1597"/>
                  </a:lnTo>
                  <a:cubicBezTo>
                    <a:pt x="1149" y="1579"/>
                    <a:pt x="1141" y="1570"/>
                    <a:pt x="1135" y="1570"/>
                  </a:cubicBezTo>
                  <a:cubicBezTo>
                    <a:pt x="1129" y="1570"/>
                    <a:pt x="1126" y="1579"/>
                    <a:pt x="1132" y="1597"/>
                  </a:cubicBezTo>
                  <a:cubicBezTo>
                    <a:pt x="1132" y="1597"/>
                    <a:pt x="1138" y="1624"/>
                    <a:pt x="1142" y="1632"/>
                  </a:cubicBezTo>
                  <a:lnTo>
                    <a:pt x="1142" y="1632"/>
                  </a:lnTo>
                  <a:cubicBezTo>
                    <a:pt x="1131" y="1626"/>
                    <a:pt x="1121" y="1572"/>
                    <a:pt x="1111" y="1572"/>
                  </a:cubicBezTo>
                  <a:cubicBezTo>
                    <a:pt x="1110" y="1572"/>
                    <a:pt x="1109" y="1572"/>
                    <a:pt x="1108" y="1573"/>
                  </a:cubicBezTo>
                  <a:cubicBezTo>
                    <a:pt x="1120" y="1585"/>
                    <a:pt x="1120" y="1609"/>
                    <a:pt x="1120" y="1621"/>
                  </a:cubicBezTo>
                  <a:lnTo>
                    <a:pt x="1120" y="1645"/>
                  </a:lnTo>
                  <a:cubicBezTo>
                    <a:pt x="1132" y="1680"/>
                    <a:pt x="1143" y="1716"/>
                    <a:pt x="1143" y="1752"/>
                  </a:cubicBezTo>
                  <a:cubicBezTo>
                    <a:pt x="1143" y="1748"/>
                    <a:pt x="1139" y="1732"/>
                    <a:pt x="1133" y="1713"/>
                  </a:cubicBezTo>
                  <a:lnTo>
                    <a:pt x="1133" y="1713"/>
                  </a:lnTo>
                  <a:cubicBezTo>
                    <a:pt x="1133" y="1714"/>
                    <a:pt x="1132" y="1715"/>
                    <a:pt x="1132" y="1716"/>
                  </a:cubicBezTo>
                  <a:lnTo>
                    <a:pt x="1120" y="1704"/>
                  </a:lnTo>
                  <a:lnTo>
                    <a:pt x="1102" y="1633"/>
                  </a:lnTo>
                  <a:lnTo>
                    <a:pt x="1102" y="1633"/>
                  </a:lnTo>
                  <a:cubicBezTo>
                    <a:pt x="1101" y="1634"/>
                    <a:pt x="1100" y="1634"/>
                    <a:pt x="1099" y="1634"/>
                  </a:cubicBezTo>
                  <a:cubicBezTo>
                    <a:pt x="1096" y="1634"/>
                    <a:pt x="1091" y="1631"/>
                    <a:pt x="1084" y="1621"/>
                  </a:cubicBezTo>
                  <a:cubicBezTo>
                    <a:pt x="1081" y="1607"/>
                    <a:pt x="1078" y="1602"/>
                    <a:pt x="1076" y="1602"/>
                  </a:cubicBezTo>
                  <a:cubicBezTo>
                    <a:pt x="1071" y="1602"/>
                    <a:pt x="1069" y="1633"/>
                    <a:pt x="1060" y="1633"/>
                  </a:cubicBezTo>
                  <a:lnTo>
                    <a:pt x="1072" y="1680"/>
                  </a:lnTo>
                  <a:lnTo>
                    <a:pt x="1072" y="1764"/>
                  </a:lnTo>
                  <a:cubicBezTo>
                    <a:pt x="1063" y="1736"/>
                    <a:pt x="1024" y="1612"/>
                    <a:pt x="1014" y="1612"/>
                  </a:cubicBezTo>
                  <a:cubicBezTo>
                    <a:pt x="1011" y="1612"/>
                    <a:pt x="1010" y="1621"/>
                    <a:pt x="1012" y="1643"/>
                  </a:cubicBezTo>
                  <a:lnTo>
                    <a:pt x="1012" y="1643"/>
                  </a:lnTo>
                  <a:cubicBezTo>
                    <a:pt x="1009" y="1627"/>
                    <a:pt x="1005" y="1613"/>
                    <a:pt x="1001" y="1609"/>
                  </a:cubicBezTo>
                  <a:cubicBezTo>
                    <a:pt x="997" y="1605"/>
                    <a:pt x="994" y="1604"/>
                    <a:pt x="992" y="1604"/>
                  </a:cubicBezTo>
                  <a:cubicBezTo>
                    <a:pt x="989" y="1604"/>
                    <a:pt x="989" y="1609"/>
                    <a:pt x="989" y="1609"/>
                  </a:cubicBezTo>
                  <a:cubicBezTo>
                    <a:pt x="989" y="1612"/>
                    <a:pt x="989" y="1616"/>
                    <a:pt x="989" y="1621"/>
                  </a:cubicBezTo>
                  <a:cubicBezTo>
                    <a:pt x="989" y="1608"/>
                    <a:pt x="987" y="1601"/>
                    <a:pt x="986" y="1601"/>
                  </a:cubicBezTo>
                  <a:lnTo>
                    <a:pt x="986" y="1601"/>
                  </a:lnTo>
                  <a:cubicBezTo>
                    <a:pt x="983" y="1601"/>
                    <a:pt x="981" y="1619"/>
                    <a:pt x="989" y="1657"/>
                  </a:cubicBezTo>
                  <a:cubicBezTo>
                    <a:pt x="989" y="1664"/>
                    <a:pt x="989" y="1669"/>
                    <a:pt x="989" y="1669"/>
                  </a:cubicBezTo>
                  <a:cubicBezTo>
                    <a:pt x="989" y="1669"/>
                    <a:pt x="989" y="1669"/>
                    <a:pt x="977" y="1645"/>
                  </a:cubicBezTo>
                  <a:lnTo>
                    <a:pt x="977" y="1597"/>
                  </a:lnTo>
                  <a:cubicBezTo>
                    <a:pt x="977" y="1595"/>
                    <a:pt x="977" y="1595"/>
                    <a:pt x="977" y="1595"/>
                  </a:cubicBezTo>
                  <a:cubicBezTo>
                    <a:pt x="977" y="1595"/>
                    <a:pt x="976" y="1690"/>
                    <a:pt x="969" y="1690"/>
                  </a:cubicBezTo>
                  <a:cubicBezTo>
                    <a:pt x="968" y="1690"/>
                    <a:pt x="966" y="1687"/>
                    <a:pt x="965" y="1680"/>
                  </a:cubicBezTo>
                  <a:cubicBezTo>
                    <a:pt x="965" y="1645"/>
                    <a:pt x="965" y="1621"/>
                    <a:pt x="953" y="1597"/>
                  </a:cubicBezTo>
                  <a:cubicBezTo>
                    <a:pt x="953" y="1597"/>
                    <a:pt x="941" y="1597"/>
                    <a:pt x="941" y="1609"/>
                  </a:cubicBezTo>
                  <a:cubicBezTo>
                    <a:pt x="953" y="1633"/>
                    <a:pt x="953" y="1669"/>
                    <a:pt x="965" y="1692"/>
                  </a:cubicBezTo>
                  <a:cubicBezTo>
                    <a:pt x="965" y="1692"/>
                    <a:pt x="953" y="1669"/>
                    <a:pt x="941" y="1669"/>
                  </a:cubicBezTo>
                  <a:lnTo>
                    <a:pt x="929" y="1669"/>
                  </a:lnTo>
                  <a:lnTo>
                    <a:pt x="929" y="1657"/>
                  </a:lnTo>
                  <a:lnTo>
                    <a:pt x="929" y="1585"/>
                  </a:lnTo>
                  <a:cubicBezTo>
                    <a:pt x="929" y="1621"/>
                    <a:pt x="929" y="1645"/>
                    <a:pt x="917" y="1669"/>
                  </a:cubicBezTo>
                  <a:cubicBezTo>
                    <a:pt x="905" y="1657"/>
                    <a:pt x="917" y="1645"/>
                    <a:pt x="917" y="1633"/>
                  </a:cubicBezTo>
                  <a:cubicBezTo>
                    <a:pt x="917" y="1633"/>
                    <a:pt x="914" y="1630"/>
                    <a:pt x="911" y="1630"/>
                  </a:cubicBezTo>
                  <a:cubicBezTo>
                    <a:pt x="908" y="1630"/>
                    <a:pt x="905" y="1633"/>
                    <a:pt x="905" y="1645"/>
                  </a:cubicBezTo>
                  <a:cubicBezTo>
                    <a:pt x="905" y="1630"/>
                    <a:pt x="905" y="1615"/>
                    <a:pt x="905" y="1597"/>
                  </a:cubicBezTo>
                  <a:cubicBezTo>
                    <a:pt x="905" y="1596"/>
                    <a:pt x="905" y="1595"/>
                    <a:pt x="905" y="1595"/>
                  </a:cubicBezTo>
                  <a:cubicBezTo>
                    <a:pt x="904" y="1595"/>
                    <a:pt x="897" y="1627"/>
                    <a:pt x="894" y="1627"/>
                  </a:cubicBezTo>
                  <a:cubicBezTo>
                    <a:pt x="894" y="1627"/>
                    <a:pt x="893" y="1625"/>
                    <a:pt x="893" y="1621"/>
                  </a:cubicBezTo>
                  <a:cubicBezTo>
                    <a:pt x="893" y="1610"/>
                    <a:pt x="892" y="1606"/>
                    <a:pt x="890" y="1606"/>
                  </a:cubicBezTo>
                  <a:cubicBezTo>
                    <a:pt x="886" y="1606"/>
                    <a:pt x="878" y="1628"/>
                    <a:pt x="870" y="1645"/>
                  </a:cubicBezTo>
                  <a:cubicBezTo>
                    <a:pt x="882" y="1669"/>
                    <a:pt x="882" y="1680"/>
                    <a:pt x="882" y="1704"/>
                  </a:cubicBezTo>
                  <a:lnTo>
                    <a:pt x="870" y="1704"/>
                  </a:lnTo>
                  <a:cubicBezTo>
                    <a:pt x="870" y="1719"/>
                    <a:pt x="870" y="1732"/>
                    <a:pt x="870" y="1740"/>
                  </a:cubicBezTo>
                  <a:cubicBezTo>
                    <a:pt x="866" y="1728"/>
                    <a:pt x="864" y="1708"/>
                    <a:pt x="864" y="1688"/>
                  </a:cubicBezTo>
                  <a:lnTo>
                    <a:pt x="864" y="1688"/>
                  </a:lnTo>
                  <a:cubicBezTo>
                    <a:pt x="861" y="1697"/>
                    <a:pt x="858" y="1703"/>
                    <a:pt x="856" y="1703"/>
                  </a:cubicBezTo>
                  <a:cubicBezTo>
                    <a:pt x="854" y="1703"/>
                    <a:pt x="854" y="1697"/>
                    <a:pt x="858" y="1680"/>
                  </a:cubicBezTo>
                  <a:cubicBezTo>
                    <a:pt x="858" y="1662"/>
                    <a:pt x="865" y="1591"/>
                    <a:pt x="862" y="1591"/>
                  </a:cubicBezTo>
                  <a:lnTo>
                    <a:pt x="862" y="1591"/>
                  </a:lnTo>
                  <a:cubicBezTo>
                    <a:pt x="862" y="1591"/>
                    <a:pt x="860" y="1596"/>
                    <a:pt x="858" y="1609"/>
                  </a:cubicBezTo>
                  <a:cubicBezTo>
                    <a:pt x="858" y="1628"/>
                    <a:pt x="850" y="1648"/>
                    <a:pt x="847" y="1648"/>
                  </a:cubicBezTo>
                  <a:cubicBezTo>
                    <a:pt x="846" y="1648"/>
                    <a:pt x="846" y="1647"/>
                    <a:pt x="846" y="1645"/>
                  </a:cubicBezTo>
                  <a:cubicBezTo>
                    <a:pt x="841" y="1640"/>
                    <a:pt x="838" y="1635"/>
                    <a:pt x="837" y="1629"/>
                  </a:cubicBezTo>
                  <a:lnTo>
                    <a:pt x="837" y="1629"/>
                  </a:lnTo>
                  <a:lnTo>
                    <a:pt x="834" y="1645"/>
                  </a:lnTo>
                  <a:cubicBezTo>
                    <a:pt x="834" y="1657"/>
                    <a:pt x="834" y="1680"/>
                    <a:pt x="834" y="1692"/>
                  </a:cubicBezTo>
                  <a:cubicBezTo>
                    <a:pt x="834" y="1704"/>
                    <a:pt x="831" y="1707"/>
                    <a:pt x="828" y="1707"/>
                  </a:cubicBezTo>
                  <a:cubicBezTo>
                    <a:pt x="825" y="1707"/>
                    <a:pt x="822" y="1704"/>
                    <a:pt x="822" y="1704"/>
                  </a:cubicBezTo>
                  <a:lnTo>
                    <a:pt x="822" y="1645"/>
                  </a:lnTo>
                  <a:lnTo>
                    <a:pt x="822" y="1621"/>
                  </a:lnTo>
                  <a:cubicBezTo>
                    <a:pt x="822" y="1633"/>
                    <a:pt x="810" y="1669"/>
                    <a:pt x="798" y="1669"/>
                  </a:cubicBezTo>
                  <a:cubicBezTo>
                    <a:pt x="798" y="1671"/>
                    <a:pt x="798" y="1674"/>
                    <a:pt x="798" y="1680"/>
                  </a:cubicBezTo>
                  <a:cubicBezTo>
                    <a:pt x="793" y="1696"/>
                    <a:pt x="786" y="1700"/>
                    <a:pt x="779" y="1700"/>
                  </a:cubicBezTo>
                  <a:cubicBezTo>
                    <a:pt x="770" y="1700"/>
                    <a:pt x="762" y="1692"/>
                    <a:pt x="762" y="1692"/>
                  </a:cubicBezTo>
                  <a:cubicBezTo>
                    <a:pt x="762" y="1680"/>
                    <a:pt x="762" y="1669"/>
                    <a:pt x="762" y="1645"/>
                  </a:cubicBezTo>
                  <a:lnTo>
                    <a:pt x="762" y="1621"/>
                  </a:lnTo>
                  <a:cubicBezTo>
                    <a:pt x="762" y="1621"/>
                    <a:pt x="762" y="1613"/>
                    <a:pt x="760" y="1613"/>
                  </a:cubicBezTo>
                  <a:cubicBezTo>
                    <a:pt x="759" y="1613"/>
                    <a:pt x="756" y="1617"/>
                    <a:pt x="751" y="1633"/>
                  </a:cubicBezTo>
                  <a:cubicBezTo>
                    <a:pt x="745" y="1648"/>
                    <a:pt x="743" y="1652"/>
                    <a:pt x="741" y="1652"/>
                  </a:cubicBezTo>
                  <a:cubicBezTo>
                    <a:pt x="739" y="1652"/>
                    <a:pt x="739" y="1645"/>
                    <a:pt x="739" y="1645"/>
                  </a:cubicBezTo>
                  <a:cubicBezTo>
                    <a:pt x="739" y="1645"/>
                    <a:pt x="727" y="1669"/>
                    <a:pt x="727" y="1669"/>
                  </a:cubicBezTo>
                  <a:cubicBezTo>
                    <a:pt x="727" y="1669"/>
                    <a:pt x="727" y="1657"/>
                    <a:pt x="715" y="1657"/>
                  </a:cubicBezTo>
                  <a:cubicBezTo>
                    <a:pt x="691" y="1704"/>
                    <a:pt x="667" y="1752"/>
                    <a:pt x="655" y="1799"/>
                  </a:cubicBezTo>
                  <a:lnTo>
                    <a:pt x="667" y="1799"/>
                  </a:lnTo>
                  <a:cubicBezTo>
                    <a:pt x="667" y="1811"/>
                    <a:pt x="667" y="1811"/>
                    <a:pt x="667" y="1823"/>
                  </a:cubicBezTo>
                  <a:cubicBezTo>
                    <a:pt x="667" y="1859"/>
                    <a:pt x="667" y="1871"/>
                    <a:pt x="679" y="1871"/>
                  </a:cubicBezTo>
                  <a:cubicBezTo>
                    <a:pt x="703" y="1859"/>
                    <a:pt x="703" y="1788"/>
                    <a:pt x="715" y="1776"/>
                  </a:cubicBezTo>
                  <a:cubicBezTo>
                    <a:pt x="727" y="1776"/>
                    <a:pt x="715" y="1788"/>
                    <a:pt x="715" y="1811"/>
                  </a:cubicBezTo>
                  <a:cubicBezTo>
                    <a:pt x="715" y="1835"/>
                    <a:pt x="703" y="1847"/>
                    <a:pt x="715" y="1847"/>
                  </a:cubicBezTo>
                  <a:cubicBezTo>
                    <a:pt x="727" y="1847"/>
                    <a:pt x="715" y="1847"/>
                    <a:pt x="727" y="1811"/>
                  </a:cubicBezTo>
                  <a:cubicBezTo>
                    <a:pt x="739" y="1788"/>
                    <a:pt x="745" y="1779"/>
                    <a:pt x="746" y="1779"/>
                  </a:cubicBezTo>
                  <a:lnTo>
                    <a:pt x="746" y="1779"/>
                  </a:lnTo>
                  <a:cubicBezTo>
                    <a:pt x="748" y="1779"/>
                    <a:pt x="745" y="1788"/>
                    <a:pt x="739" y="1799"/>
                  </a:cubicBezTo>
                  <a:cubicBezTo>
                    <a:pt x="739" y="1811"/>
                    <a:pt x="715" y="1883"/>
                    <a:pt x="727" y="1883"/>
                  </a:cubicBezTo>
                  <a:cubicBezTo>
                    <a:pt x="728" y="1884"/>
                    <a:pt x="730" y="1885"/>
                    <a:pt x="732" y="1885"/>
                  </a:cubicBezTo>
                  <a:cubicBezTo>
                    <a:pt x="742" y="1885"/>
                    <a:pt x="752" y="1854"/>
                    <a:pt x="762" y="1823"/>
                  </a:cubicBezTo>
                  <a:cubicBezTo>
                    <a:pt x="773" y="1823"/>
                    <a:pt x="793" y="1786"/>
                    <a:pt x="797" y="1786"/>
                  </a:cubicBezTo>
                  <a:cubicBezTo>
                    <a:pt x="798" y="1786"/>
                    <a:pt x="798" y="1786"/>
                    <a:pt x="798" y="1788"/>
                  </a:cubicBezTo>
                  <a:cubicBezTo>
                    <a:pt x="786" y="1823"/>
                    <a:pt x="774" y="1859"/>
                    <a:pt x="774" y="1883"/>
                  </a:cubicBezTo>
                  <a:cubicBezTo>
                    <a:pt x="774" y="1859"/>
                    <a:pt x="798" y="1847"/>
                    <a:pt x="810" y="1823"/>
                  </a:cubicBezTo>
                  <a:cubicBezTo>
                    <a:pt x="810" y="1819"/>
                    <a:pt x="812" y="1816"/>
                    <a:pt x="814" y="1816"/>
                  </a:cubicBezTo>
                  <a:cubicBezTo>
                    <a:pt x="817" y="1816"/>
                    <a:pt x="822" y="1824"/>
                    <a:pt x="822" y="1847"/>
                  </a:cubicBezTo>
                  <a:cubicBezTo>
                    <a:pt x="822" y="1855"/>
                    <a:pt x="822" y="1858"/>
                    <a:pt x="822" y="1858"/>
                  </a:cubicBezTo>
                  <a:cubicBezTo>
                    <a:pt x="823" y="1858"/>
                    <a:pt x="826" y="1847"/>
                    <a:pt x="834" y="1847"/>
                  </a:cubicBezTo>
                  <a:cubicBezTo>
                    <a:pt x="846" y="1847"/>
                    <a:pt x="834" y="1847"/>
                    <a:pt x="834" y="1871"/>
                  </a:cubicBezTo>
                  <a:cubicBezTo>
                    <a:pt x="846" y="1859"/>
                    <a:pt x="846" y="1835"/>
                    <a:pt x="846" y="1823"/>
                  </a:cubicBezTo>
                  <a:cubicBezTo>
                    <a:pt x="846" y="1803"/>
                    <a:pt x="846" y="1773"/>
                    <a:pt x="853" y="1773"/>
                  </a:cubicBezTo>
                  <a:cubicBezTo>
                    <a:pt x="855" y="1773"/>
                    <a:pt x="856" y="1774"/>
                    <a:pt x="858" y="1776"/>
                  </a:cubicBezTo>
                  <a:cubicBezTo>
                    <a:pt x="858" y="1788"/>
                    <a:pt x="858" y="1823"/>
                    <a:pt x="858" y="1835"/>
                  </a:cubicBezTo>
                  <a:cubicBezTo>
                    <a:pt x="858" y="1843"/>
                    <a:pt x="859" y="1845"/>
                    <a:pt x="860" y="1845"/>
                  </a:cubicBezTo>
                  <a:cubicBezTo>
                    <a:pt x="864" y="1845"/>
                    <a:pt x="870" y="1832"/>
                    <a:pt x="870" y="1823"/>
                  </a:cubicBezTo>
                  <a:cubicBezTo>
                    <a:pt x="873" y="1820"/>
                    <a:pt x="875" y="1818"/>
                    <a:pt x="875" y="1818"/>
                  </a:cubicBezTo>
                  <a:lnTo>
                    <a:pt x="875" y="1818"/>
                  </a:lnTo>
                  <a:cubicBezTo>
                    <a:pt x="877" y="1818"/>
                    <a:pt x="873" y="1827"/>
                    <a:pt x="882" y="1835"/>
                  </a:cubicBezTo>
                  <a:cubicBezTo>
                    <a:pt x="882" y="1847"/>
                    <a:pt x="882" y="1847"/>
                    <a:pt x="882" y="1859"/>
                  </a:cubicBezTo>
                  <a:cubicBezTo>
                    <a:pt x="882" y="1859"/>
                    <a:pt x="882" y="1835"/>
                    <a:pt x="893" y="1823"/>
                  </a:cubicBezTo>
                  <a:cubicBezTo>
                    <a:pt x="905" y="1823"/>
                    <a:pt x="893" y="1847"/>
                    <a:pt x="905" y="1847"/>
                  </a:cubicBezTo>
                  <a:cubicBezTo>
                    <a:pt x="917" y="1847"/>
                    <a:pt x="929" y="1847"/>
                    <a:pt x="929" y="1811"/>
                  </a:cubicBezTo>
                  <a:cubicBezTo>
                    <a:pt x="930" y="1809"/>
                    <a:pt x="930" y="1808"/>
                    <a:pt x="931" y="1806"/>
                  </a:cubicBezTo>
                  <a:lnTo>
                    <a:pt x="931" y="1806"/>
                  </a:lnTo>
                  <a:cubicBezTo>
                    <a:pt x="930" y="1813"/>
                    <a:pt x="929" y="1823"/>
                    <a:pt x="929" y="1835"/>
                  </a:cubicBezTo>
                  <a:lnTo>
                    <a:pt x="929" y="1871"/>
                  </a:lnTo>
                  <a:cubicBezTo>
                    <a:pt x="929" y="1871"/>
                    <a:pt x="941" y="1871"/>
                    <a:pt x="953" y="1859"/>
                  </a:cubicBezTo>
                  <a:cubicBezTo>
                    <a:pt x="953" y="1849"/>
                    <a:pt x="953" y="1832"/>
                    <a:pt x="959" y="1832"/>
                  </a:cubicBezTo>
                  <a:cubicBezTo>
                    <a:pt x="961" y="1832"/>
                    <a:pt x="963" y="1833"/>
                    <a:pt x="965" y="1835"/>
                  </a:cubicBezTo>
                  <a:cubicBezTo>
                    <a:pt x="965" y="1862"/>
                    <a:pt x="969" y="1870"/>
                    <a:pt x="972" y="1870"/>
                  </a:cubicBezTo>
                  <a:cubicBezTo>
                    <a:pt x="974" y="1870"/>
                    <a:pt x="977" y="1864"/>
                    <a:pt x="977" y="1859"/>
                  </a:cubicBezTo>
                  <a:cubicBezTo>
                    <a:pt x="987" y="1859"/>
                    <a:pt x="979" y="1795"/>
                    <a:pt x="985" y="1795"/>
                  </a:cubicBezTo>
                  <a:lnTo>
                    <a:pt x="985" y="1795"/>
                  </a:lnTo>
                  <a:cubicBezTo>
                    <a:pt x="986" y="1795"/>
                    <a:pt x="987" y="1797"/>
                    <a:pt x="989" y="1799"/>
                  </a:cubicBezTo>
                  <a:cubicBezTo>
                    <a:pt x="1001" y="1835"/>
                    <a:pt x="1001" y="1859"/>
                    <a:pt x="1013" y="1859"/>
                  </a:cubicBezTo>
                  <a:cubicBezTo>
                    <a:pt x="1018" y="1865"/>
                    <a:pt x="1024" y="1868"/>
                    <a:pt x="1030" y="1868"/>
                  </a:cubicBezTo>
                  <a:cubicBezTo>
                    <a:pt x="1036" y="1868"/>
                    <a:pt x="1042" y="1865"/>
                    <a:pt x="1048" y="1859"/>
                  </a:cubicBezTo>
                  <a:cubicBezTo>
                    <a:pt x="1048" y="1847"/>
                    <a:pt x="1060" y="1847"/>
                    <a:pt x="1060" y="1835"/>
                  </a:cubicBezTo>
                  <a:lnTo>
                    <a:pt x="1060" y="1811"/>
                  </a:lnTo>
                  <a:cubicBezTo>
                    <a:pt x="1072" y="1823"/>
                    <a:pt x="1072" y="1847"/>
                    <a:pt x="1084" y="1871"/>
                  </a:cubicBezTo>
                  <a:cubicBezTo>
                    <a:pt x="1084" y="1883"/>
                    <a:pt x="1084" y="1883"/>
                    <a:pt x="1096" y="1895"/>
                  </a:cubicBezTo>
                  <a:cubicBezTo>
                    <a:pt x="1107" y="1895"/>
                    <a:pt x="1108" y="1895"/>
                    <a:pt x="1098" y="1857"/>
                  </a:cubicBezTo>
                  <a:lnTo>
                    <a:pt x="1098" y="1857"/>
                  </a:lnTo>
                  <a:cubicBezTo>
                    <a:pt x="1102" y="1851"/>
                    <a:pt x="1108" y="1820"/>
                    <a:pt x="1108" y="1811"/>
                  </a:cubicBezTo>
                  <a:cubicBezTo>
                    <a:pt x="1108" y="1811"/>
                    <a:pt x="1132" y="1859"/>
                    <a:pt x="1132" y="1871"/>
                  </a:cubicBezTo>
                  <a:cubicBezTo>
                    <a:pt x="1140" y="1871"/>
                    <a:pt x="1147" y="1876"/>
                    <a:pt x="1152" y="1876"/>
                  </a:cubicBezTo>
                  <a:cubicBezTo>
                    <a:pt x="1154" y="1876"/>
                    <a:pt x="1155" y="1875"/>
                    <a:pt x="1155" y="1871"/>
                  </a:cubicBezTo>
                  <a:cubicBezTo>
                    <a:pt x="1155" y="1847"/>
                    <a:pt x="1143" y="1823"/>
                    <a:pt x="1132" y="1788"/>
                  </a:cubicBezTo>
                  <a:lnTo>
                    <a:pt x="1143" y="1788"/>
                  </a:lnTo>
                  <a:lnTo>
                    <a:pt x="1155" y="1823"/>
                  </a:lnTo>
                  <a:lnTo>
                    <a:pt x="1167" y="1823"/>
                  </a:lnTo>
                  <a:cubicBezTo>
                    <a:pt x="1167" y="1835"/>
                    <a:pt x="1167" y="1835"/>
                    <a:pt x="1179" y="1847"/>
                  </a:cubicBezTo>
                  <a:lnTo>
                    <a:pt x="1191" y="1847"/>
                  </a:lnTo>
                  <a:cubicBezTo>
                    <a:pt x="1191" y="1847"/>
                    <a:pt x="1191" y="1811"/>
                    <a:pt x="1191" y="1776"/>
                  </a:cubicBezTo>
                  <a:cubicBezTo>
                    <a:pt x="1191" y="1766"/>
                    <a:pt x="1191" y="1761"/>
                    <a:pt x="1192" y="1761"/>
                  </a:cubicBezTo>
                  <a:cubicBezTo>
                    <a:pt x="1193" y="1761"/>
                    <a:pt x="1197" y="1783"/>
                    <a:pt x="1210" y="1812"/>
                  </a:cubicBezTo>
                  <a:lnTo>
                    <a:pt x="1210" y="1812"/>
                  </a:lnTo>
                  <a:cubicBezTo>
                    <a:pt x="1209" y="1811"/>
                    <a:pt x="1210" y="1811"/>
                    <a:pt x="1210" y="1811"/>
                  </a:cubicBezTo>
                  <a:cubicBezTo>
                    <a:pt x="1212" y="1811"/>
                    <a:pt x="1215" y="1811"/>
                    <a:pt x="1215" y="1799"/>
                  </a:cubicBezTo>
                  <a:cubicBezTo>
                    <a:pt x="1227" y="1799"/>
                    <a:pt x="1215" y="1752"/>
                    <a:pt x="1215" y="1740"/>
                  </a:cubicBezTo>
                  <a:cubicBezTo>
                    <a:pt x="1215" y="1738"/>
                    <a:pt x="1215" y="1738"/>
                    <a:pt x="1216" y="1738"/>
                  </a:cubicBezTo>
                  <a:cubicBezTo>
                    <a:pt x="1218" y="1738"/>
                    <a:pt x="1227" y="1765"/>
                    <a:pt x="1227" y="1776"/>
                  </a:cubicBezTo>
                  <a:cubicBezTo>
                    <a:pt x="1238" y="1787"/>
                    <a:pt x="1258" y="1837"/>
                    <a:pt x="1262" y="1837"/>
                  </a:cubicBezTo>
                  <a:cubicBezTo>
                    <a:pt x="1262" y="1837"/>
                    <a:pt x="1263" y="1836"/>
                    <a:pt x="1263" y="1835"/>
                  </a:cubicBezTo>
                  <a:cubicBezTo>
                    <a:pt x="1263" y="1815"/>
                    <a:pt x="1254" y="1787"/>
                    <a:pt x="1245" y="1764"/>
                  </a:cubicBezTo>
                  <a:lnTo>
                    <a:pt x="1245" y="1764"/>
                  </a:lnTo>
                  <a:cubicBezTo>
                    <a:pt x="1258" y="1792"/>
                    <a:pt x="1266" y="1799"/>
                    <a:pt x="1271" y="1799"/>
                  </a:cubicBezTo>
                  <a:cubicBezTo>
                    <a:pt x="1279" y="1799"/>
                    <a:pt x="1283" y="1787"/>
                    <a:pt x="1290" y="1787"/>
                  </a:cubicBezTo>
                  <a:cubicBezTo>
                    <a:pt x="1295" y="1787"/>
                    <a:pt x="1301" y="1793"/>
                    <a:pt x="1310" y="1811"/>
                  </a:cubicBezTo>
                  <a:cubicBezTo>
                    <a:pt x="1319" y="1823"/>
                    <a:pt x="1324" y="1828"/>
                    <a:pt x="1327" y="1828"/>
                  </a:cubicBezTo>
                  <a:cubicBezTo>
                    <a:pt x="1336" y="1828"/>
                    <a:pt x="1322" y="1785"/>
                    <a:pt x="1322" y="1776"/>
                  </a:cubicBezTo>
                  <a:cubicBezTo>
                    <a:pt x="1328" y="1770"/>
                    <a:pt x="1331" y="1770"/>
                    <a:pt x="1334" y="1770"/>
                  </a:cubicBezTo>
                  <a:cubicBezTo>
                    <a:pt x="1337" y="1770"/>
                    <a:pt x="1340" y="1770"/>
                    <a:pt x="1346" y="1764"/>
                  </a:cubicBezTo>
                  <a:cubicBezTo>
                    <a:pt x="1346" y="1764"/>
                    <a:pt x="1346" y="1728"/>
                    <a:pt x="1358" y="1728"/>
                  </a:cubicBezTo>
                  <a:cubicBezTo>
                    <a:pt x="1370" y="1728"/>
                    <a:pt x="1382" y="1752"/>
                    <a:pt x="1382" y="1752"/>
                  </a:cubicBezTo>
                  <a:cubicBezTo>
                    <a:pt x="1394" y="1740"/>
                    <a:pt x="1394" y="1752"/>
                    <a:pt x="1382" y="1728"/>
                  </a:cubicBezTo>
                  <a:cubicBezTo>
                    <a:pt x="1382" y="1704"/>
                    <a:pt x="1370" y="1693"/>
                    <a:pt x="1370" y="1692"/>
                  </a:cubicBezTo>
                  <a:lnTo>
                    <a:pt x="1370" y="1692"/>
                  </a:lnTo>
                  <a:cubicBezTo>
                    <a:pt x="1389" y="1711"/>
                    <a:pt x="1408" y="1738"/>
                    <a:pt x="1421" y="1760"/>
                  </a:cubicBezTo>
                  <a:lnTo>
                    <a:pt x="1421" y="1760"/>
                  </a:lnTo>
                  <a:cubicBezTo>
                    <a:pt x="1410" y="1725"/>
                    <a:pt x="1466" y="1716"/>
                    <a:pt x="1477" y="1716"/>
                  </a:cubicBezTo>
                  <a:cubicBezTo>
                    <a:pt x="1477" y="1716"/>
                    <a:pt x="1493" y="1721"/>
                    <a:pt x="1503" y="1721"/>
                  </a:cubicBezTo>
                  <a:cubicBezTo>
                    <a:pt x="1509" y="1721"/>
                    <a:pt x="1513" y="1720"/>
                    <a:pt x="1513" y="1716"/>
                  </a:cubicBezTo>
                  <a:cubicBezTo>
                    <a:pt x="1513" y="1716"/>
                    <a:pt x="1513" y="1704"/>
                    <a:pt x="1513" y="1680"/>
                  </a:cubicBezTo>
                  <a:cubicBezTo>
                    <a:pt x="1508" y="1670"/>
                    <a:pt x="1503" y="1660"/>
                    <a:pt x="1497" y="1650"/>
                  </a:cubicBezTo>
                  <a:lnTo>
                    <a:pt x="1497" y="1650"/>
                  </a:lnTo>
                  <a:cubicBezTo>
                    <a:pt x="1504" y="1659"/>
                    <a:pt x="1510" y="1666"/>
                    <a:pt x="1513" y="1666"/>
                  </a:cubicBezTo>
                  <a:cubicBezTo>
                    <a:pt x="1515" y="1666"/>
                    <a:pt x="1515" y="1663"/>
                    <a:pt x="1513" y="1657"/>
                  </a:cubicBezTo>
                  <a:cubicBezTo>
                    <a:pt x="1513" y="1657"/>
                    <a:pt x="1494" y="1619"/>
                    <a:pt x="1498" y="1619"/>
                  </a:cubicBezTo>
                  <a:lnTo>
                    <a:pt x="1498" y="1619"/>
                  </a:lnTo>
                  <a:cubicBezTo>
                    <a:pt x="1498" y="1619"/>
                    <a:pt x="1499" y="1620"/>
                    <a:pt x="1501" y="1621"/>
                  </a:cubicBezTo>
                  <a:cubicBezTo>
                    <a:pt x="1511" y="1632"/>
                    <a:pt x="1542" y="1682"/>
                    <a:pt x="1547" y="1682"/>
                  </a:cubicBezTo>
                  <a:cubicBezTo>
                    <a:pt x="1548" y="1682"/>
                    <a:pt x="1548" y="1682"/>
                    <a:pt x="1548" y="1680"/>
                  </a:cubicBezTo>
                  <a:cubicBezTo>
                    <a:pt x="1548" y="1657"/>
                    <a:pt x="1524" y="1621"/>
                    <a:pt x="1513" y="1609"/>
                  </a:cubicBezTo>
                  <a:lnTo>
                    <a:pt x="1513" y="1609"/>
                  </a:lnTo>
                  <a:cubicBezTo>
                    <a:pt x="1513" y="1609"/>
                    <a:pt x="1548" y="1633"/>
                    <a:pt x="1560" y="1645"/>
                  </a:cubicBezTo>
                  <a:cubicBezTo>
                    <a:pt x="1569" y="1653"/>
                    <a:pt x="1583" y="1662"/>
                    <a:pt x="1591" y="1662"/>
                  </a:cubicBezTo>
                  <a:cubicBezTo>
                    <a:pt x="1594" y="1662"/>
                    <a:pt x="1596" y="1660"/>
                    <a:pt x="1596" y="1657"/>
                  </a:cubicBezTo>
                  <a:cubicBezTo>
                    <a:pt x="1584" y="1657"/>
                    <a:pt x="1548" y="1609"/>
                    <a:pt x="1548" y="1597"/>
                  </a:cubicBezTo>
                  <a:cubicBezTo>
                    <a:pt x="1548" y="1595"/>
                    <a:pt x="1549" y="1594"/>
                    <a:pt x="1550" y="1594"/>
                  </a:cubicBezTo>
                  <a:cubicBezTo>
                    <a:pt x="1552" y="1594"/>
                    <a:pt x="1557" y="1601"/>
                    <a:pt x="1559" y="1601"/>
                  </a:cubicBezTo>
                  <a:cubicBezTo>
                    <a:pt x="1560" y="1601"/>
                    <a:pt x="1560" y="1600"/>
                    <a:pt x="1560" y="1597"/>
                  </a:cubicBezTo>
                  <a:cubicBezTo>
                    <a:pt x="1560" y="1585"/>
                    <a:pt x="1548" y="1573"/>
                    <a:pt x="1548" y="1573"/>
                  </a:cubicBezTo>
                  <a:cubicBezTo>
                    <a:pt x="1551" y="1571"/>
                    <a:pt x="1554" y="1570"/>
                    <a:pt x="1557" y="1570"/>
                  </a:cubicBezTo>
                  <a:cubicBezTo>
                    <a:pt x="1569" y="1570"/>
                    <a:pt x="1586" y="1585"/>
                    <a:pt x="1596" y="1585"/>
                  </a:cubicBezTo>
                  <a:cubicBezTo>
                    <a:pt x="1608" y="1585"/>
                    <a:pt x="1596" y="1573"/>
                    <a:pt x="1572" y="1549"/>
                  </a:cubicBezTo>
                  <a:lnTo>
                    <a:pt x="1572" y="1549"/>
                  </a:lnTo>
                  <a:cubicBezTo>
                    <a:pt x="1572" y="1550"/>
                    <a:pt x="1616" y="1576"/>
                    <a:pt x="1621" y="1576"/>
                  </a:cubicBezTo>
                  <a:cubicBezTo>
                    <a:pt x="1622" y="1576"/>
                    <a:pt x="1621" y="1575"/>
                    <a:pt x="1620" y="1573"/>
                  </a:cubicBezTo>
                  <a:cubicBezTo>
                    <a:pt x="1608" y="1561"/>
                    <a:pt x="1560" y="1526"/>
                    <a:pt x="1572" y="1526"/>
                  </a:cubicBezTo>
                  <a:cubicBezTo>
                    <a:pt x="1584" y="1526"/>
                    <a:pt x="1596" y="1538"/>
                    <a:pt x="1608" y="1538"/>
                  </a:cubicBezTo>
                  <a:cubicBezTo>
                    <a:pt x="1608" y="1541"/>
                    <a:pt x="1609" y="1542"/>
                    <a:pt x="1611" y="1542"/>
                  </a:cubicBezTo>
                  <a:cubicBezTo>
                    <a:pt x="1616" y="1542"/>
                    <a:pt x="1624" y="1531"/>
                    <a:pt x="1613" y="1510"/>
                  </a:cubicBezTo>
                  <a:lnTo>
                    <a:pt x="1613" y="1510"/>
                  </a:lnTo>
                  <a:cubicBezTo>
                    <a:pt x="1626" y="1529"/>
                    <a:pt x="1646" y="1539"/>
                    <a:pt x="1667" y="1549"/>
                  </a:cubicBezTo>
                  <a:cubicBezTo>
                    <a:pt x="1644" y="1514"/>
                    <a:pt x="1655" y="1526"/>
                    <a:pt x="1655" y="1514"/>
                  </a:cubicBezTo>
                  <a:cubicBezTo>
                    <a:pt x="1655" y="1514"/>
                    <a:pt x="1655" y="1514"/>
                    <a:pt x="1644" y="1502"/>
                  </a:cubicBezTo>
                  <a:cubicBezTo>
                    <a:pt x="1640" y="1494"/>
                    <a:pt x="1641" y="1491"/>
                    <a:pt x="1645" y="1491"/>
                  </a:cubicBezTo>
                  <a:cubicBezTo>
                    <a:pt x="1653" y="1491"/>
                    <a:pt x="1671" y="1502"/>
                    <a:pt x="1679" y="1502"/>
                  </a:cubicBezTo>
                  <a:cubicBezTo>
                    <a:pt x="1679" y="1502"/>
                    <a:pt x="1655" y="1478"/>
                    <a:pt x="1655" y="1478"/>
                  </a:cubicBezTo>
                  <a:cubicBezTo>
                    <a:pt x="1655" y="1466"/>
                    <a:pt x="1655" y="1466"/>
                    <a:pt x="1667" y="1466"/>
                  </a:cubicBezTo>
                  <a:cubicBezTo>
                    <a:pt x="1674" y="1459"/>
                    <a:pt x="1673" y="1452"/>
                    <a:pt x="1661" y="1438"/>
                  </a:cubicBezTo>
                  <a:lnTo>
                    <a:pt x="1661" y="1438"/>
                  </a:lnTo>
                  <a:cubicBezTo>
                    <a:pt x="1667" y="1443"/>
                    <a:pt x="1673" y="1448"/>
                    <a:pt x="1679" y="1454"/>
                  </a:cubicBezTo>
                  <a:cubicBezTo>
                    <a:pt x="1684" y="1456"/>
                    <a:pt x="1687" y="1457"/>
                    <a:pt x="1688" y="1457"/>
                  </a:cubicBezTo>
                  <a:cubicBezTo>
                    <a:pt x="1695" y="1457"/>
                    <a:pt x="1679" y="1440"/>
                    <a:pt x="1679" y="1430"/>
                  </a:cubicBezTo>
                  <a:cubicBezTo>
                    <a:pt x="1658" y="1414"/>
                    <a:pt x="1651" y="1408"/>
                    <a:pt x="1655" y="1408"/>
                  </a:cubicBezTo>
                  <a:cubicBezTo>
                    <a:pt x="1660" y="1408"/>
                    <a:pt x="1682" y="1417"/>
                    <a:pt x="1715" y="1430"/>
                  </a:cubicBezTo>
                  <a:cubicBezTo>
                    <a:pt x="1724" y="1436"/>
                    <a:pt x="1728" y="1438"/>
                    <a:pt x="1729" y="1438"/>
                  </a:cubicBezTo>
                  <a:cubicBezTo>
                    <a:pt x="1733" y="1438"/>
                    <a:pt x="1661" y="1387"/>
                    <a:pt x="1666" y="1387"/>
                  </a:cubicBezTo>
                  <a:lnTo>
                    <a:pt x="1666" y="1387"/>
                  </a:lnTo>
                  <a:cubicBezTo>
                    <a:pt x="1666" y="1387"/>
                    <a:pt x="1671" y="1389"/>
                    <a:pt x="1679" y="1395"/>
                  </a:cubicBezTo>
                  <a:cubicBezTo>
                    <a:pt x="1696" y="1407"/>
                    <a:pt x="1708" y="1412"/>
                    <a:pt x="1715" y="1412"/>
                  </a:cubicBezTo>
                  <a:cubicBezTo>
                    <a:pt x="1727" y="1412"/>
                    <a:pt x="1718" y="1394"/>
                    <a:pt x="1679" y="1371"/>
                  </a:cubicBezTo>
                  <a:lnTo>
                    <a:pt x="1679" y="1371"/>
                  </a:lnTo>
                  <a:cubicBezTo>
                    <a:pt x="1703" y="1383"/>
                    <a:pt x="1715" y="1395"/>
                    <a:pt x="1739" y="1395"/>
                  </a:cubicBezTo>
                  <a:cubicBezTo>
                    <a:pt x="1751" y="1395"/>
                    <a:pt x="1739" y="1395"/>
                    <a:pt x="1739" y="1383"/>
                  </a:cubicBezTo>
                  <a:lnTo>
                    <a:pt x="1763" y="1383"/>
                  </a:lnTo>
                  <a:cubicBezTo>
                    <a:pt x="1775" y="1383"/>
                    <a:pt x="1751" y="1371"/>
                    <a:pt x="1751" y="1371"/>
                  </a:cubicBezTo>
                  <a:cubicBezTo>
                    <a:pt x="1763" y="1359"/>
                    <a:pt x="1763" y="1359"/>
                    <a:pt x="1775" y="1359"/>
                  </a:cubicBezTo>
                  <a:cubicBezTo>
                    <a:pt x="1786" y="1359"/>
                    <a:pt x="1810" y="1359"/>
                    <a:pt x="1798" y="1347"/>
                  </a:cubicBezTo>
                  <a:cubicBezTo>
                    <a:pt x="1786" y="1335"/>
                    <a:pt x="1775" y="1323"/>
                    <a:pt x="1763" y="1311"/>
                  </a:cubicBezTo>
                  <a:lnTo>
                    <a:pt x="1763" y="1311"/>
                  </a:lnTo>
                  <a:cubicBezTo>
                    <a:pt x="1763" y="1311"/>
                    <a:pt x="1810" y="1335"/>
                    <a:pt x="1822" y="1335"/>
                  </a:cubicBezTo>
                  <a:cubicBezTo>
                    <a:pt x="1834" y="1335"/>
                    <a:pt x="1798" y="1311"/>
                    <a:pt x="1786" y="1311"/>
                  </a:cubicBezTo>
                  <a:cubicBezTo>
                    <a:pt x="1776" y="1301"/>
                    <a:pt x="1713" y="1273"/>
                    <a:pt x="1718" y="1273"/>
                  </a:cubicBezTo>
                  <a:lnTo>
                    <a:pt x="1718" y="1273"/>
                  </a:lnTo>
                  <a:cubicBezTo>
                    <a:pt x="1719" y="1273"/>
                    <a:pt x="1722" y="1274"/>
                    <a:pt x="1727" y="1276"/>
                  </a:cubicBezTo>
                  <a:cubicBezTo>
                    <a:pt x="1751" y="1288"/>
                    <a:pt x="1775" y="1288"/>
                    <a:pt x="1810" y="1299"/>
                  </a:cubicBezTo>
                  <a:cubicBezTo>
                    <a:pt x="1831" y="1299"/>
                    <a:pt x="1740" y="1262"/>
                    <a:pt x="1769" y="1262"/>
                  </a:cubicBezTo>
                  <a:cubicBezTo>
                    <a:pt x="1773" y="1262"/>
                    <a:pt x="1778" y="1262"/>
                    <a:pt x="1786" y="1264"/>
                  </a:cubicBezTo>
                  <a:cubicBezTo>
                    <a:pt x="1793" y="1266"/>
                    <a:pt x="1798" y="1267"/>
                    <a:pt x="1802" y="1267"/>
                  </a:cubicBezTo>
                  <a:cubicBezTo>
                    <a:pt x="1818" y="1267"/>
                    <a:pt x="1808" y="1250"/>
                    <a:pt x="1798" y="1240"/>
                  </a:cubicBezTo>
                  <a:cubicBezTo>
                    <a:pt x="1798" y="1228"/>
                    <a:pt x="1786" y="1228"/>
                    <a:pt x="1798" y="1216"/>
                  </a:cubicBezTo>
                  <a:lnTo>
                    <a:pt x="1846" y="1216"/>
                  </a:lnTo>
                  <a:cubicBezTo>
                    <a:pt x="1834" y="1216"/>
                    <a:pt x="1810" y="1216"/>
                    <a:pt x="1798" y="1204"/>
                  </a:cubicBezTo>
                  <a:cubicBezTo>
                    <a:pt x="1786" y="1204"/>
                    <a:pt x="1786" y="1192"/>
                    <a:pt x="1798" y="1192"/>
                  </a:cubicBezTo>
                  <a:lnTo>
                    <a:pt x="1858" y="1192"/>
                  </a:lnTo>
                  <a:cubicBezTo>
                    <a:pt x="1811" y="1180"/>
                    <a:pt x="1801" y="1176"/>
                    <a:pt x="1806" y="1176"/>
                  </a:cubicBezTo>
                  <a:cubicBezTo>
                    <a:pt x="1813" y="1176"/>
                    <a:pt x="1851" y="1183"/>
                    <a:pt x="1865" y="1183"/>
                  </a:cubicBezTo>
                  <a:cubicBezTo>
                    <a:pt x="1869" y="1183"/>
                    <a:pt x="1872" y="1182"/>
                    <a:pt x="1870" y="1180"/>
                  </a:cubicBezTo>
                  <a:cubicBezTo>
                    <a:pt x="1858" y="1168"/>
                    <a:pt x="1798" y="1157"/>
                    <a:pt x="1798" y="1145"/>
                  </a:cubicBezTo>
                  <a:cubicBezTo>
                    <a:pt x="1798" y="1141"/>
                    <a:pt x="1802" y="1139"/>
                    <a:pt x="1808" y="1139"/>
                  </a:cubicBezTo>
                  <a:cubicBezTo>
                    <a:pt x="1818" y="1139"/>
                    <a:pt x="1834" y="1145"/>
                    <a:pt x="1834" y="1145"/>
                  </a:cubicBezTo>
                  <a:cubicBezTo>
                    <a:pt x="1846" y="1145"/>
                    <a:pt x="1798" y="1133"/>
                    <a:pt x="1822" y="1121"/>
                  </a:cubicBezTo>
                  <a:cubicBezTo>
                    <a:pt x="1834" y="1109"/>
                    <a:pt x="1846" y="1109"/>
                    <a:pt x="1846" y="1109"/>
                  </a:cubicBezTo>
                  <a:cubicBezTo>
                    <a:pt x="1834" y="1097"/>
                    <a:pt x="1822" y="1097"/>
                    <a:pt x="1810" y="1085"/>
                  </a:cubicBezTo>
                  <a:cubicBezTo>
                    <a:pt x="1822" y="1073"/>
                    <a:pt x="1941" y="1073"/>
                    <a:pt x="1894" y="1061"/>
                  </a:cubicBezTo>
                  <a:cubicBezTo>
                    <a:pt x="1880" y="1053"/>
                    <a:pt x="1872" y="1050"/>
                    <a:pt x="1867" y="1050"/>
                  </a:cubicBezTo>
                  <a:cubicBezTo>
                    <a:pt x="1861" y="1050"/>
                    <a:pt x="1859" y="1053"/>
                    <a:pt x="1858" y="1053"/>
                  </a:cubicBezTo>
                  <a:cubicBezTo>
                    <a:pt x="1858" y="1053"/>
                    <a:pt x="1858" y="1052"/>
                    <a:pt x="1858" y="1049"/>
                  </a:cubicBezTo>
                  <a:cubicBezTo>
                    <a:pt x="1834" y="1026"/>
                    <a:pt x="1953" y="1002"/>
                    <a:pt x="1858" y="990"/>
                  </a:cubicBezTo>
                  <a:cubicBezTo>
                    <a:pt x="1834" y="966"/>
                    <a:pt x="1870" y="978"/>
                    <a:pt x="1834" y="966"/>
                  </a:cubicBezTo>
                  <a:lnTo>
                    <a:pt x="1822" y="966"/>
                  </a:lnTo>
                  <a:cubicBezTo>
                    <a:pt x="1796" y="962"/>
                    <a:pt x="1771" y="960"/>
                    <a:pt x="1745" y="958"/>
                  </a:cubicBezTo>
                  <a:lnTo>
                    <a:pt x="1745" y="958"/>
                  </a:lnTo>
                  <a:cubicBezTo>
                    <a:pt x="1753" y="955"/>
                    <a:pt x="1749" y="952"/>
                    <a:pt x="1723" y="952"/>
                  </a:cubicBezTo>
                  <a:cubicBezTo>
                    <a:pt x="1713" y="952"/>
                    <a:pt x="1699" y="952"/>
                    <a:pt x="1682" y="953"/>
                  </a:cubicBezTo>
                  <a:lnTo>
                    <a:pt x="1682" y="953"/>
                  </a:lnTo>
                  <a:cubicBezTo>
                    <a:pt x="1713" y="949"/>
                    <a:pt x="1709" y="929"/>
                    <a:pt x="1751" y="918"/>
                  </a:cubicBezTo>
                  <a:cubicBezTo>
                    <a:pt x="1775" y="912"/>
                    <a:pt x="1775" y="912"/>
                    <a:pt x="1769" y="912"/>
                  </a:cubicBezTo>
                  <a:cubicBezTo>
                    <a:pt x="1763" y="912"/>
                    <a:pt x="1751" y="912"/>
                    <a:pt x="1751" y="907"/>
                  </a:cubicBezTo>
                  <a:cubicBezTo>
                    <a:pt x="1751" y="907"/>
                    <a:pt x="1751" y="907"/>
                    <a:pt x="1739" y="895"/>
                  </a:cubicBezTo>
                  <a:cubicBezTo>
                    <a:pt x="1715" y="883"/>
                    <a:pt x="1715" y="859"/>
                    <a:pt x="1727" y="835"/>
                  </a:cubicBezTo>
                  <a:cubicBezTo>
                    <a:pt x="1727" y="826"/>
                    <a:pt x="1766" y="798"/>
                    <a:pt x="1729" y="798"/>
                  </a:cubicBezTo>
                  <a:cubicBezTo>
                    <a:pt x="1716" y="798"/>
                    <a:pt x="1693" y="802"/>
                    <a:pt x="1655" y="811"/>
                  </a:cubicBezTo>
                  <a:cubicBezTo>
                    <a:pt x="1655" y="811"/>
                    <a:pt x="1626" y="815"/>
                    <a:pt x="1604" y="818"/>
                  </a:cubicBezTo>
                  <a:lnTo>
                    <a:pt x="1604" y="818"/>
                  </a:lnTo>
                  <a:lnTo>
                    <a:pt x="1679" y="799"/>
                  </a:lnTo>
                  <a:lnTo>
                    <a:pt x="1846" y="752"/>
                  </a:lnTo>
                  <a:lnTo>
                    <a:pt x="1810" y="752"/>
                  </a:lnTo>
                  <a:cubicBezTo>
                    <a:pt x="1810" y="752"/>
                    <a:pt x="1798" y="752"/>
                    <a:pt x="1798" y="740"/>
                  </a:cubicBezTo>
                  <a:cubicBezTo>
                    <a:pt x="1798" y="740"/>
                    <a:pt x="1798" y="731"/>
                    <a:pt x="1831" y="720"/>
                  </a:cubicBezTo>
                  <a:lnTo>
                    <a:pt x="1831" y="720"/>
                  </a:lnTo>
                  <a:cubicBezTo>
                    <a:pt x="1811" y="726"/>
                    <a:pt x="1803" y="727"/>
                    <a:pt x="1798" y="727"/>
                  </a:cubicBezTo>
                  <a:cubicBezTo>
                    <a:pt x="1792" y="727"/>
                    <a:pt x="1793" y="724"/>
                    <a:pt x="1782" y="724"/>
                  </a:cubicBezTo>
                  <a:cubicBezTo>
                    <a:pt x="1776" y="724"/>
                    <a:pt x="1767" y="725"/>
                    <a:pt x="1751" y="728"/>
                  </a:cubicBezTo>
                  <a:cubicBezTo>
                    <a:pt x="1730" y="735"/>
                    <a:pt x="1698" y="742"/>
                    <a:pt x="1685" y="742"/>
                  </a:cubicBezTo>
                  <a:cubicBezTo>
                    <a:pt x="1676" y="742"/>
                    <a:pt x="1678" y="738"/>
                    <a:pt x="1703" y="728"/>
                  </a:cubicBezTo>
                  <a:cubicBezTo>
                    <a:pt x="1739" y="716"/>
                    <a:pt x="1763" y="704"/>
                    <a:pt x="1786" y="692"/>
                  </a:cubicBezTo>
                  <a:cubicBezTo>
                    <a:pt x="1798" y="686"/>
                    <a:pt x="1801" y="683"/>
                    <a:pt x="1798" y="683"/>
                  </a:cubicBezTo>
                  <a:cubicBezTo>
                    <a:pt x="1795" y="683"/>
                    <a:pt x="1786" y="686"/>
                    <a:pt x="1775" y="692"/>
                  </a:cubicBezTo>
                  <a:cubicBezTo>
                    <a:pt x="1767" y="696"/>
                    <a:pt x="1761" y="698"/>
                    <a:pt x="1758" y="698"/>
                  </a:cubicBezTo>
                  <a:cubicBezTo>
                    <a:pt x="1751" y="698"/>
                    <a:pt x="1751" y="692"/>
                    <a:pt x="1751" y="692"/>
                  </a:cubicBezTo>
                  <a:cubicBezTo>
                    <a:pt x="1751" y="692"/>
                    <a:pt x="1775" y="680"/>
                    <a:pt x="1786" y="680"/>
                  </a:cubicBezTo>
                  <a:cubicBezTo>
                    <a:pt x="1816" y="668"/>
                    <a:pt x="1801" y="668"/>
                    <a:pt x="1785" y="668"/>
                  </a:cubicBezTo>
                  <a:cubicBezTo>
                    <a:pt x="1769" y="668"/>
                    <a:pt x="1751" y="668"/>
                    <a:pt x="1775" y="656"/>
                  </a:cubicBezTo>
                  <a:lnTo>
                    <a:pt x="1775" y="656"/>
                  </a:lnTo>
                  <a:cubicBezTo>
                    <a:pt x="1774" y="657"/>
                    <a:pt x="1737" y="662"/>
                    <a:pt x="1716" y="662"/>
                  </a:cubicBezTo>
                  <a:cubicBezTo>
                    <a:pt x="1706" y="662"/>
                    <a:pt x="1699" y="660"/>
                    <a:pt x="1703" y="656"/>
                  </a:cubicBezTo>
                  <a:cubicBezTo>
                    <a:pt x="1727" y="656"/>
                    <a:pt x="1739" y="645"/>
                    <a:pt x="1763" y="633"/>
                  </a:cubicBezTo>
                  <a:lnTo>
                    <a:pt x="1763" y="633"/>
                  </a:lnTo>
                  <a:cubicBezTo>
                    <a:pt x="1751" y="633"/>
                    <a:pt x="1703" y="656"/>
                    <a:pt x="1691" y="656"/>
                  </a:cubicBezTo>
                  <a:lnTo>
                    <a:pt x="1786" y="609"/>
                  </a:lnTo>
                  <a:lnTo>
                    <a:pt x="1786" y="609"/>
                  </a:lnTo>
                  <a:cubicBezTo>
                    <a:pt x="1759" y="616"/>
                    <a:pt x="1735" y="623"/>
                    <a:pt x="1725" y="623"/>
                  </a:cubicBezTo>
                  <a:cubicBezTo>
                    <a:pt x="1717" y="623"/>
                    <a:pt x="1717" y="619"/>
                    <a:pt x="1727" y="609"/>
                  </a:cubicBezTo>
                  <a:cubicBezTo>
                    <a:pt x="1751" y="585"/>
                    <a:pt x="1751" y="585"/>
                    <a:pt x="1751" y="585"/>
                  </a:cubicBezTo>
                  <a:lnTo>
                    <a:pt x="1727" y="585"/>
                  </a:lnTo>
                  <a:lnTo>
                    <a:pt x="1727" y="573"/>
                  </a:lnTo>
                  <a:lnTo>
                    <a:pt x="1691" y="573"/>
                  </a:lnTo>
                  <a:cubicBezTo>
                    <a:pt x="1667" y="573"/>
                    <a:pt x="1715" y="549"/>
                    <a:pt x="1715" y="549"/>
                  </a:cubicBezTo>
                  <a:cubicBezTo>
                    <a:pt x="1715" y="537"/>
                    <a:pt x="1727" y="526"/>
                    <a:pt x="1703" y="526"/>
                  </a:cubicBezTo>
                  <a:cubicBezTo>
                    <a:pt x="1688" y="533"/>
                    <a:pt x="1664" y="550"/>
                    <a:pt x="1660" y="550"/>
                  </a:cubicBezTo>
                  <a:cubicBezTo>
                    <a:pt x="1657" y="550"/>
                    <a:pt x="1661" y="543"/>
                    <a:pt x="1679" y="526"/>
                  </a:cubicBezTo>
                  <a:lnTo>
                    <a:pt x="1679" y="526"/>
                  </a:lnTo>
                  <a:cubicBezTo>
                    <a:pt x="1652" y="542"/>
                    <a:pt x="1635" y="548"/>
                    <a:pt x="1628" y="548"/>
                  </a:cubicBezTo>
                  <a:cubicBezTo>
                    <a:pt x="1619" y="548"/>
                    <a:pt x="1624" y="539"/>
                    <a:pt x="1644" y="526"/>
                  </a:cubicBezTo>
                  <a:cubicBezTo>
                    <a:pt x="1661" y="499"/>
                    <a:pt x="1686" y="485"/>
                    <a:pt x="1682" y="485"/>
                  </a:cubicBezTo>
                  <a:lnTo>
                    <a:pt x="1682" y="485"/>
                  </a:lnTo>
                  <a:cubicBezTo>
                    <a:pt x="1681" y="485"/>
                    <a:pt x="1676" y="487"/>
                    <a:pt x="1667" y="490"/>
                  </a:cubicBezTo>
                  <a:cubicBezTo>
                    <a:pt x="1655" y="490"/>
                    <a:pt x="1632" y="502"/>
                    <a:pt x="1608" y="502"/>
                  </a:cubicBezTo>
                  <a:lnTo>
                    <a:pt x="1608" y="502"/>
                  </a:lnTo>
                  <a:cubicBezTo>
                    <a:pt x="1632" y="502"/>
                    <a:pt x="1655" y="490"/>
                    <a:pt x="1667" y="478"/>
                  </a:cubicBezTo>
                  <a:cubicBezTo>
                    <a:pt x="1671" y="474"/>
                    <a:pt x="1669" y="473"/>
                    <a:pt x="1665" y="473"/>
                  </a:cubicBezTo>
                  <a:cubicBezTo>
                    <a:pt x="1655" y="473"/>
                    <a:pt x="1632" y="481"/>
                    <a:pt x="1632" y="490"/>
                  </a:cubicBezTo>
                  <a:cubicBezTo>
                    <a:pt x="1620" y="490"/>
                    <a:pt x="1620" y="478"/>
                    <a:pt x="1632" y="454"/>
                  </a:cubicBezTo>
                  <a:cubicBezTo>
                    <a:pt x="1655" y="442"/>
                    <a:pt x="1655" y="430"/>
                    <a:pt x="1655" y="430"/>
                  </a:cubicBezTo>
                  <a:cubicBezTo>
                    <a:pt x="1655" y="418"/>
                    <a:pt x="1644" y="418"/>
                    <a:pt x="1632" y="418"/>
                  </a:cubicBezTo>
                  <a:cubicBezTo>
                    <a:pt x="1624" y="418"/>
                    <a:pt x="1605" y="429"/>
                    <a:pt x="1601" y="429"/>
                  </a:cubicBezTo>
                  <a:cubicBezTo>
                    <a:pt x="1599" y="429"/>
                    <a:pt x="1600" y="426"/>
                    <a:pt x="1608" y="418"/>
                  </a:cubicBezTo>
                  <a:cubicBezTo>
                    <a:pt x="1637" y="399"/>
                    <a:pt x="1642" y="379"/>
                    <a:pt x="1637" y="379"/>
                  </a:cubicBezTo>
                  <a:lnTo>
                    <a:pt x="1637" y="379"/>
                  </a:lnTo>
                  <a:cubicBezTo>
                    <a:pt x="1636" y="379"/>
                    <a:pt x="1634" y="380"/>
                    <a:pt x="1632" y="383"/>
                  </a:cubicBezTo>
                  <a:cubicBezTo>
                    <a:pt x="1608" y="383"/>
                    <a:pt x="1596" y="406"/>
                    <a:pt x="1572" y="418"/>
                  </a:cubicBezTo>
                  <a:cubicBezTo>
                    <a:pt x="1616" y="382"/>
                    <a:pt x="1619" y="368"/>
                    <a:pt x="1607" y="368"/>
                  </a:cubicBezTo>
                  <a:cubicBezTo>
                    <a:pt x="1600" y="368"/>
                    <a:pt x="1586" y="373"/>
                    <a:pt x="1572" y="383"/>
                  </a:cubicBezTo>
                  <a:cubicBezTo>
                    <a:pt x="1558" y="392"/>
                    <a:pt x="1552" y="396"/>
                    <a:pt x="1550" y="396"/>
                  </a:cubicBezTo>
                  <a:cubicBezTo>
                    <a:pt x="1547" y="396"/>
                    <a:pt x="1557" y="385"/>
                    <a:pt x="1572" y="371"/>
                  </a:cubicBezTo>
                  <a:cubicBezTo>
                    <a:pt x="1596" y="347"/>
                    <a:pt x="1596" y="347"/>
                    <a:pt x="1608" y="335"/>
                  </a:cubicBezTo>
                  <a:cubicBezTo>
                    <a:pt x="1612" y="331"/>
                    <a:pt x="1612" y="330"/>
                    <a:pt x="1610" y="330"/>
                  </a:cubicBezTo>
                  <a:cubicBezTo>
                    <a:pt x="1606" y="330"/>
                    <a:pt x="1596" y="335"/>
                    <a:pt x="1596" y="335"/>
                  </a:cubicBezTo>
                  <a:cubicBezTo>
                    <a:pt x="1584" y="335"/>
                    <a:pt x="1572" y="335"/>
                    <a:pt x="1596" y="311"/>
                  </a:cubicBezTo>
                  <a:cubicBezTo>
                    <a:pt x="1606" y="301"/>
                    <a:pt x="1608" y="298"/>
                    <a:pt x="1607" y="298"/>
                  </a:cubicBezTo>
                  <a:lnTo>
                    <a:pt x="1607" y="298"/>
                  </a:lnTo>
                  <a:cubicBezTo>
                    <a:pt x="1603" y="298"/>
                    <a:pt x="1569" y="323"/>
                    <a:pt x="1560" y="323"/>
                  </a:cubicBezTo>
                  <a:cubicBezTo>
                    <a:pt x="1560" y="323"/>
                    <a:pt x="1560" y="308"/>
                    <a:pt x="1548" y="308"/>
                  </a:cubicBezTo>
                  <a:cubicBezTo>
                    <a:pt x="1545" y="308"/>
                    <a:pt x="1541" y="309"/>
                    <a:pt x="1536" y="311"/>
                  </a:cubicBezTo>
                  <a:cubicBezTo>
                    <a:pt x="1528" y="319"/>
                    <a:pt x="1523" y="322"/>
                    <a:pt x="1520" y="322"/>
                  </a:cubicBezTo>
                  <a:cubicBezTo>
                    <a:pt x="1513" y="322"/>
                    <a:pt x="1513" y="311"/>
                    <a:pt x="1513" y="311"/>
                  </a:cubicBezTo>
                  <a:cubicBezTo>
                    <a:pt x="1513" y="302"/>
                    <a:pt x="1519" y="279"/>
                    <a:pt x="1512" y="279"/>
                  </a:cubicBezTo>
                  <a:cubicBezTo>
                    <a:pt x="1510" y="279"/>
                    <a:pt x="1506" y="282"/>
                    <a:pt x="1501" y="287"/>
                  </a:cubicBezTo>
                  <a:cubicBezTo>
                    <a:pt x="1495" y="291"/>
                    <a:pt x="1491" y="293"/>
                    <a:pt x="1489" y="293"/>
                  </a:cubicBezTo>
                  <a:cubicBezTo>
                    <a:pt x="1479" y="293"/>
                    <a:pt x="1513" y="252"/>
                    <a:pt x="1513" y="252"/>
                  </a:cubicBezTo>
                  <a:cubicBezTo>
                    <a:pt x="1517" y="248"/>
                    <a:pt x="1517" y="246"/>
                    <a:pt x="1515" y="246"/>
                  </a:cubicBezTo>
                  <a:cubicBezTo>
                    <a:pt x="1511" y="246"/>
                    <a:pt x="1501" y="252"/>
                    <a:pt x="1501" y="252"/>
                  </a:cubicBezTo>
                  <a:cubicBezTo>
                    <a:pt x="1501" y="240"/>
                    <a:pt x="1501" y="240"/>
                    <a:pt x="1489" y="240"/>
                  </a:cubicBezTo>
                  <a:cubicBezTo>
                    <a:pt x="1473" y="240"/>
                    <a:pt x="1462" y="250"/>
                    <a:pt x="1461" y="250"/>
                  </a:cubicBezTo>
                  <a:cubicBezTo>
                    <a:pt x="1460" y="250"/>
                    <a:pt x="1461" y="248"/>
                    <a:pt x="1465" y="240"/>
                  </a:cubicBezTo>
                  <a:cubicBezTo>
                    <a:pt x="1472" y="219"/>
                    <a:pt x="1479" y="193"/>
                    <a:pt x="1471" y="193"/>
                  </a:cubicBezTo>
                  <a:cubicBezTo>
                    <a:pt x="1468" y="193"/>
                    <a:pt x="1461" y="199"/>
                    <a:pt x="1451" y="211"/>
                  </a:cubicBezTo>
                  <a:lnTo>
                    <a:pt x="1451" y="211"/>
                  </a:lnTo>
                  <a:cubicBezTo>
                    <a:pt x="1472" y="179"/>
                    <a:pt x="1463" y="167"/>
                    <a:pt x="1448" y="167"/>
                  </a:cubicBezTo>
                  <a:cubicBezTo>
                    <a:pt x="1438" y="167"/>
                    <a:pt x="1426" y="172"/>
                    <a:pt x="1417" y="180"/>
                  </a:cubicBezTo>
                  <a:cubicBezTo>
                    <a:pt x="1413" y="184"/>
                    <a:pt x="1411" y="186"/>
                    <a:pt x="1409" y="186"/>
                  </a:cubicBezTo>
                  <a:cubicBezTo>
                    <a:pt x="1401" y="186"/>
                    <a:pt x="1435" y="124"/>
                    <a:pt x="1432" y="124"/>
                  </a:cubicBezTo>
                  <a:lnTo>
                    <a:pt x="1432" y="124"/>
                  </a:lnTo>
                  <a:cubicBezTo>
                    <a:pt x="1431" y="124"/>
                    <a:pt x="1427" y="130"/>
                    <a:pt x="1417" y="145"/>
                  </a:cubicBezTo>
                  <a:cubicBezTo>
                    <a:pt x="1401" y="161"/>
                    <a:pt x="1379" y="189"/>
                    <a:pt x="1374" y="189"/>
                  </a:cubicBezTo>
                  <a:cubicBezTo>
                    <a:pt x="1373" y="189"/>
                    <a:pt x="1374" y="183"/>
                    <a:pt x="1382" y="168"/>
                  </a:cubicBezTo>
                  <a:lnTo>
                    <a:pt x="1358" y="168"/>
                  </a:lnTo>
                  <a:cubicBezTo>
                    <a:pt x="1370" y="156"/>
                    <a:pt x="1382" y="145"/>
                    <a:pt x="1382" y="133"/>
                  </a:cubicBezTo>
                  <a:cubicBezTo>
                    <a:pt x="1382" y="121"/>
                    <a:pt x="1382" y="85"/>
                    <a:pt x="1370" y="85"/>
                  </a:cubicBezTo>
                  <a:cubicBezTo>
                    <a:pt x="1364" y="107"/>
                    <a:pt x="1356" y="129"/>
                    <a:pt x="1346" y="150"/>
                  </a:cubicBezTo>
                  <a:lnTo>
                    <a:pt x="1346" y="150"/>
                  </a:lnTo>
                  <a:cubicBezTo>
                    <a:pt x="1346" y="135"/>
                    <a:pt x="1346" y="143"/>
                    <a:pt x="1346" y="133"/>
                  </a:cubicBezTo>
                  <a:cubicBezTo>
                    <a:pt x="1346" y="133"/>
                    <a:pt x="1356" y="83"/>
                    <a:pt x="1349" y="83"/>
                  </a:cubicBezTo>
                  <a:lnTo>
                    <a:pt x="1349" y="83"/>
                  </a:lnTo>
                  <a:cubicBezTo>
                    <a:pt x="1348" y="83"/>
                    <a:pt x="1347" y="84"/>
                    <a:pt x="1346" y="85"/>
                  </a:cubicBezTo>
                  <a:cubicBezTo>
                    <a:pt x="1346" y="95"/>
                    <a:pt x="1328" y="123"/>
                    <a:pt x="1323" y="123"/>
                  </a:cubicBezTo>
                  <a:cubicBezTo>
                    <a:pt x="1323" y="123"/>
                    <a:pt x="1322" y="122"/>
                    <a:pt x="1322" y="121"/>
                  </a:cubicBezTo>
                  <a:cubicBezTo>
                    <a:pt x="1322" y="109"/>
                    <a:pt x="1334" y="61"/>
                    <a:pt x="1322" y="61"/>
                  </a:cubicBezTo>
                  <a:cubicBezTo>
                    <a:pt x="1318" y="74"/>
                    <a:pt x="1312" y="78"/>
                    <a:pt x="1306" y="78"/>
                  </a:cubicBezTo>
                  <a:cubicBezTo>
                    <a:pt x="1297" y="78"/>
                    <a:pt x="1288" y="71"/>
                    <a:pt x="1281" y="71"/>
                  </a:cubicBezTo>
                  <a:cubicBezTo>
                    <a:pt x="1278" y="71"/>
                    <a:pt x="1276" y="71"/>
                    <a:pt x="1274" y="73"/>
                  </a:cubicBezTo>
                  <a:cubicBezTo>
                    <a:pt x="1274" y="85"/>
                    <a:pt x="1263" y="133"/>
                    <a:pt x="1239" y="156"/>
                  </a:cubicBezTo>
                  <a:cubicBezTo>
                    <a:pt x="1238" y="157"/>
                    <a:pt x="1237" y="158"/>
                    <a:pt x="1237" y="158"/>
                  </a:cubicBezTo>
                  <a:cubicBezTo>
                    <a:pt x="1233" y="158"/>
                    <a:pt x="1250" y="121"/>
                    <a:pt x="1258" y="94"/>
                  </a:cubicBezTo>
                  <a:lnTo>
                    <a:pt x="1258" y="94"/>
                  </a:lnTo>
                  <a:cubicBezTo>
                    <a:pt x="1254" y="107"/>
                    <a:pt x="1248" y="117"/>
                    <a:pt x="1247" y="117"/>
                  </a:cubicBezTo>
                  <a:cubicBezTo>
                    <a:pt x="1247" y="117"/>
                    <a:pt x="1248" y="114"/>
                    <a:pt x="1251" y="109"/>
                  </a:cubicBezTo>
                  <a:cubicBezTo>
                    <a:pt x="1251" y="92"/>
                    <a:pt x="1257" y="69"/>
                    <a:pt x="1260" y="53"/>
                  </a:cubicBezTo>
                  <a:lnTo>
                    <a:pt x="1260" y="53"/>
                  </a:lnTo>
                  <a:cubicBezTo>
                    <a:pt x="1253" y="71"/>
                    <a:pt x="1238" y="98"/>
                    <a:pt x="1230" y="98"/>
                  </a:cubicBezTo>
                  <a:cubicBezTo>
                    <a:pt x="1229" y="98"/>
                    <a:pt x="1228" y="98"/>
                    <a:pt x="1227" y="97"/>
                  </a:cubicBezTo>
                  <a:cubicBezTo>
                    <a:pt x="1227" y="87"/>
                    <a:pt x="1243" y="44"/>
                    <a:pt x="1235" y="44"/>
                  </a:cubicBezTo>
                  <a:lnTo>
                    <a:pt x="1235" y="44"/>
                  </a:lnTo>
                  <a:cubicBezTo>
                    <a:pt x="1234" y="44"/>
                    <a:pt x="1232" y="45"/>
                    <a:pt x="1230" y="46"/>
                  </a:cubicBezTo>
                  <a:lnTo>
                    <a:pt x="1230" y="46"/>
                  </a:lnTo>
                  <a:cubicBezTo>
                    <a:pt x="1232" y="36"/>
                    <a:pt x="1235" y="26"/>
                    <a:pt x="1239" y="14"/>
                  </a:cubicBezTo>
                  <a:cubicBezTo>
                    <a:pt x="1239" y="14"/>
                    <a:pt x="1233" y="8"/>
                    <a:pt x="1230" y="8"/>
                  </a:cubicBezTo>
                  <a:cubicBezTo>
                    <a:pt x="1228" y="8"/>
                    <a:pt x="1227" y="10"/>
                    <a:pt x="1227" y="14"/>
                  </a:cubicBezTo>
                  <a:cubicBezTo>
                    <a:pt x="1215" y="25"/>
                    <a:pt x="1215" y="37"/>
                    <a:pt x="1215" y="37"/>
                  </a:cubicBezTo>
                  <a:lnTo>
                    <a:pt x="1191" y="37"/>
                  </a:lnTo>
                  <a:cubicBezTo>
                    <a:pt x="1167" y="61"/>
                    <a:pt x="1167" y="73"/>
                    <a:pt x="1167" y="97"/>
                  </a:cubicBezTo>
                  <a:cubicBezTo>
                    <a:pt x="1167" y="97"/>
                    <a:pt x="1155" y="97"/>
                    <a:pt x="1155" y="61"/>
                  </a:cubicBezTo>
                  <a:cubicBezTo>
                    <a:pt x="1155" y="42"/>
                    <a:pt x="1155" y="24"/>
                    <a:pt x="1155" y="14"/>
                  </a:cubicBezTo>
                  <a:cubicBezTo>
                    <a:pt x="1155" y="37"/>
                    <a:pt x="1143" y="49"/>
                    <a:pt x="1132" y="49"/>
                  </a:cubicBezTo>
                  <a:cubicBezTo>
                    <a:pt x="1132" y="61"/>
                    <a:pt x="1132" y="73"/>
                    <a:pt x="1132" y="85"/>
                  </a:cubicBezTo>
                  <a:cubicBezTo>
                    <a:pt x="1128" y="89"/>
                    <a:pt x="1124" y="90"/>
                    <a:pt x="1120" y="90"/>
                  </a:cubicBezTo>
                  <a:cubicBezTo>
                    <a:pt x="1113" y="90"/>
                    <a:pt x="1108" y="85"/>
                    <a:pt x="1108" y="85"/>
                  </a:cubicBezTo>
                  <a:cubicBezTo>
                    <a:pt x="1100" y="85"/>
                    <a:pt x="1092" y="101"/>
                    <a:pt x="1087" y="101"/>
                  </a:cubicBezTo>
                  <a:cubicBezTo>
                    <a:pt x="1085" y="101"/>
                    <a:pt x="1084" y="97"/>
                    <a:pt x="1084" y="85"/>
                  </a:cubicBezTo>
                  <a:cubicBezTo>
                    <a:pt x="1089" y="63"/>
                    <a:pt x="1087" y="54"/>
                    <a:pt x="1083" y="54"/>
                  </a:cubicBezTo>
                  <a:cubicBezTo>
                    <a:pt x="1079" y="54"/>
                    <a:pt x="1072" y="66"/>
                    <a:pt x="1072" y="85"/>
                  </a:cubicBezTo>
                  <a:cubicBezTo>
                    <a:pt x="1060" y="97"/>
                    <a:pt x="1060" y="109"/>
                    <a:pt x="1072" y="133"/>
                  </a:cubicBezTo>
                  <a:cubicBezTo>
                    <a:pt x="1072" y="133"/>
                    <a:pt x="1060" y="133"/>
                    <a:pt x="1060" y="109"/>
                  </a:cubicBezTo>
                  <a:cubicBezTo>
                    <a:pt x="1060" y="97"/>
                    <a:pt x="1060" y="85"/>
                    <a:pt x="1060" y="61"/>
                  </a:cubicBezTo>
                  <a:cubicBezTo>
                    <a:pt x="1060" y="60"/>
                    <a:pt x="1060" y="59"/>
                    <a:pt x="1060" y="59"/>
                  </a:cubicBezTo>
                  <a:cubicBezTo>
                    <a:pt x="1058" y="59"/>
                    <a:pt x="1053" y="75"/>
                    <a:pt x="1046" y="75"/>
                  </a:cubicBezTo>
                  <a:cubicBezTo>
                    <a:pt x="1043" y="75"/>
                    <a:pt x="1040" y="71"/>
                    <a:pt x="1036" y="61"/>
                  </a:cubicBezTo>
                  <a:cubicBezTo>
                    <a:pt x="1036" y="53"/>
                    <a:pt x="1036" y="38"/>
                    <a:pt x="1036" y="25"/>
                  </a:cubicBezTo>
                  <a:cubicBezTo>
                    <a:pt x="1036" y="53"/>
                    <a:pt x="1029" y="96"/>
                    <a:pt x="1020" y="96"/>
                  </a:cubicBezTo>
                  <a:cubicBezTo>
                    <a:pt x="1018" y="96"/>
                    <a:pt x="1015" y="93"/>
                    <a:pt x="1013" y="85"/>
                  </a:cubicBezTo>
                  <a:cubicBezTo>
                    <a:pt x="1013" y="61"/>
                    <a:pt x="1013" y="37"/>
                    <a:pt x="1013" y="25"/>
                  </a:cubicBezTo>
                  <a:cubicBezTo>
                    <a:pt x="1013" y="25"/>
                    <a:pt x="1007" y="15"/>
                    <a:pt x="1004" y="15"/>
                  </a:cubicBezTo>
                  <a:cubicBezTo>
                    <a:pt x="1002" y="15"/>
                    <a:pt x="1001" y="18"/>
                    <a:pt x="1001" y="25"/>
                  </a:cubicBezTo>
                  <a:cubicBezTo>
                    <a:pt x="990" y="36"/>
                    <a:pt x="999" y="98"/>
                    <a:pt x="991" y="98"/>
                  </a:cubicBezTo>
                  <a:cubicBezTo>
                    <a:pt x="990" y="98"/>
                    <a:pt x="990" y="98"/>
                    <a:pt x="989" y="97"/>
                  </a:cubicBezTo>
                  <a:cubicBezTo>
                    <a:pt x="989" y="73"/>
                    <a:pt x="989" y="49"/>
                    <a:pt x="989" y="25"/>
                  </a:cubicBezTo>
                  <a:lnTo>
                    <a:pt x="977" y="85"/>
                  </a:lnTo>
                  <a:lnTo>
                    <a:pt x="977" y="73"/>
                  </a:lnTo>
                  <a:cubicBezTo>
                    <a:pt x="977" y="53"/>
                    <a:pt x="968" y="23"/>
                    <a:pt x="958" y="23"/>
                  </a:cubicBezTo>
                  <a:cubicBezTo>
                    <a:pt x="956" y="23"/>
                    <a:pt x="955" y="24"/>
                    <a:pt x="953" y="25"/>
                  </a:cubicBezTo>
                  <a:cubicBezTo>
                    <a:pt x="953" y="32"/>
                    <a:pt x="953" y="67"/>
                    <a:pt x="953" y="97"/>
                  </a:cubicBezTo>
                  <a:cubicBezTo>
                    <a:pt x="953" y="85"/>
                    <a:pt x="953" y="73"/>
                    <a:pt x="941" y="61"/>
                  </a:cubicBezTo>
                  <a:cubicBezTo>
                    <a:pt x="941" y="61"/>
                    <a:pt x="921" y="0"/>
                    <a:pt x="91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3" name="Google Shape;6533;p50"/>
            <p:cNvSpPr/>
            <p:nvPr/>
          </p:nvSpPr>
          <p:spPr>
            <a:xfrm>
              <a:off x="-2844550" y="1293475"/>
              <a:ext cx="54475" cy="46475"/>
            </a:xfrm>
            <a:custGeom>
              <a:avLst/>
              <a:gdLst/>
              <a:ahLst/>
              <a:cxnLst/>
              <a:rect l="l" t="t" r="r" b="b"/>
              <a:pathLst>
                <a:path w="2179" h="1859" extrusionOk="0">
                  <a:moveTo>
                    <a:pt x="1250" y="382"/>
                  </a:moveTo>
                  <a:lnTo>
                    <a:pt x="1250" y="394"/>
                  </a:lnTo>
                  <a:cubicBezTo>
                    <a:pt x="1548" y="394"/>
                    <a:pt x="1786" y="632"/>
                    <a:pt x="1798" y="930"/>
                  </a:cubicBezTo>
                  <a:cubicBezTo>
                    <a:pt x="1798" y="1259"/>
                    <a:pt x="1528" y="1474"/>
                    <a:pt x="1246" y="1474"/>
                  </a:cubicBezTo>
                  <a:cubicBezTo>
                    <a:pt x="1109" y="1474"/>
                    <a:pt x="970" y="1424"/>
                    <a:pt x="857" y="1311"/>
                  </a:cubicBezTo>
                  <a:cubicBezTo>
                    <a:pt x="512" y="966"/>
                    <a:pt x="762" y="382"/>
                    <a:pt x="1250" y="382"/>
                  </a:cubicBezTo>
                  <a:close/>
                  <a:moveTo>
                    <a:pt x="1244" y="0"/>
                  </a:moveTo>
                  <a:cubicBezTo>
                    <a:pt x="1013" y="0"/>
                    <a:pt x="777" y="86"/>
                    <a:pt x="583" y="275"/>
                  </a:cubicBezTo>
                  <a:cubicBezTo>
                    <a:pt x="0" y="859"/>
                    <a:pt x="417" y="1859"/>
                    <a:pt x="1250" y="1859"/>
                  </a:cubicBezTo>
                  <a:cubicBezTo>
                    <a:pt x="1762" y="1859"/>
                    <a:pt x="2179" y="1442"/>
                    <a:pt x="2179" y="930"/>
                  </a:cubicBezTo>
                  <a:cubicBezTo>
                    <a:pt x="2179" y="368"/>
                    <a:pt x="1723" y="0"/>
                    <a:pt x="124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4" name="Google Shape;6534;p50"/>
            <p:cNvSpPr/>
            <p:nvPr/>
          </p:nvSpPr>
          <p:spPr>
            <a:xfrm>
              <a:off x="-2829675" y="1300350"/>
              <a:ext cx="31875" cy="35800"/>
            </a:xfrm>
            <a:custGeom>
              <a:avLst/>
              <a:gdLst/>
              <a:ahLst/>
              <a:cxnLst/>
              <a:rect l="l" t="t" r="r" b="b"/>
              <a:pathLst>
                <a:path w="1275" h="1432" extrusionOk="0">
                  <a:moveTo>
                    <a:pt x="261" y="118"/>
                  </a:moveTo>
                  <a:lnTo>
                    <a:pt x="261" y="118"/>
                  </a:lnTo>
                  <a:cubicBezTo>
                    <a:pt x="261" y="118"/>
                    <a:pt x="263" y="121"/>
                    <a:pt x="267" y="126"/>
                  </a:cubicBezTo>
                  <a:lnTo>
                    <a:pt x="267" y="126"/>
                  </a:lnTo>
                  <a:cubicBezTo>
                    <a:pt x="266" y="124"/>
                    <a:pt x="264" y="121"/>
                    <a:pt x="262" y="119"/>
                  </a:cubicBezTo>
                  <a:cubicBezTo>
                    <a:pt x="262" y="119"/>
                    <a:pt x="261" y="118"/>
                    <a:pt x="261" y="118"/>
                  </a:cubicBezTo>
                  <a:close/>
                  <a:moveTo>
                    <a:pt x="453" y="107"/>
                  </a:moveTo>
                  <a:lnTo>
                    <a:pt x="453" y="107"/>
                  </a:lnTo>
                  <a:cubicBezTo>
                    <a:pt x="459" y="114"/>
                    <a:pt x="462" y="124"/>
                    <a:pt x="466" y="136"/>
                  </a:cubicBezTo>
                  <a:lnTo>
                    <a:pt x="466" y="136"/>
                  </a:lnTo>
                  <a:cubicBezTo>
                    <a:pt x="459" y="124"/>
                    <a:pt x="453" y="107"/>
                    <a:pt x="453" y="107"/>
                  </a:cubicBezTo>
                  <a:close/>
                  <a:moveTo>
                    <a:pt x="845" y="101"/>
                  </a:moveTo>
                  <a:cubicBezTo>
                    <a:pt x="841" y="114"/>
                    <a:pt x="838" y="127"/>
                    <a:pt x="834" y="140"/>
                  </a:cubicBezTo>
                  <a:lnTo>
                    <a:pt x="834" y="140"/>
                  </a:lnTo>
                  <a:cubicBezTo>
                    <a:pt x="834" y="126"/>
                    <a:pt x="839" y="112"/>
                    <a:pt x="845" y="101"/>
                  </a:cubicBezTo>
                  <a:close/>
                  <a:moveTo>
                    <a:pt x="429" y="119"/>
                  </a:moveTo>
                  <a:cubicBezTo>
                    <a:pt x="441" y="155"/>
                    <a:pt x="453" y="155"/>
                    <a:pt x="441" y="155"/>
                  </a:cubicBezTo>
                  <a:cubicBezTo>
                    <a:pt x="441" y="143"/>
                    <a:pt x="429" y="131"/>
                    <a:pt x="429" y="119"/>
                  </a:cubicBezTo>
                  <a:close/>
                  <a:moveTo>
                    <a:pt x="750" y="143"/>
                  </a:moveTo>
                  <a:cubicBezTo>
                    <a:pt x="750" y="143"/>
                    <a:pt x="750" y="155"/>
                    <a:pt x="739" y="191"/>
                  </a:cubicBezTo>
                  <a:lnTo>
                    <a:pt x="739" y="191"/>
                  </a:lnTo>
                  <a:cubicBezTo>
                    <a:pt x="739" y="171"/>
                    <a:pt x="741" y="153"/>
                    <a:pt x="750" y="143"/>
                  </a:cubicBezTo>
                  <a:close/>
                  <a:moveTo>
                    <a:pt x="750" y="170"/>
                  </a:moveTo>
                  <a:lnTo>
                    <a:pt x="750" y="170"/>
                  </a:lnTo>
                  <a:cubicBezTo>
                    <a:pt x="749" y="192"/>
                    <a:pt x="739" y="203"/>
                    <a:pt x="739" y="203"/>
                  </a:cubicBezTo>
                  <a:cubicBezTo>
                    <a:pt x="743" y="190"/>
                    <a:pt x="747" y="180"/>
                    <a:pt x="750" y="170"/>
                  </a:cubicBezTo>
                  <a:close/>
                  <a:moveTo>
                    <a:pt x="310" y="203"/>
                  </a:moveTo>
                  <a:cubicBezTo>
                    <a:pt x="310" y="205"/>
                    <a:pt x="312" y="208"/>
                    <a:pt x="315" y="213"/>
                  </a:cubicBezTo>
                  <a:lnTo>
                    <a:pt x="315" y="213"/>
                  </a:lnTo>
                  <a:cubicBezTo>
                    <a:pt x="314" y="210"/>
                    <a:pt x="312" y="206"/>
                    <a:pt x="310" y="203"/>
                  </a:cubicBezTo>
                  <a:close/>
                  <a:moveTo>
                    <a:pt x="232" y="266"/>
                  </a:moveTo>
                  <a:cubicBezTo>
                    <a:pt x="231" y="266"/>
                    <a:pt x="232" y="268"/>
                    <a:pt x="238" y="274"/>
                  </a:cubicBezTo>
                  <a:cubicBezTo>
                    <a:pt x="245" y="276"/>
                    <a:pt x="251" y="279"/>
                    <a:pt x="257" y="282"/>
                  </a:cubicBezTo>
                  <a:lnTo>
                    <a:pt x="257" y="282"/>
                  </a:lnTo>
                  <a:cubicBezTo>
                    <a:pt x="249" y="277"/>
                    <a:pt x="235" y="266"/>
                    <a:pt x="232" y="266"/>
                  </a:cubicBezTo>
                  <a:close/>
                  <a:moveTo>
                    <a:pt x="507" y="302"/>
                  </a:moveTo>
                  <a:lnTo>
                    <a:pt x="512" y="322"/>
                  </a:lnTo>
                  <a:cubicBezTo>
                    <a:pt x="512" y="322"/>
                    <a:pt x="512" y="308"/>
                    <a:pt x="507" y="302"/>
                  </a:cubicBezTo>
                  <a:close/>
                  <a:moveTo>
                    <a:pt x="518" y="319"/>
                  </a:moveTo>
                  <a:cubicBezTo>
                    <a:pt x="521" y="328"/>
                    <a:pt x="523" y="335"/>
                    <a:pt x="524" y="335"/>
                  </a:cubicBezTo>
                  <a:cubicBezTo>
                    <a:pt x="524" y="335"/>
                    <a:pt x="524" y="335"/>
                    <a:pt x="524" y="334"/>
                  </a:cubicBezTo>
                  <a:lnTo>
                    <a:pt x="518" y="319"/>
                  </a:lnTo>
                  <a:close/>
                  <a:moveTo>
                    <a:pt x="279" y="348"/>
                  </a:moveTo>
                  <a:cubicBezTo>
                    <a:pt x="283" y="351"/>
                    <a:pt x="286" y="355"/>
                    <a:pt x="286" y="357"/>
                  </a:cubicBezTo>
                  <a:cubicBezTo>
                    <a:pt x="284" y="354"/>
                    <a:pt x="282" y="350"/>
                    <a:pt x="279" y="348"/>
                  </a:cubicBezTo>
                  <a:close/>
                  <a:moveTo>
                    <a:pt x="753" y="366"/>
                  </a:moveTo>
                  <a:cubicBezTo>
                    <a:pt x="753" y="368"/>
                    <a:pt x="752" y="369"/>
                    <a:pt x="752" y="370"/>
                  </a:cubicBezTo>
                  <a:lnTo>
                    <a:pt x="752" y="370"/>
                  </a:lnTo>
                  <a:lnTo>
                    <a:pt x="753" y="366"/>
                  </a:lnTo>
                  <a:close/>
                  <a:moveTo>
                    <a:pt x="822" y="380"/>
                  </a:moveTo>
                  <a:cubicBezTo>
                    <a:pt x="820" y="382"/>
                    <a:pt x="819" y="384"/>
                    <a:pt x="819" y="384"/>
                  </a:cubicBezTo>
                  <a:cubicBezTo>
                    <a:pt x="819" y="384"/>
                    <a:pt x="820" y="383"/>
                    <a:pt x="822" y="381"/>
                  </a:cubicBezTo>
                  <a:cubicBezTo>
                    <a:pt x="822" y="381"/>
                    <a:pt x="822" y="381"/>
                    <a:pt x="822" y="380"/>
                  </a:cubicBezTo>
                  <a:close/>
                  <a:moveTo>
                    <a:pt x="810" y="357"/>
                  </a:moveTo>
                  <a:cubicBezTo>
                    <a:pt x="797" y="383"/>
                    <a:pt x="791" y="398"/>
                    <a:pt x="792" y="398"/>
                  </a:cubicBezTo>
                  <a:cubicBezTo>
                    <a:pt x="793" y="398"/>
                    <a:pt x="799" y="386"/>
                    <a:pt x="810" y="357"/>
                  </a:cubicBezTo>
                  <a:close/>
                  <a:moveTo>
                    <a:pt x="155" y="417"/>
                  </a:moveTo>
                  <a:cubicBezTo>
                    <a:pt x="164" y="417"/>
                    <a:pt x="180" y="424"/>
                    <a:pt x="192" y="432"/>
                  </a:cubicBezTo>
                  <a:lnTo>
                    <a:pt x="192" y="432"/>
                  </a:lnTo>
                  <a:cubicBezTo>
                    <a:pt x="177" y="428"/>
                    <a:pt x="163" y="425"/>
                    <a:pt x="155" y="417"/>
                  </a:cubicBezTo>
                  <a:close/>
                  <a:moveTo>
                    <a:pt x="342" y="456"/>
                  </a:moveTo>
                  <a:cubicBezTo>
                    <a:pt x="346" y="461"/>
                    <a:pt x="354" y="467"/>
                    <a:pt x="369" y="476"/>
                  </a:cubicBezTo>
                  <a:cubicBezTo>
                    <a:pt x="361" y="468"/>
                    <a:pt x="352" y="462"/>
                    <a:pt x="342" y="456"/>
                  </a:cubicBezTo>
                  <a:close/>
                  <a:moveTo>
                    <a:pt x="262" y="505"/>
                  </a:moveTo>
                  <a:cubicBezTo>
                    <a:pt x="269" y="509"/>
                    <a:pt x="274" y="512"/>
                    <a:pt x="274" y="512"/>
                  </a:cubicBezTo>
                  <a:cubicBezTo>
                    <a:pt x="271" y="509"/>
                    <a:pt x="267" y="506"/>
                    <a:pt x="262" y="505"/>
                  </a:cubicBezTo>
                  <a:close/>
                  <a:moveTo>
                    <a:pt x="224" y="502"/>
                  </a:moveTo>
                  <a:cubicBezTo>
                    <a:pt x="225" y="502"/>
                    <a:pt x="236" y="507"/>
                    <a:pt x="253" y="514"/>
                  </a:cubicBezTo>
                  <a:lnTo>
                    <a:pt x="253" y="514"/>
                  </a:lnTo>
                  <a:cubicBezTo>
                    <a:pt x="248" y="513"/>
                    <a:pt x="243" y="512"/>
                    <a:pt x="238" y="512"/>
                  </a:cubicBezTo>
                  <a:cubicBezTo>
                    <a:pt x="227" y="505"/>
                    <a:pt x="223" y="502"/>
                    <a:pt x="224" y="502"/>
                  </a:cubicBezTo>
                  <a:close/>
                  <a:moveTo>
                    <a:pt x="301" y="556"/>
                  </a:moveTo>
                  <a:cubicBezTo>
                    <a:pt x="310" y="558"/>
                    <a:pt x="317" y="560"/>
                    <a:pt x="322" y="560"/>
                  </a:cubicBezTo>
                  <a:lnTo>
                    <a:pt x="301" y="556"/>
                  </a:lnTo>
                  <a:close/>
                  <a:moveTo>
                    <a:pt x="1237" y="563"/>
                  </a:moveTo>
                  <a:cubicBezTo>
                    <a:pt x="1230" y="563"/>
                    <a:pt x="1215" y="566"/>
                    <a:pt x="1191" y="572"/>
                  </a:cubicBezTo>
                  <a:lnTo>
                    <a:pt x="1239" y="572"/>
                  </a:lnTo>
                  <a:cubicBezTo>
                    <a:pt x="1245" y="566"/>
                    <a:pt x="1245" y="563"/>
                    <a:pt x="1237" y="563"/>
                  </a:cubicBezTo>
                  <a:close/>
                  <a:moveTo>
                    <a:pt x="1179" y="572"/>
                  </a:moveTo>
                  <a:cubicBezTo>
                    <a:pt x="1158" y="577"/>
                    <a:pt x="1148" y="580"/>
                    <a:pt x="1147" y="582"/>
                  </a:cubicBezTo>
                  <a:lnTo>
                    <a:pt x="1147" y="582"/>
                  </a:lnTo>
                  <a:cubicBezTo>
                    <a:pt x="1165" y="578"/>
                    <a:pt x="1191" y="572"/>
                    <a:pt x="1191" y="572"/>
                  </a:cubicBezTo>
                  <a:close/>
                  <a:moveTo>
                    <a:pt x="48" y="584"/>
                  </a:moveTo>
                  <a:cubicBezTo>
                    <a:pt x="0" y="584"/>
                    <a:pt x="12" y="584"/>
                    <a:pt x="72" y="596"/>
                  </a:cubicBezTo>
                  <a:lnTo>
                    <a:pt x="48" y="584"/>
                  </a:lnTo>
                  <a:close/>
                  <a:moveTo>
                    <a:pt x="1239" y="619"/>
                  </a:moveTo>
                  <a:cubicBezTo>
                    <a:pt x="1233" y="625"/>
                    <a:pt x="1227" y="628"/>
                    <a:pt x="1222" y="628"/>
                  </a:cubicBezTo>
                  <a:cubicBezTo>
                    <a:pt x="1218" y="628"/>
                    <a:pt x="1215" y="625"/>
                    <a:pt x="1215" y="619"/>
                  </a:cubicBezTo>
                  <a:close/>
                  <a:moveTo>
                    <a:pt x="322" y="655"/>
                  </a:moveTo>
                  <a:cubicBezTo>
                    <a:pt x="298" y="655"/>
                    <a:pt x="286" y="667"/>
                    <a:pt x="262" y="667"/>
                  </a:cubicBezTo>
                  <a:lnTo>
                    <a:pt x="215" y="667"/>
                  </a:lnTo>
                  <a:cubicBezTo>
                    <a:pt x="227" y="667"/>
                    <a:pt x="298" y="655"/>
                    <a:pt x="322" y="655"/>
                  </a:cubicBezTo>
                  <a:close/>
                  <a:moveTo>
                    <a:pt x="179" y="667"/>
                  </a:moveTo>
                  <a:cubicBezTo>
                    <a:pt x="179" y="667"/>
                    <a:pt x="143" y="667"/>
                    <a:pt x="131" y="679"/>
                  </a:cubicBezTo>
                  <a:lnTo>
                    <a:pt x="155" y="679"/>
                  </a:lnTo>
                  <a:cubicBezTo>
                    <a:pt x="150" y="679"/>
                    <a:pt x="140" y="679"/>
                    <a:pt x="128" y="680"/>
                  </a:cubicBezTo>
                  <a:lnTo>
                    <a:pt x="128" y="680"/>
                  </a:lnTo>
                  <a:cubicBezTo>
                    <a:pt x="129" y="680"/>
                    <a:pt x="130" y="679"/>
                    <a:pt x="131" y="679"/>
                  </a:cubicBezTo>
                  <a:lnTo>
                    <a:pt x="119" y="679"/>
                  </a:lnTo>
                  <a:cubicBezTo>
                    <a:pt x="131" y="667"/>
                    <a:pt x="143" y="667"/>
                    <a:pt x="155" y="667"/>
                  </a:cubicBezTo>
                  <a:close/>
                  <a:moveTo>
                    <a:pt x="155" y="692"/>
                  </a:moveTo>
                  <a:cubicBezTo>
                    <a:pt x="151" y="694"/>
                    <a:pt x="152" y="696"/>
                    <a:pt x="153" y="696"/>
                  </a:cubicBezTo>
                  <a:cubicBezTo>
                    <a:pt x="154" y="696"/>
                    <a:pt x="155" y="695"/>
                    <a:pt x="155" y="692"/>
                  </a:cubicBezTo>
                  <a:close/>
                  <a:moveTo>
                    <a:pt x="215" y="762"/>
                  </a:moveTo>
                  <a:lnTo>
                    <a:pt x="215" y="762"/>
                  </a:lnTo>
                  <a:cubicBezTo>
                    <a:pt x="210" y="766"/>
                    <a:pt x="205" y="771"/>
                    <a:pt x="198" y="774"/>
                  </a:cubicBezTo>
                  <a:lnTo>
                    <a:pt x="198" y="774"/>
                  </a:lnTo>
                  <a:cubicBezTo>
                    <a:pt x="200" y="774"/>
                    <a:pt x="201" y="774"/>
                    <a:pt x="203" y="774"/>
                  </a:cubicBezTo>
                  <a:lnTo>
                    <a:pt x="215" y="762"/>
                  </a:lnTo>
                  <a:close/>
                  <a:moveTo>
                    <a:pt x="198" y="774"/>
                  </a:moveTo>
                  <a:cubicBezTo>
                    <a:pt x="186" y="774"/>
                    <a:pt x="166" y="775"/>
                    <a:pt x="155" y="786"/>
                  </a:cubicBezTo>
                  <a:cubicBezTo>
                    <a:pt x="171" y="786"/>
                    <a:pt x="186" y="781"/>
                    <a:pt x="198" y="774"/>
                  </a:cubicBezTo>
                  <a:close/>
                  <a:moveTo>
                    <a:pt x="869" y="774"/>
                  </a:moveTo>
                  <a:lnTo>
                    <a:pt x="915" y="797"/>
                  </a:lnTo>
                  <a:lnTo>
                    <a:pt x="915" y="797"/>
                  </a:lnTo>
                  <a:cubicBezTo>
                    <a:pt x="913" y="794"/>
                    <a:pt x="906" y="790"/>
                    <a:pt x="869" y="774"/>
                  </a:cubicBezTo>
                  <a:close/>
                  <a:moveTo>
                    <a:pt x="1200" y="793"/>
                  </a:moveTo>
                  <a:lnTo>
                    <a:pt x="1200" y="793"/>
                  </a:lnTo>
                  <a:cubicBezTo>
                    <a:pt x="1201" y="795"/>
                    <a:pt x="1204" y="798"/>
                    <a:pt x="1215" y="798"/>
                  </a:cubicBezTo>
                  <a:cubicBezTo>
                    <a:pt x="1210" y="796"/>
                    <a:pt x="1205" y="794"/>
                    <a:pt x="1200" y="793"/>
                  </a:cubicBezTo>
                  <a:close/>
                  <a:moveTo>
                    <a:pt x="107" y="846"/>
                  </a:moveTo>
                  <a:lnTo>
                    <a:pt x="107" y="846"/>
                  </a:lnTo>
                  <a:cubicBezTo>
                    <a:pt x="107" y="846"/>
                    <a:pt x="107" y="846"/>
                    <a:pt x="107" y="846"/>
                  </a:cubicBezTo>
                  <a:close/>
                  <a:moveTo>
                    <a:pt x="369" y="846"/>
                  </a:moveTo>
                  <a:cubicBezTo>
                    <a:pt x="365" y="850"/>
                    <a:pt x="359" y="856"/>
                    <a:pt x="354" y="861"/>
                  </a:cubicBezTo>
                  <a:lnTo>
                    <a:pt x="354" y="861"/>
                  </a:lnTo>
                  <a:cubicBezTo>
                    <a:pt x="372" y="846"/>
                    <a:pt x="380" y="846"/>
                    <a:pt x="369" y="846"/>
                  </a:cubicBezTo>
                  <a:close/>
                  <a:moveTo>
                    <a:pt x="1137" y="913"/>
                  </a:moveTo>
                  <a:lnTo>
                    <a:pt x="1143" y="917"/>
                  </a:lnTo>
                  <a:cubicBezTo>
                    <a:pt x="1143" y="917"/>
                    <a:pt x="1140" y="914"/>
                    <a:pt x="1137" y="913"/>
                  </a:cubicBezTo>
                  <a:close/>
                  <a:moveTo>
                    <a:pt x="407" y="923"/>
                  </a:moveTo>
                  <a:lnTo>
                    <a:pt x="407" y="923"/>
                  </a:lnTo>
                  <a:cubicBezTo>
                    <a:pt x="405" y="923"/>
                    <a:pt x="401" y="928"/>
                    <a:pt x="395" y="934"/>
                  </a:cubicBezTo>
                  <a:lnTo>
                    <a:pt x="395" y="934"/>
                  </a:lnTo>
                  <a:cubicBezTo>
                    <a:pt x="398" y="932"/>
                    <a:pt x="401" y="931"/>
                    <a:pt x="405" y="929"/>
                  </a:cubicBezTo>
                  <a:cubicBezTo>
                    <a:pt x="407" y="925"/>
                    <a:pt x="407" y="923"/>
                    <a:pt x="407" y="923"/>
                  </a:cubicBezTo>
                  <a:close/>
                  <a:moveTo>
                    <a:pt x="846" y="905"/>
                  </a:moveTo>
                  <a:lnTo>
                    <a:pt x="846" y="905"/>
                  </a:lnTo>
                  <a:cubicBezTo>
                    <a:pt x="857" y="916"/>
                    <a:pt x="868" y="926"/>
                    <a:pt x="879" y="936"/>
                  </a:cubicBezTo>
                  <a:lnTo>
                    <a:pt x="879" y="936"/>
                  </a:lnTo>
                  <a:cubicBezTo>
                    <a:pt x="874" y="929"/>
                    <a:pt x="865" y="920"/>
                    <a:pt x="846" y="905"/>
                  </a:cubicBezTo>
                  <a:close/>
                  <a:moveTo>
                    <a:pt x="1137" y="961"/>
                  </a:moveTo>
                  <a:lnTo>
                    <a:pt x="1137" y="961"/>
                  </a:lnTo>
                  <a:cubicBezTo>
                    <a:pt x="1141" y="964"/>
                    <a:pt x="1144" y="966"/>
                    <a:pt x="1144" y="966"/>
                  </a:cubicBezTo>
                  <a:cubicBezTo>
                    <a:pt x="1145" y="966"/>
                    <a:pt x="1144" y="966"/>
                    <a:pt x="1143" y="965"/>
                  </a:cubicBezTo>
                  <a:cubicBezTo>
                    <a:pt x="1141" y="964"/>
                    <a:pt x="1139" y="962"/>
                    <a:pt x="1137" y="961"/>
                  </a:cubicBezTo>
                  <a:close/>
                  <a:moveTo>
                    <a:pt x="964" y="963"/>
                  </a:moveTo>
                  <a:cubicBezTo>
                    <a:pt x="964" y="963"/>
                    <a:pt x="977" y="973"/>
                    <a:pt x="989" y="984"/>
                  </a:cubicBezTo>
                  <a:lnTo>
                    <a:pt x="989" y="984"/>
                  </a:lnTo>
                  <a:cubicBezTo>
                    <a:pt x="985" y="981"/>
                    <a:pt x="982" y="979"/>
                    <a:pt x="978" y="977"/>
                  </a:cubicBezTo>
                  <a:lnTo>
                    <a:pt x="978" y="977"/>
                  </a:lnTo>
                  <a:cubicBezTo>
                    <a:pt x="978" y="977"/>
                    <a:pt x="979" y="978"/>
                    <a:pt x="979" y="978"/>
                  </a:cubicBezTo>
                  <a:lnTo>
                    <a:pt x="979" y="978"/>
                  </a:lnTo>
                  <a:lnTo>
                    <a:pt x="977" y="977"/>
                  </a:lnTo>
                  <a:lnTo>
                    <a:pt x="977" y="977"/>
                  </a:lnTo>
                  <a:cubicBezTo>
                    <a:pt x="977" y="977"/>
                    <a:pt x="978" y="977"/>
                    <a:pt x="978" y="977"/>
                  </a:cubicBezTo>
                  <a:lnTo>
                    <a:pt x="978" y="977"/>
                  </a:lnTo>
                  <a:cubicBezTo>
                    <a:pt x="973" y="972"/>
                    <a:pt x="968" y="968"/>
                    <a:pt x="965" y="965"/>
                  </a:cubicBezTo>
                  <a:cubicBezTo>
                    <a:pt x="964" y="964"/>
                    <a:pt x="963" y="963"/>
                    <a:pt x="964" y="963"/>
                  </a:cubicBezTo>
                  <a:close/>
                  <a:moveTo>
                    <a:pt x="774" y="988"/>
                  </a:moveTo>
                  <a:cubicBezTo>
                    <a:pt x="774" y="989"/>
                    <a:pt x="774" y="998"/>
                    <a:pt x="777" y="1005"/>
                  </a:cubicBezTo>
                  <a:lnTo>
                    <a:pt x="777" y="1005"/>
                  </a:lnTo>
                  <a:cubicBezTo>
                    <a:pt x="774" y="995"/>
                    <a:pt x="774" y="989"/>
                    <a:pt x="774" y="988"/>
                  </a:cubicBezTo>
                  <a:close/>
                  <a:moveTo>
                    <a:pt x="596" y="988"/>
                  </a:moveTo>
                  <a:cubicBezTo>
                    <a:pt x="594" y="994"/>
                    <a:pt x="592" y="1000"/>
                    <a:pt x="591" y="1006"/>
                  </a:cubicBezTo>
                  <a:lnTo>
                    <a:pt x="591" y="1006"/>
                  </a:lnTo>
                  <a:lnTo>
                    <a:pt x="596" y="988"/>
                  </a:lnTo>
                  <a:close/>
                  <a:moveTo>
                    <a:pt x="476" y="981"/>
                  </a:moveTo>
                  <a:cubicBezTo>
                    <a:pt x="475" y="981"/>
                    <a:pt x="473" y="988"/>
                    <a:pt x="467" y="1006"/>
                  </a:cubicBezTo>
                  <a:lnTo>
                    <a:pt x="467" y="1006"/>
                  </a:lnTo>
                  <a:lnTo>
                    <a:pt x="477" y="988"/>
                  </a:lnTo>
                  <a:cubicBezTo>
                    <a:pt x="477" y="984"/>
                    <a:pt x="477" y="981"/>
                    <a:pt x="476" y="981"/>
                  </a:cubicBezTo>
                  <a:close/>
                  <a:moveTo>
                    <a:pt x="691" y="988"/>
                  </a:moveTo>
                  <a:lnTo>
                    <a:pt x="691" y="988"/>
                  </a:lnTo>
                  <a:cubicBezTo>
                    <a:pt x="691" y="989"/>
                    <a:pt x="695" y="1001"/>
                    <a:pt x="701" y="1017"/>
                  </a:cubicBezTo>
                  <a:lnTo>
                    <a:pt x="701" y="1017"/>
                  </a:lnTo>
                  <a:lnTo>
                    <a:pt x="691" y="988"/>
                  </a:lnTo>
                  <a:close/>
                  <a:moveTo>
                    <a:pt x="322" y="1012"/>
                  </a:moveTo>
                  <a:lnTo>
                    <a:pt x="322" y="1012"/>
                  </a:lnTo>
                  <a:cubicBezTo>
                    <a:pt x="322" y="1014"/>
                    <a:pt x="322" y="1015"/>
                    <a:pt x="322" y="1016"/>
                  </a:cubicBezTo>
                  <a:lnTo>
                    <a:pt x="322" y="1016"/>
                  </a:lnTo>
                  <a:cubicBezTo>
                    <a:pt x="318" y="1018"/>
                    <a:pt x="314" y="1021"/>
                    <a:pt x="310" y="1024"/>
                  </a:cubicBezTo>
                  <a:lnTo>
                    <a:pt x="322" y="1012"/>
                  </a:lnTo>
                  <a:close/>
                  <a:moveTo>
                    <a:pt x="991" y="1019"/>
                  </a:moveTo>
                  <a:lnTo>
                    <a:pt x="1000" y="1024"/>
                  </a:lnTo>
                  <a:cubicBezTo>
                    <a:pt x="997" y="1023"/>
                    <a:pt x="994" y="1021"/>
                    <a:pt x="991" y="1019"/>
                  </a:cubicBezTo>
                  <a:close/>
                  <a:moveTo>
                    <a:pt x="750" y="1000"/>
                  </a:moveTo>
                  <a:lnTo>
                    <a:pt x="762" y="1024"/>
                  </a:lnTo>
                  <a:cubicBezTo>
                    <a:pt x="762" y="1024"/>
                    <a:pt x="758" y="1016"/>
                    <a:pt x="754" y="1011"/>
                  </a:cubicBezTo>
                  <a:lnTo>
                    <a:pt x="754" y="1011"/>
                  </a:lnTo>
                  <a:cubicBezTo>
                    <a:pt x="756" y="1017"/>
                    <a:pt x="758" y="1022"/>
                    <a:pt x="759" y="1025"/>
                  </a:cubicBezTo>
                  <a:lnTo>
                    <a:pt x="759" y="1025"/>
                  </a:lnTo>
                  <a:cubicBezTo>
                    <a:pt x="756" y="1019"/>
                    <a:pt x="754" y="1013"/>
                    <a:pt x="752" y="1008"/>
                  </a:cubicBezTo>
                  <a:lnTo>
                    <a:pt x="752" y="1008"/>
                  </a:lnTo>
                  <a:cubicBezTo>
                    <a:pt x="752" y="1009"/>
                    <a:pt x="753" y="1010"/>
                    <a:pt x="754" y="1011"/>
                  </a:cubicBezTo>
                  <a:lnTo>
                    <a:pt x="754" y="1011"/>
                  </a:lnTo>
                  <a:cubicBezTo>
                    <a:pt x="753" y="1008"/>
                    <a:pt x="752" y="1004"/>
                    <a:pt x="750" y="1000"/>
                  </a:cubicBezTo>
                  <a:close/>
                  <a:moveTo>
                    <a:pt x="467" y="1006"/>
                  </a:moveTo>
                  <a:lnTo>
                    <a:pt x="455" y="1027"/>
                  </a:lnTo>
                  <a:lnTo>
                    <a:pt x="455" y="1027"/>
                  </a:lnTo>
                  <a:cubicBezTo>
                    <a:pt x="458" y="1023"/>
                    <a:pt x="461" y="1019"/>
                    <a:pt x="465" y="1012"/>
                  </a:cubicBezTo>
                  <a:cubicBezTo>
                    <a:pt x="465" y="1010"/>
                    <a:pt x="466" y="1008"/>
                    <a:pt x="467" y="1006"/>
                  </a:cubicBezTo>
                  <a:close/>
                  <a:moveTo>
                    <a:pt x="496" y="995"/>
                  </a:moveTo>
                  <a:cubicBezTo>
                    <a:pt x="495" y="995"/>
                    <a:pt x="481" y="1021"/>
                    <a:pt x="471" y="1045"/>
                  </a:cubicBezTo>
                  <a:lnTo>
                    <a:pt x="471" y="1045"/>
                  </a:lnTo>
                  <a:lnTo>
                    <a:pt x="488" y="1012"/>
                  </a:lnTo>
                  <a:cubicBezTo>
                    <a:pt x="495" y="1000"/>
                    <a:pt x="497" y="995"/>
                    <a:pt x="496" y="995"/>
                  </a:cubicBezTo>
                  <a:close/>
                  <a:moveTo>
                    <a:pt x="437" y="1060"/>
                  </a:moveTo>
                  <a:lnTo>
                    <a:pt x="437" y="1060"/>
                  </a:lnTo>
                  <a:lnTo>
                    <a:pt x="437" y="1060"/>
                  </a:lnTo>
                  <a:close/>
                  <a:moveTo>
                    <a:pt x="560" y="1036"/>
                  </a:moveTo>
                  <a:cubicBezTo>
                    <a:pt x="554" y="1048"/>
                    <a:pt x="551" y="1060"/>
                    <a:pt x="549" y="1072"/>
                  </a:cubicBezTo>
                  <a:lnTo>
                    <a:pt x="549" y="1072"/>
                  </a:lnTo>
                  <a:cubicBezTo>
                    <a:pt x="551" y="1069"/>
                    <a:pt x="554" y="1060"/>
                    <a:pt x="560" y="1036"/>
                  </a:cubicBezTo>
                  <a:close/>
                  <a:moveTo>
                    <a:pt x="524" y="1048"/>
                  </a:moveTo>
                  <a:lnTo>
                    <a:pt x="524" y="1048"/>
                  </a:lnTo>
                  <a:lnTo>
                    <a:pt x="524" y="1048"/>
                  </a:lnTo>
                  <a:lnTo>
                    <a:pt x="513" y="1084"/>
                  </a:lnTo>
                  <a:lnTo>
                    <a:pt x="513" y="1084"/>
                  </a:lnTo>
                  <a:cubicBezTo>
                    <a:pt x="524" y="1083"/>
                    <a:pt x="524" y="1072"/>
                    <a:pt x="524" y="1072"/>
                  </a:cubicBezTo>
                  <a:lnTo>
                    <a:pt x="524" y="1048"/>
                  </a:lnTo>
                  <a:close/>
                  <a:moveTo>
                    <a:pt x="305" y="1062"/>
                  </a:moveTo>
                  <a:lnTo>
                    <a:pt x="305" y="1062"/>
                  </a:lnTo>
                  <a:cubicBezTo>
                    <a:pt x="297" y="1072"/>
                    <a:pt x="289" y="1080"/>
                    <a:pt x="286" y="1084"/>
                  </a:cubicBezTo>
                  <a:cubicBezTo>
                    <a:pt x="305" y="1071"/>
                    <a:pt x="307" y="1065"/>
                    <a:pt x="305" y="1062"/>
                  </a:cubicBezTo>
                  <a:close/>
                  <a:moveTo>
                    <a:pt x="893" y="1012"/>
                  </a:moveTo>
                  <a:lnTo>
                    <a:pt x="917" y="1036"/>
                  </a:lnTo>
                  <a:lnTo>
                    <a:pt x="917" y="1036"/>
                  </a:lnTo>
                  <a:lnTo>
                    <a:pt x="941" y="1072"/>
                  </a:lnTo>
                  <a:cubicBezTo>
                    <a:pt x="944" y="1075"/>
                    <a:pt x="948" y="1080"/>
                    <a:pt x="951" y="1084"/>
                  </a:cubicBezTo>
                  <a:lnTo>
                    <a:pt x="941" y="1084"/>
                  </a:lnTo>
                  <a:cubicBezTo>
                    <a:pt x="943" y="1086"/>
                    <a:pt x="944" y="1089"/>
                    <a:pt x="946" y="1091"/>
                  </a:cubicBezTo>
                  <a:lnTo>
                    <a:pt x="946" y="1091"/>
                  </a:lnTo>
                  <a:cubicBezTo>
                    <a:pt x="943" y="1088"/>
                    <a:pt x="941" y="1084"/>
                    <a:pt x="941" y="1084"/>
                  </a:cubicBezTo>
                  <a:lnTo>
                    <a:pt x="941" y="1084"/>
                  </a:lnTo>
                  <a:cubicBezTo>
                    <a:pt x="924" y="1055"/>
                    <a:pt x="893" y="1012"/>
                    <a:pt x="893" y="1012"/>
                  </a:cubicBezTo>
                  <a:close/>
                  <a:moveTo>
                    <a:pt x="541" y="1085"/>
                  </a:moveTo>
                  <a:cubicBezTo>
                    <a:pt x="540" y="1086"/>
                    <a:pt x="538" y="1090"/>
                    <a:pt x="536" y="1096"/>
                  </a:cubicBezTo>
                  <a:cubicBezTo>
                    <a:pt x="538" y="1092"/>
                    <a:pt x="540" y="1088"/>
                    <a:pt x="541" y="1085"/>
                  </a:cubicBezTo>
                  <a:close/>
                  <a:moveTo>
                    <a:pt x="517" y="1098"/>
                  </a:moveTo>
                  <a:cubicBezTo>
                    <a:pt x="517" y="1098"/>
                    <a:pt x="514" y="1105"/>
                    <a:pt x="513" y="1117"/>
                  </a:cubicBezTo>
                  <a:lnTo>
                    <a:pt x="513" y="1117"/>
                  </a:lnTo>
                  <a:cubicBezTo>
                    <a:pt x="517" y="1104"/>
                    <a:pt x="518" y="1098"/>
                    <a:pt x="517" y="1098"/>
                  </a:cubicBezTo>
                  <a:close/>
                  <a:moveTo>
                    <a:pt x="505" y="1111"/>
                  </a:moveTo>
                  <a:lnTo>
                    <a:pt x="500" y="1127"/>
                  </a:lnTo>
                  <a:lnTo>
                    <a:pt x="500" y="1131"/>
                  </a:lnTo>
                  <a:cubicBezTo>
                    <a:pt x="503" y="1122"/>
                    <a:pt x="505" y="1116"/>
                    <a:pt x="505" y="1111"/>
                  </a:cubicBezTo>
                  <a:close/>
                  <a:moveTo>
                    <a:pt x="977" y="1096"/>
                  </a:moveTo>
                  <a:lnTo>
                    <a:pt x="1000" y="1131"/>
                  </a:lnTo>
                  <a:cubicBezTo>
                    <a:pt x="1002" y="1133"/>
                    <a:pt x="1003" y="1133"/>
                    <a:pt x="1003" y="1133"/>
                  </a:cubicBezTo>
                  <a:cubicBezTo>
                    <a:pt x="1005" y="1133"/>
                    <a:pt x="977" y="1096"/>
                    <a:pt x="977" y="1096"/>
                  </a:cubicBezTo>
                  <a:close/>
                  <a:moveTo>
                    <a:pt x="316" y="1121"/>
                  </a:moveTo>
                  <a:lnTo>
                    <a:pt x="316" y="1121"/>
                  </a:lnTo>
                  <a:cubicBezTo>
                    <a:pt x="310" y="1132"/>
                    <a:pt x="304" y="1143"/>
                    <a:pt x="298" y="1155"/>
                  </a:cubicBezTo>
                  <a:cubicBezTo>
                    <a:pt x="306" y="1141"/>
                    <a:pt x="312" y="1130"/>
                    <a:pt x="316" y="1121"/>
                  </a:cubicBezTo>
                  <a:close/>
                  <a:moveTo>
                    <a:pt x="334" y="750"/>
                  </a:moveTo>
                  <a:cubicBezTo>
                    <a:pt x="274" y="774"/>
                    <a:pt x="227" y="786"/>
                    <a:pt x="179" y="810"/>
                  </a:cubicBezTo>
                  <a:cubicBezTo>
                    <a:pt x="159" y="810"/>
                    <a:pt x="139" y="818"/>
                    <a:pt x="119" y="835"/>
                  </a:cubicBezTo>
                  <a:lnTo>
                    <a:pt x="119" y="835"/>
                  </a:lnTo>
                  <a:cubicBezTo>
                    <a:pt x="119" y="834"/>
                    <a:pt x="119" y="834"/>
                    <a:pt x="119" y="834"/>
                  </a:cubicBezTo>
                  <a:lnTo>
                    <a:pt x="107" y="846"/>
                  </a:lnTo>
                  <a:lnTo>
                    <a:pt x="107" y="846"/>
                  </a:lnTo>
                  <a:cubicBezTo>
                    <a:pt x="111" y="842"/>
                    <a:pt x="115" y="838"/>
                    <a:pt x="119" y="835"/>
                  </a:cubicBezTo>
                  <a:lnTo>
                    <a:pt x="119" y="835"/>
                  </a:lnTo>
                  <a:cubicBezTo>
                    <a:pt x="120" y="837"/>
                    <a:pt x="121" y="846"/>
                    <a:pt x="131" y="846"/>
                  </a:cubicBezTo>
                  <a:cubicBezTo>
                    <a:pt x="143" y="846"/>
                    <a:pt x="143" y="846"/>
                    <a:pt x="179" y="834"/>
                  </a:cubicBezTo>
                  <a:cubicBezTo>
                    <a:pt x="199" y="834"/>
                    <a:pt x="193" y="841"/>
                    <a:pt x="198" y="841"/>
                  </a:cubicBezTo>
                  <a:cubicBezTo>
                    <a:pt x="199" y="841"/>
                    <a:pt x="200" y="841"/>
                    <a:pt x="202" y="841"/>
                  </a:cubicBezTo>
                  <a:lnTo>
                    <a:pt x="202" y="841"/>
                  </a:lnTo>
                  <a:cubicBezTo>
                    <a:pt x="178" y="853"/>
                    <a:pt x="175" y="861"/>
                    <a:pt x="167" y="869"/>
                  </a:cubicBezTo>
                  <a:cubicBezTo>
                    <a:pt x="167" y="881"/>
                    <a:pt x="155" y="881"/>
                    <a:pt x="143" y="893"/>
                  </a:cubicBezTo>
                  <a:cubicBezTo>
                    <a:pt x="131" y="893"/>
                    <a:pt x="107" y="905"/>
                    <a:pt x="96" y="917"/>
                  </a:cubicBezTo>
                  <a:lnTo>
                    <a:pt x="143" y="893"/>
                  </a:lnTo>
                  <a:lnTo>
                    <a:pt x="143" y="893"/>
                  </a:lnTo>
                  <a:cubicBezTo>
                    <a:pt x="143" y="893"/>
                    <a:pt x="107" y="917"/>
                    <a:pt x="119" y="917"/>
                  </a:cubicBezTo>
                  <a:cubicBezTo>
                    <a:pt x="143" y="917"/>
                    <a:pt x="167" y="905"/>
                    <a:pt x="191" y="893"/>
                  </a:cubicBezTo>
                  <a:cubicBezTo>
                    <a:pt x="199" y="893"/>
                    <a:pt x="207" y="888"/>
                    <a:pt x="211" y="888"/>
                  </a:cubicBezTo>
                  <a:cubicBezTo>
                    <a:pt x="213" y="888"/>
                    <a:pt x="215" y="889"/>
                    <a:pt x="215" y="893"/>
                  </a:cubicBezTo>
                  <a:cubicBezTo>
                    <a:pt x="203" y="893"/>
                    <a:pt x="203" y="905"/>
                    <a:pt x="191" y="905"/>
                  </a:cubicBezTo>
                  <a:cubicBezTo>
                    <a:pt x="181" y="915"/>
                    <a:pt x="156" y="932"/>
                    <a:pt x="166" y="932"/>
                  </a:cubicBezTo>
                  <a:cubicBezTo>
                    <a:pt x="168" y="932"/>
                    <a:pt x="172" y="931"/>
                    <a:pt x="179" y="929"/>
                  </a:cubicBezTo>
                  <a:cubicBezTo>
                    <a:pt x="191" y="923"/>
                    <a:pt x="200" y="920"/>
                    <a:pt x="206" y="920"/>
                  </a:cubicBezTo>
                  <a:cubicBezTo>
                    <a:pt x="212" y="920"/>
                    <a:pt x="215" y="923"/>
                    <a:pt x="215" y="929"/>
                  </a:cubicBezTo>
                  <a:cubicBezTo>
                    <a:pt x="204" y="939"/>
                    <a:pt x="159" y="967"/>
                    <a:pt x="162" y="967"/>
                  </a:cubicBezTo>
                  <a:cubicBezTo>
                    <a:pt x="162" y="967"/>
                    <a:pt x="164" y="966"/>
                    <a:pt x="167" y="965"/>
                  </a:cubicBezTo>
                  <a:cubicBezTo>
                    <a:pt x="178" y="965"/>
                    <a:pt x="238" y="915"/>
                    <a:pt x="249" y="915"/>
                  </a:cubicBezTo>
                  <a:cubicBezTo>
                    <a:pt x="250" y="915"/>
                    <a:pt x="250" y="916"/>
                    <a:pt x="250" y="917"/>
                  </a:cubicBezTo>
                  <a:cubicBezTo>
                    <a:pt x="250" y="917"/>
                    <a:pt x="143" y="977"/>
                    <a:pt x="143" y="988"/>
                  </a:cubicBezTo>
                  <a:cubicBezTo>
                    <a:pt x="145" y="990"/>
                    <a:pt x="147" y="991"/>
                    <a:pt x="150" y="991"/>
                  </a:cubicBezTo>
                  <a:cubicBezTo>
                    <a:pt x="165" y="991"/>
                    <a:pt x="193" y="965"/>
                    <a:pt x="203" y="965"/>
                  </a:cubicBezTo>
                  <a:cubicBezTo>
                    <a:pt x="206" y="961"/>
                    <a:pt x="208" y="960"/>
                    <a:pt x="208" y="960"/>
                  </a:cubicBezTo>
                  <a:lnTo>
                    <a:pt x="208" y="960"/>
                  </a:lnTo>
                  <a:cubicBezTo>
                    <a:pt x="209" y="960"/>
                    <a:pt x="203" y="968"/>
                    <a:pt x="203" y="977"/>
                  </a:cubicBezTo>
                  <a:cubicBezTo>
                    <a:pt x="203" y="988"/>
                    <a:pt x="155" y="1036"/>
                    <a:pt x="179" y="1036"/>
                  </a:cubicBezTo>
                  <a:cubicBezTo>
                    <a:pt x="203" y="1036"/>
                    <a:pt x="215" y="1024"/>
                    <a:pt x="227" y="1012"/>
                  </a:cubicBezTo>
                  <a:cubicBezTo>
                    <a:pt x="239" y="1003"/>
                    <a:pt x="244" y="999"/>
                    <a:pt x="245" y="999"/>
                  </a:cubicBezTo>
                  <a:lnTo>
                    <a:pt x="245" y="999"/>
                  </a:lnTo>
                  <a:cubicBezTo>
                    <a:pt x="246" y="999"/>
                    <a:pt x="211" y="1027"/>
                    <a:pt x="203" y="1036"/>
                  </a:cubicBezTo>
                  <a:cubicBezTo>
                    <a:pt x="199" y="1040"/>
                    <a:pt x="199" y="1041"/>
                    <a:pt x="201" y="1041"/>
                  </a:cubicBezTo>
                  <a:cubicBezTo>
                    <a:pt x="205" y="1041"/>
                    <a:pt x="222" y="1033"/>
                    <a:pt x="238" y="1024"/>
                  </a:cubicBezTo>
                  <a:cubicBezTo>
                    <a:pt x="258" y="1009"/>
                    <a:pt x="266" y="1003"/>
                    <a:pt x="266" y="1003"/>
                  </a:cubicBezTo>
                  <a:lnTo>
                    <a:pt x="266" y="1003"/>
                  </a:lnTo>
                  <a:cubicBezTo>
                    <a:pt x="266" y="1003"/>
                    <a:pt x="252" y="1015"/>
                    <a:pt x="238" y="1036"/>
                  </a:cubicBezTo>
                  <a:lnTo>
                    <a:pt x="322" y="965"/>
                  </a:lnTo>
                  <a:lnTo>
                    <a:pt x="322" y="965"/>
                  </a:lnTo>
                  <a:cubicBezTo>
                    <a:pt x="322" y="965"/>
                    <a:pt x="274" y="1012"/>
                    <a:pt x="274" y="1024"/>
                  </a:cubicBezTo>
                  <a:cubicBezTo>
                    <a:pt x="281" y="1018"/>
                    <a:pt x="294" y="1008"/>
                    <a:pt x="298" y="1008"/>
                  </a:cubicBezTo>
                  <a:lnTo>
                    <a:pt x="298" y="1008"/>
                  </a:lnTo>
                  <a:cubicBezTo>
                    <a:pt x="300" y="1008"/>
                    <a:pt x="296" y="1014"/>
                    <a:pt x="274" y="1036"/>
                  </a:cubicBezTo>
                  <a:cubicBezTo>
                    <a:pt x="258" y="1052"/>
                    <a:pt x="254" y="1057"/>
                    <a:pt x="257" y="1057"/>
                  </a:cubicBezTo>
                  <a:cubicBezTo>
                    <a:pt x="261" y="1057"/>
                    <a:pt x="290" y="1036"/>
                    <a:pt x="298" y="1036"/>
                  </a:cubicBezTo>
                  <a:lnTo>
                    <a:pt x="298" y="1036"/>
                  </a:lnTo>
                  <a:cubicBezTo>
                    <a:pt x="298" y="1036"/>
                    <a:pt x="221" y="1130"/>
                    <a:pt x="227" y="1130"/>
                  </a:cubicBezTo>
                  <a:cubicBezTo>
                    <a:pt x="227" y="1130"/>
                    <a:pt x="231" y="1127"/>
                    <a:pt x="238" y="1119"/>
                  </a:cubicBezTo>
                  <a:lnTo>
                    <a:pt x="323" y="1019"/>
                  </a:lnTo>
                  <a:lnTo>
                    <a:pt x="323" y="1019"/>
                  </a:lnTo>
                  <a:cubicBezTo>
                    <a:pt x="325" y="1022"/>
                    <a:pt x="323" y="1027"/>
                    <a:pt x="298" y="1060"/>
                  </a:cubicBezTo>
                  <a:cubicBezTo>
                    <a:pt x="298" y="1060"/>
                    <a:pt x="303" y="1060"/>
                    <a:pt x="305" y="1062"/>
                  </a:cubicBezTo>
                  <a:lnTo>
                    <a:pt x="305" y="1062"/>
                  </a:lnTo>
                  <a:cubicBezTo>
                    <a:pt x="327" y="1037"/>
                    <a:pt x="357" y="1000"/>
                    <a:pt x="358" y="1000"/>
                  </a:cubicBezTo>
                  <a:lnTo>
                    <a:pt x="358" y="1000"/>
                  </a:lnTo>
                  <a:cubicBezTo>
                    <a:pt x="358" y="1011"/>
                    <a:pt x="318" y="1061"/>
                    <a:pt x="329" y="1061"/>
                  </a:cubicBezTo>
                  <a:cubicBezTo>
                    <a:pt x="330" y="1061"/>
                    <a:pt x="332" y="1061"/>
                    <a:pt x="334" y="1060"/>
                  </a:cubicBezTo>
                  <a:cubicBezTo>
                    <a:pt x="346" y="1048"/>
                    <a:pt x="358" y="1024"/>
                    <a:pt x="358" y="1024"/>
                  </a:cubicBezTo>
                  <a:cubicBezTo>
                    <a:pt x="358" y="1012"/>
                    <a:pt x="381" y="1000"/>
                    <a:pt x="381" y="1000"/>
                  </a:cubicBezTo>
                  <a:lnTo>
                    <a:pt x="381" y="1000"/>
                  </a:lnTo>
                  <a:cubicBezTo>
                    <a:pt x="369" y="1012"/>
                    <a:pt x="367" y="1016"/>
                    <a:pt x="369" y="1016"/>
                  </a:cubicBezTo>
                  <a:cubicBezTo>
                    <a:pt x="370" y="1016"/>
                    <a:pt x="375" y="1013"/>
                    <a:pt x="379" y="1010"/>
                  </a:cubicBezTo>
                  <a:lnTo>
                    <a:pt x="379" y="1010"/>
                  </a:lnTo>
                  <a:cubicBezTo>
                    <a:pt x="376" y="1020"/>
                    <a:pt x="368" y="1038"/>
                    <a:pt x="346" y="1060"/>
                  </a:cubicBezTo>
                  <a:cubicBezTo>
                    <a:pt x="310" y="1096"/>
                    <a:pt x="310" y="1072"/>
                    <a:pt x="286" y="1119"/>
                  </a:cubicBezTo>
                  <a:cubicBezTo>
                    <a:pt x="268" y="1137"/>
                    <a:pt x="262" y="1146"/>
                    <a:pt x="265" y="1146"/>
                  </a:cubicBezTo>
                  <a:cubicBezTo>
                    <a:pt x="268" y="1146"/>
                    <a:pt x="280" y="1137"/>
                    <a:pt x="298" y="1119"/>
                  </a:cubicBezTo>
                  <a:cubicBezTo>
                    <a:pt x="307" y="1106"/>
                    <a:pt x="314" y="1099"/>
                    <a:pt x="318" y="1099"/>
                  </a:cubicBezTo>
                  <a:cubicBezTo>
                    <a:pt x="322" y="1099"/>
                    <a:pt x="322" y="1107"/>
                    <a:pt x="316" y="1121"/>
                  </a:cubicBezTo>
                  <a:lnTo>
                    <a:pt x="316" y="1121"/>
                  </a:lnTo>
                  <a:cubicBezTo>
                    <a:pt x="322" y="1111"/>
                    <a:pt x="328" y="1102"/>
                    <a:pt x="334" y="1096"/>
                  </a:cubicBezTo>
                  <a:cubicBezTo>
                    <a:pt x="334" y="1096"/>
                    <a:pt x="346" y="1096"/>
                    <a:pt x="369" y="1060"/>
                  </a:cubicBezTo>
                  <a:lnTo>
                    <a:pt x="369" y="1060"/>
                  </a:lnTo>
                  <a:cubicBezTo>
                    <a:pt x="322" y="1131"/>
                    <a:pt x="346" y="1143"/>
                    <a:pt x="346" y="1143"/>
                  </a:cubicBezTo>
                  <a:cubicBezTo>
                    <a:pt x="358" y="1143"/>
                    <a:pt x="393" y="1107"/>
                    <a:pt x="429" y="1048"/>
                  </a:cubicBezTo>
                  <a:lnTo>
                    <a:pt x="429" y="1048"/>
                  </a:lnTo>
                  <a:cubicBezTo>
                    <a:pt x="429" y="1060"/>
                    <a:pt x="381" y="1119"/>
                    <a:pt x="369" y="1131"/>
                  </a:cubicBezTo>
                  <a:lnTo>
                    <a:pt x="369" y="1155"/>
                  </a:lnTo>
                  <a:cubicBezTo>
                    <a:pt x="393" y="1107"/>
                    <a:pt x="393" y="1107"/>
                    <a:pt x="393" y="1107"/>
                  </a:cubicBezTo>
                  <a:cubicBezTo>
                    <a:pt x="393" y="1107"/>
                    <a:pt x="393" y="1107"/>
                    <a:pt x="393" y="1119"/>
                  </a:cubicBezTo>
                  <a:lnTo>
                    <a:pt x="381" y="1143"/>
                  </a:lnTo>
                  <a:lnTo>
                    <a:pt x="393" y="1143"/>
                  </a:lnTo>
                  <a:cubicBezTo>
                    <a:pt x="406" y="1124"/>
                    <a:pt x="415" y="1109"/>
                    <a:pt x="423" y="1093"/>
                  </a:cubicBezTo>
                  <a:lnTo>
                    <a:pt x="423" y="1093"/>
                  </a:lnTo>
                  <a:cubicBezTo>
                    <a:pt x="421" y="1095"/>
                    <a:pt x="419" y="1096"/>
                    <a:pt x="417" y="1096"/>
                  </a:cubicBezTo>
                  <a:lnTo>
                    <a:pt x="436" y="1061"/>
                  </a:lnTo>
                  <a:lnTo>
                    <a:pt x="436" y="1061"/>
                  </a:lnTo>
                  <a:cubicBezTo>
                    <a:pt x="432" y="1072"/>
                    <a:pt x="428" y="1083"/>
                    <a:pt x="423" y="1093"/>
                  </a:cubicBezTo>
                  <a:lnTo>
                    <a:pt x="423" y="1093"/>
                  </a:lnTo>
                  <a:cubicBezTo>
                    <a:pt x="424" y="1092"/>
                    <a:pt x="426" y="1090"/>
                    <a:pt x="428" y="1088"/>
                  </a:cubicBezTo>
                  <a:lnTo>
                    <a:pt x="428" y="1088"/>
                  </a:lnTo>
                  <a:lnTo>
                    <a:pt x="425" y="1096"/>
                  </a:lnTo>
                  <a:lnTo>
                    <a:pt x="425" y="1096"/>
                  </a:lnTo>
                  <a:cubicBezTo>
                    <a:pt x="431" y="1085"/>
                    <a:pt x="436" y="1077"/>
                    <a:pt x="439" y="1077"/>
                  </a:cubicBezTo>
                  <a:cubicBezTo>
                    <a:pt x="440" y="1077"/>
                    <a:pt x="441" y="1079"/>
                    <a:pt x="441" y="1084"/>
                  </a:cubicBezTo>
                  <a:cubicBezTo>
                    <a:pt x="442" y="1083"/>
                    <a:pt x="442" y="1083"/>
                    <a:pt x="442" y="1083"/>
                  </a:cubicBezTo>
                  <a:lnTo>
                    <a:pt x="442" y="1083"/>
                  </a:lnTo>
                  <a:cubicBezTo>
                    <a:pt x="443" y="1083"/>
                    <a:pt x="443" y="1083"/>
                    <a:pt x="443" y="1083"/>
                  </a:cubicBezTo>
                  <a:lnTo>
                    <a:pt x="443" y="1083"/>
                  </a:lnTo>
                  <a:cubicBezTo>
                    <a:pt x="451" y="1063"/>
                    <a:pt x="458" y="1046"/>
                    <a:pt x="455" y="1046"/>
                  </a:cubicBezTo>
                  <a:lnTo>
                    <a:pt x="455" y="1046"/>
                  </a:lnTo>
                  <a:cubicBezTo>
                    <a:pt x="455" y="1046"/>
                    <a:pt x="454" y="1047"/>
                    <a:pt x="453" y="1048"/>
                  </a:cubicBezTo>
                  <a:cubicBezTo>
                    <a:pt x="444" y="1056"/>
                    <a:pt x="436" y="1077"/>
                    <a:pt x="428" y="1088"/>
                  </a:cubicBezTo>
                  <a:lnTo>
                    <a:pt x="428" y="1088"/>
                  </a:lnTo>
                  <a:lnTo>
                    <a:pt x="437" y="1060"/>
                  </a:lnTo>
                  <a:lnTo>
                    <a:pt x="436" y="1061"/>
                  </a:lnTo>
                  <a:lnTo>
                    <a:pt x="436" y="1061"/>
                  </a:lnTo>
                  <a:cubicBezTo>
                    <a:pt x="438" y="1057"/>
                    <a:pt x="439" y="1052"/>
                    <a:pt x="441" y="1048"/>
                  </a:cubicBezTo>
                  <a:lnTo>
                    <a:pt x="441" y="1048"/>
                  </a:lnTo>
                  <a:lnTo>
                    <a:pt x="437" y="1060"/>
                  </a:lnTo>
                  <a:lnTo>
                    <a:pt x="437" y="1060"/>
                  </a:lnTo>
                  <a:lnTo>
                    <a:pt x="455" y="1027"/>
                  </a:lnTo>
                  <a:lnTo>
                    <a:pt x="455" y="1027"/>
                  </a:lnTo>
                  <a:cubicBezTo>
                    <a:pt x="447" y="1036"/>
                    <a:pt x="441" y="1036"/>
                    <a:pt x="441" y="1036"/>
                  </a:cubicBezTo>
                  <a:cubicBezTo>
                    <a:pt x="441" y="1036"/>
                    <a:pt x="429" y="1036"/>
                    <a:pt x="453" y="1012"/>
                  </a:cubicBezTo>
                  <a:cubicBezTo>
                    <a:pt x="462" y="985"/>
                    <a:pt x="478" y="957"/>
                    <a:pt x="474" y="957"/>
                  </a:cubicBezTo>
                  <a:lnTo>
                    <a:pt x="474" y="957"/>
                  </a:lnTo>
                  <a:cubicBezTo>
                    <a:pt x="473" y="957"/>
                    <a:pt x="470" y="959"/>
                    <a:pt x="465" y="965"/>
                  </a:cubicBezTo>
                  <a:cubicBezTo>
                    <a:pt x="441" y="988"/>
                    <a:pt x="441" y="1000"/>
                    <a:pt x="429" y="1012"/>
                  </a:cubicBezTo>
                  <a:cubicBezTo>
                    <a:pt x="429" y="1012"/>
                    <a:pt x="429" y="1000"/>
                    <a:pt x="429" y="988"/>
                  </a:cubicBezTo>
                  <a:cubicBezTo>
                    <a:pt x="429" y="979"/>
                    <a:pt x="445" y="961"/>
                    <a:pt x="438" y="961"/>
                  </a:cubicBezTo>
                  <a:cubicBezTo>
                    <a:pt x="436" y="961"/>
                    <a:pt x="433" y="962"/>
                    <a:pt x="429" y="965"/>
                  </a:cubicBezTo>
                  <a:cubicBezTo>
                    <a:pt x="421" y="977"/>
                    <a:pt x="415" y="986"/>
                    <a:pt x="411" y="992"/>
                  </a:cubicBezTo>
                  <a:lnTo>
                    <a:pt x="411" y="992"/>
                  </a:lnTo>
                  <a:cubicBezTo>
                    <a:pt x="414" y="986"/>
                    <a:pt x="417" y="980"/>
                    <a:pt x="417" y="977"/>
                  </a:cubicBezTo>
                  <a:lnTo>
                    <a:pt x="417" y="977"/>
                  </a:lnTo>
                  <a:lnTo>
                    <a:pt x="393" y="1000"/>
                  </a:lnTo>
                  <a:cubicBezTo>
                    <a:pt x="393" y="1000"/>
                    <a:pt x="386" y="1006"/>
                    <a:pt x="379" y="1010"/>
                  </a:cubicBezTo>
                  <a:lnTo>
                    <a:pt x="379" y="1010"/>
                  </a:lnTo>
                  <a:cubicBezTo>
                    <a:pt x="381" y="1004"/>
                    <a:pt x="381" y="1000"/>
                    <a:pt x="381" y="1000"/>
                  </a:cubicBezTo>
                  <a:lnTo>
                    <a:pt x="381" y="1000"/>
                  </a:lnTo>
                  <a:cubicBezTo>
                    <a:pt x="381" y="1000"/>
                    <a:pt x="381" y="1000"/>
                    <a:pt x="381" y="1000"/>
                  </a:cubicBezTo>
                  <a:lnTo>
                    <a:pt x="381" y="1000"/>
                  </a:lnTo>
                  <a:cubicBezTo>
                    <a:pt x="381" y="1000"/>
                    <a:pt x="381" y="1000"/>
                    <a:pt x="381" y="1000"/>
                  </a:cubicBezTo>
                  <a:cubicBezTo>
                    <a:pt x="399" y="974"/>
                    <a:pt x="410" y="960"/>
                    <a:pt x="410" y="960"/>
                  </a:cubicBezTo>
                  <a:lnTo>
                    <a:pt x="410" y="960"/>
                  </a:lnTo>
                  <a:cubicBezTo>
                    <a:pt x="410" y="960"/>
                    <a:pt x="408" y="962"/>
                    <a:pt x="405" y="965"/>
                  </a:cubicBezTo>
                  <a:cubicBezTo>
                    <a:pt x="393" y="965"/>
                    <a:pt x="369" y="1000"/>
                    <a:pt x="358" y="1000"/>
                  </a:cubicBezTo>
                  <a:cubicBezTo>
                    <a:pt x="381" y="988"/>
                    <a:pt x="393" y="965"/>
                    <a:pt x="405" y="953"/>
                  </a:cubicBezTo>
                  <a:lnTo>
                    <a:pt x="405" y="953"/>
                  </a:lnTo>
                  <a:cubicBezTo>
                    <a:pt x="378" y="971"/>
                    <a:pt x="357" y="989"/>
                    <a:pt x="333" y="1008"/>
                  </a:cubicBezTo>
                  <a:lnTo>
                    <a:pt x="333" y="1008"/>
                  </a:lnTo>
                  <a:lnTo>
                    <a:pt x="369" y="965"/>
                  </a:lnTo>
                  <a:cubicBezTo>
                    <a:pt x="369" y="965"/>
                    <a:pt x="384" y="946"/>
                    <a:pt x="395" y="934"/>
                  </a:cubicBezTo>
                  <a:lnTo>
                    <a:pt x="395" y="934"/>
                  </a:lnTo>
                  <a:cubicBezTo>
                    <a:pt x="390" y="936"/>
                    <a:pt x="387" y="938"/>
                    <a:pt x="386" y="938"/>
                  </a:cubicBezTo>
                  <a:cubicBezTo>
                    <a:pt x="384" y="938"/>
                    <a:pt x="387" y="935"/>
                    <a:pt x="393" y="929"/>
                  </a:cubicBezTo>
                  <a:cubicBezTo>
                    <a:pt x="403" y="909"/>
                    <a:pt x="421" y="890"/>
                    <a:pt x="414" y="890"/>
                  </a:cubicBezTo>
                  <a:cubicBezTo>
                    <a:pt x="412" y="890"/>
                    <a:pt x="410" y="891"/>
                    <a:pt x="405" y="893"/>
                  </a:cubicBezTo>
                  <a:cubicBezTo>
                    <a:pt x="392" y="906"/>
                    <a:pt x="383" y="916"/>
                    <a:pt x="381" y="916"/>
                  </a:cubicBezTo>
                  <a:cubicBezTo>
                    <a:pt x="379" y="916"/>
                    <a:pt x="382" y="909"/>
                    <a:pt x="393" y="893"/>
                  </a:cubicBezTo>
                  <a:lnTo>
                    <a:pt x="393" y="893"/>
                  </a:lnTo>
                  <a:cubicBezTo>
                    <a:pt x="393" y="893"/>
                    <a:pt x="365" y="916"/>
                    <a:pt x="362" y="916"/>
                  </a:cubicBezTo>
                  <a:cubicBezTo>
                    <a:pt x="360" y="916"/>
                    <a:pt x="366" y="908"/>
                    <a:pt x="393" y="881"/>
                  </a:cubicBezTo>
                  <a:lnTo>
                    <a:pt x="393" y="881"/>
                  </a:lnTo>
                  <a:cubicBezTo>
                    <a:pt x="369" y="900"/>
                    <a:pt x="361" y="906"/>
                    <a:pt x="358" y="906"/>
                  </a:cubicBezTo>
                  <a:cubicBezTo>
                    <a:pt x="355" y="906"/>
                    <a:pt x="365" y="893"/>
                    <a:pt x="358" y="893"/>
                  </a:cubicBezTo>
                  <a:cubicBezTo>
                    <a:pt x="346" y="893"/>
                    <a:pt x="334" y="917"/>
                    <a:pt x="310" y="929"/>
                  </a:cubicBezTo>
                  <a:cubicBezTo>
                    <a:pt x="307" y="931"/>
                    <a:pt x="305" y="931"/>
                    <a:pt x="304" y="931"/>
                  </a:cubicBezTo>
                  <a:cubicBezTo>
                    <a:pt x="299" y="931"/>
                    <a:pt x="335" y="903"/>
                    <a:pt x="346" y="893"/>
                  </a:cubicBezTo>
                  <a:cubicBezTo>
                    <a:pt x="378" y="870"/>
                    <a:pt x="387" y="863"/>
                    <a:pt x="385" y="863"/>
                  </a:cubicBezTo>
                  <a:lnTo>
                    <a:pt x="385" y="863"/>
                  </a:lnTo>
                  <a:cubicBezTo>
                    <a:pt x="383" y="863"/>
                    <a:pt x="353" y="881"/>
                    <a:pt x="346" y="881"/>
                  </a:cubicBezTo>
                  <a:cubicBezTo>
                    <a:pt x="338" y="881"/>
                    <a:pt x="345" y="871"/>
                    <a:pt x="354" y="861"/>
                  </a:cubicBezTo>
                  <a:lnTo>
                    <a:pt x="354" y="861"/>
                  </a:lnTo>
                  <a:cubicBezTo>
                    <a:pt x="352" y="864"/>
                    <a:pt x="349" y="866"/>
                    <a:pt x="346" y="869"/>
                  </a:cubicBezTo>
                  <a:cubicBezTo>
                    <a:pt x="338" y="873"/>
                    <a:pt x="334" y="875"/>
                    <a:pt x="332" y="875"/>
                  </a:cubicBezTo>
                  <a:cubicBezTo>
                    <a:pt x="328" y="875"/>
                    <a:pt x="334" y="869"/>
                    <a:pt x="334" y="869"/>
                  </a:cubicBezTo>
                  <a:lnTo>
                    <a:pt x="346" y="857"/>
                  </a:lnTo>
                  <a:cubicBezTo>
                    <a:pt x="363" y="840"/>
                    <a:pt x="380" y="829"/>
                    <a:pt x="379" y="829"/>
                  </a:cubicBezTo>
                  <a:lnTo>
                    <a:pt x="379" y="829"/>
                  </a:lnTo>
                  <a:cubicBezTo>
                    <a:pt x="379" y="829"/>
                    <a:pt x="376" y="830"/>
                    <a:pt x="369" y="834"/>
                  </a:cubicBezTo>
                  <a:lnTo>
                    <a:pt x="310" y="869"/>
                  </a:lnTo>
                  <a:cubicBezTo>
                    <a:pt x="298" y="869"/>
                    <a:pt x="346" y="846"/>
                    <a:pt x="346" y="834"/>
                  </a:cubicBezTo>
                  <a:cubicBezTo>
                    <a:pt x="358" y="822"/>
                    <a:pt x="369" y="810"/>
                    <a:pt x="369" y="810"/>
                  </a:cubicBezTo>
                  <a:lnTo>
                    <a:pt x="369" y="810"/>
                  </a:lnTo>
                  <a:cubicBezTo>
                    <a:pt x="369" y="810"/>
                    <a:pt x="357" y="810"/>
                    <a:pt x="334" y="822"/>
                  </a:cubicBezTo>
                  <a:lnTo>
                    <a:pt x="286" y="846"/>
                  </a:lnTo>
                  <a:lnTo>
                    <a:pt x="286" y="846"/>
                  </a:lnTo>
                  <a:lnTo>
                    <a:pt x="340" y="813"/>
                  </a:lnTo>
                  <a:lnTo>
                    <a:pt x="340" y="813"/>
                  </a:lnTo>
                  <a:cubicBezTo>
                    <a:pt x="350" y="810"/>
                    <a:pt x="363" y="805"/>
                    <a:pt x="381" y="798"/>
                  </a:cubicBezTo>
                  <a:lnTo>
                    <a:pt x="346" y="798"/>
                  </a:lnTo>
                  <a:cubicBezTo>
                    <a:pt x="332" y="807"/>
                    <a:pt x="326" y="812"/>
                    <a:pt x="326" y="815"/>
                  </a:cubicBezTo>
                  <a:lnTo>
                    <a:pt x="326" y="815"/>
                  </a:lnTo>
                  <a:cubicBezTo>
                    <a:pt x="315" y="818"/>
                    <a:pt x="305" y="822"/>
                    <a:pt x="298" y="822"/>
                  </a:cubicBezTo>
                  <a:cubicBezTo>
                    <a:pt x="298" y="822"/>
                    <a:pt x="298" y="822"/>
                    <a:pt x="298" y="810"/>
                  </a:cubicBezTo>
                  <a:cubicBezTo>
                    <a:pt x="298" y="800"/>
                    <a:pt x="345" y="783"/>
                    <a:pt x="344" y="783"/>
                  </a:cubicBezTo>
                  <a:lnTo>
                    <a:pt x="344" y="783"/>
                  </a:lnTo>
                  <a:cubicBezTo>
                    <a:pt x="343" y="783"/>
                    <a:pt x="341" y="784"/>
                    <a:pt x="334" y="786"/>
                  </a:cubicBezTo>
                  <a:cubicBezTo>
                    <a:pt x="316" y="792"/>
                    <a:pt x="310" y="795"/>
                    <a:pt x="307" y="795"/>
                  </a:cubicBezTo>
                  <a:cubicBezTo>
                    <a:pt x="304" y="795"/>
                    <a:pt x="304" y="792"/>
                    <a:pt x="298" y="786"/>
                  </a:cubicBezTo>
                  <a:cubicBezTo>
                    <a:pt x="286" y="798"/>
                    <a:pt x="262" y="798"/>
                    <a:pt x="238" y="798"/>
                  </a:cubicBezTo>
                  <a:cubicBezTo>
                    <a:pt x="274" y="798"/>
                    <a:pt x="286" y="786"/>
                    <a:pt x="310" y="774"/>
                  </a:cubicBezTo>
                  <a:lnTo>
                    <a:pt x="310" y="774"/>
                  </a:lnTo>
                  <a:lnTo>
                    <a:pt x="238" y="798"/>
                  </a:lnTo>
                  <a:cubicBezTo>
                    <a:pt x="298" y="774"/>
                    <a:pt x="274" y="786"/>
                    <a:pt x="274" y="774"/>
                  </a:cubicBezTo>
                  <a:cubicBezTo>
                    <a:pt x="286" y="774"/>
                    <a:pt x="334" y="750"/>
                    <a:pt x="334" y="750"/>
                  </a:cubicBezTo>
                  <a:close/>
                  <a:moveTo>
                    <a:pt x="425" y="1096"/>
                  </a:moveTo>
                  <a:lnTo>
                    <a:pt x="425" y="1096"/>
                  </a:lnTo>
                  <a:cubicBezTo>
                    <a:pt x="418" y="1109"/>
                    <a:pt x="410" y="1127"/>
                    <a:pt x="405" y="1143"/>
                  </a:cubicBezTo>
                  <a:cubicBezTo>
                    <a:pt x="405" y="1148"/>
                    <a:pt x="405" y="1152"/>
                    <a:pt x="405" y="1155"/>
                  </a:cubicBezTo>
                  <a:lnTo>
                    <a:pt x="425" y="1096"/>
                  </a:lnTo>
                  <a:close/>
                  <a:moveTo>
                    <a:pt x="846" y="1155"/>
                  </a:moveTo>
                  <a:cubicBezTo>
                    <a:pt x="869" y="1179"/>
                    <a:pt x="869" y="1179"/>
                    <a:pt x="869" y="1179"/>
                  </a:cubicBezTo>
                  <a:lnTo>
                    <a:pt x="858" y="1155"/>
                  </a:lnTo>
                  <a:close/>
                  <a:moveTo>
                    <a:pt x="869" y="1155"/>
                  </a:moveTo>
                  <a:lnTo>
                    <a:pt x="869" y="1179"/>
                  </a:lnTo>
                  <a:cubicBezTo>
                    <a:pt x="881" y="1179"/>
                    <a:pt x="881" y="1179"/>
                    <a:pt x="869" y="1155"/>
                  </a:cubicBezTo>
                  <a:close/>
                  <a:moveTo>
                    <a:pt x="369" y="1155"/>
                  </a:moveTo>
                  <a:cubicBezTo>
                    <a:pt x="357" y="1174"/>
                    <a:pt x="351" y="1187"/>
                    <a:pt x="352" y="1187"/>
                  </a:cubicBezTo>
                  <a:cubicBezTo>
                    <a:pt x="352" y="1187"/>
                    <a:pt x="358" y="1177"/>
                    <a:pt x="369" y="1155"/>
                  </a:cubicBezTo>
                  <a:close/>
                  <a:moveTo>
                    <a:pt x="680" y="1148"/>
                  </a:moveTo>
                  <a:cubicBezTo>
                    <a:pt x="681" y="1148"/>
                    <a:pt x="684" y="1174"/>
                    <a:pt x="687" y="1200"/>
                  </a:cubicBezTo>
                  <a:lnTo>
                    <a:pt x="687" y="1200"/>
                  </a:lnTo>
                  <a:cubicBezTo>
                    <a:pt x="683" y="1183"/>
                    <a:pt x="679" y="1169"/>
                    <a:pt x="679" y="1155"/>
                  </a:cubicBezTo>
                  <a:cubicBezTo>
                    <a:pt x="679" y="1150"/>
                    <a:pt x="679" y="1148"/>
                    <a:pt x="680" y="1148"/>
                  </a:cubicBezTo>
                  <a:close/>
                  <a:moveTo>
                    <a:pt x="635" y="1010"/>
                  </a:moveTo>
                  <a:cubicBezTo>
                    <a:pt x="634" y="1010"/>
                    <a:pt x="633" y="1011"/>
                    <a:pt x="631" y="1012"/>
                  </a:cubicBezTo>
                  <a:lnTo>
                    <a:pt x="631" y="1024"/>
                  </a:lnTo>
                  <a:cubicBezTo>
                    <a:pt x="631" y="1060"/>
                    <a:pt x="631" y="1096"/>
                    <a:pt x="619" y="1131"/>
                  </a:cubicBezTo>
                  <a:cubicBezTo>
                    <a:pt x="621" y="1128"/>
                    <a:pt x="622" y="1127"/>
                    <a:pt x="623" y="1127"/>
                  </a:cubicBezTo>
                  <a:lnTo>
                    <a:pt x="623" y="1127"/>
                  </a:lnTo>
                  <a:cubicBezTo>
                    <a:pt x="627" y="1127"/>
                    <a:pt x="623" y="1167"/>
                    <a:pt x="620" y="1184"/>
                  </a:cubicBezTo>
                  <a:lnTo>
                    <a:pt x="620" y="1184"/>
                  </a:lnTo>
                  <a:cubicBezTo>
                    <a:pt x="620" y="1179"/>
                    <a:pt x="619" y="1173"/>
                    <a:pt x="619" y="1167"/>
                  </a:cubicBezTo>
                  <a:cubicBezTo>
                    <a:pt x="619" y="1179"/>
                    <a:pt x="619" y="1191"/>
                    <a:pt x="619" y="1191"/>
                  </a:cubicBezTo>
                  <a:cubicBezTo>
                    <a:pt x="619" y="1191"/>
                    <a:pt x="620" y="1188"/>
                    <a:pt x="620" y="1184"/>
                  </a:cubicBezTo>
                  <a:lnTo>
                    <a:pt x="620" y="1184"/>
                  </a:lnTo>
                  <a:cubicBezTo>
                    <a:pt x="621" y="1193"/>
                    <a:pt x="623" y="1200"/>
                    <a:pt x="625" y="1200"/>
                  </a:cubicBezTo>
                  <a:cubicBezTo>
                    <a:pt x="628" y="1200"/>
                    <a:pt x="631" y="1185"/>
                    <a:pt x="631" y="1143"/>
                  </a:cubicBezTo>
                  <a:lnTo>
                    <a:pt x="631" y="1215"/>
                  </a:lnTo>
                  <a:cubicBezTo>
                    <a:pt x="643" y="1179"/>
                    <a:pt x="631" y="1072"/>
                    <a:pt x="643" y="1072"/>
                  </a:cubicBezTo>
                  <a:cubicBezTo>
                    <a:pt x="643" y="1051"/>
                    <a:pt x="643" y="1010"/>
                    <a:pt x="635" y="1010"/>
                  </a:cubicBezTo>
                  <a:close/>
                  <a:moveTo>
                    <a:pt x="523" y="964"/>
                  </a:moveTo>
                  <a:cubicBezTo>
                    <a:pt x="521" y="964"/>
                    <a:pt x="468" y="1063"/>
                    <a:pt x="464" y="1063"/>
                  </a:cubicBezTo>
                  <a:cubicBezTo>
                    <a:pt x="464" y="1063"/>
                    <a:pt x="464" y="1062"/>
                    <a:pt x="465" y="1060"/>
                  </a:cubicBezTo>
                  <a:cubicBezTo>
                    <a:pt x="466" y="1055"/>
                    <a:pt x="468" y="1050"/>
                    <a:pt x="471" y="1045"/>
                  </a:cubicBezTo>
                  <a:lnTo>
                    <a:pt x="471" y="1045"/>
                  </a:lnTo>
                  <a:lnTo>
                    <a:pt x="440" y="1099"/>
                  </a:lnTo>
                  <a:lnTo>
                    <a:pt x="440" y="1099"/>
                  </a:lnTo>
                  <a:cubicBezTo>
                    <a:pt x="443" y="1090"/>
                    <a:pt x="444" y="1084"/>
                    <a:pt x="443" y="1083"/>
                  </a:cubicBezTo>
                  <a:lnTo>
                    <a:pt x="443" y="1083"/>
                  </a:lnTo>
                  <a:cubicBezTo>
                    <a:pt x="442" y="1085"/>
                    <a:pt x="441" y="1087"/>
                    <a:pt x="440" y="1089"/>
                  </a:cubicBezTo>
                  <a:lnTo>
                    <a:pt x="440" y="1089"/>
                  </a:lnTo>
                  <a:cubicBezTo>
                    <a:pt x="441" y="1087"/>
                    <a:pt x="441" y="1085"/>
                    <a:pt x="441" y="1084"/>
                  </a:cubicBezTo>
                  <a:lnTo>
                    <a:pt x="441" y="1084"/>
                  </a:lnTo>
                  <a:lnTo>
                    <a:pt x="417" y="1143"/>
                  </a:lnTo>
                  <a:lnTo>
                    <a:pt x="405" y="1179"/>
                  </a:lnTo>
                  <a:cubicBezTo>
                    <a:pt x="405" y="1179"/>
                    <a:pt x="426" y="1137"/>
                    <a:pt x="436" y="1107"/>
                  </a:cubicBezTo>
                  <a:lnTo>
                    <a:pt x="436" y="1107"/>
                  </a:lnTo>
                  <a:lnTo>
                    <a:pt x="429" y="1119"/>
                  </a:lnTo>
                  <a:cubicBezTo>
                    <a:pt x="432" y="1110"/>
                    <a:pt x="436" y="1099"/>
                    <a:pt x="440" y="1089"/>
                  </a:cubicBezTo>
                  <a:lnTo>
                    <a:pt x="440" y="1089"/>
                  </a:lnTo>
                  <a:cubicBezTo>
                    <a:pt x="440" y="1094"/>
                    <a:pt x="438" y="1100"/>
                    <a:pt x="436" y="1107"/>
                  </a:cubicBezTo>
                  <a:lnTo>
                    <a:pt x="436" y="1107"/>
                  </a:lnTo>
                  <a:lnTo>
                    <a:pt x="440" y="1099"/>
                  </a:lnTo>
                  <a:lnTo>
                    <a:pt x="440" y="1099"/>
                  </a:lnTo>
                  <a:cubicBezTo>
                    <a:pt x="433" y="1124"/>
                    <a:pt x="417" y="1167"/>
                    <a:pt x="417" y="1167"/>
                  </a:cubicBezTo>
                  <a:cubicBezTo>
                    <a:pt x="409" y="1191"/>
                    <a:pt x="407" y="1200"/>
                    <a:pt x="407" y="1200"/>
                  </a:cubicBezTo>
                  <a:cubicBezTo>
                    <a:pt x="409" y="1200"/>
                    <a:pt x="452" y="1086"/>
                    <a:pt x="453" y="1084"/>
                  </a:cubicBezTo>
                  <a:lnTo>
                    <a:pt x="453" y="1084"/>
                  </a:lnTo>
                  <a:cubicBezTo>
                    <a:pt x="452" y="1085"/>
                    <a:pt x="432" y="1139"/>
                    <a:pt x="438" y="1139"/>
                  </a:cubicBezTo>
                  <a:cubicBezTo>
                    <a:pt x="440" y="1139"/>
                    <a:pt x="444" y="1134"/>
                    <a:pt x="453" y="1119"/>
                  </a:cubicBezTo>
                  <a:lnTo>
                    <a:pt x="453" y="1119"/>
                  </a:lnTo>
                  <a:cubicBezTo>
                    <a:pt x="436" y="1162"/>
                    <a:pt x="443" y="1168"/>
                    <a:pt x="453" y="1168"/>
                  </a:cubicBezTo>
                  <a:cubicBezTo>
                    <a:pt x="457" y="1168"/>
                    <a:pt x="461" y="1167"/>
                    <a:pt x="465" y="1167"/>
                  </a:cubicBezTo>
                  <a:cubicBezTo>
                    <a:pt x="465" y="1167"/>
                    <a:pt x="476" y="1156"/>
                    <a:pt x="487" y="1145"/>
                  </a:cubicBezTo>
                  <a:lnTo>
                    <a:pt x="487" y="1145"/>
                  </a:lnTo>
                  <a:cubicBezTo>
                    <a:pt x="485" y="1154"/>
                    <a:pt x="480" y="1181"/>
                    <a:pt x="486" y="1181"/>
                  </a:cubicBezTo>
                  <a:cubicBezTo>
                    <a:pt x="486" y="1181"/>
                    <a:pt x="487" y="1180"/>
                    <a:pt x="488" y="1180"/>
                  </a:cubicBezTo>
                  <a:lnTo>
                    <a:pt x="488" y="1180"/>
                  </a:lnTo>
                  <a:cubicBezTo>
                    <a:pt x="478" y="1203"/>
                    <a:pt x="470" y="1224"/>
                    <a:pt x="471" y="1224"/>
                  </a:cubicBezTo>
                  <a:cubicBezTo>
                    <a:pt x="471" y="1224"/>
                    <a:pt x="473" y="1221"/>
                    <a:pt x="477" y="1215"/>
                  </a:cubicBezTo>
                  <a:cubicBezTo>
                    <a:pt x="488" y="1191"/>
                    <a:pt x="500" y="1167"/>
                    <a:pt x="500" y="1155"/>
                  </a:cubicBezTo>
                  <a:cubicBezTo>
                    <a:pt x="504" y="1140"/>
                    <a:pt x="506" y="1136"/>
                    <a:pt x="506" y="1136"/>
                  </a:cubicBezTo>
                  <a:cubicBezTo>
                    <a:pt x="508" y="1136"/>
                    <a:pt x="508" y="1143"/>
                    <a:pt x="512" y="1143"/>
                  </a:cubicBezTo>
                  <a:cubicBezTo>
                    <a:pt x="514" y="1143"/>
                    <a:pt x="518" y="1141"/>
                    <a:pt x="524" y="1131"/>
                  </a:cubicBezTo>
                  <a:lnTo>
                    <a:pt x="524" y="1131"/>
                  </a:lnTo>
                  <a:cubicBezTo>
                    <a:pt x="512" y="1155"/>
                    <a:pt x="500" y="1191"/>
                    <a:pt x="500" y="1227"/>
                  </a:cubicBezTo>
                  <a:cubicBezTo>
                    <a:pt x="500" y="1227"/>
                    <a:pt x="536" y="1107"/>
                    <a:pt x="536" y="1096"/>
                  </a:cubicBezTo>
                  <a:lnTo>
                    <a:pt x="536" y="1096"/>
                  </a:lnTo>
                  <a:cubicBezTo>
                    <a:pt x="530" y="1107"/>
                    <a:pt x="524" y="1119"/>
                    <a:pt x="524" y="1119"/>
                  </a:cubicBezTo>
                  <a:cubicBezTo>
                    <a:pt x="524" y="1119"/>
                    <a:pt x="549" y="1022"/>
                    <a:pt x="544" y="1022"/>
                  </a:cubicBezTo>
                  <a:lnTo>
                    <a:pt x="544" y="1022"/>
                  </a:lnTo>
                  <a:cubicBezTo>
                    <a:pt x="543" y="1022"/>
                    <a:pt x="540" y="1026"/>
                    <a:pt x="536" y="1036"/>
                  </a:cubicBezTo>
                  <a:cubicBezTo>
                    <a:pt x="536" y="1056"/>
                    <a:pt x="511" y="1142"/>
                    <a:pt x="510" y="1142"/>
                  </a:cubicBezTo>
                  <a:cubicBezTo>
                    <a:pt x="510" y="1142"/>
                    <a:pt x="510" y="1139"/>
                    <a:pt x="512" y="1131"/>
                  </a:cubicBezTo>
                  <a:cubicBezTo>
                    <a:pt x="512" y="1126"/>
                    <a:pt x="513" y="1122"/>
                    <a:pt x="513" y="1117"/>
                  </a:cubicBezTo>
                  <a:lnTo>
                    <a:pt x="513" y="1117"/>
                  </a:lnTo>
                  <a:cubicBezTo>
                    <a:pt x="513" y="1118"/>
                    <a:pt x="513" y="1119"/>
                    <a:pt x="512" y="1119"/>
                  </a:cubicBezTo>
                  <a:cubicBezTo>
                    <a:pt x="512" y="1119"/>
                    <a:pt x="512" y="1119"/>
                    <a:pt x="512" y="1119"/>
                  </a:cubicBezTo>
                  <a:lnTo>
                    <a:pt x="512" y="1119"/>
                  </a:lnTo>
                  <a:lnTo>
                    <a:pt x="488" y="1167"/>
                  </a:lnTo>
                  <a:lnTo>
                    <a:pt x="500" y="1127"/>
                  </a:lnTo>
                  <a:lnTo>
                    <a:pt x="500" y="1096"/>
                  </a:lnTo>
                  <a:cubicBezTo>
                    <a:pt x="500" y="1096"/>
                    <a:pt x="507" y="1096"/>
                    <a:pt x="505" y="1111"/>
                  </a:cubicBezTo>
                  <a:lnTo>
                    <a:pt x="505" y="1111"/>
                  </a:lnTo>
                  <a:lnTo>
                    <a:pt x="513" y="1084"/>
                  </a:lnTo>
                  <a:lnTo>
                    <a:pt x="513" y="1084"/>
                  </a:lnTo>
                  <a:cubicBezTo>
                    <a:pt x="513" y="1084"/>
                    <a:pt x="513" y="1084"/>
                    <a:pt x="512" y="1084"/>
                  </a:cubicBezTo>
                  <a:cubicBezTo>
                    <a:pt x="508" y="1088"/>
                    <a:pt x="505" y="1091"/>
                    <a:pt x="504" y="1091"/>
                  </a:cubicBezTo>
                  <a:cubicBezTo>
                    <a:pt x="502" y="1091"/>
                    <a:pt x="505" y="1083"/>
                    <a:pt x="512" y="1060"/>
                  </a:cubicBezTo>
                  <a:lnTo>
                    <a:pt x="512" y="1084"/>
                  </a:lnTo>
                  <a:lnTo>
                    <a:pt x="524" y="1048"/>
                  </a:lnTo>
                  <a:lnTo>
                    <a:pt x="524" y="1048"/>
                  </a:lnTo>
                  <a:cubicBezTo>
                    <a:pt x="520" y="1057"/>
                    <a:pt x="519" y="1059"/>
                    <a:pt x="518" y="1059"/>
                  </a:cubicBezTo>
                  <a:cubicBezTo>
                    <a:pt x="518" y="1059"/>
                    <a:pt x="519" y="1056"/>
                    <a:pt x="517" y="1056"/>
                  </a:cubicBezTo>
                  <a:cubicBezTo>
                    <a:pt x="516" y="1056"/>
                    <a:pt x="515" y="1057"/>
                    <a:pt x="512" y="1060"/>
                  </a:cubicBezTo>
                  <a:lnTo>
                    <a:pt x="512" y="1060"/>
                  </a:lnTo>
                  <a:cubicBezTo>
                    <a:pt x="519" y="1038"/>
                    <a:pt x="522" y="1021"/>
                    <a:pt x="521" y="1021"/>
                  </a:cubicBezTo>
                  <a:lnTo>
                    <a:pt x="521" y="1021"/>
                  </a:lnTo>
                  <a:cubicBezTo>
                    <a:pt x="520" y="1021"/>
                    <a:pt x="517" y="1029"/>
                    <a:pt x="512" y="1048"/>
                  </a:cubicBezTo>
                  <a:cubicBezTo>
                    <a:pt x="512" y="1048"/>
                    <a:pt x="512" y="1042"/>
                    <a:pt x="509" y="1042"/>
                  </a:cubicBezTo>
                  <a:cubicBezTo>
                    <a:pt x="506" y="1042"/>
                    <a:pt x="500" y="1048"/>
                    <a:pt x="488" y="1072"/>
                  </a:cubicBezTo>
                  <a:cubicBezTo>
                    <a:pt x="488" y="1054"/>
                    <a:pt x="501" y="1017"/>
                    <a:pt x="507" y="1000"/>
                  </a:cubicBezTo>
                  <a:lnTo>
                    <a:pt x="507" y="1000"/>
                  </a:lnTo>
                  <a:cubicBezTo>
                    <a:pt x="519" y="974"/>
                    <a:pt x="524" y="964"/>
                    <a:pt x="523" y="964"/>
                  </a:cubicBezTo>
                  <a:close/>
                  <a:moveTo>
                    <a:pt x="643" y="1057"/>
                  </a:moveTo>
                  <a:cubicBezTo>
                    <a:pt x="643" y="1057"/>
                    <a:pt x="643" y="1058"/>
                    <a:pt x="643" y="1060"/>
                  </a:cubicBezTo>
                  <a:cubicBezTo>
                    <a:pt x="643" y="1096"/>
                    <a:pt x="643" y="1131"/>
                    <a:pt x="643" y="1179"/>
                  </a:cubicBezTo>
                  <a:cubicBezTo>
                    <a:pt x="643" y="1197"/>
                    <a:pt x="645" y="1205"/>
                    <a:pt x="646" y="1205"/>
                  </a:cubicBezTo>
                  <a:cubicBezTo>
                    <a:pt x="646" y="1205"/>
                    <a:pt x="647" y="1205"/>
                    <a:pt x="647" y="1205"/>
                  </a:cubicBezTo>
                  <a:lnTo>
                    <a:pt x="647" y="1205"/>
                  </a:lnTo>
                  <a:cubicBezTo>
                    <a:pt x="648" y="1215"/>
                    <a:pt x="651" y="1226"/>
                    <a:pt x="655" y="1238"/>
                  </a:cubicBezTo>
                  <a:cubicBezTo>
                    <a:pt x="655" y="1219"/>
                    <a:pt x="647" y="1128"/>
                    <a:pt x="651" y="1128"/>
                  </a:cubicBezTo>
                  <a:lnTo>
                    <a:pt x="651" y="1128"/>
                  </a:lnTo>
                  <a:cubicBezTo>
                    <a:pt x="651" y="1128"/>
                    <a:pt x="652" y="1129"/>
                    <a:pt x="652" y="1131"/>
                  </a:cubicBezTo>
                  <a:lnTo>
                    <a:pt x="652" y="1131"/>
                  </a:lnTo>
                  <a:cubicBezTo>
                    <a:pt x="649" y="1109"/>
                    <a:pt x="645" y="1057"/>
                    <a:pt x="643" y="1057"/>
                  </a:cubicBezTo>
                  <a:close/>
                  <a:moveTo>
                    <a:pt x="591" y="1006"/>
                  </a:moveTo>
                  <a:lnTo>
                    <a:pt x="572" y="1072"/>
                  </a:lnTo>
                  <a:cubicBezTo>
                    <a:pt x="565" y="1093"/>
                    <a:pt x="562" y="1102"/>
                    <a:pt x="561" y="1102"/>
                  </a:cubicBezTo>
                  <a:cubicBezTo>
                    <a:pt x="560" y="1102"/>
                    <a:pt x="572" y="1057"/>
                    <a:pt x="572" y="1024"/>
                  </a:cubicBezTo>
                  <a:lnTo>
                    <a:pt x="572" y="1024"/>
                  </a:lnTo>
                  <a:cubicBezTo>
                    <a:pt x="560" y="1107"/>
                    <a:pt x="560" y="1048"/>
                    <a:pt x="548" y="1107"/>
                  </a:cubicBezTo>
                  <a:cubicBezTo>
                    <a:pt x="548" y="1096"/>
                    <a:pt x="548" y="1084"/>
                    <a:pt x="549" y="1072"/>
                  </a:cubicBezTo>
                  <a:lnTo>
                    <a:pt x="549" y="1072"/>
                  </a:lnTo>
                  <a:cubicBezTo>
                    <a:pt x="549" y="1073"/>
                    <a:pt x="549" y="1073"/>
                    <a:pt x="548" y="1073"/>
                  </a:cubicBezTo>
                  <a:cubicBezTo>
                    <a:pt x="548" y="1073"/>
                    <a:pt x="548" y="1072"/>
                    <a:pt x="548" y="1072"/>
                  </a:cubicBezTo>
                  <a:cubicBezTo>
                    <a:pt x="548" y="1072"/>
                    <a:pt x="545" y="1078"/>
                    <a:pt x="541" y="1085"/>
                  </a:cubicBezTo>
                  <a:lnTo>
                    <a:pt x="541" y="1085"/>
                  </a:lnTo>
                  <a:cubicBezTo>
                    <a:pt x="542" y="1084"/>
                    <a:pt x="542" y="1084"/>
                    <a:pt x="543" y="1084"/>
                  </a:cubicBezTo>
                  <a:lnTo>
                    <a:pt x="543" y="1084"/>
                  </a:lnTo>
                  <a:cubicBezTo>
                    <a:pt x="550" y="1084"/>
                    <a:pt x="529" y="1200"/>
                    <a:pt x="517" y="1255"/>
                  </a:cubicBezTo>
                  <a:lnTo>
                    <a:pt x="517" y="1255"/>
                  </a:lnTo>
                  <a:lnTo>
                    <a:pt x="548" y="1119"/>
                  </a:lnTo>
                  <a:lnTo>
                    <a:pt x="536" y="1215"/>
                  </a:lnTo>
                  <a:cubicBezTo>
                    <a:pt x="543" y="1193"/>
                    <a:pt x="546" y="1189"/>
                    <a:pt x="550" y="1189"/>
                  </a:cubicBezTo>
                  <a:cubicBezTo>
                    <a:pt x="552" y="1189"/>
                    <a:pt x="555" y="1191"/>
                    <a:pt x="560" y="1191"/>
                  </a:cubicBezTo>
                  <a:cubicBezTo>
                    <a:pt x="560" y="1169"/>
                    <a:pt x="570" y="1147"/>
                    <a:pt x="572" y="1115"/>
                  </a:cubicBezTo>
                  <a:lnTo>
                    <a:pt x="572" y="1115"/>
                  </a:lnTo>
                  <a:cubicBezTo>
                    <a:pt x="570" y="1155"/>
                    <a:pt x="556" y="1211"/>
                    <a:pt x="563" y="1211"/>
                  </a:cubicBezTo>
                  <a:cubicBezTo>
                    <a:pt x="565" y="1211"/>
                    <a:pt x="568" y="1209"/>
                    <a:pt x="572" y="1203"/>
                  </a:cubicBezTo>
                  <a:cubicBezTo>
                    <a:pt x="575" y="1193"/>
                    <a:pt x="577" y="1188"/>
                    <a:pt x="577" y="1188"/>
                  </a:cubicBezTo>
                  <a:lnTo>
                    <a:pt x="577" y="1188"/>
                  </a:lnTo>
                  <a:cubicBezTo>
                    <a:pt x="577" y="1188"/>
                    <a:pt x="577" y="1192"/>
                    <a:pt x="576" y="1199"/>
                  </a:cubicBezTo>
                  <a:lnTo>
                    <a:pt x="576" y="1199"/>
                  </a:lnTo>
                  <a:cubicBezTo>
                    <a:pt x="579" y="1197"/>
                    <a:pt x="581" y="1197"/>
                    <a:pt x="582" y="1197"/>
                  </a:cubicBezTo>
                  <a:cubicBezTo>
                    <a:pt x="584" y="1197"/>
                    <a:pt x="584" y="1197"/>
                    <a:pt x="584" y="1191"/>
                  </a:cubicBezTo>
                  <a:cubicBezTo>
                    <a:pt x="596" y="1167"/>
                    <a:pt x="584" y="1143"/>
                    <a:pt x="596" y="1119"/>
                  </a:cubicBezTo>
                  <a:lnTo>
                    <a:pt x="596" y="1131"/>
                  </a:lnTo>
                  <a:lnTo>
                    <a:pt x="608" y="1131"/>
                  </a:lnTo>
                  <a:cubicBezTo>
                    <a:pt x="608" y="1155"/>
                    <a:pt x="608" y="1179"/>
                    <a:pt x="596" y="1203"/>
                  </a:cubicBezTo>
                  <a:cubicBezTo>
                    <a:pt x="596" y="1215"/>
                    <a:pt x="596" y="1227"/>
                    <a:pt x="596" y="1227"/>
                  </a:cubicBezTo>
                  <a:cubicBezTo>
                    <a:pt x="608" y="1227"/>
                    <a:pt x="619" y="1167"/>
                    <a:pt x="619" y="1131"/>
                  </a:cubicBezTo>
                  <a:lnTo>
                    <a:pt x="619" y="1084"/>
                  </a:lnTo>
                  <a:cubicBezTo>
                    <a:pt x="619" y="1072"/>
                    <a:pt x="619" y="1072"/>
                    <a:pt x="619" y="1060"/>
                  </a:cubicBezTo>
                  <a:cubicBezTo>
                    <a:pt x="619" y="1058"/>
                    <a:pt x="619" y="1057"/>
                    <a:pt x="619" y="1057"/>
                  </a:cubicBezTo>
                  <a:cubicBezTo>
                    <a:pt x="616" y="1057"/>
                    <a:pt x="608" y="1084"/>
                    <a:pt x="608" y="1084"/>
                  </a:cubicBezTo>
                  <a:cubicBezTo>
                    <a:pt x="608" y="1090"/>
                    <a:pt x="608" y="1096"/>
                    <a:pt x="608" y="1096"/>
                  </a:cubicBezTo>
                  <a:cubicBezTo>
                    <a:pt x="596" y="1096"/>
                    <a:pt x="608" y="1096"/>
                    <a:pt x="608" y="1072"/>
                  </a:cubicBezTo>
                  <a:cubicBezTo>
                    <a:pt x="608" y="1068"/>
                    <a:pt x="607" y="1066"/>
                    <a:pt x="607" y="1066"/>
                  </a:cubicBezTo>
                  <a:cubicBezTo>
                    <a:pt x="604" y="1066"/>
                    <a:pt x="599" y="1094"/>
                    <a:pt x="596" y="1104"/>
                  </a:cubicBezTo>
                  <a:lnTo>
                    <a:pt x="596" y="1104"/>
                  </a:lnTo>
                  <a:cubicBezTo>
                    <a:pt x="596" y="1102"/>
                    <a:pt x="596" y="1099"/>
                    <a:pt x="596" y="1096"/>
                  </a:cubicBezTo>
                  <a:lnTo>
                    <a:pt x="596" y="1107"/>
                  </a:lnTo>
                  <a:cubicBezTo>
                    <a:pt x="584" y="1107"/>
                    <a:pt x="596" y="1036"/>
                    <a:pt x="596" y="1036"/>
                  </a:cubicBezTo>
                  <a:lnTo>
                    <a:pt x="596" y="1036"/>
                  </a:lnTo>
                  <a:cubicBezTo>
                    <a:pt x="596" y="1036"/>
                    <a:pt x="584" y="1084"/>
                    <a:pt x="572" y="1096"/>
                  </a:cubicBezTo>
                  <a:cubicBezTo>
                    <a:pt x="582" y="1066"/>
                    <a:pt x="583" y="1036"/>
                    <a:pt x="591" y="1006"/>
                  </a:cubicBezTo>
                  <a:close/>
                  <a:moveTo>
                    <a:pt x="576" y="1199"/>
                  </a:moveTo>
                  <a:cubicBezTo>
                    <a:pt x="575" y="1200"/>
                    <a:pt x="573" y="1201"/>
                    <a:pt x="572" y="1203"/>
                  </a:cubicBezTo>
                  <a:cubicBezTo>
                    <a:pt x="572" y="1227"/>
                    <a:pt x="572" y="1262"/>
                    <a:pt x="572" y="1262"/>
                  </a:cubicBezTo>
                  <a:cubicBezTo>
                    <a:pt x="572" y="1234"/>
                    <a:pt x="574" y="1212"/>
                    <a:pt x="576" y="1199"/>
                  </a:cubicBezTo>
                  <a:close/>
                  <a:moveTo>
                    <a:pt x="512" y="1215"/>
                  </a:moveTo>
                  <a:cubicBezTo>
                    <a:pt x="500" y="1238"/>
                    <a:pt x="500" y="1250"/>
                    <a:pt x="500" y="1274"/>
                  </a:cubicBezTo>
                  <a:cubicBezTo>
                    <a:pt x="500" y="1250"/>
                    <a:pt x="512" y="1238"/>
                    <a:pt x="512" y="1215"/>
                  </a:cubicBezTo>
                  <a:close/>
                  <a:moveTo>
                    <a:pt x="517" y="1255"/>
                  </a:moveTo>
                  <a:lnTo>
                    <a:pt x="512" y="1274"/>
                  </a:lnTo>
                  <a:cubicBezTo>
                    <a:pt x="514" y="1269"/>
                    <a:pt x="515" y="1263"/>
                    <a:pt x="517" y="1255"/>
                  </a:cubicBezTo>
                  <a:close/>
                  <a:moveTo>
                    <a:pt x="488" y="1238"/>
                  </a:moveTo>
                  <a:cubicBezTo>
                    <a:pt x="488" y="1238"/>
                    <a:pt x="481" y="1254"/>
                    <a:pt x="471" y="1286"/>
                  </a:cubicBezTo>
                  <a:lnTo>
                    <a:pt x="471" y="1286"/>
                  </a:lnTo>
                  <a:cubicBezTo>
                    <a:pt x="481" y="1269"/>
                    <a:pt x="488" y="1258"/>
                    <a:pt x="488" y="1238"/>
                  </a:cubicBezTo>
                  <a:close/>
                  <a:moveTo>
                    <a:pt x="596" y="0"/>
                  </a:moveTo>
                  <a:cubicBezTo>
                    <a:pt x="596" y="24"/>
                    <a:pt x="596" y="60"/>
                    <a:pt x="596" y="84"/>
                  </a:cubicBezTo>
                  <a:cubicBezTo>
                    <a:pt x="596" y="84"/>
                    <a:pt x="587" y="20"/>
                    <a:pt x="584" y="20"/>
                  </a:cubicBezTo>
                  <a:cubicBezTo>
                    <a:pt x="584" y="20"/>
                    <a:pt x="584" y="21"/>
                    <a:pt x="584" y="24"/>
                  </a:cubicBezTo>
                  <a:cubicBezTo>
                    <a:pt x="584" y="44"/>
                    <a:pt x="601" y="153"/>
                    <a:pt x="599" y="153"/>
                  </a:cubicBezTo>
                  <a:cubicBezTo>
                    <a:pt x="598" y="153"/>
                    <a:pt x="597" y="150"/>
                    <a:pt x="596" y="143"/>
                  </a:cubicBezTo>
                  <a:cubicBezTo>
                    <a:pt x="596" y="119"/>
                    <a:pt x="584" y="72"/>
                    <a:pt x="572" y="48"/>
                  </a:cubicBezTo>
                  <a:lnTo>
                    <a:pt x="572" y="48"/>
                  </a:lnTo>
                  <a:cubicBezTo>
                    <a:pt x="560" y="60"/>
                    <a:pt x="584" y="143"/>
                    <a:pt x="572" y="143"/>
                  </a:cubicBezTo>
                  <a:cubicBezTo>
                    <a:pt x="572" y="107"/>
                    <a:pt x="560" y="84"/>
                    <a:pt x="560" y="48"/>
                  </a:cubicBezTo>
                  <a:cubicBezTo>
                    <a:pt x="560" y="42"/>
                    <a:pt x="554" y="33"/>
                    <a:pt x="551" y="33"/>
                  </a:cubicBezTo>
                  <a:lnTo>
                    <a:pt x="551" y="33"/>
                  </a:lnTo>
                  <a:cubicBezTo>
                    <a:pt x="550" y="33"/>
                    <a:pt x="549" y="34"/>
                    <a:pt x="549" y="37"/>
                  </a:cubicBezTo>
                  <a:lnTo>
                    <a:pt x="549" y="37"/>
                  </a:lnTo>
                  <a:cubicBezTo>
                    <a:pt x="544" y="21"/>
                    <a:pt x="541" y="15"/>
                    <a:pt x="539" y="15"/>
                  </a:cubicBezTo>
                  <a:cubicBezTo>
                    <a:pt x="536" y="15"/>
                    <a:pt x="536" y="30"/>
                    <a:pt x="536" y="48"/>
                  </a:cubicBezTo>
                  <a:cubicBezTo>
                    <a:pt x="532" y="28"/>
                    <a:pt x="528" y="21"/>
                    <a:pt x="525" y="21"/>
                  </a:cubicBezTo>
                  <a:cubicBezTo>
                    <a:pt x="518" y="21"/>
                    <a:pt x="512" y="48"/>
                    <a:pt x="512" y="48"/>
                  </a:cubicBezTo>
                  <a:cubicBezTo>
                    <a:pt x="512" y="48"/>
                    <a:pt x="540" y="112"/>
                    <a:pt x="531" y="112"/>
                  </a:cubicBezTo>
                  <a:cubicBezTo>
                    <a:pt x="529" y="112"/>
                    <a:pt x="527" y="110"/>
                    <a:pt x="524" y="107"/>
                  </a:cubicBezTo>
                  <a:cubicBezTo>
                    <a:pt x="512" y="84"/>
                    <a:pt x="512" y="84"/>
                    <a:pt x="500" y="84"/>
                  </a:cubicBezTo>
                  <a:cubicBezTo>
                    <a:pt x="512" y="119"/>
                    <a:pt x="524" y="143"/>
                    <a:pt x="548" y="179"/>
                  </a:cubicBezTo>
                  <a:lnTo>
                    <a:pt x="536" y="179"/>
                  </a:lnTo>
                  <a:cubicBezTo>
                    <a:pt x="524" y="179"/>
                    <a:pt x="524" y="167"/>
                    <a:pt x="512" y="131"/>
                  </a:cubicBezTo>
                  <a:cubicBezTo>
                    <a:pt x="500" y="107"/>
                    <a:pt x="500" y="84"/>
                    <a:pt x="488" y="60"/>
                  </a:cubicBezTo>
                  <a:cubicBezTo>
                    <a:pt x="483" y="49"/>
                    <a:pt x="480" y="45"/>
                    <a:pt x="479" y="45"/>
                  </a:cubicBezTo>
                  <a:lnTo>
                    <a:pt x="479" y="45"/>
                  </a:lnTo>
                  <a:cubicBezTo>
                    <a:pt x="474" y="45"/>
                    <a:pt x="488" y="98"/>
                    <a:pt x="488" y="107"/>
                  </a:cubicBezTo>
                  <a:cubicBezTo>
                    <a:pt x="488" y="107"/>
                    <a:pt x="465" y="72"/>
                    <a:pt x="441" y="36"/>
                  </a:cubicBezTo>
                  <a:lnTo>
                    <a:pt x="441" y="36"/>
                  </a:lnTo>
                  <a:cubicBezTo>
                    <a:pt x="453" y="72"/>
                    <a:pt x="465" y="107"/>
                    <a:pt x="477" y="143"/>
                  </a:cubicBezTo>
                  <a:cubicBezTo>
                    <a:pt x="477" y="147"/>
                    <a:pt x="476" y="149"/>
                    <a:pt x="475" y="149"/>
                  </a:cubicBezTo>
                  <a:cubicBezTo>
                    <a:pt x="475" y="149"/>
                    <a:pt x="474" y="149"/>
                    <a:pt x="474" y="148"/>
                  </a:cubicBezTo>
                  <a:lnTo>
                    <a:pt x="474" y="148"/>
                  </a:lnTo>
                  <a:cubicBezTo>
                    <a:pt x="467" y="121"/>
                    <a:pt x="450" y="81"/>
                    <a:pt x="441" y="72"/>
                  </a:cubicBezTo>
                  <a:cubicBezTo>
                    <a:pt x="441" y="68"/>
                    <a:pt x="440" y="66"/>
                    <a:pt x="438" y="66"/>
                  </a:cubicBezTo>
                  <a:cubicBezTo>
                    <a:pt x="434" y="66"/>
                    <a:pt x="429" y="72"/>
                    <a:pt x="429" y="72"/>
                  </a:cubicBezTo>
                  <a:cubicBezTo>
                    <a:pt x="429" y="72"/>
                    <a:pt x="429" y="95"/>
                    <a:pt x="429" y="119"/>
                  </a:cubicBezTo>
                  <a:cubicBezTo>
                    <a:pt x="423" y="107"/>
                    <a:pt x="420" y="104"/>
                    <a:pt x="419" y="104"/>
                  </a:cubicBezTo>
                  <a:cubicBezTo>
                    <a:pt x="417" y="104"/>
                    <a:pt x="417" y="107"/>
                    <a:pt x="417" y="107"/>
                  </a:cubicBezTo>
                  <a:cubicBezTo>
                    <a:pt x="405" y="107"/>
                    <a:pt x="417" y="143"/>
                    <a:pt x="417" y="143"/>
                  </a:cubicBezTo>
                  <a:cubicBezTo>
                    <a:pt x="417" y="147"/>
                    <a:pt x="417" y="152"/>
                    <a:pt x="417" y="155"/>
                  </a:cubicBezTo>
                  <a:cubicBezTo>
                    <a:pt x="405" y="143"/>
                    <a:pt x="393" y="131"/>
                    <a:pt x="381" y="119"/>
                  </a:cubicBezTo>
                  <a:lnTo>
                    <a:pt x="381" y="119"/>
                  </a:lnTo>
                  <a:lnTo>
                    <a:pt x="393" y="143"/>
                  </a:lnTo>
                  <a:lnTo>
                    <a:pt x="381" y="143"/>
                  </a:lnTo>
                  <a:cubicBezTo>
                    <a:pt x="381" y="143"/>
                    <a:pt x="379" y="142"/>
                    <a:pt x="377" y="142"/>
                  </a:cubicBezTo>
                  <a:cubicBezTo>
                    <a:pt x="373" y="142"/>
                    <a:pt x="369" y="146"/>
                    <a:pt x="383" y="173"/>
                  </a:cubicBezTo>
                  <a:lnTo>
                    <a:pt x="383" y="173"/>
                  </a:lnTo>
                  <a:cubicBezTo>
                    <a:pt x="373" y="157"/>
                    <a:pt x="365" y="154"/>
                    <a:pt x="358" y="154"/>
                  </a:cubicBezTo>
                  <a:cubicBezTo>
                    <a:pt x="354" y="154"/>
                    <a:pt x="350" y="155"/>
                    <a:pt x="346" y="155"/>
                  </a:cubicBezTo>
                  <a:cubicBezTo>
                    <a:pt x="346" y="155"/>
                    <a:pt x="369" y="191"/>
                    <a:pt x="358" y="191"/>
                  </a:cubicBezTo>
                  <a:cubicBezTo>
                    <a:pt x="358" y="191"/>
                    <a:pt x="334" y="155"/>
                    <a:pt x="322" y="143"/>
                  </a:cubicBezTo>
                  <a:cubicBezTo>
                    <a:pt x="318" y="139"/>
                    <a:pt x="315" y="138"/>
                    <a:pt x="313" y="138"/>
                  </a:cubicBezTo>
                  <a:cubicBezTo>
                    <a:pt x="310" y="138"/>
                    <a:pt x="310" y="143"/>
                    <a:pt x="310" y="143"/>
                  </a:cubicBezTo>
                  <a:cubicBezTo>
                    <a:pt x="310" y="155"/>
                    <a:pt x="322" y="155"/>
                    <a:pt x="322" y="167"/>
                  </a:cubicBezTo>
                  <a:cubicBezTo>
                    <a:pt x="322" y="172"/>
                    <a:pt x="326" y="178"/>
                    <a:pt x="331" y="185"/>
                  </a:cubicBezTo>
                  <a:lnTo>
                    <a:pt x="331" y="185"/>
                  </a:lnTo>
                  <a:cubicBezTo>
                    <a:pt x="330" y="185"/>
                    <a:pt x="329" y="185"/>
                    <a:pt x="329" y="185"/>
                  </a:cubicBezTo>
                  <a:lnTo>
                    <a:pt x="329" y="185"/>
                  </a:lnTo>
                  <a:cubicBezTo>
                    <a:pt x="325" y="185"/>
                    <a:pt x="334" y="203"/>
                    <a:pt x="334" y="203"/>
                  </a:cubicBezTo>
                  <a:cubicBezTo>
                    <a:pt x="334" y="203"/>
                    <a:pt x="285" y="147"/>
                    <a:pt x="267" y="126"/>
                  </a:cubicBezTo>
                  <a:lnTo>
                    <a:pt x="267" y="126"/>
                  </a:lnTo>
                  <a:cubicBezTo>
                    <a:pt x="301" y="171"/>
                    <a:pt x="335" y="217"/>
                    <a:pt x="369" y="262"/>
                  </a:cubicBezTo>
                  <a:cubicBezTo>
                    <a:pt x="374" y="268"/>
                    <a:pt x="374" y="271"/>
                    <a:pt x="373" y="271"/>
                  </a:cubicBezTo>
                  <a:cubicBezTo>
                    <a:pt x="368" y="271"/>
                    <a:pt x="330" y="233"/>
                    <a:pt x="315" y="213"/>
                  </a:cubicBezTo>
                  <a:lnTo>
                    <a:pt x="315" y="213"/>
                  </a:lnTo>
                  <a:cubicBezTo>
                    <a:pt x="325" y="230"/>
                    <a:pt x="334" y="238"/>
                    <a:pt x="334" y="238"/>
                  </a:cubicBezTo>
                  <a:lnTo>
                    <a:pt x="369" y="274"/>
                  </a:lnTo>
                  <a:cubicBezTo>
                    <a:pt x="369" y="286"/>
                    <a:pt x="369" y="286"/>
                    <a:pt x="369" y="286"/>
                  </a:cubicBezTo>
                  <a:cubicBezTo>
                    <a:pt x="340" y="267"/>
                    <a:pt x="327" y="247"/>
                    <a:pt x="323" y="247"/>
                  </a:cubicBezTo>
                  <a:cubicBezTo>
                    <a:pt x="322" y="247"/>
                    <a:pt x="322" y="248"/>
                    <a:pt x="322" y="250"/>
                  </a:cubicBezTo>
                  <a:cubicBezTo>
                    <a:pt x="328" y="257"/>
                    <a:pt x="335" y="267"/>
                    <a:pt x="332" y="267"/>
                  </a:cubicBezTo>
                  <a:cubicBezTo>
                    <a:pt x="329" y="267"/>
                    <a:pt x="320" y="260"/>
                    <a:pt x="298" y="238"/>
                  </a:cubicBezTo>
                  <a:cubicBezTo>
                    <a:pt x="293" y="228"/>
                    <a:pt x="288" y="225"/>
                    <a:pt x="285" y="225"/>
                  </a:cubicBezTo>
                  <a:cubicBezTo>
                    <a:pt x="280" y="225"/>
                    <a:pt x="279" y="231"/>
                    <a:pt x="286" y="238"/>
                  </a:cubicBezTo>
                  <a:cubicBezTo>
                    <a:pt x="298" y="238"/>
                    <a:pt x="310" y="262"/>
                    <a:pt x="322" y="262"/>
                  </a:cubicBezTo>
                  <a:cubicBezTo>
                    <a:pt x="322" y="268"/>
                    <a:pt x="322" y="271"/>
                    <a:pt x="320" y="271"/>
                  </a:cubicBezTo>
                  <a:cubicBezTo>
                    <a:pt x="319" y="271"/>
                    <a:pt x="316" y="268"/>
                    <a:pt x="310" y="262"/>
                  </a:cubicBezTo>
                  <a:cubicBezTo>
                    <a:pt x="298" y="250"/>
                    <a:pt x="274" y="238"/>
                    <a:pt x="262" y="226"/>
                  </a:cubicBezTo>
                  <a:cubicBezTo>
                    <a:pt x="238" y="226"/>
                    <a:pt x="238" y="226"/>
                    <a:pt x="262" y="238"/>
                  </a:cubicBezTo>
                  <a:cubicBezTo>
                    <a:pt x="265" y="244"/>
                    <a:pt x="264" y="247"/>
                    <a:pt x="262" y="247"/>
                  </a:cubicBezTo>
                  <a:cubicBezTo>
                    <a:pt x="253" y="247"/>
                    <a:pt x="227" y="226"/>
                    <a:pt x="227" y="226"/>
                  </a:cubicBezTo>
                  <a:lnTo>
                    <a:pt x="227" y="226"/>
                  </a:lnTo>
                  <a:cubicBezTo>
                    <a:pt x="250" y="262"/>
                    <a:pt x="286" y="286"/>
                    <a:pt x="322" y="310"/>
                  </a:cubicBezTo>
                  <a:cubicBezTo>
                    <a:pt x="322" y="310"/>
                    <a:pt x="322" y="315"/>
                    <a:pt x="318" y="315"/>
                  </a:cubicBezTo>
                  <a:cubicBezTo>
                    <a:pt x="316" y="315"/>
                    <a:pt x="314" y="314"/>
                    <a:pt x="310" y="310"/>
                  </a:cubicBezTo>
                  <a:cubicBezTo>
                    <a:pt x="304" y="304"/>
                    <a:pt x="301" y="301"/>
                    <a:pt x="299" y="301"/>
                  </a:cubicBezTo>
                  <a:cubicBezTo>
                    <a:pt x="298" y="301"/>
                    <a:pt x="298" y="304"/>
                    <a:pt x="298" y="310"/>
                  </a:cubicBezTo>
                  <a:cubicBezTo>
                    <a:pt x="300" y="311"/>
                    <a:pt x="300" y="312"/>
                    <a:pt x="300" y="312"/>
                  </a:cubicBezTo>
                  <a:cubicBezTo>
                    <a:pt x="300" y="312"/>
                    <a:pt x="281" y="295"/>
                    <a:pt x="257" y="282"/>
                  </a:cubicBezTo>
                  <a:lnTo>
                    <a:pt x="257" y="282"/>
                  </a:lnTo>
                  <a:cubicBezTo>
                    <a:pt x="260" y="284"/>
                    <a:pt x="262" y="286"/>
                    <a:pt x="262" y="286"/>
                  </a:cubicBezTo>
                  <a:cubicBezTo>
                    <a:pt x="262" y="298"/>
                    <a:pt x="286" y="310"/>
                    <a:pt x="286" y="310"/>
                  </a:cubicBezTo>
                  <a:cubicBezTo>
                    <a:pt x="286" y="310"/>
                    <a:pt x="262" y="310"/>
                    <a:pt x="298" y="334"/>
                  </a:cubicBezTo>
                  <a:cubicBezTo>
                    <a:pt x="298" y="334"/>
                    <a:pt x="322" y="357"/>
                    <a:pt x="310" y="357"/>
                  </a:cubicBezTo>
                  <a:cubicBezTo>
                    <a:pt x="286" y="334"/>
                    <a:pt x="250" y="310"/>
                    <a:pt x="227" y="286"/>
                  </a:cubicBezTo>
                  <a:cubicBezTo>
                    <a:pt x="203" y="286"/>
                    <a:pt x="215" y="286"/>
                    <a:pt x="203" y="298"/>
                  </a:cubicBezTo>
                  <a:cubicBezTo>
                    <a:pt x="203" y="304"/>
                    <a:pt x="203" y="304"/>
                    <a:pt x="206" y="304"/>
                  </a:cubicBezTo>
                  <a:cubicBezTo>
                    <a:pt x="209" y="304"/>
                    <a:pt x="215" y="304"/>
                    <a:pt x="227" y="310"/>
                  </a:cubicBezTo>
                  <a:cubicBezTo>
                    <a:pt x="258" y="320"/>
                    <a:pt x="235" y="313"/>
                    <a:pt x="244" y="326"/>
                  </a:cubicBezTo>
                  <a:lnTo>
                    <a:pt x="244" y="326"/>
                  </a:lnTo>
                  <a:cubicBezTo>
                    <a:pt x="242" y="325"/>
                    <a:pt x="240" y="323"/>
                    <a:pt x="238" y="322"/>
                  </a:cubicBezTo>
                  <a:cubicBezTo>
                    <a:pt x="227" y="322"/>
                    <a:pt x="215" y="322"/>
                    <a:pt x="227" y="334"/>
                  </a:cubicBezTo>
                  <a:cubicBezTo>
                    <a:pt x="246" y="343"/>
                    <a:pt x="265" y="360"/>
                    <a:pt x="284" y="373"/>
                  </a:cubicBezTo>
                  <a:lnTo>
                    <a:pt x="284" y="373"/>
                  </a:lnTo>
                  <a:cubicBezTo>
                    <a:pt x="271" y="368"/>
                    <a:pt x="255" y="366"/>
                    <a:pt x="238" y="357"/>
                  </a:cubicBezTo>
                  <a:cubicBezTo>
                    <a:pt x="215" y="345"/>
                    <a:pt x="215" y="334"/>
                    <a:pt x="215" y="334"/>
                  </a:cubicBezTo>
                  <a:cubicBezTo>
                    <a:pt x="215" y="334"/>
                    <a:pt x="215" y="339"/>
                    <a:pt x="208" y="339"/>
                  </a:cubicBezTo>
                  <a:cubicBezTo>
                    <a:pt x="204" y="339"/>
                    <a:pt x="199" y="338"/>
                    <a:pt x="191" y="334"/>
                  </a:cubicBezTo>
                  <a:cubicBezTo>
                    <a:pt x="167" y="322"/>
                    <a:pt x="119" y="298"/>
                    <a:pt x="96" y="286"/>
                  </a:cubicBezTo>
                  <a:lnTo>
                    <a:pt x="96" y="286"/>
                  </a:lnTo>
                  <a:lnTo>
                    <a:pt x="227" y="357"/>
                  </a:lnTo>
                  <a:cubicBezTo>
                    <a:pt x="238" y="369"/>
                    <a:pt x="227" y="369"/>
                    <a:pt x="238" y="381"/>
                  </a:cubicBezTo>
                  <a:cubicBezTo>
                    <a:pt x="248" y="381"/>
                    <a:pt x="273" y="396"/>
                    <a:pt x="264" y="396"/>
                  </a:cubicBezTo>
                  <a:cubicBezTo>
                    <a:pt x="262" y="396"/>
                    <a:pt x="257" y="396"/>
                    <a:pt x="250" y="393"/>
                  </a:cubicBezTo>
                  <a:lnTo>
                    <a:pt x="143" y="334"/>
                  </a:lnTo>
                  <a:cubicBezTo>
                    <a:pt x="133" y="330"/>
                    <a:pt x="128" y="329"/>
                    <a:pt x="128" y="329"/>
                  </a:cubicBezTo>
                  <a:lnTo>
                    <a:pt x="128" y="329"/>
                  </a:lnTo>
                  <a:cubicBezTo>
                    <a:pt x="125" y="329"/>
                    <a:pt x="143" y="337"/>
                    <a:pt x="143" y="345"/>
                  </a:cubicBezTo>
                  <a:cubicBezTo>
                    <a:pt x="155" y="357"/>
                    <a:pt x="167" y="357"/>
                    <a:pt x="179" y="369"/>
                  </a:cubicBezTo>
                  <a:cubicBezTo>
                    <a:pt x="179" y="369"/>
                    <a:pt x="179" y="381"/>
                    <a:pt x="179" y="381"/>
                  </a:cubicBezTo>
                  <a:cubicBezTo>
                    <a:pt x="179" y="381"/>
                    <a:pt x="155" y="393"/>
                    <a:pt x="179" y="405"/>
                  </a:cubicBezTo>
                  <a:cubicBezTo>
                    <a:pt x="179" y="405"/>
                    <a:pt x="215" y="429"/>
                    <a:pt x="203" y="429"/>
                  </a:cubicBezTo>
                  <a:lnTo>
                    <a:pt x="143" y="405"/>
                  </a:lnTo>
                  <a:cubicBezTo>
                    <a:pt x="107" y="405"/>
                    <a:pt x="96" y="405"/>
                    <a:pt x="119" y="417"/>
                  </a:cubicBezTo>
                  <a:lnTo>
                    <a:pt x="167" y="441"/>
                  </a:lnTo>
                  <a:cubicBezTo>
                    <a:pt x="143" y="429"/>
                    <a:pt x="119" y="429"/>
                    <a:pt x="96" y="417"/>
                  </a:cubicBezTo>
                  <a:lnTo>
                    <a:pt x="96" y="417"/>
                  </a:lnTo>
                  <a:cubicBezTo>
                    <a:pt x="107" y="429"/>
                    <a:pt x="131" y="429"/>
                    <a:pt x="143" y="441"/>
                  </a:cubicBezTo>
                  <a:lnTo>
                    <a:pt x="167" y="453"/>
                  </a:lnTo>
                  <a:cubicBezTo>
                    <a:pt x="227" y="476"/>
                    <a:pt x="215" y="476"/>
                    <a:pt x="262" y="488"/>
                  </a:cubicBezTo>
                  <a:lnTo>
                    <a:pt x="155" y="465"/>
                  </a:lnTo>
                  <a:cubicBezTo>
                    <a:pt x="143" y="453"/>
                    <a:pt x="131" y="453"/>
                    <a:pt x="119" y="453"/>
                  </a:cubicBezTo>
                  <a:cubicBezTo>
                    <a:pt x="119" y="453"/>
                    <a:pt x="142" y="468"/>
                    <a:pt x="127" y="468"/>
                  </a:cubicBezTo>
                  <a:cubicBezTo>
                    <a:pt x="123" y="468"/>
                    <a:pt x="117" y="467"/>
                    <a:pt x="107" y="465"/>
                  </a:cubicBezTo>
                  <a:cubicBezTo>
                    <a:pt x="101" y="463"/>
                    <a:pt x="96" y="462"/>
                    <a:pt x="93" y="462"/>
                  </a:cubicBezTo>
                  <a:cubicBezTo>
                    <a:pt x="76" y="462"/>
                    <a:pt x="119" y="488"/>
                    <a:pt x="119" y="488"/>
                  </a:cubicBezTo>
                  <a:lnTo>
                    <a:pt x="215" y="512"/>
                  </a:lnTo>
                  <a:cubicBezTo>
                    <a:pt x="215" y="512"/>
                    <a:pt x="188" y="507"/>
                    <a:pt x="174" y="507"/>
                  </a:cubicBezTo>
                  <a:cubicBezTo>
                    <a:pt x="167" y="507"/>
                    <a:pt x="163" y="508"/>
                    <a:pt x="167" y="512"/>
                  </a:cubicBezTo>
                  <a:cubicBezTo>
                    <a:pt x="167" y="512"/>
                    <a:pt x="215" y="524"/>
                    <a:pt x="238" y="536"/>
                  </a:cubicBezTo>
                  <a:cubicBezTo>
                    <a:pt x="225" y="532"/>
                    <a:pt x="191" y="526"/>
                    <a:pt x="158" y="521"/>
                  </a:cubicBezTo>
                  <a:lnTo>
                    <a:pt x="158" y="521"/>
                  </a:lnTo>
                  <a:lnTo>
                    <a:pt x="167" y="512"/>
                  </a:lnTo>
                  <a:lnTo>
                    <a:pt x="72" y="488"/>
                  </a:lnTo>
                  <a:lnTo>
                    <a:pt x="72" y="488"/>
                  </a:lnTo>
                  <a:cubicBezTo>
                    <a:pt x="103" y="499"/>
                    <a:pt x="125" y="509"/>
                    <a:pt x="145" y="519"/>
                  </a:cubicBezTo>
                  <a:lnTo>
                    <a:pt x="145" y="519"/>
                  </a:lnTo>
                  <a:cubicBezTo>
                    <a:pt x="121" y="516"/>
                    <a:pt x="99" y="514"/>
                    <a:pt x="88" y="514"/>
                  </a:cubicBezTo>
                  <a:cubicBezTo>
                    <a:pt x="76" y="514"/>
                    <a:pt x="78" y="517"/>
                    <a:pt x="107" y="524"/>
                  </a:cubicBezTo>
                  <a:lnTo>
                    <a:pt x="96" y="524"/>
                  </a:lnTo>
                  <a:cubicBezTo>
                    <a:pt x="96" y="524"/>
                    <a:pt x="167" y="536"/>
                    <a:pt x="167" y="536"/>
                  </a:cubicBezTo>
                  <a:cubicBezTo>
                    <a:pt x="179" y="536"/>
                    <a:pt x="191" y="548"/>
                    <a:pt x="191" y="548"/>
                  </a:cubicBezTo>
                  <a:cubicBezTo>
                    <a:pt x="181" y="548"/>
                    <a:pt x="126" y="533"/>
                    <a:pt x="98" y="533"/>
                  </a:cubicBezTo>
                  <a:cubicBezTo>
                    <a:pt x="91" y="533"/>
                    <a:pt x="86" y="534"/>
                    <a:pt x="84" y="536"/>
                  </a:cubicBezTo>
                  <a:cubicBezTo>
                    <a:pt x="72" y="536"/>
                    <a:pt x="72" y="536"/>
                    <a:pt x="84" y="548"/>
                  </a:cubicBezTo>
                  <a:cubicBezTo>
                    <a:pt x="90" y="554"/>
                    <a:pt x="102" y="554"/>
                    <a:pt x="113" y="554"/>
                  </a:cubicBezTo>
                  <a:cubicBezTo>
                    <a:pt x="125" y="554"/>
                    <a:pt x="137" y="554"/>
                    <a:pt x="143" y="560"/>
                  </a:cubicBezTo>
                  <a:lnTo>
                    <a:pt x="107" y="560"/>
                  </a:lnTo>
                  <a:lnTo>
                    <a:pt x="60" y="548"/>
                  </a:lnTo>
                  <a:lnTo>
                    <a:pt x="60" y="548"/>
                  </a:lnTo>
                  <a:cubicBezTo>
                    <a:pt x="52" y="548"/>
                    <a:pt x="113" y="565"/>
                    <a:pt x="138" y="572"/>
                  </a:cubicBezTo>
                  <a:lnTo>
                    <a:pt x="60" y="572"/>
                  </a:lnTo>
                  <a:cubicBezTo>
                    <a:pt x="60" y="572"/>
                    <a:pt x="60" y="584"/>
                    <a:pt x="72" y="584"/>
                  </a:cubicBezTo>
                  <a:lnTo>
                    <a:pt x="155" y="584"/>
                  </a:lnTo>
                  <a:cubicBezTo>
                    <a:pt x="155" y="584"/>
                    <a:pt x="131" y="584"/>
                    <a:pt x="131" y="596"/>
                  </a:cubicBezTo>
                  <a:lnTo>
                    <a:pt x="72" y="596"/>
                  </a:lnTo>
                  <a:cubicBezTo>
                    <a:pt x="84" y="596"/>
                    <a:pt x="131" y="596"/>
                    <a:pt x="107" y="607"/>
                  </a:cubicBezTo>
                  <a:lnTo>
                    <a:pt x="36" y="607"/>
                  </a:lnTo>
                  <a:cubicBezTo>
                    <a:pt x="72" y="607"/>
                    <a:pt x="96" y="607"/>
                    <a:pt x="131" y="619"/>
                  </a:cubicBezTo>
                  <a:lnTo>
                    <a:pt x="96" y="619"/>
                  </a:lnTo>
                  <a:cubicBezTo>
                    <a:pt x="91" y="619"/>
                    <a:pt x="86" y="621"/>
                    <a:pt x="85" y="623"/>
                  </a:cubicBezTo>
                  <a:lnTo>
                    <a:pt x="85" y="623"/>
                  </a:lnTo>
                  <a:cubicBezTo>
                    <a:pt x="72" y="624"/>
                    <a:pt x="60" y="627"/>
                    <a:pt x="48" y="631"/>
                  </a:cubicBezTo>
                  <a:cubicBezTo>
                    <a:pt x="36" y="631"/>
                    <a:pt x="107" y="631"/>
                    <a:pt x="84" y="643"/>
                  </a:cubicBezTo>
                  <a:cubicBezTo>
                    <a:pt x="48" y="643"/>
                    <a:pt x="84" y="643"/>
                    <a:pt x="107" y="655"/>
                  </a:cubicBezTo>
                  <a:lnTo>
                    <a:pt x="143" y="655"/>
                  </a:lnTo>
                  <a:cubicBezTo>
                    <a:pt x="131" y="655"/>
                    <a:pt x="12" y="667"/>
                    <a:pt x="72" y="667"/>
                  </a:cubicBezTo>
                  <a:lnTo>
                    <a:pt x="119" y="667"/>
                  </a:lnTo>
                  <a:cubicBezTo>
                    <a:pt x="119" y="667"/>
                    <a:pt x="84" y="667"/>
                    <a:pt x="72" y="679"/>
                  </a:cubicBezTo>
                  <a:lnTo>
                    <a:pt x="60" y="679"/>
                  </a:lnTo>
                  <a:cubicBezTo>
                    <a:pt x="48" y="683"/>
                    <a:pt x="52" y="684"/>
                    <a:pt x="63" y="684"/>
                  </a:cubicBezTo>
                  <a:cubicBezTo>
                    <a:pt x="78" y="684"/>
                    <a:pt x="106" y="682"/>
                    <a:pt x="128" y="680"/>
                  </a:cubicBezTo>
                  <a:lnTo>
                    <a:pt x="128" y="680"/>
                  </a:lnTo>
                  <a:cubicBezTo>
                    <a:pt x="106" y="691"/>
                    <a:pt x="96" y="691"/>
                    <a:pt x="96" y="691"/>
                  </a:cubicBezTo>
                  <a:cubicBezTo>
                    <a:pt x="104" y="691"/>
                    <a:pt x="127" y="685"/>
                    <a:pt x="142" y="685"/>
                  </a:cubicBezTo>
                  <a:cubicBezTo>
                    <a:pt x="150" y="685"/>
                    <a:pt x="155" y="687"/>
                    <a:pt x="155" y="691"/>
                  </a:cubicBezTo>
                  <a:cubicBezTo>
                    <a:pt x="155" y="691"/>
                    <a:pt x="155" y="692"/>
                    <a:pt x="155" y="692"/>
                  </a:cubicBezTo>
                  <a:lnTo>
                    <a:pt x="155" y="692"/>
                  </a:lnTo>
                  <a:cubicBezTo>
                    <a:pt x="157" y="692"/>
                    <a:pt x="161" y="691"/>
                    <a:pt x="167" y="691"/>
                  </a:cubicBezTo>
                  <a:cubicBezTo>
                    <a:pt x="203" y="691"/>
                    <a:pt x="191" y="703"/>
                    <a:pt x="191" y="703"/>
                  </a:cubicBezTo>
                  <a:cubicBezTo>
                    <a:pt x="179" y="715"/>
                    <a:pt x="167" y="703"/>
                    <a:pt x="143" y="726"/>
                  </a:cubicBezTo>
                  <a:cubicBezTo>
                    <a:pt x="119" y="738"/>
                    <a:pt x="131" y="738"/>
                    <a:pt x="131" y="738"/>
                  </a:cubicBezTo>
                  <a:cubicBezTo>
                    <a:pt x="131" y="738"/>
                    <a:pt x="121" y="744"/>
                    <a:pt x="124" y="744"/>
                  </a:cubicBezTo>
                  <a:cubicBezTo>
                    <a:pt x="126" y="744"/>
                    <a:pt x="131" y="742"/>
                    <a:pt x="143" y="738"/>
                  </a:cubicBezTo>
                  <a:cubicBezTo>
                    <a:pt x="155" y="734"/>
                    <a:pt x="160" y="733"/>
                    <a:pt x="162" y="733"/>
                  </a:cubicBezTo>
                  <a:cubicBezTo>
                    <a:pt x="166" y="733"/>
                    <a:pt x="155" y="738"/>
                    <a:pt x="155" y="738"/>
                  </a:cubicBezTo>
                  <a:lnTo>
                    <a:pt x="191" y="738"/>
                  </a:lnTo>
                  <a:cubicBezTo>
                    <a:pt x="191" y="738"/>
                    <a:pt x="191" y="738"/>
                    <a:pt x="191" y="750"/>
                  </a:cubicBezTo>
                  <a:cubicBezTo>
                    <a:pt x="238" y="738"/>
                    <a:pt x="286" y="726"/>
                    <a:pt x="334" y="715"/>
                  </a:cubicBezTo>
                  <a:lnTo>
                    <a:pt x="274" y="715"/>
                  </a:lnTo>
                  <a:cubicBezTo>
                    <a:pt x="274" y="703"/>
                    <a:pt x="286" y="703"/>
                    <a:pt x="298" y="691"/>
                  </a:cubicBezTo>
                  <a:cubicBezTo>
                    <a:pt x="322" y="691"/>
                    <a:pt x="334" y="679"/>
                    <a:pt x="322" y="679"/>
                  </a:cubicBezTo>
                  <a:cubicBezTo>
                    <a:pt x="322" y="679"/>
                    <a:pt x="250" y="703"/>
                    <a:pt x="238" y="703"/>
                  </a:cubicBezTo>
                  <a:cubicBezTo>
                    <a:pt x="227" y="691"/>
                    <a:pt x="238" y="703"/>
                    <a:pt x="262" y="679"/>
                  </a:cubicBezTo>
                  <a:lnTo>
                    <a:pt x="238" y="679"/>
                  </a:lnTo>
                  <a:cubicBezTo>
                    <a:pt x="262" y="679"/>
                    <a:pt x="298" y="667"/>
                    <a:pt x="322" y="655"/>
                  </a:cubicBezTo>
                  <a:lnTo>
                    <a:pt x="250" y="655"/>
                  </a:lnTo>
                  <a:cubicBezTo>
                    <a:pt x="227" y="655"/>
                    <a:pt x="238" y="655"/>
                    <a:pt x="262" y="643"/>
                  </a:cubicBezTo>
                  <a:lnTo>
                    <a:pt x="191" y="643"/>
                  </a:lnTo>
                  <a:lnTo>
                    <a:pt x="250" y="631"/>
                  </a:lnTo>
                  <a:cubicBezTo>
                    <a:pt x="262" y="631"/>
                    <a:pt x="250" y="619"/>
                    <a:pt x="215" y="619"/>
                  </a:cubicBezTo>
                  <a:lnTo>
                    <a:pt x="286" y="619"/>
                  </a:lnTo>
                  <a:cubicBezTo>
                    <a:pt x="274" y="619"/>
                    <a:pt x="203" y="607"/>
                    <a:pt x="215" y="607"/>
                  </a:cubicBezTo>
                  <a:lnTo>
                    <a:pt x="286" y="607"/>
                  </a:lnTo>
                  <a:cubicBezTo>
                    <a:pt x="298" y="607"/>
                    <a:pt x="298" y="596"/>
                    <a:pt x="286" y="596"/>
                  </a:cubicBezTo>
                  <a:lnTo>
                    <a:pt x="274" y="584"/>
                  </a:lnTo>
                  <a:lnTo>
                    <a:pt x="238" y="572"/>
                  </a:lnTo>
                  <a:lnTo>
                    <a:pt x="334" y="572"/>
                  </a:lnTo>
                  <a:lnTo>
                    <a:pt x="286" y="560"/>
                  </a:lnTo>
                  <a:cubicBezTo>
                    <a:pt x="304" y="560"/>
                    <a:pt x="301" y="557"/>
                    <a:pt x="292" y="554"/>
                  </a:cubicBezTo>
                  <a:lnTo>
                    <a:pt x="292" y="554"/>
                  </a:lnTo>
                  <a:lnTo>
                    <a:pt x="301" y="556"/>
                  </a:lnTo>
                  <a:lnTo>
                    <a:pt x="301" y="556"/>
                  </a:lnTo>
                  <a:cubicBezTo>
                    <a:pt x="286" y="551"/>
                    <a:pt x="266" y="544"/>
                    <a:pt x="250" y="536"/>
                  </a:cubicBezTo>
                  <a:lnTo>
                    <a:pt x="298" y="536"/>
                  </a:lnTo>
                  <a:cubicBezTo>
                    <a:pt x="293" y="531"/>
                    <a:pt x="286" y="526"/>
                    <a:pt x="277" y="522"/>
                  </a:cubicBezTo>
                  <a:lnTo>
                    <a:pt x="277" y="522"/>
                  </a:lnTo>
                  <a:cubicBezTo>
                    <a:pt x="280" y="523"/>
                    <a:pt x="283" y="523"/>
                    <a:pt x="286" y="524"/>
                  </a:cubicBezTo>
                  <a:cubicBezTo>
                    <a:pt x="274" y="518"/>
                    <a:pt x="274" y="518"/>
                    <a:pt x="274" y="518"/>
                  </a:cubicBezTo>
                  <a:cubicBezTo>
                    <a:pt x="274" y="518"/>
                    <a:pt x="274" y="518"/>
                    <a:pt x="262" y="512"/>
                  </a:cubicBezTo>
                  <a:lnTo>
                    <a:pt x="237" y="495"/>
                  </a:lnTo>
                  <a:lnTo>
                    <a:pt x="237" y="495"/>
                  </a:lnTo>
                  <a:cubicBezTo>
                    <a:pt x="245" y="499"/>
                    <a:pt x="254" y="501"/>
                    <a:pt x="262" y="505"/>
                  </a:cubicBezTo>
                  <a:lnTo>
                    <a:pt x="262" y="505"/>
                  </a:lnTo>
                  <a:cubicBezTo>
                    <a:pt x="251" y="498"/>
                    <a:pt x="234" y="488"/>
                    <a:pt x="227" y="488"/>
                  </a:cubicBezTo>
                  <a:lnTo>
                    <a:pt x="227" y="488"/>
                  </a:lnTo>
                  <a:lnTo>
                    <a:pt x="227" y="488"/>
                  </a:lnTo>
                  <a:cubicBezTo>
                    <a:pt x="227" y="485"/>
                    <a:pt x="229" y="483"/>
                    <a:pt x="232" y="483"/>
                  </a:cubicBezTo>
                  <a:cubicBezTo>
                    <a:pt x="239" y="483"/>
                    <a:pt x="254" y="492"/>
                    <a:pt x="262" y="500"/>
                  </a:cubicBezTo>
                  <a:cubicBezTo>
                    <a:pt x="274" y="500"/>
                    <a:pt x="298" y="512"/>
                    <a:pt x="322" y="524"/>
                  </a:cubicBezTo>
                  <a:cubicBezTo>
                    <a:pt x="298" y="500"/>
                    <a:pt x="262" y="488"/>
                    <a:pt x="238" y="476"/>
                  </a:cubicBezTo>
                  <a:lnTo>
                    <a:pt x="238" y="476"/>
                  </a:lnTo>
                  <a:cubicBezTo>
                    <a:pt x="272" y="492"/>
                    <a:pt x="286" y="496"/>
                    <a:pt x="291" y="496"/>
                  </a:cubicBezTo>
                  <a:cubicBezTo>
                    <a:pt x="299" y="496"/>
                    <a:pt x="291" y="488"/>
                    <a:pt x="298" y="488"/>
                  </a:cubicBezTo>
                  <a:cubicBezTo>
                    <a:pt x="303" y="488"/>
                    <a:pt x="312" y="491"/>
                    <a:pt x="334" y="500"/>
                  </a:cubicBezTo>
                  <a:cubicBezTo>
                    <a:pt x="343" y="503"/>
                    <a:pt x="348" y="504"/>
                    <a:pt x="350" y="504"/>
                  </a:cubicBezTo>
                  <a:cubicBezTo>
                    <a:pt x="360" y="504"/>
                    <a:pt x="320" y="486"/>
                    <a:pt x="310" y="476"/>
                  </a:cubicBezTo>
                  <a:cubicBezTo>
                    <a:pt x="310" y="471"/>
                    <a:pt x="310" y="471"/>
                    <a:pt x="310" y="471"/>
                  </a:cubicBezTo>
                  <a:cubicBezTo>
                    <a:pt x="310" y="471"/>
                    <a:pt x="310" y="471"/>
                    <a:pt x="310" y="465"/>
                  </a:cubicBezTo>
                  <a:cubicBezTo>
                    <a:pt x="310" y="465"/>
                    <a:pt x="286" y="453"/>
                    <a:pt x="286" y="441"/>
                  </a:cubicBezTo>
                  <a:cubicBezTo>
                    <a:pt x="298" y="441"/>
                    <a:pt x="322" y="453"/>
                    <a:pt x="322" y="453"/>
                  </a:cubicBezTo>
                  <a:cubicBezTo>
                    <a:pt x="322" y="453"/>
                    <a:pt x="322" y="453"/>
                    <a:pt x="310" y="441"/>
                  </a:cubicBezTo>
                  <a:cubicBezTo>
                    <a:pt x="298" y="441"/>
                    <a:pt x="298" y="429"/>
                    <a:pt x="286" y="417"/>
                  </a:cubicBezTo>
                  <a:lnTo>
                    <a:pt x="286" y="417"/>
                  </a:lnTo>
                  <a:cubicBezTo>
                    <a:pt x="302" y="433"/>
                    <a:pt x="323" y="443"/>
                    <a:pt x="342" y="456"/>
                  </a:cubicBezTo>
                  <a:lnTo>
                    <a:pt x="342" y="456"/>
                  </a:lnTo>
                  <a:cubicBezTo>
                    <a:pt x="331" y="441"/>
                    <a:pt x="358" y="441"/>
                    <a:pt x="358" y="441"/>
                  </a:cubicBezTo>
                  <a:cubicBezTo>
                    <a:pt x="369" y="441"/>
                    <a:pt x="393" y="453"/>
                    <a:pt x="393" y="453"/>
                  </a:cubicBezTo>
                  <a:cubicBezTo>
                    <a:pt x="381" y="441"/>
                    <a:pt x="381" y="429"/>
                    <a:pt x="369" y="417"/>
                  </a:cubicBezTo>
                  <a:lnTo>
                    <a:pt x="360" y="409"/>
                  </a:lnTo>
                  <a:lnTo>
                    <a:pt x="360" y="409"/>
                  </a:lnTo>
                  <a:cubicBezTo>
                    <a:pt x="361" y="410"/>
                    <a:pt x="362" y="411"/>
                    <a:pt x="362" y="411"/>
                  </a:cubicBezTo>
                  <a:cubicBezTo>
                    <a:pt x="363" y="411"/>
                    <a:pt x="361" y="409"/>
                    <a:pt x="358" y="405"/>
                  </a:cubicBezTo>
                  <a:cubicBezTo>
                    <a:pt x="347" y="394"/>
                    <a:pt x="339" y="386"/>
                    <a:pt x="334" y="381"/>
                  </a:cubicBezTo>
                  <a:lnTo>
                    <a:pt x="334" y="381"/>
                  </a:lnTo>
                  <a:cubicBezTo>
                    <a:pt x="346" y="381"/>
                    <a:pt x="393" y="429"/>
                    <a:pt x="393" y="429"/>
                  </a:cubicBezTo>
                  <a:cubicBezTo>
                    <a:pt x="381" y="405"/>
                    <a:pt x="358" y="381"/>
                    <a:pt x="334" y="369"/>
                  </a:cubicBezTo>
                  <a:lnTo>
                    <a:pt x="334" y="369"/>
                  </a:lnTo>
                  <a:cubicBezTo>
                    <a:pt x="358" y="381"/>
                    <a:pt x="369" y="393"/>
                    <a:pt x="381" y="405"/>
                  </a:cubicBezTo>
                  <a:cubicBezTo>
                    <a:pt x="381" y="405"/>
                    <a:pt x="417" y="429"/>
                    <a:pt x="417" y="429"/>
                  </a:cubicBezTo>
                  <a:cubicBezTo>
                    <a:pt x="393" y="405"/>
                    <a:pt x="381" y="393"/>
                    <a:pt x="358" y="369"/>
                  </a:cubicBezTo>
                  <a:lnTo>
                    <a:pt x="358" y="369"/>
                  </a:lnTo>
                  <a:cubicBezTo>
                    <a:pt x="358" y="369"/>
                    <a:pt x="368" y="375"/>
                    <a:pt x="372" y="375"/>
                  </a:cubicBezTo>
                  <a:cubicBezTo>
                    <a:pt x="373" y="375"/>
                    <a:pt x="373" y="373"/>
                    <a:pt x="369" y="369"/>
                  </a:cubicBezTo>
                  <a:cubicBezTo>
                    <a:pt x="369" y="357"/>
                    <a:pt x="358" y="346"/>
                    <a:pt x="358" y="345"/>
                  </a:cubicBezTo>
                  <a:lnTo>
                    <a:pt x="358" y="345"/>
                  </a:lnTo>
                  <a:cubicBezTo>
                    <a:pt x="358" y="346"/>
                    <a:pt x="393" y="369"/>
                    <a:pt x="393" y="381"/>
                  </a:cubicBezTo>
                  <a:cubicBezTo>
                    <a:pt x="405" y="381"/>
                    <a:pt x="393" y="381"/>
                    <a:pt x="369" y="334"/>
                  </a:cubicBezTo>
                  <a:lnTo>
                    <a:pt x="369" y="334"/>
                  </a:lnTo>
                  <a:cubicBezTo>
                    <a:pt x="363" y="327"/>
                    <a:pt x="358" y="322"/>
                    <a:pt x="358" y="322"/>
                  </a:cubicBezTo>
                  <a:cubicBezTo>
                    <a:pt x="369" y="322"/>
                    <a:pt x="381" y="334"/>
                    <a:pt x="393" y="345"/>
                  </a:cubicBezTo>
                  <a:cubicBezTo>
                    <a:pt x="398" y="350"/>
                    <a:pt x="402" y="353"/>
                    <a:pt x="405" y="353"/>
                  </a:cubicBezTo>
                  <a:cubicBezTo>
                    <a:pt x="409" y="353"/>
                    <a:pt x="408" y="344"/>
                    <a:pt x="393" y="322"/>
                  </a:cubicBezTo>
                  <a:lnTo>
                    <a:pt x="393" y="322"/>
                  </a:lnTo>
                  <a:cubicBezTo>
                    <a:pt x="405" y="334"/>
                    <a:pt x="429" y="357"/>
                    <a:pt x="441" y="369"/>
                  </a:cubicBezTo>
                  <a:cubicBezTo>
                    <a:pt x="417" y="345"/>
                    <a:pt x="429" y="345"/>
                    <a:pt x="429" y="345"/>
                  </a:cubicBezTo>
                  <a:cubicBezTo>
                    <a:pt x="429" y="345"/>
                    <a:pt x="429" y="345"/>
                    <a:pt x="417" y="334"/>
                  </a:cubicBezTo>
                  <a:cubicBezTo>
                    <a:pt x="414" y="328"/>
                    <a:pt x="413" y="325"/>
                    <a:pt x="414" y="325"/>
                  </a:cubicBezTo>
                  <a:lnTo>
                    <a:pt x="414" y="325"/>
                  </a:lnTo>
                  <a:cubicBezTo>
                    <a:pt x="416" y="325"/>
                    <a:pt x="432" y="345"/>
                    <a:pt x="441" y="345"/>
                  </a:cubicBezTo>
                  <a:cubicBezTo>
                    <a:pt x="441" y="345"/>
                    <a:pt x="429" y="322"/>
                    <a:pt x="429" y="322"/>
                  </a:cubicBezTo>
                  <a:lnTo>
                    <a:pt x="429" y="322"/>
                  </a:lnTo>
                  <a:cubicBezTo>
                    <a:pt x="436" y="329"/>
                    <a:pt x="439" y="332"/>
                    <a:pt x="439" y="332"/>
                  </a:cubicBezTo>
                  <a:cubicBezTo>
                    <a:pt x="440" y="332"/>
                    <a:pt x="429" y="318"/>
                    <a:pt x="429" y="310"/>
                  </a:cubicBezTo>
                  <a:cubicBezTo>
                    <a:pt x="418" y="283"/>
                    <a:pt x="415" y="271"/>
                    <a:pt x="417" y="271"/>
                  </a:cubicBezTo>
                  <a:lnTo>
                    <a:pt x="417" y="271"/>
                  </a:lnTo>
                  <a:cubicBezTo>
                    <a:pt x="421" y="271"/>
                    <a:pt x="433" y="289"/>
                    <a:pt x="453" y="322"/>
                  </a:cubicBezTo>
                  <a:cubicBezTo>
                    <a:pt x="458" y="331"/>
                    <a:pt x="461" y="335"/>
                    <a:pt x="461" y="335"/>
                  </a:cubicBezTo>
                  <a:cubicBezTo>
                    <a:pt x="462" y="335"/>
                    <a:pt x="424" y="268"/>
                    <a:pt x="427" y="268"/>
                  </a:cubicBezTo>
                  <a:lnTo>
                    <a:pt x="427" y="268"/>
                  </a:lnTo>
                  <a:cubicBezTo>
                    <a:pt x="428" y="268"/>
                    <a:pt x="432" y="273"/>
                    <a:pt x="441" y="286"/>
                  </a:cubicBezTo>
                  <a:cubicBezTo>
                    <a:pt x="451" y="302"/>
                    <a:pt x="457" y="310"/>
                    <a:pt x="458" y="310"/>
                  </a:cubicBezTo>
                  <a:cubicBezTo>
                    <a:pt x="459" y="310"/>
                    <a:pt x="458" y="306"/>
                    <a:pt x="455" y="297"/>
                  </a:cubicBezTo>
                  <a:lnTo>
                    <a:pt x="455" y="297"/>
                  </a:lnTo>
                  <a:cubicBezTo>
                    <a:pt x="458" y="302"/>
                    <a:pt x="461" y="306"/>
                    <a:pt x="465" y="310"/>
                  </a:cubicBezTo>
                  <a:cubicBezTo>
                    <a:pt x="465" y="310"/>
                    <a:pt x="488" y="322"/>
                    <a:pt x="488" y="322"/>
                  </a:cubicBezTo>
                  <a:cubicBezTo>
                    <a:pt x="488" y="322"/>
                    <a:pt x="488" y="298"/>
                    <a:pt x="488" y="298"/>
                  </a:cubicBezTo>
                  <a:lnTo>
                    <a:pt x="500" y="298"/>
                  </a:lnTo>
                  <a:cubicBezTo>
                    <a:pt x="503" y="298"/>
                    <a:pt x="506" y="299"/>
                    <a:pt x="507" y="302"/>
                  </a:cubicBezTo>
                  <a:lnTo>
                    <a:pt x="507" y="302"/>
                  </a:lnTo>
                  <a:lnTo>
                    <a:pt x="500" y="274"/>
                  </a:lnTo>
                  <a:lnTo>
                    <a:pt x="518" y="319"/>
                  </a:lnTo>
                  <a:lnTo>
                    <a:pt x="518" y="319"/>
                  </a:lnTo>
                  <a:cubicBezTo>
                    <a:pt x="515" y="307"/>
                    <a:pt x="512" y="292"/>
                    <a:pt x="512" y="286"/>
                  </a:cubicBezTo>
                  <a:cubicBezTo>
                    <a:pt x="502" y="276"/>
                    <a:pt x="485" y="218"/>
                    <a:pt x="485" y="218"/>
                  </a:cubicBezTo>
                  <a:lnTo>
                    <a:pt x="485" y="218"/>
                  </a:lnTo>
                  <a:cubicBezTo>
                    <a:pt x="485" y="218"/>
                    <a:pt x="486" y="220"/>
                    <a:pt x="488" y="226"/>
                  </a:cubicBezTo>
                  <a:lnTo>
                    <a:pt x="524" y="298"/>
                  </a:lnTo>
                  <a:cubicBezTo>
                    <a:pt x="525" y="300"/>
                    <a:pt x="526" y="301"/>
                    <a:pt x="526" y="301"/>
                  </a:cubicBezTo>
                  <a:cubicBezTo>
                    <a:pt x="529" y="301"/>
                    <a:pt x="513" y="245"/>
                    <a:pt x="516" y="245"/>
                  </a:cubicBezTo>
                  <a:lnTo>
                    <a:pt x="516" y="245"/>
                  </a:lnTo>
                  <a:cubicBezTo>
                    <a:pt x="517" y="245"/>
                    <a:pt x="519" y="250"/>
                    <a:pt x="524" y="262"/>
                  </a:cubicBezTo>
                  <a:cubicBezTo>
                    <a:pt x="529" y="276"/>
                    <a:pt x="532" y="281"/>
                    <a:pt x="533" y="281"/>
                  </a:cubicBezTo>
                  <a:cubicBezTo>
                    <a:pt x="536" y="281"/>
                    <a:pt x="536" y="269"/>
                    <a:pt x="536" y="262"/>
                  </a:cubicBezTo>
                  <a:lnTo>
                    <a:pt x="536" y="250"/>
                  </a:lnTo>
                  <a:cubicBezTo>
                    <a:pt x="536" y="261"/>
                    <a:pt x="555" y="300"/>
                    <a:pt x="559" y="300"/>
                  </a:cubicBezTo>
                  <a:cubicBezTo>
                    <a:pt x="560" y="300"/>
                    <a:pt x="560" y="299"/>
                    <a:pt x="560" y="298"/>
                  </a:cubicBezTo>
                  <a:cubicBezTo>
                    <a:pt x="548" y="274"/>
                    <a:pt x="548" y="262"/>
                    <a:pt x="548" y="238"/>
                  </a:cubicBezTo>
                  <a:lnTo>
                    <a:pt x="548" y="226"/>
                  </a:lnTo>
                  <a:cubicBezTo>
                    <a:pt x="557" y="244"/>
                    <a:pt x="559" y="255"/>
                    <a:pt x="564" y="268"/>
                  </a:cubicBezTo>
                  <a:lnTo>
                    <a:pt x="564" y="268"/>
                  </a:lnTo>
                  <a:cubicBezTo>
                    <a:pt x="567" y="279"/>
                    <a:pt x="570" y="289"/>
                    <a:pt x="571" y="289"/>
                  </a:cubicBezTo>
                  <a:cubicBezTo>
                    <a:pt x="572" y="289"/>
                    <a:pt x="572" y="288"/>
                    <a:pt x="572" y="286"/>
                  </a:cubicBezTo>
                  <a:cubicBezTo>
                    <a:pt x="572" y="274"/>
                    <a:pt x="560" y="215"/>
                    <a:pt x="560" y="203"/>
                  </a:cubicBezTo>
                  <a:lnTo>
                    <a:pt x="560" y="203"/>
                  </a:lnTo>
                  <a:cubicBezTo>
                    <a:pt x="572" y="215"/>
                    <a:pt x="572" y="226"/>
                    <a:pt x="572" y="238"/>
                  </a:cubicBezTo>
                  <a:cubicBezTo>
                    <a:pt x="574" y="242"/>
                    <a:pt x="575" y="244"/>
                    <a:pt x="576" y="244"/>
                  </a:cubicBezTo>
                  <a:cubicBezTo>
                    <a:pt x="577" y="244"/>
                    <a:pt x="577" y="239"/>
                    <a:pt x="577" y="233"/>
                  </a:cubicBezTo>
                  <a:lnTo>
                    <a:pt x="577" y="233"/>
                  </a:lnTo>
                  <a:cubicBezTo>
                    <a:pt x="581" y="238"/>
                    <a:pt x="588" y="238"/>
                    <a:pt x="596" y="238"/>
                  </a:cubicBezTo>
                  <a:lnTo>
                    <a:pt x="596" y="203"/>
                  </a:lnTo>
                  <a:cubicBezTo>
                    <a:pt x="596" y="203"/>
                    <a:pt x="612" y="285"/>
                    <a:pt x="618" y="285"/>
                  </a:cubicBezTo>
                  <a:cubicBezTo>
                    <a:pt x="619" y="285"/>
                    <a:pt x="619" y="282"/>
                    <a:pt x="619" y="274"/>
                  </a:cubicBezTo>
                  <a:lnTo>
                    <a:pt x="619" y="238"/>
                  </a:lnTo>
                  <a:cubicBezTo>
                    <a:pt x="619" y="236"/>
                    <a:pt x="620" y="235"/>
                    <a:pt x="620" y="235"/>
                  </a:cubicBezTo>
                  <a:cubicBezTo>
                    <a:pt x="621" y="235"/>
                    <a:pt x="621" y="237"/>
                    <a:pt x="622" y="239"/>
                  </a:cubicBezTo>
                  <a:lnTo>
                    <a:pt x="622" y="239"/>
                  </a:lnTo>
                  <a:cubicBezTo>
                    <a:pt x="624" y="262"/>
                    <a:pt x="626" y="278"/>
                    <a:pt x="628" y="278"/>
                  </a:cubicBezTo>
                  <a:cubicBezTo>
                    <a:pt x="629" y="278"/>
                    <a:pt x="630" y="274"/>
                    <a:pt x="630" y="262"/>
                  </a:cubicBezTo>
                  <a:lnTo>
                    <a:pt x="630" y="262"/>
                  </a:lnTo>
                  <a:cubicBezTo>
                    <a:pt x="633" y="270"/>
                    <a:pt x="636" y="276"/>
                    <a:pt x="638" y="276"/>
                  </a:cubicBezTo>
                  <a:cubicBezTo>
                    <a:pt x="640" y="276"/>
                    <a:pt x="641" y="273"/>
                    <a:pt x="642" y="265"/>
                  </a:cubicBezTo>
                  <a:lnTo>
                    <a:pt x="642" y="265"/>
                  </a:lnTo>
                  <a:cubicBezTo>
                    <a:pt x="643" y="270"/>
                    <a:pt x="643" y="277"/>
                    <a:pt x="643" y="286"/>
                  </a:cubicBezTo>
                  <a:cubicBezTo>
                    <a:pt x="643" y="292"/>
                    <a:pt x="644" y="295"/>
                    <a:pt x="645" y="295"/>
                  </a:cubicBezTo>
                  <a:cubicBezTo>
                    <a:pt x="646" y="295"/>
                    <a:pt x="648" y="290"/>
                    <a:pt x="648" y="281"/>
                  </a:cubicBezTo>
                  <a:lnTo>
                    <a:pt x="648" y="281"/>
                  </a:lnTo>
                  <a:lnTo>
                    <a:pt x="655" y="274"/>
                  </a:lnTo>
                  <a:cubicBezTo>
                    <a:pt x="661" y="258"/>
                    <a:pt x="666" y="252"/>
                    <a:pt x="671" y="252"/>
                  </a:cubicBezTo>
                  <a:cubicBezTo>
                    <a:pt x="678" y="252"/>
                    <a:pt x="684" y="261"/>
                    <a:pt x="691" y="274"/>
                  </a:cubicBezTo>
                  <a:cubicBezTo>
                    <a:pt x="697" y="280"/>
                    <a:pt x="697" y="302"/>
                    <a:pt x="700" y="302"/>
                  </a:cubicBezTo>
                  <a:cubicBezTo>
                    <a:pt x="703" y="302"/>
                    <a:pt x="709" y="283"/>
                    <a:pt x="727" y="215"/>
                  </a:cubicBezTo>
                  <a:cubicBezTo>
                    <a:pt x="727" y="215"/>
                    <a:pt x="730" y="203"/>
                    <a:pt x="733" y="189"/>
                  </a:cubicBezTo>
                  <a:lnTo>
                    <a:pt x="733" y="189"/>
                  </a:lnTo>
                  <a:lnTo>
                    <a:pt x="727" y="238"/>
                  </a:lnTo>
                  <a:lnTo>
                    <a:pt x="691" y="405"/>
                  </a:lnTo>
                  <a:lnTo>
                    <a:pt x="691" y="417"/>
                  </a:lnTo>
                  <a:cubicBezTo>
                    <a:pt x="703" y="393"/>
                    <a:pt x="715" y="369"/>
                    <a:pt x="727" y="334"/>
                  </a:cubicBezTo>
                  <a:lnTo>
                    <a:pt x="727" y="334"/>
                  </a:lnTo>
                  <a:lnTo>
                    <a:pt x="715" y="381"/>
                  </a:lnTo>
                  <a:cubicBezTo>
                    <a:pt x="715" y="386"/>
                    <a:pt x="715" y="389"/>
                    <a:pt x="716" y="389"/>
                  </a:cubicBezTo>
                  <a:cubicBezTo>
                    <a:pt x="717" y="389"/>
                    <a:pt x="720" y="383"/>
                    <a:pt x="727" y="369"/>
                  </a:cubicBezTo>
                  <a:cubicBezTo>
                    <a:pt x="734" y="348"/>
                    <a:pt x="732" y="344"/>
                    <a:pt x="733" y="344"/>
                  </a:cubicBezTo>
                  <a:lnTo>
                    <a:pt x="733" y="344"/>
                  </a:lnTo>
                  <a:cubicBezTo>
                    <a:pt x="733" y="344"/>
                    <a:pt x="734" y="345"/>
                    <a:pt x="739" y="345"/>
                  </a:cubicBezTo>
                  <a:lnTo>
                    <a:pt x="727" y="381"/>
                  </a:lnTo>
                  <a:cubicBezTo>
                    <a:pt x="721" y="395"/>
                    <a:pt x="719" y="400"/>
                    <a:pt x="720" y="400"/>
                  </a:cubicBezTo>
                  <a:cubicBezTo>
                    <a:pt x="721" y="400"/>
                    <a:pt x="736" y="369"/>
                    <a:pt x="740" y="369"/>
                  </a:cubicBezTo>
                  <a:lnTo>
                    <a:pt x="740" y="369"/>
                  </a:lnTo>
                  <a:cubicBezTo>
                    <a:pt x="741" y="369"/>
                    <a:pt x="741" y="372"/>
                    <a:pt x="739" y="381"/>
                  </a:cubicBezTo>
                  <a:cubicBezTo>
                    <a:pt x="739" y="381"/>
                    <a:pt x="756" y="342"/>
                    <a:pt x="762" y="325"/>
                  </a:cubicBezTo>
                  <a:lnTo>
                    <a:pt x="762" y="325"/>
                  </a:lnTo>
                  <a:cubicBezTo>
                    <a:pt x="761" y="332"/>
                    <a:pt x="759" y="344"/>
                    <a:pt x="756" y="354"/>
                  </a:cubicBezTo>
                  <a:lnTo>
                    <a:pt x="756" y="354"/>
                  </a:lnTo>
                  <a:lnTo>
                    <a:pt x="774" y="310"/>
                  </a:lnTo>
                  <a:lnTo>
                    <a:pt x="753" y="366"/>
                  </a:lnTo>
                  <a:lnTo>
                    <a:pt x="753" y="366"/>
                  </a:lnTo>
                  <a:cubicBezTo>
                    <a:pt x="754" y="363"/>
                    <a:pt x="755" y="359"/>
                    <a:pt x="756" y="354"/>
                  </a:cubicBezTo>
                  <a:lnTo>
                    <a:pt x="756" y="354"/>
                  </a:lnTo>
                  <a:lnTo>
                    <a:pt x="750" y="369"/>
                  </a:lnTo>
                  <a:cubicBezTo>
                    <a:pt x="750" y="371"/>
                    <a:pt x="751" y="371"/>
                    <a:pt x="751" y="371"/>
                  </a:cubicBezTo>
                  <a:cubicBezTo>
                    <a:pt x="751" y="371"/>
                    <a:pt x="751" y="371"/>
                    <a:pt x="752" y="370"/>
                  </a:cubicBezTo>
                  <a:lnTo>
                    <a:pt x="752" y="370"/>
                  </a:lnTo>
                  <a:lnTo>
                    <a:pt x="739" y="405"/>
                  </a:lnTo>
                  <a:cubicBezTo>
                    <a:pt x="754" y="373"/>
                    <a:pt x="765" y="352"/>
                    <a:pt x="767" y="352"/>
                  </a:cubicBezTo>
                  <a:lnTo>
                    <a:pt x="767" y="352"/>
                  </a:lnTo>
                  <a:cubicBezTo>
                    <a:pt x="768" y="352"/>
                    <a:pt x="766" y="357"/>
                    <a:pt x="762" y="369"/>
                  </a:cubicBezTo>
                  <a:cubicBezTo>
                    <a:pt x="762" y="393"/>
                    <a:pt x="762" y="393"/>
                    <a:pt x="762" y="393"/>
                  </a:cubicBezTo>
                  <a:cubicBezTo>
                    <a:pt x="774" y="381"/>
                    <a:pt x="774" y="369"/>
                    <a:pt x="774" y="369"/>
                  </a:cubicBezTo>
                  <a:lnTo>
                    <a:pt x="786" y="345"/>
                  </a:lnTo>
                  <a:cubicBezTo>
                    <a:pt x="791" y="341"/>
                    <a:pt x="794" y="339"/>
                    <a:pt x="795" y="339"/>
                  </a:cubicBezTo>
                  <a:lnTo>
                    <a:pt x="795" y="339"/>
                  </a:lnTo>
                  <a:cubicBezTo>
                    <a:pt x="801" y="339"/>
                    <a:pt x="786" y="369"/>
                    <a:pt x="786" y="369"/>
                  </a:cubicBezTo>
                  <a:cubicBezTo>
                    <a:pt x="786" y="376"/>
                    <a:pt x="786" y="383"/>
                    <a:pt x="788" y="383"/>
                  </a:cubicBezTo>
                  <a:cubicBezTo>
                    <a:pt x="790" y="383"/>
                    <a:pt x="793" y="379"/>
                    <a:pt x="798" y="369"/>
                  </a:cubicBezTo>
                  <a:cubicBezTo>
                    <a:pt x="806" y="354"/>
                    <a:pt x="822" y="330"/>
                    <a:pt x="825" y="329"/>
                  </a:cubicBezTo>
                  <a:lnTo>
                    <a:pt x="825" y="329"/>
                  </a:lnTo>
                  <a:cubicBezTo>
                    <a:pt x="821" y="337"/>
                    <a:pt x="816" y="346"/>
                    <a:pt x="810" y="357"/>
                  </a:cubicBezTo>
                  <a:cubicBezTo>
                    <a:pt x="823" y="336"/>
                    <a:pt x="826" y="329"/>
                    <a:pt x="825" y="329"/>
                  </a:cubicBezTo>
                  <a:lnTo>
                    <a:pt x="825" y="329"/>
                  </a:lnTo>
                  <a:cubicBezTo>
                    <a:pt x="825" y="329"/>
                    <a:pt x="825" y="329"/>
                    <a:pt x="825" y="329"/>
                  </a:cubicBezTo>
                  <a:lnTo>
                    <a:pt x="825" y="329"/>
                  </a:lnTo>
                  <a:cubicBezTo>
                    <a:pt x="837" y="307"/>
                    <a:pt x="844" y="298"/>
                    <a:pt x="846" y="298"/>
                  </a:cubicBezTo>
                  <a:lnTo>
                    <a:pt x="846" y="298"/>
                  </a:lnTo>
                  <a:cubicBezTo>
                    <a:pt x="847" y="298"/>
                    <a:pt x="844" y="307"/>
                    <a:pt x="834" y="322"/>
                  </a:cubicBezTo>
                  <a:cubicBezTo>
                    <a:pt x="825" y="349"/>
                    <a:pt x="808" y="377"/>
                    <a:pt x="812" y="377"/>
                  </a:cubicBezTo>
                  <a:cubicBezTo>
                    <a:pt x="814" y="377"/>
                    <a:pt x="816" y="375"/>
                    <a:pt x="822" y="369"/>
                  </a:cubicBezTo>
                  <a:cubicBezTo>
                    <a:pt x="834" y="357"/>
                    <a:pt x="846" y="334"/>
                    <a:pt x="858" y="322"/>
                  </a:cubicBezTo>
                  <a:lnTo>
                    <a:pt x="858" y="322"/>
                  </a:lnTo>
                  <a:cubicBezTo>
                    <a:pt x="858" y="333"/>
                    <a:pt x="834" y="357"/>
                    <a:pt x="822" y="380"/>
                  </a:cubicBezTo>
                  <a:lnTo>
                    <a:pt x="822" y="380"/>
                  </a:lnTo>
                  <a:cubicBezTo>
                    <a:pt x="829" y="373"/>
                    <a:pt x="846" y="354"/>
                    <a:pt x="846" y="345"/>
                  </a:cubicBezTo>
                  <a:cubicBezTo>
                    <a:pt x="849" y="342"/>
                    <a:pt x="850" y="341"/>
                    <a:pt x="851" y="341"/>
                  </a:cubicBezTo>
                  <a:lnTo>
                    <a:pt x="851" y="341"/>
                  </a:lnTo>
                  <a:cubicBezTo>
                    <a:pt x="852" y="341"/>
                    <a:pt x="846" y="352"/>
                    <a:pt x="846" y="369"/>
                  </a:cubicBezTo>
                  <a:cubicBezTo>
                    <a:pt x="846" y="369"/>
                    <a:pt x="834" y="381"/>
                    <a:pt x="834" y="393"/>
                  </a:cubicBezTo>
                  <a:lnTo>
                    <a:pt x="846" y="393"/>
                  </a:lnTo>
                  <a:cubicBezTo>
                    <a:pt x="858" y="393"/>
                    <a:pt x="867" y="384"/>
                    <a:pt x="871" y="378"/>
                  </a:cubicBezTo>
                  <a:lnTo>
                    <a:pt x="871" y="378"/>
                  </a:lnTo>
                  <a:cubicBezTo>
                    <a:pt x="871" y="379"/>
                    <a:pt x="870" y="380"/>
                    <a:pt x="869" y="381"/>
                  </a:cubicBezTo>
                  <a:cubicBezTo>
                    <a:pt x="846" y="417"/>
                    <a:pt x="834" y="429"/>
                    <a:pt x="846" y="429"/>
                  </a:cubicBezTo>
                  <a:cubicBezTo>
                    <a:pt x="852" y="417"/>
                    <a:pt x="861" y="408"/>
                    <a:pt x="870" y="399"/>
                  </a:cubicBezTo>
                  <a:lnTo>
                    <a:pt x="870" y="399"/>
                  </a:lnTo>
                  <a:cubicBezTo>
                    <a:pt x="856" y="417"/>
                    <a:pt x="854" y="423"/>
                    <a:pt x="857" y="423"/>
                  </a:cubicBezTo>
                  <a:cubicBezTo>
                    <a:pt x="861" y="423"/>
                    <a:pt x="871" y="415"/>
                    <a:pt x="881" y="405"/>
                  </a:cubicBezTo>
                  <a:lnTo>
                    <a:pt x="881" y="405"/>
                  </a:lnTo>
                  <a:lnTo>
                    <a:pt x="846" y="453"/>
                  </a:lnTo>
                  <a:cubicBezTo>
                    <a:pt x="842" y="456"/>
                    <a:pt x="842" y="458"/>
                    <a:pt x="843" y="458"/>
                  </a:cubicBezTo>
                  <a:cubicBezTo>
                    <a:pt x="847" y="458"/>
                    <a:pt x="861" y="449"/>
                    <a:pt x="869" y="441"/>
                  </a:cubicBezTo>
                  <a:cubicBezTo>
                    <a:pt x="869" y="436"/>
                    <a:pt x="872" y="433"/>
                    <a:pt x="873" y="433"/>
                  </a:cubicBezTo>
                  <a:lnTo>
                    <a:pt x="873" y="433"/>
                  </a:lnTo>
                  <a:cubicBezTo>
                    <a:pt x="875" y="433"/>
                    <a:pt x="876" y="439"/>
                    <a:pt x="869" y="453"/>
                  </a:cubicBezTo>
                  <a:cubicBezTo>
                    <a:pt x="864" y="459"/>
                    <a:pt x="861" y="461"/>
                    <a:pt x="861" y="461"/>
                  </a:cubicBezTo>
                  <a:cubicBezTo>
                    <a:pt x="862" y="461"/>
                    <a:pt x="884" y="441"/>
                    <a:pt x="893" y="441"/>
                  </a:cubicBezTo>
                  <a:cubicBezTo>
                    <a:pt x="893" y="438"/>
                    <a:pt x="893" y="437"/>
                    <a:pt x="893" y="437"/>
                  </a:cubicBezTo>
                  <a:cubicBezTo>
                    <a:pt x="894" y="437"/>
                    <a:pt x="895" y="444"/>
                    <a:pt x="899" y="444"/>
                  </a:cubicBezTo>
                  <a:cubicBezTo>
                    <a:pt x="901" y="444"/>
                    <a:pt x="903" y="443"/>
                    <a:pt x="905" y="441"/>
                  </a:cubicBezTo>
                  <a:cubicBezTo>
                    <a:pt x="910" y="431"/>
                    <a:pt x="913" y="427"/>
                    <a:pt x="915" y="427"/>
                  </a:cubicBezTo>
                  <a:cubicBezTo>
                    <a:pt x="917" y="427"/>
                    <a:pt x="917" y="434"/>
                    <a:pt x="917" y="441"/>
                  </a:cubicBezTo>
                  <a:cubicBezTo>
                    <a:pt x="917" y="441"/>
                    <a:pt x="902" y="456"/>
                    <a:pt x="908" y="456"/>
                  </a:cubicBezTo>
                  <a:cubicBezTo>
                    <a:pt x="909" y="456"/>
                    <a:pt x="912" y="455"/>
                    <a:pt x="917" y="453"/>
                  </a:cubicBezTo>
                  <a:lnTo>
                    <a:pt x="917" y="453"/>
                  </a:lnTo>
                  <a:cubicBezTo>
                    <a:pt x="908" y="462"/>
                    <a:pt x="893" y="476"/>
                    <a:pt x="893" y="476"/>
                  </a:cubicBezTo>
                  <a:cubicBezTo>
                    <a:pt x="889" y="480"/>
                    <a:pt x="889" y="482"/>
                    <a:pt x="891" y="482"/>
                  </a:cubicBezTo>
                  <a:cubicBezTo>
                    <a:pt x="895" y="482"/>
                    <a:pt x="905" y="476"/>
                    <a:pt x="905" y="476"/>
                  </a:cubicBezTo>
                  <a:cubicBezTo>
                    <a:pt x="905" y="476"/>
                    <a:pt x="921" y="466"/>
                    <a:pt x="925" y="466"/>
                  </a:cubicBezTo>
                  <a:lnTo>
                    <a:pt x="925" y="466"/>
                  </a:lnTo>
                  <a:cubicBezTo>
                    <a:pt x="926" y="466"/>
                    <a:pt x="925" y="469"/>
                    <a:pt x="917" y="476"/>
                  </a:cubicBezTo>
                  <a:cubicBezTo>
                    <a:pt x="903" y="491"/>
                    <a:pt x="889" y="509"/>
                    <a:pt x="895" y="509"/>
                  </a:cubicBezTo>
                  <a:cubicBezTo>
                    <a:pt x="899" y="509"/>
                    <a:pt x="912" y="501"/>
                    <a:pt x="941" y="476"/>
                  </a:cubicBezTo>
                  <a:lnTo>
                    <a:pt x="941" y="476"/>
                  </a:lnTo>
                  <a:cubicBezTo>
                    <a:pt x="894" y="517"/>
                    <a:pt x="885" y="531"/>
                    <a:pt x="892" y="531"/>
                  </a:cubicBezTo>
                  <a:cubicBezTo>
                    <a:pt x="898" y="531"/>
                    <a:pt x="913" y="523"/>
                    <a:pt x="929" y="512"/>
                  </a:cubicBezTo>
                  <a:cubicBezTo>
                    <a:pt x="931" y="511"/>
                    <a:pt x="933" y="511"/>
                    <a:pt x="934" y="511"/>
                  </a:cubicBezTo>
                  <a:cubicBezTo>
                    <a:pt x="943" y="511"/>
                    <a:pt x="877" y="551"/>
                    <a:pt x="879" y="551"/>
                  </a:cubicBezTo>
                  <a:cubicBezTo>
                    <a:pt x="879" y="551"/>
                    <a:pt x="886" y="547"/>
                    <a:pt x="905" y="536"/>
                  </a:cubicBezTo>
                  <a:cubicBezTo>
                    <a:pt x="930" y="528"/>
                    <a:pt x="960" y="509"/>
                    <a:pt x="961" y="509"/>
                  </a:cubicBezTo>
                  <a:lnTo>
                    <a:pt x="961" y="509"/>
                  </a:lnTo>
                  <a:cubicBezTo>
                    <a:pt x="962" y="509"/>
                    <a:pt x="956" y="513"/>
                    <a:pt x="941" y="524"/>
                  </a:cubicBezTo>
                  <a:lnTo>
                    <a:pt x="965" y="524"/>
                  </a:lnTo>
                  <a:cubicBezTo>
                    <a:pt x="953" y="524"/>
                    <a:pt x="941" y="536"/>
                    <a:pt x="929" y="536"/>
                  </a:cubicBezTo>
                  <a:cubicBezTo>
                    <a:pt x="929" y="536"/>
                    <a:pt x="893" y="572"/>
                    <a:pt x="905" y="572"/>
                  </a:cubicBezTo>
                  <a:cubicBezTo>
                    <a:pt x="941" y="536"/>
                    <a:pt x="989" y="512"/>
                    <a:pt x="1036" y="488"/>
                  </a:cubicBezTo>
                  <a:lnTo>
                    <a:pt x="1036" y="488"/>
                  </a:lnTo>
                  <a:cubicBezTo>
                    <a:pt x="1012" y="500"/>
                    <a:pt x="989" y="524"/>
                    <a:pt x="965" y="536"/>
                  </a:cubicBezTo>
                  <a:cubicBezTo>
                    <a:pt x="947" y="542"/>
                    <a:pt x="947" y="542"/>
                    <a:pt x="950" y="542"/>
                  </a:cubicBezTo>
                  <a:cubicBezTo>
                    <a:pt x="953" y="542"/>
                    <a:pt x="959" y="542"/>
                    <a:pt x="953" y="548"/>
                  </a:cubicBezTo>
                  <a:cubicBezTo>
                    <a:pt x="941" y="548"/>
                    <a:pt x="905" y="572"/>
                    <a:pt x="917" y="572"/>
                  </a:cubicBezTo>
                  <a:cubicBezTo>
                    <a:pt x="926" y="563"/>
                    <a:pt x="940" y="555"/>
                    <a:pt x="948" y="555"/>
                  </a:cubicBezTo>
                  <a:cubicBezTo>
                    <a:pt x="951" y="555"/>
                    <a:pt x="953" y="556"/>
                    <a:pt x="953" y="560"/>
                  </a:cubicBezTo>
                  <a:cubicBezTo>
                    <a:pt x="929" y="560"/>
                    <a:pt x="917" y="572"/>
                    <a:pt x="905" y="584"/>
                  </a:cubicBezTo>
                  <a:cubicBezTo>
                    <a:pt x="917" y="580"/>
                    <a:pt x="924" y="578"/>
                    <a:pt x="928" y="578"/>
                  </a:cubicBezTo>
                  <a:cubicBezTo>
                    <a:pt x="936" y="578"/>
                    <a:pt x="933" y="584"/>
                    <a:pt x="941" y="584"/>
                  </a:cubicBezTo>
                  <a:lnTo>
                    <a:pt x="1012" y="560"/>
                  </a:lnTo>
                  <a:cubicBezTo>
                    <a:pt x="1017" y="558"/>
                    <a:pt x="1020" y="557"/>
                    <a:pt x="1021" y="557"/>
                  </a:cubicBezTo>
                  <a:lnTo>
                    <a:pt x="1021" y="557"/>
                  </a:lnTo>
                  <a:cubicBezTo>
                    <a:pt x="1023" y="557"/>
                    <a:pt x="1005" y="566"/>
                    <a:pt x="984" y="573"/>
                  </a:cubicBezTo>
                  <a:lnTo>
                    <a:pt x="984" y="573"/>
                  </a:lnTo>
                  <a:cubicBezTo>
                    <a:pt x="983" y="572"/>
                    <a:pt x="981" y="572"/>
                    <a:pt x="977" y="572"/>
                  </a:cubicBezTo>
                  <a:lnTo>
                    <a:pt x="964" y="579"/>
                  </a:lnTo>
                  <a:lnTo>
                    <a:pt x="964" y="579"/>
                  </a:lnTo>
                  <a:cubicBezTo>
                    <a:pt x="955" y="582"/>
                    <a:pt x="946" y="584"/>
                    <a:pt x="941" y="584"/>
                  </a:cubicBezTo>
                  <a:cubicBezTo>
                    <a:pt x="947" y="584"/>
                    <a:pt x="954" y="583"/>
                    <a:pt x="960" y="582"/>
                  </a:cubicBezTo>
                  <a:lnTo>
                    <a:pt x="960" y="582"/>
                  </a:lnTo>
                  <a:lnTo>
                    <a:pt x="917" y="607"/>
                  </a:lnTo>
                  <a:cubicBezTo>
                    <a:pt x="941" y="596"/>
                    <a:pt x="965" y="584"/>
                    <a:pt x="989" y="584"/>
                  </a:cubicBezTo>
                  <a:cubicBezTo>
                    <a:pt x="989" y="584"/>
                    <a:pt x="917" y="607"/>
                    <a:pt x="905" y="619"/>
                  </a:cubicBezTo>
                  <a:lnTo>
                    <a:pt x="941" y="619"/>
                  </a:lnTo>
                  <a:cubicBezTo>
                    <a:pt x="948" y="619"/>
                    <a:pt x="959" y="619"/>
                    <a:pt x="970" y="617"/>
                  </a:cubicBezTo>
                  <a:lnTo>
                    <a:pt x="970" y="617"/>
                  </a:lnTo>
                  <a:lnTo>
                    <a:pt x="965" y="619"/>
                  </a:lnTo>
                  <a:cubicBezTo>
                    <a:pt x="929" y="643"/>
                    <a:pt x="893" y="643"/>
                    <a:pt x="917" y="643"/>
                  </a:cubicBezTo>
                  <a:lnTo>
                    <a:pt x="1000" y="643"/>
                  </a:lnTo>
                  <a:cubicBezTo>
                    <a:pt x="970" y="643"/>
                    <a:pt x="974" y="652"/>
                    <a:pt x="991" y="654"/>
                  </a:cubicBezTo>
                  <a:lnTo>
                    <a:pt x="991" y="654"/>
                  </a:lnTo>
                  <a:lnTo>
                    <a:pt x="989" y="655"/>
                  </a:lnTo>
                  <a:lnTo>
                    <a:pt x="1000" y="655"/>
                  </a:lnTo>
                  <a:cubicBezTo>
                    <a:pt x="981" y="655"/>
                    <a:pt x="932" y="670"/>
                    <a:pt x="943" y="670"/>
                  </a:cubicBezTo>
                  <a:cubicBezTo>
                    <a:pt x="946" y="670"/>
                    <a:pt x="953" y="669"/>
                    <a:pt x="965" y="667"/>
                  </a:cubicBezTo>
                  <a:lnTo>
                    <a:pt x="1024" y="667"/>
                  </a:lnTo>
                  <a:lnTo>
                    <a:pt x="965" y="679"/>
                  </a:lnTo>
                  <a:lnTo>
                    <a:pt x="1012" y="679"/>
                  </a:lnTo>
                  <a:cubicBezTo>
                    <a:pt x="989" y="679"/>
                    <a:pt x="953" y="691"/>
                    <a:pt x="965" y="691"/>
                  </a:cubicBezTo>
                  <a:cubicBezTo>
                    <a:pt x="966" y="691"/>
                    <a:pt x="968" y="692"/>
                    <a:pt x="969" y="693"/>
                  </a:cubicBezTo>
                  <a:lnTo>
                    <a:pt x="969" y="693"/>
                  </a:lnTo>
                  <a:cubicBezTo>
                    <a:pt x="951" y="694"/>
                    <a:pt x="935" y="697"/>
                    <a:pt x="941" y="703"/>
                  </a:cubicBezTo>
                  <a:lnTo>
                    <a:pt x="953" y="703"/>
                  </a:lnTo>
                  <a:cubicBezTo>
                    <a:pt x="941" y="703"/>
                    <a:pt x="1036" y="715"/>
                    <a:pt x="1048" y="715"/>
                  </a:cubicBezTo>
                  <a:cubicBezTo>
                    <a:pt x="1030" y="721"/>
                    <a:pt x="1012" y="724"/>
                    <a:pt x="994" y="724"/>
                  </a:cubicBezTo>
                  <a:cubicBezTo>
                    <a:pt x="977" y="724"/>
                    <a:pt x="959" y="721"/>
                    <a:pt x="941" y="715"/>
                  </a:cubicBezTo>
                  <a:lnTo>
                    <a:pt x="941" y="715"/>
                  </a:lnTo>
                  <a:cubicBezTo>
                    <a:pt x="941" y="715"/>
                    <a:pt x="965" y="726"/>
                    <a:pt x="965" y="726"/>
                  </a:cubicBezTo>
                  <a:cubicBezTo>
                    <a:pt x="965" y="730"/>
                    <a:pt x="965" y="732"/>
                    <a:pt x="965" y="732"/>
                  </a:cubicBezTo>
                  <a:cubicBezTo>
                    <a:pt x="966" y="732"/>
                    <a:pt x="966" y="731"/>
                    <a:pt x="968" y="729"/>
                  </a:cubicBezTo>
                  <a:lnTo>
                    <a:pt x="968" y="729"/>
                  </a:lnTo>
                  <a:cubicBezTo>
                    <a:pt x="969" y="731"/>
                    <a:pt x="972" y="734"/>
                    <a:pt x="977" y="738"/>
                  </a:cubicBezTo>
                  <a:cubicBezTo>
                    <a:pt x="989" y="750"/>
                    <a:pt x="1048" y="762"/>
                    <a:pt x="1012" y="762"/>
                  </a:cubicBezTo>
                  <a:cubicBezTo>
                    <a:pt x="983" y="747"/>
                    <a:pt x="949" y="737"/>
                    <a:pt x="939" y="737"/>
                  </a:cubicBezTo>
                  <a:cubicBezTo>
                    <a:pt x="932" y="737"/>
                    <a:pt x="935" y="741"/>
                    <a:pt x="953" y="750"/>
                  </a:cubicBezTo>
                  <a:cubicBezTo>
                    <a:pt x="1001" y="760"/>
                    <a:pt x="1049" y="777"/>
                    <a:pt x="1041" y="777"/>
                  </a:cubicBezTo>
                  <a:cubicBezTo>
                    <a:pt x="1039" y="777"/>
                    <a:pt x="1033" y="776"/>
                    <a:pt x="1024" y="774"/>
                  </a:cubicBezTo>
                  <a:lnTo>
                    <a:pt x="941" y="762"/>
                  </a:lnTo>
                  <a:cubicBezTo>
                    <a:pt x="929" y="762"/>
                    <a:pt x="965" y="774"/>
                    <a:pt x="953" y="774"/>
                  </a:cubicBezTo>
                  <a:cubicBezTo>
                    <a:pt x="941" y="774"/>
                    <a:pt x="929" y="762"/>
                    <a:pt x="905" y="762"/>
                  </a:cubicBezTo>
                  <a:lnTo>
                    <a:pt x="941" y="774"/>
                  </a:lnTo>
                  <a:cubicBezTo>
                    <a:pt x="953" y="780"/>
                    <a:pt x="955" y="782"/>
                    <a:pt x="952" y="782"/>
                  </a:cubicBezTo>
                  <a:cubicBezTo>
                    <a:pt x="942" y="782"/>
                    <a:pt x="882" y="762"/>
                    <a:pt x="881" y="762"/>
                  </a:cubicBezTo>
                  <a:lnTo>
                    <a:pt x="881" y="762"/>
                  </a:lnTo>
                  <a:cubicBezTo>
                    <a:pt x="882" y="762"/>
                    <a:pt x="985" y="800"/>
                    <a:pt x="974" y="800"/>
                  </a:cubicBezTo>
                  <a:cubicBezTo>
                    <a:pt x="973" y="800"/>
                    <a:pt x="970" y="799"/>
                    <a:pt x="965" y="798"/>
                  </a:cubicBezTo>
                  <a:cubicBezTo>
                    <a:pt x="947" y="792"/>
                    <a:pt x="938" y="789"/>
                    <a:pt x="932" y="789"/>
                  </a:cubicBezTo>
                  <a:cubicBezTo>
                    <a:pt x="926" y="789"/>
                    <a:pt x="923" y="792"/>
                    <a:pt x="917" y="798"/>
                  </a:cubicBezTo>
                  <a:lnTo>
                    <a:pt x="915" y="797"/>
                  </a:lnTo>
                  <a:lnTo>
                    <a:pt x="915" y="797"/>
                  </a:lnTo>
                  <a:cubicBezTo>
                    <a:pt x="917" y="799"/>
                    <a:pt x="915" y="801"/>
                    <a:pt x="928" y="809"/>
                  </a:cubicBezTo>
                  <a:lnTo>
                    <a:pt x="928" y="809"/>
                  </a:lnTo>
                  <a:cubicBezTo>
                    <a:pt x="927" y="808"/>
                    <a:pt x="925" y="808"/>
                    <a:pt x="924" y="808"/>
                  </a:cubicBezTo>
                  <a:cubicBezTo>
                    <a:pt x="917" y="808"/>
                    <a:pt x="917" y="815"/>
                    <a:pt x="917" y="822"/>
                  </a:cubicBezTo>
                  <a:cubicBezTo>
                    <a:pt x="929" y="822"/>
                    <a:pt x="929" y="822"/>
                    <a:pt x="941" y="834"/>
                  </a:cubicBezTo>
                  <a:lnTo>
                    <a:pt x="881" y="810"/>
                  </a:lnTo>
                  <a:lnTo>
                    <a:pt x="977" y="857"/>
                  </a:lnTo>
                  <a:lnTo>
                    <a:pt x="941" y="834"/>
                  </a:lnTo>
                  <a:lnTo>
                    <a:pt x="941" y="834"/>
                  </a:lnTo>
                  <a:cubicBezTo>
                    <a:pt x="965" y="846"/>
                    <a:pt x="1000" y="857"/>
                    <a:pt x="1012" y="881"/>
                  </a:cubicBezTo>
                  <a:lnTo>
                    <a:pt x="917" y="834"/>
                  </a:lnTo>
                  <a:cubicBezTo>
                    <a:pt x="905" y="834"/>
                    <a:pt x="941" y="846"/>
                    <a:pt x="953" y="857"/>
                  </a:cubicBezTo>
                  <a:cubicBezTo>
                    <a:pt x="961" y="861"/>
                    <a:pt x="963" y="863"/>
                    <a:pt x="963" y="863"/>
                  </a:cubicBezTo>
                  <a:cubicBezTo>
                    <a:pt x="962" y="863"/>
                    <a:pt x="949" y="857"/>
                    <a:pt x="941" y="857"/>
                  </a:cubicBezTo>
                  <a:lnTo>
                    <a:pt x="905" y="846"/>
                  </a:lnTo>
                  <a:lnTo>
                    <a:pt x="905" y="846"/>
                  </a:lnTo>
                  <a:cubicBezTo>
                    <a:pt x="905" y="846"/>
                    <a:pt x="914" y="851"/>
                    <a:pt x="925" y="857"/>
                  </a:cubicBezTo>
                  <a:lnTo>
                    <a:pt x="917" y="857"/>
                  </a:lnTo>
                  <a:cubicBezTo>
                    <a:pt x="917" y="857"/>
                    <a:pt x="924" y="872"/>
                    <a:pt x="927" y="878"/>
                  </a:cubicBezTo>
                  <a:lnTo>
                    <a:pt x="927" y="878"/>
                  </a:lnTo>
                  <a:cubicBezTo>
                    <a:pt x="924" y="877"/>
                    <a:pt x="920" y="876"/>
                    <a:pt x="918" y="876"/>
                  </a:cubicBezTo>
                  <a:cubicBezTo>
                    <a:pt x="914" y="876"/>
                    <a:pt x="913" y="877"/>
                    <a:pt x="917" y="881"/>
                  </a:cubicBezTo>
                  <a:lnTo>
                    <a:pt x="953" y="905"/>
                  </a:lnTo>
                  <a:cubicBezTo>
                    <a:pt x="933" y="895"/>
                    <a:pt x="917" y="887"/>
                    <a:pt x="905" y="881"/>
                  </a:cubicBezTo>
                  <a:lnTo>
                    <a:pt x="905" y="881"/>
                  </a:lnTo>
                  <a:cubicBezTo>
                    <a:pt x="905" y="881"/>
                    <a:pt x="881" y="881"/>
                    <a:pt x="905" y="893"/>
                  </a:cubicBezTo>
                  <a:cubicBezTo>
                    <a:pt x="905" y="893"/>
                    <a:pt x="916" y="902"/>
                    <a:pt x="928" y="911"/>
                  </a:cubicBezTo>
                  <a:lnTo>
                    <a:pt x="928" y="911"/>
                  </a:lnTo>
                  <a:lnTo>
                    <a:pt x="917" y="905"/>
                  </a:lnTo>
                  <a:cubicBezTo>
                    <a:pt x="881" y="893"/>
                    <a:pt x="869" y="893"/>
                    <a:pt x="869" y="893"/>
                  </a:cubicBezTo>
                  <a:lnTo>
                    <a:pt x="869" y="893"/>
                  </a:lnTo>
                  <a:cubicBezTo>
                    <a:pt x="881" y="905"/>
                    <a:pt x="905" y="929"/>
                    <a:pt x="905" y="929"/>
                  </a:cubicBezTo>
                  <a:cubicBezTo>
                    <a:pt x="905" y="929"/>
                    <a:pt x="911" y="941"/>
                    <a:pt x="928" y="957"/>
                  </a:cubicBezTo>
                  <a:lnTo>
                    <a:pt x="928" y="957"/>
                  </a:lnTo>
                  <a:cubicBezTo>
                    <a:pt x="910" y="944"/>
                    <a:pt x="889" y="930"/>
                    <a:pt x="885" y="930"/>
                  </a:cubicBezTo>
                  <a:lnTo>
                    <a:pt x="885" y="930"/>
                  </a:lnTo>
                  <a:cubicBezTo>
                    <a:pt x="883" y="930"/>
                    <a:pt x="885" y="933"/>
                    <a:pt x="893" y="941"/>
                  </a:cubicBezTo>
                  <a:cubicBezTo>
                    <a:pt x="924" y="964"/>
                    <a:pt x="949" y="982"/>
                    <a:pt x="970" y="998"/>
                  </a:cubicBezTo>
                  <a:lnTo>
                    <a:pt x="970" y="998"/>
                  </a:lnTo>
                  <a:cubicBezTo>
                    <a:pt x="964" y="990"/>
                    <a:pt x="958" y="982"/>
                    <a:pt x="953" y="977"/>
                  </a:cubicBezTo>
                  <a:lnTo>
                    <a:pt x="953" y="977"/>
                  </a:lnTo>
                  <a:cubicBezTo>
                    <a:pt x="965" y="988"/>
                    <a:pt x="989" y="1000"/>
                    <a:pt x="1000" y="1024"/>
                  </a:cubicBezTo>
                  <a:cubicBezTo>
                    <a:pt x="992" y="1016"/>
                    <a:pt x="982" y="1007"/>
                    <a:pt x="970" y="998"/>
                  </a:cubicBezTo>
                  <a:lnTo>
                    <a:pt x="970" y="998"/>
                  </a:lnTo>
                  <a:cubicBezTo>
                    <a:pt x="976" y="1005"/>
                    <a:pt x="983" y="1013"/>
                    <a:pt x="991" y="1019"/>
                  </a:cubicBezTo>
                  <a:lnTo>
                    <a:pt x="991" y="1019"/>
                  </a:lnTo>
                  <a:lnTo>
                    <a:pt x="941" y="988"/>
                  </a:lnTo>
                  <a:cubicBezTo>
                    <a:pt x="925" y="972"/>
                    <a:pt x="903" y="956"/>
                    <a:pt x="879" y="936"/>
                  </a:cubicBezTo>
                  <a:lnTo>
                    <a:pt x="879" y="936"/>
                  </a:lnTo>
                  <a:cubicBezTo>
                    <a:pt x="890" y="949"/>
                    <a:pt x="881" y="948"/>
                    <a:pt x="905" y="965"/>
                  </a:cubicBezTo>
                  <a:cubicBezTo>
                    <a:pt x="905" y="965"/>
                    <a:pt x="893" y="965"/>
                    <a:pt x="858" y="929"/>
                  </a:cubicBezTo>
                  <a:lnTo>
                    <a:pt x="858" y="929"/>
                  </a:lnTo>
                  <a:lnTo>
                    <a:pt x="846" y="917"/>
                  </a:lnTo>
                  <a:lnTo>
                    <a:pt x="846" y="917"/>
                  </a:lnTo>
                  <a:cubicBezTo>
                    <a:pt x="855" y="936"/>
                    <a:pt x="888" y="971"/>
                    <a:pt x="882" y="971"/>
                  </a:cubicBezTo>
                  <a:cubicBezTo>
                    <a:pt x="880" y="971"/>
                    <a:pt x="876" y="969"/>
                    <a:pt x="869" y="965"/>
                  </a:cubicBezTo>
                  <a:cubicBezTo>
                    <a:pt x="854" y="949"/>
                    <a:pt x="829" y="929"/>
                    <a:pt x="826" y="929"/>
                  </a:cubicBezTo>
                  <a:lnTo>
                    <a:pt x="826" y="929"/>
                  </a:lnTo>
                  <a:cubicBezTo>
                    <a:pt x="824" y="929"/>
                    <a:pt x="829" y="936"/>
                    <a:pt x="846" y="953"/>
                  </a:cubicBezTo>
                  <a:cubicBezTo>
                    <a:pt x="858" y="965"/>
                    <a:pt x="855" y="965"/>
                    <a:pt x="852" y="965"/>
                  </a:cubicBezTo>
                  <a:cubicBezTo>
                    <a:pt x="849" y="965"/>
                    <a:pt x="846" y="965"/>
                    <a:pt x="858" y="977"/>
                  </a:cubicBezTo>
                  <a:cubicBezTo>
                    <a:pt x="867" y="992"/>
                    <a:pt x="869" y="998"/>
                    <a:pt x="867" y="998"/>
                  </a:cubicBezTo>
                  <a:cubicBezTo>
                    <a:pt x="861" y="998"/>
                    <a:pt x="822" y="950"/>
                    <a:pt x="822" y="941"/>
                  </a:cubicBezTo>
                  <a:lnTo>
                    <a:pt x="822" y="941"/>
                  </a:lnTo>
                  <a:cubicBezTo>
                    <a:pt x="810" y="941"/>
                    <a:pt x="834" y="977"/>
                    <a:pt x="834" y="977"/>
                  </a:cubicBezTo>
                  <a:cubicBezTo>
                    <a:pt x="834" y="977"/>
                    <a:pt x="822" y="965"/>
                    <a:pt x="798" y="941"/>
                  </a:cubicBezTo>
                  <a:lnTo>
                    <a:pt x="798" y="941"/>
                  </a:lnTo>
                  <a:cubicBezTo>
                    <a:pt x="798" y="941"/>
                    <a:pt x="860" y="1016"/>
                    <a:pt x="858" y="1016"/>
                  </a:cubicBezTo>
                  <a:cubicBezTo>
                    <a:pt x="858" y="1016"/>
                    <a:pt x="851" y="1009"/>
                    <a:pt x="834" y="988"/>
                  </a:cubicBezTo>
                  <a:cubicBezTo>
                    <a:pt x="816" y="965"/>
                    <a:pt x="807" y="953"/>
                    <a:pt x="805" y="953"/>
                  </a:cubicBezTo>
                  <a:lnTo>
                    <a:pt x="805" y="953"/>
                  </a:lnTo>
                  <a:cubicBezTo>
                    <a:pt x="804" y="953"/>
                    <a:pt x="810" y="965"/>
                    <a:pt x="822" y="988"/>
                  </a:cubicBezTo>
                  <a:cubicBezTo>
                    <a:pt x="834" y="1006"/>
                    <a:pt x="843" y="1018"/>
                    <a:pt x="843" y="1018"/>
                  </a:cubicBezTo>
                  <a:cubicBezTo>
                    <a:pt x="843" y="1018"/>
                    <a:pt x="834" y="1006"/>
                    <a:pt x="810" y="977"/>
                  </a:cubicBezTo>
                  <a:cubicBezTo>
                    <a:pt x="803" y="970"/>
                    <a:pt x="800" y="967"/>
                    <a:pt x="798" y="967"/>
                  </a:cubicBezTo>
                  <a:lnTo>
                    <a:pt x="798" y="967"/>
                  </a:lnTo>
                  <a:cubicBezTo>
                    <a:pt x="792" y="967"/>
                    <a:pt x="804" y="992"/>
                    <a:pt x="805" y="992"/>
                  </a:cubicBezTo>
                  <a:cubicBezTo>
                    <a:pt x="805" y="992"/>
                    <a:pt x="804" y="988"/>
                    <a:pt x="798" y="977"/>
                  </a:cubicBezTo>
                  <a:lnTo>
                    <a:pt x="798" y="977"/>
                  </a:lnTo>
                  <a:cubicBezTo>
                    <a:pt x="814" y="1001"/>
                    <a:pt x="842" y="1048"/>
                    <a:pt x="838" y="1048"/>
                  </a:cubicBezTo>
                  <a:cubicBezTo>
                    <a:pt x="837" y="1048"/>
                    <a:pt x="829" y="1038"/>
                    <a:pt x="810" y="1012"/>
                  </a:cubicBezTo>
                  <a:cubicBezTo>
                    <a:pt x="793" y="982"/>
                    <a:pt x="787" y="972"/>
                    <a:pt x="785" y="972"/>
                  </a:cubicBezTo>
                  <a:lnTo>
                    <a:pt x="785" y="972"/>
                  </a:lnTo>
                  <a:cubicBezTo>
                    <a:pt x="783" y="972"/>
                    <a:pt x="798" y="1005"/>
                    <a:pt x="798" y="1012"/>
                  </a:cubicBezTo>
                  <a:cubicBezTo>
                    <a:pt x="798" y="1018"/>
                    <a:pt x="798" y="1021"/>
                    <a:pt x="797" y="1021"/>
                  </a:cubicBezTo>
                  <a:cubicBezTo>
                    <a:pt x="795" y="1021"/>
                    <a:pt x="792" y="1018"/>
                    <a:pt x="786" y="1012"/>
                  </a:cubicBezTo>
                  <a:cubicBezTo>
                    <a:pt x="782" y="1012"/>
                    <a:pt x="779" y="1009"/>
                    <a:pt x="777" y="1005"/>
                  </a:cubicBezTo>
                  <a:lnTo>
                    <a:pt x="777" y="1005"/>
                  </a:lnTo>
                  <a:cubicBezTo>
                    <a:pt x="778" y="1008"/>
                    <a:pt x="779" y="1012"/>
                    <a:pt x="781" y="1016"/>
                  </a:cubicBezTo>
                  <a:lnTo>
                    <a:pt x="781" y="1016"/>
                  </a:lnTo>
                  <a:cubicBezTo>
                    <a:pt x="773" y="1003"/>
                    <a:pt x="764" y="990"/>
                    <a:pt x="750" y="977"/>
                  </a:cubicBezTo>
                  <a:lnTo>
                    <a:pt x="750" y="977"/>
                  </a:lnTo>
                  <a:cubicBezTo>
                    <a:pt x="750" y="977"/>
                    <a:pt x="765" y="1012"/>
                    <a:pt x="760" y="1012"/>
                  </a:cubicBezTo>
                  <a:cubicBezTo>
                    <a:pt x="759" y="1012"/>
                    <a:pt x="756" y="1009"/>
                    <a:pt x="750" y="1000"/>
                  </a:cubicBezTo>
                  <a:lnTo>
                    <a:pt x="750" y="1000"/>
                  </a:lnTo>
                  <a:cubicBezTo>
                    <a:pt x="750" y="1000"/>
                    <a:pt x="750" y="1000"/>
                    <a:pt x="750" y="1000"/>
                  </a:cubicBezTo>
                  <a:cubicBezTo>
                    <a:pt x="748" y="996"/>
                    <a:pt x="748" y="995"/>
                    <a:pt x="747" y="995"/>
                  </a:cubicBezTo>
                  <a:lnTo>
                    <a:pt x="747" y="995"/>
                  </a:lnTo>
                  <a:cubicBezTo>
                    <a:pt x="747" y="995"/>
                    <a:pt x="749" y="1000"/>
                    <a:pt x="752" y="1008"/>
                  </a:cubicBezTo>
                  <a:lnTo>
                    <a:pt x="752" y="1008"/>
                  </a:lnTo>
                  <a:cubicBezTo>
                    <a:pt x="751" y="1006"/>
                    <a:pt x="750" y="1006"/>
                    <a:pt x="750" y="1006"/>
                  </a:cubicBezTo>
                  <a:lnTo>
                    <a:pt x="750" y="1006"/>
                  </a:lnTo>
                  <a:cubicBezTo>
                    <a:pt x="749" y="1006"/>
                    <a:pt x="751" y="1013"/>
                    <a:pt x="762" y="1035"/>
                  </a:cubicBezTo>
                  <a:lnTo>
                    <a:pt x="762" y="1035"/>
                  </a:lnTo>
                  <a:cubicBezTo>
                    <a:pt x="762" y="1036"/>
                    <a:pt x="762" y="1036"/>
                    <a:pt x="762" y="1036"/>
                  </a:cubicBezTo>
                  <a:cubicBezTo>
                    <a:pt x="750" y="1012"/>
                    <a:pt x="739" y="1000"/>
                    <a:pt x="727" y="977"/>
                  </a:cubicBezTo>
                  <a:lnTo>
                    <a:pt x="727" y="988"/>
                  </a:lnTo>
                  <a:cubicBezTo>
                    <a:pt x="739" y="1012"/>
                    <a:pt x="750" y="1048"/>
                    <a:pt x="762" y="1072"/>
                  </a:cubicBezTo>
                  <a:cubicBezTo>
                    <a:pt x="762" y="1072"/>
                    <a:pt x="750" y="1060"/>
                    <a:pt x="739" y="1024"/>
                  </a:cubicBezTo>
                  <a:lnTo>
                    <a:pt x="739" y="1024"/>
                  </a:lnTo>
                  <a:lnTo>
                    <a:pt x="762" y="1096"/>
                  </a:lnTo>
                  <a:lnTo>
                    <a:pt x="703" y="953"/>
                  </a:lnTo>
                  <a:lnTo>
                    <a:pt x="727" y="1036"/>
                  </a:lnTo>
                  <a:cubicBezTo>
                    <a:pt x="739" y="1066"/>
                    <a:pt x="739" y="1075"/>
                    <a:pt x="736" y="1075"/>
                  </a:cubicBezTo>
                  <a:cubicBezTo>
                    <a:pt x="733" y="1075"/>
                    <a:pt x="727" y="1066"/>
                    <a:pt x="727" y="1060"/>
                  </a:cubicBezTo>
                  <a:cubicBezTo>
                    <a:pt x="727" y="1053"/>
                    <a:pt x="723" y="1043"/>
                    <a:pt x="722" y="1043"/>
                  </a:cubicBezTo>
                  <a:lnTo>
                    <a:pt x="722" y="1043"/>
                  </a:lnTo>
                  <a:cubicBezTo>
                    <a:pt x="721" y="1043"/>
                    <a:pt x="721" y="1050"/>
                    <a:pt x="727" y="1072"/>
                  </a:cubicBezTo>
                  <a:lnTo>
                    <a:pt x="731" y="1084"/>
                  </a:lnTo>
                  <a:lnTo>
                    <a:pt x="731" y="1084"/>
                  </a:lnTo>
                  <a:cubicBezTo>
                    <a:pt x="726" y="1071"/>
                    <a:pt x="719" y="1057"/>
                    <a:pt x="715" y="1048"/>
                  </a:cubicBezTo>
                  <a:cubicBezTo>
                    <a:pt x="710" y="1038"/>
                    <a:pt x="705" y="1027"/>
                    <a:pt x="701" y="1017"/>
                  </a:cubicBezTo>
                  <a:lnTo>
                    <a:pt x="701" y="1017"/>
                  </a:lnTo>
                  <a:lnTo>
                    <a:pt x="727" y="1089"/>
                  </a:lnTo>
                  <a:lnTo>
                    <a:pt x="727" y="1089"/>
                  </a:lnTo>
                  <a:cubicBezTo>
                    <a:pt x="711" y="1048"/>
                    <a:pt x="703" y="1048"/>
                    <a:pt x="703" y="1048"/>
                  </a:cubicBezTo>
                  <a:lnTo>
                    <a:pt x="703" y="1048"/>
                  </a:lnTo>
                  <a:cubicBezTo>
                    <a:pt x="703" y="1072"/>
                    <a:pt x="715" y="1084"/>
                    <a:pt x="715" y="1107"/>
                  </a:cubicBezTo>
                  <a:cubicBezTo>
                    <a:pt x="715" y="1107"/>
                    <a:pt x="692" y="1031"/>
                    <a:pt x="689" y="1031"/>
                  </a:cubicBezTo>
                  <a:lnTo>
                    <a:pt x="689" y="1031"/>
                  </a:lnTo>
                  <a:cubicBezTo>
                    <a:pt x="688" y="1031"/>
                    <a:pt x="689" y="1036"/>
                    <a:pt x="691" y="1048"/>
                  </a:cubicBezTo>
                  <a:cubicBezTo>
                    <a:pt x="691" y="1057"/>
                    <a:pt x="698" y="1095"/>
                    <a:pt x="696" y="1095"/>
                  </a:cubicBezTo>
                  <a:cubicBezTo>
                    <a:pt x="695" y="1095"/>
                    <a:pt x="694" y="1092"/>
                    <a:pt x="691" y="1084"/>
                  </a:cubicBezTo>
                  <a:cubicBezTo>
                    <a:pt x="691" y="1060"/>
                    <a:pt x="679" y="1000"/>
                    <a:pt x="667" y="1000"/>
                  </a:cubicBezTo>
                  <a:cubicBezTo>
                    <a:pt x="667" y="1009"/>
                    <a:pt x="667" y="1029"/>
                    <a:pt x="667" y="1036"/>
                  </a:cubicBezTo>
                  <a:cubicBezTo>
                    <a:pt x="667" y="1024"/>
                    <a:pt x="655" y="1000"/>
                    <a:pt x="655" y="1000"/>
                  </a:cubicBezTo>
                  <a:lnTo>
                    <a:pt x="655" y="1000"/>
                  </a:lnTo>
                  <a:cubicBezTo>
                    <a:pt x="655" y="1024"/>
                    <a:pt x="667" y="1048"/>
                    <a:pt x="667" y="1084"/>
                  </a:cubicBezTo>
                  <a:lnTo>
                    <a:pt x="667" y="1084"/>
                  </a:lnTo>
                  <a:cubicBezTo>
                    <a:pt x="667" y="1084"/>
                    <a:pt x="667" y="1048"/>
                    <a:pt x="655" y="1036"/>
                  </a:cubicBezTo>
                  <a:lnTo>
                    <a:pt x="655" y="1036"/>
                  </a:lnTo>
                  <a:cubicBezTo>
                    <a:pt x="655" y="1060"/>
                    <a:pt x="667" y="1084"/>
                    <a:pt x="667" y="1107"/>
                  </a:cubicBezTo>
                  <a:lnTo>
                    <a:pt x="667" y="1131"/>
                  </a:lnTo>
                  <a:lnTo>
                    <a:pt x="667" y="1155"/>
                  </a:lnTo>
                  <a:cubicBezTo>
                    <a:pt x="667" y="1146"/>
                    <a:pt x="660" y="1092"/>
                    <a:pt x="657" y="1070"/>
                  </a:cubicBezTo>
                  <a:lnTo>
                    <a:pt x="657" y="1070"/>
                  </a:lnTo>
                  <a:cubicBezTo>
                    <a:pt x="656" y="1059"/>
                    <a:pt x="655" y="1051"/>
                    <a:pt x="655" y="1048"/>
                  </a:cubicBezTo>
                  <a:cubicBezTo>
                    <a:pt x="643" y="1048"/>
                    <a:pt x="655" y="1048"/>
                    <a:pt x="655" y="1060"/>
                  </a:cubicBezTo>
                  <a:cubicBezTo>
                    <a:pt x="655" y="1084"/>
                    <a:pt x="655" y="1107"/>
                    <a:pt x="655" y="1131"/>
                  </a:cubicBezTo>
                  <a:cubicBezTo>
                    <a:pt x="655" y="1137"/>
                    <a:pt x="655" y="1140"/>
                    <a:pt x="655" y="1141"/>
                  </a:cubicBezTo>
                  <a:lnTo>
                    <a:pt x="655" y="1141"/>
                  </a:lnTo>
                  <a:cubicBezTo>
                    <a:pt x="654" y="1137"/>
                    <a:pt x="653" y="1133"/>
                    <a:pt x="652" y="1131"/>
                  </a:cubicBezTo>
                  <a:lnTo>
                    <a:pt x="652" y="1131"/>
                  </a:lnTo>
                  <a:cubicBezTo>
                    <a:pt x="653" y="1137"/>
                    <a:pt x="654" y="1141"/>
                    <a:pt x="654" y="1141"/>
                  </a:cubicBezTo>
                  <a:cubicBezTo>
                    <a:pt x="655" y="1141"/>
                    <a:pt x="655" y="1141"/>
                    <a:pt x="655" y="1141"/>
                  </a:cubicBezTo>
                  <a:lnTo>
                    <a:pt x="655" y="1141"/>
                  </a:lnTo>
                  <a:cubicBezTo>
                    <a:pt x="655" y="1142"/>
                    <a:pt x="655" y="1142"/>
                    <a:pt x="655" y="1143"/>
                  </a:cubicBezTo>
                  <a:cubicBezTo>
                    <a:pt x="655" y="1167"/>
                    <a:pt x="655" y="1203"/>
                    <a:pt x="667" y="1227"/>
                  </a:cubicBezTo>
                  <a:lnTo>
                    <a:pt x="667" y="1215"/>
                  </a:lnTo>
                  <a:cubicBezTo>
                    <a:pt x="667" y="1210"/>
                    <a:pt x="667" y="1200"/>
                    <a:pt x="666" y="1188"/>
                  </a:cubicBezTo>
                  <a:lnTo>
                    <a:pt x="666" y="1188"/>
                  </a:lnTo>
                  <a:cubicBezTo>
                    <a:pt x="667" y="1193"/>
                    <a:pt x="667" y="1198"/>
                    <a:pt x="667" y="1203"/>
                  </a:cubicBezTo>
                  <a:cubicBezTo>
                    <a:pt x="667" y="1234"/>
                    <a:pt x="672" y="1240"/>
                    <a:pt x="679" y="1240"/>
                  </a:cubicBezTo>
                  <a:cubicBezTo>
                    <a:pt x="683" y="1240"/>
                    <a:pt x="686" y="1239"/>
                    <a:pt x="690" y="1238"/>
                  </a:cubicBezTo>
                  <a:lnTo>
                    <a:pt x="690" y="1238"/>
                  </a:lnTo>
                  <a:cubicBezTo>
                    <a:pt x="691" y="1244"/>
                    <a:pt x="691" y="1249"/>
                    <a:pt x="691" y="1250"/>
                  </a:cubicBezTo>
                  <a:cubicBezTo>
                    <a:pt x="703" y="1262"/>
                    <a:pt x="703" y="1274"/>
                    <a:pt x="715" y="1274"/>
                  </a:cubicBezTo>
                  <a:cubicBezTo>
                    <a:pt x="715" y="1274"/>
                    <a:pt x="727" y="1262"/>
                    <a:pt x="727" y="1238"/>
                  </a:cubicBezTo>
                  <a:cubicBezTo>
                    <a:pt x="727" y="1227"/>
                    <a:pt x="727" y="1203"/>
                    <a:pt x="727" y="1191"/>
                  </a:cubicBezTo>
                  <a:cubicBezTo>
                    <a:pt x="727" y="1202"/>
                    <a:pt x="737" y="1299"/>
                    <a:pt x="738" y="1299"/>
                  </a:cubicBezTo>
                  <a:cubicBezTo>
                    <a:pt x="738" y="1299"/>
                    <a:pt x="739" y="1299"/>
                    <a:pt x="739" y="1298"/>
                  </a:cubicBezTo>
                  <a:cubicBezTo>
                    <a:pt x="748" y="1268"/>
                    <a:pt x="750" y="1239"/>
                    <a:pt x="744" y="1209"/>
                  </a:cubicBezTo>
                  <a:lnTo>
                    <a:pt x="744" y="1209"/>
                  </a:lnTo>
                  <a:cubicBezTo>
                    <a:pt x="754" y="1242"/>
                    <a:pt x="762" y="1250"/>
                    <a:pt x="762" y="1250"/>
                  </a:cubicBezTo>
                  <a:cubicBezTo>
                    <a:pt x="762" y="1250"/>
                    <a:pt x="774" y="1250"/>
                    <a:pt x="774" y="1238"/>
                  </a:cubicBezTo>
                  <a:lnTo>
                    <a:pt x="774" y="1191"/>
                  </a:lnTo>
                  <a:cubicBezTo>
                    <a:pt x="774" y="1187"/>
                    <a:pt x="775" y="1185"/>
                    <a:pt x="775" y="1185"/>
                  </a:cubicBezTo>
                  <a:cubicBezTo>
                    <a:pt x="778" y="1185"/>
                    <a:pt x="790" y="1230"/>
                    <a:pt x="810" y="1250"/>
                  </a:cubicBezTo>
                  <a:cubicBezTo>
                    <a:pt x="813" y="1257"/>
                    <a:pt x="815" y="1260"/>
                    <a:pt x="815" y="1260"/>
                  </a:cubicBezTo>
                  <a:cubicBezTo>
                    <a:pt x="816" y="1260"/>
                    <a:pt x="810" y="1243"/>
                    <a:pt x="810" y="1227"/>
                  </a:cubicBezTo>
                  <a:cubicBezTo>
                    <a:pt x="822" y="1227"/>
                    <a:pt x="810" y="1203"/>
                    <a:pt x="810" y="1191"/>
                  </a:cubicBezTo>
                  <a:lnTo>
                    <a:pt x="810" y="1191"/>
                  </a:lnTo>
                  <a:cubicBezTo>
                    <a:pt x="810" y="1191"/>
                    <a:pt x="822" y="1203"/>
                    <a:pt x="834" y="1215"/>
                  </a:cubicBezTo>
                  <a:cubicBezTo>
                    <a:pt x="834" y="1215"/>
                    <a:pt x="846" y="1215"/>
                    <a:pt x="834" y="1203"/>
                  </a:cubicBezTo>
                  <a:cubicBezTo>
                    <a:pt x="822" y="1191"/>
                    <a:pt x="846" y="1191"/>
                    <a:pt x="846" y="1191"/>
                  </a:cubicBezTo>
                  <a:cubicBezTo>
                    <a:pt x="846" y="1179"/>
                    <a:pt x="846" y="1131"/>
                    <a:pt x="846" y="1131"/>
                  </a:cubicBezTo>
                  <a:lnTo>
                    <a:pt x="858" y="1155"/>
                  </a:lnTo>
                  <a:lnTo>
                    <a:pt x="869" y="1155"/>
                  </a:lnTo>
                  <a:lnTo>
                    <a:pt x="846" y="1096"/>
                  </a:lnTo>
                  <a:lnTo>
                    <a:pt x="869" y="1143"/>
                  </a:lnTo>
                  <a:cubicBezTo>
                    <a:pt x="869" y="1147"/>
                    <a:pt x="871" y="1149"/>
                    <a:pt x="873" y="1149"/>
                  </a:cubicBezTo>
                  <a:cubicBezTo>
                    <a:pt x="876" y="1149"/>
                    <a:pt x="881" y="1143"/>
                    <a:pt x="881" y="1143"/>
                  </a:cubicBezTo>
                  <a:cubicBezTo>
                    <a:pt x="881" y="1143"/>
                    <a:pt x="876" y="1122"/>
                    <a:pt x="880" y="1122"/>
                  </a:cubicBezTo>
                  <a:lnTo>
                    <a:pt x="880" y="1122"/>
                  </a:lnTo>
                  <a:cubicBezTo>
                    <a:pt x="881" y="1122"/>
                    <a:pt x="885" y="1127"/>
                    <a:pt x="893" y="1143"/>
                  </a:cubicBezTo>
                  <a:lnTo>
                    <a:pt x="869" y="1096"/>
                  </a:lnTo>
                  <a:lnTo>
                    <a:pt x="869" y="1096"/>
                  </a:lnTo>
                  <a:cubicBezTo>
                    <a:pt x="893" y="1131"/>
                    <a:pt x="893" y="1131"/>
                    <a:pt x="905" y="1131"/>
                  </a:cubicBezTo>
                  <a:cubicBezTo>
                    <a:pt x="905" y="1131"/>
                    <a:pt x="905" y="1131"/>
                    <a:pt x="905" y="1119"/>
                  </a:cubicBezTo>
                  <a:lnTo>
                    <a:pt x="893" y="1108"/>
                  </a:lnTo>
                  <a:lnTo>
                    <a:pt x="893" y="1108"/>
                  </a:lnTo>
                  <a:cubicBezTo>
                    <a:pt x="894" y="1108"/>
                    <a:pt x="909" y="1123"/>
                    <a:pt x="915" y="1123"/>
                  </a:cubicBezTo>
                  <a:cubicBezTo>
                    <a:pt x="916" y="1123"/>
                    <a:pt x="917" y="1122"/>
                    <a:pt x="917" y="1119"/>
                  </a:cubicBezTo>
                  <a:cubicBezTo>
                    <a:pt x="922" y="1119"/>
                    <a:pt x="923" y="1117"/>
                    <a:pt x="925" y="1117"/>
                  </a:cubicBezTo>
                  <a:cubicBezTo>
                    <a:pt x="927" y="1117"/>
                    <a:pt x="931" y="1122"/>
                    <a:pt x="953" y="1143"/>
                  </a:cubicBezTo>
                  <a:cubicBezTo>
                    <a:pt x="953" y="1143"/>
                    <a:pt x="917" y="1096"/>
                    <a:pt x="905" y="1072"/>
                  </a:cubicBezTo>
                  <a:cubicBezTo>
                    <a:pt x="905" y="1070"/>
                    <a:pt x="905" y="1070"/>
                    <a:pt x="906" y="1070"/>
                  </a:cubicBezTo>
                  <a:cubicBezTo>
                    <a:pt x="910" y="1070"/>
                    <a:pt x="930" y="1109"/>
                    <a:pt x="941" y="1119"/>
                  </a:cubicBezTo>
                  <a:lnTo>
                    <a:pt x="953" y="1131"/>
                  </a:lnTo>
                  <a:cubicBezTo>
                    <a:pt x="962" y="1131"/>
                    <a:pt x="944" y="1091"/>
                    <a:pt x="944" y="1091"/>
                  </a:cubicBezTo>
                  <a:lnTo>
                    <a:pt x="944" y="1091"/>
                  </a:lnTo>
                  <a:cubicBezTo>
                    <a:pt x="945" y="1091"/>
                    <a:pt x="947" y="1096"/>
                    <a:pt x="953" y="1107"/>
                  </a:cubicBezTo>
                  <a:cubicBezTo>
                    <a:pt x="953" y="1105"/>
                    <a:pt x="950" y="1099"/>
                    <a:pt x="946" y="1091"/>
                  </a:cubicBezTo>
                  <a:lnTo>
                    <a:pt x="946" y="1091"/>
                  </a:lnTo>
                  <a:cubicBezTo>
                    <a:pt x="947" y="1093"/>
                    <a:pt x="948" y="1094"/>
                    <a:pt x="950" y="1094"/>
                  </a:cubicBezTo>
                  <a:cubicBezTo>
                    <a:pt x="951" y="1094"/>
                    <a:pt x="952" y="1092"/>
                    <a:pt x="953" y="1087"/>
                  </a:cubicBezTo>
                  <a:lnTo>
                    <a:pt x="953" y="1087"/>
                  </a:lnTo>
                  <a:cubicBezTo>
                    <a:pt x="956" y="1091"/>
                    <a:pt x="958" y="1094"/>
                    <a:pt x="958" y="1094"/>
                  </a:cubicBezTo>
                  <a:cubicBezTo>
                    <a:pt x="958" y="1094"/>
                    <a:pt x="957" y="1091"/>
                    <a:pt x="953" y="1084"/>
                  </a:cubicBezTo>
                  <a:cubicBezTo>
                    <a:pt x="941" y="1060"/>
                    <a:pt x="929" y="1048"/>
                    <a:pt x="918" y="1037"/>
                  </a:cubicBezTo>
                  <a:lnTo>
                    <a:pt x="918" y="1037"/>
                  </a:lnTo>
                  <a:lnTo>
                    <a:pt x="929" y="1048"/>
                  </a:lnTo>
                  <a:lnTo>
                    <a:pt x="941" y="1060"/>
                  </a:lnTo>
                  <a:cubicBezTo>
                    <a:pt x="947" y="1066"/>
                    <a:pt x="950" y="1069"/>
                    <a:pt x="951" y="1069"/>
                  </a:cubicBezTo>
                  <a:cubicBezTo>
                    <a:pt x="953" y="1069"/>
                    <a:pt x="953" y="1066"/>
                    <a:pt x="953" y="1060"/>
                  </a:cubicBezTo>
                  <a:lnTo>
                    <a:pt x="977" y="1096"/>
                  </a:lnTo>
                  <a:cubicBezTo>
                    <a:pt x="979" y="1093"/>
                    <a:pt x="982" y="1092"/>
                    <a:pt x="985" y="1092"/>
                  </a:cubicBezTo>
                  <a:cubicBezTo>
                    <a:pt x="998" y="1092"/>
                    <a:pt x="1015" y="1107"/>
                    <a:pt x="1024" y="1107"/>
                  </a:cubicBezTo>
                  <a:cubicBezTo>
                    <a:pt x="1025" y="1108"/>
                    <a:pt x="1025" y="1108"/>
                    <a:pt x="1025" y="1108"/>
                  </a:cubicBezTo>
                  <a:cubicBezTo>
                    <a:pt x="1026" y="1108"/>
                    <a:pt x="962" y="1037"/>
                    <a:pt x="964" y="1037"/>
                  </a:cubicBezTo>
                  <a:lnTo>
                    <a:pt x="964" y="1037"/>
                  </a:lnTo>
                  <a:cubicBezTo>
                    <a:pt x="965" y="1037"/>
                    <a:pt x="969" y="1040"/>
                    <a:pt x="977" y="1048"/>
                  </a:cubicBezTo>
                  <a:cubicBezTo>
                    <a:pt x="996" y="1067"/>
                    <a:pt x="1016" y="1087"/>
                    <a:pt x="1022" y="1087"/>
                  </a:cubicBezTo>
                  <a:cubicBezTo>
                    <a:pt x="1023" y="1087"/>
                    <a:pt x="1024" y="1086"/>
                    <a:pt x="1024" y="1084"/>
                  </a:cubicBezTo>
                  <a:cubicBezTo>
                    <a:pt x="1024" y="1066"/>
                    <a:pt x="993" y="1030"/>
                    <a:pt x="994" y="1030"/>
                  </a:cubicBezTo>
                  <a:lnTo>
                    <a:pt x="994" y="1030"/>
                  </a:lnTo>
                  <a:cubicBezTo>
                    <a:pt x="994" y="1030"/>
                    <a:pt x="999" y="1035"/>
                    <a:pt x="1012" y="1048"/>
                  </a:cubicBezTo>
                  <a:cubicBezTo>
                    <a:pt x="1028" y="1067"/>
                    <a:pt x="1034" y="1074"/>
                    <a:pt x="1036" y="1074"/>
                  </a:cubicBezTo>
                  <a:cubicBezTo>
                    <a:pt x="1039" y="1074"/>
                    <a:pt x="1020" y="1044"/>
                    <a:pt x="1012" y="1036"/>
                  </a:cubicBezTo>
                  <a:cubicBezTo>
                    <a:pt x="1006" y="1030"/>
                    <a:pt x="1005" y="1028"/>
                    <a:pt x="1006" y="1028"/>
                  </a:cubicBezTo>
                  <a:lnTo>
                    <a:pt x="1006" y="1028"/>
                  </a:lnTo>
                  <a:cubicBezTo>
                    <a:pt x="1010" y="1028"/>
                    <a:pt x="1039" y="1048"/>
                    <a:pt x="1048" y="1048"/>
                  </a:cubicBezTo>
                  <a:cubicBezTo>
                    <a:pt x="1058" y="1048"/>
                    <a:pt x="1009" y="1006"/>
                    <a:pt x="979" y="978"/>
                  </a:cubicBezTo>
                  <a:lnTo>
                    <a:pt x="979" y="978"/>
                  </a:lnTo>
                  <a:lnTo>
                    <a:pt x="996" y="990"/>
                  </a:lnTo>
                  <a:lnTo>
                    <a:pt x="996" y="990"/>
                  </a:lnTo>
                  <a:cubicBezTo>
                    <a:pt x="994" y="988"/>
                    <a:pt x="992" y="986"/>
                    <a:pt x="989" y="984"/>
                  </a:cubicBezTo>
                  <a:lnTo>
                    <a:pt x="989" y="984"/>
                  </a:lnTo>
                  <a:cubicBezTo>
                    <a:pt x="996" y="988"/>
                    <a:pt x="1002" y="993"/>
                    <a:pt x="1009" y="998"/>
                  </a:cubicBezTo>
                  <a:lnTo>
                    <a:pt x="1009" y="998"/>
                  </a:lnTo>
                  <a:lnTo>
                    <a:pt x="996" y="990"/>
                  </a:lnTo>
                  <a:lnTo>
                    <a:pt x="996" y="990"/>
                  </a:lnTo>
                  <a:cubicBezTo>
                    <a:pt x="1007" y="998"/>
                    <a:pt x="1016" y="1005"/>
                    <a:pt x="1017" y="1005"/>
                  </a:cubicBezTo>
                  <a:cubicBezTo>
                    <a:pt x="1017" y="1005"/>
                    <a:pt x="1016" y="1004"/>
                    <a:pt x="1014" y="1002"/>
                  </a:cubicBezTo>
                  <a:lnTo>
                    <a:pt x="1014" y="1002"/>
                  </a:lnTo>
                  <a:cubicBezTo>
                    <a:pt x="1027" y="1012"/>
                    <a:pt x="1042" y="1024"/>
                    <a:pt x="1060" y="1036"/>
                  </a:cubicBezTo>
                  <a:cubicBezTo>
                    <a:pt x="1084" y="1036"/>
                    <a:pt x="1084" y="1036"/>
                    <a:pt x="1072" y="1000"/>
                  </a:cubicBezTo>
                  <a:cubicBezTo>
                    <a:pt x="1071" y="999"/>
                    <a:pt x="1071" y="999"/>
                    <a:pt x="1071" y="998"/>
                  </a:cubicBezTo>
                  <a:lnTo>
                    <a:pt x="1071" y="998"/>
                  </a:lnTo>
                  <a:cubicBezTo>
                    <a:pt x="1092" y="1014"/>
                    <a:pt x="1120" y="1036"/>
                    <a:pt x="1120" y="1036"/>
                  </a:cubicBezTo>
                  <a:cubicBezTo>
                    <a:pt x="1120" y="1036"/>
                    <a:pt x="1062" y="986"/>
                    <a:pt x="1070" y="986"/>
                  </a:cubicBezTo>
                  <a:lnTo>
                    <a:pt x="1070" y="986"/>
                  </a:lnTo>
                  <a:cubicBezTo>
                    <a:pt x="1072" y="986"/>
                    <a:pt x="1080" y="990"/>
                    <a:pt x="1096" y="1000"/>
                  </a:cubicBezTo>
                  <a:cubicBezTo>
                    <a:pt x="1096" y="1000"/>
                    <a:pt x="1058" y="955"/>
                    <a:pt x="1073" y="955"/>
                  </a:cubicBezTo>
                  <a:cubicBezTo>
                    <a:pt x="1077" y="955"/>
                    <a:pt x="1084" y="957"/>
                    <a:pt x="1096" y="965"/>
                  </a:cubicBezTo>
                  <a:lnTo>
                    <a:pt x="1012" y="905"/>
                  </a:lnTo>
                  <a:lnTo>
                    <a:pt x="1012" y="905"/>
                  </a:lnTo>
                  <a:cubicBezTo>
                    <a:pt x="1060" y="929"/>
                    <a:pt x="1072" y="929"/>
                    <a:pt x="1072" y="929"/>
                  </a:cubicBezTo>
                  <a:cubicBezTo>
                    <a:pt x="1094" y="940"/>
                    <a:pt x="1115" y="951"/>
                    <a:pt x="1137" y="961"/>
                  </a:cubicBezTo>
                  <a:lnTo>
                    <a:pt x="1137" y="961"/>
                  </a:lnTo>
                  <a:cubicBezTo>
                    <a:pt x="1116" y="947"/>
                    <a:pt x="1060" y="905"/>
                    <a:pt x="1060" y="905"/>
                  </a:cubicBezTo>
                  <a:lnTo>
                    <a:pt x="1060" y="905"/>
                  </a:lnTo>
                  <a:lnTo>
                    <a:pt x="1155" y="965"/>
                  </a:lnTo>
                  <a:cubicBezTo>
                    <a:pt x="1167" y="965"/>
                    <a:pt x="1143" y="941"/>
                    <a:pt x="1108" y="929"/>
                  </a:cubicBezTo>
                  <a:cubicBezTo>
                    <a:pt x="1096" y="917"/>
                    <a:pt x="1084" y="905"/>
                    <a:pt x="1060" y="893"/>
                  </a:cubicBezTo>
                  <a:lnTo>
                    <a:pt x="1060" y="893"/>
                  </a:lnTo>
                  <a:lnTo>
                    <a:pt x="1084" y="905"/>
                  </a:lnTo>
                  <a:lnTo>
                    <a:pt x="1191" y="965"/>
                  </a:lnTo>
                  <a:lnTo>
                    <a:pt x="1155" y="929"/>
                  </a:lnTo>
                  <a:cubicBezTo>
                    <a:pt x="1131" y="917"/>
                    <a:pt x="1131" y="917"/>
                    <a:pt x="1131" y="917"/>
                  </a:cubicBezTo>
                  <a:cubicBezTo>
                    <a:pt x="1131" y="913"/>
                    <a:pt x="1133" y="912"/>
                    <a:pt x="1135" y="912"/>
                  </a:cubicBezTo>
                  <a:cubicBezTo>
                    <a:pt x="1135" y="912"/>
                    <a:pt x="1136" y="912"/>
                    <a:pt x="1137" y="913"/>
                  </a:cubicBezTo>
                  <a:lnTo>
                    <a:pt x="1137" y="913"/>
                  </a:lnTo>
                  <a:lnTo>
                    <a:pt x="1096" y="881"/>
                  </a:lnTo>
                  <a:cubicBezTo>
                    <a:pt x="1092" y="880"/>
                    <a:pt x="1091" y="879"/>
                    <a:pt x="1091" y="879"/>
                  </a:cubicBezTo>
                  <a:lnTo>
                    <a:pt x="1091" y="879"/>
                  </a:lnTo>
                  <a:cubicBezTo>
                    <a:pt x="1093" y="879"/>
                    <a:pt x="1103" y="883"/>
                    <a:pt x="1114" y="887"/>
                  </a:cubicBezTo>
                  <a:lnTo>
                    <a:pt x="1114" y="887"/>
                  </a:lnTo>
                  <a:cubicBezTo>
                    <a:pt x="1128" y="896"/>
                    <a:pt x="1143" y="905"/>
                    <a:pt x="1143" y="905"/>
                  </a:cubicBezTo>
                  <a:cubicBezTo>
                    <a:pt x="1155" y="893"/>
                    <a:pt x="1143" y="893"/>
                    <a:pt x="1108" y="869"/>
                  </a:cubicBezTo>
                  <a:lnTo>
                    <a:pt x="1108" y="869"/>
                  </a:lnTo>
                  <a:cubicBezTo>
                    <a:pt x="1131" y="881"/>
                    <a:pt x="1146" y="885"/>
                    <a:pt x="1155" y="885"/>
                  </a:cubicBezTo>
                  <a:cubicBezTo>
                    <a:pt x="1172" y="885"/>
                    <a:pt x="1167" y="869"/>
                    <a:pt x="1167" y="869"/>
                  </a:cubicBezTo>
                  <a:cubicBezTo>
                    <a:pt x="1167" y="869"/>
                    <a:pt x="1150" y="858"/>
                    <a:pt x="1124" y="847"/>
                  </a:cubicBezTo>
                  <a:lnTo>
                    <a:pt x="1124" y="847"/>
                  </a:lnTo>
                  <a:cubicBezTo>
                    <a:pt x="1158" y="857"/>
                    <a:pt x="1182" y="859"/>
                    <a:pt x="1196" y="859"/>
                  </a:cubicBezTo>
                  <a:cubicBezTo>
                    <a:pt x="1209" y="859"/>
                    <a:pt x="1215" y="857"/>
                    <a:pt x="1215" y="857"/>
                  </a:cubicBezTo>
                  <a:cubicBezTo>
                    <a:pt x="1215" y="846"/>
                    <a:pt x="1215" y="846"/>
                    <a:pt x="1191" y="834"/>
                  </a:cubicBezTo>
                  <a:cubicBezTo>
                    <a:pt x="1167" y="822"/>
                    <a:pt x="1131" y="810"/>
                    <a:pt x="1131" y="798"/>
                  </a:cubicBezTo>
                  <a:lnTo>
                    <a:pt x="1131" y="798"/>
                  </a:lnTo>
                  <a:cubicBezTo>
                    <a:pt x="1131" y="798"/>
                    <a:pt x="1175" y="824"/>
                    <a:pt x="1188" y="824"/>
                  </a:cubicBezTo>
                  <a:cubicBezTo>
                    <a:pt x="1190" y="824"/>
                    <a:pt x="1191" y="823"/>
                    <a:pt x="1191" y="822"/>
                  </a:cubicBezTo>
                  <a:cubicBezTo>
                    <a:pt x="1191" y="810"/>
                    <a:pt x="1191" y="810"/>
                    <a:pt x="1191" y="798"/>
                  </a:cubicBezTo>
                  <a:cubicBezTo>
                    <a:pt x="1191" y="798"/>
                    <a:pt x="1191" y="786"/>
                    <a:pt x="1120" y="774"/>
                  </a:cubicBezTo>
                  <a:cubicBezTo>
                    <a:pt x="1150" y="774"/>
                    <a:pt x="1172" y="783"/>
                    <a:pt x="1200" y="793"/>
                  </a:cubicBezTo>
                  <a:lnTo>
                    <a:pt x="1200" y="793"/>
                  </a:lnTo>
                  <a:cubicBezTo>
                    <a:pt x="1199" y="790"/>
                    <a:pt x="1203" y="786"/>
                    <a:pt x="1203" y="786"/>
                  </a:cubicBezTo>
                  <a:cubicBezTo>
                    <a:pt x="1203" y="774"/>
                    <a:pt x="1167" y="774"/>
                    <a:pt x="1155" y="762"/>
                  </a:cubicBezTo>
                  <a:lnTo>
                    <a:pt x="1203" y="762"/>
                  </a:lnTo>
                  <a:cubicBezTo>
                    <a:pt x="1203" y="762"/>
                    <a:pt x="1191" y="762"/>
                    <a:pt x="1167" y="750"/>
                  </a:cubicBezTo>
                  <a:lnTo>
                    <a:pt x="1191" y="750"/>
                  </a:lnTo>
                  <a:lnTo>
                    <a:pt x="1155" y="726"/>
                  </a:lnTo>
                  <a:cubicBezTo>
                    <a:pt x="1131" y="715"/>
                    <a:pt x="1120" y="715"/>
                    <a:pt x="1155" y="715"/>
                  </a:cubicBezTo>
                  <a:lnTo>
                    <a:pt x="1227" y="715"/>
                  </a:lnTo>
                  <a:cubicBezTo>
                    <a:pt x="1239" y="715"/>
                    <a:pt x="1250" y="715"/>
                    <a:pt x="1250" y="703"/>
                  </a:cubicBezTo>
                  <a:cubicBezTo>
                    <a:pt x="1254" y="699"/>
                    <a:pt x="1253" y="697"/>
                    <a:pt x="1249" y="697"/>
                  </a:cubicBezTo>
                  <a:cubicBezTo>
                    <a:pt x="1240" y="697"/>
                    <a:pt x="1219" y="703"/>
                    <a:pt x="1203" y="703"/>
                  </a:cubicBezTo>
                  <a:lnTo>
                    <a:pt x="1179" y="703"/>
                  </a:lnTo>
                  <a:cubicBezTo>
                    <a:pt x="1274" y="703"/>
                    <a:pt x="1203" y="691"/>
                    <a:pt x="1203" y="679"/>
                  </a:cubicBezTo>
                  <a:lnTo>
                    <a:pt x="1227" y="679"/>
                  </a:lnTo>
                  <a:cubicBezTo>
                    <a:pt x="1239" y="679"/>
                    <a:pt x="1239" y="679"/>
                    <a:pt x="1239" y="667"/>
                  </a:cubicBezTo>
                  <a:cubicBezTo>
                    <a:pt x="1239" y="667"/>
                    <a:pt x="1227" y="643"/>
                    <a:pt x="1274" y="643"/>
                  </a:cubicBezTo>
                  <a:lnTo>
                    <a:pt x="1155" y="643"/>
                  </a:lnTo>
                  <a:lnTo>
                    <a:pt x="1239" y="631"/>
                  </a:lnTo>
                  <a:cubicBezTo>
                    <a:pt x="1262" y="631"/>
                    <a:pt x="1262" y="631"/>
                    <a:pt x="1239" y="619"/>
                  </a:cubicBezTo>
                  <a:lnTo>
                    <a:pt x="1250" y="619"/>
                  </a:lnTo>
                  <a:cubicBezTo>
                    <a:pt x="1258" y="615"/>
                    <a:pt x="1249" y="614"/>
                    <a:pt x="1233" y="614"/>
                  </a:cubicBezTo>
                  <a:cubicBezTo>
                    <a:pt x="1202" y="614"/>
                    <a:pt x="1143" y="619"/>
                    <a:pt x="1143" y="619"/>
                  </a:cubicBezTo>
                  <a:cubicBezTo>
                    <a:pt x="1143" y="619"/>
                    <a:pt x="1239" y="607"/>
                    <a:pt x="1250" y="596"/>
                  </a:cubicBezTo>
                  <a:cubicBezTo>
                    <a:pt x="1262" y="596"/>
                    <a:pt x="1179" y="596"/>
                    <a:pt x="1167" y="584"/>
                  </a:cubicBezTo>
                  <a:cubicBezTo>
                    <a:pt x="1154" y="584"/>
                    <a:pt x="1144" y="584"/>
                    <a:pt x="1147" y="582"/>
                  </a:cubicBezTo>
                  <a:lnTo>
                    <a:pt x="1147" y="582"/>
                  </a:lnTo>
                  <a:cubicBezTo>
                    <a:pt x="1140" y="583"/>
                    <a:pt x="1135" y="584"/>
                    <a:pt x="1131" y="584"/>
                  </a:cubicBezTo>
                  <a:cubicBezTo>
                    <a:pt x="1120" y="584"/>
                    <a:pt x="1250" y="548"/>
                    <a:pt x="1215" y="548"/>
                  </a:cubicBezTo>
                  <a:lnTo>
                    <a:pt x="1215" y="548"/>
                  </a:lnTo>
                  <a:lnTo>
                    <a:pt x="1131" y="572"/>
                  </a:lnTo>
                  <a:lnTo>
                    <a:pt x="1084" y="572"/>
                  </a:lnTo>
                  <a:cubicBezTo>
                    <a:pt x="1143" y="548"/>
                    <a:pt x="1179" y="548"/>
                    <a:pt x="1179" y="536"/>
                  </a:cubicBezTo>
                  <a:lnTo>
                    <a:pt x="1108" y="536"/>
                  </a:lnTo>
                  <a:lnTo>
                    <a:pt x="1179" y="524"/>
                  </a:lnTo>
                  <a:cubicBezTo>
                    <a:pt x="1203" y="512"/>
                    <a:pt x="1215" y="500"/>
                    <a:pt x="1203" y="500"/>
                  </a:cubicBezTo>
                  <a:cubicBezTo>
                    <a:pt x="1195" y="500"/>
                    <a:pt x="1139" y="516"/>
                    <a:pt x="1131" y="516"/>
                  </a:cubicBezTo>
                  <a:cubicBezTo>
                    <a:pt x="1127" y="516"/>
                    <a:pt x="1135" y="512"/>
                    <a:pt x="1167" y="500"/>
                  </a:cubicBezTo>
                  <a:cubicBezTo>
                    <a:pt x="1199" y="492"/>
                    <a:pt x="1207" y="490"/>
                    <a:pt x="1203" y="490"/>
                  </a:cubicBezTo>
                  <a:cubicBezTo>
                    <a:pt x="1196" y="490"/>
                    <a:pt x="1143" y="500"/>
                    <a:pt x="1143" y="500"/>
                  </a:cubicBezTo>
                  <a:cubicBezTo>
                    <a:pt x="1143" y="500"/>
                    <a:pt x="1203" y="476"/>
                    <a:pt x="1179" y="476"/>
                  </a:cubicBezTo>
                  <a:lnTo>
                    <a:pt x="1120" y="500"/>
                  </a:lnTo>
                  <a:cubicBezTo>
                    <a:pt x="1143" y="488"/>
                    <a:pt x="1167" y="476"/>
                    <a:pt x="1191" y="465"/>
                  </a:cubicBezTo>
                  <a:cubicBezTo>
                    <a:pt x="1191" y="465"/>
                    <a:pt x="1196" y="459"/>
                    <a:pt x="1193" y="459"/>
                  </a:cubicBezTo>
                  <a:cubicBezTo>
                    <a:pt x="1191" y="459"/>
                    <a:pt x="1187" y="461"/>
                    <a:pt x="1179" y="465"/>
                  </a:cubicBezTo>
                  <a:cubicBezTo>
                    <a:pt x="1167" y="472"/>
                    <a:pt x="1161" y="475"/>
                    <a:pt x="1157" y="475"/>
                  </a:cubicBezTo>
                  <a:cubicBezTo>
                    <a:pt x="1150" y="475"/>
                    <a:pt x="1155" y="465"/>
                    <a:pt x="1155" y="465"/>
                  </a:cubicBezTo>
                  <a:lnTo>
                    <a:pt x="1155" y="465"/>
                  </a:lnTo>
                  <a:cubicBezTo>
                    <a:pt x="1155" y="465"/>
                    <a:pt x="1155" y="465"/>
                    <a:pt x="1155" y="465"/>
                  </a:cubicBezTo>
                  <a:lnTo>
                    <a:pt x="1131" y="465"/>
                  </a:lnTo>
                  <a:lnTo>
                    <a:pt x="1096" y="476"/>
                  </a:lnTo>
                  <a:cubicBezTo>
                    <a:pt x="1084" y="482"/>
                    <a:pt x="1078" y="485"/>
                    <a:pt x="1075" y="485"/>
                  </a:cubicBezTo>
                  <a:cubicBezTo>
                    <a:pt x="1072" y="485"/>
                    <a:pt x="1072" y="482"/>
                    <a:pt x="1072" y="476"/>
                  </a:cubicBezTo>
                  <a:lnTo>
                    <a:pt x="1120" y="453"/>
                  </a:lnTo>
                  <a:cubicBezTo>
                    <a:pt x="1112" y="453"/>
                    <a:pt x="1098" y="458"/>
                    <a:pt x="1090" y="458"/>
                  </a:cubicBezTo>
                  <a:cubicBezTo>
                    <a:pt x="1086" y="458"/>
                    <a:pt x="1084" y="457"/>
                    <a:pt x="1084" y="453"/>
                  </a:cubicBezTo>
                  <a:cubicBezTo>
                    <a:pt x="1097" y="446"/>
                    <a:pt x="1110" y="443"/>
                    <a:pt x="1121" y="440"/>
                  </a:cubicBezTo>
                  <a:lnTo>
                    <a:pt x="1121" y="440"/>
                  </a:lnTo>
                  <a:cubicBezTo>
                    <a:pt x="1120" y="440"/>
                    <a:pt x="1120" y="441"/>
                    <a:pt x="1120" y="441"/>
                  </a:cubicBezTo>
                  <a:cubicBezTo>
                    <a:pt x="1120" y="441"/>
                    <a:pt x="1120" y="444"/>
                    <a:pt x="1125" y="444"/>
                  </a:cubicBezTo>
                  <a:cubicBezTo>
                    <a:pt x="1126" y="444"/>
                    <a:pt x="1127" y="444"/>
                    <a:pt x="1129" y="443"/>
                  </a:cubicBezTo>
                  <a:lnTo>
                    <a:pt x="1129" y="443"/>
                  </a:lnTo>
                  <a:lnTo>
                    <a:pt x="1120" y="453"/>
                  </a:lnTo>
                  <a:lnTo>
                    <a:pt x="1167" y="429"/>
                  </a:lnTo>
                  <a:lnTo>
                    <a:pt x="1167" y="429"/>
                  </a:lnTo>
                  <a:cubicBezTo>
                    <a:pt x="1147" y="439"/>
                    <a:pt x="1135" y="443"/>
                    <a:pt x="1129" y="443"/>
                  </a:cubicBezTo>
                  <a:lnTo>
                    <a:pt x="1129" y="443"/>
                  </a:lnTo>
                  <a:lnTo>
                    <a:pt x="1143" y="429"/>
                  </a:lnTo>
                  <a:lnTo>
                    <a:pt x="1143" y="429"/>
                  </a:lnTo>
                  <a:cubicBezTo>
                    <a:pt x="1138" y="434"/>
                    <a:pt x="1130" y="437"/>
                    <a:pt x="1121" y="440"/>
                  </a:cubicBezTo>
                  <a:lnTo>
                    <a:pt x="1121" y="440"/>
                  </a:lnTo>
                  <a:cubicBezTo>
                    <a:pt x="1127" y="437"/>
                    <a:pt x="1143" y="427"/>
                    <a:pt x="1143" y="417"/>
                  </a:cubicBezTo>
                  <a:cubicBezTo>
                    <a:pt x="1179" y="381"/>
                    <a:pt x="1155" y="369"/>
                    <a:pt x="1143" y="357"/>
                  </a:cubicBezTo>
                  <a:cubicBezTo>
                    <a:pt x="1131" y="345"/>
                    <a:pt x="1179" y="345"/>
                    <a:pt x="1179" y="334"/>
                  </a:cubicBezTo>
                  <a:lnTo>
                    <a:pt x="1143" y="334"/>
                  </a:lnTo>
                  <a:cubicBezTo>
                    <a:pt x="1137" y="328"/>
                    <a:pt x="1128" y="325"/>
                    <a:pt x="1120" y="325"/>
                  </a:cubicBezTo>
                  <a:cubicBezTo>
                    <a:pt x="1111" y="325"/>
                    <a:pt x="1102" y="328"/>
                    <a:pt x="1096" y="334"/>
                  </a:cubicBezTo>
                  <a:cubicBezTo>
                    <a:pt x="1084" y="334"/>
                    <a:pt x="1072" y="334"/>
                    <a:pt x="1060" y="345"/>
                  </a:cubicBezTo>
                  <a:cubicBezTo>
                    <a:pt x="1052" y="349"/>
                    <a:pt x="1047" y="351"/>
                    <a:pt x="1043" y="351"/>
                  </a:cubicBezTo>
                  <a:cubicBezTo>
                    <a:pt x="1036" y="351"/>
                    <a:pt x="1036" y="345"/>
                    <a:pt x="1036" y="345"/>
                  </a:cubicBezTo>
                  <a:cubicBezTo>
                    <a:pt x="1036" y="345"/>
                    <a:pt x="1060" y="334"/>
                    <a:pt x="1060" y="334"/>
                  </a:cubicBezTo>
                  <a:cubicBezTo>
                    <a:pt x="1072" y="322"/>
                    <a:pt x="1060" y="322"/>
                    <a:pt x="1060" y="310"/>
                  </a:cubicBezTo>
                  <a:cubicBezTo>
                    <a:pt x="1052" y="310"/>
                    <a:pt x="1055" y="304"/>
                    <a:pt x="1050" y="304"/>
                  </a:cubicBezTo>
                  <a:cubicBezTo>
                    <a:pt x="1048" y="304"/>
                    <a:pt x="1044" y="306"/>
                    <a:pt x="1036" y="310"/>
                  </a:cubicBezTo>
                  <a:lnTo>
                    <a:pt x="953" y="381"/>
                  </a:lnTo>
                  <a:cubicBezTo>
                    <a:pt x="977" y="357"/>
                    <a:pt x="1000" y="334"/>
                    <a:pt x="1024" y="310"/>
                  </a:cubicBezTo>
                  <a:cubicBezTo>
                    <a:pt x="1060" y="286"/>
                    <a:pt x="1048" y="286"/>
                    <a:pt x="1036" y="286"/>
                  </a:cubicBezTo>
                  <a:cubicBezTo>
                    <a:pt x="1036" y="286"/>
                    <a:pt x="1024" y="286"/>
                    <a:pt x="1036" y="262"/>
                  </a:cubicBezTo>
                  <a:lnTo>
                    <a:pt x="1048" y="250"/>
                  </a:lnTo>
                  <a:cubicBezTo>
                    <a:pt x="1036" y="250"/>
                    <a:pt x="1024" y="262"/>
                    <a:pt x="1012" y="274"/>
                  </a:cubicBezTo>
                  <a:cubicBezTo>
                    <a:pt x="1008" y="279"/>
                    <a:pt x="1005" y="281"/>
                    <a:pt x="1005" y="281"/>
                  </a:cubicBezTo>
                  <a:cubicBezTo>
                    <a:pt x="1001" y="281"/>
                    <a:pt x="1024" y="248"/>
                    <a:pt x="1024" y="238"/>
                  </a:cubicBezTo>
                  <a:cubicBezTo>
                    <a:pt x="1024" y="236"/>
                    <a:pt x="1024" y="235"/>
                    <a:pt x="1022" y="235"/>
                  </a:cubicBezTo>
                  <a:cubicBezTo>
                    <a:pt x="1016" y="235"/>
                    <a:pt x="996" y="257"/>
                    <a:pt x="977" y="286"/>
                  </a:cubicBezTo>
                  <a:cubicBezTo>
                    <a:pt x="964" y="296"/>
                    <a:pt x="957" y="301"/>
                    <a:pt x="956" y="301"/>
                  </a:cubicBezTo>
                  <a:cubicBezTo>
                    <a:pt x="950" y="301"/>
                    <a:pt x="1003" y="248"/>
                    <a:pt x="1012" y="238"/>
                  </a:cubicBezTo>
                  <a:cubicBezTo>
                    <a:pt x="1018" y="230"/>
                    <a:pt x="1019" y="227"/>
                    <a:pt x="1017" y="227"/>
                  </a:cubicBezTo>
                  <a:lnTo>
                    <a:pt x="1017" y="227"/>
                  </a:lnTo>
                  <a:cubicBezTo>
                    <a:pt x="1012" y="227"/>
                    <a:pt x="977" y="262"/>
                    <a:pt x="977" y="262"/>
                  </a:cubicBezTo>
                  <a:cubicBezTo>
                    <a:pt x="975" y="263"/>
                    <a:pt x="974" y="264"/>
                    <a:pt x="974" y="264"/>
                  </a:cubicBezTo>
                  <a:cubicBezTo>
                    <a:pt x="970" y="264"/>
                    <a:pt x="990" y="225"/>
                    <a:pt x="1000" y="215"/>
                  </a:cubicBezTo>
                  <a:cubicBezTo>
                    <a:pt x="1012" y="203"/>
                    <a:pt x="1000" y="203"/>
                    <a:pt x="989" y="203"/>
                  </a:cubicBezTo>
                  <a:cubicBezTo>
                    <a:pt x="983" y="203"/>
                    <a:pt x="974" y="209"/>
                    <a:pt x="971" y="209"/>
                  </a:cubicBezTo>
                  <a:cubicBezTo>
                    <a:pt x="968" y="209"/>
                    <a:pt x="971" y="203"/>
                    <a:pt x="989" y="179"/>
                  </a:cubicBezTo>
                  <a:cubicBezTo>
                    <a:pt x="989" y="175"/>
                    <a:pt x="987" y="174"/>
                    <a:pt x="985" y="174"/>
                  </a:cubicBezTo>
                  <a:cubicBezTo>
                    <a:pt x="982" y="174"/>
                    <a:pt x="977" y="179"/>
                    <a:pt x="977" y="179"/>
                  </a:cubicBezTo>
                  <a:cubicBezTo>
                    <a:pt x="965" y="179"/>
                    <a:pt x="941" y="179"/>
                    <a:pt x="905" y="191"/>
                  </a:cubicBezTo>
                  <a:cubicBezTo>
                    <a:pt x="900" y="202"/>
                    <a:pt x="892" y="210"/>
                    <a:pt x="883" y="219"/>
                  </a:cubicBezTo>
                  <a:lnTo>
                    <a:pt x="883" y="219"/>
                  </a:lnTo>
                  <a:cubicBezTo>
                    <a:pt x="892" y="205"/>
                    <a:pt x="899" y="192"/>
                    <a:pt x="905" y="179"/>
                  </a:cubicBezTo>
                  <a:cubicBezTo>
                    <a:pt x="905" y="171"/>
                    <a:pt x="904" y="168"/>
                    <a:pt x="902" y="168"/>
                  </a:cubicBezTo>
                  <a:cubicBezTo>
                    <a:pt x="899" y="168"/>
                    <a:pt x="893" y="179"/>
                    <a:pt x="893" y="179"/>
                  </a:cubicBezTo>
                  <a:lnTo>
                    <a:pt x="893" y="155"/>
                  </a:lnTo>
                  <a:cubicBezTo>
                    <a:pt x="893" y="143"/>
                    <a:pt x="893" y="143"/>
                    <a:pt x="893" y="131"/>
                  </a:cubicBezTo>
                  <a:cubicBezTo>
                    <a:pt x="869" y="155"/>
                    <a:pt x="869" y="143"/>
                    <a:pt x="858" y="155"/>
                  </a:cubicBezTo>
                  <a:lnTo>
                    <a:pt x="786" y="322"/>
                  </a:lnTo>
                  <a:cubicBezTo>
                    <a:pt x="798" y="286"/>
                    <a:pt x="810" y="250"/>
                    <a:pt x="822" y="215"/>
                  </a:cubicBezTo>
                  <a:cubicBezTo>
                    <a:pt x="846" y="167"/>
                    <a:pt x="858" y="155"/>
                    <a:pt x="846" y="143"/>
                  </a:cubicBezTo>
                  <a:lnTo>
                    <a:pt x="846" y="143"/>
                  </a:lnTo>
                  <a:cubicBezTo>
                    <a:pt x="846" y="143"/>
                    <a:pt x="846" y="143"/>
                    <a:pt x="834" y="155"/>
                  </a:cubicBezTo>
                  <a:cubicBezTo>
                    <a:pt x="824" y="165"/>
                    <a:pt x="822" y="182"/>
                    <a:pt x="822" y="182"/>
                  </a:cubicBezTo>
                  <a:cubicBezTo>
                    <a:pt x="822" y="182"/>
                    <a:pt x="822" y="181"/>
                    <a:pt x="822" y="179"/>
                  </a:cubicBezTo>
                  <a:cubicBezTo>
                    <a:pt x="826" y="167"/>
                    <a:pt x="830" y="154"/>
                    <a:pt x="834" y="140"/>
                  </a:cubicBezTo>
                  <a:lnTo>
                    <a:pt x="834" y="140"/>
                  </a:lnTo>
                  <a:cubicBezTo>
                    <a:pt x="834" y="141"/>
                    <a:pt x="834" y="142"/>
                    <a:pt x="834" y="143"/>
                  </a:cubicBezTo>
                  <a:cubicBezTo>
                    <a:pt x="834" y="143"/>
                    <a:pt x="834" y="146"/>
                    <a:pt x="835" y="146"/>
                  </a:cubicBezTo>
                  <a:cubicBezTo>
                    <a:pt x="837" y="146"/>
                    <a:pt x="840" y="143"/>
                    <a:pt x="846" y="131"/>
                  </a:cubicBezTo>
                  <a:cubicBezTo>
                    <a:pt x="858" y="95"/>
                    <a:pt x="858" y="84"/>
                    <a:pt x="858" y="84"/>
                  </a:cubicBezTo>
                  <a:lnTo>
                    <a:pt x="858" y="84"/>
                  </a:lnTo>
                  <a:cubicBezTo>
                    <a:pt x="853" y="88"/>
                    <a:pt x="849" y="94"/>
                    <a:pt x="845" y="101"/>
                  </a:cubicBezTo>
                  <a:lnTo>
                    <a:pt x="845" y="101"/>
                  </a:lnTo>
                  <a:cubicBezTo>
                    <a:pt x="849" y="87"/>
                    <a:pt x="853" y="72"/>
                    <a:pt x="858" y="60"/>
                  </a:cubicBezTo>
                  <a:lnTo>
                    <a:pt x="858" y="60"/>
                  </a:lnTo>
                  <a:cubicBezTo>
                    <a:pt x="834" y="95"/>
                    <a:pt x="834" y="95"/>
                    <a:pt x="834" y="95"/>
                  </a:cubicBezTo>
                  <a:cubicBezTo>
                    <a:pt x="822" y="95"/>
                    <a:pt x="822" y="95"/>
                    <a:pt x="810" y="119"/>
                  </a:cubicBezTo>
                  <a:cubicBezTo>
                    <a:pt x="807" y="123"/>
                    <a:pt x="803" y="127"/>
                    <a:pt x="801" y="131"/>
                  </a:cubicBezTo>
                  <a:lnTo>
                    <a:pt x="801" y="131"/>
                  </a:lnTo>
                  <a:cubicBezTo>
                    <a:pt x="803" y="117"/>
                    <a:pt x="806" y="95"/>
                    <a:pt x="798" y="95"/>
                  </a:cubicBezTo>
                  <a:cubicBezTo>
                    <a:pt x="798" y="95"/>
                    <a:pt x="786" y="119"/>
                    <a:pt x="786" y="119"/>
                  </a:cubicBezTo>
                  <a:lnTo>
                    <a:pt x="774" y="119"/>
                  </a:lnTo>
                  <a:cubicBezTo>
                    <a:pt x="777" y="104"/>
                    <a:pt x="778" y="98"/>
                    <a:pt x="777" y="98"/>
                  </a:cubicBezTo>
                  <a:lnTo>
                    <a:pt x="777" y="98"/>
                  </a:lnTo>
                  <a:cubicBezTo>
                    <a:pt x="775" y="98"/>
                    <a:pt x="763" y="138"/>
                    <a:pt x="754" y="160"/>
                  </a:cubicBezTo>
                  <a:lnTo>
                    <a:pt x="754" y="160"/>
                  </a:lnTo>
                  <a:cubicBezTo>
                    <a:pt x="762" y="130"/>
                    <a:pt x="762" y="116"/>
                    <a:pt x="762" y="107"/>
                  </a:cubicBezTo>
                  <a:cubicBezTo>
                    <a:pt x="750" y="107"/>
                    <a:pt x="739" y="95"/>
                    <a:pt x="715" y="95"/>
                  </a:cubicBezTo>
                  <a:cubicBezTo>
                    <a:pt x="709" y="95"/>
                    <a:pt x="706" y="92"/>
                    <a:pt x="704" y="92"/>
                  </a:cubicBezTo>
                  <a:cubicBezTo>
                    <a:pt x="703" y="92"/>
                    <a:pt x="703" y="95"/>
                    <a:pt x="703" y="107"/>
                  </a:cubicBezTo>
                  <a:cubicBezTo>
                    <a:pt x="703" y="134"/>
                    <a:pt x="696" y="148"/>
                    <a:pt x="693" y="148"/>
                  </a:cubicBezTo>
                  <a:cubicBezTo>
                    <a:pt x="692" y="148"/>
                    <a:pt x="691" y="146"/>
                    <a:pt x="691" y="143"/>
                  </a:cubicBezTo>
                  <a:cubicBezTo>
                    <a:pt x="691" y="131"/>
                    <a:pt x="691" y="107"/>
                    <a:pt x="691" y="95"/>
                  </a:cubicBezTo>
                  <a:lnTo>
                    <a:pt x="691" y="84"/>
                  </a:lnTo>
                  <a:cubicBezTo>
                    <a:pt x="691" y="84"/>
                    <a:pt x="687" y="76"/>
                    <a:pt x="684" y="76"/>
                  </a:cubicBezTo>
                  <a:cubicBezTo>
                    <a:pt x="681" y="76"/>
                    <a:pt x="679" y="80"/>
                    <a:pt x="679" y="95"/>
                  </a:cubicBezTo>
                  <a:cubicBezTo>
                    <a:pt x="674" y="109"/>
                    <a:pt x="673" y="112"/>
                    <a:pt x="673" y="112"/>
                  </a:cubicBezTo>
                  <a:cubicBezTo>
                    <a:pt x="673" y="112"/>
                    <a:pt x="673" y="110"/>
                    <a:pt x="673" y="110"/>
                  </a:cubicBezTo>
                  <a:cubicBezTo>
                    <a:pt x="672" y="110"/>
                    <a:pt x="671" y="112"/>
                    <a:pt x="667" y="119"/>
                  </a:cubicBezTo>
                  <a:lnTo>
                    <a:pt x="655" y="167"/>
                  </a:lnTo>
                  <a:lnTo>
                    <a:pt x="655" y="24"/>
                  </a:lnTo>
                  <a:cubicBezTo>
                    <a:pt x="655" y="18"/>
                    <a:pt x="652" y="15"/>
                    <a:pt x="649" y="15"/>
                  </a:cubicBezTo>
                  <a:cubicBezTo>
                    <a:pt x="646" y="15"/>
                    <a:pt x="643" y="18"/>
                    <a:pt x="643" y="24"/>
                  </a:cubicBezTo>
                  <a:cubicBezTo>
                    <a:pt x="643" y="47"/>
                    <a:pt x="643" y="70"/>
                    <a:pt x="643" y="84"/>
                  </a:cubicBezTo>
                  <a:cubicBezTo>
                    <a:pt x="636" y="61"/>
                    <a:pt x="628" y="53"/>
                    <a:pt x="624" y="53"/>
                  </a:cubicBezTo>
                  <a:cubicBezTo>
                    <a:pt x="621" y="53"/>
                    <a:pt x="619" y="55"/>
                    <a:pt x="619" y="60"/>
                  </a:cubicBezTo>
                  <a:cubicBezTo>
                    <a:pt x="613" y="67"/>
                    <a:pt x="614" y="90"/>
                    <a:pt x="616" y="108"/>
                  </a:cubicBezTo>
                  <a:lnTo>
                    <a:pt x="616" y="108"/>
                  </a:lnTo>
                  <a:cubicBezTo>
                    <a:pt x="609" y="72"/>
                    <a:pt x="596" y="9"/>
                    <a:pt x="596" y="0"/>
                  </a:cubicBezTo>
                  <a:close/>
                  <a:moveTo>
                    <a:pt x="471" y="1286"/>
                  </a:moveTo>
                  <a:cubicBezTo>
                    <a:pt x="469" y="1290"/>
                    <a:pt x="467" y="1294"/>
                    <a:pt x="465" y="1298"/>
                  </a:cubicBezTo>
                  <a:lnTo>
                    <a:pt x="465" y="1310"/>
                  </a:lnTo>
                  <a:cubicBezTo>
                    <a:pt x="467" y="1301"/>
                    <a:pt x="469" y="1293"/>
                    <a:pt x="471" y="1286"/>
                  </a:cubicBezTo>
                  <a:close/>
                  <a:moveTo>
                    <a:pt x="858" y="1405"/>
                  </a:moveTo>
                  <a:cubicBezTo>
                    <a:pt x="846" y="1405"/>
                    <a:pt x="846" y="1405"/>
                    <a:pt x="858" y="1417"/>
                  </a:cubicBezTo>
                  <a:cubicBezTo>
                    <a:pt x="858" y="1429"/>
                    <a:pt x="861" y="1432"/>
                    <a:pt x="864" y="1432"/>
                  </a:cubicBezTo>
                  <a:cubicBezTo>
                    <a:pt x="867" y="1432"/>
                    <a:pt x="869" y="1429"/>
                    <a:pt x="869" y="1429"/>
                  </a:cubicBezTo>
                  <a:cubicBezTo>
                    <a:pt x="869" y="1405"/>
                    <a:pt x="858" y="1405"/>
                    <a:pt x="858" y="1405"/>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5" name="Google Shape;6535;p50"/>
            <p:cNvSpPr/>
            <p:nvPr/>
          </p:nvSpPr>
          <p:spPr>
            <a:xfrm>
              <a:off x="-2841575" y="1287500"/>
              <a:ext cx="57175" cy="58300"/>
            </a:xfrm>
            <a:custGeom>
              <a:avLst/>
              <a:gdLst/>
              <a:ahLst/>
              <a:cxnLst/>
              <a:rect l="l" t="t" r="r" b="b"/>
              <a:pathLst>
                <a:path w="2287" h="2332" extrusionOk="0">
                  <a:moveTo>
                    <a:pt x="1084" y="50"/>
                  </a:moveTo>
                  <a:cubicBezTo>
                    <a:pt x="1084" y="50"/>
                    <a:pt x="1084" y="50"/>
                    <a:pt x="1084" y="50"/>
                  </a:cubicBezTo>
                  <a:lnTo>
                    <a:pt x="1084" y="50"/>
                  </a:lnTo>
                  <a:close/>
                  <a:moveTo>
                    <a:pt x="1411" y="110"/>
                  </a:moveTo>
                  <a:cubicBezTo>
                    <a:pt x="1411" y="123"/>
                    <a:pt x="1412" y="142"/>
                    <a:pt x="1405" y="157"/>
                  </a:cubicBezTo>
                  <a:cubicBezTo>
                    <a:pt x="1405" y="152"/>
                    <a:pt x="1409" y="131"/>
                    <a:pt x="1411" y="110"/>
                  </a:cubicBezTo>
                  <a:close/>
                  <a:moveTo>
                    <a:pt x="799" y="227"/>
                  </a:moveTo>
                  <a:cubicBezTo>
                    <a:pt x="802" y="227"/>
                    <a:pt x="807" y="231"/>
                    <a:pt x="822" y="252"/>
                  </a:cubicBezTo>
                  <a:lnTo>
                    <a:pt x="798" y="228"/>
                  </a:lnTo>
                  <a:cubicBezTo>
                    <a:pt x="798" y="228"/>
                    <a:pt x="798" y="227"/>
                    <a:pt x="799" y="227"/>
                  </a:cubicBezTo>
                  <a:close/>
                  <a:moveTo>
                    <a:pt x="1488" y="288"/>
                  </a:moveTo>
                  <a:cubicBezTo>
                    <a:pt x="1476" y="312"/>
                    <a:pt x="1476" y="324"/>
                    <a:pt x="1465" y="324"/>
                  </a:cubicBezTo>
                  <a:cubicBezTo>
                    <a:pt x="1465" y="321"/>
                    <a:pt x="1465" y="320"/>
                    <a:pt x="1465" y="320"/>
                  </a:cubicBezTo>
                  <a:cubicBezTo>
                    <a:pt x="1465" y="320"/>
                    <a:pt x="1465" y="321"/>
                    <a:pt x="1466" y="321"/>
                  </a:cubicBezTo>
                  <a:cubicBezTo>
                    <a:pt x="1468" y="321"/>
                    <a:pt x="1470" y="318"/>
                    <a:pt x="1476" y="300"/>
                  </a:cubicBezTo>
                  <a:lnTo>
                    <a:pt x="1476" y="288"/>
                  </a:lnTo>
                  <a:close/>
                  <a:moveTo>
                    <a:pt x="903" y="321"/>
                  </a:moveTo>
                  <a:cubicBezTo>
                    <a:pt x="904" y="323"/>
                    <a:pt x="905" y="325"/>
                    <a:pt x="905" y="325"/>
                  </a:cubicBezTo>
                  <a:cubicBezTo>
                    <a:pt x="905" y="325"/>
                    <a:pt x="905" y="324"/>
                    <a:pt x="905" y="324"/>
                  </a:cubicBezTo>
                  <a:cubicBezTo>
                    <a:pt x="904" y="323"/>
                    <a:pt x="904" y="322"/>
                    <a:pt x="903" y="321"/>
                  </a:cubicBezTo>
                  <a:close/>
                  <a:moveTo>
                    <a:pt x="905" y="300"/>
                  </a:moveTo>
                  <a:cubicBezTo>
                    <a:pt x="905" y="300"/>
                    <a:pt x="917" y="359"/>
                    <a:pt x="929" y="359"/>
                  </a:cubicBezTo>
                  <a:cubicBezTo>
                    <a:pt x="929" y="359"/>
                    <a:pt x="917" y="300"/>
                    <a:pt x="905" y="300"/>
                  </a:cubicBezTo>
                  <a:close/>
                  <a:moveTo>
                    <a:pt x="1667" y="360"/>
                  </a:moveTo>
                  <a:lnTo>
                    <a:pt x="1667" y="360"/>
                  </a:lnTo>
                  <a:cubicBezTo>
                    <a:pt x="1660" y="367"/>
                    <a:pt x="1653" y="378"/>
                    <a:pt x="1653" y="381"/>
                  </a:cubicBezTo>
                  <a:lnTo>
                    <a:pt x="1653" y="381"/>
                  </a:lnTo>
                  <a:cubicBezTo>
                    <a:pt x="1657" y="374"/>
                    <a:pt x="1660" y="367"/>
                    <a:pt x="1667" y="360"/>
                  </a:cubicBezTo>
                  <a:close/>
                  <a:moveTo>
                    <a:pt x="893" y="336"/>
                  </a:moveTo>
                  <a:cubicBezTo>
                    <a:pt x="881" y="336"/>
                    <a:pt x="893" y="359"/>
                    <a:pt x="905" y="395"/>
                  </a:cubicBezTo>
                  <a:cubicBezTo>
                    <a:pt x="905" y="371"/>
                    <a:pt x="893" y="348"/>
                    <a:pt x="893" y="336"/>
                  </a:cubicBezTo>
                  <a:close/>
                  <a:moveTo>
                    <a:pt x="1603" y="432"/>
                  </a:moveTo>
                  <a:cubicBezTo>
                    <a:pt x="1600" y="436"/>
                    <a:pt x="1598" y="439"/>
                    <a:pt x="1596" y="443"/>
                  </a:cubicBezTo>
                  <a:cubicBezTo>
                    <a:pt x="1599" y="438"/>
                    <a:pt x="1601" y="435"/>
                    <a:pt x="1603" y="432"/>
                  </a:cubicBezTo>
                  <a:close/>
                  <a:moveTo>
                    <a:pt x="274" y="443"/>
                  </a:moveTo>
                  <a:cubicBezTo>
                    <a:pt x="277" y="446"/>
                    <a:pt x="281" y="448"/>
                    <a:pt x="284" y="451"/>
                  </a:cubicBezTo>
                  <a:lnTo>
                    <a:pt x="284" y="451"/>
                  </a:lnTo>
                  <a:cubicBezTo>
                    <a:pt x="281" y="448"/>
                    <a:pt x="278" y="446"/>
                    <a:pt x="274" y="443"/>
                  </a:cubicBezTo>
                  <a:close/>
                  <a:moveTo>
                    <a:pt x="1834" y="407"/>
                  </a:moveTo>
                  <a:cubicBezTo>
                    <a:pt x="1834" y="407"/>
                    <a:pt x="1798" y="455"/>
                    <a:pt x="1786" y="455"/>
                  </a:cubicBezTo>
                  <a:cubicBezTo>
                    <a:pt x="1786" y="443"/>
                    <a:pt x="1822" y="407"/>
                    <a:pt x="1834" y="407"/>
                  </a:cubicBezTo>
                  <a:close/>
                  <a:moveTo>
                    <a:pt x="517" y="459"/>
                  </a:moveTo>
                  <a:cubicBezTo>
                    <a:pt x="525" y="468"/>
                    <a:pt x="532" y="475"/>
                    <a:pt x="536" y="478"/>
                  </a:cubicBezTo>
                  <a:cubicBezTo>
                    <a:pt x="526" y="464"/>
                    <a:pt x="520" y="459"/>
                    <a:pt x="517" y="459"/>
                  </a:cubicBezTo>
                  <a:close/>
                  <a:moveTo>
                    <a:pt x="198" y="509"/>
                  </a:moveTo>
                  <a:cubicBezTo>
                    <a:pt x="198" y="509"/>
                    <a:pt x="199" y="511"/>
                    <a:pt x="202" y="514"/>
                  </a:cubicBezTo>
                  <a:cubicBezTo>
                    <a:pt x="206" y="518"/>
                    <a:pt x="212" y="520"/>
                    <a:pt x="218" y="522"/>
                  </a:cubicBezTo>
                  <a:lnTo>
                    <a:pt x="218" y="522"/>
                  </a:lnTo>
                  <a:cubicBezTo>
                    <a:pt x="206" y="515"/>
                    <a:pt x="198" y="509"/>
                    <a:pt x="198" y="509"/>
                  </a:cubicBezTo>
                  <a:close/>
                  <a:moveTo>
                    <a:pt x="1298" y="502"/>
                  </a:moveTo>
                  <a:lnTo>
                    <a:pt x="1298" y="526"/>
                  </a:lnTo>
                  <a:cubicBezTo>
                    <a:pt x="1310" y="502"/>
                    <a:pt x="1310" y="502"/>
                    <a:pt x="1298" y="502"/>
                  </a:cubicBezTo>
                  <a:close/>
                  <a:moveTo>
                    <a:pt x="95" y="645"/>
                  </a:moveTo>
                  <a:lnTo>
                    <a:pt x="119" y="681"/>
                  </a:lnTo>
                  <a:cubicBezTo>
                    <a:pt x="155" y="681"/>
                    <a:pt x="155" y="681"/>
                    <a:pt x="95" y="645"/>
                  </a:cubicBezTo>
                  <a:close/>
                  <a:moveTo>
                    <a:pt x="1811" y="715"/>
                  </a:moveTo>
                  <a:cubicBezTo>
                    <a:pt x="1808" y="717"/>
                    <a:pt x="1806" y="718"/>
                    <a:pt x="1806" y="718"/>
                  </a:cubicBezTo>
                  <a:cubicBezTo>
                    <a:pt x="1807" y="718"/>
                    <a:pt x="1808" y="718"/>
                    <a:pt x="1810" y="717"/>
                  </a:cubicBezTo>
                  <a:cubicBezTo>
                    <a:pt x="1810" y="716"/>
                    <a:pt x="1811" y="716"/>
                    <a:pt x="1811" y="715"/>
                  </a:cubicBezTo>
                  <a:close/>
                  <a:moveTo>
                    <a:pt x="2122" y="731"/>
                  </a:moveTo>
                  <a:lnTo>
                    <a:pt x="2107" y="740"/>
                  </a:lnTo>
                  <a:cubicBezTo>
                    <a:pt x="2110" y="738"/>
                    <a:pt x="2115" y="734"/>
                    <a:pt x="2122" y="731"/>
                  </a:cubicBezTo>
                  <a:close/>
                  <a:moveTo>
                    <a:pt x="2250" y="764"/>
                  </a:moveTo>
                  <a:cubicBezTo>
                    <a:pt x="2246" y="764"/>
                    <a:pt x="2240" y="766"/>
                    <a:pt x="2233" y="769"/>
                  </a:cubicBezTo>
                  <a:lnTo>
                    <a:pt x="2233" y="769"/>
                  </a:lnTo>
                  <a:cubicBezTo>
                    <a:pt x="2238" y="768"/>
                    <a:pt x="2244" y="766"/>
                    <a:pt x="2250" y="764"/>
                  </a:cubicBezTo>
                  <a:close/>
                  <a:moveTo>
                    <a:pt x="341" y="388"/>
                  </a:moveTo>
                  <a:cubicBezTo>
                    <a:pt x="340" y="388"/>
                    <a:pt x="341" y="390"/>
                    <a:pt x="345" y="395"/>
                  </a:cubicBezTo>
                  <a:cubicBezTo>
                    <a:pt x="359" y="409"/>
                    <a:pt x="361" y="415"/>
                    <a:pt x="358" y="415"/>
                  </a:cubicBezTo>
                  <a:cubicBezTo>
                    <a:pt x="355" y="415"/>
                    <a:pt x="350" y="412"/>
                    <a:pt x="345" y="407"/>
                  </a:cubicBezTo>
                  <a:cubicBezTo>
                    <a:pt x="337" y="407"/>
                    <a:pt x="319" y="396"/>
                    <a:pt x="311" y="396"/>
                  </a:cubicBezTo>
                  <a:cubicBezTo>
                    <a:pt x="307" y="396"/>
                    <a:pt x="306" y="399"/>
                    <a:pt x="310" y="407"/>
                  </a:cubicBezTo>
                  <a:cubicBezTo>
                    <a:pt x="318" y="424"/>
                    <a:pt x="332" y="441"/>
                    <a:pt x="327" y="441"/>
                  </a:cubicBezTo>
                  <a:cubicBezTo>
                    <a:pt x="325" y="441"/>
                    <a:pt x="320" y="438"/>
                    <a:pt x="310" y="431"/>
                  </a:cubicBezTo>
                  <a:lnTo>
                    <a:pt x="310" y="431"/>
                  </a:lnTo>
                  <a:cubicBezTo>
                    <a:pt x="301" y="431"/>
                    <a:pt x="328" y="472"/>
                    <a:pt x="316" y="472"/>
                  </a:cubicBezTo>
                  <a:cubicBezTo>
                    <a:pt x="312" y="472"/>
                    <a:pt x="302" y="466"/>
                    <a:pt x="284" y="451"/>
                  </a:cubicBezTo>
                  <a:lnTo>
                    <a:pt x="284" y="451"/>
                  </a:lnTo>
                  <a:cubicBezTo>
                    <a:pt x="326" y="489"/>
                    <a:pt x="274" y="479"/>
                    <a:pt x="274" y="490"/>
                  </a:cubicBezTo>
                  <a:cubicBezTo>
                    <a:pt x="274" y="502"/>
                    <a:pt x="307" y="513"/>
                    <a:pt x="320" y="535"/>
                  </a:cubicBezTo>
                  <a:lnTo>
                    <a:pt x="320" y="535"/>
                  </a:lnTo>
                  <a:cubicBezTo>
                    <a:pt x="307" y="526"/>
                    <a:pt x="281" y="510"/>
                    <a:pt x="274" y="502"/>
                  </a:cubicBezTo>
                  <a:cubicBezTo>
                    <a:pt x="251" y="483"/>
                    <a:pt x="240" y="476"/>
                    <a:pt x="236" y="476"/>
                  </a:cubicBezTo>
                  <a:cubicBezTo>
                    <a:pt x="228" y="476"/>
                    <a:pt x="250" y="506"/>
                    <a:pt x="250" y="514"/>
                  </a:cubicBezTo>
                  <a:cubicBezTo>
                    <a:pt x="250" y="520"/>
                    <a:pt x="241" y="523"/>
                    <a:pt x="231" y="523"/>
                  </a:cubicBezTo>
                  <a:cubicBezTo>
                    <a:pt x="227" y="523"/>
                    <a:pt x="222" y="523"/>
                    <a:pt x="218" y="522"/>
                  </a:cubicBezTo>
                  <a:lnTo>
                    <a:pt x="218" y="522"/>
                  </a:lnTo>
                  <a:cubicBezTo>
                    <a:pt x="221" y="523"/>
                    <a:pt x="223" y="525"/>
                    <a:pt x="226" y="526"/>
                  </a:cubicBezTo>
                  <a:cubicBezTo>
                    <a:pt x="250" y="550"/>
                    <a:pt x="226" y="550"/>
                    <a:pt x="226" y="550"/>
                  </a:cubicBezTo>
                  <a:cubicBezTo>
                    <a:pt x="226" y="550"/>
                    <a:pt x="226" y="555"/>
                    <a:pt x="219" y="555"/>
                  </a:cubicBezTo>
                  <a:cubicBezTo>
                    <a:pt x="216" y="555"/>
                    <a:pt x="210" y="554"/>
                    <a:pt x="202" y="550"/>
                  </a:cubicBezTo>
                  <a:cubicBezTo>
                    <a:pt x="189" y="543"/>
                    <a:pt x="175" y="536"/>
                    <a:pt x="168" y="536"/>
                  </a:cubicBezTo>
                  <a:cubicBezTo>
                    <a:pt x="163" y="536"/>
                    <a:pt x="162" y="540"/>
                    <a:pt x="167" y="550"/>
                  </a:cubicBezTo>
                  <a:cubicBezTo>
                    <a:pt x="179" y="574"/>
                    <a:pt x="214" y="586"/>
                    <a:pt x="226" y="598"/>
                  </a:cubicBezTo>
                  <a:lnTo>
                    <a:pt x="131" y="598"/>
                  </a:lnTo>
                  <a:cubicBezTo>
                    <a:pt x="131" y="609"/>
                    <a:pt x="131" y="621"/>
                    <a:pt x="155" y="633"/>
                  </a:cubicBezTo>
                  <a:cubicBezTo>
                    <a:pt x="167" y="657"/>
                    <a:pt x="202" y="669"/>
                    <a:pt x="191" y="681"/>
                  </a:cubicBezTo>
                  <a:cubicBezTo>
                    <a:pt x="191" y="681"/>
                    <a:pt x="143" y="645"/>
                    <a:pt x="131" y="645"/>
                  </a:cubicBezTo>
                  <a:cubicBezTo>
                    <a:pt x="131" y="642"/>
                    <a:pt x="130" y="640"/>
                    <a:pt x="129" y="640"/>
                  </a:cubicBezTo>
                  <a:cubicBezTo>
                    <a:pt x="125" y="640"/>
                    <a:pt x="119" y="649"/>
                    <a:pt x="119" y="657"/>
                  </a:cubicBezTo>
                  <a:cubicBezTo>
                    <a:pt x="119" y="657"/>
                    <a:pt x="155" y="681"/>
                    <a:pt x="155" y="681"/>
                  </a:cubicBezTo>
                  <a:cubicBezTo>
                    <a:pt x="155" y="693"/>
                    <a:pt x="155" y="693"/>
                    <a:pt x="143" y="693"/>
                  </a:cubicBezTo>
                  <a:cubicBezTo>
                    <a:pt x="136" y="693"/>
                    <a:pt x="110" y="685"/>
                    <a:pt x="93" y="685"/>
                  </a:cubicBezTo>
                  <a:cubicBezTo>
                    <a:pt x="80" y="685"/>
                    <a:pt x="73" y="689"/>
                    <a:pt x="83" y="705"/>
                  </a:cubicBezTo>
                  <a:cubicBezTo>
                    <a:pt x="119" y="740"/>
                    <a:pt x="107" y="729"/>
                    <a:pt x="107" y="740"/>
                  </a:cubicBezTo>
                  <a:cubicBezTo>
                    <a:pt x="107" y="752"/>
                    <a:pt x="167" y="764"/>
                    <a:pt x="155" y="776"/>
                  </a:cubicBezTo>
                  <a:cubicBezTo>
                    <a:pt x="155" y="777"/>
                    <a:pt x="154" y="778"/>
                    <a:pt x="152" y="778"/>
                  </a:cubicBezTo>
                  <a:cubicBezTo>
                    <a:pt x="139" y="778"/>
                    <a:pt x="88" y="750"/>
                    <a:pt x="83" y="750"/>
                  </a:cubicBezTo>
                  <a:lnTo>
                    <a:pt x="83" y="750"/>
                  </a:lnTo>
                  <a:cubicBezTo>
                    <a:pt x="82" y="750"/>
                    <a:pt x="82" y="751"/>
                    <a:pt x="83" y="752"/>
                  </a:cubicBezTo>
                  <a:cubicBezTo>
                    <a:pt x="107" y="764"/>
                    <a:pt x="131" y="776"/>
                    <a:pt x="155" y="788"/>
                  </a:cubicBezTo>
                  <a:cubicBezTo>
                    <a:pt x="139" y="780"/>
                    <a:pt x="130" y="777"/>
                    <a:pt x="124" y="777"/>
                  </a:cubicBezTo>
                  <a:cubicBezTo>
                    <a:pt x="113" y="777"/>
                    <a:pt x="115" y="788"/>
                    <a:pt x="107" y="788"/>
                  </a:cubicBezTo>
                  <a:cubicBezTo>
                    <a:pt x="107" y="788"/>
                    <a:pt x="86" y="783"/>
                    <a:pt x="68" y="783"/>
                  </a:cubicBezTo>
                  <a:cubicBezTo>
                    <a:pt x="60" y="783"/>
                    <a:pt x="52" y="784"/>
                    <a:pt x="48" y="788"/>
                  </a:cubicBezTo>
                  <a:cubicBezTo>
                    <a:pt x="95" y="812"/>
                    <a:pt x="143" y="824"/>
                    <a:pt x="202" y="836"/>
                  </a:cubicBezTo>
                  <a:cubicBezTo>
                    <a:pt x="202" y="836"/>
                    <a:pt x="262" y="871"/>
                    <a:pt x="274" y="871"/>
                  </a:cubicBezTo>
                  <a:cubicBezTo>
                    <a:pt x="286" y="871"/>
                    <a:pt x="274" y="859"/>
                    <a:pt x="274" y="848"/>
                  </a:cubicBezTo>
                  <a:cubicBezTo>
                    <a:pt x="274" y="836"/>
                    <a:pt x="262" y="836"/>
                    <a:pt x="226" y="812"/>
                  </a:cubicBezTo>
                  <a:cubicBezTo>
                    <a:pt x="202" y="800"/>
                    <a:pt x="250" y="800"/>
                    <a:pt x="179" y="776"/>
                  </a:cubicBezTo>
                  <a:lnTo>
                    <a:pt x="179" y="776"/>
                  </a:lnTo>
                  <a:cubicBezTo>
                    <a:pt x="214" y="788"/>
                    <a:pt x="235" y="791"/>
                    <a:pt x="249" y="791"/>
                  </a:cubicBezTo>
                  <a:cubicBezTo>
                    <a:pt x="262" y="791"/>
                    <a:pt x="268" y="788"/>
                    <a:pt x="274" y="788"/>
                  </a:cubicBezTo>
                  <a:cubicBezTo>
                    <a:pt x="280" y="782"/>
                    <a:pt x="286" y="779"/>
                    <a:pt x="292" y="779"/>
                  </a:cubicBezTo>
                  <a:cubicBezTo>
                    <a:pt x="298" y="779"/>
                    <a:pt x="304" y="782"/>
                    <a:pt x="310" y="788"/>
                  </a:cubicBezTo>
                  <a:cubicBezTo>
                    <a:pt x="322" y="800"/>
                    <a:pt x="345" y="800"/>
                    <a:pt x="369" y="800"/>
                  </a:cubicBezTo>
                  <a:lnTo>
                    <a:pt x="310" y="776"/>
                  </a:lnTo>
                  <a:lnTo>
                    <a:pt x="310" y="776"/>
                  </a:lnTo>
                  <a:cubicBezTo>
                    <a:pt x="310" y="776"/>
                    <a:pt x="331" y="781"/>
                    <a:pt x="341" y="781"/>
                  </a:cubicBezTo>
                  <a:cubicBezTo>
                    <a:pt x="347" y="781"/>
                    <a:pt x="349" y="780"/>
                    <a:pt x="345" y="776"/>
                  </a:cubicBezTo>
                  <a:cubicBezTo>
                    <a:pt x="333" y="752"/>
                    <a:pt x="310" y="740"/>
                    <a:pt x="298" y="729"/>
                  </a:cubicBezTo>
                  <a:cubicBezTo>
                    <a:pt x="286" y="717"/>
                    <a:pt x="274" y="717"/>
                    <a:pt x="274" y="717"/>
                  </a:cubicBezTo>
                  <a:lnTo>
                    <a:pt x="298" y="717"/>
                  </a:lnTo>
                  <a:cubicBezTo>
                    <a:pt x="314" y="717"/>
                    <a:pt x="335" y="722"/>
                    <a:pt x="340" y="722"/>
                  </a:cubicBezTo>
                  <a:cubicBezTo>
                    <a:pt x="343" y="722"/>
                    <a:pt x="341" y="721"/>
                    <a:pt x="333" y="717"/>
                  </a:cubicBezTo>
                  <a:cubicBezTo>
                    <a:pt x="310" y="693"/>
                    <a:pt x="298" y="681"/>
                    <a:pt x="322" y="681"/>
                  </a:cubicBezTo>
                  <a:cubicBezTo>
                    <a:pt x="330" y="681"/>
                    <a:pt x="366" y="701"/>
                    <a:pt x="378" y="701"/>
                  </a:cubicBezTo>
                  <a:cubicBezTo>
                    <a:pt x="383" y="701"/>
                    <a:pt x="384" y="699"/>
                    <a:pt x="381" y="693"/>
                  </a:cubicBezTo>
                  <a:cubicBezTo>
                    <a:pt x="357" y="681"/>
                    <a:pt x="286" y="645"/>
                    <a:pt x="298" y="633"/>
                  </a:cubicBezTo>
                  <a:cubicBezTo>
                    <a:pt x="298" y="632"/>
                    <a:pt x="298" y="632"/>
                    <a:pt x="299" y="632"/>
                  </a:cubicBezTo>
                  <a:cubicBezTo>
                    <a:pt x="309" y="632"/>
                    <a:pt x="382" y="694"/>
                    <a:pt x="401" y="694"/>
                  </a:cubicBezTo>
                  <a:cubicBezTo>
                    <a:pt x="403" y="694"/>
                    <a:pt x="404" y="694"/>
                    <a:pt x="405" y="693"/>
                  </a:cubicBezTo>
                  <a:cubicBezTo>
                    <a:pt x="417" y="681"/>
                    <a:pt x="369" y="669"/>
                    <a:pt x="357" y="657"/>
                  </a:cubicBezTo>
                  <a:cubicBezTo>
                    <a:pt x="345" y="645"/>
                    <a:pt x="369" y="645"/>
                    <a:pt x="381" y="645"/>
                  </a:cubicBezTo>
                  <a:cubicBezTo>
                    <a:pt x="384" y="642"/>
                    <a:pt x="391" y="641"/>
                    <a:pt x="399" y="641"/>
                  </a:cubicBezTo>
                  <a:cubicBezTo>
                    <a:pt x="407" y="641"/>
                    <a:pt x="417" y="642"/>
                    <a:pt x="426" y="642"/>
                  </a:cubicBezTo>
                  <a:cubicBezTo>
                    <a:pt x="444" y="642"/>
                    <a:pt x="458" y="639"/>
                    <a:pt x="453" y="621"/>
                  </a:cubicBezTo>
                  <a:cubicBezTo>
                    <a:pt x="453" y="598"/>
                    <a:pt x="429" y="598"/>
                    <a:pt x="417" y="586"/>
                  </a:cubicBezTo>
                  <a:cubicBezTo>
                    <a:pt x="413" y="578"/>
                    <a:pt x="413" y="575"/>
                    <a:pt x="415" y="575"/>
                  </a:cubicBezTo>
                  <a:lnTo>
                    <a:pt x="415" y="575"/>
                  </a:lnTo>
                  <a:cubicBezTo>
                    <a:pt x="420" y="575"/>
                    <a:pt x="436" y="589"/>
                    <a:pt x="453" y="598"/>
                  </a:cubicBezTo>
                  <a:cubicBezTo>
                    <a:pt x="455" y="600"/>
                    <a:pt x="456" y="601"/>
                    <a:pt x="457" y="601"/>
                  </a:cubicBezTo>
                  <a:cubicBezTo>
                    <a:pt x="460" y="601"/>
                    <a:pt x="453" y="581"/>
                    <a:pt x="453" y="562"/>
                  </a:cubicBezTo>
                  <a:cubicBezTo>
                    <a:pt x="427" y="542"/>
                    <a:pt x="417" y="534"/>
                    <a:pt x="417" y="534"/>
                  </a:cubicBezTo>
                  <a:lnTo>
                    <a:pt x="417" y="534"/>
                  </a:lnTo>
                  <a:cubicBezTo>
                    <a:pt x="417" y="534"/>
                    <a:pt x="437" y="548"/>
                    <a:pt x="464" y="562"/>
                  </a:cubicBezTo>
                  <a:cubicBezTo>
                    <a:pt x="464" y="562"/>
                    <a:pt x="381" y="479"/>
                    <a:pt x="381" y="478"/>
                  </a:cubicBezTo>
                  <a:lnTo>
                    <a:pt x="381" y="478"/>
                  </a:lnTo>
                  <a:cubicBezTo>
                    <a:pt x="405" y="490"/>
                    <a:pt x="417" y="514"/>
                    <a:pt x="441" y="526"/>
                  </a:cubicBezTo>
                  <a:cubicBezTo>
                    <a:pt x="448" y="534"/>
                    <a:pt x="452" y="536"/>
                    <a:pt x="454" y="536"/>
                  </a:cubicBezTo>
                  <a:cubicBezTo>
                    <a:pt x="457" y="536"/>
                    <a:pt x="449" y="522"/>
                    <a:pt x="441" y="514"/>
                  </a:cubicBezTo>
                  <a:cubicBezTo>
                    <a:pt x="433" y="507"/>
                    <a:pt x="430" y="490"/>
                    <a:pt x="438" y="490"/>
                  </a:cubicBezTo>
                  <a:cubicBezTo>
                    <a:pt x="443" y="490"/>
                    <a:pt x="451" y="496"/>
                    <a:pt x="464" y="514"/>
                  </a:cubicBezTo>
                  <a:cubicBezTo>
                    <a:pt x="478" y="531"/>
                    <a:pt x="484" y="538"/>
                    <a:pt x="485" y="538"/>
                  </a:cubicBezTo>
                  <a:cubicBezTo>
                    <a:pt x="489" y="538"/>
                    <a:pt x="464" y="499"/>
                    <a:pt x="464" y="490"/>
                  </a:cubicBezTo>
                  <a:lnTo>
                    <a:pt x="464" y="490"/>
                  </a:lnTo>
                  <a:cubicBezTo>
                    <a:pt x="464" y="490"/>
                    <a:pt x="544" y="562"/>
                    <a:pt x="554" y="562"/>
                  </a:cubicBezTo>
                  <a:cubicBezTo>
                    <a:pt x="556" y="562"/>
                    <a:pt x="554" y="559"/>
                    <a:pt x="548" y="550"/>
                  </a:cubicBezTo>
                  <a:cubicBezTo>
                    <a:pt x="500" y="502"/>
                    <a:pt x="453" y="455"/>
                    <a:pt x="393" y="419"/>
                  </a:cubicBezTo>
                  <a:cubicBezTo>
                    <a:pt x="393" y="419"/>
                    <a:pt x="347" y="388"/>
                    <a:pt x="341" y="388"/>
                  </a:cubicBezTo>
                  <a:close/>
                  <a:moveTo>
                    <a:pt x="155" y="909"/>
                  </a:moveTo>
                  <a:cubicBezTo>
                    <a:pt x="175" y="914"/>
                    <a:pt x="211" y="922"/>
                    <a:pt x="202" y="931"/>
                  </a:cubicBezTo>
                  <a:cubicBezTo>
                    <a:pt x="202" y="931"/>
                    <a:pt x="161" y="921"/>
                    <a:pt x="155" y="909"/>
                  </a:cubicBezTo>
                  <a:close/>
                  <a:moveTo>
                    <a:pt x="12" y="1002"/>
                  </a:moveTo>
                  <a:cubicBezTo>
                    <a:pt x="18" y="1005"/>
                    <a:pt x="24" y="1008"/>
                    <a:pt x="31" y="1011"/>
                  </a:cubicBezTo>
                  <a:lnTo>
                    <a:pt x="31" y="1011"/>
                  </a:lnTo>
                  <a:cubicBezTo>
                    <a:pt x="25" y="1006"/>
                    <a:pt x="19" y="1002"/>
                    <a:pt x="12" y="1002"/>
                  </a:cubicBezTo>
                  <a:close/>
                  <a:moveTo>
                    <a:pt x="2000" y="1193"/>
                  </a:moveTo>
                  <a:cubicBezTo>
                    <a:pt x="2011" y="1193"/>
                    <a:pt x="2031" y="1193"/>
                    <a:pt x="2053" y="1201"/>
                  </a:cubicBezTo>
                  <a:lnTo>
                    <a:pt x="2053" y="1201"/>
                  </a:lnTo>
                  <a:cubicBezTo>
                    <a:pt x="2051" y="1202"/>
                    <a:pt x="2050" y="1202"/>
                    <a:pt x="2048" y="1202"/>
                  </a:cubicBezTo>
                  <a:cubicBezTo>
                    <a:pt x="2039" y="1202"/>
                    <a:pt x="2024" y="1199"/>
                    <a:pt x="2000" y="1193"/>
                  </a:cubicBezTo>
                  <a:close/>
                  <a:moveTo>
                    <a:pt x="270" y="1212"/>
                  </a:moveTo>
                  <a:lnTo>
                    <a:pt x="270" y="1212"/>
                  </a:lnTo>
                  <a:cubicBezTo>
                    <a:pt x="283" y="1215"/>
                    <a:pt x="296" y="1217"/>
                    <a:pt x="310" y="1217"/>
                  </a:cubicBezTo>
                  <a:cubicBezTo>
                    <a:pt x="298" y="1217"/>
                    <a:pt x="283" y="1214"/>
                    <a:pt x="270" y="1212"/>
                  </a:cubicBezTo>
                  <a:close/>
                  <a:moveTo>
                    <a:pt x="2024" y="1538"/>
                  </a:moveTo>
                  <a:cubicBezTo>
                    <a:pt x="2036" y="1550"/>
                    <a:pt x="2048" y="1562"/>
                    <a:pt x="2048" y="1562"/>
                  </a:cubicBezTo>
                  <a:cubicBezTo>
                    <a:pt x="2036" y="1562"/>
                    <a:pt x="1988" y="1538"/>
                    <a:pt x="1988" y="1538"/>
                  </a:cubicBezTo>
                  <a:close/>
                  <a:moveTo>
                    <a:pt x="2175" y="1573"/>
                  </a:moveTo>
                  <a:lnTo>
                    <a:pt x="2175" y="1573"/>
                  </a:lnTo>
                  <a:cubicBezTo>
                    <a:pt x="2176" y="1574"/>
                    <a:pt x="2178" y="1574"/>
                    <a:pt x="2179" y="1574"/>
                  </a:cubicBezTo>
                  <a:cubicBezTo>
                    <a:pt x="2178" y="1574"/>
                    <a:pt x="2177" y="1574"/>
                    <a:pt x="2175" y="1573"/>
                  </a:cubicBezTo>
                  <a:close/>
                  <a:moveTo>
                    <a:pt x="288" y="1559"/>
                  </a:moveTo>
                  <a:cubicBezTo>
                    <a:pt x="292" y="1559"/>
                    <a:pt x="295" y="1560"/>
                    <a:pt x="298" y="1562"/>
                  </a:cubicBezTo>
                  <a:cubicBezTo>
                    <a:pt x="298" y="1562"/>
                    <a:pt x="267" y="1577"/>
                    <a:pt x="249" y="1577"/>
                  </a:cubicBezTo>
                  <a:cubicBezTo>
                    <a:pt x="247" y="1577"/>
                    <a:pt x="246" y="1577"/>
                    <a:pt x="244" y="1577"/>
                  </a:cubicBezTo>
                  <a:lnTo>
                    <a:pt x="244" y="1577"/>
                  </a:lnTo>
                  <a:cubicBezTo>
                    <a:pt x="254" y="1568"/>
                    <a:pt x="274" y="1559"/>
                    <a:pt x="288" y="1559"/>
                  </a:cubicBezTo>
                  <a:close/>
                  <a:moveTo>
                    <a:pt x="283" y="1631"/>
                  </a:moveTo>
                  <a:cubicBezTo>
                    <a:pt x="280" y="1631"/>
                    <a:pt x="276" y="1633"/>
                    <a:pt x="271" y="1636"/>
                  </a:cubicBezTo>
                  <a:lnTo>
                    <a:pt x="271" y="1636"/>
                  </a:lnTo>
                  <a:cubicBezTo>
                    <a:pt x="276" y="1634"/>
                    <a:pt x="282" y="1633"/>
                    <a:pt x="286" y="1633"/>
                  </a:cubicBezTo>
                  <a:cubicBezTo>
                    <a:pt x="286" y="1632"/>
                    <a:pt x="285" y="1631"/>
                    <a:pt x="283" y="1631"/>
                  </a:cubicBezTo>
                  <a:close/>
                  <a:moveTo>
                    <a:pt x="339" y="1652"/>
                  </a:moveTo>
                  <a:cubicBezTo>
                    <a:pt x="342" y="1655"/>
                    <a:pt x="345" y="1657"/>
                    <a:pt x="345" y="1657"/>
                  </a:cubicBezTo>
                  <a:cubicBezTo>
                    <a:pt x="343" y="1655"/>
                    <a:pt x="341" y="1653"/>
                    <a:pt x="339" y="1652"/>
                  </a:cubicBezTo>
                  <a:close/>
                  <a:moveTo>
                    <a:pt x="1429" y="1979"/>
                  </a:moveTo>
                  <a:cubicBezTo>
                    <a:pt x="1429" y="1979"/>
                    <a:pt x="1429" y="1991"/>
                    <a:pt x="1441" y="2026"/>
                  </a:cubicBezTo>
                  <a:lnTo>
                    <a:pt x="1441" y="2038"/>
                  </a:lnTo>
                  <a:cubicBezTo>
                    <a:pt x="1429" y="2026"/>
                    <a:pt x="1417" y="1979"/>
                    <a:pt x="1429" y="1979"/>
                  </a:cubicBezTo>
                  <a:close/>
                  <a:moveTo>
                    <a:pt x="1310" y="2098"/>
                  </a:moveTo>
                  <a:cubicBezTo>
                    <a:pt x="1322" y="2098"/>
                    <a:pt x="1310" y="2122"/>
                    <a:pt x="1322" y="2145"/>
                  </a:cubicBezTo>
                  <a:cubicBezTo>
                    <a:pt x="1322" y="2157"/>
                    <a:pt x="1322" y="2160"/>
                    <a:pt x="1320" y="2160"/>
                  </a:cubicBezTo>
                  <a:cubicBezTo>
                    <a:pt x="1319" y="2160"/>
                    <a:pt x="1316" y="2157"/>
                    <a:pt x="1310" y="2157"/>
                  </a:cubicBezTo>
                  <a:cubicBezTo>
                    <a:pt x="1310" y="2133"/>
                    <a:pt x="1298" y="2098"/>
                    <a:pt x="1310" y="2098"/>
                  </a:cubicBezTo>
                  <a:close/>
                  <a:moveTo>
                    <a:pt x="1426" y="2182"/>
                  </a:moveTo>
                  <a:cubicBezTo>
                    <a:pt x="1421" y="2182"/>
                    <a:pt x="1437" y="2241"/>
                    <a:pt x="1453" y="2241"/>
                  </a:cubicBezTo>
                  <a:cubicBezTo>
                    <a:pt x="1437" y="2197"/>
                    <a:pt x="1429" y="2182"/>
                    <a:pt x="1426" y="2182"/>
                  </a:cubicBezTo>
                  <a:close/>
                  <a:moveTo>
                    <a:pt x="1116" y="2280"/>
                  </a:moveTo>
                  <a:cubicBezTo>
                    <a:pt x="1116" y="2281"/>
                    <a:pt x="1116" y="2281"/>
                    <a:pt x="1116" y="2281"/>
                  </a:cubicBezTo>
                  <a:cubicBezTo>
                    <a:pt x="1116" y="2281"/>
                    <a:pt x="1117" y="2280"/>
                    <a:pt x="1116" y="2280"/>
                  </a:cubicBezTo>
                  <a:close/>
                  <a:moveTo>
                    <a:pt x="1159" y="0"/>
                  </a:moveTo>
                  <a:cubicBezTo>
                    <a:pt x="1158" y="0"/>
                    <a:pt x="1156" y="1"/>
                    <a:pt x="1155" y="2"/>
                  </a:cubicBezTo>
                  <a:cubicBezTo>
                    <a:pt x="1155" y="26"/>
                    <a:pt x="1155" y="50"/>
                    <a:pt x="1155" y="74"/>
                  </a:cubicBezTo>
                  <a:cubicBezTo>
                    <a:pt x="1155" y="80"/>
                    <a:pt x="1152" y="83"/>
                    <a:pt x="1149" y="83"/>
                  </a:cubicBezTo>
                  <a:cubicBezTo>
                    <a:pt x="1146" y="83"/>
                    <a:pt x="1143" y="80"/>
                    <a:pt x="1143" y="74"/>
                  </a:cubicBezTo>
                  <a:cubicBezTo>
                    <a:pt x="1131" y="62"/>
                    <a:pt x="1131" y="26"/>
                    <a:pt x="1119" y="26"/>
                  </a:cubicBezTo>
                  <a:cubicBezTo>
                    <a:pt x="1119" y="26"/>
                    <a:pt x="1119" y="79"/>
                    <a:pt x="1112" y="79"/>
                  </a:cubicBezTo>
                  <a:cubicBezTo>
                    <a:pt x="1111" y="79"/>
                    <a:pt x="1109" y="77"/>
                    <a:pt x="1107" y="74"/>
                  </a:cubicBezTo>
                  <a:cubicBezTo>
                    <a:pt x="1098" y="55"/>
                    <a:pt x="1103" y="15"/>
                    <a:pt x="1100" y="15"/>
                  </a:cubicBezTo>
                  <a:lnTo>
                    <a:pt x="1100" y="15"/>
                  </a:lnTo>
                  <a:cubicBezTo>
                    <a:pt x="1100" y="15"/>
                    <a:pt x="1098" y="18"/>
                    <a:pt x="1095" y="26"/>
                  </a:cubicBezTo>
                  <a:cubicBezTo>
                    <a:pt x="1095" y="50"/>
                    <a:pt x="1095" y="121"/>
                    <a:pt x="1084" y="121"/>
                  </a:cubicBezTo>
                  <a:lnTo>
                    <a:pt x="1084" y="86"/>
                  </a:lnTo>
                  <a:lnTo>
                    <a:pt x="1084" y="50"/>
                  </a:lnTo>
                  <a:cubicBezTo>
                    <a:pt x="1084" y="50"/>
                    <a:pt x="1072" y="74"/>
                    <a:pt x="1060" y="86"/>
                  </a:cubicBezTo>
                  <a:cubicBezTo>
                    <a:pt x="1060" y="86"/>
                    <a:pt x="1051" y="59"/>
                    <a:pt x="1048" y="59"/>
                  </a:cubicBezTo>
                  <a:cubicBezTo>
                    <a:pt x="1048" y="59"/>
                    <a:pt x="1048" y="60"/>
                    <a:pt x="1048" y="62"/>
                  </a:cubicBezTo>
                  <a:cubicBezTo>
                    <a:pt x="1048" y="74"/>
                    <a:pt x="1048" y="86"/>
                    <a:pt x="1036" y="86"/>
                  </a:cubicBezTo>
                  <a:cubicBezTo>
                    <a:pt x="1024" y="86"/>
                    <a:pt x="1024" y="86"/>
                    <a:pt x="1024" y="74"/>
                  </a:cubicBezTo>
                  <a:cubicBezTo>
                    <a:pt x="1022" y="70"/>
                    <a:pt x="1020" y="68"/>
                    <a:pt x="1019" y="68"/>
                  </a:cubicBezTo>
                  <a:cubicBezTo>
                    <a:pt x="1012" y="68"/>
                    <a:pt x="1010" y="109"/>
                    <a:pt x="1000" y="109"/>
                  </a:cubicBezTo>
                  <a:cubicBezTo>
                    <a:pt x="1000" y="110"/>
                    <a:pt x="1000" y="111"/>
                    <a:pt x="1000" y="111"/>
                  </a:cubicBezTo>
                  <a:cubicBezTo>
                    <a:pt x="997" y="111"/>
                    <a:pt x="976" y="50"/>
                    <a:pt x="976" y="50"/>
                  </a:cubicBezTo>
                  <a:cubicBezTo>
                    <a:pt x="964" y="50"/>
                    <a:pt x="976" y="97"/>
                    <a:pt x="976" y="109"/>
                  </a:cubicBezTo>
                  <a:cubicBezTo>
                    <a:pt x="976" y="110"/>
                    <a:pt x="976" y="110"/>
                    <a:pt x="976" y="110"/>
                  </a:cubicBezTo>
                  <a:cubicBezTo>
                    <a:pt x="974" y="110"/>
                    <a:pt x="952" y="25"/>
                    <a:pt x="941" y="2"/>
                  </a:cubicBezTo>
                  <a:cubicBezTo>
                    <a:pt x="941" y="26"/>
                    <a:pt x="941" y="62"/>
                    <a:pt x="941" y="86"/>
                  </a:cubicBezTo>
                  <a:cubicBezTo>
                    <a:pt x="941" y="113"/>
                    <a:pt x="941" y="124"/>
                    <a:pt x="940" y="124"/>
                  </a:cubicBezTo>
                  <a:cubicBezTo>
                    <a:pt x="939" y="124"/>
                    <a:pt x="937" y="82"/>
                    <a:pt x="929" y="50"/>
                  </a:cubicBezTo>
                  <a:lnTo>
                    <a:pt x="929" y="50"/>
                  </a:lnTo>
                  <a:cubicBezTo>
                    <a:pt x="941" y="121"/>
                    <a:pt x="905" y="74"/>
                    <a:pt x="929" y="133"/>
                  </a:cubicBezTo>
                  <a:cubicBezTo>
                    <a:pt x="917" y="109"/>
                    <a:pt x="905" y="74"/>
                    <a:pt x="893" y="74"/>
                  </a:cubicBezTo>
                  <a:lnTo>
                    <a:pt x="893" y="74"/>
                  </a:lnTo>
                  <a:cubicBezTo>
                    <a:pt x="905" y="109"/>
                    <a:pt x="893" y="97"/>
                    <a:pt x="893" y="109"/>
                  </a:cubicBezTo>
                  <a:lnTo>
                    <a:pt x="893" y="157"/>
                  </a:lnTo>
                  <a:cubicBezTo>
                    <a:pt x="893" y="158"/>
                    <a:pt x="893" y="158"/>
                    <a:pt x="893" y="158"/>
                  </a:cubicBezTo>
                  <a:cubicBezTo>
                    <a:pt x="890" y="158"/>
                    <a:pt x="860" y="71"/>
                    <a:pt x="856" y="71"/>
                  </a:cubicBezTo>
                  <a:lnTo>
                    <a:pt x="856" y="71"/>
                  </a:lnTo>
                  <a:cubicBezTo>
                    <a:pt x="855" y="71"/>
                    <a:pt x="855" y="75"/>
                    <a:pt x="857" y="86"/>
                  </a:cubicBezTo>
                  <a:cubicBezTo>
                    <a:pt x="857" y="106"/>
                    <a:pt x="891" y="192"/>
                    <a:pt x="888" y="192"/>
                  </a:cubicBezTo>
                  <a:cubicBezTo>
                    <a:pt x="887" y="192"/>
                    <a:pt x="885" y="189"/>
                    <a:pt x="881" y="181"/>
                  </a:cubicBezTo>
                  <a:cubicBezTo>
                    <a:pt x="869" y="163"/>
                    <a:pt x="863" y="154"/>
                    <a:pt x="860" y="154"/>
                  </a:cubicBezTo>
                  <a:cubicBezTo>
                    <a:pt x="857" y="154"/>
                    <a:pt x="857" y="163"/>
                    <a:pt x="857" y="181"/>
                  </a:cubicBezTo>
                  <a:cubicBezTo>
                    <a:pt x="857" y="181"/>
                    <a:pt x="869" y="228"/>
                    <a:pt x="869" y="228"/>
                  </a:cubicBezTo>
                  <a:cubicBezTo>
                    <a:pt x="857" y="193"/>
                    <a:pt x="845" y="121"/>
                    <a:pt x="834" y="109"/>
                  </a:cubicBezTo>
                  <a:cubicBezTo>
                    <a:pt x="834" y="118"/>
                    <a:pt x="834" y="133"/>
                    <a:pt x="834" y="133"/>
                  </a:cubicBezTo>
                  <a:lnTo>
                    <a:pt x="834" y="157"/>
                  </a:lnTo>
                  <a:cubicBezTo>
                    <a:pt x="834" y="157"/>
                    <a:pt x="834" y="121"/>
                    <a:pt x="822" y="109"/>
                  </a:cubicBezTo>
                  <a:lnTo>
                    <a:pt x="822" y="109"/>
                  </a:lnTo>
                  <a:cubicBezTo>
                    <a:pt x="828" y="121"/>
                    <a:pt x="828" y="124"/>
                    <a:pt x="826" y="124"/>
                  </a:cubicBezTo>
                  <a:cubicBezTo>
                    <a:pt x="825" y="124"/>
                    <a:pt x="822" y="121"/>
                    <a:pt x="822" y="121"/>
                  </a:cubicBezTo>
                  <a:cubicBezTo>
                    <a:pt x="822" y="133"/>
                    <a:pt x="822" y="145"/>
                    <a:pt x="822" y="145"/>
                  </a:cubicBezTo>
                  <a:cubicBezTo>
                    <a:pt x="822" y="156"/>
                    <a:pt x="822" y="162"/>
                    <a:pt x="819" y="162"/>
                  </a:cubicBezTo>
                  <a:cubicBezTo>
                    <a:pt x="817" y="162"/>
                    <a:pt x="811" y="153"/>
                    <a:pt x="798" y="133"/>
                  </a:cubicBezTo>
                  <a:cubicBezTo>
                    <a:pt x="791" y="114"/>
                    <a:pt x="782" y="102"/>
                    <a:pt x="778" y="102"/>
                  </a:cubicBezTo>
                  <a:lnTo>
                    <a:pt x="778" y="102"/>
                  </a:lnTo>
                  <a:cubicBezTo>
                    <a:pt x="774" y="102"/>
                    <a:pt x="775" y="111"/>
                    <a:pt x="786" y="133"/>
                  </a:cubicBezTo>
                  <a:cubicBezTo>
                    <a:pt x="786" y="137"/>
                    <a:pt x="783" y="137"/>
                    <a:pt x="781" y="137"/>
                  </a:cubicBezTo>
                  <a:lnTo>
                    <a:pt x="781" y="137"/>
                  </a:lnTo>
                  <a:cubicBezTo>
                    <a:pt x="775" y="137"/>
                    <a:pt x="770" y="137"/>
                    <a:pt x="786" y="169"/>
                  </a:cubicBezTo>
                  <a:cubicBezTo>
                    <a:pt x="770" y="153"/>
                    <a:pt x="729" y="107"/>
                    <a:pt x="713" y="107"/>
                  </a:cubicBezTo>
                  <a:cubicBezTo>
                    <a:pt x="704" y="107"/>
                    <a:pt x="702" y="120"/>
                    <a:pt x="714" y="157"/>
                  </a:cubicBezTo>
                  <a:cubicBezTo>
                    <a:pt x="692" y="106"/>
                    <a:pt x="682" y="87"/>
                    <a:pt x="680" y="87"/>
                  </a:cubicBezTo>
                  <a:lnTo>
                    <a:pt x="680" y="87"/>
                  </a:lnTo>
                  <a:cubicBezTo>
                    <a:pt x="675" y="87"/>
                    <a:pt x="717" y="206"/>
                    <a:pt x="715" y="206"/>
                  </a:cubicBezTo>
                  <a:cubicBezTo>
                    <a:pt x="715" y="206"/>
                    <a:pt x="715" y="206"/>
                    <a:pt x="714" y="205"/>
                  </a:cubicBezTo>
                  <a:cubicBezTo>
                    <a:pt x="706" y="178"/>
                    <a:pt x="684" y="139"/>
                    <a:pt x="678" y="139"/>
                  </a:cubicBezTo>
                  <a:lnTo>
                    <a:pt x="678" y="139"/>
                  </a:lnTo>
                  <a:cubicBezTo>
                    <a:pt x="676" y="139"/>
                    <a:pt x="676" y="144"/>
                    <a:pt x="679" y="157"/>
                  </a:cubicBezTo>
                  <a:cubicBezTo>
                    <a:pt x="679" y="165"/>
                    <a:pt x="695" y="216"/>
                    <a:pt x="709" y="249"/>
                  </a:cubicBezTo>
                  <a:lnTo>
                    <a:pt x="709" y="249"/>
                  </a:lnTo>
                  <a:cubicBezTo>
                    <a:pt x="696" y="228"/>
                    <a:pt x="686" y="210"/>
                    <a:pt x="681" y="210"/>
                  </a:cubicBezTo>
                  <a:cubicBezTo>
                    <a:pt x="680" y="210"/>
                    <a:pt x="679" y="212"/>
                    <a:pt x="679" y="217"/>
                  </a:cubicBezTo>
                  <a:cubicBezTo>
                    <a:pt x="667" y="228"/>
                    <a:pt x="703" y="264"/>
                    <a:pt x="691" y="276"/>
                  </a:cubicBezTo>
                  <a:cubicBezTo>
                    <a:pt x="679" y="240"/>
                    <a:pt x="655" y="205"/>
                    <a:pt x="631" y="169"/>
                  </a:cubicBezTo>
                  <a:cubicBezTo>
                    <a:pt x="628" y="166"/>
                    <a:pt x="626" y="164"/>
                    <a:pt x="624" y="164"/>
                  </a:cubicBezTo>
                  <a:lnTo>
                    <a:pt x="624" y="164"/>
                  </a:lnTo>
                  <a:cubicBezTo>
                    <a:pt x="620" y="164"/>
                    <a:pt x="622" y="178"/>
                    <a:pt x="631" y="205"/>
                  </a:cubicBezTo>
                  <a:cubicBezTo>
                    <a:pt x="643" y="205"/>
                    <a:pt x="643" y="228"/>
                    <a:pt x="631" y="240"/>
                  </a:cubicBezTo>
                  <a:cubicBezTo>
                    <a:pt x="631" y="240"/>
                    <a:pt x="627" y="248"/>
                    <a:pt x="619" y="248"/>
                  </a:cubicBezTo>
                  <a:cubicBezTo>
                    <a:pt x="614" y="248"/>
                    <a:pt x="606" y="244"/>
                    <a:pt x="595" y="228"/>
                  </a:cubicBezTo>
                  <a:cubicBezTo>
                    <a:pt x="578" y="203"/>
                    <a:pt x="555" y="183"/>
                    <a:pt x="548" y="183"/>
                  </a:cubicBezTo>
                  <a:cubicBezTo>
                    <a:pt x="545" y="183"/>
                    <a:pt x="544" y="186"/>
                    <a:pt x="548" y="193"/>
                  </a:cubicBezTo>
                  <a:cubicBezTo>
                    <a:pt x="560" y="228"/>
                    <a:pt x="572" y="240"/>
                    <a:pt x="572" y="252"/>
                  </a:cubicBezTo>
                  <a:cubicBezTo>
                    <a:pt x="572" y="256"/>
                    <a:pt x="570" y="258"/>
                    <a:pt x="568" y="258"/>
                  </a:cubicBezTo>
                  <a:cubicBezTo>
                    <a:pt x="564" y="258"/>
                    <a:pt x="556" y="252"/>
                    <a:pt x="548" y="252"/>
                  </a:cubicBezTo>
                  <a:cubicBezTo>
                    <a:pt x="540" y="252"/>
                    <a:pt x="521" y="247"/>
                    <a:pt x="513" y="247"/>
                  </a:cubicBezTo>
                  <a:cubicBezTo>
                    <a:pt x="509" y="247"/>
                    <a:pt x="508" y="248"/>
                    <a:pt x="512" y="252"/>
                  </a:cubicBezTo>
                  <a:cubicBezTo>
                    <a:pt x="545" y="285"/>
                    <a:pt x="541" y="293"/>
                    <a:pt x="530" y="293"/>
                  </a:cubicBezTo>
                  <a:cubicBezTo>
                    <a:pt x="520" y="293"/>
                    <a:pt x="505" y="288"/>
                    <a:pt x="500" y="288"/>
                  </a:cubicBezTo>
                  <a:cubicBezTo>
                    <a:pt x="500" y="288"/>
                    <a:pt x="488" y="288"/>
                    <a:pt x="488" y="300"/>
                  </a:cubicBezTo>
                  <a:cubicBezTo>
                    <a:pt x="488" y="312"/>
                    <a:pt x="488" y="312"/>
                    <a:pt x="500" y="324"/>
                  </a:cubicBezTo>
                  <a:cubicBezTo>
                    <a:pt x="504" y="328"/>
                    <a:pt x="504" y="329"/>
                    <a:pt x="502" y="329"/>
                  </a:cubicBezTo>
                  <a:cubicBezTo>
                    <a:pt x="499" y="329"/>
                    <a:pt x="488" y="324"/>
                    <a:pt x="488" y="324"/>
                  </a:cubicBezTo>
                  <a:cubicBezTo>
                    <a:pt x="488" y="324"/>
                    <a:pt x="488" y="336"/>
                    <a:pt x="488" y="336"/>
                  </a:cubicBezTo>
                  <a:cubicBezTo>
                    <a:pt x="488" y="344"/>
                    <a:pt x="499" y="363"/>
                    <a:pt x="495" y="363"/>
                  </a:cubicBezTo>
                  <a:cubicBezTo>
                    <a:pt x="493" y="363"/>
                    <a:pt x="488" y="359"/>
                    <a:pt x="476" y="348"/>
                  </a:cubicBezTo>
                  <a:cubicBezTo>
                    <a:pt x="462" y="334"/>
                    <a:pt x="448" y="328"/>
                    <a:pt x="442" y="328"/>
                  </a:cubicBezTo>
                  <a:cubicBezTo>
                    <a:pt x="437" y="328"/>
                    <a:pt x="436" y="331"/>
                    <a:pt x="441" y="336"/>
                  </a:cubicBezTo>
                  <a:cubicBezTo>
                    <a:pt x="441" y="348"/>
                    <a:pt x="476" y="371"/>
                    <a:pt x="464" y="383"/>
                  </a:cubicBezTo>
                  <a:cubicBezTo>
                    <a:pt x="441" y="359"/>
                    <a:pt x="429" y="336"/>
                    <a:pt x="417" y="336"/>
                  </a:cubicBezTo>
                  <a:lnTo>
                    <a:pt x="417" y="336"/>
                  </a:lnTo>
                  <a:cubicBezTo>
                    <a:pt x="417" y="348"/>
                    <a:pt x="453" y="443"/>
                    <a:pt x="464" y="455"/>
                  </a:cubicBezTo>
                  <a:lnTo>
                    <a:pt x="464" y="443"/>
                  </a:lnTo>
                  <a:cubicBezTo>
                    <a:pt x="469" y="443"/>
                    <a:pt x="470" y="441"/>
                    <a:pt x="473" y="441"/>
                  </a:cubicBezTo>
                  <a:cubicBezTo>
                    <a:pt x="476" y="441"/>
                    <a:pt x="483" y="445"/>
                    <a:pt x="512" y="467"/>
                  </a:cubicBezTo>
                  <a:cubicBezTo>
                    <a:pt x="512" y="467"/>
                    <a:pt x="512" y="459"/>
                    <a:pt x="516" y="459"/>
                  </a:cubicBezTo>
                  <a:cubicBezTo>
                    <a:pt x="517" y="459"/>
                    <a:pt x="517" y="459"/>
                    <a:pt x="517" y="459"/>
                  </a:cubicBezTo>
                  <a:lnTo>
                    <a:pt x="517" y="459"/>
                  </a:lnTo>
                  <a:cubicBezTo>
                    <a:pt x="496" y="436"/>
                    <a:pt x="468" y="404"/>
                    <a:pt x="476" y="395"/>
                  </a:cubicBezTo>
                  <a:lnTo>
                    <a:pt x="476" y="395"/>
                  </a:lnTo>
                  <a:cubicBezTo>
                    <a:pt x="476" y="395"/>
                    <a:pt x="518" y="436"/>
                    <a:pt x="525" y="436"/>
                  </a:cubicBezTo>
                  <a:cubicBezTo>
                    <a:pt x="526" y="436"/>
                    <a:pt x="526" y="435"/>
                    <a:pt x="524" y="431"/>
                  </a:cubicBezTo>
                  <a:cubicBezTo>
                    <a:pt x="512" y="419"/>
                    <a:pt x="512" y="407"/>
                    <a:pt x="500" y="395"/>
                  </a:cubicBezTo>
                  <a:cubicBezTo>
                    <a:pt x="476" y="371"/>
                    <a:pt x="488" y="371"/>
                    <a:pt x="488" y="371"/>
                  </a:cubicBezTo>
                  <a:cubicBezTo>
                    <a:pt x="488" y="368"/>
                    <a:pt x="490" y="367"/>
                    <a:pt x="492" y="367"/>
                  </a:cubicBezTo>
                  <a:cubicBezTo>
                    <a:pt x="500" y="367"/>
                    <a:pt x="518" y="380"/>
                    <a:pt x="536" y="407"/>
                  </a:cubicBezTo>
                  <a:cubicBezTo>
                    <a:pt x="560" y="443"/>
                    <a:pt x="536" y="443"/>
                    <a:pt x="572" y="478"/>
                  </a:cubicBezTo>
                  <a:cubicBezTo>
                    <a:pt x="589" y="496"/>
                    <a:pt x="598" y="505"/>
                    <a:pt x="600" y="505"/>
                  </a:cubicBezTo>
                  <a:cubicBezTo>
                    <a:pt x="601" y="505"/>
                    <a:pt x="595" y="496"/>
                    <a:pt x="583" y="478"/>
                  </a:cubicBezTo>
                  <a:cubicBezTo>
                    <a:pt x="571" y="453"/>
                    <a:pt x="572" y="438"/>
                    <a:pt x="580" y="438"/>
                  </a:cubicBezTo>
                  <a:cubicBezTo>
                    <a:pt x="588" y="438"/>
                    <a:pt x="602" y="450"/>
                    <a:pt x="619" y="478"/>
                  </a:cubicBezTo>
                  <a:cubicBezTo>
                    <a:pt x="607" y="455"/>
                    <a:pt x="595" y="431"/>
                    <a:pt x="583" y="407"/>
                  </a:cubicBezTo>
                  <a:cubicBezTo>
                    <a:pt x="583" y="407"/>
                    <a:pt x="583" y="395"/>
                    <a:pt x="572" y="371"/>
                  </a:cubicBezTo>
                  <a:lnTo>
                    <a:pt x="572" y="371"/>
                  </a:lnTo>
                  <a:cubicBezTo>
                    <a:pt x="598" y="404"/>
                    <a:pt x="617" y="412"/>
                    <a:pt x="631" y="412"/>
                  </a:cubicBezTo>
                  <a:cubicBezTo>
                    <a:pt x="642" y="412"/>
                    <a:pt x="650" y="407"/>
                    <a:pt x="655" y="407"/>
                  </a:cubicBezTo>
                  <a:cubicBezTo>
                    <a:pt x="655" y="407"/>
                    <a:pt x="655" y="379"/>
                    <a:pt x="643" y="338"/>
                  </a:cubicBezTo>
                  <a:lnTo>
                    <a:pt x="643" y="338"/>
                  </a:lnTo>
                  <a:cubicBezTo>
                    <a:pt x="650" y="350"/>
                    <a:pt x="657" y="362"/>
                    <a:pt x="667" y="371"/>
                  </a:cubicBezTo>
                  <a:lnTo>
                    <a:pt x="667" y="359"/>
                  </a:lnTo>
                  <a:lnTo>
                    <a:pt x="679" y="383"/>
                  </a:lnTo>
                  <a:cubicBezTo>
                    <a:pt x="686" y="397"/>
                    <a:pt x="696" y="411"/>
                    <a:pt x="700" y="411"/>
                  </a:cubicBezTo>
                  <a:cubicBezTo>
                    <a:pt x="702" y="411"/>
                    <a:pt x="701" y="403"/>
                    <a:pt x="691" y="383"/>
                  </a:cubicBezTo>
                  <a:cubicBezTo>
                    <a:pt x="655" y="336"/>
                    <a:pt x="655" y="336"/>
                    <a:pt x="667" y="336"/>
                  </a:cubicBezTo>
                  <a:cubicBezTo>
                    <a:pt x="667" y="332"/>
                    <a:pt x="667" y="330"/>
                    <a:pt x="667" y="330"/>
                  </a:cubicBezTo>
                  <a:cubicBezTo>
                    <a:pt x="668" y="330"/>
                    <a:pt x="671" y="336"/>
                    <a:pt x="679" y="336"/>
                  </a:cubicBezTo>
                  <a:cubicBezTo>
                    <a:pt x="691" y="336"/>
                    <a:pt x="691" y="348"/>
                    <a:pt x="691" y="359"/>
                  </a:cubicBezTo>
                  <a:lnTo>
                    <a:pt x="714" y="359"/>
                  </a:lnTo>
                  <a:cubicBezTo>
                    <a:pt x="714" y="359"/>
                    <a:pt x="667" y="252"/>
                    <a:pt x="667" y="252"/>
                  </a:cubicBezTo>
                  <a:lnTo>
                    <a:pt x="667" y="252"/>
                  </a:lnTo>
                  <a:cubicBezTo>
                    <a:pt x="691" y="288"/>
                    <a:pt x="714" y="324"/>
                    <a:pt x="738" y="359"/>
                  </a:cubicBezTo>
                  <a:cubicBezTo>
                    <a:pt x="743" y="364"/>
                    <a:pt x="747" y="367"/>
                    <a:pt x="750" y="367"/>
                  </a:cubicBezTo>
                  <a:cubicBezTo>
                    <a:pt x="754" y="367"/>
                    <a:pt x="753" y="358"/>
                    <a:pt x="738" y="336"/>
                  </a:cubicBezTo>
                  <a:cubicBezTo>
                    <a:pt x="718" y="305"/>
                    <a:pt x="697" y="274"/>
                    <a:pt x="707" y="274"/>
                  </a:cubicBezTo>
                  <a:cubicBezTo>
                    <a:pt x="709" y="274"/>
                    <a:pt x="711" y="274"/>
                    <a:pt x="714" y="276"/>
                  </a:cubicBezTo>
                  <a:cubicBezTo>
                    <a:pt x="726" y="300"/>
                    <a:pt x="738" y="312"/>
                    <a:pt x="750" y="336"/>
                  </a:cubicBezTo>
                  <a:lnTo>
                    <a:pt x="762" y="359"/>
                  </a:lnTo>
                  <a:cubicBezTo>
                    <a:pt x="762" y="359"/>
                    <a:pt x="726" y="288"/>
                    <a:pt x="726" y="276"/>
                  </a:cubicBezTo>
                  <a:cubicBezTo>
                    <a:pt x="726" y="273"/>
                    <a:pt x="727" y="272"/>
                    <a:pt x="728" y="272"/>
                  </a:cubicBezTo>
                  <a:cubicBezTo>
                    <a:pt x="737" y="272"/>
                    <a:pt x="774" y="337"/>
                    <a:pt x="774" y="348"/>
                  </a:cubicBezTo>
                  <a:cubicBezTo>
                    <a:pt x="787" y="368"/>
                    <a:pt x="792" y="375"/>
                    <a:pt x="793" y="375"/>
                  </a:cubicBezTo>
                  <a:cubicBezTo>
                    <a:pt x="798" y="375"/>
                    <a:pt x="738" y="264"/>
                    <a:pt x="738" y="264"/>
                  </a:cubicBezTo>
                  <a:cubicBezTo>
                    <a:pt x="738" y="263"/>
                    <a:pt x="738" y="263"/>
                    <a:pt x="739" y="263"/>
                  </a:cubicBezTo>
                  <a:cubicBezTo>
                    <a:pt x="743" y="263"/>
                    <a:pt x="773" y="308"/>
                    <a:pt x="779" y="308"/>
                  </a:cubicBezTo>
                  <a:cubicBezTo>
                    <a:pt x="779" y="308"/>
                    <a:pt x="780" y="307"/>
                    <a:pt x="780" y="306"/>
                  </a:cubicBezTo>
                  <a:lnTo>
                    <a:pt x="780" y="306"/>
                  </a:lnTo>
                  <a:cubicBezTo>
                    <a:pt x="785" y="319"/>
                    <a:pt x="792" y="322"/>
                    <a:pt x="799" y="322"/>
                  </a:cubicBezTo>
                  <a:cubicBezTo>
                    <a:pt x="811" y="322"/>
                    <a:pt x="822" y="312"/>
                    <a:pt x="822" y="312"/>
                  </a:cubicBezTo>
                  <a:cubicBezTo>
                    <a:pt x="822" y="312"/>
                    <a:pt x="822" y="288"/>
                    <a:pt x="834" y="276"/>
                  </a:cubicBezTo>
                  <a:cubicBezTo>
                    <a:pt x="835" y="275"/>
                    <a:pt x="836" y="274"/>
                    <a:pt x="837" y="274"/>
                  </a:cubicBezTo>
                  <a:cubicBezTo>
                    <a:pt x="846" y="274"/>
                    <a:pt x="854" y="306"/>
                    <a:pt x="856" y="306"/>
                  </a:cubicBezTo>
                  <a:cubicBezTo>
                    <a:pt x="857" y="306"/>
                    <a:pt x="857" y="304"/>
                    <a:pt x="857" y="300"/>
                  </a:cubicBezTo>
                  <a:cubicBezTo>
                    <a:pt x="857" y="276"/>
                    <a:pt x="845" y="252"/>
                    <a:pt x="845" y="240"/>
                  </a:cubicBezTo>
                  <a:lnTo>
                    <a:pt x="845" y="240"/>
                  </a:lnTo>
                  <a:cubicBezTo>
                    <a:pt x="845" y="240"/>
                    <a:pt x="863" y="310"/>
                    <a:pt x="869" y="336"/>
                  </a:cubicBezTo>
                  <a:cubicBezTo>
                    <a:pt x="869" y="300"/>
                    <a:pt x="881" y="312"/>
                    <a:pt x="869" y="264"/>
                  </a:cubicBezTo>
                  <a:cubicBezTo>
                    <a:pt x="869" y="248"/>
                    <a:pt x="872" y="244"/>
                    <a:pt x="875" y="244"/>
                  </a:cubicBezTo>
                  <a:cubicBezTo>
                    <a:pt x="875" y="244"/>
                    <a:pt x="875" y="244"/>
                    <a:pt x="875" y="244"/>
                  </a:cubicBezTo>
                  <a:lnTo>
                    <a:pt x="875" y="244"/>
                  </a:lnTo>
                  <a:cubicBezTo>
                    <a:pt x="884" y="273"/>
                    <a:pt x="894" y="301"/>
                    <a:pt x="903" y="321"/>
                  </a:cubicBezTo>
                  <a:lnTo>
                    <a:pt x="903" y="321"/>
                  </a:lnTo>
                  <a:cubicBezTo>
                    <a:pt x="898" y="301"/>
                    <a:pt x="883" y="213"/>
                    <a:pt x="893" y="193"/>
                  </a:cubicBezTo>
                  <a:cubicBezTo>
                    <a:pt x="893" y="184"/>
                    <a:pt x="894" y="181"/>
                    <a:pt x="896" y="181"/>
                  </a:cubicBezTo>
                  <a:cubicBezTo>
                    <a:pt x="905" y="181"/>
                    <a:pt x="941" y="318"/>
                    <a:pt x="941" y="359"/>
                  </a:cubicBezTo>
                  <a:cubicBezTo>
                    <a:pt x="941" y="300"/>
                    <a:pt x="929" y="252"/>
                    <a:pt x="929" y="205"/>
                  </a:cubicBezTo>
                  <a:lnTo>
                    <a:pt x="929" y="205"/>
                  </a:lnTo>
                  <a:lnTo>
                    <a:pt x="964" y="300"/>
                  </a:lnTo>
                  <a:cubicBezTo>
                    <a:pt x="957" y="268"/>
                    <a:pt x="959" y="268"/>
                    <a:pt x="962" y="268"/>
                  </a:cubicBezTo>
                  <a:lnTo>
                    <a:pt x="962" y="268"/>
                  </a:lnTo>
                  <a:cubicBezTo>
                    <a:pt x="963" y="268"/>
                    <a:pt x="964" y="268"/>
                    <a:pt x="964" y="264"/>
                  </a:cubicBezTo>
                  <a:cubicBezTo>
                    <a:pt x="964" y="240"/>
                    <a:pt x="964" y="217"/>
                    <a:pt x="964" y="193"/>
                  </a:cubicBezTo>
                  <a:cubicBezTo>
                    <a:pt x="974" y="222"/>
                    <a:pt x="976" y="285"/>
                    <a:pt x="983" y="285"/>
                  </a:cubicBezTo>
                  <a:cubicBezTo>
                    <a:pt x="985" y="285"/>
                    <a:pt x="986" y="282"/>
                    <a:pt x="988" y="276"/>
                  </a:cubicBezTo>
                  <a:cubicBezTo>
                    <a:pt x="992" y="261"/>
                    <a:pt x="995" y="254"/>
                    <a:pt x="997" y="254"/>
                  </a:cubicBezTo>
                  <a:cubicBezTo>
                    <a:pt x="1001" y="254"/>
                    <a:pt x="1004" y="283"/>
                    <a:pt x="1012" y="324"/>
                  </a:cubicBezTo>
                  <a:lnTo>
                    <a:pt x="1012" y="276"/>
                  </a:lnTo>
                  <a:cubicBezTo>
                    <a:pt x="1012" y="264"/>
                    <a:pt x="1015" y="264"/>
                    <a:pt x="1018" y="264"/>
                  </a:cubicBezTo>
                  <a:cubicBezTo>
                    <a:pt x="1021" y="264"/>
                    <a:pt x="1024" y="264"/>
                    <a:pt x="1024" y="252"/>
                  </a:cubicBezTo>
                  <a:cubicBezTo>
                    <a:pt x="1024" y="228"/>
                    <a:pt x="1024" y="205"/>
                    <a:pt x="1024" y="181"/>
                  </a:cubicBezTo>
                  <a:cubicBezTo>
                    <a:pt x="1024" y="180"/>
                    <a:pt x="1024" y="179"/>
                    <a:pt x="1024" y="178"/>
                  </a:cubicBezTo>
                  <a:lnTo>
                    <a:pt x="1024" y="178"/>
                  </a:lnTo>
                  <a:cubicBezTo>
                    <a:pt x="1024" y="191"/>
                    <a:pt x="1025" y="194"/>
                    <a:pt x="1028" y="194"/>
                  </a:cubicBezTo>
                  <a:cubicBezTo>
                    <a:pt x="1029" y="194"/>
                    <a:pt x="1032" y="193"/>
                    <a:pt x="1036" y="193"/>
                  </a:cubicBezTo>
                  <a:lnTo>
                    <a:pt x="1060" y="193"/>
                  </a:lnTo>
                  <a:lnTo>
                    <a:pt x="1060" y="264"/>
                  </a:lnTo>
                  <a:lnTo>
                    <a:pt x="1060" y="288"/>
                  </a:lnTo>
                  <a:cubicBezTo>
                    <a:pt x="1072" y="288"/>
                    <a:pt x="1060" y="228"/>
                    <a:pt x="1072" y="193"/>
                  </a:cubicBezTo>
                  <a:cubicBezTo>
                    <a:pt x="1074" y="187"/>
                    <a:pt x="1075" y="185"/>
                    <a:pt x="1076" y="185"/>
                  </a:cubicBezTo>
                  <a:lnTo>
                    <a:pt x="1076" y="185"/>
                  </a:lnTo>
                  <a:cubicBezTo>
                    <a:pt x="1078" y="185"/>
                    <a:pt x="1077" y="198"/>
                    <a:pt x="1076" y="214"/>
                  </a:cubicBezTo>
                  <a:lnTo>
                    <a:pt x="1076" y="214"/>
                  </a:lnTo>
                  <a:cubicBezTo>
                    <a:pt x="1075" y="212"/>
                    <a:pt x="1074" y="211"/>
                    <a:pt x="1073" y="211"/>
                  </a:cubicBezTo>
                  <a:cubicBezTo>
                    <a:pt x="1072" y="211"/>
                    <a:pt x="1072" y="217"/>
                    <a:pt x="1072" y="228"/>
                  </a:cubicBezTo>
                  <a:cubicBezTo>
                    <a:pt x="1072" y="240"/>
                    <a:pt x="1072" y="240"/>
                    <a:pt x="1072" y="252"/>
                  </a:cubicBezTo>
                  <a:cubicBezTo>
                    <a:pt x="1072" y="252"/>
                    <a:pt x="1074" y="232"/>
                    <a:pt x="1076" y="214"/>
                  </a:cubicBezTo>
                  <a:lnTo>
                    <a:pt x="1076" y="214"/>
                  </a:lnTo>
                  <a:cubicBezTo>
                    <a:pt x="1077" y="216"/>
                    <a:pt x="1080" y="221"/>
                    <a:pt x="1084" y="228"/>
                  </a:cubicBezTo>
                  <a:cubicBezTo>
                    <a:pt x="1088" y="242"/>
                    <a:pt x="1092" y="251"/>
                    <a:pt x="1095" y="255"/>
                  </a:cubicBezTo>
                  <a:lnTo>
                    <a:pt x="1095" y="255"/>
                  </a:lnTo>
                  <a:lnTo>
                    <a:pt x="1095" y="264"/>
                  </a:lnTo>
                  <a:cubicBezTo>
                    <a:pt x="1096" y="262"/>
                    <a:pt x="1097" y="259"/>
                    <a:pt x="1098" y="257"/>
                  </a:cubicBezTo>
                  <a:lnTo>
                    <a:pt x="1098" y="257"/>
                  </a:lnTo>
                  <a:cubicBezTo>
                    <a:pt x="1098" y="257"/>
                    <a:pt x="1098" y="257"/>
                    <a:pt x="1098" y="257"/>
                  </a:cubicBezTo>
                  <a:cubicBezTo>
                    <a:pt x="1100" y="257"/>
                    <a:pt x="1101" y="253"/>
                    <a:pt x="1100" y="243"/>
                  </a:cubicBezTo>
                  <a:lnTo>
                    <a:pt x="1100" y="243"/>
                  </a:lnTo>
                  <a:cubicBezTo>
                    <a:pt x="1108" y="201"/>
                    <a:pt x="1109" y="133"/>
                    <a:pt x="1119" y="133"/>
                  </a:cubicBezTo>
                  <a:lnTo>
                    <a:pt x="1119" y="240"/>
                  </a:lnTo>
                  <a:cubicBezTo>
                    <a:pt x="1119" y="248"/>
                    <a:pt x="1121" y="252"/>
                    <a:pt x="1123" y="252"/>
                  </a:cubicBezTo>
                  <a:cubicBezTo>
                    <a:pt x="1127" y="252"/>
                    <a:pt x="1135" y="236"/>
                    <a:pt x="1143" y="205"/>
                  </a:cubicBezTo>
                  <a:cubicBezTo>
                    <a:pt x="1143" y="228"/>
                    <a:pt x="1143" y="288"/>
                    <a:pt x="1155" y="288"/>
                  </a:cubicBezTo>
                  <a:cubicBezTo>
                    <a:pt x="1167" y="288"/>
                    <a:pt x="1167" y="264"/>
                    <a:pt x="1167" y="264"/>
                  </a:cubicBezTo>
                  <a:cubicBezTo>
                    <a:pt x="1167" y="296"/>
                    <a:pt x="1177" y="301"/>
                    <a:pt x="1185" y="301"/>
                  </a:cubicBezTo>
                  <a:cubicBezTo>
                    <a:pt x="1188" y="301"/>
                    <a:pt x="1191" y="300"/>
                    <a:pt x="1191" y="300"/>
                  </a:cubicBezTo>
                  <a:cubicBezTo>
                    <a:pt x="1191" y="300"/>
                    <a:pt x="1191" y="240"/>
                    <a:pt x="1203" y="217"/>
                  </a:cubicBezTo>
                  <a:cubicBezTo>
                    <a:pt x="1203" y="226"/>
                    <a:pt x="1203" y="303"/>
                    <a:pt x="1203" y="324"/>
                  </a:cubicBezTo>
                  <a:cubicBezTo>
                    <a:pt x="1203" y="336"/>
                    <a:pt x="1203" y="348"/>
                    <a:pt x="1215" y="348"/>
                  </a:cubicBezTo>
                  <a:cubicBezTo>
                    <a:pt x="1215" y="348"/>
                    <a:pt x="1226" y="336"/>
                    <a:pt x="1238" y="312"/>
                  </a:cubicBezTo>
                  <a:cubicBezTo>
                    <a:pt x="1250" y="300"/>
                    <a:pt x="1274" y="264"/>
                    <a:pt x="1274" y="264"/>
                  </a:cubicBezTo>
                  <a:lnTo>
                    <a:pt x="1274" y="264"/>
                  </a:lnTo>
                  <a:cubicBezTo>
                    <a:pt x="1274" y="276"/>
                    <a:pt x="1231" y="384"/>
                    <a:pt x="1237" y="384"/>
                  </a:cubicBezTo>
                  <a:cubicBezTo>
                    <a:pt x="1237" y="384"/>
                    <a:pt x="1238" y="384"/>
                    <a:pt x="1238" y="383"/>
                  </a:cubicBezTo>
                  <a:cubicBezTo>
                    <a:pt x="1262" y="348"/>
                    <a:pt x="1274" y="312"/>
                    <a:pt x="1286" y="288"/>
                  </a:cubicBezTo>
                  <a:lnTo>
                    <a:pt x="1286" y="288"/>
                  </a:lnTo>
                  <a:cubicBezTo>
                    <a:pt x="1274" y="324"/>
                    <a:pt x="1274" y="348"/>
                    <a:pt x="1286" y="348"/>
                  </a:cubicBezTo>
                  <a:cubicBezTo>
                    <a:pt x="1290" y="351"/>
                    <a:pt x="1293" y="353"/>
                    <a:pt x="1295" y="353"/>
                  </a:cubicBezTo>
                  <a:cubicBezTo>
                    <a:pt x="1299" y="353"/>
                    <a:pt x="1302" y="348"/>
                    <a:pt x="1310" y="348"/>
                  </a:cubicBezTo>
                  <a:cubicBezTo>
                    <a:pt x="1310" y="348"/>
                    <a:pt x="1322" y="312"/>
                    <a:pt x="1322" y="312"/>
                  </a:cubicBezTo>
                  <a:cubicBezTo>
                    <a:pt x="1323" y="311"/>
                    <a:pt x="1324" y="310"/>
                    <a:pt x="1325" y="310"/>
                  </a:cubicBezTo>
                  <a:cubicBezTo>
                    <a:pt x="1334" y="310"/>
                    <a:pt x="1334" y="350"/>
                    <a:pt x="1334" y="371"/>
                  </a:cubicBezTo>
                  <a:cubicBezTo>
                    <a:pt x="1334" y="383"/>
                    <a:pt x="1334" y="387"/>
                    <a:pt x="1334" y="387"/>
                  </a:cubicBezTo>
                  <a:cubicBezTo>
                    <a:pt x="1335" y="387"/>
                    <a:pt x="1337" y="368"/>
                    <a:pt x="1345" y="359"/>
                  </a:cubicBezTo>
                  <a:cubicBezTo>
                    <a:pt x="1349" y="351"/>
                    <a:pt x="1351" y="349"/>
                    <a:pt x="1351" y="349"/>
                  </a:cubicBezTo>
                  <a:lnTo>
                    <a:pt x="1351" y="349"/>
                  </a:lnTo>
                  <a:cubicBezTo>
                    <a:pt x="1352" y="349"/>
                    <a:pt x="1349" y="359"/>
                    <a:pt x="1357" y="359"/>
                  </a:cubicBezTo>
                  <a:cubicBezTo>
                    <a:pt x="1369" y="359"/>
                    <a:pt x="1369" y="336"/>
                    <a:pt x="1381" y="336"/>
                  </a:cubicBezTo>
                  <a:cubicBezTo>
                    <a:pt x="1393" y="336"/>
                    <a:pt x="1381" y="348"/>
                    <a:pt x="1393" y="359"/>
                  </a:cubicBezTo>
                  <a:cubicBezTo>
                    <a:pt x="1399" y="365"/>
                    <a:pt x="1399" y="368"/>
                    <a:pt x="1399" y="368"/>
                  </a:cubicBezTo>
                  <a:cubicBezTo>
                    <a:pt x="1399" y="368"/>
                    <a:pt x="1399" y="365"/>
                    <a:pt x="1405" y="359"/>
                  </a:cubicBezTo>
                  <a:cubicBezTo>
                    <a:pt x="1409" y="355"/>
                    <a:pt x="1413" y="354"/>
                    <a:pt x="1416" y="354"/>
                  </a:cubicBezTo>
                  <a:cubicBezTo>
                    <a:pt x="1424" y="354"/>
                    <a:pt x="1429" y="359"/>
                    <a:pt x="1429" y="359"/>
                  </a:cubicBezTo>
                  <a:cubicBezTo>
                    <a:pt x="1441" y="359"/>
                    <a:pt x="1476" y="324"/>
                    <a:pt x="1476" y="324"/>
                  </a:cubicBezTo>
                  <a:lnTo>
                    <a:pt x="1476" y="324"/>
                  </a:lnTo>
                  <a:cubicBezTo>
                    <a:pt x="1476" y="324"/>
                    <a:pt x="1453" y="371"/>
                    <a:pt x="1453" y="371"/>
                  </a:cubicBezTo>
                  <a:lnTo>
                    <a:pt x="1476" y="348"/>
                  </a:lnTo>
                  <a:cubicBezTo>
                    <a:pt x="1488" y="324"/>
                    <a:pt x="1500" y="312"/>
                    <a:pt x="1512" y="288"/>
                  </a:cubicBezTo>
                  <a:lnTo>
                    <a:pt x="1512" y="288"/>
                  </a:lnTo>
                  <a:lnTo>
                    <a:pt x="1488" y="348"/>
                  </a:lnTo>
                  <a:lnTo>
                    <a:pt x="1488" y="359"/>
                  </a:lnTo>
                  <a:cubicBezTo>
                    <a:pt x="1488" y="359"/>
                    <a:pt x="1498" y="350"/>
                    <a:pt x="1502" y="349"/>
                  </a:cubicBezTo>
                  <a:lnTo>
                    <a:pt x="1502" y="349"/>
                  </a:lnTo>
                  <a:lnTo>
                    <a:pt x="1488" y="383"/>
                  </a:lnTo>
                  <a:cubicBezTo>
                    <a:pt x="1505" y="356"/>
                    <a:pt x="1506" y="349"/>
                    <a:pt x="1503" y="349"/>
                  </a:cubicBezTo>
                  <a:lnTo>
                    <a:pt x="1503" y="349"/>
                  </a:lnTo>
                  <a:cubicBezTo>
                    <a:pt x="1503" y="349"/>
                    <a:pt x="1502" y="349"/>
                    <a:pt x="1502" y="349"/>
                  </a:cubicBezTo>
                  <a:lnTo>
                    <a:pt x="1502" y="349"/>
                  </a:lnTo>
                  <a:lnTo>
                    <a:pt x="1512" y="324"/>
                  </a:lnTo>
                  <a:lnTo>
                    <a:pt x="1512" y="324"/>
                  </a:lnTo>
                  <a:cubicBezTo>
                    <a:pt x="1500" y="371"/>
                    <a:pt x="1500" y="371"/>
                    <a:pt x="1512" y="371"/>
                  </a:cubicBezTo>
                  <a:cubicBezTo>
                    <a:pt x="1512" y="377"/>
                    <a:pt x="1512" y="380"/>
                    <a:pt x="1514" y="380"/>
                  </a:cubicBezTo>
                  <a:cubicBezTo>
                    <a:pt x="1515" y="380"/>
                    <a:pt x="1518" y="377"/>
                    <a:pt x="1524" y="371"/>
                  </a:cubicBezTo>
                  <a:cubicBezTo>
                    <a:pt x="1536" y="371"/>
                    <a:pt x="1536" y="359"/>
                    <a:pt x="1536" y="359"/>
                  </a:cubicBezTo>
                  <a:cubicBezTo>
                    <a:pt x="1536" y="359"/>
                    <a:pt x="1536" y="395"/>
                    <a:pt x="1536" y="395"/>
                  </a:cubicBezTo>
                  <a:cubicBezTo>
                    <a:pt x="1536" y="407"/>
                    <a:pt x="1560" y="395"/>
                    <a:pt x="1536" y="443"/>
                  </a:cubicBezTo>
                  <a:cubicBezTo>
                    <a:pt x="1536" y="443"/>
                    <a:pt x="1572" y="383"/>
                    <a:pt x="1584" y="371"/>
                  </a:cubicBezTo>
                  <a:cubicBezTo>
                    <a:pt x="1585" y="370"/>
                    <a:pt x="1586" y="369"/>
                    <a:pt x="1586" y="369"/>
                  </a:cubicBezTo>
                  <a:lnTo>
                    <a:pt x="1586" y="369"/>
                  </a:lnTo>
                  <a:cubicBezTo>
                    <a:pt x="1590" y="369"/>
                    <a:pt x="1570" y="408"/>
                    <a:pt x="1560" y="419"/>
                  </a:cubicBezTo>
                  <a:cubicBezTo>
                    <a:pt x="1560" y="431"/>
                    <a:pt x="1560" y="431"/>
                    <a:pt x="1560" y="443"/>
                  </a:cubicBezTo>
                  <a:cubicBezTo>
                    <a:pt x="1560" y="444"/>
                    <a:pt x="1560" y="444"/>
                    <a:pt x="1562" y="444"/>
                  </a:cubicBezTo>
                  <a:cubicBezTo>
                    <a:pt x="1569" y="444"/>
                    <a:pt x="1596" y="424"/>
                    <a:pt x="1604" y="424"/>
                  </a:cubicBezTo>
                  <a:cubicBezTo>
                    <a:pt x="1606" y="424"/>
                    <a:pt x="1606" y="426"/>
                    <a:pt x="1603" y="432"/>
                  </a:cubicBezTo>
                  <a:lnTo>
                    <a:pt x="1603" y="432"/>
                  </a:lnTo>
                  <a:cubicBezTo>
                    <a:pt x="1624" y="402"/>
                    <a:pt x="1646" y="381"/>
                    <a:pt x="1667" y="359"/>
                  </a:cubicBezTo>
                  <a:lnTo>
                    <a:pt x="1703" y="324"/>
                  </a:lnTo>
                  <a:lnTo>
                    <a:pt x="1703" y="324"/>
                  </a:lnTo>
                  <a:cubicBezTo>
                    <a:pt x="1692" y="344"/>
                    <a:pt x="1673" y="374"/>
                    <a:pt x="1668" y="374"/>
                  </a:cubicBezTo>
                  <a:cubicBezTo>
                    <a:pt x="1667" y="374"/>
                    <a:pt x="1667" y="373"/>
                    <a:pt x="1667" y="371"/>
                  </a:cubicBezTo>
                  <a:cubicBezTo>
                    <a:pt x="1667" y="371"/>
                    <a:pt x="1667" y="371"/>
                    <a:pt x="1667" y="371"/>
                  </a:cubicBezTo>
                  <a:lnTo>
                    <a:pt x="1667" y="371"/>
                  </a:lnTo>
                  <a:cubicBezTo>
                    <a:pt x="1660" y="379"/>
                    <a:pt x="1656" y="382"/>
                    <a:pt x="1654" y="382"/>
                  </a:cubicBezTo>
                  <a:cubicBezTo>
                    <a:pt x="1654" y="382"/>
                    <a:pt x="1653" y="381"/>
                    <a:pt x="1653" y="381"/>
                  </a:cubicBezTo>
                  <a:lnTo>
                    <a:pt x="1653" y="381"/>
                  </a:lnTo>
                  <a:cubicBezTo>
                    <a:pt x="1651" y="386"/>
                    <a:pt x="1648" y="390"/>
                    <a:pt x="1643" y="395"/>
                  </a:cubicBezTo>
                  <a:cubicBezTo>
                    <a:pt x="1643" y="407"/>
                    <a:pt x="1643" y="407"/>
                    <a:pt x="1643" y="419"/>
                  </a:cubicBezTo>
                  <a:lnTo>
                    <a:pt x="1643" y="431"/>
                  </a:lnTo>
                  <a:cubicBezTo>
                    <a:pt x="1643" y="443"/>
                    <a:pt x="1596" y="490"/>
                    <a:pt x="1584" y="502"/>
                  </a:cubicBezTo>
                  <a:cubicBezTo>
                    <a:pt x="1584" y="504"/>
                    <a:pt x="1584" y="505"/>
                    <a:pt x="1586" y="505"/>
                  </a:cubicBezTo>
                  <a:cubicBezTo>
                    <a:pt x="1593" y="505"/>
                    <a:pt x="1621" y="478"/>
                    <a:pt x="1631" y="478"/>
                  </a:cubicBezTo>
                  <a:cubicBezTo>
                    <a:pt x="1631" y="478"/>
                    <a:pt x="1631" y="514"/>
                    <a:pt x="1631" y="526"/>
                  </a:cubicBezTo>
                  <a:cubicBezTo>
                    <a:pt x="1631" y="528"/>
                    <a:pt x="1632" y="529"/>
                    <a:pt x="1633" y="529"/>
                  </a:cubicBezTo>
                  <a:cubicBezTo>
                    <a:pt x="1644" y="529"/>
                    <a:pt x="1694" y="463"/>
                    <a:pt x="1699" y="463"/>
                  </a:cubicBezTo>
                  <a:lnTo>
                    <a:pt x="1699" y="463"/>
                  </a:lnTo>
                  <a:cubicBezTo>
                    <a:pt x="1700" y="463"/>
                    <a:pt x="1697" y="467"/>
                    <a:pt x="1691" y="478"/>
                  </a:cubicBezTo>
                  <a:cubicBezTo>
                    <a:pt x="1667" y="502"/>
                    <a:pt x="1643" y="538"/>
                    <a:pt x="1667" y="538"/>
                  </a:cubicBezTo>
                  <a:cubicBezTo>
                    <a:pt x="1675" y="530"/>
                    <a:pt x="1710" y="500"/>
                    <a:pt x="1714" y="500"/>
                  </a:cubicBezTo>
                  <a:lnTo>
                    <a:pt x="1714" y="500"/>
                  </a:lnTo>
                  <a:cubicBezTo>
                    <a:pt x="1716" y="500"/>
                    <a:pt x="1710" y="507"/>
                    <a:pt x="1691" y="526"/>
                  </a:cubicBezTo>
                  <a:cubicBezTo>
                    <a:pt x="1673" y="544"/>
                    <a:pt x="1668" y="550"/>
                    <a:pt x="1671" y="550"/>
                  </a:cubicBezTo>
                  <a:cubicBezTo>
                    <a:pt x="1676" y="550"/>
                    <a:pt x="1700" y="534"/>
                    <a:pt x="1715" y="526"/>
                  </a:cubicBezTo>
                  <a:cubicBezTo>
                    <a:pt x="1719" y="521"/>
                    <a:pt x="1722" y="520"/>
                    <a:pt x="1722" y="520"/>
                  </a:cubicBezTo>
                  <a:lnTo>
                    <a:pt x="1722" y="520"/>
                  </a:lnTo>
                  <a:cubicBezTo>
                    <a:pt x="1726" y="520"/>
                    <a:pt x="1703" y="552"/>
                    <a:pt x="1703" y="562"/>
                  </a:cubicBezTo>
                  <a:cubicBezTo>
                    <a:pt x="1703" y="563"/>
                    <a:pt x="1703" y="563"/>
                    <a:pt x="1704" y="563"/>
                  </a:cubicBezTo>
                  <a:cubicBezTo>
                    <a:pt x="1713" y="563"/>
                    <a:pt x="1775" y="501"/>
                    <a:pt x="1786" y="490"/>
                  </a:cubicBezTo>
                  <a:cubicBezTo>
                    <a:pt x="1789" y="488"/>
                    <a:pt x="1790" y="487"/>
                    <a:pt x="1790" y="487"/>
                  </a:cubicBezTo>
                  <a:lnTo>
                    <a:pt x="1790" y="487"/>
                  </a:lnTo>
                  <a:cubicBezTo>
                    <a:pt x="1792" y="487"/>
                    <a:pt x="1745" y="542"/>
                    <a:pt x="1754" y="542"/>
                  </a:cubicBezTo>
                  <a:cubicBezTo>
                    <a:pt x="1754" y="542"/>
                    <a:pt x="1755" y="542"/>
                    <a:pt x="1755" y="542"/>
                  </a:cubicBezTo>
                  <a:lnTo>
                    <a:pt x="1755" y="542"/>
                  </a:lnTo>
                  <a:cubicBezTo>
                    <a:pt x="1743" y="556"/>
                    <a:pt x="1731" y="569"/>
                    <a:pt x="1726" y="574"/>
                  </a:cubicBezTo>
                  <a:cubicBezTo>
                    <a:pt x="1726" y="591"/>
                    <a:pt x="1733" y="602"/>
                    <a:pt x="1746" y="602"/>
                  </a:cubicBezTo>
                  <a:cubicBezTo>
                    <a:pt x="1750" y="602"/>
                    <a:pt x="1756" y="601"/>
                    <a:pt x="1762" y="598"/>
                  </a:cubicBezTo>
                  <a:lnTo>
                    <a:pt x="1786" y="598"/>
                  </a:lnTo>
                  <a:cubicBezTo>
                    <a:pt x="1792" y="595"/>
                    <a:pt x="1795" y="593"/>
                    <a:pt x="1797" y="593"/>
                  </a:cubicBezTo>
                  <a:cubicBezTo>
                    <a:pt x="1809" y="593"/>
                    <a:pt x="1726" y="657"/>
                    <a:pt x="1726" y="657"/>
                  </a:cubicBezTo>
                  <a:cubicBezTo>
                    <a:pt x="1726" y="657"/>
                    <a:pt x="1780" y="617"/>
                    <a:pt x="1787" y="617"/>
                  </a:cubicBezTo>
                  <a:lnTo>
                    <a:pt x="1787" y="617"/>
                  </a:lnTo>
                  <a:cubicBezTo>
                    <a:pt x="1789" y="617"/>
                    <a:pt x="1786" y="621"/>
                    <a:pt x="1774" y="633"/>
                  </a:cubicBezTo>
                  <a:lnTo>
                    <a:pt x="1786" y="633"/>
                  </a:lnTo>
                  <a:cubicBezTo>
                    <a:pt x="1786" y="633"/>
                    <a:pt x="1799" y="631"/>
                    <a:pt x="1812" y="631"/>
                  </a:cubicBezTo>
                  <a:cubicBezTo>
                    <a:pt x="1832" y="631"/>
                    <a:pt x="1850" y="636"/>
                    <a:pt x="1822" y="657"/>
                  </a:cubicBezTo>
                  <a:lnTo>
                    <a:pt x="1905" y="621"/>
                  </a:lnTo>
                  <a:lnTo>
                    <a:pt x="1905" y="621"/>
                  </a:lnTo>
                  <a:cubicBezTo>
                    <a:pt x="1869" y="645"/>
                    <a:pt x="1857" y="657"/>
                    <a:pt x="1857" y="669"/>
                  </a:cubicBezTo>
                  <a:cubicBezTo>
                    <a:pt x="1857" y="681"/>
                    <a:pt x="1834" y="692"/>
                    <a:pt x="1811" y="715"/>
                  </a:cubicBezTo>
                  <a:lnTo>
                    <a:pt x="1811" y="715"/>
                  </a:lnTo>
                  <a:cubicBezTo>
                    <a:pt x="1827" y="707"/>
                    <a:pt x="1881" y="679"/>
                    <a:pt x="1900" y="679"/>
                  </a:cubicBezTo>
                  <a:cubicBezTo>
                    <a:pt x="1902" y="679"/>
                    <a:pt x="1904" y="680"/>
                    <a:pt x="1905" y="681"/>
                  </a:cubicBezTo>
                  <a:cubicBezTo>
                    <a:pt x="1905" y="681"/>
                    <a:pt x="1810" y="729"/>
                    <a:pt x="1798" y="729"/>
                  </a:cubicBezTo>
                  <a:cubicBezTo>
                    <a:pt x="1798" y="732"/>
                    <a:pt x="1801" y="733"/>
                    <a:pt x="1806" y="733"/>
                  </a:cubicBezTo>
                  <a:cubicBezTo>
                    <a:pt x="1818" y="733"/>
                    <a:pt x="1841" y="725"/>
                    <a:pt x="1857" y="717"/>
                  </a:cubicBezTo>
                  <a:cubicBezTo>
                    <a:pt x="1893" y="705"/>
                    <a:pt x="1905" y="693"/>
                    <a:pt x="1905" y="693"/>
                  </a:cubicBezTo>
                  <a:cubicBezTo>
                    <a:pt x="1917" y="693"/>
                    <a:pt x="1905" y="693"/>
                    <a:pt x="1893" y="705"/>
                  </a:cubicBezTo>
                  <a:cubicBezTo>
                    <a:pt x="1869" y="729"/>
                    <a:pt x="1810" y="752"/>
                    <a:pt x="1786" y="764"/>
                  </a:cubicBezTo>
                  <a:lnTo>
                    <a:pt x="1834" y="752"/>
                  </a:lnTo>
                  <a:cubicBezTo>
                    <a:pt x="1842" y="752"/>
                    <a:pt x="1850" y="747"/>
                    <a:pt x="1854" y="747"/>
                  </a:cubicBezTo>
                  <a:cubicBezTo>
                    <a:pt x="1856" y="747"/>
                    <a:pt x="1857" y="748"/>
                    <a:pt x="1857" y="752"/>
                  </a:cubicBezTo>
                  <a:cubicBezTo>
                    <a:pt x="1869" y="764"/>
                    <a:pt x="1846" y="764"/>
                    <a:pt x="1857" y="764"/>
                  </a:cubicBezTo>
                  <a:cubicBezTo>
                    <a:pt x="1881" y="764"/>
                    <a:pt x="1893" y="752"/>
                    <a:pt x="1917" y="740"/>
                  </a:cubicBezTo>
                  <a:cubicBezTo>
                    <a:pt x="1920" y="739"/>
                    <a:pt x="1921" y="739"/>
                    <a:pt x="1921" y="739"/>
                  </a:cubicBezTo>
                  <a:lnTo>
                    <a:pt x="1921" y="739"/>
                  </a:lnTo>
                  <a:cubicBezTo>
                    <a:pt x="1923" y="739"/>
                    <a:pt x="1876" y="766"/>
                    <a:pt x="1885" y="766"/>
                  </a:cubicBezTo>
                  <a:cubicBezTo>
                    <a:pt x="1887" y="766"/>
                    <a:pt x="1889" y="766"/>
                    <a:pt x="1893" y="764"/>
                  </a:cubicBezTo>
                  <a:cubicBezTo>
                    <a:pt x="1905" y="764"/>
                    <a:pt x="1917" y="752"/>
                    <a:pt x="1929" y="752"/>
                  </a:cubicBezTo>
                  <a:lnTo>
                    <a:pt x="1929" y="764"/>
                  </a:lnTo>
                  <a:cubicBezTo>
                    <a:pt x="1929" y="764"/>
                    <a:pt x="1869" y="764"/>
                    <a:pt x="1869" y="788"/>
                  </a:cubicBezTo>
                  <a:cubicBezTo>
                    <a:pt x="1869" y="793"/>
                    <a:pt x="1871" y="796"/>
                    <a:pt x="1877" y="796"/>
                  </a:cubicBezTo>
                  <a:cubicBezTo>
                    <a:pt x="1883" y="796"/>
                    <a:pt x="1894" y="793"/>
                    <a:pt x="1910" y="785"/>
                  </a:cubicBezTo>
                  <a:lnTo>
                    <a:pt x="1910" y="785"/>
                  </a:lnTo>
                  <a:cubicBezTo>
                    <a:pt x="1853" y="816"/>
                    <a:pt x="1893" y="837"/>
                    <a:pt x="1893" y="848"/>
                  </a:cubicBezTo>
                  <a:cubicBezTo>
                    <a:pt x="1893" y="850"/>
                    <a:pt x="1894" y="851"/>
                    <a:pt x="1897" y="851"/>
                  </a:cubicBezTo>
                  <a:cubicBezTo>
                    <a:pt x="1907" y="851"/>
                    <a:pt x="1938" y="831"/>
                    <a:pt x="1977" y="812"/>
                  </a:cubicBezTo>
                  <a:cubicBezTo>
                    <a:pt x="2001" y="807"/>
                    <a:pt x="2016" y="804"/>
                    <a:pt x="2020" y="804"/>
                  </a:cubicBezTo>
                  <a:cubicBezTo>
                    <a:pt x="2026" y="804"/>
                    <a:pt x="2011" y="810"/>
                    <a:pt x="1977" y="824"/>
                  </a:cubicBezTo>
                  <a:cubicBezTo>
                    <a:pt x="1893" y="859"/>
                    <a:pt x="1869" y="895"/>
                    <a:pt x="1869" y="895"/>
                  </a:cubicBezTo>
                  <a:cubicBezTo>
                    <a:pt x="1869" y="901"/>
                    <a:pt x="1869" y="904"/>
                    <a:pt x="1874" y="904"/>
                  </a:cubicBezTo>
                  <a:cubicBezTo>
                    <a:pt x="1878" y="904"/>
                    <a:pt x="1887" y="901"/>
                    <a:pt x="1905" y="895"/>
                  </a:cubicBezTo>
                  <a:cubicBezTo>
                    <a:pt x="1917" y="891"/>
                    <a:pt x="1928" y="890"/>
                    <a:pt x="1936" y="890"/>
                  </a:cubicBezTo>
                  <a:cubicBezTo>
                    <a:pt x="1954" y="890"/>
                    <a:pt x="1965" y="895"/>
                    <a:pt x="1965" y="895"/>
                  </a:cubicBezTo>
                  <a:cubicBezTo>
                    <a:pt x="1977" y="907"/>
                    <a:pt x="1905" y="895"/>
                    <a:pt x="1905" y="919"/>
                  </a:cubicBezTo>
                  <a:cubicBezTo>
                    <a:pt x="1905" y="931"/>
                    <a:pt x="1905" y="931"/>
                    <a:pt x="1905" y="943"/>
                  </a:cubicBezTo>
                  <a:cubicBezTo>
                    <a:pt x="1905" y="949"/>
                    <a:pt x="1908" y="952"/>
                    <a:pt x="1920" y="952"/>
                  </a:cubicBezTo>
                  <a:cubicBezTo>
                    <a:pt x="1925" y="952"/>
                    <a:pt x="1932" y="951"/>
                    <a:pt x="1942" y="950"/>
                  </a:cubicBezTo>
                  <a:lnTo>
                    <a:pt x="1942" y="950"/>
                  </a:lnTo>
                  <a:cubicBezTo>
                    <a:pt x="1927" y="954"/>
                    <a:pt x="1911" y="961"/>
                    <a:pt x="1893" y="967"/>
                  </a:cubicBezTo>
                  <a:cubicBezTo>
                    <a:pt x="1881" y="967"/>
                    <a:pt x="1869" y="979"/>
                    <a:pt x="1893" y="979"/>
                  </a:cubicBezTo>
                  <a:cubicBezTo>
                    <a:pt x="1905" y="975"/>
                    <a:pt x="1912" y="973"/>
                    <a:pt x="1915" y="973"/>
                  </a:cubicBezTo>
                  <a:cubicBezTo>
                    <a:pt x="1922" y="973"/>
                    <a:pt x="1917" y="979"/>
                    <a:pt x="1917" y="979"/>
                  </a:cubicBezTo>
                  <a:cubicBezTo>
                    <a:pt x="1921" y="983"/>
                    <a:pt x="1926" y="984"/>
                    <a:pt x="1932" y="984"/>
                  </a:cubicBezTo>
                  <a:cubicBezTo>
                    <a:pt x="1943" y="984"/>
                    <a:pt x="1957" y="979"/>
                    <a:pt x="1965" y="979"/>
                  </a:cubicBezTo>
                  <a:cubicBezTo>
                    <a:pt x="1977" y="979"/>
                    <a:pt x="1941" y="990"/>
                    <a:pt x="1941" y="1002"/>
                  </a:cubicBezTo>
                  <a:cubicBezTo>
                    <a:pt x="1929" y="1002"/>
                    <a:pt x="1929" y="1002"/>
                    <a:pt x="1941" y="1014"/>
                  </a:cubicBezTo>
                  <a:lnTo>
                    <a:pt x="1988" y="1014"/>
                  </a:lnTo>
                  <a:cubicBezTo>
                    <a:pt x="1953" y="1014"/>
                    <a:pt x="1941" y="1014"/>
                    <a:pt x="1953" y="1026"/>
                  </a:cubicBezTo>
                  <a:lnTo>
                    <a:pt x="1988" y="1038"/>
                  </a:lnTo>
                  <a:cubicBezTo>
                    <a:pt x="2024" y="1038"/>
                    <a:pt x="2036" y="1038"/>
                    <a:pt x="2000" y="1050"/>
                  </a:cubicBezTo>
                  <a:cubicBezTo>
                    <a:pt x="1988" y="1056"/>
                    <a:pt x="1977" y="1056"/>
                    <a:pt x="1965" y="1056"/>
                  </a:cubicBezTo>
                  <a:cubicBezTo>
                    <a:pt x="1953" y="1056"/>
                    <a:pt x="1941" y="1056"/>
                    <a:pt x="1929" y="1062"/>
                  </a:cubicBezTo>
                  <a:cubicBezTo>
                    <a:pt x="1917" y="1074"/>
                    <a:pt x="1905" y="1074"/>
                    <a:pt x="1905" y="1086"/>
                  </a:cubicBezTo>
                  <a:lnTo>
                    <a:pt x="1977" y="1086"/>
                  </a:lnTo>
                  <a:cubicBezTo>
                    <a:pt x="1967" y="1090"/>
                    <a:pt x="1958" y="1095"/>
                    <a:pt x="1953" y="1098"/>
                  </a:cubicBezTo>
                  <a:lnTo>
                    <a:pt x="1953" y="1098"/>
                  </a:lnTo>
                  <a:cubicBezTo>
                    <a:pt x="1895" y="1102"/>
                    <a:pt x="1953" y="1123"/>
                    <a:pt x="1953" y="1133"/>
                  </a:cubicBezTo>
                  <a:cubicBezTo>
                    <a:pt x="1965" y="1133"/>
                    <a:pt x="1941" y="1133"/>
                    <a:pt x="1941" y="1145"/>
                  </a:cubicBezTo>
                  <a:cubicBezTo>
                    <a:pt x="1929" y="1145"/>
                    <a:pt x="1929" y="1145"/>
                    <a:pt x="1929" y="1157"/>
                  </a:cubicBezTo>
                  <a:cubicBezTo>
                    <a:pt x="1929" y="1157"/>
                    <a:pt x="1938" y="1183"/>
                    <a:pt x="1910" y="1183"/>
                  </a:cubicBezTo>
                  <a:cubicBezTo>
                    <a:pt x="1906" y="1183"/>
                    <a:pt x="1900" y="1183"/>
                    <a:pt x="1893" y="1181"/>
                  </a:cubicBezTo>
                  <a:lnTo>
                    <a:pt x="1893" y="1181"/>
                  </a:lnTo>
                  <a:cubicBezTo>
                    <a:pt x="1893" y="1181"/>
                    <a:pt x="1893" y="1193"/>
                    <a:pt x="1941" y="1193"/>
                  </a:cubicBezTo>
                  <a:cubicBezTo>
                    <a:pt x="1965" y="1193"/>
                    <a:pt x="1988" y="1205"/>
                    <a:pt x="2000" y="1217"/>
                  </a:cubicBezTo>
                  <a:lnTo>
                    <a:pt x="1929" y="1217"/>
                  </a:lnTo>
                  <a:cubicBezTo>
                    <a:pt x="1893" y="1217"/>
                    <a:pt x="1905" y="1217"/>
                    <a:pt x="1917" y="1229"/>
                  </a:cubicBezTo>
                  <a:cubicBezTo>
                    <a:pt x="1929" y="1229"/>
                    <a:pt x="1941" y="1240"/>
                    <a:pt x="1941" y="1240"/>
                  </a:cubicBezTo>
                  <a:lnTo>
                    <a:pt x="1905" y="1240"/>
                  </a:lnTo>
                  <a:cubicBezTo>
                    <a:pt x="1869" y="1240"/>
                    <a:pt x="2000" y="1264"/>
                    <a:pt x="2000" y="1264"/>
                  </a:cubicBezTo>
                  <a:cubicBezTo>
                    <a:pt x="2000" y="1267"/>
                    <a:pt x="1996" y="1268"/>
                    <a:pt x="1989" y="1268"/>
                  </a:cubicBezTo>
                  <a:cubicBezTo>
                    <a:pt x="1971" y="1268"/>
                    <a:pt x="1933" y="1261"/>
                    <a:pt x="1910" y="1261"/>
                  </a:cubicBezTo>
                  <a:cubicBezTo>
                    <a:pt x="1902" y="1261"/>
                    <a:pt x="1896" y="1262"/>
                    <a:pt x="1893" y="1264"/>
                  </a:cubicBezTo>
                  <a:cubicBezTo>
                    <a:pt x="1881" y="1264"/>
                    <a:pt x="1953" y="1288"/>
                    <a:pt x="1977" y="1300"/>
                  </a:cubicBezTo>
                  <a:cubicBezTo>
                    <a:pt x="1991" y="1315"/>
                    <a:pt x="1997" y="1325"/>
                    <a:pt x="1991" y="1325"/>
                  </a:cubicBezTo>
                  <a:cubicBezTo>
                    <a:pt x="1987" y="1325"/>
                    <a:pt x="1978" y="1321"/>
                    <a:pt x="1965" y="1312"/>
                  </a:cubicBezTo>
                  <a:cubicBezTo>
                    <a:pt x="1965" y="1312"/>
                    <a:pt x="1929" y="1300"/>
                    <a:pt x="1905" y="1300"/>
                  </a:cubicBezTo>
                  <a:cubicBezTo>
                    <a:pt x="1881" y="1312"/>
                    <a:pt x="1905" y="1312"/>
                    <a:pt x="1941" y="1324"/>
                  </a:cubicBezTo>
                  <a:cubicBezTo>
                    <a:pt x="1965" y="1324"/>
                    <a:pt x="1988" y="1324"/>
                    <a:pt x="2000" y="1336"/>
                  </a:cubicBezTo>
                  <a:cubicBezTo>
                    <a:pt x="2000" y="1336"/>
                    <a:pt x="1942" y="1330"/>
                    <a:pt x="1917" y="1330"/>
                  </a:cubicBezTo>
                  <a:cubicBezTo>
                    <a:pt x="1905" y="1330"/>
                    <a:pt x="1901" y="1332"/>
                    <a:pt x="1917" y="1336"/>
                  </a:cubicBezTo>
                  <a:lnTo>
                    <a:pt x="1988" y="1360"/>
                  </a:lnTo>
                  <a:cubicBezTo>
                    <a:pt x="2006" y="1360"/>
                    <a:pt x="2017" y="1366"/>
                    <a:pt x="2027" y="1370"/>
                  </a:cubicBezTo>
                  <a:lnTo>
                    <a:pt x="2027" y="1370"/>
                  </a:lnTo>
                  <a:cubicBezTo>
                    <a:pt x="1990" y="1362"/>
                    <a:pt x="1969" y="1355"/>
                    <a:pt x="1955" y="1355"/>
                  </a:cubicBezTo>
                  <a:cubicBezTo>
                    <a:pt x="1949" y="1355"/>
                    <a:pt x="1944" y="1356"/>
                    <a:pt x="1941" y="1360"/>
                  </a:cubicBezTo>
                  <a:cubicBezTo>
                    <a:pt x="1965" y="1383"/>
                    <a:pt x="1977" y="1383"/>
                    <a:pt x="2000" y="1395"/>
                  </a:cubicBezTo>
                  <a:lnTo>
                    <a:pt x="2000" y="1407"/>
                  </a:lnTo>
                  <a:cubicBezTo>
                    <a:pt x="1977" y="1407"/>
                    <a:pt x="1953" y="1383"/>
                    <a:pt x="1929" y="1383"/>
                  </a:cubicBezTo>
                  <a:lnTo>
                    <a:pt x="1905" y="1383"/>
                  </a:lnTo>
                  <a:cubicBezTo>
                    <a:pt x="1915" y="1383"/>
                    <a:pt x="1985" y="1414"/>
                    <a:pt x="1964" y="1414"/>
                  </a:cubicBezTo>
                  <a:cubicBezTo>
                    <a:pt x="1959" y="1414"/>
                    <a:pt x="1948" y="1412"/>
                    <a:pt x="1929" y="1407"/>
                  </a:cubicBezTo>
                  <a:cubicBezTo>
                    <a:pt x="1906" y="1401"/>
                    <a:pt x="1895" y="1399"/>
                    <a:pt x="1893" y="1399"/>
                  </a:cubicBezTo>
                  <a:cubicBezTo>
                    <a:pt x="1883" y="1399"/>
                    <a:pt x="1950" y="1422"/>
                    <a:pt x="1941" y="1431"/>
                  </a:cubicBezTo>
                  <a:cubicBezTo>
                    <a:pt x="1941" y="1434"/>
                    <a:pt x="1938" y="1434"/>
                    <a:pt x="1934" y="1434"/>
                  </a:cubicBezTo>
                  <a:cubicBezTo>
                    <a:pt x="1923" y="1434"/>
                    <a:pt x="1903" y="1428"/>
                    <a:pt x="1900" y="1428"/>
                  </a:cubicBezTo>
                  <a:lnTo>
                    <a:pt x="1900" y="1428"/>
                  </a:lnTo>
                  <a:cubicBezTo>
                    <a:pt x="1899" y="1428"/>
                    <a:pt x="1900" y="1428"/>
                    <a:pt x="1905" y="1431"/>
                  </a:cubicBezTo>
                  <a:lnTo>
                    <a:pt x="1953" y="1455"/>
                  </a:lnTo>
                  <a:cubicBezTo>
                    <a:pt x="1929" y="1455"/>
                    <a:pt x="1917" y="1443"/>
                    <a:pt x="1881" y="1443"/>
                  </a:cubicBezTo>
                  <a:cubicBezTo>
                    <a:pt x="1881" y="1443"/>
                    <a:pt x="1857" y="1443"/>
                    <a:pt x="1881" y="1455"/>
                  </a:cubicBezTo>
                  <a:cubicBezTo>
                    <a:pt x="1917" y="1467"/>
                    <a:pt x="1893" y="1467"/>
                    <a:pt x="1893" y="1479"/>
                  </a:cubicBezTo>
                  <a:cubicBezTo>
                    <a:pt x="1893" y="1479"/>
                    <a:pt x="1893" y="1479"/>
                    <a:pt x="1893" y="1479"/>
                  </a:cubicBezTo>
                  <a:lnTo>
                    <a:pt x="1893" y="1479"/>
                  </a:lnTo>
                  <a:lnTo>
                    <a:pt x="1917" y="1502"/>
                  </a:lnTo>
                  <a:cubicBezTo>
                    <a:pt x="1929" y="1514"/>
                    <a:pt x="1935" y="1517"/>
                    <a:pt x="1935" y="1517"/>
                  </a:cubicBezTo>
                  <a:cubicBezTo>
                    <a:pt x="1935" y="1517"/>
                    <a:pt x="1929" y="1514"/>
                    <a:pt x="1917" y="1514"/>
                  </a:cubicBezTo>
                  <a:lnTo>
                    <a:pt x="1941" y="1526"/>
                  </a:lnTo>
                  <a:cubicBezTo>
                    <a:pt x="1965" y="1550"/>
                    <a:pt x="1965" y="1550"/>
                    <a:pt x="1965" y="1550"/>
                  </a:cubicBezTo>
                  <a:lnTo>
                    <a:pt x="1869" y="1502"/>
                  </a:lnTo>
                  <a:lnTo>
                    <a:pt x="1869" y="1502"/>
                  </a:lnTo>
                  <a:cubicBezTo>
                    <a:pt x="1905" y="1526"/>
                    <a:pt x="1905" y="1538"/>
                    <a:pt x="1905" y="1550"/>
                  </a:cubicBezTo>
                  <a:cubicBezTo>
                    <a:pt x="1905" y="1550"/>
                    <a:pt x="1869" y="1538"/>
                    <a:pt x="1857" y="1538"/>
                  </a:cubicBezTo>
                  <a:cubicBezTo>
                    <a:pt x="1822" y="1538"/>
                    <a:pt x="1810" y="1562"/>
                    <a:pt x="1798" y="1574"/>
                  </a:cubicBezTo>
                  <a:cubicBezTo>
                    <a:pt x="1796" y="1576"/>
                    <a:pt x="1793" y="1577"/>
                    <a:pt x="1791" y="1577"/>
                  </a:cubicBezTo>
                  <a:cubicBezTo>
                    <a:pt x="1782" y="1577"/>
                    <a:pt x="1774" y="1562"/>
                    <a:pt x="1774" y="1562"/>
                  </a:cubicBezTo>
                  <a:cubicBezTo>
                    <a:pt x="1774" y="1562"/>
                    <a:pt x="1774" y="1562"/>
                    <a:pt x="1774" y="1574"/>
                  </a:cubicBezTo>
                  <a:lnTo>
                    <a:pt x="1774" y="1610"/>
                  </a:lnTo>
                  <a:cubicBezTo>
                    <a:pt x="1762" y="1621"/>
                    <a:pt x="1762" y="1645"/>
                    <a:pt x="1774" y="1669"/>
                  </a:cubicBezTo>
                  <a:cubicBezTo>
                    <a:pt x="1774" y="1681"/>
                    <a:pt x="1786" y="1693"/>
                    <a:pt x="1798" y="1705"/>
                  </a:cubicBezTo>
                  <a:cubicBezTo>
                    <a:pt x="1810" y="1717"/>
                    <a:pt x="1798" y="1717"/>
                    <a:pt x="1798" y="1717"/>
                  </a:cubicBezTo>
                  <a:cubicBezTo>
                    <a:pt x="1798" y="1717"/>
                    <a:pt x="1774" y="1705"/>
                    <a:pt x="1774" y="1705"/>
                  </a:cubicBezTo>
                  <a:cubicBezTo>
                    <a:pt x="1762" y="1705"/>
                    <a:pt x="1750" y="1717"/>
                    <a:pt x="1750" y="1717"/>
                  </a:cubicBezTo>
                  <a:cubicBezTo>
                    <a:pt x="1738" y="1729"/>
                    <a:pt x="1726" y="1717"/>
                    <a:pt x="1750" y="1741"/>
                  </a:cubicBezTo>
                  <a:cubicBezTo>
                    <a:pt x="1758" y="1756"/>
                    <a:pt x="1780" y="1776"/>
                    <a:pt x="1801" y="1791"/>
                  </a:cubicBezTo>
                  <a:lnTo>
                    <a:pt x="1801" y="1791"/>
                  </a:lnTo>
                  <a:cubicBezTo>
                    <a:pt x="1783" y="1779"/>
                    <a:pt x="1762" y="1764"/>
                    <a:pt x="1750" y="1752"/>
                  </a:cubicBezTo>
                  <a:cubicBezTo>
                    <a:pt x="1738" y="1741"/>
                    <a:pt x="1732" y="1738"/>
                    <a:pt x="1728" y="1738"/>
                  </a:cubicBezTo>
                  <a:cubicBezTo>
                    <a:pt x="1724" y="1738"/>
                    <a:pt x="1721" y="1741"/>
                    <a:pt x="1715" y="1741"/>
                  </a:cubicBezTo>
                  <a:cubicBezTo>
                    <a:pt x="1715" y="1749"/>
                    <a:pt x="1709" y="1757"/>
                    <a:pt x="1701" y="1757"/>
                  </a:cubicBezTo>
                  <a:cubicBezTo>
                    <a:pt x="1698" y="1757"/>
                    <a:pt x="1694" y="1756"/>
                    <a:pt x="1691" y="1752"/>
                  </a:cubicBezTo>
                  <a:lnTo>
                    <a:pt x="1667" y="1741"/>
                  </a:lnTo>
                  <a:lnTo>
                    <a:pt x="1667" y="1741"/>
                  </a:lnTo>
                  <a:cubicBezTo>
                    <a:pt x="1667" y="1741"/>
                    <a:pt x="1679" y="1764"/>
                    <a:pt x="1691" y="1776"/>
                  </a:cubicBezTo>
                  <a:cubicBezTo>
                    <a:pt x="1695" y="1780"/>
                    <a:pt x="1692" y="1782"/>
                    <a:pt x="1686" y="1782"/>
                  </a:cubicBezTo>
                  <a:cubicBezTo>
                    <a:pt x="1675" y="1782"/>
                    <a:pt x="1651" y="1776"/>
                    <a:pt x="1643" y="1776"/>
                  </a:cubicBezTo>
                  <a:cubicBezTo>
                    <a:pt x="1642" y="1775"/>
                    <a:pt x="1641" y="1774"/>
                    <a:pt x="1640" y="1774"/>
                  </a:cubicBezTo>
                  <a:lnTo>
                    <a:pt x="1640" y="1774"/>
                  </a:lnTo>
                  <a:cubicBezTo>
                    <a:pt x="1638" y="1774"/>
                    <a:pt x="1658" y="1805"/>
                    <a:pt x="1679" y="1836"/>
                  </a:cubicBezTo>
                  <a:cubicBezTo>
                    <a:pt x="1692" y="1855"/>
                    <a:pt x="1696" y="1862"/>
                    <a:pt x="1695" y="1862"/>
                  </a:cubicBezTo>
                  <a:cubicBezTo>
                    <a:pt x="1692" y="1862"/>
                    <a:pt x="1652" y="1809"/>
                    <a:pt x="1643" y="1800"/>
                  </a:cubicBezTo>
                  <a:cubicBezTo>
                    <a:pt x="1642" y="1799"/>
                    <a:pt x="1641" y="1798"/>
                    <a:pt x="1640" y="1798"/>
                  </a:cubicBezTo>
                  <a:lnTo>
                    <a:pt x="1640" y="1798"/>
                  </a:lnTo>
                  <a:cubicBezTo>
                    <a:pt x="1636" y="1798"/>
                    <a:pt x="1655" y="1836"/>
                    <a:pt x="1655" y="1836"/>
                  </a:cubicBezTo>
                  <a:cubicBezTo>
                    <a:pt x="1660" y="1844"/>
                    <a:pt x="1662" y="1847"/>
                    <a:pt x="1661" y="1847"/>
                  </a:cubicBezTo>
                  <a:cubicBezTo>
                    <a:pt x="1659" y="1847"/>
                    <a:pt x="1626" y="1809"/>
                    <a:pt x="1607" y="1800"/>
                  </a:cubicBezTo>
                  <a:cubicBezTo>
                    <a:pt x="1604" y="1797"/>
                    <a:pt x="1601" y="1795"/>
                    <a:pt x="1600" y="1795"/>
                  </a:cubicBezTo>
                  <a:cubicBezTo>
                    <a:pt x="1596" y="1795"/>
                    <a:pt x="1596" y="1804"/>
                    <a:pt x="1596" y="1812"/>
                  </a:cubicBezTo>
                  <a:cubicBezTo>
                    <a:pt x="1596" y="1819"/>
                    <a:pt x="1596" y="1836"/>
                    <a:pt x="1587" y="1836"/>
                  </a:cubicBezTo>
                  <a:cubicBezTo>
                    <a:pt x="1582" y="1836"/>
                    <a:pt x="1573" y="1830"/>
                    <a:pt x="1560" y="1812"/>
                  </a:cubicBezTo>
                  <a:cubicBezTo>
                    <a:pt x="1548" y="1812"/>
                    <a:pt x="1560" y="1824"/>
                    <a:pt x="1560" y="1836"/>
                  </a:cubicBezTo>
                  <a:cubicBezTo>
                    <a:pt x="1560" y="1872"/>
                    <a:pt x="1536" y="1872"/>
                    <a:pt x="1536" y="1907"/>
                  </a:cubicBezTo>
                  <a:cubicBezTo>
                    <a:pt x="1536" y="1931"/>
                    <a:pt x="1548" y="1955"/>
                    <a:pt x="1560" y="1979"/>
                  </a:cubicBezTo>
                  <a:cubicBezTo>
                    <a:pt x="1548" y="1955"/>
                    <a:pt x="1536" y="1931"/>
                    <a:pt x="1512" y="1907"/>
                  </a:cubicBezTo>
                  <a:cubicBezTo>
                    <a:pt x="1510" y="1905"/>
                    <a:pt x="1508" y="1904"/>
                    <a:pt x="1507" y="1904"/>
                  </a:cubicBezTo>
                  <a:lnTo>
                    <a:pt x="1507" y="1904"/>
                  </a:lnTo>
                  <a:cubicBezTo>
                    <a:pt x="1506" y="1904"/>
                    <a:pt x="1507" y="1906"/>
                    <a:pt x="1508" y="1907"/>
                  </a:cubicBezTo>
                  <a:lnTo>
                    <a:pt x="1500" y="1907"/>
                  </a:lnTo>
                  <a:cubicBezTo>
                    <a:pt x="1495" y="1897"/>
                    <a:pt x="1490" y="1893"/>
                    <a:pt x="1485" y="1893"/>
                  </a:cubicBezTo>
                  <a:cubicBezTo>
                    <a:pt x="1478" y="1893"/>
                    <a:pt x="1471" y="1900"/>
                    <a:pt x="1465" y="1907"/>
                  </a:cubicBezTo>
                  <a:cubicBezTo>
                    <a:pt x="1476" y="1931"/>
                    <a:pt x="1453" y="1931"/>
                    <a:pt x="1453" y="1931"/>
                  </a:cubicBezTo>
                  <a:cubicBezTo>
                    <a:pt x="1476" y="1991"/>
                    <a:pt x="1512" y="2050"/>
                    <a:pt x="1524" y="2110"/>
                  </a:cubicBezTo>
                  <a:cubicBezTo>
                    <a:pt x="1524" y="2111"/>
                    <a:pt x="1524" y="2111"/>
                    <a:pt x="1523" y="2111"/>
                  </a:cubicBezTo>
                  <a:cubicBezTo>
                    <a:pt x="1518" y="2111"/>
                    <a:pt x="1487" y="2058"/>
                    <a:pt x="1476" y="2014"/>
                  </a:cubicBezTo>
                  <a:cubicBezTo>
                    <a:pt x="1465" y="1967"/>
                    <a:pt x="1453" y="1943"/>
                    <a:pt x="1441" y="1943"/>
                  </a:cubicBezTo>
                  <a:cubicBezTo>
                    <a:pt x="1429" y="1955"/>
                    <a:pt x="1429" y="1943"/>
                    <a:pt x="1441" y="1967"/>
                  </a:cubicBezTo>
                  <a:cubicBezTo>
                    <a:pt x="1449" y="1984"/>
                    <a:pt x="1452" y="1995"/>
                    <a:pt x="1448" y="1995"/>
                  </a:cubicBezTo>
                  <a:cubicBezTo>
                    <a:pt x="1446" y="1995"/>
                    <a:pt x="1444" y="1994"/>
                    <a:pt x="1441" y="1991"/>
                  </a:cubicBezTo>
                  <a:cubicBezTo>
                    <a:pt x="1417" y="1955"/>
                    <a:pt x="1393" y="1919"/>
                    <a:pt x="1381" y="1883"/>
                  </a:cubicBezTo>
                  <a:lnTo>
                    <a:pt x="1381" y="1883"/>
                  </a:lnTo>
                  <a:cubicBezTo>
                    <a:pt x="1393" y="1931"/>
                    <a:pt x="1393" y="1931"/>
                    <a:pt x="1381" y="1931"/>
                  </a:cubicBezTo>
                  <a:cubicBezTo>
                    <a:pt x="1369" y="1931"/>
                    <a:pt x="1369" y="1931"/>
                    <a:pt x="1369" y="1955"/>
                  </a:cubicBezTo>
                  <a:cubicBezTo>
                    <a:pt x="1369" y="1973"/>
                    <a:pt x="1369" y="1985"/>
                    <a:pt x="1369" y="1991"/>
                  </a:cubicBezTo>
                  <a:cubicBezTo>
                    <a:pt x="1369" y="1979"/>
                    <a:pt x="1357" y="1943"/>
                    <a:pt x="1345" y="1943"/>
                  </a:cubicBezTo>
                  <a:cubicBezTo>
                    <a:pt x="1345" y="1943"/>
                    <a:pt x="1345" y="1967"/>
                    <a:pt x="1345" y="1967"/>
                  </a:cubicBezTo>
                  <a:lnTo>
                    <a:pt x="1334" y="1967"/>
                  </a:lnTo>
                  <a:cubicBezTo>
                    <a:pt x="1328" y="1957"/>
                    <a:pt x="1326" y="1952"/>
                    <a:pt x="1324" y="1952"/>
                  </a:cubicBezTo>
                  <a:lnTo>
                    <a:pt x="1324" y="1952"/>
                  </a:lnTo>
                  <a:cubicBezTo>
                    <a:pt x="1319" y="1952"/>
                    <a:pt x="1334" y="2008"/>
                    <a:pt x="1334" y="2026"/>
                  </a:cubicBezTo>
                  <a:lnTo>
                    <a:pt x="1334" y="2062"/>
                  </a:lnTo>
                  <a:cubicBezTo>
                    <a:pt x="1310" y="2002"/>
                    <a:pt x="1310" y="1979"/>
                    <a:pt x="1298" y="1979"/>
                  </a:cubicBezTo>
                  <a:cubicBezTo>
                    <a:pt x="1292" y="1973"/>
                    <a:pt x="1283" y="1970"/>
                    <a:pt x="1274" y="1970"/>
                  </a:cubicBezTo>
                  <a:cubicBezTo>
                    <a:pt x="1265" y="1970"/>
                    <a:pt x="1256" y="1973"/>
                    <a:pt x="1250" y="1979"/>
                  </a:cubicBezTo>
                  <a:cubicBezTo>
                    <a:pt x="1250" y="1979"/>
                    <a:pt x="1226" y="1979"/>
                    <a:pt x="1226" y="2002"/>
                  </a:cubicBezTo>
                  <a:cubicBezTo>
                    <a:pt x="1238" y="2026"/>
                    <a:pt x="1226" y="2038"/>
                    <a:pt x="1226" y="2038"/>
                  </a:cubicBezTo>
                  <a:cubicBezTo>
                    <a:pt x="1226" y="2014"/>
                    <a:pt x="1226" y="2002"/>
                    <a:pt x="1215" y="1991"/>
                  </a:cubicBezTo>
                  <a:cubicBezTo>
                    <a:pt x="1215" y="1979"/>
                    <a:pt x="1215" y="1979"/>
                    <a:pt x="1215" y="1979"/>
                  </a:cubicBezTo>
                  <a:cubicBezTo>
                    <a:pt x="1209" y="1979"/>
                    <a:pt x="1203" y="1976"/>
                    <a:pt x="1198" y="1976"/>
                  </a:cubicBezTo>
                  <a:cubicBezTo>
                    <a:pt x="1194" y="1976"/>
                    <a:pt x="1191" y="1979"/>
                    <a:pt x="1191" y="1991"/>
                  </a:cubicBezTo>
                  <a:cubicBezTo>
                    <a:pt x="1191" y="2008"/>
                    <a:pt x="1191" y="2011"/>
                    <a:pt x="1189" y="2011"/>
                  </a:cubicBezTo>
                  <a:cubicBezTo>
                    <a:pt x="1188" y="2011"/>
                    <a:pt x="1187" y="2011"/>
                    <a:pt x="1186" y="2011"/>
                  </a:cubicBezTo>
                  <a:cubicBezTo>
                    <a:pt x="1184" y="2011"/>
                    <a:pt x="1182" y="2011"/>
                    <a:pt x="1179" y="2014"/>
                  </a:cubicBezTo>
                  <a:cubicBezTo>
                    <a:pt x="1175" y="2018"/>
                    <a:pt x="1174" y="2025"/>
                    <a:pt x="1174" y="2031"/>
                  </a:cubicBezTo>
                  <a:lnTo>
                    <a:pt x="1174" y="2031"/>
                  </a:lnTo>
                  <a:cubicBezTo>
                    <a:pt x="1172" y="2028"/>
                    <a:pt x="1170" y="2026"/>
                    <a:pt x="1167" y="2026"/>
                  </a:cubicBezTo>
                  <a:cubicBezTo>
                    <a:pt x="1167" y="2014"/>
                    <a:pt x="1155" y="1991"/>
                    <a:pt x="1155" y="1991"/>
                  </a:cubicBezTo>
                  <a:cubicBezTo>
                    <a:pt x="1143" y="1991"/>
                    <a:pt x="1131" y="2002"/>
                    <a:pt x="1119" y="2014"/>
                  </a:cubicBezTo>
                  <a:cubicBezTo>
                    <a:pt x="1119" y="2018"/>
                    <a:pt x="1119" y="2022"/>
                    <a:pt x="1119" y="2026"/>
                  </a:cubicBezTo>
                  <a:cubicBezTo>
                    <a:pt x="1119" y="2026"/>
                    <a:pt x="1109" y="2016"/>
                    <a:pt x="1102" y="2016"/>
                  </a:cubicBezTo>
                  <a:cubicBezTo>
                    <a:pt x="1098" y="2016"/>
                    <a:pt x="1095" y="2018"/>
                    <a:pt x="1095" y="2026"/>
                  </a:cubicBezTo>
                  <a:cubicBezTo>
                    <a:pt x="1095" y="2060"/>
                    <a:pt x="1095" y="2088"/>
                    <a:pt x="1091" y="2088"/>
                  </a:cubicBezTo>
                  <a:cubicBezTo>
                    <a:pt x="1089" y="2088"/>
                    <a:pt x="1087" y="2084"/>
                    <a:pt x="1084" y="2074"/>
                  </a:cubicBezTo>
                  <a:cubicBezTo>
                    <a:pt x="1068" y="2051"/>
                    <a:pt x="1063" y="2043"/>
                    <a:pt x="1058" y="2043"/>
                  </a:cubicBezTo>
                  <a:cubicBezTo>
                    <a:pt x="1055" y="2043"/>
                    <a:pt x="1052" y="2046"/>
                    <a:pt x="1048" y="2050"/>
                  </a:cubicBezTo>
                  <a:cubicBezTo>
                    <a:pt x="1036" y="2062"/>
                    <a:pt x="1036" y="2122"/>
                    <a:pt x="1024" y="2122"/>
                  </a:cubicBezTo>
                  <a:cubicBezTo>
                    <a:pt x="1024" y="2110"/>
                    <a:pt x="1024" y="2002"/>
                    <a:pt x="1024" y="1991"/>
                  </a:cubicBezTo>
                  <a:cubicBezTo>
                    <a:pt x="1024" y="1990"/>
                    <a:pt x="1024" y="1989"/>
                    <a:pt x="1024" y="1989"/>
                  </a:cubicBezTo>
                  <a:cubicBezTo>
                    <a:pt x="1024" y="1989"/>
                    <a:pt x="1023" y="2051"/>
                    <a:pt x="1012" y="2062"/>
                  </a:cubicBezTo>
                  <a:cubicBezTo>
                    <a:pt x="1012" y="2051"/>
                    <a:pt x="1012" y="2014"/>
                    <a:pt x="1012" y="2002"/>
                  </a:cubicBezTo>
                  <a:cubicBezTo>
                    <a:pt x="1012" y="2023"/>
                    <a:pt x="995" y="2131"/>
                    <a:pt x="990" y="2131"/>
                  </a:cubicBezTo>
                  <a:cubicBezTo>
                    <a:pt x="989" y="2131"/>
                    <a:pt x="988" y="2128"/>
                    <a:pt x="988" y="2122"/>
                  </a:cubicBezTo>
                  <a:cubicBezTo>
                    <a:pt x="988" y="2086"/>
                    <a:pt x="988" y="2062"/>
                    <a:pt x="988" y="2026"/>
                  </a:cubicBezTo>
                  <a:lnTo>
                    <a:pt x="976" y="2026"/>
                  </a:lnTo>
                  <a:cubicBezTo>
                    <a:pt x="964" y="2038"/>
                    <a:pt x="964" y="2122"/>
                    <a:pt x="953" y="2122"/>
                  </a:cubicBezTo>
                  <a:cubicBezTo>
                    <a:pt x="953" y="2086"/>
                    <a:pt x="964" y="2050"/>
                    <a:pt x="964" y="2026"/>
                  </a:cubicBezTo>
                  <a:cubicBezTo>
                    <a:pt x="964" y="2014"/>
                    <a:pt x="964" y="2001"/>
                    <a:pt x="961" y="2001"/>
                  </a:cubicBezTo>
                  <a:cubicBezTo>
                    <a:pt x="958" y="2001"/>
                    <a:pt x="952" y="2011"/>
                    <a:pt x="941" y="2038"/>
                  </a:cubicBezTo>
                  <a:cubicBezTo>
                    <a:pt x="953" y="1997"/>
                    <a:pt x="953" y="1982"/>
                    <a:pt x="950" y="1982"/>
                  </a:cubicBezTo>
                  <a:lnTo>
                    <a:pt x="950" y="1982"/>
                  </a:lnTo>
                  <a:cubicBezTo>
                    <a:pt x="948" y="1982"/>
                    <a:pt x="945" y="1988"/>
                    <a:pt x="943" y="1997"/>
                  </a:cubicBezTo>
                  <a:lnTo>
                    <a:pt x="943" y="1997"/>
                  </a:lnTo>
                  <a:cubicBezTo>
                    <a:pt x="942" y="1988"/>
                    <a:pt x="939" y="1984"/>
                    <a:pt x="934" y="1984"/>
                  </a:cubicBezTo>
                  <a:cubicBezTo>
                    <a:pt x="923" y="1984"/>
                    <a:pt x="905" y="2002"/>
                    <a:pt x="905" y="2002"/>
                  </a:cubicBezTo>
                  <a:cubicBezTo>
                    <a:pt x="905" y="2002"/>
                    <a:pt x="896" y="2066"/>
                    <a:pt x="894" y="2066"/>
                  </a:cubicBezTo>
                  <a:cubicBezTo>
                    <a:pt x="893" y="2066"/>
                    <a:pt x="893" y="2065"/>
                    <a:pt x="893" y="2062"/>
                  </a:cubicBezTo>
                  <a:cubicBezTo>
                    <a:pt x="881" y="2038"/>
                    <a:pt x="881" y="2026"/>
                    <a:pt x="869" y="2026"/>
                  </a:cubicBezTo>
                  <a:cubicBezTo>
                    <a:pt x="845" y="2062"/>
                    <a:pt x="857" y="2098"/>
                    <a:pt x="869" y="2122"/>
                  </a:cubicBezTo>
                  <a:lnTo>
                    <a:pt x="845" y="2122"/>
                  </a:lnTo>
                  <a:cubicBezTo>
                    <a:pt x="845" y="2122"/>
                    <a:pt x="834" y="2110"/>
                    <a:pt x="845" y="2074"/>
                  </a:cubicBezTo>
                  <a:cubicBezTo>
                    <a:pt x="857" y="2038"/>
                    <a:pt x="869" y="2014"/>
                    <a:pt x="869" y="1991"/>
                  </a:cubicBezTo>
                  <a:cubicBezTo>
                    <a:pt x="869" y="1980"/>
                    <a:pt x="868" y="1976"/>
                    <a:pt x="866" y="1976"/>
                  </a:cubicBezTo>
                  <a:cubicBezTo>
                    <a:pt x="859" y="1976"/>
                    <a:pt x="843" y="2026"/>
                    <a:pt x="834" y="2026"/>
                  </a:cubicBezTo>
                  <a:cubicBezTo>
                    <a:pt x="822" y="2026"/>
                    <a:pt x="834" y="1991"/>
                    <a:pt x="834" y="1943"/>
                  </a:cubicBezTo>
                  <a:lnTo>
                    <a:pt x="834" y="1943"/>
                  </a:lnTo>
                  <a:cubicBezTo>
                    <a:pt x="810" y="1967"/>
                    <a:pt x="798" y="2002"/>
                    <a:pt x="774" y="2038"/>
                  </a:cubicBezTo>
                  <a:cubicBezTo>
                    <a:pt x="772" y="2042"/>
                    <a:pt x="771" y="2044"/>
                    <a:pt x="771" y="2044"/>
                  </a:cubicBezTo>
                  <a:cubicBezTo>
                    <a:pt x="770" y="2044"/>
                    <a:pt x="781" y="2014"/>
                    <a:pt x="785" y="1998"/>
                  </a:cubicBezTo>
                  <a:lnTo>
                    <a:pt x="785" y="1998"/>
                  </a:lnTo>
                  <a:cubicBezTo>
                    <a:pt x="792" y="1984"/>
                    <a:pt x="798" y="1972"/>
                    <a:pt x="798" y="1967"/>
                  </a:cubicBezTo>
                  <a:cubicBezTo>
                    <a:pt x="798" y="1955"/>
                    <a:pt x="786" y="1955"/>
                    <a:pt x="774" y="1955"/>
                  </a:cubicBezTo>
                  <a:cubicBezTo>
                    <a:pt x="774" y="1955"/>
                    <a:pt x="762" y="1955"/>
                    <a:pt x="738" y="1991"/>
                  </a:cubicBezTo>
                  <a:cubicBezTo>
                    <a:pt x="726" y="2014"/>
                    <a:pt x="726" y="2014"/>
                    <a:pt x="726" y="2014"/>
                  </a:cubicBezTo>
                  <a:cubicBezTo>
                    <a:pt x="726" y="1991"/>
                    <a:pt x="726" y="1991"/>
                    <a:pt x="738" y="1979"/>
                  </a:cubicBezTo>
                  <a:cubicBezTo>
                    <a:pt x="738" y="1955"/>
                    <a:pt x="738" y="1955"/>
                    <a:pt x="738" y="1955"/>
                  </a:cubicBezTo>
                  <a:cubicBezTo>
                    <a:pt x="738" y="1955"/>
                    <a:pt x="703" y="1979"/>
                    <a:pt x="703" y="1991"/>
                  </a:cubicBezTo>
                  <a:lnTo>
                    <a:pt x="679" y="1991"/>
                  </a:lnTo>
                  <a:cubicBezTo>
                    <a:pt x="679" y="1991"/>
                    <a:pt x="691" y="1943"/>
                    <a:pt x="691" y="1943"/>
                  </a:cubicBezTo>
                  <a:lnTo>
                    <a:pt x="691" y="1943"/>
                  </a:lnTo>
                  <a:lnTo>
                    <a:pt x="679" y="1967"/>
                  </a:lnTo>
                  <a:lnTo>
                    <a:pt x="655" y="1943"/>
                  </a:lnTo>
                  <a:cubicBezTo>
                    <a:pt x="655" y="1943"/>
                    <a:pt x="655" y="1938"/>
                    <a:pt x="651" y="1938"/>
                  </a:cubicBezTo>
                  <a:cubicBezTo>
                    <a:pt x="646" y="1938"/>
                    <a:pt x="634" y="1946"/>
                    <a:pt x="607" y="1979"/>
                  </a:cubicBezTo>
                  <a:cubicBezTo>
                    <a:pt x="643" y="1931"/>
                    <a:pt x="631" y="1919"/>
                    <a:pt x="619" y="1919"/>
                  </a:cubicBezTo>
                  <a:cubicBezTo>
                    <a:pt x="619" y="1917"/>
                    <a:pt x="619" y="1917"/>
                    <a:pt x="618" y="1917"/>
                  </a:cubicBezTo>
                  <a:cubicBezTo>
                    <a:pt x="613" y="1917"/>
                    <a:pt x="600" y="1934"/>
                    <a:pt x="589" y="1934"/>
                  </a:cubicBezTo>
                  <a:cubicBezTo>
                    <a:pt x="587" y="1934"/>
                    <a:pt x="585" y="1933"/>
                    <a:pt x="583" y="1931"/>
                  </a:cubicBezTo>
                  <a:cubicBezTo>
                    <a:pt x="583" y="1919"/>
                    <a:pt x="607" y="1895"/>
                    <a:pt x="619" y="1883"/>
                  </a:cubicBezTo>
                  <a:cubicBezTo>
                    <a:pt x="619" y="1872"/>
                    <a:pt x="619" y="1872"/>
                    <a:pt x="619" y="1872"/>
                  </a:cubicBezTo>
                  <a:cubicBezTo>
                    <a:pt x="607" y="1872"/>
                    <a:pt x="595" y="1872"/>
                    <a:pt x="595" y="1883"/>
                  </a:cubicBezTo>
                  <a:cubicBezTo>
                    <a:pt x="583" y="1895"/>
                    <a:pt x="572" y="1907"/>
                    <a:pt x="560" y="1919"/>
                  </a:cubicBezTo>
                  <a:cubicBezTo>
                    <a:pt x="579" y="1895"/>
                    <a:pt x="583" y="1888"/>
                    <a:pt x="580" y="1888"/>
                  </a:cubicBezTo>
                  <a:lnTo>
                    <a:pt x="580" y="1888"/>
                  </a:lnTo>
                  <a:cubicBezTo>
                    <a:pt x="577" y="1888"/>
                    <a:pt x="566" y="1897"/>
                    <a:pt x="561" y="1897"/>
                  </a:cubicBezTo>
                  <a:cubicBezTo>
                    <a:pt x="560" y="1897"/>
                    <a:pt x="560" y="1897"/>
                    <a:pt x="560" y="1895"/>
                  </a:cubicBezTo>
                  <a:cubicBezTo>
                    <a:pt x="560" y="1895"/>
                    <a:pt x="623" y="1811"/>
                    <a:pt x="620" y="1811"/>
                  </a:cubicBezTo>
                  <a:lnTo>
                    <a:pt x="620" y="1811"/>
                  </a:lnTo>
                  <a:cubicBezTo>
                    <a:pt x="620" y="1811"/>
                    <a:pt x="620" y="1811"/>
                    <a:pt x="619" y="1812"/>
                  </a:cubicBezTo>
                  <a:cubicBezTo>
                    <a:pt x="572" y="1848"/>
                    <a:pt x="536" y="1883"/>
                    <a:pt x="500" y="1931"/>
                  </a:cubicBezTo>
                  <a:cubicBezTo>
                    <a:pt x="496" y="1937"/>
                    <a:pt x="495" y="1939"/>
                    <a:pt x="495" y="1939"/>
                  </a:cubicBezTo>
                  <a:cubicBezTo>
                    <a:pt x="493" y="1939"/>
                    <a:pt x="536" y="1870"/>
                    <a:pt x="536" y="1860"/>
                  </a:cubicBezTo>
                  <a:lnTo>
                    <a:pt x="536" y="1860"/>
                  </a:lnTo>
                  <a:cubicBezTo>
                    <a:pt x="524" y="1883"/>
                    <a:pt x="512" y="1895"/>
                    <a:pt x="512" y="1895"/>
                  </a:cubicBezTo>
                  <a:cubicBezTo>
                    <a:pt x="504" y="1895"/>
                    <a:pt x="507" y="1890"/>
                    <a:pt x="506" y="1890"/>
                  </a:cubicBezTo>
                  <a:lnTo>
                    <a:pt x="506" y="1890"/>
                  </a:lnTo>
                  <a:cubicBezTo>
                    <a:pt x="505" y="1890"/>
                    <a:pt x="504" y="1891"/>
                    <a:pt x="500" y="1895"/>
                  </a:cubicBezTo>
                  <a:lnTo>
                    <a:pt x="464" y="1931"/>
                  </a:lnTo>
                  <a:lnTo>
                    <a:pt x="453" y="1931"/>
                  </a:lnTo>
                  <a:cubicBezTo>
                    <a:pt x="476" y="1895"/>
                    <a:pt x="500" y="1883"/>
                    <a:pt x="476" y="1883"/>
                  </a:cubicBezTo>
                  <a:cubicBezTo>
                    <a:pt x="472" y="1883"/>
                    <a:pt x="468" y="1885"/>
                    <a:pt x="466" y="1885"/>
                  </a:cubicBezTo>
                  <a:cubicBezTo>
                    <a:pt x="462" y="1885"/>
                    <a:pt x="464" y="1879"/>
                    <a:pt x="488" y="1848"/>
                  </a:cubicBezTo>
                  <a:cubicBezTo>
                    <a:pt x="505" y="1839"/>
                    <a:pt x="498" y="1831"/>
                    <a:pt x="493" y="1831"/>
                  </a:cubicBezTo>
                  <a:cubicBezTo>
                    <a:pt x="490" y="1831"/>
                    <a:pt x="488" y="1832"/>
                    <a:pt x="488" y="1836"/>
                  </a:cubicBezTo>
                  <a:cubicBezTo>
                    <a:pt x="488" y="1848"/>
                    <a:pt x="464" y="1860"/>
                    <a:pt x="464" y="1860"/>
                  </a:cubicBezTo>
                  <a:cubicBezTo>
                    <a:pt x="453" y="1860"/>
                    <a:pt x="441" y="1860"/>
                    <a:pt x="453" y="1848"/>
                  </a:cubicBezTo>
                  <a:cubicBezTo>
                    <a:pt x="453" y="1836"/>
                    <a:pt x="476" y="1812"/>
                    <a:pt x="476" y="1800"/>
                  </a:cubicBezTo>
                  <a:cubicBezTo>
                    <a:pt x="490" y="1787"/>
                    <a:pt x="493" y="1782"/>
                    <a:pt x="491" y="1782"/>
                  </a:cubicBezTo>
                  <a:lnTo>
                    <a:pt x="491" y="1782"/>
                  </a:lnTo>
                  <a:cubicBezTo>
                    <a:pt x="489" y="1782"/>
                    <a:pt x="486" y="1784"/>
                    <a:pt x="481" y="1787"/>
                  </a:cubicBezTo>
                  <a:lnTo>
                    <a:pt x="481" y="1787"/>
                  </a:lnTo>
                  <a:cubicBezTo>
                    <a:pt x="482" y="1782"/>
                    <a:pt x="480" y="1780"/>
                    <a:pt x="478" y="1780"/>
                  </a:cubicBezTo>
                  <a:cubicBezTo>
                    <a:pt x="474" y="1780"/>
                    <a:pt x="469" y="1783"/>
                    <a:pt x="464" y="1788"/>
                  </a:cubicBezTo>
                  <a:cubicBezTo>
                    <a:pt x="462" y="1790"/>
                    <a:pt x="460" y="1790"/>
                    <a:pt x="459" y="1790"/>
                  </a:cubicBezTo>
                  <a:cubicBezTo>
                    <a:pt x="448" y="1790"/>
                    <a:pt x="476" y="1753"/>
                    <a:pt x="476" y="1752"/>
                  </a:cubicBezTo>
                  <a:lnTo>
                    <a:pt x="476" y="1752"/>
                  </a:lnTo>
                  <a:cubicBezTo>
                    <a:pt x="441" y="1776"/>
                    <a:pt x="417" y="1800"/>
                    <a:pt x="393" y="1836"/>
                  </a:cubicBezTo>
                  <a:cubicBezTo>
                    <a:pt x="393" y="1836"/>
                    <a:pt x="369" y="1836"/>
                    <a:pt x="393" y="1824"/>
                  </a:cubicBezTo>
                  <a:cubicBezTo>
                    <a:pt x="401" y="1815"/>
                    <a:pt x="398" y="1807"/>
                    <a:pt x="395" y="1807"/>
                  </a:cubicBezTo>
                  <a:lnTo>
                    <a:pt x="395" y="1807"/>
                  </a:lnTo>
                  <a:cubicBezTo>
                    <a:pt x="394" y="1807"/>
                    <a:pt x="393" y="1809"/>
                    <a:pt x="393" y="1812"/>
                  </a:cubicBezTo>
                  <a:cubicBezTo>
                    <a:pt x="381" y="1812"/>
                    <a:pt x="405" y="1788"/>
                    <a:pt x="441" y="1752"/>
                  </a:cubicBezTo>
                  <a:cubicBezTo>
                    <a:pt x="447" y="1747"/>
                    <a:pt x="448" y="1744"/>
                    <a:pt x="447" y="1744"/>
                  </a:cubicBezTo>
                  <a:lnTo>
                    <a:pt x="447" y="1744"/>
                  </a:lnTo>
                  <a:cubicBezTo>
                    <a:pt x="444" y="1744"/>
                    <a:pt x="417" y="1764"/>
                    <a:pt x="417" y="1764"/>
                  </a:cubicBezTo>
                  <a:cubicBezTo>
                    <a:pt x="405" y="1764"/>
                    <a:pt x="381" y="1776"/>
                    <a:pt x="381" y="1776"/>
                  </a:cubicBezTo>
                  <a:cubicBezTo>
                    <a:pt x="381" y="1776"/>
                    <a:pt x="386" y="1766"/>
                    <a:pt x="376" y="1766"/>
                  </a:cubicBezTo>
                  <a:cubicBezTo>
                    <a:pt x="370" y="1766"/>
                    <a:pt x="361" y="1768"/>
                    <a:pt x="345" y="1776"/>
                  </a:cubicBezTo>
                  <a:cubicBezTo>
                    <a:pt x="345" y="1776"/>
                    <a:pt x="335" y="1782"/>
                    <a:pt x="328" y="1782"/>
                  </a:cubicBezTo>
                  <a:cubicBezTo>
                    <a:pt x="324" y="1782"/>
                    <a:pt x="322" y="1780"/>
                    <a:pt x="322" y="1776"/>
                  </a:cubicBezTo>
                  <a:cubicBezTo>
                    <a:pt x="333" y="1764"/>
                    <a:pt x="405" y="1729"/>
                    <a:pt x="417" y="1705"/>
                  </a:cubicBezTo>
                  <a:cubicBezTo>
                    <a:pt x="417" y="1693"/>
                    <a:pt x="417" y="1693"/>
                    <a:pt x="405" y="1681"/>
                  </a:cubicBezTo>
                  <a:cubicBezTo>
                    <a:pt x="402" y="1678"/>
                    <a:pt x="400" y="1676"/>
                    <a:pt x="399" y="1676"/>
                  </a:cubicBezTo>
                  <a:cubicBezTo>
                    <a:pt x="397" y="1676"/>
                    <a:pt x="399" y="1687"/>
                    <a:pt x="381" y="1705"/>
                  </a:cubicBezTo>
                  <a:cubicBezTo>
                    <a:pt x="378" y="1711"/>
                    <a:pt x="376" y="1713"/>
                    <a:pt x="375" y="1713"/>
                  </a:cubicBezTo>
                  <a:cubicBezTo>
                    <a:pt x="373" y="1713"/>
                    <a:pt x="372" y="1702"/>
                    <a:pt x="358" y="1702"/>
                  </a:cubicBezTo>
                  <a:cubicBezTo>
                    <a:pt x="356" y="1702"/>
                    <a:pt x="352" y="1703"/>
                    <a:pt x="348" y="1704"/>
                  </a:cubicBezTo>
                  <a:lnTo>
                    <a:pt x="348" y="1704"/>
                  </a:lnTo>
                  <a:cubicBezTo>
                    <a:pt x="349" y="1703"/>
                    <a:pt x="349" y="1702"/>
                    <a:pt x="348" y="1702"/>
                  </a:cubicBezTo>
                  <a:lnTo>
                    <a:pt x="348" y="1702"/>
                  </a:lnTo>
                  <a:cubicBezTo>
                    <a:pt x="348" y="1702"/>
                    <a:pt x="347" y="1703"/>
                    <a:pt x="345" y="1705"/>
                  </a:cubicBezTo>
                  <a:cubicBezTo>
                    <a:pt x="346" y="1705"/>
                    <a:pt x="347" y="1704"/>
                    <a:pt x="348" y="1704"/>
                  </a:cubicBezTo>
                  <a:lnTo>
                    <a:pt x="348" y="1704"/>
                  </a:lnTo>
                  <a:cubicBezTo>
                    <a:pt x="345" y="1710"/>
                    <a:pt x="330" y="1729"/>
                    <a:pt x="322" y="1729"/>
                  </a:cubicBezTo>
                  <a:cubicBezTo>
                    <a:pt x="322" y="1729"/>
                    <a:pt x="296" y="1742"/>
                    <a:pt x="288" y="1742"/>
                  </a:cubicBezTo>
                  <a:cubicBezTo>
                    <a:pt x="283" y="1742"/>
                    <a:pt x="286" y="1736"/>
                    <a:pt x="310" y="1717"/>
                  </a:cubicBezTo>
                  <a:cubicBezTo>
                    <a:pt x="333" y="1705"/>
                    <a:pt x="357" y="1693"/>
                    <a:pt x="357" y="1681"/>
                  </a:cubicBezTo>
                  <a:cubicBezTo>
                    <a:pt x="369" y="1669"/>
                    <a:pt x="357" y="1657"/>
                    <a:pt x="357" y="1657"/>
                  </a:cubicBezTo>
                  <a:cubicBezTo>
                    <a:pt x="322" y="1669"/>
                    <a:pt x="298" y="1681"/>
                    <a:pt x="274" y="1705"/>
                  </a:cubicBezTo>
                  <a:cubicBezTo>
                    <a:pt x="286" y="1681"/>
                    <a:pt x="298" y="1669"/>
                    <a:pt x="310" y="1657"/>
                  </a:cubicBezTo>
                  <a:cubicBezTo>
                    <a:pt x="316" y="1651"/>
                    <a:pt x="322" y="1648"/>
                    <a:pt x="327" y="1648"/>
                  </a:cubicBezTo>
                  <a:cubicBezTo>
                    <a:pt x="331" y="1648"/>
                    <a:pt x="335" y="1649"/>
                    <a:pt x="339" y="1652"/>
                  </a:cubicBezTo>
                  <a:lnTo>
                    <a:pt x="339" y="1652"/>
                  </a:lnTo>
                  <a:cubicBezTo>
                    <a:pt x="334" y="1646"/>
                    <a:pt x="331" y="1636"/>
                    <a:pt x="345" y="1621"/>
                  </a:cubicBezTo>
                  <a:cubicBezTo>
                    <a:pt x="369" y="1610"/>
                    <a:pt x="417" y="1586"/>
                    <a:pt x="441" y="1562"/>
                  </a:cubicBezTo>
                  <a:lnTo>
                    <a:pt x="441" y="1562"/>
                  </a:lnTo>
                  <a:cubicBezTo>
                    <a:pt x="393" y="1586"/>
                    <a:pt x="345" y="1610"/>
                    <a:pt x="310" y="1633"/>
                  </a:cubicBezTo>
                  <a:cubicBezTo>
                    <a:pt x="294" y="1637"/>
                    <a:pt x="287" y="1639"/>
                    <a:pt x="285" y="1639"/>
                  </a:cubicBezTo>
                  <a:cubicBezTo>
                    <a:pt x="281" y="1639"/>
                    <a:pt x="294" y="1633"/>
                    <a:pt x="286" y="1633"/>
                  </a:cubicBezTo>
                  <a:cubicBezTo>
                    <a:pt x="286" y="1633"/>
                    <a:pt x="260" y="1660"/>
                    <a:pt x="245" y="1660"/>
                  </a:cubicBezTo>
                  <a:cubicBezTo>
                    <a:pt x="242" y="1660"/>
                    <a:pt x="240" y="1659"/>
                    <a:pt x="238" y="1657"/>
                  </a:cubicBezTo>
                  <a:cubicBezTo>
                    <a:pt x="238" y="1657"/>
                    <a:pt x="257" y="1643"/>
                    <a:pt x="271" y="1636"/>
                  </a:cubicBezTo>
                  <a:lnTo>
                    <a:pt x="271" y="1636"/>
                  </a:lnTo>
                  <a:cubicBezTo>
                    <a:pt x="264" y="1637"/>
                    <a:pt x="257" y="1639"/>
                    <a:pt x="255" y="1639"/>
                  </a:cubicBezTo>
                  <a:cubicBezTo>
                    <a:pt x="253" y="1639"/>
                    <a:pt x="254" y="1637"/>
                    <a:pt x="262" y="1633"/>
                  </a:cubicBezTo>
                  <a:cubicBezTo>
                    <a:pt x="286" y="1610"/>
                    <a:pt x="333" y="1598"/>
                    <a:pt x="369" y="1574"/>
                  </a:cubicBezTo>
                  <a:cubicBezTo>
                    <a:pt x="384" y="1564"/>
                    <a:pt x="387" y="1560"/>
                    <a:pt x="383" y="1560"/>
                  </a:cubicBezTo>
                  <a:cubicBezTo>
                    <a:pt x="379" y="1560"/>
                    <a:pt x="364" y="1567"/>
                    <a:pt x="357" y="1574"/>
                  </a:cubicBezTo>
                  <a:cubicBezTo>
                    <a:pt x="345" y="1574"/>
                    <a:pt x="333" y="1586"/>
                    <a:pt x="322" y="1586"/>
                  </a:cubicBezTo>
                  <a:cubicBezTo>
                    <a:pt x="310" y="1586"/>
                    <a:pt x="310" y="1586"/>
                    <a:pt x="310" y="1574"/>
                  </a:cubicBezTo>
                  <a:cubicBezTo>
                    <a:pt x="310" y="1562"/>
                    <a:pt x="310" y="1538"/>
                    <a:pt x="274" y="1538"/>
                  </a:cubicBezTo>
                  <a:cubicBezTo>
                    <a:pt x="274" y="1538"/>
                    <a:pt x="258" y="1543"/>
                    <a:pt x="251" y="1543"/>
                  </a:cubicBezTo>
                  <a:cubicBezTo>
                    <a:pt x="247" y="1543"/>
                    <a:pt x="246" y="1542"/>
                    <a:pt x="250" y="1538"/>
                  </a:cubicBezTo>
                  <a:lnTo>
                    <a:pt x="310" y="1502"/>
                  </a:lnTo>
                  <a:cubicBezTo>
                    <a:pt x="333" y="1479"/>
                    <a:pt x="345" y="1467"/>
                    <a:pt x="310" y="1467"/>
                  </a:cubicBezTo>
                  <a:cubicBezTo>
                    <a:pt x="310" y="1467"/>
                    <a:pt x="262" y="1479"/>
                    <a:pt x="262" y="1479"/>
                  </a:cubicBezTo>
                  <a:cubicBezTo>
                    <a:pt x="262" y="1479"/>
                    <a:pt x="333" y="1455"/>
                    <a:pt x="333" y="1443"/>
                  </a:cubicBezTo>
                  <a:lnTo>
                    <a:pt x="333" y="1443"/>
                  </a:lnTo>
                  <a:cubicBezTo>
                    <a:pt x="333" y="1443"/>
                    <a:pt x="303" y="1458"/>
                    <a:pt x="285" y="1458"/>
                  </a:cubicBezTo>
                  <a:cubicBezTo>
                    <a:pt x="280" y="1458"/>
                    <a:pt x="276" y="1457"/>
                    <a:pt x="274" y="1455"/>
                  </a:cubicBezTo>
                  <a:lnTo>
                    <a:pt x="250" y="1455"/>
                  </a:lnTo>
                  <a:cubicBezTo>
                    <a:pt x="214" y="1467"/>
                    <a:pt x="191" y="1479"/>
                    <a:pt x="155" y="1479"/>
                  </a:cubicBezTo>
                  <a:cubicBezTo>
                    <a:pt x="191" y="1467"/>
                    <a:pt x="214" y="1455"/>
                    <a:pt x="250" y="1443"/>
                  </a:cubicBezTo>
                  <a:lnTo>
                    <a:pt x="250" y="1443"/>
                  </a:lnTo>
                  <a:cubicBezTo>
                    <a:pt x="250" y="1443"/>
                    <a:pt x="226" y="1455"/>
                    <a:pt x="250" y="1455"/>
                  </a:cubicBezTo>
                  <a:cubicBezTo>
                    <a:pt x="262" y="1443"/>
                    <a:pt x="274" y="1443"/>
                    <a:pt x="286" y="1443"/>
                  </a:cubicBezTo>
                  <a:cubicBezTo>
                    <a:pt x="298" y="1443"/>
                    <a:pt x="238" y="1443"/>
                    <a:pt x="286" y="1419"/>
                  </a:cubicBezTo>
                  <a:cubicBezTo>
                    <a:pt x="305" y="1406"/>
                    <a:pt x="297" y="1400"/>
                    <a:pt x="285" y="1396"/>
                  </a:cubicBezTo>
                  <a:lnTo>
                    <a:pt x="285" y="1396"/>
                  </a:lnTo>
                  <a:cubicBezTo>
                    <a:pt x="265" y="1405"/>
                    <a:pt x="224" y="1422"/>
                    <a:pt x="208" y="1422"/>
                  </a:cubicBezTo>
                  <a:cubicBezTo>
                    <a:pt x="205" y="1422"/>
                    <a:pt x="202" y="1421"/>
                    <a:pt x="202" y="1419"/>
                  </a:cubicBezTo>
                  <a:lnTo>
                    <a:pt x="191" y="1419"/>
                  </a:lnTo>
                  <a:lnTo>
                    <a:pt x="284" y="1396"/>
                  </a:lnTo>
                  <a:lnTo>
                    <a:pt x="284" y="1396"/>
                  </a:lnTo>
                  <a:cubicBezTo>
                    <a:pt x="285" y="1396"/>
                    <a:pt x="285" y="1396"/>
                    <a:pt x="285" y="1396"/>
                  </a:cubicBezTo>
                  <a:lnTo>
                    <a:pt x="285" y="1396"/>
                  </a:lnTo>
                  <a:cubicBezTo>
                    <a:pt x="285" y="1396"/>
                    <a:pt x="286" y="1395"/>
                    <a:pt x="286" y="1395"/>
                  </a:cubicBezTo>
                  <a:lnTo>
                    <a:pt x="286" y="1395"/>
                  </a:lnTo>
                  <a:lnTo>
                    <a:pt x="284" y="1396"/>
                  </a:lnTo>
                  <a:lnTo>
                    <a:pt x="284" y="1396"/>
                  </a:lnTo>
                  <a:cubicBezTo>
                    <a:pt x="274" y="1392"/>
                    <a:pt x="262" y="1389"/>
                    <a:pt x="262" y="1383"/>
                  </a:cubicBezTo>
                  <a:cubicBezTo>
                    <a:pt x="202" y="1395"/>
                    <a:pt x="214" y="1407"/>
                    <a:pt x="167" y="1419"/>
                  </a:cubicBezTo>
                  <a:cubicBezTo>
                    <a:pt x="167" y="1419"/>
                    <a:pt x="226" y="1395"/>
                    <a:pt x="214" y="1383"/>
                  </a:cubicBezTo>
                  <a:lnTo>
                    <a:pt x="131" y="1383"/>
                  </a:lnTo>
                  <a:cubicBezTo>
                    <a:pt x="161" y="1373"/>
                    <a:pt x="299" y="1330"/>
                    <a:pt x="281" y="1330"/>
                  </a:cubicBezTo>
                  <a:cubicBezTo>
                    <a:pt x="277" y="1330"/>
                    <a:pt x="268" y="1332"/>
                    <a:pt x="250" y="1336"/>
                  </a:cubicBezTo>
                  <a:lnTo>
                    <a:pt x="262" y="1336"/>
                  </a:lnTo>
                  <a:cubicBezTo>
                    <a:pt x="238" y="1336"/>
                    <a:pt x="214" y="1336"/>
                    <a:pt x="202" y="1348"/>
                  </a:cubicBezTo>
                  <a:lnTo>
                    <a:pt x="179" y="1348"/>
                  </a:lnTo>
                  <a:cubicBezTo>
                    <a:pt x="179" y="1348"/>
                    <a:pt x="262" y="1324"/>
                    <a:pt x="286" y="1312"/>
                  </a:cubicBezTo>
                  <a:cubicBezTo>
                    <a:pt x="298" y="1300"/>
                    <a:pt x="286" y="1300"/>
                    <a:pt x="286" y="1300"/>
                  </a:cubicBezTo>
                  <a:lnTo>
                    <a:pt x="214" y="1300"/>
                  </a:lnTo>
                  <a:cubicBezTo>
                    <a:pt x="214" y="1300"/>
                    <a:pt x="214" y="1300"/>
                    <a:pt x="250" y="1288"/>
                  </a:cubicBezTo>
                  <a:lnTo>
                    <a:pt x="298" y="1288"/>
                  </a:lnTo>
                  <a:cubicBezTo>
                    <a:pt x="310" y="1288"/>
                    <a:pt x="167" y="1288"/>
                    <a:pt x="214" y="1276"/>
                  </a:cubicBezTo>
                  <a:cubicBezTo>
                    <a:pt x="238" y="1270"/>
                    <a:pt x="256" y="1267"/>
                    <a:pt x="269" y="1264"/>
                  </a:cubicBezTo>
                  <a:lnTo>
                    <a:pt x="274" y="1264"/>
                  </a:lnTo>
                  <a:cubicBezTo>
                    <a:pt x="292" y="1258"/>
                    <a:pt x="301" y="1255"/>
                    <a:pt x="296" y="1255"/>
                  </a:cubicBezTo>
                  <a:cubicBezTo>
                    <a:pt x="296" y="1255"/>
                    <a:pt x="295" y="1255"/>
                    <a:pt x="294" y="1256"/>
                  </a:cubicBezTo>
                  <a:lnTo>
                    <a:pt x="294" y="1256"/>
                  </a:lnTo>
                  <a:cubicBezTo>
                    <a:pt x="295" y="1255"/>
                    <a:pt x="297" y="1254"/>
                    <a:pt x="298" y="1252"/>
                  </a:cubicBezTo>
                  <a:cubicBezTo>
                    <a:pt x="298" y="1252"/>
                    <a:pt x="286" y="1240"/>
                    <a:pt x="286" y="1240"/>
                  </a:cubicBezTo>
                  <a:cubicBezTo>
                    <a:pt x="276" y="1240"/>
                    <a:pt x="219" y="1256"/>
                    <a:pt x="205" y="1262"/>
                  </a:cubicBezTo>
                  <a:lnTo>
                    <a:pt x="205" y="1262"/>
                  </a:lnTo>
                  <a:cubicBezTo>
                    <a:pt x="216" y="1251"/>
                    <a:pt x="226" y="1240"/>
                    <a:pt x="226" y="1240"/>
                  </a:cubicBezTo>
                  <a:lnTo>
                    <a:pt x="226" y="1229"/>
                  </a:lnTo>
                  <a:lnTo>
                    <a:pt x="286" y="1229"/>
                  </a:lnTo>
                  <a:cubicBezTo>
                    <a:pt x="322" y="1229"/>
                    <a:pt x="286" y="1229"/>
                    <a:pt x="274" y="1217"/>
                  </a:cubicBezTo>
                  <a:lnTo>
                    <a:pt x="238" y="1217"/>
                  </a:lnTo>
                  <a:cubicBezTo>
                    <a:pt x="242" y="1213"/>
                    <a:pt x="249" y="1211"/>
                    <a:pt x="257" y="1211"/>
                  </a:cubicBezTo>
                  <a:cubicBezTo>
                    <a:pt x="261" y="1211"/>
                    <a:pt x="265" y="1212"/>
                    <a:pt x="270" y="1212"/>
                  </a:cubicBezTo>
                  <a:lnTo>
                    <a:pt x="270" y="1212"/>
                  </a:lnTo>
                  <a:cubicBezTo>
                    <a:pt x="249" y="1208"/>
                    <a:pt x="229" y="1200"/>
                    <a:pt x="214" y="1193"/>
                  </a:cubicBezTo>
                  <a:cubicBezTo>
                    <a:pt x="214" y="1193"/>
                    <a:pt x="202" y="1193"/>
                    <a:pt x="214" y="1181"/>
                  </a:cubicBezTo>
                  <a:lnTo>
                    <a:pt x="250" y="1181"/>
                  </a:lnTo>
                  <a:cubicBezTo>
                    <a:pt x="262" y="1181"/>
                    <a:pt x="274" y="1169"/>
                    <a:pt x="238" y="1169"/>
                  </a:cubicBezTo>
                  <a:cubicBezTo>
                    <a:pt x="214" y="1169"/>
                    <a:pt x="202" y="1169"/>
                    <a:pt x="202" y="1157"/>
                  </a:cubicBezTo>
                  <a:lnTo>
                    <a:pt x="202" y="1157"/>
                  </a:lnTo>
                  <a:cubicBezTo>
                    <a:pt x="226" y="1169"/>
                    <a:pt x="262" y="1169"/>
                    <a:pt x="298" y="1169"/>
                  </a:cubicBezTo>
                  <a:cubicBezTo>
                    <a:pt x="310" y="1169"/>
                    <a:pt x="238" y="1157"/>
                    <a:pt x="274" y="1157"/>
                  </a:cubicBezTo>
                  <a:cubicBezTo>
                    <a:pt x="298" y="1145"/>
                    <a:pt x="274" y="1145"/>
                    <a:pt x="250" y="1133"/>
                  </a:cubicBezTo>
                  <a:cubicBezTo>
                    <a:pt x="250" y="1133"/>
                    <a:pt x="238" y="1121"/>
                    <a:pt x="238" y="1121"/>
                  </a:cubicBezTo>
                  <a:cubicBezTo>
                    <a:pt x="220" y="1121"/>
                    <a:pt x="200" y="1115"/>
                    <a:pt x="191" y="1111"/>
                  </a:cubicBezTo>
                  <a:lnTo>
                    <a:pt x="191" y="1111"/>
                  </a:lnTo>
                  <a:lnTo>
                    <a:pt x="191" y="1121"/>
                  </a:lnTo>
                  <a:cubicBezTo>
                    <a:pt x="155" y="1121"/>
                    <a:pt x="131" y="1110"/>
                    <a:pt x="167" y="1110"/>
                  </a:cubicBezTo>
                  <a:cubicBezTo>
                    <a:pt x="174" y="1106"/>
                    <a:pt x="188" y="1105"/>
                    <a:pt x="203" y="1105"/>
                  </a:cubicBezTo>
                  <a:cubicBezTo>
                    <a:pt x="227" y="1105"/>
                    <a:pt x="254" y="1108"/>
                    <a:pt x="260" y="1113"/>
                  </a:cubicBezTo>
                  <a:lnTo>
                    <a:pt x="260" y="1113"/>
                  </a:lnTo>
                  <a:cubicBezTo>
                    <a:pt x="240" y="1111"/>
                    <a:pt x="219" y="1110"/>
                    <a:pt x="214" y="1110"/>
                  </a:cubicBezTo>
                  <a:cubicBezTo>
                    <a:pt x="202" y="1107"/>
                    <a:pt x="195" y="1106"/>
                    <a:pt x="191" y="1106"/>
                  </a:cubicBezTo>
                  <a:cubicBezTo>
                    <a:pt x="184" y="1106"/>
                    <a:pt x="185" y="1108"/>
                    <a:pt x="191" y="1111"/>
                  </a:cubicBezTo>
                  <a:lnTo>
                    <a:pt x="191" y="1111"/>
                  </a:lnTo>
                  <a:lnTo>
                    <a:pt x="191" y="1110"/>
                  </a:lnTo>
                  <a:cubicBezTo>
                    <a:pt x="214" y="1121"/>
                    <a:pt x="238" y="1121"/>
                    <a:pt x="250" y="1121"/>
                  </a:cubicBezTo>
                  <a:cubicBezTo>
                    <a:pt x="262" y="1118"/>
                    <a:pt x="264" y="1115"/>
                    <a:pt x="260" y="1113"/>
                  </a:cubicBezTo>
                  <a:lnTo>
                    <a:pt x="260" y="1113"/>
                  </a:lnTo>
                  <a:cubicBezTo>
                    <a:pt x="275" y="1114"/>
                    <a:pt x="289" y="1115"/>
                    <a:pt x="296" y="1115"/>
                  </a:cubicBezTo>
                  <a:cubicBezTo>
                    <a:pt x="306" y="1115"/>
                    <a:pt x="306" y="1113"/>
                    <a:pt x="286" y="1110"/>
                  </a:cubicBezTo>
                  <a:cubicBezTo>
                    <a:pt x="250" y="1110"/>
                    <a:pt x="238" y="1098"/>
                    <a:pt x="238" y="1086"/>
                  </a:cubicBezTo>
                  <a:lnTo>
                    <a:pt x="202" y="1086"/>
                  </a:lnTo>
                  <a:cubicBezTo>
                    <a:pt x="167" y="1086"/>
                    <a:pt x="179" y="1062"/>
                    <a:pt x="179" y="1062"/>
                  </a:cubicBezTo>
                  <a:lnTo>
                    <a:pt x="274" y="1062"/>
                  </a:lnTo>
                  <a:cubicBezTo>
                    <a:pt x="262" y="1050"/>
                    <a:pt x="214" y="1050"/>
                    <a:pt x="214" y="1038"/>
                  </a:cubicBezTo>
                  <a:cubicBezTo>
                    <a:pt x="214" y="1032"/>
                    <a:pt x="217" y="1032"/>
                    <a:pt x="219" y="1032"/>
                  </a:cubicBezTo>
                  <a:cubicBezTo>
                    <a:pt x="220" y="1032"/>
                    <a:pt x="220" y="1032"/>
                    <a:pt x="214" y="1026"/>
                  </a:cubicBezTo>
                  <a:cubicBezTo>
                    <a:pt x="167" y="1014"/>
                    <a:pt x="202" y="1002"/>
                    <a:pt x="202" y="990"/>
                  </a:cubicBezTo>
                  <a:lnTo>
                    <a:pt x="250" y="990"/>
                  </a:lnTo>
                  <a:cubicBezTo>
                    <a:pt x="274" y="990"/>
                    <a:pt x="274" y="990"/>
                    <a:pt x="274" y="979"/>
                  </a:cubicBezTo>
                  <a:cubicBezTo>
                    <a:pt x="274" y="979"/>
                    <a:pt x="298" y="979"/>
                    <a:pt x="262" y="967"/>
                  </a:cubicBezTo>
                  <a:cubicBezTo>
                    <a:pt x="244" y="955"/>
                    <a:pt x="241" y="952"/>
                    <a:pt x="243" y="952"/>
                  </a:cubicBezTo>
                  <a:lnTo>
                    <a:pt x="243" y="952"/>
                  </a:lnTo>
                  <a:cubicBezTo>
                    <a:pt x="244" y="952"/>
                    <a:pt x="250" y="955"/>
                    <a:pt x="250" y="955"/>
                  </a:cubicBezTo>
                  <a:cubicBezTo>
                    <a:pt x="250" y="943"/>
                    <a:pt x="226" y="943"/>
                    <a:pt x="226" y="943"/>
                  </a:cubicBezTo>
                  <a:cubicBezTo>
                    <a:pt x="226" y="931"/>
                    <a:pt x="238" y="931"/>
                    <a:pt x="238" y="919"/>
                  </a:cubicBezTo>
                  <a:cubicBezTo>
                    <a:pt x="202" y="895"/>
                    <a:pt x="155" y="871"/>
                    <a:pt x="107" y="859"/>
                  </a:cubicBezTo>
                  <a:lnTo>
                    <a:pt x="107" y="871"/>
                  </a:lnTo>
                  <a:lnTo>
                    <a:pt x="72" y="871"/>
                  </a:lnTo>
                  <a:cubicBezTo>
                    <a:pt x="48" y="871"/>
                    <a:pt x="24" y="883"/>
                    <a:pt x="36" y="895"/>
                  </a:cubicBezTo>
                  <a:cubicBezTo>
                    <a:pt x="36" y="907"/>
                    <a:pt x="107" y="919"/>
                    <a:pt x="119" y="931"/>
                  </a:cubicBezTo>
                  <a:cubicBezTo>
                    <a:pt x="119" y="943"/>
                    <a:pt x="107" y="943"/>
                    <a:pt x="83" y="943"/>
                  </a:cubicBezTo>
                  <a:cubicBezTo>
                    <a:pt x="75" y="939"/>
                    <a:pt x="69" y="938"/>
                    <a:pt x="64" y="938"/>
                  </a:cubicBezTo>
                  <a:cubicBezTo>
                    <a:pt x="53" y="938"/>
                    <a:pt x="48" y="943"/>
                    <a:pt x="48" y="943"/>
                  </a:cubicBezTo>
                  <a:cubicBezTo>
                    <a:pt x="48" y="943"/>
                    <a:pt x="48" y="943"/>
                    <a:pt x="83" y="955"/>
                  </a:cubicBezTo>
                  <a:cubicBezTo>
                    <a:pt x="131" y="967"/>
                    <a:pt x="119" y="967"/>
                    <a:pt x="95" y="967"/>
                  </a:cubicBezTo>
                  <a:cubicBezTo>
                    <a:pt x="86" y="967"/>
                    <a:pt x="38" y="951"/>
                    <a:pt x="20" y="951"/>
                  </a:cubicBezTo>
                  <a:cubicBezTo>
                    <a:pt x="15" y="951"/>
                    <a:pt x="12" y="952"/>
                    <a:pt x="12" y="955"/>
                  </a:cubicBezTo>
                  <a:cubicBezTo>
                    <a:pt x="0" y="967"/>
                    <a:pt x="36" y="979"/>
                    <a:pt x="72" y="990"/>
                  </a:cubicBezTo>
                  <a:cubicBezTo>
                    <a:pt x="72" y="1002"/>
                    <a:pt x="119" y="1026"/>
                    <a:pt x="107" y="1026"/>
                  </a:cubicBezTo>
                  <a:cubicBezTo>
                    <a:pt x="80" y="1026"/>
                    <a:pt x="53" y="1019"/>
                    <a:pt x="31" y="1011"/>
                  </a:cubicBezTo>
                  <a:lnTo>
                    <a:pt x="31" y="1011"/>
                  </a:lnTo>
                  <a:cubicBezTo>
                    <a:pt x="43" y="1022"/>
                    <a:pt x="51" y="1042"/>
                    <a:pt x="60" y="1050"/>
                  </a:cubicBezTo>
                  <a:cubicBezTo>
                    <a:pt x="83" y="1050"/>
                    <a:pt x="83" y="1062"/>
                    <a:pt x="48" y="1062"/>
                  </a:cubicBezTo>
                  <a:cubicBezTo>
                    <a:pt x="12" y="1062"/>
                    <a:pt x="48" y="1062"/>
                    <a:pt x="48" y="1074"/>
                  </a:cubicBezTo>
                  <a:cubicBezTo>
                    <a:pt x="48" y="1074"/>
                    <a:pt x="48" y="1086"/>
                    <a:pt x="24" y="1086"/>
                  </a:cubicBezTo>
                  <a:cubicBezTo>
                    <a:pt x="36" y="1086"/>
                    <a:pt x="60" y="1098"/>
                    <a:pt x="72" y="1098"/>
                  </a:cubicBezTo>
                  <a:lnTo>
                    <a:pt x="119" y="1098"/>
                  </a:lnTo>
                  <a:cubicBezTo>
                    <a:pt x="115" y="1102"/>
                    <a:pt x="109" y="1103"/>
                    <a:pt x="101" y="1103"/>
                  </a:cubicBezTo>
                  <a:cubicBezTo>
                    <a:pt x="85" y="1103"/>
                    <a:pt x="64" y="1098"/>
                    <a:pt x="48" y="1098"/>
                  </a:cubicBezTo>
                  <a:cubicBezTo>
                    <a:pt x="36" y="1098"/>
                    <a:pt x="48" y="1121"/>
                    <a:pt x="72" y="1121"/>
                  </a:cubicBezTo>
                  <a:cubicBezTo>
                    <a:pt x="83" y="1121"/>
                    <a:pt x="72" y="1133"/>
                    <a:pt x="60" y="1133"/>
                  </a:cubicBezTo>
                  <a:lnTo>
                    <a:pt x="36" y="1133"/>
                  </a:lnTo>
                  <a:cubicBezTo>
                    <a:pt x="36" y="1133"/>
                    <a:pt x="60" y="1133"/>
                    <a:pt x="60" y="1145"/>
                  </a:cubicBezTo>
                  <a:cubicBezTo>
                    <a:pt x="66" y="1157"/>
                    <a:pt x="63" y="1160"/>
                    <a:pt x="58" y="1160"/>
                  </a:cubicBezTo>
                  <a:cubicBezTo>
                    <a:pt x="54" y="1160"/>
                    <a:pt x="48" y="1157"/>
                    <a:pt x="48" y="1157"/>
                  </a:cubicBezTo>
                  <a:lnTo>
                    <a:pt x="48" y="1157"/>
                  </a:lnTo>
                  <a:cubicBezTo>
                    <a:pt x="36" y="1169"/>
                    <a:pt x="48" y="1193"/>
                    <a:pt x="83" y="1193"/>
                  </a:cubicBezTo>
                  <a:cubicBezTo>
                    <a:pt x="107" y="1205"/>
                    <a:pt x="107" y="1205"/>
                    <a:pt x="60" y="1205"/>
                  </a:cubicBezTo>
                  <a:lnTo>
                    <a:pt x="24" y="1205"/>
                  </a:lnTo>
                  <a:cubicBezTo>
                    <a:pt x="24" y="1205"/>
                    <a:pt x="24" y="1217"/>
                    <a:pt x="36" y="1229"/>
                  </a:cubicBezTo>
                  <a:cubicBezTo>
                    <a:pt x="48" y="1229"/>
                    <a:pt x="72" y="1229"/>
                    <a:pt x="60" y="1240"/>
                  </a:cubicBezTo>
                  <a:cubicBezTo>
                    <a:pt x="0" y="1240"/>
                    <a:pt x="24" y="1264"/>
                    <a:pt x="24" y="1264"/>
                  </a:cubicBezTo>
                  <a:cubicBezTo>
                    <a:pt x="36" y="1264"/>
                    <a:pt x="119" y="1264"/>
                    <a:pt x="95" y="1276"/>
                  </a:cubicBezTo>
                  <a:cubicBezTo>
                    <a:pt x="48" y="1288"/>
                    <a:pt x="36" y="1288"/>
                    <a:pt x="24" y="1300"/>
                  </a:cubicBezTo>
                  <a:cubicBezTo>
                    <a:pt x="24" y="1312"/>
                    <a:pt x="24" y="1336"/>
                    <a:pt x="36" y="1348"/>
                  </a:cubicBezTo>
                  <a:cubicBezTo>
                    <a:pt x="36" y="1348"/>
                    <a:pt x="48" y="1360"/>
                    <a:pt x="60" y="1360"/>
                  </a:cubicBezTo>
                  <a:lnTo>
                    <a:pt x="83" y="1360"/>
                  </a:lnTo>
                  <a:cubicBezTo>
                    <a:pt x="72" y="1371"/>
                    <a:pt x="48" y="1371"/>
                    <a:pt x="36" y="1383"/>
                  </a:cubicBezTo>
                  <a:cubicBezTo>
                    <a:pt x="12" y="1383"/>
                    <a:pt x="12" y="1395"/>
                    <a:pt x="0" y="1407"/>
                  </a:cubicBezTo>
                  <a:cubicBezTo>
                    <a:pt x="0" y="1407"/>
                    <a:pt x="0" y="1412"/>
                    <a:pt x="14" y="1412"/>
                  </a:cubicBezTo>
                  <a:cubicBezTo>
                    <a:pt x="20" y="1412"/>
                    <a:pt x="27" y="1412"/>
                    <a:pt x="37" y="1410"/>
                  </a:cubicBezTo>
                  <a:lnTo>
                    <a:pt x="37" y="1410"/>
                  </a:lnTo>
                  <a:cubicBezTo>
                    <a:pt x="42" y="1413"/>
                    <a:pt x="75" y="1419"/>
                    <a:pt x="83" y="1419"/>
                  </a:cubicBezTo>
                  <a:cubicBezTo>
                    <a:pt x="83" y="1419"/>
                    <a:pt x="36" y="1443"/>
                    <a:pt x="36" y="1443"/>
                  </a:cubicBezTo>
                  <a:cubicBezTo>
                    <a:pt x="24" y="1455"/>
                    <a:pt x="24" y="1467"/>
                    <a:pt x="36" y="1467"/>
                  </a:cubicBezTo>
                  <a:cubicBezTo>
                    <a:pt x="60" y="1467"/>
                    <a:pt x="83" y="1455"/>
                    <a:pt x="107" y="1455"/>
                  </a:cubicBezTo>
                  <a:lnTo>
                    <a:pt x="107" y="1467"/>
                  </a:lnTo>
                  <a:lnTo>
                    <a:pt x="83" y="1467"/>
                  </a:lnTo>
                  <a:cubicBezTo>
                    <a:pt x="72" y="1467"/>
                    <a:pt x="83" y="1479"/>
                    <a:pt x="83" y="1479"/>
                  </a:cubicBezTo>
                  <a:cubicBezTo>
                    <a:pt x="83" y="1479"/>
                    <a:pt x="60" y="1491"/>
                    <a:pt x="48" y="1502"/>
                  </a:cubicBezTo>
                  <a:cubicBezTo>
                    <a:pt x="48" y="1502"/>
                    <a:pt x="48" y="1502"/>
                    <a:pt x="48" y="1514"/>
                  </a:cubicBezTo>
                  <a:cubicBezTo>
                    <a:pt x="52" y="1518"/>
                    <a:pt x="58" y="1520"/>
                    <a:pt x="66" y="1520"/>
                  </a:cubicBezTo>
                  <a:cubicBezTo>
                    <a:pt x="82" y="1520"/>
                    <a:pt x="103" y="1514"/>
                    <a:pt x="119" y="1514"/>
                  </a:cubicBezTo>
                  <a:cubicBezTo>
                    <a:pt x="155" y="1514"/>
                    <a:pt x="119" y="1514"/>
                    <a:pt x="83" y="1538"/>
                  </a:cubicBezTo>
                  <a:cubicBezTo>
                    <a:pt x="91" y="1534"/>
                    <a:pt x="94" y="1533"/>
                    <a:pt x="95" y="1533"/>
                  </a:cubicBezTo>
                  <a:lnTo>
                    <a:pt x="95" y="1533"/>
                  </a:lnTo>
                  <a:cubicBezTo>
                    <a:pt x="97" y="1533"/>
                    <a:pt x="91" y="1538"/>
                    <a:pt x="107" y="1538"/>
                  </a:cubicBezTo>
                  <a:lnTo>
                    <a:pt x="143" y="1526"/>
                  </a:lnTo>
                  <a:lnTo>
                    <a:pt x="143" y="1526"/>
                  </a:lnTo>
                  <a:cubicBezTo>
                    <a:pt x="142" y="1526"/>
                    <a:pt x="107" y="1538"/>
                    <a:pt x="107" y="1550"/>
                  </a:cubicBezTo>
                  <a:lnTo>
                    <a:pt x="155" y="1550"/>
                  </a:lnTo>
                  <a:cubicBezTo>
                    <a:pt x="167" y="1550"/>
                    <a:pt x="143" y="1562"/>
                    <a:pt x="131" y="1562"/>
                  </a:cubicBezTo>
                  <a:cubicBezTo>
                    <a:pt x="107" y="1562"/>
                    <a:pt x="48" y="1586"/>
                    <a:pt x="60" y="1586"/>
                  </a:cubicBezTo>
                  <a:cubicBezTo>
                    <a:pt x="88" y="1586"/>
                    <a:pt x="116" y="1586"/>
                    <a:pt x="138" y="1580"/>
                  </a:cubicBezTo>
                  <a:lnTo>
                    <a:pt x="138" y="1580"/>
                  </a:lnTo>
                  <a:cubicBezTo>
                    <a:pt x="62" y="1611"/>
                    <a:pt x="174" y="1624"/>
                    <a:pt x="95" y="1657"/>
                  </a:cubicBezTo>
                  <a:cubicBezTo>
                    <a:pt x="72" y="1669"/>
                    <a:pt x="77" y="1672"/>
                    <a:pt x="91" y="1672"/>
                  </a:cubicBezTo>
                  <a:cubicBezTo>
                    <a:pt x="104" y="1672"/>
                    <a:pt x="125" y="1669"/>
                    <a:pt x="131" y="1669"/>
                  </a:cubicBezTo>
                  <a:cubicBezTo>
                    <a:pt x="143" y="1681"/>
                    <a:pt x="143" y="1681"/>
                    <a:pt x="143" y="1693"/>
                  </a:cubicBezTo>
                  <a:cubicBezTo>
                    <a:pt x="155" y="1693"/>
                    <a:pt x="179" y="1693"/>
                    <a:pt x="191" y="1705"/>
                  </a:cubicBezTo>
                  <a:cubicBezTo>
                    <a:pt x="191" y="1717"/>
                    <a:pt x="167" y="1729"/>
                    <a:pt x="167" y="1741"/>
                  </a:cubicBezTo>
                  <a:cubicBezTo>
                    <a:pt x="173" y="1747"/>
                    <a:pt x="173" y="1749"/>
                    <a:pt x="174" y="1749"/>
                  </a:cubicBezTo>
                  <a:cubicBezTo>
                    <a:pt x="176" y="1749"/>
                    <a:pt x="179" y="1747"/>
                    <a:pt x="191" y="1741"/>
                  </a:cubicBezTo>
                  <a:cubicBezTo>
                    <a:pt x="214" y="1729"/>
                    <a:pt x="226" y="1729"/>
                    <a:pt x="226" y="1729"/>
                  </a:cubicBezTo>
                  <a:lnTo>
                    <a:pt x="226" y="1729"/>
                  </a:lnTo>
                  <a:cubicBezTo>
                    <a:pt x="226" y="1729"/>
                    <a:pt x="179" y="1764"/>
                    <a:pt x="143" y="1788"/>
                  </a:cubicBezTo>
                  <a:cubicBezTo>
                    <a:pt x="153" y="1782"/>
                    <a:pt x="162" y="1779"/>
                    <a:pt x="170" y="1779"/>
                  </a:cubicBezTo>
                  <a:cubicBezTo>
                    <a:pt x="206" y="1779"/>
                    <a:pt x="214" y="1836"/>
                    <a:pt x="214" y="1836"/>
                  </a:cubicBezTo>
                  <a:cubicBezTo>
                    <a:pt x="214" y="1848"/>
                    <a:pt x="202" y="1872"/>
                    <a:pt x="214" y="1883"/>
                  </a:cubicBezTo>
                  <a:lnTo>
                    <a:pt x="262" y="1883"/>
                  </a:lnTo>
                  <a:cubicBezTo>
                    <a:pt x="270" y="1879"/>
                    <a:pt x="278" y="1875"/>
                    <a:pt x="286" y="1871"/>
                  </a:cubicBezTo>
                  <a:lnTo>
                    <a:pt x="286" y="1871"/>
                  </a:lnTo>
                  <a:cubicBezTo>
                    <a:pt x="275" y="1884"/>
                    <a:pt x="270" y="1895"/>
                    <a:pt x="286" y="1895"/>
                  </a:cubicBezTo>
                  <a:cubicBezTo>
                    <a:pt x="286" y="1895"/>
                    <a:pt x="292" y="1892"/>
                    <a:pt x="300" y="1888"/>
                  </a:cubicBezTo>
                  <a:lnTo>
                    <a:pt x="300" y="1888"/>
                  </a:lnTo>
                  <a:cubicBezTo>
                    <a:pt x="279" y="1902"/>
                    <a:pt x="254" y="1919"/>
                    <a:pt x="262" y="1919"/>
                  </a:cubicBezTo>
                  <a:cubicBezTo>
                    <a:pt x="298" y="1919"/>
                    <a:pt x="321" y="1907"/>
                    <a:pt x="345" y="1883"/>
                  </a:cubicBezTo>
                  <a:lnTo>
                    <a:pt x="345" y="1883"/>
                  </a:lnTo>
                  <a:cubicBezTo>
                    <a:pt x="344" y="1885"/>
                    <a:pt x="309" y="1919"/>
                    <a:pt x="298" y="1931"/>
                  </a:cubicBezTo>
                  <a:cubicBezTo>
                    <a:pt x="286" y="1943"/>
                    <a:pt x="286" y="1979"/>
                    <a:pt x="286" y="1979"/>
                  </a:cubicBezTo>
                  <a:cubicBezTo>
                    <a:pt x="296" y="1968"/>
                    <a:pt x="335" y="1929"/>
                    <a:pt x="344" y="1929"/>
                  </a:cubicBezTo>
                  <a:cubicBezTo>
                    <a:pt x="345" y="1929"/>
                    <a:pt x="345" y="1930"/>
                    <a:pt x="345" y="1931"/>
                  </a:cubicBezTo>
                  <a:cubicBezTo>
                    <a:pt x="357" y="1931"/>
                    <a:pt x="345" y="1943"/>
                    <a:pt x="345" y="1943"/>
                  </a:cubicBezTo>
                  <a:cubicBezTo>
                    <a:pt x="345" y="1943"/>
                    <a:pt x="361" y="1938"/>
                    <a:pt x="372" y="1938"/>
                  </a:cubicBezTo>
                  <a:cubicBezTo>
                    <a:pt x="377" y="1938"/>
                    <a:pt x="381" y="1939"/>
                    <a:pt x="381" y="1943"/>
                  </a:cubicBezTo>
                  <a:cubicBezTo>
                    <a:pt x="381" y="1943"/>
                    <a:pt x="357" y="1979"/>
                    <a:pt x="357" y="1991"/>
                  </a:cubicBezTo>
                  <a:cubicBezTo>
                    <a:pt x="360" y="1994"/>
                    <a:pt x="364" y="1995"/>
                    <a:pt x="367" y="1995"/>
                  </a:cubicBezTo>
                  <a:cubicBezTo>
                    <a:pt x="376" y="1995"/>
                    <a:pt x="387" y="1984"/>
                    <a:pt x="405" y="1967"/>
                  </a:cubicBezTo>
                  <a:lnTo>
                    <a:pt x="405" y="1967"/>
                  </a:lnTo>
                  <a:cubicBezTo>
                    <a:pt x="405" y="1967"/>
                    <a:pt x="375" y="2016"/>
                    <a:pt x="379" y="2016"/>
                  </a:cubicBezTo>
                  <a:cubicBezTo>
                    <a:pt x="379" y="2016"/>
                    <a:pt x="380" y="2015"/>
                    <a:pt x="381" y="2014"/>
                  </a:cubicBezTo>
                  <a:cubicBezTo>
                    <a:pt x="392" y="2004"/>
                    <a:pt x="422" y="1953"/>
                    <a:pt x="428" y="1953"/>
                  </a:cubicBezTo>
                  <a:cubicBezTo>
                    <a:pt x="428" y="1953"/>
                    <a:pt x="429" y="1954"/>
                    <a:pt x="429" y="1955"/>
                  </a:cubicBezTo>
                  <a:cubicBezTo>
                    <a:pt x="429" y="1967"/>
                    <a:pt x="417" y="1979"/>
                    <a:pt x="417" y="1991"/>
                  </a:cubicBezTo>
                  <a:cubicBezTo>
                    <a:pt x="417" y="1998"/>
                    <a:pt x="417" y="2009"/>
                    <a:pt x="425" y="2009"/>
                  </a:cubicBezTo>
                  <a:cubicBezTo>
                    <a:pt x="430" y="2009"/>
                    <a:pt x="438" y="2005"/>
                    <a:pt x="453" y="1991"/>
                  </a:cubicBezTo>
                  <a:lnTo>
                    <a:pt x="453" y="1991"/>
                  </a:lnTo>
                  <a:cubicBezTo>
                    <a:pt x="441" y="2014"/>
                    <a:pt x="429" y="2038"/>
                    <a:pt x="417" y="2062"/>
                  </a:cubicBezTo>
                  <a:cubicBezTo>
                    <a:pt x="429" y="2050"/>
                    <a:pt x="435" y="2047"/>
                    <a:pt x="439" y="2047"/>
                  </a:cubicBezTo>
                  <a:cubicBezTo>
                    <a:pt x="444" y="2047"/>
                    <a:pt x="447" y="2050"/>
                    <a:pt x="453" y="2050"/>
                  </a:cubicBezTo>
                  <a:cubicBezTo>
                    <a:pt x="453" y="2050"/>
                    <a:pt x="453" y="2050"/>
                    <a:pt x="464" y="2038"/>
                  </a:cubicBezTo>
                  <a:cubicBezTo>
                    <a:pt x="468" y="2037"/>
                    <a:pt x="470" y="2036"/>
                    <a:pt x="472" y="2036"/>
                  </a:cubicBezTo>
                  <a:cubicBezTo>
                    <a:pt x="482" y="2036"/>
                    <a:pt x="466" y="2064"/>
                    <a:pt x="476" y="2074"/>
                  </a:cubicBezTo>
                  <a:cubicBezTo>
                    <a:pt x="488" y="2074"/>
                    <a:pt x="488" y="2062"/>
                    <a:pt x="500" y="2062"/>
                  </a:cubicBezTo>
                  <a:cubicBezTo>
                    <a:pt x="512" y="2062"/>
                    <a:pt x="512" y="2062"/>
                    <a:pt x="524" y="2074"/>
                  </a:cubicBezTo>
                  <a:cubicBezTo>
                    <a:pt x="524" y="2077"/>
                    <a:pt x="525" y="2078"/>
                    <a:pt x="527" y="2078"/>
                  </a:cubicBezTo>
                  <a:cubicBezTo>
                    <a:pt x="531" y="2078"/>
                    <a:pt x="538" y="2074"/>
                    <a:pt x="547" y="2065"/>
                  </a:cubicBezTo>
                  <a:lnTo>
                    <a:pt x="547" y="2065"/>
                  </a:lnTo>
                  <a:cubicBezTo>
                    <a:pt x="543" y="2072"/>
                    <a:pt x="539" y="2079"/>
                    <a:pt x="536" y="2086"/>
                  </a:cubicBezTo>
                  <a:cubicBezTo>
                    <a:pt x="528" y="2094"/>
                    <a:pt x="527" y="2096"/>
                    <a:pt x="528" y="2096"/>
                  </a:cubicBezTo>
                  <a:cubicBezTo>
                    <a:pt x="532" y="2096"/>
                    <a:pt x="548" y="2086"/>
                    <a:pt x="548" y="2086"/>
                  </a:cubicBezTo>
                  <a:cubicBezTo>
                    <a:pt x="565" y="2068"/>
                    <a:pt x="575" y="2061"/>
                    <a:pt x="578" y="2061"/>
                  </a:cubicBezTo>
                  <a:lnTo>
                    <a:pt x="578" y="2061"/>
                  </a:lnTo>
                  <a:cubicBezTo>
                    <a:pt x="583" y="2061"/>
                    <a:pt x="570" y="2084"/>
                    <a:pt x="548" y="2122"/>
                  </a:cubicBezTo>
                  <a:cubicBezTo>
                    <a:pt x="542" y="2131"/>
                    <a:pt x="540" y="2135"/>
                    <a:pt x="541" y="2135"/>
                  </a:cubicBezTo>
                  <a:cubicBezTo>
                    <a:pt x="544" y="2135"/>
                    <a:pt x="567" y="2108"/>
                    <a:pt x="582" y="2089"/>
                  </a:cubicBezTo>
                  <a:lnTo>
                    <a:pt x="582" y="2089"/>
                  </a:lnTo>
                  <a:cubicBezTo>
                    <a:pt x="571" y="2112"/>
                    <a:pt x="572" y="2126"/>
                    <a:pt x="580" y="2126"/>
                  </a:cubicBezTo>
                  <a:cubicBezTo>
                    <a:pt x="588" y="2126"/>
                    <a:pt x="602" y="2114"/>
                    <a:pt x="619" y="2086"/>
                  </a:cubicBezTo>
                  <a:lnTo>
                    <a:pt x="619" y="2086"/>
                  </a:lnTo>
                  <a:cubicBezTo>
                    <a:pt x="607" y="2110"/>
                    <a:pt x="595" y="2133"/>
                    <a:pt x="595" y="2145"/>
                  </a:cubicBezTo>
                  <a:cubicBezTo>
                    <a:pt x="595" y="2149"/>
                    <a:pt x="597" y="2151"/>
                    <a:pt x="598" y="2151"/>
                  </a:cubicBezTo>
                  <a:cubicBezTo>
                    <a:pt x="602" y="2151"/>
                    <a:pt x="607" y="2145"/>
                    <a:pt x="607" y="2145"/>
                  </a:cubicBezTo>
                  <a:cubicBezTo>
                    <a:pt x="607" y="2145"/>
                    <a:pt x="607" y="2169"/>
                    <a:pt x="607" y="2181"/>
                  </a:cubicBezTo>
                  <a:cubicBezTo>
                    <a:pt x="607" y="2181"/>
                    <a:pt x="623" y="2166"/>
                    <a:pt x="629" y="2166"/>
                  </a:cubicBezTo>
                  <a:cubicBezTo>
                    <a:pt x="630" y="2166"/>
                    <a:pt x="631" y="2167"/>
                    <a:pt x="631" y="2169"/>
                  </a:cubicBezTo>
                  <a:cubicBezTo>
                    <a:pt x="643" y="2169"/>
                    <a:pt x="643" y="2181"/>
                    <a:pt x="643" y="2181"/>
                  </a:cubicBezTo>
                  <a:cubicBezTo>
                    <a:pt x="643" y="2193"/>
                    <a:pt x="643" y="2217"/>
                    <a:pt x="667" y="2217"/>
                  </a:cubicBezTo>
                  <a:cubicBezTo>
                    <a:pt x="679" y="2205"/>
                    <a:pt x="691" y="2169"/>
                    <a:pt x="691" y="2169"/>
                  </a:cubicBezTo>
                  <a:lnTo>
                    <a:pt x="691" y="2169"/>
                  </a:lnTo>
                  <a:cubicBezTo>
                    <a:pt x="703" y="2181"/>
                    <a:pt x="679" y="2229"/>
                    <a:pt x="679" y="2241"/>
                  </a:cubicBezTo>
                  <a:cubicBezTo>
                    <a:pt x="679" y="2242"/>
                    <a:pt x="679" y="2243"/>
                    <a:pt x="679" y="2243"/>
                  </a:cubicBezTo>
                  <a:cubicBezTo>
                    <a:pt x="682" y="2243"/>
                    <a:pt x="692" y="2215"/>
                    <a:pt x="703" y="2205"/>
                  </a:cubicBezTo>
                  <a:cubicBezTo>
                    <a:pt x="712" y="2186"/>
                    <a:pt x="729" y="2136"/>
                    <a:pt x="736" y="2136"/>
                  </a:cubicBezTo>
                  <a:cubicBezTo>
                    <a:pt x="737" y="2136"/>
                    <a:pt x="738" y="2138"/>
                    <a:pt x="738" y="2145"/>
                  </a:cubicBezTo>
                  <a:cubicBezTo>
                    <a:pt x="726" y="2169"/>
                    <a:pt x="726" y="2193"/>
                    <a:pt x="714" y="2229"/>
                  </a:cubicBezTo>
                  <a:cubicBezTo>
                    <a:pt x="714" y="2231"/>
                    <a:pt x="715" y="2232"/>
                    <a:pt x="716" y="2232"/>
                  </a:cubicBezTo>
                  <a:cubicBezTo>
                    <a:pt x="723" y="2232"/>
                    <a:pt x="750" y="2182"/>
                    <a:pt x="755" y="2182"/>
                  </a:cubicBezTo>
                  <a:lnTo>
                    <a:pt x="755" y="2182"/>
                  </a:lnTo>
                  <a:cubicBezTo>
                    <a:pt x="757" y="2182"/>
                    <a:pt x="756" y="2188"/>
                    <a:pt x="750" y="2205"/>
                  </a:cubicBezTo>
                  <a:cubicBezTo>
                    <a:pt x="750" y="2226"/>
                    <a:pt x="759" y="2231"/>
                    <a:pt x="768" y="2231"/>
                  </a:cubicBezTo>
                  <a:cubicBezTo>
                    <a:pt x="774" y="2231"/>
                    <a:pt x="781" y="2229"/>
                    <a:pt x="786" y="2229"/>
                  </a:cubicBezTo>
                  <a:cubicBezTo>
                    <a:pt x="793" y="2222"/>
                    <a:pt x="796" y="2215"/>
                    <a:pt x="799" y="2215"/>
                  </a:cubicBezTo>
                  <a:cubicBezTo>
                    <a:pt x="802" y="2215"/>
                    <a:pt x="805" y="2219"/>
                    <a:pt x="810" y="2229"/>
                  </a:cubicBezTo>
                  <a:cubicBezTo>
                    <a:pt x="810" y="2238"/>
                    <a:pt x="810" y="2268"/>
                    <a:pt x="810" y="2276"/>
                  </a:cubicBezTo>
                  <a:cubicBezTo>
                    <a:pt x="810" y="2253"/>
                    <a:pt x="810" y="2241"/>
                    <a:pt x="822" y="2217"/>
                  </a:cubicBezTo>
                  <a:lnTo>
                    <a:pt x="834" y="2217"/>
                  </a:lnTo>
                  <a:cubicBezTo>
                    <a:pt x="834" y="2229"/>
                    <a:pt x="845" y="2241"/>
                    <a:pt x="834" y="2288"/>
                  </a:cubicBezTo>
                  <a:cubicBezTo>
                    <a:pt x="844" y="2249"/>
                    <a:pt x="849" y="2235"/>
                    <a:pt x="850" y="2235"/>
                  </a:cubicBezTo>
                  <a:lnTo>
                    <a:pt x="850" y="2235"/>
                  </a:lnTo>
                  <a:cubicBezTo>
                    <a:pt x="853" y="2235"/>
                    <a:pt x="842" y="2301"/>
                    <a:pt x="855" y="2301"/>
                  </a:cubicBezTo>
                  <a:cubicBezTo>
                    <a:pt x="856" y="2301"/>
                    <a:pt x="856" y="2301"/>
                    <a:pt x="857" y="2300"/>
                  </a:cubicBezTo>
                  <a:cubicBezTo>
                    <a:pt x="869" y="2288"/>
                    <a:pt x="881" y="2229"/>
                    <a:pt x="893" y="2229"/>
                  </a:cubicBezTo>
                  <a:cubicBezTo>
                    <a:pt x="895" y="2227"/>
                    <a:pt x="896" y="2226"/>
                    <a:pt x="897" y="2226"/>
                  </a:cubicBezTo>
                  <a:lnTo>
                    <a:pt x="897" y="2226"/>
                  </a:lnTo>
                  <a:cubicBezTo>
                    <a:pt x="902" y="2226"/>
                    <a:pt x="893" y="2254"/>
                    <a:pt x="893" y="2264"/>
                  </a:cubicBezTo>
                  <a:cubicBezTo>
                    <a:pt x="893" y="2264"/>
                    <a:pt x="902" y="2238"/>
                    <a:pt x="912" y="2238"/>
                  </a:cubicBezTo>
                  <a:cubicBezTo>
                    <a:pt x="913" y="2238"/>
                    <a:pt x="915" y="2239"/>
                    <a:pt x="917" y="2241"/>
                  </a:cubicBezTo>
                  <a:cubicBezTo>
                    <a:pt x="926" y="2258"/>
                    <a:pt x="928" y="2269"/>
                    <a:pt x="933" y="2269"/>
                  </a:cubicBezTo>
                  <a:cubicBezTo>
                    <a:pt x="935" y="2269"/>
                    <a:pt x="937" y="2268"/>
                    <a:pt x="941" y="2264"/>
                  </a:cubicBezTo>
                  <a:cubicBezTo>
                    <a:pt x="953" y="2264"/>
                    <a:pt x="953" y="2253"/>
                    <a:pt x="964" y="2241"/>
                  </a:cubicBezTo>
                  <a:cubicBezTo>
                    <a:pt x="975" y="2251"/>
                    <a:pt x="976" y="2331"/>
                    <a:pt x="991" y="2331"/>
                  </a:cubicBezTo>
                  <a:cubicBezTo>
                    <a:pt x="994" y="2331"/>
                    <a:pt x="997" y="2329"/>
                    <a:pt x="1000" y="2324"/>
                  </a:cubicBezTo>
                  <a:cubicBezTo>
                    <a:pt x="1024" y="2288"/>
                    <a:pt x="1000" y="2288"/>
                    <a:pt x="1012" y="2288"/>
                  </a:cubicBezTo>
                  <a:cubicBezTo>
                    <a:pt x="1012" y="2300"/>
                    <a:pt x="1012" y="2312"/>
                    <a:pt x="1024" y="2324"/>
                  </a:cubicBezTo>
                  <a:lnTo>
                    <a:pt x="1024" y="2288"/>
                  </a:lnTo>
                  <a:cubicBezTo>
                    <a:pt x="1025" y="2286"/>
                    <a:pt x="1026" y="2285"/>
                    <a:pt x="1028" y="2285"/>
                  </a:cubicBezTo>
                  <a:cubicBezTo>
                    <a:pt x="1038" y="2285"/>
                    <a:pt x="1055" y="2326"/>
                    <a:pt x="1072" y="2326"/>
                  </a:cubicBezTo>
                  <a:cubicBezTo>
                    <a:pt x="1080" y="2326"/>
                    <a:pt x="1088" y="2316"/>
                    <a:pt x="1095" y="2288"/>
                  </a:cubicBezTo>
                  <a:cubicBezTo>
                    <a:pt x="1106" y="2281"/>
                    <a:pt x="1111" y="2279"/>
                    <a:pt x="1114" y="2279"/>
                  </a:cubicBezTo>
                  <a:cubicBezTo>
                    <a:pt x="1115" y="2279"/>
                    <a:pt x="1115" y="2279"/>
                    <a:pt x="1116" y="2280"/>
                  </a:cubicBezTo>
                  <a:lnTo>
                    <a:pt x="1116" y="2280"/>
                  </a:lnTo>
                  <a:cubicBezTo>
                    <a:pt x="1116" y="2278"/>
                    <a:pt x="1116" y="2273"/>
                    <a:pt x="1119" y="2264"/>
                  </a:cubicBezTo>
                  <a:cubicBezTo>
                    <a:pt x="1119" y="2216"/>
                    <a:pt x="1119" y="2167"/>
                    <a:pt x="1119" y="2118"/>
                  </a:cubicBezTo>
                  <a:lnTo>
                    <a:pt x="1119" y="2118"/>
                  </a:lnTo>
                  <a:cubicBezTo>
                    <a:pt x="1123" y="2151"/>
                    <a:pt x="1132" y="2179"/>
                    <a:pt x="1139" y="2179"/>
                  </a:cubicBezTo>
                  <a:cubicBezTo>
                    <a:pt x="1144" y="2179"/>
                    <a:pt x="1147" y="2161"/>
                    <a:pt x="1144" y="2112"/>
                  </a:cubicBezTo>
                  <a:lnTo>
                    <a:pt x="1144" y="2112"/>
                  </a:lnTo>
                  <a:cubicBezTo>
                    <a:pt x="1149" y="2143"/>
                    <a:pt x="1168" y="2139"/>
                    <a:pt x="1179" y="2181"/>
                  </a:cubicBezTo>
                  <a:cubicBezTo>
                    <a:pt x="1183" y="2197"/>
                    <a:pt x="1184" y="2202"/>
                    <a:pt x="1185" y="2202"/>
                  </a:cubicBezTo>
                  <a:cubicBezTo>
                    <a:pt x="1185" y="2202"/>
                    <a:pt x="1183" y="2181"/>
                    <a:pt x="1191" y="2181"/>
                  </a:cubicBezTo>
                  <a:cubicBezTo>
                    <a:pt x="1191" y="2181"/>
                    <a:pt x="1191" y="2181"/>
                    <a:pt x="1203" y="2169"/>
                  </a:cubicBezTo>
                  <a:cubicBezTo>
                    <a:pt x="1211" y="2152"/>
                    <a:pt x="1233" y="2141"/>
                    <a:pt x="1253" y="2141"/>
                  </a:cubicBezTo>
                  <a:cubicBezTo>
                    <a:pt x="1260" y="2141"/>
                    <a:pt x="1268" y="2142"/>
                    <a:pt x="1274" y="2145"/>
                  </a:cubicBezTo>
                  <a:cubicBezTo>
                    <a:pt x="1286" y="2145"/>
                    <a:pt x="1305" y="2165"/>
                    <a:pt x="1317" y="2165"/>
                  </a:cubicBezTo>
                  <a:cubicBezTo>
                    <a:pt x="1328" y="2165"/>
                    <a:pt x="1333" y="2148"/>
                    <a:pt x="1322" y="2086"/>
                  </a:cubicBezTo>
                  <a:cubicBezTo>
                    <a:pt x="1322" y="2086"/>
                    <a:pt x="1304" y="2007"/>
                    <a:pt x="1307" y="2007"/>
                  </a:cubicBezTo>
                  <a:lnTo>
                    <a:pt x="1307" y="2007"/>
                  </a:lnTo>
                  <a:cubicBezTo>
                    <a:pt x="1307" y="2007"/>
                    <a:pt x="1308" y="2009"/>
                    <a:pt x="1310" y="2014"/>
                  </a:cubicBezTo>
                  <a:lnTo>
                    <a:pt x="1334" y="2098"/>
                  </a:lnTo>
                  <a:lnTo>
                    <a:pt x="1369" y="2264"/>
                  </a:lnTo>
                  <a:cubicBezTo>
                    <a:pt x="1369" y="2264"/>
                    <a:pt x="1369" y="2253"/>
                    <a:pt x="1369" y="2241"/>
                  </a:cubicBezTo>
                  <a:cubicBezTo>
                    <a:pt x="1369" y="2229"/>
                    <a:pt x="1369" y="2229"/>
                    <a:pt x="1381" y="2229"/>
                  </a:cubicBezTo>
                  <a:cubicBezTo>
                    <a:pt x="1393" y="2229"/>
                    <a:pt x="1405" y="2229"/>
                    <a:pt x="1417" y="2264"/>
                  </a:cubicBezTo>
                  <a:cubicBezTo>
                    <a:pt x="1393" y="2181"/>
                    <a:pt x="1429" y="2241"/>
                    <a:pt x="1417" y="2181"/>
                  </a:cubicBezTo>
                  <a:cubicBezTo>
                    <a:pt x="1408" y="2155"/>
                    <a:pt x="1400" y="2105"/>
                    <a:pt x="1404" y="2105"/>
                  </a:cubicBezTo>
                  <a:lnTo>
                    <a:pt x="1404" y="2105"/>
                  </a:lnTo>
                  <a:cubicBezTo>
                    <a:pt x="1406" y="2105"/>
                    <a:pt x="1410" y="2113"/>
                    <a:pt x="1417" y="2133"/>
                  </a:cubicBezTo>
                  <a:cubicBezTo>
                    <a:pt x="1429" y="2157"/>
                    <a:pt x="1441" y="2181"/>
                    <a:pt x="1453" y="2217"/>
                  </a:cubicBezTo>
                  <a:cubicBezTo>
                    <a:pt x="1457" y="2221"/>
                    <a:pt x="1460" y="2224"/>
                    <a:pt x="1461" y="2224"/>
                  </a:cubicBezTo>
                  <a:cubicBezTo>
                    <a:pt x="1463" y="2224"/>
                    <a:pt x="1460" y="2216"/>
                    <a:pt x="1453" y="2193"/>
                  </a:cubicBezTo>
                  <a:cubicBezTo>
                    <a:pt x="1453" y="2169"/>
                    <a:pt x="1453" y="2181"/>
                    <a:pt x="1453" y="2169"/>
                  </a:cubicBezTo>
                  <a:cubicBezTo>
                    <a:pt x="1453" y="2169"/>
                    <a:pt x="1465" y="2193"/>
                    <a:pt x="1476" y="2205"/>
                  </a:cubicBezTo>
                  <a:cubicBezTo>
                    <a:pt x="1481" y="2217"/>
                    <a:pt x="1484" y="2222"/>
                    <a:pt x="1486" y="2222"/>
                  </a:cubicBezTo>
                  <a:cubicBezTo>
                    <a:pt x="1491" y="2222"/>
                    <a:pt x="1485" y="2181"/>
                    <a:pt x="1492" y="2181"/>
                  </a:cubicBezTo>
                  <a:cubicBezTo>
                    <a:pt x="1493" y="2181"/>
                    <a:pt x="1496" y="2185"/>
                    <a:pt x="1500" y="2193"/>
                  </a:cubicBezTo>
                  <a:cubicBezTo>
                    <a:pt x="1511" y="2193"/>
                    <a:pt x="1491" y="2120"/>
                    <a:pt x="1498" y="2120"/>
                  </a:cubicBezTo>
                  <a:lnTo>
                    <a:pt x="1498" y="2120"/>
                  </a:lnTo>
                  <a:cubicBezTo>
                    <a:pt x="1499" y="2120"/>
                    <a:pt x="1499" y="2121"/>
                    <a:pt x="1500" y="2122"/>
                  </a:cubicBezTo>
                  <a:cubicBezTo>
                    <a:pt x="1512" y="2145"/>
                    <a:pt x="1536" y="2181"/>
                    <a:pt x="1536" y="2181"/>
                  </a:cubicBezTo>
                  <a:cubicBezTo>
                    <a:pt x="1536" y="2169"/>
                    <a:pt x="1512" y="2122"/>
                    <a:pt x="1512" y="2110"/>
                  </a:cubicBezTo>
                  <a:lnTo>
                    <a:pt x="1512" y="2110"/>
                  </a:lnTo>
                  <a:lnTo>
                    <a:pt x="1560" y="2205"/>
                  </a:lnTo>
                  <a:cubicBezTo>
                    <a:pt x="1550" y="2168"/>
                    <a:pt x="1541" y="2138"/>
                    <a:pt x="1549" y="2138"/>
                  </a:cubicBezTo>
                  <a:cubicBezTo>
                    <a:pt x="1551" y="2138"/>
                    <a:pt x="1555" y="2140"/>
                    <a:pt x="1560" y="2145"/>
                  </a:cubicBezTo>
                  <a:cubicBezTo>
                    <a:pt x="1574" y="2159"/>
                    <a:pt x="1580" y="2165"/>
                    <a:pt x="1582" y="2165"/>
                  </a:cubicBezTo>
                  <a:cubicBezTo>
                    <a:pt x="1584" y="2165"/>
                    <a:pt x="1584" y="2162"/>
                    <a:pt x="1584" y="2157"/>
                  </a:cubicBezTo>
                  <a:cubicBezTo>
                    <a:pt x="1596" y="2157"/>
                    <a:pt x="1584" y="2133"/>
                    <a:pt x="1584" y="2133"/>
                  </a:cubicBezTo>
                  <a:lnTo>
                    <a:pt x="1596" y="2133"/>
                  </a:lnTo>
                  <a:cubicBezTo>
                    <a:pt x="1607" y="2133"/>
                    <a:pt x="1596" y="2133"/>
                    <a:pt x="1596" y="2110"/>
                  </a:cubicBezTo>
                  <a:cubicBezTo>
                    <a:pt x="1596" y="2104"/>
                    <a:pt x="1598" y="2101"/>
                    <a:pt x="1601" y="2101"/>
                  </a:cubicBezTo>
                  <a:cubicBezTo>
                    <a:pt x="1611" y="2101"/>
                    <a:pt x="1631" y="2122"/>
                    <a:pt x="1631" y="2122"/>
                  </a:cubicBezTo>
                  <a:cubicBezTo>
                    <a:pt x="1637" y="2122"/>
                    <a:pt x="1643" y="2125"/>
                    <a:pt x="1648" y="2125"/>
                  </a:cubicBezTo>
                  <a:cubicBezTo>
                    <a:pt x="1652" y="2125"/>
                    <a:pt x="1655" y="2122"/>
                    <a:pt x="1655" y="2110"/>
                  </a:cubicBezTo>
                  <a:cubicBezTo>
                    <a:pt x="1647" y="2093"/>
                    <a:pt x="1627" y="2065"/>
                    <a:pt x="1632" y="2065"/>
                  </a:cubicBezTo>
                  <a:lnTo>
                    <a:pt x="1632" y="2065"/>
                  </a:lnTo>
                  <a:cubicBezTo>
                    <a:pt x="1634" y="2065"/>
                    <a:pt x="1640" y="2071"/>
                    <a:pt x="1655" y="2086"/>
                  </a:cubicBezTo>
                  <a:cubicBezTo>
                    <a:pt x="1673" y="2110"/>
                    <a:pt x="1685" y="2122"/>
                    <a:pt x="1688" y="2122"/>
                  </a:cubicBezTo>
                  <a:cubicBezTo>
                    <a:pt x="1691" y="2122"/>
                    <a:pt x="1685" y="2110"/>
                    <a:pt x="1667" y="2086"/>
                  </a:cubicBezTo>
                  <a:cubicBezTo>
                    <a:pt x="1635" y="2054"/>
                    <a:pt x="1630" y="2033"/>
                    <a:pt x="1640" y="2033"/>
                  </a:cubicBezTo>
                  <a:cubicBezTo>
                    <a:pt x="1646" y="2033"/>
                    <a:pt x="1655" y="2038"/>
                    <a:pt x="1667" y="2050"/>
                  </a:cubicBezTo>
                  <a:cubicBezTo>
                    <a:pt x="1684" y="2067"/>
                    <a:pt x="1694" y="2089"/>
                    <a:pt x="1699" y="2089"/>
                  </a:cubicBezTo>
                  <a:cubicBezTo>
                    <a:pt x="1702" y="2089"/>
                    <a:pt x="1703" y="2085"/>
                    <a:pt x="1703" y="2074"/>
                  </a:cubicBezTo>
                  <a:cubicBezTo>
                    <a:pt x="1703" y="2074"/>
                    <a:pt x="1695" y="2051"/>
                    <a:pt x="1688" y="2033"/>
                  </a:cubicBezTo>
                  <a:lnTo>
                    <a:pt x="1688" y="2033"/>
                  </a:lnTo>
                  <a:cubicBezTo>
                    <a:pt x="1697" y="2050"/>
                    <a:pt x="1706" y="2065"/>
                    <a:pt x="1715" y="2074"/>
                  </a:cubicBezTo>
                  <a:cubicBezTo>
                    <a:pt x="1716" y="2075"/>
                    <a:pt x="1717" y="2076"/>
                    <a:pt x="1718" y="2076"/>
                  </a:cubicBezTo>
                  <a:cubicBezTo>
                    <a:pt x="1724" y="2076"/>
                    <a:pt x="1713" y="2037"/>
                    <a:pt x="1703" y="2026"/>
                  </a:cubicBezTo>
                  <a:lnTo>
                    <a:pt x="1738" y="2026"/>
                  </a:lnTo>
                  <a:cubicBezTo>
                    <a:pt x="1750" y="2038"/>
                    <a:pt x="1762" y="2050"/>
                    <a:pt x="1774" y="2050"/>
                  </a:cubicBezTo>
                  <a:cubicBezTo>
                    <a:pt x="1774" y="2050"/>
                    <a:pt x="1786" y="2038"/>
                    <a:pt x="1774" y="2026"/>
                  </a:cubicBezTo>
                  <a:cubicBezTo>
                    <a:pt x="1774" y="2017"/>
                    <a:pt x="1760" y="1994"/>
                    <a:pt x="1764" y="1994"/>
                  </a:cubicBezTo>
                  <a:lnTo>
                    <a:pt x="1764" y="1994"/>
                  </a:lnTo>
                  <a:cubicBezTo>
                    <a:pt x="1765" y="1994"/>
                    <a:pt x="1768" y="1997"/>
                    <a:pt x="1774" y="2002"/>
                  </a:cubicBezTo>
                  <a:cubicBezTo>
                    <a:pt x="1796" y="2017"/>
                    <a:pt x="1809" y="2027"/>
                    <a:pt x="1816" y="2027"/>
                  </a:cubicBezTo>
                  <a:cubicBezTo>
                    <a:pt x="1820" y="2027"/>
                    <a:pt x="1822" y="2023"/>
                    <a:pt x="1822" y="2014"/>
                  </a:cubicBezTo>
                  <a:cubicBezTo>
                    <a:pt x="1822" y="2002"/>
                    <a:pt x="1798" y="1979"/>
                    <a:pt x="1786" y="1955"/>
                  </a:cubicBezTo>
                  <a:lnTo>
                    <a:pt x="1786" y="1955"/>
                  </a:lnTo>
                  <a:cubicBezTo>
                    <a:pt x="1812" y="1991"/>
                    <a:pt x="1827" y="2005"/>
                    <a:pt x="1833" y="2005"/>
                  </a:cubicBezTo>
                  <a:cubicBezTo>
                    <a:pt x="1841" y="2005"/>
                    <a:pt x="1835" y="1982"/>
                    <a:pt x="1822" y="1955"/>
                  </a:cubicBezTo>
                  <a:cubicBezTo>
                    <a:pt x="1811" y="1939"/>
                    <a:pt x="1810" y="1932"/>
                    <a:pt x="1814" y="1932"/>
                  </a:cubicBezTo>
                  <a:cubicBezTo>
                    <a:pt x="1819" y="1932"/>
                    <a:pt x="1832" y="1942"/>
                    <a:pt x="1846" y="1955"/>
                  </a:cubicBezTo>
                  <a:cubicBezTo>
                    <a:pt x="1857" y="1991"/>
                    <a:pt x="1857" y="1991"/>
                    <a:pt x="1869" y="2002"/>
                  </a:cubicBezTo>
                  <a:cubicBezTo>
                    <a:pt x="1874" y="2005"/>
                    <a:pt x="1877" y="2006"/>
                    <a:pt x="1878" y="2006"/>
                  </a:cubicBezTo>
                  <a:cubicBezTo>
                    <a:pt x="1885" y="2006"/>
                    <a:pt x="1869" y="1988"/>
                    <a:pt x="1869" y="1979"/>
                  </a:cubicBezTo>
                  <a:cubicBezTo>
                    <a:pt x="1869" y="1972"/>
                    <a:pt x="1869" y="1965"/>
                    <a:pt x="1874" y="1965"/>
                  </a:cubicBezTo>
                  <a:cubicBezTo>
                    <a:pt x="1877" y="1965"/>
                    <a:pt x="1883" y="1969"/>
                    <a:pt x="1893" y="1979"/>
                  </a:cubicBezTo>
                  <a:cubicBezTo>
                    <a:pt x="1904" y="1987"/>
                    <a:pt x="1910" y="1990"/>
                    <a:pt x="1912" y="1990"/>
                  </a:cubicBezTo>
                  <a:cubicBezTo>
                    <a:pt x="1922" y="1990"/>
                    <a:pt x="1893" y="1952"/>
                    <a:pt x="1893" y="1943"/>
                  </a:cubicBezTo>
                  <a:cubicBezTo>
                    <a:pt x="1893" y="1943"/>
                    <a:pt x="1929" y="1943"/>
                    <a:pt x="1905" y="1919"/>
                  </a:cubicBezTo>
                  <a:cubicBezTo>
                    <a:pt x="1898" y="1898"/>
                    <a:pt x="1899" y="1893"/>
                    <a:pt x="1904" y="1893"/>
                  </a:cubicBezTo>
                  <a:cubicBezTo>
                    <a:pt x="1907" y="1893"/>
                    <a:pt x="1912" y="1895"/>
                    <a:pt x="1917" y="1895"/>
                  </a:cubicBezTo>
                  <a:cubicBezTo>
                    <a:pt x="1929" y="1895"/>
                    <a:pt x="1965" y="1895"/>
                    <a:pt x="1941" y="1872"/>
                  </a:cubicBezTo>
                  <a:cubicBezTo>
                    <a:pt x="1938" y="1862"/>
                    <a:pt x="1939" y="1858"/>
                    <a:pt x="1942" y="1858"/>
                  </a:cubicBezTo>
                  <a:cubicBezTo>
                    <a:pt x="1952" y="1858"/>
                    <a:pt x="1980" y="1883"/>
                    <a:pt x="1988" y="1883"/>
                  </a:cubicBezTo>
                  <a:cubicBezTo>
                    <a:pt x="1991" y="1886"/>
                    <a:pt x="1992" y="1887"/>
                    <a:pt x="1992" y="1887"/>
                  </a:cubicBezTo>
                  <a:cubicBezTo>
                    <a:pt x="1993" y="1887"/>
                    <a:pt x="1979" y="1869"/>
                    <a:pt x="1988" y="1860"/>
                  </a:cubicBezTo>
                  <a:cubicBezTo>
                    <a:pt x="1988" y="1860"/>
                    <a:pt x="2000" y="1860"/>
                    <a:pt x="2000" y="1848"/>
                  </a:cubicBezTo>
                  <a:cubicBezTo>
                    <a:pt x="2000" y="1838"/>
                    <a:pt x="1977" y="1821"/>
                    <a:pt x="1987" y="1821"/>
                  </a:cubicBezTo>
                  <a:cubicBezTo>
                    <a:pt x="1989" y="1821"/>
                    <a:pt x="1993" y="1822"/>
                    <a:pt x="2000" y="1824"/>
                  </a:cubicBezTo>
                  <a:cubicBezTo>
                    <a:pt x="2010" y="1829"/>
                    <a:pt x="2024" y="1834"/>
                    <a:pt x="2032" y="1834"/>
                  </a:cubicBezTo>
                  <a:cubicBezTo>
                    <a:pt x="2043" y="1834"/>
                    <a:pt x="2043" y="1823"/>
                    <a:pt x="2000" y="1788"/>
                  </a:cubicBezTo>
                  <a:lnTo>
                    <a:pt x="2000" y="1788"/>
                  </a:lnTo>
                  <a:cubicBezTo>
                    <a:pt x="2027" y="1807"/>
                    <a:pt x="2044" y="1814"/>
                    <a:pt x="2056" y="1814"/>
                  </a:cubicBezTo>
                  <a:cubicBezTo>
                    <a:pt x="2081" y="1814"/>
                    <a:pt x="2076" y="1781"/>
                    <a:pt x="2060" y="1764"/>
                  </a:cubicBezTo>
                  <a:cubicBezTo>
                    <a:pt x="2056" y="1761"/>
                    <a:pt x="2056" y="1759"/>
                    <a:pt x="2059" y="1759"/>
                  </a:cubicBezTo>
                  <a:cubicBezTo>
                    <a:pt x="2070" y="1759"/>
                    <a:pt x="2118" y="1781"/>
                    <a:pt x="2126" y="1781"/>
                  </a:cubicBezTo>
                  <a:cubicBezTo>
                    <a:pt x="2130" y="1781"/>
                    <a:pt x="2126" y="1777"/>
                    <a:pt x="2107" y="1764"/>
                  </a:cubicBezTo>
                  <a:cubicBezTo>
                    <a:pt x="2080" y="1746"/>
                    <a:pt x="2046" y="1721"/>
                    <a:pt x="2053" y="1721"/>
                  </a:cubicBezTo>
                  <a:cubicBezTo>
                    <a:pt x="2055" y="1721"/>
                    <a:pt x="2061" y="1723"/>
                    <a:pt x="2072" y="1729"/>
                  </a:cubicBezTo>
                  <a:cubicBezTo>
                    <a:pt x="2072" y="1729"/>
                    <a:pt x="2077" y="1717"/>
                    <a:pt x="2077" y="1710"/>
                  </a:cubicBezTo>
                  <a:lnTo>
                    <a:pt x="2077" y="1710"/>
                  </a:lnTo>
                  <a:cubicBezTo>
                    <a:pt x="2086" y="1715"/>
                    <a:pt x="2101" y="1722"/>
                    <a:pt x="2107" y="1729"/>
                  </a:cubicBezTo>
                  <a:cubicBezTo>
                    <a:pt x="2119" y="1729"/>
                    <a:pt x="2119" y="1729"/>
                    <a:pt x="2119" y="1717"/>
                  </a:cubicBezTo>
                  <a:cubicBezTo>
                    <a:pt x="2119" y="1711"/>
                    <a:pt x="2131" y="1711"/>
                    <a:pt x="2143" y="1711"/>
                  </a:cubicBezTo>
                  <a:cubicBezTo>
                    <a:pt x="2155" y="1711"/>
                    <a:pt x="2167" y="1711"/>
                    <a:pt x="2167" y="1705"/>
                  </a:cubicBezTo>
                  <a:cubicBezTo>
                    <a:pt x="2119" y="1693"/>
                    <a:pt x="2060" y="1657"/>
                    <a:pt x="2012" y="1633"/>
                  </a:cubicBezTo>
                  <a:cubicBezTo>
                    <a:pt x="2012" y="1632"/>
                    <a:pt x="2013" y="1631"/>
                    <a:pt x="2015" y="1631"/>
                  </a:cubicBezTo>
                  <a:cubicBezTo>
                    <a:pt x="2028" y="1631"/>
                    <a:pt x="2075" y="1659"/>
                    <a:pt x="2096" y="1669"/>
                  </a:cubicBezTo>
                  <a:cubicBezTo>
                    <a:pt x="2098" y="1672"/>
                    <a:pt x="2100" y="1672"/>
                    <a:pt x="2101" y="1672"/>
                  </a:cubicBezTo>
                  <a:cubicBezTo>
                    <a:pt x="2108" y="1672"/>
                    <a:pt x="2110" y="1657"/>
                    <a:pt x="2119" y="1657"/>
                  </a:cubicBezTo>
                  <a:cubicBezTo>
                    <a:pt x="2119" y="1657"/>
                    <a:pt x="2157" y="1672"/>
                    <a:pt x="2167" y="1672"/>
                  </a:cubicBezTo>
                  <a:cubicBezTo>
                    <a:pt x="2169" y="1672"/>
                    <a:pt x="2169" y="1672"/>
                    <a:pt x="2167" y="1669"/>
                  </a:cubicBezTo>
                  <a:cubicBezTo>
                    <a:pt x="2143" y="1657"/>
                    <a:pt x="2119" y="1645"/>
                    <a:pt x="2131" y="1645"/>
                  </a:cubicBezTo>
                  <a:cubicBezTo>
                    <a:pt x="2139" y="1645"/>
                    <a:pt x="2163" y="1651"/>
                    <a:pt x="2178" y="1651"/>
                  </a:cubicBezTo>
                  <a:cubicBezTo>
                    <a:pt x="2186" y="1651"/>
                    <a:pt x="2191" y="1649"/>
                    <a:pt x="2191" y="1645"/>
                  </a:cubicBezTo>
                  <a:cubicBezTo>
                    <a:pt x="2155" y="1633"/>
                    <a:pt x="2191" y="1598"/>
                    <a:pt x="2179" y="1586"/>
                  </a:cubicBezTo>
                  <a:cubicBezTo>
                    <a:pt x="2167" y="1586"/>
                    <a:pt x="2119" y="1574"/>
                    <a:pt x="2107" y="1550"/>
                  </a:cubicBezTo>
                  <a:cubicBezTo>
                    <a:pt x="2104" y="1548"/>
                    <a:pt x="2103" y="1548"/>
                    <a:pt x="2103" y="1548"/>
                  </a:cubicBezTo>
                  <a:lnTo>
                    <a:pt x="2103" y="1548"/>
                  </a:lnTo>
                  <a:cubicBezTo>
                    <a:pt x="2106" y="1548"/>
                    <a:pt x="2158" y="1569"/>
                    <a:pt x="2175" y="1573"/>
                  </a:cubicBezTo>
                  <a:lnTo>
                    <a:pt x="2175" y="1573"/>
                  </a:lnTo>
                  <a:cubicBezTo>
                    <a:pt x="2161" y="1570"/>
                    <a:pt x="2132" y="1550"/>
                    <a:pt x="2143" y="1550"/>
                  </a:cubicBezTo>
                  <a:lnTo>
                    <a:pt x="2143" y="1550"/>
                  </a:lnTo>
                  <a:cubicBezTo>
                    <a:pt x="2167" y="1562"/>
                    <a:pt x="2203" y="1574"/>
                    <a:pt x="2215" y="1574"/>
                  </a:cubicBezTo>
                  <a:cubicBezTo>
                    <a:pt x="2227" y="1574"/>
                    <a:pt x="2143" y="1538"/>
                    <a:pt x="2155" y="1538"/>
                  </a:cubicBezTo>
                  <a:cubicBezTo>
                    <a:pt x="2158" y="1536"/>
                    <a:pt x="2163" y="1535"/>
                    <a:pt x="2169" y="1535"/>
                  </a:cubicBezTo>
                  <a:cubicBezTo>
                    <a:pt x="2186" y="1535"/>
                    <a:pt x="2211" y="1542"/>
                    <a:pt x="2213" y="1542"/>
                  </a:cubicBezTo>
                  <a:cubicBezTo>
                    <a:pt x="2213" y="1542"/>
                    <a:pt x="2210" y="1541"/>
                    <a:pt x="2203" y="1538"/>
                  </a:cubicBezTo>
                  <a:cubicBezTo>
                    <a:pt x="2191" y="1526"/>
                    <a:pt x="2167" y="1526"/>
                    <a:pt x="2155" y="1514"/>
                  </a:cubicBezTo>
                  <a:lnTo>
                    <a:pt x="2155" y="1514"/>
                  </a:lnTo>
                  <a:cubicBezTo>
                    <a:pt x="2155" y="1514"/>
                    <a:pt x="2208" y="1541"/>
                    <a:pt x="2230" y="1541"/>
                  </a:cubicBezTo>
                  <a:cubicBezTo>
                    <a:pt x="2234" y="1541"/>
                    <a:pt x="2237" y="1540"/>
                    <a:pt x="2238" y="1538"/>
                  </a:cubicBezTo>
                  <a:cubicBezTo>
                    <a:pt x="2250" y="1538"/>
                    <a:pt x="2250" y="1526"/>
                    <a:pt x="2238" y="1526"/>
                  </a:cubicBezTo>
                  <a:cubicBezTo>
                    <a:pt x="2227" y="1514"/>
                    <a:pt x="2227" y="1514"/>
                    <a:pt x="2215" y="1514"/>
                  </a:cubicBezTo>
                  <a:cubicBezTo>
                    <a:pt x="2215" y="1502"/>
                    <a:pt x="2227" y="1491"/>
                    <a:pt x="2215" y="1479"/>
                  </a:cubicBezTo>
                  <a:cubicBezTo>
                    <a:pt x="2206" y="1470"/>
                    <a:pt x="2192" y="1462"/>
                    <a:pt x="2176" y="1462"/>
                  </a:cubicBezTo>
                  <a:cubicBezTo>
                    <a:pt x="2169" y="1462"/>
                    <a:pt x="2162" y="1463"/>
                    <a:pt x="2155" y="1467"/>
                  </a:cubicBezTo>
                  <a:cubicBezTo>
                    <a:pt x="2155" y="1458"/>
                    <a:pt x="2155" y="1450"/>
                    <a:pt x="2172" y="1450"/>
                  </a:cubicBezTo>
                  <a:cubicBezTo>
                    <a:pt x="2179" y="1450"/>
                    <a:pt x="2189" y="1451"/>
                    <a:pt x="2203" y="1455"/>
                  </a:cubicBezTo>
                  <a:cubicBezTo>
                    <a:pt x="2238" y="1455"/>
                    <a:pt x="2274" y="1455"/>
                    <a:pt x="2250" y="1443"/>
                  </a:cubicBezTo>
                  <a:cubicBezTo>
                    <a:pt x="2215" y="1431"/>
                    <a:pt x="2215" y="1419"/>
                    <a:pt x="2215" y="1419"/>
                  </a:cubicBezTo>
                  <a:cubicBezTo>
                    <a:pt x="2203" y="1407"/>
                    <a:pt x="2215" y="1407"/>
                    <a:pt x="2215" y="1407"/>
                  </a:cubicBezTo>
                  <a:cubicBezTo>
                    <a:pt x="2203" y="1407"/>
                    <a:pt x="2191" y="1395"/>
                    <a:pt x="2179" y="1395"/>
                  </a:cubicBezTo>
                  <a:cubicBezTo>
                    <a:pt x="2167" y="1383"/>
                    <a:pt x="2179" y="1383"/>
                    <a:pt x="2179" y="1371"/>
                  </a:cubicBezTo>
                  <a:cubicBezTo>
                    <a:pt x="2179" y="1360"/>
                    <a:pt x="2143" y="1348"/>
                    <a:pt x="2179" y="1348"/>
                  </a:cubicBezTo>
                  <a:cubicBezTo>
                    <a:pt x="2227" y="1348"/>
                    <a:pt x="2215" y="1336"/>
                    <a:pt x="2179" y="1324"/>
                  </a:cubicBezTo>
                  <a:cubicBezTo>
                    <a:pt x="2173" y="1318"/>
                    <a:pt x="2167" y="1315"/>
                    <a:pt x="2160" y="1315"/>
                  </a:cubicBezTo>
                  <a:cubicBezTo>
                    <a:pt x="2152" y="1315"/>
                    <a:pt x="2143" y="1318"/>
                    <a:pt x="2131" y="1324"/>
                  </a:cubicBezTo>
                  <a:cubicBezTo>
                    <a:pt x="2131" y="1324"/>
                    <a:pt x="2131" y="1312"/>
                    <a:pt x="2155" y="1312"/>
                  </a:cubicBezTo>
                  <a:lnTo>
                    <a:pt x="2203" y="1312"/>
                  </a:lnTo>
                  <a:cubicBezTo>
                    <a:pt x="2215" y="1300"/>
                    <a:pt x="2167" y="1288"/>
                    <a:pt x="2203" y="1288"/>
                  </a:cubicBezTo>
                  <a:cubicBezTo>
                    <a:pt x="2215" y="1282"/>
                    <a:pt x="2238" y="1282"/>
                    <a:pt x="2252" y="1282"/>
                  </a:cubicBezTo>
                  <a:cubicBezTo>
                    <a:pt x="2265" y="1282"/>
                    <a:pt x="2268" y="1282"/>
                    <a:pt x="2238" y="1276"/>
                  </a:cubicBezTo>
                  <a:cubicBezTo>
                    <a:pt x="2203" y="1276"/>
                    <a:pt x="2143" y="1264"/>
                    <a:pt x="2179" y="1252"/>
                  </a:cubicBezTo>
                  <a:lnTo>
                    <a:pt x="2250" y="1252"/>
                  </a:lnTo>
                  <a:cubicBezTo>
                    <a:pt x="2250" y="1252"/>
                    <a:pt x="2262" y="1229"/>
                    <a:pt x="2250" y="1229"/>
                  </a:cubicBezTo>
                  <a:cubicBezTo>
                    <a:pt x="2227" y="1229"/>
                    <a:pt x="2155" y="1229"/>
                    <a:pt x="2167" y="1217"/>
                  </a:cubicBezTo>
                  <a:cubicBezTo>
                    <a:pt x="2171" y="1213"/>
                    <a:pt x="2178" y="1211"/>
                    <a:pt x="2186" y="1211"/>
                  </a:cubicBezTo>
                  <a:cubicBezTo>
                    <a:pt x="2201" y="1211"/>
                    <a:pt x="2223" y="1217"/>
                    <a:pt x="2238" y="1217"/>
                  </a:cubicBezTo>
                  <a:lnTo>
                    <a:pt x="2179" y="1205"/>
                  </a:lnTo>
                  <a:cubicBezTo>
                    <a:pt x="2155" y="1205"/>
                    <a:pt x="2167" y="1205"/>
                    <a:pt x="2191" y="1193"/>
                  </a:cubicBezTo>
                  <a:cubicBezTo>
                    <a:pt x="2215" y="1181"/>
                    <a:pt x="2262" y="1169"/>
                    <a:pt x="2238" y="1169"/>
                  </a:cubicBezTo>
                  <a:cubicBezTo>
                    <a:pt x="2221" y="1163"/>
                    <a:pt x="2200" y="1160"/>
                    <a:pt x="2179" y="1160"/>
                  </a:cubicBezTo>
                  <a:cubicBezTo>
                    <a:pt x="2173" y="1160"/>
                    <a:pt x="2168" y="1160"/>
                    <a:pt x="2162" y="1161"/>
                  </a:cubicBezTo>
                  <a:lnTo>
                    <a:pt x="2162" y="1161"/>
                  </a:lnTo>
                  <a:cubicBezTo>
                    <a:pt x="2164" y="1160"/>
                    <a:pt x="2166" y="1159"/>
                    <a:pt x="2167" y="1157"/>
                  </a:cubicBezTo>
                  <a:cubicBezTo>
                    <a:pt x="2179" y="1157"/>
                    <a:pt x="2191" y="1145"/>
                    <a:pt x="2203" y="1145"/>
                  </a:cubicBezTo>
                  <a:cubicBezTo>
                    <a:pt x="2203" y="1145"/>
                    <a:pt x="2274" y="1110"/>
                    <a:pt x="2262" y="1110"/>
                  </a:cubicBezTo>
                  <a:cubicBezTo>
                    <a:pt x="2256" y="1104"/>
                    <a:pt x="2241" y="1104"/>
                    <a:pt x="2230" y="1104"/>
                  </a:cubicBezTo>
                  <a:cubicBezTo>
                    <a:pt x="2218" y="1104"/>
                    <a:pt x="2209" y="1104"/>
                    <a:pt x="2215" y="1098"/>
                  </a:cubicBezTo>
                  <a:cubicBezTo>
                    <a:pt x="2227" y="1092"/>
                    <a:pt x="2235" y="1092"/>
                    <a:pt x="2243" y="1092"/>
                  </a:cubicBezTo>
                  <a:cubicBezTo>
                    <a:pt x="2250" y="1092"/>
                    <a:pt x="2256" y="1092"/>
                    <a:pt x="2262" y="1086"/>
                  </a:cubicBezTo>
                  <a:cubicBezTo>
                    <a:pt x="2262" y="1074"/>
                    <a:pt x="2167" y="1074"/>
                    <a:pt x="2167" y="1062"/>
                  </a:cubicBezTo>
                  <a:cubicBezTo>
                    <a:pt x="2162" y="1062"/>
                    <a:pt x="2180" y="1057"/>
                    <a:pt x="2203" y="1051"/>
                  </a:cubicBezTo>
                  <a:lnTo>
                    <a:pt x="2203" y="1051"/>
                  </a:lnTo>
                  <a:cubicBezTo>
                    <a:pt x="2206" y="1051"/>
                    <a:pt x="2212" y="1052"/>
                    <a:pt x="2218" y="1052"/>
                  </a:cubicBezTo>
                  <a:cubicBezTo>
                    <a:pt x="2237" y="1052"/>
                    <a:pt x="2262" y="1048"/>
                    <a:pt x="2262" y="1038"/>
                  </a:cubicBezTo>
                  <a:lnTo>
                    <a:pt x="2262" y="1038"/>
                  </a:lnTo>
                  <a:cubicBezTo>
                    <a:pt x="2252" y="1039"/>
                    <a:pt x="2243" y="1040"/>
                    <a:pt x="2235" y="1041"/>
                  </a:cubicBezTo>
                  <a:lnTo>
                    <a:pt x="2235" y="1041"/>
                  </a:lnTo>
                  <a:cubicBezTo>
                    <a:pt x="2250" y="1035"/>
                    <a:pt x="2262" y="1030"/>
                    <a:pt x="2262" y="1026"/>
                  </a:cubicBezTo>
                  <a:cubicBezTo>
                    <a:pt x="2250" y="1026"/>
                    <a:pt x="2227" y="1026"/>
                    <a:pt x="2215" y="1038"/>
                  </a:cubicBezTo>
                  <a:cubicBezTo>
                    <a:pt x="2215" y="1026"/>
                    <a:pt x="2262" y="1026"/>
                    <a:pt x="2262" y="1014"/>
                  </a:cubicBezTo>
                  <a:cubicBezTo>
                    <a:pt x="2250" y="1014"/>
                    <a:pt x="2238" y="1002"/>
                    <a:pt x="2238" y="990"/>
                  </a:cubicBezTo>
                  <a:lnTo>
                    <a:pt x="2215" y="990"/>
                  </a:lnTo>
                  <a:cubicBezTo>
                    <a:pt x="2191" y="990"/>
                    <a:pt x="2203" y="990"/>
                    <a:pt x="2215" y="979"/>
                  </a:cubicBezTo>
                  <a:cubicBezTo>
                    <a:pt x="2227" y="967"/>
                    <a:pt x="2227" y="955"/>
                    <a:pt x="2215" y="955"/>
                  </a:cubicBezTo>
                  <a:lnTo>
                    <a:pt x="2167" y="955"/>
                  </a:lnTo>
                  <a:cubicBezTo>
                    <a:pt x="2227" y="943"/>
                    <a:pt x="2286" y="931"/>
                    <a:pt x="2227" y="931"/>
                  </a:cubicBezTo>
                  <a:cubicBezTo>
                    <a:pt x="2209" y="931"/>
                    <a:pt x="2176" y="934"/>
                    <a:pt x="2154" y="934"/>
                  </a:cubicBezTo>
                  <a:cubicBezTo>
                    <a:pt x="2131" y="934"/>
                    <a:pt x="2119" y="931"/>
                    <a:pt x="2143" y="919"/>
                  </a:cubicBezTo>
                  <a:cubicBezTo>
                    <a:pt x="2144" y="919"/>
                    <a:pt x="2144" y="918"/>
                    <a:pt x="2145" y="918"/>
                  </a:cubicBezTo>
                  <a:lnTo>
                    <a:pt x="2145" y="918"/>
                  </a:lnTo>
                  <a:cubicBezTo>
                    <a:pt x="2155" y="917"/>
                    <a:pt x="2165" y="914"/>
                    <a:pt x="2179" y="907"/>
                  </a:cubicBezTo>
                  <a:cubicBezTo>
                    <a:pt x="2179" y="907"/>
                    <a:pt x="2179" y="905"/>
                    <a:pt x="2177" y="904"/>
                  </a:cubicBezTo>
                  <a:lnTo>
                    <a:pt x="2177" y="904"/>
                  </a:lnTo>
                  <a:cubicBezTo>
                    <a:pt x="2193" y="897"/>
                    <a:pt x="2208" y="890"/>
                    <a:pt x="2215" y="883"/>
                  </a:cubicBezTo>
                  <a:cubicBezTo>
                    <a:pt x="2221" y="877"/>
                    <a:pt x="2218" y="877"/>
                    <a:pt x="2213" y="877"/>
                  </a:cubicBezTo>
                  <a:cubicBezTo>
                    <a:pt x="2209" y="877"/>
                    <a:pt x="2203" y="877"/>
                    <a:pt x="2203" y="871"/>
                  </a:cubicBezTo>
                  <a:cubicBezTo>
                    <a:pt x="2191" y="859"/>
                    <a:pt x="2238" y="848"/>
                    <a:pt x="2238" y="836"/>
                  </a:cubicBezTo>
                  <a:lnTo>
                    <a:pt x="2203" y="836"/>
                  </a:lnTo>
                  <a:cubicBezTo>
                    <a:pt x="2155" y="836"/>
                    <a:pt x="2262" y="800"/>
                    <a:pt x="2250" y="800"/>
                  </a:cubicBezTo>
                  <a:cubicBezTo>
                    <a:pt x="2250" y="799"/>
                    <a:pt x="2249" y="798"/>
                    <a:pt x="2247" y="798"/>
                  </a:cubicBezTo>
                  <a:cubicBezTo>
                    <a:pt x="2233" y="798"/>
                    <a:pt x="2173" y="823"/>
                    <a:pt x="2164" y="823"/>
                  </a:cubicBezTo>
                  <a:cubicBezTo>
                    <a:pt x="2161" y="823"/>
                    <a:pt x="2165" y="820"/>
                    <a:pt x="2179" y="812"/>
                  </a:cubicBezTo>
                  <a:cubicBezTo>
                    <a:pt x="2203" y="788"/>
                    <a:pt x="2203" y="800"/>
                    <a:pt x="2203" y="788"/>
                  </a:cubicBezTo>
                  <a:cubicBezTo>
                    <a:pt x="2210" y="781"/>
                    <a:pt x="2222" y="773"/>
                    <a:pt x="2233" y="769"/>
                  </a:cubicBezTo>
                  <a:lnTo>
                    <a:pt x="2233" y="769"/>
                  </a:lnTo>
                  <a:cubicBezTo>
                    <a:pt x="2225" y="770"/>
                    <a:pt x="2219" y="771"/>
                    <a:pt x="2214" y="771"/>
                  </a:cubicBezTo>
                  <a:cubicBezTo>
                    <a:pt x="2194" y="771"/>
                    <a:pt x="2202" y="757"/>
                    <a:pt x="2185" y="757"/>
                  </a:cubicBezTo>
                  <a:cubicBezTo>
                    <a:pt x="2179" y="757"/>
                    <a:pt x="2170" y="759"/>
                    <a:pt x="2155" y="764"/>
                  </a:cubicBezTo>
                  <a:cubicBezTo>
                    <a:pt x="2191" y="740"/>
                    <a:pt x="2179" y="729"/>
                    <a:pt x="2179" y="717"/>
                  </a:cubicBezTo>
                  <a:lnTo>
                    <a:pt x="2151" y="717"/>
                  </a:lnTo>
                  <a:cubicBezTo>
                    <a:pt x="2170" y="708"/>
                    <a:pt x="2191" y="699"/>
                    <a:pt x="2203" y="693"/>
                  </a:cubicBezTo>
                  <a:cubicBezTo>
                    <a:pt x="2179" y="693"/>
                    <a:pt x="2155" y="705"/>
                    <a:pt x="2131" y="705"/>
                  </a:cubicBezTo>
                  <a:cubicBezTo>
                    <a:pt x="2096" y="729"/>
                    <a:pt x="2060" y="740"/>
                    <a:pt x="2048" y="740"/>
                  </a:cubicBezTo>
                  <a:cubicBezTo>
                    <a:pt x="2048" y="729"/>
                    <a:pt x="2143" y="693"/>
                    <a:pt x="2143" y="693"/>
                  </a:cubicBezTo>
                  <a:cubicBezTo>
                    <a:pt x="2147" y="689"/>
                    <a:pt x="2146" y="688"/>
                    <a:pt x="2142" y="688"/>
                  </a:cubicBezTo>
                  <a:cubicBezTo>
                    <a:pt x="2134" y="688"/>
                    <a:pt x="2115" y="693"/>
                    <a:pt x="2107" y="693"/>
                  </a:cubicBezTo>
                  <a:cubicBezTo>
                    <a:pt x="2101" y="696"/>
                    <a:pt x="2098" y="698"/>
                    <a:pt x="2097" y="698"/>
                  </a:cubicBezTo>
                  <a:cubicBezTo>
                    <a:pt x="2096" y="698"/>
                    <a:pt x="2107" y="689"/>
                    <a:pt x="2107" y="681"/>
                  </a:cubicBezTo>
                  <a:cubicBezTo>
                    <a:pt x="2107" y="669"/>
                    <a:pt x="2131" y="657"/>
                    <a:pt x="2131" y="645"/>
                  </a:cubicBezTo>
                  <a:lnTo>
                    <a:pt x="2131" y="645"/>
                  </a:lnTo>
                  <a:cubicBezTo>
                    <a:pt x="2131" y="645"/>
                    <a:pt x="2079" y="671"/>
                    <a:pt x="2071" y="671"/>
                  </a:cubicBezTo>
                  <a:cubicBezTo>
                    <a:pt x="2070" y="671"/>
                    <a:pt x="2070" y="671"/>
                    <a:pt x="2072" y="669"/>
                  </a:cubicBezTo>
                  <a:lnTo>
                    <a:pt x="2096" y="657"/>
                  </a:lnTo>
                  <a:cubicBezTo>
                    <a:pt x="2096" y="645"/>
                    <a:pt x="2096" y="645"/>
                    <a:pt x="2096" y="633"/>
                  </a:cubicBezTo>
                  <a:lnTo>
                    <a:pt x="2072" y="633"/>
                  </a:lnTo>
                  <a:cubicBezTo>
                    <a:pt x="2062" y="624"/>
                    <a:pt x="2084" y="606"/>
                    <a:pt x="2080" y="606"/>
                  </a:cubicBezTo>
                  <a:lnTo>
                    <a:pt x="2080" y="606"/>
                  </a:lnTo>
                  <a:cubicBezTo>
                    <a:pt x="2079" y="606"/>
                    <a:pt x="2076" y="607"/>
                    <a:pt x="2072" y="609"/>
                  </a:cubicBezTo>
                  <a:cubicBezTo>
                    <a:pt x="2067" y="609"/>
                    <a:pt x="2063" y="609"/>
                    <a:pt x="2058" y="610"/>
                  </a:cubicBezTo>
                  <a:lnTo>
                    <a:pt x="2058" y="610"/>
                  </a:lnTo>
                  <a:cubicBezTo>
                    <a:pt x="2091" y="593"/>
                    <a:pt x="2105" y="584"/>
                    <a:pt x="2096" y="574"/>
                  </a:cubicBezTo>
                  <a:lnTo>
                    <a:pt x="2096" y="574"/>
                  </a:lnTo>
                  <a:lnTo>
                    <a:pt x="2072" y="586"/>
                  </a:lnTo>
                  <a:cubicBezTo>
                    <a:pt x="2072" y="586"/>
                    <a:pt x="2072" y="555"/>
                    <a:pt x="2060" y="555"/>
                  </a:cubicBezTo>
                  <a:cubicBezTo>
                    <a:pt x="2057" y="555"/>
                    <a:pt x="2053" y="557"/>
                    <a:pt x="2048" y="562"/>
                  </a:cubicBezTo>
                  <a:cubicBezTo>
                    <a:pt x="2048" y="562"/>
                    <a:pt x="1988" y="598"/>
                    <a:pt x="1988" y="598"/>
                  </a:cubicBezTo>
                  <a:cubicBezTo>
                    <a:pt x="2000" y="586"/>
                    <a:pt x="2024" y="562"/>
                    <a:pt x="2024" y="550"/>
                  </a:cubicBezTo>
                  <a:cubicBezTo>
                    <a:pt x="2036" y="538"/>
                    <a:pt x="2048" y="502"/>
                    <a:pt x="2024" y="490"/>
                  </a:cubicBezTo>
                  <a:cubicBezTo>
                    <a:pt x="2022" y="488"/>
                    <a:pt x="2019" y="487"/>
                    <a:pt x="2016" y="487"/>
                  </a:cubicBezTo>
                  <a:cubicBezTo>
                    <a:pt x="2004" y="487"/>
                    <a:pt x="1988" y="502"/>
                    <a:pt x="1988" y="502"/>
                  </a:cubicBezTo>
                  <a:cubicBezTo>
                    <a:pt x="1985" y="499"/>
                    <a:pt x="1982" y="498"/>
                    <a:pt x="1977" y="498"/>
                  </a:cubicBezTo>
                  <a:cubicBezTo>
                    <a:pt x="1964" y="498"/>
                    <a:pt x="1944" y="511"/>
                    <a:pt x="1917" y="538"/>
                  </a:cubicBezTo>
                  <a:cubicBezTo>
                    <a:pt x="1927" y="528"/>
                    <a:pt x="1984" y="462"/>
                    <a:pt x="1965" y="462"/>
                  </a:cubicBezTo>
                  <a:cubicBezTo>
                    <a:pt x="1963" y="462"/>
                    <a:pt x="1959" y="464"/>
                    <a:pt x="1953" y="467"/>
                  </a:cubicBezTo>
                  <a:cubicBezTo>
                    <a:pt x="1917" y="502"/>
                    <a:pt x="1893" y="550"/>
                    <a:pt x="1869" y="574"/>
                  </a:cubicBezTo>
                  <a:lnTo>
                    <a:pt x="1905" y="514"/>
                  </a:lnTo>
                  <a:cubicBezTo>
                    <a:pt x="1941" y="478"/>
                    <a:pt x="1965" y="455"/>
                    <a:pt x="1988" y="419"/>
                  </a:cubicBezTo>
                  <a:lnTo>
                    <a:pt x="1988" y="419"/>
                  </a:lnTo>
                  <a:cubicBezTo>
                    <a:pt x="1962" y="445"/>
                    <a:pt x="1952" y="451"/>
                    <a:pt x="1946" y="451"/>
                  </a:cubicBezTo>
                  <a:cubicBezTo>
                    <a:pt x="1942" y="451"/>
                    <a:pt x="1939" y="447"/>
                    <a:pt x="1934" y="447"/>
                  </a:cubicBezTo>
                  <a:cubicBezTo>
                    <a:pt x="1931" y="447"/>
                    <a:pt x="1925" y="449"/>
                    <a:pt x="1917" y="455"/>
                  </a:cubicBezTo>
                  <a:cubicBezTo>
                    <a:pt x="1917" y="455"/>
                    <a:pt x="1917" y="443"/>
                    <a:pt x="1953" y="419"/>
                  </a:cubicBezTo>
                  <a:cubicBezTo>
                    <a:pt x="1988" y="383"/>
                    <a:pt x="1965" y="395"/>
                    <a:pt x="1988" y="371"/>
                  </a:cubicBezTo>
                  <a:lnTo>
                    <a:pt x="1988" y="371"/>
                  </a:lnTo>
                  <a:lnTo>
                    <a:pt x="1881" y="467"/>
                  </a:lnTo>
                  <a:cubicBezTo>
                    <a:pt x="1881" y="467"/>
                    <a:pt x="1953" y="383"/>
                    <a:pt x="1953" y="383"/>
                  </a:cubicBezTo>
                  <a:lnTo>
                    <a:pt x="1953" y="383"/>
                  </a:lnTo>
                  <a:cubicBezTo>
                    <a:pt x="1944" y="383"/>
                    <a:pt x="1904" y="408"/>
                    <a:pt x="1892" y="408"/>
                  </a:cubicBezTo>
                  <a:cubicBezTo>
                    <a:pt x="1887" y="408"/>
                    <a:pt x="1887" y="405"/>
                    <a:pt x="1893" y="395"/>
                  </a:cubicBezTo>
                  <a:cubicBezTo>
                    <a:pt x="1911" y="378"/>
                    <a:pt x="1928" y="341"/>
                    <a:pt x="1913" y="341"/>
                  </a:cubicBezTo>
                  <a:cubicBezTo>
                    <a:pt x="1907" y="341"/>
                    <a:pt x="1897" y="347"/>
                    <a:pt x="1881" y="359"/>
                  </a:cubicBezTo>
                  <a:cubicBezTo>
                    <a:pt x="1876" y="364"/>
                    <a:pt x="1873" y="366"/>
                    <a:pt x="1870" y="366"/>
                  </a:cubicBezTo>
                  <a:cubicBezTo>
                    <a:pt x="1863" y="366"/>
                    <a:pt x="1863" y="353"/>
                    <a:pt x="1857" y="353"/>
                  </a:cubicBezTo>
                  <a:cubicBezTo>
                    <a:pt x="1854" y="353"/>
                    <a:pt x="1851" y="354"/>
                    <a:pt x="1846" y="359"/>
                  </a:cubicBezTo>
                  <a:cubicBezTo>
                    <a:pt x="1843" y="361"/>
                    <a:pt x="1842" y="361"/>
                    <a:pt x="1841" y="361"/>
                  </a:cubicBezTo>
                  <a:cubicBezTo>
                    <a:pt x="1830" y="361"/>
                    <a:pt x="1869" y="311"/>
                    <a:pt x="1869" y="300"/>
                  </a:cubicBezTo>
                  <a:cubicBezTo>
                    <a:pt x="1869" y="298"/>
                    <a:pt x="1869" y="297"/>
                    <a:pt x="1867" y="297"/>
                  </a:cubicBezTo>
                  <a:cubicBezTo>
                    <a:pt x="1861" y="297"/>
                    <a:pt x="1842" y="314"/>
                    <a:pt x="1836" y="314"/>
                  </a:cubicBezTo>
                  <a:cubicBezTo>
                    <a:pt x="1834" y="314"/>
                    <a:pt x="1834" y="314"/>
                    <a:pt x="1834" y="312"/>
                  </a:cubicBezTo>
                  <a:cubicBezTo>
                    <a:pt x="1834" y="312"/>
                    <a:pt x="1846" y="300"/>
                    <a:pt x="1869" y="276"/>
                  </a:cubicBezTo>
                  <a:cubicBezTo>
                    <a:pt x="1873" y="268"/>
                    <a:pt x="1873" y="266"/>
                    <a:pt x="1872" y="266"/>
                  </a:cubicBezTo>
                  <a:lnTo>
                    <a:pt x="1872" y="266"/>
                  </a:lnTo>
                  <a:cubicBezTo>
                    <a:pt x="1868" y="266"/>
                    <a:pt x="1857" y="276"/>
                    <a:pt x="1857" y="276"/>
                  </a:cubicBezTo>
                  <a:lnTo>
                    <a:pt x="1846" y="276"/>
                  </a:lnTo>
                  <a:cubicBezTo>
                    <a:pt x="1846" y="276"/>
                    <a:pt x="1788" y="347"/>
                    <a:pt x="1781" y="347"/>
                  </a:cubicBezTo>
                  <a:cubicBezTo>
                    <a:pt x="1778" y="347"/>
                    <a:pt x="1782" y="337"/>
                    <a:pt x="1798" y="312"/>
                  </a:cubicBezTo>
                  <a:cubicBezTo>
                    <a:pt x="1820" y="283"/>
                    <a:pt x="1824" y="267"/>
                    <a:pt x="1816" y="267"/>
                  </a:cubicBezTo>
                  <a:cubicBezTo>
                    <a:pt x="1810" y="267"/>
                    <a:pt x="1800" y="274"/>
                    <a:pt x="1786" y="288"/>
                  </a:cubicBezTo>
                  <a:cubicBezTo>
                    <a:pt x="1769" y="305"/>
                    <a:pt x="1758" y="316"/>
                    <a:pt x="1755" y="316"/>
                  </a:cubicBezTo>
                  <a:cubicBezTo>
                    <a:pt x="1752" y="316"/>
                    <a:pt x="1761" y="302"/>
                    <a:pt x="1786" y="264"/>
                  </a:cubicBezTo>
                  <a:cubicBezTo>
                    <a:pt x="1793" y="251"/>
                    <a:pt x="1792" y="247"/>
                    <a:pt x="1788" y="247"/>
                  </a:cubicBezTo>
                  <a:cubicBezTo>
                    <a:pt x="1782" y="247"/>
                    <a:pt x="1767" y="258"/>
                    <a:pt x="1760" y="258"/>
                  </a:cubicBezTo>
                  <a:cubicBezTo>
                    <a:pt x="1756" y="258"/>
                    <a:pt x="1756" y="254"/>
                    <a:pt x="1762" y="240"/>
                  </a:cubicBezTo>
                  <a:lnTo>
                    <a:pt x="1762" y="240"/>
                  </a:lnTo>
                  <a:cubicBezTo>
                    <a:pt x="1746" y="264"/>
                    <a:pt x="1710" y="303"/>
                    <a:pt x="1704" y="303"/>
                  </a:cubicBezTo>
                  <a:cubicBezTo>
                    <a:pt x="1701" y="303"/>
                    <a:pt x="1706" y="293"/>
                    <a:pt x="1726" y="264"/>
                  </a:cubicBezTo>
                  <a:cubicBezTo>
                    <a:pt x="1752" y="234"/>
                    <a:pt x="1756" y="225"/>
                    <a:pt x="1751" y="225"/>
                  </a:cubicBezTo>
                  <a:cubicBezTo>
                    <a:pt x="1744" y="225"/>
                    <a:pt x="1721" y="240"/>
                    <a:pt x="1715" y="240"/>
                  </a:cubicBezTo>
                  <a:cubicBezTo>
                    <a:pt x="1703" y="240"/>
                    <a:pt x="1703" y="240"/>
                    <a:pt x="1703" y="228"/>
                  </a:cubicBezTo>
                  <a:cubicBezTo>
                    <a:pt x="1703" y="217"/>
                    <a:pt x="1715" y="205"/>
                    <a:pt x="1715" y="205"/>
                  </a:cubicBezTo>
                  <a:cubicBezTo>
                    <a:pt x="1703" y="205"/>
                    <a:pt x="1679" y="205"/>
                    <a:pt x="1655" y="240"/>
                  </a:cubicBezTo>
                  <a:cubicBezTo>
                    <a:pt x="1679" y="205"/>
                    <a:pt x="1691" y="181"/>
                    <a:pt x="1691" y="169"/>
                  </a:cubicBezTo>
                  <a:cubicBezTo>
                    <a:pt x="1689" y="168"/>
                    <a:pt x="1688" y="167"/>
                    <a:pt x="1686" y="167"/>
                  </a:cubicBezTo>
                  <a:cubicBezTo>
                    <a:pt x="1678" y="167"/>
                    <a:pt x="1667" y="182"/>
                    <a:pt x="1664" y="182"/>
                  </a:cubicBezTo>
                  <a:cubicBezTo>
                    <a:pt x="1663" y="182"/>
                    <a:pt x="1664" y="179"/>
                    <a:pt x="1667" y="169"/>
                  </a:cubicBezTo>
                  <a:cubicBezTo>
                    <a:pt x="1655" y="169"/>
                    <a:pt x="1655" y="181"/>
                    <a:pt x="1643" y="193"/>
                  </a:cubicBezTo>
                  <a:cubicBezTo>
                    <a:pt x="1643" y="193"/>
                    <a:pt x="1643" y="167"/>
                    <a:pt x="1635" y="167"/>
                  </a:cubicBezTo>
                  <a:cubicBezTo>
                    <a:pt x="1635" y="167"/>
                    <a:pt x="1634" y="167"/>
                    <a:pt x="1633" y="168"/>
                  </a:cubicBezTo>
                  <a:lnTo>
                    <a:pt x="1633" y="168"/>
                  </a:lnTo>
                  <a:cubicBezTo>
                    <a:pt x="1638" y="158"/>
                    <a:pt x="1641" y="152"/>
                    <a:pt x="1638" y="152"/>
                  </a:cubicBezTo>
                  <a:lnTo>
                    <a:pt x="1638" y="152"/>
                  </a:lnTo>
                  <a:cubicBezTo>
                    <a:pt x="1637" y="152"/>
                    <a:pt x="1635" y="153"/>
                    <a:pt x="1631" y="157"/>
                  </a:cubicBezTo>
                  <a:cubicBezTo>
                    <a:pt x="1614" y="174"/>
                    <a:pt x="1609" y="186"/>
                    <a:pt x="1608" y="186"/>
                  </a:cubicBezTo>
                  <a:cubicBezTo>
                    <a:pt x="1607" y="186"/>
                    <a:pt x="1607" y="184"/>
                    <a:pt x="1607" y="181"/>
                  </a:cubicBezTo>
                  <a:cubicBezTo>
                    <a:pt x="1619" y="157"/>
                    <a:pt x="1631" y="145"/>
                    <a:pt x="1631" y="121"/>
                  </a:cubicBezTo>
                  <a:lnTo>
                    <a:pt x="1607" y="121"/>
                  </a:lnTo>
                  <a:cubicBezTo>
                    <a:pt x="1596" y="121"/>
                    <a:pt x="1584" y="145"/>
                    <a:pt x="1560" y="193"/>
                  </a:cubicBezTo>
                  <a:cubicBezTo>
                    <a:pt x="1548" y="193"/>
                    <a:pt x="1560" y="181"/>
                    <a:pt x="1572" y="145"/>
                  </a:cubicBezTo>
                  <a:lnTo>
                    <a:pt x="1572" y="145"/>
                  </a:lnTo>
                  <a:lnTo>
                    <a:pt x="1536" y="205"/>
                  </a:lnTo>
                  <a:cubicBezTo>
                    <a:pt x="1560" y="157"/>
                    <a:pt x="1572" y="109"/>
                    <a:pt x="1584" y="62"/>
                  </a:cubicBezTo>
                  <a:lnTo>
                    <a:pt x="1584" y="62"/>
                  </a:lnTo>
                  <a:cubicBezTo>
                    <a:pt x="1572" y="86"/>
                    <a:pt x="1560" y="109"/>
                    <a:pt x="1536" y="145"/>
                  </a:cubicBezTo>
                  <a:cubicBezTo>
                    <a:pt x="1530" y="157"/>
                    <a:pt x="1524" y="163"/>
                    <a:pt x="1518" y="163"/>
                  </a:cubicBezTo>
                  <a:cubicBezTo>
                    <a:pt x="1512" y="163"/>
                    <a:pt x="1506" y="157"/>
                    <a:pt x="1500" y="145"/>
                  </a:cubicBezTo>
                  <a:cubicBezTo>
                    <a:pt x="1500" y="131"/>
                    <a:pt x="1496" y="118"/>
                    <a:pt x="1491" y="118"/>
                  </a:cubicBezTo>
                  <a:cubicBezTo>
                    <a:pt x="1487" y="118"/>
                    <a:pt x="1481" y="125"/>
                    <a:pt x="1476" y="145"/>
                  </a:cubicBezTo>
                  <a:lnTo>
                    <a:pt x="1441" y="264"/>
                  </a:lnTo>
                  <a:cubicBezTo>
                    <a:pt x="1441" y="229"/>
                    <a:pt x="1453" y="193"/>
                    <a:pt x="1465" y="157"/>
                  </a:cubicBezTo>
                  <a:lnTo>
                    <a:pt x="1465" y="157"/>
                  </a:lnTo>
                  <a:cubicBezTo>
                    <a:pt x="1462" y="165"/>
                    <a:pt x="1460" y="168"/>
                    <a:pt x="1460" y="168"/>
                  </a:cubicBezTo>
                  <a:cubicBezTo>
                    <a:pt x="1457" y="168"/>
                    <a:pt x="1465" y="128"/>
                    <a:pt x="1465" y="109"/>
                  </a:cubicBezTo>
                  <a:cubicBezTo>
                    <a:pt x="1465" y="86"/>
                    <a:pt x="1488" y="50"/>
                    <a:pt x="1476" y="50"/>
                  </a:cubicBezTo>
                  <a:lnTo>
                    <a:pt x="1476" y="50"/>
                  </a:lnTo>
                  <a:lnTo>
                    <a:pt x="1446" y="160"/>
                  </a:lnTo>
                  <a:lnTo>
                    <a:pt x="1446" y="160"/>
                  </a:lnTo>
                  <a:cubicBezTo>
                    <a:pt x="1457" y="107"/>
                    <a:pt x="1428" y="97"/>
                    <a:pt x="1417" y="97"/>
                  </a:cubicBezTo>
                  <a:cubicBezTo>
                    <a:pt x="1414" y="97"/>
                    <a:pt x="1413" y="100"/>
                    <a:pt x="1412" y="103"/>
                  </a:cubicBezTo>
                  <a:lnTo>
                    <a:pt x="1412" y="103"/>
                  </a:lnTo>
                  <a:cubicBezTo>
                    <a:pt x="1413" y="85"/>
                    <a:pt x="1414" y="69"/>
                    <a:pt x="1408" y="69"/>
                  </a:cubicBezTo>
                  <a:cubicBezTo>
                    <a:pt x="1405" y="69"/>
                    <a:pt x="1400" y="74"/>
                    <a:pt x="1393" y="86"/>
                  </a:cubicBezTo>
                  <a:cubicBezTo>
                    <a:pt x="1393" y="95"/>
                    <a:pt x="1379" y="133"/>
                    <a:pt x="1378" y="133"/>
                  </a:cubicBezTo>
                  <a:cubicBezTo>
                    <a:pt x="1378" y="133"/>
                    <a:pt x="1379" y="129"/>
                    <a:pt x="1381" y="121"/>
                  </a:cubicBezTo>
                  <a:cubicBezTo>
                    <a:pt x="1381" y="97"/>
                    <a:pt x="1405" y="38"/>
                    <a:pt x="1393" y="38"/>
                  </a:cubicBezTo>
                  <a:cubicBezTo>
                    <a:pt x="1383" y="38"/>
                    <a:pt x="1373" y="64"/>
                    <a:pt x="1362" y="64"/>
                  </a:cubicBezTo>
                  <a:cubicBezTo>
                    <a:pt x="1361" y="64"/>
                    <a:pt x="1359" y="63"/>
                    <a:pt x="1357" y="62"/>
                  </a:cubicBezTo>
                  <a:cubicBezTo>
                    <a:pt x="1357" y="50"/>
                    <a:pt x="1357" y="26"/>
                    <a:pt x="1345" y="26"/>
                  </a:cubicBezTo>
                  <a:cubicBezTo>
                    <a:pt x="1335" y="26"/>
                    <a:pt x="1314" y="84"/>
                    <a:pt x="1319" y="96"/>
                  </a:cubicBezTo>
                  <a:lnTo>
                    <a:pt x="1319" y="96"/>
                  </a:lnTo>
                  <a:cubicBezTo>
                    <a:pt x="1315" y="94"/>
                    <a:pt x="1310" y="91"/>
                    <a:pt x="1310" y="86"/>
                  </a:cubicBezTo>
                  <a:cubicBezTo>
                    <a:pt x="1310" y="74"/>
                    <a:pt x="1310" y="50"/>
                    <a:pt x="1310" y="38"/>
                  </a:cubicBezTo>
                  <a:cubicBezTo>
                    <a:pt x="1310" y="34"/>
                    <a:pt x="1310" y="33"/>
                    <a:pt x="1309" y="33"/>
                  </a:cubicBezTo>
                  <a:cubicBezTo>
                    <a:pt x="1308" y="33"/>
                    <a:pt x="1306" y="38"/>
                    <a:pt x="1298" y="38"/>
                  </a:cubicBezTo>
                  <a:cubicBezTo>
                    <a:pt x="1286" y="62"/>
                    <a:pt x="1286" y="86"/>
                    <a:pt x="1286" y="109"/>
                  </a:cubicBezTo>
                  <a:cubicBezTo>
                    <a:pt x="1286" y="102"/>
                    <a:pt x="1287" y="100"/>
                    <a:pt x="1288" y="100"/>
                  </a:cubicBezTo>
                  <a:lnTo>
                    <a:pt x="1288" y="100"/>
                  </a:lnTo>
                  <a:cubicBezTo>
                    <a:pt x="1291" y="100"/>
                    <a:pt x="1294" y="116"/>
                    <a:pt x="1286" y="133"/>
                  </a:cubicBezTo>
                  <a:cubicBezTo>
                    <a:pt x="1276" y="143"/>
                    <a:pt x="1274" y="160"/>
                    <a:pt x="1268" y="160"/>
                  </a:cubicBezTo>
                  <a:cubicBezTo>
                    <a:pt x="1266" y="160"/>
                    <a:pt x="1264" y="159"/>
                    <a:pt x="1262" y="157"/>
                  </a:cubicBezTo>
                  <a:cubicBezTo>
                    <a:pt x="1262" y="145"/>
                    <a:pt x="1286" y="62"/>
                    <a:pt x="1262" y="62"/>
                  </a:cubicBezTo>
                  <a:cubicBezTo>
                    <a:pt x="1250" y="74"/>
                    <a:pt x="1238" y="97"/>
                    <a:pt x="1238" y="121"/>
                  </a:cubicBezTo>
                  <a:cubicBezTo>
                    <a:pt x="1238" y="145"/>
                    <a:pt x="1238" y="181"/>
                    <a:pt x="1238" y="205"/>
                  </a:cubicBezTo>
                  <a:cubicBezTo>
                    <a:pt x="1238" y="213"/>
                    <a:pt x="1233" y="227"/>
                    <a:pt x="1229" y="227"/>
                  </a:cubicBezTo>
                  <a:cubicBezTo>
                    <a:pt x="1228" y="227"/>
                    <a:pt x="1226" y="224"/>
                    <a:pt x="1226" y="217"/>
                  </a:cubicBezTo>
                  <a:cubicBezTo>
                    <a:pt x="1215" y="181"/>
                    <a:pt x="1238" y="50"/>
                    <a:pt x="1238" y="50"/>
                  </a:cubicBezTo>
                  <a:cubicBezTo>
                    <a:pt x="1234" y="46"/>
                    <a:pt x="1232" y="45"/>
                    <a:pt x="1230" y="45"/>
                  </a:cubicBezTo>
                  <a:cubicBezTo>
                    <a:pt x="1225" y="45"/>
                    <a:pt x="1222" y="50"/>
                    <a:pt x="1215" y="50"/>
                  </a:cubicBezTo>
                  <a:cubicBezTo>
                    <a:pt x="1215" y="62"/>
                    <a:pt x="1215" y="109"/>
                    <a:pt x="1203" y="133"/>
                  </a:cubicBezTo>
                  <a:cubicBezTo>
                    <a:pt x="1202" y="134"/>
                    <a:pt x="1202" y="134"/>
                    <a:pt x="1201" y="134"/>
                  </a:cubicBezTo>
                  <a:cubicBezTo>
                    <a:pt x="1193" y="134"/>
                    <a:pt x="1200" y="55"/>
                    <a:pt x="1194" y="55"/>
                  </a:cubicBezTo>
                  <a:lnTo>
                    <a:pt x="1194" y="55"/>
                  </a:lnTo>
                  <a:cubicBezTo>
                    <a:pt x="1193" y="55"/>
                    <a:pt x="1192" y="57"/>
                    <a:pt x="1191" y="62"/>
                  </a:cubicBezTo>
                  <a:cubicBezTo>
                    <a:pt x="1191" y="97"/>
                    <a:pt x="1179" y="133"/>
                    <a:pt x="1179" y="169"/>
                  </a:cubicBezTo>
                  <a:cubicBezTo>
                    <a:pt x="1179" y="133"/>
                    <a:pt x="1179" y="97"/>
                    <a:pt x="1179" y="62"/>
                  </a:cubicBezTo>
                  <a:cubicBezTo>
                    <a:pt x="1179" y="41"/>
                    <a:pt x="1169" y="0"/>
                    <a:pt x="115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36" name="Google Shape;6536;p50"/>
          <p:cNvGrpSpPr/>
          <p:nvPr/>
        </p:nvGrpSpPr>
        <p:grpSpPr>
          <a:xfrm rot="1344514">
            <a:off x="4096418" y="4759265"/>
            <a:ext cx="1394801" cy="714652"/>
            <a:chOff x="-2612400" y="962725"/>
            <a:chExt cx="573025" cy="293600"/>
          </a:xfrm>
        </p:grpSpPr>
        <p:sp>
          <p:nvSpPr>
            <p:cNvPr id="6537" name="Google Shape;6537;p50"/>
            <p:cNvSpPr/>
            <p:nvPr/>
          </p:nvSpPr>
          <p:spPr>
            <a:xfrm>
              <a:off x="-2167700" y="1053000"/>
              <a:ext cx="25" cy="25"/>
            </a:xfrm>
            <a:custGeom>
              <a:avLst/>
              <a:gdLst/>
              <a:ahLst/>
              <a:cxnLst/>
              <a:rect l="l" t="t" r="r" b="b"/>
              <a:pathLst>
                <a:path w="1" h="1" extrusionOk="0">
                  <a:moveTo>
                    <a:pt x="1" y="0"/>
                  </a:moveTo>
                  <a:lnTo>
                    <a:pt x="1" y="0"/>
                  </a:lnTo>
                  <a:cubicBezTo>
                    <a:pt x="1" y="0"/>
                    <a:pt x="1" y="0"/>
                    <a:pt x="1" y="0"/>
                  </a:cubicBezTo>
                  <a:close/>
                </a:path>
              </a:pathLst>
            </a:custGeom>
            <a:solidFill>
              <a:srgbClr val="B3B3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8" name="Google Shape;6538;p50"/>
            <p:cNvSpPr/>
            <p:nvPr/>
          </p:nvSpPr>
          <p:spPr>
            <a:xfrm>
              <a:off x="-2329025" y="1256300"/>
              <a:ext cx="625" cy="25"/>
            </a:xfrm>
            <a:custGeom>
              <a:avLst/>
              <a:gdLst/>
              <a:ahLst/>
              <a:cxnLst/>
              <a:rect l="l" t="t" r="r" b="b"/>
              <a:pathLst>
                <a:path w="25" h="1" extrusionOk="0">
                  <a:moveTo>
                    <a:pt x="13" y="0"/>
                  </a:moveTo>
                  <a:cubicBezTo>
                    <a:pt x="1" y="0"/>
                    <a:pt x="24" y="0"/>
                    <a:pt x="13" y="0"/>
                  </a:cubicBezTo>
                  <a:close/>
                </a:path>
              </a:pathLst>
            </a:custGeom>
            <a:solidFill>
              <a:srgbClr val="B3B3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9" name="Google Shape;6539;p50"/>
            <p:cNvSpPr/>
            <p:nvPr/>
          </p:nvSpPr>
          <p:spPr>
            <a:xfrm>
              <a:off x="-2312000" y="1252800"/>
              <a:ext cx="850" cy="300"/>
            </a:xfrm>
            <a:custGeom>
              <a:avLst/>
              <a:gdLst/>
              <a:ahLst/>
              <a:cxnLst/>
              <a:rect l="l" t="t" r="r" b="b"/>
              <a:pathLst>
                <a:path w="34" h="12" extrusionOk="0">
                  <a:moveTo>
                    <a:pt x="21" y="1"/>
                  </a:moveTo>
                  <a:cubicBezTo>
                    <a:pt x="11" y="1"/>
                    <a:pt x="1" y="12"/>
                    <a:pt x="11" y="12"/>
                  </a:cubicBezTo>
                  <a:cubicBezTo>
                    <a:pt x="13" y="12"/>
                    <a:pt x="17" y="11"/>
                    <a:pt x="22" y="9"/>
                  </a:cubicBezTo>
                  <a:lnTo>
                    <a:pt x="34" y="9"/>
                  </a:lnTo>
                  <a:cubicBezTo>
                    <a:pt x="31" y="3"/>
                    <a:pt x="26" y="1"/>
                    <a:pt x="21" y="1"/>
                  </a:cubicBezTo>
                  <a:close/>
                </a:path>
              </a:pathLst>
            </a:custGeom>
            <a:solidFill>
              <a:srgbClr val="B3B3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0" name="Google Shape;6540;p50"/>
            <p:cNvSpPr/>
            <p:nvPr/>
          </p:nvSpPr>
          <p:spPr>
            <a:xfrm>
              <a:off x="-2377550" y="1169375"/>
              <a:ext cx="108675" cy="57600"/>
            </a:xfrm>
            <a:custGeom>
              <a:avLst/>
              <a:gdLst/>
              <a:ahLst/>
              <a:cxnLst/>
              <a:rect l="l" t="t" r="r" b="b"/>
              <a:pathLst>
                <a:path w="4347" h="2304" extrusionOk="0">
                  <a:moveTo>
                    <a:pt x="3335" y="0"/>
                  </a:moveTo>
                  <a:lnTo>
                    <a:pt x="1" y="822"/>
                  </a:lnTo>
                  <a:cubicBezTo>
                    <a:pt x="1" y="822"/>
                    <a:pt x="1521" y="2303"/>
                    <a:pt x="2728" y="2303"/>
                  </a:cubicBezTo>
                  <a:cubicBezTo>
                    <a:pt x="2855" y="2303"/>
                    <a:pt x="2979" y="2287"/>
                    <a:pt x="3097" y="2251"/>
                  </a:cubicBezTo>
                  <a:cubicBezTo>
                    <a:pt x="4347" y="1870"/>
                    <a:pt x="3668" y="620"/>
                    <a:pt x="333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1" name="Google Shape;6541;p50"/>
            <p:cNvSpPr/>
            <p:nvPr/>
          </p:nvSpPr>
          <p:spPr>
            <a:xfrm>
              <a:off x="-2378725" y="1168475"/>
              <a:ext cx="100025" cy="64400"/>
            </a:xfrm>
            <a:custGeom>
              <a:avLst/>
              <a:gdLst/>
              <a:ahLst/>
              <a:cxnLst/>
              <a:rect l="l" t="t" r="r" b="b"/>
              <a:pathLst>
                <a:path w="4001" h="2576" extrusionOk="0">
                  <a:moveTo>
                    <a:pt x="3453" y="215"/>
                  </a:moveTo>
                  <a:lnTo>
                    <a:pt x="3453" y="215"/>
                  </a:lnTo>
                  <a:cubicBezTo>
                    <a:pt x="3426" y="232"/>
                    <a:pt x="3407" y="240"/>
                    <a:pt x="3395" y="244"/>
                  </a:cubicBezTo>
                  <a:lnTo>
                    <a:pt x="3395" y="244"/>
                  </a:lnTo>
                  <a:cubicBezTo>
                    <a:pt x="3389" y="244"/>
                    <a:pt x="3394" y="239"/>
                    <a:pt x="3394" y="239"/>
                  </a:cubicBezTo>
                  <a:cubicBezTo>
                    <a:pt x="3417" y="227"/>
                    <a:pt x="3453" y="215"/>
                    <a:pt x="3453" y="215"/>
                  </a:cubicBezTo>
                  <a:close/>
                  <a:moveTo>
                    <a:pt x="3592" y="319"/>
                  </a:moveTo>
                  <a:cubicBezTo>
                    <a:pt x="3595" y="319"/>
                    <a:pt x="3596" y="320"/>
                    <a:pt x="3596" y="322"/>
                  </a:cubicBezTo>
                  <a:cubicBezTo>
                    <a:pt x="3596" y="322"/>
                    <a:pt x="3584" y="334"/>
                    <a:pt x="3560" y="346"/>
                  </a:cubicBezTo>
                  <a:lnTo>
                    <a:pt x="3536" y="346"/>
                  </a:lnTo>
                  <a:cubicBezTo>
                    <a:pt x="3556" y="336"/>
                    <a:pt x="3583" y="319"/>
                    <a:pt x="3592" y="319"/>
                  </a:cubicBezTo>
                  <a:close/>
                  <a:moveTo>
                    <a:pt x="3405" y="357"/>
                  </a:moveTo>
                  <a:cubicBezTo>
                    <a:pt x="3405" y="357"/>
                    <a:pt x="3405" y="358"/>
                    <a:pt x="3405" y="358"/>
                  </a:cubicBezTo>
                  <a:cubicBezTo>
                    <a:pt x="3405" y="358"/>
                    <a:pt x="3401" y="360"/>
                    <a:pt x="3394" y="363"/>
                  </a:cubicBezTo>
                  <a:lnTo>
                    <a:pt x="3394" y="363"/>
                  </a:lnTo>
                  <a:cubicBezTo>
                    <a:pt x="3399" y="360"/>
                    <a:pt x="3403" y="358"/>
                    <a:pt x="3405" y="357"/>
                  </a:cubicBezTo>
                  <a:close/>
                  <a:moveTo>
                    <a:pt x="3781" y="817"/>
                  </a:moveTo>
                  <a:cubicBezTo>
                    <a:pt x="3788" y="817"/>
                    <a:pt x="3798" y="822"/>
                    <a:pt x="3798" y="822"/>
                  </a:cubicBezTo>
                  <a:lnTo>
                    <a:pt x="3775" y="822"/>
                  </a:lnTo>
                  <a:cubicBezTo>
                    <a:pt x="3775" y="818"/>
                    <a:pt x="3777" y="817"/>
                    <a:pt x="3781" y="817"/>
                  </a:cubicBezTo>
                  <a:close/>
                  <a:moveTo>
                    <a:pt x="369" y="868"/>
                  </a:moveTo>
                  <a:cubicBezTo>
                    <a:pt x="367" y="868"/>
                    <a:pt x="362" y="876"/>
                    <a:pt x="357" y="885"/>
                  </a:cubicBezTo>
                  <a:lnTo>
                    <a:pt x="357" y="885"/>
                  </a:lnTo>
                  <a:cubicBezTo>
                    <a:pt x="361" y="879"/>
                    <a:pt x="365" y="874"/>
                    <a:pt x="369" y="870"/>
                  </a:cubicBezTo>
                  <a:cubicBezTo>
                    <a:pt x="369" y="869"/>
                    <a:pt x="369" y="868"/>
                    <a:pt x="369" y="868"/>
                  </a:cubicBezTo>
                  <a:close/>
                  <a:moveTo>
                    <a:pt x="3894" y="1037"/>
                  </a:moveTo>
                  <a:lnTo>
                    <a:pt x="3872" y="1041"/>
                  </a:lnTo>
                  <a:lnTo>
                    <a:pt x="3872" y="1041"/>
                  </a:lnTo>
                  <a:cubicBezTo>
                    <a:pt x="3878" y="1041"/>
                    <a:pt x="3885" y="1039"/>
                    <a:pt x="3894" y="1037"/>
                  </a:cubicBezTo>
                  <a:close/>
                  <a:moveTo>
                    <a:pt x="3834" y="1108"/>
                  </a:moveTo>
                  <a:lnTo>
                    <a:pt x="3798" y="1120"/>
                  </a:lnTo>
                  <a:lnTo>
                    <a:pt x="3763" y="1120"/>
                  </a:lnTo>
                  <a:cubicBezTo>
                    <a:pt x="3775" y="1120"/>
                    <a:pt x="3834" y="1108"/>
                    <a:pt x="3834" y="1108"/>
                  </a:cubicBezTo>
                  <a:close/>
                  <a:moveTo>
                    <a:pt x="3703" y="1156"/>
                  </a:moveTo>
                  <a:cubicBezTo>
                    <a:pt x="3703" y="1156"/>
                    <a:pt x="3682" y="1159"/>
                    <a:pt x="3661" y="1163"/>
                  </a:cubicBezTo>
                  <a:lnTo>
                    <a:pt x="3661" y="1163"/>
                  </a:lnTo>
                  <a:cubicBezTo>
                    <a:pt x="3674" y="1156"/>
                    <a:pt x="3693" y="1156"/>
                    <a:pt x="3703" y="1156"/>
                  </a:cubicBezTo>
                  <a:close/>
                  <a:moveTo>
                    <a:pt x="714" y="1212"/>
                  </a:moveTo>
                  <a:lnTo>
                    <a:pt x="714" y="1212"/>
                  </a:lnTo>
                  <a:cubicBezTo>
                    <a:pt x="712" y="1212"/>
                    <a:pt x="711" y="1214"/>
                    <a:pt x="710" y="1217"/>
                  </a:cubicBezTo>
                  <a:lnTo>
                    <a:pt x="710" y="1217"/>
                  </a:lnTo>
                  <a:cubicBezTo>
                    <a:pt x="713" y="1216"/>
                    <a:pt x="715" y="1215"/>
                    <a:pt x="715" y="1215"/>
                  </a:cubicBezTo>
                  <a:cubicBezTo>
                    <a:pt x="715" y="1213"/>
                    <a:pt x="714" y="1212"/>
                    <a:pt x="714" y="1212"/>
                  </a:cubicBezTo>
                  <a:close/>
                  <a:moveTo>
                    <a:pt x="752" y="1491"/>
                  </a:moveTo>
                  <a:cubicBezTo>
                    <a:pt x="753" y="1493"/>
                    <a:pt x="754" y="1494"/>
                    <a:pt x="754" y="1494"/>
                  </a:cubicBezTo>
                  <a:cubicBezTo>
                    <a:pt x="754" y="1494"/>
                    <a:pt x="754" y="1493"/>
                    <a:pt x="752" y="1491"/>
                  </a:cubicBezTo>
                  <a:close/>
                  <a:moveTo>
                    <a:pt x="3632" y="1525"/>
                  </a:moveTo>
                  <a:cubicBezTo>
                    <a:pt x="3633" y="1525"/>
                    <a:pt x="3636" y="1525"/>
                    <a:pt x="3640" y="1525"/>
                  </a:cubicBezTo>
                  <a:lnTo>
                    <a:pt x="3640" y="1525"/>
                  </a:lnTo>
                  <a:cubicBezTo>
                    <a:pt x="3638" y="1525"/>
                    <a:pt x="3635" y="1525"/>
                    <a:pt x="3632" y="1525"/>
                  </a:cubicBezTo>
                  <a:close/>
                  <a:moveTo>
                    <a:pt x="953" y="1525"/>
                  </a:moveTo>
                  <a:cubicBezTo>
                    <a:pt x="953" y="1525"/>
                    <a:pt x="917" y="1584"/>
                    <a:pt x="917" y="1584"/>
                  </a:cubicBezTo>
                  <a:cubicBezTo>
                    <a:pt x="905" y="1572"/>
                    <a:pt x="929" y="1525"/>
                    <a:pt x="941" y="1525"/>
                  </a:cubicBezTo>
                  <a:close/>
                  <a:moveTo>
                    <a:pt x="1084" y="1632"/>
                  </a:moveTo>
                  <a:lnTo>
                    <a:pt x="1024" y="1715"/>
                  </a:lnTo>
                  <a:cubicBezTo>
                    <a:pt x="1036" y="1691"/>
                    <a:pt x="1072" y="1632"/>
                    <a:pt x="1072" y="1632"/>
                  </a:cubicBezTo>
                  <a:close/>
                  <a:moveTo>
                    <a:pt x="3525" y="1727"/>
                  </a:moveTo>
                  <a:lnTo>
                    <a:pt x="3525" y="1727"/>
                  </a:lnTo>
                  <a:cubicBezTo>
                    <a:pt x="3541" y="1735"/>
                    <a:pt x="3567" y="1754"/>
                    <a:pt x="3590" y="1769"/>
                  </a:cubicBezTo>
                  <a:lnTo>
                    <a:pt x="3590" y="1769"/>
                  </a:lnTo>
                  <a:cubicBezTo>
                    <a:pt x="3588" y="1767"/>
                    <a:pt x="3586" y="1765"/>
                    <a:pt x="3584" y="1763"/>
                  </a:cubicBezTo>
                  <a:cubicBezTo>
                    <a:pt x="3560" y="1751"/>
                    <a:pt x="3548" y="1739"/>
                    <a:pt x="3525" y="1727"/>
                  </a:cubicBezTo>
                  <a:close/>
                  <a:moveTo>
                    <a:pt x="1536" y="1770"/>
                  </a:moveTo>
                  <a:cubicBezTo>
                    <a:pt x="1535" y="1770"/>
                    <a:pt x="1533" y="1775"/>
                    <a:pt x="1529" y="1783"/>
                  </a:cubicBezTo>
                  <a:lnTo>
                    <a:pt x="1529" y="1783"/>
                  </a:lnTo>
                  <a:cubicBezTo>
                    <a:pt x="1535" y="1775"/>
                    <a:pt x="1545" y="1775"/>
                    <a:pt x="1536" y="1775"/>
                  </a:cubicBezTo>
                  <a:cubicBezTo>
                    <a:pt x="1536" y="1772"/>
                    <a:pt x="1536" y="1770"/>
                    <a:pt x="1536" y="1770"/>
                  </a:cubicBezTo>
                  <a:close/>
                  <a:moveTo>
                    <a:pt x="1529" y="1783"/>
                  </a:moveTo>
                  <a:cubicBezTo>
                    <a:pt x="1528" y="1785"/>
                    <a:pt x="1527" y="1786"/>
                    <a:pt x="1526" y="1788"/>
                  </a:cubicBezTo>
                  <a:lnTo>
                    <a:pt x="1526" y="1788"/>
                  </a:lnTo>
                  <a:cubicBezTo>
                    <a:pt x="1527" y="1786"/>
                    <a:pt x="1528" y="1785"/>
                    <a:pt x="1529" y="1783"/>
                  </a:cubicBezTo>
                  <a:close/>
                  <a:moveTo>
                    <a:pt x="1119" y="1810"/>
                  </a:moveTo>
                  <a:lnTo>
                    <a:pt x="1119" y="1810"/>
                  </a:lnTo>
                  <a:cubicBezTo>
                    <a:pt x="1119" y="1811"/>
                    <a:pt x="1118" y="1811"/>
                    <a:pt x="1118" y="1811"/>
                  </a:cubicBezTo>
                  <a:cubicBezTo>
                    <a:pt x="1119" y="1811"/>
                    <a:pt x="1119" y="1811"/>
                    <a:pt x="1119" y="1811"/>
                  </a:cubicBezTo>
                  <a:cubicBezTo>
                    <a:pt x="1119" y="1810"/>
                    <a:pt x="1119" y="1810"/>
                    <a:pt x="1119" y="1810"/>
                  </a:cubicBezTo>
                  <a:close/>
                  <a:moveTo>
                    <a:pt x="1334" y="1834"/>
                  </a:moveTo>
                  <a:lnTo>
                    <a:pt x="1334" y="1834"/>
                  </a:lnTo>
                  <a:cubicBezTo>
                    <a:pt x="1334" y="1834"/>
                    <a:pt x="1334" y="1834"/>
                    <a:pt x="1334" y="1834"/>
                  </a:cubicBezTo>
                  <a:close/>
                  <a:moveTo>
                    <a:pt x="1886" y="1889"/>
                  </a:moveTo>
                  <a:cubicBezTo>
                    <a:pt x="1886" y="1889"/>
                    <a:pt x="1885" y="1891"/>
                    <a:pt x="1881" y="1894"/>
                  </a:cubicBezTo>
                  <a:cubicBezTo>
                    <a:pt x="1881" y="1895"/>
                    <a:pt x="1881" y="1896"/>
                    <a:pt x="1881" y="1897"/>
                  </a:cubicBezTo>
                  <a:lnTo>
                    <a:pt x="1881" y="1897"/>
                  </a:lnTo>
                  <a:cubicBezTo>
                    <a:pt x="1885" y="1892"/>
                    <a:pt x="1887" y="1889"/>
                    <a:pt x="1886" y="1889"/>
                  </a:cubicBezTo>
                  <a:close/>
                  <a:moveTo>
                    <a:pt x="1548" y="1858"/>
                  </a:moveTo>
                  <a:cubicBezTo>
                    <a:pt x="1548" y="1858"/>
                    <a:pt x="1524" y="1918"/>
                    <a:pt x="1512" y="1918"/>
                  </a:cubicBezTo>
                  <a:cubicBezTo>
                    <a:pt x="1512" y="1906"/>
                    <a:pt x="1536" y="1858"/>
                    <a:pt x="1536" y="1858"/>
                  </a:cubicBezTo>
                  <a:close/>
                  <a:moveTo>
                    <a:pt x="3742" y="1960"/>
                  </a:moveTo>
                  <a:cubicBezTo>
                    <a:pt x="3740" y="1960"/>
                    <a:pt x="3739" y="1961"/>
                    <a:pt x="3739" y="1965"/>
                  </a:cubicBezTo>
                  <a:cubicBezTo>
                    <a:pt x="3747" y="1965"/>
                    <a:pt x="3744" y="1960"/>
                    <a:pt x="3742" y="1960"/>
                  </a:cubicBezTo>
                  <a:close/>
                  <a:moveTo>
                    <a:pt x="3275" y="1965"/>
                  </a:moveTo>
                  <a:lnTo>
                    <a:pt x="3275" y="1965"/>
                  </a:lnTo>
                  <a:cubicBezTo>
                    <a:pt x="3275" y="1965"/>
                    <a:pt x="3277" y="1971"/>
                    <a:pt x="3281" y="1980"/>
                  </a:cubicBezTo>
                  <a:lnTo>
                    <a:pt x="3281" y="1980"/>
                  </a:lnTo>
                  <a:cubicBezTo>
                    <a:pt x="3280" y="1976"/>
                    <a:pt x="3277" y="1971"/>
                    <a:pt x="3275" y="1965"/>
                  </a:cubicBezTo>
                  <a:close/>
                  <a:moveTo>
                    <a:pt x="189" y="703"/>
                  </a:moveTo>
                  <a:cubicBezTo>
                    <a:pt x="185" y="703"/>
                    <a:pt x="178" y="706"/>
                    <a:pt x="167" y="715"/>
                  </a:cubicBezTo>
                  <a:cubicBezTo>
                    <a:pt x="167" y="721"/>
                    <a:pt x="173" y="721"/>
                    <a:pt x="176" y="721"/>
                  </a:cubicBezTo>
                  <a:cubicBezTo>
                    <a:pt x="179" y="721"/>
                    <a:pt x="179" y="721"/>
                    <a:pt x="167" y="727"/>
                  </a:cubicBezTo>
                  <a:lnTo>
                    <a:pt x="167" y="739"/>
                  </a:lnTo>
                  <a:cubicBezTo>
                    <a:pt x="107" y="787"/>
                    <a:pt x="48" y="846"/>
                    <a:pt x="0" y="918"/>
                  </a:cubicBezTo>
                  <a:cubicBezTo>
                    <a:pt x="0" y="918"/>
                    <a:pt x="0" y="933"/>
                    <a:pt x="6" y="933"/>
                  </a:cubicBezTo>
                  <a:cubicBezTo>
                    <a:pt x="8" y="933"/>
                    <a:pt x="10" y="932"/>
                    <a:pt x="12" y="929"/>
                  </a:cubicBezTo>
                  <a:cubicBezTo>
                    <a:pt x="30" y="921"/>
                    <a:pt x="60" y="893"/>
                    <a:pt x="70" y="893"/>
                  </a:cubicBezTo>
                  <a:cubicBezTo>
                    <a:pt x="74" y="893"/>
                    <a:pt x="75" y="896"/>
                    <a:pt x="72" y="906"/>
                  </a:cubicBezTo>
                  <a:cubicBezTo>
                    <a:pt x="48" y="941"/>
                    <a:pt x="72" y="941"/>
                    <a:pt x="72" y="941"/>
                  </a:cubicBezTo>
                  <a:cubicBezTo>
                    <a:pt x="82" y="941"/>
                    <a:pt x="121" y="904"/>
                    <a:pt x="130" y="904"/>
                  </a:cubicBezTo>
                  <a:cubicBezTo>
                    <a:pt x="131" y="904"/>
                    <a:pt x="131" y="904"/>
                    <a:pt x="131" y="906"/>
                  </a:cubicBezTo>
                  <a:cubicBezTo>
                    <a:pt x="131" y="918"/>
                    <a:pt x="72" y="1001"/>
                    <a:pt x="60" y="1013"/>
                  </a:cubicBezTo>
                  <a:cubicBezTo>
                    <a:pt x="60" y="1017"/>
                    <a:pt x="61" y="1018"/>
                    <a:pt x="63" y="1018"/>
                  </a:cubicBezTo>
                  <a:cubicBezTo>
                    <a:pt x="74" y="1018"/>
                    <a:pt x="109" y="975"/>
                    <a:pt x="119" y="965"/>
                  </a:cubicBezTo>
                  <a:cubicBezTo>
                    <a:pt x="120" y="964"/>
                    <a:pt x="121" y="964"/>
                    <a:pt x="121" y="964"/>
                  </a:cubicBezTo>
                  <a:lnTo>
                    <a:pt x="121" y="964"/>
                  </a:lnTo>
                  <a:cubicBezTo>
                    <a:pt x="122" y="964"/>
                    <a:pt x="81" y="1014"/>
                    <a:pt x="82" y="1014"/>
                  </a:cubicBezTo>
                  <a:cubicBezTo>
                    <a:pt x="82" y="1014"/>
                    <a:pt x="83" y="1014"/>
                    <a:pt x="84" y="1013"/>
                  </a:cubicBezTo>
                  <a:cubicBezTo>
                    <a:pt x="103" y="1003"/>
                    <a:pt x="171" y="929"/>
                    <a:pt x="181" y="929"/>
                  </a:cubicBezTo>
                  <a:lnTo>
                    <a:pt x="181" y="929"/>
                  </a:lnTo>
                  <a:cubicBezTo>
                    <a:pt x="184" y="929"/>
                    <a:pt x="183" y="933"/>
                    <a:pt x="179" y="941"/>
                  </a:cubicBezTo>
                  <a:cubicBezTo>
                    <a:pt x="155" y="953"/>
                    <a:pt x="143" y="977"/>
                    <a:pt x="119" y="1001"/>
                  </a:cubicBezTo>
                  <a:lnTo>
                    <a:pt x="119" y="1013"/>
                  </a:lnTo>
                  <a:cubicBezTo>
                    <a:pt x="119" y="1013"/>
                    <a:pt x="170" y="952"/>
                    <a:pt x="187" y="952"/>
                  </a:cubicBezTo>
                  <a:cubicBezTo>
                    <a:pt x="189" y="952"/>
                    <a:pt x="190" y="952"/>
                    <a:pt x="191" y="953"/>
                  </a:cubicBezTo>
                  <a:cubicBezTo>
                    <a:pt x="167" y="977"/>
                    <a:pt x="155" y="1001"/>
                    <a:pt x="131" y="1037"/>
                  </a:cubicBezTo>
                  <a:cubicBezTo>
                    <a:pt x="131" y="1044"/>
                    <a:pt x="127" y="1055"/>
                    <a:pt x="131" y="1055"/>
                  </a:cubicBezTo>
                  <a:cubicBezTo>
                    <a:pt x="134" y="1055"/>
                    <a:pt x="141" y="1051"/>
                    <a:pt x="155" y="1037"/>
                  </a:cubicBezTo>
                  <a:lnTo>
                    <a:pt x="155" y="1037"/>
                  </a:lnTo>
                  <a:cubicBezTo>
                    <a:pt x="130" y="1069"/>
                    <a:pt x="121" y="1080"/>
                    <a:pt x="124" y="1080"/>
                  </a:cubicBezTo>
                  <a:cubicBezTo>
                    <a:pt x="127" y="1080"/>
                    <a:pt x="139" y="1071"/>
                    <a:pt x="155" y="1060"/>
                  </a:cubicBezTo>
                  <a:lnTo>
                    <a:pt x="155" y="1060"/>
                  </a:lnTo>
                  <a:cubicBezTo>
                    <a:pt x="137" y="1084"/>
                    <a:pt x="146" y="1090"/>
                    <a:pt x="160" y="1090"/>
                  </a:cubicBezTo>
                  <a:cubicBezTo>
                    <a:pt x="173" y="1090"/>
                    <a:pt x="191" y="1084"/>
                    <a:pt x="191" y="1084"/>
                  </a:cubicBezTo>
                  <a:cubicBezTo>
                    <a:pt x="191" y="1085"/>
                    <a:pt x="191" y="1085"/>
                    <a:pt x="191" y="1085"/>
                  </a:cubicBezTo>
                  <a:cubicBezTo>
                    <a:pt x="196" y="1085"/>
                    <a:pt x="223" y="1040"/>
                    <a:pt x="228" y="1040"/>
                  </a:cubicBezTo>
                  <a:lnTo>
                    <a:pt x="228" y="1040"/>
                  </a:lnTo>
                  <a:cubicBezTo>
                    <a:pt x="229" y="1040"/>
                    <a:pt x="229" y="1042"/>
                    <a:pt x="227" y="1049"/>
                  </a:cubicBezTo>
                  <a:cubicBezTo>
                    <a:pt x="227" y="1060"/>
                    <a:pt x="227" y="1084"/>
                    <a:pt x="238" y="1096"/>
                  </a:cubicBezTo>
                  <a:cubicBezTo>
                    <a:pt x="262" y="1060"/>
                    <a:pt x="274" y="1025"/>
                    <a:pt x="274" y="989"/>
                  </a:cubicBezTo>
                  <a:cubicBezTo>
                    <a:pt x="274" y="989"/>
                    <a:pt x="286" y="1001"/>
                    <a:pt x="286" y="1013"/>
                  </a:cubicBezTo>
                  <a:cubicBezTo>
                    <a:pt x="298" y="1025"/>
                    <a:pt x="286" y="1037"/>
                    <a:pt x="274" y="1060"/>
                  </a:cubicBezTo>
                  <a:cubicBezTo>
                    <a:pt x="250" y="1096"/>
                    <a:pt x="227" y="1096"/>
                    <a:pt x="227" y="1120"/>
                  </a:cubicBezTo>
                  <a:cubicBezTo>
                    <a:pt x="220" y="1134"/>
                    <a:pt x="220" y="1138"/>
                    <a:pt x="223" y="1138"/>
                  </a:cubicBezTo>
                  <a:cubicBezTo>
                    <a:pt x="233" y="1138"/>
                    <a:pt x="266" y="1108"/>
                    <a:pt x="274" y="1108"/>
                  </a:cubicBezTo>
                  <a:lnTo>
                    <a:pt x="274" y="1108"/>
                  </a:lnTo>
                  <a:cubicBezTo>
                    <a:pt x="286" y="1120"/>
                    <a:pt x="274" y="1156"/>
                    <a:pt x="238" y="1191"/>
                  </a:cubicBezTo>
                  <a:cubicBezTo>
                    <a:pt x="262" y="1168"/>
                    <a:pt x="298" y="1144"/>
                    <a:pt x="322" y="1120"/>
                  </a:cubicBezTo>
                  <a:cubicBezTo>
                    <a:pt x="324" y="1119"/>
                    <a:pt x="326" y="1118"/>
                    <a:pt x="327" y="1118"/>
                  </a:cubicBezTo>
                  <a:lnTo>
                    <a:pt x="327" y="1118"/>
                  </a:lnTo>
                  <a:cubicBezTo>
                    <a:pt x="336" y="1118"/>
                    <a:pt x="298" y="1156"/>
                    <a:pt x="298" y="1156"/>
                  </a:cubicBezTo>
                  <a:cubicBezTo>
                    <a:pt x="298" y="1156"/>
                    <a:pt x="333" y="1121"/>
                    <a:pt x="345" y="1109"/>
                  </a:cubicBezTo>
                  <a:lnTo>
                    <a:pt x="345" y="1109"/>
                  </a:lnTo>
                  <a:cubicBezTo>
                    <a:pt x="332" y="1121"/>
                    <a:pt x="286" y="1168"/>
                    <a:pt x="286" y="1179"/>
                  </a:cubicBezTo>
                  <a:cubicBezTo>
                    <a:pt x="274" y="1191"/>
                    <a:pt x="286" y="1203"/>
                    <a:pt x="298" y="1203"/>
                  </a:cubicBezTo>
                  <a:cubicBezTo>
                    <a:pt x="310" y="1203"/>
                    <a:pt x="322" y="1203"/>
                    <a:pt x="346" y="1179"/>
                  </a:cubicBezTo>
                  <a:cubicBezTo>
                    <a:pt x="360" y="1166"/>
                    <a:pt x="365" y="1160"/>
                    <a:pt x="368" y="1160"/>
                  </a:cubicBezTo>
                  <a:cubicBezTo>
                    <a:pt x="369" y="1160"/>
                    <a:pt x="369" y="1163"/>
                    <a:pt x="369" y="1168"/>
                  </a:cubicBezTo>
                  <a:cubicBezTo>
                    <a:pt x="369" y="1168"/>
                    <a:pt x="357" y="1179"/>
                    <a:pt x="357" y="1191"/>
                  </a:cubicBezTo>
                  <a:cubicBezTo>
                    <a:pt x="334" y="1215"/>
                    <a:pt x="346" y="1203"/>
                    <a:pt x="357" y="1215"/>
                  </a:cubicBezTo>
                  <a:cubicBezTo>
                    <a:pt x="357" y="1215"/>
                    <a:pt x="381" y="1191"/>
                    <a:pt x="393" y="1191"/>
                  </a:cubicBezTo>
                  <a:cubicBezTo>
                    <a:pt x="405" y="1191"/>
                    <a:pt x="417" y="1191"/>
                    <a:pt x="417" y="1203"/>
                  </a:cubicBezTo>
                  <a:cubicBezTo>
                    <a:pt x="417" y="1215"/>
                    <a:pt x="393" y="1239"/>
                    <a:pt x="393" y="1239"/>
                  </a:cubicBezTo>
                  <a:lnTo>
                    <a:pt x="405" y="1227"/>
                  </a:lnTo>
                  <a:lnTo>
                    <a:pt x="429" y="1239"/>
                  </a:lnTo>
                  <a:cubicBezTo>
                    <a:pt x="429" y="1239"/>
                    <a:pt x="429" y="1250"/>
                    <a:pt x="439" y="1250"/>
                  </a:cubicBezTo>
                  <a:cubicBezTo>
                    <a:pt x="447" y="1250"/>
                    <a:pt x="461" y="1242"/>
                    <a:pt x="488" y="1215"/>
                  </a:cubicBezTo>
                  <a:lnTo>
                    <a:pt x="488" y="1215"/>
                  </a:lnTo>
                  <a:cubicBezTo>
                    <a:pt x="453" y="1263"/>
                    <a:pt x="465" y="1275"/>
                    <a:pt x="465" y="1287"/>
                  </a:cubicBezTo>
                  <a:cubicBezTo>
                    <a:pt x="474" y="1287"/>
                    <a:pt x="491" y="1271"/>
                    <a:pt x="498" y="1271"/>
                  </a:cubicBezTo>
                  <a:cubicBezTo>
                    <a:pt x="499" y="1271"/>
                    <a:pt x="500" y="1272"/>
                    <a:pt x="500" y="1275"/>
                  </a:cubicBezTo>
                  <a:cubicBezTo>
                    <a:pt x="500" y="1287"/>
                    <a:pt x="477" y="1310"/>
                    <a:pt x="465" y="1322"/>
                  </a:cubicBezTo>
                  <a:cubicBezTo>
                    <a:pt x="465" y="1334"/>
                    <a:pt x="465" y="1334"/>
                    <a:pt x="465" y="1334"/>
                  </a:cubicBezTo>
                  <a:cubicBezTo>
                    <a:pt x="477" y="1334"/>
                    <a:pt x="488" y="1334"/>
                    <a:pt x="500" y="1322"/>
                  </a:cubicBezTo>
                  <a:cubicBezTo>
                    <a:pt x="512" y="1310"/>
                    <a:pt x="524" y="1287"/>
                    <a:pt x="536" y="1275"/>
                  </a:cubicBezTo>
                  <a:lnTo>
                    <a:pt x="536" y="1275"/>
                  </a:lnTo>
                  <a:cubicBezTo>
                    <a:pt x="512" y="1305"/>
                    <a:pt x="512" y="1310"/>
                    <a:pt x="518" y="1310"/>
                  </a:cubicBezTo>
                  <a:cubicBezTo>
                    <a:pt x="522" y="1310"/>
                    <a:pt x="529" y="1308"/>
                    <a:pt x="533" y="1308"/>
                  </a:cubicBezTo>
                  <a:cubicBezTo>
                    <a:pt x="535" y="1308"/>
                    <a:pt x="536" y="1308"/>
                    <a:pt x="536" y="1310"/>
                  </a:cubicBezTo>
                  <a:cubicBezTo>
                    <a:pt x="536" y="1310"/>
                    <a:pt x="462" y="1395"/>
                    <a:pt x="473" y="1395"/>
                  </a:cubicBezTo>
                  <a:cubicBezTo>
                    <a:pt x="474" y="1395"/>
                    <a:pt x="475" y="1395"/>
                    <a:pt x="477" y="1394"/>
                  </a:cubicBezTo>
                  <a:cubicBezTo>
                    <a:pt x="524" y="1358"/>
                    <a:pt x="560" y="1310"/>
                    <a:pt x="596" y="1263"/>
                  </a:cubicBezTo>
                  <a:cubicBezTo>
                    <a:pt x="598" y="1260"/>
                    <a:pt x="600" y="1259"/>
                    <a:pt x="601" y="1259"/>
                  </a:cubicBezTo>
                  <a:lnTo>
                    <a:pt x="601" y="1259"/>
                  </a:lnTo>
                  <a:cubicBezTo>
                    <a:pt x="607" y="1259"/>
                    <a:pt x="560" y="1334"/>
                    <a:pt x="560" y="1334"/>
                  </a:cubicBezTo>
                  <a:cubicBezTo>
                    <a:pt x="572" y="1322"/>
                    <a:pt x="584" y="1310"/>
                    <a:pt x="584" y="1310"/>
                  </a:cubicBezTo>
                  <a:lnTo>
                    <a:pt x="596" y="1310"/>
                  </a:lnTo>
                  <a:lnTo>
                    <a:pt x="631" y="1275"/>
                  </a:lnTo>
                  <a:cubicBezTo>
                    <a:pt x="635" y="1271"/>
                    <a:pt x="638" y="1269"/>
                    <a:pt x="640" y="1269"/>
                  </a:cubicBezTo>
                  <a:cubicBezTo>
                    <a:pt x="643" y="1269"/>
                    <a:pt x="643" y="1275"/>
                    <a:pt x="643" y="1275"/>
                  </a:cubicBezTo>
                  <a:cubicBezTo>
                    <a:pt x="619" y="1299"/>
                    <a:pt x="608" y="1322"/>
                    <a:pt x="619" y="1322"/>
                  </a:cubicBezTo>
                  <a:cubicBezTo>
                    <a:pt x="625" y="1317"/>
                    <a:pt x="630" y="1312"/>
                    <a:pt x="631" y="1312"/>
                  </a:cubicBezTo>
                  <a:lnTo>
                    <a:pt x="631" y="1312"/>
                  </a:lnTo>
                  <a:cubicBezTo>
                    <a:pt x="632" y="1312"/>
                    <a:pt x="627" y="1320"/>
                    <a:pt x="608" y="1346"/>
                  </a:cubicBezTo>
                  <a:cubicBezTo>
                    <a:pt x="599" y="1364"/>
                    <a:pt x="603" y="1375"/>
                    <a:pt x="610" y="1375"/>
                  </a:cubicBezTo>
                  <a:cubicBezTo>
                    <a:pt x="613" y="1375"/>
                    <a:pt x="616" y="1373"/>
                    <a:pt x="619" y="1370"/>
                  </a:cubicBezTo>
                  <a:cubicBezTo>
                    <a:pt x="619" y="1346"/>
                    <a:pt x="631" y="1334"/>
                    <a:pt x="643" y="1334"/>
                  </a:cubicBezTo>
                  <a:cubicBezTo>
                    <a:pt x="655" y="1334"/>
                    <a:pt x="655" y="1334"/>
                    <a:pt x="655" y="1346"/>
                  </a:cubicBezTo>
                  <a:cubicBezTo>
                    <a:pt x="655" y="1351"/>
                    <a:pt x="655" y="1355"/>
                    <a:pt x="654" y="1359"/>
                  </a:cubicBezTo>
                  <a:lnTo>
                    <a:pt x="654" y="1359"/>
                  </a:lnTo>
                  <a:lnTo>
                    <a:pt x="631" y="1382"/>
                  </a:lnTo>
                  <a:cubicBezTo>
                    <a:pt x="624" y="1399"/>
                    <a:pt x="625" y="1405"/>
                    <a:pt x="628" y="1405"/>
                  </a:cubicBezTo>
                  <a:cubicBezTo>
                    <a:pt x="630" y="1405"/>
                    <a:pt x="634" y="1402"/>
                    <a:pt x="638" y="1397"/>
                  </a:cubicBezTo>
                  <a:lnTo>
                    <a:pt x="638" y="1397"/>
                  </a:lnTo>
                  <a:cubicBezTo>
                    <a:pt x="636" y="1400"/>
                    <a:pt x="634" y="1403"/>
                    <a:pt x="631" y="1406"/>
                  </a:cubicBezTo>
                  <a:cubicBezTo>
                    <a:pt x="631" y="1418"/>
                    <a:pt x="631" y="1424"/>
                    <a:pt x="634" y="1424"/>
                  </a:cubicBezTo>
                  <a:cubicBezTo>
                    <a:pt x="637" y="1424"/>
                    <a:pt x="643" y="1418"/>
                    <a:pt x="655" y="1406"/>
                  </a:cubicBezTo>
                  <a:cubicBezTo>
                    <a:pt x="659" y="1402"/>
                    <a:pt x="662" y="1400"/>
                    <a:pt x="663" y="1400"/>
                  </a:cubicBezTo>
                  <a:lnTo>
                    <a:pt x="663" y="1400"/>
                  </a:lnTo>
                  <a:cubicBezTo>
                    <a:pt x="672" y="1400"/>
                    <a:pt x="655" y="1443"/>
                    <a:pt x="655" y="1453"/>
                  </a:cubicBezTo>
                  <a:cubicBezTo>
                    <a:pt x="679" y="1418"/>
                    <a:pt x="703" y="1382"/>
                    <a:pt x="727" y="1346"/>
                  </a:cubicBezTo>
                  <a:cubicBezTo>
                    <a:pt x="727" y="1346"/>
                    <a:pt x="738" y="1346"/>
                    <a:pt x="727" y="1358"/>
                  </a:cubicBezTo>
                  <a:cubicBezTo>
                    <a:pt x="721" y="1364"/>
                    <a:pt x="721" y="1370"/>
                    <a:pt x="722" y="1373"/>
                  </a:cubicBezTo>
                  <a:lnTo>
                    <a:pt x="722" y="1373"/>
                  </a:lnTo>
                  <a:cubicBezTo>
                    <a:pt x="717" y="1383"/>
                    <a:pt x="706" y="1406"/>
                    <a:pt x="691" y="1430"/>
                  </a:cubicBezTo>
                  <a:cubicBezTo>
                    <a:pt x="684" y="1439"/>
                    <a:pt x="682" y="1443"/>
                    <a:pt x="683" y="1443"/>
                  </a:cubicBezTo>
                  <a:cubicBezTo>
                    <a:pt x="685" y="1443"/>
                    <a:pt x="706" y="1418"/>
                    <a:pt x="715" y="1418"/>
                  </a:cubicBezTo>
                  <a:cubicBezTo>
                    <a:pt x="715" y="1418"/>
                    <a:pt x="738" y="1394"/>
                    <a:pt x="738" y="1394"/>
                  </a:cubicBezTo>
                  <a:cubicBezTo>
                    <a:pt x="738" y="1400"/>
                    <a:pt x="738" y="1406"/>
                    <a:pt x="743" y="1406"/>
                  </a:cubicBezTo>
                  <a:cubicBezTo>
                    <a:pt x="747" y="1406"/>
                    <a:pt x="756" y="1400"/>
                    <a:pt x="774" y="1382"/>
                  </a:cubicBezTo>
                  <a:cubicBezTo>
                    <a:pt x="774" y="1382"/>
                    <a:pt x="785" y="1377"/>
                    <a:pt x="792" y="1377"/>
                  </a:cubicBezTo>
                  <a:cubicBezTo>
                    <a:pt x="795" y="1377"/>
                    <a:pt x="798" y="1378"/>
                    <a:pt x="798" y="1382"/>
                  </a:cubicBezTo>
                  <a:cubicBezTo>
                    <a:pt x="786" y="1382"/>
                    <a:pt x="727" y="1441"/>
                    <a:pt x="727" y="1465"/>
                  </a:cubicBezTo>
                  <a:cubicBezTo>
                    <a:pt x="727" y="1489"/>
                    <a:pt x="738" y="1489"/>
                    <a:pt x="750" y="1489"/>
                  </a:cubicBezTo>
                  <a:cubicBezTo>
                    <a:pt x="751" y="1490"/>
                    <a:pt x="751" y="1490"/>
                    <a:pt x="752" y="1491"/>
                  </a:cubicBezTo>
                  <a:lnTo>
                    <a:pt x="752" y="1491"/>
                  </a:lnTo>
                  <a:cubicBezTo>
                    <a:pt x="750" y="1486"/>
                    <a:pt x="750" y="1477"/>
                    <a:pt x="762" y="1465"/>
                  </a:cubicBezTo>
                  <a:cubicBezTo>
                    <a:pt x="766" y="1459"/>
                    <a:pt x="768" y="1457"/>
                    <a:pt x="770" y="1457"/>
                  </a:cubicBezTo>
                  <a:cubicBezTo>
                    <a:pt x="773" y="1457"/>
                    <a:pt x="775" y="1462"/>
                    <a:pt x="778" y="1462"/>
                  </a:cubicBezTo>
                  <a:cubicBezTo>
                    <a:pt x="780" y="1462"/>
                    <a:pt x="783" y="1460"/>
                    <a:pt x="786" y="1453"/>
                  </a:cubicBezTo>
                  <a:cubicBezTo>
                    <a:pt x="786" y="1455"/>
                    <a:pt x="786" y="1455"/>
                    <a:pt x="786" y="1455"/>
                  </a:cubicBezTo>
                  <a:cubicBezTo>
                    <a:pt x="786" y="1455"/>
                    <a:pt x="789" y="1418"/>
                    <a:pt x="810" y="1418"/>
                  </a:cubicBezTo>
                  <a:cubicBezTo>
                    <a:pt x="817" y="1411"/>
                    <a:pt x="837" y="1391"/>
                    <a:pt x="841" y="1391"/>
                  </a:cubicBezTo>
                  <a:lnTo>
                    <a:pt x="841" y="1391"/>
                  </a:lnTo>
                  <a:cubicBezTo>
                    <a:pt x="845" y="1391"/>
                    <a:pt x="841" y="1400"/>
                    <a:pt x="822" y="1430"/>
                  </a:cubicBezTo>
                  <a:cubicBezTo>
                    <a:pt x="810" y="1441"/>
                    <a:pt x="786" y="1465"/>
                    <a:pt x="786" y="1477"/>
                  </a:cubicBezTo>
                  <a:cubicBezTo>
                    <a:pt x="786" y="1477"/>
                    <a:pt x="794" y="1492"/>
                    <a:pt x="803" y="1492"/>
                  </a:cubicBezTo>
                  <a:cubicBezTo>
                    <a:pt x="805" y="1492"/>
                    <a:pt x="808" y="1491"/>
                    <a:pt x="810" y="1489"/>
                  </a:cubicBezTo>
                  <a:cubicBezTo>
                    <a:pt x="822" y="1489"/>
                    <a:pt x="846" y="1441"/>
                    <a:pt x="858" y="1418"/>
                  </a:cubicBezTo>
                  <a:lnTo>
                    <a:pt x="858" y="1418"/>
                  </a:lnTo>
                  <a:cubicBezTo>
                    <a:pt x="869" y="1441"/>
                    <a:pt x="858" y="1465"/>
                    <a:pt x="846" y="1489"/>
                  </a:cubicBezTo>
                  <a:cubicBezTo>
                    <a:pt x="846" y="1501"/>
                    <a:pt x="822" y="1501"/>
                    <a:pt x="810" y="1501"/>
                  </a:cubicBezTo>
                  <a:cubicBezTo>
                    <a:pt x="810" y="1501"/>
                    <a:pt x="834" y="1501"/>
                    <a:pt x="822" y="1537"/>
                  </a:cubicBezTo>
                  <a:cubicBezTo>
                    <a:pt x="810" y="1560"/>
                    <a:pt x="786" y="1596"/>
                    <a:pt x="762" y="1620"/>
                  </a:cubicBezTo>
                  <a:cubicBezTo>
                    <a:pt x="798" y="1584"/>
                    <a:pt x="822" y="1549"/>
                    <a:pt x="858" y="1513"/>
                  </a:cubicBezTo>
                  <a:cubicBezTo>
                    <a:pt x="869" y="1501"/>
                    <a:pt x="875" y="1497"/>
                    <a:pt x="877" y="1497"/>
                  </a:cubicBezTo>
                  <a:lnTo>
                    <a:pt x="877" y="1497"/>
                  </a:lnTo>
                  <a:cubicBezTo>
                    <a:pt x="881" y="1497"/>
                    <a:pt x="873" y="1513"/>
                    <a:pt x="881" y="1513"/>
                  </a:cubicBezTo>
                  <a:cubicBezTo>
                    <a:pt x="871" y="1502"/>
                    <a:pt x="899" y="1452"/>
                    <a:pt x="904" y="1452"/>
                  </a:cubicBezTo>
                  <a:cubicBezTo>
                    <a:pt x="905" y="1452"/>
                    <a:pt x="905" y="1452"/>
                    <a:pt x="905" y="1453"/>
                  </a:cubicBezTo>
                  <a:lnTo>
                    <a:pt x="917" y="1453"/>
                  </a:lnTo>
                  <a:cubicBezTo>
                    <a:pt x="917" y="1453"/>
                    <a:pt x="881" y="1513"/>
                    <a:pt x="881" y="1513"/>
                  </a:cubicBezTo>
                  <a:cubicBezTo>
                    <a:pt x="890" y="1513"/>
                    <a:pt x="905" y="1488"/>
                    <a:pt x="908" y="1488"/>
                  </a:cubicBezTo>
                  <a:lnTo>
                    <a:pt x="908" y="1488"/>
                  </a:lnTo>
                  <a:cubicBezTo>
                    <a:pt x="909" y="1488"/>
                    <a:pt x="908" y="1491"/>
                    <a:pt x="905" y="1501"/>
                  </a:cubicBezTo>
                  <a:cubicBezTo>
                    <a:pt x="881" y="1525"/>
                    <a:pt x="846" y="1560"/>
                    <a:pt x="822" y="1596"/>
                  </a:cubicBezTo>
                  <a:cubicBezTo>
                    <a:pt x="817" y="1614"/>
                    <a:pt x="818" y="1620"/>
                    <a:pt x="821" y="1620"/>
                  </a:cubicBezTo>
                  <a:cubicBezTo>
                    <a:pt x="826" y="1620"/>
                    <a:pt x="838" y="1604"/>
                    <a:pt x="846" y="1596"/>
                  </a:cubicBezTo>
                  <a:cubicBezTo>
                    <a:pt x="858" y="1596"/>
                    <a:pt x="869" y="1572"/>
                    <a:pt x="881" y="1572"/>
                  </a:cubicBezTo>
                  <a:lnTo>
                    <a:pt x="893" y="1572"/>
                  </a:lnTo>
                  <a:cubicBezTo>
                    <a:pt x="901" y="1581"/>
                    <a:pt x="904" y="1594"/>
                    <a:pt x="917" y="1594"/>
                  </a:cubicBezTo>
                  <a:cubicBezTo>
                    <a:pt x="922" y="1594"/>
                    <a:pt x="930" y="1592"/>
                    <a:pt x="941" y="1584"/>
                  </a:cubicBezTo>
                  <a:cubicBezTo>
                    <a:pt x="941" y="1584"/>
                    <a:pt x="958" y="1558"/>
                    <a:pt x="963" y="1558"/>
                  </a:cubicBezTo>
                  <a:cubicBezTo>
                    <a:pt x="964" y="1558"/>
                    <a:pt x="965" y="1559"/>
                    <a:pt x="965" y="1560"/>
                  </a:cubicBezTo>
                  <a:cubicBezTo>
                    <a:pt x="953" y="1572"/>
                    <a:pt x="941" y="1608"/>
                    <a:pt x="929" y="1632"/>
                  </a:cubicBezTo>
                  <a:cubicBezTo>
                    <a:pt x="929" y="1641"/>
                    <a:pt x="929" y="1664"/>
                    <a:pt x="939" y="1664"/>
                  </a:cubicBezTo>
                  <a:cubicBezTo>
                    <a:pt x="943" y="1664"/>
                    <a:pt x="947" y="1661"/>
                    <a:pt x="953" y="1656"/>
                  </a:cubicBezTo>
                  <a:cubicBezTo>
                    <a:pt x="953" y="1656"/>
                    <a:pt x="979" y="1629"/>
                    <a:pt x="987" y="1629"/>
                  </a:cubicBezTo>
                  <a:cubicBezTo>
                    <a:pt x="988" y="1629"/>
                    <a:pt x="989" y="1630"/>
                    <a:pt x="989" y="1632"/>
                  </a:cubicBezTo>
                  <a:cubicBezTo>
                    <a:pt x="989" y="1632"/>
                    <a:pt x="953" y="1691"/>
                    <a:pt x="953" y="1691"/>
                  </a:cubicBezTo>
                  <a:cubicBezTo>
                    <a:pt x="953" y="1693"/>
                    <a:pt x="953" y="1693"/>
                    <a:pt x="954" y="1693"/>
                  </a:cubicBezTo>
                  <a:cubicBezTo>
                    <a:pt x="960" y="1693"/>
                    <a:pt x="989" y="1656"/>
                    <a:pt x="989" y="1656"/>
                  </a:cubicBezTo>
                  <a:cubicBezTo>
                    <a:pt x="1000" y="1656"/>
                    <a:pt x="989" y="1656"/>
                    <a:pt x="1012" y="1632"/>
                  </a:cubicBezTo>
                  <a:cubicBezTo>
                    <a:pt x="1036" y="1608"/>
                    <a:pt x="1060" y="1584"/>
                    <a:pt x="1084" y="1560"/>
                  </a:cubicBezTo>
                  <a:lnTo>
                    <a:pt x="1084" y="1560"/>
                  </a:lnTo>
                  <a:cubicBezTo>
                    <a:pt x="1060" y="1596"/>
                    <a:pt x="1048" y="1620"/>
                    <a:pt x="1024" y="1656"/>
                  </a:cubicBezTo>
                  <a:cubicBezTo>
                    <a:pt x="1024" y="1656"/>
                    <a:pt x="1030" y="1645"/>
                    <a:pt x="1026" y="1645"/>
                  </a:cubicBezTo>
                  <a:lnTo>
                    <a:pt x="1026" y="1645"/>
                  </a:lnTo>
                  <a:cubicBezTo>
                    <a:pt x="1024" y="1645"/>
                    <a:pt x="1020" y="1648"/>
                    <a:pt x="1012" y="1656"/>
                  </a:cubicBezTo>
                  <a:cubicBezTo>
                    <a:pt x="1000" y="1656"/>
                    <a:pt x="1000" y="1668"/>
                    <a:pt x="1000" y="1680"/>
                  </a:cubicBezTo>
                  <a:cubicBezTo>
                    <a:pt x="1000" y="1681"/>
                    <a:pt x="1001" y="1682"/>
                    <a:pt x="1003" y="1682"/>
                  </a:cubicBezTo>
                  <a:cubicBezTo>
                    <a:pt x="1006" y="1682"/>
                    <a:pt x="1013" y="1678"/>
                    <a:pt x="1018" y="1678"/>
                  </a:cubicBezTo>
                  <a:cubicBezTo>
                    <a:pt x="1022" y="1678"/>
                    <a:pt x="1023" y="1683"/>
                    <a:pt x="1012" y="1703"/>
                  </a:cubicBezTo>
                  <a:cubicBezTo>
                    <a:pt x="1004" y="1720"/>
                    <a:pt x="1006" y="1725"/>
                    <a:pt x="1012" y="1725"/>
                  </a:cubicBezTo>
                  <a:cubicBezTo>
                    <a:pt x="1021" y="1725"/>
                    <a:pt x="1039" y="1713"/>
                    <a:pt x="1046" y="1713"/>
                  </a:cubicBezTo>
                  <a:cubicBezTo>
                    <a:pt x="1047" y="1713"/>
                    <a:pt x="1048" y="1714"/>
                    <a:pt x="1048" y="1715"/>
                  </a:cubicBezTo>
                  <a:lnTo>
                    <a:pt x="1108" y="1632"/>
                  </a:lnTo>
                  <a:lnTo>
                    <a:pt x="1108" y="1632"/>
                  </a:lnTo>
                  <a:cubicBezTo>
                    <a:pt x="1108" y="1632"/>
                    <a:pt x="1084" y="1680"/>
                    <a:pt x="1084" y="1680"/>
                  </a:cubicBezTo>
                  <a:cubicBezTo>
                    <a:pt x="1108" y="1668"/>
                    <a:pt x="1119" y="1644"/>
                    <a:pt x="1143" y="1620"/>
                  </a:cubicBezTo>
                  <a:lnTo>
                    <a:pt x="1143" y="1620"/>
                  </a:lnTo>
                  <a:cubicBezTo>
                    <a:pt x="1124" y="1649"/>
                    <a:pt x="1065" y="1773"/>
                    <a:pt x="1076" y="1773"/>
                  </a:cubicBezTo>
                  <a:cubicBezTo>
                    <a:pt x="1078" y="1773"/>
                    <a:pt x="1085" y="1766"/>
                    <a:pt x="1096" y="1751"/>
                  </a:cubicBezTo>
                  <a:cubicBezTo>
                    <a:pt x="1096" y="1747"/>
                    <a:pt x="1094" y="1746"/>
                    <a:pt x="1093" y="1746"/>
                  </a:cubicBezTo>
                  <a:cubicBezTo>
                    <a:pt x="1089" y="1746"/>
                    <a:pt x="1084" y="1751"/>
                    <a:pt x="1084" y="1751"/>
                  </a:cubicBezTo>
                  <a:cubicBezTo>
                    <a:pt x="1096" y="1727"/>
                    <a:pt x="1108" y="1703"/>
                    <a:pt x="1119" y="1691"/>
                  </a:cubicBezTo>
                  <a:cubicBezTo>
                    <a:pt x="1128" y="1683"/>
                    <a:pt x="1136" y="1675"/>
                    <a:pt x="1141" y="1675"/>
                  </a:cubicBezTo>
                  <a:cubicBezTo>
                    <a:pt x="1142" y="1675"/>
                    <a:pt x="1143" y="1676"/>
                    <a:pt x="1143" y="1680"/>
                  </a:cubicBezTo>
                  <a:cubicBezTo>
                    <a:pt x="1143" y="1680"/>
                    <a:pt x="1096" y="1751"/>
                    <a:pt x="1096" y="1775"/>
                  </a:cubicBezTo>
                  <a:cubicBezTo>
                    <a:pt x="1096" y="1787"/>
                    <a:pt x="1096" y="1790"/>
                    <a:pt x="1097" y="1790"/>
                  </a:cubicBezTo>
                  <a:cubicBezTo>
                    <a:pt x="1099" y="1790"/>
                    <a:pt x="1102" y="1787"/>
                    <a:pt x="1108" y="1787"/>
                  </a:cubicBezTo>
                  <a:cubicBezTo>
                    <a:pt x="1119" y="1775"/>
                    <a:pt x="1143" y="1739"/>
                    <a:pt x="1155" y="1739"/>
                  </a:cubicBezTo>
                  <a:lnTo>
                    <a:pt x="1155" y="1739"/>
                  </a:lnTo>
                  <a:cubicBezTo>
                    <a:pt x="1155" y="1739"/>
                    <a:pt x="1155" y="1739"/>
                    <a:pt x="1143" y="1775"/>
                  </a:cubicBezTo>
                  <a:cubicBezTo>
                    <a:pt x="1132" y="1787"/>
                    <a:pt x="1120" y="1798"/>
                    <a:pt x="1119" y="1810"/>
                  </a:cubicBezTo>
                  <a:lnTo>
                    <a:pt x="1119" y="1810"/>
                  </a:lnTo>
                  <a:cubicBezTo>
                    <a:pt x="1127" y="1801"/>
                    <a:pt x="1173" y="1751"/>
                    <a:pt x="1181" y="1751"/>
                  </a:cubicBezTo>
                  <a:lnTo>
                    <a:pt x="1181" y="1751"/>
                  </a:lnTo>
                  <a:cubicBezTo>
                    <a:pt x="1184" y="1751"/>
                    <a:pt x="1183" y="1754"/>
                    <a:pt x="1179" y="1763"/>
                  </a:cubicBezTo>
                  <a:cubicBezTo>
                    <a:pt x="1169" y="1779"/>
                    <a:pt x="1160" y="1792"/>
                    <a:pt x="1155" y="1803"/>
                  </a:cubicBezTo>
                  <a:lnTo>
                    <a:pt x="1155" y="1803"/>
                  </a:lnTo>
                  <a:lnTo>
                    <a:pt x="1143" y="1811"/>
                  </a:lnTo>
                  <a:cubicBezTo>
                    <a:pt x="1138" y="1826"/>
                    <a:pt x="1137" y="1835"/>
                    <a:pt x="1141" y="1835"/>
                  </a:cubicBezTo>
                  <a:cubicBezTo>
                    <a:pt x="1142" y="1835"/>
                    <a:pt x="1143" y="1835"/>
                    <a:pt x="1143" y="1834"/>
                  </a:cubicBezTo>
                  <a:lnTo>
                    <a:pt x="1143" y="1834"/>
                  </a:lnTo>
                  <a:cubicBezTo>
                    <a:pt x="1147" y="1838"/>
                    <a:pt x="1150" y="1840"/>
                    <a:pt x="1152" y="1840"/>
                  </a:cubicBezTo>
                  <a:cubicBezTo>
                    <a:pt x="1157" y="1840"/>
                    <a:pt x="1159" y="1834"/>
                    <a:pt x="1167" y="1834"/>
                  </a:cubicBezTo>
                  <a:cubicBezTo>
                    <a:pt x="1178" y="1834"/>
                    <a:pt x="1200" y="1750"/>
                    <a:pt x="1203" y="1750"/>
                  </a:cubicBezTo>
                  <a:cubicBezTo>
                    <a:pt x="1203" y="1750"/>
                    <a:pt x="1203" y="1750"/>
                    <a:pt x="1203" y="1751"/>
                  </a:cubicBezTo>
                  <a:cubicBezTo>
                    <a:pt x="1203" y="1763"/>
                    <a:pt x="1203" y="1787"/>
                    <a:pt x="1203" y="1787"/>
                  </a:cubicBezTo>
                  <a:lnTo>
                    <a:pt x="1213" y="1787"/>
                  </a:lnTo>
                  <a:cubicBezTo>
                    <a:pt x="1199" y="1805"/>
                    <a:pt x="1179" y="1838"/>
                    <a:pt x="1179" y="1846"/>
                  </a:cubicBezTo>
                  <a:lnTo>
                    <a:pt x="1191" y="1846"/>
                  </a:lnTo>
                  <a:cubicBezTo>
                    <a:pt x="1200" y="1846"/>
                    <a:pt x="1218" y="1816"/>
                    <a:pt x="1224" y="1816"/>
                  </a:cubicBezTo>
                  <a:cubicBezTo>
                    <a:pt x="1226" y="1816"/>
                    <a:pt x="1227" y="1818"/>
                    <a:pt x="1227" y="1822"/>
                  </a:cubicBezTo>
                  <a:cubicBezTo>
                    <a:pt x="1215" y="1834"/>
                    <a:pt x="1203" y="1858"/>
                    <a:pt x="1191" y="1882"/>
                  </a:cubicBezTo>
                  <a:cubicBezTo>
                    <a:pt x="1203" y="1858"/>
                    <a:pt x="1227" y="1834"/>
                    <a:pt x="1250" y="1811"/>
                  </a:cubicBezTo>
                  <a:lnTo>
                    <a:pt x="1262" y="1811"/>
                  </a:lnTo>
                  <a:cubicBezTo>
                    <a:pt x="1262" y="1811"/>
                    <a:pt x="1250" y="1834"/>
                    <a:pt x="1250" y="1846"/>
                  </a:cubicBezTo>
                  <a:cubicBezTo>
                    <a:pt x="1244" y="1853"/>
                    <a:pt x="1245" y="1860"/>
                    <a:pt x="1249" y="1860"/>
                  </a:cubicBezTo>
                  <a:cubicBezTo>
                    <a:pt x="1252" y="1860"/>
                    <a:pt x="1257" y="1856"/>
                    <a:pt x="1262" y="1846"/>
                  </a:cubicBezTo>
                  <a:cubicBezTo>
                    <a:pt x="1286" y="1822"/>
                    <a:pt x="1286" y="1811"/>
                    <a:pt x="1298" y="1811"/>
                  </a:cubicBezTo>
                  <a:cubicBezTo>
                    <a:pt x="1298" y="1811"/>
                    <a:pt x="1310" y="1811"/>
                    <a:pt x="1298" y="1822"/>
                  </a:cubicBezTo>
                  <a:cubicBezTo>
                    <a:pt x="1286" y="1834"/>
                    <a:pt x="1239" y="1882"/>
                    <a:pt x="1239" y="1906"/>
                  </a:cubicBezTo>
                  <a:cubicBezTo>
                    <a:pt x="1239" y="1907"/>
                    <a:pt x="1239" y="1907"/>
                    <a:pt x="1239" y="1907"/>
                  </a:cubicBezTo>
                  <a:cubicBezTo>
                    <a:pt x="1243" y="1907"/>
                    <a:pt x="1261" y="1882"/>
                    <a:pt x="1269" y="1882"/>
                  </a:cubicBezTo>
                  <a:cubicBezTo>
                    <a:pt x="1272" y="1882"/>
                    <a:pt x="1274" y="1885"/>
                    <a:pt x="1274" y="1894"/>
                  </a:cubicBezTo>
                  <a:cubicBezTo>
                    <a:pt x="1271" y="1901"/>
                    <a:pt x="1270" y="1904"/>
                    <a:pt x="1272" y="1904"/>
                  </a:cubicBezTo>
                  <a:cubicBezTo>
                    <a:pt x="1277" y="1904"/>
                    <a:pt x="1294" y="1890"/>
                    <a:pt x="1310" y="1882"/>
                  </a:cubicBezTo>
                  <a:lnTo>
                    <a:pt x="1310" y="1882"/>
                  </a:lnTo>
                  <a:cubicBezTo>
                    <a:pt x="1308" y="1891"/>
                    <a:pt x="1308" y="1895"/>
                    <a:pt x="1309" y="1895"/>
                  </a:cubicBezTo>
                  <a:cubicBezTo>
                    <a:pt x="1311" y="1895"/>
                    <a:pt x="1315" y="1890"/>
                    <a:pt x="1320" y="1882"/>
                  </a:cubicBezTo>
                  <a:lnTo>
                    <a:pt x="1310" y="1882"/>
                  </a:lnTo>
                  <a:cubicBezTo>
                    <a:pt x="1310" y="1870"/>
                    <a:pt x="1322" y="1846"/>
                    <a:pt x="1334" y="1822"/>
                  </a:cubicBezTo>
                  <a:lnTo>
                    <a:pt x="1334" y="1834"/>
                  </a:lnTo>
                  <a:cubicBezTo>
                    <a:pt x="1349" y="1811"/>
                    <a:pt x="1360" y="1798"/>
                    <a:pt x="1362" y="1798"/>
                  </a:cubicBezTo>
                  <a:lnTo>
                    <a:pt x="1362" y="1798"/>
                  </a:lnTo>
                  <a:cubicBezTo>
                    <a:pt x="1363" y="1798"/>
                    <a:pt x="1362" y="1802"/>
                    <a:pt x="1358" y="1811"/>
                  </a:cubicBezTo>
                  <a:cubicBezTo>
                    <a:pt x="1351" y="1824"/>
                    <a:pt x="1332" y="1862"/>
                    <a:pt x="1320" y="1882"/>
                  </a:cubicBezTo>
                  <a:lnTo>
                    <a:pt x="1322" y="1882"/>
                  </a:lnTo>
                  <a:cubicBezTo>
                    <a:pt x="1330" y="1867"/>
                    <a:pt x="1347" y="1847"/>
                    <a:pt x="1352" y="1847"/>
                  </a:cubicBezTo>
                  <a:lnTo>
                    <a:pt x="1352" y="1847"/>
                  </a:lnTo>
                  <a:cubicBezTo>
                    <a:pt x="1355" y="1847"/>
                    <a:pt x="1354" y="1853"/>
                    <a:pt x="1346" y="1870"/>
                  </a:cubicBezTo>
                  <a:cubicBezTo>
                    <a:pt x="1346" y="1880"/>
                    <a:pt x="1306" y="1954"/>
                    <a:pt x="1311" y="1954"/>
                  </a:cubicBezTo>
                  <a:cubicBezTo>
                    <a:pt x="1312" y="1954"/>
                    <a:pt x="1315" y="1950"/>
                    <a:pt x="1322" y="1941"/>
                  </a:cubicBezTo>
                  <a:cubicBezTo>
                    <a:pt x="1332" y="1922"/>
                    <a:pt x="1341" y="1903"/>
                    <a:pt x="1345" y="1903"/>
                  </a:cubicBezTo>
                  <a:cubicBezTo>
                    <a:pt x="1345" y="1903"/>
                    <a:pt x="1346" y="1904"/>
                    <a:pt x="1346" y="1906"/>
                  </a:cubicBezTo>
                  <a:cubicBezTo>
                    <a:pt x="1358" y="1906"/>
                    <a:pt x="1334" y="1930"/>
                    <a:pt x="1334" y="1941"/>
                  </a:cubicBezTo>
                  <a:cubicBezTo>
                    <a:pt x="1322" y="1953"/>
                    <a:pt x="1334" y="1965"/>
                    <a:pt x="1334" y="1965"/>
                  </a:cubicBezTo>
                  <a:lnTo>
                    <a:pt x="1358" y="1906"/>
                  </a:lnTo>
                  <a:cubicBezTo>
                    <a:pt x="1358" y="1894"/>
                    <a:pt x="1370" y="1882"/>
                    <a:pt x="1370" y="1870"/>
                  </a:cubicBezTo>
                  <a:cubicBezTo>
                    <a:pt x="1375" y="1858"/>
                    <a:pt x="1381" y="1855"/>
                    <a:pt x="1386" y="1855"/>
                  </a:cubicBezTo>
                  <a:cubicBezTo>
                    <a:pt x="1390" y="1855"/>
                    <a:pt x="1393" y="1858"/>
                    <a:pt x="1393" y="1858"/>
                  </a:cubicBezTo>
                  <a:cubicBezTo>
                    <a:pt x="1393" y="1858"/>
                    <a:pt x="1381" y="1894"/>
                    <a:pt x="1381" y="1918"/>
                  </a:cubicBezTo>
                  <a:cubicBezTo>
                    <a:pt x="1372" y="1927"/>
                    <a:pt x="1378" y="1945"/>
                    <a:pt x="1380" y="1945"/>
                  </a:cubicBezTo>
                  <a:cubicBezTo>
                    <a:pt x="1381" y="1945"/>
                    <a:pt x="1381" y="1944"/>
                    <a:pt x="1381" y="1941"/>
                  </a:cubicBezTo>
                  <a:cubicBezTo>
                    <a:pt x="1381" y="1941"/>
                    <a:pt x="1405" y="1906"/>
                    <a:pt x="1405" y="1906"/>
                  </a:cubicBezTo>
                  <a:cubicBezTo>
                    <a:pt x="1413" y="1906"/>
                    <a:pt x="1411" y="1911"/>
                    <a:pt x="1411" y="1911"/>
                  </a:cubicBezTo>
                  <a:cubicBezTo>
                    <a:pt x="1412" y="1911"/>
                    <a:pt x="1413" y="1910"/>
                    <a:pt x="1417" y="1906"/>
                  </a:cubicBezTo>
                  <a:cubicBezTo>
                    <a:pt x="1425" y="1902"/>
                    <a:pt x="1432" y="1900"/>
                    <a:pt x="1437" y="1900"/>
                  </a:cubicBezTo>
                  <a:cubicBezTo>
                    <a:pt x="1449" y="1900"/>
                    <a:pt x="1457" y="1906"/>
                    <a:pt x="1465" y="1906"/>
                  </a:cubicBezTo>
                  <a:cubicBezTo>
                    <a:pt x="1465" y="1906"/>
                    <a:pt x="1465" y="1918"/>
                    <a:pt x="1453" y="1941"/>
                  </a:cubicBezTo>
                  <a:cubicBezTo>
                    <a:pt x="1439" y="1963"/>
                    <a:pt x="1441" y="1967"/>
                    <a:pt x="1446" y="1967"/>
                  </a:cubicBezTo>
                  <a:cubicBezTo>
                    <a:pt x="1449" y="1967"/>
                    <a:pt x="1453" y="1965"/>
                    <a:pt x="1453" y="1965"/>
                  </a:cubicBezTo>
                  <a:cubicBezTo>
                    <a:pt x="1453" y="1973"/>
                    <a:pt x="1453" y="1984"/>
                    <a:pt x="1456" y="1984"/>
                  </a:cubicBezTo>
                  <a:cubicBezTo>
                    <a:pt x="1457" y="1984"/>
                    <a:pt x="1460" y="1979"/>
                    <a:pt x="1465" y="1965"/>
                  </a:cubicBezTo>
                  <a:cubicBezTo>
                    <a:pt x="1473" y="1957"/>
                    <a:pt x="1477" y="1955"/>
                    <a:pt x="1479" y="1955"/>
                  </a:cubicBezTo>
                  <a:cubicBezTo>
                    <a:pt x="1483" y="1955"/>
                    <a:pt x="1481" y="1965"/>
                    <a:pt x="1489" y="1965"/>
                  </a:cubicBezTo>
                  <a:cubicBezTo>
                    <a:pt x="1489" y="1965"/>
                    <a:pt x="1500" y="1941"/>
                    <a:pt x="1500" y="1941"/>
                  </a:cubicBezTo>
                  <a:cubicBezTo>
                    <a:pt x="1512" y="1941"/>
                    <a:pt x="1500" y="1953"/>
                    <a:pt x="1512" y="1953"/>
                  </a:cubicBezTo>
                  <a:cubicBezTo>
                    <a:pt x="1548" y="1918"/>
                    <a:pt x="1572" y="1882"/>
                    <a:pt x="1596" y="1834"/>
                  </a:cubicBezTo>
                  <a:lnTo>
                    <a:pt x="1584" y="1834"/>
                  </a:lnTo>
                  <a:cubicBezTo>
                    <a:pt x="1584" y="1822"/>
                    <a:pt x="1584" y="1811"/>
                    <a:pt x="1584" y="1811"/>
                  </a:cubicBezTo>
                  <a:cubicBezTo>
                    <a:pt x="1584" y="1775"/>
                    <a:pt x="1584" y="1763"/>
                    <a:pt x="1584" y="1763"/>
                  </a:cubicBezTo>
                  <a:cubicBezTo>
                    <a:pt x="1572" y="1763"/>
                    <a:pt x="1536" y="1834"/>
                    <a:pt x="1524" y="1834"/>
                  </a:cubicBezTo>
                  <a:cubicBezTo>
                    <a:pt x="1522" y="1837"/>
                    <a:pt x="1521" y="1837"/>
                    <a:pt x="1520" y="1837"/>
                  </a:cubicBezTo>
                  <a:cubicBezTo>
                    <a:pt x="1516" y="1837"/>
                    <a:pt x="1524" y="1818"/>
                    <a:pt x="1524" y="1799"/>
                  </a:cubicBezTo>
                  <a:cubicBezTo>
                    <a:pt x="1524" y="1794"/>
                    <a:pt x="1525" y="1791"/>
                    <a:pt x="1526" y="1788"/>
                  </a:cubicBezTo>
                  <a:lnTo>
                    <a:pt x="1526" y="1788"/>
                  </a:lnTo>
                  <a:cubicBezTo>
                    <a:pt x="1523" y="1794"/>
                    <a:pt x="1518" y="1802"/>
                    <a:pt x="1512" y="1811"/>
                  </a:cubicBezTo>
                  <a:cubicBezTo>
                    <a:pt x="1502" y="1821"/>
                    <a:pt x="1497" y="1824"/>
                    <a:pt x="1494" y="1824"/>
                  </a:cubicBezTo>
                  <a:cubicBezTo>
                    <a:pt x="1491" y="1824"/>
                    <a:pt x="1494" y="1817"/>
                    <a:pt x="1500" y="1811"/>
                  </a:cubicBezTo>
                  <a:cubicBezTo>
                    <a:pt x="1500" y="1799"/>
                    <a:pt x="1548" y="1739"/>
                    <a:pt x="1536" y="1727"/>
                  </a:cubicBezTo>
                  <a:lnTo>
                    <a:pt x="1536" y="1727"/>
                  </a:lnTo>
                  <a:cubicBezTo>
                    <a:pt x="1524" y="1727"/>
                    <a:pt x="1512" y="1751"/>
                    <a:pt x="1489" y="1775"/>
                  </a:cubicBezTo>
                  <a:cubicBezTo>
                    <a:pt x="1477" y="1775"/>
                    <a:pt x="1441" y="1811"/>
                    <a:pt x="1441" y="1811"/>
                  </a:cubicBezTo>
                  <a:cubicBezTo>
                    <a:pt x="1453" y="1775"/>
                    <a:pt x="1477" y="1751"/>
                    <a:pt x="1500" y="1727"/>
                  </a:cubicBezTo>
                  <a:lnTo>
                    <a:pt x="1500" y="1727"/>
                  </a:lnTo>
                  <a:cubicBezTo>
                    <a:pt x="1489" y="1739"/>
                    <a:pt x="1453" y="1751"/>
                    <a:pt x="1441" y="1763"/>
                  </a:cubicBezTo>
                  <a:cubicBezTo>
                    <a:pt x="1437" y="1767"/>
                    <a:pt x="1434" y="1770"/>
                    <a:pt x="1433" y="1770"/>
                  </a:cubicBezTo>
                  <a:cubicBezTo>
                    <a:pt x="1431" y="1770"/>
                    <a:pt x="1433" y="1762"/>
                    <a:pt x="1441" y="1739"/>
                  </a:cubicBezTo>
                  <a:cubicBezTo>
                    <a:pt x="1445" y="1731"/>
                    <a:pt x="1446" y="1728"/>
                    <a:pt x="1446" y="1728"/>
                  </a:cubicBezTo>
                  <a:lnTo>
                    <a:pt x="1446" y="1728"/>
                  </a:lnTo>
                  <a:cubicBezTo>
                    <a:pt x="1445" y="1728"/>
                    <a:pt x="1437" y="1739"/>
                    <a:pt x="1429" y="1739"/>
                  </a:cubicBezTo>
                  <a:cubicBezTo>
                    <a:pt x="1417" y="1739"/>
                    <a:pt x="1429" y="1739"/>
                    <a:pt x="1429" y="1715"/>
                  </a:cubicBezTo>
                  <a:lnTo>
                    <a:pt x="1429" y="1715"/>
                  </a:lnTo>
                  <a:cubicBezTo>
                    <a:pt x="1417" y="1727"/>
                    <a:pt x="1405" y="1739"/>
                    <a:pt x="1393" y="1763"/>
                  </a:cubicBezTo>
                  <a:cubicBezTo>
                    <a:pt x="1393" y="1773"/>
                    <a:pt x="1376" y="1801"/>
                    <a:pt x="1371" y="1801"/>
                  </a:cubicBezTo>
                  <a:cubicBezTo>
                    <a:pt x="1370" y="1801"/>
                    <a:pt x="1370" y="1800"/>
                    <a:pt x="1370" y="1799"/>
                  </a:cubicBezTo>
                  <a:cubicBezTo>
                    <a:pt x="1381" y="1775"/>
                    <a:pt x="1393" y="1751"/>
                    <a:pt x="1393" y="1727"/>
                  </a:cubicBezTo>
                  <a:cubicBezTo>
                    <a:pt x="1397" y="1723"/>
                    <a:pt x="1397" y="1722"/>
                    <a:pt x="1395" y="1722"/>
                  </a:cubicBezTo>
                  <a:cubicBezTo>
                    <a:pt x="1391" y="1722"/>
                    <a:pt x="1377" y="1727"/>
                    <a:pt x="1370" y="1727"/>
                  </a:cubicBezTo>
                  <a:cubicBezTo>
                    <a:pt x="1358" y="1727"/>
                    <a:pt x="1370" y="1727"/>
                    <a:pt x="1370" y="1715"/>
                  </a:cubicBezTo>
                  <a:cubicBezTo>
                    <a:pt x="1370" y="1703"/>
                    <a:pt x="1370" y="1703"/>
                    <a:pt x="1370" y="1691"/>
                  </a:cubicBezTo>
                  <a:cubicBezTo>
                    <a:pt x="1370" y="1691"/>
                    <a:pt x="1358" y="1715"/>
                    <a:pt x="1346" y="1715"/>
                  </a:cubicBezTo>
                  <a:cubicBezTo>
                    <a:pt x="1346" y="1715"/>
                    <a:pt x="1346" y="1703"/>
                    <a:pt x="1346" y="1691"/>
                  </a:cubicBezTo>
                  <a:cubicBezTo>
                    <a:pt x="1346" y="1691"/>
                    <a:pt x="1343" y="1688"/>
                    <a:pt x="1335" y="1688"/>
                  </a:cubicBezTo>
                  <a:cubicBezTo>
                    <a:pt x="1328" y="1688"/>
                    <a:pt x="1316" y="1691"/>
                    <a:pt x="1298" y="1703"/>
                  </a:cubicBezTo>
                  <a:cubicBezTo>
                    <a:pt x="1288" y="1713"/>
                    <a:pt x="1282" y="1719"/>
                    <a:pt x="1281" y="1719"/>
                  </a:cubicBezTo>
                  <a:cubicBezTo>
                    <a:pt x="1278" y="1719"/>
                    <a:pt x="1284" y="1707"/>
                    <a:pt x="1298" y="1680"/>
                  </a:cubicBezTo>
                  <a:cubicBezTo>
                    <a:pt x="1312" y="1658"/>
                    <a:pt x="1318" y="1654"/>
                    <a:pt x="1318" y="1654"/>
                  </a:cubicBezTo>
                  <a:lnTo>
                    <a:pt x="1318" y="1654"/>
                  </a:lnTo>
                  <a:cubicBezTo>
                    <a:pt x="1318" y="1654"/>
                    <a:pt x="1315" y="1656"/>
                    <a:pt x="1310" y="1656"/>
                  </a:cubicBezTo>
                  <a:cubicBezTo>
                    <a:pt x="1310" y="1656"/>
                    <a:pt x="1310" y="1650"/>
                    <a:pt x="1306" y="1650"/>
                  </a:cubicBezTo>
                  <a:cubicBezTo>
                    <a:pt x="1305" y="1650"/>
                    <a:pt x="1302" y="1652"/>
                    <a:pt x="1298" y="1656"/>
                  </a:cubicBezTo>
                  <a:cubicBezTo>
                    <a:pt x="1290" y="1664"/>
                    <a:pt x="1275" y="1673"/>
                    <a:pt x="1272" y="1673"/>
                  </a:cubicBezTo>
                  <a:cubicBezTo>
                    <a:pt x="1270" y="1673"/>
                    <a:pt x="1271" y="1671"/>
                    <a:pt x="1274" y="1668"/>
                  </a:cubicBezTo>
                  <a:cubicBezTo>
                    <a:pt x="1290" y="1636"/>
                    <a:pt x="1285" y="1625"/>
                    <a:pt x="1280" y="1625"/>
                  </a:cubicBezTo>
                  <a:cubicBezTo>
                    <a:pt x="1277" y="1625"/>
                    <a:pt x="1274" y="1628"/>
                    <a:pt x="1274" y="1632"/>
                  </a:cubicBezTo>
                  <a:cubicBezTo>
                    <a:pt x="1265" y="1632"/>
                    <a:pt x="1236" y="1666"/>
                    <a:pt x="1227" y="1677"/>
                  </a:cubicBezTo>
                  <a:lnTo>
                    <a:pt x="1227" y="1677"/>
                  </a:lnTo>
                  <a:cubicBezTo>
                    <a:pt x="1239" y="1632"/>
                    <a:pt x="1250" y="1620"/>
                    <a:pt x="1250" y="1608"/>
                  </a:cubicBezTo>
                  <a:cubicBezTo>
                    <a:pt x="1239" y="1596"/>
                    <a:pt x="1227" y="1584"/>
                    <a:pt x="1215" y="1584"/>
                  </a:cubicBezTo>
                  <a:lnTo>
                    <a:pt x="1191" y="1584"/>
                  </a:lnTo>
                  <a:cubicBezTo>
                    <a:pt x="1191" y="1584"/>
                    <a:pt x="1167" y="1608"/>
                    <a:pt x="1167" y="1608"/>
                  </a:cubicBezTo>
                  <a:cubicBezTo>
                    <a:pt x="1167" y="1584"/>
                    <a:pt x="1179" y="1572"/>
                    <a:pt x="1191" y="1549"/>
                  </a:cubicBezTo>
                  <a:cubicBezTo>
                    <a:pt x="1191" y="1537"/>
                    <a:pt x="1191" y="1525"/>
                    <a:pt x="1191" y="1525"/>
                  </a:cubicBezTo>
                  <a:cubicBezTo>
                    <a:pt x="1191" y="1522"/>
                    <a:pt x="1190" y="1520"/>
                    <a:pt x="1188" y="1520"/>
                  </a:cubicBezTo>
                  <a:cubicBezTo>
                    <a:pt x="1184" y="1520"/>
                    <a:pt x="1173" y="1531"/>
                    <a:pt x="1155" y="1549"/>
                  </a:cubicBezTo>
                  <a:cubicBezTo>
                    <a:pt x="1161" y="1543"/>
                    <a:pt x="1163" y="1540"/>
                    <a:pt x="1161" y="1540"/>
                  </a:cubicBezTo>
                  <a:lnTo>
                    <a:pt x="1161" y="1540"/>
                  </a:lnTo>
                  <a:cubicBezTo>
                    <a:pt x="1158" y="1540"/>
                    <a:pt x="1133" y="1557"/>
                    <a:pt x="1122" y="1560"/>
                  </a:cubicBezTo>
                  <a:lnTo>
                    <a:pt x="1122" y="1560"/>
                  </a:lnTo>
                  <a:cubicBezTo>
                    <a:pt x="1128" y="1551"/>
                    <a:pt x="1143" y="1513"/>
                    <a:pt x="1143" y="1513"/>
                  </a:cubicBezTo>
                  <a:cubicBezTo>
                    <a:pt x="1143" y="1501"/>
                    <a:pt x="1143" y="1489"/>
                    <a:pt x="1131" y="1489"/>
                  </a:cubicBezTo>
                  <a:cubicBezTo>
                    <a:pt x="1108" y="1513"/>
                    <a:pt x="1096" y="1537"/>
                    <a:pt x="1084" y="1560"/>
                  </a:cubicBezTo>
                  <a:lnTo>
                    <a:pt x="1072" y="1560"/>
                  </a:lnTo>
                  <a:lnTo>
                    <a:pt x="1096" y="1537"/>
                  </a:lnTo>
                  <a:lnTo>
                    <a:pt x="1096" y="1525"/>
                  </a:lnTo>
                  <a:cubicBezTo>
                    <a:pt x="1096" y="1513"/>
                    <a:pt x="1108" y="1501"/>
                    <a:pt x="1108" y="1489"/>
                  </a:cubicBezTo>
                  <a:lnTo>
                    <a:pt x="1108" y="1489"/>
                  </a:lnTo>
                  <a:cubicBezTo>
                    <a:pt x="1108" y="1489"/>
                    <a:pt x="1072" y="1513"/>
                    <a:pt x="1048" y="1525"/>
                  </a:cubicBezTo>
                  <a:cubicBezTo>
                    <a:pt x="1042" y="1531"/>
                    <a:pt x="1039" y="1534"/>
                    <a:pt x="1038" y="1534"/>
                  </a:cubicBezTo>
                  <a:cubicBezTo>
                    <a:pt x="1037" y="1534"/>
                    <a:pt x="1054" y="1512"/>
                    <a:pt x="1072" y="1477"/>
                  </a:cubicBezTo>
                  <a:lnTo>
                    <a:pt x="1072" y="1477"/>
                  </a:lnTo>
                  <a:cubicBezTo>
                    <a:pt x="1060" y="1489"/>
                    <a:pt x="1060" y="1489"/>
                    <a:pt x="1060" y="1489"/>
                  </a:cubicBezTo>
                  <a:cubicBezTo>
                    <a:pt x="1060" y="1489"/>
                    <a:pt x="1060" y="1489"/>
                    <a:pt x="1048" y="1501"/>
                  </a:cubicBezTo>
                  <a:lnTo>
                    <a:pt x="1024" y="1537"/>
                  </a:lnTo>
                  <a:cubicBezTo>
                    <a:pt x="1024" y="1537"/>
                    <a:pt x="1048" y="1489"/>
                    <a:pt x="1036" y="1489"/>
                  </a:cubicBezTo>
                  <a:lnTo>
                    <a:pt x="1036" y="1489"/>
                  </a:lnTo>
                  <a:cubicBezTo>
                    <a:pt x="1036" y="1489"/>
                    <a:pt x="1012" y="1513"/>
                    <a:pt x="1000" y="1525"/>
                  </a:cubicBezTo>
                  <a:cubicBezTo>
                    <a:pt x="989" y="1525"/>
                    <a:pt x="1012" y="1501"/>
                    <a:pt x="1024" y="1489"/>
                  </a:cubicBezTo>
                  <a:cubicBezTo>
                    <a:pt x="1036" y="1477"/>
                    <a:pt x="1072" y="1430"/>
                    <a:pt x="1060" y="1430"/>
                  </a:cubicBezTo>
                  <a:lnTo>
                    <a:pt x="1060" y="1430"/>
                  </a:lnTo>
                  <a:cubicBezTo>
                    <a:pt x="1037" y="1445"/>
                    <a:pt x="1019" y="1460"/>
                    <a:pt x="1005" y="1476"/>
                  </a:cubicBezTo>
                  <a:lnTo>
                    <a:pt x="1005" y="1476"/>
                  </a:lnTo>
                  <a:cubicBezTo>
                    <a:pt x="1039" y="1417"/>
                    <a:pt x="958" y="1459"/>
                    <a:pt x="1000" y="1406"/>
                  </a:cubicBezTo>
                  <a:cubicBezTo>
                    <a:pt x="1008" y="1386"/>
                    <a:pt x="1008" y="1379"/>
                    <a:pt x="1004" y="1379"/>
                  </a:cubicBezTo>
                  <a:cubicBezTo>
                    <a:pt x="996" y="1379"/>
                    <a:pt x="973" y="1406"/>
                    <a:pt x="965" y="1406"/>
                  </a:cubicBezTo>
                  <a:cubicBezTo>
                    <a:pt x="953" y="1406"/>
                    <a:pt x="953" y="1406"/>
                    <a:pt x="941" y="1394"/>
                  </a:cubicBezTo>
                  <a:cubicBezTo>
                    <a:pt x="941" y="1391"/>
                    <a:pt x="940" y="1390"/>
                    <a:pt x="938" y="1390"/>
                  </a:cubicBezTo>
                  <a:cubicBezTo>
                    <a:pt x="933" y="1390"/>
                    <a:pt x="923" y="1397"/>
                    <a:pt x="914" y="1397"/>
                  </a:cubicBezTo>
                  <a:cubicBezTo>
                    <a:pt x="911" y="1397"/>
                    <a:pt x="908" y="1396"/>
                    <a:pt x="905" y="1394"/>
                  </a:cubicBezTo>
                  <a:cubicBezTo>
                    <a:pt x="893" y="1382"/>
                    <a:pt x="917" y="1358"/>
                    <a:pt x="905" y="1358"/>
                  </a:cubicBezTo>
                  <a:cubicBezTo>
                    <a:pt x="901" y="1354"/>
                    <a:pt x="900" y="1353"/>
                    <a:pt x="899" y="1353"/>
                  </a:cubicBezTo>
                  <a:cubicBezTo>
                    <a:pt x="897" y="1353"/>
                    <a:pt x="897" y="1358"/>
                    <a:pt x="881" y="1358"/>
                  </a:cubicBezTo>
                  <a:cubicBezTo>
                    <a:pt x="869" y="1358"/>
                    <a:pt x="858" y="1382"/>
                    <a:pt x="858" y="1382"/>
                  </a:cubicBezTo>
                  <a:cubicBezTo>
                    <a:pt x="858" y="1370"/>
                    <a:pt x="893" y="1322"/>
                    <a:pt x="917" y="1299"/>
                  </a:cubicBezTo>
                  <a:lnTo>
                    <a:pt x="917" y="1299"/>
                  </a:lnTo>
                  <a:cubicBezTo>
                    <a:pt x="904" y="1312"/>
                    <a:pt x="892" y="1317"/>
                    <a:pt x="883" y="1317"/>
                  </a:cubicBezTo>
                  <a:cubicBezTo>
                    <a:pt x="858" y="1317"/>
                    <a:pt x="846" y="1283"/>
                    <a:pt x="846" y="1275"/>
                  </a:cubicBezTo>
                  <a:cubicBezTo>
                    <a:pt x="834" y="1263"/>
                    <a:pt x="846" y="1239"/>
                    <a:pt x="846" y="1239"/>
                  </a:cubicBezTo>
                  <a:cubicBezTo>
                    <a:pt x="846" y="1236"/>
                    <a:pt x="844" y="1234"/>
                    <a:pt x="840" y="1234"/>
                  </a:cubicBezTo>
                  <a:cubicBezTo>
                    <a:pt x="832" y="1234"/>
                    <a:pt x="815" y="1243"/>
                    <a:pt x="798" y="1251"/>
                  </a:cubicBezTo>
                  <a:cubicBezTo>
                    <a:pt x="791" y="1258"/>
                    <a:pt x="780" y="1269"/>
                    <a:pt x="770" y="1282"/>
                  </a:cubicBezTo>
                  <a:lnTo>
                    <a:pt x="770" y="1282"/>
                  </a:lnTo>
                  <a:cubicBezTo>
                    <a:pt x="780" y="1265"/>
                    <a:pt x="790" y="1247"/>
                    <a:pt x="783" y="1247"/>
                  </a:cubicBezTo>
                  <a:cubicBezTo>
                    <a:pt x="782" y="1247"/>
                    <a:pt x="779" y="1248"/>
                    <a:pt x="774" y="1251"/>
                  </a:cubicBezTo>
                  <a:cubicBezTo>
                    <a:pt x="766" y="1255"/>
                    <a:pt x="759" y="1261"/>
                    <a:pt x="754" y="1266"/>
                  </a:cubicBezTo>
                  <a:lnTo>
                    <a:pt x="754" y="1266"/>
                  </a:lnTo>
                  <a:cubicBezTo>
                    <a:pt x="765" y="1248"/>
                    <a:pt x="796" y="1215"/>
                    <a:pt x="786" y="1215"/>
                  </a:cubicBezTo>
                  <a:lnTo>
                    <a:pt x="786" y="1215"/>
                  </a:lnTo>
                  <a:cubicBezTo>
                    <a:pt x="766" y="1225"/>
                    <a:pt x="747" y="1235"/>
                    <a:pt x="734" y="1252"/>
                  </a:cubicBezTo>
                  <a:lnTo>
                    <a:pt x="734" y="1252"/>
                  </a:lnTo>
                  <a:cubicBezTo>
                    <a:pt x="741" y="1240"/>
                    <a:pt x="750" y="1223"/>
                    <a:pt x="750" y="1215"/>
                  </a:cubicBezTo>
                  <a:cubicBezTo>
                    <a:pt x="762" y="1191"/>
                    <a:pt x="774" y="1168"/>
                    <a:pt x="762" y="1168"/>
                  </a:cubicBezTo>
                  <a:lnTo>
                    <a:pt x="762" y="1168"/>
                  </a:lnTo>
                  <a:cubicBezTo>
                    <a:pt x="762" y="1179"/>
                    <a:pt x="715" y="1227"/>
                    <a:pt x="715" y="1227"/>
                  </a:cubicBezTo>
                  <a:cubicBezTo>
                    <a:pt x="709" y="1227"/>
                    <a:pt x="709" y="1222"/>
                    <a:pt x="710" y="1217"/>
                  </a:cubicBezTo>
                  <a:lnTo>
                    <a:pt x="710" y="1217"/>
                  </a:lnTo>
                  <a:cubicBezTo>
                    <a:pt x="702" y="1221"/>
                    <a:pt x="688" y="1227"/>
                    <a:pt x="679" y="1227"/>
                  </a:cubicBezTo>
                  <a:cubicBezTo>
                    <a:pt x="679" y="1215"/>
                    <a:pt x="703" y="1191"/>
                    <a:pt x="703" y="1179"/>
                  </a:cubicBezTo>
                  <a:cubicBezTo>
                    <a:pt x="700" y="1176"/>
                    <a:pt x="696" y="1175"/>
                    <a:pt x="693" y="1175"/>
                  </a:cubicBezTo>
                  <a:cubicBezTo>
                    <a:pt x="684" y="1175"/>
                    <a:pt x="673" y="1186"/>
                    <a:pt x="655" y="1203"/>
                  </a:cubicBezTo>
                  <a:cubicBezTo>
                    <a:pt x="655" y="1193"/>
                    <a:pt x="683" y="1154"/>
                    <a:pt x="681" y="1154"/>
                  </a:cubicBezTo>
                  <a:lnTo>
                    <a:pt x="681" y="1154"/>
                  </a:lnTo>
                  <a:cubicBezTo>
                    <a:pt x="681" y="1154"/>
                    <a:pt x="680" y="1154"/>
                    <a:pt x="679" y="1156"/>
                  </a:cubicBezTo>
                  <a:cubicBezTo>
                    <a:pt x="668" y="1166"/>
                    <a:pt x="648" y="1205"/>
                    <a:pt x="636" y="1205"/>
                  </a:cubicBezTo>
                  <a:cubicBezTo>
                    <a:pt x="634" y="1205"/>
                    <a:pt x="633" y="1205"/>
                    <a:pt x="631" y="1203"/>
                  </a:cubicBezTo>
                  <a:cubicBezTo>
                    <a:pt x="631" y="1203"/>
                    <a:pt x="643" y="1179"/>
                    <a:pt x="643" y="1179"/>
                  </a:cubicBezTo>
                  <a:cubicBezTo>
                    <a:pt x="650" y="1172"/>
                    <a:pt x="649" y="1161"/>
                    <a:pt x="639" y="1161"/>
                  </a:cubicBezTo>
                  <a:cubicBezTo>
                    <a:pt x="632" y="1161"/>
                    <a:pt x="622" y="1165"/>
                    <a:pt x="608" y="1179"/>
                  </a:cubicBezTo>
                  <a:cubicBezTo>
                    <a:pt x="631" y="1156"/>
                    <a:pt x="643" y="1132"/>
                    <a:pt x="643" y="1108"/>
                  </a:cubicBezTo>
                  <a:lnTo>
                    <a:pt x="643" y="1108"/>
                  </a:lnTo>
                  <a:cubicBezTo>
                    <a:pt x="629" y="1122"/>
                    <a:pt x="623" y="1128"/>
                    <a:pt x="621" y="1128"/>
                  </a:cubicBezTo>
                  <a:cubicBezTo>
                    <a:pt x="619" y="1128"/>
                    <a:pt x="619" y="1125"/>
                    <a:pt x="619" y="1120"/>
                  </a:cubicBezTo>
                  <a:cubicBezTo>
                    <a:pt x="619" y="1120"/>
                    <a:pt x="619" y="1120"/>
                    <a:pt x="608" y="1132"/>
                  </a:cubicBezTo>
                  <a:cubicBezTo>
                    <a:pt x="604" y="1134"/>
                    <a:pt x="602" y="1134"/>
                    <a:pt x="600" y="1134"/>
                  </a:cubicBezTo>
                  <a:cubicBezTo>
                    <a:pt x="590" y="1134"/>
                    <a:pt x="608" y="1108"/>
                    <a:pt x="608" y="1108"/>
                  </a:cubicBezTo>
                  <a:cubicBezTo>
                    <a:pt x="608" y="1106"/>
                    <a:pt x="607" y="1105"/>
                    <a:pt x="605" y="1105"/>
                  </a:cubicBezTo>
                  <a:cubicBezTo>
                    <a:pt x="599" y="1105"/>
                    <a:pt x="584" y="1120"/>
                    <a:pt x="584" y="1120"/>
                  </a:cubicBezTo>
                  <a:cubicBezTo>
                    <a:pt x="572" y="1120"/>
                    <a:pt x="572" y="1120"/>
                    <a:pt x="560" y="1108"/>
                  </a:cubicBezTo>
                  <a:cubicBezTo>
                    <a:pt x="560" y="1105"/>
                    <a:pt x="559" y="1104"/>
                    <a:pt x="556" y="1104"/>
                  </a:cubicBezTo>
                  <a:cubicBezTo>
                    <a:pt x="547" y="1104"/>
                    <a:pt x="525" y="1119"/>
                    <a:pt x="488" y="1156"/>
                  </a:cubicBezTo>
                  <a:cubicBezTo>
                    <a:pt x="512" y="1132"/>
                    <a:pt x="536" y="1108"/>
                    <a:pt x="548" y="1084"/>
                  </a:cubicBezTo>
                  <a:cubicBezTo>
                    <a:pt x="556" y="1076"/>
                    <a:pt x="559" y="1074"/>
                    <a:pt x="558" y="1074"/>
                  </a:cubicBezTo>
                  <a:lnTo>
                    <a:pt x="558" y="1074"/>
                  </a:lnTo>
                  <a:cubicBezTo>
                    <a:pt x="557" y="1074"/>
                    <a:pt x="544" y="1084"/>
                    <a:pt x="536" y="1084"/>
                  </a:cubicBezTo>
                  <a:cubicBezTo>
                    <a:pt x="518" y="1102"/>
                    <a:pt x="508" y="1110"/>
                    <a:pt x="506" y="1110"/>
                  </a:cubicBezTo>
                  <a:cubicBezTo>
                    <a:pt x="501" y="1110"/>
                    <a:pt x="514" y="1090"/>
                    <a:pt x="536" y="1060"/>
                  </a:cubicBezTo>
                  <a:cubicBezTo>
                    <a:pt x="542" y="1050"/>
                    <a:pt x="544" y="1046"/>
                    <a:pt x="541" y="1046"/>
                  </a:cubicBezTo>
                  <a:lnTo>
                    <a:pt x="541" y="1046"/>
                  </a:lnTo>
                  <a:cubicBezTo>
                    <a:pt x="537" y="1046"/>
                    <a:pt x="523" y="1059"/>
                    <a:pt x="510" y="1072"/>
                  </a:cubicBezTo>
                  <a:lnTo>
                    <a:pt x="510" y="1072"/>
                  </a:lnTo>
                  <a:cubicBezTo>
                    <a:pt x="525" y="1050"/>
                    <a:pt x="526" y="1040"/>
                    <a:pt x="518" y="1040"/>
                  </a:cubicBezTo>
                  <a:cubicBezTo>
                    <a:pt x="509" y="1040"/>
                    <a:pt x="488" y="1054"/>
                    <a:pt x="465" y="1084"/>
                  </a:cubicBezTo>
                  <a:cubicBezTo>
                    <a:pt x="477" y="1060"/>
                    <a:pt x="488" y="1049"/>
                    <a:pt x="500" y="1025"/>
                  </a:cubicBezTo>
                  <a:lnTo>
                    <a:pt x="488" y="1025"/>
                  </a:lnTo>
                  <a:cubicBezTo>
                    <a:pt x="488" y="1025"/>
                    <a:pt x="488" y="1013"/>
                    <a:pt x="488" y="1001"/>
                  </a:cubicBezTo>
                  <a:cubicBezTo>
                    <a:pt x="488" y="999"/>
                    <a:pt x="487" y="998"/>
                    <a:pt x="486" y="998"/>
                  </a:cubicBezTo>
                  <a:cubicBezTo>
                    <a:pt x="480" y="998"/>
                    <a:pt x="465" y="1013"/>
                    <a:pt x="465" y="1013"/>
                  </a:cubicBezTo>
                  <a:cubicBezTo>
                    <a:pt x="465" y="1001"/>
                    <a:pt x="465" y="1001"/>
                    <a:pt x="465" y="989"/>
                  </a:cubicBezTo>
                  <a:cubicBezTo>
                    <a:pt x="465" y="977"/>
                    <a:pt x="477" y="953"/>
                    <a:pt x="465" y="953"/>
                  </a:cubicBezTo>
                  <a:cubicBezTo>
                    <a:pt x="453" y="965"/>
                    <a:pt x="429" y="989"/>
                    <a:pt x="429" y="989"/>
                  </a:cubicBezTo>
                  <a:cubicBezTo>
                    <a:pt x="417" y="989"/>
                    <a:pt x="453" y="941"/>
                    <a:pt x="465" y="929"/>
                  </a:cubicBezTo>
                  <a:lnTo>
                    <a:pt x="465" y="929"/>
                  </a:lnTo>
                  <a:cubicBezTo>
                    <a:pt x="464" y="930"/>
                    <a:pt x="441" y="954"/>
                    <a:pt x="429" y="965"/>
                  </a:cubicBezTo>
                  <a:cubicBezTo>
                    <a:pt x="420" y="974"/>
                    <a:pt x="382" y="1012"/>
                    <a:pt x="376" y="1012"/>
                  </a:cubicBezTo>
                  <a:cubicBezTo>
                    <a:pt x="375" y="1012"/>
                    <a:pt x="376" y="1009"/>
                    <a:pt x="381" y="1001"/>
                  </a:cubicBezTo>
                  <a:cubicBezTo>
                    <a:pt x="393" y="977"/>
                    <a:pt x="405" y="953"/>
                    <a:pt x="417" y="929"/>
                  </a:cubicBezTo>
                  <a:cubicBezTo>
                    <a:pt x="417" y="927"/>
                    <a:pt x="416" y="926"/>
                    <a:pt x="414" y="926"/>
                  </a:cubicBezTo>
                  <a:cubicBezTo>
                    <a:pt x="405" y="926"/>
                    <a:pt x="376" y="961"/>
                    <a:pt x="372" y="961"/>
                  </a:cubicBezTo>
                  <a:cubicBezTo>
                    <a:pt x="370" y="961"/>
                    <a:pt x="373" y="956"/>
                    <a:pt x="381" y="941"/>
                  </a:cubicBezTo>
                  <a:cubicBezTo>
                    <a:pt x="399" y="918"/>
                    <a:pt x="399" y="912"/>
                    <a:pt x="393" y="912"/>
                  </a:cubicBezTo>
                  <a:cubicBezTo>
                    <a:pt x="387" y="912"/>
                    <a:pt x="375" y="918"/>
                    <a:pt x="369" y="918"/>
                  </a:cubicBezTo>
                  <a:cubicBezTo>
                    <a:pt x="354" y="918"/>
                    <a:pt x="348" y="923"/>
                    <a:pt x="346" y="923"/>
                  </a:cubicBezTo>
                  <a:cubicBezTo>
                    <a:pt x="346" y="923"/>
                    <a:pt x="346" y="922"/>
                    <a:pt x="346" y="918"/>
                  </a:cubicBezTo>
                  <a:cubicBezTo>
                    <a:pt x="346" y="912"/>
                    <a:pt x="351" y="897"/>
                    <a:pt x="357" y="885"/>
                  </a:cubicBezTo>
                  <a:lnTo>
                    <a:pt x="357" y="885"/>
                  </a:lnTo>
                  <a:cubicBezTo>
                    <a:pt x="349" y="897"/>
                    <a:pt x="342" y="910"/>
                    <a:pt x="334" y="918"/>
                  </a:cubicBezTo>
                  <a:lnTo>
                    <a:pt x="310" y="918"/>
                  </a:lnTo>
                  <a:cubicBezTo>
                    <a:pt x="310" y="918"/>
                    <a:pt x="310" y="894"/>
                    <a:pt x="346" y="858"/>
                  </a:cubicBezTo>
                  <a:lnTo>
                    <a:pt x="346" y="858"/>
                  </a:lnTo>
                  <a:cubicBezTo>
                    <a:pt x="318" y="885"/>
                    <a:pt x="307" y="895"/>
                    <a:pt x="304" y="895"/>
                  </a:cubicBezTo>
                  <a:cubicBezTo>
                    <a:pt x="296" y="895"/>
                    <a:pt x="342" y="834"/>
                    <a:pt x="334" y="834"/>
                  </a:cubicBezTo>
                  <a:lnTo>
                    <a:pt x="334" y="834"/>
                  </a:lnTo>
                  <a:cubicBezTo>
                    <a:pt x="322" y="846"/>
                    <a:pt x="274" y="894"/>
                    <a:pt x="262" y="894"/>
                  </a:cubicBezTo>
                  <a:cubicBezTo>
                    <a:pt x="250" y="894"/>
                    <a:pt x="274" y="858"/>
                    <a:pt x="286" y="858"/>
                  </a:cubicBezTo>
                  <a:cubicBezTo>
                    <a:pt x="286" y="856"/>
                    <a:pt x="285" y="856"/>
                    <a:pt x="284" y="856"/>
                  </a:cubicBezTo>
                  <a:cubicBezTo>
                    <a:pt x="278" y="856"/>
                    <a:pt x="264" y="866"/>
                    <a:pt x="256" y="866"/>
                  </a:cubicBezTo>
                  <a:cubicBezTo>
                    <a:pt x="253" y="866"/>
                    <a:pt x="250" y="864"/>
                    <a:pt x="250" y="858"/>
                  </a:cubicBezTo>
                  <a:cubicBezTo>
                    <a:pt x="250" y="822"/>
                    <a:pt x="250" y="822"/>
                    <a:pt x="250" y="822"/>
                  </a:cubicBezTo>
                  <a:cubicBezTo>
                    <a:pt x="238" y="822"/>
                    <a:pt x="238" y="834"/>
                    <a:pt x="227" y="834"/>
                  </a:cubicBezTo>
                  <a:cubicBezTo>
                    <a:pt x="227" y="824"/>
                    <a:pt x="274" y="747"/>
                    <a:pt x="259" y="747"/>
                  </a:cubicBezTo>
                  <a:cubicBezTo>
                    <a:pt x="257" y="747"/>
                    <a:pt x="254" y="748"/>
                    <a:pt x="250" y="751"/>
                  </a:cubicBezTo>
                  <a:cubicBezTo>
                    <a:pt x="227" y="762"/>
                    <a:pt x="218" y="768"/>
                    <a:pt x="215" y="771"/>
                  </a:cubicBezTo>
                  <a:lnTo>
                    <a:pt x="215" y="771"/>
                  </a:lnTo>
                  <a:cubicBezTo>
                    <a:pt x="217" y="761"/>
                    <a:pt x="227" y="750"/>
                    <a:pt x="227" y="739"/>
                  </a:cubicBezTo>
                  <a:lnTo>
                    <a:pt x="227" y="739"/>
                  </a:lnTo>
                  <a:cubicBezTo>
                    <a:pt x="226" y="739"/>
                    <a:pt x="215" y="763"/>
                    <a:pt x="203" y="763"/>
                  </a:cubicBezTo>
                  <a:cubicBezTo>
                    <a:pt x="201" y="763"/>
                    <a:pt x="199" y="764"/>
                    <a:pt x="198" y="764"/>
                  </a:cubicBezTo>
                  <a:cubicBezTo>
                    <a:pt x="178" y="764"/>
                    <a:pt x="207" y="703"/>
                    <a:pt x="189" y="703"/>
                  </a:cubicBezTo>
                  <a:close/>
                  <a:moveTo>
                    <a:pt x="3281" y="1980"/>
                  </a:moveTo>
                  <a:cubicBezTo>
                    <a:pt x="3284" y="1986"/>
                    <a:pt x="3285" y="1990"/>
                    <a:pt x="3287" y="1994"/>
                  </a:cubicBezTo>
                  <a:lnTo>
                    <a:pt x="3287" y="1994"/>
                  </a:lnTo>
                  <a:cubicBezTo>
                    <a:pt x="3285" y="1989"/>
                    <a:pt x="3283" y="1984"/>
                    <a:pt x="3281" y="1980"/>
                  </a:cubicBezTo>
                  <a:close/>
                  <a:moveTo>
                    <a:pt x="3215" y="2013"/>
                  </a:moveTo>
                  <a:cubicBezTo>
                    <a:pt x="3220" y="2026"/>
                    <a:pt x="3223" y="2031"/>
                    <a:pt x="3225" y="2033"/>
                  </a:cubicBezTo>
                  <a:lnTo>
                    <a:pt x="3225" y="2033"/>
                  </a:lnTo>
                  <a:cubicBezTo>
                    <a:pt x="3222" y="2025"/>
                    <a:pt x="3219" y="2018"/>
                    <a:pt x="3215" y="2013"/>
                  </a:cubicBezTo>
                  <a:close/>
                  <a:moveTo>
                    <a:pt x="2608" y="2049"/>
                  </a:moveTo>
                  <a:cubicBezTo>
                    <a:pt x="2604" y="2055"/>
                    <a:pt x="2601" y="2068"/>
                    <a:pt x="2598" y="2082"/>
                  </a:cubicBezTo>
                  <a:lnTo>
                    <a:pt x="2598" y="2082"/>
                  </a:lnTo>
                  <a:lnTo>
                    <a:pt x="2608" y="2049"/>
                  </a:lnTo>
                  <a:close/>
                  <a:moveTo>
                    <a:pt x="2548" y="2096"/>
                  </a:moveTo>
                  <a:cubicBezTo>
                    <a:pt x="2548" y="2096"/>
                    <a:pt x="2548" y="2096"/>
                    <a:pt x="2548" y="2096"/>
                  </a:cubicBezTo>
                  <a:cubicBezTo>
                    <a:pt x="2548" y="2096"/>
                    <a:pt x="2548" y="2096"/>
                    <a:pt x="2548" y="2096"/>
                  </a:cubicBezTo>
                  <a:close/>
                  <a:moveTo>
                    <a:pt x="3382" y="2061"/>
                  </a:moveTo>
                  <a:cubicBezTo>
                    <a:pt x="3382" y="2061"/>
                    <a:pt x="3417" y="2120"/>
                    <a:pt x="3417" y="2120"/>
                  </a:cubicBezTo>
                  <a:cubicBezTo>
                    <a:pt x="3405" y="2120"/>
                    <a:pt x="3382" y="2072"/>
                    <a:pt x="3382" y="2061"/>
                  </a:cubicBezTo>
                  <a:close/>
                  <a:moveTo>
                    <a:pt x="2477" y="2096"/>
                  </a:moveTo>
                  <a:cubicBezTo>
                    <a:pt x="2474" y="2101"/>
                    <a:pt x="2472" y="2106"/>
                    <a:pt x="2470" y="2110"/>
                  </a:cubicBezTo>
                  <a:lnTo>
                    <a:pt x="2470" y="2110"/>
                  </a:lnTo>
                  <a:cubicBezTo>
                    <a:pt x="2468" y="2108"/>
                    <a:pt x="2467" y="2106"/>
                    <a:pt x="2466" y="2106"/>
                  </a:cubicBezTo>
                  <a:cubicBezTo>
                    <a:pt x="2465" y="2106"/>
                    <a:pt x="2465" y="2106"/>
                    <a:pt x="2465" y="2108"/>
                  </a:cubicBezTo>
                  <a:cubicBezTo>
                    <a:pt x="2465" y="2113"/>
                    <a:pt x="2465" y="2117"/>
                    <a:pt x="2465" y="2121"/>
                  </a:cubicBezTo>
                  <a:lnTo>
                    <a:pt x="2465" y="2121"/>
                  </a:lnTo>
                  <a:cubicBezTo>
                    <a:pt x="2466" y="2118"/>
                    <a:pt x="2468" y="2114"/>
                    <a:pt x="2470" y="2110"/>
                  </a:cubicBezTo>
                  <a:lnTo>
                    <a:pt x="2470" y="2110"/>
                  </a:lnTo>
                  <a:cubicBezTo>
                    <a:pt x="2471" y="2112"/>
                    <a:pt x="2472" y="2113"/>
                    <a:pt x="2473" y="2113"/>
                  </a:cubicBezTo>
                  <a:cubicBezTo>
                    <a:pt x="2475" y="2113"/>
                    <a:pt x="2477" y="2109"/>
                    <a:pt x="2477" y="2096"/>
                  </a:cubicBezTo>
                  <a:close/>
                  <a:moveTo>
                    <a:pt x="2584" y="2084"/>
                  </a:moveTo>
                  <a:cubicBezTo>
                    <a:pt x="2581" y="2097"/>
                    <a:pt x="2578" y="2111"/>
                    <a:pt x="2575" y="2124"/>
                  </a:cubicBezTo>
                  <a:lnTo>
                    <a:pt x="2575" y="2124"/>
                  </a:lnTo>
                  <a:cubicBezTo>
                    <a:pt x="2578" y="2116"/>
                    <a:pt x="2581" y="2105"/>
                    <a:pt x="2584" y="2084"/>
                  </a:cubicBezTo>
                  <a:close/>
                  <a:moveTo>
                    <a:pt x="2465" y="2121"/>
                  </a:moveTo>
                  <a:lnTo>
                    <a:pt x="2465" y="2121"/>
                  </a:lnTo>
                  <a:cubicBezTo>
                    <a:pt x="2462" y="2129"/>
                    <a:pt x="2459" y="2136"/>
                    <a:pt x="2460" y="2140"/>
                  </a:cubicBezTo>
                  <a:lnTo>
                    <a:pt x="2460" y="2140"/>
                  </a:lnTo>
                  <a:cubicBezTo>
                    <a:pt x="2462" y="2138"/>
                    <a:pt x="2463" y="2135"/>
                    <a:pt x="2465" y="2132"/>
                  </a:cubicBezTo>
                  <a:cubicBezTo>
                    <a:pt x="2465" y="2132"/>
                    <a:pt x="2465" y="2127"/>
                    <a:pt x="2465" y="2121"/>
                  </a:cubicBezTo>
                  <a:close/>
                  <a:moveTo>
                    <a:pt x="2726" y="2086"/>
                  </a:moveTo>
                  <a:cubicBezTo>
                    <a:pt x="2724" y="2086"/>
                    <a:pt x="2720" y="2118"/>
                    <a:pt x="2723" y="2141"/>
                  </a:cubicBezTo>
                  <a:lnTo>
                    <a:pt x="2723" y="2141"/>
                  </a:lnTo>
                  <a:cubicBezTo>
                    <a:pt x="2725" y="2125"/>
                    <a:pt x="2727" y="2109"/>
                    <a:pt x="2727" y="2096"/>
                  </a:cubicBezTo>
                  <a:cubicBezTo>
                    <a:pt x="2727" y="2089"/>
                    <a:pt x="2726" y="2086"/>
                    <a:pt x="2726" y="2086"/>
                  </a:cubicBezTo>
                  <a:close/>
                  <a:moveTo>
                    <a:pt x="3617" y="2104"/>
                  </a:moveTo>
                  <a:cubicBezTo>
                    <a:pt x="3627" y="2122"/>
                    <a:pt x="3644" y="2144"/>
                    <a:pt x="3644" y="2144"/>
                  </a:cubicBezTo>
                  <a:cubicBezTo>
                    <a:pt x="3644" y="2144"/>
                    <a:pt x="3630" y="2123"/>
                    <a:pt x="3617" y="2104"/>
                  </a:cubicBezTo>
                  <a:close/>
                  <a:moveTo>
                    <a:pt x="2958" y="2133"/>
                  </a:moveTo>
                  <a:cubicBezTo>
                    <a:pt x="2962" y="2146"/>
                    <a:pt x="2970" y="2165"/>
                    <a:pt x="2977" y="2180"/>
                  </a:cubicBezTo>
                  <a:cubicBezTo>
                    <a:pt x="2972" y="2180"/>
                    <a:pt x="2964" y="2155"/>
                    <a:pt x="2958" y="2133"/>
                  </a:cubicBezTo>
                  <a:close/>
                  <a:moveTo>
                    <a:pt x="3275" y="2144"/>
                  </a:moveTo>
                  <a:lnTo>
                    <a:pt x="3275" y="2144"/>
                  </a:lnTo>
                  <a:cubicBezTo>
                    <a:pt x="3286" y="2168"/>
                    <a:pt x="3298" y="2203"/>
                    <a:pt x="3298" y="2203"/>
                  </a:cubicBezTo>
                  <a:lnTo>
                    <a:pt x="3292" y="2203"/>
                  </a:lnTo>
                  <a:cubicBezTo>
                    <a:pt x="3292" y="2205"/>
                    <a:pt x="3293" y="2206"/>
                    <a:pt x="3293" y="2207"/>
                  </a:cubicBezTo>
                  <a:lnTo>
                    <a:pt x="3293" y="2207"/>
                  </a:lnTo>
                  <a:cubicBezTo>
                    <a:pt x="3292" y="2205"/>
                    <a:pt x="3289" y="2203"/>
                    <a:pt x="3286" y="2203"/>
                  </a:cubicBezTo>
                  <a:lnTo>
                    <a:pt x="3292" y="2203"/>
                  </a:lnTo>
                  <a:cubicBezTo>
                    <a:pt x="3290" y="2200"/>
                    <a:pt x="3289" y="2196"/>
                    <a:pt x="3286" y="2192"/>
                  </a:cubicBezTo>
                  <a:lnTo>
                    <a:pt x="3275" y="2144"/>
                  </a:lnTo>
                  <a:close/>
                  <a:moveTo>
                    <a:pt x="2041" y="2178"/>
                  </a:moveTo>
                  <a:cubicBezTo>
                    <a:pt x="2038" y="2190"/>
                    <a:pt x="2036" y="2203"/>
                    <a:pt x="2036" y="2215"/>
                  </a:cubicBezTo>
                  <a:cubicBezTo>
                    <a:pt x="2042" y="2191"/>
                    <a:pt x="2042" y="2182"/>
                    <a:pt x="2041" y="2178"/>
                  </a:cubicBezTo>
                  <a:close/>
                  <a:moveTo>
                    <a:pt x="3298" y="2206"/>
                  </a:moveTo>
                  <a:cubicBezTo>
                    <a:pt x="3298" y="2213"/>
                    <a:pt x="3298" y="2216"/>
                    <a:pt x="3298" y="2216"/>
                  </a:cubicBezTo>
                  <a:cubicBezTo>
                    <a:pt x="3297" y="2216"/>
                    <a:pt x="3296" y="2213"/>
                    <a:pt x="3293" y="2207"/>
                  </a:cubicBezTo>
                  <a:lnTo>
                    <a:pt x="3293" y="2207"/>
                  </a:lnTo>
                  <a:cubicBezTo>
                    <a:pt x="3296" y="2210"/>
                    <a:pt x="3297" y="2214"/>
                    <a:pt x="3298" y="2214"/>
                  </a:cubicBezTo>
                  <a:cubicBezTo>
                    <a:pt x="3298" y="2214"/>
                    <a:pt x="3298" y="2212"/>
                    <a:pt x="3298" y="2206"/>
                  </a:cubicBezTo>
                  <a:close/>
                  <a:moveTo>
                    <a:pt x="1667" y="1763"/>
                  </a:moveTo>
                  <a:cubicBezTo>
                    <a:pt x="1631" y="1811"/>
                    <a:pt x="1608" y="1858"/>
                    <a:pt x="1596" y="1906"/>
                  </a:cubicBezTo>
                  <a:cubicBezTo>
                    <a:pt x="1596" y="1906"/>
                    <a:pt x="1548" y="1977"/>
                    <a:pt x="1548" y="1989"/>
                  </a:cubicBezTo>
                  <a:lnTo>
                    <a:pt x="1560" y="2001"/>
                  </a:lnTo>
                  <a:lnTo>
                    <a:pt x="1584" y="2001"/>
                  </a:lnTo>
                  <a:cubicBezTo>
                    <a:pt x="1596" y="1989"/>
                    <a:pt x="1596" y="1989"/>
                    <a:pt x="1620" y="1953"/>
                  </a:cubicBezTo>
                  <a:cubicBezTo>
                    <a:pt x="1626" y="1947"/>
                    <a:pt x="1628" y="1946"/>
                    <a:pt x="1630" y="1946"/>
                  </a:cubicBezTo>
                  <a:cubicBezTo>
                    <a:pt x="1632" y="1946"/>
                    <a:pt x="1633" y="1947"/>
                    <a:pt x="1634" y="1947"/>
                  </a:cubicBezTo>
                  <a:cubicBezTo>
                    <a:pt x="1637" y="1947"/>
                    <a:pt x="1643" y="1941"/>
                    <a:pt x="1667" y="1906"/>
                  </a:cubicBezTo>
                  <a:lnTo>
                    <a:pt x="1667" y="1906"/>
                  </a:lnTo>
                  <a:cubicBezTo>
                    <a:pt x="1631" y="1977"/>
                    <a:pt x="1643" y="1989"/>
                    <a:pt x="1655" y="2001"/>
                  </a:cubicBezTo>
                  <a:cubicBezTo>
                    <a:pt x="1655" y="2013"/>
                    <a:pt x="1655" y="2025"/>
                    <a:pt x="1655" y="2037"/>
                  </a:cubicBezTo>
                  <a:cubicBezTo>
                    <a:pt x="1631" y="2061"/>
                    <a:pt x="1631" y="2096"/>
                    <a:pt x="1631" y="2096"/>
                  </a:cubicBezTo>
                  <a:lnTo>
                    <a:pt x="1655" y="2037"/>
                  </a:lnTo>
                  <a:lnTo>
                    <a:pt x="1655" y="2037"/>
                  </a:lnTo>
                  <a:cubicBezTo>
                    <a:pt x="1655" y="2037"/>
                    <a:pt x="1646" y="2074"/>
                    <a:pt x="1652" y="2074"/>
                  </a:cubicBezTo>
                  <a:cubicBezTo>
                    <a:pt x="1653" y="2074"/>
                    <a:pt x="1654" y="2074"/>
                    <a:pt x="1655" y="2072"/>
                  </a:cubicBezTo>
                  <a:cubicBezTo>
                    <a:pt x="1679" y="2061"/>
                    <a:pt x="1691" y="2037"/>
                    <a:pt x="1703" y="2025"/>
                  </a:cubicBezTo>
                  <a:cubicBezTo>
                    <a:pt x="1715" y="2013"/>
                    <a:pt x="1715" y="2001"/>
                    <a:pt x="1727" y="2001"/>
                  </a:cubicBezTo>
                  <a:cubicBezTo>
                    <a:pt x="1727" y="2013"/>
                    <a:pt x="1727" y="2013"/>
                    <a:pt x="1727" y="2025"/>
                  </a:cubicBezTo>
                  <a:cubicBezTo>
                    <a:pt x="1727" y="2043"/>
                    <a:pt x="1720" y="2068"/>
                    <a:pt x="1722" y="2068"/>
                  </a:cubicBezTo>
                  <a:cubicBezTo>
                    <a:pt x="1722" y="2068"/>
                    <a:pt x="1724" y="2066"/>
                    <a:pt x="1727" y="2061"/>
                  </a:cubicBezTo>
                  <a:cubicBezTo>
                    <a:pt x="1734" y="2046"/>
                    <a:pt x="1746" y="2036"/>
                    <a:pt x="1754" y="2036"/>
                  </a:cubicBezTo>
                  <a:cubicBezTo>
                    <a:pt x="1759" y="2036"/>
                    <a:pt x="1762" y="2040"/>
                    <a:pt x="1762" y="2049"/>
                  </a:cubicBezTo>
                  <a:cubicBezTo>
                    <a:pt x="1762" y="2059"/>
                    <a:pt x="1733" y="2110"/>
                    <a:pt x="1736" y="2110"/>
                  </a:cubicBezTo>
                  <a:cubicBezTo>
                    <a:pt x="1737" y="2110"/>
                    <a:pt x="1738" y="2109"/>
                    <a:pt x="1739" y="2108"/>
                  </a:cubicBezTo>
                  <a:cubicBezTo>
                    <a:pt x="1750" y="2086"/>
                    <a:pt x="1782" y="2012"/>
                    <a:pt x="1795" y="2012"/>
                  </a:cubicBezTo>
                  <a:cubicBezTo>
                    <a:pt x="1796" y="2012"/>
                    <a:pt x="1797" y="2012"/>
                    <a:pt x="1798" y="2013"/>
                  </a:cubicBezTo>
                  <a:cubicBezTo>
                    <a:pt x="1810" y="2025"/>
                    <a:pt x="1739" y="2120"/>
                    <a:pt x="1751" y="2132"/>
                  </a:cubicBezTo>
                  <a:cubicBezTo>
                    <a:pt x="1752" y="2133"/>
                    <a:pt x="1753" y="2134"/>
                    <a:pt x="1754" y="2134"/>
                  </a:cubicBezTo>
                  <a:cubicBezTo>
                    <a:pt x="1765" y="2134"/>
                    <a:pt x="1775" y="2084"/>
                    <a:pt x="1786" y="2084"/>
                  </a:cubicBezTo>
                  <a:cubicBezTo>
                    <a:pt x="1790" y="2081"/>
                    <a:pt x="1792" y="2079"/>
                    <a:pt x="1794" y="2079"/>
                  </a:cubicBezTo>
                  <a:cubicBezTo>
                    <a:pt x="1799" y="2079"/>
                    <a:pt x="1802" y="2088"/>
                    <a:pt x="1810" y="2096"/>
                  </a:cubicBezTo>
                  <a:cubicBezTo>
                    <a:pt x="1810" y="2108"/>
                    <a:pt x="1822" y="2180"/>
                    <a:pt x="1846" y="2180"/>
                  </a:cubicBezTo>
                  <a:cubicBezTo>
                    <a:pt x="1870" y="2168"/>
                    <a:pt x="1870" y="2144"/>
                    <a:pt x="1881" y="2132"/>
                  </a:cubicBezTo>
                  <a:cubicBezTo>
                    <a:pt x="1888" y="2119"/>
                    <a:pt x="1891" y="2114"/>
                    <a:pt x="1892" y="2114"/>
                  </a:cubicBezTo>
                  <a:lnTo>
                    <a:pt x="1892" y="2114"/>
                  </a:lnTo>
                  <a:cubicBezTo>
                    <a:pt x="1894" y="2114"/>
                    <a:pt x="1881" y="2147"/>
                    <a:pt x="1881" y="2156"/>
                  </a:cubicBezTo>
                  <a:cubicBezTo>
                    <a:pt x="1881" y="2163"/>
                    <a:pt x="1883" y="2166"/>
                    <a:pt x="1885" y="2166"/>
                  </a:cubicBezTo>
                  <a:cubicBezTo>
                    <a:pt x="1889" y="2166"/>
                    <a:pt x="1897" y="2152"/>
                    <a:pt x="1905" y="2144"/>
                  </a:cubicBezTo>
                  <a:cubicBezTo>
                    <a:pt x="1920" y="2119"/>
                    <a:pt x="1927" y="2109"/>
                    <a:pt x="1928" y="2109"/>
                  </a:cubicBezTo>
                  <a:lnTo>
                    <a:pt x="1928" y="2109"/>
                  </a:lnTo>
                  <a:cubicBezTo>
                    <a:pt x="1929" y="2109"/>
                    <a:pt x="1919" y="2128"/>
                    <a:pt x="1905" y="2156"/>
                  </a:cubicBezTo>
                  <a:cubicBezTo>
                    <a:pt x="1905" y="2156"/>
                    <a:pt x="1965" y="2049"/>
                    <a:pt x="1965" y="2049"/>
                  </a:cubicBezTo>
                  <a:lnTo>
                    <a:pt x="1965" y="2049"/>
                  </a:lnTo>
                  <a:cubicBezTo>
                    <a:pt x="1953" y="2072"/>
                    <a:pt x="1941" y="2108"/>
                    <a:pt x="1929" y="2132"/>
                  </a:cubicBezTo>
                  <a:cubicBezTo>
                    <a:pt x="1929" y="2142"/>
                    <a:pt x="1931" y="2146"/>
                    <a:pt x="1935" y="2146"/>
                  </a:cubicBezTo>
                  <a:cubicBezTo>
                    <a:pt x="1939" y="2146"/>
                    <a:pt x="1946" y="2139"/>
                    <a:pt x="1953" y="2132"/>
                  </a:cubicBezTo>
                  <a:cubicBezTo>
                    <a:pt x="1953" y="2126"/>
                    <a:pt x="1963" y="2112"/>
                    <a:pt x="1969" y="2112"/>
                  </a:cubicBezTo>
                  <a:cubicBezTo>
                    <a:pt x="1974" y="2112"/>
                    <a:pt x="1976" y="2123"/>
                    <a:pt x="1965" y="2156"/>
                  </a:cubicBezTo>
                  <a:cubicBezTo>
                    <a:pt x="1953" y="2175"/>
                    <a:pt x="1950" y="2182"/>
                    <a:pt x="1952" y="2182"/>
                  </a:cubicBezTo>
                  <a:cubicBezTo>
                    <a:pt x="1956" y="2182"/>
                    <a:pt x="1981" y="2152"/>
                    <a:pt x="1989" y="2144"/>
                  </a:cubicBezTo>
                  <a:lnTo>
                    <a:pt x="1989" y="2144"/>
                  </a:lnTo>
                  <a:cubicBezTo>
                    <a:pt x="1999" y="2144"/>
                    <a:pt x="1958" y="2253"/>
                    <a:pt x="1966" y="2253"/>
                  </a:cubicBezTo>
                  <a:cubicBezTo>
                    <a:pt x="1968" y="2253"/>
                    <a:pt x="1971" y="2249"/>
                    <a:pt x="1977" y="2239"/>
                  </a:cubicBezTo>
                  <a:cubicBezTo>
                    <a:pt x="1989" y="2180"/>
                    <a:pt x="2012" y="2108"/>
                    <a:pt x="2024" y="2037"/>
                  </a:cubicBezTo>
                  <a:cubicBezTo>
                    <a:pt x="2024" y="2037"/>
                    <a:pt x="2033" y="1984"/>
                    <a:pt x="2028" y="1984"/>
                  </a:cubicBezTo>
                  <a:lnTo>
                    <a:pt x="2028" y="1984"/>
                  </a:lnTo>
                  <a:cubicBezTo>
                    <a:pt x="2027" y="1984"/>
                    <a:pt x="2026" y="1986"/>
                    <a:pt x="2024" y="1989"/>
                  </a:cubicBezTo>
                  <a:cubicBezTo>
                    <a:pt x="2018" y="2001"/>
                    <a:pt x="2015" y="2007"/>
                    <a:pt x="2014" y="2007"/>
                  </a:cubicBezTo>
                  <a:cubicBezTo>
                    <a:pt x="2012" y="2007"/>
                    <a:pt x="2012" y="2001"/>
                    <a:pt x="2012" y="1989"/>
                  </a:cubicBezTo>
                  <a:cubicBezTo>
                    <a:pt x="2012" y="1971"/>
                    <a:pt x="2012" y="1946"/>
                    <a:pt x="2007" y="1946"/>
                  </a:cubicBezTo>
                  <a:cubicBezTo>
                    <a:pt x="2005" y="1946"/>
                    <a:pt x="2003" y="1948"/>
                    <a:pt x="2001" y="1953"/>
                  </a:cubicBezTo>
                  <a:cubicBezTo>
                    <a:pt x="1994" y="1967"/>
                    <a:pt x="1987" y="1981"/>
                    <a:pt x="1985" y="1981"/>
                  </a:cubicBezTo>
                  <a:cubicBezTo>
                    <a:pt x="1983" y="1981"/>
                    <a:pt x="1984" y="1974"/>
                    <a:pt x="1989" y="1953"/>
                  </a:cubicBezTo>
                  <a:lnTo>
                    <a:pt x="1989" y="1953"/>
                  </a:lnTo>
                  <a:cubicBezTo>
                    <a:pt x="1981" y="1953"/>
                    <a:pt x="1961" y="1979"/>
                    <a:pt x="1954" y="1979"/>
                  </a:cubicBezTo>
                  <a:cubicBezTo>
                    <a:pt x="1950" y="1979"/>
                    <a:pt x="1951" y="1968"/>
                    <a:pt x="1965" y="1930"/>
                  </a:cubicBezTo>
                  <a:lnTo>
                    <a:pt x="1965" y="1930"/>
                  </a:lnTo>
                  <a:cubicBezTo>
                    <a:pt x="1951" y="1961"/>
                    <a:pt x="1945" y="1971"/>
                    <a:pt x="1941" y="1971"/>
                  </a:cubicBezTo>
                  <a:cubicBezTo>
                    <a:pt x="1936" y="1971"/>
                    <a:pt x="1936" y="1952"/>
                    <a:pt x="1932" y="1952"/>
                  </a:cubicBezTo>
                  <a:cubicBezTo>
                    <a:pt x="1931" y="1952"/>
                    <a:pt x="1930" y="1952"/>
                    <a:pt x="1929" y="1953"/>
                  </a:cubicBezTo>
                  <a:cubicBezTo>
                    <a:pt x="1917" y="1965"/>
                    <a:pt x="1905" y="1989"/>
                    <a:pt x="1893" y="2013"/>
                  </a:cubicBezTo>
                  <a:cubicBezTo>
                    <a:pt x="1891" y="2017"/>
                    <a:pt x="1890" y="2018"/>
                    <a:pt x="1890" y="2018"/>
                  </a:cubicBezTo>
                  <a:cubicBezTo>
                    <a:pt x="1889" y="2018"/>
                    <a:pt x="1907" y="1973"/>
                    <a:pt x="1917" y="1953"/>
                  </a:cubicBezTo>
                  <a:cubicBezTo>
                    <a:pt x="1931" y="1920"/>
                    <a:pt x="1934" y="1910"/>
                    <a:pt x="1931" y="1910"/>
                  </a:cubicBezTo>
                  <a:lnTo>
                    <a:pt x="1931" y="1910"/>
                  </a:lnTo>
                  <a:cubicBezTo>
                    <a:pt x="1926" y="1910"/>
                    <a:pt x="1908" y="1934"/>
                    <a:pt x="1893" y="1941"/>
                  </a:cubicBezTo>
                  <a:cubicBezTo>
                    <a:pt x="1882" y="1941"/>
                    <a:pt x="1882" y="1911"/>
                    <a:pt x="1881" y="1897"/>
                  </a:cubicBezTo>
                  <a:lnTo>
                    <a:pt x="1881" y="1897"/>
                  </a:lnTo>
                  <a:cubicBezTo>
                    <a:pt x="1878" y="1902"/>
                    <a:pt x="1874" y="1909"/>
                    <a:pt x="1870" y="1918"/>
                  </a:cubicBezTo>
                  <a:cubicBezTo>
                    <a:pt x="1865" y="1932"/>
                    <a:pt x="1862" y="1937"/>
                    <a:pt x="1860" y="1937"/>
                  </a:cubicBezTo>
                  <a:cubicBezTo>
                    <a:pt x="1858" y="1937"/>
                    <a:pt x="1858" y="1925"/>
                    <a:pt x="1858" y="1918"/>
                  </a:cubicBezTo>
                  <a:cubicBezTo>
                    <a:pt x="1858" y="1918"/>
                    <a:pt x="1846" y="1918"/>
                    <a:pt x="1858" y="1894"/>
                  </a:cubicBezTo>
                  <a:cubicBezTo>
                    <a:pt x="1866" y="1876"/>
                    <a:pt x="1875" y="1865"/>
                    <a:pt x="1870" y="1865"/>
                  </a:cubicBezTo>
                  <a:cubicBezTo>
                    <a:pt x="1868" y="1865"/>
                    <a:pt x="1864" y="1867"/>
                    <a:pt x="1858" y="1870"/>
                  </a:cubicBezTo>
                  <a:cubicBezTo>
                    <a:pt x="1846" y="1882"/>
                    <a:pt x="1834" y="1918"/>
                    <a:pt x="1822" y="1918"/>
                  </a:cubicBezTo>
                  <a:cubicBezTo>
                    <a:pt x="1822" y="1910"/>
                    <a:pt x="1822" y="1879"/>
                    <a:pt x="1822" y="1870"/>
                  </a:cubicBezTo>
                  <a:cubicBezTo>
                    <a:pt x="1822" y="1858"/>
                    <a:pt x="1822" y="1846"/>
                    <a:pt x="1822" y="1834"/>
                  </a:cubicBezTo>
                  <a:cubicBezTo>
                    <a:pt x="1810" y="1834"/>
                    <a:pt x="1798" y="1834"/>
                    <a:pt x="1786" y="1858"/>
                  </a:cubicBezTo>
                  <a:cubicBezTo>
                    <a:pt x="1774" y="1882"/>
                    <a:pt x="1762" y="1894"/>
                    <a:pt x="1751" y="1906"/>
                  </a:cubicBezTo>
                  <a:cubicBezTo>
                    <a:pt x="1751" y="1906"/>
                    <a:pt x="1774" y="1858"/>
                    <a:pt x="1786" y="1846"/>
                  </a:cubicBezTo>
                  <a:cubicBezTo>
                    <a:pt x="1786" y="1837"/>
                    <a:pt x="1786" y="1835"/>
                    <a:pt x="1781" y="1835"/>
                  </a:cubicBezTo>
                  <a:lnTo>
                    <a:pt x="1781" y="1835"/>
                  </a:lnTo>
                  <a:cubicBezTo>
                    <a:pt x="1783" y="1831"/>
                    <a:pt x="1784" y="1827"/>
                    <a:pt x="1786" y="1822"/>
                  </a:cubicBezTo>
                  <a:lnTo>
                    <a:pt x="1786" y="1822"/>
                  </a:lnTo>
                  <a:lnTo>
                    <a:pt x="1774" y="1834"/>
                  </a:lnTo>
                  <a:lnTo>
                    <a:pt x="1774" y="1834"/>
                  </a:lnTo>
                  <a:cubicBezTo>
                    <a:pt x="1762" y="1834"/>
                    <a:pt x="1751" y="1870"/>
                    <a:pt x="1739" y="1870"/>
                  </a:cubicBezTo>
                  <a:cubicBezTo>
                    <a:pt x="1739" y="1870"/>
                    <a:pt x="1727" y="1870"/>
                    <a:pt x="1727" y="1858"/>
                  </a:cubicBezTo>
                  <a:cubicBezTo>
                    <a:pt x="1727" y="1840"/>
                    <a:pt x="1748" y="1799"/>
                    <a:pt x="1741" y="1799"/>
                  </a:cubicBezTo>
                  <a:lnTo>
                    <a:pt x="1741" y="1799"/>
                  </a:lnTo>
                  <a:cubicBezTo>
                    <a:pt x="1739" y="1799"/>
                    <a:pt x="1735" y="1803"/>
                    <a:pt x="1727" y="1811"/>
                  </a:cubicBezTo>
                  <a:cubicBezTo>
                    <a:pt x="1715" y="1822"/>
                    <a:pt x="1709" y="1825"/>
                    <a:pt x="1706" y="1825"/>
                  </a:cubicBezTo>
                  <a:cubicBezTo>
                    <a:pt x="1703" y="1825"/>
                    <a:pt x="1703" y="1822"/>
                    <a:pt x="1703" y="1822"/>
                  </a:cubicBezTo>
                  <a:cubicBezTo>
                    <a:pt x="1692" y="1822"/>
                    <a:pt x="1671" y="1872"/>
                    <a:pt x="1668" y="1872"/>
                  </a:cubicBezTo>
                  <a:cubicBezTo>
                    <a:pt x="1667" y="1872"/>
                    <a:pt x="1667" y="1871"/>
                    <a:pt x="1667" y="1870"/>
                  </a:cubicBezTo>
                  <a:cubicBezTo>
                    <a:pt x="1656" y="1870"/>
                    <a:pt x="1707" y="1797"/>
                    <a:pt x="1695" y="1797"/>
                  </a:cubicBezTo>
                  <a:cubicBezTo>
                    <a:pt x="1694" y="1797"/>
                    <a:pt x="1693" y="1798"/>
                    <a:pt x="1691" y="1799"/>
                  </a:cubicBezTo>
                  <a:cubicBezTo>
                    <a:pt x="1679" y="1822"/>
                    <a:pt x="1667" y="1846"/>
                    <a:pt x="1643" y="1858"/>
                  </a:cubicBezTo>
                  <a:cubicBezTo>
                    <a:pt x="1679" y="1822"/>
                    <a:pt x="1643" y="1834"/>
                    <a:pt x="1643" y="1822"/>
                  </a:cubicBezTo>
                  <a:cubicBezTo>
                    <a:pt x="1643" y="1811"/>
                    <a:pt x="1679" y="1775"/>
                    <a:pt x="1667" y="1763"/>
                  </a:cubicBezTo>
                  <a:close/>
                  <a:moveTo>
                    <a:pt x="2417" y="2227"/>
                  </a:moveTo>
                  <a:cubicBezTo>
                    <a:pt x="2417" y="2227"/>
                    <a:pt x="2429" y="2227"/>
                    <a:pt x="2417" y="2263"/>
                  </a:cubicBezTo>
                  <a:lnTo>
                    <a:pt x="2417" y="2227"/>
                  </a:lnTo>
                  <a:close/>
                  <a:moveTo>
                    <a:pt x="3108" y="2287"/>
                  </a:moveTo>
                  <a:cubicBezTo>
                    <a:pt x="3108" y="2311"/>
                    <a:pt x="3120" y="2311"/>
                    <a:pt x="3108" y="2311"/>
                  </a:cubicBezTo>
                  <a:cubicBezTo>
                    <a:pt x="3108" y="2311"/>
                    <a:pt x="3096" y="2311"/>
                    <a:pt x="3096" y="2287"/>
                  </a:cubicBezTo>
                  <a:close/>
                  <a:moveTo>
                    <a:pt x="2613" y="2362"/>
                  </a:moveTo>
                  <a:lnTo>
                    <a:pt x="2613" y="2362"/>
                  </a:lnTo>
                  <a:cubicBezTo>
                    <a:pt x="2608" y="2380"/>
                    <a:pt x="2608" y="2394"/>
                    <a:pt x="2608" y="2394"/>
                  </a:cubicBezTo>
                  <a:cubicBezTo>
                    <a:pt x="2610" y="2382"/>
                    <a:pt x="2612" y="2372"/>
                    <a:pt x="2613" y="2362"/>
                  </a:cubicBezTo>
                  <a:close/>
                  <a:moveTo>
                    <a:pt x="2477" y="2334"/>
                  </a:moveTo>
                  <a:cubicBezTo>
                    <a:pt x="2465" y="2334"/>
                    <a:pt x="2465" y="2394"/>
                    <a:pt x="2465" y="2406"/>
                  </a:cubicBezTo>
                  <a:cubicBezTo>
                    <a:pt x="2465" y="2406"/>
                    <a:pt x="2489" y="2334"/>
                    <a:pt x="2477" y="2334"/>
                  </a:cubicBezTo>
                  <a:close/>
                  <a:moveTo>
                    <a:pt x="2441" y="2358"/>
                  </a:moveTo>
                  <a:cubicBezTo>
                    <a:pt x="2429" y="2358"/>
                    <a:pt x="2429" y="2382"/>
                    <a:pt x="2429" y="2430"/>
                  </a:cubicBezTo>
                  <a:cubicBezTo>
                    <a:pt x="2441" y="2406"/>
                    <a:pt x="2441" y="2382"/>
                    <a:pt x="2441" y="2358"/>
                  </a:cubicBezTo>
                  <a:close/>
                  <a:moveTo>
                    <a:pt x="3441" y="1"/>
                  </a:moveTo>
                  <a:cubicBezTo>
                    <a:pt x="3441" y="1"/>
                    <a:pt x="3417" y="1"/>
                    <a:pt x="3394" y="25"/>
                  </a:cubicBezTo>
                  <a:cubicBezTo>
                    <a:pt x="3343" y="41"/>
                    <a:pt x="3281" y="94"/>
                    <a:pt x="3299" y="94"/>
                  </a:cubicBezTo>
                  <a:cubicBezTo>
                    <a:pt x="3306" y="94"/>
                    <a:pt x="3328" y="85"/>
                    <a:pt x="3370" y="60"/>
                  </a:cubicBezTo>
                  <a:lnTo>
                    <a:pt x="3370" y="60"/>
                  </a:lnTo>
                  <a:cubicBezTo>
                    <a:pt x="3334" y="84"/>
                    <a:pt x="3346" y="96"/>
                    <a:pt x="3310" y="132"/>
                  </a:cubicBezTo>
                  <a:cubicBezTo>
                    <a:pt x="3298" y="140"/>
                    <a:pt x="3294" y="142"/>
                    <a:pt x="3295" y="142"/>
                  </a:cubicBezTo>
                  <a:cubicBezTo>
                    <a:pt x="3296" y="142"/>
                    <a:pt x="3314" y="132"/>
                    <a:pt x="3322" y="132"/>
                  </a:cubicBezTo>
                  <a:lnTo>
                    <a:pt x="3334" y="132"/>
                  </a:lnTo>
                  <a:cubicBezTo>
                    <a:pt x="3370" y="144"/>
                    <a:pt x="3382" y="167"/>
                    <a:pt x="3382" y="203"/>
                  </a:cubicBezTo>
                  <a:cubicBezTo>
                    <a:pt x="3382" y="211"/>
                    <a:pt x="3360" y="246"/>
                    <a:pt x="3383" y="246"/>
                  </a:cubicBezTo>
                  <a:cubicBezTo>
                    <a:pt x="3386" y="246"/>
                    <a:pt x="3390" y="246"/>
                    <a:pt x="3395" y="244"/>
                  </a:cubicBezTo>
                  <a:lnTo>
                    <a:pt x="3395" y="244"/>
                  </a:lnTo>
                  <a:cubicBezTo>
                    <a:pt x="3395" y="244"/>
                    <a:pt x="3395" y="244"/>
                    <a:pt x="3395" y="244"/>
                  </a:cubicBezTo>
                  <a:cubicBezTo>
                    <a:pt x="3399" y="244"/>
                    <a:pt x="3405" y="243"/>
                    <a:pt x="3417" y="239"/>
                  </a:cubicBezTo>
                  <a:cubicBezTo>
                    <a:pt x="3441" y="227"/>
                    <a:pt x="3453" y="227"/>
                    <a:pt x="3453" y="215"/>
                  </a:cubicBezTo>
                  <a:lnTo>
                    <a:pt x="3453" y="215"/>
                  </a:lnTo>
                  <a:cubicBezTo>
                    <a:pt x="3453" y="215"/>
                    <a:pt x="3453" y="215"/>
                    <a:pt x="3453" y="215"/>
                  </a:cubicBezTo>
                  <a:lnTo>
                    <a:pt x="3453" y="215"/>
                  </a:lnTo>
                  <a:cubicBezTo>
                    <a:pt x="3453" y="215"/>
                    <a:pt x="3453" y="215"/>
                    <a:pt x="3453" y="215"/>
                  </a:cubicBezTo>
                  <a:cubicBezTo>
                    <a:pt x="3453" y="215"/>
                    <a:pt x="3523" y="189"/>
                    <a:pt x="3528" y="189"/>
                  </a:cubicBezTo>
                  <a:lnTo>
                    <a:pt x="3528" y="189"/>
                  </a:lnTo>
                  <a:cubicBezTo>
                    <a:pt x="3529" y="189"/>
                    <a:pt x="3528" y="190"/>
                    <a:pt x="3525" y="191"/>
                  </a:cubicBezTo>
                  <a:cubicBezTo>
                    <a:pt x="3501" y="203"/>
                    <a:pt x="3477" y="215"/>
                    <a:pt x="3441" y="239"/>
                  </a:cubicBezTo>
                  <a:lnTo>
                    <a:pt x="3298" y="322"/>
                  </a:lnTo>
                  <a:cubicBezTo>
                    <a:pt x="3310" y="322"/>
                    <a:pt x="3322" y="310"/>
                    <a:pt x="3322" y="310"/>
                  </a:cubicBezTo>
                  <a:lnTo>
                    <a:pt x="3334" y="310"/>
                  </a:lnTo>
                  <a:cubicBezTo>
                    <a:pt x="3346" y="310"/>
                    <a:pt x="3334" y="322"/>
                    <a:pt x="3310" y="346"/>
                  </a:cubicBezTo>
                  <a:cubicBezTo>
                    <a:pt x="3338" y="332"/>
                    <a:pt x="3348" y="329"/>
                    <a:pt x="3353" y="329"/>
                  </a:cubicBezTo>
                  <a:cubicBezTo>
                    <a:pt x="3357" y="329"/>
                    <a:pt x="3358" y="331"/>
                    <a:pt x="3363" y="331"/>
                  </a:cubicBezTo>
                  <a:cubicBezTo>
                    <a:pt x="3368" y="331"/>
                    <a:pt x="3376" y="329"/>
                    <a:pt x="3394" y="322"/>
                  </a:cubicBezTo>
                  <a:cubicBezTo>
                    <a:pt x="3416" y="307"/>
                    <a:pt x="3453" y="292"/>
                    <a:pt x="3462" y="292"/>
                  </a:cubicBezTo>
                  <a:cubicBezTo>
                    <a:pt x="3467" y="292"/>
                    <a:pt x="3463" y="297"/>
                    <a:pt x="3441" y="310"/>
                  </a:cubicBezTo>
                  <a:cubicBezTo>
                    <a:pt x="3417" y="322"/>
                    <a:pt x="3382" y="334"/>
                    <a:pt x="3358" y="358"/>
                  </a:cubicBezTo>
                  <a:cubicBezTo>
                    <a:pt x="3352" y="364"/>
                    <a:pt x="3352" y="367"/>
                    <a:pt x="3356" y="367"/>
                  </a:cubicBezTo>
                  <a:cubicBezTo>
                    <a:pt x="3361" y="367"/>
                    <a:pt x="3370" y="364"/>
                    <a:pt x="3382" y="358"/>
                  </a:cubicBezTo>
                  <a:cubicBezTo>
                    <a:pt x="3390" y="354"/>
                    <a:pt x="3395" y="353"/>
                    <a:pt x="3398" y="353"/>
                  </a:cubicBezTo>
                  <a:cubicBezTo>
                    <a:pt x="3401" y="353"/>
                    <a:pt x="3403" y="353"/>
                    <a:pt x="3404" y="354"/>
                  </a:cubicBezTo>
                  <a:lnTo>
                    <a:pt x="3404" y="354"/>
                  </a:lnTo>
                  <a:cubicBezTo>
                    <a:pt x="3396" y="358"/>
                    <a:pt x="3383" y="364"/>
                    <a:pt x="3372" y="370"/>
                  </a:cubicBezTo>
                  <a:lnTo>
                    <a:pt x="3372" y="370"/>
                  </a:lnTo>
                  <a:cubicBezTo>
                    <a:pt x="3371" y="370"/>
                    <a:pt x="3371" y="370"/>
                    <a:pt x="3370" y="370"/>
                  </a:cubicBezTo>
                  <a:cubicBezTo>
                    <a:pt x="3366" y="373"/>
                    <a:pt x="3363" y="375"/>
                    <a:pt x="3361" y="378"/>
                  </a:cubicBezTo>
                  <a:lnTo>
                    <a:pt x="3361" y="378"/>
                  </a:lnTo>
                  <a:cubicBezTo>
                    <a:pt x="3359" y="379"/>
                    <a:pt x="3358" y="380"/>
                    <a:pt x="3358" y="381"/>
                  </a:cubicBezTo>
                  <a:lnTo>
                    <a:pt x="3358" y="381"/>
                  </a:lnTo>
                  <a:cubicBezTo>
                    <a:pt x="3354" y="388"/>
                    <a:pt x="3365" y="388"/>
                    <a:pt x="3376" y="388"/>
                  </a:cubicBezTo>
                  <a:cubicBezTo>
                    <a:pt x="3391" y="388"/>
                    <a:pt x="3405" y="388"/>
                    <a:pt x="3382" y="406"/>
                  </a:cubicBezTo>
                  <a:cubicBezTo>
                    <a:pt x="3382" y="406"/>
                    <a:pt x="3426" y="395"/>
                    <a:pt x="3447" y="387"/>
                  </a:cubicBezTo>
                  <a:lnTo>
                    <a:pt x="3447" y="387"/>
                  </a:lnTo>
                  <a:cubicBezTo>
                    <a:pt x="3434" y="397"/>
                    <a:pt x="3415" y="407"/>
                    <a:pt x="3405" y="417"/>
                  </a:cubicBezTo>
                  <a:cubicBezTo>
                    <a:pt x="3417" y="417"/>
                    <a:pt x="3453" y="394"/>
                    <a:pt x="3477" y="394"/>
                  </a:cubicBezTo>
                  <a:lnTo>
                    <a:pt x="3382" y="441"/>
                  </a:lnTo>
                  <a:cubicBezTo>
                    <a:pt x="3409" y="434"/>
                    <a:pt x="3433" y="428"/>
                    <a:pt x="3443" y="428"/>
                  </a:cubicBezTo>
                  <a:cubicBezTo>
                    <a:pt x="3451" y="428"/>
                    <a:pt x="3451" y="431"/>
                    <a:pt x="3441" y="441"/>
                  </a:cubicBezTo>
                  <a:cubicBezTo>
                    <a:pt x="3405" y="465"/>
                    <a:pt x="3417" y="465"/>
                    <a:pt x="3417" y="465"/>
                  </a:cubicBezTo>
                  <a:cubicBezTo>
                    <a:pt x="3421" y="469"/>
                    <a:pt x="3425" y="470"/>
                    <a:pt x="3429" y="470"/>
                  </a:cubicBezTo>
                  <a:cubicBezTo>
                    <a:pt x="3436" y="470"/>
                    <a:pt x="3441" y="465"/>
                    <a:pt x="3441" y="465"/>
                  </a:cubicBezTo>
                  <a:lnTo>
                    <a:pt x="3441" y="477"/>
                  </a:lnTo>
                  <a:cubicBezTo>
                    <a:pt x="3441" y="481"/>
                    <a:pt x="3441" y="482"/>
                    <a:pt x="3442" y="482"/>
                  </a:cubicBezTo>
                  <a:cubicBezTo>
                    <a:pt x="3444" y="482"/>
                    <a:pt x="3449" y="477"/>
                    <a:pt x="3465" y="477"/>
                  </a:cubicBezTo>
                  <a:cubicBezTo>
                    <a:pt x="3501" y="477"/>
                    <a:pt x="3453" y="501"/>
                    <a:pt x="3453" y="513"/>
                  </a:cubicBezTo>
                  <a:cubicBezTo>
                    <a:pt x="3453" y="513"/>
                    <a:pt x="3445" y="528"/>
                    <a:pt x="3455" y="528"/>
                  </a:cubicBezTo>
                  <a:cubicBezTo>
                    <a:pt x="3457" y="528"/>
                    <a:pt x="3460" y="527"/>
                    <a:pt x="3465" y="525"/>
                  </a:cubicBezTo>
                  <a:cubicBezTo>
                    <a:pt x="3481" y="525"/>
                    <a:pt x="3507" y="509"/>
                    <a:pt x="3509" y="509"/>
                  </a:cubicBezTo>
                  <a:lnTo>
                    <a:pt x="3509" y="509"/>
                  </a:lnTo>
                  <a:cubicBezTo>
                    <a:pt x="3510" y="509"/>
                    <a:pt x="3505" y="513"/>
                    <a:pt x="3489" y="525"/>
                  </a:cubicBezTo>
                  <a:cubicBezTo>
                    <a:pt x="3461" y="545"/>
                    <a:pt x="3446" y="558"/>
                    <a:pt x="3449" y="558"/>
                  </a:cubicBezTo>
                  <a:cubicBezTo>
                    <a:pt x="3451" y="558"/>
                    <a:pt x="3464" y="552"/>
                    <a:pt x="3489" y="537"/>
                  </a:cubicBezTo>
                  <a:cubicBezTo>
                    <a:pt x="3516" y="520"/>
                    <a:pt x="3533" y="514"/>
                    <a:pt x="3540" y="514"/>
                  </a:cubicBezTo>
                  <a:cubicBezTo>
                    <a:pt x="3549" y="514"/>
                    <a:pt x="3544" y="523"/>
                    <a:pt x="3525" y="537"/>
                  </a:cubicBezTo>
                  <a:cubicBezTo>
                    <a:pt x="3501" y="560"/>
                    <a:pt x="3465" y="572"/>
                    <a:pt x="3489" y="572"/>
                  </a:cubicBezTo>
                  <a:cubicBezTo>
                    <a:pt x="3489" y="572"/>
                    <a:pt x="3543" y="564"/>
                    <a:pt x="3558" y="561"/>
                  </a:cubicBezTo>
                  <a:lnTo>
                    <a:pt x="3558" y="561"/>
                  </a:lnTo>
                  <a:cubicBezTo>
                    <a:pt x="3535" y="572"/>
                    <a:pt x="3512" y="573"/>
                    <a:pt x="3489" y="584"/>
                  </a:cubicBezTo>
                  <a:cubicBezTo>
                    <a:pt x="3485" y="588"/>
                    <a:pt x="3488" y="589"/>
                    <a:pt x="3493" y="589"/>
                  </a:cubicBezTo>
                  <a:cubicBezTo>
                    <a:pt x="3505" y="589"/>
                    <a:pt x="3529" y="584"/>
                    <a:pt x="3536" y="584"/>
                  </a:cubicBezTo>
                  <a:cubicBezTo>
                    <a:pt x="3548" y="584"/>
                    <a:pt x="3548" y="596"/>
                    <a:pt x="3525" y="608"/>
                  </a:cubicBezTo>
                  <a:cubicBezTo>
                    <a:pt x="3513" y="620"/>
                    <a:pt x="3501" y="632"/>
                    <a:pt x="3501" y="644"/>
                  </a:cubicBezTo>
                  <a:cubicBezTo>
                    <a:pt x="3501" y="644"/>
                    <a:pt x="3501" y="656"/>
                    <a:pt x="3525" y="656"/>
                  </a:cubicBezTo>
                  <a:cubicBezTo>
                    <a:pt x="3540" y="656"/>
                    <a:pt x="3562" y="650"/>
                    <a:pt x="3563" y="650"/>
                  </a:cubicBezTo>
                  <a:lnTo>
                    <a:pt x="3563" y="650"/>
                  </a:lnTo>
                  <a:cubicBezTo>
                    <a:pt x="3564" y="650"/>
                    <a:pt x="3560" y="652"/>
                    <a:pt x="3548" y="656"/>
                  </a:cubicBezTo>
                  <a:cubicBezTo>
                    <a:pt x="3513" y="668"/>
                    <a:pt x="3501" y="679"/>
                    <a:pt x="3513" y="691"/>
                  </a:cubicBezTo>
                  <a:cubicBezTo>
                    <a:pt x="3533" y="681"/>
                    <a:pt x="3554" y="680"/>
                    <a:pt x="3575" y="672"/>
                  </a:cubicBezTo>
                  <a:lnTo>
                    <a:pt x="3575" y="672"/>
                  </a:lnTo>
                  <a:cubicBezTo>
                    <a:pt x="3521" y="696"/>
                    <a:pt x="3521" y="708"/>
                    <a:pt x="3542" y="708"/>
                  </a:cubicBezTo>
                  <a:cubicBezTo>
                    <a:pt x="3550" y="708"/>
                    <a:pt x="3560" y="706"/>
                    <a:pt x="3572" y="703"/>
                  </a:cubicBezTo>
                  <a:cubicBezTo>
                    <a:pt x="3583" y="700"/>
                    <a:pt x="3589" y="698"/>
                    <a:pt x="3592" y="698"/>
                  </a:cubicBezTo>
                  <a:cubicBezTo>
                    <a:pt x="3600" y="698"/>
                    <a:pt x="3589" y="707"/>
                    <a:pt x="3572" y="715"/>
                  </a:cubicBezTo>
                  <a:cubicBezTo>
                    <a:pt x="3536" y="727"/>
                    <a:pt x="3536" y="727"/>
                    <a:pt x="3525" y="739"/>
                  </a:cubicBezTo>
                  <a:lnTo>
                    <a:pt x="3536" y="739"/>
                  </a:lnTo>
                  <a:cubicBezTo>
                    <a:pt x="3548" y="739"/>
                    <a:pt x="3560" y="739"/>
                    <a:pt x="3536" y="751"/>
                  </a:cubicBezTo>
                  <a:cubicBezTo>
                    <a:pt x="3521" y="759"/>
                    <a:pt x="3518" y="761"/>
                    <a:pt x="3522" y="761"/>
                  </a:cubicBezTo>
                  <a:cubicBezTo>
                    <a:pt x="3530" y="761"/>
                    <a:pt x="3564" y="751"/>
                    <a:pt x="3572" y="751"/>
                  </a:cubicBezTo>
                  <a:cubicBezTo>
                    <a:pt x="3572" y="751"/>
                    <a:pt x="3572" y="775"/>
                    <a:pt x="3596" y="775"/>
                  </a:cubicBezTo>
                  <a:cubicBezTo>
                    <a:pt x="3620" y="775"/>
                    <a:pt x="3620" y="787"/>
                    <a:pt x="3608" y="798"/>
                  </a:cubicBezTo>
                  <a:cubicBezTo>
                    <a:pt x="3608" y="798"/>
                    <a:pt x="3584" y="822"/>
                    <a:pt x="3608" y="822"/>
                  </a:cubicBezTo>
                  <a:cubicBezTo>
                    <a:pt x="3620" y="822"/>
                    <a:pt x="3584" y="834"/>
                    <a:pt x="3572" y="846"/>
                  </a:cubicBezTo>
                  <a:lnTo>
                    <a:pt x="3596" y="846"/>
                  </a:lnTo>
                  <a:cubicBezTo>
                    <a:pt x="3596" y="846"/>
                    <a:pt x="3596" y="858"/>
                    <a:pt x="3596" y="858"/>
                  </a:cubicBezTo>
                  <a:cubicBezTo>
                    <a:pt x="3599" y="861"/>
                    <a:pt x="3605" y="863"/>
                    <a:pt x="3610" y="863"/>
                  </a:cubicBezTo>
                  <a:lnTo>
                    <a:pt x="3610" y="863"/>
                  </a:lnTo>
                  <a:cubicBezTo>
                    <a:pt x="3593" y="874"/>
                    <a:pt x="3574" y="890"/>
                    <a:pt x="3597" y="890"/>
                  </a:cubicBezTo>
                  <a:cubicBezTo>
                    <a:pt x="3606" y="890"/>
                    <a:pt x="3621" y="888"/>
                    <a:pt x="3644" y="882"/>
                  </a:cubicBezTo>
                  <a:lnTo>
                    <a:pt x="3644" y="882"/>
                  </a:lnTo>
                  <a:cubicBezTo>
                    <a:pt x="3561" y="902"/>
                    <a:pt x="3586" y="932"/>
                    <a:pt x="3617" y="932"/>
                  </a:cubicBezTo>
                  <a:cubicBezTo>
                    <a:pt x="3622" y="932"/>
                    <a:pt x="3627" y="931"/>
                    <a:pt x="3632" y="929"/>
                  </a:cubicBezTo>
                  <a:cubicBezTo>
                    <a:pt x="3671" y="929"/>
                    <a:pt x="3562" y="971"/>
                    <a:pt x="3580" y="971"/>
                  </a:cubicBezTo>
                  <a:cubicBezTo>
                    <a:pt x="3583" y="971"/>
                    <a:pt x="3592" y="969"/>
                    <a:pt x="3608" y="965"/>
                  </a:cubicBezTo>
                  <a:cubicBezTo>
                    <a:pt x="3632" y="965"/>
                    <a:pt x="3666" y="955"/>
                    <a:pt x="3672" y="955"/>
                  </a:cubicBezTo>
                  <a:cubicBezTo>
                    <a:pt x="3675" y="955"/>
                    <a:pt x="3671" y="957"/>
                    <a:pt x="3656" y="965"/>
                  </a:cubicBezTo>
                  <a:cubicBezTo>
                    <a:pt x="3656" y="965"/>
                    <a:pt x="3661" y="976"/>
                    <a:pt x="3665" y="980"/>
                  </a:cubicBezTo>
                  <a:lnTo>
                    <a:pt x="3665" y="980"/>
                  </a:lnTo>
                  <a:cubicBezTo>
                    <a:pt x="3654" y="989"/>
                    <a:pt x="3643" y="989"/>
                    <a:pt x="3632" y="989"/>
                  </a:cubicBezTo>
                  <a:cubicBezTo>
                    <a:pt x="3620" y="989"/>
                    <a:pt x="3632" y="1001"/>
                    <a:pt x="3632" y="1001"/>
                  </a:cubicBezTo>
                  <a:cubicBezTo>
                    <a:pt x="3632" y="1001"/>
                    <a:pt x="3596" y="1037"/>
                    <a:pt x="3608" y="1037"/>
                  </a:cubicBezTo>
                  <a:cubicBezTo>
                    <a:pt x="3656" y="1013"/>
                    <a:pt x="3703" y="1001"/>
                    <a:pt x="3751" y="989"/>
                  </a:cubicBezTo>
                  <a:lnTo>
                    <a:pt x="3751" y="989"/>
                  </a:lnTo>
                  <a:cubicBezTo>
                    <a:pt x="3751" y="1001"/>
                    <a:pt x="3691" y="1013"/>
                    <a:pt x="3667" y="1013"/>
                  </a:cubicBezTo>
                  <a:cubicBezTo>
                    <a:pt x="3656" y="1025"/>
                    <a:pt x="3667" y="1025"/>
                    <a:pt x="3656" y="1037"/>
                  </a:cubicBezTo>
                  <a:cubicBezTo>
                    <a:pt x="3656" y="1037"/>
                    <a:pt x="3608" y="1060"/>
                    <a:pt x="3620" y="1060"/>
                  </a:cubicBezTo>
                  <a:cubicBezTo>
                    <a:pt x="3628" y="1060"/>
                    <a:pt x="3646" y="1055"/>
                    <a:pt x="3654" y="1055"/>
                  </a:cubicBezTo>
                  <a:cubicBezTo>
                    <a:pt x="3658" y="1055"/>
                    <a:pt x="3659" y="1056"/>
                    <a:pt x="3656" y="1060"/>
                  </a:cubicBezTo>
                  <a:cubicBezTo>
                    <a:pt x="3644" y="1060"/>
                    <a:pt x="3608" y="1084"/>
                    <a:pt x="3608" y="1096"/>
                  </a:cubicBezTo>
                  <a:cubicBezTo>
                    <a:pt x="3615" y="1091"/>
                    <a:pt x="3621" y="1089"/>
                    <a:pt x="3625" y="1089"/>
                  </a:cubicBezTo>
                  <a:cubicBezTo>
                    <a:pt x="3644" y="1089"/>
                    <a:pt x="3646" y="1120"/>
                    <a:pt x="3656" y="1120"/>
                  </a:cubicBezTo>
                  <a:cubicBezTo>
                    <a:pt x="3656" y="1120"/>
                    <a:pt x="3715" y="1108"/>
                    <a:pt x="3727" y="1108"/>
                  </a:cubicBezTo>
                  <a:lnTo>
                    <a:pt x="3727" y="1108"/>
                  </a:lnTo>
                  <a:cubicBezTo>
                    <a:pt x="3751" y="1108"/>
                    <a:pt x="3679" y="1120"/>
                    <a:pt x="3656" y="1132"/>
                  </a:cubicBezTo>
                  <a:cubicBezTo>
                    <a:pt x="3671" y="1132"/>
                    <a:pt x="3693" y="1127"/>
                    <a:pt x="3698" y="1127"/>
                  </a:cubicBezTo>
                  <a:cubicBezTo>
                    <a:pt x="3700" y="1127"/>
                    <a:pt x="3699" y="1128"/>
                    <a:pt x="3691" y="1132"/>
                  </a:cubicBezTo>
                  <a:cubicBezTo>
                    <a:pt x="3679" y="1132"/>
                    <a:pt x="3632" y="1144"/>
                    <a:pt x="3632" y="1144"/>
                  </a:cubicBezTo>
                  <a:cubicBezTo>
                    <a:pt x="3629" y="1146"/>
                    <a:pt x="3631" y="1147"/>
                    <a:pt x="3635" y="1147"/>
                  </a:cubicBezTo>
                  <a:cubicBezTo>
                    <a:pt x="3647" y="1147"/>
                    <a:pt x="3678" y="1140"/>
                    <a:pt x="3694" y="1140"/>
                  </a:cubicBezTo>
                  <a:cubicBezTo>
                    <a:pt x="3699" y="1140"/>
                    <a:pt x="3703" y="1141"/>
                    <a:pt x="3703" y="1144"/>
                  </a:cubicBezTo>
                  <a:cubicBezTo>
                    <a:pt x="3693" y="1154"/>
                    <a:pt x="3641" y="1164"/>
                    <a:pt x="3646" y="1167"/>
                  </a:cubicBezTo>
                  <a:lnTo>
                    <a:pt x="3646" y="1167"/>
                  </a:lnTo>
                  <a:cubicBezTo>
                    <a:pt x="3631" y="1171"/>
                    <a:pt x="3620" y="1175"/>
                    <a:pt x="3620" y="1179"/>
                  </a:cubicBezTo>
                  <a:cubicBezTo>
                    <a:pt x="3620" y="1179"/>
                    <a:pt x="3620" y="1179"/>
                    <a:pt x="3620" y="1191"/>
                  </a:cubicBezTo>
                  <a:lnTo>
                    <a:pt x="3644" y="1191"/>
                  </a:lnTo>
                  <a:lnTo>
                    <a:pt x="3644" y="1203"/>
                  </a:lnTo>
                  <a:cubicBezTo>
                    <a:pt x="3656" y="1209"/>
                    <a:pt x="3667" y="1212"/>
                    <a:pt x="3678" y="1212"/>
                  </a:cubicBezTo>
                  <a:cubicBezTo>
                    <a:pt x="3688" y="1212"/>
                    <a:pt x="3697" y="1209"/>
                    <a:pt x="3703" y="1203"/>
                  </a:cubicBezTo>
                  <a:lnTo>
                    <a:pt x="3703" y="1203"/>
                  </a:lnTo>
                  <a:cubicBezTo>
                    <a:pt x="3703" y="1203"/>
                    <a:pt x="3703" y="1227"/>
                    <a:pt x="3679" y="1227"/>
                  </a:cubicBezTo>
                  <a:cubicBezTo>
                    <a:pt x="3644" y="1239"/>
                    <a:pt x="3608" y="1251"/>
                    <a:pt x="3632" y="1251"/>
                  </a:cubicBezTo>
                  <a:cubicBezTo>
                    <a:pt x="3644" y="1255"/>
                    <a:pt x="3652" y="1256"/>
                    <a:pt x="3657" y="1256"/>
                  </a:cubicBezTo>
                  <a:cubicBezTo>
                    <a:pt x="3669" y="1256"/>
                    <a:pt x="3671" y="1251"/>
                    <a:pt x="3679" y="1251"/>
                  </a:cubicBezTo>
                  <a:cubicBezTo>
                    <a:pt x="3679" y="1251"/>
                    <a:pt x="3679" y="1263"/>
                    <a:pt x="3679" y="1263"/>
                  </a:cubicBezTo>
                  <a:lnTo>
                    <a:pt x="3703" y="1263"/>
                  </a:lnTo>
                  <a:cubicBezTo>
                    <a:pt x="3727" y="1263"/>
                    <a:pt x="3703" y="1275"/>
                    <a:pt x="3715" y="1287"/>
                  </a:cubicBezTo>
                  <a:cubicBezTo>
                    <a:pt x="3727" y="1287"/>
                    <a:pt x="3763" y="1299"/>
                    <a:pt x="3715" y="1299"/>
                  </a:cubicBezTo>
                  <a:cubicBezTo>
                    <a:pt x="3679" y="1310"/>
                    <a:pt x="3691" y="1322"/>
                    <a:pt x="3715" y="1322"/>
                  </a:cubicBezTo>
                  <a:cubicBezTo>
                    <a:pt x="3739" y="1322"/>
                    <a:pt x="3751" y="1322"/>
                    <a:pt x="3763" y="1310"/>
                  </a:cubicBezTo>
                  <a:lnTo>
                    <a:pt x="3763" y="1310"/>
                  </a:lnTo>
                  <a:cubicBezTo>
                    <a:pt x="3763" y="1310"/>
                    <a:pt x="3763" y="1322"/>
                    <a:pt x="3751" y="1322"/>
                  </a:cubicBezTo>
                  <a:cubicBezTo>
                    <a:pt x="3739" y="1322"/>
                    <a:pt x="3727" y="1334"/>
                    <a:pt x="3703" y="1334"/>
                  </a:cubicBezTo>
                  <a:cubicBezTo>
                    <a:pt x="3691" y="1346"/>
                    <a:pt x="3739" y="1346"/>
                    <a:pt x="3715" y="1358"/>
                  </a:cubicBezTo>
                  <a:cubicBezTo>
                    <a:pt x="3691" y="1358"/>
                    <a:pt x="3620" y="1370"/>
                    <a:pt x="3679" y="1370"/>
                  </a:cubicBezTo>
                  <a:cubicBezTo>
                    <a:pt x="3715" y="1370"/>
                    <a:pt x="3775" y="1370"/>
                    <a:pt x="3739" y="1382"/>
                  </a:cubicBezTo>
                  <a:cubicBezTo>
                    <a:pt x="3715" y="1382"/>
                    <a:pt x="3691" y="1382"/>
                    <a:pt x="3667" y="1394"/>
                  </a:cubicBezTo>
                  <a:cubicBezTo>
                    <a:pt x="3667" y="1394"/>
                    <a:pt x="3656" y="1406"/>
                    <a:pt x="3667" y="1406"/>
                  </a:cubicBezTo>
                  <a:lnTo>
                    <a:pt x="3679" y="1406"/>
                  </a:lnTo>
                  <a:lnTo>
                    <a:pt x="3739" y="1418"/>
                  </a:lnTo>
                  <a:lnTo>
                    <a:pt x="3727" y="1418"/>
                  </a:lnTo>
                  <a:cubicBezTo>
                    <a:pt x="3703" y="1418"/>
                    <a:pt x="3656" y="1430"/>
                    <a:pt x="3679" y="1441"/>
                  </a:cubicBezTo>
                  <a:cubicBezTo>
                    <a:pt x="3691" y="1441"/>
                    <a:pt x="3798" y="1441"/>
                    <a:pt x="3798" y="1453"/>
                  </a:cubicBezTo>
                  <a:lnTo>
                    <a:pt x="3715" y="1453"/>
                  </a:lnTo>
                  <a:cubicBezTo>
                    <a:pt x="3715" y="1453"/>
                    <a:pt x="3632" y="1465"/>
                    <a:pt x="3656" y="1477"/>
                  </a:cubicBezTo>
                  <a:cubicBezTo>
                    <a:pt x="3667" y="1477"/>
                    <a:pt x="3715" y="1489"/>
                    <a:pt x="3691" y="1489"/>
                  </a:cubicBezTo>
                  <a:lnTo>
                    <a:pt x="3656" y="1489"/>
                  </a:lnTo>
                  <a:cubicBezTo>
                    <a:pt x="3644" y="1489"/>
                    <a:pt x="3739" y="1513"/>
                    <a:pt x="3739" y="1525"/>
                  </a:cubicBezTo>
                  <a:cubicBezTo>
                    <a:pt x="3739" y="1529"/>
                    <a:pt x="3728" y="1530"/>
                    <a:pt x="3714" y="1530"/>
                  </a:cubicBezTo>
                  <a:cubicBezTo>
                    <a:pt x="3690" y="1530"/>
                    <a:pt x="3657" y="1527"/>
                    <a:pt x="3640" y="1525"/>
                  </a:cubicBezTo>
                  <a:lnTo>
                    <a:pt x="3640" y="1525"/>
                  </a:lnTo>
                  <a:cubicBezTo>
                    <a:pt x="3659" y="1528"/>
                    <a:pt x="3669" y="1537"/>
                    <a:pt x="3679" y="1537"/>
                  </a:cubicBezTo>
                  <a:lnTo>
                    <a:pt x="3632" y="1537"/>
                  </a:lnTo>
                  <a:cubicBezTo>
                    <a:pt x="3644" y="1537"/>
                    <a:pt x="3656" y="1549"/>
                    <a:pt x="3656" y="1549"/>
                  </a:cubicBezTo>
                  <a:cubicBezTo>
                    <a:pt x="3650" y="1555"/>
                    <a:pt x="3650" y="1555"/>
                    <a:pt x="3653" y="1555"/>
                  </a:cubicBezTo>
                  <a:cubicBezTo>
                    <a:pt x="3656" y="1555"/>
                    <a:pt x="3661" y="1555"/>
                    <a:pt x="3667" y="1560"/>
                  </a:cubicBezTo>
                  <a:cubicBezTo>
                    <a:pt x="3677" y="1570"/>
                    <a:pt x="3679" y="1572"/>
                    <a:pt x="3672" y="1572"/>
                  </a:cubicBezTo>
                  <a:lnTo>
                    <a:pt x="3672" y="1572"/>
                  </a:lnTo>
                  <a:cubicBezTo>
                    <a:pt x="3665" y="1571"/>
                    <a:pt x="3657" y="1570"/>
                    <a:pt x="3651" y="1570"/>
                  </a:cubicBezTo>
                  <a:cubicBezTo>
                    <a:pt x="3647" y="1570"/>
                    <a:pt x="3644" y="1571"/>
                    <a:pt x="3644" y="1572"/>
                  </a:cubicBezTo>
                  <a:cubicBezTo>
                    <a:pt x="3649" y="1573"/>
                    <a:pt x="3654" y="1574"/>
                    <a:pt x="3658" y="1575"/>
                  </a:cubicBezTo>
                  <a:lnTo>
                    <a:pt x="3658" y="1575"/>
                  </a:lnTo>
                  <a:cubicBezTo>
                    <a:pt x="3652" y="1579"/>
                    <a:pt x="3650" y="1588"/>
                    <a:pt x="3667" y="1596"/>
                  </a:cubicBezTo>
                  <a:cubicBezTo>
                    <a:pt x="3677" y="1606"/>
                    <a:pt x="3718" y="1623"/>
                    <a:pt x="3714" y="1623"/>
                  </a:cubicBezTo>
                  <a:cubicBezTo>
                    <a:pt x="3713" y="1623"/>
                    <a:pt x="3710" y="1622"/>
                    <a:pt x="3703" y="1620"/>
                  </a:cubicBezTo>
                  <a:cubicBezTo>
                    <a:pt x="3670" y="1612"/>
                    <a:pt x="3632" y="1598"/>
                    <a:pt x="3627" y="1598"/>
                  </a:cubicBezTo>
                  <a:lnTo>
                    <a:pt x="3627" y="1598"/>
                  </a:lnTo>
                  <a:cubicBezTo>
                    <a:pt x="3624" y="1598"/>
                    <a:pt x="3629" y="1601"/>
                    <a:pt x="3644" y="1608"/>
                  </a:cubicBezTo>
                  <a:cubicBezTo>
                    <a:pt x="3683" y="1638"/>
                    <a:pt x="3730" y="1659"/>
                    <a:pt x="3719" y="1659"/>
                  </a:cubicBezTo>
                  <a:cubicBezTo>
                    <a:pt x="3717" y="1659"/>
                    <a:pt x="3712" y="1658"/>
                    <a:pt x="3703" y="1656"/>
                  </a:cubicBezTo>
                  <a:cubicBezTo>
                    <a:pt x="3679" y="1656"/>
                    <a:pt x="3656" y="1644"/>
                    <a:pt x="3620" y="1644"/>
                  </a:cubicBezTo>
                  <a:cubicBezTo>
                    <a:pt x="3608" y="1644"/>
                    <a:pt x="3632" y="1656"/>
                    <a:pt x="3632" y="1656"/>
                  </a:cubicBezTo>
                  <a:cubicBezTo>
                    <a:pt x="3632" y="1656"/>
                    <a:pt x="3584" y="1644"/>
                    <a:pt x="3584" y="1644"/>
                  </a:cubicBezTo>
                  <a:lnTo>
                    <a:pt x="3584" y="1644"/>
                  </a:lnTo>
                  <a:lnTo>
                    <a:pt x="3620" y="1668"/>
                  </a:lnTo>
                  <a:cubicBezTo>
                    <a:pt x="3627" y="1672"/>
                    <a:pt x="3629" y="1674"/>
                    <a:pt x="3627" y="1674"/>
                  </a:cubicBezTo>
                  <a:cubicBezTo>
                    <a:pt x="3621" y="1674"/>
                    <a:pt x="3560" y="1644"/>
                    <a:pt x="3560" y="1644"/>
                  </a:cubicBezTo>
                  <a:lnTo>
                    <a:pt x="3560" y="1644"/>
                  </a:lnTo>
                  <a:cubicBezTo>
                    <a:pt x="3553" y="1651"/>
                    <a:pt x="3600" y="1677"/>
                    <a:pt x="3626" y="1690"/>
                  </a:cubicBezTo>
                  <a:lnTo>
                    <a:pt x="3626" y="1690"/>
                  </a:lnTo>
                  <a:cubicBezTo>
                    <a:pt x="3612" y="1685"/>
                    <a:pt x="3604" y="1683"/>
                    <a:pt x="3599" y="1683"/>
                  </a:cubicBezTo>
                  <a:cubicBezTo>
                    <a:pt x="3593" y="1683"/>
                    <a:pt x="3590" y="1686"/>
                    <a:pt x="3584" y="1691"/>
                  </a:cubicBezTo>
                  <a:cubicBezTo>
                    <a:pt x="3572" y="1691"/>
                    <a:pt x="3560" y="1680"/>
                    <a:pt x="3536" y="1668"/>
                  </a:cubicBezTo>
                  <a:lnTo>
                    <a:pt x="3536" y="1668"/>
                  </a:lnTo>
                  <a:cubicBezTo>
                    <a:pt x="3620" y="1715"/>
                    <a:pt x="3536" y="1691"/>
                    <a:pt x="3620" y="1739"/>
                  </a:cubicBezTo>
                  <a:cubicBezTo>
                    <a:pt x="3600" y="1729"/>
                    <a:pt x="3588" y="1725"/>
                    <a:pt x="3581" y="1725"/>
                  </a:cubicBezTo>
                  <a:cubicBezTo>
                    <a:pt x="3572" y="1725"/>
                    <a:pt x="3572" y="1732"/>
                    <a:pt x="3572" y="1739"/>
                  </a:cubicBezTo>
                  <a:cubicBezTo>
                    <a:pt x="3572" y="1739"/>
                    <a:pt x="3572" y="1751"/>
                    <a:pt x="3584" y="1751"/>
                  </a:cubicBezTo>
                  <a:lnTo>
                    <a:pt x="3620" y="1787"/>
                  </a:lnTo>
                  <a:cubicBezTo>
                    <a:pt x="3612" y="1783"/>
                    <a:pt x="3602" y="1776"/>
                    <a:pt x="3590" y="1769"/>
                  </a:cubicBezTo>
                  <a:lnTo>
                    <a:pt x="3590" y="1769"/>
                  </a:lnTo>
                  <a:cubicBezTo>
                    <a:pt x="3615" y="1792"/>
                    <a:pt x="3655" y="1822"/>
                    <a:pt x="3644" y="1822"/>
                  </a:cubicBezTo>
                  <a:cubicBezTo>
                    <a:pt x="3644" y="1823"/>
                    <a:pt x="3643" y="1824"/>
                    <a:pt x="3642" y="1824"/>
                  </a:cubicBezTo>
                  <a:cubicBezTo>
                    <a:pt x="3633" y="1824"/>
                    <a:pt x="3571" y="1763"/>
                    <a:pt x="3560" y="1763"/>
                  </a:cubicBezTo>
                  <a:cubicBezTo>
                    <a:pt x="3548" y="1763"/>
                    <a:pt x="3572" y="1787"/>
                    <a:pt x="3584" y="1799"/>
                  </a:cubicBezTo>
                  <a:cubicBezTo>
                    <a:pt x="3588" y="1803"/>
                    <a:pt x="3589" y="1804"/>
                    <a:pt x="3589" y="1804"/>
                  </a:cubicBezTo>
                  <a:cubicBezTo>
                    <a:pt x="3588" y="1804"/>
                    <a:pt x="3580" y="1799"/>
                    <a:pt x="3572" y="1799"/>
                  </a:cubicBezTo>
                  <a:cubicBezTo>
                    <a:pt x="3560" y="1787"/>
                    <a:pt x="3548" y="1787"/>
                    <a:pt x="3536" y="1775"/>
                  </a:cubicBezTo>
                  <a:lnTo>
                    <a:pt x="3536" y="1775"/>
                  </a:lnTo>
                  <a:cubicBezTo>
                    <a:pt x="3538" y="1776"/>
                    <a:pt x="3584" y="1822"/>
                    <a:pt x="3584" y="1822"/>
                  </a:cubicBezTo>
                  <a:lnTo>
                    <a:pt x="3548" y="1811"/>
                  </a:lnTo>
                  <a:lnTo>
                    <a:pt x="3536" y="1811"/>
                  </a:lnTo>
                  <a:cubicBezTo>
                    <a:pt x="3536" y="1811"/>
                    <a:pt x="3536" y="1822"/>
                    <a:pt x="3536" y="1834"/>
                  </a:cubicBezTo>
                  <a:cubicBezTo>
                    <a:pt x="3536" y="1834"/>
                    <a:pt x="3526" y="1824"/>
                    <a:pt x="3519" y="1824"/>
                  </a:cubicBezTo>
                  <a:cubicBezTo>
                    <a:pt x="3515" y="1824"/>
                    <a:pt x="3513" y="1826"/>
                    <a:pt x="3513" y="1834"/>
                  </a:cubicBezTo>
                  <a:cubicBezTo>
                    <a:pt x="3525" y="1846"/>
                    <a:pt x="3536" y="1858"/>
                    <a:pt x="3548" y="1870"/>
                  </a:cubicBezTo>
                  <a:cubicBezTo>
                    <a:pt x="3501" y="1834"/>
                    <a:pt x="3489" y="1811"/>
                    <a:pt x="3477" y="1811"/>
                  </a:cubicBezTo>
                  <a:lnTo>
                    <a:pt x="3477" y="1811"/>
                  </a:lnTo>
                  <a:lnTo>
                    <a:pt x="3501" y="1834"/>
                  </a:lnTo>
                  <a:cubicBezTo>
                    <a:pt x="3501" y="1834"/>
                    <a:pt x="3465" y="1834"/>
                    <a:pt x="3489" y="1858"/>
                  </a:cubicBezTo>
                  <a:cubicBezTo>
                    <a:pt x="3489" y="1858"/>
                    <a:pt x="3536" y="1906"/>
                    <a:pt x="3536" y="1906"/>
                  </a:cubicBezTo>
                  <a:cubicBezTo>
                    <a:pt x="3525" y="1906"/>
                    <a:pt x="3501" y="1882"/>
                    <a:pt x="3489" y="1882"/>
                  </a:cubicBezTo>
                  <a:cubicBezTo>
                    <a:pt x="3482" y="1875"/>
                    <a:pt x="3467" y="1868"/>
                    <a:pt x="3456" y="1868"/>
                  </a:cubicBezTo>
                  <a:cubicBezTo>
                    <a:pt x="3448" y="1868"/>
                    <a:pt x="3441" y="1872"/>
                    <a:pt x="3441" y="1882"/>
                  </a:cubicBezTo>
                  <a:cubicBezTo>
                    <a:pt x="3441" y="1894"/>
                    <a:pt x="3453" y="1918"/>
                    <a:pt x="3453" y="1918"/>
                  </a:cubicBezTo>
                  <a:cubicBezTo>
                    <a:pt x="3441" y="1918"/>
                    <a:pt x="3465" y="1941"/>
                    <a:pt x="3489" y="1989"/>
                  </a:cubicBezTo>
                  <a:cubicBezTo>
                    <a:pt x="3480" y="1980"/>
                    <a:pt x="3434" y="1927"/>
                    <a:pt x="3426" y="1927"/>
                  </a:cubicBezTo>
                  <a:lnTo>
                    <a:pt x="3426" y="1927"/>
                  </a:lnTo>
                  <a:cubicBezTo>
                    <a:pt x="3423" y="1927"/>
                    <a:pt x="3424" y="1931"/>
                    <a:pt x="3429" y="1941"/>
                  </a:cubicBezTo>
                  <a:cubicBezTo>
                    <a:pt x="3437" y="1952"/>
                    <a:pt x="3445" y="1961"/>
                    <a:pt x="3453" y="1970"/>
                  </a:cubicBezTo>
                  <a:lnTo>
                    <a:pt x="3453" y="1970"/>
                  </a:lnTo>
                  <a:cubicBezTo>
                    <a:pt x="3430" y="1948"/>
                    <a:pt x="3412" y="1921"/>
                    <a:pt x="3394" y="1894"/>
                  </a:cubicBezTo>
                  <a:lnTo>
                    <a:pt x="3394" y="1894"/>
                  </a:lnTo>
                  <a:cubicBezTo>
                    <a:pt x="3441" y="1965"/>
                    <a:pt x="3405" y="1942"/>
                    <a:pt x="3417" y="1977"/>
                  </a:cubicBezTo>
                  <a:cubicBezTo>
                    <a:pt x="3417" y="1977"/>
                    <a:pt x="3405" y="1977"/>
                    <a:pt x="3382" y="1930"/>
                  </a:cubicBezTo>
                  <a:cubicBezTo>
                    <a:pt x="3358" y="1894"/>
                    <a:pt x="3370" y="1918"/>
                    <a:pt x="3346" y="1894"/>
                  </a:cubicBezTo>
                  <a:lnTo>
                    <a:pt x="3346" y="1894"/>
                  </a:lnTo>
                  <a:lnTo>
                    <a:pt x="3429" y="2001"/>
                  </a:lnTo>
                  <a:cubicBezTo>
                    <a:pt x="3417" y="2001"/>
                    <a:pt x="3358" y="1918"/>
                    <a:pt x="3358" y="1918"/>
                  </a:cubicBezTo>
                  <a:lnTo>
                    <a:pt x="3358" y="1918"/>
                  </a:lnTo>
                  <a:cubicBezTo>
                    <a:pt x="3358" y="1928"/>
                    <a:pt x="3382" y="1986"/>
                    <a:pt x="3377" y="1986"/>
                  </a:cubicBezTo>
                  <a:cubicBezTo>
                    <a:pt x="3376" y="1986"/>
                    <a:pt x="3374" y="1983"/>
                    <a:pt x="3370" y="1977"/>
                  </a:cubicBezTo>
                  <a:cubicBezTo>
                    <a:pt x="3356" y="1957"/>
                    <a:pt x="3334" y="1936"/>
                    <a:pt x="3325" y="1936"/>
                  </a:cubicBezTo>
                  <a:cubicBezTo>
                    <a:pt x="3319" y="1936"/>
                    <a:pt x="3319" y="1947"/>
                    <a:pt x="3334" y="1977"/>
                  </a:cubicBezTo>
                  <a:cubicBezTo>
                    <a:pt x="3346" y="2001"/>
                    <a:pt x="3322" y="1977"/>
                    <a:pt x="3334" y="2013"/>
                  </a:cubicBezTo>
                  <a:cubicBezTo>
                    <a:pt x="3340" y="2027"/>
                    <a:pt x="3341" y="2032"/>
                    <a:pt x="3339" y="2032"/>
                  </a:cubicBezTo>
                  <a:cubicBezTo>
                    <a:pt x="3333" y="2032"/>
                    <a:pt x="3298" y="1974"/>
                    <a:pt x="3298" y="1965"/>
                  </a:cubicBezTo>
                  <a:lnTo>
                    <a:pt x="3298" y="1965"/>
                  </a:lnTo>
                  <a:cubicBezTo>
                    <a:pt x="3286" y="1965"/>
                    <a:pt x="3310" y="2001"/>
                    <a:pt x="3298" y="2001"/>
                  </a:cubicBezTo>
                  <a:cubicBezTo>
                    <a:pt x="3293" y="2001"/>
                    <a:pt x="3290" y="1999"/>
                    <a:pt x="3287" y="1994"/>
                  </a:cubicBezTo>
                  <a:lnTo>
                    <a:pt x="3287" y="1994"/>
                  </a:lnTo>
                  <a:cubicBezTo>
                    <a:pt x="3299" y="2020"/>
                    <a:pt x="3314" y="2056"/>
                    <a:pt x="3309" y="2056"/>
                  </a:cubicBezTo>
                  <a:cubicBezTo>
                    <a:pt x="3307" y="2056"/>
                    <a:pt x="3300" y="2047"/>
                    <a:pt x="3286" y="2025"/>
                  </a:cubicBezTo>
                  <a:cubicBezTo>
                    <a:pt x="3275" y="2001"/>
                    <a:pt x="3266" y="1989"/>
                    <a:pt x="3261" y="1989"/>
                  </a:cubicBezTo>
                  <a:lnTo>
                    <a:pt x="3261" y="1989"/>
                  </a:lnTo>
                  <a:cubicBezTo>
                    <a:pt x="3257" y="1989"/>
                    <a:pt x="3257" y="2001"/>
                    <a:pt x="3263" y="2025"/>
                  </a:cubicBezTo>
                  <a:cubicBezTo>
                    <a:pt x="3269" y="2049"/>
                    <a:pt x="3272" y="2064"/>
                    <a:pt x="3269" y="2064"/>
                  </a:cubicBezTo>
                  <a:cubicBezTo>
                    <a:pt x="3266" y="2064"/>
                    <a:pt x="3257" y="2049"/>
                    <a:pt x="3239" y="2013"/>
                  </a:cubicBezTo>
                  <a:cubicBezTo>
                    <a:pt x="3235" y="2007"/>
                    <a:pt x="3232" y="2005"/>
                    <a:pt x="3230" y="2005"/>
                  </a:cubicBezTo>
                  <a:cubicBezTo>
                    <a:pt x="3224" y="2005"/>
                    <a:pt x="3229" y="2033"/>
                    <a:pt x="3225" y="2033"/>
                  </a:cubicBezTo>
                  <a:cubicBezTo>
                    <a:pt x="3225" y="2033"/>
                    <a:pt x="3225" y="2033"/>
                    <a:pt x="3225" y="2033"/>
                  </a:cubicBezTo>
                  <a:lnTo>
                    <a:pt x="3225" y="2033"/>
                  </a:lnTo>
                  <a:cubicBezTo>
                    <a:pt x="3236" y="2061"/>
                    <a:pt x="3241" y="2099"/>
                    <a:pt x="3235" y="2099"/>
                  </a:cubicBezTo>
                  <a:cubicBezTo>
                    <a:pt x="3232" y="2099"/>
                    <a:pt x="3225" y="2089"/>
                    <a:pt x="3215" y="2061"/>
                  </a:cubicBezTo>
                  <a:cubicBezTo>
                    <a:pt x="3202" y="2027"/>
                    <a:pt x="3197" y="2015"/>
                    <a:pt x="3195" y="2015"/>
                  </a:cubicBezTo>
                  <a:lnTo>
                    <a:pt x="3195" y="2015"/>
                  </a:lnTo>
                  <a:cubicBezTo>
                    <a:pt x="3192" y="2015"/>
                    <a:pt x="3199" y="2053"/>
                    <a:pt x="3191" y="2061"/>
                  </a:cubicBezTo>
                  <a:cubicBezTo>
                    <a:pt x="3191" y="2067"/>
                    <a:pt x="3191" y="2069"/>
                    <a:pt x="3190" y="2069"/>
                  </a:cubicBezTo>
                  <a:cubicBezTo>
                    <a:pt x="3188" y="2069"/>
                    <a:pt x="3185" y="2067"/>
                    <a:pt x="3179" y="2061"/>
                  </a:cubicBezTo>
                  <a:cubicBezTo>
                    <a:pt x="3167" y="2049"/>
                    <a:pt x="3167" y="2037"/>
                    <a:pt x="3167" y="2037"/>
                  </a:cubicBezTo>
                  <a:cubicBezTo>
                    <a:pt x="3155" y="2037"/>
                    <a:pt x="3155" y="2061"/>
                    <a:pt x="3167" y="2096"/>
                  </a:cubicBezTo>
                  <a:cubicBezTo>
                    <a:pt x="3155" y="2061"/>
                    <a:pt x="3144" y="2025"/>
                    <a:pt x="3132" y="2025"/>
                  </a:cubicBezTo>
                  <a:lnTo>
                    <a:pt x="3132" y="2025"/>
                  </a:lnTo>
                  <a:cubicBezTo>
                    <a:pt x="3132" y="2025"/>
                    <a:pt x="3139" y="2060"/>
                    <a:pt x="3137" y="2060"/>
                  </a:cubicBezTo>
                  <a:cubicBezTo>
                    <a:pt x="3136" y="2060"/>
                    <a:pt x="3134" y="2057"/>
                    <a:pt x="3132" y="2049"/>
                  </a:cubicBezTo>
                  <a:cubicBezTo>
                    <a:pt x="3132" y="2061"/>
                    <a:pt x="3132" y="2072"/>
                    <a:pt x="3132" y="2072"/>
                  </a:cubicBezTo>
                  <a:cubicBezTo>
                    <a:pt x="3132" y="2072"/>
                    <a:pt x="3123" y="2061"/>
                    <a:pt x="3118" y="2061"/>
                  </a:cubicBezTo>
                  <a:lnTo>
                    <a:pt x="3118" y="2061"/>
                  </a:lnTo>
                  <a:cubicBezTo>
                    <a:pt x="3118" y="2061"/>
                    <a:pt x="3117" y="2061"/>
                    <a:pt x="3117" y="2061"/>
                  </a:cubicBezTo>
                  <a:lnTo>
                    <a:pt x="3117" y="2061"/>
                  </a:lnTo>
                  <a:cubicBezTo>
                    <a:pt x="3114" y="2055"/>
                    <a:pt x="3112" y="2051"/>
                    <a:pt x="3110" y="2051"/>
                  </a:cubicBezTo>
                  <a:cubicBezTo>
                    <a:pt x="3109" y="2051"/>
                    <a:pt x="3108" y="2054"/>
                    <a:pt x="3108" y="2061"/>
                  </a:cubicBezTo>
                  <a:cubicBezTo>
                    <a:pt x="3120" y="2096"/>
                    <a:pt x="3120" y="2096"/>
                    <a:pt x="3108" y="2108"/>
                  </a:cubicBezTo>
                  <a:cubicBezTo>
                    <a:pt x="3108" y="2084"/>
                    <a:pt x="3096" y="2061"/>
                    <a:pt x="3084" y="2037"/>
                  </a:cubicBezTo>
                  <a:cubicBezTo>
                    <a:pt x="3084" y="2037"/>
                    <a:pt x="3084" y="2037"/>
                    <a:pt x="3072" y="2049"/>
                  </a:cubicBezTo>
                  <a:cubicBezTo>
                    <a:pt x="3072" y="2084"/>
                    <a:pt x="3084" y="2108"/>
                    <a:pt x="3096" y="2132"/>
                  </a:cubicBezTo>
                  <a:cubicBezTo>
                    <a:pt x="3084" y="2132"/>
                    <a:pt x="3084" y="2120"/>
                    <a:pt x="3072" y="2084"/>
                  </a:cubicBezTo>
                  <a:lnTo>
                    <a:pt x="3072" y="2084"/>
                  </a:lnTo>
                  <a:lnTo>
                    <a:pt x="3084" y="2156"/>
                  </a:lnTo>
                  <a:lnTo>
                    <a:pt x="3036" y="2013"/>
                  </a:lnTo>
                  <a:lnTo>
                    <a:pt x="3048" y="2108"/>
                  </a:lnTo>
                  <a:cubicBezTo>
                    <a:pt x="3054" y="2130"/>
                    <a:pt x="3054" y="2137"/>
                    <a:pt x="3052" y="2137"/>
                  </a:cubicBezTo>
                  <a:cubicBezTo>
                    <a:pt x="3049" y="2137"/>
                    <a:pt x="3043" y="2127"/>
                    <a:pt x="3036" y="2120"/>
                  </a:cubicBezTo>
                  <a:cubicBezTo>
                    <a:pt x="3030" y="2114"/>
                    <a:pt x="3022" y="2105"/>
                    <a:pt x="3016" y="2105"/>
                  </a:cubicBezTo>
                  <a:cubicBezTo>
                    <a:pt x="3010" y="2105"/>
                    <a:pt x="3007" y="2114"/>
                    <a:pt x="3013" y="2144"/>
                  </a:cubicBezTo>
                  <a:lnTo>
                    <a:pt x="3036" y="2263"/>
                  </a:lnTo>
                  <a:cubicBezTo>
                    <a:pt x="3024" y="2239"/>
                    <a:pt x="3013" y="2203"/>
                    <a:pt x="3013" y="2168"/>
                  </a:cubicBezTo>
                  <a:cubicBezTo>
                    <a:pt x="3013" y="2175"/>
                    <a:pt x="3012" y="2179"/>
                    <a:pt x="3011" y="2179"/>
                  </a:cubicBezTo>
                  <a:cubicBezTo>
                    <a:pt x="3007" y="2179"/>
                    <a:pt x="2998" y="2136"/>
                    <a:pt x="2989" y="2108"/>
                  </a:cubicBezTo>
                  <a:cubicBezTo>
                    <a:pt x="2989" y="2096"/>
                    <a:pt x="2989" y="2072"/>
                    <a:pt x="2977" y="2049"/>
                  </a:cubicBezTo>
                  <a:lnTo>
                    <a:pt x="2977" y="2049"/>
                  </a:lnTo>
                  <a:lnTo>
                    <a:pt x="2998" y="2174"/>
                  </a:lnTo>
                  <a:lnTo>
                    <a:pt x="2998" y="2174"/>
                  </a:lnTo>
                  <a:cubicBezTo>
                    <a:pt x="2988" y="2125"/>
                    <a:pt x="2974" y="2119"/>
                    <a:pt x="2962" y="2119"/>
                  </a:cubicBezTo>
                  <a:cubicBezTo>
                    <a:pt x="2959" y="2119"/>
                    <a:pt x="2956" y="2120"/>
                    <a:pt x="2954" y="2120"/>
                  </a:cubicBezTo>
                  <a:lnTo>
                    <a:pt x="2954" y="2120"/>
                  </a:lnTo>
                  <a:cubicBezTo>
                    <a:pt x="2950" y="2108"/>
                    <a:pt x="2946" y="2099"/>
                    <a:pt x="2944" y="2099"/>
                  </a:cubicBezTo>
                  <a:cubicBezTo>
                    <a:pt x="2942" y="2099"/>
                    <a:pt x="2941" y="2105"/>
                    <a:pt x="2941" y="2120"/>
                  </a:cubicBezTo>
                  <a:lnTo>
                    <a:pt x="2941" y="2156"/>
                  </a:lnTo>
                  <a:cubicBezTo>
                    <a:pt x="2941" y="2144"/>
                    <a:pt x="2941" y="2072"/>
                    <a:pt x="2929" y="2072"/>
                  </a:cubicBezTo>
                  <a:cubicBezTo>
                    <a:pt x="2919" y="2083"/>
                    <a:pt x="2926" y="2111"/>
                    <a:pt x="2921" y="2111"/>
                  </a:cubicBezTo>
                  <a:cubicBezTo>
                    <a:pt x="2920" y="2111"/>
                    <a:pt x="2919" y="2110"/>
                    <a:pt x="2917" y="2108"/>
                  </a:cubicBezTo>
                  <a:cubicBezTo>
                    <a:pt x="2905" y="2096"/>
                    <a:pt x="2905" y="2084"/>
                    <a:pt x="2894" y="2084"/>
                  </a:cubicBezTo>
                  <a:cubicBezTo>
                    <a:pt x="2882" y="2084"/>
                    <a:pt x="2882" y="2156"/>
                    <a:pt x="2894" y="2156"/>
                  </a:cubicBezTo>
                  <a:lnTo>
                    <a:pt x="2882" y="2156"/>
                  </a:lnTo>
                  <a:cubicBezTo>
                    <a:pt x="2870" y="2144"/>
                    <a:pt x="2870" y="2120"/>
                    <a:pt x="2870" y="2108"/>
                  </a:cubicBezTo>
                  <a:cubicBezTo>
                    <a:pt x="2858" y="2132"/>
                    <a:pt x="2858" y="2156"/>
                    <a:pt x="2870" y="2180"/>
                  </a:cubicBezTo>
                  <a:lnTo>
                    <a:pt x="2870" y="2203"/>
                  </a:lnTo>
                  <a:cubicBezTo>
                    <a:pt x="2870" y="2213"/>
                    <a:pt x="2870" y="2230"/>
                    <a:pt x="2863" y="2230"/>
                  </a:cubicBezTo>
                  <a:cubicBezTo>
                    <a:pt x="2862" y="2230"/>
                    <a:pt x="2860" y="2230"/>
                    <a:pt x="2858" y="2227"/>
                  </a:cubicBezTo>
                  <a:cubicBezTo>
                    <a:pt x="2846" y="2215"/>
                    <a:pt x="2858" y="2132"/>
                    <a:pt x="2846" y="2132"/>
                  </a:cubicBezTo>
                  <a:cubicBezTo>
                    <a:pt x="2834" y="2144"/>
                    <a:pt x="2822" y="2180"/>
                    <a:pt x="2834" y="2203"/>
                  </a:cubicBezTo>
                  <a:cubicBezTo>
                    <a:pt x="2834" y="2227"/>
                    <a:pt x="2834" y="2251"/>
                    <a:pt x="2834" y="2275"/>
                  </a:cubicBezTo>
                  <a:cubicBezTo>
                    <a:pt x="2834" y="2290"/>
                    <a:pt x="2829" y="2300"/>
                    <a:pt x="2826" y="2300"/>
                  </a:cubicBezTo>
                  <a:cubicBezTo>
                    <a:pt x="2824" y="2300"/>
                    <a:pt x="2822" y="2296"/>
                    <a:pt x="2822" y="2287"/>
                  </a:cubicBezTo>
                  <a:cubicBezTo>
                    <a:pt x="2810" y="2263"/>
                    <a:pt x="2822" y="2120"/>
                    <a:pt x="2822" y="2120"/>
                  </a:cubicBezTo>
                  <a:cubicBezTo>
                    <a:pt x="2822" y="2117"/>
                    <a:pt x="2821" y="2115"/>
                    <a:pt x="2819" y="2115"/>
                  </a:cubicBezTo>
                  <a:cubicBezTo>
                    <a:pt x="2815" y="2115"/>
                    <a:pt x="2807" y="2124"/>
                    <a:pt x="2798" y="2132"/>
                  </a:cubicBezTo>
                  <a:cubicBezTo>
                    <a:pt x="2798" y="2144"/>
                    <a:pt x="2798" y="2180"/>
                    <a:pt x="2798" y="2203"/>
                  </a:cubicBezTo>
                  <a:cubicBezTo>
                    <a:pt x="2798" y="2206"/>
                    <a:pt x="2798" y="2207"/>
                    <a:pt x="2798" y="2207"/>
                  </a:cubicBezTo>
                  <a:cubicBezTo>
                    <a:pt x="2798" y="2207"/>
                    <a:pt x="2797" y="2129"/>
                    <a:pt x="2789" y="2129"/>
                  </a:cubicBezTo>
                  <a:cubicBezTo>
                    <a:pt x="2788" y="2129"/>
                    <a:pt x="2787" y="2130"/>
                    <a:pt x="2786" y="2132"/>
                  </a:cubicBezTo>
                  <a:cubicBezTo>
                    <a:pt x="2786" y="2168"/>
                    <a:pt x="2774" y="2215"/>
                    <a:pt x="2774" y="2251"/>
                  </a:cubicBezTo>
                  <a:lnTo>
                    <a:pt x="2774" y="2144"/>
                  </a:lnTo>
                  <a:cubicBezTo>
                    <a:pt x="2774" y="2115"/>
                    <a:pt x="2774" y="2078"/>
                    <a:pt x="2768" y="2078"/>
                  </a:cubicBezTo>
                  <a:cubicBezTo>
                    <a:pt x="2767" y="2078"/>
                    <a:pt x="2765" y="2080"/>
                    <a:pt x="2763" y="2084"/>
                  </a:cubicBezTo>
                  <a:cubicBezTo>
                    <a:pt x="2763" y="2108"/>
                    <a:pt x="2763" y="2132"/>
                    <a:pt x="2763" y="2144"/>
                  </a:cubicBezTo>
                  <a:cubicBezTo>
                    <a:pt x="2763" y="2154"/>
                    <a:pt x="2760" y="2158"/>
                    <a:pt x="2758" y="2158"/>
                  </a:cubicBezTo>
                  <a:cubicBezTo>
                    <a:pt x="2755" y="2158"/>
                    <a:pt x="2751" y="2151"/>
                    <a:pt x="2751" y="2144"/>
                  </a:cubicBezTo>
                  <a:cubicBezTo>
                    <a:pt x="2739" y="2132"/>
                    <a:pt x="2751" y="2108"/>
                    <a:pt x="2739" y="2108"/>
                  </a:cubicBezTo>
                  <a:cubicBezTo>
                    <a:pt x="2729" y="2108"/>
                    <a:pt x="2727" y="2161"/>
                    <a:pt x="2727" y="2161"/>
                  </a:cubicBezTo>
                  <a:cubicBezTo>
                    <a:pt x="2727" y="2161"/>
                    <a:pt x="2727" y="2159"/>
                    <a:pt x="2727" y="2156"/>
                  </a:cubicBezTo>
                  <a:cubicBezTo>
                    <a:pt x="2725" y="2152"/>
                    <a:pt x="2724" y="2147"/>
                    <a:pt x="2723" y="2141"/>
                  </a:cubicBezTo>
                  <a:lnTo>
                    <a:pt x="2723" y="2141"/>
                  </a:lnTo>
                  <a:cubicBezTo>
                    <a:pt x="2718" y="2167"/>
                    <a:pt x="2711" y="2192"/>
                    <a:pt x="2703" y="2192"/>
                  </a:cubicBezTo>
                  <a:lnTo>
                    <a:pt x="2703" y="2156"/>
                  </a:lnTo>
                  <a:lnTo>
                    <a:pt x="2703" y="2132"/>
                  </a:lnTo>
                  <a:cubicBezTo>
                    <a:pt x="2703" y="2132"/>
                    <a:pt x="2691" y="2156"/>
                    <a:pt x="2679" y="2156"/>
                  </a:cubicBezTo>
                  <a:cubicBezTo>
                    <a:pt x="2679" y="2156"/>
                    <a:pt x="2679" y="2130"/>
                    <a:pt x="2672" y="2130"/>
                  </a:cubicBezTo>
                  <a:cubicBezTo>
                    <a:pt x="2670" y="2130"/>
                    <a:pt x="2669" y="2130"/>
                    <a:pt x="2667" y="2132"/>
                  </a:cubicBezTo>
                  <a:cubicBezTo>
                    <a:pt x="2667" y="2144"/>
                    <a:pt x="2667" y="2156"/>
                    <a:pt x="2655" y="2156"/>
                  </a:cubicBezTo>
                  <a:cubicBezTo>
                    <a:pt x="2655" y="2156"/>
                    <a:pt x="2655" y="2156"/>
                    <a:pt x="2643" y="2132"/>
                  </a:cubicBezTo>
                  <a:cubicBezTo>
                    <a:pt x="2643" y="2131"/>
                    <a:pt x="2643" y="2130"/>
                    <a:pt x="2643" y="2130"/>
                  </a:cubicBezTo>
                  <a:cubicBezTo>
                    <a:pt x="2641" y="2130"/>
                    <a:pt x="2633" y="2169"/>
                    <a:pt x="2623" y="2169"/>
                  </a:cubicBezTo>
                  <a:cubicBezTo>
                    <a:pt x="2622" y="2169"/>
                    <a:pt x="2621" y="2169"/>
                    <a:pt x="2620" y="2168"/>
                  </a:cubicBezTo>
                  <a:cubicBezTo>
                    <a:pt x="2620" y="2168"/>
                    <a:pt x="2620" y="2096"/>
                    <a:pt x="2620" y="2096"/>
                  </a:cubicBezTo>
                  <a:cubicBezTo>
                    <a:pt x="2608" y="2096"/>
                    <a:pt x="2596" y="2144"/>
                    <a:pt x="2596" y="2156"/>
                  </a:cubicBezTo>
                  <a:cubicBezTo>
                    <a:pt x="2595" y="2156"/>
                    <a:pt x="2595" y="2157"/>
                    <a:pt x="2594" y="2157"/>
                  </a:cubicBezTo>
                  <a:cubicBezTo>
                    <a:pt x="2588" y="2157"/>
                    <a:pt x="2592" y="2115"/>
                    <a:pt x="2598" y="2082"/>
                  </a:cubicBezTo>
                  <a:lnTo>
                    <a:pt x="2598" y="2082"/>
                  </a:lnTo>
                  <a:lnTo>
                    <a:pt x="2584" y="2132"/>
                  </a:lnTo>
                  <a:cubicBezTo>
                    <a:pt x="2577" y="2154"/>
                    <a:pt x="2573" y="2162"/>
                    <a:pt x="2571" y="2162"/>
                  </a:cubicBezTo>
                  <a:cubicBezTo>
                    <a:pt x="2569" y="2162"/>
                    <a:pt x="2571" y="2145"/>
                    <a:pt x="2575" y="2124"/>
                  </a:cubicBezTo>
                  <a:lnTo>
                    <a:pt x="2575" y="2124"/>
                  </a:lnTo>
                  <a:cubicBezTo>
                    <a:pt x="2566" y="2146"/>
                    <a:pt x="2557" y="2123"/>
                    <a:pt x="2548" y="2168"/>
                  </a:cubicBezTo>
                  <a:cubicBezTo>
                    <a:pt x="2548" y="2144"/>
                    <a:pt x="2548" y="2120"/>
                    <a:pt x="2548" y="2096"/>
                  </a:cubicBezTo>
                  <a:cubicBezTo>
                    <a:pt x="2548" y="2132"/>
                    <a:pt x="2536" y="2120"/>
                    <a:pt x="2536" y="2132"/>
                  </a:cubicBezTo>
                  <a:cubicBezTo>
                    <a:pt x="2524" y="2132"/>
                    <a:pt x="2513" y="2180"/>
                    <a:pt x="2501" y="2180"/>
                  </a:cubicBezTo>
                  <a:cubicBezTo>
                    <a:pt x="2501" y="2170"/>
                    <a:pt x="2509" y="2070"/>
                    <a:pt x="2505" y="2070"/>
                  </a:cubicBezTo>
                  <a:lnTo>
                    <a:pt x="2505" y="2070"/>
                  </a:lnTo>
                  <a:cubicBezTo>
                    <a:pt x="2504" y="2070"/>
                    <a:pt x="2503" y="2074"/>
                    <a:pt x="2501" y="2084"/>
                  </a:cubicBezTo>
                  <a:cubicBezTo>
                    <a:pt x="2501" y="2105"/>
                    <a:pt x="2492" y="2202"/>
                    <a:pt x="2482" y="2202"/>
                  </a:cubicBezTo>
                  <a:cubicBezTo>
                    <a:pt x="2480" y="2202"/>
                    <a:pt x="2479" y="2199"/>
                    <a:pt x="2477" y="2192"/>
                  </a:cubicBezTo>
                  <a:cubicBezTo>
                    <a:pt x="2477" y="2187"/>
                    <a:pt x="2477" y="2183"/>
                    <a:pt x="2477" y="2180"/>
                  </a:cubicBezTo>
                  <a:cubicBezTo>
                    <a:pt x="2477" y="2180"/>
                    <a:pt x="2458" y="2217"/>
                    <a:pt x="2454" y="2217"/>
                  </a:cubicBezTo>
                  <a:cubicBezTo>
                    <a:pt x="2453" y="2217"/>
                    <a:pt x="2453" y="2217"/>
                    <a:pt x="2453" y="2215"/>
                  </a:cubicBezTo>
                  <a:cubicBezTo>
                    <a:pt x="2453" y="2192"/>
                    <a:pt x="2489" y="2120"/>
                    <a:pt x="2489" y="2096"/>
                  </a:cubicBezTo>
                  <a:cubicBezTo>
                    <a:pt x="2489" y="2095"/>
                    <a:pt x="2489" y="2094"/>
                    <a:pt x="2488" y="2094"/>
                  </a:cubicBezTo>
                  <a:cubicBezTo>
                    <a:pt x="2486" y="2094"/>
                    <a:pt x="2477" y="2132"/>
                    <a:pt x="2477" y="2132"/>
                  </a:cubicBezTo>
                  <a:cubicBezTo>
                    <a:pt x="2477" y="2132"/>
                    <a:pt x="2465" y="2144"/>
                    <a:pt x="2465" y="2144"/>
                  </a:cubicBezTo>
                  <a:cubicBezTo>
                    <a:pt x="2462" y="2144"/>
                    <a:pt x="2460" y="2142"/>
                    <a:pt x="2460" y="2140"/>
                  </a:cubicBezTo>
                  <a:lnTo>
                    <a:pt x="2460" y="2140"/>
                  </a:lnTo>
                  <a:cubicBezTo>
                    <a:pt x="2458" y="2143"/>
                    <a:pt x="2455" y="2144"/>
                    <a:pt x="2453" y="2144"/>
                  </a:cubicBezTo>
                  <a:cubicBezTo>
                    <a:pt x="2448" y="2144"/>
                    <a:pt x="2445" y="2131"/>
                    <a:pt x="2453" y="2108"/>
                  </a:cubicBezTo>
                  <a:cubicBezTo>
                    <a:pt x="2460" y="2087"/>
                    <a:pt x="2459" y="2070"/>
                    <a:pt x="2454" y="2070"/>
                  </a:cubicBezTo>
                  <a:lnTo>
                    <a:pt x="2454" y="2070"/>
                  </a:lnTo>
                  <a:cubicBezTo>
                    <a:pt x="2451" y="2070"/>
                    <a:pt x="2446" y="2077"/>
                    <a:pt x="2441" y="2096"/>
                  </a:cubicBezTo>
                  <a:cubicBezTo>
                    <a:pt x="2441" y="2096"/>
                    <a:pt x="2438" y="2090"/>
                    <a:pt x="2434" y="2090"/>
                  </a:cubicBezTo>
                  <a:cubicBezTo>
                    <a:pt x="2429" y="2090"/>
                    <a:pt x="2423" y="2096"/>
                    <a:pt x="2417" y="2120"/>
                  </a:cubicBezTo>
                  <a:cubicBezTo>
                    <a:pt x="2417" y="2095"/>
                    <a:pt x="2417" y="2034"/>
                    <a:pt x="2405" y="2034"/>
                  </a:cubicBezTo>
                  <a:cubicBezTo>
                    <a:pt x="2399" y="2034"/>
                    <a:pt x="2392" y="2044"/>
                    <a:pt x="2382" y="2072"/>
                  </a:cubicBezTo>
                  <a:cubicBezTo>
                    <a:pt x="2398" y="2021"/>
                    <a:pt x="2402" y="2002"/>
                    <a:pt x="2401" y="2002"/>
                  </a:cubicBezTo>
                  <a:lnTo>
                    <a:pt x="2401" y="2002"/>
                  </a:lnTo>
                  <a:cubicBezTo>
                    <a:pt x="2397" y="2002"/>
                    <a:pt x="2355" y="2112"/>
                    <a:pt x="2347" y="2112"/>
                  </a:cubicBezTo>
                  <a:cubicBezTo>
                    <a:pt x="2346" y="2112"/>
                    <a:pt x="2346" y="2111"/>
                    <a:pt x="2346" y="2108"/>
                  </a:cubicBezTo>
                  <a:cubicBezTo>
                    <a:pt x="2355" y="2081"/>
                    <a:pt x="2364" y="2033"/>
                    <a:pt x="2357" y="2033"/>
                  </a:cubicBezTo>
                  <a:lnTo>
                    <a:pt x="2357" y="2033"/>
                  </a:lnTo>
                  <a:cubicBezTo>
                    <a:pt x="2355" y="2033"/>
                    <a:pt x="2351" y="2037"/>
                    <a:pt x="2346" y="2049"/>
                  </a:cubicBezTo>
                  <a:lnTo>
                    <a:pt x="2310" y="2168"/>
                  </a:lnTo>
                  <a:cubicBezTo>
                    <a:pt x="2310" y="2125"/>
                    <a:pt x="2329" y="2083"/>
                    <a:pt x="2316" y="2083"/>
                  </a:cubicBezTo>
                  <a:cubicBezTo>
                    <a:pt x="2315" y="2083"/>
                    <a:pt x="2313" y="2083"/>
                    <a:pt x="2310" y="2084"/>
                  </a:cubicBezTo>
                  <a:cubicBezTo>
                    <a:pt x="2298" y="2096"/>
                    <a:pt x="2298" y="2144"/>
                    <a:pt x="2286" y="2144"/>
                  </a:cubicBezTo>
                  <a:cubicBezTo>
                    <a:pt x="2298" y="2108"/>
                    <a:pt x="2310" y="2061"/>
                    <a:pt x="2322" y="2025"/>
                  </a:cubicBezTo>
                  <a:cubicBezTo>
                    <a:pt x="2322" y="2016"/>
                    <a:pt x="2321" y="2012"/>
                    <a:pt x="2318" y="2012"/>
                  </a:cubicBezTo>
                  <a:cubicBezTo>
                    <a:pt x="2314" y="2012"/>
                    <a:pt x="2306" y="2026"/>
                    <a:pt x="2298" y="2049"/>
                  </a:cubicBezTo>
                  <a:cubicBezTo>
                    <a:pt x="2298" y="2072"/>
                    <a:pt x="2274" y="2072"/>
                    <a:pt x="2274" y="2072"/>
                  </a:cubicBezTo>
                  <a:cubicBezTo>
                    <a:pt x="2274" y="2072"/>
                    <a:pt x="2251" y="2072"/>
                    <a:pt x="2262" y="2037"/>
                  </a:cubicBezTo>
                  <a:cubicBezTo>
                    <a:pt x="2271" y="2010"/>
                    <a:pt x="2274" y="1976"/>
                    <a:pt x="2269" y="1976"/>
                  </a:cubicBezTo>
                  <a:lnTo>
                    <a:pt x="2269" y="1976"/>
                  </a:lnTo>
                  <a:cubicBezTo>
                    <a:pt x="2268" y="1976"/>
                    <a:pt x="2265" y="1980"/>
                    <a:pt x="2262" y="1989"/>
                  </a:cubicBezTo>
                  <a:cubicBezTo>
                    <a:pt x="2251" y="2013"/>
                    <a:pt x="2239" y="2037"/>
                    <a:pt x="2239" y="2037"/>
                  </a:cubicBezTo>
                  <a:cubicBezTo>
                    <a:pt x="2236" y="2039"/>
                    <a:pt x="2235" y="2040"/>
                    <a:pt x="2233" y="2040"/>
                  </a:cubicBezTo>
                  <a:cubicBezTo>
                    <a:pt x="2227" y="2040"/>
                    <a:pt x="2227" y="2023"/>
                    <a:pt x="2227" y="2013"/>
                  </a:cubicBezTo>
                  <a:cubicBezTo>
                    <a:pt x="2227" y="2004"/>
                    <a:pt x="2220" y="1981"/>
                    <a:pt x="2211" y="1981"/>
                  </a:cubicBezTo>
                  <a:cubicBezTo>
                    <a:pt x="2209" y="1981"/>
                    <a:pt x="2206" y="1983"/>
                    <a:pt x="2203" y="1989"/>
                  </a:cubicBezTo>
                  <a:cubicBezTo>
                    <a:pt x="2198" y="2022"/>
                    <a:pt x="2195" y="2033"/>
                    <a:pt x="2193" y="2033"/>
                  </a:cubicBezTo>
                  <a:cubicBezTo>
                    <a:pt x="2189" y="2033"/>
                    <a:pt x="2186" y="2008"/>
                    <a:pt x="2179" y="2001"/>
                  </a:cubicBezTo>
                  <a:cubicBezTo>
                    <a:pt x="2179" y="2001"/>
                    <a:pt x="2174" y="1996"/>
                    <a:pt x="2170" y="1996"/>
                  </a:cubicBezTo>
                  <a:cubicBezTo>
                    <a:pt x="2169" y="1996"/>
                    <a:pt x="2167" y="1997"/>
                    <a:pt x="2167" y="2001"/>
                  </a:cubicBezTo>
                  <a:cubicBezTo>
                    <a:pt x="2155" y="2013"/>
                    <a:pt x="2167" y="2001"/>
                    <a:pt x="2155" y="2025"/>
                  </a:cubicBezTo>
                  <a:cubicBezTo>
                    <a:pt x="2152" y="2031"/>
                    <a:pt x="2150" y="2033"/>
                    <a:pt x="2148" y="2033"/>
                  </a:cubicBezTo>
                  <a:cubicBezTo>
                    <a:pt x="2143" y="2033"/>
                    <a:pt x="2143" y="2013"/>
                    <a:pt x="2143" y="2013"/>
                  </a:cubicBezTo>
                  <a:lnTo>
                    <a:pt x="2132" y="2013"/>
                  </a:lnTo>
                  <a:cubicBezTo>
                    <a:pt x="2132" y="2013"/>
                    <a:pt x="2116" y="2034"/>
                    <a:pt x="2112" y="2034"/>
                  </a:cubicBezTo>
                  <a:cubicBezTo>
                    <a:pt x="2110" y="2034"/>
                    <a:pt x="2112" y="2029"/>
                    <a:pt x="2120" y="2013"/>
                  </a:cubicBezTo>
                  <a:cubicBezTo>
                    <a:pt x="2129" y="1984"/>
                    <a:pt x="2123" y="1962"/>
                    <a:pt x="2121" y="1962"/>
                  </a:cubicBezTo>
                  <a:lnTo>
                    <a:pt x="2121" y="1962"/>
                  </a:lnTo>
                  <a:cubicBezTo>
                    <a:pt x="2120" y="1962"/>
                    <a:pt x="2120" y="1963"/>
                    <a:pt x="2120" y="1965"/>
                  </a:cubicBezTo>
                  <a:cubicBezTo>
                    <a:pt x="2109" y="1976"/>
                    <a:pt x="2098" y="2015"/>
                    <a:pt x="2088" y="2015"/>
                  </a:cubicBezTo>
                  <a:cubicBezTo>
                    <a:pt x="2087" y="2015"/>
                    <a:pt x="2085" y="2014"/>
                    <a:pt x="2084" y="2013"/>
                  </a:cubicBezTo>
                  <a:cubicBezTo>
                    <a:pt x="2096" y="1989"/>
                    <a:pt x="2108" y="1965"/>
                    <a:pt x="2108" y="1953"/>
                  </a:cubicBezTo>
                  <a:lnTo>
                    <a:pt x="2108" y="1953"/>
                  </a:lnTo>
                  <a:cubicBezTo>
                    <a:pt x="2072" y="2013"/>
                    <a:pt x="2036" y="2061"/>
                    <a:pt x="2024" y="2132"/>
                  </a:cubicBezTo>
                  <a:lnTo>
                    <a:pt x="2036" y="2132"/>
                  </a:lnTo>
                  <a:cubicBezTo>
                    <a:pt x="2036" y="2144"/>
                    <a:pt x="2048" y="2132"/>
                    <a:pt x="2036" y="2168"/>
                  </a:cubicBezTo>
                  <a:cubicBezTo>
                    <a:pt x="2036" y="2174"/>
                    <a:pt x="2039" y="2174"/>
                    <a:pt x="2041" y="2178"/>
                  </a:cubicBezTo>
                  <a:lnTo>
                    <a:pt x="2041" y="2178"/>
                  </a:lnTo>
                  <a:cubicBezTo>
                    <a:pt x="2046" y="2155"/>
                    <a:pt x="2057" y="2131"/>
                    <a:pt x="2072" y="2108"/>
                  </a:cubicBezTo>
                  <a:lnTo>
                    <a:pt x="2072" y="2108"/>
                  </a:lnTo>
                  <a:cubicBezTo>
                    <a:pt x="2072" y="2108"/>
                    <a:pt x="2062" y="2181"/>
                    <a:pt x="2070" y="2181"/>
                  </a:cubicBezTo>
                  <a:cubicBezTo>
                    <a:pt x="2071" y="2181"/>
                    <a:pt x="2071" y="2180"/>
                    <a:pt x="2072" y="2180"/>
                  </a:cubicBezTo>
                  <a:cubicBezTo>
                    <a:pt x="2072" y="2156"/>
                    <a:pt x="2084" y="2144"/>
                    <a:pt x="2084" y="2132"/>
                  </a:cubicBezTo>
                  <a:cubicBezTo>
                    <a:pt x="2091" y="2111"/>
                    <a:pt x="2094" y="2106"/>
                    <a:pt x="2098" y="2106"/>
                  </a:cubicBezTo>
                  <a:cubicBezTo>
                    <a:pt x="2100" y="2106"/>
                    <a:pt x="2103" y="2108"/>
                    <a:pt x="2108" y="2108"/>
                  </a:cubicBezTo>
                  <a:cubicBezTo>
                    <a:pt x="2108" y="2108"/>
                    <a:pt x="2120" y="2132"/>
                    <a:pt x="2096" y="2168"/>
                  </a:cubicBezTo>
                  <a:cubicBezTo>
                    <a:pt x="2072" y="2215"/>
                    <a:pt x="2060" y="2192"/>
                    <a:pt x="2048" y="2251"/>
                  </a:cubicBezTo>
                  <a:cubicBezTo>
                    <a:pt x="2043" y="2273"/>
                    <a:pt x="2042" y="2282"/>
                    <a:pt x="2045" y="2282"/>
                  </a:cubicBezTo>
                  <a:cubicBezTo>
                    <a:pt x="2047" y="2282"/>
                    <a:pt x="2054" y="2270"/>
                    <a:pt x="2060" y="2251"/>
                  </a:cubicBezTo>
                  <a:cubicBezTo>
                    <a:pt x="2070" y="2232"/>
                    <a:pt x="2079" y="2222"/>
                    <a:pt x="2086" y="2222"/>
                  </a:cubicBezTo>
                  <a:cubicBezTo>
                    <a:pt x="2095" y="2222"/>
                    <a:pt x="2098" y="2244"/>
                    <a:pt x="2084" y="2287"/>
                  </a:cubicBezTo>
                  <a:cubicBezTo>
                    <a:pt x="2096" y="2263"/>
                    <a:pt x="2096" y="2239"/>
                    <a:pt x="2108" y="2215"/>
                  </a:cubicBezTo>
                  <a:cubicBezTo>
                    <a:pt x="2108" y="2215"/>
                    <a:pt x="2125" y="2215"/>
                    <a:pt x="2137" y="2194"/>
                  </a:cubicBezTo>
                  <a:lnTo>
                    <a:pt x="2137" y="2194"/>
                  </a:lnTo>
                  <a:cubicBezTo>
                    <a:pt x="2114" y="2253"/>
                    <a:pt x="2156" y="2263"/>
                    <a:pt x="2167" y="2263"/>
                  </a:cubicBezTo>
                  <a:cubicBezTo>
                    <a:pt x="2167" y="2263"/>
                    <a:pt x="2203" y="2227"/>
                    <a:pt x="2239" y="2156"/>
                  </a:cubicBezTo>
                  <a:lnTo>
                    <a:pt x="2239" y="2156"/>
                  </a:lnTo>
                  <a:cubicBezTo>
                    <a:pt x="2227" y="2192"/>
                    <a:pt x="2215" y="2227"/>
                    <a:pt x="2203" y="2251"/>
                  </a:cubicBezTo>
                  <a:lnTo>
                    <a:pt x="2215" y="2251"/>
                  </a:lnTo>
                  <a:lnTo>
                    <a:pt x="2215" y="2275"/>
                  </a:lnTo>
                  <a:cubicBezTo>
                    <a:pt x="2227" y="2227"/>
                    <a:pt x="2239" y="2227"/>
                    <a:pt x="2239" y="2227"/>
                  </a:cubicBezTo>
                  <a:cubicBezTo>
                    <a:pt x="2251" y="2227"/>
                    <a:pt x="2251" y="2227"/>
                    <a:pt x="2251" y="2239"/>
                  </a:cubicBezTo>
                  <a:cubicBezTo>
                    <a:pt x="2251" y="2239"/>
                    <a:pt x="2251" y="2263"/>
                    <a:pt x="2251" y="2263"/>
                  </a:cubicBezTo>
                  <a:lnTo>
                    <a:pt x="2262" y="2263"/>
                  </a:lnTo>
                  <a:cubicBezTo>
                    <a:pt x="2274" y="2263"/>
                    <a:pt x="2298" y="2156"/>
                    <a:pt x="2298" y="2156"/>
                  </a:cubicBezTo>
                  <a:lnTo>
                    <a:pt x="2298" y="2156"/>
                  </a:lnTo>
                  <a:cubicBezTo>
                    <a:pt x="2298" y="2156"/>
                    <a:pt x="2286" y="2263"/>
                    <a:pt x="2286" y="2287"/>
                  </a:cubicBezTo>
                  <a:cubicBezTo>
                    <a:pt x="2286" y="2297"/>
                    <a:pt x="2286" y="2302"/>
                    <a:pt x="2287" y="2302"/>
                  </a:cubicBezTo>
                  <a:cubicBezTo>
                    <a:pt x="2288" y="2302"/>
                    <a:pt x="2291" y="2291"/>
                    <a:pt x="2298" y="2263"/>
                  </a:cubicBezTo>
                  <a:cubicBezTo>
                    <a:pt x="2308" y="2234"/>
                    <a:pt x="2310" y="2197"/>
                    <a:pt x="2316" y="2197"/>
                  </a:cubicBezTo>
                  <a:cubicBezTo>
                    <a:pt x="2318" y="2197"/>
                    <a:pt x="2320" y="2199"/>
                    <a:pt x="2322" y="2203"/>
                  </a:cubicBezTo>
                  <a:cubicBezTo>
                    <a:pt x="2322" y="2227"/>
                    <a:pt x="2322" y="2251"/>
                    <a:pt x="2322" y="2275"/>
                  </a:cubicBezTo>
                  <a:lnTo>
                    <a:pt x="2322" y="2299"/>
                  </a:lnTo>
                  <a:cubicBezTo>
                    <a:pt x="2322" y="2275"/>
                    <a:pt x="2334" y="2239"/>
                    <a:pt x="2334" y="2215"/>
                  </a:cubicBezTo>
                  <a:cubicBezTo>
                    <a:pt x="2334" y="2239"/>
                    <a:pt x="2334" y="2263"/>
                    <a:pt x="2334" y="2299"/>
                  </a:cubicBezTo>
                  <a:cubicBezTo>
                    <a:pt x="2331" y="2322"/>
                    <a:pt x="2331" y="2331"/>
                    <a:pt x="2332" y="2331"/>
                  </a:cubicBezTo>
                  <a:cubicBezTo>
                    <a:pt x="2336" y="2331"/>
                    <a:pt x="2358" y="2213"/>
                    <a:pt x="2358" y="2203"/>
                  </a:cubicBezTo>
                  <a:cubicBezTo>
                    <a:pt x="2358" y="2203"/>
                    <a:pt x="2358" y="2269"/>
                    <a:pt x="2363" y="2269"/>
                  </a:cubicBezTo>
                  <a:cubicBezTo>
                    <a:pt x="2364" y="2269"/>
                    <a:pt x="2364" y="2269"/>
                    <a:pt x="2364" y="2269"/>
                  </a:cubicBezTo>
                  <a:lnTo>
                    <a:pt x="2364" y="2269"/>
                  </a:lnTo>
                  <a:cubicBezTo>
                    <a:pt x="2359" y="2295"/>
                    <a:pt x="2375" y="2300"/>
                    <a:pt x="2389" y="2300"/>
                  </a:cubicBezTo>
                  <a:cubicBezTo>
                    <a:pt x="2396" y="2300"/>
                    <a:pt x="2402" y="2299"/>
                    <a:pt x="2405" y="2299"/>
                  </a:cubicBezTo>
                  <a:cubicBezTo>
                    <a:pt x="2405" y="2299"/>
                    <a:pt x="2417" y="2275"/>
                    <a:pt x="2429" y="2275"/>
                  </a:cubicBezTo>
                  <a:cubicBezTo>
                    <a:pt x="2430" y="2274"/>
                    <a:pt x="2431" y="2273"/>
                    <a:pt x="2432" y="2273"/>
                  </a:cubicBezTo>
                  <a:cubicBezTo>
                    <a:pt x="2438" y="2273"/>
                    <a:pt x="2432" y="2312"/>
                    <a:pt x="2438" y="2312"/>
                  </a:cubicBezTo>
                  <a:cubicBezTo>
                    <a:pt x="2439" y="2312"/>
                    <a:pt x="2440" y="2312"/>
                    <a:pt x="2441" y="2311"/>
                  </a:cubicBezTo>
                  <a:cubicBezTo>
                    <a:pt x="2441" y="2287"/>
                    <a:pt x="2453" y="2263"/>
                    <a:pt x="2465" y="2251"/>
                  </a:cubicBezTo>
                  <a:lnTo>
                    <a:pt x="2465" y="2251"/>
                  </a:lnTo>
                  <a:cubicBezTo>
                    <a:pt x="2465" y="2251"/>
                    <a:pt x="2430" y="2356"/>
                    <a:pt x="2435" y="2356"/>
                  </a:cubicBezTo>
                  <a:cubicBezTo>
                    <a:pt x="2436" y="2356"/>
                    <a:pt x="2438" y="2353"/>
                    <a:pt x="2441" y="2346"/>
                  </a:cubicBezTo>
                  <a:cubicBezTo>
                    <a:pt x="2453" y="2322"/>
                    <a:pt x="2453" y="2334"/>
                    <a:pt x="2465" y="2275"/>
                  </a:cubicBezTo>
                  <a:cubicBezTo>
                    <a:pt x="2468" y="2262"/>
                    <a:pt x="2471" y="2258"/>
                    <a:pt x="2473" y="2258"/>
                  </a:cubicBezTo>
                  <a:cubicBezTo>
                    <a:pt x="2476" y="2258"/>
                    <a:pt x="2478" y="2268"/>
                    <a:pt x="2481" y="2268"/>
                  </a:cubicBezTo>
                  <a:cubicBezTo>
                    <a:pt x="2482" y="2268"/>
                    <a:pt x="2484" y="2267"/>
                    <a:pt x="2485" y="2262"/>
                  </a:cubicBezTo>
                  <a:lnTo>
                    <a:pt x="2485" y="2262"/>
                  </a:lnTo>
                  <a:cubicBezTo>
                    <a:pt x="2477" y="2294"/>
                    <a:pt x="2478" y="2325"/>
                    <a:pt x="2489" y="2346"/>
                  </a:cubicBezTo>
                  <a:cubicBezTo>
                    <a:pt x="2489" y="2347"/>
                    <a:pt x="2489" y="2347"/>
                    <a:pt x="2489" y="2347"/>
                  </a:cubicBezTo>
                  <a:cubicBezTo>
                    <a:pt x="2491" y="2347"/>
                    <a:pt x="2513" y="2238"/>
                    <a:pt x="2524" y="2215"/>
                  </a:cubicBezTo>
                  <a:cubicBezTo>
                    <a:pt x="2527" y="2210"/>
                    <a:pt x="2529" y="2207"/>
                    <a:pt x="2531" y="2207"/>
                  </a:cubicBezTo>
                  <a:lnTo>
                    <a:pt x="2531" y="2207"/>
                  </a:lnTo>
                  <a:cubicBezTo>
                    <a:pt x="2543" y="2207"/>
                    <a:pt x="2523" y="2353"/>
                    <a:pt x="2513" y="2406"/>
                  </a:cubicBezTo>
                  <a:lnTo>
                    <a:pt x="2560" y="2251"/>
                  </a:lnTo>
                  <a:lnTo>
                    <a:pt x="2560" y="2346"/>
                  </a:lnTo>
                  <a:cubicBezTo>
                    <a:pt x="2560" y="2325"/>
                    <a:pt x="2564" y="2321"/>
                    <a:pt x="2568" y="2321"/>
                  </a:cubicBezTo>
                  <a:cubicBezTo>
                    <a:pt x="2570" y="2321"/>
                    <a:pt x="2572" y="2322"/>
                    <a:pt x="2572" y="2322"/>
                  </a:cubicBezTo>
                  <a:cubicBezTo>
                    <a:pt x="2584" y="2299"/>
                    <a:pt x="2596" y="2275"/>
                    <a:pt x="2596" y="2251"/>
                  </a:cubicBezTo>
                  <a:lnTo>
                    <a:pt x="2596" y="2251"/>
                  </a:lnTo>
                  <a:cubicBezTo>
                    <a:pt x="2596" y="2281"/>
                    <a:pt x="2588" y="2343"/>
                    <a:pt x="2592" y="2343"/>
                  </a:cubicBezTo>
                  <a:cubicBezTo>
                    <a:pt x="2592" y="2343"/>
                    <a:pt x="2594" y="2340"/>
                    <a:pt x="2596" y="2334"/>
                  </a:cubicBezTo>
                  <a:cubicBezTo>
                    <a:pt x="2602" y="2325"/>
                    <a:pt x="2607" y="2320"/>
                    <a:pt x="2610" y="2320"/>
                  </a:cubicBezTo>
                  <a:cubicBezTo>
                    <a:pt x="2617" y="2320"/>
                    <a:pt x="2617" y="2337"/>
                    <a:pt x="2613" y="2362"/>
                  </a:cubicBezTo>
                  <a:lnTo>
                    <a:pt x="2613" y="2362"/>
                  </a:lnTo>
                  <a:cubicBezTo>
                    <a:pt x="2615" y="2357"/>
                    <a:pt x="2617" y="2352"/>
                    <a:pt x="2620" y="2346"/>
                  </a:cubicBezTo>
                  <a:cubicBezTo>
                    <a:pt x="2626" y="2340"/>
                    <a:pt x="2629" y="2340"/>
                    <a:pt x="2632" y="2340"/>
                  </a:cubicBezTo>
                  <a:cubicBezTo>
                    <a:pt x="2635" y="2340"/>
                    <a:pt x="2638" y="2340"/>
                    <a:pt x="2643" y="2334"/>
                  </a:cubicBezTo>
                  <a:cubicBezTo>
                    <a:pt x="2643" y="2311"/>
                    <a:pt x="2643" y="2275"/>
                    <a:pt x="2655" y="2263"/>
                  </a:cubicBezTo>
                  <a:cubicBezTo>
                    <a:pt x="2661" y="2251"/>
                    <a:pt x="2661" y="2251"/>
                    <a:pt x="2661" y="2251"/>
                  </a:cubicBezTo>
                  <a:cubicBezTo>
                    <a:pt x="2661" y="2251"/>
                    <a:pt x="2661" y="2251"/>
                    <a:pt x="2667" y="2239"/>
                  </a:cubicBezTo>
                  <a:lnTo>
                    <a:pt x="2667" y="2275"/>
                  </a:lnTo>
                  <a:lnTo>
                    <a:pt x="2679" y="2275"/>
                  </a:lnTo>
                  <a:cubicBezTo>
                    <a:pt x="2679" y="2299"/>
                    <a:pt x="2679" y="2346"/>
                    <a:pt x="2667" y="2346"/>
                  </a:cubicBezTo>
                  <a:cubicBezTo>
                    <a:pt x="2655" y="2346"/>
                    <a:pt x="2667" y="2346"/>
                    <a:pt x="2655" y="2370"/>
                  </a:cubicBezTo>
                  <a:cubicBezTo>
                    <a:pt x="2679" y="2370"/>
                    <a:pt x="2679" y="2311"/>
                    <a:pt x="2691" y="2275"/>
                  </a:cubicBezTo>
                  <a:cubicBezTo>
                    <a:pt x="2693" y="2269"/>
                    <a:pt x="2694" y="2267"/>
                    <a:pt x="2695" y="2267"/>
                  </a:cubicBezTo>
                  <a:lnTo>
                    <a:pt x="2695" y="2267"/>
                  </a:lnTo>
                  <a:cubicBezTo>
                    <a:pt x="2700" y="2267"/>
                    <a:pt x="2691" y="2334"/>
                    <a:pt x="2691" y="2334"/>
                  </a:cubicBezTo>
                  <a:cubicBezTo>
                    <a:pt x="2703" y="2334"/>
                    <a:pt x="2703" y="2322"/>
                    <a:pt x="2703" y="2311"/>
                  </a:cubicBezTo>
                  <a:cubicBezTo>
                    <a:pt x="2703" y="2299"/>
                    <a:pt x="2706" y="2293"/>
                    <a:pt x="2709" y="2293"/>
                  </a:cubicBezTo>
                  <a:cubicBezTo>
                    <a:pt x="2712" y="2293"/>
                    <a:pt x="2715" y="2299"/>
                    <a:pt x="2715" y="2311"/>
                  </a:cubicBezTo>
                  <a:cubicBezTo>
                    <a:pt x="2715" y="2328"/>
                    <a:pt x="2721" y="2343"/>
                    <a:pt x="2727" y="2343"/>
                  </a:cubicBezTo>
                  <a:cubicBezTo>
                    <a:pt x="2733" y="2343"/>
                    <a:pt x="2739" y="2328"/>
                    <a:pt x="2739" y="2287"/>
                  </a:cubicBezTo>
                  <a:lnTo>
                    <a:pt x="2739" y="2358"/>
                  </a:lnTo>
                  <a:cubicBezTo>
                    <a:pt x="2751" y="2322"/>
                    <a:pt x="2751" y="2215"/>
                    <a:pt x="2763" y="2215"/>
                  </a:cubicBezTo>
                  <a:lnTo>
                    <a:pt x="2763" y="2322"/>
                  </a:lnTo>
                  <a:cubicBezTo>
                    <a:pt x="2763" y="2336"/>
                    <a:pt x="2764" y="2343"/>
                    <a:pt x="2766" y="2343"/>
                  </a:cubicBezTo>
                  <a:cubicBezTo>
                    <a:pt x="2770" y="2343"/>
                    <a:pt x="2774" y="2324"/>
                    <a:pt x="2774" y="2287"/>
                  </a:cubicBezTo>
                  <a:cubicBezTo>
                    <a:pt x="2774" y="2334"/>
                    <a:pt x="2774" y="2382"/>
                    <a:pt x="2786" y="2382"/>
                  </a:cubicBezTo>
                  <a:lnTo>
                    <a:pt x="2786" y="2287"/>
                  </a:lnTo>
                  <a:cubicBezTo>
                    <a:pt x="2786" y="2311"/>
                    <a:pt x="2786" y="2370"/>
                    <a:pt x="2798" y="2370"/>
                  </a:cubicBezTo>
                  <a:cubicBezTo>
                    <a:pt x="2819" y="2370"/>
                    <a:pt x="2804" y="2344"/>
                    <a:pt x="2807" y="2344"/>
                  </a:cubicBezTo>
                  <a:lnTo>
                    <a:pt x="2807" y="2344"/>
                  </a:lnTo>
                  <a:cubicBezTo>
                    <a:pt x="2807" y="2344"/>
                    <a:pt x="2808" y="2345"/>
                    <a:pt x="2810" y="2346"/>
                  </a:cubicBezTo>
                  <a:cubicBezTo>
                    <a:pt x="2810" y="2378"/>
                    <a:pt x="2826" y="2383"/>
                    <a:pt x="2837" y="2383"/>
                  </a:cubicBezTo>
                  <a:cubicBezTo>
                    <a:pt x="2842" y="2383"/>
                    <a:pt x="2846" y="2382"/>
                    <a:pt x="2846" y="2382"/>
                  </a:cubicBezTo>
                  <a:cubicBezTo>
                    <a:pt x="2846" y="2370"/>
                    <a:pt x="2846" y="2311"/>
                    <a:pt x="2846" y="2299"/>
                  </a:cubicBezTo>
                  <a:cubicBezTo>
                    <a:pt x="2846" y="2294"/>
                    <a:pt x="2846" y="2292"/>
                    <a:pt x="2846" y="2292"/>
                  </a:cubicBezTo>
                  <a:cubicBezTo>
                    <a:pt x="2849" y="2292"/>
                    <a:pt x="2859" y="2384"/>
                    <a:pt x="2870" y="2394"/>
                  </a:cubicBezTo>
                  <a:cubicBezTo>
                    <a:pt x="2870" y="2406"/>
                    <a:pt x="2882" y="2418"/>
                    <a:pt x="2882" y="2418"/>
                  </a:cubicBezTo>
                  <a:cubicBezTo>
                    <a:pt x="2894" y="2418"/>
                    <a:pt x="2905" y="2406"/>
                    <a:pt x="2917" y="2394"/>
                  </a:cubicBezTo>
                  <a:cubicBezTo>
                    <a:pt x="2917" y="2394"/>
                    <a:pt x="2929" y="2334"/>
                    <a:pt x="2929" y="2334"/>
                  </a:cubicBezTo>
                  <a:cubicBezTo>
                    <a:pt x="2929" y="2345"/>
                    <a:pt x="2929" y="2443"/>
                    <a:pt x="2929" y="2453"/>
                  </a:cubicBezTo>
                  <a:cubicBezTo>
                    <a:pt x="2941" y="2418"/>
                    <a:pt x="2953" y="2382"/>
                    <a:pt x="2953" y="2346"/>
                  </a:cubicBezTo>
                  <a:cubicBezTo>
                    <a:pt x="2953" y="2382"/>
                    <a:pt x="2965" y="2394"/>
                    <a:pt x="2977" y="2406"/>
                  </a:cubicBezTo>
                  <a:cubicBezTo>
                    <a:pt x="2989" y="2406"/>
                    <a:pt x="2989" y="2406"/>
                    <a:pt x="2989" y="2382"/>
                  </a:cubicBezTo>
                  <a:cubicBezTo>
                    <a:pt x="2989" y="2370"/>
                    <a:pt x="2989" y="2346"/>
                    <a:pt x="2989" y="2334"/>
                  </a:cubicBezTo>
                  <a:cubicBezTo>
                    <a:pt x="2989" y="2333"/>
                    <a:pt x="2989" y="2333"/>
                    <a:pt x="2990" y="2333"/>
                  </a:cubicBezTo>
                  <a:cubicBezTo>
                    <a:pt x="2996" y="2333"/>
                    <a:pt x="3026" y="2373"/>
                    <a:pt x="3036" y="2394"/>
                  </a:cubicBezTo>
                  <a:cubicBezTo>
                    <a:pt x="3040" y="2401"/>
                    <a:pt x="3041" y="2404"/>
                    <a:pt x="3042" y="2404"/>
                  </a:cubicBezTo>
                  <a:cubicBezTo>
                    <a:pt x="3042" y="2404"/>
                    <a:pt x="3036" y="2387"/>
                    <a:pt x="3036" y="2370"/>
                  </a:cubicBezTo>
                  <a:cubicBezTo>
                    <a:pt x="3036" y="2366"/>
                    <a:pt x="3038" y="2365"/>
                    <a:pt x="3039" y="2365"/>
                  </a:cubicBezTo>
                  <a:cubicBezTo>
                    <a:pt x="3043" y="2365"/>
                    <a:pt x="3048" y="2370"/>
                    <a:pt x="3048" y="2370"/>
                  </a:cubicBezTo>
                  <a:cubicBezTo>
                    <a:pt x="3048" y="2370"/>
                    <a:pt x="3060" y="2346"/>
                    <a:pt x="3060" y="2346"/>
                  </a:cubicBezTo>
                  <a:cubicBezTo>
                    <a:pt x="3072" y="2346"/>
                    <a:pt x="3072" y="2346"/>
                    <a:pt x="3084" y="2358"/>
                  </a:cubicBezTo>
                  <a:cubicBezTo>
                    <a:pt x="3089" y="2363"/>
                    <a:pt x="3092" y="2366"/>
                    <a:pt x="3094" y="2366"/>
                  </a:cubicBezTo>
                  <a:cubicBezTo>
                    <a:pt x="3096" y="2366"/>
                    <a:pt x="3096" y="2360"/>
                    <a:pt x="3096" y="2346"/>
                  </a:cubicBezTo>
                  <a:cubicBezTo>
                    <a:pt x="3096" y="2334"/>
                    <a:pt x="3120" y="2334"/>
                    <a:pt x="3132" y="2334"/>
                  </a:cubicBezTo>
                  <a:cubicBezTo>
                    <a:pt x="3132" y="2334"/>
                    <a:pt x="3141" y="2285"/>
                    <a:pt x="3143" y="2285"/>
                  </a:cubicBezTo>
                  <a:cubicBezTo>
                    <a:pt x="3143" y="2285"/>
                    <a:pt x="3144" y="2286"/>
                    <a:pt x="3144" y="2287"/>
                  </a:cubicBezTo>
                  <a:cubicBezTo>
                    <a:pt x="3144" y="2299"/>
                    <a:pt x="3155" y="2311"/>
                    <a:pt x="3155" y="2334"/>
                  </a:cubicBezTo>
                  <a:lnTo>
                    <a:pt x="3155" y="2299"/>
                  </a:lnTo>
                  <a:cubicBezTo>
                    <a:pt x="3155" y="2299"/>
                    <a:pt x="3149" y="2268"/>
                    <a:pt x="3146" y="2251"/>
                  </a:cubicBezTo>
                  <a:lnTo>
                    <a:pt x="3146" y="2251"/>
                  </a:lnTo>
                  <a:cubicBezTo>
                    <a:pt x="3150" y="2263"/>
                    <a:pt x="3159" y="2278"/>
                    <a:pt x="3167" y="2287"/>
                  </a:cubicBezTo>
                  <a:cubicBezTo>
                    <a:pt x="3167" y="2291"/>
                    <a:pt x="3169" y="2292"/>
                    <a:pt x="3170" y="2292"/>
                  </a:cubicBezTo>
                  <a:cubicBezTo>
                    <a:pt x="3174" y="2292"/>
                    <a:pt x="3179" y="2287"/>
                    <a:pt x="3179" y="2287"/>
                  </a:cubicBezTo>
                  <a:cubicBezTo>
                    <a:pt x="3179" y="2287"/>
                    <a:pt x="3179" y="2269"/>
                    <a:pt x="3185" y="2269"/>
                  </a:cubicBezTo>
                  <a:cubicBezTo>
                    <a:pt x="3188" y="2269"/>
                    <a:pt x="3194" y="2276"/>
                    <a:pt x="3203" y="2299"/>
                  </a:cubicBezTo>
                  <a:lnTo>
                    <a:pt x="3191" y="2239"/>
                  </a:lnTo>
                  <a:lnTo>
                    <a:pt x="3191" y="2239"/>
                  </a:lnTo>
                  <a:cubicBezTo>
                    <a:pt x="3203" y="2275"/>
                    <a:pt x="3203" y="2275"/>
                    <a:pt x="3215" y="2275"/>
                  </a:cubicBezTo>
                  <a:cubicBezTo>
                    <a:pt x="3227" y="2275"/>
                    <a:pt x="3227" y="2275"/>
                    <a:pt x="3227" y="2263"/>
                  </a:cubicBezTo>
                  <a:cubicBezTo>
                    <a:pt x="3227" y="2251"/>
                    <a:pt x="3227" y="2239"/>
                    <a:pt x="3227" y="2239"/>
                  </a:cubicBezTo>
                  <a:cubicBezTo>
                    <a:pt x="3227" y="2239"/>
                    <a:pt x="3251" y="2263"/>
                    <a:pt x="3263" y="2263"/>
                  </a:cubicBezTo>
                  <a:cubicBezTo>
                    <a:pt x="3267" y="2263"/>
                    <a:pt x="3270" y="2261"/>
                    <a:pt x="3273" y="2261"/>
                  </a:cubicBezTo>
                  <a:cubicBezTo>
                    <a:pt x="3278" y="2261"/>
                    <a:pt x="3284" y="2265"/>
                    <a:pt x="3298" y="2287"/>
                  </a:cubicBezTo>
                  <a:cubicBezTo>
                    <a:pt x="3310" y="2287"/>
                    <a:pt x="3275" y="2227"/>
                    <a:pt x="3275" y="2215"/>
                  </a:cubicBezTo>
                  <a:cubicBezTo>
                    <a:pt x="3275" y="2211"/>
                    <a:pt x="3275" y="2209"/>
                    <a:pt x="3277" y="2209"/>
                  </a:cubicBezTo>
                  <a:cubicBezTo>
                    <a:pt x="3283" y="2209"/>
                    <a:pt x="3298" y="2241"/>
                    <a:pt x="3298" y="2251"/>
                  </a:cubicBezTo>
                  <a:cubicBezTo>
                    <a:pt x="3298" y="2263"/>
                    <a:pt x="3310" y="2263"/>
                    <a:pt x="3310" y="2275"/>
                  </a:cubicBezTo>
                  <a:cubicBezTo>
                    <a:pt x="3319" y="2275"/>
                    <a:pt x="3314" y="2224"/>
                    <a:pt x="3328" y="2224"/>
                  </a:cubicBezTo>
                  <a:cubicBezTo>
                    <a:pt x="3332" y="2224"/>
                    <a:pt x="3338" y="2229"/>
                    <a:pt x="3346" y="2239"/>
                  </a:cubicBezTo>
                  <a:cubicBezTo>
                    <a:pt x="3322" y="2203"/>
                    <a:pt x="3310" y="2180"/>
                    <a:pt x="3310" y="2144"/>
                  </a:cubicBezTo>
                  <a:lnTo>
                    <a:pt x="3310" y="2144"/>
                  </a:lnTo>
                  <a:cubicBezTo>
                    <a:pt x="3310" y="2156"/>
                    <a:pt x="3322" y="2168"/>
                    <a:pt x="3322" y="2180"/>
                  </a:cubicBezTo>
                  <a:cubicBezTo>
                    <a:pt x="3334" y="2180"/>
                    <a:pt x="3334" y="2192"/>
                    <a:pt x="3334" y="2192"/>
                  </a:cubicBezTo>
                  <a:cubicBezTo>
                    <a:pt x="3340" y="2197"/>
                    <a:pt x="3346" y="2200"/>
                    <a:pt x="3350" y="2200"/>
                  </a:cubicBezTo>
                  <a:cubicBezTo>
                    <a:pt x="3355" y="2200"/>
                    <a:pt x="3358" y="2197"/>
                    <a:pt x="3358" y="2192"/>
                  </a:cubicBezTo>
                  <a:cubicBezTo>
                    <a:pt x="3370" y="2203"/>
                    <a:pt x="3394" y="2263"/>
                    <a:pt x="3394" y="2275"/>
                  </a:cubicBezTo>
                  <a:cubicBezTo>
                    <a:pt x="3395" y="2276"/>
                    <a:pt x="3396" y="2276"/>
                    <a:pt x="3396" y="2276"/>
                  </a:cubicBezTo>
                  <a:cubicBezTo>
                    <a:pt x="3403" y="2276"/>
                    <a:pt x="3394" y="2227"/>
                    <a:pt x="3394" y="2227"/>
                  </a:cubicBezTo>
                  <a:lnTo>
                    <a:pt x="3394" y="2227"/>
                  </a:lnTo>
                  <a:cubicBezTo>
                    <a:pt x="3394" y="2227"/>
                    <a:pt x="3429" y="2239"/>
                    <a:pt x="3441" y="2251"/>
                  </a:cubicBezTo>
                  <a:cubicBezTo>
                    <a:pt x="3442" y="2252"/>
                    <a:pt x="3443" y="2252"/>
                    <a:pt x="3444" y="2252"/>
                  </a:cubicBezTo>
                  <a:cubicBezTo>
                    <a:pt x="3456" y="2252"/>
                    <a:pt x="3404" y="2158"/>
                    <a:pt x="3409" y="2158"/>
                  </a:cubicBezTo>
                  <a:lnTo>
                    <a:pt x="3409" y="2158"/>
                  </a:lnTo>
                  <a:cubicBezTo>
                    <a:pt x="3410" y="2158"/>
                    <a:pt x="3412" y="2161"/>
                    <a:pt x="3417" y="2168"/>
                  </a:cubicBezTo>
                  <a:cubicBezTo>
                    <a:pt x="3436" y="2186"/>
                    <a:pt x="3454" y="2211"/>
                    <a:pt x="3461" y="2211"/>
                  </a:cubicBezTo>
                  <a:cubicBezTo>
                    <a:pt x="3464" y="2211"/>
                    <a:pt x="3465" y="2209"/>
                    <a:pt x="3465" y="2203"/>
                  </a:cubicBezTo>
                  <a:cubicBezTo>
                    <a:pt x="3470" y="2199"/>
                    <a:pt x="3465" y="2182"/>
                    <a:pt x="3460" y="2169"/>
                  </a:cubicBezTo>
                  <a:lnTo>
                    <a:pt x="3460" y="2169"/>
                  </a:lnTo>
                  <a:cubicBezTo>
                    <a:pt x="3461" y="2172"/>
                    <a:pt x="3463" y="2176"/>
                    <a:pt x="3465" y="2180"/>
                  </a:cubicBezTo>
                  <a:cubicBezTo>
                    <a:pt x="3480" y="2198"/>
                    <a:pt x="3488" y="2205"/>
                    <a:pt x="3491" y="2205"/>
                  </a:cubicBezTo>
                  <a:cubicBezTo>
                    <a:pt x="3499" y="2205"/>
                    <a:pt x="3485" y="2172"/>
                    <a:pt x="3477" y="2156"/>
                  </a:cubicBezTo>
                  <a:cubicBezTo>
                    <a:pt x="3474" y="2142"/>
                    <a:pt x="3475" y="2137"/>
                    <a:pt x="3479" y="2137"/>
                  </a:cubicBezTo>
                  <a:cubicBezTo>
                    <a:pt x="3489" y="2137"/>
                    <a:pt x="3516" y="2168"/>
                    <a:pt x="3525" y="2168"/>
                  </a:cubicBezTo>
                  <a:cubicBezTo>
                    <a:pt x="3525" y="2168"/>
                    <a:pt x="3526" y="2169"/>
                    <a:pt x="3526" y="2169"/>
                  </a:cubicBezTo>
                  <a:cubicBezTo>
                    <a:pt x="3529" y="2169"/>
                    <a:pt x="3476" y="2095"/>
                    <a:pt x="3465" y="2072"/>
                  </a:cubicBezTo>
                  <a:cubicBezTo>
                    <a:pt x="3464" y="2070"/>
                    <a:pt x="3463" y="2069"/>
                    <a:pt x="3464" y="2069"/>
                  </a:cubicBezTo>
                  <a:lnTo>
                    <a:pt x="3464" y="2069"/>
                  </a:lnTo>
                  <a:cubicBezTo>
                    <a:pt x="3467" y="2069"/>
                    <a:pt x="3505" y="2116"/>
                    <a:pt x="3513" y="2116"/>
                  </a:cubicBezTo>
                  <a:cubicBezTo>
                    <a:pt x="3514" y="2116"/>
                    <a:pt x="3515" y="2114"/>
                    <a:pt x="3513" y="2108"/>
                  </a:cubicBezTo>
                  <a:cubicBezTo>
                    <a:pt x="3501" y="2096"/>
                    <a:pt x="3501" y="2084"/>
                    <a:pt x="3489" y="2072"/>
                  </a:cubicBezTo>
                  <a:cubicBezTo>
                    <a:pt x="3489" y="2072"/>
                    <a:pt x="3489" y="2067"/>
                    <a:pt x="3492" y="2067"/>
                  </a:cubicBezTo>
                  <a:cubicBezTo>
                    <a:pt x="3494" y="2067"/>
                    <a:pt x="3497" y="2068"/>
                    <a:pt x="3501" y="2072"/>
                  </a:cubicBezTo>
                  <a:cubicBezTo>
                    <a:pt x="3501" y="2084"/>
                    <a:pt x="3536" y="2144"/>
                    <a:pt x="3560" y="2144"/>
                  </a:cubicBezTo>
                  <a:cubicBezTo>
                    <a:pt x="3563" y="2147"/>
                    <a:pt x="3567" y="2148"/>
                    <a:pt x="3571" y="2148"/>
                  </a:cubicBezTo>
                  <a:cubicBezTo>
                    <a:pt x="3583" y="2148"/>
                    <a:pt x="3596" y="2135"/>
                    <a:pt x="3596" y="2108"/>
                  </a:cubicBezTo>
                  <a:cubicBezTo>
                    <a:pt x="3589" y="2087"/>
                    <a:pt x="3590" y="2082"/>
                    <a:pt x="3593" y="2082"/>
                  </a:cubicBezTo>
                  <a:lnTo>
                    <a:pt x="3593" y="2082"/>
                  </a:lnTo>
                  <a:cubicBezTo>
                    <a:pt x="3594" y="2082"/>
                    <a:pt x="3596" y="2084"/>
                    <a:pt x="3596" y="2084"/>
                  </a:cubicBezTo>
                  <a:cubicBezTo>
                    <a:pt x="3592" y="2076"/>
                    <a:pt x="3590" y="2072"/>
                    <a:pt x="3591" y="2072"/>
                  </a:cubicBezTo>
                  <a:lnTo>
                    <a:pt x="3591" y="2072"/>
                  </a:lnTo>
                  <a:cubicBezTo>
                    <a:pt x="3593" y="2072"/>
                    <a:pt x="3605" y="2088"/>
                    <a:pt x="3617" y="2104"/>
                  </a:cubicBezTo>
                  <a:lnTo>
                    <a:pt x="3617" y="2104"/>
                  </a:lnTo>
                  <a:cubicBezTo>
                    <a:pt x="3610" y="2093"/>
                    <a:pt x="3605" y="2083"/>
                    <a:pt x="3610" y="2083"/>
                  </a:cubicBezTo>
                  <a:cubicBezTo>
                    <a:pt x="3613" y="2083"/>
                    <a:pt x="3620" y="2087"/>
                    <a:pt x="3632" y="2096"/>
                  </a:cubicBezTo>
                  <a:lnTo>
                    <a:pt x="3632" y="2084"/>
                  </a:lnTo>
                  <a:cubicBezTo>
                    <a:pt x="3632" y="2075"/>
                    <a:pt x="3617" y="2022"/>
                    <a:pt x="3634" y="2022"/>
                  </a:cubicBezTo>
                  <a:cubicBezTo>
                    <a:pt x="3638" y="2022"/>
                    <a:pt x="3645" y="2026"/>
                    <a:pt x="3656" y="2037"/>
                  </a:cubicBezTo>
                  <a:lnTo>
                    <a:pt x="3596" y="1953"/>
                  </a:lnTo>
                  <a:lnTo>
                    <a:pt x="3596" y="1953"/>
                  </a:lnTo>
                  <a:cubicBezTo>
                    <a:pt x="3623" y="1980"/>
                    <a:pt x="3643" y="1994"/>
                    <a:pt x="3651" y="1994"/>
                  </a:cubicBezTo>
                  <a:cubicBezTo>
                    <a:pt x="3654" y="1994"/>
                    <a:pt x="3656" y="1992"/>
                    <a:pt x="3656" y="1989"/>
                  </a:cubicBezTo>
                  <a:cubicBezTo>
                    <a:pt x="3667" y="1989"/>
                    <a:pt x="3691" y="2013"/>
                    <a:pt x="3715" y="2037"/>
                  </a:cubicBezTo>
                  <a:cubicBezTo>
                    <a:pt x="3716" y="2037"/>
                    <a:pt x="3717" y="2038"/>
                    <a:pt x="3718" y="2038"/>
                  </a:cubicBezTo>
                  <a:cubicBezTo>
                    <a:pt x="3729" y="2038"/>
                    <a:pt x="3656" y="1954"/>
                    <a:pt x="3656" y="1953"/>
                  </a:cubicBezTo>
                  <a:lnTo>
                    <a:pt x="3656" y="1953"/>
                  </a:lnTo>
                  <a:cubicBezTo>
                    <a:pt x="3656" y="1954"/>
                    <a:pt x="3739" y="2037"/>
                    <a:pt x="3739" y="2037"/>
                  </a:cubicBezTo>
                  <a:cubicBezTo>
                    <a:pt x="3751" y="2037"/>
                    <a:pt x="3739" y="2001"/>
                    <a:pt x="3703" y="1977"/>
                  </a:cubicBezTo>
                  <a:cubicBezTo>
                    <a:pt x="3679" y="1953"/>
                    <a:pt x="3667" y="1953"/>
                    <a:pt x="3667" y="1941"/>
                  </a:cubicBezTo>
                  <a:lnTo>
                    <a:pt x="3667" y="1941"/>
                  </a:lnTo>
                  <a:cubicBezTo>
                    <a:pt x="3667" y="1941"/>
                    <a:pt x="3668" y="1942"/>
                    <a:pt x="3691" y="1953"/>
                  </a:cubicBezTo>
                  <a:cubicBezTo>
                    <a:pt x="3715" y="1965"/>
                    <a:pt x="3751" y="2013"/>
                    <a:pt x="3775" y="2025"/>
                  </a:cubicBezTo>
                  <a:cubicBezTo>
                    <a:pt x="3781" y="2029"/>
                    <a:pt x="3784" y="2030"/>
                    <a:pt x="3785" y="2030"/>
                  </a:cubicBezTo>
                  <a:cubicBezTo>
                    <a:pt x="3792" y="2030"/>
                    <a:pt x="3751" y="1989"/>
                    <a:pt x="3751" y="1989"/>
                  </a:cubicBezTo>
                  <a:cubicBezTo>
                    <a:pt x="3751" y="1989"/>
                    <a:pt x="3727" y="1965"/>
                    <a:pt x="3739" y="1965"/>
                  </a:cubicBezTo>
                  <a:cubicBezTo>
                    <a:pt x="3727" y="1953"/>
                    <a:pt x="3715" y="1930"/>
                    <a:pt x="3703" y="1918"/>
                  </a:cubicBezTo>
                  <a:cubicBezTo>
                    <a:pt x="3702" y="1916"/>
                    <a:pt x="3702" y="1916"/>
                    <a:pt x="3702" y="1916"/>
                  </a:cubicBezTo>
                  <a:lnTo>
                    <a:pt x="3702" y="1916"/>
                  </a:lnTo>
                  <a:cubicBezTo>
                    <a:pt x="3705" y="1916"/>
                    <a:pt x="3738" y="1936"/>
                    <a:pt x="3743" y="1936"/>
                  </a:cubicBezTo>
                  <a:cubicBezTo>
                    <a:pt x="3745" y="1936"/>
                    <a:pt x="3744" y="1934"/>
                    <a:pt x="3739" y="1930"/>
                  </a:cubicBezTo>
                  <a:cubicBezTo>
                    <a:pt x="3727" y="1906"/>
                    <a:pt x="3715" y="1906"/>
                    <a:pt x="3715" y="1906"/>
                  </a:cubicBezTo>
                  <a:cubicBezTo>
                    <a:pt x="3703" y="1894"/>
                    <a:pt x="3715" y="1894"/>
                    <a:pt x="3715" y="1894"/>
                  </a:cubicBezTo>
                  <a:cubicBezTo>
                    <a:pt x="3715" y="1893"/>
                    <a:pt x="3715" y="1892"/>
                    <a:pt x="3716" y="1892"/>
                  </a:cubicBezTo>
                  <a:cubicBezTo>
                    <a:pt x="3719" y="1892"/>
                    <a:pt x="3741" y="1941"/>
                    <a:pt x="3763" y="1941"/>
                  </a:cubicBezTo>
                  <a:cubicBezTo>
                    <a:pt x="3775" y="1930"/>
                    <a:pt x="3763" y="1918"/>
                    <a:pt x="3727" y="1882"/>
                  </a:cubicBezTo>
                  <a:lnTo>
                    <a:pt x="3727" y="1882"/>
                  </a:lnTo>
                  <a:cubicBezTo>
                    <a:pt x="3750" y="1901"/>
                    <a:pt x="3766" y="1908"/>
                    <a:pt x="3777" y="1908"/>
                  </a:cubicBezTo>
                  <a:cubicBezTo>
                    <a:pt x="3800" y="1908"/>
                    <a:pt x="3802" y="1878"/>
                    <a:pt x="3810" y="1870"/>
                  </a:cubicBezTo>
                  <a:cubicBezTo>
                    <a:pt x="3810" y="1858"/>
                    <a:pt x="3775" y="1846"/>
                    <a:pt x="3727" y="1822"/>
                  </a:cubicBezTo>
                  <a:cubicBezTo>
                    <a:pt x="3705" y="1808"/>
                    <a:pt x="3696" y="1798"/>
                    <a:pt x="3702" y="1798"/>
                  </a:cubicBezTo>
                  <a:cubicBezTo>
                    <a:pt x="3705" y="1798"/>
                    <a:pt x="3713" y="1801"/>
                    <a:pt x="3727" y="1811"/>
                  </a:cubicBezTo>
                  <a:cubicBezTo>
                    <a:pt x="3773" y="1837"/>
                    <a:pt x="3808" y="1845"/>
                    <a:pt x="3830" y="1845"/>
                  </a:cubicBezTo>
                  <a:cubicBezTo>
                    <a:pt x="3848" y="1845"/>
                    <a:pt x="3858" y="1840"/>
                    <a:pt x="3858" y="1834"/>
                  </a:cubicBezTo>
                  <a:cubicBezTo>
                    <a:pt x="3870" y="1822"/>
                    <a:pt x="3870" y="1822"/>
                    <a:pt x="3846" y="1811"/>
                  </a:cubicBezTo>
                  <a:cubicBezTo>
                    <a:pt x="3810" y="1787"/>
                    <a:pt x="3786" y="1775"/>
                    <a:pt x="3798" y="1763"/>
                  </a:cubicBezTo>
                  <a:cubicBezTo>
                    <a:pt x="3798" y="1762"/>
                    <a:pt x="3799" y="1761"/>
                    <a:pt x="3800" y="1761"/>
                  </a:cubicBezTo>
                  <a:cubicBezTo>
                    <a:pt x="3807" y="1761"/>
                    <a:pt x="3837" y="1789"/>
                    <a:pt x="3844" y="1789"/>
                  </a:cubicBezTo>
                  <a:cubicBezTo>
                    <a:pt x="3845" y="1789"/>
                    <a:pt x="3846" y="1788"/>
                    <a:pt x="3846" y="1787"/>
                  </a:cubicBezTo>
                  <a:cubicBezTo>
                    <a:pt x="3858" y="1775"/>
                    <a:pt x="3858" y="1763"/>
                    <a:pt x="3870" y="1751"/>
                  </a:cubicBezTo>
                  <a:cubicBezTo>
                    <a:pt x="3870" y="1743"/>
                    <a:pt x="3870" y="1735"/>
                    <a:pt x="3850" y="1722"/>
                  </a:cubicBezTo>
                  <a:lnTo>
                    <a:pt x="3850" y="1722"/>
                  </a:lnTo>
                  <a:cubicBezTo>
                    <a:pt x="3863" y="1728"/>
                    <a:pt x="3877" y="1734"/>
                    <a:pt x="3894" y="1739"/>
                  </a:cubicBezTo>
                  <a:cubicBezTo>
                    <a:pt x="3906" y="1739"/>
                    <a:pt x="3929" y="1739"/>
                    <a:pt x="3906" y="1727"/>
                  </a:cubicBezTo>
                  <a:cubicBezTo>
                    <a:pt x="3882" y="1727"/>
                    <a:pt x="3894" y="1715"/>
                    <a:pt x="3894" y="1715"/>
                  </a:cubicBezTo>
                  <a:cubicBezTo>
                    <a:pt x="3870" y="1703"/>
                    <a:pt x="3858" y="1691"/>
                    <a:pt x="3846" y="1691"/>
                  </a:cubicBezTo>
                  <a:cubicBezTo>
                    <a:pt x="3838" y="1687"/>
                    <a:pt x="3838" y="1686"/>
                    <a:pt x="3842" y="1686"/>
                  </a:cubicBezTo>
                  <a:cubicBezTo>
                    <a:pt x="3850" y="1686"/>
                    <a:pt x="3874" y="1691"/>
                    <a:pt x="3882" y="1691"/>
                  </a:cubicBezTo>
                  <a:cubicBezTo>
                    <a:pt x="3882" y="1691"/>
                    <a:pt x="3894" y="1691"/>
                    <a:pt x="3882" y="1680"/>
                  </a:cubicBezTo>
                  <a:cubicBezTo>
                    <a:pt x="3882" y="1668"/>
                    <a:pt x="3882" y="1668"/>
                    <a:pt x="3858" y="1656"/>
                  </a:cubicBezTo>
                  <a:cubicBezTo>
                    <a:pt x="3834" y="1656"/>
                    <a:pt x="3846" y="1644"/>
                    <a:pt x="3846" y="1644"/>
                  </a:cubicBezTo>
                  <a:lnTo>
                    <a:pt x="3846" y="1644"/>
                  </a:lnTo>
                  <a:cubicBezTo>
                    <a:pt x="3864" y="1650"/>
                    <a:pt x="3876" y="1653"/>
                    <a:pt x="3882" y="1653"/>
                  </a:cubicBezTo>
                  <a:cubicBezTo>
                    <a:pt x="3888" y="1653"/>
                    <a:pt x="3888" y="1650"/>
                    <a:pt x="3882" y="1644"/>
                  </a:cubicBezTo>
                  <a:cubicBezTo>
                    <a:pt x="3870" y="1632"/>
                    <a:pt x="3858" y="1632"/>
                    <a:pt x="3846" y="1620"/>
                  </a:cubicBezTo>
                  <a:cubicBezTo>
                    <a:pt x="3846" y="1620"/>
                    <a:pt x="3822" y="1608"/>
                    <a:pt x="3846" y="1608"/>
                  </a:cubicBezTo>
                  <a:cubicBezTo>
                    <a:pt x="3858" y="1620"/>
                    <a:pt x="3870" y="1620"/>
                    <a:pt x="3882" y="1620"/>
                  </a:cubicBezTo>
                  <a:cubicBezTo>
                    <a:pt x="3882" y="1608"/>
                    <a:pt x="3882" y="1608"/>
                    <a:pt x="3858" y="1596"/>
                  </a:cubicBezTo>
                  <a:cubicBezTo>
                    <a:pt x="3834" y="1596"/>
                    <a:pt x="3810" y="1584"/>
                    <a:pt x="3858" y="1584"/>
                  </a:cubicBezTo>
                  <a:cubicBezTo>
                    <a:pt x="3882" y="1584"/>
                    <a:pt x="3895" y="1590"/>
                    <a:pt x="3908" y="1590"/>
                  </a:cubicBezTo>
                  <a:cubicBezTo>
                    <a:pt x="3915" y="1590"/>
                    <a:pt x="3921" y="1588"/>
                    <a:pt x="3929" y="1584"/>
                  </a:cubicBezTo>
                  <a:cubicBezTo>
                    <a:pt x="3953" y="1572"/>
                    <a:pt x="3965" y="1572"/>
                    <a:pt x="3965" y="1572"/>
                  </a:cubicBezTo>
                  <a:cubicBezTo>
                    <a:pt x="3965" y="1566"/>
                    <a:pt x="3956" y="1566"/>
                    <a:pt x="3946" y="1566"/>
                  </a:cubicBezTo>
                  <a:cubicBezTo>
                    <a:pt x="3935" y="1566"/>
                    <a:pt x="3923" y="1566"/>
                    <a:pt x="3917" y="1560"/>
                  </a:cubicBezTo>
                  <a:cubicBezTo>
                    <a:pt x="3894" y="1549"/>
                    <a:pt x="3870" y="1549"/>
                    <a:pt x="3894" y="1549"/>
                  </a:cubicBezTo>
                  <a:cubicBezTo>
                    <a:pt x="3911" y="1549"/>
                    <a:pt x="3928" y="1543"/>
                    <a:pt x="3919" y="1539"/>
                  </a:cubicBezTo>
                  <a:lnTo>
                    <a:pt x="3919" y="1539"/>
                  </a:lnTo>
                  <a:cubicBezTo>
                    <a:pt x="3919" y="1539"/>
                    <a:pt x="3920" y="1539"/>
                    <a:pt x="3921" y="1539"/>
                  </a:cubicBezTo>
                  <a:cubicBezTo>
                    <a:pt x="3962" y="1539"/>
                    <a:pt x="3917" y="1511"/>
                    <a:pt x="3917" y="1501"/>
                  </a:cubicBezTo>
                  <a:cubicBezTo>
                    <a:pt x="3917" y="1501"/>
                    <a:pt x="3929" y="1501"/>
                    <a:pt x="3941" y="1489"/>
                  </a:cubicBezTo>
                  <a:cubicBezTo>
                    <a:pt x="3941" y="1489"/>
                    <a:pt x="3953" y="1477"/>
                    <a:pt x="3953" y="1477"/>
                  </a:cubicBezTo>
                  <a:cubicBezTo>
                    <a:pt x="3953" y="1477"/>
                    <a:pt x="3944" y="1440"/>
                    <a:pt x="3975" y="1440"/>
                  </a:cubicBezTo>
                  <a:cubicBezTo>
                    <a:pt x="3979" y="1440"/>
                    <a:pt x="3984" y="1440"/>
                    <a:pt x="3989" y="1441"/>
                  </a:cubicBezTo>
                  <a:cubicBezTo>
                    <a:pt x="3989" y="1430"/>
                    <a:pt x="3989" y="1430"/>
                    <a:pt x="3929" y="1418"/>
                  </a:cubicBezTo>
                  <a:cubicBezTo>
                    <a:pt x="3917" y="1418"/>
                    <a:pt x="3894" y="1418"/>
                    <a:pt x="3870" y="1406"/>
                  </a:cubicBezTo>
                  <a:lnTo>
                    <a:pt x="3953" y="1406"/>
                  </a:lnTo>
                  <a:cubicBezTo>
                    <a:pt x="3977" y="1406"/>
                    <a:pt x="3977" y="1394"/>
                    <a:pt x="3965" y="1394"/>
                  </a:cubicBezTo>
                  <a:cubicBezTo>
                    <a:pt x="3941" y="1382"/>
                    <a:pt x="3929" y="1382"/>
                    <a:pt x="3929" y="1370"/>
                  </a:cubicBezTo>
                  <a:lnTo>
                    <a:pt x="3965" y="1370"/>
                  </a:lnTo>
                  <a:cubicBezTo>
                    <a:pt x="4001" y="1370"/>
                    <a:pt x="3870" y="1370"/>
                    <a:pt x="3870" y="1358"/>
                  </a:cubicBezTo>
                  <a:cubicBezTo>
                    <a:pt x="3870" y="1352"/>
                    <a:pt x="3891" y="1352"/>
                    <a:pt x="3914" y="1352"/>
                  </a:cubicBezTo>
                  <a:cubicBezTo>
                    <a:pt x="3938" y="1352"/>
                    <a:pt x="3965" y="1352"/>
                    <a:pt x="3977" y="1346"/>
                  </a:cubicBezTo>
                  <a:cubicBezTo>
                    <a:pt x="3989" y="1334"/>
                    <a:pt x="3906" y="1322"/>
                    <a:pt x="3882" y="1310"/>
                  </a:cubicBezTo>
                  <a:cubicBezTo>
                    <a:pt x="3872" y="1310"/>
                    <a:pt x="3863" y="1295"/>
                    <a:pt x="3878" y="1295"/>
                  </a:cubicBezTo>
                  <a:cubicBezTo>
                    <a:pt x="3881" y="1295"/>
                    <a:pt x="3886" y="1296"/>
                    <a:pt x="3894" y="1299"/>
                  </a:cubicBezTo>
                  <a:cubicBezTo>
                    <a:pt x="3894" y="1305"/>
                    <a:pt x="3906" y="1307"/>
                    <a:pt x="3919" y="1307"/>
                  </a:cubicBezTo>
                  <a:cubicBezTo>
                    <a:pt x="3932" y="1307"/>
                    <a:pt x="3947" y="1305"/>
                    <a:pt x="3953" y="1299"/>
                  </a:cubicBezTo>
                  <a:cubicBezTo>
                    <a:pt x="3970" y="1290"/>
                    <a:pt x="3963" y="1282"/>
                    <a:pt x="3945" y="1282"/>
                  </a:cubicBezTo>
                  <a:cubicBezTo>
                    <a:pt x="3937" y="1282"/>
                    <a:pt x="3928" y="1283"/>
                    <a:pt x="3917" y="1287"/>
                  </a:cubicBezTo>
                  <a:cubicBezTo>
                    <a:pt x="3894" y="1287"/>
                    <a:pt x="3870" y="1299"/>
                    <a:pt x="3858" y="1299"/>
                  </a:cubicBezTo>
                  <a:cubicBezTo>
                    <a:pt x="3858" y="1299"/>
                    <a:pt x="3977" y="1263"/>
                    <a:pt x="3941" y="1263"/>
                  </a:cubicBezTo>
                  <a:lnTo>
                    <a:pt x="3810" y="1263"/>
                  </a:lnTo>
                  <a:cubicBezTo>
                    <a:pt x="3870" y="1263"/>
                    <a:pt x="3894" y="1251"/>
                    <a:pt x="3894" y="1239"/>
                  </a:cubicBezTo>
                  <a:cubicBezTo>
                    <a:pt x="3882" y="1227"/>
                    <a:pt x="3858" y="1227"/>
                    <a:pt x="3834" y="1227"/>
                  </a:cubicBezTo>
                  <a:lnTo>
                    <a:pt x="3834" y="1215"/>
                  </a:lnTo>
                  <a:lnTo>
                    <a:pt x="3906" y="1215"/>
                  </a:lnTo>
                  <a:cubicBezTo>
                    <a:pt x="3929" y="1203"/>
                    <a:pt x="3941" y="1191"/>
                    <a:pt x="3929" y="1191"/>
                  </a:cubicBezTo>
                  <a:cubicBezTo>
                    <a:pt x="3917" y="1191"/>
                    <a:pt x="3798" y="1191"/>
                    <a:pt x="3894" y="1168"/>
                  </a:cubicBezTo>
                  <a:cubicBezTo>
                    <a:pt x="3941" y="1162"/>
                    <a:pt x="3935" y="1162"/>
                    <a:pt x="3917" y="1162"/>
                  </a:cubicBezTo>
                  <a:cubicBezTo>
                    <a:pt x="3900" y="1162"/>
                    <a:pt x="3870" y="1162"/>
                    <a:pt x="3870" y="1156"/>
                  </a:cubicBezTo>
                  <a:cubicBezTo>
                    <a:pt x="3870" y="1144"/>
                    <a:pt x="3929" y="1132"/>
                    <a:pt x="3906" y="1132"/>
                  </a:cubicBezTo>
                  <a:lnTo>
                    <a:pt x="3846" y="1132"/>
                  </a:lnTo>
                  <a:cubicBezTo>
                    <a:pt x="3870" y="1132"/>
                    <a:pt x="3894" y="1120"/>
                    <a:pt x="3917" y="1108"/>
                  </a:cubicBezTo>
                  <a:cubicBezTo>
                    <a:pt x="3917" y="1108"/>
                    <a:pt x="3929" y="1096"/>
                    <a:pt x="3906" y="1096"/>
                  </a:cubicBezTo>
                  <a:cubicBezTo>
                    <a:pt x="3895" y="1100"/>
                    <a:pt x="3889" y="1101"/>
                    <a:pt x="3885" y="1101"/>
                  </a:cubicBezTo>
                  <a:cubicBezTo>
                    <a:pt x="3876" y="1101"/>
                    <a:pt x="3882" y="1093"/>
                    <a:pt x="3882" y="1084"/>
                  </a:cubicBezTo>
                  <a:cubicBezTo>
                    <a:pt x="3882" y="1082"/>
                    <a:pt x="3879" y="1081"/>
                    <a:pt x="3875" y="1081"/>
                  </a:cubicBezTo>
                  <a:cubicBezTo>
                    <a:pt x="3863" y="1081"/>
                    <a:pt x="3841" y="1088"/>
                    <a:pt x="3829" y="1088"/>
                  </a:cubicBezTo>
                  <a:cubicBezTo>
                    <a:pt x="3825" y="1088"/>
                    <a:pt x="3822" y="1087"/>
                    <a:pt x="3822" y="1084"/>
                  </a:cubicBezTo>
                  <a:lnTo>
                    <a:pt x="3882" y="1072"/>
                  </a:lnTo>
                  <a:cubicBezTo>
                    <a:pt x="3882" y="1072"/>
                    <a:pt x="3882" y="1067"/>
                    <a:pt x="3875" y="1067"/>
                  </a:cubicBezTo>
                  <a:cubicBezTo>
                    <a:pt x="3871" y="1067"/>
                    <a:pt x="3866" y="1068"/>
                    <a:pt x="3858" y="1072"/>
                  </a:cubicBezTo>
                  <a:cubicBezTo>
                    <a:pt x="3847" y="1076"/>
                    <a:pt x="3840" y="1077"/>
                    <a:pt x="3836" y="1077"/>
                  </a:cubicBezTo>
                  <a:cubicBezTo>
                    <a:pt x="3825" y="1077"/>
                    <a:pt x="3833" y="1069"/>
                    <a:pt x="3858" y="1060"/>
                  </a:cubicBezTo>
                  <a:lnTo>
                    <a:pt x="3786" y="1060"/>
                  </a:lnTo>
                  <a:lnTo>
                    <a:pt x="3872" y="1041"/>
                  </a:lnTo>
                  <a:lnTo>
                    <a:pt x="3872" y="1041"/>
                  </a:lnTo>
                  <a:cubicBezTo>
                    <a:pt x="3871" y="1041"/>
                    <a:pt x="3869" y="1042"/>
                    <a:pt x="3868" y="1042"/>
                  </a:cubicBezTo>
                  <a:cubicBezTo>
                    <a:pt x="3852" y="1042"/>
                    <a:pt x="3846" y="1033"/>
                    <a:pt x="3846" y="1025"/>
                  </a:cubicBezTo>
                  <a:cubicBezTo>
                    <a:pt x="3846" y="1013"/>
                    <a:pt x="3870" y="1013"/>
                    <a:pt x="3882" y="1001"/>
                  </a:cubicBezTo>
                  <a:cubicBezTo>
                    <a:pt x="3917" y="977"/>
                    <a:pt x="3894" y="953"/>
                    <a:pt x="3894" y="929"/>
                  </a:cubicBezTo>
                  <a:cubicBezTo>
                    <a:pt x="3894" y="929"/>
                    <a:pt x="3917" y="918"/>
                    <a:pt x="3917" y="906"/>
                  </a:cubicBezTo>
                  <a:cubicBezTo>
                    <a:pt x="3917" y="906"/>
                    <a:pt x="3917" y="906"/>
                    <a:pt x="3917" y="894"/>
                  </a:cubicBezTo>
                  <a:cubicBezTo>
                    <a:pt x="3917" y="882"/>
                    <a:pt x="3906" y="870"/>
                    <a:pt x="3894" y="870"/>
                  </a:cubicBezTo>
                  <a:cubicBezTo>
                    <a:pt x="3870" y="846"/>
                    <a:pt x="3858" y="834"/>
                    <a:pt x="3834" y="822"/>
                  </a:cubicBezTo>
                  <a:lnTo>
                    <a:pt x="3798" y="822"/>
                  </a:lnTo>
                  <a:cubicBezTo>
                    <a:pt x="3810" y="822"/>
                    <a:pt x="3798" y="798"/>
                    <a:pt x="3798" y="787"/>
                  </a:cubicBezTo>
                  <a:cubicBezTo>
                    <a:pt x="3798" y="778"/>
                    <a:pt x="3798" y="770"/>
                    <a:pt x="3790" y="770"/>
                  </a:cubicBezTo>
                  <a:cubicBezTo>
                    <a:pt x="3786" y="770"/>
                    <a:pt x="3782" y="771"/>
                    <a:pt x="3775" y="775"/>
                  </a:cubicBezTo>
                  <a:cubicBezTo>
                    <a:pt x="3770" y="775"/>
                    <a:pt x="3759" y="778"/>
                    <a:pt x="3745" y="783"/>
                  </a:cubicBezTo>
                  <a:lnTo>
                    <a:pt x="3745" y="783"/>
                  </a:lnTo>
                  <a:cubicBezTo>
                    <a:pt x="3752" y="780"/>
                    <a:pt x="3758" y="777"/>
                    <a:pt x="3763" y="775"/>
                  </a:cubicBezTo>
                  <a:cubicBezTo>
                    <a:pt x="3798" y="763"/>
                    <a:pt x="3798" y="751"/>
                    <a:pt x="3786" y="739"/>
                  </a:cubicBezTo>
                  <a:cubicBezTo>
                    <a:pt x="3786" y="739"/>
                    <a:pt x="3775" y="727"/>
                    <a:pt x="3786" y="703"/>
                  </a:cubicBezTo>
                  <a:lnTo>
                    <a:pt x="3810" y="691"/>
                  </a:lnTo>
                  <a:lnTo>
                    <a:pt x="3763" y="691"/>
                  </a:lnTo>
                  <a:cubicBezTo>
                    <a:pt x="3727" y="691"/>
                    <a:pt x="3786" y="668"/>
                    <a:pt x="3786" y="656"/>
                  </a:cubicBezTo>
                  <a:cubicBezTo>
                    <a:pt x="3790" y="652"/>
                    <a:pt x="3788" y="651"/>
                    <a:pt x="3783" y="651"/>
                  </a:cubicBezTo>
                  <a:cubicBezTo>
                    <a:pt x="3772" y="651"/>
                    <a:pt x="3740" y="659"/>
                    <a:pt x="3715" y="668"/>
                  </a:cubicBezTo>
                  <a:cubicBezTo>
                    <a:pt x="3705" y="669"/>
                    <a:pt x="3699" y="670"/>
                    <a:pt x="3695" y="670"/>
                  </a:cubicBezTo>
                  <a:cubicBezTo>
                    <a:pt x="3672" y="670"/>
                    <a:pt x="3752" y="642"/>
                    <a:pt x="3763" y="632"/>
                  </a:cubicBezTo>
                  <a:cubicBezTo>
                    <a:pt x="3779" y="628"/>
                    <a:pt x="3780" y="627"/>
                    <a:pt x="3774" y="627"/>
                  </a:cubicBezTo>
                  <a:cubicBezTo>
                    <a:pt x="3763" y="627"/>
                    <a:pt x="3723" y="632"/>
                    <a:pt x="3715" y="632"/>
                  </a:cubicBezTo>
                  <a:cubicBezTo>
                    <a:pt x="3679" y="632"/>
                    <a:pt x="3751" y="608"/>
                    <a:pt x="3763" y="596"/>
                  </a:cubicBezTo>
                  <a:cubicBezTo>
                    <a:pt x="3775" y="584"/>
                    <a:pt x="3763" y="572"/>
                    <a:pt x="3763" y="572"/>
                  </a:cubicBezTo>
                  <a:cubicBezTo>
                    <a:pt x="3751" y="572"/>
                    <a:pt x="3715" y="560"/>
                    <a:pt x="3763" y="537"/>
                  </a:cubicBezTo>
                  <a:cubicBezTo>
                    <a:pt x="3763" y="525"/>
                    <a:pt x="3751" y="525"/>
                    <a:pt x="3739" y="525"/>
                  </a:cubicBezTo>
                  <a:cubicBezTo>
                    <a:pt x="3703" y="513"/>
                    <a:pt x="3703" y="489"/>
                    <a:pt x="3667" y="477"/>
                  </a:cubicBezTo>
                  <a:cubicBezTo>
                    <a:pt x="3658" y="474"/>
                    <a:pt x="3651" y="472"/>
                    <a:pt x="3645" y="472"/>
                  </a:cubicBezTo>
                  <a:cubicBezTo>
                    <a:pt x="3641" y="472"/>
                    <a:pt x="3638" y="473"/>
                    <a:pt x="3635" y="474"/>
                  </a:cubicBezTo>
                  <a:lnTo>
                    <a:pt x="3635" y="474"/>
                  </a:lnTo>
                  <a:cubicBezTo>
                    <a:pt x="3647" y="466"/>
                    <a:pt x="3657" y="458"/>
                    <a:pt x="3667" y="453"/>
                  </a:cubicBezTo>
                  <a:cubicBezTo>
                    <a:pt x="3673" y="447"/>
                    <a:pt x="3670" y="447"/>
                    <a:pt x="3666" y="447"/>
                  </a:cubicBezTo>
                  <a:cubicBezTo>
                    <a:pt x="3661" y="447"/>
                    <a:pt x="3656" y="447"/>
                    <a:pt x="3656" y="441"/>
                  </a:cubicBezTo>
                  <a:lnTo>
                    <a:pt x="3667" y="429"/>
                  </a:lnTo>
                  <a:cubicBezTo>
                    <a:pt x="3679" y="417"/>
                    <a:pt x="3679" y="406"/>
                    <a:pt x="3667" y="394"/>
                  </a:cubicBezTo>
                  <a:cubicBezTo>
                    <a:pt x="3644" y="394"/>
                    <a:pt x="3644" y="382"/>
                    <a:pt x="3632" y="382"/>
                  </a:cubicBezTo>
                  <a:lnTo>
                    <a:pt x="3465" y="453"/>
                  </a:lnTo>
                  <a:cubicBezTo>
                    <a:pt x="3453" y="453"/>
                    <a:pt x="3513" y="417"/>
                    <a:pt x="3560" y="406"/>
                  </a:cubicBezTo>
                  <a:cubicBezTo>
                    <a:pt x="3608" y="382"/>
                    <a:pt x="3632" y="370"/>
                    <a:pt x="3620" y="358"/>
                  </a:cubicBezTo>
                  <a:cubicBezTo>
                    <a:pt x="3620" y="352"/>
                    <a:pt x="3620" y="349"/>
                    <a:pt x="3617" y="349"/>
                  </a:cubicBezTo>
                  <a:cubicBezTo>
                    <a:pt x="3614" y="349"/>
                    <a:pt x="3608" y="352"/>
                    <a:pt x="3596" y="358"/>
                  </a:cubicBezTo>
                  <a:cubicBezTo>
                    <a:pt x="3584" y="364"/>
                    <a:pt x="3578" y="367"/>
                    <a:pt x="3575" y="367"/>
                  </a:cubicBezTo>
                  <a:cubicBezTo>
                    <a:pt x="3572" y="367"/>
                    <a:pt x="3572" y="364"/>
                    <a:pt x="3572" y="358"/>
                  </a:cubicBezTo>
                  <a:cubicBezTo>
                    <a:pt x="3608" y="334"/>
                    <a:pt x="3644" y="310"/>
                    <a:pt x="3679" y="287"/>
                  </a:cubicBezTo>
                  <a:lnTo>
                    <a:pt x="3679" y="287"/>
                  </a:lnTo>
                  <a:cubicBezTo>
                    <a:pt x="3659" y="297"/>
                    <a:pt x="3648" y="300"/>
                    <a:pt x="3641" y="300"/>
                  </a:cubicBezTo>
                  <a:cubicBezTo>
                    <a:pt x="3632" y="300"/>
                    <a:pt x="3632" y="293"/>
                    <a:pt x="3632" y="287"/>
                  </a:cubicBezTo>
                  <a:cubicBezTo>
                    <a:pt x="3620" y="275"/>
                    <a:pt x="3620" y="275"/>
                    <a:pt x="3596" y="275"/>
                  </a:cubicBezTo>
                  <a:cubicBezTo>
                    <a:pt x="3584" y="281"/>
                    <a:pt x="3575" y="284"/>
                    <a:pt x="3569" y="284"/>
                  </a:cubicBezTo>
                  <a:cubicBezTo>
                    <a:pt x="3563" y="284"/>
                    <a:pt x="3560" y="281"/>
                    <a:pt x="3560" y="275"/>
                  </a:cubicBezTo>
                  <a:cubicBezTo>
                    <a:pt x="3584" y="275"/>
                    <a:pt x="3596" y="263"/>
                    <a:pt x="3608" y="251"/>
                  </a:cubicBezTo>
                  <a:cubicBezTo>
                    <a:pt x="3608" y="247"/>
                    <a:pt x="3605" y="246"/>
                    <a:pt x="3602" y="246"/>
                  </a:cubicBezTo>
                  <a:cubicBezTo>
                    <a:pt x="3595" y="246"/>
                    <a:pt x="3584" y="251"/>
                    <a:pt x="3584" y="251"/>
                  </a:cubicBezTo>
                  <a:lnTo>
                    <a:pt x="3584" y="227"/>
                  </a:lnTo>
                  <a:cubicBezTo>
                    <a:pt x="3595" y="220"/>
                    <a:pt x="3596" y="217"/>
                    <a:pt x="3592" y="217"/>
                  </a:cubicBezTo>
                  <a:cubicBezTo>
                    <a:pt x="3582" y="217"/>
                    <a:pt x="3541" y="234"/>
                    <a:pt x="3525" y="251"/>
                  </a:cubicBezTo>
                  <a:cubicBezTo>
                    <a:pt x="3513" y="257"/>
                    <a:pt x="3504" y="260"/>
                    <a:pt x="3498" y="260"/>
                  </a:cubicBezTo>
                  <a:cubicBezTo>
                    <a:pt x="3492" y="260"/>
                    <a:pt x="3489" y="257"/>
                    <a:pt x="3489" y="251"/>
                  </a:cubicBezTo>
                  <a:cubicBezTo>
                    <a:pt x="3548" y="215"/>
                    <a:pt x="3560" y="215"/>
                    <a:pt x="3560" y="191"/>
                  </a:cubicBezTo>
                  <a:cubicBezTo>
                    <a:pt x="3560" y="179"/>
                    <a:pt x="3548" y="156"/>
                    <a:pt x="3536" y="132"/>
                  </a:cubicBezTo>
                  <a:cubicBezTo>
                    <a:pt x="3536" y="132"/>
                    <a:pt x="3536" y="121"/>
                    <a:pt x="3529" y="121"/>
                  </a:cubicBezTo>
                  <a:cubicBezTo>
                    <a:pt x="3526" y="121"/>
                    <a:pt x="3521" y="124"/>
                    <a:pt x="3513" y="132"/>
                  </a:cubicBezTo>
                  <a:cubicBezTo>
                    <a:pt x="3501" y="138"/>
                    <a:pt x="3489" y="141"/>
                    <a:pt x="3481" y="141"/>
                  </a:cubicBezTo>
                  <a:cubicBezTo>
                    <a:pt x="3474" y="141"/>
                    <a:pt x="3471" y="138"/>
                    <a:pt x="3477" y="132"/>
                  </a:cubicBezTo>
                  <a:cubicBezTo>
                    <a:pt x="3477" y="108"/>
                    <a:pt x="3513" y="108"/>
                    <a:pt x="3513" y="96"/>
                  </a:cubicBezTo>
                  <a:cubicBezTo>
                    <a:pt x="3525" y="96"/>
                    <a:pt x="3513" y="84"/>
                    <a:pt x="3513" y="84"/>
                  </a:cubicBezTo>
                  <a:cubicBezTo>
                    <a:pt x="3513" y="84"/>
                    <a:pt x="3513" y="69"/>
                    <a:pt x="3500" y="69"/>
                  </a:cubicBezTo>
                  <a:cubicBezTo>
                    <a:pt x="3497" y="69"/>
                    <a:pt x="3494" y="70"/>
                    <a:pt x="3489" y="72"/>
                  </a:cubicBezTo>
                  <a:cubicBezTo>
                    <a:pt x="3481" y="76"/>
                    <a:pt x="3478" y="78"/>
                    <a:pt x="3477" y="78"/>
                  </a:cubicBezTo>
                  <a:cubicBezTo>
                    <a:pt x="3476" y="78"/>
                    <a:pt x="3481" y="72"/>
                    <a:pt x="3465" y="72"/>
                  </a:cubicBezTo>
                  <a:cubicBezTo>
                    <a:pt x="3453" y="72"/>
                    <a:pt x="3417" y="84"/>
                    <a:pt x="3417" y="84"/>
                  </a:cubicBezTo>
                  <a:cubicBezTo>
                    <a:pt x="3417" y="84"/>
                    <a:pt x="3441" y="72"/>
                    <a:pt x="3453" y="60"/>
                  </a:cubicBezTo>
                  <a:cubicBezTo>
                    <a:pt x="3465" y="60"/>
                    <a:pt x="3477" y="36"/>
                    <a:pt x="3477" y="25"/>
                  </a:cubicBezTo>
                  <a:cubicBezTo>
                    <a:pt x="3465" y="25"/>
                    <a:pt x="3453" y="13"/>
                    <a:pt x="3441" y="1"/>
                  </a:cubicBezTo>
                  <a:close/>
                  <a:moveTo>
                    <a:pt x="3014" y="2546"/>
                  </a:moveTo>
                  <a:cubicBezTo>
                    <a:pt x="3013" y="2546"/>
                    <a:pt x="3013" y="2549"/>
                    <a:pt x="3013" y="2561"/>
                  </a:cubicBezTo>
                  <a:cubicBezTo>
                    <a:pt x="3019" y="2573"/>
                    <a:pt x="3022" y="2575"/>
                    <a:pt x="3024" y="2575"/>
                  </a:cubicBezTo>
                  <a:cubicBezTo>
                    <a:pt x="3027" y="2575"/>
                    <a:pt x="3030" y="2573"/>
                    <a:pt x="3036" y="2573"/>
                  </a:cubicBezTo>
                  <a:cubicBezTo>
                    <a:pt x="3036" y="2549"/>
                    <a:pt x="3036" y="2549"/>
                    <a:pt x="3024" y="2549"/>
                  </a:cubicBezTo>
                  <a:cubicBezTo>
                    <a:pt x="3019" y="2549"/>
                    <a:pt x="3016" y="2546"/>
                    <a:pt x="3014" y="254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2" name="Google Shape;6542;p50"/>
            <p:cNvSpPr/>
            <p:nvPr/>
          </p:nvSpPr>
          <p:spPr>
            <a:xfrm>
              <a:off x="-2381100" y="1167300"/>
              <a:ext cx="108350" cy="64300"/>
            </a:xfrm>
            <a:custGeom>
              <a:avLst/>
              <a:gdLst/>
              <a:ahLst/>
              <a:cxnLst/>
              <a:rect l="l" t="t" r="r" b="b"/>
              <a:pathLst>
                <a:path w="4334" h="2572" extrusionOk="0">
                  <a:moveTo>
                    <a:pt x="3643" y="0"/>
                  </a:moveTo>
                  <a:lnTo>
                    <a:pt x="3310" y="179"/>
                  </a:lnTo>
                  <a:cubicBezTo>
                    <a:pt x="3524" y="572"/>
                    <a:pt x="3905" y="1286"/>
                    <a:pt x="3727" y="1738"/>
                  </a:cubicBezTo>
                  <a:cubicBezTo>
                    <a:pt x="3643" y="1929"/>
                    <a:pt x="3465" y="2060"/>
                    <a:pt x="3179" y="2155"/>
                  </a:cubicBezTo>
                  <a:cubicBezTo>
                    <a:pt x="3080" y="2185"/>
                    <a:pt x="2976" y="2198"/>
                    <a:pt x="2869" y="2198"/>
                  </a:cubicBezTo>
                  <a:cubicBezTo>
                    <a:pt x="1768" y="2198"/>
                    <a:pt x="285" y="784"/>
                    <a:pt x="274" y="762"/>
                  </a:cubicBezTo>
                  <a:lnTo>
                    <a:pt x="0" y="1036"/>
                  </a:lnTo>
                  <a:cubicBezTo>
                    <a:pt x="71" y="1107"/>
                    <a:pt x="1595" y="2572"/>
                    <a:pt x="2881" y="2572"/>
                  </a:cubicBezTo>
                  <a:cubicBezTo>
                    <a:pt x="3024" y="2572"/>
                    <a:pt x="3167" y="2560"/>
                    <a:pt x="3298" y="2512"/>
                  </a:cubicBezTo>
                  <a:cubicBezTo>
                    <a:pt x="3691" y="2393"/>
                    <a:pt x="3953" y="2179"/>
                    <a:pt x="4072" y="1881"/>
                  </a:cubicBezTo>
                  <a:cubicBezTo>
                    <a:pt x="4334" y="1262"/>
                    <a:pt x="3905" y="476"/>
                    <a:pt x="36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3" name="Google Shape;6543;p50"/>
            <p:cNvSpPr/>
            <p:nvPr/>
          </p:nvSpPr>
          <p:spPr>
            <a:xfrm>
              <a:off x="-2387075" y="1160750"/>
              <a:ext cx="117300" cy="76675"/>
            </a:xfrm>
            <a:custGeom>
              <a:avLst/>
              <a:gdLst/>
              <a:ahLst/>
              <a:cxnLst/>
              <a:rect l="l" t="t" r="r" b="b"/>
              <a:pathLst>
                <a:path w="4692" h="3067" extrusionOk="0">
                  <a:moveTo>
                    <a:pt x="3760" y="123"/>
                  </a:moveTo>
                  <a:lnTo>
                    <a:pt x="3760" y="123"/>
                  </a:lnTo>
                  <a:cubicBezTo>
                    <a:pt x="3761" y="126"/>
                    <a:pt x="3763" y="130"/>
                    <a:pt x="3765" y="133"/>
                  </a:cubicBezTo>
                  <a:lnTo>
                    <a:pt x="3765" y="133"/>
                  </a:lnTo>
                  <a:cubicBezTo>
                    <a:pt x="3761" y="131"/>
                    <a:pt x="3758" y="130"/>
                    <a:pt x="3754" y="129"/>
                  </a:cubicBezTo>
                  <a:lnTo>
                    <a:pt x="3754" y="129"/>
                  </a:lnTo>
                  <a:cubicBezTo>
                    <a:pt x="3756" y="127"/>
                    <a:pt x="3758" y="125"/>
                    <a:pt x="3760" y="123"/>
                  </a:cubicBezTo>
                  <a:close/>
                  <a:moveTo>
                    <a:pt x="3739" y="155"/>
                  </a:moveTo>
                  <a:cubicBezTo>
                    <a:pt x="3748" y="162"/>
                    <a:pt x="3758" y="167"/>
                    <a:pt x="3763" y="167"/>
                  </a:cubicBezTo>
                  <a:cubicBezTo>
                    <a:pt x="3763" y="167"/>
                    <a:pt x="3751" y="170"/>
                    <a:pt x="3742" y="170"/>
                  </a:cubicBezTo>
                  <a:cubicBezTo>
                    <a:pt x="3734" y="170"/>
                    <a:pt x="3728" y="167"/>
                    <a:pt x="3739" y="155"/>
                  </a:cubicBezTo>
                  <a:close/>
                  <a:moveTo>
                    <a:pt x="3394" y="345"/>
                  </a:moveTo>
                  <a:cubicBezTo>
                    <a:pt x="3382" y="345"/>
                    <a:pt x="3347" y="369"/>
                    <a:pt x="3394" y="381"/>
                  </a:cubicBezTo>
                  <a:lnTo>
                    <a:pt x="3394" y="393"/>
                  </a:lnTo>
                  <a:lnTo>
                    <a:pt x="3454" y="393"/>
                  </a:lnTo>
                  <a:cubicBezTo>
                    <a:pt x="3466" y="393"/>
                    <a:pt x="3418" y="357"/>
                    <a:pt x="3394" y="345"/>
                  </a:cubicBezTo>
                  <a:close/>
                  <a:moveTo>
                    <a:pt x="4001" y="453"/>
                  </a:moveTo>
                  <a:lnTo>
                    <a:pt x="4001" y="453"/>
                  </a:lnTo>
                  <a:cubicBezTo>
                    <a:pt x="4013" y="465"/>
                    <a:pt x="4001" y="488"/>
                    <a:pt x="3954" y="512"/>
                  </a:cubicBezTo>
                  <a:lnTo>
                    <a:pt x="3954" y="500"/>
                  </a:lnTo>
                  <a:cubicBezTo>
                    <a:pt x="3966" y="488"/>
                    <a:pt x="3978" y="465"/>
                    <a:pt x="4001" y="453"/>
                  </a:cubicBezTo>
                  <a:close/>
                  <a:moveTo>
                    <a:pt x="349" y="974"/>
                  </a:moveTo>
                  <a:cubicBezTo>
                    <a:pt x="349" y="974"/>
                    <a:pt x="348" y="975"/>
                    <a:pt x="346" y="977"/>
                  </a:cubicBezTo>
                  <a:cubicBezTo>
                    <a:pt x="334" y="988"/>
                    <a:pt x="322" y="988"/>
                    <a:pt x="310" y="988"/>
                  </a:cubicBezTo>
                  <a:cubicBezTo>
                    <a:pt x="314" y="990"/>
                    <a:pt x="317" y="991"/>
                    <a:pt x="321" y="991"/>
                  </a:cubicBezTo>
                  <a:cubicBezTo>
                    <a:pt x="337" y="991"/>
                    <a:pt x="351" y="974"/>
                    <a:pt x="349" y="974"/>
                  </a:cubicBezTo>
                  <a:close/>
                  <a:moveTo>
                    <a:pt x="656" y="1036"/>
                  </a:moveTo>
                  <a:lnTo>
                    <a:pt x="668" y="1048"/>
                  </a:lnTo>
                  <a:cubicBezTo>
                    <a:pt x="678" y="1059"/>
                    <a:pt x="660" y="1109"/>
                    <a:pt x="647" y="1109"/>
                  </a:cubicBezTo>
                  <a:cubicBezTo>
                    <a:pt x="646" y="1109"/>
                    <a:pt x="645" y="1109"/>
                    <a:pt x="644" y="1107"/>
                  </a:cubicBezTo>
                  <a:cubicBezTo>
                    <a:pt x="632" y="1096"/>
                    <a:pt x="632" y="1036"/>
                    <a:pt x="656" y="1036"/>
                  </a:cubicBezTo>
                  <a:close/>
                  <a:moveTo>
                    <a:pt x="4335" y="1155"/>
                  </a:moveTo>
                  <a:cubicBezTo>
                    <a:pt x="4359" y="1155"/>
                    <a:pt x="4382" y="1155"/>
                    <a:pt x="4371" y="1167"/>
                  </a:cubicBezTo>
                  <a:cubicBezTo>
                    <a:pt x="4371" y="1174"/>
                    <a:pt x="4351" y="1181"/>
                    <a:pt x="4334" y="1181"/>
                  </a:cubicBezTo>
                  <a:cubicBezTo>
                    <a:pt x="4322" y="1181"/>
                    <a:pt x="4311" y="1177"/>
                    <a:pt x="4311" y="1167"/>
                  </a:cubicBezTo>
                  <a:lnTo>
                    <a:pt x="4335" y="1155"/>
                  </a:lnTo>
                  <a:lnTo>
                    <a:pt x="4335" y="1155"/>
                  </a:lnTo>
                  <a:lnTo>
                    <a:pt x="4335" y="1155"/>
                  </a:lnTo>
                  <a:close/>
                  <a:moveTo>
                    <a:pt x="203" y="1172"/>
                  </a:moveTo>
                  <a:cubicBezTo>
                    <a:pt x="203" y="1174"/>
                    <a:pt x="203" y="1176"/>
                    <a:pt x="203" y="1179"/>
                  </a:cubicBezTo>
                  <a:cubicBezTo>
                    <a:pt x="195" y="1187"/>
                    <a:pt x="192" y="1190"/>
                    <a:pt x="191" y="1190"/>
                  </a:cubicBezTo>
                  <a:cubicBezTo>
                    <a:pt x="190" y="1190"/>
                    <a:pt x="196" y="1182"/>
                    <a:pt x="203" y="1172"/>
                  </a:cubicBezTo>
                  <a:close/>
                  <a:moveTo>
                    <a:pt x="391" y="1218"/>
                  </a:moveTo>
                  <a:cubicBezTo>
                    <a:pt x="388" y="1218"/>
                    <a:pt x="388" y="1221"/>
                    <a:pt x="394" y="1227"/>
                  </a:cubicBezTo>
                  <a:cubicBezTo>
                    <a:pt x="398" y="1231"/>
                    <a:pt x="401" y="1236"/>
                    <a:pt x="404" y="1240"/>
                  </a:cubicBezTo>
                  <a:lnTo>
                    <a:pt x="404" y="1240"/>
                  </a:lnTo>
                  <a:cubicBezTo>
                    <a:pt x="411" y="1233"/>
                    <a:pt x="418" y="1227"/>
                    <a:pt x="418" y="1227"/>
                  </a:cubicBezTo>
                  <a:cubicBezTo>
                    <a:pt x="418" y="1221"/>
                    <a:pt x="418" y="1221"/>
                    <a:pt x="415" y="1221"/>
                  </a:cubicBezTo>
                  <a:cubicBezTo>
                    <a:pt x="413" y="1221"/>
                    <a:pt x="410" y="1221"/>
                    <a:pt x="406" y="1219"/>
                  </a:cubicBezTo>
                  <a:lnTo>
                    <a:pt x="406" y="1219"/>
                  </a:lnTo>
                  <a:cubicBezTo>
                    <a:pt x="406" y="1223"/>
                    <a:pt x="406" y="1227"/>
                    <a:pt x="406" y="1227"/>
                  </a:cubicBezTo>
                  <a:cubicBezTo>
                    <a:pt x="400" y="1221"/>
                    <a:pt x="394" y="1218"/>
                    <a:pt x="391" y="1218"/>
                  </a:cubicBezTo>
                  <a:close/>
                  <a:moveTo>
                    <a:pt x="1096" y="1227"/>
                  </a:moveTo>
                  <a:lnTo>
                    <a:pt x="1061" y="1238"/>
                  </a:lnTo>
                  <a:cubicBezTo>
                    <a:pt x="1055" y="1259"/>
                    <a:pt x="1055" y="1269"/>
                    <a:pt x="1059" y="1269"/>
                  </a:cubicBezTo>
                  <a:cubicBezTo>
                    <a:pt x="1064" y="1269"/>
                    <a:pt x="1076" y="1253"/>
                    <a:pt x="1096" y="1227"/>
                  </a:cubicBezTo>
                  <a:close/>
                  <a:moveTo>
                    <a:pt x="891" y="1118"/>
                  </a:moveTo>
                  <a:cubicBezTo>
                    <a:pt x="871" y="1118"/>
                    <a:pt x="776" y="1216"/>
                    <a:pt x="799" y="1238"/>
                  </a:cubicBezTo>
                  <a:lnTo>
                    <a:pt x="787" y="1227"/>
                  </a:lnTo>
                  <a:cubicBezTo>
                    <a:pt x="783" y="1216"/>
                    <a:pt x="775" y="1211"/>
                    <a:pt x="766" y="1211"/>
                  </a:cubicBezTo>
                  <a:cubicBezTo>
                    <a:pt x="745" y="1211"/>
                    <a:pt x="719" y="1234"/>
                    <a:pt x="727" y="1250"/>
                  </a:cubicBezTo>
                  <a:lnTo>
                    <a:pt x="739" y="1250"/>
                  </a:lnTo>
                  <a:cubicBezTo>
                    <a:pt x="739" y="1274"/>
                    <a:pt x="763" y="1286"/>
                    <a:pt x="775" y="1286"/>
                  </a:cubicBezTo>
                  <a:cubicBezTo>
                    <a:pt x="799" y="1286"/>
                    <a:pt x="811" y="1286"/>
                    <a:pt x="834" y="1262"/>
                  </a:cubicBezTo>
                  <a:cubicBezTo>
                    <a:pt x="839" y="1261"/>
                    <a:pt x="842" y="1260"/>
                    <a:pt x="845" y="1260"/>
                  </a:cubicBezTo>
                  <a:cubicBezTo>
                    <a:pt x="856" y="1260"/>
                    <a:pt x="858" y="1269"/>
                    <a:pt x="865" y="1269"/>
                  </a:cubicBezTo>
                  <a:cubicBezTo>
                    <a:pt x="870" y="1269"/>
                    <a:pt x="878" y="1265"/>
                    <a:pt x="894" y="1250"/>
                  </a:cubicBezTo>
                  <a:lnTo>
                    <a:pt x="894" y="1250"/>
                  </a:lnTo>
                  <a:cubicBezTo>
                    <a:pt x="894" y="1250"/>
                    <a:pt x="894" y="1250"/>
                    <a:pt x="894" y="1250"/>
                  </a:cubicBezTo>
                  <a:cubicBezTo>
                    <a:pt x="894" y="1251"/>
                    <a:pt x="895" y="1251"/>
                    <a:pt x="895" y="1251"/>
                  </a:cubicBezTo>
                  <a:lnTo>
                    <a:pt x="895" y="1251"/>
                  </a:lnTo>
                  <a:cubicBezTo>
                    <a:pt x="898" y="1247"/>
                    <a:pt x="902" y="1243"/>
                    <a:pt x="906" y="1239"/>
                  </a:cubicBezTo>
                  <a:lnTo>
                    <a:pt x="906" y="1239"/>
                  </a:lnTo>
                  <a:cubicBezTo>
                    <a:pt x="902" y="1243"/>
                    <a:pt x="898" y="1246"/>
                    <a:pt x="894" y="1250"/>
                  </a:cubicBezTo>
                  <a:lnTo>
                    <a:pt x="894" y="1250"/>
                  </a:lnTo>
                  <a:cubicBezTo>
                    <a:pt x="907" y="1226"/>
                    <a:pt x="965" y="1179"/>
                    <a:pt x="942" y="1179"/>
                  </a:cubicBezTo>
                  <a:cubicBezTo>
                    <a:pt x="918" y="1191"/>
                    <a:pt x="894" y="1215"/>
                    <a:pt x="870" y="1227"/>
                  </a:cubicBezTo>
                  <a:cubicBezTo>
                    <a:pt x="930" y="1191"/>
                    <a:pt x="870" y="1179"/>
                    <a:pt x="870" y="1167"/>
                  </a:cubicBezTo>
                  <a:cubicBezTo>
                    <a:pt x="870" y="1167"/>
                    <a:pt x="906" y="1131"/>
                    <a:pt x="894" y="1119"/>
                  </a:cubicBezTo>
                  <a:cubicBezTo>
                    <a:pt x="893" y="1119"/>
                    <a:pt x="892" y="1118"/>
                    <a:pt x="891" y="1118"/>
                  </a:cubicBezTo>
                  <a:close/>
                  <a:moveTo>
                    <a:pt x="385" y="1293"/>
                  </a:moveTo>
                  <a:cubicBezTo>
                    <a:pt x="384" y="1294"/>
                    <a:pt x="386" y="1295"/>
                    <a:pt x="386" y="1295"/>
                  </a:cubicBezTo>
                  <a:cubicBezTo>
                    <a:pt x="387" y="1295"/>
                    <a:pt x="388" y="1294"/>
                    <a:pt x="385" y="1293"/>
                  </a:cubicBezTo>
                  <a:close/>
                  <a:moveTo>
                    <a:pt x="418" y="1334"/>
                  </a:moveTo>
                  <a:cubicBezTo>
                    <a:pt x="405" y="1334"/>
                    <a:pt x="390" y="1337"/>
                    <a:pt x="375" y="1341"/>
                  </a:cubicBezTo>
                  <a:lnTo>
                    <a:pt x="375" y="1341"/>
                  </a:lnTo>
                  <a:cubicBezTo>
                    <a:pt x="388" y="1340"/>
                    <a:pt x="402" y="1338"/>
                    <a:pt x="418" y="1334"/>
                  </a:cubicBezTo>
                  <a:close/>
                  <a:moveTo>
                    <a:pt x="500" y="1395"/>
                  </a:moveTo>
                  <a:cubicBezTo>
                    <a:pt x="497" y="1395"/>
                    <a:pt x="481" y="1408"/>
                    <a:pt x="453" y="1429"/>
                  </a:cubicBezTo>
                  <a:lnTo>
                    <a:pt x="489" y="1417"/>
                  </a:lnTo>
                  <a:cubicBezTo>
                    <a:pt x="499" y="1402"/>
                    <a:pt x="503" y="1395"/>
                    <a:pt x="500" y="1395"/>
                  </a:cubicBezTo>
                  <a:close/>
                  <a:moveTo>
                    <a:pt x="3931" y="1558"/>
                  </a:moveTo>
                  <a:cubicBezTo>
                    <a:pt x="3943" y="1558"/>
                    <a:pt x="3954" y="1562"/>
                    <a:pt x="3954" y="1572"/>
                  </a:cubicBezTo>
                  <a:cubicBezTo>
                    <a:pt x="3954" y="1578"/>
                    <a:pt x="3939" y="1581"/>
                    <a:pt x="3924" y="1581"/>
                  </a:cubicBezTo>
                  <a:cubicBezTo>
                    <a:pt x="3909" y="1581"/>
                    <a:pt x="3894" y="1578"/>
                    <a:pt x="3894" y="1572"/>
                  </a:cubicBezTo>
                  <a:cubicBezTo>
                    <a:pt x="3894" y="1565"/>
                    <a:pt x="3914" y="1558"/>
                    <a:pt x="3931" y="1558"/>
                  </a:cubicBezTo>
                  <a:close/>
                  <a:moveTo>
                    <a:pt x="715" y="1631"/>
                  </a:moveTo>
                  <a:lnTo>
                    <a:pt x="715" y="1631"/>
                  </a:lnTo>
                  <a:cubicBezTo>
                    <a:pt x="704" y="1653"/>
                    <a:pt x="674" y="1704"/>
                    <a:pt x="650" y="1704"/>
                  </a:cubicBezTo>
                  <a:cubicBezTo>
                    <a:pt x="648" y="1704"/>
                    <a:pt x="646" y="1704"/>
                    <a:pt x="644" y="1703"/>
                  </a:cubicBezTo>
                  <a:lnTo>
                    <a:pt x="656" y="1703"/>
                  </a:lnTo>
                  <a:lnTo>
                    <a:pt x="715" y="1631"/>
                  </a:lnTo>
                  <a:close/>
                  <a:moveTo>
                    <a:pt x="3918" y="1846"/>
                  </a:moveTo>
                  <a:cubicBezTo>
                    <a:pt x="3941" y="1846"/>
                    <a:pt x="3976" y="1857"/>
                    <a:pt x="3978" y="1868"/>
                  </a:cubicBezTo>
                  <a:lnTo>
                    <a:pt x="3978" y="1868"/>
                  </a:lnTo>
                  <a:cubicBezTo>
                    <a:pt x="3976" y="1868"/>
                    <a:pt x="3974" y="1867"/>
                    <a:pt x="3972" y="1867"/>
                  </a:cubicBezTo>
                  <a:cubicBezTo>
                    <a:pt x="3970" y="1867"/>
                    <a:pt x="3967" y="1868"/>
                    <a:pt x="3966" y="1869"/>
                  </a:cubicBezTo>
                  <a:lnTo>
                    <a:pt x="3978" y="1869"/>
                  </a:lnTo>
                  <a:cubicBezTo>
                    <a:pt x="3984" y="1881"/>
                    <a:pt x="3984" y="1887"/>
                    <a:pt x="3979" y="1887"/>
                  </a:cubicBezTo>
                  <a:cubicBezTo>
                    <a:pt x="3975" y="1887"/>
                    <a:pt x="3966" y="1881"/>
                    <a:pt x="3954" y="1869"/>
                  </a:cubicBezTo>
                  <a:cubicBezTo>
                    <a:pt x="3942" y="1869"/>
                    <a:pt x="3930" y="1858"/>
                    <a:pt x="3918" y="1846"/>
                  </a:cubicBezTo>
                  <a:close/>
                  <a:moveTo>
                    <a:pt x="965" y="1881"/>
                  </a:moveTo>
                  <a:cubicBezTo>
                    <a:pt x="976" y="1892"/>
                    <a:pt x="951" y="1928"/>
                    <a:pt x="929" y="1931"/>
                  </a:cubicBezTo>
                  <a:lnTo>
                    <a:pt x="929" y="1931"/>
                  </a:lnTo>
                  <a:cubicBezTo>
                    <a:pt x="934" y="1913"/>
                    <a:pt x="965" y="1881"/>
                    <a:pt x="965" y="1881"/>
                  </a:cubicBezTo>
                  <a:close/>
                  <a:moveTo>
                    <a:pt x="1026" y="1213"/>
                  </a:moveTo>
                  <a:cubicBezTo>
                    <a:pt x="1022" y="1213"/>
                    <a:pt x="1018" y="1213"/>
                    <a:pt x="1013" y="1215"/>
                  </a:cubicBezTo>
                  <a:cubicBezTo>
                    <a:pt x="993" y="1219"/>
                    <a:pt x="981" y="1220"/>
                    <a:pt x="974" y="1220"/>
                  </a:cubicBezTo>
                  <a:cubicBezTo>
                    <a:pt x="959" y="1220"/>
                    <a:pt x="961" y="1215"/>
                    <a:pt x="953" y="1215"/>
                  </a:cubicBezTo>
                  <a:cubicBezTo>
                    <a:pt x="943" y="1215"/>
                    <a:pt x="913" y="1252"/>
                    <a:pt x="899" y="1252"/>
                  </a:cubicBezTo>
                  <a:cubicBezTo>
                    <a:pt x="897" y="1252"/>
                    <a:pt x="896" y="1252"/>
                    <a:pt x="895" y="1251"/>
                  </a:cubicBezTo>
                  <a:lnTo>
                    <a:pt x="895" y="1251"/>
                  </a:lnTo>
                  <a:cubicBezTo>
                    <a:pt x="870" y="1285"/>
                    <a:pt x="873" y="1325"/>
                    <a:pt x="894" y="1346"/>
                  </a:cubicBezTo>
                  <a:cubicBezTo>
                    <a:pt x="894" y="1369"/>
                    <a:pt x="894" y="1381"/>
                    <a:pt x="894" y="1393"/>
                  </a:cubicBezTo>
                  <a:cubicBezTo>
                    <a:pt x="870" y="1417"/>
                    <a:pt x="858" y="1441"/>
                    <a:pt x="870" y="1453"/>
                  </a:cubicBezTo>
                  <a:lnTo>
                    <a:pt x="906" y="1405"/>
                  </a:lnTo>
                  <a:lnTo>
                    <a:pt x="906" y="1405"/>
                  </a:lnTo>
                  <a:cubicBezTo>
                    <a:pt x="918" y="1417"/>
                    <a:pt x="894" y="1453"/>
                    <a:pt x="906" y="1453"/>
                  </a:cubicBezTo>
                  <a:cubicBezTo>
                    <a:pt x="942" y="1453"/>
                    <a:pt x="965" y="1441"/>
                    <a:pt x="989" y="1429"/>
                  </a:cubicBezTo>
                  <a:cubicBezTo>
                    <a:pt x="1001" y="1417"/>
                    <a:pt x="1001" y="1405"/>
                    <a:pt x="1001" y="1405"/>
                  </a:cubicBezTo>
                  <a:cubicBezTo>
                    <a:pt x="1013" y="1417"/>
                    <a:pt x="1013" y="1429"/>
                    <a:pt x="1001" y="1441"/>
                  </a:cubicBezTo>
                  <a:cubicBezTo>
                    <a:pt x="1001" y="1460"/>
                    <a:pt x="993" y="1495"/>
                    <a:pt x="1009" y="1495"/>
                  </a:cubicBezTo>
                  <a:cubicBezTo>
                    <a:pt x="1013" y="1495"/>
                    <a:pt x="1018" y="1493"/>
                    <a:pt x="1025" y="1488"/>
                  </a:cubicBezTo>
                  <a:cubicBezTo>
                    <a:pt x="1035" y="1484"/>
                    <a:pt x="1047" y="1481"/>
                    <a:pt x="1057" y="1481"/>
                  </a:cubicBezTo>
                  <a:cubicBezTo>
                    <a:pt x="1072" y="1481"/>
                    <a:pt x="1084" y="1486"/>
                    <a:pt x="1084" y="1500"/>
                  </a:cubicBezTo>
                  <a:cubicBezTo>
                    <a:pt x="1095" y="1522"/>
                    <a:pt x="1058" y="1562"/>
                    <a:pt x="1067" y="1562"/>
                  </a:cubicBezTo>
                  <a:cubicBezTo>
                    <a:pt x="1068" y="1562"/>
                    <a:pt x="1070" y="1561"/>
                    <a:pt x="1072" y="1560"/>
                  </a:cubicBezTo>
                  <a:cubicBezTo>
                    <a:pt x="1105" y="1549"/>
                    <a:pt x="1118" y="1487"/>
                    <a:pt x="1139" y="1487"/>
                  </a:cubicBezTo>
                  <a:cubicBezTo>
                    <a:pt x="1140" y="1487"/>
                    <a:pt x="1142" y="1488"/>
                    <a:pt x="1144" y="1488"/>
                  </a:cubicBezTo>
                  <a:cubicBezTo>
                    <a:pt x="1168" y="1512"/>
                    <a:pt x="1061" y="1584"/>
                    <a:pt x="1084" y="1608"/>
                  </a:cubicBezTo>
                  <a:cubicBezTo>
                    <a:pt x="1088" y="1612"/>
                    <a:pt x="1092" y="1613"/>
                    <a:pt x="1095" y="1613"/>
                  </a:cubicBezTo>
                  <a:cubicBezTo>
                    <a:pt x="1112" y="1613"/>
                    <a:pt x="1124" y="1572"/>
                    <a:pt x="1144" y="1572"/>
                  </a:cubicBezTo>
                  <a:cubicBezTo>
                    <a:pt x="1156" y="1572"/>
                    <a:pt x="1180" y="1596"/>
                    <a:pt x="1180" y="1608"/>
                  </a:cubicBezTo>
                  <a:cubicBezTo>
                    <a:pt x="1192" y="1631"/>
                    <a:pt x="1215" y="1727"/>
                    <a:pt x="1263" y="1739"/>
                  </a:cubicBezTo>
                  <a:cubicBezTo>
                    <a:pt x="1275" y="1739"/>
                    <a:pt x="1299" y="1715"/>
                    <a:pt x="1311" y="1703"/>
                  </a:cubicBezTo>
                  <a:cubicBezTo>
                    <a:pt x="1320" y="1698"/>
                    <a:pt x="1326" y="1696"/>
                    <a:pt x="1329" y="1696"/>
                  </a:cubicBezTo>
                  <a:cubicBezTo>
                    <a:pt x="1341" y="1696"/>
                    <a:pt x="1311" y="1729"/>
                    <a:pt x="1311" y="1739"/>
                  </a:cubicBezTo>
                  <a:cubicBezTo>
                    <a:pt x="1305" y="1750"/>
                    <a:pt x="1314" y="1756"/>
                    <a:pt x="1325" y="1756"/>
                  </a:cubicBezTo>
                  <a:cubicBezTo>
                    <a:pt x="1337" y="1756"/>
                    <a:pt x="1352" y="1750"/>
                    <a:pt x="1358" y="1739"/>
                  </a:cubicBezTo>
                  <a:cubicBezTo>
                    <a:pt x="1376" y="1720"/>
                    <a:pt x="1386" y="1713"/>
                    <a:pt x="1389" y="1713"/>
                  </a:cubicBezTo>
                  <a:lnTo>
                    <a:pt x="1389" y="1713"/>
                  </a:lnTo>
                  <a:cubicBezTo>
                    <a:pt x="1395" y="1713"/>
                    <a:pt x="1385" y="1733"/>
                    <a:pt x="1370" y="1762"/>
                  </a:cubicBezTo>
                  <a:cubicBezTo>
                    <a:pt x="1406" y="1739"/>
                    <a:pt x="1430" y="1703"/>
                    <a:pt x="1453" y="1679"/>
                  </a:cubicBezTo>
                  <a:lnTo>
                    <a:pt x="1453" y="1679"/>
                  </a:lnTo>
                  <a:cubicBezTo>
                    <a:pt x="1453" y="1679"/>
                    <a:pt x="1418" y="1739"/>
                    <a:pt x="1418" y="1750"/>
                  </a:cubicBezTo>
                  <a:cubicBezTo>
                    <a:pt x="1406" y="1762"/>
                    <a:pt x="1430" y="1762"/>
                    <a:pt x="1442" y="1762"/>
                  </a:cubicBezTo>
                  <a:cubicBezTo>
                    <a:pt x="1445" y="1762"/>
                    <a:pt x="1453" y="1761"/>
                    <a:pt x="1462" y="1761"/>
                  </a:cubicBezTo>
                  <a:cubicBezTo>
                    <a:pt x="1485" y="1761"/>
                    <a:pt x="1511" y="1767"/>
                    <a:pt x="1477" y="1810"/>
                  </a:cubicBezTo>
                  <a:cubicBezTo>
                    <a:pt x="1458" y="1829"/>
                    <a:pt x="1460" y="1835"/>
                    <a:pt x="1470" y="1835"/>
                  </a:cubicBezTo>
                  <a:cubicBezTo>
                    <a:pt x="1485" y="1835"/>
                    <a:pt x="1518" y="1822"/>
                    <a:pt x="1525" y="1822"/>
                  </a:cubicBezTo>
                  <a:cubicBezTo>
                    <a:pt x="1536" y="1822"/>
                    <a:pt x="1471" y="1935"/>
                    <a:pt x="1490" y="1935"/>
                  </a:cubicBezTo>
                  <a:cubicBezTo>
                    <a:pt x="1492" y="1935"/>
                    <a:pt x="1496" y="1933"/>
                    <a:pt x="1501" y="1929"/>
                  </a:cubicBezTo>
                  <a:cubicBezTo>
                    <a:pt x="1537" y="1858"/>
                    <a:pt x="1561" y="1798"/>
                    <a:pt x="1573" y="1727"/>
                  </a:cubicBezTo>
                  <a:cubicBezTo>
                    <a:pt x="1573" y="1727"/>
                    <a:pt x="1591" y="1663"/>
                    <a:pt x="1579" y="1663"/>
                  </a:cubicBezTo>
                  <a:cubicBezTo>
                    <a:pt x="1578" y="1663"/>
                    <a:pt x="1576" y="1664"/>
                    <a:pt x="1573" y="1667"/>
                  </a:cubicBezTo>
                  <a:cubicBezTo>
                    <a:pt x="1568" y="1677"/>
                    <a:pt x="1562" y="1681"/>
                    <a:pt x="1558" y="1681"/>
                  </a:cubicBezTo>
                  <a:cubicBezTo>
                    <a:pt x="1553" y="1681"/>
                    <a:pt x="1549" y="1674"/>
                    <a:pt x="1549" y="1667"/>
                  </a:cubicBezTo>
                  <a:cubicBezTo>
                    <a:pt x="1549" y="1657"/>
                    <a:pt x="1549" y="1614"/>
                    <a:pt x="1535" y="1614"/>
                  </a:cubicBezTo>
                  <a:cubicBezTo>
                    <a:pt x="1532" y="1614"/>
                    <a:pt x="1529" y="1616"/>
                    <a:pt x="1525" y="1619"/>
                  </a:cubicBezTo>
                  <a:cubicBezTo>
                    <a:pt x="1511" y="1626"/>
                    <a:pt x="1501" y="1633"/>
                    <a:pt x="1498" y="1633"/>
                  </a:cubicBezTo>
                  <a:cubicBezTo>
                    <a:pt x="1495" y="1633"/>
                    <a:pt x="1496" y="1630"/>
                    <a:pt x="1501" y="1619"/>
                  </a:cubicBezTo>
                  <a:cubicBezTo>
                    <a:pt x="1498" y="1618"/>
                    <a:pt x="1494" y="1617"/>
                    <a:pt x="1490" y="1617"/>
                  </a:cubicBezTo>
                  <a:cubicBezTo>
                    <a:pt x="1476" y="1617"/>
                    <a:pt x="1458" y="1622"/>
                    <a:pt x="1446" y="1622"/>
                  </a:cubicBezTo>
                  <a:cubicBezTo>
                    <a:pt x="1430" y="1622"/>
                    <a:pt x="1424" y="1614"/>
                    <a:pt x="1453" y="1572"/>
                  </a:cubicBezTo>
                  <a:lnTo>
                    <a:pt x="1453" y="1572"/>
                  </a:lnTo>
                  <a:cubicBezTo>
                    <a:pt x="1438" y="1592"/>
                    <a:pt x="1427" y="1598"/>
                    <a:pt x="1420" y="1598"/>
                  </a:cubicBezTo>
                  <a:cubicBezTo>
                    <a:pt x="1405" y="1598"/>
                    <a:pt x="1402" y="1572"/>
                    <a:pt x="1394" y="1572"/>
                  </a:cubicBezTo>
                  <a:cubicBezTo>
                    <a:pt x="1370" y="1572"/>
                    <a:pt x="1370" y="1608"/>
                    <a:pt x="1346" y="1619"/>
                  </a:cubicBezTo>
                  <a:cubicBezTo>
                    <a:pt x="1343" y="1621"/>
                    <a:pt x="1340" y="1621"/>
                    <a:pt x="1338" y="1621"/>
                  </a:cubicBezTo>
                  <a:cubicBezTo>
                    <a:pt x="1317" y="1621"/>
                    <a:pt x="1347" y="1571"/>
                    <a:pt x="1358" y="1560"/>
                  </a:cubicBezTo>
                  <a:cubicBezTo>
                    <a:pt x="1386" y="1521"/>
                    <a:pt x="1388" y="1511"/>
                    <a:pt x="1380" y="1511"/>
                  </a:cubicBezTo>
                  <a:cubicBezTo>
                    <a:pt x="1370" y="1511"/>
                    <a:pt x="1347" y="1524"/>
                    <a:pt x="1334" y="1524"/>
                  </a:cubicBezTo>
                  <a:cubicBezTo>
                    <a:pt x="1323" y="1512"/>
                    <a:pt x="1299" y="1465"/>
                    <a:pt x="1311" y="1453"/>
                  </a:cubicBezTo>
                  <a:lnTo>
                    <a:pt x="1311" y="1453"/>
                  </a:lnTo>
                  <a:cubicBezTo>
                    <a:pt x="1299" y="1465"/>
                    <a:pt x="1311" y="1453"/>
                    <a:pt x="1287" y="1477"/>
                  </a:cubicBezTo>
                  <a:cubicBezTo>
                    <a:pt x="1279" y="1488"/>
                    <a:pt x="1275" y="1492"/>
                    <a:pt x="1273" y="1492"/>
                  </a:cubicBezTo>
                  <a:cubicBezTo>
                    <a:pt x="1268" y="1492"/>
                    <a:pt x="1271" y="1477"/>
                    <a:pt x="1263" y="1477"/>
                  </a:cubicBezTo>
                  <a:cubicBezTo>
                    <a:pt x="1263" y="1477"/>
                    <a:pt x="1239" y="1465"/>
                    <a:pt x="1251" y="1453"/>
                  </a:cubicBezTo>
                  <a:cubicBezTo>
                    <a:pt x="1261" y="1433"/>
                    <a:pt x="1271" y="1414"/>
                    <a:pt x="1261" y="1414"/>
                  </a:cubicBezTo>
                  <a:cubicBezTo>
                    <a:pt x="1259" y="1414"/>
                    <a:pt x="1255" y="1415"/>
                    <a:pt x="1251" y="1417"/>
                  </a:cubicBezTo>
                  <a:cubicBezTo>
                    <a:pt x="1227" y="1417"/>
                    <a:pt x="1215" y="1453"/>
                    <a:pt x="1192" y="1453"/>
                  </a:cubicBezTo>
                  <a:cubicBezTo>
                    <a:pt x="1180" y="1453"/>
                    <a:pt x="1192" y="1405"/>
                    <a:pt x="1192" y="1381"/>
                  </a:cubicBezTo>
                  <a:cubicBezTo>
                    <a:pt x="1203" y="1369"/>
                    <a:pt x="1192" y="1358"/>
                    <a:pt x="1180" y="1346"/>
                  </a:cubicBezTo>
                  <a:cubicBezTo>
                    <a:pt x="1168" y="1340"/>
                    <a:pt x="1159" y="1337"/>
                    <a:pt x="1150" y="1337"/>
                  </a:cubicBezTo>
                  <a:cubicBezTo>
                    <a:pt x="1141" y="1337"/>
                    <a:pt x="1132" y="1340"/>
                    <a:pt x="1120" y="1346"/>
                  </a:cubicBezTo>
                  <a:cubicBezTo>
                    <a:pt x="1108" y="1346"/>
                    <a:pt x="1072" y="1369"/>
                    <a:pt x="1061" y="1369"/>
                  </a:cubicBezTo>
                  <a:cubicBezTo>
                    <a:pt x="1084" y="1358"/>
                    <a:pt x="1096" y="1334"/>
                    <a:pt x="1108" y="1322"/>
                  </a:cubicBezTo>
                  <a:cubicBezTo>
                    <a:pt x="1120" y="1298"/>
                    <a:pt x="1096" y="1286"/>
                    <a:pt x="1084" y="1286"/>
                  </a:cubicBezTo>
                  <a:cubicBezTo>
                    <a:pt x="1084" y="1286"/>
                    <a:pt x="1067" y="1312"/>
                    <a:pt x="1054" y="1312"/>
                  </a:cubicBezTo>
                  <a:cubicBezTo>
                    <a:pt x="1052" y="1312"/>
                    <a:pt x="1050" y="1312"/>
                    <a:pt x="1049" y="1310"/>
                  </a:cubicBezTo>
                  <a:cubicBezTo>
                    <a:pt x="1037" y="1310"/>
                    <a:pt x="1025" y="1298"/>
                    <a:pt x="1025" y="1286"/>
                  </a:cubicBezTo>
                  <a:cubicBezTo>
                    <a:pt x="1025" y="1254"/>
                    <a:pt x="1053" y="1213"/>
                    <a:pt x="1026" y="1213"/>
                  </a:cubicBezTo>
                  <a:close/>
                  <a:moveTo>
                    <a:pt x="4287" y="1965"/>
                  </a:moveTo>
                  <a:cubicBezTo>
                    <a:pt x="4287" y="1965"/>
                    <a:pt x="4287" y="1969"/>
                    <a:pt x="4292" y="1970"/>
                  </a:cubicBezTo>
                  <a:lnTo>
                    <a:pt x="4292" y="1970"/>
                  </a:lnTo>
                  <a:cubicBezTo>
                    <a:pt x="4289" y="1967"/>
                    <a:pt x="4287" y="1965"/>
                    <a:pt x="4287" y="1965"/>
                  </a:cubicBezTo>
                  <a:close/>
                  <a:moveTo>
                    <a:pt x="1177" y="2024"/>
                  </a:moveTo>
                  <a:cubicBezTo>
                    <a:pt x="1179" y="2024"/>
                    <a:pt x="1180" y="2024"/>
                    <a:pt x="1180" y="2024"/>
                  </a:cubicBezTo>
                  <a:cubicBezTo>
                    <a:pt x="1180" y="2024"/>
                    <a:pt x="1179" y="2024"/>
                    <a:pt x="1177" y="2024"/>
                  </a:cubicBezTo>
                  <a:close/>
                  <a:moveTo>
                    <a:pt x="1072" y="2000"/>
                  </a:moveTo>
                  <a:lnTo>
                    <a:pt x="1072" y="2000"/>
                  </a:lnTo>
                  <a:cubicBezTo>
                    <a:pt x="1082" y="2010"/>
                    <a:pt x="1059" y="2054"/>
                    <a:pt x="1037" y="2054"/>
                  </a:cubicBezTo>
                  <a:cubicBezTo>
                    <a:pt x="1036" y="2054"/>
                    <a:pt x="1035" y="2054"/>
                    <a:pt x="1034" y="2053"/>
                  </a:cubicBezTo>
                  <a:lnTo>
                    <a:pt x="1034" y="2053"/>
                  </a:lnTo>
                  <a:cubicBezTo>
                    <a:pt x="1034" y="2036"/>
                    <a:pt x="1062" y="2000"/>
                    <a:pt x="1072" y="2000"/>
                  </a:cubicBezTo>
                  <a:close/>
                  <a:moveTo>
                    <a:pt x="1284" y="2081"/>
                  </a:moveTo>
                  <a:cubicBezTo>
                    <a:pt x="1284" y="2081"/>
                    <a:pt x="1285" y="2082"/>
                    <a:pt x="1287" y="2084"/>
                  </a:cubicBezTo>
                  <a:cubicBezTo>
                    <a:pt x="1287" y="2084"/>
                    <a:pt x="1288" y="2084"/>
                    <a:pt x="1289" y="2085"/>
                  </a:cubicBezTo>
                  <a:lnTo>
                    <a:pt x="1289" y="2085"/>
                  </a:lnTo>
                  <a:cubicBezTo>
                    <a:pt x="1287" y="2082"/>
                    <a:pt x="1285" y="2081"/>
                    <a:pt x="1284" y="2081"/>
                  </a:cubicBezTo>
                  <a:close/>
                  <a:moveTo>
                    <a:pt x="2692" y="2155"/>
                  </a:moveTo>
                  <a:lnTo>
                    <a:pt x="2692" y="2155"/>
                  </a:lnTo>
                  <a:cubicBezTo>
                    <a:pt x="2688" y="2162"/>
                    <a:pt x="2685" y="2170"/>
                    <a:pt x="2682" y="2178"/>
                  </a:cubicBezTo>
                  <a:lnTo>
                    <a:pt x="2682" y="2178"/>
                  </a:lnTo>
                  <a:cubicBezTo>
                    <a:pt x="2685" y="2173"/>
                    <a:pt x="2688" y="2165"/>
                    <a:pt x="2692" y="2155"/>
                  </a:cubicBezTo>
                  <a:close/>
                  <a:moveTo>
                    <a:pt x="1501" y="2191"/>
                  </a:moveTo>
                  <a:cubicBezTo>
                    <a:pt x="1500" y="2191"/>
                    <a:pt x="1498" y="2192"/>
                    <a:pt x="1497" y="2194"/>
                  </a:cubicBezTo>
                  <a:lnTo>
                    <a:pt x="1497" y="2194"/>
                  </a:lnTo>
                  <a:cubicBezTo>
                    <a:pt x="1499" y="2193"/>
                    <a:pt x="1500" y="2192"/>
                    <a:pt x="1501" y="2191"/>
                  </a:cubicBezTo>
                  <a:close/>
                  <a:moveTo>
                    <a:pt x="2346" y="2203"/>
                  </a:moveTo>
                  <a:cubicBezTo>
                    <a:pt x="2358" y="2203"/>
                    <a:pt x="2370" y="2203"/>
                    <a:pt x="2358" y="2239"/>
                  </a:cubicBezTo>
                  <a:lnTo>
                    <a:pt x="2346" y="2239"/>
                  </a:lnTo>
                  <a:lnTo>
                    <a:pt x="2346" y="2203"/>
                  </a:lnTo>
                  <a:close/>
                  <a:moveTo>
                    <a:pt x="2942" y="2239"/>
                  </a:moveTo>
                  <a:cubicBezTo>
                    <a:pt x="2942" y="2239"/>
                    <a:pt x="2942" y="2240"/>
                    <a:pt x="2942" y="2242"/>
                  </a:cubicBezTo>
                  <a:lnTo>
                    <a:pt x="2942" y="2242"/>
                  </a:lnTo>
                  <a:cubicBezTo>
                    <a:pt x="2944" y="2240"/>
                    <a:pt x="2945" y="2239"/>
                    <a:pt x="2942" y="2239"/>
                  </a:cubicBezTo>
                  <a:close/>
                  <a:moveTo>
                    <a:pt x="3775" y="2227"/>
                  </a:moveTo>
                  <a:cubicBezTo>
                    <a:pt x="3799" y="2250"/>
                    <a:pt x="3799" y="2250"/>
                    <a:pt x="3787" y="2262"/>
                  </a:cubicBezTo>
                  <a:cubicBezTo>
                    <a:pt x="3781" y="2262"/>
                    <a:pt x="3778" y="2265"/>
                    <a:pt x="3774" y="2265"/>
                  </a:cubicBezTo>
                  <a:cubicBezTo>
                    <a:pt x="3769" y="2265"/>
                    <a:pt x="3763" y="2262"/>
                    <a:pt x="3751" y="2250"/>
                  </a:cubicBezTo>
                  <a:lnTo>
                    <a:pt x="3775" y="2227"/>
                  </a:lnTo>
                  <a:close/>
                  <a:moveTo>
                    <a:pt x="2410" y="2377"/>
                  </a:moveTo>
                  <a:cubicBezTo>
                    <a:pt x="2401" y="2377"/>
                    <a:pt x="2394" y="2393"/>
                    <a:pt x="2394" y="2429"/>
                  </a:cubicBezTo>
                  <a:lnTo>
                    <a:pt x="2394" y="2441"/>
                  </a:lnTo>
                  <a:cubicBezTo>
                    <a:pt x="2406" y="2417"/>
                    <a:pt x="2418" y="2405"/>
                    <a:pt x="2418" y="2381"/>
                  </a:cubicBezTo>
                  <a:cubicBezTo>
                    <a:pt x="2415" y="2379"/>
                    <a:pt x="2412" y="2377"/>
                    <a:pt x="2410" y="2377"/>
                  </a:cubicBezTo>
                  <a:close/>
                  <a:moveTo>
                    <a:pt x="3652" y="2579"/>
                  </a:moveTo>
                  <a:cubicBezTo>
                    <a:pt x="3650" y="2579"/>
                    <a:pt x="3647" y="2581"/>
                    <a:pt x="3644" y="2584"/>
                  </a:cubicBezTo>
                  <a:cubicBezTo>
                    <a:pt x="3632" y="2584"/>
                    <a:pt x="3620" y="2584"/>
                    <a:pt x="3620" y="2596"/>
                  </a:cubicBezTo>
                  <a:lnTo>
                    <a:pt x="3620" y="2608"/>
                  </a:lnTo>
                  <a:cubicBezTo>
                    <a:pt x="3630" y="2618"/>
                    <a:pt x="3638" y="2621"/>
                    <a:pt x="3645" y="2621"/>
                  </a:cubicBezTo>
                  <a:cubicBezTo>
                    <a:pt x="3654" y="2621"/>
                    <a:pt x="3661" y="2615"/>
                    <a:pt x="3668" y="2608"/>
                  </a:cubicBezTo>
                  <a:cubicBezTo>
                    <a:pt x="3659" y="2590"/>
                    <a:pt x="3657" y="2579"/>
                    <a:pt x="3652" y="2579"/>
                  </a:cubicBezTo>
                  <a:close/>
                  <a:moveTo>
                    <a:pt x="3787" y="2620"/>
                  </a:moveTo>
                  <a:cubicBezTo>
                    <a:pt x="3799" y="2620"/>
                    <a:pt x="3811" y="2620"/>
                    <a:pt x="3823" y="2655"/>
                  </a:cubicBezTo>
                  <a:cubicBezTo>
                    <a:pt x="3823" y="2679"/>
                    <a:pt x="3811" y="2679"/>
                    <a:pt x="3799" y="2679"/>
                  </a:cubicBezTo>
                  <a:cubicBezTo>
                    <a:pt x="3787" y="2655"/>
                    <a:pt x="3775" y="2620"/>
                    <a:pt x="3787" y="2620"/>
                  </a:cubicBezTo>
                  <a:close/>
                  <a:moveTo>
                    <a:pt x="3501" y="2810"/>
                  </a:moveTo>
                  <a:cubicBezTo>
                    <a:pt x="3525" y="2810"/>
                    <a:pt x="3525" y="2810"/>
                    <a:pt x="3537" y="2846"/>
                  </a:cubicBezTo>
                  <a:lnTo>
                    <a:pt x="3537" y="2858"/>
                  </a:lnTo>
                  <a:cubicBezTo>
                    <a:pt x="3537" y="2882"/>
                    <a:pt x="3525" y="2882"/>
                    <a:pt x="3501" y="2882"/>
                  </a:cubicBezTo>
                  <a:cubicBezTo>
                    <a:pt x="3501" y="2858"/>
                    <a:pt x="3489" y="2822"/>
                    <a:pt x="3501" y="2810"/>
                  </a:cubicBezTo>
                  <a:close/>
                  <a:moveTo>
                    <a:pt x="3759" y="2834"/>
                  </a:moveTo>
                  <a:lnTo>
                    <a:pt x="3759" y="2834"/>
                  </a:lnTo>
                  <a:cubicBezTo>
                    <a:pt x="3749" y="2834"/>
                    <a:pt x="3756" y="2884"/>
                    <a:pt x="3770" y="2884"/>
                  </a:cubicBezTo>
                  <a:cubicBezTo>
                    <a:pt x="3771" y="2884"/>
                    <a:pt x="3773" y="2883"/>
                    <a:pt x="3775" y="2882"/>
                  </a:cubicBezTo>
                  <a:cubicBezTo>
                    <a:pt x="3775" y="2887"/>
                    <a:pt x="3778" y="2890"/>
                    <a:pt x="3781" y="2890"/>
                  </a:cubicBezTo>
                  <a:cubicBezTo>
                    <a:pt x="3784" y="2890"/>
                    <a:pt x="3787" y="2887"/>
                    <a:pt x="3787" y="2882"/>
                  </a:cubicBezTo>
                  <a:cubicBezTo>
                    <a:pt x="3773" y="2846"/>
                    <a:pt x="3764" y="2834"/>
                    <a:pt x="3759" y="2834"/>
                  </a:cubicBezTo>
                  <a:close/>
                  <a:moveTo>
                    <a:pt x="3750" y="2947"/>
                  </a:moveTo>
                  <a:lnTo>
                    <a:pt x="3750" y="2947"/>
                  </a:lnTo>
                  <a:cubicBezTo>
                    <a:pt x="3750" y="2949"/>
                    <a:pt x="3751" y="2951"/>
                    <a:pt x="3751" y="2953"/>
                  </a:cubicBezTo>
                  <a:cubicBezTo>
                    <a:pt x="3751" y="2951"/>
                    <a:pt x="3750" y="2949"/>
                    <a:pt x="3750" y="2947"/>
                  </a:cubicBezTo>
                  <a:close/>
                  <a:moveTo>
                    <a:pt x="3990" y="0"/>
                  </a:moveTo>
                  <a:cubicBezTo>
                    <a:pt x="3930" y="24"/>
                    <a:pt x="3894" y="155"/>
                    <a:pt x="3859" y="179"/>
                  </a:cubicBezTo>
                  <a:cubicBezTo>
                    <a:pt x="3855" y="181"/>
                    <a:pt x="3850" y="183"/>
                    <a:pt x="3846" y="183"/>
                  </a:cubicBezTo>
                  <a:cubicBezTo>
                    <a:pt x="3829" y="183"/>
                    <a:pt x="3809" y="164"/>
                    <a:pt x="3789" y="148"/>
                  </a:cubicBezTo>
                  <a:lnTo>
                    <a:pt x="3789" y="148"/>
                  </a:lnTo>
                  <a:cubicBezTo>
                    <a:pt x="3810" y="139"/>
                    <a:pt x="3823" y="79"/>
                    <a:pt x="3800" y="79"/>
                  </a:cubicBezTo>
                  <a:cubicBezTo>
                    <a:pt x="3797" y="79"/>
                    <a:pt x="3792" y="80"/>
                    <a:pt x="3787" y="84"/>
                  </a:cubicBezTo>
                  <a:cubicBezTo>
                    <a:pt x="3775" y="84"/>
                    <a:pt x="3763" y="84"/>
                    <a:pt x="3751" y="95"/>
                  </a:cubicBezTo>
                  <a:cubicBezTo>
                    <a:pt x="3754" y="106"/>
                    <a:pt x="3757" y="115"/>
                    <a:pt x="3760" y="122"/>
                  </a:cubicBezTo>
                  <a:lnTo>
                    <a:pt x="3760" y="122"/>
                  </a:lnTo>
                  <a:cubicBezTo>
                    <a:pt x="3757" y="124"/>
                    <a:pt x="3754" y="126"/>
                    <a:pt x="3752" y="128"/>
                  </a:cubicBezTo>
                  <a:lnTo>
                    <a:pt x="3752" y="128"/>
                  </a:lnTo>
                  <a:cubicBezTo>
                    <a:pt x="3749" y="128"/>
                    <a:pt x="3746" y="127"/>
                    <a:pt x="3744" y="127"/>
                  </a:cubicBezTo>
                  <a:cubicBezTo>
                    <a:pt x="3738" y="127"/>
                    <a:pt x="3733" y="128"/>
                    <a:pt x="3728" y="131"/>
                  </a:cubicBezTo>
                  <a:cubicBezTo>
                    <a:pt x="3724" y="135"/>
                    <a:pt x="3725" y="140"/>
                    <a:pt x="3729" y="145"/>
                  </a:cubicBezTo>
                  <a:lnTo>
                    <a:pt x="3729" y="145"/>
                  </a:lnTo>
                  <a:cubicBezTo>
                    <a:pt x="3713" y="157"/>
                    <a:pt x="3697" y="168"/>
                    <a:pt x="3680" y="179"/>
                  </a:cubicBezTo>
                  <a:cubicBezTo>
                    <a:pt x="3692" y="179"/>
                    <a:pt x="3656" y="203"/>
                    <a:pt x="3644" y="226"/>
                  </a:cubicBezTo>
                  <a:cubicBezTo>
                    <a:pt x="3644" y="238"/>
                    <a:pt x="3620" y="250"/>
                    <a:pt x="3597" y="250"/>
                  </a:cubicBezTo>
                  <a:cubicBezTo>
                    <a:pt x="3592" y="250"/>
                    <a:pt x="3587" y="251"/>
                    <a:pt x="3583" y="252"/>
                  </a:cubicBezTo>
                  <a:lnTo>
                    <a:pt x="3583" y="252"/>
                  </a:lnTo>
                  <a:cubicBezTo>
                    <a:pt x="3587" y="248"/>
                    <a:pt x="3592" y="243"/>
                    <a:pt x="3597" y="238"/>
                  </a:cubicBezTo>
                  <a:lnTo>
                    <a:pt x="3597" y="238"/>
                  </a:lnTo>
                  <a:lnTo>
                    <a:pt x="3537" y="262"/>
                  </a:lnTo>
                  <a:cubicBezTo>
                    <a:pt x="3556" y="262"/>
                    <a:pt x="3568" y="255"/>
                    <a:pt x="3583" y="252"/>
                  </a:cubicBezTo>
                  <a:lnTo>
                    <a:pt x="3583" y="252"/>
                  </a:lnTo>
                  <a:cubicBezTo>
                    <a:pt x="3577" y="258"/>
                    <a:pt x="3573" y="262"/>
                    <a:pt x="3573" y="262"/>
                  </a:cubicBezTo>
                  <a:cubicBezTo>
                    <a:pt x="3562" y="273"/>
                    <a:pt x="3571" y="335"/>
                    <a:pt x="3554" y="335"/>
                  </a:cubicBezTo>
                  <a:cubicBezTo>
                    <a:pt x="3552" y="335"/>
                    <a:pt x="3551" y="334"/>
                    <a:pt x="3549" y="334"/>
                  </a:cubicBezTo>
                  <a:cubicBezTo>
                    <a:pt x="3521" y="305"/>
                    <a:pt x="3488" y="281"/>
                    <a:pt x="3467" y="281"/>
                  </a:cubicBezTo>
                  <a:cubicBezTo>
                    <a:pt x="3452" y="281"/>
                    <a:pt x="3442" y="293"/>
                    <a:pt x="3442" y="322"/>
                  </a:cubicBezTo>
                  <a:cubicBezTo>
                    <a:pt x="3442" y="357"/>
                    <a:pt x="3489" y="393"/>
                    <a:pt x="3454" y="405"/>
                  </a:cubicBezTo>
                  <a:lnTo>
                    <a:pt x="3442" y="405"/>
                  </a:lnTo>
                  <a:cubicBezTo>
                    <a:pt x="3430" y="405"/>
                    <a:pt x="3358" y="405"/>
                    <a:pt x="3358" y="429"/>
                  </a:cubicBezTo>
                  <a:cubicBezTo>
                    <a:pt x="3358" y="453"/>
                    <a:pt x="3394" y="465"/>
                    <a:pt x="3406" y="476"/>
                  </a:cubicBezTo>
                  <a:cubicBezTo>
                    <a:pt x="3418" y="500"/>
                    <a:pt x="3370" y="500"/>
                    <a:pt x="3370" y="524"/>
                  </a:cubicBezTo>
                  <a:cubicBezTo>
                    <a:pt x="3394" y="524"/>
                    <a:pt x="3406" y="536"/>
                    <a:pt x="3418" y="536"/>
                  </a:cubicBezTo>
                  <a:cubicBezTo>
                    <a:pt x="3489" y="560"/>
                    <a:pt x="3382" y="584"/>
                    <a:pt x="3394" y="619"/>
                  </a:cubicBezTo>
                  <a:cubicBezTo>
                    <a:pt x="3394" y="613"/>
                    <a:pt x="3441" y="603"/>
                    <a:pt x="3475" y="603"/>
                  </a:cubicBezTo>
                  <a:cubicBezTo>
                    <a:pt x="3503" y="603"/>
                    <a:pt x="3523" y="610"/>
                    <a:pt x="3501" y="631"/>
                  </a:cubicBezTo>
                  <a:cubicBezTo>
                    <a:pt x="3454" y="679"/>
                    <a:pt x="3466" y="655"/>
                    <a:pt x="3489" y="679"/>
                  </a:cubicBezTo>
                  <a:cubicBezTo>
                    <a:pt x="3501" y="715"/>
                    <a:pt x="3478" y="703"/>
                    <a:pt x="3442" y="715"/>
                  </a:cubicBezTo>
                  <a:cubicBezTo>
                    <a:pt x="3450" y="712"/>
                    <a:pt x="3458" y="711"/>
                    <a:pt x="3464" y="711"/>
                  </a:cubicBezTo>
                  <a:cubicBezTo>
                    <a:pt x="3512" y="711"/>
                    <a:pt x="3511" y="770"/>
                    <a:pt x="3547" y="770"/>
                  </a:cubicBezTo>
                  <a:cubicBezTo>
                    <a:pt x="3554" y="770"/>
                    <a:pt x="3562" y="767"/>
                    <a:pt x="3573" y="762"/>
                  </a:cubicBezTo>
                  <a:lnTo>
                    <a:pt x="3573" y="762"/>
                  </a:lnTo>
                  <a:cubicBezTo>
                    <a:pt x="3549" y="774"/>
                    <a:pt x="3537" y="798"/>
                    <a:pt x="3561" y="822"/>
                  </a:cubicBezTo>
                  <a:cubicBezTo>
                    <a:pt x="3573" y="834"/>
                    <a:pt x="3585" y="834"/>
                    <a:pt x="3597" y="834"/>
                  </a:cubicBezTo>
                  <a:cubicBezTo>
                    <a:pt x="3609" y="834"/>
                    <a:pt x="3620" y="834"/>
                    <a:pt x="3632" y="822"/>
                  </a:cubicBezTo>
                  <a:lnTo>
                    <a:pt x="3632" y="822"/>
                  </a:lnTo>
                  <a:cubicBezTo>
                    <a:pt x="3608" y="846"/>
                    <a:pt x="3573" y="857"/>
                    <a:pt x="3537" y="869"/>
                  </a:cubicBezTo>
                  <a:cubicBezTo>
                    <a:pt x="3545" y="873"/>
                    <a:pt x="3553" y="875"/>
                    <a:pt x="3561" y="875"/>
                  </a:cubicBezTo>
                  <a:cubicBezTo>
                    <a:pt x="3577" y="875"/>
                    <a:pt x="3593" y="869"/>
                    <a:pt x="3609" y="869"/>
                  </a:cubicBezTo>
                  <a:cubicBezTo>
                    <a:pt x="3635" y="852"/>
                    <a:pt x="3667" y="841"/>
                    <a:pt x="3687" y="841"/>
                  </a:cubicBezTo>
                  <a:cubicBezTo>
                    <a:pt x="3695" y="841"/>
                    <a:pt x="3701" y="842"/>
                    <a:pt x="3704" y="846"/>
                  </a:cubicBezTo>
                  <a:cubicBezTo>
                    <a:pt x="3668" y="857"/>
                    <a:pt x="3632" y="881"/>
                    <a:pt x="3597" y="893"/>
                  </a:cubicBezTo>
                  <a:cubicBezTo>
                    <a:pt x="3593" y="897"/>
                    <a:pt x="3595" y="898"/>
                    <a:pt x="3601" y="898"/>
                  </a:cubicBezTo>
                  <a:cubicBezTo>
                    <a:pt x="3612" y="898"/>
                    <a:pt x="3636" y="893"/>
                    <a:pt x="3644" y="893"/>
                  </a:cubicBezTo>
                  <a:cubicBezTo>
                    <a:pt x="3656" y="905"/>
                    <a:pt x="3656" y="917"/>
                    <a:pt x="3644" y="917"/>
                  </a:cubicBezTo>
                  <a:cubicBezTo>
                    <a:pt x="3644" y="929"/>
                    <a:pt x="3620" y="953"/>
                    <a:pt x="3620" y="953"/>
                  </a:cubicBezTo>
                  <a:cubicBezTo>
                    <a:pt x="3620" y="955"/>
                    <a:pt x="3624" y="956"/>
                    <a:pt x="3629" y="956"/>
                  </a:cubicBezTo>
                  <a:cubicBezTo>
                    <a:pt x="3642" y="956"/>
                    <a:pt x="3670" y="949"/>
                    <a:pt x="3684" y="949"/>
                  </a:cubicBezTo>
                  <a:cubicBezTo>
                    <a:pt x="3689" y="949"/>
                    <a:pt x="3692" y="950"/>
                    <a:pt x="3692" y="953"/>
                  </a:cubicBezTo>
                  <a:cubicBezTo>
                    <a:pt x="3680" y="953"/>
                    <a:pt x="3668" y="965"/>
                    <a:pt x="3668" y="977"/>
                  </a:cubicBezTo>
                  <a:cubicBezTo>
                    <a:pt x="3656" y="977"/>
                    <a:pt x="3656" y="988"/>
                    <a:pt x="3668" y="988"/>
                  </a:cubicBezTo>
                  <a:cubicBezTo>
                    <a:pt x="3668" y="1012"/>
                    <a:pt x="3692" y="1012"/>
                    <a:pt x="3704" y="1024"/>
                  </a:cubicBezTo>
                  <a:cubicBezTo>
                    <a:pt x="3716" y="1036"/>
                    <a:pt x="3680" y="1048"/>
                    <a:pt x="3692" y="1060"/>
                  </a:cubicBezTo>
                  <a:cubicBezTo>
                    <a:pt x="3699" y="1060"/>
                    <a:pt x="3710" y="1060"/>
                    <a:pt x="3721" y="1057"/>
                  </a:cubicBezTo>
                  <a:lnTo>
                    <a:pt x="3721" y="1057"/>
                  </a:lnTo>
                  <a:cubicBezTo>
                    <a:pt x="3686" y="1075"/>
                    <a:pt x="3668" y="1087"/>
                    <a:pt x="3668" y="1107"/>
                  </a:cubicBezTo>
                  <a:lnTo>
                    <a:pt x="3704" y="1096"/>
                  </a:lnTo>
                  <a:cubicBezTo>
                    <a:pt x="3704" y="1107"/>
                    <a:pt x="3704" y="1155"/>
                    <a:pt x="3728" y="1155"/>
                  </a:cubicBezTo>
                  <a:cubicBezTo>
                    <a:pt x="3728" y="1155"/>
                    <a:pt x="3780" y="1129"/>
                    <a:pt x="3795" y="1129"/>
                  </a:cubicBezTo>
                  <a:cubicBezTo>
                    <a:pt x="3798" y="1129"/>
                    <a:pt x="3799" y="1130"/>
                    <a:pt x="3799" y="1131"/>
                  </a:cubicBezTo>
                  <a:cubicBezTo>
                    <a:pt x="3799" y="1143"/>
                    <a:pt x="3763" y="1167"/>
                    <a:pt x="3751" y="1179"/>
                  </a:cubicBezTo>
                  <a:cubicBezTo>
                    <a:pt x="3739" y="1203"/>
                    <a:pt x="3739" y="1238"/>
                    <a:pt x="3751" y="1262"/>
                  </a:cubicBezTo>
                  <a:cubicBezTo>
                    <a:pt x="3763" y="1274"/>
                    <a:pt x="3799" y="1274"/>
                    <a:pt x="3799" y="1286"/>
                  </a:cubicBezTo>
                  <a:cubicBezTo>
                    <a:pt x="3805" y="1292"/>
                    <a:pt x="3814" y="1295"/>
                    <a:pt x="3827" y="1295"/>
                  </a:cubicBezTo>
                  <a:cubicBezTo>
                    <a:pt x="3840" y="1295"/>
                    <a:pt x="3857" y="1292"/>
                    <a:pt x="3879" y="1287"/>
                  </a:cubicBezTo>
                  <a:lnTo>
                    <a:pt x="3879" y="1287"/>
                  </a:lnTo>
                  <a:cubicBezTo>
                    <a:pt x="3861" y="1294"/>
                    <a:pt x="3791" y="1347"/>
                    <a:pt x="3814" y="1347"/>
                  </a:cubicBezTo>
                  <a:cubicBezTo>
                    <a:pt x="3816" y="1347"/>
                    <a:pt x="3819" y="1347"/>
                    <a:pt x="3823" y="1346"/>
                  </a:cubicBezTo>
                  <a:cubicBezTo>
                    <a:pt x="3882" y="1334"/>
                    <a:pt x="3906" y="1286"/>
                    <a:pt x="3954" y="1274"/>
                  </a:cubicBezTo>
                  <a:lnTo>
                    <a:pt x="3954" y="1274"/>
                  </a:lnTo>
                  <a:lnTo>
                    <a:pt x="3894" y="1322"/>
                  </a:lnTo>
                  <a:cubicBezTo>
                    <a:pt x="3859" y="1358"/>
                    <a:pt x="3823" y="1369"/>
                    <a:pt x="3775" y="1381"/>
                  </a:cubicBezTo>
                  <a:cubicBezTo>
                    <a:pt x="3787" y="1380"/>
                    <a:pt x="3797" y="1379"/>
                    <a:pt x="3804" y="1379"/>
                  </a:cubicBezTo>
                  <a:cubicBezTo>
                    <a:pt x="3850" y="1379"/>
                    <a:pt x="3830" y="1405"/>
                    <a:pt x="3870" y="1405"/>
                  </a:cubicBezTo>
                  <a:cubicBezTo>
                    <a:pt x="3870" y="1429"/>
                    <a:pt x="3870" y="1429"/>
                    <a:pt x="3823" y="1441"/>
                  </a:cubicBezTo>
                  <a:cubicBezTo>
                    <a:pt x="3775" y="1441"/>
                    <a:pt x="3799" y="1453"/>
                    <a:pt x="3775" y="1465"/>
                  </a:cubicBezTo>
                  <a:lnTo>
                    <a:pt x="3906" y="1429"/>
                  </a:lnTo>
                  <a:lnTo>
                    <a:pt x="3906" y="1429"/>
                  </a:lnTo>
                  <a:cubicBezTo>
                    <a:pt x="3906" y="1453"/>
                    <a:pt x="3799" y="1477"/>
                    <a:pt x="3811" y="1477"/>
                  </a:cubicBezTo>
                  <a:cubicBezTo>
                    <a:pt x="3811" y="1477"/>
                    <a:pt x="3906" y="1488"/>
                    <a:pt x="3870" y="1512"/>
                  </a:cubicBezTo>
                  <a:cubicBezTo>
                    <a:pt x="3835" y="1536"/>
                    <a:pt x="3787" y="1584"/>
                    <a:pt x="3859" y="1584"/>
                  </a:cubicBezTo>
                  <a:cubicBezTo>
                    <a:pt x="3882" y="1584"/>
                    <a:pt x="3859" y="1608"/>
                    <a:pt x="3882" y="1619"/>
                  </a:cubicBezTo>
                  <a:cubicBezTo>
                    <a:pt x="3954" y="1631"/>
                    <a:pt x="3847" y="1631"/>
                    <a:pt x="3835" y="1643"/>
                  </a:cubicBezTo>
                  <a:cubicBezTo>
                    <a:pt x="3823" y="1655"/>
                    <a:pt x="3870" y="1667"/>
                    <a:pt x="3870" y="1679"/>
                  </a:cubicBezTo>
                  <a:cubicBezTo>
                    <a:pt x="3870" y="1683"/>
                    <a:pt x="3868" y="1684"/>
                    <a:pt x="3863" y="1684"/>
                  </a:cubicBezTo>
                  <a:cubicBezTo>
                    <a:pt x="3855" y="1684"/>
                    <a:pt x="3839" y="1679"/>
                    <a:pt x="3823" y="1679"/>
                  </a:cubicBezTo>
                  <a:cubicBezTo>
                    <a:pt x="3787" y="1679"/>
                    <a:pt x="3823" y="1703"/>
                    <a:pt x="3823" y="1703"/>
                  </a:cubicBezTo>
                  <a:lnTo>
                    <a:pt x="3823" y="1715"/>
                  </a:lnTo>
                  <a:cubicBezTo>
                    <a:pt x="3823" y="1715"/>
                    <a:pt x="3990" y="1715"/>
                    <a:pt x="3882" y="1739"/>
                  </a:cubicBezTo>
                  <a:cubicBezTo>
                    <a:pt x="3823" y="1739"/>
                    <a:pt x="3823" y="1762"/>
                    <a:pt x="3859" y="1774"/>
                  </a:cubicBezTo>
                  <a:cubicBezTo>
                    <a:pt x="3897" y="1784"/>
                    <a:pt x="3920" y="1801"/>
                    <a:pt x="3883" y="1801"/>
                  </a:cubicBezTo>
                  <a:cubicBezTo>
                    <a:pt x="3875" y="1801"/>
                    <a:pt x="3863" y="1800"/>
                    <a:pt x="3847" y="1798"/>
                  </a:cubicBezTo>
                  <a:cubicBezTo>
                    <a:pt x="3787" y="1798"/>
                    <a:pt x="3882" y="1846"/>
                    <a:pt x="3835" y="1846"/>
                  </a:cubicBezTo>
                  <a:cubicBezTo>
                    <a:pt x="3863" y="1846"/>
                    <a:pt x="3922" y="1891"/>
                    <a:pt x="3902" y="1891"/>
                  </a:cubicBezTo>
                  <a:cubicBezTo>
                    <a:pt x="3897" y="1891"/>
                    <a:pt x="3887" y="1889"/>
                    <a:pt x="3870" y="1881"/>
                  </a:cubicBezTo>
                  <a:cubicBezTo>
                    <a:pt x="3844" y="1868"/>
                    <a:pt x="3830" y="1863"/>
                    <a:pt x="3825" y="1863"/>
                  </a:cubicBezTo>
                  <a:cubicBezTo>
                    <a:pt x="3809" y="1863"/>
                    <a:pt x="3847" y="1897"/>
                    <a:pt x="3847" y="1905"/>
                  </a:cubicBezTo>
                  <a:cubicBezTo>
                    <a:pt x="3847" y="1917"/>
                    <a:pt x="3847" y="1929"/>
                    <a:pt x="3835" y="1929"/>
                  </a:cubicBezTo>
                  <a:cubicBezTo>
                    <a:pt x="3819" y="1929"/>
                    <a:pt x="3814" y="1924"/>
                    <a:pt x="3808" y="1924"/>
                  </a:cubicBezTo>
                  <a:cubicBezTo>
                    <a:pt x="3806" y="1924"/>
                    <a:pt x="3803" y="1925"/>
                    <a:pt x="3799" y="1929"/>
                  </a:cubicBezTo>
                  <a:cubicBezTo>
                    <a:pt x="3799" y="1929"/>
                    <a:pt x="3799" y="1953"/>
                    <a:pt x="3835" y="1977"/>
                  </a:cubicBezTo>
                  <a:cubicBezTo>
                    <a:pt x="3806" y="1967"/>
                    <a:pt x="3785" y="1950"/>
                    <a:pt x="3771" y="1950"/>
                  </a:cubicBezTo>
                  <a:cubicBezTo>
                    <a:pt x="3768" y="1950"/>
                    <a:pt x="3766" y="1951"/>
                    <a:pt x="3763" y="1953"/>
                  </a:cubicBezTo>
                  <a:cubicBezTo>
                    <a:pt x="3754" y="1953"/>
                    <a:pt x="3782" y="1983"/>
                    <a:pt x="3776" y="1983"/>
                  </a:cubicBezTo>
                  <a:cubicBezTo>
                    <a:pt x="3774" y="1983"/>
                    <a:pt x="3770" y="1981"/>
                    <a:pt x="3763" y="1977"/>
                  </a:cubicBezTo>
                  <a:lnTo>
                    <a:pt x="3763" y="1977"/>
                  </a:lnTo>
                  <a:cubicBezTo>
                    <a:pt x="3763" y="1977"/>
                    <a:pt x="3763" y="1984"/>
                    <a:pt x="3774" y="1992"/>
                  </a:cubicBezTo>
                  <a:lnTo>
                    <a:pt x="3774" y="1992"/>
                  </a:lnTo>
                  <a:cubicBezTo>
                    <a:pt x="3772" y="1992"/>
                    <a:pt x="3770" y="1991"/>
                    <a:pt x="3768" y="1991"/>
                  </a:cubicBezTo>
                  <a:cubicBezTo>
                    <a:pt x="3754" y="1991"/>
                    <a:pt x="3743" y="2004"/>
                    <a:pt x="3787" y="2048"/>
                  </a:cubicBezTo>
                  <a:cubicBezTo>
                    <a:pt x="3778" y="2038"/>
                    <a:pt x="3737" y="2006"/>
                    <a:pt x="3734" y="2006"/>
                  </a:cubicBezTo>
                  <a:lnTo>
                    <a:pt x="3734" y="2006"/>
                  </a:lnTo>
                  <a:cubicBezTo>
                    <a:pt x="3733" y="2006"/>
                    <a:pt x="3735" y="2008"/>
                    <a:pt x="3739" y="2012"/>
                  </a:cubicBezTo>
                  <a:cubicBezTo>
                    <a:pt x="3763" y="2048"/>
                    <a:pt x="3763" y="2048"/>
                    <a:pt x="3751" y="2048"/>
                  </a:cubicBezTo>
                  <a:cubicBezTo>
                    <a:pt x="3750" y="2049"/>
                    <a:pt x="3749" y="2050"/>
                    <a:pt x="3748" y="2050"/>
                  </a:cubicBezTo>
                  <a:cubicBezTo>
                    <a:pt x="3735" y="2050"/>
                    <a:pt x="3715" y="2000"/>
                    <a:pt x="3704" y="2000"/>
                  </a:cubicBezTo>
                  <a:cubicBezTo>
                    <a:pt x="3692" y="2012"/>
                    <a:pt x="3692" y="2012"/>
                    <a:pt x="3692" y="2024"/>
                  </a:cubicBezTo>
                  <a:cubicBezTo>
                    <a:pt x="3692" y="2036"/>
                    <a:pt x="3704" y="2060"/>
                    <a:pt x="3739" y="2108"/>
                  </a:cubicBezTo>
                  <a:cubicBezTo>
                    <a:pt x="3737" y="2111"/>
                    <a:pt x="3734" y="2112"/>
                    <a:pt x="3730" y="2112"/>
                  </a:cubicBezTo>
                  <a:cubicBezTo>
                    <a:pt x="3721" y="2112"/>
                    <a:pt x="3710" y="2099"/>
                    <a:pt x="3692" y="2072"/>
                  </a:cubicBezTo>
                  <a:lnTo>
                    <a:pt x="3692" y="2072"/>
                  </a:lnTo>
                  <a:lnTo>
                    <a:pt x="3728" y="2131"/>
                  </a:lnTo>
                  <a:cubicBezTo>
                    <a:pt x="3692" y="2096"/>
                    <a:pt x="3668" y="2060"/>
                    <a:pt x="3632" y="2024"/>
                  </a:cubicBezTo>
                  <a:lnTo>
                    <a:pt x="3632" y="2024"/>
                  </a:lnTo>
                  <a:lnTo>
                    <a:pt x="3668" y="2108"/>
                  </a:lnTo>
                  <a:cubicBezTo>
                    <a:pt x="3682" y="2143"/>
                    <a:pt x="3675" y="2153"/>
                    <a:pt x="3663" y="2153"/>
                  </a:cubicBezTo>
                  <a:cubicBezTo>
                    <a:pt x="3654" y="2153"/>
                    <a:pt x="3642" y="2148"/>
                    <a:pt x="3632" y="2143"/>
                  </a:cubicBezTo>
                  <a:cubicBezTo>
                    <a:pt x="3624" y="2143"/>
                    <a:pt x="3616" y="2142"/>
                    <a:pt x="3610" y="2142"/>
                  </a:cubicBezTo>
                  <a:cubicBezTo>
                    <a:pt x="3598" y="2142"/>
                    <a:pt x="3593" y="2147"/>
                    <a:pt x="3609" y="2179"/>
                  </a:cubicBezTo>
                  <a:lnTo>
                    <a:pt x="3668" y="2298"/>
                  </a:lnTo>
                  <a:cubicBezTo>
                    <a:pt x="3656" y="2298"/>
                    <a:pt x="3620" y="2227"/>
                    <a:pt x="3609" y="2203"/>
                  </a:cubicBezTo>
                  <a:lnTo>
                    <a:pt x="3609" y="2203"/>
                  </a:lnTo>
                  <a:cubicBezTo>
                    <a:pt x="3612" y="2212"/>
                    <a:pt x="3611" y="2216"/>
                    <a:pt x="3608" y="2216"/>
                  </a:cubicBezTo>
                  <a:cubicBezTo>
                    <a:pt x="3599" y="2216"/>
                    <a:pt x="3573" y="2185"/>
                    <a:pt x="3573" y="2167"/>
                  </a:cubicBezTo>
                  <a:cubicBezTo>
                    <a:pt x="3561" y="2143"/>
                    <a:pt x="3537" y="2108"/>
                    <a:pt x="3537" y="2108"/>
                  </a:cubicBezTo>
                  <a:lnTo>
                    <a:pt x="3537" y="2108"/>
                  </a:lnTo>
                  <a:lnTo>
                    <a:pt x="3583" y="2235"/>
                  </a:lnTo>
                  <a:lnTo>
                    <a:pt x="3583" y="2235"/>
                  </a:lnTo>
                  <a:cubicBezTo>
                    <a:pt x="3572" y="2207"/>
                    <a:pt x="3547" y="2188"/>
                    <a:pt x="3514" y="2188"/>
                  </a:cubicBezTo>
                  <a:cubicBezTo>
                    <a:pt x="3506" y="2188"/>
                    <a:pt x="3498" y="2189"/>
                    <a:pt x="3489" y="2191"/>
                  </a:cubicBezTo>
                  <a:cubicBezTo>
                    <a:pt x="3501" y="2191"/>
                    <a:pt x="3513" y="2227"/>
                    <a:pt x="3525" y="2250"/>
                  </a:cubicBezTo>
                  <a:cubicBezTo>
                    <a:pt x="3507" y="2250"/>
                    <a:pt x="3473" y="2185"/>
                    <a:pt x="3460" y="2185"/>
                  </a:cubicBezTo>
                  <a:cubicBezTo>
                    <a:pt x="3456" y="2185"/>
                    <a:pt x="3454" y="2190"/>
                    <a:pt x="3454" y="2203"/>
                  </a:cubicBezTo>
                  <a:cubicBezTo>
                    <a:pt x="3454" y="2212"/>
                    <a:pt x="3454" y="2260"/>
                    <a:pt x="3448" y="2260"/>
                  </a:cubicBezTo>
                  <a:cubicBezTo>
                    <a:pt x="3446" y="2260"/>
                    <a:pt x="3444" y="2258"/>
                    <a:pt x="3442" y="2250"/>
                  </a:cubicBezTo>
                  <a:cubicBezTo>
                    <a:pt x="3431" y="2208"/>
                    <a:pt x="3430" y="2165"/>
                    <a:pt x="3421" y="2165"/>
                  </a:cubicBezTo>
                  <a:cubicBezTo>
                    <a:pt x="3420" y="2165"/>
                    <a:pt x="3419" y="2166"/>
                    <a:pt x="3418" y="2167"/>
                  </a:cubicBezTo>
                  <a:cubicBezTo>
                    <a:pt x="3406" y="2179"/>
                    <a:pt x="3418" y="2215"/>
                    <a:pt x="3394" y="2215"/>
                  </a:cubicBezTo>
                  <a:cubicBezTo>
                    <a:pt x="3358" y="2203"/>
                    <a:pt x="3358" y="2179"/>
                    <a:pt x="3347" y="2179"/>
                  </a:cubicBezTo>
                  <a:cubicBezTo>
                    <a:pt x="3335" y="2191"/>
                    <a:pt x="3335" y="2262"/>
                    <a:pt x="3347" y="2262"/>
                  </a:cubicBezTo>
                  <a:lnTo>
                    <a:pt x="3323" y="2262"/>
                  </a:lnTo>
                  <a:cubicBezTo>
                    <a:pt x="3311" y="2262"/>
                    <a:pt x="3299" y="2227"/>
                    <a:pt x="3287" y="2215"/>
                  </a:cubicBezTo>
                  <a:cubicBezTo>
                    <a:pt x="3287" y="2211"/>
                    <a:pt x="3287" y="2210"/>
                    <a:pt x="3287" y="2210"/>
                  </a:cubicBezTo>
                  <a:cubicBezTo>
                    <a:pt x="3286" y="2210"/>
                    <a:pt x="3284" y="2218"/>
                    <a:pt x="3275" y="2227"/>
                  </a:cubicBezTo>
                  <a:cubicBezTo>
                    <a:pt x="3275" y="2250"/>
                    <a:pt x="3275" y="2274"/>
                    <a:pt x="3275" y="2298"/>
                  </a:cubicBezTo>
                  <a:cubicBezTo>
                    <a:pt x="3275" y="2291"/>
                    <a:pt x="3276" y="2288"/>
                    <a:pt x="3278" y="2288"/>
                  </a:cubicBezTo>
                  <a:cubicBezTo>
                    <a:pt x="3281" y="2288"/>
                    <a:pt x="3287" y="2305"/>
                    <a:pt x="3287" y="2322"/>
                  </a:cubicBezTo>
                  <a:cubicBezTo>
                    <a:pt x="3287" y="2339"/>
                    <a:pt x="3281" y="2350"/>
                    <a:pt x="3273" y="2350"/>
                  </a:cubicBezTo>
                  <a:cubicBezTo>
                    <a:pt x="3270" y="2350"/>
                    <a:pt x="3266" y="2349"/>
                    <a:pt x="3263" y="2346"/>
                  </a:cubicBezTo>
                  <a:cubicBezTo>
                    <a:pt x="3263" y="2346"/>
                    <a:pt x="3263" y="2250"/>
                    <a:pt x="3251" y="2250"/>
                  </a:cubicBezTo>
                  <a:cubicBezTo>
                    <a:pt x="3239" y="2262"/>
                    <a:pt x="3204" y="2286"/>
                    <a:pt x="3216" y="2334"/>
                  </a:cubicBezTo>
                  <a:cubicBezTo>
                    <a:pt x="3228" y="2370"/>
                    <a:pt x="3239" y="2370"/>
                    <a:pt x="3228" y="2405"/>
                  </a:cubicBezTo>
                  <a:cubicBezTo>
                    <a:pt x="3221" y="2425"/>
                    <a:pt x="3214" y="2434"/>
                    <a:pt x="3210" y="2434"/>
                  </a:cubicBezTo>
                  <a:cubicBezTo>
                    <a:pt x="3206" y="2434"/>
                    <a:pt x="3204" y="2428"/>
                    <a:pt x="3204" y="2417"/>
                  </a:cubicBezTo>
                  <a:cubicBezTo>
                    <a:pt x="3192" y="2358"/>
                    <a:pt x="3192" y="2298"/>
                    <a:pt x="3204" y="2250"/>
                  </a:cubicBezTo>
                  <a:cubicBezTo>
                    <a:pt x="3200" y="2247"/>
                    <a:pt x="3197" y="2246"/>
                    <a:pt x="3193" y="2246"/>
                  </a:cubicBezTo>
                  <a:cubicBezTo>
                    <a:pt x="3185" y="2246"/>
                    <a:pt x="3176" y="2254"/>
                    <a:pt x="3168" y="2262"/>
                  </a:cubicBezTo>
                  <a:cubicBezTo>
                    <a:pt x="3168" y="2262"/>
                    <a:pt x="3168" y="2310"/>
                    <a:pt x="3156" y="2334"/>
                  </a:cubicBezTo>
                  <a:cubicBezTo>
                    <a:pt x="3156" y="2334"/>
                    <a:pt x="3156" y="2335"/>
                    <a:pt x="3156" y="2335"/>
                  </a:cubicBezTo>
                  <a:cubicBezTo>
                    <a:pt x="3155" y="2335"/>
                    <a:pt x="3147" y="2256"/>
                    <a:pt x="3137" y="2256"/>
                  </a:cubicBezTo>
                  <a:cubicBezTo>
                    <a:pt x="3135" y="2256"/>
                    <a:pt x="3134" y="2258"/>
                    <a:pt x="3132" y="2262"/>
                  </a:cubicBezTo>
                  <a:cubicBezTo>
                    <a:pt x="3127" y="2279"/>
                    <a:pt x="3121" y="2296"/>
                    <a:pt x="3117" y="2314"/>
                  </a:cubicBezTo>
                  <a:lnTo>
                    <a:pt x="3117" y="2314"/>
                  </a:lnTo>
                  <a:cubicBezTo>
                    <a:pt x="3116" y="2301"/>
                    <a:pt x="3113" y="2287"/>
                    <a:pt x="3108" y="2274"/>
                  </a:cubicBezTo>
                  <a:cubicBezTo>
                    <a:pt x="3108" y="2245"/>
                    <a:pt x="3093" y="2208"/>
                    <a:pt x="3080" y="2208"/>
                  </a:cubicBezTo>
                  <a:cubicBezTo>
                    <a:pt x="3078" y="2208"/>
                    <a:pt x="3075" y="2210"/>
                    <a:pt x="3073" y="2215"/>
                  </a:cubicBezTo>
                  <a:cubicBezTo>
                    <a:pt x="3061" y="2227"/>
                    <a:pt x="3073" y="2250"/>
                    <a:pt x="3073" y="2274"/>
                  </a:cubicBezTo>
                  <a:cubicBezTo>
                    <a:pt x="3073" y="2280"/>
                    <a:pt x="3070" y="2283"/>
                    <a:pt x="3065" y="2283"/>
                  </a:cubicBezTo>
                  <a:cubicBezTo>
                    <a:pt x="3061" y="2283"/>
                    <a:pt x="3055" y="2280"/>
                    <a:pt x="3049" y="2274"/>
                  </a:cubicBezTo>
                  <a:cubicBezTo>
                    <a:pt x="3037" y="2262"/>
                    <a:pt x="3037" y="2227"/>
                    <a:pt x="3025" y="2227"/>
                  </a:cubicBezTo>
                  <a:cubicBezTo>
                    <a:pt x="3015" y="2227"/>
                    <a:pt x="3005" y="2279"/>
                    <a:pt x="2994" y="2279"/>
                  </a:cubicBezTo>
                  <a:cubicBezTo>
                    <a:pt x="2993" y="2279"/>
                    <a:pt x="2991" y="2278"/>
                    <a:pt x="2989" y="2274"/>
                  </a:cubicBezTo>
                  <a:cubicBezTo>
                    <a:pt x="2980" y="2255"/>
                    <a:pt x="2986" y="2205"/>
                    <a:pt x="2982" y="2205"/>
                  </a:cubicBezTo>
                  <a:lnTo>
                    <a:pt x="2982" y="2205"/>
                  </a:lnTo>
                  <a:cubicBezTo>
                    <a:pt x="2981" y="2205"/>
                    <a:pt x="2980" y="2208"/>
                    <a:pt x="2977" y="2215"/>
                  </a:cubicBezTo>
                  <a:cubicBezTo>
                    <a:pt x="2966" y="2239"/>
                    <a:pt x="2954" y="2310"/>
                    <a:pt x="2942" y="2310"/>
                  </a:cubicBezTo>
                  <a:lnTo>
                    <a:pt x="2942" y="2274"/>
                  </a:lnTo>
                  <a:cubicBezTo>
                    <a:pt x="2942" y="2258"/>
                    <a:pt x="2942" y="2247"/>
                    <a:pt x="2942" y="2242"/>
                  </a:cubicBezTo>
                  <a:lnTo>
                    <a:pt x="2942" y="2242"/>
                  </a:lnTo>
                  <a:cubicBezTo>
                    <a:pt x="2934" y="2248"/>
                    <a:pt x="2906" y="2262"/>
                    <a:pt x="2906" y="2262"/>
                  </a:cubicBezTo>
                  <a:cubicBezTo>
                    <a:pt x="2906" y="2262"/>
                    <a:pt x="2897" y="2236"/>
                    <a:pt x="2887" y="2236"/>
                  </a:cubicBezTo>
                  <a:cubicBezTo>
                    <a:pt x="2886" y="2236"/>
                    <a:pt x="2884" y="2237"/>
                    <a:pt x="2882" y="2239"/>
                  </a:cubicBezTo>
                  <a:cubicBezTo>
                    <a:pt x="2870" y="2250"/>
                    <a:pt x="2870" y="2262"/>
                    <a:pt x="2858" y="2262"/>
                  </a:cubicBezTo>
                  <a:cubicBezTo>
                    <a:pt x="2847" y="2262"/>
                    <a:pt x="2835" y="2262"/>
                    <a:pt x="2835" y="2239"/>
                  </a:cubicBezTo>
                  <a:cubicBezTo>
                    <a:pt x="2833" y="2235"/>
                    <a:pt x="2830" y="2233"/>
                    <a:pt x="2828" y="2233"/>
                  </a:cubicBezTo>
                  <a:cubicBezTo>
                    <a:pt x="2816" y="2233"/>
                    <a:pt x="2801" y="2264"/>
                    <a:pt x="2791" y="2264"/>
                  </a:cubicBezTo>
                  <a:cubicBezTo>
                    <a:pt x="2789" y="2264"/>
                    <a:pt x="2788" y="2263"/>
                    <a:pt x="2787" y="2262"/>
                  </a:cubicBezTo>
                  <a:cubicBezTo>
                    <a:pt x="2763" y="2262"/>
                    <a:pt x="2787" y="2191"/>
                    <a:pt x="2763" y="2179"/>
                  </a:cubicBezTo>
                  <a:cubicBezTo>
                    <a:pt x="2751" y="2179"/>
                    <a:pt x="2727" y="2227"/>
                    <a:pt x="2716" y="2239"/>
                  </a:cubicBezTo>
                  <a:cubicBezTo>
                    <a:pt x="2715" y="2239"/>
                    <a:pt x="2714" y="2240"/>
                    <a:pt x="2714" y="2240"/>
                  </a:cubicBezTo>
                  <a:cubicBezTo>
                    <a:pt x="2706" y="2240"/>
                    <a:pt x="2728" y="2142"/>
                    <a:pt x="2739" y="2120"/>
                  </a:cubicBezTo>
                  <a:lnTo>
                    <a:pt x="2739" y="2120"/>
                  </a:lnTo>
                  <a:cubicBezTo>
                    <a:pt x="2716" y="2155"/>
                    <a:pt x="2704" y="2179"/>
                    <a:pt x="2692" y="2203"/>
                  </a:cubicBezTo>
                  <a:cubicBezTo>
                    <a:pt x="2681" y="2225"/>
                    <a:pt x="2674" y="2233"/>
                    <a:pt x="2671" y="2233"/>
                  </a:cubicBezTo>
                  <a:cubicBezTo>
                    <a:pt x="2666" y="2233"/>
                    <a:pt x="2671" y="2206"/>
                    <a:pt x="2682" y="2178"/>
                  </a:cubicBezTo>
                  <a:lnTo>
                    <a:pt x="2682" y="2178"/>
                  </a:lnTo>
                  <a:cubicBezTo>
                    <a:pt x="2673" y="2192"/>
                    <a:pt x="2665" y="2194"/>
                    <a:pt x="2656" y="2194"/>
                  </a:cubicBezTo>
                  <a:cubicBezTo>
                    <a:pt x="2654" y="2194"/>
                    <a:pt x="2651" y="2194"/>
                    <a:pt x="2649" y="2194"/>
                  </a:cubicBezTo>
                  <a:cubicBezTo>
                    <a:pt x="2639" y="2194"/>
                    <a:pt x="2630" y="2196"/>
                    <a:pt x="2620" y="2215"/>
                  </a:cubicBezTo>
                  <a:cubicBezTo>
                    <a:pt x="2620" y="2191"/>
                    <a:pt x="2620" y="2155"/>
                    <a:pt x="2608" y="2143"/>
                  </a:cubicBezTo>
                  <a:cubicBezTo>
                    <a:pt x="2602" y="2170"/>
                    <a:pt x="2599" y="2178"/>
                    <a:pt x="2596" y="2178"/>
                  </a:cubicBezTo>
                  <a:cubicBezTo>
                    <a:pt x="2593" y="2178"/>
                    <a:pt x="2590" y="2172"/>
                    <a:pt x="2585" y="2167"/>
                  </a:cubicBezTo>
                  <a:cubicBezTo>
                    <a:pt x="2574" y="2167"/>
                    <a:pt x="2554" y="2205"/>
                    <a:pt x="2533" y="2205"/>
                  </a:cubicBezTo>
                  <a:cubicBezTo>
                    <a:pt x="2530" y="2205"/>
                    <a:pt x="2528" y="2204"/>
                    <a:pt x="2525" y="2203"/>
                  </a:cubicBezTo>
                  <a:cubicBezTo>
                    <a:pt x="2515" y="2203"/>
                    <a:pt x="2540" y="2098"/>
                    <a:pt x="2532" y="2098"/>
                  </a:cubicBezTo>
                  <a:lnTo>
                    <a:pt x="2532" y="2098"/>
                  </a:lnTo>
                  <a:cubicBezTo>
                    <a:pt x="2531" y="2098"/>
                    <a:pt x="2528" y="2101"/>
                    <a:pt x="2525" y="2108"/>
                  </a:cubicBezTo>
                  <a:cubicBezTo>
                    <a:pt x="2515" y="2127"/>
                    <a:pt x="2498" y="2218"/>
                    <a:pt x="2485" y="2218"/>
                  </a:cubicBezTo>
                  <a:cubicBezTo>
                    <a:pt x="2482" y="2218"/>
                    <a:pt x="2480" y="2214"/>
                    <a:pt x="2477" y="2203"/>
                  </a:cubicBezTo>
                  <a:cubicBezTo>
                    <a:pt x="2477" y="2175"/>
                    <a:pt x="2477" y="2163"/>
                    <a:pt x="2473" y="2163"/>
                  </a:cubicBezTo>
                  <a:cubicBezTo>
                    <a:pt x="2469" y="2163"/>
                    <a:pt x="2463" y="2169"/>
                    <a:pt x="2454" y="2179"/>
                  </a:cubicBezTo>
                  <a:cubicBezTo>
                    <a:pt x="2454" y="2203"/>
                    <a:pt x="2442" y="2215"/>
                    <a:pt x="2430" y="2227"/>
                  </a:cubicBezTo>
                  <a:cubicBezTo>
                    <a:pt x="2430" y="2191"/>
                    <a:pt x="2477" y="2131"/>
                    <a:pt x="2477" y="2108"/>
                  </a:cubicBezTo>
                  <a:cubicBezTo>
                    <a:pt x="2477" y="2106"/>
                    <a:pt x="2477" y="2105"/>
                    <a:pt x="2477" y="2105"/>
                  </a:cubicBezTo>
                  <a:cubicBezTo>
                    <a:pt x="2474" y="2105"/>
                    <a:pt x="2466" y="2131"/>
                    <a:pt x="2466" y="2131"/>
                  </a:cubicBezTo>
                  <a:cubicBezTo>
                    <a:pt x="2466" y="2131"/>
                    <a:pt x="2455" y="2137"/>
                    <a:pt x="2448" y="2137"/>
                  </a:cubicBezTo>
                  <a:cubicBezTo>
                    <a:pt x="2444" y="2137"/>
                    <a:pt x="2442" y="2135"/>
                    <a:pt x="2442" y="2131"/>
                  </a:cubicBezTo>
                  <a:cubicBezTo>
                    <a:pt x="2430" y="2120"/>
                    <a:pt x="2454" y="2108"/>
                    <a:pt x="2454" y="2096"/>
                  </a:cubicBezTo>
                  <a:lnTo>
                    <a:pt x="2454" y="2096"/>
                  </a:lnTo>
                  <a:cubicBezTo>
                    <a:pt x="2450" y="2104"/>
                    <a:pt x="2447" y="2106"/>
                    <a:pt x="2445" y="2106"/>
                  </a:cubicBezTo>
                  <a:cubicBezTo>
                    <a:pt x="2440" y="2106"/>
                    <a:pt x="2438" y="2096"/>
                    <a:pt x="2430" y="2096"/>
                  </a:cubicBezTo>
                  <a:cubicBezTo>
                    <a:pt x="2430" y="2108"/>
                    <a:pt x="2430" y="2108"/>
                    <a:pt x="2418" y="2120"/>
                  </a:cubicBezTo>
                  <a:cubicBezTo>
                    <a:pt x="2415" y="2122"/>
                    <a:pt x="2411" y="2124"/>
                    <a:pt x="2407" y="2124"/>
                  </a:cubicBezTo>
                  <a:cubicBezTo>
                    <a:pt x="2396" y="2124"/>
                    <a:pt x="2385" y="2111"/>
                    <a:pt x="2394" y="2084"/>
                  </a:cubicBezTo>
                  <a:cubicBezTo>
                    <a:pt x="2409" y="2069"/>
                    <a:pt x="2405" y="2048"/>
                    <a:pt x="2394" y="2048"/>
                  </a:cubicBezTo>
                  <a:cubicBezTo>
                    <a:pt x="2387" y="2048"/>
                    <a:pt x="2379" y="2055"/>
                    <a:pt x="2370" y="2072"/>
                  </a:cubicBezTo>
                  <a:cubicBezTo>
                    <a:pt x="2363" y="2072"/>
                    <a:pt x="2356" y="2059"/>
                    <a:pt x="2349" y="2059"/>
                  </a:cubicBezTo>
                  <a:cubicBezTo>
                    <a:pt x="2344" y="2059"/>
                    <a:pt x="2339" y="2065"/>
                    <a:pt x="2335" y="2084"/>
                  </a:cubicBezTo>
                  <a:cubicBezTo>
                    <a:pt x="2326" y="2048"/>
                    <a:pt x="2323" y="1972"/>
                    <a:pt x="2292" y="1972"/>
                  </a:cubicBezTo>
                  <a:cubicBezTo>
                    <a:pt x="2282" y="1972"/>
                    <a:pt x="2269" y="1980"/>
                    <a:pt x="2251" y="2000"/>
                  </a:cubicBezTo>
                  <a:cubicBezTo>
                    <a:pt x="2278" y="1950"/>
                    <a:pt x="2285" y="1933"/>
                    <a:pt x="2281" y="1933"/>
                  </a:cubicBezTo>
                  <a:lnTo>
                    <a:pt x="2281" y="1933"/>
                  </a:lnTo>
                  <a:cubicBezTo>
                    <a:pt x="2273" y="1933"/>
                    <a:pt x="2211" y="2019"/>
                    <a:pt x="2195" y="2019"/>
                  </a:cubicBezTo>
                  <a:cubicBezTo>
                    <a:pt x="2193" y="2019"/>
                    <a:pt x="2192" y="2017"/>
                    <a:pt x="2192" y="2012"/>
                  </a:cubicBezTo>
                  <a:cubicBezTo>
                    <a:pt x="2201" y="1984"/>
                    <a:pt x="2218" y="1942"/>
                    <a:pt x="2207" y="1942"/>
                  </a:cubicBezTo>
                  <a:cubicBezTo>
                    <a:pt x="2204" y="1942"/>
                    <a:pt x="2199" y="1945"/>
                    <a:pt x="2192" y="1953"/>
                  </a:cubicBezTo>
                  <a:cubicBezTo>
                    <a:pt x="2168" y="1977"/>
                    <a:pt x="2144" y="2012"/>
                    <a:pt x="2108" y="2048"/>
                  </a:cubicBezTo>
                  <a:cubicBezTo>
                    <a:pt x="2120" y="2012"/>
                    <a:pt x="2156" y="1977"/>
                    <a:pt x="2132" y="1965"/>
                  </a:cubicBezTo>
                  <a:cubicBezTo>
                    <a:pt x="2100" y="1965"/>
                    <a:pt x="2097" y="2014"/>
                    <a:pt x="2088" y="2014"/>
                  </a:cubicBezTo>
                  <a:cubicBezTo>
                    <a:pt x="2087" y="2014"/>
                    <a:pt x="2086" y="2013"/>
                    <a:pt x="2085" y="2012"/>
                  </a:cubicBezTo>
                  <a:cubicBezTo>
                    <a:pt x="2096" y="1977"/>
                    <a:pt x="2120" y="1941"/>
                    <a:pt x="2132" y="1905"/>
                  </a:cubicBezTo>
                  <a:cubicBezTo>
                    <a:pt x="2132" y="1895"/>
                    <a:pt x="2127" y="1889"/>
                    <a:pt x="2121" y="1889"/>
                  </a:cubicBezTo>
                  <a:cubicBezTo>
                    <a:pt x="2113" y="1889"/>
                    <a:pt x="2103" y="1897"/>
                    <a:pt x="2096" y="1917"/>
                  </a:cubicBezTo>
                  <a:cubicBezTo>
                    <a:pt x="2091" y="1927"/>
                    <a:pt x="2082" y="1931"/>
                    <a:pt x="2073" y="1931"/>
                  </a:cubicBezTo>
                  <a:cubicBezTo>
                    <a:pt x="2061" y="1931"/>
                    <a:pt x="2049" y="1924"/>
                    <a:pt x="2049" y="1917"/>
                  </a:cubicBezTo>
                  <a:cubicBezTo>
                    <a:pt x="2037" y="1917"/>
                    <a:pt x="2001" y="1905"/>
                    <a:pt x="2013" y="1869"/>
                  </a:cubicBezTo>
                  <a:cubicBezTo>
                    <a:pt x="2032" y="1840"/>
                    <a:pt x="2036" y="1804"/>
                    <a:pt x="2018" y="1804"/>
                  </a:cubicBezTo>
                  <a:cubicBezTo>
                    <a:pt x="2013" y="1804"/>
                    <a:pt x="2008" y="1806"/>
                    <a:pt x="2001" y="1810"/>
                  </a:cubicBezTo>
                  <a:cubicBezTo>
                    <a:pt x="1982" y="1829"/>
                    <a:pt x="1970" y="1849"/>
                    <a:pt x="1960" y="1849"/>
                  </a:cubicBezTo>
                  <a:cubicBezTo>
                    <a:pt x="1958" y="1849"/>
                    <a:pt x="1956" y="1848"/>
                    <a:pt x="1954" y="1846"/>
                  </a:cubicBezTo>
                  <a:cubicBezTo>
                    <a:pt x="1942" y="1846"/>
                    <a:pt x="1942" y="1834"/>
                    <a:pt x="1930" y="1810"/>
                  </a:cubicBezTo>
                  <a:cubicBezTo>
                    <a:pt x="1930" y="1800"/>
                    <a:pt x="1912" y="1772"/>
                    <a:pt x="1907" y="1772"/>
                  </a:cubicBezTo>
                  <a:cubicBezTo>
                    <a:pt x="1906" y="1772"/>
                    <a:pt x="1906" y="1773"/>
                    <a:pt x="1906" y="1774"/>
                  </a:cubicBezTo>
                  <a:cubicBezTo>
                    <a:pt x="1894" y="1802"/>
                    <a:pt x="1885" y="1811"/>
                    <a:pt x="1877" y="1811"/>
                  </a:cubicBezTo>
                  <a:cubicBezTo>
                    <a:pt x="1862" y="1811"/>
                    <a:pt x="1854" y="1774"/>
                    <a:pt x="1846" y="1774"/>
                  </a:cubicBezTo>
                  <a:cubicBezTo>
                    <a:pt x="1846" y="1762"/>
                    <a:pt x="1834" y="1750"/>
                    <a:pt x="1823" y="1750"/>
                  </a:cubicBezTo>
                  <a:cubicBezTo>
                    <a:pt x="1811" y="1750"/>
                    <a:pt x="1811" y="1750"/>
                    <a:pt x="1799" y="1762"/>
                  </a:cubicBezTo>
                  <a:cubicBezTo>
                    <a:pt x="1799" y="1768"/>
                    <a:pt x="1798" y="1771"/>
                    <a:pt x="1797" y="1771"/>
                  </a:cubicBezTo>
                  <a:cubicBezTo>
                    <a:pt x="1794" y="1771"/>
                    <a:pt x="1787" y="1750"/>
                    <a:pt x="1787" y="1750"/>
                  </a:cubicBezTo>
                  <a:lnTo>
                    <a:pt x="1763" y="1750"/>
                  </a:lnTo>
                  <a:cubicBezTo>
                    <a:pt x="1756" y="1750"/>
                    <a:pt x="1738" y="1758"/>
                    <a:pt x="1728" y="1758"/>
                  </a:cubicBezTo>
                  <a:cubicBezTo>
                    <a:pt x="1720" y="1758"/>
                    <a:pt x="1717" y="1754"/>
                    <a:pt x="1727" y="1739"/>
                  </a:cubicBezTo>
                  <a:cubicBezTo>
                    <a:pt x="1751" y="1703"/>
                    <a:pt x="1739" y="1679"/>
                    <a:pt x="1727" y="1679"/>
                  </a:cubicBezTo>
                  <a:cubicBezTo>
                    <a:pt x="1717" y="1679"/>
                    <a:pt x="1697" y="1717"/>
                    <a:pt x="1684" y="1717"/>
                  </a:cubicBezTo>
                  <a:cubicBezTo>
                    <a:pt x="1682" y="1717"/>
                    <a:pt x="1681" y="1716"/>
                    <a:pt x="1680" y="1715"/>
                  </a:cubicBezTo>
                  <a:cubicBezTo>
                    <a:pt x="1692" y="1691"/>
                    <a:pt x="1715" y="1667"/>
                    <a:pt x="1704" y="1655"/>
                  </a:cubicBezTo>
                  <a:cubicBezTo>
                    <a:pt x="1703" y="1655"/>
                    <a:pt x="1703" y="1655"/>
                    <a:pt x="1702" y="1655"/>
                  </a:cubicBezTo>
                  <a:cubicBezTo>
                    <a:pt x="1684" y="1655"/>
                    <a:pt x="1585" y="1799"/>
                    <a:pt x="1596" y="1822"/>
                  </a:cubicBezTo>
                  <a:cubicBezTo>
                    <a:pt x="1596" y="1834"/>
                    <a:pt x="1644" y="1834"/>
                    <a:pt x="1608" y="1881"/>
                  </a:cubicBezTo>
                  <a:cubicBezTo>
                    <a:pt x="1608" y="1893"/>
                    <a:pt x="1644" y="1881"/>
                    <a:pt x="1620" y="1917"/>
                  </a:cubicBezTo>
                  <a:cubicBezTo>
                    <a:pt x="1631" y="1906"/>
                    <a:pt x="1663" y="1833"/>
                    <a:pt x="1677" y="1833"/>
                  </a:cubicBezTo>
                  <a:cubicBezTo>
                    <a:pt x="1678" y="1833"/>
                    <a:pt x="1679" y="1833"/>
                    <a:pt x="1680" y="1834"/>
                  </a:cubicBezTo>
                  <a:cubicBezTo>
                    <a:pt x="1691" y="1834"/>
                    <a:pt x="1671" y="1906"/>
                    <a:pt x="1678" y="1906"/>
                  </a:cubicBezTo>
                  <a:cubicBezTo>
                    <a:pt x="1678" y="1906"/>
                    <a:pt x="1679" y="1906"/>
                    <a:pt x="1680" y="1905"/>
                  </a:cubicBezTo>
                  <a:cubicBezTo>
                    <a:pt x="1704" y="1893"/>
                    <a:pt x="1704" y="1869"/>
                    <a:pt x="1704" y="1869"/>
                  </a:cubicBezTo>
                  <a:cubicBezTo>
                    <a:pt x="1704" y="1861"/>
                    <a:pt x="1721" y="1853"/>
                    <a:pt x="1732" y="1853"/>
                  </a:cubicBezTo>
                  <a:cubicBezTo>
                    <a:pt x="1736" y="1853"/>
                    <a:pt x="1739" y="1854"/>
                    <a:pt x="1739" y="1858"/>
                  </a:cubicBezTo>
                  <a:cubicBezTo>
                    <a:pt x="1751" y="1858"/>
                    <a:pt x="1763" y="1881"/>
                    <a:pt x="1727" y="1917"/>
                  </a:cubicBezTo>
                  <a:cubicBezTo>
                    <a:pt x="1692" y="1953"/>
                    <a:pt x="1668" y="1929"/>
                    <a:pt x="1656" y="1977"/>
                  </a:cubicBezTo>
                  <a:cubicBezTo>
                    <a:pt x="1643" y="2002"/>
                    <a:pt x="1644" y="2014"/>
                    <a:pt x="1651" y="2014"/>
                  </a:cubicBezTo>
                  <a:cubicBezTo>
                    <a:pt x="1658" y="2014"/>
                    <a:pt x="1669" y="2005"/>
                    <a:pt x="1680" y="1989"/>
                  </a:cubicBezTo>
                  <a:cubicBezTo>
                    <a:pt x="1690" y="1979"/>
                    <a:pt x="1700" y="1974"/>
                    <a:pt x="1710" y="1974"/>
                  </a:cubicBezTo>
                  <a:cubicBezTo>
                    <a:pt x="1735" y="1974"/>
                    <a:pt x="1753" y="2005"/>
                    <a:pt x="1727" y="2048"/>
                  </a:cubicBezTo>
                  <a:cubicBezTo>
                    <a:pt x="1739" y="2036"/>
                    <a:pt x="1763" y="1989"/>
                    <a:pt x="1775" y="1989"/>
                  </a:cubicBezTo>
                  <a:cubicBezTo>
                    <a:pt x="1775" y="1989"/>
                    <a:pt x="1779" y="1990"/>
                    <a:pt x="1785" y="1990"/>
                  </a:cubicBezTo>
                  <a:cubicBezTo>
                    <a:pt x="1794" y="1990"/>
                    <a:pt x="1808" y="1986"/>
                    <a:pt x="1823" y="1965"/>
                  </a:cubicBezTo>
                  <a:lnTo>
                    <a:pt x="1823" y="1965"/>
                  </a:lnTo>
                  <a:cubicBezTo>
                    <a:pt x="1775" y="2036"/>
                    <a:pt x="1846" y="2084"/>
                    <a:pt x="1870" y="2084"/>
                  </a:cubicBezTo>
                  <a:cubicBezTo>
                    <a:pt x="1872" y="2086"/>
                    <a:pt x="1876" y="2087"/>
                    <a:pt x="1880" y="2087"/>
                  </a:cubicBezTo>
                  <a:cubicBezTo>
                    <a:pt x="1903" y="2087"/>
                    <a:pt x="1952" y="2064"/>
                    <a:pt x="2001" y="2024"/>
                  </a:cubicBezTo>
                  <a:lnTo>
                    <a:pt x="2001" y="2024"/>
                  </a:lnTo>
                  <a:cubicBezTo>
                    <a:pt x="2001" y="2024"/>
                    <a:pt x="1942" y="2084"/>
                    <a:pt x="1942" y="2108"/>
                  </a:cubicBezTo>
                  <a:lnTo>
                    <a:pt x="1954" y="2108"/>
                  </a:lnTo>
                  <a:lnTo>
                    <a:pt x="1954" y="2131"/>
                  </a:lnTo>
                  <a:cubicBezTo>
                    <a:pt x="1954" y="2147"/>
                    <a:pt x="1949" y="2167"/>
                    <a:pt x="1955" y="2167"/>
                  </a:cubicBezTo>
                  <a:cubicBezTo>
                    <a:pt x="1958" y="2167"/>
                    <a:pt x="1965" y="2160"/>
                    <a:pt x="1977" y="2143"/>
                  </a:cubicBezTo>
                  <a:cubicBezTo>
                    <a:pt x="1996" y="2107"/>
                    <a:pt x="2000" y="2091"/>
                    <a:pt x="2006" y="2091"/>
                  </a:cubicBezTo>
                  <a:cubicBezTo>
                    <a:pt x="2008" y="2091"/>
                    <a:pt x="2010" y="2093"/>
                    <a:pt x="2013" y="2096"/>
                  </a:cubicBezTo>
                  <a:cubicBezTo>
                    <a:pt x="2019" y="2102"/>
                    <a:pt x="2022" y="2102"/>
                    <a:pt x="2025" y="2102"/>
                  </a:cubicBezTo>
                  <a:cubicBezTo>
                    <a:pt x="2028" y="2102"/>
                    <a:pt x="2031" y="2102"/>
                    <a:pt x="2037" y="2108"/>
                  </a:cubicBezTo>
                  <a:cubicBezTo>
                    <a:pt x="2037" y="2131"/>
                    <a:pt x="2025" y="2143"/>
                    <a:pt x="2037" y="2143"/>
                  </a:cubicBezTo>
                  <a:lnTo>
                    <a:pt x="2073" y="2167"/>
                  </a:lnTo>
                  <a:cubicBezTo>
                    <a:pt x="2082" y="2167"/>
                    <a:pt x="2112" y="2110"/>
                    <a:pt x="2120" y="2084"/>
                  </a:cubicBezTo>
                  <a:lnTo>
                    <a:pt x="2120" y="2084"/>
                  </a:lnTo>
                  <a:cubicBezTo>
                    <a:pt x="2120" y="2114"/>
                    <a:pt x="2120" y="2182"/>
                    <a:pt x="2120" y="2191"/>
                  </a:cubicBezTo>
                  <a:cubicBezTo>
                    <a:pt x="2120" y="2203"/>
                    <a:pt x="2123" y="2212"/>
                    <a:pt x="2126" y="2212"/>
                  </a:cubicBezTo>
                  <a:cubicBezTo>
                    <a:pt x="2129" y="2212"/>
                    <a:pt x="2132" y="2203"/>
                    <a:pt x="2132" y="2179"/>
                  </a:cubicBezTo>
                  <a:cubicBezTo>
                    <a:pt x="2141" y="2152"/>
                    <a:pt x="2150" y="2119"/>
                    <a:pt x="2159" y="2119"/>
                  </a:cubicBezTo>
                  <a:cubicBezTo>
                    <a:pt x="2162" y="2119"/>
                    <a:pt x="2165" y="2122"/>
                    <a:pt x="2168" y="2131"/>
                  </a:cubicBezTo>
                  <a:cubicBezTo>
                    <a:pt x="2168" y="2155"/>
                    <a:pt x="2168" y="2179"/>
                    <a:pt x="2168" y="2203"/>
                  </a:cubicBezTo>
                  <a:lnTo>
                    <a:pt x="2168" y="2227"/>
                  </a:lnTo>
                  <a:cubicBezTo>
                    <a:pt x="2168" y="2203"/>
                    <a:pt x="2180" y="2167"/>
                    <a:pt x="2192" y="2143"/>
                  </a:cubicBezTo>
                  <a:cubicBezTo>
                    <a:pt x="2192" y="2143"/>
                    <a:pt x="2193" y="2142"/>
                    <a:pt x="2194" y="2142"/>
                  </a:cubicBezTo>
                  <a:lnTo>
                    <a:pt x="2194" y="2142"/>
                  </a:lnTo>
                  <a:cubicBezTo>
                    <a:pt x="2202" y="2142"/>
                    <a:pt x="2192" y="2227"/>
                    <a:pt x="2192" y="2239"/>
                  </a:cubicBezTo>
                  <a:cubicBezTo>
                    <a:pt x="2189" y="2266"/>
                    <a:pt x="2189" y="2276"/>
                    <a:pt x="2192" y="2276"/>
                  </a:cubicBezTo>
                  <a:cubicBezTo>
                    <a:pt x="2199" y="2276"/>
                    <a:pt x="2227" y="2155"/>
                    <a:pt x="2227" y="2155"/>
                  </a:cubicBezTo>
                  <a:cubicBezTo>
                    <a:pt x="2227" y="2155"/>
                    <a:pt x="2227" y="2154"/>
                    <a:pt x="2227" y="2154"/>
                  </a:cubicBezTo>
                  <a:cubicBezTo>
                    <a:pt x="2227" y="2154"/>
                    <a:pt x="2228" y="2220"/>
                    <a:pt x="2239" y="2220"/>
                  </a:cubicBezTo>
                  <a:cubicBezTo>
                    <a:pt x="2243" y="2220"/>
                    <a:pt x="2246" y="2215"/>
                    <a:pt x="2251" y="2203"/>
                  </a:cubicBezTo>
                  <a:lnTo>
                    <a:pt x="2251" y="2203"/>
                  </a:lnTo>
                  <a:cubicBezTo>
                    <a:pt x="2227" y="2262"/>
                    <a:pt x="2311" y="2274"/>
                    <a:pt x="2323" y="2274"/>
                  </a:cubicBezTo>
                  <a:cubicBezTo>
                    <a:pt x="2335" y="2274"/>
                    <a:pt x="2370" y="2262"/>
                    <a:pt x="2382" y="2262"/>
                  </a:cubicBezTo>
                  <a:cubicBezTo>
                    <a:pt x="2404" y="2262"/>
                    <a:pt x="2386" y="2312"/>
                    <a:pt x="2392" y="2312"/>
                  </a:cubicBezTo>
                  <a:cubicBezTo>
                    <a:pt x="2392" y="2312"/>
                    <a:pt x="2393" y="2311"/>
                    <a:pt x="2394" y="2310"/>
                  </a:cubicBezTo>
                  <a:cubicBezTo>
                    <a:pt x="2418" y="2286"/>
                    <a:pt x="2442" y="2251"/>
                    <a:pt x="2442" y="2250"/>
                  </a:cubicBezTo>
                  <a:lnTo>
                    <a:pt x="2442" y="2250"/>
                  </a:lnTo>
                  <a:cubicBezTo>
                    <a:pt x="2452" y="2261"/>
                    <a:pt x="2385" y="2356"/>
                    <a:pt x="2393" y="2356"/>
                  </a:cubicBezTo>
                  <a:cubicBezTo>
                    <a:pt x="2395" y="2356"/>
                    <a:pt x="2399" y="2353"/>
                    <a:pt x="2406" y="2346"/>
                  </a:cubicBezTo>
                  <a:cubicBezTo>
                    <a:pt x="2430" y="2322"/>
                    <a:pt x="2442" y="2346"/>
                    <a:pt x="2454" y="2298"/>
                  </a:cubicBezTo>
                  <a:cubicBezTo>
                    <a:pt x="2461" y="2279"/>
                    <a:pt x="2466" y="2273"/>
                    <a:pt x="2470" y="2273"/>
                  </a:cubicBezTo>
                  <a:cubicBezTo>
                    <a:pt x="2476" y="2273"/>
                    <a:pt x="2479" y="2285"/>
                    <a:pt x="2483" y="2285"/>
                  </a:cubicBezTo>
                  <a:cubicBezTo>
                    <a:pt x="2485" y="2285"/>
                    <a:pt x="2487" y="2282"/>
                    <a:pt x="2489" y="2274"/>
                  </a:cubicBezTo>
                  <a:lnTo>
                    <a:pt x="2489" y="2274"/>
                  </a:lnTo>
                  <a:cubicBezTo>
                    <a:pt x="2478" y="2321"/>
                    <a:pt x="2466" y="2357"/>
                    <a:pt x="2477" y="2381"/>
                  </a:cubicBezTo>
                  <a:lnTo>
                    <a:pt x="2477" y="2381"/>
                  </a:lnTo>
                  <a:cubicBezTo>
                    <a:pt x="2462" y="2387"/>
                    <a:pt x="2456" y="2419"/>
                    <a:pt x="2466" y="2429"/>
                  </a:cubicBezTo>
                  <a:lnTo>
                    <a:pt x="2466" y="2441"/>
                  </a:lnTo>
                  <a:cubicBezTo>
                    <a:pt x="2477" y="2441"/>
                    <a:pt x="2501" y="2381"/>
                    <a:pt x="2489" y="2381"/>
                  </a:cubicBezTo>
                  <a:cubicBezTo>
                    <a:pt x="2487" y="2381"/>
                    <a:pt x="2486" y="2380"/>
                    <a:pt x="2484" y="2380"/>
                  </a:cubicBezTo>
                  <a:lnTo>
                    <a:pt x="2484" y="2380"/>
                  </a:lnTo>
                  <a:cubicBezTo>
                    <a:pt x="2502" y="2363"/>
                    <a:pt x="2539" y="2273"/>
                    <a:pt x="2549" y="2262"/>
                  </a:cubicBezTo>
                  <a:cubicBezTo>
                    <a:pt x="2556" y="2257"/>
                    <a:pt x="2561" y="2254"/>
                    <a:pt x="2565" y="2254"/>
                  </a:cubicBezTo>
                  <a:cubicBezTo>
                    <a:pt x="2595" y="2254"/>
                    <a:pt x="2546" y="2399"/>
                    <a:pt x="2525" y="2441"/>
                  </a:cubicBezTo>
                  <a:cubicBezTo>
                    <a:pt x="2561" y="2393"/>
                    <a:pt x="2596" y="2346"/>
                    <a:pt x="2620" y="2310"/>
                  </a:cubicBezTo>
                  <a:cubicBezTo>
                    <a:pt x="2620" y="2334"/>
                    <a:pt x="2620" y="2370"/>
                    <a:pt x="2620" y="2405"/>
                  </a:cubicBezTo>
                  <a:cubicBezTo>
                    <a:pt x="2627" y="2384"/>
                    <a:pt x="2635" y="2380"/>
                    <a:pt x="2642" y="2380"/>
                  </a:cubicBezTo>
                  <a:cubicBezTo>
                    <a:pt x="2646" y="2380"/>
                    <a:pt x="2651" y="2381"/>
                    <a:pt x="2656" y="2381"/>
                  </a:cubicBezTo>
                  <a:cubicBezTo>
                    <a:pt x="2680" y="2370"/>
                    <a:pt x="2692" y="2346"/>
                    <a:pt x="2704" y="2322"/>
                  </a:cubicBezTo>
                  <a:lnTo>
                    <a:pt x="2704" y="2322"/>
                  </a:lnTo>
                  <a:cubicBezTo>
                    <a:pt x="2704" y="2363"/>
                    <a:pt x="2677" y="2422"/>
                    <a:pt x="2693" y="2422"/>
                  </a:cubicBezTo>
                  <a:cubicBezTo>
                    <a:pt x="2695" y="2422"/>
                    <a:pt x="2699" y="2420"/>
                    <a:pt x="2704" y="2417"/>
                  </a:cubicBezTo>
                  <a:cubicBezTo>
                    <a:pt x="2717" y="2407"/>
                    <a:pt x="2725" y="2403"/>
                    <a:pt x="2731" y="2403"/>
                  </a:cubicBezTo>
                  <a:cubicBezTo>
                    <a:pt x="2745" y="2403"/>
                    <a:pt x="2736" y="2434"/>
                    <a:pt x="2727" y="2477"/>
                  </a:cubicBezTo>
                  <a:cubicBezTo>
                    <a:pt x="2739" y="2477"/>
                    <a:pt x="2739" y="2453"/>
                    <a:pt x="2751" y="2429"/>
                  </a:cubicBezTo>
                  <a:cubicBezTo>
                    <a:pt x="2756" y="2420"/>
                    <a:pt x="2760" y="2418"/>
                    <a:pt x="2764" y="2418"/>
                  </a:cubicBezTo>
                  <a:cubicBezTo>
                    <a:pt x="2769" y="2418"/>
                    <a:pt x="2774" y="2421"/>
                    <a:pt x="2779" y="2421"/>
                  </a:cubicBezTo>
                  <a:cubicBezTo>
                    <a:pt x="2782" y="2421"/>
                    <a:pt x="2784" y="2420"/>
                    <a:pt x="2787" y="2417"/>
                  </a:cubicBezTo>
                  <a:cubicBezTo>
                    <a:pt x="2799" y="2405"/>
                    <a:pt x="2799" y="2370"/>
                    <a:pt x="2811" y="2346"/>
                  </a:cubicBezTo>
                  <a:cubicBezTo>
                    <a:pt x="2817" y="2334"/>
                    <a:pt x="2823" y="2334"/>
                    <a:pt x="2827" y="2334"/>
                  </a:cubicBezTo>
                  <a:cubicBezTo>
                    <a:pt x="2832" y="2334"/>
                    <a:pt x="2835" y="2334"/>
                    <a:pt x="2835" y="2322"/>
                  </a:cubicBezTo>
                  <a:lnTo>
                    <a:pt x="2835" y="2322"/>
                  </a:lnTo>
                  <a:cubicBezTo>
                    <a:pt x="2835" y="2370"/>
                    <a:pt x="2823" y="2370"/>
                    <a:pt x="2835" y="2370"/>
                  </a:cubicBezTo>
                  <a:lnTo>
                    <a:pt x="2870" y="2370"/>
                  </a:lnTo>
                  <a:cubicBezTo>
                    <a:pt x="2870" y="2393"/>
                    <a:pt x="2858" y="2429"/>
                    <a:pt x="2847" y="2429"/>
                  </a:cubicBezTo>
                  <a:cubicBezTo>
                    <a:pt x="2835" y="2429"/>
                    <a:pt x="2835" y="2429"/>
                    <a:pt x="2835" y="2453"/>
                  </a:cubicBezTo>
                  <a:cubicBezTo>
                    <a:pt x="2858" y="2453"/>
                    <a:pt x="2882" y="2393"/>
                    <a:pt x="2906" y="2370"/>
                  </a:cubicBezTo>
                  <a:cubicBezTo>
                    <a:pt x="2910" y="2364"/>
                    <a:pt x="2912" y="2362"/>
                    <a:pt x="2913" y="2362"/>
                  </a:cubicBezTo>
                  <a:lnTo>
                    <a:pt x="2913" y="2362"/>
                  </a:lnTo>
                  <a:cubicBezTo>
                    <a:pt x="2919" y="2362"/>
                    <a:pt x="2894" y="2429"/>
                    <a:pt x="2894" y="2429"/>
                  </a:cubicBezTo>
                  <a:lnTo>
                    <a:pt x="2918" y="2405"/>
                  </a:lnTo>
                  <a:cubicBezTo>
                    <a:pt x="2924" y="2393"/>
                    <a:pt x="2930" y="2387"/>
                    <a:pt x="2934" y="2387"/>
                  </a:cubicBezTo>
                  <a:cubicBezTo>
                    <a:pt x="2939" y="2387"/>
                    <a:pt x="2942" y="2393"/>
                    <a:pt x="2942" y="2405"/>
                  </a:cubicBezTo>
                  <a:cubicBezTo>
                    <a:pt x="2948" y="2423"/>
                    <a:pt x="2960" y="2438"/>
                    <a:pt x="2969" y="2438"/>
                  </a:cubicBezTo>
                  <a:cubicBezTo>
                    <a:pt x="2977" y="2438"/>
                    <a:pt x="2983" y="2424"/>
                    <a:pt x="2978" y="2385"/>
                  </a:cubicBezTo>
                  <a:lnTo>
                    <a:pt x="2978" y="2385"/>
                  </a:lnTo>
                  <a:cubicBezTo>
                    <a:pt x="2978" y="2386"/>
                    <a:pt x="2979" y="2386"/>
                    <a:pt x="2980" y="2386"/>
                  </a:cubicBezTo>
                  <a:cubicBezTo>
                    <a:pt x="2983" y="2386"/>
                    <a:pt x="2989" y="2378"/>
                    <a:pt x="2989" y="2370"/>
                  </a:cubicBezTo>
                  <a:cubicBezTo>
                    <a:pt x="2989" y="2405"/>
                    <a:pt x="2989" y="2429"/>
                    <a:pt x="2989" y="2453"/>
                  </a:cubicBezTo>
                  <a:cubicBezTo>
                    <a:pt x="2989" y="2467"/>
                    <a:pt x="2989" y="2473"/>
                    <a:pt x="2992" y="2473"/>
                  </a:cubicBezTo>
                  <a:cubicBezTo>
                    <a:pt x="2993" y="2473"/>
                    <a:pt x="2996" y="2470"/>
                    <a:pt x="3001" y="2465"/>
                  </a:cubicBezTo>
                  <a:cubicBezTo>
                    <a:pt x="3037" y="2429"/>
                    <a:pt x="3037" y="2334"/>
                    <a:pt x="3061" y="2334"/>
                  </a:cubicBezTo>
                  <a:cubicBezTo>
                    <a:pt x="3061" y="2370"/>
                    <a:pt x="3061" y="2405"/>
                    <a:pt x="3061" y="2429"/>
                  </a:cubicBezTo>
                  <a:cubicBezTo>
                    <a:pt x="3065" y="2451"/>
                    <a:pt x="3071" y="2460"/>
                    <a:pt x="3077" y="2460"/>
                  </a:cubicBezTo>
                  <a:cubicBezTo>
                    <a:pt x="3087" y="2460"/>
                    <a:pt x="3097" y="2435"/>
                    <a:pt x="3097" y="2405"/>
                  </a:cubicBezTo>
                  <a:cubicBezTo>
                    <a:pt x="3097" y="2441"/>
                    <a:pt x="3097" y="2489"/>
                    <a:pt x="3120" y="2489"/>
                  </a:cubicBezTo>
                  <a:cubicBezTo>
                    <a:pt x="3120" y="2469"/>
                    <a:pt x="3112" y="2382"/>
                    <a:pt x="3123" y="2382"/>
                  </a:cubicBezTo>
                  <a:cubicBezTo>
                    <a:pt x="3125" y="2382"/>
                    <a:pt x="3128" y="2386"/>
                    <a:pt x="3132" y="2393"/>
                  </a:cubicBezTo>
                  <a:cubicBezTo>
                    <a:pt x="3132" y="2429"/>
                    <a:pt x="3132" y="2477"/>
                    <a:pt x="3156" y="2489"/>
                  </a:cubicBezTo>
                  <a:cubicBezTo>
                    <a:pt x="3176" y="2489"/>
                    <a:pt x="3171" y="2462"/>
                    <a:pt x="3184" y="2462"/>
                  </a:cubicBezTo>
                  <a:cubicBezTo>
                    <a:pt x="3186" y="2462"/>
                    <a:pt x="3188" y="2463"/>
                    <a:pt x="3192" y="2465"/>
                  </a:cubicBezTo>
                  <a:cubicBezTo>
                    <a:pt x="3192" y="2491"/>
                    <a:pt x="3206" y="2499"/>
                    <a:pt x="3221" y="2499"/>
                  </a:cubicBezTo>
                  <a:cubicBezTo>
                    <a:pt x="3234" y="2499"/>
                    <a:pt x="3246" y="2494"/>
                    <a:pt x="3251" y="2489"/>
                  </a:cubicBezTo>
                  <a:cubicBezTo>
                    <a:pt x="3263" y="2477"/>
                    <a:pt x="3239" y="2429"/>
                    <a:pt x="3239" y="2405"/>
                  </a:cubicBezTo>
                  <a:cubicBezTo>
                    <a:pt x="3241" y="2401"/>
                    <a:pt x="3243" y="2399"/>
                    <a:pt x="3245" y="2399"/>
                  </a:cubicBezTo>
                  <a:cubicBezTo>
                    <a:pt x="3257" y="2399"/>
                    <a:pt x="3277" y="2490"/>
                    <a:pt x="3287" y="2501"/>
                  </a:cubicBezTo>
                  <a:cubicBezTo>
                    <a:pt x="3287" y="2512"/>
                    <a:pt x="3323" y="2512"/>
                    <a:pt x="3323" y="2512"/>
                  </a:cubicBezTo>
                  <a:cubicBezTo>
                    <a:pt x="3347" y="2512"/>
                    <a:pt x="3370" y="2489"/>
                    <a:pt x="3382" y="2477"/>
                  </a:cubicBezTo>
                  <a:cubicBezTo>
                    <a:pt x="3382" y="2477"/>
                    <a:pt x="3413" y="2416"/>
                    <a:pt x="3417" y="2416"/>
                  </a:cubicBezTo>
                  <a:cubicBezTo>
                    <a:pt x="3418" y="2416"/>
                    <a:pt x="3418" y="2416"/>
                    <a:pt x="3418" y="2417"/>
                  </a:cubicBezTo>
                  <a:cubicBezTo>
                    <a:pt x="3429" y="2417"/>
                    <a:pt x="3420" y="2527"/>
                    <a:pt x="3427" y="2527"/>
                  </a:cubicBezTo>
                  <a:cubicBezTo>
                    <a:pt x="3428" y="2527"/>
                    <a:pt x="3429" y="2526"/>
                    <a:pt x="3430" y="2524"/>
                  </a:cubicBezTo>
                  <a:cubicBezTo>
                    <a:pt x="3441" y="2513"/>
                    <a:pt x="3486" y="2447"/>
                    <a:pt x="3479" y="2410"/>
                  </a:cubicBezTo>
                  <a:lnTo>
                    <a:pt x="3479" y="2410"/>
                  </a:lnTo>
                  <a:cubicBezTo>
                    <a:pt x="3490" y="2454"/>
                    <a:pt x="3502" y="2465"/>
                    <a:pt x="3525" y="2465"/>
                  </a:cubicBezTo>
                  <a:cubicBezTo>
                    <a:pt x="3537" y="2465"/>
                    <a:pt x="3549" y="2453"/>
                    <a:pt x="3549" y="2441"/>
                  </a:cubicBezTo>
                  <a:lnTo>
                    <a:pt x="3549" y="2393"/>
                  </a:lnTo>
                  <a:cubicBezTo>
                    <a:pt x="3556" y="2380"/>
                    <a:pt x="3563" y="2375"/>
                    <a:pt x="3571" y="2375"/>
                  </a:cubicBezTo>
                  <a:cubicBezTo>
                    <a:pt x="3593" y="2375"/>
                    <a:pt x="3618" y="2409"/>
                    <a:pt x="3644" y="2417"/>
                  </a:cubicBezTo>
                  <a:cubicBezTo>
                    <a:pt x="3656" y="2417"/>
                    <a:pt x="3644" y="2417"/>
                    <a:pt x="3644" y="2393"/>
                  </a:cubicBezTo>
                  <a:cubicBezTo>
                    <a:pt x="3656" y="2393"/>
                    <a:pt x="3656" y="2393"/>
                    <a:pt x="3668" y="2381"/>
                  </a:cubicBezTo>
                  <a:cubicBezTo>
                    <a:pt x="3680" y="2381"/>
                    <a:pt x="3680" y="2346"/>
                    <a:pt x="3704" y="2334"/>
                  </a:cubicBezTo>
                  <a:lnTo>
                    <a:pt x="3751" y="2334"/>
                  </a:lnTo>
                  <a:cubicBezTo>
                    <a:pt x="3763" y="2334"/>
                    <a:pt x="3775" y="2334"/>
                    <a:pt x="3763" y="2322"/>
                  </a:cubicBezTo>
                  <a:cubicBezTo>
                    <a:pt x="3763" y="2298"/>
                    <a:pt x="3811" y="2274"/>
                    <a:pt x="3823" y="2262"/>
                  </a:cubicBezTo>
                  <a:cubicBezTo>
                    <a:pt x="3835" y="2250"/>
                    <a:pt x="3823" y="2191"/>
                    <a:pt x="3835" y="2191"/>
                  </a:cubicBezTo>
                  <a:cubicBezTo>
                    <a:pt x="3847" y="2203"/>
                    <a:pt x="3847" y="2215"/>
                    <a:pt x="3859" y="2239"/>
                  </a:cubicBezTo>
                  <a:lnTo>
                    <a:pt x="3859" y="2191"/>
                  </a:lnTo>
                  <a:cubicBezTo>
                    <a:pt x="3847" y="2179"/>
                    <a:pt x="3835" y="2155"/>
                    <a:pt x="3835" y="2131"/>
                  </a:cubicBezTo>
                  <a:lnTo>
                    <a:pt x="3835" y="2131"/>
                  </a:lnTo>
                  <a:cubicBezTo>
                    <a:pt x="3835" y="2131"/>
                    <a:pt x="3859" y="2167"/>
                    <a:pt x="3870" y="2167"/>
                  </a:cubicBezTo>
                  <a:cubicBezTo>
                    <a:pt x="3882" y="2167"/>
                    <a:pt x="3894" y="2155"/>
                    <a:pt x="3906" y="2155"/>
                  </a:cubicBezTo>
                  <a:cubicBezTo>
                    <a:pt x="3906" y="2146"/>
                    <a:pt x="3900" y="2118"/>
                    <a:pt x="3915" y="2118"/>
                  </a:cubicBezTo>
                  <a:cubicBezTo>
                    <a:pt x="3921" y="2118"/>
                    <a:pt x="3929" y="2122"/>
                    <a:pt x="3942" y="2131"/>
                  </a:cubicBezTo>
                  <a:cubicBezTo>
                    <a:pt x="3930" y="2120"/>
                    <a:pt x="3906" y="2096"/>
                    <a:pt x="3894" y="2084"/>
                  </a:cubicBezTo>
                  <a:lnTo>
                    <a:pt x="3894" y="2084"/>
                  </a:lnTo>
                  <a:cubicBezTo>
                    <a:pt x="3918" y="2096"/>
                    <a:pt x="3930" y="2102"/>
                    <a:pt x="3937" y="2102"/>
                  </a:cubicBezTo>
                  <a:cubicBezTo>
                    <a:pt x="3945" y="2102"/>
                    <a:pt x="3948" y="2096"/>
                    <a:pt x="3954" y="2084"/>
                  </a:cubicBezTo>
                  <a:cubicBezTo>
                    <a:pt x="3966" y="2072"/>
                    <a:pt x="3978" y="2072"/>
                    <a:pt x="3966" y="2060"/>
                  </a:cubicBezTo>
                  <a:cubicBezTo>
                    <a:pt x="3966" y="2048"/>
                    <a:pt x="3954" y="2048"/>
                    <a:pt x="3954" y="2036"/>
                  </a:cubicBezTo>
                  <a:cubicBezTo>
                    <a:pt x="3954" y="2036"/>
                    <a:pt x="3990" y="2036"/>
                    <a:pt x="4001" y="2012"/>
                  </a:cubicBezTo>
                  <a:cubicBezTo>
                    <a:pt x="4011" y="1994"/>
                    <a:pt x="4013" y="1969"/>
                    <a:pt x="4029" y="1969"/>
                  </a:cubicBezTo>
                  <a:cubicBezTo>
                    <a:pt x="4034" y="1969"/>
                    <a:pt x="4041" y="1971"/>
                    <a:pt x="4049" y="1977"/>
                  </a:cubicBezTo>
                  <a:cubicBezTo>
                    <a:pt x="4061" y="1953"/>
                    <a:pt x="4001" y="1953"/>
                    <a:pt x="3990" y="1929"/>
                  </a:cubicBezTo>
                  <a:cubicBezTo>
                    <a:pt x="3986" y="1921"/>
                    <a:pt x="3988" y="1918"/>
                    <a:pt x="3994" y="1918"/>
                  </a:cubicBezTo>
                  <a:cubicBezTo>
                    <a:pt x="4005" y="1918"/>
                    <a:pt x="4029" y="1929"/>
                    <a:pt x="4037" y="1929"/>
                  </a:cubicBezTo>
                  <a:cubicBezTo>
                    <a:pt x="4049" y="1929"/>
                    <a:pt x="4049" y="1917"/>
                    <a:pt x="4061" y="1917"/>
                  </a:cubicBezTo>
                  <a:cubicBezTo>
                    <a:pt x="4082" y="1907"/>
                    <a:pt x="4019" y="1840"/>
                    <a:pt x="4046" y="1833"/>
                  </a:cubicBezTo>
                  <a:lnTo>
                    <a:pt x="4046" y="1833"/>
                  </a:lnTo>
                  <a:cubicBezTo>
                    <a:pt x="4051" y="1834"/>
                    <a:pt x="4056" y="1834"/>
                    <a:pt x="4061" y="1834"/>
                  </a:cubicBezTo>
                  <a:cubicBezTo>
                    <a:pt x="4057" y="1833"/>
                    <a:pt x="4054" y="1833"/>
                    <a:pt x="4051" y="1833"/>
                  </a:cubicBezTo>
                  <a:cubicBezTo>
                    <a:pt x="4049" y="1833"/>
                    <a:pt x="4047" y="1833"/>
                    <a:pt x="4046" y="1833"/>
                  </a:cubicBezTo>
                  <a:lnTo>
                    <a:pt x="4046" y="1833"/>
                  </a:lnTo>
                  <a:cubicBezTo>
                    <a:pt x="4015" y="1830"/>
                    <a:pt x="3985" y="1820"/>
                    <a:pt x="3954" y="1810"/>
                  </a:cubicBezTo>
                  <a:lnTo>
                    <a:pt x="4001" y="1810"/>
                  </a:lnTo>
                  <a:cubicBezTo>
                    <a:pt x="4013" y="1810"/>
                    <a:pt x="4013" y="1798"/>
                    <a:pt x="4025" y="1798"/>
                  </a:cubicBezTo>
                  <a:cubicBezTo>
                    <a:pt x="4037" y="1786"/>
                    <a:pt x="4037" y="1786"/>
                    <a:pt x="4025" y="1774"/>
                  </a:cubicBezTo>
                  <a:cubicBezTo>
                    <a:pt x="4025" y="1768"/>
                    <a:pt x="4025" y="1765"/>
                    <a:pt x="4025" y="1762"/>
                  </a:cubicBezTo>
                  <a:cubicBezTo>
                    <a:pt x="4025" y="1760"/>
                    <a:pt x="4029" y="1759"/>
                    <a:pt x="4035" y="1759"/>
                  </a:cubicBezTo>
                  <a:cubicBezTo>
                    <a:pt x="4051" y="1759"/>
                    <a:pt x="4085" y="1766"/>
                    <a:pt x="4105" y="1766"/>
                  </a:cubicBezTo>
                  <a:cubicBezTo>
                    <a:pt x="4112" y="1766"/>
                    <a:pt x="4118" y="1765"/>
                    <a:pt x="4120" y="1762"/>
                  </a:cubicBezTo>
                  <a:cubicBezTo>
                    <a:pt x="4120" y="1762"/>
                    <a:pt x="4073" y="1739"/>
                    <a:pt x="4073" y="1727"/>
                  </a:cubicBezTo>
                  <a:cubicBezTo>
                    <a:pt x="4073" y="1715"/>
                    <a:pt x="4109" y="1679"/>
                    <a:pt x="4120" y="1655"/>
                  </a:cubicBezTo>
                  <a:cubicBezTo>
                    <a:pt x="4126" y="1643"/>
                    <a:pt x="4088" y="1643"/>
                    <a:pt x="4056" y="1643"/>
                  </a:cubicBezTo>
                  <a:cubicBezTo>
                    <a:pt x="4025" y="1643"/>
                    <a:pt x="4001" y="1643"/>
                    <a:pt x="4037" y="1631"/>
                  </a:cubicBezTo>
                  <a:cubicBezTo>
                    <a:pt x="4061" y="1608"/>
                    <a:pt x="4109" y="1596"/>
                    <a:pt x="4085" y="1572"/>
                  </a:cubicBezTo>
                  <a:cubicBezTo>
                    <a:pt x="4073" y="1548"/>
                    <a:pt x="3978" y="1560"/>
                    <a:pt x="4049" y="1548"/>
                  </a:cubicBezTo>
                  <a:cubicBezTo>
                    <a:pt x="4120" y="1524"/>
                    <a:pt x="4061" y="1512"/>
                    <a:pt x="4037" y="1500"/>
                  </a:cubicBezTo>
                  <a:cubicBezTo>
                    <a:pt x="3978" y="1488"/>
                    <a:pt x="4049" y="1465"/>
                    <a:pt x="4061" y="1441"/>
                  </a:cubicBezTo>
                  <a:cubicBezTo>
                    <a:pt x="4061" y="1435"/>
                    <a:pt x="4056" y="1433"/>
                    <a:pt x="4047" y="1433"/>
                  </a:cubicBezTo>
                  <a:cubicBezTo>
                    <a:pt x="4022" y="1433"/>
                    <a:pt x="3969" y="1453"/>
                    <a:pt x="3942" y="1453"/>
                  </a:cubicBezTo>
                  <a:cubicBezTo>
                    <a:pt x="3940" y="1454"/>
                    <a:pt x="3939" y="1454"/>
                    <a:pt x="3938" y="1454"/>
                  </a:cubicBezTo>
                  <a:cubicBezTo>
                    <a:pt x="3936" y="1454"/>
                    <a:pt x="4022" y="1405"/>
                    <a:pt x="3990" y="1405"/>
                  </a:cubicBezTo>
                  <a:cubicBezTo>
                    <a:pt x="3980" y="1405"/>
                    <a:pt x="3970" y="1420"/>
                    <a:pt x="3961" y="1420"/>
                  </a:cubicBezTo>
                  <a:cubicBezTo>
                    <a:pt x="3959" y="1420"/>
                    <a:pt x="3956" y="1419"/>
                    <a:pt x="3954" y="1417"/>
                  </a:cubicBezTo>
                  <a:cubicBezTo>
                    <a:pt x="3942" y="1417"/>
                    <a:pt x="3942" y="1405"/>
                    <a:pt x="3954" y="1405"/>
                  </a:cubicBezTo>
                  <a:cubicBezTo>
                    <a:pt x="3978" y="1381"/>
                    <a:pt x="4025" y="1393"/>
                    <a:pt x="4037" y="1358"/>
                  </a:cubicBezTo>
                  <a:cubicBezTo>
                    <a:pt x="4049" y="1322"/>
                    <a:pt x="4037" y="1274"/>
                    <a:pt x="4001" y="1262"/>
                  </a:cubicBezTo>
                  <a:cubicBezTo>
                    <a:pt x="3990" y="1250"/>
                    <a:pt x="3978" y="1262"/>
                    <a:pt x="3966" y="1238"/>
                  </a:cubicBezTo>
                  <a:cubicBezTo>
                    <a:pt x="3918" y="1238"/>
                    <a:pt x="4049" y="1215"/>
                    <a:pt x="4049" y="1203"/>
                  </a:cubicBezTo>
                  <a:lnTo>
                    <a:pt x="4049" y="1203"/>
                  </a:lnTo>
                  <a:cubicBezTo>
                    <a:pt x="4049" y="1203"/>
                    <a:pt x="4014" y="1213"/>
                    <a:pt x="3991" y="1213"/>
                  </a:cubicBezTo>
                  <a:cubicBezTo>
                    <a:pt x="3972" y="1213"/>
                    <a:pt x="3962" y="1206"/>
                    <a:pt x="3990" y="1179"/>
                  </a:cubicBezTo>
                  <a:cubicBezTo>
                    <a:pt x="3990" y="1179"/>
                    <a:pt x="3990" y="1179"/>
                    <a:pt x="3978" y="1167"/>
                  </a:cubicBezTo>
                  <a:cubicBezTo>
                    <a:pt x="3966" y="1167"/>
                    <a:pt x="3870" y="1107"/>
                    <a:pt x="3930" y="1084"/>
                  </a:cubicBezTo>
                  <a:lnTo>
                    <a:pt x="3823" y="1084"/>
                  </a:lnTo>
                  <a:cubicBezTo>
                    <a:pt x="3870" y="1072"/>
                    <a:pt x="3870" y="1048"/>
                    <a:pt x="3870" y="1036"/>
                  </a:cubicBezTo>
                  <a:cubicBezTo>
                    <a:pt x="3870" y="1012"/>
                    <a:pt x="3906" y="1000"/>
                    <a:pt x="3930" y="988"/>
                  </a:cubicBezTo>
                  <a:cubicBezTo>
                    <a:pt x="3936" y="982"/>
                    <a:pt x="3932" y="980"/>
                    <a:pt x="3922" y="980"/>
                  </a:cubicBezTo>
                  <a:cubicBezTo>
                    <a:pt x="3900" y="980"/>
                    <a:pt x="3850" y="991"/>
                    <a:pt x="3831" y="991"/>
                  </a:cubicBezTo>
                  <a:cubicBezTo>
                    <a:pt x="3826" y="991"/>
                    <a:pt x="3823" y="990"/>
                    <a:pt x="3823" y="988"/>
                  </a:cubicBezTo>
                  <a:cubicBezTo>
                    <a:pt x="3859" y="977"/>
                    <a:pt x="3894" y="953"/>
                    <a:pt x="3930" y="941"/>
                  </a:cubicBezTo>
                  <a:cubicBezTo>
                    <a:pt x="3930" y="932"/>
                    <a:pt x="3912" y="924"/>
                    <a:pt x="3889" y="924"/>
                  </a:cubicBezTo>
                  <a:cubicBezTo>
                    <a:pt x="3879" y="924"/>
                    <a:pt x="3869" y="925"/>
                    <a:pt x="3859" y="929"/>
                  </a:cubicBezTo>
                  <a:cubicBezTo>
                    <a:pt x="3830" y="939"/>
                    <a:pt x="3824" y="956"/>
                    <a:pt x="3817" y="956"/>
                  </a:cubicBezTo>
                  <a:cubicBezTo>
                    <a:pt x="3815" y="956"/>
                    <a:pt x="3813" y="955"/>
                    <a:pt x="3811" y="953"/>
                  </a:cubicBezTo>
                  <a:cubicBezTo>
                    <a:pt x="3799" y="941"/>
                    <a:pt x="3811" y="941"/>
                    <a:pt x="3823" y="917"/>
                  </a:cubicBezTo>
                  <a:cubicBezTo>
                    <a:pt x="3847" y="905"/>
                    <a:pt x="3906" y="893"/>
                    <a:pt x="3930" y="869"/>
                  </a:cubicBezTo>
                  <a:cubicBezTo>
                    <a:pt x="3918" y="869"/>
                    <a:pt x="3906" y="881"/>
                    <a:pt x="3882" y="881"/>
                  </a:cubicBezTo>
                  <a:cubicBezTo>
                    <a:pt x="3870" y="881"/>
                    <a:pt x="3859" y="881"/>
                    <a:pt x="3847" y="869"/>
                  </a:cubicBezTo>
                  <a:cubicBezTo>
                    <a:pt x="3847" y="857"/>
                    <a:pt x="3859" y="857"/>
                    <a:pt x="3847" y="846"/>
                  </a:cubicBezTo>
                  <a:cubicBezTo>
                    <a:pt x="3823" y="857"/>
                    <a:pt x="3811" y="857"/>
                    <a:pt x="3787" y="857"/>
                  </a:cubicBezTo>
                  <a:cubicBezTo>
                    <a:pt x="3763" y="857"/>
                    <a:pt x="3835" y="822"/>
                    <a:pt x="3811" y="822"/>
                  </a:cubicBezTo>
                  <a:cubicBezTo>
                    <a:pt x="3787" y="822"/>
                    <a:pt x="3779" y="827"/>
                    <a:pt x="3773" y="827"/>
                  </a:cubicBezTo>
                  <a:cubicBezTo>
                    <a:pt x="3770" y="827"/>
                    <a:pt x="3767" y="826"/>
                    <a:pt x="3763" y="822"/>
                  </a:cubicBezTo>
                  <a:cubicBezTo>
                    <a:pt x="3751" y="810"/>
                    <a:pt x="3751" y="810"/>
                    <a:pt x="3751" y="798"/>
                  </a:cubicBezTo>
                  <a:lnTo>
                    <a:pt x="3751" y="798"/>
                  </a:lnTo>
                  <a:cubicBezTo>
                    <a:pt x="3757" y="809"/>
                    <a:pt x="3772" y="815"/>
                    <a:pt x="3787" y="815"/>
                  </a:cubicBezTo>
                  <a:cubicBezTo>
                    <a:pt x="3805" y="815"/>
                    <a:pt x="3823" y="806"/>
                    <a:pt x="3823" y="786"/>
                  </a:cubicBezTo>
                  <a:cubicBezTo>
                    <a:pt x="3816" y="766"/>
                    <a:pt x="3806" y="758"/>
                    <a:pt x="3792" y="758"/>
                  </a:cubicBezTo>
                  <a:cubicBezTo>
                    <a:pt x="3786" y="758"/>
                    <a:pt x="3779" y="759"/>
                    <a:pt x="3772" y="763"/>
                  </a:cubicBezTo>
                  <a:lnTo>
                    <a:pt x="3772" y="763"/>
                  </a:lnTo>
                  <a:cubicBezTo>
                    <a:pt x="3821" y="725"/>
                    <a:pt x="3762" y="665"/>
                    <a:pt x="3751" y="643"/>
                  </a:cubicBezTo>
                  <a:cubicBezTo>
                    <a:pt x="3748" y="640"/>
                    <a:pt x="3744" y="639"/>
                    <a:pt x="3738" y="639"/>
                  </a:cubicBezTo>
                  <a:cubicBezTo>
                    <a:pt x="3721" y="639"/>
                    <a:pt x="3692" y="652"/>
                    <a:pt x="3656" y="679"/>
                  </a:cubicBezTo>
                  <a:cubicBezTo>
                    <a:pt x="3642" y="686"/>
                    <a:pt x="3631" y="689"/>
                    <a:pt x="3624" y="689"/>
                  </a:cubicBezTo>
                  <a:cubicBezTo>
                    <a:pt x="3607" y="689"/>
                    <a:pt x="3611" y="672"/>
                    <a:pt x="3644" y="655"/>
                  </a:cubicBezTo>
                  <a:cubicBezTo>
                    <a:pt x="3739" y="619"/>
                    <a:pt x="3751" y="572"/>
                    <a:pt x="3739" y="560"/>
                  </a:cubicBezTo>
                  <a:cubicBezTo>
                    <a:pt x="3739" y="548"/>
                    <a:pt x="3739" y="536"/>
                    <a:pt x="3692" y="536"/>
                  </a:cubicBezTo>
                  <a:cubicBezTo>
                    <a:pt x="3644" y="524"/>
                    <a:pt x="3620" y="512"/>
                    <a:pt x="3609" y="488"/>
                  </a:cubicBezTo>
                  <a:lnTo>
                    <a:pt x="3609" y="488"/>
                  </a:lnTo>
                  <a:cubicBezTo>
                    <a:pt x="3616" y="503"/>
                    <a:pt x="3646" y="513"/>
                    <a:pt x="3665" y="513"/>
                  </a:cubicBezTo>
                  <a:cubicBezTo>
                    <a:pt x="3677" y="513"/>
                    <a:pt x="3685" y="509"/>
                    <a:pt x="3680" y="500"/>
                  </a:cubicBezTo>
                  <a:cubicBezTo>
                    <a:pt x="3680" y="488"/>
                    <a:pt x="3668" y="476"/>
                    <a:pt x="3656" y="453"/>
                  </a:cubicBezTo>
                  <a:cubicBezTo>
                    <a:pt x="3656" y="453"/>
                    <a:pt x="3656" y="444"/>
                    <a:pt x="3621" y="421"/>
                  </a:cubicBezTo>
                  <a:lnTo>
                    <a:pt x="3621" y="421"/>
                  </a:lnTo>
                  <a:cubicBezTo>
                    <a:pt x="3645" y="435"/>
                    <a:pt x="3665" y="444"/>
                    <a:pt x="3692" y="453"/>
                  </a:cubicBezTo>
                  <a:cubicBezTo>
                    <a:pt x="3706" y="460"/>
                    <a:pt x="3715" y="466"/>
                    <a:pt x="3717" y="466"/>
                  </a:cubicBezTo>
                  <a:cubicBezTo>
                    <a:pt x="3718" y="466"/>
                    <a:pt x="3714" y="463"/>
                    <a:pt x="3704" y="453"/>
                  </a:cubicBezTo>
                  <a:cubicBezTo>
                    <a:pt x="3680" y="441"/>
                    <a:pt x="3704" y="441"/>
                    <a:pt x="3704" y="441"/>
                  </a:cubicBezTo>
                  <a:cubicBezTo>
                    <a:pt x="3704" y="429"/>
                    <a:pt x="3680" y="405"/>
                    <a:pt x="3680" y="393"/>
                  </a:cubicBezTo>
                  <a:cubicBezTo>
                    <a:pt x="3680" y="391"/>
                    <a:pt x="3680" y="391"/>
                    <a:pt x="3681" y="391"/>
                  </a:cubicBezTo>
                  <a:cubicBezTo>
                    <a:pt x="3686" y="391"/>
                    <a:pt x="3701" y="407"/>
                    <a:pt x="3717" y="407"/>
                  </a:cubicBezTo>
                  <a:cubicBezTo>
                    <a:pt x="3721" y="407"/>
                    <a:pt x="3724" y="407"/>
                    <a:pt x="3728" y="405"/>
                  </a:cubicBezTo>
                  <a:lnTo>
                    <a:pt x="3751" y="405"/>
                  </a:lnTo>
                  <a:cubicBezTo>
                    <a:pt x="3763" y="405"/>
                    <a:pt x="3751" y="393"/>
                    <a:pt x="3751" y="369"/>
                  </a:cubicBezTo>
                  <a:cubicBezTo>
                    <a:pt x="3739" y="345"/>
                    <a:pt x="3751" y="357"/>
                    <a:pt x="3763" y="345"/>
                  </a:cubicBezTo>
                  <a:cubicBezTo>
                    <a:pt x="3771" y="377"/>
                    <a:pt x="3774" y="393"/>
                    <a:pt x="3775" y="393"/>
                  </a:cubicBezTo>
                  <a:cubicBezTo>
                    <a:pt x="3775" y="393"/>
                    <a:pt x="3775" y="389"/>
                    <a:pt x="3775" y="381"/>
                  </a:cubicBezTo>
                  <a:cubicBezTo>
                    <a:pt x="3787" y="369"/>
                    <a:pt x="3787" y="345"/>
                    <a:pt x="3799" y="334"/>
                  </a:cubicBezTo>
                  <a:cubicBezTo>
                    <a:pt x="3799" y="334"/>
                    <a:pt x="3806" y="313"/>
                    <a:pt x="3809" y="313"/>
                  </a:cubicBezTo>
                  <a:cubicBezTo>
                    <a:pt x="3810" y="313"/>
                    <a:pt x="3811" y="316"/>
                    <a:pt x="3811" y="322"/>
                  </a:cubicBezTo>
                  <a:cubicBezTo>
                    <a:pt x="3811" y="345"/>
                    <a:pt x="3811" y="334"/>
                    <a:pt x="3811" y="357"/>
                  </a:cubicBezTo>
                  <a:cubicBezTo>
                    <a:pt x="3847" y="345"/>
                    <a:pt x="3823" y="345"/>
                    <a:pt x="3823" y="310"/>
                  </a:cubicBezTo>
                  <a:cubicBezTo>
                    <a:pt x="3831" y="293"/>
                    <a:pt x="3834" y="271"/>
                    <a:pt x="3838" y="271"/>
                  </a:cubicBezTo>
                  <a:cubicBezTo>
                    <a:pt x="3841" y="271"/>
                    <a:pt x="3843" y="275"/>
                    <a:pt x="3847" y="286"/>
                  </a:cubicBezTo>
                  <a:cubicBezTo>
                    <a:pt x="3859" y="322"/>
                    <a:pt x="3847" y="345"/>
                    <a:pt x="3870" y="357"/>
                  </a:cubicBezTo>
                  <a:cubicBezTo>
                    <a:pt x="3870" y="369"/>
                    <a:pt x="3870" y="381"/>
                    <a:pt x="3870" y="393"/>
                  </a:cubicBezTo>
                  <a:lnTo>
                    <a:pt x="3882" y="334"/>
                  </a:lnTo>
                  <a:cubicBezTo>
                    <a:pt x="3889" y="306"/>
                    <a:pt x="3896" y="294"/>
                    <a:pt x="3901" y="294"/>
                  </a:cubicBezTo>
                  <a:cubicBezTo>
                    <a:pt x="3904" y="294"/>
                    <a:pt x="3906" y="300"/>
                    <a:pt x="3906" y="310"/>
                  </a:cubicBezTo>
                  <a:cubicBezTo>
                    <a:pt x="3898" y="335"/>
                    <a:pt x="3895" y="360"/>
                    <a:pt x="3899" y="360"/>
                  </a:cubicBezTo>
                  <a:cubicBezTo>
                    <a:pt x="3900" y="360"/>
                    <a:pt x="3901" y="358"/>
                    <a:pt x="3903" y="353"/>
                  </a:cubicBezTo>
                  <a:lnTo>
                    <a:pt x="3903" y="353"/>
                  </a:lnTo>
                  <a:cubicBezTo>
                    <a:pt x="3887" y="398"/>
                    <a:pt x="3892" y="407"/>
                    <a:pt x="3902" y="407"/>
                  </a:cubicBezTo>
                  <a:cubicBezTo>
                    <a:pt x="3909" y="407"/>
                    <a:pt x="3918" y="403"/>
                    <a:pt x="3924" y="403"/>
                  </a:cubicBezTo>
                  <a:cubicBezTo>
                    <a:pt x="3926" y="403"/>
                    <a:pt x="3928" y="404"/>
                    <a:pt x="3930" y="405"/>
                  </a:cubicBezTo>
                  <a:cubicBezTo>
                    <a:pt x="3942" y="417"/>
                    <a:pt x="3930" y="429"/>
                    <a:pt x="3930" y="441"/>
                  </a:cubicBezTo>
                  <a:cubicBezTo>
                    <a:pt x="3930" y="453"/>
                    <a:pt x="3930" y="465"/>
                    <a:pt x="3930" y="476"/>
                  </a:cubicBezTo>
                  <a:cubicBezTo>
                    <a:pt x="3930" y="476"/>
                    <a:pt x="3966" y="512"/>
                    <a:pt x="3930" y="536"/>
                  </a:cubicBezTo>
                  <a:cubicBezTo>
                    <a:pt x="3930" y="541"/>
                    <a:pt x="3932" y="544"/>
                    <a:pt x="3938" y="544"/>
                  </a:cubicBezTo>
                  <a:cubicBezTo>
                    <a:pt x="3946" y="544"/>
                    <a:pt x="3962" y="538"/>
                    <a:pt x="3990" y="524"/>
                  </a:cubicBezTo>
                  <a:cubicBezTo>
                    <a:pt x="3997" y="524"/>
                    <a:pt x="4021" y="519"/>
                    <a:pt x="4036" y="519"/>
                  </a:cubicBezTo>
                  <a:cubicBezTo>
                    <a:pt x="4044" y="519"/>
                    <a:pt x="4049" y="520"/>
                    <a:pt x="4049" y="524"/>
                  </a:cubicBezTo>
                  <a:cubicBezTo>
                    <a:pt x="4049" y="524"/>
                    <a:pt x="3990" y="560"/>
                    <a:pt x="3978" y="560"/>
                  </a:cubicBezTo>
                  <a:cubicBezTo>
                    <a:pt x="3978" y="572"/>
                    <a:pt x="3978" y="596"/>
                    <a:pt x="3990" y="607"/>
                  </a:cubicBezTo>
                  <a:cubicBezTo>
                    <a:pt x="4013" y="607"/>
                    <a:pt x="4025" y="607"/>
                    <a:pt x="4037" y="619"/>
                  </a:cubicBezTo>
                  <a:cubicBezTo>
                    <a:pt x="4025" y="631"/>
                    <a:pt x="4013" y="643"/>
                    <a:pt x="4001" y="643"/>
                  </a:cubicBezTo>
                  <a:cubicBezTo>
                    <a:pt x="3999" y="652"/>
                    <a:pt x="4003" y="655"/>
                    <a:pt x="4012" y="655"/>
                  </a:cubicBezTo>
                  <a:cubicBezTo>
                    <a:pt x="4036" y="655"/>
                    <a:pt x="4092" y="630"/>
                    <a:pt x="4106" y="630"/>
                  </a:cubicBezTo>
                  <a:cubicBezTo>
                    <a:pt x="4108" y="630"/>
                    <a:pt x="4109" y="630"/>
                    <a:pt x="4109" y="631"/>
                  </a:cubicBezTo>
                  <a:cubicBezTo>
                    <a:pt x="4120" y="655"/>
                    <a:pt x="4025" y="679"/>
                    <a:pt x="4025" y="691"/>
                  </a:cubicBezTo>
                  <a:cubicBezTo>
                    <a:pt x="4013" y="715"/>
                    <a:pt x="4097" y="715"/>
                    <a:pt x="4132" y="726"/>
                  </a:cubicBezTo>
                  <a:cubicBezTo>
                    <a:pt x="4132" y="726"/>
                    <a:pt x="4180" y="762"/>
                    <a:pt x="4132" y="762"/>
                  </a:cubicBezTo>
                  <a:cubicBezTo>
                    <a:pt x="4128" y="754"/>
                    <a:pt x="4121" y="750"/>
                    <a:pt x="4113" y="750"/>
                  </a:cubicBezTo>
                  <a:cubicBezTo>
                    <a:pt x="4098" y="750"/>
                    <a:pt x="4081" y="763"/>
                    <a:pt x="4073" y="786"/>
                  </a:cubicBezTo>
                  <a:cubicBezTo>
                    <a:pt x="4073" y="800"/>
                    <a:pt x="4077" y="806"/>
                    <a:pt x="4088" y="806"/>
                  </a:cubicBezTo>
                  <a:cubicBezTo>
                    <a:pt x="4095" y="806"/>
                    <a:pt x="4106" y="803"/>
                    <a:pt x="4120" y="798"/>
                  </a:cubicBezTo>
                  <a:cubicBezTo>
                    <a:pt x="4132" y="798"/>
                    <a:pt x="4168" y="762"/>
                    <a:pt x="4180" y="762"/>
                  </a:cubicBezTo>
                  <a:cubicBezTo>
                    <a:pt x="4191" y="762"/>
                    <a:pt x="4097" y="847"/>
                    <a:pt x="4116" y="847"/>
                  </a:cubicBezTo>
                  <a:cubicBezTo>
                    <a:pt x="4117" y="847"/>
                    <a:pt x="4118" y="846"/>
                    <a:pt x="4120" y="846"/>
                  </a:cubicBezTo>
                  <a:cubicBezTo>
                    <a:pt x="4156" y="834"/>
                    <a:pt x="4168" y="822"/>
                    <a:pt x="4192" y="810"/>
                  </a:cubicBezTo>
                  <a:lnTo>
                    <a:pt x="4251" y="810"/>
                  </a:lnTo>
                  <a:cubicBezTo>
                    <a:pt x="4192" y="846"/>
                    <a:pt x="4168" y="846"/>
                    <a:pt x="4168" y="869"/>
                  </a:cubicBezTo>
                  <a:cubicBezTo>
                    <a:pt x="4180" y="881"/>
                    <a:pt x="4195" y="887"/>
                    <a:pt x="4208" y="887"/>
                  </a:cubicBezTo>
                  <a:cubicBezTo>
                    <a:pt x="4222" y="887"/>
                    <a:pt x="4234" y="881"/>
                    <a:pt x="4240" y="869"/>
                  </a:cubicBezTo>
                  <a:lnTo>
                    <a:pt x="4251" y="893"/>
                  </a:lnTo>
                  <a:cubicBezTo>
                    <a:pt x="4228" y="905"/>
                    <a:pt x="4204" y="917"/>
                    <a:pt x="4180" y="929"/>
                  </a:cubicBezTo>
                  <a:cubicBezTo>
                    <a:pt x="4168" y="941"/>
                    <a:pt x="4168" y="953"/>
                    <a:pt x="4168" y="965"/>
                  </a:cubicBezTo>
                  <a:cubicBezTo>
                    <a:pt x="4173" y="965"/>
                    <a:pt x="4202" y="960"/>
                    <a:pt x="4224" y="960"/>
                  </a:cubicBezTo>
                  <a:cubicBezTo>
                    <a:pt x="4252" y="960"/>
                    <a:pt x="4269" y="967"/>
                    <a:pt x="4216" y="1000"/>
                  </a:cubicBezTo>
                  <a:cubicBezTo>
                    <a:pt x="4185" y="1018"/>
                    <a:pt x="4182" y="1023"/>
                    <a:pt x="4190" y="1023"/>
                  </a:cubicBezTo>
                  <a:cubicBezTo>
                    <a:pt x="4199" y="1023"/>
                    <a:pt x="4222" y="1017"/>
                    <a:pt x="4237" y="1017"/>
                  </a:cubicBezTo>
                  <a:cubicBezTo>
                    <a:pt x="4245" y="1017"/>
                    <a:pt x="4251" y="1019"/>
                    <a:pt x="4251" y="1024"/>
                  </a:cubicBezTo>
                  <a:cubicBezTo>
                    <a:pt x="4263" y="1036"/>
                    <a:pt x="4204" y="1072"/>
                    <a:pt x="4228" y="1072"/>
                  </a:cubicBezTo>
                  <a:lnTo>
                    <a:pt x="4287" y="1072"/>
                  </a:lnTo>
                  <a:cubicBezTo>
                    <a:pt x="4263" y="1084"/>
                    <a:pt x="4240" y="1084"/>
                    <a:pt x="4228" y="1107"/>
                  </a:cubicBezTo>
                  <a:cubicBezTo>
                    <a:pt x="4219" y="1125"/>
                    <a:pt x="4217" y="1136"/>
                    <a:pt x="4225" y="1136"/>
                  </a:cubicBezTo>
                  <a:cubicBezTo>
                    <a:pt x="4228" y="1136"/>
                    <a:pt x="4233" y="1134"/>
                    <a:pt x="4240" y="1131"/>
                  </a:cubicBezTo>
                  <a:cubicBezTo>
                    <a:pt x="4275" y="1131"/>
                    <a:pt x="4263" y="1143"/>
                    <a:pt x="4263" y="1155"/>
                  </a:cubicBezTo>
                  <a:cubicBezTo>
                    <a:pt x="4267" y="1159"/>
                    <a:pt x="4277" y="1160"/>
                    <a:pt x="4287" y="1160"/>
                  </a:cubicBezTo>
                  <a:cubicBezTo>
                    <a:pt x="4308" y="1160"/>
                    <a:pt x="4335" y="1155"/>
                    <a:pt x="4335" y="1155"/>
                  </a:cubicBezTo>
                  <a:lnTo>
                    <a:pt x="4335" y="1155"/>
                  </a:lnTo>
                  <a:lnTo>
                    <a:pt x="4275" y="1179"/>
                  </a:lnTo>
                  <a:cubicBezTo>
                    <a:pt x="4275" y="1179"/>
                    <a:pt x="4275" y="1194"/>
                    <a:pt x="4294" y="1194"/>
                  </a:cubicBezTo>
                  <a:cubicBezTo>
                    <a:pt x="4298" y="1194"/>
                    <a:pt x="4304" y="1193"/>
                    <a:pt x="4311" y="1191"/>
                  </a:cubicBezTo>
                  <a:cubicBezTo>
                    <a:pt x="4321" y="1188"/>
                    <a:pt x="4327" y="1186"/>
                    <a:pt x="4330" y="1186"/>
                  </a:cubicBezTo>
                  <a:cubicBezTo>
                    <a:pt x="4339" y="1186"/>
                    <a:pt x="4328" y="1197"/>
                    <a:pt x="4311" y="1215"/>
                  </a:cubicBezTo>
                  <a:cubicBezTo>
                    <a:pt x="4311" y="1221"/>
                    <a:pt x="4311" y="1224"/>
                    <a:pt x="4315" y="1224"/>
                  </a:cubicBezTo>
                  <a:cubicBezTo>
                    <a:pt x="4320" y="1224"/>
                    <a:pt x="4329" y="1221"/>
                    <a:pt x="4347" y="1215"/>
                  </a:cubicBezTo>
                  <a:cubicBezTo>
                    <a:pt x="4354" y="1211"/>
                    <a:pt x="4359" y="1210"/>
                    <a:pt x="4362" y="1210"/>
                  </a:cubicBezTo>
                  <a:cubicBezTo>
                    <a:pt x="4372" y="1210"/>
                    <a:pt x="4374" y="1218"/>
                    <a:pt x="4382" y="1227"/>
                  </a:cubicBezTo>
                  <a:lnTo>
                    <a:pt x="4275" y="1250"/>
                  </a:lnTo>
                  <a:cubicBezTo>
                    <a:pt x="4299" y="1250"/>
                    <a:pt x="4323" y="1262"/>
                    <a:pt x="4335" y="1286"/>
                  </a:cubicBezTo>
                  <a:cubicBezTo>
                    <a:pt x="4335" y="1310"/>
                    <a:pt x="4299" y="1310"/>
                    <a:pt x="4299" y="1322"/>
                  </a:cubicBezTo>
                  <a:cubicBezTo>
                    <a:pt x="4275" y="1369"/>
                    <a:pt x="4275" y="1429"/>
                    <a:pt x="4299" y="1477"/>
                  </a:cubicBezTo>
                  <a:cubicBezTo>
                    <a:pt x="4299" y="1477"/>
                    <a:pt x="4263" y="1477"/>
                    <a:pt x="4263" y="1488"/>
                  </a:cubicBezTo>
                  <a:cubicBezTo>
                    <a:pt x="4263" y="1500"/>
                    <a:pt x="4263" y="1512"/>
                    <a:pt x="4263" y="1512"/>
                  </a:cubicBezTo>
                  <a:lnTo>
                    <a:pt x="4299" y="1584"/>
                  </a:lnTo>
                  <a:cubicBezTo>
                    <a:pt x="4311" y="1619"/>
                    <a:pt x="4323" y="1655"/>
                    <a:pt x="4335" y="1691"/>
                  </a:cubicBezTo>
                  <a:cubicBezTo>
                    <a:pt x="4347" y="1703"/>
                    <a:pt x="4359" y="1715"/>
                    <a:pt x="4382" y="1727"/>
                  </a:cubicBezTo>
                  <a:cubicBezTo>
                    <a:pt x="4394" y="1727"/>
                    <a:pt x="4394" y="1739"/>
                    <a:pt x="4394" y="1750"/>
                  </a:cubicBezTo>
                  <a:cubicBezTo>
                    <a:pt x="4394" y="1753"/>
                    <a:pt x="4393" y="1754"/>
                    <a:pt x="4391" y="1754"/>
                  </a:cubicBezTo>
                  <a:cubicBezTo>
                    <a:pt x="4387" y="1754"/>
                    <a:pt x="4376" y="1747"/>
                    <a:pt x="4367" y="1747"/>
                  </a:cubicBezTo>
                  <a:cubicBezTo>
                    <a:pt x="4364" y="1747"/>
                    <a:pt x="4361" y="1748"/>
                    <a:pt x="4359" y="1750"/>
                  </a:cubicBezTo>
                  <a:cubicBezTo>
                    <a:pt x="4359" y="1774"/>
                    <a:pt x="4347" y="1786"/>
                    <a:pt x="4347" y="1810"/>
                  </a:cubicBezTo>
                  <a:cubicBezTo>
                    <a:pt x="4347" y="1822"/>
                    <a:pt x="4335" y="1846"/>
                    <a:pt x="4371" y="1858"/>
                  </a:cubicBezTo>
                  <a:lnTo>
                    <a:pt x="4478" y="1858"/>
                  </a:lnTo>
                  <a:cubicBezTo>
                    <a:pt x="4478" y="1872"/>
                    <a:pt x="4453" y="1877"/>
                    <a:pt x="4426" y="1877"/>
                  </a:cubicBezTo>
                  <a:cubicBezTo>
                    <a:pt x="4406" y="1877"/>
                    <a:pt x="4385" y="1874"/>
                    <a:pt x="4371" y="1869"/>
                  </a:cubicBezTo>
                  <a:cubicBezTo>
                    <a:pt x="4335" y="1869"/>
                    <a:pt x="4347" y="1893"/>
                    <a:pt x="4335" y="1905"/>
                  </a:cubicBezTo>
                  <a:cubicBezTo>
                    <a:pt x="4335" y="1917"/>
                    <a:pt x="4335" y="1953"/>
                    <a:pt x="4311" y="1965"/>
                  </a:cubicBezTo>
                  <a:cubicBezTo>
                    <a:pt x="4303" y="1969"/>
                    <a:pt x="4298" y="1970"/>
                    <a:pt x="4294" y="1970"/>
                  </a:cubicBezTo>
                  <a:cubicBezTo>
                    <a:pt x="4294" y="1970"/>
                    <a:pt x="4293" y="1970"/>
                    <a:pt x="4292" y="1970"/>
                  </a:cubicBezTo>
                  <a:lnTo>
                    <a:pt x="4292" y="1970"/>
                  </a:lnTo>
                  <a:cubicBezTo>
                    <a:pt x="4300" y="1978"/>
                    <a:pt x="4314" y="1992"/>
                    <a:pt x="4323" y="2000"/>
                  </a:cubicBezTo>
                  <a:cubicBezTo>
                    <a:pt x="4335" y="2012"/>
                    <a:pt x="4287" y="2036"/>
                    <a:pt x="4275" y="2048"/>
                  </a:cubicBezTo>
                  <a:cubicBezTo>
                    <a:pt x="4251" y="2060"/>
                    <a:pt x="4287" y="2084"/>
                    <a:pt x="4323" y="2108"/>
                  </a:cubicBezTo>
                  <a:cubicBezTo>
                    <a:pt x="4346" y="2123"/>
                    <a:pt x="4350" y="2128"/>
                    <a:pt x="4345" y="2128"/>
                  </a:cubicBezTo>
                  <a:cubicBezTo>
                    <a:pt x="4334" y="2128"/>
                    <a:pt x="4280" y="2104"/>
                    <a:pt x="4263" y="2096"/>
                  </a:cubicBezTo>
                  <a:cubicBezTo>
                    <a:pt x="4259" y="2094"/>
                    <a:pt x="4257" y="2094"/>
                    <a:pt x="4255" y="2094"/>
                  </a:cubicBezTo>
                  <a:cubicBezTo>
                    <a:pt x="4242" y="2094"/>
                    <a:pt x="4299" y="2133"/>
                    <a:pt x="4299" y="2143"/>
                  </a:cubicBezTo>
                  <a:cubicBezTo>
                    <a:pt x="4307" y="2151"/>
                    <a:pt x="4304" y="2154"/>
                    <a:pt x="4296" y="2154"/>
                  </a:cubicBezTo>
                  <a:cubicBezTo>
                    <a:pt x="4281" y="2154"/>
                    <a:pt x="4244" y="2143"/>
                    <a:pt x="4228" y="2143"/>
                  </a:cubicBezTo>
                  <a:cubicBezTo>
                    <a:pt x="4216" y="2143"/>
                    <a:pt x="4204" y="2167"/>
                    <a:pt x="4204" y="2179"/>
                  </a:cubicBezTo>
                  <a:cubicBezTo>
                    <a:pt x="4204" y="2198"/>
                    <a:pt x="4204" y="2233"/>
                    <a:pt x="4179" y="2233"/>
                  </a:cubicBezTo>
                  <a:cubicBezTo>
                    <a:pt x="4173" y="2233"/>
                    <a:pt x="4165" y="2231"/>
                    <a:pt x="4156" y="2227"/>
                  </a:cubicBezTo>
                  <a:cubicBezTo>
                    <a:pt x="4144" y="2227"/>
                    <a:pt x="4144" y="2250"/>
                    <a:pt x="4144" y="2262"/>
                  </a:cubicBezTo>
                  <a:cubicBezTo>
                    <a:pt x="4144" y="2310"/>
                    <a:pt x="4109" y="2346"/>
                    <a:pt x="4097" y="2393"/>
                  </a:cubicBezTo>
                  <a:cubicBezTo>
                    <a:pt x="4097" y="2405"/>
                    <a:pt x="4097" y="2441"/>
                    <a:pt x="4132" y="2477"/>
                  </a:cubicBezTo>
                  <a:cubicBezTo>
                    <a:pt x="4109" y="2453"/>
                    <a:pt x="4085" y="2429"/>
                    <a:pt x="4061" y="2417"/>
                  </a:cubicBezTo>
                  <a:cubicBezTo>
                    <a:pt x="4049" y="2417"/>
                    <a:pt x="4061" y="2429"/>
                    <a:pt x="4049" y="2429"/>
                  </a:cubicBezTo>
                  <a:lnTo>
                    <a:pt x="4025" y="2429"/>
                  </a:lnTo>
                  <a:cubicBezTo>
                    <a:pt x="4001" y="2429"/>
                    <a:pt x="3990" y="2441"/>
                    <a:pt x="3966" y="2453"/>
                  </a:cubicBezTo>
                  <a:cubicBezTo>
                    <a:pt x="3978" y="2489"/>
                    <a:pt x="3942" y="2501"/>
                    <a:pt x="3942" y="2512"/>
                  </a:cubicBezTo>
                  <a:cubicBezTo>
                    <a:pt x="3966" y="2560"/>
                    <a:pt x="4013" y="2608"/>
                    <a:pt x="4037" y="2667"/>
                  </a:cubicBezTo>
                  <a:cubicBezTo>
                    <a:pt x="4037" y="2669"/>
                    <a:pt x="4036" y="2670"/>
                    <a:pt x="4034" y="2670"/>
                  </a:cubicBezTo>
                  <a:cubicBezTo>
                    <a:pt x="4022" y="2670"/>
                    <a:pt x="3976" y="2637"/>
                    <a:pt x="3966" y="2596"/>
                  </a:cubicBezTo>
                  <a:cubicBezTo>
                    <a:pt x="3947" y="2550"/>
                    <a:pt x="3929" y="2532"/>
                    <a:pt x="3916" y="2532"/>
                  </a:cubicBezTo>
                  <a:cubicBezTo>
                    <a:pt x="3912" y="2532"/>
                    <a:pt x="3909" y="2534"/>
                    <a:pt x="3906" y="2536"/>
                  </a:cubicBezTo>
                  <a:cubicBezTo>
                    <a:pt x="3882" y="2548"/>
                    <a:pt x="3882" y="2548"/>
                    <a:pt x="3882" y="2572"/>
                  </a:cubicBezTo>
                  <a:cubicBezTo>
                    <a:pt x="3894" y="2584"/>
                    <a:pt x="3894" y="2596"/>
                    <a:pt x="3882" y="2596"/>
                  </a:cubicBezTo>
                  <a:cubicBezTo>
                    <a:pt x="3847" y="2572"/>
                    <a:pt x="3811" y="2548"/>
                    <a:pt x="3787" y="2512"/>
                  </a:cubicBezTo>
                  <a:lnTo>
                    <a:pt x="3787" y="2512"/>
                  </a:lnTo>
                  <a:cubicBezTo>
                    <a:pt x="3799" y="2548"/>
                    <a:pt x="3799" y="2560"/>
                    <a:pt x="3787" y="2560"/>
                  </a:cubicBezTo>
                  <a:cubicBezTo>
                    <a:pt x="3763" y="2572"/>
                    <a:pt x="3751" y="2584"/>
                    <a:pt x="3751" y="2608"/>
                  </a:cubicBezTo>
                  <a:lnTo>
                    <a:pt x="3751" y="2643"/>
                  </a:lnTo>
                  <a:cubicBezTo>
                    <a:pt x="3751" y="2643"/>
                    <a:pt x="3728" y="2608"/>
                    <a:pt x="3716" y="2608"/>
                  </a:cubicBezTo>
                  <a:cubicBezTo>
                    <a:pt x="3704" y="2608"/>
                    <a:pt x="3704" y="2631"/>
                    <a:pt x="3692" y="2631"/>
                  </a:cubicBezTo>
                  <a:lnTo>
                    <a:pt x="3656" y="2655"/>
                  </a:lnTo>
                  <a:cubicBezTo>
                    <a:pt x="3648" y="2645"/>
                    <a:pt x="3644" y="2641"/>
                    <a:pt x="3641" y="2641"/>
                  </a:cubicBezTo>
                  <a:lnTo>
                    <a:pt x="3641" y="2641"/>
                  </a:lnTo>
                  <a:cubicBezTo>
                    <a:pt x="3630" y="2641"/>
                    <a:pt x="3647" y="2696"/>
                    <a:pt x="3656" y="2715"/>
                  </a:cubicBezTo>
                  <a:cubicBezTo>
                    <a:pt x="3668" y="2739"/>
                    <a:pt x="3656" y="2751"/>
                    <a:pt x="3644" y="2751"/>
                  </a:cubicBezTo>
                  <a:cubicBezTo>
                    <a:pt x="3634" y="2701"/>
                    <a:pt x="3624" y="2676"/>
                    <a:pt x="3608" y="2676"/>
                  </a:cubicBezTo>
                  <a:cubicBezTo>
                    <a:pt x="3604" y="2676"/>
                    <a:pt x="3601" y="2677"/>
                    <a:pt x="3597" y="2679"/>
                  </a:cubicBezTo>
                  <a:cubicBezTo>
                    <a:pt x="3561" y="2679"/>
                    <a:pt x="3513" y="2691"/>
                    <a:pt x="3478" y="2703"/>
                  </a:cubicBezTo>
                  <a:cubicBezTo>
                    <a:pt x="3478" y="2703"/>
                    <a:pt x="3430" y="2703"/>
                    <a:pt x="3442" y="2739"/>
                  </a:cubicBezTo>
                  <a:cubicBezTo>
                    <a:pt x="3452" y="2758"/>
                    <a:pt x="3445" y="2778"/>
                    <a:pt x="3430" y="2778"/>
                  </a:cubicBezTo>
                  <a:cubicBezTo>
                    <a:pt x="3426" y="2778"/>
                    <a:pt x="3422" y="2777"/>
                    <a:pt x="3418" y="2774"/>
                  </a:cubicBezTo>
                  <a:cubicBezTo>
                    <a:pt x="3406" y="2762"/>
                    <a:pt x="3418" y="2739"/>
                    <a:pt x="3406" y="2727"/>
                  </a:cubicBezTo>
                  <a:lnTo>
                    <a:pt x="3382" y="2727"/>
                  </a:lnTo>
                  <a:cubicBezTo>
                    <a:pt x="3378" y="2727"/>
                    <a:pt x="3369" y="2725"/>
                    <a:pt x="3360" y="2725"/>
                  </a:cubicBezTo>
                  <a:cubicBezTo>
                    <a:pt x="3348" y="2725"/>
                    <a:pt x="3335" y="2729"/>
                    <a:pt x="3335" y="2751"/>
                  </a:cubicBezTo>
                  <a:cubicBezTo>
                    <a:pt x="3335" y="2774"/>
                    <a:pt x="3323" y="2762"/>
                    <a:pt x="3311" y="2774"/>
                  </a:cubicBezTo>
                  <a:cubicBezTo>
                    <a:pt x="3299" y="2786"/>
                    <a:pt x="3299" y="2822"/>
                    <a:pt x="3287" y="2822"/>
                  </a:cubicBezTo>
                  <a:cubicBezTo>
                    <a:pt x="3287" y="2822"/>
                    <a:pt x="3275" y="2798"/>
                    <a:pt x="3275" y="2786"/>
                  </a:cubicBezTo>
                  <a:cubicBezTo>
                    <a:pt x="3263" y="2774"/>
                    <a:pt x="3239" y="2751"/>
                    <a:pt x="3228" y="2751"/>
                  </a:cubicBezTo>
                  <a:cubicBezTo>
                    <a:pt x="3204" y="2762"/>
                    <a:pt x="3180" y="2762"/>
                    <a:pt x="3156" y="2774"/>
                  </a:cubicBezTo>
                  <a:cubicBezTo>
                    <a:pt x="3144" y="2774"/>
                    <a:pt x="3144" y="2798"/>
                    <a:pt x="3144" y="2834"/>
                  </a:cubicBezTo>
                  <a:cubicBezTo>
                    <a:pt x="3129" y="2880"/>
                    <a:pt x="3158" y="2945"/>
                    <a:pt x="3177" y="2945"/>
                  </a:cubicBezTo>
                  <a:cubicBezTo>
                    <a:pt x="3188" y="2945"/>
                    <a:pt x="3196" y="2926"/>
                    <a:pt x="3192" y="2874"/>
                  </a:cubicBezTo>
                  <a:lnTo>
                    <a:pt x="3192" y="2874"/>
                  </a:lnTo>
                  <a:cubicBezTo>
                    <a:pt x="3197" y="2904"/>
                    <a:pt x="3252" y="2895"/>
                    <a:pt x="3263" y="2941"/>
                  </a:cubicBezTo>
                  <a:cubicBezTo>
                    <a:pt x="3267" y="2956"/>
                    <a:pt x="3270" y="2962"/>
                    <a:pt x="3272" y="2962"/>
                  </a:cubicBezTo>
                  <a:cubicBezTo>
                    <a:pt x="3276" y="2962"/>
                    <a:pt x="3279" y="2937"/>
                    <a:pt x="3287" y="2929"/>
                  </a:cubicBezTo>
                  <a:cubicBezTo>
                    <a:pt x="3299" y="2929"/>
                    <a:pt x="3311" y="2929"/>
                    <a:pt x="3323" y="2917"/>
                  </a:cubicBezTo>
                  <a:cubicBezTo>
                    <a:pt x="3370" y="2893"/>
                    <a:pt x="3430" y="2882"/>
                    <a:pt x="3489" y="2882"/>
                  </a:cubicBezTo>
                  <a:cubicBezTo>
                    <a:pt x="3504" y="2882"/>
                    <a:pt x="3532" y="2890"/>
                    <a:pt x="3556" y="2890"/>
                  </a:cubicBezTo>
                  <a:cubicBezTo>
                    <a:pt x="3588" y="2890"/>
                    <a:pt x="3612" y="2874"/>
                    <a:pt x="3585" y="2798"/>
                  </a:cubicBezTo>
                  <a:cubicBezTo>
                    <a:pt x="3585" y="2798"/>
                    <a:pt x="3567" y="2719"/>
                    <a:pt x="3570" y="2719"/>
                  </a:cubicBezTo>
                  <a:lnTo>
                    <a:pt x="3570" y="2719"/>
                  </a:lnTo>
                  <a:cubicBezTo>
                    <a:pt x="3570" y="2719"/>
                    <a:pt x="3571" y="2722"/>
                    <a:pt x="3573" y="2727"/>
                  </a:cubicBezTo>
                  <a:cubicBezTo>
                    <a:pt x="3597" y="2751"/>
                    <a:pt x="3609" y="2774"/>
                    <a:pt x="3620" y="2810"/>
                  </a:cubicBezTo>
                  <a:cubicBezTo>
                    <a:pt x="3620" y="2822"/>
                    <a:pt x="3676" y="2966"/>
                    <a:pt x="3680" y="2966"/>
                  </a:cubicBezTo>
                  <a:cubicBezTo>
                    <a:pt x="3680" y="2966"/>
                    <a:pt x="3680" y="2965"/>
                    <a:pt x="3680" y="2965"/>
                  </a:cubicBezTo>
                  <a:cubicBezTo>
                    <a:pt x="3680" y="2965"/>
                    <a:pt x="3680" y="2953"/>
                    <a:pt x="3680" y="2941"/>
                  </a:cubicBezTo>
                  <a:cubicBezTo>
                    <a:pt x="3680" y="2929"/>
                    <a:pt x="3692" y="2917"/>
                    <a:pt x="3704" y="2917"/>
                  </a:cubicBezTo>
                  <a:cubicBezTo>
                    <a:pt x="3708" y="2917"/>
                    <a:pt x="3713" y="2916"/>
                    <a:pt x="3719" y="2916"/>
                  </a:cubicBezTo>
                  <a:cubicBezTo>
                    <a:pt x="3729" y="2916"/>
                    <a:pt x="3742" y="2921"/>
                    <a:pt x="3750" y="2947"/>
                  </a:cubicBezTo>
                  <a:lnTo>
                    <a:pt x="3750" y="2947"/>
                  </a:lnTo>
                  <a:cubicBezTo>
                    <a:pt x="3730" y="2872"/>
                    <a:pt x="3775" y="2916"/>
                    <a:pt x="3751" y="2858"/>
                  </a:cubicBezTo>
                  <a:cubicBezTo>
                    <a:pt x="3751" y="2831"/>
                    <a:pt x="3738" y="2777"/>
                    <a:pt x="3746" y="2777"/>
                  </a:cubicBezTo>
                  <a:lnTo>
                    <a:pt x="3746" y="2777"/>
                  </a:lnTo>
                  <a:cubicBezTo>
                    <a:pt x="3749" y="2777"/>
                    <a:pt x="3754" y="2783"/>
                    <a:pt x="3763" y="2798"/>
                  </a:cubicBezTo>
                  <a:cubicBezTo>
                    <a:pt x="3787" y="2822"/>
                    <a:pt x="3799" y="2858"/>
                    <a:pt x="3823" y="2870"/>
                  </a:cubicBezTo>
                  <a:cubicBezTo>
                    <a:pt x="3826" y="2877"/>
                    <a:pt x="3830" y="2879"/>
                    <a:pt x="3833" y="2879"/>
                  </a:cubicBezTo>
                  <a:cubicBezTo>
                    <a:pt x="3840" y="2879"/>
                    <a:pt x="3843" y="2863"/>
                    <a:pt x="3835" y="2846"/>
                  </a:cubicBezTo>
                  <a:cubicBezTo>
                    <a:pt x="3823" y="2834"/>
                    <a:pt x="3835" y="2834"/>
                    <a:pt x="3847" y="2822"/>
                  </a:cubicBezTo>
                  <a:cubicBezTo>
                    <a:pt x="3859" y="2822"/>
                    <a:pt x="3859" y="2846"/>
                    <a:pt x="3870" y="2858"/>
                  </a:cubicBezTo>
                  <a:cubicBezTo>
                    <a:pt x="3876" y="2865"/>
                    <a:pt x="3881" y="2868"/>
                    <a:pt x="3884" y="2868"/>
                  </a:cubicBezTo>
                  <a:cubicBezTo>
                    <a:pt x="3900" y="2868"/>
                    <a:pt x="3902" y="2811"/>
                    <a:pt x="3923" y="2811"/>
                  </a:cubicBezTo>
                  <a:cubicBezTo>
                    <a:pt x="3928" y="2811"/>
                    <a:pt x="3934" y="2814"/>
                    <a:pt x="3942" y="2822"/>
                  </a:cubicBezTo>
                  <a:cubicBezTo>
                    <a:pt x="3953" y="2811"/>
                    <a:pt x="3933" y="2737"/>
                    <a:pt x="3940" y="2737"/>
                  </a:cubicBezTo>
                  <a:lnTo>
                    <a:pt x="3940" y="2737"/>
                  </a:lnTo>
                  <a:cubicBezTo>
                    <a:pt x="3940" y="2737"/>
                    <a:pt x="3941" y="2738"/>
                    <a:pt x="3942" y="2739"/>
                  </a:cubicBezTo>
                  <a:cubicBezTo>
                    <a:pt x="3942" y="2751"/>
                    <a:pt x="3978" y="2786"/>
                    <a:pt x="3978" y="2786"/>
                  </a:cubicBezTo>
                  <a:cubicBezTo>
                    <a:pt x="3978" y="2774"/>
                    <a:pt x="3954" y="2739"/>
                    <a:pt x="3954" y="2715"/>
                  </a:cubicBezTo>
                  <a:lnTo>
                    <a:pt x="3954" y="2715"/>
                  </a:lnTo>
                  <a:lnTo>
                    <a:pt x="4025" y="2786"/>
                  </a:lnTo>
                  <a:cubicBezTo>
                    <a:pt x="4005" y="2745"/>
                    <a:pt x="4002" y="2713"/>
                    <a:pt x="4025" y="2713"/>
                  </a:cubicBezTo>
                  <a:cubicBezTo>
                    <a:pt x="4028" y="2713"/>
                    <a:pt x="4032" y="2713"/>
                    <a:pt x="4037" y="2715"/>
                  </a:cubicBezTo>
                  <a:cubicBezTo>
                    <a:pt x="4061" y="2721"/>
                    <a:pt x="4073" y="2724"/>
                    <a:pt x="4079" y="2724"/>
                  </a:cubicBezTo>
                  <a:cubicBezTo>
                    <a:pt x="4085" y="2724"/>
                    <a:pt x="4085" y="2721"/>
                    <a:pt x="4085" y="2715"/>
                  </a:cubicBezTo>
                  <a:cubicBezTo>
                    <a:pt x="4092" y="2715"/>
                    <a:pt x="4090" y="2705"/>
                    <a:pt x="4088" y="2701"/>
                  </a:cubicBezTo>
                  <a:lnTo>
                    <a:pt x="4088" y="2701"/>
                  </a:lnTo>
                  <a:lnTo>
                    <a:pt x="4120" y="2679"/>
                  </a:lnTo>
                  <a:cubicBezTo>
                    <a:pt x="4132" y="2667"/>
                    <a:pt x="4120" y="2679"/>
                    <a:pt x="4120" y="2643"/>
                  </a:cubicBezTo>
                  <a:cubicBezTo>
                    <a:pt x="4120" y="2635"/>
                    <a:pt x="4127" y="2632"/>
                    <a:pt x="4135" y="2632"/>
                  </a:cubicBezTo>
                  <a:cubicBezTo>
                    <a:pt x="4144" y="2632"/>
                    <a:pt x="4155" y="2635"/>
                    <a:pt x="4162" y="2635"/>
                  </a:cubicBezTo>
                  <a:cubicBezTo>
                    <a:pt x="4166" y="2635"/>
                    <a:pt x="4168" y="2634"/>
                    <a:pt x="4168" y="2631"/>
                  </a:cubicBezTo>
                  <a:cubicBezTo>
                    <a:pt x="4180" y="2631"/>
                    <a:pt x="4216" y="2631"/>
                    <a:pt x="4216" y="2596"/>
                  </a:cubicBezTo>
                  <a:cubicBezTo>
                    <a:pt x="4207" y="2577"/>
                    <a:pt x="4176" y="2552"/>
                    <a:pt x="4190" y="2552"/>
                  </a:cubicBezTo>
                  <a:cubicBezTo>
                    <a:pt x="4194" y="2552"/>
                    <a:pt x="4202" y="2555"/>
                    <a:pt x="4216" y="2560"/>
                  </a:cubicBezTo>
                  <a:cubicBezTo>
                    <a:pt x="4232" y="2571"/>
                    <a:pt x="4248" y="2577"/>
                    <a:pt x="4255" y="2577"/>
                  </a:cubicBezTo>
                  <a:cubicBezTo>
                    <a:pt x="4264" y="2577"/>
                    <a:pt x="4260" y="2568"/>
                    <a:pt x="4228" y="2548"/>
                  </a:cubicBezTo>
                  <a:cubicBezTo>
                    <a:pt x="4182" y="2520"/>
                    <a:pt x="4185" y="2493"/>
                    <a:pt x="4206" y="2493"/>
                  </a:cubicBezTo>
                  <a:cubicBezTo>
                    <a:pt x="4212" y="2493"/>
                    <a:pt x="4220" y="2495"/>
                    <a:pt x="4228" y="2501"/>
                  </a:cubicBezTo>
                  <a:cubicBezTo>
                    <a:pt x="4257" y="2508"/>
                    <a:pt x="4272" y="2519"/>
                    <a:pt x="4280" y="2519"/>
                  </a:cubicBezTo>
                  <a:cubicBezTo>
                    <a:pt x="4285" y="2519"/>
                    <a:pt x="4287" y="2515"/>
                    <a:pt x="4287" y="2501"/>
                  </a:cubicBezTo>
                  <a:cubicBezTo>
                    <a:pt x="4287" y="2501"/>
                    <a:pt x="4256" y="2428"/>
                    <a:pt x="4262" y="2428"/>
                  </a:cubicBezTo>
                  <a:lnTo>
                    <a:pt x="4262" y="2428"/>
                  </a:lnTo>
                  <a:cubicBezTo>
                    <a:pt x="4262" y="2428"/>
                    <a:pt x="4263" y="2428"/>
                    <a:pt x="4263" y="2429"/>
                  </a:cubicBezTo>
                  <a:cubicBezTo>
                    <a:pt x="4275" y="2429"/>
                    <a:pt x="4287" y="2477"/>
                    <a:pt x="4311" y="2477"/>
                  </a:cubicBezTo>
                  <a:cubicBezTo>
                    <a:pt x="4313" y="2478"/>
                    <a:pt x="4315" y="2478"/>
                    <a:pt x="4316" y="2478"/>
                  </a:cubicBezTo>
                  <a:cubicBezTo>
                    <a:pt x="4331" y="2478"/>
                    <a:pt x="4310" y="2428"/>
                    <a:pt x="4299" y="2417"/>
                  </a:cubicBezTo>
                  <a:cubicBezTo>
                    <a:pt x="4299" y="2405"/>
                    <a:pt x="4323" y="2393"/>
                    <a:pt x="4347" y="2393"/>
                  </a:cubicBezTo>
                  <a:cubicBezTo>
                    <a:pt x="4371" y="2393"/>
                    <a:pt x="4394" y="2393"/>
                    <a:pt x="4406" y="2381"/>
                  </a:cubicBezTo>
                  <a:cubicBezTo>
                    <a:pt x="4418" y="2370"/>
                    <a:pt x="4418" y="2346"/>
                    <a:pt x="4418" y="2322"/>
                  </a:cubicBezTo>
                  <a:cubicBezTo>
                    <a:pt x="4418" y="2312"/>
                    <a:pt x="4392" y="2284"/>
                    <a:pt x="4407" y="2284"/>
                  </a:cubicBezTo>
                  <a:cubicBezTo>
                    <a:pt x="4410" y="2284"/>
                    <a:pt x="4413" y="2285"/>
                    <a:pt x="4418" y="2286"/>
                  </a:cubicBezTo>
                  <a:cubicBezTo>
                    <a:pt x="4427" y="2289"/>
                    <a:pt x="4435" y="2291"/>
                    <a:pt x="4443" y="2291"/>
                  </a:cubicBezTo>
                  <a:cubicBezTo>
                    <a:pt x="4464" y="2291"/>
                    <a:pt x="4478" y="2277"/>
                    <a:pt x="4478" y="2250"/>
                  </a:cubicBezTo>
                  <a:cubicBezTo>
                    <a:pt x="4478" y="2227"/>
                    <a:pt x="4442" y="2227"/>
                    <a:pt x="4418" y="2215"/>
                  </a:cubicBezTo>
                  <a:lnTo>
                    <a:pt x="4418" y="2215"/>
                  </a:lnTo>
                  <a:cubicBezTo>
                    <a:pt x="4437" y="2223"/>
                    <a:pt x="4451" y="2226"/>
                    <a:pt x="4462" y="2226"/>
                  </a:cubicBezTo>
                  <a:cubicBezTo>
                    <a:pt x="4500" y="2226"/>
                    <a:pt x="4494" y="2186"/>
                    <a:pt x="4466" y="2167"/>
                  </a:cubicBezTo>
                  <a:cubicBezTo>
                    <a:pt x="4430" y="2131"/>
                    <a:pt x="4454" y="2131"/>
                    <a:pt x="4490" y="2131"/>
                  </a:cubicBezTo>
                  <a:cubicBezTo>
                    <a:pt x="4525" y="2143"/>
                    <a:pt x="4513" y="2155"/>
                    <a:pt x="4537" y="2155"/>
                  </a:cubicBezTo>
                  <a:cubicBezTo>
                    <a:pt x="4561" y="2155"/>
                    <a:pt x="4537" y="2131"/>
                    <a:pt x="4525" y="2120"/>
                  </a:cubicBezTo>
                  <a:cubicBezTo>
                    <a:pt x="4513" y="2120"/>
                    <a:pt x="4525" y="2084"/>
                    <a:pt x="4561" y="2084"/>
                  </a:cubicBezTo>
                  <a:cubicBezTo>
                    <a:pt x="4585" y="2084"/>
                    <a:pt x="4549" y="2048"/>
                    <a:pt x="4537" y="2048"/>
                  </a:cubicBezTo>
                  <a:cubicBezTo>
                    <a:pt x="4537" y="2036"/>
                    <a:pt x="4561" y="2000"/>
                    <a:pt x="4537" y="1977"/>
                  </a:cubicBezTo>
                  <a:cubicBezTo>
                    <a:pt x="4513" y="1953"/>
                    <a:pt x="4525" y="1929"/>
                    <a:pt x="4537" y="1917"/>
                  </a:cubicBezTo>
                  <a:cubicBezTo>
                    <a:pt x="4549" y="1893"/>
                    <a:pt x="4585" y="1869"/>
                    <a:pt x="4549" y="1846"/>
                  </a:cubicBezTo>
                  <a:cubicBezTo>
                    <a:pt x="4537" y="1834"/>
                    <a:pt x="4585" y="1822"/>
                    <a:pt x="4597" y="1822"/>
                  </a:cubicBezTo>
                  <a:cubicBezTo>
                    <a:pt x="4609" y="1810"/>
                    <a:pt x="4585" y="1798"/>
                    <a:pt x="4585" y="1786"/>
                  </a:cubicBezTo>
                  <a:cubicBezTo>
                    <a:pt x="4585" y="1774"/>
                    <a:pt x="4585" y="1750"/>
                    <a:pt x="4585" y="1739"/>
                  </a:cubicBezTo>
                  <a:cubicBezTo>
                    <a:pt x="4573" y="1715"/>
                    <a:pt x="4537" y="1727"/>
                    <a:pt x="4573" y="1703"/>
                  </a:cubicBezTo>
                  <a:cubicBezTo>
                    <a:pt x="4597" y="1691"/>
                    <a:pt x="4644" y="1643"/>
                    <a:pt x="4549" y="1643"/>
                  </a:cubicBezTo>
                  <a:cubicBezTo>
                    <a:pt x="4644" y="1643"/>
                    <a:pt x="4609" y="1536"/>
                    <a:pt x="4561" y="1524"/>
                  </a:cubicBezTo>
                  <a:cubicBezTo>
                    <a:pt x="4525" y="1512"/>
                    <a:pt x="4692" y="1465"/>
                    <a:pt x="4597" y="1465"/>
                  </a:cubicBezTo>
                  <a:cubicBezTo>
                    <a:pt x="4549" y="1465"/>
                    <a:pt x="4501" y="1465"/>
                    <a:pt x="4549" y="1441"/>
                  </a:cubicBezTo>
                  <a:cubicBezTo>
                    <a:pt x="4549" y="1441"/>
                    <a:pt x="4537" y="1393"/>
                    <a:pt x="4525" y="1393"/>
                  </a:cubicBezTo>
                  <a:lnTo>
                    <a:pt x="4561" y="1393"/>
                  </a:lnTo>
                  <a:cubicBezTo>
                    <a:pt x="4573" y="1393"/>
                    <a:pt x="4561" y="1369"/>
                    <a:pt x="4561" y="1369"/>
                  </a:cubicBezTo>
                  <a:cubicBezTo>
                    <a:pt x="4561" y="1358"/>
                    <a:pt x="4597" y="1310"/>
                    <a:pt x="4585" y="1298"/>
                  </a:cubicBezTo>
                  <a:lnTo>
                    <a:pt x="4585" y="1298"/>
                  </a:lnTo>
                  <a:cubicBezTo>
                    <a:pt x="4546" y="1317"/>
                    <a:pt x="4507" y="1337"/>
                    <a:pt x="4462" y="1337"/>
                  </a:cubicBezTo>
                  <a:cubicBezTo>
                    <a:pt x="4451" y="1337"/>
                    <a:pt x="4441" y="1336"/>
                    <a:pt x="4430" y="1334"/>
                  </a:cubicBezTo>
                  <a:cubicBezTo>
                    <a:pt x="4430" y="1322"/>
                    <a:pt x="4501" y="1322"/>
                    <a:pt x="4513" y="1310"/>
                  </a:cubicBezTo>
                  <a:cubicBezTo>
                    <a:pt x="4537" y="1310"/>
                    <a:pt x="4513" y="1286"/>
                    <a:pt x="4513" y="1274"/>
                  </a:cubicBezTo>
                  <a:cubicBezTo>
                    <a:pt x="4513" y="1262"/>
                    <a:pt x="4573" y="1238"/>
                    <a:pt x="4561" y="1238"/>
                  </a:cubicBezTo>
                  <a:cubicBezTo>
                    <a:pt x="4537" y="1238"/>
                    <a:pt x="4501" y="1238"/>
                    <a:pt x="4513" y="1227"/>
                  </a:cubicBezTo>
                  <a:cubicBezTo>
                    <a:pt x="4525" y="1215"/>
                    <a:pt x="4561" y="1179"/>
                    <a:pt x="4549" y="1155"/>
                  </a:cubicBezTo>
                  <a:lnTo>
                    <a:pt x="4549" y="1155"/>
                  </a:lnTo>
                  <a:cubicBezTo>
                    <a:pt x="4546" y="1158"/>
                    <a:pt x="4544" y="1159"/>
                    <a:pt x="4541" y="1159"/>
                  </a:cubicBezTo>
                  <a:cubicBezTo>
                    <a:pt x="4520" y="1159"/>
                    <a:pt x="4500" y="1084"/>
                    <a:pt x="4490" y="1084"/>
                  </a:cubicBezTo>
                  <a:cubicBezTo>
                    <a:pt x="4488" y="1082"/>
                    <a:pt x="4486" y="1081"/>
                    <a:pt x="4483" y="1081"/>
                  </a:cubicBezTo>
                  <a:cubicBezTo>
                    <a:pt x="4468" y="1081"/>
                    <a:pt x="4439" y="1107"/>
                    <a:pt x="4418" y="1107"/>
                  </a:cubicBezTo>
                  <a:cubicBezTo>
                    <a:pt x="4394" y="1096"/>
                    <a:pt x="4466" y="1072"/>
                    <a:pt x="4478" y="1060"/>
                  </a:cubicBezTo>
                  <a:cubicBezTo>
                    <a:pt x="4470" y="1060"/>
                    <a:pt x="4451" y="1065"/>
                    <a:pt x="4443" y="1065"/>
                  </a:cubicBezTo>
                  <a:cubicBezTo>
                    <a:pt x="4439" y="1065"/>
                    <a:pt x="4438" y="1064"/>
                    <a:pt x="4442" y="1060"/>
                  </a:cubicBezTo>
                  <a:cubicBezTo>
                    <a:pt x="4454" y="1048"/>
                    <a:pt x="4490" y="1036"/>
                    <a:pt x="4501" y="1024"/>
                  </a:cubicBezTo>
                  <a:cubicBezTo>
                    <a:pt x="4504" y="1022"/>
                    <a:pt x="4502" y="1021"/>
                    <a:pt x="4497" y="1021"/>
                  </a:cubicBezTo>
                  <a:cubicBezTo>
                    <a:pt x="4483" y="1021"/>
                    <a:pt x="4449" y="1028"/>
                    <a:pt x="4435" y="1028"/>
                  </a:cubicBezTo>
                  <a:cubicBezTo>
                    <a:pt x="4430" y="1028"/>
                    <a:pt x="4428" y="1027"/>
                    <a:pt x="4430" y="1024"/>
                  </a:cubicBezTo>
                  <a:cubicBezTo>
                    <a:pt x="4430" y="1014"/>
                    <a:pt x="4474" y="986"/>
                    <a:pt x="4471" y="986"/>
                  </a:cubicBezTo>
                  <a:lnTo>
                    <a:pt x="4471" y="986"/>
                  </a:lnTo>
                  <a:cubicBezTo>
                    <a:pt x="4471" y="986"/>
                    <a:pt x="4469" y="987"/>
                    <a:pt x="4466" y="988"/>
                  </a:cubicBezTo>
                  <a:cubicBezTo>
                    <a:pt x="4441" y="997"/>
                    <a:pt x="4433" y="1005"/>
                    <a:pt x="4423" y="1005"/>
                  </a:cubicBezTo>
                  <a:cubicBezTo>
                    <a:pt x="4418" y="1005"/>
                    <a:pt x="4413" y="1004"/>
                    <a:pt x="4406" y="1000"/>
                  </a:cubicBezTo>
                  <a:cubicBezTo>
                    <a:pt x="4394" y="1000"/>
                    <a:pt x="4406" y="1000"/>
                    <a:pt x="4406" y="988"/>
                  </a:cubicBezTo>
                  <a:cubicBezTo>
                    <a:pt x="4418" y="977"/>
                    <a:pt x="4490" y="965"/>
                    <a:pt x="4490" y="941"/>
                  </a:cubicBezTo>
                  <a:cubicBezTo>
                    <a:pt x="4490" y="929"/>
                    <a:pt x="4490" y="917"/>
                    <a:pt x="4478" y="917"/>
                  </a:cubicBezTo>
                  <a:lnTo>
                    <a:pt x="4454" y="917"/>
                  </a:lnTo>
                  <a:cubicBezTo>
                    <a:pt x="4442" y="893"/>
                    <a:pt x="4442" y="881"/>
                    <a:pt x="4430" y="857"/>
                  </a:cubicBezTo>
                  <a:cubicBezTo>
                    <a:pt x="4424" y="854"/>
                    <a:pt x="4417" y="853"/>
                    <a:pt x="4411" y="853"/>
                  </a:cubicBezTo>
                  <a:cubicBezTo>
                    <a:pt x="4394" y="853"/>
                    <a:pt x="4379" y="864"/>
                    <a:pt x="4371" y="881"/>
                  </a:cubicBezTo>
                  <a:cubicBezTo>
                    <a:pt x="4359" y="857"/>
                    <a:pt x="4371" y="834"/>
                    <a:pt x="4382" y="822"/>
                  </a:cubicBezTo>
                  <a:cubicBezTo>
                    <a:pt x="4406" y="810"/>
                    <a:pt x="4442" y="774"/>
                    <a:pt x="4406" y="774"/>
                  </a:cubicBezTo>
                  <a:cubicBezTo>
                    <a:pt x="4388" y="768"/>
                    <a:pt x="4379" y="768"/>
                    <a:pt x="4373" y="768"/>
                  </a:cubicBezTo>
                  <a:cubicBezTo>
                    <a:pt x="4368" y="768"/>
                    <a:pt x="4365" y="768"/>
                    <a:pt x="4359" y="762"/>
                  </a:cubicBezTo>
                  <a:cubicBezTo>
                    <a:pt x="4347" y="750"/>
                    <a:pt x="4359" y="738"/>
                    <a:pt x="4347" y="738"/>
                  </a:cubicBezTo>
                  <a:cubicBezTo>
                    <a:pt x="4347" y="738"/>
                    <a:pt x="4335" y="750"/>
                    <a:pt x="4323" y="750"/>
                  </a:cubicBezTo>
                  <a:cubicBezTo>
                    <a:pt x="4299" y="750"/>
                    <a:pt x="4311" y="715"/>
                    <a:pt x="4287" y="703"/>
                  </a:cubicBezTo>
                  <a:cubicBezTo>
                    <a:pt x="4275" y="691"/>
                    <a:pt x="4240" y="691"/>
                    <a:pt x="4275" y="667"/>
                  </a:cubicBezTo>
                  <a:cubicBezTo>
                    <a:pt x="4287" y="643"/>
                    <a:pt x="4275" y="619"/>
                    <a:pt x="4251" y="619"/>
                  </a:cubicBezTo>
                  <a:cubicBezTo>
                    <a:pt x="4228" y="631"/>
                    <a:pt x="4216" y="643"/>
                    <a:pt x="4216" y="667"/>
                  </a:cubicBezTo>
                  <a:cubicBezTo>
                    <a:pt x="4204" y="655"/>
                    <a:pt x="4204" y="631"/>
                    <a:pt x="4216" y="619"/>
                  </a:cubicBezTo>
                  <a:cubicBezTo>
                    <a:pt x="4228" y="607"/>
                    <a:pt x="4240" y="596"/>
                    <a:pt x="4251" y="584"/>
                  </a:cubicBezTo>
                  <a:cubicBezTo>
                    <a:pt x="4251" y="572"/>
                    <a:pt x="4204" y="572"/>
                    <a:pt x="4228" y="548"/>
                  </a:cubicBezTo>
                  <a:cubicBezTo>
                    <a:pt x="4237" y="529"/>
                    <a:pt x="4278" y="494"/>
                    <a:pt x="4262" y="494"/>
                  </a:cubicBezTo>
                  <a:cubicBezTo>
                    <a:pt x="4258" y="494"/>
                    <a:pt x="4251" y="496"/>
                    <a:pt x="4240" y="500"/>
                  </a:cubicBezTo>
                  <a:cubicBezTo>
                    <a:pt x="4218" y="508"/>
                    <a:pt x="4187" y="519"/>
                    <a:pt x="4175" y="519"/>
                  </a:cubicBezTo>
                  <a:cubicBezTo>
                    <a:pt x="4167" y="519"/>
                    <a:pt x="4166" y="514"/>
                    <a:pt x="4180" y="500"/>
                  </a:cubicBezTo>
                  <a:cubicBezTo>
                    <a:pt x="4204" y="465"/>
                    <a:pt x="4216" y="465"/>
                    <a:pt x="4228" y="441"/>
                  </a:cubicBezTo>
                  <a:cubicBezTo>
                    <a:pt x="4228" y="430"/>
                    <a:pt x="4228" y="403"/>
                    <a:pt x="4205" y="403"/>
                  </a:cubicBezTo>
                  <a:cubicBezTo>
                    <a:pt x="4201" y="403"/>
                    <a:pt x="4197" y="403"/>
                    <a:pt x="4192" y="405"/>
                  </a:cubicBezTo>
                  <a:cubicBezTo>
                    <a:pt x="4174" y="405"/>
                    <a:pt x="4141" y="440"/>
                    <a:pt x="4127" y="440"/>
                  </a:cubicBezTo>
                  <a:cubicBezTo>
                    <a:pt x="4123" y="440"/>
                    <a:pt x="4120" y="437"/>
                    <a:pt x="4120" y="429"/>
                  </a:cubicBezTo>
                  <a:cubicBezTo>
                    <a:pt x="4120" y="393"/>
                    <a:pt x="4156" y="393"/>
                    <a:pt x="4180" y="369"/>
                  </a:cubicBezTo>
                  <a:lnTo>
                    <a:pt x="4180" y="369"/>
                  </a:lnTo>
                  <a:lnTo>
                    <a:pt x="4109" y="393"/>
                  </a:lnTo>
                  <a:cubicBezTo>
                    <a:pt x="4085" y="393"/>
                    <a:pt x="4097" y="381"/>
                    <a:pt x="4109" y="357"/>
                  </a:cubicBezTo>
                  <a:cubicBezTo>
                    <a:pt x="4132" y="334"/>
                    <a:pt x="4120" y="250"/>
                    <a:pt x="4109" y="238"/>
                  </a:cubicBezTo>
                  <a:cubicBezTo>
                    <a:pt x="4107" y="238"/>
                    <a:pt x="4106" y="237"/>
                    <a:pt x="4105" y="237"/>
                  </a:cubicBezTo>
                  <a:cubicBezTo>
                    <a:pt x="4080" y="237"/>
                    <a:pt x="4030" y="334"/>
                    <a:pt x="4015" y="334"/>
                  </a:cubicBezTo>
                  <a:cubicBezTo>
                    <a:pt x="4015" y="334"/>
                    <a:pt x="4014" y="334"/>
                    <a:pt x="4013" y="334"/>
                  </a:cubicBezTo>
                  <a:cubicBezTo>
                    <a:pt x="4013" y="334"/>
                    <a:pt x="4037" y="298"/>
                    <a:pt x="4037" y="274"/>
                  </a:cubicBezTo>
                  <a:cubicBezTo>
                    <a:pt x="4037" y="250"/>
                    <a:pt x="4037" y="226"/>
                    <a:pt x="4037" y="203"/>
                  </a:cubicBezTo>
                  <a:cubicBezTo>
                    <a:pt x="4037" y="179"/>
                    <a:pt x="4049" y="48"/>
                    <a:pt x="4025" y="48"/>
                  </a:cubicBezTo>
                  <a:cubicBezTo>
                    <a:pt x="4016" y="48"/>
                    <a:pt x="4000" y="83"/>
                    <a:pt x="3993" y="83"/>
                  </a:cubicBezTo>
                  <a:cubicBezTo>
                    <a:pt x="3991" y="83"/>
                    <a:pt x="3990" y="80"/>
                    <a:pt x="3990" y="72"/>
                  </a:cubicBezTo>
                  <a:cubicBezTo>
                    <a:pt x="4001" y="36"/>
                    <a:pt x="4001" y="12"/>
                    <a:pt x="3990" y="0"/>
                  </a:cubicBezTo>
                  <a:close/>
                  <a:moveTo>
                    <a:pt x="489" y="762"/>
                  </a:moveTo>
                  <a:lnTo>
                    <a:pt x="489" y="762"/>
                  </a:lnTo>
                  <a:cubicBezTo>
                    <a:pt x="489" y="798"/>
                    <a:pt x="382" y="929"/>
                    <a:pt x="382" y="965"/>
                  </a:cubicBezTo>
                  <a:cubicBezTo>
                    <a:pt x="382" y="988"/>
                    <a:pt x="370" y="1000"/>
                    <a:pt x="334" y="1000"/>
                  </a:cubicBezTo>
                  <a:lnTo>
                    <a:pt x="299" y="1000"/>
                  </a:lnTo>
                  <a:cubicBezTo>
                    <a:pt x="310" y="988"/>
                    <a:pt x="310" y="988"/>
                    <a:pt x="310" y="988"/>
                  </a:cubicBezTo>
                  <a:cubicBezTo>
                    <a:pt x="299" y="988"/>
                    <a:pt x="287" y="988"/>
                    <a:pt x="287" y="1000"/>
                  </a:cubicBezTo>
                  <a:cubicBezTo>
                    <a:pt x="275" y="1024"/>
                    <a:pt x="287" y="1048"/>
                    <a:pt x="310" y="1060"/>
                  </a:cubicBezTo>
                  <a:cubicBezTo>
                    <a:pt x="322" y="1072"/>
                    <a:pt x="346" y="1107"/>
                    <a:pt x="322" y="1107"/>
                  </a:cubicBezTo>
                  <a:cubicBezTo>
                    <a:pt x="307" y="1107"/>
                    <a:pt x="291" y="1097"/>
                    <a:pt x="271" y="1097"/>
                  </a:cubicBezTo>
                  <a:cubicBezTo>
                    <a:pt x="262" y="1097"/>
                    <a:pt x="251" y="1100"/>
                    <a:pt x="239" y="1107"/>
                  </a:cubicBezTo>
                  <a:cubicBezTo>
                    <a:pt x="225" y="1114"/>
                    <a:pt x="216" y="1125"/>
                    <a:pt x="210" y="1140"/>
                  </a:cubicBezTo>
                  <a:lnTo>
                    <a:pt x="210" y="1140"/>
                  </a:lnTo>
                  <a:cubicBezTo>
                    <a:pt x="208" y="1141"/>
                    <a:pt x="206" y="1142"/>
                    <a:pt x="203" y="1143"/>
                  </a:cubicBezTo>
                  <a:lnTo>
                    <a:pt x="180" y="1143"/>
                  </a:lnTo>
                  <a:cubicBezTo>
                    <a:pt x="156" y="1167"/>
                    <a:pt x="180" y="1179"/>
                    <a:pt x="168" y="1203"/>
                  </a:cubicBezTo>
                  <a:cubicBezTo>
                    <a:pt x="156" y="1227"/>
                    <a:pt x="132" y="1227"/>
                    <a:pt x="108" y="1238"/>
                  </a:cubicBezTo>
                  <a:cubicBezTo>
                    <a:pt x="84" y="1250"/>
                    <a:pt x="72" y="1274"/>
                    <a:pt x="49" y="1298"/>
                  </a:cubicBezTo>
                  <a:cubicBezTo>
                    <a:pt x="37" y="1322"/>
                    <a:pt x="37" y="1334"/>
                    <a:pt x="84" y="1346"/>
                  </a:cubicBezTo>
                  <a:cubicBezTo>
                    <a:pt x="132" y="1346"/>
                    <a:pt x="144" y="1358"/>
                    <a:pt x="72" y="1358"/>
                  </a:cubicBezTo>
                  <a:cubicBezTo>
                    <a:pt x="1" y="1369"/>
                    <a:pt x="37" y="1369"/>
                    <a:pt x="37" y="1381"/>
                  </a:cubicBezTo>
                  <a:cubicBezTo>
                    <a:pt x="60" y="1393"/>
                    <a:pt x="72" y="1417"/>
                    <a:pt x="96" y="1417"/>
                  </a:cubicBezTo>
                  <a:cubicBezTo>
                    <a:pt x="120" y="1429"/>
                    <a:pt x="156" y="1417"/>
                    <a:pt x="156" y="1441"/>
                  </a:cubicBezTo>
                  <a:cubicBezTo>
                    <a:pt x="96" y="1465"/>
                    <a:pt x="156" y="1500"/>
                    <a:pt x="168" y="1500"/>
                  </a:cubicBezTo>
                  <a:cubicBezTo>
                    <a:pt x="173" y="1503"/>
                    <a:pt x="181" y="1504"/>
                    <a:pt x="191" y="1504"/>
                  </a:cubicBezTo>
                  <a:cubicBezTo>
                    <a:pt x="217" y="1504"/>
                    <a:pt x="255" y="1497"/>
                    <a:pt x="270" y="1497"/>
                  </a:cubicBezTo>
                  <a:cubicBezTo>
                    <a:pt x="275" y="1497"/>
                    <a:pt x="277" y="1498"/>
                    <a:pt x="275" y="1500"/>
                  </a:cubicBezTo>
                  <a:cubicBezTo>
                    <a:pt x="263" y="1512"/>
                    <a:pt x="227" y="1548"/>
                    <a:pt x="251" y="1572"/>
                  </a:cubicBezTo>
                  <a:cubicBezTo>
                    <a:pt x="275" y="1619"/>
                    <a:pt x="310" y="1643"/>
                    <a:pt x="346" y="1667"/>
                  </a:cubicBezTo>
                  <a:cubicBezTo>
                    <a:pt x="370" y="1667"/>
                    <a:pt x="382" y="1679"/>
                    <a:pt x="394" y="1679"/>
                  </a:cubicBezTo>
                  <a:cubicBezTo>
                    <a:pt x="394" y="1679"/>
                    <a:pt x="409" y="1664"/>
                    <a:pt x="415" y="1664"/>
                  </a:cubicBezTo>
                  <a:cubicBezTo>
                    <a:pt x="417" y="1664"/>
                    <a:pt x="418" y="1665"/>
                    <a:pt x="418" y="1667"/>
                  </a:cubicBezTo>
                  <a:cubicBezTo>
                    <a:pt x="430" y="1667"/>
                    <a:pt x="406" y="1715"/>
                    <a:pt x="394" y="1727"/>
                  </a:cubicBezTo>
                  <a:cubicBezTo>
                    <a:pt x="394" y="1739"/>
                    <a:pt x="394" y="1750"/>
                    <a:pt x="394" y="1774"/>
                  </a:cubicBezTo>
                  <a:cubicBezTo>
                    <a:pt x="398" y="1779"/>
                    <a:pt x="403" y="1781"/>
                    <a:pt x="408" y="1781"/>
                  </a:cubicBezTo>
                  <a:cubicBezTo>
                    <a:pt x="418" y="1781"/>
                    <a:pt x="431" y="1773"/>
                    <a:pt x="453" y="1750"/>
                  </a:cubicBezTo>
                  <a:lnTo>
                    <a:pt x="453" y="1750"/>
                  </a:lnTo>
                  <a:cubicBezTo>
                    <a:pt x="445" y="1758"/>
                    <a:pt x="447" y="1761"/>
                    <a:pt x="452" y="1761"/>
                  </a:cubicBezTo>
                  <a:cubicBezTo>
                    <a:pt x="464" y="1761"/>
                    <a:pt x="493" y="1750"/>
                    <a:pt x="501" y="1750"/>
                  </a:cubicBezTo>
                  <a:cubicBezTo>
                    <a:pt x="513" y="1750"/>
                    <a:pt x="489" y="1810"/>
                    <a:pt x="489" y="1810"/>
                  </a:cubicBezTo>
                  <a:cubicBezTo>
                    <a:pt x="489" y="1822"/>
                    <a:pt x="501" y="1846"/>
                    <a:pt x="513" y="1846"/>
                  </a:cubicBezTo>
                  <a:cubicBezTo>
                    <a:pt x="525" y="1846"/>
                    <a:pt x="549" y="1810"/>
                    <a:pt x="572" y="1786"/>
                  </a:cubicBezTo>
                  <a:cubicBezTo>
                    <a:pt x="572" y="1786"/>
                    <a:pt x="584" y="1798"/>
                    <a:pt x="584" y="1810"/>
                  </a:cubicBezTo>
                  <a:cubicBezTo>
                    <a:pt x="584" y="1810"/>
                    <a:pt x="572" y="1822"/>
                    <a:pt x="572" y="1822"/>
                  </a:cubicBezTo>
                  <a:cubicBezTo>
                    <a:pt x="572" y="1834"/>
                    <a:pt x="584" y="1834"/>
                    <a:pt x="584" y="1846"/>
                  </a:cubicBezTo>
                  <a:cubicBezTo>
                    <a:pt x="584" y="1846"/>
                    <a:pt x="572" y="1869"/>
                    <a:pt x="572" y="1881"/>
                  </a:cubicBezTo>
                  <a:cubicBezTo>
                    <a:pt x="572" y="1881"/>
                    <a:pt x="584" y="1893"/>
                    <a:pt x="584" y="1893"/>
                  </a:cubicBezTo>
                  <a:cubicBezTo>
                    <a:pt x="589" y="1896"/>
                    <a:pt x="594" y="1897"/>
                    <a:pt x="599" y="1897"/>
                  </a:cubicBezTo>
                  <a:cubicBezTo>
                    <a:pt x="621" y="1897"/>
                    <a:pt x="648" y="1879"/>
                    <a:pt x="668" y="1869"/>
                  </a:cubicBezTo>
                  <a:cubicBezTo>
                    <a:pt x="674" y="1867"/>
                    <a:pt x="679" y="1866"/>
                    <a:pt x="682" y="1866"/>
                  </a:cubicBezTo>
                  <a:cubicBezTo>
                    <a:pt x="699" y="1866"/>
                    <a:pt x="685" y="1890"/>
                    <a:pt x="656" y="1929"/>
                  </a:cubicBezTo>
                  <a:cubicBezTo>
                    <a:pt x="664" y="1921"/>
                    <a:pt x="668" y="1918"/>
                    <a:pt x="670" y="1918"/>
                  </a:cubicBezTo>
                  <a:cubicBezTo>
                    <a:pt x="676" y="1918"/>
                    <a:pt x="676" y="1929"/>
                    <a:pt x="691" y="1929"/>
                  </a:cubicBezTo>
                  <a:lnTo>
                    <a:pt x="715" y="1893"/>
                  </a:lnTo>
                  <a:lnTo>
                    <a:pt x="715" y="1893"/>
                  </a:lnTo>
                  <a:cubicBezTo>
                    <a:pt x="727" y="1893"/>
                    <a:pt x="691" y="1941"/>
                    <a:pt x="703" y="1941"/>
                  </a:cubicBezTo>
                  <a:cubicBezTo>
                    <a:pt x="703" y="1943"/>
                    <a:pt x="705" y="1944"/>
                    <a:pt x="707" y="1944"/>
                  </a:cubicBezTo>
                  <a:cubicBezTo>
                    <a:pt x="717" y="1944"/>
                    <a:pt x="744" y="1929"/>
                    <a:pt x="763" y="1929"/>
                  </a:cubicBezTo>
                  <a:cubicBezTo>
                    <a:pt x="775" y="1929"/>
                    <a:pt x="763" y="1941"/>
                    <a:pt x="739" y="1953"/>
                  </a:cubicBezTo>
                  <a:cubicBezTo>
                    <a:pt x="715" y="1953"/>
                    <a:pt x="680" y="2000"/>
                    <a:pt x="703" y="2012"/>
                  </a:cubicBezTo>
                  <a:cubicBezTo>
                    <a:pt x="736" y="2001"/>
                    <a:pt x="759" y="1991"/>
                    <a:pt x="781" y="1961"/>
                  </a:cubicBezTo>
                  <a:lnTo>
                    <a:pt x="781" y="1961"/>
                  </a:lnTo>
                  <a:cubicBezTo>
                    <a:pt x="725" y="2047"/>
                    <a:pt x="868" y="2026"/>
                    <a:pt x="811" y="2084"/>
                  </a:cubicBezTo>
                  <a:cubicBezTo>
                    <a:pt x="806" y="2108"/>
                    <a:pt x="813" y="2114"/>
                    <a:pt x="824" y="2114"/>
                  </a:cubicBezTo>
                  <a:cubicBezTo>
                    <a:pt x="838" y="2114"/>
                    <a:pt x="857" y="2106"/>
                    <a:pt x="872" y="2106"/>
                  </a:cubicBezTo>
                  <a:cubicBezTo>
                    <a:pt x="876" y="2106"/>
                    <a:pt x="879" y="2106"/>
                    <a:pt x="882" y="2108"/>
                  </a:cubicBezTo>
                  <a:cubicBezTo>
                    <a:pt x="894" y="2120"/>
                    <a:pt x="906" y="2120"/>
                    <a:pt x="918" y="2131"/>
                  </a:cubicBezTo>
                  <a:cubicBezTo>
                    <a:pt x="930" y="2137"/>
                    <a:pt x="944" y="2137"/>
                    <a:pt x="958" y="2137"/>
                  </a:cubicBezTo>
                  <a:cubicBezTo>
                    <a:pt x="971" y="2137"/>
                    <a:pt x="983" y="2137"/>
                    <a:pt x="989" y="2143"/>
                  </a:cubicBezTo>
                  <a:cubicBezTo>
                    <a:pt x="1001" y="2167"/>
                    <a:pt x="989" y="2191"/>
                    <a:pt x="1001" y="2203"/>
                  </a:cubicBezTo>
                  <a:cubicBezTo>
                    <a:pt x="1007" y="2209"/>
                    <a:pt x="1013" y="2212"/>
                    <a:pt x="1019" y="2212"/>
                  </a:cubicBezTo>
                  <a:cubicBezTo>
                    <a:pt x="1025" y="2212"/>
                    <a:pt x="1031" y="2209"/>
                    <a:pt x="1037" y="2203"/>
                  </a:cubicBezTo>
                  <a:cubicBezTo>
                    <a:pt x="1047" y="2203"/>
                    <a:pt x="1057" y="2177"/>
                    <a:pt x="1060" y="2177"/>
                  </a:cubicBezTo>
                  <a:cubicBezTo>
                    <a:pt x="1060" y="2177"/>
                    <a:pt x="1061" y="2177"/>
                    <a:pt x="1061" y="2179"/>
                  </a:cubicBezTo>
                  <a:cubicBezTo>
                    <a:pt x="1061" y="2179"/>
                    <a:pt x="1037" y="2239"/>
                    <a:pt x="1025" y="2262"/>
                  </a:cubicBezTo>
                  <a:cubicBezTo>
                    <a:pt x="1031" y="2254"/>
                    <a:pt x="1040" y="2250"/>
                    <a:pt x="1049" y="2250"/>
                  </a:cubicBezTo>
                  <a:cubicBezTo>
                    <a:pt x="1092" y="2250"/>
                    <a:pt x="1158" y="2324"/>
                    <a:pt x="1168" y="2334"/>
                  </a:cubicBezTo>
                  <a:cubicBezTo>
                    <a:pt x="1192" y="2346"/>
                    <a:pt x="1180" y="2393"/>
                    <a:pt x="1203" y="2393"/>
                  </a:cubicBezTo>
                  <a:cubicBezTo>
                    <a:pt x="1215" y="2399"/>
                    <a:pt x="1227" y="2402"/>
                    <a:pt x="1238" y="2402"/>
                  </a:cubicBezTo>
                  <a:cubicBezTo>
                    <a:pt x="1248" y="2402"/>
                    <a:pt x="1257" y="2399"/>
                    <a:pt x="1263" y="2393"/>
                  </a:cubicBezTo>
                  <a:cubicBezTo>
                    <a:pt x="1269" y="2393"/>
                    <a:pt x="1286" y="2382"/>
                    <a:pt x="1300" y="2369"/>
                  </a:cubicBezTo>
                  <a:lnTo>
                    <a:pt x="1300" y="2369"/>
                  </a:lnTo>
                  <a:cubicBezTo>
                    <a:pt x="1294" y="2388"/>
                    <a:pt x="1292" y="2406"/>
                    <a:pt x="1304" y="2406"/>
                  </a:cubicBezTo>
                  <a:cubicBezTo>
                    <a:pt x="1306" y="2406"/>
                    <a:pt x="1308" y="2406"/>
                    <a:pt x="1311" y="2405"/>
                  </a:cubicBezTo>
                  <a:cubicBezTo>
                    <a:pt x="1311" y="2405"/>
                    <a:pt x="1341" y="2390"/>
                    <a:pt x="1347" y="2390"/>
                  </a:cubicBezTo>
                  <a:cubicBezTo>
                    <a:pt x="1349" y="2390"/>
                    <a:pt x="1349" y="2391"/>
                    <a:pt x="1346" y="2393"/>
                  </a:cubicBezTo>
                  <a:cubicBezTo>
                    <a:pt x="1346" y="2405"/>
                    <a:pt x="1299" y="2453"/>
                    <a:pt x="1311" y="2453"/>
                  </a:cubicBezTo>
                  <a:cubicBezTo>
                    <a:pt x="1346" y="2453"/>
                    <a:pt x="1370" y="2429"/>
                    <a:pt x="1394" y="2405"/>
                  </a:cubicBezTo>
                  <a:lnTo>
                    <a:pt x="1394" y="2405"/>
                  </a:lnTo>
                  <a:cubicBezTo>
                    <a:pt x="1406" y="2405"/>
                    <a:pt x="1382" y="2453"/>
                    <a:pt x="1382" y="2465"/>
                  </a:cubicBezTo>
                  <a:cubicBezTo>
                    <a:pt x="1370" y="2489"/>
                    <a:pt x="1382" y="2524"/>
                    <a:pt x="1394" y="2524"/>
                  </a:cubicBezTo>
                  <a:cubicBezTo>
                    <a:pt x="1405" y="2513"/>
                    <a:pt x="1425" y="2463"/>
                    <a:pt x="1438" y="2463"/>
                  </a:cubicBezTo>
                  <a:cubicBezTo>
                    <a:pt x="1439" y="2463"/>
                    <a:pt x="1441" y="2464"/>
                    <a:pt x="1442" y="2465"/>
                  </a:cubicBezTo>
                  <a:cubicBezTo>
                    <a:pt x="1465" y="2465"/>
                    <a:pt x="1453" y="2489"/>
                    <a:pt x="1465" y="2489"/>
                  </a:cubicBezTo>
                  <a:cubicBezTo>
                    <a:pt x="1489" y="2489"/>
                    <a:pt x="1501" y="2477"/>
                    <a:pt x="1513" y="2477"/>
                  </a:cubicBezTo>
                  <a:cubicBezTo>
                    <a:pt x="1525" y="2489"/>
                    <a:pt x="1513" y="2524"/>
                    <a:pt x="1513" y="2536"/>
                  </a:cubicBezTo>
                  <a:cubicBezTo>
                    <a:pt x="1518" y="2547"/>
                    <a:pt x="1526" y="2553"/>
                    <a:pt x="1535" y="2553"/>
                  </a:cubicBezTo>
                  <a:cubicBezTo>
                    <a:pt x="1546" y="2553"/>
                    <a:pt x="1559" y="2544"/>
                    <a:pt x="1573" y="2524"/>
                  </a:cubicBezTo>
                  <a:lnTo>
                    <a:pt x="1573" y="2584"/>
                  </a:lnTo>
                  <a:cubicBezTo>
                    <a:pt x="1573" y="2564"/>
                    <a:pt x="1589" y="2519"/>
                    <a:pt x="1602" y="2519"/>
                  </a:cubicBezTo>
                  <a:cubicBezTo>
                    <a:pt x="1604" y="2519"/>
                    <a:pt x="1606" y="2520"/>
                    <a:pt x="1608" y="2524"/>
                  </a:cubicBezTo>
                  <a:cubicBezTo>
                    <a:pt x="1620" y="2536"/>
                    <a:pt x="1608" y="2548"/>
                    <a:pt x="1608" y="2560"/>
                  </a:cubicBezTo>
                  <a:cubicBezTo>
                    <a:pt x="1608" y="2568"/>
                    <a:pt x="1625" y="2587"/>
                    <a:pt x="1643" y="2587"/>
                  </a:cubicBezTo>
                  <a:cubicBezTo>
                    <a:pt x="1652" y="2587"/>
                    <a:pt x="1660" y="2583"/>
                    <a:pt x="1668" y="2572"/>
                  </a:cubicBezTo>
                  <a:cubicBezTo>
                    <a:pt x="1668" y="2596"/>
                    <a:pt x="1668" y="2631"/>
                    <a:pt x="1668" y="2655"/>
                  </a:cubicBezTo>
                  <a:cubicBezTo>
                    <a:pt x="1682" y="2634"/>
                    <a:pt x="1688" y="2630"/>
                    <a:pt x="1693" y="2630"/>
                  </a:cubicBezTo>
                  <a:cubicBezTo>
                    <a:pt x="1696" y="2630"/>
                    <a:pt x="1699" y="2631"/>
                    <a:pt x="1704" y="2631"/>
                  </a:cubicBezTo>
                  <a:cubicBezTo>
                    <a:pt x="1708" y="2636"/>
                    <a:pt x="1709" y="2639"/>
                    <a:pt x="1710" y="2639"/>
                  </a:cubicBezTo>
                  <a:cubicBezTo>
                    <a:pt x="1712" y="2639"/>
                    <a:pt x="1713" y="2634"/>
                    <a:pt x="1727" y="2620"/>
                  </a:cubicBezTo>
                  <a:cubicBezTo>
                    <a:pt x="1729" y="2618"/>
                    <a:pt x="1732" y="2618"/>
                    <a:pt x="1734" y="2618"/>
                  </a:cubicBezTo>
                  <a:cubicBezTo>
                    <a:pt x="1753" y="2618"/>
                    <a:pt x="1763" y="2667"/>
                    <a:pt x="1763" y="2667"/>
                  </a:cubicBezTo>
                  <a:cubicBezTo>
                    <a:pt x="1765" y="2670"/>
                    <a:pt x="1768" y="2671"/>
                    <a:pt x="1770" y="2671"/>
                  </a:cubicBezTo>
                  <a:cubicBezTo>
                    <a:pt x="1780" y="2671"/>
                    <a:pt x="1789" y="2655"/>
                    <a:pt x="1799" y="2655"/>
                  </a:cubicBezTo>
                  <a:cubicBezTo>
                    <a:pt x="1811" y="2655"/>
                    <a:pt x="1823" y="2667"/>
                    <a:pt x="1834" y="2679"/>
                  </a:cubicBezTo>
                  <a:cubicBezTo>
                    <a:pt x="1840" y="2682"/>
                    <a:pt x="1846" y="2683"/>
                    <a:pt x="1852" y="2683"/>
                  </a:cubicBezTo>
                  <a:cubicBezTo>
                    <a:pt x="1870" y="2683"/>
                    <a:pt x="1891" y="2668"/>
                    <a:pt x="1918" y="2631"/>
                  </a:cubicBezTo>
                  <a:lnTo>
                    <a:pt x="1918" y="2631"/>
                  </a:lnTo>
                  <a:cubicBezTo>
                    <a:pt x="1906" y="2655"/>
                    <a:pt x="1882" y="2679"/>
                    <a:pt x="1870" y="2703"/>
                  </a:cubicBezTo>
                  <a:cubicBezTo>
                    <a:pt x="1866" y="2711"/>
                    <a:pt x="1868" y="2714"/>
                    <a:pt x="1871" y="2714"/>
                  </a:cubicBezTo>
                  <a:cubicBezTo>
                    <a:pt x="1878" y="2714"/>
                    <a:pt x="1894" y="2703"/>
                    <a:pt x="1894" y="2703"/>
                  </a:cubicBezTo>
                  <a:cubicBezTo>
                    <a:pt x="1911" y="2685"/>
                    <a:pt x="1923" y="2678"/>
                    <a:pt x="1929" y="2678"/>
                  </a:cubicBezTo>
                  <a:cubicBezTo>
                    <a:pt x="1940" y="2678"/>
                    <a:pt x="1937" y="2701"/>
                    <a:pt x="1930" y="2739"/>
                  </a:cubicBezTo>
                  <a:cubicBezTo>
                    <a:pt x="1926" y="2749"/>
                    <a:pt x="1925" y="2753"/>
                    <a:pt x="1928" y="2753"/>
                  </a:cubicBezTo>
                  <a:cubicBezTo>
                    <a:pt x="1935" y="2753"/>
                    <a:pt x="1978" y="2696"/>
                    <a:pt x="1984" y="2696"/>
                  </a:cubicBezTo>
                  <a:lnTo>
                    <a:pt x="1984" y="2696"/>
                  </a:lnTo>
                  <a:cubicBezTo>
                    <a:pt x="1986" y="2696"/>
                    <a:pt x="1984" y="2701"/>
                    <a:pt x="1977" y="2715"/>
                  </a:cubicBezTo>
                  <a:cubicBezTo>
                    <a:pt x="1964" y="2741"/>
                    <a:pt x="1973" y="2760"/>
                    <a:pt x="1987" y="2760"/>
                  </a:cubicBezTo>
                  <a:cubicBezTo>
                    <a:pt x="1996" y="2760"/>
                    <a:pt x="2008" y="2752"/>
                    <a:pt x="2017" y="2733"/>
                  </a:cubicBezTo>
                  <a:lnTo>
                    <a:pt x="2017" y="2733"/>
                  </a:lnTo>
                  <a:cubicBezTo>
                    <a:pt x="2013" y="2747"/>
                    <a:pt x="2013" y="2758"/>
                    <a:pt x="2013" y="2774"/>
                  </a:cubicBezTo>
                  <a:cubicBezTo>
                    <a:pt x="2013" y="2778"/>
                    <a:pt x="2014" y="2780"/>
                    <a:pt x="2017" y="2780"/>
                  </a:cubicBezTo>
                  <a:cubicBezTo>
                    <a:pt x="2021" y="2780"/>
                    <a:pt x="2029" y="2774"/>
                    <a:pt x="2037" y="2774"/>
                  </a:cubicBezTo>
                  <a:cubicBezTo>
                    <a:pt x="2049" y="2774"/>
                    <a:pt x="2049" y="2798"/>
                    <a:pt x="2061" y="2810"/>
                  </a:cubicBezTo>
                  <a:cubicBezTo>
                    <a:pt x="2063" y="2812"/>
                    <a:pt x="2065" y="2813"/>
                    <a:pt x="2068" y="2813"/>
                  </a:cubicBezTo>
                  <a:cubicBezTo>
                    <a:pt x="2077" y="2813"/>
                    <a:pt x="2087" y="2798"/>
                    <a:pt x="2096" y="2798"/>
                  </a:cubicBezTo>
                  <a:cubicBezTo>
                    <a:pt x="2108" y="2810"/>
                    <a:pt x="2120" y="2822"/>
                    <a:pt x="2132" y="2834"/>
                  </a:cubicBezTo>
                  <a:cubicBezTo>
                    <a:pt x="2144" y="2846"/>
                    <a:pt x="2156" y="2870"/>
                    <a:pt x="2180" y="2870"/>
                  </a:cubicBezTo>
                  <a:cubicBezTo>
                    <a:pt x="2201" y="2870"/>
                    <a:pt x="2213" y="2832"/>
                    <a:pt x="2215" y="2832"/>
                  </a:cubicBezTo>
                  <a:cubicBezTo>
                    <a:pt x="2215" y="2832"/>
                    <a:pt x="2215" y="2833"/>
                    <a:pt x="2215" y="2834"/>
                  </a:cubicBezTo>
                  <a:cubicBezTo>
                    <a:pt x="2215" y="2834"/>
                    <a:pt x="2204" y="2882"/>
                    <a:pt x="2215" y="2893"/>
                  </a:cubicBezTo>
                  <a:cubicBezTo>
                    <a:pt x="2218" y="2896"/>
                    <a:pt x="2220" y="2897"/>
                    <a:pt x="2222" y="2897"/>
                  </a:cubicBezTo>
                  <a:cubicBezTo>
                    <a:pt x="2232" y="2897"/>
                    <a:pt x="2241" y="2877"/>
                    <a:pt x="2251" y="2858"/>
                  </a:cubicBezTo>
                  <a:cubicBezTo>
                    <a:pt x="2261" y="2848"/>
                    <a:pt x="2278" y="2800"/>
                    <a:pt x="2284" y="2800"/>
                  </a:cubicBezTo>
                  <a:cubicBezTo>
                    <a:pt x="2286" y="2800"/>
                    <a:pt x="2287" y="2803"/>
                    <a:pt x="2287" y="2810"/>
                  </a:cubicBezTo>
                  <a:cubicBezTo>
                    <a:pt x="2287" y="2834"/>
                    <a:pt x="2287" y="2870"/>
                    <a:pt x="2287" y="2893"/>
                  </a:cubicBezTo>
                  <a:cubicBezTo>
                    <a:pt x="2289" y="2899"/>
                    <a:pt x="2292" y="2901"/>
                    <a:pt x="2295" y="2901"/>
                  </a:cubicBezTo>
                  <a:cubicBezTo>
                    <a:pt x="2310" y="2901"/>
                    <a:pt x="2336" y="2863"/>
                    <a:pt x="2345" y="2863"/>
                  </a:cubicBezTo>
                  <a:cubicBezTo>
                    <a:pt x="2348" y="2863"/>
                    <a:pt x="2349" y="2868"/>
                    <a:pt x="2346" y="2882"/>
                  </a:cubicBezTo>
                  <a:cubicBezTo>
                    <a:pt x="2346" y="2917"/>
                    <a:pt x="2394" y="2917"/>
                    <a:pt x="2418" y="2917"/>
                  </a:cubicBezTo>
                  <a:cubicBezTo>
                    <a:pt x="2426" y="2917"/>
                    <a:pt x="2439" y="2912"/>
                    <a:pt x="2451" y="2912"/>
                  </a:cubicBezTo>
                  <a:cubicBezTo>
                    <a:pt x="2456" y="2912"/>
                    <a:pt x="2462" y="2913"/>
                    <a:pt x="2466" y="2917"/>
                  </a:cubicBezTo>
                  <a:cubicBezTo>
                    <a:pt x="2476" y="2928"/>
                    <a:pt x="2477" y="2967"/>
                    <a:pt x="2477" y="2967"/>
                  </a:cubicBezTo>
                  <a:cubicBezTo>
                    <a:pt x="2477" y="2967"/>
                    <a:pt x="2477" y="2966"/>
                    <a:pt x="2477" y="2965"/>
                  </a:cubicBezTo>
                  <a:cubicBezTo>
                    <a:pt x="2477" y="2953"/>
                    <a:pt x="2477" y="2929"/>
                    <a:pt x="2489" y="2917"/>
                  </a:cubicBezTo>
                  <a:cubicBezTo>
                    <a:pt x="2495" y="2911"/>
                    <a:pt x="2501" y="2908"/>
                    <a:pt x="2506" y="2908"/>
                  </a:cubicBezTo>
                  <a:cubicBezTo>
                    <a:pt x="2510" y="2908"/>
                    <a:pt x="2513" y="2911"/>
                    <a:pt x="2513" y="2917"/>
                  </a:cubicBezTo>
                  <a:cubicBezTo>
                    <a:pt x="2525" y="2917"/>
                    <a:pt x="2549" y="2941"/>
                    <a:pt x="2537" y="2989"/>
                  </a:cubicBezTo>
                  <a:cubicBezTo>
                    <a:pt x="2548" y="2949"/>
                    <a:pt x="2553" y="2936"/>
                    <a:pt x="2556" y="2936"/>
                  </a:cubicBezTo>
                  <a:cubicBezTo>
                    <a:pt x="2562" y="2936"/>
                    <a:pt x="2557" y="3001"/>
                    <a:pt x="2570" y="3001"/>
                  </a:cubicBezTo>
                  <a:cubicBezTo>
                    <a:pt x="2571" y="3001"/>
                    <a:pt x="2572" y="3001"/>
                    <a:pt x="2573" y="3001"/>
                  </a:cubicBezTo>
                  <a:cubicBezTo>
                    <a:pt x="2596" y="3001"/>
                    <a:pt x="2608" y="2929"/>
                    <a:pt x="2632" y="2929"/>
                  </a:cubicBezTo>
                  <a:cubicBezTo>
                    <a:pt x="2656" y="2929"/>
                    <a:pt x="2644" y="2965"/>
                    <a:pt x="2656" y="2977"/>
                  </a:cubicBezTo>
                  <a:cubicBezTo>
                    <a:pt x="2660" y="2980"/>
                    <a:pt x="2663" y="2982"/>
                    <a:pt x="2665" y="2982"/>
                  </a:cubicBezTo>
                  <a:cubicBezTo>
                    <a:pt x="2677" y="2982"/>
                    <a:pt x="2681" y="2955"/>
                    <a:pt x="2691" y="2955"/>
                  </a:cubicBezTo>
                  <a:cubicBezTo>
                    <a:pt x="2695" y="2955"/>
                    <a:pt x="2699" y="2957"/>
                    <a:pt x="2704" y="2965"/>
                  </a:cubicBezTo>
                  <a:cubicBezTo>
                    <a:pt x="2739" y="2989"/>
                    <a:pt x="2739" y="2989"/>
                    <a:pt x="2763" y="2989"/>
                  </a:cubicBezTo>
                  <a:cubicBezTo>
                    <a:pt x="2787" y="2989"/>
                    <a:pt x="2787" y="2965"/>
                    <a:pt x="2787" y="2965"/>
                  </a:cubicBezTo>
                  <a:cubicBezTo>
                    <a:pt x="2818" y="2975"/>
                    <a:pt x="2840" y="3067"/>
                    <a:pt x="2869" y="3067"/>
                  </a:cubicBezTo>
                  <a:cubicBezTo>
                    <a:pt x="2873" y="3067"/>
                    <a:pt x="2878" y="3065"/>
                    <a:pt x="2882" y="3060"/>
                  </a:cubicBezTo>
                  <a:cubicBezTo>
                    <a:pt x="2901" y="3041"/>
                    <a:pt x="2905" y="3030"/>
                    <a:pt x="2904" y="3023"/>
                  </a:cubicBezTo>
                  <a:lnTo>
                    <a:pt x="2904" y="3023"/>
                  </a:lnTo>
                  <a:cubicBezTo>
                    <a:pt x="2905" y="3024"/>
                    <a:pt x="2905" y="3024"/>
                    <a:pt x="2906" y="3024"/>
                  </a:cubicBezTo>
                  <a:cubicBezTo>
                    <a:pt x="2918" y="3036"/>
                    <a:pt x="2918" y="3048"/>
                    <a:pt x="2930" y="3048"/>
                  </a:cubicBezTo>
                  <a:cubicBezTo>
                    <a:pt x="2930" y="3048"/>
                    <a:pt x="2930" y="3036"/>
                    <a:pt x="2942" y="3024"/>
                  </a:cubicBezTo>
                  <a:cubicBezTo>
                    <a:pt x="2945" y="3022"/>
                    <a:pt x="2949" y="3021"/>
                    <a:pt x="2953" y="3021"/>
                  </a:cubicBezTo>
                  <a:cubicBezTo>
                    <a:pt x="2981" y="3021"/>
                    <a:pt x="3024" y="3066"/>
                    <a:pt x="3055" y="3066"/>
                  </a:cubicBezTo>
                  <a:cubicBezTo>
                    <a:pt x="3068" y="3066"/>
                    <a:pt x="3078" y="3059"/>
                    <a:pt x="3085" y="3036"/>
                  </a:cubicBezTo>
                  <a:cubicBezTo>
                    <a:pt x="3097" y="3024"/>
                    <a:pt x="3097" y="3024"/>
                    <a:pt x="3095" y="3024"/>
                  </a:cubicBezTo>
                  <a:cubicBezTo>
                    <a:pt x="3094" y="3024"/>
                    <a:pt x="3091" y="3024"/>
                    <a:pt x="3097" y="3012"/>
                  </a:cubicBezTo>
                  <a:lnTo>
                    <a:pt x="3120" y="3012"/>
                  </a:lnTo>
                  <a:cubicBezTo>
                    <a:pt x="3132" y="2929"/>
                    <a:pt x="3132" y="2846"/>
                    <a:pt x="3120" y="2762"/>
                  </a:cubicBezTo>
                  <a:cubicBezTo>
                    <a:pt x="3112" y="2762"/>
                    <a:pt x="3099" y="2752"/>
                    <a:pt x="3088" y="2752"/>
                  </a:cubicBezTo>
                  <a:cubicBezTo>
                    <a:pt x="3082" y="2752"/>
                    <a:pt x="3077" y="2755"/>
                    <a:pt x="3073" y="2762"/>
                  </a:cubicBezTo>
                  <a:cubicBezTo>
                    <a:pt x="3064" y="2797"/>
                    <a:pt x="3062" y="2825"/>
                    <a:pt x="3052" y="2825"/>
                  </a:cubicBezTo>
                  <a:cubicBezTo>
                    <a:pt x="3049" y="2825"/>
                    <a:pt x="3044" y="2820"/>
                    <a:pt x="3037" y="2810"/>
                  </a:cubicBezTo>
                  <a:cubicBezTo>
                    <a:pt x="3022" y="2787"/>
                    <a:pt x="3007" y="2779"/>
                    <a:pt x="2992" y="2779"/>
                  </a:cubicBezTo>
                  <a:cubicBezTo>
                    <a:pt x="2983" y="2779"/>
                    <a:pt x="2974" y="2782"/>
                    <a:pt x="2966" y="2786"/>
                  </a:cubicBezTo>
                  <a:cubicBezTo>
                    <a:pt x="2944" y="2786"/>
                    <a:pt x="2932" y="2847"/>
                    <a:pt x="2921" y="2847"/>
                  </a:cubicBezTo>
                  <a:cubicBezTo>
                    <a:pt x="2920" y="2847"/>
                    <a:pt x="2919" y="2847"/>
                    <a:pt x="2918" y="2846"/>
                  </a:cubicBezTo>
                  <a:cubicBezTo>
                    <a:pt x="2918" y="2834"/>
                    <a:pt x="2918" y="2739"/>
                    <a:pt x="2894" y="2715"/>
                  </a:cubicBezTo>
                  <a:cubicBezTo>
                    <a:pt x="2892" y="2714"/>
                    <a:pt x="2891" y="2713"/>
                    <a:pt x="2889" y="2713"/>
                  </a:cubicBezTo>
                  <a:cubicBezTo>
                    <a:pt x="2872" y="2713"/>
                    <a:pt x="2882" y="2775"/>
                    <a:pt x="2882" y="2786"/>
                  </a:cubicBezTo>
                  <a:cubicBezTo>
                    <a:pt x="2882" y="2789"/>
                    <a:pt x="2882" y="2790"/>
                    <a:pt x="2882" y="2790"/>
                  </a:cubicBezTo>
                  <a:cubicBezTo>
                    <a:pt x="2882" y="2790"/>
                    <a:pt x="2880" y="2723"/>
                    <a:pt x="2865" y="2723"/>
                  </a:cubicBezTo>
                  <a:cubicBezTo>
                    <a:pt x="2863" y="2723"/>
                    <a:pt x="2861" y="2724"/>
                    <a:pt x="2858" y="2727"/>
                  </a:cubicBezTo>
                  <a:cubicBezTo>
                    <a:pt x="2839" y="2747"/>
                    <a:pt x="2827" y="2848"/>
                    <a:pt x="2817" y="2848"/>
                  </a:cubicBezTo>
                  <a:cubicBezTo>
                    <a:pt x="2815" y="2848"/>
                    <a:pt x="2813" y="2844"/>
                    <a:pt x="2811" y="2834"/>
                  </a:cubicBezTo>
                  <a:cubicBezTo>
                    <a:pt x="2811" y="2810"/>
                    <a:pt x="2823" y="2774"/>
                    <a:pt x="2811" y="2751"/>
                  </a:cubicBezTo>
                  <a:cubicBezTo>
                    <a:pt x="2811" y="2739"/>
                    <a:pt x="2799" y="2739"/>
                    <a:pt x="2787" y="2739"/>
                  </a:cubicBezTo>
                  <a:cubicBezTo>
                    <a:pt x="2776" y="2750"/>
                    <a:pt x="2775" y="2823"/>
                    <a:pt x="2756" y="2823"/>
                  </a:cubicBezTo>
                  <a:cubicBezTo>
                    <a:pt x="2754" y="2823"/>
                    <a:pt x="2753" y="2823"/>
                    <a:pt x="2751" y="2822"/>
                  </a:cubicBezTo>
                  <a:cubicBezTo>
                    <a:pt x="2751" y="2798"/>
                    <a:pt x="2763" y="2762"/>
                    <a:pt x="2751" y="2727"/>
                  </a:cubicBezTo>
                  <a:cubicBezTo>
                    <a:pt x="2751" y="2720"/>
                    <a:pt x="2743" y="2705"/>
                    <a:pt x="2734" y="2705"/>
                  </a:cubicBezTo>
                  <a:cubicBezTo>
                    <a:pt x="2730" y="2705"/>
                    <a:pt x="2726" y="2708"/>
                    <a:pt x="2722" y="2717"/>
                  </a:cubicBezTo>
                  <a:lnTo>
                    <a:pt x="2722" y="2717"/>
                  </a:lnTo>
                  <a:cubicBezTo>
                    <a:pt x="2728" y="2695"/>
                    <a:pt x="2726" y="2686"/>
                    <a:pt x="2720" y="2686"/>
                  </a:cubicBezTo>
                  <a:cubicBezTo>
                    <a:pt x="2714" y="2686"/>
                    <a:pt x="2703" y="2698"/>
                    <a:pt x="2692" y="2715"/>
                  </a:cubicBezTo>
                  <a:cubicBezTo>
                    <a:pt x="2697" y="2688"/>
                    <a:pt x="2683" y="2680"/>
                    <a:pt x="2665" y="2680"/>
                  </a:cubicBezTo>
                  <a:cubicBezTo>
                    <a:pt x="2643" y="2680"/>
                    <a:pt x="2615" y="2691"/>
                    <a:pt x="2608" y="2691"/>
                  </a:cubicBezTo>
                  <a:cubicBezTo>
                    <a:pt x="2636" y="2700"/>
                    <a:pt x="2628" y="2753"/>
                    <a:pt x="2611" y="2753"/>
                  </a:cubicBezTo>
                  <a:cubicBezTo>
                    <a:pt x="2607" y="2753"/>
                    <a:pt x="2602" y="2749"/>
                    <a:pt x="2596" y="2739"/>
                  </a:cubicBezTo>
                  <a:cubicBezTo>
                    <a:pt x="2573" y="2727"/>
                    <a:pt x="2549" y="2703"/>
                    <a:pt x="2525" y="2703"/>
                  </a:cubicBezTo>
                  <a:cubicBezTo>
                    <a:pt x="2513" y="2762"/>
                    <a:pt x="2561" y="2798"/>
                    <a:pt x="2585" y="2810"/>
                  </a:cubicBezTo>
                  <a:cubicBezTo>
                    <a:pt x="2561" y="2810"/>
                    <a:pt x="2549" y="2810"/>
                    <a:pt x="2525" y="2798"/>
                  </a:cubicBezTo>
                  <a:cubicBezTo>
                    <a:pt x="2501" y="2786"/>
                    <a:pt x="2501" y="2762"/>
                    <a:pt x="2501" y="2739"/>
                  </a:cubicBezTo>
                  <a:cubicBezTo>
                    <a:pt x="2501" y="2703"/>
                    <a:pt x="2525" y="2691"/>
                    <a:pt x="2513" y="2667"/>
                  </a:cubicBezTo>
                  <a:cubicBezTo>
                    <a:pt x="2510" y="2651"/>
                    <a:pt x="2505" y="2646"/>
                    <a:pt x="2499" y="2646"/>
                  </a:cubicBezTo>
                  <a:cubicBezTo>
                    <a:pt x="2484" y="2646"/>
                    <a:pt x="2464" y="2680"/>
                    <a:pt x="2447" y="2680"/>
                  </a:cubicBezTo>
                  <a:cubicBezTo>
                    <a:pt x="2445" y="2680"/>
                    <a:pt x="2443" y="2680"/>
                    <a:pt x="2442" y="2679"/>
                  </a:cubicBezTo>
                  <a:cubicBezTo>
                    <a:pt x="2418" y="2679"/>
                    <a:pt x="2406" y="2643"/>
                    <a:pt x="2418" y="2584"/>
                  </a:cubicBezTo>
                  <a:lnTo>
                    <a:pt x="2418" y="2584"/>
                  </a:lnTo>
                  <a:cubicBezTo>
                    <a:pt x="2394" y="2620"/>
                    <a:pt x="2370" y="2655"/>
                    <a:pt x="2346" y="2679"/>
                  </a:cubicBezTo>
                  <a:cubicBezTo>
                    <a:pt x="2343" y="2683"/>
                    <a:pt x="2340" y="2685"/>
                    <a:pt x="2338" y="2685"/>
                  </a:cubicBezTo>
                  <a:cubicBezTo>
                    <a:pt x="2330" y="2685"/>
                    <a:pt x="2346" y="2641"/>
                    <a:pt x="2346" y="2631"/>
                  </a:cubicBezTo>
                  <a:lnTo>
                    <a:pt x="2346" y="2631"/>
                  </a:lnTo>
                  <a:cubicBezTo>
                    <a:pt x="2346" y="2632"/>
                    <a:pt x="2323" y="2679"/>
                    <a:pt x="2311" y="2703"/>
                  </a:cubicBezTo>
                  <a:cubicBezTo>
                    <a:pt x="2323" y="2667"/>
                    <a:pt x="2335" y="2643"/>
                    <a:pt x="2346" y="2608"/>
                  </a:cubicBezTo>
                  <a:cubicBezTo>
                    <a:pt x="2346" y="2584"/>
                    <a:pt x="2323" y="2584"/>
                    <a:pt x="2311" y="2584"/>
                  </a:cubicBezTo>
                  <a:cubicBezTo>
                    <a:pt x="2287" y="2584"/>
                    <a:pt x="2263" y="2596"/>
                    <a:pt x="2251" y="2608"/>
                  </a:cubicBezTo>
                  <a:cubicBezTo>
                    <a:pt x="2242" y="2625"/>
                    <a:pt x="2234" y="2636"/>
                    <a:pt x="2225" y="2636"/>
                  </a:cubicBezTo>
                  <a:cubicBezTo>
                    <a:pt x="2222" y="2636"/>
                    <a:pt x="2219" y="2635"/>
                    <a:pt x="2215" y="2631"/>
                  </a:cubicBezTo>
                  <a:cubicBezTo>
                    <a:pt x="2215" y="2620"/>
                    <a:pt x="2215" y="2608"/>
                    <a:pt x="2215" y="2596"/>
                  </a:cubicBezTo>
                  <a:lnTo>
                    <a:pt x="2215" y="2572"/>
                  </a:lnTo>
                  <a:cubicBezTo>
                    <a:pt x="2215" y="2570"/>
                    <a:pt x="2214" y="2569"/>
                    <a:pt x="2212" y="2569"/>
                  </a:cubicBezTo>
                  <a:cubicBezTo>
                    <a:pt x="2203" y="2569"/>
                    <a:pt x="2177" y="2586"/>
                    <a:pt x="2168" y="2596"/>
                  </a:cubicBezTo>
                  <a:cubicBezTo>
                    <a:pt x="2156" y="2596"/>
                    <a:pt x="2132" y="2596"/>
                    <a:pt x="2132" y="2584"/>
                  </a:cubicBezTo>
                  <a:lnTo>
                    <a:pt x="2132" y="2524"/>
                  </a:lnTo>
                  <a:cubicBezTo>
                    <a:pt x="2132" y="2524"/>
                    <a:pt x="2120" y="2548"/>
                    <a:pt x="2120" y="2548"/>
                  </a:cubicBezTo>
                  <a:lnTo>
                    <a:pt x="2108" y="2548"/>
                  </a:lnTo>
                  <a:lnTo>
                    <a:pt x="2061" y="2524"/>
                  </a:lnTo>
                  <a:cubicBezTo>
                    <a:pt x="2048" y="2518"/>
                    <a:pt x="2035" y="2505"/>
                    <a:pt x="2021" y="2505"/>
                  </a:cubicBezTo>
                  <a:cubicBezTo>
                    <a:pt x="2011" y="2505"/>
                    <a:pt x="2000" y="2511"/>
                    <a:pt x="1988" y="2529"/>
                  </a:cubicBezTo>
                  <a:lnTo>
                    <a:pt x="1988" y="2529"/>
                  </a:lnTo>
                  <a:cubicBezTo>
                    <a:pt x="1995" y="2505"/>
                    <a:pt x="1981" y="2474"/>
                    <a:pt x="1954" y="2465"/>
                  </a:cubicBezTo>
                  <a:cubicBezTo>
                    <a:pt x="1944" y="2465"/>
                    <a:pt x="1927" y="2480"/>
                    <a:pt x="1914" y="2480"/>
                  </a:cubicBezTo>
                  <a:cubicBezTo>
                    <a:pt x="1911" y="2480"/>
                    <a:pt x="1908" y="2479"/>
                    <a:pt x="1906" y="2477"/>
                  </a:cubicBezTo>
                  <a:cubicBezTo>
                    <a:pt x="1894" y="2465"/>
                    <a:pt x="1930" y="2441"/>
                    <a:pt x="1918" y="2417"/>
                  </a:cubicBezTo>
                  <a:cubicBezTo>
                    <a:pt x="1918" y="2405"/>
                    <a:pt x="1918" y="2405"/>
                    <a:pt x="1906" y="2405"/>
                  </a:cubicBezTo>
                  <a:cubicBezTo>
                    <a:pt x="1902" y="2401"/>
                    <a:pt x="1897" y="2400"/>
                    <a:pt x="1891" y="2400"/>
                  </a:cubicBezTo>
                  <a:cubicBezTo>
                    <a:pt x="1879" y="2400"/>
                    <a:pt x="1866" y="2405"/>
                    <a:pt x="1858" y="2405"/>
                  </a:cubicBezTo>
                  <a:cubicBezTo>
                    <a:pt x="1854" y="2414"/>
                    <a:pt x="1850" y="2421"/>
                    <a:pt x="1846" y="2427"/>
                  </a:cubicBezTo>
                  <a:lnTo>
                    <a:pt x="1846" y="2427"/>
                  </a:lnTo>
                  <a:cubicBezTo>
                    <a:pt x="1847" y="2419"/>
                    <a:pt x="1842" y="2417"/>
                    <a:pt x="1836" y="2417"/>
                  </a:cubicBezTo>
                  <a:cubicBezTo>
                    <a:pt x="1829" y="2417"/>
                    <a:pt x="1820" y="2420"/>
                    <a:pt x="1815" y="2420"/>
                  </a:cubicBezTo>
                  <a:cubicBezTo>
                    <a:pt x="1812" y="2420"/>
                    <a:pt x="1811" y="2419"/>
                    <a:pt x="1811" y="2417"/>
                  </a:cubicBezTo>
                  <a:cubicBezTo>
                    <a:pt x="1799" y="2417"/>
                    <a:pt x="1863" y="2321"/>
                    <a:pt x="1849" y="2321"/>
                  </a:cubicBezTo>
                  <a:lnTo>
                    <a:pt x="1849" y="2321"/>
                  </a:lnTo>
                  <a:cubicBezTo>
                    <a:pt x="1849" y="2321"/>
                    <a:pt x="1848" y="2321"/>
                    <a:pt x="1846" y="2322"/>
                  </a:cubicBezTo>
                  <a:cubicBezTo>
                    <a:pt x="1811" y="2322"/>
                    <a:pt x="1775" y="2417"/>
                    <a:pt x="1739" y="2453"/>
                  </a:cubicBezTo>
                  <a:cubicBezTo>
                    <a:pt x="1733" y="2461"/>
                    <a:pt x="1729" y="2464"/>
                    <a:pt x="1727" y="2464"/>
                  </a:cubicBezTo>
                  <a:cubicBezTo>
                    <a:pt x="1715" y="2464"/>
                    <a:pt x="1741" y="2380"/>
                    <a:pt x="1751" y="2370"/>
                  </a:cubicBezTo>
                  <a:lnTo>
                    <a:pt x="1751" y="2370"/>
                  </a:lnTo>
                  <a:cubicBezTo>
                    <a:pt x="1727" y="2393"/>
                    <a:pt x="1727" y="2405"/>
                    <a:pt x="1715" y="2405"/>
                  </a:cubicBezTo>
                  <a:cubicBezTo>
                    <a:pt x="1709" y="2399"/>
                    <a:pt x="1706" y="2396"/>
                    <a:pt x="1704" y="2396"/>
                  </a:cubicBezTo>
                  <a:cubicBezTo>
                    <a:pt x="1701" y="2396"/>
                    <a:pt x="1698" y="2399"/>
                    <a:pt x="1692" y="2405"/>
                  </a:cubicBezTo>
                  <a:cubicBezTo>
                    <a:pt x="1692" y="2417"/>
                    <a:pt x="1680" y="2429"/>
                    <a:pt x="1668" y="2441"/>
                  </a:cubicBezTo>
                  <a:cubicBezTo>
                    <a:pt x="1668" y="2445"/>
                    <a:pt x="1666" y="2446"/>
                    <a:pt x="1664" y="2446"/>
                  </a:cubicBezTo>
                  <a:cubicBezTo>
                    <a:pt x="1660" y="2446"/>
                    <a:pt x="1652" y="2441"/>
                    <a:pt x="1644" y="2441"/>
                  </a:cubicBezTo>
                  <a:cubicBezTo>
                    <a:pt x="1664" y="2412"/>
                    <a:pt x="1675" y="2390"/>
                    <a:pt x="1665" y="2390"/>
                  </a:cubicBezTo>
                  <a:cubicBezTo>
                    <a:pt x="1663" y="2390"/>
                    <a:pt x="1660" y="2391"/>
                    <a:pt x="1656" y="2393"/>
                  </a:cubicBezTo>
                  <a:cubicBezTo>
                    <a:pt x="1649" y="2393"/>
                    <a:pt x="1643" y="2394"/>
                    <a:pt x="1639" y="2394"/>
                  </a:cubicBezTo>
                  <a:cubicBezTo>
                    <a:pt x="1628" y="2394"/>
                    <a:pt x="1627" y="2388"/>
                    <a:pt x="1644" y="2346"/>
                  </a:cubicBezTo>
                  <a:cubicBezTo>
                    <a:pt x="1663" y="2336"/>
                    <a:pt x="1644" y="2319"/>
                    <a:pt x="1629" y="2319"/>
                  </a:cubicBezTo>
                  <a:cubicBezTo>
                    <a:pt x="1626" y="2319"/>
                    <a:pt x="1622" y="2320"/>
                    <a:pt x="1620" y="2322"/>
                  </a:cubicBezTo>
                  <a:cubicBezTo>
                    <a:pt x="1608" y="2346"/>
                    <a:pt x="1608" y="2358"/>
                    <a:pt x="1596" y="2358"/>
                  </a:cubicBezTo>
                  <a:cubicBezTo>
                    <a:pt x="1573" y="2358"/>
                    <a:pt x="1561" y="2346"/>
                    <a:pt x="1561" y="2322"/>
                  </a:cubicBezTo>
                  <a:cubicBezTo>
                    <a:pt x="1556" y="2317"/>
                    <a:pt x="1555" y="2311"/>
                    <a:pt x="1555" y="2303"/>
                  </a:cubicBezTo>
                  <a:lnTo>
                    <a:pt x="1555" y="2303"/>
                  </a:lnTo>
                  <a:lnTo>
                    <a:pt x="1573" y="2286"/>
                  </a:lnTo>
                  <a:cubicBezTo>
                    <a:pt x="1576" y="2265"/>
                    <a:pt x="1573" y="2258"/>
                    <a:pt x="1568" y="2258"/>
                  </a:cubicBezTo>
                  <a:cubicBezTo>
                    <a:pt x="1566" y="2258"/>
                    <a:pt x="1563" y="2259"/>
                    <a:pt x="1561" y="2262"/>
                  </a:cubicBezTo>
                  <a:lnTo>
                    <a:pt x="1561" y="2262"/>
                  </a:lnTo>
                  <a:cubicBezTo>
                    <a:pt x="1560" y="2247"/>
                    <a:pt x="1551" y="2238"/>
                    <a:pt x="1539" y="2238"/>
                  </a:cubicBezTo>
                  <a:cubicBezTo>
                    <a:pt x="1531" y="2238"/>
                    <a:pt x="1522" y="2241"/>
                    <a:pt x="1513" y="2250"/>
                  </a:cubicBezTo>
                  <a:cubicBezTo>
                    <a:pt x="1511" y="2251"/>
                    <a:pt x="1509" y="2252"/>
                    <a:pt x="1508" y="2252"/>
                  </a:cubicBezTo>
                  <a:cubicBezTo>
                    <a:pt x="1492" y="2252"/>
                    <a:pt x="1490" y="2205"/>
                    <a:pt x="1497" y="2194"/>
                  </a:cubicBezTo>
                  <a:lnTo>
                    <a:pt x="1497" y="2194"/>
                  </a:lnTo>
                  <a:cubicBezTo>
                    <a:pt x="1465" y="2220"/>
                    <a:pt x="1453" y="2287"/>
                    <a:pt x="1442" y="2310"/>
                  </a:cubicBezTo>
                  <a:cubicBezTo>
                    <a:pt x="1438" y="2317"/>
                    <a:pt x="1436" y="2320"/>
                    <a:pt x="1434" y="2320"/>
                  </a:cubicBezTo>
                  <a:cubicBezTo>
                    <a:pt x="1430" y="2320"/>
                    <a:pt x="1430" y="2303"/>
                    <a:pt x="1430" y="2286"/>
                  </a:cubicBezTo>
                  <a:cubicBezTo>
                    <a:pt x="1442" y="2274"/>
                    <a:pt x="1430" y="2262"/>
                    <a:pt x="1418" y="2262"/>
                  </a:cubicBezTo>
                  <a:cubicBezTo>
                    <a:pt x="1415" y="2264"/>
                    <a:pt x="1413" y="2264"/>
                    <a:pt x="1412" y="2264"/>
                  </a:cubicBezTo>
                  <a:cubicBezTo>
                    <a:pt x="1399" y="2264"/>
                    <a:pt x="1419" y="2223"/>
                    <a:pt x="1430" y="2191"/>
                  </a:cubicBezTo>
                  <a:cubicBezTo>
                    <a:pt x="1436" y="2181"/>
                    <a:pt x="1437" y="2178"/>
                    <a:pt x="1436" y="2178"/>
                  </a:cubicBezTo>
                  <a:lnTo>
                    <a:pt x="1436" y="2178"/>
                  </a:lnTo>
                  <a:cubicBezTo>
                    <a:pt x="1431" y="2178"/>
                    <a:pt x="1406" y="2203"/>
                    <a:pt x="1406" y="2203"/>
                  </a:cubicBezTo>
                  <a:cubicBezTo>
                    <a:pt x="1394" y="2221"/>
                    <a:pt x="1385" y="2227"/>
                    <a:pt x="1379" y="2227"/>
                  </a:cubicBezTo>
                  <a:cubicBezTo>
                    <a:pt x="1373" y="2227"/>
                    <a:pt x="1370" y="2221"/>
                    <a:pt x="1370" y="2215"/>
                  </a:cubicBezTo>
                  <a:cubicBezTo>
                    <a:pt x="1362" y="2215"/>
                    <a:pt x="1360" y="2204"/>
                    <a:pt x="1345" y="2204"/>
                  </a:cubicBezTo>
                  <a:cubicBezTo>
                    <a:pt x="1337" y="2204"/>
                    <a:pt x="1326" y="2207"/>
                    <a:pt x="1311" y="2215"/>
                  </a:cubicBezTo>
                  <a:cubicBezTo>
                    <a:pt x="1311" y="2215"/>
                    <a:pt x="1300" y="2220"/>
                    <a:pt x="1293" y="2220"/>
                  </a:cubicBezTo>
                  <a:cubicBezTo>
                    <a:pt x="1289" y="2220"/>
                    <a:pt x="1287" y="2219"/>
                    <a:pt x="1287" y="2215"/>
                  </a:cubicBezTo>
                  <a:cubicBezTo>
                    <a:pt x="1287" y="2203"/>
                    <a:pt x="1358" y="2155"/>
                    <a:pt x="1346" y="2131"/>
                  </a:cubicBezTo>
                  <a:cubicBezTo>
                    <a:pt x="1335" y="2097"/>
                    <a:pt x="1312" y="2096"/>
                    <a:pt x="1289" y="2085"/>
                  </a:cubicBezTo>
                  <a:lnTo>
                    <a:pt x="1289" y="2085"/>
                  </a:lnTo>
                  <a:cubicBezTo>
                    <a:pt x="1294" y="2092"/>
                    <a:pt x="1301" y="2106"/>
                    <a:pt x="1287" y="2120"/>
                  </a:cubicBezTo>
                  <a:cubicBezTo>
                    <a:pt x="1285" y="2121"/>
                    <a:pt x="1283" y="2122"/>
                    <a:pt x="1281" y="2122"/>
                  </a:cubicBezTo>
                  <a:cubicBezTo>
                    <a:pt x="1274" y="2122"/>
                    <a:pt x="1266" y="2111"/>
                    <a:pt x="1256" y="2111"/>
                  </a:cubicBezTo>
                  <a:cubicBezTo>
                    <a:pt x="1252" y="2111"/>
                    <a:pt x="1248" y="2112"/>
                    <a:pt x="1244" y="2115"/>
                  </a:cubicBezTo>
                  <a:lnTo>
                    <a:pt x="1244" y="2115"/>
                  </a:lnTo>
                  <a:cubicBezTo>
                    <a:pt x="1244" y="2114"/>
                    <a:pt x="1244" y="2114"/>
                    <a:pt x="1243" y="2114"/>
                  </a:cubicBezTo>
                  <a:lnTo>
                    <a:pt x="1243" y="2114"/>
                  </a:lnTo>
                  <a:cubicBezTo>
                    <a:pt x="1242" y="2114"/>
                    <a:pt x="1241" y="2116"/>
                    <a:pt x="1239" y="2120"/>
                  </a:cubicBezTo>
                  <a:cubicBezTo>
                    <a:pt x="1241" y="2118"/>
                    <a:pt x="1243" y="2116"/>
                    <a:pt x="1244" y="2115"/>
                  </a:cubicBezTo>
                  <a:lnTo>
                    <a:pt x="1244" y="2115"/>
                  </a:lnTo>
                  <a:cubicBezTo>
                    <a:pt x="1246" y="2122"/>
                    <a:pt x="1239" y="2155"/>
                    <a:pt x="1239" y="2155"/>
                  </a:cubicBezTo>
                  <a:cubicBezTo>
                    <a:pt x="1239" y="2155"/>
                    <a:pt x="1216" y="2171"/>
                    <a:pt x="1203" y="2171"/>
                  </a:cubicBezTo>
                  <a:cubicBezTo>
                    <a:pt x="1193" y="2171"/>
                    <a:pt x="1188" y="2162"/>
                    <a:pt x="1203" y="2131"/>
                  </a:cubicBezTo>
                  <a:cubicBezTo>
                    <a:pt x="1227" y="2120"/>
                    <a:pt x="1251" y="2096"/>
                    <a:pt x="1239" y="2084"/>
                  </a:cubicBezTo>
                  <a:cubicBezTo>
                    <a:pt x="1239" y="2060"/>
                    <a:pt x="1215" y="2048"/>
                    <a:pt x="1192" y="2048"/>
                  </a:cubicBezTo>
                  <a:cubicBezTo>
                    <a:pt x="1168" y="2048"/>
                    <a:pt x="1156" y="2096"/>
                    <a:pt x="1132" y="2120"/>
                  </a:cubicBezTo>
                  <a:cubicBezTo>
                    <a:pt x="1120" y="2096"/>
                    <a:pt x="1120" y="2060"/>
                    <a:pt x="1132" y="2036"/>
                  </a:cubicBezTo>
                  <a:cubicBezTo>
                    <a:pt x="1138" y="2024"/>
                    <a:pt x="1150" y="2021"/>
                    <a:pt x="1160" y="2021"/>
                  </a:cubicBezTo>
                  <a:cubicBezTo>
                    <a:pt x="1168" y="2021"/>
                    <a:pt x="1174" y="2023"/>
                    <a:pt x="1177" y="2024"/>
                  </a:cubicBezTo>
                  <a:lnTo>
                    <a:pt x="1177" y="2024"/>
                  </a:lnTo>
                  <a:cubicBezTo>
                    <a:pt x="1168" y="2021"/>
                    <a:pt x="1134" y="2008"/>
                    <a:pt x="1144" y="1977"/>
                  </a:cubicBezTo>
                  <a:cubicBezTo>
                    <a:pt x="1168" y="1953"/>
                    <a:pt x="1180" y="1917"/>
                    <a:pt x="1203" y="1893"/>
                  </a:cubicBezTo>
                  <a:lnTo>
                    <a:pt x="1203" y="1893"/>
                  </a:lnTo>
                  <a:cubicBezTo>
                    <a:pt x="1168" y="1929"/>
                    <a:pt x="1132" y="1965"/>
                    <a:pt x="1096" y="1989"/>
                  </a:cubicBezTo>
                  <a:cubicBezTo>
                    <a:pt x="1088" y="1993"/>
                    <a:pt x="1083" y="1994"/>
                    <a:pt x="1079" y="1994"/>
                  </a:cubicBezTo>
                  <a:cubicBezTo>
                    <a:pt x="1071" y="1994"/>
                    <a:pt x="1069" y="1989"/>
                    <a:pt x="1061" y="1989"/>
                  </a:cubicBezTo>
                  <a:cubicBezTo>
                    <a:pt x="1043" y="1989"/>
                    <a:pt x="1025" y="2009"/>
                    <a:pt x="1022" y="2009"/>
                  </a:cubicBezTo>
                  <a:cubicBezTo>
                    <a:pt x="1021" y="2009"/>
                    <a:pt x="1022" y="2006"/>
                    <a:pt x="1025" y="2000"/>
                  </a:cubicBezTo>
                  <a:cubicBezTo>
                    <a:pt x="1037" y="1965"/>
                    <a:pt x="1084" y="1929"/>
                    <a:pt x="1108" y="1893"/>
                  </a:cubicBezTo>
                  <a:cubicBezTo>
                    <a:pt x="1118" y="1879"/>
                    <a:pt x="1116" y="1874"/>
                    <a:pt x="1110" y="1874"/>
                  </a:cubicBezTo>
                  <a:cubicBezTo>
                    <a:pt x="1100" y="1874"/>
                    <a:pt x="1080" y="1886"/>
                    <a:pt x="1072" y="1893"/>
                  </a:cubicBezTo>
                  <a:cubicBezTo>
                    <a:pt x="1063" y="1893"/>
                    <a:pt x="1053" y="1909"/>
                    <a:pt x="1044" y="1909"/>
                  </a:cubicBezTo>
                  <a:cubicBezTo>
                    <a:pt x="1042" y="1909"/>
                    <a:pt x="1039" y="1908"/>
                    <a:pt x="1037" y="1905"/>
                  </a:cubicBezTo>
                  <a:cubicBezTo>
                    <a:pt x="1025" y="1905"/>
                    <a:pt x="1013" y="1905"/>
                    <a:pt x="1001" y="1893"/>
                  </a:cubicBezTo>
                  <a:cubicBezTo>
                    <a:pt x="980" y="1873"/>
                    <a:pt x="969" y="1843"/>
                    <a:pt x="935" y="1843"/>
                  </a:cubicBezTo>
                  <a:cubicBezTo>
                    <a:pt x="930" y="1843"/>
                    <a:pt x="924" y="1844"/>
                    <a:pt x="918" y="1846"/>
                  </a:cubicBezTo>
                  <a:cubicBezTo>
                    <a:pt x="909" y="1846"/>
                    <a:pt x="893" y="1866"/>
                    <a:pt x="891" y="1866"/>
                  </a:cubicBezTo>
                  <a:cubicBezTo>
                    <a:pt x="890" y="1866"/>
                    <a:pt x="891" y="1864"/>
                    <a:pt x="894" y="1858"/>
                  </a:cubicBezTo>
                  <a:cubicBezTo>
                    <a:pt x="894" y="1846"/>
                    <a:pt x="906" y="1810"/>
                    <a:pt x="918" y="1798"/>
                  </a:cubicBezTo>
                  <a:cubicBezTo>
                    <a:pt x="918" y="1777"/>
                    <a:pt x="899" y="1737"/>
                    <a:pt x="869" y="1737"/>
                  </a:cubicBezTo>
                  <a:cubicBezTo>
                    <a:pt x="866" y="1737"/>
                    <a:pt x="862" y="1737"/>
                    <a:pt x="858" y="1739"/>
                  </a:cubicBezTo>
                  <a:cubicBezTo>
                    <a:pt x="846" y="1739"/>
                    <a:pt x="811" y="1762"/>
                    <a:pt x="811" y="1762"/>
                  </a:cubicBezTo>
                  <a:cubicBezTo>
                    <a:pt x="811" y="1750"/>
                    <a:pt x="858" y="1703"/>
                    <a:pt x="846" y="1691"/>
                  </a:cubicBezTo>
                  <a:cubicBezTo>
                    <a:pt x="845" y="1690"/>
                    <a:pt x="843" y="1689"/>
                    <a:pt x="842" y="1689"/>
                  </a:cubicBezTo>
                  <a:cubicBezTo>
                    <a:pt x="829" y="1689"/>
                    <a:pt x="809" y="1727"/>
                    <a:pt x="799" y="1727"/>
                  </a:cubicBezTo>
                  <a:cubicBezTo>
                    <a:pt x="793" y="1721"/>
                    <a:pt x="790" y="1718"/>
                    <a:pt x="787" y="1718"/>
                  </a:cubicBezTo>
                  <a:cubicBezTo>
                    <a:pt x="784" y="1718"/>
                    <a:pt x="781" y="1721"/>
                    <a:pt x="775" y="1727"/>
                  </a:cubicBezTo>
                  <a:cubicBezTo>
                    <a:pt x="751" y="1762"/>
                    <a:pt x="727" y="1786"/>
                    <a:pt x="691" y="1798"/>
                  </a:cubicBezTo>
                  <a:cubicBezTo>
                    <a:pt x="703" y="1762"/>
                    <a:pt x="727" y="1727"/>
                    <a:pt x="751" y="1703"/>
                  </a:cubicBezTo>
                  <a:cubicBezTo>
                    <a:pt x="751" y="1703"/>
                    <a:pt x="751" y="1718"/>
                    <a:pt x="757" y="1718"/>
                  </a:cubicBezTo>
                  <a:cubicBezTo>
                    <a:pt x="759" y="1718"/>
                    <a:pt x="761" y="1717"/>
                    <a:pt x="763" y="1715"/>
                  </a:cubicBezTo>
                  <a:cubicBezTo>
                    <a:pt x="787" y="1703"/>
                    <a:pt x="787" y="1703"/>
                    <a:pt x="775" y="1691"/>
                  </a:cubicBezTo>
                  <a:cubicBezTo>
                    <a:pt x="775" y="1679"/>
                    <a:pt x="727" y="1691"/>
                    <a:pt x="751" y="1655"/>
                  </a:cubicBezTo>
                  <a:cubicBezTo>
                    <a:pt x="775" y="1619"/>
                    <a:pt x="691" y="1619"/>
                    <a:pt x="680" y="1608"/>
                  </a:cubicBezTo>
                  <a:cubicBezTo>
                    <a:pt x="644" y="1655"/>
                    <a:pt x="656" y="1655"/>
                    <a:pt x="620" y="1691"/>
                  </a:cubicBezTo>
                  <a:cubicBezTo>
                    <a:pt x="608" y="1691"/>
                    <a:pt x="644" y="1631"/>
                    <a:pt x="632" y="1631"/>
                  </a:cubicBezTo>
                  <a:lnTo>
                    <a:pt x="632" y="1631"/>
                  </a:lnTo>
                  <a:cubicBezTo>
                    <a:pt x="632" y="1631"/>
                    <a:pt x="584" y="1667"/>
                    <a:pt x="561" y="1679"/>
                  </a:cubicBezTo>
                  <a:cubicBezTo>
                    <a:pt x="581" y="1649"/>
                    <a:pt x="635" y="1508"/>
                    <a:pt x="615" y="1508"/>
                  </a:cubicBezTo>
                  <a:cubicBezTo>
                    <a:pt x="612" y="1508"/>
                    <a:pt x="605" y="1513"/>
                    <a:pt x="596" y="1524"/>
                  </a:cubicBezTo>
                  <a:cubicBezTo>
                    <a:pt x="596" y="1528"/>
                    <a:pt x="598" y="1529"/>
                    <a:pt x="599" y="1529"/>
                  </a:cubicBezTo>
                  <a:cubicBezTo>
                    <a:pt x="603" y="1529"/>
                    <a:pt x="608" y="1524"/>
                    <a:pt x="608" y="1524"/>
                  </a:cubicBezTo>
                  <a:lnTo>
                    <a:pt x="608" y="1524"/>
                  </a:lnTo>
                  <a:cubicBezTo>
                    <a:pt x="608" y="1525"/>
                    <a:pt x="561" y="1572"/>
                    <a:pt x="561" y="1584"/>
                  </a:cubicBezTo>
                  <a:lnTo>
                    <a:pt x="525" y="1584"/>
                  </a:lnTo>
                  <a:cubicBezTo>
                    <a:pt x="525" y="1572"/>
                    <a:pt x="584" y="1512"/>
                    <a:pt x="584" y="1488"/>
                  </a:cubicBezTo>
                  <a:cubicBezTo>
                    <a:pt x="584" y="1477"/>
                    <a:pt x="572" y="1465"/>
                    <a:pt x="561" y="1465"/>
                  </a:cubicBezTo>
                  <a:cubicBezTo>
                    <a:pt x="540" y="1465"/>
                    <a:pt x="520" y="1491"/>
                    <a:pt x="507" y="1491"/>
                  </a:cubicBezTo>
                  <a:cubicBezTo>
                    <a:pt x="505" y="1491"/>
                    <a:pt x="503" y="1490"/>
                    <a:pt x="501" y="1488"/>
                  </a:cubicBezTo>
                  <a:cubicBezTo>
                    <a:pt x="489" y="1477"/>
                    <a:pt x="477" y="1477"/>
                    <a:pt x="501" y="1453"/>
                  </a:cubicBezTo>
                  <a:cubicBezTo>
                    <a:pt x="513" y="1441"/>
                    <a:pt x="525" y="1441"/>
                    <a:pt x="537" y="1429"/>
                  </a:cubicBezTo>
                  <a:cubicBezTo>
                    <a:pt x="538" y="1428"/>
                    <a:pt x="538" y="1427"/>
                    <a:pt x="536" y="1427"/>
                  </a:cubicBezTo>
                  <a:cubicBezTo>
                    <a:pt x="527" y="1427"/>
                    <a:pt x="462" y="1452"/>
                    <a:pt x="442" y="1452"/>
                  </a:cubicBezTo>
                  <a:cubicBezTo>
                    <a:pt x="435" y="1452"/>
                    <a:pt x="433" y="1449"/>
                    <a:pt x="441" y="1441"/>
                  </a:cubicBezTo>
                  <a:cubicBezTo>
                    <a:pt x="465" y="1405"/>
                    <a:pt x="501" y="1393"/>
                    <a:pt x="489" y="1381"/>
                  </a:cubicBezTo>
                  <a:lnTo>
                    <a:pt x="465" y="1381"/>
                  </a:lnTo>
                  <a:cubicBezTo>
                    <a:pt x="465" y="1381"/>
                    <a:pt x="415" y="1442"/>
                    <a:pt x="407" y="1442"/>
                  </a:cubicBezTo>
                  <a:cubicBezTo>
                    <a:pt x="406" y="1442"/>
                    <a:pt x="406" y="1442"/>
                    <a:pt x="406" y="1441"/>
                  </a:cubicBezTo>
                  <a:cubicBezTo>
                    <a:pt x="394" y="1429"/>
                    <a:pt x="406" y="1405"/>
                    <a:pt x="394" y="1405"/>
                  </a:cubicBezTo>
                  <a:lnTo>
                    <a:pt x="346" y="1381"/>
                  </a:lnTo>
                  <a:lnTo>
                    <a:pt x="322" y="1381"/>
                  </a:lnTo>
                  <a:cubicBezTo>
                    <a:pt x="310" y="1381"/>
                    <a:pt x="406" y="1358"/>
                    <a:pt x="418" y="1358"/>
                  </a:cubicBezTo>
                  <a:cubicBezTo>
                    <a:pt x="430" y="1354"/>
                    <a:pt x="432" y="1352"/>
                    <a:pt x="430" y="1352"/>
                  </a:cubicBezTo>
                  <a:cubicBezTo>
                    <a:pt x="426" y="1352"/>
                    <a:pt x="402" y="1358"/>
                    <a:pt x="394" y="1358"/>
                  </a:cubicBezTo>
                  <a:lnTo>
                    <a:pt x="334" y="1358"/>
                  </a:lnTo>
                  <a:cubicBezTo>
                    <a:pt x="346" y="1352"/>
                    <a:pt x="360" y="1346"/>
                    <a:pt x="375" y="1341"/>
                  </a:cubicBezTo>
                  <a:lnTo>
                    <a:pt x="375" y="1341"/>
                  </a:lnTo>
                  <a:cubicBezTo>
                    <a:pt x="367" y="1342"/>
                    <a:pt x="360" y="1343"/>
                    <a:pt x="352" y="1343"/>
                  </a:cubicBezTo>
                  <a:cubicBezTo>
                    <a:pt x="331" y="1343"/>
                    <a:pt x="310" y="1340"/>
                    <a:pt x="287" y="1334"/>
                  </a:cubicBezTo>
                  <a:cubicBezTo>
                    <a:pt x="263" y="1334"/>
                    <a:pt x="251" y="1322"/>
                    <a:pt x="263" y="1322"/>
                  </a:cubicBezTo>
                  <a:cubicBezTo>
                    <a:pt x="267" y="1318"/>
                    <a:pt x="273" y="1317"/>
                    <a:pt x="281" y="1317"/>
                  </a:cubicBezTo>
                  <a:cubicBezTo>
                    <a:pt x="296" y="1317"/>
                    <a:pt x="314" y="1322"/>
                    <a:pt x="322" y="1322"/>
                  </a:cubicBezTo>
                  <a:cubicBezTo>
                    <a:pt x="334" y="1322"/>
                    <a:pt x="358" y="1310"/>
                    <a:pt x="322" y="1298"/>
                  </a:cubicBezTo>
                  <a:cubicBezTo>
                    <a:pt x="287" y="1286"/>
                    <a:pt x="275" y="1286"/>
                    <a:pt x="275" y="1274"/>
                  </a:cubicBezTo>
                  <a:cubicBezTo>
                    <a:pt x="287" y="1262"/>
                    <a:pt x="287" y="1262"/>
                    <a:pt x="299" y="1262"/>
                  </a:cubicBezTo>
                  <a:cubicBezTo>
                    <a:pt x="322" y="1286"/>
                    <a:pt x="358" y="1298"/>
                    <a:pt x="394" y="1310"/>
                  </a:cubicBezTo>
                  <a:cubicBezTo>
                    <a:pt x="404" y="1310"/>
                    <a:pt x="362" y="1284"/>
                    <a:pt x="364" y="1284"/>
                  </a:cubicBezTo>
                  <a:lnTo>
                    <a:pt x="364" y="1284"/>
                  </a:lnTo>
                  <a:cubicBezTo>
                    <a:pt x="365" y="1284"/>
                    <a:pt x="367" y="1284"/>
                    <a:pt x="370" y="1286"/>
                  </a:cubicBezTo>
                  <a:cubicBezTo>
                    <a:pt x="379" y="1289"/>
                    <a:pt x="383" y="1291"/>
                    <a:pt x="385" y="1293"/>
                  </a:cubicBezTo>
                  <a:lnTo>
                    <a:pt x="385" y="1293"/>
                  </a:lnTo>
                  <a:cubicBezTo>
                    <a:pt x="386" y="1291"/>
                    <a:pt x="388" y="1289"/>
                    <a:pt x="394" y="1286"/>
                  </a:cubicBezTo>
                  <a:cubicBezTo>
                    <a:pt x="418" y="1274"/>
                    <a:pt x="430" y="1250"/>
                    <a:pt x="418" y="1250"/>
                  </a:cubicBezTo>
                  <a:cubicBezTo>
                    <a:pt x="410" y="1250"/>
                    <a:pt x="407" y="1246"/>
                    <a:pt x="404" y="1240"/>
                  </a:cubicBezTo>
                  <a:lnTo>
                    <a:pt x="404" y="1240"/>
                  </a:lnTo>
                  <a:cubicBezTo>
                    <a:pt x="396" y="1246"/>
                    <a:pt x="388" y="1253"/>
                    <a:pt x="384" y="1253"/>
                  </a:cubicBezTo>
                  <a:cubicBezTo>
                    <a:pt x="383" y="1253"/>
                    <a:pt x="382" y="1252"/>
                    <a:pt x="382" y="1250"/>
                  </a:cubicBezTo>
                  <a:cubicBezTo>
                    <a:pt x="382" y="1238"/>
                    <a:pt x="334" y="1227"/>
                    <a:pt x="310" y="1215"/>
                  </a:cubicBezTo>
                  <a:lnTo>
                    <a:pt x="322" y="1215"/>
                  </a:lnTo>
                  <a:cubicBezTo>
                    <a:pt x="296" y="1206"/>
                    <a:pt x="296" y="1178"/>
                    <a:pt x="302" y="1178"/>
                  </a:cubicBezTo>
                  <a:lnTo>
                    <a:pt x="302" y="1178"/>
                  </a:lnTo>
                  <a:cubicBezTo>
                    <a:pt x="304" y="1178"/>
                    <a:pt x="307" y="1181"/>
                    <a:pt x="310" y="1191"/>
                  </a:cubicBezTo>
                  <a:cubicBezTo>
                    <a:pt x="322" y="1215"/>
                    <a:pt x="370" y="1203"/>
                    <a:pt x="394" y="1215"/>
                  </a:cubicBezTo>
                  <a:cubicBezTo>
                    <a:pt x="399" y="1217"/>
                    <a:pt x="403" y="1219"/>
                    <a:pt x="406" y="1219"/>
                  </a:cubicBezTo>
                  <a:lnTo>
                    <a:pt x="406" y="1219"/>
                  </a:lnTo>
                  <a:cubicBezTo>
                    <a:pt x="406" y="1212"/>
                    <a:pt x="406" y="1203"/>
                    <a:pt x="406" y="1203"/>
                  </a:cubicBezTo>
                  <a:cubicBezTo>
                    <a:pt x="388" y="1185"/>
                    <a:pt x="384" y="1149"/>
                    <a:pt x="392" y="1149"/>
                  </a:cubicBezTo>
                  <a:lnTo>
                    <a:pt x="392" y="1149"/>
                  </a:lnTo>
                  <a:cubicBezTo>
                    <a:pt x="395" y="1149"/>
                    <a:pt x="399" y="1154"/>
                    <a:pt x="406" y="1167"/>
                  </a:cubicBezTo>
                  <a:cubicBezTo>
                    <a:pt x="424" y="1167"/>
                    <a:pt x="449" y="1242"/>
                    <a:pt x="454" y="1242"/>
                  </a:cubicBezTo>
                  <a:cubicBezTo>
                    <a:pt x="456" y="1242"/>
                    <a:pt x="456" y="1235"/>
                    <a:pt x="453" y="1215"/>
                  </a:cubicBezTo>
                  <a:cubicBezTo>
                    <a:pt x="453" y="1179"/>
                    <a:pt x="441" y="1155"/>
                    <a:pt x="453" y="1155"/>
                  </a:cubicBezTo>
                  <a:cubicBezTo>
                    <a:pt x="455" y="1153"/>
                    <a:pt x="457" y="1153"/>
                    <a:pt x="458" y="1153"/>
                  </a:cubicBezTo>
                  <a:cubicBezTo>
                    <a:pt x="469" y="1153"/>
                    <a:pt x="479" y="1179"/>
                    <a:pt x="489" y="1179"/>
                  </a:cubicBezTo>
                  <a:cubicBezTo>
                    <a:pt x="501" y="1191"/>
                    <a:pt x="501" y="1191"/>
                    <a:pt x="501" y="1191"/>
                  </a:cubicBezTo>
                  <a:lnTo>
                    <a:pt x="465" y="1131"/>
                  </a:lnTo>
                  <a:cubicBezTo>
                    <a:pt x="465" y="1131"/>
                    <a:pt x="453" y="1119"/>
                    <a:pt x="441" y="1119"/>
                  </a:cubicBezTo>
                  <a:cubicBezTo>
                    <a:pt x="418" y="1096"/>
                    <a:pt x="441" y="1072"/>
                    <a:pt x="453" y="1072"/>
                  </a:cubicBezTo>
                  <a:cubicBezTo>
                    <a:pt x="453" y="1072"/>
                    <a:pt x="477" y="1096"/>
                    <a:pt x="489" y="1107"/>
                  </a:cubicBezTo>
                  <a:cubicBezTo>
                    <a:pt x="498" y="1125"/>
                    <a:pt x="507" y="1136"/>
                    <a:pt x="511" y="1136"/>
                  </a:cubicBezTo>
                  <a:cubicBezTo>
                    <a:pt x="512" y="1136"/>
                    <a:pt x="513" y="1134"/>
                    <a:pt x="513" y="1131"/>
                  </a:cubicBezTo>
                  <a:cubicBezTo>
                    <a:pt x="501" y="1119"/>
                    <a:pt x="513" y="1072"/>
                    <a:pt x="513" y="1060"/>
                  </a:cubicBezTo>
                  <a:cubicBezTo>
                    <a:pt x="513" y="1060"/>
                    <a:pt x="518" y="1070"/>
                    <a:pt x="522" y="1070"/>
                  </a:cubicBezTo>
                  <a:cubicBezTo>
                    <a:pt x="523" y="1070"/>
                    <a:pt x="525" y="1068"/>
                    <a:pt x="525" y="1060"/>
                  </a:cubicBezTo>
                  <a:cubicBezTo>
                    <a:pt x="525" y="1048"/>
                    <a:pt x="528" y="1044"/>
                    <a:pt x="532" y="1044"/>
                  </a:cubicBezTo>
                  <a:cubicBezTo>
                    <a:pt x="546" y="1044"/>
                    <a:pt x="575" y="1087"/>
                    <a:pt x="584" y="1096"/>
                  </a:cubicBezTo>
                  <a:cubicBezTo>
                    <a:pt x="596" y="1107"/>
                    <a:pt x="584" y="1119"/>
                    <a:pt x="584" y="1155"/>
                  </a:cubicBezTo>
                  <a:cubicBezTo>
                    <a:pt x="584" y="1191"/>
                    <a:pt x="596" y="1191"/>
                    <a:pt x="596" y="1191"/>
                  </a:cubicBezTo>
                  <a:cubicBezTo>
                    <a:pt x="604" y="1198"/>
                    <a:pt x="602" y="1215"/>
                    <a:pt x="608" y="1215"/>
                  </a:cubicBezTo>
                  <a:cubicBezTo>
                    <a:pt x="612" y="1215"/>
                    <a:pt x="618" y="1209"/>
                    <a:pt x="632" y="1191"/>
                  </a:cubicBezTo>
                  <a:cubicBezTo>
                    <a:pt x="640" y="1179"/>
                    <a:pt x="644" y="1175"/>
                    <a:pt x="646" y="1175"/>
                  </a:cubicBezTo>
                  <a:lnTo>
                    <a:pt x="646" y="1175"/>
                  </a:lnTo>
                  <a:cubicBezTo>
                    <a:pt x="649" y="1175"/>
                    <a:pt x="644" y="1191"/>
                    <a:pt x="644" y="1191"/>
                  </a:cubicBezTo>
                  <a:cubicBezTo>
                    <a:pt x="656" y="1191"/>
                    <a:pt x="668" y="1179"/>
                    <a:pt x="680" y="1179"/>
                  </a:cubicBezTo>
                  <a:cubicBezTo>
                    <a:pt x="691" y="1191"/>
                    <a:pt x="691" y="1203"/>
                    <a:pt x="703" y="1215"/>
                  </a:cubicBezTo>
                  <a:cubicBezTo>
                    <a:pt x="703" y="1216"/>
                    <a:pt x="704" y="1216"/>
                    <a:pt x="705" y="1216"/>
                  </a:cubicBezTo>
                  <a:cubicBezTo>
                    <a:pt x="721" y="1216"/>
                    <a:pt x="822" y="1153"/>
                    <a:pt x="822" y="1131"/>
                  </a:cubicBezTo>
                  <a:lnTo>
                    <a:pt x="811" y="1131"/>
                  </a:lnTo>
                  <a:cubicBezTo>
                    <a:pt x="799" y="1119"/>
                    <a:pt x="799" y="1107"/>
                    <a:pt x="811" y="1096"/>
                  </a:cubicBezTo>
                  <a:cubicBezTo>
                    <a:pt x="811" y="1048"/>
                    <a:pt x="787" y="1012"/>
                    <a:pt x="751" y="988"/>
                  </a:cubicBezTo>
                  <a:cubicBezTo>
                    <a:pt x="749" y="988"/>
                    <a:pt x="748" y="987"/>
                    <a:pt x="746" y="987"/>
                  </a:cubicBezTo>
                  <a:cubicBezTo>
                    <a:pt x="727" y="987"/>
                    <a:pt x="715" y="1049"/>
                    <a:pt x="686" y="1049"/>
                  </a:cubicBezTo>
                  <a:cubicBezTo>
                    <a:pt x="684" y="1049"/>
                    <a:pt x="682" y="1049"/>
                    <a:pt x="680" y="1048"/>
                  </a:cubicBezTo>
                  <a:cubicBezTo>
                    <a:pt x="656" y="1048"/>
                    <a:pt x="656" y="1024"/>
                    <a:pt x="656" y="988"/>
                  </a:cubicBezTo>
                  <a:cubicBezTo>
                    <a:pt x="656" y="953"/>
                    <a:pt x="668" y="953"/>
                    <a:pt x="656" y="941"/>
                  </a:cubicBezTo>
                  <a:cubicBezTo>
                    <a:pt x="653" y="938"/>
                    <a:pt x="651" y="936"/>
                    <a:pt x="649" y="936"/>
                  </a:cubicBezTo>
                  <a:cubicBezTo>
                    <a:pt x="643" y="936"/>
                    <a:pt x="641" y="950"/>
                    <a:pt x="632" y="977"/>
                  </a:cubicBezTo>
                  <a:cubicBezTo>
                    <a:pt x="621" y="993"/>
                    <a:pt x="615" y="999"/>
                    <a:pt x="612" y="999"/>
                  </a:cubicBezTo>
                  <a:cubicBezTo>
                    <a:pt x="608" y="999"/>
                    <a:pt x="608" y="990"/>
                    <a:pt x="608" y="977"/>
                  </a:cubicBezTo>
                  <a:cubicBezTo>
                    <a:pt x="608" y="929"/>
                    <a:pt x="632" y="881"/>
                    <a:pt x="608" y="846"/>
                  </a:cubicBezTo>
                  <a:cubicBezTo>
                    <a:pt x="598" y="835"/>
                    <a:pt x="590" y="831"/>
                    <a:pt x="583" y="831"/>
                  </a:cubicBezTo>
                  <a:cubicBezTo>
                    <a:pt x="567" y="831"/>
                    <a:pt x="561" y="859"/>
                    <a:pt x="561" y="893"/>
                  </a:cubicBezTo>
                  <a:cubicBezTo>
                    <a:pt x="561" y="893"/>
                    <a:pt x="537" y="869"/>
                    <a:pt x="537" y="869"/>
                  </a:cubicBezTo>
                  <a:lnTo>
                    <a:pt x="501" y="869"/>
                  </a:lnTo>
                  <a:cubicBezTo>
                    <a:pt x="489" y="905"/>
                    <a:pt x="465" y="941"/>
                    <a:pt x="465" y="941"/>
                  </a:cubicBezTo>
                  <a:cubicBezTo>
                    <a:pt x="465" y="929"/>
                    <a:pt x="489" y="786"/>
                    <a:pt x="489" y="76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4" name="Google Shape;6544;p50"/>
            <p:cNvSpPr/>
            <p:nvPr/>
          </p:nvSpPr>
          <p:spPr>
            <a:xfrm>
              <a:off x="-2148650" y="1033950"/>
              <a:ext cx="25" cy="25"/>
            </a:xfrm>
            <a:custGeom>
              <a:avLst/>
              <a:gdLst/>
              <a:ahLst/>
              <a:cxnLst/>
              <a:rect l="l" t="t" r="r" b="b"/>
              <a:pathLst>
                <a:path w="1" h="1" extrusionOk="0">
                  <a:moveTo>
                    <a:pt x="1" y="0"/>
                  </a:moveTo>
                  <a:lnTo>
                    <a:pt x="1" y="0"/>
                  </a:lnTo>
                  <a:cubicBezTo>
                    <a:pt x="1" y="0"/>
                    <a:pt x="1" y="0"/>
                    <a:pt x="1" y="0"/>
                  </a:cubicBezTo>
                  <a:close/>
                </a:path>
              </a:pathLst>
            </a:custGeom>
            <a:solidFill>
              <a:srgbClr val="E1B9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5" name="Google Shape;6545;p50"/>
            <p:cNvSpPr/>
            <p:nvPr/>
          </p:nvSpPr>
          <p:spPr>
            <a:xfrm>
              <a:off x="-2454675" y="1243200"/>
              <a:ext cx="2550" cy="275"/>
            </a:xfrm>
            <a:custGeom>
              <a:avLst/>
              <a:gdLst/>
              <a:ahLst/>
              <a:cxnLst/>
              <a:rect l="l" t="t" r="r" b="b"/>
              <a:pathLst>
                <a:path w="102" h="11" extrusionOk="0">
                  <a:moveTo>
                    <a:pt x="38" y="0"/>
                  </a:moveTo>
                  <a:cubicBezTo>
                    <a:pt x="2" y="8"/>
                    <a:pt x="1" y="11"/>
                    <a:pt x="11" y="11"/>
                  </a:cubicBezTo>
                  <a:cubicBezTo>
                    <a:pt x="33" y="11"/>
                    <a:pt x="101" y="0"/>
                    <a:pt x="3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6" name="Google Shape;6546;p50"/>
            <p:cNvSpPr/>
            <p:nvPr/>
          </p:nvSpPr>
          <p:spPr>
            <a:xfrm>
              <a:off x="-2612400" y="962725"/>
              <a:ext cx="573025" cy="280625"/>
            </a:xfrm>
            <a:custGeom>
              <a:avLst/>
              <a:gdLst/>
              <a:ahLst/>
              <a:cxnLst/>
              <a:rect l="l" t="t" r="r" b="b"/>
              <a:pathLst>
                <a:path w="22921" h="11225" extrusionOk="0">
                  <a:moveTo>
                    <a:pt x="7203" y="145"/>
                  </a:moveTo>
                  <a:cubicBezTo>
                    <a:pt x="7306" y="145"/>
                    <a:pt x="7277" y="195"/>
                    <a:pt x="7168" y="206"/>
                  </a:cubicBezTo>
                  <a:cubicBezTo>
                    <a:pt x="7132" y="210"/>
                    <a:pt x="7101" y="211"/>
                    <a:pt x="7076" y="211"/>
                  </a:cubicBezTo>
                  <a:cubicBezTo>
                    <a:pt x="6945" y="211"/>
                    <a:pt x="6969" y="166"/>
                    <a:pt x="7168" y="146"/>
                  </a:cubicBezTo>
                  <a:cubicBezTo>
                    <a:pt x="7181" y="145"/>
                    <a:pt x="7193" y="145"/>
                    <a:pt x="7203" y="145"/>
                  </a:cubicBezTo>
                  <a:close/>
                  <a:moveTo>
                    <a:pt x="7643" y="159"/>
                  </a:moveTo>
                  <a:cubicBezTo>
                    <a:pt x="7659" y="159"/>
                    <a:pt x="7676" y="162"/>
                    <a:pt x="7692" y="170"/>
                  </a:cubicBezTo>
                  <a:cubicBezTo>
                    <a:pt x="7716" y="182"/>
                    <a:pt x="7716" y="194"/>
                    <a:pt x="7692" y="218"/>
                  </a:cubicBezTo>
                  <a:cubicBezTo>
                    <a:pt x="7526" y="218"/>
                    <a:pt x="7371" y="218"/>
                    <a:pt x="7204" y="230"/>
                  </a:cubicBezTo>
                  <a:lnTo>
                    <a:pt x="7228" y="218"/>
                  </a:lnTo>
                  <a:cubicBezTo>
                    <a:pt x="7298" y="200"/>
                    <a:pt x="7367" y="189"/>
                    <a:pt x="7437" y="189"/>
                  </a:cubicBezTo>
                  <a:cubicBezTo>
                    <a:pt x="7463" y="189"/>
                    <a:pt x="7488" y="191"/>
                    <a:pt x="7514" y="194"/>
                  </a:cubicBezTo>
                  <a:cubicBezTo>
                    <a:pt x="7541" y="194"/>
                    <a:pt x="7590" y="159"/>
                    <a:pt x="7643" y="159"/>
                  </a:cubicBezTo>
                  <a:close/>
                  <a:moveTo>
                    <a:pt x="8454" y="206"/>
                  </a:moveTo>
                  <a:cubicBezTo>
                    <a:pt x="8550" y="218"/>
                    <a:pt x="8561" y="242"/>
                    <a:pt x="8550" y="254"/>
                  </a:cubicBezTo>
                  <a:lnTo>
                    <a:pt x="8395" y="242"/>
                  </a:lnTo>
                  <a:cubicBezTo>
                    <a:pt x="8359" y="218"/>
                    <a:pt x="8335" y="206"/>
                    <a:pt x="8454" y="206"/>
                  </a:cubicBezTo>
                  <a:close/>
                  <a:moveTo>
                    <a:pt x="6496" y="224"/>
                  </a:moveTo>
                  <a:cubicBezTo>
                    <a:pt x="6570" y="224"/>
                    <a:pt x="6645" y="230"/>
                    <a:pt x="6716" y="242"/>
                  </a:cubicBezTo>
                  <a:cubicBezTo>
                    <a:pt x="6740" y="254"/>
                    <a:pt x="6704" y="266"/>
                    <a:pt x="6645" y="277"/>
                  </a:cubicBezTo>
                  <a:cubicBezTo>
                    <a:pt x="6537" y="289"/>
                    <a:pt x="6418" y="301"/>
                    <a:pt x="6299" y="325"/>
                  </a:cubicBezTo>
                  <a:cubicBezTo>
                    <a:pt x="6359" y="289"/>
                    <a:pt x="6264" y="266"/>
                    <a:pt x="6275" y="242"/>
                  </a:cubicBezTo>
                  <a:cubicBezTo>
                    <a:pt x="6347" y="230"/>
                    <a:pt x="6421" y="224"/>
                    <a:pt x="6496" y="224"/>
                  </a:cubicBezTo>
                  <a:close/>
                  <a:moveTo>
                    <a:pt x="9275" y="332"/>
                  </a:moveTo>
                  <a:cubicBezTo>
                    <a:pt x="9286" y="332"/>
                    <a:pt x="9298" y="333"/>
                    <a:pt x="9312" y="337"/>
                  </a:cubicBezTo>
                  <a:cubicBezTo>
                    <a:pt x="9347" y="349"/>
                    <a:pt x="9371" y="361"/>
                    <a:pt x="9383" y="385"/>
                  </a:cubicBezTo>
                  <a:lnTo>
                    <a:pt x="9193" y="349"/>
                  </a:lnTo>
                  <a:cubicBezTo>
                    <a:pt x="9226" y="340"/>
                    <a:pt x="9248" y="332"/>
                    <a:pt x="9275" y="332"/>
                  </a:cubicBezTo>
                  <a:close/>
                  <a:moveTo>
                    <a:pt x="5651" y="354"/>
                  </a:moveTo>
                  <a:cubicBezTo>
                    <a:pt x="5674" y="354"/>
                    <a:pt x="5689" y="363"/>
                    <a:pt x="5692" y="385"/>
                  </a:cubicBezTo>
                  <a:cubicBezTo>
                    <a:pt x="5668" y="408"/>
                    <a:pt x="5609" y="444"/>
                    <a:pt x="5716" y="444"/>
                  </a:cubicBezTo>
                  <a:cubicBezTo>
                    <a:pt x="5633" y="456"/>
                    <a:pt x="5537" y="480"/>
                    <a:pt x="5454" y="504"/>
                  </a:cubicBezTo>
                  <a:cubicBezTo>
                    <a:pt x="5513" y="480"/>
                    <a:pt x="5561" y="468"/>
                    <a:pt x="5561" y="456"/>
                  </a:cubicBezTo>
                  <a:lnTo>
                    <a:pt x="5561" y="456"/>
                  </a:lnTo>
                  <a:cubicBezTo>
                    <a:pt x="5561" y="464"/>
                    <a:pt x="5442" y="478"/>
                    <a:pt x="5388" y="478"/>
                  </a:cubicBezTo>
                  <a:cubicBezTo>
                    <a:pt x="5363" y="478"/>
                    <a:pt x="5352" y="475"/>
                    <a:pt x="5371" y="468"/>
                  </a:cubicBezTo>
                  <a:cubicBezTo>
                    <a:pt x="5459" y="424"/>
                    <a:pt x="5585" y="354"/>
                    <a:pt x="5651" y="354"/>
                  </a:cubicBezTo>
                  <a:close/>
                  <a:moveTo>
                    <a:pt x="10863" y="704"/>
                  </a:moveTo>
                  <a:cubicBezTo>
                    <a:pt x="10893" y="704"/>
                    <a:pt x="10933" y="706"/>
                    <a:pt x="10990" y="706"/>
                  </a:cubicBezTo>
                  <a:cubicBezTo>
                    <a:pt x="11026" y="742"/>
                    <a:pt x="11050" y="789"/>
                    <a:pt x="11062" y="837"/>
                  </a:cubicBezTo>
                  <a:lnTo>
                    <a:pt x="11002" y="813"/>
                  </a:lnTo>
                  <a:cubicBezTo>
                    <a:pt x="10967" y="801"/>
                    <a:pt x="10943" y="789"/>
                    <a:pt x="10919" y="789"/>
                  </a:cubicBezTo>
                  <a:lnTo>
                    <a:pt x="10764" y="730"/>
                  </a:lnTo>
                  <a:cubicBezTo>
                    <a:pt x="10793" y="708"/>
                    <a:pt x="10817" y="704"/>
                    <a:pt x="10863" y="704"/>
                  </a:cubicBezTo>
                  <a:close/>
                  <a:moveTo>
                    <a:pt x="11346" y="920"/>
                  </a:moveTo>
                  <a:cubicBezTo>
                    <a:pt x="11362" y="920"/>
                    <a:pt x="11389" y="926"/>
                    <a:pt x="11431" y="944"/>
                  </a:cubicBezTo>
                  <a:lnTo>
                    <a:pt x="11419" y="968"/>
                  </a:lnTo>
                  <a:lnTo>
                    <a:pt x="11324" y="932"/>
                  </a:lnTo>
                  <a:cubicBezTo>
                    <a:pt x="11324" y="926"/>
                    <a:pt x="11330" y="920"/>
                    <a:pt x="11346" y="920"/>
                  </a:cubicBezTo>
                  <a:close/>
                  <a:moveTo>
                    <a:pt x="4787" y="623"/>
                  </a:moveTo>
                  <a:cubicBezTo>
                    <a:pt x="4835" y="623"/>
                    <a:pt x="4740" y="694"/>
                    <a:pt x="4763" y="718"/>
                  </a:cubicBezTo>
                  <a:lnTo>
                    <a:pt x="4740" y="718"/>
                  </a:lnTo>
                  <a:cubicBezTo>
                    <a:pt x="4525" y="801"/>
                    <a:pt x="4323" y="885"/>
                    <a:pt x="4120" y="992"/>
                  </a:cubicBezTo>
                  <a:cubicBezTo>
                    <a:pt x="4109" y="968"/>
                    <a:pt x="4228" y="897"/>
                    <a:pt x="4299" y="873"/>
                  </a:cubicBezTo>
                  <a:cubicBezTo>
                    <a:pt x="4418" y="837"/>
                    <a:pt x="4537" y="777"/>
                    <a:pt x="4644" y="694"/>
                  </a:cubicBezTo>
                  <a:cubicBezTo>
                    <a:pt x="4692" y="658"/>
                    <a:pt x="4740" y="635"/>
                    <a:pt x="4787" y="623"/>
                  </a:cubicBezTo>
                  <a:close/>
                  <a:moveTo>
                    <a:pt x="3924" y="1053"/>
                  </a:moveTo>
                  <a:cubicBezTo>
                    <a:pt x="3944" y="1053"/>
                    <a:pt x="3952" y="1069"/>
                    <a:pt x="3978" y="1075"/>
                  </a:cubicBezTo>
                  <a:cubicBezTo>
                    <a:pt x="3847" y="1147"/>
                    <a:pt x="3728" y="1218"/>
                    <a:pt x="3597" y="1301"/>
                  </a:cubicBezTo>
                  <a:cubicBezTo>
                    <a:pt x="3545" y="1312"/>
                    <a:pt x="3468" y="1339"/>
                    <a:pt x="3439" y="1339"/>
                  </a:cubicBezTo>
                  <a:cubicBezTo>
                    <a:pt x="3435" y="1339"/>
                    <a:pt x="3432" y="1339"/>
                    <a:pt x="3430" y="1337"/>
                  </a:cubicBezTo>
                  <a:cubicBezTo>
                    <a:pt x="3430" y="1326"/>
                    <a:pt x="3546" y="1241"/>
                    <a:pt x="3579" y="1241"/>
                  </a:cubicBezTo>
                  <a:cubicBezTo>
                    <a:pt x="3582" y="1241"/>
                    <a:pt x="3583" y="1241"/>
                    <a:pt x="3585" y="1242"/>
                  </a:cubicBezTo>
                  <a:cubicBezTo>
                    <a:pt x="3587" y="1244"/>
                    <a:pt x="3590" y="1245"/>
                    <a:pt x="3595" y="1245"/>
                  </a:cubicBezTo>
                  <a:cubicBezTo>
                    <a:pt x="3636" y="1245"/>
                    <a:pt x="3758" y="1154"/>
                    <a:pt x="3823" y="1111"/>
                  </a:cubicBezTo>
                  <a:cubicBezTo>
                    <a:pt x="3879" y="1066"/>
                    <a:pt x="3906" y="1053"/>
                    <a:pt x="3924" y="1053"/>
                  </a:cubicBezTo>
                  <a:close/>
                  <a:moveTo>
                    <a:pt x="11907" y="1111"/>
                  </a:moveTo>
                  <a:cubicBezTo>
                    <a:pt x="12002" y="1158"/>
                    <a:pt x="12074" y="1242"/>
                    <a:pt x="12121" y="1254"/>
                  </a:cubicBezTo>
                  <a:cubicBezTo>
                    <a:pt x="12205" y="1278"/>
                    <a:pt x="12288" y="1278"/>
                    <a:pt x="12371" y="1278"/>
                  </a:cubicBezTo>
                  <a:cubicBezTo>
                    <a:pt x="12419" y="1349"/>
                    <a:pt x="12467" y="1409"/>
                    <a:pt x="12514" y="1468"/>
                  </a:cubicBezTo>
                  <a:cubicBezTo>
                    <a:pt x="12336" y="1373"/>
                    <a:pt x="12145" y="1278"/>
                    <a:pt x="11943" y="1194"/>
                  </a:cubicBezTo>
                  <a:cubicBezTo>
                    <a:pt x="11931" y="1158"/>
                    <a:pt x="11895" y="1135"/>
                    <a:pt x="11895" y="1111"/>
                  </a:cubicBezTo>
                  <a:close/>
                  <a:moveTo>
                    <a:pt x="12800" y="1587"/>
                  </a:moveTo>
                  <a:cubicBezTo>
                    <a:pt x="12872" y="1599"/>
                    <a:pt x="12931" y="1623"/>
                    <a:pt x="12979" y="1659"/>
                  </a:cubicBezTo>
                  <a:lnTo>
                    <a:pt x="12991" y="1659"/>
                  </a:lnTo>
                  <a:cubicBezTo>
                    <a:pt x="13050" y="1706"/>
                    <a:pt x="13050" y="1718"/>
                    <a:pt x="13038" y="1742"/>
                  </a:cubicBezTo>
                  <a:lnTo>
                    <a:pt x="12764" y="1587"/>
                  </a:lnTo>
                  <a:close/>
                  <a:moveTo>
                    <a:pt x="2918" y="1837"/>
                  </a:moveTo>
                  <a:lnTo>
                    <a:pt x="2823" y="1932"/>
                  </a:lnTo>
                  <a:cubicBezTo>
                    <a:pt x="2799" y="1944"/>
                    <a:pt x="2775" y="1956"/>
                    <a:pt x="2763" y="1968"/>
                  </a:cubicBezTo>
                  <a:lnTo>
                    <a:pt x="2739" y="2004"/>
                  </a:lnTo>
                  <a:cubicBezTo>
                    <a:pt x="2656" y="2087"/>
                    <a:pt x="2573" y="2171"/>
                    <a:pt x="2501" y="2266"/>
                  </a:cubicBezTo>
                  <a:cubicBezTo>
                    <a:pt x="2489" y="2242"/>
                    <a:pt x="2454" y="2266"/>
                    <a:pt x="2513" y="2194"/>
                  </a:cubicBezTo>
                  <a:cubicBezTo>
                    <a:pt x="2596" y="2099"/>
                    <a:pt x="2692" y="2004"/>
                    <a:pt x="2787" y="1909"/>
                  </a:cubicBezTo>
                  <a:cubicBezTo>
                    <a:pt x="2835" y="1885"/>
                    <a:pt x="2870" y="1861"/>
                    <a:pt x="2918" y="1837"/>
                  </a:cubicBezTo>
                  <a:close/>
                  <a:moveTo>
                    <a:pt x="14026" y="2325"/>
                  </a:moveTo>
                  <a:lnTo>
                    <a:pt x="14026" y="2325"/>
                  </a:lnTo>
                  <a:cubicBezTo>
                    <a:pt x="14038" y="2331"/>
                    <a:pt x="14047" y="2337"/>
                    <a:pt x="14056" y="2343"/>
                  </a:cubicBezTo>
                  <a:lnTo>
                    <a:pt x="14026" y="2325"/>
                  </a:lnTo>
                  <a:close/>
                  <a:moveTo>
                    <a:pt x="19895" y="2309"/>
                  </a:moveTo>
                  <a:cubicBezTo>
                    <a:pt x="19956" y="2309"/>
                    <a:pt x="19928" y="2358"/>
                    <a:pt x="19837" y="2385"/>
                  </a:cubicBezTo>
                  <a:cubicBezTo>
                    <a:pt x="19765" y="2385"/>
                    <a:pt x="19658" y="2385"/>
                    <a:pt x="19813" y="2325"/>
                  </a:cubicBezTo>
                  <a:cubicBezTo>
                    <a:pt x="19849" y="2314"/>
                    <a:pt x="19877" y="2309"/>
                    <a:pt x="19895" y="2309"/>
                  </a:cubicBezTo>
                  <a:close/>
                  <a:moveTo>
                    <a:pt x="14279" y="2487"/>
                  </a:moveTo>
                  <a:cubicBezTo>
                    <a:pt x="14284" y="2487"/>
                    <a:pt x="14295" y="2498"/>
                    <a:pt x="14312" y="2516"/>
                  </a:cubicBezTo>
                  <a:lnTo>
                    <a:pt x="14324" y="2504"/>
                  </a:lnTo>
                  <a:lnTo>
                    <a:pt x="14419" y="2587"/>
                  </a:lnTo>
                  <a:lnTo>
                    <a:pt x="14276" y="2492"/>
                  </a:lnTo>
                  <a:cubicBezTo>
                    <a:pt x="14276" y="2489"/>
                    <a:pt x="14277" y="2487"/>
                    <a:pt x="14279" y="2487"/>
                  </a:cubicBezTo>
                  <a:close/>
                  <a:moveTo>
                    <a:pt x="19534" y="2521"/>
                  </a:moveTo>
                  <a:cubicBezTo>
                    <a:pt x="19542" y="2521"/>
                    <a:pt x="19547" y="2523"/>
                    <a:pt x="19551" y="2528"/>
                  </a:cubicBezTo>
                  <a:cubicBezTo>
                    <a:pt x="19313" y="2635"/>
                    <a:pt x="19087" y="2754"/>
                    <a:pt x="18860" y="2897"/>
                  </a:cubicBezTo>
                  <a:cubicBezTo>
                    <a:pt x="18860" y="2897"/>
                    <a:pt x="18872" y="2885"/>
                    <a:pt x="18872" y="2885"/>
                  </a:cubicBezTo>
                  <a:cubicBezTo>
                    <a:pt x="18908" y="2802"/>
                    <a:pt x="19325" y="2587"/>
                    <a:pt x="19432" y="2552"/>
                  </a:cubicBezTo>
                  <a:lnTo>
                    <a:pt x="19444" y="2552"/>
                  </a:lnTo>
                  <a:cubicBezTo>
                    <a:pt x="19497" y="2529"/>
                    <a:pt x="19521" y="2521"/>
                    <a:pt x="19534" y="2521"/>
                  </a:cubicBezTo>
                  <a:close/>
                  <a:moveTo>
                    <a:pt x="2280" y="2478"/>
                  </a:moveTo>
                  <a:cubicBezTo>
                    <a:pt x="2286" y="2478"/>
                    <a:pt x="2292" y="2479"/>
                    <a:pt x="2299" y="2480"/>
                  </a:cubicBezTo>
                  <a:cubicBezTo>
                    <a:pt x="2120" y="2706"/>
                    <a:pt x="1954" y="2944"/>
                    <a:pt x="1787" y="3183"/>
                  </a:cubicBezTo>
                  <a:cubicBezTo>
                    <a:pt x="1787" y="3171"/>
                    <a:pt x="1787" y="3159"/>
                    <a:pt x="1834" y="3087"/>
                  </a:cubicBezTo>
                  <a:cubicBezTo>
                    <a:pt x="1870" y="3052"/>
                    <a:pt x="1894" y="3004"/>
                    <a:pt x="1918" y="2956"/>
                  </a:cubicBezTo>
                  <a:cubicBezTo>
                    <a:pt x="1930" y="2921"/>
                    <a:pt x="1894" y="2933"/>
                    <a:pt x="1906" y="2897"/>
                  </a:cubicBezTo>
                  <a:cubicBezTo>
                    <a:pt x="1930" y="2849"/>
                    <a:pt x="1954" y="2790"/>
                    <a:pt x="1989" y="2742"/>
                  </a:cubicBezTo>
                  <a:cubicBezTo>
                    <a:pt x="2002" y="2755"/>
                    <a:pt x="2013" y="2763"/>
                    <a:pt x="2026" y="2763"/>
                  </a:cubicBezTo>
                  <a:cubicBezTo>
                    <a:pt x="2049" y="2763"/>
                    <a:pt x="2078" y="2736"/>
                    <a:pt x="2132" y="2659"/>
                  </a:cubicBezTo>
                  <a:cubicBezTo>
                    <a:pt x="2216" y="2522"/>
                    <a:pt x="2235" y="2478"/>
                    <a:pt x="2280" y="2478"/>
                  </a:cubicBezTo>
                  <a:close/>
                  <a:moveTo>
                    <a:pt x="18288" y="3229"/>
                  </a:moveTo>
                  <a:cubicBezTo>
                    <a:pt x="18295" y="3229"/>
                    <a:pt x="18302" y="3230"/>
                    <a:pt x="18313" y="3230"/>
                  </a:cubicBezTo>
                  <a:cubicBezTo>
                    <a:pt x="18206" y="3302"/>
                    <a:pt x="18098" y="3361"/>
                    <a:pt x="18003" y="3421"/>
                  </a:cubicBezTo>
                  <a:lnTo>
                    <a:pt x="17979" y="3421"/>
                  </a:lnTo>
                  <a:cubicBezTo>
                    <a:pt x="17932" y="3409"/>
                    <a:pt x="18146" y="3302"/>
                    <a:pt x="18170" y="3278"/>
                  </a:cubicBezTo>
                  <a:lnTo>
                    <a:pt x="18182" y="3278"/>
                  </a:lnTo>
                  <a:cubicBezTo>
                    <a:pt x="18250" y="3235"/>
                    <a:pt x="18269" y="3229"/>
                    <a:pt x="18288" y="3229"/>
                  </a:cubicBezTo>
                  <a:close/>
                  <a:moveTo>
                    <a:pt x="1763" y="3230"/>
                  </a:moveTo>
                  <a:lnTo>
                    <a:pt x="1763" y="3242"/>
                  </a:lnTo>
                  <a:cubicBezTo>
                    <a:pt x="1715" y="3314"/>
                    <a:pt x="1668" y="3385"/>
                    <a:pt x="1620" y="3468"/>
                  </a:cubicBezTo>
                  <a:cubicBezTo>
                    <a:pt x="1608" y="3444"/>
                    <a:pt x="1596" y="3433"/>
                    <a:pt x="1596" y="3409"/>
                  </a:cubicBezTo>
                  <a:cubicBezTo>
                    <a:pt x="1596" y="3349"/>
                    <a:pt x="1703" y="3266"/>
                    <a:pt x="1763" y="3230"/>
                  </a:cubicBezTo>
                  <a:close/>
                  <a:moveTo>
                    <a:pt x="16170" y="3635"/>
                  </a:moveTo>
                  <a:cubicBezTo>
                    <a:pt x="16170" y="3635"/>
                    <a:pt x="16301" y="3683"/>
                    <a:pt x="16301" y="3683"/>
                  </a:cubicBezTo>
                  <a:cubicBezTo>
                    <a:pt x="16254" y="3675"/>
                    <a:pt x="16207" y="3662"/>
                    <a:pt x="16161" y="3644"/>
                  </a:cubicBezTo>
                  <a:lnTo>
                    <a:pt x="16161" y="3644"/>
                  </a:lnTo>
                  <a:lnTo>
                    <a:pt x="16170" y="3635"/>
                  </a:lnTo>
                  <a:close/>
                  <a:moveTo>
                    <a:pt x="17563" y="3623"/>
                  </a:moveTo>
                  <a:cubicBezTo>
                    <a:pt x="17503" y="3647"/>
                    <a:pt x="17432" y="3659"/>
                    <a:pt x="17372" y="3683"/>
                  </a:cubicBezTo>
                  <a:cubicBezTo>
                    <a:pt x="17420" y="3647"/>
                    <a:pt x="17491" y="3623"/>
                    <a:pt x="17551" y="3623"/>
                  </a:cubicBezTo>
                  <a:close/>
                  <a:moveTo>
                    <a:pt x="21646" y="2802"/>
                  </a:moveTo>
                  <a:cubicBezTo>
                    <a:pt x="21670" y="2825"/>
                    <a:pt x="21706" y="2849"/>
                    <a:pt x="21730" y="2873"/>
                  </a:cubicBezTo>
                  <a:cubicBezTo>
                    <a:pt x="21809" y="2929"/>
                    <a:pt x="21824" y="3113"/>
                    <a:pt x="21885" y="3113"/>
                  </a:cubicBezTo>
                  <a:cubicBezTo>
                    <a:pt x="21889" y="3113"/>
                    <a:pt x="21893" y="3112"/>
                    <a:pt x="21896" y="3111"/>
                  </a:cubicBezTo>
                  <a:lnTo>
                    <a:pt x="21908" y="3111"/>
                  </a:lnTo>
                  <a:cubicBezTo>
                    <a:pt x="21849" y="3123"/>
                    <a:pt x="21944" y="3516"/>
                    <a:pt x="21920" y="3683"/>
                  </a:cubicBezTo>
                  <a:lnTo>
                    <a:pt x="21920" y="3754"/>
                  </a:lnTo>
                  <a:cubicBezTo>
                    <a:pt x="21920" y="3564"/>
                    <a:pt x="21896" y="3373"/>
                    <a:pt x="21837" y="3194"/>
                  </a:cubicBezTo>
                  <a:cubicBezTo>
                    <a:pt x="21801" y="3052"/>
                    <a:pt x="21730" y="2921"/>
                    <a:pt x="21646" y="2802"/>
                  </a:cubicBezTo>
                  <a:close/>
                  <a:moveTo>
                    <a:pt x="16596" y="3708"/>
                  </a:moveTo>
                  <a:cubicBezTo>
                    <a:pt x="16631" y="3708"/>
                    <a:pt x="16673" y="3714"/>
                    <a:pt x="16705" y="3730"/>
                  </a:cubicBezTo>
                  <a:lnTo>
                    <a:pt x="16717" y="3730"/>
                  </a:lnTo>
                  <a:cubicBezTo>
                    <a:pt x="16741" y="3730"/>
                    <a:pt x="16765" y="3754"/>
                    <a:pt x="16789" y="3766"/>
                  </a:cubicBezTo>
                  <a:cubicBezTo>
                    <a:pt x="16693" y="3766"/>
                    <a:pt x="16610" y="3754"/>
                    <a:pt x="16527" y="3742"/>
                  </a:cubicBezTo>
                  <a:lnTo>
                    <a:pt x="16527" y="3730"/>
                  </a:lnTo>
                  <a:cubicBezTo>
                    <a:pt x="16520" y="3717"/>
                    <a:pt x="16553" y="3708"/>
                    <a:pt x="16596" y="3708"/>
                  </a:cubicBezTo>
                  <a:close/>
                  <a:moveTo>
                    <a:pt x="21658" y="4695"/>
                  </a:moveTo>
                  <a:lnTo>
                    <a:pt x="21658" y="4730"/>
                  </a:lnTo>
                  <a:cubicBezTo>
                    <a:pt x="21646" y="4766"/>
                    <a:pt x="21670" y="4754"/>
                    <a:pt x="21635" y="4802"/>
                  </a:cubicBezTo>
                  <a:lnTo>
                    <a:pt x="21646" y="4802"/>
                  </a:lnTo>
                  <a:cubicBezTo>
                    <a:pt x="21599" y="4861"/>
                    <a:pt x="21551" y="4909"/>
                    <a:pt x="21504" y="4957"/>
                  </a:cubicBezTo>
                  <a:lnTo>
                    <a:pt x="21432" y="5016"/>
                  </a:lnTo>
                  <a:cubicBezTo>
                    <a:pt x="21504" y="4933"/>
                    <a:pt x="21575" y="4837"/>
                    <a:pt x="21635" y="4754"/>
                  </a:cubicBezTo>
                  <a:cubicBezTo>
                    <a:pt x="21646" y="4730"/>
                    <a:pt x="21658" y="4718"/>
                    <a:pt x="21658" y="4695"/>
                  </a:cubicBezTo>
                  <a:close/>
                  <a:moveTo>
                    <a:pt x="739" y="5409"/>
                  </a:moveTo>
                  <a:lnTo>
                    <a:pt x="739" y="5421"/>
                  </a:lnTo>
                  <a:lnTo>
                    <a:pt x="727" y="5445"/>
                  </a:lnTo>
                  <a:cubicBezTo>
                    <a:pt x="727" y="5445"/>
                    <a:pt x="727" y="5433"/>
                    <a:pt x="715" y="5433"/>
                  </a:cubicBezTo>
                  <a:cubicBezTo>
                    <a:pt x="727" y="5433"/>
                    <a:pt x="727" y="5433"/>
                    <a:pt x="739" y="5409"/>
                  </a:cubicBezTo>
                  <a:close/>
                  <a:moveTo>
                    <a:pt x="640" y="5440"/>
                  </a:moveTo>
                  <a:lnTo>
                    <a:pt x="640" y="5440"/>
                  </a:lnTo>
                  <a:cubicBezTo>
                    <a:pt x="641" y="5446"/>
                    <a:pt x="642" y="5451"/>
                    <a:pt x="644" y="5457"/>
                  </a:cubicBezTo>
                  <a:cubicBezTo>
                    <a:pt x="642" y="5452"/>
                    <a:pt x="641" y="5447"/>
                    <a:pt x="640" y="5440"/>
                  </a:cubicBezTo>
                  <a:close/>
                  <a:moveTo>
                    <a:pt x="21158" y="5290"/>
                  </a:moveTo>
                  <a:cubicBezTo>
                    <a:pt x="21075" y="5397"/>
                    <a:pt x="20968" y="5480"/>
                    <a:pt x="20861" y="5540"/>
                  </a:cubicBezTo>
                  <a:lnTo>
                    <a:pt x="20861" y="5552"/>
                  </a:lnTo>
                  <a:cubicBezTo>
                    <a:pt x="20849" y="5552"/>
                    <a:pt x="20825" y="5564"/>
                    <a:pt x="20801" y="5576"/>
                  </a:cubicBezTo>
                  <a:cubicBezTo>
                    <a:pt x="20920" y="5492"/>
                    <a:pt x="21051" y="5397"/>
                    <a:pt x="21158" y="5290"/>
                  </a:cubicBezTo>
                  <a:close/>
                  <a:moveTo>
                    <a:pt x="21132" y="5730"/>
                  </a:moveTo>
                  <a:lnTo>
                    <a:pt x="21132" y="5730"/>
                  </a:lnTo>
                  <a:cubicBezTo>
                    <a:pt x="21131" y="5730"/>
                    <a:pt x="21131" y="5730"/>
                    <a:pt x="21132" y="5730"/>
                  </a:cubicBezTo>
                  <a:lnTo>
                    <a:pt x="21132" y="5730"/>
                  </a:lnTo>
                  <a:cubicBezTo>
                    <a:pt x="21133" y="5730"/>
                    <a:pt x="21134" y="5730"/>
                    <a:pt x="21134" y="5730"/>
                  </a:cubicBezTo>
                  <a:cubicBezTo>
                    <a:pt x="21133" y="5730"/>
                    <a:pt x="21132" y="5730"/>
                    <a:pt x="21132" y="5730"/>
                  </a:cubicBezTo>
                  <a:close/>
                  <a:moveTo>
                    <a:pt x="20682" y="5659"/>
                  </a:moveTo>
                  <a:cubicBezTo>
                    <a:pt x="20730" y="5659"/>
                    <a:pt x="20765" y="5659"/>
                    <a:pt x="20670" y="5707"/>
                  </a:cubicBezTo>
                  <a:cubicBezTo>
                    <a:pt x="20611" y="5742"/>
                    <a:pt x="20539" y="5766"/>
                    <a:pt x="20468" y="5766"/>
                  </a:cubicBezTo>
                  <a:lnTo>
                    <a:pt x="20611" y="5671"/>
                  </a:lnTo>
                  <a:lnTo>
                    <a:pt x="20682" y="5659"/>
                  </a:lnTo>
                  <a:close/>
                  <a:moveTo>
                    <a:pt x="20646" y="5838"/>
                  </a:moveTo>
                  <a:cubicBezTo>
                    <a:pt x="20718" y="5838"/>
                    <a:pt x="20789" y="5861"/>
                    <a:pt x="20861" y="5873"/>
                  </a:cubicBezTo>
                  <a:cubicBezTo>
                    <a:pt x="20789" y="5861"/>
                    <a:pt x="20718" y="5850"/>
                    <a:pt x="20646" y="5838"/>
                  </a:cubicBezTo>
                  <a:close/>
                  <a:moveTo>
                    <a:pt x="22385" y="6492"/>
                  </a:moveTo>
                  <a:cubicBezTo>
                    <a:pt x="22444" y="6528"/>
                    <a:pt x="22456" y="6540"/>
                    <a:pt x="22444" y="6540"/>
                  </a:cubicBezTo>
                  <a:lnTo>
                    <a:pt x="22385" y="6492"/>
                  </a:lnTo>
                  <a:close/>
                  <a:moveTo>
                    <a:pt x="22706" y="6873"/>
                  </a:moveTo>
                  <a:cubicBezTo>
                    <a:pt x="22754" y="6921"/>
                    <a:pt x="22754" y="6957"/>
                    <a:pt x="22730" y="7004"/>
                  </a:cubicBezTo>
                  <a:lnTo>
                    <a:pt x="22730" y="6969"/>
                  </a:lnTo>
                  <a:cubicBezTo>
                    <a:pt x="22730" y="6933"/>
                    <a:pt x="22718" y="6909"/>
                    <a:pt x="22706" y="6873"/>
                  </a:cubicBezTo>
                  <a:close/>
                  <a:moveTo>
                    <a:pt x="22730" y="7076"/>
                  </a:moveTo>
                  <a:lnTo>
                    <a:pt x="22730" y="7076"/>
                  </a:lnTo>
                  <a:cubicBezTo>
                    <a:pt x="22760" y="7116"/>
                    <a:pt x="22807" y="7165"/>
                    <a:pt x="22821" y="7165"/>
                  </a:cubicBezTo>
                  <a:cubicBezTo>
                    <a:pt x="22824" y="7165"/>
                    <a:pt x="22825" y="7163"/>
                    <a:pt x="22825" y="7159"/>
                  </a:cubicBezTo>
                  <a:lnTo>
                    <a:pt x="22825" y="7159"/>
                  </a:lnTo>
                  <a:cubicBezTo>
                    <a:pt x="22825" y="7243"/>
                    <a:pt x="22766" y="7243"/>
                    <a:pt x="22754" y="7254"/>
                  </a:cubicBezTo>
                  <a:lnTo>
                    <a:pt x="22742" y="7254"/>
                  </a:lnTo>
                  <a:cubicBezTo>
                    <a:pt x="22732" y="7264"/>
                    <a:pt x="22722" y="7274"/>
                    <a:pt x="22719" y="7284"/>
                  </a:cubicBezTo>
                  <a:lnTo>
                    <a:pt x="22719" y="7284"/>
                  </a:lnTo>
                  <a:cubicBezTo>
                    <a:pt x="22731" y="7215"/>
                    <a:pt x="22741" y="7145"/>
                    <a:pt x="22730" y="7076"/>
                  </a:cubicBezTo>
                  <a:close/>
                  <a:moveTo>
                    <a:pt x="22694" y="7421"/>
                  </a:moveTo>
                  <a:lnTo>
                    <a:pt x="22694" y="7421"/>
                  </a:lnTo>
                  <a:cubicBezTo>
                    <a:pt x="22682" y="7457"/>
                    <a:pt x="22682" y="7493"/>
                    <a:pt x="22670" y="7528"/>
                  </a:cubicBezTo>
                  <a:cubicBezTo>
                    <a:pt x="22660" y="7602"/>
                    <a:pt x="22499" y="7901"/>
                    <a:pt x="22455" y="7901"/>
                  </a:cubicBezTo>
                  <a:cubicBezTo>
                    <a:pt x="22449" y="7901"/>
                    <a:pt x="22446" y="7896"/>
                    <a:pt x="22444" y="7885"/>
                  </a:cubicBezTo>
                  <a:lnTo>
                    <a:pt x="22444" y="7874"/>
                  </a:lnTo>
                  <a:cubicBezTo>
                    <a:pt x="22492" y="7802"/>
                    <a:pt x="22539" y="7731"/>
                    <a:pt x="22587" y="7647"/>
                  </a:cubicBezTo>
                  <a:cubicBezTo>
                    <a:pt x="22635" y="7576"/>
                    <a:pt x="22670" y="7493"/>
                    <a:pt x="22694" y="7421"/>
                  </a:cubicBezTo>
                  <a:close/>
                  <a:moveTo>
                    <a:pt x="22254" y="8112"/>
                  </a:moveTo>
                  <a:lnTo>
                    <a:pt x="22254" y="8112"/>
                  </a:lnTo>
                  <a:cubicBezTo>
                    <a:pt x="22242" y="8136"/>
                    <a:pt x="22218" y="8159"/>
                    <a:pt x="22194" y="8183"/>
                  </a:cubicBezTo>
                  <a:cubicBezTo>
                    <a:pt x="22182" y="8219"/>
                    <a:pt x="22158" y="8231"/>
                    <a:pt x="22123" y="8255"/>
                  </a:cubicBezTo>
                  <a:lnTo>
                    <a:pt x="22123" y="8243"/>
                  </a:lnTo>
                  <a:cubicBezTo>
                    <a:pt x="22170" y="8207"/>
                    <a:pt x="22206" y="8159"/>
                    <a:pt x="22254" y="8112"/>
                  </a:cubicBezTo>
                  <a:close/>
                  <a:moveTo>
                    <a:pt x="299" y="8743"/>
                  </a:moveTo>
                  <a:cubicBezTo>
                    <a:pt x="299" y="8778"/>
                    <a:pt x="310" y="8814"/>
                    <a:pt x="322" y="8850"/>
                  </a:cubicBezTo>
                  <a:cubicBezTo>
                    <a:pt x="299" y="8790"/>
                    <a:pt x="287" y="8755"/>
                    <a:pt x="299" y="8743"/>
                  </a:cubicBezTo>
                  <a:close/>
                  <a:moveTo>
                    <a:pt x="18325" y="8767"/>
                  </a:moveTo>
                  <a:cubicBezTo>
                    <a:pt x="18217" y="8802"/>
                    <a:pt x="18110" y="8850"/>
                    <a:pt x="18003" y="8898"/>
                  </a:cubicBezTo>
                  <a:cubicBezTo>
                    <a:pt x="18027" y="8886"/>
                    <a:pt x="18158" y="8814"/>
                    <a:pt x="18158" y="8790"/>
                  </a:cubicBezTo>
                  <a:cubicBezTo>
                    <a:pt x="18217" y="8778"/>
                    <a:pt x="18265" y="8778"/>
                    <a:pt x="18325" y="8767"/>
                  </a:cubicBezTo>
                  <a:close/>
                  <a:moveTo>
                    <a:pt x="17801" y="8850"/>
                  </a:moveTo>
                  <a:cubicBezTo>
                    <a:pt x="17801" y="8862"/>
                    <a:pt x="17777" y="8874"/>
                    <a:pt x="17694" y="8898"/>
                  </a:cubicBezTo>
                  <a:cubicBezTo>
                    <a:pt x="17622" y="8909"/>
                    <a:pt x="17539" y="8933"/>
                    <a:pt x="17479" y="8945"/>
                  </a:cubicBezTo>
                  <a:lnTo>
                    <a:pt x="17432" y="8945"/>
                  </a:lnTo>
                  <a:cubicBezTo>
                    <a:pt x="17551" y="8909"/>
                    <a:pt x="17670" y="8886"/>
                    <a:pt x="17801" y="8850"/>
                  </a:cubicBezTo>
                  <a:close/>
                  <a:moveTo>
                    <a:pt x="19563" y="8886"/>
                  </a:moveTo>
                  <a:cubicBezTo>
                    <a:pt x="19670" y="8909"/>
                    <a:pt x="19789" y="8921"/>
                    <a:pt x="19908" y="8933"/>
                  </a:cubicBezTo>
                  <a:cubicBezTo>
                    <a:pt x="19854" y="8933"/>
                    <a:pt x="19784" y="8925"/>
                    <a:pt x="19732" y="8925"/>
                  </a:cubicBezTo>
                  <a:cubicBezTo>
                    <a:pt x="19692" y="8925"/>
                    <a:pt x="19663" y="8930"/>
                    <a:pt x="19658" y="8945"/>
                  </a:cubicBezTo>
                  <a:cubicBezTo>
                    <a:pt x="19658" y="8921"/>
                    <a:pt x="19622" y="8909"/>
                    <a:pt x="19563" y="8886"/>
                  </a:cubicBezTo>
                  <a:close/>
                  <a:moveTo>
                    <a:pt x="21325" y="8767"/>
                  </a:moveTo>
                  <a:cubicBezTo>
                    <a:pt x="21361" y="8790"/>
                    <a:pt x="21420" y="8826"/>
                    <a:pt x="21325" y="8862"/>
                  </a:cubicBezTo>
                  <a:lnTo>
                    <a:pt x="21325" y="8850"/>
                  </a:lnTo>
                  <a:cubicBezTo>
                    <a:pt x="21218" y="8898"/>
                    <a:pt x="21027" y="8874"/>
                    <a:pt x="20920" y="8921"/>
                  </a:cubicBezTo>
                  <a:cubicBezTo>
                    <a:pt x="20873" y="8933"/>
                    <a:pt x="20932" y="8957"/>
                    <a:pt x="20944" y="8957"/>
                  </a:cubicBezTo>
                  <a:cubicBezTo>
                    <a:pt x="20944" y="8993"/>
                    <a:pt x="20825" y="9017"/>
                    <a:pt x="20753" y="9028"/>
                  </a:cubicBezTo>
                  <a:cubicBezTo>
                    <a:pt x="20718" y="9032"/>
                    <a:pt x="20671" y="9035"/>
                    <a:pt x="20629" y="9035"/>
                  </a:cubicBezTo>
                  <a:cubicBezTo>
                    <a:pt x="20543" y="9035"/>
                    <a:pt x="20472" y="9025"/>
                    <a:pt x="20527" y="8993"/>
                  </a:cubicBezTo>
                  <a:cubicBezTo>
                    <a:pt x="20587" y="8969"/>
                    <a:pt x="20646" y="8945"/>
                    <a:pt x="20706" y="8933"/>
                  </a:cubicBezTo>
                  <a:cubicBezTo>
                    <a:pt x="20920" y="8909"/>
                    <a:pt x="21123" y="8850"/>
                    <a:pt x="21325" y="8767"/>
                  </a:cubicBezTo>
                  <a:close/>
                  <a:moveTo>
                    <a:pt x="16967" y="9064"/>
                  </a:moveTo>
                  <a:lnTo>
                    <a:pt x="16967" y="9064"/>
                  </a:lnTo>
                  <a:cubicBezTo>
                    <a:pt x="16905" y="9106"/>
                    <a:pt x="16952" y="9147"/>
                    <a:pt x="16996" y="9149"/>
                  </a:cubicBezTo>
                  <a:lnTo>
                    <a:pt x="16996" y="9149"/>
                  </a:lnTo>
                  <a:cubicBezTo>
                    <a:pt x="16943" y="9154"/>
                    <a:pt x="16890" y="9156"/>
                    <a:pt x="16836" y="9156"/>
                  </a:cubicBezTo>
                  <a:cubicBezTo>
                    <a:pt x="16777" y="9156"/>
                    <a:pt x="16717" y="9154"/>
                    <a:pt x="16658" y="9148"/>
                  </a:cubicBezTo>
                  <a:lnTo>
                    <a:pt x="16646" y="9148"/>
                  </a:lnTo>
                  <a:lnTo>
                    <a:pt x="16753" y="9124"/>
                  </a:lnTo>
                  <a:lnTo>
                    <a:pt x="16967" y="9064"/>
                  </a:lnTo>
                  <a:close/>
                  <a:moveTo>
                    <a:pt x="16503" y="9183"/>
                  </a:moveTo>
                  <a:lnTo>
                    <a:pt x="16503" y="9183"/>
                  </a:lnTo>
                  <a:cubicBezTo>
                    <a:pt x="16574" y="9195"/>
                    <a:pt x="16682" y="9231"/>
                    <a:pt x="16491" y="9255"/>
                  </a:cubicBezTo>
                  <a:lnTo>
                    <a:pt x="16479" y="9243"/>
                  </a:lnTo>
                  <a:cubicBezTo>
                    <a:pt x="16437" y="9249"/>
                    <a:pt x="16393" y="9252"/>
                    <a:pt x="16348" y="9252"/>
                  </a:cubicBezTo>
                  <a:cubicBezTo>
                    <a:pt x="16304" y="9252"/>
                    <a:pt x="16259" y="9249"/>
                    <a:pt x="16217" y="9243"/>
                  </a:cubicBezTo>
                  <a:lnTo>
                    <a:pt x="16503" y="9183"/>
                  </a:lnTo>
                  <a:close/>
                  <a:moveTo>
                    <a:pt x="16146" y="9255"/>
                  </a:moveTo>
                  <a:cubicBezTo>
                    <a:pt x="16181" y="9279"/>
                    <a:pt x="16193" y="9314"/>
                    <a:pt x="16170" y="9314"/>
                  </a:cubicBezTo>
                  <a:lnTo>
                    <a:pt x="16158" y="9314"/>
                  </a:lnTo>
                  <a:cubicBezTo>
                    <a:pt x="16137" y="9318"/>
                    <a:pt x="16116" y="9319"/>
                    <a:pt x="16095" y="9319"/>
                  </a:cubicBezTo>
                  <a:cubicBezTo>
                    <a:pt x="16044" y="9319"/>
                    <a:pt x="15994" y="9311"/>
                    <a:pt x="15943" y="9302"/>
                  </a:cubicBezTo>
                  <a:cubicBezTo>
                    <a:pt x="16015" y="9290"/>
                    <a:pt x="16074" y="9279"/>
                    <a:pt x="16146" y="9255"/>
                  </a:cubicBezTo>
                  <a:close/>
                  <a:moveTo>
                    <a:pt x="15824" y="9314"/>
                  </a:moveTo>
                  <a:cubicBezTo>
                    <a:pt x="15872" y="9326"/>
                    <a:pt x="15908" y="9350"/>
                    <a:pt x="15943" y="9362"/>
                  </a:cubicBezTo>
                  <a:cubicBezTo>
                    <a:pt x="15935" y="9370"/>
                    <a:pt x="15914" y="9372"/>
                    <a:pt x="15885" y="9372"/>
                  </a:cubicBezTo>
                  <a:cubicBezTo>
                    <a:pt x="15824" y="9372"/>
                    <a:pt x="15733" y="9361"/>
                    <a:pt x="15669" y="9361"/>
                  </a:cubicBezTo>
                  <a:cubicBezTo>
                    <a:pt x="15625" y="9361"/>
                    <a:pt x="15594" y="9367"/>
                    <a:pt x="15598" y="9386"/>
                  </a:cubicBezTo>
                  <a:lnTo>
                    <a:pt x="15586" y="9374"/>
                  </a:lnTo>
                  <a:cubicBezTo>
                    <a:pt x="15586" y="9374"/>
                    <a:pt x="15550" y="9362"/>
                    <a:pt x="15515" y="9362"/>
                  </a:cubicBezTo>
                  <a:cubicBezTo>
                    <a:pt x="15622" y="9350"/>
                    <a:pt x="15729" y="9338"/>
                    <a:pt x="15824" y="9314"/>
                  </a:cubicBezTo>
                  <a:close/>
                  <a:moveTo>
                    <a:pt x="13479" y="9326"/>
                  </a:moveTo>
                  <a:lnTo>
                    <a:pt x="13479" y="9409"/>
                  </a:lnTo>
                  <a:lnTo>
                    <a:pt x="13634" y="9421"/>
                  </a:lnTo>
                  <a:cubicBezTo>
                    <a:pt x="13622" y="9421"/>
                    <a:pt x="13610" y="9433"/>
                    <a:pt x="13598" y="9433"/>
                  </a:cubicBezTo>
                  <a:cubicBezTo>
                    <a:pt x="13598" y="9445"/>
                    <a:pt x="13583" y="9448"/>
                    <a:pt x="13562" y="9448"/>
                  </a:cubicBezTo>
                  <a:cubicBezTo>
                    <a:pt x="13541" y="9448"/>
                    <a:pt x="13514" y="9445"/>
                    <a:pt x="13491" y="9445"/>
                  </a:cubicBezTo>
                  <a:lnTo>
                    <a:pt x="13479" y="9445"/>
                  </a:lnTo>
                  <a:cubicBezTo>
                    <a:pt x="13467" y="9445"/>
                    <a:pt x="13443" y="9445"/>
                    <a:pt x="13443" y="9433"/>
                  </a:cubicBezTo>
                  <a:lnTo>
                    <a:pt x="13443" y="9398"/>
                  </a:lnTo>
                  <a:cubicBezTo>
                    <a:pt x="13443" y="9374"/>
                    <a:pt x="13443" y="9362"/>
                    <a:pt x="13431" y="9362"/>
                  </a:cubicBezTo>
                  <a:cubicBezTo>
                    <a:pt x="13443" y="9362"/>
                    <a:pt x="13467" y="9350"/>
                    <a:pt x="13479" y="9326"/>
                  </a:cubicBezTo>
                  <a:close/>
                  <a:moveTo>
                    <a:pt x="14550" y="9445"/>
                  </a:moveTo>
                  <a:cubicBezTo>
                    <a:pt x="14491" y="9445"/>
                    <a:pt x="14419" y="9457"/>
                    <a:pt x="14336" y="9457"/>
                  </a:cubicBezTo>
                  <a:lnTo>
                    <a:pt x="14324" y="9457"/>
                  </a:lnTo>
                  <a:cubicBezTo>
                    <a:pt x="14276" y="9457"/>
                    <a:pt x="14229" y="9457"/>
                    <a:pt x="14193" y="9445"/>
                  </a:cubicBezTo>
                  <a:close/>
                  <a:moveTo>
                    <a:pt x="14026" y="9433"/>
                  </a:moveTo>
                  <a:cubicBezTo>
                    <a:pt x="13967" y="9457"/>
                    <a:pt x="13907" y="9481"/>
                    <a:pt x="13848" y="9481"/>
                  </a:cubicBezTo>
                  <a:lnTo>
                    <a:pt x="13836" y="9481"/>
                  </a:lnTo>
                  <a:cubicBezTo>
                    <a:pt x="13872" y="9469"/>
                    <a:pt x="13895" y="9457"/>
                    <a:pt x="13919" y="9433"/>
                  </a:cubicBezTo>
                  <a:close/>
                  <a:moveTo>
                    <a:pt x="14598" y="9481"/>
                  </a:moveTo>
                  <a:lnTo>
                    <a:pt x="14693" y="9505"/>
                  </a:lnTo>
                  <a:cubicBezTo>
                    <a:pt x="14655" y="9505"/>
                    <a:pt x="14617" y="9507"/>
                    <a:pt x="14586" y="9507"/>
                  </a:cubicBezTo>
                  <a:cubicBezTo>
                    <a:pt x="14539" y="9507"/>
                    <a:pt x="14507" y="9502"/>
                    <a:pt x="14515" y="9481"/>
                  </a:cubicBezTo>
                  <a:close/>
                  <a:moveTo>
                    <a:pt x="10407" y="9886"/>
                  </a:moveTo>
                  <a:lnTo>
                    <a:pt x="10425" y="9921"/>
                  </a:lnTo>
                  <a:lnTo>
                    <a:pt x="10407" y="9898"/>
                  </a:lnTo>
                  <a:lnTo>
                    <a:pt x="10395" y="9886"/>
                  </a:lnTo>
                  <a:close/>
                  <a:moveTo>
                    <a:pt x="1168" y="9969"/>
                  </a:moveTo>
                  <a:cubicBezTo>
                    <a:pt x="1215" y="10005"/>
                    <a:pt x="1275" y="10041"/>
                    <a:pt x="1322" y="10076"/>
                  </a:cubicBezTo>
                  <a:cubicBezTo>
                    <a:pt x="1382" y="10124"/>
                    <a:pt x="1430" y="10171"/>
                    <a:pt x="1489" y="10219"/>
                  </a:cubicBezTo>
                  <a:cubicBezTo>
                    <a:pt x="1608" y="10291"/>
                    <a:pt x="1727" y="10362"/>
                    <a:pt x="1846" y="10422"/>
                  </a:cubicBezTo>
                  <a:cubicBezTo>
                    <a:pt x="1703" y="10350"/>
                    <a:pt x="1561" y="10279"/>
                    <a:pt x="1418" y="10195"/>
                  </a:cubicBezTo>
                  <a:cubicBezTo>
                    <a:pt x="1322" y="10148"/>
                    <a:pt x="1192" y="10041"/>
                    <a:pt x="1168" y="9981"/>
                  </a:cubicBezTo>
                  <a:cubicBezTo>
                    <a:pt x="1168" y="9981"/>
                    <a:pt x="1168" y="9969"/>
                    <a:pt x="1168" y="9969"/>
                  </a:cubicBezTo>
                  <a:close/>
                  <a:moveTo>
                    <a:pt x="9838" y="10390"/>
                  </a:moveTo>
                  <a:cubicBezTo>
                    <a:pt x="9855" y="10390"/>
                    <a:pt x="9858" y="10399"/>
                    <a:pt x="9835" y="10422"/>
                  </a:cubicBezTo>
                  <a:lnTo>
                    <a:pt x="9824" y="10422"/>
                  </a:lnTo>
                  <a:cubicBezTo>
                    <a:pt x="9764" y="10481"/>
                    <a:pt x="9693" y="10517"/>
                    <a:pt x="9609" y="10541"/>
                  </a:cubicBezTo>
                  <a:cubicBezTo>
                    <a:pt x="9609" y="10517"/>
                    <a:pt x="9585" y="10481"/>
                    <a:pt x="9681" y="10445"/>
                  </a:cubicBezTo>
                  <a:cubicBezTo>
                    <a:pt x="9740" y="10415"/>
                    <a:pt x="9809" y="10390"/>
                    <a:pt x="9838" y="10390"/>
                  </a:cubicBezTo>
                  <a:close/>
                  <a:moveTo>
                    <a:pt x="1895" y="10562"/>
                  </a:moveTo>
                  <a:lnTo>
                    <a:pt x="1895" y="10562"/>
                  </a:lnTo>
                  <a:cubicBezTo>
                    <a:pt x="1895" y="10563"/>
                    <a:pt x="1894" y="10563"/>
                    <a:pt x="1894" y="10564"/>
                  </a:cubicBezTo>
                  <a:cubicBezTo>
                    <a:pt x="1895" y="10564"/>
                    <a:pt x="1895" y="10563"/>
                    <a:pt x="1895" y="10562"/>
                  </a:cubicBezTo>
                  <a:close/>
                  <a:moveTo>
                    <a:pt x="3204" y="10719"/>
                  </a:moveTo>
                  <a:lnTo>
                    <a:pt x="3370" y="10743"/>
                  </a:lnTo>
                  <a:cubicBezTo>
                    <a:pt x="3370" y="10757"/>
                    <a:pt x="3358" y="10763"/>
                    <a:pt x="3322" y="10763"/>
                  </a:cubicBezTo>
                  <a:cubicBezTo>
                    <a:pt x="3296" y="10763"/>
                    <a:pt x="3258" y="10760"/>
                    <a:pt x="3204" y="10755"/>
                  </a:cubicBezTo>
                  <a:cubicBezTo>
                    <a:pt x="3204" y="10743"/>
                    <a:pt x="3204" y="10731"/>
                    <a:pt x="3204" y="10719"/>
                  </a:cubicBezTo>
                  <a:close/>
                  <a:moveTo>
                    <a:pt x="3763" y="10814"/>
                  </a:moveTo>
                  <a:lnTo>
                    <a:pt x="3966" y="10838"/>
                  </a:lnTo>
                  <a:cubicBezTo>
                    <a:pt x="3942" y="10856"/>
                    <a:pt x="3912" y="10865"/>
                    <a:pt x="3882" y="10865"/>
                  </a:cubicBezTo>
                  <a:cubicBezTo>
                    <a:pt x="3853" y="10865"/>
                    <a:pt x="3823" y="10856"/>
                    <a:pt x="3799" y="10838"/>
                  </a:cubicBezTo>
                  <a:lnTo>
                    <a:pt x="3799" y="10850"/>
                  </a:lnTo>
                  <a:cubicBezTo>
                    <a:pt x="3775" y="10838"/>
                    <a:pt x="3763" y="10826"/>
                    <a:pt x="3763" y="10814"/>
                  </a:cubicBezTo>
                  <a:close/>
                  <a:moveTo>
                    <a:pt x="4597" y="10922"/>
                  </a:moveTo>
                  <a:lnTo>
                    <a:pt x="4835" y="10957"/>
                  </a:lnTo>
                  <a:lnTo>
                    <a:pt x="4692" y="10957"/>
                  </a:lnTo>
                  <a:cubicBezTo>
                    <a:pt x="4656" y="10957"/>
                    <a:pt x="4632" y="10945"/>
                    <a:pt x="4597" y="10922"/>
                  </a:cubicBezTo>
                  <a:close/>
                  <a:moveTo>
                    <a:pt x="7740" y="10969"/>
                  </a:moveTo>
                  <a:cubicBezTo>
                    <a:pt x="7734" y="10975"/>
                    <a:pt x="7728" y="10978"/>
                    <a:pt x="7722" y="10978"/>
                  </a:cubicBezTo>
                  <a:cubicBezTo>
                    <a:pt x="7716" y="10978"/>
                    <a:pt x="7710" y="10975"/>
                    <a:pt x="7704" y="10969"/>
                  </a:cubicBezTo>
                  <a:close/>
                  <a:moveTo>
                    <a:pt x="8272" y="1"/>
                  </a:moveTo>
                  <a:cubicBezTo>
                    <a:pt x="8171" y="1"/>
                    <a:pt x="8067" y="20"/>
                    <a:pt x="7954" y="27"/>
                  </a:cubicBezTo>
                  <a:lnTo>
                    <a:pt x="7526" y="27"/>
                  </a:lnTo>
                  <a:cubicBezTo>
                    <a:pt x="7347" y="27"/>
                    <a:pt x="7157" y="51"/>
                    <a:pt x="6978" y="87"/>
                  </a:cubicBezTo>
                  <a:cubicBezTo>
                    <a:pt x="6955" y="89"/>
                    <a:pt x="6934" y="89"/>
                    <a:pt x="6915" y="89"/>
                  </a:cubicBezTo>
                  <a:cubicBezTo>
                    <a:pt x="6842" y="89"/>
                    <a:pt x="6796" y="79"/>
                    <a:pt x="6724" y="79"/>
                  </a:cubicBezTo>
                  <a:cubicBezTo>
                    <a:pt x="6693" y="79"/>
                    <a:pt x="6656" y="81"/>
                    <a:pt x="6609" y="87"/>
                  </a:cubicBezTo>
                  <a:cubicBezTo>
                    <a:pt x="6537" y="87"/>
                    <a:pt x="6454" y="99"/>
                    <a:pt x="6383" y="123"/>
                  </a:cubicBezTo>
                  <a:cubicBezTo>
                    <a:pt x="6359" y="135"/>
                    <a:pt x="6383" y="158"/>
                    <a:pt x="6323" y="170"/>
                  </a:cubicBezTo>
                  <a:cubicBezTo>
                    <a:pt x="6302" y="174"/>
                    <a:pt x="6284" y="176"/>
                    <a:pt x="6268" y="176"/>
                  </a:cubicBezTo>
                  <a:cubicBezTo>
                    <a:pt x="6185" y="176"/>
                    <a:pt x="6168" y="129"/>
                    <a:pt x="6168" y="99"/>
                  </a:cubicBezTo>
                  <a:cubicBezTo>
                    <a:pt x="6168" y="135"/>
                    <a:pt x="5883" y="194"/>
                    <a:pt x="5573" y="254"/>
                  </a:cubicBezTo>
                  <a:lnTo>
                    <a:pt x="4859" y="456"/>
                  </a:lnTo>
                  <a:cubicBezTo>
                    <a:pt x="4692" y="492"/>
                    <a:pt x="4525" y="539"/>
                    <a:pt x="4370" y="599"/>
                  </a:cubicBezTo>
                  <a:cubicBezTo>
                    <a:pt x="4228" y="658"/>
                    <a:pt x="4097" y="730"/>
                    <a:pt x="3978" y="825"/>
                  </a:cubicBezTo>
                  <a:cubicBezTo>
                    <a:pt x="3944" y="847"/>
                    <a:pt x="3839" y="982"/>
                    <a:pt x="3882" y="982"/>
                  </a:cubicBezTo>
                  <a:cubicBezTo>
                    <a:pt x="3885" y="982"/>
                    <a:pt x="3889" y="982"/>
                    <a:pt x="3894" y="980"/>
                  </a:cubicBezTo>
                  <a:lnTo>
                    <a:pt x="3894" y="980"/>
                  </a:lnTo>
                  <a:cubicBezTo>
                    <a:pt x="3877" y="989"/>
                    <a:pt x="3863" y="992"/>
                    <a:pt x="3852" y="992"/>
                  </a:cubicBezTo>
                  <a:cubicBezTo>
                    <a:pt x="3824" y="992"/>
                    <a:pt x="3809" y="973"/>
                    <a:pt x="3780" y="973"/>
                  </a:cubicBezTo>
                  <a:cubicBezTo>
                    <a:pt x="3756" y="973"/>
                    <a:pt x="3724" y="985"/>
                    <a:pt x="3668" y="1028"/>
                  </a:cubicBezTo>
                  <a:cubicBezTo>
                    <a:pt x="3644" y="1039"/>
                    <a:pt x="3525" y="1170"/>
                    <a:pt x="3489" y="1182"/>
                  </a:cubicBezTo>
                  <a:cubicBezTo>
                    <a:pt x="3488" y="1183"/>
                    <a:pt x="3487" y="1183"/>
                    <a:pt x="3486" y="1183"/>
                  </a:cubicBezTo>
                  <a:cubicBezTo>
                    <a:pt x="3466" y="1183"/>
                    <a:pt x="3524" y="1092"/>
                    <a:pt x="3500" y="1092"/>
                  </a:cubicBezTo>
                  <a:cubicBezTo>
                    <a:pt x="3494" y="1092"/>
                    <a:pt x="3484" y="1097"/>
                    <a:pt x="3466" y="1111"/>
                  </a:cubicBezTo>
                  <a:cubicBezTo>
                    <a:pt x="3382" y="1182"/>
                    <a:pt x="3192" y="1349"/>
                    <a:pt x="3216" y="1397"/>
                  </a:cubicBezTo>
                  <a:cubicBezTo>
                    <a:pt x="3156" y="1432"/>
                    <a:pt x="3097" y="1456"/>
                    <a:pt x="3025" y="1468"/>
                  </a:cubicBezTo>
                  <a:cubicBezTo>
                    <a:pt x="2930" y="1516"/>
                    <a:pt x="2858" y="1575"/>
                    <a:pt x="2775" y="1635"/>
                  </a:cubicBezTo>
                  <a:cubicBezTo>
                    <a:pt x="2751" y="1682"/>
                    <a:pt x="2799" y="1706"/>
                    <a:pt x="2704" y="1813"/>
                  </a:cubicBezTo>
                  <a:cubicBezTo>
                    <a:pt x="2620" y="1885"/>
                    <a:pt x="2561" y="1920"/>
                    <a:pt x="2489" y="2016"/>
                  </a:cubicBezTo>
                  <a:cubicBezTo>
                    <a:pt x="2442" y="2087"/>
                    <a:pt x="2394" y="2159"/>
                    <a:pt x="2335" y="2218"/>
                  </a:cubicBezTo>
                  <a:cubicBezTo>
                    <a:pt x="2239" y="2325"/>
                    <a:pt x="2192" y="2337"/>
                    <a:pt x="2084" y="2444"/>
                  </a:cubicBezTo>
                  <a:cubicBezTo>
                    <a:pt x="2025" y="2528"/>
                    <a:pt x="1918" y="2659"/>
                    <a:pt x="1954" y="2682"/>
                  </a:cubicBezTo>
                  <a:cubicBezTo>
                    <a:pt x="1930" y="2706"/>
                    <a:pt x="1751" y="2861"/>
                    <a:pt x="1775" y="2861"/>
                  </a:cubicBezTo>
                  <a:cubicBezTo>
                    <a:pt x="1787" y="2855"/>
                    <a:pt x="1828" y="2833"/>
                    <a:pt x="1850" y="2833"/>
                  </a:cubicBezTo>
                  <a:cubicBezTo>
                    <a:pt x="1871" y="2833"/>
                    <a:pt x="1874" y="2852"/>
                    <a:pt x="1823" y="2921"/>
                  </a:cubicBezTo>
                  <a:cubicBezTo>
                    <a:pt x="1775" y="2968"/>
                    <a:pt x="1727" y="3028"/>
                    <a:pt x="1668" y="3063"/>
                  </a:cubicBezTo>
                  <a:cubicBezTo>
                    <a:pt x="1549" y="3206"/>
                    <a:pt x="1465" y="3361"/>
                    <a:pt x="1418" y="3540"/>
                  </a:cubicBezTo>
                  <a:cubicBezTo>
                    <a:pt x="1418" y="3533"/>
                    <a:pt x="1415" y="3530"/>
                    <a:pt x="1411" y="3530"/>
                  </a:cubicBezTo>
                  <a:cubicBezTo>
                    <a:pt x="1379" y="3530"/>
                    <a:pt x="1235" y="3713"/>
                    <a:pt x="1203" y="3766"/>
                  </a:cubicBezTo>
                  <a:cubicBezTo>
                    <a:pt x="1239" y="3778"/>
                    <a:pt x="1192" y="3849"/>
                    <a:pt x="1144" y="3956"/>
                  </a:cubicBezTo>
                  <a:cubicBezTo>
                    <a:pt x="1084" y="4052"/>
                    <a:pt x="1108" y="4016"/>
                    <a:pt x="1108" y="4064"/>
                  </a:cubicBezTo>
                  <a:cubicBezTo>
                    <a:pt x="1120" y="4111"/>
                    <a:pt x="941" y="4385"/>
                    <a:pt x="906" y="4468"/>
                  </a:cubicBezTo>
                  <a:cubicBezTo>
                    <a:pt x="870" y="4528"/>
                    <a:pt x="894" y="4552"/>
                    <a:pt x="858" y="4635"/>
                  </a:cubicBezTo>
                  <a:cubicBezTo>
                    <a:pt x="822" y="4754"/>
                    <a:pt x="763" y="4861"/>
                    <a:pt x="727" y="4980"/>
                  </a:cubicBezTo>
                  <a:cubicBezTo>
                    <a:pt x="657" y="5172"/>
                    <a:pt x="620" y="5286"/>
                    <a:pt x="632" y="5396"/>
                  </a:cubicBezTo>
                  <a:lnTo>
                    <a:pt x="632" y="5396"/>
                  </a:lnTo>
                  <a:cubicBezTo>
                    <a:pt x="627" y="5366"/>
                    <a:pt x="619" y="5337"/>
                    <a:pt x="602" y="5337"/>
                  </a:cubicBezTo>
                  <a:cubicBezTo>
                    <a:pt x="600" y="5337"/>
                    <a:pt x="598" y="5337"/>
                    <a:pt x="596" y="5338"/>
                  </a:cubicBezTo>
                  <a:cubicBezTo>
                    <a:pt x="560" y="5349"/>
                    <a:pt x="549" y="5480"/>
                    <a:pt x="549" y="5516"/>
                  </a:cubicBezTo>
                  <a:cubicBezTo>
                    <a:pt x="572" y="5635"/>
                    <a:pt x="525" y="5766"/>
                    <a:pt x="430" y="5838"/>
                  </a:cubicBezTo>
                  <a:cubicBezTo>
                    <a:pt x="361" y="5895"/>
                    <a:pt x="456" y="6137"/>
                    <a:pt x="402" y="6137"/>
                  </a:cubicBezTo>
                  <a:cubicBezTo>
                    <a:pt x="400" y="6137"/>
                    <a:pt x="397" y="6136"/>
                    <a:pt x="394" y="6135"/>
                  </a:cubicBezTo>
                  <a:cubicBezTo>
                    <a:pt x="391" y="6135"/>
                    <a:pt x="389" y="6134"/>
                    <a:pt x="387" y="6134"/>
                  </a:cubicBezTo>
                  <a:cubicBezTo>
                    <a:pt x="306" y="6134"/>
                    <a:pt x="241" y="6517"/>
                    <a:pt x="310" y="6528"/>
                  </a:cubicBezTo>
                  <a:cubicBezTo>
                    <a:pt x="287" y="6528"/>
                    <a:pt x="251" y="6576"/>
                    <a:pt x="227" y="6647"/>
                  </a:cubicBezTo>
                  <a:cubicBezTo>
                    <a:pt x="215" y="6695"/>
                    <a:pt x="203" y="6754"/>
                    <a:pt x="203" y="6802"/>
                  </a:cubicBezTo>
                  <a:cubicBezTo>
                    <a:pt x="179" y="6921"/>
                    <a:pt x="144" y="6957"/>
                    <a:pt x="120" y="7064"/>
                  </a:cubicBezTo>
                  <a:cubicBezTo>
                    <a:pt x="96" y="7183"/>
                    <a:pt x="108" y="7254"/>
                    <a:pt x="96" y="7338"/>
                  </a:cubicBezTo>
                  <a:lnTo>
                    <a:pt x="49" y="7683"/>
                  </a:lnTo>
                  <a:cubicBezTo>
                    <a:pt x="13" y="7838"/>
                    <a:pt x="1" y="8005"/>
                    <a:pt x="13" y="8159"/>
                  </a:cubicBezTo>
                  <a:cubicBezTo>
                    <a:pt x="37" y="8231"/>
                    <a:pt x="60" y="8302"/>
                    <a:pt x="84" y="8374"/>
                  </a:cubicBezTo>
                  <a:cubicBezTo>
                    <a:pt x="84" y="8433"/>
                    <a:pt x="37" y="8469"/>
                    <a:pt x="37" y="8540"/>
                  </a:cubicBezTo>
                  <a:cubicBezTo>
                    <a:pt x="37" y="8612"/>
                    <a:pt x="72" y="8671"/>
                    <a:pt x="120" y="8707"/>
                  </a:cubicBezTo>
                  <a:cubicBezTo>
                    <a:pt x="144" y="8731"/>
                    <a:pt x="227" y="8719"/>
                    <a:pt x="227" y="8850"/>
                  </a:cubicBezTo>
                  <a:cubicBezTo>
                    <a:pt x="215" y="8945"/>
                    <a:pt x="227" y="9052"/>
                    <a:pt x="251" y="9148"/>
                  </a:cubicBezTo>
                  <a:cubicBezTo>
                    <a:pt x="322" y="9326"/>
                    <a:pt x="477" y="9338"/>
                    <a:pt x="513" y="9505"/>
                  </a:cubicBezTo>
                  <a:cubicBezTo>
                    <a:pt x="537" y="9612"/>
                    <a:pt x="811" y="9886"/>
                    <a:pt x="918" y="9957"/>
                  </a:cubicBezTo>
                  <a:cubicBezTo>
                    <a:pt x="1025" y="10017"/>
                    <a:pt x="1120" y="10088"/>
                    <a:pt x="1227" y="10171"/>
                  </a:cubicBezTo>
                  <a:cubicBezTo>
                    <a:pt x="1299" y="10243"/>
                    <a:pt x="1382" y="10314"/>
                    <a:pt x="1465" y="10374"/>
                  </a:cubicBezTo>
                  <a:cubicBezTo>
                    <a:pt x="1465" y="10345"/>
                    <a:pt x="1410" y="10308"/>
                    <a:pt x="1441" y="10308"/>
                  </a:cubicBezTo>
                  <a:cubicBezTo>
                    <a:pt x="1448" y="10308"/>
                    <a:pt x="1459" y="10310"/>
                    <a:pt x="1477" y="10314"/>
                  </a:cubicBezTo>
                  <a:cubicBezTo>
                    <a:pt x="1537" y="10338"/>
                    <a:pt x="1584" y="10362"/>
                    <a:pt x="1644" y="10386"/>
                  </a:cubicBezTo>
                  <a:cubicBezTo>
                    <a:pt x="1737" y="10444"/>
                    <a:pt x="1909" y="10525"/>
                    <a:pt x="1895" y="10562"/>
                  </a:cubicBezTo>
                  <a:lnTo>
                    <a:pt x="1895" y="10562"/>
                  </a:lnTo>
                  <a:cubicBezTo>
                    <a:pt x="1908" y="10538"/>
                    <a:pt x="1922" y="10529"/>
                    <a:pt x="1939" y="10529"/>
                  </a:cubicBezTo>
                  <a:cubicBezTo>
                    <a:pt x="2003" y="10529"/>
                    <a:pt x="2099" y="10667"/>
                    <a:pt x="2239" y="10695"/>
                  </a:cubicBezTo>
                  <a:cubicBezTo>
                    <a:pt x="2281" y="10704"/>
                    <a:pt x="2313" y="10707"/>
                    <a:pt x="2340" y="10707"/>
                  </a:cubicBezTo>
                  <a:cubicBezTo>
                    <a:pt x="2394" y="10707"/>
                    <a:pt x="2429" y="10695"/>
                    <a:pt x="2484" y="10695"/>
                  </a:cubicBezTo>
                  <a:cubicBezTo>
                    <a:pt x="2511" y="10695"/>
                    <a:pt x="2543" y="10698"/>
                    <a:pt x="2585" y="10707"/>
                  </a:cubicBezTo>
                  <a:cubicBezTo>
                    <a:pt x="2632" y="10707"/>
                    <a:pt x="2751" y="10767"/>
                    <a:pt x="2811" y="10791"/>
                  </a:cubicBezTo>
                  <a:cubicBezTo>
                    <a:pt x="2897" y="10816"/>
                    <a:pt x="2941" y="10822"/>
                    <a:pt x="2974" y="10822"/>
                  </a:cubicBezTo>
                  <a:cubicBezTo>
                    <a:pt x="2999" y="10822"/>
                    <a:pt x="3018" y="10819"/>
                    <a:pt x="3044" y="10819"/>
                  </a:cubicBezTo>
                  <a:cubicBezTo>
                    <a:pt x="3078" y="10819"/>
                    <a:pt x="3125" y="10824"/>
                    <a:pt x="3216" y="10850"/>
                  </a:cubicBezTo>
                  <a:cubicBezTo>
                    <a:pt x="3370" y="10886"/>
                    <a:pt x="3513" y="10922"/>
                    <a:pt x="3668" y="10933"/>
                  </a:cubicBezTo>
                  <a:lnTo>
                    <a:pt x="3882" y="10933"/>
                  </a:lnTo>
                  <a:cubicBezTo>
                    <a:pt x="4122" y="10979"/>
                    <a:pt x="4384" y="11113"/>
                    <a:pt x="4647" y="11113"/>
                  </a:cubicBezTo>
                  <a:cubicBezTo>
                    <a:pt x="4658" y="11113"/>
                    <a:pt x="4669" y="11113"/>
                    <a:pt x="4680" y="11112"/>
                  </a:cubicBezTo>
                  <a:cubicBezTo>
                    <a:pt x="4778" y="11112"/>
                    <a:pt x="4736" y="11092"/>
                    <a:pt x="4779" y="11092"/>
                  </a:cubicBezTo>
                  <a:cubicBezTo>
                    <a:pt x="4793" y="11092"/>
                    <a:pt x="4817" y="11094"/>
                    <a:pt x="4859" y="11100"/>
                  </a:cubicBezTo>
                  <a:cubicBezTo>
                    <a:pt x="4906" y="11124"/>
                    <a:pt x="4978" y="11136"/>
                    <a:pt x="5037" y="11148"/>
                  </a:cubicBezTo>
                  <a:cubicBezTo>
                    <a:pt x="5073" y="11148"/>
                    <a:pt x="5061" y="11124"/>
                    <a:pt x="5121" y="11124"/>
                  </a:cubicBezTo>
                  <a:cubicBezTo>
                    <a:pt x="5371" y="11124"/>
                    <a:pt x="5801" y="11225"/>
                    <a:pt x="6114" y="11225"/>
                  </a:cubicBezTo>
                  <a:cubicBezTo>
                    <a:pt x="6203" y="11225"/>
                    <a:pt x="6283" y="11217"/>
                    <a:pt x="6347" y="11195"/>
                  </a:cubicBezTo>
                  <a:cubicBezTo>
                    <a:pt x="6442" y="11195"/>
                    <a:pt x="6502" y="11112"/>
                    <a:pt x="6466" y="11029"/>
                  </a:cubicBezTo>
                  <a:lnTo>
                    <a:pt x="6526" y="11029"/>
                  </a:lnTo>
                  <a:cubicBezTo>
                    <a:pt x="6384" y="11073"/>
                    <a:pt x="6610" y="11132"/>
                    <a:pt x="6776" y="11132"/>
                  </a:cubicBezTo>
                  <a:cubicBezTo>
                    <a:pt x="6872" y="11132"/>
                    <a:pt x="6948" y="11112"/>
                    <a:pt x="6922" y="11059"/>
                  </a:cubicBezTo>
                  <a:lnTo>
                    <a:pt x="6922" y="11059"/>
                  </a:lnTo>
                  <a:cubicBezTo>
                    <a:pt x="6938" y="11072"/>
                    <a:pt x="7009" y="11075"/>
                    <a:pt x="7096" y="11075"/>
                  </a:cubicBezTo>
                  <a:cubicBezTo>
                    <a:pt x="7163" y="11075"/>
                    <a:pt x="7239" y="11074"/>
                    <a:pt x="7308" y="11074"/>
                  </a:cubicBezTo>
                  <a:cubicBezTo>
                    <a:pt x="7395" y="11074"/>
                    <a:pt x="7470" y="11076"/>
                    <a:pt x="7502" y="11088"/>
                  </a:cubicBezTo>
                  <a:cubicBezTo>
                    <a:pt x="7520" y="11099"/>
                    <a:pt x="7535" y="11103"/>
                    <a:pt x="7549" y="11103"/>
                  </a:cubicBezTo>
                  <a:cubicBezTo>
                    <a:pt x="7581" y="11103"/>
                    <a:pt x="7610" y="11081"/>
                    <a:pt x="7669" y="11064"/>
                  </a:cubicBezTo>
                  <a:cubicBezTo>
                    <a:pt x="7752" y="11041"/>
                    <a:pt x="7859" y="11041"/>
                    <a:pt x="7954" y="11017"/>
                  </a:cubicBezTo>
                  <a:cubicBezTo>
                    <a:pt x="8419" y="10922"/>
                    <a:pt x="8871" y="10803"/>
                    <a:pt x="9323" y="10648"/>
                  </a:cubicBezTo>
                  <a:cubicBezTo>
                    <a:pt x="9609" y="10564"/>
                    <a:pt x="10205" y="10338"/>
                    <a:pt x="10157" y="10195"/>
                  </a:cubicBezTo>
                  <a:lnTo>
                    <a:pt x="10157" y="10148"/>
                  </a:lnTo>
                  <a:lnTo>
                    <a:pt x="10193" y="10136"/>
                  </a:lnTo>
                  <a:lnTo>
                    <a:pt x="10276" y="10088"/>
                  </a:lnTo>
                  <a:lnTo>
                    <a:pt x="10383" y="10088"/>
                  </a:lnTo>
                  <a:cubicBezTo>
                    <a:pt x="10419" y="10088"/>
                    <a:pt x="10455" y="10076"/>
                    <a:pt x="10478" y="10052"/>
                  </a:cubicBezTo>
                  <a:cubicBezTo>
                    <a:pt x="10502" y="10029"/>
                    <a:pt x="10514" y="9981"/>
                    <a:pt x="10502" y="9945"/>
                  </a:cubicBezTo>
                  <a:cubicBezTo>
                    <a:pt x="10490" y="9921"/>
                    <a:pt x="10466" y="9898"/>
                    <a:pt x="10455" y="9886"/>
                  </a:cubicBezTo>
                  <a:lnTo>
                    <a:pt x="10431" y="9862"/>
                  </a:lnTo>
                  <a:lnTo>
                    <a:pt x="13395" y="9219"/>
                  </a:lnTo>
                  <a:lnTo>
                    <a:pt x="13395" y="9243"/>
                  </a:lnTo>
                  <a:lnTo>
                    <a:pt x="13395" y="9255"/>
                  </a:lnTo>
                  <a:cubicBezTo>
                    <a:pt x="13395" y="9314"/>
                    <a:pt x="13395" y="9374"/>
                    <a:pt x="13395" y="9421"/>
                  </a:cubicBezTo>
                  <a:cubicBezTo>
                    <a:pt x="13348" y="9505"/>
                    <a:pt x="13431" y="9517"/>
                    <a:pt x="13538" y="9552"/>
                  </a:cubicBezTo>
                  <a:cubicBezTo>
                    <a:pt x="13598" y="9576"/>
                    <a:pt x="13657" y="9588"/>
                    <a:pt x="13729" y="9600"/>
                  </a:cubicBezTo>
                  <a:cubicBezTo>
                    <a:pt x="13749" y="9604"/>
                    <a:pt x="13763" y="9605"/>
                    <a:pt x="13775" y="9605"/>
                  </a:cubicBezTo>
                  <a:cubicBezTo>
                    <a:pt x="13799" y="9605"/>
                    <a:pt x="13812" y="9600"/>
                    <a:pt x="13836" y="9600"/>
                  </a:cubicBezTo>
                  <a:cubicBezTo>
                    <a:pt x="13856" y="9600"/>
                    <a:pt x="13746" y="9495"/>
                    <a:pt x="13826" y="9495"/>
                  </a:cubicBezTo>
                  <a:cubicBezTo>
                    <a:pt x="13839" y="9495"/>
                    <a:pt x="13858" y="9498"/>
                    <a:pt x="13884" y="9505"/>
                  </a:cubicBezTo>
                  <a:cubicBezTo>
                    <a:pt x="13951" y="9520"/>
                    <a:pt x="13981" y="9535"/>
                    <a:pt x="14024" y="9535"/>
                  </a:cubicBezTo>
                  <a:cubicBezTo>
                    <a:pt x="14049" y="9535"/>
                    <a:pt x="14078" y="9530"/>
                    <a:pt x="14122" y="9517"/>
                  </a:cubicBezTo>
                  <a:cubicBezTo>
                    <a:pt x="14122" y="9517"/>
                    <a:pt x="14188" y="9479"/>
                    <a:pt x="14211" y="9479"/>
                  </a:cubicBezTo>
                  <a:cubicBezTo>
                    <a:pt x="14213" y="9479"/>
                    <a:pt x="14216" y="9480"/>
                    <a:pt x="14217" y="9481"/>
                  </a:cubicBezTo>
                  <a:cubicBezTo>
                    <a:pt x="14276" y="9505"/>
                    <a:pt x="14098" y="9576"/>
                    <a:pt x="14157" y="9600"/>
                  </a:cubicBezTo>
                  <a:cubicBezTo>
                    <a:pt x="14193" y="9588"/>
                    <a:pt x="14229" y="9588"/>
                    <a:pt x="14265" y="9576"/>
                  </a:cubicBezTo>
                  <a:cubicBezTo>
                    <a:pt x="14324" y="9552"/>
                    <a:pt x="14396" y="9552"/>
                    <a:pt x="14455" y="9552"/>
                  </a:cubicBezTo>
                  <a:cubicBezTo>
                    <a:pt x="14384" y="9552"/>
                    <a:pt x="14419" y="9576"/>
                    <a:pt x="14419" y="9600"/>
                  </a:cubicBezTo>
                  <a:cubicBezTo>
                    <a:pt x="14419" y="9586"/>
                    <a:pt x="14439" y="9583"/>
                    <a:pt x="14467" y="9583"/>
                  </a:cubicBezTo>
                  <a:cubicBezTo>
                    <a:pt x="14490" y="9583"/>
                    <a:pt x="14519" y="9585"/>
                    <a:pt x="14547" y="9585"/>
                  </a:cubicBezTo>
                  <a:cubicBezTo>
                    <a:pt x="14574" y="9585"/>
                    <a:pt x="14601" y="9583"/>
                    <a:pt x="14622" y="9576"/>
                  </a:cubicBezTo>
                  <a:cubicBezTo>
                    <a:pt x="14622" y="9576"/>
                    <a:pt x="14622" y="9564"/>
                    <a:pt x="14646" y="9552"/>
                  </a:cubicBezTo>
                  <a:cubicBezTo>
                    <a:pt x="14704" y="9539"/>
                    <a:pt x="14777" y="9530"/>
                    <a:pt x="14833" y="9530"/>
                  </a:cubicBezTo>
                  <a:cubicBezTo>
                    <a:pt x="14880" y="9530"/>
                    <a:pt x="14914" y="9536"/>
                    <a:pt x="14919" y="9552"/>
                  </a:cubicBezTo>
                  <a:cubicBezTo>
                    <a:pt x="14925" y="9569"/>
                    <a:pt x="14989" y="9578"/>
                    <a:pt x="15057" y="9578"/>
                  </a:cubicBezTo>
                  <a:cubicBezTo>
                    <a:pt x="15135" y="9578"/>
                    <a:pt x="15217" y="9566"/>
                    <a:pt x="15217" y="9540"/>
                  </a:cubicBezTo>
                  <a:cubicBezTo>
                    <a:pt x="15300" y="9529"/>
                    <a:pt x="15515" y="9529"/>
                    <a:pt x="15515" y="9481"/>
                  </a:cubicBezTo>
                  <a:cubicBezTo>
                    <a:pt x="15583" y="9485"/>
                    <a:pt x="15685" y="9490"/>
                    <a:pt x="15796" y="9490"/>
                  </a:cubicBezTo>
                  <a:cubicBezTo>
                    <a:pt x="16032" y="9490"/>
                    <a:pt x="16311" y="9467"/>
                    <a:pt x="16408" y="9362"/>
                  </a:cubicBezTo>
                  <a:cubicBezTo>
                    <a:pt x="16410" y="9408"/>
                    <a:pt x="16427" y="9426"/>
                    <a:pt x="16453" y="9426"/>
                  </a:cubicBezTo>
                  <a:cubicBezTo>
                    <a:pt x="16539" y="9426"/>
                    <a:pt x="16724" y="9231"/>
                    <a:pt x="16818" y="9231"/>
                  </a:cubicBezTo>
                  <a:cubicBezTo>
                    <a:pt x="16820" y="9231"/>
                    <a:pt x="16822" y="9231"/>
                    <a:pt x="16824" y="9231"/>
                  </a:cubicBezTo>
                  <a:cubicBezTo>
                    <a:pt x="16881" y="9237"/>
                    <a:pt x="16921" y="9253"/>
                    <a:pt x="16969" y="9253"/>
                  </a:cubicBezTo>
                  <a:cubicBezTo>
                    <a:pt x="17011" y="9253"/>
                    <a:pt x="17061" y="9240"/>
                    <a:pt x="17134" y="9195"/>
                  </a:cubicBezTo>
                  <a:cubicBezTo>
                    <a:pt x="17217" y="9148"/>
                    <a:pt x="17277" y="9076"/>
                    <a:pt x="17348" y="9017"/>
                  </a:cubicBezTo>
                  <a:cubicBezTo>
                    <a:pt x="17404" y="9025"/>
                    <a:pt x="17374" y="9065"/>
                    <a:pt x="17425" y="9065"/>
                  </a:cubicBezTo>
                  <a:cubicBezTo>
                    <a:pt x="17450" y="9065"/>
                    <a:pt x="17493" y="9056"/>
                    <a:pt x="17575" y="9028"/>
                  </a:cubicBezTo>
                  <a:cubicBezTo>
                    <a:pt x="17705" y="8993"/>
                    <a:pt x="17575" y="8969"/>
                    <a:pt x="17729" y="8933"/>
                  </a:cubicBezTo>
                  <a:lnTo>
                    <a:pt x="17729" y="8933"/>
                  </a:lnTo>
                  <a:cubicBezTo>
                    <a:pt x="17729" y="8957"/>
                    <a:pt x="17717" y="9040"/>
                    <a:pt x="17789" y="9040"/>
                  </a:cubicBezTo>
                  <a:cubicBezTo>
                    <a:pt x="17872" y="9040"/>
                    <a:pt x="18039" y="8993"/>
                    <a:pt x="18027" y="8969"/>
                  </a:cubicBezTo>
                  <a:cubicBezTo>
                    <a:pt x="18027" y="8933"/>
                    <a:pt x="18325" y="8898"/>
                    <a:pt x="18372" y="8898"/>
                  </a:cubicBezTo>
                  <a:cubicBezTo>
                    <a:pt x="18396" y="8895"/>
                    <a:pt x="18430" y="8893"/>
                    <a:pt x="18469" y="8893"/>
                  </a:cubicBezTo>
                  <a:cubicBezTo>
                    <a:pt x="18584" y="8893"/>
                    <a:pt x="18738" y="8906"/>
                    <a:pt x="18765" y="8933"/>
                  </a:cubicBezTo>
                  <a:cubicBezTo>
                    <a:pt x="18848" y="8996"/>
                    <a:pt x="18959" y="9031"/>
                    <a:pt x="19065" y="9031"/>
                  </a:cubicBezTo>
                  <a:cubicBezTo>
                    <a:pt x="19080" y="9031"/>
                    <a:pt x="19095" y="9030"/>
                    <a:pt x="19110" y="9028"/>
                  </a:cubicBezTo>
                  <a:cubicBezTo>
                    <a:pt x="19185" y="9028"/>
                    <a:pt x="19202" y="8991"/>
                    <a:pt x="19289" y="8991"/>
                  </a:cubicBezTo>
                  <a:cubicBezTo>
                    <a:pt x="19300" y="8991"/>
                    <a:pt x="19312" y="8991"/>
                    <a:pt x="19325" y="8993"/>
                  </a:cubicBezTo>
                  <a:cubicBezTo>
                    <a:pt x="19432" y="9005"/>
                    <a:pt x="19539" y="9028"/>
                    <a:pt x="19634" y="9064"/>
                  </a:cubicBezTo>
                  <a:cubicBezTo>
                    <a:pt x="19777" y="9100"/>
                    <a:pt x="19932" y="9124"/>
                    <a:pt x="20075" y="9124"/>
                  </a:cubicBezTo>
                  <a:cubicBezTo>
                    <a:pt x="20038" y="9095"/>
                    <a:pt x="20063" y="9086"/>
                    <a:pt x="20117" y="9086"/>
                  </a:cubicBezTo>
                  <a:cubicBezTo>
                    <a:pt x="20210" y="9086"/>
                    <a:pt x="20390" y="9113"/>
                    <a:pt x="20494" y="9113"/>
                  </a:cubicBezTo>
                  <a:cubicBezTo>
                    <a:pt x="20506" y="9113"/>
                    <a:pt x="20517" y="9113"/>
                    <a:pt x="20527" y="9112"/>
                  </a:cubicBezTo>
                  <a:cubicBezTo>
                    <a:pt x="20634" y="9112"/>
                    <a:pt x="20753" y="9100"/>
                    <a:pt x="20861" y="9064"/>
                  </a:cubicBezTo>
                  <a:cubicBezTo>
                    <a:pt x="20980" y="9040"/>
                    <a:pt x="20956" y="9040"/>
                    <a:pt x="20932" y="9028"/>
                  </a:cubicBezTo>
                  <a:cubicBezTo>
                    <a:pt x="20908" y="9017"/>
                    <a:pt x="21111" y="8993"/>
                    <a:pt x="21134" y="8981"/>
                  </a:cubicBezTo>
                  <a:cubicBezTo>
                    <a:pt x="21206" y="8969"/>
                    <a:pt x="21277" y="8933"/>
                    <a:pt x="21349" y="8898"/>
                  </a:cubicBezTo>
                  <a:cubicBezTo>
                    <a:pt x="21413" y="8876"/>
                    <a:pt x="21582" y="8749"/>
                    <a:pt x="21642" y="8749"/>
                  </a:cubicBezTo>
                  <a:cubicBezTo>
                    <a:pt x="21649" y="8749"/>
                    <a:pt x="21655" y="8751"/>
                    <a:pt x="21658" y="8755"/>
                  </a:cubicBezTo>
                  <a:cubicBezTo>
                    <a:pt x="21662" y="8760"/>
                    <a:pt x="21669" y="8762"/>
                    <a:pt x="21679" y="8762"/>
                  </a:cubicBezTo>
                  <a:cubicBezTo>
                    <a:pt x="21736" y="8762"/>
                    <a:pt x="21888" y="8681"/>
                    <a:pt x="21980" y="8600"/>
                  </a:cubicBezTo>
                  <a:cubicBezTo>
                    <a:pt x="22075" y="8517"/>
                    <a:pt x="21932" y="8564"/>
                    <a:pt x="22075" y="8457"/>
                  </a:cubicBezTo>
                  <a:cubicBezTo>
                    <a:pt x="22088" y="8470"/>
                    <a:pt x="22090" y="8490"/>
                    <a:pt x="22107" y="8490"/>
                  </a:cubicBezTo>
                  <a:cubicBezTo>
                    <a:pt x="22121" y="8490"/>
                    <a:pt x="22146" y="8476"/>
                    <a:pt x="22194" y="8433"/>
                  </a:cubicBezTo>
                  <a:cubicBezTo>
                    <a:pt x="22246" y="8388"/>
                    <a:pt x="22246" y="8372"/>
                    <a:pt x="22218" y="8372"/>
                  </a:cubicBezTo>
                  <a:cubicBezTo>
                    <a:pt x="22155" y="8372"/>
                    <a:pt x="21958" y="8452"/>
                    <a:pt x="21885" y="8493"/>
                  </a:cubicBezTo>
                  <a:cubicBezTo>
                    <a:pt x="21793" y="8543"/>
                    <a:pt x="21659" y="8646"/>
                    <a:pt x="21606" y="8646"/>
                  </a:cubicBezTo>
                  <a:cubicBezTo>
                    <a:pt x="21597" y="8646"/>
                    <a:pt x="21590" y="8643"/>
                    <a:pt x="21587" y="8636"/>
                  </a:cubicBezTo>
                  <a:cubicBezTo>
                    <a:pt x="21515" y="8671"/>
                    <a:pt x="21432" y="8707"/>
                    <a:pt x="21349" y="8743"/>
                  </a:cubicBezTo>
                  <a:cubicBezTo>
                    <a:pt x="21587" y="8636"/>
                    <a:pt x="21801" y="8505"/>
                    <a:pt x="22004" y="8338"/>
                  </a:cubicBezTo>
                  <a:cubicBezTo>
                    <a:pt x="22111" y="8302"/>
                    <a:pt x="22218" y="8255"/>
                    <a:pt x="22325" y="8195"/>
                  </a:cubicBezTo>
                  <a:cubicBezTo>
                    <a:pt x="22337" y="8195"/>
                    <a:pt x="22551" y="8040"/>
                    <a:pt x="22528" y="8028"/>
                  </a:cubicBezTo>
                  <a:cubicBezTo>
                    <a:pt x="22551" y="7945"/>
                    <a:pt x="22599" y="7885"/>
                    <a:pt x="22647" y="7826"/>
                  </a:cubicBezTo>
                  <a:cubicBezTo>
                    <a:pt x="22766" y="7719"/>
                    <a:pt x="22837" y="7576"/>
                    <a:pt x="22873" y="7421"/>
                  </a:cubicBezTo>
                  <a:cubicBezTo>
                    <a:pt x="22873" y="7314"/>
                    <a:pt x="22885" y="7219"/>
                    <a:pt x="22920" y="7123"/>
                  </a:cubicBezTo>
                  <a:cubicBezTo>
                    <a:pt x="22909" y="7004"/>
                    <a:pt x="22873" y="6885"/>
                    <a:pt x="22813" y="6778"/>
                  </a:cubicBezTo>
                  <a:cubicBezTo>
                    <a:pt x="22754" y="6671"/>
                    <a:pt x="22694" y="6612"/>
                    <a:pt x="22742" y="6576"/>
                  </a:cubicBezTo>
                  <a:lnTo>
                    <a:pt x="22742" y="6576"/>
                  </a:lnTo>
                  <a:cubicBezTo>
                    <a:pt x="22738" y="6579"/>
                    <a:pt x="22733" y="6580"/>
                    <a:pt x="22728" y="6580"/>
                  </a:cubicBezTo>
                  <a:cubicBezTo>
                    <a:pt x="22689" y="6580"/>
                    <a:pt x="22624" y="6505"/>
                    <a:pt x="22539" y="6421"/>
                  </a:cubicBezTo>
                  <a:cubicBezTo>
                    <a:pt x="22456" y="6350"/>
                    <a:pt x="22373" y="6278"/>
                    <a:pt x="22277" y="6231"/>
                  </a:cubicBezTo>
                  <a:cubicBezTo>
                    <a:pt x="22237" y="6210"/>
                    <a:pt x="22216" y="6203"/>
                    <a:pt x="22203" y="6203"/>
                  </a:cubicBezTo>
                  <a:cubicBezTo>
                    <a:pt x="22177" y="6203"/>
                    <a:pt x="22192" y="6234"/>
                    <a:pt x="22153" y="6234"/>
                  </a:cubicBezTo>
                  <a:cubicBezTo>
                    <a:pt x="22145" y="6234"/>
                    <a:pt x="22135" y="6233"/>
                    <a:pt x="22123" y="6231"/>
                  </a:cubicBezTo>
                  <a:cubicBezTo>
                    <a:pt x="22027" y="6207"/>
                    <a:pt x="22004" y="6123"/>
                    <a:pt x="22016" y="6100"/>
                  </a:cubicBezTo>
                  <a:cubicBezTo>
                    <a:pt x="22063" y="6016"/>
                    <a:pt x="21813" y="5980"/>
                    <a:pt x="21658" y="5933"/>
                  </a:cubicBezTo>
                  <a:cubicBezTo>
                    <a:pt x="21603" y="5899"/>
                    <a:pt x="21152" y="5741"/>
                    <a:pt x="21132" y="5730"/>
                  </a:cubicBezTo>
                  <a:lnTo>
                    <a:pt x="21132" y="5730"/>
                  </a:lnTo>
                  <a:cubicBezTo>
                    <a:pt x="21092" y="5731"/>
                    <a:pt x="21228" y="5754"/>
                    <a:pt x="21146" y="5766"/>
                  </a:cubicBezTo>
                  <a:cubicBezTo>
                    <a:pt x="21111" y="5766"/>
                    <a:pt x="21075" y="5766"/>
                    <a:pt x="21039" y="5754"/>
                  </a:cubicBezTo>
                  <a:cubicBezTo>
                    <a:pt x="21015" y="5742"/>
                    <a:pt x="20944" y="5742"/>
                    <a:pt x="20956" y="5719"/>
                  </a:cubicBezTo>
                  <a:cubicBezTo>
                    <a:pt x="20973" y="5701"/>
                    <a:pt x="21010" y="5690"/>
                    <a:pt x="21000" y="5690"/>
                  </a:cubicBezTo>
                  <a:cubicBezTo>
                    <a:pt x="20997" y="5690"/>
                    <a:pt x="20987" y="5692"/>
                    <a:pt x="20968" y="5695"/>
                  </a:cubicBezTo>
                  <a:lnTo>
                    <a:pt x="20884" y="5707"/>
                  </a:lnTo>
                  <a:cubicBezTo>
                    <a:pt x="20853" y="5707"/>
                    <a:pt x="20826" y="5712"/>
                    <a:pt x="20812" y="5712"/>
                  </a:cubicBezTo>
                  <a:cubicBezTo>
                    <a:pt x="20805" y="5712"/>
                    <a:pt x="20801" y="5711"/>
                    <a:pt x="20801" y="5707"/>
                  </a:cubicBezTo>
                  <a:cubicBezTo>
                    <a:pt x="20873" y="5671"/>
                    <a:pt x="20956" y="5635"/>
                    <a:pt x="21027" y="5623"/>
                  </a:cubicBezTo>
                  <a:cubicBezTo>
                    <a:pt x="21051" y="5611"/>
                    <a:pt x="21075" y="5611"/>
                    <a:pt x="21099" y="5599"/>
                  </a:cubicBezTo>
                  <a:cubicBezTo>
                    <a:pt x="21146" y="5564"/>
                    <a:pt x="21206" y="5516"/>
                    <a:pt x="21265" y="5469"/>
                  </a:cubicBezTo>
                  <a:cubicBezTo>
                    <a:pt x="21361" y="5385"/>
                    <a:pt x="21456" y="5278"/>
                    <a:pt x="21539" y="5159"/>
                  </a:cubicBezTo>
                  <a:cubicBezTo>
                    <a:pt x="21563" y="5112"/>
                    <a:pt x="21610" y="4984"/>
                    <a:pt x="21645" y="4935"/>
                  </a:cubicBezTo>
                  <a:lnTo>
                    <a:pt x="21645" y="4935"/>
                  </a:lnTo>
                  <a:cubicBezTo>
                    <a:pt x="21636" y="4952"/>
                    <a:pt x="21647" y="5028"/>
                    <a:pt x="21658" y="5028"/>
                  </a:cubicBezTo>
                  <a:cubicBezTo>
                    <a:pt x="21742" y="4933"/>
                    <a:pt x="21813" y="4837"/>
                    <a:pt x="21861" y="4730"/>
                  </a:cubicBezTo>
                  <a:cubicBezTo>
                    <a:pt x="21896" y="4635"/>
                    <a:pt x="21849" y="4671"/>
                    <a:pt x="21896" y="4552"/>
                  </a:cubicBezTo>
                  <a:lnTo>
                    <a:pt x="22004" y="4266"/>
                  </a:lnTo>
                  <a:cubicBezTo>
                    <a:pt x="22087" y="4016"/>
                    <a:pt x="22147" y="4016"/>
                    <a:pt x="22111" y="3718"/>
                  </a:cubicBezTo>
                  <a:cubicBezTo>
                    <a:pt x="22075" y="3599"/>
                    <a:pt x="22075" y="3480"/>
                    <a:pt x="22039" y="3325"/>
                  </a:cubicBezTo>
                  <a:cubicBezTo>
                    <a:pt x="22027" y="3254"/>
                    <a:pt x="21956" y="3242"/>
                    <a:pt x="21908" y="3099"/>
                  </a:cubicBezTo>
                  <a:cubicBezTo>
                    <a:pt x="21910" y="3098"/>
                    <a:pt x="21913" y="3098"/>
                    <a:pt x="21916" y="3098"/>
                  </a:cubicBezTo>
                  <a:cubicBezTo>
                    <a:pt x="21930" y="3098"/>
                    <a:pt x="21953" y="3107"/>
                    <a:pt x="21970" y="3107"/>
                  </a:cubicBezTo>
                  <a:cubicBezTo>
                    <a:pt x="21991" y="3107"/>
                    <a:pt x="22000" y="3091"/>
                    <a:pt x="21956" y="3016"/>
                  </a:cubicBezTo>
                  <a:cubicBezTo>
                    <a:pt x="21920" y="2944"/>
                    <a:pt x="21861" y="2885"/>
                    <a:pt x="21801" y="2837"/>
                  </a:cubicBezTo>
                  <a:lnTo>
                    <a:pt x="21801" y="2837"/>
                  </a:lnTo>
                  <a:cubicBezTo>
                    <a:pt x="21811" y="2845"/>
                    <a:pt x="21818" y="2848"/>
                    <a:pt x="21822" y="2848"/>
                  </a:cubicBezTo>
                  <a:cubicBezTo>
                    <a:pt x="21838" y="2848"/>
                    <a:pt x="21815" y="2799"/>
                    <a:pt x="21777" y="2742"/>
                  </a:cubicBezTo>
                  <a:cubicBezTo>
                    <a:pt x="21718" y="2659"/>
                    <a:pt x="21658" y="2587"/>
                    <a:pt x="21587" y="2516"/>
                  </a:cubicBezTo>
                  <a:cubicBezTo>
                    <a:pt x="21480" y="2409"/>
                    <a:pt x="21635" y="2468"/>
                    <a:pt x="21480" y="2349"/>
                  </a:cubicBezTo>
                  <a:cubicBezTo>
                    <a:pt x="21441" y="2314"/>
                    <a:pt x="21406" y="2299"/>
                    <a:pt x="21379" y="2299"/>
                  </a:cubicBezTo>
                  <a:cubicBezTo>
                    <a:pt x="21311" y="2299"/>
                    <a:pt x="21293" y="2390"/>
                    <a:pt x="21393" y="2472"/>
                  </a:cubicBezTo>
                  <a:lnTo>
                    <a:pt x="21393" y="2472"/>
                  </a:lnTo>
                  <a:cubicBezTo>
                    <a:pt x="21358" y="2447"/>
                    <a:pt x="21330" y="2428"/>
                    <a:pt x="21301" y="2409"/>
                  </a:cubicBezTo>
                  <a:cubicBezTo>
                    <a:pt x="21231" y="2374"/>
                    <a:pt x="21155" y="2352"/>
                    <a:pt x="21115" y="2352"/>
                  </a:cubicBezTo>
                  <a:cubicBezTo>
                    <a:pt x="21100" y="2352"/>
                    <a:pt x="21090" y="2355"/>
                    <a:pt x="21087" y="2361"/>
                  </a:cubicBezTo>
                  <a:cubicBezTo>
                    <a:pt x="20911" y="2299"/>
                    <a:pt x="20729" y="2264"/>
                    <a:pt x="20545" y="2264"/>
                  </a:cubicBezTo>
                  <a:cubicBezTo>
                    <a:pt x="20479" y="2264"/>
                    <a:pt x="20414" y="2268"/>
                    <a:pt x="20349" y="2278"/>
                  </a:cubicBezTo>
                  <a:cubicBezTo>
                    <a:pt x="20372" y="2266"/>
                    <a:pt x="20396" y="2266"/>
                    <a:pt x="20432" y="2254"/>
                  </a:cubicBezTo>
                  <a:cubicBezTo>
                    <a:pt x="20463" y="2250"/>
                    <a:pt x="20494" y="2249"/>
                    <a:pt x="20524" y="2249"/>
                  </a:cubicBezTo>
                  <a:cubicBezTo>
                    <a:pt x="20596" y="2249"/>
                    <a:pt x="20666" y="2257"/>
                    <a:pt x="20742" y="2266"/>
                  </a:cubicBezTo>
                  <a:cubicBezTo>
                    <a:pt x="20873" y="2266"/>
                    <a:pt x="21230" y="2266"/>
                    <a:pt x="21123" y="2206"/>
                  </a:cubicBezTo>
                  <a:lnTo>
                    <a:pt x="20968" y="2171"/>
                  </a:lnTo>
                  <a:cubicBezTo>
                    <a:pt x="20884" y="2147"/>
                    <a:pt x="20801" y="2123"/>
                    <a:pt x="20742" y="2099"/>
                  </a:cubicBezTo>
                  <a:cubicBezTo>
                    <a:pt x="20640" y="2075"/>
                    <a:pt x="20539" y="2063"/>
                    <a:pt x="20439" y="2063"/>
                  </a:cubicBezTo>
                  <a:cubicBezTo>
                    <a:pt x="20340" y="2063"/>
                    <a:pt x="20242" y="2075"/>
                    <a:pt x="20146" y="2099"/>
                  </a:cubicBezTo>
                  <a:cubicBezTo>
                    <a:pt x="20015" y="2135"/>
                    <a:pt x="20158" y="2171"/>
                    <a:pt x="19991" y="2230"/>
                  </a:cubicBezTo>
                  <a:cubicBezTo>
                    <a:pt x="19896" y="2266"/>
                    <a:pt x="19801" y="2290"/>
                    <a:pt x="19706" y="2290"/>
                  </a:cubicBezTo>
                  <a:cubicBezTo>
                    <a:pt x="19700" y="2279"/>
                    <a:pt x="19695" y="2273"/>
                    <a:pt x="19683" y="2273"/>
                  </a:cubicBezTo>
                  <a:cubicBezTo>
                    <a:pt x="19669" y="2273"/>
                    <a:pt x="19644" y="2282"/>
                    <a:pt x="19599" y="2301"/>
                  </a:cubicBezTo>
                  <a:cubicBezTo>
                    <a:pt x="19444" y="2361"/>
                    <a:pt x="19527" y="2325"/>
                    <a:pt x="19503" y="2385"/>
                  </a:cubicBezTo>
                  <a:cubicBezTo>
                    <a:pt x="19456" y="2432"/>
                    <a:pt x="19408" y="2456"/>
                    <a:pt x="19349" y="2480"/>
                  </a:cubicBezTo>
                  <a:cubicBezTo>
                    <a:pt x="19344" y="2481"/>
                    <a:pt x="19340" y="2481"/>
                    <a:pt x="19336" y="2481"/>
                  </a:cubicBezTo>
                  <a:cubicBezTo>
                    <a:pt x="19277" y="2481"/>
                    <a:pt x="19329" y="2421"/>
                    <a:pt x="19287" y="2421"/>
                  </a:cubicBezTo>
                  <a:cubicBezTo>
                    <a:pt x="19271" y="2421"/>
                    <a:pt x="19240" y="2431"/>
                    <a:pt x="19182" y="2456"/>
                  </a:cubicBezTo>
                  <a:cubicBezTo>
                    <a:pt x="19110" y="2504"/>
                    <a:pt x="18956" y="2623"/>
                    <a:pt x="18979" y="2647"/>
                  </a:cubicBezTo>
                  <a:cubicBezTo>
                    <a:pt x="18944" y="2671"/>
                    <a:pt x="18872" y="2706"/>
                    <a:pt x="18837" y="2730"/>
                  </a:cubicBezTo>
                  <a:cubicBezTo>
                    <a:pt x="18801" y="2754"/>
                    <a:pt x="18467" y="3028"/>
                    <a:pt x="18432" y="3028"/>
                  </a:cubicBezTo>
                  <a:cubicBezTo>
                    <a:pt x="18427" y="3029"/>
                    <a:pt x="18423" y="3030"/>
                    <a:pt x="18421" y="3030"/>
                  </a:cubicBezTo>
                  <a:cubicBezTo>
                    <a:pt x="18383" y="3030"/>
                    <a:pt x="18540" y="2882"/>
                    <a:pt x="18563" y="2837"/>
                  </a:cubicBezTo>
                  <a:lnTo>
                    <a:pt x="18563" y="2837"/>
                  </a:lnTo>
                  <a:cubicBezTo>
                    <a:pt x="18527" y="2885"/>
                    <a:pt x="18146" y="3147"/>
                    <a:pt x="18098" y="3183"/>
                  </a:cubicBezTo>
                  <a:cubicBezTo>
                    <a:pt x="18039" y="3242"/>
                    <a:pt x="17956" y="3290"/>
                    <a:pt x="17872" y="3290"/>
                  </a:cubicBezTo>
                  <a:cubicBezTo>
                    <a:pt x="17729" y="3314"/>
                    <a:pt x="17765" y="3349"/>
                    <a:pt x="17682" y="3385"/>
                  </a:cubicBezTo>
                  <a:cubicBezTo>
                    <a:pt x="17622" y="3421"/>
                    <a:pt x="17551" y="3444"/>
                    <a:pt x="17491" y="3444"/>
                  </a:cubicBezTo>
                  <a:cubicBezTo>
                    <a:pt x="17467" y="3444"/>
                    <a:pt x="17432" y="3456"/>
                    <a:pt x="17408" y="3468"/>
                  </a:cubicBezTo>
                  <a:cubicBezTo>
                    <a:pt x="17348" y="3492"/>
                    <a:pt x="17301" y="3540"/>
                    <a:pt x="17360" y="3540"/>
                  </a:cubicBezTo>
                  <a:cubicBezTo>
                    <a:pt x="17396" y="3552"/>
                    <a:pt x="17420" y="3587"/>
                    <a:pt x="17313" y="3599"/>
                  </a:cubicBezTo>
                  <a:cubicBezTo>
                    <a:pt x="17299" y="3601"/>
                    <a:pt x="17286" y="3602"/>
                    <a:pt x="17275" y="3602"/>
                  </a:cubicBezTo>
                  <a:cubicBezTo>
                    <a:pt x="17220" y="3602"/>
                    <a:pt x="17191" y="3585"/>
                    <a:pt x="17136" y="3585"/>
                  </a:cubicBezTo>
                  <a:cubicBezTo>
                    <a:pt x="17125" y="3585"/>
                    <a:pt x="17112" y="3586"/>
                    <a:pt x="17098" y="3587"/>
                  </a:cubicBezTo>
                  <a:cubicBezTo>
                    <a:pt x="17003" y="3587"/>
                    <a:pt x="16920" y="3599"/>
                    <a:pt x="16824" y="3623"/>
                  </a:cubicBezTo>
                  <a:cubicBezTo>
                    <a:pt x="16753" y="3623"/>
                    <a:pt x="16682" y="3611"/>
                    <a:pt x="16622" y="3599"/>
                  </a:cubicBezTo>
                  <a:cubicBezTo>
                    <a:pt x="16598" y="3575"/>
                    <a:pt x="16574" y="3575"/>
                    <a:pt x="16551" y="3564"/>
                  </a:cubicBezTo>
                  <a:cubicBezTo>
                    <a:pt x="16521" y="3557"/>
                    <a:pt x="16501" y="3555"/>
                    <a:pt x="16486" y="3555"/>
                  </a:cubicBezTo>
                  <a:cubicBezTo>
                    <a:pt x="16461" y="3555"/>
                    <a:pt x="16447" y="3560"/>
                    <a:pt x="16420" y="3560"/>
                  </a:cubicBezTo>
                  <a:cubicBezTo>
                    <a:pt x="16403" y="3560"/>
                    <a:pt x="16381" y="3558"/>
                    <a:pt x="16348" y="3552"/>
                  </a:cubicBezTo>
                  <a:cubicBezTo>
                    <a:pt x="16277" y="3528"/>
                    <a:pt x="16217" y="3504"/>
                    <a:pt x="16158" y="3468"/>
                  </a:cubicBezTo>
                  <a:cubicBezTo>
                    <a:pt x="15991" y="3397"/>
                    <a:pt x="15777" y="3302"/>
                    <a:pt x="15622" y="3242"/>
                  </a:cubicBezTo>
                  <a:cubicBezTo>
                    <a:pt x="15515" y="3206"/>
                    <a:pt x="15491" y="3194"/>
                    <a:pt x="15515" y="3159"/>
                  </a:cubicBezTo>
                  <a:lnTo>
                    <a:pt x="15515" y="3159"/>
                  </a:lnTo>
                  <a:cubicBezTo>
                    <a:pt x="15528" y="3162"/>
                    <a:pt x="15537" y="3163"/>
                    <a:pt x="15543" y="3163"/>
                  </a:cubicBezTo>
                  <a:cubicBezTo>
                    <a:pt x="15581" y="3163"/>
                    <a:pt x="15495" y="3106"/>
                    <a:pt x="15443" y="3075"/>
                  </a:cubicBezTo>
                  <a:cubicBezTo>
                    <a:pt x="15360" y="3016"/>
                    <a:pt x="15265" y="2944"/>
                    <a:pt x="15169" y="2897"/>
                  </a:cubicBezTo>
                  <a:cubicBezTo>
                    <a:pt x="15098" y="2873"/>
                    <a:pt x="15015" y="2825"/>
                    <a:pt x="14955" y="2766"/>
                  </a:cubicBezTo>
                  <a:cubicBezTo>
                    <a:pt x="14991" y="2730"/>
                    <a:pt x="14753" y="2575"/>
                    <a:pt x="14669" y="2540"/>
                  </a:cubicBezTo>
                  <a:cubicBezTo>
                    <a:pt x="14586" y="2492"/>
                    <a:pt x="14443" y="2480"/>
                    <a:pt x="14419" y="2444"/>
                  </a:cubicBezTo>
                  <a:cubicBezTo>
                    <a:pt x="14360" y="2349"/>
                    <a:pt x="14288" y="2266"/>
                    <a:pt x="14193" y="2218"/>
                  </a:cubicBezTo>
                  <a:cubicBezTo>
                    <a:pt x="13979" y="2063"/>
                    <a:pt x="13741" y="1920"/>
                    <a:pt x="13503" y="1790"/>
                  </a:cubicBezTo>
                  <a:lnTo>
                    <a:pt x="13253" y="1659"/>
                  </a:lnTo>
                  <a:cubicBezTo>
                    <a:pt x="13193" y="1635"/>
                    <a:pt x="13145" y="1635"/>
                    <a:pt x="13098" y="1611"/>
                  </a:cubicBezTo>
                  <a:cubicBezTo>
                    <a:pt x="13050" y="1587"/>
                    <a:pt x="13003" y="1504"/>
                    <a:pt x="12955" y="1456"/>
                  </a:cubicBezTo>
                  <a:cubicBezTo>
                    <a:pt x="12883" y="1409"/>
                    <a:pt x="12812" y="1361"/>
                    <a:pt x="12729" y="1313"/>
                  </a:cubicBezTo>
                  <a:cubicBezTo>
                    <a:pt x="12647" y="1268"/>
                    <a:pt x="12572" y="1230"/>
                    <a:pt x="12531" y="1230"/>
                  </a:cubicBezTo>
                  <a:cubicBezTo>
                    <a:pt x="12518" y="1230"/>
                    <a:pt x="12508" y="1233"/>
                    <a:pt x="12502" y="1242"/>
                  </a:cubicBezTo>
                  <a:cubicBezTo>
                    <a:pt x="12514" y="1206"/>
                    <a:pt x="12241" y="1147"/>
                    <a:pt x="12181" y="1123"/>
                  </a:cubicBezTo>
                  <a:cubicBezTo>
                    <a:pt x="12145" y="1111"/>
                    <a:pt x="12026" y="1004"/>
                    <a:pt x="11967" y="968"/>
                  </a:cubicBezTo>
                  <a:cubicBezTo>
                    <a:pt x="11871" y="908"/>
                    <a:pt x="11764" y="861"/>
                    <a:pt x="11645" y="825"/>
                  </a:cubicBezTo>
                  <a:cubicBezTo>
                    <a:pt x="11627" y="821"/>
                    <a:pt x="11613" y="819"/>
                    <a:pt x="11603" y="819"/>
                  </a:cubicBezTo>
                  <a:cubicBezTo>
                    <a:pt x="11558" y="819"/>
                    <a:pt x="11571" y="853"/>
                    <a:pt x="11562" y="873"/>
                  </a:cubicBezTo>
                  <a:cubicBezTo>
                    <a:pt x="11526" y="861"/>
                    <a:pt x="11419" y="825"/>
                    <a:pt x="11383" y="801"/>
                  </a:cubicBezTo>
                  <a:cubicBezTo>
                    <a:pt x="11395" y="801"/>
                    <a:pt x="11395" y="789"/>
                    <a:pt x="11383" y="777"/>
                  </a:cubicBezTo>
                  <a:cubicBezTo>
                    <a:pt x="11336" y="754"/>
                    <a:pt x="11288" y="730"/>
                    <a:pt x="11228" y="706"/>
                  </a:cubicBezTo>
                  <a:cubicBezTo>
                    <a:pt x="11205" y="694"/>
                    <a:pt x="11193" y="658"/>
                    <a:pt x="11133" y="635"/>
                  </a:cubicBezTo>
                  <a:cubicBezTo>
                    <a:pt x="11074" y="611"/>
                    <a:pt x="11014" y="587"/>
                    <a:pt x="10943" y="575"/>
                  </a:cubicBezTo>
                  <a:cubicBezTo>
                    <a:pt x="10800" y="539"/>
                    <a:pt x="10645" y="504"/>
                    <a:pt x="10490" y="492"/>
                  </a:cubicBezTo>
                  <a:cubicBezTo>
                    <a:pt x="10276" y="468"/>
                    <a:pt x="10347" y="456"/>
                    <a:pt x="10359" y="408"/>
                  </a:cubicBezTo>
                  <a:lnTo>
                    <a:pt x="10359" y="408"/>
                  </a:lnTo>
                  <a:cubicBezTo>
                    <a:pt x="10357" y="412"/>
                    <a:pt x="10353" y="414"/>
                    <a:pt x="10346" y="414"/>
                  </a:cubicBezTo>
                  <a:cubicBezTo>
                    <a:pt x="10316" y="414"/>
                    <a:pt x="10246" y="383"/>
                    <a:pt x="10189" y="383"/>
                  </a:cubicBezTo>
                  <a:cubicBezTo>
                    <a:pt x="10182" y="383"/>
                    <a:pt x="10175" y="383"/>
                    <a:pt x="10169" y="385"/>
                  </a:cubicBezTo>
                  <a:cubicBezTo>
                    <a:pt x="10157" y="385"/>
                    <a:pt x="10145" y="420"/>
                    <a:pt x="10133" y="420"/>
                  </a:cubicBezTo>
                  <a:cubicBezTo>
                    <a:pt x="10050" y="396"/>
                    <a:pt x="10074" y="349"/>
                    <a:pt x="10002" y="337"/>
                  </a:cubicBezTo>
                  <a:cubicBezTo>
                    <a:pt x="9907" y="325"/>
                    <a:pt x="9812" y="313"/>
                    <a:pt x="9716" y="313"/>
                  </a:cubicBezTo>
                  <a:cubicBezTo>
                    <a:pt x="9562" y="301"/>
                    <a:pt x="9657" y="289"/>
                    <a:pt x="9716" y="277"/>
                  </a:cubicBezTo>
                  <a:cubicBezTo>
                    <a:pt x="9812" y="277"/>
                    <a:pt x="9812" y="218"/>
                    <a:pt x="9669" y="206"/>
                  </a:cubicBezTo>
                  <a:cubicBezTo>
                    <a:pt x="9629" y="199"/>
                    <a:pt x="9588" y="196"/>
                    <a:pt x="9550" y="196"/>
                  </a:cubicBezTo>
                  <a:cubicBezTo>
                    <a:pt x="9451" y="196"/>
                    <a:pt x="9368" y="216"/>
                    <a:pt x="9359" y="242"/>
                  </a:cubicBezTo>
                  <a:cubicBezTo>
                    <a:pt x="9371" y="182"/>
                    <a:pt x="9145" y="146"/>
                    <a:pt x="8931" y="111"/>
                  </a:cubicBezTo>
                  <a:cubicBezTo>
                    <a:pt x="8704" y="75"/>
                    <a:pt x="8478" y="75"/>
                    <a:pt x="8478" y="39"/>
                  </a:cubicBezTo>
                  <a:cubicBezTo>
                    <a:pt x="8410" y="10"/>
                    <a:pt x="8342" y="1"/>
                    <a:pt x="827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7" name="Google Shape;6547;p50"/>
            <p:cNvSpPr/>
            <p:nvPr/>
          </p:nvSpPr>
          <p:spPr>
            <a:xfrm>
              <a:off x="-2573400" y="1149375"/>
              <a:ext cx="110450" cy="38475"/>
            </a:xfrm>
            <a:custGeom>
              <a:avLst/>
              <a:gdLst/>
              <a:ahLst/>
              <a:cxnLst/>
              <a:rect l="l" t="t" r="r" b="b"/>
              <a:pathLst>
                <a:path w="4418" h="1539" extrusionOk="0">
                  <a:moveTo>
                    <a:pt x="437" y="1"/>
                  </a:moveTo>
                  <a:cubicBezTo>
                    <a:pt x="258" y="1"/>
                    <a:pt x="81" y="110"/>
                    <a:pt x="60" y="348"/>
                  </a:cubicBezTo>
                  <a:cubicBezTo>
                    <a:pt x="1" y="824"/>
                    <a:pt x="167" y="1015"/>
                    <a:pt x="441" y="1241"/>
                  </a:cubicBezTo>
                  <a:cubicBezTo>
                    <a:pt x="653" y="1402"/>
                    <a:pt x="905" y="1486"/>
                    <a:pt x="1160" y="1486"/>
                  </a:cubicBezTo>
                  <a:cubicBezTo>
                    <a:pt x="1319" y="1486"/>
                    <a:pt x="1480" y="1453"/>
                    <a:pt x="1632" y="1384"/>
                  </a:cubicBezTo>
                  <a:cubicBezTo>
                    <a:pt x="1798" y="1312"/>
                    <a:pt x="1965" y="1217"/>
                    <a:pt x="2108" y="1110"/>
                  </a:cubicBezTo>
                  <a:cubicBezTo>
                    <a:pt x="2346" y="1348"/>
                    <a:pt x="2656" y="1503"/>
                    <a:pt x="2989" y="1539"/>
                  </a:cubicBezTo>
                  <a:lnTo>
                    <a:pt x="3108" y="1539"/>
                  </a:lnTo>
                  <a:cubicBezTo>
                    <a:pt x="3525" y="1527"/>
                    <a:pt x="3930" y="1348"/>
                    <a:pt x="4192" y="1015"/>
                  </a:cubicBezTo>
                  <a:cubicBezTo>
                    <a:pt x="4299" y="955"/>
                    <a:pt x="4358" y="860"/>
                    <a:pt x="4382" y="741"/>
                  </a:cubicBezTo>
                  <a:cubicBezTo>
                    <a:pt x="4418" y="550"/>
                    <a:pt x="4311" y="372"/>
                    <a:pt x="4132" y="312"/>
                  </a:cubicBezTo>
                  <a:cubicBezTo>
                    <a:pt x="4083" y="294"/>
                    <a:pt x="4032" y="285"/>
                    <a:pt x="3982" y="285"/>
                  </a:cubicBezTo>
                  <a:cubicBezTo>
                    <a:pt x="3839" y="285"/>
                    <a:pt x="3703" y="358"/>
                    <a:pt x="3632" y="491"/>
                  </a:cubicBezTo>
                  <a:cubicBezTo>
                    <a:pt x="3508" y="672"/>
                    <a:pt x="3308" y="778"/>
                    <a:pt x="3095" y="778"/>
                  </a:cubicBezTo>
                  <a:cubicBezTo>
                    <a:pt x="3083" y="778"/>
                    <a:pt x="3072" y="777"/>
                    <a:pt x="3061" y="777"/>
                  </a:cubicBezTo>
                  <a:cubicBezTo>
                    <a:pt x="2822" y="753"/>
                    <a:pt x="2632" y="610"/>
                    <a:pt x="2537" y="408"/>
                  </a:cubicBezTo>
                  <a:cubicBezTo>
                    <a:pt x="2470" y="252"/>
                    <a:pt x="2325" y="166"/>
                    <a:pt x="2179" y="166"/>
                  </a:cubicBezTo>
                  <a:cubicBezTo>
                    <a:pt x="2090" y="166"/>
                    <a:pt x="2001" y="197"/>
                    <a:pt x="1929" y="265"/>
                  </a:cubicBezTo>
                  <a:cubicBezTo>
                    <a:pt x="1763" y="431"/>
                    <a:pt x="1572" y="574"/>
                    <a:pt x="1346" y="681"/>
                  </a:cubicBezTo>
                  <a:cubicBezTo>
                    <a:pt x="1284" y="710"/>
                    <a:pt x="1216" y="725"/>
                    <a:pt x="1147" y="725"/>
                  </a:cubicBezTo>
                  <a:cubicBezTo>
                    <a:pt x="1073" y="725"/>
                    <a:pt x="998" y="707"/>
                    <a:pt x="929" y="670"/>
                  </a:cubicBezTo>
                  <a:cubicBezTo>
                    <a:pt x="894" y="634"/>
                    <a:pt x="846" y="598"/>
                    <a:pt x="810" y="574"/>
                  </a:cubicBezTo>
                  <a:cubicBezTo>
                    <a:pt x="810" y="539"/>
                    <a:pt x="810" y="503"/>
                    <a:pt x="822" y="467"/>
                  </a:cubicBezTo>
                  <a:cubicBezTo>
                    <a:pt x="888" y="170"/>
                    <a:pt x="661" y="1"/>
                    <a:pt x="4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8" name="Google Shape;6548;p50"/>
            <p:cNvSpPr/>
            <p:nvPr/>
          </p:nvSpPr>
          <p:spPr>
            <a:xfrm>
              <a:off x="-2467725" y="1171150"/>
              <a:ext cx="3000" cy="2425"/>
            </a:xfrm>
            <a:custGeom>
              <a:avLst/>
              <a:gdLst/>
              <a:ahLst/>
              <a:cxnLst/>
              <a:rect l="l" t="t" r="r" b="b"/>
              <a:pathLst>
                <a:path w="120" h="97" extrusionOk="0">
                  <a:moveTo>
                    <a:pt x="24" y="1"/>
                  </a:moveTo>
                  <a:lnTo>
                    <a:pt x="48" y="13"/>
                  </a:lnTo>
                  <a:lnTo>
                    <a:pt x="60" y="13"/>
                  </a:lnTo>
                  <a:lnTo>
                    <a:pt x="48" y="1"/>
                  </a:lnTo>
                  <a:close/>
                  <a:moveTo>
                    <a:pt x="60" y="13"/>
                  </a:moveTo>
                  <a:lnTo>
                    <a:pt x="60" y="13"/>
                  </a:lnTo>
                  <a:lnTo>
                    <a:pt x="60" y="13"/>
                  </a:lnTo>
                  <a:close/>
                  <a:moveTo>
                    <a:pt x="48" y="13"/>
                  </a:moveTo>
                  <a:lnTo>
                    <a:pt x="56" y="21"/>
                  </a:lnTo>
                  <a:lnTo>
                    <a:pt x="56" y="21"/>
                  </a:lnTo>
                  <a:lnTo>
                    <a:pt x="60" y="19"/>
                  </a:lnTo>
                  <a:lnTo>
                    <a:pt x="60" y="19"/>
                  </a:lnTo>
                  <a:lnTo>
                    <a:pt x="48" y="13"/>
                  </a:lnTo>
                  <a:close/>
                  <a:moveTo>
                    <a:pt x="56" y="21"/>
                  </a:moveTo>
                  <a:lnTo>
                    <a:pt x="54" y="22"/>
                  </a:lnTo>
                  <a:lnTo>
                    <a:pt x="60" y="25"/>
                  </a:lnTo>
                  <a:lnTo>
                    <a:pt x="56" y="21"/>
                  </a:lnTo>
                  <a:close/>
                  <a:moveTo>
                    <a:pt x="60" y="13"/>
                  </a:moveTo>
                  <a:lnTo>
                    <a:pt x="64" y="17"/>
                  </a:lnTo>
                  <a:lnTo>
                    <a:pt x="64" y="17"/>
                  </a:lnTo>
                  <a:lnTo>
                    <a:pt x="60" y="19"/>
                  </a:lnTo>
                  <a:lnTo>
                    <a:pt x="60" y="19"/>
                  </a:lnTo>
                  <a:lnTo>
                    <a:pt x="72" y="25"/>
                  </a:lnTo>
                  <a:lnTo>
                    <a:pt x="78" y="25"/>
                  </a:lnTo>
                  <a:lnTo>
                    <a:pt x="65" y="16"/>
                  </a:lnTo>
                  <a:lnTo>
                    <a:pt x="65" y="16"/>
                  </a:lnTo>
                  <a:lnTo>
                    <a:pt x="66" y="16"/>
                  </a:lnTo>
                  <a:lnTo>
                    <a:pt x="66" y="16"/>
                  </a:lnTo>
                  <a:lnTo>
                    <a:pt x="60" y="13"/>
                  </a:lnTo>
                  <a:close/>
                  <a:moveTo>
                    <a:pt x="72" y="13"/>
                  </a:moveTo>
                  <a:lnTo>
                    <a:pt x="66" y="16"/>
                  </a:lnTo>
                  <a:lnTo>
                    <a:pt x="66" y="16"/>
                  </a:lnTo>
                  <a:lnTo>
                    <a:pt x="84" y="25"/>
                  </a:lnTo>
                  <a:lnTo>
                    <a:pt x="72" y="13"/>
                  </a:lnTo>
                  <a:close/>
                  <a:moveTo>
                    <a:pt x="68" y="35"/>
                  </a:moveTo>
                  <a:lnTo>
                    <a:pt x="68" y="35"/>
                  </a:lnTo>
                  <a:lnTo>
                    <a:pt x="68" y="35"/>
                  </a:lnTo>
                  <a:lnTo>
                    <a:pt x="68" y="35"/>
                  </a:lnTo>
                  <a:close/>
                  <a:moveTo>
                    <a:pt x="60" y="25"/>
                  </a:moveTo>
                  <a:lnTo>
                    <a:pt x="72" y="37"/>
                  </a:lnTo>
                  <a:lnTo>
                    <a:pt x="96" y="37"/>
                  </a:lnTo>
                  <a:lnTo>
                    <a:pt x="84" y="25"/>
                  </a:lnTo>
                  <a:lnTo>
                    <a:pt x="78" y="25"/>
                  </a:lnTo>
                  <a:lnTo>
                    <a:pt x="96" y="37"/>
                  </a:lnTo>
                  <a:lnTo>
                    <a:pt x="96" y="37"/>
                  </a:lnTo>
                  <a:lnTo>
                    <a:pt x="72" y="25"/>
                  </a:lnTo>
                  <a:close/>
                  <a:moveTo>
                    <a:pt x="0" y="1"/>
                  </a:moveTo>
                  <a:lnTo>
                    <a:pt x="24" y="13"/>
                  </a:lnTo>
                  <a:lnTo>
                    <a:pt x="0" y="13"/>
                  </a:lnTo>
                  <a:lnTo>
                    <a:pt x="24" y="25"/>
                  </a:lnTo>
                  <a:lnTo>
                    <a:pt x="12" y="25"/>
                  </a:lnTo>
                  <a:lnTo>
                    <a:pt x="24" y="37"/>
                  </a:lnTo>
                  <a:lnTo>
                    <a:pt x="60" y="37"/>
                  </a:lnTo>
                  <a:lnTo>
                    <a:pt x="77" y="45"/>
                  </a:lnTo>
                  <a:lnTo>
                    <a:pt x="80" y="49"/>
                  </a:lnTo>
                  <a:lnTo>
                    <a:pt x="96" y="49"/>
                  </a:lnTo>
                  <a:lnTo>
                    <a:pt x="72" y="37"/>
                  </a:lnTo>
                  <a:lnTo>
                    <a:pt x="70" y="37"/>
                  </a:lnTo>
                  <a:lnTo>
                    <a:pt x="68" y="35"/>
                  </a:lnTo>
                  <a:lnTo>
                    <a:pt x="68" y="35"/>
                  </a:lnTo>
                  <a:lnTo>
                    <a:pt x="68" y="35"/>
                  </a:lnTo>
                  <a:lnTo>
                    <a:pt x="60" y="25"/>
                  </a:lnTo>
                  <a:lnTo>
                    <a:pt x="48" y="25"/>
                  </a:lnTo>
                  <a:lnTo>
                    <a:pt x="48" y="25"/>
                  </a:lnTo>
                  <a:lnTo>
                    <a:pt x="48" y="25"/>
                  </a:lnTo>
                  <a:lnTo>
                    <a:pt x="54" y="22"/>
                  </a:lnTo>
                  <a:lnTo>
                    <a:pt x="36" y="13"/>
                  </a:lnTo>
                  <a:lnTo>
                    <a:pt x="12" y="1"/>
                  </a:lnTo>
                  <a:close/>
                  <a:moveTo>
                    <a:pt x="48" y="60"/>
                  </a:moveTo>
                  <a:lnTo>
                    <a:pt x="60" y="72"/>
                  </a:lnTo>
                  <a:lnTo>
                    <a:pt x="72" y="72"/>
                  </a:lnTo>
                  <a:lnTo>
                    <a:pt x="48" y="60"/>
                  </a:lnTo>
                  <a:close/>
                  <a:moveTo>
                    <a:pt x="60" y="60"/>
                  </a:moveTo>
                  <a:lnTo>
                    <a:pt x="72" y="72"/>
                  </a:lnTo>
                  <a:lnTo>
                    <a:pt x="84" y="72"/>
                  </a:lnTo>
                  <a:lnTo>
                    <a:pt x="60" y="60"/>
                  </a:lnTo>
                  <a:close/>
                  <a:moveTo>
                    <a:pt x="60" y="49"/>
                  </a:moveTo>
                  <a:lnTo>
                    <a:pt x="72" y="60"/>
                  </a:lnTo>
                  <a:lnTo>
                    <a:pt x="96" y="72"/>
                  </a:lnTo>
                  <a:lnTo>
                    <a:pt x="84" y="60"/>
                  </a:lnTo>
                  <a:lnTo>
                    <a:pt x="94" y="66"/>
                  </a:lnTo>
                  <a:lnTo>
                    <a:pt x="94" y="66"/>
                  </a:lnTo>
                  <a:lnTo>
                    <a:pt x="80" y="49"/>
                  </a:lnTo>
                  <a:close/>
                  <a:moveTo>
                    <a:pt x="94" y="66"/>
                  </a:moveTo>
                  <a:lnTo>
                    <a:pt x="100" y="72"/>
                  </a:lnTo>
                  <a:lnTo>
                    <a:pt x="107" y="72"/>
                  </a:lnTo>
                  <a:lnTo>
                    <a:pt x="94" y="66"/>
                  </a:lnTo>
                  <a:close/>
                  <a:moveTo>
                    <a:pt x="36" y="60"/>
                  </a:moveTo>
                  <a:lnTo>
                    <a:pt x="42" y="66"/>
                  </a:lnTo>
                  <a:lnTo>
                    <a:pt x="42" y="66"/>
                  </a:lnTo>
                  <a:lnTo>
                    <a:pt x="24" y="60"/>
                  </a:lnTo>
                  <a:lnTo>
                    <a:pt x="44" y="68"/>
                  </a:lnTo>
                  <a:lnTo>
                    <a:pt x="44" y="68"/>
                  </a:lnTo>
                  <a:lnTo>
                    <a:pt x="48" y="72"/>
                  </a:lnTo>
                  <a:lnTo>
                    <a:pt x="60" y="84"/>
                  </a:lnTo>
                  <a:lnTo>
                    <a:pt x="60" y="84"/>
                  </a:lnTo>
                  <a:lnTo>
                    <a:pt x="36" y="72"/>
                  </a:lnTo>
                  <a:lnTo>
                    <a:pt x="48" y="84"/>
                  </a:lnTo>
                  <a:lnTo>
                    <a:pt x="72" y="84"/>
                  </a:lnTo>
                  <a:lnTo>
                    <a:pt x="66" y="78"/>
                  </a:lnTo>
                  <a:lnTo>
                    <a:pt x="84" y="84"/>
                  </a:lnTo>
                  <a:lnTo>
                    <a:pt x="60" y="72"/>
                  </a:lnTo>
                  <a:lnTo>
                    <a:pt x="36" y="60"/>
                  </a:lnTo>
                  <a:close/>
                  <a:moveTo>
                    <a:pt x="72" y="84"/>
                  </a:moveTo>
                  <a:lnTo>
                    <a:pt x="96" y="96"/>
                  </a:lnTo>
                  <a:lnTo>
                    <a:pt x="107" y="96"/>
                  </a:lnTo>
                  <a:lnTo>
                    <a:pt x="84" y="84"/>
                  </a:lnTo>
                  <a:close/>
                  <a:moveTo>
                    <a:pt x="84" y="72"/>
                  </a:moveTo>
                  <a:lnTo>
                    <a:pt x="107" y="84"/>
                  </a:lnTo>
                  <a:lnTo>
                    <a:pt x="96" y="84"/>
                  </a:lnTo>
                  <a:lnTo>
                    <a:pt x="107" y="96"/>
                  </a:lnTo>
                  <a:lnTo>
                    <a:pt x="119" y="96"/>
                  </a:lnTo>
                  <a:lnTo>
                    <a:pt x="100" y="72"/>
                  </a:lnTo>
                  <a:close/>
                </a:path>
              </a:pathLst>
            </a:custGeom>
            <a:solidFill>
              <a:srgbClr val="4A352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9" name="Google Shape;6549;p50"/>
            <p:cNvSpPr/>
            <p:nvPr/>
          </p:nvSpPr>
          <p:spPr>
            <a:xfrm>
              <a:off x="-2573400" y="1147350"/>
              <a:ext cx="108675" cy="41400"/>
            </a:xfrm>
            <a:custGeom>
              <a:avLst/>
              <a:gdLst/>
              <a:ahLst/>
              <a:cxnLst/>
              <a:rect l="l" t="t" r="r" b="b"/>
              <a:pathLst>
                <a:path w="4347" h="1656" extrusionOk="0">
                  <a:moveTo>
                    <a:pt x="2096" y="239"/>
                  </a:moveTo>
                  <a:lnTo>
                    <a:pt x="2084" y="250"/>
                  </a:lnTo>
                  <a:lnTo>
                    <a:pt x="2096" y="250"/>
                  </a:lnTo>
                  <a:lnTo>
                    <a:pt x="2096" y="239"/>
                  </a:lnTo>
                  <a:close/>
                  <a:moveTo>
                    <a:pt x="84" y="262"/>
                  </a:moveTo>
                  <a:lnTo>
                    <a:pt x="84" y="262"/>
                  </a:lnTo>
                  <a:cubicBezTo>
                    <a:pt x="85" y="263"/>
                    <a:pt x="86" y="263"/>
                    <a:pt x="87" y="263"/>
                  </a:cubicBezTo>
                  <a:lnTo>
                    <a:pt x="87" y="263"/>
                  </a:lnTo>
                  <a:cubicBezTo>
                    <a:pt x="86" y="263"/>
                    <a:pt x="85" y="262"/>
                    <a:pt x="84" y="262"/>
                  </a:cubicBezTo>
                  <a:close/>
                  <a:moveTo>
                    <a:pt x="2365" y="259"/>
                  </a:moveTo>
                  <a:cubicBezTo>
                    <a:pt x="2366" y="259"/>
                    <a:pt x="2368" y="260"/>
                    <a:pt x="2370" y="262"/>
                  </a:cubicBezTo>
                  <a:cubicBezTo>
                    <a:pt x="2379" y="262"/>
                    <a:pt x="2374" y="278"/>
                    <a:pt x="2371" y="278"/>
                  </a:cubicBezTo>
                  <a:cubicBezTo>
                    <a:pt x="2370" y="278"/>
                    <a:pt x="2370" y="277"/>
                    <a:pt x="2370" y="274"/>
                  </a:cubicBezTo>
                  <a:cubicBezTo>
                    <a:pt x="2370" y="274"/>
                    <a:pt x="2362" y="259"/>
                    <a:pt x="2365" y="259"/>
                  </a:cubicBezTo>
                  <a:close/>
                  <a:moveTo>
                    <a:pt x="4156" y="381"/>
                  </a:moveTo>
                  <a:cubicBezTo>
                    <a:pt x="4160" y="385"/>
                    <a:pt x="4164" y="387"/>
                    <a:pt x="4167" y="387"/>
                  </a:cubicBezTo>
                  <a:cubicBezTo>
                    <a:pt x="4173" y="387"/>
                    <a:pt x="4176" y="381"/>
                    <a:pt x="4168" y="381"/>
                  </a:cubicBezTo>
                  <a:close/>
                  <a:moveTo>
                    <a:pt x="4158" y="405"/>
                  </a:moveTo>
                  <a:lnTo>
                    <a:pt x="4158" y="405"/>
                  </a:lnTo>
                  <a:cubicBezTo>
                    <a:pt x="4160" y="408"/>
                    <a:pt x="4162" y="411"/>
                    <a:pt x="4164" y="413"/>
                  </a:cubicBezTo>
                  <a:lnTo>
                    <a:pt x="4164" y="413"/>
                  </a:lnTo>
                  <a:lnTo>
                    <a:pt x="4168" y="405"/>
                  </a:lnTo>
                  <a:close/>
                  <a:moveTo>
                    <a:pt x="4164" y="413"/>
                  </a:moveTo>
                  <a:lnTo>
                    <a:pt x="4156" y="429"/>
                  </a:lnTo>
                  <a:cubicBezTo>
                    <a:pt x="4156" y="429"/>
                    <a:pt x="4192" y="441"/>
                    <a:pt x="4192" y="441"/>
                  </a:cubicBezTo>
                  <a:cubicBezTo>
                    <a:pt x="4192" y="429"/>
                    <a:pt x="4192" y="417"/>
                    <a:pt x="4180" y="417"/>
                  </a:cubicBezTo>
                  <a:lnTo>
                    <a:pt x="4168" y="417"/>
                  </a:lnTo>
                  <a:cubicBezTo>
                    <a:pt x="4167" y="416"/>
                    <a:pt x="4165" y="414"/>
                    <a:pt x="4164" y="413"/>
                  </a:cubicBezTo>
                  <a:close/>
                  <a:moveTo>
                    <a:pt x="4192" y="441"/>
                  </a:moveTo>
                  <a:lnTo>
                    <a:pt x="4192" y="441"/>
                  </a:lnTo>
                  <a:cubicBezTo>
                    <a:pt x="4204" y="453"/>
                    <a:pt x="4192" y="453"/>
                    <a:pt x="4204" y="465"/>
                  </a:cubicBezTo>
                  <a:cubicBezTo>
                    <a:pt x="4204" y="466"/>
                    <a:pt x="4205" y="466"/>
                    <a:pt x="4206" y="467"/>
                  </a:cubicBezTo>
                  <a:lnTo>
                    <a:pt x="4206" y="467"/>
                  </a:lnTo>
                  <a:cubicBezTo>
                    <a:pt x="4209" y="466"/>
                    <a:pt x="4212" y="465"/>
                    <a:pt x="4215" y="465"/>
                  </a:cubicBezTo>
                  <a:cubicBezTo>
                    <a:pt x="4227" y="465"/>
                    <a:pt x="4204" y="441"/>
                    <a:pt x="4192" y="441"/>
                  </a:cubicBezTo>
                  <a:close/>
                  <a:moveTo>
                    <a:pt x="1787" y="465"/>
                  </a:moveTo>
                  <a:lnTo>
                    <a:pt x="1781" y="468"/>
                  </a:lnTo>
                  <a:lnTo>
                    <a:pt x="1775" y="477"/>
                  </a:lnTo>
                  <a:cubicBezTo>
                    <a:pt x="1775" y="483"/>
                    <a:pt x="1778" y="486"/>
                    <a:pt x="1781" y="486"/>
                  </a:cubicBezTo>
                  <a:cubicBezTo>
                    <a:pt x="1784" y="486"/>
                    <a:pt x="1787" y="483"/>
                    <a:pt x="1787" y="477"/>
                  </a:cubicBezTo>
                  <a:lnTo>
                    <a:pt x="1787" y="465"/>
                  </a:lnTo>
                  <a:close/>
                  <a:moveTo>
                    <a:pt x="334" y="0"/>
                  </a:moveTo>
                  <a:cubicBezTo>
                    <a:pt x="324" y="0"/>
                    <a:pt x="307" y="16"/>
                    <a:pt x="301" y="16"/>
                  </a:cubicBezTo>
                  <a:cubicBezTo>
                    <a:pt x="299" y="16"/>
                    <a:pt x="298" y="15"/>
                    <a:pt x="298" y="12"/>
                  </a:cubicBezTo>
                  <a:lnTo>
                    <a:pt x="263" y="12"/>
                  </a:lnTo>
                  <a:cubicBezTo>
                    <a:pt x="251" y="12"/>
                    <a:pt x="263" y="24"/>
                    <a:pt x="251" y="36"/>
                  </a:cubicBezTo>
                  <a:cubicBezTo>
                    <a:pt x="248" y="39"/>
                    <a:pt x="247" y="40"/>
                    <a:pt x="246" y="40"/>
                  </a:cubicBezTo>
                  <a:cubicBezTo>
                    <a:pt x="244" y="40"/>
                    <a:pt x="246" y="33"/>
                    <a:pt x="244" y="33"/>
                  </a:cubicBezTo>
                  <a:cubicBezTo>
                    <a:pt x="243" y="33"/>
                    <a:pt x="241" y="34"/>
                    <a:pt x="239" y="36"/>
                  </a:cubicBezTo>
                  <a:cubicBezTo>
                    <a:pt x="215" y="48"/>
                    <a:pt x="263" y="131"/>
                    <a:pt x="274" y="131"/>
                  </a:cubicBezTo>
                  <a:cubicBezTo>
                    <a:pt x="282" y="131"/>
                    <a:pt x="290" y="126"/>
                    <a:pt x="295" y="126"/>
                  </a:cubicBezTo>
                  <a:cubicBezTo>
                    <a:pt x="297" y="126"/>
                    <a:pt x="298" y="127"/>
                    <a:pt x="298" y="131"/>
                  </a:cubicBezTo>
                  <a:cubicBezTo>
                    <a:pt x="301" y="134"/>
                    <a:pt x="304" y="135"/>
                    <a:pt x="307" y="135"/>
                  </a:cubicBezTo>
                  <a:cubicBezTo>
                    <a:pt x="315" y="135"/>
                    <a:pt x="324" y="129"/>
                    <a:pt x="329" y="128"/>
                  </a:cubicBezTo>
                  <a:lnTo>
                    <a:pt x="329" y="128"/>
                  </a:lnTo>
                  <a:cubicBezTo>
                    <a:pt x="330" y="132"/>
                    <a:pt x="332" y="135"/>
                    <a:pt x="333" y="135"/>
                  </a:cubicBezTo>
                  <a:cubicBezTo>
                    <a:pt x="334" y="135"/>
                    <a:pt x="334" y="134"/>
                    <a:pt x="334" y="131"/>
                  </a:cubicBezTo>
                  <a:cubicBezTo>
                    <a:pt x="334" y="129"/>
                    <a:pt x="333" y="128"/>
                    <a:pt x="331" y="128"/>
                  </a:cubicBezTo>
                  <a:cubicBezTo>
                    <a:pt x="331" y="128"/>
                    <a:pt x="330" y="128"/>
                    <a:pt x="329" y="128"/>
                  </a:cubicBezTo>
                  <a:lnTo>
                    <a:pt x="329" y="128"/>
                  </a:lnTo>
                  <a:cubicBezTo>
                    <a:pt x="328" y="122"/>
                    <a:pt x="328" y="113"/>
                    <a:pt x="334" y="108"/>
                  </a:cubicBezTo>
                  <a:cubicBezTo>
                    <a:pt x="342" y="108"/>
                    <a:pt x="355" y="113"/>
                    <a:pt x="367" y="113"/>
                  </a:cubicBezTo>
                  <a:cubicBezTo>
                    <a:pt x="372" y="113"/>
                    <a:pt x="378" y="112"/>
                    <a:pt x="382" y="108"/>
                  </a:cubicBezTo>
                  <a:cubicBezTo>
                    <a:pt x="382" y="96"/>
                    <a:pt x="382" y="96"/>
                    <a:pt x="394" y="96"/>
                  </a:cubicBezTo>
                  <a:cubicBezTo>
                    <a:pt x="405" y="96"/>
                    <a:pt x="429" y="96"/>
                    <a:pt x="417" y="108"/>
                  </a:cubicBezTo>
                  <a:cubicBezTo>
                    <a:pt x="417" y="119"/>
                    <a:pt x="382" y="119"/>
                    <a:pt x="394" y="119"/>
                  </a:cubicBezTo>
                  <a:cubicBezTo>
                    <a:pt x="394" y="125"/>
                    <a:pt x="399" y="128"/>
                    <a:pt x="405" y="128"/>
                  </a:cubicBezTo>
                  <a:cubicBezTo>
                    <a:pt x="411" y="128"/>
                    <a:pt x="417" y="125"/>
                    <a:pt x="417" y="119"/>
                  </a:cubicBezTo>
                  <a:cubicBezTo>
                    <a:pt x="417" y="116"/>
                    <a:pt x="424" y="114"/>
                    <a:pt x="433" y="114"/>
                  </a:cubicBezTo>
                  <a:cubicBezTo>
                    <a:pt x="450" y="114"/>
                    <a:pt x="477" y="119"/>
                    <a:pt x="477" y="119"/>
                  </a:cubicBezTo>
                  <a:cubicBezTo>
                    <a:pt x="477" y="115"/>
                    <a:pt x="477" y="108"/>
                    <a:pt x="477" y="108"/>
                  </a:cubicBezTo>
                  <a:lnTo>
                    <a:pt x="501" y="108"/>
                  </a:lnTo>
                  <a:cubicBezTo>
                    <a:pt x="501" y="119"/>
                    <a:pt x="572" y="143"/>
                    <a:pt x="584" y="155"/>
                  </a:cubicBezTo>
                  <a:cubicBezTo>
                    <a:pt x="608" y="155"/>
                    <a:pt x="644" y="167"/>
                    <a:pt x="667" y="167"/>
                  </a:cubicBezTo>
                  <a:lnTo>
                    <a:pt x="655" y="167"/>
                  </a:lnTo>
                  <a:cubicBezTo>
                    <a:pt x="655" y="167"/>
                    <a:pt x="655" y="182"/>
                    <a:pt x="662" y="182"/>
                  </a:cubicBezTo>
                  <a:cubicBezTo>
                    <a:pt x="663" y="182"/>
                    <a:pt x="665" y="181"/>
                    <a:pt x="667" y="179"/>
                  </a:cubicBezTo>
                  <a:cubicBezTo>
                    <a:pt x="675" y="179"/>
                    <a:pt x="673" y="174"/>
                    <a:pt x="674" y="174"/>
                  </a:cubicBezTo>
                  <a:lnTo>
                    <a:pt x="674" y="174"/>
                  </a:lnTo>
                  <a:cubicBezTo>
                    <a:pt x="674" y="174"/>
                    <a:pt x="675" y="175"/>
                    <a:pt x="679" y="179"/>
                  </a:cubicBezTo>
                  <a:cubicBezTo>
                    <a:pt x="691" y="191"/>
                    <a:pt x="691" y="191"/>
                    <a:pt x="703" y="203"/>
                  </a:cubicBezTo>
                  <a:lnTo>
                    <a:pt x="727" y="227"/>
                  </a:lnTo>
                  <a:cubicBezTo>
                    <a:pt x="731" y="235"/>
                    <a:pt x="735" y="237"/>
                    <a:pt x="738" y="237"/>
                  </a:cubicBezTo>
                  <a:cubicBezTo>
                    <a:pt x="745" y="237"/>
                    <a:pt x="751" y="227"/>
                    <a:pt x="751" y="227"/>
                  </a:cubicBezTo>
                  <a:cubicBezTo>
                    <a:pt x="751" y="239"/>
                    <a:pt x="751" y="250"/>
                    <a:pt x="751" y="274"/>
                  </a:cubicBezTo>
                  <a:cubicBezTo>
                    <a:pt x="757" y="262"/>
                    <a:pt x="757" y="256"/>
                    <a:pt x="757" y="256"/>
                  </a:cubicBezTo>
                  <a:cubicBezTo>
                    <a:pt x="757" y="256"/>
                    <a:pt x="757" y="262"/>
                    <a:pt x="763" y="274"/>
                  </a:cubicBezTo>
                  <a:cubicBezTo>
                    <a:pt x="763" y="286"/>
                    <a:pt x="763" y="286"/>
                    <a:pt x="763" y="298"/>
                  </a:cubicBezTo>
                  <a:cubicBezTo>
                    <a:pt x="763" y="310"/>
                    <a:pt x="763" y="310"/>
                    <a:pt x="763" y="310"/>
                  </a:cubicBezTo>
                  <a:cubicBezTo>
                    <a:pt x="763" y="310"/>
                    <a:pt x="775" y="298"/>
                    <a:pt x="775" y="298"/>
                  </a:cubicBezTo>
                  <a:cubicBezTo>
                    <a:pt x="775" y="298"/>
                    <a:pt x="775" y="334"/>
                    <a:pt x="775" y="334"/>
                  </a:cubicBezTo>
                  <a:cubicBezTo>
                    <a:pt x="771" y="344"/>
                    <a:pt x="771" y="347"/>
                    <a:pt x="772" y="347"/>
                  </a:cubicBezTo>
                  <a:cubicBezTo>
                    <a:pt x="774" y="347"/>
                    <a:pt x="786" y="322"/>
                    <a:pt x="786" y="322"/>
                  </a:cubicBezTo>
                  <a:lnTo>
                    <a:pt x="786" y="358"/>
                  </a:lnTo>
                  <a:cubicBezTo>
                    <a:pt x="786" y="358"/>
                    <a:pt x="798" y="429"/>
                    <a:pt x="798" y="441"/>
                  </a:cubicBezTo>
                  <a:lnTo>
                    <a:pt x="802" y="453"/>
                  </a:lnTo>
                  <a:lnTo>
                    <a:pt x="798" y="453"/>
                  </a:lnTo>
                  <a:cubicBezTo>
                    <a:pt x="798" y="453"/>
                    <a:pt x="800" y="454"/>
                    <a:pt x="803" y="455"/>
                  </a:cubicBezTo>
                  <a:lnTo>
                    <a:pt x="803" y="455"/>
                  </a:lnTo>
                  <a:lnTo>
                    <a:pt x="810" y="477"/>
                  </a:lnTo>
                  <a:cubicBezTo>
                    <a:pt x="810" y="480"/>
                    <a:pt x="809" y="483"/>
                    <a:pt x="808" y="486"/>
                  </a:cubicBezTo>
                  <a:lnTo>
                    <a:pt x="808" y="486"/>
                  </a:lnTo>
                  <a:cubicBezTo>
                    <a:pt x="807" y="487"/>
                    <a:pt x="806" y="488"/>
                    <a:pt x="808" y="488"/>
                  </a:cubicBezTo>
                  <a:lnTo>
                    <a:pt x="808" y="488"/>
                  </a:lnTo>
                  <a:cubicBezTo>
                    <a:pt x="805" y="496"/>
                    <a:pt x="802" y="504"/>
                    <a:pt x="810" y="512"/>
                  </a:cubicBezTo>
                  <a:cubicBezTo>
                    <a:pt x="810" y="500"/>
                    <a:pt x="846" y="500"/>
                    <a:pt x="834" y="489"/>
                  </a:cubicBezTo>
                  <a:cubicBezTo>
                    <a:pt x="830" y="485"/>
                    <a:pt x="825" y="483"/>
                    <a:pt x="820" y="483"/>
                  </a:cubicBezTo>
                  <a:cubicBezTo>
                    <a:pt x="818" y="483"/>
                    <a:pt x="816" y="483"/>
                    <a:pt x="815" y="484"/>
                  </a:cubicBezTo>
                  <a:lnTo>
                    <a:pt x="815" y="484"/>
                  </a:lnTo>
                  <a:cubicBezTo>
                    <a:pt x="821" y="477"/>
                    <a:pt x="820" y="474"/>
                    <a:pt x="813" y="458"/>
                  </a:cubicBezTo>
                  <a:lnTo>
                    <a:pt x="813" y="458"/>
                  </a:lnTo>
                  <a:cubicBezTo>
                    <a:pt x="814" y="458"/>
                    <a:pt x="815" y="458"/>
                    <a:pt x="816" y="458"/>
                  </a:cubicBezTo>
                  <a:cubicBezTo>
                    <a:pt x="819" y="458"/>
                    <a:pt x="822" y="457"/>
                    <a:pt x="822" y="453"/>
                  </a:cubicBezTo>
                  <a:cubicBezTo>
                    <a:pt x="828" y="441"/>
                    <a:pt x="828" y="438"/>
                    <a:pt x="827" y="438"/>
                  </a:cubicBezTo>
                  <a:lnTo>
                    <a:pt x="827" y="438"/>
                  </a:lnTo>
                  <a:cubicBezTo>
                    <a:pt x="825" y="438"/>
                    <a:pt x="822" y="441"/>
                    <a:pt x="822" y="441"/>
                  </a:cubicBezTo>
                  <a:cubicBezTo>
                    <a:pt x="822" y="429"/>
                    <a:pt x="822" y="417"/>
                    <a:pt x="822" y="417"/>
                  </a:cubicBezTo>
                  <a:lnTo>
                    <a:pt x="834" y="417"/>
                  </a:lnTo>
                  <a:cubicBezTo>
                    <a:pt x="846" y="417"/>
                    <a:pt x="834" y="405"/>
                    <a:pt x="834" y="393"/>
                  </a:cubicBezTo>
                  <a:lnTo>
                    <a:pt x="834" y="370"/>
                  </a:lnTo>
                  <a:lnTo>
                    <a:pt x="834" y="334"/>
                  </a:lnTo>
                  <a:cubicBezTo>
                    <a:pt x="834" y="334"/>
                    <a:pt x="834" y="298"/>
                    <a:pt x="822" y="298"/>
                  </a:cubicBezTo>
                  <a:cubicBezTo>
                    <a:pt x="822" y="274"/>
                    <a:pt x="822" y="215"/>
                    <a:pt x="786" y="215"/>
                  </a:cubicBezTo>
                  <a:cubicBezTo>
                    <a:pt x="822" y="191"/>
                    <a:pt x="751" y="191"/>
                    <a:pt x="751" y="179"/>
                  </a:cubicBezTo>
                  <a:cubicBezTo>
                    <a:pt x="751" y="167"/>
                    <a:pt x="751" y="155"/>
                    <a:pt x="739" y="143"/>
                  </a:cubicBezTo>
                  <a:lnTo>
                    <a:pt x="703" y="143"/>
                  </a:lnTo>
                  <a:cubicBezTo>
                    <a:pt x="703" y="131"/>
                    <a:pt x="727" y="131"/>
                    <a:pt x="703" y="119"/>
                  </a:cubicBezTo>
                  <a:cubicBezTo>
                    <a:pt x="700" y="113"/>
                    <a:pt x="698" y="111"/>
                    <a:pt x="696" y="111"/>
                  </a:cubicBezTo>
                  <a:cubicBezTo>
                    <a:pt x="691" y="111"/>
                    <a:pt x="689" y="122"/>
                    <a:pt x="684" y="122"/>
                  </a:cubicBezTo>
                  <a:cubicBezTo>
                    <a:pt x="683" y="122"/>
                    <a:pt x="681" y="121"/>
                    <a:pt x="679" y="119"/>
                  </a:cubicBezTo>
                  <a:cubicBezTo>
                    <a:pt x="667" y="108"/>
                    <a:pt x="703" y="108"/>
                    <a:pt x="691" y="96"/>
                  </a:cubicBezTo>
                  <a:cubicBezTo>
                    <a:pt x="691" y="87"/>
                    <a:pt x="679" y="79"/>
                    <a:pt x="672" y="79"/>
                  </a:cubicBezTo>
                  <a:cubicBezTo>
                    <a:pt x="669" y="79"/>
                    <a:pt x="667" y="80"/>
                    <a:pt x="667" y="84"/>
                  </a:cubicBezTo>
                  <a:cubicBezTo>
                    <a:pt x="667" y="84"/>
                    <a:pt x="632" y="72"/>
                    <a:pt x="632" y="72"/>
                  </a:cubicBezTo>
                  <a:cubicBezTo>
                    <a:pt x="632" y="72"/>
                    <a:pt x="596" y="48"/>
                    <a:pt x="596" y="48"/>
                  </a:cubicBezTo>
                  <a:cubicBezTo>
                    <a:pt x="596" y="36"/>
                    <a:pt x="584" y="24"/>
                    <a:pt x="560" y="24"/>
                  </a:cubicBezTo>
                  <a:lnTo>
                    <a:pt x="536" y="24"/>
                  </a:lnTo>
                  <a:cubicBezTo>
                    <a:pt x="524" y="24"/>
                    <a:pt x="513" y="12"/>
                    <a:pt x="501" y="12"/>
                  </a:cubicBezTo>
                  <a:cubicBezTo>
                    <a:pt x="501" y="12"/>
                    <a:pt x="453" y="0"/>
                    <a:pt x="453" y="0"/>
                  </a:cubicBezTo>
                  <a:cubicBezTo>
                    <a:pt x="453" y="4"/>
                    <a:pt x="449" y="6"/>
                    <a:pt x="443" y="6"/>
                  </a:cubicBezTo>
                  <a:cubicBezTo>
                    <a:pt x="432" y="6"/>
                    <a:pt x="413" y="0"/>
                    <a:pt x="405" y="0"/>
                  </a:cubicBezTo>
                  <a:close/>
                  <a:moveTo>
                    <a:pt x="3602" y="611"/>
                  </a:moveTo>
                  <a:cubicBezTo>
                    <a:pt x="3599" y="611"/>
                    <a:pt x="3596" y="614"/>
                    <a:pt x="3596" y="620"/>
                  </a:cubicBezTo>
                  <a:cubicBezTo>
                    <a:pt x="3596" y="620"/>
                    <a:pt x="3608" y="631"/>
                    <a:pt x="3608" y="631"/>
                  </a:cubicBezTo>
                  <a:lnTo>
                    <a:pt x="3608" y="620"/>
                  </a:lnTo>
                  <a:cubicBezTo>
                    <a:pt x="3608" y="614"/>
                    <a:pt x="3605" y="611"/>
                    <a:pt x="3602" y="611"/>
                  </a:cubicBezTo>
                  <a:close/>
                  <a:moveTo>
                    <a:pt x="1655" y="638"/>
                  </a:moveTo>
                  <a:cubicBezTo>
                    <a:pt x="1654" y="638"/>
                    <a:pt x="1652" y="643"/>
                    <a:pt x="1644" y="643"/>
                  </a:cubicBezTo>
                  <a:cubicBezTo>
                    <a:pt x="1632" y="643"/>
                    <a:pt x="1632" y="655"/>
                    <a:pt x="1632" y="655"/>
                  </a:cubicBezTo>
                  <a:cubicBezTo>
                    <a:pt x="1632" y="655"/>
                    <a:pt x="1644" y="655"/>
                    <a:pt x="1656" y="643"/>
                  </a:cubicBezTo>
                  <a:cubicBezTo>
                    <a:pt x="1656" y="639"/>
                    <a:pt x="1656" y="638"/>
                    <a:pt x="1655" y="638"/>
                  </a:cubicBezTo>
                  <a:close/>
                  <a:moveTo>
                    <a:pt x="1" y="715"/>
                  </a:moveTo>
                  <a:lnTo>
                    <a:pt x="1" y="727"/>
                  </a:lnTo>
                  <a:lnTo>
                    <a:pt x="13" y="739"/>
                  </a:lnTo>
                  <a:cubicBezTo>
                    <a:pt x="13" y="727"/>
                    <a:pt x="13" y="715"/>
                    <a:pt x="1" y="715"/>
                  </a:cubicBezTo>
                  <a:close/>
                  <a:moveTo>
                    <a:pt x="1015" y="774"/>
                  </a:moveTo>
                  <a:cubicBezTo>
                    <a:pt x="1010" y="774"/>
                    <a:pt x="1006" y="774"/>
                    <a:pt x="1001" y="774"/>
                  </a:cubicBezTo>
                  <a:lnTo>
                    <a:pt x="1013" y="774"/>
                  </a:lnTo>
                  <a:cubicBezTo>
                    <a:pt x="1013" y="774"/>
                    <a:pt x="1014" y="774"/>
                    <a:pt x="1015" y="774"/>
                  </a:cubicBezTo>
                  <a:close/>
                  <a:moveTo>
                    <a:pt x="4227" y="453"/>
                  </a:moveTo>
                  <a:cubicBezTo>
                    <a:pt x="4227" y="463"/>
                    <a:pt x="4227" y="473"/>
                    <a:pt x="4214" y="476"/>
                  </a:cubicBezTo>
                  <a:lnTo>
                    <a:pt x="4214" y="476"/>
                  </a:lnTo>
                  <a:cubicBezTo>
                    <a:pt x="4211" y="473"/>
                    <a:pt x="4209" y="470"/>
                    <a:pt x="4206" y="467"/>
                  </a:cubicBezTo>
                  <a:lnTo>
                    <a:pt x="4206" y="467"/>
                  </a:lnTo>
                  <a:cubicBezTo>
                    <a:pt x="4199" y="471"/>
                    <a:pt x="4195" y="477"/>
                    <a:pt x="4204" y="477"/>
                  </a:cubicBezTo>
                  <a:cubicBezTo>
                    <a:pt x="4208" y="477"/>
                    <a:pt x="4211" y="476"/>
                    <a:pt x="4214" y="476"/>
                  </a:cubicBezTo>
                  <a:lnTo>
                    <a:pt x="4214" y="476"/>
                  </a:lnTo>
                  <a:cubicBezTo>
                    <a:pt x="4242" y="508"/>
                    <a:pt x="4254" y="540"/>
                    <a:pt x="4275" y="572"/>
                  </a:cubicBezTo>
                  <a:cubicBezTo>
                    <a:pt x="4275" y="572"/>
                    <a:pt x="4275" y="584"/>
                    <a:pt x="4275" y="584"/>
                  </a:cubicBezTo>
                  <a:lnTo>
                    <a:pt x="4287" y="596"/>
                  </a:lnTo>
                  <a:cubicBezTo>
                    <a:pt x="4299" y="620"/>
                    <a:pt x="4299" y="643"/>
                    <a:pt x="4311" y="667"/>
                  </a:cubicBezTo>
                  <a:cubicBezTo>
                    <a:pt x="4323" y="691"/>
                    <a:pt x="4323" y="715"/>
                    <a:pt x="4323" y="751"/>
                  </a:cubicBezTo>
                  <a:cubicBezTo>
                    <a:pt x="4323" y="758"/>
                    <a:pt x="4323" y="766"/>
                    <a:pt x="4323" y="774"/>
                  </a:cubicBezTo>
                  <a:cubicBezTo>
                    <a:pt x="4323" y="762"/>
                    <a:pt x="4334" y="727"/>
                    <a:pt x="4323" y="727"/>
                  </a:cubicBezTo>
                  <a:cubicBezTo>
                    <a:pt x="4346" y="727"/>
                    <a:pt x="4323" y="631"/>
                    <a:pt x="4311" y="620"/>
                  </a:cubicBezTo>
                  <a:cubicBezTo>
                    <a:pt x="4299" y="608"/>
                    <a:pt x="4323" y="584"/>
                    <a:pt x="4299" y="572"/>
                  </a:cubicBezTo>
                  <a:cubicBezTo>
                    <a:pt x="4275" y="560"/>
                    <a:pt x="4275" y="572"/>
                    <a:pt x="4275" y="548"/>
                  </a:cubicBezTo>
                  <a:cubicBezTo>
                    <a:pt x="4275" y="536"/>
                    <a:pt x="4263" y="524"/>
                    <a:pt x="4263" y="524"/>
                  </a:cubicBezTo>
                  <a:cubicBezTo>
                    <a:pt x="4263" y="512"/>
                    <a:pt x="4263" y="500"/>
                    <a:pt x="4251" y="500"/>
                  </a:cubicBezTo>
                  <a:cubicBezTo>
                    <a:pt x="4239" y="477"/>
                    <a:pt x="4239" y="465"/>
                    <a:pt x="4227" y="453"/>
                  </a:cubicBezTo>
                  <a:close/>
                  <a:moveTo>
                    <a:pt x="2221" y="138"/>
                  </a:moveTo>
                  <a:cubicBezTo>
                    <a:pt x="2214" y="138"/>
                    <a:pt x="2203" y="143"/>
                    <a:pt x="2203" y="143"/>
                  </a:cubicBezTo>
                  <a:lnTo>
                    <a:pt x="2179" y="143"/>
                  </a:lnTo>
                  <a:cubicBezTo>
                    <a:pt x="2179" y="143"/>
                    <a:pt x="2179" y="159"/>
                    <a:pt x="2167" y="159"/>
                  </a:cubicBezTo>
                  <a:cubicBezTo>
                    <a:pt x="2164" y="159"/>
                    <a:pt x="2160" y="158"/>
                    <a:pt x="2156" y="155"/>
                  </a:cubicBezTo>
                  <a:cubicBezTo>
                    <a:pt x="2150" y="149"/>
                    <a:pt x="2144" y="146"/>
                    <a:pt x="2136" y="146"/>
                  </a:cubicBezTo>
                  <a:cubicBezTo>
                    <a:pt x="2129" y="146"/>
                    <a:pt x="2120" y="149"/>
                    <a:pt x="2108" y="155"/>
                  </a:cubicBezTo>
                  <a:cubicBezTo>
                    <a:pt x="2102" y="161"/>
                    <a:pt x="2096" y="164"/>
                    <a:pt x="2090" y="164"/>
                  </a:cubicBezTo>
                  <a:cubicBezTo>
                    <a:pt x="2084" y="164"/>
                    <a:pt x="2078" y="161"/>
                    <a:pt x="2072" y="155"/>
                  </a:cubicBezTo>
                  <a:cubicBezTo>
                    <a:pt x="2069" y="149"/>
                    <a:pt x="2066" y="147"/>
                    <a:pt x="2061" y="147"/>
                  </a:cubicBezTo>
                  <a:cubicBezTo>
                    <a:pt x="2049" y="147"/>
                    <a:pt x="2034" y="167"/>
                    <a:pt x="2025" y="167"/>
                  </a:cubicBezTo>
                  <a:cubicBezTo>
                    <a:pt x="2023" y="166"/>
                    <a:pt x="2022" y="165"/>
                    <a:pt x="2020" y="165"/>
                  </a:cubicBezTo>
                  <a:cubicBezTo>
                    <a:pt x="2011" y="165"/>
                    <a:pt x="1998" y="186"/>
                    <a:pt x="1998" y="186"/>
                  </a:cubicBezTo>
                  <a:cubicBezTo>
                    <a:pt x="1997" y="186"/>
                    <a:pt x="1998" y="184"/>
                    <a:pt x="2001" y="179"/>
                  </a:cubicBezTo>
                  <a:cubicBezTo>
                    <a:pt x="2001" y="172"/>
                    <a:pt x="1999" y="169"/>
                    <a:pt x="1995" y="169"/>
                  </a:cubicBezTo>
                  <a:cubicBezTo>
                    <a:pt x="1986" y="169"/>
                    <a:pt x="1970" y="183"/>
                    <a:pt x="1953" y="191"/>
                  </a:cubicBezTo>
                  <a:cubicBezTo>
                    <a:pt x="1953" y="203"/>
                    <a:pt x="1941" y="203"/>
                    <a:pt x="1929" y="215"/>
                  </a:cubicBezTo>
                  <a:lnTo>
                    <a:pt x="1918" y="215"/>
                  </a:lnTo>
                  <a:cubicBezTo>
                    <a:pt x="1907" y="215"/>
                    <a:pt x="1888" y="233"/>
                    <a:pt x="1883" y="245"/>
                  </a:cubicBezTo>
                  <a:lnTo>
                    <a:pt x="1883" y="245"/>
                  </a:lnTo>
                  <a:cubicBezTo>
                    <a:pt x="1882" y="245"/>
                    <a:pt x="1882" y="245"/>
                    <a:pt x="1881" y="245"/>
                  </a:cubicBezTo>
                  <a:cubicBezTo>
                    <a:pt x="1878" y="245"/>
                    <a:pt x="1874" y="246"/>
                    <a:pt x="1870" y="250"/>
                  </a:cubicBezTo>
                  <a:cubicBezTo>
                    <a:pt x="1846" y="262"/>
                    <a:pt x="1858" y="274"/>
                    <a:pt x="1846" y="274"/>
                  </a:cubicBezTo>
                  <a:cubicBezTo>
                    <a:pt x="1846" y="280"/>
                    <a:pt x="1846" y="280"/>
                    <a:pt x="1845" y="280"/>
                  </a:cubicBezTo>
                  <a:cubicBezTo>
                    <a:pt x="1843" y="280"/>
                    <a:pt x="1840" y="280"/>
                    <a:pt x="1834" y="286"/>
                  </a:cubicBezTo>
                  <a:cubicBezTo>
                    <a:pt x="1834" y="297"/>
                    <a:pt x="1803" y="298"/>
                    <a:pt x="1808" y="317"/>
                  </a:cubicBezTo>
                  <a:lnTo>
                    <a:pt x="1808" y="317"/>
                  </a:lnTo>
                  <a:cubicBezTo>
                    <a:pt x="1806" y="315"/>
                    <a:pt x="1804" y="314"/>
                    <a:pt x="1802" y="314"/>
                  </a:cubicBezTo>
                  <a:cubicBezTo>
                    <a:pt x="1800" y="314"/>
                    <a:pt x="1798" y="316"/>
                    <a:pt x="1798" y="322"/>
                  </a:cubicBezTo>
                  <a:cubicBezTo>
                    <a:pt x="1798" y="334"/>
                    <a:pt x="1798" y="334"/>
                    <a:pt x="1787" y="334"/>
                  </a:cubicBezTo>
                  <a:cubicBezTo>
                    <a:pt x="1784" y="336"/>
                    <a:pt x="1783" y="337"/>
                    <a:pt x="1782" y="337"/>
                  </a:cubicBezTo>
                  <a:cubicBezTo>
                    <a:pt x="1779" y="337"/>
                    <a:pt x="1782" y="330"/>
                    <a:pt x="1779" y="330"/>
                  </a:cubicBezTo>
                  <a:cubicBezTo>
                    <a:pt x="1779" y="330"/>
                    <a:pt x="1777" y="331"/>
                    <a:pt x="1775" y="334"/>
                  </a:cubicBezTo>
                  <a:cubicBezTo>
                    <a:pt x="1763" y="334"/>
                    <a:pt x="1763" y="346"/>
                    <a:pt x="1751" y="358"/>
                  </a:cubicBezTo>
                  <a:cubicBezTo>
                    <a:pt x="1739" y="370"/>
                    <a:pt x="1739" y="370"/>
                    <a:pt x="1751" y="381"/>
                  </a:cubicBezTo>
                  <a:cubicBezTo>
                    <a:pt x="1755" y="385"/>
                    <a:pt x="1755" y="387"/>
                    <a:pt x="1753" y="387"/>
                  </a:cubicBezTo>
                  <a:cubicBezTo>
                    <a:pt x="1748" y="387"/>
                    <a:pt x="1735" y="381"/>
                    <a:pt x="1727" y="381"/>
                  </a:cubicBezTo>
                  <a:cubicBezTo>
                    <a:pt x="1727" y="381"/>
                    <a:pt x="1727" y="393"/>
                    <a:pt x="1727" y="393"/>
                  </a:cubicBezTo>
                  <a:cubicBezTo>
                    <a:pt x="1727" y="393"/>
                    <a:pt x="1715" y="381"/>
                    <a:pt x="1703" y="381"/>
                  </a:cubicBezTo>
                  <a:cubicBezTo>
                    <a:pt x="1703" y="393"/>
                    <a:pt x="1703" y="405"/>
                    <a:pt x="1703" y="405"/>
                  </a:cubicBezTo>
                  <a:cubicBezTo>
                    <a:pt x="1703" y="429"/>
                    <a:pt x="1691" y="441"/>
                    <a:pt x="1667" y="441"/>
                  </a:cubicBezTo>
                  <a:cubicBezTo>
                    <a:pt x="1656" y="453"/>
                    <a:pt x="1632" y="465"/>
                    <a:pt x="1644" y="477"/>
                  </a:cubicBezTo>
                  <a:cubicBezTo>
                    <a:pt x="1644" y="477"/>
                    <a:pt x="1644" y="489"/>
                    <a:pt x="1656" y="500"/>
                  </a:cubicBezTo>
                  <a:cubicBezTo>
                    <a:pt x="1644" y="500"/>
                    <a:pt x="1632" y="500"/>
                    <a:pt x="1632" y="489"/>
                  </a:cubicBezTo>
                  <a:cubicBezTo>
                    <a:pt x="1632" y="485"/>
                    <a:pt x="1630" y="483"/>
                    <a:pt x="1628" y="483"/>
                  </a:cubicBezTo>
                  <a:cubicBezTo>
                    <a:pt x="1624" y="483"/>
                    <a:pt x="1616" y="489"/>
                    <a:pt x="1608" y="489"/>
                  </a:cubicBezTo>
                  <a:cubicBezTo>
                    <a:pt x="1608" y="483"/>
                    <a:pt x="1608" y="480"/>
                    <a:pt x="1606" y="480"/>
                  </a:cubicBezTo>
                  <a:cubicBezTo>
                    <a:pt x="1605" y="480"/>
                    <a:pt x="1602" y="483"/>
                    <a:pt x="1596" y="489"/>
                  </a:cubicBezTo>
                  <a:lnTo>
                    <a:pt x="1606" y="498"/>
                  </a:lnTo>
                  <a:lnTo>
                    <a:pt x="1606" y="498"/>
                  </a:lnTo>
                  <a:cubicBezTo>
                    <a:pt x="1605" y="498"/>
                    <a:pt x="1605" y="498"/>
                    <a:pt x="1605" y="498"/>
                  </a:cubicBezTo>
                  <a:cubicBezTo>
                    <a:pt x="1595" y="498"/>
                    <a:pt x="1559" y="526"/>
                    <a:pt x="1548" y="536"/>
                  </a:cubicBezTo>
                  <a:lnTo>
                    <a:pt x="1560" y="536"/>
                  </a:lnTo>
                  <a:cubicBezTo>
                    <a:pt x="1572" y="536"/>
                    <a:pt x="1525" y="536"/>
                    <a:pt x="1513" y="548"/>
                  </a:cubicBezTo>
                  <a:cubicBezTo>
                    <a:pt x="1501" y="560"/>
                    <a:pt x="1513" y="572"/>
                    <a:pt x="1501" y="572"/>
                  </a:cubicBezTo>
                  <a:cubicBezTo>
                    <a:pt x="1489" y="560"/>
                    <a:pt x="1501" y="548"/>
                    <a:pt x="1489" y="548"/>
                  </a:cubicBezTo>
                  <a:cubicBezTo>
                    <a:pt x="1489" y="560"/>
                    <a:pt x="1477" y="572"/>
                    <a:pt x="1465" y="584"/>
                  </a:cubicBezTo>
                  <a:cubicBezTo>
                    <a:pt x="1453" y="584"/>
                    <a:pt x="1441" y="584"/>
                    <a:pt x="1429" y="596"/>
                  </a:cubicBezTo>
                  <a:cubicBezTo>
                    <a:pt x="1413" y="604"/>
                    <a:pt x="1408" y="613"/>
                    <a:pt x="1415" y="613"/>
                  </a:cubicBezTo>
                  <a:lnTo>
                    <a:pt x="1415" y="613"/>
                  </a:lnTo>
                  <a:lnTo>
                    <a:pt x="1394" y="620"/>
                  </a:lnTo>
                  <a:lnTo>
                    <a:pt x="1370" y="620"/>
                  </a:lnTo>
                  <a:cubicBezTo>
                    <a:pt x="1370" y="620"/>
                    <a:pt x="1370" y="631"/>
                    <a:pt x="1358" y="631"/>
                  </a:cubicBezTo>
                  <a:cubicBezTo>
                    <a:pt x="1358" y="643"/>
                    <a:pt x="1358" y="643"/>
                    <a:pt x="1358" y="643"/>
                  </a:cubicBezTo>
                  <a:cubicBezTo>
                    <a:pt x="1358" y="655"/>
                    <a:pt x="1358" y="655"/>
                    <a:pt x="1346" y="667"/>
                  </a:cubicBezTo>
                  <a:cubicBezTo>
                    <a:pt x="1334" y="667"/>
                    <a:pt x="1346" y="643"/>
                    <a:pt x="1334" y="643"/>
                  </a:cubicBezTo>
                  <a:cubicBezTo>
                    <a:pt x="1322" y="655"/>
                    <a:pt x="1286" y="667"/>
                    <a:pt x="1298" y="679"/>
                  </a:cubicBezTo>
                  <a:cubicBezTo>
                    <a:pt x="1310" y="679"/>
                    <a:pt x="1322" y="679"/>
                    <a:pt x="1310" y="691"/>
                  </a:cubicBezTo>
                  <a:cubicBezTo>
                    <a:pt x="1310" y="691"/>
                    <a:pt x="1298" y="703"/>
                    <a:pt x="1286" y="703"/>
                  </a:cubicBezTo>
                  <a:cubicBezTo>
                    <a:pt x="1275" y="703"/>
                    <a:pt x="1286" y="667"/>
                    <a:pt x="1275" y="667"/>
                  </a:cubicBezTo>
                  <a:cubicBezTo>
                    <a:pt x="1275" y="667"/>
                    <a:pt x="1263" y="667"/>
                    <a:pt x="1251" y="679"/>
                  </a:cubicBezTo>
                  <a:cubicBezTo>
                    <a:pt x="1251" y="679"/>
                    <a:pt x="1251" y="691"/>
                    <a:pt x="1251" y="691"/>
                  </a:cubicBezTo>
                  <a:cubicBezTo>
                    <a:pt x="1251" y="693"/>
                    <a:pt x="1250" y="694"/>
                    <a:pt x="1249" y="694"/>
                  </a:cubicBezTo>
                  <a:cubicBezTo>
                    <a:pt x="1246" y="694"/>
                    <a:pt x="1236" y="679"/>
                    <a:pt x="1227" y="679"/>
                  </a:cubicBezTo>
                  <a:cubicBezTo>
                    <a:pt x="1215" y="691"/>
                    <a:pt x="1215" y="703"/>
                    <a:pt x="1215" y="715"/>
                  </a:cubicBezTo>
                  <a:lnTo>
                    <a:pt x="1215" y="691"/>
                  </a:lnTo>
                  <a:cubicBezTo>
                    <a:pt x="1209" y="685"/>
                    <a:pt x="1203" y="682"/>
                    <a:pt x="1197" y="682"/>
                  </a:cubicBezTo>
                  <a:cubicBezTo>
                    <a:pt x="1191" y="682"/>
                    <a:pt x="1185" y="685"/>
                    <a:pt x="1179" y="691"/>
                  </a:cubicBezTo>
                  <a:cubicBezTo>
                    <a:pt x="1179" y="691"/>
                    <a:pt x="1179" y="703"/>
                    <a:pt x="1179" y="703"/>
                  </a:cubicBezTo>
                  <a:lnTo>
                    <a:pt x="1144" y="703"/>
                  </a:lnTo>
                  <a:cubicBezTo>
                    <a:pt x="1144" y="703"/>
                    <a:pt x="1132" y="691"/>
                    <a:pt x="1120" y="691"/>
                  </a:cubicBezTo>
                  <a:cubicBezTo>
                    <a:pt x="1120" y="699"/>
                    <a:pt x="1114" y="708"/>
                    <a:pt x="1106" y="708"/>
                  </a:cubicBezTo>
                  <a:cubicBezTo>
                    <a:pt x="1103" y="708"/>
                    <a:pt x="1099" y="706"/>
                    <a:pt x="1096" y="703"/>
                  </a:cubicBezTo>
                  <a:cubicBezTo>
                    <a:pt x="1084" y="703"/>
                    <a:pt x="1096" y="691"/>
                    <a:pt x="1084" y="691"/>
                  </a:cubicBezTo>
                  <a:cubicBezTo>
                    <a:pt x="1072" y="703"/>
                    <a:pt x="1072" y="715"/>
                    <a:pt x="1060" y="715"/>
                  </a:cubicBezTo>
                  <a:lnTo>
                    <a:pt x="1060" y="703"/>
                  </a:lnTo>
                  <a:lnTo>
                    <a:pt x="1025" y="703"/>
                  </a:lnTo>
                  <a:cubicBezTo>
                    <a:pt x="1013" y="703"/>
                    <a:pt x="1013" y="691"/>
                    <a:pt x="1001" y="691"/>
                  </a:cubicBezTo>
                  <a:lnTo>
                    <a:pt x="977" y="691"/>
                  </a:lnTo>
                  <a:cubicBezTo>
                    <a:pt x="977" y="691"/>
                    <a:pt x="965" y="679"/>
                    <a:pt x="953" y="679"/>
                  </a:cubicBezTo>
                  <a:cubicBezTo>
                    <a:pt x="953" y="673"/>
                    <a:pt x="950" y="673"/>
                    <a:pt x="946" y="673"/>
                  </a:cubicBezTo>
                  <a:cubicBezTo>
                    <a:pt x="941" y="673"/>
                    <a:pt x="935" y="673"/>
                    <a:pt x="929" y="667"/>
                  </a:cubicBezTo>
                  <a:cubicBezTo>
                    <a:pt x="917" y="655"/>
                    <a:pt x="917" y="643"/>
                    <a:pt x="905" y="631"/>
                  </a:cubicBezTo>
                  <a:cubicBezTo>
                    <a:pt x="900" y="626"/>
                    <a:pt x="894" y="626"/>
                    <a:pt x="888" y="626"/>
                  </a:cubicBezTo>
                  <a:cubicBezTo>
                    <a:pt x="882" y="626"/>
                    <a:pt x="876" y="626"/>
                    <a:pt x="870" y="620"/>
                  </a:cubicBezTo>
                  <a:cubicBezTo>
                    <a:pt x="858" y="620"/>
                    <a:pt x="870" y="596"/>
                    <a:pt x="870" y="596"/>
                  </a:cubicBezTo>
                  <a:lnTo>
                    <a:pt x="846" y="596"/>
                  </a:lnTo>
                  <a:cubicBezTo>
                    <a:pt x="822" y="596"/>
                    <a:pt x="834" y="584"/>
                    <a:pt x="834" y="572"/>
                  </a:cubicBezTo>
                  <a:lnTo>
                    <a:pt x="822" y="572"/>
                  </a:lnTo>
                  <a:cubicBezTo>
                    <a:pt x="822" y="572"/>
                    <a:pt x="822" y="572"/>
                    <a:pt x="822" y="560"/>
                  </a:cubicBezTo>
                  <a:cubicBezTo>
                    <a:pt x="810" y="560"/>
                    <a:pt x="822" y="560"/>
                    <a:pt x="822" y="548"/>
                  </a:cubicBezTo>
                  <a:cubicBezTo>
                    <a:pt x="822" y="541"/>
                    <a:pt x="818" y="534"/>
                    <a:pt x="814" y="527"/>
                  </a:cubicBezTo>
                  <a:lnTo>
                    <a:pt x="814" y="527"/>
                  </a:lnTo>
                  <a:cubicBezTo>
                    <a:pt x="819" y="531"/>
                    <a:pt x="822" y="536"/>
                    <a:pt x="822" y="536"/>
                  </a:cubicBezTo>
                  <a:cubicBezTo>
                    <a:pt x="822" y="524"/>
                    <a:pt x="822" y="512"/>
                    <a:pt x="810" y="512"/>
                  </a:cubicBezTo>
                  <a:cubicBezTo>
                    <a:pt x="810" y="517"/>
                    <a:pt x="812" y="522"/>
                    <a:pt x="814" y="527"/>
                  </a:cubicBezTo>
                  <a:lnTo>
                    <a:pt x="814" y="527"/>
                  </a:lnTo>
                  <a:cubicBezTo>
                    <a:pt x="811" y="523"/>
                    <a:pt x="807" y="520"/>
                    <a:pt x="804" y="520"/>
                  </a:cubicBezTo>
                  <a:cubicBezTo>
                    <a:pt x="801" y="520"/>
                    <a:pt x="798" y="524"/>
                    <a:pt x="798" y="536"/>
                  </a:cubicBezTo>
                  <a:cubicBezTo>
                    <a:pt x="800" y="540"/>
                    <a:pt x="801" y="543"/>
                    <a:pt x="802" y="545"/>
                  </a:cubicBezTo>
                  <a:lnTo>
                    <a:pt x="802" y="545"/>
                  </a:lnTo>
                  <a:cubicBezTo>
                    <a:pt x="801" y="546"/>
                    <a:pt x="800" y="547"/>
                    <a:pt x="798" y="548"/>
                  </a:cubicBezTo>
                  <a:lnTo>
                    <a:pt x="786" y="548"/>
                  </a:lnTo>
                  <a:cubicBezTo>
                    <a:pt x="786" y="548"/>
                    <a:pt x="786" y="560"/>
                    <a:pt x="798" y="560"/>
                  </a:cubicBezTo>
                  <a:cubicBezTo>
                    <a:pt x="801" y="560"/>
                    <a:pt x="803" y="559"/>
                    <a:pt x="804" y="557"/>
                  </a:cubicBezTo>
                  <a:lnTo>
                    <a:pt x="804" y="557"/>
                  </a:lnTo>
                  <a:cubicBezTo>
                    <a:pt x="804" y="560"/>
                    <a:pt x="805" y="560"/>
                    <a:pt x="810" y="560"/>
                  </a:cubicBezTo>
                  <a:cubicBezTo>
                    <a:pt x="822" y="560"/>
                    <a:pt x="810" y="584"/>
                    <a:pt x="810" y="584"/>
                  </a:cubicBezTo>
                  <a:cubicBezTo>
                    <a:pt x="810" y="584"/>
                    <a:pt x="798" y="584"/>
                    <a:pt x="786" y="596"/>
                  </a:cubicBezTo>
                  <a:cubicBezTo>
                    <a:pt x="786" y="602"/>
                    <a:pt x="788" y="605"/>
                    <a:pt x="790" y="608"/>
                  </a:cubicBezTo>
                  <a:lnTo>
                    <a:pt x="786" y="608"/>
                  </a:lnTo>
                  <a:cubicBezTo>
                    <a:pt x="786" y="620"/>
                    <a:pt x="789" y="626"/>
                    <a:pt x="792" y="626"/>
                  </a:cubicBezTo>
                  <a:cubicBezTo>
                    <a:pt x="795" y="626"/>
                    <a:pt x="798" y="621"/>
                    <a:pt x="798" y="612"/>
                  </a:cubicBezTo>
                  <a:lnTo>
                    <a:pt x="798" y="612"/>
                  </a:lnTo>
                  <a:cubicBezTo>
                    <a:pt x="806" y="614"/>
                    <a:pt x="816" y="613"/>
                    <a:pt x="822" y="620"/>
                  </a:cubicBezTo>
                  <a:cubicBezTo>
                    <a:pt x="822" y="631"/>
                    <a:pt x="822" y="631"/>
                    <a:pt x="822" y="643"/>
                  </a:cubicBezTo>
                  <a:cubicBezTo>
                    <a:pt x="810" y="643"/>
                    <a:pt x="798" y="655"/>
                    <a:pt x="786" y="655"/>
                  </a:cubicBezTo>
                  <a:lnTo>
                    <a:pt x="834" y="655"/>
                  </a:lnTo>
                  <a:cubicBezTo>
                    <a:pt x="846" y="667"/>
                    <a:pt x="846" y="679"/>
                    <a:pt x="846" y="691"/>
                  </a:cubicBezTo>
                  <a:cubicBezTo>
                    <a:pt x="846" y="688"/>
                    <a:pt x="848" y="686"/>
                    <a:pt x="851" y="686"/>
                  </a:cubicBezTo>
                  <a:cubicBezTo>
                    <a:pt x="858" y="686"/>
                    <a:pt x="870" y="694"/>
                    <a:pt x="870" y="703"/>
                  </a:cubicBezTo>
                  <a:lnTo>
                    <a:pt x="894" y="703"/>
                  </a:lnTo>
                  <a:cubicBezTo>
                    <a:pt x="894" y="703"/>
                    <a:pt x="882" y="715"/>
                    <a:pt x="905" y="727"/>
                  </a:cubicBezTo>
                  <a:cubicBezTo>
                    <a:pt x="929" y="739"/>
                    <a:pt x="929" y="739"/>
                    <a:pt x="917" y="751"/>
                  </a:cubicBezTo>
                  <a:cubicBezTo>
                    <a:pt x="917" y="754"/>
                    <a:pt x="919" y="756"/>
                    <a:pt x="921" y="756"/>
                  </a:cubicBezTo>
                  <a:cubicBezTo>
                    <a:pt x="925" y="756"/>
                    <a:pt x="933" y="751"/>
                    <a:pt x="941" y="751"/>
                  </a:cubicBezTo>
                  <a:cubicBezTo>
                    <a:pt x="941" y="751"/>
                    <a:pt x="953" y="762"/>
                    <a:pt x="965" y="762"/>
                  </a:cubicBezTo>
                  <a:cubicBezTo>
                    <a:pt x="977" y="762"/>
                    <a:pt x="965" y="762"/>
                    <a:pt x="977" y="751"/>
                  </a:cubicBezTo>
                  <a:lnTo>
                    <a:pt x="1001" y="751"/>
                  </a:lnTo>
                  <a:cubicBezTo>
                    <a:pt x="1001" y="751"/>
                    <a:pt x="1001" y="762"/>
                    <a:pt x="1001" y="762"/>
                  </a:cubicBezTo>
                  <a:lnTo>
                    <a:pt x="1025" y="762"/>
                  </a:lnTo>
                  <a:cubicBezTo>
                    <a:pt x="1025" y="762"/>
                    <a:pt x="1025" y="773"/>
                    <a:pt x="1015" y="774"/>
                  </a:cubicBezTo>
                  <a:lnTo>
                    <a:pt x="1015" y="774"/>
                  </a:lnTo>
                  <a:cubicBezTo>
                    <a:pt x="1030" y="774"/>
                    <a:pt x="1042" y="772"/>
                    <a:pt x="1060" y="762"/>
                  </a:cubicBezTo>
                  <a:cubicBezTo>
                    <a:pt x="1072" y="762"/>
                    <a:pt x="1060" y="774"/>
                    <a:pt x="1060" y="774"/>
                  </a:cubicBezTo>
                  <a:lnTo>
                    <a:pt x="1096" y="774"/>
                  </a:lnTo>
                  <a:cubicBezTo>
                    <a:pt x="1096" y="774"/>
                    <a:pt x="1112" y="780"/>
                    <a:pt x="1119" y="780"/>
                  </a:cubicBezTo>
                  <a:cubicBezTo>
                    <a:pt x="1122" y="780"/>
                    <a:pt x="1124" y="778"/>
                    <a:pt x="1120" y="774"/>
                  </a:cubicBezTo>
                  <a:lnTo>
                    <a:pt x="1132" y="774"/>
                  </a:lnTo>
                  <a:cubicBezTo>
                    <a:pt x="1132" y="774"/>
                    <a:pt x="1132" y="798"/>
                    <a:pt x="1132" y="798"/>
                  </a:cubicBezTo>
                  <a:lnTo>
                    <a:pt x="1144" y="798"/>
                  </a:lnTo>
                  <a:cubicBezTo>
                    <a:pt x="1156" y="798"/>
                    <a:pt x="1167" y="762"/>
                    <a:pt x="1191" y="762"/>
                  </a:cubicBezTo>
                  <a:cubicBezTo>
                    <a:pt x="1191" y="774"/>
                    <a:pt x="1191" y="774"/>
                    <a:pt x="1191" y="786"/>
                  </a:cubicBezTo>
                  <a:cubicBezTo>
                    <a:pt x="1195" y="790"/>
                    <a:pt x="1198" y="791"/>
                    <a:pt x="1201" y="791"/>
                  </a:cubicBezTo>
                  <a:cubicBezTo>
                    <a:pt x="1209" y="791"/>
                    <a:pt x="1215" y="783"/>
                    <a:pt x="1215" y="774"/>
                  </a:cubicBezTo>
                  <a:cubicBezTo>
                    <a:pt x="1215" y="772"/>
                    <a:pt x="1215" y="771"/>
                    <a:pt x="1215" y="771"/>
                  </a:cubicBezTo>
                  <a:cubicBezTo>
                    <a:pt x="1216" y="771"/>
                    <a:pt x="1220" y="786"/>
                    <a:pt x="1239" y="786"/>
                  </a:cubicBezTo>
                  <a:cubicBezTo>
                    <a:pt x="1248" y="786"/>
                    <a:pt x="1235" y="771"/>
                    <a:pt x="1235" y="771"/>
                  </a:cubicBezTo>
                  <a:lnTo>
                    <a:pt x="1235" y="771"/>
                  </a:lnTo>
                  <a:cubicBezTo>
                    <a:pt x="1236" y="771"/>
                    <a:pt x="1236" y="772"/>
                    <a:pt x="1239" y="774"/>
                  </a:cubicBezTo>
                  <a:cubicBezTo>
                    <a:pt x="1247" y="774"/>
                    <a:pt x="1249" y="780"/>
                    <a:pt x="1254" y="780"/>
                  </a:cubicBezTo>
                  <a:cubicBezTo>
                    <a:pt x="1256" y="780"/>
                    <a:pt x="1259" y="778"/>
                    <a:pt x="1263" y="774"/>
                  </a:cubicBezTo>
                  <a:cubicBezTo>
                    <a:pt x="1275" y="774"/>
                    <a:pt x="1275" y="774"/>
                    <a:pt x="1286" y="762"/>
                  </a:cubicBezTo>
                  <a:cubicBezTo>
                    <a:pt x="1298" y="762"/>
                    <a:pt x="1334" y="762"/>
                    <a:pt x="1334" y="751"/>
                  </a:cubicBezTo>
                  <a:cubicBezTo>
                    <a:pt x="1346" y="751"/>
                    <a:pt x="1334" y="739"/>
                    <a:pt x="1334" y="739"/>
                  </a:cubicBezTo>
                  <a:cubicBezTo>
                    <a:pt x="1346" y="739"/>
                    <a:pt x="1370" y="739"/>
                    <a:pt x="1370" y="751"/>
                  </a:cubicBezTo>
                  <a:cubicBezTo>
                    <a:pt x="1370" y="751"/>
                    <a:pt x="1394" y="751"/>
                    <a:pt x="1406" y="739"/>
                  </a:cubicBezTo>
                  <a:cubicBezTo>
                    <a:pt x="1417" y="727"/>
                    <a:pt x="1429" y="715"/>
                    <a:pt x="1453" y="703"/>
                  </a:cubicBezTo>
                  <a:cubicBezTo>
                    <a:pt x="1453" y="703"/>
                    <a:pt x="1477" y="679"/>
                    <a:pt x="1477" y="679"/>
                  </a:cubicBezTo>
                  <a:lnTo>
                    <a:pt x="1477" y="679"/>
                  </a:lnTo>
                  <a:cubicBezTo>
                    <a:pt x="1477" y="679"/>
                    <a:pt x="1468" y="705"/>
                    <a:pt x="1473" y="705"/>
                  </a:cubicBezTo>
                  <a:cubicBezTo>
                    <a:pt x="1474" y="705"/>
                    <a:pt x="1475" y="705"/>
                    <a:pt x="1477" y="703"/>
                  </a:cubicBezTo>
                  <a:cubicBezTo>
                    <a:pt x="1489" y="703"/>
                    <a:pt x="1525" y="667"/>
                    <a:pt x="1513" y="655"/>
                  </a:cubicBezTo>
                  <a:lnTo>
                    <a:pt x="1548" y="655"/>
                  </a:lnTo>
                  <a:cubicBezTo>
                    <a:pt x="1548" y="655"/>
                    <a:pt x="1560" y="643"/>
                    <a:pt x="1572" y="643"/>
                  </a:cubicBezTo>
                  <a:cubicBezTo>
                    <a:pt x="1572" y="643"/>
                    <a:pt x="1572" y="631"/>
                    <a:pt x="1584" y="620"/>
                  </a:cubicBezTo>
                  <a:cubicBezTo>
                    <a:pt x="1584" y="608"/>
                    <a:pt x="1620" y="608"/>
                    <a:pt x="1632" y="596"/>
                  </a:cubicBezTo>
                  <a:lnTo>
                    <a:pt x="1656" y="584"/>
                  </a:lnTo>
                  <a:cubicBezTo>
                    <a:pt x="1667" y="572"/>
                    <a:pt x="1667" y="560"/>
                    <a:pt x="1679" y="548"/>
                  </a:cubicBezTo>
                  <a:cubicBezTo>
                    <a:pt x="1691" y="548"/>
                    <a:pt x="1703" y="536"/>
                    <a:pt x="1703" y="536"/>
                  </a:cubicBezTo>
                  <a:cubicBezTo>
                    <a:pt x="1703" y="536"/>
                    <a:pt x="1727" y="524"/>
                    <a:pt x="1727" y="512"/>
                  </a:cubicBezTo>
                  <a:cubicBezTo>
                    <a:pt x="1727" y="512"/>
                    <a:pt x="1763" y="489"/>
                    <a:pt x="1775" y="477"/>
                  </a:cubicBezTo>
                  <a:lnTo>
                    <a:pt x="1763" y="477"/>
                  </a:lnTo>
                  <a:lnTo>
                    <a:pt x="1781" y="468"/>
                  </a:lnTo>
                  <a:lnTo>
                    <a:pt x="1798" y="441"/>
                  </a:lnTo>
                  <a:lnTo>
                    <a:pt x="1798" y="453"/>
                  </a:lnTo>
                  <a:lnTo>
                    <a:pt x="1810" y="429"/>
                  </a:lnTo>
                  <a:lnTo>
                    <a:pt x="1810" y="417"/>
                  </a:lnTo>
                  <a:cubicBezTo>
                    <a:pt x="1810" y="413"/>
                    <a:pt x="1810" y="412"/>
                    <a:pt x="1811" y="412"/>
                  </a:cubicBezTo>
                  <a:cubicBezTo>
                    <a:pt x="1812" y="412"/>
                    <a:pt x="1814" y="417"/>
                    <a:pt x="1822" y="417"/>
                  </a:cubicBezTo>
                  <a:cubicBezTo>
                    <a:pt x="1822" y="405"/>
                    <a:pt x="1834" y="405"/>
                    <a:pt x="1834" y="393"/>
                  </a:cubicBezTo>
                  <a:cubicBezTo>
                    <a:pt x="1834" y="385"/>
                    <a:pt x="1846" y="376"/>
                    <a:pt x="1853" y="376"/>
                  </a:cubicBezTo>
                  <a:cubicBezTo>
                    <a:pt x="1856" y="376"/>
                    <a:pt x="1858" y="378"/>
                    <a:pt x="1858" y="381"/>
                  </a:cubicBezTo>
                  <a:cubicBezTo>
                    <a:pt x="1870" y="381"/>
                    <a:pt x="1858" y="358"/>
                    <a:pt x="1858" y="358"/>
                  </a:cubicBezTo>
                  <a:cubicBezTo>
                    <a:pt x="1858" y="358"/>
                    <a:pt x="1882" y="358"/>
                    <a:pt x="1894" y="346"/>
                  </a:cubicBezTo>
                  <a:cubicBezTo>
                    <a:pt x="1894" y="346"/>
                    <a:pt x="1906" y="334"/>
                    <a:pt x="1906" y="334"/>
                  </a:cubicBezTo>
                  <a:cubicBezTo>
                    <a:pt x="1906" y="334"/>
                    <a:pt x="1929" y="322"/>
                    <a:pt x="1941" y="310"/>
                  </a:cubicBezTo>
                  <a:cubicBezTo>
                    <a:pt x="1958" y="302"/>
                    <a:pt x="1975" y="293"/>
                    <a:pt x="1983" y="293"/>
                  </a:cubicBezTo>
                  <a:cubicBezTo>
                    <a:pt x="1987" y="293"/>
                    <a:pt x="1989" y="295"/>
                    <a:pt x="1989" y="298"/>
                  </a:cubicBezTo>
                  <a:cubicBezTo>
                    <a:pt x="1989" y="293"/>
                    <a:pt x="1989" y="281"/>
                    <a:pt x="1989" y="274"/>
                  </a:cubicBezTo>
                  <a:cubicBezTo>
                    <a:pt x="1989" y="270"/>
                    <a:pt x="1990" y="269"/>
                    <a:pt x="1992" y="269"/>
                  </a:cubicBezTo>
                  <a:cubicBezTo>
                    <a:pt x="1996" y="269"/>
                    <a:pt x="2001" y="274"/>
                    <a:pt x="2001" y="274"/>
                  </a:cubicBezTo>
                  <a:lnTo>
                    <a:pt x="2025" y="274"/>
                  </a:lnTo>
                  <a:cubicBezTo>
                    <a:pt x="2035" y="274"/>
                    <a:pt x="2063" y="248"/>
                    <a:pt x="2078" y="248"/>
                  </a:cubicBezTo>
                  <a:cubicBezTo>
                    <a:pt x="2080" y="248"/>
                    <a:pt x="2082" y="249"/>
                    <a:pt x="2084" y="250"/>
                  </a:cubicBezTo>
                  <a:cubicBezTo>
                    <a:pt x="2084" y="244"/>
                    <a:pt x="2084" y="227"/>
                    <a:pt x="2084" y="227"/>
                  </a:cubicBezTo>
                  <a:lnTo>
                    <a:pt x="2108" y="227"/>
                  </a:lnTo>
                  <a:cubicBezTo>
                    <a:pt x="2114" y="233"/>
                    <a:pt x="2120" y="236"/>
                    <a:pt x="2124" y="236"/>
                  </a:cubicBezTo>
                  <a:cubicBezTo>
                    <a:pt x="2129" y="236"/>
                    <a:pt x="2132" y="233"/>
                    <a:pt x="2132" y="227"/>
                  </a:cubicBezTo>
                  <a:lnTo>
                    <a:pt x="2144" y="227"/>
                  </a:lnTo>
                  <a:cubicBezTo>
                    <a:pt x="2144" y="227"/>
                    <a:pt x="2144" y="250"/>
                    <a:pt x="2144" y="250"/>
                  </a:cubicBezTo>
                  <a:cubicBezTo>
                    <a:pt x="2156" y="250"/>
                    <a:pt x="2168" y="239"/>
                    <a:pt x="2179" y="239"/>
                  </a:cubicBezTo>
                  <a:cubicBezTo>
                    <a:pt x="2191" y="239"/>
                    <a:pt x="2215" y="250"/>
                    <a:pt x="2227" y="262"/>
                  </a:cubicBezTo>
                  <a:cubicBezTo>
                    <a:pt x="2236" y="262"/>
                    <a:pt x="2238" y="242"/>
                    <a:pt x="2249" y="242"/>
                  </a:cubicBezTo>
                  <a:cubicBezTo>
                    <a:pt x="2252" y="242"/>
                    <a:pt x="2257" y="245"/>
                    <a:pt x="2263" y="250"/>
                  </a:cubicBezTo>
                  <a:cubicBezTo>
                    <a:pt x="2287" y="274"/>
                    <a:pt x="2275" y="274"/>
                    <a:pt x="2287" y="274"/>
                  </a:cubicBezTo>
                  <a:cubicBezTo>
                    <a:pt x="2302" y="274"/>
                    <a:pt x="2313" y="269"/>
                    <a:pt x="2318" y="269"/>
                  </a:cubicBezTo>
                  <a:cubicBezTo>
                    <a:pt x="2321" y="269"/>
                    <a:pt x="2322" y="270"/>
                    <a:pt x="2322" y="274"/>
                  </a:cubicBezTo>
                  <a:cubicBezTo>
                    <a:pt x="2322" y="286"/>
                    <a:pt x="2346" y="286"/>
                    <a:pt x="2358" y="286"/>
                  </a:cubicBezTo>
                  <a:cubicBezTo>
                    <a:pt x="2370" y="286"/>
                    <a:pt x="2370" y="310"/>
                    <a:pt x="2382" y="322"/>
                  </a:cubicBezTo>
                  <a:cubicBezTo>
                    <a:pt x="2384" y="324"/>
                    <a:pt x="2386" y="325"/>
                    <a:pt x="2388" y="325"/>
                  </a:cubicBezTo>
                  <a:cubicBezTo>
                    <a:pt x="2394" y="325"/>
                    <a:pt x="2396" y="310"/>
                    <a:pt x="2406" y="310"/>
                  </a:cubicBezTo>
                  <a:cubicBezTo>
                    <a:pt x="2418" y="310"/>
                    <a:pt x="2406" y="334"/>
                    <a:pt x="2418" y="334"/>
                  </a:cubicBezTo>
                  <a:cubicBezTo>
                    <a:pt x="2429" y="346"/>
                    <a:pt x="2429" y="346"/>
                    <a:pt x="2429" y="346"/>
                  </a:cubicBezTo>
                  <a:cubicBezTo>
                    <a:pt x="2429" y="358"/>
                    <a:pt x="2418" y="346"/>
                    <a:pt x="2429" y="370"/>
                  </a:cubicBezTo>
                  <a:cubicBezTo>
                    <a:pt x="2453" y="393"/>
                    <a:pt x="2465" y="429"/>
                    <a:pt x="2489" y="453"/>
                  </a:cubicBezTo>
                  <a:cubicBezTo>
                    <a:pt x="2489" y="453"/>
                    <a:pt x="2489" y="453"/>
                    <a:pt x="2501" y="465"/>
                  </a:cubicBezTo>
                  <a:cubicBezTo>
                    <a:pt x="2513" y="477"/>
                    <a:pt x="2489" y="477"/>
                    <a:pt x="2489" y="477"/>
                  </a:cubicBezTo>
                  <a:cubicBezTo>
                    <a:pt x="2489" y="477"/>
                    <a:pt x="2513" y="477"/>
                    <a:pt x="2513" y="500"/>
                  </a:cubicBezTo>
                  <a:cubicBezTo>
                    <a:pt x="2513" y="512"/>
                    <a:pt x="2513" y="512"/>
                    <a:pt x="2513" y="512"/>
                  </a:cubicBezTo>
                  <a:cubicBezTo>
                    <a:pt x="2513" y="524"/>
                    <a:pt x="2560" y="584"/>
                    <a:pt x="2560" y="584"/>
                  </a:cubicBezTo>
                  <a:lnTo>
                    <a:pt x="2584" y="596"/>
                  </a:lnTo>
                  <a:cubicBezTo>
                    <a:pt x="2584" y="596"/>
                    <a:pt x="2584" y="620"/>
                    <a:pt x="2584" y="631"/>
                  </a:cubicBezTo>
                  <a:lnTo>
                    <a:pt x="2584" y="655"/>
                  </a:lnTo>
                  <a:cubicBezTo>
                    <a:pt x="2584" y="655"/>
                    <a:pt x="2620" y="655"/>
                    <a:pt x="2632" y="667"/>
                  </a:cubicBezTo>
                  <a:cubicBezTo>
                    <a:pt x="2644" y="667"/>
                    <a:pt x="2608" y="667"/>
                    <a:pt x="2608" y="679"/>
                  </a:cubicBezTo>
                  <a:cubicBezTo>
                    <a:pt x="2608" y="679"/>
                    <a:pt x="2632" y="691"/>
                    <a:pt x="2644" y="691"/>
                  </a:cubicBezTo>
                  <a:cubicBezTo>
                    <a:pt x="2644" y="691"/>
                    <a:pt x="2644" y="686"/>
                    <a:pt x="2647" y="686"/>
                  </a:cubicBezTo>
                  <a:cubicBezTo>
                    <a:pt x="2649" y="686"/>
                    <a:pt x="2652" y="687"/>
                    <a:pt x="2656" y="691"/>
                  </a:cubicBezTo>
                  <a:cubicBezTo>
                    <a:pt x="2656" y="691"/>
                    <a:pt x="2656" y="703"/>
                    <a:pt x="2656" y="703"/>
                  </a:cubicBezTo>
                  <a:cubicBezTo>
                    <a:pt x="2656" y="715"/>
                    <a:pt x="2632" y="715"/>
                    <a:pt x="2644" y="727"/>
                  </a:cubicBezTo>
                  <a:lnTo>
                    <a:pt x="2680" y="727"/>
                  </a:lnTo>
                  <a:cubicBezTo>
                    <a:pt x="2680" y="727"/>
                    <a:pt x="2680" y="739"/>
                    <a:pt x="2680" y="739"/>
                  </a:cubicBezTo>
                  <a:lnTo>
                    <a:pt x="2703" y="739"/>
                  </a:lnTo>
                  <a:cubicBezTo>
                    <a:pt x="2715" y="739"/>
                    <a:pt x="2703" y="762"/>
                    <a:pt x="2715" y="762"/>
                  </a:cubicBezTo>
                  <a:lnTo>
                    <a:pt x="2739" y="762"/>
                  </a:lnTo>
                  <a:lnTo>
                    <a:pt x="2751" y="774"/>
                  </a:lnTo>
                  <a:cubicBezTo>
                    <a:pt x="2745" y="768"/>
                    <a:pt x="2736" y="765"/>
                    <a:pt x="2732" y="765"/>
                  </a:cubicBezTo>
                  <a:cubicBezTo>
                    <a:pt x="2727" y="765"/>
                    <a:pt x="2727" y="768"/>
                    <a:pt x="2739" y="774"/>
                  </a:cubicBezTo>
                  <a:cubicBezTo>
                    <a:pt x="2751" y="780"/>
                    <a:pt x="2757" y="783"/>
                    <a:pt x="2761" y="783"/>
                  </a:cubicBezTo>
                  <a:cubicBezTo>
                    <a:pt x="2766" y="783"/>
                    <a:pt x="2769" y="780"/>
                    <a:pt x="2775" y="774"/>
                  </a:cubicBezTo>
                  <a:lnTo>
                    <a:pt x="2775" y="774"/>
                  </a:lnTo>
                  <a:cubicBezTo>
                    <a:pt x="2763" y="798"/>
                    <a:pt x="2834" y="822"/>
                    <a:pt x="2858" y="834"/>
                  </a:cubicBezTo>
                  <a:cubicBezTo>
                    <a:pt x="2870" y="834"/>
                    <a:pt x="2870" y="834"/>
                    <a:pt x="2870" y="810"/>
                  </a:cubicBezTo>
                  <a:cubicBezTo>
                    <a:pt x="2870" y="806"/>
                    <a:pt x="2871" y="805"/>
                    <a:pt x="2874" y="805"/>
                  </a:cubicBezTo>
                  <a:cubicBezTo>
                    <a:pt x="2878" y="805"/>
                    <a:pt x="2886" y="810"/>
                    <a:pt x="2894" y="810"/>
                  </a:cubicBezTo>
                  <a:cubicBezTo>
                    <a:pt x="2894" y="810"/>
                    <a:pt x="2930" y="846"/>
                    <a:pt x="2953" y="858"/>
                  </a:cubicBezTo>
                  <a:lnTo>
                    <a:pt x="2989" y="858"/>
                  </a:lnTo>
                  <a:cubicBezTo>
                    <a:pt x="3001" y="846"/>
                    <a:pt x="3013" y="846"/>
                    <a:pt x="3025" y="846"/>
                  </a:cubicBezTo>
                  <a:cubicBezTo>
                    <a:pt x="3013" y="846"/>
                    <a:pt x="3001" y="858"/>
                    <a:pt x="3025" y="858"/>
                  </a:cubicBezTo>
                  <a:lnTo>
                    <a:pt x="3084" y="858"/>
                  </a:lnTo>
                  <a:cubicBezTo>
                    <a:pt x="3105" y="858"/>
                    <a:pt x="3117" y="858"/>
                    <a:pt x="3127" y="842"/>
                  </a:cubicBezTo>
                  <a:lnTo>
                    <a:pt x="3127" y="842"/>
                  </a:lnTo>
                  <a:cubicBezTo>
                    <a:pt x="3126" y="846"/>
                    <a:pt x="3126" y="852"/>
                    <a:pt x="3132" y="858"/>
                  </a:cubicBezTo>
                  <a:lnTo>
                    <a:pt x="3156" y="858"/>
                  </a:lnTo>
                  <a:cubicBezTo>
                    <a:pt x="3156" y="858"/>
                    <a:pt x="3168" y="858"/>
                    <a:pt x="3180" y="846"/>
                  </a:cubicBezTo>
                  <a:cubicBezTo>
                    <a:pt x="3191" y="834"/>
                    <a:pt x="3180" y="834"/>
                    <a:pt x="3191" y="834"/>
                  </a:cubicBezTo>
                  <a:lnTo>
                    <a:pt x="3227" y="834"/>
                  </a:lnTo>
                  <a:cubicBezTo>
                    <a:pt x="3227" y="834"/>
                    <a:pt x="3251" y="834"/>
                    <a:pt x="3251" y="822"/>
                  </a:cubicBezTo>
                  <a:cubicBezTo>
                    <a:pt x="3251" y="816"/>
                    <a:pt x="3254" y="816"/>
                    <a:pt x="3257" y="816"/>
                  </a:cubicBezTo>
                  <a:cubicBezTo>
                    <a:pt x="3260" y="816"/>
                    <a:pt x="3263" y="816"/>
                    <a:pt x="3263" y="810"/>
                  </a:cubicBezTo>
                  <a:cubicBezTo>
                    <a:pt x="3265" y="808"/>
                    <a:pt x="3267" y="807"/>
                    <a:pt x="3268" y="807"/>
                  </a:cubicBezTo>
                  <a:cubicBezTo>
                    <a:pt x="3270" y="807"/>
                    <a:pt x="3268" y="813"/>
                    <a:pt x="3270" y="813"/>
                  </a:cubicBezTo>
                  <a:cubicBezTo>
                    <a:pt x="3271" y="813"/>
                    <a:pt x="3272" y="813"/>
                    <a:pt x="3275" y="810"/>
                  </a:cubicBezTo>
                  <a:lnTo>
                    <a:pt x="3299" y="798"/>
                  </a:lnTo>
                  <a:cubicBezTo>
                    <a:pt x="3299" y="798"/>
                    <a:pt x="3309" y="793"/>
                    <a:pt x="3313" y="793"/>
                  </a:cubicBezTo>
                  <a:cubicBezTo>
                    <a:pt x="3315" y="793"/>
                    <a:pt x="3315" y="794"/>
                    <a:pt x="3311" y="798"/>
                  </a:cubicBezTo>
                  <a:cubicBezTo>
                    <a:pt x="3311" y="804"/>
                    <a:pt x="3311" y="804"/>
                    <a:pt x="3311" y="804"/>
                  </a:cubicBezTo>
                  <a:cubicBezTo>
                    <a:pt x="3311" y="804"/>
                    <a:pt x="3311" y="804"/>
                    <a:pt x="3311" y="810"/>
                  </a:cubicBezTo>
                  <a:cubicBezTo>
                    <a:pt x="3311" y="810"/>
                    <a:pt x="3322" y="810"/>
                    <a:pt x="3334" y="786"/>
                  </a:cubicBezTo>
                  <a:cubicBezTo>
                    <a:pt x="3334" y="774"/>
                    <a:pt x="3346" y="774"/>
                    <a:pt x="3358" y="774"/>
                  </a:cubicBezTo>
                  <a:cubicBezTo>
                    <a:pt x="3358" y="780"/>
                    <a:pt x="3358" y="783"/>
                    <a:pt x="3360" y="783"/>
                  </a:cubicBezTo>
                  <a:cubicBezTo>
                    <a:pt x="3361" y="783"/>
                    <a:pt x="3364" y="780"/>
                    <a:pt x="3370" y="774"/>
                  </a:cubicBezTo>
                  <a:cubicBezTo>
                    <a:pt x="3394" y="774"/>
                    <a:pt x="3406" y="762"/>
                    <a:pt x="3406" y="762"/>
                  </a:cubicBezTo>
                  <a:cubicBezTo>
                    <a:pt x="3418" y="762"/>
                    <a:pt x="3406" y="751"/>
                    <a:pt x="3406" y="751"/>
                  </a:cubicBezTo>
                  <a:cubicBezTo>
                    <a:pt x="3406" y="751"/>
                    <a:pt x="3406" y="739"/>
                    <a:pt x="3430" y="739"/>
                  </a:cubicBezTo>
                  <a:cubicBezTo>
                    <a:pt x="3442" y="739"/>
                    <a:pt x="3453" y="739"/>
                    <a:pt x="3442" y="727"/>
                  </a:cubicBezTo>
                  <a:cubicBezTo>
                    <a:pt x="3442" y="715"/>
                    <a:pt x="3489" y="703"/>
                    <a:pt x="3489" y="691"/>
                  </a:cubicBezTo>
                  <a:cubicBezTo>
                    <a:pt x="3495" y="685"/>
                    <a:pt x="3498" y="685"/>
                    <a:pt x="3501" y="685"/>
                  </a:cubicBezTo>
                  <a:cubicBezTo>
                    <a:pt x="3504" y="685"/>
                    <a:pt x="3507" y="685"/>
                    <a:pt x="3513" y="679"/>
                  </a:cubicBezTo>
                  <a:cubicBezTo>
                    <a:pt x="3525" y="667"/>
                    <a:pt x="3525" y="667"/>
                    <a:pt x="3537" y="655"/>
                  </a:cubicBezTo>
                  <a:cubicBezTo>
                    <a:pt x="3537" y="655"/>
                    <a:pt x="3566" y="606"/>
                    <a:pt x="3581" y="606"/>
                  </a:cubicBezTo>
                  <a:cubicBezTo>
                    <a:pt x="3582" y="606"/>
                    <a:pt x="3583" y="607"/>
                    <a:pt x="3584" y="608"/>
                  </a:cubicBezTo>
                  <a:cubicBezTo>
                    <a:pt x="3596" y="608"/>
                    <a:pt x="3596" y="596"/>
                    <a:pt x="3584" y="584"/>
                  </a:cubicBezTo>
                  <a:cubicBezTo>
                    <a:pt x="3584" y="572"/>
                    <a:pt x="3584" y="572"/>
                    <a:pt x="3584" y="560"/>
                  </a:cubicBezTo>
                  <a:lnTo>
                    <a:pt x="3596" y="560"/>
                  </a:lnTo>
                  <a:cubicBezTo>
                    <a:pt x="3608" y="560"/>
                    <a:pt x="3620" y="548"/>
                    <a:pt x="3620" y="536"/>
                  </a:cubicBezTo>
                  <a:cubicBezTo>
                    <a:pt x="3620" y="524"/>
                    <a:pt x="3632" y="524"/>
                    <a:pt x="3632" y="512"/>
                  </a:cubicBezTo>
                  <a:lnTo>
                    <a:pt x="3644" y="512"/>
                  </a:lnTo>
                  <a:cubicBezTo>
                    <a:pt x="3668" y="512"/>
                    <a:pt x="3644" y="489"/>
                    <a:pt x="3644" y="477"/>
                  </a:cubicBezTo>
                  <a:cubicBezTo>
                    <a:pt x="3644" y="474"/>
                    <a:pt x="3644" y="473"/>
                    <a:pt x="3645" y="473"/>
                  </a:cubicBezTo>
                  <a:cubicBezTo>
                    <a:pt x="3648" y="473"/>
                    <a:pt x="3654" y="480"/>
                    <a:pt x="3660" y="480"/>
                  </a:cubicBezTo>
                  <a:cubicBezTo>
                    <a:pt x="3663" y="480"/>
                    <a:pt x="3665" y="479"/>
                    <a:pt x="3668" y="477"/>
                  </a:cubicBezTo>
                  <a:cubicBezTo>
                    <a:pt x="3680" y="465"/>
                    <a:pt x="3692" y="441"/>
                    <a:pt x="3715" y="417"/>
                  </a:cubicBezTo>
                  <a:cubicBezTo>
                    <a:pt x="3724" y="409"/>
                    <a:pt x="3738" y="400"/>
                    <a:pt x="3742" y="400"/>
                  </a:cubicBezTo>
                  <a:lnTo>
                    <a:pt x="3742" y="400"/>
                  </a:lnTo>
                  <a:cubicBezTo>
                    <a:pt x="3743" y="400"/>
                    <a:pt x="3743" y="402"/>
                    <a:pt x="3739" y="405"/>
                  </a:cubicBezTo>
                  <a:cubicBezTo>
                    <a:pt x="3732" y="419"/>
                    <a:pt x="3729" y="425"/>
                    <a:pt x="3730" y="425"/>
                  </a:cubicBezTo>
                  <a:cubicBezTo>
                    <a:pt x="3731" y="425"/>
                    <a:pt x="3734" y="422"/>
                    <a:pt x="3739" y="417"/>
                  </a:cubicBezTo>
                  <a:cubicBezTo>
                    <a:pt x="3751" y="417"/>
                    <a:pt x="3763" y="405"/>
                    <a:pt x="3763" y="405"/>
                  </a:cubicBezTo>
                  <a:cubicBezTo>
                    <a:pt x="3757" y="399"/>
                    <a:pt x="3751" y="399"/>
                    <a:pt x="3748" y="399"/>
                  </a:cubicBezTo>
                  <a:cubicBezTo>
                    <a:pt x="3745" y="399"/>
                    <a:pt x="3745" y="399"/>
                    <a:pt x="3751" y="393"/>
                  </a:cubicBezTo>
                  <a:cubicBezTo>
                    <a:pt x="3751" y="389"/>
                    <a:pt x="3755" y="388"/>
                    <a:pt x="3760" y="388"/>
                  </a:cubicBezTo>
                  <a:cubicBezTo>
                    <a:pt x="3771" y="388"/>
                    <a:pt x="3787" y="393"/>
                    <a:pt x="3787" y="393"/>
                  </a:cubicBezTo>
                  <a:cubicBezTo>
                    <a:pt x="3799" y="393"/>
                    <a:pt x="3787" y="381"/>
                    <a:pt x="3787" y="381"/>
                  </a:cubicBezTo>
                  <a:cubicBezTo>
                    <a:pt x="3787" y="370"/>
                    <a:pt x="3799" y="370"/>
                    <a:pt x="3811" y="358"/>
                  </a:cubicBezTo>
                  <a:cubicBezTo>
                    <a:pt x="3811" y="358"/>
                    <a:pt x="3811" y="373"/>
                    <a:pt x="3823" y="373"/>
                  </a:cubicBezTo>
                  <a:cubicBezTo>
                    <a:pt x="3826" y="373"/>
                    <a:pt x="3830" y="372"/>
                    <a:pt x="3834" y="370"/>
                  </a:cubicBezTo>
                  <a:cubicBezTo>
                    <a:pt x="3858" y="370"/>
                    <a:pt x="3870" y="358"/>
                    <a:pt x="3858" y="358"/>
                  </a:cubicBezTo>
                  <a:lnTo>
                    <a:pt x="3870" y="358"/>
                  </a:lnTo>
                  <a:lnTo>
                    <a:pt x="3870" y="370"/>
                  </a:lnTo>
                  <a:lnTo>
                    <a:pt x="3906" y="370"/>
                  </a:lnTo>
                  <a:cubicBezTo>
                    <a:pt x="3914" y="370"/>
                    <a:pt x="3922" y="354"/>
                    <a:pt x="3930" y="354"/>
                  </a:cubicBezTo>
                  <a:cubicBezTo>
                    <a:pt x="3934" y="354"/>
                    <a:pt x="3938" y="358"/>
                    <a:pt x="3942" y="370"/>
                  </a:cubicBezTo>
                  <a:cubicBezTo>
                    <a:pt x="3946" y="377"/>
                    <a:pt x="3948" y="380"/>
                    <a:pt x="3951" y="380"/>
                  </a:cubicBezTo>
                  <a:cubicBezTo>
                    <a:pt x="3956" y="380"/>
                    <a:pt x="3961" y="370"/>
                    <a:pt x="3977" y="370"/>
                  </a:cubicBezTo>
                  <a:cubicBezTo>
                    <a:pt x="3989" y="370"/>
                    <a:pt x="4001" y="381"/>
                    <a:pt x="4001" y="381"/>
                  </a:cubicBezTo>
                  <a:lnTo>
                    <a:pt x="4025" y="370"/>
                  </a:lnTo>
                  <a:cubicBezTo>
                    <a:pt x="4025" y="381"/>
                    <a:pt x="4025" y="381"/>
                    <a:pt x="4025" y="381"/>
                  </a:cubicBezTo>
                  <a:cubicBezTo>
                    <a:pt x="4031" y="387"/>
                    <a:pt x="4037" y="390"/>
                    <a:pt x="4041" y="390"/>
                  </a:cubicBezTo>
                  <a:cubicBezTo>
                    <a:pt x="4046" y="390"/>
                    <a:pt x="4049" y="387"/>
                    <a:pt x="4049" y="381"/>
                  </a:cubicBezTo>
                  <a:lnTo>
                    <a:pt x="4108" y="381"/>
                  </a:lnTo>
                  <a:lnTo>
                    <a:pt x="4108" y="393"/>
                  </a:lnTo>
                  <a:cubicBezTo>
                    <a:pt x="4108" y="393"/>
                    <a:pt x="4114" y="399"/>
                    <a:pt x="4117" y="399"/>
                  </a:cubicBezTo>
                  <a:cubicBezTo>
                    <a:pt x="4119" y="399"/>
                    <a:pt x="4120" y="397"/>
                    <a:pt x="4120" y="393"/>
                  </a:cubicBezTo>
                  <a:cubicBezTo>
                    <a:pt x="4132" y="393"/>
                    <a:pt x="4132" y="393"/>
                    <a:pt x="4144" y="405"/>
                  </a:cubicBezTo>
                  <a:cubicBezTo>
                    <a:pt x="4144" y="409"/>
                    <a:pt x="4144" y="411"/>
                    <a:pt x="4144" y="411"/>
                  </a:cubicBezTo>
                  <a:cubicBezTo>
                    <a:pt x="4145" y="411"/>
                    <a:pt x="4148" y="405"/>
                    <a:pt x="4156" y="405"/>
                  </a:cubicBezTo>
                  <a:lnTo>
                    <a:pt x="4158" y="405"/>
                  </a:lnTo>
                  <a:cubicBezTo>
                    <a:pt x="4149" y="394"/>
                    <a:pt x="4141" y="381"/>
                    <a:pt x="4132" y="381"/>
                  </a:cubicBezTo>
                  <a:cubicBezTo>
                    <a:pt x="4132" y="383"/>
                    <a:pt x="4131" y="383"/>
                    <a:pt x="4130" y="383"/>
                  </a:cubicBezTo>
                  <a:cubicBezTo>
                    <a:pt x="4117" y="383"/>
                    <a:pt x="4061" y="346"/>
                    <a:pt x="4061" y="346"/>
                  </a:cubicBezTo>
                  <a:cubicBezTo>
                    <a:pt x="4049" y="346"/>
                    <a:pt x="4061" y="358"/>
                    <a:pt x="4049" y="358"/>
                  </a:cubicBezTo>
                  <a:cubicBezTo>
                    <a:pt x="4046" y="360"/>
                    <a:pt x="4044" y="361"/>
                    <a:pt x="4043" y="361"/>
                  </a:cubicBezTo>
                  <a:cubicBezTo>
                    <a:pt x="4037" y="361"/>
                    <a:pt x="4037" y="346"/>
                    <a:pt x="4037" y="346"/>
                  </a:cubicBezTo>
                  <a:lnTo>
                    <a:pt x="4025" y="346"/>
                  </a:lnTo>
                  <a:lnTo>
                    <a:pt x="4025" y="322"/>
                  </a:lnTo>
                  <a:cubicBezTo>
                    <a:pt x="4025" y="322"/>
                    <a:pt x="4014" y="327"/>
                    <a:pt x="4004" y="327"/>
                  </a:cubicBezTo>
                  <a:cubicBezTo>
                    <a:pt x="3998" y="327"/>
                    <a:pt x="3993" y="326"/>
                    <a:pt x="3989" y="322"/>
                  </a:cubicBezTo>
                  <a:cubicBezTo>
                    <a:pt x="3977" y="310"/>
                    <a:pt x="3965" y="310"/>
                    <a:pt x="3965" y="310"/>
                  </a:cubicBezTo>
                  <a:lnTo>
                    <a:pt x="3965" y="310"/>
                  </a:lnTo>
                  <a:cubicBezTo>
                    <a:pt x="3965" y="322"/>
                    <a:pt x="3977" y="322"/>
                    <a:pt x="3965" y="322"/>
                  </a:cubicBezTo>
                  <a:lnTo>
                    <a:pt x="3953" y="322"/>
                  </a:lnTo>
                  <a:cubicBezTo>
                    <a:pt x="3942" y="322"/>
                    <a:pt x="3953" y="310"/>
                    <a:pt x="3942" y="298"/>
                  </a:cubicBezTo>
                  <a:lnTo>
                    <a:pt x="3858" y="298"/>
                  </a:lnTo>
                  <a:cubicBezTo>
                    <a:pt x="3834" y="298"/>
                    <a:pt x="3834" y="310"/>
                    <a:pt x="3858" y="310"/>
                  </a:cubicBezTo>
                  <a:cubicBezTo>
                    <a:pt x="3852" y="316"/>
                    <a:pt x="3843" y="319"/>
                    <a:pt x="3834" y="319"/>
                  </a:cubicBezTo>
                  <a:cubicBezTo>
                    <a:pt x="3825" y="319"/>
                    <a:pt x="3817" y="316"/>
                    <a:pt x="3811" y="310"/>
                  </a:cubicBezTo>
                  <a:lnTo>
                    <a:pt x="3775" y="310"/>
                  </a:lnTo>
                  <a:cubicBezTo>
                    <a:pt x="3763" y="322"/>
                    <a:pt x="3763" y="322"/>
                    <a:pt x="3751" y="334"/>
                  </a:cubicBezTo>
                  <a:lnTo>
                    <a:pt x="3727" y="334"/>
                  </a:lnTo>
                  <a:cubicBezTo>
                    <a:pt x="3727" y="334"/>
                    <a:pt x="3703" y="358"/>
                    <a:pt x="3692" y="358"/>
                  </a:cubicBezTo>
                  <a:cubicBezTo>
                    <a:pt x="3680" y="370"/>
                    <a:pt x="3668" y="381"/>
                    <a:pt x="3656" y="381"/>
                  </a:cubicBezTo>
                  <a:cubicBezTo>
                    <a:pt x="3644" y="381"/>
                    <a:pt x="3632" y="393"/>
                    <a:pt x="3620" y="405"/>
                  </a:cubicBezTo>
                  <a:cubicBezTo>
                    <a:pt x="3620" y="409"/>
                    <a:pt x="3623" y="411"/>
                    <a:pt x="3626" y="411"/>
                  </a:cubicBezTo>
                  <a:cubicBezTo>
                    <a:pt x="3633" y="411"/>
                    <a:pt x="3644" y="405"/>
                    <a:pt x="3644" y="405"/>
                  </a:cubicBezTo>
                  <a:lnTo>
                    <a:pt x="3644" y="405"/>
                  </a:lnTo>
                  <a:cubicBezTo>
                    <a:pt x="3644" y="417"/>
                    <a:pt x="3632" y="417"/>
                    <a:pt x="3620" y="429"/>
                  </a:cubicBezTo>
                  <a:lnTo>
                    <a:pt x="3596" y="429"/>
                  </a:lnTo>
                  <a:cubicBezTo>
                    <a:pt x="3584" y="441"/>
                    <a:pt x="3584" y="453"/>
                    <a:pt x="3572" y="465"/>
                  </a:cubicBezTo>
                  <a:cubicBezTo>
                    <a:pt x="3561" y="465"/>
                    <a:pt x="3537" y="465"/>
                    <a:pt x="3549" y="477"/>
                  </a:cubicBezTo>
                  <a:cubicBezTo>
                    <a:pt x="3561" y="500"/>
                    <a:pt x="3561" y="500"/>
                    <a:pt x="3549" y="500"/>
                  </a:cubicBezTo>
                  <a:cubicBezTo>
                    <a:pt x="3537" y="512"/>
                    <a:pt x="3537" y="500"/>
                    <a:pt x="3525" y="524"/>
                  </a:cubicBezTo>
                  <a:cubicBezTo>
                    <a:pt x="3513" y="536"/>
                    <a:pt x="3501" y="548"/>
                    <a:pt x="3501" y="548"/>
                  </a:cubicBezTo>
                  <a:cubicBezTo>
                    <a:pt x="3513" y="560"/>
                    <a:pt x="3525" y="548"/>
                    <a:pt x="3513" y="572"/>
                  </a:cubicBezTo>
                  <a:cubicBezTo>
                    <a:pt x="3509" y="576"/>
                    <a:pt x="3506" y="577"/>
                    <a:pt x="3505" y="577"/>
                  </a:cubicBezTo>
                  <a:cubicBezTo>
                    <a:pt x="3501" y="577"/>
                    <a:pt x="3501" y="572"/>
                    <a:pt x="3501" y="572"/>
                  </a:cubicBezTo>
                  <a:cubicBezTo>
                    <a:pt x="3489" y="572"/>
                    <a:pt x="3501" y="584"/>
                    <a:pt x="3501" y="584"/>
                  </a:cubicBezTo>
                  <a:cubicBezTo>
                    <a:pt x="3501" y="584"/>
                    <a:pt x="3501" y="596"/>
                    <a:pt x="3489" y="596"/>
                  </a:cubicBezTo>
                  <a:cubicBezTo>
                    <a:pt x="3465" y="596"/>
                    <a:pt x="3453" y="608"/>
                    <a:pt x="3442" y="620"/>
                  </a:cubicBezTo>
                  <a:cubicBezTo>
                    <a:pt x="3442" y="631"/>
                    <a:pt x="3465" y="643"/>
                    <a:pt x="3453" y="643"/>
                  </a:cubicBezTo>
                  <a:cubicBezTo>
                    <a:pt x="3453" y="647"/>
                    <a:pt x="3452" y="649"/>
                    <a:pt x="3450" y="649"/>
                  </a:cubicBezTo>
                  <a:cubicBezTo>
                    <a:pt x="3447" y="649"/>
                    <a:pt x="3442" y="643"/>
                    <a:pt x="3442" y="643"/>
                  </a:cubicBezTo>
                  <a:cubicBezTo>
                    <a:pt x="3430" y="643"/>
                    <a:pt x="3418" y="655"/>
                    <a:pt x="3418" y="655"/>
                  </a:cubicBezTo>
                  <a:cubicBezTo>
                    <a:pt x="3406" y="655"/>
                    <a:pt x="3382" y="667"/>
                    <a:pt x="3370" y="679"/>
                  </a:cubicBezTo>
                  <a:cubicBezTo>
                    <a:pt x="3370" y="679"/>
                    <a:pt x="3370" y="691"/>
                    <a:pt x="3358" y="691"/>
                  </a:cubicBezTo>
                  <a:lnTo>
                    <a:pt x="3346" y="691"/>
                  </a:lnTo>
                  <a:cubicBezTo>
                    <a:pt x="3334" y="691"/>
                    <a:pt x="3334" y="727"/>
                    <a:pt x="3322" y="739"/>
                  </a:cubicBezTo>
                  <a:lnTo>
                    <a:pt x="3251" y="739"/>
                  </a:lnTo>
                  <a:cubicBezTo>
                    <a:pt x="3239" y="739"/>
                    <a:pt x="3227" y="751"/>
                    <a:pt x="3215" y="751"/>
                  </a:cubicBezTo>
                  <a:cubicBezTo>
                    <a:pt x="3215" y="751"/>
                    <a:pt x="3215" y="751"/>
                    <a:pt x="3203" y="762"/>
                  </a:cubicBezTo>
                  <a:cubicBezTo>
                    <a:pt x="3203" y="766"/>
                    <a:pt x="3202" y="768"/>
                    <a:pt x="3200" y="768"/>
                  </a:cubicBezTo>
                  <a:cubicBezTo>
                    <a:pt x="3197" y="768"/>
                    <a:pt x="3191" y="762"/>
                    <a:pt x="3191" y="762"/>
                  </a:cubicBezTo>
                  <a:cubicBezTo>
                    <a:pt x="3168" y="762"/>
                    <a:pt x="3156" y="762"/>
                    <a:pt x="3144" y="774"/>
                  </a:cubicBezTo>
                  <a:cubicBezTo>
                    <a:pt x="3144" y="774"/>
                    <a:pt x="3129" y="790"/>
                    <a:pt x="3123" y="790"/>
                  </a:cubicBezTo>
                  <a:cubicBezTo>
                    <a:pt x="3121" y="790"/>
                    <a:pt x="3120" y="789"/>
                    <a:pt x="3120" y="786"/>
                  </a:cubicBezTo>
                  <a:cubicBezTo>
                    <a:pt x="3120" y="786"/>
                    <a:pt x="3120" y="771"/>
                    <a:pt x="3108" y="771"/>
                  </a:cubicBezTo>
                  <a:cubicBezTo>
                    <a:pt x="3105" y="771"/>
                    <a:pt x="3101" y="772"/>
                    <a:pt x="3096" y="774"/>
                  </a:cubicBezTo>
                  <a:cubicBezTo>
                    <a:pt x="3079" y="792"/>
                    <a:pt x="3074" y="803"/>
                    <a:pt x="3064" y="803"/>
                  </a:cubicBezTo>
                  <a:cubicBezTo>
                    <a:pt x="3060" y="803"/>
                    <a:pt x="3055" y="801"/>
                    <a:pt x="3049" y="798"/>
                  </a:cubicBezTo>
                  <a:cubicBezTo>
                    <a:pt x="3049" y="786"/>
                    <a:pt x="3037" y="786"/>
                    <a:pt x="3025" y="786"/>
                  </a:cubicBezTo>
                  <a:lnTo>
                    <a:pt x="3001" y="786"/>
                  </a:lnTo>
                  <a:cubicBezTo>
                    <a:pt x="2989" y="786"/>
                    <a:pt x="2989" y="774"/>
                    <a:pt x="2977" y="774"/>
                  </a:cubicBezTo>
                  <a:cubicBezTo>
                    <a:pt x="2953" y="774"/>
                    <a:pt x="2953" y="762"/>
                    <a:pt x="2941" y="751"/>
                  </a:cubicBezTo>
                  <a:cubicBezTo>
                    <a:pt x="2933" y="751"/>
                    <a:pt x="2937" y="771"/>
                    <a:pt x="2930" y="771"/>
                  </a:cubicBezTo>
                  <a:cubicBezTo>
                    <a:pt x="2927" y="771"/>
                    <a:pt x="2924" y="768"/>
                    <a:pt x="2918" y="762"/>
                  </a:cubicBezTo>
                  <a:cubicBezTo>
                    <a:pt x="2918" y="762"/>
                    <a:pt x="2906" y="751"/>
                    <a:pt x="2894" y="751"/>
                  </a:cubicBezTo>
                  <a:cubicBezTo>
                    <a:pt x="2894" y="751"/>
                    <a:pt x="2894" y="751"/>
                    <a:pt x="2894" y="739"/>
                  </a:cubicBezTo>
                  <a:cubicBezTo>
                    <a:pt x="2894" y="745"/>
                    <a:pt x="2891" y="747"/>
                    <a:pt x="2888" y="747"/>
                  </a:cubicBezTo>
                  <a:cubicBezTo>
                    <a:pt x="2879" y="747"/>
                    <a:pt x="2863" y="736"/>
                    <a:pt x="2853" y="736"/>
                  </a:cubicBezTo>
                  <a:cubicBezTo>
                    <a:pt x="2850" y="736"/>
                    <a:pt x="2848" y="737"/>
                    <a:pt x="2846" y="739"/>
                  </a:cubicBezTo>
                  <a:cubicBezTo>
                    <a:pt x="2846" y="739"/>
                    <a:pt x="2822" y="727"/>
                    <a:pt x="2810" y="715"/>
                  </a:cubicBezTo>
                  <a:lnTo>
                    <a:pt x="2775" y="715"/>
                  </a:lnTo>
                  <a:cubicBezTo>
                    <a:pt x="2775" y="715"/>
                    <a:pt x="2775" y="703"/>
                    <a:pt x="2787" y="703"/>
                  </a:cubicBezTo>
                  <a:cubicBezTo>
                    <a:pt x="2791" y="699"/>
                    <a:pt x="2791" y="698"/>
                    <a:pt x="2788" y="698"/>
                  </a:cubicBezTo>
                  <a:cubicBezTo>
                    <a:pt x="2784" y="698"/>
                    <a:pt x="2771" y="703"/>
                    <a:pt x="2763" y="703"/>
                  </a:cubicBezTo>
                  <a:lnTo>
                    <a:pt x="2739" y="703"/>
                  </a:lnTo>
                  <a:cubicBezTo>
                    <a:pt x="2739" y="703"/>
                    <a:pt x="2751" y="691"/>
                    <a:pt x="2751" y="679"/>
                  </a:cubicBezTo>
                  <a:lnTo>
                    <a:pt x="2727" y="679"/>
                  </a:lnTo>
                  <a:cubicBezTo>
                    <a:pt x="2727" y="679"/>
                    <a:pt x="2715" y="679"/>
                    <a:pt x="2715" y="667"/>
                  </a:cubicBezTo>
                  <a:cubicBezTo>
                    <a:pt x="2715" y="667"/>
                    <a:pt x="2715" y="655"/>
                    <a:pt x="2703" y="655"/>
                  </a:cubicBezTo>
                  <a:cubicBezTo>
                    <a:pt x="2699" y="651"/>
                    <a:pt x="2697" y="650"/>
                    <a:pt x="2695" y="650"/>
                  </a:cubicBezTo>
                  <a:cubicBezTo>
                    <a:pt x="2690" y="650"/>
                    <a:pt x="2687" y="655"/>
                    <a:pt x="2680" y="655"/>
                  </a:cubicBezTo>
                  <a:cubicBezTo>
                    <a:pt x="2680" y="643"/>
                    <a:pt x="2680" y="643"/>
                    <a:pt x="2680" y="643"/>
                  </a:cubicBezTo>
                  <a:lnTo>
                    <a:pt x="2668" y="631"/>
                  </a:lnTo>
                  <a:cubicBezTo>
                    <a:pt x="2668" y="620"/>
                    <a:pt x="2656" y="620"/>
                    <a:pt x="2644" y="608"/>
                  </a:cubicBezTo>
                  <a:cubicBezTo>
                    <a:pt x="2632" y="596"/>
                    <a:pt x="2644" y="596"/>
                    <a:pt x="2632" y="584"/>
                  </a:cubicBezTo>
                  <a:lnTo>
                    <a:pt x="2620" y="584"/>
                  </a:lnTo>
                  <a:cubicBezTo>
                    <a:pt x="2608" y="584"/>
                    <a:pt x="2632" y="584"/>
                    <a:pt x="2620" y="560"/>
                  </a:cubicBezTo>
                  <a:cubicBezTo>
                    <a:pt x="2608" y="560"/>
                    <a:pt x="2584" y="524"/>
                    <a:pt x="2572" y="524"/>
                  </a:cubicBezTo>
                  <a:cubicBezTo>
                    <a:pt x="2572" y="522"/>
                    <a:pt x="2572" y="521"/>
                    <a:pt x="2572" y="521"/>
                  </a:cubicBezTo>
                  <a:cubicBezTo>
                    <a:pt x="2572" y="521"/>
                    <a:pt x="2571" y="528"/>
                    <a:pt x="2567" y="528"/>
                  </a:cubicBezTo>
                  <a:cubicBezTo>
                    <a:pt x="2565" y="528"/>
                    <a:pt x="2563" y="527"/>
                    <a:pt x="2560" y="524"/>
                  </a:cubicBezTo>
                  <a:cubicBezTo>
                    <a:pt x="2560" y="512"/>
                    <a:pt x="2560" y="500"/>
                    <a:pt x="2560" y="489"/>
                  </a:cubicBezTo>
                  <a:cubicBezTo>
                    <a:pt x="2560" y="465"/>
                    <a:pt x="2549" y="441"/>
                    <a:pt x="2537" y="429"/>
                  </a:cubicBezTo>
                  <a:cubicBezTo>
                    <a:pt x="2537" y="417"/>
                    <a:pt x="2525" y="417"/>
                    <a:pt x="2513" y="405"/>
                  </a:cubicBezTo>
                  <a:cubicBezTo>
                    <a:pt x="2513" y="393"/>
                    <a:pt x="2501" y="381"/>
                    <a:pt x="2489" y="381"/>
                  </a:cubicBezTo>
                  <a:cubicBezTo>
                    <a:pt x="2477" y="381"/>
                    <a:pt x="2501" y="346"/>
                    <a:pt x="2489" y="346"/>
                  </a:cubicBezTo>
                  <a:cubicBezTo>
                    <a:pt x="2477" y="346"/>
                    <a:pt x="2489" y="381"/>
                    <a:pt x="2477" y="381"/>
                  </a:cubicBezTo>
                  <a:lnTo>
                    <a:pt x="2477" y="346"/>
                  </a:lnTo>
                  <a:lnTo>
                    <a:pt x="2477" y="310"/>
                  </a:lnTo>
                  <a:cubicBezTo>
                    <a:pt x="2477" y="310"/>
                    <a:pt x="2453" y="298"/>
                    <a:pt x="2441" y="286"/>
                  </a:cubicBezTo>
                  <a:cubicBezTo>
                    <a:pt x="2429" y="286"/>
                    <a:pt x="2429" y="274"/>
                    <a:pt x="2441" y="274"/>
                  </a:cubicBezTo>
                  <a:cubicBezTo>
                    <a:pt x="2453" y="262"/>
                    <a:pt x="2441" y="250"/>
                    <a:pt x="2441" y="250"/>
                  </a:cubicBezTo>
                  <a:lnTo>
                    <a:pt x="2418" y="274"/>
                  </a:lnTo>
                  <a:cubicBezTo>
                    <a:pt x="2406" y="262"/>
                    <a:pt x="2418" y="239"/>
                    <a:pt x="2418" y="239"/>
                  </a:cubicBezTo>
                  <a:cubicBezTo>
                    <a:pt x="2418" y="239"/>
                    <a:pt x="2382" y="239"/>
                    <a:pt x="2382" y="215"/>
                  </a:cubicBezTo>
                  <a:cubicBezTo>
                    <a:pt x="2372" y="204"/>
                    <a:pt x="2344" y="177"/>
                    <a:pt x="2329" y="177"/>
                  </a:cubicBezTo>
                  <a:cubicBezTo>
                    <a:pt x="2326" y="177"/>
                    <a:pt x="2324" y="177"/>
                    <a:pt x="2322" y="179"/>
                  </a:cubicBezTo>
                  <a:cubicBezTo>
                    <a:pt x="2320" y="181"/>
                    <a:pt x="2318" y="182"/>
                    <a:pt x="2315" y="182"/>
                  </a:cubicBezTo>
                  <a:cubicBezTo>
                    <a:pt x="2306" y="182"/>
                    <a:pt x="2296" y="167"/>
                    <a:pt x="2287" y="167"/>
                  </a:cubicBezTo>
                  <a:cubicBezTo>
                    <a:pt x="2284" y="169"/>
                    <a:pt x="2282" y="170"/>
                    <a:pt x="2279" y="170"/>
                  </a:cubicBezTo>
                  <a:cubicBezTo>
                    <a:pt x="2270" y="170"/>
                    <a:pt x="2260" y="155"/>
                    <a:pt x="2251" y="155"/>
                  </a:cubicBezTo>
                  <a:cubicBezTo>
                    <a:pt x="2247" y="151"/>
                    <a:pt x="2244" y="150"/>
                    <a:pt x="2242" y="150"/>
                  </a:cubicBezTo>
                  <a:cubicBezTo>
                    <a:pt x="2238" y="150"/>
                    <a:pt x="2235" y="155"/>
                    <a:pt x="2227" y="155"/>
                  </a:cubicBezTo>
                  <a:cubicBezTo>
                    <a:pt x="2215" y="155"/>
                    <a:pt x="2215" y="155"/>
                    <a:pt x="2227" y="143"/>
                  </a:cubicBezTo>
                  <a:cubicBezTo>
                    <a:pt x="2227" y="139"/>
                    <a:pt x="2224" y="138"/>
                    <a:pt x="2221" y="138"/>
                  </a:cubicBezTo>
                  <a:close/>
                  <a:moveTo>
                    <a:pt x="4323" y="810"/>
                  </a:moveTo>
                  <a:lnTo>
                    <a:pt x="4311" y="858"/>
                  </a:lnTo>
                  <a:cubicBezTo>
                    <a:pt x="4311" y="858"/>
                    <a:pt x="4307" y="864"/>
                    <a:pt x="4304" y="872"/>
                  </a:cubicBezTo>
                  <a:lnTo>
                    <a:pt x="4304" y="872"/>
                  </a:lnTo>
                  <a:cubicBezTo>
                    <a:pt x="4309" y="870"/>
                    <a:pt x="4316" y="870"/>
                    <a:pt x="4323" y="870"/>
                  </a:cubicBezTo>
                  <a:cubicBezTo>
                    <a:pt x="4323" y="858"/>
                    <a:pt x="4323" y="846"/>
                    <a:pt x="4323" y="846"/>
                  </a:cubicBezTo>
                  <a:cubicBezTo>
                    <a:pt x="4323" y="830"/>
                    <a:pt x="4323" y="819"/>
                    <a:pt x="4323" y="810"/>
                  </a:cubicBezTo>
                  <a:close/>
                  <a:moveTo>
                    <a:pt x="4304" y="872"/>
                  </a:moveTo>
                  <a:lnTo>
                    <a:pt x="4304" y="872"/>
                  </a:lnTo>
                  <a:cubicBezTo>
                    <a:pt x="4301" y="873"/>
                    <a:pt x="4299" y="876"/>
                    <a:pt x="4299" y="881"/>
                  </a:cubicBezTo>
                  <a:cubicBezTo>
                    <a:pt x="4299" y="883"/>
                    <a:pt x="4300" y="884"/>
                    <a:pt x="4300" y="885"/>
                  </a:cubicBezTo>
                  <a:lnTo>
                    <a:pt x="4300" y="885"/>
                  </a:lnTo>
                  <a:cubicBezTo>
                    <a:pt x="4301" y="880"/>
                    <a:pt x="4303" y="876"/>
                    <a:pt x="4304" y="872"/>
                  </a:cubicBezTo>
                  <a:close/>
                  <a:moveTo>
                    <a:pt x="4300" y="885"/>
                  </a:moveTo>
                  <a:cubicBezTo>
                    <a:pt x="4299" y="888"/>
                    <a:pt x="4299" y="891"/>
                    <a:pt x="4299" y="893"/>
                  </a:cubicBezTo>
                  <a:lnTo>
                    <a:pt x="4302" y="893"/>
                  </a:lnTo>
                  <a:cubicBezTo>
                    <a:pt x="4302" y="890"/>
                    <a:pt x="4301" y="888"/>
                    <a:pt x="4300" y="885"/>
                  </a:cubicBezTo>
                  <a:close/>
                  <a:moveTo>
                    <a:pt x="251" y="147"/>
                  </a:moveTo>
                  <a:cubicBezTo>
                    <a:pt x="239" y="147"/>
                    <a:pt x="225" y="150"/>
                    <a:pt x="215" y="155"/>
                  </a:cubicBezTo>
                  <a:lnTo>
                    <a:pt x="191" y="155"/>
                  </a:lnTo>
                  <a:cubicBezTo>
                    <a:pt x="191" y="155"/>
                    <a:pt x="179" y="167"/>
                    <a:pt x="179" y="167"/>
                  </a:cubicBezTo>
                  <a:cubicBezTo>
                    <a:pt x="155" y="167"/>
                    <a:pt x="143" y="179"/>
                    <a:pt x="132" y="191"/>
                  </a:cubicBezTo>
                  <a:cubicBezTo>
                    <a:pt x="132" y="203"/>
                    <a:pt x="132" y="215"/>
                    <a:pt x="120" y="215"/>
                  </a:cubicBezTo>
                  <a:cubicBezTo>
                    <a:pt x="109" y="225"/>
                    <a:pt x="108" y="264"/>
                    <a:pt x="91" y="264"/>
                  </a:cubicBezTo>
                  <a:cubicBezTo>
                    <a:pt x="90" y="264"/>
                    <a:pt x="88" y="264"/>
                    <a:pt x="87" y="263"/>
                  </a:cubicBezTo>
                  <a:lnTo>
                    <a:pt x="87" y="263"/>
                  </a:lnTo>
                  <a:cubicBezTo>
                    <a:pt x="91" y="270"/>
                    <a:pt x="71" y="299"/>
                    <a:pt x="60" y="310"/>
                  </a:cubicBezTo>
                  <a:cubicBezTo>
                    <a:pt x="60" y="322"/>
                    <a:pt x="60" y="310"/>
                    <a:pt x="60" y="334"/>
                  </a:cubicBezTo>
                  <a:cubicBezTo>
                    <a:pt x="60" y="340"/>
                    <a:pt x="57" y="343"/>
                    <a:pt x="54" y="343"/>
                  </a:cubicBezTo>
                  <a:cubicBezTo>
                    <a:pt x="51" y="343"/>
                    <a:pt x="48" y="340"/>
                    <a:pt x="48" y="334"/>
                  </a:cubicBezTo>
                  <a:cubicBezTo>
                    <a:pt x="48" y="334"/>
                    <a:pt x="36" y="358"/>
                    <a:pt x="36" y="381"/>
                  </a:cubicBezTo>
                  <a:cubicBezTo>
                    <a:pt x="24" y="393"/>
                    <a:pt x="24" y="417"/>
                    <a:pt x="13" y="429"/>
                  </a:cubicBezTo>
                  <a:cubicBezTo>
                    <a:pt x="13" y="441"/>
                    <a:pt x="13" y="441"/>
                    <a:pt x="13" y="453"/>
                  </a:cubicBezTo>
                  <a:cubicBezTo>
                    <a:pt x="13" y="465"/>
                    <a:pt x="13" y="477"/>
                    <a:pt x="13" y="477"/>
                  </a:cubicBezTo>
                  <a:cubicBezTo>
                    <a:pt x="13" y="477"/>
                    <a:pt x="1" y="477"/>
                    <a:pt x="13" y="500"/>
                  </a:cubicBezTo>
                  <a:cubicBezTo>
                    <a:pt x="13" y="512"/>
                    <a:pt x="13" y="512"/>
                    <a:pt x="24" y="512"/>
                  </a:cubicBezTo>
                  <a:cubicBezTo>
                    <a:pt x="24" y="524"/>
                    <a:pt x="13" y="548"/>
                    <a:pt x="13" y="560"/>
                  </a:cubicBezTo>
                  <a:cubicBezTo>
                    <a:pt x="1" y="572"/>
                    <a:pt x="1" y="584"/>
                    <a:pt x="13" y="596"/>
                  </a:cubicBezTo>
                  <a:cubicBezTo>
                    <a:pt x="1" y="608"/>
                    <a:pt x="1" y="620"/>
                    <a:pt x="13" y="643"/>
                  </a:cubicBezTo>
                  <a:cubicBezTo>
                    <a:pt x="13" y="643"/>
                    <a:pt x="24" y="655"/>
                    <a:pt x="24" y="667"/>
                  </a:cubicBezTo>
                  <a:lnTo>
                    <a:pt x="1" y="667"/>
                  </a:lnTo>
                  <a:cubicBezTo>
                    <a:pt x="1" y="667"/>
                    <a:pt x="1" y="691"/>
                    <a:pt x="1" y="691"/>
                  </a:cubicBezTo>
                  <a:cubicBezTo>
                    <a:pt x="1" y="703"/>
                    <a:pt x="13" y="691"/>
                    <a:pt x="13" y="715"/>
                  </a:cubicBezTo>
                  <a:cubicBezTo>
                    <a:pt x="13" y="727"/>
                    <a:pt x="13" y="727"/>
                    <a:pt x="13" y="739"/>
                  </a:cubicBezTo>
                  <a:cubicBezTo>
                    <a:pt x="13" y="762"/>
                    <a:pt x="1" y="774"/>
                    <a:pt x="13" y="798"/>
                  </a:cubicBezTo>
                  <a:cubicBezTo>
                    <a:pt x="24" y="810"/>
                    <a:pt x="24" y="822"/>
                    <a:pt x="24" y="834"/>
                  </a:cubicBezTo>
                  <a:cubicBezTo>
                    <a:pt x="24" y="834"/>
                    <a:pt x="48" y="834"/>
                    <a:pt x="48" y="858"/>
                  </a:cubicBezTo>
                  <a:cubicBezTo>
                    <a:pt x="48" y="864"/>
                    <a:pt x="42" y="864"/>
                    <a:pt x="38" y="864"/>
                  </a:cubicBezTo>
                  <a:cubicBezTo>
                    <a:pt x="33" y="864"/>
                    <a:pt x="30" y="864"/>
                    <a:pt x="36" y="870"/>
                  </a:cubicBezTo>
                  <a:cubicBezTo>
                    <a:pt x="36" y="870"/>
                    <a:pt x="43" y="876"/>
                    <a:pt x="51" y="879"/>
                  </a:cubicBezTo>
                  <a:lnTo>
                    <a:pt x="51" y="879"/>
                  </a:lnTo>
                  <a:cubicBezTo>
                    <a:pt x="45" y="883"/>
                    <a:pt x="60" y="908"/>
                    <a:pt x="60" y="917"/>
                  </a:cubicBezTo>
                  <a:cubicBezTo>
                    <a:pt x="60" y="929"/>
                    <a:pt x="48" y="917"/>
                    <a:pt x="60" y="941"/>
                  </a:cubicBezTo>
                  <a:cubicBezTo>
                    <a:pt x="60" y="948"/>
                    <a:pt x="64" y="951"/>
                    <a:pt x="68" y="951"/>
                  </a:cubicBezTo>
                  <a:cubicBezTo>
                    <a:pt x="74" y="951"/>
                    <a:pt x="81" y="947"/>
                    <a:pt x="84" y="941"/>
                  </a:cubicBezTo>
                  <a:lnTo>
                    <a:pt x="84" y="941"/>
                  </a:lnTo>
                  <a:cubicBezTo>
                    <a:pt x="90" y="941"/>
                    <a:pt x="99" y="944"/>
                    <a:pt x="105" y="944"/>
                  </a:cubicBezTo>
                  <a:cubicBezTo>
                    <a:pt x="111" y="944"/>
                    <a:pt x="114" y="941"/>
                    <a:pt x="108" y="929"/>
                  </a:cubicBezTo>
                  <a:lnTo>
                    <a:pt x="96" y="893"/>
                  </a:lnTo>
                  <a:cubicBezTo>
                    <a:pt x="96" y="881"/>
                    <a:pt x="84" y="870"/>
                    <a:pt x="72" y="870"/>
                  </a:cubicBezTo>
                  <a:cubicBezTo>
                    <a:pt x="60" y="870"/>
                    <a:pt x="72" y="846"/>
                    <a:pt x="48" y="846"/>
                  </a:cubicBezTo>
                  <a:cubicBezTo>
                    <a:pt x="72" y="846"/>
                    <a:pt x="48" y="810"/>
                    <a:pt x="48" y="786"/>
                  </a:cubicBezTo>
                  <a:cubicBezTo>
                    <a:pt x="48" y="774"/>
                    <a:pt x="48" y="774"/>
                    <a:pt x="48" y="762"/>
                  </a:cubicBezTo>
                  <a:cubicBezTo>
                    <a:pt x="48" y="762"/>
                    <a:pt x="60" y="751"/>
                    <a:pt x="60" y="739"/>
                  </a:cubicBezTo>
                  <a:cubicBezTo>
                    <a:pt x="60" y="727"/>
                    <a:pt x="72" y="727"/>
                    <a:pt x="60" y="715"/>
                  </a:cubicBezTo>
                  <a:cubicBezTo>
                    <a:pt x="60" y="691"/>
                    <a:pt x="48" y="691"/>
                    <a:pt x="48" y="679"/>
                  </a:cubicBezTo>
                  <a:cubicBezTo>
                    <a:pt x="48" y="667"/>
                    <a:pt x="48" y="667"/>
                    <a:pt x="48" y="655"/>
                  </a:cubicBezTo>
                  <a:cubicBezTo>
                    <a:pt x="48" y="643"/>
                    <a:pt x="48" y="631"/>
                    <a:pt x="48" y="620"/>
                  </a:cubicBezTo>
                  <a:cubicBezTo>
                    <a:pt x="36" y="596"/>
                    <a:pt x="36" y="584"/>
                    <a:pt x="48" y="572"/>
                  </a:cubicBezTo>
                  <a:cubicBezTo>
                    <a:pt x="48" y="572"/>
                    <a:pt x="60" y="560"/>
                    <a:pt x="60" y="548"/>
                  </a:cubicBezTo>
                  <a:cubicBezTo>
                    <a:pt x="60" y="545"/>
                    <a:pt x="59" y="545"/>
                    <a:pt x="57" y="545"/>
                  </a:cubicBezTo>
                  <a:cubicBezTo>
                    <a:pt x="54" y="545"/>
                    <a:pt x="48" y="547"/>
                    <a:pt x="44" y="547"/>
                  </a:cubicBezTo>
                  <a:cubicBezTo>
                    <a:pt x="40" y="547"/>
                    <a:pt x="36" y="545"/>
                    <a:pt x="36" y="536"/>
                  </a:cubicBezTo>
                  <a:cubicBezTo>
                    <a:pt x="36" y="525"/>
                    <a:pt x="39" y="522"/>
                    <a:pt x="42" y="522"/>
                  </a:cubicBezTo>
                  <a:cubicBezTo>
                    <a:pt x="46" y="522"/>
                    <a:pt x="51" y="527"/>
                    <a:pt x="55" y="527"/>
                  </a:cubicBezTo>
                  <a:cubicBezTo>
                    <a:pt x="58" y="527"/>
                    <a:pt x="60" y="524"/>
                    <a:pt x="60" y="512"/>
                  </a:cubicBezTo>
                  <a:cubicBezTo>
                    <a:pt x="65" y="504"/>
                    <a:pt x="66" y="501"/>
                    <a:pt x="65" y="501"/>
                  </a:cubicBezTo>
                  <a:lnTo>
                    <a:pt x="65" y="501"/>
                  </a:lnTo>
                  <a:cubicBezTo>
                    <a:pt x="65" y="501"/>
                    <a:pt x="63" y="504"/>
                    <a:pt x="62" y="504"/>
                  </a:cubicBezTo>
                  <a:cubicBezTo>
                    <a:pt x="61" y="504"/>
                    <a:pt x="60" y="503"/>
                    <a:pt x="60" y="500"/>
                  </a:cubicBezTo>
                  <a:cubicBezTo>
                    <a:pt x="48" y="477"/>
                    <a:pt x="60" y="465"/>
                    <a:pt x="60" y="441"/>
                  </a:cubicBezTo>
                  <a:cubicBezTo>
                    <a:pt x="72" y="405"/>
                    <a:pt x="84" y="370"/>
                    <a:pt x="108" y="334"/>
                  </a:cubicBezTo>
                  <a:lnTo>
                    <a:pt x="108" y="310"/>
                  </a:lnTo>
                  <a:lnTo>
                    <a:pt x="120" y="310"/>
                  </a:lnTo>
                  <a:cubicBezTo>
                    <a:pt x="120" y="298"/>
                    <a:pt x="132" y="286"/>
                    <a:pt x="132" y="274"/>
                  </a:cubicBezTo>
                  <a:cubicBezTo>
                    <a:pt x="132" y="262"/>
                    <a:pt x="132" y="259"/>
                    <a:pt x="133" y="259"/>
                  </a:cubicBezTo>
                  <a:cubicBezTo>
                    <a:pt x="135" y="259"/>
                    <a:pt x="138" y="262"/>
                    <a:pt x="143" y="262"/>
                  </a:cubicBezTo>
                  <a:cubicBezTo>
                    <a:pt x="152" y="262"/>
                    <a:pt x="143" y="245"/>
                    <a:pt x="136" y="239"/>
                  </a:cubicBezTo>
                  <a:lnTo>
                    <a:pt x="155" y="239"/>
                  </a:lnTo>
                  <a:cubicBezTo>
                    <a:pt x="155" y="239"/>
                    <a:pt x="167" y="215"/>
                    <a:pt x="167" y="215"/>
                  </a:cubicBezTo>
                  <a:cubicBezTo>
                    <a:pt x="176" y="206"/>
                    <a:pt x="192" y="183"/>
                    <a:pt x="199" y="183"/>
                  </a:cubicBezTo>
                  <a:cubicBezTo>
                    <a:pt x="202" y="183"/>
                    <a:pt x="203" y="185"/>
                    <a:pt x="203" y="191"/>
                  </a:cubicBezTo>
                  <a:cubicBezTo>
                    <a:pt x="203" y="193"/>
                    <a:pt x="203" y="193"/>
                    <a:pt x="204" y="193"/>
                  </a:cubicBezTo>
                  <a:cubicBezTo>
                    <a:pt x="210" y="193"/>
                    <a:pt x="229" y="167"/>
                    <a:pt x="239" y="167"/>
                  </a:cubicBezTo>
                  <a:cubicBezTo>
                    <a:pt x="239" y="165"/>
                    <a:pt x="240" y="164"/>
                    <a:pt x="242" y="164"/>
                  </a:cubicBezTo>
                  <a:cubicBezTo>
                    <a:pt x="246" y="164"/>
                    <a:pt x="257" y="171"/>
                    <a:pt x="266" y="171"/>
                  </a:cubicBezTo>
                  <a:cubicBezTo>
                    <a:pt x="269" y="171"/>
                    <a:pt x="272" y="170"/>
                    <a:pt x="274" y="167"/>
                  </a:cubicBezTo>
                  <a:cubicBezTo>
                    <a:pt x="281" y="153"/>
                    <a:pt x="268" y="147"/>
                    <a:pt x="251" y="147"/>
                  </a:cubicBezTo>
                  <a:close/>
                  <a:moveTo>
                    <a:pt x="2090" y="1227"/>
                  </a:moveTo>
                  <a:cubicBezTo>
                    <a:pt x="2087" y="1227"/>
                    <a:pt x="2087" y="1228"/>
                    <a:pt x="2088" y="1229"/>
                  </a:cubicBezTo>
                  <a:lnTo>
                    <a:pt x="2088" y="1229"/>
                  </a:lnTo>
                  <a:cubicBezTo>
                    <a:pt x="2088" y="1229"/>
                    <a:pt x="2089" y="1228"/>
                    <a:pt x="2090" y="1227"/>
                  </a:cubicBezTo>
                  <a:close/>
                  <a:moveTo>
                    <a:pt x="2088" y="1229"/>
                  </a:moveTo>
                  <a:cubicBezTo>
                    <a:pt x="2087" y="1231"/>
                    <a:pt x="2086" y="1232"/>
                    <a:pt x="2085" y="1234"/>
                  </a:cubicBezTo>
                  <a:lnTo>
                    <a:pt x="2085" y="1234"/>
                  </a:lnTo>
                  <a:cubicBezTo>
                    <a:pt x="2085" y="1234"/>
                    <a:pt x="2086" y="1234"/>
                    <a:pt x="2086" y="1234"/>
                  </a:cubicBezTo>
                  <a:cubicBezTo>
                    <a:pt x="2089" y="1234"/>
                    <a:pt x="2093" y="1235"/>
                    <a:pt x="2096" y="1239"/>
                  </a:cubicBezTo>
                  <a:cubicBezTo>
                    <a:pt x="2091" y="1234"/>
                    <a:pt x="2089" y="1231"/>
                    <a:pt x="2088" y="1229"/>
                  </a:cubicBezTo>
                  <a:close/>
                  <a:moveTo>
                    <a:pt x="2085" y="1234"/>
                  </a:moveTo>
                  <a:cubicBezTo>
                    <a:pt x="2078" y="1234"/>
                    <a:pt x="2072" y="1243"/>
                    <a:pt x="2072" y="1251"/>
                  </a:cubicBezTo>
                  <a:cubicBezTo>
                    <a:pt x="2072" y="1253"/>
                    <a:pt x="2073" y="1255"/>
                    <a:pt x="2074" y="1255"/>
                  </a:cubicBezTo>
                  <a:lnTo>
                    <a:pt x="2074" y="1255"/>
                  </a:lnTo>
                  <a:cubicBezTo>
                    <a:pt x="2080" y="1253"/>
                    <a:pt x="2084" y="1251"/>
                    <a:pt x="2084" y="1251"/>
                  </a:cubicBezTo>
                  <a:lnTo>
                    <a:pt x="2084" y="1239"/>
                  </a:lnTo>
                  <a:cubicBezTo>
                    <a:pt x="2084" y="1237"/>
                    <a:pt x="2084" y="1235"/>
                    <a:pt x="2085" y="1234"/>
                  </a:cubicBezTo>
                  <a:close/>
                  <a:moveTo>
                    <a:pt x="2029" y="1248"/>
                  </a:moveTo>
                  <a:cubicBezTo>
                    <a:pt x="2028" y="1248"/>
                    <a:pt x="2026" y="1249"/>
                    <a:pt x="2025" y="1251"/>
                  </a:cubicBezTo>
                  <a:cubicBezTo>
                    <a:pt x="2018" y="1264"/>
                    <a:pt x="2019" y="1274"/>
                    <a:pt x="2021" y="1282"/>
                  </a:cubicBezTo>
                  <a:lnTo>
                    <a:pt x="2021" y="1282"/>
                  </a:lnTo>
                  <a:cubicBezTo>
                    <a:pt x="2023" y="1279"/>
                    <a:pt x="2025" y="1277"/>
                    <a:pt x="2025" y="1274"/>
                  </a:cubicBezTo>
                  <a:cubicBezTo>
                    <a:pt x="2025" y="1270"/>
                    <a:pt x="2027" y="1269"/>
                    <a:pt x="2031" y="1269"/>
                  </a:cubicBezTo>
                  <a:cubicBezTo>
                    <a:pt x="2039" y="1269"/>
                    <a:pt x="2052" y="1274"/>
                    <a:pt x="2060" y="1274"/>
                  </a:cubicBezTo>
                  <a:cubicBezTo>
                    <a:pt x="2060" y="1274"/>
                    <a:pt x="2060" y="1262"/>
                    <a:pt x="2072" y="1262"/>
                  </a:cubicBezTo>
                  <a:cubicBezTo>
                    <a:pt x="2078" y="1257"/>
                    <a:pt x="2078" y="1257"/>
                    <a:pt x="2077" y="1257"/>
                  </a:cubicBezTo>
                  <a:cubicBezTo>
                    <a:pt x="2076" y="1257"/>
                    <a:pt x="2075" y="1257"/>
                    <a:pt x="2074" y="1255"/>
                  </a:cubicBezTo>
                  <a:lnTo>
                    <a:pt x="2074" y="1255"/>
                  </a:lnTo>
                  <a:cubicBezTo>
                    <a:pt x="2066" y="1259"/>
                    <a:pt x="2055" y="1262"/>
                    <a:pt x="2048" y="1262"/>
                  </a:cubicBezTo>
                  <a:cubicBezTo>
                    <a:pt x="2047" y="1264"/>
                    <a:pt x="2045" y="1265"/>
                    <a:pt x="2044" y="1265"/>
                  </a:cubicBezTo>
                  <a:cubicBezTo>
                    <a:pt x="2038" y="1265"/>
                    <a:pt x="2036" y="1248"/>
                    <a:pt x="2029" y="1248"/>
                  </a:cubicBezTo>
                  <a:close/>
                  <a:moveTo>
                    <a:pt x="2021" y="1282"/>
                  </a:moveTo>
                  <a:cubicBezTo>
                    <a:pt x="2016" y="1289"/>
                    <a:pt x="2008" y="1296"/>
                    <a:pt x="1999" y="1301"/>
                  </a:cubicBezTo>
                  <a:lnTo>
                    <a:pt x="1999" y="1301"/>
                  </a:lnTo>
                  <a:cubicBezTo>
                    <a:pt x="1993" y="1300"/>
                    <a:pt x="1989" y="1298"/>
                    <a:pt x="1989" y="1298"/>
                  </a:cubicBezTo>
                  <a:lnTo>
                    <a:pt x="1989" y="1306"/>
                  </a:lnTo>
                  <a:lnTo>
                    <a:pt x="1989" y="1306"/>
                  </a:lnTo>
                  <a:cubicBezTo>
                    <a:pt x="1992" y="1305"/>
                    <a:pt x="1995" y="1303"/>
                    <a:pt x="1999" y="1301"/>
                  </a:cubicBezTo>
                  <a:lnTo>
                    <a:pt x="1999" y="1301"/>
                  </a:lnTo>
                  <a:cubicBezTo>
                    <a:pt x="2004" y="1302"/>
                    <a:pt x="2010" y="1304"/>
                    <a:pt x="2015" y="1304"/>
                  </a:cubicBezTo>
                  <a:cubicBezTo>
                    <a:pt x="2021" y="1304"/>
                    <a:pt x="2025" y="1302"/>
                    <a:pt x="2025" y="1298"/>
                  </a:cubicBezTo>
                  <a:cubicBezTo>
                    <a:pt x="2025" y="1293"/>
                    <a:pt x="2023" y="1288"/>
                    <a:pt x="2021" y="1282"/>
                  </a:cubicBezTo>
                  <a:close/>
                  <a:moveTo>
                    <a:pt x="1974" y="1305"/>
                  </a:moveTo>
                  <a:cubicBezTo>
                    <a:pt x="1972" y="1305"/>
                    <a:pt x="1969" y="1306"/>
                    <a:pt x="1965" y="1310"/>
                  </a:cubicBezTo>
                  <a:cubicBezTo>
                    <a:pt x="1957" y="1314"/>
                    <a:pt x="1953" y="1317"/>
                    <a:pt x="1952" y="1318"/>
                  </a:cubicBezTo>
                  <a:lnTo>
                    <a:pt x="1952" y="1318"/>
                  </a:lnTo>
                  <a:cubicBezTo>
                    <a:pt x="1948" y="1318"/>
                    <a:pt x="1943" y="1317"/>
                    <a:pt x="1939" y="1317"/>
                  </a:cubicBezTo>
                  <a:cubicBezTo>
                    <a:pt x="1933" y="1317"/>
                    <a:pt x="1929" y="1318"/>
                    <a:pt x="1929" y="1322"/>
                  </a:cubicBezTo>
                  <a:cubicBezTo>
                    <a:pt x="1939" y="1331"/>
                    <a:pt x="1934" y="1333"/>
                    <a:pt x="1925" y="1339"/>
                  </a:cubicBezTo>
                  <a:lnTo>
                    <a:pt x="1925" y="1339"/>
                  </a:lnTo>
                  <a:cubicBezTo>
                    <a:pt x="1923" y="1337"/>
                    <a:pt x="1921" y="1336"/>
                    <a:pt x="1919" y="1336"/>
                  </a:cubicBezTo>
                  <a:cubicBezTo>
                    <a:pt x="1913" y="1336"/>
                    <a:pt x="1908" y="1344"/>
                    <a:pt x="1906" y="1351"/>
                  </a:cubicBezTo>
                  <a:lnTo>
                    <a:pt x="1906" y="1351"/>
                  </a:lnTo>
                  <a:cubicBezTo>
                    <a:pt x="1910" y="1351"/>
                    <a:pt x="1914" y="1350"/>
                    <a:pt x="1918" y="1346"/>
                  </a:cubicBezTo>
                  <a:cubicBezTo>
                    <a:pt x="1920" y="1343"/>
                    <a:pt x="1923" y="1341"/>
                    <a:pt x="1925" y="1339"/>
                  </a:cubicBezTo>
                  <a:lnTo>
                    <a:pt x="1925" y="1339"/>
                  </a:lnTo>
                  <a:cubicBezTo>
                    <a:pt x="1927" y="1341"/>
                    <a:pt x="1928" y="1343"/>
                    <a:pt x="1929" y="1346"/>
                  </a:cubicBezTo>
                  <a:cubicBezTo>
                    <a:pt x="1929" y="1350"/>
                    <a:pt x="1931" y="1351"/>
                    <a:pt x="1933" y="1351"/>
                  </a:cubicBezTo>
                  <a:cubicBezTo>
                    <a:pt x="1937" y="1351"/>
                    <a:pt x="1945" y="1346"/>
                    <a:pt x="1953" y="1346"/>
                  </a:cubicBezTo>
                  <a:cubicBezTo>
                    <a:pt x="1957" y="1342"/>
                    <a:pt x="1960" y="1341"/>
                    <a:pt x="1962" y="1341"/>
                  </a:cubicBezTo>
                  <a:cubicBezTo>
                    <a:pt x="1965" y="1341"/>
                    <a:pt x="1965" y="1346"/>
                    <a:pt x="1965" y="1346"/>
                  </a:cubicBezTo>
                  <a:cubicBezTo>
                    <a:pt x="1977" y="1334"/>
                    <a:pt x="1977" y="1334"/>
                    <a:pt x="1977" y="1334"/>
                  </a:cubicBezTo>
                  <a:cubicBezTo>
                    <a:pt x="1977" y="1328"/>
                    <a:pt x="1977" y="1328"/>
                    <a:pt x="1977" y="1328"/>
                  </a:cubicBezTo>
                  <a:cubicBezTo>
                    <a:pt x="1977" y="1328"/>
                    <a:pt x="1977" y="1328"/>
                    <a:pt x="1977" y="1322"/>
                  </a:cubicBezTo>
                  <a:cubicBezTo>
                    <a:pt x="1977" y="1316"/>
                    <a:pt x="1980" y="1316"/>
                    <a:pt x="1983" y="1316"/>
                  </a:cubicBezTo>
                  <a:cubicBezTo>
                    <a:pt x="1986" y="1316"/>
                    <a:pt x="1989" y="1316"/>
                    <a:pt x="1989" y="1310"/>
                  </a:cubicBezTo>
                  <a:lnTo>
                    <a:pt x="1989" y="1306"/>
                  </a:lnTo>
                  <a:lnTo>
                    <a:pt x="1989" y="1306"/>
                  </a:lnTo>
                  <a:cubicBezTo>
                    <a:pt x="1984" y="1309"/>
                    <a:pt x="1980" y="1310"/>
                    <a:pt x="1977" y="1310"/>
                  </a:cubicBezTo>
                  <a:cubicBezTo>
                    <a:pt x="1977" y="1310"/>
                    <a:pt x="1977" y="1305"/>
                    <a:pt x="1974" y="1305"/>
                  </a:cubicBezTo>
                  <a:close/>
                  <a:moveTo>
                    <a:pt x="1846" y="1370"/>
                  </a:moveTo>
                  <a:cubicBezTo>
                    <a:pt x="1830" y="1370"/>
                    <a:pt x="1825" y="1375"/>
                    <a:pt x="1830" y="1375"/>
                  </a:cubicBezTo>
                  <a:cubicBezTo>
                    <a:pt x="1833" y="1375"/>
                    <a:pt x="1838" y="1374"/>
                    <a:pt x="1846" y="1370"/>
                  </a:cubicBezTo>
                  <a:close/>
                  <a:moveTo>
                    <a:pt x="1906" y="1351"/>
                  </a:moveTo>
                  <a:cubicBezTo>
                    <a:pt x="1904" y="1352"/>
                    <a:pt x="1902" y="1352"/>
                    <a:pt x="1900" y="1352"/>
                  </a:cubicBezTo>
                  <a:cubicBezTo>
                    <a:pt x="1894" y="1352"/>
                    <a:pt x="1888" y="1352"/>
                    <a:pt x="1882" y="1358"/>
                  </a:cubicBezTo>
                  <a:cubicBezTo>
                    <a:pt x="1870" y="1358"/>
                    <a:pt x="1870" y="1358"/>
                    <a:pt x="1858" y="1370"/>
                  </a:cubicBezTo>
                  <a:cubicBezTo>
                    <a:pt x="1858" y="1376"/>
                    <a:pt x="1852" y="1376"/>
                    <a:pt x="1846" y="1376"/>
                  </a:cubicBezTo>
                  <a:cubicBezTo>
                    <a:pt x="1840" y="1376"/>
                    <a:pt x="1834" y="1376"/>
                    <a:pt x="1834" y="1382"/>
                  </a:cubicBezTo>
                  <a:lnTo>
                    <a:pt x="1870" y="1382"/>
                  </a:lnTo>
                  <a:cubicBezTo>
                    <a:pt x="1882" y="1382"/>
                    <a:pt x="1894" y="1370"/>
                    <a:pt x="1906" y="1370"/>
                  </a:cubicBezTo>
                  <a:cubicBezTo>
                    <a:pt x="1906" y="1358"/>
                    <a:pt x="1894" y="1358"/>
                    <a:pt x="1906" y="1358"/>
                  </a:cubicBezTo>
                  <a:cubicBezTo>
                    <a:pt x="1906" y="1356"/>
                    <a:pt x="1906" y="1354"/>
                    <a:pt x="1906" y="1351"/>
                  </a:cubicBezTo>
                  <a:close/>
                  <a:moveTo>
                    <a:pt x="1834" y="1382"/>
                  </a:moveTo>
                  <a:cubicBezTo>
                    <a:pt x="1822" y="1382"/>
                    <a:pt x="1810" y="1393"/>
                    <a:pt x="1810" y="1405"/>
                  </a:cubicBezTo>
                  <a:lnTo>
                    <a:pt x="1834" y="1405"/>
                  </a:lnTo>
                  <a:lnTo>
                    <a:pt x="1834" y="1382"/>
                  </a:lnTo>
                  <a:close/>
                  <a:moveTo>
                    <a:pt x="1787" y="1405"/>
                  </a:moveTo>
                  <a:cubicBezTo>
                    <a:pt x="1787" y="1409"/>
                    <a:pt x="1784" y="1413"/>
                    <a:pt x="1780" y="1417"/>
                  </a:cubicBezTo>
                  <a:lnTo>
                    <a:pt x="1780" y="1417"/>
                  </a:lnTo>
                  <a:cubicBezTo>
                    <a:pt x="1791" y="1416"/>
                    <a:pt x="1810" y="1413"/>
                    <a:pt x="1810" y="1405"/>
                  </a:cubicBezTo>
                  <a:close/>
                  <a:moveTo>
                    <a:pt x="1776" y="1414"/>
                  </a:moveTo>
                  <a:cubicBezTo>
                    <a:pt x="1775" y="1414"/>
                    <a:pt x="1775" y="1415"/>
                    <a:pt x="1775" y="1417"/>
                  </a:cubicBezTo>
                  <a:lnTo>
                    <a:pt x="1775" y="1417"/>
                  </a:lnTo>
                  <a:cubicBezTo>
                    <a:pt x="1776" y="1417"/>
                    <a:pt x="1778" y="1417"/>
                    <a:pt x="1780" y="1417"/>
                  </a:cubicBezTo>
                  <a:lnTo>
                    <a:pt x="1780" y="1417"/>
                  </a:lnTo>
                  <a:cubicBezTo>
                    <a:pt x="1780" y="1417"/>
                    <a:pt x="1780" y="1417"/>
                    <a:pt x="1780" y="1417"/>
                  </a:cubicBezTo>
                  <a:lnTo>
                    <a:pt x="1780" y="1417"/>
                  </a:lnTo>
                  <a:cubicBezTo>
                    <a:pt x="1780" y="1417"/>
                    <a:pt x="1780" y="1417"/>
                    <a:pt x="1780" y="1417"/>
                  </a:cubicBezTo>
                  <a:lnTo>
                    <a:pt x="1780" y="1417"/>
                  </a:lnTo>
                  <a:cubicBezTo>
                    <a:pt x="1780" y="1417"/>
                    <a:pt x="1780" y="1417"/>
                    <a:pt x="1780" y="1417"/>
                  </a:cubicBezTo>
                  <a:lnTo>
                    <a:pt x="1780" y="1417"/>
                  </a:lnTo>
                  <a:cubicBezTo>
                    <a:pt x="1778" y="1415"/>
                    <a:pt x="1777" y="1414"/>
                    <a:pt x="1776" y="1414"/>
                  </a:cubicBezTo>
                  <a:close/>
                  <a:moveTo>
                    <a:pt x="1775" y="1417"/>
                  </a:moveTo>
                  <a:cubicBezTo>
                    <a:pt x="1772" y="1417"/>
                    <a:pt x="1772" y="1417"/>
                    <a:pt x="1775" y="1417"/>
                  </a:cubicBezTo>
                  <a:cubicBezTo>
                    <a:pt x="1775" y="1417"/>
                    <a:pt x="1775" y="1417"/>
                    <a:pt x="1775" y="1417"/>
                  </a:cubicBezTo>
                  <a:close/>
                  <a:moveTo>
                    <a:pt x="4299" y="893"/>
                  </a:moveTo>
                  <a:cubicBezTo>
                    <a:pt x="4287" y="893"/>
                    <a:pt x="4287" y="905"/>
                    <a:pt x="4275" y="917"/>
                  </a:cubicBezTo>
                  <a:cubicBezTo>
                    <a:pt x="4263" y="941"/>
                    <a:pt x="4251" y="953"/>
                    <a:pt x="4239" y="965"/>
                  </a:cubicBezTo>
                  <a:lnTo>
                    <a:pt x="4227" y="965"/>
                  </a:lnTo>
                  <a:cubicBezTo>
                    <a:pt x="4227" y="977"/>
                    <a:pt x="4227" y="977"/>
                    <a:pt x="4227" y="989"/>
                  </a:cubicBezTo>
                  <a:cubicBezTo>
                    <a:pt x="4227" y="1012"/>
                    <a:pt x="4192" y="1012"/>
                    <a:pt x="4180" y="1024"/>
                  </a:cubicBezTo>
                  <a:cubicBezTo>
                    <a:pt x="4168" y="1036"/>
                    <a:pt x="4168" y="1036"/>
                    <a:pt x="4168" y="1060"/>
                  </a:cubicBezTo>
                  <a:cubicBezTo>
                    <a:pt x="4164" y="1064"/>
                    <a:pt x="4160" y="1065"/>
                    <a:pt x="4156" y="1065"/>
                  </a:cubicBezTo>
                  <a:cubicBezTo>
                    <a:pt x="4149" y="1065"/>
                    <a:pt x="4144" y="1060"/>
                    <a:pt x="4144" y="1060"/>
                  </a:cubicBezTo>
                  <a:cubicBezTo>
                    <a:pt x="4144" y="1060"/>
                    <a:pt x="4132" y="1084"/>
                    <a:pt x="4132" y="1084"/>
                  </a:cubicBezTo>
                  <a:cubicBezTo>
                    <a:pt x="4132" y="1084"/>
                    <a:pt x="4108" y="1096"/>
                    <a:pt x="4108" y="1096"/>
                  </a:cubicBezTo>
                  <a:cubicBezTo>
                    <a:pt x="4096" y="1108"/>
                    <a:pt x="4084" y="1120"/>
                    <a:pt x="4073" y="1132"/>
                  </a:cubicBezTo>
                  <a:cubicBezTo>
                    <a:pt x="4073" y="1132"/>
                    <a:pt x="4044" y="1169"/>
                    <a:pt x="4030" y="1169"/>
                  </a:cubicBezTo>
                  <a:cubicBezTo>
                    <a:pt x="4028" y="1169"/>
                    <a:pt x="4026" y="1169"/>
                    <a:pt x="4025" y="1167"/>
                  </a:cubicBezTo>
                  <a:cubicBezTo>
                    <a:pt x="4025" y="1179"/>
                    <a:pt x="4013" y="1179"/>
                    <a:pt x="4013" y="1191"/>
                  </a:cubicBezTo>
                  <a:cubicBezTo>
                    <a:pt x="3989" y="1227"/>
                    <a:pt x="3953" y="1251"/>
                    <a:pt x="3918" y="1286"/>
                  </a:cubicBezTo>
                  <a:cubicBezTo>
                    <a:pt x="3910" y="1294"/>
                    <a:pt x="3906" y="1300"/>
                    <a:pt x="3904" y="1303"/>
                  </a:cubicBezTo>
                  <a:lnTo>
                    <a:pt x="3904" y="1303"/>
                  </a:lnTo>
                  <a:cubicBezTo>
                    <a:pt x="3901" y="1300"/>
                    <a:pt x="3898" y="1298"/>
                    <a:pt x="3894" y="1298"/>
                  </a:cubicBezTo>
                  <a:cubicBezTo>
                    <a:pt x="3882" y="1310"/>
                    <a:pt x="3882" y="1310"/>
                    <a:pt x="3882" y="1310"/>
                  </a:cubicBezTo>
                  <a:lnTo>
                    <a:pt x="3870" y="1310"/>
                  </a:lnTo>
                  <a:cubicBezTo>
                    <a:pt x="3846" y="1322"/>
                    <a:pt x="3834" y="1334"/>
                    <a:pt x="3811" y="1346"/>
                  </a:cubicBezTo>
                  <a:cubicBezTo>
                    <a:pt x="3811" y="1358"/>
                    <a:pt x="3775" y="1370"/>
                    <a:pt x="3775" y="1370"/>
                  </a:cubicBezTo>
                  <a:cubicBezTo>
                    <a:pt x="3775" y="1370"/>
                    <a:pt x="3787" y="1393"/>
                    <a:pt x="3787" y="1417"/>
                  </a:cubicBezTo>
                  <a:lnTo>
                    <a:pt x="3799" y="1405"/>
                  </a:lnTo>
                  <a:cubicBezTo>
                    <a:pt x="3805" y="1399"/>
                    <a:pt x="3805" y="1399"/>
                    <a:pt x="3803" y="1399"/>
                  </a:cubicBezTo>
                  <a:cubicBezTo>
                    <a:pt x="3802" y="1399"/>
                    <a:pt x="3799" y="1399"/>
                    <a:pt x="3799" y="1393"/>
                  </a:cubicBezTo>
                  <a:cubicBezTo>
                    <a:pt x="3799" y="1382"/>
                    <a:pt x="3834" y="1382"/>
                    <a:pt x="3834" y="1382"/>
                  </a:cubicBezTo>
                  <a:cubicBezTo>
                    <a:pt x="3846" y="1370"/>
                    <a:pt x="3858" y="1358"/>
                    <a:pt x="3870" y="1358"/>
                  </a:cubicBezTo>
                  <a:cubicBezTo>
                    <a:pt x="3870" y="1346"/>
                    <a:pt x="3858" y="1334"/>
                    <a:pt x="3882" y="1334"/>
                  </a:cubicBezTo>
                  <a:cubicBezTo>
                    <a:pt x="3906" y="1334"/>
                    <a:pt x="3918" y="1334"/>
                    <a:pt x="3906" y="1322"/>
                  </a:cubicBezTo>
                  <a:cubicBezTo>
                    <a:pt x="3890" y="1322"/>
                    <a:pt x="3895" y="1312"/>
                    <a:pt x="3903" y="1305"/>
                  </a:cubicBezTo>
                  <a:lnTo>
                    <a:pt x="3903" y="1305"/>
                  </a:lnTo>
                  <a:cubicBezTo>
                    <a:pt x="3902" y="1310"/>
                    <a:pt x="3906" y="1310"/>
                    <a:pt x="3906" y="1310"/>
                  </a:cubicBezTo>
                  <a:cubicBezTo>
                    <a:pt x="3908" y="1312"/>
                    <a:pt x="3910" y="1313"/>
                    <a:pt x="3910" y="1313"/>
                  </a:cubicBezTo>
                  <a:cubicBezTo>
                    <a:pt x="3912" y="1313"/>
                    <a:pt x="3909" y="1308"/>
                    <a:pt x="3905" y="1304"/>
                  </a:cubicBezTo>
                  <a:lnTo>
                    <a:pt x="3905" y="1304"/>
                  </a:lnTo>
                  <a:cubicBezTo>
                    <a:pt x="3909" y="1301"/>
                    <a:pt x="3914" y="1298"/>
                    <a:pt x="3918" y="1298"/>
                  </a:cubicBezTo>
                  <a:cubicBezTo>
                    <a:pt x="3942" y="1298"/>
                    <a:pt x="3930" y="1298"/>
                    <a:pt x="3942" y="1286"/>
                  </a:cubicBezTo>
                  <a:cubicBezTo>
                    <a:pt x="3953" y="1274"/>
                    <a:pt x="3953" y="1262"/>
                    <a:pt x="3965" y="1262"/>
                  </a:cubicBezTo>
                  <a:cubicBezTo>
                    <a:pt x="3965" y="1262"/>
                    <a:pt x="3965" y="1274"/>
                    <a:pt x="3965" y="1274"/>
                  </a:cubicBezTo>
                  <a:cubicBezTo>
                    <a:pt x="3965" y="1274"/>
                    <a:pt x="3977" y="1251"/>
                    <a:pt x="3977" y="1251"/>
                  </a:cubicBezTo>
                  <a:cubicBezTo>
                    <a:pt x="3989" y="1239"/>
                    <a:pt x="4001" y="1227"/>
                    <a:pt x="4013" y="1227"/>
                  </a:cubicBezTo>
                  <a:cubicBezTo>
                    <a:pt x="4013" y="1227"/>
                    <a:pt x="4025" y="1215"/>
                    <a:pt x="4037" y="1215"/>
                  </a:cubicBezTo>
                  <a:cubicBezTo>
                    <a:pt x="4037" y="1203"/>
                    <a:pt x="4049" y="1191"/>
                    <a:pt x="4061" y="1179"/>
                  </a:cubicBezTo>
                  <a:cubicBezTo>
                    <a:pt x="4061" y="1167"/>
                    <a:pt x="4061" y="1155"/>
                    <a:pt x="4073" y="1155"/>
                  </a:cubicBezTo>
                  <a:cubicBezTo>
                    <a:pt x="4084" y="1155"/>
                    <a:pt x="4096" y="1143"/>
                    <a:pt x="4108" y="1132"/>
                  </a:cubicBezTo>
                  <a:lnTo>
                    <a:pt x="4108" y="1120"/>
                  </a:lnTo>
                  <a:cubicBezTo>
                    <a:pt x="4108" y="1120"/>
                    <a:pt x="4120" y="1120"/>
                    <a:pt x="4132" y="1108"/>
                  </a:cubicBezTo>
                  <a:cubicBezTo>
                    <a:pt x="4144" y="1096"/>
                    <a:pt x="4132" y="1096"/>
                    <a:pt x="4144" y="1096"/>
                  </a:cubicBezTo>
                  <a:cubicBezTo>
                    <a:pt x="4144" y="1084"/>
                    <a:pt x="4156" y="1072"/>
                    <a:pt x="4168" y="1072"/>
                  </a:cubicBezTo>
                  <a:lnTo>
                    <a:pt x="4168" y="1084"/>
                  </a:lnTo>
                  <a:cubicBezTo>
                    <a:pt x="4168" y="1084"/>
                    <a:pt x="4180" y="1072"/>
                    <a:pt x="4180" y="1072"/>
                  </a:cubicBezTo>
                  <a:cubicBezTo>
                    <a:pt x="4180" y="1060"/>
                    <a:pt x="4192" y="1048"/>
                    <a:pt x="4204" y="1048"/>
                  </a:cubicBezTo>
                  <a:cubicBezTo>
                    <a:pt x="4215" y="1048"/>
                    <a:pt x="4215" y="1024"/>
                    <a:pt x="4227" y="1024"/>
                  </a:cubicBezTo>
                  <a:cubicBezTo>
                    <a:pt x="4227" y="1012"/>
                    <a:pt x="4251" y="989"/>
                    <a:pt x="4251" y="977"/>
                  </a:cubicBezTo>
                  <a:cubicBezTo>
                    <a:pt x="4263" y="965"/>
                    <a:pt x="4263" y="953"/>
                    <a:pt x="4275" y="941"/>
                  </a:cubicBezTo>
                  <a:cubicBezTo>
                    <a:pt x="4284" y="932"/>
                    <a:pt x="4301" y="915"/>
                    <a:pt x="4302" y="896"/>
                  </a:cubicBezTo>
                  <a:lnTo>
                    <a:pt x="4302" y="896"/>
                  </a:lnTo>
                  <a:cubicBezTo>
                    <a:pt x="4305" y="898"/>
                    <a:pt x="4308" y="899"/>
                    <a:pt x="4310" y="899"/>
                  </a:cubicBezTo>
                  <a:cubicBezTo>
                    <a:pt x="4317" y="899"/>
                    <a:pt x="4323" y="893"/>
                    <a:pt x="4323" y="893"/>
                  </a:cubicBezTo>
                  <a:lnTo>
                    <a:pt x="4302" y="893"/>
                  </a:lnTo>
                  <a:cubicBezTo>
                    <a:pt x="4302" y="894"/>
                    <a:pt x="4302" y="895"/>
                    <a:pt x="4302" y="896"/>
                  </a:cubicBezTo>
                  <a:lnTo>
                    <a:pt x="4302" y="896"/>
                  </a:lnTo>
                  <a:cubicBezTo>
                    <a:pt x="4301" y="895"/>
                    <a:pt x="4300" y="894"/>
                    <a:pt x="4299" y="893"/>
                  </a:cubicBezTo>
                  <a:close/>
                  <a:moveTo>
                    <a:pt x="1756" y="1438"/>
                  </a:moveTo>
                  <a:cubicBezTo>
                    <a:pt x="1753" y="1440"/>
                    <a:pt x="1751" y="1441"/>
                    <a:pt x="1751" y="1441"/>
                  </a:cubicBezTo>
                  <a:cubicBezTo>
                    <a:pt x="1751" y="1443"/>
                    <a:pt x="1751" y="1444"/>
                    <a:pt x="1752" y="1444"/>
                  </a:cubicBezTo>
                  <a:cubicBezTo>
                    <a:pt x="1753" y="1444"/>
                    <a:pt x="1755" y="1441"/>
                    <a:pt x="1756" y="1438"/>
                  </a:cubicBezTo>
                  <a:close/>
                  <a:moveTo>
                    <a:pt x="3715" y="1465"/>
                  </a:moveTo>
                  <a:cubicBezTo>
                    <a:pt x="3715" y="1465"/>
                    <a:pt x="3692" y="1477"/>
                    <a:pt x="3692" y="1477"/>
                  </a:cubicBezTo>
                  <a:cubicBezTo>
                    <a:pt x="3692" y="1477"/>
                    <a:pt x="3684" y="1492"/>
                    <a:pt x="3687" y="1492"/>
                  </a:cubicBezTo>
                  <a:cubicBezTo>
                    <a:pt x="3688" y="1492"/>
                    <a:pt x="3689" y="1491"/>
                    <a:pt x="3692" y="1489"/>
                  </a:cubicBezTo>
                  <a:cubicBezTo>
                    <a:pt x="3703" y="1489"/>
                    <a:pt x="3715" y="1477"/>
                    <a:pt x="3715" y="1477"/>
                  </a:cubicBezTo>
                  <a:lnTo>
                    <a:pt x="3715" y="1465"/>
                  </a:lnTo>
                  <a:close/>
                  <a:moveTo>
                    <a:pt x="1780" y="1417"/>
                  </a:moveTo>
                  <a:cubicBezTo>
                    <a:pt x="1778" y="1419"/>
                    <a:pt x="1775" y="1422"/>
                    <a:pt x="1773" y="1424"/>
                  </a:cubicBezTo>
                  <a:lnTo>
                    <a:pt x="1773" y="1424"/>
                  </a:lnTo>
                  <a:cubicBezTo>
                    <a:pt x="1772" y="1424"/>
                    <a:pt x="1772" y="1424"/>
                    <a:pt x="1772" y="1424"/>
                  </a:cubicBezTo>
                  <a:cubicBezTo>
                    <a:pt x="1769" y="1424"/>
                    <a:pt x="1763" y="1430"/>
                    <a:pt x="1756" y="1436"/>
                  </a:cubicBezTo>
                  <a:lnTo>
                    <a:pt x="1756" y="1436"/>
                  </a:lnTo>
                  <a:cubicBezTo>
                    <a:pt x="1756" y="1432"/>
                    <a:pt x="1755" y="1429"/>
                    <a:pt x="1751" y="1429"/>
                  </a:cubicBezTo>
                  <a:cubicBezTo>
                    <a:pt x="1751" y="1429"/>
                    <a:pt x="1751" y="1429"/>
                    <a:pt x="1739" y="1441"/>
                  </a:cubicBezTo>
                  <a:cubicBezTo>
                    <a:pt x="1738" y="1442"/>
                    <a:pt x="1738" y="1443"/>
                    <a:pt x="1738" y="1443"/>
                  </a:cubicBezTo>
                  <a:lnTo>
                    <a:pt x="1738" y="1443"/>
                  </a:lnTo>
                  <a:cubicBezTo>
                    <a:pt x="1734" y="1442"/>
                    <a:pt x="1731" y="1441"/>
                    <a:pt x="1727" y="1441"/>
                  </a:cubicBezTo>
                  <a:cubicBezTo>
                    <a:pt x="1718" y="1441"/>
                    <a:pt x="1723" y="1441"/>
                    <a:pt x="1720" y="1446"/>
                  </a:cubicBezTo>
                  <a:lnTo>
                    <a:pt x="1720" y="1446"/>
                  </a:lnTo>
                  <a:cubicBezTo>
                    <a:pt x="1720" y="1443"/>
                    <a:pt x="1719" y="1441"/>
                    <a:pt x="1715" y="1441"/>
                  </a:cubicBezTo>
                  <a:cubicBezTo>
                    <a:pt x="1709" y="1441"/>
                    <a:pt x="1712" y="1447"/>
                    <a:pt x="1718" y="1450"/>
                  </a:cubicBezTo>
                  <a:lnTo>
                    <a:pt x="1718" y="1450"/>
                  </a:lnTo>
                  <a:cubicBezTo>
                    <a:pt x="1717" y="1451"/>
                    <a:pt x="1716" y="1452"/>
                    <a:pt x="1715" y="1453"/>
                  </a:cubicBezTo>
                  <a:cubicBezTo>
                    <a:pt x="1715" y="1453"/>
                    <a:pt x="1715" y="1453"/>
                    <a:pt x="1703" y="1465"/>
                  </a:cubicBezTo>
                  <a:cubicBezTo>
                    <a:pt x="1703" y="1465"/>
                    <a:pt x="1679" y="1465"/>
                    <a:pt x="1667" y="1477"/>
                  </a:cubicBezTo>
                  <a:cubicBezTo>
                    <a:pt x="1662" y="1489"/>
                    <a:pt x="1659" y="1492"/>
                    <a:pt x="1657" y="1492"/>
                  </a:cubicBezTo>
                  <a:cubicBezTo>
                    <a:pt x="1656" y="1492"/>
                    <a:pt x="1656" y="1489"/>
                    <a:pt x="1656" y="1489"/>
                  </a:cubicBezTo>
                  <a:cubicBezTo>
                    <a:pt x="1656" y="1489"/>
                    <a:pt x="1667" y="1465"/>
                    <a:pt x="1644" y="1465"/>
                  </a:cubicBezTo>
                  <a:cubicBezTo>
                    <a:pt x="1632" y="1477"/>
                    <a:pt x="1608" y="1477"/>
                    <a:pt x="1584" y="1489"/>
                  </a:cubicBezTo>
                  <a:lnTo>
                    <a:pt x="1608" y="1489"/>
                  </a:lnTo>
                  <a:cubicBezTo>
                    <a:pt x="1608" y="1489"/>
                    <a:pt x="1572" y="1501"/>
                    <a:pt x="1572" y="1501"/>
                  </a:cubicBezTo>
                  <a:cubicBezTo>
                    <a:pt x="1576" y="1505"/>
                    <a:pt x="1581" y="1506"/>
                    <a:pt x="1586" y="1506"/>
                  </a:cubicBezTo>
                  <a:cubicBezTo>
                    <a:pt x="1589" y="1506"/>
                    <a:pt x="1591" y="1506"/>
                    <a:pt x="1593" y="1505"/>
                  </a:cubicBezTo>
                  <a:lnTo>
                    <a:pt x="1593" y="1505"/>
                  </a:lnTo>
                  <a:cubicBezTo>
                    <a:pt x="1590" y="1509"/>
                    <a:pt x="1586" y="1513"/>
                    <a:pt x="1582" y="1516"/>
                  </a:cubicBezTo>
                  <a:lnTo>
                    <a:pt x="1582" y="1516"/>
                  </a:lnTo>
                  <a:cubicBezTo>
                    <a:pt x="1600" y="1510"/>
                    <a:pt x="1616" y="1505"/>
                    <a:pt x="1620" y="1501"/>
                  </a:cubicBezTo>
                  <a:cubicBezTo>
                    <a:pt x="1644" y="1501"/>
                    <a:pt x="1656" y="1489"/>
                    <a:pt x="1679" y="1489"/>
                  </a:cubicBezTo>
                  <a:cubicBezTo>
                    <a:pt x="1691" y="1477"/>
                    <a:pt x="1703" y="1477"/>
                    <a:pt x="1715" y="1465"/>
                  </a:cubicBezTo>
                  <a:cubicBezTo>
                    <a:pt x="1715" y="1465"/>
                    <a:pt x="1719" y="1457"/>
                    <a:pt x="1720" y="1451"/>
                  </a:cubicBezTo>
                  <a:lnTo>
                    <a:pt x="1720" y="1451"/>
                  </a:lnTo>
                  <a:cubicBezTo>
                    <a:pt x="1722" y="1451"/>
                    <a:pt x="1723" y="1452"/>
                    <a:pt x="1725" y="1452"/>
                  </a:cubicBezTo>
                  <a:cubicBezTo>
                    <a:pt x="1729" y="1452"/>
                    <a:pt x="1734" y="1450"/>
                    <a:pt x="1738" y="1443"/>
                  </a:cubicBezTo>
                  <a:lnTo>
                    <a:pt x="1738" y="1443"/>
                  </a:lnTo>
                  <a:cubicBezTo>
                    <a:pt x="1742" y="1445"/>
                    <a:pt x="1745" y="1446"/>
                    <a:pt x="1747" y="1446"/>
                  </a:cubicBezTo>
                  <a:cubicBezTo>
                    <a:pt x="1749" y="1446"/>
                    <a:pt x="1751" y="1445"/>
                    <a:pt x="1751" y="1441"/>
                  </a:cubicBezTo>
                  <a:cubicBezTo>
                    <a:pt x="1753" y="1439"/>
                    <a:pt x="1754" y="1438"/>
                    <a:pt x="1756" y="1436"/>
                  </a:cubicBezTo>
                  <a:lnTo>
                    <a:pt x="1756" y="1436"/>
                  </a:lnTo>
                  <a:cubicBezTo>
                    <a:pt x="1756" y="1436"/>
                    <a:pt x="1756" y="1437"/>
                    <a:pt x="1756" y="1438"/>
                  </a:cubicBezTo>
                  <a:lnTo>
                    <a:pt x="1756" y="1438"/>
                  </a:lnTo>
                  <a:cubicBezTo>
                    <a:pt x="1760" y="1434"/>
                    <a:pt x="1767" y="1430"/>
                    <a:pt x="1773" y="1424"/>
                  </a:cubicBezTo>
                  <a:lnTo>
                    <a:pt x="1773" y="1424"/>
                  </a:lnTo>
                  <a:cubicBezTo>
                    <a:pt x="1774" y="1425"/>
                    <a:pt x="1775" y="1426"/>
                    <a:pt x="1775" y="1429"/>
                  </a:cubicBezTo>
                  <a:cubicBezTo>
                    <a:pt x="1779" y="1433"/>
                    <a:pt x="1783" y="1434"/>
                    <a:pt x="1786" y="1434"/>
                  </a:cubicBezTo>
                  <a:cubicBezTo>
                    <a:pt x="1793" y="1434"/>
                    <a:pt x="1798" y="1429"/>
                    <a:pt x="1798" y="1429"/>
                  </a:cubicBezTo>
                  <a:cubicBezTo>
                    <a:pt x="1792" y="1429"/>
                    <a:pt x="1785" y="1421"/>
                    <a:pt x="1780" y="1417"/>
                  </a:cubicBezTo>
                  <a:close/>
                  <a:moveTo>
                    <a:pt x="1487" y="1531"/>
                  </a:moveTo>
                  <a:cubicBezTo>
                    <a:pt x="1484" y="1531"/>
                    <a:pt x="1480" y="1533"/>
                    <a:pt x="1477" y="1536"/>
                  </a:cubicBezTo>
                  <a:lnTo>
                    <a:pt x="1497" y="1536"/>
                  </a:lnTo>
                  <a:cubicBezTo>
                    <a:pt x="1494" y="1533"/>
                    <a:pt x="1491" y="1531"/>
                    <a:pt x="1487" y="1531"/>
                  </a:cubicBezTo>
                  <a:close/>
                  <a:moveTo>
                    <a:pt x="2597" y="1536"/>
                  </a:moveTo>
                  <a:lnTo>
                    <a:pt x="2597" y="1536"/>
                  </a:lnTo>
                  <a:cubicBezTo>
                    <a:pt x="2603" y="1542"/>
                    <a:pt x="2609" y="1546"/>
                    <a:pt x="2616" y="1548"/>
                  </a:cubicBezTo>
                  <a:lnTo>
                    <a:pt x="2616" y="1548"/>
                  </a:lnTo>
                  <a:cubicBezTo>
                    <a:pt x="2611" y="1541"/>
                    <a:pt x="2604" y="1537"/>
                    <a:pt x="2597" y="1536"/>
                  </a:cubicBezTo>
                  <a:close/>
                  <a:moveTo>
                    <a:pt x="1560" y="1501"/>
                  </a:moveTo>
                  <a:cubicBezTo>
                    <a:pt x="1548" y="1513"/>
                    <a:pt x="1525" y="1513"/>
                    <a:pt x="1513" y="1524"/>
                  </a:cubicBezTo>
                  <a:cubicBezTo>
                    <a:pt x="1501" y="1524"/>
                    <a:pt x="1513" y="1536"/>
                    <a:pt x="1513" y="1536"/>
                  </a:cubicBezTo>
                  <a:lnTo>
                    <a:pt x="1497" y="1536"/>
                  </a:lnTo>
                  <a:cubicBezTo>
                    <a:pt x="1499" y="1540"/>
                    <a:pt x="1501" y="1544"/>
                    <a:pt x="1501" y="1548"/>
                  </a:cubicBezTo>
                  <a:cubicBezTo>
                    <a:pt x="1501" y="1541"/>
                    <a:pt x="1536" y="1531"/>
                    <a:pt x="1569" y="1520"/>
                  </a:cubicBezTo>
                  <a:lnTo>
                    <a:pt x="1569" y="1520"/>
                  </a:lnTo>
                  <a:cubicBezTo>
                    <a:pt x="1569" y="1521"/>
                    <a:pt x="1570" y="1521"/>
                    <a:pt x="1571" y="1521"/>
                  </a:cubicBezTo>
                  <a:cubicBezTo>
                    <a:pt x="1574" y="1521"/>
                    <a:pt x="1578" y="1519"/>
                    <a:pt x="1582" y="1516"/>
                  </a:cubicBezTo>
                  <a:lnTo>
                    <a:pt x="1582" y="1516"/>
                  </a:lnTo>
                  <a:cubicBezTo>
                    <a:pt x="1577" y="1518"/>
                    <a:pt x="1573" y="1519"/>
                    <a:pt x="1569" y="1520"/>
                  </a:cubicBezTo>
                  <a:lnTo>
                    <a:pt x="1569" y="1520"/>
                  </a:lnTo>
                  <a:cubicBezTo>
                    <a:pt x="1566" y="1520"/>
                    <a:pt x="1563" y="1517"/>
                    <a:pt x="1560" y="1513"/>
                  </a:cubicBezTo>
                  <a:cubicBezTo>
                    <a:pt x="1560" y="1501"/>
                    <a:pt x="1560" y="1501"/>
                    <a:pt x="1560" y="1501"/>
                  </a:cubicBezTo>
                  <a:close/>
                  <a:moveTo>
                    <a:pt x="2142" y="1198"/>
                  </a:moveTo>
                  <a:cubicBezTo>
                    <a:pt x="2139" y="1198"/>
                    <a:pt x="2135" y="1199"/>
                    <a:pt x="2132" y="1203"/>
                  </a:cubicBezTo>
                  <a:cubicBezTo>
                    <a:pt x="2129" y="1205"/>
                    <a:pt x="2128" y="1206"/>
                    <a:pt x="2127" y="1206"/>
                  </a:cubicBezTo>
                  <a:cubicBezTo>
                    <a:pt x="2125" y="1206"/>
                    <a:pt x="2127" y="1200"/>
                    <a:pt x="2125" y="1200"/>
                  </a:cubicBezTo>
                  <a:cubicBezTo>
                    <a:pt x="2124" y="1200"/>
                    <a:pt x="2122" y="1200"/>
                    <a:pt x="2120" y="1203"/>
                  </a:cubicBezTo>
                  <a:cubicBezTo>
                    <a:pt x="2120" y="1203"/>
                    <a:pt x="2108" y="1203"/>
                    <a:pt x="2096" y="1215"/>
                  </a:cubicBezTo>
                  <a:cubicBezTo>
                    <a:pt x="2096" y="1221"/>
                    <a:pt x="2093" y="1224"/>
                    <a:pt x="2090" y="1227"/>
                  </a:cubicBezTo>
                  <a:lnTo>
                    <a:pt x="2090" y="1227"/>
                  </a:lnTo>
                  <a:cubicBezTo>
                    <a:pt x="2091" y="1227"/>
                    <a:pt x="2094" y="1227"/>
                    <a:pt x="2096" y="1227"/>
                  </a:cubicBezTo>
                  <a:lnTo>
                    <a:pt x="2096" y="1239"/>
                  </a:lnTo>
                  <a:cubicBezTo>
                    <a:pt x="2108" y="1239"/>
                    <a:pt x="2132" y="1251"/>
                    <a:pt x="2144" y="1251"/>
                  </a:cubicBezTo>
                  <a:lnTo>
                    <a:pt x="2120" y="1251"/>
                  </a:lnTo>
                  <a:cubicBezTo>
                    <a:pt x="2120" y="1251"/>
                    <a:pt x="2132" y="1262"/>
                    <a:pt x="2132" y="1262"/>
                  </a:cubicBezTo>
                  <a:cubicBezTo>
                    <a:pt x="2144" y="1262"/>
                    <a:pt x="2168" y="1274"/>
                    <a:pt x="2156" y="1286"/>
                  </a:cubicBezTo>
                  <a:cubicBezTo>
                    <a:pt x="2156" y="1292"/>
                    <a:pt x="2168" y="1292"/>
                    <a:pt x="2178" y="1292"/>
                  </a:cubicBezTo>
                  <a:cubicBezTo>
                    <a:pt x="2188" y="1292"/>
                    <a:pt x="2197" y="1292"/>
                    <a:pt x="2191" y="1298"/>
                  </a:cubicBezTo>
                  <a:cubicBezTo>
                    <a:pt x="2182" y="1308"/>
                    <a:pt x="2203" y="1325"/>
                    <a:pt x="2218" y="1325"/>
                  </a:cubicBezTo>
                  <a:cubicBezTo>
                    <a:pt x="2222" y="1325"/>
                    <a:pt x="2225" y="1324"/>
                    <a:pt x="2227" y="1322"/>
                  </a:cubicBezTo>
                  <a:cubicBezTo>
                    <a:pt x="2229" y="1320"/>
                    <a:pt x="2231" y="1319"/>
                    <a:pt x="2232" y="1319"/>
                  </a:cubicBezTo>
                  <a:lnTo>
                    <a:pt x="2232" y="1319"/>
                  </a:lnTo>
                  <a:cubicBezTo>
                    <a:pt x="2235" y="1319"/>
                    <a:pt x="2227" y="1336"/>
                    <a:pt x="2227" y="1346"/>
                  </a:cubicBezTo>
                  <a:lnTo>
                    <a:pt x="2239" y="1346"/>
                  </a:lnTo>
                  <a:cubicBezTo>
                    <a:pt x="2239" y="1358"/>
                    <a:pt x="2251" y="1358"/>
                    <a:pt x="2251" y="1370"/>
                  </a:cubicBezTo>
                  <a:cubicBezTo>
                    <a:pt x="2257" y="1376"/>
                    <a:pt x="2263" y="1376"/>
                    <a:pt x="2269" y="1376"/>
                  </a:cubicBezTo>
                  <a:cubicBezTo>
                    <a:pt x="2275" y="1376"/>
                    <a:pt x="2281" y="1376"/>
                    <a:pt x="2287" y="1382"/>
                  </a:cubicBezTo>
                  <a:lnTo>
                    <a:pt x="2310" y="1405"/>
                  </a:lnTo>
                  <a:cubicBezTo>
                    <a:pt x="2322" y="1417"/>
                    <a:pt x="2334" y="1417"/>
                    <a:pt x="2346" y="1429"/>
                  </a:cubicBezTo>
                  <a:lnTo>
                    <a:pt x="2370" y="1429"/>
                  </a:lnTo>
                  <a:cubicBezTo>
                    <a:pt x="2370" y="1429"/>
                    <a:pt x="2370" y="1441"/>
                    <a:pt x="2370" y="1453"/>
                  </a:cubicBezTo>
                  <a:lnTo>
                    <a:pt x="2394" y="1453"/>
                  </a:lnTo>
                  <a:cubicBezTo>
                    <a:pt x="2394" y="1453"/>
                    <a:pt x="2399" y="1442"/>
                    <a:pt x="2403" y="1442"/>
                  </a:cubicBezTo>
                  <a:cubicBezTo>
                    <a:pt x="2404" y="1442"/>
                    <a:pt x="2406" y="1445"/>
                    <a:pt x="2406" y="1453"/>
                  </a:cubicBezTo>
                  <a:cubicBezTo>
                    <a:pt x="2418" y="1465"/>
                    <a:pt x="2406" y="1465"/>
                    <a:pt x="2429" y="1477"/>
                  </a:cubicBezTo>
                  <a:cubicBezTo>
                    <a:pt x="2435" y="1483"/>
                    <a:pt x="2441" y="1483"/>
                    <a:pt x="2447" y="1483"/>
                  </a:cubicBezTo>
                  <a:cubicBezTo>
                    <a:pt x="2453" y="1483"/>
                    <a:pt x="2459" y="1483"/>
                    <a:pt x="2465" y="1489"/>
                  </a:cubicBezTo>
                  <a:cubicBezTo>
                    <a:pt x="2477" y="1501"/>
                    <a:pt x="2501" y="1513"/>
                    <a:pt x="2513" y="1524"/>
                  </a:cubicBezTo>
                  <a:cubicBezTo>
                    <a:pt x="2525" y="1524"/>
                    <a:pt x="2537" y="1524"/>
                    <a:pt x="2549" y="1536"/>
                  </a:cubicBezTo>
                  <a:cubicBezTo>
                    <a:pt x="2549" y="1536"/>
                    <a:pt x="2572" y="1548"/>
                    <a:pt x="2572" y="1548"/>
                  </a:cubicBezTo>
                  <a:lnTo>
                    <a:pt x="2572" y="1536"/>
                  </a:lnTo>
                  <a:lnTo>
                    <a:pt x="2596" y="1536"/>
                  </a:lnTo>
                  <a:cubicBezTo>
                    <a:pt x="2596" y="1536"/>
                    <a:pt x="2597" y="1536"/>
                    <a:pt x="2597" y="1536"/>
                  </a:cubicBezTo>
                  <a:lnTo>
                    <a:pt x="2597" y="1536"/>
                  </a:lnTo>
                  <a:cubicBezTo>
                    <a:pt x="2593" y="1533"/>
                    <a:pt x="2588" y="1529"/>
                    <a:pt x="2584" y="1524"/>
                  </a:cubicBezTo>
                  <a:cubicBezTo>
                    <a:pt x="2584" y="1513"/>
                    <a:pt x="2596" y="1513"/>
                    <a:pt x="2584" y="1513"/>
                  </a:cubicBezTo>
                  <a:cubicBezTo>
                    <a:pt x="2584" y="1501"/>
                    <a:pt x="2560" y="1513"/>
                    <a:pt x="2537" y="1489"/>
                  </a:cubicBezTo>
                  <a:cubicBezTo>
                    <a:pt x="2513" y="1477"/>
                    <a:pt x="2501" y="1465"/>
                    <a:pt x="2501" y="1453"/>
                  </a:cubicBezTo>
                  <a:cubicBezTo>
                    <a:pt x="2501" y="1453"/>
                    <a:pt x="2490" y="1458"/>
                    <a:pt x="2480" y="1458"/>
                  </a:cubicBezTo>
                  <a:cubicBezTo>
                    <a:pt x="2474" y="1458"/>
                    <a:pt x="2469" y="1457"/>
                    <a:pt x="2465" y="1453"/>
                  </a:cubicBezTo>
                  <a:cubicBezTo>
                    <a:pt x="2453" y="1441"/>
                    <a:pt x="2465" y="1441"/>
                    <a:pt x="2453" y="1441"/>
                  </a:cubicBezTo>
                  <a:lnTo>
                    <a:pt x="2446" y="1441"/>
                  </a:lnTo>
                  <a:cubicBezTo>
                    <a:pt x="2450" y="1437"/>
                    <a:pt x="2453" y="1429"/>
                    <a:pt x="2453" y="1429"/>
                  </a:cubicBezTo>
                  <a:cubicBezTo>
                    <a:pt x="2441" y="1417"/>
                    <a:pt x="2429" y="1417"/>
                    <a:pt x="2418" y="1405"/>
                  </a:cubicBezTo>
                  <a:cubicBezTo>
                    <a:pt x="2406" y="1405"/>
                    <a:pt x="2394" y="1393"/>
                    <a:pt x="2382" y="1393"/>
                  </a:cubicBezTo>
                  <a:cubicBezTo>
                    <a:pt x="2376" y="1399"/>
                    <a:pt x="2373" y="1402"/>
                    <a:pt x="2370" y="1402"/>
                  </a:cubicBezTo>
                  <a:cubicBezTo>
                    <a:pt x="2367" y="1402"/>
                    <a:pt x="2364" y="1399"/>
                    <a:pt x="2358" y="1393"/>
                  </a:cubicBezTo>
                  <a:cubicBezTo>
                    <a:pt x="2358" y="1393"/>
                    <a:pt x="2358" y="1382"/>
                    <a:pt x="2358" y="1382"/>
                  </a:cubicBezTo>
                  <a:lnTo>
                    <a:pt x="2358" y="1370"/>
                  </a:lnTo>
                  <a:cubicBezTo>
                    <a:pt x="2346" y="1370"/>
                    <a:pt x="2334" y="1358"/>
                    <a:pt x="2322" y="1358"/>
                  </a:cubicBezTo>
                  <a:cubicBezTo>
                    <a:pt x="2310" y="1358"/>
                    <a:pt x="2299" y="1346"/>
                    <a:pt x="2287" y="1334"/>
                  </a:cubicBezTo>
                  <a:cubicBezTo>
                    <a:pt x="2287" y="1334"/>
                    <a:pt x="2287" y="1322"/>
                    <a:pt x="2275" y="1310"/>
                  </a:cubicBezTo>
                  <a:lnTo>
                    <a:pt x="2239" y="1286"/>
                  </a:lnTo>
                  <a:cubicBezTo>
                    <a:pt x="2229" y="1277"/>
                    <a:pt x="2212" y="1259"/>
                    <a:pt x="2199" y="1259"/>
                  </a:cubicBezTo>
                  <a:cubicBezTo>
                    <a:pt x="2196" y="1259"/>
                    <a:pt x="2194" y="1260"/>
                    <a:pt x="2191" y="1262"/>
                  </a:cubicBezTo>
                  <a:cubicBezTo>
                    <a:pt x="2179" y="1262"/>
                    <a:pt x="2179" y="1227"/>
                    <a:pt x="2168" y="1215"/>
                  </a:cubicBezTo>
                  <a:cubicBezTo>
                    <a:pt x="2159" y="1206"/>
                    <a:pt x="2151" y="1198"/>
                    <a:pt x="2142" y="1198"/>
                  </a:cubicBezTo>
                  <a:close/>
                  <a:moveTo>
                    <a:pt x="3621" y="1540"/>
                  </a:moveTo>
                  <a:cubicBezTo>
                    <a:pt x="3613" y="1540"/>
                    <a:pt x="3606" y="1551"/>
                    <a:pt x="3612" y="1551"/>
                  </a:cubicBezTo>
                  <a:cubicBezTo>
                    <a:pt x="3614" y="1551"/>
                    <a:pt x="3617" y="1550"/>
                    <a:pt x="3620" y="1548"/>
                  </a:cubicBezTo>
                  <a:lnTo>
                    <a:pt x="3632" y="1548"/>
                  </a:lnTo>
                  <a:cubicBezTo>
                    <a:pt x="3629" y="1542"/>
                    <a:pt x="3625" y="1540"/>
                    <a:pt x="3621" y="1540"/>
                  </a:cubicBezTo>
                  <a:close/>
                  <a:moveTo>
                    <a:pt x="953" y="1536"/>
                  </a:moveTo>
                  <a:cubicBezTo>
                    <a:pt x="953" y="1536"/>
                    <a:pt x="961" y="1552"/>
                    <a:pt x="958" y="1552"/>
                  </a:cubicBezTo>
                  <a:cubicBezTo>
                    <a:pt x="957" y="1552"/>
                    <a:pt x="955" y="1551"/>
                    <a:pt x="953" y="1548"/>
                  </a:cubicBezTo>
                  <a:lnTo>
                    <a:pt x="953" y="1536"/>
                  </a:lnTo>
                  <a:close/>
                  <a:moveTo>
                    <a:pt x="1441" y="1501"/>
                  </a:moveTo>
                  <a:cubicBezTo>
                    <a:pt x="1429" y="1513"/>
                    <a:pt x="1429" y="1524"/>
                    <a:pt x="1417" y="1536"/>
                  </a:cubicBezTo>
                  <a:cubicBezTo>
                    <a:pt x="1417" y="1536"/>
                    <a:pt x="1394" y="1536"/>
                    <a:pt x="1394" y="1548"/>
                  </a:cubicBezTo>
                  <a:lnTo>
                    <a:pt x="1382" y="1548"/>
                  </a:lnTo>
                  <a:cubicBezTo>
                    <a:pt x="1372" y="1548"/>
                    <a:pt x="1370" y="1556"/>
                    <a:pt x="1377" y="1559"/>
                  </a:cubicBezTo>
                  <a:lnTo>
                    <a:pt x="1377" y="1559"/>
                  </a:lnTo>
                  <a:cubicBezTo>
                    <a:pt x="1374" y="1560"/>
                    <a:pt x="1372" y="1560"/>
                    <a:pt x="1370" y="1560"/>
                  </a:cubicBezTo>
                  <a:cubicBezTo>
                    <a:pt x="1374" y="1560"/>
                    <a:pt x="1376" y="1560"/>
                    <a:pt x="1378" y="1560"/>
                  </a:cubicBezTo>
                  <a:lnTo>
                    <a:pt x="1378" y="1560"/>
                  </a:lnTo>
                  <a:cubicBezTo>
                    <a:pt x="1379" y="1560"/>
                    <a:pt x="1380" y="1560"/>
                    <a:pt x="1382" y="1560"/>
                  </a:cubicBezTo>
                  <a:lnTo>
                    <a:pt x="1385" y="1557"/>
                  </a:lnTo>
                  <a:lnTo>
                    <a:pt x="1385" y="1557"/>
                  </a:lnTo>
                  <a:cubicBezTo>
                    <a:pt x="1384" y="1557"/>
                    <a:pt x="1384" y="1557"/>
                    <a:pt x="1384" y="1557"/>
                  </a:cubicBezTo>
                  <a:lnTo>
                    <a:pt x="1384" y="1557"/>
                  </a:lnTo>
                  <a:cubicBezTo>
                    <a:pt x="1386" y="1556"/>
                    <a:pt x="1389" y="1553"/>
                    <a:pt x="1393" y="1549"/>
                  </a:cubicBezTo>
                  <a:lnTo>
                    <a:pt x="1393" y="1549"/>
                  </a:lnTo>
                  <a:lnTo>
                    <a:pt x="1385" y="1557"/>
                  </a:lnTo>
                  <a:lnTo>
                    <a:pt x="1385" y="1557"/>
                  </a:lnTo>
                  <a:cubicBezTo>
                    <a:pt x="1396" y="1554"/>
                    <a:pt x="1410" y="1548"/>
                    <a:pt x="1417" y="1548"/>
                  </a:cubicBezTo>
                  <a:lnTo>
                    <a:pt x="1453" y="1548"/>
                  </a:lnTo>
                  <a:cubicBezTo>
                    <a:pt x="1465" y="1548"/>
                    <a:pt x="1477" y="1548"/>
                    <a:pt x="1477" y="1536"/>
                  </a:cubicBezTo>
                  <a:lnTo>
                    <a:pt x="1465" y="1536"/>
                  </a:lnTo>
                  <a:cubicBezTo>
                    <a:pt x="1465" y="1536"/>
                    <a:pt x="1489" y="1524"/>
                    <a:pt x="1489" y="1524"/>
                  </a:cubicBezTo>
                  <a:lnTo>
                    <a:pt x="1489" y="1524"/>
                  </a:lnTo>
                  <a:cubicBezTo>
                    <a:pt x="1489" y="1524"/>
                    <a:pt x="1473" y="1530"/>
                    <a:pt x="1459" y="1530"/>
                  </a:cubicBezTo>
                  <a:cubicBezTo>
                    <a:pt x="1452" y="1530"/>
                    <a:pt x="1445" y="1528"/>
                    <a:pt x="1441" y="1524"/>
                  </a:cubicBezTo>
                  <a:cubicBezTo>
                    <a:pt x="1441" y="1513"/>
                    <a:pt x="1441" y="1513"/>
                    <a:pt x="1441" y="1501"/>
                  </a:cubicBezTo>
                  <a:close/>
                  <a:moveTo>
                    <a:pt x="1263" y="1560"/>
                  </a:moveTo>
                  <a:lnTo>
                    <a:pt x="1263" y="1572"/>
                  </a:lnTo>
                  <a:cubicBezTo>
                    <a:pt x="1239" y="1572"/>
                    <a:pt x="1239" y="1560"/>
                    <a:pt x="1263" y="1560"/>
                  </a:cubicBezTo>
                  <a:close/>
                  <a:moveTo>
                    <a:pt x="123" y="973"/>
                  </a:moveTo>
                  <a:cubicBezTo>
                    <a:pt x="121" y="973"/>
                    <a:pt x="120" y="974"/>
                    <a:pt x="120" y="977"/>
                  </a:cubicBezTo>
                  <a:lnTo>
                    <a:pt x="120" y="989"/>
                  </a:lnTo>
                  <a:cubicBezTo>
                    <a:pt x="120" y="1001"/>
                    <a:pt x="120" y="1012"/>
                    <a:pt x="120" y="1012"/>
                  </a:cubicBezTo>
                  <a:cubicBezTo>
                    <a:pt x="132" y="1036"/>
                    <a:pt x="132" y="1048"/>
                    <a:pt x="143" y="1072"/>
                  </a:cubicBezTo>
                  <a:cubicBezTo>
                    <a:pt x="146" y="1075"/>
                    <a:pt x="148" y="1075"/>
                    <a:pt x="150" y="1075"/>
                  </a:cubicBezTo>
                  <a:cubicBezTo>
                    <a:pt x="152" y="1075"/>
                    <a:pt x="154" y="1074"/>
                    <a:pt x="155" y="1072"/>
                  </a:cubicBezTo>
                  <a:cubicBezTo>
                    <a:pt x="149" y="1065"/>
                    <a:pt x="150" y="1058"/>
                    <a:pt x="154" y="1058"/>
                  </a:cubicBezTo>
                  <a:cubicBezTo>
                    <a:pt x="157" y="1058"/>
                    <a:pt x="162" y="1062"/>
                    <a:pt x="167" y="1072"/>
                  </a:cubicBezTo>
                  <a:lnTo>
                    <a:pt x="167" y="1072"/>
                  </a:lnTo>
                  <a:cubicBezTo>
                    <a:pt x="164" y="1069"/>
                    <a:pt x="160" y="1064"/>
                    <a:pt x="155" y="1060"/>
                  </a:cubicBezTo>
                  <a:lnTo>
                    <a:pt x="155" y="1072"/>
                  </a:lnTo>
                  <a:lnTo>
                    <a:pt x="155" y="1072"/>
                  </a:lnTo>
                  <a:cubicBezTo>
                    <a:pt x="157" y="1070"/>
                    <a:pt x="159" y="1069"/>
                    <a:pt x="161" y="1069"/>
                  </a:cubicBezTo>
                  <a:cubicBezTo>
                    <a:pt x="163" y="1069"/>
                    <a:pt x="165" y="1069"/>
                    <a:pt x="167" y="1072"/>
                  </a:cubicBezTo>
                  <a:cubicBezTo>
                    <a:pt x="179" y="1072"/>
                    <a:pt x="179" y="1084"/>
                    <a:pt x="179" y="1096"/>
                  </a:cubicBezTo>
                  <a:lnTo>
                    <a:pt x="179" y="1108"/>
                  </a:lnTo>
                  <a:cubicBezTo>
                    <a:pt x="179" y="1112"/>
                    <a:pt x="179" y="1113"/>
                    <a:pt x="180" y="1113"/>
                  </a:cubicBezTo>
                  <a:cubicBezTo>
                    <a:pt x="182" y="1113"/>
                    <a:pt x="187" y="1108"/>
                    <a:pt x="203" y="1108"/>
                  </a:cubicBezTo>
                  <a:cubicBezTo>
                    <a:pt x="203" y="1108"/>
                    <a:pt x="215" y="1108"/>
                    <a:pt x="215" y="1120"/>
                  </a:cubicBezTo>
                  <a:cubicBezTo>
                    <a:pt x="215" y="1132"/>
                    <a:pt x="191" y="1120"/>
                    <a:pt x="215" y="1143"/>
                  </a:cubicBezTo>
                  <a:cubicBezTo>
                    <a:pt x="221" y="1155"/>
                    <a:pt x="227" y="1158"/>
                    <a:pt x="231" y="1158"/>
                  </a:cubicBezTo>
                  <a:cubicBezTo>
                    <a:pt x="236" y="1158"/>
                    <a:pt x="239" y="1155"/>
                    <a:pt x="239" y="1155"/>
                  </a:cubicBezTo>
                  <a:lnTo>
                    <a:pt x="251" y="1167"/>
                  </a:lnTo>
                  <a:cubicBezTo>
                    <a:pt x="251" y="1167"/>
                    <a:pt x="286" y="1191"/>
                    <a:pt x="286" y="1203"/>
                  </a:cubicBezTo>
                  <a:lnTo>
                    <a:pt x="263" y="1203"/>
                  </a:lnTo>
                  <a:cubicBezTo>
                    <a:pt x="263" y="1203"/>
                    <a:pt x="310" y="1227"/>
                    <a:pt x="310" y="1239"/>
                  </a:cubicBezTo>
                  <a:cubicBezTo>
                    <a:pt x="322" y="1239"/>
                    <a:pt x="322" y="1239"/>
                    <a:pt x="334" y="1251"/>
                  </a:cubicBezTo>
                  <a:cubicBezTo>
                    <a:pt x="334" y="1274"/>
                    <a:pt x="334" y="1262"/>
                    <a:pt x="346" y="1274"/>
                  </a:cubicBezTo>
                  <a:cubicBezTo>
                    <a:pt x="346" y="1274"/>
                    <a:pt x="358" y="1274"/>
                    <a:pt x="358" y="1286"/>
                  </a:cubicBezTo>
                  <a:cubicBezTo>
                    <a:pt x="358" y="1290"/>
                    <a:pt x="359" y="1292"/>
                    <a:pt x="361" y="1292"/>
                  </a:cubicBezTo>
                  <a:cubicBezTo>
                    <a:pt x="364" y="1292"/>
                    <a:pt x="370" y="1286"/>
                    <a:pt x="370" y="1286"/>
                  </a:cubicBezTo>
                  <a:cubicBezTo>
                    <a:pt x="370" y="1286"/>
                    <a:pt x="370" y="1281"/>
                    <a:pt x="373" y="1281"/>
                  </a:cubicBezTo>
                  <a:cubicBezTo>
                    <a:pt x="375" y="1281"/>
                    <a:pt x="378" y="1282"/>
                    <a:pt x="382" y="1286"/>
                  </a:cubicBezTo>
                  <a:cubicBezTo>
                    <a:pt x="394" y="1298"/>
                    <a:pt x="382" y="1298"/>
                    <a:pt x="394" y="1310"/>
                  </a:cubicBezTo>
                  <a:cubicBezTo>
                    <a:pt x="394" y="1322"/>
                    <a:pt x="405" y="1322"/>
                    <a:pt x="417" y="1334"/>
                  </a:cubicBezTo>
                  <a:cubicBezTo>
                    <a:pt x="417" y="1334"/>
                    <a:pt x="429" y="1334"/>
                    <a:pt x="429" y="1346"/>
                  </a:cubicBezTo>
                  <a:cubicBezTo>
                    <a:pt x="435" y="1352"/>
                    <a:pt x="438" y="1352"/>
                    <a:pt x="441" y="1352"/>
                  </a:cubicBezTo>
                  <a:cubicBezTo>
                    <a:pt x="444" y="1352"/>
                    <a:pt x="447" y="1352"/>
                    <a:pt x="453" y="1358"/>
                  </a:cubicBezTo>
                  <a:cubicBezTo>
                    <a:pt x="453" y="1370"/>
                    <a:pt x="465" y="1370"/>
                    <a:pt x="465" y="1382"/>
                  </a:cubicBezTo>
                  <a:cubicBezTo>
                    <a:pt x="477" y="1393"/>
                    <a:pt x="501" y="1405"/>
                    <a:pt x="524" y="1405"/>
                  </a:cubicBezTo>
                  <a:cubicBezTo>
                    <a:pt x="536" y="1405"/>
                    <a:pt x="536" y="1405"/>
                    <a:pt x="524" y="1417"/>
                  </a:cubicBezTo>
                  <a:cubicBezTo>
                    <a:pt x="524" y="1423"/>
                    <a:pt x="524" y="1423"/>
                    <a:pt x="524" y="1423"/>
                  </a:cubicBezTo>
                  <a:cubicBezTo>
                    <a:pt x="524" y="1423"/>
                    <a:pt x="524" y="1423"/>
                    <a:pt x="524" y="1429"/>
                  </a:cubicBezTo>
                  <a:cubicBezTo>
                    <a:pt x="536" y="1441"/>
                    <a:pt x="548" y="1441"/>
                    <a:pt x="560" y="1453"/>
                  </a:cubicBezTo>
                  <a:cubicBezTo>
                    <a:pt x="572" y="1453"/>
                    <a:pt x="572" y="1453"/>
                    <a:pt x="584" y="1465"/>
                  </a:cubicBezTo>
                  <a:cubicBezTo>
                    <a:pt x="596" y="1465"/>
                    <a:pt x="608" y="1477"/>
                    <a:pt x="620" y="1489"/>
                  </a:cubicBezTo>
                  <a:lnTo>
                    <a:pt x="644" y="1489"/>
                  </a:lnTo>
                  <a:cubicBezTo>
                    <a:pt x="644" y="1501"/>
                    <a:pt x="655" y="1501"/>
                    <a:pt x="667" y="1513"/>
                  </a:cubicBezTo>
                  <a:cubicBezTo>
                    <a:pt x="691" y="1524"/>
                    <a:pt x="715" y="1536"/>
                    <a:pt x="751" y="1536"/>
                  </a:cubicBezTo>
                  <a:lnTo>
                    <a:pt x="786" y="1536"/>
                  </a:lnTo>
                  <a:cubicBezTo>
                    <a:pt x="798" y="1536"/>
                    <a:pt x="798" y="1548"/>
                    <a:pt x="810" y="1560"/>
                  </a:cubicBezTo>
                  <a:cubicBezTo>
                    <a:pt x="810" y="1560"/>
                    <a:pt x="822" y="1572"/>
                    <a:pt x="834" y="1572"/>
                  </a:cubicBezTo>
                  <a:lnTo>
                    <a:pt x="894" y="1572"/>
                  </a:lnTo>
                  <a:cubicBezTo>
                    <a:pt x="894" y="1572"/>
                    <a:pt x="905" y="1584"/>
                    <a:pt x="917" y="1584"/>
                  </a:cubicBezTo>
                  <a:lnTo>
                    <a:pt x="953" y="1584"/>
                  </a:lnTo>
                  <a:cubicBezTo>
                    <a:pt x="953" y="1584"/>
                    <a:pt x="953" y="1584"/>
                    <a:pt x="953" y="1572"/>
                  </a:cubicBezTo>
                  <a:lnTo>
                    <a:pt x="989" y="1572"/>
                  </a:lnTo>
                  <a:lnTo>
                    <a:pt x="1001" y="1584"/>
                  </a:lnTo>
                  <a:lnTo>
                    <a:pt x="1025" y="1584"/>
                  </a:lnTo>
                  <a:cubicBezTo>
                    <a:pt x="1036" y="1584"/>
                    <a:pt x="1060" y="1572"/>
                    <a:pt x="1072" y="1572"/>
                  </a:cubicBezTo>
                  <a:cubicBezTo>
                    <a:pt x="1096" y="1572"/>
                    <a:pt x="1084" y="1572"/>
                    <a:pt x="1084" y="1584"/>
                  </a:cubicBezTo>
                  <a:cubicBezTo>
                    <a:pt x="1084" y="1588"/>
                    <a:pt x="1085" y="1589"/>
                    <a:pt x="1088" y="1589"/>
                  </a:cubicBezTo>
                  <a:cubicBezTo>
                    <a:pt x="1092" y="1589"/>
                    <a:pt x="1100" y="1584"/>
                    <a:pt x="1108" y="1584"/>
                  </a:cubicBezTo>
                  <a:lnTo>
                    <a:pt x="1108" y="1572"/>
                  </a:lnTo>
                  <a:cubicBezTo>
                    <a:pt x="1120" y="1572"/>
                    <a:pt x="1108" y="1584"/>
                    <a:pt x="1120" y="1584"/>
                  </a:cubicBezTo>
                  <a:cubicBezTo>
                    <a:pt x="1132" y="1584"/>
                    <a:pt x="1132" y="1572"/>
                    <a:pt x="1144" y="1572"/>
                  </a:cubicBezTo>
                  <a:cubicBezTo>
                    <a:pt x="1144" y="1572"/>
                    <a:pt x="1144" y="1579"/>
                    <a:pt x="1144" y="1584"/>
                  </a:cubicBezTo>
                  <a:cubicBezTo>
                    <a:pt x="1156" y="1584"/>
                    <a:pt x="1179" y="1584"/>
                    <a:pt x="1179" y="1572"/>
                  </a:cubicBezTo>
                  <a:cubicBezTo>
                    <a:pt x="1179" y="1581"/>
                    <a:pt x="1192" y="1583"/>
                    <a:pt x="1209" y="1583"/>
                  </a:cubicBezTo>
                  <a:cubicBezTo>
                    <a:pt x="1227" y="1583"/>
                    <a:pt x="1249" y="1580"/>
                    <a:pt x="1262" y="1580"/>
                  </a:cubicBezTo>
                  <a:cubicBezTo>
                    <a:pt x="1270" y="1580"/>
                    <a:pt x="1275" y="1581"/>
                    <a:pt x="1275" y="1584"/>
                  </a:cubicBezTo>
                  <a:cubicBezTo>
                    <a:pt x="1275" y="1587"/>
                    <a:pt x="1277" y="1589"/>
                    <a:pt x="1280" y="1589"/>
                  </a:cubicBezTo>
                  <a:cubicBezTo>
                    <a:pt x="1289" y="1589"/>
                    <a:pt x="1305" y="1580"/>
                    <a:pt x="1322" y="1572"/>
                  </a:cubicBezTo>
                  <a:lnTo>
                    <a:pt x="1370" y="1560"/>
                  </a:lnTo>
                  <a:cubicBezTo>
                    <a:pt x="1370" y="1548"/>
                    <a:pt x="1370" y="1536"/>
                    <a:pt x="1370" y="1536"/>
                  </a:cubicBezTo>
                  <a:cubicBezTo>
                    <a:pt x="1370" y="1532"/>
                    <a:pt x="1368" y="1531"/>
                    <a:pt x="1366" y="1531"/>
                  </a:cubicBezTo>
                  <a:cubicBezTo>
                    <a:pt x="1362" y="1531"/>
                    <a:pt x="1354" y="1536"/>
                    <a:pt x="1346" y="1536"/>
                  </a:cubicBezTo>
                  <a:lnTo>
                    <a:pt x="1310" y="1536"/>
                  </a:lnTo>
                  <a:cubicBezTo>
                    <a:pt x="1275" y="1536"/>
                    <a:pt x="1251" y="1548"/>
                    <a:pt x="1227" y="1548"/>
                  </a:cubicBezTo>
                  <a:cubicBezTo>
                    <a:pt x="1227" y="1548"/>
                    <a:pt x="1227" y="1554"/>
                    <a:pt x="1223" y="1554"/>
                  </a:cubicBezTo>
                  <a:cubicBezTo>
                    <a:pt x="1222" y="1554"/>
                    <a:pt x="1219" y="1552"/>
                    <a:pt x="1215" y="1548"/>
                  </a:cubicBezTo>
                  <a:cubicBezTo>
                    <a:pt x="1203" y="1536"/>
                    <a:pt x="1203" y="1536"/>
                    <a:pt x="1191" y="1536"/>
                  </a:cubicBezTo>
                  <a:cubicBezTo>
                    <a:pt x="1179" y="1530"/>
                    <a:pt x="1167" y="1527"/>
                    <a:pt x="1156" y="1527"/>
                  </a:cubicBezTo>
                  <a:cubicBezTo>
                    <a:pt x="1144" y="1527"/>
                    <a:pt x="1132" y="1530"/>
                    <a:pt x="1120" y="1536"/>
                  </a:cubicBezTo>
                  <a:cubicBezTo>
                    <a:pt x="1120" y="1536"/>
                    <a:pt x="1108" y="1548"/>
                    <a:pt x="1108" y="1548"/>
                  </a:cubicBezTo>
                  <a:cubicBezTo>
                    <a:pt x="1108" y="1548"/>
                    <a:pt x="1108" y="1536"/>
                    <a:pt x="1096" y="1524"/>
                  </a:cubicBezTo>
                  <a:cubicBezTo>
                    <a:pt x="1096" y="1536"/>
                    <a:pt x="1084" y="1536"/>
                    <a:pt x="1084" y="1536"/>
                  </a:cubicBezTo>
                  <a:lnTo>
                    <a:pt x="1060" y="1536"/>
                  </a:lnTo>
                  <a:cubicBezTo>
                    <a:pt x="1060" y="1536"/>
                    <a:pt x="1060" y="1548"/>
                    <a:pt x="1036" y="1560"/>
                  </a:cubicBezTo>
                  <a:cubicBezTo>
                    <a:pt x="1025" y="1560"/>
                    <a:pt x="1025" y="1536"/>
                    <a:pt x="1036" y="1536"/>
                  </a:cubicBezTo>
                  <a:lnTo>
                    <a:pt x="1013" y="1536"/>
                  </a:lnTo>
                  <a:cubicBezTo>
                    <a:pt x="1001" y="1536"/>
                    <a:pt x="953" y="1536"/>
                    <a:pt x="941" y="1524"/>
                  </a:cubicBezTo>
                  <a:cubicBezTo>
                    <a:pt x="939" y="1522"/>
                    <a:pt x="938" y="1521"/>
                    <a:pt x="937" y="1521"/>
                  </a:cubicBezTo>
                  <a:lnTo>
                    <a:pt x="937" y="1521"/>
                  </a:lnTo>
                  <a:cubicBezTo>
                    <a:pt x="933" y="1521"/>
                    <a:pt x="941" y="1539"/>
                    <a:pt x="941" y="1548"/>
                  </a:cubicBezTo>
                  <a:cubicBezTo>
                    <a:pt x="941" y="1548"/>
                    <a:pt x="917" y="1524"/>
                    <a:pt x="917" y="1524"/>
                  </a:cubicBezTo>
                  <a:cubicBezTo>
                    <a:pt x="905" y="1524"/>
                    <a:pt x="894" y="1536"/>
                    <a:pt x="894" y="1536"/>
                  </a:cubicBezTo>
                  <a:cubicBezTo>
                    <a:pt x="893" y="1537"/>
                    <a:pt x="892" y="1538"/>
                    <a:pt x="890" y="1538"/>
                  </a:cubicBezTo>
                  <a:cubicBezTo>
                    <a:pt x="878" y="1538"/>
                    <a:pt x="854" y="1496"/>
                    <a:pt x="841" y="1496"/>
                  </a:cubicBezTo>
                  <a:cubicBezTo>
                    <a:pt x="838" y="1496"/>
                    <a:pt x="836" y="1497"/>
                    <a:pt x="834" y="1501"/>
                  </a:cubicBezTo>
                  <a:cubicBezTo>
                    <a:pt x="834" y="1509"/>
                    <a:pt x="835" y="1511"/>
                    <a:pt x="837" y="1511"/>
                  </a:cubicBezTo>
                  <a:cubicBezTo>
                    <a:pt x="841" y="1511"/>
                    <a:pt x="846" y="1501"/>
                    <a:pt x="846" y="1501"/>
                  </a:cubicBezTo>
                  <a:cubicBezTo>
                    <a:pt x="858" y="1501"/>
                    <a:pt x="846" y="1513"/>
                    <a:pt x="846" y="1513"/>
                  </a:cubicBezTo>
                  <a:lnTo>
                    <a:pt x="822" y="1513"/>
                  </a:lnTo>
                  <a:cubicBezTo>
                    <a:pt x="810" y="1513"/>
                    <a:pt x="822" y="1501"/>
                    <a:pt x="810" y="1489"/>
                  </a:cubicBezTo>
                  <a:cubicBezTo>
                    <a:pt x="798" y="1477"/>
                    <a:pt x="786" y="1477"/>
                    <a:pt x="786" y="1477"/>
                  </a:cubicBezTo>
                  <a:cubicBezTo>
                    <a:pt x="778" y="1477"/>
                    <a:pt x="781" y="1482"/>
                    <a:pt x="777" y="1482"/>
                  </a:cubicBezTo>
                  <a:cubicBezTo>
                    <a:pt x="775" y="1482"/>
                    <a:pt x="771" y="1481"/>
                    <a:pt x="763" y="1477"/>
                  </a:cubicBezTo>
                  <a:cubicBezTo>
                    <a:pt x="751" y="1471"/>
                    <a:pt x="745" y="1471"/>
                    <a:pt x="743" y="1471"/>
                  </a:cubicBezTo>
                  <a:cubicBezTo>
                    <a:pt x="742" y="1471"/>
                    <a:pt x="745" y="1471"/>
                    <a:pt x="751" y="1465"/>
                  </a:cubicBezTo>
                  <a:lnTo>
                    <a:pt x="703" y="1465"/>
                  </a:lnTo>
                  <a:cubicBezTo>
                    <a:pt x="691" y="1465"/>
                    <a:pt x="703" y="1453"/>
                    <a:pt x="691" y="1441"/>
                  </a:cubicBezTo>
                  <a:lnTo>
                    <a:pt x="667" y="1429"/>
                  </a:lnTo>
                  <a:lnTo>
                    <a:pt x="667" y="1429"/>
                  </a:lnTo>
                  <a:cubicBezTo>
                    <a:pt x="667" y="1429"/>
                    <a:pt x="685" y="1455"/>
                    <a:pt x="682" y="1455"/>
                  </a:cubicBezTo>
                  <a:cubicBezTo>
                    <a:pt x="682" y="1455"/>
                    <a:pt x="681" y="1455"/>
                    <a:pt x="679" y="1453"/>
                  </a:cubicBezTo>
                  <a:lnTo>
                    <a:pt x="644" y="1429"/>
                  </a:lnTo>
                  <a:lnTo>
                    <a:pt x="620" y="1429"/>
                  </a:lnTo>
                  <a:cubicBezTo>
                    <a:pt x="608" y="1429"/>
                    <a:pt x="632" y="1417"/>
                    <a:pt x="632" y="1417"/>
                  </a:cubicBezTo>
                  <a:lnTo>
                    <a:pt x="584" y="1417"/>
                  </a:lnTo>
                  <a:cubicBezTo>
                    <a:pt x="584" y="1417"/>
                    <a:pt x="584" y="1405"/>
                    <a:pt x="584" y="1393"/>
                  </a:cubicBezTo>
                  <a:lnTo>
                    <a:pt x="548" y="1393"/>
                  </a:lnTo>
                  <a:cubicBezTo>
                    <a:pt x="548" y="1393"/>
                    <a:pt x="536" y="1393"/>
                    <a:pt x="536" y="1382"/>
                  </a:cubicBezTo>
                  <a:lnTo>
                    <a:pt x="536" y="1370"/>
                  </a:lnTo>
                  <a:cubicBezTo>
                    <a:pt x="536" y="1361"/>
                    <a:pt x="524" y="1353"/>
                    <a:pt x="513" y="1353"/>
                  </a:cubicBezTo>
                  <a:cubicBezTo>
                    <a:pt x="509" y="1353"/>
                    <a:pt x="504" y="1354"/>
                    <a:pt x="501" y="1358"/>
                  </a:cubicBezTo>
                  <a:lnTo>
                    <a:pt x="489" y="1358"/>
                  </a:lnTo>
                  <a:lnTo>
                    <a:pt x="477" y="1346"/>
                  </a:lnTo>
                  <a:cubicBezTo>
                    <a:pt x="477" y="1346"/>
                    <a:pt x="513" y="1346"/>
                    <a:pt x="501" y="1334"/>
                  </a:cubicBezTo>
                  <a:cubicBezTo>
                    <a:pt x="489" y="1322"/>
                    <a:pt x="477" y="1334"/>
                    <a:pt x="465" y="1310"/>
                  </a:cubicBezTo>
                  <a:cubicBezTo>
                    <a:pt x="465" y="1298"/>
                    <a:pt x="441" y="1298"/>
                    <a:pt x="429" y="1298"/>
                  </a:cubicBezTo>
                  <a:cubicBezTo>
                    <a:pt x="429" y="1310"/>
                    <a:pt x="429" y="1310"/>
                    <a:pt x="429" y="1322"/>
                  </a:cubicBezTo>
                  <a:cubicBezTo>
                    <a:pt x="429" y="1322"/>
                    <a:pt x="405" y="1322"/>
                    <a:pt x="405" y="1310"/>
                  </a:cubicBezTo>
                  <a:cubicBezTo>
                    <a:pt x="405" y="1302"/>
                    <a:pt x="405" y="1293"/>
                    <a:pt x="414" y="1293"/>
                  </a:cubicBezTo>
                  <a:cubicBezTo>
                    <a:pt x="417" y="1293"/>
                    <a:pt x="422" y="1295"/>
                    <a:pt x="429" y="1298"/>
                  </a:cubicBezTo>
                  <a:cubicBezTo>
                    <a:pt x="423" y="1292"/>
                    <a:pt x="423" y="1292"/>
                    <a:pt x="423" y="1292"/>
                  </a:cubicBezTo>
                  <a:cubicBezTo>
                    <a:pt x="423" y="1292"/>
                    <a:pt x="423" y="1292"/>
                    <a:pt x="417" y="1286"/>
                  </a:cubicBezTo>
                  <a:cubicBezTo>
                    <a:pt x="417" y="1280"/>
                    <a:pt x="414" y="1280"/>
                    <a:pt x="411" y="1280"/>
                  </a:cubicBezTo>
                  <a:cubicBezTo>
                    <a:pt x="408" y="1280"/>
                    <a:pt x="405" y="1280"/>
                    <a:pt x="405" y="1274"/>
                  </a:cubicBezTo>
                  <a:cubicBezTo>
                    <a:pt x="405" y="1268"/>
                    <a:pt x="399" y="1268"/>
                    <a:pt x="394" y="1268"/>
                  </a:cubicBezTo>
                  <a:cubicBezTo>
                    <a:pt x="388" y="1268"/>
                    <a:pt x="382" y="1268"/>
                    <a:pt x="382" y="1262"/>
                  </a:cubicBezTo>
                  <a:cubicBezTo>
                    <a:pt x="382" y="1239"/>
                    <a:pt x="394" y="1239"/>
                    <a:pt x="382" y="1239"/>
                  </a:cubicBezTo>
                  <a:lnTo>
                    <a:pt x="358" y="1239"/>
                  </a:lnTo>
                  <a:cubicBezTo>
                    <a:pt x="358" y="1239"/>
                    <a:pt x="358" y="1239"/>
                    <a:pt x="358" y="1227"/>
                  </a:cubicBezTo>
                  <a:cubicBezTo>
                    <a:pt x="358" y="1215"/>
                    <a:pt x="358" y="1215"/>
                    <a:pt x="358" y="1203"/>
                  </a:cubicBezTo>
                  <a:lnTo>
                    <a:pt x="346" y="1215"/>
                  </a:lnTo>
                  <a:lnTo>
                    <a:pt x="346" y="1227"/>
                  </a:lnTo>
                  <a:cubicBezTo>
                    <a:pt x="346" y="1230"/>
                    <a:pt x="344" y="1232"/>
                    <a:pt x="341" y="1232"/>
                  </a:cubicBezTo>
                  <a:cubicBezTo>
                    <a:pt x="334" y="1232"/>
                    <a:pt x="322" y="1223"/>
                    <a:pt x="322" y="1215"/>
                  </a:cubicBezTo>
                  <a:cubicBezTo>
                    <a:pt x="322" y="1215"/>
                    <a:pt x="322" y="1203"/>
                    <a:pt x="310" y="1191"/>
                  </a:cubicBezTo>
                  <a:cubicBezTo>
                    <a:pt x="310" y="1179"/>
                    <a:pt x="310" y="1167"/>
                    <a:pt x="298" y="1167"/>
                  </a:cubicBezTo>
                  <a:cubicBezTo>
                    <a:pt x="298" y="1167"/>
                    <a:pt x="298" y="1173"/>
                    <a:pt x="295" y="1173"/>
                  </a:cubicBezTo>
                  <a:cubicBezTo>
                    <a:pt x="293" y="1173"/>
                    <a:pt x="290" y="1171"/>
                    <a:pt x="286" y="1167"/>
                  </a:cubicBezTo>
                  <a:cubicBezTo>
                    <a:pt x="274" y="1167"/>
                    <a:pt x="274" y="1155"/>
                    <a:pt x="274" y="1155"/>
                  </a:cubicBezTo>
                  <a:cubicBezTo>
                    <a:pt x="263" y="1155"/>
                    <a:pt x="239" y="1120"/>
                    <a:pt x="227" y="1108"/>
                  </a:cubicBezTo>
                  <a:cubicBezTo>
                    <a:pt x="227" y="1108"/>
                    <a:pt x="227" y="1108"/>
                    <a:pt x="227" y="1096"/>
                  </a:cubicBezTo>
                  <a:cubicBezTo>
                    <a:pt x="227" y="1084"/>
                    <a:pt x="215" y="1072"/>
                    <a:pt x="215" y="1072"/>
                  </a:cubicBezTo>
                  <a:cubicBezTo>
                    <a:pt x="215" y="1060"/>
                    <a:pt x="203" y="1048"/>
                    <a:pt x="191" y="1048"/>
                  </a:cubicBezTo>
                  <a:cubicBezTo>
                    <a:pt x="191" y="1048"/>
                    <a:pt x="191" y="1048"/>
                    <a:pt x="179" y="1036"/>
                  </a:cubicBezTo>
                  <a:cubicBezTo>
                    <a:pt x="179" y="1030"/>
                    <a:pt x="179" y="1030"/>
                    <a:pt x="178" y="1030"/>
                  </a:cubicBezTo>
                  <a:cubicBezTo>
                    <a:pt x="176" y="1030"/>
                    <a:pt x="173" y="1030"/>
                    <a:pt x="167" y="1024"/>
                  </a:cubicBezTo>
                  <a:cubicBezTo>
                    <a:pt x="167" y="1012"/>
                    <a:pt x="167" y="1012"/>
                    <a:pt x="155" y="1001"/>
                  </a:cubicBezTo>
                  <a:cubicBezTo>
                    <a:pt x="155" y="991"/>
                    <a:pt x="132" y="973"/>
                    <a:pt x="123" y="973"/>
                  </a:cubicBezTo>
                  <a:close/>
                  <a:moveTo>
                    <a:pt x="3430" y="1584"/>
                  </a:moveTo>
                  <a:cubicBezTo>
                    <a:pt x="3430" y="1584"/>
                    <a:pt x="3422" y="1599"/>
                    <a:pt x="3425" y="1599"/>
                  </a:cubicBezTo>
                  <a:cubicBezTo>
                    <a:pt x="3426" y="1599"/>
                    <a:pt x="3427" y="1598"/>
                    <a:pt x="3430" y="1596"/>
                  </a:cubicBezTo>
                  <a:lnTo>
                    <a:pt x="3453" y="1596"/>
                  </a:lnTo>
                  <a:lnTo>
                    <a:pt x="3453" y="1584"/>
                  </a:lnTo>
                  <a:close/>
                  <a:moveTo>
                    <a:pt x="3762" y="1392"/>
                  </a:moveTo>
                  <a:cubicBezTo>
                    <a:pt x="3757" y="1392"/>
                    <a:pt x="3749" y="1395"/>
                    <a:pt x="3739" y="1405"/>
                  </a:cubicBezTo>
                  <a:cubicBezTo>
                    <a:pt x="3727" y="1405"/>
                    <a:pt x="3727" y="1405"/>
                    <a:pt x="3715" y="1417"/>
                  </a:cubicBezTo>
                  <a:lnTo>
                    <a:pt x="3715" y="1429"/>
                  </a:lnTo>
                  <a:cubicBezTo>
                    <a:pt x="3711" y="1433"/>
                    <a:pt x="3705" y="1434"/>
                    <a:pt x="3698" y="1434"/>
                  </a:cubicBezTo>
                  <a:cubicBezTo>
                    <a:pt x="3684" y="1434"/>
                    <a:pt x="3668" y="1429"/>
                    <a:pt x="3668" y="1429"/>
                  </a:cubicBezTo>
                  <a:cubicBezTo>
                    <a:pt x="3668" y="1429"/>
                    <a:pt x="3668" y="1441"/>
                    <a:pt x="3644" y="1453"/>
                  </a:cubicBezTo>
                  <a:cubicBezTo>
                    <a:pt x="3632" y="1453"/>
                    <a:pt x="3620" y="1465"/>
                    <a:pt x="3608" y="1465"/>
                  </a:cubicBezTo>
                  <a:cubicBezTo>
                    <a:pt x="3608" y="1465"/>
                    <a:pt x="3596" y="1489"/>
                    <a:pt x="3596" y="1489"/>
                  </a:cubicBezTo>
                  <a:cubicBezTo>
                    <a:pt x="3592" y="1485"/>
                    <a:pt x="3590" y="1483"/>
                    <a:pt x="3587" y="1483"/>
                  </a:cubicBezTo>
                  <a:cubicBezTo>
                    <a:pt x="3583" y="1483"/>
                    <a:pt x="3580" y="1489"/>
                    <a:pt x="3572" y="1489"/>
                  </a:cubicBezTo>
                  <a:cubicBezTo>
                    <a:pt x="3572" y="1489"/>
                    <a:pt x="3561" y="1489"/>
                    <a:pt x="3549" y="1501"/>
                  </a:cubicBezTo>
                  <a:lnTo>
                    <a:pt x="3513" y="1513"/>
                  </a:lnTo>
                  <a:cubicBezTo>
                    <a:pt x="3501" y="1513"/>
                    <a:pt x="3501" y="1524"/>
                    <a:pt x="3501" y="1524"/>
                  </a:cubicBezTo>
                  <a:cubicBezTo>
                    <a:pt x="3501" y="1536"/>
                    <a:pt x="3501" y="1536"/>
                    <a:pt x="3489" y="1536"/>
                  </a:cubicBezTo>
                  <a:cubicBezTo>
                    <a:pt x="3484" y="1539"/>
                    <a:pt x="3482" y="1540"/>
                    <a:pt x="3480" y="1540"/>
                  </a:cubicBezTo>
                  <a:cubicBezTo>
                    <a:pt x="3473" y="1540"/>
                    <a:pt x="3484" y="1524"/>
                    <a:pt x="3465" y="1524"/>
                  </a:cubicBezTo>
                  <a:lnTo>
                    <a:pt x="3358" y="1560"/>
                  </a:lnTo>
                  <a:cubicBezTo>
                    <a:pt x="3358" y="1560"/>
                    <a:pt x="3311" y="1560"/>
                    <a:pt x="3322" y="1572"/>
                  </a:cubicBezTo>
                  <a:cubicBezTo>
                    <a:pt x="3322" y="1572"/>
                    <a:pt x="3311" y="1584"/>
                    <a:pt x="3299" y="1584"/>
                  </a:cubicBezTo>
                  <a:cubicBezTo>
                    <a:pt x="3287" y="1584"/>
                    <a:pt x="3299" y="1584"/>
                    <a:pt x="3287" y="1572"/>
                  </a:cubicBezTo>
                  <a:lnTo>
                    <a:pt x="3275" y="1572"/>
                  </a:lnTo>
                  <a:cubicBezTo>
                    <a:pt x="3263" y="1572"/>
                    <a:pt x="3227" y="1572"/>
                    <a:pt x="3227" y="1584"/>
                  </a:cubicBezTo>
                  <a:cubicBezTo>
                    <a:pt x="3223" y="1588"/>
                    <a:pt x="3221" y="1589"/>
                    <a:pt x="3218" y="1589"/>
                  </a:cubicBezTo>
                  <a:cubicBezTo>
                    <a:pt x="3214" y="1589"/>
                    <a:pt x="3211" y="1584"/>
                    <a:pt x="3203" y="1584"/>
                  </a:cubicBezTo>
                  <a:cubicBezTo>
                    <a:pt x="3191" y="1584"/>
                    <a:pt x="3180" y="1596"/>
                    <a:pt x="3180" y="1596"/>
                  </a:cubicBezTo>
                  <a:lnTo>
                    <a:pt x="3072" y="1596"/>
                  </a:lnTo>
                  <a:cubicBezTo>
                    <a:pt x="3061" y="1596"/>
                    <a:pt x="3061" y="1596"/>
                    <a:pt x="3061" y="1608"/>
                  </a:cubicBezTo>
                  <a:cubicBezTo>
                    <a:pt x="3049" y="1608"/>
                    <a:pt x="3049" y="1620"/>
                    <a:pt x="3025" y="1620"/>
                  </a:cubicBezTo>
                  <a:cubicBezTo>
                    <a:pt x="3001" y="1608"/>
                    <a:pt x="2977" y="1608"/>
                    <a:pt x="2965" y="1608"/>
                  </a:cubicBezTo>
                  <a:cubicBezTo>
                    <a:pt x="2953" y="1608"/>
                    <a:pt x="2930" y="1620"/>
                    <a:pt x="2930" y="1620"/>
                  </a:cubicBezTo>
                  <a:cubicBezTo>
                    <a:pt x="2918" y="1608"/>
                    <a:pt x="2918" y="1596"/>
                    <a:pt x="2894" y="1584"/>
                  </a:cubicBezTo>
                  <a:cubicBezTo>
                    <a:pt x="2870" y="1584"/>
                    <a:pt x="2894" y="1596"/>
                    <a:pt x="2894" y="1596"/>
                  </a:cubicBezTo>
                  <a:cubicBezTo>
                    <a:pt x="2894" y="1598"/>
                    <a:pt x="2893" y="1599"/>
                    <a:pt x="2892" y="1599"/>
                  </a:cubicBezTo>
                  <a:cubicBezTo>
                    <a:pt x="2889" y="1599"/>
                    <a:pt x="2880" y="1584"/>
                    <a:pt x="2870" y="1584"/>
                  </a:cubicBezTo>
                  <a:cubicBezTo>
                    <a:pt x="2860" y="1584"/>
                    <a:pt x="2858" y="1610"/>
                    <a:pt x="2851" y="1610"/>
                  </a:cubicBezTo>
                  <a:cubicBezTo>
                    <a:pt x="2849" y="1610"/>
                    <a:pt x="2848" y="1609"/>
                    <a:pt x="2846" y="1608"/>
                  </a:cubicBezTo>
                  <a:cubicBezTo>
                    <a:pt x="2834" y="1584"/>
                    <a:pt x="2846" y="1584"/>
                    <a:pt x="2834" y="1584"/>
                  </a:cubicBezTo>
                  <a:lnTo>
                    <a:pt x="2810" y="1584"/>
                  </a:lnTo>
                  <a:cubicBezTo>
                    <a:pt x="2801" y="1584"/>
                    <a:pt x="2807" y="1599"/>
                    <a:pt x="2797" y="1599"/>
                  </a:cubicBezTo>
                  <a:cubicBezTo>
                    <a:pt x="2795" y="1599"/>
                    <a:pt x="2791" y="1598"/>
                    <a:pt x="2787" y="1596"/>
                  </a:cubicBezTo>
                  <a:cubicBezTo>
                    <a:pt x="2787" y="1584"/>
                    <a:pt x="2787" y="1584"/>
                    <a:pt x="2787" y="1572"/>
                  </a:cubicBezTo>
                  <a:cubicBezTo>
                    <a:pt x="2779" y="1572"/>
                    <a:pt x="2771" y="1567"/>
                    <a:pt x="2763" y="1567"/>
                  </a:cubicBezTo>
                  <a:cubicBezTo>
                    <a:pt x="2759" y="1567"/>
                    <a:pt x="2755" y="1568"/>
                    <a:pt x="2751" y="1572"/>
                  </a:cubicBezTo>
                  <a:cubicBezTo>
                    <a:pt x="2751" y="1560"/>
                    <a:pt x="2739" y="1560"/>
                    <a:pt x="2727" y="1560"/>
                  </a:cubicBezTo>
                  <a:cubicBezTo>
                    <a:pt x="2715" y="1560"/>
                    <a:pt x="2668" y="1536"/>
                    <a:pt x="2656" y="1536"/>
                  </a:cubicBezTo>
                  <a:lnTo>
                    <a:pt x="2656" y="1536"/>
                  </a:lnTo>
                  <a:cubicBezTo>
                    <a:pt x="2681" y="1545"/>
                    <a:pt x="2682" y="1553"/>
                    <a:pt x="2673" y="1553"/>
                  </a:cubicBezTo>
                  <a:cubicBezTo>
                    <a:pt x="2669" y="1553"/>
                    <a:pt x="2663" y="1552"/>
                    <a:pt x="2656" y="1548"/>
                  </a:cubicBezTo>
                  <a:cubicBezTo>
                    <a:pt x="2644" y="1536"/>
                    <a:pt x="2620" y="1524"/>
                    <a:pt x="2608" y="1524"/>
                  </a:cubicBezTo>
                  <a:cubicBezTo>
                    <a:pt x="2608" y="1533"/>
                    <a:pt x="2627" y="1548"/>
                    <a:pt x="2642" y="1555"/>
                  </a:cubicBezTo>
                  <a:lnTo>
                    <a:pt x="2642" y="1555"/>
                  </a:lnTo>
                  <a:lnTo>
                    <a:pt x="2620" y="1548"/>
                  </a:lnTo>
                  <a:cubicBezTo>
                    <a:pt x="2619" y="1548"/>
                    <a:pt x="2617" y="1548"/>
                    <a:pt x="2616" y="1548"/>
                  </a:cubicBezTo>
                  <a:lnTo>
                    <a:pt x="2616" y="1548"/>
                  </a:lnTo>
                  <a:cubicBezTo>
                    <a:pt x="2618" y="1552"/>
                    <a:pt x="2620" y="1556"/>
                    <a:pt x="2620" y="1560"/>
                  </a:cubicBezTo>
                  <a:cubicBezTo>
                    <a:pt x="2620" y="1554"/>
                    <a:pt x="2621" y="1552"/>
                    <a:pt x="2622" y="1552"/>
                  </a:cubicBezTo>
                  <a:cubicBezTo>
                    <a:pt x="2626" y="1552"/>
                    <a:pt x="2635" y="1572"/>
                    <a:pt x="2644" y="1572"/>
                  </a:cubicBezTo>
                  <a:cubicBezTo>
                    <a:pt x="2652" y="1576"/>
                    <a:pt x="2657" y="1577"/>
                    <a:pt x="2661" y="1577"/>
                  </a:cubicBezTo>
                  <a:cubicBezTo>
                    <a:pt x="2670" y="1577"/>
                    <a:pt x="2676" y="1572"/>
                    <a:pt x="2691" y="1572"/>
                  </a:cubicBezTo>
                  <a:cubicBezTo>
                    <a:pt x="2691" y="1584"/>
                    <a:pt x="2703" y="1584"/>
                    <a:pt x="2703" y="1584"/>
                  </a:cubicBezTo>
                  <a:cubicBezTo>
                    <a:pt x="2711" y="1588"/>
                    <a:pt x="2717" y="1589"/>
                    <a:pt x="2721" y="1589"/>
                  </a:cubicBezTo>
                  <a:cubicBezTo>
                    <a:pt x="2730" y="1589"/>
                    <a:pt x="2735" y="1584"/>
                    <a:pt x="2751" y="1584"/>
                  </a:cubicBezTo>
                  <a:cubicBezTo>
                    <a:pt x="2763" y="1596"/>
                    <a:pt x="2775" y="1596"/>
                    <a:pt x="2799" y="1608"/>
                  </a:cubicBezTo>
                  <a:lnTo>
                    <a:pt x="2810" y="1608"/>
                  </a:lnTo>
                  <a:cubicBezTo>
                    <a:pt x="2846" y="1608"/>
                    <a:pt x="2870" y="1632"/>
                    <a:pt x="2894" y="1632"/>
                  </a:cubicBezTo>
                  <a:cubicBezTo>
                    <a:pt x="2910" y="1632"/>
                    <a:pt x="2904" y="1626"/>
                    <a:pt x="2906" y="1626"/>
                  </a:cubicBezTo>
                  <a:lnTo>
                    <a:pt x="2906" y="1626"/>
                  </a:lnTo>
                  <a:cubicBezTo>
                    <a:pt x="2907" y="1626"/>
                    <a:pt x="2910" y="1628"/>
                    <a:pt x="2918" y="1632"/>
                  </a:cubicBezTo>
                  <a:cubicBezTo>
                    <a:pt x="2918" y="1632"/>
                    <a:pt x="2918" y="1643"/>
                    <a:pt x="2930" y="1643"/>
                  </a:cubicBezTo>
                  <a:lnTo>
                    <a:pt x="2941" y="1643"/>
                  </a:lnTo>
                  <a:cubicBezTo>
                    <a:pt x="2965" y="1643"/>
                    <a:pt x="3000" y="1654"/>
                    <a:pt x="3027" y="1654"/>
                  </a:cubicBezTo>
                  <a:cubicBezTo>
                    <a:pt x="3041" y="1654"/>
                    <a:pt x="3053" y="1651"/>
                    <a:pt x="3061" y="1643"/>
                  </a:cubicBezTo>
                  <a:cubicBezTo>
                    <a:pt x="3069" y="1638"/>
                    <a:pt x="3075" y="1635"/>
                    <a:pt x="3079" y="1635"/>
                  </a:cubicBezTo>
                  <a:cubicBezTo>
                    <a:pt x="3092" y="1635"/>
                    <a:pt x="3087" y="1655"/>
                    <a:pt x="3096" y="1655"/>
                  </a:cubicBezTo>
                  <a:cubicBezTo>
                    <a:pt x="3106" y="1655"/>
                    <a:pt x="3108" y="1625"/>
                    <a:pt x="3102" y="1613"/>
                  </a:cubicBezTo>
                  <a:lnTo>
                    <a:pt x="3102" y="1613"/>
                  </a:lnTo>
                  <a:cubicBezTo>
                    <a:pt x="3107" y="1614"/>
                    <a:pt x="3114" y="1614"/>
                    <a:pt x="3122" y="1614"/>
                  </a:cubicBezTo>
                  <a:cubicBezTo>
                    <a:pt x="3135" y="1614"/>
                    <a:pt x="3150" y="1614"/>
                    <a:pt x="3156" y="1620"/>
                  </a:cubicBezTo>
                  <a:cubicBezTo>
                    <a:pt x="3160" y="1624"/>
                    <a:pt x="3162" y="1625"/>
                    <a:pt x="3164" y="1625"/>
                  </a:cubicBezTo>
                  <a:cubicBezTo>
                    <a:pt x="3168" y="1625"/>
                    <a:pt x="3168" y="1620"/>
                    <a:pt x="3168" y="1620"/>
                  </a:cubicBezTo>
                  <a:lnTo>
                    <a:pt x="3203" y="1620"/>
                  </a:lnTo>
                  <a:cubicBezTo>
                    <a:pt x="3251" y="1608"/>
                    <a:pt x="3299" y="1608"/>
                    <a:pt x="3346" y="1596"/>
                  </a:cubicBezTo>
                  <a:cubicBezTo>
                    <a:pt x="3382" y="1584"/>
                    <a:pt x="3442" y="1596"/>
                    <a:pt x="3430" y="1560"/>
                  </a:cubicBezTo>
                  <a:lnTo>
                    <a:pt x="3430" y="1548"/>
                  </a:lnTo>
                  <a:cubicBezTo>
                    <a:pt x="3430" y="1548"/>
                    <a:pt x="3442" y="1548"/>
                    <a:pt x="3442" y="1560"/>
                  </a:cubicBezTo>
                  <a:cubicBezTo>
                    <a:pt x="3442" y="1560"/>
                    <a:pt x="3465" y="1596"/>
                    <a:pt x="3465" y="1596"/>
                  </a:cubicBezTo>
                  <a:lnTo>
                    <a:pt x="3465" y="1584"/>
                  </a:lnTo>
                  <a:lnTo>
                    <a:pt x="3477" y="1572"/>
                  </a:lnTo>
                  <a:cubicBezTo>
                    <a:pt x="3485" y="1572"/>
                    <a:pt x="3498" y="1567"/>
                    <a:pt x="3506" y="1567"/>
                  </a:cubicBezTo>
                  <a:cubicBezTo>
                    <a:pt x="3510" y="1567"/>
                    <a:pt x="3513" y="1568"/>
                    <a:pt x="3513" y="1572"/>
                  </a:cubicBezTo>
                  <a:cubicBezTo>
                    <a:pt x="3513" y="1560"/>
                    <a:pt x="3537" y="1560"/>
                    <a:pt x="3537" y="1548"/>
                  </a:cubicBezTo>
                  <a:cubicBezTo>
                    <a:pt x="3537" y="1536"/>
                    <a:pt x="3537" y="1524"/>
                    <a:pt x="3561" y="1524"/>
                  </a:cubicBezTo>
                  <a:cubicBezTo>
                    <a:pt x="3572" y="1536"/>
                    <a:pt x="3561" y="1536"/>
                    <a:pt x="3572" y="1536"/>
                  </a:cubicBezTo>
                  <a:cubicBezTo>
                    <a:pt x="3596" y="1536"/>
                    <a:pt x="3596" y="1536"/>
                    <a:pt x="3596" y="1524"/>
                  </a:cubicBezTo>
                  <a:lnTo>
                    <a:pt x="3608" y="1524"/>
                  </a:lnTo>
                  <a:cubicBezTo>
                    <a:pt x="3608" y="1524"/>
                    <a:pt x="3644" y="1489"/>
                    <a:pt x="3668" y="1489"/>
                  </a:cubicBezTo>
                  <a:cubicBezTo>
                    <a:pt x="3669" y="1490"/>
                    <a:pt x="3671" y="1491"/>
                    <a:pt x="3672" y="1491"/>
                  </a:cubicBezTo>
                  <a:cubicBezTo>
                    <a:pt x="3680" y="1491"/>
                    <a:pt x="3681" y="1465"/>
                    <a:pt x="3692" y="1465"/>
                  </a:cubicBezTo>
                  <a:cubicBezTo>
                    <a:pt x="3692" y="1465"/>
                    <a:pt x="3697" y="1470"/>
                    <a:pt x="3700" y="1470"/>
                  </a:cubicBezTo>
                  <a:cubicBezTo>
                    <a:pt x="3702" y="1470"/>
                    <a:pt x="3703" y="1469"/>
                    <a:pt x="3703" y="1465"/>
                  </a:cubicBezTo>
                  <a:cubicBezTo>
                    <a:pt x="3703" y="1453"/>
                    <a:pt x="3703" y="1453"/>
                    <a:pt x="3703" y="1453"/>
                  </a:cubicBezTo>
                  <a:lnTo>
                    <a:pt x="3727" y="1465"/>
                  </a:lnTo>
                  <a:cubicBezTo>
                    <a:pt x="3727" y="1441"/>
                    <a:pt x="3739" y="1429"/>
                    <a:pt x="3751" y="1429"/>
                  </a:cubicBezTo>
                  <a:cubicBezTo>
                    <a:pt x="3758" y="1429"/>
                    <a:pt x="3766" y="1425"/>
                    <a:pt x="3773" y="1421"/>
                  </a:cubicBezTo>
                  <a:lnTo>
                    <a:pt x="3773" y="1421"/>
                  </a:lnTo>
                  <a:cubicBezTo>
                    <a:pt x="3775" y="1422"/>
                    <a:pt x="3778" y="1422"/>
                    <a:pt x="3780" y="1422"/>
                  </a:cubicBezTo>
                  <a:cubicBezTo>
                    <a:pt x="3784" y="1422"/>
                    <a:pt x="3787" y="1421"/>
                    <a:pt x="3787" y="1417"/>
                  </a:cubicBezTo>
                  <a:cubicBezTo>
                    <a:pt x="3782" y="1417"/>
                    <a:pt x="3778" y="1419"/>
                    <a:pt x="3773" y="1421"/>
                  </a:cubicBezTo>
                  <a:lnTo>
                    <a:pt x="3773" y="1421"/>
                  </a:lnTo>
                  <a:cubicBezTo>
                    <a:pt x="3765" y="1419"/>
                    <a:pt x="3756" y="1412"/>
                    <a:pt x="3763" y="1405"/>
                  </a:cubicBezTo>
                  <a:cubicBezTo>
                    <a:pt x="3770" y="1398"/>
                    <a:pt x="3769" y="1392"/>
                    <a:pt x="3762" y="139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0" name="Google Shape;6550;p50"/>
            <p:cNvSpPr/>
            <p:nvPr/>
          </p:nvSpPr>
          <p:spPr>
            <a:xfrm>
              <a:off x="-2446000" y="1103100"/>
              <a:ext cx="36350" cy="41000"/>
            </a:xfrm>
            <a:custGeom>
              <a:avLst/>
              <a:gdLst/>
              <a:ahLst/>
              <a:cxnLst/>
              <a:rect l="l" t="t" r="r" b="b"/>
              <a:pathLst>
                <a:path w="1454" h="1640" extrusionOk="0">
                  <a:moveTo>
                    <a:pt x="624" y="0"/>
                  </a:moveTo>
                  <a:cubicBezTo>
                    <a:pt x="432" y="0"/>
                    <a:pt x="252" y="108"/>
                    <a:pt x="167" y="294"/>
                  </a:cubicBezTo>
                  <a:cubicBezTo>
                    <a:pt x="0" y="770"/>
                    <a:pt x="179" y="1294"/>
                    <a:pt x="608" y="1580"/>
                  </a:cubicBezTo>
                  <a:cubicBezTo>
                    <a:pt x="679" y="1616"/>
                    <a:pt x="762" y="1628"/>
                    <a:pt x="846" y="1639"/>
                  </a:cubicBezTo>
                  <a:cubicBezTo>
                    <a:pt x="893" y="1628"/>
                    <a:pt x="941" y="1628"/>
                    <a:pt x="989" y="1604"/>
                  </a:cubicBezTo>
                  <a:cubicBezTo>
                    <a:pt x="1120" y="1568"/>
                    <a:pt x="1227" y="1473"/>
                    <a:pt x="1286" y="1342"/>
                  </a:cubicBezTo>
                  <a:cubicBezTo>
                    <a:pt x="1453" y="866"/>
                    <a:pt x="1274" y="330"/>
                    <a:pt x="858" y="56"/>
                  </a:cubicBezTo>
                  <a:cubicBezTo>
                    <a:pt x="782" y="18"/>
                    <a:pt x="702" y="0"/>
                    <a:pt x="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1" name="Google Shape;6551;p50"/>
            <p:cNvSpPr/>
            <p:nvPr/>
          </p:nvSpPr>
          <p:spPr>
            <a:xfrm>
              <a:off x="-2445700" y="1103000"/>
              <a:ext cx="34250" cy="42125"/>
            </a:xfrm>
            <a:custGeom>
              <a:avLst/>
              <a:gdLst/>
              <a:ahLst/>
              <a:cxnLst/>
              <a:rect l="l" t="t" r="r" b="b"/>
              <a:pathLst>
                <a:path w="1370" h="1685" extrusionOk="0">
                  <a:moveTo>
                    <a:pt x="415" y="7"/>
                  </a:moveTo>
                  <a:cubicBezTo>
                    <a:pt x="413" y="7"/>
                    <a:pt x="411" y="10"/>
                    <a:pt x="412" y="14"/>
                  </a:cubicBezTo>
                  <a:lnTo>
                    <a:pt x="412" y="14"/>
                  </a:lnTo>
                  <a:cubicBezTo>
                    <a:pt x="413" y="13"/>
                    <a:pt x="414" y="12"/>
                    <a:pt x="417" y="12"/>
                  </a:cubicBezTo>
                  <a:cubicBezTo>
                    <a:pt x="417" y="9"/>
                    <a:pt x="416" y="7"/>
                    <a:pt x="415" y="7"/>
                  </a:cubicBezTo>
                  <a:close/>
                  <a:moveTo>
                    <a:pt x="536" y="24"/>
                  </a:moveTo>
                  <a:cubicBezTo>
                    <a:pt x="536" y="24"/>
                    <a:pt x="536" y="24"/>
                    <a:pt x="536" y="24"/>
                  </a:cubicBezTo>
                  <a:lnTo>
                    <a:pt x="536" y="24"/>
                  </a:lnTo>
                  <a:cubicBezTo>
                    <a:pt x="536" y="24"/>
                    <a:pt x="524" y="36"/>
                    <a:pt x="536" y="36"/>
                  </a:cubicBezTo>
                  <a:cubicBezTo>
                    <a:pt x="536" y="32"/>
                    <a:pt x="536" y="28"/>
                    <a:pt x="536" y="24"/>
                  </a:cubicBezTo>
                  <a:close/>
                  <a:moveTo>
                    <a:pt x="367" y="55"/>
                  </a:moveTo>
                  <a:cubicBezTo>
                    <a:pt x="369" y="55"/>
                    <a:pt x="377" y="60"/>
                    <a:pt x="369" y="60"/>
                  </a:cubicBezTo>
                  <a:cubicBezTo>
                    <a:pt x="366" y="56"/>
                    <a:pt x="366" y="55"/>
                    <a:pt x="367" y="55"/>
                  </a:cubicBezTo>
                  <a:close/>
                  <a:moveTo>
                    <a:pt x="441" y="48"/>
                  </a:moveTo>
                  <a:cubicBezTo>
                    <a:pt x="441" y="48"/>
                    <a:pt x="429" y="60"/>
                    <a:pt x="441" y="60"/>
                  </a:cubicBezTo>
                  <a:lnTo>
                    <a:pt x="441" y="48"/>
                  </a:lnTo>
                  <a:close/>
                  <a:moveTo>
                    <a:pt x="536" y="24"/>
                  </a:moveTo>
                  <a:cubicBezTo>
                    <a:pt x="524" y="24"/>
                    <a:pt x="512" y="24"/>
                    <a:pt x="512" y="36"/>
                  </a:cubicBezTo>
                  <a:lnTo>
                    <a:pt x="512" y="39"/>
                  </a:lnTo>
                  <a:lnTo>
                    <a:pt x="512" y="39"/>
                  </a:lnTo>
                  <a:cubicBezTo>
                    <a:pt x="509" y="38"/>
                    <a:pt x="505" y="36"/>
                    <a:pt x="500" y="36"/>
                  </a:cubicBezTo>
                  <a:cubicBezTo>
                    <a:pt x="500" y="43"/>
                    <a:pt x="500" y="48"/>
                    <a:pt x="500" y="48"/>
                  </a:cubicBezTo>
                  <a:lnTo>
                    <a:pt x="512" y="48"/>
                  </a:lnTo>
                  <a:lnTo>
                    <a:pt x="512" y="60"/>
                  </a:lnTo>
                  <a:cubicBezTo>
                    <a:pt x="512" y="60"/>
                    <a:pt x="524" y="24"/>
                    <a:pt x="536" y="24"/>
                  </a:cubicBezTo>
                  <a:close/>
                  <a:moveTo>
                    <a:pt x="619" y="71"/>
                  </a:moveTo>
                  <a:lnTo>
                    <a:pt x="619" y="71"/>
                  </a:lnTo>
                  <a:cubicBezTo>
                    <a:pt x="620" y="71"/>
                    <a:pt x="620" y="72"/>
                    <a:pt x="620" y="72"/>
                  </a:cubicBezTo>
                  <a:lnTo>
                    <a:pt x="620" y="72"/>
                  </a:lnTo>
                  <a:cubicBezTo>
                    <a:pt x="620" y="72"/>
                    <a:pt x="620" y="72"/>
                    <a:pt x="619" y="71"/>
                  </a:cubicBezTo>
                  <a:close/>
                  <a:moveTo>
                    <a:pt x="429" y="60"/>
                  </a:moveTo>
                  <a:cubicBezTo>
                    <a:pt x="429" y="60"/>
                    <a:pt x="405" y="60"/>
                    <a:pt x="417" y="72"/>
                  </a:cubicBezTo>
                  <a:lnTo>
                    <a:pt x="429" y="72"/>
                  </a:lnTo>
                  <a:cubicBezTo>
                    <a:pt x="429" y="60"/>
                    <a:pt x="429" y="60"/>
                    <a:pt x="429" y="60"/>
                  </a:cubicBezTo>
                  <a:close/>
                  <a:moveTo>
                    <a:pt x="870" y="72"/>
                  </a:moveTo>
                  <a:cubicBezTo>
                    <a:pt x="870" y="76"/>
                    <a:pt x="871" y="77"/>
                    <a:pt x="873" y="77"/>
                  </a:cubicBezTo>
                  <a:cubicBezTo>
                    <a:pt x="876" y="77"/>
                    <a:pt x="881" y="72"/>
                    <a:pt x="881" y="72"/>
                  </a:cubicBezTo>
                  <a:close/>
                  <a:moveTo>
                    <a:pt x="548" y="24"/>
                  </a:moveTo>
                  <a:cubicBezTo>
                    <a:pt x="548" y="24"/>
                    <a:pt x="536" y="36"/>
                    <a:pt x="548" y="36"/>
                  </a:cubicBezTo>
                  <a:lnTo>
                    <a:pt x="536" y="36"/>
                  </a:lnTo>
                  <a:cubicBezTo>
                    <a:pt x="536" y="43"/>
                    <a:pt x="536" y="48"/>
                    <a:pt x="536" y="48"/>
                  </a:cubicBezTo>
                  <a:cubicBezTo>
                    <a:pt x="536" y="52"/>
                    <a:pt x="537" y="53"/>
                    <a:pt x="539" y="53"/>
                  </a:cubicBezTo>
                  <a:cubicBezTo>
                    <a:pt x="543" y="53"/>
                    <a:pt x="548" y="48"/>
                    <a:pt x="548" y="48"/>
                  </a:cubicBezTo>
                  <a:lnTo>
                    <a:pt x="548" y="72"/>
                  </a:lnTo>
                  <a:lnTo>
                    <a:pt x="584" y="72"/>
                  </a:lnTo>
                  <a:lnTo>
                    <a:pt x="584" y="84"/>
                  </a:lnTo>
                  <a:lnTo>
                    <a:pt x="620" y="84"/>
                  </a:lnTo>
                  <a:cubicBezTo>
                    <a:pt x="620" y="84"/>
                    <a:pt x="625" y="78"/>
                    <a:pt x="628" y="78"/>
                  </a:cubicBezTo>
                  <a:cubicBezTo>
                    <a:pt x="630" y="78"/>
                    <a:pt x="631" y="80"/>
                    <a:pt x="631" y="84"/>
                  </a:cubicBezTo>
                  <a:lnTo>
                    <a:pt x="631" y="84"/>
                  </a:lnTo>
                  <a:cubicBezTo>
                    <a:pt x="631" y="72"/>
                    <a:pt x="620" y="60"/>
                    <a:pt x="620" y="60"/>
                  </a:cubicBezTo>
                  <a:cubicBezTo>
                    <a:pt x="619" y="60"/>
                    <a:pt x="618" y="60"/>
                    <a:pt x="618" y="60"/>
                  </a:cubicBezTo>
                  <a:lnTo>
                    <a:pt x="618" y="60"/>
                  </a:lnTo>
                  <a:cubicBezTo>
                    <a:pt x="616" y="53"/>
                    <a:pt x="612" y="46"/>
                    <a:pt x="605" y="46"/>
                  </a:cubicBezTo>
                  <a:cubicBezTo>
                    <a:pt x="602" y="46"/>
                    <a:pt x="599" y="46"/>
                    <a:pt x="596" y="48"/>
                  </a:cubicBezTo>
                  <a:cubicBezTo>
                    <a:pt x="590" y="54"/>
                    <a:pt x="587" y="57"/>
                    <a:pt x="585" y="57"/>
                  </a:cubicBezTo>
                  <a:cubicBezTo>
                    <a:pt x="584" y="57"/>
                    <a:pt x="584" y="54"/>
                    <a:pt x="584" y="48"/>
                  </a:cubicBezTo>
                  <a:cubicBezTo>
                    <a:pt x="584" y="36"/>
                    <a:pt x="596" y="36"/>
                    <a:pt x="584" y="36"/>
                  </a:cubicBezTo>
                  <a:lnTo>
                    <a:pt x="572" y="36"/>
                  </a:lnTo>
                  <a:cubicBezTo>
                    <a:pt x="560" y="36"/>
                    <a:pt x="560" y="24"/>
                    <a:pt x="548" y="24"/>
                  </a:cubicBezTo>
                  <a:close/>
                  <a:moveTo>
                    <a:pt x="655" y="84"/>
                  </a:moveTo>
                  <a:lnTo>
                    <a:pt x="652" y="90"/>
                  </a:lnTo>
                  <a:lnTo>
                    <a:pt x="652" y="90"/>
                  </a:lnTo>
                  <a:cubicBezTo>
                    <a:pt x="654" y="88"/>
                    <a:pt x="655" y="86"/>
                    <a:pt x="655" y="84"/>
                  </a:cubicBezTo>
                  <a:close/>
                  <a:moveTo>
                    <a:pt x="624" y="96"/>
                  </a:moveTo>
                  <a:lnTo>
                    <a:pt x="624" y="96"/>
                  </a:lnTo>
                  <a:cubicBezTo>
                    <a:pt x="623" y="96"/>
                    <a:pt x="621" y="96"/>
                    <a:pt x="620" y="96"/>
                  </a:cubicBezTo>
                  <a:cubicBezTo>
                    <a:pt x="620" y="98"/>
                    <a:pt x="620" y="99"/>
                    <a:pt x="621" y="99"/>
                  </a:cubicBezTo>
                  <a:cubicBezTo>
                    <a:pt x="622" y="99"/>
                    <a:pt x="623" y="98"/>
                    <a:pt x="624" y="96"/>
                  </a:cubicBezTo>
                  <a:close/>
                  <a:moveTo>
                    <a:pt x="643" y="60"/>
                  </a:moveTo>
                  <a:lnTo>
                    <a:pt x="631" y="84"/>
                  </a:lnTo>
                  <a:cubicBezTo>
                    <a:pt x="631" y="84"/>
                    <a:pt x="628" y="91"/>
                    <a:pt x="624" y="96"/>
                  </a:cubicBezTo>
                  <a:lnTo>
                    <a:pt x="624" y="96"/>
                  </a:lnTo>
                  <a:cubicBezTo>
                    <a:pt x="630" y="96"/>
                    <a:pt x="637" y="95"/>
                    <a:pt x="643" y="94"/>
                  </a:cubicBezTo>
                  <a:lnTo>
                    <a:pt x="643" y="94"/>
                  </a:lnTo>
                  <a:lnTo>
                    <a:pt x="643" y="108"/>
                  </a:lnTo>
                  <a:lnTo>
                    <a:pt x="652" y="90"/>
                  </a:lnTo>
                  <a:lnTo>
                    <a:pt x="652" y="90"/>
                  </a:lnTo>
                  <a:cubicBezTo>
                    <a:pt x="650" y="92"/>
                    <a:pt x="647" y="93"/>
                    <a:pt x="643" y="94"/>
                  </a:cubicBezTo>
                  <a:lnTo>
                    <a:pt x="643" y="94"/>
                  </a:lnTo>
                  <a:lnTo>
                    <a:pt x="643" y="84"/>
                  </a:lnTo>
                  <a:lnTo>
                    <a:pt x="643" y="72"/>
                  </a:lnTo>
                  <a:lnTo>
                    <a:pt x="643" y="60"/>
                  </a:lnTo>
                  <a:close/>
                  <a:moveTo>
                    <a:pt x="273" y="126"/>
                  </a:moveTo>
                  <a:cubicBezTo>
                    <a:pt x="275" y="129"/>
                    <a:pt x="280" y="131"/>
                    <a:pt x="286" y="131"/>
                  </a:cubicBezTo>
                  <a:cubicBezTo>
                    <a:pt x="283" y="128"/>
                    <a:pt x="278" y="126"/>
                    <a:pt x="273" y="126"/>
                  </a:cubicBezTo>
                  <a:close/>
                  <a:moveTo>
                    <a:pt x="286" y="131"/>
                  </a:moveTo>
                  <a:cubicBezTo>
                    <a:pt x="286" y="135"/>
                    <a:pt x="287" y="137"/>
                    <a:pt x="289" y="137"/>
                  </a:cubicBezTo>
                  <a:cubicBezTo>
                    <a:pt x="291" y="137"/>
                    <a:pt x="294" y="131"/>
                    <a:pt x="286" y="131"/>
                  </a:cubicBezTo>
                  <a:close/>
                  <a:moveTo>
                    <a:pt x="250" y="164"/>
                  </a:moveTo>
                  <a:cubicBezTo>
                    <a:pt x="250" y="165"/>
                    <a:pt x="250" y="166"/>
                    <a:pt x="250" y="167"/>
                  </a:cubicBezTo>
                  <a:lnTo>
                    <a:pt x="250" y="167"/>
                  </a:lnTo>
                  <a:cubicBezTo>
                    <a:pt x="248" y="167"/>
                    <a:pt x="248" y="166"/>
                    <a:pt x="250" y="164"/>
                  </a:cubicBezTo>
                  <a:close/>
                  <a:moveTo>
                    <a:pt x="903" y="212"/>
                  </a:moveTo>
                  <a:cubicBezTo>
                    <a:pt x="902" y="212"/>
                    <a:pt x="899" y="213"/>
                    <a:pt x="897" y="215"/>
                  </a:cubicBezTo>
                  <a:lnTo>
                    <a:pt x="897" y="215"/>
                  </a:lnTo>
                  <a:cubicBezTo>
                    <a:pt x="901" y="215"/>
                    <a:pt x="903" y="216"/>
                    <a:pt x="905" y="216"/>
                  </a:cubicBezTo>
                  <a:lnTo>
                    <a:pt x="905" y="216"/>
                  </a:lnTo>
                  <a:lnTo>
                    <a:pt x="905" y="215"/>
                  </a:lnTo>
                  <a:cubicBezTo>
                    <a:pt x="905" y="213"/>
                    <a:pt x="904" y="212"/>
                    <a:pt x="903" y="212"/>
                  </a:cubicBezTo>
                  <a:close/>
                  <a:moveTo>
                    <a:pt x="715" y="72"/>
                  </a:moveTo>
                  <a:lnTo>
                    <a:pt x="691" y="84"/>
                  </a:lnTo>
                  <a:lnTo>
                    <a:pt x="679" y="84"/>
                  </a:lnTo>
                  <a:cubicBezTo>
                    <a:pt x="671" y="84"/>
                    <a:pt x="663" y="73"/>
                    <a:pt x="659" y="73"/>
                  </a:cubicBezTo>
                  <a:cubicBezTo>
                    <a:pt x="657" y="73"/>
                    <a:pt x="655" y="76"/>
                    <a:pt x="655" y="84"/>
                  </a:cubicBezTo>
                  <a:cubicBezTo>
                    <a:pt x="655" y="84"/>
                    <a:pt x="655" y="96"/>
                    <a:pt x="655" y="96"/>
                  </a:cubicBezTo>
                  <a:cubicBezTo>
                    <a:pt x="655" y="102"/>
                    <a:pt x="658" y="105"/>
                    <a:pt x="661" y="105"/>
                  </a:cubicBezTo>
                  <a:cubicBezTo>
                    <a:pt x="664" y="105"/>
                    <a:pt x="667" y="102"/>
                    <a:pt x="667" y="96"/>
                  </a:cubicBezTo>
                  <a:lnTo>
                    <a:pt x="679" y="96"/>
                  </a:lnTo>
                  <a:cubicBezTo>
                    <a:pt x="691" y="96"/>
                    <a:pt x="691" y="119"/>
                    <a:pt x="691" y="119"/>
                  </a:cubicBezTo>
                  <a:lnTo>
                    <a:pt x="715" y="119"/>
                  </a:lnTo>
                  <a:cubicBezTo>
                    <a:pt x="727" y="119"/>
                    <a:pt x="727" y="131"/>
                    <a:pt x="727" y="131"/>
                  </a:cubicBezTo>
                  <a:lnTo>
                    <a:pt x="739" y="131"/>
                  </a:lnTo>
                  <a:cubicBezTo>
                    <a:pt x="750" y="131"/>
                    <a:pt x="750" y="131"/>
                    <a:pt x="762" y="143"/>
                  </a:cubicBezTo>
                  <a:lnTo>
                    <a:pt x="798" y="143"/>
                  </a:lnTo>
                  <a:lnTo>
                    <a:pt x="798" y="155"/>
                  </a:lnTo>
                  <a:lnTo>
                    <a:pt x="810" y="155"/>
                  </a:lnTo>
                  <a:cubicBezTo>
                    <a:pt x="806" y="159"/>
                    <a:pt x="806" y="160"/>
                    <a:pt x="808" y="160"/>
                  </a:cubicBezTo>
                  <a:cubicBezTo>
                    <a:pt x="811" y="160"/>
                    <a:pt x="822" y="155"/>
                    <a:pt x="822" y="155"/>
                  </a:cubicBezTo>
                  <a:cubicBezTo>
                    <a:pt x="822" y="155"/>
                    <a:pt x="822" y="167"/>
                    <a:pt x="822" y="179"/>
                  </a:cubicBezTo>
                  <a:lnTo>
                    <a:pt x="834" y="179"/>
                  </a:lnTo>
                  <a:cubicBezTo>
                    <a:pt x="834" y="179"/>
                    <a:pt x="834" y="179"/>
                    <a:pt x="834" y="191"/>
                  </a:cubicBezTo>
                  <a:cubicBezTo>
                    <a:pt x="846" y="191"/>
                    <a:pt x="858" y="203"/>
                    <a:pt x="846" y="203"/>
                  </a:cubicBezTo>
                  <a:cubicBezTo>
                    <a:pt x="846" y="205"/>
                    <a:pt x="846" y="206"/>
                    <a:pt x="847" y="206"/>
                  </a:cubicBezTo>
                  <a:cubicBezTo>
                    <a:pt x="849" y="206"/>
                    <a:pt x="854" y="199"/>
                    <a:pt x="856" y="199"/>
                  </a:cubicBezTo>
                  <a:cubicBezTo>
                    <a:pt x="857" y="199"/>
                    <a:pt x="858" y="200"/>
                    <a:pt x="858" y="203"/>
                  </a:cubicBezTo>
                  <a:cubicBezTo>
                    <a:pt x="858" y="203"/>
                    <a:pt x="893" y="203"/>
                    <a:pt x="881" y="227"/>
                  </a:cubicBezTo>
                  <a:cubicBezTo>
                    <a:pt x="880" y="228"/>
                    <a:pt x="879" y="229"/>
                    <a:pt x="879" y="229"/>
                  </a:cubicBezTo>
                  <a:cubicBezTo>
                    <a:pt x="879" y="229"/>
                    <a:pt x="889" y="220"/>
                    <a:pt x="897" y="215"/>
                  </a:cubicBezTo>
                  <a:lnTo>
                    <a:pt x="897" y="215"/>
                  </a:lnTo>
                  <a:cubicBezTo>
                    <a:pt x="896" y="215"/>
                    <a:pt x="895" y="215"/>
                    <a:pt x="893" y="215"/>
                  </a:cubicBezTo>
                  <a:cubicBezTo>
                    <a:pt x="881" y="215"/>
                    <a:pt x="893" y="203"/>
                    <a:pt x="893" y="203"/>
                  </a:cubicBezTo>
                  <a:cubicBezTo>
                    <a:pt x="893" y="199"/>
                    <a:pt x="893" y="198"/>
                    <a:pt x="893" y="198"/>
                  </a:cubicBezTo>
                  <a:cubicBezTo>
                    <a:pt x="892" y="198"/>
                    <a:pt x="889" y="203"/>
                    <a:pt x="881" y="203"/>
                  </a:cubicBezTo>
                  <a:cubicBezTo>
                    <a:pt x="881" y="203"/>
                    <a:pt x="881" y="203"/>
                    <a:pt x="881" y="191"/>
                  </a:cubicBezTo>
                  <a:cubicBezTo>
                    <a:pt x="881" y="191"/>
                    <a:pt x="871" y="201"/>
                    <a:pt x="867" y="201"/>
                  </a:cubicBezTo>
                  <a:cubicBezTo>
                    <a:pt x="866" y="201"/>
                    <a:pt x="866" y="199"/>
                    <a:pt x="870" y="191"/>
                  </a:cubicBezTo>
                  <a:cubicBezTo>
                    <a:pt x="875" y="179"/>
                    <a:pt x="875" y="176"/>
                    <a:pt x="873" y="176"/>
                  </a:cubicBezTo>
                  <a:cubicBezTo>
                    <a:pt x="870" y="176"/>
                    <a:pt x="864" y="179"/>
                    <a:pt x="858" y="179"/>
                  </a:cubicBezTo>
                  <a:cubicBezTo>
                    <a:pt x="846" y="179"/>
                    <a:pt x="846" y="179"/>
                    <a:pt x="846" y="167"/>
                  </a:cubicBezTo>
                  <a:cubicBezTo>
                    <a:pt x="852" y="161"/>
                    <a:pt x="849" y="161"/>
                    <a:pt x="844" y="161"/>
                  </a:cubicBezTo>
                  <a:cubicBezTo>
                    <a:pt x="840" y="161"/>
                    <a:pt x="834" y="161"/>
                    <a:pt x="834" y="155"/>
                  </a:cubicBezTo>
                  <a:cubicBezTo>
                    <a:pt x="838" y="147"/>
                    <a:pt x="835" y="145"/>
                    <a:pt x="831" y="145"/>
                  </a:cubicBezTo>
                  <a:cubicBezTo>
                    <a:pt x="829" y="145"/>
                    <a:pt x="828" y="145"/>
                    <a:pt x="826" y="145"/>
                  </a:cubicBezTo>
                  <a:lnTo>
                    <a:pt x="826" y="145"/>
                  </a:lnTo>
                  <a:cubicBezTo>
                    <a:pt x="823" y="143"/>
                    <a:pt x="817" y="143"/>
                    <a:pt x="810" y="143"/>
                  </a:cubicBezTo>
                  <a:cubicBezTo>
                    <a:pt x="810" y="143"/>
                    <a:pt x="798" y="131"/>
                    <a:pt x="798" y="131"/>
                  </a:cubicBezTo>
                  <a:cubicBezTo>
                    <a:pt x="798" y="131"/>
                    <a:pt x="793" y="126"/>
                    <a:pt x="789" y="126"/>
                  </a:cubicBezTo>
                  <a:cubicBezTo>
                    <a:pt x="788" y="126"/>
                    <a:pt x="786" y="127"/>
                    <a:pt x="786" y="131"/>
                  </a:cubicBezTo>
                  <a:cubicBezTo>
                    <a:pt x="784" y="134"/>
                    <a:pt x="782" y="135"/>
                    <a:pt x="782" y="135"/>
                  </a:cubicBezTo>
                  <a:cubicBezTo>
                    <a:pt x="779" y="135"/>
                    <a:pt x="786" y="119"/>
                    <a:pt x="786" y="119"/>
                  </a:cubicBezTo>
                  <a:cubicBezTo>
                    <a:pt x="782" y="115"/>
                    <a:pt x="778" y="114"/>
                    <a:pt x="775" y="114"/>
                  </a:cubicBezTo>
                  <a:cubicBezTo>
                    <a:pt x="775" y="114"/>
                    <a:pt x="774" y="114"/>
                    <a:pt x="773" y="114"/>
                  </a:cubicBezTo>
                  <a:lnTo>
                    <a:pt x="773" y="114"/>
                  </a:lnTo>
                  <a:cubicBezTo>
                    <a:pt x="773" y="112"/>
                    <a:pt x="771" y="109"/>
                    <a:pt x="767" y="109"/>
                  </a:cubicBezTo>
                  <a:cubicBezTo>
                    <a:pt x="764" y="109"/>
                    <a:pt x="758" y="112"/>
                    <a:pt x="750" y="119"/>
                  </a:cubicBezTo>
                  <a:cubicBezTo>
                    <a:pt x="749" y="121"/>
                    <a:pt x="748" y="122"/>
                    <a:pt x="747" y="122"/>
                  </a:cubicBezTo>
                  <a:cubicBezTo>
                    <a:pt x="745" y="122"/>
                    <a:pt x="756" y="105"/>
                    <a:pt x="754" y="105"/>
                  </a:cubicBezTo>
                  <a:lnTo>
                    <a:pt x="754" y="105"/>
                  </a:lnTo>
                  <a:cubicBezTo>
                    <a:pt x="753" y="105"/>
                    <a:pt x="752" y="106"/>
                    <a:pt x="750" y="108"/>
                  </a:cubicBezTo>
                  <a:lnTo>
                    <a:pt x="739" y="108"/>
                  </a:lnTo>
                  <a:cubicBezTo>
                    <a:pt x="727" y="108"/>
                    <a:pt x="750" y="96"/>
                    <a:pt x="739" y="84"/>
                  </a:cubicBezTo>
                  <a:lnTo>
                    <a:pt x="727" y="84"/>
                  </a:lnTo>
                  <a:cubicBezTo>
                    <a:pt x="715" y="84"/>
                    <a:pt x="715" y="84"/>
                    <a:pt x="715" y="96"/>
                  </a:cubicBezTo>
                  <a:cubicBezTo>
                    <a:pt x="711" y="99"/>
                    <a:pt x="710" y="101"/>
                    <a:pt x="710" y="101"/>
                  </a:cubicBezTo>
                  <a:cubicBezTo>
                    <a:pt x="709" y="101"/>
                    <a:pt x="715" y="92"/>
                    <a:pt x="715" y="84"/>
                  </a:cubicBezTo>
                  <a:lnTo>
                    <a:pt x="715" y="84"/>
                  </a:lnTo>
                  <a:lnTo>
                    <a:pt x="703" y="96"/>
                  </a:lnTo>
                  <a:cubicBezTo>
                    <a:pt x="703" y="84"/>
                    <a:pt x="715" y="84"/>
                    <a:pt x="715" y="72"/>
                  </a:cubicBezTo>
                  <a:close/>
                  <a:moveTo>
                    <a:pt x="1081" y="233"/>
                  </a:moveTo>
                  <a:lnTo>
                    <a:pt x="1081" y="233"/>
                  </a:lnTo>
                  <a:cubicBezTo>
                    <a:pt x="1079" y="233"/>
                    <a:pt x="1076" y="239"/>
                    <a:pt x="1084" y="239"/>
                  </a:cubicBezTo>
                  <a:cubicBezTo>
                    <a:pt x="1084" y="235"/>
                    <a:pt x="1083" y="233"/>
                    <a:pt x="1081" y="233"/>
                  </a:cubicBezTo>
                  <a:close/>
                  <a:moveTo>
                    <a:pt x="1096" y="227"/>
                  </a:moveTo>
                  <a:lnTo>
                    <a:pt x="1084" y="239"/>
                  </a:lnTo>
                  <a:cubicBezTo>
                    <a:pt x="1096" y="239"/>
                    <a:pt x="1096" y="227"/>
                    <a:pt x="1096" y="227"/>
                  </a:cubicBezTo>
                  <a:close/>
                  <a:moveTo>
                    <a:pt x="186" y="259"/>
                  </a:moveTo>
                  <a:cubicBezTo>
                    <a:pt x="184" y="259"/>
                    <a:pt x="186" y="265"/>
                    <a:pt x="184" y="266"/>
                  </a:cubicBezTo>
                  <a:lnTo>
                    <a:pt x="184" y="266"/>
                  </a:lnTo>
                  <a:cubicBezTo>
                    <a:pt x="183" y="265"/>
                    <a:pt x="182" y="265"/>
                    <a:pt x="181" y="264"/>
                  </a:cubicBezTo>
                  <a:lnTo>
                    <a:pt x="181" y="264"/>
                  </a:lnTo>
                  <a:cubicBezTo>
                    <a:pt x="182" y="265"/>
                    <a:pt x="183" y="266"/>
                    <a:pt x="184" y="266"/>
                  </a:cubicBezTo>
                  <a:cubicBezTo>
                    <a:pt x="184" y="266"/>
                    <a:pt x="184" y="266"/>
                    <a:pt x="184" y="266"/>
                  </a:cubicBezTo>
                  <a:lnTo>
                    <a:pt x="184" y="266"/>
                  </a:lnTo>
                  <a:cubicBezTo>
                    <a:pt x="187" y="267"/>
                    <a:pt x="190" y="267"/>
                    <a:pt x="191" y="267"/>
                  </a:cubicBezTo>
                  <a:cubicBezTo>
                    <a:pt x="194" y="267"/>
                    <a:pt x="194" y="266"/>
                    <a:pt x="191" y="262"/>
                  </a:cubicBezTo>
                  <a:cubicBezTo>
                    <a:pt x="188" y="260"/>
                    <a:pt x="187" y="259"/>
                    <a:pt x="186" y="259"/>
                  </a:cubicBezTo>
                  <a:close/>
                  <a:moveTo>
                    <a:pt x="453" y="0"/>
                  </a:moveTo>
                  <a:cubicBezTo>
                    <a:pt x="453" y="12"/>
                    <a:pt x="453" y="12"/>
                    <a:pt x="453" y="12"/>
                  </a:cubicBezTo>
                  <a:cubicBezTo>
                    <a:pt x="453" y="18"/>
                    <a:pt x="450" y="21"/>
                    <a:pt x="447" y="21"/>
                  </a:cubicBezTo>
                  <a:cubicBezTo>
                    <a:pt x="444" y="21"/>
                    <a:pt x="441" y="18"/>
                    <a:pt x="441" y="12"/>
                  </a:cubicBezTo>
                  <a:lnTo>
                    <a:pt x="429" y="12"/>
                  </a:lnTo>
                  <a:cubicBezTo>
                    <a:pt x="417" y="12"/>
                    <a:pt x="429" y="24"/>
                    <a:pt x="417" y="24"/>
                  </a:cubicBezTo>
                  <a:cubicBezTo>
                    <a:pt x="414" y="21"/>
                    <a:pt x="412" y="17"/>
                    <a:pt x="412" y="14"/>
                  </a:cubicBezTo>
                  <a:lnTo>
                    <a:pt x="412" y="14"/>
                  </a:lnTo>
                  <a:cubicBezTo>
                    <a:pt x="410" y="18"/>
                    <a:pt x="414" y="24"/>
                    <a:pt x="405" y="24"/>
                  </a:cubicBezTo>
                  <a:lnTo>
                    <a:pt x="358" y="24"/>
                  </a:lnTo>
                  <a:cubicBezTo>
                    <a:pt x="346" y="24"/>
                    <a:pt x="346" y="36"/>
                    <a:pt x="346" y="36"/>
                  </a:cubicBezTo>
                  <a:cubicBezTo>
                    <a:pt x="334" y="36"/>
                    <a:pt x="334" y="24"/>
                    <a:pt x="322" y="24"/>
                  </a:cubicBezTo>
                  <a:cubicBezTo>
                    <a:pt x="322" y="24"/>
                    <a:pt x="322" y="36"/>
                    <a:pt x="322" y="36"/>
                  </a:cubicBezTo>
                  <a:cubicBezTo>
                    <a:pt x="310" y="36"/>
                    <a:pt x="310" y="24"/>
                    <a:pt x="310" y="12"/>
                  </a:cubicBezTo>
                  <a:cubicBezTo>
                    <a:pt x="310" y="24"/>
                    <a:pt x="310" y="24"/>
                    <a:pt x="310" y="36"/>
                  </a:cubicBezTo>
                  <a:cubicBezTo>
                    <a:pt x="310" y="40"/>
                    <a:pt x="310" y="41"/>
                    <a:pt x="310" y="41"/>
                  </a:cubicBezTo>
                  <a:cubicBezTo>
                    <a:pt x="309" y="41"/>
                    <a:pt x="306" y="36"/>
                    <a:pt x="298" y="36"/>
                  </a:cubicBezTo>
                  <a:cubicBezTo>
                    <a:pt x="298" y="48"/>
                    <a:pt x="286" y="48"/>
                    <a:pt x="286" y="60"/>
                  </a:cubicBezTo>
                  <a:cubicBezTo>
                    <a:pt x="286" y="62"/>
                    <a:pt x="286" y="63"/>
                    <a:pt x="285" y="63"/>
                  </a:cubicBezTo>
                  <a:cubicBezTo>
                    <a:pt x="282" y="63"/>
                    <a:pt x="274" y="48"/>
                    <a:pt x="274" y="48"/>
                  </a:cubicBezTo>
                  <a:cubicBezTo>
                    <a:pt x="262" y="48"/>
                    <a:pt x="274" y="48"/>
                    <a:pt x="274" y="60"/>
                  </a:cubicBezTo>
                  <a:cubicBezTo>
                    <a:pt x="274" y="72"/>
                    <a:pt x="274" y="72"/>
                    <a:pt x="262" y="72"/>
                  </a:cubicBezTo>
                  <a:cubicBezTo>
                    <a:pt x="253" y="72"/>
                    <a:pt x="243" y="57"/>
                    <a:pt x="240" y="57"/>
                  </a:cubicBezTo>
                  <a:cubicBezTo>
                    <a:pt x="239" y="57"/>
                    <a:pt x="239" y="58"/>
                    <a:pt x="239" y="60"/>
                  </a:cubicBezTo>
                  <a:cubicBezTo>
                    <a:pt x="239" y="72"/>
                    <a:pt x="262" y="84"/>
                    <a:pt x="239" y="84"/>
                  </a:cubicBezTo>
                  <a:lnTo>
                    <a:pt x="227" y="84"/>
                  </a:lnTo>
                  <a:lnTo>
                    <a:pt x="227" y="96"/>
                  </a:lnTo>
                  <a:cubicBezTo>
                    <a:pt x="227" y="96"/>
                    <a:pt x="227" y="72"/>
                    <a:pt x="215" y="72"/>
                  </a:cubicBezTo>
                  <a:lnTo>
                    <a:pt x="215" y="60"/>
                  </a:lnTo>
                  <a:cubicBezTo>
                    <a:pt x="215" y="60"/>
                    <a:pt x="215" y="65"/>
                    <a:pt x="211" y="65"/>
                  </a:cubicBezTo>
                  <a:cubicBezTo>
                    <a:pt x="209" y="65"/>
                    <a:pt x="207" y="64"/>
                    <a:pt x="203" y="60"/>
                  </a:cubicBezTo>
                  <a:lnTo>
                    <a:pt x="191" y="60"/>
                  </a:lnTo>
                  <a:cubicBezTo>
                    <a:pt x="203" y="60"/>
                    <a:pt x="179" y="60"/>
                    <a:pt x="191" y="72"/>
                  </a:cubicBezTo>
                  <a:cubicBezTo>
                    <a:pt x="191" y="84"/>
                    <a:pt x="143" y="72"/>
                    <a:pt x="155" y="96"/>
                  </a:cubicBezTo>
                  <a:cubicBezTo>
                    <a:pt x="149" y="86"/>
                    <a:pt x="146" y="82"/>
                    <a:pt x="145" y="82"/>
                  </a:cubicBezTo>
                  <a:lnTo>
                    <a:pt x="145" y="82"/>
                  </a:lnTo>
                  <a:cubicBezTo>
                    <a:pt x="142" y="82"/>
                    <a:pt x="152" y="108"/>
                    <a:pt x="143" y="108"/>
                  </a:cubicBezTo>
                  <a:cubicBezTo>
                    <a:pt x="135" y="108"/>
                    <a:pt x="127" y="102"/>
                    <a:pt x="123" y="102"/>
                  </a:cubicBezTo>
                  <a:cubicBezTo>
                    <a:pt x="121" y="102"/>
                    <a:pt x="119" y="104"/>
                    <a:pt x="119" y="108"/>
                  </a:cubicBezTo>
                  <a:cubicBezTo>
                    <a:pt x="131" y="119"/>
                    <a:pt x="131" y="131"/>
                    <a:pt x="131" y="131"/>
                  </a:cubicBezTo>
                  <a:cubicBezTo>
                    <a:pt x="131" y="131"/>
                    <a:pt x="126" y="126"/>
                    <a:pt x="123" y="126"/>
                  </a:cubicBezTo>
                  <a:cubicBezTo>
                    <a:pt x="121" y="126"/>
                    <a:pt x="119" y="127"/>
                    <a:pt x="119" y="131"/>
                  </a:cubicBezTo>
                  <a:cubicBezTo>
                    <a:pt x="108" y="155"/>
                    <a:pt x="119" y="143"/>
                    <a:pt x="119" y="155"/>
                  </a:cubicBezTo>
                  <a:cubicBezTo>
                    <a:pt x="108" y="155"/>
                    <a:pt x="108" y="131"/>
                    <a:pt x="96" y="131"/>
                  </a:cubicBezTo>
                  <a:lnTo>
                    <a:pt x="96" y="143"/>
                  </a:lnTo>
                  <a:lnTo>
                    <a:pt x="96" y="167"/>
                  </a:lnTo>
                  <a:cubicBezTo>
                    <a:pt x="96" y="167"/>
                    <a:pt x="90" y="172"/>
                    <a:pt x="87" y="172"/>
                  </a:cubicBezTo>
                  <a:cubicBezTo>
                    <a:pt x="85" y="172"/>
                    <a:pt x="84" y="171"/>
                    <a:pt x="84" y="167"/>
                  </a:cubicBezTo>
                  <a:lnTo>
                    <a:pt x="60" y="167"/>
                  </a:lnTo>
                  <a:lnTo>
                    <a:pt x="60" y="191"/>
                  </a:lnTo>
                  <a:lnTo>
                    <a:pt x="48" y="191"/>
                  </a:lnTo>
                  <a:cubicBezTo>
                    <a:pt x="48" y="203"/>
                    <a:pt x="36" y="203"/>
                    <a:pt x="36" y="203"/>
                  </a:cubicBezTo>
                  <a:cubicBezTo>
                    <a:pt x="48" y="203"/>
                    <a:pt x="36" y="215"/>
                    <a:pt x="36" y="227"/>
                  </a:cubicBezTo>
                  <a:cubicBezTo>
                    <a:pt x="36" y="227"/>
                    <a:pt x="36" y="239"/>
                    <a:pt x="36" y="239"/>
                  </a:cubicBezTo>
                  <a:cubicBezTo>
                    <a:pt x="24" y="239"/>
                    <a:pt x="24" y="239"/>
                    <a:pt x="36" y="250"/>
                  </a:cubicBezTo>
                  <a:lnTo>
                    <a:pt x="36" y="262"/>
                  </a:lnTo>
                  <a:cubicBezTo>
                    <a:pt x="32" y="258"/>
                    <a:pt x="28" y="257"/>
                    <a:pt x="25" y="257"/>
                  </a:cubicBezTo>
                  <a:cubicBezTo>
                    <a:pt x="18" y="257"/>
                    <a:pt x="12" y="262"/>
                    <a:pt x="12" y="262"/>
                  </a:cubicBezTo>
                  <a:cubicBezTo>
                    <a:pt x="12" y="262"/>
                    <a:pt x="24" y="262"/>
                    <a:pt x="12" y="274"/>
                  </a:cubicBezTo>
                  <a:lnTo>
                    <a:pt x="12" y="274"/>
                  </a:lnTo>
                  <a:cubicBezTo>
                    <a:pt x="49" y="274"/>
                    <a:pt x="157" y="272"/>
                    <a:pt x="167" y="262"/>
                  </a:cubicBezTo>
                  <a:cubicBezTo>
                    <a:pt x="167" y="262"/>
                    <a:pt x="167" y="257"/>
                    <a:pt x="170" y="257"/>
                  </a:cubicBezTo>
                  <a:lnTo>
                    <a:pt x="170" y="257"/>
                  </a:lnTo>
                  <a:cubicBezTo>
                    <a:pt x="173" y="260"/>
                    <a:pt x="177" y="262"/>
                    <a:pt x="181" y="264"/>
                  </a:cubicBezTo>
                  <a:lnTo>
                    <a:pt x="181" y="264"/>
                  </a:lnTo>
                  <a:cubicBezTo>
                    <a:pt x="180" y="264"/>
                    <a:pt x="180" y="263"/>
                    <a:pt x="179" y="262"/>
                  </a:cubicBezTo>
                  <a:cubicBezTo>
                    <a:pt x="175" y="258"/>
                    <a:pt x="172" y="257"/>
                    <a:pt x="171" y="257"/>
                  </a:cubicBezTo>
                  <a:cubicBezTo>
                    <a:pt x="171" y="257"/>
                    <a:pt x="170" y="257"/>
                    <a:pt x="170" y="257"/>
                  </a:cubicBezTo>
                  <a:lnTo>
                    <a:pt x="170" y="257"/>
                  </a:lnTo>
                  <a:cubicBezTo>
                    <a:pt x="168" y="255"/>
                    <a:pt x="167" y="253"/>
                    <a:pt x="167" y="250"/>
                  </a:cubicBezTo>
                  <a:cubicBezTo>
                    <a:pt x="167" y="244"/>
                    <a:pt x="173" y="244"/>
                    <a:pt x="179" y="244"/>
                  </a:cubicBezTo>
                  <a:cubicBezTo>
                    <a:pt x="185" y="244"/>
                    <a:pt x="191" y="244"/>
                    <a:pt x="191" y="239"/>
                  </a:cubicBezTo>
                  <a:lnTo>
                    <a:pt x="179" y="239"/>
                  </a:lnTo>
                  <a:cubicBezTo>
                    <a:pt x="179" y="233"/>
                    <a:pt x="182" y="230"/>
                    <a:pt x="185" y="230"/>
                  </a:cubicBezTo>
                  <a:cubicBezTo>
                    <a:pt x="188" y="230"/>
                    <a:pt x="191" y="233"/>
                    <a:pt x="191" y="239"/>
                  </a:cubicBezTo>
                  <a:cubicBezTo>
                    <a:pt x="191" y="239"/>
                    <a:pt x="191" y="250"/>
                    <a:pt x="203" y="250"/>
                  </a:cubicBezTo>
                  <a:cubicBezTo>
                    <a:pt x="215" y="250"/>
                    <a:pt x="215" y="250"/>
                    <a:pt x="203" y="239"/>
                  </a:cubicBezTo>
                  <a:cubicBezTo>
                    <a:pt x="194" y="230"/>
                    <a:pt x="198" y="222"/>
                    <a:pt x="209" y="222"/>
                  </a:cubicBezTo>
                  <a:cubicBezTo>
                    <a:pt x="214" y="222"/>
                    <a:pt x="220" y="223"/>
                    <a:pt x="227" y="227"/>
                  </a:cubicBezTo>
                  <a:cubicBezTo>
                    <a:pt x="222" y="222"/>
                    <a:pt x="215" y="215"/>
                    <a:pt x="215" y="215"/>
                  </a:cubicBezTo>
                  <a:cubicBezTo>
                    <a:pt x="215" y="215"/>
                    <a:pt x="215" y="203"/>
                    <a:pt x="215" y="203"/>
                  </a:cubicBezTo>
                  <a:cubicBezTo>
                    <a:pt x="215" y="203"/>
                    <a:pt x="239" y="191"/>
                    <a:pt x="250" y="179"/>
                  </a:cubicBezTo>
                  <a:cubicBezTo>
                    <a:pt x="250" y="179"/>
                    <a:pt x="250" y="175"/>
                    <a:pt x="250" y="167"/>
                  </a:cubicBezTo>
                  <a:lnTo>
                    <a:pt x="250" y="167"/>
                  </a:lnTo>
                  <a:cubicBezTo>
                    <a:pt x="252" y="167"/>
                    <a:pt x="256" y="167"/>
                    <a:pt x="262" y="167"/>
                  </a:cubicBezTo>
                  <a:cubicBezTo>
                    <a:pt x="259" y="167"/>
                    <a:pt x="257" y="165"/>
                    <a:pt x="255" y="161"/>
                  </a:cubicBezTo>
                  <a:lnTo>
                    <a:pt x="255" y="161"/>
                  </a:lnTo>
                  <a:cubicBezTo>
                    <a:pt x="253" y="163"/>
                    <a:pt x="252" y="164"/>
                    <a:pt x="250" y="164"/>
                  </a:cubicBezTo>
                  <a:lnTo>
                    <a:pt x="250" y="164"/>
                  </a:lnTo>
                  <a:cubicBezTo>
                    <a:pt x="250" y="159"/>
                    <a:pt x="250" y="152"/>
                    <a:pt x="250" y="143"/>
                  </a:cubicBezTo>
                  <a:cubicBezTo>
                    <a:pt x="250" y="142"/>
                    <a:pt x="250" y="141"/>
                    <a:pt x="250" y="141"/>
                  </a:cubicBezTo>
                  <a:cubicBezTo>
                    <a:pt x="251" y="141"/>
                    <a:pt x="251" y="153"/>
                    <a:pt x="255" y="161"/>
                  </a:cubicBezTo>
                  <a:lnTo>
                    <a:pt x="255" y="161"/>
                  </a:lnTo>
                  <a:cubicBezTo>
                    <a:pt x="257" y="160"/>
                    <a:pt x="260" y="158"/>
                    <a:pt x="262" y="155"/>
                  </a:cubicBezTo>
                  <a:lnTo>
                    <a:pt x="262" y="143"/>
                  </a:lnTo>
                  <a:cubicBezTo>
                    <a:pt x="262" y="143"/>
                    <a:pt x="262" y="132"/>
                    <a:pt x="259" y="125"/>
                  </a:cubicBezTo>
                  <a:lnTo>
                    <a:pt x="259" y="125"/>
                  </a:lnTo>
                  <a:cubicBezTo>
                    <a:pt x="260" y="125"/>
                    <a:pt x="262" y="125"/>
                    <a:pt x="264" y="125"/>
                  </a:cubicBezTo>
                  <a:cubicBezTo>
                    <a:pt x="267" y="125"/>
                    <a:pt x="270" y="125"/>
                    <a:pt x="273" y="126"/>
                  </a:cubicBezTo>
                  <a:lnTo>
                    <a:pt x="273" y="126"/>
                  </a:lnTo>
                  <a:cubicBezTo>
                    <a:pt x="271" y="123"/>
                    <a:pt x="274" y="119"/>
                    <a:pt x="286" y="119"/>
                  </a:cubicBezTo>
                  <a:lnTo>
                    <a:pt x="298" y="119"/>
                  </a:lnTo>
                  <a:cubicBezTo>
                    <a:pt x="298" y="119"/>
                    <a:pt x="286" y="119"/>
                    <a:pt x="286" y="108"/>
                  </a:cubicBezTo>
                  <a:lnTo>
                    <a:pt x="286" y="108"/>
                  </a:lnTo>
                  <a:lnTo>
                    <a:pt x="310" y="119"/>
                  </a:lnTo>
                  <a:cubicBezTo>
                    <a:pt x="315" y="122"/>
                    <a:pt x="317" y="123"/>
                    <a:pt x="318" y="123"/>
                  </a:cubicBezTo>
                  <a:cubicBezTo>
                    <a:pt x="321" y="123"/>
                    <a:pt x="298" y="108"/>
                    <a:pt x="298" y="108"/>
                  </a:cubicBezTo>
                  <a:lnTo>
                    <a:pt x="310" y="108"/>
                  </a:lnTo>
                  <a:cubicBezTo>
                    <a:pt x="310" y="96"/>
                    <a:pt x="346" y="96"/>
                    <a:pt x="346" y="96"/>
                  </a:cubicBezTo>
                  <a:cubicBezTo>
                    <a:pt x="346" y="96"/>
                    <a:pt x="358" y="84"/>
                    <a:pt x="358" y="84"/>
                  </a:cubicBezTo>
                  <a:cubicBezTo>
                    <a:pt x="358" y="80"/>
                    <a:pt x="359" y="78"/>
                    <a:pt x="361" y="78"/>
                  </a:cubicBezTo>
                  <a:cubicBezTo>
                    <a:pt x="364" y="78"/>
                    <a:pt x="369" y="84"/>
                    <a:pt x="369" y="84"/>
                  </a:cubicBezTo>
                  <a:lnTo>
                    <a:pt x="369" y="65"/>
                  </a:lnTo>
                  <a:lnTo>
                    <a:pt x="369" y="65"/>
                  </a:lnTo>
                  <a:cubicBezTo>
                    <a:pt x="373" y="69"/>
                    <a:pt x="377" y="72"/>
                    <a:pt x="381" y="72"/>
                  </a:cubicBezTo>
                  <a:cubicBezTo>
                    <a:pt x="393" y="72"/>
                    <a:pt x="381" y="48"/>
                    <a:pt x="381" y="36"/>
                  </a:cubicBezTo>
                  <a:lnTo>
                    <a:pt x="381" y="36"/>
                  </a:lnTo>
                  <a:cubicBezTo>
                    <a:pt x="381" y="36"/>
                    <a:pt x="405" y="60"/>
                    <a:pt x="405" y="72"/>
                  </a:cubicBezTo>
                  <a:cubicBezTo>
                    <a:pt x="405" y="60"/>
                    <a:pt x="405" y="48"/>
                    <a:pt x="405" y="36"/>
                  </a:cubicBezTo>
                  <a:cubicBezTo>
                    <a:pt x="417" y="48"/>
                    <a:pt x="417" y="48"/>
                    <a:pt x="417" y="48"/>
                  </a:cubicBezTo>
                  <a:lnTo>
                    <a:pt x="429" y="48"/>
                  </a:lnTo>
                  <a:cubicBezTo>
                    <a:pt x="431" y="46"/>
                    <a:pt x="432" y="44"/>
                    <a:pt x="433" y="43"/>
                  </a:cubicBezTo>
                  <a:lnTo>
                    <a:pt x="433" y="43"/>
                  </a:lnTo>
                  <a:cubicBezTo>
                    <a:pt x="435" y="46"/>
                    <a:pt x="437" y="48"/>
                    <a:pt x="441" y="48"/>
                  </a:cubicBezTo>
                  <a:cubicBezTo>
                    <a:pt x="445" y="44"/>
                    <a:pt x="448" y="43"/>
                    <a:pt x="449" y="43"/>
                  </a:cubicBezTo>
                  <a:cubicBezTo>
                    <a:pt x="453" y="43"/>
                    <a:pt x="453" y="48"/>
                    <a:pt x="453" y="48"/>
                  </a:cubicBezTo>
                  <a:cubicBezTo>
                    <a:pt x="453" y="45"/>
                    <a:pt x="453" y="40"/>
                    <a:pt x="453" y="36"/>
                  </a:cubicBezTo>
                  <a:lnTo>
                    <a:pt x="477" y="36"/>
                  </a:lnTo>
                  <a:lnTo>
                    <a:pt x="477" y="48"/>
                  </a:lnTo>
                  <a:cubicBezTo>
                    <a:pt x="477" y="48"/>
                    <a:pt x="489" y="36"/>
                    <a:pt x="500" y="24"/>
                  </a:cubicBezTo>
                  <a:cubicBezTo>
                    <a:pt x="500" y="18"/>
                    <a:pt x="500" y="12"/>
                    <a:pt x="500" y="12"/>
                  </a:cubicBezTo>
                  <a:lnTo>
                    <a:pt x="489" y="12"/>
                  </a:lnTo>
                  <a:lnTo>
                    <a:pt x="489" y="24"/>
                  </a:lnTo>
                  <a:cubicBezTo>
                    <a:pt x="489" y="27"/>
                    <a:pt x="489" y="28"/>
                    <a:pt x="488" y="28"/>
                  </a:cubicBezTo>
                  <a:cubicBezTo>
                    <a:pt x="488" y="28"/>
                    <a:pt x="486" y="12"/>
                    <a:pt x="477" y="12"/>
                  </a:cubicBezTo>
                  <a:cubicBezTo>
                    <a:pt x="477" y="17"/>
                    <a:pt x="475" y="21"/>
                    <a:pt x="473" y="25"/>
                  </a:cubicBezTo>
                  <a:lnTo>
                    <a:pt x="473" y="25"/>
                  </a:lnTo>
                  <a:cubicBezTo>
                    <a:pt x="472" y="21"/>
                    <a:pt x="469" y="17"/>
                    <a:pt x="465" y="12"/>
                  </a:cubicBezTo>
                  <a:cubicBezTo>
                    <a:pt x="465" y="12"/>
                    <a:pt x="465" y="0"/>
                    <a:pt x="453" y="0"/>
                  </a:cubicBezTo>
                  <a:close/>
                  <a:moveTo>
                    <a:pt x="905" y="216"/>
                  </a:moveTo>
                  <a:lnTo>
                    <a:pt x="905" y="227"/>
                  </a:lnTo>
                  <a:cubicBezTo>
                    <a:pt x="905" y="227"/>
                    <a:pt x="893" y="239"/>
                    <a:pt x="893" y="239"/>
                  </a:cubicBezTo>
                  <a:lnTo>
                    <a:pt x="905" y="239"/>
                  </a:lnTo>
                  <a:cubicBezTo>
                    <a:pt x="905" y="239"/>
                    <a:pt x="905" y="250"/>
                    <a:pt x="917" y="262"/>
                  </a:cubicBezTo>
                  <a:cubicBezTo>
                    <a:pt x="917" y="264"/>
                    <a:pt x="917" y="265"/>
                    <a:pt x="918" y="265"/>
                  </a:cubicBezTo>
                  <a:cubicBezTo>
                    <a:pt x="920" y="265"/>
                    <a:pt x="924" y="254"/>
                    <a:pt x="927" y="254"/>
                  </a:cubicBezTo>
                  <a:cubicBezTo>
                    <a:pt x="928" y="254"/>
                    <a:pt x="929" y="256"/>
                    <a:pt x="929" y="262"/>
                  </a:cubicBezTo>
                  <a:cubicBezTo>
                    <a:pt x="929" y="268"/>
                    <a:pt x="929" y="272"/>
                    <a:pt x="929" y="274"/>
                  </a:cubicBezTo>
                  <a:lnTo>
                    <a:pt x="941" y="250"/>
                  </a:lnTo>
                  <a:lnTo>
                    <a:pt x="929" y="250"/>
                  </a:lnTo>
                  <a:cubicBezTo>
                    <a:pt x="929" y="250"/>
                    <a:pt x="929" y="224"/>
                    <a:pt x="922" y="224"/>
                  </a:cubicBezTo>
                  <a:cubicBezTo>
                    <a:pt x="920" y="224"/>
                    <a:pt x="919" y="225"/>
                    <a:pt x="917" y="227"/>
                  </a:cubicBezTo>
                  <a:cubicBezTo>
                    <a:pt x="908" y="227"/>
                    <a:pt x="913" y="220"/>
                    <a:pt x="905" y="216"/>
                  </a:cubicBezTo>
                  <a:close/>
                  <a:moveTo>
                    <a:pt x="12" y="274"/>
                  </a:moveTo>
                  <a:cubicBezTo>
                    <a:pt x="5" y="274"/>
                    <a:pt x="0" y="274"/>
                    <a:pt x="0" y="274"/>
                  </a:cubicBezTo>
                  <a:cubicBezTo>
                    <a:pt x="0" y="274"/>
                    <a:pt x="0" y="280"/>
                    <a:pt x="4" y="280"/>
                  </a:cubicBezTo>
                  <a:cubicBezTo>
                    <a:pt x="6" y="280"/>
                    <a:pt x="8" y="278"/>
                    <a:pt x="12" y="274"/>
                  </a:cubicBezTo>
                  <a:cubicBezTo>
                    <a:pt x="12" y="274"/>
                    <a:pt x="12" y="274"/>
                    <a:pt x="12" y="274"/>
                  </a:cubicBezTo>
                  <a:close/>
                  <a:moveTo>
                    <a:pt x="146" y="307"/>
                  </a:moveTo>
                  <a:cubicBezTo>
                    <a:pt x="144" y="307"/>
                    <a:pt x="143" y="307"/>
                    <a:pt x="143" y="310"/>
                  </a:cubicBezTo>
                  <a:lnTo>
                    <a:pt x="155" y="310"/>
                  </a:lnTo>
                  <a:cubicBezTo>
                    <a:pt x="152" y="308"/>
                    <a:pt x="148" y="307"/>
                    <a:pt x="146" y="307"/>
                  </a:cubicBezTo>
                  <a:close/>
                  <a:moveTo>
                    <a:pt x="155" y="310"/>
                  </a:moveTo>
                  <a:cubicBezTo>
                    <a:pt x="159" y="312"/>
                    <a:pt x="162" y="313"/>
                    <a:pt x="164" y="313"/>
                  </a:cubicBezTo>
                  <a:cubicBezTo>
                    <a:pt x="166" y="313"/>
                    <a:pt x="167" y="312"/>
                    <a:pt x="167" y="310"/>
                  </a:cubicBezTo>
                  <a:close/>
                  <a:moveTo>
                    <a:pt x="953" y="250"/>
                  </a:moveTo>
                  <a:lnTo>
                    <a:pt x="929" y="274"/>
                  </a:lnTo>
                  <a:cubicBezTo>
                    <a:pt x="929" y="282"/>
                    <a:pt x="929" y="277"/>
                    <a:pt x="929" y="286"/>
                  </a:cubicBezTo>
                  <a:lnTo>
                    <a:pt x="953" y="286"/>
                  </a:lnTo>
                  <a:cubicBezTo>
                    <a:pt x="965" y="286"/>
                    <a:pt x="953" y="298"/>
                    <a:pt x="953" y="310"/>
                  </a:cubicBezTo>
                  <a:cubicBezTo>
                    <a:pt x="953" y="310"/>
                    <a:pt x="958" y="305"/>
                    <a:pt x="965" y="301"/>
                  </a:cubicBezTo>
                  <a:lnTo>
                    <a:pt x="965" y="301"/>
                  </a:lnTo>
                  <a:lnTo>
                    <a:pt x="965" y="322"/>
                  </a:lnTo>
                  <a:cubicBezTo>
                    <a:pt x="972" y="314"/>
                    <a:pt x="970" y="307"/>
                    <a:pt x="971" y="299"/>
                  </a:cubicBezTo>
                  <a:lnTo>
                    <a:pt x="971" y="299"/>
                  </a:lnTo>
                  <a:cubicBezTo>
                    <a:pt x="969" y="300"/>
                    <a:pt x="967" y="300"/>
                    <a:pt x="965" y="301"/>
                  </a:cubicBezTo>
                  <a:lnTo>
                    <a:pt x="965" y="301"/>
                  </a:lnTo>
                  <a:lnTo>
                    <a:pt x="965" y="298"/>
                  </a:lnTo>
                  <a:cubicBezTo>
                    <a:pt x="965" y="286"/>
                    <a:pt x="977" y="286"/>
                    <a:pt x="977" y="274"/>
                  </a:cubicBezTo>
                  <a:lnTo>
                    <a:pt x="977" y="274"/>
                  </a:lnTo>
                  <a:cubicBezTo>
                    <a:pt x="973" y="278"/>
                    <a:pt x="970" y="280"/>
                    <a:pt x="968" y="280"/>
                  </a:cubicBezTo>
                  <a:cubicBezTo>
                    <a:pt x="963" y="280"/>
                    <a:pt x="961" y="274"/>
                    <a:pt x="953" y="274"/>
                  </a:cubicBezTo>
                  <a:cubicBezTo>
                    <a:pt x="941" y="274"/>
                    <a:pt x="953" y="274"/>
                    <a:pt x="953" y="262"/>
                  </a:cubicBezTo>
                  <a:lnTo>
                    <a:pt x="953" y="250"/>
                  </a:lnTo>
                  <a:close/>
                  <a:moveTo>
                    <a:pt x="84" y="358"/>
                  </a:moveTo>
                  <a:lnTo>
                    <a:pt x="84" y="358"/>
                  </a:lnTo>
                  <a:cubicBezTo>
                    <a:pt x="85" y="358"/>
                    <a:pt x="87" y="359"/>
                    <a:pt x="88" y="359"/>
                  </a:cubicBezTo>
                  <a:lnTo>
                    <a:pt x="88" y="359"/>
                  </a:lnTo>
                  <a:cubicBezTo>
                    <a:pt x="87" y="358"/>
                    <a:pt x="86" y="358"/>
                    <a:pt x="84" y="358"/>
                  </a:cubicBezTo>
                  <a:close/>
                  <a:moveTo>
                    <a:pt x="48" y="596"/>
                  </a:moveTo>
                  <a:cubicBezTo>
                    <a:pt x="48" y="596"/>
                    <a:pt x="58" y="601"/>
                    <a:pt x="65" y="601"/>
                  </a:cubicBezTo>
                  <a:lnTo>
                    <a:pt x="65" y="601"/>
                  </a:lnTo>
                  <a:cubicBezTo>
                    <a:pt x="59" y="596"/>
                    <a:pt x="57" y="596"/>
                    <a:pt x="48" y="596"/>
                  </a:cubicBezTo>
                  <a:close/>
                  <a:moveTo>
                    <a:pt x="108" y="310"/>
                  </a:moveTo>
                  <a:cubicBezTo>
                    <a:pt x="108" y="310"/>
                    <a:pt x="108" y="310"/>
                    <a:pt x="108" y="322"/>
                  </a:cubicBezTo>
                  <a:cubicBezTo>
                    <a:pt x="108" y="322"/>
                    <a:pt x="96" y="322"/>
                    <a:pt x="96" y="334"/>
                  </a:cubicBezTo>
                  <a:cubicBezTo>
                    <a:pt x="96" y="346"/>
                    <a:pt x="96" y="346"/>
                    <a:pt x="96" y="346"/>
                  </a:cubicBezTo>
                  <a:cubicBezTo>
                    <a:pt x="96" y="346"/>
                    <a:pt x="103" y="361"/>
                    <a:pt x="94" y="361"/>
                  </a:cubicBezTo>
                  <a:cubicBezTo>
                    <a:pt x="93" y="361"/>
                    <a:pt x="91" y="360"/>
                    <a:pt x="88" y="359"/>
                  </a:cubicBezTo>
                  <a:lnTo>
                    <a:pt x="88" y="359"/>
                  </a:lnTo>
                  <a:cubicBezTo>
                    <a:pt x="92" y="365"/>
                    <a:pt x="84" y="381"/>
                    <a:pt x="84" y="381"/>
                  </a:cubicBezTo>
                  <a:cubicBezTo>
                    <a:pt x="84" y="387"/>
                    <a:pt x="87" y="387"/>
                    <a:pt x="90" y="387"/>
                  </a:cubicBezTo>
                  <a:cubicBezTo>
                    <a:pt x="93" y="387"/>
                    <a:pt x="96" y="387"/>
                    <a:pt x="96" y="393"/>
                  </a:cubicBezTo>
                  <a:cubicBezTo>
                    <a:pt x="96" y="397"/>
                    <a:pt x="94" y="399"/>
                    <a:pt x="93" y="399"/>
                  </a:cubicBezTo>
                  <a:cubicBezTo>
                    <a:pt x="89" y="399"/>
                    <a:pt x="84" y="393"/>
                    <a:pt x="84" y="393"/>
                  </a:cubicBezTo>
                  <a:cubicBezTo>
                    <a:pt x="72" y="393"/>
                    <a:pt x="84" y="393"/>
                    <a:pt x="84" y="405"/>
                  </a:cubicBezTo>
                  <a:cubicBezTo>
                    <a:pt x="84" y="417"/>
                    <a:pt x="72" y="429"/>
                    <a:pt x="72" y="429"/>
                  </a:cubicBezTo>
                  <a:lnTo>
                    <a:pt x="72" y="441"/>
                  </a:lnTo>
                  <a:cubicBezTo>
                    <a:pt x="84" y="441"/>
                    <a:pt x="84" y="441"/>
                    <a:pt x="84" y="453"/>
                  </a:cubicBezTo>
                  <a:cubicBezTo>
                    <a:pt x="84" y="465"/>
                    <a:pt x="72" y="465"/>
                    <a:pt x="72" y="465"/>
                  </a:cubicBezTo>
                  <a:cubicBezTo>
                    <a:pt x="60" y="477"/>
                    <a:pt x="60" y="477"/>
                    <a:pt x="60" y="489"/>
                  </a:cubicBezTo>
                  <a:cubicBezTo>
                    <a:pt x="60" y="489"/>
                    <a:pt x="60" y="500"/>
                    <a:pt x="60" y="500"/>
                  </a:cubicBezTo>
                  <a:cubicBezTo>
                    <a:pt x="60" y="500"/>
                    <a:pt x="72" y="512"/>
                    <a:pt x="72" y="512"/>
                  </a:cubicBezTo>
                  <a:lnTo>
                    <a:pt x="60" y="512"/>
                  </a:lnTo>
                  <a:cubicBezTo>
                    <a:pt x="60" y="512"/>
                    <a:pt x="60" y="524"/>
                    <a:pt x="60" y="524"/>
                  </a:cubicBezTo>
                  <a:cubicBezTo>
                    <a:pt x="60" y="530"/>
                    <a:pt x="60" y="530"/>
                    <a:pt x="61" y="530"/>
                  </a:cubicBezTo>
                  <a:cubicBezTo>
                    <a:pt x="63" y="530"/>
                    <a:pt x="66" y="530"/>
                    <a:pt x="72" y="536"/>
                  </a:cubicBezTo>
                  <a:cubicBezTo>
                    <a:pt x="72" y="536"/>
                    <a:pt x="72" y="536"/>
                    <a:pt x="72" y="548"/>
                  </a:cubicBezTo>
                  <a:cubicBezTo>
                    <a:pt x="72" y="560"/>
                    <a:pt x="48" y="548"/>
                    <a:pt x="60" y="572"/>
                  </a:cubicBezTo>
                  <a:cubicBezTo>
                    <a:pt x="60" y="578"/>
                    <a:pt x="60" y="578"/>
                    <a:pt x="60" y="578"/>
                  </a:cubicBezTo>
                  <a:cubicBezTo>
                    <a:pt x="60" y="578"/>
                    <a:pt x="60" y="578"/>
                    <a:pt x="60" y="584"/>
                  </a:cubicBezTo>
                  <a:cubicBezTo>
                    <a:pt x="60" y="584"/>
                    <a:pt x="72" y="584"/>
                    <a:pt x="72" y="596"/>
                  </a:cubicBezTo>
                  <a:cubicBezTo>
                    <a:pt x="72" y="600"/>
                    <a:pt x="69" y="601"/>
                    <a:pt x="66" y="601"/>
                  </a:cubicBezTo>
                  <a:cubicBezTo>
                    <a:pt x="65" y="601"/>
                    <a:pt x="65" y="601"/>
                    <a:pt x="65" y="601"/>
                  </a:cubicBezTo>
                  <a:lnTo>
                    <a:pt x="65" y="601"/>
                  </a:lnTo>
                  <a:cubicBezTo>
                    <a:pt x="67" y="603"/>
                    <a:pt x="69" y="605"/>
                    <a:pt x="72" y="608"/>
                  </a:cubicBezTo>
                  <a:cubicBezTo>
                    <a:pt x="72" y="620"/>
                    <a:pt x="72" y="620"/>
                    <a:pt x="60" y="620"/>
                  </a:cubicBezTo>
                  <a:lnTo>
                    <a:pt x="84" y="620"/>
                  </a:lnTo>
                  <a:cubicBezTo>
                    <a:pt x="84" y="620"/>
                    <a:pt x="84" y="625"/>
                    <a:pt x="87" y="625"/>
                  </a:cubicBezTo>
                  <a:cubicBezTo>
                    <a:pt x="89" y="625"/>
                    <a:pt x="92" y="623"/>
                    <a:pt x="96" y="620"/>
                  </a:cubicBezTo>
                  <a:lnTo>
                    <a:pt x="96" y="608"/>
                  </a:lnTo>
                  <a:cubicBezTo>
                    <a:pt x="96" y="608"/>
                    <a:pt x="96" y="596"/>
                    <a:pt x="96" y="596"/>
                  </a:cubicBezTo>
                  <a:cubicBezTo>
                    <a:pt x="96" y="596"/>
                    <a:pt x="96" y="584"/>
                    <a:pt x="84" y="584"/>
                  </a:cubicBezTo>
                  <a:cubicBezTo>
                    <a:pt x="72" y="572"/>
                    <a:pt x="84" y="572"/>
                    <a:pt x="72" y="572"/>
                  </a:cubicBezTo>
                  <a:cubicBezTo>
                    <a:pt x="84" y="572"/>
                    <a:pt x="96" y="548"/>
                    <a:pt x="96" y="548"/>
                  </a:cubicBezTo>
                  <a:cubicBezTo>
                    <a:pt x="96" y="548"/>
                    <a:pt x="96" y="548"/>
                    <a:pt x="96" y="536"/>
                  </a:cubicBezTo>
                  <a:cubicBezTo>
                    <a:pt x="96" y="536"/>
                    <a:pt x="108" y="536"/>
                    <a:pt x="108" y="524"/>
                  </a:cubicBezTo>
                  <a:cubicBezTo>
                    <a:pt x="96" y="524"/>
                    <a:pt x="96" y="512"/>
                    <a:pt x="96" y="512"/>
                  </a:cubicBezTo>
                  <a:cubicBezTo>
                    <a:pt x="96" y="512"/>
                    <a:pt x="96" y="512"/>
                    <a:pt x="96" y="500"/>
                  </a:cubicBezTo>
                  <a:cubicBezTo>
                    <a:pt x="96" y="500"/>
                    <a:pt x="108" y="500"/>
                    <a:pt x="96" y="489"/>
                  </a:cubicBezTo>
                  <a:cubicBezTo>
                    <a:pt x="96" y="489"/>
                    <a:pt x="96" y="477"/>
                    <a:pt x="96" y="477"/>
                  </a:cubicBezTo>
                  <a:lnTo>
                    <a:pt x="119" y="477"/>
                  </a:lnTo>
                  <a:cubicBezTo>
                    <a:pt x="108" y="477"/>
                    <a:pt x="96" y="477"/>
                    <a:pt x="96" y="465"/>
                  </a:cubicBezTo>
                  <a:cubicBezTo>
                    <a:pt x="96" y="461"/>
                    <a:pt x="98" y="459"/>
                    <a:pt x="102" y="459"/>
                  </a:cubicBezTo>
                  <a:cubicBezTo>
                    <a:pt x="109" y="459"/>
                    <a:pt x="119" y="465"/>
                    <a:pt x="119" y="465"/>
                  </a:cubicBezTo>
                  <a:cubicBezTo>
                    <a:pt x="119" y="459"/>
                    <a:pt x="116" y="459"/>
                    <a:pt x="113" y="459"/>
                  </a:cubicBezTo>
                  <a:cubicBezTo>
                    <a:pt x="111" y="459"/>
                    <a:pt x="108" y="459"/>
                    <a:pt x="108" y="453"/>
                  </a:cubicBezTo>
                  <a:cubicBezTo>
                    <a:pt x="108" y="441"/>
                    <a:pt x="108" y="441"/>
                    <a:pt x="108" y="429"/>
                  </a:cubicBezTo>
                  <a:cubicBezTo>
                    <a:pt x="108" y="429"/>
                    <a:pt x="131" y="405"/>
                    <a:pt x="131" y="393"/>
                  </a:cubicBezTo>
                  <a:cubicBezTo>
                    <a:pt x="131" y="387"/>
                    <a:pt x="131" y="387"/>
                    <a:pt x="131" y="387"/>
                  </a:cubicBezTo>
                  <a:cubicBezTo>
                    <a:pt x="131" y="387"/>
                    <a:pt x="131" y="387"/>
                    <a:pt x="131" y="381"/>
                  </a:cubicBezTo>
                  <a:cubicBezTo>
                    <a:pt x="143" y="381"/>
                    <a:pt x="131" y="369"/>
                    <a:pt x="131" y="358"/>
                  </a:cubicBezTo>
                  <a:lnTo>
                    <a:pt x="119" y="346"/>
                  </a:lnTo>
                  <a:lnTo>
                    <a:pt x="131" y="346"/>
                  </a:lnTo>
                  <a:cubicBezTo>
                    <a:pt x="131" y="346"/>
                    <a:pt x="131" y="346"/>
                    <a:pt x="131" y="334"/>
                  </a:cubicBezTo>
                  <a:cubicBezTo>
                    <a:pt x="131" y="325"/>
                    <a:pt x="131" y="317"/>
                    <a:pt x="136" y="317"/>
                  </a:cubicBezTo>
                  <a:cubicBezTo>
                    <a:pt x="137" y="317"/>
                    <a:pt x="140" y="318"/>
                    <a:pt x="143" y="322"/>
                  </a:cubicBezTo>
                  <a:cubicBezTo>
                    <a:pt x="146" y="324"/>
                    <a:pt x="147" y="325"/>
                    <a:pt x="148" y="325"/>
                  </a:cubicBezTo>
                  <a:cubicBezTo>
                    <a:pt x="151" y="325"/>
                    <a:pt x="143" y="310"/>
                    <a:pt x="143" y="310"/>
                  </a:cubicBezTo>
                  <a:close/>
                  <a:moveTo>
                    <a:pt x="72" y="667"/>
                  </a:moveTo>
                  <a:lnTo>
                    <a:pt x="72" y="679"/>
                  </a:lnTo>
                  <a:cubicBezTo>
                    <a:pt x="72" y="679"/>
                    <a:pt x="84" y="667"/>
                    <a:pt x="84" y="667"/>
                  </a:cubicBezTo>
                  <a:close/>
                  <a:moveTo>
                    <a:pt x="1358" y="691"/>
                  </a:moveTo>
                  <a:cubicBezTo>
                    <a:pt x="1334" y="691"/>
                    <a:pt x="1342" y="696"/>
                    <a:pt x="1350" y="696"/>
                  </a:cubicBezTo>
                  <a:cubicBezTo>
                    <a:pt x="1354" y="696"/>
                    <a:pt x="1358" y="695"/>
                    <a:pt x="1358" y="691"/>
                  </a:cubicBezTo>
                  <a:close/>
                  <a:moveTo>
                    <a:pt x="108" y="810"/>
                  </a:moveTo>
                  <a:lnTo>
                    <a:pt x="96" y="822"/>
                  </a:lnTo>
                  <a:cubicBezTo>
                    <a:pt x="108" y="822"/>
                    <a:pt x="119" y="822"/>
                    <a:pt x="119" y="810"/>
                  </a:cubicBezTo>
                  <a:close/>
                  <a:moveTo>
                    <a:pt x="179" y="762"/>
                  </a:moveTo>
                  <a:cubicBezTo>
                    <a:pt x="179" y="774"/>
                    <a:pt x="179" y="774"/>
                    <a:pt x="179" y="774"/>
                  </a:cubicBezTo>
                  <a:cubicBezTo>
                    <a:pt x="179" y="786"/>
                    <a:pt x="179" y="798"/>
                    <a:pt x="179" y="798"/>
                  </a:cubicBezTo>
                  <a:lnTo>
                    <a:pt x="203" y="798"/>
                  </a:lnTo>
                  <a:cubicBezTo>
                    <a:pt x="203" y="798"/>
                    <a:pt x="203" y="810"/>
                    <a:pt x="203" y="810"/>
                  </a:cubicBezTo>
                  <a:lnTo>
                    <a:pt x="191" y="810"/>
                  </a:lnTo>
                  <a:cubicBezTo>
                    <a:pt x="191" y="822"/>
                    <a:pt x="191" y="822"/>
                    <a:pt x="203" y="822"/>
                  </a:cubicBezTo>
                  <a:cubicBezTo>
                    <a:pt x="203" y="818"/>
                    <a:pt x="203" y="817"/>
                    <a:pt x="203" y="817"/>
                  </a:cubicBezTo>
                  <a:cubicBezTo>
                    <a:pt x="204" y="817"/>
                    <a:pt x="207" y="822"/>
                    <a:pt x="215" y="822"/>
                  </a:cubicBezTo>
                  <a:cubicBezTo>
                    <a:pt x="215" y="822"/>
                    <a:pt x="215" y="810"/>
                    <a:pt x="215" y="810"/>
                  </a:cubicBezTo>
                  <a:lnTo>
                    <a:pt x="215" y="798"/>
                  </a:lnTo>
                  <a:lnTo>
                    <a:pt x="215" y="786"/>
                  </a:lnTo>
                  <a:cubicBezTo>
                    <a:pt x="215" y="774"/>
                    <a:pt x="191" y="762"/>
                    <a:pt x="179" y="762"/>
                  </a:cubicBezTo>
                  <a:close/>
                  <a:moveTo>
                    <a:pt x="1334" y="810"/>
                  </a:moveTo>
                  <a:cubicBezTo>
                    <a:pt x="1334" y="810"/>
                    <a:pt x="1322" y="810"/>
                    <a:pt x="1334" y="822"/>
                  </a:cubicBezTo>
                  <a:cubicBezTo>
                    <a:pt x="1334" y="810"/>
                    <a:pt x="1334" y="810"/>
                    <a:pt x="1334" y="810"/>
                  </a:cubicBezTo>
                  <a:close/>
                  <a:moveTo>
                    <a:pt x="203" y="822"/>
                  </a:moveTo>
                  <a:lnTo>
                    <a:pt x="203" y="846"/>
                  </a:lnTo>
                  <a:lnTo>
                    <a:pt x="191" y="846"/>
                  </a:lnTo>
                  <a:cubicBezTo>
                    <a:pt x="191" y="846"/>
                    <a:pt x="203" y="858"/>
                    <a:pt x="215" y="858"/>
                  </a:cubicBezTo>
                  <a:cubicBezTo>
                    <a:pt x="227" y="846"/>
                    <a:pt x="215" y="846"/>
                    <a:pt x="215" y="846"/>
                  </a:cubicBezTo>
                  <a:cubicBezTo>
                    <a:pt x="215" y="834"/>
                    <a:pt x="203" y="822"/>
                    <a:pt x="203" y="822"/>
                  </a:cubicBezTo>
                  <a:close/>
                  <a:moveTo>
                    <a:pt x="215" y="858"/>
                  </a:moveTo>
                  <a:lnTo>
                    <a:pt x="203" y="870"/>
                  </a:lnTo>
                  <a:lnTo>
                    <a:pt x="215" y="870"/>
                  </a:lnTo>
                  <a:cubicBezTo>
                    <a:pt x="215" y="864"/>
                    <a:pt x="215" y="864"/>
                    <a:pt x="215" y="864"/>
                  </a:cubicBezTo>
                  <a:cubicBezTo>
                    <a:pt x="215" y="864"/>
                    <a:pt x="215" y="864"/>
                    <a:pt x="215" y="858"/>
                  </a:cubicBezTo>
                  <a:close/>
                  <a:moveTo>
                    <a:pt x="215" y="870"/>
                  </a:moveTo>
                  <a:lnTo>
                    <a:pt x="215" y="876"/>
                  </a:lnTo>
                  <a:lnTo>
                    <a:pt x="215" y="876"/>
                  </a:lnTo>
                  <a:cubicBezTo>
                    <a:pt x="216" y="876"/>
                    <a:pt x="217" y="876"/>
                    <a:pt x="218" y="876"/>
                  </a:cubicBezTo>
                  <a:cubicBezTo>
                    <a:pt x="221" y="876"/>
                    <a:pt x="221" y="876"/>
                    <a:pt x="215" y="870"/>
                  </a:cubicBezTo>
                  <a:close/>
                  <a:moveTo>
                    <a:pt x="215" y="876"/>
                  </a:moveTo>
                  <a:cubicBezTo>
                    <a:pt x="212" y="876"/>
                    <a:pt x="207" y="877"/>
                    <a:pt x="203" y="881"/>
                  </a:cubicBezTo>
                  <a:cubicBezTo>
                    <a:pt x="191" y="893"/>
                    <a:pt x="203" y="893"/>
                    <a:pt x="203" y="893"/>
                  </a:cubicBezTo>
                  <a:cubicBezTo>
                    <a:pt x="215" y="893"/>
                    <a:pt x="215" y="893"/>
                    <a:pt x="215" y="905"/>
                  </a:cubicBezTo>
                  <a:cubicBezTo>
                    <a:pt x="227" y="893"/>
                    <a:pt x="227" y="893"/>
                    <a:pt x="227" y="893"/>
                  </a:cubicBezTo>
                  <a:lnTo>
                    <a:pt x="215" y="893"/>
                  </a:lnTo>
                  <a:lnTo>
                    <a:pt x="215" y="881"/>
                  </a:lnTo>
                  <a:lnTo>
                    <a:pt x="215" y="876"/>
                  </a:lnTo>
                  <a:close/>
                  <a:moveTo>
                    <a:pt x="1370" y="1072"/>
                  </a:moveTo>
                  <a:lnTo>
                    <a:pt x="1358" y="1084"/>
                  </a:lnTo>
                  <a:lnTo>
                    <a:pt x="1370" y="1084"/>
                  </a:lnTo>
                  <a:cubicBezTo>
                    <a:pt x="1370" y="1072"/>
                    <a:pt x="1370" y="1072"/>
                    <a:pt x="1370" y="1072"/>
                  </a:cubicBezTo>
                  <a:close/>
                  <a:moveTo>
                    <a:pt x="215" y="905"/>
                  </a:moveTo>
                  <a:cubicBezTo>
                    <a:pt x="203" y="929"/>
                    <a:pt x="215" y="917"/>
                    <a:pt x="215" y="929"/>
                  </a:cubicBezTo>
                  <a:lnTo>
                    <a:pt x="203" y="929"/>
                  </a:lnTo>
                  <a:lnTo>
                    <a:pt x="203" y="941"/>
                  </a:lnTo>
                  <a:cubicBezTo>
                    <a:pt x="215" y="953"/>
                    <a:pt x="227" y="953"/>
                    <a:pt x="227" y="953"/>
                  </a:cubicBezTo>
                  <a:lnTo>
                    <a:pt x="203" y="953"/>
                  </a:lnTo>
                  <a:lnTo>
                    <a:pt x="203" y="965"/>
                  </a:lnTo>
                  <a:cubicBezTo>
                    <a:pt x="203" y="965"/>
                    <a:pt x="203" y="977"/>
                    <a:pt x="203" y="977"/>
                  </a:cubicBezTo>
                  <a:cubicBezTo>
                    <a:pt x="203" y="979"/>
                    <a:pt x="203" y="980"/>
                    <a:pt x="204" y="980"/>
                  </a:cubicBezTo>
                  <a:cubicBezTo>
                    <a:pt x="207" y="980"/>
                    <a:pt x="215" y="965"/>
                    <a:pt x="215" y="965"/>
                  </a:cubicBezTo>
                  <a:cubicBezTo>
                    <a:pt x="215" y="965"/>
                    <a:pt x="215" y="977"/>
                    <a:pt x="215" y="977"/>
                  </a:cubicBezTo>
                  <a:cubicBezTo>
                    <a:pt x="221" y="983"/>
                    <a:pt x="221" y="983"/>
                    <a:pt x="218" y="983"/>
                  </a:cubicBezTo>
                  <a:cubicBezTo>
                    <a:pt x="215" y="983"/>
                    <a:pt x="209" y="983"/>
                    <a:pt x="203" y="989"/>
                  </a:cubicBezTo>
                  <a:cubicBezTo>
                    <a:pt x="203" y="989"/>
                    <a:pt x="227" y="1001"/>
                    <a:pt x="227" y="1001"/>
                  </a:cubicBezTo>
                  <a:lnTo>
                    <a:pt x="215" y="1001"/>
                  </a:lnTo>
                  <a:cubicBezTo>
                    <a:pt x="215" y="1012"/>
                    <a:pt x="215" y="1012"/>
                    <a:pt x="215" y="1012"/>
                  </a:cubicBezTo>
                  <a:lnTo>
                    <a:pt x="227" y="1012"/>
                  </a:lnTo>
                  <a:cubicBezTo>
                    <a:pt x="227" y="1012"/>
                    <a:pt x="227" y="1024"/>
                    <a:pt x="227" y="1024"/>
                  </a:cubicBezTo>
                  <a:cubicBezTo>
                    <a:pt x="227" y="1036"/>
                    <a:pt x="215" y="1036"/>
                    <a:pt x="215" y="1036"/>
                  </a:cubicBezTo>
                  <a:lnTo>
                    <a:pt x="227" y="1036"/>
                  </a:lnTo>
                  <a:cubicBezTo>
                    <a:pt x="250" y="1036"/>
                    <a:pt x="203" y="1072"/>
                    <a:pt x="215" y="1072"/>
                  </a:cubicBezTo>
                  <a:lnTo>
                    <a:pt x="227" y="1072"/>
                  </a:lnTo>
                  <a:cubicBezTo>
                    <a:pt x="236" y="1072"/>
                    <a:pt x="223" y="1087"/>
                    <a:pt x="223" y="1087"/>
                  </a:cubicBezTo>
                  <a:cubicBezTo>
                    <a:pt x="223" y="1087"/>
                    <a:pt x="224" y="1086"/>
                    <a:pt x="227" y="1084"/>
                  </a:cubicBezTo>
                  <a:cubicBezTo>
                    <a:pt x="235" y="1075"/>
                    <a:pt x="237" y="1067"/>
                    <a:pt x="238" y="1067"/>
                  </a:cubicBezTo>
                  <a:cubicBezTo>
                    <a:pt x="239" y="1067"/>
                    <a:pt x="239" y="1068"/>
                    <a:pt x="239" y="1072"/>
                  </a:cubicBezTo>
                  <a:cubicBezTo>
                    <a:pt x="250" y="1060"/>
                    <a:pt x="250" y="1060"/>
                    <a:pt x="250" y="1060"/>
                  </a:cubicBezTo>
                  <a:lnTo>
                    <a:pt x="250" y="1048"/>
                  </a:lnTo>
                  <a:cubicBezTo>
                    <a:pt x="250" y="1036"/>
                    <a:pt x="239" y="1024"/>
                    <a:pt x="239" y="1012"/>
                  </a:cubicBezTo>
                  <a:cubicBezTo>
                    <a:pt x="239" y="1012"/>
                    <a:pt x="250" y="1001"/>
                    <a:pt x="250" y="1001"/>
                  </a:cubicBezTo>
                  <a:lnTo>
                    <a:pt x="239" y="1001"/>
                  </a:lnTo>
                  <a:cubicBezTo>
                    <a:pt x="239" y="1001"/>
                    <a:pt x="227" y="989"/>
                    <a:pt x="239" y="989"/>
                  </a:cubicBezTo>
                  <a:cubicBezTo>
                    <a:pt x="250" y="977"/>
                    <a:pt x="239" y="977"/>
                    <a:pt x="239" y="977"/>
                  </a:cubicBezTo>
                  <a:cubicBezTo>
                    <a:pt x="239" y="977"/>
                    <a:pt x="239" y="965"/>
                    <a:pt x="239" y="965"/>
                  </a:cubicBezTo>
                  <a:cubicBezTo>
                    <a:pt x="227" y="953"/>
                    <a:pt x="227" y="953"/>
                    <a:pt x="227" y="941"/>
                  </a:cubicBezTo>
                  <a:cubicBezTo>
                    <a:pt x="227" y="935"/>
                    <a:pt x="230" y="935"/>
                    <a:pt x="231" y="935"/>
                  </a:cubicBezTo>
                  <a:cubicBezTo>
                    <a:pt x="233" y="935"/>
                    <a:pt x="233" y="935"/>
                    <a:pt x="227" y="929"/>
                  </a:cubicBezTo>
                  <a:lnTo>
                    <a:pt x="215" y="917"/>
                  </a:lnTo>
                  <a:cubicBezTo>
                    <a:pt x="215" y="911"/>
                    <a:pt x="215" y="911"/>
                    <a:pt x="215" y="911"/>
                  </a:cubicBezTo>
                  <a:cubicBezTo>
                    <a:pt x="215" y="911"/>
                    <a:pt x="215" y="911"/>
                    <a:pt x="215" y="905"/>
                  </a:cubicBezTo>
                  <a:close/>
                  <a:moveTo>
                    <a:pt x="239" y="1072"/>
                  </a:moveTo>
                  <a:cubicBezTo>
                    <a:pt x="239" y="1072"/>
                    <a:pt x="239" y="1072"/>
                    <a:pt x="239" y="1084"/>
                  </a:cubicBezTo>
                  <a:lnTo>
                    <a:pt x="250" y="1084"/>
                  </a:lnTo>
                  <a:cubicBezTo>
                    <a:pt x="251" y="1083"/>
                    <a:pt x="252" y="1083"/>
                    <a:pt x="252" y="1082"/>
                  </a:cubicBezTo>
                  <a:lnTo>
                    <a:pt x="252" y="1082"/>
                  </a:lnTo>
                  <a:cubicBezTo>
                    <a:pt x="256" y="1089"/>
                    <a:pt x="257" y="1096"/>
                    <a:pt x="250" y="1096"/>
                  </a:cubicBezTo>
                  <a:cubicBezTo>
                    <a:pt x="239" y="1108"/>
                    <a:pt x="250" y="1108"/>
                    <a:pt x="250" y="1108"/>
                  </a:cubicBezTo>
                  <a:cubicBezTo>
                    <a:pt x="250" y="1108"/>
                    <a:pt x="239" y="1120"/>
                    <a:pt x="239" y="1120"/>
                  </a:cubicBezTo>
                  <a:cubicBezTo>
                    <a:pt x="239" y="1126"/>
                    <a:pt x="241" y="1129"/>
                    <a:pt x="246" y="1129"/>
                  </a:cubicBezTo>
                  <a:cubicBezTo>
                    <a:pt x="250" y="1129"/>
                    <a:pt x="256" y="1126"/>
                    <a:pt x="262" y="1120"/>
                  </a:cubicBezTo>
                  <a:cubicBezTo>
                    <a:pt x="262" y="1120"/>
                    <a:pt x="262" y="1108"/>
                    <a:pt x="262" y="1108"/>
                  </a:cubicBezTo>
                  <a:cubicBezTo>
                    <a:pt x="262" y="1096"/>
                    <a:pt x="262" y="1096"/>
                    <a:pt x="262" y="1096"/>
                  </a:cubicBezTo>
                  <a:cubicBezTo>
                    <a:pt x="262" y="1087"/>
                    <a:pt x="262" y="1079"/>
                    <a:pt x="258" y="1079"/>
                  </a:cubicBezTo>
                  <a:cubicBezTo>
                    <a:pt x="257" y="1079"/>
                    <a:pt x="255" y="1080"/>
                    <a:pt x="252" y="1082"/>
                  </a:cubicBezTo>
                  <a:lnTo>
                    <a:pt x="252" y="1082"/>
                  </a:lnTo>
                  <a:cubicBezTo>
                    <a:pt x="249" y="1077"/>
                    <a:pt x="244" y="1072"/>
                    <a:pt x="239" y="1072"/>
                  </a:cubicBezTo>
                  <a:close/>
                  <a:moveTo>
                    <a:pt x="274" y="1120"/>
                  </a:moveTo>
                  <a:cubicBezTo>
                    <a:pt x="274" y="1131"/>
                    <a:pt x="262" y="1131"/>
                    <a:pt x="262" y="1131"/>
                  </a:cubicBezTo>
                  <a:lnTo>
                    <a:pt x="274" y="1131"/>
                  </a:lnTo>
                  <a:cubicBezTo>
                    <a:pt x="274" y="1131"/>
                    <a:pt x="274" y="1131"/>
                    <a:pt x="274" y="1120"/>
                  </a:cubicBezTo>
                  <a:close/>
                  <a:moveTo>
                    <a:pt x="212" y="1150"/>
                  </a:moveTo>
                  <a:cubicBezTo>
                    <a:pt x="208" y="1150"/>
                    <a:pt x="203" y="1155"/>
                    <a:pt x="203" y="1155"/>
                  </a:cubicBezTo>
                  <a:cubicBezTo>
                    <a:pt x="203" y="1161"/>
                    <a:pt x="209" y="1164"/>
                    <a:pt x="213" y="1164"/>
                  </a:cubicBezTo>
                  <a:cubicBezTo>
                    <a:pt x="218" y="1164"/>
                    <a:pt x="221" y="1161"/>
                    <a:pt x="215" y="1155"/>
                  </a:cubicBezTo>
                  <a:cubicBezTo>
                    <a:pt x="215" y="1151"/>
                    <a:pt x="213" y="1150"/>
                    <a:pt x="212" y="1150"/>
                  </a:cubicBezTo>
                  <a:close/>
                  <a:moveTo>
                    <a:pt x="334" y="1167"/>
                  </a:moveTo>
                  <a:cubicBezTo>
                    <a:pt x="332" y="1169"/>
                    <a:pt x="331" y="1172"/>
                    <a:pt x="331" y="1175"/>
                  </a:cubicBezTo>
                  <a:lnTo>
                    <a:pt x="331" y="1175"/>
                  </a:lnTo>
                  <a:cubicBezTo>
                    <a:pt x="333" y="1173"/>
                    <a:pt x="334" y="1171"/>
                    <a:pt x="334" y="1167"/>
                  </a:cubicBezTo>
                  <a:close/>
                  <a:moveTo>
                    <a:pt x="227" y="1203"/>
                  </a:moveTo>
                  <a:lnTo>
                    <a:pt x="215" y="1215"/>
                  </a:lnTo>
                  <a:lnTo>
                    <a:pt x="239" y="1203"/>
                  </a:lnTo>
                  <a:close/>
                  <a:moveTo>
                    <a:pt x="322" y="1310"/>
                  </a:moveTo>
                  <a:cubicBezTo>
                    <a:pt x="310" y="1316"/>
                    <a:pt x="310" y="1316"/>
                    <a:pt x="313" y="1316"/>
                  </a:cubicBezTo>
                  <a:cubicBezTo>
                    <a:pt x="314" y="1316"/>
                    <a:pt x="316" y="1316"/>
                    <a:pt x="317" y="1316"/>
                  </a:cubicBezTo>
                  <a:lnTo>
                    <a:pt x="317" y="1316"/>
                  </a:lnTo>
                  <a:cubicBezTo>
                    <a:pt x="318" y="1315"/>
                    <a:pt x="319" y="1313"/>
                    <a:pt x="322" y="1310"/>
                  </a:cubicBezTo>
                  <a:close/>
                  <a:moveTo>
                    <a:pt x="317" y="1316"/>
                  </a:moveTo>
                  <a:cubicBezTo>
                    <a:pt x="315" y="1322"/>
                    <a:pt x="322" y="1322"/>
                    <a:pt x="322" y="1322"/>
                  </a:cubicBezTo>
                  <a:cubicBezTo>
                    <a:pt x="322" y="1318"/>
                    <a:pt x="320" y="1317"/>
                    <a:pt x="317" y="1316"/>
                  </a:cubicBezTo>
                  <a:close/>
                  <a:moveTo>
                    <a:pt x="343" y="1352"/>
                  </a:moveTo>
                  <a:lnTo>
                    <a:pt x="343" y="1352"/>
                  </a:lnTo>
                  <a:cubicBezTo>
                    <a:pt x="340" y="1352"/>
                    <a:pt x="338" y="1358"/>
                    <a:pt x="346" y="1358"/>
                  </a:cubicBezTo>
                  <a:cubicBezTo>
                    <a:pt x="346" y="1354"/>
                    <a:pt x="344" y="1352"/>
                    <a:pt x="343" y="1352"/>
                  </a:cubicBezTo>
                  <a:close/>
                  <a:moveTo>
                    <a:pt x="977" y="286"/>
                  </a:moveTo>
                  <a:cubicBezTo>
                    <a:pt x="972" y="290"/>
                    <a:pt x="971" y="295"/>
                    <a:pt x="971" y="299"/>
                  </a:cubicBezTo>
                  <a:lnTo>
                    <a:pt x="971" y="299"/>
                  </a:lnTo>
                  <a:cubicBezTo>
                    <a:pt x="973" y="298"/>
                    <a:pt x="975" y="298"/>
                    <a:pt x="977" y="298"/>
                  </a:cubicBezTo>
                  <a:cubicBezTo>
                    <a:pt x="977" y="298"/>
                    <a:pt x="969" y="313"/>
                    <a:pt x="972" y="313"/>
                  </a:cubicBezTo>
                  <a:cubicBezTo>
                    <a:pt x="973" y="313"/>
                    <a:pt x="974" y="312"/>
                    <a:pt x="977" y="310"/>
                  </a:cubicBezTo>
                  <a:lnTo>
                    <a:pt x="977" y="310"/>
                  </a:lnTo>
                  <a:cubicBezTo>
                    <a:pt x="977" y="322"/>
                    <a:pt x="965" y="310"/>
                    <a:pt x="965" y="334"/>
                  </a:cubicBezTo>
                  <a:cubicBezTo>
                    <a:pt x="965" y="346"/>
                    <a:pt x="977" y="358"/>
                    <a:pt x="989" y="358"/>
                  </a:cubicBezTo>
                  <a:lnTo>
                    <a:pt x="1001" y="358"/>
                  </a:lnTo>
                  <a:cubicBezTo>
                    <a:pt x="1001" y="358"/>
                    <a:pt x="989" y="369"/>
                    <a:pt x="989" y="369"/>
                  </a:cubicBezTo>
                  <a:cubicBezTo>
                    <a:pt x="989" y="369"/>
                    <a:pt x="994" y="364"/>
                    <a:pt x="997" y="364"/>
                  </a:cubicBezTo>
                  <a:cubicBezTo>
                    <a:pt x="999" y="364"/>
                    <a:pt x="1001" y="366"/>
                    <a:pt x="1001" y="369"/>
                  </a:cubicBezTo>
                  <a:cubicBezTo>
                    <a:pt x="1001" y="369"/>
                    <a:pt x="1024" y="393"/>
                    <a:pt x="1024" y="393"/>
                  </a:cubicBezTo>
                  <a:lnTo>
                    <a:pt x="1036" y="393"/>
                  </a:lnTo>
                  <a:cubicBezTo>
                    <a:pt x="1036" y="405"/>
                    <a:pt x="1036" y="405"/>
                    <a:pt x="1036" y="417"/>
                  </a:cubicBezTo>
                  <a:cubicBezTo>
                    <a:pt x="1036" y="417"/>
                    <a:pt x="1036" y="417"/>
                    <a:pt x="1036" y="429"/>
                  </a:cubicBezTo>
                  <a:lnTo>
                    <a:pt x="1060" y="429"/>
                  </a:lnTo>
                  <a:cubicBezTo>
                    <a:pt x="1060" y="429"/>
                    <a:pt x="1036" y="441"/>
                    <a:pt x="1036" y="441"/>
                  </a:cubicBezTo>
                  <a:lnTo>
                    <a:pt x="1048" y="441"/>
                  </a:lnTo>
                  <a:cubicBezTo>
                    <a:pt x="1054" y="435"/>
                    <a:pt x="1057" y="432"/>
                    <a:pt x="1059" y="432"/>
                  </a:cubicBezTo>
                  <a:cubicBezTo>
                    <a:pt x="1060" y="432"/>
                    <a:pt x="1060" y="435"/>
                    <a:pt x="1060" y="441"/>
                  </a:cubicBezTo>
                  <a:cubicBezTo>
                    <a:pt x="1060" y="441"/>
                    <a:pt x="1048" y="441"/>
                    <a:pt x="1048" y="453"/>
                  </a:cubicBezTo>
                  <a:lnTo>
                    <a:pt x="1072" y="453"/>
                  </a:lnTo>
                  <a:cubicBezTo>
                    <a:pt x="1072" y="453"/>
                    <a:pt x="1072" y="465"/>
                    <a:pt x="1072" y="465"/>
                  </a:cubicBezTo>
                  <a:cubicBezTo>
                    <a:pt x="1072" y="465"/>
                    <a:pt x="1077" y="470"/>
                    <a:pt x="1080" y="470"/>
                  </a:cubicBezTo>
                  <a:lnTo>
                    <a:pt x="1080" y="470"/>
                  </a:lnTo>
                  <a:cubicBezTo>
                    <a:pt x="1075" y="483"/>
                    <a:pt x="1084" y="502"/>
                    <a:pt x="1084" y="512"/>
                  </a:cubicBezTo>
                  <a:lnTo>
                    <a:pt x="1108" y="512"/>
                  </a:lnTo>
                  <a:cubicBezTo>
                    <a:pt x="1096" y="512"/>
                    <a:pt x="1084" y="536"/>
                    <a:pt x="1096" y="548"/>
                  </a:cubicBezTo>
                  <a:lnTo>
                    <a:pt x="1108" y="548"/>
                  </a:lnTo>
                  <a:cubicBezTo>
                    <a:pt x="1120" y="548"/>
                    <a:pt x="1120" y="548"/>
                    <a:pt x="1120" y="560"/>
                  </a:cubicBezTo>
                  <a:cubicBezTo>
                    <a:pt x="1120" y="564"/>
                    <a:pt x="1118" y="565"/>
                    <a:pt x="1116" y="565"/>
                  </a:cubicBezTo>
                  <a:cubicBezTo>
                    <a:pt x="1113" y="565"/>
                    <a:pt x="1108" y="560"/>
                    <a:pt x="1108" y="560"/>
                  </a:cubicBezTo>
                  <a:lnTo>
                    <a:pt x="1108" y="560"/>
                  </a:lnTo>
                  <a:lnTo>
                    <a:pt x="1120" y="584"/>
                  </a:lnTo>
                  <a:cubicBezTo>
                    <a:pt x="1120" y="596"/>
                    <a:pt x="1120" y="596"/>
                    <a:pt x="1143" y="596"/>
                  </a:cubicBezTo>
                  <a:lnTo>
                    <a:pt x="1120" y="596"/>
                  </a:lnTo>
                  <a:lnTo>
                    <a:pt x="1120" y="608"/>
                  </a:lnTo>
                  <a:cubicBezTo>
                    <a:pt x="1120" y="612"/>
                    <a:pt x="1121" y="613"/>
                    <a:pt x="1123" y="613"/>
                  </a:cubicBezTo>
                  <a:cubicBezTo>
                    <a:pt x="1126" y="613"/>
                    <a:pt x="1131" y="608"/>
                    <a:pt x="1131" y="608"/>
                  </a:cubicBezTo>
                  <a:cubicBezTo>
                    <a:pt x="1131" y="608"/>
                    <a:pt x="1131" y="608"/>
                    <a:pt x="1131" y="620"/>
                  </a:cubicBezTo>
                  <a:cubicBezTo>
                    <a:pt x="1131" y="620"/>
                    <a:pt x="1131" y="620"/>
                    <a:pt x="1131" y="631"/>
                  </a:cubicBezTo>
                  <a:lnTo>
                    <a:pt x="1155" y="631"/>
                  </a:lnTo>
                  <a:cubicBezTo>
                    <a:pt x="1167" y="631"/>
                    <a:pt x="1167" y="631"/>
                    <a:pt x="1155" y="643"/>
                  </a:cubicBezTo>
                  <a:cubicBezTo>
                    <a:pt x="1149" y="649"/>
                    <a:pt x="1146" y="649"/>
                    <a:pt x="1145" y="649"/>
                  </a:cubicBezTo>
                  <a:cubicBezTo>
                    <a:pt x="1143" y="649"/>
                    <a:pt x="1143" y="649"/>
                    <a:pt x="1143" y="655"/>
                  </a:cubicBezTo>
                  <a:cubicBezTo>
                    <a:pt x="1143" y="667"/>
                    <a:pt x="1143" y="667"/>
                    <a:pt x="1143" y="667"/>
                  </a:cubicBezTo>
                  <a:lnTo>
                    <a:pt x="1155" y="667"/>
                  </a:lnTo>
                  <a:cubicBezTo>
                    <a:pt x="1143" y="667"/>
                    <a:pt x="1155" y="679"/>
                    <a:pt x="1155" y="679"/>
                  </a:cubicBezTo>
                  <a:cubicBezTo>
                    <a:pt x="1143" y="679"/>
                    <a:pt x="1155" y="703"/>
                    <a:pt x="1155" y="703"/>
                  </a:cubicBezTo>
                  <a:lnTo>
                    <a:pt x="1155" y="715"/>
                  </a:lnTo>
                  <a:cubicBezTo>
                    <a:pt x="1155" y="715"/>
                    <a:pt x="1155" y="727"/>
                    <a:pt x="1155" y="727"/>
                  </a:cubicBezTo>
                  <a:cubicBezTo>
                    <a:pt x="1155" y="727"/>
                    <a:pt x="1167" y="750"/>
                    <a:pt x="1155" y="750"/>
                  </a:cubicBezTo>
                  <a:lnTo>
                    <a:pt x="1167" y="750"/>
                  </a:lnTo>
                  <a:cubicBezTo>
                    <a:pt x="1167" y="750"/>
                    <a:pt x="1167" y="762"/>
                    <a:pt x="1167" y="762"/>
                  </a:cubicBezTo>
                  <a:cubicBezTo>
                    <a:pt x="1167" y="762"/>
                    <a:pt x="1179" y="774"/>
                    <a:pt x="1179" y="774"/>
                  </a:cubicBezTo>
                  <a:lnTo>
                    <a:pt x="1167" y="774"/>
                  </a:lnTo>
                  <a:cubicBezTo>
                    <a:pt x="1167" y="774"/>
                    <a:pt x="1191" y="774"/>
                    <a:pt x="1191" y="786"/>
                  </a:cubicBezTo>
                  <a:cubicBezTo>
                    <a:pt x="1191" y="790"/>
                    <a:pt x="1188" y="792"/>
                    <a:pt x="1185" y="792"/>
                  </a:cubicBezTo>
                  <a:cubicBezTo>
                    <a:pt x="1178" y="792"/>
                    <a:pt x="1167" y="786"/>
                    <a:pt x="1167" y="786"/>
                  </a:cubicBezTo>
                  <a:lnTo>
                    <a:pt x="1167" y="786"/>
                  </a:lnTo>
                  <a:cubicBezTo>
                    <a:pt x="1167" y="798"/>
                    <a:pt x="1179" y="810"/>
                    <a:pt x="1191" y="810"/>
                  </a:cubicBezTo>
                  <a:cubicBezTo>
                    <a:pt x="1191" y="818"/>
                    <a:pt x="1197" y="827"/>
                    <a:pt x="1196" y="827"/>
                  </a:cubicBezTo>
                  <a:cubicBezTo>
                    <a:pt x="1196" y="827"/>
                    <a:pt x="1194" y="825"/>
                    <a:pt x="1191" y="822"/>
                  </a:cubicBezTo>
                  <a:lnTo>
                    <a:pt x="1179" y="822"/>
                  </a:lnTo>
                  <a:cubicBezTo>
                    <a:pt x="1179" y="834"/>
                    <a:pt x="1179" y="834"/>
                    <a:pt x="1191" y="834"/>
                  </a:cubicBezTo>
                  <a:lnTo>
                    <a:pt x="1203" y="834"/>
                  </a:lnTo>
                  <a:cubicBezTo>
                    <a:pt x="1203" y="834"/>
                    <a:pt x="1179" y="858"/>
                    <a:pt x="1179" y="858"/>
                  </a:cubicBezTo>
                  <a:lnTo>
                    <a:pt x="1215" y="858"/>
                  </a:lnTo>
                  <a:cubicBezTo>
                    <a:pt x="1215" y="858"/>
                    <a:pt x="1191" y="858"/>
                    <a:pt x="1191" y="870"/>
                  </a:cubicBezTo>
                  <a:cubicBezTo>
                    <a:pt x="1191" y="870"/>
                    <a:pt x="1191" y="875"/>
                    <a:pt x="1195" y="875"/>
                  </a:cubicBezTo>
                  <a:cubicBezTo>
                    <a:pt x="1196" y="875"/>
                    <a:pt x="1199" y="874"/>
                    <a:pt x="1203" y="870"/>
                  </a:cubicBezTo>
                  <a:lnTo>
                    <a:pt x="1203" y="881"/>
                  </a:lnTo>
                  <a:lnTo>
                    <a:pt x="1191" y="881"/>
                  </a:lnTo>
                  <a:cubicBezTo>
                    <a:pt x="1191" y="881"/>
                    <a:pt x="1191" y="893"/>
                    <a:pt x="1191" y="893"/>
                  </a:cubicBezTo>
                  <a:cubicBezTo>
                    <a:pt x="1191" y="905"/>
                    <a:pt x="1215" y="905"/>
                    <a:pt x="1191" y="905"/>
                  </a:cubicBezTo>
                  <a:cubicBezTo>
                    <a:pt x="1179" y="911"/>
                    <a:pt x="1179" y="911"/>
                    <a:pt x="1182" y="911"/>
                  </a:cubicBezTo>
                  <a:cubicBezTo>
                    <a:pt x="1185" y="911"/>
                    <a:pt x="1191" y="911"/>
                    <a:pt x="1191" y="917"/>
                  </a:cubicBezTo>
                  <a:cubicBezTo>
                    <a:pt x="1191" y="929"/>
                    <a:pt x="1179" y="929"/>
                    <a:pt x="1179" y="929"/>
                  </a:cubicBezTo>
                  <a:cubicBezTo>
                    <a:pt x="1167" y="929"/>
                    <a:pt x="1179" y="941"/>
                    <a:pt x="1179" y="941"/>
                  </a:cubicBezTo>
                  <a:lnTo>
                    <a:pt x="1179" y="953"/>
                  </a:lnTo>
                  <a:cubicBezTo>
                    <a:pt x="1179" y="959"/>
                    <a:pt x="1182" y="959"/>
                    <a:pt x="1185" y="959"/>
                  </a:cubicBezTo>
                  <a:cubicBezTo>
                    <a:pt x="1188" y="959"/>
                    <a:pt x="1191" y="959"/>
                    <a:pt x="1191" y="965"/>
                  </a:cubicBezTo>
                  <a:lnTo>
                    <a:pt x="1179" y="965"/>
                  </a:lnTo>
                  <a:lnTo>
                    <a:pt x="1179" y="977"/>
                  </a:lnTo>
                  <a:lnTo>
                    <a:pt x="1179" y="989"/>
                  </a:lnTo>
                  <a:lnTo>
                    <a:pt x="1155" y="989"/>
                  </a:lnTo>
                  <a:cubicBezTo>
                    <a:pt x="1167" y="989"/>
                    <a:pt x="1167" y="1001"/>
                    <a:pt x="1167" y="1012"/>
                  </a:cubicBezTo>
                  <a:lnTo>
                    <a:pt x="1155" y="1012"/>
                  </a:lnTo>
                  <a:cubicBezTo>
                    <a:pt x="1143" y="1036"/>
                    <a:pt x="1143" y="1048"/>
                    <a:pt x="1143" y="1072"/>
                  </a:cubicBezTo>
                  <a:lnTo>
                    <a:pt x="1143" y="1108"/>
                  </a:lnTo>
                  <a:lnTo>
                    <a:pt x="1143" y="1143"/>
                  </a:lnTo>
                  <a:cubicBezTo>
                    <a:pt x="1143" y="1143"/>
                    <a:pt x="1143" y="1155"/>
                    <a:pt x="1143" y="1155"/>
                  </a:cubicBezTo>
                  <a:lnTo>
                    <a:pt x="1143" y="1167"/>
                  </a:lnTo>
                  <a:cubicBezTo>
                    <a:pt x="1131" y="1167"/>
                    <a:pt x="1131" y="1179"/>
                    <a:pt x="1131" y="1191"/>
                  </a:cubicBezTo>
                  <a:lnTo>
                    <a:pt x="1131" y="1203"/>
                  </a:lnTo>
                  <a:lnTo>
                    <a:pt x="1120" y="1203"/>
                  </a:lnTo>
                  <a:cubicBezTo>
                    <a:pt x="1120" y="1215"/>
                    <a:pt x="1120" y="1227"/>
                    <a:pt x="1108" y="1227"/>
                  </a:cubicBezTo>
                  <a:lnTo>
                    <a:pt x="1108" y="1239"/>
                  </a:lnTo>
                  <a:cubicBezTo>
                    <a:pt x="1108" y="1251"/>
                    <a:pt x="1096" y="1251"/>
                    <a:pt x="1096" y="1262"/>
                  </a:cubicBezTo>
                  <a:cubicBezTo>
                    <a:pt x="1084" y="1262"/>
                    <a:pt x="1096" y="1262"/>
                    <a:pt x="1096" y="1274"/>
                  </a:cubicBezTo>
                  <a:cubicBezTo>
                    <a:pt x="1096" y="1278"/>
                    <a:pt x="1094" y="1280"/>
                    <a:pt x="1093" y="1280"/>
                  </a:cubicBezTo>
                  <a:cubicBezTo>
                    <a:pt x="1089" y="1280"/>
                    <a:pt x="1084" y="1274"/>
                    <a:pt x="1084" y="1274"/>
                  </a:cubicBezTo>
                  <a:cubicBezTo>
                    <a:pt x="1072" y="1274"/>
                    <a:pt x="1084" y="1286"/>
                    <a:pt x="1084" y="1286"/>
                  </a:cubicBezTo>
                  <a:lnTo>
                    <a:pt x="1060" y="1286"/>
                  </a:lnTo>
                  <a:cubicBezTo>
                    <a:pt x="1060" y="1286"/>
                    <a:pt x="1048" y="1298"/>
                    <a:pt x="1048" y="1298"/>
                  </a:cubicBezTo>
                  <a:cubicBezTo>
                    <a:pt x="1048" y="1310"/>
                    <a:pt x="1048" y="1322"/>
                    <a:pt x="1036" y="1322"/>
                  </a:cubicBezTo>
                  <a:cubicBezTo>
                    <a:pt x="1033" y="1319"/>
                    <a:pt x="1031" y="1317"/>
                    <a:pt x="1031" y="1317"/>
                  </a:cubicBezTo>
                  <a:lnTo>
                    <a:pt x="1031" y="1317"/>
                  </a:lnTo>
                  <a:cubicBezTo>
                    <a:pt x="1030" y="1317"/>
                    <a:pt x="1036" y="1325"/>
                    <a:pt x="1036" y="1334"/>
                  </a:cubicBezTo>
                  <a:cubicBezTo>
                    <a:pt x="1024" y="1346"/>
                    <a:pt x="1024" y="1358"/>
                    <a:pt x="1012" y="1370"/>
                  </a:cubicBezTo>
                  <a:cubicBezTo>
                    <a:pt x="1012" y="1382"/>
                    <a:pt x="1012" y="1382"/>
                    <a:pt x="1012" y="1393"/>
                  </a:cubicBezTo>
                  <a:cubicBezTo>
                    <a:pt x="1012" y="1393"/>
                    <a:pt x="1001" y="1382"/>
                    <a:pt x="1001" y="1382"/>
                  </a:cubicBezTo>
                  <a:cubicBezTo>
                    <a:pt x="989" y="1382"/>
                    <a:pt x="989" y="1382"/>
                    <a:pt x="977" y="1393"/>
                  </a:cubicBezTo>
                  <a:lnTo>
                    <a:pt x="965" y="1405"/>
                  </a:lnTo>
                  <a:cubicBezTo>
                    <a:pt x="965" y="1405"/>
                    <a:pt x="977" y="1429"/>
                    <a:pt x="989" y="1441"/>
                  </a:cubicBezTo>
                  <a:cubicBezTo>
                    <a:pt x="989" y="1445"/>
                    <a:pt x="987" y="1446"/>
                    <a:pt x="984" y="1446"/>
                  </a:cubicBezTo>
                  <a:cubicBezTo>
                    <a:pt x="977" y="1446"/>
                    <a:pt x="965" y="1438"/>
                    <a:pt x="965" y="1429"/>
                  </a:cubicBezTo>
                  <a:cubicBezTo>
                    <a:pt x="965" y="1415"/>
                    <a:pt x="965" y="1409"/>
                    <a:pt x="962" y="1409"/>
                  </a:cubicBezTo>
                  <a:cubicBezTo>
                    <a:pt x="961" y="1409"/>
                    <a:pt x="958" y="1412"/>
                    <a:pt x="953" y="1417"/>
                  </a:cubicBezTo>
                  <a:cubicBezTo>
                    <a:pt x="941" y="1417"/>
                    <a:pt x="941" y="1417"/>
                    <a:pt x="953" y="1429"/>
                  </a:cubicBezTo>
                  <a:cubicBezTo>
                    <a:pt x="953" y="1429"/>
                    <a:pt x="929" y="1429"/>
                    <a:pt x="929" y="1417"/>
                  </a:cubicBezTo>
                  <a:cubicBezTo>
                    <a:pt x="929" y="1420"/>
                    <a:pt x="929" y="1425"/>
                    <a:pt x="929" y="1429"/>
                  </a:cubicBezTo>
                  <a:cubicBezTo>
                    <a:pt x="917" y="1429"/>
                    <a:pt x="917" y="1429"/>
                    <a:pt x="917" y="1441"/>
                  </a:cubicBezTo>
                  <a:lnTo>
                    <a:pt x="905" y="1441"/>
                  </a:lnTo>
                  <a:cubicBezTo>
                    <a:pt x="893" y="1441"/>
                    <a:pt x="905" y="1441"/>
                    <a:pt x="893" y="1453"/>
                  </a:cubicBezTo>
                  <a:lnTo>
                    <a:pt x="881" y="1453"/>
                  </a:lnTo>
                  <a:cubicBezTo>
                    <a:pt x="881" y="1453"/>
                    <a:pt x="881" y="1465"/>
                    <a:pt x="881" y="1465"/>
                  </a:cubicBezTo>
                  <a:lnTo>
                    <a:pt x="881" y="1477"/>
                  </a:lnTo>
                  <a:cubicBezTo>
                    <a:pt x="881" y="1477"/>
                    <a:pt x="881" y="1465"/>
                    <a:pt x="870" y="1465"/>
                  </a:cubicBezTo>
                  <a:lnTo>
                    <a:pt x="822" y="1465"/>
                  </a:lnTo>
                  <a:cubicBezTo>
                    <a:pt x="819" y="1468"/>
                    <a:pt x="817" y="1469"/>
                    <a:pt x="815" y="1470"/>
                  </a:cubicBezTo>
                  <a:lnTo>
                    <a:pt x="815" y="1470"/>
                  </a:lnTo>
                  <a:cubicBezTo>
                    <a:pt x="816" y="1467"/>
                    <a:pt x="815" y="1465"/>
                    <a:pt x="810" y="1465"/>
                  </a:cubicBezTo>
                  <a:cubicBezTo>
                    <a:pt x="810" y="1465"/>
                    <a:pt x="810" y="1470"/>
                    <a:pt x="814" y="1470"/>
                  </a:cubicBezTo>
                  <a:cubicBezTo>
                    <a:pt x="814" y="1470"/>
                    <a:pt x="814" y="1470"/>
                    <a:pt x="815" y="1470"/>
                  </a:cubicBezTo>
                  <a:lnTo>
                    <a:pt x="815" y="1470"/>
                  </a:lnTo>
                  <a:cubicBezTo>
                    <a:pt x="814" y="1473"/>
                    <a:pt x="810" y="1477"/>
                    <a:pt x="810" y="1477"/>
                  </a:cubicBezTo>
                  <a:lnTo>
                    <a:pt x="810" y="1465"/>
                  </a:lnTo>
                  <a:lnTo>
                    <a:pt x="786" y="1465"/>
                  </a:lnTo>
                  <a:cubicBezTo>
                    <a:pt x="786" y="1477"/>
                    <a:pt x="786" y="1477"/>
                    <a:pt x="786" y="1477"/>
                  </a:cubicBezTo>
                  <a:lnTo>
                    <a:pt x="750" y="1477"/>
                  </a:lnTo>
                  <a:lnTo>
                    <a:pt x="750" y="1489"/>
                  </a:lnTo>
                  <a:cubicBezTo>
                    <a:pt x="750" y="1496"/>
                    <a:pt x="755" y="1508"/>
                    <a:pt x="758" y="1508"/>
                  </a:cubicBezTo>
                  <a:cubicBezTo>
                    <a:pt x="761" y="1508"/>
                    <a:pt x="762" y="1503"/>
                    <a:pt x="762" y="1489"/>
                  </a:cubicBezTo>
                  <a:cubicBezTo>
                    <a:pt x="762" y="1495"/>
                    <a:pt x="768" y="1495"/>
                    <a:pt x="774" y="1495"/>
                  </a:cubicBezTo>
                  <a:cubicBezTo>
                    <a:pt x="780" y="1495"/>
                    <a:pt x="786" y="1495"/>
                    <a:pt x="786" y="1501"/>
                  </a:cubicBezTo>
                  <a:lnTo>
                    <a:pt x="798" y="1501"/>
                  </a:lnTo>
                  <a:cubicBezTo>
                    <a:pt x="822" y="1501"/>
                    <a:pt x="834" y="1489"/>
                    <a:pt x="858" y="1489"/>
                  </a:cubicBezTo>
                  <a:cubicBezTo>
                    <a:pt x="864" y="1489"/>
                    <a:pt x="875" y="1492"/>
                    <a:pt x="884" y="1492"/>
                  </a:cubicBezTo>
                  <a:cubicBezTo>
                    <a:pt x="893" y="1492"/>
                    <a:pt x="899" y="1489"/>
                    <a:pt x="893" y="1477"/>
                  </a:cubicBezTo>
                  <a:lnTo>
                    <a:pt x="893" y="1465"/>
                  </a:lnTo>
                  <a:cubicBezTo>
                    <a:pt x="893" y="1465"/>
                    <a:pt x="893" y="1477"/>
                    <a:pt x="905" y="1477"/>
                  </a:cubicBezTo>
                  <a:lnTo>
                    <a:pt x="917" y="1512"/>
                  </a:lnTo>
                  <a:lnTo>
                    <a:pt x="941" y="1512"/>
                  </a:lnTo>
                  <a:cubicBezTo>
                    <a:pt x="941" y="1489"/>
                    <a:pt x="941" y="1501"/>
                    <a:pt x="941" y="1489"/>
                  </a:cubicBezTo>
                  <a:cubicBezTo>
                    <a:pt x="933" y="1480"/>
                    <a:pt x="936" y="1472"/>
                    <a:pt x="939" y="1472"/>
                  </a:cubicBezTo>
                  <a:lnTo>
                    <a:pt x="939" y="1472"/>
                  </a:lnTo>
                  <a:cubicBezTo>
                    <a:pt x="940" y="1472"/>
                    <a:pt x="941" y="1473"/>
                    <a:pt x="941" y="1477"/>
                  </a:cubicBezTo>
                  <a:cubicBezTo>
                    <a:pt x="941" y="1477"/>
                    <a:pt x="941" y="1489"/>
                    <a:pt x="953" y="1489"/>
                  </a:cubicBezTo>
                  <a:cubicBezTo>
                    <a:pt x="953" y="1489"/>
                    <a:pt x="961" y="1473"/>
                    <a:pt x="970" y="1473"/>
                  </a:cubicBezTo>
                  <a:cubicBezTo>
                    <a:pt x="972" y="1473"/>
                    <a:pt x="974" y="1474"/>
                    <a:pt x="977" y="1477"/>
                  </a:cubicBezTo>
                  <a:cubicBezTo>
                    <a:pt x="984" y="1477"/>
                    <a:pt x="982" y="1469"/>
                    <a:pt x="980" y="1462"/>
                  </a:cubicBezTo>
                  <a:lnTo>
                    <a:pt x="980" y="1462"/>
                  </a:lnTo>
                  <a:cubicBezTo>
                    <a:pt x="982" y="1464"/>
                    <a:pt x="985" y="1465"/>
                    <a:pt x="989" y="1465"/>
                  </a:cubicBezTo>
                  <a:cubicBezTo>
                    <a:pt x="989" y="1465"/>
                    <a:pt x="989" y="1453"/>
                    <a:pt x="989" y="1453"/>
                  </a:cubicBezTo>
                  <a:lnTo>
                    <a:pt x="1001" y="1465"/>
                  </a:lnTo>
                  <a:cubicBezTo>
                    <a:pt x="1001" y="1453"/>
                    <a:pt x="1001" y="1441"/>
                    <a:pt x="1012" y="1441"/>
                  </a:cubicBezTo>
                  <a:cubicBezTo>
                    <a:pt x="1012" y="1447"/>
                    <a:pt x="1015" y="1450"/>
                    <a:pt x="1018" y="1450"/>
                  </a:cubicBezTo>
                  <a:cubicBezTo>
                    <a:pt x="1021" y="1450"/>
                    <a:pt x="1024" y="1447"/>
                    <a:pt x="1024" y="1441"/>
                  </a:cubicBezTo>
                  <a:lnTo>
                    <a:pt x="1048" y="1441"/>
                  </a:lnTo>
                  <a:cubicBezTo>
                    <a:pt x="1048" y="1441"/>
                    <a:pt x="1060" y="1441"/>
                    <a:pt x="1060" y="1429"/>
                  </a:cubicBezTo>
                  <a:cubicBezTo>
                    <a:pt x="1041" y="1429"/>
                    <a:pt x="1052" y="1414"/>
                    <a:pt x="1058" y="1414"/>
                  </a:cubicBezTo>
                  <a:lnTo>
                    <a:pt x="1058" y="1414"/>
                  </a:lnTo>
                  <a:cubicBezTo>
                    <a:pt x="1059" y="1414"/>
                    <a:pt x="1060" y="1415"/>
                    <a:pt x="1060" y="1417"/>
                  </a:cubicBezTo>
                  <a:lnTo>
                    <a:pt x="1072" y="1417"/>
                  </a:lnTo>
                  <a:cubicBezTo>
                    <a:pt x="1072" y="1405"/>
                    <a:pt x="1072" y="1393"/>
                    <a:pt x="1072" y="1393"/>
                  </a:cubicBezTo>
                  <a:cubicBezTo>
                    <a:pt x="1072" y="1393"/>
                    <a:pt x="1072" y="1405"/>
                    <a:pt x="1084" y="1405"/>
                  </a:cubicBezTo>
                  <a:cubicBezTo>
                    <a:pt x="1084" y="1405"/>
                    <a:pt x="1084" y="1393"/>
                    <a:pt x="1084" y="1393"/>
                  </a:cubicBezTo>
                  <a:cubicBezTo>
                    <a:pt x="1084" y="1382"/>
                    <a:pt x="1084" y="1382"/>
                    <a:pt x="1096" y="1382"/>
                  </a:cubicBezTo>
                  <a:lnTo>
                    <a:pt x="1108" y="1382"/>
                  </a:lnTo>
                  <a:cubicBezTo>
                    <a:pt x="1108" y="1382"/>
                    <a:pt x="1120" y="1370"/>
                    <a:pt x="1120" y="1370"/>
                  </a:cubicBezTo>
                  <a:lnTo>
                    <a:pt x="1120" y="1358"/>
                  </a:lnTo>
                  <a:cubicBezTo>
                    <a:pt x="1120" y="1358"/>
                    <a:pt x="1131" y="1358"/>
                    <a:pt x="1131" y="1346"/>
                  </a:cubicBezTo>
                  <a:cubicBezTo>
                    <a:pt x="1131" y="1346"/>
                    <a:pt x="1131" y="1334"/>
                    <a:pt x="1120" y="1334"/>
                  </a:cubicBezTo>
                  <a:cubicBezTo>
                    <a:pt x="1108" y="1334"/>
                    <a:pt x="1143" y="1334"/>
                    <a:pt x="1143" y="1322"/>
                  </a:cubicBezTo>
                  <a:cubicBezTo>
                    <a:pt x="1137" y="1310"/>
                    <a:pt x="1137" y="1307"/>
                    <a:pt x="1139" y="1307"/>
                  </a:cubicBezTo>
                  <a:lnTo>
                    <a:pt x="1139" y="1307"/>
                  </a:lnTo>
                  <a:cubicBezTo>
                    <a:pt x="1140" y="1307"/>
                    <a:pt x="1143" y="1310"/>
                    <a:pt x="1143" y="1310"/>
                  </a:cubicBezTo>
                  <a:cubicBezTo>
                    <a:pt x="1155" y="1310"/>
                    <a:pt x="1143" y="1310"/>
                    <a:pt x="1143" y="1298"/>
                  </a:cubicBezTo>
                  <a:cubicBezTo>
                    <a:pt x="1143" y="1298"/>
                    <a:pt x="1155" y="1286"/>
                    <a:pt x="1155" y="1286"/>
                  </a:cubicBezTo>
                  <a:cubicBezTo>
                    <a:pt x="1167" y="1286"/>
                    <a:pt x="1155" y="1286"/>
                    <a:pt x="1155" y="1274"/>
                  </a:cubicBezTo>
                  <a:cubicBezTo>
                    <a:pt x="1155" y="1274"/>
                    <a:pt x="1167" y="1262"/>
                    <a:pt x="1155" y="1262"/>
                  </a:cubicBezTo>
                  <a:cubicBezTo>
                    <a:pt x="1155" y="1251"/>
                    <a:pt x="1155" y="1251"/>
                    <a:pt x="1155" y="1239"/>
                  </a:cubicBezTo>
                  <a:cubicBezTo>
                    <a:pt x="1155" y="1239"/>
                    <a:pt x="1167" y="1227"/>
                    <a:pt x="1167" y="1215"/>
                  </a:cubicBezTo>
                  <a:cubicBezTo>
                    <a:pt x="1167" y="1211"/>
                    <a:pt x="1169" y="1210"/>
                    <a:pt x="1170" y="1210"/>
                  </a:cubicBezTo>
                  <a:cubicBezTo>
                    <a:pt x="1174" y="1210"/>
                    <a:pt x="1179" y="1215"/>
                    <a:pt x="1179" y="1215"/>
                  </a:cubicBezTo>
                  <a:cubicBezTo>
                    <a:pt x="1179" y="1215"/>
                    <a:pt x="1179" y="1215"/>
                    <a:pt x="1179" y="1203"/>
                  </a:cubicBezTo>
                  <a:cubicBezTo>
                    <a:pt x="1179" y="1203"/>
                    <a:pt x="1179" y="1203"/>
                    <a:pt x="1179" y="1191"/>
                  </a:cubicBezTo>
                  <a:lnTo>
                    <a:pt x="1179" y="1179"/>
                  </a:lnTo>
                  <a:cubicBezTo>
                    <a:pt x="1179" y="1167"/>
                    <a:pt x="1203" y="1167"/>
                    <a:pt x="1179" y="1155"/>
                  </a:cubicBezTo>
                  <a:cubicBezTo>
                    <a:pt x="1203" y="1155"/>
                    <a:pt x="1203" y="1131"/>
                    <a:pt x="1191" y="1120"/>
                  </a:cubicBezTo>
                  <a:cubicBezTo>
                    <a:pt x="1191" y="1120"/>
                    <a:pt x="1227" y="1120"/>
                    <a:pt x="1203" y="1108"/>
                  </a:cubicBezTo>
                  <a:cubicBezTo>
                    <a:pt x="1197" y="1096"/>
                    <a:pt x="1194" y="1093"/>
                    <a:pt x="1194" y="1093"/>
                  </a:cubicBezTo>
                  <a:lnTo>
                    <a:pt x="1194" y="1093"/>
                  </a:lnTo>
                  <a:cubicBezTo>
                    <a:pt x="1194" y="1093"/>
                    <a:pt x="1197" y="1096"/>
                    <a:pt x="1203" y="1096"/>
                  </a:cubicBezTo>
                  <a:cubicBezTo>
                    <a:pt x="1227" y="1096"/>
                    <a:pt x="1203" y="1084"/>
                    <a:pt x="1203" y="1084"/>
                  </a:cubicBezTo>
                  <a:lnTo>
                    <a:pt x="1215" y="1084"/>
                  </a:lnTo>
                  <a:cubicBezTo>
                    <a:pt x="1215" y="1084"/>
                    <a:pt x="1215" y="1084"/>
                    <a:pt x="1215" y="1072"/>
                  </a:cubicBezTo>
                  <a:cubicBezTo>
                    <a:pt x="1215" y="1060"/>
                    <a:pt x="1227" y="1060"/>
                    <a:pt x="1227" y="1048"/>
                  </a:cubicBezTo>
                  <a:lnTo>
                    <a:pt x="1227" y="1048"/>
                  </a:lnTo>
                  <a:cubicBezTo>
                    <a:pt x="1221" y="1054"/>
                    <a:pt x="1215" y="1057"/>
                    <a:pt x="1209" y="1057"/>
                  </a:cubicBezTo>
                  <a:cubicBezTo>
                    <a:pt x="1203" y="1057"/>
                    <a:pt x="1197" y="1054"/>
                    <a:pt x="1191" y="1048"/>
                  </a:cubicBezTo>
                  <a:lnTo>
                    <a:pt x="1215" y="1048"/>
                  </a:lnTo>
                  <a:cubicBezTo>
                    <a:pt x="1215" y="1048"/>
                    <a:pt x="1215" y="1036"/>
                    <a:pt x="1215" y="1036"/>
                  </a:cubicBezTo>
                  <a:cubicBezTo>
                    <a:pt x="1215" y="1036"/>
                    <a:pt x="1227" y="1036"/>
                    <a:pt x="1215" y="1024"/>
                  </a:cubicBezTo>
                  <a:cubicBezTo>
                    <a:pt x="1227" y="1012"/>
                    <a:pt x="1227" y="1012"/>
                    <a:pt x="1227" y="1001"/>
                  </a:cubicBezTo>
                  <a:lnTo>
                    <a:pt x="1227" y="977"/>
                  </a:lnTo>
                  <a:lnTo>
                    <a:pt x="1239" y="977"/>
                  </a:lnTo>
                  <a:cubicBezTo>
                    <a:pt x="1239" y="977"/>
                    <a:pt x="1227" y="977"/>
                    <a:pt x="1227" y="965"/>
                  </a:cubicBezTo>
                  <a:cubicBezTo>
                    <a:pt x="1227" y="953"/>
                    <a:pt x="1239" y="953"/>
                    <a:pt x="1239" y="953"/>
                  </a:cubicBezTo>
                  <a:cubicBezTo>
                    <a:pt x="1239" y="953"/>
                    <a:pt x="1239" y="941"/>
                    <a:pt x="1239" y="941"/>
                  </a:cubicBezTo>
                  <a:cubicBezTo>
                    <a:pt x="1239" y="941"/>
                    <a:pt x="1239" y="929"/>
                    <a:pt x="1239" y="917"/>
                  </a:cubicBezTo>
                  <a:lnTo>
                    <a:pt x="1227" y="917"/>
                  </a:lnTo>
                  <a:cubicBezTo>
                    <a:pt x="1227" y="917"/>
                    <a:pt x="1227" y="917"/>
                    <a:pt x="1227" y="905"/>
                  </a:cubicBezTo>
                  <a:cubicBezTo>
                    <a:pt x="1227" y="905"/>
                    <a:pt x="1239" y="893"/>
                    <a:pt x="1239" y="893"/>
                  </a:cubicBezTo>
                  <a:cubicBezTo>
                    <a:pt x="1233" y="887"/>
                    <a:pt x="1230" y="887"/>
                    <a:pt x="1228" y="887"/>
                  </a:cubicBezTo>
                  <a:cubicBezTo>
                    <a:pt x="1227" y="887"/>
                    <a:pt x="1227" y="887"/>
                    <a:pt x="1227" y="881"/>
                  </a:cubicBezTo>
                  <a:cubicBezTo>
                    <a:pt x="1227" y="876"/>
                    <a:pt x="1227" y="876"/>
                    <a:pt x="1227" y="876"/>
                  </a:cubicBezTo>
                  <a:cubicBezTo>
                    <a:pt x="1227" y="876"/>
                    <a:pt x="1227" y="876"/>
                    <a:pt x="1227" y="870"/>
                  </a:cubicBezTo>
                  <a:lnTo>
                    <a:pt x="1227" y="858"/>
                  </a:lnTo>
                  <a:cubicBezTo>
                    <a:pt x="1227" y="846"/>
                    <a:pt x="1215" y="846"/>
                    <a:pt x="1227" y="846"/>
                  </a:cubicBezTo>
                  <a:cubicBezTo>
                    <a:pt x="1239" y="834"/>
                    <a:pt x="1227" y="822"/>
                    <a:pt x="1227" y="822"/>
                  </a:cubicBezTo>
                  <a:cubicBezTo>
                    <a:pt x="1227" y="822"/>
                    <a:pt x="1215" y="834"/>
                    <a:pt x="1215" y="834"/>
                  </a:cubicBezTo>
                  <a:cubicBezTo>
                    <a:pt x="1215" y="834"/>
                    <a:pt x="1215" y="822"/>
                    <a:pt x="1215" y="822"/>
                  </a:cubicBezTo>
                  <a:lnTo>
                    <a:pt x="1227" y="810"/>
                  </a:lnTo>
                  <a:cubicBezTo>
                    <a:pt x="1233" y="804"/>
                    <a:pt x="1233" y="804"/>
                    <a:pt x="1231" y="804"/>
                  </a:cubicBezTo>
                  <a:cubicBezTo>
                    <a:pt x="1230" y="804"/>
                    <a:pt x="1227" y="804"/>
                    <a:pt x="1227" y="798"/>
                  </a:cubicBezTo>
                  <a:cubicBezTo>
                    <a:pt x="1227" y="786"/>
                    <a:pt x="1251" y="786"/>
                    <a:pt x="1227" y="786"/>
                  </a:cubicBezTo>
                  <a:lnTo>
                    <a:pt x="1215" y="786"/>
                  </a:lnTo>
                  <a:cubicBezTo>
                    <a:pt x="1215" y="786"/>
                    <a:pt x="1227" y="786"/>
                    <a:pt x="1227" y="774"/>
                  </a:cubicBezTo>
                  <a:cubicBezTo>
                    <a:pt x="1227" y="762"/>
                    <a:pt x="1227" y="762"/>
                    <a:pt x="1227" y="762"/>
                  </a:cubicBezTo>
                  <a:cubicBezTo>
                    <a:pt x="1221" y="762"/>
                    <a:pt x="1218" y="759"/>
                    <a:pt x="1215" y="758"/>
                  </a:cubicBezTo>
                  <a:lnTo>
                    <a:pt x="1215" y="758"/>
                  </a:lnTo>
                  <a:cubicBezTo>
                    <a:pt x="1215" y="759"/>
                    <a:pt x="1215" y="761"/>
                    <a:pt x="1215" y="762"/>
                  </a:cubicBezTo>
                  <a:lnTo>
                    <a:pt x="1203" y="762"/>
                  </a:lnTo>
                  <a:cubicBezTo>
                    <a:pt x="1207" y="758"/>
                    <a:pt x="1210" y="757"/>
                    <a:pt x="1212" y="757"/>
                  </a:cubicBezTo>
                  <a:cubicBezTo>
                    <a:pt x="1213" y="757"/>
                    <a:pt x="1214" y="757"/>
                    <a:pt x="1215" y="758"/>
                  </a:cubicBezTo>
                  <a:lnTo>
                    <a:pt x="1215" y="758"/>
                  </a:lnTo>
                  <a:cubicBezTo>
                    <a:pt x="1215" y="748"/>
                    <a:pt x="1215" y="739"/>
                    <a:pt x="1215" y="739"/>
                  </a:cubicBezTo>
                  <a:lnTo>
                    <a:pt x="1179" y="739"/>
                  </a:lnTo>
                  <a:cubicBezTo>
                    <a:pt x="1179" y="739"/>
                    <a:pt x="1179" y="739"/>
                    <a:pt x="1191" y="727"/>
                  </a:cubicBezTo>
                  <a:cubicBezTo>
                    <a:pt x="1191" y="727"/>
                    <a:pt x="1191" y="727"/>
                    <a:pt x="1191" y="715"/>
                  </a:cubicBezTo>
                  <a:cubicBezTo>
                    <a:pt x="1191" y="715"/>
                    <a:pt x="1203" y="703"/>
                    <a:pt x="1203" y="691"/>
                  </a:cubicBezTo>
                  <a:lnTo>
                    <a:pt x="1191" y="691"/>
                  </a:lnTo>
                  <a:cubicBezTo>
                    <a:pt x="1191" y="691"/>
                    <a:pt x="1167" y="691"/>
                    <a:pt x="1167" y="679"/>
                  </a:cubicBezTo>
                  <a:cubicBezTo>
                    <a:pt x="1167" y="667"/>
                    <a:pt x="1179" y="667"/>
                    <a:pt x="1179" y="655"/>
                  </a:cubicBezTo>
                  <a:lnTo>
                    <a:pt x="1167" y="655"/>
                  </a:lnTo>
                  <a:cubicBezTo>
                    <a:pt x="1167" y="655"/>
                    <a:pt x="1179" y="643"/>
                    <a:pt x="1167" y="643"/>
                  </a:cubicBezTo>
                  <a:cubicBezTo>
                    <a:pt x="1167" y="643"/>
                    <a:pt x="1167" y="631"/>
                    <a:pt x="1167" y="631"/>
                  </a:cubicBezTo>
                  <a:lnTo>
                    <a:pt x="1167" y="620"/>
                  </a:lnTo>
                  <a:cubicBezTo>
                    <a:pt x="1167" y="620"/>
                    <a:pt x="1167" y="608"/>
                    <a:pt x="1167" y="596"/>
                  </a:cubicBezTo>
                  <a:lnTo>
                    <a:pt x="1155" y="596"/>
                  </a:lnTo>
                  <a:cubicBezTo>
                    <a:pt x="1155" y="596"/>
                    <a:pt x="1167" y="596"/>
                    <a:pt x="1155" y="584"/>
                  </a:cubicBezTo>
                  <a:cubicBezTo>
                    <a:pt x="1143" y="584"/>
                    <a:pt x="1131" y="584"/>
                    <a:pt x="1143" y="572"/>
                  </a:cubicBezTo>
                  <a:cubicBezTo>
                    <a:pt x="1143" y="560"/>
                    <a:pt x="1143" y="560"/>
                    <a:pt x="1143" y="560"/>
                  </a:cubicBezTo>
                  <a:lnTo>
                    <a:pt x="1143" y="548"/>
                  </a:lnTo>
                  <a:lnTo>
                    <a:pt x="1143" y="536"/>
                  </a:lnTo>
                  <a:cubicBezTo>
                    <a:pt x="1131" y="536"/>
                    <a:pt x="1143" y="512"/>
                    <a:pt x="1143" y="512"/>
                  </a:cubicBezTo>
                  <a:lnTo>
                    <a:pt x="1143" y="512"/>
                  </a:lnTo>
                  <a:cubicBezTo>
                    <a:pt x="1143" y="512"/>
                    <a:pt x="1133" y="518"/>
                    <a:pt x="1126" y="518"/>
                  </a:cubicBezTo>
                  <a:cubicBezTo>
                    <a:pt x="1122" y="518"/>
                    <a:pt x="1120" y="516"/>
                    <a:pt x="1120" y="512"/>
                  </a:cubicBezTo>
                  <a:cubicBezTo>
                    <a:pt x="1126" y="506"/>
                    <a:pt x="1126" y="506"/>
                    <a:pt x="1124" y="506"/>
                  </a:cubicBezTo>
                  <a:cubicBezTo>
                    <a:pt x="1123" y="506"/>
                    <a:pt x="1120" y="506"/>
                    <a:pt x="1120" y="500"/>
                  </a:cubicBezTo>
                  <a:cubicBezTo>
                    <a:pt x="1120" y="495"/>
                    <a:pt x="1120" y="495"/>
                    <a:pt x="1121" y="495"/>
                  </a:cubicBezTo>
                  <a:cubicBezTo>
                    <a:pt x="1123" y="495"/>
                    <a:pt x="1126" y="495"/>
                    <a:pt x="1131" y="489"/>
                  </a:cubicBezTo>
                  <a:cubicBezTo>
                    <a:pt x="1143" y="489"/>
                    <a:pt x="1120" y="477"/>
                    <a:pt x="1108" y="477"/>
                  </a:cubicBezTo>
                  <a:cubicBezTo>
                    <a:pt x="1120" y="477"/>
                    <a:pt x="1108" y="465"/>
                    <a:pt x="1108" y="465"/>
                  </a:cubicBezTo>
                  <a:lnTo>
                    <a:pt x="1096" y="453"/>
                  </a:lnTo>
                  <a:lnTo>
                    <a:pt x="1084" y="453"/>
                  </a:lnTo>
                  <a:cubicBezTo>
                    <a:pt x="1096" y="453"/>
                    <a:pt x="1108" y="453"/>
                    <a:pt x="1108" y="441"/>
                  </a:cubicBezTo>
                  <a:lnTo>
                    <a:pt x="1096" y="441"/>
                  </a:lnTo>
                  <a:cubicBezTo>
                    <a:pt x="1096" y="437"/>
                    <a:pt x="1094" y="436"/>
                    <a:pt x="1093" y="436"/>
                  </a:cubicBezTo>
                  <a:cubicBezTo>
                    <a:pt x="1089" y="436"/>
                    <a:pt x="1084" y="441"/>
                    <a:pt x="1084" y="441"/>
                  </a:cubicBezTo>
                  <a:cubicBezTo>
                    <a:pt x="1084" y="429"/>
                    <a:pt x="1084" y="429"/>
                    <a:pt x="1084" y="429"/>
                  </a:cubicBezTo>
                  <a:lnTo>
                    <a:pt x="1084" y="417"/>
                  </a:lnTo>
                  <a:lnTo>
                    <a:pt x="1060" y="417"/>
                  </a:lnTo>
                  <a:cubicBezTo>
                    <a:pt x="1060" y="417"/>
                    <a:pt x="1060" y="417"/>
                    <a:pt x="1048" y="405"/>
                  </a:cubicBezTo>
                  <a:cubicBezTo>
                    <a:pt x="1048" y="393"/>
                    <a:pt x="1048" y="393"/>
                    <a:pt x="1048" y="393"/>
                  </a:cubicBezTo>
                  <a:cubicBezTo>
                    <a:pt x="1048" y="393"/>
                    <a:pt x="1060" y="381"/>
                    <a:pt x="1048" y="381"/>
                  </a:cubicBezTo>
                  <a:cubicBezTo>
                    <a:pt x="1048" y="381"/>
                    <a:pt x="1048" y="358"/>
                    <a:pt x="1036" y="358"/>
                  </a:cubicBezTo>
                  <a:cubicBezTo>
                    <a:pt x="1028" y="358"/>
                    <a:pt x="1026" y="363"/>
                    <a:pt x="1025" y="363"/>
                  </a:cubicBezTo>
                  <a:cubicBezTo>
                    <a:pt x="1024" y="363"/>
                    <a:pt x="1024" y="362"/>
                    <a:pt x="1024" y="358"/>
                  </a:cubicBezTo>
                  <a:cubicBezTo>
                    <a:pt x="1024" y="346"/>
                    <a:pt x="1024" y="346"/>
                    <a:pt x="1024" y="346"/>
                  </a:cubicBezTo>
                  <a:cubicBezTo>
                    <a:pt x="1024" y="334"/>
                    <a:pt x="1024" y="322"/>
                    <a:pt x="1012" y="310"/>
                  </a:cubicBezTo>
                  <a:lnTo>
                    <a:pt x="977" y="310"/>
                  </a:lnTo>
                  <a:cubicBezTo>
                    <a:pt x="977" y="310"/>
                    <a:pt x="1001" y="286"/>
                    <a:pt x="977" y="286"/>
                  </a:cubicBezTo>
                  <a:close/>
                  <a:moveTo>
                    <a:pt x="1084" y="1560"/>
                  </a:moveTo>
                  <a:cubicBezTo>
                    <a:pt x="1084" y="1560"/>
                    <a:pt x="1072" y="1560"/>
                    <a:pt x="1072" y="1572"/>
                  </a:cubicBezTo>
                  <a:lnTo>
                    <a:pt x="1084" y="1572"/>
                  </a:lnTo>
                  <a:lnTo>
                    <a:pt x="1084" y="1560"/>
                  </a:lnTo>
                  <a:close/>
                  <a:moveTo>
                    <a:pt x="572" y="1560"/>
                  </a:moveTo>
                  <a:cubicBezTo>
                    <a:pt x="572" y="1560"/>
                    <a:pt x="572" y="1560"/>
                    <a:pt x="560" y="1572"/>
                  </a:cubicBezTo>
                  <a:cubicBezTo>
                    <a:pt x="560" y="1574"/>
                    <a:pt x="560" y="1575"/>
                    <a:pt x="561" y="1575"/>
                  </a:cubicBezTo>
                  <a:cubicBezTo>
                    <a:pt x="564" y="1575"/>
                    <a:pt x="572" y="1560"/>
                    <a:pt x="572" y="1560"/>
                  </a:cubicBezTo>
                  <a:close/>
                  <a:moveTo>
                    <a:pt x="274" y="1132"/>
                  </a:moveTo>
                  <a:cubicBezTo>
                    <a:pt x="286" y="1143"/>
                    <a:pt x="286" y="1155"/>
                    <a:pt x="286" y="1167"/>
                  </a:cubicBezTo>
                  <a:cubicBezTo>
                    <a:pt x="286" y="1167"/>
                    <a:pt x="281" y="1172"/>
                    <a:pt x="278" y="1175"/>
                  </a:cubicBezTo>
                  <a:lnTo>
                    <a:pt x="278" y="1175"/>
                  </a:lnTo>
                  <a:cubicBezTo>
                    <a:pt x="275" y="1174"/>
                    <a:pt x="273" y="1174"/>
                    <a:pt x="272" y="1174"/>
                  </a:cubicBezTo>
                  <a:cubicBezTo>
                    <a:pt x="269" y="1174"/>
                    <a:pt x="274" y="1179"/>
                    <a:pt x="274" y="1179"/>
                  </a:cubicBezTo>
                  <a:cubicBezTo>
                    <a:pt x="274" y="1179"/>
                    <a:pt x="276" y="1177"/>
                    <a:pt x="278" y="1175"/>
                  </a:cubicBezTo>
                  <a:lnTo>
                    <a:pt x="278" y="1175"/>
                  </a:lnTo>
                  <a:cubicBezTo>
                    <a:pt x="280" y="1176"/>
                    <a:pt x="283" y="1177"/>
                    <a:pt x="286" y="1179"/>
                  </a:cubicBezTo>
                  <a:cubicBezTo>
                    <a:pt x="298" y="1179"/>
                    <a:pt x="298" y="1191"/>
                    <a:pt x="298" y="1203"/>
                  </a:cubicBezTo>
                  <a:cubicBezTo>
                    <a:pt x="298" y="1203"/>
                    <a:pt x="298" y="1215"/>
                    <a:pt x="298" y="1215"/>
                  </a:cubicBezTo>
                  <a:cubicBezTo>
                    <a:pt x="298" y="1215"/>
                    <a:pt x="303" y="1210"/>
                    <a:pt x="307" y="1210"/>
                  </a:cubicBezTo>
                  <a:cubicBezTo>
                    <a:pt x="309" y="1210"/>
                    <a:pt x="310" y="1211"/>
                    <a:pt x="310" y="1215"/>
                  </a:cubicBezTo>
                  <a:cubicBezTo>
                    <a:pt x="310" y="1221"/>
                    <a:pt x="313" y="1221"/>
                    <a:pt x="314" y="1221"/>
                  </a:cubicBezTo>
                  <a:cubicBezTo>
                    <a:pt x="316" y="1221"/>
                    <a:pt x="316" y="1221"/>
                    <a:pt x="310" y="1227"/>
                  </a:cubicBezTo>
                  <a:cubicBezTo>
                    <a:pt x="305" y="1232"/>
                    <a:pt x="300" y="1235"/>
                    <a:pt x="296" y="1236"/>
                  </a:cubicBezTo>
                  <a:lnTo>
                    <a:pt x="296" y="1236"/>
                  </a:lnTo>
                  <a:cubicBezTo>
                    <a:pt x="293" y="1234"/>
                    <a:pt x="291" y="1233"/>
                    <a:pt x="290" y="1233"/>
                  </a:cubicBezTo>
                  <a:cubicBezTo>
                    <a:pt x="286" y="1233"/>
                    <a:pt x="286" y="1239"/>
                    <a:pt x="286" y="1239"/>
                  </a:cubicBezTo>
                  <a:cubicBezTo>
                    <a:pt x="286" y="1239"/>
                    <a:pt x="290" y="1239"/>
                    <a:pt x="296" y="1236"/>
                  </a:cubicBezTo>
                  <a:lnTo>
                    <a:pt x="296" y="1236"/>
                  </a:lnTo>
                  <a:cubicBezTo>
                    <a:pt x="296" y="1237"/>
                    <a:pt x="297" y="1238"/>
                    <a:pt x="298" y="1239"/>
                  </a:cubicBezTo>
                  <a:lnTo>
                    <a:pt x="334" y="1239"/>
                  </a:lnTo>
                  <a:cubicBezTo>
                    <a:pt x="322" y="1239"/>
                    <a:pt x="322" y="1251"/>
                    <a:pt x="310" y="1251"/>
                  </a:cubicBezTo>
                  <a:cubicBezTo>
                    <a:pt x="310" y="1262"/>
                    <a:pt x="310" y="1274"/>
                    <a:pt x="310" y="1274"/>
                  </a:cubicBezTo>
                  <a:lnTo>
                    <a:pt x="298" y="1274"/>
                  </a:lnTo>
                  <a:cubicBezTo>
                    <a:pt x="298" y="1274"/>
                    <a:pt x="298" y="1286"/>
                    <a:pt x="298" y="1298"/>
                  </a:cubicBezTo>
                  <a:cubicBezTo>
                    <a:pt x="310" y="1286"/>
                    <a:pt x="322" y="1286"/>
                    <a:pt x="322" y="1286"/>
                  </a:cubicBezTo>
                  <a:cubicBezTo>
                    <a:pt x="322" y="1286"/>
                    <a:pt x="322" y="1295"/>
                    <a:pt x="329" y="1305"/>
                  </a:cubicBezTo>
                  <a:lnTo>
                    <a:pt x="329" y="1305"/>
                  </a:lnTo>
                  <a:cubicBezTo>
                    <a:pt x="330" y="1305"/>
                    <a:pt x="330" y="1305"/>
                    <a:pt x="330" y="1305"/>
                  </a:cubicBezTo>
                  <a:cubicBezTo>
                    <a:pt x="331" y="1305"/>
                    <a:pt x="332" y="1305"/>
                    <a:pt x="332" y="1306"/>
                  </a:cubicBezTo>
                  <a:lnTo>
                    <a:pt x="332" y="1306"/>
                  </a:lnTo>
                  <a:cubicBezTo>
                    <a:pt x="332" y="1306"/>
                    <a:pt x="331" y="1306"/>
                    <a:pt x="330" y="1306"/>
                  </a:cubicBezTo>
                  <a:lnTo>
                    <a:pt x="330" y="1306"/>
                  </a:lnTo>
                  <a:cubicBezTo>
                    <a:pt x="330" y="1306"/>
                    <a:pt x="330" y="1305"/>
                    <a:pt x="329" y="1305"/>
                  </a:cubicBezTo>
                  <a:lnTo>
                    <a:pt x="329" y="1305"/>
                  </a:lnTo>
                  <a:cubicBezTo>
                    <a:pt x="328" y="1305"/>
                    <a:pt x="325" y="1307"/>
                    <a:pt x="322" y="1310"/>
                  </a:cubicBezTo>
                  <a:cubicBezTo>
                    <a:pt x="325" y="1308"/>
                    <a:pt x="328" y="1307"/>
                    <a:pt x="330" y="1306"/>
                  </a:cubicBezTo>
                  <a:lnTo>
                    <a:pt x="330" y="1306"/>
                  </a:lnTo>
                  <a:cubicBezTo>
                    <a:pt x="331" y="1308"/>
                    <a:pt x="332" y="1309"/>
                    <a:pt x="334" y="1310"/>
                  </a:cubicBezTo>
                  <a:cubicBezTo>
                    <a:pt x="334" y="1310"/>
                    <a:pt x="339" y="1305"/>
                    <a:pt x="336" y="1305"/>
                  </a:cubicBezTo>
                  <a:cubicBezTo>
                    <a:pt x="335" y="1305"/>
                    <a:pt x="335" y="1305"/>
                    <a:pt x="334" y="1305"/>
                  </a:cubicBezTo>
                  <a:lnTo>
                    <a:pt x="334" y="1305"/>
                  </a:lnTo>
                  <a:lnTo>
                    <a:pt x="334" y="1298"/>
                  </a:lnTo>
                  <a:cubicBezTo>
                    <a:pt x="334" y="1298"/>
                    <a:pt x="346" y="1310"/>
                    <a:pt x="346" y="1322"/>
                  </a:cubicBezTo>
                  <a:cubicBezTo>
                    <a:pt x="346" y="1334"/>
                    <a:pt x="322" y="1334"/>
                    <a:pt x="322" y="1334"/>
                  </a:cubicBezTo>
                  <a:cubicBezTo>
                    <a:pt x="334" y="1334"/>
                    <a:pt x="334" y="1346"/>
                    <a:pt x="334" y="1346"/>
                  </a:cubicBezTo>
                  <a:lnTo>
                    <a:pt x="346" y="1346"/>
                  </a:lnTo>
                  <a:lnTo>
                    <a:pt x="346" y="1358"/>
                  </a:lnTo>
                  <a:lnTo>
                    <a:pt x="346" y="1370"/>
                  </a:lnTo>
                  <a:cubicBezTo>
                    <a:pt x="357" y="1370"/>
                    <a:pt x="369" y="1346"/>
                    <a:pt x="369" y="1346"/>
                  </a:cubicBezTo>
                  <a:lnTo>
                    <a:pt x="369" y="1346"/>
                  </a:lnTo>
                  <a:cubicBezTo>
                    <a:pt x="369" y="1346"/>
                    <a:pt x="358" y="1370"/>
                    <a:pt x="369" y="1370"/>
                  </a:cubicBezTo>
                  <a:cubicBezTo>
                    <a:pt x="369" y="1366"/>
                    <a:pt x="371" y="1364"/>
                    <a:pt x="373" y="1364"/>
                  </a:cubicBezTo>
                  <a:cubicBezTo>
                    <a:pt x="376" y="1364"/>
                    <a:pt x="381" y="1370"/>
                    <a:pt x="381" y="1370"/>
                  </a:cubicBezTo>
                  <a:lnTo>
                    <a:pt x="381" y="1393"/>
                  </a:lnTo>
                  <a:cubicBezTo>
                    <a:pt x="381" y="1393"/>
                    <a:pt x="381" y="1405"/>
                    <a:pt x="381" y="1405"/>
                  </a:cubicBezTo>
                  <a:lnTo>
                    <a:pt x="393" y="1405"/>
                  </a:lnTo>
                  <a:cubicBezTo>
                    <a:pt x="393" y="1405"/>
                    <a:pt x="405" y="1405"/>
                    <a:pt x="393" y="1417"/>
                  </a:cubicBezTo>
                  <a:cubicBezTo>
                    <a:pt x="387" y="1423"/>
                    <a:pt x="384" y="1423"/>
                    <a:pt x="384" y="1423"/>
                  </a:cubicBezTo>
                  <a:cubicBezTo>
                    <a:pt x="384" y="1423"/>
                    <a:pt x="387" y="1423"/>
                    <a:pt x="393" y="1429"/>
                  </a:cubicBezTo>
                  <a:cubicBezTo>
                    <a:pt x="405" y="1429"/>
                    <a:pt x="393" y="1441"/>
                    <a:pt x="393" y="1441"/>
                  </a:cubicBezTo>
                  <a:lnTo>
                    <a:pt x="417" y="1441"/>
                  </a:lnTo>
                  <a:cubicBezTo>
                    <a:pt x="417" y="1441"/>
                    <a:pt x="409" y="1456"/>
                    <a:pt x="413" y="1456"/>
                  </a:cubicBezTo>
                  <a:cubicBezTo>
                    <a:pt x="413" y="1456"/>
                    <a:pt x="415" y="1455"/>
                    <a:pt x="417" y="1453"/>
                  </a:cubicBezTo>
                  <a:cubicBezTo>
                    <a:pt x="417" y="1453"/>
                    <a:pt x="441" y="1441"/>
                    <a:pt x="441" y="1441"/>
                  </a:cubicBezTo>
                  <a:cubicBezTo>
                    <a:pt x="453" y="1441"/>
                    <a:pt x="429" y="1453"/>
                    <a:pt x="429" y="1453"/>
                  </a:cubicBezTo>
                  <a:cubicBezTo>
                    <a:pt x="429" y="1465"/>
                    <a:pt x="417" y="1465"/>
                    <a:pt x="429" y="1465"/>
                  </a:cubicBezTo>
                  <a:lnTo>
                    <a:pt x="453" y="1465"/>
                  </a:lnTo>
                  <a:cubicBezTo>
                    <a:pt x="453" y="1477"/>
                    <a:pt x="453" y="1477"/>
                    <a:pt x="453" y="1477"/>
                  </a:cubicBezTo>
                  <a:cubicBezTo>
                    <a:pt x="453" y="1489"/>
                    <a:pt x="453" y="1489"/>
                    <a:pt x="453" y="1489"/>
                  </a:cubicBezTo>
                  <a:lnTo>
                    <a:pt x="465" y="1489"/>
                  </a:lnTo>
                  <a:cubicBezTo>
                    <a:pt x="465" y="1489"/>
                    <a:pt x="456" y="1515"/>
                    <a:pt x="461" y="1515"/>
                  </a:cubicBezTo>
                  <a:cubicBezTo>
                    <a:pt x="462" y="1515"/>
                    <a:pt x="463" y="1514"/>
                    <a:pt x="465" y="1512"/>
                  </a:cubicBezTo>
                  <a:cubicBezTo>
                    <a:pt x="469" y="1505"/>
                    <a:pt x="473" y="1502"/>
                    <a:pt x="476" y="1502"/>
                  </a:cubicBezTo>
                  <a:cubicBezTo>
                    <a:pt x="483" y="1502"/>
                    <a:pt x="489" y="1512"/>
                    <a:pt x="489" y="1512"/>
                  </a:cubicBezTo>
                  <a:lnTo>
                    <a:pt x="500" y="1524"/>
                  </a:lnTo>
                  <a:lnTo>
                    <a:pt x="500" y="1536"/>
                  </a:lnTo>
                  <a:lnTo>
                    <a:pt x="536" y="1536"/>
                  </a:lnTo>
                  <a:cubicBezTo>
                    <a:pt x="536" y="1536"/>
                    <a:pt x="536" y="1548"/>
                    <a:pt x="536" y="1548"/>
                  </a:cubicBezTo>
                  <a:lnTo>
                    <a:pt x="560" y="1548"/>
                  </a:lnTo>
                  <a:cubicBezTo>
                    <a:pt x="560" y="1548"/>
                    <a:pt x="572" y="1548"/>
                    <a:pt x="572" y="1560"/>
                  </a:cubicBezTo>
                  <a:cubicBezTo>
                    <a:pt x="572" y="1560"/>
                    <a:pt x="572" y="1560"/>
                    <a:pt x="572" y="1560"/>
                  </a:cubicBezTo>
                  <a:lnTo>
                    <a:pt x="572" y="1560"/>
                  </a:lnTo>
                  <a:cubicBezTo>
                    <a:pt x="572" y="1560"/>
                    <a:pt x="572" y="1560"/>
                    <a:pt x="572" y="1560"/>
                  </a:cubicBezTo>
                  <a:lnTo>
                    <a:pt x="572" y="1560"/>
                  </a:lnTo>
                  <a:cubicBezTo>
                    <a:pt x="572" y="1572"/>
                    <a:pt x="560" y="1572"/>
                    <a:pt x="572" y="1572"/>
                  </a:cubicBezTo>
                  <a:cubicBezTo>
                    <a:pt x="584" y="1572"/>
                    <a:pt x="584" y="1572"/>
                    <a:pt x="596" y="1560"/>
                  </a:cubicBezTo>
                  <a:cubicBezTo>
                    <a:pt x="596" y="1572"/>
                    <a:pt x="596" y="1584"/>
                    <a:pt x="608" y="1584"/>
                  </a:cubicBezTo>
                  <a:lnTo>
                    <a:pt x="631" y="1584"/>
                  </a:lnTo>
                  <a:lnTo>
                    <a:pt x="631" y="1596"/>
                  </a:lnTo>
                  <a:cubicBezTo>
                    <a:pt x="631" y="1608"/>
                    <a:pt x="631" y="1608"/>
                    <a:pt x="643" y="1608"/>
                  </a:cubicBezTo>
                  <a:lnTo>
                    <a:pt x="655" y="1620"/>
                  </a:lnTo>
                  <a:cubicBezTo>
                    <a:pt x="655" y="1620"/>
                    <a:pt x="643" y="1608"/>
                    <a:pt x="643" y="1596"/>
                  </a:cubicBezTo>
                  <a:lnTo>
                    <a:pt x="643" y="1596"/>
                  </a:lnTo>
                  <a:cubicBezTo>
                    <a:pt x="643" y="1596"/>
                    <a:pt x="655" y="1596"/>
                    <a:pt x="655" y="1608"/>
                  </a:cubicBezTo>
                  <a:cubicBezTo>
                    <a:pt x="655" y="1603"/>
                    <a:pt x="655" y="1596"/>
                    <a:pt x="655" y="1596"/>
                  </a:cubicBezTo>
                  <a:cubicBezTo>
                    <a:pt x="665" y="1596"/>
                    <a:pt x="674" y="1611"/>
                    <a:pt x="684" y="1611"/>
                  </a:cubicBezTo>
                  <a:cubicBezTo>
                    <a:pt x="686" y="1611"/>
                    <a:pt x="689" y="1610"/>
                    <a:pt x="691" y="1608"/>
                  </a:cubicBezTo>
                  <a:lnTo>
                    <a:pt x="691" y="1596"/>
                  </a:lnTo>
                  <a:cubicBezTo>
                    <a:pt x="691" y="1593"/>
                    <a:pt x="691" y="1593"/>
                    <a:pt x="691" y="1593"/>
                  </a:cubicBezTo>
                  <a:cubicBezTo>
                    <a:pt x="690" y="1593"/>
                    <a:pt x="689" y="1608"/>
                    <a:pt x="679" y="1608"/>
                  </a:cubicBezTo>
                  <a:lnTo>
                    <a:pt x="679" y="1584"/>
                  </a:lnTo>
                  <a:cubicBezTo>
                    <a:pt x="679" y="1584"/>
                    <a:pt x="679" y="1589"/>
                    <a:pt x="676" y="1589"/>
                  </a:cubicBezTo>
                  <a:cubicBezTo>
                    <a:pt x="674" y="1589"/>
                    <a:pt x="671" y="1588"/>
                    <a:pt x="667" y="1584"/>
                  </a:cubicBezTo>
                  <a:cubicBezTo>
                    <a:pt x="643" y="1584"/>
                    <a:pt x="643" y="1572"/>
                    <a:pt x="643" y="1572"/>
                  </a:cubicBezTo>
                  <a:lnTo>
                    <a:pt x="631" y="1560"/>
                  </a:lnTo>
                  <a:cubicBezTo>
                    <a:pt x="631" y="1560"/>
                    <a:pt x="626" y="1565"/>
                    <a:pt x="623" y="1565"/>
                  </a:cubicBezTo>
                  <a:cubicBezTo>
                    <a:pt x="621" y="1565"/>
                    <a:pt x="620" y="1564"/>
                    <a:pt x="620" y="1560"/>
                  </a:cubicBezTo>
                  <a:cubicBezTo>
                    <a:pt x="620" y="1548"/>
                    <a:pt x="620" y="1548"/>
                    <a:pt x="620" y="1536"/>
                  </a:cubicBezTo>
                  <a:cubicBezTo>
                    <a:pt x="614" y="1546"/>
                    <a:pt x="609" y="1550"/>
                    <a:pt x="606" y="1550"/>
                  </a:cubicBezTo>
                  <a:cubicBezTo>
                    <a:pt x="602" y="1550"/>
                    <a:pt x="601" y="1543"/>
                    <a:pt x="608" y="1536"/>
                  </a:cubicBezTo>
                  <a:cubicBezTo>
                    <a:pt x="609" y="1535"/>
                    <a:pt x="610" y="1534"/>
                    <a:pt x="610" y="1534"/>
                  </a:cubicBezTo>
                  <a:lnTo>
                    <a:pt x="610" y="1534"/>
                  </a:lnTo>
                  <a:cubicBezTo>
                    <a:pt x="610" y="1534"/>
                    <a:pt x="598" y="1545"/>
                    <a:pt x="594" y="1545"/>
                  </a:cubicBezTo>
                  <a:cubicBezTo>
                    <a:pt x="593" y="1545"/>
                    <a:pt x="593" y="1543"/>
                    <a:pt x="596" y="1536"/>
                  </a:cubicBezTo>
                  <a:cubicBezTo>
                    <a:pt x="596" y="1524"/>
                    <a:pt x="596" y="1524"/>
                    <a:pt x="584" y="1524"/>
                  </a:cubicBezTo>
                  <a:lnTo>
                    <a:pt x="572" y="1524"/>
                  </a:lnTo>
                  <a:lnTo>
                    <a:pt x="560" y="1512"/>
                  </a:lnTo>
                  <a:lnTo>
                    <a:pt x="548" y="1512"/>
                  </a:lnTo>
                  <a:cubicBezTo>
                    <a:pt x="548" y="1501"/>
                    <a:pt x="536" y="1489"/>
                    <a:pt x="536" y="1489"/>
                  </a:cubicBezTo>
                  <a:lnTo>
                    <a:pt x="524" y="1489"/>
                  </a:lnTo>
                  <a:cubicBezTo>
                    <a:pt x="524" y="1489"/>
                    <a:pt x="532" y="1473"/>
                    <a:pt x="529" y="1473"/>
                  </a:cubicBezTo>
                  <a:lnTo>
                    <a:pt x="529" y="1473"/>
                  </a:lnTo>
                  <a:cubicBezTo>
                    <a:pt x="528" y="1473"/>
                    <a:pt x="527" y="1474"/>
                    <a:pt x="524" y="1477"/>
                  </a:cubicBezTo>
                  <a:cubicBezTo>
                    <a:pt x="512" y="1477"/>
                    <a:pt x="512" y="1465"/>
                    <a:pt x="512" y="1465"/>
                  </a:cubicBezTo>
                  <a:cubicBezTo>
                    <a:pt x="512" y="1453"/>
                    <a:pt x="512" y="1453"/>
                    <a:pt x="512" y="1453"/>
                  </a:cubicBezTo>
                  <a:cubicBezTo>
                    <a:pt x="508" y="1449"/>
                    <a:pt x="506" y="1448"/>
                    <a:pt x="504" y="1448"/>
                  </a:cubicBezTo>
                  <a:cubicBezTo>
                    <a:pt x="500" y="1448"/>
                    <a:pt x="500" y="1453"/>
                    <a:pt x="500" y="1453"/>
                  </a:cubicBezTo>
                  <a:lnTo>
                    <a:pt x="500" y="1441"/>
                  </a:lnTo>
                  <a:cubicBezTo>
                    <a:pt x="494" y="1447"/>
                    <a:pt x="492" y="1450"/>
                    <a:pt x="490" y="1450"/>
                  </a:cubicBezTo>
                  <a:cubicBezTo>
                    <a:pt x="489" y="1450"/>
                    <a:pt x="489" y="1447"/>
                    <a:pt x="489" y="1441"/>
                  </a:cubicBezTo>
                  <a:cubicBezTo>
                    <a:pt x="489" y="1441"/>
                    <a:pt x="489" y="1429"/>
                    <a:pt x="489" y="1429"/>
                  </a:cubicBezTo>
                  <a:lnTo>
                    <a:pt x="477" y="1429"/>
                  </a:lnTo>
                  <a:cubicBezTo>
                    <a:pt x="477" y="1429"/>
                    <a:pt x="477" y="1429"/>
                    <a:pt x="477" y="1417"/>
                  </a:cubicBezTo>
                  <a:cubicBezTo>
                    <a:pt x="473" y="1413"/>
                    <a:pt x="469" y="1412"/>
                    <a:pt x="465" y="1412"/>
                  </a:cubicBezTo>
                  <a:cubicBezTo>
                    <a:pt x="458" y="1412"/>
                    <a:pt x="453" y="1417"/>
                    <a:pt x="453" y="1417"/>
                  </a:cubicBezTo>
                  <a:lnTo>
                    <a:pt x="453" y="1405"/>
                  </a:lnTo>
                  <a:lnTo>
                    <a:pt x="453" y="1393"/>
                  </a:lnTo>
                  <a:lnTo>
                    <a:pt x="429" y="1393"/>
                  </a:lnTo>
                  <a:cubicBezTo>
                    <a:pt x="429" y="1382"/>
                    <a:pt x="441" y="1382"/>
                    <a:pt x="453" y="1382"/>
                  </a:cubicBezTo>
                  <a:lnTo>
                    <a:pt x="441" y="1382"/>
                  </a:lnTo>
                  <a:cubicBezTo>
                    <a:pt x="417" y="1382"/>
                    <a:pt x="429" y="1370"/>
                    <a:pt x="441" y="1370"/>
                  </a:cubicBezTo>
                  <a:lnTo>
                    <a:pt x="417" y="1370"/>
                  </a:lnTo>
                  <a:cubicBezTo>
                    <a:pt x="417" y="1370"/>
                    <a:pt x="405" y="1358"/>
                    <a:pt x="405" y="1358"/>
                  </a:cubicBezTo>
                  <a:cubicBezTo>
                    <a:pt x="405" y="1346"/>
                    <a:pt x="405" y="1346"/>
                    <a:pt x="405" y="1334"/>
                  </a:cubicBezTo>
                  <a:cubicBezTo>
                    <a:pt x="405" y="1334"/>
                    <a:pt x="369" y="1298"/>
                    <a:pt x="369" y="1286"/>
                  </a:cubicBezTo>
                  <a:cubicBezTo>
                    <a:pt x="369" y="1286"/>
                    <a:pt x="381" y="1274"/>
                    <a:pt x="381" y="1274"/>
                  </a:cubicBezTo>
                  <a:cubicBezTo>
                    <a:pt x="381" y="1262"/>
                    <a:pt x="381" y="1262"/>
                    <a:pt x="381" y="1262"/>
                  </a:cubicBezTo>
                  <a:cubicBezTo>
                    <a:pt x="369" y="1251"/>
                    <a:pt x="358" y="1239"/>
                    <a:pt x="358" y="1239"/>
                  </a:cubicBezTo>
                  <a:cubicBezTo>
                    <a:pt x="358" y="1239"/>
                    <a:pt x="358" y="1227"/>
                    <a:pt x="358" y="1227"/>
                  </a:cubicBezTo>
                  <a:cubicBezTo>
                    <a:pt x="346" y="1215"/>
                    <a:pt x="322" y="1215"/>
                    <a:pt x="334" y="1215"/>
                  </a:cubicBezTo>
                  <a:cubicBezTo>
                    <a:pt x="353" y="1205"/>
                    <a:pt x="333" y="1187"/>
                    <a:pt x="331" y="1175"/>
                  </a:cubicBezTo>
                  <a:lnTo>
                    <a:pt x="331" y="1175"/>
                  </a:lnTo>
                  <a:cubicBezTo>
                    <a:pt x="330" y="1176"/>
                    <a:pt x="329" y="1176"/>
                    <a:pt x="328" y="1176"/>
                  </a:cubicBezTo>
                  <a:cubicBezTo>
                    <a:pt x="325" y="1176"/>
                    <a:pt x="322" y="1173"/>
                    <a:pt x="322" y="1167"/>
                  </a:cubicBezTo>
                  <a:lnTo>
                    <a:pt x="310" y="1167"/>
                  </a:lnTo>
                  <a:cubicBezTo>
                    <a:pt x="310" y="1155"/>
                    <a:pt x="310" y="1155"/>
                    <a:pt x="310" y="1155"/>
                  </a:cubicBezTo>
                  <a:cubicBezTo>
                    <a:pt x="302" y="1155"/>
                    <a:pt x="299" y="1161"/>
                    <a:pt x="298" y="1161"/>
                  </a:cubicBezTo>
                  <a:cubicBezTo>
                    <a:pt x="298" y="1161"/>
                    <a:pt x="298" y="1159"/>
                    <a:pt x="298" y="1155"/>
                  </a:cubicBezTo>
                  <a:cubicBezTo>
                    <a:pt x="298" y="1143"/>
                    <a:pt x="310" y="1143"/>
                    <a:pt x="298" y="1143"/>
                  </a:cubicBezTo>
                  <a:cubicBezTo>
                    <a:pt x="286" y="1143"/>
                    <a:pt x="275" y="1132"/>
                    <a:pt x="274" y="1132"/>
                  </a:cubicBezTo>
                  <a:close/>
                  <a:moveTo>
                    <a:pt x="700" y="1600"/>
                  </a:moveTo>
                  <a:cubicBezTo>
                    <a:pt x="699" y="1600"/>
                    <a:pt x="696" y="1603"/>
                    <a:pt x="691" y="1608"/>
                  </a:cubicBezTo>
                  <a:lnTo>
                    <a:pt x="691" y="1620"/>
                  </a:lnTo>
                  <a:cubicBezTo>
                    <a:pt x="691" y="1620"/>
                    <a:pt x="697" y="1617"/>
                    <a:pt x="703" y="1615"/>
                  </a:cubicBezTo>
                  <a:lnTo>
                    <a:pt x="703" y="1615"/>
                  </a:lnTo>
                  <a:cubicBezTo>
                    <a:pt x="703" y="1617"/>
                    <a:pt x="703" y="1618"/>
                    <a:pt x="703" y="1620"/>
                  </a:cubicBezTo>
                  <a:cubicBezTo>
                    <a:pt x="703" y="1617"/>
                    <a:pt x="703" y="1616"/>
                    <a:pt x="704" y="1615"/>
                  </a:cubicBezTo>
                  <a:lnTo>
                    <a:pt x="704" y="1615"/>
                  </a:lnTo>
                  <a:cubicBezTo>
                    <a:pt x="704" y="1615"/>
                    <a:pt x="703" y="1615"/>
                    <a:pt x="703" y="1615"/>
                  </a:cubicBezTo>
                  <a:lnTo>
                    <a:pt x="703" y="1615"/>
                  </a:lnTo>
                  <a:cubicBezTo>
                    <a:pt x="703" y="1604"/>
                    <a:pt x="703" y="1600"/>
                    <a:pt x="700" y="1600"/>
                  </a:cubicBezTo>
                  <a:close/>
                  <a:moveTo>
                    <a:pt x="706" y="1614"/>
                  </a:moveTo>
                  <a:cubicBezTo>
                    <a:pt x="705" y="1614"/>
                    <a:pt x="705" y="1615"/>
                    <a:pt x="704" y="1615"/>
                  </a:cubicBezTo>
                  <a:lnTo>
                    <a:pt x="704" y="1615"/>
                  </a:lnTo>
                  <a:cubicBezTo>
                    <a:pt x="705" y="1615"/>
                    <a:pt x="706" y="1615"/>
                    <a:pt x="707" y="1614"/>
                  </a:cubicBezTo>
                  <a:lnTo>
                    <a:pt x="707" y="1614"/>
                  </a:lnTo>
                  <a:cubicBezTo>
                    <a:pt x="710" y="1615"/>
                    <a:pt x="715" y="1620"/>
                    <a:pt x="715" y="1620"/>
                  </a:cubicBezTo>
                  <a:cubicBezTo>
                    <a:pt x="715" y="1616"/>
                    <a:pt x="712" y="1614"/>
                    <a:pt x="709" y="1614"/>
                  </a:cubicBezTo>
                  <a:cubicBezTo>
                    <a:pt x="708" y="1614"/>
                    <a:pt x="707" y="1614"/>
                    <a:pt x="707" y="1614"/>
                  </a:cubicBezTo>
                  <a:lnTo>
                    <a:pt x="707" y="1614"/>
                  </a:lnTo>
                  <a:cubicBezTo>
                    <a:pt x="707" y="1614"/>
                    <a:pt x="706" y="1614"/>
                    <a:pt x="706" y="1614"/>
                  </a:cubicBezTo>
                  <a:close/>
                  <a:moveTo>
                    <a:pt x="715" y="1620"/>
                  </a:moveTo>
                  <a:cubicBezTo>
                    <a:pt x="715" y="1620"/>
                    <a:pt x="715" y="1632"/>
                    <a:pt x="715" y="1632"/>
                  </a:cubicBezTo>
                  <a:cubicBezTo>
                    <a:pt x="718" y="1632"/>
                    <a:pt x="720" y="1631"/>
                    <a:pt x="721" y="1630"/>
                  </a:cubicBezTo>
                  <a:lnTo>
                    <a:pt x="721" y="1630"/>
                  </a:lnTo>
                  <a:cubicBezTo>
                    <a:pt x="723" y="1630"/>
                    <a:pt x="725" y="1631"/>
                    <a:pt x="727" y="1631"/>
                  </a:cubicBezTo>
                  <a:lnTo>
                    <a:pt x="727" y="1631"/>
                  </a:lnTo>
                  <a:cubicBezTo>
                    <a:pt x="727" y="1620"/>
                    <a:pt x="727" y="1620"/>
                    <a:pt x="727" y="1620"/>
                  </a:cubicBezTo>
                  <a:cubicBezTo>
                    <a:pt x="727" y="1620"/>
                    <a:pt x="727" y="1626"/>
                    <a:pt x="721" y="1630"/>
                  </a:cubicBezTo>
                  <a:lnTo>
                    <a:pt x="721" y="1630"/>
                  </a:lnTo>
                  <a:cubicBezTo>
                    <a:pt x="717" y="1628"/>
                    <a:pt x="715" y="1625"/>
                    <a:pt x="715" y="1620"/>
                  </a:cubicBezTo>
                  <a:close/>
                  <a:moveTo>
                    <a:pt x="1049" y="1621"/>
                  </a:moveTo>
                  <a:cubicBezTo>
                    <a:pt x="1044" y="1621"/>
                    <a:pt x="1044" y="1632"/>
                    <a:pt x="1060" y="1632"/>
                  </a:cubicBezTo>
                  <a:cubicBezTo>
                    <a:pt x="1056" y="1624"/>
                    <a:pt x="1052" y="1621"/>
                    <a:pt x="1049" y="1621"/>
                  </a:cubicBezTo>
                  <a:close/>
                  <a:moveTo>
                    <a:pt x="727" y="1631"/>
                  </a:moveTo>
                  <a:cubicBezTo>
                    <a:pt x="727" y="1631"/>
                    <a:pt x="727" y="1631"/>
                    <a:pt x="727" y="1632"/>
                  </a:cubicBezTo>
                  <a:cubicBezTo>
                    <a:pt x="729" y="1634"/>
                    <a:pt x="731" y="1635"/>
                    <a:pt x="733" y="1635"/>
                  </a:cubicBezTo>
                  <a:cubicBezTo>
                    <a:pt x="735" y="1635"/>
                    <a:pt x="736" y="1633"/>
                    <a:pt x="738" y="1632"/>
                  </a:cubicBezTo>
                  <a:lnTo>
                    <a:pt x="738" y="1632"/>
                  </a:lnTo>
                  <a:cubicBezTo>
                    <a:pt x="734" y="1632"/>
                    <a:pt x="730" y="1632"/>
                    <a:pt x="727" y="1631"/>
                  </a:cubicBezTo>
                  <a:close/>
                  <a:moveTo>
                    <a:pt x="746" y="1616"/>
                  </a:moveTo>
                  <a:cubicBezTo>
                    <a:pt x="745" y="1616"/>
                    <a:pt x="745" y="1618"/>
                    <a:pt x="746" y="1621"/>
                  </a:cubicBezTo>
                  <a:lnTo>
                    <a:pt x="746" y="1621"/>
                  </a:lnTo>
                  <a:cubicBezTo>
                    <a:pt x="742" y="1623"/>
                    <a:pt x="740" y="1628"/>
                    <a:pt x="738" y="1632"/>
                  </a:cubicBezTo>
                  <a:lnTo>
                    <a:pt x="738" y="1632"/>
                  </a:lnTo>
                  <a:cubicBezTo>
                    <a:pt x="738" y="1632"/>
                    <a:pt x="738" y="1632"/>
                    <a:pt x="739" y="1632"/>
                  </a:cubicBezTo>
                  <a:lnTo>
                    <a:pt x="750" y="1632"/>
                  </a:lnTo>
                  <a:cubicBezTo>
                    <a:pt x="750" y="1632"/>
                    <a:pt x="750" y="1643"/>
                    <a:pt x="762" y="1643"/>
                  </a:cubicBezTo>
                  <a:cubicBezTo>
                    <a:pt x="762" y="1643"/>
                    <a:pt x="762" y="1620"/>
                    <a:pt x="750" y="1620"/>
                  </a:cubicBezTo>
                  <a:cubicBezTo>
                    <a:pt x="748" y="1617"/>
                    <a:pt x="747" y="1616"/>
                    <a:pt x="746" y="1616"/>
                  </a:cubicBezTo>
                  <a:close/>
                  <a:moveTo>
                    <a:pt x="774" y="1632"/>
                  </a:moveTo>
                  <a:cubicBezTo>
                    <a:pt x="774" y="1632"/>
                    <a:pt x="770" y="1636"/>
                    <a:pt x="767" y="1639"/>
                  </a:cubicBezTo>
                  <a:lnTo>
                    <a:pt x="767" y="1639"/>
                  </a:lnTo>
                  <a:cubicBezTo>
                    <a:pt x="764" y="1636"/>
                    <a:pt x="763" y="1633"/>
                    <a:pt x="763" y="1633"/>
                  </a:cubicBezTo>
                  <a:cubicBezTo>
                    <a:pt x="762" y="1633"/>
                    <a:pt x="762" y="1636"/>
                    <a:pt x="762" y="1643"/>
                  </a:cubicBezTo>
                  <a:cubicBezTo>
                    <a:pt x="762" y="1643"/>
                    <a:pt x="764" y="1642"/>
                    <a:pt x="767" y="1639"/>
                  </a:cubicBezTo>
                  <a:lnTo>
                    <a:pt x="767" y="1639"/>
                  </a:lnTo>
                  <a:cubicBezTo>
                    <a:pt x="768" y="1641"/>
                    <a:pt x="771" y="1643"/>
                    <a:pt x="774" y="1643"/>
                  </a:cubicBezTo>
                  <a:cubicBezTo>
                    <a:pt x="786" y="1643"/>
                    <a:pt x="786" y="1632"/>
                    <a:pt x="786" y="1632"/>
                  </a:cubicBezTo>
                  <a:close/>
                  <a:moveTo>
                    <a:pt x="810" y="1620"/>
                  </a:moveTo>
                  <a:cubicBezTo>
                    <a:pt x="810" y="1620"/>
                    <a:pt x="810" y="1632"/>
                    <a:pt x="798" y="1632"/>
                  </a:cubicBezTo>
                  <a:lnTo>
                    <a:pt x="786" y="1632"/>
                  </a:lnTo>
                  <a:cubicBezTo>
                    <a:pt x="798" y="1643"/>
                    <a:pt x="786" y="1643"/>
                    <a:pt x="798" y="1643"/>
                  </a:cubicBezTo>
                  <a:cubicBezTo>
                    <a:pt x="802" y="1647"/>
                    <a:pt x="805" y="1649"/>
                    <a:pt x="806" y="1649"/>
                  </a:cubicBezTo>
                  <a:cubicBezTo>
                    <a:pt x="810" y="1649"/>
                    <a:pt x="810" y="1643"/>
                    <a:pt x="810" y="1643"/>
                  </a:cubicBezTo>
                  <a:cubicBezTo>
                    <a:pt x="818" y="1651"/>
                    <a:pt x="820" y="1654"/>
                    <a:pt x="825" y="1655"/>
                  </a:cubicBezTo>
                  <a:lnTo>
                    <a:pt x="825" y="1655"/>
                  </a:lnTo>
                  <a:cubicBezTo>
                    <a:pt x="827" y="1641"/>
                    <a:pt x="830" y="1620"/>
                    <a:pt x="822" y="1620"/>
                  </a:cubicBezTo>
                  <a:close/>
                  <a:moveTo>
                    <a:pt x="825" y="1655"/>
                  </a:moveTo>
                  <a:lnTo>
                    <a:pt x="825" y="1655"/>
                  </a:lnTo>
                  <a:cubicBezTo>
                    <a:pt x="823" y="1662"/>
                    <a:pt x="822" y="1667"/>
                    <a:pt x="822" y="1667"/>
                  </a:cubicBezTo>
                  <a:cubicBezTo>
                    <a:pt x="822" y="1670"/>
                    <a:pt x="829" y="1671"/>
                    <a:pt x="839" y="1671"/>
                  </a:cubicBezTo>
                  <a:cubicBezTo>
                    <a:pt x="845" y="1671"/>
                    <a:pt x="852" y="1671"/>
                    <a:pt x="859" y="1670"/>
                  </a:cubicBezTo>
                  <a:lnTo>
                    <a:pt x="859" y="1670"/>
                  </a:lnTo>
                  <a:cubicBezTo>
                    <a:pt x="862" y="1675"/>
                    <a:pt x="865" y="1679"/>
                    <a:pt x="870" y="1679"/>
                  </a:cubicBezTo>
                  <a:cubicBezTo>
                    <a:pt x="874" y="1677"/>
                    <a:pt x="876" y="1675"/>
                    <a:pt x="878" y="1674"/>
                  </a:cubicBezTo>
                  <a:lnTo>
                    <a:pt x="878" y="1674"/>
                  </a:lnTo>
                  <a:cubicBezTo>
                    <a:pt x="878" y="1675"/>
                    <a:pt x="879" y="1677"/>
                    <a:pt x="881" y="1679"/>
                  </a:cubicBezTo>
                  <a:cubicBezTo>
                    <a:pt x="881" y="1679"/>
                    <a:pt x="903" y="1684"/>
                    <a:pt x="920" y="1684"/>
                  </a:cubicBezTo>
                  <a:cubicBezTo>
                    <a:pt x="929" y="1684"/>
                    <a:pt x="937" y="1683"/>
                    <a:pt x="941" y="1679"/>
                  </a:cubicBezTo>
                  <a:cubicBezTo>
                    <a:pt x="945" y="1670"/>
                    <a:pt x="930" y="1668"/>
                    <a:pt x="909" y="1668"/>
                  </a:cubicBezTo>
                  <a:cubicBezTo>
                    <a:pt x="894" y="1668"/>
                    <a:pt x="875" y="1669"/>
                    <a:pt x="859" y="1670"/>
                  </a:cubicBezTo>
                  <a:lnTo>
                    <a:pt x="859" y="1670"/>
                  </a:lnTo>
                  <a:cubicBezTo>
                    <a:pt x="856" y="1663"/>
                    <a:pt x="853" y="1655"/>
                    <a:pt x="846" y="1655"/>
                  </a:cubicBezTo>
                  <a:lnTo>
                    <a:pt x="834" y="1655"/>
                  </a:lnTo>
                  <a:cubicBezTo>
                    <a:pt x="830" y="1655"/>
                    <a:pt x="827" y="1655"/>
                    <a:pt x="825" y="165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2" name="Google Shape;6552;p50"/>
            <p:cNvSpPr/>
            <p:nvPr/>
          </p:nvSpPr>
          <p:spPr>
            <a:xfrm>
              <a:off x="-2578750" y="1092500"/>
              <a:ext cx="32775" cy="40575"/>
            </a:xfrm>
            <a:custGeom>
              <a:avLst/>
              <a:gdLst/>
              <a:ahLst/>
              <a:cxnLst/>
              <a:rect l="l" t="t" r="r" b="b"/>
              <a:pathLst>
                <a:path w="1311" h="1623" extrusionOk="0">
                  <a:moveTo>
                    <a:pt x="760" y="1"/>
                  </a:moveTo>
                  <a:cubicBezTo>
                    <a:pt x="621" y="1"/>
                    <a:pt x="480" y="56"/>
                    <a:pt x="369" y="182"/>
                  </a:cubicBezTo>
                  <a:cubicBezTo>
                    <a:pt x="131" y="408"/>
                    <a:pt x="0" y="730"/>
                    <a:pt x="0" y="1075"/>
                  </a:cubicBezTo>
                  <a:cubicBezTo>
                    <a:pt x="0" y="1290"/>
                    <a:pt x="119" y="1492"/>
                    <a:pt x="322" y="1587"/>
                  </a:cubicBezTo>
                  <a:cubicBezTo>
                    <a:pt x="381" y="1611"/>
                    <a:pt x="453" y="1623"/>
                    <a:pt x="512" y="1623"/>
                  </a:cubicBezTo>
                  <a:cubicBezTo>
                    <a:pt x="667" y="1623"/>
                    <a:pt x="810" y="1551"/>
                    <a:pt x="917" y="1456"/>
                  </a:cubicBezTo>
                  <a:cubicBezTo>
                    <a:pt x="1155" y="1218"/>
                    <a:pt x="1298" y="897"/>
                    <a:pt x="1286" y="563"/>
                  </a:cubicBezTo>
                  <a:cubicBezTo>
                    <a:pt x="1310" y="229"/>
                    <a:pt x="1041" y="1"/>
                    <a:pt x="7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3" name="Google Shape;6553;p50"/>
            <p:cNvSpPr/>
            <p:nvPr/>
          </p:nvSpPr>
          <p:spPr>
            <a:xfrm>
              <a:off x="-2579050" y="1092800"/>
              <a:ext cx="33050" cy="41750"/>
            </a:xfrm>
            <a:custGeom>
              <a:avLst/>
              <a:gdLst/>
              <a:ahLst/>
              <a:cxnLst/>
              <a:rect l="l" t="t" r="r" b="b"/>
              <a:pathLst>
                <a:path w="1322" h="1670" extrusionOk="0">
                  <a:moveTo>
                    <a:pt x="608" y="4"/>
                  </a:moveTo>
                  <a:cubicBezTo>
                    <a:pt x="608" y="4"/>
                    <a:pt x="608" y="11"/>
                    <a:pt x="610" y="15"/>
                  </a:cubicBezTo>
                  <a:lnTo>
                    <a:pt x="610" y="15"/>
                  </a:lnTo>
                  <a:cubicBezTo>
                    <a:pt x="618" y="14"/>
                    <a:pt x="608" y="4"/>
                    <a:pt x="608" y="4"/>
                  </a:cubicBezTo>
                  <a:close/>
                  <a:moveTo>
                    <a:pt x="632" y="21"/>
                  </a:moveTo>
                  <a:cubicBezTo>
                    <a:pt x="634" y="27"/>
                    <a:pt x="637" y="32"/>
                    <a:pt x="637" y="32"/>
                  </a:cubicBezTo>
                  <a:cubicBezTo>
                    <a:pt x="636" y="32"/>
                    <a:pt x="635" y="31"/>
                    <a:pt x="631" y="27"/>
                  </a:cubicBezTo>
                  <a:cubicBezTo>
                    <a:pt x="631" y="25"/>
                    <a:pt x="632" y="23"/>
                    <a:pt x="632" y="21"/>
                  </a:cubicBezTo>
                  <a:close/>
                  <a:moveTo>
                    <a:pt x="548" y="27"/>
                  </a:moveTo>
                  <a:cubicBezTo>
                    <a:pt x="548" y="27"/>
                    <a:pt x="548" y="31"/>
                    <a:pt x="549" y="35"/>
                  </a:cubicBezTo>
                  <a:lnTo>
                    <a:pt x="549" y="35"/>
                  </a:lnTo>
                  <a:cubicBezTo>
                    <a:pt x="550" y="33"/>
                    <a:pt x="551" y="33"/>
                    <a:pt x="553" y="33"/>
                  </a:cubicBezTo>
                  <a:cubicBezTo>
                    <a:pt x="554" y="33"/>
                    <a:pt x="554" y="33"/>
                    <a:pt x="548" y="27"/>
                  </a:cubicBezTo>
                  <a:close/>
                  <a:moveTo>
                    <a:pt x="549" y="35"/>
                  </a:moveTo>
                  <a:lnTo>
                    <a:pt x="549" y="35"/>
                  </a:lnTo>
                  <a:cubicBezTo>
                    <a:pt x="548" y="36"/>
                    <a:pt x="548" y="38"/>
                    <a:pt x="548" y="39"/>
                  </a:cubicBezTo>
                  <a:cubicBezTo>
                    <a:pt x="549" y="40"/>
                    <a:pt x="550" y="41"/>
                    <a:pt x="550" y="41"/>
                  </a:cubicBezTo>
                  <a:lnTo>
                    <a:pt x="550" y="41"/>
                  </a:lnTo>
                  <a:cubicBezTo>
                    <a:pt x="550" y="39"/>
                    <a:pt x="549" y="37"/>
                    <a:pt x="549" y="35"/>
                  </a:cubicBezTo>
                  <a:close/>
                  <a:moveTo>
                    <a:pt x="550" y="41"/>
                  </a:moveTo>
                  <a:cubicBezTo>
                    <a:pt x="551" y="43"/>
                    <a:pt x="551" y="44"/>
                    <a:pt x="552" y="45"/>
                  </a:cubicBezTo>
                  <a:lnTo>
                    <a:pt x="552" y="45"/>
                  </a:lnTo>
                  <a:cubicBezTo>
                    <a:pt x="552" y="45"/>
                    <a:pt x="552" y="45"/>
                    <a:pt x="553" y="45"/>
                  </a:cubicBezTo>
                  <a:cubicBezTo>
                    <a:pt x="554" y="45"/>
                    <a:pt x="554" y="45"/>
                    <a:pt x="550" y="41"/>
                  </a:cubicBezTo>
                  <a:close/>
                  <a:moveTo>
                    <a:pt x="608" y="39"/>
                  </a:moveTo>
                  <a:cubicBezTo>
                    <a:pt x="608" y="51"/>
                    <a:pt x="608" y="51"/>
                    <a:pt x="608" y="51"/>
                  </a:cubicBezTo>
                  <a:lnTo>
                    <a:pt x="596" y="51"/>
                  </a:lnTo>
                  <a:cubicBezTo>
                    <a:pt x="584" y="51"/>
                    <a:pt x="608" y="39"/>
                    <a:pt x="608" y="39"/>
                  </a:cubicBezTo>
                  <a:close/>
                  <a:moveTo>
                    <a:pt x="1048" y="51"/>
                  </a:moveTo>
                  <a:lnTo>
                    <a:pt x="1048" y="63"/>
                  </a:lnTo>
                  <a:cubicBezTo>
                    <a:pt x="1048" y="66"/>
                    <a:pt x="1049" y="66"/>
                    <a:pt x="1049" y="66"/>
                  </a:cubicBezTo>
                  <a:cubicBezTo>
                    <a:pt x="1052" y="66"/>
                    <a:pt x="1060" y="51"/>
                    <a:pt x="1060" y="51"/>
                  </a:cubicBezTo>
                  <a:close/>
                  <a:moveTo>
                    <a:pt x="1179" y="158"/>
                  </a:moveTo>
                  <a:cubicBezTo>
                    <a:pt x="1179" y="162"/>
                    <a:pt x="1180" y="164"/>
                    <a:pt x="1182" y="164"/>
                  </a:cubicBezTo>
                  <a:cubicBezTo>
                    <a:pt x="1186" y="164"/>
                    <a:pt x="1191" y="158"/>
                    <a:pt x="1191" y="158"/>
                  </a:cubicBezTo>
                  <a:close/>
                  <a:moveTo>
                    <a:pt x="1179" y="158"/>
                  </a:moveTo>
                  <a:cubicBezTo>
                    <a:pt x="1173" y="158"/>
                    <a:pt x="1173" y="161"/>
                    <a:pt x="1173" y="164"/>
                  </a:cubicBezTo>
                  <a:lnTo>
                    <a:pt x="1179" y="158"/>
                  </a:lnTo>
                  <a:close/>
                  <a:moveTo>
                    <a:pt x="1173" y="164"/>
                  </a:moveTo>
                  <a:lnTo>
                    <a:pt x="1167" y="170"/>
                  </a:lnTo>
                  <a:cubicBezTo>
                    <a:pt x="1173" y="170"/>
                    <a:pt x="1173" y="167"/>
                    <a:pt x="1173" y="164"/>
                  </a:cubicBezTo>
                  <a:close/>
                  <a:moveTo>
                    <a:pt x="795" y="171"/>
                  </a:moveTo>
                  <a:lnTo>
                    <a:pt x="795" y="171"/>
                  </a:lnTo>
                  <a:cubicBezTo>
                    <a:pt x="790" y="173"/>
                    <a:pt x="796" y="180"/>
                    <a:pt x="798" y="182"/>
                  </a:cubicBezTo>
                  <a:lnTo>
                    <a:pt x="798" y="182"/>
                  </a:lnTo>
                  <a:cubicBezTo>
                    <a:pt x="797" y="179"/>
                    <a:pt x="796" y="174"/>
                    <a:pt x="795" y="171"/>
                  </a:cubicBezTo>
                  <a:close/>
                  <a:moveTo>
                    <a:pt x="798" y="182"/>
                  </a:moveTo>
                  <a:cubicBezTo>
                    <a:pt x="798" y="183"/>
                    <a:pt x="798" y="185"/>
                    <a:pt x="798" y="185"/>
                  </a:cubicBezTo>
                  <a:cubicBezTo>
                    <a:pt x="798" y="185"/>
                    <a:pt x="798" y="184"/>
                    <a:pt x="798" y="182"/>
                  </a:cubicBezTo>
                  <a:cubicBezTo>
                    <a:pt x="798" y="182"/>
                    <a:pt x="798" y="182"/>
                    <a:pt x="798" y="182"/>
                  </a:cubicBezTo>
                  <a:close/>
                  <a:moveTo>
                    <a:pt x="369" y="206"/>
                  </a:moveTo>
                  <a:cubicBezTo>
                    <a:pt x="369" y="210"/>
                    <a:pt x="371" y="211"/>
                    <a:pt x="372" y="211"/>
                  </a:cubicBezTo>
                  <a:cubicBezTo>
                    <a:pt x="375" y="211"/>
                    <a:pt x="377" y="206"/>
                    <a:pt x="369" y="206"/>
                  </a:cubicBezTo>
                  <a:close/>
                  <a:moveTo>
                    <a:pt x="325" y="213"/>
                  </a:moveTo>
                  <a:cubicBezTo>
                    <a:pt x="322" y="213"/>
                    <a:pt x="322" y="218"/>
                    <a:pt x="322" y="218"/>
                  </a:cubicBezTo>
                  <a:cubicBezTo>
                    <a:pt x="324" y="218"/>
                    <a:pt x="325" y="216"/>
                    <a:pt x="325" y="213"/>
                  </a:cubicBezTo>
                  <a:close/>
                  <a:moveTo>
                    <a:pt x="893" y="207"/>
                  </a:moveTo>
                  <a:lnTo>
                    <a:pt x="881" y="218"/>
                  </a:lnTo>
                  <a:cubicBezTo>
                    <a:pt x="889" y="218"/>
                    <a:pt x="892" y="213"/>
                    <a:pt x="893" y="207"/>
                  </a:cubicBezTo>
                  <a:close/>
                  <a:moveTo>
                    <a:pt x="381" y="170"/>
                  </a:moveTo>
                  <a:cubicBezTo>
                    <a:pt x="381" y="170"/>
                    <a:pt x="369" y="170"/>
                    <a:pt x="369" y="182"/>
                  </a:cubicBezTo>
                  <a:cubicBezTo>
                    <a:pt x="372" y="185"/>
                    <a:pt x="372" y="186"/>
                    <a:pt x="370" y="186"/>
                  </a:cubicBezTo>
                  <a:cubicBezTo>
                    <a:pt x="366" y="186"/>
                    <a:pt x="356" y="183"/>
                    <a:pt x="348" y="183"/>
                  </a:cubicBezTo>
                  <a:cubicBezTo>
                    <a:pt x="340" y="183"/>
                    <a:pt x="334" y="185"/>
                    <a:pt x="334" y="194"/>
                  </a:cubicBezTo>
                  <a:cubicBezTo>
                    <a:pt x="328" y="186"/>
                    <a:pt x="325" y="183"/>
                    <a:pt x="324" y="183"/>
                  </a:cubicBezTo>
                  <a:lnTo>
                    <a:pt x="324" y="183"/>
                  </a:lnTo>
                  <a:cubicBezTo>
                    <a:pt x="320" y="183"/>
                    <a:pt x="326" y="203"/>
                    <a:pt x="325" y="213"/>
                  </a:cubicBezTo>
                  <a:lnTo>
                    <a:pt x="325" y="213"/>
                  </a:lnTo>
                  <a:cubicBezTo>
                    <a:pt x="325" y="213"/>
                    <a:pt x="325" y="213"/>
                    <a:pt x="325" y="213"/>
                  </a:cubicBezTo>
                  <a:cubicBezTo>
                    <a:pt x="327" y="213"/>
                    <a:pt x="330" y="214"/>
                    <a:pt x="334" y="218"/>
                  </a:cubicBezTo>
                  <a:cubicBezTo>
                    <a:pt x="336" y="220"/>
                    <a:pt x="338" y="221"/>
                    <a:pt x="339" y="221"/>
                  </a:cubicBezTo>
                  <a:cubicBezTo>
                    <a:pt x="340" y="221"/>
                    <a:pt x="340" y="218"/>
                    <a:pt x="340" y="216"/>
                  </a:cubicBezTo>
                  <a:lnTo>
                    <a:pt x="340" y="216"/>
                  </a:lnTo>
                  <a:cubicBezTo>
                    <a:pt x="343" y="219"/>
                    <a:pt x="347" y="221"/>
                    <a:pt x="348" y="221"/>
                  </a:cubicBezTo>
                  <a:cubicBezTo>
                    <a:pt x="349" y="221"/>
                    <a:pt x="348" y="220"/>
                    <a:pt x="346" y="218"/>
                  </a:cubicBezTo>
                  <a:cubicBezTo>
                    <a:pt x="343" y="215"/>
                    <a:pt x="342" y="214"/>
                    <a:pt x="341" y="214"/>
                  </a:cubicBezTo>
                  <a:cubicBezTo>
                    <a:pt x="340" y="214"/>
                    <a:pt x="340" y="215"/>
                    <a:pt x="340" y="216"/>
                  </a:cubicBezTo>
                  <a:lnTo>
                    <a:pt x="340" y="216"/>
                  </a:lnTo>
                  <a:cubicBezTo>
                    <a:pt x="334" y="212"/>
                    <a:pt x="328" y="206"/>
                    <a:pt x="334" y="206"/>
                  </a:cubicBezTo>
                  <a:cubicBezTo>
                    <a:pt x="334" y="202"/>
                    <a:pt x="335" y="201"/>
                    <a:pt x="337" y="201"/>
                  </a:cubicBezTo>
                  <a:cubicBezTo>
                    <a:pt x="340" y="201"/>
                    <a:pt x="346" y="206"/>
                    <a:pt x="346" y="206"/>
                  </a:cubicBezTo>
                  <a:lnTo>
                    <a:pt x="346" y="194"/>
                  </a:lnTo>
                  <a:cubicBezTo>
                    <a:pt x="352" y="188"/>
                    <a:pt x="355" y="185"/>
                    <a:pt x="358" y="185"/>
                  </a:cubicBezTo>
                  <a:cubicBezTo>
                    <a:pt x="361" y="185"/>
                    <a:pt x="364" y="188"/>
                    <a:pt x="369" y="194"/>
                  </a:cubicBezTo>
                  <a:lnTo>
                    <a:pt x="369" y="206"/>
                  </a:lnTo>
                  <a:cubicBezTo>
                    <a:pt x="369" y="198"/>
                    <a:pt x="375" y="189"/>
                    <a:pt x="383" y="189"/>
                  </a:cubicBezTo>
                  <a:cubicBezTo>
                    <a:pt x="386" y="189"/>
                    <a:pt x="390" y="191"/>
                    <a:pt x="393" y="194"/>
                  </a:cubicBezTo>
                  <a:lnTo>
                    <a:pt x="393" y="194"/>
                  </a:lnTo>
                  <a:cubicBezTo>
                    <a:pt x="389" y="190"/>
                    <a:pt x="381" y="182"/>
                    <a:pt x="381" y="182"/>
                  </a:cubicBezTo>
                  <a:cubicBezTo>
                    <a:pt x="381" y="182"/>
                    <a:pt x="381" y="170"/>
                    <a:pt x="381" y="170"/>
                  </a:cubicBezTo>
                  <a:close/>
                  <a:moveTo>
                    <a:pt x="1038" y="218"/>
                  </a:moveTo>
                  <a:lnTo>
                    <a:pt x="1038" y="218"/>
                  </a:lnTo>
                  <a:cubicBezTo>
                    <a:pt x="1035" y="220"/>
                    <a:pt x="1033" y="221"/>
                    <a:pt x="1033" y="221"/>
                  </a:cubicBezTo>
                  <a:cubicBezTo>
                    <a:pt x="1033" y="221"/>
                    <a:pt x="1034" y="220"/>
                    <a:pt x="1036" y="218"/>
                  </a:cubicBezTo>
                  <a:cubicBezTo>
                    <a:pt x="1037" y="218"/>
                    <a:pt x="1038" y="218"/>
                    <a:pt x="1038" y="218"/>
                  </a:cubicBezTo>
                  <a:close/>
                  <a:moveTo>
                    <a:pt x="311" y="204"/>
                  </a:moveTo>
                  <a:cubicBezTo>
                    <a:pt x="310" y="204"/>
                    <a:pt x="310" y="208"/>
                    <a:pt x="310" y="218"/>
                  </a:cubicBezTo>
                  <a:cubicBezTo>
                    <a:pt x="310" y="218"/>
                    <a:pt x="310" y="223"/>
                    <a:pt x="310" y="230"/>
                  </a:cubicBezTo>
                  <a:lnTo>
                    <a:pt x="322" y="218"/>
                  </a:lnTo>
                  <a:cubicBezTo>
                    <a:pt x="315" y="211"/>
                    <a:pt x="312" y="204"/>
                    <a:pt x="311" y="204"/>
                  </a:cubicBezTo>
                  <a:close/>
                  <a:moveTo>
                    <a:pt x="310" y="234"/>
                  </a:moveTo>
                  <a:cubicBezTo>
                    <a:pt x="310" y="237"/>
                    <a:pt x="310" y="239"/>
                    <a:pt x="310" y="242"/>
                  </a:cubicBezTo>
                  <a:cubicBezTo>
                    <a:pt x="310" y="242"/>
                    <a:pt x="321" y="252"/>
                    <a:pt x="328" y="252"/>
                  </a:cubicBezTo>
                  <a:cubicBezTo>
                    <a:pt x="331" y="252"/>
                    <a:pt x="334" y="250"/>
                    <a:pt x="334" y="242"/>
                  </a:cubicBezTo>
                  <a:cubicBezTo>
                    <a:pt x="327" y="242"/>
                    <a:pt x="320" y="237"/>
                    <a:pt x="310" y="234"/>
                  </a:cubicBezTo>
                  <a:close/>
                  <a:moveTo>
                    <a:pt x="286" y="247"/>
                  </a:moveTo>
                  <a:cubicBezTo>
                    <a:pt x="286" y="248"/>
                    <a:pt x="286" y="251"/>
                    <a:pt x="286" y="254"/>
                  </a:cubicBezTo>
                  <a:cubicBezTo>
                    <a:pt x="286" y="254"/>
                    <a:pt x="286" y="251"/>
                    <a:pt x="286" y="247"/>
                  </a:cubicBezTo>
                  <a:lnTo>
                    <a:pt x="286" y="247"/>
                  </a:lnTo>
                  <a:cubicBezTo>
                    <a:pt x="286" y="247"/>
                    <a:pt x="286" y="247"/>
                    <a:pt x="286" y="247"/>
                  </a:cubicBezTo>
                  <a:close/>
                  <a:moveTo>
                    <a:pt x="1251" y="242"/>
                  </a:moveTo>
                  <a:cubicBezTo>
                    <a:pt x="1251" y="242"/>
                    <a:pt x="1247" y="245"/>
                    <a:pt x="1244" y="247"/>
                  </a:cubicBezTo>
                  <a:lnTo>
                    <a:pt x="1244" y="247"/>
                  </a:lnTo>
                  <a:cubicBezTo>
                    <a:pt x="1239" y="242"/>
                    <a:pt x="1239" y="242"/>
                    <a:pt x="1239" y="242"/>
                  </a:cubicBezTo>
                  <a:lnTo>
                    <a:pt x="1239" y="242"/>
                  </a:lnTo>
                  <a:cubicBezTo>
                    <a:pt x="1239" y="246"/>
                    <a:pt x="1240" y="247"/>
                    <a:pt x="1242" y="247"/>
                  </a:cubicBezTo>
                  <a:cubicBezTo>
                    <a:pt x="1242" y="247"/>
                    <a:pt x="1243" y="247"/>
                    <a:pt x="1244" y="247"/>
                  </a:cubicBezTo>
                  <a:lnTo>
                    <a:pt x="1244" y="247"/>
                  </a:lnTo>
                  <a:cubicBezTo>
                    <a:pt x="1245" y="248"/>
                    <a:pt x="1247" y="251"/>
                    <a:pt x="1251" y="254"/>
                  </a:cubicBezTo>
                  <a:lnTo>
                    <a:pt x="1251" y="242"/>
                  </a:lnTo>
                  <a:close/>
                  <a:moveTo>
                    <a:pt x="970" y="250"/>
                  </a:moveTo>
                  <a:cubicBezTo>
                    <a:pt x="968" y="251"/>
                    <a:pt x="966" y="252"/>
                    <a:pt x="965" y="254"/>
                  </a:cubicBezTo>
                  <a:cubicBezTo>
                    <a:pt x="965" y="256"/>
                    <a:pt x="965" y="257"/>
                    <a:pt x="966" y="257"/>
                  </a:cubicBezTo>
                  <a:cubicBezTo>
                    <a:pt x="967" y="257"/>
                    <a:pt x="969" y="254"/>
                    <a:pt x="970" y="250"/>
                  </a:cubicBezTo>
                  <a:close/>
                  <a:moveTo>
                    <a:pt x="262" y="263"/>
                  </a:moveTo>
                  <a:lnTo>
                    <a:pt x="262" y="266"/>
                  </a:lnTo>
                  <a:cubicBezTo>
                    <a:pt x="262" y="264"/>
                    <a:pt x="262" y="264"/>
                    <a:pt x="262" y="263"/>
                  </a:cubicBezTo>
                  <a:lnTo>
                    <a:pt x="262" y="263"/>
                  </a:lnTo>
                  <a:cubicBezTo>
                    <a:pt x="262" y="263"/>
                    <a:pt x="262" y="263"/>
                    <a:pt x="262" y="263"/>
                  </a:cubicBezTo>
                  <a:close/>
                  <a:moveTo>
                    <a:pt x="998" y="273"/>
                  </a:moveTo>
                  <a:cubicBezTo>
                    <a:pt x="992" y="274"/>
                    <a:pt x="988" y="277"/>
                    <a:pt x="1001" y="277"/>
                  </a:cubicBezTo>
                  <a:cubicBezTo>
                    <a:pt x="1009" y="277"/>
                    <a:pt x="1005" y="277"/>
                    <a:pt x="998" y="273"/>
                  </a:cubicBezTo>
                  <a:close/>
                  <a:moveTo>
                    <a:pt x="262" y="263"/>
                  </a:moveTo>
                  <a:lnTo>
                    <a:pt x="262" y="263"/>
                  </a:lnTo>
                  <a:cubicBezTo>
                    <a:pt x="261" y="266"/>
                    <a:pt x="259" y="280"/>
                    <a:pt x="248" y="280"/>
                  </a:cubicBezTo>
                  <a:cubicBezTo>
                    <a:pt x="245" y="280"/>
                    <a:pt x="243" y="279"/>
                    <a:pt x="241" y="278"/>
                  </a:cubicBezTo>
                  <a:lnTo>
                    <a:pt x="241" y="278"/>
                  </a:lnTo>
                  <a:cubicBezTo>
                    <a:pt x="248" y="273"/>
                    <a:pt x="255" y="268"/>
                    <a:pt x="262" y="263"/>
                  </a:cubicBezTo>
                  <a:close/>
                  <a:moveTo>
                    <a:pt x="167" y="316"/>
                  </a:moveTo>
                  <a:cubicBezTo>
                    <a:pt x="164" y="316"/>
                    <a:pt x="161" y="319"/>
                    <a:pt x="155" y="325"/>
                  </a:cubicBezTo>
                  <a:cubicBezTo>
                    <a:pt x="155" y="325"/>
                    <a:pt x="162" y="325"/>
                    <a:pt x="160" y="331"/>
                  </a:cubicBezTo>
                  <a:lnTo>
                    <a:pt x="160" y="331"/>
                  </a:lnTo>
                  <a:cubicBezTo>
                    <a:pt x="164" y="328"/>
                    <a:pt x="170" y="325"/>
                    <a:pt x="175" y="322"/>
                  </a:cubicBezTo>
                  <a:lnTo>
                    <a:pt x="175" y="322"/>
                  </a:lnTo>
                  <a:cubicBezTo>
                    <a:pt x="176" y="323"/>
                    <a:pt x="178" y="324"/>
                    <a:pt x="179" y="325"/>
                  </a:cubicBezTo>
                  <a:cubicBezTo>
                    <a:pt x="179" y="325"/>
                    <a:pt x="179" y="322"/>
                    <a:pt x="179" y="319"/>
                  </a:cubicBezTo>
                  <a:lnTo>
                    <a:pt x="179" y="319"/>
                  </a:lnTo>
                  <a:cubicBezTo>
                    <a:pt x="178" y="320"/>
                    <a:pt x="177" y="321"/>
                    <a:pt x="175" y="322"/>
                  </a:cubicBezTo>
                  <a:lnTo>
                    <a:pt x="175" y="322"/>
                  </a:lnTo>
                  <a:cubicBezTo>
                    <a:pt x="172" y="318"/>
                    <a:pt x="169" y="316"/>
                    <a:pt x="167" y="316"/>
                  </a:cubicBezTo>
                  <a:close/>
                  <a:moveTo>
                    <a:pt x="160" y="331"/>
                  </a:moveTo>
                  <a:cubicBezTo>
                    <a:pt x="158" y="332"/>
                    <a:pt x="156" y="333"/>
                    <a:pt x="155" y="334"/>
                  </a:cubicBezTo>
                  <a:lnTo>
                    <a:pt x="155" y="334"/>
                  </a:lnTo>
                  <a:cubicBezTo>
                    <a:pt x="154" y="333"/>
                    <a:pt x="153" y="332"/>
                    <a:pt x="152" y="332"/>
                  </a:cubicBezTo>
                  <a:cubicBezTo>
                    <a:pt x="150" y="332"/>
                    <a:pt x="147" y="333"/>
                    <a:pt x="143" y="337"/>
                  </a:cubicBezTo>
                  <a:cubicBezTo>
                    <a:pt x="143" y="338"/>
                    <a:pt x="144" y="338"/>
                    <a:pt x="144" y="338"/>
                  </a:cubicBezTo>
                  <a:cubicBezTo>
                    <a:pt x="146" y="338"/>
                    <a:pt x="150" y="336"/>
                    <a:pt x="155" y="334"/>
                  </a:cubicBezTo>
                  <a:lnTo>
                    <a:pt x="155" y="334"/>
                  </a:lnTo>
                  <a:cubicBezTo>
                    <a:pt x="155" y="335"/>
                    <a:pt x="155" y="337"/>
                    <a:pt x="155" y="337"/>
                  </a:cubicBezTo>
                  <a:cubicBezTo>
                    <a:pt x="158" y="334"/>
                    <a:pt x="159" y="332"/>
                    <a:pt x="160" y="331"/>
                  </a:cubicBezTo>
                  <a:close/>
                  <a:moveTo>
                    <a:pt x="131" y="420"/>
                  </a:moveTo>
                  <a:lnTo>
                    <a:pt x="131" y="432"/>
                  </a:lnTo>
                  <a:cubicBezTo>
                    <a:pt x="143" y="432"/>
                    <a:pt x="143" y="432"/>
                    <a:pt x="131" y="420"/>
                  </a:cubicBezTo>
                  <a:close/>
                  <a:moveTo>
                    <a:pt x="1096" y="456"/>
                  </a:moveTo>
                  <a:cubicBezTo>
                    <a:pt x="1090" y="456"/>
                    <a:pt x="1088" y="461"/>
                    <a:pt x="1086" y="466"/>
                  </a:cubicBezTo>
                  <a:lnTo>
                    <a:pt x="1086" y="466"/>
                  </a:lnTo>
                  <a:cubicBezTo>
                    <a:pt x="1091" y="461"/>
                    <a:pt x="1093" y="459"/>
                    <a:pt x="1096" y="456"/>
                  </a:cubicBezTo>
                  <a:close/>
                  <a:moveTo>
                    <a:pt x="274" y="230"/>
                  </a:moveTo>
                  <a:lnTo>
                    <a:pt x="274" y="242"/>
                  </a:lnTo>
                  <a:cubicBezTo>
                    <a:pt x="274" y="242"/>
                    <a:pt x="274" y="243"/>
                    <a:pt x="274" y="245"/>
                  </a:cubicBezTo>
                  <a:lnTo>
                    <a:pt x="274" y="245"/>
                  </a:lnTo>
                  <a:cubicBezTo>
                    <a:pt x="273" y="248"/>
                    <a:pt x="270" y="248"/>
                    <a:pt x="268" y="248"/>
                  </a:cubicBezTo>
                  <a:cubicBezTo>
                    <a:pt x="265" y="248"/>
                    <a:pt x="262" y="248"/>
                    <a:pt x="262" y="254"/>
                  </a:cubicBezTo>
                  <a:cubicBezTo>
                    <a:pt x="262" y="254"/>
                    <a:pt x="262" y="259"/>
                    <a:pt x="259" y="259"/>
                  </a:cubicBezTo>
                  <a:cubicBezTo>
                    <a:pt x="257" y="259"/>
                    <a:pt x="254" y="258"/>
                    <a:pt x="250" y="254"/>
                  </a:cubicBezTo>
                  <a:cubicBezTo>
                    <a:pt x="244" y="248"/>
                    <a:pt x="241" y="245"/>
                    <a:pt x="239" y="245"/>
                  </a:cubicBezTo>
                  <a:cubicBezTo>
                    <a:pt x="236" y="245"/>
                    <a:pt x="233" y="248"/>
                    <a:pt x="227" y="254"/>
                  </a:cubicBezTo>
                  <a:cubicBezTo>
                    <a:pt x="227" y="266"/>
                    <a:pt x="227" y="266"/>
                    <a:pt x="227" y="266"/>
                  </a:cubicBezTo>
                  <a:lnTo>
                    <a:pt x="215" y="266"/>
                  </a:lnTo>
                  <a:cubicBezTo>
                    <a:pt x="215" y="266"/>
                    <a:pt x="203" y="277"/>
                    <a:pt x="203" y="277"/>
                  </a:cubicBezTo>
                  <a:cubicBezTo>
                    <a:pt x="203" y="277"/>
                    <a:pt x="203" y="289"/>
                    <a:pt x="191" y="289"/>
                  </a:cubicBezTo>
                  <a:cubicBezTo>
                    <a:pt x="191" y="301"/>
                    <a:pt x="191" y="301"/>
                    <a:pt x="179" y="301"/>
                  </a:cubicBezTo>
                  <a:lnTo>
                    <a:pt x="179" y="313"/>
                  </a:lnTo>
                  <a:cubicBezTo>
                    <a:pt x="179" y="313"/>
                    <a:pt x="179" y="316"/>
                    <a:pt x="179" y="319"/>
                  </a:cubicBezTo>
                  <a:lnTo>
                    <a:pt x="179" y="319"/>
                  </a:lnTo>
                  <a:cubicBezTo>
                    <a:pt x="197" y="308"/>
                    <a:pt x="219" y="293"/>
                    <a:pt x="240" y="278"/>
                  </a:cubicBezTo>
                  <a:lnTo>
                    <a:pt x="240" y="278"/>
                  </a:lnTo>
                  <a:cubicBezTo>
                    <a:pt x="261" y="289"/>
                    <a:pt x="239" y="290"/>
                    <a:pt x="239" y="301"/>
                  </a:cubicBezTo>
                  <a:cubicBezTo>
                    <a:pt x="239" y="301"/>
                    <a:pt x="239" y="301"/>
                    <a:pt x="250" y="313"/>
                  </a:cubicBezTo>
                  <a:cubicBezTo>
                    <a:pt x="254" y="317"/>
                    <a:pt x="254" y="318"/>
                    <a:pt x="253" y="318"/>
                  </a:cubicBezTo>
                  <a:cubicBezTo>
                    <a:pt x="249" y="318"/>
                    <a:pt x="239" y="313"/>
                    <a:pt x="239" y="313"/>
                  </a:cubicBezTo>
                  <a:cubicBezTo>
                    <a:pt x="239" y="313"/>
                    <a:pt x="227" y="313"/>
                    <a:pt x="227" y="325"/>
                  </a:cubicBezTo>
                  <a:cubicBezTo>
                    <a:pt x="227" y="337"/>
                    <a:pt x="215" y="337"/>
                    <a:pt x="203" y="337"/>
                  </a:cubicBezTo>
                  <a:cubicBezTo>
                    <a:pt x="203" y="349"/>
                    <a:pt x="203" y="349"/>
                    <a:pt x="203" y="349"/>
                  </a:cubicBezTo>
                  <a:lnTo>
                    <a:pt x="191" y="349"/>
                  </a:lnTo>
                  <a:cubicBezTo>
                    <a:pt x="191" y="349"/>
                    <a:pt x="191" y="361"/>
                    <a:pt x="203" y="361"/>
                  </a:cubicBezTo>
                  <a:cubicBezTo>
                    <a:pt x="203" y="367"/>
                    <a:pt x="200" y="367"/>
                    <a:pt x="195" y="367"/>
                  </a:cubicBezTo>
                  <a:cubicBezTo>
                    <a:pt x="191" y="367"/>
                    <a:pt x="185" y="367"/>
                    <a:pt x="179" y="373"/>
                  </a:cubicBezTo>
                  <a:cubicBezTo>
                    <a:pt x="179" y="373"/>
                    <a:pt x="167" y="385"/>
                    <a:pt x="167" y="385"/>
                  </a:cubicBezTo>
                  <a:cubicBezTo>
                    <a:pt x="167" y="385"/>
                    <a:pt x="167" y="396"/>
                    <a:pt x="167" y="396"/>
                  </a:cubicBezTo>
                  <a:lnTo>
                    <a:pt x="167" y="420"/>
                  </a:lnTo>
                  <a:lnTo>
                    <a:pt x="155" y="408"/>
                  </a:lnTo>
                  <a:cubicBezTo>
                    <a:pt x="155" y="408"/>
                    <a:pt x="155" y="420"/>
                    <a:pt x="155" y="420"/>
                  </a:cubicBezTo>
                  <a:lnTo>
                    <a:pt x="155" y="432"/>
                  </a:lnTo>
                  <a:cubicBezTo>
                    <a:pt x="143" y="432"/>
                    <a:pt x="131" y="432"/>
                    <a:pt x="131" y="456"/>
                  </a:cubicBezTo>
                  <a:cubicBezTo>
                    <a:pt x="131" y="462"/>
                    <a:pt x="131" y="462"/>
                    <a:pt x="131" y="462"/>
                  </a:cubicBezTo>
                  <a:cubicBezTo>
                    <a:pt x="131" y="462"/>
                    <a:pt x="131" y="462"/>
                    <a:pt x="131" y="468"/>
                  </a:cubicBezTo>
                  <a:cubicBezTo>
                    <a:pt x="131" y="468"/>
                    <a:pt x="143" y="480"/>
                    <a:pt x="131" y="480"/>
                  </a:cubicBezTo>
                  <a:cubicBezTo>
                    <a:pt x="143" y="480"/>
                    <a:pt x="155" y="480"/>
                    <a:pt x="155" y="468"/>
                  </a:cubicBezTo>
                  <a:cubicBezTo>
                    <a:pt x="159" y="464"/>
                    <a:pt x="160" y="463"/>
                    <a:pt x="161" y="463"/>
                  </a:cubicBezTo>
                  <a:lnTo>
                    <a:pt x="161" y="463"/>
                  </a:lnTo>
                  <a:cubicBezTo>
                    <a:pt x="162" y="463"/>
                    <a:pt x="159" y="468"/>
                    <a:pt x="167" y="468"/>
                  </a:cubicBezTo>
                  <a:lnTo>
                    <a:pt x="179" y="468"/>
                  </a:lnTo>
                  <a:cubicBezTo>
                    <a:pt x="179" y="468"/>
                    <a:pt x="191" y="468"/>
                    <a:pt x="191" y="456"/>
                  </a:cubicBezTo>
                  <a:cubicBezTo>
                    <a:pt x="191" y="456"/>
                    <a:pt x="191" y="444"/>
                    <a:pt x="191" y="432"/>
                  </a:cubicBezTo>
                  <a:lnTo>
                    <a:pt x="203" y="432"/>
                  </a:lnTo>
                  <a:cubicBezTo>
                    <a:pt x="203" y="420"/>
                    <a:pt x="203" y="408"/>
                    <a:pt x="203" y="408"/>
                  </a:cubicBezTo>
                  <a:lnTo>
                    <a:pt x="227" y="408"/>
                  </a:lnTo>
                  <a:cubicBezTo>
                    <a:pt x="215" y="408"/>
                    <a:pt x="203" y="408"/>
                    <a:pt x="203" y="396"/>
                  </a:cubicBezTo>
                  <a:cubicBezTo>
                    <a:pt x="206" y="390"/>
                    <a:pt x="209" y="388"/>
                    <a:pt x="212" y="388"/>
                  </a:cubicBezTo>
                  <a:cubicBezTo>
                    <a:pt x="219" y="388"/>
                    <a:pt x="226" y="399"/>
                    <a:pt x="233" y="399"/>
                  </a:cubicBezTo>
                  <a:cubicBezTo>
                    <a:pt x="235" y="399"/>
                    <a:pt x="237" y="398"/>
                    <a:pt x="239" y="396"/>
                  </a:cubicBezTo>
                  <a:cubicBezTo>
                    <a:pt x="239" y="390"/>
                    <a:pt x="238" y="387"/>
                    <a:pt x="237" y="386"/>
                  </a:cubicBezTo>
                  <a:lnTo>
                    <a:pt x="237" y="386"/>
                  </a:lnTo>
                  <a:cubicBezTo>
                    <a:pt x="237" y="386"/>
                    <a:pt x="238" y="385"/>
                    <a:pt x="239" y="385"/>
                  </a:cubicBezTo>
                  <a:cubicBezTo>
                    <a:pt x="239" y="373"/>
                    <a:pt x="239" y="361"/>
                    <a:pt x="250" y="361"/>
                  </a:cubicBezTo>
                  <a:cubicBezTo>
                    <a:pt x="250" y="361"/>
                    <a:pt x="274" y="349"/>
                    <a:pt x="286" y="325"/>
                  </a:cubicBezTo>
                  <a:cubicBezTo>
                    <a:pt x="286" y="319"/>
                    <a:pt x="286" y="319"/>
                    <a:pt x="286" y="319"/>
                  </a:cubicBezTo>
                  <a:cubicBezTo>
                    <a:pt x="286" y="319"/>
                    <a:pt x="286" y="319"/>
                    <a:pt x="286" y="313"/>
                  </a:cubicBezTo>
                  <a:cubicBezTo>
                    <a:pt x="298" y="313"/>
                    <a:pt x="286" y="301"/>
                    <a:pt x="286" y="301"/>
                  </a:cubicBezTo>
                  <a:lnTo>
                    <a:pt x="274" y="277"/>
                  </a:lnTo>
                  <a:lnTo>
                    <a:pt x="286" y="277"/>
                  </a:lnTo>
                  <a:cubicBezTo>
                    <a:pt x="286" y="269"/>
                    <a:pt x="286" y="261"/>
                    <a:pt x="290" y="261"/>
                  </a:cubicBezTo>
                  <a:cubicBezTo>
                    <a:pt x="292" y="261"/>
                    <a:pt x="295" y="262"/>
                    <a:pt x="298" y="266"/>
                  </a:cubicBezTo>
                  <a:cubicBezTo>
                    <a:pt x="300" y="268"/>
                    <a:pt x="302" y="269"/>
                    <a:pt x="303" y="269"/>
                  </a:cubicBezTo>
                  <a:cubicBezTo>
                    <a:pt x="306" y="269"/>
                    <a:pt x="300" y="251"/>
                    <a:pt x="310" y="242"/>
                  </a:cubicBezTo>
                  <a:cubicBezTo>
                    <a:pt x="310" y="242"/>
                    <a:pt x="307" y="239"/>
                    <a:pt x="302" y="235"/>
                  </a:cubicBezTo>
                  <a:lnTo>
                    <a:pt x="302" y="235"/>
                  </a:lnTo>
                  <a:cubicBezTo>
                    <a:pt x="303" y="234"/>
                    <a:pt x="305" y="233"/>
                    <a:pt x="306" y="233"/>
                  </a:cubicBezTo>
                  <a:lnTo>
                    <a:pt x="306" y="233"/>
                  </a:lnTo>
                  <a:cubicBezTo>
                    <a:pt x="307" y="233"/>
                    <a:pt x="309" y="234"/>
                    <a:pt x="310" y="234"/>
                  </a:cubicBezTo>
                  <a:lnTo>
                    <a:pt x="310" y="234"/>
                  </a:lnTo>
                  <a:cubicBezTo>
                    <a:pt x="310" y="233"/>
                    <a:pt x="310" y="231"/>
                    <a:pt x="310" y="230"/>
                  </a:cubicBezTo>
                  <a:cubicBezTo>
                    <a:pt x="310" y="230"/>
                    <a:pt x="308" y="231"/>
                    <a:pt x="306" y="233"/>
                  </a:cubicBezTo>
                  <a:lnTo>
                    <a:pt x="306" y="233"/>
                  </a:lnTo>
                  <a:cubicBezTo>
                    <a:pt x="300" y="231"/>
                    <a:pt x="294" y="230"/>
                    <a:pt x="286" y="230"/>
                  </a:cubicBezTo>
                  <a:close/>
                  <a:moveTo>
                    <a:pt x="1086" y="466"/>
                  </a:moveTo>
                  <a:lnTo>
                    <a:pt x="1086" y="466"/>
                  </a:lnTo>
                  <a:cubicBezTo>
                    <a:pt x="1085" y="467"/>
                    <a:pt x="1085" y="467"/>
                    <a:pt x="1084" y="468"/>
                  </a:cubicBezTo>
                  <a:lnTo>
                    <a:pt x="1084" y="480"/>
                  </a:lnTo>
                  <a:cubicBezTo>
                    <a:pt x="1084" y="480"/>
                    <a:pt x="1084" y="472"/>
                    <a:pt x="1086" y="466"/>
                  </a:cubicBezTo>
                  <a:close/>
                  <a:moveTo>
                    <a:pt x="120" y="475"/>
                  </a:moveTo>
                  <a:cubicBezTo>
                    <a:pt x="119" y="475"/>
                    <a:pt x="119" y="476"/>
                    <a:pt x="119" y="480"/>
                  </a:cubicBezTo>
                  <a:cubicBezTo>
                    <a:pt x="119" y="492"/>
                    <a:pt x="119" y="492"/>
                    <a:pt x="131" y="492"/>
                  </a:cubicBezTo>
                  <a:cubicBezTo>
                    <a:pt x="131" y="492"/>
                    <a:pt x="143" y="480"/>
                    <a:pt x="131" y="480"/>
                  </a:cubicBezTo>
                  <a:cubicBezTo>
                    <a:pt x="123" y="480"/>
                    <a:pt x="121" y="475"/>
                    <a:pt x="120" y="475"/>
                  </a:cubicBezTo>
                  <a:close/>
                  <a:moveTo>
                    <a:pt x="131" y="492"/>
                  </a:moveTo>
                  <a:cubicBezTo>
                    <a:pt x="131" y="498"/>
                    <a:pt x="128" y="498"/>
                    <a:pt x="125" y="498"/>
                  </a:cubicBezTo>
                  <a:cubicBezTo>
                    <a:pt x="122" y="498"/>
                    <a:pt x="119" y="498"/>
                    <a:pt x="119" y="504"/>
                  </a:cubicBezTo>
                  <a:cubicBezTo>
                    <a:pt x="119" y="508"/>
                    <a:pt x="118" y="509"/>
                    <a:pt x="116" y="509"/>
                  </a:cubicBezTo>
                  <a:cubicBezTo>
                    <a:pt x="113" y="509"/>
                    <a:pt x="108" y="504"/>
                    <a:pt x="108" y="504"/>
                  </a:cubicBezTo>
                  <a:lnTo>
                    <a:pt x="108" y="504"/>
                  </a:lnTo>
                  <a:cubicBezTo>
                    <a:pt x="98" y="504"/>
                    <a:pt x="119" y="519"/>
                    <a:pt x="128" y="519"/>
                  </a:cubicBezTo>
                  <a:cubicBezTo>
                    <a:pt x="129" y="519"/>
                    <a:pt x="129" y="519"/>
                    <a:pt x="130" y="518"/>
                  </a:cubicBezTo>
                  <a:lnTo>
                    <a:pt x="130" y="518"/>
                  </a:lnTo>
                  <a:cubicBezTo>
                    <a:pt x="128" y="523"/>
                    <a:pt x="125" y="531"/>
                    <a:pt x="127" y="531"/>
                  </a:cubicBezTo>
                  <a:cubicBezTo>
                    <a:pt x="128" y="531"/>
                    <a:pt x="129" y="530"/>
                    <a:pt x="131" y="527"/>
                  </a:cubicBezTo>
                  <a:cubicBezTo>
                    <a:pt x="131" y="516"/>
                    <a:pt x="131" y="516"/>
                    <a:pt x="131" y="504"/>
                  </a:cubicBezTo>
                  <a:cubicBezTo>
                    <a:pt x="131" y="504"/>
                    <a:pt x="131" y="504"/>
                    <a:pt x="131" y="492"/>
                  </a:cubicBezTo>
                  <a:close/>
                  <a:moveTo>
                    <a:pt x="96" y="563"/>
                  </a:moveTo>
                  <a:lnTo>
                    <a:pt x="84" y="575"/>
                  </a:lnTo>
                  <a:cubicBezTo>
                    <a:pt x="84" y="575"/>
                    <a:pt x="96" y="563"/>
                    <a:pt x="108" y="563"/>
                  </a:cubicBezTo>
                  <a:close/>
                  <a:moveTo>
                    <a:pt x="684" y="0"/>
                  </a:moveTo>
                  <a:cubicBezTo>
                    <a:pt x="683" y="0"/>
                    <a:pt x="681" y="1"/>
                    <a:pt x="679" y="4"/>
                  </a:cubicBezTo>
                  <a:cubicBezTo>
                    <a:pt x="667" y="15"/>
                    <a:pt x="655" y="27"/>
                    <a:pt x="655" y="27"/>
                  </a:cubicBezTo>
                  <a:lnTo>
                    <a:pt x="655" y="15"/>
                  </a:lnTo>
                  <a:lnTo>
                    <a:pt x="643" y="15"/>
                  </a:lnTo>
                  <a:cubicBezTo>
                    <a:pt x="655" y="15"/>
                    <a:pt x="643" y="4"/>
                    <a:pt x="643" y="4"/>
                  </a:cubicBezTo>
                  <a:lnTo>
                    <a:pt x="643" y="15"/>
                  </a:lnTo>
                  <a:cubicBezTo>
                    <a:pt x="643" y="15"/>
                    <a:pt x="638" y="10"/>
                    <a:pt x="635" y="10"/>
                  </a:cubicBezTo>
                  <a:cubicBezTo>
                    <a:pt x="634" y="10"/>
                    <a:pt x="633" y="10"/>
                    <a:pt x="633" y="11"/>
                  </a:cubicBezTo>
                  <a:lnTo>
                    <a:pt x="633" y="11"/>
                  </a:lnTo>
                  <a:cubicBezTo>
                    <a:pt x="633" y="11"/>
                    <a:pt x="633" y="11"/>
                    <a:pt x="632" y="11"/>
                  </a:cubicBezTo>
                  <a:cubicBezTo>
                    <a:pt x="630" y="11"/>
                    <a:pt x="626" y="12"/>
                    <a:pt x="620" y="15"/>
                  </a:cubicBezTo>
                  <a:cubicBezTo>
                    <a:pt x="617" y="18"/>
                    <a:pt x="615" y="19"/>
                    <a:pt x="614" y="19"/>
                  </a:cubicBezTo>
                  <a:cubicBezTo>
                    <a:pt x="612" y="19"/>
                    <a:pt x="611" y="17"/>
                    <a:pt x="610" y="15"/>
                  </a:cubicBezTo>
                  <a:lnTo>
                    <a:pt x="610" y="15"/>
                  </a:lnTo>
                  <a:cubicBezTo>
                    <a:pt x="609" y="15"/>
                    <a:pt x="608" y="15"/>
                    <a:pt x="608" y="15"/>
                  </a:cubicBezTo>
                  <a:cubicBezTo>
                    <a:pt x="608" y="21"/>
                    <a:pt x="608" y="21"/>
                    <a:pt x="608" y="21"/>
                  </a:cubicBezTo>
                  <a:cubicBezTo>
                    <a:pt x="608" y="21"/>
                    <a:pt x="608" y="21"/>
                    <a:pt x="608" y="27"/>
                  </a:cubicBezTo>
                  <a:cubicBezTo>
                    <a:pt x="596" y="27"/>
                    <a:pt x="596" y="15"/>
                    <a:pt x="584" y="15"/>
                  </a:cubicBezTo>
                  <a:cubicBezTo>
                    <a:pt x="584" y="27"/>
                    <a:pt x="584" y="39"/>
                    <a:pt x="584" y="51"/>
                  </a:cubicBezTo>
                  <a:cubicBezTo>
                    <a:pt x="584" y="39"/>
                    <a:pt x="560" y="16"/>
                    <a:pt x="560" y="15"/>
                  </a:cubicBezTo>
                  <a:lnTo>
                    <a:pt x="560" y="15"/>
                  </a:lnTo>
                  <a:cubicBezTo>
                    <a:pt x="560" y="27"/>
                    <a:pt x="584" y="51"/>
                    <a:pt x="560" y="51"/>
                  </a:cubicBezTo>
                  <a:cubicBezTo>
                    <a:pt x="556" y="51"/>
                    <a:pt x="553" y="49"/>
                    <a:pt x="552" y="45"/>
                  </a:cubicBezTo>
                  <a:lnTo>
                    <a:pt x="552" y="45"/>
                  </a:lnTo>
                  <a:cubicBezTo>
                    <a:pt x="550" y="45"/>
                    <a:pt x="548" y="46"/>
                    <a:pt x="548" y="51"/>
                  </a:cubicBezTo>
                  <a:lnTo>
                    <a:pt x="536" y="51"/>
                  </a:lnTo>
                  <a:cubicBezTo>
                    <a:pt x="536" y="51"/>
                    <a:pt x="536" y="51"/>
                    <a:pt x="524" y="63"/>
                  </a:cubicBezTo>
                  <a:cubicBezTo>
                    <a:pt x="524" y="69"/>
                    <a:pt x="515" y="69"/>
                    <a:pt x="508" y="69"/>
                  </a:cubicBezTo>
                  <a:cubicBezTo>
                    <a:pt x="500" y="69"/>
                    <a:pt x="494" y="69"/>
                    <a:pt x="500" y="75"/>
                  </a:cubicBezTo>
                  <a:cubicBezTo>
                    <a:pt x="500" y="79"/>
                    <a:pt x="498" y="80"/>
                    <a:pt x="494" y="80"/>
                  </a:cubicBezTo>
                  <a:cubicBezTo>
                    <a:pt x="487" y="80"/>
                    <a:pt x="477" y="75"/>
                    <a:pt x="477" y="75"/>
                  </a:cubicBezTo>
                  <a:lnTo>
                    <a:pt x="477" y="75"/>
                  </a:lnTo>
                  <a:cubicBezTo>
                    <a:pt x="477" y="87"/>
                    <a:pt x="477" y="87"/>
                    <a:pt x="489" y="99"/>
                  </a:cubicBezTo>
                  <a:lnTo>
                    <a:pt x="465" y="99"/>
                  </a:lnTo>
                  <a:cubicBezTo>
                    <a:pt x="460" y="99"/>
                    <a:pt x="459" y="101"/>
                    <a:pt x="460" y="103"/>
                  </a:cubicBezTo>
                  <a:lnTo>
                    <a:pt x="460" y="103"/>
                  </a:lnTo>
                  <a:cubicBezTo>
                    <a:pt x="453" y="99"/>
                    <a:pt x="441" y="99"/>
                    <a:pt x="441" y="99"/>
                  </a:cubicBezTo>
                  <a:lnTo>
                    <a:pt x="441" y="99"/>
                  </a:lnTo>
                  <a:cubicBezTo>
                    <a:pt x="441" y="99"/>
                    <a:pt x="453" y="111"/>
                    <a:pt x="453" y="111"/>
                  </a:cubicBezTo>
                  <a:lnTo>
                    <a:pt x="441" y="123"/>
                  </a:lnTo>
                  <a:lnTo>
                    <a:pt x="429" y="123"/>
                  </a:lnTo>
                  <a:lnTo>
                    <a:pt x="429" y="111"/>
                  </a:lnTo>
                  <a:cubicBezTo>
                    <a:pt x="429" y="115"/>
                    <a:pt x="429" y="119"/>
                    <a:pt x="429" y="123"/>
                  </a:cubicBezTo>
                  <a:lnTo>
                    <a:pt x="429" y="123"/>
                  </a:lnTo>
                  <a:cubicBezTo>
                    <a:pt x="428" y="124"/>
                    <a:pt x="418" y="134"/>
                    <a:pt x="428" y="135"/>
                  </a:cubicBezTo>
                  <a:lnTo>
                    <a:pt x="428" y="135"/>
                  </a:lnTo>
                  <a:cubicBezTo>
                    <a:pt x="427" y="144"/>
                    <a:pt x="424" y="151"/>
                    <a:pt x="417" y="158"/>
                  </a:cubicBezTo>
                  <a:cubicBezTo>
                    <a:pt x="417" y="164"/>
                    <a:pt x="408" y="164"/>
                    <a:pt x="399" y="164"/>
                  </a:cubicBezTo>
                  <a:cubicBezTo>
                    <a:pt x="390" y="164"/>
                    <a:pt x="381" y="164"/>
                    <a:pt x="381" y="170"/>
                  </a:cubicBezTo>
                  <a:lnTo>
                    <a:pt x="393" y="170"/>
                  </a:lnTo>
                  <a:cubicBezTo>
                    <a:pt x="393" y="174"/>
                    <a:pt x="395" y="176"/>
                    <a:pt x="396" y="176"/>
                  </a:cubicBezTo>
                  <a:cubicBezTo>
                    <a:pt x="400" y="176"/>
                    <a:pt x="405" y="170"/>
                    <a:pt x="405" y="170"/>
                  </a:cubicBezTo>
                  <a:lnTo>
                    <a:pt x="405" y="182"/>
                  </a:lnTo>
                  <a:cubicBezTo>
                    <a:pt x="405" y="182"/>
                    <a:pt x="405" y="188"/>
                    <a:pt x="405" y="194"/>
                  </a:cubicBezTo>
                  <a:cubicBezTo>
                    <a:pt x="413" y="194"/>
                    <a:pt x="410" y="189"/>
                    <a:pt x="411" y="189"/>
                  </a:cubicBezTo>
                  <a:lnTo>
                    <a:pt x="411" y="189"/>
                  </a:lnTo>
                  <a:cubicBezTo>
                    <a:pt x="412" y="189"/>
                    <a:pt x="413" y="190"/>
                    <a:pt x="417" y="194"/>
                  </a:cubicBezTo>
                  <a:cubicBezTo>
                    <a:pt x="441" y="194"/>
                    <a:pt x="417" y="182"/>
                    <a:pt x="417" y="170"/>
                  </a:cubicBezTo>
                  <a:cubicBezTo>
                    <a:pt x="417" y="168"/>
                    <a:pt x="418" y="167"/>
                    <a:pt x="418" y="167"/>
                  </a:cubicBezTo>
                  <a:cubicBezTo>
                    <a:pt x="422" y="167"/>
                    <a:pt x="431" y="182"/>
                    <a:pt x="441" y="182"/>
                  </a:cubicBezTo>
                  <a:cubicBezTo>
                    <a:pt x="453" y="182"/>
                    <a:pt x="453" y="182"/>
                    <a:pt x="453" y="170"/>
                  </a:cubicBezTo>
                  <a:cubicBezTo>
                    <a:pt x="453" y="158"/>
                    <a:pt x="441" y="158"/>
                    <a:pt x="453" y="158"/>
                  </a:cubicBezTo>
                  <a:cubicBezTo>
                    <a:pt x="453" y="158"/>
                    <a:pt x="460" y="166"/>
                    <a:pt x="465" y="170"/>
                  </a:cubicBezTo>
                  <a:lnTo>
                    <a:pt x="465" y="170"/>
                  </a:lnTo>
                  <a:cubicBezTo>
                    <a:pt x="465" y="158"/>
                    <a:pt x="477" y="158"/>
                    <a:pt x="477" y="146"/>
                  </a:cubicBezTo>
                  <a:cubicBezTo>
                    <a:pt x="485" y="146"/>
                    <a:pt x="487" y="157"/>
                    <a:pt x="488" y="157"/>
                  </a:cubicBezTo>
                  <a:cubicBezTo>
                    <a:pt x="489" y="157"/>
                    <a:pt x="489" y="154"/>
                    <a:pt x="489" y="146"/>
                  </a:cubicBezTo>
                  <a:cubicBezTo>
                    <a:pt x="489" y="146"/>
                    <a:pt x="489" y="135"/>
                    <a:pt x="489" y="135"/>
                  </a:cubicBezTo>
                  <a:cubicBezTo>
                    <a:pt x="489" y="135"/>
                    <a:pt x="489" y="150"/>
                    <a:pt x="495" y="150"/>
                  </a:cubicBezTo>
                  <a:cubicBezTo>
                    <a:pt x="496" y="150"/>
                    <a:pt x="498" y="149"/>
                    <a:pt x="500" y="146"/>
                  </a:cubicBezTo>
                  <a:cubicBezTo>
                    <a:pt x="512" y="146"/>
                    <a:pt x="500" y="135"/>
                    <a:pt x="512" y="135"/>
                  </a:cubicBezTo>
                  <a:cubicBezTo>
                    <a:pt x="512" y="135"/>
                    <a:pt x="524" y="146"/>
                    <a:pt x="524" y="146"/>
                  </a:cubicBezTo>
                  <a:cubicBezTo>
                    <a:pt x="536" y="146"/>
                    <a:pt x="536" y="135"/>
                    <a:pt x="536" y="135"/>
                  </a:cubicBezTo>
                  <a:lnTo>
                    <a:pt x="584" y="135"/>
                  </a:lnTo>
                  <a:lnTo>
                    <a:pt x="584" y="146"/>
                  </a:lnTo>
                  <a:cubicBezTo>
                    <a:pt x="596" y="146"/>
                    <a:pt x="584" y="123"/>
                    <a:pt x="596" y="123"/>
                  </a:cubicBezTo>
                  <a:cubicBezTo>
                    <a:pt x="598" y="120"/>
                    <a:pt x="600" y="119"/>
                    <a:pt x="600" y="119"/>
                  </a:cubicBezTo>
                  <a:lnTo>
                    <a:pt x="600" y="119"/>
                  </a:lnTo>
                  <a:cubicBezTo>
                    <a:pt x="604" y="119"/>
                    <a:pt x="598" y="135"/>
                    <a:pt x="608" y="135"/>
                  </a:cubicBezTo>
                  <a:cubicBezTo>
                    <a:pt x="620" y="135"/>
                    <a:pt x="608" y="123"/>
                    <a:pt x="620" y="123"/>
                  </a:cubicBezTo>
                  <a:cubicBezTo>
                    <a:pt x="620" y="123"/>
                    <a:pt x="620" y="135"/>
                    <a:pt x="620" y="135"/>
                  </a:cubicBezTo>
                  <a:lnTo>
                    <a:pt x="631" y="135"/>
                  </a:lnTo>
                  <a:cubicBezTo>
                    <a:pt x="631" y="123"/>
                    <a:pt x="631" y="123"/>
                    <a:pt x="631" y="123"/>
                  </a:cubicBezTo>
                  <a:cubicBezTo>
                    <a:pt x="634" y="120"/>
                    <a:pt x="636" y="119"/>
                    <a:pt x="638" y="119"/>
                  </a:cubicBezTo>
                  <a:cubicBezTo>
                    <a:pt x="648" y="119"/>
                    <a:pt x="655" y="135"/>
                    <a:pt x="655" y="135"/>
                  </a:cubicBezTo>
                  <a:cubicBezTo>
                    <a:pt x="655" y="135"/>
                    <a:pt x="655" y="146"/>
                    <a:pt x="655" y="158"/>
                  </a:cubicBezTo>
                  <a:cubicBezTo>
                    <a:pt x="655" y="146"/>
                    <a:pt x="655" y="135"/>
                    <a:pt x="667" y="135"/>
                  </a:cubicBezTo>
                  <a:lnTo>
                    <a:pt x="679" y="135"/>
                  </a:lnTo>
                  <a:cubicBezTo>
                    <a:pt x="679" y="135"/>
                    <a:pt x="679" y="158"/>
                    <a:pt x="679" y="158"/>
                  </a:cubicBezTo>
                  <a:cubicBezTo>
                    <a:pt x="687" y="158"/>
                    <a:pt x="690" y="164"/>
                    <a:pt x="691" y="164"/>
                  </a:cubicBezTo>
                  <a:cubicBezTo>
                    <a:pt x="691" y="164"/>
                    <a:pt x="691" y="162"/>
                    <a:pt x="691" y="158"/>
                  </a:cubicBezTo>
                  <a:cubicBezTo>
                    <a:pt x="691" y="158"/>
                    <a:pt x="703" y="158"/>
                    <a:pt x="691" y="146"/>
                  </a:cubicBezTo>
                  <a:cubicBezTo>
                    <a:pt x="691" y="135"/>
                    <a:pt x="703" y="135"/>
                    <a:pt x="715" y="135"/>
                  </a:cubicBezTo>
                  <a:cubicBezTo>
                    <a:pt x="727" y="135"/>
                    <a:pt x="703" y="158"/>
                    <a:pt x="715" y="158"/>
                  </a:cubicBezTo>
                  <a:lnTo>
                    <a:pt x="739" y="158"/>
                  </a:lnTo>
                  <a:cubicBezTo>
                    <a:pt x="722" y="150"/>
                    <a:pt x="723" y="142"/>
                    <a:pt x="729" y="142"/>
                  </a:cubicBezTo>
                  <a:cubicBezTo>
                    <a:pt x="732" y="142"/>
                    <a:pt x="735" y="143"/>
                    <a:pt x="739" y="146"/>
                  </a:cubicBezTo>
                  <a:cubicBezTo>
                    <a:pt x="739" y="146"/>
                    <a:pt x="750" y="158"/>
                    <a:pt x="750" y="158"/>
                  </a:cubicBezTo>
                  <a:cubicBezTo>
                    <a:pt x="758" y="158"/>
                    <a:pt x="761" y="153"/>
                    <a:pt x="765" y="153"/>
                  </a:cubicBezTo>
                  <a:cubicBezTo>
                    <a:pt x="768" y="153"/>
                    <a:pt x="770" y="154"/>
                    <a:pt x="774" y="158"/>
                  </a:cubicBezTo>
                  <a:cubicBezTo>
                    <a:pt x="786" y="158"/>
                    <a:pt x="774" y="158"/>
                    <a:pt x="774" y="170"/>
                  </a:cubicBezTo>
                  <a:cubicBezTo>
                    <a:pt x="774" y="176"/>
                    <a:pt x="771" y="179"/>
                    <a:pt x="771" y="179"/>
                  </a:cubicBezTo>
                  <a:cubicBezTo>
                    <a:pt x="771" y="179"/>
                    <a:pt x="774" y="176"/>
                    <a:pt x="786" y="170"/>
                  </a:cubicBezTo>
                  <a:cubicBezTo>
                    <a:pt x="788" y="169"/>
                    <a:pt x="789" y="168"/>
                    <a:pt x="791" y="168"/>
                  </a:cubicBezTo>
                  <a:cubicBezTo>
                    <a:pt x="792" y="168"/>
                    <a:pt x="794" y="169"/>
                    <a:pt x="795" y="171"/>
                  </a:cubicBezTo>
                  <a:lnTo>
                    <a:pt x="795" y="171"/>
                  </a:lnTo>
                  <a:cubicBezTo>
                    <a:pt x="795" y="170"/>
                    <a:pt x="797" y="170"/>
                    <a:pt x="798" y="170"/>
                  </a:cubicBezTo>
                  <a:cubicBezTo>
                    <a:pt x="798" y="170"/>
                    <a:pt x="822" y="182"/>
                    <a:pt x="822" y="194"/>
                  </a:cubicBezTo>
                  <a:lnTo>
                    <a:pt x="834" y="170"/>
                  </a:lnTo>
                  <a:lnTo>
                    <a:pt x="834" y="182"/>
                  </a:lnTo>
                  <a:lnTo>
                    <a:pt x="834" y="206"/>
                  </a:lnTo>
                  <a:lnTo>
                    <a:pt x="834" y="218"/>
                  </a:lnTo>
                  <a:lnTo>
                    <a:pt x="846" y="194"/>
                  </a:lnTo>
                  <a:cubicBezTo>
                    <a:pt x="846" y="190"/>
                    <a:pt x="847" y="189"/>
                    <a:pt x="849" y="189"/>
                  </a:cubicBezTo>
                  <a:cubicBezTo>
                    <a:pt x="852" y="189"/>
                    <a:pt x="858" y="194"/>
                    <a:pt x="858" y="194"/>
                  </a:cubicBezTo>
                  <a:cubicBezTo>
                    <a:pt x="870" y="206"/>
                    <a:pt x="870" y="206"/>
                    <a:pt x="881" y="206"/>
                  </a:cubicBezTo>
                  <a:lnTo>
                    <a:pt x="893" y="194"/>
                  </a:lnTo>
                  <a:lnTo>
                    <a:pt x="893" y="194"/>
                  </a:lnTo>
                  <a:cubicBezTo>
                    <a:pt x="893" y="198"/>
                    <a:pt x="893" y="203"/>
                    <a:pt x="893" y="207"/>
                  </a:cubicBezTo>
                  <a:lnTo>
                    <a:pt x="893" y="207"/>
                  </a:lnTo>
                  <a:lnTo>
                    <a:pt x="893" y="206"/>
                  </a:lnTo>
                  <a:cubicBezTo>
                    <a:pt x="893" y="230"/>
                    <a:pt x="893" y="230"/>
                    <a:pt x="893" y="230"/>
                  </a:cubicBezTo>
                  <a:cubicBezTo>
                    <a:pt x="905" y="218"/>
                    <a:pt x="905" y="218"/>
                    <a:pt x="917" y="218"/>
                  </a:cubicBezTo>
                  <a:lnTo>
                    <a:pt x="929" y="218"/>
                  </a:lnTo>
                  <a:cubicBezTo>
                    <a:pt x="941" y="218"/>
                    <a:pt x="917" y="230"/>
                    <a:pt x="929" y="230"/>
                  </a:cubicBezTo>
                  <a:lnTo>
                    <a:pt x="941" y="230"/>
                  </a:lnTo>
                  <a:cubicBezTo>
                    <a:pt x="950" y="230"/>
                    <a:pt x="932" y="250"/>
                    <a:pt x="933" y="250"/>
                  </a:cubicBezTo>
                  <a:cubicBezTo>
                    <a:pt x="933" y="250"/>
                    <a:pt x="935" y="248"/>
                    <a:pt x="941" y="242"/>
                  </a:cubicBezTo>
                  <a:cubicBezTo>
                    <a:pt x="945" y="234"/>
                    <a:pt x="948" y="231"/>
                    <a:pt x="949" y="231"/>
                  </a:cubicBezTo>
                  <a:cubicBezTo>
                    <a:pt x="953" y="231"/>
                    <a:pt x="953" y="242"/>
                    <a:pt x="953" y="242"/>
                  </a:cubicBezTo>
                  <a:lnTo>
                    <a:pt x="965" y="242"/>
                  </a:lnTo>
                  <a:cubicBezTo>
                    <a:pt x="970" y="242"/>
                    <a:pt x="971" y="246"/>
                    <a:pt x="970" y="250"/>
                  </a:cubicBezTo>
                  <a:lnTo>
                    <a:pt x="970" y="250"/>
                  </a:lnTo>
                  <a:cubicBezTo>
                    <a:pt x="972" y="249"/>
                    <a:pt x="974" y="248"/>
                    <a:pt x="976" y="248"/>
                  </a:cubicBezTo>
                  <a:cubicBezTo>
                    <a:pt x="983" y="248"/>
                    <a:pt x="989" y="254"/>
                    <a:pt x="989" y="254"/>
                  </a:cubicBezTo>
                  <a:cubicBezTo>
                    <a:pt x="989" y="266"/>
                    <a:pt x="989" y="266"/>
                    <a:pt x="989" y="266"/>
                  </a:cubicBezTo>
                  <a:cubicBezTo>
                    <a:pt x="992" y="269"/>
                    <a:pt x="995" y="271"/>
                    <a:pt x="998" y="273"/>
                  </a:cubicBezTo>
                  <a:lnTo>
                    <a:pt x="998" y="273"/>
                  </a:lnTo>
                  <a:cubicBezTo>
                    <a:pt x="1000" y="272"/>
                    <a:pt x="1002" y="272"/>
                    <a:pt x="1004" y="272"/>
                  </a:cubicBezTo>
                  <a:cubicBezTo>
                    <a:pt x="1008" y="272"/>
                    <a:pt x="1012" y="273"/>
                    <a:pt x="1012" y="277"/>
                  </a:cubicBezTo>
                  <a:cubicBezTo>
                    <a:pt x="1001" y="289"/>
                    <a:pt x="1036" y="277"/>
                    <a:pt x="1024" y="301"/>
                  </a:cubicBezTo>
                  <a:cubicBezTo>
                    <a:pt x="1012" y="313"/>
                    <a:pt x="1012" y="313"/>
                    <a:pt x="1024" y="313"/>
                  </a:cubicBezTo>
                  <a:cubicBezTo>
                    <a:pt x="1036" y="313"/>
                    <a:pt x="1048" y="313"/>
                    <a:pt x="1036" y="325"/>
                  </a:cubicBezTo>
                  <a:cubicBezTo>
                    <a:pt x="1032" y="333"/>
                    <a:pt x="1032" y="336"/>
                    <a:pt x="1034" y="336"/>
                  </a:cubicBezTo>
                  <a:cubicBezTo>
                    <a:pt x="1038" y="336"/>
                    <a:pt x="1048" y="325"/>
                    <a:pt x="1048" y="325"/>
                  </a:cubicBezTo>
                  <a:cubicBezTo>
                    <a:pt x="1048" y="331"/>
                    <a:pt x="1048" y="331"/>
                    <a:pt x="1048" y="331"/>
                  </a:cubicBezTo>
                  <a:cubicBezTo>
                    <a:pt x="1048" y="331"/>
                    <a:pt x="1048" y="331"/>
                    <a:pt x="1048" y="337"/>
                  </a:cubicBezTo>
                  <a:lnTo>
                    <a:pt x="1060" y="337"/>
                  </a:lnTo>
                  <a:cubicBezTo>
                    <a:pt x="1060" y="349"/>
                    <a:pt x="1048" y="361"/>
                    <a:pt x="1060" y="361"/>
                  </a:cubicBezTo>
                  <a:cubicBezTo>
                    <a:pt x="1072" y="361"/>
                    <a:pt x="1072" y="373"/>
                    <a:pt x="1072" y="373"/>
                  </a:cubicBezTo>
                  <a:cubicBezTo>
                    <a:pt x="1072" y="373"/>
                    <a:pt x="1084" y="385"/>
                    <a:pt x="1072" y="396"/>
                  </a:cubicBezTo>
                  <a:cubicBezTo>
                    <a:pt x="1072" y="408"/>
                    <a:pt x="1096" y="408"/>
                    <a:pt x="1096" y="408"/>
                  </a:cubicBezTo>
                  <a:lnTo>
                    <a:pt x="1072" y="432"/>
                  </a:lnTo>
                  <a:lnTo>
                    <a:pt x="1072" y="432"/>
                  </a:lnTo>
                  <a:lnTo>
                    <a:pt x="1096" y="420"/>
                  </a:lnTo>
                  <a:lnTo>
                    <a:pt x="1096" y="420"/>
                  </a:lnTo>
                  <a:cubicBezTo>
                    <a:pt x="1084" y="432"/>
                    <a:pt x="1072" y="432"/>
                    <a:pt x="1084" y="432"/>
                  </a:cubicBezTo>
                  <a:cubicBezTo>
                    <a:pt x="1096" y="444"/>
                    <a:pt x="1096" y="444"/>
                    <a:pt x="1108" y="444"/>
                  </a:cubicBezTo>
                  <a:cubicBezTo>
                    <a:pt x="1102" y="450"/>
                    <a:pt x="1099" y="453"/>
                    <a:pt x="1096" y="456"/>
                  </a:cubicBezTo>
                  <a:lnTo>
                    <a:pt x="1096" y="456"/>
                  </a:lnTo>
                  <a:cubicBezTo>
                    <a:pt x="1108" y="456"/>
                    <a:pt x="1072" y="480"/>
                    <a:pt x="1096" y="480"/>
                  </a:cubicBezTo>
                  <a:cubicBezTo>
                    <a:pt x="1104" y="480"/>
                    <a:pt x="1106" y="475"/>
                    <a:pt x="1107" y="475"/>
                  </a:cubicBezTo>
                  <a:cubicBezTo>
                    <a:pt x="1108" y="475"/>
                    <a:pt x="1108" y="476"/>
                    <a:pt x="1108" y="480"/>
                  </a:cubicBezTo>
                  <a:cubicBezTo>
                    <a:pt x="1108" y="492"/>
                    <a:pt x="1120" y="492"/>
                    <a:pt x="1120" y="492"/>
                  </a:cubicBezTo>
                  <a:cubicBezTo>
                    <a:pt x="1131" y="504"/>
                    <a:pt x="1131" y="516"/>
                    <a:pt x="1120" y="527"/>
                  </a:cubicBezTo>
                  <a:cubicBezTo>
                    <a:pt x="1120" y="527"/>
                    <a:pt x="1120" y="539"/>
                    <a:pt x="1120" y="539"/>
                  </a:cubicBezTo>
                  <a:lnTo>
                    <a:pt x="1131" y="539"/>
                  </a:lnTo>
                  <a:lnTo>
                    <a:pt x="1131" y="563"/>
                  </a:lnTo>
                  <a:cubicBezTo>
                    <a:pt x="1131" y="575"/>
                    <a:pt x="1120" y="575"/>
                    <a:pt x="1108" y="575"/>
                  </a:cubicBezTo>
                  <a:lnTo>
                    <a:pt x="1120" y="575"/>
                  </a:lnTo>
                  <a:lnTo>
                    <a:pt x="1120" y="587"/>
                  </a:lnTo>
                  <a:lnTo>
                    <a:pt x="1120" y="599"/>
                  </a:lnTo>
                  <a:cubicBezTo>
                    <a:pt x="1120" y="599"/>
                    <a:pt x="1130" y="594"/>
                    <a:pt x="1137" y="594"/>
                  </a:cubicBezTo>
                  <a:cubicBezTo>
                    <a:pt x="1141" y="594"/>
                    <a:pt x="1143" y="595"/>
                    <a:pt x="1143" y="599"/>
                  </a:cubicBezTo>
                  <a:cubicBezTo>
                    <a:pt x="1143" y="611"/>
                    <a:pt x="1131" y="611"/>
                    <a:pt x="1131" y="611"/>
                  </a:cubicBezTo>
                  <a:cubicBezTo>
                    <a:pt x="1143" y="623"/>
                    <a:pt x="1143" y="623"/>
                    <a:pt x="1143" y="623"/>
                  </a:cubicBezTo>
                  <a:lnTo>
                    <a:pt x="1143" y="611"/>
                  </a:lnTo>
                  <a:cubicBezTo>
                    <a:pt x="1143" y="607"/>
                    <a:pt x="1145" y="606"/>
                    <a:pt x="1146" y="606"/>
                  </a:cubicBezTo>
                  <a:cubicBezTo>
                    <a:pt x="1150" y="606"/>
                    <a:pt x="1155" y="611"/>
                    <a:pt x="1155" y="611"/>
                  </a:cubicBezTo>
                  <a:cubicBezTo>
                    <a:pt x="1155" y="599"/>
                    <a:pt x="1155" y="587"/>
                    <a:pt x="1143" y="587"/>
                  </a:cubicBezTo>
                  <a:cubicBezTo>
                    <a:pt x="1143" y="587"/>
                    <a:pt x="1143" y="587"/>
                    <a:pt x="1143" y="575"/>
                  </a:cubicBezTo>
                  <a:cubicBezTo>
                    <a:pt x="1143" y="563"/>
                    <a:pt x="1155" y="551"/>
                    <a:pt x="1167" y="551"/>
                  </a:cubicBezTo>
                  <a:cubicBezTo>
                    <a:pt x="1179" y="539"/>
                    <a:pt x="1179" y="539"/>
                    <a:pt x="1167" y="539"/>
                  </a:cubicBezTo>
                  <a:cubicBezTo>
                    <a:pt x="1159" y="539"/>
                    <a:pt x="1151" y="545"/>
                    <a:pt x="1147" y="545"/>
                  </a:cubicBezTo>
                  <a:cubicBezTo>
                    <a:pt x="1145" y="545"/>
                    <a:pt x="1143" y="543"/>
                    <a:pt x="1143" y="539"/>
                  </a:cubicBezTo>
                  <a:cubicBezTo>
                    <a:pt x="1143" y="539"/>
                    <a:pt x="1143" y="504"/>
                    <a:pt x="1155" y="504"/>
                  </a:cubicBezTo>
                  <a:cubicBezTo>
                    <a:pt x="1155" y="504"/>
                    <a:pt x="1143" y="504"/>
                    <a:pt x="1143" y="492"/>
                  </a:cubicBezTo>
                  <a:cubicBezTo>
                    <a:pt x="1143" y="488"/>
                    <a:pt x="1145" y="486"/>
                    <a:pt x="1146" y="486"/>
                  </a:cubicBezTo>
                  <a:cubicBezTo>
                    <a:pt x="1150" y="486"/>
                    <a:pt x="1155" y="492"/>
                    <a:pt x="1155" y="492"/>
                  </a:cubicBezTo>
                  <a:cubicBezTo>
                    <a:pt x="1155" y="492"/>
                    <a:pt x="1155" y="492"/>
                    <a:pt x="1155" y="480"/>
                  </a:cubicBezTo>
                  <a:lnTo>
                    <a:pt x="1143" y="480"/>
                  </a:lnTo>
                  <a:cubicBezTo>
                    <a:pt x="1143" y="480"/>
                    <a:pt x="1143" y="468"/>
                    <a:pt x="1143" y="468"/>
                  </a:cubicBezTo>
                  <a:cubicBezTo>
                    <a:pt x="1131" y="468"/>
                    <a:pt x="1131" y="456"/>
                    <a:pt x="1131" y="456"/>
                  </a:cubicBezTo>
                  <a:lnTo>
                    <a:pt x="1131" y="456"/>
                  </a:lnTo>
                  <a:cubicBezTo>
                    <a:pt x="1131" y="456"/>
                    <a:pt x="1142" y="461"/>
                    <a:pt x="1149" y="461"/>
                  </a:cubicBezTo>
                  <a:cubicBezTo>
                    <a:pt x="1153" y="461"/>
                    <a:pt x="1155" y="460"/>
                    <a:pt x="1155" y="456"/>
                  </a:cubicBezTo>
                  <a:cubicBezTo>
                    <a:pt x="1155" y="450"/>
                    <a:pt x="1146" y="450"/>
                    <a:pt x="1139" y="450"/>
                  </a:cubicBezTo>
                  <a:cubicBezTo>
                    <a:pt x="1131" y="450"/>
                    <a:pt x="1126" y="450"/>
                    <a:pt x="1131" y="444"/>
                  </a:cubicBezTo>
                  <a:lnTo>
                    <a:pt x="1143" y="432"/>
                  </a:lnTo>
                  <a:cubicBezTo>
                    <a:pt x="1143" y="432"/>
                    <a:pt x="1143" y="420"/>
                    <a:pt x="1155" y="420"/>
                  </a:cubicBezTo>
                  <a:lnTo>
                    <a:pt x="1131" y="420"/>
                  </a:lnTo>
                  <a:cubicBezTo>
                    <a:pt x="1143" y="408"/>
                    <a:pt x="1120" y="385"/>
                    <a:pt x="1120" y="385"/>
                  </a:cubicBezTo>
                  <a:cubicBezTo>
                    <a:pt x="1131" y="373"/>
                    <a:pt x="1108" y="373"/>
                    <a:pt x="1108" y="373"/>
                  </a:cubicBezTo>
                  <a:lnTo>
                    <a:pt x="1120" y="373"/>
                  </a:lnTo>
                  <a:cubicBezTo>
                    <a:pt x="1108" y="373"/>
                    <a:pt x="1108" y="361"/>
                    <a:pt x="1108" y="337"/>
                  </a:cubicBezTo>
                  <a:cubicBezTo>
                    <a:pt x="1108" y="325"/>
                    <a:pt x="1120" y="325"/>
                    <a:pt x="1120" y="325"/>
                  </a:cubicBezTo>
                  <a:lnTo>
                    <a:pt x="1108" y="325"/>
                  </a:lnTo>
                  <a:cubicBezTo>
                    <a:pt x="1096" y="325"/>
                    <a:pt x="1120" y="313"/>
                    <a:pt x="1108" y="313"/>
                  </a:cubicBezTo>
                  <a:cubicBezTo>
                    <a:pt x="1108" y="313"/>
                    <a:pt x="1102" y="318"/>
                    <a:pt x="1099" y="318"/>
                  </a:cubicBezTo>
                  <a:cubicBezTo>
                    <a:pt x="1097" y="318"/>
                    <a:pt x="1096" y="317"/>
                    <a:pt x="1096" y="313"/>
                  </a:cubicBezTo>
                  <a:cubicBezTo>
                    <a:pt x="1096" y="301"/>
                    <a:pt x="1096" y="289"/>
                    <a:pt x="1096" y="289"/>
                  </a:cubicBezTo>
                  <a:cubicBezTo>
                    <a:pt x="1089" y="289"/>
                    <a:pt x="1082" y="286"/>
                    <a:pt x="1080" y="282"/>
                  </a:cubicBezTo>
                  <a:lnTo>
                    <a:pt x="1080" y="282"/>
                  </a:lnTo>
                  <a:cubicBezTo>
                    <a:pt x="1081" y="283"/>
                    <a:pt x="1082" y="283"/>
                    <a:pt x="1083" y="283"/>
                  </a:cubicBezTo>
                  <a:cubicBezTo>
                    <a:pt x="1089" y="283"/>
                    <a:pt x="1092" y="277"/>
                    <a:pt x="1084" y="277"/>
                  </a:cubicBezTo>
                  <a:cubicBezTo>
                    <a:pt x="1079" y="277"/>
                    <a:pt x="1078" y="280"/>
                    <a:pt x="1080" y="282"/>
                  </a:cubicBezTo>
                  <a:lnTo>
                    <a:pt x="1080" y="282"/>
                  </a:lnTo>
                  <a:cubicBezTo>
                    <a:pt x="1077" y="282"/>
                    <a:pt x="1075" y="280"/>
                    <a:pt x="1072" y="277"/>
                  </a:cubicBezTo>
                  <a:cubicBezTo>
                    <a:pt x="1060" y="277"/>
                    <a:pt x="1060" y="277"/>
                    <a:pt x="1072" y="266"/>
                  </a:cubicBezTo>
                  <a:cubicBezTo>
                    <a:pt x="1076" y="258"/>
                    <a:pt x="1075" y="255"/>
                    <a:pt x="1071" y="255"/>
                  </a:cubicBezTo>
                  <a:cubicBezTo>
                    <a:pt x="1064" y="255"/>
                    <a:pt x="1048" y="266"/>
                    <a:pt x="1048" y="266"/>
                  </a:cubicBezTo>
                  <a:cubicBezTo>
                    <a:pt x="1048" y="254"/>
                    <a:pt x="1048" y="242"/>
                    <a:pt x="1048" y="242"/>
                  </a:cubicBezTo>
                  <a:cubicBezTo>
                    <a:pt x="1048" y="242"/>
                    <a:pt x="1043" y="247"/>
                    <a:pt x="1039" y="247"/>
                  </a:cubicBezTo>
                  <a:cubicBezTo>
                    <a:pt x="1038" y="247"/>
                    <a:pt x="1036" y="246"/>
                    <a:pt x="1036" y="242"/>
                  </a:cubicBezTo>
                  <a:cubicBezTo>
                    <a:pt x="1036" y="230"/>
                    <a:pt x="1048" y="230"/>
                    <a:pt x="1048" y="230"/>
                  </a:cubicBezTo>
                  <a:lnTo>
                    <a:pt x="1048" y="218"/>
                  </a:lnTo>
                  <a:cubicBezTo>
                    <a:pt x="1048" y="215"/>
                    <a:pt x="1047" y="214"/>
                    <a:pt x="1046" y="214"/>
                  </a:cubicBezTo>
                  <a:cubicBezTo>
                    <a:pt x="1044" y="214"/>
                    <a:pt x="1041" y="216"/>
                    <a:pt x="1039" y="217"/>
                  </a:cubicBezTo>
                  <a:lnTo>
                    <a:pt x="1039" y="217"/>
                  </a:lnTo>
                  <a:cubicBezTo>
                    <a:pt x="1039" y="215"/>
                    <a:pt x="1012" y="206"/>
                    <a:pt x="1012" y="206"/>
                  </a:cubicBezTo>
                  <a:cubicBezTo>
                    <a:pt x="1012" y="206"/>
                    <a:pt x="1024" y="206"/>
                    <a:pt x="1012" y="194"/>
                  </a:cubicBezTo>
                  <a:cubicBezTo>
                    <a:pt x="1012" y="192"/>
                    <a:pt x="1011" y="191"/>
                    <a:pt x="1010" y="191"/>
                  </a:cubicBezTo>
                  <a:cubicBezTo>
                    <a:pt x="1006" y="191"/>
                    <a:pt x="997" y="198"/>
                    <a:pt x="997" y="198"/>
                  </a:cubicBezTo>
                  <a:cubicBezTo>
                    <a:pt x="997" y="198"/>
                    <a:pt x="998" y="197"/>
                    <a:pt x="1001" y="194"/>
                  </a:cubicBezTo>
                  <a:cubicBezTo>
                    <a:pt x="1001" y="194"/>
                    <a:pt x="989" y="182"/>
                    <a:pt x="989" y="182"/>
                  </a:cubicBezTo>
                  <a:lnTo>
                    <a:pt x="989" y="158"/>
                  </a:lnTo>
                  <a:lnTo>
                    <a:pt x="989" y="146"/>
                  </a:lnTo>
                  <a:lnTo>
                    <a:pt x="977" y="146"/>
                  </a:lnTo>
                  <a:cubicBezTo>
                    <a:pt x="983" y="141"/>
                    <a:pt x="983" y="141"/>
                    <a:pt x="981" y="141"/>
                  </a:cubicBezTo>
                  <a:cubicBezTo>
                    <a:pt x="980" y="141"/>
                    <a:pt x="977" y="141"/>
                    <a:pt x="977" y="135"/>
                  </a:cubicBezTo>
                  <a:lnTo>
                    <a:pt x="977" y="123"/>
                  </a:lnTo>
                  <a:lnTo>
                    <a:pt x="941" y="123"/>
                  </a:lnTo>
                  <a:cubicBezTo>
                    <a:pt x="929" y="111"/>
                    <a:pt x="917" y="111"/>
                    <a:pt x="917" y="111"/>
                  </a:cubicBezTo>
                  <a:lnTo>
                    <a:pt x="905" y="111"/>
                  </a:lnTo>
                  <a:cubicBezTo>
                    <a:pt x="905" y="111"/>
                    <a:pt x="905" y="99"/>
                    <a:pt x="893" y="99"/>
                  </a:cubicBezTo>
                  <a:lnTo>
                    <a:pt x="870" y="99"/>
                  </a:lnTo>
                  <a:cubicBezTo>
                    <a:pt x="870" y="87"/>
                    <a:pt x="870" y="75"/>
                    <a:pt x="858" y="75"/>
                  </a:cubicBezTo>
                  <a:lnTo>
                    <a:pt x="834" y="75"/>
                  </a:lnTo>
                  <a:cubicBezTo>
                    <a:pt x="834" y="75"/>
                    <a:pt x="834" y="68"/>
                    <a:pt x="834" y="63"/>
                  </a:cubicBezTo>
                  <a:cubicBezTo>
                    <a:pt x="834" y="75"/>
                    <a:pt x="810" y="75"/>
                    <a:pt x="810" y="75"/>
                  </a:cubicBezTo>
                  <a:cubicBezTo>
                    <a:pt x="798" y="75"/>
                    <a:pt x="822" y="63"/>
                    <a:pt x="822" y="51"/>
                  </a:cubicBezTo>
                  <a:lnTo>
                    <a:pt x="774" y="51"/>
                  </a:lnTo>
                  <a:cubicBezTo>
                    <a:pt x="762" y="51"/>
                    <a:pt x="762" y="39"/>
                    <a:pt x="750" y="39"/>
                  </a:cubicBezTo>
                  <a:lnTo>
                    <a:pt x="739" y="39"/>
                  </a:lnTo>
                  <a:cubicBezTo>
                    <a:pt x="727" y="39"/>
                    <a:pt x="727" y="39"/>
                    <a:pt x="727" y="27"/>
                  </a:cubicBezTo>
                  <a:cubicBezTo>
                    <a:pt x="727" y="27"/>
                    <a:pt x="721" y="33"/>
                    <a:pt x="718" y="33"/>
                  </a:cubicBezTo>
                  <a:cubicBezTo>
                    <a:pt x="716" y="33"/>
                    <a:pt x="715" y="31"/>
                    <a:pt x="715" y="27"/>
                  </a:cubicBezTo>
                  <a:cubicBezTo>
                    <a:pt x="715" y="15"/>
                    <a:pt x="715" y="15"/>
                    <a:pt x="715" y="4"/>
                  </a:cubicBezTo>
                  <a:cubicBezTo>
                    <a:pt x="703" y="4"/>
                    <a:pt x="703" y="27"/>
                    <a:pt x="703" y="27"/>
                  </a:cubicBezTo>
                  <a:lnTo>
                    <a:pt x="703" y="15"/>
                  </a:lnTo>
                  <a:cubicBezTo>
                    <a:pt x="703" y="19"/>
                    <a:pt x="702" y="21"/>
                    <a:pt x="700" y="21"/>
                  </a:cubicBezTo>
                  <a:cubicBezTo>
                    <a:pt x="696" y="21"/>
                    <a:pt x="691" y="15"/>
                    <a:pt x="691" y="15"/>
                  </a:cubicBezTo>
                  <a:lnTo>
                    <a:pt x="679" y="15"/>
                  </a:lnTo>
                  <a:cubicBezTo>
                    <a:pt x="679" y="15"/>
                    <a:pt x="687" y="0"/>
                    <a:pt x="684" y="0"/>
                  </a:cubicBezTo>
                  <a:close/>
                  <a:moveTo>
                    <a:pt x="1143" y="670"/>
                  </a:moveTo>
                  <a:lnTo>
                    <a:pt x="1143" y="670"/>
                  </a:lnTo>
                  <a:cubicBezTo>
                    <a:pt x="1143" y="670"/>
                    <a:pt x="1143" y="670"/>
                    <a:pt x="1143" y="670"/>
                  </a:cubicBezTo>
                  <a:close/>
                  <a:moveTo>
                    <a:pt x="1143" y="658"/>
                  </a:moveTo>
                  <a:lnTo>
                    <a:pt x="1143" y="670"/>
                  </a:lnTo>
                  <a:cubicBezTo>
                    <a:pt x="1143" y="666"/>
                    <a:pt x="1143" y="665"/>
                    <a:pt x="1144" y="665"/>
                  </a:cubicBezTo>
                  <a:cubicBezTo>
                    <a:pt x="1145" y="665"/>
                    <a:pt x="1147" y="670"/>
                    <a:pt x="1155" y="670"/>
                  </a:cubicBezTo>
                  <a:cubicBezTo>
                    <a:pt x="1143" y="670"/>
                    <a:pt x="1155" y="658"/>
                    <a:pt x="1143" y="658"/>
                  </a:cubicBezTo>
                  <a:close/>
                  <a:moveTo>
                    <a:pt x="1143" y="670"/>
                  </a:moveTo>
                  <a:cubicBezTo>
                    <a:pt x="1143" y="676"/>
                    <a:pt x="1143" y="679"/>
                    <a:pt x="1145" y="682"/>
                  </a:cubicBezTo>
                  <a:lnTo>
                    <a:pt x="1145" y="682"/>
                  </a:lnTo>
                  <a:cubicBezTo>
                    <a:pt x="1154" y="682"/>
                    <a:pt x="1143" y="682"/>
                    <a:pt x="1143" y="670"/>
                  </a:cubicBezTo>
                  <a:close/>
                  <a:moveTo>
                    <a:pt x="1145" y="682"/>
                  </a:moveTo>
                  <a:lnTo>
                    <a:pt x="1145" y="682"/>
                  </a:lnTo>
                  <a:cubicBezTo>
                    <a:pt x="1144" y="682"/>
                    <a:pt x="1144" y="682"/>
                    <a:pt x="1143" y="682"/>
                  </a:cubicBezTo>
                  <a:lnTo>
                    <a:pt x="1145" y="682"/>
                  </a:lnTo>
                  <a:cubicBezTo>
                    <a:pt x="1145" y="682"/>
                    <a:pt x="1145" y="682"/>
                    <a:pt x="1145" y="682"/>
                  </a:cubicBezTo>
                  <a:close/>
                  <a:moveTo>
                    <a:pt x="1145" y="682"/>
                  </a:moveTo>
                  <a:cubicBezTo>
                    <a:pt x="1145" y="683"/>
                    <a:pt x="1146" y="684"/>
                    <a:pt x="1147" y="685"/>
                  </a:cubicBezTo>
                  <a:lnTo>
                    <a:pt x="1147" y="685"/>
                  </a:lnTo>
                  <a:cubicBezTo>
                    <a:pt x="1143" y="686"/>
                    <a:pt x="1137" y="689"/>
                    <a:pt x="1131" y="694"/>
                  </a:cubicBezTo>
                  <a:cubicBezTo>
                    <a:pt x="1143" y="694"/>
                    <a:pt x="1131" y="694"/>
                    <a:pt x="1131" y="706"/>
                  </a:cubicBezTo>
                  <a:lnTo>
                    <a:pt x="1143" y="706"/>
                  </a:lnTo>
                  <a:cubicBezTo>
                    <a:pt x="1143" y="706"/>
                    <a:pt x="1143" y="718"/>
                    <a:pt x="1143" y="718"/>
                  </a:cubicBezTo>
                  <a:cubicBezTo>
                    <a:pt x="1143" y="712"/>
                    <a:pt x="1146" y="712"/>
                    <a:pt x="1149" y="712"/>
                  </a:cubicBezTo>
                  <a:cubicBezTo>
                    <a:pt x="1152" y="712"/>
                    <a:pt x="1155" y="712"/>
                    <a:pt x="1155" y="706"/>
                  </a:cubicBezTo>
                  <a:cubicBezTo>
                    <a:pt x="1143" y="706"/>
                    <a:pt x="1167" y="694"/>
                    <a:pt x="1167" y="682"/>
                  </a:cubicBezTo>
                  <a:close/>
                  <a:moveTo>
                    <a:pt x="1143" y="718"/>
                  </a:moveTo>
                  <a:cubicBezTo>
                    <a:pt x="1131" y="730"/>
                    <a:pt x="1131" y="730"/>
                    <a:pt x="1120" y="730"/>
                  </a:cubicBezTo>
                  <a:cubicBezTo>
                    <a:pt x="1108" y="742"/>
                    <a:pt x="1120" y="754"/>
                    <a:pt x="1131" y="754"/>
                  </a:cubicBezTo>
                  <a:cubicBezTo>
                    <a:pt x="1143" y="766"/>
                    <a:pt x="1131" y="766"/>
                    <a:pt x="1120" y="766"/>
                  </a:cubicBezTo>
                  <a:lnTo>
                    <a:pt x="1143" y="766"/>
                  </a:lnTo>
                  <a:lnTo>
                    <a:pt x="1143" y="754"/>
                  </a:lnTo>
                  <a:lnTo>
                    <a:pt x="1143" y="742"/>
                  </a:lnTo>
                  <a:lnTo>
                    <a:pt x="1143" y="730"/>
                  </a:lnTo>
                  <a:cubicBezTo>
                    <a:pt x="1143" y="718"/>
                    <a:pt x="1143" y="718"/>
                    <a:pt x="1143" y="718"/>
                  </a:cubicBezTo>
                  <a:close/>
                  <a:moveTo>
                    <a:pt x="1322" y="777"/>
                  </a:moveTo>
                  <a:cubicBezTo>
                    <a:pt x="1306" y="777"/>
                    <a:pt x="1311" y="783"/>
                    <a:pt x="1317" y="783"/>
                  </a:cubicBezTo>
                  <a:cubicBezTo>
                    <a:pt x="1319" y="783"/>
                    <a:pt x="1322" y="781"/>
                    <a:pt x="1322" y="777"/>
                  </a:cubicBezTo>
                  <a:close/>
                  <a:moveTo>
                    <a:pt x="1120" y="766"/>
                  </a:moveTo>
                  <a:cubicBezTo>
                    <a:pt x="1120" y="766"/>
                    <a:pt x="1120" y="777"/>
                    <a:pt x="1120" y="777"/>
                  </a:cubicBezTo>
                  <a:cubicBezTo>
                    <a:pt x="1131" y="777"/>
                    <a:pt x="1120" y="777"/>
                    <a:pt x="1120" y="789"/>
                  </a:cubicBezTo>
                  <a:cubicBezTo>
                    <a:pt x="1120" y="789"/>
                    <a:pt x="1108" y="789"/>
                    <a:pt x="1120" y="801"/>
                  </a:cubicBezTo>
                  <a:cubicBezTo>
                    <a:pt x="1108" y="801"/>
                    <a:pt x="1120" y="813"/>
                    <a:pt x="1120" y="813"/>
                  </a:cubicBezTo>
                  <a:cubicBezTo>
                    <a:pt x="1120" y="819"/>
                    <a:pt x="1120" y="822"/>
                    <a:pt x="1120" y="825"/>
                  </a:cubicBezTo>
                  <a:cubicBezTo>
                    <a:pt x="1120" y="825"/>
                    <a:pt x="1131" y="825"/>
                    <a:pt x="1131" y="813"/>
                  </a:cubicBezTo>
                  <a:cubicBezTo>
                    <a:pt x="1131" y="813"/>
                    <a:pt x="1131" y="801"/>
                    <a:pt x="1131" y="801"/>
                  </a:cubicBezTo>
                  <a:lnTo>
                    <a:pt x="1131" y="789"/>
                  </a:lnTo>
                  <a:cubicBezTo>
                    <a:pt x="1131" y="789"/>
                    <a:pt x="1131" y="777"/>
                    <a:pt x="1131" y="777"/>
                  </a:cubicBezTo>
                  <a:cubicBezTo>
                    <a:pt x="1131" y="777"/>
                    <a:pt x="1120" y="766"/>
                    <a:pt x="1120" y="766"/>
                  </a:cubicBezTo>
                  <a:close/>
                  <a:moveTo>
                    <a:pt x="1120" y="825"/>
                  </a:moveTo>
                  <a:cubicBezTo>
                    <a:pt x="1120" y="827"/>
                    <a:pt x="1120" y="830"/>
                    <a:pt x="1120" y="834"/>
                  </a:cubicBezTo>
                  <a:lnTo>
                    <a:pt x="1120" y="834"/>
                  </a:lnTo>
                  <a:cubicBezTo>
                    <a:pt x="1123" y="832"/>
                    <a:pt x="1127" y="829"/>
                    <a:pt x="1131" y="825"/>
                  </a:cubicBezTo>
                  <a:close/>
                  <a:moveTo>
                    <a:pt x="48" y="825"/>
                  </a:moveTo>
                  <a:lnTo>
                    <a:pt x="48" y="837"/>
                  </a:lnTo>
                  <a:cubicBezTo>
                    <a:pt x="60" y="837"/>
                    <a:pt x="48" y="837"/>
                    <a:pt x="48" y="825"/>
                  </a:cubicBezTo>
                  <a:close/>
                  <a:moveTo>
                    <a:pt x="1120" y="834"/>
                  </a:moveTo>
                  <a:cubicBezTo>
                    <a:pt x="1113" y="837"/>
                    <a:pt x="1108" y="837"/>
                    <a:pt x="1108" y="837"/>
                  </a:cubicBezTo>
                  <a:cubicBezTo>
                    <a:pt x="1108" y="841"/>
                    <a:pt x="1111" y="846"/>
                    <a:pt x="1115" y="850"/>
                  </a:cubicBezTo>
                  <a:lnTo>
                    <a:pt x="1115" y="850"/>
                  </a:lnTo>
                  <a:cubicBezTo>
                    <a:pt x="1120" y="845"/>
                    <a:pt x="1120" y="837"/>
                    <a:pt x="1120" y="837"/>
                  </a:cubicBezTo>
                  <a:cubicBezTo>
                    <a:pt x="1120" y="836"/>
                    <a:pt x="1120" y="835"/>
                    <a:pt x="1120" y="834"/>
                  </a:cubicBezTo>
                  <a:close/>
                  <a:moveTo>
                    <a:pt x="179" y="682"/>
                  </a:moveTo>
                  <a:cubicBezTo>
                    <a:pt x="167" y="682"/>
                    <a:pt x="167" y="682"/>
                    <a:pt x="155" y="694"/>
                  </a:cubicBezTo>
                  <a:cubicBezTo>
                    <a:pt x="155" y="694"/>
                    <a:pt x="179" y="694"/>
                    <a:pt x="179" y="706"/>
                  </a:cubicBezTo>
                  <a:cubicBezTo>
                    <a:pt x="173" y="712"/>
                    <a:pt x="173" y="712"/>
                    <a:pt x="173" y="712"/>
                  </a:cubicBezTo>
                  <a:cubicBezTo>
                    <a:pt x="173" y="712"/>
                    <a:pt x="173" y="712"/>
                    <a:pt x="167" y="718"/>
                  </a:cubicBezTo>
                  <a:lnTo>
                    <a:pt x="167" y="730"/>
                  </a:lnTo>
                  <a:cubicBezTo>
                    <a:pt x="167" y="732"/>
                    <a:pt x="166" y="733"/>
                    <a:pt x="164" y="733"/>
                  </a:cubicBezTo>
                  <a:cubicBezTo>
                    <a:pt x="160" y="733"/>
                    <a:pt x="151" y="726"/>
                    <a:pt x="146" y="726"/>
                  </a:cubicBezTo>
                  <a:cubicBezTo>
                    <a:pt x="144" y="726"/>
                    <a:pt x="143" y="727"/>
                    <a:pt x="143" y="730"/>
                  </a:cubicBezTo>
                  <a:cubicBezTo>
                    <a:pt x="143" y="742"/>
                    <a:pt x="143" y="742"/>
                    <a:pt x="155" y="742"/>
                  </a:cubicBezTo>
                  <a:lnTo>
                    <a:pt x="155" y="766"/>
                  </a:lnTo>
                  <a:cubicBezTo>
                    <a:pt x="155" y="766"/>
                    <a:pt x="143" y="754"/>
                    <a:pt x="131" y="754"/>
                  </a:cubicBezTo>
                  <a:cubicBezTo>
                    <a:pt x="131" y="754"/>
                    <a:pt x="131" y="777"/>
                    <a:pt x="131" y="777"/>
                  </a:cubicBezTo>
                  <a:lnTo>
                    <a:pt x="131" y="789"/>
                  </a:lnTo>
                  <a:lnTo>
                    <a:pt x="131" y="801"/>
                  </a:lnTo>
                  <a:lnTo>
                    <a:pt x="143" y="801"/>
                  </a:lnTo>
                  <a:cubicBezTo>
                    <a:pt x="131" y="801"/>
                    <a:pt x="143" y="813"/>
                    <a:pt x="143" y="813"/>
                  </a:cubicBezTo>
                  <a:cubicBezTo>
                    <a:pt x="143" y="813"/>
                    <a:pt x="143" y="813"/>
                    <a:pt x="143" y="825"/>
                  </a:cubicBezTo>
                  <a:lnTo>
                    <a:pt x="143" y="837"/>
                  </a:lnTo>
                  <a:cubicBezTo>
                    <a:pt x="131" y="849"/>
                    <a:pt x="131" y="861"/>
                    <a:pt x="143" y="861"/>
                  </a:cubicBezTo>
                  <a:lnTo>
                    <a:pt x="155" y="861"/>
                  </a:lnTo>
                  <a:cubicBezTo>
                    <a:pt x="155" y="861"/>
                    <a:pt x="155" y="849"/>
                    <a:pt x="155" y="849"/>
                  </a:cubicBezTo>
                  <a:cubicBezTo>
                    <a:pt x="155" y="849"/>
                    <a:pt x="160" y="854"/>
                    <a:pt x="164" y="854"/>
                  </a:cubicBezTo>
                  <a:cubicBezTo>
                    <a:pt x="166" y="854"/>
                    <a:pt x="167" y="853"/>
                    <a:pt x="167" y="849"/>
                  </a:cubicBezTo>
                  <a:cubicBezTo>
                    <a:pt x="167" y="849"/>
                    <a:pt x="155" y="849"/>
                    <a:pt x="167" y="837"/>
                  </a:cubicBezTo>
                  <a:cubicBezTo>
                    <a:pt x="179" y="837"/>
                    <a:pt x="167" y="825"/>
                    <a:pt x="167" y="825"/>
                  </a:cubicBezTo>
                  <a:lnTo>
                    <a:pt x="167" y="813"/>
                  </a:lnTo>
                  <a:cubicBezTo>
                    <a:pt x="167" y="801"/>
                    <a:pt x="155" y="801"/>
                    <a:pt x="167" y="801"/>
                  </a:cubicBezTo>
                  <a:lnTo>
                    <a:pt x="179" y="801"/>
                  </a:lnTo>
                  <a:cubicBezTo>
                    <a:pt x="167" y="801"/>
                    <a:pt x="179" y="801"/>
                    <a:pt x="179" y="789"/>
                  </a:cubicBezTo>
                  <a:lnTo>
                    <a:pt x="167" y="789"/>
                  </a:lnTo>
                  <a:lnTo>
                    <a:pt x="167" y="777"/>
                  </a:lnTo>
                  <a:lnTo>
                    <a:pt x="191" y="777"/>
                  </a:lnTo>
                  <a:cubicBezTo>
                    <a:pt x="191" y="772"/>
                    <a:pt x="191" y="772"/>
                    <a:pt x="191" y="772"/>
                  </a:cubicBezTo>
                  <a:cubicBezTo>
                    <a:pt x="191" y="772"/>
                    <a:pt x="191" y="772"/>
                    <a:pt x="191" y="766"/>
                  </a:cubicBezTo>
                  <a:lnTo>
                    <a:pt x="191" y="742"/>
                  </a:lnTo>
                  <a:lnTo>
                    <a:pt x="203" y="742"/>
                  </a:lnTo>
                  <a:cubicBezTo>
                    <a:pt x="203" y="742"/>
                    <a:pt x="203" y="742"/>
                    <a:pt x="203" y="730"/>
                  </a:cubicBezTo>
                  <a:cubicBezTo>
                    <a:pt x="215" y="730"/>
                    <a:pt x="215" y="730"/>
                    <a:pt x="203" y="718"/>
                  </a:cubicBezTo>
                  <a:lnTo>
                    <a:pt x="203" y="706"/>
                  </a:lnTo>
                  <a:cubicBezTo>
                    <a:pt x="203" y="694"/>
                    <a:pt x="191" y="682"/>
                    <a:pt x="179" y="682"/>
                  </a:cubicBezTo>
                  <a:close/>
                  <a:moveTo>
                    <a:pt x="1096" y="849"/>
                  </a:moveTo>
                  <a:cubicBezTo>
                    <a:pt x="1084" y="849"/>
                    <a:pt x="1096" y="861"/>
                    <a:pt x="1108" y="861"/>
                  </a:cubicBezTo>
                  <a:lnTo>
                    <a:pt x="1120" y="861"/>
                  </a:lnTo>
                  <a:cubicBezTo>
                    <a:pt x="1127" y="861"/>
                    <a:pt x="1120" y="856"/>
                    <a:pt x="1115" y="850"/>
                  </a:cubicBezTo>
                  <a:lnTo>
                    <a:pt x="1115" y="850"/>
                  </a:lnTo>
                  <a:cubicBezTo>
                    <a:pt x="1113" y="851"/>
                    <a:pt x="1111" y="852"/>
                    <a:pt x="1107" y="852"/>
                  </a:cubicBezTo>
                  <a:cubicBezTo>
                    <a:pt x="1104" y="852"/>
                    <a:pt x="1101" y="851"/>
                    <a:pt x="1096" y="849"/>
                  </a:cubicBezTo>
                  <a:close/>
                  <a:moveTo>
                    <a:pt x="143" y="861"/>
                  </a:moveTo>
                  <a:cubicBezTo>
                    <a:pt x="131" y="873"/>
                    <a:pt x="131" y="873"/>
                    <a:pt x="143" y="873"/>
                  </a:cubicBezTo>
                  <a:cubicBezTo>
                    <a:pt x="143" y="861"/>
                    <a:pt x="143" y="861"/>
                    <a:pt x="143" y="861"/>
                  </a:cubicBezTo>
                  <a:close/>
                  <a:moveTo>
                    <a:pt x="1108" y="861"/>
                  </a:moveTo>
                  <a:cubicBezTo>
                    <a:pt x="1096" y="861"/>
                    <a:pt x="1108" y="873"/>
                    <a:pt x="1108" y="873"/>
                  </a:cubicBezTo>
                  <a:lnTo>
                    <a:pt x="1120" y="873"/>
                  </a:lnTo>
                  <a:cubicBezTo>
                    <a:pt x="1120" y="873"/>
                    <a:pt x="1120" y="873"/>
                    <a:pt x="1108" y="861"/>
                  </a:cubicBezTo>
                  <a:close/>
                  <a:moveTo>
                    <a:pt x="143" y="873"/>
                  </a:moveTo>
                  <a:lnTo>
                    <a:pt x="143" y="885"/>
                  </a:lnTo>
                  <a:cubicBezTo>
                    <a:pt x="146" y="882"/>
                    <a:pt x="148" y="880"/>
                    <a:pt x="150" y="880"/>
                  </a:cubicBezTo>
                  <a:lnTo>
                    <a:pt x="150" y="880"/>
                  </a:lnTo>
                  <a:cubicBezTo>
                    <a:pt x="153" y="882"/>
                    <a:pt x="155" y="885"/>
                    <a:pt x="155" y="885"/>
                  </a:cubicBezTo>
                  <a:cubicBezTo>
                    <a:pt x="155" y="885"/>
                    <a:pt x="155" y="879"/>
                    <a:pt x="152" y="879"/>
                  </a:cubicBezTo>
                  <a:cubicBezTo>
                    <a:pt x="151" y="879"/>
                    <a:pt x="151" y="879"/>
                    <a:pt x="150" y="880"/>
                  </a:cubicBezTo>
                  <a:lnTo>
                    <a:pt x="150" y="880"/>
                  </a:lnTo>
                  <a:cubicBezTo>
                    <a:pt x="147" y="876"/>
                    <a:pt x="143" y="873"/>
                    <a:pt x="143" y="873"/>
                  </a:cubicBezTo>
                  <a:close/>
                  <a:moveTo>
                    <a:pt x="143" y="885"/>
                  </a:moveTo>
                  <a:cubicBezTo>
                    <a:pt x="137" y="891"/>
                    <a:pt x="137" y="891"/>
                    <a:pt x="139" y="891"/>
                  </a:cubicBezTo>
                  <a:cubicBezTo>
                    <a:pt x="140" y="891"/>
                    <a:pt x="141" y="891"/>
                    <a:pt x="142" y="891"/>
                  </a:cubicBezTo>
                  <a:lnTo>
                    <a:pt x="142" y="891"/>
                  </a:lnTo>
                  <a:cubicBezTo>
                    <a:pt x="143" y="890"/>
                    <a:pt x="143" y="888"/>
                    <a:pt x="143" y="885"/>
                  </a:cubicBezTo>
                  <a:close/>
                  <a:moveTo>
                    <a:pt x="142" y="891"/>
                  </a:moveTo>
                  <a:lnTo>
                    <a:pt x="142" y="891"/>
                  </a:lnTo>
                  <a:cubicBezTo>
                    <a:pt x="138" y="897"/>
                    <a:pt x="131" y="897"/>
                    <a:pt x="131" y="897"/>
                  </a:cubicBezTo>
                  <a:lnTo>
                    <a:pt x="143" y="897"/>
                  </a:lnTo>
                  <a:cubicBezTo>
                    <a:pt x="143" y="894"/>
                    <a:pt x="142" y="892"/>
                    <a:pt x="142" y="891"/>
                  </a:cubicBezTo>
                  <a:close/>
                  <a:moveTo>
                    <a:pt x="131" y="897"/>
                  </a:moveTo>
                  <a:lnTo>
                    <a:pt x="131" y="908"/>
                  </a:lnTo>
                  <a:cubicBezTo>
                    <a:pt x="119" y="920"/>
                    <a:pt x="119" y="920"/>
                    <a:pt x="119" y="920"/>
                  </a:cubicBezTo>
                  <a:lnTo>
                    <a:pt x="119" y="920"/>
                  </a:lnTo>
                  <a:cubicBezTo>
                    <a:pt x="125" y="914"/>
                    <a:pt x="128" y="914"/>
                    <a:pt x="131" y="914"/>
                  </a:cubicBezTo>
                  <a:cubicBezTo>
                    <a:pt x="134" y="914"/>
                    <a:pt x="137" y="914"/>
                    <a:pt x="143" y="908"/>
                  </a:cubicBezTo>
                  <a:cubicBezTo>
                    <a:pt x="143" y="908"/>
                    <a:pt x="131" y="908"/>
                    <a:pt x="131" y="897"/>
                  </a:cubicBezTo>
                  <a:close/>
                  <a:moveTo>
                    <a:pt x="1107" y="873"/>
                  </a:moveTo>
                  <a:lnTo>
                    <a:pt x="1107" y="873"/>
                  </a:lnTo>
                  <a:cubicBezTo>
                    <a:pt x="1105" y="875"/>
                    <a:pt x="1096" y="885"/>
                    <a:pt x="1096" y="885"/>
                  </a:cubicBezTo>
                  <a:cubicBezTo>
                    <a:pt x="1096" y="897"/>
                    <a:pt x="1084" y="897"/>
                    <a:pt x="1084" y="897"/>
                  </a:cubicBezTo>
                  <a:cubicBezTo>
                    <a:pt x="1076" y="897"/>
                    <a:pt x="1073" y="891"/>
                    <a:pt x="1072" y="891"/>
                  </a:cubicBezTo>
                  <a:cubicBezTo>
                    <a:pt x="1072" y="891"/>
                    <a:pt x="1072" y="893"/>
                    <a:pt x="1072" y="897"/>
                  </a:cubicBezTo>
                  <a:cubicBezTo>
                    <a:pt x="1072" y="903"/>
                    <a:pt x="1078" y="903"/>
                    <a:pt x="1084" y="903"/>
                  </a:cubicBezTo>
                  <a:cubicBezTo>
                    <a:pt x="1090" y="903"/>
                    <a:pt x="1096" y="903"/>
                    <a:pt x="1096" y="908"/>
                  </a:cubicBezTo>
                  <a:cubicBezTo>
                    <a:pt x="1096" y="908"/>
                    <a:pt x="1084" y="920"/>
                    <a:pt x="1084" y="920"/>
                  </a:cubicBezTo>
                  <a:lnTo>
                    <a:pt x="1108" y="920"/>
                  </a:lnTo>
                  <a:cubicBezTo>
                    <a:pt x="1108" y="908"/>
                    <a:pt x="1084" y="897"/>
                    <a:pt x="1096" y="897"/>
                  </a:cubicBezTo>
                  <a:lnTo>
                    <a:pt x="1108" y="897"/>
                  </a:lnTo>
                  <a:cubicBezTo>
                    <a:pt x="1108" y="897"/>
                    <a:pt x="1108" y="897"/>
                    <a:pt x="1108" y="885"/>
                  </a:cubicBezTo>
                  <a:cubicBezTo>
                    <a:pt x="1096" y="885"/>
                    <a:pt x="1096" y="885"/>
                    <a:pt x="1107" y="873"/>
                  </a:cubicBezTo>
                  <a:close/>
                  <a:moveTo>
                    <a:pt x="119" y="920"/>
                  </a:moveTo>
                  <a:cubicBezTo>
                    <a:pt x="119" y="924"/>
                    <a:pt x="119" y="928"/>
                    <a:pt x="119" y="932"/>
                  </a:cubicBezTo>
                  <a:lnTo>
                    <a:pt x="143" y="932"/>
                  </a:lnTo>
                  <a:cubicBezTo>
                    <a:pt x="143" y="932"/>
                    <a:pt x="143" y="932"/>
                    <a:pt x="143" y="920"/>
                  </a:cubicBezTo>
                  <a:cubicBezTo>
                    <a:pt x="143" y="920"/>
                    <a:pt x="133" y="926"/>
                    <a:pt x="126" y="926"/>
                  </a:cubicBezTo>
                  <a:cubicBezTo>
                    <a:pt x="122" y="926"/>
                    <a:pt x="119" y="924"/>
                    <a:pt x="119" y="920"/>
                  </a:cubicBezTo>
                  <a:close/>
                  <a:moveTo>
                    <a:pt x="119" y="932"/>
                  </a:moveTo>
                  <a:cubicBezTo>
                    <a:pt x="114" y="932"/>
                    <a:pt x="116" y="937"/>
                    <a:pt x="119" y="942"/>
                  </a:cubicBezTo>
                  <a:lnTo>
                    <a:pt x="119" y="942"/>
                  </a:lnTo>
                  <a:cubicBezTo>
                    <a:pt x="119" y="939"/>
                    <a:pt x="119" y="936"/>
                    <a:pt x="119" y="932"/>
                  </a:cubicBezTo>
                  <a:close/>
                  <a:moveTo>
                    <a:pt x="1084" y="920"/>
                  </a:moveTo>
                  <a:cubicBezTo>
                    <a:pt x="1084" y="920"/>
                    <a:pt x="1084" y="924"/>
                    <a:pt x="1084" y="928"/>
                  </a:cubicBezTo>
                  <a:lnTo>
                    <a:pt x="1084" y="928"/>
                  </a:lnTo>
                  <a:cubicBezTo>
                    <a:pt x="1083" y="927"/>
                    <a:pt x="1082" y="927"/>
                    <a:pt x="1081" y="927"/>
                  </a:cubicBezTo>
                  <a:cubicBezTo>
                    <a:pt x="1079" y="927"/>
                    <a:pt x="1076" y="928"/>
                    <a:pt x="1072" y="932"/>
                  </a:cubicBezTo>
                  <a:cubicBezTo>
                    <a:pt x="1072" y="940"/>
                    <a:pt x="1077" y="943"/>
                    <a:pt x="1084" y="944"/>
                  </a:cubicBezTo>
                  <a:lnTo>
                    <a:pt x="1084" y="944"/>
                  </a:lnTo>
                  <a:cubicBezTo>
                    <a:pt x="1084" y="942"/>
                    <a:pt x="1084" y="934"/>
                    <a:pt x="1084" y="928"/>
                  </a:cubicBezTo>
                  <a:lnTo>
                    <a:pt x="1084" y="928"/>
                  </a:lnTo>
                  <a:cubicBezTo>
                    <a:pt x="1087" y="929"/>
                    <a:pt x="1090" y="932"/>
                    <a:pt x="1096" y="932"/>
                  </a:cubicBezTo>
                  <a:lnTo>
                    <a:pt x="1084" y="920"/>
                  </a:lnTo>
                  <a:close/>
                  <a:moveTo>
                    <a:pt x="0" y="944"/>
                  </a:moveTo>
                  <a:cubicBezTo>
                    <a:pt x="0" y="948"/>
                    <a:pt x="3" y="949"/>
                    <a:pt x="7" y="949"/>
                  </a:cubicBezTo>
                  <a:cubicBezTo>
                    <a:pt x="14" y="949"/>
                    <a:pt x="24" y="944"/>
                    <a:pt x="24" y="944"/>
                  </a:cubicBezTo>
                  <a:close/>
                  <a:moveTo>
                    <a:pt x="119" y="942"/>
                  </a:moveTo>
                  <a:cubicBezTo>
                    <a:pt x="119" y="947"/>
                    <a:pt x="119" y="951"/>
                    <a:pt x="119" y="956"/>
                  </a:cubicBezTo>
                  <a:lnTo>
                    <a:pt x="131" y="956"/>
                  </a:lnTo>
                  <a:cubicBezTo>
                    <a:pt x="131" y="956"/>
                    <a:pt x="124" y="949"/>
                    <a:pt x="119" y="942"/>
                  </a:cubicBezTo>
                  <a:close/>
                  <a:moveTo>
                    <a:pt x="1082" y="947"/>
                  </a:moveTo>
                  <a:cubicBezTo>
                    <a:pt x="1081" y="947"/>
                    <a:pt x="1078" y="950"/>
                    <a:pt x="1072" y="956"/>
                  </a:cubicBezTo>
                  <a:lnTo>
                    <a:pt x="1084" y="956"/>
                  </a:lnTo>
                  <a:cubicBezTo>
                    <a:pt x="1084" y="950"/>
                    <a:pt x="1084" y="947"/>
                    <a:pt x="1082" y="947"/>
                  </a:cubicBezTo>
                  <a:close/>
                  <a:moveTo>
                    <a:pt x="1084" y="944"/>
                  </a:moveTo>
                  <a:cubicBezTo>
                    <a:pt x="1084" y="944"/>
                    <a:pt x="1084" y="944"/>
                    <a:pt x="1084" y="944"/>
                  </a:cubicBezTo>
                  <a:lnTo>
                    <a:pt x="1084" y="956"/>
                  </a:lnTo>
                  <a:lnTo>
                    <a:pt x="1096" y="956"/>
                  </a:lnTo>
                  <a:cubicBezTo>
                    <a:pt x="1096" y="956"/>
                    <a:pt x="1096" y="944"/>
                    <a:pt x="1096" y="944"/>
                  </a:cubicBezTo>
                  <a:cubicBezTo>
                    <a:pt x="1092" y="944"/>
                    <a:pt x="1087" y="944"/>
                    <a:pt x="1084" y="944"/>
                  </a:cubicBezTo>
                  <a:close/>
                  <a:moveTo>
                    <a:pt x="1096" y="968"/>
                  </a:moveTo>
                  <a:cubicBezTo>
                    <a:pt x="1096" y="968"/>
                    <a:pt x="1096" y="968"/>
                    <a:pt x="1096" y="968"/>
                  </a:cubicBezTo>
                  <a:lnTo>
                    <a:pt x="1096" y="968"/>
                  </a:lnTo>
                  <a:cubicBezTo>
                    <a:pt x="1096" y="968"/>
                    <a:pt x="1096" y="968"/>
                    <a:pt x="1096" y="968"/>
                  </a:cubicBezTo>
                  <a:close/>
                  <a:moveTo>
                    <a:pt x="119" y="956"/>
                  </a:moveTo>
                  <a:lnTo>
                    <a:pt x="119" y="968"/>
                  </a:lnTo>
                  <a:lnTo>
                    <a:pt x="108" y="968"/>
                  </a:lnTo>
                  <a:cubicBezTo>
                    <a:pt x="108" y="968"/>
                    <a:pt x="108" y="980"/>
                    <a:pt x="108" y="980"/>
                  </a:cubicBezTo>
                  <a:lnTo>
                    <a:pt x="131" y="980"/>
                  </a:lnTo>
                  <a:cubicBezTo>
                    <a:pt x="131" y="980"/>
                    <a:pt x="131" y="968"/>
                    <a:pt x="131" y="968"/>
                  </a:cubicBezTo>
                  <a:cubicBezTo>
                    <a:pt x="131" y="968"/>
                    <a:pt x="119" y="968"/>
                    <a:pt x="119" y="956"/>
                  </a:cubicBezTo>
                  <a:close/>
                  <a:moveTo>
                    <a:pt x="1072" y="956"/>
                  </a:moveTo>
                  <a:cubicBezTo>
                    <a:pt x="1072" y="968"/>
                    <a:pt x="1072" y="968"/>
                    <a:pt x="1072" y="968"/>
                  </a:cubicBezTo>
                  <a:cubicBezTo>
                    <a:pt x="1072" y="970"/>
                    <a:pt x="1072" y="971"/>
                    <a:pt x="1073" y="972"/>
                  </a:cubicBezTo>
                  <a:lnTo>
                    <a:pt x="1073" y="972"/>
                  </a:lnTo>
                  <a:cubicBezTo>
                    <a:pt x="1069" y="973"/>
                    <a:pt x="1068" y="976"/>
                    <a:pt x="1072" y="980"/>
                  </a:cubicBezTo>
                  <a:cubicBezTo>
                    <a:pt x="1072" y="974"/>
                    <a:pt x="1078" y="974"/>
                    <a:pt x="1082" y="974"/>
                  </a:cubicBezTo>
                  <a:cubicBezTo>
                    <a:pt x="1086" y="974"/>
                    <a:pt x="1089" y="974"/>
                    <a:pt x="1086" y="970"/>
                  </a:cubicBezTo>
                  <a:lnTo>
                    <a:pt x="1086" y="970"/>
                  </a:lnTo>
                  <a:cubicBezTo>
                    <a:pt x="1089" y="969"/>
                    <a:pt x="1092" y="968"/>
                    <a:pt x="1096" y="968"/>
                  </a:cubicBezTo>
                  <a:lnTo>
                    <a:pt x="1096" y="968"/>
                  </a:lnTo>
                  <a:cubicBezTo>
                    <a:pt x="1095" y="968"/>
                    <a:pt x="1090" y="968"/>
                    <a:pt x="1085" y="969"/>
                  </a:cubicBezTo>
                  <a:lnTo>
                    <a:pt x="1085" y="969"/>
                  </a:lnTo>
                  <a:cubicBezTo>
                    <a:pt x="1084" y="968"/>
                    <a:pt x="1084" y="968"/>
                    <a:pt x="1084" y="968"/>
                  </a:cubicBezTo>
                  <a:cubicBezTo>
                    <a:pt x="1072" y="956"/>
                    <a:pt x="1072" y="956"/>
                    <a:pt x="1072" y="956"/>
                  </a:cubicBezTo>
                  <a:close/>
                  <a:moveTo>
                    <a:pt x="1072" y="980"/>
                  </a:moveTo>
                  <a:cubicBezTo>
                    <a:pt x="1072" y="980"/>
                    <a:pt x="1072" y="986"/>
                    <a:pt x="1072" y="989"/>
                  </a:cubicBezTo>
                  <a:lnTo>
                    <a:pt x="1072" y="989"/>
                  </a:lnTo>
                  <a:cubicBezTo>
                    <a:pt x="1071" y="989"/>
                    <a:pt x="1069" y="988"/>
                    <a:pt x="1067" y="988"/>
                  </a:cubicBezTo>
                  <a:cubicBezTo>
                    <a:pt x="1065" y="988"/>
                    <a:pt x="1063" y="989"/>
                    <a:pt x="1060" y="992"/>
                  </a:cubicBezTo>
                  <a:lnTo>
                    <a:pt x="1072" y="992"/>
                  </a:lnTo>
                  <a:cubicBezTo>
                    <a:pt x="1072" y="992"/>
                    <a:pt x="1072" y="991"/>
                    <a:pt x="1072" y="989"/>
                  </a:cubicBezTo>
                  <a:lnTo>
                    <a:pt x="1072" y="989"/>
                  </a:lnTo>
                  <a:cubicBezTo>
                    <a:pt x="1077" y="991"/>
                    <a:pt x="1080" y="995"/>
                    <a:pt x="1082" y="995"/>
                  </a:cubicBezTo>
                  <a:cubicBezTo>
                    <a:pt x="1083" y="995"/>
                    <a:pt x="1084" y="994"/>
                    <a:pt x="1084" y="992"/>
                  </a:cubicBezTo>
                  <a:lnTo>
                    <a:pt x="1084" y="980"/>
                  </a:lnTo>
                  <a:close/>
                  <a:moveTo>
                    <a:pt x="108" y="992"/>
                  </a:moveTo>
                  <a:cubicBezTo>
                    <a:pt x="113" y="992"/>
                    <a:pt x="113" y="995"/>
                    <a:pt x="112" y="997"/>
                  </a:cubicBezTo>
                  <a:lnTo>
                    <a:pt x="112" y="997"/>
                  </a:lnTo>
                  <a:cubicBezTo>
                    <a:pt x="123" y="995"/>
                    <a:pt x="131" y="992"/>
                    <a:pt x="119" y="992"/>
                  </a:cubicBezTo>
                  <a:close/>
                  <a:moveTo>
                    <a:pt x="112" y="997"/>
                  </a:moveTo>
                  <a:cubicBezTo>
                    <a:pt x="100" y="1000"/>
                    <a:pt x="84" y="1004"/>
                    <a:pt x="84" y="1004"/>
                  </a:cubicBezTo>
                  <a:cubicBezTo>
                    <a:pt x="89" y="1009"/>
                    <a:pt x="94" y="1012"/>
                    <a:pt x="98" y="1013"/>
                  </a:cubicBezTo>
                  <a:lnTo>
                    <a:pt x="98" y="1013"/>
                  </a:lnTo>
                  <a:cubicBezTo>
                    <a:pt x="101" y="1010"/>
                    <a:pt x="108" y="1004"/>
                    <a:pt x="108" y="1004"/>
                  </a:cubicBezTo>
                  <a:cubicBezTo>
                    <a:pt x="108" y="1004"/>
                    <a:pt x="111" y="1000"/>
                    <a:pt x="112" y="997"/>
                  </a:cubicBezTo>
                  <a:close/>
                  <a:moveTo>
                    <a:pt x="98" y="1013"/>
                  </a:moveTo>
                  <a:cubicBezTo>
                    <a:pt x="97" y="1015"/>
                    <a:pt x="96" y="1016"/>
                    <a:pt x="96" y="1016"/>
                  </a:cubicBezTo>
                  <a:cubicBezTo>
                    <a:pt x="96" y="1016"/>
                    <a:pt x="96" y="1024"/>
                    <a:pt x="96" y="1027"/>
                  </a:cubicBezTo>
                  <a:lnTo>
                    <a:pt x="96" y="1027"/>
                  </a:lnTo>
                  <a:cubicBezTo>
                    <a:pt x="100" y="1025"/>
                    <a:pt x="108" y="1022"/>
                    <a:pt x="108" y="1016"/>
                  </a:cubicBezTo>
                  <a:cubicBezTo>
                    <a:pt x="108" y="1016"/>
                    <a:pt x="104" y="1016"/>
                    <a:pt x="98" y="1013"/>
                  </a:cubicBezTo>
                  <a:close/>
                  <a:moveTo>
                    <a:pt x="96" y="1027"/>
                  </a:moveTo>
                  <a:cubicBezTo>
                    <a:pt x="92" y="1028"/>
                    <a:pt x="90" y="1028"/>
                    <a:pt x="96" y="1028"/>
                  </a:cubicBezTo>
                  <a:cubicBezTo>
                    <a:pt x="96" y="1028"/>
                    <a:pt x="96" y="1027"/>
                    <a:pt x="96" y="1027"/>
                  </a:cubicBezTo>
                  <a:close/>
                  <a:moveTo>
                    <a:pt x="12" y="1063"/>
                  </a:moveTo>
                  <a:lnTo>
                    <a:pt x="0" y="1075"/>
                  </a:lnTo>
                  <a:cubicBezTo>
                    <a:pt x="0" y="1075"/>
                    <a:pt x="24" y="1063"/>
                    <a:pt x="24" y="1063"/>
                  </a:cubicBezTo>
                  <a:close/>
                  <a:moveTo>
                    <a:pt x="108" y="1039"/>
                  </a:moveTo>
                  <a:lnTo>
                    <a:pt x="108" y="1063"/>
                  </a:lnTo>
                  <a:lnTo>
                    <a:pt x="84" y="1063"/>
                  </a:lnTo>
                  <a:cubicBezTo>
                    <a:pt x="96" y="1075"/>
                    <a:pt x="96" y="1075"/>
                    <a:pt x="108" y="1075"/>
                  </a:cubicBezTo>
                  <a:cubicBezTo>
                    <a:pt x="112" y="1079"/>
                    <a:pt x="114" y="1083"/>
                    <a:pt x="116" y="1087"/>
                  </a:cubicBezTo>
                  <a:lnTo>
                    <a:pt x="131" y="1087"/>
                  </a:lnTo>
                  <a:cubicBezTo>
                    <a:pt x="119" y="1075"/>
                    <a:pt x="119" y="1075"/>
                    <a:pt x="119" y="1075"/>
                  </a:cubicBezTo>
                  <a:cubicBezTo>
                    <a:pt x="119" y="1063"/>
                    <a:pt x="108" y="1063"/>
                    <a:pt x="119" y="1063"/>
                  </a:cubicBezTo>
                  <a:cubicBezTo>
                    <a:pt x="127" y="1063"/>
                    <a:pt x="135" y="1069"/>
                    <a:pt x="136" y="1069"/>
                  </a:cubicBezTo>
                  <a:cubicBezTo>
                    <a:pt x="137" y="1069"/>
                    <a:pt x="135" y="1067"/>
                    <a:pt x="131" y="1063"/>
                  </a:cubicBezTo>
                  <a:cubicBezTo>
                    <a:pt x="108" y="1051"/>
                    <a:pt x="108" y="1051"/>
                    <a:pt x="108" y="1039"/>
                  </a:cubicBezTo>
                  <a:close/>
                  <a:moveTo>
                    <a:pt x="108" y="1087"/>
                  </a:moveTo>
                  <a:cubicBezTo>
                    <a:pt x="112" y="1087"/>
                    <a:pt x="114" y="1088"/>
                    <a:pt x="116" y="1090"/>
                  </a:cubicBezTo>
                  <a:lnTo>
                    <a:pt x="116" y="1090"/>
                  </a:lnTo>
                  <a:cubicBezTo>
                    <a:pt x="116" y="1089"/>
                    <a:pt x="116" y="1088"/>
                    <a:pt x="116" y="1087"/>
                  </a:cubicBezTo>
                  <a:close/>
                  <a:moveTo>
                    <a:pt x="989" y="1111"/>
                  </a:moveTo>
                  <a:lnTo>
                    <a:pt x="994" y="1113"/>
                  </a:lnTo>
                  <a:lnTo>
                    <a:pt x="994" y="1113"/>
                  </a:lnTo>
                  <a:cubicBezTo>
                    <a:pt x="993" y="1112"/>
                    <a:pt x="992" y="1111"/>
                    <a:pt x="989" y="1111"/>
                  </a:cubicBezTo>
                  <a:close/>
                  <a:moveTo>
                    <a:pt x="1167" y="1123"/>
                  </a:moveTo>
                  <a:cubicBezTo>
                    <a:pt x="1167" y="1123"/>
                    <a:pt x="1172" y="1128"/>
                    <a:pt x="1176" y="1128"/>
                  </a:cubicBezTo>
                  <a:cubicBezTo>
                    <a:pt x="1178" y="1128"/>
                    <a:pt x="1179" y="1127"/>
                    <a:pt x="1179" y="1123"/>
                  </a:cubicBezTo>
                  <a:close/>
                  <a:moveTo>
                    <a:pt x="81" y="1165"/>
                  </a:moveTo>
                  <a:lnTo>
                    <a:pt x="81" y="1165"/>
                  </a:lnTo>
                  <a:cubicBezTo>
                    <a:pt x="78" y="1165"/>
                    <a:pt x="76" y="1170"/>
                    <a:pt x="84" y="1170"/>
                  </a:cubicBezTo>
                  <a:cubicBezTo>
                    <a:pt x="84" y="1166"/>
                    <a:pt x="82" y="1165"/>
                    <a:pt x="81" y="1165"/>
                  </a:cubicBezTo>
                  <a:close/>
                  <a:moveTo>
                    <a:pt x="870" y="1432"/>
                  </a:moveTo>
                  <a:lnTo>
                    <a:pt x="870" y="1444"/>
                  </a:lnTo>
                  <a:cubicBezTo>
                    <a:pt x="870" y="1438"/>
                    <a:pt x="873" y="1438"/>
                    <a:pt x="874" y="1438"/>
                  </a:cubicBezTo>
                  <a:cubicBezTo>
                    <a:pt x="875" y="1438"/>
                    <a:pt x="875" y="1438"/>
                    <a:pt x="870" y="1432"/>
                  </a:cubicBezTo>
                  <a:close/>
                  <a:moveTo>
                    <a:pt x="274" y="1480"/>
                  </a:moveTo>
                  <a:cubicBezTo>
                    <a:pt x="267" y="1480"/>
                    <a:pt x="264" y="1484"/>
                    <a:pt x="263" y="1488"/>
                  </a:cubicBezTo>
                  <a:lnTo>
                    <a:pt x="263" y="1488"/>
                  </a:lnTo>
                  <a:cubicBezTo>
                    <a:pt x="267" y="1486"/>
                    <a:pt x="270" y="1484"/>
                    <a:pt x="274" y="1480"/>
                  </a:cubicBezTo>
                  <a:close/>
                  <a:moveTo>
                    <a:pt x="274" y="1504"/>
                  </a:moveTo>
                  <a:lnTo>
                    <a:pt x="274" y="1504"/>
                  </a:lnTo>
                  <a:cubicBezTo>
                    <a:pt x="271" y="1507"/>
                    <a:pt x="270" y="1510"/>
                    <a:pt x="269" y="1512"/>
                  </a:cubicBezTo>
                  <a:lnTo>
                    <a:pt x="269" y="1512"/>
                  </a:lnTo>
                  <a:cubicBezTo>
                    <a:pt x="275" y="1509"/>
                    <a:pt x="280" y="1504"/>
                    <a:pt x="274" y="1504"/>
                  </a:cubicBezTo>
                  <a:close/>
                  <a:moveTo>
                    <a:pt x="116" y="1090"/>
                  </a:moveTo>
                  <a:cubicBezTo>
                    <a:pt x="117" y="1095"/>
                    <a:pt x="114" y="1099"/>
                    <a:pt x="108" y="1099"/>
                  </a:cubicBezTo>
                  <a:cubicBezTo>
                    <a:pt x="108" y="1111"/>
                    <a:pt x="108" y="1111"/>
                    <a:pt x="96" y="1111"/>
                  </a:cubicBezTo>
                  <a:lnTo>
                    <a:pt x="96" y="1147"/>
                  </a:lnTo>
                  <a:cubicBezTo>
                    <a:pt x="96" y="1147"/>
                    <a:pt x="96" y="1158"/>
                    <a:pt x="96" y="1158"/>
                  </a:cubicBezTo>
                  <a:lnTo>
                    <a:pt x="108" y="1158"/>
                  </a:lnTo>
                  <a:cubicBezTo>
                    <a:pt x="108" y="1158"/>
                    <a:pt x="119" y="1170"/>
                    <a:pt x="108" y="1170"/>
                  </a:cubicBezTo>
                  <a:lnTo>
                    <a:pt x="84" y="1170"/>
                  </a:lnTo>
                  <a:lnTo>
                    <a:pt x="84" y="1182"/>
                  </a:lnTo>
                  <a:lnTo>
                    <a:pt x="96" y="1182"/>
                  </a:lnTo>
                  <a:lnTo>
                    <a:pt x="96" y="1194"/>
                  </a:lnTo>
                  <a:lnTo>
                    <a:pt x="84" y="1194"/>
                  </a:lnTo>
                  <a:cubicBezTo>
                    <a:pt x="84" y="1194"/>
                    <a:pt x="72" y="1206"/>
                    <a:pt x="72" y="1206"/>
                  </a:cubicBezTo>
                  <a:lnTo>
                    <a:pt x="96" y="1206"/>
                  </a:lnTo>
                  <a:cubicBezTo>
                    <a:pt x="96" y="1218"/>
                    <a:pt x="96" y="1230"/>
                    <a:pt x="96" y="1230"/>
                  </a:cubicBezTo>
                  <a:lnTo>
                    <a:pt x="84" y="1230"/>
                  </a:lnTo>
                  <a:cubicBezTo>
                    <a:pt x="60" y="1230"/>
                    <a:pt x="84" y="1242"/>
                    <a:pt x="84" y="1242"/>
                  </a:cubicBezTo>
                  <a:cubicBezTo>
                    <a:pt x="88" y="1238"/>
                    <a:pt x="90" y="1237"/>
                    <a:pt x="92" y="1237"/>
                  </a:cubicBezTo>
                  <a:cubicBezTo>
                    <a:pt x="96" y="1237"/>
                    <a:pt x="96" y="1242"/>
                    <a:pt x="96" y="1242"/>
                  </a:cubicBezTo>
                  <a:cubicBezTo>
                    <a:pt x="96" y="1254"/>
                    <a:pt x="96" y="1266"/>
                    <a:pt x="96" y="1266"/>
                  </a:cubicBezTo>
                  <a:lnTo>
                    <a:pt x="72" y="1266"/>
                  </a:lnTo>
                  <a:cubicBezTo>
                    <a:pt x="84" y="1278"/>
                    <a:pt x="84" y="1289"/>
                    <a:pt x="84" y="1289"/>
                  </a:cubicBezTo>
                  <a:cubicBezTo>
                    <a:pt x="84" y="1295"/>
                    <a:pt x="84" y="1295"/>
                    <a:pt x="84" y="1295"/>
                  </a:cubicBezTo>
                  <a:cubicBezTo>
                    <a:pt x="84" y="1295"/>
                    <a:pt x="84" y="1295"/>
                    <a:pt x="84" y="1301"/>
                  </a:cubicBezTo>
                  <a:cubicBezTo>
                    <a:pt x="84" y="1301"/>
                    <a:pt x="96" y="1289"/>
                    <a:pt x="96" y="1289"/>
                  </a:cubicBezTo>
                  <a:cubicBezTo>
                    <a:pt x="96" y="1289"/>
                    <a:pt x="96" y="1313"/>
                    <a:pt x="96" y="1313"/>
                  </a:cubicBezTo>
                  <a:cubicBezTo>
                    <a:pt x="108" y="1313"/>
                    <a:pt x="108" y="1313"/>
                    <a:pt x="96" y="1325"/>
                  </a:cubicBezTo>
                  <a:lnTo>
                    <a:pt x="96" y="1337"/>
                  </a:lnTo>
                  <a:cubicBezTo>
                    <a:pt x="96" y="1337"/>
                    <a:pt x="96" y="1349"/>
                    <a:pt x="96" y="1349"/>
                  </a:cubicBezTo>
                  <a:lnTo>
                    <a:pt x="108" y="1349"/>
                  </a:lnTo>
                  <a:cubicBezTo>
                    <a:pt x="108" y="1349"/>
                    <a:pt x="119" y="1349"/>
                    <a:pt x="108" y="1361"/>
                  </a:cubicBezTo>
                  <a:cubicBezTo>
                    <a:pt x="102" y="1367"/>
                    <a:pt x="99" y="1367"/>
                    <a:pt x="99" y="1367"/>
                  </a:cubicBezTo>
                  <a:cubicBezTo>
                    <a:pt x="99" y="1367"/>
                    <a:pt x="102" y="1367"/>
                    <a:pt x="108" y="1373"/>
                  </a:cubicBezTo>
                  <a:cubicBezTo>
                    <a:pt x="119" y="1385"/>
                    <a:pt x="108" y="1385"/>
                    <a:pt x="108" y="1385"/>
                  </a:cubicBezTo>
                  <a:lnTo>
                    <a:pt x="131" y="1385"/>
                  </a:lnTo>
                  <a:cubicBezTo>
                    <a:pt x="131" y="1385"/>
                    <a:pt x="124" y="1392"/>
                    <a:pt x="119" y="1397"/>
                  </a:cubicBezTo>
                  <a:lnTo>
                    <a:pt x="119" y="1397"/>
                  </a:lnTo>
                  <a:cubicBezTo>
                    <a:pt x="127" y="1397"/>
                    <a:pt x="135" y="1391"/>
                    <a:pt x="143" y="1391"/>
                  </a:cubicBezTo>
                  <a:cubicBezTo>
                    <a:pt x="147" y="1391"/>
                    <a:pt x="151" y="1393"/>
                    <a:pt x="155" y="1397"/>
                  </a:cubicBezTo>
                  <a:cubicBezTo>
                    <a:pt x="167" y="1397"/>
                    <a:pt x="143" y="1409"/>
                    <a:pt x="143" y="1409"/>
                  </a:cubicBezTo>
                  <a:cubicBezTo>
                    <a:pt x="143" y="1409"/>
                    <a:pt x="131" y="1420"/>
                    <a:pt x="143" y="1420"/>
                  </a:cubicBezTo>
                  <a:lnTo>
                    <a:pt x="167" y="1420"/>
                  </a:lnTo>
                  <a:cubicBezTo>
                    <a:pt x="167" y="1420"/>
                    <a:pt x="167" y="1432"/>
                    <a:pt x="167" y="1432"/>
                  </a:cubicBezTo>
                  <a:cubicBezTo>
                    <a:pt x="167" y="1438"/>
                    <a:pt x="164" y="1438"/>
                    <a:pt x="163" y="1438"/>
                  </a:cubicBezTo>
                  <a:cubicBezTo>
                    <a:pt x="161" y="1438"/>
                    <a:pt x="161" y="1438"/>
                    <a:pt x="167" y="1444"/>
                  </a:cubicBezTo>
                  <a:lnTo>
                    <a:pt x="179" y="1444"/>
                  </a:lnTo>
                  <a:cubicBezTo>
                    <a:pt x="179" y="1454"/>
                    <a:pt x="171" y="1471"/>
                    <a:pt x="175" y="1471"/>
                  </a:cubicBezTo>
                  <a:cubicBezTo>
                    <a:pt x="175" y="1471"/>
                    <a:pt x="177" y="1470"/>
                    <a:pt x="179" y="1468"/>
                  </a:cubicBezTo>
                  <a:cubicBezTo>
                    <a:pt x="181" y="1466"/>
                    <a:pt x="184" y="1465"/>
                    <a:pt x="186" y="1465"/>
                  </a:cubicBezTo>
                  <a:cubicBezTo>
                    <a:pt x="195" y="1465"/>
                    <a:pt x="203" y="1480"/>
                    <a:pt x="203" y="1480"/>
                  </a:cubicBezTo>
                  <a:lnTo>
                    <a:pt x="215" y="1492"/>
                  </a:lnTo>
                  <a:lnTo>
                    <a:pt x="215" y="1504"/>
                  </a:lnTo>
                  <a:cubicBezTo>
                    <a:pt x="215" y="1504"/>
                    <a:pt x="215" y="1516"/>
                    <a:pt x="227" y="1516"/>
                  </a:cubicBezTo>
                  <a:lnTo>
                    <a:pt x="239" y="1516"/>
                  </a:lnTo>
                  <a:cubicBezTo>
                    <a:pt x="239" y="1516"/>
                    <a:pt x="239" y="1516"/>
                    <a:pt x="239" y="1528"/>
                  </a:cubicBezTo>
                  <a:lnTo>
                    <a:pt x="250" y="1528"/>
                  </a:lnTo>
                  <a:cubicBezTo>
                    <a:pt x="250" y="1522"/>
                    <a:pt x="253" y="1519"/>
                    <a:pt x="256" y="1519"/>
                  </a:cubicBezTo>
                  <a:cubicBezTo>
                    <a:pt x="259" y="1519"/>
                    <a:pt x="262" y="1522"/>
                    <a:pt x="262" y="1528"/>
                  </a:cubicBezTo>
                  <a:lnTo>
                    <a:pt x="274" y="1528"/>
                  </a:lnTo>
                  <a:cubicBezTo>
                    <a:pt x="274" y="1531"/>
                    <a:pt x="273" y="1535"/>
                    <a:pt x="272" y="1540"/>
                  </a:cubicBezTo>
                  <a:lnTo>
                    <a:pt x="272" y="1540"/>
                  </a:lnTo>
                  <a:cubicBezTo>
                    <a:pt x="273" y="1539"/>
                    <a:pt x="274" y="1539"/>
                    <a:pt x="274" y="1539"/>
                  </a:cubicBezTo>
                  <a:lnTo>
                    <a:pt x="274" y="1539"/>
                  </a:lnTo>
                  <a:cubicBezTo>
                    <a:pt x="274" y="1539"/>
                    <a:pt x="262" y="1551"/>
                    <a:pt x="274" y="1551"/>
                  </a:cubicBezTo>
                  <a:cubicBezTo>
                    <a:pt x="280" y="1545"/>
                    <a:pt x="283" y="1542"/>
                    <a:pt x="286" y="1541"/>
                  </a:cubicBezTo>
                  <a:lnTo>
                    <a:pt x="286" y="1541"/>
                  </a:lnTo>
                  <a:cubicBezTo>
                    <a:pt x="286" y="1544"/>
                    <a:pt x="288" y="1545"/>
                    <a:pt x="289" y="1545"/>
                  </a:cubicBezTo>
                  <a:cubicBezTo>
                    <a:pt x="293" y="1545"/>
                    <a:pt x="298" y="1539"/>
                    <a:pt x="298" y="1539"/>
                  </a:cubicBezTo>
                  <a:cubicBezTo>
                    <a:pt x="292" y="1539"/>
                    <a:pt x="289" y="1539"/>
                    <a:pt x="286" y="1541"/>
                  </a:cubicBezTo>
                  <a:lnTo>
                    <a:pt x="286" y="1541"/>
                  </a:lnTo>
                  <a:cubicBezTo>
                    <a:pt x="286" y="1541"/>
                    <a:pt x="286" y="1540"/>
                    <a:pt x="286" y="1539"/>
                  </a:cubicBezTo>
                  <a:lnTo>
                    <a:pt x="286" y="1528"/>
                  </a:lnTo>
                  <a:cubicBezTo>
                    <a:pt x="286" y="1528"/>
                    <a:pt x="286" y="1516"/>
                    <a:pt x="286" y="1516"/>
                  </a:cubicBezTo>
                  <a:cubicBezTo>
                    <a:pt x="283" y="1519"/>
                    <a:pt x="279" y="1521"/>
                    <a:pt x="276" y="1521"/>
                  </a:cubicBezTo>
                  <a:cubicBezTo>
                    <a:pt x="272" y="1521"/>
                    <a:pt x="269" y="1517"/>
                    <a:pt x="269" y="1512"/>
                  </a:cubicBezTo>
                  <a:lnTo>
                    <a:pt x="269" y="1512"/>
                  </a:lnTo>
                  <a:cubicBezTo>
                    <a:pt x="267" y="1513"/>
                    <a:pt x="265" y="1514"/>
                    <a:pt x="263" y="1514"/>
                  </a:cubicBezTo>
                  <a:cubicBezTo>
                    <a:pt x="260" y="1514"/>
                    <a:pt x="258" y="1512"/>
                    <a:pt x="262" y="1504"/>
                  </a:cubicBezTo>
                  <a:cubicBezTo>
                    <a:pt x="274" y="1492"/>
                    <a:pt x="262" y="1492"/>
                    <a:pt x="262" y="1492"/>
                  </a:cubicBezTo>
                  <a:cubicBezTo>
                    <a:pt x="262" y="1492"/>
                    <a:pt x="262" y="1490"/>
                    <a:pt x="263" y="1488"/>
                  </a:cubicBezTo>
                  <a:lnTo>
                    <a:pt x="263" y="1488"/>
                  </a:lnTo>
                  <a:cubicBezTo>
                    <a:pt x="261" y="1489"/>
                    <a:pt x="259" y="1489"/>
                    <a:pt x="258" y="1489"/>
                  </a:cubicBezTo>
                  <a:cubicBezTo>
                    <a:pt x="253" y="1489"/>
                    <a:pt x="250" y="1486"/>
                    <a:pt x="250" y="1480"/>
                  </a:cubicBezTo>
                  <a:cubicBezTo>
                    <a:pt x="239" y="1480"/>
                    <a:pt x="239" y="1480"/>
                    <a:pt x="239" y="1468"/>
                  </a:cubicBezTo>
                  <a:cubicBezTo>
                    <a:pt x="231" y="1468"/>
                    <a:pt x="228" y="1473"/>
                    <a:pt x="227" y="1473"/>
                  </a:cubicBezTo>
                  <a:cubicBezTo>
                    <a:pt x="227" y="1473"/>
                    <a:pt x="227" y="1472"/>
                    <a:pt x="227" y="1468"/>
                  </a:cubicBezTo>
                  <a:lnTo>
                    <a:pt x="227" y="1456"/>
                  </a:lnTo>
                  <a:lnTo>
                    <a:pt x="215" y="1456"/>
                  </a:lnTo>
                  <a:cubicBezTo>
                    <a:pt x="215" y="1456"/>
                    <a:pt x="239" y="1432"/>
                    <a:pt x="215" y="1432"/>
                  </a:cubicBezTo>
                  <a:cubicBezTo>
                    <a:pt x="211" y="1436"/>
                    <a:pt x="209" y="1437"/>
                    <a:pt x="207" y="1437"/>
                  </a:cubicBezTo>
                  <a:cubicBezTo>
                    <a:pt x="203" y="1437"/>
                    <a:pt x="203" y="1429"/>
                    <a:pt x="203" y="1420"/>
                  </a:cubicBezTo>
                  <a:cubicBezTo>
                    <a:pt x="203" y="1414"/>
                    <a:pt x="203" y="1414"/>
                    <a:pt x="203" y="1414"/>
                  </a:cubicBezTo>
                  <a:cubicBezTo>
                    <a:pt x="203" y="1414"/>
                    <a:pt x="203" y="1414"/>
                    <a:pt x="203" y="1409"/>
                  </a:cubicBezTo>
                  <a:cubicBezTo>
                    <a:pt x="203" y="1405"/>
                    <a:pt x="201" y="1403"/>
                    <a:pt x="200" y="1403"/>
                  </a:cubicBezTo>
                  <a:cubicBezTo>
                    <a:pt x="196" y="1403"/>
                    <a:pt x="191" y="1409"/>
                    <a:pt x="191" y="1409"/>
                  </a:cubicBezTo>
                  <a:lnTo>
                    <a:pt x="191" y="1397"/>
                  </a:lnTo>
                  <a:lnTo>
                    <a:pt x="179" y="1397"/>
                  </a:lnTo>
                  <a:cubicBezTo>
                    <a:pt x="179" y="1385"/>
                    <a:pt x="191" y="1373"/>
                    <a:pt x="179" y="1373"/>
                  </a:cubicBezTo>
                  <a:cubicBezTo>
                    <a:pt x="171" y="1373"/>
                    <a:pt x="168" y="1378"/>
                    <a:pt x="168" y="1378"/>
                  </a:cubicBezTo>
                  <a:cubicBezTo>
                    <a:pt x="167" y="1378"/>
                    <a:pt x="167" y="1377"/>
                    <a:pt x="167" y="1373"/>
                  </a:cubicBezTo>
                  <a:cubicBezTo>
                    <a:pt x="167" y="1373"/>
                    <a:pt x="167" y="1361"/>
                    <a:pt x="167" y="1361"/>
                  </a:cubicBezTo>
                  <a:lnTo>
                    <a:pt x="155" y="1361"/>
                  </a:lnTo>
                  <a:cubicBezTo>
                    <a:pt x="155" y="1361"/>
                    <a:pt x="143" y="1349"/>
                    <a:pt x="155" y="1349"/>
                  </a:cubicBezTo>
                  <a:cubicBezTo>
                    <a:pt x="155" y="1349"/>
                    <a:pt x="155" y="1337"/>
                    <a:pt x="155" y="1337"/>
                  </a:cubicBezTo>
                  <a:cubicBezTo>
                    <a:pt x="155" y="1337"/>
                    <a:pt x="143" y="1337"/>
                    <a:pt x="143" y="1325"/>
                  </a:cubicBezTo>
                  <a:lnTo>
                    <a:pt x="143" y="1325"/>
                  </a:lnTo>
                  <a:cubicBezTo>
                    <a:pt x="147" y="1329"/>
                    <a:pt x="150" y="1330"/>
                    <a:pt x="152" y="1330"/>
                  </a:cubicBezTo>
                  <a:cubicBezTo>
                    <a:pt x="155" y="1330"/>
                    <a:pt x="155" y="1325"/>
                    <a:pt x="155" y="1325"/>
                  </a:cubicBezTo>
                  <a:lnTo>
                    <a:pt x="143" y="1325"/>
                  </a:lnTo>
                  <a:cubicBezTo>
                    <a:pt x="131" y="1313"/>
                    <a:pt x="155" y="1313"/>
                    <a:pt x="155" y="1313"/>
                  </a:cubicBezTo>
                  <a:lnTo>
                    <a:pt x="143" y="1313"/>
                  </a:lnTo>
                  <a:cubicBezTo>
                    <a:pt x="131" y="1313"/>
                    <a:pt x="131" y="1313"/>
                    <a:pt x="119" y="1301"/>
                  </a:cubicBezTo>
                  <a:cubicBezTo>
                    <a:pt x="119" y="1301"/>
                    <a:pt x="131" y="1289"/>
                    <a:pt x="119" y="1278"/>
                  </a:cubicBezTo>
                  <a:cubicBezTo>
                    <a:pt x="119" y="1278"/>
                    <a:pt x="96" y="1230"/>
                    <a:pt x="108" y="1230"/>
                  </a:cubicBezTo>
                  <a:cubicBezTo>
                    <a:pt x="108" y="1230"/>
                    <a:pt x="119" y="1218"/>
                    <a:pt x="119" y="1218"/>
                  </a:cubicBezTo>
                  <a:lnTo>
                    <a:pt x="119" y="1206"/>
                  </a:lnTo>
                  <a:cubicBezTo>
                    <a:pt x="119" y="1206"/>
                    <a:pt x="131" y="1206"/>
                    <a:pt x="119" y="1194"/>
                  </a:cubicBezTo>
                  <a:cubicBezTo>
                    <a:pt x="119" y="1182"/>
                    <a:pt x="119" y="1182"/>
                    <a:pt x="119" y="1170"/>
                  </a:cubicBezTo>
                  <a:cubicBezTo>
                    <a:pt x="119" y="1170"/>
                    <a:pt x="119" y="1158"/>
                    <a:pt x="119" y="1158"/>
                  </a:cubicBezTo>
                  <a:cubicBezTo>
                    <a:pt x="119" y="1147"/>
                    <a:pt x="96" y="1135"/>
                    <a:pt x="119" y="1135"/>
                  </a:cubicBezTo>
                  <a:cubicBezTo>
                    <a:pt x="131" y="1135"/>
                    <a:pt x="108" y="1099"/>
                    <a:pt x="131" y="1099"/>
                  </a:cubicBezTo>
                  <a:cubicBezTo>
                    <a:pt x="123" y="1099"/>
                    <a:pt x="121" y="1094"/>
                    <a:pt x="116" y="1090"/>
                  </a:cubicBezTo>
                  <a:close/>
                  <a:moveTo>
                    <a:pt x="774" y="1539"/>
                  </a:moveTo>
                  <a:cubicBezTo>
                    <a:pt x="774" y="1539"/>
                    <a:pt x="762" y="1539"/>
                    <a:pt x="762" y="1551"/>
                  </a:cubicBezTo>
                  <a:lnTo>
                    <a:pt x="774" y="1551"/>
                  </a:lnTo>
                  <a:lnTo>
                    <a:pt x="774" y="1539"/>
                  </a:lnTo>
                  <a:close/>
                  <a:moveTo>
                    <a:pt x="272" y="1540"/>
                  </a:moveTo>
                  <a:cubicBezTo>
                    <a:pt x="268" y="1540"/>
                    <a:pt x="262" y="1543"/>
                    <a:pt x="262" y="1551"/>
                  </a:cubicBezTo>
                  <a:cubicBezTo>
                    <a:pt x="262" y="1554"/>
                    <a:pt x="263" y="1555"/>
                    <a:pt x="263" y="1555"/>
                  </a:cubicBezTo>
                  <a:cubicBezTo>
                    <a:pt x="265" y="1555"/>
                    <a:pt x="269" y="1547"/>
                    <a:pt x="272" y="1540"/>
                  </a:cubicBezTo>
                  <a:close/>
                  <a:moveTo>
                    <a:pt x="298" y="1539"/>
                  </a:moveTo>
                  <a:cubicBezTo>
                    <a:pt x="298" y="1540"/>
                    <a:pt x="298" y="1563"/>
                    <a:pt x="310" y="1563"/>
                  </a:cubicBezTo>
                  <a:cubicBezTo>
                    <a:pt x="312" y="1563"/>
                    <a:pt x="314" y="1563"/>
                    <a:pt x="317" y="1562"/>
                  </a:cubicBezTo>
                  <a:lnTo>
                    <a:pt x="317" y="1562"/>
                  </a:lnTo>
                  <a:cubicBezTo>
                    <a:pt x="318" y="1563"/>
                    <a:pt x="320" y="1563"/>
                    <a:pt x="322" y="1563"/>
                  </a:cubicBezTo>
                  <a:lnTo>
                    <a:pt x="334" y="1563"/>
                  </a:lnTo>
                  <a:cubicBezTo>
                    <a:pt x="334" y="1559"/>
                    <a:pt x="332" y="1558"/>
                    <a:pt x="330" y="1558"/>
                  </a:cubicBezTo>
                  <a:cubicBezTo>
                    <a:pt x="327" y="1558"/>
                    <a:pt x="322" y="1561"/>
                    <a:pt x="317" y="1562"/>
                  </a:cubicBezTo>
                  <a:lnTo>
                    <a:pt x="317" y="1562"/>
                  </a:lnTo>
                  <a:cubicBezTo>
                    <a:pt x="310" y="1559"/>
                    <a:pt x="310" y="1551"/>
                    <a:pt x="310" y="1551"/>
                  </a:cubicBezTo>
                  <a:lnTo>
                    <a:pt x="298" y="1539"/>
                  </a:lnTo>
                  <a:close/>
                  <a:moveTo>
                    <a:pt x="334" y="1563"/>
                  </a:moveTo>
                  <a:cubicBezTo>
                    <a:pt x="334" y="1571"/>
                    <a:pt x="339" y="1579"/>
                    <a:pt x="346" y="1587"/>
                  </a:cubicBezTo>
                  <a:lnTo>
                    <a:pt x="346" y="1587"/>
                  </a:lnTo>
                  <a:cubicBezTo>
                    <a:pt x="347" y="1585"/>
                    <a:pt x="352" y="1576"/>
                    <a:pt x="355" y="1573"/>
                  </a:cubicBezTo>
                  <a:lnTo>
                    <a:pt x="355" y="1573"/>
                  </a:lnTo>
                  <a:cubicBezTo>
                    <a:pt x="357" y="1574"/>
                    <a:pt x="358" y="1575"/>
                    <a:pt x="358" y="1575"/>
                  </a:cubicBezTo>
                  <a:cubicBezTo>
                    <a:pt x="358" y="1573"/>
                    <a:pt x="357" y="1572"/>
                    <a:pt x="356" y="1572"/>
                  </a:cubicBezTo>
                  <a:cubicBezTo>
                    <a:pt x="356" y="1572"/>
                    <a:pt x="355" y="1572"/>
                    <a:pt x="355" y="1573"/>
                  </a:cubicBezTo>
                  <a:lnTo>
                    <a:pt x="355" y="1573"/>
                  </a:lnTo>
                  <a:cubicBezTo>
                    <a:pt x="351" y="1569"/>
                    <a:pt x="342" y="1563"/>
                    <a:pt x="334" y="1563"/>
                  </a:cubicBezTo>
                  <a:close/>
                  <a:moveTo>
                    <a:pt x="346" y="1587"/>
                  </a:moveTo>
                  <a:cubicBezTo>
                    <a:pt x="346" y="1587"/>
                    <a:pt x="346" y="1587"/>
                    <a:pt x="346" y="1587"/>
                  </a:cubicBezTo>
                  <a:lnTo>
                    <a:pt x="334" y="1587"/>
                  </a:lnTo>
                  <a:lnTo>
                    <a:pt x="358" y="1599"/>
                  </a:lnTo>
                  <a:cubicBezTo>
                    <a:pt x="353" y="1595"/>
                    <a:pt x="349" y="1591"/>
                    <a:pt x="346" y="1587"/>
                  </a:cubicBezTo>
                  <a:close/>
                  <a:moveTo>
                    <a:pt x="740" y="1588"/>
                  </a:moveTo>
                  <a:cubicBezTo>
                    <a:pt x="735" y="1588"/>
                    <a:pt x="735" y="1599"/>
                    <a:pt x="750" y="1599"/>
                  </a:cubicBezTo>
                  <a:cubicBezTo>
                    <a:pt x="747" y="1591"/>
                    <a:pt x="743" y="1588"/>
                    <a:pt x="740" y="1588"/>
                  </a:cubicBezTo>
                  <a:close/>
                  <a:moveTo>
                    <a:pt x="451" y="1597"/>
                  </a:moveTo>
                  <a:cubicBezTo>
                    <a:pt x="452" y="1598"/>
                    <a:pt x="453" y="1599"/>
                    <a:pt x="453" y="1599"/>
                  </a:cubicBezTo>
                  <a:cubicBezTo>
                    <a:pt x="453" y="1601"/>
                    <a:pt x="453" y="1602"/>
                    <a:pt x="453" y="1602"/>
                  </a:cubicBezTo>
                  <a:cubicBezTo>
                    <a:pt x="453" y="1602"/>
                    <a:pt x="452" y="1600"/>
                    <a:pt x="451" y="1597"/>
                  </a:cubicBezTo>
                  <a:close/>
                  <a:moveTo>
                    <a:pt x="358" y="1575"/>
                  </a:moveTo>
                  <a:lnTo>
                    <a:pt x="358" y="1599"/>
                  </a:lnTo>
                  <a:cubicBezTo>
                    <a:pt x="358" y="1599"/>
                    <a:pt x="368" y="1594"/>
                    <a:pt x="375" y="1594"/>
                  </a:cubicBezTo>
                  <a:cubicBezTo>
                    <a:pt x="379" y="1594"/>
                    <a:pt x="381" y="1595"/>
                    <a:pt x="381" y="1599"/>
                  </a:cubicBezTo>
                  <a:cubicBezTo>
                    <a:pt x="381" y="1611"/>
                    <a:pt x="393" y="1611"/>
                    <a:pt x="405" y="1611"/>
                  </a:cubicBezTo>
                  <a:cubicBezTo>
                    <a:pt x="405" y="1599"/>
                    <a:pt x="405" y="1599"/>
                    <a:pt x="405" y="1587"/>
                  </a:cubicBezTo>
                  <a:cubicBezTo>
                    <a:pt x="405" y="1587"/>
                    <a:pt x="400" y="1582"/>
                    <a:pt x="396" y="1582"/>
                  </a:cubicBezTo>
                  <a:cubicBezTo>
                    <a:pt x="395" y="1582"/>
                    <a:pt x="393" y="1583"/>
                    <a:pt x="393" y="1587"/>
                  </a:cubicBezTo>
                  <a:cubicBezTo>
                    <a:pt x="393" y="1575"/>
                    <a:pt x="393" y="1575"/>
                    <a:pt x="381" y="1575"/>
                  </a:cubicBezTo>
                  <a:cubicBezTo>
                    <a:pt x="381" y="1579"/>
                    <a:pt x="379" y="1581"/>
                    <a:pt x="375" y="1581"/>
                  </a:cubicBezTo>
                  <a:cubicBezTo>
                    <a:pt x="368" y="1581"/>
                    <a:pt x="358" y="1575"/>
                    <a:pt x="358" y="1575"/>
                  </a:cubicBezTo>
                  <a:close/>
                  <a:moveTo>
                    <a:pt x="655" y="1587"/>
                  </a:moveTo>
                  <a:cubicBezTo>
                    <a:pt x="655" y="1599"/>
                    <a:pt x="655" y="1611"/>
                    <a:pt x="655" y="1611"/>
                  </a:cubicBezTo>
                  <a:lnTo>
                    <a:pt x="667" y="1611"/>
                  </a:lnTo>
                  <a:cubicBezTo>
                    <a:pt x="667" y="1599"/>
                    <a:pt x="655" y="1587"/>
                    <a:pt x="655" y="1587"/>
                  </a:cubicBezTo>
                  <a:close/>
                  <a:moveTo>
                    <a:pt x="1048" y="1004"/>
                  </a:moveTo>
                  <a:cubicBezTo>
                    <a:pt x="1048" y="1004"/>
                    <a:pt x="1036" y="1004"/>
                    <a:pt x="1036" y="1016"/>
                  </a:cubicBezTo>
                  <a:cubicBezTo>
                    <a:pt x="1036" y="1024"/>
                    <a:pt x="1048" y="1032"/>
                    <a:pt x="1047" y="1032"/>
                  </a:cubicBezTo>
                  <a:cubicBezTo>
                    <a:pt x="1046" y="1032"/>
                    <a:pt x="1043" y="1031"/>
                    <a:pt x="1036" y="1028"/>
                  </a:cubicBezTo>
                  <a:cubicBezTo>
                    <a:pt x="1024" y="1028"/>
                    <a:pt x="1036" y="1039"/>
                    <a:pt x="1036" y="1051"/>
                  </a:cubicBezTo>
                  <a:lnTo>
                    <a:pt x="1024" y="1051"/>
                  </a:lnTo>
                  <a:lnTo>
                    <a:pt x="1036" y="1063"/>
                  </a:lnTo>
                  <a:lnTo>
                    <a:pt x="1024" y="1063"/>
                  </a:lnTo>
                  <a:cubicBezTo>
                    <a:pt x="1012" y="1063"/>
                    <a:pt x="1012" y="1063"/>
                    <a:pt x="1024" y="1075"/>
                  </a:cubicBezTo>
                  <a:cubicBezTo>
                    <a:pt x="1024" y="1087"/>
                    <a:pt x="1024" y="1087"/>
                    <a:pt x="1024" y="1087"/>
                  </a:cubicBezTo>
                  <a:cubicBezTo>
                    <a:pt x="1024" y="1087"/>
                    <a:pt x="1036" y="1099"/>
                    <a:pt x="1024" y="1099"/>
                  </a:cubicBezTo>
                  <a:lnTo>
                    <a:pt x="1012" y="1099"/>
                  </a:lnTo>
                  <a:lnTo>
                    <a:pt x="1012" y="1111"/>
                  </a:lnTo>
                  <a:lnTo>
                    <a:pt x="1012" y="1123"/>
                  </a:lnTo>
                  <a:lnTo>
                    <a:pt x="994" y="1113"/>
                  </a:lnTo>
                  <a:lnTo>
                    <a:pt x="994" y="1113"/>
                  </a:lnTo>
                  <a:cubicBezTo>
                    <a:pt x="995" y="1118"/>
                    <a:pt x="989" y="1126"/>
                    <a:pt x="989" y="1135"/>
                  </a:cubicBezTo>
                  <a:lnTo>
                    <a:pt x="977" y="1135"/>
                  </a:lnTo>
                  <a:cubicBezTo>
                    <a:pt x="965" y="1135"/>
                    <a:pt x="953" y="1158"/>
                    <a:pt x="941" y="1170"/>
                  </a:cubicBezTo>
                  <a:lnTo>
                    <a:pt x="941" y="1182"/>
                  </a:lnTo>
                  <a:lnTo>
                    <a:pt x="929" y="1206"/>
                  </a:lnTo>
                  <a:cubicBezTo>
                    <a:pt x="917" y="1218"/>
                    <a:pt x="917" y="1230"/>
                    <a:pt x="905" y="1242"/>
                  </a:cubicBezTo>
                  <a:lnTo>
                    <a:pt x="905" y="1254"/>
                  </a:lnTo>
                  <a:lnTo>
                    <a:pt x="905" y="1266"/>
                  </a:lnTo>
                  <a:cubicBezTo>
                    <a:pt x="905" y="1266"/>
                    <a:pt x="905" y="1278"/>
                    <a:pt x="893" y="1278"/>
                  </a:cubicBezTo>
                  <a:cubicBezTo>
                    <a:pt x="893" y="1278"/>
                    <a:pt x="881" y="1289"/>
                    <a:pt x="893" y="1289"/>
                  </a:cubicBezTo>
                  <a:cubicBezTo>
                    <a:pt x="905" y="1301"/>
                    <a:pt x="905" y="1301"/>
                    <a:pt x="917" y="1301"/>
                  </a:cubicBezTo>
                  <a:lnTo>
                    <a:pt x="881" y="1301"/>
                  </a:lnTo>
                  <a:cubicBezTo>
                    <a:pt x="881" y="1301"/>
                    <a:pt x="870" y="1325"/>
                    <a:pt x="870" y="1325"/>
                  </a:cubicBezTo>
                  <a:lnTo>
                    <a:pt x="870" y="1337"/>
                  </a:lnTo>
                  <a:cubicBezTo>
                    <a:pt x="870" y="1337"/>
                    <a:pt x="846" y="1349"/>
                    <a:pt x="846" y="1349"/>
                  </a:cubicBezTo>
                  <a:cubicBezTo>
                    <a:pt x="834" y="1349"/>
                    <a:pt x="846" y="1361"/>
                    <a:pt x="846" y="1361"/>
                  </a:cubicBezTo>
                  <a:cubicBezTo>
                    <a:pt x="846" y="1365"/>
                    <a:pt x="844" y="1366"/>
                    <a:pt x="843" y="1366"/>
                  </a:cubicBezTo>
                  <a:cubicBezTo>
                    <a:pt x="839" y="1366"/>
                    <a:pt x="834" y="1361"/>
                    <a:pt x="834" y="1361"/>
                  </a:cubicBezTo>
                  <a:cubicBezTo>
                    <a:pt x="834" y="1361"/>
                    <a:pt x="834" y="1385"/>
                    <a:pt x="834" y="1385"/>
                  </a:cubicBezTo>
                  <a:lnTo>
                    <a:pt x="810" y="1385"/>
                  </a:lnTo>
                  <a:cubicBezTo>
                    <a:pt x="810" y="1385"/>
                    <a:pt x="810" y="1385"/>
                    <a:pt x="798" y="1397"/>
                  </a:cubicBezTo>
                  <a:cubicBezTo>
                    <a:pt x="798" y="1409"/>
                    <a:pt x="786" y="1409"/>
                    <a:pt x="786" y="1409"/>
                  </a:cubicBezTo>
                  <a:cubicBezTo>
                    <a:pt x="782" y="1405"/>
                    <a:pt x="781" y="1403"/>
                    <a:pt x="780" y="1403"/>
                  </a:cubicBezTo>
                  <a:lnTo>
                    <a:pt x="780" y="1403"/>
                  </a:lnTo>
                  <a:cubicBezTo>
                    <a:pt x="780" y="1403"/>
                    <a:pt x="782" y="1409"/>
                    <a:pt x="774" y="1409"/>
                  </a:cubicBezTo>
                  <a:cubicBezTo>
                    <a:pt x="762" y="1420"/>
                    <a:pt x="750" y="1444"/>
                    <a:pt x="739" y="1456"/>
                  </a:cubicBezTo>
                  <a:cubicBezTo>
                    <a:pt x="739" y="1456"/>
                    <a:pt x="739" y="1468"/>
                    <a:pt x="739" y="1468"/>
                  </a:cubicBezTo>
                  <a:cubicBezTo>
                    <a:pt x="739" y="1468"/>
                    <a:pt x="739" y="1456"/>
                    <a:pt x="727" y="1456"/>
                  </a:cubicBezTo>
                  <a:cubicBezTo>
                    <a:pt x="727" y="1456"/>
                    <a:pt x="715" y="1468"/>
                    <a:pt x="715" y="1468"/>
                  </a:cubicBezTo>
                  <a:lnTo>
                    <a:pt x="691" y="1480"/>
                  </a:lnTo>
                  <a:cubicBezTo>
                    <a:pt x="691" y="1480"/>
                    <a:pt x="703" y="1504"/>
                    <a:pt x="715" y="1516"/>
                  </a:cubicBezTo>
                  <a:cubicBezTo>
                    <a:pt x="715" y="1519"/>
                    <a:pt x="713" y="1521"/>
                    <a:pt x="710" y="1521"/>
                  </a:cubicBezTo>
                  <a:cubicBezTo>
                    <a:pt x="703" y="1521"/>
                    <a:pt x="691" y="1512"/>
                    <a:pt x="691" y="1504"/>
                  </a:cubicBezTo>
                  <a:cubicBezTo>
                    <a:pt x="691" y="1492"/>
                    <a:pt x="691" y="1492"/>
                    <a:pt x="679" y="1492"/>
                  </a:cubicBezTo>
                  <a:cubicBezTo>
                    <a:pt x="667" y="1492"/>
                    <a:pt x="679" y="1492"/>
                    <a:pt x="679" y="1504"/>
                  </a:cubicBezTo>
                  <a:cubicBezTo>
                    <a:pt x="679" y="1504"/>
                    <a:pt x="655" y="1492"/>
                    <a:pt x="655" y="1480"/>
                  </a:cubicBezTo>
                  <a:lnTo>
                    <a:pt x="655" y="1504"/>
                  </a:lnTo>
                  <a:cubicBezTo>
                    <a:pt x="643" y="1504"/>
                    <a:pt x="643" y="1504"/>
                    <a:pt x="631" y="1516"/>
                  </a:cubicBezTo>
                  <a:cubicBezTo>
                    <a:pt x="625" y="1522"/>
                    <a:pt x="625" y="1522"/>
                    <a:pt x="625" y="1522"/>
                  </a:cubicBezTo>
                  <a:cubicBezTo>
                    <a:pt x="625" y="1522"/>
                    <a:pt x="625" y="1522"/>
                    <a:pt x="620" y="1528"/>
                  </a:cubicBezTo>
                  <a:lnTo>
                    <a:pt x="608" y="1528"/>
                  </a:lnTo>
                  <a:cubicBezTo>
                    <a:pt x="596" y="1528"/>
                    <a:pt x="608" y="1539"/>
                    <a:pt x="608" y="1539"/>
                  </a:cubicBezTo>
                  <a:lnTo>
                    <a:pt x="608" y="1551"/>
                  </a:lnTo>
                  <a:cubicBezTo>
                    <a:pt x="608" y="1551"/>
                    <a:pt x="608" y="1539"/>
                    <a:pt x="596" y="1539"/>
                  </a:cubicBezTo>
                  <a:lnTo>
                    <a:pt x="548" y="1551"/>
                  </a:lnTo>
                  <a:lnTo>
                    <a:pt x="465" y="1551"/>
                  </a:lnTo>
                  <a:lnTo>
                    <a:pt x="465" y="1563"/>
                  </a:lnTo>
                  <a:cubicBezTo>
                    <a:pt x="465" y="1571"/>
                    <a:pt x="474" y="1587"/>
                    <a:pt x="481" y="1587"/>
                  </a:cubicBezTo>
                  <a:cubicBezTo>
                    <a:pt x="485" y="1587"/>
                    <a:pt x="489" y="1581"/>
                    <a:pt x="489" y="1563"/>
                  </a:cubicBezTo>
                  <a:cubicBezTo>
                    <a:pt x="489" y="1575"/>
                    <a:pt x="512" y="1563"/>
                    <a:pt x="512" y="1587"/>
                  </a:cubicBezTo>
                  <a:cubicBezTo>
                    <a:pt x="512" y="1587"/>
                    <a:pt x="512" y="1602"/>
                    <a:pt x="506" y="1602"/>
                  </a:cubicBezTo>
                  <a:cubicBezTo>
                    <a:pt x="505" y="1602"/>
                    <a:pt x="503" y="1601"/>
                    <a:pt x="500" y="1599"/>
                  </a:cubicBezTo>
                  <a:lnTo>
                    <a:pt x="477" y="1599"/>
                  </a:lnTo>
                  <a:cubicBezTo>
                    <a:pt x="477" y="1599"/>
                    <a:pt x="465" y="1611"/>
                    <a:pt x="465" y="1611"/>
                  </a:cubicBezTo>
                  <a:cubicBezTo>
                    <a:pt x="465" y="1611"/>
                    <a:pt x="465" y="1587"/>
                    <a:pt x="453" y="1587"/>
                  </a:cubicBezTo>
                  <a:cubicBezTo>
                    <a:pt x="449" y="1587"/>
                    <a:pt x="447" y="1589"/>
                    <a:pt x="448" y="1590"/>
                  </a:cubicBezTo>
                  <a:lnTo>
                    <a:pt x="448" y="1590"/>
                  </a:lnTo>
                  <a:cubicBezTo>
                    <a:pt x="446" y="1588"/>
                    <a:pt x="444" y="1587"/>
                    <a:pt x="441" y="1587"/>
                  </a:cubicBezTo>
                  <a:cubicBezTo>
                    <a:pt x="441" y="1597"/>
                    <a:pt x="441" y="1614"/>
                    <a:pt x="435" y="1614"/>
                  </a:cubicBezTo>
                  <a:cubicBezTo>
                    <a:pt x="433" y="1614"/>
                    <a:pt x="431" y="1613"/>
                    <a:pt x="429" y="1611"/>
                  </a:cubicBezTo>
                  <a:cubicBezTo>
                    <a:pt x="429" y="1599"/>
                    <a:pt x="429" y="1599"/>
                    <a:pt x="429" y="1587"/>
                  </a:cubicBezTo>
                  <a:lnTo>
                    <a:pt x="417" y="1587"/>
                  </a:lnTo>
                  <a:cubicBezTo>
                    <a:pt x="417" y="1587"/>
                    <a:pt x="417" y="1611"/>
                    <a:pt x="405" y="1611"/>
                  </a:cubicBezTo>
                  <a:lnTo>
                    <a:pt x="417" y="1611"/>
                  </a:lnTo>
                  <a:cubicBezTo>
                    <a:pt x="417" y="1611"/>
                    <a:pt x="417" y="1623"/>
                    <a:pt x="417" y="1623"/>
                  </a:cubicBezTo>
                  <a:cubicBezTo>
                    <a:pt x="421" y="1615"/>
                    <a:pt x="422" y="1612"/>
                    <a:pt x="423" y="1612"/>
                  </a:cubicBezTo>
                  <a:lnTo>
                    <a:pt x="423" y="1612"/>
                  </a:lnTo>
                  <a:cubicBezTo>
                    <a:pt x="424" y="1612"/>
                    <a:pt x="421" y="1623"/>
                    <a:pt x="429" y="1623"/>
                  </a:cubicBezTo>
                  <a:cubicBezTo>
                    <a:pt x="437" y="1623"/>
                    <a:pt x="440" y="1618"/>
                    <a:pt x="444" y="1618"/>
                  </a:cubicBezTo>
                  <a:cubicBezTo>
                    <a:pt x="446" y="1618"/>
                    <a:pt x="449" y="1619"/>
                    <a:pt x="453" y="1623"/>
                  </a:cubicBezTo>
                  <a:cubicBezTo>
                    <a:pt x="453" y="1627"/>
                    <a:pt x="453" y="1628"/>
                    <a:pt x="453" y="1628"/>
                  </a:cubicBezTo>
                  <a:cubicBezTo>
                    <a:pt x="454" y="1628"/>
                    <a:pt x="457" y="1623"/>
                    <a:pt x="465" y="1623"/>
                  </a:cubicBezTo>
                  <a:cubicBezTo>
                    <a:pt x="465" y="1635"/>
                    <a:pt x="477" y="1635"/>
                    <a:pt x="489" y="1635"/>
                  </a:cubicBezTo>
                  <a:cubicBezTo>
                    <a:pt x="499" y="1635"/>
                    <a:pt x="509" y="1661"/>
                    <a:pt x="519" y="1661"/>
                  </a:cubicBezTo>
                  <a:cubicBezTo>
                    <a:pt x="521" y="1661"/>
                    <a:pt x="523" y="1660"/>
                    <a:pt x="524" y="1659"/>
                  </a:cubicBezTo>
                  <a:cubicBezTo>
                    <a:pt x="529" y="1654"/>
                    <a:pt x="530" y="1651"/>
                    <a:pt x="530" y="1650"/>
                  </a:cubicBezTo>
                  <a:lnTo>
                    <a:pt x="530" y="1650"/>
                  </a:lnTo>
                  <a:cubicBezTo>
                    <a:pt x="530" y="1650"/>
                    <a:pt x="529" y="1650"/>
                    <a:pt x="529" y="1650"/>
                  </a:cubicBezTo>
                  <a:cubicBezTo>
                    <a:pt x="524" y="1650"/>
                    <a:pt x="522" y="1649"/>
                    <a:pt x="524" y="1647"/>
                  </a:cubicBezTo>
                  <a:cubicBezTo>
                    <a:pt x="524" y="1647"/>
                    <a:pt x="536" y="1599"/>
                    <a:pt x="524" y="1587"/>
                  </a:cubicBezTo>
                  <a:cubicBezTo>
                    <a:pt x="536" y="1575"/>
                    <a:pt x="560" y="1575"/>
                    <a:pt x="584" y="1575"/>
                  </a:cubicBezTo>
                  <a:cubicBezTo>
                    <a:pt x="596" y="1575"/>
                    <a:pt x="620" y="1575"/>
                    <a:pt x="620" y="1551"/>
                  </a:cubicBezTo>
                  <a:lnTo>
                    <a:pt x="631" y="1587"/>
                  </a:lnTo>
                  <a:lnTo>
                    <a:pt x="655" y="1587"/>
                  </a:lnTo>
                  <a:cubicBezTo>
                    <a:pt x="655" y="1563"/>
                    <a:pt x="667" y="1575"/>
                    <a:pt x="655" y="1563"/>
                  </a:cubicBezTo>
                  <a:cubicBezTo>
                    <a:pt x="655" y="1559"/>
                    <a:pt x="655" y="1555"/>
                    <a:pt x="655" y="1551"/>
                  </a:cubicBezTo>
                  <a:cubicBezTo>
                    <a:pt x="655" y="1563"/>
                    <a:pt x="655" y="1563"/>
                    <a:pt x="667" y="1563"/>
                  </a:cubicBezTo>
                  <a:cubicBezTo>
                    <a:pt x="667" y="1563"/>
                    <a:pt x="679" y="1551"/>
                    <a:pt x="691" y="1551"/>
                  </a:cubicBezTo>
                  <a:cubicBezTo>
                    <a:pt x="693" y="1554"/>
                    <a:pt x="695" y="1555"/>
                    <a:pt x="696" y="1555"/>
                  </a:cubicBezTo>
                  <a:cubicBezTo>
                    <a:pt x="699" y="1555"/>
                    <a:pt x="691" y="1540"/>
                    <a:pt x="691" y="1539"/>
                  </a:cubicBezTo>
                  <a:lnTo>
                    <a:pt x="691" y="1539"/>
                  </a:lnTo>
                  <a:cubicBezTo>
                    <a:pt x="691" y="1540"/>
                    <a:pt x="696" y="1545"/>
                    <a:pt x="700" y="1545"/>
                  </a:cubicBezTo>
                  <a:cubicBezTo>
                    <a:pt x="702" y="1545"/>
                    <a:pt x="703" y="1543"/>
                    <a:pt x="703" y="1539"/>
                  </a:cubicBezTo>
                  <a:cubicBezTo>
                    <a:pt x="703" y="1539"/>
                    <a:pt x="703" y="1539"/>
                    <a:pt x="703" y="1528"/>
                  </a:cubicBezTo>
                  <a:lnTo>
                    <a:pt x="715" y="1539"/>
                  </a:lnTo>
                  <a:cubicBezTo>
                    <a:pt x="715" y="1539"/>
                    <a:pt x="715" y="1528"/>
                    <a:pt x="727" y="1528"/>
                  </a:cubicBezTo>
                  <a:lnTo>
                    <a:pt x="762" y="1528"/>
                  </a:lnTo>
                  <a:cubicBezTo>
                    <a:pt x="774" y="1528"/>
                    <a:pt x="786" y="1528"/>
                    <a:pt x="786" y="1516"/>
                  </a:cubicBezTo>
                  <a:cubicBezTo>
                    <a:pt x="767" y="1516"/>
                    <a:pt x="779" y="1500"/>
                    <a:pt x="784" y="1500"/>
                  </a:cubicBezTo>
                  <a:cubicBezTo>
                    <a:pt x="785" y="1500"/>
                    <a:pt x="786" y="1501"/>
                    <a:pt x="786" y="1504"/>
                  </a:cubicBezTo>
                  <a:lnTo>
                    <a:pt x="798" y="1504"/>
                  </a:lnTo>
                  <a:cubicBezTo>
                    <a:pt x="798" y="1492"/>
                    <a:pt x="798" y="1480"/>
                    <a:pt x="798" y="1480"/>
                  </a:cubicBezTo>
                  <a:lnTo>
                    <a:pt x="822" y="1480"/>
                  </a:lnTo>
                  <a:cubicBezTo>
                    <a:pt x="834" y="1480"/>
                    <a:pt x="834" y="1468"/>
                    <a:pt x="834" y="1468"/>
                  </a:cubicBezTo>
                  <a:lnTo>
                    <a:pt x="834" y="1456"/>
                  </a:lnTo>
                  <a:lnTo>
                    <a:pt x="846" y="1456"/>
                  </a:lnTo>
                  <a:cubicBezTo>
                    <a:pt x="846" y="1456"/>
                    <a:pt x="846" y="1444"/>
                    <a:pt x="846" y="1444"/>
                  </a:cubicBezTo>
                  <a:cubicBezTo>
                    <a:pt x="834" y="1444"/>
                    <a:pt x="870" y="1444"/>
                    <a:pt x="858" y="1432"/>
                  </a:cubicBezTo>
                  <a:cubicBezTo>
                    <a:pt x="858" y="1426"/>
                    <a:pt x="858" y="1423"/>
                    <a:pt x="859" y="1423"/>
                  </a:cubicBezTo>
                  <a:cubicBezTo>
                    <a:pt x="861" y="1423"/>
                    <a:pt x="864" y="1426"/>
                    <a:pt x="870" y="1432"/>
                  </a:cubicBezTo>
                  <a:cubicBezTo>
                    <a:pt x="870" y="1420"/>
                    <a:pt x="881" y="1420"/>
                    <a:pt x="881" y="1420"/>
                  </a:cubicBezTo>
                  <a:cubicBezTo>
                    <a:pt x="893" y="1420"/>
                    <a:pt x="881" y="1409"/>
                    <a:pt x="881" y="1409"/>
                  </a:cubicBezTo>
                  <a:cubicBezTo>
                    <a:pt x="881" y="1409"/>
                    <a:pt x="893" y="1397"/>
                    <a:pt x="893" y="1397"/>
                  </a:cubicBezTo>
                  <a:cubicBezTo>
                    <a:pt x="893" y="1385"/>
                    <a:pt x="905" y="1385"/>
                    <a:pt x="905" y="1373"/>
                  </a:cubicBezTo>
                  <a:cubicBezTo>
                    <a:pt x="905" y="1373"/>
                    <a:pt x="929" y="1373"/>
                    <a:pt x="917" y="1361"/>
                  </a:cubicBezTo>
                  <a:cubicBezTo>
                    <a:pt x="917" y="1357"/>
                    <a:pt x="918" y="1356"/>
                    <a:pt x="920" y="1356"/>
                  </a:cubicBezTo>
                  <a:cubicBezTo>
                    <a:pt x="924" y="1356"/>
                    <a:pt x="929" y="1361"/>
                    <a:pt x="929" y="1361"/>
                  </a:cubicBezTo>
                  <a:cubicBezTo>
                    <a:pt x="941" y="1361"/>
                    <a:pt x="929" y="1361"/>
                    <a:pt x="929" y="1349"/>
                  </a:cubicBezTo>
                  <a:cubicBezTo>
                    <a:pt x="941" y="1349"/>
                    <a:pt x="941" y="1337"/>
                    <a:pt x="941" y="1337"/>
                  </a:cubicBezTo>
                  <a:lnTo>
                    <a:pt x="941" y="1325"/>
                  </a:lnTo>
                  <a:cubicBezTo>
                    <a:pt x="941" y="1325"/>
                    <a:pt x="962" y="1325"/>
                    <a:pt x="945" y="1316"/>
                  </a:cubicBezTo>
                  <a:lnTo>
                    <a:pt x="945" y="1316"/>
                  </a:lnTo>
                  <a:cubicBezTo>
                    <a:pt x="946" y="1316"/>
                    <a:pt x="946" y="1316"/>
                    <a:pt x="947" y="1316"/>
                  </a:cubicBezTo>
                  <a:cubicBezTo>
                    <a:pt x="959" y="1316"/>
                    <a:pt x="975" y="1288"/>
                    <a:pt x="965" y="1278"/>
                  </a:cubicBezTo>
                  <a:cubicBezTo>
                    <a:pt x="965" y="1278"/>
                    <a:pt x="1001" y="1278"/>
                    <a:pt x="989" y="1266"/>
                  </a:cubicBezTo>
                  <a:cubicBezTo>
                    <a:pt x="977" y="1254"/>
                    <a:pt x="977" y="1254"/>
                    <a:pt x="989" y="1254"/>
                  </a:cubicBezTo>
                  <a:lnTo>
                    <a:pt x="989" y="1242"/>
                  </a:lnTo>
                  <a:cubicBezTo>
                    <a:pt x="989" y="1242"/>
                    <a:pt x="1001" y="1230"/>
                    <a:pt x="1001" y="1230"/>
                  </a:cubicBezTo>
                  <a:cubicBezTo>
                    <a:pt x="989" y="1230"/>
                    <a:pt x="977" y="1218"/>
                    <a:pt x="977" y="1218"/>
                  </a:cubicBezTo>
                  <a:lnTo>
                    <a:pt x="989" y="1218"/>
                  </a:lnTo>
                  <a:cubicBezTo>
                    <a:pt x="989" y="1218"/>
                    <a:pt x="989" y="1218"/>
                    <a:pt x="1001" y="1206"/>
                  </a:cubicBezTo>
                  <a:cubicBezTo>
                    <a:pt x="1004" y="1202"/>
                    <a:pt x="1007" y="1201"/>
                    <a:pt x="1009" y="1201"/>
                  </a:cubicBezTo>
                  <a:cubicBezTo>
                    <a:pt x="1012" y="1201"/>
                    <a:pt x="1012" y="1206"/>
                    <a:pt x="1012" y="1206"/>
                  </a:cubicBezTo>
                  <a:cubicBezTo>
                    <a:pt x="1012" y="1206"/>
                    <a:pt x="1012" y="1206"/>
                    <a:pt x="1012" y="1194"/>
                  </a:cubicBezTo>
                  <a:cubicBezTo>
                    <a:pt x="1012" y="1188"/>
                    <a:pt x="1015" y="1188"/>
                    <a:pt x="1018" y="1188"/>
                  </a:cubicBezTo>
                  <a:cubicBezTo>
                    <a:pt x="1021" y="1188"/>
                    <a:pt x="1024" y="1188"/>
                    <a:pt x="1024" y="1182"/>
                  </a:cubicBezTo>
                  <a:cubicBezTo>
                    <a:pt x="1036" y="1170"/>
                    <a:pt x="1036" y="1158"/>
                    <a:pt x="1024" y="1158"/>
                  </a:cubicBezTo>
                  <a:cubicBezTo>
                    <a:pt x="1024" y="1153"/>
                    <a:pt x="1021" y="1153"/>
                    <a:pt x="1018" y="1153"/>
                  </a:cubicBezTo>
                  <a:cubicBezTo>
                    <a:pt x="1015" y="1153"/>
                    <a:pt x="1012" y="1153"/>
                    <a:pt x="1012" y="1147"/>
                  </a:cubicBezTo>
                  <a:cubicBezTo>
                    <a:pt x="1012" y="1143"/>
                    <a:pt x="1014" y="1141"/>
                    <a:pt x="1016" y="1141"/>
                  </a:cubicBezTo>
                  <a:cubicBezTo>
                    <a:pt x="1020" y="1141"/>
                    <a:pt x="1028" y="1147"/>
                    <a:pt x="1036" y="1147"/>
                  </a:cubicBezTo>
                  <a:cubicBezTo>
                    <a:pt x="1036" y="1147"/>
                    <a:pt x="1024" y="1135"/>
                    <a:pt x="1036" y="1135"/>
                  </a:cubicBezTo>
                  <a:lnTo>
                    <a:pt x="1048" y="1135"/>
                  </a:lnTo>
                  <a:cubicBezTo>
                    <a:pt x="1048" y="1135"/>
                    <a:pt x="1036" y="1123"/>
                    <a:pt x="1036" y="1123"/>
                  </a:cubicBezTo>
                  <a:lnTo>
                    <a:pt x="1060" y="1123"/>
                  </a:lnTo>
                  <a:cubicBezTo>
                    <a:pt x="1060" y="1111"/>
                    <a:pt x="1060" y="1111"/>
                    <a:pt x="1060" y="1111"/>
                  </a:cubicBezTo>
                  <a:cubicBezTo>
                    <a:pt x="1060" y="1099"/>
                    <a:pt x="1060" y="1099"/>
                    <a:pt x="1060" y="1087"/>
                  </a:cubicBezTo>
                  <a:lnTo>
                    <a:pt x="1048" y="1087"/>
                  </a:lnTo>
                  <a:cubicBezTo>
                    <a:pt x="1051" y="1084"/>
                    <a:pt x="1056" y="1080"/>
                    <a:pt x="1060" y="1075"/>
                  </a:cubicBezTo>
                  <a:lnTo>
                    <a:pt x="1072" y="1075"/>
                  </a:lnTo>
                  <a:cubicBezTo>
                    <a:pt x="1072" y="1063"/>
                    <a:pt x="1072" y="1075"/>
                    <a:pt x="1072" y="1051"/>
                  </a:cubicBezTo>
                  <a:lnTo>
                    <a:pt x="1072" y="1028"/>
                  </a:lnTo>
                  <a:lnTo>
                    <a:pt x="1072" y="1016"/>
                  </a:lnTo>
                  <a:cubicBezTo>
                    <a:pt x="1072" y="1016"/>
                    <a:pt x="1084" y="1004"/>
                    <a:pt x="1072" y="1004"/>
                  </a:cubicBezTo>
                  <a:close/>
                  <a:moveTo>
                    <a:pt x="568" y="1647"/>
                  </a:moveTo>
                  <a:cubicBezTo>
                    <a:pt x="555" y="1647"/>
                    <a:pt x="539" y="1650"/>
                    <a:pt x="530" y="1650"/>
                  </a:cubicBezTo>
                  <a:lnTo>
                    <a:pt x="530" y="1650"/>
                  </a:lnTo>
                  <a:cubicBezTo>
                    <a:pt x="530" y="1650"/>
                    <a:pt x="530" y="1650"/>
                    <a:pt x="530" y="1650"/>
                  </a:cubicBezTo>
                  <a:cubicBezTo>
                    <a:pt x="530" y="1650"/>
                    <a:pt x="530" y="1650"/>
                    <a:pt x="530" y="1650"/>
                  </a:cubicBezTo>
                  <a:lnTo>
                    <a:pt x="530" y="1650"/>
                  </a:lnTo>
                  <a:cubicBezTo>
                    <a:pt x="530" y="1650"/>
                    <a:pt x="530" y="1650"/>
                    <a:pt x="530" y="1650"/>
                  </a:cubicBezTo>
                  <a:lnTo>
                    <a:pt x="530" y="1650"/>
                  </a:lnTo>
                  <a:cubicBezTo>
                    <a:pt x="531" y="1651"/>
                    <a:pt x="532" y="1654"/>
                    <a:pt x="536" y="1659"/>
                  </a:cubicBezTo>
                  <a:cubicBezTo>
                    <a:pt x="536" y="1659"/>
                    <a:pt x="552" y="1669"/>
                    <a:pt x="566" y="1669"/>
                  </a:cubicBezTo>
                  <a:cubicBezTo>
                    <a:pt x="573" y="1669"/>
                    <a:pt x="580" y="1666"/>
                    <a:pt x="584" y="1659"/>
                  </a:cubicBezTo>
                  <a:cubicBezTo>
                    <a:pt x="588" y="1650"/>
                    <a:pt x="580" y="1647"/>
                    <a:pt x="568" y="164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4" name="Google Shape;6554;p50"/>
            <p:cNvSpPr/>
            <p:nvPr/>
          </p:nvSpPr>
          <p:spPr>
            <a:xfrm>
              <a:off x="-2390850" y="1159300"/>
              <a:ext cx="123175" cy="77150"/>
            </a:xfrm>
            <a:custGeom>
              <a:avLst/>
              <a:gdLst/>
              <a:ahLst/>
              <a:cxnLst/>
              <a:rect l="l" t="t" r="r" b="b"/>
              <a:pathLst>
                <a:path w="4927" h="3086" extrusionOk="0">
                  <a:moveTo>
                    <a:pt x="3872" y="0"/>
                  </a:moveTo>
                  <a:cubicBezTo>
                    <a:pt x="3608" y="0"/>
                    <a:pt x="3341" y="281"/>
                    <a:pt x="3533" y="594"/>
                  </a:cubicBezTo>
                  <a:cubicBezTo>
                    <a:pt x="3724" y="951"/>
                    <a:pt x="4081" y="1618"/>
                    <a:pt x="3938" y="1987"/>
                  </a:cubicBezTo>
                  <a:cubicBezTo>
                    <a:pt x="3914" y="2035"/>
                    <a:pt x="3855" y="2178"/>
                    <a:pt x="3521" y="2285"/>
                  </a:cubicBezTo>
                  <a:cubicBezTo>
                    <a:pt x="3438" y="2311"/>
                    <a:pt x="3348" y="2323"/>
                    <a:pt x="3254" y="2323"/>
                  </a:cubicBezTo>
                  <a:cubicBezTo>
                    <a:pt x="2400" y="2323"/>
                    <a:pt x="1192" y="1337"/>
                    <a:pt x="795" y="951"/>
                  </a:cubicBezTo>
                  <a:cubicBezTo>
                    <a:pt x="712" y="876"/>
                    <a:pt x="622" y="845"/>
                    <a:pt x="537" y="845"/>
                  </a:cubicBezTo>
                  <a:cubicBezTo>
                    <a:pt x="243" y="845"/>
                    <a:pt x="1" y="1222"/>
                    <a:pt x="259" y="1499"/>
                  </a:cubicBezTo>
                  <a:cubicBezTo>
                    <a:pt x="450" y="1677"/>
                    <a:pt x="1938" y="3082"/>
                    <a:pt x="3259" y="3082"/>
                  </a:cubicBezTo>
                  <a:cubicBezTo>
                    <a:pt x="3288" y="3084"/>
                    <a:pt x="3317" y="3085"/>
                    <a:pt x="3345" y="3085"/>
                  </a:cubicBezTo>
                  <a:cubicBezTo>
                    <a:pt x="3483" y="3085"/>
                    <a:pt x="3619" y="3062"/>
                    <a:pt x="3748" y="3023"/>
                  </a:cubicBezTo>
                  <a:cubicBezTo>
                    <a:pt x="4188" y="2880"/>
                    <a:pt x="4486" y="2630"/>
                    <a:pt x="4641" y="2273"/>
                  </a:cubicBezTo>
                  <a:cubicBezTo>
                    <a:pt x="4926" y="1570"/>
                    <a:pt x="4474" y="737"/>
                    <a:pt x="4200" y="225"/>
                  </a:cubicBezTo>
                  <a:cubicBezTo>
                    <a:pt x="4126" y="66"/>
                    <a:pt x="4000" y="0"/>
                    <a:pt x="38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5" name="Google Shape;6555;p50"/>
            <p:cNvSpPr/>
            <p:nvPr/>
          </p:nvSpPr>
          <p:spPr>
            <a:xfrm>
              <a:off x="-2387650" y="1158950"/>
              <a:ext cx="116100" cy="80075"/>
            </a:xfrm>
            <a:custGeom>
              <a:avLst/>
              <a:gdLst/>
              <a:ahLst/>
              <a:cxnLst/>
              <a:rect l="l" t="t" r="r" b="b"/>
              <a:pathLst>
                <a:path w="4644" h="3203" extrusionOk="0">
                  <a:moveTo>
                    <a:pt x="3715" y="1"/>
                  </a:moveTo>
                  <a:lnTo>
                    <a:pt x="3715" y="1"/>
                  </a:lnTo>
                  <a:cubicBezTo>
                    <a:pt x="3715" y="1"/>
                    <a:pt x="3691" y="13"/>
                    <a:pt x="3691" y="13"/>
                  </a:cubicBezTo>
                  <a:lnTo>
                    <a:pt x="3703" y="13"/>
                  </a:lnTo>
                  <a:cubicBezTo>
                    <a:pt x="3715" y="13"/>
                    <a:pt x="3727" y="13"/>
                    <a:pt x="3715" y="1"/>
                  </a:cubicBezTo>
                  <a:close/>
                  <a:moveTo>
                    <a:pt x="3369" y="347"/>
                  </a:moveTo>
                  <a:cubicBezTo>
                    <a:pt x="3363" y="354"/>
                    <a:pt x="3360" y="360"/>
                    <a:pt x="3361" y="366"/>
                  </a:cubicBezTo>
                  <a:lnTo>
                    <a:pt x="3361" y="366"/>
                  </a:lnTo>
                  <a:cubicBezTo>
                    <a:pt x="3364" y="366"/>
                    <a:pt x="3367" y="364"/>
                    <a:pt x="3370" y="358"/>
                  </a:cubicBezTo>
                  <a:cubicBezTo>
                    <a:pt x="3370" y="354"/>
                    <a:pt x="3369" y="350"/>
                    <a:pt x="3369" y="347"/>
                  </a:cubicBezTo>
                  <a:close/>
                  <a:moveTo>
                    <a:pt x="4179" y="441"/>
                  </a:moveTo>
                  <a:cubicBezTo>
                    <a:pt x="4191" y="453"/>
                    <a:pt x="4191" y="465"/>
                    <a:pt x="4179" y="465"/>
                  </a:cubicBezTo>
                  <a:lnTo>
                    <a:pt x="4179" y="453"/>
                  </a:lnTo>
                  <a:cubicBezTo>
                    <a:pt x="4179" y="453"/>
                    <a:pt x="4179" y="447"/>
                    <a:pt x="4179" y="441"/>
                  </a:cubicBezTo>
                  <a:close/>
                  <a:moveTo>
                    <a:pt x="3347" y="355"/>
                  </a:moveTo>
                  <a:cubicBezTo>
                    <a:pt x="3346" y="355"/>
                    <a:pt x="3346" y="356"/>
                    <a:pt x="3346" y="358"/>
                  </a:cubicBezTo>
                  <a:cubicBezTo>
                    <a:pt x="3346" y="370"/>
                    <a:pt x="3346" y="382"/>
                    <a:pt x="3346" y="394"/>
                  </a:cubicBezTo>
                  <a:cubicBezTo>
                    <a:pt x="3346" y="394"/>
                    <a:pt x="3346" y="406"/>
                    <a:pt x="3346" y="417"/>
                  </a:cubicBezTo>
                  <a:cubicBezTo>
                    <a:pt x="3346" y="417"/>
                    <a:pt x="3334" y="441"/>
                    <a:pt x="3334" y="441"/>
                  </a:cubicBezTo>
                  <a:cubicBezTo>
                    <a:pt x="3334" y="453"/>
                    <a:pt x="3358" y="465"/>
                    <a:pt x="3346" y="465"/>
                  </a:cubicBezTo>
                  <a:cubicBezTo>
                    <a:pt x="3346" y="477"/>
                    <a:pt x="3346" y="477"/>
                    <a:pt x="3346" y="489"/>
                  </a:cubicBezTo>
                  <a:cubicBezTo>
                    <a:pt x="3346" y="489"/>
                    <a:pt x="3346" y="501"/>
                    <a:pt x="3346" y="513"/>
                  </a:cubicBezTo>
                  <a:cubicBezTo>
                    <a:pt x="3358" y="525"/>
                    <a:pt x="3358" y="548"/>
                    <a:pt x="3370" y="560"/>
                  </a:cubicBezTo>
                  <a:cubicBezTo>
                    <a:pt x="3370" y="552"/>
                    <a:pt x="3372" y="550"/>
                    <a:pt x="3376" y="550"/>
                  </a:cubicBezTo>
                  <a:cubicBezTo>
                    <a:pt x="3383" y="550"/>
                    <a:pt x="3393" y="560"/>
                    <a:pt x="3393" y="560"/>
                  </a:cubicBezTo>
                  <a:cubicBezTo>
                    <a:pt x="3393" y="560"/>
                    <a:pt x="3381" y="525"/>
                    <a:pt x="3370" y="525"/>
                  </a:cubicBezTo>
                  <a:cubicBezTo>
                    <a:pt x="3370" y="525"/>
                    <a:pt x="3370" y="530"/>
                    <a:pt x="3366" y="530"/>
                  </a:cubicBezTo>
                  <a:cubicBezTo>
                    <a:pt x="3364" y="530"/>
                    <a:pt x="3362" y="529"/>
                    <a:pt x="3358" y="525"/>
                  </a:cubicBezTo>
                  <a:cubicBezTo>
                    <a:pt x="3346" y="513"/>
                    <a:pt x="3358" y="513"/>
                    <a:pt x="3358" y="501"/>
                  </a:cubicBezTo>
                  <a:lnTo>
                    <a:pt x="3381" y="501"/>
                  </a:lnTo>
                  <a:lnTo>
                    <a:pt x="3370" y="489"/>
                  </a:lnTo>
                  <a:cubicBezTo>
                    <a:pt x="3370" y="477"/>
                    <a:pt x="3370" y="465"/>
                    <a:pt x="3370" y="453"/>
                  </a:cubicBezTo>
                  <a:lnTo>
                    <a:pt x="3370" y="441"/>
                  </a:lnTo>
                  <a:cubicBezTo>
                    <a:pt x="3358" y="429"/>
                    <a:pt x="3358" y="429"/>
                    <a:pt x="3358" y="417"/>
                  </a:cubicBezTo>
                  <a:cubicBezTo>
                    <a:pt x="3358" y="417"/>
                    <a:pt x="3370" y="406"/>
                    <a:pt x="3370" y="394"/>
                  </a:cubicBezTo>
                  <a:cubicBezTo>
                    <a:pt x="3358" y="382"/>
                    <a:pt x="3370" y="382"/>
                    <a:pt x="3370" y="382"/>
                  </a:cubicBezTo>
                  <a:cubicBezTo>
                    <a:pt x="3364" y="377"/>
                    <a:pt x="3362" y="371"/>
                    <a:pt x="3361" y="366"/>
                  </a:cubicBezTo>
                  <a:lnTo>
                    <a:pt x="3361" y="366"/>
                  </a:lnTo>
                  <a:cubicBezTo>
                    <a:pt x="3361" y="366"/>
                    <a:pt x="3361" y="366"/>
                    <a:pt x="3360" y="366"/>
                  </a:cubicBezTo>
                  <a:cubicBezTo>
                    <a:pt x="3354" y="366"/>
                    <a:pt x="3348" y="355"/>
                    <a:pt x="3347" y="355"/>
                  </a:cubicBezTo>
                  <a:close/>
                  <a:moveTo>
                    <a:pt x="357" y="834"/>
                  </a:moveTo>
                  <a:cubicBezTo>
                    <a:pt x="333" y="846"/>
                    <a:pt x="345" y="858"/>
                    <a:pt x="357" y="858"/>
                  </a:cubicBezTo>
                  <a:cubicBezTo>
                    <a:pt x="381" y="858"/>
                    <a:pt x="381" y="846"/>
                    <a:pt x="357" y="846"/>
                  </a:cubicBezTo>
                  <a:lnTo>
                    <a:pt x="357" y="834"/>
                  </a:lnTo>
                  <a:close/>
                  <a:moveTo>
                    <a:pt x="3541" y="903"/>
                  </a:moveTo>
                  <a:lnTo>
                    <a:pt x="3541" y="903"/>
                  </a:lnTo>
                  <a:cubicBezTo>
                    <a:pt x="3536" y="917"/>
                    <a:pt x="3536" y="941"/>
                    <a:pt x="3536" y="941"/>
                  </a:cubicBezTo>
                  <a:cubicBezTo>
                    <a:pt x="3536" y="941"/>
                    <a:pt x="3544" y="918"/>
                    <a:pt x="3541" y="903"/>
                  </a:cubicBezTo>
                  <a:close/>
                  <a:moveTo>
                    <a:pt x="572" y="858"/>
                  </a:moveTo>
                  <a:cubicBezTo>
                    <a:pt x="562" y="858"/>
                    <a:pt x="546" y="872"/>
                    <a:pt x="550" y="884"/>
                  </a:cubicBezTo>
                  <a:lnTo>
                    <a:pt x="550" y="884"/>
                  </a:lnTo>
                  <a:lnTo>
                    <a:pt x="548" y="882"/>
                  </a:lnTo>
                  <a:cubicBezTo>
                    <a:pt x="542" y="876"/>
                    <a:pt x="536" y="873"/>
                    <a:pt x="533" y="873"/>
                  </a:cubicBezTo>
                  <a:cubicBezTo>
                    <a:pt x="530" y="873"/>
                    <a:pt x="530" y="876"/>
                    <a:pt x="536" y="882"/>
                  </a:cubicBezTo>
                  <a:lnTo>
                    <a:pt x="536" y="894"/>
                  </a:lnTo>
                  <a:lnTo>
                    <a:pt x="524" y="894"/>
                  </a:lnTo>
                  <a:cubicBezTo>
                    <a:pt x="512" y="894"/>
                    <a:pt x="500" y="894"/>
                    <a:pt x="500" y="882"/>
                  </a:cubicBezTo>
                  <a:cubicBezTo>
                    <a:pt x="476" y="870"/>
                    <a:pt x="453" y="870"/>
                    <a:pt x="417" y="870"/>
                  </a:cubicBezTo>
                  <a:cubicBezTo>
                    <a:pt x="405" y="870"/>
                    <a:pt x="417" y="882"/>
                    <a:pt x="393" y="882"/>
                  </a:cubicBezTo>
                  <a:cubicBezTo>
                    <a:pt x="387" y="888"/>
                    <a:pt x="381" y="891"/>
                    <a:pt x="375" y="891"/>
                  </a:cubicBezTo>
                  <a:cubicBezTo>
                    <a:pt x="369" y="891"/>
                    <a:pt x="363" y="888"/>
                    <a:pt x="357" y="882"/>
                  </a:cubicBezTo>
                  <a:lnTo>
                    <a:pt x="345" y="882"/>
                  </a:lnTo>
                  <a:cubicBezTo>
                    <a:pt x="322" y="882"/>
                    <a:pt x="333" y="882"/>
                    <a:pt x="322" y="894"/>
                  </a:cubicBezTo>
                  <a:cubicBezTo>
                    <a:pt x="322" y="906"/>
                    <a:pt x="310" y="906"/>
                    <a:pt x="298" y="906"/>
                  </a:cubicBezTo>
                  <a:cubicBezTo>
                    <a:pt x="288" y="906"/>
                    <a:pt x="294" y="890"/>
                    <a:pt x="284" y="890"/>
                  </a:cubicBezTo>
                  <a:cubicBezTo>
                    <a:pt x="282" y="890"/>
                    <a:pt x="279" y="891"/>
                    <a:pt x="274" y="894"/>
                  </a:cubicBezTo>
                  <a:cubicBezTo>
                    <a:pt x="250" y="906"/>
                    <a:pt x="250" y="906"/>
                    <a:pt x="250" y="918"/>
                  </a:cubicBezTo>
                  <a:lnTo>
                    <a:pt x="226" y="929"/>
                  </a:lnTo>
                  <a:cubicBezTo>
                    <a:pt x="226" y="929"/>
                    <a:pt x="179" y="977"/>
                    <a:pt x="179" y="977"/>
                  </a:cubicBezTo>
                  <a:lnTo>
                    <a:pt x="214" y="965"/>
                  </a:lnTo>
                  <a:cubicBezTo>
                    <a:pt x="214" y="965"/>
                    <a:pt x="214" y="965"/>
                    <a:pt x="214" y="953"/>
                  </a:cubicBezTo>
                  <a:cubicBezTo>
                    <a:pt x="226" y="941"/>
                    <a:pt x="238" y="941"/>
                    <a:pt x="238" y="941"/>
                  </a:cubicBezTo>
                  <a:cubicBezTo>
                    <a:pt x="238" y="929"/>
                    <a:pt x="298" y="906"/>
                    <a:pt x="322" y="906"/>
                  </a:cubicBezTo>
                  <a:lnTo>
                    <a:pt x="488" y="906"/>
                  </a:lnTo>
                  <a:cubicBezTo>
                    <a:pt x="507" y="906"/>
                    <a:pt x="540" y="906"/>
                    <a:pt x="548" y="900"/>
                  </a:cubicBezTo>
                  <a:lnTo>
                    <a:pt x="548" y="900"/>
                  </a:lnTo>
                  <a:lnTo>
                    <a:pt x="584" y="918"/>
                  </a:lnTo>
                  <a:cubicBezTo>
                    <a:pt x="595" y="918"/>
                    <a:pt x="607" y="929"/>
                    <a:pt x="619" y="929"/>
                  </a:cubicBezTo>
                  <a:cubicBezTo>
                    <a:pt x="638" y="929"/>
                    <a:pt x="650" y="945"/>
                    <a:pt x="654" y="945"/>
                  </a:cubicBezTo>
                  <a:cubicBezTo>
                    <a:pt x="654" y="945"/>
                    <a:pt x="655" y="944"/>
                    <a:pt x="655" y="941"/>
                  </a:cubicBezTo>
                  <a:cubicBezTo>
                    <a:pt x="643" y="929"/>
                    <a:pt x="679" y="941"/>
                    <a:pt x="655" y="918"/>
                  </a:cubicBezTo>
                  <a:lnTo>
                    <a:pt x="619" y="918"/>
                  </a:lnTo>
                  <a:cubicBezTo>
                    <a:pt x="655" y="918"/>
                    <a:pt x="595" y="894"/>
                    <a:pt x="595" y="882"/>
                  </a:cubicBezTo>
                  <a:cubicBezTo>
                    <a:pt x="584" y="882"/>
                    <a:pt x="595" y="870"/>
                    <a:pt x="572" y="858"/>
                  </a:cubicBezTo>
                  <a:close/>
                  <a:moveTo>
                    <a:pt x="786" y="1025"/>
                  </a:moveTo>
                  <a:cubicBezTo>
                    <a:pt x="786" y="1033"/>
                    <a:pt x="792" y="1042"/>
                    <a:pt x="800" y="1042"/>
                  </a:cubicBezTo>
                  <a:cubicBezTo>
                    <a:pt x="803" y="1042"/>
                    <a:pt x="806" y="1040"/>
                    <a:pt x="810" y="1037"/>
                  </a:cubicBezTo>
                  <a:lnTo>
                    <a:pt x="798" y="1025"/>
                  </a:lnTo>
                  <a:close/>
                  <a:moveTo>
                    <a:pt x="24" y="1132"/>
                  </a:moveTo>
                  <a:cubicBezTo>
                    <a:pt x="18" y="1137"/>
                    <a:pt x="18" y="1143"/>
                    <a:pt x="19" y="1147"/>
                  </a:cubicBezTo>
                  <a:lnTo>
                    <a:pt x="19" y="1147"/>
                  </a:lnTo>
                  <a:cubicBezTo>
                    <a:pt x="22" y="1142"/>
                    <a:pt x="24" y="1137"/>
                    <a:pt x="24" y="1132"/>
                  </a:cubicBezTo>
                  <a:close/>
                  <a:moveTo>
                    <a:pt x="3657" y="1159"/>
                  </a:moveTo>
                  <a:cubicBezTo>
                    <a:pt x="3658" y="1159"/>
                    <a:pt x="3661" y="1162"/>
                    <a:pt x="3667" y="1168"/>
                  </a:cubicBezTo>
                  <a:cubicBezTo>
                    <a:pt x="3672" y="1178"/>
                    <a:pt x="3673" y="1181"/>
                    <a:pt x="3671" y="1181"/>
                  </a:cubicBezTo>
                  <a:cubicBezTo>
                    <a:pt x="3669" y="1181"/>
                    <a:pt x="3662" y="1174"/>
                    <a:pt x="3655" y="1168"/>
                  </a:cubicBezTo>
                  <a:cubicBezTo>
                    <a:pt x="3655" y="1162"/>
                    <a:pt x="3655" y="1159"/>
                    <a:pt x="3657" y="1159"/>
                  </a:cubicBezTo>
                  <a:close/>
                  <a:moveTo>
                    <a:pt x="3370" y="560"/>
                  </a:moveTo>
                  <a:cubicBezTo>
                    <a:pt x="3370" y="572"/>
                    <a:pt x="3370" y="584"/>
                    <a:pt x="3370" y="596"/>
                  </a:cubicBezTo>
                  <a:cubicBezTo>
                    <a:pt x="3381" y="608"/>
                    <a:pt x="3381" y="608"/>
                    <a:pt x="3393" y="608"/>
                  </a:cubicBezTo>
                  <a:cubicBezTo>
                    <a:pt x="3393" y="608"/>
                    <a:pt x="3370" y="608"/>
                    <a:pt x="3393" y="644"/>
                  </a:cubicBezTo>
                  <a:cubicBezTo>
                    <a:pt x="3393" y="668"/>
                    <a:pt x="3417" y="691"/>
                    <a:pt x="3429" y="715"/>
                  </a:cubicBezTo>
                  <a:cubicBezTo>
                    <a:pt x="3429" y="715"/>
                    <a:pt x="3434" y="705"/>
                    <a:pt x="3438" y="705"/>
                  </a:cubicBezTo>
                  <a:cubicBezTo>
                    <a:pt x="3440" y="705"/>
                    <a:pt x="3441" y="707"/>
                    <a:pt x="3441" y="715"/>
                  </a:cubicBezTo>
                  <a:cubicBezTo>
                    <a:pt x="3441" y="727"/>
                    <a:pt x="3441" y="739"/>
                    <a:pt x="3441" y="751"/>
                  </a:cubicBezTo>
                  <a:cubicBezTo>
                    <a:pt x="3453" y="775"/>
                    <a:pt x="3465" y="810"/>
                    <a:pt x="3477" y="834"/>
                  </a:cubicBezTo>
                  <a:cubicBezTo>
                    <a:pt x="3489" y="846"/>
                    <a:pt x="3501" y="858"/>
                    <a:pt x="3512" y="870"/>
                  </a:cubicBezTo>
                  <a:cubicBezTo>
                    <a:pt x="3512" y="882"/>
                    <a:pt x="3524" y="894"/>
                    <a:pt x="3536" y="894"/>
                  </a:cubicBezTo>
                  <a:cubicBezTo>
                    <a:pt x="3539" y="896"/>
                    <a:pt x="3540" y="899"/>
                    <a:pt x="3541" y="903"/>
                  </a:cubicBezTo>
                  <a:lnTo>
                    <a:pt x="3541" y="903"/>
                  </a:lnTo>
                  <a:cubicBezTo>
                    <a:pt x="3542" y="897"/>
                    <a:pt x="3545" y="894"/>
                    <a:pt x="3548" y="894"/>
                  </a:cubicBezTo>
                  <a:lnTo>
                    <a:pt x="3548" y="941"/>
                  </a:lnTo>
                  <a:cubicBezTo>
                    <a:pt x="3548" y="953"/>
                    <a:pt x="3548" y="977"/>
                    <a:pt x="3536" y="977"/>
                  </a:cubicBezTo>
                  <a:cubicBezTo>
                    <a:pt x="3548" y="977"/>
                    <a:pt x="3560" y="1001"/>
                    <a:pt x="3572" y="1013"/>
                  </a:cubicBezTo>
                  <a:cubicBezTo>
                    <a:pt x="3584" y="1037"/>
                    <a:pt x="3584" y="1037"/>
                    <a:pt x="3572" y="1037"/>
                  </a:cubicBezTo>
                  <a:cubicBezTo>
                    <a:pt x="3560" y="1037"/>
                    <a:pt x="3572" y="1060"/>
                    <a:pt x="3572" y="1060"/>
                  </a:cubicBezTo>
                  <a:lnTo>
                    <a:pt x="3596" y="1049"/>
                  </a:lnTo>
                  <a:cubicBezTo>
                    <a:pt x="3608" y="1072"/>
                    <a:pt x="3596" y="1084"/>
                    <a:pt x="3596" y="1084"/>
                  </a:cubicBezTo>
                  <a:cubicBezTo>
                    <a:pt x="3608" y="1084"/>
                    <a:pt x="3632" y="1108"/>
                    <a:pt x="3632" y="1132"/>
                  </a:cubicBezTo>
                  <a:cubicBezTo>
                    <a:pt x="3632" y="1156"/>
                    <a:pt x="3643" y="1203"/>
                    <a:pt x="3655" y="1203"/>
                  </a:cubicBezTo>
                  <a:cubicBezTo>
                    <a:pt x="3679" y="1215"/>
                    <a:pt x="3667" y="1239"/>
                    <a:pt x="3679" y="1251"/>
                  </a:cubicBezTo>
                  <a:cubicBezTo>
                    <a:pt x="3691" y="1263"/>
                    <a:pt x="3679" y="1275"/>
                    <a:pt x="3679" y="1287"/>
                  </a:cubicBezTo>
                  <a:cubicBezTo>
                    <a:pt x="3679" y="1310"/>
                    <a:pt x="3703" y="1310"/>
                    <a:pt x="3703" y="1322"/>
                  </a:cubicBezTo>
                  <a:cubicBezTo>
                    <a:pt x="3715" y="1334"/>
                    <a:pt x="3703" y="1334"/>
                    <a:pt x="3703" y="1334"/>
                  </a:cubicBezTo>
                  <a:lnTo>
                    <a:pt x="3715" y="1358"/>
                  </a:lnTo>
                  <a:lnTo>
                    <a:pt x="3715" y="1382"/>
                  </a:lnTo>
                  <a:cubicBezTo>
                    <a:pt x="3715" y="1385"/>
                    <a:pt x="3717" y="1386"/>
                    <a:pt x="3720" y="1386"/>
                  </a:cubicBezTo>
                  <a:cubicBezTo>
                    <a:pt x="3723" y="1386"/>
                    <a:pt x="3727" y="1385"/>
                    <a:pt x="3730" y="1385"/>
                  </a:cubicBezTo>
                  <a:cubicBezTo>
                    <a:pt x="3736" y="1385"/>
                    <a:pt x="3739" y="1388"/>
                    <a:pt x="3727" y="1406"/>
                  </a:cubicBezTo>
                  <a:cubicBezTo>
                    <a:pt x="3727" y="1418"/>
                    <a:pt x="3727" y="1441"/>
                    <a:pt x="3751" y="1453"/>
                  </a:cubicBezTo>
                  <a:cubicBezTo>
                    <a:pt x="3751" y="1441"/>
                    <a:pt x="3751" y="1441"/>
                    <a:pt x="3751" y="1441"/>
                  </a:cubicBezTo>
                  <a:lnTo>
                    <a:pt x="3751" y="1430"/>
                  </a:lnTo>
                  <a:cubicBezTo>
                    <a:pt x="3751" y="1418"/>
                    <a:pt x="3751" y="1406"/>
                    <a:pt x="3751" y="1394"/>
                  </a:cubicBezTo>
                  <a:lnTo>
                    <a:pt x="3751" y="1382"/>
                  </a:lnTo>
                  <a:lnTo>
                    <a:pt x="3762" y="1382"/>
                  </a:lnTo>
                  <a:cubicBezTo>
                    <a:pt x="3762" y="1382"/>
                    <a:pt x="3751" y="1346"/>
                    <a:pt x="3751" y="1346"/>
                  </a:cubicBezTo>
                  <a:cubicBezTo>
                    <a:pt x="3739" y="1334"/>
                    <a:pt x="3739" y="1299"/>
                    <a:pt x="3727" y="1275"/>
                  </a:cubicBezTo>
                  <a:cubicBezTo>
                    <a:pt x="3727" y="1251"/>
                    <a:pt x="3703" y="1275"/>
                    <a:pt x="3703" y="1239"/>
                  </a:cubicBezTo>
                  <a:cubicBezTo>
                    <a:pt x="3703" y="1227"/>
                    <a:pt x="3703" y="1203"/>
                    <a:pt x="3691" y="1191"/>
                  </a:cubicBezTo>
                  <a:cubicBezTo>
                    <a:pt x="3691" y="1179"/>
                    <a:pt x="3655" y="1168"/>
                    <a:pt x="3667" y="1156"/>
                  </a:cubicBezTo>
                  <a:cubicBezTo>
                    <a:pt x="3679" y="1144"/>
                    <a:pt x="3655" y="1120"/>
                    <a:pt x="3655" y="1108"/>
                  </a:cubicBezTo>
                  <a:cubicBezTo>
                    <a:pt x="3643" y="1108"/>
                    <a:pt x="3643" y="1084"/>
                    <a:pt x="3632" y="1060"/>
                  </a:cubicBezTo>
                  <a:cubicBezTo>
                    <a:pt x="3632" y="1052"/>
                    <a:pt x="3630" y="1050"/>
                    <a:pt x="3628" y="1050"/>
                  </a:cubicBezTo>
                  <a:cubicBezTo>
                    <a:pt x="3624" y="1050"/>
                    <a:pt x="3616" y="1060"/>
                    <a:pt x="3608" y="1060"/>
                  </a:cubicBezTo>
                  <a:cubicBezTo>
                    <a:pt x="3608" y="1060"/>
                    <a:pt x="3608" y="1025"/>
                    <a:pt x="3608" y="1013"/>
                  </a:cubicBezTo>
                  <a:cubicBezTo>
                    <a:pt x="3608" y="1013"/>
                    <a:pt x="3608" y="1018"/>
                    <a:pt x="3604" y="1018"/>
                  </a:cubicBezTo>
                  <a:cubicBezTo>
                    <a:pt x="3602" y="1018"/>
                    <a:pt x="3600" y="1017"/>
                    <a:pt x="3596" y="1013"/>
                  </a:cubicBezTo>
                  <a:cubicBezTo>
                    <a:pt x="3596" y="1013"/>
                    <a:pt x="3596" y="1001"/>
                    <a:pt x="3596" y="1001"/>
                  </a:cubicBezTo>
                  <a:cubicBezTo>
                    <a:pt x="3596" y="977"/>
                    <a:pt x="3608" y="1001"/>
                    <a:pt x="3596" y="965"/>
                  </a:cubicBezTo>
                  <a:cubicBezTo>
                    <a:pt x="3584" y="929"/>
                    <a:pt x="3572" y="894"/>
                    <a:pt x="3548" y="858"/>
                  </a:cubicBezTo>
                  <a:cubicBezTo>
                    <a:pt x="3536" y="858"/>
                    <a:pt x="3536" y="846"/>
                    <a:pt x="3524" y="834"/>
                  </a:cubicBezTo>
                  <a:cubicBezTo>
                    <a:pt x="3512" y="822"/>
                    <a:pt x="3536" y="822"/>
                    <a:pt x="3536" y="822"/>
                  </a:cubicBezTo>
                  <a:cubicBezTo>
                    <a:pt x="3536" y="822"/>
                    <a:pt x="3512" y="822"/>
                    <a:pt x="3512" y="787"/>
                  </a:cubicBezTo>
                  <a:cubicBezTo>
                    <a:pt x="3512" y="787"/>
                    <a:pt x="3501" y="775"/>
                    <a:pt x="3501" y="775"/>
                  </a:cubicBezTo>
                  <a:cubicBezTo>
                    <a:pt x="3501" y="763"/>
                    <a:pt x="3429" y="679"/>
                    <a:pt x="3441" y="679"/>
                  </a:cubicBezTo>
                  <a:lnTo>
                    <a:pt x="3405" y="656"/>
                  </a:lnTo>
                  <a:cubicBezTo>
                    <a:pt x="3417" y="656"/>
                    <a:pt x="3405" y="632"/>
                    <a:pt x="3405" y="620"/>
                  </a:cubicBezTo>
                  <a:lnTo>
                    <a:pt x="3405" y="584"/>
                  </a:lnTo>
                  <a:cubicBezTo>
                    <a:pt x="3405" y="572"/>
                    <a:pt x="3381" y="572"/>
                    <a:pt x="3370" y="560"/>
                  </a:cubicBezTo>
                  <a:close/>
                  <a:moveTo>
                    <a:pt x="3791" y="1490"/>
                  </a:moveTo>
                  <a:cubicBezTo>
                    <a:pt x="3793" y="1495"/>
                    <a:pt x="3796" y="1501"/>
                    <a:pt x="3798" y="1506"/>
                  </a:cubicBezTo>
                  <a:lnTo>
                    <a:pt x="3798" y="1506"/>
                  </a:lnTo>
                  <a:lnTo>
                    <a:pt x="3798" y="1501"/>
                  </a:lnTo>
                  <a:cubicBezTo>
                    <a:pt x="3798" y="1494"/>
                    <a:pt x="3794" y="1491"/>
                    <a:pt x="3791" y="1490"/>
                  </a:cubicBezTo>
                  <a:close/>
                  <a:moveTo>
                    <a:pt x="1434" y="1598"/>
                  </a:moveTo>
                  <a:lnTo>
                    <a:pt x="1434" y="1598"/>
                  </a:lnTo>
                  <a:cubicBezTo>
                    <a:pt x="1435" y="1601"/>
                    <a:pt x="1436" y="1603"/>
                    <a:pt x="1436" y="1606"/>
                  </a:cubicBezTo>
                  <a:lnTo>
                    <a:pt x="1436" y="1606"/>
                  </a:lnTo>
                  <a:cubicBezTo>
                    <a:pt x="1431" y="1602"/>
                    <a:pt x="1432" y="1600"/>
                    <a:pt x="1434" y="1598"/>
                  </a:cubicBezTo>
                  <a:close/>
                  <a:moveTo>
                    <a:pt x="655" y="941"/>
                  </a:moveTo>
                  <a:cubicBezTo>
                    <a:pt x="655" y="953"/>
                    <a:pt x="691" y="989"/>
                    <a:pt x="703" y="1001"/>
                  </a:cubicBezTo>
                  <a:cubicBezTo>
                    <a:pt x="714" y="1013"/>
                    <a:pt x="714" y="1013"/>
                    <a:pt x="714" y="1025"/>
                  </a:cubicBezTo>
                  <a:cubicBezTo>
                    <a:pt x="714" y="1025"/>
                    <a:pt x="714" y="1049"/>
                    <a:pt x="726" y="1049"/>
                  </a:cubicBezTo>
                  <a:lnTo>
                    <a:pt x="738" y="1049"/>
                  </a:lnTo>
                  <a:cubicBezTo>
                    <a:pt x="750" y="1060"/>
                    <a:pt x="750" y="1072"/>
                    <a:pt x="762" y="1084"/>
                  </a:cubicBezTo>
                  <a:cubicBezTo>
                    <a:pt x="774" y="1084"/>
                    <a:pt x="798" y="1096"/>
                    <a:pt x="810" y="1096"/>
                  </a:cubicBezTo>
                  <a:lnTo>
                    <a:pt x="822" y="1096"/>
                  </a:lnTo>
                  <a:cubicBezTo>
                    <a:pt x="822" y="1108"/>
                    <a:pt x="834" y="1108"/>
                    <a:pt x="834" y="1120"/>
                  </a:cubicBezTo>
                  <a:cubicBezTo>
                    <a:pt x="845" y="1132"/>
                    <a:pt x="857" y="1144"/>
                    <a:pt x="869" y="1156"/>
                  </a:cubicBezTo>
                  <a:cubicBezTo>
                    <a:pt x="893" y="1168"/>
                    <a:pt x="905" y="1179"/>
                    <a:pt x="929" y="1191"/>
                  </a:cubicBezTo>
                  <a:cubicBezTo>
                    <a:pt x="929" y="1191"/>
                    <a:pt x="929" y="1215"/>
                    <a:pt x="941" y="1215"/>
                  </a:cubicBezTo>
                  <a:cubicBezTo>
                    <a:pt x="942" y="1217"/>
                    <a:pt x="944" y="1218"/>
                    <a:pt x="945" y="1218"/>
                  </a:cubicBezTo>
                  <a:cubicBezTo>
                    <a:pt x="948" y="1218"/>
                    <a:pt x="947" y="1207"/>
                    <a:pt x="952" y="1207"/>
                  </a:cubicBezTo>
                  <a:cubicBezTo>
                    <a:pt x="954" y="1207"/>
                    <a:pt x="958" y="1209"/>
                    <a:pt x="965" y="1215"/>
                  </a:cubicBezTo>
                  <a:cubicBezTo>
                    <a:pt x="988" y="1251"/>
                    <a:pt x="941" y="1227"/>
                    <a:pt x="965" y="1251"/>
                  </a:cubicBezTo>
                  <a:cubicBezTo>
                    <a:pt x="972" y="1259"/>
                    <a:pt x="976" y="1262"/>
                    <a:pt x="979" y="1262"/>
                  </a:cubicBezTo>
                  <a:cubicBezTo>
                    <a:pt x="983" y="1262"/>
                    <a:pt x="980" y="1251"/>
                    <a:pt x="988" y="1251"/>
                  </a:cubicBezTo>
                  <a:cubicBezTo>
                    <a:pt x="1012" y="1275"/>
                    <a:pt x="1024" y="1287"/>
                    <a:pt x="1036" y="1299"/>
                  </a:cubicBezTo>
                  <a:cubicBezTo>
                    <a:pt x="1072" y="1334"/>
                    <a:pt x="1119" y="1370"/>
                    <a:pt x="1155" y="1406"/>
                  </a:cubicBezTo>
                  <a:cubicBezTo>
                    <a:pt x="1161" y="1412"/>
                    <a:pt x="1164" y="1412"/>
                    <a:pt x="1167" y="1412"/>
                  </a:cubicBezTo>
                  <a:cubicBezTo>
                    <a:pt x="1170" y="1412"/>
                    <a:pt x="1173" y="1412"/>
                    <a:pt x="1179" y="1418"/>
                  </a:cubicBezTo>
                  <a:cubicBezTo>
                    <a:pt x="1191" y="1418"/>
                    <a:pt x="1179" y="1418"/>
                    <a:pt x="1191" y="1430"/>
                  </a:cubicBezTo>
                  <a:cubicBezTo>
                    <a:pt x="1203" y="1441"/>
                    <a:pt x="1215" y="1453"/>
                    <a:pt x="1238" y="1453"/>
                  </a:cubicBezTo>
                  <a:cubicBezTo>
                    <a:pt x="1262" y="1453"/>
                    <a:pt x="1250" y="1453"/>
                    <a:pt x="1250" y="1477"/>
                  </a:cubicBezTo>
                  <a:cubicBezTo>
                    <a:pt x="1254" y="1481"/>
                    <a:pt x="1258" y="1482"/>
                    <a:pt x="1263" y="1482"/>
                  </a:cubicBezTo>
                  <a:cubicBezTo>
                    <a:pt x="1271" y="1482"/>
                    <a:pt x="1279" y="1478"/>
                    <a:pt x="1283" y="1473"/>
                  </a:cubicBezTo>
                  <a:lnTo>
                    <a:pt x="1283" y="1473"/>
                  </a:lnTo>
                  <a:cubicBezTo>
                    <a:pt x="1284" y="1478"/>
                    <a:pt x="1286" y="1485"/>
                    <a:pt x="1286" y="1489"/>
                  </a:cubicBezTo>
                  <a:cubicBezTo>
                    <a:pt x="1286" y="1489"/>
                    <a:pt x="1298" y="1501"/>
                    <a:pt x="1310" y="1513"/>
                  </a:cubicBezTo>
                  <a:cubicBezTo>
                    <a:pt x="1322" y="1513"/>
                    <a:pt x="1369" y="1537"/>
                    <a:pt x="1357" y="1549"/>
                  </a:cubicBezTo>
                  <a:cubicBezTo>
                    <a:pt x="1334" y="1549"/>
                    <a:pt x="1393" y="1560"/>
                    <a:pt x="1393" y="1572"/>
                  </a:cubicBezTo>
                  <a:cubicBezTo>
                    <a:pt x="1405" y="1572"/>
                    <a:pt x="1393" y="1608"/>
                    <a:pt x="1429" y="1620"/>
                  </a:cubicBezTo>
                  <a:cubicBezTo>
                    <a:pt x="1436" y="1620"/>
                    <a:pt x="1438" y="1614"/>
                    <a:pt x="1436" y="1606"/>
                  </a:cubicBezTo>
                  <a:lnTo>
                    <a:pt x="1436" y="1606"/>
                  </a:lnTo>
                  <a:cubicBezTo>
                    <a:pt x="1437" y="1606"/>
                    <a:pt x="1439" y="1607"/>
                    <a:pt x="1441" y="1608"/>
                  </a:cubicBezTo>
                  <a:cubicBezTo>
                    <a:pt x="1457" y="1608"/>
                    <a:pt x="1451" y="1603"/>
                    <a:pt x="1453" y="1603"/>
                  </a:cubicBezTo>
                  <a:lnTo>
                    <a:pt x="1453" y="1603"/>
                  </a:lnTo>
                  <a:cubicBezTo>
                    <a:pt x="1454" y="1603"/>
                    <a:pt x="1457" y="1604"/>
                    <a:pt x="1465" y="1608"/>
                  </a:cubicBezTo>
                  <a:cubicBezTo>
                    <a:pt x="1465" y="1608"/>
                    <a:pt x="1466" y="1608"/>
                    <a:pt x="1467" y="1608"/>
                  </a:cubicBezTo>
                  <a:lnTo>
                    <a:pt x="1467" y="1608"/>
                  </a:lnTo>
                  <a:cubicBezTo>
                    <a:pt x="1462" y="1604"/>
                    <a:pt x="1457" y="1600"/>
                    <a:pt x="1453" y="1596"/>
                  </a:cubicBezTo>
                  <a:cubicBezTo>
                    <a:pt x="1448" y="1592"/>
                    <a:pt x="1444" y="1588"/>
                    <a:pt x="1441" y="1584"/>
                  </a:cubicBezTo>
                  <a:lnTo>
                    <a:pt x="1441" y="1584"/>
                  </a:lnTo>
                  <a:cubicBezTo>
                    <a:pt x="1448" y="1591"/>
                    <a:pt x="1438" y="1594"/>
                    <a:pt x="1434" y="1598"/>
                  </a:cubicBezTo>
                  <a:lnTo>
                    <a:pt x="1434" y="1598"/>
                  </a:lnTo>
                  <a:cubicBezTo>
                    <a:pt x="1428" y="1580"/>
                    <a:pt x="1412" y="1556"/>
                    <a:pt x="1405" y="1549"/>
                  </a:cubicBezTo>
                  <a:cubicBezTo>
                    <a:pt x="1396" y="1531"/>
                    <a:pt x="1388" y="1520"/>
                    <a:pt x="1384" y="1520"/>
                  </a:cubicBezTo>
                  <a:cubicBezTo>
                    <a:pt x="1382" y="1520"/>
                    <a:pt x="1381" y="1522"/>
                    <a:pt x="1381" y="1525"/>
                  </a:cubicBezTo>
                  <a:cubicBezTo>
                    <a:pt x="1369" y="1525"/>
                    <a:pt x="1369" y="1513"/>
                    <a:pt x="1357" y="1501"/>
                  </a:cubicBezTo>
                  <a:cubicBezTo>
                    <a:pt x="1346" y="1489"/>
                    <a:pt x="1334" y="1477"/>
                    <a:pt x="1322" y="1465"/>
                  </a:cubicBezTo>
                  <a:cubicBezTo>
                    <a:pt x="1298" y="1465"/>
                    <a:pt x="1298" y="1465"/>
                    <a:pt x="1286" y="1453"/>
                  </a:cubicBezTo>
                  <a:cubicBezTo>
                    <a:pt x="1286" y="1430"/>
                    <a:pt x="1226" y="1430"/>
                    <a:pt x="1238" y="1406"/>
                  </a:cubicBezTo>
                  <a:lnTo>
                    <a:pt x="1238" y="1406"/>
                  </a:lnTo>
                  <a:cubicBezTo>
                    <a:pt x="1237" y="1407"/>
                    <a:pt x="1235" y="1408"/>
                    <a:pt x="1233" y="1408"/>
                  </a:cubicBezTo>
                  <a:cubicBezTo>
                    <a:pt x="1220" y="1408"/>
                    <a:pt x="1199" y="1380"/>
                    <a:pt x="1179" y="1370"/>
                  </a:cubicBezTo>
                  <a:cubicBezTo>
                    <a:pt x="1175" y="1366"/>
                    <a:pt x="1174" y="1365"/>
                    <a:pt x="1173" y="1365"/>
                  </a:cubicBezTo>
                  <a:lnTo>
                    <a:pt x="1173" y="1365"/>
                  </a:lnTo>
                  <a:cubicBezTo>
                    <a:pt x="1172" y="1365"/>
                    <a:pt x="1175" y="1370"/>
                    <a:pt x="1167" y="1370"/>
                  </a:cubicBezTo>
                  <a:cubicBezTo>
                    <a:pt x="1155" y="1370"/>
                    <a:pt x="1155" y="1358"/>
                    <a:pt x="1155" y="1346"/>
                  </a:cubicBezTo>
                  <a:cubicBezTo>
                    <a:pt x="1167" y="1334"/>
                    <a:pt x="1131" y="1334"/>
                    <a:pt x="1119" y="1322"/>
                  </a:cubicBezTo>
                  <a:cubicBezTo>
                    <a:pt x="1095" y="1299"/>
                    <a:pt x="1084" y="1287"/>
                    <a:pt x="1060" y="1263"/>
                  </a:cubicBezTo>
                  <a:cubicBezTo>
                    <a:pt x="1060" y="1263"/>
                    <a:pt x="1048" y="1263"/>
                    <a:pt x="1048" y="1251"/>
                  </a:cubicBezTo>
                  <a:cubicBezTo>
                    <a:pt x="1036" y="1251"/>
                    <a:pt x="1024" y="1239"/>
                    <a:pt x="1024" y="1227"/>
                  </a:cubicBezTo>
                  <a:cubicBezTo>
                    <a:pt x="1012" y="1215"/>
                    <a:pt x="1024" y="1215"/>
                    <a:pt x="1012" y="1203"/>
                  </a:cubicBezTo>
                  <a:lnTo>
                    <a:pt x="976" y="1203"/>
                  </a:lnTo>
                  <a:cubicBezTo>
                    <a:pt x="976" y="1203"/>
                    <a:pt x="953" y="1179"/>
                    <a:pt x="953" y="1168"/>
                  </a:cubicBezTo>
                  <a:cubicBezTo>
                    <a:pt x="941" y="1156"/>
                    <a:pt x="929" y="1144"/>
                    <a:pt x="917" y="1132"/>
                  </a:cubicBezTo>
                  <a:cubicBezTo>
                    <a:pt x="905" y="1120"/>
                    <a:pt x="881" y="1108"/>
                    <a:pt x="869" y="1096"/>
                  </a:cubicBezTo>
                  <a:cubicBezTo>
                    <a:pt x="869" y="1096"/>
                    <a:pt x="845" y="1096"/>
                    <a:pt x="834" y="1084"/>
                  </a:cubicBezTo>
                  <a:cubicBezTo>
                    <a:pt x="834" y="1080"/>
                    <a:pt x="836" y="1079"/>
                    <a:pt x="840" y="1079"/>
                  </a:cubicBezTo>
                  <a:cubicBezTo>
                    <a:pt x="847" y="1079"/>
                    <a:pt x="857" y="1084"/>
                    <a:pt x="857" y="1084"/>
                  </a:cubicBezTo>
                  <a:cubicBezTo>
                    <a:pt x="857" y="1084"/>
                    <a:pt x="834" y="1060"/>
                    <a:pt x="822" y="1060"/>
                  </a:cubicBezTo>
                  <a:cubicBezTo>
                    <a:pt x="822" y="1056"/>
                    <a:pt x="820" y="1055"/>
                    <a:pt x="818" y="1055"/>
                  </a:cubicBezTo>
                  <a:cubicBezTo>
                    <a:pt x="814" y="1055"/>
                    <a:pt x="806" y="1060"/>
                    <a:pt x="798" y="1060"/>
                  </a:cubicBezTo>
                  <a:cubicBezTo>
                    <a:pt x="786" y="1049"/>
                    <a:pt x="786" y="1049"/>
                    <a:pt x="774" y="1037"/>
                  </a:cubicBezTo>
                  <a:cubicBezTo>
                    <a:pt x="750" y="1001"/>
                    <a:pt x="762" y="1001"/>
                    <a:pt x="726" y="977"/>
                  </a:cubicBezTo>
                  <a:cubicBezTo>
                    <a:pt x="714" y="977"/>
                    <a:pt x="703" y="965"/>
                    <a:pt x="691" y="953"/>
                  </a:cubicBezTo>
                  <a:cubicBezTo>
                    <a:pt x="691" y="953"/>
                    <a:pt x="679" y="953"/>
                    <a:pt x="655" y="941"/>
                  </a:cubicBezTo>
                  <a:close/>
                  <a:moveTo>
                    <a:pt x="1508" y="1654"/>
                  </a:moveTo>
                  <a:lnTo>
                    <a:pt x="1508" y="1654"/>
                  </a:lnTo>
                  <a:cubicBezTo>
                    <a:pt x="1507" y="1656"/>
                    <a:pt x="1507" y="1658"/>
                    <a:pt x="1508" y="1658"/>
                  </a:cubicBezTo>
                  <a:cubicBezTo>
                    <a:pt x="1509" y="1658"/>
                    <a:pt x="1510" y="1657"/>
                    <a:pt x="1512" y="1656"/>
                  </a:cubicBezTo>
                  <a:cubicBezTo>
                    <a:pt x="1512" y="1656"/>
                    <a:pt x="1510" y="1655"/>
                    <a:pt x="1508" y="1654"/>
                  </a:cubicBezTo>
                  <a:close/>
                  <a:moveTo>
                    <a:pt x="286" y="1668"/>
                  </a:moveTo>
                  <a:cubicBezTo>
                    <a:pt x="290" y="1672"/>
                    <a:pt x="291" y="1673"/>
                    <a:pt x="291" y="1673"/>
                  </a:cubicBezTo>
                  <a:cubicBezTo>
                    <a:pt x="290" y="1673"/>
                    <a:pt x="287" y="1671"/>
                    <a:pt x="282" y="1669"/>
                  </a:cubicBezTo>
                  <a:lnTo>
                    <a:pt x="282" y="1669"/>
                  </a:lnTo>
                  <a:cubicBezTo>
                    <a:pt x="284" y="1668"/>
                    <a:pt x="286" y="1668"/>
                    <a:pt x="286" y="1668"/>
                  </a:cubicBezTo>
                  <a:close/>
                  <a:moveTo>
                    <a:pt x="1467" y="1608"/>
                  </a:moveTo>
                  <a:lnTo>
                    <a:pt x="1467" y="1608"/>
                  </a:lnTo>
                  <a:cubicBezTo>
                    <a:pt x="1477" y="1616"/>
                    <a:pt x="1484" y="1624"/>
                    <a:pt x="1476" y="1632"/>
                  </a:cubicBezTo>
                  <a:cubicBezTo>
                    <a:pt x="1476" y="1641"/>
                    <a:pt x="1498" y="1650"/>
                    <a:pt x="1508" y="1654"/>
                  </a:cubicBezTo>
                  <a:lnTo>
                    <a:pt x="1508" y="1654"/>
                  </a:lnTo>
                  <a:cubicBezTo>
                    <a:pt x="1508" y="1653"/>
                    <a:pt x="1508" y="1653"/>
                    <a:pt x="1508" y="1652"/>
                  </a:cubicBezTo>
                  <a:lnTo>
                    <a:pt x="1508" y="1652"/>
                  </a:lnTo>
                  <a:cubicBezTo>
                    <a:pt x="1514" y="1654"/>
                    <a:pt x="1520" y="1656"/>
                    <a:pt x="1524" y="1656"/>
                  </a:cubicBezTo>
                  <a:lnTo>
                    <a:pt x="1548" y="1680"/>
                  </a:lnTo>
                  <a:cubicBezTo>
                    <a:pt x="1548" y="1680"/>
                    <a:pt x="1572" y="1691"/>
                    <a:pt x="1572" y="1691"/>
                  </a:cubicBezTo>
                  <a:lnTo>
                    <a:pt x="1584" y="1691"/>
                  </a:lnTo>
                  <a:lnTo>
                    <a:pt x="1601" y="1703"/>
                  </a:lnTo>
                  <a:lnTo>
                    <a:pt x="1601" y="1703"/>
                  </a:lnTo>
                  <a:cubicBezTo>
                    <a:pt x="1615" y="1701"/>
                    <a:pt x="1594" y="1690"/>
                    <a:pt x="1584" y="1680"/>
                  </a:cubicBezTo>
                  <a:cubicBezTo>
                    <a:pt x="1572" y="1668"/>
                    <a:pt x="1560" y="1668"/>
                    <a:pt x="1560" y="1668"/>
                  </a:cubicBezTo>
                  <a:lnTo>
                    <a:pt x="1560" y="1668"/>
                  </a:lnTo>
                  <a:cubicBezTo>
                    <a:pt x="1560" y="1676"/>
                    <a:pt x="1566" y="1684"/>
                    <a:pt x="1565" y="1684"/>
                  </a:cubicBezTo>
                  <a:cubicBezTo>
                    <a:pt x="1565" y="1684"/>
                    <a:pt x="1563" y="1683"/>
                    <a:pt x="1560" y="1680"/>
                  </a:cubicBezTo>
                  <a:cubicBezTo>
                    <a:pt x="1548" y="1680"/>
                    <a:pt x="1536" y="1656"/>
                    <a:pt x="1524" y="1644"/>
                  </a:cubicBezTo>
                  <a:cubicBezTo>
                    <a:pt x="1522" y="1642"/>
                    <a:pt x="1521" y="1641"/>
                    <a:pt x="1519" y="1641"/>
                  </a:cubicBezTo>
                  <a:cubicBezTo>
                    <a:pt x="1514" y="1641"/>
                    <a:pt x="1510" y="1647"/>
                    <a:pt x="1508" y="1652"/>
                  </a:cubicBezTo>
                  <a:lnTo>
                    <a:pt x="1508" y="1652"/>
                  </a:lnTo>
                  <a:cubicBezTo>
                    <a:pt x="1498" y="1647"/>
                    <a:pt x="1488" y="1640"/>
                    <a:pt x="1488" y="1632"/>
                  </a:cubicBezTo>
                  <a:cubicBezTo>
                    <a:pt x="1499" y="1632"/>
                    <a:pt x="1480" y="1611"/>
                    <a:pt x="1467" y="1608"/>
                  </a:cubicBezTo>
                  <a:close/>
                  <a:moveTo>
                    <a:pt x="1652" y="1768"/>
                  </a:moveTo>
                  <a:cubicBezTo>
                    <a:pt x="1650" y="1773"/>
                    <a:pt x="1649" y="1777"/>
                    <a:pt x="1651" y="1777"/>
                  </a:cubicBezTo>
                  <a:cubicBezTo>
                    <a:pt x="1652" y="1777"/>
                    <a:pt x="1653" y="1777"/>
                    <a:pt x="1655" y="1775"/>
                  </a:cubicBezTo>
                  <a:cubicBezTo>
                    <a:pt x="1655" y="1773"/>
                    <a:pt x="1654" y="1771"/>
                    <a:pt x="1652" y="1768"/>
                  </a:cubicBezTo>
                  <a:close/>
                  <a:moveTo>
                    <a:pt x="1563" y="1700"/>
                  </a:moveTo>
                  <a:cubicBezTo>
                    <a:pt x="1561" y="1700"/>
                    <a:pt x="1560" y="1701"/>
                    <a:pt x="1560" y="1703"/>
                  </a:cubicBezTo>
                  <a:cubicBezTo>
                    <a:pt x="1560" y="1715"/>
                    <a:pt x="1572" y="1727"/>
                    <a:pt x="1584" y="1727"/>
                  </a:cubicBezTo>
                  <a:cubicBezTo>
                    <a:pt x="1604" y="1727"/>
                    <a:pt x="1642" y="1753"/>
                    <a:pt x="1652" y="1768"/>
                  </a:cubicBezTo>
                  <a:lnTo>
                    <a:pt x="1652" y="1768"/>
                  </a:lnTo>
                  <a:cubicBezTo>
                    <a:pt x="1654" y="1764"/>
                    <a:pt x="1658" y="1760"/>
                    <a:pt x="1662" y="1760"/>
                  </a:cubicBezTo>
                  <a:cubicBezTo>
                    <a:pt x="1663" y="1760"/>
                    <a:pt x="1665" y="1761"/>
                    <a:pt x="1667" y="1763"/>
                  </a:cubicBezTo>
                  <a:cubicBezTo>
                    <a:pt x="1679" y="1763"/>
                    <a:pt x="1691" y="1775"/>
                    <a:pt x="1691" y="1775"/>
                  </a:cubicBezTo>
                  <a:cubicBezTo>
                    <a:pt x="1692" y="1774"/>
                    <a:pt x="1693" y="1773"/>
                    <a:pt x="1695" y="1773"/>
                  </a:cubicBezTo>
                  <a:cubicBezTo>
                    <a:pt x="1713" y="1773"/>
                    <a:pt x="1775" y="1835"/>
                    <a:pt x="1786" y="1846"/>
                  </a:cubicBezTo>
                  <a:cubicBezTo>
                    <a:pt x="1820" y="1869"/>
                    <a:pt x="1844" y="1881"/>
                    <a:pt x="1877" y="1882"/>
                  </a:cubicBezTo>
                  <a:lnTo>
                    <a:pt x="1877" y="1882"/>
                  </a:lnTo>
                  <a:cubicBezTo>
                    <a:pt x="1866" y="1877"/>
                    <a:pt x="1852" y="1870"/>
                    <a:pt x="1846" y="1870"/>
                  </a:cubicBezTo>
                  <a:cubicBezTo>
                    <a:pt x="1846" y="1870"/>
                    <a:pt x="1810" y="1846"/>
                    <a:pt x="1810" y="1834"/>
                  </a:cubicBezTo>
                  <a:cubicBezTo>
                    <a:pt x="1810" y="1822"/>
                    <a:pt x="1798" y="1811"/>
                    <a:pt x="1774" y="1799"/>
                  </a:cubicBezTo>
                  <a:lnTo>
                    <a:pt x="1738" y="1799"/>
                  </a:lnTo>
                  <a:cubicBezTo>
                    <a:pt x="1738" y="1799"/>
                    <a:pt x="1727" y="1787"/>
                    <a:pt x="1715" y="1775"/>
                  </a:cubicBezTo>
                  <a:cubicBezTo>
                    <a:pt x="1715" y="1775"/>
                    <a:pt x="1667" y="1739"/>
                    <a:pt x="1667" y="1739"/>
                  </a:cubicBezTo>
                  <a:cubicBezTo>
                    <a:pt x="1667" y="1741"/>
                    <a:pt x="1666" y="1742"/>
                    <a:pt x="1663" y="1742"/>
                  </a:cubicBezTo>
                  <a:cubicBezTo>
                    <a:pt x="1654" y="1742"/>
                    <a:pt x="1629" y="1725"/>
                    <a:pt x="1619" y="1715"/>
                  </a:cubicBezTo>
                  <a:lnTo>
                    <a:pt x="1601" y="1703"/>
                  </a:lnTo>
                  <a:lnTo>
                    <a:pt x="1601" y="1703"/>
                  </a:lnTo>
                  <a:cubicBezTo>
                    <a:pt x="1600" y="1703"/>
                    <a:pt x="1598" y="1703"/>
                    <a:pt x="1596" y="1703"/>
                  </a:cubicBezTo>
                  <a:cubicBezTo>
                    <a:pt x="1593" y="1706"/>
                    <a:pt x="1590" y="1707"/>
                    <a:pt x="1587" y="1707"/>
                  </a:cubicBezTo>
                  <a:cubicBezTo>
                    <a:pt x="1578" y="1707"/>
                    <a:pt x="1568" y="1700"/>
                    <a:pt x="1563" y="1700"/>
                  </a:cubicBezTo>
                  <a:close/>
                  <a:moveTo>
                    <a:pt x="1877" y="1882"/>
                  </a:moveTo>
                  <a:cubicBezTo>
                    <a:pt x="1877" y="1882"/>
                    <a:pt x="1877" y="1882"/>
                    <a:pt x="1877" y="1882"/>
                  </a:cubicBezTo>
                  <a:lnTo>
                    <a:pt x="1881" y="1882"/>
                  </a:lnTo>
                  <a:cubicBezTo>
                    <a:pt x="1880" y="1882"/>
                    <a:pt x="1879" y="1882"/>
                    <a:pt x="1877" y="1882"/>
                  </a:cubicBezTo>
                  <a:close/>
                  <a:moveTo>
                    <a:pt x="1857" y="1882"/>
                  </a:moveTo>
                  <a:lnTo>
                    <a:pt x="1869" y="1894"/>
                  </a:lnTo>
                  <a:cubicBezTo>
                    <a:pt x="1869" y="1894"/>
                    <a:pt x="1881" y="1906"/>
                    <a:pt x="1893" y="1906"/>
                  </a:cubicBezTo>
                  <a:cubicBezTo>
                    <a:pt x="1899" y="1900"/>
                    <a:pt x="1899" y="1897"/>
                    <a:pt x="1901" y="1897"/>
                  </a:cubicBezTo>
                  <a:cubicBezTo>
                    <a:pt x="1902" y="1897"/>
                    <a:pt x="1905" y="1900"/>
                    <a:pt x="1917" y="1906"/>
                  </a:cubicBezTo>
                  <a:lnTo>
                    <a:pt x="1921" y="1908"/>
                  </a:lnTo>
                  <a:lnTo>
                    <a:pt x="1921" y="1908"/>
                  </a:lnTo>
                  <a:cubicBezTo>
                    <a:pt x="1925" y="1904"/>
                    <a:pt x="1929" y="1899"/>
                    <a:pt x="1929" y="1894"/>
                  </a:cubicBezTo>
                  <a:cubicBezTo>
                    <a:pt x="1917" y="1894"/>
                    <a:pt x="1893" y="1882"/>
                    <a:pt x="1893" y="1882"/>
                  </a:cubicBezTo>
                  <a:cubicBezTo>
                    <a:pt x="1893" y="1884"/>
                    <a:pt x="1892" y="1885"/>
                    <a:pt x="1889" y="1885"/>
                  </a:cubicBezTo>
                  <a:cubicBezTo>
                    <a:pt x="1887" y="1885"/>
                    <a:pt x="1882" y="1884"/>
                    <a:pt x="1877" y="1882"/>
                  </a:cubicBezTo>
                  <a:close/>
                  <a:moveTo>
                    <a:pt x="1921" y="1908"/>
                  </a:moveTo>
                  <a:cubicBezTo>
                    <a:pt x="1915" y="1914"/>
                    <a:pt x="1910" y="1918"/>
                    <a:pt x="1917" y="1918"/>
                  </a:cubicBezTo>
                  <a:cubicBezTo>
                    <a:pt x="1922" y="1920"/>
                    <a:pt x="1925" y="1921"/>
                    <a:pt x="1927" y="1921"/>
                  </a:cubicBezTo>
                  <a:cubicBezTo>
                    <a:pt x="1931" y="1921"/>
                    <a:pt x="1927" y="1914"/>
                    <a:pt x="1931" y="1914"/>
                  </a:cubicBezTo>
                  <a:cubicBezTo>
                    <a:pt x="1933" y="1914"/>
                    <a:pt x="1936" y="1915"/>
                    <a:pt x="1941" y="1918"/>
                  </a:cubicBezTo>
                  <a:lnTo>
                    <a:pt x="1921" y="1908"/>
                  </a:lnTo>
                  <a:close/>
                  <a:moveTo>
                    <a:pt x="2000" y="1930"/>
                  </a:moveTo>
                  <a:cubicBezTo>
                    <a:pt x="1997" y="1930"/>
                    <a:pt x="1997" y="1933"/>
                    <a:pt x="2000" y="1939"/>
                  </a:cubicBezTo>
                  <a:lnTo>
                    <a:pt x="2000" y="1939"/>
                  </a:lnTo>
                  <a:cubicBezTo>
                    <a:pt x="2000" y="1936"/>
                    <a:pt x="2000" y="1932"/>
                    <a:pt x="2000" y="1930"/>
                  </a:cubicBezTo>
                  <a:close/>
                  <a:moveTo>
                    <a:pt x="1941" y="1918"/>
                  </a:moveTo>
                  <a:lnTo>
                    <a:pt x="1941" y="1930"/>
                  </a:lnTo>
                  <a:lnTo>
                    <a:pt x="1966" y="1946"/>
                  </a:lnTo>
                  <a:lnTo>
                    <a:pt x="1966" y="1946"/>
                  </a:lnTo>
                  <a:cubicBezTo>
                    <a:pt x="1968" y="1940"/>
                    <a:pt x="1968" y="1936"/>
                    <a:pt x="1941" y="1918"/>
                  </a:cubicBezTo>
                  <a:close/>
                  <a:moveTo>
                    <a:pt x="1966" y="1946"/>
                  </a:moveTo>
                  <a:cubicBezTo>
                    <a:pt x="1965" y="1948"/>
                    <a:pt x="1965" y="1950"/>
                    <a:pt x="1965" y="1953"/>
                  </a:cubicBezTo>
                  <a:lnTo>
                    <a:pt x="1977" y="1953"/>
                  </a:lnTo>
                  <a:lnTo>
                    <a:pt x="1966" y="1946"/>
                  </a:lnTo>
                  <a:close/>
                  <a:moveTo>
                    <a:pt x="2000" y="1939"/>
                  </a:moveTo>
                  <a:cubicBezTo>
                    <a:pt x="2000" y="1945"/>
                    <a:pt x="1998" y="1950"/>
                    <a:pt x="1995" y="1953"/>
                  </a:cubicBezTo>
                  <a:lnTo>
                    <a:pt x="2000" y="1953"/>
                  </a:lnTo>
                  <a:cubicBezTo>
                    <a:pt x="2003" y="1953"/>
                    <a:pt x="2006" y="1953"/>
                    <a:pt x="2008" y="1954"/>
                  </a:cubicBezTo>
                  <a:lnTo>
                    <a:pt x="2008" y="1954"/>
                  </a:lnTo>
                  <a:cubicBezTo>
                    <a:pt x="2005" y="1948"/>
                    <a:pt x="2002" y="1943"/>
                    <a:pt x="2000" y="1939"/>
                  </a:cubicBezTo>
                  <a:close/>
                  <a:moveTo>
                    <a:pt x="1977" y="1953"/>
                  </a:moveTo>
                  <a:cubicBezTo>
                    <a:pt x="1981" y="1956"/>
                    <a:pt x="1985" y="1957"/>
                    <a:pt x="1988" y="1957"/>
                  </a:cubicBezTo>
                  <a:cubicBezTo>
                    <a:pt x="1991" y="1957"/>
                    <a:pt x="1994" y="1955"/>
                    <a:pt x="1995" y="1953"/>
                  </a:cubicBezTo>
                  <a:close/>
                  <a:moveTo>
                    <a:pt x="2008" y="1954"/>
                  </a:moveTo>
                  <a:lnTo>
                    <a:pt x="2008" y="1954"/>
                  </a:lnTo>
                  <a:cubicBezTo>
                    <a:pt x="2017" y="1967"/>
                    <a:pt x="2030" y="1983"/>
                    <a:pt x="2036" y="1989"/>
                  </a:cubicBezTo>
                  <a:cubicBezTo>
                    <a:pt x="2036" y="1989"/>
                    <a:pt x="2041" y="1994"/>
                    <a:pt x="2045" y="1994"/>
                  </a:cubicBezTo>
                  <a:cubicBezTo>
                    <a:pt x="2047" y="1994"/>
                    <a:pt x="2048" y="1993"/>
                    <a:pt x="2048" y="1989"/>
                  </a:cubicBezTo>
                  <a:cubicBezTo>
                    <a:pt x="2047" y="1986"/>
                    <a:pt x="2045" y="1983"/>
                    <a:pt x="2044" y="1981"/>
                  </a:cubicBezTo>
                  <a:lnTo>
                    <a:pt x="2044" y="1981"/>
                  </a:lnTo>
                  <a:cubicBezTo>
                    <a:pt x="2045" y="1981"/>
                    <a:pt x="2046" y="1981"/>
                    <a:pt x="2047" y="1981"/>
                  </a:cubicBezTo>
                  <a:cubicBezTo>
                    <a:pt x="2051" y="1981"/>
                    <a:pt x="2055" y="1981"/>
                    <a:pt x="2059" y="1980"/>
                  </a:cubicBezTo>
                  <a:lnTo>
                    <a:pt x="2059" y="1980"/>
                  </a:lnTo>
                  <a:cubicBezTo>
                    <a:pt x="2067" y="1985"/>
                    <a:pt x="2076" y="1993"/>
                    <a:pt x="2084" y="2001"/>
                  </a:cubicBezTo>
                  <a:lnTo>
                    <a:pt x="2084" y="1989"/>
                  </a:lnTo>
                  <a:cubicBezTo>
                    <a:pt x="2084" y="1989"/>
                    <a:pt x="2085" y="1991"/>
                    <a:pt x="2087" y="1995"/>
                  </a:cubicBezTo>
                  <a:lnTo>
                    <a:pt x="2087" y="1995"/>
                  </a:lnTo>
                  <a:cubicBezTo>
                    <a:pt x="2092" y="1982"/>
                    <a:pt x="2082" y="1980"/>
                    <a:pt x="2069" y="1980"/>
                  </a:cubicBezTo>
                  <a:cubicBezTo>
                    <a:pt x="2066" y="1980"/>
                    <a:pt x="2063" y="1980"/>
                    <a:pt x="2059" y="1980"/>
                  </a:cubicBezTo>
                  <a:lnTo>
                    <a:pt x="2059" y="1980"/>
                  </a:lnTo>
                  <a:cubicBezTo>
                    <a:pt x="2056" y="1978"/>
                    <a:pt x="2052" y="1977"/>
                    <a:pt x="2048" y="1977"/>
                  </a:cubicBezTo>
                  <a:cubicBezTo>
                    <a:pt x="2043" y="1968"/>
                    <a:pt x="2041" y="1964"/>
                    <a:pt x="2040" y="1964"/>
                  </a:cubicBezTo>
                  <a:lnTo>
                    <a:pt x="2040" y="1964"/>
                  </a:lnTo>
                  <a:cubicBezTo>
                    <a:pt x="2038" y="1964"/>
                    <a:pt x="2040" y="1971"/>
                    <a:pt x="2044" y="1981"/>
                  </a:cubicBezTo>
                  <a:lnTo>
                    <a:pt x="2044" y="1981"/>
                  </a:lnTo>
                  <a:cubicBezTo>
                    <a:pt x="2039" y="1981"/>
                    <a:pt x="2036" y="1980"/>
                    <a:pt x="2036" y="1977"/>
                  </a:cubicBezTo>
                  <a:cubicBezTo>
                    <a:pt x="2025" y="1966"/>
                    <a:pt x="2034" y="1955"/>
                    <a:pt x="2008" y="1954"/>
                  </a:cubicBezTo>
                  <a:close/>
                  <a:moveTo>
                    <a:pt x="595" y="2001"/>
                  </a:moveTo>
                  <a:lnTo>
                    <a:pt x="595" y="2001"/>
                  </a:lnTo>
                  <a:cubicBezTo>
                    <a:pt x="601" y="2007"/>
                    <a:pt x="601" y="2010"/>
                    <a:pt x="600" y="2010"/>
                  </a:cubicBezTo>
                  <a:cubicBezTo>
                    <a:pt x="598" y="2010"/>
                    <a:pt x="595" y="2007"/>
                    <a:pt x="595" y="2001"/>
                  </a:cubicBezTo>
                  <a:close/>
                  <a:moveTo>
                    <a:pt x="3762" y="13"/>
                  </a:moveTo>
                  <a:cubicBezTo>
                    <a:pt x="3734" y="22"/>
                    <a:pt x="3728" y="40"/>
                    <a:pt x="3708" y="40"/>
                  </a:cubicBezTo>
                  <a:cubicBezTo>
                    <a:pt x="3703" y="40"/>
                    <a:pt x="3698" y="39"/>
                    <a:pt x="3691" y="36"/>
                  </a:cubicBezTo>
                  <a:lnTo>
                    <a:pt x="3643" y="36"/>
                  </a:lnTo>
                  <a:cubicBezTo>
                    <a:pt x="3632" y="36"/>
                    <a:pt x="3632" y="48"/>
                    <a:pt x="3620" y="48"/>
                  </a:cubicBezTo>
                  <a:cubicBezTo>
                    <a:pt x="3616" y="52"/>
                    <a:pt x="3612" y="54"/>
                    <a:pt x="3607" y="54"/>
                  </a:cubicBezTo>
                  <a:cubicBezTo>
                    <a:pt x="3598" y="54"/>
                    <a:pt x="3588" y="48"/>
                    <a:pt x="3572" y="48"/>
                  </a:cubicBezTo>
                  <a:cubicBezTo>
                    <a:pt x="3560" y="48"/>
                    <a:pt x="3572" y="60"/>
                    <a:pt x="3572" y="60"/>
                  </a:cubicBezTo>
                  <a:cubicBezTo>
                    <a:pt x="3572" y="60"/>
                    <a:pt x="3536" y="72"/>
                    <a:pt x="3512" y="84"/>
                  </a:cubicBezTo>
                  <a:cubicBezTo>
                    <a:pt x="3524" y="84"/>
                    <a:pt x="3548" y="96"/>
                    <a:pt x="3512" y="108"/>
                  </a:cubicBezTo>
                  <a:cubicBezTo>
                    <a:pt x="3477" y="120"/>
                    <a:pt x="3501" y="108"/>
                    <a:pt x="3477" y="132"/>
                  </a:cubicBezTo>
                  <a:cubicBezTo>
                    <a:pt x="3469" y="140"/>
                    <a:pt x="3465" y="142"/>
                    <a:pt x="3463" y="142"/>
                  </a:cubicBezTo>
                  <a:cubicBezTo>
                    <a:pt x="3458" y="142"/>
                    <a:pt x="3461" y="132"/>
                    <a:pt x="3453" y="132"/>
                  </a:cubicBezTo>
                  <a:cubicBezTo>
                    <a:pt x="3453" y="132"/>
                    <a:pt x="3417" y="191"/>
                    <a:pt x="3429" y="203"/>
                  </a:cubicBezTo>
                  <a:cubicBezTo>
                    <a:pt x="3417" y="203"/>
                    <a:pt x="3393" y="239"/>
                    <a:pt x="3381" y="251"/>
                  </a:cubicBezTo>
                  <a:cubicBezTo>
                    <a:pt x="3381" y="263"/>
                    <a:pt x="3381" y="275"/>
                    <a:pt x="3381" y="287"/>
                  </a:cubicBezTo>
                  <a:lnTo>
                    <a:pt x="3381" y="298"/>
                  </a:lnTo>
                  <a:lnTo>
                    <a:pt x="3358" y="298"/>
                  </a:lnTo>
                  <a:cubicBezTo>
                    <a:pt x="3346" y="298"/>
                    <a:pt x="3358" y="322"/>
                    <a:pt x="3358" y="334"/>
                  </a:cubicBezTo>
                  <a:cubicBezTo>
                    <a:pt x="3358" y="334"/>
                    <a:pt x="3366" y="334"/>
                    <a:pt x="3369" y="347"/>
                  </a:cubicBezTo>
                  <a:lnTo>
                    <a:pt x="3369" y="347"/>
                  </a:lnTo>
                  <a:cubicBezTo>
                    <a:pt x="3369" y="347"/>
                    <a:pt x="3369" y="346"/>
                    <a:pt x="3370" y="346"/>
                  </a:cubicBezTo>
                  <a:cubicBezTo>
                    <a:pt x="3370" y="354"/>
                    <a:pt x="3370" y="363"/>
                    <a:pt x="3370" y="370"/>
                  </a:cubicBezTo>
                  <a:cubicBezTo>
                    <a:pt x="3381" y="334"/>
                    <a:pt x="3381" y="322"/>
                    <a:pt x="3370" y="322"/>
                  </a:cubicBezTo>
                  <a:cubicBezTo>
                    <a:pt x="3393" y="322"/>
                    <a:pt x="3417" y="239"/>
                    <a:pt x="3441" y="215"/>
                  </a:cubicBezTo>
                  <a:cubicBezTo>
                    <a:pt x="3465" y="191"/>
                    <a:pt x="3441" y="203"/>
                    <a:pt x="3441" y="191"/>
                  </a:cubicBezTo>
                  <a:cubicBezTo>
                    <a:pt x="3441" y="179"/>
                    <a:pt x="3441" y="167"/>
                    <a:pt x="3465" y="167"/>
                  </a:cubicBezTo>
                  <a:cubicBezTo>
                    <a:pt x="3477" y="167"/>
                    <a:pt x="3512" y="144"/>
                    <a:pt x="3536" y="132"/>
                  </a:cubicBezTo>
                  <a:cubicBezTo>
                    <a:pt x="3548" y="132"/>
                    <a:pt x="3560" y="120"/>
                    <a:pt x="3572" y="108"/>
                  </a:cubicBezTo>
                  <a:cubicBezTo>
                    <a:pt x="3584" y="84"/>
                    <a:pt x="3596" y="72"/>
                    <a:pt x="3620" y="72"/>
                  </a:cubicBezTo>
                  <a:cubicBezTo>
                    <a:pt x="3603" y="81"/>
                    <a:pt x="3592" y="89"/>
                    <a:pt x="3600" y="89"/>
                  </a:cubicBezTo>
                  <a:cubicBezTo>
                    <a:pt x="3603" y="89"/>
                    <a:pt x="3609" y="88"/>
                    <a:pt x="3620" y="84"/>
                  </a:cubicBezTo>
                  <a:cubicBezTo>
                    <a:pt x="3643" y="84"/>
                    <a:pt x="3667" y="72"/>
                    <a:pt x="3691" y="72"/>
                  </a:cubicBezTo>
                  <a:cubicBezTo>
                    <a:pt x="3718" y="72"/>
                    <a:pt x="3731" y="72"/>
                    <a:pt x="3741" y="62"/>
                  </a:cubicBezTo>
                  <a:lnTo>
                    <a:pt x="3741" y="62"/>
                  </a:lnTo>
                  <a:cubicBezTo>
                    <a:pt x="3740" y="66"/>
                    <a:pt x="3739" y="70"/>
                    <a:pt x="3739" y="72"/>
                  </a:cubicBezTo>
                  <a:lnTo>
                    <a:pt x="3798" y="72"/>
                  </a:lnTo>
                  <a:cubicBezTo>
                    <a:pt x="3810" y="72"/>
                    <a:pt x="3798" y="72"/>
                    <a:pt x="3810" y="60"/>
                  </a:cubicBezTo>
                  <a:cubicBezTo>
                    <a:pt x="3812" y="58"/>
                    <a:pt x="3814" y="57"/>
                    <a:pt x="3816" y="57"/>
                  </a:cubicBezTo>
                  <a:cubicBezTo>
                    <a:pt x="3822" y="57"/>
                    <a:pt x="3824" y="72"/>
                    <a:pt x="3834" y="72"/>
                  </a:cubicBezTo>
                  <a:lnTo>
                    <a:pt x="3858" y="84"/>
                  </a:lnTo>
                  <a:lnTo>
                    <a:pt x="3917" y="84"/>
                  </a:lnTo>
                  <a:cubicBezTo>
                    <a:pt x="3929" y="96"/>
                    <a:pt x="3905" y="84"/>
                    <a:pt x="3929" y="108"/>
                  </a:cubicBezTo>
                  <a:lnTo>
                    <a:pt x="3953" y="120"/>
                  </a:lnTo>
                  <a:lnTo>
                    <a:pt x="3977" y="120"/>
                  </a:lnTo>
                  <a:cubicBezTo>
                    <a:pt x="3976" y="121"/>
                    <a:pt x="3975" y="121"/>
                    <a:pt x="3974" y="122"/>
                  </a:cubicBezTo>
                  <a:lnTo>
                    <a:pt x="3974" y="122"/>
                  </a:lnTo>
                  <a:cubicBezTo>
                    <a:pt x="3969" y="120"/>
                    <a:pt x="3965" y="120"/>
                    <a:pt x="3965" y="120"/>
                  </a:cubicBezTo>
                  <a:lnTo>
                    <a:pt x="3965" y="120"/>
                  </a:lnTo>
                  <a:cubicBezTo>
                    <a:pt x="3965" y="120"/>
                    <a:pt x="3965" y="125"/>
                    <a:pt x="3968" y="125"/>
                  </a:cubicBezTo>
                  <a:cubicBezTo>
                    <a:pt x="3970" y="125"/>
                    <a:pt x="3972" y="124"/>
                    <a:pt x="3974" y="122"/>
                  </a:cubicBezTo>
                  <a:lnTo>
                    <a:pt x="3974" y="122"/>
                  </a:lnTo>
                  <a:cubicBezTo>
                    <a:pt x="3979" y="124"/>
                    <a:pt x="3984" y="127"/>
                    <a:pt x="3989" y="132"/>
                  </a:cubicBezTo>
                  <a:cubicBezTo>
                    <a:pt x="4001" y="144"/>
                    <a:pt x="4024" y="144"/>
                    <a:pt x="4013" y="156"/>
                  </a:cubicBezTo>
                  <a:cubicBezTo>
                    <a:pt x="4013" y="167"/>
                    <a:pt x="4013" y="156"/>
                    <a:pt x="4013" y="179"/>
                  </a:cubicBezTo>
                  <a:lnTo>
                    <a:pt x="4036" y="227"/>
                  </a:lnTo>
                  <a:cubicBezTo>
                    <a:pt x="4040" y="231"/>
                    <a:pt x="4043" y="232"/>
                    <a:pt x="4045" y="232"/>
                  </a:cubicBezTo>
                  <a:cubicBezTo>
                    <a:pt x="4048" y="232"/>
                    <a:pt x="4048" y="227"/>
                    <a:pt x="4048" y="227"/>
                  </a:cubicBezTo>
                  <a:cubicBezTo>
                    <a:pt x="4060" y="227"/>
                    <a:pt x="4072" y="239"/>
                    <a:pt x="4072" y="239"/>
                  </a:cubicBezTo>
                  <a:cubicBezTo>
                    <a:pt x="4072" y="251"/>
                    <a:pt x="4072" y="275"/>
                    <a:pt x="4084" y="275"/>
                  </a:cubicBezTo>
                  <a:cubicBezTo>
                    <a:pt x="4084" y="274"/>
                    <a:pt x="4084" y="273"/>
                    <a:pt x="4084" y="273"/>
                  </a:cubicBezTo>
                  <a:cubicBezTo>
                    <a:pt x="4088" y="273"/>
                    <a:pt x="4109" y="324"/>
                    <a:pt x="4120" y="346"/>
                  </a:cubicBezTo>
                  <a:cubicBezTo>
                    <a:pt x="4120" y="358"/>
                    <a:pt x="4120" y="358"/>
                    <a:pt x="4120" y="370"/>
                  </a:cubicBezTo>
                  <a:cubicBezTo>
                    <a:pt x="4132" y="382"/>
                    <a:pt x="4132" y="394"/>
                    <a:pt x="4143" y="406"/>
                  </a:cubicBezTo>
                  <a:cubicBezTo>
                    <a:pt x="4143" y="417"/>
                    <a:pt x="4191" y="477"/>
                    <a:pt x="4179" y="489"/>
                  </a:cubicBezTo>
                  <a:cubicBezTo>
                    <a:pt x="4167" y="489"/>
                    <a:pt x="4191" y="501"/>
                    <a:pt x="4203" y="501"/>
                  </a:cubicBezTo>
                  <a:cubicBezTo>
                    <a:pt x="4203" y="501"/>
                    <a:pt x="4215" y="501"/>
                    <a:pt x="4215" y="525"/>
                  </a:cubicBezTo>
                  <a:cubicBezTo>
                    <a:pt x="4227" y="537"/>
                    <a:pt x="4215" y="537"/>
                    <a:pt x="4215" y="537"/>
                  </a:cubicBezTo>
                  <a:cubicBezTo>
                    <a:pt x="4215" y="548"/>
                    <a:pt x="4215" y="560"/>
                    <a:pt x="4227" y="572"/>
                  </a:cubicBezTo>
                  <a:cubicBezTo>
                    <a:pt x="4239" y="584"/>
                    <a:pt x="4239" y="596"/>
                    <a:pt x="4251" y="608"/>
                  </a:cubicBezTo>
                  <a:lnTo>
                    <a:pt x="4251" y="620"/>
                  </a:lnTo>
                  <a:cubicBezTo>
                    <a:pt x="4251" y="632"/>
                    <a:pt x="4274" y="632"/>
                    <a:pt x="4286" y="644"/>
                  </a:cubicBezTo>
                  <a:cubicBezTo>
                    <a:pt x="4292" y="656"/>
                    <a:pt x="4289" y="656"/>
                    <a:pt x="4285" y="656"/>
                  </a:cubicBezTo>
                  <a:cubicBezTo>
                    <a:pt x="4280" y="656"/>
                    <a:pt x="4274" y="656"/>
                    <a:pt x="4274" y="668"/>
                  </a:cubicBezTo>
                  <a:cubicBezTo>
                    <a:pt x="4286" y="703"/>
                    <a:pt x="4310" y="727"/>
                    <a:pt x="4322" y="739"/>
                  </a:cubicBezTo>
                  <a:cubicBezTo>
                    <a:pt x="4322" y="739"/>
                    <a:pt x="4352" y="788"/>
                    <a:pt x="4348" y="788"/>
                  </a:cubicBezTo>
                  <a:cubicBezTo>
                    <a:pt x="4348" y="788"/>
                    <a:pt x="4347" y="788"/>
                    <a:pt x="4346" y="787"/>
                  </a:cubicBezTo>
                  <a:cubicBezTo>
                    <a:pt x="4333" y="774"/>
                    <a:pt x="4327" y="764"/>
                    <a:pt x="4324" y="764"/>
                  </a:cubicBezTo>
                  <a:cubicBezTo>
                    <a:pt x="4322" y="764"/>
                    <a:pt x="4322" y="770"/>
                    <a:pt x="4322" y="787"/>
                  </a:cubicBezTo>
                  <a:cubicBezTo>
                    <a:pt x="4331" y="804"/>
                    <a:pt x="4340" y="815"/>
                    <a:pt x="4344" y="815"/>
                  </a:cubicBezTo>
                  <a:cubicBezTo>
                    <a:pt x="4345" y="815"/>
                    <a:pt x="4346" y="814"/>
                    <a:pt x="4346" y="810"/>
                  </a:cubicBezTo>
                  <a:cubicBezTo>
                    <a:pt x="4358" y="810"/>
                    <a:pt x="4346" y="798"/>
                    <a:pt x="4358" y="798"/>
                  </a:cubicBezTo>
                  <a:cubicBezTo>
                    <a:pt x="4370" y="810"/>
                    <a:pt x="4358" y="858"/>
                    <a:pt x="4358" y="858"/>
                  </a:cubicBezTo>
                  <a:lnTo>
                    <a:pt x="4370" y="858"/>
                  </a:lnTo>
                  <a:cubicBezTo>
                    <a:pt x="4382" y="858"/>
                    <a:pt x="4382" y="870"/>
                    <a:pt x="4394" y="870"/>
                  </a:cubicBezTo>
                  <a:cubicBezTo>
                    <a:pt x="4405" y="882"/>
                    <a:pt x="4370" y="870"/>
                    <a:pt x="4394" y="906"/>
                  </a:cubicBezTo>
                  <a:cubicBezTo>
                    <a:pt x="4401" y="929"/>
                    <a:pt x="4409" y="942"/>
                    <a:pt x="4413" y="942"/>
                  </a:cubicBezTo>
                  <a:cubicBezTo>
                    <a:pt x="4416" y="942"/>
                    <a:pt x="4417" y="938"/>
                    <a:pt x="4417" y="929"/>
                  </a:cubicBezTo>
                  <a:lnTo>
                    <a:pt x="4429" y="953"/>
                  </a:lnTo>
                  <a:lnTo>
                    <a:pt x="4417" y="953"/>
                  </a:lnTo>
                  <a:cubicBezTo>
                    <a:pt x="4417" y="965"/>
                    <a:pt x="4417" y="977"/>
                    <a:pt x="4429" y="989"/>
                  </a:cubicBezTo>
                  <a:cubicBezTo>
                    <a:pt x="4441" y="1013"/>
                    <a:pt x="4465" y="1013"/>
                    <a:pt x="4453" y="1037"/>
                  </a:cubicBezTo>
                  <a:cubicBezTo>
                    <a:pt x="4441" y="1072"/>
                    <a:pt x="4465" y="1060"/>
                    <a:pt x="4465" y="1084"/>
                  </a:cubicBezTo>
                  <a:cubicBezTo>
                    <a:pt x="4477" y="1096"/>
                    <a:pt x="4465" y="1108"/>
                    <a:pt x="4465" y="1120"/>
                  </a:cubicBezTo>
                  <a:lnTo>
                    <a:pt x="4489" y="1132"/>
                  </a:lnTo>
                  <a:cubicBezTo>
                    <a:pt x="4489" y="1144"/>
                    <a:pt x="4477" y="1132"/>
                    <a:pt x="4477" y="1156"/>
                  </a:cubicBezTo>
                  <a:cubicBezTo>
                    <a:pt x="4477" y="1179"/>
                    <a:pt x="4477" y="1191"/>
                    <a:pt x="4489" y="1191"/>
                  </a:cubicBezTo>
                  <a:cubicBezTo>
                    <a:pt x="4501" y="1191"/>
                    <a:pt x="4501" y="1215"/>
                    <a:pt x="4501" y="1227"/>
                  </a:cubicBezTo>
                  <a:cubicBezTo>
                    <a:pt x="4501" y="1239"/>
                    <a:pt x="4513" y="1227"/>
                    <a:pt x="4524" y="1251"/>
                  </a:cubicBezTo>
                  <a:lnTo>
                    <a:pt x="4524" y="1227"/>
                  </a:lnTo>
                  <a:cubicBezTo>
                    <a:pt x="4536" y="1239"/>
                    <a:pt x="4536" y="1251"/>
                    <a:pt x="4536" y="1251"/>
                  </a:cubicBezTo>
                  <a:lnTo>
                    <a:pt x="4513" y="1251"/>
                  </a:lnTo>
                  <a:cubicBezTo>
                    <a:pt x="4513" y="1263"/>
                    <a:pt x="4513" y="1275"/>
                    <a:pt x="4524" y="1275"/>
                  </a:cubicBezTo>
                  <a:cubicBezTo>
                    <a:pt x="4524" y="1275"/>
                    <a:pt x="4524" y="1287"/>
                    <a:pt x="4524" y="1299"/>
                  </a:cubicBezTo>
                  <a:cubicBezTo>
                    <a:pt x="4524" y="1310"/>
                    <a:pt x="4524" y="1310"/>
                    <a:pt x="4536" y="1310"/>
                  </a:cubicBezTo>
                  <a:cubicBezTo>
                    <a:pt x="4536" y="1310"/>
                    <a:pt x="4536" y="1322"/>
                    <a:pt x="4548" y="1334"/>
                  </a:cubicBezTo>
                  <a:lnTo>
                    <a:pt x="4524" y="1334"/>
                  </a:lnTo>
                  <a:cubicBezTo>
                    <a:pt x="4536" y="1334"/>
                    <a:pt x="4536" y="1370"/>
                    <a:pt x="4548" y="1382"/>
                  </a:cubicBezTo>
                  <a:cubicBezTo>
                    <a:pt x="4548" y="1394"/>
                    <a:pt x="4548" y="1406"/>
                    <a:pt x="4548" y="1418"/>
                  </a:cubicBezTo>
                  <a:lnTo>
                    <a:pt x="4572" y="1584"/>
                  </a:lnTo>
                  <a:cubicBezTo>
                    <a:pt x="4560" y="1584"/>
                    <a:pt x="4560" y="1596"/>
                    <a:pt x="4572" y="1596"/>
                  </a:cubicBezTo>
                  <a:lnTo>
                    <a:pt x="4572" y="1632"/>
                  </a:lnTo>
                  <a:lnTo>
                    <a:pt x="4584" y="1715"/>
                  </a:lnTo>
                  <a:cubicBezTo>
                    <a:pt x="4584" y="1751"/>
                    <a:pt x="4584" y="1799"/>
                    <a:pt x="4584" y="1834"/>
                  </a:cubicBezTo>
                  <a:cubicBezTo>
                    <a:pt x="4584" y="1858"/>
                    <a:pt x="4584" y="1870"/>
                    <a:pt x="4596" y="1882"/>
                  </a:cubicBezTo>
                  <a:cubicBezTo>
                    <a:pt x="4596" y="1894"/>
                    <a:pt x="4596" y="1906"/>
                    <a:pt x="4596" y="1906"/>
                  </a:cubicBezTo>
                  <a:cubicBezTo>
                    <a:pt x="4596" y="1930"/>
                    <a:pt x="4596" y="1965"/>
                    <a:pt x="4584" y="1989"/>
                  </a:cubicBezTo>
                  <a:cubicBezTo>
                    <a:pt x="4584" y="2001"/>
                    <a:pt x="4584" y="2013"/>
                    <a:pt x="4584" y="2025"/>
                  </a:cubicBezTo>
                  <a:lnTo>
                    <a:pt x="4608" y="2025"/>
                  </a:lnTo>
                  <a:cubicBezTo>
                    <a:pt x="4608" y="2021"/>
                    <a:pt x="4608" y="2017"/>
                    <a:pt x="4608" y="2013"/>
                  </a:cubicBezTo>
                  <a:cubicBezTo>
                    <a:pt x="4608" y="2001"/>
                    <a:pt x="4620" y="2001"/>
                    <a:pt x="4620" y="1989"/>
                  </a:cubicBezTo>
                  <a:cubicBezTo>
                    <a:pt x="4620" y="1989"/>
                    <a:pt x="4620" y="1977"/>
                    <a:pt x="4620" y="1953"/>
                  </a:cubicBezTo>
                  <a:lnTo>
                    <a:pt x="4620" y="1906"/>
                  </a:lnTo>
                  <a:lnTo>
                    <a:pt x="4620" y="1882"/>
                  </a:lnTo>
                  <a:cubicBezTo>
                    <a:pt x="4620" y="1858"/>
                    <a:pt x="4632" y="1811"/>
                    <a:pt x="4620" y="1811"/>
                  </a:cubicBezTo>
                  <a:cubicBezTo>
                    <a:pt x="4644" y="1811"/>
                    <a:pt x="4632" y="1703"/>
                    <a:pt x="4620" y="1691"/>
                  </a:cubicBezTo>
                  <a:cubicBezTo>
                    <a:pt x="4608" y="1668"/>
                    <a:pt x="4644" y="1644"/>
                    <a:pt x="4620" y="1620"/>
                  </a:cubicBezTo>
                  <a:cubicBezTo>
                    <a:pt x="4596" y="1608"/>
                    <a:pt x="4596" y="1608"/>
                    <a:pt x="4608" y="1596"/>
                  </a:cubicBezTo>
                  <a:cubicBezTo>
                    <a:pt x="4608" y="1572"/>
                    <a:pt x="4596" y="1560"/>
                    <a:pt x="4596" y="1549"/>
                  </a:cubicBezTo>
                  <a:lnTo>
                    <a:pt x="4596" y="1549"/>
                  </a:lnTo>
                  <a:cubicBezTo>
                    <a:pt x="4596" y="1549"/>
                    <a:pt x="4596" y="1554"/>
                    <a:pt x="4599" y="1554"/>
                  </a:cubicBezTo>
                  <a:cubicBezTo>
                    <a:pt x="4601" y="1554"/>
                    <a:pt x="4604" y="1553"/>
                    <a:pt x="4608" y="1549"/>
                  </a:cubicBezTo>
                  <a:cubicBezTo>
                    <a:pt x="4608" y="1537"/>
                    <a:pt x="4608" y="1525"/>
                    <a:pt x="4608" y="1513"/>
                  </a:cubicBezTo>
                  <a:cubicBezTo>
                    <a:pt x="4608" y="1489"/>
                    <a:pt x="4608" y="1465"/>
                    <a:pt x="4608" y="1441"/>
                  </a:cubicBezTo>
                  <a:cubicBezTo>
                    <a:pt x="4608" y="1459"/>
                    <a:pt x="4595" y="1470"/>
                    <a:pt x="4584" y="1470"/>
                  </a:cubicBezTo>
                  <a:cubicBezTo>
                    <a:pt x="4579" y="1470"/>
                    <a:pt x="4575" y="1468"/>
                    <a:pt x="4572" y="1465"/>
                  </a:cubicBezTo>
                  <a:cubicBezTo>
                    <a:pt x="4566" y="1453"/>
                    <a:pt x="4569" y="1450"/>
                    <a:pt x="4575" y="1450"/>
                  </a:cubicBezTo>
                  <a:cubicBezTo>
                    <a:pt x="4581" y="1450"/>
                    <a:pt x="4590" y="1453"/>
                    <a:pt x="4596" y="1453"/>
                  </a:cubicBezTo>
                  <a:cubicBezTo>
                    <a:pt x="4596" y="1453"/>
                    <a:pt x="4596" y="1430"/>
                    <a:pt x="4596" y="1418"/>
                  </a:cubicBezTo>
                  <a:lnTo>
                    <a:pt x="4596" y="1382"/>
                  </a:lnTo>
                  <a:cubicBezTo>
                    <a:pt x="4596" y="1382"/>
                    <a:pt x="4584" y="1382"/>
                    <a:pt x="4584" y="1358"/>
                  </a:cubicBezTo>
                  <a:cubicBezTo>
                    <a:pt x="4584" y="1346"/>
                    <a:pt x="4584" y="1322"/>
                    <a:pt x="4584" y="1299"/>
                  </a:cubicBezTo>
                  <a:cubicBezTo>
                    <a:pt x="4584" y="1301"/>
                    <a:pt x="4584" y="1302"/>
                    <a:pt x="4583" y="1302"/>
                  </a:cubicBezTo>
                  <a:cubicBezTo>
                    <a:pt x="4577" y="1302"/>
                    <a:pt x="4548" y="1226"/>
                    <a:pt x="4548" y="1215"/>
                  </a:cubicBezTo>
                  <a:cubicBezTo>
                    <a:pt x="4548" y="1213"/>
                    <a:pt x="4548" y="1212"/>
                    <a:pt x="4547" y="1212"/>
                  </a:cubicBezTo>
                  <a:cubicBezTo>
                    <a:pt x="4544" y="1212"/>
                    <a:pt x="4538" y="1219"/>
                    <a:pt x="4532" y="1219"/>
                  </a:cubicBezTo>
                  <a:cubicBezTo>
                    <a:pt x="4530" y="1219"/>
                    <a:pt x="4527" y="1218"/>
                    <a:pt x="4524" y="1215"/>
                  </a:cubicBezTo>
                  <a:cubicBezTo>
                    <a:pt x="4524" y="1203"/>
                    <a:pt x="4524" y="1191"/>
                    <a:pt x="4536" y="1191"/>
                  </a:cubicBezTo>
                  <a:cubicBezTo>
                    <a:pt x="4536" y="1191"/>
                    <a:pt x="4524" y="1179"/>
                    <a:pt x="4524" y="1179"/>
                  </a:cubicBezTo>
                  <a:cubicBezTo>
                    <a:pt x="4524" y="1168"/>
                    <a:pt x="4536" y="1179"/>
                    <a:pt x="4536" y="1156"/>
                  </a:cubicBezTo>
                  <a:cubicBezTo>
                    <a:pt x="4536" y="1144"/>
                    <a:pt x="4513" y="1144"/>
                    <a:pt x="4513" y="1132"/>
                  </a:cubicBezTo>
                  <a:cubicBezTo>
                    <a:pt x="4513" y="1120"/>
                    <a:pt x="4513" y="1096"/>
                    <a:pt x="4513" y="1096"/>
                  </a:cubicBezTo>
                  <a:cubicBezTo>
                    <a:pt x="4513" y="1096"/>
                    <a:pt x="4513" y="1101"/>
                    <a:pt x="4509" y="1101"/>
                  </a:cubicBezTo>
                  <a:cubicBezTo>
                    <a:pt x="4507" y="1101"/>
                    <a:pt x="4505" y="1100"/>
                    <a:pt x="4501" y="1096"/>
                  </a:cubicBezTo>
                  <a:cubicBezTo>
                    <a:pt x="4501" y="1096"/>
                    <a:pt x="4501" y="1084"/>
                    <a:pt x="4501" y="1084"/>
                  </a:cubicBezTo>
                  <a:cubicBezTo>
                    <a:pt x="4501" y="1078"/>
                    <a:pt x="4504" y="1078"/>
                    <a:pt x="4507" y="1078"/>
                  </a:cubicBezTo>
                  <a:cubicBezTo>
                    <a:pt x="4510" y="1078"/>
                    <a:pt x="4513" y="1078"/>
                    <a:pt x="4513" y="1072"/>
                  </a:cubicBezTo>
                  <a:cubicBezTo>
                    <a:pt x="4513" y="1060"/>
                    <a:pt x="4513" y="1049"/>
                    <a:pt x="4501" y="1037"/>
                  </a:cubicBezTo>
                  <a:lnTo>
                    <a:pt x="4489" y="1037"/>
                  </a:lnTo>
                  <a:lnTo>
                    <a:pt x="4477" y="977"/>
                  </a:lnTo>
                  <a:cubicBezTo>
                    <a:pt x="4471" y="965"/>
                    <a:pt x="4465" y="959"/>
                    <a:pt x="4462" y="959"/>
                  </a:cubicBezTo>
                  <a:lnTo>
                    <a:pt x="4462" y="959"/>
                  </a:lnTo>
                  <a:cubicBezTo>
                    <a:pt x="4459" y="959"/>
                    <a:pt x="4459" y="965"/>
                    <a:pt x="4465" y="977"/>
                  </a:cubicBezTo>
                  <a:cubicBezTo>
                    <a:pt x="4453" y="953"/>
                    <a:pt x="4453" y="941"/>
                    <a:pt x="4453" y="929"/>
                  </a:cubicBezTo>
                  <a:cubicBezTo>
                    <a:pt x="4453" y="906"/>
                    <a:pt x="4441" y="894"/>
                    <a:pt x="4441" y="882"/>
                  </a:cubicBezTo>
                  <a:cubicBezTo>
                    <a:pt x="4429" y="870"/>
                    <a:pt x="4417" y="858"/>
                    <a:pt x="4417" y="858"/>
                  </a:cubicBezTo>
                  <a:cubicBezTo>
                    <a:pt x="4417" y="846"/>
                    <a:pt x="4405" y="834"/>
                    <a:pt x="4405" y="834"/>
                  </a:cubicBezTo>
                  <a:cubicBezTo>
                    <a:pt x="4394" y="810"/>
                    <a:pt x="4394" y="787"/>
                    <a:pt x="4382" y="775"/>
                  </a:cubicBezTo>
                  <a:cubicBezTo>
                    <a:pt x="4370" y="763"/>
                    <a:pt x="4358" y="751"/>
                    <a:pt x="4358" y="739"/>
                  </a:cubicBezTo>
                  <a:cubicBezTo>
                    <a:pt x="4358" y="715"/>
                    <a:pt x="4346" y="703"/>
                    <a:pt x="4346" y="691"/>
                  </a:cubicBezTo>
                  <a:cubicBezTo>
                    <a:pt x="4334" y="691"/>
                    <a:pt x="4346" y="715"/>
                    <a:pt x="4346" y="715"/>
                  </a:cubicBezTo>
                  <a:cubicBezTo>
                    <a:pt x="4334" y="703"/>
                    <a:pt x="4334" y="691"/>
                    <a:pt x="4322" y="679"/>
                  </a:cubicBezTo>
                  <a:cubicBezTo>
                    <a:pt x="4322" y="668"/>
                    <a:pt x="4322" y="656"/>
                    <a:pt x="4322" y="644"/>
                  </a:cubicBezTo>
                  <a:cubicBezTo>
                    <a:pt x="4322" y="632"/>
                    <a:pt x="4310" y="632"/>
                    <a:pt x="4310" y="608"/>
                  </a:cubicBezTo>
                  <a:cubicBezTo>
                    <a:pt x="4298" y="584"/>
                    <a:pt x="4310" y="572"/>
                    <a:pt x="4298" y="572"/>
                  </a:cubicBezTo>
                  <a:cubicBezTo>
                    <a:pt x="4286" y="572"/>
                    <a:pt x="4274" y="572"/>
                    <a:pt x="4274" y="548"/>
                  </a:cubicBezTo>
                  <a:cubicBezTo>
                    <a:pt x="4274" y="525"/>
                    <a:pt x="4274" y="537"/>
                    <a:pt x="4274" y="513"/>
                  </a:cubicBezTo>
                  <a:cubicBezTo>
                    <a:pt x="4274" y="501"/>
                    <a:pt x="4251" y="477"/>
                    <a:pt x="4251" y="477"/>
                  </a:cubicBezTo>
                  <a:cubicBezTo>
                    <a:pt x="4243" y="477"/>
                    <a:pt x="4240" y="482"/>
                    <a:pt x="4236" y="482"/>
                  </a:cubicBezTo>
                  <a:cubicBezTo>
                    <a:pt x="4233" y="482"/>
                    <a:pt x="4231" y="481"/>
                    <a:pt x="4227" y="477"/>
                  </a:cubicBezTo>
                  <a:cubicBezTo>
                    <a:pt x="4227" y="453"/>
                    <a:pt x="4227" y="465"/>
                    <a:pt x="4239" y="453"/>
                  </a:cubicBezTo>
                  <a:lnTo>
                    <a:pt x="4215" y="441"/>
                  </a:lnTo>
                  <a:cubicBezTo>
                    <a:pt x="4203" y="429"/>
                    <a:pt x="4215" y="429"/>
                    <a:pt x="4215" y="417"/>
                  </a:cubicBezTo>
                  <a:cubicBezTo>
                    <a:pt x="4203" y="394"/>
                    <a:pt x="4203" y="382"/>
                    <a:pt x="4191" y="358"/>
                  </a:cubicBezTo>
                  <a:cubicBezTo>
                    <a:pt x="4189" y="355"/>
                    <a:pt x="4186" y="355"/>
                    <a:pt x="4184" y="355"/>
                  </a:cubicBezTo>
                  <a:cubicBezTo>
                    <a:pt x="4177" y="355"/>
                    <a:pt x="4171" y="361"/>
                    <a:pt x="4169" y="361"/>
                  </a:cubicBezTo>
                  <a:cubicBezTo>
                    <a:pt x="4168" y="361"/>
                    <a:pt x="4167" y="360"/>
                    <a:pt x="4167" y="358"/>
                  </a:cubicBezTo>
                  <a:cubicBezTo>
                    <a:pt x="4155" y="346"/>
                    <a:pt x="4167" y="346"/>
                    <a:pt x="4167" y="334"/>
                  </a:cubicBezTo>
                  <a:cubicBezTo>
                    <a:pt x="4155" y="322"/>
                    <a:pt x="4155" y="310"/>
                    <a:pt x="4155" y="298"/>
                  </a:cubicBezTo>
                  <a:cubicBezTo>
                    <a:pt x="4155" y="287"/>
                    <a:pt x="4143" y="251"/>
                    <a:pt x="4132" y="239"/>
                  </a:cubicBezTo>
                  <a:cubicBezTo>
                    <a:pt x="4132" y="227"/>
                    <a:pt x="4120" y="227"/>
                    <a:pt x="4120" y="227"/>
                  </a:cubicBezTo>
                  <a:lnTo>
                    <a:pt x="4120" y="203"/>
                  </a:lnTo>
                  <a:cubicBezTo>
                    <a:pt x="4120" y="191"/>
                    <a:pt x="4072" y="179"/>
                    <a:pt x="4060" y="156"/>
                  </a:cubicBezTo>
                  <a:cubicBezTo>
                    <a:pt x="4048" y="149"/>
                    <a:pt x="4042" y="140"/>
                    <a:pt x="4037" y="129"/>
                  </a:cubicBezTo>
                  <a:lnTo>
                    <a:pt x="4037" y="129"/>
                  </a:lnTo>
                  <a:cubicBezTo>
                    <a:pt x="4039" y="129"/>
                    <a:pt x="4041" y="130"/>
                    <a:pt x="4042" y="130"/>
                  </a:cubicBezTo>
                  <a:cubicBezTo>
                    <a:pt x="4044" y="130"/>
                    <a:pt x="4044" y="127"/>
                    <a:pt x="4036" y="120"/>
                  </a:cubicBezTo>
                  <a:lnTo>
                    <a:pt x="4032" y="116"/>
                  </a:lnTo>
                  <a:lnTo>
                    <a:pt x="4032" y="116"/>
                  </a:lnTo>
                  <a:cubicBezTo>
                    <a:pt x="4030" y="110"/>
                    <a:pt x="4028" y="103"/>
                    <a:pt x="4024" y="96"/>
                  </a:cubicBezTo>
                  <a:cubicBezTo>
                    <a:pt x="4020" y="94"/>
                    <a:pt x="4017" y="93"/>
                    <a:pt x="4015" y="93"/>
                  </a:cubicBezTo>
                  <a:cubicBezTo>
                    <a:pt x="4009" y="93"/>
                    <a:pt x="4024" y="108"/>
                    <a:pt x="4024" y="108"/>
                  </a:cubicBezTo>
                  <a:cubicBezTo>
                    <a:pt x="4023" y="109"/>
                    <a:pt x="4023" y="110"/>
                    <a:pt x="4023" y="111"/>
                  </a:cubicBezTo>
                  <a:lnTo>
                    <a:pt x="4023" y="111"/>
                  </a:lnTo>
                  <a:cubicBezTo>
                    <a:pt x="4019" y="109"/>
                    <a:pt x="4010" y="93"/>
                    <a:pt x="4001" y="84"/>
                  </a:cubicBezTo>
                  <a:cubicBezTo>
                    <a:pt x="3989" y="72"/>
                    <a:pt x="3965" y="72"/>
                    <a:pt x="3941" y="60"/>
                  </a:cubicBezTo>
                  <a:lnTo>
                    <a:pt x="3929" y="60"/>
                  </a:lnTo>
                  <a:cubicBezTo>
                    <a:pt x="3917" y="60"/>
                    <a:pt x="3905" y="48"/>
                    <a:pt x="3893" y="48"/>
                  </a:cubicBezTo>
                  <a:cubicBezTo>
                    <a:pt x="3882" y="36"/>
                    <a:pt x="3858" y="36"/>
                    <a:pt x="3834" y="36"/>
                  </a:cubicBezTo>
                  <a:lnTo>
                    <a:pt x="3798" y="36"/>
                  </a:lnTo>
                  <a:cubicBezTo>
                    <a:pt x="3798" y="25"/>
                    <a:pt x="3798" y="13"/>
                    <a:pt x="3762" y="13"/>
                  </a:cubicBezTo>
                  <a:close/>
                  <a:moveTo>
                    <a:pt x="4608" y="2025"/>
                  </a:moveTo>
                  <a:lnTo>
                    <a:pt x="4608" y="2025"/>
                  </a:lnTo>
                  <a:cubicBezTo>
                    <a:pt x="4608" y="2025"/>
                    <a:pt x="4608" y="2026"/>
                    <a:pt x="4608" y="2027"/>
                  </a:cubicBezTo>
                  <a:lnTo>
                    <a:pt x="4608" y="2027"/>
                  </a:lnTo>
                  <a:cubicBezTo>
                    <a:pt x="4608" y="2026"/>
                    <a:pt x="4608" y="2025"/>
                    <a:pt x="4608" y="2025"/>
                  </a:cubicBezTo>
                  <a:close/>
                  <a:moveTo>
                    <a:pt x="2087" y="1995"/>
                  </a:moveTo>
                  <a:cubicBezTo>
                    <a:pt x="2087" y="1996"/>
                    <a:pt x="2085" y="1999"/>
                    <a:pt x="2084" y="2001"/>
                  </a:cubicBezTo>
                  <a:cubicBezTo>
                    <a:pt x="2086" y="2000"/>
                    <a:pt x="2088" y="2000"/>
                    <a:pt x="2091" y="1999"/>
                  </a:cubicBezTo>
                  <a:lnTo>
                    <a:pt x="2091" y="1999"/>
                  </a:lnTo>
                  <a:cubicBezTo>
                    <a:pt x="2098" y="2010"/>
                    <a:pt x="2108" y="2025"/>
                    <a:pt x="2108" y="2025"/>
                  </a:cubicBezTo>
                  <a:cubicBezTo>
                    <a:pt x="2116" y="2033"/>
                    <a:pt x="2120" y="2036"/>
                    <a:pt x="2122" y="2036"/>
                  </a:cubicBezTo>
                  <a:cubicBezTo>
                    <a:pt x="2129" y="2036"/>
                    <a:pt x="2108" y="2002"/>
                    <a:pt x="2108" y="2001"/>
                  </a:cubicBezTo>
                  <a:lnTo>
                    <a:pt x="2108" y="2001"/>
                  </a:lnTo>
                  <a:cubicBezTo>
                    <a:pt x="2108" y="2001"/>
                    <a:pt x="2108" y="2001"/>
                    <a:pt x="2108" y="2001"/>
                  </a:cubicBezTo>
                  <a:lnTo>
                    <a:pt x="2108" y="2001"/>
                  </a:lnTo>
                  <a:cubicBezTo>
                    <a:pt x="2108" y="2001"/>
                    <a:pt x="2108" y="2001"/>
                    <a:pt x="2108" y="2001"/>
                  </a:cubicBezTo>
                  <a:lnTo>
                    <a:pt x="2108" y="2001"/>
                  </a:lnTo>
                  <a:cubicBezTo>
                    <a:pt x="2108" y="2001"/>
                    <a:pt x="2108" y="2001"/>
                    <a:pt x="2108" y="2001"/>
                  </a:cubicBezTo>
                  <a:lnTo>
                    <a:pt x="2108" y="2001"/>
                  </a:lnTo>
                  <a:cubicBezTo>
                    <a:pt x="2103" y="2000"/>
                    <a:pt x="2099" y="1999"/>
                    <a:pt x="2095" y="1999"/>
                  </a:cubicBezTo>
                  <a:cubicBezTo>
                    <a:pt x="2094" y="1999"/>
                    <a:pt x="2092" y="1999"/>
                    <a:pt x="2091" y="1999"/>
                  </a:cubicBezTo>
                  <a:lnTo>
                    <a:pt x="2091" y="1999"/>
                  </a:lnTo>
                  <a:cubicBezTo>
                    <a:pt x="2089" y="1998"/>
                    <a:pt x="2088" y="1996"/>
                    <a:pt x="2087" y="1995"/>
                  </a:cubicBezTo>
                  <a:close/>
                  <a:moveTo>
                    <a:pt x="2108" y="2001"/>
                  </a:moveTo>
                  <a:cubicBezTo>
                    <a:pt x="2108" y="2002"/>
                    <a:pt x="2136" y="2039"/>
                    <a:pt x="2150" y="2039"/>
                  </a:cubicBezTo>
                  <a:cubicBezTo>
                    <a:pt x="2152" y="2039"/>
                    <a:pt x="2154" y="2038"/>
                    <a:pt x="2155" y="2037"/>
                  </a:cubicBezTo>
                  <a:cubicBezTo>
                    <a:pt x="2155" y="2036"/>
                    <a:pt x="2155" y="2036"/>
                    <a:pt x="2155" y="2036"/>
                  </a:cubicBezTo>
                  <a:lnTo>
                    <a:pt x="2155" y="2036"/>
                  </a:lnTo>
                  <a:cubicBezTo>
                    <a:pt x="2164" y="2045"/>
                    <a:pt x="2172" y="2054"/>
                    <a:pt x="2179" y="2061"/>
                  </a:cubicBezTo>
                  <a:cubicBezTo>
                    <a:pt x="2181" y="2059"/>
                    <a:pt x="2183" y="2058"/>
                    <a:pt x="2185" y="2058"/>
                  </a:cubicBezTo>
                  <a:cubicBezTo>
                    <a:pt x="2195" y="2058"/>
                    <a:pt x="2209" y="2075"/>
                    <a:pt x="2213" y="2075"/>
                  </a:cubicBezTo>
                  <a:cubicBezTo>
                    <a:pt x="2213" y="2075"/>
                    <a:pt x="2214" y="2075"/>
                    <a:pt x="2214" y="2075"/>
                  </a:cubicBezTo>
                  <a:lnTo>
                    <a:pt x="2214" y="2075"/>
                  </a:lnTo>
                  <a:cubicBezTo>
                    <a:pt x="2225" y="2084"/>
                    <a:pt x="2235" y="2093"/>
                    <a:pt x="2238" y="2096"/>
                  </a:cubicBezTo>
                  <a:cubicBezTo>
                    <a:pt x="2250" y="2096"/>
                    <a:pt x="2259" y="2099"/>
                    <a:pt x="2268" y="2102"/>
                  </a:cubicBezTo>
                  <a:cubicBezTo>
                    <a:pt x="2259" y="2099"/>
                    <a:pt x="2250" y="2096"/>
                    <a:pt x="2250" y="2096"/>
                  </a:cubicBezTo>
                  <a:cubicBezTo>
                    <a:pt x="2250" y="2087"/>
                    <a:pt x="2235" y="2069"/>
                    <a:pt x="2223" y="2069"/>
                  </a:cubicBezTo>
                  <a:cubicBezTo>
                    <a:pt x="2220" y="2069"/>
                    <a:pt x="2217" y="2070"/>
                    <a:pt x="2215" y="2072"/>
                  </a:cubicBezTo>
                  <a:cubicBezTo>
                    <a:pt x="2215" y="2074"/>
                    <a:pt x="2214" y="2074"/>
                    <a:pt x="2214" y="2075"/>
                  </a:cubicBezTo>
                  <a:lnTo>
                    <a:pt x="2214" y="2075"/>
                  </a:lnTo>
                  <a:cubicBezTo>
                    <a:pt x="2192" y="2057"/>
                    <a:pt x="2164" y="2035"/>
                    <a:pt x="2157" y="2035"/>
                  </a:cubicBezTo>
                  <a:cubicBezTo>
                    <a:pt x="2156" y="2035"/>
                    <a:pt x="2156" y="2035"/>
                    <a:pt x="2155" y="2036"/>
                  </a:cubicBezTo>
                  <a:lnTo>
                    <a:pt x="2155" y="2036"/>
                  </a:lnTo>
                  <a:cubicBezTo>
                    <a:pt x="2141" y="2021"/>
                    <a:pt x="2125" y="2006"/>
                    <a:pt x="2108" y="2001"/>
                  </a:cubicBezTo>
                  <a:close/>
                  <a:moveTo>
                    <a:pt x="2274" y="2096"/>
                  </a:moveTo>
                  <a:lnTo>
                    <a:pt x="2285" y="2107"/>
                  </a:lnTo>
                  <a:lnTo>
                    <a:pt x="2285" y="2107"/>
                  </a:lnTo>
                  <a:cubicBezTo>
                    <a:pt x="2279" y="2106"/>
                    <a:pt x="2274" y="2104"/>
                    <a:pt x="2269" y="2102"/>
                  </a:cubicBezTo>
                  <a:lnTo>
                    <a:pt x="2269" y="2102"/>
                  </a:lnTo>
                  <a:cubicBezTo>
                    <a:pt x="2277" y="2105"/>
                    <a:pt x="2286" y="2108"/>
                    <a:pt x="2286" y="2108"/>
                  </a:cubicBezTo>
                  <a:cubicBezTo>
                    <a:pt x="2286" y="2120"/>
                    <a:pt x="2310" y="2120"/>
                    <a:pt x="2310" y="2120"/>
                  </a:cubicBezTo>
                  <a:cubicBezTo>
                    <a:pt x="2307" y="2114"/>
                    <a:pt x="2304" y="2108"/>
                    <a:pt x="2298" y="2108"/>
                  </a:cubicBezTo>
                  <a:cubicBezTo>
                    <a:pt x="2298" y="2096"/>
                    <a:pt x="2286" y="2096"/>
                    <a:pt x="2274" y="2096"/>
                  </a:cubicBezTo>
                  <a:close/>
                  <a:moveTo>
                    <a:pt x="2331" y="2115"/>
                  </a:moveTo>
                  <a:cubicBezTo>
                    <a:pt x="2327" y="2115"/>
                    <a:pt x="2322" y="2120"/>
                    <a:pt x="2322" y="2120"/>
                  </a:cubicBezTo>
                  <a:lnTo>
                    <a:pt x="2310" y="2120"/>
                  </a:lnTo>
                  <a:cubicBezTo>
                    <a:pt x="2313" y="2126"/>
                    <a:pt x="2316" y="2132"/>
                    <a:pt x="2322" y="2132"/>
                  </a:cubicBezTo>
                  <a:lnTo>
                    <a:pt x="2328" y="2132"/>
                  </a:lnTo>
                  <a:cubicBezTo>
                    <a:pt x="2334" y="2125"/>
                    <a:pt x="2342" y="2120"/>
                    <a:pt x="2334" y="2120"/>
                  </a:cubicBezTo>
                  <a:cubicBezTo>
                    <a:pt x="2334" y="2116"/>
                    <a:pt x="2332" y="2115"/>
                    <a:pt x="2331" y="2115"/>
                  </a:cubicBezTo>
                  <a:close/>
                  <a:moveTo>
                    <a:pt x="841" y="2127"/>
                  </a:moveTo>
                  <a:cubicBezTo>
                    <a:pt x="843" y="2127"/>
                    <a:pt x="845" y="2129"/>
                    <a:pt x="845" y="2132"/>
                  </a:cubicBezTo>
                  <a:lnTo>
                    <a:pt x="845" y="2144"/>
                  </a:lnTo>
                  <a:cubicBezTo>
                    <a:pt x="829" y="2135"/>
                    <a:pt x="836" y="2127"/>
                    <a:pt x="841" y="2127"/>
                  </a:cubicBezTo>
                  <a:close/>
                  <a:moveTo>
                    <a:pt x="2328" y="2132"/>
                  </a:moveTo>
                  <a:cubicBezTo>
                    <a:pt x="2325" y="2136"/>
                    <a:pt x="2322" y="2140"/>
                    <a:pt x="2322" y="2144"/>
                  </a:cubicBezTo>
                  <a:lnTo>
                    <a:pt x="2334" y="2144"/>
                  </a:lnTo>
                  <a:cubicBezTo>
                    <a:pt x="2335" y="2144"/>
                    <a:pt x="2336" y="2144"/>
                    <a:pt x="2337" y="2144"/>
                  </a:cubicBezTo>
                  <a:lnTo>
                    <a:pt x="2337" y="2144"/>
                  </a:lnTo>
                  <a:cubicBezTo>
                    <a:pt x="2339" y="2144"/>
                    <a:pt x="2342" y="2144"/>
                    <a:pt x="2346" y="2144"/>
                  </a:cubicBezTo>
                  <a:cubicBezTo>
                    <a:pt x="2347" y="2144"/>
                    <a:pt x="2349" y="2144"/>
                    <a:pt x="2351" y="2144"/>
                  </a:cubicBezTo>
                  <a:lnTo>
                    <a:pt x="2351" y="2144"/>
                  </a:lnTo>
                  <a:cubicBezTo>
                    <a:pt x="2349" y="2142"/>
                    <a:pt x="2347" y="2141"/>
                    <a:pt x="2346" y="2141"/>
                  </a:cubicBezTo>
                  <a:cubicBezTo>
                    <a:pt x="2343" y="2141"/>
                    <a:pt x="2341" y="2143"/>
                    <a:pt x="2337" y="2144"/>
                  </a:cubicBezTo>
                  <a:lnTo>
                    <a:pt x="2337" y="2144"/>
                  </a:lnTo>
                  <a:cubicBezTo>
                    <a:pt x="2319" y="2142"/>
                    <a:pt x="2358" y="2132"/>
                    <a:pt x="2358" y="2132"/>
                  </a:cubicBezTo>
                  <a:close/>
                  <a:moveTo>
                    <a:pt x="2382" y="2166"/>
                  </a:moveTo>
                  <a:cubicBezTo>
                    <a:pt x="2376" y="2166"/>
                    <a:pt x="2374" y="2173"/>
                    <a:pt x="2381" y="2180"/>
                  </a:cubicBezTo>
                  <a:lnTo>
                    <a:pt x="2405" y="2180"/>
                  </a:lnTo>
                  <a:cubicBezTo>
                    <a:pt x="2395" y="2170"/>
                    <a:pt x="2387" y="2166"/>
                    <a:pt x="2382" y="2166"/>
                  </a:cubicBezTo>
                  <a:close/>
                  <a:moveTo>
                    <a:pt x="2369" y="2132"/>
                  </a:moveTo>
                  <a:cubicBezTo>
                    <a:pt x="2366" y="2136"/>
                    <a:pt x="2364" y="2141"/>
                    <a:pt x="2364" y="2145"/>
                  </a:cubicBezTo>
                  <a:lnTo>
                    <a:pt x="2364" y="2145"/>
                  </a:lnTo>
                  <a:cubicBezTo>
                    <a:pt x="2360" y="2145"/>
                    <a:pt x="2356" y="2144"/>
                    <a:pt x="2351" y="2144"/>
                  </a:cubicBezTo>
                  <a:lnTo>
                    <a:pt x="2351" y="2144"/>
                  </a:lnTo>
                  <a:cubicBezTo>
                    <a:pt x="2352" y="2146"/>
                    <a:pt x="2355" y="2150"/>
                    <a:pt x="2358" y="2156"/>
                  </a:cubicBezTo>
                  <a:cubicBezTo>
                    <a:pt x="2360" y="2158"/>
                    <a:pt x="2361" y="2159"/>
                    <a:pt x="2362" y="2159"/>
                  </a:cubicBezTo>
                  <a:cubicBezTo>
                    <a:pt x="2364" y="2159"/>
                    <a:pt x="2363" y="2152"/>
                    <a:pt x="2364" y="2145"/>
                  </a:cubicBezTo>
                  <a:lnTo>
                    <a:pt x="2364" y="2145"/>
                  </a:lnTo>
                  <a:cubicBezTo>
                    <a:pt x="2374" y="2147"/>
                    <a:pt x="2378" y="2149"/>
                    <a:pt x="2380" y="2149"/>
                  </a:cubicBezTo>
                  <a:cubicBezTo>
                    <a:pt x="2381" y="2149"/>
                    <a:pt x="2381" y="2148"/>
                    <a:pt x="2381" y="2144"/>
                  </a:cubicBezTo>
                  <a:cubicBezTo>
                    <a:pt x="2383" y="2142"/>
                    <a:pt x="2385" y="2141"/>
                    <a:pt x="2386" y="2141"/>
                  </a:cubicBezTo>
                  <a:lnTo>
                    <a:pt x="2386" y="2141"/>
                  </a:lnTo>
                  <a:cubicBezTo>
                    <a:pt x="2395" y="2151"/>
                    <a:pt x="2397" y="2168"/>
                    <a:pt x="2405" y="2168"/>
                  </a:cubicBezTo>
                  <a:cubicBezTo>
                    <a:pt x="2429" y="2180"/>
                    <a:pt x="2441" y="2180"/>
                    <a:pt x="2453" y="2180"/>
                  </a:cubicBezTo>
                  <a:cubicBezTo>
                    <a:pt x="2461" y="2180"/>
                    <a:pt x="2469" y="2185"/>
                    <a:pt x="2473" y="2185"/>
                  </a:cubicBezTo>
                  <a:cubicBezTo>
                    <a:pt x="2475" y="2185"/>
                    <a:pt x="2477" y="2184"/>
                    <a:pt x="2477" y="2180"/>
                  </a:cubicBezTo>
                  <a:cubicBezTo>
                    <a:pt x="2484" y="2187"/>
                    <a:pt x="2491" y="2190"/>
                    <a:pt x="2498" y="2194"/>
                  </a:cubicBezTo>
                  <a:lnTo>
                    <a:pt x="2498" y="2194"/>
                  </a:lnTo>
                  <a:cubicBezTo>
                    <a:pt x="2502" y="2176"/>
                    <a:pt x="2496" y="2156"/>
                    <a:pt x="2465" y="2156"/>
                  </a:cubicBezTo>
                  <a:cubicBezTo>
                    <a:pt x="2455" y="2156"/>
                    <a:pt x="2446" y="2171"/>
                    <a:pt x="2436" y="2171"/>
                  </a:cubicBezTo>
                  <a:cubicBezTo>
                    <a:pt x="2434" y="2171"/>
                    <a:pt x="2431" y="2170"/>
                    <a:pt x="2429" y="2168"/>
                  </a:cubicBezTo>
                  <a:cubicBezTo>
                    <a:pt x="2410" y="2158"/>
                    <a:pt x="2414" y="2141"/>
                    <a:pt x="2410" y="2141"/>
                  </a:cubicBezTo>
                  <a:lnTo>
                    <a:pt x="2410" y="2141"/>
                  </a:lnTo>
                  <a:cubicBezTo>
                    <a:pt x="2409" y="2141"/>
                    <a:pt x="2407" y="2142"/>
                    <a:pt x="2405" y="2144"/>
                  </a:cubicBezTo>
                  <a:cubicBezTo>
                    <a:pt x="2405" y="2146"/>
                    <a:pt x="2405" y="2147"/>
                    <a:pt x="2404" y="2147"/>
                  </a:cubicBezTo>
                  <a:cubicBezTo>
                    <a:pt x="2401" y="2147"/>
                    <a:pt x="2395" y="2140"/>
                    <a:pt x="2389" y="2140"/>
                  </a:cubicBezTo>
                  <a:cubicBezTo>
                    <a:pt x="2388" y="2140"/>
                    <a:pt x="2387" y="2141"/>
                    <a:pt x="2386" y="2141"/>
                  </a:cubicBezTo>
                  <a:lnTo>
                    <a:pt x="2386" y="2141"/>
                  </a:lnTo>
                  <a:cubicBezTo>
                    <a:pt x="2382" y="2136"/>
                    <a:pt x="2377" y="2132"/>
                    <a:pt x="2369" y="2132"/>
                  </a:cubicBezTo>
                  <a:close/>
                  <a:moveTo>
                    <a:pt x="932" y="2187"/>
                  </a:moveTo>
                  <a:cubicBezTo>
                    <a:pt x="938" y="2191"/>
                    <a:pt x="942" y="2194"/>
                    <a:pt x="942" y="2194"/>
                  </a:cubicBezTo>
                  <a:cubicBezTo>
                    <a:pt x="943" y="2194"/>
                    <a:pt x="942" y="2193"/>
                    <a:pt x="941" y="2192"/>
                  </a:cubicBezTo>
                  <a:cubicBezTo>
                    <a:pt x="941" y="2192"/>
                    <a:pt x="937" y="2190"/>
                    <a:pt x="932" y="2187"/>
                  </a:cubicBezTo>
                  <a:close/>
                  <a:moveTo>
                    <a:pt x="2452" y="2187"/>
                  </a:moveTo>
                  <a:cubicBezTo>
                    <a:pt x="2447" y="2187"/>
                    <a:pt x="2453" y="2195"/>
                    <a:pt x="2453" y="2203"/>
                  </a:cubicBezTo>
                  <a:lnTo>
                    <a:pt x="2465" y="2203"/>
                  </a:lnTo>
                  <a:cubicBezTo>
                    <a:pt x="2477" y="2203"/>
                    <a:pt x="2477" y="2203"/>
                    <a:pt x="2465" y="2192"/>
                  </a:cubicBezTo>
                  <a:cubicBezTo>
                    <a:pt x="2458" y="2188"/>
                    <a:pt x="2454" y="2187"/>
                    <a:pt x="2452" y="2187"/>
                  </a:cubicBezTo>
                  <a:close/>
                  <a:moveTo>
                    <a:pt x="2498" y="2194"/>
                  </a:moveTo>
                  <a:lnTo>
                    <a:pt x="2498" y="2194"/>
                  </a:lnTo>
                  <a:cubicBezTo>
                    <a:pt x="2497" y="2203"/>
                    <a:pt x="2493" y="2211"/>
                    <a:pt x="2489" y="2215"/>
                  </a:cubicBezTo>
                  <a:cubicBezTo>
                    <a:pt x="2502" y="2209"/>
                    <a:pt x="2515" y="2206"/>
                    <a:pt x="2528" y="2205"/>
                  </a:cubicBezTo>
                  <a:lnTo>
                    <a:pt x="2528" y="2205"/>
                  </a:lnTo>
                  <a:cubicBezTo>
                    <a:pt x="2536" y="2208"/>
                    <a:pt x="2545" y="2212"/>
                    <a:pt x="2552" y="2212"/>
                  </a:cubicBezTo>
                  <a:cubicBezTo>
                    <a:pt x="2557" y="2212"/>
                    <a:pt x="2560" y="2210"/>
                    <a:pt x="2560" y="2203"/>
                  </a:cubicBezTo>
                  <a:cubicBezTo>
                    <a:pt x="2549" y="2203"/>
                    <a:pt x="2538" y="2203"/>
                    <a:pt x="2528" y="2205"/>
                  </a:cubicBezTo>
                  <a:lnTo>
                    <a:pt x="2528" y="2205"/>
                  </a:lnTo>
                  <a:cubicBezTo>
                    <a:pt x="2522" y="2203"/>
                    <a:pt x="2518" y="2201"/>
                    <a:pt x="2515" y="2201"/>
                  </a:cubicBezTo>
                  <a:cubicBezTo>
                    <a:pt x="2513" y="2201"/>
                    <a:pt x="2512" y="2202"/>
                    <a:pt x="2512" y="2203"/>
                  </a:cubicBezTo>
                  <a:cubicBezTo>
                    <a:pt x="2508" y="2199"/>
                    <a:pt x="2503" y="2196"/>
                    <a:pt x="2498" y="2194"/>
                  </a:cubicBezTo>
                  <a:close/>
                  <a:moveTo>
                    <a:pt x="2560" y="2203"/>
                  </a:moveTo>
                  <a:cubicBezTo>
                    <a:pt x="2560" y="2222"/>
                    <a:pt x="2560" y="2226"/>
                    <a:pt x="2572" y="2227"/>
                  </a:cubicBezTo>
                  <a:lnTo>
                    <a:pt x="2572" y="2227"/>
                  </a:lnTo>
                  <a:cubicBezTo>
                    <a:pt x="2560" y="2215"/>
                    <a:pt x="2560" y="2204"/>
                    <a:pt x="2560" y="2203"/>
                  </a:cubicBezTo>
                  <a:close/>
                  <a:moveTo>
                    <a:pt x="2602" y="2218"/>
                  </a:moveTo>
                  <a:cubicBezTo>
                    <a:pt x="2597" y="2218"/>
                    <a:pt x="2593" y="2220"/>
                    <a:pt x="2588" y="2223"/>
                  </a:cubicBezTo>
                  <a:lnTo>
                    <a:pt x="2588" y="2223"/>
                  </a:lnTo>
                  <a:cubicBezTo>
                    <a:pt x="2585" y="2223"/>
                    <a:pt x="2581" y="2222"/>
                    <a:pt x="2578" y="2222"/>
                  </a:cubicBezTo>
                  <a:cubicBezTo>
                    <a:pt x="2575" y="2222"/>
                    <a:pt x="2572" y="2223"/>
                    <a:pt x="2572" y="2227"/>
                  </a:cubicBezTo>
                  <a:lnTo>
                    <a:pt x="2572" y="2227"/>
                  </a:lnTo>
                  <a:cubicBezTo>
                    <a:pt x="2572" y="2227"/>
                    <a:pt x="2572" y="2227"/>
                    <a:pt x="2572" y="2227"/>
                  </a:cubicBezTo>
                  <a:lnTo>
                    <a:pt x="2572" y="2227"/>
                  </a:lnTo>
                  <a:cubicBezTo>
                    <a:pt x="2572" y="2227"/>
                    <a:pt x="2572" y="2227"/>
                    <a:pt x="2572" y="2227"/>
                  </a:cubicBezTo>
                  <a:cubicBezTo>
                    <a:pt x="2572" y="2227"/>
                    <a:pt x="2572" y="2227"/>
                    <a:pt x="2572" y="2227"/>
                  </a:cubicBezTo>
                  <a:lnTo>
                    <a:pt x="2572" y="2227"/>
                  </a:lnTo>
                  <a:cubicBezTo>
                    <a:pt x="2575" y="2227"/>
                    <a:pt x="2579" y="2227"/>
                    <a:pt x="2584" y="2227"/>
                  </a:cubicBezTo>
                  <a:cubicBezTo>
                    <a:pt x="2585" y="2226"/>
                    <a:pt x="2587" y="2225"/>
                    <a:pt x="2588" y="2223"/>
                  </a:cubicBezTo>
                  <a:lnTo>
                    <a:pt x="2588" y="2223"/>
                  </a:lnTo>
                  <a:cubicBezTo>
                    <a:pt x="2595" y="2225"/>
                    <a:pt x="2602" y="2227"/>
                    <a:pt x="2608" y="2227"/>
                  </a:cubicBezTo>
                  <a:lnTo>
                    <a:pt x="2619" y="2227"/>
                  </a:lnTo>
                  <a:cubicBezTo>
                    <a:pt x="2614" y="2221"/>
                    <a:pt x="2608" y="2218"/>
                    <a:pt x="2602" y="2218"/>
                  </a:cubicBezTo>
                  <a:close/>
                  <a:moveTo>
                    <a:pt x="2619" y="2227"/>
                  </a:moveTo>
                  <a:cubicBezTo>
                    <a:pt x="2608" y="2227"/>
                    <a:pt x="2608" y="2251"/>
                    <a:pt x="2619" y="2251"/>
                  </a:cubicBezTo>
                  <a:cubicBezTo>
                    <a:pt x="2626" y="2251"/>
                    <a:pt x="2633" y="2247"/>
                    <a:pt x="2639" y="2246"/>
                  </a:cubicBezTo>
                  <a:lnTo>
                    <a:pt x="2639" y="2246"/>
                  </a:lnTo>
                  <a:cubicBezTo>
                    <a:pt x="2643" y="2248"/>
                    <a:pt x="2648" y="2250"/>
                    <a:pt x="2655" y="2250"/>
                  </a:cubicBezTo>
                  <a:lnTo>
                    <a:pt x="2655" y="2250"/>
                  </a:lnTo>
                  <a:cubicBezTo>
                    <a:pt x="2651" y="2247"/>
                    <a:pt x="2647" y="2246"/>
                    <a:pt x="2643" y="2246"/>
                  </a:cubicBezTo>
                  <a:cubicBezTo>
                    <a:pt x="2642" y="2246"/>
                    <a:pt x="2641" y="2246"/>
                    <a:pt x="2639" y="2246"/>
                  </a:cubicBezTo>
                  <a:lnTo>
                    <a:pt x="2639" y="2246"/>
                  </a:lnTo>
                  <a:cubicBezTo>
                    <a:pt x="2626" y="2239"/>
                    <a:pt x="2635" y="2227"/>
                    <a:pt x="2643" y="2227"/>
                  </a:cubicBezTo>
                  <a:close/>
                  <a:moveTo>
                    <a:pt x="3655" y="2239"/>
                  </a:moveTo>
                  <a:cubicBezTo>
                    <a:pt x="3643" y="2239"/>
                    <a:pt x="3632" y="2251"/>
                    <a:pt x="3643" y="2251"/>
                  </a:cubicBezTo>
                  <a:cubicBezTo>
                    <a:pt x="3655" y="2251"/>
                    <a:pt x="3667" y="2239"/>
                    <a:pt x="3679" y="2239"/>
                  </a:cubicBezTo>
                  <a:close/>
                  <a:moveTo>
                    <a:pt x="2655" y="2250"/>
                  </a:moveTo>
                  <a:lnTo>
                    <a:pt x="2655" y="2250"/>
                  </a:lnTo>
                  <a:cubicBezTo>
                    <a:pt x="2655" y="2251"/>
                    <a:pt x="2655" y="2251"/>
                    <a:pt x="2655" y="2251"/>
                  </a:cubicBezTo>
                  <a:cubicBezTo>
                    <a:pt x="2679" y="2251"/>
                    <a:pt x="2679" y="2275"/>
                    <a:pt x="2691" y="2275"/>
                  </a:cubicBezTo>
                  <a:cubicBezTo>
                    <a:pt x="2703" y="2263"/>
                    <a:pt x="2703" y="2251"/>
                    <a:pt x="2667" y="2251"/>
                  </a:cubicBezTo>
                  <a:cubicBezTo>
                    <a:pt x="2662" y="2251"/>
                    <a:pt x="2658" y="2251"/>
                    <a:pt x="2655" y="2250"/>
                  </a:cubicBezTo>
                  <a:close/>
                  <a:moveTo>
                    <a:pt x="2726" y="2270"/>
                  </a:moveTo>
                  <a:cubicBezTo>
                    <a:pt x="2717" y="2270"/>
                    <a:pt x="2707" y="2275"/>
                    <a:pt x="2691" y="2275"/>
                  </a:cubicBezTo>
                  <a:cubicBezTo>
                    <a:pt x="2691" y="2279"/>
                    <a:pt x="2692" y="2280"/>
                    <a:pt x="2694" y="2280"/>
                  </a:cubicBezTo>
                  <a:cubicBezTo>
                    <a:pt x="2699" y="2280"/>
                    <a:pt x="2707" y="2275"/>
                    <a:pt x="2715" y="2275"/>
                  </a:cubicBezTo>
                  <a:lnTo>
                    <a:pt x="2739" y="2275"/>
                  </a:lnTo>
                  <a:cubicBezTo>
                    <a:pt x="2735" y="2271"/>
                    <a:pt x="2731" y="2270"/>
                    <a:pt x="2726" y="2270"/>
                  </a:cubicBezTo>
                  <a:close/>
                  <a:moveTo>
                    <a:pt x="2779" y="2258"/>
                  </a:moveTo>
                  <a:cubicBezTo>
                    <a:pt x="2776" y="2258"/>
                    <a:pt x="2770" y="2259"/>
                    <a:pt x="2762" y="2263"/>
                  </a:cubicBezTo>
                  <a:cubicBezTo>
                    <a:pt x="2750" y="2263"/>
                    <a:pt x="2762" y="2275"/>
                    <a:pt x="2750" y="2275"/>
                  </a:cubicBezTo>
                  <a:lnTo>
                    <a:pt x="2739" y="2275"/>
                  </a:lnTo>
                  <a:cubicBezTo>
                    <a:pt x="2750" y="2275"/>
                    <a:pt x="2762" y="2287"/>
                    <a:pt x="2774" y="2287"/>
                  </a:cubicBezTo>
                  <a:lnTo>
                    <a:pt x="2822" y="2287"/>
                  </a:lnTo>
                  <a:cubicBezTo>
                    <a:pt x="2834" y="2287"/>
                    <a:pt x="2834" y="2275"/>
                    <a:pt x="2834" y="2275"/>
                  </a:cubicBezTo>
                  <a:lnTo>
                    <a:pt x="2798" y="2275"/>
                  </a:lnTo>
                  <a:cubicBezTo>
                    <a:pt x="2786" y="2263"/>
                    <a:pt x="2798" y="2263"/>
                    <a:pt x="2786" y="2263"/>
                  </a:cubicBezTo>
                  <a:cubicBezTo>
                    <a:pt x="2786" y="2263"/>
                    <a:pt x="2786" y="2258"/>
                    <a:pt x="2779" y="2258"/>
                  </a:cubicBezTo>
                  <a:close/>
                  <a:moveTo>
                    <a:pt x="2810" y="2287"/>
                  </a:moveTo>
                  <a:cubicBezTo>
                    <a:pt x="2814" y="2288"/>
                    <a:pt x="2818" y="2289"/>
                    <a:pt x="2822" y="2290"/>
                  </a:cubicBezTo>
                  <a:lnTo>
                    <a:pt x="2822" y="2290"/>
                  </a:lnTo>
                  <a:cubicBezTo>
                    <a:pt x="2818" y="2288"/>
                    <a:pt x="2814" y="2287"/>
                    <a:pt x="2810" y="2287"/>
                  </a:cubicBezTo>
                  <a:close/>
                  <a:moveTo>
                    <a:pt x="2881" y="2287"/>
                  </a:moveTo>
                  <a:cubicBezTo>
                    <a:pt x="2866" y="2287"/>
                    <a:pt x="2855" y="2292"/>
                    <a:pt x="2839" y="2292"/>
                  </a:cubicBezTo>
                  <a:cubicBezTo>
                    <a:pt x="2834" y="2292"/>
                    <a:pt x="2828" y="2292"/>
                    <a:pt x="2822" y="2290"/>
                  </a:cubicBezTo>
                  <a:lnTo>
                    <a:pt x="2822" y="2290"/>
                  </a:lnTo>
                  <a:cubicBezTo>
                    <a:pt x="2829" y="2294"/>
                    <a:pt x="2834" y="2299"/>
                    <a:pt x="2834" y="2299"/>
                  </a:cubicBezTo>
                  <a:lnTo>
                    <a:pt x="2881" y="2299"/>
                  </a:lnTo>
                  <a:cubicBezTo>
                    <a:pt x="2881" y="2299"/>
                    <a:pt x="2905" y="2287"/>
                    <a:pt x="2881" y="2287"/>
                  </a:cubicBezTo>
                  <a:close/>
                  <a:moveTo>
                    <a:pt x="2917" y="2287"/>
                  </a:moveTo>
                  <a:cubicBezTo>
                    <a:pt x="2913" y="2291"/>
                    <a:pt x="2910" y="2295"/>
                    <a:pt x="2908" y="2299"/>
                  </a:cubicBezTo>
                  <a:lnTo>
                    <a:pt x="2929" y="2299"/>
                  </a:lnTo>
                  <a:cubicBezTo>
                    <a:pt x="2931" y="2301"/>
                    <a:pt x="2934" y="2303"/>
                    <a:pt x="2937" y="2304"/>
                  </a:cubicBezTo>
                  <a:lnTo>
                    <a:pt x="2937" y="2304"/>
                  </a:lnTo>
                  <a:cubicBezTo>
                    <a:pt x="2932" y="2295"/>
                    <a:pt x="2937" y="2287"/>
                    <a:pt x="2917" y="2287"/>
                  </a:cubicBezTo>
                  <a:close/>
                  <a:moveTo>
                    <a:pt x="2881" y="2299"/>
                  </a:moveTo>
                  <a:lnTo>
                    <a:pt x="2881" y="2311"/>
                  </a:lnTo>
                  <a:cubicBezTo>
                    <a:pt x="2897" y="2311"/>
                    <a:pt x="2902" y="2306"/>
                    <a:pt x="2908" y="2299"/>
                  </a:cubicBezTo>
                  <a:close/>
                  <a:moveTo>
                    <a:pt x="2965" y="2299"/>
                  </a:moveTo>
                  <a:cubicBezTo>
                    <a:pt x="2967" y="2303"/>
                    <a:pt x="2967" y="2306"/>
                    <a:pt x="2967" y="2308"/>
                  </a:cubicBezTo>
                  <a:lnTo>
                    <a:pt x="2967" y="2308"/>
                  </a:lnTo>
                  <a:cubicBezTo>
                    <a:pt x="2968" y="2308"/>
                    <a:pt x="2969" y="2307"/>
                    <a:pt x="2970" y="2307"/>
                  </a:cubicBezTo>
                  <a:cubicBezTo>
                    <a:pt x="2972" y="2307"/>
                    <a:pt x="2974" y="2308"/>
                    <a:pt x="2977" y="2311"/>
                  </a:cubicBezTo>
                  <a:lnTo>
                    <a:pt x="2977" y="2299"/>
                  </a:lnTo>
                  <a:close/>
                  <a:moveTo>
                    <a:pt x="2967" y="2308"/>
                  </a:moveTo>
                  <a:cubicBezTo>
                    <a:pt x="2965" y="2309"/>
                    <a:pt x="2963" y="2311"/>
                    <a:pt x="2960" y="2312"/>
                  </a:cubicBezTo>
                  <a:lnTo>
                    <a:pt x="2960" y="2312"/>
                  </a:lnTo>
                  <a:cubicBezTo>
                    <a:pt x="2964" y="2312"/>
                    <a:pt x="2966" y="2311"/>
                    <a:pt x="2967" y="2308"/>
                  </a:cubicBezTo>
                  <a:close/>
                  <a:moveTo>
                    <a:pt x="2937" y="2304"/>
                  </a:moveTo>
                  <a:lnTo>
                    <a:pt x="2937" y="2304"/>
                  </a:lnTo>
                  <a:cubicBezTo>
                    <a:pt x="2938" y="2306"/>
                    <a:pt x="2939" y="2309"/>
                    <a:pt x="2941" y="2311"/>
                  </a:cubicBezTo>
                  <a:cubicBezTo>
                    <a:pt x="2946" y="2313"/>
                    <a:pt x="2950" y="2314"/>
                    <a:pt x="2953" y="2314"/>
                  </a:cubicBezTo>
                  <a:cubicBezTo>
                    <a:pt x="2956" y="2314"/>
                    <a:pt x="2958" y="2313"/>
                    <a:pt x="2960" y="2312"/>
                  </a:cubicBezTo>
                  <a:lnTo>
                    <a:pt x="2960" y="2312"/>
                  </a:lnTo>
                  <a:cubicBezTo>
                    <a:pt x="2960" y="2312"/>
                    <a:pt x="2960" y="2312"/>
                    <a:pt x="2960" y="2312"/>
                  </a:cubicBezTo>
                  <a:cubicBezTo>
                    <a:pt x="2953" y="2312"/>
                    <a:pt x="2944" y="2309"/>
                    <a:pt x="2937" y="2304"/>
                  </a:cubicBezTo>
                  <a:close/>
                  <a:moveTo>
                    <a:pt x="3060" y="2299"/>
                  </a:moveTo>
                  <a:cubicBezTo>
                    <a:pt x="3027" y="2299"/>
                    <a:pt x="3035" y="2319"/>
                    <a:pt x="3008" y="2322"/>
                  </a:cubicBezTo>
                  <a:lnTo>
                    <a:pt x="3008" y="2322"/>
                  </a:lnTo>
                  <a:cubicBezTo>
                    <a:pt x="2998" y="2320"/>
                    <a:pt x="2987" y="2311"/>
                    <a:pt x="2977" y="2311"/>
                  </a:cubicBezTo>
                  <a:lnTo>
                    <a:pt x="2977" y="2322"/>
                  </a:lnTo>
                  <a:lnTo>
                    <a:pt x="3000" y="2322"/>
                  </a:lnTo>
                  <a:cubicBezTo>
                    <a:pt x="3003" y="2322"/>
                    <a:pt x="3006" y="2322"/>
                    <a:pt x="3008" y="2322"/>
                  </a:cubicBezTo>
                  <a:lnTo>
                    <a:pt x="3008" y="2322"/>
                  </a:lnTo>
                  <a:cubicBezTo>
                    <a:pt x="3010" y="2322"/>
                    <a:pt x="3011" y="2322"/>
                    <a:pt x="3012" y="2322"/>
                  </a:cubicBezTo>
                  <a:lnTo>
                    <a:pt x="3048" y="2322"/>
                  </a:lnTo>
                  <a:cubicBezTo>
                    <a:pt x="3060" y="2311"/>
                    <a:pt x="3048" y="2311"/>
                    <a:pt x="3048" y="2311"/>
                  </a:cubicBezTo>
                  <a:cubicBezTo>
                    <a:pt x="3051" y="2307"/>
                    <a:pt x="3055" y="2306"/>
                    <a:pt x="3060" y="2306"/>
                  </a:cubicBezTo>
                  <a:lnTo>
                    <a:pt x="3060" y="2306"/>
                  </a:lnTo>
                  <a:lnTo>
                    <a:pt x="3060" y="2322"/>
                  </a:lnTo>
                  <a:lnTo>
                    <a:pt x="3096" y="2322"/>
                  </a:lnTo>
                  <a:cubicBezTo>
                    <a:pt x="3087" y="2314"/>
                    <a:pt x="3073" y="2306"/>
                    <a:pt x="3061" y="2306"/>
                  </a:cubicBezTo>
                  <a:cubicBezTo>
                    <a:pt x="3061" y="2306"/>
                    <a:pt x="3060" y="2306"/>
                    <a:pt x="3060" y="2306"/>
                  </a:cubicBezTo>
                  <a:lnTo>
                    <a:pt x="3060" y="2306"/>
                  </a:lnTo>
                  <a:lnTo>
                    <a:pt x="3060" y="2299"/>
                  </a:lnTo>
                  <a:close/>
                  <a:moveTo>
                    <a:pt x="3125" y="2308"/>
                  </a:moveTo>
                  <a:cubicBezTo>
                    <a:pt x="3123" y="2308"/>
                    <a:pt x="3123" y="2309"/>
                    <a:pt x="3123" y="2311"/>
                  </a:cubicBezTo>
                  <a:lnTo>
                    <a:pt x="3123" y="2311"/>
                  </a:lnTo>
                  <a:cubicBezTo>
                    <a:pt x="3122" y="2311"/>
                    <a:pt x="3121" y="2311"/>
                    <a:pt x="3120" y="2311"/>
                  </a:cubicBezTo>
                  <a:cubicBezTo>
                    <a:pt x="3107" y="2317"/>
                    <a:pt x="3101" y="2323"/>
                    <a:pt x="3098" y="2328"/>
                  </a:cubicBezTo>
                  <a:lnTo>
                    <a:pt x="3098" y="2328"/>
                  </a:lnTo>
                  <a:cubicBezTo>
                    <a:pt x="3096" y="2325"/>
                    <a:pt x="3096" y="2322"/>
                    <a:pt x="3096" y="2322"/>
                  </a:cubicBezTo>
                  <a:lnTo>
                    <a:pt x="3096" y="2334"/>
                  </a:lnTo>
                  <a:cubicBezTo>
                    <a:pt x="3096" y="2334"/>
                    <a:pt x="3096" y="2332"/>
                    <a:pt x="3098" y="2328"/>
                  </a:cubicBezTo>
                  <a:lnTo>
                    <a:pt x="3098" y="2328"/>
                  </a:lnTo>
                  <a:cubicBezTo>
                    <a:pt x="3101" y="2331"/>
                    <a:pt x="3107" y="2334"/>
                    <a:pt x="3120" y="2334"/>
                  </a:cubicBezTo>
                  <a:cubicBezTo>
                    <a:pt x="3136" y="2334"/>
                    <a:pt x="3125" y="2318"/>
                    <a:pt x="3123" y="2311"/>
                  </a:cubicBezTo>
                  <a:lnTo>
                    <a:pt x="3123" y="2311"/>
                  </a:lnTo>
                  <a:cubicBezTo>
                    <a:pt x="3130" y="2314"/>
                    <a:pt x="3133" y="2326"/>
                    <a:pt x="3144" y="2326"/>
                  </a:cubicBezTo>
                  <a:cubicBezTo>
                    <a:pt x="3145" y="2326"/>
                    <a:pt x="3146" y="2326"/>
                    <a:pt x="3148" y="2325"/>
                  </a:cubicBezTo>
                  <a:lnTo>
                    <a:pt x="3148" y="2325"/>
                  </a:lnTo>
                  <a:cubicBezTo>
                    <a:pt x="3152" y="2331"/>
                    <a:pt x="3154" y="2334"/>
                    <a:pt x="3167" y="2334"/>
                  </a:cubicBezTo>
                  <a:lnTo>
                    <a:pt x="3193" y="2334"/>
                  </a:lnTo>
                  <a:cubicBezTo>
                    <a:pt x="3190" y="2323"/>
                    <a:pt x="3203" y="2311"/>
                    <a:pt x="3203" y="2311"/>
                  </a:cubicBezTo>
                  <a:lnTo>
                    <a:pt x="3167" y="2311"/>
                  </a:lnTo>
                  <a:cubicBezTo>
                    <a:pt x="3155" y="2311"/>
                    <a:pt x="3167" y="2322"/>
                    <a:pt x="3155" y="2322"/>
                  </a:cubicBezTo>
                  <a:cubicBezTo>
                    <a:pt x="3153" y="2324"/>
                    <a:pt x="3150" y="2325"/>
                    <a:pt x="3148" y="2325"/>
                  </a:cubicBezTo>
                  <a:lnTo>
                    <a:pt x="3148" y="2325"/>
                  </a:lnTo>
                  <a:cubicBezTo>
                    <a:pt x="3145" y="2321"/>
                    <a:pt x="3142" y="2316"/>
                    <a:pt x="3131" y="2311"/>
                  </a:cubicBezTo>
                  <a:cubicBezTo>
                    <a:pt x="3128" y="2309"/>
                    <a:pt x="3126" y="2308"/>
                    <a:pt x="3125" y="2308"/>
                  </a:cubicBezTo>
                  <a:close/>
                  <a:moveTo>
                    <a:pt x="3284" y="2307"/>
                  </a:moveTo>
                  <a:cubicBezTo>
                    <a:pt x="3282" y="2307"/>
                    <a:pt x="3279" y="2308"/>
                    <a:pt x="3274" y="2311"/>
                  </a:cubicBezTo>
                  <a:cubicBezTo>
                    <a:pt x="3251" y="2311"/>
                    <a:pt x="3215" y="2322"/>
                    <a:pt x="3227" y="2334"/>
                  </a:cubicBezTo>
                  <a:lnTo>
                    <a:pt x="3274" y="2334"/>
                  </a:lnTo>
                  <a:cubicBezTo>
                    <a:pt x="3286" y="2334"/>
                    <a:pt x="3262" y="2322"/>
                    <a:pt x="3274" y="2311"/>
                  </a:cubicBezTo>
                  <a:lnTo>
                    <a:pt x="3274" y="2311"/>
                  </a:lnTo>
                  <a:cubicBezTo>
                    <a:pt x="3274" y="2311"/>
                    <a:pt x="3278" y="2313"/>
                    <a:pt x="3284" y="2316"/>
                  </a:cubicBezTo>
                  <a:lnTo>
                    <a:pt x="3284" y="2316"/>
                  </a:lnTo>
                  <a:cubicBezTo>
                    <a:pt x="3285" y="2312"/>
                    <a:pt x="3287" y="2307"/>
                    <a:pt x="3284" y="2307"/>
                  </a:cubicBezTo>
                  <a:close/>
                  <a:moveTo>
                    <a:pt x="3751" y="1453"/>
                  </a:moveTo>
                  <a:lnTo>
                    <a:pt x="3751" y="1453"/>
                  </a:lnTo>
                  <a:cubicBezTo>
                    <a:pt x="3762" y="1477"/>
                    <a:pt x="3762" y="1489"/>
                    <a:pt x="3751" y="1501"/>
                  </a:cubicBezTo>
                  <a:cubicBezTo>
                    <a:pt x="3739" y="1513"/>
                    <a:pt x="3774" y="1549"/>
                    <a:pt x="3774" y="1560"/>
                  </a:cubicBezTo>
                  <a:cubicBezTo>
                    <a:pt x="3774" y="1559"/>
                    <a:pt x="3775" y="1559"/>
                    <a:pt x="3775" y="1559"/>
                  </a:cubicBezTo>
                  <a:cubicBezTo>
                    <a:pt x="3780" y="1559"/>
                    <a:pt x="3803" y="1598"/>
                    <a:pt x="3791" y="1598"/>
                  </a:cubicBezTo>
                  <a:cubicBezTo>
                    <a:pt x="3790" y="1598"/>
                    <a:pt x="3788" y="1597"/>
                    <a:pt x="3786" y="1596"/>
                  </a:cubicBezTo>
                  <a:cubicBezTo>
                    <a:pt x="3783" y="1595"/>
                    <a:pt x="3781" y="1594"/>
                    <a:pt x="3779" y="1594"/>
                  </a:cubicBezTo>
                  <a:cubicBezTo>
                    <a:pt x="3769" y="1594"/>
                    <a:pt x="3786" y="1623"/>
                    <a:pt x="3786" y="1644"/>
                  </a:cubicBezTo>
                  <a:cubicBezTo>
                    <a:pt x="3786" y="1656"/>
                    <a:pt x="3786" y="1668"/>
                    <a:pt x="3786" y="1680"/>
                  </a:cubicBezTo>
                  <a:lnTo>
                    <a:pt x="3786" y="1691"/>
                  </a:lnTo>
                  <a:cubicBezTo>
                    <a:pt x="3786" y="1703"/>
                    <a:pt x="3798" y="1739"/>
                    <a:pt x="3810" y="1739"/>
                  </a:cubicBezTo>
                  <a:cubicBezTo>
                    <a:pt x="3810" y="1739"/>
                    <a:pt x="3786" y="1739"/>
                    <a:pt x="3786" y="1763"/>
                  </a:cubicBezTo>
                  <a:cubicBezTo>
                    <a:pt x="3798" y="1775"/>
                    <a:pt x="3810" y="1787"/>
                    <a:pt x="3786" y="1799"/>
                  </a:cubicBezTo>
                  <a:cubicBezTo>
                    <a:pt x="3774" y="1799"/>
                    <a:pt x="3786" y="1811"/>
                    <a:pt x="3786" y="1811"/>
                  </a:cubicBezTo>
                  <a:lnTo>
                    <a:pt x="3786" y="1822"/>
                  </a:lnTo>
                  <a:cubicBezTo>
                    <a:pt x="3786" y="1822"/>
                    <a:pt x="3774" y="1870"/>
                    <a:pt x="3786" y="1870"/>
                  </a:cubicBezTo>
                  <a:cubicBezTo>
                    <a:pt x="3786" y="1870"/>
                    <a:pt x="3774" y="1870"/>
                    <a:pt x="3774" y="1882"/>
                  </a:cubicBezTo>
                  <a:cubicBezTo>
                    <a:pt x="3786" y="1894"/>
                    <a:pt x="3774" y="1894"/>
                    <a:pt x="3774" y="1906"/>
                  </a:cubicBezTo>
                  <a:cubicBezTo>
                    <a:pt x="3774" y="1900"/>
                    <a:pt x="3771" y="1897"/>
                    <a:pt x="3768" y="1897"/>
                  </a:cubicBezTo>
                  <a:cubicBezTo>
                    <a:pt x="3765" y="1897"/>
                    <a:pt x="3762" y="1900"/>
                    <a:pt x="3762" y="1906"/>
                  </a:cubicBezTo>
                  <a:cubicBezTo>
                    <a:pt x="3762" y="1918"/>
                    <a:pt x="3762" y="1930"/>
                    <a:pt x="3762" y="1941"/>
                  </a:cubicBezTo>
                  <a:cubicBezTo>
                    <a:pt x="3762" y="1965"/>
                    <a:pt x="3762" y="1965"/>
                    <a:pt x="3774" y="1977"/>
                  </a:cubicBezTo>
                  <a:cubicBezTo>
                    <a:pt x="3786" y="1977"/>
                    <a:pt x="3762" y="1989"/>
                    <a:pt x="3751" y="1989"/>
                  </a:cubicBezTo>
                  <a:cubicBezTo>
                    <a:pt x="3762" y="2001"/>
                    <a:pt x="3762" y="2001"/>
                    <a:pt x="3762" y="2013"/>
                  </a:cubicBezTo>
                  <a:cubicBezTo>
                    <a:pt x="3757" y="2007"/>
                    <a:pt x="3751" y="2004"/>
                    <a:pt x="3746" y="2004"/>
                  </a:cubicBezTo>
                  <a:cubicBezTo>
                    <a:pt x="3742" y="2004"/>
                    <a:pt x="3739" y="2007"/>
                    <a:pt x="3739" y="2013"/>
                  </a:cubicBezTo>
                  <a:lnTo>
                    <a:pt x="3739" y="2049"/>
                  </a:lnTo>
                  <a:cubicBezTo>
                    <a:pt x="3739" y="2061"/>
                    <a:pt x="3727" y="2084"/>
                    <a:pt x="3703" y="2096"/>
                  </a:cubicBezTo>
                  <a:cubicBezTo>
                    <a:pt x="3691" y="2108"/>
                    <a:pt x="3667" y="2120"/>
                    <a:pt x="3667" y="2132"/>
                  </a:cubicBezTo>
                  <a:cubicBezTo>
                    <a:pt x="3679" y="2144"/>
                    <a:pt x="3679" y="2144"/>
                    <a:pt x="3691" y="2156"/>
                  </a:cubicBezTo>
                  <a:cubicBezTo>
                    <a:pt x="3688" y="2159"/>
                    <a:pt x="3684" y="2161"/>
                    <a:pt x="3681" y="2161"/>
                  </a:cubicBezTo>
                  <a:cubicBezTo>
                    <a:pt x="3673" y="2161"/>
                    <a:pt x="3667" y="2152"/>
                    <a:pt x="3667" y="2144"/>
                  </a:cubicBezTo>
                  <a:cubicBezTo>
                    <a:pt x="3655" y="2144"/>
                    <a:pt x="3643" y="2156"/>
                    <a:pt x="3643" y="2156"/>
                  </a:cubicBezTo>
                  <a:cubicBezTo>
                    <a:pt x="3637" y="2150"/>
                    <a:pt x="3637" y="2147"/>
                    <a:pt x="3636" y="2147"/>
                  </a:cubicBezTo>
                  <a:cubicBezTo>
                    <a:pt x="3634" y="2147"/>
                    <a:pt x="3632" y="2150"/>
                    <a:pt x="3620" y="2156"/>
                  </a:cubicBezTo>
                  <a:lnTo>
                    <a:pt x="3643" y="2180"/>
                  </a:lnTo>
                  <a:cubicBezTo>
                    <a:pt x="3642" y="2178"/>
                    <a:pt x="3639" y="2177"/>
                    <a:pt x="3636" y="2177"/>
                  </a:cubicBezTo>
                  <a:cubicBezTo>
                    <a:pt x="3616" y="2177"/>
                    <a:pt x="3570" y="2205"/>
                    <a:pt x="3560" y="2215"/>
                  </a:cubicBezTo>
                  <a:lnTo>
                    <a:pt x="3572" y="2215"/>
                  </a:lnTo>
                  <a:cubicBezTo>
                    <a:pt x="3560" y="2221"/>
                    <a:pt x="3548" y="2221"/>
                    <a:pt x="3538" y="2221"/>
                  </a:cubicBezTo>
                  <a:cubicBezTo>
                    <a:pt x="3527" y="2221"/>
                    <a:pt x="3518" y="2221"/>
                    <a:pt x="3512" y="2227"/>
                  </a:cubicBezTo>
                  <a:cubicBezTo>
                    <a:pt x="3501" y="2251"/>
                    <a:pt x="3501" y="2251"/>
                    <a:pt x="3489" y="2251"/>
                  </a:cubicBezTo>
                  <a:cubicBezTo>
                    <a:pt x="3489" y="2239"/>
                    <a:pt x="3501" y="2227"/>
                    <a:pt x="3489" y="2227"/>
                  </a:cubicBezTo>
                  <a:cubicBezTo>
                    <a:pt x="3477" y="2239"/>
                    <a:pt x="3477" y="2251"/>
                    <a:pt x="3453" y="2263"/>
                  </a:cubicBezTo>
                  <a:cubicBezTo>
                    <a:pt x="3429" y="2263"/>
                    <a:pt x="3417" y="2263"/>
                    <a:pt x="3393" y="2275"/>
                  </a:cubicBezTo>
                  <a:cubicBezTo>
                    <a:pt x="3385" y="2283"/>
                    <a:pt x="3371" y="2292"/>
                    <a:pt x="3376" y="2292"/>
                  </a:cubicBezTo>
                  <a:cubicBezTo>
                    <a:pt x="3376" y="2292"/>
                    <a:pt x="3377" y="2292"/>
                    <a:pt x="3378" y="2291"/>
                  </a:cubicBezTo>
                  <a:lnTo>
                    <a:pt x="3378" y="2291"/>
                  </a:lnTo>
                  <a:cubicBezTo>
                    <a:pt x="3372" y="2295"/>
                    <a:pt x="3365" y="2299"/>
                    <a:pt x="3358" y="2299"/>
                  </a:cubicBezTo>
                  <a:lnTo>
                    <a:pt x="3310" y="2299"/>
                  </a:lnTo>
                  <a:cubicBezTo>
                    <a:pt x="3298" y="2299"/>
                    <a:pt x="3298" y="2311"/>
                    <a:pt x="3310" y="2311"/>
                  </a:cubicBezTo>
                  <a:cubicBezTo>
                    <a:pt x="3313" y="2313"/>
                    <a:pt x="3315" y="2315"/>
                    <a:pt x="3316" y="2315"/>
                  </a:cubicBezTo>
                  <a:lnTo>
                    <a:pt x="3316" y="2315"/>
                  </a:lnTo>
                  <a:cubicBezTo>
                    <a:pt x="3309" y="2321"/>
                    <a:pt x="3302" y="2322"/>
                    <a:pt x="3295" y="2322"/>
                  </a:cubicBezTo>
                  <a:lnTo>
                    <a:pt x="3295" y="2322"/>
                  </a:lnTo>
                  <a:cubicBezTo>
                    <a:pt x="3291" y="2320"/>
                    <a:pt x="3287" y="2317"/>
                    <a:pt x="3284" y="2316"/>
                  </a:cubicBezTo>
                  <a:lnTo>
                    <a:pt x="3284" y="2316"/>
                  </a:lnTo>
                  <a:cubicBezTo>
                    <a:pt x="3282" y="2319"/>
                    <a:pt x="3282" y="2322"/>
                    <a:pt x="3286" y="2322"/>
                  </a:cubicBezTo>
                  <a:cubicBezTo>
                    <a:pt x="3289" y="2322"/>
                    <a:pt x="3292" y="2322"/>
                    <a:pt x="3295" y="2322"/>
                  </a:cubicBezTo>
                  <a:lnTo>
                    <a:pt x="3295" y="2322"/>
                  </a:lnTo>
                  <a:cubicBezTo>
                    <a:pt x="3300" y="2326"/>
                    <a:pt x="3306" y="2330"/>
                    <a:pt x="3310" y="2334"/>
                  </a:cubicBezTo>
                  <a:lnTo>
                    <a:pt x="3346" y="2334"/>
                  </a:lnTo>
                  <a:cubicBezTo>
                    <a:pt x="3370" y="2322"/>
                    <a:pt x="3393" y="2311"/>
                    <a:pt x="3417" y="2311"/>
                  </a:cubicBezTo>
                  <a:cubicBezTo>
                    <a:pt x="3417" y="2311"/>
                    <a:pt x="3453" y="2275"/>
                    <a:pt x="3465" y="2275"/>
                  </a:cubicBezTo>
                  <a:lnTo>
                    <a:pt x="3465" y="2275"/>
                  </a:lnTo>
                  <a:cubicBezTo>
                    <a:pt x="3465" y="2275"/>
                    <a:pt x="3429" y="2311"/>
                    <a:pt x="3453" y="2311"/>
                  </a:cubicBezTo>
                  <a:cubicBezTo>
                    <a:pt x="3465" y="2299"/>
                    <a:pt x="3512" y="2263"/>
                    <a:pt x="3512" y="2263"/>
                  </a:cubicBezTo>
                  <a:cubicBezTo>
                    <a:pt x="3512" y="2259"/>
                    <a:pt x="3515" y="2258"/>
                    <a:pt x="3519" y="2258"/>
                  </a:cubicBezTo>
                  <a:cubicBezTo>
                    <a:pt x="3527" y="2258"/>
                    <a:pt x="3540" y="2263"/>
                    <a:pt x="3548" y="2263"/>
                  </a:cubicBezTo>
                  <a:cubicBezTo>
                    <a:pt x="3560" y="2251"/>
                    <a:pt x="3572" y="2251"/>
                    <a:pt x="3584" y="2239"/>
                  </a:cubicBezTo>
                  <a:cubicBezTo>
                    <a:pt x="3596" y="2239"/>
                    <a:pt x="3596" y="2227"/>
                    <a:pt x="3596" y="2215"/>
                  </a:cubicBezTo>
                  <a:cubicBezTo>
                    <a:pt x="3620" y="2203"/>
                    <a:pt x="3643" y="2192"/>
                    <a:pt x="3679" y="2180"/>
                  </a:cubicBezTo>
                  <a:lnTo>
                    <a:pt x="3703" y="2156"/>
                  </a:lnTo>
                  <a:cubicBezTo>
                    <a:pt x="3715" y="2144"/>
                    <a:pt x="3715" y="2132"/>
                    <a:pt x="3727" y="2120"/>
                  </a:cubicBezTo>
                  <a:lnTo>
                    <a:pt x="3762" y="2084"/>
                  </a:lnTo>
                  <a:cubicBezTo>
                    <a:pt x="3774" y="2072"/>
                    <a:pt x="3774" y="2061"/>
                    <a:pt x="3774" y="2061"/>
                  </a:cubicBezTo>
                  <a:cubicBezTo>
                    <a:pt x="3774" y="2053"/>
                    <a:pt x="3788" y="2033"/>
                    <a:pt x="3798" y="2012"/>
                  </a:cubicBezTo>
                  <a:lnTo>
                    <a:pt x="3798" y="2012"/>
                  </a:lnTo>
                  <a:lnTo>
                    <a:pt x="3798" y="2013"/>
                  </a:lnTo>
                  <a:lnTo>
                    <a:pt x="3799" y="2010"/>
                  </a:lnTo>
                  <a:lnTo>
                    <a:pt x="3799" y="2010"/>
                  </a:lnTo>
                  <a:cubicBezTo>
                    <a:pt x="3801" y="2007"/>
                    <a:pt x="3802" y="2004"/>
                    <a:pt x="3804" y="2001"/>
                  </a:cubicBezTo>
                  <a:lnTo>
                    <a:pt x="3804" y="2001"/>
                  </a:lnTo>
                  <a:cubicBezTo>
                    <a:pt x="3803" y="2001"/>
                    <a:pt x="3803" y="2001"/>
                    <a:pt x="3802" y="2001"/>
                  </a:cubicBezTo>
                  <a:lnTo>
                    <a:pt x="3802" y="2001"/>
                  </a:lnTo>
                  <a:lnTo>
                    <a:pt x="3810" y="1977"/>
                  </a:lnTo>
                  <a:lnTo>
                    <a:pt x="3810" y="1977"/>
                  </a:lnTo>
                  <a:cubicBezTo>
                    <a:pt x="3810" y="1984"/>
                    <a:pt x="3807" y="1992"/>
                    <a:pt x="3804" y="2001"/>
                  </a:cubicBezTo>
                  <a:lnTo>
                    <a:pt x="3804" y="2001"/>
                  </a:lnTo>
                  <a:cubicBezTo>
                    <a:pt x="3810" y="2001"/>
                    <a:pt x="3810" y="1999"/>
                    <a:pt x="3810" y="1989"/>
                  </a:cubicBezTo>
                  <a:lnTo>
                    <a:pt x="3810" y="1977"/>
                  </a:lnTo>
                  <a:lnTo>
                    <a:pt x="3822" y="1918"/>
                  </a:lnTo>
                  <a:cubicBezTo>
                    <a:pt x="3822" y="1915"/>
                    <a:pt x="3822" y="1912"/>
                    <a:pt x="3822" y="1906"/>
                  </a:cubicBezTo>
                  <a:cubicBezTo>
                    <a:pt x="3822" y="1894"/>
                    <a:pt x="3822" y="1882"/>
                    <a:pt x="3822" y="1882"/>
                  </a:cubicBezTo>
                  <a:lnTo>
                    <a:pt x="3834" y="1882"/>
                  </a:lnTo>
                  <a:cubicBezTo>
                    <a:pt x="3834" y="1870"/>
                    <a:pt x="3834" y="1858"/>
                    <a:pt x="3834" y="1846"/>
                  </a:cubicBezTo>
                  <a:cubicBezTo>
                    <a:pt x="3834" y="1836"/>
                    <a:pt x="3825" y="1808"/>
                    <a:pt x="3830" y="1808"/>
                  </a:cubicBezTo>
                  <a:lnTo>
                    <a:pt x="3830" y="1808"/>
                  </a:lnTo>
                  <a:cubicBezTo>
                    <a:pt x="3831" y="1808"/>
                    <a:pt x="3832" y="1809"/>
                    <a:pt x="3834" y="1811"/>
                  </a:cubicBezTo>
                  <a:cubicBezTo>
                    <a:pt x="3834" y="1811"/>
                    <a:pt x="3822" y="1787"/>
                    <a:pt x="3822" y="1787"/>
                  </a:cubicBezTo>
                  <a:cubicBezTo>
                    <a:pt x="3820" y="1789"/>
                    <a:pt x="3818" y="1790"/>
                    <a:pt x="3818" y="1790"/>
                  </a:cubicBezTo>
                  <a:cubicBezTo>
                    <a:pt x="3814" y="1790"/>
                    <a:pt x="3822" y="1770"/>
                    <a:pt x="3822" y="1751"/>
                  </a:cubicBezTo>
                  <a:cubicBezTo>
                    <a:pt x="3822" y="1739"/>
                    <a:pt x="3822" y="1727"/>
                    <a:pt x="3822" y="1715"/>
                  </a:cubicBezTo>
                  <a:cubicBezTo>
                    <a:pt x="3822" y="1691"/>
                    <a:pt x="3822" y="1680"/>
                    <a:pt x="3822" y="1656"/>
                  </a:cubicBezTo>
                  <a:cubicBezTo>
                    <a:pt x="3822" y="1644"/>
                    <a:pt x="3810" y="1596"/>
                    <a:pt x="3822" y="1596"/>
                  </a:cubicBezTo>
                  <a:cubicBezTo>
                    <a:pt x="3822" y="1587"/>
                    <a:pt x="3820" y="1585"/>
                    <a:pt x="3818" y="1585"/>
                  </a:cubicBezTo>
                  <a:cubicBezTo>
                    <a:pt x="3816" y="1585"/>
                    <a:pt x="3813" y="1588"/>
                    <a:pt x="3812" y="1588"/>
                  </a:cubicBezTo>
                  <a:cubicBezTo>
                    <a:pt x="3811" y="1588"/>
                    <a:pt x="3810" y="1587"/>
                    <a:pt x="3810" y="1584"/>
                  </a:cubicBezTo>
                  <a:cubicBezTo>
                    <a:pt x="3798" y="1560"/>
                    <a:pt x="3810" y="1560"/>
                    <a:pt x="3810" y="1560"/>
                  </a:cubicBezTo>
                  <a:lnTo>
                    <a:pt x="3810" y="1537"/>
                  </a:lnTo>
                  <a:cubicBezTo>
                    <a:pt x="3810" y="1532"/>
                    <a:pt x="3804" y="1519"/>
                    <a:pt x="3798" y="1506"/>
                  </a:cubicBezTo>
                  <a:lnTo>
                    <a:pt x="3798" y="1506"/>
                  </a:lnTo>
                  <a:lnTo>
                    <a:pt x="3798" y="1513"/>
                  </a:lnTo>
                  <a:cubicBezTo>
                    <a:pt x="3786" y="1501"/>
                    <a:pt x="3786" y="1501"/>
                    <a:pt x="3786" y="1489"/>
                  </a:cubicBezTo>
                  <a:lnTo>
                    <a:pt x="3786" y="1489"/>
                  </a:lnTo>
                  <a:cubicBezTo>
                    <a:pt x="3786" y="1489"/>
                    <a:pt x="3788" y="1489"/>
                    <a:pt x="3791" y="1490"/>
                  </a:cubicBezTo>
                  <a:lnTo>
                    <a:pt x="3791" y="1490"/>
                  </a:lnTo>
                  <a:cubicBezTo>
                    <a:pt x="3785" y="1476"/>
                    <a:pt x="3781" y="1465"/>
                    <a:pt x="3786" y="1465"/>
                  </a:cubicBezTo>
                  <a:cubicBezTo>
                    <a:pt x="3786" y="1465"/>
                    <a:pt x="3762" y="1465"/>
                    <a:pt x="3751" y="1453"/>
                  </a:cubicBezTo>
                  <a:close/>
                  <a:moveTo>
                    <a:pt x="3193" y="2334"/>
                  </a:moveTo>
                  <a:lnTo>
                    <a:pt x="3193" y="2334"/>
                  </a:lnTo>
                  <a:cubicBezTo>
                    <a:pt x="3193" y="2339"/>
                    <a:pt x="3196" y="2343"/>
                    <a:pt x="3203" y="2346"/>
                  </a:cubicBezTo>
                  <a:lnTo>
                    <a:pt x="3227" y="2346"/>
                  </a:lnTo>
                  <a:cubicBezTo>
                    <a:pt x="3251" y="2334"/>
                    <a:pt x="3251" y="2334"/>
                    <a:pt x="3227" y="2334"/>
                  </a:cubicBezTo>
                  <a:close/>
                  <a:moveTo>
                    <a:pt x="3926" y="2901"/>
                  </a:moveTo>
                  <a:cubicBezTo>
                    <a:pt x="3918" y="2902"/>
                    <a:pt x="3905" y="2906"/>
                    <a:pt x="3905" y="2906"/>
                  </a:cubicBezTo>
                  <a:cubicBezTo>
                    <a:pt x="3905" y="2909"/>
                    <a:pt x="3905" y="2911"/>
                    <a:pt x="3904" y="2914"/>
                  </a:cubicBezTo>
                  <a:lnTo>
                    <a:pt x="3904" y="2914"/>
                  </a:lnTo>
                  <a:cubicBezTo>
                    <a:pt x="3909" y="2912"/>
                    <a:pt x="3914" y="2909"/>
                    <a:pt x="3917" y="2906"/>
                  </a:cubicBezTo>
                  <a:cubicBezTo>
                    <a:pt x="3920" y="2904"/>
                    <a:pt x="3923" y="2903"/>
                    <a:pt x="3926" y="2901"/>
                  </a:cubicBezTo>
                  <a:close/>
                  <a:moveTo>
                    <a:pt x="2239" y="2928"/>
                  </a:moveTo>
                  <a:cubicBezTo>
                    <a:pt x="2238" y="2929"/>
                    <a:pt x="2238" y="2930"/>
                    <a:pt x="2238" y="2930"/>
                  </a:cubicBezTo>
                  <a:cubicBezTo>
                    <a:pt x="2236" y="2932"/>
                    <a:pt x="2235" y="2933"/>
                    <a:pt x="2235" y="2933"/>
                  </a:cubicBezTo>
                  <a:cubicBezTo>
                    <a:pt x="2235" y="2933"/>
                    <a:pt x="2237" y="2931"/>
                    <a:pt x="2239" y="2928"/>
                  </a:cubicBezTo>
                  <a:close/>
                  <a:moveTo>
                    <a:pt x="3584" y="3049"/>
                  </a:moveTo>
                  <a:lnTo>
                    <a:pt x="3584" y="3061"/>
                  </a:lnTo>
                  <a:cubicBezTo>
                    <a:pt x="3584" y="3061"/>
                    <a:pt x="3572" y="3061"/>
                    <a:pt x="3560" y="3073"/>
                  </a:cubicBezTo>
                  <a:cubicBezTo>
                    <a:pt x="3548" y="3073"/>
                    <a:pt x="3560" y="3061"/>
                    <a:pt x="3560" y="3049"/>
                  </a:cubicBezTo>
                  <a:close/>
                  <a:moveTo>
                    <a:pt x="4608" y="2027"/>
                  </a:moveTo>
                  <a:cubicBezTo>
                    <a:pt x="4607" y="2038"/>
                    <a:pt x="4595" y="2049"/>
                    <a:pt x="4584" y="2049"/>
                  </a:cubicBezTo>
                  <a:cubicBezTo>
                    <a:pt x="4572" y="2049"/>
                    <a:pt x="4572" y="2072"/>
                    <a:pt x="4572" y="2084"/>
                  </a:cubicBezTo>
                  <a:cubicBezTo>
                    <a:pt x="4560" y="2108"/>
                    <a:pt x="4560" y="2132"/>
                    <a:pt x="4548" y="2168"/>
                  </a:cubicBezTo>
                  <a:lnTo>
                    <a:pt x="4536" y="2168"/>
                  </a:lnTo>
                  <a:cubicBezTo>
                    <a:pt x="4536" y="2180"/>
                    <a:pt x="4536" y="2192"/>
                    <a:pt x="4536" y="2203"/>
                  </a:cubicBezTo>
                  <a:cubicBezTo>
                    <a:pt x="4536" y="2227"/>
                    <a:pt x="4524" y="2251"/>
                    <a:pt x="4513" y="2275"/>
                  </a:cubicBezTo>
                  <a:cubicBezTo>
                    <a:pt x="4501" y="2287"/>
                    <a:pt x="4501" y="2299"/>
                    <a:pt x="4513" y="2311"/>
                  </a:cubicBezTo>
                  <a:cubicBezTo>
                    <a:pt x="4513" y="2326"/>
                    <a:pt x="4510" y="2330"/>
                    <a:pt x="4507" y="2330"/>
                  </a:cubicBezTo>
                  <a:cubicBezTo>
                    <a:pt x="4502" y="2330"/>
                    <a:pt x="4496" y="2322"/>
                    <a:pt x="4489" y="2322"/>
                  </a:cubicBezTo>
                  <a:cubicBezTo>
                    <a:pt x="4489" y="2322"/>
                    <a:pt x="4489" y="2358"/>
                    <a:pt x="4489" y="2358"/>
                  </a:cubicBezTo>
                  <a:cubicBezTo>
                    <a:pt x="4489" y="2370"/>
                    <a:pt x="4477" y="2382"/>
                    <a:pt x="4465" y="2394"/>
                  </a:cubicBezTo>
                  <a:cubicBezTo>
                    <a:pt x="4453" y="2406"/>
                    <a:pt x="4441" y="2418"/>
                    <a:pt x="4429" y="2442"/>
                  </a:cubicBezTo>
                  <a:cubicBezTo>
                    <a:pt x="4429" y="2452"/>
                    <a:pt x="4410" y="2503"/>
                    <a:pt x="4397" y="2503"/>
                  </a:cubicBezTo>
                  <a:cubicBezTo>
                    <a:pt x="4396" y="2503"/>
                    <a:pt x="4395" y="2502"/>
                    <a:pt x="4394" y="2501"/>
                  </a:cubicBezTo>
                  <a:cubicBezTo>
                    <a:pt x="4382" y="2513"/>
                    <a:pt x="4370" y="2525"/>
                    <a:pt x="4370" y="2537"/>
                  </a:cubicBezTo>
                  <a:cubicBezTo>
                    <a:pt x="4334" y="2584"/>
                    <a:pt x="4310" y="2620"/>
                    <a:pt x="4274" y="2668"/>
                  </a:cubicBezTo>
                  <a:cubicBezTo>
                    <a:pt x="4265" y="2677"/>
                    <a:pt x="4249" y="2686"/>
                    <a:pt x="4248" y="2695"/>
                  </a:cubicBezTo>
                  <a:lnTo>
                    <a:pt x="4248" y="2695"/>
                  </a:lnTo>
                  <a:cubicBezTo>
                    <a:pt x="4245" y="2693"/>
                    <a:pt x="4242" y="2692"/>
                    <a:pt x="4239" y="2692"/>
                  </a:cubicBezTo>
                  <a:cubicBezTo>
                    <a:pt x="4215" y="2703"/>
                    <a:pt x="4227" y="2703"/>
                    <a:pt x="4215" y="2715"/>
                  </a:cubicBezTo>
                  <a:lnTo>
                    <a:pt x="4203" y="2727"/>
                  </a:lnTo>
                  <a:cubicBezTo>
                    <a:pt x="4179" y="2739"/>
                    <a:pt x="4155" y="2751"/>
                    <a:pt x="4143" y="2763"/>
                  </a:cubicBezTo>
                  <a:cubicBezTo>
                    <a:pt x="4120" y="2787"/>
                    <a:pt x="4096" y="2811"/>
                    <a:pt x="4096" y="2811"/>
                  </a:cubicBezTo>
                  <a:cubicBezTo>
                    <a:pt x="4096" y="2811"/>
                    <a:pt x="4108" y="2834"/>
                    <a:pt x="4096" y="2846"/>
                  </a:cubicBezTo>
                  <a:cubicBezTo>
                    <a:pt x="4096" y="2852"/>
                    <a:pt x="4087" y="2855"/>
                    <a:pt x="4079" y="2855"/>
                  </a:cubicBezTo>
                  <a:cubicBezTo>
                    <a:pt x="4072" y="2855"/>
                    <a:pt x="4066" y="2852"/>
                    <a:pt x="4072" y="2846"/>
                  </a:cubicBezTo>
                  <a:cubicBezTo>
                    <a:pt x="4078" y="2840"/>
                    <a:pt x="4078" y="2837"/>
                    <a:pt x="4074" y="2837"/>
                  </a:cubicBezTo>
                  <a:cubicBezTo>
                    <a:pt x="4069" y="2837"/>
                    <a:pt x="4060" y="2840"/>
                    <a:pt x="4048" y="2846"/>
                  </a:cubicBezTo>
                  <a:cubicBezTo>
                    <a:pt x="4036" y="2846"/>
                    <a:pt x="4024" y="2858"/>
                    <a:pt x="4013" y="2870"/>
                  </a:cubicBezTo>
                  <a:lnTo>
                    <a:pt x="4001" y="2882"/>
                  </a:lnTo>
                  <a:cubicBezTo>
                    <a:pt x="3995" y="2888"/>
                    <a:pt x="3980" y="2891"/>
                    <a:pt x="3968" y="2891"/>
                  </a:cubicBezTo>
                  <a:cubicBezTo>
                    <a:pt x="3956" y="2891"/>
                    <a:pt x="3947" y="2888"/>
                    <a:pt x="3953" y="2882"/>
                  </a:cubicBezTo>
                  <a:cubicBezTo>
                    <a:pt x="3953" y="2880"/>
                    <a:pt x="3953" y="2879"/>
                    <a:pt x="3952" y="2879"/>
                  </a:cubicBezTo>
                  <a:cubicBezTo>
                    <a:pt x="3949" y="2879"/>
                    <a:pt x="3940" y="2891"/>
                    <a:pt x="3926" y="2901"/>
                  </a:cubicBezTo>
                  <a:lnTo>
                    <a:pt x="3926" y="2901"/>
                  </a:lnTo>
                  <a:cubicBezTo>
                    <a:pt x="3927" y="2901"/>
                    <a:pt x="3928" y="2901"/>
                    <a:pt x="3928" y="2901"/>
                  </a:cubicBezTo>
                  <a:cubicBezTo>
                    <a:pt x="3932" y="2901"/>
                    <a:pt x="3933" y="2902"/>
                    <a:pt x="3929" y="2906"/>
                  </a:cubicBezTo>
                  <a:cubicBezTo>
                    <a:pt x="3929" y="2918"/>
                    <a:pt x="3917" y="2918"/>
                    <a:pt x="3905" y="2930"/>
                  </a:cubicBezTo>
                  <a:cubicBezTo>
                    <a:pt x="3896" y="2930"/>
                    <a:pt x="3901" y="2923"/>
                    <a:pt x="3904" y="2914"/>
                  </a:cubicBezTo>
                  <a:lnTo>
                    <a:pt x="3904" y="2914"/>
                  </a:lnTo>
                  <a:cubicBezTo>
                    <a:pt x="3892" y="2919"/>
                    <a:pt x="3878" y="2921"/>
                    <a:pt x="3870" y="2930"/>
                  </a:cubicBezTo>
                  <a:cubicBezTo>
                    <a:pt x="3870" y="2930"/>
                    <a:pt x="3858" y="2954"/>
                    <a:pt x="3858" y="2954"/>
                  </a:cubicBezTo>
                  <a:lnTo>
                    <a:pt x="3834" y="2954"/>
                  </a:lnTo>
                  <a:cubicBezTo>
                    <a:pt x="3822" y="2954"/>
                    <a:pt x="3810" y="2965"/>
                    <a:pt x="3798" y="2965"/>
                  </a:cubicBezTo>
                  <a:lnTo>
                    <a:pt x="3762" y="2989"/>
                  </a:lnTo>
                  <a:cubicBezTo>
                    <a:pt x="3739" y="2989"/>
                    <a:pt x="3739" y="3001"/>
                    <a:pt x="3739" y="3013"/>
                  </a:cubicBezTo>
                  <a:cubicBezTo>
                    <a:pt x="3739" y="3013"/>
                    <a:pt x="3727" y="3025"/>
                    <a:pt x="3715" y="3025"/>
                  </a:cubicBezTo>
                  <a:cubicBezTo>
                    <a:pt x="3705" y="3025"/>
                    <a:pt x="3711" y="3010"/>
                    <a:pt x="3702" y="3010"/>
                  </a:cubicBezTo>
                  <a:cubicBezTo>
                    <a:pt x="3699" y="3010"/>
                    <a:pt x="3696" y="3011"/>
                    <a:pt x="3691" y="3013"/>
                  </a:cubicBezTo>
                  <a:lnTo>
                    <a:pt x="3536" y="3049"/>
                  </a:lnTo>
                  <a:cubicBezTo>
                    <a:pt x="3536" y="3049"/>
                    <a:pt x="3489" y="3061"/>
                    <a:pt x="3489" y="3073"/>
                  </a:cubicBezTo>
                  <a:cubicBezTo>
                    <a:pt x="3501" y="3073"/>
                    <a:pt x="3477" y="3084"/>
                    <a:pt x="3465" y="3084"/>
                  </a:cubicBezTo>
                  <a:cubicBezTo>
                    <a:pt x="3453" y="3084"/>
                    <a:pt x="3465" y="3084"/>
                    <a:pt x="3453" y="3073"/>
                  </a:cubicBezTo>
                  <a:lnTo>
                    <a:pt x="3429" y="3073"/>
                  </a:lnTo>
                  <a:cubicBezTo>
                    <a:pt x="3417" y="3073"/>
                    <a:pt x="3393" y="3073"/>
                    <a:pt x="3370" y="3084"/>
                  </a:cubicBezTo>
                  <a:cubicBezTo>
                    <a:pt x="3370" y="3084"/>
                    <a:pt x="3358" y="3084"/>
                    <a:pt x="3334" y="3096"/>
                  </a:cubicBezTo>
                  <a:cubicBezTo>
                    <a:pt x="3322" y="3096"/>
                    <a:pt x="3322" y="3108"/>
                    <a:pt x="3310" y="3108"/>
                  </a:cubicBezTo>
                  <a:lnTo>
                    <a:pt x="3298" y="3108"/>
                  </a:lnTo>
                  <a:cubicBezTo>
                    <a:pt x="3292" y="3102"/>
                    <a:pt x="3283" y="3099"/>
                    <a:pt x="3274" y="3099"/>
                  </a:cubicBezTo>
                  <a:cubicBezTo>
                    <a:pt x="3265" y="3099"/>
                    <a:pt x="3256" y="3102"/>
                    <a:pt x="3251" y="3108"/>
                  </a:cubicBezTo>
                  <a:lnTo>
                    <a:pt x="3167" y="3108"/>
                  </a:lnTo>
                  <a:cubicBezTo>
                    <a:pt x="3155" y="3108"/>
                    <a:pt x="3155" y="3108"/>
                    <a:pt x="3155" y="3120"/>
                  </a:cubicBezTo>
                  <a:cubicBezTo>
                    <a:pt x="3134" y="3127"/>
                    <a:pt x="3160" y="3139"/>
                    <a:pt x="3182" y="3139"/>
                  </a:cubicBezTo>
                  <a:cubicBezTo>
                    <a:pt x="3196" y="3139"/>
                    <a:pt x="3208" y="3134"/>
                    <a:pt x="3203" y="3120"/>
                  </a:cubicBezTo>
                  <a:lnTo>
                    <a:pt x="3203" y="3120"/>
                  </a:lnTo>
                  <a:cubicBezTo>
                    <a:pt x="3203" y="3120"/>
                    <a:pt x="3262" y="3120"/>
                    <a:pt x="3274" y="3132"/>
                  </a:cubicBezTo>
                  <a:cubicBezTo>
                    <a:pt x="3278" y="3136"/>
                    <a:pt x="3281" y="3137"/>
                    <a:pt x="3283" y="3137"/>
                  </a:cubicBezTo>
                  <a:cubicBezTo>
                    <a:pt x="3288" y="3137"/>
                    <a:pt x="3290" y="3132"/>
                    <a:pt x="3298" y="3132"/>
                  </a:cubicBezTo>
                  <a:lnTo>
                    <a:pt x="3334" y="3132"/>
                  </a:lnTo>
                  <a:lnTo>
                    <a:pt x="3524" y="3096"/>
                  </a:lnTo>
                  <a:cubicBezTo>
                    <a:pt x="3560" y="3096"/>
                    <a:pt x="3643" y="3084"/>
                    <a:pt x="3643" y="3049"/>
                  </a:cubicBezTo>
                  <a:cubicBezTo>
                    <a:pt x="3643" y="3049"/>
                    <a:pt x="3643" y="3041"/>
                    <a:pt x="3643" y="3037"/>
                  </a:cubicBezTo>
                  <a:cubicBezTo>
                    <a:pt x="3655" y="3037"/>
                    <a:pt x="3667" y="3037"/>
                    <a:pt x="3667" y="3049"/>
                  </a:cubicBezTo>
                  <a:cubicBezTo>
                    <a:pt x="3667" y="3061"/>
                    <a:pt x="3679" y="3073"/>
                    <a:pt x="3679" y="3073"/>
                  </a:cubicBezTo>
                  <a:lnTo>
                    <a:pt x="3691" y="3073"/>
                  </a:lnTo>
                  <a:lnTo>
                    <a:pt x="3727" y="3061"/>
                  </a:lnTo>
                  <a:cubicBezTo>
                    <a:pt x="3735" y="3061"/>
                    <a:pt x="3748" y="3055"/>
                    <a:pt x="3756" y="3055"/>
                  </a:cubicBezTo>
                  <a:cubicBezTo>
                    <a:pt x="3760" y="3055"/>
                    <a:pt x="3762" y="3057"/>
                    <a:pt x="3762" y="3061"/>
                  </a:cubicBezTo>
                  <a:cubicBezTo>
                    <a:pt x="3762" y="3037"/>
                    <a:pt x="3786" y="3037"/>
                    <a:pt x="3786" y="3025"/>
                  </a:cubicBezTo>
                  <a:cubicBezTo>
                    <a:pt x="3786" y="3013"/>
                    <a:pt x="3810" y="3001"/>
                    <a:pt x="3822" y="3001"/>
                  </a:cubicBezTo>
                  <a:cubicBezTo>
                    <a:pt x="3834" y="3001"/>
                    <a:pt x="3834" y="3013"/>
                    <a:pt x="3846" y="3013"/>
                  </a:cubicBezTo>
                  <a:cubicBezTo>
                    <a:pt x="3858" y="3013"/>
                    <a:pt x="3870" y="3013"/>
                    <a:pt x="3870" y="3001"/>
                  </a:cubicBezTo>
                  <a:cubicBezTo>
                    <a:pt x="3870" y="2995"/>
                    <a:pt x="3870" y="2995"/>
                    <a:pt x="3871" y="2995"/>
                  </a:cubicBezTo>
                  <a:cubicBezTo>
                    <a:pt x="3873" y="2995"/>
                    <a:pt x="3876" y="2995"/>
                    <a:pt x="3882" y="2989"/>
                  </a:cubicBezTo>
                  <a:cubicBezTo>
                    <a:pt x="3889" y="2985"/>
                    <a:pt x="3892" y="2984"/>
                    <a:pt x="3893" y="2984"/>
                  </a:cubicBezTo>
                  <a:lnTo>
                    <a:pt x="3893" y="2984"/>
                  </a:lnTo>
                  <a:cubicBezTo>
                    <a:pt x="3893" y="2984"/>
                    <a:pt x="3886" y="2989"/>
                    <a:pt x="3893" y="2989"/>
                  </a:cubicBezTo>
                  <a:cubicBezTo>
                    <a:pt x="3905" y="2989"/>
                    <a:pt x="3941" y="2954"/>
                    <a:pt x="3965" y="2954"/>
                  </a:cubicBezTo>
                  <a:cubicBezTo>
                    <a:pt x="3989" y="2954"/>
                    <a:pt x="3989" y="2918"/>
                    <a:pt x="4001" y="2918"/>
                  </a:cubicBezTo>
                  <a:lnTo>
                    <a:pt x="4013" y="2918"/>
                  </a:lnTo>
                  <a:cubicBezTo>
                    <a:pt x="4024" y="2918"/>
                    <a:pt x="4013" y="2906"/>
                    <a:pt x="4013" y="2906"/>
                  </a:cubicBezTo>
                  <a:lnTo>
                    <a:pt x="4036" y="2906"/>
                  </a:lnTo>
                  <a:cubicBezTo>
                    <a:pt x="4048" y="2894"/>
                    <a:pt x="4060" y="2870"/>
                    <a:pt x="4084" y="2870"/>
                  </a:cubicBezTo>
                  <a:cubicBezTo>
                    <a:pt x="4096" y="2870"/>
                    <a:pt x="4108" y="2858"/>
                    <a:pt x="4120" y="2858"/>
                  </a:cubicBezTo>
                  <a:cubicBezTo>
                    <a:pt x="4120" y="2858"/>
                    <a:pt x="4127" y="2843"/>
                    <a:pt x="4124" y="2843"/>
                  </a:cubicBezTo>
                  <a:lnTo>
                    <a:pt x="4124" y="2843"/>
                  </a:lnTo>
                  <a:cubicBezTo>
                    <a:pt x="4123" y="2843"/>
                    <a:pt x="4122" y="2844"/>
                    <a:pt x="4120" y="2846"/>
                  </a:cubicBezTo>
                  <a:lnTo>
                    <a:pt x="4143" y="2823"/>
                  </a:lnTo>
                  <a:cubicBezTo>
                    <a:pt x="4149" y="2817"/>
                    <a:pt x="4149" y="2817"/>
                    <a:pt x="4149" y="2817"/>
                  </a:cubicBezTo>
                  <a:cubicBezTo>
                    <a:pt x="4149" y="2817"/>
                    <a:pt x="4149" y="2817"/>
                    <a:pt x="4155" y="2811"/>
                  </a:cubicBezTo>
                  <a:cubicBezTo>
                    <a:pt x="4167" y="2799"/>
                    <a:pt x="4179" y="2799"/>
                    <a:pt x="4191" y="2787"/>
                  </a:cubicBezTo>
                  <a:cubicBezTo>
                    <a:pt x="4203" y="2775"/>
                    <a:pt x="4227" y="2763"/>
                    <a:pt x="4227" y="2751"/>
                  </a:cubicBezTo>
                  <a:cubicBezTo>
                    <a:pt x="4227" y="2739"/>
                    <a:pt x="4227" y="2739"/>
                    <a:pt x="4251" y="2727"/>
                  </a:cubicBezTo>
                  <a:cubicBezTo>
                    <a:pt x="4274" y="2727"/>
                    <a:pt x="4286" y="2715"/>
                    <a:pt x="4274" y="2715"/>
                  </a:cubicBezTo>
                  <a:cubicBezTo>
                    <a:pt x="4251" y="2715"/>
                    <a:pt x="4274" y="2692"/>
                    <a:pt x="4286" y="2680"/>
                  </a:cubicBezTo>
                  <a:cubicBezTo>
                    <a:pt x="4310" y="2680"/>
                    <a:pt x="4310" y="2680"/>
                    <a:pt x="4322" y="2656"/>
                  </a:cubicBezTo>
                  <a:cubicBezTo>
                    <a:pt x="4322" y="2644"/>
                    <a:pt x="4334" y="2632"/>
                    <a:pt x="4346" y="2620"/>
                  </a:cubicBezTo>
                  <a:lnTo>
                    <a:pt x="4346" y="2620"/>
                  </a:lnTo>
                  <a:cubicBezTo>
                    <a:pt x="4346" y="2620"/>
                    <a:pt x="4334" y="2644"/>
                    <a:pt x="4346" y="2644"/>
                  </a:cubicBezTo>
                  <a:cubicBezTo>
                    <a:pt x="4346" y="2632"/>
                    <a:pt x="4358" y="2608"/>
                    <a:pt x="4358" y="2608"/>
                  </a:cubicBezTo>
                  <a:cubicBezTo>
                    <a:pt x="4370" y="2584"/>
                    <a:pt x="4382" y="2573"/>
                    <a:pt x="4394" y="2573"/>
                  </a:cubicBezTo>
                  <a:cubicBezTo>
                    <a:pt x="4405" y="2561"/>
                    <a:pt x="4417" y="2549"/>
                    <a:pt x="4417" y="2537"/>
                  </a:cubicBezTo>
                  <a:cubicBezTo>
                    <a:pt x="4429" y="2525"/>
                    <a:pt x="4441" y="2513"/>
                    <a:pt x="4453" y="2501"/>
                  </a:cubicBezTo>
                  <a:cubicBezTo>
                    <a:pt x="4453" y="2477"/>
                    <a:pt x="4453" y="2465"/>
                    <a:pt x="4465" y="2465"/>
                  </a:cubicBezTo>
                  <a:cubicBezTo>
                    <a:pt x="4477" y="2453"/>
                    <a:pt x="4489" y="2442"/>
                    <a:pt x="4501" y="2418"/>
                  </a:cubicBezTo>
                  <a:cubicBezTo>
                    <a:pt x="4501" y="2406"/>
                    <a:pt x="4501" y="2406"/>
                    <a:pt x="4489" y="2406"/>
                  </a:cubicBezTo>
                  <a:cubicBezTo>
                    <a:pt x="4477" y="2406"/>
                    <a:pt x="4524" y="2358"/>
                    <a:pt x="4524" y="2346"/>
                  </a:cubicBezTo>
                  <a:cubicBezTo>
                    <a:pt x="4524" y="2334"/>
                    <a:pt x="4524" y="2322"/>
                    <a:pt x="4536" y="2311"/>
                  </a:cubicBezTo>
                  <a:cubicBezTo>
                    <a:pt x="4536" y="2311"/>
                    <a:pt x="4536" y="2316"/>
                    <a:pt x="4540" y="2316"/>
                  </a:cubicBezTo>
                  <a:cubicBezTo>
                    <a:pt x="4542" y="2316"/>
                    <a:pt x="4544" y="2315"/>
                    <a:pt x="4548" y="2311"/>
                  </a:cubicBezTo>
                  <a:cubicBezTo>
                    <a:pt x="4560" y="2299"/>
                    <a:pt x="4548" y="2299"/>
                    <a:pt x="4548" y="2287"/>
                  </a:cubicBezTo>
                  <a:cubicBezTo>
                    <a:pt x="4548" y="2275"/>
                    <a:pt x="4560" y="2251"/>
                    <a:pt x="4572" y="2239"/>
                  </a:cubicBezTo>
                  <a:cubicBezTo>
                    <a:pt x="4572" y="2239"/>
                    <a:pt x="4572" y="2215"/>
                    <a:pt x="4572" y="2215"/>
                  </a:cubicBezTo>
                  <a:cubicBezTo>
                    <a:pt x="4572" y="2192"/>
                    <a:pt x="4584" y="2168"/>
                    <a:pt x="4584" y="2144"/>
                  </a:cubicBezTo>
                  <a:cubicBezTo>
                    <a:pt x="4584" y="2132"/>
                    <a:pt x="4584" y="2108"/>
                    <a:pt x="4596" y="2084"/>
                  </a:cubicBezTo>
                  <a:cubicBezTo>
                    <a:pt x="4606" y="2065"/>
                    <a:pt x="4607" y="2046"/>
                    <a:pt x="4608" y="2027"/>
                  </a:cubicBezTo>
                  <a:close/>
                  <a:moveTo>
                    <a:pt x="3120" y="3132"/>
                  </a:moveTo>
                  <a:lnTo>
                    <a:pt x="3120" y="3141"/>
                  </a:lnTo>
                  <a:lnTo>
                    <a:pt x="3120" y="3141"/>
                  </a:lnTo>
                  <a:cubicBezTo>
                    <a:pt x="3116" y="3138"/>
                    <a:pt x="3115" y="3137"/>
                    <a:pt x="3120" y="3132"/>
                  </a:cubicBezTo>
                  <a:close/>
                  <a:moveTo>
                    <a:pt x="191" y="941"/>
                  </a:moveTo>
                  <a:cubicBezTo>
                    <a:pt x="191" y="941"/>
                    <a:pt x="131" y="989"/>
                    <a:pt x="131" y="1001"/>
                  </a:cubicBezTo>
                  <a:cubicBezTo>
                    <a:pt x="119" y="1013"/>
                    <a:pt x="119" y="1025"/>
                    <a:pt x="107" y="1025"/>
                  </a:cubicBezTo>
                  <a:cubicBezTo>
                    <a:pt x="83" y="1037"/>
                    <a:pt x="83" y="1037"/>
                    <a:pt x="83" y="1049"/>
                  </a:cubicBezTo>
                  <a:cubicBezTo>
                    <a:pt x="72" y="1060"/>
                    <a:pt x="72" y="1072"/>
                    <a:pt x="60" y="1072"/>
                  </a:cubicBezTo>
                  <a:cubicBezTo>
                    <a:pt x="60" y="1072"/>
                    <a:pt x="60" y="1084"/>
                    <a:pt x="48" y="1084"/>
                  </a:cubicBezTo>
                  <a:lnTo>
                    <a:pt x="48" y="1096"/>
                  </a:lnTo>
                  <a:cubicBezTo>
                    <a:pt x="48" y="1096"/>
                    <a:pt x="72" y="1096"/>
                    <a:pt x="48" y="1108"/>
                  </a:cubicBezTo>
                  <a:cubicBezTo>
                    <a:pt x="36" y="1120"/>
                    <a:pt x="36" y="1120"/>
                    <a:pt x="24" y="1132"/>
                  </a:cubicBezTo>
                  <a:cubicBezTo>
                    <a:pt x="28" y="1128"/>
                    <a:pt x="34" y="1125"/>
                    <a:pt x="39" y="1125"/>
                  </a:cubicBezTo>
                  <a:cubicBezTo>
                    <a:pt x="47" y="1125"/>
                    <a:pt x="51" y="1133"/>
                    <a:pt x="36" y="1156"/>
                  </a:cubicBezTo>
                  <a:lnTo>
                    <a:pt x="24" y="1156"/>
                  </a:lnTo>
                  <a:cubicBezTo>
                    <a:pt x="24" y="1156"/>
                    <a:pt x="21" y="1152"/>
                    <a:pt x="19" y="1147"/>
                  </a:cubicBezTo>
                  <a:lnTo>
                    <a:pt x="19" y="1147"/>
                  </a:lnTo>
                  <a:cubicBezTo>
                    <a:pt x="16" y="1154"/>
                    <a:pt x="12" y="1161"/>
                    <a:pt x="12" y="1168"/>
                  </a:cubicBezTo>
                  <a:lnTo>
                    <a:pt x="0" y="1203"/>
                  </a:lnTo>
                  <a:cubicBezTo>
                    <a:pt x="0" y="1203"/>
                    <a:pt x="0" y="1203"/>
                    <a:pt x="0" y="1215"/>
                  </a:cubicBezTo>
                  <a:lnTo>
                    <a:pt x="0" y="1239"/>
                  </a:lnTo>
                  <a:lnTo>
                    <a:pt x="0" y="1275"/>
                  </a:lnTo>
                  <a:cubicBezTo>
                    <a:pt x="0" y="1299"/>
                    <a:pt x="0" y="1334"/>
                    <a:pt x="12" y="1358"/>
                  </a:cubicBezTo>
                  <a:cubicBezTo>
                    <a:pt x="24" y="1370"/>
                    <a:pt x="24" y="1370"/>
                    <a:pt x="12" y="1382"/>
                  </a:cubicBezTo>
                  <a:cubicBezTo>
                    <a:pt x="0" y="1382"/>
                    <a:pt x="12" y="1382"/>
                    <a:pt x="12" y="1394"/>
                  </a:cubicBezTo>
                  <a:cubicBezTo>
                    <a:pt x="12" y="1406"/>
                    <a:pt x="24" y="1430"/>
                    <a:pt x="24" y="1441"/>
                  </a:cubicBezTo>
                  <a:cubicBezTo>
                    <a:pt x="36" y="1453"/>
                    <a:pt x="48" y="1465"/>
                    <a:pt x="48" y="1465"/>
                  </a:cubicBezTo>
                  <a:cubicBezTo>
                    <a:pt x="36" y="1465"/>
                    <a:pt x="60" y="1513"/>
                    <a:pt x="72" y="1513"/>
                  </a:cubicBezTo>
                  <a:cubicBezTo>
                    <a:pt x="72" y="1525"/>
                    <a:pt x="95" y="1537"/>
                    <a:pt x="95" y="1537"/>
                  </a:cubicBezTo>
                  <a:cubicBezTo>
                    <a:pt x="95" y="1560"/>
                    <a:pt x="107" y="1572"/>
                    <a:pt x="119" y="1584"/>
                  </a:cubicBezTo>
                  <a:cubicBezTo>
                    <a:pt x="143" y="1608"/>
                    <a:pt x="167" y="1632"/>
                    <a:pt x="191" y="1656"/>
                  </a:cubicBezTo>
                  <a:lnTo>
                    <a:pt x="226" y="1680"/>
                  </a:lnTo>
                  <a:cubicBezTo>
                    <a:pt x="226" y="1680"/>
                    <a:pt x="238" y="1680"/>
                    <a:pt x="238" y="1691"/>
                  </a:cubicBezTo>
                  <a:cubicBezTo>
                    <a:pt x="238" y="1703"/>
                    <a:pt x="238" y="1703"/>
                    <a:pt x="250" y="1715"/>
                  </a:cubicBezTo>
                  <a:cubicBezTo>
                    <a:pt x="250" y="1727"/>
                    <a:pt x="262" y="1739"/>
                    <a:pt x="274" y="1739"/>
                  </a:cubicBezTo>
                  <a:cubicBezTo>
                    <a:pt x="286" y="1751"/>
                    <a:pt x="298" y="1763"/>
                    <a:pt x="298" y="1763"/>
                  </a:cubicBezTo>
                  <a:cubicBezTo>
                    <a:pt x="300" y="1761"/>
                    <a:pt x="303" y="1760"/>
                    <a:pt x="306" y="1760"/>
                  </a:cubicBezTo>
                  <a:cubicBezTo>
                    <a:pt x="318" y="1760"/>
                    <a:pt x="333" y="1777"/>
                    <a:pt x="333" y="1787"/>
                  </a:cubicBezTo>
                  <a:cubicBezTo>
                    <a:pt x="345" y="1787"/>
                    <a:pt x="345" y="1811"/>
                    <a:pt x="357" y="1811"/>
                  </a:cubicBezTo>
                  <a:cubicBezTo>
                    <a:pt x="369" y="1822"/>
                    <a:pt x="381" y="1834"/>
                    <a:pt x="393" y="1846"/>
                  </a:cubicBezTo>
                  <a:lnTo>
                    <a:pt x="405" y="1846"/>
                  </a:lnTo>
                  <a:lnTo>
                    <a:pt x="429" y="1858"/>
                  </a:lnTo>
                  <a:cubicBezTo>
                    <a:pt x="429" y="1858"/>
                    <a:pt x="441" y="1870"/>
                    <a:pt x="441" y="1870"/>
                  </a:cubicBezTo>
                  <a:cubicBezTo>
                    <a:pt x="441" y="1882"/>
                    <a:pt x="441" y="1882"/>
                    <a:pt x="441" y="1894"/>
                  </a:cubicBezTo>
                  <a:lnTo>
                    <a:pt x="453" y="1906"/>
                  </a:lnTo>
                  <a:cubicBezTo>
                    <a:pt x="476" y="1918"/>
                    <a:pt x="488" y="1930"/>
                    <a:pt x="512" y="1941"/>
                  </a:cubicBezTo>
                  <a:cubicBezTo>
                    <a:pt x="536" y="1953"/>
                    <a:pt x="524" y="1953"/>
                    <a:pt x="524" y="1953"/>
                  </a:cubicBezTo>
                  <a:cubicBezTo>
                    <a:pt x="512" y="1965"/>
                    <a:pt x="536" y="1965"/>
                    <a:pt x="548" y="1965"/>
                  </a:cubicBezTo>
                  <a:cubicBezTo>
                    <a:pt x="560" y="1965"/>
                    <a:pt x="548" y="1977"/>
                    <a:pt x="560" y="1989"/>
                  </a:cubicBezTo>
                  <a:cubicBezTo>
                    <a:pt x="569" y="1989"/>
                    <a:pt x="578" y="1996"/>
                    <a:pt x="587" y="1999"/>
                  </a:cubicBezTo>
                  <a:lnTo>
                    <a:pt x="587" y="1999"/>
                  </a:lnTo>
                  <a:cubicBezTo>
                    <a:pt x="584" y="2004"/>
                    <a:pt x="583" y="2013"/>
                    <a:pt x="595" y="2025"/>
                  </a:cubicBezTo>
                  <a:cubicBezTo>
                    <a:pt x="601" y="2031"/>
                    <a:pt x="610" y="2034"/>
                    <a:pt x="618" y="2034"/>
                  </a:cubicBezTo>
                  <a:cubicBezTo>
                    <a:pt x="623" y="2034"/>
                    <a:pt x="628" y="2032"/>
                    <a:pt x="630" y="2029"/>
                  </a:cubicBezTo>
                  <a:lnTo>
                    <a:pt x="630" y="2029"/>
                  </a:lnTo>
                  <a:cubicBezTo>
                    <a:pt x="629" y="2054"/>
                    <a:pt x="726" y="2109"/>
                    <a:pt x="714" y="2120"/>
                  </a:cubicBezTo>
                  <a:cubicBezTo>
                    <a:pt x="703" y="2132"/>
                    <a:pt x="750" y="2144"/>
                    <a:pt x="774" y="2156"/>
                  </a:cubicBezTo>
                  <a:lnTo>
                    <a:pt x="822" y="2192"/>
                  </a:lnTo>
                  <a:lnTo>
                    <a:pt x="881" y="2227"/>
                  </a:lnTo>
                  <a:cubicBezTo>
                    <a:pt x="893" y="2239"/>
                    <a:pt x="893" y="2251"/>
                    <a:pt x="917" y="2263"/>
                  </a:cubicBezTo>
                  <a:cubicBezTo>
                    <a:pt x="917" y="2263"/>
                    <a:pt x="929" y="2275"/>
                    <a:pt x="941" y="2275"/>
                  </a:cubicBezTo>
                  <a:lnTo>
                    <a:pt x="953" y="2275"/>
                  </a:lnTo>
                  <a:cubicBezTo>
                    <a:pt x="953" y="2287"/>
                    <a:pt x="953" y="2299"/>
                    <a:pt x="953" y="2299"/>
                  </a:cubicBezTo>
                  <a:cubicBezTo>
                    <a:pt x="1000" y="2334"/>
                    <a:pt x="1048" y="2358"/>
                    <a:pt x="1095" y="2394"/>
                  </a:cubicBezTo>
                  <a:cubicBezTo>
                    <a:pt x="1119" y="2406"/>
                    <a:pt x="1131" y="2430"/>
                    <a:pt x="1143" y="2442"/>
                  </a:cubicBezTo>
                  <a:cubicBezTo>
                    <a:pt x="1167" y="2453"/>
                    <a:pt x="1179" y="2465"/>
                    <a:pt x="1203" y="2465"/>
                  </a:cubicBezTo>
                  <a:lnTo>
                    <a:pt x="1226" y="2465"/>
                  </a:lnTo>
                  <a:cubicBezTo>
                    <a:pt x="1215" y="2465"/>
                    <a:pt x="1226" y="2489"/>
                    <a:pt x="1238" y="2489"/>
                  </a:cubicBezTo>
                  <a:cubicBezTo>
                    <a:pt x="1244" y="2495"/>
                    <a:pt x="1250" y="2495"/>
                    <a:pt x="1256" y="2495"/>
                  </a:cubicBezTo>
                  <a:cubicBezTo>
                    <a:pt x="1262" y="2495"/>
                    <a:pt x="1268" y="2495"/>
                    <a:pt x="1274" y="2501"/>
                  </a:cubicBezTo>
                  <a:cubicBezTo>
                    <a:pt x="1274" y="2507"/>
                    <a:pt x="1268" y="2507"/>
                    <a:pt x="1264" y="2507"/>
                  </a:cubicBezTo>
                  <a:cubicBezTo>
                    <a:pt x="1259" y="2507"/>
                    <a:pt x="1256" y="2507"/>
                    <a:pt x="1262" y="2513"/>
                  </a:cubicBezTo>
                  <a:cubicBezTo>
                    <a:pt x="1271" y="2521"/>
                    <a:pt x="1285" y="2530"/>
                    <a:pt x="1297" y="2530"/>
                  </a:cubicBezTo>
                  <a:cubicBezTo>
                    <a:pt x="1302" y="2530"/>
                    <a:pt x="1306" y="2528"/>
                    <a:pt x="1310" y="2525"/>
                  </a:cubicBezTo>
                  <a:cubicBezTo>
                    <a:pt x="1310" y="2523"/>
                    <a:pt x="1310" y="2522"/>
                    <a:pt x="1310" y="2522"/>
                  </a:cubicBezTo>
                  <a:cubicBezTo>
                    <a:pt x="1313" y="2522"/>
                    <a:pt x="1322" y="2549"/>
                    <a:pt x="1322" y="2549"/>
                  </a:cubicBezTo>
                  <a:cubicBezTo>
                    <a:pt x="1334" y="2561"/>
                    <a:pt x="1346" y="2573"/>
                    <a:pt x="1346" y="2573"/>
                  </a:cubicBezTo>
                  <a:cubicBezTo>
                    <a:pt x="1353" y="2573"/>
                    <a:pt x="1356" y="2567"/>
                    <a:pt x="1364" y="2567"/>
                  </a:cubicBezTo>
                  <a:cubicBezTo>
                    <a:pt x="1368" y="2567"/>
                    <a:pt x="1373" y="2569"/>
                    <a:pt x="1381" y="2573"/>
                  </a:cubicBezTo>
                  <a:cubicBezTo>
                    <a:pt x="1393" y="2584"/>
                    <a:pt x="1393" y="2596"/>
                    <a:pt x="1405" y="2596"/>
                  </a:cubicBezTo>
                  <a:cubicBezTo>
                    <a:pt x="1417" y="2608"/>
                    <a:pt x="1429" y="2608"/>
                    <a:pt x="1441" y="2608"/>
                  </a:cubicBezTo>
                  <a:cubicBezTo>
                    <a:pt x="1453" y="2620"/>
                    <a:pt x="1453" y="2632"/>
                    <a:pt x="1465" y="2644"/>
                  </a:cubicBezTo>
                  <a:cubicBezTo>
                    <a:pt x="1488" y="2656"/>
                    <a:pt x="1500" y="2656"/>
                    <a:pt x="1500" y="2656"/>
                  </a:cubicBezTo>
                  <a:cubicBezTo>
                    <a:pt x="1502" y="2654"/>
                    <a:pt x="1504" y="2653"/>
                    <a:pt x="1505" y="2653"/>
                  </a:cubicBezTo>
                  <a:cubicBezTo>
                    <a:pt x="1515" y="2653"/>
                    <a:pt x="1524" y="2680"/>
                    <a:pt x="1524" y="2680"/>
                  </a:cubicBezTo>
                  <a:cubicBezTo>
                    <a:pt x="1524" y="2671"/>
                    <a:pt x="1524" y="2663"/>
                    <a:pt x="1528" y="2663"/>
                  </a:cubicBezTo>
                  <a:cubicBezTo>
                    <a:pt x="1530" y="2663"/>
                    <a:pt x="1533" y="2664"/>
                    <a:pt x="1536" y="2668"/>
                  </a:cubicBezTo>
                  <a:cubicBezTo>
                    <a:pt x="1560" y="2680"/>
                    <a:pt x="1548" y="2680"/>
                    <a:pt x="1560" y="2680"/>
                  </a:cubicBezTo>
                  <a:cubicBezTo>
                    <a:pt x="1560" y="2692"/>
                    <a:pt x="1607" y="2715"/>
                    <a:pt x="1619" y="2715"/>
                  </a:cubicBezTo>
                  <a:cubicBezTo>
                    <a:pt x="1631" y="2715"/>
                    <a:pt x="1643" y="2739"/>
                    <a:pt x="1643" y="2751"/>
                  </a:cubicBezTo>
                  <a:lnTo>
                    <a:pt x="1691" y="2751"/>
                  </a:lnTo>
                  <a:cubicBezTo>
                    <a:pt x="1691" y="2751"/>
                    <a:pt x="1727" y="2775"/>
                    <a:pt x="1738" y="2775"/>
                  </a:cubicBezTo>
                  <a:cubicBezTo>
                    <a:pt x="1742" y="2779"/>
                    <a:pt x="1745" y="2780"/>
                    <a:pt x="1747" y="2780"/>
                  </a:cubicBezTo>
                  <a:cubicBezTo>
                    <a:pt x="1752" y="2780"/>
                    <a:pt x="1754" y="2775"/>
                    <a:pt x="1762" y="2775"/>
                  </a:cubicBezTo>
                  <a:lnTo>
                    <a:pt x="1798" y="2799"/>
                  </a:lnTo>
                  <a:cubicBezTo>
                    <a:pt x="1834" y="2823"/>
                    <a:pt x="1846" y="2823"/>
                    <a:pt x="1857" y="2823"/>
                  </a:cubicBezTo>
                  <a:lnTo>
                    <a:pt x="1846" y="2823"/>
                  </a:lnTo>
                  <a:cubicBezTo>
                    <a:pt x="1846" y="2834"/>
                    <a:pt x="1857" y="2834"/>
                    <a:pt x="1869" y="2834"/>
                  </a:cubicBezTo>
                  <a:cubicBezTo>
                    <a:pt x="1881" y="2834"/>
                    <a:pt x="1905" y="2846"/>
                    <a:pt x="1905" y="2858"/>
                  </a:cubicBezTo>
                  <a:cubicBezTo>
                    <a:pt x="1905" y="2864"/>
                    <a:pt x="1917" y="2864"/>
                    <a:pt x="1927" y="2864"/>
                  </a:cubicBezTo>
                  <a:cubicBezTo>
                    <a:pt x="1938" y="2864"/>
                    <a:pt x="1947" y="2864"/>
                    <a:pt x="1941" y="2870"/>
                  </a:cubicBezTo>
                  <a:cubicBezTo>
                    <a:pt x="1941" y="2870"/>
                    <a:pt x="1971" y="2885"/>
                    <a:pt x="1984" y="2885"/>
                  </a:cubicBezTo>
                  <a:cubicBezTo>
                    <a:pt x="1987" y="2885"/>
                    <a:pt x="1988" y="2884"/>
                    <a:pt x="1988" y="2882"/>
                  </a:cubicBezTo>
                  <a:cubicBezTo>
                    <a:pt x="1991" y="2880"/>
                    <a:pt x="1992" y="2879"/>
                    <a:pt x="1993" y="2879"/>
                  </a:cubicBezTo>
                  <a:lnTo>
                    <a:pt x="1993" y="2879"/>
                  </a:lnTo>
                  <a:cubicBezTo>
                    <a:pt x="1997" y="2879"/>
                    <a:pt x="1991" y="2896"/>
                    <a:pt x="2000" y="2906"/>
                  </a:cubicBezTo>
                  <a:lnTo>
                    <a:pt x="2024" y="2906"/>
                  </a:lnTo>
                  <a:cubicBezTo>
                    <a:pt x="2024" y="2906"/>
                    <a:pt x="2036" y="2918"/>
                    <a:pt x="2048" y="2918"/>
                  </a:cubicBezTo>
                  <a:cubicBezTo>
                    <a:pt x="2054" y="2924"/>
                    <a:pt x="2060" y="2924"/>
                    <a:pt x="2066" y="2924"/>
                  </a:cubicBezTo>
                  <a:cubicBezTo>
                    <a:pt x="2072" y="2924"/>
                    <a:pt x="2078" y="2924"/>
                    <a:pt x="2084" y="2930"/>
                  </a:cubicBezTo>
                  <a:lnTo>
                    <a:pt x="2119" y="2954"/>
                  </a:lnTo>
                  <a:cubicBezTo>
                    <a:pt x="2143" y="2965"/>
                    <a:pt x="2155" y="2977"/>
                    <a:pt x="2179" y="2977"/>
                  </a:cubicBezTo>
                  <a:lnTo>
                    <a:pt x="2203" y="2977"/>
                  </a:lnTo>
                  <a:cubicBezTo>
                    <a:pt x="2215" y="2977"/>
                    <a:pt x="2203" y="2989"/>
                    <a:pt x="2227" y="3001"/>
                  </a:cubicBezTo>
                  <a:lnTo>
                    <a:pt x="2250" y="3001"/>
                  </a:lnTo>
                  <a:cubicBezTo>
                    <a:pt x="2250" y="3001"/>
                    <a:pt x="2256" y="2991"/>
                    <a:pt x="2263" y="2991"/>
                  </a:cubicBezTo>
                  <a:cubicBezTo>
                    <a:pt x="2266" y="2991"/>
                    <a:pt x="2270" y="2993"/>
                    <a:pt x="2274" y="3001"/>
                  </a:cubicBezTo>
                  <a:cubicBezTo>
                    <a:pt x="2286" y="3013"/>
                    <a:pt x="2286" y="3013"/>
                    <a:pt x="2298" y="3025"/>
                  </a:cubicBezTo>
                  <a:cubicBezTo>
                    <a:pt x="2304" y="3031"/>
                    <a:pt x="2313" y="3031"/>
                    <a:pt x="2322" y="3031"/>
                  </a:cubicBezTo>
                  <a:cubicBezTo>
                    <a:pt x="2331" y="3031"/>
                    <a:pt x="2340" y="3031"/>
                    <a:pt x="2346" y="3037"/>
                  </a:cubicBezTo>
                  <a:cubicBezTo>
                    <a:pt x="2369" y="3049"/>
                    <a:pt x="2393" y="3061"/>
                    <a:pt x="2417" y="3061"/>
                  </a:cubicBezTo>
                  <a:cubicBezTo>
                    <a:pt x="2441" y="3073"/>
                    <a:pt x="2453" y="3073"/>
                    <a:pt x="2465" y="3073"/>
                  </a:cubicBezTo>
                  <a:cubicBezTo>
                    <a:pt x="2477" y="3084"/>
                    <a:pt x="2489" y="3084"/>
                    <a:pt x="2500" y="3096"/>
                  </a:cubicBezTo>
                  <a:cubicBezTo>
                    <a:pt x="2500" y="3096"/>
                    <a:pt x="2489" y="3084"/>
                    <a:pt x="2500" y="3084"/>
                  </a:cubicBezTo>
                  <a:lnTo>
                    <a:pt x="2524" y="3084"/>
                  </a:lnTo>
                  <a:cubicBezTo>
                    <a:pt x="2536" y="3084"/>
                    <a:pt x="2560" y="3096"/>
                    <a:pt x="2560" y="3108"/>
                  </a:cubicBezTo>
                  <a:cubicBezTo>
                    <a:pt x="2560" y="3102"/>
                    <a:pt x="2561" y="3100"/>
                    <a:pt x="2564" y="3100"/>
                  </a:cubicBezTo>
                  <a:cubicBezTo>
                    <a:pt x="2571" y="3100"/>
                    <a:pt x="2587" y="3120"/>
                    <a:pt x="2596" y="3120"/>
                  </a:cubicBezTo>
                  <a:cubicBezTo>
                    <a:pt x="2612" y="3120"/>
                    <a:pt x="2617" y="3115"/>
                    <a:pt x="2626" y="3115"/>
                  </a:cubicBezTo>
                  <a:cubicBezTo>
                    <a:pt x="2630" y="3115"/>
                    <a:pt x="2635" y="3116"/>
                    <a:pt x="2643" y="3120"/>
                  </a:cubicBezTo>
                  <a:lnTo>
                    <a:pt x="2679" y="3132"/>
                  </a:lnTo>
                  <a:cubicBezTo>
                    <a:pt x="2687" y="3136"/>
                    <a:pt x="2692" y="3137"/>
                    <a:pt x="2697" y="3137"/>
                  </a:cubicBezTo>
                  <a:cubicBezTo>
                    <a:pt x="2705" y="3137"/>
                    <a:pt x="2711" y="3132"/>
                    <a:pt x="2727" y="3132"/>
                  </a:cubicBezTo>
                  <a:cubicBezTo>
                    <a:pt x="2750" y="3144"/>
                    <a:pt x="2774" y="3144"/>
                    <a:pt x="2786" y="3144"/>
                  </a:cubicBezTo>
                  <a:lnTo>
                    <a:pt x="2822" y="3144"/>
                  </a:lnTo>
                  <a:cubicBezTo>
                    <a:pt x="2846" y="3144"/>
                    <a:pt x="2881" y="3180"/>
                    <a:pt x="2917" y="3180"/>
                  </a:cubicBezTo>
                  <a:cubicBezTo>
                    <a:pt x="2925" y="3178"/>
                    <a:pt x="2931" y="3176"/>
                    <a:pt x="2934" y="3175"/>
                  </a:cubicBezTo>
                  <a:lnTo>
                    <a:pt x="2934" y="3175"/>
                  </a:lnTo>
                  <a:cubicBezTo>
                    <a:pt x="2935" y="3176"/>
                    <a:pt x="2937" y="3178"/>
                    <a:pt x="2941" y="3180"/>
                  </a:cubicBezTo>
                  <a:cubicBezTo>
                    <a:pt x="2953" y="3180"/>
                    <a:pt x="2965" y="3192"/>
                    <a:pt x="2965" y="3192"/>
                  </a:cubicBezTo>
                  <a:lnTo>
                    <a:pt x="2977" y="3192"/>
                  </a:lnTo>
                  <a:cubicBezTo>
                    <a:pt x="3008" y="3192"/>
                    <a:pt x="3056" y="3202"/>
                    <a:pt x="3095" y="3202"/>
                  </a:cubicBezTo>
                  <a:cubicBezTo>
                    <a:pt x="3114" y="3202"/>
                    <a:pt x="3131" y="3200"/>
                    <a:pt x="3143" y="3192"/>
                  </a:cubicBezTo>
                  <a:cubicBezTo>
                    <a:pt x="3137" y="3161"/>
                    <a:pt x="3128" y="3149"/>
                    <a:pt x="3122" y="3143"/>
                  </a:cubicBezTo>
                  <a:lnTo>
                    <a:pt x="3122" y="3143"/>
                  </a:lnTo>
                  <a:cubicBezTo>
                    <a:pt x="3133" y="3138"/>
                    <a:pt x="3142" y="3096"/>
                    <a:pt x="3120" y="3096"/>
                  </a:cubicBezTo>
                  <a:cubicBezTo>
                    <a:pt x="3114" y="3090"/>
                    <a:pt x="3105" y="3087"/>
                    <a:pt x="3096" y="3087"/>
                  </a:cubicBezTo>
                  <a:cubicBezTo>
                    <a:pt x="3087" y="3087"/>
                    <a:pt x="3078" y="3090"/>
                    <a:pt x="3072" y="3096"/>
                  </a:cubicBezTo>
                  <a:cubicBezTo>
                    <a:pt x="3064" y="3096"/>
                    <a:pt x="3061" y="3102"/>
                    <a:pt x="3050" y="3102"/>
                  </a:cubicBezTo>
                  <a:cubicBezTo>
                    <a:pt x="3044" y="3102"/>
                    <a:pt x="3036" y="3100"/>
                    <a:pt x="3024" y="3096"/>
                  </a:cubicBezTo>
                  <a:cubicBezTo>
                    <a:pt x="3000" y="3096"/>
                    <a:pt x="2977" y="3084"/>
                    <a:pt x="2953" y="3084"/>
                  </a:cubicBezTo>
                  <a:cubicBezTo>
                    <a:pt x="2929" y="3084"/>
                    <a:pt x="2917" y="3096"/>
                    <a:pt x="2905" y="3096"/>
                  </a:cubicBezTo>
                  <a:cubicBezTo>
                    <a:pt x="2893" y="3096"/>
                    <a:pt x="2881" y="3073"/>
                    <a:pt x="2858" y="3073"/>
                  </a:cubicBezTo>
                  <a:cubicBezTo>
                    <a:pt x="2851" y="3069"/>
                    <a:pt x="2848" y="3068"/>
                    <a:pt x="2847" y="3068"/>
                  </a:cubicBezTo>
                  <a:lnTo>
                    <a:pt x="2847" y="3068"/>
                  </a:lnTo>
                  <a:cubicBezTo>
                    <a:pt x="2846" y="3068"/>
                    <a:pt x="2858" y="3076"/>
                    <a:pt x="2858" y="3084"/>
                  </a:cubicBezTo>
                  <a:cubicBezTo>
                    <a:pt x="2858" y="3084"/>
                    <a:pt x="2846" y="3061"/>
                    <a:pt x="2822" y="3061"/>
                  </a:cubicBezTo>
                  <a:cubicBezTo>
                    <a:pt x="2812" y="3061"/>
                    <a:pt x="2810" y="3087"/>
                    <a:pt x="2795" y="3087"/>
                  </a:cubicBezTo>
                  <a:cubicBezTo>
                    <a:pt x="2792" y="3087"/>
                    <a:pt x="2790" y="3086"/>
                    <a:pt x="2786" y="3084"/>
                  </a:cubicBezTo>
                  <a:cubicBezTo>
                    <a:pt x="2774" y="3061"/>
                    <a:pt x="2786" y="3073"/>
                    <a:pt x="2774" y="3061"/>
                  </a:cubicBezTo>
                  <a:lnTo>
                    <a:pt x="2750" y="3061"/>
                  </a:lnTo>
                  <a:cubicBezTo>
                    <a:pt x="2731" y="3061"/>
                    <a:pt x="2743" y="3076"/>
                    <a:pt x="2730" y="3076"/>
                  </a:cubicBezTo>
                  <a:cubicBezTo>
                    <a:pt x="2727" y="3076"/>
                    <a:pt x="2722" y="3075"/>
                    <a:pt x="2715" y="3073"/>
                  </a:cubicBezTo>
                  <a:cubicBezTo>
                    <a:pt x="2715" y="3073"/>
                    <a:pt x="2715" y="3061"/>
                    <a:pt x="2703" y="3049"/>
                  </a:cubicBezTo>
                  <a:cubicBezTo>
                    <a:pt x="2695" y="3049"/>
                    <a:pt x="2682" y="3043"/>
                    <a:pt x="2674" y="3043"/>
                  </a:cubicBezTo>
                  <a:cubicBezTo>
                    <a:pt x="2670" y="3043"/>
                    <a:pt x="2667" y="3045"/>
                    <a:pt x="2667" y="3049"/>
                  </a:cubicBezTo>
                  <a:cubicBezTo>
                    <a:pt x="2667" y="3037"/>
                    <a:pt x="2655" y="3037"/>
                    <a:pt x="2631" y="3037"/>
                  </a:cubicBezTo>
                  <a:cubicBezTo>
                    <a:pt x="2631" y="3025"/>
                    <a:pt x="2548" y="3013"/>
                    <a:pt x="2536" y="3013"/>
                  </a:cubicBezTo>
                  <a:cubicBezTo>
                    <a:pt x="2561" y="3021"/>
                    <a:pt x="2563" y="3030"/>
                    <a:pt x="2549" y="3030"/>
                  </a:cubicBezTo>
                  <a:cubicBezTo>
                    <a:pt x="2543" y="3030"/>
                    <a:pt x="2535" y="3028"/>
                    <a:pt x="2524" y="3025"/>
                  </a:cubicBezTo>
                  <a:cubicBezTo>
                    <a:pt x="2500" y="3013"/>
                    <a:pt x="2477" y="3001"/>
                    <a:pt x="2453" y="3001"/>
                  </a:cubicBezTo>
                  <a:cubicBezTo>
                    <a:pt x="2453" y="3013"/>
                    <a:pt x="2512" y="3025"/>
                    <a:pt x="2536" y="3037"/>
                  </a:cubicBezTo>
                  <a:lnTo>
                    <a:pt x="2477" y="3025"/>
                  </a:lnTo>
                  <a:cubicBezTo>
                    <a:pt x="2465" y="3025"/>
                    <a:pt x="2441" y="3013"/>
                    <a:pt x="2441" y="3001"/>
                  </a:cubicBezTo>
                  <a:cubicBezTo>
                    <a:pt x="2429" y="2989"/>
                    <a:pt x="2453" y="2989"/>
                    <a:pt x="2441" y="2977"/>
                  </a:cubicBezTo>
                  <a:cubicBezTo>
                    <a:pt x="2429" y="2977"/>
                    <a:pt x="2393" y="2977"/>
                    <a:pt x="2358" y="2965"/>
                  </a:cubicBezTo>
                  <a:cubicBezTo>
                    <a:pt x="2334" y="2954"/>
                    <a:pt x="2322" y="2942"/>
                    <a:pt x="2298" y="2930"/>
                  </a:cubicBezTo>
                  <a:cubicBezTo>
                    <a:pt x="2298" y="2942"/>
                    <a:pt x="2274" y="2942"/>
                    <a:pt x="2262" y="2942"/>
                  </a:cubicBezTo>
                  <a:cubicBezTo>
                    <a:pt x="2250" y="2930"/>
                    <a:pt x="2250" y="2930"/>
                    <a:pt x="2250" y="2930"/>
                  </a:cubicBezTo>
                  <a:cubicBezTo>
                    <a:pt x="2246" y="2926"/>
                    <a:pt x="2244" y="2924"/>
                    <a:pt x="2242" y="2924"/>
                  </a:cubicBezTo>
                  <a:cubicBezTo>
                    <a:pt x="2241" y="2924"/>
                    <a:pt x="2241" y="2925"/>
                    <a:pt x="2241" y="2925"/>
                  </a:cubicBezTo>
                  <a:lnTo>
                    <a:pt x="2241" y="2925"/>
                  </a:lnTo>
                  <a:cubicBezTo>
                    <a:pt x="2242" y="2921"/>
                    <a:pt x="2243" y="2918"/>
                    <a:pt x="2238" y="2918"/>
                  </a:cubicBezTo>
                  <a:cubicBezTo>
                    <a:pt x="2227" y="2906"/>
                    <a:pt x="2215" y="2894"/>
                    <a:pt x="2191" y="2894"/>
                  </a:cubicBezTo>
                  <a:cubicBezTo>
                    <a:pt x="2179" y="2894"/>
                    <a:pt x="2155" y="2882"/>
                    <a:pt x="2143" y="2882"/>
                  </a:cubicBezTo>
                  <a:cubicBezTo>
                    <a:pt x="2137" y="2888"/>
                    <a:pt x="2134" y="2891"/>
                    <a:pt x="2131" y="2891"/>
                  </a:cubicBezTo>
                  <a:cubicBezTo>
                    <a:pt x="2128" y="2891"/>
                    <a:pt x="2125" y="2888"/>
                    <a:pt x="2119" y="2882"/>
                  </a:cubicBezTo>
                  <a:cubicBezTo>
                    <a:pt x="2119" y="2882"/>
                    <a:pt x="2108" y="2882"/>
                    <a:pt x="2108" y="2870"/>
                  </a:cubicBezTo>
                  <a:cubicBezTo>
                    <a:pt x="2108" y="2870"/>
                    <a:pt x="2108" y="2870"/>
                    <a:pt x="2096" y="2858"/>
                  </a:cubicBezTo>
                  <a:cubicBezTo>
                    <a:pt x="2084" y="2858"/>
                    <a:pt x="2060" y="2858"/>
                    <a:pt x="2048" y="2846"/>
                  </a:cubicBezTo>
                  <a:cubicBezTo>
                    <a:pt x="2036" y="2846"/>
                    <a:pt x="2012" y="2846"/>
                    <a:pt x="2000" y="2834"/>
                  </a:cubicBezTo>
                  <a:cubicBezTo>
                    <a:pt x="2000" y="2834"/>
                    <a:pt x="1988" y="2811"/>
                    <a:pt x="1977" y="2811"/>
                  </a:cubicBezTo>
                  <a:lnTo>
                    <a:pt x="1965" y="2811"/>
                  </a:lnTo>
                  <a:lnTo>
                    <a:pt x="1917" y="2787"/>
                  </a:lnTo>
                  <a:cubicBezTo>
                    <a:pt x="1898" y="2777"/>
                    <a:pt x="1871" y="2760"/>
                    <a:pt x="1855" y="2760"/>
                  </a:cubicBezTo>
                  <a:cubicBezTo>
                    <a:pt x="1851" y="2760"/>
                    <a:pt x="1848" y="2761"/>
                    <a:pt x="1846" y="2763"/>
                  </a:cubicBezTo>
                  <a:cubicBezTo>
                    <a:pt x="1846" y="2751"/>
                    <a:pt x="1822" y="2727"/>
                    <a:pt x="1798" y="2727"/>
                  </a:cubicBezTo>
                  <a:cubicBezTo>
                    <a:pt x="1786" y="2715"/>
                    <a:pt x="1774" y="2727"/>
                    <a:pt x="1750" y="2703"/>
                  </a:cubicBezTo>
                  <a:cubicBezTo>
                    <a:pt x="1744" y="2698"/>
                    <a:pt x="1744" y="2698"/>
                    <a:pt x="1746" y="2698"/>
                  </a:cubicBezTo>
                  <a:cubicBezTo>
                    <a:pt x="1747" y="2698"/>
                    <a:pt x="1750" y="2698"/>
                    <a:pt x="1750" y="2692"/>
                  </a:cubicBezTo>
                  <a:cubicBezTo>
                    <a:pt x="1738" y="2692"/>
                    <a:pt x="1738" y="2680"/>
                    <a:pt x="1727" y="2680"/>
                  </a:cubicBezTo>
                  <a:cubicBezTo>
                    <a:pt x="1715" y="2668"/>
                    <a:pt x="1703" y="2668"/>
                    <a:pt x="1691" y="2668"/>
                  </a:cubicBezTo>
                  <a:lnTo>
                    <a:pt x="1679" y="2680"/>
                  </a:lnTo>
                  <a:cubicBezTo>
                    <a:pt x="1667" y="2680"/>
                    <a:pt x="1655" y="2656"/>
                    <a:pt x="1643" y="2644"/>
                  </a:cubicBezTo>
                  <a:cubicBezTo>
                    <a:pt x="1631" y="2644"/>
                    <a:pt x="1667" y="2632"/>
                    <a:pt x="1643" y="2620"/>
                  </a:cubicBezTo>
                  <a:cubicBezTo>
                    <a:pt x="1638" y="2618"/>
                    <a:pt x="1634" y="2617"/>
                    <a:pt x="1630" y="2617"/>
                  </a:cubicBezTo>
                  <a:cubicBezTo>
                    <a:pt x="1615" y="2617"/>
                    <a:pt x="1605" y="2632"/>
                    <a:pt x="1596" y="2632"/>
                  </a:cubicBezTo>
                  <a:cubicBezTo>
                    <a:pt x="1584" y="2632"/>
                    <a:pt x="1572" y="2608"/>
                    <a:pt x="1572" y="2608"/>
                  </a:cubicBezTo>
                  <a:lnTo>
                    <a:pt x="1560" y="2608"/>
                  </a:lnTo>
                  <a:cubicBezTo>
                    <a:pt x="1548" y="2596"/>
                    <a:pt x="1548" y="2596"/>
                    <a:pt x="1536" y="2596"/>
                  </a:cubicBezTo>
                  <a:lnTo>
                    <a:pt x="1524" y="2596"/>
                  </a:lnTo>
                  <a:cubicBezTo>
                    <a:pt x="1524" y="2596"/>
                    <a:pt x="1512" y="2584"/>
                    <a:pt x="1500" y="2584"/>
                  </a:cubicBezTo>
                  <a:cubicBezTo>
                    <a:pt x="1500" y="2584"/>
                    <a:pt x="1500" y="2573"/>
                    <a:pt x="1488" y="2561"/>
                  </a:cubicBezTo>
                  <a:cubicBezTo>
                    <a:pt x="1476" y="2561"/>
                    <a:pt x="1465" y="2549"/>
                    <a:pt x="1465" y="2537"/>
                  </a:cubicBezTo>
                  <a:cubicBezTo>
                    <a:pt x="1476" y="2525"/>
                    <a:pt x="1441" y="2525"/>
                    <a:pt x="1441" y="2525"/>
                  </a:cubicBezTo>
                  <a:cubicBezTo>
                    <a:pt x="1433" y="2525"/>
                    <a:pt x="1435" y="2530"/>
                    <a:pt x="1435" y="2530"/>
                  </a:cubicBezTo>
                  <a:cubicBezTo>
                    <a:pt x="1434" y="2530"/>
                    <a:pt x="1433" y="2529"/>
                    <a:pt x="1429" y="2525"/>
                  </a:cubicBezTo>
                  <a:cubicBezTo>
                    <a:pt x="1405" y="2513"/>
                    <a:pt x="1393" y="2501"/>
                    <a:pt x="1381" y="2489"/>
                  </a:cubicBezTo>
                  <a:lnTo>
                    <a:pt x="1393" y="2489"/>
                  </a:lnTo>
                  <a:cubicBezTo>
                    <a:pt x="1383" y="2479"/>
                    <a:pt x="1375" y="2475"/>
                    <a:pt x="1370" y="2475"/>
                  </a:cubicBezTo>
                  <a:cubicBezTo>
                    <a:pt x="1368" y="2475"/>
                    <a:pt x="1367" y="2476"/>
                    <a:pt x="1366" y="2477"/>
                  </a:cubicBezTo>
                  <a:lnTo>
                    <a:pt x="1366" y="2477"/>
                  </a:lnTo>
                  <a:cubicBezTo>
                    <a:pt x="1364" y="2473"/>
                    <a:pt x="1361" y="2469"/>
                    <a:pt x="1357" y="2465"/>
                  </a:cubicBezTo>
                  <a:cubicBezTo>
                    <a:pt x="1346" y="2453"/>
                    <a:pt x="1334" y="2442"/>
                    <a:pt x="1322" y="2442"/>
                  </a:cubicBezTo>
                  <a:cubicBezTo>
                    <a:pt x="1298" y="2442"/>
                    <a:pt x="1286" y="2406"/>
                    <a:pt x="1286" y="2406"/>
                  </a:cubicBezTo>
                  <a:cubicBezTo>
                    <a:pt x="1262" y="2406"/>
                    <a:pt x="1286" y="2442"/>
                    <a:pt x="1286" y="2442"/>
                  </a:cubicBezTo>
                  <a:cubicBezTo>
                    <a:pt x="1286" y="2442"/>
                    <a:pt x="1262" y="2430"/>
                    <a:pt x="1262" y="2430"/>
                  </a:cubicBezTo>
                  <a:cubicBezTo>
                    <a:pt x="1262" y="2430"/>
                    <a:pt x="1250" y="2418"/>
                    <a:pt x="1238" y="2406"/>
                  </a:cubicBezTo>
                  <a:cubicBezTo>
                    <a:pt x="1226" y="2406"/>
                    <a:pt x="1226" y="2394"/>
                    <a:pt x="1226" y="2382"/>
                  </a:cubicBezTo>
                  <a:cubicBezTo>
                    <a:pt x="1222" y="2378"/>
                    <a:pt x="1220" y="2377"/>
                    <a:pt x="1218" y="2377"/>
                  </a:cubicBezTo>
                  <a:cubicBezTo>
                    <a:pt x="1213" y="2377"/>
                    <a:pt x="1211" y="2382"/>
                    <a:pt x="1203" y="2382"/>
                  </a:cubicBezTo>
                  <a:cubicBezTo>
                    <a:pt x="1203" y="2382"/>
                    <a:pt x="1191" y="2382"/>
                    <a:pt x="1179" y="2370"/>
                  </a:cubicBezTo>
                  <a:cubicBezTo>
                    <a:pt x="1179" y="2358"/>
                    <a:pt x="1155" y="2346"/>
                    <a:pt x="1131" y="2346"/>
                  </a:cubicBezTo>
                  <a:cubicBezTo>
                    <a:pt x="1131" y="2346"/>
                    <a:pt x="1119" y="2346"/>
                    <a:pt x="1119" y="2334"/>
                  </a:cubicBezTo>
                  <a:cubicBezTo>
                    <a:pt x="1119" y="2334"/>
                    <a:pt x="1143" y="2334"/>
                    <a:pt x="1131" y="2322"/>
                  </a:cubicBezTo>
                  <a:cubicBezTo>
                    <a:pt x="1115" y="2306"/>
                    <a:pt x="1099" y="2296"/>
                    <a:pt x="1083" y="2287"/>
                  </a:cubicBezTo>
                  <a:lnTo>
                    <a:pt x="1083" y="2287"/>
                  </a:lnTo>
                  <a:cubicBezTo>
                    <a:pt x="1083" y="2287"/>
                    <a:pt x="1083" y="2287"/>
                    <a:pt x="1084" y="2287"/>
                  </a:cubicBezTo>
                  <a:cubicBezTo>
                    <a:pt x="1084" y="2287"/>
                    <a:pt x="1065" y="2277"/>
                    <a:pt x="1060" y="2275"/>
                  </a:cubicBezTo>
                  <a:lnTo>
                    <a:pt x="1060" y="2275"/>
                  </a:lnTo>
                  <a:cubicBezTo>
                    <a:pt x="1068" y="2279"/>
                    <a:pt x="1075" y="2283"/>
                    <a:pt x="1083" y="2287"/>
                  </a:cubicBezTo>
                  <a:lnTo>
                    <a:pt x="1083" y="2287"/>
                  </a:lnTo>
                  <a:cubicBezTo>
                    <a:pt x="1073" y="2286"/>
                    <a:pt x="1057" y="2272"/>
                    <a:pt x="1044" y="2272"/>
                  </a:cubicBezTo>
                  <a:cubicBezTo>
                    <a:pt x="1041" y="2272"/>
                    <a:pt x="1038" y="2272"/>
                    <a:pt x="1036" y="2275"/>
                  </a:cubicBezTo>
                  <a:cubicBezTo>
                    <a:pt x="1036" y="2275"/>
                    <a:pt x="1041" y="2280"/>
                    <a:pt x="1047" y="2285"/>
                  </a:cubicBezTo>
                  <a:lnTo>
                    <a:pt x="1047" y="2285"/>
                  </a:lnTo>
                  <a:cubicBezTo>
                    <a:pt x="1033" y="2281"/>
                    <a:pt x="1015" y="2272"/>
                    <a:pt x="1024" y="2263"/>
                  </a:cubicBezTo>
                  <a:cubicBezTo>
                    <a:pt x="1030" y="2257"/>
                    <a:pt x="1033" y="2257"/>
                    <a:pt x="1033" y="2257"/>
                  </a:cubicBezTo>
                  <a:cubicBezTo>
                    <a:pt x="1033" y="2257"/>
                    <a:pt x="1030" y="2257"/>
                    <a:pt x="1024" y="2251"/>
                  </a:cubicBezTo>
                  <a:cubicBezTo>
                    <a:pt x="1000" y="2239"/>
                    <a:pt x="988" y="2227"/>
                    <a:pt x="965" y="2215"/>
                  </a:cubicBezTo>
                  <a:cubicBezTo>
                    <a:pt x="961" y="2212"/>
                    <a:pt x="959" y="2210"/>
                    <a:pt x="957" y="2210"/>
                  </a:cubicBezTo>
                  <a:cubicBezTo>
                    <a:pt x="953" y="2210"/>
                    <a:pt x="953" y="2219"/>
                    <a:pt x="953" y="2227"/>
                  </a:cubicBezTo>
                  <a:cubicBezTo>
                    <a:pt x="929" y="2215"/>
                    <a:pt x="917" y="2203"/>
                    <a:pt x="917" y="2180"/>
                  </a:cubicBezTo>
                  <a:lnTo>
                    <a:pt x="917" y="2180"/>
                  </a:lnTo>
                  <a:cubicBezTo>
                    <a:pt x="917" y="2180"/>
                    <a:pt x="925" y="2184"/>
                    <a:pt x="932" y="2187"/>
                  </a:cubicBezTo>
                  <a:lnTo>
                    <a:pt x="932" y="2187"/>
                  </a:lnTo>
                  <a:cubicBezTo>
                    <a:pt x="920" y="2178"/>
                    <a:pt x="900" y="2163"/>
                    <a:pt x="893" y="2156"/>
                  </a:cubicBezTo>
                  <a:cubicBezTo>
                    <a:pt x="893" y="2144"/>
                    <a:pt x="893" y="2144"/>
                    <a:pt x="905" y="2132"/>
                  </a:cubicBezTo>
                  <a:lnTo>
                    <a:pt x="905" y="2132"/>
                  </a:lnTo>
                  <a:cubicBezTo>
                    <a:pt x="899" y="2138"/>
                    <a:pt x="890" y="2141"/>
                    <a:pt x="881" y="2141"/>
                  </a:cubicBezTo>
                  <a:cubicBezTo>
                    <a:pt x="872" y="2141"/>
                    <a:pt x="863" y="2138"/>
                    <a:pt x="857" y="2132"/>
                  </a:cubicBezTo>
                  <a:cubicBezTo>
                    <a:pt x="845" y="2132"/>
                    <a:pt x="834" y="2120"/>
                    <a:pt x="834" y="2120"/>
                  </a:cubicBezTo>
                  <a:cubicBezTo>
                    <a:pt x="828" y="2114"/>
                    <a:pt x="822" y="2114"/>
                    <a:pt x="817" y="2114"/>
                  </a:cubicBezTo>
                  <a:cubicBezTo>
                    <a:pt x="813" y="2114"/>
                    <a:pt x="810" y="2114"/>
                    <a:pt x="810" y="2108"/>
                  </a:cubicBezTo>
                  <a:cubicBezTo>
                    <a:pt x="804" y="2102"/>
                    <a:pt x="807" y="2102"/>
                    <a:pt x="811" y="2102"/>
                  </a:cubicBezTo>
                  <a:cubicBezTo>
                    <a:pt x="816" y="2102"/>
                    <a:pt x="822" y="2102"/>
                    <a:pt x="822" y="2096"/>
                  </a:cubicBezTo>
                  <a:cubicBezTo>
                    <a:pt x="822" y="2072"/>
                    <a:pt x="810" y="2072"/>
                    <a:pt x="798" y="2072"/>
                  </a:cubicBezTo>
                  <a:lnTo>
                    <a:pt x="774" y="2072"/>
                  </a:lnTo>
                  <a:lnTo>
                    <a:pt x="738" y="2049"/>
                  </a:lnTo>
                  <a:cubicBezTo>
                    <a:pt x="730" y="2041"/>
                    <a:pt x="723" y="2033"/>
                    <a:pt x="714" y="2026"/>
                  </a:cubicBezTo>
                  <a:lnTo>
                    <a:pt x="714" y="2026"/>
                  </a:lnTo>
                  <a:lnTo>
                    <a:pt x="714" y="2037"/>
                  </a:lnTo>
                  <a:cubicBezTo>
                    <a:pt x="709" y="2031"/>
                    <a:pt x="709" y="2026"/>
                    <a:pt x="711" y="2023"/>
                  </a:cubicBezTo>
                  <a:lnTo>
                    <a:pt x="711" y="2023"/>
                  </a:lnTo>
                  <a:cubicBezTo>
                    <a:pt x="712" y="2024"/>
                    <a:pt x="713" y="2025"/>
                    <a:pt x="714" y="2026"/>
                  </a:cubicBezTo>
                  <a:lnTo>
                    <a:pt x="714" y="2026"/>
                  </a:lnTo>
                  <a:lnTo>
                    <a:pt x="714" y="2025"/>
                  </a:lnTo>
                  <a:cubicBezTo>
                    <a:pt x="722" y="2029"/>
                    <a:pt x="726" y="2030"/>
                    <a:pt x="728" y="2030"/>
                  </a:cubicBezTo>
                  <a:cubicBezTo>
                    <a:pt x="732" y="2030"/>
                    <a:pt x="726" y="2025"/>
                    <a:pt x="726" y="2025"/>
                  </a:cubicBezTo>
                  <a:cubicBezTo>
                    <a:pt x="723" y="2021"/>
                    <a:pt x="719" y="2020"/>
                    <a:pt x="717" y="2020"/>
                  </a:cubicBezTo>
                  <a:cubicBezTo>
                    <a:pt x="714" y="2020"/>
                    <a:pt x="712" y="2021"/>
                    <a:pt x="711" y="2023"/>
                  </a:cubicBezTo>
                  <a:lnTo>
                    <a:pt x="711" y="2023"/>
                  </a:lnTo>
                  <a:cubicBezTo>
                    <a:pt x="695" y="2009"/>
                    <a:pt x="677" y="1997"/>
                    <a:pt x="655" y="1989"/>
                  </a:cubicBezTo>
                  <a:lnTo>
                    <a:pt x="643" y="1989"/>
                  </a:lnTo>
                  <a:cubicBezTo>
                    <a:pt x="631" y="1989"/>
                    <a:pt x="643" y="1965"/>
                    <a:pt x="631" y="1953"/>
                  </a:cubicBezTo>
                  <a:cubicBezTo>
                    <a:pt x="607" y="1930"/>
                    <a:pt x="584" y="1906"/>
                    <a:pt x="560" y="1894"/>
                  </a:cubicBezTo>
                  <a:lnTo>
                    <a:pt x="536" y="1894"/>
                  </a:lnTo>
                  <a:cubicBezTo>
                    <a:pt x="536" y="1894"/>
                    <a:pt x="548" y="1882"/>
                    <a:pt x="536" y="1870"/>
                  </a:cubicBezTo>
                  <a:cubicBezTo>
                    <a:pt x="536" y="1876"/>
                    <a:pt x="533" y="1879"/>
                    <a:pt x="528" y="1879"/>
                  </a:cubicBezTo>
                  <a:cubicBezTo>
                    <a:pt x="524" y="1879"/>
                    <a:pt x="518" y="1876"/>
                    <a:pt x="512" y="1870"/>
                  </a:cubicBezTo>
                  <a:cubicBezTo>
                    <a:pt x="512" y="1870"/>
                    <a:pt x="500" y="1858"/>
                    <a:pt x="500" y="1858"/>
                  </a:cubicBezTo>
                  <a:cubicBezTo>
                    <a:pt x="496" y="1862"/>
                    <a:pt x="492" y="1863"/>
                    <a:pt x="488" y="1863"/>
                  </a:cubicBezTo>
                  <a:cubicBezTo>
                    <a:pt x="480" y="1863"/>
                    <a:pt x="472" y="1858"/>
                    <a:pt x="464" y="1858"/>
                  </a:cubicBezTo>
                  <a:cubicBezTo>
                    <a:pt x="441" y="1858"/>
                    <a:pt x="464" y="1834"/>
                    <a:pt x="464" y="1834"/>
                  </a:cubicBezTo>
                  <a:cubicBezTo>
                    <a:pt x="464" y="1846"/>
                    <a:pt x="476" y="1846"/>
                    <a:pt x="476" y="1858"/>
                  </a:cubicBezTo>
                  <a:cubicBezTo>
                    <a:pt x="488" y="1858"/>
                    <a:pt x="476" y="1858"/>
                    <a:pt x="476" y="1846"/>
                  </a:cubicBezTo>
                  <a:cubicBezTo>
                    <a:pt x="476" y="1834"/>
                    <a:pt x="441" y="1822"/>
                    <a:pt x="441" y="1811"/>
                  </a:cubicBezTo>
                  <a:cubicBezTo>
                    <a:pt x="441" y="1803"/>
                    <a:pt x="424" y="1788"/>
                    <a:pt x="405" y="1774"/>
                  </a:cubicBezTo>
                  <a:lnTo>
                    <a:pt x="405" y="1774"/>
                  </a:lnTo>
                  <a:lnTo>
                    <a:pt x="411" y="1769"/>
                  </a:lnTo>
                  <a:lnTo>
                    <a:pt x="411" y="1769"/>
                  </a:lnTo>
                  <a:cubicBezTo>
                    <a:pt x="416" y="1772"/>
                    <a:pt x="419" y="1773"/>
                    <a:pt x="421" y="1773"/>
                  </a:cubicBezTo>
                  <a:cubicBezTo>
                    <a:pt x="427" y="1773"/>
                    <a:pt x="425" y="1763"/>
                    <a:pt x="417" y="1763"/>
                  </a:cubicBezTo>
                  <a:lnTo>
                    <a:pt x="411" y="1769"/>
                  </a:lnTo>
                  <a:lnTo>
                    <a:pt x="411" y="1769"/>
                  </a:lnTo>
                  <a:cubicBezTo>
                    <a:pt x="409" y="1767"/>
                    <a:pt x="407" y="1765"/>
                    <a:pt x="405" y="1763"/>
                  </a:cubicBezTo>
                  <a:lnTo>
                    <a:pt x="405" y="1774"/>
                  </a:lnTo>
                  <a:lnTo>
                    <a:pt x="405" y="1774"/>
                  </a:lnTo>
                  <a:cubicBezTo>
                    <a:pt x="392" y="1764"/>
                    <a:pt x="379" y="1756"/>
                    <a:pt x="369" y="1751"/>
                  </a:cubicBezTo>
                  <a:cubicBezTo>
                    <a:pt x="367" y="1749"/>
                    <a:pt x="366" y="1748"/>
                    <a:pt x="365" y="1748"/>
                  </a:cubicBezTo>
                  <a:lnTo>
                    <a:pt x="365" y="1748"/>
                  </a:lnTo>
                  <a:cubicBezTo>
                    <a:pt x="361" y="1748"/>
                    <a:pt x="369" y="1765"/>
                    <a:pt x="369" y="1775"/>
                  </a:cubicBezTo>
                  <a:cubicBezTo>
                    <a:pt x="369" y="1775"/>
                    <a:pt x="357" y="1751"/>
                    <a:pt x="357" y="1739"/>
                  </a:cubicBezTo>
                  <a:lnTo>
                    <a:pt x="322" y="1739"/>
                  </a:lnTo>
                  <a:cubicBezTo>
                    <a:pt x="322" y="1729"/>
                    <a:pt x="303" y="1663"/>
                    <a:pt x="283" y="1663"/>
                  </a:cubicBezTo>
                  <a:cubicBezTo>
                    <a:pt x="280" y="1663"/>
                    <a:pt x="277" y="1665"/>
                    <a:pt x="274" y="1668"/>
                  </a:cubicBezTo>
                  <a:cubicBezTo>
                    <a:pt x="274" y="1668"/>
                    <a:pt x="262" y="1668"/>
                    <a:pt x="250" y="1656"/>
                  </a:cubicBezTo>
                  <a:cubicBezTo>
                    <a:pt x="238" y="1632"/>
                    <a:pt x="274" y="1644"/>
                    <a:pt x="250" y="1620"/>
                  </a:cubicBezTo>
                  <a:cubicBezTo>
                    <a:pt x="250" y="1608"/>
                    <a:pt x="238" y="1608"/>
                    <a:pt x="226" y="1596"/>
                  </a:cubicBezTo>
                  <a:cubicBezTo>
                    <a:pt x="220" y="1590"/>
                    <a:pt x="217" y="1590"/>
                    <a:pt x="214" y="1590"/>
                  </a:cubicBezTo>
                  <a:cubicBezTo>
                    <a:pt x="211" y="1590"/>
                    <a:pt x="208" y="1590"/>
                    <a:pt x="203" y="1584"/>
                  </a:cubicBezTo>
                  <a:cubicBezTo>
                    <a:pt x="179" y="1572"/>
                    <a:pt x="179" y="1572"/>
                    <a:pt x="191" y="1572"/>
                  </a:cubicBezTo>
                  <a:cubicBezTo>
                    <a:pt x="191" y="1570"/>
                    <a:pt x="191" y="1569"/>
                    <a:pt x="191" y="1568"/>
                  </a:cubicBezTo>
                  <a:lnTo>
                    <a:pt x="191" y="1568"/>
                  </a:lnTo>
                  <a:cubicBezTo>
                    <a:pt x="198" y="1571"/>
                    <a:pt x="203" y="1572"/>
                    <a:pt x="203" y="1572"/>
                  </a:cubicBezTo>
                  <a:cubicBezTo>
                    <a:pt x="203" y="1572"/>
                    <a:pt x="197" y="1567"/>
                    <a:pt x="194" y="1567"/>
                  </a:cubicBezTo>
                  <a:cubicBezTo>
                    <a:pt x="193" y="1567"/>
                    <a:pt x="192" y="1567"/>
                    <a:pt x="191" y="1568"/>
                  </a:cubicBezTo>
                  <a:lnTo>
                    <a:pt x="191" y="1568"/>
                  </a:lnTo>
                  <a:cubicBezTo>
                    <a:pt x="172" y="1560"/>
                    <a:pt x="134" y="1543"/>
                    <a:pt x="143" y="1525"/>
                  </a:cubicBezTo>
                  <a:cubicBezTo>
                    <a:pt x="143" y="1519"/>
                    <a:pt x="143" y="1516"/>
                    <a:pt x="143" y="1513"/>
                  </a:cubicBezTo>
                  <a:lnTo>
                    <a:pt x="155" y="1513"/>
                  </a:lnTo>
                  <a:cubicBezTo>
                    <a:pt x="155" y="1504"/>
                    <a:pt x="149" y="1496"/>
                    <a:pt x="141" y="1496"/>
                  </a:cubicBezTo>
                  <a:cubicBezTo>
                    <a:pt x="140" y="1496"/>
                    <a:pt x="139" y="1496"/>
                    <a:pt x="138" y="1496"/>
                  </a:cubicBezTo>
                  <a:lnTo>
                    <a:pt x="138" y="1496"/>
                  </a:lnTo>
                  <a:lnTo>
                    <a:pt x="119" y="1477"/>
                  </a:lnTo>
                  <a:lnTo>
                    <a:pt x="119" y="1477"/>
                  </a:lnTo>
                  <a:cubicBezTo>
                    <a:pt x="119" y="1477"/>
                    <a:pt x="127" y="1508"/>
                    <a:pt x="124" y="1508"/>
                  </a:cubicBezTo>
                  <a:cubicBezTo>
                    <a:pt x="123" y="1508"/>
                    <a:pt x="122" y="1506"/>
                    <a:pt x="119" y="1501"/>
                  </a:cubicBezTo>
                  <a:cubicBezTo>
                    <a:pt x="95" y="1489"/>
                    <a:pt x="95" y="1477"/>
                    <a:pt x="95" y="1465"/>
                  </a:cubicBezTo>
                  <a:cubicBezTo>
                    <a:pt x="83" y="1453"/>
                    <a:pt x="83" y="1441"/>
                    <a:pt x="72" y="1441"/>
                  </a:cubicBezTo>
                  <a:lnTo>
                    <a:pt x="95" y="1441"/>
                  </a:lnTo>
                  <a:cubicBezTo>
                    <a:pt x="95" y="1441"/>
                    <a:pt x="83" y="1418"/>
                    <a:pt x="83" y="1418"/>
                  </a:cubicBezTo>
                  <a:cubicBezTo>
                    <a:pt x="83" y="1418"/>
                    <a:pt x="72" y="1406"/>
                    <a:pt x="72" y="1394"/>
                  </a:cubicBezTo>
                  <a:cubicBezTo>
                    <a:pt x="72" y="1388"/>
                    <a:pt x="72" y="1388"/>
                    <a:pt x="73" y="1388"/>
                  </a:cubicBezTo>
                  <a:cubicBezTo>
                    <a:pt x="75" y="1388"/>
                    <a:pt x="77" y="1388"/>
                    <a:pt x="83" y="1382"/>
                  </a:cubicBezTo>
                  <a:cubicBezTo>
                    <a:pt x="83" y="1370"/>
                    <a:pt x="60" y="1358"/>
                    <a:pt x="48" y="1346"/>
                  </a:cubicBezTo>
                  <a:cubicBezTo>
                    <a:pt x="48" y="1346"/>
                    <a:pt x="48" y="1334"/>
                    <a:pt x="48" y="1322"/>
                  </a:cubicBezTo>
                  <a:lnTo>
                    <a:pt x="48" y="1310"/>
                  </a:lnTo>
                  <a:lnTo>
                    <a:pt x="48" y="1263"/>
                  </a:lnTo>
                  <a:cubicBezTo>
                    <a:pt x="48" y="1263"/>
                    <a:pt x="48" y="1263"/>
                    <a:pt x="48" y="1251"/>
                  </a:cubicBezTo>
                  <a:lnTo>
                    <a:pt x="48" y="1227"/>
                  </a:lnTo>
                  <a:cubicBezTo>
                    <a:pt x="48" y="1227"/>
                    <a:pt x="54" y="1247"/>
                    <a:pt x="58" y="1247"/>
                  </a:cubicBezTo>
                  <a:cubicBezTo>
                    <a:pt x="59" y="1247"/>
                    <a:pt x="60" y="1245"/>
                    <a:pt x="60" y="1239"/>
                  </a:cubicBezTo>
                  <a:cubicBezTo>
                    <a:pt x="72" y="1215"/>
                    <a:pt x="60" y="1215"/>
                    <a:pt x="60" y="1191"/>
                  </a:cubicBezTo>
                  <a:cubicBezTo>
                    <a:pt x="72" y="1179"/>
                    <a:pt x="72" y="1156"/>
                    <a:pt x="72" y="1144"/>
                  </a:cubicBezTo>
                  <a:cubicBezTo>
                    <a:pt x="72" y="1132"/>
                    <a:pt x="72" y="1132"/>
                    <a:pt x="83" y="1120"/>
                  </a:cubicBezTo>
                  <a:cubicBezTo>
                    <a:pt x="83" y="1120"/>
                    <a:pt x="83" y="1108"/>
                    <a:pt x="83" y="1108"/>
                  </a:cubicBezTo>
                  <a:cubicBezTo>
                    <a:pt x="95" y="1096"/>
                    <a:pt x="83" y="1072"/>
                    <a:pt x="107" y="1072"/>
                  </a:cubicBezTo>
                  <a:cubicBezTo>
                    <a:pt x="119" y="1072"/>
                    <a:pt x="131" y="1072"/>
                    <a:pt x="131" y="1060"/>
                  </a:cubicBezTo>
                  <a:cubicBezTo>
                    <a:pt x="131" y="1049"/>
                    <a:pt x="131" y="1049"/>
                    <a:pt x="131" y="1037"/>
                  </a:cubicBezTo>
                  <a:cubicBezTo>
                    <a:pt x="131" y="1033"/>
                    <a:pt x="131" y="1031"/>
                    <a:pt x="132" y="1031"/>
                  </a:cubicBezTo>
                  <a:cubicBezTo>
                    <a:pt x="132" y="1031"/>
                    <a:pt x="135" y="1037"/>
                    <a:pt x="143" y="1037"/>
                  </a:cubicBezTo>
                  <a:cubicBezTo>
                    <a:pt x="155" y="1037"/>
                    <a:pt x="155" y="1025"/>
                    <a:pt x="155" y="1025"/>
                  </a:cubicBezTo>
                  <a:lnTo>
                    <a:pt x="155" y="1013"/>
                  </a:lnTo>
                  <a:cubicBezTo>
                    <a:pt x="155" y="1013"/>
                    <a:pt x="144" y="1018"/>
                    <a:pt x="137" y="1018"/>
                  </a:cubicBezTo>
                  <a:cubicBezTo>
                    <a:pt x="134" y="1018"/>
                    <a:pt x="131" y="1017"/>
                    <a:pt x="131" y="1013"/>
                  </a:cubicBezTo>
                  <a:cubicBezTo>
                    <a:pt x="131" y="1013"/>
                    <a:pt x="143" y="989"/>
                    <a:pt x="155" y="989"/>
                  </a:cubicBezTo>
                  <a:cubicBezTo>
                    <a:pt x="155" y="989"/>
                    <a:pt x="167" y="989"/>
                    <a:pt x="179" y="977"/>
                  </a:cubicBezTo>
                  <a:cubicBezTo>
                    <a:pt x="167" y="977"/>
                    <a:pt x="191" y="941"/>
                    <a:pt x="191" y="94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6" name="Google Shape;6556;p50"/>
            <p:cNvSpPr/>
            <p:nvPr/>
          </p:nvSpPr>
          <p:spPr>
            <a:xfrm>
              <a:off x="-2454925" y="1169375"/>
              <a:ext cx="36925" cy="36925"/>
            </a:xfrm>
            <a:custGeom>
              <a:avLst/>
              <a:gdLst/>
              <a:ahLst/>
              <a:cxnLst/>
              <a:rect l="l" t="t" r="r" b="b"/>
              <a:pathLst>
                <a:path w="1477" h="1477" extrusionOk="0">
                  <a:moveTo>
                    <a:pt x="738" y="0"/>
                  </a:moveTo>
                  <a:cubicBezTo>
                    <a:pt x="334" y="0"/>
                    <a:pt x="0" y="334"/>
                    <a:pt x="0" y="739"/>
                  </a:cubicBezTo>
                  <a:cubicBezTo>
                    <a:pt x="0" y="1143"/>
                    <a:pt x="334" y="1477"/>
                    <a:pt x="738" y="1477"/>
                  </a:cubicBezTo>
                  <a:cubicBezTo>
                    <a:pt x="1143" y="1477"/>
                    <a:pt x="1477" y="1143"/>
                    <a:pt x="1477" y="739"/>
                  </a:cubicBezTo>
                  <a:cubicBezTo>
                    <a:pt x="1477" y="334"/>
                    <a:pt x="1143" y="0"/>
                    <a:pt x="73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7" name="Google Shape;6557;p50"/>
            <p:cNvSpPr/>
            <p:nvPr/>
          </p:nvSpPr>
          <p:spPr>
            <a:xfrm>
              <a:off x="-2458800" y="1166400"/>
              <a:ext cx="45275" cy="42300"/>
            </a:xfrm>
            <a:custGeom>
              <a:avLst/>
              <a:gdLst/>
              <a:ahLst/>
              <a:cxnLst/>
              <a:rect l="l" t="t" r="r" b="b"/>
              <a:pathLst>
                <a:path w="1811" h="1692" extrusionOk="0">
                  <a:moveTo>
                    <a:pt x="798" y="0"/>
                  </a:moveTo>
                  <a:lnTo>
                    <a:pt x="798" y="0"/>
                  </a:lnTo>
                  <a:cubicBezTo>
                    <a:pt x="802" y="28"/>
                    <a:pt x="805" y="37"/>
                    <a:pt x="806" y="37"/>
                  </a:cubicBezTo>
                  <a:cubicBezTo>
                    <a:pt x="809" y="37"/>
                    <a:pt x="806" y="0"/>
                    <a:pt x="798" y="0"/>
                  </a:cubicBezTo>
                  <a:close/>
                  <a:moveTo>
                    <a:pt x="701" y="55"/>
                  </a:moveTo>
                  <a:cubicBezTo>
                    <a:pt x="697" y="55"/>
                    <a:pt x="691" y="63"/>
                    <a:pt x="691" y="72"/>
                  </a:cubicBezTo>
                  <a:lnTo>
                    <a:pt x="703" y="96"/>
                  </a:lnTo>
                  <a:lnTo>
                    <a:pt x="703" y="60"/>
                  </a:lnTo>
                  <a:cubicBezTo>
                    <a:pt x="703" y="56"/>
                    <a:pt x="702" y="55"/>
                    <a:pt x="701" y="55"/>
                  </a:cubicBezTo>
                  <a:close/>
                  <a:moveTo>
                    <a:pt x="584" y="96"/>
                  </a:moveTo>
                  <a:cubicBezTo>
                    <a:pt x="584" y="103"/>
                    <a:pt x="584" y="110"/>
                    <a:pt x="586" y="114"/>
                  </a:cubicBezTo>
                  <a:lnTo>
                    <a:pt x="586" y="114"/>
                  </a:lnTo>
                  <a:cubicBezTo>
                    <a:pt x="587" y="110"/>
                    <a:pt x="586" y="104"/>
                    <a:pt x="584" y="96"/>
                  </a:cubicBezTo>
                  <a:close/>
                  <a:moveTo>
                    <a:pt x="536" y="119"/>
                  </a:moveTo>
                  <a:cubicBezTo>
                    <a:pt x="536" y="119"/>
                    <a:pt x="536" y="119"/>
                    <a:pt x="536" y="119"/>
                  </a:cubicBezTo>
                  <a:cubicBezTo>
                    <a:pt x="536" y="119"/>
                    <a:pt x="536" y="119"/>
                    <a:pt x="536" y="119"/>
                  </a:cubicBezTo>
                  <a:close/>
                  <a:moveTo>
                    <a:pt x="1170" y="118"/>
                  </a:moveTo>
                  <a:cubicBezTo>
                    <a:pt x="1169" y="118"/>
                    <a:pt x="1169" y="118"/>
                    <a:pt x="1167" y="119"/>
                  </a:cubicBezTo>
                  <a:cubicBezTo>
                    <a:pt x="1168" y="119"/>
                    <a:pt x="1168" y="120"/>
                    <a:pt x="1169" y="120"/>
                  </a:cubicBezTo>
                  <a:lnTo>
                    <a:pt x="1169" y="120"/>
                  </a:lnTo>
                  <a:cubicBezTo>
                    <a:pt x="1170" y="118"/>
                    <a:pt x="1170" y="118"/>
                    <a:pt x="1170" y="118"/>
                  </a:cubicBezTo>
                  <a:close/>
                  <a:moveTo>
                    <a:pt x="1132" y="113"/>
                  </a:moveTo>
                  <a:cubicBezTo>
                    <a:pt x="1132" y="131"/>
                    <a:pt x="1131" y="132"/>
                    <a:pt x="1120" y="143"/>
                  </a:cubicBezTo>
                  <a:cubicBezTo>
                    <a:pt x="1120" y="143"/>
                    <a:pt x="1127" y="128"/>
                    <a:pt x="1132" y="113"/>
                  </a:cubicBezTo>
                  <a:close/>
                  <a:moveTo>
                    <a:pt x="917" y="119"/>
                  </a:moveTo>
                  <a:cubicBezTo>
                    <a:pt x="917" y="119"/>
                    <a:pt x="929" y="131"/>
                    <a:pt x="917" y="167"/>
                  </a:cubicBezTo>
                  <a:cubicBezTo>
                    <a:pt x="917" y="143"/>
                    <a:pt x="917" y="131"/>
                    <a:pt x="917" y="119"/>
                  </a:cubicBezTo>
                  <a:close/>
                  <a:moveTo>
                    <a:pt x="1203" y="143"/>
                  </a:moveTo>
                  <a:lnTo>
                    <a:pt x="1203" y="143"/>
                  </a:lnTo>
                  <a:cubicBezTo>
                    <a:pt x="1203" y="155"/>
                    <a:pt x="1191" y="179"/>
                    <a:pt x="1191" y="179"/>
                  </a:cubicBezTo>
                  <a:lnTo>
                    <a:pt x="1191" y="167"/>
                  </a:lnTo>
                  <a:cubicBezTo>
                    <a:pt x="1191" y="155"/>
                    <a:pt x="1203" y="143"/>
                    <a:pt x="1203" y="143"/>
                  </a:cubicBezTo>
                  <a:close/>
                  <a:moveTo>
                    <a:pt x="334" y="203"/>
                  </a:moveTo>
                  <a:lnTo>
                    <a:pt x="334" y="203"/>
                  </a:lnTo>
                  <a:cubicBezTo>
                    <a:pt x="336" y="206"/>
                    <a:pt x="337" y="209"/>
                    <a:pt x="339" y="212"/>
                  </a:cubicBezTo>
                  <a:lnTo>
                    <a:pt x="339" y="212"/>
                  </a:lnTo>
                  <a:cubicBezTo>
                    <a:pt x="338" y="209"/>
                    <a:pt x="336" y="206"/>
                    <a:pt x="334" y="203"/>
                  </a:cubicBezTo>
                  <a:close/>
                  <a:moveTo>
                    <a:pt x="298" y="215"/>
                  </a:moveTo>
                  <a:cubicBezTo>
                    <a:pt x="304" y="227"/>
                    <a:pt x="304" y="227"/>
                    <a:pt x="306" y="227"/>
                  </a:cubicBezTo>
                  <a:cubicBezTo>
                    <a:pt x="307" y="227"/>
                    <a:pt x="310" y="227"/>
                    <a:pt x="322" y="239"/>
                  </a:cubicBezTo>
                  <a:lnTo>
                    <a:pt x="298" y="215"/>
                  </a:lnTo>
                  <a:close/>
                  <a:moveTo>
                    <a:pt x="462" y="230"/>
                  </a:moveTo>
                  <a:cubicBezTo>
                    <a:pt x="463" y="232"/>
                    <a:pt x="465" y="235"/>
                    <a:pt x="465" y="239"/>
                  </a:cubicBezTo>
                  <a:cubicBezTo>
                    <a:pt x="464" y="235"/>
                    <a:pt x="463" y="232"/>
                    <a:pt x="462" y="230"/>
                  </a:cubicBezTo>
                  <a:close/>
                  <a:moveTo>
                    <a:pt x="599" y="236"/>
                  </a:moveTo>
                  <a:lnTo>
                    <a:pt x="599" y="236"/>
                  </a:lnTo>
                  <a:cubicBezTo>
                    <a:pt x="602" y="236"/>
                    <a:pt x="608" y="245"/>
                    <a:pt x="608" y="262"/>
                  </a:cubicBezTo>
                  <a:cubicBezTo>
                    <a:pt x="596" y="245"/>
                    <a:pt x="596" y="236"/>
                    <a:pt x="599" y="236"/>
                  </a:cubicBezTo>
                  <a:close/>
                  <a:moveTo>
                    <a:pt x="727" y="250"/>
                  </a:moveTo>
                  <a:cubicBezTo>
                    <a:pt x="727" y="258"/>
                    <a:pt x="727" y="265"/>
                    <a:pt x="727" y="270"/>
                  </a:cubicBezTo>
                  <a:lnTo>
                    <a:pt x="727" y="270"/>
                  </a:lnTo>
                  <a:cubicBezTo>
                    <a:pt x="727" y="268"/>
                    <a:pt x="727" y="265"/>
                    <a:pt x="727" y="262"/>
                  </a:cubicBezTo>
                  <a:lnTo>
                    <a:pt x="727" y="250"/>
                  </a:lnTo>
                  <a:close/>
                  <a:moveTo>
                    <a:pt x="215" y="310"/>
                  </a:moveTo>
                  <a:cubicBezTo>
                    <a:pt x="221" y="316"/>
                    <a:pt x="224" y="319"/>
                    <a:pt x="227" y="320"/>
                  </a:cubicBezTo>
                  <a:lnTo>
                    <a:pt x="227" y="320"/>
                  </a:lnTo>
                  <a:cubicBezTo>
                    <a:pt x="220" y="314"/>
                    <a:pt x="215" y="310"/>
                    <a:pt x="215" y="310"/>
                  </a:cubicBezTo>
                  <a:close/>
                  <a:moveTo>
                    <a:pt x="562" y="318"/>
                  </a:moveTo>
                  <a:lnTo>
                    <a:pt x="562" y="318"/>
                  </a:lnTo>
                  <a:cubicBezTo>
                    <a:pt x="563" y="321"/>
                    <a:pt x="564" y="323"/>
                    <a:pt x="563" y="324"/>
                  </a:cubicBezTo>
                  <a:lnTo>
                    <a:pt x="563" y="324"/>
                  </a:lnTo>
                  <a:cubicBezTo>
                    <a:pt x="563" y="322"/>
                    <a:pt x="562" y="320"/>
                    <a:pt x="562" y="318"/>
                  </a:cubicBezTo>
                  <a:close/>
                  <a:moveTo>
                    <a:pt x="1102" y="335"/>
                  </a:moveTo>
                  <a:cubicBezTo>
                    <a:pt x="1100" y="338"/>
                    <a:pt x="1098" y="341"/>
                    <a:pt x="1096" y="346"/>
                  </a:cubicBezTo>
                  <a:lnTo>
                    <a:pt x="1102" y="335"/>
                  </a:lnTo>
                  <a:close/>
                  <a:moveTo>
                    <a:pt x="1337" y="379"/>
                  </a:moveTo>
                  <a:cubicBezTo>
                    <a:pt x="1338" y="379"/>
                    <a:pt x="1336" y="382"/>
                    <a:pt x="1332" y="388"/>
                  </a:cubicBezTo>
                  <a:lnTo>
                    <a:pt x="1332" y="388"/>
                  </a:lnTo>
                  <a:cubicBezTo>
                    <a:pt x="1333" y="385"/>
                    <a:pt x="1334" y="383"/>
                    <a:pt x="1334" y="381"/>
                  </a:cubicBezTo>
                  <a:cubicBezTo>
                    <a:pt x="1336" y="380"/>
                    <a:pt x="1337" y="379"/>
                    <a:pt x="1337" y="379"/>
                  </a:cubicBezTo>
                  <a:close/>
                  <a:moveTo>
                    <a:pt x="239" y="417"/>
                  </a:moveTo>
                  <a:cubicBezTo>
                    <a:pt x="251" y="429"/>
                    <a:pt x="274" y="441"/>
                    <a:pt x="274" y="441"/>
                  </a:cubicBezTo>
                  <a:cubicBezTo>
                    <a:pt x="280" y="447"/>
                    <a:pt x="280" y="450"/>
                    <a:pt x="277" y="450"/>
                  </a:cubicBezTo>
                  <a:cubicBezTo>
                    <a:pt x="274" y="450"/>
                    <a:pt x="268" y="447"/>
                    <a:pt x="262" y="441"/>
                  </a:cubicBezTo>
                  <a:lnTo>
                    <a:pt x="239" y="417"/>
                  </a:lnTo>
                  <a:close/>
                  <a:moveTo>
                    <a:pt x="131" y="453"/>
                  </a:moveTo>
                  <a:cubicBezTo>
                    <a:pt x="136" y="455"/>
                    <a:pt x="138" y="456"/>
                    <a:pt x="140" y="456"/>
                  </a:cubicBezTo>
                  <a:lnTo>
                    <a:pt x="140" y="456"/>
                  </a:lnTo>
                  <a:cubicBezTo>
                    <a:pt x="138" y="454"/>
                    <a:pt x="136" y="453"/>
                    <a:pt x="131" y="453"/>
                  </a:cubicBezTo>
                  <a:close/>
                  <a:moveTo>
                    <a:pt x="1363" y="507"/>
                  </a:moveTo>
                  <a:cubicBezTo>
                    <a:pt x="1357" y="510"/>
                    <a:pt x="1353" y="512"/>
                    <a:pt x="1358" y="512"/>
                  </a:cubicBezTo>
                  <a:cubicBezTo>
                    <a:pt x="1359" y="511"/>
                    <a:pt x="1361" y="509"/>
                    <a:pt x="1363" y="507"/>
                  </a:cubicBezTo>
                  <a:close/>
                  <a:moveTo>
                    <a:pt x="302" y="530"/>
                  </a:moveTo>
                  <a:lnTo>
                    <a:pt x="302" y="530"/>
                  </a:lnTo>
                  <a:cubicBezTo>
                    <a:pt x="305" y="532"/>
                    <a:pt x="308" y="534"/>
                    <a:pt x="310" y="536"/>
                  </a:cubicBezTo>
                  <a:cubicBezTo>
                    <a:pt x="306" y="532"/>
                    <a:pt x="303" y="530"/>
                    <a:pt x="302" y="530"/>
                  </a:cubicBezTo>
                  <a:close/>
                  <a:moveTo>
                    <a:pt x="294" y="573"/>
                  </a:moveTo>
                  <a:cubicBezTo>
                    <a:pt x="304" y="583"/>
                    <a:pt x="314" y="590"/>
                    <a:pt x="316" y="590"/>
                  </a:cubicBezTo>
                  <a:cubicBezTo>
                    <a:pt x="316" y="590"/>
                    <a:pt x="315" y="588"/>
                    <a:pt x="310" y="584"/>
                  </a:cubicBezTo>
                  <a:cubicBezTo>
                    <a:pt x="303" y="577"/>
                    <a:pt x="298" y="574"/>
                    <a:pt x="294" y="573"/>
                  </a:cubicBezTo>
                  <a:close/>
                  <a:moveTo>
                    <a:pt x="203" y="584"/>
                  </a:moveTo>
                  <a:cubicBezTo>
                    <a:pt x="214" y="584"/>
                    <a:pt x="225" y="584"/>
                    <a:pt x="217" y="593"/>
                  </a:cubicBezTo>
                  <a:lnTo>
                    <a:pt x="217" y="593"/>
                  </a:lnTo>
                  <a:cubicBezTo>
                    <a:pt x="216" y="591"/>
                    <a:pt x="212" y="588"/>
                    <a:pt x="203" y="584"/>
                  </a:cubicBezTo>
                  <a:close/>
                  <a:moveTo>
                    <a:pt x="1715" y="620"/>
                  </a:moveTo>
                  <a:lnTo>
                    <a:pt x="1715" y="620"/>
                  </a:lnTo>
                  <a:cubicBezTo>
                    <a:pt x="1680" y="630"/>
                    <a:pt x="1674" y="633"/>
                    <a:pt x="1680" y="633"/>
                  </a:cubicBezTo>
                  <a:cubicBezTo>
                    <a:pt x="1687" y="633"/>
                    <a:pt x="1715" y="626"/>
                    <a:pt x="1715" y="620"/>
                  </a:cubicBezTo>
                  <a:close/>
                  <a:moveTo>
                    <a:pt x="120" y="643"/>
                  </a:moveTo>
                  <a:cubicBezTo>
                    <a:pt x="122" y="643"/>
                    <a:pt x="121" y="643"/>
                    <a:pt x="118" y="643"/>
                  </a:cubicBezTo>
                  <a:lnTo>
                    <a:pt x="118" y="643"/>
                  </a:lnTo>
                  <a:cubicBezTo>
                    <a:pt x="118" y="643"/>
                    <a:pt x="119" y="643"/>
                    <a:pt x="120" y="643"/>
                  </a:cubicBezTo>
                  <a:close/>
                  <a:moveTo>
                    <a:pt x="1646" y="650"/>
                  </a:moveTo>
                  <a:cubicBezTo>
                    <a:pt x="1645" y="650"/>
                    <a:pt x="1644" y="651"/>
                    <a:pt x="1644" y="655"/>
                  </a:cubicBezTo>
                  <a:cubicBezTo>
                    <a:pt x="1652" y="655"/>
                    <a:pt x="1649" y="650"/>
                    <a:pt x="1646" y="650"/>
                  </a:cubicBezTo>
                  <a:close/>
                  <a:moveTo>
                    <a:pt x="322" y="703"/>
                  </a:moveTo>
                  <a:cubicBezTo>
                    <a:pt x="310" y="703"/>
                    <a:pt x="322" y="715"/>
                    <a:pt x="322" y="715"/>
                  </a:cubicBezTo>
                  <a:lnTo>
                    <a:pt x="322" y="703"/>
                  </a:lnTo>
                  <a:close/>
                  <a:moveTo>
                    <a:pt x="24" y="881"/>
                  </a:moveTo>
                  <a:cubicBezTo>
                    <a:pt x="9" y="881"/>
                    <a:pt x="24" y="887"/>
                    <a:pt x="39" y="887"/>
                  </a:cubicBezTo>
                  <a:lnTo>
                    <a:pt x="39" y="887"/>
                  </a:lnTo>
                  <a:cubicBezTo>
                    <a:pt x="33" y="886"/>
                    <a:pt x="27" y="885"/>
                    <a:pt x="24" y="881"/>
                  </a:cubicBezTo>
                  <a:close/>
                  <a:moveTo>
                    <a:pt x="159" y="914"/>
                  </a:moveTo>
                  <a:cubicBezTo>
                    <a:pt x="157" y="917"/>
                    <a:pt x="159" y="917"/>
                    <a:pt x="167" y="917"/>
                  </a:cubicBezTo>
                  <a:lnTo>
                    <a:pt x="179" y="917"/>
                  </a:lnTo>
                  <a:cubicBezTo>
                    <a:pt x="179" y="917"/>
                    <a:pt x="169" y="915"/>
                    <a:pt x="159" y="914"/>
                  </a:cubicBezTo>
                  <a:close/>
                  <a:moveTo>
                    <a:pt x="245" y="1039"/>
                  </a:moveTo>
                  <a:cubicBezTo>
                    <a:pt x="239" y="1039"/>
                    <a:pt x="233" y="1042"/>
                    <a:pt x="227" y="1048"/>
                  </a:cubicBezTo>
                  <a:cubicBezTo>
                    <a:pt x="227" y="1054"/>
                    <a:pt x="230" y="1057"/>
                    <a:pt x="236" y="1057"/>
                  </a:cubicBezTo>
                  <a:cubicBezTo>
                    <a:pt x="242" y="1057"/>
                    <a:pt x="251" y="1054"/>
                    <a:pt x="262" y="1048"/>
                  </a:cubicBezTo>
                  <a:cubicBezTo>
                    <a:pt x="256" y="1042"/>
                    <a:pt x="251" y="1039"/>
                    <a:pt x="245" y="1039"/>
                  </a:cubicBezTo>
                  <a:close/>
                  <a:moveTo>
                    <a:pt x="1714" y="1051"/>
                  </a:moveTo>
                  <a:cubicBezTo>
                    <a:pt x="1718" y="1053"/>
                    <a:pt x="1726" y="1056"/>
                    <a:pt x="1739" y="1060"/>
                  </a:cubicBezTo>
                  <a:cubicBezTo>
                    <a:pt x="1728" y="1055"/>
                    <a:pt x="1719" y="1052"/>
                    <a:pt x="1714" y="1051"/>
                  </a:cubicBezTo>
                  <a:close/>
                  <a:moveTo>
                    <a:pt x="1644" y="1060"/>
                  </a:moveTo>
                  <a:cubicBezTo>
                    <a:pt x="1644" y="1072"/>
                    <a:pt x="1644" y="1072"/>
                    <a:pt x="1644" y="1084"/>
                  </a:cubicBezTo>
                  <a:lnTo>
                    <a:pt x="1620" y="1084"/>
                  </a:lnTo>
                  <a:cubicBezTo>
                    <a:pt x="1614" y="1081"/>
                    <a:pt x="1608" y="1079"/>
                    <a:pt x="1604" y="1077"/>
                  </a:cubicBezTo>
                  <a:lnTo>
                    <a:pt x="1604" y="1077"/>
                  </a:lnTo>
                  <a:cubicBezTo>
                    <a:pt x="1604" y="1077"/>
                    <a:pt x="1604" y="1077"/>
                    <a:pt x="1605" y="1077"/>
                  </a:cubicBezTo>
                  <a:cubicBezTo>
                    <a:pt x="1621" y="1077"/>
                    <a:pt x="1635" y="1069"/>
                    <a:pt x="1644" y="1060"/>
                  </a:cubicBezTo>
                  <a:close/>
                  <a:moveTo>
                    <a:pt x="334" y="1274"/>
                  </a:moveTo>
                  <a:cubicBezTo>
                    <a:pt x="330" y="1277"/>
                    <a:pt x="327" y="1280"/>
                    <a:pt x="324" y="1282"/>
                  </a:cubicBezTo>
                  <a:lnTo>
                    <a:pt x="324" y="1282"/>
                  </a:lnTo>
                  <a:cubicBezTo>
                    <a:pt x="327" y="1280"/>
                    <a:pt x="331" y="1278"/>
                    <a:pt x="334" y="1274"/>
                  </a:cubicBezTo>
                  <a:close/>
                  <a:moveTo>
                    <a:pt x="286" y="1239"/>
                  </a:moveTo>
                  <a:cubicBezTo>
                    <a:pt x="286" y="1239"/>
                    <a:pt x="253" y="1239"/>
                    <a:pt x="208" y="1249"/>
                  </a:cubicBezTo>
                  <a:lnTo>
                    <a:pt x="208" y="1249"/>
                  </a:lnTo>
                  <a:cubicBezTo>
                    <a:pt x="208" y="1249"/>
                    <a:pt x="208" y="1249"/>
                    <a:pt x="208" y="1248"/>
                  </a:cubicBezTo>
                  <a:lnTo>
                    <a:pt x="208" y="1248"/>
                  </a:lnTo>
                  <a:cubicBezTo>
                    <a:pt x="206" y="1249"/>
                    <a:pt x="205" y="1250"/>
                    <a:pt x="203" y="1251"/>
                  </a:cubicBezTo>
                  <a:cubicBezTo>
                    <a:pt x="205" y="1250"/>
                    <a:pt x="206" y="1250"/>
                    <a:pt x="208" y="1249"/>
                  </a:cubicBezTo>
                  <a:lnTo>
                    <a:pt x="208" y="1249"/>
                  </a:lnTo>
                  <a:cubicBezTo>
                    <a:pt x="209" y="1253"/>
                    <a:pt x="208" y="1258"/>
                    <a:pt x="203" y="1262"/>
                  </a:cubicBezTo>
                  <a:cubicBezTo>
                    <a:pt x="191" y="1286"/>
                    <a:pt x="167" y="1298"/>
                    <a:pt x="191" y="1298"/>
                  </a:cubicBezTo>
                  <a:cubicBezTo>
                    <a:pt x="203" y="1298"/>
                    <a:pt x="215" y="1286"/>
                    <a:pt x="215" y="1286"/>
                  </a:cubicBezTo>
                  <a:cubicBezTo>
                    <a:pt x="227" y="1286"/>
                    <a:pt x="215" y="1298"/>
                    <a:pt x="215" y="1310"/>
                  </a:cubicBezTo>
                  <a:lnTo>
                    <a:pt x="215" y="1322"/>
                  </a:lnTo>
                  <a:cubicBezTo>
                    <a:pt x="226" y="1315"/>
                    <a:pt x="232" y="1312"/>
                    <a:pt x="236" y="1312"/>
                  </a:cubicBezTo>
                  <a:cubicBezTo>
                    <a:pt x="244" y="1312"/>
                    <a:pt x="239" y="1326"/>
                    <a:pt x="239" y="1334"/>
                  </a:cubicBezTo>
                  <a:cubicBezTo>
                    <a:pt x="239" y="1334"/>
                    <a:pt x="251" y="1346"/>
                    <a:pt x="251" y="1346"/>
                  </a:cubicBezTo>
                  <a:lnTo>
                    <a:pt x="262" y="1346"/>
                  </a:lnTo>
                  <a:cubicBezTo>
                    <a:pt x="265" y="1346"/>
                    <a:pt x="267" y="1347"/>
                    <a:pt x="267" y="1348"/>
                  </a:cubicBezTo>
                  <a:lnTo>
                    <a:pt x="267" y="1348"/>
                  </a:lnTo>
                  <a:cubicBezTo>
                    <a:pt x="271" y="1344"/>
                    <a:pt x="277" y="1339"/>
                    <a:pt x="286" y="1334"/>
                  </a:cubicBezTo>
                  <a:cubicBezTo>
                    <a:pt x="298" y="1322"/>
                    <a:pt x="307" y="1322"/>
                    <a:pt x="316" y="1322"/>
                  </a:cubicBezTo>
                  <a:cubicBezTo>
                    <a:pt x="325" y="1322"/>
                    <a:pt x="334" y="1322"/>
                    <a:pt x="346" y="1310"/>
                  </a:cubicBezTo>
                  <a:cubicBezTo>
                    <a:pt x="353" y="1296"/>
                    <a:pt x="356" y="1290"/>
                    <a:pt x="352" y="1290"/>
                  </a:cubicBezTo>
                  <a:cubicBezTo>
                    <a:pt x="350" y="1290"/>
                    <a:pt x="344" y="1293"/>
                    <a:pt x="334" y="1298"/>
                  </a:cubicBezTo>
                  <a:cubicBezTo>
                    <a:pt x="327" y="1305"/>
                    <a:pt x="321" y="1308"/>
                    <a:pt x="317" y="1308"/>
                  </a:cubicBezTo>
                  <a:cubicBezTo>
                    <a:pt x="309" y="1308"/>
                    <a:pt x="308" y="1296"/>
                    <a:pt x="324" y="1282"/>
                  </a:cubicBezTo>
                  <a:lnTo>
                    <a:pt x="324" y="1282"/>
                  </a:lnTo>
                  <a:cubicBezTo>
                    <a:pt x="315" y="1287"/>
                    <a:pt x="307" y="1290"/>
                    <a:pt x="298" y="1298"/>
                  </a:cubicBezTo>
                  <a:lnTo>
                    <a:pt x="262" y="1298"/>
                  </a:lnTo>
                  <a:cubicBezTo>
                    <a:pt x="310" y="1262"/>
                    <a:pt x="286" y="1239"/>
                    <a:pt x="286" y="1239"/>
                  </a:cubicBezTo>
                  <a:close/>
                  <a:moveTo>
                    <a:pt x="267" y="1348"/>
                  </a:moveTo>
                  <a:cubicBezTo>
                    <a:pt x="262" y="1354"/>
                    <a:pt x="262" y="1358"/>
                    <a:pt x="262" y="1358"/>
                  </a:cubicBezTo>
                  <a:cubicBezTo>
                    <a:pt x="262" y="1358"/>
                    <a:pt x="269" y="1351"/>
                    <a:pt x="267" y="1348"/>
                  </a:cubicBezTo>
                  <a:close/>
                  <a:moveTo>
                    <a:pt x="1428" y="1359"/>
                  </a:moveTo>
                  <a:cubicBezTo>
                    <a:pt x="1425" y="1359"/>
                    <a:pt x="1433" y="1370"/>
                    <a:pt x="1441" y="1370"/>
                  </a:cubicBezTo>
                  <a:cubicBezTo>
                    <a:pt x="1433" y="1362"/>
                    <a:pt x="1429" y="1359"/>
                    <a:pt x="1428" y="1359"/>
                  </a:cubicBezTo>
                  <a:close/>
                  <a:moveTo>
                    <a:pt x="346" y="1334"/>
                  </a:moveTo>
                  <a:cubicBezTo>
                    <a:pt x="334" y="1346"/>
                    <a:pt x="298" y="1382"/>
                    <a:pt x="286" y="1382"/>
                  </a:cubicBezTo>
                  <a:cubicBezTo>
                    <a:pt x="286" y="1371"/>
                    <a:pt x="313" y="1343"/>
                    <a:pt x="312" y="1343"/>
                  </a:cubicBezTo>
                  <a:lnTo>
                    <a:pt x="312" y="1343"/>
                  </a:lnTo>
                  <a:cubicBezTo>
                    <a:pt x="312" y="1343"/>
                    <a:pt x="312" y="1344"/>
                    <a:pt x="310" y="1346"/>
                  </a:cubicBezTo>
                  <a:cubicBezTo>
                    <a:pt x="301" y="1346"/>
                    <a:pt x="299" y="1352"/>
                    <a:pt x="294" y="1356"/>
                  </a:cubicBezTo>
                  <a:lnTo>
                    <a:pt x="294" y="1356"/>
                  </a:lnTo>
                  <a:cubicBezTo>
                    <a:pt x="293" y="1355"/>
                    <a:pt x="291" y="1355"/>
                    <a:pt x="289" y="1355"/>
                  </a:cubicBezTo>
                  <a:cubicBezTo>
                    <a:pt x="283" y="1355"/>
                    <a:pt x="274" y="1358"/>
                    <a:pt x="274" y="1358"/>
                  </a:cubicBezTo>
                  <a:lnTo>
                    <a:pt x="262" y="1358"/>
                  </a:lnTo>
                  <a:cubicBezTo>
                    <a:pt x="270" y="1358"/>
                    <a:pt x="273" y="1363"/>
                    <a:pt x="277" y="1363"/>
                  </a:cubicBezTo>
                  <a:cubicBezTo>
                    <a:pt x="280" y="1363"/>
                    <a:pt x="282" y="1362"/>
                    <a:pt x="286" y="1358"/>
                  </a:cubicBezTo>
                  <a:cubicBezTo>
                    <a:pt x="289" y="1358"/>
                    <a:pt x="292" y="1357"/>
                    <a:pt x="294" y="1356"/>
                  </a:cubicBezTo>
                  <a:lnTo>
                    <a:pt x="294" y="1356"/>
                  </a:lnTo>
                  <a:cubicBezTo>
                    <a:pt x="296" y="1357"/>
                    <a:pt x="295" y="1361"/>
                    <a:pt x="286" y="1370"/>
                  </a:cubicBezTo>
                  <a:cubicBezTo>
                    <a:pt x="262" y="1382"/>
                    <a:pt x="262" y="1393"/>
                    <a:pt x="274" y="1393"/>
                  </a:cubicBezTo>
                  <a:cubicBezTo>
                    <a:pt x="284" y="1393"/>
                    <a:pt x="293" y="1378"/>
                    <a:pt x="303" y="1378"/>
                  </a:cubicBezTo>
                  <a:cubicBezTo>
                    <a:pt x="305" y="1378"/>
                    <a:pt x="308" y="1379"/>
                    <a:pt x="310" y="1382"/>
                  </a:cubicBezTo>
                  <a:cubicBezTo>
                    <a:pt x="310" y="1382"/>
                    <a:pt x="274" y="1405"/>
                    <a:pt x="286" y="1405"/>
                  </a:cubicBezTo>
                  <a:cubicBezTo>
                    <a:pt x="286" y="1405"/>
                    <a:pt x="334" y="1393"/>
                    <a:pt x="334" y="1382"/>
                  </a:cubicBezTo>
                  <a:cubicBezTo>
                    <a:pt x="334" y="1382"/>
                    <a:pt x="322" y="1382"/>
                    <a:pt x="346" y="1358"/>
                  </a:cubicBezTo>
                  <a:cubicBezTo>
                    <a:pt x="352" y="1346"/>
                    <a:pt x="346" y="1346"/>
                    <a:pt x="341" y="1346"/>
                  </a:cubicBezTo>
                  <a:cubicBezTo>
                    <a:pt x="337" y="1346"/>
                    <a:pt x="334" y="1346"/>
                    <a:pt x="346" y="1334"/>
                  </a:cubicBezTo>
                  <a:close/>
                  <a:moveTo>
                    <a:pt x="443" y="1416"/>
                  </a:moveTo>
                  <a:cubicBezTo>
                    <a:pt x="441" y="1420"/>
                    <a:pt x="441" y="1424"/>
                    <a:pt x="441" y="1429"/>
                  </a:cubicBezTo>
                  <a:cubicBezTo>
                    <a:pt x="439" y="1432"/>
                    <a:pt x="437" y="1433"/>
                    <a:pt x="436" y="1433"/>
                  </a:cubicBezTo>
                  <a:cubicBezTo>
                    <a:pt x="433" y="1433"/>
                    <a:pt x="441" y="1417"/>
                    <a:pt x="441" y="1417"/>
                  </a:cubicBezTo>
                  <a:cubicBezTo>
                    <a:pt x="442" y="1417"/>
                    <a:pt x="442" y="1416"/>
                    <a:pt x="443" y="1416"/>
                  </a:cubicBezTo>
                  <a:close/>
                  <a:moveTo>
                    <a:pt x="1327" y="1484"/>
                  </a:moveTo>
                  <a:cubicBezTo>
                    <a:pt x="1334" y="1484"/>
                    <a:pt x="1346" y="1492"/>
                    <a:pt x="1346" y="1501"/>
                  </a:cubicBezTo>
                  <a:cubicBezTo>
                    <a:pt x="1346" y="1501"/>
                    <a:pt x="1351" y="1522"/>
                    <a:pt x="1348" y="1522"/>
                  </a:cubicBezTo>
                  <a:cubicBezTo>
                    <a:pt x="1346" y="1522"/>
                    <a:pt x="1342" y="1516"/>
                    <a:pt x="1334" y="1501"/>
                  </a:cubicBezTo>
                  <a:cubicBezTo>
                    <a:pt x="1334" y="1494"/>
                    <a:pt x="1331" y="1488"/>
                    <a:pt x="1326" y="1484"/>
                  </a:cubicBezTo>
                  <a:lnTo>
                    <a:pt x="1326" y="1484"/>
                  </a:lnTo>
                  <a:cubicBezTo>
                    <a:pt x="1326" y="1484"/>
                    <a:pt x="1327" y="1484"/>
                    <a:pt x="1327" y="1484"/>
                  </a:cubicBezTo>
                  <a:close/>
                  <a:moveTo>
                    <a:pt x="846" y="1536"/>
                  </a:moveTo>
                  <a:cubicBezTo>
                    <a:pt x="846" y="1536"/>
                    <a:pt x="846" y="1536"/>
                    <a:pt x="846" y="1536"/>
                  </a:cubicBezTo>
                  <a:lnTo>
                    <a:pt x="846" y="1536"/>
                  </a:lnTo>
                  <a:close/>
                  <a:moveTo>
                    <a:pt x="858" y="1536"/>
                  </a:moveTo>
                  <a:cubicBezTo>
                    <a:pt x="858" y="1536"/>
                    <a:pt x="858" y="1536"/>
                    <a:pt x="858" y="1536"/>
                  </a:cubicBezTo>
                  <a:lnTo>
                    <a:pt x="858" y="1536"/>
                  </a:lnTo>
                  <a:close/>
                  <a:moveTo>
                    <a:pt x="941" y="1536"/>
                  </a:moveTo>
                  <a:cubicBezTo>
                    <a:pt x="941" y="1536"/>
                    <a:pt x="941" y="1536"/>
                    <a:pt x="941" y="1536"/>
                  </a:cubicBezTo>
                  <a:cubicBezTo>
                    <a:pt x="941" y="1536"/>
                    <a:pt x="941" y="1536"/>
                    <a:pt x="941" y="1536"/>
                  </a:cubicBezTo>
                  <a:close/>
                  <a:moveTo>
                    <a:pt x="989" y="1536"/>
                  </a:moveTo>
                  <a:cubicBezTo>
                    <a:pt x="989" y="1536"/>
                    <a:pt x="989" y="1536"/>
                    <a:pt x="989" y="1536"/>
                  </a:cubicBezTo>
                  <a:cubicBezTo>
                    <a:pt x="989" y="1536"/>
                    <a:pt x="989" y="1536"/>
                    <a:pt x="989" y="1536"/>
                  </a:cubicBezTo>
                  <a:close/>
                  <a:moveTo>
                    <a:pt x="1263" y="1534"/>
                  </a:moveTo>
                  <a:lnTo>
                    <a:pt x="1263" y="1534"/>
                  </a:lnTo>
                  <a:cubicBezTo>
                    <a:pt x="1263" y="1534"/>
                    <a:pt x="1263" y="1535"/>
                    <a:pt x="1263" y="1536"/>
                  </a:cubicBezTo>
                  <a:cubicBezTo>
                    <a:pt x="1255" y="1536"/>
                    <a:pt x="1262" y="1546"/>
                    <a:pt x="1268" y="1553"/>
                  </a:cubicBezTo>
                  <a:lnTo>
                    <a:pt x="1268" y="1553"/>
                  </a:lnTo>
                  <a:cubicBezTo>
                    <a:pt x="1268" y="1552"/>
                    <a:pt x="1265" y="1545"/>
                    <a:pt x="1263" y="1534"/>
                  </a:cubicBezTo>
                  <a:close/>
                  <a:moveTo>
                    <a:pt x="846" y="1536"/>
                  </a:moveTo>
                  <a:cubicBezTo>
                    <a:pt x="846" y="1536"/>
                    <a:pt x="834" y="1560"/>
                    <a:pt x="846" y="1560"/>
                  </a:cubicBezTo>
                  <a:lnTo>
                    <a:pt x="846" y="1536"/>
                  </a:lnTo>
                  <a:close/>
                  <a:moveTo>
                    <a:pt x="1203" y="1524"/>
                  </a:moveTo>
                  <a:cubicBezTo>
                    <a:pt x="1203" y="1524"/>
                    <a:pt x="1227" y="1548"/>
                    <a:pt x="1215" y="1560"/>
                  </a:cubicBezTo>
                  <a:cubicBezTo>
                    <a:pt x="1215" y="1560"/>
                    <a:pt x="1203" y="1536"/>
                    <a:pt x="1203" y="1524"/>
                  </a:cubicBezTo>
                  <a:close/>
                  <a:moveTo>
                    <a:pt x="417" y="1556"/>
                  </a:moveTo>
                  <a:cubicBezTo>
                    <a:pt x="415" y="1572"/>
                    <a:pt x="407" y="1572"/>
                    <a:pt x="417" y="1572"/>
                  </a:cubicBezTo>
                  <a:cubicBezTo>
                    <a:pt x="417" y="1568"/>
                    <a:pt x="417" y="1562"/>
                    <a:pt x="417" y="1556"/>
                  </a:cubicBezTo>
                  <a:close/>
                  <a:moveTo>
                    <a:pt x="973" y="1544"/>
                  </a:moveTo>
                  <a:lnTo>
                    <a:pt x="973" y="1544"/>
                  </a:lnTo>
                  <a:cubicBezTo>
                    <a:pt x="971" y="1544"/>
                    <a:pt x="970" y="1552"/>
                    <a:pt x="977" y="1572"/>
                  </a:cubicBezTo>
                  <a:lnTo>
                    <a:pt x="977" y="1560"/>
                  </a:lnTo>
                  <a:cubicBezTo>
                    <a:pt x="977" y="1549"/>
                    <a:pt x="974" y="1544"/>
                    <a:pt x="973" y="1544"/>
                  </a:cubicBezTo>
                  <a:close/>
                  <a:moveTo>
                    <a:pt x="858" y="1536"/>
                  </a:moveTo>
                  <a:cubicBezTo>
                    <a:pt x="858" y="1558"/>
                    <a:pt x="858" y="1562"/>
                    <a:pt x="855" y="1562"/>
                  </a:cubicBezTo>
                  <a:cubicBezTo>
                    <a:pt x="853" y="1562"/>
                    <a:pt x="851" y="1560"/>
                    <a:pt x="846" y="1560"/>
                  </a:cubicBezTo>
                  <a:cubicBezTo>
                    <a:pt x="846" y="1567"/>
                    <a:pt x="846" y="1570"/>
                    <a:pt x="846" y="1574"/>
                  </a:cubicBezTo>
                  <a:lnTo>
                    <a:pt x="846" y="1574"/>
                  </a:lnTo>
                  <a:cubicBezTo>
                    <a:pt x="848" y="1569"/>
                    <a:pt x="850" y="1567"/>
                    <a:pt x="852" y="1567"/>
                  </a:cubicBezTo>
                  <a:cubicBezTo>
                    <a:pt x="854" y="1567"/>
                    <a:pt x="856" y="1568"/>
                    <a:pt x="858" y="1572"/>
                  </a:cubicBezTo>
                  <a:lnTo>
                    <a:pt x="858" y="1536"/>
                  </a:lnTo>
                  <a:close/>
                  <a:moveTo>
                    <a:pt x="1084" y="1548"/>
                  </a:moveTo>
                  <a:cubicBezTo>
                    <a:pt x="1084" y="1548"/>
                    <a:pt x="1108" y="1596"/>
                    <a:pt x="1096" y="1596"/>
                  </a:cubicBezTo>
                  <a:lnTo>
                    <a:pt x="1084" y="1548"/>
                  </a:lnTo>
                  <a:close/>
                  <a:moveTo>
                    <a:pt x="846" y="1574"/>
                  </a:moveTo>
                  <a:lnTo>
                    <a:pt x="846" y="1574"/>
                  </a:lnTo>
                  <a:cubicBezTo>
                    <a:pt x="843" y="1580"/>
                    <a:pt x="842" y="1589"/>
                    <a:pt x="841" y="1599"/>
                  </a:cubicBezTo>
                  <a:lnTo>
                    <a:pt x="841" y="1599"/>
                  </a:lnTo>
                  <a:cubicBezTo>
                    <a:pt x="844" y="1598"/>
                    <a:pt x="846" y="1594"/>
                    <a:pt x="846" y="1584"/>
                  </a:cubicBezTo>
                  <a:cubicBezTo>
                    <a:pt x="846" y="1579"/>
                    <a:pt x="846" y="1576"/>
                    <a:pt x="846" y="1574"/>
                  </a:cubicBezTo>
                  <a:close/>
                  <a:moveTo>
                    <a:pt x="699" y="1597"/>
                  </a:moveTo>
                  <a:cubicBezTo>
                    <a:pt x="695" y="1600"/>
                    <a:pt x="693" y="1609"/>
                    <a:pt x="692" y="1616"/>
                  </a:cubicBezTo>
                  <a:lnTo>
                    <a:pt x="692" y="1616"/>
                  </a:lnTo>
                  <a:cubicBezTo>
                    <a:pt x="694" y="1610"/>
                    <a:pt x="697" y="1603"/>
                    <a:pt x="699" y="1597"/>
                  </a:cubicBezTo>
                  <a:close/>
                  <a:moveTo>
                    <a:pt x="415" y="1341"/>
                  </a:moveTo>
                  <a:lnTo>
                    <a:pt x="415" y="1341"/>
                  </a:lnTo>
                  <a:cubicBezTo>
                    <a:pt x="413" y="1341"/>
                    <a:pt x="410" y="1342"/>
                    <a:pt x="405" y="1346"/>
                  </a:cubicBezTo>
                  <a:cubicBezTo>
                    <a:pt x="382" y="1370"/>
                    <a:pt x="346" y="1405"/>
                    <a:pt x="334" y="1441"/>
                  </a:cubicBezTo>
                  <a:cubicBezTo>
                    <a:pt x="334" y="1441"/>
                    <a:pt x="317" y="1458"/>
                    <a:pt x="310" y="1465"/>
                  </a:cubicBezTo>
                  <a:cubicBezTo>
                    <a:pt x="314" y="1461"/>
                    <a:pt x="318" y="1460"/>
                    <a:pt x="321" y="1460"/>
                  </a:cubicBezTo>
                  <a:cubicBezTo>
                    <a:pt x="327" y="1460"/>
                    <a:pt x="330" y="1465"/>
                    <a:pt x="322" y="1465"/>
                  </a:cubicBezTo>
                  <a:cubicBezTo>
                    <a:pt x="322" y="1475"/>
                    <a:pt x="314" y="1492"/>
                    <a:pt x="318" y="1492"/>
                  </a:cubicBezTo>
                  <a:cubicBezTo>
                    <a:pt x="318" y="1492"/>
                    <a:pt x="320" y="1491"/>
                    <a:pt x="322" y="1489"/>
                  </a:cubicBezTo>
                  <a:cubicBezTo>
                    <a:pt x="338" y="1489"/>
                    <a:pt x="348" y="1483"/>
                    <a:pt x="350" y="1483"/>
                  </a:cubicBezTo>
                  <a:lnTo>
                    <a:pt x="350" y="1483"/>
                  </a:lnTo>
                  <a:cubicBezTo>
                    <a:pt x="351" y="1483"/>
                    <a:pt x="350" y="1485"/>
                    <a:pt x="346" y="1489"/>
                  </a:cubicBezTo>
                  <a:cubicBezTo>
                    <a:pt x="343" y="1494"/>
                    <a:pt x="344" y="1496"/>
                    <a:pt x="347" y="1496"/>
                  </a:cubicBezTo>
                  <a:cubicBezTo>
                    <a:pt x="351" y="1496"/>
                    <a:pt x="361" y="1490"/>
                    <a:pt x="364" y="1490"/>
                  </a:cubicBezTo>
                  <a:lnTo>
                    <a:pt x="364" y="1490"/>
                  </a:lnTo>
                  <a:cubicBezTo>
                    <a:pt x="366" y="1490"/>
                    <a:pt x="363" y="1495"/>
                    <a:pt x="346" y="1513"/>
                  </a:cubicBezTo>
                  <a:cubicBezTo>
                    <a:pt x="358" y="1501"/>
                    <a:pt x="364" y="1497"/>
                    <a:pt x="368" y="1497"/>
                  </a:cubicBezTo>
                  <a:cubicBezTo>
                    <a:pt x="376" y="1497"/>
                    <a:pt x="374" y="1513"/>
                    <a:pt x="382" y="1513"/>
                  </a:cubicBezTo>
                  <a:cubicBezTo>
                    <a:pt x="393" y="1513"/>
                    <a:pt x="393" y="1501"/>
                    <a:pt x="417" y="1489"/>
                  </a:cubicBezTo>
                  <a:cubicBezTo>
                    <a:pt x="419" y="1487"/>
                    <a:pt x="420" y="1486"/>
                    <a:pt x="420" y="1486"/>
                  </a:cubicBezTo>
                  <a:lnTo>
                    <a:pt x="420" y="1486"/>
                  </a:lnTo>
                  <a:cubicBezTo>
                    <a:pt x="423" y="1486"/>
                    <a:pt x="404" y="1514"/>
                    <a:pt x="393" y="1524"/>
                  </a:cubicBezTo>
                  <a:cubicBezTo>
                    <a:pt x="378" y="1540"/>
                    <a:pt x="376" y="1544"/>
                    <a:pt x="379" y="1544"/>
                  </a:cubicBezTo>
                  <a:cubicBezTo>
                    <a:pt x="384" y="1544"/>
                    <a:pt x="399" y="1536"/>
                    <a:pt x="405" y="1536"/>
                  </a:cubicBezTo>
                  <a:cubicBezTo>
                    <a:pt x="413" y="1536"/>
                    <a:pt x="416" y="1546"/>
                    <a:pt x="417" y="1556"/>
                  </a:cubicBezTo>
                  <a:lnTo>
                    <a:pt x="417" y="1556"/>
                  </a:lnTo>
                  <a:cubicBezTo>
                    <a:pt x="417" y="1554"/>
                    <a:pt x="417" y="1551"/>
                    <a:pt x="417" y="1548"/>
                  </a:cubicBezTo>
                  <a:cubicBezTo>
                    <a:pt x="421" y="1544"/>
                    <a:pt x="424" y="1543"/>
                    <a:pt x="426" y="1543"/>
                  </a:cubicBezTo>
                  <a:cubicBezTo>
                    <a:pt x="429" y="1543"/>
                    <a:pt x="429" y="1548"/>
                    <a:pt x="429" y="1548"/>
                  </a:cubicBezTo>
                  <a:cubicBezTo>
                    <a:pt x="429" y="1548"/>
                    <a:pt x="441" y="1548"/>
                    <a:pt x="429" y="1572"/>
                  </a:cubicBezTo>
                  <a:cubicBezTo>
                    <a:pt x="429" y="1580"/>
                    <a:pt x="423" y="1589"/>
                    <a:pt x="424" y="1589"/>
                  </a:cubicBezTo>
                  <a:cubicBezTo>
                    <a:pt x="424" y="1589"/>
                    <a:pt x="426" y="1587"/>
                    <a:pt x="429" y="1584"/>
                  </a:cubicBezTo>
                  <a:cubicBezTo>
                    <a:pt x="441" y="1584"/>
                    <a:pt x="453" y="1560"/>
                    <a:pt x="465" y="1560"/>
                  </a:cubicBezTo>
                  <a:cubicBezTo>
                    <a:pt x="465" y="1567"/>
                    <a:pt x="465" y="1587"/>
                    <a:pt x="465" y="1596"/>
                  </a:cubicBezTo>
                  <a:cubicBezTo>
                    <a:pt x="465" y="1608"/>
                    <a:pt x="465" y="1608"/>
                    <a:pt x="465" y="1620"/>
                  </a:cubicBezTo>
                  <a:lnTo>
                    <a:pt x="501" y="1620"/>
                  </a:lnTo>
                  <a:cubicBezTo>
                    <a:pt x="501" y="1620"/>
                    <a:pt x="524" y="1584"/>
                    <a:pt x="524" y="1584"/>
                  </a:cubicBezTo>
                  <a:lnTo>
                    <a:pt x="524" y="1584"/>
                  </a:lnTo>
                  <a:cubicBezTo>
                    <a:pt x="524" y="1596"/>
                    <a:pt x="501" y="1620"/>
                    <a:pt x="501" y="1620"/>
                  </a:cubicBezTo>
                  <a:cubicBezTo>
                    <a:pt x="501" y="1630"/>
                    <a:pt x="509" y="1631"/>
                    <a:pt x="512" y="1632"/>
                  </a:cubicBezTo>
                  <a:lnTo>
                    <a:pt x="512" y="1632"/>
                  </a:lnTo>
                  <a:cubicBezTo>
                    <a:pt x="509" y="1635"/>
                    <a:pt x="505" y="1639"/>
                    <a:pt x="501" y="1643"/>
                  </a:cubicBezTo>
                  <a:lnTo>
                    <a:pt x="524" y="1632"/>
                  </a:lnTo>
                  <a:cubicBezTo>
                    <a:pt x="524" y="1628"/>
                    <a:pt x="524" y="1625"/>
                    <a:pt x="524" y="1623"/>
                  </a:cubicBezTo>
                  <a:lnTo>
                    <a:pt x="524" y="1623"/>
                  </a:lnTo>
                  <a:cubicBezTo>
                    <a:pt x="528" y="1621"/>
                    <a:pt x="532" y="1620"/>
                    <a:pt x="536" y="1620"/>
                  </a:cubicBezTo>
                  <a:cubicBezTo>
                    <a:pt x="536" y="1620"/>
                    <a:pt x="536" y="1620"/>
                    <a:pt x="536" y="1632"/>
                  </a:cubicBezTo>
                  <a:cubicBezTo>
                    <a:pt x="545" y="1641"/>
                    <a:pt x="534" y="1663"/>
                    <a:pt x="538" y="1663"/>
                  </a:cubicBezTo>
                  <a:cubicBezTo>
                    <a:pt x="539" y="1663"/>
                    <a:pt x="542" y="1661"/>
                    <a:pt x="548" y="1655"/>
                  </a:cubicBezTo>
                  <a:cubicBezTo>
                    <a:pt x="560" y="1649"/>
                    <a:pt x="566" y="1646"/>
                    <a:pt x="569" y="1646"/>
                  </a:cubicBezTo>
                  <a:cubicBezTo>
                    <a:pt x="572" y="1646"/>
                    <a:pt x="572" y="1649"/>
                    <a:pt x="572" y="1655"/>
                  </a:cubicBezTo>
                  <a:cubicBezTo>
                    <a:pt x="584" y="1655"/>
                    <a:pt x="596" y="1620"/>
                    <a:pt x="596" y="1620"/>
                  </a:cubicBezTo>
                  <a:lnTo>
                    <a:pt x="596" y="1620"/>
                  </a:lnTo>
                  <a:cubicBezTo>
                    <a:pt x="608" y="1620"/>
                    <a:pt x="572" y="1667"/>
                    <a:pt x="584" y="1667"/>
                  </a:cubicBezTo>
                  <a:cubicBezTo>
                    <a:pt x="591" y="1660"/>
                    <a:pt x="594" y="1653"/>
                    <a:pt x="597" y="1644"/>
                  </a:cubicBezTo>
                  <a:lnTo>
                    <a:pt x="597" y="1644"/>
                  </a:lnTo>
                  <a:cubicBezTo>
                    <a:pt x="599" y="1650"/>
                    <a:pt x="608" y="1648"/>
                    <a:pt x="608" y="1655"/>
                  </a:cubicBezTo>
                  <a:cubicBezTo>
                    <a:pt x="608" y="1655"/>
                    <a:pt x="596" y="1679"/>
                    <a:pt x="608" y="1691"/>
                  </a:cubicBezTo>
                  <a:cubicBezTo>
                    <a:pt x="632" y="1655"/>
                    <a:pt x="632" y="1632"/>
                    <a:pt x="643" y="1596"/>
                  </a:cubicBezTo>
                  <a:cubicBezTo>
                    <a:pt x="643" y="1596"/>
                    <a:pt x="667" y="1548"/>
                    <a:pt x="655" y="1548"/>
                  </a:cubicBezTo>
                  <a:lnTo>
                    <a:pt x="643" y="1548"/>
                  </a:lnTo>
                  <a:cubicBezTo>
                    <a:pt x="632" y="1548"/>
                    <a:pt x="632" y="1548"/>
                    <a:pt x="620" y="1572"/>
                  </a:cubicBezTo>
                  <a:cubicBezTo>
                    <a:pt x="616" y="1580"/>
                    <a:pt x="613" y="1581"/>
                    <a:pt x="611" y="1581"/>
                  </a:cubicBezTo>
                  <a:cubicBezTo>
                    <a:pt x="610" y="1581"/>
                    <a:pt x="609" y="1581"/>
                    <a:pt x="608" y="1581"/>
                  </a:cubicBezTo>
                  <a:cubicBezTo>
                    <a:pt x="607" y="1581"/>
                    <a:pt x="605" y="1581"/>
                    <a:pt x="604" y="1584"/>
                  </a:cubicBezTo>
                  <a:lnTo>
                    <a:pt x="604" y="1584"/>
                  </a:lnTo>
                  <a:cubicBezTo>
                    <a:pt x="606" y="1569"/>
                    <a:pt x="604" y="1556"/>
                    <a:pt x="596" y="1548"/>
                  </a:cubicBezTo>
                  <a:cubicBezTo>
                    <a:pt x="584" y="1536"/>
                    <a:pt x="584" y="1536"/>
                    <a:pt x="596" y="1524"/>
                  </a:cubicBezTo>
                  <a:cubicBezTo>
                    <a:pt x="596" y="1513"/>
                    <a:pt x="608" y="1489"/>
                    <a:pt x="596" y="1489"/>
                  </a:cubicBezTo>
                  <a:lnTo>
                    <a:pt x="584" y="1524"/>
                  </a:lnTo>
                  <a:lnTo>
                    <a:pt x="584" y="1501"/>
                  </a:lnTo>
                  <a:cubicBezTo>
                    <a:pt x="572" y="1501"/>
                    <a:pt x="560" y="1513"/>
                    <a:pt x="548" y="1524"/>
                  </a:cubicBezTo>
                  <a:cubicBezTo>
                    <a:pt x="548" y="1529"/>
                    <a:pt x="548" y="1533"/>
                    <a:pt x="548" y="1536"/>
                  </a:cubicBezTo>
                  <a:cubicBezTo>
                    <a:pt x="536" y="1536"/>
                    <a:pt x="536" y="1536"/>
                    <a:pt x="548" y="1524"/>
                  </a:cubicBezTo>
                  <a:cubicBezTo>
                    <a:pt x="548" y="1517"/>
                    <a:pt x="548" y="1506"/>
                    <a:pt x="548" y="1501"/>
                  </a:cubicBezTo>
                  <a:cubicBezTo>
                    <a:pt x="541" y="1507"/>
                    <a:pt x="530" y="1514"/>
                    <a:pt x="523" y="1514"/>
                  </a:cubicBezTo>
                  <a:cubicBezTo>
                    <a:pt x="517" y="1514"/>
                    <a:pt x="512" y="1511"/>
                    <a:pt x="512" y="1501"/>
                  </a:cubicBezTo>
                  <a:cubicBezTo>
                    <a:pt x="512" y="1489"/>
                    <a:pt x="536" y="1465"/>
                    <a:pt x="524" y="1465"/>
                  </a:cubicBezTo>
                  <a:lnTo>
                    <a:pt x="524" y="1465"/>
                  </a:lnTo>
                  <a:cubicBezTo>
                    <a:pt x="524" y="1475"/>
                    <a:pt x="506" y="1514"/>
                    <a:pt x="493" y="1514"/>
                  </a:cubicBezTo>
                  <a:cubicBezTo>
                    <a:pt x="491" y="1514"/>
                    <a:pt x="490" y="1514"/>
                    <a:pt x="489" y="1513"/>
                  </a:cubicBezTo>
                  <a:cubicBezTo>
                    <a:pt x="477" y="1513"/>
                    <a:pt x="536" y="1453"/>
                    <a:pt x="524" y="1453"/>
                  </a:cubicBezTo>
                  <a:cubicBezTo>
                    <a:pt x="523" y="1451"/>
                    <a:pt x="521" y="1451"/>
                    <a:pt x="519" y="1451"/>
                  </a:cubicBezTo>
                  <a:cubicBezTo>
                    <a:pt x="509" y="1451"/>
                    <a:pt x="501" y="1477"/>
                    <a:pt x="501" y="1477"/>
                  </a:cubicBezTo>
                  <a:cubicBezTo>
                    <a:pt x="489" y="1477"/>
                    <a:pt x="489" y="1465"/>
                    <a:pt x="477" y="1465"/>
                  </a:cubicBezTo>
                  <a:cubicBezTo>
                    <a:pt x="477" y="1453"/>
                    <a:pt x="477" y="1405"/>
                    <a:pt x="465" y="1405"/>
                  </a:cubicBezTo>
                  <a:cubicBezTo>
                    <a:pt x="453" y="1405"/>
                    <a:pt x="447" y="1408"/>
                    <a:pt x="444" y="1412"/>
                  </a:cubicBezTo>
                  <a:lnTo>
                    <a:pt x="444" y="1412"/>
                  </a:lnTo>
                  <a:cubicBezTo>
                    <a:pt x="444" y="1412"/>
                    <a:pt x="444" y="1412"/>
                    <a:pt x="443" y="1412"/>
                  </a:cubicBezTo>
                  <a:cubicBezTo>
                    <a:pt x="440" y="1412"/>
                    <a:pt x="429" y="1417"/>
                    <a:pt x="429" y="1417"/>
                  </a:cubicBezTo>
                  <a:cubicBezTo>
                    <a:pt x="423" y="1417"/>
                    <a:pt x="417" y="1420"/>
                    <a:pt x="416" y="1420"/>
                  </a:cubicBezTo>
                  <a:cubicBezTo>
                    <a:pt x="414" y="1420"/>
                    <a:pt x="417" y="1417"/>
                    <a:pt x="429" y="1405"/>
                  </a:cubicBezTo>
                  <a:lnTo>
                    <a:pt x="429" y="1405"/>
                  </a:lnTo>
                  <a:lnTo>
                    <a:pt x="370" y="1453"/>
                  </a:lnTo>
                  <a:cubicBezTo>
                    <a:pt x="382" y="1441"/>
                    <a:pt x="393" y="1429"/>
                    <a:pt x="405" y="1417"/>
                  </a:cubicBezTo>
                  <a:cubicBezTo>
                    <a:pt x="410" y="1407"/>
                    <a:pt x="411" y="1404"/>
                    <a:pt x="409" y="1404"/>
                  </a:cubicBezTo>
                  <a:lnTo>
                    <a:pt x="409" y="1404"/>
                  </a:lnTo>
                  <a:cubicBezTo>
                    <a:pt x="407" y="1404"/>
                    <a:pt x="400" y="1410"/>
                    <a:pt x="393" y="1417"/>
                  </a:cubicBezTo>
                  <a:cubicBezTo>
                    <a:pt x="382" y="1417"/>
                    <a:pt x="358" y="1417"/>
                    <a:pt x="393" y="1393"/>
                  </a:cubicBezTo>
                  <a:cubicBezTo>
                    <a:pt x="405" y="1386"/>
                    <a:pt x="408" y="1383"/>
                    <a:pt x="406" y="1383"/>
                  </a:cubicBezTo>
                  <a:lnTo>
                    <a:pt x="406" y="1383"/>
                  </a:lnTo>
                  <a:cubicBezTo>
                    <a:pt x="401" y="1383"/>
                    <a:pt x="378" y="1393"/>
                    <a:pt x="370" y="1393"/>
                  </a:cubicBezTo>
                  <a:cubicBezTo>
                    <a:pt x="370" y="1393"/>
                    <a:pt x="422" y="1341"/>
                    <a:pt x="415" y="1341"/>
                  </a:cubicBezTo>
                  <a:close/>
                  <a:moveTo>
                    <a:pt x="805" y="1673"/>
                  </a:moveTo>
                  <a:cubicBezTo>
                    <a:pt x="801" y="1678"/>
                    <a:pt x="798" y="1683"/>
                    <a:pt x="798" y="1691"/>
                  </a:cubicBezTo>
                  <a:cubicBezTo>
                    <a:pt x="801" y="1685"/>
                    <a:pt x="803" y="1679"/>
                    <a:pt x="805" y="1673"/>
                  </a:cubicBezTo>
                  <a:close/>
                  <a:moveTo>
                    <a:pt x="838" y="70"/>
                  </a:moveTo>
                  <a:cubicBezTo>
                    <a:pt x="837" y="70"/>
                    <a:pt x="835" y="71"/>
                    <a:pt x="834" y="72"/>
                  </a:cubicBezTo>
                  <a:cubicBezTo>
                    <a:pt x="822" y="72"/>
                    <a:pt x="822" y="131"/>
                    <a:pt x="810" y="131"/>
                  </a:cubicBezTo>
                  <a:cubicBezTo>
                    <a:pt x="809" y="132"/>
                    <a:pt x="808" y="133"/>
                    <a:pt x="807" y="133"/>
                  </a:cubicBezTo>
                  <a:cubicBezTo>
                    <a:pt x="796" y="133"/>
                    <a:pt x="786" y="72"/>
                    <a:pt x="786" y="72"/>
                  </a:cubicBezTo>
                  <a:cubicBezTo>
                    <a:pt x="774" y="72"/>
                    <a:pt x="786" y="108"/>
                    <a:pt x="786" y="108"/>
                  </a:cubicBezTo>
                  <a:cubicBezTo>
                    <a:pt x="786" y="108"/>
                    <a:pt x="778" y="81"/>
                    <a:pt x="775" y="81"/>
                  </a:cubicBezTo>
                  <a:cubicBezTo>
                    <a:pt x="775" y="81"/>
                    <a:pt x="774" y="82"/>
                    <a:pt x="774" y="84"/>
                  </a:cubicBezTo>
                  <a:cubicBezTo>
                    <a:pt x="763" y="84"/>
                    <a:pt x="763" y="96"/>
                    <a:pt x="751" y="96"/>
                  </a:cubicBezTo>
                  <a:cubicBezTo>
                    <a:pt x="751" y="96"/>
                    <a:pt x="751" y="96"/>
                    <a:pt x="751" y="108"/>
                  </a:cubicBezTo>
                  <a:cubicBezTo>
                    <a:pt x="751" y="112"/>
                    <a:pt x="751" y="113"/>
                    <a:pt x="750" y="113"/>
                  </a:cubicBezTo>
                  <a:cubicBezTo>
                    <a:pt x="749" y="113"/>
                    <a:pt x="747" y="108"/>
                    <a:pt x="739" y="108"/>
                  </a:cubicBezTo>
                  <a:lnTo>
                    <a:pt x="727" y="108"/>
                  </a:lnTo>
                  <a:cubicBezTo>
                    <a:pt x="724" y="108"/>
                    <a:pt x="723" y="110"/>
                    <a:pt x="722" y="113"/>
                  </a:cubicBezTo>
                  <a:lnTo>
                    <a:pt x="722" y="113"/>
                  </a:lnTo>
                  <a:cubicBezTo>
                    <a:pt x="717" y="99"/>
                    <a:pt x="710" y="84"/>
                    <a:pt x="706" y="84"/>
                  </a:cubicBezTo>
                  <a:cubicBezTo>
                    <a:pt x="704" y="84"/>
                    <a:pt x="703" y="88"/>
                    <a:pt x="703" y="96"/>
                  </a:cubicBezTo>
                  <a:cubicBezTo>
                    <a:pt x="703" y="130"/>
                    <a:pt x="703" y="158"/>
                    <a:pt x="699" y="158"/>
                  </a:cubicBezTo>
                  <a:cubicBezTo>
                    <a:pt x="697" y="158"/>
                    <a:pt x="694" y="153"/>
                    <a:pt x="691" y="143"/>
                  </a:cubicBezTo>
                  <a:cubicBezTo>
                    <a:pt x="679" y="131"/>
                    <a:pt x="679" y="119"/>
                    <a:pt x="667" y="108"/>
                  </a:cubicBezTo>
                  <a:cubicBezTo>
                    <a:pt x="655" y="108"/>
                    <a:pt x="667" y="119"/>
                    <a:pt x="655" y="119"/>
                  </a:cubicBezTo>
                  <a:cubicBezTo>
                    <a:pt x="655" y="119"/>
                    <a:pt x="643" y="96"/>
                    <a:pt x="632" y="96"/>
                  </a:cubicBezTo>
                  <a:cubicBezTo>
                    <a:pt x="632" y="96"/>
                    <a:pt x="632" y="108"/>
                    <a:pt x="632" y="119"/>
                  </a:cubicBezTo>
                  <a:cubicBezTo>
                    <a:pt x="632" y="123"/>
                    <a:pt x="631" y="125"/>
                    <a:pt x="630" y="125"/>
                  </a:cubicBezTo>
                  <a:cubicBezTo>
                    <a:pt x="624" y="125"/>
                    <a:pt x="608" y="84"/>
                    <a:pt x="608" y="84"/>
                  </a:cubicBezTo>
                  <a:lnTo>
                    <a:pt x="608" y="84"/>
                  </a:lnTo>
                  <a:cubicBezTo>
                    <a:pt x="598" y="84"/>
                    <a:pt x="628" y="140"/>
                    <a:pt x="626" y="140"/>
                  </a:cubicBezTo>
                  <a:cubicBezTo>
                    <a:pt x="626" y="140"/>
                    <a:pt x="624" y="138"/>
                    <a:pt x="620" y="131"/>
                  </a:cubicBezTo>
                  <a:cubicBezTo>
                    <a:pt x="608" y="119"/>
                    <a:pt x="605" y="117"/>
                    <a:pt x="603" y="117"/>
                  </a:cubicBezTo>
                  <a:cubicBezTo>
                    <a:pt x="602" y="117"/>
                    <a:pt x="602" y="119"/>
                    <a:pt x="596" y="119"/>
                  </a:cubicBezTo>
                  <a:cubicBezTo>
                    <a:pt x="591" y="119"/>
                    <a:pt x="588" y="117"/>
                    <a:pt x="586" y="114"/>
                  </a:cubicBezTo>
                  <a:lnTo>
                    <a:pt x="586" y="114"/>
                  </a:lnTo>
                  <a:cubicBezTo>
                    <a:pt x="585" y="130"/>
                    <a:pt x="571" y="121"/>
                    <a:pt x="577" y="140"/>
                  </a:cubicBezTo>
                  <a:lnTo>
                    <a:pt x="577" y="140"/>
                  </a:lnTo>
                  <a:cubicBezTo>
                    <a:pt x="573" y="134"/>
                    <a:pt x="570" y="131"/>
                    <a:pt x="566" y="131"/>
                  </a:cubicBezTo>
                  <a:cubicBezTo>
                    <a:pt x="560" y="131"/>
                    <a:pt x="554" y="137"/>
                    <a:pt x="548" y="143"/>
                  </a:cubicBezTo>
                  <a:cubicBezTo>
                    <a:pt x="548" y="143"/>
                    <a:pt x="548" y="155"/>
                    <a:pt x="548" y="155"/>
                  </a:cubicBezTo>
                  <a:cubicBezTo>
                    <a:pt x="560" y="167"/>
                    <a:pt x="560" y="179"/>
                    <a:pt x="560" y="179"/>
                  </a:cubicBezTo>
                  <a:cubicBezTo>
                    <a:pt x="548" y="167"/>
                    <a:pt x="536" y="143"/>
                    <a:pt x="536" y="119"/>
                  </a:cubicBezTo>
                  <a:cubicBezTo>
                    <a:pt x="536" y="143"/>
                    <a:pt x="536" y="155"/>
                    <a:pt x="536" y="167"/>
                  </a:cubicBezTo>
                  <a:cubicBezTo>
                    <a:pt x="548" y="191"/>
                    <a:pt x="560" y="215"/>
                    <a:pt x="560" y="215"/>
                  </a:cubicBezTo>
                  <a:cubicBezTo>
                    <a:pt x="548" y="215"/>
                    <a:pt x="536" y="167"/>
                    <a:pt x="524" y="155"/>
                  </a:cubicBezTo>
                  <a:cubicBezTo>
                    <a:pt x="524" y="155"/>
                    <a:pt x="524" y="179"/>
                    <a:pt x="524" y="191"/>
                  </a:cubicBezTo>
                  <a:lnTo>
                    <a:pt x="512" y="191"/>
                  </a:lnTo>
                  <a:cubicBezTo>
                    <a:pt x="501" y="191"/>
                    <a:pt x="501" y="167"/>
                    <a:pt x="489" y="167"/>
                  </a:cubicBezTo>
                  <a:lnTo>
                    <a:pt x="489" y="167"/>
                  </a:lnTo>
                  <a:cubicBezTo>
                    <a:pt x="489" y="167"/>
                    <a:pt x="512" y="203"/>
                    <a:pt x="501" y="203"/>
                  </a:cubicBezTo>
                  <a:lnTo>
                    <a:pt x="489" y="191"/>
                  </a:lnTo>
                  <a:lnTo>
                    <a:pt x="477" y="191"/>
                  </a:lnTo>
                  <a:cubicBezTo>
                    <a:pt x="477" y="191"/>
                    <a:pt x="477" y="203"/>
                    <a:pt x="477" y="215"/>
                  </a:cubicBezTo>
                  <a:cubicBezTo>
                    <a:pt x="469" y="215"/>
                    <a:pt x="461" y="204"/>
                    <a:pt x="456" y="204"/>
                  </a:cubicBezTo>
                  <a:cubicBezTo>
                    <a:pt x="455" y="204"/>
                    <a:pt x="453" y="206"/>
                    <a:pt x="453" y="211"/>
                  </a:cubicBezTo>
                  <a:lnTo>
                    <a:pt x="453" y="211"/>
                  </a:lnTo>
                  <a:cubicBezTo>
                    <a:pt x="448" y="203"/>
                    <a:pt x="443" y="198"/>
                    <a:pt x="438" y="198"/>
                  </a:cubicBezTo>
                  <a:cubicBezTo>
                    <a:pt x="435" y="198"/>
                    <a:pt x="432" y="200"/>
                    <a:pt x="429" y="203"/>
                  </a:cubicBezTo>
                  <a:lnTo>
                    <a:pt x="441" y="215"/>
                  </a:lnTo>
                  <a:cubicBezTo>
                    <a:pt x="441" y="215"/>
                    <a:pt x="417" y="215"/>
                    <a:pt x="417" y="239"/>
                  </a:cubicBezTo>
                  <a:cubicBezTo>
                    <a:pt x="424" y="246"/>
                    <a:pt x="436" y="257"/>
                    <a:pt x="441" y="262"/>
                  </a:cubicBezTo>
                  <a:lnTo>
                    <a:pt x="441" y="262"/>
                  </a:lnTo>
                  <a:cubicBezTo>
                    <a:pt x="441" y="262"/>
                    <a:pt x="417" y="250"/>
                    <a:pt x="417" y="250"/>
                  </a:cubicBezTo>
                  <a:cubicBezTo>
                    <a:pt x="409" y="250"/>
                    <a:pt x="396" y="245"/>
                    <a:pt x="385" y="245"/>
                  </a:cubicBezTo>
                  <a:cubicBezTo>
                    <a:pt x="382" y="245"/>
                    <a:pt x="379" y="246"/>
                    <a:pt x="376" y="247"/>
                  </a:cubicBezTo>
                  <a:lnTo>
                    <a:pt x="376" y="247"/>
                  </a:lnTo>
                  <a:cubicBezTo>
                    <a:pt x="362" y="235"/>
                    <a:pt x="349" y="225"/>
                    <a:pt x="339" y="212"/>
                  </a:cubicBezTo>
                  <a:lnTo>
                    <a:pt x="339" y="212"/>
                  </a:lnTo>
                  <a:cubicBezTo>
                    <a:pt x="354" y="239"/>
                    <a:pt x="335" y="241"/>
                    <a:pt x="346" y="262"/>
                  </a:cubicBezTo>
                  <a:lnTo>
                    <a:pt x="322" y="239"/>
                  </a:lnTo>
                  <a:lnTo>
                    <a:pt x="322" y="239"/>
                  </a:lnTo>
                  <a:cubicBezTo>
                    <a:pt x="328" y="250"/>
                    <a:pt x="340" y="259"/>
                    <a:pt x="347" y="264"/>
                  </a:cubicBezTo>
                  <a:lnTo>
                    <a:pt x="347" y="264"/>
                  </a:lnTo>
                  <a:lnTo>
                    <a:pt x="346" y="262"/>
                  </a:lnTo>
                  <a:lnTo>
                    <a:pt x="346" y="262"/>
                  </a:lnTo>
                  <a:cubicBezTo>
                    <a:pt x="352" y="266"/>
                    <a:pt x="354" y="267"/>
                    <a:pt x="354" y="267"/>
                  </a:cubicBezTo>
                  <a:cubicBezTo>
                    <a:pt x="353" y="267"/>
                    <a:pt x="351" y="266"/>
                    <a:pt x="347" y="264"/>
                  </a:cubicBezTo>
                  <a:lnTo>
                    <a:pt x="347" y="264"/>
                  </a:lnTo>
                  <a:lnTo>
                    <a:pt x="358" y="274"/>
                  </a:lnTo>
                  <a:cubicBezTo>
                    <a:pt x="358" y="274"/>
                    <a:pt x="298" y="239"/>
                    <a:pt x="298" y="239"/>
                  </a:cubicBezTo>
                  <a:lnTo>
                    <a:pt x="298" y="239"/>
                  </a:lnTo>
                  <a:cubicBezTo>
                    <a:pt x="298" y="239"/>
                    <a:pt x="326" y="276"/>
                    <a:pt x="316" y="276"/>
                  </a:cubicBezTo>
                  <a:cubicBezTo>
                    <a:pt x="315" y="276"/>
                    <a:pt x="313" y="276"/>
                    <a:pt x="310" y="274"/>
                  </a:cubicBezTo>
                  <a:cubicBezTo>
                    <a:pt x="298" y="268"/>
                    <a:pt x="283" y="262"/>
                    <a:pt x="274" y="262"/>
                  </a:cubicBezTo>
                  <a:cubicBezTo>
                    <a:pt x="265" y="262"/>
                    <a:pt x="262" y="268"/>
                    <a:pt x="274" y="286"/>
                  </a:cubicBezTo>
                  <a:cubicBezTo>
                    <a:pt x="292" y="304"/>
                    <a:pt x="289" y="307"/>
                    <a:pt x="283" y="307"/>
                  </a:cubicBezTo>
                  <a:cubicBezTo>
                    <a:pt x="280" y="307"/>
                    <a:pt x="277" y="306"/>
                    <a:pt x="274" y="306"/>
                  </a:cubicBezTo>
                  <a:cubicBezTo>
                    <a:pt x="272" y="306"/>
                    <a:pt x="271" y="307"/>
                    <a:pt x="274" y="310"/>
                  </a:cubicBezTo>
                  <a:cubicBezTo>
                    <a:pt x="277" y="312"/>
                    <a:pt x="277" y="313"/>
                    <a:pt x="276" y="313"/>
                  </a:cubicBezTo>
                  <a:cubicBezTo>
                    <a:pt x="273" y="313"/>
                    <a:pt x="248" y="298"/>
                    <a:pt x="239" y="298"/>
                  </a:cubicBezTo>
                  <a:lnTo>
                    <a:pt x="239" y="298"/>
                  </a:lnTo>
                  <a:cubicBezTo>
                    <a:pt x="239" y="298"/>
                    <a:pt x="251" y="322"/>
                    <a:pt x="239" y="322"/>
                  </a:cubicBezTo>
                  <a:cubicBezTo>
                    <a:pt x="233" y="322"/>
                    <a:pt x="230" y="322"/>
                    <a:pt x="227" y="320"/>
                  </a:cubicBezTo>
                  <a:lnTo>
                    <a:pt x="227" y="320"/>
                  </a:lnTo>
                  <a:cubicBezTo>
                    <a:pt x="242" y="334"/>
                    <a:pt x="265" y="356"/>
                    <a:pt x="259" y="356"/>
                  </a:cubicBezTo>
                  <a:cubicBezTo>
                    <a:pt x="257" y="356"/>
                    <a:pt x="251" y="353"/>
                    <a:pt x="239" y="346"/>
                  </a:cubicBezTo>
                  <a:cubicBezTo>
                    <a:pt x="230" y="337"/>
                    <a:pt x="222" y="333"/>
                    <a:pt x="218" y="333"/>
                  </a:cubicBezTo>
                  <a:cubicBezTo>
                    <a:pt x="211" y="333"/>
                    <a:pt x="212" y="343"/>
                    <a:pt x="227" y="358"/>
                  </a:cubicBezTo>
                  <a:cubicBezTo>
                    <a:pt x="233" y="371"/>
                    <a:pt x="240" y="380"/>
                    <a:pt x="236" y="380"/>
                  </a:cubicBezTo>
                  <a:cubicBezTo>
                    <a:pt x="234" y="380"/>
                    <a:pt x="224" y="374"/>
                    <a:pt x="203" y="358"/>
                  </a:cubicBezTo>
                  <a:cubicBezTo>
                    <a:pt x="196" y="350"/>
                    <a:pt x="192" y="347"/>
                    <a:pt x="190" y="347"/>
                  </a:cubicBezTo>
                  <a:lnTo>
                    <a:pt x="190" y="347"/>
                  </a:lnTo>
                  <a:cubicBezTo>
                    <a:pt x="185" y="347"/>
                    <a:pt x="199" y="370"/>
                    <a:pt x="198" y="374"/>
                  </a:cubicBezTo>
                  <a:lnTo>
                    <a:pt x="198" y="374"/>
                  </a:lnTo>
                  <a:cubicBezTo>
                    <a:pt x="196" y="372"/>
                    <a:pt x="193" y="371"/>
                    <a:pt x="191" y="370"/>
                  </a:cubicBezTo>
                  <a:lnTo>
                    <a:pt x="191" y="370"/>
                  </a:lnTo>
                  <a:cubicBezTo>
                    <a:pt x="195" y="373"/>
                    <a:pt x="197" y="374"/>
                    <a:pt x="197" y="374"/>
                  </a:cubicBezTo>
                  <a:cubicBezTo>
                    <a:pt x="198" y="374"/>
                    <a:pt x="198" y="374"/>
                    <a:pt x="198" y="374"/>
                  </a:cubicBezTo>
                  <a:lnTo>
                    <a:pt x="198" y="374"/>
                  </a:lnTo>
                  <a:cubicBezTo>
                    <a:pt x="214" y="386"/>
                    <a:pt x="231" y="412"/>
                    <a:pt x="225" y="412"/>
                  </a:cubicBezTo>
                  <a:cubicBezTo>
                    <a:pt x="223" y="412"/>
                    <a:pt x="216" y="407"/>
                    <a:pt x="203" y="393"/>
                  </a:cubicBezTo>
                  <a:cubicBezTo>
                    <a:pt x="188" y="382"/>
                    <a:pt x="181" y="378"/>
                    <a:pt x="179" y="378"/>
                  </a:cubicBezTo>
                  <a:lnTo>
                    <a:pt x="179" y="378"/>
                  </a:lnTo>
                  <a:cubicBezTo>
                    <a:pt x="174" y="378"/>
                    <a:pt x="191" y="397"/>
                    <a:pt x="191" y="405"/>
                  </a:cubicBezTo>
                  <a:cubicBezTo>
                    <a:pt x="191" y="417"/>
                    <a:pt x="191" y="417"/>
                    <a:pt x="179" y="417"/>
                  </a:cubicBezTo>
                  <a:lnTo>
                    <a:pt x="167" y="417"/>
                  </a:lnTo>
                  <a:cubicBezTo>
                    <a:pt x="155" y="417"/>
                    <a:pt x="167" y="441"/>
                    <a:pt x="179" y="453"/>
                  </a:cubicBezTo>
                  <a:cubicBezTo>
                    <a:pt x="162" y="444"/>
                    <a:pt x="151" y="436"/>
                    <a:pt x="142" y="436"/>
                  </a:cubicBezTo>
                  <a:cubicBezTo>
                    <a:pt x="138" y="436"/>
                    <a:pt x="135" y="437"/>
                    <a:pt x="131" y="441"/>
                  </a:cubicBezTo>
                  <a:cubicBezTo>
                    <a:pt x="131" y="441"/>
                    <a:pt x="147" y="456"/>
                    <a:pt x="141" y="456"/>
                  </a:cubicBezTo>
                  <a:cubicBezTo>
                    <a:pt x="140" y="456"/>
                    <a:pt x="140" y="456"/>
                    <a:pt x="140" y="456"/>
                  </a:cubicBezTo>
                  <a:lnTo>
                    <a:pt x="140" y="456"/>
                  </a:lnTo>
                  <a:cubicBezTo>
                    <a:pt x="143" y="460"/>
                    <a:pt x="143" y="465"/>
                    <a:pt x="143" y="465"/>
                  </a:cubicBezTo>
                  <a:cubicBezTo>
                    <a:pt x="143" y="465"/>
                    <a:pt x="108" y="465"/>
                    <a:pt x="167" y="489"/>
                  </a:cubicBezTo>
                  <a:cubicBezTo>
                    <a:pt x="158" y="489"/>
                    <a:pt x="125" y="473"/>
                    <a:pt x="125" y="473"/>
                  </a:cubicBezTo>
                  <a:lnTo>
                    <a:pt x="125" y="473"/>
                  </a:lnTo>
                  <a:cubicBezTo>
                    <a:pt x="125" y="473"/>
                    <a:pt x="127" y="474"/>
                    <a:pt x="131" y="477"/>
                  </a:cubicBezTo>
                  <a:cubicBezTo>
                    <a:pt x="143" y="489"/>
                    <a:pt x="143" y="489"/>
                    <a:pt x="143" y="500"/>
                  </a:cubicBezTo>
                  <a:cubicBezTo>
                    <a:pt x="143" y="500"/>
                    <a:pt x="108" y="477"/>
                    <a:pt x="108" y="477"/>
                  </a:cubicBezTo>
                  <a:cubicBezTo>
                    <a:pt x="96" y="489"/>
                    <a:pt x="108" y="489"/>
                    <a:pt x="108" y="500"/>
                  </a:cubicBezTo>
                  <a:cubicBezTo>
                    <a:pt x="108" y="500"/>
                    <a:pt x="120" y="512"/>
                    <a:pt x="143" y="524"/>
                  </a:cubicBezTo>
                  <a:lnTo>
                    <a:pt x="120" y="524"/>
                  </a:lnTo>
                  <a:lnTo>
                    <a:pt x="155" y="548"/>
                  </a:lnTo>
                  <a:cubicBezTo>
                    <a:pt x="120" y="536"/>
                    <a:pt x="96" y="524"/>
                    <a:pt x="72" y="524"/>
                  </a:cubicBezTo>
                  <a:lnTo>
                    <a:pt x="120" y="548"/>
                  </a:lnTo>
                  <a:cubicBezTo>
                    <a:pt x="143" y="572"/>
                    <a:pt x="131" y="572"/>
                    <a:pt x="120" y="572"/>
                  </a:cubicBezTo>
                  <a:cubicBezTo>
                    <a:pt x="108" y="584"/>
                    <a:pt x="84" y="584"/>
                    <a:pt x="120" y="596"/>
                  </a:cubicBezTo>
                  <a:lnTo>
                    <a:pt x="191" y="620"/>
                  </a:lnTo>
                  <a:cubicBezTo>
                    <a:pt x="191" y="620"/>
                    <a:pt x="143" y="608"/>
                    <a:pt x="120" y="608"/>
                  </a:cubicBezTo>
                  <a:lnTo>
                    <a:pt x="96" y="608"/>
                  </a:lnTo>
                  <a:cubicBezTo>
                    <a:pt x="80" y="608"/>
                    <a:pt x="69" y="602"/>
                    <a:pt x="64" y="602"/>
                  </a:cubicBezTo>
                  <a:cubicBezTo>
                    <a:pt x="61" y="602"/>
                    <a:pt x="60" y="604"/>
                    <a:pt x="60" y="608"/>
                  </a:cubicBezTo>
                  <a:lnTo>
                    <a:pt x="131" y="631"/>
                  </a:lnTo>
                  <a:cubicBezTo>
                    <a:pt x="124" y="629"/>
                    <a:pt x="118" y="628"/>
                    <a:pt x="113" y="628"/>
                  </a:cubicBezTo>
                  <a:cubicBezTo>
                    <a:pt x="91" y="628"/>
                    <a:pt x="84" y="643"/>
                    <a:pt x="84" y="643"/>
                  </a:cubicBezTo>
                  <a:cubicBezTo>
                    <a:pt x="84" y="644"/>
                    <a:pt x="84" y="645"/>
                    <a:pt x="84" y="646"/>
                  </a:cubicBezTo>
                  <a:lnTo>
                    <a:pt x="84" y="646"/>
                  </a:lnTo>
                  <a:cubicBezTo>
                    <a:pt x="74" y="648"/>
                    <a:pt x="70" y="651"/>
                    <a:pt x="84" y="655"/>
                  </a:cubicBezTo>
                  <a:cubicBezTo>
                    <a:pt x="84" y="655"/>
                    <a:pt x="107" y="671"/>
                    <a:pt x="104" y="671"/>
                  </a:cubicBezTo>
                  <a:cubicBezTo>
                    <a:pt x="103" y="671"/>
                    <a:pt x="101" y="670"/>
                    <a:pt x="96" y="667"/>
                  </a:cubicBezTo>
                  <a:cubicBezTo>
                    <a:pt x="80" y="667"/>
                    <a:pt x="64" y="662"/>
                    <a:pt x="55" y="662"/>
                  </a:cubicBezTo>
                  <a:cubicBezTo>
                    <a:pt x="51" y="662"/>
                    <a:pt x="48" y="663"/>
                    <a:pt x="48" y="667"/>
                  </a:cubicBezTo>
                  <a:cubicBezTo>
                    <a:pt x="48" y="667"/>
                    <a:pt x="72" y="679"/>
                    <a:pt x="60" y="679"/>
                  </a:cubicBezTo>
                  <a:cubicBezTo>
                    <a:pt x="48" y="691"/>
                    <a:pt x="36" y="691"/>
                    <a:pt x="36" y="703"/>
                  </a:cubicBezTo>
                  <a:cubicBezTo>
                    <a:pt x="36" y="703"/>
                    <a:pt x="67" y="718"/>
                    <a:pt x="79" y="718"/>
                  </a:cubicBezTo>
                  <a:cubicBezTo>
                    <a:pt x="82" y="718"/>
                    <a:pt x="84" y="717"/>
                    <a:pt x="84" y="715"/>
                  </a:cubicBezTo>
                  <a:cubicBezTo>
                    <a:pt x="84" y="719"/>
                    <a:pt x="84" y="727"/>
                    <a:pt x="84" y="727"/>
                  </a:cubicBezTo>
                  <a:lnTo>
                    <a:pt x="48" y="727"/>
                  </a:lnTo>
                  <a:lnTo>
                    <a:pt x="48" y="739"/>
                  </a:lnTo>
                  <a:lnTo>
                    <a:pt x="108" y="739"/>
                  </a:lnTo>
                  <a:cubicBezTo>
                    <a:pt x="120" y="739"/>
                    <a:pt x="131" y="751"/>
                    <a:pt x="120" y="751"/>
                  </a:cubicBezTo>
                  <a:cubicBezTo>
                    <a:pt x="120" y="753"/>
                    <a:pt x="117" y="754"/>
                    <a:pt x="113" y="754"/>
                  </a:cubicBezTo>
                  <a:cubicBezTo>
                    <a:pt x="101" y="754"/>
                    <a:pt x="78" y="747"/>
                    <a:pt x="67" y="747"/>
                  </a:cubicBezTo>
                  <a:cubicBezTo>
                    <a:pt x="63" y="747"/>
                    <a:pt x="60" y="748"/>
                    <a:pt x="60" y="751"/>
                  </a:cubicBezTo>
                  <a:cubicBezTo>
                    <a:pt x="72" y="774"/>
                    <a:pt x="84" y="774"/>
                    <a:pt x="96" y="774"/>
                  </a:cubicBezTo>
                  <a:lnTo>
                    <a:pt x="143" y="774"/>
                  </a:lnTo>
                  <a:cubicBezTo>
                    <a:pt x="155" y="774"/>
                    <a:pt x="167" y="786"/>
                    <a:pt x="143" y="786"/>
                  </a:cubicBezTo>
                  <a:cubicBezTo>
                    <a:pt x="108" y="786"/>
                    <a:pt x="84" y="786"/>
                    <a:pt x="48" y="774"/>
                  </a:cubicBezTo>
                  <a:cubicBezTo>
                    <a:pt x="36" y="774"/>
                    <a:pt x="48" y="786"/>
                    <a:pt x="48" y="798"/>
                  </a:cubicBezTo>
                  <a:lnTo>
                    <a:pt x="84" y="798"/>
                  </a:lnTo>
                  <a:cubicBezTo>
                    <a:pt x="90" y="804"/>
                    <a:pt x="75" y="804"/>
                    <a:pt x="62" y="804"/>
                  </a:cubicBezTo>
                  <a:cubicBezTo>
                    <a:pt x="48" y="804"/>
                    <a:pt x="36" y="804"/>
                    <a:pt x="48" y="810"/>
                  </a:cubicBezTo>
                  <a:cubicBezTo>
                    <a:pt x="72" y="822"/>
                    <a:pt x="96" y="822"/>
                    <a:pt x="120" y="822"/>
                  </a:cubicBezTo>
                  <a:lnTo>
                    <a:pt x="48" y="822"/>
                  </a:lnTo>
                  <a:cubicBezTo>
                    <a:pt x="36" y="822"/>
                    <a:pt x="1" y="834"/>
                    <a:pt x="12" y="846"/>
                  </a:cubicBezTo>
                  <a:lnTo>
                    <a:pt x="48" y="846"/>
                  </a:lnTo>
                  <a:cubicBezTo>
                    <a:pt x="60" y="846"/>
                    <a:pt x="48" y="846"/>
                    <a:pt x="48" y="858"/>
                  </a:cubicBezTo>
                  <a:cubicBezTo>
                    <a:pt x="48" y="858"/>
                    <a:pt x="24" y="858"/>
                    <a:pt x="24" y="870"/>
                  </a:cubicBezTo>
                  <a:cubicBezTo>
                    <a:pt x="24" y="870"/>
                    <a:pt x="72" y="870"/>
                    <a:pt x="60" y="881"/>
                  </a:cubicBezTo>
                  <a:cubicBezTo>
                    <a:pt x="56" y="885"/>
                    <a:pt x="48" y="887"/>
                    <a:pt x="40" y="887"/>
                  </a:cubicBezTo>
                  <a:cubicBezTo>
                    <a:pt x="40" y="887"/>
                    <a:pt x="40" y="887"/>
                    <a:pt x="39" y="887"/>
                  </a:cubicBezTo>
                  <a:lnTo>
                    <a:pt x="39" y="887"/>
                  </a:lnTo>
                  <a:cubicBezTo>
                    <a:pt x="45" y="887"/>
                    <a:pt x="52" y="887"/>
                    <a:pt x="59" y="887"/>
                  </a:cubicBezTo>
                  <a:cubicBezTo>
                    <a:pt x="72" y="887"/>
                    <a:pt x="84" y="887"/>
                    <a:pt x="84" y="893"/>
                  </a:cubicBezTo>
                  <a:lnTo>
                    <a:pt x="48" y="893"/>
                  </a:lnTo>
                  <a:lnTo>
                    <a:pt x="60" y="917"/>
                  </a:lnTo>
                  <a:cubicBezTo>
                    <a:pt x="60" y="917"/>
                    <a:pt x="48" y="917"/>
                    <a:pt x="48" y="929"/>
                  </a:cubicBezTo>
                  <a:lnTo>
                    <a:pt x="60" y="929"/>
                  </a:lnTo>
                  <a:cubicBezTo>
                    <a:pt x="60" y="935"/>
                    <a:pt x="60" y="935"/>
                    <a:pt x="60" y="935"/>
                  </a:cubicBezTo>
                  <a:cubicBezTo>
                    <a:pt x="60" y="935"/>
                    <a:pt x="60" y="935"/>
                    <a:pt x="60" y="941"/>
                  </a:cubicBezTo>
                  <a:cubicBezTo>
                    <a:pt x="54" y="953"/>
                    <a:pt x="60" y="953"/>
                    <a:pt x="67" y="953"/>
                  </a:cubicBezTo>
                  <a:cubicBezTo>
                    <a:pt x="75" y="953"/>
                    <a:pt x="84" y="953"/>
                    <a:pt x="84" y="965"/>
                  </a:cubicBezTo>
                  <a:cubicBezTo>
                    <a:pt x="84" y="977"/>
                    <a:pt x="36" y="977"/>
                    <a:pt x="48" y="977"/>
                  </a:cubicBezTo>
                  <a:cubicBezTo>
                    <a:pt x="48" y="981"/>
                    <a:pt x="51" y="982"/>
                    <a:pt x="55" y="982"/>
                  </a:cubicBezTo>
                  <a:cubicBezTo>
                    <a:pt x="63" y="982"/>
                    <a:pt x="76" y="977"/>
                    <a:pt x="84" y="977"/>
                  </a:cubicBezTo>
                  <a:cubicBezTo>
                    <a:pt x="96" y="977"/>
                    <a:pt x="36" y="1001"/>
                    <a:pt x="12" y="1001"/>
                  </a:cubicBezTo>
                  <a:lnTo>
                    <a:pt x="72" y="1001"/>
                  </a:lnTo>
                  <a:cubicBezTo>
                    <a:pt x="120" y="1001"/>
                    <a:pt x="72" y="1001"/>
                    <a:pt x="48" y="1012"/>
                  </a:cubicBezTo>
                  <a:cubicBezTo>
                    <a:pt x="58" y="1010"/>
                    <a:pt x="64" y="1009"/>
                    <a:pt x="68" y="1009"/>
                  </a:cubicBezTo>
                  <a:cubicBezTo>
                    <a:pt x="84" y="1009"/>
                    <a:pt x="67" y="1024"/>
                    <a:pt x="96" y="1024"/>
                  </a:cubicBezTo>
                  <a:cubicBezTo>
                    <a:pt x="84" y="1024"/>
                    <a:pt x="60" y="1036"/>
                    <a:pt x="60" y="1036"/>
                  </a:cubicBezTo>
                  <a:lnTo>
                    <a:pt x="84" y="1036"/>
                  </a:lnTo>
                  <a:cubicBezTo>
                    <a:pt x="84" y="1036"/>
                    <a:pt x="120" y="1036"/>
                    <a:pt x="120" y="1048"/>
                  </a:cubicBezTo>
                  <a:cubicBezTo>
                    <a:pt x="120" y="1060"/>
                    <a:pt x="36" y="1084"/>
                    <a:pt x="72" y="1084"/>
                  </a:cubicBezTo>
                  <a:cubicBezTo>
                    <a:pt x="101" y="1074"/>
                    <a:pt x="138" y="1057"/>
                    <a:pt x="138" y="1057"/>
                  </a:cubicBezTo>
                  <a:lnTo>
                    <a:pt x="138" y="1057"/>
                  </a:lnTo>
                  <a:cubicBezTo>
                    <a:pt x="138" y="1057"/>
                    <a:pt x="136" y="1058"/>
                    <a:pt x="131" y="1060"/>
                  </a:cubicBezTo>
                  <a:cubicBezTo>
                    <a:pt x="120" y="1072"/>
                    <a:pt x="114" y="1075"/>
                    <a:pt x="114" y="1075"/>
                  </a:cubicBezTo>
                  <a:cubicBezTo>
                    <a:pt x="114" y="1075"/>
                    <a:pt x="120" y="1072"/>
                    <a:pt x="131" y="1072"/>
                  </a:cubicBezTo>
                  <a:lnTo>
                    <a:pt x="155" y="1072"/>
                  </a:lnTo>
                  <a:cubicBezTo>
                    <a:pt x="143" y="1084"/>
                    <a:pt x="96" y="1084"/>
                    <a:pt x="96" y="1096"/>
                  </a:cubicBezTo>
                  <a:lnTo>
                    <a:pt x="120" y="1096"/>
                  </a:lnTo>
                  <a:cubicBezTo>
                    <a:pt x="131" y="1096"/>
                    <a:pt x="131" y="1108"/>
                    <a:pt x="120" y="1108"/>
                  </a:cubicBezTo>
                  <a:cubicBezTo>
                    <a:pt x="108" y="1120"/>
                    <a:pt x="96" y="1132"/>
                    <a:pt x="120" y="1132"/>
                  </a:cubicBezTo>
                  <a:cubicBezTo>
                    <a:pt x="125" y="1129"/>
                    <a:pt x="128" y="1128"/>
                    <a:pt x="129" y="1128"/>
                  </a:cubicBezTo>
                  <a:cubicBezTo>
                    <a:pt x="134" y="1128"/>
                    <a:pt x="129" y="1135"/>
                    <a:pt x="134" y="1135"/>
                  </a:cubicBezTo>
                  <a:cubicBezTo>
                    <a:pt x="135" y="1135"/>
                    <a:pt x="138" y="1134"/>
                    <a:pt x="143" y="1132"/>
                  </a:cubicBezTo>
                  <a:lnTo>
                    <a:pt x="143" y="1132"/>
                  </a:lnTo>
                  <a:cubicBezTo>
                    <a:pt x="124" y="1141"/>
                    <a:pt x="90" y="1174"/>
                    <a:pt x="114" y="1174"/>
                  </a:cubicBezTo>
                  <a:cubicBezTo>
                    <a:pt x="120" y="1174"/>
                    <a:pt x="129" y="1172"/>
                    <a:pt x="143" y="1167"/>
                  </a:cubicBezTo>
                  <a:lnTo>
                    <a:pt x="143" y="1167"/>
                  </a:lnTo>
                  <a:cubicBezTo>
                    <a:pt x="102" y="1188"/>
                    <a:pt x="95" y="1194"/>
                    <a:pt x="103" y="1194"/>
                  </a:cubicBezTo>
                  <a:cubicBezTo>
                    <a:pt x="115" y="1194"/>
                    <a:pt x="165" y="1178"/>
                    <a:pt x="169" y="1178"/>
                  </a:cubicBezTo>
                  <a:lnTo>
                    <a:pt x="169" y="1178"/>
                  </a:lnTo>
                  <a:cubicBezTo>
                    <a:pt x="170" y="1178"/>
                    <a:pt x="169" y="1178"/>
                    <a:pt x="167" y="1179"/>
                  </a:cubicBezTo>
                  <a:cubicBezTo>
                    <a:pt x="158" y="1189"/>
                    <a:pt x="132" y="1206"/>
                    <a:pt x="136" y="1206"/>
                  </a:cubicBezTo>
                  <a:cubicBezTo>
                    <a:pt x="136" y="1206"/>
                    <a:pt x="139" y="1205"/>
                    <a:pt x="143" y="1203"/>
                  </a:cubicBezTo>
                  <a:lnTo>
                    <a:pt x="215" y="1179"/>
                  </a:lnTo>
                  <a:lnTo>
                    <a:pt x="215" y="1179"/>
                  </a:lnTo>
                  <a:cubicBezTo>
                    <a:pt x="203" y="1203"/>
                    <a:pt x="167" y="1203"/>
                    <a:pt x="179" y="1215"/>
                  </a:cubicBezTo>
                  <a:cubicBezTo>
                    <a:pt x="181" y="1217"/>
                    <a:pt x="183" y="1217"/>
                    <a:pt x="185" y="1217"/>
                  </a:cubicBezTo>
                  <a:cubicBezTo>
                    <a:pt x="195" y="1217"/>
                    <a:pt x="209" y="1200"/>
                    <a:pt x="213" y="1200"/>
                  </a:cubicBezTo>
                  <a:cubicBezTo>
                    <a:pt x="214" y="1200"/>
                    <a:pt x="215" y="1201"/>
                    <a:pt x="215" y="1203"/>
                  </a:cubicBezTo>
                  <a:cubicBezTo>
                    <a:pt x="203" y="1215"/>
                    <a:pt x="179" y="1227"/>
                    <a:pt x="155" y="1239"/>
                  </a:cubicBezTo>
                  <a:cubicBezTo>
                    <a:pt x="155" y="1245"/>
                    <a:pt x="155" y="1248"/>
                    <a:pt x="158" y="1248"/>
                  </a:cubicBezTo>
                  <a:cubicBezTo>
                    <a:pt x="161" y="1248"/>
                    <a:pt x="167" y="1245"/>
                    <a:pt x="179" y="1239"/>
                  </a:cubicBezTo>
                  <a:lnTo>
                    <a:pt x="203" y="1239"/>
                  </a:lnTo>
                  <a:cubicBezTo>
                    <a:pt x="203" y="1239"/>
                    <a:pt x="207" y="1243"/>
                    <a:pt x="208" y="1248"/>
                  </a:cubicBezTo>
                  <a:lnTo>
                    <a:pt x="208" y="1248"/>
                  </a:lnTo>
                  <a:cubicBezTo>
                    <a:pt x="230" y="1239"/>
                    <a:pt x="251" y="1238"/>
                    <a:pt x="262" y="1227"/>
                  </a:cubicBezTo>
                  <a:lnTo>
                    <a:pt x="274" y="1215"/>
                  </a:lnTo>
                  <a:lnTo>
                    <a:pt x="274" y="1215"/>
                  </a:lnTo>
                  <a:cubicBezTo>
                    <a:pt x="262" y="1227"/>
                    <a:pt x="256" y="1230"/>
                    <a:pt x="254" y="1230"/>
                  </a:cubicBezTo>
                  <a:cubicBezTo>
                    <a:pt x="251" y="1230"/>
                    <a:pt x="251" y="1227"/>
                    <a:pt x="251" y="1227"/>
                  </a:cubicBezTo>
                  <a:cubicBezTo>
                    <a:pt x="239" y="1227"/>
                    <a:pt x="251" y="1227"/>
                    <a:pt x="251" y="1215"/>
                  </a:cubicBezTo>
                  <a:cubicBezTo>
                    <a:pt x="251" y="1215"/>
                    <a:pt x="251" y="1215"/>
                    <a:pt x="262" y="1203"/>
                  </a:cubicBezTo>
                  <a:lnTo>
                    <a:pt x="262" y="1191"/>
                  </a:lnTo>
                  <a:cubicBezTo>
                    <a:pt x="262" y="1191"/>
                    <a:pt x="234" y="1203"/>
                    <a:pt x="216" y="1214"/>
                  </a:cubicBezTo>
                  <a:lnTo>
                    <a:pt x="216" y="1214"/>
                  </a:lnTo>
                  <a:cubicBezTo>
                    <a:pt x="230" y="1200"/>
                    <a:pt x="251" y="1179"/>
                    <a:pt x="251" y="1179"/>
                  </a:cubicBezTo>
                  <a:cubicBezTo>
                    <a:pt x="257" y="1172"/>
                    <a:pt x="260" y="1165"/>
                    <a:pt x="257" y="1165"/>
                  </a:cubicBezTo>
                  <a:lnTo>
                    <a:pt x="257" y="1165"/>
                  </a:lnTo>
                  <a:cubicBezTo>
                    <a:pt x="255" y="1165"/>
                    <a:pt x="249" y="1169"/>
                    <a:pt x="239" y="1179"/>
                  </a:cubicBezTo>
                  <a:cubicBezTo>
                    <a:pt x="230" y="1188"/>
                    <a:pt x="216" y="1196"/>
                    <a:pt x="212" y="1196"/>
                  </a:cubicBezTo>
                  <a:cubicBezTo>
                    <a:pt x="211" y="1196"/>
                    <a:pt x="211" y="1195"/>
                    <a:pt x="215" y="1191"/>
                  </a:cubicBezTo>
                  <a:cubicBezTo>
                    <a:pt x="215" y="1179"/>
                    <a:pt x="227" y="1167"/>
                    <a:pt x="239" y="1167"/>
                  </a:cubicBezTo>
                  <a:lnTo>
                    <a:pt x="251" y="1155"/>
                  </a:lnTo>
                  <a:lnTo>
                    <a:pt x="251" y="1155"/>
                  </a:lnTo>
                  <a:cubicBezTo>
                    <a:pt x="250" y="1155"/>
                    <a:pt x="215" y="1179"/>
                    <a:pt x="203" y="1179"/>
                  </a:cubicBezTo>
                  <a:cubicBezTo>
                    <a:pt x="191" y="1179"/>
                    <a:pt x="239" y="1143"/>
                    <a:pt x="239" y="1143"/>
                  </a:cubicBezTo>
                  <a:cubicBezTo>
                    <a:pt x="252" y="1135"/>
                    <a:pt x="257" y="1132"/>
                    <a:pt x="257" y="1132"/>
                  </a:cubicBezTo>
                  <a:lnTo>
                    <a:pt x="257" y="1132"/>
                  </a:lnTo>
                  <a:cubicBezTo>
                    <a:pt x="254" y="1132"/>
                    <a:pt x="191" y="1167"/>
                    <a:pt x="191" y="1167"/>
                  </a:cubicBezTo>
                  <a:cubicBezTo>
                    <a:pt x="191" y="1167"/>
                    <a:pt x="226" y="1141"/>
                    <a:pt x="221" y="1141"/>
                  </a:cubicBezTo>
                  <a:lnTo>
                    <a:pt x="221" y="1141"/>
                  </a:lnTo>
                  <a:cubicBezTo>
                    <a:pt x="220" y="1141"/>
                    <a:pt x="218" y="1142"/>
                    <a:pt x="215" y="1143"/>
                  </a:cubicBezTo>
                  <a:cubicBezTo>
                    <a:pt x="239" y="1132"/>
                    <a:pt x="227" y="1108"/>
                    <a:pt x="227" y="1108"/>
                  </a:cubicBezTo>
                  <a:cubicBezTo>
                    <a:pt x="221" y="1102"/>
                    <a:pt x="215" y="1102"/>
                    <a:pt x="210" y="1102"/>
                  </a:cubicBezTo>
                  <a:cubicBezTo>
                    <a:pt x="206" y="1102"/>
                    <a:pt x="203" y="1102"/>
                    <a:pt x="203" y="1096"/>
                  </a:cubicBezTo>
                  <a:cubicBezTo>
                    <a:pt x="191" y="1084"/>
                    <a:pt x="227" y="1072"/>
                    <a:pt x="215" y="1072"/>
                  </a:cubicBezTo>
                  <a:cubicBezTo>
                    <a:pt x="209" y="1078"/>
                    <a:pt x="203" y="1081"/>
                    <a:pt x="197" y="1081"/>
                  </a:cubicBezTo>
                  <a:cubicBezTo>
                    <a:pt x="191" y="1081"/>
                    <a:pt x="185" y="1078"/>
                    <a:pt x="179" y="1072"/>
                  </a:cubicBezTo>
                  <a:cubicBezTo>
                    <a:pt x="179" y="1072"/>
                    <a:pt x="262" y="1060"/>
                    <a:pt x="227" y="1060"/>
                  </a:cubicBezTo>
                  <a:lnTo>
                    <a:pt x="191" y="1060"/>
                  </a:lnTo>
                  <a:cubicBezTo>
                    <a:pt x="186" y="1060"/>
                    <a:pt x="183" y="1060"/>
                    <a:pt x="181" y="1059"/>
                  </a:cubicBezTo>
                  <a:lnTo>
                    <a:pt x="181" y="1059"/>
                  </a:lnTo>
                  <a:cubicBezTo>
                    <a:pt x="199" y="1055"/>
                    <a:pt x="216" y="1047"/>
                    <a:pt x="226" y="1037"/>
                  </a:cubicBezTo>
                  <a:lnTo>
                    <a:pt x="226" y="1037"/>
                  </a:lnTo>
                  <a:cubicBezTo>
                    <a:pt x="233" y="1034"/>
                    <a:pt x="239" y="1029"/>
                    <a:pt x="239" y="1024"/>
                  </a:cubicBezTo>
                  <a:lnTo>
                    <a:pt x="239" y="1024"/>
                  </a:lnTo>
                  <a:cubicBezTo>
                    <a:pt x="239" y="1024"/>
                    <a:pt x="203" y="1024"/>
                    <a:pt x="203" y="1036"/>
                  </a:cubicBezTo>
                  <a:cubicBezTo>
                    <a:pt x="203" y="1038"/>
                    <a:pt x="204" y="1039"/>
                    <a:pt x="205" y="1040"/>
                  </a:cubicBezTo>
                  <a:lnTo>
                    <a:pt x="205" y="1040"/>
                  </a:lnTo>
                  <a:cubicBezTo>
                    <a:pt x="183" y="1043"/>
                    <a:pt x="151" y="1048"/>
                    <a:pt x="143" y="1048"/>
                  </a:cubicBezTo>
                  <a:cubicBezTo>
                    <a:pt x="108" y="1048"/>
                    <a:pt x="215" y="1012"/>
                    <a:pt x="251" y="1012"/>
                  </a:cubicBezTo>
                  <a:lnTo>
                    <a:pt x="155" y="1012"/>
                  </a:lnTo>
                  <a:lnTo>
                    <a:pt x="203" y="989"/>
                  </a:lnTo>
                  <a:lnTo>
                    <a:pt x="143" y="989"/>
                  </a:lnTo>
                  <a:cubicBezTo>
                    <a:pt x="167" y="977"/>
                    <a:pt x="215" y="977"/>
                    <a:pt x="191" y="977"/>
                  </a:cubicBezTo>
                  <a:cubicBezTo>
                    <a:pt x="167" y="965"/>
                    <a:pt x="191" y="965"/>
                    <a:pt x="227" y="953"/>
                  </a:cubicBezTo>
                  <a:lnTo>
                    <a:pt x="191" y="953"/>
                  </a:lnTo>
                  <a:cubicBezTo>
                    <a:pt x="179" y="953"/>
                    <a:pt x="191" y="953"/>
                    <a:pt x="179" y="941"/>
                  </a:cubicBezTo>
                  <a:lnTo>
                    <a:pt x="143" y="941"/>
                  </a:lnTo>
                  <a:lnTo>
                    <a:pt x="143" y="929"/>
                  </a:lnTo>
                  <a:lnTo>
                    <a:pt x="203" y="929"/>
                  </a:lnTo>
                  <a:cubicBezTo>
                    <a:pt x="227" y="929"/>
                    <a:pt x="167" y="929"/>
                    <a:pt x="143" y="917"/>
                  </a:cubicBezTo>
                  <a:cubicBezTo>
                    <a:pt x="135" y="913"/>
                    <a:pt x="137" y="912"/>
                    <a:pt x="142" y="912"/>
                  </a:cubicBezTo>
                  <a:cubicBezTo>
                    <a:pt x="146" y="912"/>
                    <a:pt x="153" y="913"/>
                    <a:pt x="159" y="914"/>
                  </a:cubicBezTo>
                  <a:lnTo>
                    <a:pt x="159" y="914"/>
                  </a:lnTo>
                  <a:cubicBezTo>
                    <a:pt x="161" y="912"/>
                    <a:pt x="163" y="909"/>
                    <a:pt x="167" y="905"/>
                  </a:cubicBezTo>
                  <a:cubicBezTo>
                    <a:pt x="179" y="905"/>
                    <a:pt x="191" y="893"/>
                    <a:pt x="143" y="893"/>
                  </a:cubicBezTo>
                  <a:lnTo>
                    <a:pt x="191" y="893"/>
                  </a:lnTo>
                  <a:cubicBezTo>
                    <a:pt x="179" y="893"/>
                    <a:pt x="108" y="893"/>
                    <a:pt x="108" y="881"/>
                  </a:cubicBezTo>
                  <a:lnTo>
                    <a:pt x="167" y="881"/>
                  </a:lnTo>
                  <a:cubicBezTo>
                    <a:pt x="203" y="881"/>
                    <a:pt x="179" y="870"/>
                    <a:pt x="155" y="870"/>
                  </a:cubicBezTo>
                  <a:lnTo>
                    <a:pt x="203" y="870"/>
                  </a:lnTo>
                  <a:cubicBezTo>
                    <a:pt x="203" y="870"/>
                    <a:pt x="191" y="870"/>
                    <a:pt x="191" y="858"/>
                  </a:cubicBezTo>
                  <a:cubicBezTo>
                    <a:pt x="215" y="858"/>
                    <a:pt x="215" y="846"/>
                    <a:pt x="215" y="834"/>
                  </a:cubicBezTo>
                  <a:lnTo>
                    <a:pt x="227" y="834"/>
                  </a:lnTo>
                  <a:cubicBezTo>
                    <a:pt x="227" y="834"/>
                    <a:pt x="239" y="834"/>
                    <a:pt x="239" y="822"/>
                  </a:cubicBezTo>
                  <a:cubicBezTo>
                    <a:pt x="239" y="822"/>
                    <a:pt x="227" y="810"/>
                    <a:pt x="227" y="810"/>
                  </a:cubicBezTo>
                  <a:cubicBezTo>
                    <a:pt x="227" y="810"/>
                    <a:pt x="191" y="786"/>
                    <a:pt x="191" y="786"/>
                  </a:cubicBezTo>
                  <a:lnTo>
                    <a:pt x="191" y="786"/>
                  </a:lnTo>
                  <a:cubicBezTo>
                    <a:pt x="201" y="786"/>
                    <a:pt x="241" y="801"/>
                    <a:pt x="256" y="801"/>
                  </a:cubicBezTo>
                  <a:cubicBezTo>
                    <a:pt x="260" y="801"/>
                    <a:pt x="262" y="801"/>
                    <a:pt x="262" y="798"/>
                  </a:cubicBezTo>
                  <a:cubicBezTo>
                    <a:pt x="239" y="786"/>
                    <a:pt x="227" y="774"/>
                    <a:pt x="203" y="762"/>
                  </a:cubicBezTo>
                  <a:lnTo>
                    <a:pt x="239" y="762"/>
                  </a:lnTo>
                  <a:cubicBezTo>
                    <a:pt x="239" y="762"/>
                    <a:pt x="239" y="762"/>
                    <a:pt x="239" y="751"/>
                  </a:cubicBezTo>
                  <a:cubicBezTo>
                    <a:pt x="239" y="751"/>
                    <a:pt x="227" y="751"/>
                    <a:pt x="215" y="739"/>
                  </a:cubicBezTo>
                  <a:cubicBezTo>
                    <a:pt x="215" y="739"/>
                    <a:pt x="239" y="727"/>
                    <a:pt x="262" y="727"/>
                  </a:cubicBezTo>
                  <a:lnTo>
                    <a:pt x="251" y="727"/>
                  </a:lnTo>
                  <a:cubicBezTo>
                    <a:pt x="251" y="715"/>
                    <a:pt x="239" y="703"/>
                    <a:pt x="239" y="703"/>
                  </a:cubicBezTo>
                  <a:cubicBezTo>
                    <a:pt x="239" y="703"/>
                    <a:pt x="239" y="703"/>
                    <a:pt x="251" y="691"/>
                  </a:cubicBezTo>
                  <a:cubicBezTo>
                    <a:pt x="239" y="679"/>
                    <a:pt x="251" y="667"/>
                    <a:pt x="251" y="667"/>
                  </a:cubicBezTo>
                  <a:cubicBezTo>
                    <a:pt x="251" y="655"/>
                    <a:pt x="227" y="631"/>
                    <a:pt x="227" y="631"/>
                  </a:cubicBezTo>
                  <a:lnTo>
                    <a:pt x="227" y="631"/>
                  </a:lnTo>
                  <a:lnTo>
                    <a:pt x="262" y="643"/>
                  </a:lnTo>
                  <a:lnTo>
                    <a:pt x="251" y="631"/>
                  </a:lnTo>
                  <a:lnTo>
                    <a:pt x="215" y="608"/>
                  </a:lnTo>
                  <a:lnTo>
                    <a:pt x="239" y="620"/>
                  </a:lnTo>
                  <a:lnTo>
                    <a:pt x="251" y="620"/>
                  </a:lnTo>
                  <a:cubicBezTo>
                    <a:pt x="251" y="620"/>
                    <a:pt x="248" y="615"/>
                    <a:pt x="248" y="612"/>
                  </a:cubicBezTo>
                  <a:lnTo>
                    <a:pt x="248" y="612"/>
                  </a:lnTo>
                  <a:lnTo>
                    <a:pt x="262" y="620"/>
                  </a:lnTo>
                  <a:cubicBezTo>
                    <a:pt x="255" y="612"/>
                    <a:pt x="251" y="609"/>
                    <a:pt x="249" y="609"/>
                  </a:cubicBezTo>
                  <a:lnTo>
                    <a:pt x="249" y="609"/>
                  </a:lnTo>
                  <a:cubicBezTo>
                    <a:pt x="247" y="609"/>
                    <a:pt x="247" y="610"/>
                    <a:pt x="248" y="612"/>
                  </a:cubicBezTo>
                  <a:lnTo>
                    <a:pt x="248" y="612"/>
                  </a:lnTo>
                  <a:lnTo>
                    <a:pt x="239" y="608"/>
                  </a:lnTo>
                  <a:lnTo>
                    <a:pt x="262" y="608"/>
                  </a:lnTo>
                  <a:cubicBezTo>
                    <a:pt x="268" y="602"/>
                    <a:pt x="268" y="602"/>
                    <a:pt x="267" y="602"/>
                  </a:cubicBezTo>
                  <a:cubicBezTo>
                    <a:pt x="265" y="602"/>
                    <a:pt x="262" y="602"/>
                    <a:pt x="262" y="596"/>
                  </a:cubicBezTo>
                  <a:cubicBezTo>
                    <a:pt x="262" y="590"/>
                    <a:pt x="259" y="590"/>
                    <a:pt x="258" y="590"/>
                  </a:cubicBezTo>
                  <a:cubicBezTo>
                    <a:pt x="256" y="590"/>
                    <a:pt x="256" y="590"/>
                    <a:pt x="262" y="584"/>
                  </a:cubicBezTo>
                  <a:cubicBezTo>
                    <a:pt x="262" y="580"/>
                    <a:pt x="264" y="579"/>
                    <a:pt x="266" y="579"/>
                  </a:cubicBezTo>
                  <a:cubicBezTo>
                    <a:pt x="270" y="579"/>
                    <a:pt x="278" y="584"/>
                    <a:pt x="286" y="584"/>
                  </a:cubicBezTo>
                  <a:cubicBezTo>
                    <a:pt x="286" y="584"/>
                    <a:pt x="286" y="573"/>
                    <a:pt x="293" y="573"/>
                  </a:cubicBezTo>
                  <a:cubicBezTo>
                    <a:pt x="294" y="573"/>
                    <a:pt x="294" y="573"/>
                    <a:pt x="294" y="573"/>
                  </a:cubicBezTo>
                  <a:lnTo>
                    <a:pt x="294" y="573"/>
                  </a:lnTo>
                  <a:cubicBezTo>
                    <a:pt x="285" y="564"/>
                    <a:pt x="275" y="553"/>
                    <a:pt x="274" y="548"/>
                  </a:cubicBezTo>
                  <a:lnTo>
                    <a:pt x="274" y="548"/>
                  </a:lnTo>
                  <a:cubicBezTo>
                    <a:pt x="281" y="549"/>
                    <a:pt x="298" y="552"/>
                    <a:pt x="298" y="560"/>
                  </a:cubicBezTo>
                  <a:lnTo>
                    <a:pt x="310" y="560"/>
                  </a:lnTo>
                  <a:cubicBezTo>
                    <a:pt x="320" y="560"/>
                    <a:pt x="299" y="530"/>
                    <a:pt x="302" y="530"/>
                  </a:cubicBezTo>
                  <a:lnTo>
                    <a:pt x="302" y="530"/>
                  </a:lnTo>
                  <a:cubicBezTo>
                    <a:pt x="302" y="530"/>
                    <a:pt x="302" y="530"/>
                    <a:pt x="302" y="530"/>
                  </a:cubicBezTo>
                  <a:lnTo>
                    <a:pt x="302" y="530"/>
                  </a:lnTo>
                  <a:cubicBezTo>
                    <a:pt x="290" y="520"/>
                    <a:pt x="272" y="510"/>
                    <a:pt x="262" y="500"/>
                  </a:cubicBezTo>
                  <a:lnTo>
                    <a:pt x="262" y="500"/>
                  </a:lnTo>
                  <a:lnTo>
                    <a:pt x="286" y="512"/>
                  </a:lnTo>
                  <a:lnTo>
                    <a:pt x="310" y="512"/>
                  </a:lnTo>
                  <a:cubicBezTo>
                    <a:pt x="310" y="512"/>
                    <a:pt x="346" y="536"/>
                    <a:pt x="346" y="536"/>
                  </a:cubicBezTo>
                  <a:cubicBezTo>
                    <a:pt x="348" y="538"/>
                    <a:pt x="349" y="539"/>
                    <a:pt x="349" y="539"/>
                  </a:cubicBezTo>
                  <a:cubicBezTo>
                    <a:pt x="349" y="539"/>
                    <a:pt x="334" y="522"/>
                    <a:pt x="334" y="512"/>
                  </a:cubicBezTo>
                  <a:lnTo>
                    <a:pt x="370" y="512"/>
                  </a:lnTo>
                  <a:cubicBezTo>
                    <a:pt x="380" y="512"/>
                    <a:pt x="323" y="471"/>
                    <a:pt x="325" y="471"/>
                  </a:cubicBezTo>
                  <a:lnTo>
                    <a:pt x="325" y="471"/>
                  </a:lnTo>
                  <a:cubicBezTo>
                    <a:pt x="325" y="471"/>
                    <a:pt x="328" y="473"/>
                    <a:pt x="334" y="477"/>
                  </a:cubicBezTo>
                  <a:cubicBezTo>
                    <a:pt x="362" y="491"/>
                    <a:pt x="373" y="496"/>
                    <a:pt x="378" y="496"/>
                  </a:cubicBezTo>
                  <a:cubicBezTo>
                    <a:pt x="382" y="496"/>
                    <a:pt x="382" y="494"/>
                    <a:pt x="382" y="489"/>
                  </a:cubicBezTo>
                  <a:cubicBezTo>
                    <a:pt x="372" y="480"/>
                    <a:pt x="350" y="457"/>
                    <a:pt x="360" y="457"/>
                  </a:cubicBezTo>
                  <a:cubicBezTo>
                    <a:pt x="363" y="457"/>
                    <a:pt x="370" y="459"/>
                    <a:pt x="382" y="465"/>
                  </a:cubicBezTo>
                  <a:cubicBezTo>
                    <a:pt x="393" y="476"/>
                    <a:pt x="398" y="480"/>
                    <a:pt x="400" y="480"/>
                  </a:cubicBezTo>
                  <a:cubicBezTo>
                    <a:pt x="403" y="480"/>
                    <a:pt x="390" y="461"/>
                    <a:pt x="382" y="453"/>
                  </a:cubicBezTo>
                  <a:cubicBezTo>
                    <a:pt x="374" y="449"/>
                    <a:pt x="372" y="448"/>
                    <a:pt x="374" y="448"/>
                  </a:cubicBezTo>
                  <a:cubicBezTo>
                    <a:pt x="379" y="448"/>
                    <a:pt x="397" y="453"/>
                    <a:pt x="405" y="453"/>
                  </a:cubicBezTo>
                  <a:cubicBezTo>
                    <a:pt x="417" y="453"/>
                    <a:pt x="370" y="417"/>
                    <a:pt x="358" y="405"/>
                  </a:cubicBezTo>
                  <a:cubicBezTo>
                    <a:pt x="356" y="404"/>
                    <a:pt x="356" y="403"/>
                    <a:pt x="356" y="403"/>
                  </a:cubicBezTo>
                  <a:lnTo>
                    <a:pt x="356" y="403"/>
                  </a:lnTo>
                  <a:cubicBezTo>
                    <a:pt x="358" y="403"/>
                    <a:pt x="385" y="424"/>
                    <a:pt x="393" y="424"/>
                  </a:cubicBezTo>
                  <a:cubicBezTo>
                    <a:pt x="394" y="424"/>
                    <a:pt x="394" y="424"/>
                    <a:pt x="395" y="423"/>
                  </a:cubicBezTo>
                  <a:lnTo>
                    <a:pt x="395" y="423"/>
                  </a:lnTo>
                  <a:cubicBezTo>
                    <a:pt x="403" y="433"/>
                    <a:pt x="412" y="441"/>
                    <a:pt x="417" y="441"/>
                  </a:cubicBezTo>
                  <a:cubicBezTo>
                    <a:pt x="429" y="441"/>
                    <a:pt x="441" y="429"/>
                    <a:pt x="441" y="405"/>
                  </a:cubicBezTo>
                  <a:cubicBezTo>
                    <a:pt x="441" y="393"/>
                    <a:pt x="441" y="393"/>
                    <a:pt x="441" y="393"/>
                  </a:cubicBezTo>
                  <a:cubicBezTo>
                    <a:pt x="439" y="389"/>
                    <a:pt x="438" y="388"/>
                    <a:pt x="439" y="388"/>
                  </a:cubicBezTo>
                  <a:lnTo>
                    <a:pt x="439" y="388"/>
                  </a:lnTo>
                  <a:cubicBezTo>
                    <a:pt x="440" y="388"/>
                    <a:pt x="465" y="429"/>
                    <a:pt x="465" y="429"/>
                  </a:cubicBezTo>
                  <a:cubicBezTo>
                    <a:pt x="465" y="429"/>
                    <a:pt x="440" y="388"/>
                    <a:pt x="452" y="388"/>
                  </a:cubicBezTo>
                  <a:lnTo>
                    <a:pt x="452" y="388"/>
                  </a:lnTo>
                  <a:cubicBezTo>
                    <a:pt x="455" y="388"/>
                    <a:pt x="459" y="389"/>
                    <a:pt x="465" y="393"/>
                  </a:cubicBezTo>
                  <a:cubicBezTo>
                    <a:pt x="465" y="393"/>
                    <a:pt x="465" y="358"/>
                    <a:pt x="476" y="358"/>
                  </a:cubicBezTo>
                  <a:cubicBezTo>
                    <a:pt x="479" y="358"/>
                    <a:pt x="483" y="361"/>
                    <a:pt x="489" y="370"/>
                  </a:cubicBezTo>
                  <a:lnTo>
                    <a:pt x="465" y="310"/>
                  </a:lnTo>
                  <a:lnTo>
                    <a:pt x="465" y="310"/>
                  </a:lnTo>
                  <a:cubicBezTo>
                    <a:pt x="489" y="346"/>
                    <a:pt x="489" y="346"/>
                    <a:pt x="501" y="346"/>
                  </a:cubicBezTo>
                  <a:cubicBezTo>
                    <a:pt x="501" y="346"/>
                    <a:pt x="512" y="358"/>
                    <a:pt x="524" y="370"/>
                  </a:cubicBezTo>
                  <a:cubicBezTo>
                    <a:pt x="526" y="373"/>
                    <a:pt x="527" y="374"/>
                    <a:pt x="527" y="374"/>
                  </a:cubicBezTo>
                  <a:cubicBezTo>
                    <a:pt x="527" y="374"/>
                    <a:pt x="502" y="322"/>
                    <a:pt x="512" y="322"/>
                  </a:cubicBezTo>
                  <a:cubicBezTo>
                    <a:pt x="512" y="321"/>
                    <a:pt x="513" y="320"/>
                    <a:pt x="513" y="320"/>
                  </a:cubicBezTo>
                  <a:cubicBezTo>
                    <a:pt x="517" y="320"/>
                    <a:pt x="536" y="371"/>
                    <a:pt x="536" y="381"/>
                  </a:cubicBezTo>
                  <a:cubicBezTo>
                    <a:pt x="548" y="381"/>
                    <a:pt x="536" y="358"/>
                    <a:pt x="536" y="346"/>
                  </a:cubicBezTo>
                  <a:cubicBezTo>
                    <a:pt x="524" y="322"/>
                    <a:pt x="512" y="310"/>
                    <a:pt x="524" y="310"/>
                  </a:cubicBezTo>
                  <a:cubicBezTo>
                    <a:pt x="524" y="310"/>
                    <a:pt x="524" y="310"/>
                    <a:pt x="536" y="322"/>
                  </a:cubicBezTo>
                  <a:cubicBezTo>
                    <a:pt x="548" y="334"/>
                    <a:pt x="560" y="370"/>
                    <a:pt x="572" y="381"/>
                  </a:cubicBezTo>
                  <a:cubicBezTo>
                    <a:pt x="568" y="372"/>
                    <a:pt x="560" y="358"/>
                    <a:pt x="560" y="358"/>
                  </a:cubicBezTo>
                  <a:lnTo>
                    <a:pt x="560" y="334"/>
                  </a:lnTo>
                  <a:cubicBezTo>
                    <a:pt x="548" y="322"/>
                    <a:pt x="548" y="322"/>
                    <a:pt x="548" y="310"/>
                  </a:cubicBezTo>
                  <a:cubicBezTo>
                    <a:pt x="548" y="305"/>
                    <a:pt x="549" y="303"/>
                    <a:pt x="551" y="303"/>
                  </a:cubicBezTo>
                  <a:cubicBezTo>
                    <a:pt x="553" y="303"/>
                    <a:pt x="557" y="309"/>
                    <a:pt x="560" y="314"/>
                  </a:cubicBezTo>
                  <a:lnTo>
                    <a:pt x="560" y="314"/>
                  </a:lnTo>
                  <a:cubicBezTo>
                    <a:pt x="560" y="309"/>
                    <a:pt x="560" y="307"/>
                    <a:pt x="560" y="298"/>
                  </a:cubicBezTo>
                  <a:cubicBezTo>
                    <a:pt x="560" y="298"/>
                    <a:pt x="560" y="308"/>
                    <a:pt x="562" y="318"/>
                  </a:cubicBezTo>
                  <a:lnTo>
                    <a:pt x="562" y="318"/>
                  </a:lnTo>
                  <a:cubicBezTo>
                    <a:pt x="561" y="317"/>
                    <a:pt x="561" y="315"/>
                    <a:pt x="560" y="314"/>
                  </a:cubicBezTo>
                  <a:lnTo>
                    <a:pt x="560" y="314"/>
                  </a:lnTo>
                  <a:cubicBezTo>
                    <a:pt x="560" y="316"/>
                    <a:pt x="560" y="319"/>
                    <a:pt x="560" y="322"/>
                  </a:cubicBezTo>
                  <a:cubicBezTo>
                    <a:pt x="561" y="323"/>
                    <a:pt x="562" y="324"/>
                    <a:pt x="563" y="324"/>
                  </a:cubicBezTo>
                  <a:cubicBezTo>
                    <a:pt x="563" y="324"/>
                    <a:pt x="563" y="324"/>
                    <a:pt x="563" y="324"/>
                  </a:cubicBezTo>
                  <a:lnTo>
                    <a:pt x="563" y="324"/>
                  </a:lnTo>
                  <a:cubicBezTo>
                    <a:pt x="565" y="329"/>
                    <a:pt x="568" y="334"/>
                    <a:pt x="572" y="334"/>
                  </a:cubicBezTo>
                  <a:cubicBezTo>
                    <a:pt x="584" y="334"/>
                    <a:pt x="584" y="322"/>
                    <a:pt x="572" y="298"/>
                  </a:cubicBezTo>
                  <a:lnTo>
                    <a:pt x="572" y="298"/>
                  </a:lnTo>
                  <a:cubicBezTo>
                    <a:pt x="582" y="317"/>
                    <a:pt x="589" y="323"/>
                    <a:pt x="596" y="323"/>
                  </a:cubicBezTo>
                  <a:cubicBezTo>
                    <a:pt x="605" y="323"/>
                    <a:pt x="612" y="310"/>
                    <a:pt x="620" y="310"/>
                  </a:cubicBezTo>
                  <a:cubicBezTo>
                    <a:pt x="632" y="310"/>
                    <a:pt x="620" y="286"/>
                    <a:pt x="608" y="262"/>
                  </a:cubicBezTo>
                  <a:lnTo>
                    <a:pt x="608" y="262"/>
                  </a:lnTo>
                  <a:cubicBezTo>
                    <a:pt x="632" y="310"/>
                    <a:pt x="655" y="322"/>
                    <a:pt x="667" y="322"/>
                  </a:cubicBezTo>
                  <a:cubicBezTo>
                    <a:pt x="667" y="322"/>
                    <a:pt x="667" y="322"/>
                    <a:pt x="667" y="298"/>
                  </a:cubicBezTo>
                  <a:cubicBezTo>
                    <a:pt x="655" y="274"/>
                    <a:pt x="667" y="262"/>
                    <a:pt x="667" y="262"/>
                  </a:cubicBezTo>
                  <a:cubicBezTo>
                    <a:pt x="667" y="262"/>
                    <a:pt x="667" y="298"/>
                    <a:pt x="667" y="298"/>
                  </a:cubicBezTo>
                  <a:lnTo>
                    <a:pt x="691" y="298"/>
                  </a:lnTo>
                  <a:cubicBezTo>
                    <a:pt x="698" y="298"/>
                    <a:pt x="701" y="298"/>
                    <a:pt x="700" y="289"/>
                  </a:cubicBezTo>
                  <a:lnTo>
                    <a:pt x="700" y="289"/>
                  </a:lnTo>
                  <a:cubicBezTo>
                    <a:pt x="702" y="295"/>
                    <a:pt x="703" y="302"/>
                    <a:pt x="703" y="310"/>
                  </a:cubicBezTo>
                  <a:cubicBezTo>
                    <a:pt x="703" y="316"/>
                    <a:pt x="706" y="319"/>
                    <a:pt x="709" y="319"/>
                  </a:cubicBezTo>
                  <a:cubicBezTo>
                    <a:pt x="712" y="319"/>
                    <a:pt x="715" y="316"/>
                    <a:pt x="715" y="310"/>
                  </a:cubicBezTo>
                  <a:cubicBezTo>
                    <a:pt x="709" y="298"/>
                    <a:pt x="709" y="295"/>
                    <a:pt x="710" y="295"/>
                  </a:cubicBezTo>
                  <a:lnTo>
                    <a:pt x="710" y="295"/>
                  </a:lnTo>
                  <a:cubicBezTo>
                    <a:pt x="712" y="295"/>
                    <a:pt x="715" y="298"/>
                    <a:pt x="715" y="298"/>
                  </a:cubicBezTo>
                  <a:lnTo>
                    <a:pt x="715" y="262"/>
                  </a:lnTo>
                  <a:cubicBezTo>
                    <a:pt x="715" y="260"/>
                    <a:pt x="715" y="259"/>
                    <a:pt x="715" y="259"/>
                  </a:cubicBezTo>
                  <a:cubicBezTo>
                    <a:pt x="715" y="259"/>
                    <a:pt x="717" y="277"/>
                    <a:pt x="727" y="286"/>
                  </a:cubicBezTo>
                  <a:cubicBezTo>
                    <a:pt x="736" y="286"/>
                    <a:pt x="731" y="286"/>
                    <a:pt x="729" y="277"/>
                  </a:cubicBezTo>
                  <a:lnTo>
                    <a:pt x="729" y="277"/>
                  </a:lnTo>
                  <a:cubicBezTo>
                    <a:pt x="729" y="278"/>
                    <a:pt x="730" y="279"/>
                    <a:pt x="731" y="279"/>
                  </a:cubicBezTo>
                  <a:cubicBezTo>
                    <a:pt x="733" y="279"/>
                    <a:pt x="736" y="277"/>
                    <a:pt x="739" y="274"/>
                  </a:cubicBezTo>
                  <a:cubicBezTo>
                    <a:pt x="739" y="262"/>
                    <a:pt x="739" y="262"/>
                    <a:pt x="751" y="250"/>
                  </a:cubicBezTo>
                  <a:cubicBezTo>
                    <a:pt x="751" y="243"/>
                    <a:pt x="751" y="232"/>
                    <a:pt x="753" y="232"/>
                  </a:cubicBezTo>
                  <a:cubicBezTo>
                    <a:pt x="755" y="232"/>
                    <a:pt x="758" y="236"/>
                    <a:pt x="763" y="250"/>
                  </a:cubicBezTo>
                  <a:cubicBezTo>
                    <a:pt x="763" y="274"/>
                    <a:pt x="763" y="286"/>
                    <a:pt x="763" y="286"/>
                  </a:cubicBezTo>
                  <a:cubicBezTo>
                    <a:pt x="774" y="298"/>
                    <a:pt x="774" y="310"/>
                    <a:pt x="786" y="310"/>
                  </a:cubicBezTo>
                  <a:cubicBezTo>
                    <a:pt x="786" y="310"/>
                    <a:pt x="786" y="286"/>
                    <a:pt x="786" y="274"/>
                  </a:cubicBezTo>
                  <a:lnTo>
                    <a:pt x="786" y="262"/>
                  </a:lnTo>
                  <a:cubicBezTo>
                    <a:pt x="786" y="285"/>
                    <a:pt x="790" y="292"/>
                    <a:pt x="794" y="292"/>
                  </a:cubicBezTo>
                  <a:cubicBezTo>
                    <a:pt x="801" y="292"/>
                    <a:pt x="810" y="274"/>
                    <a:pt x="810" y="274"/>
                  </a:cubicBezTo>
                  <a:cubicBezTo>
                    <a:pt x="822" y="274"/>
                    <a:pt x="810" y="286"/>
                    <a:pt x="810" y="286"/>
                  </a:cubicBezTo>
                  <a:lnTo>
                    <a:pt x="834" y="286"/>
                  </a:lnTo>
                  <a:cubicBezTo>
                    <a:pt x="834" y="286"/>
                    <a:pt x="858" y="286"/>
                    <a:pt x="858" y="310"/>
                  </a:cubicBezTo>
                  <a:lnTo>
                    <a:pt x="858" y="274"/>
                  </a:lnTo>
                  <a:cubicBezTo>
                    <a:pt x="870" y="250"/>
                    <a:pt x="858" y="239"/>
                    <a:pt x="870" y="239"/>
                  </a:cubicBezTo>
                  <a:lnTo>
                    <a:pt x="870" y="286"/>
                  </a:lnTo>
                  <a:cubicBezTo>
                    <a:pt x="870" y="298"/>
                    <a:pt x="870" y="304"/>
                    <a:pt x="871" y="304"/>
                  </a:cubicBezTo>
                  <a:cubicBezTo>
                    <a:pt x="873" y="304"/>
                    <a:pt x="876" y="298"/>
                    <a:pt x="882" y="286"/>
                  </a:cubicBezTo>
                  <a:cubicBezTo>
                    <a:pt x="893" y="274"/>
                    <a:pt x="893" y="274"/>
                    <a:pt x="893" y="274"/>
                  </a:cubicBezTo>
                  <a:lnTo>
                    <a:pt x="893" y="298"/>
                  </a:lnTo>
                  <a:cubicBezTo>
                    <a:pt x="893" y="301"/>
                    <a:pt x="894" y="302"/>
                    <a:pt x="894" y="302"/>
                  </a:cubicBezTo>
                  <a:cubicBezTo>
                    <a:pt x="896" y="302"/>
                    <a:pt x="907" y="239"/>
                    <a:pt x="917" y="239"/>
                  </a:cubicBezTo>
                  <a:lnTo>
                    <a:pt x="917" y="239"/>
                  </a:lnTo>
                  <a:cubicBezTo>
                    <a:pt x="917" y="239"/>
                    <a:pt x="905" y="298"/>
                    <a:pt x="917" y="298"/>
                  </a:cubicBezTo>
                  <a:cubicBezTo>
                    <a:pt x="919" y="300"/>
                    <a:pt x="921" y="300"/>
                    <a:pt x="922" y="300"/>
                  </a:cubicBezTo>
                  <a:cubicBezTo>
                    <a:pt x="933" y="300"/>
                    <a:pt x="943" y="273"/>
                    <a:pt x="953" y="262"/>
                  </a:cubicBezTo>
                  <a:cubicBezTo>
                    <a:pt x="960" y="255"/>
                    <a:pt x="967" y="249"/>
                    <a:pt x="969" y="249"/>
                  </a:cubicBezTo>
                  <a:lnTo>
                    <a:pt x="969" y="249"/>
                  </a:lnTo>
                  <a:cubicBezTo>
                    <a:pt x="971" y="249"/>
                    <a:pt x="970" y="252"/>
                    <a:pt x="965" y="262"/>
                  </a:cubicBezTo>
                  <a:cubicBezTo>
                    <a:pt x="953" y="262"/>
                    <a:pt x="941" y="286"/>
                    <a:pt x="953" y="298"/>
                  </a:cubicBezTo>
                  <a:cubicBezTo>
                    <a:pt x="953" y="302"/>
                    <a:pt x="954" y="303"/>
                    <a:pt x="955" y="303"/>
                  </a:cubicBezTo>
                  <a:cubicBezTo>
                    <a:pt x="959" y="303"/>
                    <a:pt x="965" y="295"/>
                    <a:pt x="965" y="286"/>
                  </a:cubicBezTo>
                  <a:lnTo>
                    <a:pt x="965" y="298"/>
                  </a:lnTo>
                  <a:lnTo>
                    <a:pt x="977" y="250"/>
                  </a:lnTo>
                  <a:cubicBezTo>
                    <a:pt x="977" y="239"/>
                    <a:pt x="989" y="227"/>
                    <a:pt x="989" y="227"/>
                  </a:cubicBezTo>
                  <a:lnTo>
                    <a:pt x="989" y="227"/>
                  </a:lnTo>
                  <a:cubicBezTo>
                    <a:pt x="989" y="262"/>
                    <a:pt x="977" y="274"/>
                    <a:pt x="989" y="274"/>
                  </a:cubicBezTo>
                  <a:cubicBezTo>
                    <a:pt x="1001" y="274"/>
                    <a:pt x="1013" y="262"/>
                    <a:pt x="1013" y="250"/>
                  </a:cubicBezTo>
                  <a:lnTo>
                    <a:pt x="1024" y="250"/>
                  </a:lnTo>
                  <a:cubicBezTo>
                    <a:pt x="1013" y="262"/>
                    <a:pt x="1013" y="274"/>
                    <a:pt x="1013" y="286"/>
                  </a:cubicBezTo>
                  <a:lnTo>
                    <a:pt x="1013" y="310"/>
                  </a:lnTo>
                  <a:cubicBezTo>
                    <a:pt x="1013" y="302"/>
                    <a:pt x="1023" y="272"/>
                    <a:pt x="1027" y="272"/>
                  </a:cubicBezTo>
                  <a:lnTo>
                    <a:pt x="1027" y="272"/>
                  </a:lnTo>
                  <a:cubicBezTo>
                    <a:pt x="1028" y="272"/>
                    <a:pt x="1028" y="279"/>
                    <a:pt x="1024" y="298"/>
                  </a:cubicBezTo>
                  <a:cubicBezTo>
                    <a:pt x="1021" y="316"/>
                    <a:pt x="1021" y="322"/>
                    <a:pt x="1022" y="322"/>
                  </a:cubicBezTo>
                  <a:cubicBezTo>
                    <a:pt x="1026" y="322"/>
                    <a:pt x="1040" y="286"/>
                    <a:pt x="1048" y="286"/>
                  </a:cubicBezTo>
                  <a:cubicBezTo>
                    <a:pt x="1048" y="286"/>
                    <a:pt x="1048" y="303"/>
                    <a:pt x="1048" y="310"/>
                  </a:cubicBezTo>
                  <a:lnTo>
                    <a:pt x="1060" y="274"/>
                  </a:lnTo>
                  <a:lnTo>
                    <a:pt x="1060" y="274"/>
                  </a:lnTo>
                  <a:cubicBezTo>
                    <a:pt x="1060" y="298"/>
                    <a:pt x="1048" y="310"/>
                    <a:pt x="1060" y="322"/>
                  </a:cubicBezTo>
                  <a:cubicBezTo>
                    <a:pt x="1064" y="318"/>
                    <a:pt x="1067" y="317"/>
                    <a:pt x="1069" y="317"/>
                  </a:cubicBezTo>
                  <a:cubicBezTo>
                    <a:pt x="1073" y="317"/>
                    <a:pt x="1076" y="322"/>
                    <a:pt x="1084" y="322"/>
                  </a:cubicBezTo>
                  <a:lnTo>
                    <a:pt x="1096" y="310"/>
                  </a:lnTo>
                  <a:cubicBezTo>
                    <a:pt x="1096" y="313"/>
                    <a:pt x="1096" y="315"/>
                    <a:pt x="1096" y="315"/>
                  </a:cubicBezTo>
                  <a:cubicBezTo>
                    <a:pt x="1097" y="315"/>
                    <a:pt x="1098" y="312"/>
                    <a:pt x="1100" y="308"/>
                  </a:cubicBezTo>
                  <a:lnTo>
                    <a:pt x="1100" y="308"/>
                  </a:lnTo>
                  <a:cubicBezTo>
                    <a:pt x="1109" y="303"/>
                    <a:pt x="1111" y="301"/>
                    <a:pt x="1109" y="301"/>
                  </a:cubicBezTo>
                  <a:lnTo>
                    <a:pt x="1109" y="301"/>
                  </a:lnTo>
                  <a:cubicBezTo>
                    <a:pt x="1108" y="301"/>
                    <a:pt x="1106" y="302"/>
                    <a:pt x="1102" y="305"/>
                  </a:cubicBezTo>
                  <a:lnTo>
                    <a:pt x="1102" y="305"/>
                  </a:lnTo>
                  <a:cubicBezTo>
                    <a:pt x="1104" y="303"/>
                    <a:pt x="1106" y="300"/>
                    <a:pt x="1108" y="298"/>
                  </a:cubicBezTo>
                  <a:cubicBezTo>
                    <a:pt x="1120" y="286"/>
                    <a:pt x="1120" y="286"/>
                    <a:pt x="1132" y="286"/>
                  </a:cubicBezTo>
                  <a:lnTo>
                    <a:pt x="1102" y="335"/>
                  </a:lnTo>
                  <a:lnTo>
                    <a:pt x="1102" y="335"/>
                  </a:lnTo>
                  <a:cubicBezTo>
                    <a:pt x="1112" y="322"/>
                    <a:pt x="1122" y="322"/>
                    <a:pt x="1132" y="322"/>
                  </a:cubicBezTo>
                  <a:cubicBezTo>
                    <a:pt x="1132" y="322"/>
                    <a:pt x="1132" y="346"/>
                    <a:pt x="1132" y="346"/>
                  </a:cubicBezTo>
                  <a:cubicBezTo>
                    <a:pt x="1132" y="358"/>
                    <a:pt x="1144" y="381"/>
                    <a:pt x="1155" y="393"/>
                  </a:cubicBezTo>
                  <a:cubicBezTo>
                    <a:pt x="1179" y="405"/>
                    <a:pt x="1155" y="405"/>
                    <a:pt x="1155" y="405"/>
                  </a:cubicBezTo>
                  <a:lnTo>
                    <a:pt x="1203" y="405"/>
                  </a:lnTo>
                  <a:cubicBezTo>
                    <a:pt x="1209" y="411"/>
                    <a:pt x="1215" y="414"/>
                    <a:pt x="1221" y="414"/>
                  </a:cubicBezTo>
                  <a:cubicBezTo>
                    <a:pt x="1227" y="414"/>
                    <a:pt x="1233" y="411"/>
                    <a:pt x="1239" y="405"/>
                  </a:cubicBezTo>
                  <a:cubicBezTo>
                    <a:pt x="1251" y="405"/>
                    <a:pt x="1263" y="405"/>
                    <a:pt x="1263" y="393"/>
                  </a:cubicBezTo>
                  <a:lnTo>
                    <a:pt x="1274" y="393"/>
                  </a:lnTo>
                  <a:cubicBezTo>
                    <a:pt x="1274" y="393"/>
                    <a:pt x="1263" y="393"/>
                    <a:pt x="1263" y="405"/>
                  </a:cubicBezTo>
                  <a:cubicBezTo>
                    <a:pt x="1263" y="417"/>
                    <a:pt x="1274" y="417"/>
                    <a:pt x="1274" y="429"/>
                  </a:cubicBezTo>
                  <a:cubicBezTo>
                    <a:pt x="1282" y="429"/>
                    <a:pt x="1280" y="434"/>
                    <a:pt x="1284" y="434"/>
                  </a:cubicBezTo>
                  <a:cubicBezTo>
                    <a:pt x="1286" y="434"/>
                    <a:pt x="1290" y="433"/>
                    <a:pt x="1298" y="429"/>
                  </a:cubicBezTo>
                  <a:lnTo>
                    <a:pt x="1298" y="429"/>
                  </a:lnTo>
                  <a:cubicBezTo>
                    <a:pt x="1286" y="441"/>
                    <a:pt x="1298" y="441"/>
                    <a:pt x="1298" y="453"/>
                  </a:cubicBezTo>
                  <a:cubicBezTo>
                    <a:pt x="1310" y="453"/>
                    <a:pt x="1322" y="453"/>
                    <a:pt x="1310" y="465"/>
                  </a:cubicBezTo>
                  <a:lnTo>
                    <a:pt x="1310" y="477"/>
                  </a:lnTo>
                  <a:cubicBezTo>
                    <a:pt x="1310" y="477"/>
                    <a:pt x="1334" y="477"/>
                    <a:pt x="1346" y="465"/>
                  </a:cubicBezTo>
                  <a:cubicBezTo>
                    <a:pt x="1346" y="472"/>
                    <a:pt x="1346" y="492"/>
                    <a:pt x="1346" y="500"/>
                  </a:cubicBezTo>
                  <a:cubicBezTo>
                    <a:pt x="1346" y="504"/>
                    <a:pt x="1347" y="505"/>
                    <a:pt x="1348" y="505"/>
                  </a:cubicBezTo>
                  <a:cubicBezTo>
                    <a:pt x="1353" y="505"/>
                    <a:pt x="1364" y="494"/>
                    <a:pt x="1382" y="477"/>
                  </a:cubicBezTo>
                  <a:cubicBezTo>
                    <a:pt x="1385" y="475"/>
                    <a:pt x="1387" y="474"/>
                    <a:pt x="1388" y="474"/>
                  </a:cubicBezTo>
                  <a:cubicBezTo>
                    <a:pt x="1395" y="474"/>
                    <a:pt x="1375" y="495"/>
                    <a:pt x="1363" y="507"/>
                  </a:cubicBezTo>
                  <a:lnTo>
                    <a:pt x="1363" y="507"/>
                  </a:lnTo>
                  <a:cubicBezTo>
                    <a:pt x="1370" y="504"/>
                    <a:pt x="1382" y="500"/>
                    <a:pt x="1382" y="500"/>
                  </a:cubicBezTo>
                  <a:lnTo>
                    <a:pt x="1382" y="500"/>
                  </a:lnTo>
                  <a:cubicBezTo>
                    <a:pt x="1394" y="500"/>
                    <a:pt x="1370" y="524"/>
                    <a:pt x="1370" y="524"/>
                  </a:cubicBezTo>
                  <a:cubicBezTo>
                    <a:pt x="1358" y="536"/>
                    <a:pt x="1370" y="548"/>
                    <a:pt x="1370" y="548"/>
                  </a:cubicBezTo>
                  <a:cubicBezTo>
                    <a:pt x="1382" y="548"/>
                    <a:pt x="1405" y="548"/>
                    <a:pt x="1370" y="572"/>
                  </a:cubicBezTo>
                  <a:lnTo>
                    <a:pt x="1394" y="572"/>
                  </a:lnTo>
                  <a:cubicBezTo>
                    <a:pt x="1394" y="572"/>
                    <a:pt x="1417" y="584"/>
                    <a:pt x="1441" y="596"/>
                  </a:cubicBezTo>
                  <a:cubicBezTo>
                    <a:pt x="1465" y="596"/>
                    <a:pt x="1453" y="596"/>
                    <a:pt x="1489" y="584"/>
                  </a:cubicBezTo>
                  <a:lnTo>
                    <a:pt x="1489" y="584"/>
                  </a:lnTo>
                  <a:cubicBezTo>
                    <a:pt x="1465" y="596"/>
                    <a:pt x="1453" y="596"/>
                    <a:pt x="1441" y="608"/>
                  </a:cubicBezTo>
                  <a:lnTo>
                    <a:pt x="1441" y="620"/>
                  </a:lnTo>
                  <a:cubicBezTo>
                    <a:pt x="1429" y="631"/>
                    <a:pt x="1441" y="631"/>
                    <a:pt x="1441" y="643"/>
                  </a:cubicBezTo>
                  <a:cubicBezTo>
                    <a:pt x="1441" y="655"/>
                    <a:pt x="1453" y="655"/>
                    <a:pt x="1465" y="655"/>
                  </a:cubicBezTo>
                  <a:cubicBezTo>
                    <a:pt x="1489" y="643"/>
                    <a:pt x="1525" y="620"/>
                    <a:pt x="1560" y="608"/>
                  </a:cubicBezTo>
                  <a:lnTo>
                    <a:pt x="1560" y="608"/>
                  </a:lnTo>
                  <a:cubicBezTo>
                    <a:pt x="1572" y="608"/>
                    <a:pt x="1536" y="631"/>
                    <a:pt x="1513" y="643"/>
                  </a:cubicBezTo>
                  <a:cubicBezTo>
                    <a:pt x="1477" y="655"/>
                    <a:pt x="1465" y="655"/>
                    <a:pt x="1465" y="667"/>
                  </a:cubicBezTo>
                  <a:cubicBezTo>
                    <a:pt x="1471" y="673"/>
                    <a:pt x="1471" y="676"/>
                    <a:pt x="1471" y="676"/>
                  </a:cubicBezTo>
                  <a:cubicBezTo>
                    <a:pt x="1471" y="676"/>
                    <a:pt x="1471" y="673"/>
                    <a:pt x="1477" y="667"/>
                  </a:cubicBezTo>
                  <a:cubicBezTo>
                    <a:pt x="1485" y="663"/>
                    <a:pt x="1490" y="662"/>
                    <a:pt x="1494" y="662"/>
                  </a:cubicBezTo>
                  <a:cubicBezTo>
                    <a:pt x="1501" y="662"/>
                    <a:pt x="1501" y="667"/>
                    <a:pt x="1501" y="667"/>
                  </a:cubicBezTo>
                  <a:cubicBezTo>
                    <a:pt x="1477" y="691"/>
                    <a:pt x="1453" y="703"/>
                    <a:pt x="1429" y="703"/>
                  </a:cubicBezTo>
                  <a:lnTo>
                    <a:pt x="1465" y="703"/>
                  </a:lnTo>
                  <a:cubicBezTo>
                    <a:pt x="1465" y="703"/>
                    <a:pt x="1465" y="715"/>
                    <a:pt x="1477" y="715"/>
                  </a:cubicBezTo>
                  <a:lnTo>
                    <a:pt x="1501" y="715"/>
                  </a:lnTo>
                  <a:cubicBezTo>
                    <a:pt x="1501" y="727"/>
                    <a:pt x="1489" y="727"/>
                    <a:pt x="1477" y="727"/>
                  </a:cubicBezTo>
                  <a:lnTo>
                    <a:pt x="1489" y="727"/>
                  </a:lnTo>
                  <a:lnTo>
                    <a:pt x="1489" y="751"/>
                  </a:lnTo>
                  <a:cubicBezTo>
                    <a:pt x="1481" y="754"/>
                    <a:pt x="1481" y="756"/>
                    <a:pt x="1485" y="756"/>
                  </a:cubicBezTo>
                  <a:cubicBezTo>
                    <a:pt x="1493" y="756"/>
                    <a:pt x="1517" y="751"/>
                    <a:pt x="1525" y="751"/>
                  </a:cubicBezTo>
                  <a:lnTo>
                    <a:pt x="1548" y="751"/>
                  </a:lnTo>
                  <a:cubicBezTo>
                    <a:pt x="1513" y="751"/>
                    <a:pt x="1501" y="762"/>
                    <a:pt x="1501" y="762"/>
                  </a:cubicBezTo>
                  <a:cubicBezTo>
                    <a:pt x="1501" y="774"/>
                    <a:pt x="1501" y="798"/>
                    <a:pt x="1501" y="810"/>
                  </a:cubicBezTo>
                  <a:cubicBezTo>
                    <a:pt x="1501" y="810"/>
                    <a:pt x="1501" y="822"/>
                    <a:pt x="1513" y="822"/>
                  </a:cubicBezTo>
                  <a:cubicBezTo>
                    <a:pt x="1517" y="818"/>
                    <a:pt x="1521" y="817"/>
                    <a:pt x="1524" y="817"/>
                  </a:cubicBezTo>
                  <a:cubicBezTo>
                    <a:pt x="1531" y="817"/>
                    <a:pt x="1536" y="822"/>
                    <a:pt x="1536" y="822"/>
                  </a:cubicBezTo>
                  <a:lnTo>
                    <a:pt x="1501" y="822"/>
                  </a:lnTo>
                  <a:cubicBezTo>
                    <a:pt x="1501" y="822"/>
                    <a:pt x="1501" y="846"/>
                    <a:pt x="1513" y="846"/>
                  </a:cubicBezTo>
                  <a:cubicBezTo>
                    <a:pt x="1536" y="846"/>
                    <a:pt x="1513" y="846"/>
                    <a:pt x="1525" y="858"/>
                  </a:cubicBezTo>
                  <a:lnTo>
                    <a:pt x="1536" y="858"/>
                  </a:lnTo>
                  <a:cubicBezTo>
                    <a:pt x="1525" y="858"/>
                    <a:pt x="1513" y="870"/>
                    <a:pt x="1513" y="870"/>
                  </a:cubicBezTo>
                  <a:cubicBezTo>
                    <a:pt x="1513" y="881"/>
                    <a:pt x="1525" y="881"/>
                    <a:pt x="1525" y="893"/>
                  </a:cubicBezTo>
                  <a:lnTo>
                    <a:pt x="1560" y="893"/>
                  </a:lnTo>
                  <a:cubicBezTo>
                    <a:pt x="1566" y="893"/>
                    <a:pt x="1574" y="892"/>
                    <a:pt x="1584" y="890"/>
                  </a:cubicBezTo>
                  <a:lnTo>
                    <a:pt x="1584" y="890"/>
                  </a:lnTo>
                  <a:cubicBezTo>
                    <a:pt x="1584" y="892"/>
                    <a:pt x="1584" y="893"/>
                    <a:pt x="1584" y="893"/>
                  </a:cubicBezTo>
                  <a:cubicBezTo>
                    <a:pt x="1596" y="893"/>
                    <a:pt x="1644" y="893"/>
                    <a:pt x="1620" y="905"/>
                  </a:cubicBezTo>
                  <a:cubicBezTo>
                    <a:pt x="1596" y="917"/>
                    <a:pt x="1596" y="917"/>
                    <a:pt x="1608" y="929"/>
                  </a:cubicBezTo>
                  <a:cubicBezTo>
                    <a:pt x="1608" y="941"/>
                    <a:pt x="1655" y="941"/>
                    <a:pt x="1644" y="953"/>
                  </a:cubicBezTo>
                  <a:lnTo>
                    <a:pt x="1572" y="953"/>
                  </a:lnTo>
                  <a:cubicBezTo>
                    <a:pt x="1584" y="953"/>
                    <a:pt x="1679" y="965"/>
                    <a:pt x="1644" y="965"/>
                  </a:cubicBezTo>
                  <a:lnTo>
                    <a:pt x="1596" y="965"/>
                  </a:lnTo>
                  <a:lnTo>
                    <a:pt x="1596" y="977"/>
                  </a:lnTo>
                  <a:cubicBezTo>
                    <a:pt x="1596" y="983"/>
                    <a:pt x="1608" y="983"/>
                    <a:pt x="1620" y="983"/>
                  </a:cubicBezTo>
                  <a:cubicBezTo>
                    <a:pt x="1632" y="983"/>
                    <a:pt x="1644" y="983"/>
                    <a:pt x="1644" y="989"/>
                  </a:cubicBezTo>
                  <a:lnTo>
                    <a:pt x="1584" y="989"/>
                  </a:lnTo>
                  <a:cubicBezTo>
                    <a:pt x="1572" y="989"/>
                    <a:pt x="1560" y="989"/>
                    <a:pt x="1596" y="1012"/>
                  </a:cubicBezTo>
                  <a:cubicBezTo>
                    <a:pt x="1580" y="1008"/>
                    <a:pt x="1571" y="1007"/>
                    <a:pt x="1566" y="1007"/>
                  </a:cubicBezTo>
                  <a:cubicBezTo>
                    <a:pt x="1558" y="1007"/>
                    <a:pt x="1568" y="1012"/>
                    <a:pt x="1584" y="1012"/>
                  </a:cubicBezTo>
                  <a:cubicBezTo>
                    <a:pt x="1548" y="1012"/>
                    <a:pt x="1572" y="1036"/>
                    <a:pt x="1572" y="1048"/>
                  </a:cubicBezTo>
                  <a:lnTo>
                    <a:pt x="1608" y="1048"/>
                  </a:lnTo>
                  <a:cubicBezTo>
                    <a:pt x="1596" y="1060"/>
                    <a:pt x="1584" y="1060"/>
                    <a:pt x="1584" y="1072"/>
                  </a:cubicBezTo>
                  <a:cubicBezTo>
                    <a:pt x="1584" y="1072"/>
                    <a:pt x="1585" y="1072"/>
                    <a:pt x="1585" y="1072"/>
                  </a:cubicBezTo>
                  <a:lnTo>
                    <a:pt x="1585" y="1072"/>
                  </a:lnTo>
                  <a:cubicBezTo>
                    <a:pt x="1580" y="1072"/>
                    <a:pt x="1576" y="1072"/>
                    <a:pt x="1572" y="1072"/>
                  </a:cubicBezTo>
                  <a:cubicBezTo>
                    <a:pt x="1536" y="1072"/>
                    <a:pt x="1584" y="1084"/>
                    <a:pt x="1584" y="1096"/>
                  </a:cubicBezTo>
                  <a:cubicBezTo>
                    <a:pt x="1584" y="1100"/>
                    <a:pt x="1581" y="1101"/>
                    <a:pt x="1577" y="1101"/>
                  </a:cubicBezTo>
                  <a:cubicBezTo>
                    <a:pt x="1568" y="1101"/>
                    <a:pt x="1552" y="1096"/>
                    <a:pt x="1536" y="1096"/>
                  </a:cubicBezTo>
                  <a:cubicBezTo>
                    <a:pt x="1560" y="1108"/>
                    <a:pt x="1572" y="1120"/>
                    <a:pt x="1596" y="1132"/>
                  </a:cubicBezTo>
                  <a:cubicBezTo>
                    <a:pt x="1600" y="1135"/>
                    <a:pt x="1599" y="1137"/>
                    <a:pt x="1595" y="1137"/>
                  </a:cubicBezTo>
                  <a:cubicBezTo>
                    <a:pt x="1588" y="1137"/>
                    <a:pt x="1572" y="1132"/>
                    <a:pt x="1572" y="1132"/>
                  </a:cubicBezTo>
                  <a:cubicBezTo>
                    <a:pt x="1560" y="1132"/>
                    <a:pt x="1596" y="1143"/>
                    <a:pt x="1608" y="1155"/>
                  </a:cubicBezTo>
                  <a:cubicBezTo>
                    <a:pt x="1584" y="1143"/>
                    <a:pt x="1572" y="1132"/>
                    <a:pt x="1548" y="1132"/>
                  </a:cubicBezTo>
                  <a:cubicBezTo>
                    <a:pt x="1536" y="1132"/>
                    <a:pt x="1536" y="1132"/>
                    <a:pt x="1536" y="1143"/>
                  </a:cubicBezTo>
                  <a:cubicBezTo>
                    <a:pt x="1536" y="1143"/>
                    <a:pt x="1536" y="1155"/>
                    <a:pt x="1560" y="1167"/>
                  </a:cubicBezTo>
                  <a:cubicBezTo>
                    <a:pt x="1584" y="1179"/>
                    <a:pt x="1572" y="1179"/>
                    <a:pt x="1572" y="1179"/>
                  </a:cubicBezTo>
                  <a:lnTo>
                    <a:pt x="1536" y="1179"/>
                  </a:lnTo>
                  <a:cubicBezTo>
                    <a:pt x="1536" y="1179"/>
                    <a:pt x="1548" y="1203"/>
                    <a:pt x="1560" y="1203"/>
                  </a:cubicBezTo>
                  <a:cubicBezTo>
                    <a:pt x="1560" y="1215"/>
                    <a:pt x="1560" y="1215"/>
                    <a:pt x="1560" y="1215"/>
                  </a:cubicBezTo>
                  <a:lnTo>
                    <a:pt x="1525" y="1215"/>
                  </a:lnTo>
                  <a:lnTo>
                    <a:pt x="1536" y="1227"/>
                  </a:lnTo>
                  <a:lnTo>
                    <a:pt x="1536" y="1239"/>
                  </a:lnTo>
                  <a:cubicBezTo>
                    <a:pt x="1536" y="1239"/>
                    <a:pt x="1513" y="1251"/>
                    <a:pt x="1548" y="1274"/>
                  </a:cubicBezTo>
                  <a:cubicBezTo>
                    <a:pt x="1540" y="1270"/>
                    <a:pt x="1534" y="1269"/>
                    <a:pt x="1528" y="1269"/>
                  </a:cubicBezTo>
                  <a:cubicBezTo>
                    <a:pt x="1517" y="1269"/>
                    <a:pt x="1509" y="1274"/>
                    <a:pt x="1501" y="1274"/>
                  </a:cubicBezTo>
                  <a:cubicBezTo>
                    <a:pt x="1501" y="1286"/>
                    <a:pt x="1525" y="1298"/>
                    <a:pt x="1513" y="1298"/>
                  </a:cubicBezTo>
                  <a:cubicBezTo>
                    <a:pt x="1501" y="1298"/>
                    <a:pt x="1489" y="1286"/>
                    <a:pt x="1477" y="1286"/>
                  </a:cubicBezTo>
                  <a:cubicBezTo>
                    <a:pt x="1465" y="1286"/>
                    <a:pt x="1465" y="1298"/>
                    <a:pt x="1477" y="1298"/>
                  </a:cubicBezTo>
                  <a:cubicBezTo>
                    <a:pt x="1477" y="1303"/>
                    <a:pt x="1479" y="1308"/>
                    <a:pt x="1482" y="1311"/>
                  </a:cubicBezTo>
                  <a:lnTo>
                    <a:pt x="1482" y="1311"/>
                  </a:lnTo>
                  <a:cubicBezTo>
                    <a:pt x="1482" y="1311"/>
                    <a:pt x="1481" y="1311"/>
                    <a:pt x="1481" y="1311"/>
                  </a:cubicBezTo>
                  <a:lnTo>
                    <a:pt x="1481" y="1311"/>
                  </a:lnTo>
                  <a:cubicBezTo>
                    <a:pt x="1477" y="1311"/>
                    <a:pt x="1485" y="1322"/>
                    <a:pt x="1477" y="1322"/>
                  </a:cubicBezTo>
                  <a:cubicBezTo>
                    <a:pt x="1477" y="1322"/>
                    <a:pt x="1430" y="1284"/>
                    <a:pt x="1428" y="1284"/>
                  </a:cubicBezTo>
                  <a:lnTo>
                    <a:pt x="1428" y="1284"/>
                  </a:lnTo>
                  <a:cubicBezTo>
                    <a:pt x="1427" y="1284"/>
                    <a:pt x="1428" y="1285"/>
                    <a:pt x="1429" y="1286"/>
                  </a:cubicBezTo>
                  <a:cubicBezTo>
                    <a:pt x="1429" y="1298"/>
                    <a:pt x="1477" y="1334"/>
                    <a:pt x="1501" y="1358"/>
                  </a:cubicBezTo>
                  <a:cubicBezTo>
                    <a:pt x="1506" y="1363"/>
                    <a:pt x="1507" y="1366"/>
                    <a:pt x="1505" y="1366"/>
                  </a:cubicBezTo>
                  <a:cubicBezTo>
                    <a:pt x="1499" y="1366"/>
                    <a:pt x="1462" y="1343"/>
                    <a:pt x="1453" y="1334"/>
                  </a:cubicBezTo>
                  <a:lnTo>
                    <a:pt x="1453" y="1334"/>
                  </a:lnTo>
                  <a:cubicBezTo>
                    <a:pt x="1454" y="1335"/>
                    <a:pt x="1477" y="1358"/>
                    <a:pt x="1477" y="1358"/>
                  </a:cubicBezTo>
                  <a:lnTo>
                    <a:pt x="1489" y="1382"/>
                  </a:lnTo>
                  <a:lnTo>
                    <a:pt x="1489" y="1393"/>
                  </a:lnTo>
                  <a:cubicBezTo>
                    <a:pt x="1489" y="1393"/>
                    <a:pt x="1465" y="1370"/>
                    <a:pt x="1465" y="1370"/>
                  </a:cubicBezTo>
                  <a:lnTo>
                    <a:pt x="1465" y="1370"/>
                  </a:lnTo>
                  <a:cubicBezTo>
                    <a:pt x="1465" y="1377"/>
                    <a:pt x="1469" y="1383"/>
                    <a:pt x="1465" y="1383"/>
                  </a:cubicBezTo>
                  <a:cubicBezTo>
                    <a:pt x="1463" y="1383"/>
                    <a:pt x="1456" y="1380"/>
                    <a:pt x="1441" y="1370"/>
                  </a:cubicBezTo>
                  <a:lnTo>
                    <a:pt x="1441" y="1370"/>
                  </a:lnTo>
                  <a:cubicBezTo>
                    <a:pt x="1441" y="1370"/>
                    <a:pt x="1453" y="1382"/>
                    <a:pt x="1453" y="1393"/>
                  </a:cubicBezTo>
                  <a:cubicBezTo>
                    <a:pt x="1453" y="1393"/>
                    <a:pt x="1453" y="1405"/>
                    <a:pt x="1441" y="1405"/>
                  </a:cubicBezTo>
                  <a:cubicBezTo>
                    <a:pt x="1429" y="1405"/>
                    <a:pt x="1417" y="1382"/>
                    <a:pt x="1405" y="1382"/>
                  </a:cubicBezTo>
                  <a:lnTo>
                    <a:pt x="1405" y="1382"/>
                  </a:lnTo>
                  <a:lnTo>
                    <a:pt x="1405" y="1382"/>
                  </a:lnTo>
                  <a:cubicBezTo>
                    <a:pt x="1398" y="1377"/>
                    <a:pt x="1394" y="1375"/>
                    <a:pt x="1392" y="1375"/>
                  </a:cubicBezTo>
                  <a:cubicBezTo>
                    <a:pt x="1388" y="1375"/>
                    <a:pt x="1390" y="1380"/>
                    <a:pt x="1394" y="1385"/>
                  </a:cubicBezTo>
                  <a:lnTo>
                    <a:pt x="1394" y="1385"/>
                  </a:lnTo>
                  <a:cubicBezTo>
                    <a:pt x="1394" y="1387"/>
                    <a:pt x="1394" y="1390"/>
                    <a:pt x="1394" y="1393"/>
                  </a:cubicBezTo>
                  <a:cubicBezTo>
                    <a:pt x="1398" y="1397"/>
                    <a:pt x="1396" y="1399"/>
                    <a:pt x="1393" y="1399"/>
                  </a:cubicBezTo>
                  <a:cubicBezTo>
                    <a:pt x="1386" y="1399"/>
                    <a:pt x="1370" y="1393"/>
                    <a:pt x="1370" y="1393"/>
                  </a:cubicBezTo>
                  <a:lnTo>
                    <a:pt x="1370" y="1393"/>
                  </a:lnTo>
                  <a:cubicBezTo>
                    <a:pt x="1382" y="1417"/>
                    <a:pt x="1417" y="1441"/>
                    <a:pt x="1429" y="1453"/>
                  </a:cubicBezTo>
                  <a:cubicBezTo>
                    <a:pt x="1433" y="1457"/>
                    <a:pt x="1435" y="1458"/>
                    <a:pt x="1434" y="1458"/>
                  </a:cubicBezTo>
                  <a:cubicBezTo>
                    <a:pt x="1433" y="1458"/>
                    <a:pt x="1425" y="1453"/>
                    <a:pt x="1417" y="1453"/>
                  </a:cubicBezTo>
                  <a:cubicBezTo>
                    <a:pt x="1413" y="1449"/>
                    <a:pt x="1411" y="1448"/>
                    <a:pt x="1409" y="1448"/>
                  </a:cubicBezTo>
                  <a:cubicBezTo>
                    <a:pt x="1405" y="1448"/>
                    <a:pt x="1405" y="1453"/>
                    <a:pt x="1405" y="1453"/>
                  </a:cubicBezTo>
                  <a:cubicBezTo>
                    <a:pt x="1405" y="1453"/>
                    <a:pt x="1394" y="1441"/>
                    <a:pt x="1370" y="1417"/>
                  </a:cubicBezTo>
                  <a:cubicBezTo>
                    <a:pt x="1368" y="1416"/>
                    <a:pt x="1367" y="1415"/>
                    <a:pt x="1366" y="1415"/>
                  </a:cubicBezTo>
                  <a:lnTo>
                    <a:pt x="1366" y="1415"/>
                  </a:lnTo>
                  <a:cubicBezTo>
                    <a:pt x="1361" y="1415"/>
                    <a:pt x="1370" y="1441"/>
                    <a:pt x="1370" y="1441"/>
                  </a:cubicBezTo>
                  <a:lnTo>
                    <a:pt x="1370" y="1453"/>
                  </a:lnTo>
                  <a:cubicBezTo>
                    <a:pt x="1370" y="1465"/>
                    <a:pt x="1358" y="1453"/>
                    <a:pt x="1370" y="1477"/>
                  </a:cubicBezTo>
                  <a:lnTo>
                    <a:pt x="1370" y="1501"/>
                  </a:lnTo>
                  <a:cubicBezTo>
                    <a:pt x="1370" y="1489"/>
                    <a:pt x="1346" y="1441"/>
                    <a:pt x="1334" y="1441"/>
                  </a:cubicBezTo>
                  <a:cubicBezTo>
                    <a:pt x="1322" y="1441"/>
                    <a:pt x="1322" y="1441"/>
                    <a:pt x="1310" y="1453"/>
                  </a:cubicBezTo>
                  <a:cubicBezTo>
                    <a:pt x="1310" y="1459"/>
                    <a:pt x="1310" y="1459"/>
                    <a:pt x="1312" y="1459"/>
                  </a:cubicBezTo>
                  <a:cubicBezTo>
                    <a:pt x="1313" y="1459"/>
                    <a:pt x="1316" y="1459"/>
                    <a:pt x="1322" y="1465"/>
                  </a:cubicBezTo>
                  <a:cubicBezTo>
                    <a:pt x="1343" y="1465"/>
                    <a:pt x="1327" y="1465"/>
                    <a:pt x="1323" y="1481"/>
                  </a:cubicBezTo>
                  <a:lnTo>
                    <a:pt x="1323" y="1481"/>
                  </a:lnTo>
                  <a:cubicBezTo>
                    <a:pt x="1319" y="1478"/>
                    <a:pt x="1315" y="1477"/>
                    <a:pt x="1310" y="1477"/>
                  </a:cubicBezTo>
                  <a:cubicBezTo>
                    <a:pt x="1310" y="1477"/>
                    <a:pt x="1298" y="1477"/>
                    <a:pt x="1286" y="1489"/>
                  </a:cubicBezTo>
                  <a:cubicBezTo>
                    <a:pt x="1286" y="1501"/>
                    <a:pt x="1310" y="1513"/>
                    <a:pt x="1322" y="1536"/>
                  </a:cubicBezTo>
                  <a:cubicBezTo>
                    <a:pt x="1310" y="1536"/>
                    <a:pt x="1286" y="1524"/>
                    <a:pt x="1286" y="1513"/>
                  </a:cubicBezTo>
                  <a:cubicBezTo>
                    <a:pt x="1274" y="1501"/>
                    <a:pt x="1274" y="1501"/>
                    <a:pt x="1286" y="1489"/>
                  </a:cubicBezTo>
                  <a:lnTo>
                    <a:pt x="1286" y="1489"/>
                  </a:lnTo>
                  <a:cubicBezTo>
                    <a:pt x="1286" y="1489"/>
                    <a:pt x="1281" y="1494"/>
                    <a:pt x="1274" y="1494"/>
                  </a:cubicBezTo>
                  <a:cubicBezTo>
                    <a:pt x="1271" y="1494"/>
                    <a:pt x="1267" y="1493"/>
                    <a:pt x="1263" y="1489"/>
                  </a:cubicBezTo>
                  <a:cubicBezTo>
                    <a:pt x="1251" y="1465"/>
                    <a:pt x="1239" y="1453"/>
                    <a:pt x="1227" y="1429"/>
                  </a:cubicBezTo>
                  <a:lnTo>
                    <a:pt x="1227" y="1429"/>
                  </a:lnTo>
                  <a:cubicBezTo>
                    <a:pt x="1239" y="1453"/>
                    <a:pt x="1251" y="1489"/>
                    <a:pt x="1263" y="1513"/>
                  </a:cubicBezTo>
                  <a:lnTo>
                    <a:pt x="1263" y="1524"/>
                  </a:lnTo>
                  <a:cubicBezTo>
                    <a:pt x="1263" y="1528"/>
                    <a:pt x="1263" y="1531"/>
                    <a:pt x="1263" y="1534"/>
                  </a:cubicBezTo>
                  <a:lnTo>
                    <a:pt x="1263" y="1534"/>
                  </a:lnTo>
                  <a:cubicBezTo>
                    <a:pt x="1264" y="1533"/>
                    <a:pt x="1264" y="1533"/>
                    <a:pt x="1265" y="1533"/>
                  </a:cubicBezTo>
                  <a:cubicBezTo>
                    <a:pt x="1271" y="1533"/>
                    <a:pt x="1286" y="1548"/>
                    <a:pt x="1286" y="1548"/>
                  </a:cubicBezTo>
                  <a:lnTo>
                    <a:pt x="1274" y="1560"/>
                  </a:lnTo>
                  <a:cubicBezTo>
                    <a:pt x="1274" y="1560"/>
                    <a:pt x="1271" y="1557"/>
                    <a:pt x="1268" y="1553"/>
                  </a:cubicBezTo>
                  <a:lnTo>
                    <a:pt x="1268" y="1553"/>
                  </a:lnTo>
                  <a:cubicBezTo>
                    <a:pt x="1268" y="1553"/>
                    <a:pt x="1268" y="1553"/>
                    <a:pt x="1268" y="1553"/>
                  </a:cubicBezTo>
                  <a:cubicBezTo>
                    <a:pt x="1267" y="1553"/>
                    <a:pt x="1266" y="1551"/>
                    <a:pt x="1263" y="1548"/>
                  </a:cubicBezTo>
                  <a:cubicBezTo>
                    <a:pt x="1251" y="1524"/>
                    <a:pt x="1239" y="1501"/>
                    <a:pt x="1227" y="1477"/>
                  </a:cubicBezTo>
                  <a:cubicBezTo>
                    <a:pt x="1223" y="1469"/>
                    <a:pt x="1222" y="1467"/>
                    <a:pt x="1222" y="1467"/>
                  </a:cubicBezTo>
                  <a:lnTo>
                    <a:pt x="1222" y="1467"/>
                  </a:lnTo>
                  <a:cubicBezTo>
                    <a:pt x="1221" y="1467"/>
                    <a:pt x="1227" y="1480"/>
                    <a:pt x="1227" y="1489"/>
                  </a:cubicBezTo>
                  <a:cubicBezTo>
                    <a:pt x="1239" y="1501"/>
                    <a:pt x="1227" y="1513"/>
                    <a:pt x="1227" y="1513"/>
                  </a:cubicBezTo>
                  <a:lnTo>
                    <a:pt x="1215" y="1513"/>
                  </a:lnTo>
                  <a:cubicBezTo>
                    <a:pt x="1203" y="1524"/>
                    <a:pt x="1191" y="1513"/>
                    <a:pt x="1191" y="1536"/>
                  </a:cubicBezTo>
                  <a:cubicBezTo>
                    <a:pt x="1191" y="1560"/>
                    <a:pt x="1191" y="1560"/>
                    <a:pt x="1191" y="1560"/>
                  </a:cubicBezTo>
                  <a:lnTo>
                    <a:pt x="1167" y="1524"/>
                  </a:lnTo>
                  <a:cubicBezTo>
                    <a:pt x="1160" y="1518"/>
                    <a:pt x="1154" y="1511"/>
                    <a:pt x="1149" y="1511"/>
                  </a:cubicBezTo>
                  <a:cubicBezTo>
                    <a:pt x="1146" y="1511"/>
                    <a:pt x="1144" y="1514"/>
                    <a:pt x="1144" y="1524"/>
                  </a:cubicBezTo>
                  <a:lnTo>
                    <a:pt x="1144" y="1548"/>
                  </a:lnTo>
                  <a:cubicBezTo>
                    <a:pt x="1144" y="1548"/>
                    <a:pt x="1120" y="1513"/>
                    <a:pt x="1120" y="1513"/>
                  </a:cubicBezTo>
                  <a:lnTo>
                    <a:pt x="1120" y="1513"/>
                  </a:lnTo>
                  <a:cubicBezTo>
                    <a:pt x="1120" y="1513"/>
                    <a:pt x="1132" y="1536"/>
                    <a:pt x="1120" y="1548"/>
                  </a:cubicBezTo>
                  <a:cubicBezTo>
                    <a:pt x="1108" y="1548"/>
                    <a:pt x="1120" y="1548"/>
                    <a:pt x="1120" y="1560"/>
                  </a:cubicBezTo>
                  <a:cubicBezTo>
                    <a:pt x="1132" y="1584"/>
                    <a:pt x="1132" y="1596"/>
                    <a:pt x="1132" y="1620"/>
                  </a:cubicBezTo>
                  <a:cubicBezTo>
                    <a:pt x="1120" y="1596"/>
                    <a:pt x="1108" y="1584"/>
                    <a:pt x="1108" y="1560"/>
                  </a:cubicBezTo>
                  <a:cubicBezTo>
                    <a:pt x="1120" y="1560"/>
                    <a:pt x="1120" y="1548"/>
                    <a:pt x="1108" y="1548"/>
                  </a:cubicBezTo>
                  <a:cubicBezTo>
                    <a:pt x="1108" y="1548"/>
                    <a:pt x="1108" y="1559"/>
                    <a:pt x="1104" y="1559"/>
                  </a:cubicBezTo>
                  <a:cubicBezTo>
                    <a:pt x="1102" y="1559"/>
                    <a:pt x="1100" y="1556"/>
                    <a:pt x="1096" y="1548"/>
                  </a:cubicBezTo>
                  <a:cubicBezTo>
                    <a:pt x="1089" y="1538"/>
                    <a:pt x="1085" y="1535"/>
                    <a:pt x="1081" y="1535"/>
                  </a:cubicBezTo>
                  <a:cubicBezTo>
                    <a:pt x="1072" y="1535"/>
                    <a:pt x="1072" y="1560"/>
                    <a:pt x="1072" y="1560"/>
                  </a:cubicBezTo>
                  <a:cubicBezTo>
                    <a:pt x="1072" y="1596"/>
                    <a:pt x="1084" y="1584"/>
                    <a:pt x="1084" y="1620"/>
                  </a:cubicBezTo>
                  <a:cubicBezTo>
                    <a:pt x="1084" y="1620"/>
                    <a:pt x="1072" y="1584"/>
                    <a:pt x="1072" y="1584"/>
                  </a:cubicBezTo>
                  <a:cubicBezTo>
                    <a:pt x="1072" y="1608"/>
                    <a:pt x="1072" y="1620"/>
                    <a:pt x="1072" y="1643"/>
                  </a:cubicBezTo>
                  <a:cubicBezTo>
                    <a:pt x="1063" y="1625"/>
                    <a:pt x="1039" y="1550"/>
                    <a:pt x="1035" y="1550"/>
                  </a:cubicBezTo>
                  <a:lnTo>
                    <a:pt x="1035" y="1550"/>
                  </a:lnTo>
                  <a:cubicBezTo>
                    <a:pt x="1033" y="1550"/>
                    <a:pt x="1034" y="1556"/>
                    <a:pt x="1036" y="1572"/>
                  </a:cubicBezTo>
                  <a:cubicBezTo>
                    <a:pt x="1036" y="1580"/>
                    <a:pt x="1036" y="1588"/>
                    <a:pt x="1036" y="1596"/>
                  </a:cubicBezTo>
                  <a:lnTo>
                    <a:pt x="1036" y="1608"/>
                  </a:lnTo>
                  <a:cubicBezTo>
                    <a:pt x="1036" y="1608"/>
                    <a:pt x="1024" y="1560"/>
                    <a:pt x="1013" y="1548"/>
                  </a:cubicBezTo>
                  <a:cubicBezTo>
                    <a:pt x="1009" y="1544"/>
                    <a:pt x="1006" y="1543"/>
                    <a:pt x="1004" y="1543"/>
                  </a:cubicBezTo>
                  <a:cubicBezTo>
                    <a:pt x="1001" y="1543"/>
                    <a:pt x="1001" y="1548"/>
                    <a:pt x="1001" y="1548"/>
                  </a:cubicBezTo>
                  <a:cubicBezTo>
                    <a:pt x="1001" y="1548"/>
                    <a:pt x="1001" y="1584"/>
                    <a:pt x="1001" y="1584"/>
                  </a:cubicBezTo>
                  <a:cubicBezTo>
                    <a:pt x="1001" y="1584"/>
                    <a:pt x="1001" y="1584"/>
                    <a:pt x="989" y="1572"/>
                  </a:cubicBezTo>
                  <a:cubicBezTo>
                    <a:pt x="989" y="1560"/>
                    <a:pt x="989" y="1548"/>
                    <a:pt x="989" y="1536"/>
                  </a:cubicBezTo>
                  <a:cubicBezTo>
                    <a:pt x="989" y="1536"/>
                    <a:pt x="989" y="1600"/>
                    <a:pt x="981" y="1600"/>
                  </a:cubicBezTo>
                  <a:cubicBezTo>
                    <a:pt x="980" y="1600"/>
                    <a:pt x="978" y="1599"/>
                    <a:pt x="977" y="1596"/>
                  </a:cubicBezTo>
                  <a:cubicBezTo>
                    <a:pt x="965" y="1560"/>
                    <a:pt x="977" y="1548"/>
                    <a:pt x="965" y="1548"/>
                  </a:cubicBezTo>
                  <a:cubicBezTo>
                    <a:pt x="961" y="1544"/>
                    <a:pt x="958" y="1543"/>
                    <a:pt x="957" y="1543"/>
                  </a:cubicBezTo>
                  <a:cubicBezTo>
                    <a:pt x="953" y="1543"/>
                    <a:pt x="953" y="1548"/>
                    <a:pt x="953" y="1548"/>
                  </a:cubicBezTo>
                  <a:cubicBezTo>
                    <a:pt x="953" y="1559"/>
                    <a:pt x="972" y="1598"/>
                    <a:pt x="968" y="1598"/>
                  </a:cubicBezTo>
                  <a:cubicBezTo>
                    <a:pt x="967" y="1598"/>
                    <a:pt x="966" y="1597"/>
                    <a:pt x="965" y="1596"/>
                  </a:cubicBezTo>
                  <a:cubicBezTo>
                    <a:pt x="965" y="1596"/>
                    <a:pt x="953" y="1584"/>
                    <a:pt x="953" y="1584"/>
                  </a:cubicBezTo>
                  <a:lnTo>
                    <a:pt x="941" y="1584"/>
                  </a:lnTo>
                  <a:cubicBezTo>
                    <a:pt x="941" y="1560"/>
                    <a:pt x="941" y="1548"/>
                    <a:pt x="941" y="1536"/>
                  </a:cubicBezTo>
                  <a:cubicBezTo>
                    <a:pt x="941" y="1560"/>
                    <a:pt x="941" y="1572"/>
                    <a:pt x="929" y="1584"/>
                  </a:cubicBezTo>
                  <a:cubicBezTo>
                    <a:pt x="929" y="1584"/>
                    <a:pt x="929" y="1589"/>
                    <a:pt x="926" y="1589"/>
                  </a:cubicBezTo>
                  <a:cubicBezTo>
                    <a:pt x="924" y="1589"/>
                    <a:pt x="921" y="1588"/>
                    <a:pt x="917" y="1584"/>
                  </a:cubicBezTo>
                  <a:cubicBezTo>
                    <a:pt x="905" y="1584"/>
                    <a:pt x="917" y="1572"/>
                    <a:pt x="917" y="1572"/>
                  </a:cubicBezTo>
                  <a:cubicBezTo>
                    <a:pt x="917" y="1566"/>
                    <a:pt x="914" y="1563"/>
                    <a:pt x="911" y="1563"/>
                  </a:cubicBezTo>
                  <a:cubicBezTo>
                    <a:pt x="911" y="1563"/>
                    <a:pt x="911" y="1563"/>
                    <a:pt x="910" y="1563"/>
                  </a:cubicBezTo>
                  <a:lnTo>
                    <a:pt x="910" y="1563"/>
                  </a:lnTo>
                  <a:cubicBezTo>
                    <a:pt x="911" y="1552"/>
                    <a:pt x="910" y="1541"/>
                    <a:pt x="905" y="1536"/>
                  </a:cubicBezTo>
                  <a:cubicBezTo>
                    <a:pt x="904" y="1535"/>
                    <a:pt x="903" y="1534"/>
                    <a:pt x="902" y="1534"/>
                  </a:cubicBezTo>
                  <a:cubicBezTo>
                    <a:pt x="895" y="1534"/>
                    <a:pt x="894" y="1555"/>
                    <a:pt x="894" y="1555"/>
                  </a:cubicBezTo>
                  <a:cubicBezTo>
                    <a:pt x="893" y="1555"/>
                    <a:pt x="893" y="1553"/>
                    <a:pt x="893" y="1548"/>
                  </a:cubicBezTo>
                  <a:cubicBezTo>
                    <a:pt x="890" y="1545"/>
                    <a:pt x="888" y="1544"/>
                    <a:pt x="886" y="1544"/>
                  </a:cubicBezTo>
                  <a:cubicBezTo>
                    <a:pt x="881" y="1544"/>
                    <a:pt x="878" y="1555"/>
                    <a:pt x="870" y="1572"/>
                  </a:cubicBezTo>
                  <a:cubicBezTo>
                    <a:pt x="862" y="1572"/>
                    <a:pt x="859" y="1588"/>
                    <a:pt x="858" y="1588"/>
                  </a:cubicBezTo>
                  <a:cubicBezTo>
                    <a:pt x="858" y="1588"/>
                    <a:pt x="858" y="1584"/>
                    <a:pt x="858" y="1572"/>
                  </a:cubicBezTo>
                  <a:cubicBezTo>
                    <a:pt x="858" y="1572"/>
                    <a:pt x="858" y="1584"/>
                    <a:pt x="858" y="1596"/>
                  </a:cubicBezTo>
                  <a:lnTo>
                    <a:pt x="858" y="1608"/>
                  </a:lnTo>
                  <a:cubicBezTo>
                    <a:pt x="858" y="1625"/>
                    <a:pt x="858" y="1636"/>
                    <a:pt x="853" y="1636"/>
                  </a:cubicBezTo>
                  <a:cubicBezTo>
                    <a:pt x="851" y="1636"/>
                    <a:pt x="849" y="1635"/>
                    <a:pt x="846" y="1632"/>
                  </a:cubicBezTo>
                  <a:cubicBezTo>
                    <a:pt x="842" y="1623"/>
                    <a:pt x="840" y="1611"/>
                    <a:pt x="841" y="1599"/>
                  </a:cubicBezTo>
                  <a:lnTo>
                    <a:pt x="841" y="1599"/>
                  </a:lnTo>
                  <a:cubicBezTo>
                    <a:pt x="841" y="1599"/>
                    <a:pt x="840" y="1599"/>
                    <a:pt x="840" y="1599"/>
                  </a:cubicBezTo>
                  <a:cubicBezTo>
                    <a:pt x="837" y="1599"/>
                    <a:pt x="834" y="1596"/>
                    <a:pt x="834" y="1596"/>
                  </a:cubicBezTo>
                  <a:lnTo>
                    <a:pt x="834" y="1560"/>
                  </a:lnTo>
                  <a:lnTo>
                    <a:pt x="834" y="1548"/>
                  </a:lnTo>
                  <a:cubicBezTo>
                    <a:pt x="834" y="1548"/>
                    <a:pt x="834" y="1572"/>
                    <a:pt x="822" y="1572"/>
                  </a:cubicBezTo>
                  <a:lnTo>
                    <a:pt x="786" y="1572"/>
                  </a:lnTo>
                  <a:cubicBezTo>
                    <a:pt x="774" y="1572"/>
                    <a:pt x="786" y="1560"/>
                    <a:pt x="786" y="1548"/>
                  </a:cubicBezTo>
                  <a:cubicBezTo>
                    <a:pt x="786" y="1536"/>
                    <a:pt x="786" y="1536"/>
                    <a:pt x="774" y="1536"/>
                  </a:cubicBezTo>
                  <a:cubicBezTo>
                    <a:pt x="774" y="1536"/>
                    <a:pt x="774" y="1526"/>
                    <a:pt x="771" y="1526"/>
                  </a:cubicBezTo>
                  <a:cubicBezTo>
                    <a:pt x="769" y="1526"/>
                    <a:pt x="766" y="1528"/>
                    <a:pt x="763" y="1536"/>
                  </a:cubicBezTo>
                  <a:cubicBezTo>
                    <a:pt x="759" y="1540"/>
                    <a:pt x="757" y="1542"/>
                    <a:pt x="757" y="1542"/>
                  </a:cubicBezTo>
                  <a:cubicBezTo>
                    <a:pt x="756" y="1542"/>
                    <a:pt x="759" y="1536"/>
                    <a:pt x="751" y="1536"/>
                  </a:cubicBezTo>
                  <a:cubicBezTo>
                    <a:pt x="751" y="1534"/>
                    <a:pt x="751" y="1533"/>
                    <a:pt x="751" y="1533"/>
                  </a:cubicBezTo>
                  <a:cubicBezTo>
                    <a:pt x="750" y="1533"/>
                    <a:pt x="748" y="1548"/>
                    <a:pt x="739" y="1548"/>
                  </a:cubicBezTo>
                  <a:cubicBezTo>
                    <a:pt x="739" y="1548"/>
                    <a:pt x="739" y="1548"/>
                    <a:pt x="739" y="1536"/>
                  </a:cubicBezTo>
                  <a:cubicBezTo>
                    <a:pt x="720" y="1555"/>
                    <a:pt x="709" y="1573"/>
                    <a:pt x="699" y="1597"/>
                  </a:cubicBezTo>
                  <a:lnTo>
                    <a:pt x="699" y="1597"/>
                  </a:lnTo>
                  <a:cubicBezTo>
                    <a:pt x="700" y="1596"/>
                    <a:pt x="702" y="1596"/>
                    <a:pt x="703" y="1596"/>
                  </a:cubicBezTo>
                  <a:cubicBezTo>
                    <a:pt x="715" y="1596"/>
                    <a:pt x="703" y="1619"/>
                    <a:pt x="692" y="1620"/>
                  </a:cubicBezTo>
                  <a:lnTo>
                    <a:pt x="692" y="1620"/>
                  </a:lnTo>
                  <a:cubicBezTo>
                    <a:pt x="692" y="1619"/>
                    <a:pt x="692" y="1618"/>
                    <a:pt x="692" y="1616"/>
                  </a:cubicBezTo>
                  <a:lnTo>
                    <a:pt x="692" y="1616"/>
                  </a:lnTo>
                  <a:cubicBezTo>
                    <a:pt x="692" y="1618"/>
                    <a:pt x="691" y="1619"/>
                    <a:pt x="691" y="1620"/>
                  </a:cubicBezTo>
                  <a:lnTo>
                    <a:pt x="691" y="1632"/>
                  </a:lnTo>
                  <a:cubicBezTo>
                    <a:pt x="691" y="1632"/>
                    <a:pt x="691" y="1626"/>
                    <a:pt x="692" y="1620"/>
                  </a:cubicBezTo>
                  <a:lnTo>
                    <a:pt x="703" y="1620"/>
                  </a:lnTo>
                  <a:cubicBezTo>
                    <a:pt x="703" y="1620"/>
                    <a:pt x="703" y="1632"/>
                    <a:pt x="703" y="1643"/>
                  </a:cubicBezTo>
                  <a:cubicBezTo>
                    <a:pt x="703" y="1655"/>
                    <a:pt x="703" y="1667"/>
                    <a:pt x="715" y="1667"/>
                  </a:cubicBezTo>
                  <a:cubicBezTo>
                    <a:pt x="727" y="1667"/>
                    <a:pt x="727" y="1620"/>
                    <a:pt x="739" y="1608"/>
                  </a:cubicBezTo>
                  <a:cubicBezTo>
                    <a:pt x="751" y="1608"/>
                    <a:pt x="739" y="1608"/>
                    <a:pt x="751" y="1632"/>
                  </a:cubicBezTo>
                  <a:cubicBezTo>
                    <a:pt x="751" y="1655"/>
                    <a:pt x="751" y="1655"/>
                    <a:pt x="751" y="1655"/>
                  </a:cubicBezTo>
                  <a:cubicBezTo>
                    <a:pt x="751" y="1655"/>
                    <a:pt x="751" y="1655"/>
                    <a:pt x="763" y="1632"/>
                  </a:cubicBezTo>
                  <a:cubicBezTo>
                    <a:pt x="768" y="1620"/>
                    <a:pt x="771" y="1614"/>
                    <a:pt x="773" y="1614"/>
                  </a:cubicBezTo>
                  <a:cubicBezTo>
                    <a:pt x="774" y="1614"/>
                    <a:pt x="774" y="1620"/>
                    <a:pt x="774" y="1632"/>
                  </a:cubicBezTo>
                  <a:cubicBezTo>
                    <a:pt x="774" y="1643"/>
                    <a:pt x="751" y="1679"/>
                    <a:pt x="774" y="1679"/>
                  </a:cubicBezTo>
                  <a:cubicBezTo>
                    <a:pt x="777" y="1681"/>
                    <a:pt x="779" y="1682"/>
                    <a:pt x="780" y="1682"/>
                  </a:cubicBezTo>
                  <a:cubicBezTo>
                    <a:pt x="786" y="1682"/>
                    <a:pt x="786" y="1665"/>
                    <a:pt x="786" y="1655"/>
                  </a:cubicBezTo>
                  <a:cubicBezTo>
                    <a:pt x="786" y="1655"/>
                    <a:pt x="813" y="1629"/>
                    <a:pt x="820" y="1629"/>
                  </a:cubicBezTo>
                  <a:cubicBezTo>
                    <a:pt x="821" y="1629"/>
                    <a:pt x="822" y="1630"/>
                    <a:pt x="822" y="1632"/>
                  </a:cubicBezTo>
                  <a:cubicBezTo>
                    <a:pt x="813" y="1641"/>
                    <a:pt x="811" y="1656"/>
                    <a:pt x="805" y="1673"/>
                  </a:cubicBezTo>
                  <a:lnTo>
                    <a:pt x="805" y="1673"/>
                  </a:lnTo>
                  <a:cubicBezTo>
                    <a:pt x="813" y="1666"/>
                    <a:pt x="826" y="1663"/>
                    <a:pt x="834" y="1655"/>
                  </a:cubicBezTo>
                  <a:cubicBezTo>
                    <a:pt x="834" y="1650"/>
                    <a:pt x="834" y="1648"/>
                    <a:pt x="835" y="1648"/>
                  </a:cubicBezTo>
                  <a:cubicBezTo>
                    <a:pt x="836" y="1648"/>
                    <a:pt x="839" y="1653"/>
                    <a:pt x="846" y="1667"/>
                  </a:cubicBezTo>
                  <a:cubicBezTo>
                    <a:pt x="858" y="1667"/>
                    <a:pt x="846" y="1667"/>
                    <a:pt x="858" y="1679"/>
                  </a:cubicBezTo>
                  <a:cubicBezTo>
                    <a:pt x="858" y="1671"/>
                    <a:pt x="858" y="1663"/>
                    <a:pt x="858" y="1655"/>
                  </a:cubicBezTo>
                  <a:cubicBezTo>
                    <a:pt x="858" y="1659"/>
                    <a:pt x="859" y="1660"/>
                    <a:pt x="860" y="1660"/>
                  </a:cubicBezTo>
                  <a:cubicBezTo>
                    <a:pt x="864" y="1660"/>
                    <a:pt x="870" y="1652"/>
                    <a:pt x="870" y="1643"/>
                  </a:cubicBezTo>
                  <a:cubicBezTo>
                    <a:pt x="873" y="1640"/>
                    <a:pt x="875" y="1639"/>
                    <a:pt x="875" y="1639"/>
                  </a:cubicBezTo>
                  <a:lnTo>
                    <a:pt x="875" y="1639"/>
                  </a:lnTo>
                  <a:cubicBezTo>
                    <a:pt x="877" y="1639"/>
                    <a:pt x="873" y="1647"/>
                    <a:pt x="882" y="1655"/>
                  </a:cubicBezTo>
                  <a:cubicBezTo>
                    <a:pt x="882" y="1655"/>
                    <a:pt x="882" y="1667"/>
                    <a:pt x="882" y="1667"/>
                  </a:cubicBezTo>
                  <a:cubicBezTo>
                    <a:pt x="882" y="1667"/>
                    <a:pt x="882" y="1655"/>
                    <a:pt x="893" y="1643"/>
                  </a:cubicBezTo>
                  <a:cubicBezTo>
                    <a:pt x="905" y="1643"/>
                    <a:pt x="893" y="1655"/>
                    <a:pt x="905" y="1655"/>
                  </a:cubicBezTo>
                  <a:cubicBezTo>
                    <a:pt x="909" y="1659"/>
                    <a:pt x="912" y="1660"/>
                    <a:pt x="916" y="1660"/>
                  </a:cubicBezTo>
                  <a:cubicBezTo>
                    <a:pt x="923" y="1660"/>
                    <a:pt x="929" y="1652"/>
                    <a:pt x="929" y="1643"/>
                  </a:cubicBezTo>
                  <a:cubicBezTo>
                    <a:pt x="929" y="1643"/>
                    <a:pt x="930" y="1643"/>
                    <a:pt x="930" y="1642"/>
                  </a:cubicBezTo>
                  <a:lnTo>
                    <a:pt x="930" y="1642"/>
                  </a:lnTo>
                  <a:cubicBezTo>
                    <a:pt x="929" y="1646"/>
                    <a:pt x="929" y="1650"/>
                    <a:pt x="929" y="1655"/>
                  </a:cubicBezTo>
                  <a:lnTo>
                    <a:pt x="929" y="1667"/>
                  </a:lnTo>
                  <a:lnTo>
                    <a:pt x="941" y="1667"/>
                  </a:lnTo>
                  <a:cubicBezTo>
                    <a:pt x="951" y="1667"/>
                    <a:pt x="945" y="1652"/>
                    <a:pt x="948" y="1652"/>
                  </a:cubicBezTo>
                  <a:lnTo>
                    <a:pt x="948" y="1652"/>
                  </a:lnTo>
                  <a:cubicBezTo>
                    <a:pt x="949" y="1652"/>
                    <a:pt x="951" y="1653"/>
                    <a:pt x="953" y="1655"/>
                  </a:cubicBezTo>
                  <a:cubicBezTo>
                    <a:pt x="965" y="1667"/>
                    <a:pt x="965" y="1679"/>
                    <a:pt x="977" y="1679"/>
                  </a:cubicBezTo>
                  <a:cubicBezTo>
                    <a:pt x="977" y="1670"/>
                    <a:pt x="977" y="1640"/>
                    <a:pt x="977" y="1632"/>
                  </a:cubicBezTo>
                  <a:cubicBezTo>
                    <a:pt x="989" y="1643"/>
                    <a:pt x="989" y="1667"/>
                    <a:pt x="1001" y="1679"/>
                  </a:cubicBezTo>
                  <a:lnTo>
                    <a:pt x="1036" y="1679"/>
                  </a:lnTo>
                  <a:lnTo>
                    <a:pt x="1048" y="1667"/>
                  </a:lnTo>
                  <a:lnTo>
                    <a:pt x="1048" y="1643"/>
                  </a:lnTo>
                  <a:cubicBezTo>
                    <a:pt x="1048" y="1643"/>
                    <a:pt x="1060" y="1667"/>
                    <a:pt x="1060" y="1679"/>
                  </a:cubicBezTo>
                  <a:cubicBezTo>
                    <a:pt x="1072" y="1679"/>
                    <a:pt x="1072" y="1691"/>
                    <a:pt x="1084" y="1691"/>
                  </a:cubicBezTo>
                  <a:cubicBezTo>
                    <a:pt x="1084" y="1691"/>
                    <a:pt x="1084" y="1691"/>
                    <a:pt x="1084" y="1667"/>
                  </a:cubicBezTo>
                  <a:cubicBezTo>
                    <a:pt x="1084" y="1673"/>
                    <a:pt x="1084" y="1675"/>
                    <a:pt x="1084" y="1675"/>
                  </a:cubicBezTo>
                  <a:cubicBezTo>
                    <a:pt x="1085" y="1675"/>
                    <a:pt x="1087" y="1653"/>
                    <a:pt x="1096" y="1643"/>
                  </a:cubicBezTo>
                  <a:cubicBezTo>
                    <a:pt x="1096" y="1643"/>
                    <a:pt x="1108" y="1667"/>
                    <a:pt x="1108" y="1679"/>
                  </a:cubicBezTo>
                  <a:lnTo>
                    <a:pt x="1132" y="1679"/>
                  </a:lnTo>
                  <a:cubicBezTo>
                    <a:pt x="1132" y="1655"/>
                    <a:pt x="1120" y="1643"/>
                    <a:pt x="1120" y="1632"/>
                  </a:cubicBezTo>
                  <a:lnTo>
                    <a:pt x="1132" y="1632"/>
                  </a:lnTo>
                  <a:lnTo>
                    <a:pt x="1132" y="1643"/>
                  </a:lnTo>
                  <a:cubicBezTo>
                    <a:pt x="1132" y="1655"/>
                    <a:pt x="1144" y="1655"/>
                    <a:pt x="1144" y="1667"/>
                  </a:cubicBezTo>
                  <a:lnTo>
                    <a:pt x="1155" y="1667"/>
                  </a:lnTo>
                  <a:cubicBezTo>
                    <a:pt x="1155" y="1667"/>
                    <a:pt x="1155" y="1632"/>
                    <a:pt x="1155" y="1620"/>
                  </a:cubicBezTo>
                  <a:cubicBezTo>
                    <a:pt x="1155" y="1613"/>
                    <a:pt x="1155" y="1610"/>
                    <a:pt x="1156" y="1610"/>
                  </a:cubicBezTo>
                  <a:cubicBezTo>
                    <a:pt x="1156" y="1610"/>
                    <a:pt x="1159" y="1627"/>
                    <a:pt x="1167" y="1643"/>
                  </a:cubicBezTo>
                  <a:lnTo>
                    <a:pt x="1167" y="1620"/>
                  </a:lnTo>
                  <a:lnTo>
                    <a:pt x="1167" y="1596"/>
                  </a:lnTo>
                  <a:cubicBezTo>
                    <a:pt x="1167" y="1596"/>
                    <a:pt x="1179" y="1632"/>
                    <a:pt x="1191" y="1632"/>
                  </a:cubicBezTo>
                  <a:cubicBezTo>
                    <a:pt x="1191" y="1632"/>
                    <a:pt x="1191" y="1618"/>
                    <a:pt x="1191" y="1608"/>
                  </a:cubicBezTo>
                  <a:cubicBezTo>
                    <a:pt x="1191" y="1618"/>
                    <a:pt x="1200" y="1646"/>
                    <a:pt x="1202" y="1646"/>
                  </a:cubicBezTo>
                  <a:cubicBezTo>
                    <a:pt x="1203" y="1646"/>
                    <a:pt x="1203" y="1645"/>
                    <a:pt x="1203" y="1643"/>
                  </a:cubicBezTo>
                  <a:cubicBezTo>
                    <a:pt x="1203" y="1634"/>
                    <a:pt x="1203" y="1618"/>
                    <a:pt x="1198" y="1606"/>
                  </a:cubicBezTo>
                  <a:lnTo>
                    <a:pt x="1198" y="1606"/>
                  </a:lnTo>
                  <a:cubicBezTo>
                    <a:pt x="1206" y="1617"/>
                    <a:pt x="1213" y="1621"/>
                    <a:pt x="1219" y="1621"/>
                  </a:cubicBezTo>
                  <a:cubicBezTo>
                    <a:pt x="1229" y="1621"/>
                    <a:pt x="1237" y="1609"/>
                    <a:pt x="1243" y="1609"/>
                  </a:cubicBezTo>
                  <a:cubicBezTo>
                    <a:pt x="1245" y="1609"/>
                    <a:pt x="1248" y="1612"/>
                    <a:pt x="1251" y="1620"/>
                  </a:cubicBezTo>
                  <a:cubicBezTo>
                    <a:pt x="1257" y="1633"/>
                    <a:pt x="1261" y="1638"/>
                    <a:pt x="1264" y="1638"/>
                  </a:cubicBezTo>
                  <a:cubicBezTo>
                    <a:pt x="1270" y="1638"/>
                    <a:pt x="1266" y="1604"/>
                    <a:pt x="1274" y="1596"/>
                  </a:cubicBezTo>
                  <a:lnTo>
                    <a:pt x="1286" y="1596"/>
                  </a:lnTo>
                  <a:cubicBezTo>
                    <a:pt x="1286" y="1584"/>
                    <a:pt x="1286" y="1572"/>
                    <a:pt x="1298" y="1560"/>
                  </a:cubicBezTo>
                  <a:cubicBezTo>
                    <a:pt x="1310" y="1560"/>
                    <a:pt x="1310" y="1572"/>
                    <a:pt x="1322" y="1572"/>
                  </a:cubicBezTo>
                  <a:cubicBezTo>
                    <a:pt x="1334" y="1572"/>
                    <a:pt x="1322" y="1572"/>
                    <a:pt x="1322" y="1560"/>
                  </a:cubicBezTo>
                  <a:cubicBezTo>
                    <a:pt x="1322" y="1548"/>
                    <a:pt x="1310" y="1536"/>
                    <a:pt x="1310" y="1536"/>
                  </a:cubicBezTo>
                  <a:lnTo>
                    <a:pt x="1310" y="1536"/>
                  </a:lnTo>
                  <a:cubicBezTo>
                    <a:pt x="1322" y="1536"/>
                    <a:pt x="1346" y="1572"/>
                    <a:pt x="1358" y="1584"/>
                  </a:cubicBezTo>
                  <a:cubicBezTo>
                    <a:pt x="1334" y="1548"/>
                    <a:pt x="1394" y="1536"/>
                    <a:pt x="1394" y="1536"/>
                  </a:cubicBezTo>
                  <a:lnTo>
                    <a:pt x="1429" y="1536"/>
                  </a:lnTo>
                  <a:cubicBezTo>
                    <a:pt x="1429" y="1524"/>
                    <a:pt x="1429" y="1513"/>
                    <a:pt x="1429" y="1501"/>
                  </a:cubicBezTo>
                  <a:cubicBezTo>
                    <a:pt x="1429" y="1501"/>
                    <a:pt x="1426" y="1496"/>
                    <a:pt x="1423" y="1491"/>
                  </a:cubicBezTo>
                  <a:lnTo>
                    <a:pt x="1423" y="1491"/>
                  </a:lnTo>
                  <a:cubicBezTo>
                    <a:pt x="1426" y="1493"/>
                    <a:pt x="1429" y="1495"/>
                    <a:pt x="1430" y="1495"/>
                  </a:cubicBezTo>
                  <a:cubicBezTo>
                    <a:pt x="1432" y="1495"/>
                    <a:pt x="1432" y="1493"/>
                    <a:pt x="1429" y="1489"/>
                  </a:cubicBezTo>
                  <a:cubicBezTo>
                    <a:pt x="1429" y="1465"/>
                    <a:pt x="1417" y="1465"/>
                    <a:pt x="1429" y="1465"/>
                  </a:cubicBezTo>
                  <a:cubicBezTo>
                    <a:pt x="1441" y="1465"/>
                    <a:pt x="1465" y="1501"/>
                    <a:pt x="1465" y="1501"/>
                  </a:cubicBezTo>
                  <a:cubicBezTo>
                    <a:pt x="1465" y="1477"/>
                    <a:pt x="1453" y="1465"/>
                    <a:pt x="1441" y="1453"/>
                  </a:cubicBezTo>
                  <a:lnTo>
                    <a:pt x="1441" y="1453"/>
                  </a:lnTo>
                  <a:cubicBezTo>
                    <a:pt x="1441" y="1453"/>
                    <a:pt x="1465" y="1465"/>
                    <a:pt x="1477" y="1477"/>
                  </a:cubicBezTo>
                  <a:lnTo>
                    <a:pt x="1501" y="1477"/>
                  </a:lnTo>
                  <a:cubicBezTo>
                    <a:pt x="1501" y="1465"/>
                    <a:pt x="1465" y="1441"/>
                    <a:pt x="1477" y="1429"/>
                  </a:cubicBezTo>
                  <a:lnTo>
                    <a:pt x="1489" y="1429"/>
                  </a:lnTo>
                  <a:cubicBezTo>
                    <a:pt x="1489" y="1429"/>
                    <a:pt x="1477" y="1417"/>
                    <a:pt x="1489" y="1417"/>
                  </a:cubicBezTo>
                  <a:cubicBezTo>
                    <a:pt x="1489" y="1415"/>
                    <a:pt x="1490" y="1414"/>
                    <a:pt x="1492" y="1414"/>
                  </a:cubicBezTo>
                  <a:cubicBezTo>
                    <a:pt x="1496" y="1414"/>
                    <a:pt x="1505" y="1421"/>
                    <a:pt x="1510" y="1421"/>
                  </a:cubicBezTo>
                  <a:cubicBezTo>
                    <a:pt x="1512" y="1421"/>
                    <a:pt x="1513" y="1420"/>
                    <a:pt x="1513" y="1417"/>
                  </a:cubicBezTo>
                  <a:cubicBezTo>
                    <a:pt x="1525" y="1417"/>
                    <a:pt x="1513" y="1405"/>
                    <a:pt x="1501" y="1393"/>
                  </a:cubicBezTo>
                  <a:lnTo>
                    <a:pt x="1501" y="1393"/>
                  </a:lnTo>
                  <a:cubicBezTo>
                    <a:pt x="1501" y="1393"/>
                    <a:pt x="1531" y="1409"/>
                    <a:pt x="1537" y="1409"/>
                  </a:cubicBezTo>
                  <a:cubicBezTo>
                    <a:pt x="1539" y="1409"/>
                    <a:pt x="1539" y="1408"/>
                    <a:pt x="1536" y="1405"/>
                  </a:cubicBezTo>
                  <a:cubicBezTo>
                    <a:pt x="1525" y="1405"/>
                    <a:pt x="1501" y="1382"/>
                    <a:pt x="1501" y="1382"/>
                  </a:cubicBezTo>
                  <a:cubicBezTo>
                    <a:pt x="1505" y="1378"/>
                    <a:pt x="1509" y="1376"/>
                    <a:pt x="1512" y="1376"/>
                  </a:cubicBezTo>
                  <a:cubicBezTo>
                    <a:pt x="1519" y="1376"/>
                    <a:pt x="1525" y="1382"/>
                    <a:pt x="1525" y="1382"/>
                  </a:cubicBezTo>
                  <a:cubicBezTo>
                    <a:pt x="1536" y="1382"/>
                    <a:pt x="1548" y="1382"/>
                    <a:pt x="1525" y="1358"/>
                  </a:cubicBezTo>
                  <a:cubicBezTo>
                    <a:pt x="1536" y="1358"/>
                    <a:pt x="1560" y="1370"/>
                    <a:pt x="1572" y="1370"/>
                  </a:cubicBezTo>
                  <a:cubicBezTo>
                    <a:pt x="1548" y="1358"/>
                    <a:pt x="1560" y="1358"/>
                    <a:pt x="1560" y="1346"/>
                  </a:cubicBezTo>
                  <a:cubicBezTo>
                    <a:pt x="1560" y="1346"/>
                    <a:pt x="1560" y="1346"/>
                    <a:pt x="1560" y="1334"/>
                  </a:cubicBezTo>
                  <a:cubicBezTo>
                    <a:pt x="1560" y="1330"/>
                    <a:pt x="1563" y="1329"/>
                    <a:pt x="1566" y="1329"/>
                  </a:cubicBezTo>
                  <a:cubicBezTo>
                    <a:pt x="1573" y="1329"/>
                    <a:pt x="1584" y="1334"/>
                    <a:pt x="1584" y="1334"/>
                  </a:cubicBezTo>
                  <a:cubicBezTo>
                    <a:pt x="1596" y="1322"/>
                    <a:pt x="1572" y="1322"/>
                    <a:pt x="1584" y="1322"/>
                  </a:cubicBezTo>
                  <a:cubicBezTo>
                    <a:pt x="1584" y="1310"/>
                    <a:pt x="1584" y="1310"/>
                    <a:pt x="1584" y="1298"/>
                  </a:cubicBezTo>
                  <a:cubicBezTo>
                    <a:pt x="1596" y="1298"/>
                    <a:pt x="1584" y="1286"/>
                    <a:pt x="1560" y="1263"/>
                  </a:cubicBezTo>
                  <a:lnTo>
                    <a:pt x="1560" y="1263"/>
                  </a:lnTo>
                  <a:cubicBezTo>
                    <a:pt x="1572" y="1274"/>
                    <a:pt x="1584" y="1274"/>
                    <a:pt x="1596" y="1286"/>
                  </a:cubicBezTo>
                  <a:cubicBezTo>
                    <a:pt x="1603" y="1290"/>
                    <a:pt x="1606" y="1291"/>
                    <a:pt x="1606" y="1291"/>
                  </a:cubicBezTo>
                  <a:cubicBezTo>
                    <a:pt x="1608" y="1291"/>
                    <a:pt x="1596" y="1283"/>
                    <a:pt x="1596" y="1274"/>
                  </a:cubicBezTo>
                  <a:cubicBezTo>
                    <a:pt x="1584" y="1262"/>
                    <a:pt x="1581" y="1257"/>
                    <a:pt x="1586" y="1257"/>
                  </a:cubicBezTo>
                  <a:cubicBezTo>
                    <a:pt x="1590" y="1257"/>
                    <a:pt x="1602" y="1262"/>
                    <a:pt x="1620" y="1274"/>
                  </a:cubicBezTo>
                  <a:cubicBezTo>
                    <a:pt x="1625" y="1278"/>
                    <a:pt x="1627" y="1279"/>
                    <a:pt x="1628" y="1279"/>
                  </a:cubicBezTo>
                  <a:cubicBezTo>
                    <a:pt x="1630" y="1279"/>
                    <a:pt x="1587" y="1246"/>
                    <a:pt x="1595" y="1246"/>
                  </a:cubicBezTo>
                  <a:cubicBezTo>
                    <a:pt x="1597" y="1246"/>
                    <a:pt x="1601" y="1247"/>
                    <a:pt x="1608" y="1251"/>
                  </a:cubicBezTo>
                  <a:cubicBezTo>
                    <a:pt x="1618" y="1258"/>
                    <a:pt x="1626" y="1260"/>
                    <a:pt x="1630" y="1260"/>
                  </a:cubicBezTo>
                  <a:cubicBezTo>
                    <a:pt x="1639" y="1260"/>
                    <a:pt x="1635" y="1249"/>
                    <a:pt x="1619" y="1235"/>
                  </a:cubicBezTo>
                  <a:lnTo>
                    <a:pt x="1619" y="1235"/>
                  </a:lnTo>
                  <a:cubicBezTo>
                    <a:pt x="1627" y="1240"/>
                    <a:pt x="1635" y="1242"/>
                    <a:pt x="1644" y="1251"/>
                  </a:cubicBezTo>
                  <a:lnTo>
                    <a:pt x="1644" y="1239"/>
                  </a:lnTo>
                  <a:cubicBezTo>
                    <a:pt x="1644" y="1235"/>
                    <a:pt x="1645" y="1233"/>
                    <a:pt x="1647" y="1233"/>
                  </a:cubicBezTo>
                  <a:cubicBezTo>
                    <a:pt x="1650" y="1233"/>
                    <a:pt x="1655" y="1239"/>
                    <a:pt x="1655" y="1239"/>
                  </a:cubicBezTo>
                  <a:cubicBezTo>
                    <a:pt x="1667" y="1239"/>
                    <a:pt x="1655" y="1227"/>
                    <a:pt x="1655" y="1215"/>
                  </a:cubicBezTo>
                  <a:cubicBezTo>
                    <a:pt x="1667" y="1215"/>
                    <a:pt x="1667" y="1215"/>
                    <a:pt x="1667" y="1203"/>
                  </a:cubicBezTo>
                  <a:cubicBezTo>
                    <a:pt x="1679" y="1203"/>
                    <a:pt x="1691" y="1203"/>
                    <a:pt x="1691" y="1191"/>
                  </a:cubicBezTo>
                  <a:cubicBezTo>
                    <a:pt x="1691" y="1179"/>
                    <a:pt x="1667" y="1179"/>
                    <a:pt x="1667" y="1179"/>
                  </a:cubicBezTo>
                  <a:lnTo>
                    <a:pt x="1703" y="1179"/>
                  </a:lnTo>
                  <a:cubicBezTo>
                    <a:pt x="1715" y="1179"/>
                    <a:pt x="1691" y="1167"/>
                    <a:pt x="1691" y="1167"/>
                  </a:cubicBezTo>
                  <a:cubicBezTo>
                    <a:pt x="1679" y="1155"/>
                    <a:pt x="1632" y="1143"/>
                    <a:pt x="1655" y="1143"/>
                  </a:cubicBezTo>
                  <a:lnTo>
                    <a:pt x="1703" y="1143"/>
                  </a:lnTo>
                  <a:cubicBezTo>
                    <a:pt x="1713" y="1143"/>
                    <a:pt x="1671" y="1117"/>
                    <a:pt x="1681" y="1117"/>
                  </a:cubicBezTo>
                  <a:cubicBezTo>
                    <a:pt x="1683" y="1117"/>
                    <a:pt x="1686" y="1118"/>
                    <a:pt x="1691" y="1120"/>
                  </a:cubicBezTo>
                  <a:cubicBezTo>
                    <a:pt x="1698" y="1122"/>
                    <a:pt x="1703" y="1123"/>
                    <a:pt x="1706" y="1123"/>
                  </a:cubicBezTo>
                  <a:cubicBezTo>
                    <a:pt x="1719" y="1123"/>
                    <a:pt x="1703" y="1105"/>
                    <a:pt x="1703" y="1096"/>
                  </a:cubicBezTo>
                  <a:cubicBezTo>
                    <a:pt x="1703" y="1096"/>
                    <a:pt x="1691" y="1084"/>
                    <a:pt x="1703" y="1084"/>
                  </a:cubicBezTo>
                  <a:cubicBezTo>
                    <a:pt x="1707" y="1080"/>
                    <a:pt x="1712" y="1079"/>
                    <a:pt x="1718" y="1079"/>
                  </a:cubicBezTo>
                  <a:cubicBezTo>
                    <a:pt x="1728" y="1079"/>
                    <a:pt x="1739" y="1084"/>
                    <a:pt x="1739" y="1084"/>
                  </a:cubicBezTo>
                  <a:cubicBezTo>
                    <a:pt x="1727" y="1072"/>
                    <a:pt x="1715" y="1072"/>
                    <a:pt x="1703" y="1072"/>
                  </a:cubicBezTo>
                  <a:lnTo>
                    <a:pt x="1703" y="1060"/>
                  </a:lnTo>
                  <a:cubicBezTo>
                    <a:pt x="1703" y="1054"/>
                    <a:pt x="1706" y="1051"/>
                    <a:pt x="1712" y="1051"/>
                  </a:cubicBezTo>
                  <a:cubicBezTo>
                    <a:pt x="1713" y="1051"/>
                    <a:pt x="1713" y="1051"/>
                    <a:pt x="1714" y="1051"/>
                  </a:cubicBezTo>
                  <a:lnTo>
                    <a:pt x="1714" y="1051"/>
                  </a:lnTo>
                  <a:cubicBezTo>
                    <a:pt x="1709" y="1050"/>
                    <a:pt x="1709" y="1049"/>
                    <a:pt x="1711" y="1049"/>
                  </a:cubicBezTo>
                  <a:cubicBezTo>
                    <a:pt x="1715" y="1049"/>
                    <a:pt x="1730" y="1052"/>
                    <a:pt x="1741" y="1052"/>
                  </a:cubicBezTo>
                  <a:cubicBezTo>
                    <a:pt x="1746" y="1052"/>
                    <a:pt x="1751" y="1051"/>
                    <a:pt x="1751" y="1048"/>
                  </a:cubicBezTo>
                  <a:cubicBezTo>
                    <a:pt x="1751" y="1036"/>
                    <a:pt x="1715" y="1024"/>
                    <a:pt x="1703" y="1024"/>
                  </a:cubicBezTo>
                  <a:cubicBezTo>
                    <a:pt x="1703" y="1020"/>
                    <a:pt x="1706" y="1019"/>
                    <a:pt x="1709" y="1019"/>
                  </a:cubicBezTo>
                  <a:cubicBezTo>
                    <a:pt x="1716" y="1019"/>
                    <a:pt x="1727" y="1024"/>
                    <a:pt x="1727" y="1024"/>
                  </a:cubicBezTo>
                  <a:cubicBezTo>
                    <a:pt x="1739" y="1024"/>
                    <a:pt x="1703" y="1012"/>
                    <a:pt x="1727" y="1001"/>
                  </a:cubicBezTo>
                  <a:cubicBezTo>
                    <a:pt x="1739" y="989"/>
                    <a:pt x="1739" y="989"/>
                    <a:pt x="1739" y="977"/>
                  </a:cubicBezTo>
                  <a:cubicBezTo>
                    <a:pt x="1739" y="977"/>
                    <a:pt x="1727" y="965"/>
                    <a:pt x="1727" y="965"/>
                  </a:cubicBezTo>
                  <a:cubicBezTo>
                    <a:pt x="1727" y="965"/>
                    <a:pt x="1798" y="953"/>
                    <a:pt x="1775" y="941"/>
                  </a:cubicBezTo>
                  <a:cubicBezTo>
                    <a:pt x="1763" y="935"/>
                    <a:pt x="1757" y="935"/>
                    <a:pt x="1754" y="935"/>
                  </a:cubicBezTo>
                  <a:cubicBezTo>
                    <a:pt x="1751" y="935"/>
                    <a:pt x="1751" y="935"/>
                    <a:pt x="1751" y="929"/>
                  </a:cubicBezTo>
                  <a:cubicBezTo>
                    <a:pt x="1751" y="929"/>
                    <a:pt x="1810" y="881"/>
                    <a:pt x="1751" y="870"/>
                  </a:cubicBezTo>
                  <a:cubicBezTo>
                    <a:pt x="1747" y="866"/>
                    <a:pt x="1745" y="864"/>
                    <a:pt x="1745" y="864"/>
                  </a:cubicBezTo>
                  <a:lnTo>
                    <a:pt x="1745" y="864"/>
                  </a:lnTo>
                  <a:cubicBezTo>
                    <a:pt x="1744" y="864"/>
                    <a:pt x="1747" y="870"/>
                    <a:pt x="1739" y="870"/>
                  </a:cubicBezTo>
                  <a:lnTo>
                    <a:pt x="1739" y="881"/>
                  </a:lnTo>
                  <a:cubicBezTo>
                    <a:pt x="1715" y="876"/>
                    <a:pt x="1691" y="873"/>
                    <a:pt x="1666" y="873"/>
                  </a:cubicBezTo>
                  <a:cubicBezTo>
                    <a:pt x="1644" y="873"/>
                    <a:pt x="1620" y="875"/>
                    <a:pt x="1595" y="879"/>
                  </a:cubicBezTo>
                  <a:lnTo>
                    <a:pt x="1595" y="879"/>
                  </a:lnTo>
                  <a:cubicBezTo>
                    <a:pt x="1609" y="873"/>
                    <a:pt x="1612" y="856"/>
                    <a:pt x="1632" y="846"/>
                  </a:cubicBezTo>
                  <a:lnTo>
                    <a:pt x="1632" y="834"/>
                  </a:lnTo>
                  <a:cubicBezTo>
                    <a:pt x="1620" y="822"/>
                    <a:pt x="1608" y="798"/>
                    <a:pt x="1620" y="774"/>
                  </a:cubicBezTo>
                  <a:cubicBezTo>
                    <a:pt x="1620" y="764"/>
                    <a:pt x="1646" y="736"/>
                    <a:pt x="1601" y="736"/>
                  </a:cubicBezTo>
                  <a:cubicBezTo>
                    <a:pt x="1593" y="736"/>
                    <a:pt x="1584" y="737"/>
                    <a:pt x="1572" y="739"/>
                  </a:cubicBezTo>
                  <a:cubicBezTo>
                    <a:pt x="1572" y="739"/>
                    <a:pt x="1546" y="744"/>
                    <a:pt x="1535" y="744"/>
                  </a:cubicBezTo>
                  <a:cubicBezTo>
                    <a:pt x="1530" y="744"/>
                    <a:pt x="1528" y="743"/>
                    <a:pt x="1536" y="739"/>
                  </a:cubicBezTo>
                  <a:lnTo>
                    <a:pt x="1584" y="727"/>
                  </a:lnTo>
                  <a:lnTo>
                    <a:pt x="1632" y="715"/>
                  </a:lnTo>
                  <a:lnTo>
                    <a:pt x="1632" y="715"/>
                  </a:lnTo>
                  <a:cubicBezTo>
                    <a:pt x="1632" y="715"/>
                    <a:pt x="1648" y="720"/>
                    <a:pt x="1658" y="720"/>
                  </a:cubicBezTo>
                  <a:cubicBezTo>
                    <a:pt x="1663" y="720"/>
                    <a:pt x="1667" y="719"/>
                    <a:pt x="1667" y="715"/>
                  </a:cubicBezTo>
                  <a:lnTo>
                    <a:pt x="1632" y="715"/>
                  </a:lnTo>
                  <a:lnTo>
                    <a:pt x="1679" y="703"/>
                  </a:lnTo>
                  <a:lnTo>
                    <a:pt x="1667" y="703"/>
                  </a:lnTo>
                  <a:cubicBezTo>
                    <a:pt x="1667" y="703"/>
                    <a:pt x="1655" y="703"/>
                    <a:pt x="1655" y="691"/>
                  </a:cubicBezTo>
                  <a:cubicBezTo>
                    <a:pt x="1655" y="691"/>
                    <a:pt x="1655" y="679"/>
                    <a:pt x="1679" y="667"/>
                  </a:cubicBezTo>
                  <a:lnTo>
                    <a:pt x="1679" y="667"/>
                  </a:lnTo>
                  <a:cubicBezTo>
                    <a:pt x="1663" y="675"/>
                    <a:pt x="1657" y="678"/>
                    <a:pt x="1654" y="678"/>
                  </a:cubicBezTo>
                  <a:cubicBezTo>
                    <a:pt x="1648" y="678"/>
                    <a:pt x="1655" y="667"/>
                    <a:pt x="1632" y="667"/>
                  </a:cubicBezTo>
                  <a:cubicBezTo>
                    <a:pt x="1604" y="674"/>
                    <a:pt x="1585" y="681"/>
                    <a:pt x="1580" y="681"/>
                  </a:cubicBezTo>
                  <a:cubicBezTo>
                    <a:pt x="1576" y="681"/>
                    <a:pt x="1581" y="677"/>
                    <a:pt x="1596" y="667"/>
                  </a:cubicBezTo>
                  <a:cubicBezTo>
                    <a:pt x="1611" y="667"/>
                    <a:pt x="1621" y="662"/>
                    <a:pt x="1630" y="659"/>
                  </a:cubicBezTo>
                  <a:lnTo>
                    <a:pt x="1630" y="659"/>
                  </a:lnTo>
                  <a:cubicBezTo>
                    <a:pt x="1632" y="660"/>
                    <a:pt x="1633" y="661"/>
                    <a:pt x="1635" y="661"/>
                  </a:cubicBezTo>
                  <a:cubicBezTo>
                    <a:pt x="1637" y="661"/>
                    <a:pt x="1640" y="659"/>
                    <a:pt x="1644" y="655"/>
                  </a:cubicBezTo>
                  <a:cubicBezTo>
                    <a:pt x="1639" y="655"/>
                    <a:pt x="1635" y="657"/>
                    <a:pt x="1630" y="659"/>
                  </a:cubicBezTo>
                  <a:lnTo>
                    <a:pt x="1630" y="659"/>
                  </a:lnTo>
                  <a:cubicBezTo>
                    <a:pt x="1628" y="657"/>
                    <a:pt x="1625" y="655"/>
                    <a:pt x="1620" y="655"/>
                  </a:cubicBezTo>
                  <a:cubicBezTo>
                    <a:pt x="1620" y="655"/>
                    <a:pt x="1632" y="655"/>
                    <a:pt x="1644" y="643"/>
                  </a:cubicBezTo>
                  <a:cubicBezTo>
                    <a:pt x="1679" y="631"/>
                    <a:pt x="1608" y="643"/>
                    <a:pt x="1632" y="620"/>
                  </a:cubicBezTo>
                  <a:lnTo>
                    <a:pt x="1584" y="620"/>
                  </a:lnTo>
                  <a:cubicBezTo>
                    <a:pt x="1596" y="620"/>
                    <a:pt x="1620" y="596"/>
                    <a:pt x="1620" y="596"/>
                  </a:cubicBezTo>
                  <a:lnTo>
                    <a:pt x="1620" y="596"/>
                  </a:lnTo>
                  <a:cubicBezTo>
                    <a:pt x="1620" y="596"/>
                    <a:pt x="1584" y="608"/>
                    <a:pt x="1584" y="608"/>
                  </a:cubicBezTo>
                  <a:lnTo>
                    <a:pt x="1596" y="608"/>
                  </a:lnTo>
                  <a:cubicBezTo>
                    <a:pt x="1596" y="608"/>
                    <a:pt x="1560" y="620"/>
                    <a:pt x="1560" y="620"/>
                  </a:cubicBezTo>
                  <a:cubicBezTo>
                    <a:pt x="1560" y="620"/>
                    <a:pt x="1560" y="620"/>
                    <a:pt x="1584" y="608"/>
                  </a:cubicBezTo>
                  <a:lnTo>
                    <a:pt x="1632" y="584"/>
                  </a:lnTo>
                  <a:cubicBezTo>
                    <a:pt x="1616" y="584"/>
                    <a:pt x="1600" y="589"/>
                    <a:pt x="1595" y="589"/>
                  </a:cubicBezTo>
                  <a:cubicBezTo>
                    <a:pt x="1592" y="589"/>
                    <a:pt x="1592" y="588"/>
                    <a:pt x="1596" y="584"/>
                  </a:cubicBezTo>
                  <a:cubicBezTo>
                    <a:pt x="1620" y="572"/>
                    <a:pt x="1608" y="572"/>
                    <a:pt x="1596" y="560"/>
                  </a:cubicBezTo>
                  <a:lnTo>
                    <a:pt x="1584" y="560"/>
                  </a:lnTo>
                  <a:lnTo>
                    <a:pt x="1584" y="548"/>
                  </a:lnTo>
                  <a:lnTo>
                    <a:pt x="1572" y="548"/>
                  </a:lnTo>
                  <a:cubicBezTo>
                    <a:pt x="1548" y="548"/>
                    <a:pt x="1572" y="536"/>
                    <a:pt x="1572" y="524"/>
                  </a:cubicBezTo>
                  <a:cubicBezTo>
                    <a:pt x="1572" y="524"/>
                    <a:pt x="1572" y="512"/>
                    <a:pt x="1560" y="512"/>
                  </a:cubicBezTo>
                  <a:cubicBezTo>
                    <a:pt x="1552" y="512"/>
                    <a:pt x="1534" y="523"/>
                    <a:pt x="1533" y="523"/>
                  </a:cubicBezTo>
                  <a:cubicBezTo>
                    <a:pt x="1532" y="523"/>
                    <a:pt x="1536" y="520"/>
                    <a:pt x="1548" y="512"/>
                  </a:cubicBezTo>
                  <a:cubicBezTo>
                    <a:pt x="1563" y="498"/>
                    <a:pt x="1569" y="488"/>
                    <a:pt x="1565" y="488"/>
                  </a:cubicBezTo>
                  <a:lnTo>
                    <a:pt x="1565" y="488"/>
                  </a:lnTo>
                  <a:cubicBezTo>
                    <a:pt x="1563" y="488"/>
                    <a:pt x="1557" y="491"/>
                    <a:pt x="1548" y="500"/>
                  </a:cubicBezTo>
                  <a:cubicBezTo>
                    <a:pt x="1532" y="517"/>
                    <a:pt x="1521" y="523"/>
                    <a:pt x="1515" y="523"/>
                  </a:cubicBezTo>
                  <a:cubicBezTo>
                    <a:pt x="1507" y="523"/>
                    <a:pt x="1506" y="514"/>
                    <a:pt x="1513" y="500"/>
                  </a:cubicBezTo>
                  <a:cubicBezTo>
                    <a:pt x="1536" y="489"/>
                    <a:pt x="1548" y="477"/>
                    <a:pt x="1536" y="477"/>
                  </a:cubicBezTo>
                  <a:cubicBezTo>
                    <a:pt x="1536" y="473"/>
                    <a:pt x="1534" y="471"/>
                    <a:pt x="1530" y="471"/>
                  </a:cubicBezTo>
                  <a:cubicBezTo>
                    <a:pt x="1522" y="471"/>
                    <a:pt x="1509" y="477"/>
                    <a:pt x="1501" y="477"/>
                  </a:cubicBezTo>
                  <a:cubicBezTo>
                    <a:pt x="1501" y="477"/>
                    <a:pt x="1501" y="465"/>
                    <a:pt x="1501" y="453"/>
                  </a:cubicBezTo>
                  <a:cubicBezTo>
                    <a:pt x="1501" y="441"/>
                    <a:pt x="1513" y="429"/>
                    <a:pt x="1513" y="429"/>
                  </a:cubicBezTo>
                  <a:cubicBezTo>
                    <a:pt x="1513" y="429"/>
                    <a:pt x="1513" y="417"/>
                    <a:pt x="1501" y="417"/>
                  </a:cubicBezTo>
                  <a:cubicBezTo>
                    <a:pt x="1493" y="417"/>
                    <a:pt x="1480" y="422"/>
                    <a:pt x="1475" y="422"/>
                  </a:cubicBezTo>
                  <a:cubicBezTo>
                    <a:pt x="1473" y="422"/>
                    <a:pt x="1473" y="421"/>
                    <a:pt x="1477" y="417"/>
                  </a:cubicBezTo>
                  <a:cubicBezTo>
                    <a:pt x="1501" y="405"/>
                    <a:pt x="1501" y="393"/>
                    <a:pt x="1489" y="393"/>
                  </a:cubicBezTo>
                  <a:cubicBezTo>
                    <a:pt x="1487" y="391"/>
                    <a:pt x="1484" y="390"/>
                    <a:pt x="1482" y="390"/>
                  </a:cubicBezTo>
                  <a:cubicBezTo>
                    <a:pt x="1481" y="390"/>
                    <a:pt x="1480" y="390"/>
                    <a:pt x="1479" y="391"/>
                  </a:cubicBezTo>
                  <a:lnTo>
                    <a:pt x="1479" y="391"/>
                  </a:lnTo>
                  <a:cubicBezTo>
                    <a:pt x="1483" y="382"/>
                    <a:pt x="1478" y="377"/>
                    <a:pt x="1470" y="377"/>
                  </a:cubicBezTo>
                  <a:cubicBezTo>
                    <a:pt x="1465" y="377"/>
                    <a:pt x="1459" y="378"/>
                    <a:pt x="1453" y="381"/>
                  </a:cubicBezTo>
                  <a:cubicBezTo>
                    <a:pt x="1446" y="385"/>
                    <a:pt x="1442" y="386"/>
                    <a:pt x="1440" y="386"/>
                  </a:cubicBezTo>
                  <a:cubicBezTo>
                    <a:pt x="1436" y="386"/>
                    <a:pt x="1445" y="378"/>
                    <a:pt x="1453" y="370"/>
                  </a:cubicBezTo>
                  <a:cubicBezTo>
                    <a:pt x="1465" y="358"/>
                    <a:pt x="1465" y="358"/>
                    <a:pt x="1477" y="358"/>
                  </a:cubicBezTo>
                  <a:cubicBezTo>
                    <a:pt x="1481" y="354"/>
                    <a:pt x="1481" y="352"/>
                    <a:pt x="1479" y="352"/>
                  </a:cubicBezTo>
                  <a:cubicBezTo>
                    <a:pt x="1476" y="352"/>
                    <a:pt x="1465" y="358"/>
                    <a:pt x="1465" y="358"/>
                  </a:cubicBezTo>
                  <a:cubicBezTo>
                    <a:pt x="1465" y="358"/>
                    <a:pt x="1453" y="358"/>
                    <a:pt x="1465" y="334"/>
                  </a:cubicBezTo>
                  <a:cubicBezTo>
                    <a:pt x="1469" y="330"/>
                    <a:pt x="1469" y="329"/>
                    <a:pt x="1467" y="329"/>
                  </a:cubicBezTo>
                  <a:cubicBezTo>
                    <a:pt x="1462" y="329"/>
                    <a:pt x="1449" y="334"/>
                    <a:pt x="1441" y="334"/>
                  </a:cubicBezTo>
                  <a:cubicBezTo>
                    <a:pt x="1441" y="334"/>
                    <a:pt x="1441" y="322"/>
                    <a:pt x="1417" y="322"/>
                  </a:cubicBezTo>
                  <a:cubicBezTo>
                    <a:pt x="1414" y="325"/>
                    <a:pt x="1411" y="327"/>
                    <a:pt x="1410" y="327"/>
                  </a:cubicBezTo>
                  <a:cubicBezTo>
                    <a:pt x="1405" y="327"/>
                    <a:pt x="1405" y="318"/>
                    <a:pt x="1405" y="310"/>
                  </a:cubicBezTo>
                  <a:cubicBezTo>
                    <a:pt x="1405" y="310"/>
                    <a:pt x="1405" y="295"/>
                    <a:pt x="1393" y="295"/>
                  </a:cubicBezTo>
                  <a:cubicBezTo>
                    <a:pt x="1390" y="295"/>
                    <a:pt x="1386" y="296"/>
                    <a:pt x="1382" y="298"/>
                  </a:cubicBezTo>
                  <a:cubicBezTo>
                    <a:pt x="1380" y="300"/>
                    <a:pt x="1379" y="301"/>
                    <a:pt x="1379" y="301"/>
                  </a:cubicBezTo>
                  <a:cubicBezTo>
                    <a:pt x="1376" y="301"/>
                    <a:pt x="1394" y="274"/>
                    <a:pt x="1394" y="274"/>
                  </a:cubicBezTo>
                  <a:cubicBezTo>
                    <a:pt x="1394" y="270"/>
                    <a:pt x="1392" y="269"/>
                    <a:pt x="1390" y="269"/>
                  </a:cubicBezTo>
                  <a:cubicBezTo>
                    <a:pt x="1387" y="269"/>
                    <a:pt x="1382" y="274"/>
                    <a:pt x="1382" y="274"/>
                  </a:cubicBezTo>
                  <a:cubicBezTo>
                    <a:pt x="1382" y="274"/>
                    <a:pt x="1382" y="262"/>
                    <a:pt x="1370" y="262"/>
                  </a:cubicBezTo>
                  <a:cubicBezTo>
                    <a:pt x="1362" y="262"/>
                    <a:pt x="1354" y="268"/>
                    <a:pt x="1353" y="268"/>
                  </a:cubicBezTo>
                  <a:cubicBezTo>
                    <a:pt x="1353" y="268"/>
                    <a:pt x="1354" y="266"/>
                    <a:pt x="1358" y="262"/>
                  </a:cubicBezTo>
                  <a:cubicBezTo>
                    <a:pt x="1358" y="249"/>
                    <a:pt x="1362" y="235"/>
                    <a:pt x="1356" y="235"/>
                  </a:cubicBezTo>
                  <a:cubicBezTo>
                    <a:pt x="1352" y="235"/>
                    <a:pt x="1342" y="242"/>
                    <a:pt x="1322" y="262"/>
                  </a:cubicBezTo>
                  <a:cubicBezTo>
                    <a:pt x="1358" y="226"/>
                    <a:pt x="1339" y="210"/>
                    <a:pt x="1318" y="210"/>
                  </a:cubicBezTo>
                  <a:cubicBezTo>
                    <a:pt x="1311" y="210"/>
                    <a:pt x="1304" y="212"/>
                    <a:pt x="1298" y="215"/>
                  </a:cubicBezTo>
                  <a:cubicBezTo>
                    <a:pt x="1296" y="217"/>
                    <a:pt x="1294" y="219"/>
                    <a:pt x="1293" y="219"/>
                  </a:cubicBezTo>
                  <a:cubicBezTo>
                    <a:pt x="1288" y="219"/>
                    <a:pt x="1313" y="177"/>
                    <a:pt x="1310" y="177"/>
                  </a:cubicBezTo>
                  <a:lnTo>
                    <a:pt x="1310" y="177"/>
                  </a:lnTo>
                  <a:cubicBezTo>
                    <a:pt x="1309" y="177"/>
                    <a:pt x="1306" y="181"/>
                    <a:pt x="1298" y="191"/>
                  </a:cubicBezTo>
                  <a:cubicBezTo>
                    <a:pt x="1283" y="206"/>
                    <a:pt x="1273" y="221"/>
                    <a:pt x="1270" y="221"/>
                  </a:cubicBezTo>
                  <a:cubicBezTo>
                    <a:pt x="1269" y="221"/>
                    <a:pt x="1270" y="216"/>
                    <a:pt x="1274" y="203"/>
                  </a:cubicBezTo>
                  <a:lnTo>
                    <a:pt x="1251" y="203"/>
                  </a:lnTo>
                  <a:cubicBezTo>
                    <a:pt x="1251" y="203"/>
                    <a:pt x="1263" y="191"/>
                    <a:pt x="1263" y="191"/>
                  </a:cubicBezTo>
                  <a:cubicBezTo>
                    <a:pt x="1269" y="185"/>
                    <a:pt x="1269" y="185"/>
                    <a:pt x="1267" y="185"/>
                  </a:cubicBezTo>
                  <a:cubicBezTo>
                    <a:pt x="1266" y="185"/>
                    <a:pt x="1263" y="185"/>
                    <a:pt x="1263" y="179"/>
                  </a:cubicBezTo>
                  <a:cubicBezTo>
                    <a:pt x="1263" y="167"/>
                    <a:pt x="1263" y="143"/>
                    <a:pt x="1251" y="143"/>
                  </a:cubicBezTo>
                  <a:cubicBezTo>
                    <a:pt x="1251" y="179"/>
                    <a:pt x="1239" y="215"/>
                    <a:pt x="1215" y="239"/>
                  </a:cubicBezTo>
                  <a:cubicBezTo>
                    <a:pt x="1215" y="239"/>
                    <a:pt x="1227" y="203"/>
                    <a:pt x="1239" y="191"/>
                  </a:cubicBezTo>
                  <a:cubicBezTo>
                    <a:pt x="1239" y="179"/>
                    <a:pt x="1239" y="179"/>
                    <a:pt x="1227" y="179"/>
                  </a:cubicBezTo>
                  <a:cubicBezTo>
                    <a:pt x="1227" y="167"/>
                    <a:pt x="1239" y="143"/>
                    <a:pt x="1227" y="143"/>
                  </a:cubicBezTo>
                  <a:cubicBezTo>
                    <a:pt x="1215" y="155"/>
                    <a:pt x="1215" y="167"/>
                    <a:pt x="1215" y="167"/>
                  </a:cubicBezTo>
                  <a:cubicBezTo>
                    <a:pt x="1215" y="155"/>
                    <a:pt x="1215" y="131"/>
                    <a:pt x="1215" y="119"/>
                  </a:cubicBezTo>
                  <a:cubicBezTo>
                    <a:pt x="1215" y="127"/>
                    <a:pt x="1211" y="130"/>
                    <a:pt x="1205" y="130"/>
                  </a:cubicBezTo>
                  <a:cubicBezTo>
                    <a:pt x="1194" y="130"/>
                    <a:pt x="1177" y="121"/>
                    <a:pt x="1169" y="120"/>
                  </a:cubicBezTo>
                  <a:lnTo>
                    <a:pt x="1169" y="120"/>
                  </a:lnTo>
                  <a:cubicBezTo>
                    <a:pt x="1168" y="121"/>
                    <a:pt x="1167" y="122"/>
                    <a:pt x="1166" y="124"/>
                  </a:cubicBezTo>
                  <a:lnTo>
                    <a:pt x="1166" y="124"/>
                  </a:lnTo>
                  <a:cubicBezTo>
                    <a:pt x="1167" y="121"/>
                    <a:pt x="1167" y="120"/>
                    <a:pt x="1167" y="119"/>
                  </a:cubicBezTo>
                  <a:lnTo>
                    <a:pt x="1167" y="119"/>
                  </a:lnTo>
                  <a:cubicBezTo>
                    <a:pt x="1165" y="122"/>
                    <a:pt x="1162" y="127"/>
                    <a:pt x="1160" y="132"/>
                  </a:cubicBezTo>
                  <a:lnTo>
                    <a:pt x="1160" y="132"/>
                  </a:lnTo>
                  <a:cubicBezTo>
                    <a:pt x="1162" y="129"/>
                    <a:pt x="1164" y="126"/>
                    <a:pt x="1166" y="124"/>
                  </a:cubicBezTo>
                  <a:lnTo>
                    <a:pt x="1166" y="124"/>
                  </a:lnTo>
                  <a:cubicBezTo>
                    <a:pt x="1163" y="133"/>
                    <a:pt x="1155" y="158"/>
                    <a:pt x="1155" y="167"/>
                  </a:cubicBezTo>
                  <a:cubicBezTo>
                    <a:pt x="1154" y="168"/>
                    <a:pt x="1153" y="169"/>
                    <a:pt x="1152" y="169"/>
                  </a:cubicBezTo>
                  <a:cubicBezTo>
                    <a:pt x="1148" y="169"/>
                    <a:pt x="1152" y="147"/>
                    <a:pt x="1160" y="132"/>
                  </a:cubicBezTo>
                  <a:lnTo>
                    <a:pt x="1160" y="132"/>
                  </a:lnTo>
                  <a:cubicBezTo>
                    <a:pt x="1154" y="139"/>
                    <a:pt x="1147" y="145"/>
                    <a:pt x="1145" y="145"/>
                  </a:cubicBezTo>
                  <a:cubicBezTo>
                    <a:pt x="1144" y="145"/>
                    <a:pt x="1144" y="145"/>
                    <a:pt x="1144" y="143"/>
                  </a:cubicBezTo>
                  <a:cubicBezTo>
                    <a:pt x="1155" y="131"/>
                    <a:pt x="1155" y="108"/>
                    <a:pt x="1155" y="108"/>
                  </a:cubicBezTo>
                  <a:cubicBezTo>
                    <a:pt x="1155" y="106"/>
                    <a:pt x="1155" y="106"/>
                    <a:pt x="1155" y="106"/>
                  </a:cubicBezTo>
                  <a:cubicBezTo>
                    <a:pt x="1150" y="106"/>
                    <a:pt x="1132" y="143"/>
                    <a:pt x="1132" y="143"/>
                  </a:cubicBezTo>
                  <a:cubicBezTo>
                    <a:pt x="1132" y="138"/>
                    <a:pt x="1132" y="124"/>
                    <a:pt x="1132" y="113"/>
                  </a:cubicBezTo>
                  <a:lnTo>
                    <a:pt x="1132" y="113"/>
                  </a:lnTo>
                  <a:cubicBezTo>
                    <a:pt x="1135" y="101"/>
                    <a:pt x="1137" y="89"/>
                    <a:pt x="1132" y="84"/>
                  </a:cubicBezTo>
                  <a:lnTo>
                    <a:pt x="1120" y="84"/>
                  </a:lnTo>
                  <a:cubicBezTo>
                    <a:pt x="1120" y="96"/>
                    <a:pt x="1120" y="96"/>
                    <a:pt x="1120" y="96"/>
                  </a:cubicBezTo>
                  <a:lnTo>
                    <a:pt x="1096" y="96"/>
                  </a:lnTo>
                  <a:cubicBezTo>
                    <a:pt x="1084" y="96"/>
                    <a:pt x="1072" y="119"/>
                    <a:pt x="1084" y="131"/>
                  </a:cubicBezTo>
                  <a:cubicBezTo>
                    <a:pt x="1084" y="138"/>
                    <a:pt x="1083" y="141"/>
                    <a:pt x="1082" y="141"/>
                  </a:cubicBezTo>
                  <a:cubicBezTo>
                    <a:pt x="1078" y="141"/>
                    <a:pt x="1072" y="124"/>
                    <a:pt x="1072" y="108"/>
                  </a:cubicBezTo>
                  <a:cubicBezTo>
                    <a:pt x="1072" y="90"/>
                    <a:pt x="1072" y="79"/>
                    <a:pt x="1067" y="79"/>
                  </a:cubicBezTo>
                  <a:cubicBezTo>
                    <a:pt x="1066" y="79"/>
                    <a:pt x="1063" y="81"/>
                    <a:pt x="1060" y="84"/>
                  </a:cubicBezTo>
                  <a:cubicBezTo>
                    <a:pt x="1048" y="96"/>
                    <a:pt x="1048" y="108"/>
                    <a:pt x="1048" y="108"/>
                  </a:cubicBezTo>
                  <a:lnTo>
                    <a:pt x="1036" y="108"/>
                  </a:lnTo>
                  <a:cubicBezTo>
                    <a:pt x="1036" y="108"/>
                    <a:pt x="1036" y="119"/>
                    <a:pt x="1036" y="119"/>
                  </a:cubicBezTo>
                  <a:cubicBezTo>
                    <a:pt x="1032" y="123"/>
                    <a:pt x="1030" y="125"/>
                    <a:pt x="1028" y="125"/>
                  </a:cubicBezTo>
                  <a:cubicBezTo>
                    <a:pt x="1023" y="125"/>
                    <a:pt x="1020" y="119"/>
                    <a:pt x="1013" y="119"/>
                  </a:cubicBezTo>
                  <a:cubicBezTo>
                    <a:pt x="1005" y="119"/>
                    <a:pt x="1002" y="130"/>
                    <a:pt x="1001" y="130"/>
                  </a:cubicBezTo>
                  <a:cubicBezTo>
                    <a:pt x="1001" y="130"/>
                    <a:pt x="1001" y="127"/>
                    <a:pt x="1001" y="119"/>
                  </a:cubicBezTo>
                  <a:cubicBezTo>
                    <a:pt x="1001" y="109"/>
                    <a:pt x="999" y="106"/>
                    <a:pt x="995" y="106"/>
                  </a:cubicBezTo>
                  <a:cubicBezTo>
                    <a:pt x="991" y="106"/>
                    <a:pt x="984" y="113"/>
                    <a:pt x="977" y="119"/>
                  </a:cubicBezTo>
                  <a:cubicBezTo>
                    <a:pt x="977" y="131"/>
                    <a:pt x="977" y="143"/>
                    <a:pt x="977" y="143"/>
                  </a:cubicBezTo>
                  <a:lnTo>
                    <a:pt x="965" y="143"/>
                  </a:lnTo>
                  <a:cubicBezTo>
                    <a:pt x="965" y="131"/>
                    <a:pt x="965" y="119"/>
                    <a:pt x="965" y="108"/>
                  </a:cubicBezTo>
                  <a:cubicBezTo>
                    <a:pt x="965" y="105"/>
                    <a:pt x="964" y="104"/>
                    <a:pt x="964" y="104"/>
                  </a:cubicBezTo>
                  <a:cubicBezTo>
                    <a:pt x="961" y="104"/>
                    <a:pt x="957" y="111"/>
                    <a:pt x="954" y="111"/>
                  </a:cubicBezTo>
                  <a:cubicBezTo>
                    <a:pt x="954" y="111"/>
                    <a:pt x="953" y="110"/>
                    <a:pt x="953" y="108"/>
                  </a:cubicBezTo>
                  <a:cubicBezTo>
                    <a:pt x="953" y="99"/>
                    <a:pt x="953" y="71"/>
                    <a:pt x="948" y="71"/>
                  </a:cubicBezTo>
                  <a:cubicBezTo>
                    <a:pt x="947" y="71"/>
                    <a:pt x="944" y="74"/>
                    <a:pt x="941" y="84"/>
                  </a:cubicBezTo>
                  <a:cubicBezTo>
                    <a:pt x="933" y="110"/>
                    <a:pt x="930" y="129"/>
                    <a:pt x="929" y="129"/>
                  </a:cubicBezTo>
                  <a:cubicBezTo>
                    <a:pt x="929" y="129"/>
                    <a:pt x="929" y="126"/>
                    <a:pt x="929" y="119"/>
                  </a:cubicBezTo>
                  <a:cubicBezTo>
                    <a:pt x="929" y="108"/>
                    <a:pt x="929" y="96"/>
                    <a:pt x="917" y="84"/>
                  </a:cubicBezTo>
                  <a:cubicBezTo>
                    <a:pt x="917" y="84"/>
                    <a:pt x="912" y="78"/>
                    <a:pt x="908" y="78"/>
                  </a:cubicBezTo>
                  <a:cubicBezTo>
                    <a:pt x="907" y="78"/>
                    <a:pt x="905" y="80"/>
                    <a:pt x="905" y="84"/>
                  </a:cubicBezTo>
                  <a:lnTo>
                    <a:pt x="893" y="119"/>
                  </a:lnTo>
                  <a:lnTo>
                    <a:pt x="893" y="108"/>
                  </a:lnTo>
                  <a:cubicBezTo>
                    <a:pt x="893" y="108"/>
                    <a:pt x="885" y="81"/>
                    <a:pt x="875" y="81"/>
                  </a:cubicBezTo>
                  <a:cubicBezTo>
                    <a:pt x="873" y="81"/>
                    <a:pt x="871" y="82"/>
                    <a:pt x="870" y="84"/>
                  </a:cubicBezTo>
                  <a:cubicBezTo>
                    <a:pt x="870" y="100"/>
                    <a:pt x="870" y="116"/>
                    <a:pt x="870" y="131"/>
                  </a:cubicBezTo>
                  <a:cubicBezTo>
                    <a:pt x="870" y="119"/>
                    <a:pt x="870" y="119"/>
                    <a:pt x="858" y="108"/>
                  </a:cubicBezTo>
                  <a:cubicBezTo>
                    <a:pt x="858" y="108"/>
                    <a:pt x="848" y="70"/>
                    <a:pt x="838" y="7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8" name="Google Shape;6558;p50"/>
            <p:cNvSpPr/>
            <p:nvPr/>
          </p:nvSpPr>
          <p:spPr>
            <a:xfrm>
              <a:off x="-2467425" y="1164650"/>
              <a:ext cx="54200" cy="46425"/>
            </a:xfrm>
            <a:custGeom>
              <a:avLst/>
              <a:gdLst/>
              <a:ahLst/>
              <a:cxnLst/>
              <a:rect l="l" t="t" r="r" b="b"/>
              <a:pathLst>
                <a:path w="2168" h="1857" extrusionOk="0">
                  <a:moveTo>
                    <a:pt x="1238" y="380"/>
                  </a:moveTo>
                  <a:cubicBezTo>
                    <a:pt x="1548" y="380"/>
                    <a:pt x="1786" y="630"/>
                    <a:pt x="1786" y="928"/>
                  </a:cubicBezTo>
                  <a:cubicBezTo>
                    <a:pt x="1786" y="1259"/>
                    <a:pt x="1517" y="1481"/>
                    <a:pt x="1236" y="1481"/>
                  </a:cubicBezTo>
                  <a:cubicBezTo>
                    <a:pt x="1104" y="1481"/>
                    <a:pt x="968" y="1431"/>
                    <a:pt x="857" y="1321"/>
                  </a:cubicBezTo>
                  <a:cubicBezTo>
                    <a:pt x="512" y="975"/>
                    <a:pt x="750" y="380"/>
                    <a:pt x="1238" y="380"/>
                  </a:cubicBezTo>
                  <a:close/>
                  <a:moveTo>
                    <a:pt x="1231" y="0"/>
                  </a:moveTo>
                  <a:cubicBezTo>
                    <a:pt x="1003" y="0"/>
                    <a:pt x="772" y="85"/>
                    <a:pt x="584" y="273"/>
                  </a:cubicBezTo>
                  <a:cubicBezTo>
                    <a:pt x="0" y="856"/>
                    <a:pt x="417" y="1856"/>
                    <a:pt x="1238" y="1856"/>
                  </a:cubicBezTo>
                  <a:cubicBezTo>
                    <a:pt x="1750" y="1856"/>
                    <a:pt x="2167" y="1440"/>
                    <a:pt x="2167" y="928"/>
                  </a:cubicBezTo>
                  <a:cubicBezTo>
                    <a:pt x="2167" y="371"/>
                    <a:pt x="1708" y="0"/>
                    <a:pt x="123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9" name="Google Shape;6559;p50"/>
            <p:cNvSpPr/>
            <p:nvPr/>
          </p:nvSpPr>
          <p:spPr>
            <a:xfrm>
              <a:off x="-2451950" y="1172650"/>
              <a:ext cx="28900" cy="32250"/>
            </a:xfrm>
            <a:custGeom>
              <a:avLst/>
              <a:gdLst/>
              <a:ahLst/>
              <a:cxnLst/>
              <a:rect l="l" t="t" r="r" b="b"/>
              <a:pathLst>
                <a:path w="1156" h="1290" extrusionOk="0">
                  <a:moveTo>
                    <a:pt x="821" y="58"/>
                  </a:moveTo>
                  <a:cubicBezTo>
                    <a:pt x="816" y="58"/>
                    <a:pt x="800" y="84"/>
                    <a:pt x="810" y="84"/>
                  </a:cubicBezTo>
                  <a:lnTo>
                    <a:pt x="810" y="96"/>
                  </a:lnTo>
                  <a:cubicBezTo>
                    <a:pt x="822" y="72"/>
                    <a:pt x="822" y="60"/>
                    <a:pt x="822" y="60"/>
                  </a:cubicBezTo>
                  <a:cubicBezTo>
                    <a:pt x="822" y="58"/>
                    <a:pt x="821" y="58"/>
                    <a:pt x="821" y="58"/>
                  </a:cubicBezTo>
                  <a:close/>
                  <a:moveTo>
                    <a:pt x="237" y="118"/>
                  </a:moveTo>
                  <a:cubicBezTo>
                    <a:pt x="236" y="118"/>
                    <a:pt x="238" y="121"/>
                    <a:pt x="241" y="125"/>
                  </a:cubicBezTo>
                  <a:lnTo>
                    <a:pt x="241" y="125"/>
                  </a:lnTo>
                  <a:cubicBezTo>
                    <a:pt x="240" y="123"/>
                    <a:pt x="239" y="121"/>
                    <a:pt x="238" y="120"/>
                  </a:cubicBezTo>
                  <a:cubicBezTo>
                    <a:pt x="237" y="118"/>
                    <a:pt x="237" y="118"/>
                    <a:pt x="237" y="118"/>
                  </a:cubicBezTo>
                  <a:close/>
                  <a:moveTo>
                    <a:pt x="500" y="143"/>
                  </a:moveTo>
                  <a:lnTo>
                    <a:pt x="500" y="143"/>
                  </a:lnTo>
                  <a:cubicBezTo>
                    <a:pt x="500" y="155"/>
                    <a:pt x="512" y="155"/>
                    <a:pt x="512" y="167"/>
                  </a:cubicBezTo>
                  <a:lnTo>
                    <a:pt x="512" y="167"/>
                  </a:lnTo>
                  <a:cubicBezTo>
                    <a:pt x="512" y="155"/>
                    <a:pt x="500" y="143"/>
                    <a:pt x="500" y="143"/>
                  </a:cubicBezTo>
                  <a:close/>
                  <a:moveTo>
                    <a:pt x="262" y="167"/>
                  </a:moveTo>
                  <a:cubicBezTo>
                    <a:pt x="262" y="170"/>
                    <a:pt x="265" y="175"/>
                    <a:pt x="269" y="180"/>
                  </a:cubicBezTo>
                  <a:lnTo>
                    <a:pt x="269" y="180"/>
                  </a:lnTo>
                  <a:cubicBezTo>
                    <a:pt x="266" y="174"/>
                    <a:pt x="262" y="167"/>
                    <a:pt x="262" y="167"/>
                  </a:cubicBezTo>
                  <a:close/>
                  <a:moveTo>
                    <a:pt x="758" y="159"/>
                  </a:moveTo>
                  <a:cubicBezTo>
                    <a:pt x="756" y="159"/>
                    <a:pt x="743" y="191"/>
                    <a:pt x="750" y="191"/>
                  </a:cubicBezTo>
                  <a:cubicBezTo>
                    <a:pt x="758" y="167"/>
                    <a:pt x="760" y="159"/>
                    <a:pt x="758" y="159"/>
                  </a:cubicBezTo>
                  <a:close/>
                  <a:moveTo>
                    <a:pt x="391" y="199"/>
                  </a:moveTo>
                  <a:lnTo>
                    <a:pt x="391" y="199"/>
                  </a:lnTo>
                  <a:cubicBezTo>
                    <a:pt x="394" y="206"/>
                    <a:pt x="396" y="211"/>
                    <a:pt x="396" y="211"/>
                  </a:cubicBezTo>
                  <a:cubicBezTo>
                    <a:pt x="396" y="211"/>
                    <a:pt x="395" y="209"/>
                    <a:pt x="393" y="203"/>
                  </a:cubicBezTo>
                  <a:cubicBezTo>
                    <a:pt x="393" y="202"/>
                    <a:pt x="392" y="200"/>
                    <a:pt x="391" y="199"/>
                  </a:cubicBezTo>
                  <a:close/>
                  <a:moveTo>
                    <a:pt x="310" y="232"/>
                  </a:moveTo>
                  <a:cubicBezTo>
                    <a:pt x="316" y="240"/>
                    <a:pt x="334" y="254"/>
                    <a:pt x="334" y="262"/>
                  </a:cubicBezTo>
                  <a:cubicBezTo>
                    <a:pt x="343" y="262"/>
                    <a:pt x="317" y="234"/>
                    <a:pt x="310" y="232"/>
                  </a:cubicBezTo>
                  <a:close/>
                  <a:moveTo>
                    <a:pt x="688" y="273"/>
                  </a:moveTo>
                  <a:lnTo>
                    <a:pt x="679" y="286"/>
                  </a:lnTo>
                  <a:cubicBezTo>
                    <a:pt x="684" y="282"/>
                    <a:pt x="686" y="277"/>
                    <a:pt x="688" y="273"/>
                  </a:cubicBezTo>
                  <a:close/>
                  <a:moveTo>
                    <a:pt x="227" y="286"/>
                  </a:moveTo>
                  <a:cubicBezTo>
                    <a:pt x="238" y="292"/>
                    <a:pt x="241" y="295"/>
                    <a:pt x="240" y="295"/>
                  </a:cubicBezTo>
                  <a:cubicBezTo>
                    <a:pt x="238" y="295"/>
                    <a:pt x="233" y="292"/>
                    <a:pt x="227" y="286"/>
                  </a:cubicBezTo>
                  <a:close/>
                  <a:moveTo>
                    <a:pt x="703" y="286"/>
                  </a:moveTo>
                  <a:cubicBezTo>
                    <a:pt x="703" y="298"/>
                    <a:pt x="703" y="298"/>
                    <a:pt x="703" y="298"/>
                  </a:cubicBezTo>
                  <a:cubicBezTo>
                    <a:pt x="703" y="298"/>
                    <a:pt x="715" y="286"/>
                    <a:pt x="703" y="286"/>
                  </a:cubicBezTo>
                  <a:close/>
                  <a:moveTo>
                    <a:pt x="727" y="274"/>
                  </a:moveTo>
                  <a:cubicBezTo>
                    <a:pt x="720" y="293"/>
                    <a:pt x="717" y="306"/>
                    <a:pt x="718" y="306"/>
                  </a:cubicBezTo>
                  <a:cubicBezTo>
                    <a:pt x="718" y="306"/>
                    <a:pt x="721" y="296"/>
                    <a:pt x="727" y="274"/>
                  </a:cubicBezTo>
                  <a:close/>
                  <a:moveTo>
                    <a:pt x="810" y="310"/>
                  </a:moveTo>
                  <a:cubicBezTo>
                    <a:pt x="806" y="315"/>
                    <a:pt x="803" y="320"/>
                    <a:pt x="800" y="324"/>
                  </a:cubicBezTo>
                  <a:lnTo>
                    <a:pt x="800" y="324"/>
                  </a:lnTo>
                  <a:cubicBezTo>
                    <a:pt x="803" y="319"/>
                    <a:pt x="805" y="315"/>
                    <a:pt x="810" y="310"/>
                  </a:cubicBezTo>
                  <a:close/>
                  <a:moveTo>
                    <a:pt x="162" y="330"/>
                  </a:moveTo>
                  <a:lnTo>
                    <a:pt x="162" y="330"/>
                  </a:lnTo>
                  <a:cubicBezTo>
                    <a:pt x="171" y="334"/>
                    <a:pt x="184" y="334"/>
                    <a:pt x="167" y="334"/>
                  </a:cubicBezTo>
                  <a:cubicBezTo>
                    <a:pt x="166" y="332"/>
                    <a:pt x="164" y="331"/>
                    <a:pt x="162" y="330"/>
                  </a:cubicBezTo>
                  <a:close/>
                  <a:moveTo>
                    <a:pt x="953" y="298"/>
                  </a:moveTo>
                  <a:lnTo>
                    <a:pt x="905" y="346"/>
                  </a:lnTo>
                  <a:cubicBezTo>
                    <a:pt x="905" y="346"/>
                    <a:pt x="929" y="310"/>
                    <a:pt x="953" y="298"/>
                  </a:cubicBezTo>
                  <a:close/>
                  <a:moveTo>
                    <a:pt x="170" y="354"/>
                  </a:moveTo>
                  <a:cubicBezTo>
                    <a:pt x="176" y="354"/>
                    <a:pt x="191" y="370"/>
                    <a:pt x="191" y="370"/>
                  </a:cubicBezTo>
                  <a:cubicBezTo>
                    <a:pt x="191" y="370"/>
                    <a:pt x="155" y="358"/>
                    <a:pt x="167" y="358"/>
                  </a:cubicBezTo>
                  <a:cubicBezTo>
                    <a:pt x="167" y="355"/>
                    <a:pt x="168" y="354"/>
                    <a:pt x="170" y="354"/>
                  </a:cubicBezTo>
                  <a:close/>
                  <a:moveTo>
                    <a:pt x="263" y="361"/>
                  </a:moveTo>
                  <a:cubicBezTo>
                    <a:pt x="266" y="363"/>
                    <a:pt x="269" y="366"/>
                    <a:pt x="274" y="370"/>
                  </a:cubicBezTo>
                  <a:cubicBezTo>
                    <a:pt x="271" y="367"/>
                    <a:pt x="268" y="364"/>
                    <a:pt x="263" y="361"/>
                  </a:cubicBezTo>
                  <a:close/>
                  <a:moveTo>
                    <a:pt x="128" y="378"/>
                  </a:moveTo>
                  <a:cubicBezTo>
                    <a:pt x="140" y="378"/>
                    <a:pt x="155" y="393"/>
                    <a:pt x="155" y="393"/>
                  </a:cubicBezTo>
                  <a:cubicBezTo>
                    <a:pt x="155" y="393"/>
                    <a:pt x="119" y="381"/>
                    <a:pt x="119" y="381"/>
                  </a:cubicBezTo>
                  <a:cubicBezTo>
                    <a:pt x="122" y="379"/>
                    <a:pt x="125" y="378"/>
                    <a:pt x="128" y="378"/>
                  </a:cubicBezTo>
                  <a:close/>
                  <a:moveTo>
                    <a:pt x="1131" y="393"/>
                  </a:moveTo>
                  <a:cubicBezTo>
                    <a:pt x="1131" y="393"/>
                    <a:pt x="1096" y="405"/>
                    <a:pt x="1096" y="405"/>
                  </a:cubicBezTo>
                  <a:lnTo>
                    <a:pt x="1108" y="405"/>
                  </a:lnTo>
                  <a:lnTo>
                    <a:pt x="1131" y="393"/>
                  </a:lnTo>
                  <a:close/>
                  <a:moveTo>
                    <a:pt x="1060" y="429"/>
                  </a:moveTo>
                  <a:lnTo>
                    <a:pt x="1051" y="433"/>
                  </a:lnTo>
                  <a:lnTo>
                    <a:pt x="1051" y="433"/>
                  </a:lnTo>
                  <a:cubicBezTo>
                    <a:pt x="1054" y="432"/>
                    <a:pt x="1057" y="431"/>
                    <a:pt x="1060" y="429"/>
                  </a:cubicBezTo>
                  <a:close/>
                  <a:moveTo>
                    <a:pt x="192" y="453"/>
                  </a:moveTo>
                  <a:cubicBezTo>
                    <a:pt x="192" y="453"/>
                    <a:pt x="195" y="453"/>
                    <a:pt x="203" y="453"/>
                  </a:cubicBezTo>
                  <a:cubicBezTo>
                    <a:pt x="199" y="453"/>
                    <a:pt x="195" y="453"/>
                    <a:pt x="192" y="453"/>
                  </a:cubicBezTo>
                  <a:close/>
                  <a:moveTo>
                    <a:pt x="72" y="453"/>
                  </a:moveTo>
                  <a:lnTo>
                    <a:pt x="131" y="465"/>
                  </a:lnTo>
                  <a:lnTo>
                    <a:pt x="106" y="465"/>
                  </a:lnTo>
                  <a:cubicBezTo>
                    <a:pt x="107" y="465"/>
                    <a:pt x="108" y="466"/>
                    <a:pt x="109" y="466"/>
                  </a:cubicBezTo>
                  <a:lnTo>
                    <a:pt x="109" y="466"/>
                  </a:lnTo>
                  <a:cubicBezTo>
                    <a:pt x="105" y="465"/>
                    <a:pt x="100" y="465"/>
                    <a:pt x="96" y="465"/>
                  </a:cubicBezTo>
                  <a:lnTo>
                    <a:pt x="106" y="465"/>
                  </a:lnTo>
                  <a:cubicBezTo>
                    <a:pt x="92" y="458"/>
                    <a:pt x="72" y="453"/>
                    <a:pt x="72" y="453"/>
                  </a:cubicBezTo>
                  <a:close/>
                  <a:moveTo>
                    <a:pt x="109" y="466"/>
                  </a:moveTo>
                  <a:lnTo>
                    <a:pt x="109" y="466"/>
                  </a:lnTo>
                  <a:cubicBezTo>
                    <a:pt x="124" y="469"/>
                    <a:pt x="134" y="477"/>
                    <a:pt x="143" y="477"/>
                  </a:cubicBezTo>
                  <a:cubicBezTo>
                    <a:pt x="138" y="477"/>
                    <a:pt x="130" y="476"/>
                    <a:pt x="119" y="476"/>
                  </a:cubicBezTo>
                  <a:lnTo>
                    <a:pt x="119" y="476"/>
                  </a:lnTo>
                  <a:cubicBezTo>
                    <a:pt x="119" y="476"/>
                    <a:pt x="119" y="476"/>
                    <a:pt x="119" y="477"/>
                  </a:cubicBezTo>
                  <a:lnTo>
                    <a:pt x="117" y="475"/>
                  </a:lnTo>
                  <a:lnTo>
                    <a:pt x="117" y="475"/>
                  </a:lnTo>
                  <a:cubicBezTo>
                    <a:pt x="118" y="475"/>
                    <a:pt x="118" y="475"/>
                    <a:pt x="119" y="476"/>
                  </a:cubicBezTo>
                  <a:lnTo>
                    <a:pt x="119" y="476"/>
                  </a:lnTo>
                  <a:cubicBezTo>
                    <a:pt x="118" y="472"/>
                    <a:pt x="114" y="469"/>
                    <a:pt x="109" y="466"/>
                  </a:cubicBezTo>
                  <a:close/>
                  <a:moveTo>
                    <a:pt x="908" y="510"/>
                  </a:moveTo>
                  <a:cubicBezTo>
                    <a:pt x="904" y="511"/>
                    <a:pt x="901" y="512"/>
                    <a:pt x="905" y="512"/>
                  </a:cubicBezTo>
                  <a:cubicBezTo>
                    <a:pt x="906" y="512"/>
                    <a:pt x="907" y="511"/>
                    <a:pt x="908" y="510"/>
                  </a:cubicBezTo>
                  <a:close/>
                  <a:moveTo>
                    <a:pt x="941" y="524"/>
                  </a:moveTo>
                  <a:cubicBezTo>
                    <a:pt x="941" y="524"/>
                    <a:pt x="924" y="529"/>
                    <a:pt x="910" y="532"/>
                  </a:cubicBezTo>
                  <a:lnTo>
                    <a:pt x="910" y="532"/>
                  </a:lnTo>
                  <a:cubicBezTo>
                    <a:pt x="920" y="524"/>
                    <a:pt x="931" y="524"/>
                    <a:pt x="941" y="524"/>
                  </a:cubicBezTo>
                  <a:close/>
                  <a:moveTo>
                    <a:pt x="1115" y="543"/>
                  </a:moveTo>
                  <a:cubicBezTo>
                    <a:pt x="1110" y="543"/>
                    <a:pt x="1104" y="544"/>
                    <a:pt x="1096" y="548"/>
                  </a:cubicBezTo>
                  <a:lnTo>
                    <a:pt x="1120" y="548"/>
                  </a:lnTo>
                  <a:cubicBezTo>
                    <a:pt x="1127" y="548"/>
                    <a:pt x="1125" y="543"/>
                    <a:pt x="1115" y="543"/>
                  </a:cubicBezTo>
                  <a:close/>
                  <a:moveTo>
                    <a:pt x="1093" y="548"/>
                  </a:moveTo>
                  <a:cubicBezTo>
                    <a:pt x="1092" y="548"/>
                    <a:pt x="1092" y="548"/>
                    <a:pt x="1092" y="549"/>
                  </a:cubicBezTo>
                  <a:lnTo>
                    <a:pt x="1092" y="549"/>
                  </a:lnTo>
                  <a:cubicBezTo>
                    <a:pt x="1093" y="548"/>
                    <a:pt x="1094" y="548"/>
                    <a:pt x="1096" y="548"/>
                  </a:cubicBezTo>
                  <a:close/>
                  <a:moveTo>
                    <a:pt x="1092" y="549"/>
                  </a:moveTo>
                  <a:lnTo>
                    <a:pt x="1092" y="549"/>
                  </a:lnTo>
                  <a:cubicBezTo>
                    <a:pt x="1088" y="549"/>
                    <a:pt x="1084" y="551"/>
                    <a:pt x="1080" y="553"/>
                  </a:cubicBezTo>
                  <a:lnTo>
                    <a:pt x="1080" y="553"/>
                  </a:lnTo>
                  <a:cubicBezTo>
                    <a:pt x="1084" y="552"/>
                    <a:pt x="1088" y="550"/>
                    <a:pt x="1092" y="549"/>
                  </a:cubicBezTo>
                  <a:close/>
                  <a:moveTo>
                    <a:pt x="199" y="626"/>
                  </a:moveTo>
                  <a:cubicBezTo>
                    <a:pt x="197" y="626"/>
                    <a:pt x="195" y="628"/>
                    <a:pt x="191" y="631"/>
                  </a:cubicBezTo>
                  <a:lnTo>
                    <a:pt x="203" y="631"/>
                  </a:lnTo>
                  <a:cubicBezTo>
                    <a:pt x="203" y="631"/>
                    <a:pt x="203" y="626"/>
                    <a:pt x="199" y="626"/>
                  </a:cubicBezTo>
                  <a:close/>
                  <a:moveTo>
                    <a:pt x="48" y="643"/>
                  </a:moveTo>
                  <a:cubicBezTo>
                    <a:pt x="40" y="647"/>
                    <a:pt x="43" y="649"/>
                    <a:pt x="50" y="649"/>
                  </a:cubicBezTo>
                  <a:cubicBezTo>
                    <a:pt x="65" y="649"/>
                    <a:pt x="100" y="643"/>
                    <a:pt x="108" y="643"/>
                  </a:cubicBezTo>
                  <a:close/>
                  <a:moveTo>
                    <a:pt x="1139" y="654"/>
                  </a:moveTo>
                  <a:cubicBezTo>
                    <a:pt x="1137" y="655"/>
                    <a:pt x="1134" y="655"/>
                    <a:pt x="1131" y="655"/>
                  </a:cubicBezTo>
                  <a:lnTo>
                    <a:pt x="1120" y="655"/>
                  </a:lnTo>
                  <a:cubicBezTo>
                    <a:pt x="1129" y="655"/>
                    <a:pt x="1136" y="655"/>
                    <a:pt x="1139" y="654"/>
                  </a:cubicBezTo>
                  <a:close/>
                  <a:moveTo>
                    <a:pt x="1094" y="710"/>
                  </a:moveTo>
                  <a:cubicBezTo>
                    <a:pt x="1097" y="710"/>
                    <a:pt x="1108" y="715"/>
                    <a:pt x="1108" y="715"/>
                  </a:cubicBezTo>
                  <a:lnTo>
                    <a:pt x="1096" y="715"/>
                  </a:lnTo>
                  <a:cubicBezTo>
                    <a:pt x="1092" y="711"/>
                    <a:pt x="1092" y="710"/>
                    <a:pt x="1094" y="710"/>
                  </a:cubicBezTo>
                  <a:close/>
                  <a:moveTo>
                    <a:pt x="950" y="724"/>
                  </a:moveTo>
                  <a:cubicBezTo>
                    <a:pt x="960" y="727"/>
                    <a:pt x="967" y="727"/>
                    <a:pt x="953" y="727"/>
                  </a:cubicBezTo>
                  <a:cubicBezTo>
                    <a:pt x="952" y="726"/>
                    <a:pt x="951" y="725"/>
                    <a:pt x="950" y="724"/>
                  </a:cubicBezTo>
                  <a:close/>
                  <a:moveTo>
                    <a:pt x="1122" y="727"/>
                  </a:moveTo>
                  <a:lnTo>
                    <a:pt x="1122" y="727"/>
                  </a:lnTo>
                  <a:cubicBezTo>
                    <a:pt x="1123" y="727"/>
                    <a:pt x="1126" y="727"/>
                    <a:pt x="1131" y="727"/>
                  </a:cubicBezTo>
                  <a:cubicBezTo>
                    <a:pt x="1129" y="727"/>
                    <a:pt x="1125" y="727"/>
                    <a:pt x="1122" y="727"/>
                  </a:cubicBezTo>
                  <a:close/>
                  <a:moveTo>
                    <a:pt x="143" y="739"/>
                  </a:moveTo>
                  <a:cubicBezTo>
                    <a:pt x="143" y="739"/>
                    <a:pt x="108" y="739"/>
                    <a:pt x="119" y="751"/>
                  </a:cubicBezTo>
                  <a:cubicBezTo>
                    <a:pt x="119" y="751"/>
                    <a:pt x="155" y="739"/>
                    <a:pt x="155" y="739"/>
                  </a:cubicBezTo>
                  <a:close/>
                  <a:moveTo>
                    <a:pt x="250" y="798"/>
                  </a:moveTo>
                  <a:cubicBezTo>
                    <a:pt x="238" y="804"/>
                    <a:pt x="236" y="807"/>
                    <a:pt x="238" y="807"/>
                  </a:cubicBezTo>
                  <a:cubicBezTo>
                    <a:pt x="241" y="807"/>
                    <a:pt x="250" y="804"/>
                    <a:pt x="262" y="798"/>
                  </a:cubicBezTo>
                  <a:close/>
                  <a:moveTo>
                    <a:pt x="1048" y="822"/>
                  </a:moveTo>
                  <a:cubicBezTo>
                    <a:pt x="1048" y="822"/>
                    <a:pt x="1050" y="825"/>
                    <a:pt x="1053" y="829"/>
                  </a:cubicBezTo>
                  <a:lnTo>
                    <a:pt x="1053" y="829"/>
                  </a:lnTo>
                  <a:cubicBezTo>
                    <a:pt x="1050" y="828"/>
                    <a:pt x="1048" y="827"/>
                    <a:pt x="1048" y="822"/>
                  </a:cubicBezTo>
                  <a:close/>
                  <a:moveTo>
                    <a:pt x="253" y="841"/>
                  </a:moveTo>
                  <a:cubicBezTo>
                    <a:pt x="251" y="841"/>
                    <a:pt x="246" y="844"/>
                    <a:pt x="243" y="848"/>
                  </a:cubicBezTo>
                  <a:lnTo>
                    <a:pt x="243" y="848"/>
                  </a:lnTo>
                  <a:lnTo>
                    <a:pt x="250" y="846"/>
                  </a:lnTo>
                  <a:cubicBezTo>
                    <a:pt x="254" y="842"/>
                    <a:pt x="254" y="841"/>
                    <a:pt x="253" y="841"/>
                  </a:cubicBezTo>
                  <a:close/>
                  <a:moveTo>
                    <a:pt x="262" y="858"/>
                  </a:moveTo>
                  <a:cubicBezTo>
                    <a:pt x="260" y="858"/>
                    <a:pt x="257" y="859"/>
                    <a:pt x="256" y="861"/>
                  </a:cubicBezTo>
                  <a:lnTo>
                    <a:pt x="256" y="861"/>
                  </a:lnTo>
                  <a:cubicBezTo>
                    <a:pt x="262" y="858"/>
                    <a:pt x="262" y="858"/>
                    <a:pt x="262" y="858"/>
                  </a:cubicBezTo>
                  <a:close/>
                  <a:moveTo>
                    <a:pt x="1084" y="879"/>
                  </a:moveTo>
                  <a:cubicBezTo>
                    <a:pt x="1084" y="880"/>
                    <a:pt x="1084" y="881"/>
                    <a:pt x="1084" y="882"/>
                  </a:cubicBezTo>
                  <a:lnTo>
                    <a:pt x="1108" y="893"/>
                  </a:lnTo>
                  <a:lnTo>
                    <a:pt x="1084" y="879"/>
                  </a:lnTo>
                  <a:close/>
                  <a:moveTo>
                    <a:pt x="165" y="904"/>
                  </a:moveTo>
                  <a:cubicBezTo>
                    <a:pt x="164" y="905"/>
                    <a:pt x="163" y="906"/>
                    <a:pt x="162" y="906"/>
                  </a:cubicBezTo>
                  <a:lnTo>
                    <a:pt x="162" y="906"/>
                  </a:lnTo>
                  <a:cubicBezTo>
                    <a:pt x="164" y="906"/>
                    <a:pt x="165" y="905"/>
                    <a:pt x="167" y="905"/>
                  </a:cubicBezTo>
                  <a:cubicBezTo>
                    <a:pt x="167" y="905"/>
                    <a:pt x="166" y="905"/>
                    <a:pt x="165" y="904"/>
                  </a:cubicBezTo>
                  <a:close/>
                  <a:moveTo>
                    <a:pt x="279" y="903"/>
                  </a:moveTo>
                  <a:cubicBezTo>
                    <a:pt x="278" y="903"/>
                    <a:pt x="277" y="904"/>
                    <a:pt x="274" y="905"/>
                  </a:cubicBezTo>
                  <a:cubicBezTo>
                    <a:pt x="274" y="906"/>
                    <a:pt x="273" y="908"/>
                    <a:pt x="273" y="909"/>
                  </a:cubicBezTo>
                  <a:lnTo>
                    <a:pt x="273" y="909"/>
                  </a:lnTo>
                  <a:cubicBezTo>
                    <a:pt x="277" y="906"/>
                    <a:pt x="280" y="903"/>
                    <a:pt x="279" y="903"/>
                  </a:cubicBezTo>
                  <a:close/>
                  <a:moveTo>
                    <a:pt x="917" y="917"/>
                  </a:moveTo>
                  <a:lnTo>
                    <a:pt x="917" y="917"/>
                  </a:lnTo>
                  <a:cubicBezTo>
                    <a:pt x="923" y="923"/>
                    <a:pt x="923" y="923"/>
                    <a:pt x="925" y="923"/>
                  </a:cubicBezTo>
                  <a:lnTo>
                    <a:pt x="917" y="917"/>
                  </a:lnTo>
                  <a:close/>
                  <a:moveTo>
                    <a:pt x="941" y="905"/>
                  </a:moveTo>
                  <a:cubicBezTo>
                    <a:pt x="946" y="915"/>
                    <a:pt x="953" y="923"/>
                    <a:pt x="961" y="930"/>
                  </a:cubicBezTo>
                  <a:lnTo>
                    <a:pt x="961" y="930"/>
                  </a:lnTo>
                  <a:cubicBezTo>
                    <a:pt x="959" y="925"/>
                    <a:pt x="954" y="918"/>
                    <a:pt x="941" y="905"/>
                  </a:cubicBezTo>
                  <a:close/>
                  <a:moveTo>
                    <a:pt x="929" y="929"/>
                  </a:moveTo>
                  <a:cubicBezTo>
                    <a:pt x="925" y="929"/>
                    <a:pt x="929" y="933"/>
                    <a:pt x="935" y="938"/>
                  </a:cubicBezTo>
                  <a:lnTo>
                    <a:pt x="935" y="938"/>
                  </a:lnTo>
                  <a:cubicBezTo>
                    <a:pt x="932" y="933"/>
                    <a:pt x="929" y="929"/>
                    <a:pt x="929" y="929"/>
                  </a:cubicBezTo>
                  <a:close/>
                  <a:moveTo>
                    <a:pt x="429" y="936"/>
                  </a:moveTo>
                  <a:cubicBezTo>
                    <a:pt x="428" y="936"/>
                    <a:pt x="428" y="938"/>
                    <a:pt x="427" y="941"/>
                  </a:cubicBezTo>
                  <a:lnTo>
                    <a:pt x="427" y="941"/>
                  </a:lnTo>
                  <a:cubicBezTo>
                    <a:pt x="428" y="941"/>
                    <a:pt x="428" y="941"/>
                    <a:pt x="429" y="941"/>
                  </a:cubicBezTo>
                  <a:cubicBezTo>
                    <a:pt x="429" y="938"/>
                    <a:pt x="429" y="936"/>
                    <a:pt x="429" y="936"/>
                  </a:cubicBezTo>
                  <a:close/>
                  <a:moveTo>
                    <a:pt x="966" y="958"/>
                  </a:moveTo>
                  <a:cubicBezTo>
                    <a:pt x="972" y="963"/>
                    <a:pt x="977" y="967"/>
                    <a:pt x="978" y="967"/>
                  </a:cubicBezTo>
                  <a:cubicBezTo>
                    <a:pt x="978" y="967"/>
                    <a:pt x="978" y="966"/>
                    <a:pt x="977" y="965"/>
                  </a:cubicBezTo>
                  <a:cubicBezTo>
                    <a:pt x="977" y="965"/>
                    <a:pt x="972" y="962"/>
                    <a:pt x="966" y="958"/>
                  </a:cubicBezTo>
                  <a:close/>
                  <a:moveTo>
                    <a:pt x="560" y="0"/>
                  </a:moveTo>
                  <a:cubicBezTo>
                    <a:pt x="560" y="0"/>
                    <a:pt x="560" y="36"/>
                    <a:pt x="560" y="48"/>
                  </a:cubicBezTo>
                  <a:cubicBezTo>
                    <a:pt x="560" y="49"/>
                    <a:pt x="560" y="50"/>
                    <a:pt x="560" y="50"/>
                  </a:cubicBezTo>
                  <a:cubicBezTo>
                    <a:pt x="558" y="50"/>
                    <a:pt x="550" y="11"/>
                    <a:pt x="548" y="11"/>
                  </a:cubicBezTo>
                  <a:cubicBezTo>
                    <a:pt x="548" y="11"/>
                    <a:pt x="548" y="11"/>
                    <a:pt x="548" y="12"/>
                  </a:cubicBezTo>
                  <a:cubicBezTo>
                    <a:pt x="548" y="28"/>
                    <a:pt x="553" y="69"/>
                    <a:pt x="553" y="86"/>
                  </a:cubicBezTo>
                  <a:lnTo>
                    <a:pt x="553" y="86"/>
                  </a:lnTo>
                  <a:cubicBezTo>
                    <a:pt x="552" y="86"/>
                    <a:pt x="551" y="87"/>
                    <a:pt x="550" y="89"/>
                  </a:cubicBezTo>
                  <a:lnTo>
                    <a:pt x="550" y="89"/>
                  </a:lnTo>
                  <a:cubicBezTo>
                    <a:pt x="549" y="88"/>
                    <a:pt x="549" y="86"/>
                    <a:pt x="548" y="84"/>
                  </a:cubicBezTo>
                  <a:cubicBezTo>
                    <a:pt x="548" y="72"/>
                    <a:pt x="548" y="48"/>
                    <a:pt x="536" y="36"/>
                  </a:cubicBezTo>
                  <a:lnTo>
                    <a:pt x="536" y="36"/>
                  </a:lnTo>
                  <a:cubicBezTo>
                    <a:pt x="536" y="36"/>
                    <a:pt x="548" y="84"/>
                    <a:pt x="536" y="96"/>
                  </a:cubicBezTo>
                  <a:cubicBezTo>
                    <a:pt x="536" y="72"/>
                    <a:pt x="536" y="48"/>
                    <a:pt x="524" y="36"/>
                  </a:cubicBezTo>
                  <a:cubicBezTo>
                    <a:pt x="524" y="30"/>
                    <a:pt x="521" y="24"/>
                    <a:pt x="520" y="24"/>
                  </a:cubicBezTo>
                  <a:lnTo>
                    <a:pt x="520" y="24"/>
                  </a:lnTo>
                  <a:cubicBezTo>
                    <a:pt x="519" y="24"/>
                    <a:pt x="519" y="26"/>
                    <a:pt x="519" y="29"/>
                  </a:cubicBezTo>
                  <a:lnTo>
                    <a:pt x="519" y="29"/>
                  </a:lnTo>
                  <a:cubicBezTo>
                    <a:pt x="516" y="19"/>
                    <a:pt x="515" y="15"/>
                    <a:pt x="514" y="15"/>
                  </a:cubicBezTo>
                  <a:cubicBezTo>
                    <a:pt x="512" y="15"/>
                    <a:pt x="512" y="24"/>
                    <a:pt x="512" y="36"/>
                  </a:cubicBezTo>
                  <a:cubicBezTo>
                    <a:pt x="512" y="24"/>
                    <a:pt x="510" y="20"/>
                    <a:pt x="506" y="20"/>
                  </a:cubicBezTo>
                  <a:cubicBezTo>
                    <a:pt x="499" y="20"/>
                    <a:pt x="489" y="36"/>
                    <a:pt x="489" y="36"/>
                  </a:cubicBezTo>
                  <a:cubicBezTo>
                    <a:pt x="489" y="36"/>
                    <a:pt x="507" y="74"/>
                    <a:pt x="503" y="74"/>
                  </a:cubicBezTo>
                  <a:cubicBezTo>
                    <a:pt x="503" y="74"/>
                    <a:pt x="502" y="73"/>
                    <a:pt x="500" y="72"/>
                  </a:cubicBezTo>
                  <a:cubicBezTo>
                    <a:pt x="489" y="60"/>
                    <a:pt x="489" y="60"/>
                    <a:pt x="477" y="60"/>
                  </a:cubicBezTo>
                  <a:cubicBezTo>
                    <a:pt x="477" y="84"/>
                    <a:pt x="489" y="96"/>
                    <a:pt x="512" y="108"/>
                  </a:cubicBezTo>
                  <a:lnTo>
                    <a:pt x="500" y="108"/>
                  </a:lnTo>
                  <a:cubicBezTo>
                    <a:pt x="500" y="108"/>
                    <a:pt x="489" y="108"/>
                    <a:pt x="477" y="84"/>
                  </a:cubicBezTo>
                  <a:cubicBezTo>
                    <a:pt x="477" y="72"/>
                    <a:pt x="477" y="60"/>
                    <a:pt x="465" y="36"/>
                  </a:cubicBezTo>
                  <a:cubicBezTo>
                    <a:pt x="463" y="32"/>
                    <a:pt x="461" y="31"/>
                    <a:pt x="461" y="31"/>
                  </a:cubicBezTo>
                  <a:lnTo>
                    <a:pt x="461" y="31"/>
                  </a:lnTo>
                  <a:cubicBezTo>
                    <a:pt x="456" y="31"/>
                    <a:pt x="463" y="72"/>
                    <a:pt x="453" y="72"/>
                  </a:cubicBezTo>
                  <a:cubicBezTo>
                    <a:pt x="441" y="72"/>
                    <a:pt x="441" y="60"/>
                    <a:pt x="417" y="36"/>
                  </a:cubicBezTo>
                  <a:lnTo>
                    <a:pt x="417" y="36"/>
                  </a:lnTo>
                  <a:cubicBezTo>
                    <a:pt x="429" y="48"/>
                    <a:pt x="429" y="72"/>
                    <a:pt x="441" y="96"/>
                  </a:cubicBezTo>
                  <a:cubicBezTo>
                    <a:pt x="441" y="97"/>
                    <a:pt x="441" y="98"/>
                    <a:pt x="440" y="98"/>
                  </a:cubicBezTo>
                  <a:cubicBezTo>
                    <a:pt x="438" y="98"/>
                    <a:pt x="429" y="72"/>
                    <a:pt x="429" y="72"/>
                  </a:cubicBezTo>
                  <a:lnTo>
                    <a:pt x="429" y="72"/>
                  </a:lnTo>
                  <a:cubicBezTo>
                    <a:pt x="429" y="72"/>
                    <a:pt x="429" y="79"/>
                    <a:pt x="430" y="88"/>
                  </a:cubicBezTo>
                  <a:lnTo>
                    <a:pt x="430" y="88"/>
                  </a:lnTo>
                  <a:cubicBezTo>
                    <a:pt x="424" y="73"/>
                    <a:pt x="417" y="60"/>
                    <a:pt x="417" y="60"/>
                  </a:cubicBezTo>
                  <a:cubicBezTo>
                    <a:pt x="413" y="56"/>
                    <a:pt x="410" y="55"/>
                    <a:pt x="409" y="55"/>
                  </a:cubicBezTo>
                  <a:cubicBezTo>
                    <a:pt x="405" y="55"/>
                    <a:pt x="405" y="60"/>
                    <a:pt x="405" y="60"/>
                  </a:cubicBezTo>
                  <a:cubicBezTo>
                    <a:pt x="393" y="60"/>
                    <a:pt x="405" y="72"/>
                    <a:pt x="405" y="84"/>
                  </a:cubicBezTo>
                  <a:cubicBezTo>
                    <a:pt x="405" y="108"/>
                    <a:pt x="405" y="108"/>
                    <a:pt x="405" y="108"/>
                  </a:cubicBezTo>
                  <a:cubicBezTo>
                    <a:pt x="393" y="108"/>
                    <a:pt x="393" y="96"/>
                    <a:pt x="393" y="96"/>
                  </a:cubicBezTo>
                  <a:cubicBezTo>
                    <a:pt x="387" y="84"/>
                    <a:pt x="387" y="81"/>
                    <a:pt x="387" y="81"/>
                  </a:cubicBezTo>
                  <a:cubicBezTo>
                    <a:pt x="387" y="81"/>
                    <a:pt x="387" y="84"/>
                    <a:pt x="381" y="84"/>
                  </a:cubicBezTo>
                  <a:cubicBezTo>
                    <a:pt x="369" y="84"/>
                    <a:pt x="381" y="108"/>
                    <a:pt x="381" y="108"/>
                  </a:cubicBezTo>
                  <a:cubicBezTo>
                    <a:pt x="381" y="120"/>
                    <a:pt x="381" y="120"/>
                    <a:pt x="369" y="120"/>
                  </a:cubicBezTo>
                  <a:cubicBezTo>
                    <a:pt x="358" y="108"/>
                    <a:pt x="358" y="108"/>
                    <a:pt x="346" y="96"/>
                  </a:cubicBezTo>
                  <a:lnTo>
                    <a:pt x="346" y="108"/>
                  </a:lnTo>
                  <a:lnTo>
                    <a:pt x="334" y="108"/>
                  </a:lnTo>
                  <a:cubicBezTo>
                    <a:pt x="334" y="108"/>
                    <a:pt x="322" y="108"/>
                    <a:pt x="334" y="143"/>
                  </a:cubicBezTo>
                  <a:cubicBezTo>
                    <a:pt x="322" y="120"/>
                    <a:pt x="310" y="120"/>
                    <a:pt x="310" y="120"/>
                  </a:cubicBezTo>
                  <a:cubicBezTo>
                    <a:pt x="298" y="131"/>
                    <a:pt x="310" y="143"/>
                    <a:pt x="310" y="143"/>
                  </a:cubicBezTo>
                  <a:cubicBezTo>
                    <a:pt x="298" y="143"/>
                    <a:pt x="286" y="120"/>
                    <a:pt x="286" y="120"/>
                  </a:cubicBezTo>
                  <a:lnTo>
                    <a:pt x="274" y="120"/>
                  </a:lnTo>
                  <a:cubicBezTo>
                    <a:pt x="274" y="120"/>
                    <a:pt x="274" y="131"/>
                    <a:pt x="274" y="143"/>
                  </a:cubicBezTo>
                  <a:cubicBezTo>
                    <a:pt x="286" y="143"/>
                    <a:pt x="286" y="155"/>
                    <a:pt x="298" y="167"/>
                  </a:cubicBezTo>
                  <a:cubicBezTo>
                    <a:pt x="286" y="155"/>
                    <a:pt x="281" y="151"/>
                    <a:pt x="279" y="151"/>
                  </a:cubicBezTo>
                  <a:lnTo>
                    <a:pt x="279" y="151"/>
                  </a:lnTo>
                  <a:cubicBezTo>
                    <a:pt x="274" y="151"/>
                    <a:pt x="282" y="167"/>
                    <a:pt x="274" y="167"/>
                  </a:cubicBezTo>
                  <a:cubicBezTo>
                    <a:pt x="274" y="167"/>
                    <a:pt x="252" y="139"/>
                    <a:pt x="241" y="125"/>
                  </a:cubicBezTo>
                  <a:lnTo>
                    <a:pt x="241" y="125"/>
                  </a:lnTo>
                  <a:cubicBezTo>
                    <a:pt x="254" y="149"/>
                    <a:pt x="276" y="181"/>
                    <a:pt x="298" y="203"/>
                  </a:cubicBezTo>
                  <a:cubicBezTo>
                    <a:pt x="300" y="208"/>
                    <a:pt x="300" y="209"/>
                    <a:pt x="299" y="209"/>
                  </a:cubicBezTo>
                  <a:cubicBezTo>
                    <a:pt x="295" y="209"/>
                    <a:pt x="278" y="193"/>
                    <a:pt x="269" y="180"/>
                  </a:cubicBezTo>
                  <a:lnTo>
                    <a:pt x="269" y="180"/>
                  </a:lnTo>
                  <a:cubicBezTo>
                    <a:pt x="271" y="186"/>
                    <a:pt x="274" y="191"/>
                    <a:pt x="274" y="191"/>
                  </a:cubicBezTo>
                  <a:lnTo>
                    <a:pt x="286" y="215"/>
                  </a:lnTo>
                  <a:lnTo>
                    <a:pt x="286" y="227"/>
                  </a:lnTo>
                  <a:cubicBezTo>
                    <a:pt x="286" y="227"/>
                    <a:pt x="269" y="200"/>
                    <a:pt x="264" y="200"/>
                  </a:cubicBezTo>
                  <a:cubicBezTo>
                    <a:pt x="263" y="200"/>
                    <a:pt x="262" y="201"/>
                    <a:pt x="262" y="203"/>
                  </a:cubicBezTo>
                  <a:cubicBezTo>
                    <a:pt x="268" y="209"/>
                    <a:pt x="271" y="215"/>
                    <a:pt x="270" y="215"/>
                  </a:cubicBezTo>
                  <a:cubicBezTo>
                    <a:pt x="268" y="215"/>
                    <a:pt x="262" y="209"/>
                    <a:pt x="250" y="191"/>
                  </a:cubicBezTo>
                  <a:cubicBezTo>
                    <a:pt x="242" y="183"/>
                    <a:pt x="238" y="180"/>
                    <a:pt x="237" y="180"/>
                  </a:cubicBezTo>
                  <a:lnTo>
                    <a:pt x="237" y="180"/>
                  </a:lnTo>
                  <a:cubicBezTo>
                    <a:pt x="233" y="180"/>
                    <a:pt x="238" y="191"/>
                    <a:pt x="238" y="191"/>
                  </a:cubicBezTo>
                  <a:cubicBezTo>
                    <a:pt x="250" y="191"/>
                    <a:pt x="262" y="215"/>
                    <a:pt x="262" y="215"/>
                  </a:cubicBezTo>
                  <a:lnTo>
                    <a:pt x="250" y="215"/>
                  </a:lnTo>
                  <a:cubicBezTo>
                    <a:pt x="238" y="215"/>
                    <a:pt x="227" y="203"/>
                    <a:pt x="215" y="203"/>
                  </a:cubicBezTo>
                  <a:cubicBezTo>
                    <a:pt x="211" y="199"/>
                    <a:pt x="209" y="198"/>
                    <a:pt x="207" y="198"/>
                  </a:cubicBezTo>
                  <a:lnTo>
                    <a:pt x="207" y="198"/>
                  </a:lnTo>
                  <a:cubicBezTo>
                    <a:pt x="204" y="198"/>
                    <a:pt x="206" y="206"/>
                    <a:pt x="215" y="215"/>
                  </a:cubicBezTo>
                  <a:cubicBezTo>
                    <a:pt x="219" y="219"/>
                    <a:pt x="217" y="220"/>
                    <a:pt x="214" y="220"/>
                  </a:cubicBezTo>
                  <a:cubicBezTo>
                    <a:pt x="207" y="220"/>
                    <a:pt x="191" y="215"/>
                    <a:pt x="191" y="215"/>
                  </a:cubicBezTo>
                  <a:lnTo>
                    <a:pt x="191" y="215"/>
                  </a:lnTo>
                  <a:cubicBezTo>
                    <a:pt x="203" y="227"/>
                    <a:pt x="227" y="239"/>
                    <a:pt x="250" y="250"/>
                  </a:cubicBezTo>
                  <a:cubicBezTo>
                    <a:pt x="250" y="250"/>
                    <a:pt x="250" y="256"/>
                    <a:pt x="247" y="256"/>
                  </a:cubicBezTo>
                  <a:cubicBezTo>
                    <a:pt x="245" y="256"/>
                    <a:pt x="242" y="254"/>
                    <a:pt x="238" y="250"/>
                  </a:cubicBezTo>
                  <a:cubicBezTo>
                    <a:pt x="238" y="250"/>
                    <a:pt x="215" y="250"/>
                    <a:pt x="203" y="239"/>
                  </a:cubicBezTo>
                  <a:cubicBezTo>
                    <a:pt x="196" y="235"/>
                    <a:pt x="193" y="234"/>
                    <a:pt x="192" y="234"/>
                  </a:cubicBezTo>
                  <a:lnTo>
                    <a:pt x="192" y="234"/>
                  </a:lnTo>
                  <a:cubicBezTo>
                    <a:pt x="191" y="234"/>
                    <a:pt x="203" y="242"/>
                    <a:pt x="203" y="250"/>
                  </a:cubicBezTo>
                  <a:cubicBezTo>
                    <a:pt x="215" y="250"/>
                    <a:pt x="215" y="262"/>
                    <a:pt x="215" y="262"/>
                  </a:cubicBezTo>
                  <a:cubicBezTo>
                    <a:pt x="215" y="262"/>
                    <a:pt x="203" y="262"/>
                    <a:pt x="227" y="286"/>
                  </a:cubicBezTo>
                  <a:cubicBezTo>
                    <a:pt x="215" y="286"/>
                    <a:pt x="179" y="250"/>
                    <a:pt x="167" y="250"/>
                  </a:cubicBezTo>
                  <a:cubicBezTo>
                    <a:pt x="155" y="250"/>
                    <a:pt x="167" y="262"/>
                    <a:pt x="155" y="262"/>
                  </a:cubicBezTo>
                  <a:cubicBezTo>
                    <a:pt x="155" y="266"/>
                    <a:pt x="155" y="268"/>
                    <a:pt x="156" y="268"/>
                  </a:cubicBezTo>
                  <a:cubicBezTo>
                    <a:pt x="158" y="268"/>
                    <a:pt x="163" y="262"/>
                    <a:pt x="179" y="262"/>
                  </a:cubicBezTo>
                  <a:cubicBezTo>
                    <a:pt x="189" y="262"/>
                    <a:pt x="183" y="262"/>
                    <a:pt x="180" y="275"/>
                  </a:cubicBezTo>
                  <a:lnTo>
                    <a:pt x="180" y="275"/>
                  </a:lnTo>
                  <a:cubicBezTo>
                    <a:pt x="179" y="275"/>
                    <a:pt x="179" y="274"/>
                    <a:pt x="179" y="274"/>
                  </a:cubicBezTo>
                  <a:cubicBezTo>
                    <a:pt x="167" y="274"/>
                    <a:pt x="167" y="274"/>
                    <a:pt x="167" y="286"/>
                  </a:cubicBezTo>
                  <a:cubicBezTo>
                    <a:pt x="179" y="298"/>
                    <a:pt x="191" y="310"/>
                    <a:pt x="215" y="310"/>
                  </a:cubicBezTo>
                  <a:lnTo>
                    <a:pt x="167" y="310"/>
                  </a:lnTo>
                  <a:cubicBezTo>
                    <a:pt x="167" y="298"/>
                    <a:pt x="155" y="298"/>
                    <a:pt x="155" y="286"/>
                  </a:cubicBezTo>
                  <a:cubicBezTo>
                    <a:pt x="155" y="286"/>
                    <a:pt x="155" y="292"/>
                    <a:pt x="152" y="292"/>
                  </a:cubicBezTo>
                  <a:cubicBezTo>
                    <a:pt x="150" y="292"/>
                    <a:pt x="147" y="290"/>
                    <a:pt x="143" y="286"/>
                  </a:cubicBezTo>
                  <a:cubicBezTo>
                    <a:pt x="119" y="274"/>
                    <a:pt x="108" y="274"/>
                    <a:pt x="84" y="262"/>
                  </a:cubicBezTo>
                  <a:lnTo>
                    <a:pt x="84" y="262"/>
                  </a:lnTo>
                  <a:lnTo>
                    <a:pt x="155" y="310"/>
                  </a:lnTo>
                  <a:cubicBezTo>
                    <a:pt x="167" y="310"/>
                    <a:pt x="155" y="310"/>
                    <a:pt x="155" y="322"/>
                  </a:cubicBezTo>
                  <a:cubicBezTo>
                    <a:pt x="155" y="324"/>
                    <a:pt x="156" y="325"/>
                    <a:pt x="157" y="327"/>
                  </a:cubicBezTo>
                  <a:lnTo>
                    <a:pt x="157" y="327"/>
                  </a:lnTo>
                  <a:cubicBezTo>
                    <a:pt x="142" y="317"/>
                    <a:pt x="117" y="308"/>
                    <a:pt x="108" y="298"/>
                  </a:cubicBezTo>
                  <a:cubicBezTo>
                    <a:pt x="101" y="295"/>
                    <a:pt x="98" y="293"/>
                    <a:pt x="97" y="293"/>
                  </a:cubicBezTo>
                  <a:lnTo>
                    <a:pt x="97" y="293"/>
                  </a:lnTo>
                  <a:cubicBezTo>
                    <a:pt x="96" y="293"/>
                    <a:pt x="108" y="302"/>
                    <a:pt x="108" y="310"/>
                  </a:cubicBezTo>
                  <a:cubicBezTo>
                    <a:pt x="108" y="310"/>
                    <a:pt x="119" y="322"/>
                    <a:pt x="119" y="322"/>
                  </a:cubicBezTo>
                  <a:cubicBezTo>
                    <a:pt x="119" y="322"/>
                    <a:pt x="119" y="322"/>
                    <a:pt x="119" y="334"/>
                  </a:cubicBezTo>
                  <a:cubicBezTo>
                    <a:pt x="119" y="334"/>
                    <a:pt x="108" y="346"/>
                    <a:pt x="119" y="358"/>
                  </a:cubicBezTo>
                  <a:cubicBezTo>
                    <a:pt x="143" y="370"/>
                    <a:pt x="143" y="370"/>
                    <a:pt x="143" y="370"/>
                  </a:cubicBezTo>
                  <a:lnTo>
                    <a:pt x="96" y="358"/>
                  </a:lnTo>
                  <a:cubicBezTo>
                    <a:pt x="72" y="358"/>
                    <a:pt x="72" y="358"/>
                    <a:pt x="84" y="381"/>
                  </a:cubicBezTo>
                  <a:lnTo>
                    <a:pt x="108" y="393"/>
                  </a:lnTo>
                  <a:cubicBezTo>
                    <a:pt x="96" y="393"/>
                    <a:pt x="72" y="381"/>
                    <a:pt x="60" y="381"/>
                  </a:cubicBezTo>
                  <a:cubicBezTo>
                    <a:pt x="60" y="381"/>
                    <a:pt x="96" y="393"/>
                    <a:pt x="96" y="393"/>
                  </a:cubicBezTo>
                  <a:cubicBezTo>
                    <a:pt x="96" y="399"/>
                    <a:pt x="96" y="399"/>
                    <a:pt x="97" y="399"/>
                  </a:cubicBezTo>
                  <a:cubicBezTo>
                    <a:pt x="99" y="399"/>
                    <a:pt x="102" y="399"/>
                    <a:pt x="108" y="405"/>
                  </a:cubicBezTo>
                  <a:cubicBezTo>
                    <a:pt x="131" y="405"/>
                    <a:pt x="143" y="417"/>
                    <a:pt x="167" y="429"/>
                  </a:cubicBezTo>
                  <a:lnTo>
                    <a:pt x="96" y="417"/>
                  </a:lnTo>
                  <a:cubicBezTo>
                    <a:pt x="96" y="411"/>
                    <a:pt x="93" y="408"/>
                    <a:pt x="90" y="408"/>
                  </a:cubicBezTo>
                  <a:cubicBezTo>
                    <a:pt x="87" y="408"/>
                    <a:pt x="84" y="411"/>
                    <a:pt x="84" y="417"/>
                  </a:cubicBezTo>
                  <a:cubicBezTo>
                    <a:pt x="84" y="417"/>
                    <a:pt x="108" y="429"/>
                    <a:pt x="72" y="429"/>
                  </a:cubicBezTo>
                  <a:cubicBezTo>
                    <a:pt x="67" y="427"/>
                    <a:pt x="64" y="426"/>
                    <a:pt x="63" y="426"/>
                  </a:cubicBezTo>
                  <a:cubicBezTo>
                    <a:pt x="56" y="426"/>
                    <a:pt x="72" y="443"/>
                    <a:pt x="72" y="453"/>
                  </a:cubicBezTo>
                  <a:lnTo>
                    <a:pt x="117" y="475"/>
                  </a:lnTo>
                  <a:lnTo>
                    <a:pt x="117" y="475"/>
                  </a:lnTo>
                  <a:cubicBezTo>
                    <a:pt x="94" y="474"/>
                    <a:pt x="64" y="471"/>
                    <a:pt x="53" y="471"/>
                  </a:cubicBezTo>
                  <a:cubicBezTo>
                    <a:pt x="45" y="471"/>
                    <a:pt x="48" y="473"/>
                    <a:pt x="72" y="477"/>
                  </a:cubicBezTo>
                  <a:cubicBezTo>
                    <a:pt x="84" y="477"/>
                    <a:pt x="96" y="477"/>
                    <a:pt x="108" y="489"/>
                  </a:cubicBezTo>
                  <a:lnTo>
                    <a:pt x="119" y="489"/>
                  </a:lnTo>
                  <a:cubicBezTo>
                    <a:pt x="119" y="491"/>
                    <a:pt x="117" y="492"/>
                    <a:pt x="113" y="492"/>
                  </a:cubicBezTo>
                  <a:cubicBezTo>
                    <a:pt x="101" y="492"/>
                    <a:pt x="78" y="485"/>
                    <a:pt x="67" y="485"/>
                  </a:cubicBezTo>
                  <a:cubicBezTo>
                    <a:pt x="63" y="485"/>
                    <a:pt x="60" y="486"/>
                    <a:pt x="60" y="489"/>
                  </a:cubicBezTo>
                  <a:cubicBezTo>
                    <a:pt x="54" y="495"/>
                    <a:pt x="54" y="495"/>
                    <a:pt x="55" y="495"/>
                  </a:cubicBezTo>
                  <a:cubicBezTo>
                    <a:pt x="57" y="495"/>
                    <a:pt x="60" y="495"/>
                    <a:pt x="60" y="501"/>
                  </a:cubicBezTo>
                  <a:cubicBezTo>
                    <a:pt x="60" y="506"/>
                    <a:pt x="66" y="506"/>
                    <a:pt x="72" y="506"/>
                  </a:cubicBezTo>
                  <a:cubicBezTo>
                    <a:pt x="78" y="506"/>
                    <a:pt x="84" y="506"/>
                    <a:pt x="84" y="512"/>
                  </a:cubicBezTo>
                  <a:cubicBezTo>
                    <a:pt x="88" y="516"/>
                    <a:pt x="89" y="518"/>
                    <a:pt x="89" y="518"/>
                  </a:cubicBezTo>
                  <a:cubicBezTo>
                    <a:pt x="88" y="518"/>
                    <a:pt x="80" y="512"/>
                    <a:pt x="72" y="512"/>
                  </a:cubicBezTo>
                  <a:lnTo>
                    <a:pt x="48" y="512"/>
                  </a:lnTo>
                  <a:cubicBezTo>
                    <a:pt x="36" y="512"/>
                    <a:pt x="119" y="536"/>
                    <a:pt x="84" y="536"/>
                  </a:cubicBezTo>
                  <a:lnTo>
                    <a:pt x="36" y="536"/>
                  </a:lnTo>
                  <a:cubicBezTo>
                    <a:pt x="36" y="536"/>
                    <a:pt x="36" y="548"/>
                    <a:pt x="48" y="548"/>
                  </a:cubicBezTo>
                  <a:cubicBezTo>
                    <a:pt x="48" y="548"/>
                    <a:pt x="69" y="543"/>
                    <a:pt x="83" y="543"/>
                  </a:cubicBezTo>
                  <a:cubicBezTo>
                    <a:pt x="90" y="543"/>
                    <a:pt x="96" y="544"/>
                    <a:pt x="96" y="548"/>
                  </a:cubicBezTo>
                  <a:cubicBezTo>
                    <a:pt x="84" y="548"/>
                    <a:pt x="84" y="548"/>
                    <a:pt x="84" y="560"/>
                  </a:cubicBezTo>
                  <a:lnTo>
                    <a:pt x="48" y="560"/>
                  </a:lnTo>
                  <a:cubicBezTo>
                    <a:pt x="48" y="560"/>
                    <a:pt x="36" y="572"/>
                    <a:pt x="60" y="572"/>
                  </a:cubicBezTo>
                  <a:lnTo>
                    <a:pt x="24" y="572"/>
                  </a:lnTo>
                  <a:cubicBezTo>
                    <a:pt x="12" y="572"/>
                    <a:pt x="60" y="572"/>
                    <a:pt x="48" y="584"/>
                  </a:cubicBezTo>
                  <a:cubicBezTo>
                    <a:pt x="24" y="596"/>
                    <a:pt x="48" y="596"/>
                    <a:pt x="60" y="596"/>
                  </a:cubicBezTo>
                  <a:lnTo>
                    <a:pt x="72" y="596"/>
                  </a:lnTo>
                  <a:cubicBezTo>
                    <a:pt x="72" y="596"/>
                    <a:pt x="119" y="596"/>
                    <a:pt x="84" y="608"/>
                  </a:cubicBezTo>
                  <a:cubicBezTo>
                    <a:pt x="72" y="608"/>
                    <a:pt x="0" y="620"/>
                    <a:pt x="36" y="620"/>
                  </a:cubicBezTo>
                  <a:lnTo>
                    <a:pt x="72" y="620"/>
                  </a:lnTo>
                  <a:cubicBezTo>
                    <a:pt x="72" y="608"/>
                    <a:pt x="84" y="608"/>
                    <a:pt x="96" y="608"/>
                  </a:cubicBezTo>
                  <a:lnTo>
                    <a:pt x="108" y="608"/>
                  </a:lnTo>
                  <a:cubicBezTo>
                    <a:pt x="108" y="608"/>
                    <a:pt x="84" y="608"/>
                    <a:pt x="72" y="620"/>
                  </a:cubicBezTo>
                  <a:cubicBezTo>
                    <a:pt x="60" y="631"/>
                    <a:pt x="48" y="631"/>
                    <a:pt x="60" y="631"/>
                  </a:cubicBezTo>
                  <a:lnTo>
                    <a:pt x="84" y="631"/>
                  </a:lnTo>
                  <a:cubicBezTo>
                    <a:pt x="84" y="631"/>
                    <a:pt x="108" y="643"/>
                    <a:pt x="108" y="643"/>
                  </a:cubicBezTo>
                  <a:cubicBezTo>
                    <a:pt x="108" y="649"/>
                    <a:pt x="105" y="649"/>
                    <a:pt x="100" y="649"/>
                  </a:cubicBezTo>
                  <a:cubicBezTo>
                    <a:pt x="96" y="649"/>
                    <a:pt x="90" y="649"/>
                    <a:pt x="84" y="655"/>
                  </a:cubicBezTo>
                  <a:cubicBezTo>
                    <a:pt x="60" y="667"/>
                    <a:pt x="72" y="667"/>
                    <a:pt x="72" y="667"/>
                  </a:cubicBezTo>
                  <a:cubicBezTo>
                    <a:pt x="72" y="667"/>
                    <a:pt x="66" y="672"/>
                    <a:pt x="70" y="672"/>
                  </a:cubicBezTo>
                  <a:cubicBezTo>
                    <a:pt x="72" y="672"/>
                    <a:pt x="76" y="671"/>
                    <a:pt x="84" y="667"/>
                  </a:cubicBezTo>
                  <a:cubicBezTo>
                    <a:pt x="92" y="663"/>
                    <a:pt x="94" y="662"/>
                    <a:pt x="95" y="662"/>
                  </a:cubicBezTo>
                  <a:lnTo>
                    <a:pt x="95" y="662"/>
                  </a:lnTo>
                  <a:cubicBezTo>
                    <a:pt x="96" y="662"/>
                    <a:pt x="88" y="667"/>
                    <a:pt x="96" y="667"/>
                  </a:cubicBezTo>
                  <a:lnTo>
                    <a:pt x="108" y="667"/>
                  </a:lnTo>
                  <a:lnTo>
                    <a:pt x="108" y="679"/>
                  </a:lnTo>
                  <a:cubicBezTo>
                    <a:pt x="143" y="679"/>
                    <a:pt x="167" y="667"/>
                    <a:pt x="191" y="655"/>
                  </a:cubicBezTo>
                  <a:lnTo>
                    <a:pt x="215" y="655"/>
                  </a:lnTo>
                  <a:cubicBezTo>
                    <a:pt x="227" y="643"/>
                    <a:pt x="227" y="631"/>
                    <a:pt x="227" y="631"/>
                  </a:cubicBezTo>
                  <a:cubicBezTo>
                    <a:pt x="215" y="631"/>
                    <a:pt x="179" y="643"/>
                    <a:pt x="167" y="643"/>
                  </a:cubicBezTo>
                  <a:cubicBezTo>
                    <a:pt x="167" y="643"/>
                    <a:pt x="167" y="643"/>
                    <a:pt x="191" y="631"/>
                  </a:cubicBezTo>
                  <a:lnTo>
                    <a:pt x="167" y="631"/>
                  </a:lnTo>
                  <a:cubicBezTo>
                    <a:pt x="179" y="631"/>
                    <a:pt x="227" y="620"/>
                    <a:pt x="227" y="620"/>
                  </a:cubicBezTo>
                  <a:cubicBezTo>
                    <a:pt x="221" y="614"/>
                    <a:pt x="212" y="611"/>
                    <a:pt x="203" y="611"/>
                  </a:cubicBezTo>
                  <a:cubicBezTo>
                    <a:pt x="194" y="611"/>
                    <a:pt x="185" y="614"/>
                    <a:pt x="179" y="620"/>
                  </a:cubicBezTo>
                  <a:cubicBezTo>
                    <a:pt x="179" y="620"/>
                    <a:pt x="143" y="620"/>
                    <a:pt x="155" y="608"/>
                  </a:cubicBezTo>
                  <a:cubicBezTo>
                    <a:pt x="155" y="604"/>
                    <a:pt x="160" y="602"/>
                    <a:pt x="168" y="602"/>
                  </a:cubicBezTo>
                  <a:cubicBezTo>
                    <a:pt x="183" y="602"/>
                    <a:pt x="207" y="608"/>
                    <a:pt x="215" y="608"/>
                  </a:cubicBezTo>
                  <a:cubicBezTo>
                    <a:pt x="203" y="608"/>
                    <a:pt x="191" y="596"/>
                    <a:pt x="179" y="596"/>
                  </a:cubicBezTo>
                  <a:lnTo>
                    <a:pt x="191" y="596"/>
                  </a:lnTo>
                  <a:cubicBezTo>
                    <a:pt x="185" y="590"/>
                    <a:pt x="179" y="587"/>
                    <a:pt x="173" y="587"/>
                  </a:cubicBezTo>
                  <a:cubicBezTo>
                    <a:pt x="167" y="587"/>
                    <a:pt x="161" y="590"/>
                    <a:pt x="155" y="596"/>
                  </a:cubicBezTo>
                  <a:lnTo>
                    <a:pt x="131" y="596"/>
                  </a:lnTo>
                  <a:lnTo>
                    <a:pt x="167" y="584"/>
                  </a:lnTo>
                  <a:cubicBezTo>
                    <a:pt x="179" y="584"/>
                    <a:pt x="167" y="572"/>
                    <a:pt x="155" y="572"/>
                  </a:cubicBezTo>
                  <a:cubicBezTo>
                    <a:pt x="155" y="572"/>
                    <a:pt x="154" y="572"/>
                    <a:pt x="154" y="571"/>
                  </a:cubicBezTo>
                  <a:lnTo>
                    <a:pt x="154" y="571"/>
                  </a:lnTo>
                  <a:cubicBezTo>
                    <a:pt x="158" y="572"/>
                    <a:pt x="162" y="572"/>
                    <a:pt x="167" y="572"/>
                  </a:cubicBezTo>
                  <a:lnTo>
                    <a:pt x="179" y="572"/>
                  </a:lnTo>
                  <a:lnTo>
                    <a:pt x="179" y="560"/>
                  </a:lnTo>
                  <a:cubicBezTo>
                    <a:pt x="179" y="560"/>
                    <a:pt x="179" y="560"/>
                    <a:pt x="179" y="560"/>
                  </a:cubicBezTo>
                  <a:lnTo>
                    <a:pt x="179" y="560"/>
                  </a:lnTo>
                  <a:cubicBezTo>
                    <a:pt x="186" y="559"/>
                    <a:pt x="191" y="556"/>
                    <a:pt x="191" y="548"/>
                  </a:cubicBezTo>
                  <a:cubicBezTo>
                    <a:pt x="191" y="536"/>
                    <a:pt x="191" y="524"/>
                    <a:pt x="191" y="524"/>
                  </a:cubicBezTo>
                  <a:lnTo>
                    <a:pt x="179" y="512"/>
                  </a:lnTo>
                  <a:lnTo>
                    <a:pt x="215" y="512"/>
                  </a:lnTo>
                  <a:lnTo>
                    <a:pt x="191" y="501"/>
                  </a:lnTo>
                  <a:cubicBezTo>
                    <a:pt x="215" y="501"/>
                    <a:pt x="179" y="501"/>
                    <a:pt x="179" y="489"/>
                  </a:cubicBezTo>
                  <a:lnTo>
                    <a:pt x="215" y="489"/>
                  </a:lnTo>
                  <a:cubicBezTo>
                    <a:pt x="203" y="489"/>
                    <a:pt x="191" y="477"/>
                    <a:pt x="167" y="477"/>
                  </a:cubicBezTo>
                  <a:lnTo>
                    <a:pt x="203" y="477"/>
                  </a:lnTo>
                  <a:cubicBezTo>
                    <a:pt x="203" y="477"/>
                    <a:pt x="191" y="465"/>
                    <a:pt x="167" y="453"/>
                  </a:cubicBezTo>
                  <a:cubicBezTo>
                    <a:pt x="163" y="449"/>
                    <a:pt x="162" y="448"/>
                    <a:pt x="163" y="448"/>
                  </a:cubicBezTo>
                  <a:lnTo>
                    <a:pt x="163" y="448"/>
                  </a:lnTo>
                  <a:cubicBezTo>
                    <a:pt x="165" y="448"/>
                    <a:pt x="175" y="451"/>
                    <a:pt x="192" y="453"/>
                  </a:cubicBezTo>
                  <a:lnTo>
                    <a:pt x="192" y="453"/>
                  </a:lnTo>
                  <a:cubicBezTo>
                    <a:pt x="191" y="452"/>
                    <a:pt x="199" y="449"/>
                    <a:pt x="191" y="441"/>
                  </a:cubicBezTo>
                  <a:cubicBezTo>
                    <a:pt x="191" y="429"/>
                    <a:pt x="167" y="429"/>
                    <a:pt x="167" y="417"/>
                  </a:cubicBezTo>
                  <a:lnTo>
                    <a:pt x="179" y="417"/>
                  </a:lnTo>
                  <a:cubicBezTo>
                    <a:pt x="188" y="417"/>
                    <a:pt x="213" y="432"/>
                    <a:pt x="223" y="432"/>
                  </a:cubicBezTo>
                  <a:cubicBezTo>
                    <a:pt x="225" y="432"/>
                    <a:pt x="227" y="431"/>
                    <a:pt x="227" y="429"/>
                  </a:cubicBezTo>
                  <a:cubicBezTo>
                    <a:pt x="203" y="417"/>
                    <a:pt x="191" y="417"/>
                    <a:pt x="179" y="405"/>
                  </a:cubicBezTo>
                  <a:lnTo>
                    <a:pt x="179" y="405"/>
                  </a:lnTo>
                  <a:cubicBezTo>
                    <a:pt x="192" y="410"/>
                    <a:pt x="199" y="412"/>
                    <a:pt x="204" y="412"/>
                  </a:cubicBezTo>
                  <a:cubicBezTo>
                    <a:pt x="217" y="412"/>
                    <a:pt x="208" y="398"/>
                    <a:pt x="213" y="398"/>
                  </a:cubicBezTo>
                  <a:cubicBezTo>
                    <a:pt x="215" y="398"/>
                    <a:pt x="219" y="400"/>
                    <a:pt x="227" y="405"/>
                  </a:cubicBezTo>
                  <a:cubicBezTo>
                    <a:pt x="238" y="411"/>
                    <a:pt x="244" y="413"/>
                    <a:pt x="247" y="413"/>
                  </a:cubicBezTo>
                  <a:cubicBezTo>
                    <a:pt x="253" y="413"/>
                    <a:pt x="227" y="393"/>
                    <a:pt x="227" y="393"/>
                  </a:cubicBezTo>
                  <a:cubicBezTo>
                    <a:pt x="221" y="387"/>
                    <a:pt x="221" y="387"/>
                    <a:pt x="222" y="387"/>
                  </a:cubicBezTo>
                  <a:cubicBezTo>
                    <a:pt x="224" y="387"/>
                    <a:pt x="227" y="387"/>
                    <a:pt x="227" y="381"/>
                  </a:cubicBezTo>
                  <a:cubicBezTo>
                    <a:pt x="227" y="370"/>
                    <a:pt x="215" y="358"/>
                    <a:pt x="215" y="358"/>
                  </a:cubicBezTo>
                  <a:lnTo>
                    <a:pt x="238" y="358"/>
                  </a:lnTo>
                  <a:cubicBezTo>
                    <a:pt x="238" y="358"/>
                    <a:pt x="238" y="358"/>
                    <a:pt x="238" y="346"/>
                  </a:cubicBezTo>
                  <a:lnTo>
                    <a:pt x="227" y="334"/>
                  </a:lnTo>
                  <a:lnTo>
                    <a:pt x="227" y="334"/>
                  </a:lnTo>
                  <a:cubicBezTo>
                    <a:pt x="236" y="343"/>
                    <a:pt x="251" y="352"/>
                    <a:pt x="263" y="361"/>
                  </a:cubicBezTo>
                  <a:lnTo>
                    <a:pt x="263" y="361"/>
                  </a:lnTo>
                  <a:cubicBezTo>
                    <a:pt x="247" y="343"/>
                    <a:pt x="274" y="334"/>
                    <a:pt x="274" y="334"/>
                  </a:cubicBezTo>
                  <a:lnTo>
                    <a:pt x="298" y="334"/>
                  </a:lnTo>
                  <a:cubicBezTo>
                    <a:pt x="298" y="334"/>
                    <a:pt x="298" y="322"/>
                    <a:pt x="286" y="310"/>
                  </a:cubicBezTo>
                  <a:cubicBezTo>
                    <a:pt x="274" y="298"/>
                    <a:pt x="262" y="286"/>
                    <a:pt x="250" y="274"/>
                  </a:cubicBezTo>
                  <a:lnTo>
                    <a:pt x="250" y="274"/>
                  </a:lnTo>
                  <a:cubicBezTo>
                    <a:pt x="250" y="274"/>
                    <a:pt x="285" y="301"/>
                    <a:pt x="288" y="301"/>
                  </a:cubicBezTo>
                  <a:cubicBezTo>
                    <a:pt x="288" y="301"/>
                    <a:pt x="288" y="300"/>
                    <a:pt x="286" y="298"/>
                  </a:cubicBezTo>
                  <a:cubicBezTo>
                    <a:pt x="274" y="286"/>
                    <a:pt x="262" y="274"/>
                    <a:pt x="274" y="274"/>
                  </a:cubicBezTo>
                  <a:cubicBezTo>
                    <a:pt x="274" y="286"/>
                    <a:pt x="298" y="310"/>
                    <a:pt x="298" y="310"/>
                  </a:cubicBezTo>
                  <a:cubicBezTo>
                    <a:pt x="298" y="301"/>
                    <a:pt x="292" y="287"/>
                    <a:pt x="284" y="279"/>
                  </a:cubicBezTo>
                  <a:lnTo>
                    <a:pt x="284" y="279"/>
                  </a:lnTo>
                  <a:cubicBezTo>
                    <a:pt x="291" y="283"/>
                    <a:pt x="298" y="286"/>
                    <a:pt x="298" y="286"/>
                  </a:cubicBezTo>
                  <a:cubicBezTo>
                    <a:pt x="306" y="295"/>
                    <a:pt x="315" y="303"/>
                    <a:pt x="319" y="303"/>
                  </a:cubicBezTo>
                  <a:cubicBezTo>
                    <a:pt x="321" y="303"/>
                    <a:pt x="322" y="302"/>
                    <a:pt x="322" y="298"/>
                  </a:cubicBezTo>
                  <a:cubicBezTo>
                    <a:pt x="322" y="298"/>
                    <a:pt x="286" y="274"/>
                    <a:pt x="286" y="262"/>
                  </a:cubicBezTo>
                  <a:lnTo>
                    <a:pt x="298" y="262"/>
                  </a:lnTo>
                  <a:cubicBezTo>
                    <a:pt x="298" y="262"/>
                    <a:pt x="286" y="250"/>
                    <a:pt x="298" y="250"/>
                  </a:cubicBezTo>
                  <a:cubicBezTo>
                    <a:pt x="310" y="250"/>
                    <a:pt x="322" y="262"/>
                    <a:pt x="322" y="262"/>
                  </a:cubicBezTo>
                  <a:cubicBezTo>
                    <a:pt x="334" y="262"/>
                    <a:pt x="322" y="262"/>
                    <a:pt x="310" y="239"/>
                  </a:cubicBezTo>
                  <a:cubicBezTo>
                    <a:pt x="308" y="234"/>
                    <a:pt x="308" y="232"/>
                    <a:pt x="309" y="232"/>
                  </a:cubicBezTo>
                  <a:lnTo>
                    <a:pt x="309" y="232"/>
                  </a:lnTo>
                  <a:cubicBezTo>
                    <a:pt x="309" y="232"/>
                    <a:pt x="309" y="232"/>
                    <a:pt x="310" y="232"/>
                  </a:cubicBezTo>
                  <a:lnTo>
                    <a:pt x="310" y="232"/>
                  </a:lnTo>
                  <a:cubicBezTo>
                    <a:pt x="307" y="229"/>
                    <a:pt x="306" y="227"/>
                    <a:pt x="310" y="227"/>
                  </a:cubicBezTo>
                  <a:lnTo>
                    <a:pt x="310" y="227"/>
                  </a:lnTo>
                  <a:cubicBezTo>
                    <a:pt x="310" y="227"/>
                    <a:pt x="322" y="239"/>
                    <a:pt x="322" y="239"/>
                  </a:cubicBezTo>
                  <a:cubicBezTo>
                    <a:pt x="328" y="239"/>
                    <a:pt x="335" y="239"/>
                    <a:pt x="336" y="236"/>
                  </a:cubicBezTo>
                  <a:lnTo>
                    <a:pt x="336" y="236"/>
                  </a:lnTo>
                  <a:cubicBezTo>
                    <a:pt x="343" y="240"/>
                    <a:pt x="350" y="243"/>
                    <a:pt x="358" y="250"/>
                  </a:cubicBezTo>
                  <a:cubicBezTo>
                    <a:pt x="346" y="239"/>
                    <a:pt x="346" y="239"/>
                    <a:pt x="358" y="239"/>
                  </a:cubicBezTo>
                  <a:cubicBezTo>
                    <a:pt x="358" y="239"/>
                    <a:pt x="358" y="239"/>
                    <a:pt x="358" y="227"/>
                  </a:cubicBezTo>
                  <a:cubicBezTo>
                    <a:pt x="358" y="223"/>
                    <a:pt x="359" y="221"/>
                    <a:pt x="361" y="221"/>
                  </a:cubicBezTo>
                  <a:cubicBezTo>
                    <a:pt x="364" y="221"/>
                    <a:pt x="369" y="227"/>
                    <a:pt x="369" y="227"/>
                  </a:cubicBezTo>
                  <a:cubicBezTo>
                    <a:pt x="369" y="227"/>
                    <a:pt x="369" y="215"/>
                    <a:pt x="369" y="215"/>
                  </a:cubicBezTo>
                  <a:cubicBezTo>
                    <a:pt x="369" y="215"/>
                    <a:pt x="369" y="203"/>
                    <a:pt x="358" y="167"/>
                  </a:cubicBezTo>
                  <a:lnTo>
                    <a:pt x="358" y="167"/>
                  </a:lnTo>
                  <a:cubicBezTo>
                    <a:pt x="369" y="179"/>
                    <a:pt x="369" y="191"/>
                    <a:pt x="381" y="203"/>
                  </a:cubicBezTo>
                  <a:cubicBezTo>
                    <a:pt x="376" y="187"/>
                    <a:pt x="375" y="180"/>
                    <a:pt x="378" y="180"/>
                  </a:cubicBezTo>
                  <a:lnTo>
                    <a:pt x="378" y="180"/>
                  </a:lnTo>
                  <a:cubicBezTo>
                    <a:pt x="380" y="180"/>
                    <a:pt x="386" y="188"/>
                    <a:pt x="391" y="199"/>
                  </a:cubicBezTo>
                  <a:lnTo>
                    <a:pt x="391" y="199"/>
                  </a:lnTo>
                  <a:cubicBezTo>
                    <a:pt x="388" y="187"/>
                    <a:pt x="383" y="171"/>
                    <a:pt x="386" y="171"/>
                  </a:cubicBezTo>
                  <a:lnTo>
                    <a:pt x="386" y="171"/>
                  </a:lnTo>
                  <a:cubicBezTo>
                    <a:pt x="387" y="171"/>
                    <a:pt x="389" y="173"/>
                    <a:pt x="393" y="179"/>
                  </a:cubicBezTo>
                  <a:cubicBezTo>
                    <a:pt x="408" y="198"/>
                    <a:pt x="414" y="206"/>
                    <a:pt x="416" y="206"/>
                  </a:cubicBezTo>
                  <a:cubicBezTo>
                    <a:pt x="418" y="206"/>
                    <a:pt x="408" y="189"/>
                    <a:pt x="393" y="167"/>
                  </a:cubicBezTo>
                  <a:lnTo>
                    <a:pt x="393" y="167"/>
                  </a:lnTo>
                  <a:cubicBezTo>
                    <a:pt x="405" y="179"/>
                    <a:pt x="405" y="191"/>
                    <a:pt x="417" y="191"/>
                  </a:cubicBezTo>
                  <a:cubicBezTo>
                    <a:pt x="417" y="191"/>
                    <a:pt x="429" y="203"/>
                    <a:pt x="429" y="203"/>
                  </a:cubicBezTo>
                  <a:cubicBezTo>
                    <a:pt x="441" y="203"/>
                    <a:pt x="429" y="191"/>
                    <a:pt x="429" y="191"/>
                  </a:cubicBezTo>
                  <a:lnTo>
                    <a:pt x="441" y="191"/>
                  </a:lnTo>
                  <a:cubicBezTo>
                    <a:pt x="441" y="191"/>
                    <a:pt x="446" y="196"/>
                    <a:pt x="450" y="196"/>
                  </a:cubicBezTo>
                  <a:cubicBezTo>
                    <a:pt x="451" y="196"/>
                    <a:pt x="453" y="195"/>
                    <a:pt x="453" y="191"/>
                  </a:cubicBezTo>
                  <a:cubicBezTo>
                    <a:pt x="453" y="179"/>
                    <a:pt x="453" y="167"/>
                    <a:pt x="453" y="167"/>
                  </a:cubicBezTo>
                  <a:cubicBezTo>
                    <a:pt x="453" y="167"/>
                    <a:pt x="465" y="191"/>
                    <a:pt x="465" y="191"/>
                  </a:cubicBezTo>
                  <a:cubicBezTo>
                    <a:pt x="467" y="193"/>
                    <a:pt x="468" y="194"/>
                    <a:pt x="469" y="194"/>
                  </a:cubicBezTo>
                  <a:cubicBezTo>
                    <a:pt x="472" y="194"/>
                    <a:pt x="465" y="177"/>
                    <a:pt x="465" y="167"/>
                  </a:cubicBezTo>
                  <a:cubicBezTo>
                    <a:pt x="465" y="167"/>
                    <a:pt x="446" y="130"/>
                    <a:pt x="450" y="130"/>
                  </a:cubicBezTo>
                  <a:lnTo>
                    <a:pt x="450" y="130"/>
                  </a:lnTo>
                  <a:cubicBezTo>
                    <a:pt x="451" y="130"/>
                    <a:pt x="451" y="130"/>
                    <a:pt x="453" y="131"/>
                  </a:cubicBezTo>
                  <a:cubicBezTo>
                    <a:pt x="465" y="155"/>
                    <a:pt x="477" y="167"/>
                    <a:pt x="477" y="179"/>
                  </a:cubicBezTo>
                  <a:cubicBezTo>
                    <a:pt x="482" y="179"/>
                    <a:pt x="480" y="166"/>
                    <a:pt x="477" y="156"/>
                  </a:cubicBezTo>
                  <a:lnTo>
                    <a:pt x="477" y="156"/>
                  </a:lnTo>
                  <a:cubicBezTo>
                    <a:pt x="485" y="167"/>
                    <a:pt x="490" y="171"/>
                    <a:pt x="493" y="171"/>
                  </a:cubicBezTo>
                  <a:cubicBezTo>
                    <a:pt x="500" y="171"/>
                    <a:pt x="500" y="155"/>
                    <a:pt x="500" y="155"/>
                  </a:cubicBezTo>
                  <a:cubicBezTo>
                    <a:pt x="500" y="155"/>
                    <a:pt x="500" y="143"/>
                    <a:pt x="500" y="143"/>
                  </a:cubicBezTo>
                  <a:cubicBezTo>
                    <a:pt x="500" y="143"/>
                    <a:pt x="500" y="143"/>
                    <a:pt x="500" y="143"/>
                  </a:cubicBezTo>
                  <a:lnTo>
                    <a:pt x="500" y="143"/>
                  </a:lnTo>
                  <a:cubicBezTo>
                    <a:pt x="500" y="143"/>
                    <a:pt x="510" y="143"/>
                    <a:pt x="520" y="160"/>
                  </a:cubicBezTo>
                  <a:lnTo>
                    <a:pt x="520" y="160"/>
                  </a:lnTo>
                  <a:cubicBezTo>
                    <a:pt x="522" y="164"/>
                    <a:pt x="523" y="168"/>
                    <a:pt x="524" y="168"/>
                  </a:cubicBezTo>
                  <a:cubicBezTo>
                    <a:pt x="524" y="168"/>
                    <a:pt x="524" y="168"/>
                    <a:pt x="524" y="167"/>
                  </a:cubicBezTo>
                  <a:cubicBezTo>
                    <a:pt x="536" y="167"/>
                    <a:pt x="524" y="131"/>
                    <a:pt x="524" y="120"/>
                  </a:cubicBezTo>
                  <a:lnTo>
                    <a:pt x="524" y="120"/>
                  </a:lnTo>
                  <a:lnTo>
                    <a:pt x="536" y="143"/>
                  </a:lnTo>
                  <a:cubicBezTo>
                    <a:pt x="538" y="145"/>
                    <a:pt x="539" y="146"/>
                    <a:pt x="540" y="146"/>
                  </a:cubicBezTo>
                  <a:cubicBezTo>
                    <a:pt x="544" y="146"/>
                    <a:pt x="540" y="129"/>
                    <a:pt x="544" y="129"/>
                  </a:cubicBezTo>
                  <a:cubicBezTo>
                    <a:pt x="545" y="129"/>
                    <a:pt x="546" y="130"/>
                    <a:pt x="548" y="131"/>
                  </a:cubicBezTo>
                  <a:cubicBezTo>
                    <a:pt x="548" y="154"/>
                    <a:pt x="553" y="196"/>
                    <a:pt x="556" y="196"/>
                  </a:cubicBezTo>
                  <a:cubicBezTo>
                    <a:pt x="558" y="196"/>
                    <a:pt x="560" y="182"/>
                    <a:pt x="560" y="143"/>
                  </a:cubicBezTo>
                  <a:cubicBezTo>
                    <a:pt x="560" y="167"/>
                    <a:pt x="572" y="167"/>
                    <a:pt x="572" y="203"/>
                  </a:cubicBezTo>
                  <a:cubicBezTo>
                    <a:pt x="580" y="203"/>
                    <a:pt x="593" y="198"/>
                    <a:pt x="601" y="198"/>
                  </a:cubicBezTo>
                  <a:cubicBezTo>
                    <a:pt x="605" y="198"/>
                    <a:pt x="608" y="199"/>
                    <a:pt x="608" y="203"/>
                  </a:cubicBezTo>
                  <a:cubicBezTo>
                    <a:pt x="614" y="203"/>
                    <a:pt x="620" y="216"/>
                    <a:pt x="627" y="216"/>
                  </a:cubicBezTo>
                  <a:cubicBezTo>
                    <a:pt x="632" y="216"/>
                    <a:pt x="638" y="206"/>
                    <a:pt x="643" y="167"/>
                  </a:cubicBezTo>
                  <a:cubicBezTo>
                    <a:pt x="643" y="167"/>
                    <a:pt x="652" y="126"/>
                    <a:pt x="654" y="126"/>
                  </a:cubicBezTo>
                  <a:cubicBezTo>
                    <a:pt x="655" y="126"/>
                    <a:pt x="655" y="127"/>
                    <a:pt x="655" y="131"/>
                  </a:cubicBezTo>
                  <a:lnTo>
                    <a:pt x="643" y="179"/>
                  </a:lnTo>
                  <a:lnTo>
                    <a:pt x="631" y="286"/>
                  </a:lnTo>
                  <a:lnTo>
                    <a:pt x="631" y="298"/>
                  </a:lnTo>
                  <a:cubicBezTo>
                    <a:pt x="643" y="250"/>
                    <a:pt x="631" y="286"/>
                    <a:pt x="643" y="250"/>
                  </a:cubicBezTo>
                  <a:cubicBezTo>
                    <a:pt x="651" y="227"/>
                    <a:pt x="659" y="204"/>
                    <a:pt x="663" y="204"/>
                  </a:cubicBezTo>
                  <a:cubicBezTo>
                    <a:pt x="666" y="204"/>
                    <a:pt x="667" y="210"/>
                    <a:pt x="667" y="227"/>
                  </a:cubicBezTo>
                  <a:lnTo>
                    <a:pt x="655" y="274"/>
                  </a:lnTo>
                  <a:lnTo>
                    <a:pt x="655" y="286"/>
                  </a:lnTo>
                  <a:cubicBezTo>
                    <a:pt x="653" y="294"/>
                    <a:pt x="652" y="297"/>
                    <a:pt x="653" y="297"/>
                  </a:cubicBezTo>
                  <a:cubicBezTo>
                    <a:pt x="655" y="297"/>
                    <a:pt x="667" y="276"/>
                    <a:pt x="669" y="276"/>
                  </a:cubicBezTo>
                  <a:lnTo>
                    <a:pt x="669" y="276"/>
                  </a:lnTo>
                  <a:cubicBezTo>
                    <a:pt x="670" y="276"/>
                    <a:pt x="670" y="279"/>
                    <a:pt x="667" y="286"/>
                  </a:cubicBezTo>
                  <a:cubicBezTo>
                    <a:pt x="667" y="286"/>
                    <a:pt x="686" y="249"/>
                    <a:pt x="690" y="249"/>
                  </a:cubicBezTo>
                  <a:cubicBezTo>
                    <a:pt x="691" y="249"/>
                    <a:pt x="691" y="249"/>
                    <a:pt x="691" y="250"/>
                  </a:cubicBezTo>
                  <a:cubicBezTo>
                    <a:pt x="691" y="258"/>
                    <a:pt x="691" y="265"/>
                    <a:pt x="688" y="273"/>
                  </a:cubicBezTo>
                  <a:lnTo>
                    <a:pt x="688" y="273"/>
                  </a:lnTo>
                  <a:lnTo>
                    <a:pt x="703" y="250"/>
                  </a:lnTo>
                  <a:lnTo>
                    <a:pt x="679" y="298"/>
                  </a:lnTo>
                  <a:cubicBezTo>
                    <a:pt x="688" y="281"/>
                    <a:pt x="696" y="270"/>
                    <a:pt x="700" y="270"/>
                  </a:cubicBezTo>
                  <a:cubicBezTo>
                    <a:pt x="702" y="270"/>
                    <a:pt x="703" y="271"/>
                    <a:pt x="703" y="274"/>
                  </a:cubicBezTo>
                  <a:cubicBezTo>
                    <a:pt x="703" y="279"/>
                    <a:pt x="703" y="283"/>
                    <a:pt x="703" y="286"/>
                  </a:cubicBezTo>
                  <a:lnTo>
                    <a:pt x="715" y="274"/>
                  </a:lnTo>
                  <a:cubicBezTo>
                    <a:pt x="717" y="272"/>
                    <a:pt x="719" y="271"/>
                    <a:pt x="719" y="271"/>
                  </a:cubicBezTo>
                  <a:lnTo>
                    <a:pt x="719" y="271"/>
                  </a:lnTo>
                  <a:cubicBezTo>
                    <a:pt x="722" y="271"/>
                    <a:pt x="715" y="286"/>
                    <a:pt x="715" y="286"/>
                  </a:cubicBezTo>
                  <a:cubicBezTo>
                    <a:pt x="718" y="283"/>
                    <a:pt x="723" y="278"/>
                    <a:pt x="727" y="274"/>
                  </a:cubicBezTo>
                  <a:lnTo>
                    <a:pt x="727" y="274"/>
                  </a:lnTo>
                  <a:cubicBezTo>
                    <a:pt x="727" y="274"/>
                    <a:pt x="727" y="274"/>
                    <a:pt x="727" y="274"/>
                  </a:cubicBezTo>
                  <a:cubicBezTo>
                    <a:pt x="740" y="255"/>
                    <a:pt x="749" y="246"/>
                    <a:pt x="753" y="246"/>
                  </a:cubicBezTo>
                  <a:lnTo>
                    <a:pt x="753" y="246"/>
                  </a:lnTo>
                  <a:cubicBezTo>
                    <a:pt x="756" y="246"/>
                    <a:pt x="756" y="252"/>
                    <a:pt x="750" y="262"/>
                  </a:cubicBezTo>
                  <a:cubicBezTo>
                    <a:pt x="742" y="280"/>
                    <a:pt x="733" y="291"/>
                    <a:pt x="734" y="291"/>
                  </a:cubicBezTo>
                  <a:cubicBezTo>
                    <a:pt x="734" y="291"/>
                    <a:pt x="735" y="289"/>
                    <a:pt x="739" y="286"/>
                  </a:cubicBezTo>
                  <a:cubicBezTo>
                    <a:pt x="745" y="280"/>
                    <a:pt x="756" y="273"/>
                    <a:pt x="761" y="268"/>
                  </a:cubicBezTo>
                  <a:lnTo>
                    <a:pt x="761" y="268"/>
                  </a:lnTo>
                  <a:cubicBezTo>
                    <a:pt x="758" y="278"/>
                    <a:pt x="748" y="288"/>
                    <a:pt x="739" y="298"/>
                  </a:cubicBezTo>
                  <a:cubicBezTo>
                    <a:pt x="739" y="300"/>
                    <a:pt x="739" y="301"/>
                    <a:pt x="741" y="301"/>
                  </a:cubicBezTo>
                  <a:cubicBezTo>
                    <a:pt x="747" y="301"/>
                    <a:pt x="762" y="286"/>
                    <a:pt x="762" y="286"/>
                  </a:cubicBezTo>
                  <a:cubicBezTo>
                    <a:pt x="766" y="283"/>
                    <a:pt x="767" y="281"/>
                    <a:pt x="768" y="281"/>
                  </a:cubicBezTo>
                  <a:lnTo>
                    <a:pt x="768" y="281"/>
                  </a:lnTo>
                  <a:cubicBezTo>
                    <a:pt x="768" y="281"/>
                    <a:pt x="762" y="290"/>
                    <a:pt x="762" y="298"/>
                  </a:cubicBezTo>
                  <a:cubicBezTo>
                    <a:pt x="762" y="310"/>
                    <a:pt x="762" y="310"/>
                    <a:pt x="762" y="322"/>
                  </a:cubicBezTo>
                  <a:lnTo>
                    <a:pt x="774" y="322"/>
                  </a:lnTo>
                  <a:cubicBezTo>
                    <a:pt x="782" y="322"/>
                    <a:pt x="790" y="311"/>
                    <a:pt x="791" y="311"/>
                  </a:cubicBezTo>
                  <a:lnTo>
                    <a:pt x="791" y="311"/>
                  </a:lnTo>
                  <a:cubicBezTo>
                    <a:pt x="791" y="311"/>
                    <a:pt x="790" y="314"/>
                    <a:pt x="786" y="322"/>
                  </a:cubicBezTo>
                  <a:cubicBezTo>
                    <a:pt x="774" y="346"/>
                    <a:pt x="774" y="346"/>
                    <a:pt x="786" y="346"/>
                  </a:cubicBezTo>
                  <a:cubicBezTo>
                    <a:pt x="788" y="344"/>
                    <a:pt x="790" y="341"/>
                    <a:pt x="792" y="339"/>
                  </a:cubicBezTo>
                  <a:lnTo>
                    <a:pt x="792" y="339"/>
                  </a:lnTo>
                  <a:cubicBezTo>
                    <a:pt x="790" y="343"/>
                    <a:pt x="791" y="344"/>
                    <a:pt x="793" y="344"/>
                  </a:cubicBezTo>
                  <a:cubicBezTo>
                    <a:pt x="797" y="344"/>
                    <a:pt x="805" y="339"/>
                    <a:pt x="810" y="334"/>
                  </a:cubicBezTo>
                  <a:cubicBezTo>
                    <a:pt x="817" y="326"/>
                    <a:pt x="821" y="324"/>
                    <a:pt x="823" y="324"/>
                  </a:cubicBezTo>
                  <a:lnTo>
                    <a:pt x="823" y="324"/>
                  </a:lnTo>
                  <a:cubicBezTo>
                    <a:pt x="826" y="324"/>
                    <a:pt x="818" y="338"/>
                    <a:pt x="810" y="346"/>
                  </a:cubicBezTo>
                  <a:cubicBezTo>
                    <a:pt x="798" y="346"/>
                    <a:pt x="798" y="358"/>
                    <a:pt x="786" y="358"/>
                  </a:cubicBezTo>
                  <a:cubicBezTo>
                    <a:pt x="786" y="362"/>
                    <a:pt x="786" y="363"/>
                    <a:pt x="787" y="363"/>
                  </a:cubicBezTo>
                  <a:cubicBezTo>
                    <a:pt x="787" y="363"/>
                    <a:pt x="790" y="358"/>
                    <a:pt x="798" y="358"/>
                  </a:cubicBezTo>
                  <a:cubicBezTo>
                    <a:pt x="810" y="358"/>
                    <a:pt x="810" y="358"/>
                    <a:pt x="798" y="370"/>
                  </a:cubicBezTo>
                  <a:cubicBezTo>
                    <a:pt x="794" y="374"/>
                    <a:pt x="794" y="375"/>
                    <a:pt x="796" y="375"/>
                  </a:cubicBezTo>
                  <a:cubicBezTo>
                    <a:pt x="799" y="375"/>
                    <a:pt x="810" y="370"/>
                    <a:pt x="810" y="370"/>
                  </a:cubicBezTo>
                  <a:cubicBezTo>
                    <a:pt x="812" y="367"/>
                    <a:pt x="814" y="366"/>
                    <a:pt x="815" y="366"/>
                  </a:cubicBezTo>
                  <a:cubicBezTo>
                    <a:pt x="817" y="366"/>
                    <a:pt x="816" y="373"/>
                    <a:pt x="823" y="373"/>
                  </a:cubicBezTo>
                  <a:cubicBezTo>
                    <a:pt x="825" y="373"/>
                    <a:pt x="829" y="372"/>
                    <a:pt x="834" y="370"/>
                  </a:cubicBezTo>
                  <a:cubicBezTo>
                    <a:pt x="838" y="366"/>
                    <a:pt x="840" y="364"/>
                    <a:pt x="842" y="364"/>
                  </a:cubicBezTo>
                  <a:cubicBezTo>
                    <a:pt x="846" y="364"/>
                    <a:pt x="846" y="370"/>
                    <a:pt x="846" y="370"/>
                  </a:cubicBezTo>
                  <a:cubicBezTo>
                    <a:pt x="846" y="370"/>
                    <a:pt x="838" y="385"/>
                    <a:pt x="841" y="385"/>
                  </a:cubicBezTo>
                  <a:cubicBezTo>
                    <a:pt x="842" y="385"/>
                    <a:pt x="843" y="384"/>
                    <a:pt x="846" y="381"/>
                  </a:cubicBezTo>
                  <a:cubicBezTo>
                    <a:pt x="850" y="379"/>
                    <a:pt x="853" y="378"/>
                    <a:pt x="853" y="378"/>
                  </a:cubicBezTo>
                  <a:lnTo>
                    <a:pt x="853" y="378"/>
                  </a:lnTo>
                  <a:cubicBezTo>
                    <a:pt x="857" y="378"/>
                    <a:pt x="834" y="396"/>
                    <a:pt x="834" y="405"/>
                  </a:cubicBezTo>
                  <a:lnTo>
                    <a:pt x="846" y="405"/>
                  </a:lnTo>
                  <a:cubicBezTo>
                    <a:pt x="846" y="405"/>
                    <a:pt x="856" y="395"/>
                    <a:pt x="860" y="395"/>
                  </a:cubicBezTo>
                  <a:lnTo>
                    <a:pt x="860" y="395"/>
                  </a:lnTo>
                  <a:cubicBezTo>
                    <a:pt x="862" y="395"/>
                    <a:pt x="862" y="397"/>
                    <a:pt x="858" y="405"/>
                  </a:cubicBezTo>
                  <a:cubicBezTo>
                    <a:pt x="850" y="413"/>
                    <a:pt x="839" y="424"/>
                    <a:pt x="844" y="424"/>
                  </a:cubicBezTo>
                  <a:cubicBezTo>
                    <a:pt x="848" y="424"/>
                    <a:pt x="858" y="419"/>
                    <a:pt x="881" y="405"/>
                  </a:cubicBezTo>
                  <a:lnTo>
                    <a:pt x="881" y="405"/>
                  </a:lnTo>
                  <a:cubicBezTo>
                    <a:pt x="844" y="428"/>
                    <a:pt x="844" y="436"/>
                    <a:pt x="856" y="436"/>
                  </a:cubicBezTo>
                  <a:cubicBezTo>
                    <a:pt x="862" y="436"/>
                    <a:pt x="873" y="433"/>
                    <a:pt x="881" y="429"/>
                  </a:cubicBezTo>
                  <a:cubicBezTo>
                    <a:pt x="884" y="428"/>
                    <a:pt x="885" y="427"/>
                    <a:pt x="885" y="427"/>
                  </a:cubicBezTo>
                  <a:lnTo>
                    <a:pt x="885" y="427"/>
                  </a:lnTo>
                  <a:cubicBezTo>
                    <a:pt x="890" y="427"/>
                    <a:pt x="848" y="459"/>
                    <a:pt x="855" y="459"/>
                  </a:cubicBezTo>
                  <a:cubicBezTo>
                    <a:pt x="857" y="459"/>
                    <a:pt x="861" y="457"/>
                    <a:pt x="870" y="453"/>
                  </a:cubicBezTo>
                  <a:cubicBezTo>
                    <a:pt x="878" y="445"/>
                    <a:pt x="897" y="431"/>
                    <a:pt x="901" y="431"/>
                  </a:cubicBezTo>
                  <a:lnTo>
                    <a:pt x="901" y="431"/>
                  </a:lnTo>
                  <a:cubicBezTo>
                    <a:pt x="902" y="431"/>
                    <a:pt x="901" y="434"/>
                    <a:pt x="893" y="441"/>
                  </a:cubicBezTo>
                  <a:lnTo>
                    <a:pt x="905" y="441"/>
                  </a:lnTo>
                  <a:cubicBezTo>
                    <a:pt x="893" y="441"/>
                    <a:pt x="881" y="453"/>
                    <a:pt x="881" y="453"/>
                  </a:cubicBezTo>
                  <a:cubicBezTo>
                    <a:pt x="881" y="453"/>
                    <a:pt x="858" y="477"/>
                    <a:pt x="870" y="477"/>
                  </a:cubicBezTo>
                  <a:cubicBezTo>
                    <a:pt x="893" y="453"/>
                    <a:pt x="917" y="441"/>
                    <a:pt x="953" y="429"/>
                  </a:cubicBezTo>
                  <a:lnTo>
                    <a:pt x="953" y="429"/>
                  </a:lnTo>
                  <a:cubicBezTo>
                    <a:pt x="953" y="429"/>
                    <a:pt x="917" y="453"/>
                    <a:pt x="905" y="453"/>
                  </a:cubicBezTo>
                  <a:cubicBezTo>
                    <a:pt x="893" y="453"/>
                    <a:pt x="905" y="453"/>
                    <a:pt x="905" y="465"/>
                  </a:cubicBezTo>
                  <a:cubicBezTo>
                    <a:pt x="905" y="467"/>
                    <a:pt x="904" y="469"/>
                    <a:pt x="902" y="471"/>
                  </a:cubicBezTo>
                  <a:lnTo>
                    <a:pt x="902" y="471"/>
                  </a:lnTo>
                  <a:cubicBezTo>
                    <a:pt x="902" y="471"/>
                    <a:pt x="902" y="471"/>
                    <a:pt x="902" y="471"/>
                  </a:cubicBezTo>
                  <a:cubicBezTo>
                    <a:pt x="897" y="471"/>
                    <a:pt x="889" y="477"/>
                    <a:pt x="881" y="477"/>
                  </a:cubicBezTo>
                  <a:cubicBezTo>
                    <a:pt x="878" y="480"/>
                    <a:pt x="879" y="482"/>
                    <a:pt x="881" y="482"/>
                  </a:cubicBezTo>
                  <a:cubicBezTo>
                    <a:pt x="886" y="482"/>
                    <a:pt x="896" y="477"/>
                    <a:pt x="902" y="471"/>
                  </a:cubicBezTo>
                  <a:lnTo>
                    <a:pt x="902" y="471"/>
                  </a:lnTo>
                  <a:cubicBezTo>
                    <a:pt x="904" y="472"/>
                    <a:pt x="905" y="473"/>
                    <a:pt x="905" y="477"/>
                  </a:cubicBezTo>
                  <a:cubicBezTo>
                    <a:pt x="905" y="489"/>
                    <a:pt x="881" y="501"/>
                    <a:pt x="881" y="501"/>
                  </a:cubicBezTo>
                  <a:cubicBezTo>
                    <a:pt x="881" y="504"/>
                    <a:pt x="884" y="506"/>
                    <a:pt x="888" y="506"/>
                  </a:cubicBezTo>
                  <a:cubicBezTo>
                    <a:pt x="895" y="506"/>
                    <a:pt x="905" y="501"/>
                    <a:pt x="905" y="501"/>
                  </a:cubicBezTo>
                  <a:cubicBezTo>
                    <a:pt x="905" y="501"/>
                    <a:pt x="925" y="494"/>
                    <a:pt x="940" y="491"/>
                  </a:cubicBezTo>
                  <a:lnTo>
                    <a:pt x="940" y="491"/>
                  </a:lnTo>
                  <a:cubicBezTo>
                    <a:pt x="929" y="496"/>
                    <a:pt x="915" y="504"/>
                    <a:pt x="908" y="510"/>
                  </a:cubicBezTo>
                  <a:lnTo>
                    <a:pt x="908" y="510"/>
                  </a:lnTo>
                  <a:cubicBezTo>
                    <a:pt x="913" y="509"/>
                    <a:pt x="920" y="507"/>
                    <a:pt x="926" y="507"/>
                  </a:cubicBezTo>
                  <a:cubicBezTo>
                    <a:pt x="930" y="507"/>
                    <a:pt x="933" y="508"/>
                    <a:pt x="929" y="512"/>
                  </a:cubicBezTo>
                  <a:cubicBezTo>
                    <a:pt x="929" y="512"/>
                    <a:pt x="929" y="512"/>
                    <a:pt x="929" y="512"/>
                  </a:cubicBezTo>
                  <a:lnTo>
                    <a:pt x="929" y="512"/>
                  </a:lnTo>
                  <a:lnTo>
                    <a:pt x="893" y="524"/>
                  </a:lnTo>
                  <a:cubicBezTo>
                    <a:pt x="893" y="524"/>
                    <a:pt x="921" y="517"/>
                    <a:pt x="929" y="514"/>
                  </a:cubicBezTo>
                  <a:lnTo>
                    <a:pt x="929" y="514"/>
                  </a:lnTo>
                  <a:cubicBezTo>
                    <a:pt x="927" y="522"/>
                    <a:pt x="911" y="529"/>
                    <a:pt x="905" y="533"/>
                  </a:cubicBezTo>
                  <a:lnTo>
                    <a:pt x="905" y="533"/>
                  </a:lnTo>
                  <a:cubicBezTo>
                    <a:pt x="898" y="535"/>
                    <a:pt x="893" y="536"/>
                    <a:pt x="893" y="536"/>
                  </a:cubicBezTo>
                  <a:lnTo>
                    <a:pt x="905" y="536"/>
                  </a:lnTo>
                  <a:lnTo>
                    <a:pt x="905" y="548"/>
                  </a:lnTo>
                  <a:cubicBezTo>
                    <a:pt x="917" y="548"/>
                    <a:pt x="929" y="548"/>
                    <a:pt x="941" y="536"/>
                  </a:cubicBezTo>
                  <a:lnTo>
                    <a:pt x="941" y="536"/>
                  </a:lnTo>
                  <a:lnTo>
                    <a:pt x="929" y="560"/>
                  </a:lnTo>
                  <a:cubicBezTo>
                    <a:pt x="905" y="572"/>
                    <a:pt x="881" y="572"/>
                    <a:pt x="905" y="572"/>
                  </a:cubicBezTo>
                  <a:lnTo>
                    <a:pt x="941" y="572"/>
                  </a:lnTo>
                  <a:cubicBezTo>
                    <a:pt x="953" y="572"/>
                    <a:pt x="941" y="584"/>
                    <a:pt x="953" y="584"/>
                  </a:cubicBezTo>
                  <a:cubicBezTo>
                    <a:pt x="929" y="596"/>
                    <a:pt x="941" y="596"/>
                    <a:pt x="953" y="596"/>
                  </a:cubicBezTo>
                  <a:lnTo>
                    <a:pt x="977" y="596"/>
                  </a:lnTo>
                  <a:lnTo>
                    <a:pt x="941" y="608"/>
                  </a:lnTo>
                  <a:cubicBezTo>
                    <a:pt x="941" y="608"/>
                    <a:pt x="965" y="608"/>
                    <a:pt x="941" y="620"/>
                  </a:cubicBezTo>
                  <a:cubicBezTo>
                    <a:pt x="929" y="631"/>
                    <a:pt x="893" y="631"/>
                    <a:pt x="929" y="631"/>
                  </a:cubicBezTo>
                  <a:cubicBezTo>
                    <a:pt x="941" y="628"/>
                    <a:pt x="952" y="626"/>
                    <a:pt x="959" y="626"/>
                  </a:cubicBezTo>
                  <a:cubicBezTo>
                    <a:pt x="975" y="626"/>
                    <a:pt x="981" y="631"/>
                    <a:pt x="965" y="631"/>
                  </a:cubicBezTo>
                  <a:lnTo>
                    <a:pt x="917" y="631"/>
                  </a:lnTo>
                  <a:cubicBezTo>
                    <a:pt x="917" y="631"/>
                    <a:pt x="905" y="643"/>
                    <a:pt x="917" y="643"/>
                  </a:cubicBezTo>
                  <a:lnTo>
                    <a:pt x="953" y="643"/>
                  </a:lnTo>
                  <a:cubicBezTo>
                    <a:pt x="953" y="643"/>
                    <a:pt x="917" y="655"/>
                    <a:pt x="929" y="655"/>
                  </a:cubicBezTo>
                  <a:lnTo>
                    <a:pt x="953" y="655"/>
                  </a:lnTo>
                  <a:cubicBezTo>
                    <a:pt x="953" y="655"/>
                    <a:pt x="905" y="667"/>
                    <a:pt x="917" y="667"/>
                  </a:cubicBezTo>
                  <a:cubicBezTo>
                    <a:pt x="917" y="667"/>
                    <a:pt x="965" y="679"/>
                    <a:pt x="977" y="691"/>
                  </a:cubicBezTo>
                  <a:lnTo>
                    <a:pt x="905" y="691"/>
                  </a:lnTo>
                  <a:cubicBezTo>
                    <a:pt x="905" y="691"/>
                    <a:pt x="917" y="691"/>
                    <a:pt x="917" y="703"/>
                  </a:cubicBezTo>
                  <a:lnTo>
                    <a:pt x="929" y="703"/>
                  </a:lnTo>
                  <a:cubicBezTo>
                    <a:pt x="929" y="703"/>
                    <a:pt x="917" y="703"/>
                    <a:pt x="929" y="715"/>
                  </a:cubicBezTo>
                  <a:cubicBezTo>
                    <a:pt x="930" y="715"/>
                    <a:pt x="930" y="716"/>
                    <a:pt x="931" y="716"/>
                  </a:cubicBezTo>
                  <a:lnTo>
                    <a:pt x="931" y="716"/>
                  </a:lnTo>
                  <a:cubicBezTo>
                    <a:pt x="924" y="714"/>
                    <a:pt x="917" y="713"/>
                    <a:pt x="912" y="713"/>
                  </a:cubicBezTo>
                  <a:cubicBezTo>
                    <a:pt x="904" y="713"/>
                    <a:pt x="902" y="717"/>
                    <a:pt x="917" y="727"/>
                  </a:cubicBezTo>
                  <a:cubicBezTo>
                    <a:pt x="930" y="731"/>
                    <a:pt x="943" y="735"/>
                    <a:pt x="953" y="739"/>
                  </a:cubicBezTo>
                  <a:lnTo>
                    <a:pt x="905" y="739"/>
                  </a:lnTo>
                  <a:cubicBezTo>
                    <a:pt x="905" y="739"/>
                    <a:pt x="917" y="739"/>
                    <a:pt x="917" y="751"/>
                  </a:cubicBezTo>
                  <a:cubicBezTo>
                    <a:pt x="917" y="755"/>
                    <a:pt x="913" y="756"/>
                    <a:pt x="908" y="756"/>
                  </a:cubicBezTo>
                  <a:cubicBezTo>
                    <a:pt x="897" y="756"/>
                    <a:pt x="881" y="751"/>
                    <a:pt x="881" y="751"/>
                  </a:cubicBezTo>
                  <a:lnTo>
                    <a:pt x="881" y="751"/>
                  </a:lnTo>
                  <a:lnTo>
                    <a:pt x="905" y="762"/>
                  </a:lnTo>
                  <a:cubicBezTo>
                    <a:pt x="913" y="766"/>
                    <a:pt x="912" y="768"/>
                    <a:pt x="907" y="768"/>
                  </a:cubicBezTo>
                  <a:cubicBezTo>
                    <a:pt x="896" y="768"/>
                    <a:pt x="870" y="762"/>
                    <a:pt x="870" y="762"/>
                  </a:cubicBezTo>
                  <a:lnTo>
                    <a:pt x="870" y="762"/>
                  </a:lnTo>
                  <a:cubicBezTo>
                    <a:pt x="870" y="762"/>
                    <a:pt x="895" y="770"/>
                    <a:pt x="912" y="774"/>
                  </a:cubicBezTo>
                  <a:lnTo>
                    <a:pt x="858" y="774"/>
                  </a:lnTo>
                  <a:cubicBezTo>
                    <a:pt x="897" y="784"/>
                    <a:pt x="871" y="786"/>
                    <a:pt x="888" y="793"/>
                  </a:cubicBezTo>
                  <a:lnTo>
                    <a:pt x="888" y="793"/>
                  </a:lnTo>
                  <a:cubicBezTo>
                    <a:pt x="881" y="793"/>
                    <a:pt x="881" y="798"/>
                    <a:pt x="881" y="798"/>
                  </a:cubicBezTo>
                  <a:cubicBezTo>
                    <a:pt x="881" y="810"/>
                    <a:pt x="893" y="810"/>
                    <a:pt x="893" y="810"/>
                  </a:cubicBezTo>
                  <a:lnTo>
                    <a:pt x="917" y="822"/>
                  </a:lnTo>
                  <a:lnTo>
                    <a:pt x="858" y="798"/>
                  </a:lnTo>
                  <a:lnTo>
                    <a:pt x="858" y="798"/>
                  </a:lnTo>
                  <a:cubicBezTo>
                    <a:pt x="870" y="810"/>
                    <a:pt x="881" y="810"/>
                    <a:pt x="893" y="822"/>
                  </a:cubicBezTo>
                  <a:cubicBezTo>
                    <a:pt x="917" y="834"/>
                    <a:pt x="941" y="846"/>
                    <a:pt x="941" y="846"/>
                  </a:cubicBezTo>
                  <a:lnTo>
                    <a:pt x="881" y="822"/>
                  </a:lnTo>
                  <a:cubicBezTo>
                    <a:pt x="870" y="822"/>
                    <a:pt x="893" y="834"/>
                    <a:pt x="905" y="834"/>
                  </a:cubicBezTo>
                  <a:cubicBezTo>
                    <a:pt x="905" y="838"/>
                    <a:pt x="905" y="839"/>
                    <a:pt x="905" y="839"/>
                  </a:cubicBezTo>
                  <a:cubicBezTo>
                    <a:pt x="904" y="839"/>
                    <a:pt x="901" y="834"/>
                    <a:pt x="893" y="834"/>
                  </a:cubicBezTo>
                  <a:lnTo>
                    <a:pt x="870" y="834"/>
                  </a:lnTo>
                  <a:cubicBezTo>
                    <a:pt x="870" y="834"/>
                    <a:pt x="905" y="858"/>
                    <a:pt x="893" y="858"/>
                  </a:cubicBezTo>
                  <a:lnTo>
                    <a:pt x="1012" y="858"/>
                  </a:lnTo>
                  <a:lnTo>
                    <a:pt x="1012" y="870"/>
                  </a:lnTo>
                  <a:cubicBezTo>
                    <a:pt x="1012" y="870"/>
                    <a:pt x="1002" y="864"/>
                    <a:pt x="995" y="864"/>
                  </a:cubicBezTo>
                  <a:cubicBezTo>
                    <a:pt x="992" y="864"/>
                    <a:pt x="990" y="865"/>
                    <a:pt x="989" y="868"/>
                  </a:cubicBezTo>
                  <a:lnTo>
                    <a:pt x="989" y="868"/>
                  </a:lnTo>
                  <a:cubicBezTo>
                    <a:pt x="981" y="862"/>
                    <a:pt x="977" y="858"/>
                    <a:pt x="977" y="858"/>
                  </a:cubicBezTo>
                  <a:lnTo>
                    <a:pt x="977" y="858"/>
                  </a:lnTo>
                  <a:lnTo>
                    <a:pt x="989" y="870"/>
                  </a:lnTo>
                  <a:cubicBezTo>
                    <a:pt x="989" y="870"/>
                    <a:pt x="965" y="870"/>
                    <a:pt x="989" y="882"/>
                  </a:cubicBezTo>
                  <a:cubicBezTo>
                    <a:pt x="1012" y="905"/>
                    <a:pt x="1024" y="905"/>
                    <a:pt x="1024" y="905"/>
                  </a:cubicBezTo>
                  <a:cubicBezTo>
                    <a:pt x="1012" y="905"/>
                    <a:pt x="1000" y="893"/>
                    <a:pt x="989" y="893"/>
                  </a:cubicBezTo>
                  <a:lnTo>
                    <a:pt x="965" y="893"/>
                  </a:lnTo>
                  <a:cubicBezTo>
                    <a:pt x="965" y="893"/>
                    <a:pt x="977" y="917"/>
                    <a:pt x="977" y="917"/>
                  </a:cubicBezTo>
                  <a:cubicBezTo>
                    <a:pt x="977" y="917"/>
                    <a:pt x="989" y="929"/>
                    <a:pt x="1000" y="953"/>
                  </a:cubicBezTo>
                  <a:cubicBezTo>
                    <a:pt x="1000" y="953"/>
                    <a:pt x="962" y="922"/>
                    <a:pt x="959" y="922"/>
                  </a:cubicBezTo>
                  <a:lnTo>
                    <a:pt x="959" y="922"/>
                  </a:lnTo>
                  <a:cubicBezTo>
                    <a:pt x="959" y="922"/>
                    <a:pt x="960" y="924"/>
                    <a:pt x="965" y="929"/>
                  </a:cubicBezTo>
                  <a:cubicBezTo>
                    <a:pt x="969" y="933"/>
                    <a:pt x="973" y="937"/>
                    <a:pt x="978" y="941"/>
                  </a:cubicBezTo>
                  <a:lnTo>
                    <a:pt x="978" y="941"/>
                  </a:lnTo>
                  <a:cubicBezTo>
                    <a:pt x="972" y="937"/>
                    <a:pt x="966" y="934"/>
                    <a:pt x="961" y="930"/>
                  </a:cubicBezTo>
                  <a:lnTo>
                    <a:pt x="961" y="930"/>
                  </a:lnTo>
                  <a:cubicBezTo>
                    <a:pt x="964" y="936"/>
                    <a:pt x="958" y="938"/>
                    <a:pt x="963" y="949"/>
                  </a:cubicBezTo>
                  <a:lnTo>
                    <a:pt x="963" y="949"/>
                  </a:lnTo>
                  <a:cubicBezTo>
                    <a:pt x="960" y="947"/>
                    <a:pt x="956" y="945"/>
                    <a:pt x="953" y="941"/>
                  </a:cubicBezTo>
                  <a:lnTo>
                    <a:pt x="953" y="941"/>
                  </a:lnTo>
                  <a:cubicBezTo>
                    <a:pt x="954" y="942"/>
                    <a:pt x="958" y="946"/>
                    <a:pt x="964" y="952"/>
                  </a:cubicBezTo>
                  <a:lnTo>
                    <a:pt x="964" y="952"/>
                  </a:lnTo>
                  <a:cubicBezTo>
                    <a:pt x="964" y="952"/>
                    <a:pt x="965" y="953"/>
                    <a:pt x="965" y="953"/>
                  </a:cubicBezTo>
                  <a:cubicBezTo>
                    <a:pt x="962" y="950"/>
                    <a:pt x="958" y="946"/>
                    <a:pt x="953" y="941"/>
                  </a:cubicBezTo>
                  <a:lnTo>
                    <a:pt x="953" y="941"/>
                  </a:lnTo>
                  <a:cubicBezTo>
                    <a:pt x="953" y="941"/>
                    <a:pt x="953" y="941"/>
                    <a:pt x="953" y="941"/>
                  </a:cubicBezTo>
                  <a:lnTo>
                    <a:pt x="953" y="941"/>
                  </a:lnTo>
                  <a:cubicBezTo>
                    <a:pt x="953" y="941"/>
                    <a:pt x="953" y="941"/>
                    <a:pt x="953" y="941"/>
                  </a:cubicBezTo>
                  <a:lnTo>
                    <a:pt x="953" y="941"/>
                  </a:lnTo>
                  <a:cubicBezTo>
                    <a:pt x="949" y="938"/>
                    <a:pt x="945" y="934"/>
                    <a:pt x="941" y="929"/>
                  </a:cubicBezTo>
                  <a:cubicBezTo>
                    <a:pt x="929" y="923"/>
                    <a:pt x="926" y="923"/>
                    <a:pt x="925" y="923"/>
                  </a:cubicBezTo>
                  <a:lnTo>
                    <a:pt x="977" y="965"/>
                  </a:lnTo>
                  <a:cubicBezTo>
                    <a:pt x="977" y="964"/>
                    <a:pt x="977" y="963"/>
                    <a:pt x="976" y="963"/>
                  </a:cubicBezTo>
                  <a:lnTo>
                    <a:pt x="976" y="963"/>
                  </a:lnTo>
                  <a:cubicBezTo>
                    <a:pt x="986" y="970"/>
                    <a:pt x="995" y="977"/>
                    <a:pt x="1000" y="977"/>
                  </a:cubicBezTo>
                  <a:cubicBezTo>
                    <a:pt x="1008" y="977"/>
                    <a:pt x="1015" y="973"/>
                    <a:pt x="1017" y="967"/>
                  </a:cubicBezTo>
                  <a:lnTo>
                    <a:pt x="1017" y="967"/>
                  </a:lnTo>
                  <a:cubicBezTo>
                    <a:pt x="1023" y="970"/>
                    <a:pt x="1030" y="974"/>
                    <a:pt x="1036" y="977"/>
                  </a:cubicBezTo>
                  <a:lnTo>
                    <a:pt x="1017" y="964"/>
                  </a:lnTo>
                  <a:lnTo>
                    <a:pt x="1017" y="964"/>
                  </a:lnTo>
                  <a:cubicBezTo>
                    <a:pt x="1018" y="961"/>
                    <a:pt x="1016" y="957"/>
                    <a:pt x="1012" y="953"/>
                  </a:cubicBezTo>
                  <a:cubicBezTo>
                    <a:pt x="1012" y="941"/>
                    <a:pt x="1012" y="941"/>
                    <a:pt x="1012" y="941"/>
                  </a:cubicBezTo>
                  <a:cubicBezTo>
                    <a:pt x="1010" y="936"/>
                    <a:pt x="1010" y="934"/>
                    <a:pt x="1013" y="934"/>
                  </a:cubicBezTo>
                  <a:cubicBezTo>
                    <a:pt x="1022" y="934"/>
                    <a:pt x="1060" y="965"/>
                    <a:pt x="1060" y="965"/>
                  </a:cubicBezTo>
                  <a:cubicBezTo>
                    <a:pt x="1060" y="965"/>
                    <a:pt x="1022" y="934"/>
                    <a:pt x="1025" y="934"/>
                  </a:cubicBezTo>
                  <a:lnTo>
                    <a:pt x="1025" y="934"/>
                  </a:lnTo>
                  <a:cubicBezTo>
                    <a:pt x="1026" y="934"/>
                    <a:pt x="1029" y="936"/>
                    <a:pt x="1036" y="941"/>
                  </a:cubicBezTo>
                  <a:cubicBezTo>
                    <a:pt x="1036" y="941"/>
                    <a:pt x="1021" y="911"/>
                    <a:pt x="1027" y="911"/>
                  </a:cubicBezTo>
                  <a:lnTo>
                    <a:pt x="1027" y="911"/>
                  </a:lnTo>
                  <a:cubicBezTo>
                    <a:pt x="1029" y="911"/>
                    <a:pt x="1031" y="912"/>
                    <a:pt x="1036" y="917"/>
                  </a:cubicBezTo>
                  <a:lnTo>
                    <a:pt x="1008" y="879"/>
                  </a:lnTo>
                  <a:lnTo>
                    <a:pt x="1008" y="879"/>
                  </a:lnTo>
                  <a:lnTo>
                    <a:pt x="1012" y="882"/>
                  </a:lnTo>
                  <a:cubicBezTo>
                    <a:pt x="1011" y="881"/>
                    <a:pt x="1009" y="880"/>
                    <a:pt x="1008" y="879"/>
                  </a:cubicBezTo>
                  <a:lnTo>
                    <a:pt x="1008" y="879"/>
                  </a:lnTo>
                  <a:lnTo>
                    <a:pt x="1000" y="870"/>
                  </a:lnTo>
                  <a:lnTo>
                    <a:pt x="1000" y="870"/>
                  </a:lnTo>
                  <a:cubicBezTo>
                    <a:pt x="1024" y="893"/>
                    <a:pt x="1036" y="893"/>
                    <a:pt x="1036" y="893"/>
                  </a:cubicBezTo>
                  <a:cubicBezTo>
                    <a:pt x="1036" y="890"/>
                    <a:pt x="1038" y="888"/>
                    <a:pt x="1041" y="888"/>
                  </a:cubicBezTo>
                  <a:cubicBezTo>
                    <a:pt x="1049" y="888"/>
                    <a:pt x="1063" y="897"/>
                    <a:pt x="1072" y="905"/>
                  </a:cubicBezTo>
                  <a:cubicBezTo>
                    <a:pt x="1075" y="907"/>
                    <a:pt x="1076" y="907"/>
                    <a:pt x="1077" y="907"/>
                  </a:cubicBezTo>
                  <a:cubicBezTo>
                    <a:pt x="1081" y="907"/>
                    <a:pt x="1024" y="870"/>
                    <a:pt x="1024" y="870"/>
                  </a:cubicBezTo>
                  <a:cubicBezTo>
                    <a:pt x="1026" y="868"/>
                    <a:pt x="1027" y="868"/>
                    <a:pt x="1029" y="868"/>
                  </a:cubicBezTo>
                  <a:cubicBezTo>
                    <a:pt x="1046" y="868"/>
                    <a:pt x="1084" y="905"/>
                    <a:pt x="1084" y="905"/>
                  </a:cubicBezTo>
                  <a:cubicBezTo>
                    <a:pt x="1096" y="905"/>
                    <a:pt x="1084" y="882"/>
                    <a:pt x="1060" y="870"/>
                  </a:cubicBezTo>
                  <a:cubicBezTo>
                    <a:pt x="1036" y="870"/>
                    <a:pt x="1036" y="858"/>
                    <a:pt x="1036" y="858"/>
                  </a:cubicBezTo>
                  <a:lnTo>
                    <a:pt x="1048" y="858"/>
                  </a:lnTo>
                  <a:lnTo>
                    <a:pt x="1084" y="879"/>
                  </a:lnTo>
                  <a:lnTo>
                    <a:pt x="1084" y="879"/>
                  </a:lnTo>
                  <a:cubicBezTo>
                    <a:pt x="1082" y="870"/>
                    <a:pt x="1072" y="869"/>
                    <a:pt x="1072" y="858"/>
                  </a:cubicBezTo>
                  <a:lnTo>
                    <a:pt x="1048" y="846"/>
                  </a:lnTo>
                  <a:cubicBezTo>
                    <a:pt x="1046" y="843"/>
                    <a:pt x="1046" y="842"/>
                    <a:pt x="1047" y="842"/>
                  </a:cubicBezTo>
                  <a:cubicBezTo>
                    <a:pt x="1052" y="842"/>
                    <a:pt x="1068" y="849"/>
                    <a:pt x="1073" y="849"/>
                  </a:cubicBezTo>
                  <a:cubicBezTo>
                    <a:pt x="1074" y="849"/>
                    <a:pt x="1074" y="849"/>
                    <a:pt x="1073" y="847"/>
                  </a:cubicBezTo>
                  <a:lnTo>
                    <a:pt x="1073" y="847"/>
                  </a:lnTo>
                  <a:cubicBezTo>
                    <a:pt x="1075" y="848"/>
                    <a:pt x="1076" y="848"/>
                    <a:pt x="1078" y="848"/>
                  </a:cubicBezTo>
                  <a:cubicBezTo>
                    <a:pt x="1080" y="848"/>
                    <a:pt x="1082" y="848"/>
                    <a:pt x="1084" y="846"/>
                  </a:cubicBezTo>
                  <a:cubicBezTo>
                    <a:pt x="1084" y="846"/>
                    <a:pt x="1084" y="834"/>
                    <a:pt x="1060" y="822"/>
                  </a:cubicBezTo>
                  <a:lnTo>
                    <a:pt x="1060" y="822"/>
                  </a:lnTo>
                  <a:cubicBezTo>
                    <a:pt x="1072" y="828"/>
                    <a:pt x="1080" y="830"/>
                    <a:pt x="1086" y="830"/>
                  </a:cubicBezTo>
                  <a:cubicBezTo>
                    <a:pt x="1102" y="830"/>
                    <a:pt x="1096" y="810"/>
                    <a:pt x="1096" y="810"/>
                  </a:cubicBezTo>
                  <a:cubicBezTo>
                    <a:pt x="1096" y="810"/>
                    <a:pt x="1072" y="798"/>
                    <a:pt x="1048" y="786"/>
                  </a:cubicBezTo>
                  <a:lnTo>
                    <a:pt x="1048" y="786"/>
                  </a:lnTo>
                  <a:cubicBezTo>
                    <a:pt x="1060" y="792"/>
                    <a:pt x="1078" y="795"/>
                    <a:pt x="1094" y="795"/>
                  </a:cubicBezTo>
                  <a:cubicBezTo>
                    <a:pt x="1111" y="795"/>
                    <a:pt x="1125" y="792"/>
                    <a:pt x="1131" y="786"/>
                  </a:cubicBezTo>
                  <a:cubicBezTo>
                    <a:pt x="1131" y="774"/>
                    <a:pt x="1131" y="774"/>
                    <a:pt x="1120" y="774"/>
                  </a:cubicBezTo>
                  <a:cubicBezTo>
                    <a:pt x="1096" y="762"/>
                    <a:pt x="1084" y="751"/>
                    <a:pt x="1084" y="751"/>
                  </a:cubicBezTo>
                  <a:cubicBezTo>
                    <a:pt x="1084" y="748"/>
                    <a:pt x="1085" y="747"/>
                    <a:pt x="1088" y="747"/>
                  </a:cubicBezTo>
                  <a:cubicBezTo>
                    <a:pt x="1097" y="747"/>
                    <a:pt x="1120" y="762"/>
                    <a:pt x="1120" y="762"/>
                  </a:cubicBezTo>
                  <a:cubicBezTo>
                    <a:pt x="1120" y="751"/>
                    <a:pt x="1120" y="751"/>
                    <a:pt x="1120" y="739"/>
                  </a:cubicBezTo>
                  <a:cubicBezTo>
                    <a:pt x="1120" y="732"/>
                    <a:pt x="1120" y="729"/>
                    <a:pt x="1114" y="726"/>
                  </a:cubicBezTo>
                  <a:lnTo>
                    <a:pt x="1114" y="726"/>
                  </a:lnTo>
                  <a:cubicBezTo>
                    <a:pt x="1117" y="726"/>
                    <a:pt x="1119" y="726"/>
                    <a:pt x="1122" y="727"/>
                  </a:cubicBezTo>
                  <a:lnTo>
                    <a:pt x="1122" y="727"/>
                  </a:lnTo>
                  <a:cubicBezTo>
                    <a:pt x="1117" y="726"/>
                    <a:pt x="1129" y="724"/>
                    <a:pt x="1120" y="715"/>
                  </a:cubicBezTo>
                  <a:lnTo>
                    <a:pt x="1108" y="715"/>
                  </a:lnTo>
                  <a:lnTo>
                    <a:pt x="1096" y="703"/>
                  </a:lnTo>
                  <a:cubicBezTo>
                    <a:pt x="1084" y="697"/>
                    <a:pt x="1081" y="697"/>
                    <a:pt x="1082" y="697"/>
                  </a:cubicBezTo>
                  <a:cubicBezTo>
                    <a:pt x="1084" y="697"/>
                    <a:pt x="1090" y="697"/>
                    <a:pt x="1096" y="691"/>
                  </a:cubicBezTo>
                  <a:lnTo>
                    <a:pt x="1120" y="691"/>
                  </a:lnTo>
                  <a:lnTo>
                    <a:pt x="1096" y="679"/>
                  </a:lnTo>
                  <a:lnTo>
                    <a:pt x="1120" y="679"/>
                  </a:lnTo>
                  <a:lnTo>
                    <a:pt x="1096" y="667"/>
                  </a:lnTo>
                  <a:lnTo>
                    <a:pt x="1143" y="667"/>
                  </a:lnTo>
                  <a:cubicBezTo>
                    <a:pt x="1155" y="667"/>
                    <a:pt x="1155" y="667"/>
                    <a:pt x="1155" y="655"/>
                  </a:cubicBezTo>
                  <a:cubicBezTo>
                    <a:pt x="1155" y="651"/>
                    <a:pt x="1154" y="650"/>
                    <a:pt x="1152" y="650"/>
                  </a:cubicBezTo>
                  <a:cubicBezTo>
                    <a:pt x="1149" y="650"/>
                    <a:pt x="1146" y="651"/>
                    <a:pt x="1142" y="653"/>
                  </a:cubicBezTo>
                  <a:lnTo>
                    <a:pt x="1142" y="653"/>
                  </a:lnTo>
                  <a:cubicBezTo>
                    <a:pt x="1150" y="649"/>
                    <a:pt x="1131" y="640"/>
                    <a:pt x="1131" y="631"/>
                  </a:cubicBezTo>
                  <a:lnTo>
                    <a:pt x="1143" y="631"/>
                  </a:lnTo>
                  <a:cubicBezTo>
                    <a:pt x="1143" y="631"/>
                    <a:pt x="1143" y="631"/>
                    <a:pt x="1143" y="620"/>
                  </a:cubicBezTo>
                  <a:cubicBezTo>
                    <a:pt x="1143" y="620"/>
                    <a:pt x="1131" y="608"/>
                    <a:pt x="1155" y="596"/>
                  </a:cubicBezTo>
                  <a:lnTo>
                    <a:pt x="1131" y="596"/>
                  </a:lnTo>
                  <a:cubicBezTo>
                    <a:pt x="1125" y="602"/>
                    <a:pt x="1120" y="605"/>
                    <a:pt x="1112" y="605"/>
                  </a:cubicBezTo>
                  <a:cubicBezTo>
                    <a:pt x="1105" y="605"/>
                    <a:pt x="1096" y="602"/>
                    <a:pt x="1084" y="596"/>
                  </a:cubicBezTo>
                  <a:lnTo>
                    <a:pt x="1131" y="596"/>
                  </a:lnTo>
                  <a:cubicBezTo>
                    <a:pt x="1125" y="590"/>
                    <a:pt x="1123" y="590"/>
                    <a:pt x="1121" y="590"/>
                  </a:cubicBezTo>
                  <a:cubicBezTo>
                    <a:pt x="1120" y="590"/>
                    <a:pt x="1120" y="590"/>
                    <a:pt x="1120" y="584"/>
                  </a:cubicBezTo>
                  <a:lnTo>
                    <a:pt x="1143" y="584"/>
                  </a:lnTo>
                  <a:cubicBezTo>
                    <a:pt x="1147" y="580"/>
                    <a:pt x="1142" y="579"/>
                    <a:pt x="1133" y="579"/>
                  </a:cubicBezTo>
                  <a:cubicBezTo>
                    <a:pt x="1132" y="579"/>
                    <a:pt x="1131" y="579"/>
                    <a:pt x="1130" y="579"/>
                  </a:cubicBezTo>
                  <a:lnTo>
                    <a:pt x="1130" y="579"/>
                  </a:lnTo>
                  <a:cubicBezTo>
                    <a:pt x="1136" y="577"/>
                    <a:pt x="1140" y="575"/>
                    <a:pt x="1143" y="572"/>
                  </a:cubicBezTo>
                  <a:cubicBezTo>
                    <a:pt x="1143" y="560"/>
                    <a:pt x="1096" y="560"/>
                    <a:pt x="1084" y="560"/>
                  </a:cubicBezTo>
                  <a:cubicBezTo>
                    <a:pt x="1079" y="560"/>
                    <a:pt x="1076" y="558"/>
                    <a:pt x="1075" y="555"/>
                  </a:cubicBezTo>
                  <a:lnTo>
                    <a:pt x="1075" y="555"/>
                  </a:lnTo>
                  <a:cubicBezTo>
                    <a:pt x="1070" y="558"/>
                    <a:pt x="1065" y="560"/>
                    <a:pt x="1060" y="560"/>
                  </a:cubicBezTo>
                  <a:cubicBezTo>
                    <a:pt x="1060" y="560"/>
                    <a:pt x="1067" y="558"/>
                    <a:pt x="1075" y="555"/>
                  </a:cubicBezTo>
                  <a:lnTo>
                    <a:pt x="1075" y="555"/>
                  </a:lnTo>
                  <a:cubicBezTo>
                    <a:pt x="1075" y="555"/>
                    <a:pt x="1075" y="555"/>
                    <a:pt x="1075" y="555"/>
                  </a:cubicBezTo>
                  <a:lnTo>
                    <a:pt x="1075" y="555"/>
                  </a:lnTo>
                  <a:cubicBezTo>
                    <a:pt x="1077" y="555"/>
                    <a:pt x="1078" y="554"/>
                    <a:pt x="1080" y="553"/>
                  </a:cubicBezTo>
                  <a:lnTo>
                    <a:pt x="1080" y="553"/>
                  </a:lnTo>
                  <a:cubicBezTo>
                    <a:pt x="1078" y="554"/>
                    <a:pt x="1077" y="554"/>
                    <a:pt x="1075" y="555"/>
                  </a:cubicBezTo>
                  <a:lnTo>
                    <a:pt x="1075" y="555"/>
                  </a:lnTo>
                  <a:cubicBezTo>
                    <a:pt x="1074" y="552"/>
                    <a:pt x="1077" y="548"/>
                    <a:pt x="1084" y="548"/>
                  </a:cubicBezTo>
                  <a:lnTo>
                    <a:pt x="1093" y="548"/>
                  </a:lnTo>
                  <a:cubicBezTo>
                    <a:pt x="1108" y="542"/>
                    <a:pt x="1120" y="536"/>
                    <a:pt x="1108" y="536"/>
                  </a:cubicBezTo>
                  <a:lnTo>
                    <a:pt x="1060" y="548"/>
                  </a:lnTo>
                  <a:lnTo>
                    <a:pt x="1024" y="548"/>
                  </a:lnTo>
                  <a:cubicBezTo>
                    <a:pt x="1060" y="536"/>
                    <a:pt x="1084" y="536"/>
                    <a:pt x="1084" y="524"/>
                  </a:cubicBezTo>
                  <a:lnTo>
                    <a:pt x="1048" y="524"/>
                  </a:lnTo>
                  <a:lnTo>
                    <a:pt x="1084" y="512"/>
                  </a:lnTo>
                  <a:cubicBezTo>
                    <a:pt x="1096" y="512"/>
                    <a:pt x="1096" y="501"/>
                    <a:pt x="1096" y="501"/>
                  </a:cubicBezTo>
                  <a:cubicBezTo>
                    <a:pt x="1090" y="501"/>
                    <a:pt x="1072" y="503"/>
                    <a:pt x="1061" y="503"/>
                  </a:cubicBezTo>
                  <a:cubicBezTo>
                    <a:pt x="1051" y="503"/>
                    <a:pt x="1048" y="501"/>
                    <a:pt x="1072" y="489"/>
                  </a:cubicBezTo>
                  <a:cubicBezTo>
                    <a:pt x="1092" y="485"/>
                    <a:pt x="1097" y="483"/>
                    <a:pt x="1095" y="483"/>
                  </a:cubicBezTo>
                  <a:cubicBezTo>
                    <a:pt x="1092" y="483"/>
                    <a:pt x="1060" y="489"/>
                    <a:pt x="1060" y="489"/>
                  </a:cubicBezTo>
                  <a:cubicBezTo>
                    <a:pt x="1060" y="489"/>
                    <a:pt x="1096" y="477"/>
                    <a:pt x="1084" y="477"/>
                  </a:cubicBezTo>
                  <a:lnTo>
                    <a:pt x="1036" y="489"/>
                  </a:lnTo>
                  <a:cubicBezTo>
                    <a:pt x="1060" y="477"/>
                    <a:pt x="1072" y="477"/>
                    <a:pt x="1084" y="465"/>
                  </a:cubicBezTo>
                  <a:cubicBezTo>
                    <a:pt x="1084" y="465"/>
                    <a:pt x="1089" y="460"/>
                    <a:pt x="1086" y="460"/>
                  </a:cubicBezTo>
                  <a:cubicBezTo>
                    <a:pt x="1084" y="460"/>
                    <a:pt x="1080" y="461"/>
                    <a:pt x="1072" y="465"/>
                  </a:cubicBezTo>
                  <a:cubicBezTo>
                    <a:pt x="1068" y="469"/>
                    <a:pt x="1065" y="470"/>
                    <a:pt x="1064" y="470"/>
                  </a:cubicBezTo>
                  <a:cubicBezTo>
                    <a:pt x="1060" y="470"/>
                    <a:pt x="1060" y="465"/>
                    <a:pt x="1060" y="465"/>
                  </a:cubicBezTo>
                  <a:cubicBezTo>
                    <a:pt x="1060" y="465"/>
                    <a:pt x="1024" y="477"/>
                    <a:pt x="1024" y="477"/>
                  </a:cubicBezTo>
                  <a:lnTo>
                    <a:pt x="1060" y="453"/>
                  </a:lnTo>
                  <a:lnTo>
                    <a:pt x="1000" y="453"/>
                  </a:lnTo>
                  <a:lnTo>
                    <a:pt x="1051" y="433"/>
                  </a:lnTo>
                  <a:lnTo>
                    <a:pt x="1051" y="433"/>
                  </a:lnTo>
                  <a:cubicBezTo>
                    <a:pt x="1047" y="434"/>
                    <a:pt x="1043" y="434"/>
                    <a:pt x="1040" y="434"/>
                  </a:cubicBezTo>
                  <a:cubicBezTo>
                    <a:pt x="1030" y="434"/>
                    <a:pt x="1024" y="429"/>
                    <a:pt x="1024" y="429"/>
                  </a:cubicBezTo>
                  <a:cubicBezTo>
                    <a:pt x="1024" y="429"/>
                    <a:pt x="1048" y="417"/>
                    <a:pt x="1048" y="417"/>
                  </a:cubicBezTo>
                  <a:cubicBezTo>
                    <a:pt x="1048" y="405"/>
                    <a:pt x="1048" y="381"/>
                    <a:pt x="1048" y="370"/>
                  </a:cubicBezTo>
                  <a:cubicBezTo>
                    <a:pt x="1048" y="346"/>
                    <a:pt x="1060" y="358"/>
                    <a:pt x="1060" y="346"/>
                  </a:cubicBezTo>
                  <a:lnTo>
                    <a:pt x="1036" y="334"/>
                  </a:lnTo>
                  <a:cubicBezTo>
                    <a:pt x="1024" y="334"/>
                    <a:pt x="1012" y="322"/>
                    <a:pt x="1000" y="322"/>
                  </a:cubicBezTo>
                  <a:lnTo>
                    <a:pt x="965" y="322"/>
                  </a:lnTo>
                  <a:cubicBezTo>
                    <a:pt x="965" y="322"/>
                    <a:pt x="977" y="322"/>
                    <a:pt x="977" y="310"/>
                  </a:cubicBezTo>
                  <a:cubicBezTo>
                    <a:pt x="977" y="310"/>
                    <a:pt x="977" y="298"/>
                    <a:pt x="977" y="298"/>
                  </a:cubicBezTo>
                  <a:cubicBezTo>
                    <a:pt x="969" y="298"/>
                    <a:pt x="971" y="293"/>
                    <a:pt x="967" y="293"/>
                  </a:cubicBezTo>
                  <a:cubicBezTo>
                    <a:pt x="965" y="293"/>
                    <a:pt x="961" y="294"/>
                    <a:pt x="953" y="298"/>
                  </a:cubicBezTo>
                  <a:cubicBezTo>
                    <a:pt x="965" y="286"/>
                    <a:pt x="953" y="286"/>
                    <a:pt x="953" y="286"/>
                  </a:cubicBezTo>
                  <a:cubicBezTo>
                    <a:pt x="941" y="274"/>
                    <a:pt x="941" y="286"/>
                    <a:pt x="941" y="262"/>
                  </a:cubicBezTo>
                  <a:lnTo>
                    <a:pt x="941" y="250"/>
                  </a:lnTo>
                  <a:cubicBezTo>
                    <a:pt x="941" y="250"/>
                    <a:pt x="929" y="262"/>
                    <a:pt x="917" y="262"/>
                  </a:cubicBezTo>
                  <a:cubicBezTo>
                    <a:pt x="905" y="262"/>
                    <a:pt x="917" y="239"/>
                    <a:pt x="917" y="239"/>
                  </a:cubicBezTo>
                  <a:cubicBezTo>
                    <a:pt x="917" y="235"/>
                    <a:pt x="915" y="234"/>
                    <a:pt x="913" y="234"/>
                  </a:cubicBezTo>
                  <a:cubicBezTo>
                    <a:pt x="905" y="234"/>
                    <a:pt x="890" y="245"/>
                    <a:pt x="881" y="262"/>
                  </a:cubicBezTo>
                  <a:cubicBezTo>
                    <a:pt x="878" y="264"/>
                    <a:pt x="876" y="265"/>
                    <a:pt x="875" y="265"/>
                  </a:cubicBezTo>
                  <a:cubicBezTo>
                    <a:pt x="867" y="265"/>
                    <a:pt x="894" y="238"/>
                    <a:pt x="905" y="227"/>
                  </a:cubicBezTo>
                  <a:lnTo>
                    <a:pt x="905" y="227"/>
                  </a:lnTo>
                  <a:cubicBezTo>
                    <a:pt x="901" y="231"/>
                    <a:pt x="881" y="250"/>
                    <a:pt x="881" y="250"/>
                  </a:cubicBezTo>
                  <a:cubicBezTo>
                    <a:pt x="870" y="250"/>
                    <a:pt x="881" y="227"/>
                    <a:pt x="893" y="215"/>
                  </a:cubicBezTo>
                  <a:cubicBezTo>
                    <a:pt x="893" y="203"/>
                    <a:pt x="893" y="203"/>
                    <a:pt x="881" y="203"/>
                  </a:cubicBezTo>
                  <a:cubicBezTo>
                    <a:pt x="870" y="203"/>
                    <a:pt x="846" y="203"/>
                    <a:pt x="870" y="179"/>
                  </a:cubicBezTo>
                  <a:cubicBezTo>
                    <a:pt x="877" y="171"/>
                    <a:pt x="880" y="168"/>
                    <a:pt x="880" y="168"/>
                  </a:cubicBezTo>
                  <a:lnTo>
                    <a:pt x="880" y="168"/>
                  </a:lnTo>
                  <a:cubicBezTo>
                    <a:pt x="879" y="168"/>
                    <a:pt x="866" y="179"/>
                    <a:pt x="858" y="179"/>
                  </a:cubicBezTo>
                  <a:lnTo>
                    <a:pt x="810" y="179"/>
                  </a:lnTo>
                  <a:cubicBezTo>
                    <a:pt x="803" y="179"/>
                    <a:pt x="799" y="180"/>
                    <a:pt x="796" y="182"/>
                  </a:cubicBezTo>
                  <a:lnTo>
                    <a:pt x="796" y="182"/>
                  </a:lnTo>
                  <a:cubicBezTo>
                    <a:pt x="797" y="178"/>
                    <a:pt x="798" y="173"/>
                    <a:pt x="798" y="167"/>
                  </a:cubicBezTo>
                  <a:cubicBezTo>
                    <a:pt x="798" y="143"/>
                    <a:pt x="798" y="143"/>
                    <a:pt x="786" y="143"/>
                  </a:cubicBezTo>
                  <a:lnTo>
                    <a:pt x="774" y="143"/>
                  </a:lnTo>
                  <a:lnTo>
                    <a:pt x="727" y="239"/>
                  </a:lnTo>
                  <a:cubicBezTo>
                    <a:pt x="727" y="227"/>
                    <a:pt x="739" y="203"/>
                    <a:pt x="739" y="179"/>
                  </a:cubicBezTo>
                  <a:cubicBezTo>
                    <a:pt x="762" y="155"/>
                    <a:pt x="762" y="143"/>
                    <a:pt x="762" y="143"/>
                  </a:cubicBezTo>
                  <a:cubicBezTo>
                    <a:pt x="758" y="139"/>
                    <a:pt x="757" y="138"/>
                    <a:pt x="757" y="138"/>
                  </a:cubicBezTo>
                  <a:lnTo>
                    <a:pt x="757" y="138"/>
                  </a:lnTo>
                  <a:cubicBezTo>
                    <a:pt x="756" y="138"/>
                    <a:pt x="758" y="143"/>
                    <a:pt x="750" y="143"/>
                  </a:cubicBezTo>
                  <a:cubicBezTo>
                    <a:pt x="739" y="143"/>
                    <a:pt x="739" y="155"/>
                    <a:pt x="739" y="155"/>
                  </a:cubicBezTo>
                  <a:lnTo>
                    <a:pt x="739" y="155"/>
                  </a:lnTo>
                  <a:cubicBezTo>
                    <a:pt x="739" y="131"/>
                    <a:pt x="750" y="108"/>
                    <a:pt x="750" y="84"/>
                  </a:cubicBezTo>
                  <a:lnTo>
                    <a:pt x="750" y="84"/>
                  </a:lnTo>
                  <a:cubicBezTo>
                    <a:pt x="744" y="96"/>
                    <a:pt x="742" y="99"/>
                    <a:pt x="740" y="99"/>
                  </a:cubicBezTo>
                  <a:cubicBezTo>
                    <a:pt x="739" y="99"/>
                    <a:pt x="739" y="96"/>
                    <a:pt x="739" y="96"/>
                  </a:cubicBezTo>
                  <a:cubicBezTo>
                    <a:pt x="730" y="96"/>
                    <a:pt x="728" y="96"/>
                    <a:pt x="723" y="100"/>
                  </a:cubicBezTo>
                  <a:lnTo>
                    <a:pt x="723" y="100"/>
                  </a:lnTo>
                  <a:cubicBezTo>
                    <a:pt x="727" y="89"/>
                    <a:pt x="727" y="84"/>
                    <a:pt x="727" y="84"/>
                  </a:cubicBezTo>
                  <a:lnTo>
                    <a:pt x="727" y="84"/>
                  </a:lnTo>
                  <a:cubicBezTo>
                    <a:pt x="718" y="84"/>
                    <a:pt x="709" y="103"/>
                    <a:pt x="710" y="113"/>
                  </a:cubicBezTo>
                  <a:lnTo>
                    <a:pt x="710" y="113"/>
                  </a:lnTo>
                  <a:cubicBezTo>
                    <a:pt x="711" y="111"/>
                    <a:pt x="713" y="110"/>
                    <a:pt x="715" y="108"/>
                  </a:cubicBezTo>
                  <a:cubicBezTo>
                    <a:pt x="718" y="104"/>
                    <a:pt x="721" y="101"/>
                    <a:pt x="723" y="100"/>
                  </a:cubicBezTo>
                  <a:lnTo>
                    <a:pt x="723" y="100"/>
                  </a:lnTo>
                  <a:cubicBezTo>
                    <a:pt x="721" y="105"/>
                    <a:pt x="719" y="112"/>
                    <a:pt x="715" y="120"/>
                  </a:cubicBezTo>
                  <a:lnTo>
                    <a:pt x="727" y="120"/>
                  </a:lnTo>
                  <a:cubicBezTo>
                    <a:pt x="727" y="123"/>
                    <a:pt x="727" y="125"/>
                    <a:pt x="726" y="125"/>
                  </a:cubicBezTo>
                  <a:cubicBezTo>
                    <a:pt x="725" y="125"/>
                    <a:pt x="723" y="120"/>
                    <a:pt x="715" y="120"/>
                  </a:cubicBezTo>
                  <a:cubicBezTo>
                    <a:pt x="712" y="120"/>
                    <a:pt x="710" y="117"/>
                    <a:pt x="710" y="113"/>
                  </a:cubicBezTo>
                  <a:lnTo>
                    <a:pt x="710" y="113"/>
                  </a:lnTo>
                  <a:cubicBezTo>
                    <a:pt x="705" y="119"/>
                    <a:pt x="704" y="124"/>
                    <a:pt x="703" y="124"/>
                  </a:cubicBezTo>
                  <a:cubicBezTo>
                    <a:pt x="703" y="124"/>
                    <a:pt x="703" y="123"/>
                    <a:pt x="703" y="120"/>
                  </a:cubicBezTo>
                  <a:cubicBezTo>
                    <a:pt x="703" y="120"/>
                    <a:pt x="703" y="108"/>
                    <a:pt x="703" y="96"/>
                  </a:cubicBezTo>
                  <a:cubicBezTo>
                    <a:pt x="703" y="96"/>
                    <a:pt x="691" y="108"/>
                    <a:pt x="691" y="108"/>
                  </a:cubicBezTo>
                  <a:lnTo>
                    <a:pt x="679" y="108"/>
                  </a:lnTo>
                  <a:cubicBezTo>
                    <a:pt x="679" y="98"/>
                    <a:pt x="678" y="95"/>
                    <a:pt x="677" y="95"/>
                  </a:cubicBezTo>
                  <a:cubicBezTo>
                    <a:pt x="674" y="95"/>
                    <a:pt x="667" y="123"/>
                    <a:pt x="667" y="131"/>
                  </a:cubicBezTo>
                  <a:cubicBezTo>
                    <a:pt x="667" y="155"/>
                    <a:pt x="655" y="155"/>
                    <a:pt x="655" y="155"/>
                  </a:cubicBezTo>
                  <a:cubicBezTo>
                    <a:pt x="667" y="120"/>
                    <a:pt x="667" y="108"/>
                    <a:pt x="667" y="96"/>
                  </a:cubicBezTo>
                  <a:cubicBezTo>
                    <a:pt x="655" y="96"/>
                    <a:pt x="643" y="84"/>
                    <a:pt x="631" y="84"/>
                  </a:cubicBezTo>
                  <a:cubicBezTo>
                    <a:pt x="631" y="84"/>
                    <a:pt x="630" y="84"/>
                    <a:pt x="628" y="84"/>
                  </a:cubicBezTo>
                  <a:lnTo>
                    <a:pt x="628" y="84"/>
                  </a:lnTo>
                  <a:cubicBezTo>
                    <a:pt x="628" y="62"/>
                    <a:pt x="625" y="38"/>
                    <a:pt x="619" y="12"/>
                  </a:cubicBezTo>
                  <a:lnTo>
                    <a:pt x="608" y="12"/>
                  </a:lnTo>
                  <a:cubicBezTo>
                    <a:pt x="608" y="19"/>
                    <a:pt x="608" y="38"/>
                    <a:pt x="608" y="48"/>
                  </a:cubicBezTo>
                  <a:cubicBezTo>
                    <a:pt x="602" y="36"/>
                    <a:pt x="596" y="33"/>
                    <a:pt x="591" y="33"/>
                  </a:cubicBezTo>
                  <a:cubicBezTo>
                    <a:pt x="587" y="33"/>
                    <a:pt x="584" y="36"/>
                    <a:pt x="584" y="36"/>
                  </a:cubicBezTo>
                  <a:cubicBezTo>
                    <a:pt x="581" y="39"/>
                    <a:pt x="579" y="44"/>
                    <a:pt x="579" y="49"/>
                  </a:cubicBezTo>
                  <a:lnTo>
                    <a:pt x="579" y="49"/>
                  </a:lnTo>
                  <a:cubicBezTo>
                    <a:pt x="574" y="31"/>
                    <a:pt x="567" y="8"/>
                    <a:pt x="560" y="0"/>
                  </a:cubicBezTo>
                  <a:close/>
                  <a:moveTo>
                    <a:pt x="795" y="1010"/>
                  </a:moveTo>
                  <a:cubicBezTo>
                    <a:pt x="794" y="1010"/>
                    <a:pt x="796" y="1014"/>
                    <a:pt x="798" y="1018"/>
                  </a:cubicBezTo>
                  <a:lnTo>
                    <a:pt x="798" y="1018"/>
                  </a:lnTo>
                  <a:cubicBezTo>
                    <a:pt x="798" y="1017"/>
                    <a:pt x="798" y="1015"/>
                    <a:pt x="798" y="1012"/>
                  </a:cubicBezTo>
                  <a:cubicBezTo>
                    <a:pt x="796" y="1011"/>
                    <a:pt x="795" y="1010"/>
                    <a:pt x="795" y="1010"/>
                  </a:cubicBezTo>
                  <a:close/>
                  <a:moveTo>
                    <a:pt x="572" y="1036"/>
                  </a:moveTo>
                  <a:cubicBezTo>
                    <a:pt x="572" y="1036"/>
                    <a:pt x="572" y="1036"/>
                    <a:pt x="572" y="1036"/>
                  </a:cubicBezTo>
                  <a:cubicBezTo>
                    <a:pt x="572" y="1036"/>
                    <a:pt x="572" y="1036"/>
                    <a:pt x="572" y="1036"/>
                  </a:cubicBezTo>
                  <a:close/>
                  <a:moveTo>
                    <a:pt x="572" y="1036"/>
                  </a:moveTo>
                  <a:cubicBezTo>
                    <a:pt x="572" y="1036"/>
                    <a:pt x="572" y="1036"/>
                    <a:pt x="572" y="1036"/>
                  </a:cubicBezTo>
                  <a:cubicBezTo>
                    <a:pt x="572" y="1036"/>
                    <a:pt x="572" y="1036"/>
                    <a:pt x="572" y="1036"/>
                  </a:cubicBezTo>
                  <a:close/>
                  <a:moveTo>
                    <a:pt x="572" y="1036"/>
                  </a:moveTo>
                  <a:cubicBezTo>
                    <a:pt x="572" y="1036"/>
                    <a:pt x="572" y="1036"/>
                    <a:pt x="572" y="1036"/>
                  </a:cubicBezTo>
                  <a:cubicBezTo>
                    <a:pt x="572" y="1036"/>
                    <a:pt x="572" y="1036"/>
                    <a:pt x="572" y="1036"/>
                  </a:cubicBezTo>
                  <a:close/>
                  <a:moveTo>
                    <a:pt x="727" y="1024"/>
                  </a:moveTo>
                  <a:cubicBezTo>
                    <a:pt x="727" y="1030"/>
                    <a:pt x="730" y="1036"/>
                    <a:pt x="733" y="1042"/>
                  </a:cubicBezTo>
                  <a:lnTo>
                    <a:pt x="733" y="1042"/>
                  </a:lnTo>
                  <a:lnTo>
                    <a:pt x="727" y="1024"/>
                  </a:lnTo>
                  <a:close/>
                  <a:moveTo>
                    <a:pt x="536" y="1036"/>
                  </a:moveTo>
                  <a:lnTo>
                    <a:pt x="532" y="1047"/>
                  </a:lnTo>
                  <a:lnTo>
                    <a:pt x="532" y="1047"/>
                  </a:lnTo>
                  <a:cubicBezTo>
                    <a:pt x="530" y="1046"/>
                    <a:pt x="529" y="1043"/>
                    <a:pt x="536" y="1036"/>
                  </a:cubicBezTo>
                  <a:close/>
                  <a:moveTo>
                    <a:pt x="631" y="1048"/>
                  </a:moveTo>
                  <a:cubicBezTo>
                    <a:pt x="631" y="1048"/>
                    <a:pt x="631" y="1048"/>
                    <a:pt x="631" y="1048"/>
                  </a:cubicBezTo>
                  <a:cubicBezTo>
                    <a:pt x="631" y="1048"/>
                    <a:pt x="631" y="1048"/>
                    <a:pt x="631" y="1048"/>
                  </a:cubicBezTo>
                  <a:close/>
                  <a:moveTo>
                    <a:pt x="667" y="1048"/>
                  </a:moveTo>
                  <a:cubicBezTo>
                    <a:pt x="667" y="1048"/>
                    <a:pt x="667" y="1048"/>
                    <a:pt x="667" y="1048"/>
                  </a:cubicBezTo>
                  <a:cubicBezTo>
                    <a:pt x="667" y="1048"/>
                    <a:pt x="667" y="1048"/>
                    <a:pt x="667" y="1048"/>
                  </a:cubicBezTo>
                  <a:close/>
                  <a:moveTo>
                    <a:pt x="667" y="1048"/>
                  </a:moveTo>
                  <a:cubicBezTo>
                    <a:pt x="667" y="1048"/>
                    <a:pt x="667" y="1048"/>
                    <a:pt x="667" y="1048"/>
                  </a:cubicBezTo>
                  <a:cubicBezTo>
                    <a:pt x="667" y="1048"/>
                    <a:pt x="667" y="1048"/>
                    <a:pt x="667" y="1048"/>
                  </a:cubicBezTo>
                  <a:close/>
                  <a:moveTo>
                    <a:pt x="203" y="751"/>
                  </a:moveTo>
                  <a:cubicBezTo>
                    <a:pt x="167" y="762"/>
                    <a:pt x="143" y="774"/>
                    <a:pt x="108" y="786"/>
                  </a:cubicBezTo>
                  <a:cubicBezTo>
                    <a:pt x="108" y="786"/>
                    <a:pt x="96" y="786"/>
                    <a:pt x="96" y="798"/>
                  </a:cubicBezTo>
                  <a:lnTo>
                    <a:pt x="96" y="810"/>
                  </a:lnTo>
                  <a:lnTo>
                    <a:pt x="167" y="810"/>
                  </a:lnTo>
                  <a:cubicBezTo>
                    <a:pt x="131" y="822"/>
                    <a:pt x="131" y="834"/>
                    <a:pt x="131" y="846"/>
                  </a:cubicBezTo>
                  <a:cubicBezTo>
                    <a:pt x="119" y="846"/>
                    <a:pt x="119" y="846"/>
                    <a:pt x="119" y="858"/>
                  </a:cubicBezTo>
                  <a:cubicBezTo>
                    <a:pt x="96" y="858"/>
                    <a:pt x="84" y="870"/>
                    <a:pt x="84" y="882"/>
                  </a:cubicBezTo>
                  <a:lnTo>
                    <a:pt x="119" y="858"/>
                  </a:lnTo>
                  <a:lnTo>
                    <a:pt x="119" y="858"/>
                  </a:lnTo>
                  <a:cubicBezTo>
                    <a:pt x="119" y="858"/>
                    <a:pt x="96" y="882"/>
                    <a:pt x="96" y="882"/>
                  </a:cubicBezTo>
                  <a:cubicBezTo>
                    <a:pt x="119" y="882"/>
                    <a:pt x="131" y="882"/>
                    <a:pt x="143" y="870"/>
                  </a:cubicBezTo>
                  <a:lnTo>
                    <a:pt x="155" y="870"/>
                  </a:lnTo>
                  <a:cubicBezTo>
                    <a:pt x="155" y="870"/>
                    <a:pt x="155" y="882"/>
                    <a:pt x="155" y="882"/>
                  </a:cubicBezTo>
                  <a:cubicBezTo>
                    <a:pt x="143" y="893"/>
                    <a:pt x="119" y="905"/>
                    <a:pt x="143" y="905"/>
                  </a:cubicBezTo>
                  <a:cubicBezTo>
                    <a:pt x="147" y="901"/>
                    <a:pt x="151" y="900"/>
                    <a:pt x="155" y="900"/>
                  </a:cubicBezTo>
                  <a:cubicBezTo>
                    <a:pt x="159" y="900"/>
                    <a:pt x="163" y="902"/>
                    <a:pt x="165" y="904"/>
                  </a:cubicBezTo>
                  <a:lnTo>
                    <a:pt x="165" y="904"/>
                  </a:lnTo>
                  <a:cubicBezTo>
                    <a:pt x="174" y="897"/>
                    <a:pt x="184" y="891"/>
                    <a:pt x="188" y="891"/>
                  </a:cubicBezTo>
                  <a:cubicBezTo>
                    <a:pt x="190" y="891"/>
                    <a:pt x="191" y="892"/>
                    <a:pt x="191" y="893"/>
                  </a:cubicBezTo>
                  <a:cubicBezTo>
                    <a:pt x="191" y="902"/>
                    <a:pt x="161" y="916"/>
                    <a:pt x="143" y="928"/>
                  </a:cubicBezTo>
                  <a:lnTo>
                    <a:pt x="143" y="928"/>
                  </a:lnTo>
                  <a:cubicBezTo>
                    <a:pt x="144" y="923"/>
                    <a:pt x="152" y="914"/>
                    <a:pt x="162" y="906"/>
                  </a:cubicBezTo>
                  <a:lnTo>
                    <a:pt x="162" y="906"/>
                  </a:lnTo>
                  <a:cubicBezTo>
                    <a:pt x="150" y="911"/>
                    <a:pt x="134" y="928"/>
                    <a:pt x="142" y="929"/>
                  </a:cubicBezTo>
                  <a:lnTo>
                    <a:pt x="142" y="929"/>
                  </a:lnTo>
                  <a:cubicBezTo>
                    <a:pt x="136" y="934"/>
                    <a:pt x="131" y="938"/>
                    <a:pt x="131" y="941"/>
                  </a:cubicBezTo>
                  <a:cubicBezTo>
                    <a:pt x="131" y="943"/>
                    <a:pt x="132" y="944"/>
                    <a:pt x="134" y="944"/>
                  </a:cubicBezTo>
                  <a:cubicBezTo>
                    <a:pt x="140" y="944"/>
                    <a:pt x="158" y="929"/>
                    <a:pt x="167" y="929"/>
                  </a:cubicBezTo>
                  <a:cubicBezTo>
                    <a:pt x="167" y="932"/>
                    <a:pt x="167" y="937"/>
                    <a:pt x="167" y="941"/>
                  </a:cubicBezTo>
                  <a:cubicBezTo>
                    <a:pt x="167" y="953"/>
                    <a:pt x="143" y="989"/>
                    <a:pt x="167" y="989"/>
                  </a:cubicBezTo>
                  <a:cubicBezTo>
                    <a:pt x="179" y="989"/>
                    <a:pt x="179" y="977"/>
                    <a:pt x="191" y="977"/>
                  </a:cubicBezTo>
                  <a:cubicBezTo>
                    <a:pt x="188" y="980"/>
                    <a:pt x="183" y="984"/>
                    <a:pt x="179" y="989"/>
                  </a:cubicBezTo>
                  <a:lnTo>
                    <a:pt x="203" y="989"/>
                  </a:lnTo>
                  <a:cubicBezTo>
                    <a:pt x="216" y="980"/>
                    <a:pt x="223" y="976"/>
                    <a:pt x="225" y="976"/>
                  </a:cubicBezTo>
                  <a:lnTo>
                    <a:pt x="225" y="976"/>
                  </a:lnTo>
                  <a:cubicBezTo>
                    <a:pt x="228" y="976"/>
                    <a:pt x="217" y="986"/>
                    <a:pt x="203" y="1001"/>
                  </a:cubicBezTo>
                  <a:lnTo>
                    <a:pt x="203" y="1001"/>
                  </a:lnTo>
                  <a:lnTo>
                    <a:pt x="250" y="953"/>
                  </a:lnTo>
                  <a:lnTo>
                    <a:pt x="250" y="953"/>
                  </a:lnTo>
                  <a:cubicBezTo>
                    <a:pt x="250" y="962"/>
                    <a:pt x="243" y="972"/>
                    <a:pt x="234" y="981"/>
                  </a:cubicBezTo>
                  <a:lnTo>
                    <a:pt x="234" y="981"/>
                  </a:lnTo>
                  <a:cubicBezTo>
                    <a:pt x="234" y="981"/>
                    <a:pt x="234" y="981"/>
                    <a:pt x="234" y="981"/>
                  </a:cubicBezTo>
                  <a:cubicBezTo>
                    <a:pt x="231" y="981"/>
                    <a:pt x="227" y="984"/>
                    <a:pt x="227" y="989"/>
                  </a:cubicBezTo>
                  <a:cubicBezTo>
                    <a:pt x="229" y="986"/>
                    <a:pt x="232" y="983"/>
                    <a:pt x="234" y="981"/>
                  </a:cubicBezTo>
                  <a:lnTo>
                    <a:pt x="234" y="981"/>
                  </a:lnTo>
                  <a:cubicBezTo>
                    <a:pt x="238" y="981"/>
                    <a:pt x="240" y="987"/>
                    <a:pt x="227" y="1001"/>
                  </a:cubicBezTo>
                  <a:cubicBezTo>
                    <a:pt x="215" y="1012"/>
                    <a:pt x="212" y="1016"/>
                    <a:pt x="214" y="1016"/>
                  </a:cubicBezTo>
                  <a:cubicBezTo>
                    <a:pt x="217" y="1016"/>
                    <a:pt x="238" y="1001"/>
                    <a:pt x="238" y="1001"/>
                  </a:cubicBezTo>
                  <a:lnTo>
                    <a:pt x="238" y="1001"/>
                  </a:lnTo>
                  <a:cubicBezTo>
                    <a:pt x="238" y="1001"/>
                    <a:pt x="195" y="1053"/>
                    <a:pt x="197" y="1053"/>
                  </a:cubicBezTo>
                  <a:cubicBezTo>
                    <a:pt x="198" y="1053"/>
                    <a:pt x="199" y="1052"/>
                    <a:pt x="203" y="1048"/>
                  </a:cubicBezTo>
                  <a:cubicBezTo>
                    <a:pt x="238" y="1036"/>
                    <a:pt x="262" y="977"/>
                    <a:pt x="286" y="953"/>
                  </a:cubicBezTo>
                  <a:cubicBezTo>
                    <a:pt x="296" y="943"/>
                    <a:pt x="305" y="926"/>
                    <a:pt x="302" y="926"/>
                  </a:cubicBezTo>
                  <a:lnTo>
                    <a:pt x="302" y="926"/>
                  </a:lnTo>
                  <a:cubicBezTo>
                    <a:pt x="302" y="926"/>
                    <a:pt x="300" y="927"/>
                    <a:pt x="298" y="929"/>
                  </a:cubicBezTo>
                  <a:cubicBezTo>
                    <a:pt x="292" y="935"/>
                    <a:pt x="289" y="938"/>
                    <a:pt x="288" y="938"/>
                  </a:cubicBezTo>
                  <a:cubicBezTo>
                    <a:pt x="286" y="938"/>
                    <a:pt x="286" y="935"/>
                    <a:pt x="286" y="929"/>
                  </a:cubicBezTo>
                  <a:cubicBezTo>
                    <a:pt x="298" y="917"/>
                    <a:pt x="310" y="905"/>
                    <a:pt x="286" y="905"/>
                  </a:cubicBezTo>
                  <a:cubicBezTo>
                    <a:pt x="279" y="912"/>
                    <a:pt x="272" y="919"/>
                    <a:pt x="270" y="919"/>
                  </a:cubicBezTo>
                  <a:cubicBezTo>
                    <a:pt x="269" y="919"/>
                    <a:pt x="269" y="916"/>
                    <a:pt x="273" y="909"/>
                  </a:cubicBezTo>
                  <a:lnTo>
                    <a:pt x="273" y="909"/>
                  </a:lnTo>
                  <a:cubicBezTo>
                    <a:pt x="268" y="912"/>
                    <a:pt x="261" y="915"/>
                    <a:pt x="259" y="915"/>
                  </a:cubicBezTo>
                  <a:cubicBezTo>
                    <a:pt x="255" y="915"/>
                    <a:pt x="258" y="910"/>
                    <a:pt x="274" y="893"/>
                  </a:cubicBezTo>
                  <a:lnTo>
                    <a:pt x="274" y="893"/>
                  </a:lnTo>
                  <a:cubicBezTo>
                    <a:pt x="262" y="905"/>
                    <a:pt x="257" y="909"/>
                    <a:pt x="255" y="909"/>
                  </a:cubicBezTo>
                  <a:cubicBezTo>
                    <a:pt x="250" y="909"/>
                    <a:pt x="258" y="893"/>
                    <a:pt x="250" y="893"/>
                  </a:cubicBezTo>
                  <a:cubicBezTo>
                    <a:pt x="271" y="878"/>
                    <a:pt x="274" y="874"/>
                    <a:pt x="270" y="874"/>
                  </a:cubicBezTo>
                  <a:cubicBezTo>
                    <a:pt x="266" y="874"/>
                    <a:pt x="250" y="882"/>
                    <a:pt x="250" y="882"/>
                  </a:cubicBezTo>
                  <a:cubicBezTo>
                    <a:pt x="250" y="882"/>
                    <a:pt x="250" y="867"/>
                    <a:pt x="256" y="861"/>
                  </a:cubicBezTo>
                  <a:lnTo>
                    <a:pt x="256" y="861"/>
                  </a:lnTo>
                  <a:cubicBezTo>
                    <a:pt x="252" y="863"/>
                    <a:pt x="247" y="865"/>
                    <a:pt x="238" y="870"/>
                  </a:cubicBezTo>
                  <a:lnTo>
                    <a:pt x="238" y="858"/>
                  </a:lnTo>
                  <a:cubicBezTo>
                    <a:pt x="238" y="854"/>
                    <a:pt x="240" y="851"/>
                    <a:pt x="243" y="848"/>
                  </a:cubicBezTo>
                  <a:lnTo>
                    <a:pt x="243" y="848"/>
                  </a:lnTo>
                  <a:lnTo>
                    <a:pt x="215" y="858"/>
                  </a:lnTo>
                  <a:cubicBezTo>
                    <a:pt x="203" y="858"/>
                    <a:pt x="227" y="846"/>
                    <a:pt x="227" y="834"/>
                  </a:cubicBezTo>
                  <a:cubicBezTo>
                    <a:pt x="238" y="834"/>
                    <a:pt x="238" y="822"/>
                    <a:pt x="238" y="822"/>
                  </a:cubicBezTo>
                  <a:lnTo>
                    <a:pt x="215" y="822"/>
                  </a:lnTo>
                  <a:lnTo>
                    <a:pt x="179" y="834"/>
                  </a:lnTo>
                  <a:lnTo>
                    <a:pt x="215" y="810"/>
                  </a:lnTo>
                  <a:lnTo>
                    <a:pt x="215" y="810"/>
                  </a:lnTo>
                  <a:cubicBezTo>
                    <a:pt x="215" y="810"/>
                    <a:pt x="204" y="815"/>
                    <a:pt x="197" y="815"/>
                  </a:cubicBezTo>
                  <a:cubicBezTo>
                    <a:pt x="193" y="815"/>
                    <a:pt x="191" y="814"/>
                    <a:pt x="191" y="810"/>
                  </a:cubicBezTo>
                  <a:cubicBezTo>
                    <a:pt x="191" y="800"/>
                    <a:pt x="222" y="783"/>
                    <a:pt x="221" y="783"/>
                  </a:cubicBezTo>
                  <a:lnTo>
                    <a:pt x="221" y="783"/>
                  </a:lnTo>
                  <a:cubicBezTo>
                    <a:pt x="221" y="783"/>
                    <a:pt x="219" y="784"/>
                    <a:pt x="215" y="786"/>
                  </a:cubicBezTo>
                  <a:lnTo>
                    <a:pt x="191" y="786"/>
                  </a:lnTo>
                  <a:cubicBezTo>
                    <a:pt x="191" y="786"/>
                    <a:pt x="155" y="798"/>
                    <a:pt x="155" y="798"/>
                  </a:cubicBezTo>
                  <a:cubicBezTo>
                    <a:pt x="155" y="786"/>
                    <a:pt x="203" y="774"/>
                    <a:pt x="191" y="774"/>
                  </a:cubicBezTo>
                  <a:lnTo>
                    <a:pt x="155" y="786"/>
                  </a:lnTo>
                  <a:cubicBezTo>
                    <a:pt x="179" y="774"/>
                    <a:pt x="167" y="774"/>
                    <a:pt x="167" y="774"/>
                  </a:cubicBezTo>
                  <a:cubicBezTo>
                    <a:pt x="167" y="762"/>
                    <a:pt x="203" y="762"/>
                    <a:pt x="203" y="751"/>
                  </a:cubicBezTo>
                  <a:close/>
                  <a:moveTo>
                    <a:pt x="608" y="1001"/>
                  </a:moveTo>
                  <a:cubicBezTo>
                    <a:pt x="601" y="1014"/>
                    <a:pt x="598" y="1038"/>
                    <a:pt x="597" y="1055"/>
                  </a:cubicBezTo>
                  <a:lnTo>
                    <a:pt x="597" y="1055"/>
                  </a:lnTo>
                  <a:lnTo>
                    <a:pt x="608" y="1001"/>
                  </a:lnTo>
                  <a:close/>
                  <a:moveTo>
                    <a:pt x="935" y="938"/>
                  </a:moveTo>
                  <a:lnTo>
                    <a:pt x="935" y="938"/>
                  </a:lnTo>
                  <a:cubicBezTo>
                    <a:pt x="943" y="949"/>
                    <a:pt x="954" y="967"/>
                    <a:pt x="947" y="967"/>
                  </a:cubicBezTo>
                  <a:cubicBezTo>
                    <a:pt x="946" y="967"/>
                    <a:pt x="944" y="966"/>
                    <a:pt x="941" y="965"/>
                  </a:cubicBezTo>
                  <a:cubicBezTo>
                    <a:pt x="928" y="952"/>
                    <a:pt x="915" y="942"/>
                    <a:pt x="910" y="942"/>
                  </a:cubicBezTo>
                  <a:cubicBezTo>
                    <a:pt x="905" y="942"/>
                    <a:pt x="906" y="949"/>
                    <a:pt x="917" y="965"/>
                  </a:cubicBezTo>
                  <a:cubicBezTo>
                    <a:pt x="926" y="974"/>
                    <a:pt x="927" y="976"/>
                    <a:pt x="925" y="976"/>
                  </a:cubicBezTo>
                  <a:cubicBezTo>
                    <a:pt x="922" y="976"/>
                    <a:pt x="917" y="973"/>
                    <a:pt x="915" y="973"/>
                  </a:cubicBezTo>
                  <a:lnTo>
                    <a:pt x="915" y="973"/>
                  </a:lnTo>
                  <a:cubicBezTo>
                    <a:pt x="914" y="973"/>
                    <a:pt x="914" y="974"/>
                    <a:pt x="917" y="977"/>
                  </a:cubicBezTo>
                  <a:cubicBezTo>
                    <a:pt x="920" y="982"/>
                    <a:pt x="920" y="985"/>
                    <a:pt x="919" y="985"/>
                  </a:cubicBezTo>
                  <a:cubicBezTo>
                    <a:pt x="914" y="985"/>
                    <a:pt x="893" y="962"/>
                    <a:pt x="893" y="953"/>
                  </a:cubicBezTo>
                  <a:lnTo>
                    <a:pt x="893" y="953"/>
                  </a:lnTo>
                  <a:cubicBezTo>
                    <a:pt x="883" y="953"/>
                    <a:pt x="898" y="970"/>
                    <a:pt x="897" y="975"/>
                  </a:cubicBezTo>
                  <a:lnTo>
                    <a:pt x="897" y="975"/>
                  </a:lnTo>
                  <a:cubicBezTo>
                    <a:pt x="889" y="964"/>
                    <a:pt x="881" y="953"/>
                    <a:pt x="881" y="953"/>
                  </a:cubicBezTo>
                  <a:lnTo>
                    <a:pt x="881" y="953"/>
                  </a:lnTo>
                  <a:cubicBezTo>
                    <a:pt x="881" y="965"/>
                    <a:pt x="893" y="977"/>
                    <a:pt x="893" y="977"/>
                  </a:cubicBezTo>
                  <a:cubicBezTo>
                    <a:pt x="895" y="977"/>
                    <a:pt x="896" y="976"/>
                    <a:pt x="897" y="975"/>
                  </a:cubicBezTo>
                  <a:lnTo>
                    <a:pt x="897" y="975"/>
                  </a:lnTo>
                  <a:cubicBezTo>
                    <a:pt x="906" y="989"/>
                    <a:pt x="914" y="1003"/>
                    <a:pt x="911" y="1003"/>
                  </a:cubicBezTo>
                  <a:cubicBezTo>
                    <a:pt x="909" y="1003"/>
                    <a:pt x="904" y="999"/>
                    <a:pt x="893" y="989"/>
                  </a:cubicBezTo>
                  <a:cubicBezTo>
                    <a:pt x="881" y="977"/>
                    <a:pt x="875" y="971"/>
                    <a:pt x="874" y="971"/>
                  </a:cubicBezTo>
                  <a:lnTo>
                    <a:pt x="874" y="971"/>
                  </a:lnTo>
                  <a:cubicBezTo>
                    <a:pt x="872" y="971"/>
                    <a:pt x="875" y="977"/>
                    <a:pt x="881" y="989"/>
                  </a:cubicBezTo>
                  <a:cubicBezTo>
                    <a:pt x="888" y="1002"/>
                    <a:pt x="891" y="1011"/>
                    <a:pt x="888" y="1011"/>
                  </a:cubicBezTo>
                  <a:cubicBezTo>
                    <a:pt x="886" y="1011"/>
                    <a:pt x="880" y="1005"/>
                    <a:pt x="870" y="989"/>
                  </a:cubicBezTo>
                  <a:cubicBezTo>
                    <a:pt x="861" y="980"/>
                    <a:pt x="857" y="977"/>
                    <a:pt x="856" y="977"/>
                  </a:cubicBezTo>
                  <a:lnTo>
                    <a:pt x="856" y="977"/>
                  </a:lnTo>
                  <a:cubicBezTo>
                    <a:pt x="853" y="977"/>
                    <a:pt x="866" y="994"/>
                    <a:pt x="864" y="994"/>
                  </a:cubicBezTo>
                  <a:cubicBezTo>
                    <a:pt x="864" y="994"/>
                    <a:pt x="862" y="993"/>
                    <a:pt x="858" y="989"/>
                  </a:cubicBezTo>
                  <a:lnTo>
                    <a:pt x="858" y="989"/>
                  </a:lnTo>
                  <a:cubicBezTo>
                    <a:pt x="861" y="992"/>
                    <a:pt x="866" y="1000"/>
                    <a:pt x="870" y="1008"/>
                  </a:cubicBezTo>
                  <a:lnTo>
                    <a:pt x="870" y="1008"/>
                  </a:lnTo>
                  <a:cubicBezTo>
                    <a:pt x="870" y="1006"/>
                    <a:pt x="870" y="1003"/>
                    <a:pt x="870" y="1001"/>
                  </a:cubicBezTo>
                  <a:lnTo>
                    <a:pt x="870" y="1001"/>
                  </a:lnTo>
                  <a:lnTo>
                    <a:pt x="881" y="1024"/>
                  </a:lnTo>
                  <a:lnTo>
                    <a:pt x="905" y="1024"/>
                  </a:lnTo>
                  <a:cubicBezTo>
                    <a:pt x="905" y="1024"/>
                    <a:pt x="917" y="1042"/>
                    <a:pt x="924" y="1056"/>
                  </a:cubicBezTo>
                  <a:lnTo>
                    <a:pt x="924" y="1056"/>
                  </a:lnTo>
                  <a:cubicBezTo>
                    <a:pt x="923" y="1053"/>
                    <a:pt x="924" y="1050"/>
                    <a:pt x="926" y="1049"/>
                  </a:cubicBezTo>
                  <a:lnTo>
                    <a:pt x="926" y="1049"/>
                  </a:lnTo>
                  <a:cubicBezTo>
                    <a:pt x="928" y="1051"/>
                    <a:pt x="928" y="1053"/>
                    <a:pt x="929" y="1053"/>
                  </a:cubicBezTo>
                  <a:cubicBezTo>
                    <a:pt x="929" y="1053"/>
                    <a:pt x="929" y="1052"/>
                    <a:pt x="929" y="1048"/>
                  </a:cubicBezTo>
                  <a:lnTo>
                    <a:pt x="929" y="1048"/>
                  </a:lnTo>
                  <a:cubicBezTo>
                    <a:pt x="928" y="1048"/>
                    <a:pt x="927" y="1048"/>
                    <a:pt x="926" y="1049"/>
                  </a:cubicBezTo>
                  <a:lnTo>
                    <a:pt x="926" y="1049"/>
                  </a:lnTo>
                  <a:cubicBezTo>
                    <a:pt x="925" y="1046"/>
                    <a:pt x="922" y="1041"/>
                    <a:pt x="917" y="1036"/>
                  </a:cubicBezTo>
                  <a:lnTo>
                    <a:pt x="917" y="1012"/>
                  </a:lnTo>
                  <a:cubicBezTo>
                    <a:pt x="917" y="1024"/>
                    <a:pt x="941" y="1048"/>
                    <a:pt x="929" y="1048"/>
                  </a:cubicBezTo>
                  <a:lnTo>
                    <a:pt x="965" y="1048"/>
                  </a:lnTo>
                  <a:cubicBezTo>
                    <a:pt x="966" y="1049"/>
                    <a:pt x="966" y="1050"/>
                    <a:pt x="966" y="1050"/>
                  </a:cubicBezTo>
                  <a:cubicBezTo>
                    <a:pt x="966" y="1050"/>
                    <a:pt x="925" y="1008"/>
                    <a:pt x="932" y="1008"/>
                  </a:cubicBezTo>
                  <a:lnTo>
                    <a:pt x="932" y="1008"/>
                  </a:lnTo>
                  <a:cubicBezTo>
                    <a:pt x="933" y="1008"/>
                    <a:pt x="936" y="1009"/>
                    <a:pt x="941" y="1012"/>
                  </a:cubicBezTo>
                  <a:cubicBezTo>
                    <a:pt x="955" y="1026"/>
                    <a:pt x="961" y="1032"/>
                    <a:pt x="963" y="1032"/>
                  </a:cubicBezTo>
                  <a:cubicBezTo>
                    <a:pt x="965" y="1032"/>
                    <a:pt x="965" y="1029"/>
                    <a:pt x="965" y="1024"/>
                  </a:cubicBezTo>
                  <a:cubicBezTo>
                    <a:pt x="965" y="1016"/>
                    <a:pt x="948" y="997"/>
                    <a:pt x="949" y="997"/>
                  </a:cubicBezTo>
                  <a:lnTo>
                    <a:pt x="949" y="997"/>
                  </a:lnTo>
                  <a:cubicBezTo>
                    <a:pt x="949" y="997"/>
                    <a:pt x="953" y="1001"/>
                    <a:pt x="965" y="1012"/>
                  </a:cubicBezTo>
                  <a:cubicBezTo>
                    <a:pt x="975" y="1019"/>
                    <a:pt x="981" y="1022"/>
                    <a:pt x="983" y="1022"/>
                  </a:cubicBezTo>
                  <a:cubicBezTo>
                    <a:pt x="988" y="1022"/>
                    <a:pt x="973" y="1006"/>
                    <a:pt x="965" y="989"/>
                  </a:cubicBezTo>
                  <a:cubicBezTo>
                    <a:pt x="961" y="985"/>
                    <a:pt x="962" y="983"/>
                    <a:pt x="966" y="983"/>
                  </a:cubicBezTo>
                  <a:cubicBezTo>
                    <a:pt x="973" y="983"/>
                    <a:pt x="989" y="989"/>
                    <a:pt x="989" y="989"/>
                  </a:cubicBezTo>
                  <a:cubicBezTo>
                    <a:pt x="989" y="989"/>
                    <a:pt x="953" y="965"/>
                    <a:pt x="953" y="965"/>
                  </a:cubicBezTo>
                  <a:lnTo>
                    <a:pt x="965" y="965"/>
                  </a:lnTo>
                  <a:cubicBezTo>
                    <a:pt x="965" y="965"/>
                    <a:pt x="989" y="989"/>
                    <a:pt x="989" y="989"/>
                  </a:cubicBezTo>
                  <a:cubicBezTo>
                    <a:pt x="1000" y="989"/>
                    <a:pt x="960" y="958"/>
                    <a:pt x="944" y="944"/>
                  </a:cubicBezTo>
                  <a:lnTo>
                    <a:pt x="944" y="944"/>
                  </a:lnTo>
                  <a:cubicBezTo>
                    <a:pt x="952" y="949"/>
                    <a:pt x="960" y="954"/>
                    <a:pt x="966" y="958"/>
                  </a:cubicBezTo>
                  <a:lnTo>
                    <a:pt x="966" y="958"/>
                  </a:lnTo>
                  <a:cubicBezTo>
                    <a:pt x="955" y="950"/>
                    <a:pt x="941" y="939"/>
                    <a:pt x="939" y="939"/>
                  </a:cubicBezTo>
                  <a:lnTo>
                    <a:pt x="939" y="939"/>
                  </a:lnTo>
                  <a:cubicBezTo>
                    <a:pt x="939" y="939"/>
                    <a:pt x="940" y="940"/>
                    <a:pt x="941" y="941"/>
                  </a:cubicBezTo>
                  <a:cubicBezTo>
                    <a:pt x="942" y="942"/>
                    <a:pt x="943" y="943"/>
                    <a:pt x="944" y="944"/>
                  </a:cubicBezTo>
                  <a:lnTo>
                    <a:pt x="944" y="944"/>
                  </a:lnTo>
                  <a:cubicBezTo>
                    <a:pt x="941" y="942"/>
                    <a:pt x="938" y="940"/>
                    <a:pt x="935" y="938"/>
                  </a:cubicBezTo>
                  <a:close/>
                  <a:moveTo>
                    <a:pt x="733" y="1042"/>
                  </a:moveTo>
                  <a:lnTo>
                    <a:pt x="739" y="1060"/>
                  </a:lnTo>
                  <a:cubicBezTo>
                    <a:pt x="739" y="1054"/>
                    <a:pt x="736" y="1048"/>
                    <a:pt x="733" y="1042"/>
                  </a:cubicBezTo>
                  <a:close/>
                  <a:moveTo>
                    <a:pt x="924" y="1056"/>
                  </a:moveTo>
                  <a:cubicBezTo>
                    <a:pt x="925" y="1063"/>
                    <a:pt x="929" y="1072"/>
                    <a:pt x="929" y="1072"/>
                  </a:cubicBezTo>
                  <a:cubicBezTo>
                    <a:pt x="929" y="1068"/>
                    <a:pt x="927" y="1063"/>
                    <a:pt x="924" y="1056"/>
                  </a:cubicBezTo>
                  <a:close/>
                  <a:moveTo>
                    <a:pt x="298" y="1060"/>
                  </a:moveTo>
                  <a:cubicBezTo>
                    <a:pt x="291" y="1068"/>
                    <a:pt x="286" y="1076"/>
                    <a:pt x="286" y="1084"/>
                  </a:cubicBezTo>
                  <a:cubicBezTo>
                    <a:pt x="293" y="1074"/>
                    <a:pt x="296" y="1066"/>
                    <a:pt x="298" y="1060"/>
                  </a:cubicBezTo>
                  <a:close/>
                  <a:moveTo>
                    <a:pt x="401" y="1067"/>
                  </a:moveTo>
                  <a:lnTo>
                    <a:pt x="401" y="1067"/>
                  </a:lnTo>
                  <a:cubicBezTo>
                    <a:pt x="397" y="1076"/>
                    <a:pt x="393" y="1087"/>
                    <a:pt x="393" y="1096"/>
                  </a:cubicBezTo>
                  <a:cubicBezTo>
                    <a:pt x="393" y="1091"/>
                    <a:pt x="397" y="1080"/>
                    <a:pt x="401" y="1067"/>
                  </a:cubicBezTo>
                  <a:close/>
                  <a:moveTo>
                    <a:pt x="741" y="1074"/>
                  </a:moveTo>
                  <a:lnTo>
                    <a:pt x="741" y="1074"/>
                  </a:lnTo>
                  <a:cubicBezTo>
                    <a:pt x="744" y="1079"/>
                    <a:pt x="746" y="1084"/>
                    <a:pt x="749" y="1092"/>
                  </a:cubicBezTo>
                  <a:lnTo>
                    <a:pt x="749" y="1092"/>
                  </a:lnTo>
                  <a:cubicBezTo>
                    <a:pt x="749" y="1092"/>
                    <a:pt x="749" y="1092"/>
                    <a:pt x="749" y="1092"/>
                  </a:cubicBezTo>
                  <a:lnTo>
                    <a:pt x="749" y="1092"/>
                  </a:lnTo>
                  <a:lnTo>
                    <a:pt x="750" y="1096"/>
                  </a:lnTo>
                  <a:cubicBezTo>
                    <a:pt x="750" y="1094"/>
                    <a:pt x="750" y="1093"/>
                    <a:pt x="749" y="1092"/>
                  </a:cubicBezTo>
                  <a:lnTo>
                    <a:pt x="749" y="1092"/>
                  </a:lnTo>
                  <a:cubicBezTo>
                    <a:pt x="749" y="1092"/>
                    <a:pt x="749" y="1092"/>
                    <a:pt x="749" y="1092"/>
                  </a:cubicBezTo>
                  <a:cubicBezTo>
                    <a:pt x="747" y="1092"/>
                    <a:pt x="743" y="1083"/>
                    <a:pt x="741" y="1074"/>
                  </a:cubicBezTo>
                  <a:close/>
                  <a:moveTo>
                    <a:pt x="876" y="1087"/>
                  </a:moveTo>
                  <a:cubicBezTo>
                    <a:pt x="879" y="1092"/>
                    <a:pt x="881" y="1096"/>
                    <a:pt x="881" y="1096"/>
                  </a:cubicBezTo>
                  <a:cubicBezTo>
                    <a:pt x="880" y="1092"/>
                    <a:pt x="878" y="1089"/>
                    <a:pt x="876" y="1087"/>
                  </a:cubicBezTo>
                  <a:close/>
                  <a:moveTo>
                    <a:pt x="405" y="1108"/>
                  </a:moveTo>
                  <a:lnTo>
                    <a:pt x="405" y="1108"/>
                  </a:lnTo>
                  <a:cubicBezTo>
                    <a:pt x="405" y="1108"/>
                    <a:pt x="405" y="1108"/>
                    <a:pt x="405" y="1108"/>
                  </a:cubicBezTo>
                  <a:close/>
                  <a:moveTo>
                    <a:pt x="358" y="1096"/>
                  </a:moveTo>
                  <a:cubicBezTo>
                    <a:pt x="351" y="1109"/>
                    <a:pt x="348" y="1118"/>
                    <a:pt x="349" y="1118"/>
                  </a:cubicBezTo>
                  <a:cubicBezTo>
                    <a:pt x="349" y="1118"/>
                    <a:pt x="352" y="1112"/>
                    <a:pt x="358" y="1096"/>
                  </a:cubicBezTo>
                  <a:close/>
                  <a:moveTo>
                    <a:pt x="469" y="1113"/>
                  </a:moveTo>
                  <a:lnTo>
                    <a:pt x="465" y="1120"/>
                  </a:lnTo>
                  <a:cubicBezTo>
                    <a:pt x="465" y="1121"/>
                    <a:pt x="465" y="1122"/>
                    <a:pt x="465" y="1122"/>
                  </a:cubicBezTo>
                  <a:cubicBezTo>
                    <a:pt x="466" y="1122"/>
                    <a:pt x="468" y="1117"/>
                    <a:pt x="469" y="1113"/>
                  </a:cubicBezTo>
                  <a:close/>
                  <a:moveTo>
                    <a:pt x="417" y="1100"/>
                  </a:moveTo>
                  <a:lnTo>
                    <a:pt x="417" y="1100"/>
                  </a:lnTo>
                  <a:cubicBezTo>
                    <a:pt x="413" y="1116"/>
                    <a:pt x="408" y="1131"/>
                    <a:pt x="409" y="1131"/>
                  </a:cubicBezTo>
                  <a:cubicBezTo>
                    <a:pt x="409" y="1131"/>
                    <a:pt x="412" y="1124"/>
                    <a:pt x="417" y="1108"/>
                  </a:cubicBezTo>
                  <a:cubicBezTo>
                    <a:pt x="417" y="1106"/>
                    <a:pt x="417" y="1103"/>
                    <a:pt x="417" y="1100"/>
                  </a:cubicBezTo>
                  <a:close/>
                  <a:moveTo>
                    <a:pt x="798" y="1132"/>
                  </a:moveTo>
                  <a:cubicBezTo>
                    <a:pt x="798" y="1132"/>
                    <a:pt x="798" y="1132"/>
                    <a:pt x="798" y="1132"/>
                  </a:cubicBezTo>
                  <a:lnTo>
                    <a:pt x="798" y="1132"/>
                  </a:lnTo>
                  <a:close/>
                  <a:moveTo>
                    <a:pt x="822" y="1108"/>
                  </a:moveTo>
                  <a:cubicBezTo>
                    <a:pt x="834" y="1132"/>
                    <a:pt x="834" y="1132"/>
                    <a:pt x="834" y="1132"/>
                  </a:cubicBezTo>
                  <a:lnTo>
                    <a:pt x="834" y="1108"/>
                  </a:lnTo>
                  <a:close/>
                  <a:moveTo>
                    <a:pt x="851" y="986"/>
                  </a:moveTo>
                  <a:cubicBezTo>
                    <a:pt x="847" y="986"/>
                    <a:pt x="858" y="1012"/>
                    <a:pt x="858" y="1012"/>
                  </a:cubicBezTo>
                  <a:lnTo>
                    <a:pt x="846" y="1012"/>
                  </a:lnTo>
                  <a:cubicBezTo>
                    <a:pt x="834" y="1012"/>
                    <a:pt x="834" y="1001"/>
                    <a:pt x="834" y="1001"/>
                  </a:cubicBezTo>
                  <a:cubicBezTo>
                    <a:pt x="834" y="1001"/>
                    <a:pt x="834" y="1012"/>
                    <a:pt x="834" y="1036"/>
                  </a:cubicBezTo>
                  <a:cubicBezTo>
                    <a:pt x="822" y="1013"/>
                    <a:pt x="810" y="1001"/>
                    <a:pt x="810" y="1001"/>
                  </a:cubicBezTo>
                  <a:lnTo>
                    <a:pt x="810" y="1001"/>
                  </a:lnTo>
                  <a:cubicBezTo>
                    <a:pt x="810" y="1001"/>
                    <a:pt x="818" y="1016"/>
                    <a:pt x="815" y="1016"/>
                  </a:cubicBezTo>
                  <a:cubicBezTo>
                    <a:pt x="814" y="1016"/>
                    <a:pt x="812" y="1015"/>
                    <a:pt x="810" y="1012"/>
                  </a:cubicBezTo>
                  <a:cubicBezTo>
                    <a:pt x="810" y="1012"/>
                    <a:pt x="810" y="1012"/>
                    <a:pt x="810" y="1024"/>
                  </a:cubicBezTo>
                  <a:cubicBezTo>
                    <a:pt x="810" y="1024"/>
                    <a:pt x="803" y="1014"/>
                    <a:pt x="800" y="1014"/>
                  </a:cubicBezTo>
                  <a:lnTo>
                    <a:pt x="800" y="1014"/>
                  </a:lnTo>
                  <a:cubicBezTo>
                    <a:pt x="799" y="1014"/>
                    <a:pt x="799" y="1017"/>
                    <a:pt x="802" y="1026"/>
                  </a:cubicBezTo>
                  <a:lnTo>
                    <a:pt x="802" y="1026"/>
                  </a:lnTo>
                  <a:cubicBezTo>
                    <a:pt x="800" y="1023"/>
                    <a:pt x="799" y="1021"/>
                    <a:pt x="798" y="1018"/>
                  </a:cubicBezTo>
                  <a:lnTo>
                    <a:pt x="798" y="1018"/>
                  </a:lnTo>
                  <a:cubicBezTo>
                    <a:pt x="798" y="1036"/>
                    <a:pt x="798" y="1036"/>
                    <a:pt x="798" y="1036"/>
                  </a:cubicBezTo>
                  <a:cubicBezTo>
                    <a:pt x="786" y="1024"/>
                    <a:pt x="786" y="1012"/>
                    <a:pt x="774" y="1001"/>
                  </a:cubicBezTo>
                  <a:lnTo>
                    <a:pt x="774" y="1012"/>
                  </a:lnTo>
                  <a:cubicBezTo>
                    <a:pt x="774" y="1024"/>
                    <a:pt x="786" y="1048"/>
                    <a:pt x="786" y="1060"/>
                  </a:cubicBezTo>
                  <a:lnTo>
                    <a:pt x="774" y="1036"/>
                  </a:lnTo>
                  <a:lnTo>
                    <a:pt x="786" y="1072"/>
                  </a:lnTo>
                  <a:lnTo>
                    <a:pt x="750" y="989"/>
                  </a:lnTo>
                  <a:lnTo>
                    <a:pt x="762" y="1048"/>
                  </a:lnTo>
                  <a:cubicBezTo>
                    <a:pt x="767" y="1064"/>
                    <a:pt x="768" y="1068"/>
                    <a:pt x="766" y="1068"/>
                  </a:cubicBezTo>
                  <a:cubicBezTo>
                    <a:pt x="764" y="1068"/>
                    <a:pt x="757" y="1060"/>
                    <a:pt x="750" y="1060"/>
                  </a:cubicBezTo>
                  <a:cubicBezTo>
                    <a:pt x="750" y="1054"/>
                    <a:pt x="747" y="1048"/>
                    <a:pt x="746" y="1048"/>
                  </a:cubicBezTo>
                  <a:lnTo>
                    <a:pt x="746" y="1048"/>
                  </a:lnTo>
                  <a:cubicBezTo>
                    <a:pt x="744" y="1048"/>
                    <a:pt x="744" y="1054"/>
                    <a:pt x="750" y="1072"/>
                  </a:cubicBezTo>
                  <a:lnTo>
                    <a:pt x="774" y="1143"/>
                  </a:lnTo>
                  <a:lnTo>
                    <a:pt x="774" y="1143"/>
                  </a:lnTo>
                  <a:cubicBezTo>
                    <a:pt x="778" y="1141"/>
                    <a:pt x="786" y="1138"/>
                    <a:pt x="786" y="1132"/>
                  </a:cubicBezTo>
                  <a:cubicBezTo>
                    <a:pt x="798" y="1132"/>
                    <a:pt x="786" y="1096"/>
                    <a:pt x="786" y="1096"/>
                  </a:cubicBezTo>
                  <a:lnTo>
                    <a:pt x="786" y="1096"/>
                  </a:lnTo>
                  <a:cubicBezTo>
                    <a:pt x="798" y="1108"/>
                    <a:pt x="798" y="1120"/>
                    <a:pt x="798" y="1132"/>
                  </a:cubicBezTo>
                  <a:lnTo>
                    <a:pt x="798" y="1108"/>
                  </a:lnTo>
                  <a:lnTo>
                    <a:pt x="786" y="1072"/>
                  </a:lnTo>
                  <a:lnTo>
                    <a:pt x="810" y="1108"/>
                  </a:lnTo>
                  <a:lnTo>
                    <a:pt x="822" y="1108"/>
                  </a:lnTo>
                  <a:cubicBezTo>
                    <a:pt x="822" y="1108"/>
                    <a:pt x="822" y="1097"/>
                    <a:pt x="824" y="1093"/>
                  </a:cubicBezTo>
                  <a:lnTo>
                    <a:pt x="824" y="1093"/>
                  </a:lnTo>
                  <a:lnTo>
                    <a:pt x="834" y="1108"/>
                  </a:lnTo>
                  <a:lnTo>
                    <a:pt x="834" y="1108"/>
                  </a:lnTo>
                  <a:cubicBezTo>
                    <a:pt x="830" y="1096"/>
                    <a:pt x="827" y="1092"/>
                    <a:pt x="825" y="1092"/>
                  </a:cubicBezTo>
                  <a:cubicBezTo>
                    <a:pt x="825" y="1092"/>
                    <a:pt x="824" y="1092"/>
                    <a:pt x="824" y="1093"/>
                  </a:cubicBezTo>
                  <a:lnTo>
                    <a:pt x="824" y="1093"/>
                  </a:lnTo>
                  <a:lnTo>
                    <a:pt x="810" y="1072"/>
                  </a:lnTo>
                  <a:lnTo>
                    <a:pt x="810" y="1072"/>
                  </a:lnTo>
                  <a:cubicBezTo>
                    <a:pt x="834" y="1096"/>
                    <a:pt x="834" y="1096"/>
                    <a:pt x="834" y="1096"/>
                  </a:cubicBezTo>
                  <a:cubicBezTo>
                    <a:pt x="846" y="1096"/>
                    <a:pt x="834" y="1096"/>
                    <a:pt x="834" y="1084"/>
                  </a:cubicBezTo>
                  <a:cubicBezTo>
                    <a:pt x="834" y="1084"/>
                    <a:pt x="834" y="1072"/>
                    <a:pt x="834" y="1072"/>
                  </a:cubicBezTo>
                  <a:cubicBezTo>
                    <a:pt x="834" y="1072"/>
                    <a:pt x="846" y="1084"/>
                    <a:pt x="858" y="1084"/>
                  </a:cubicBezTo>
                  <a:cubicBezTo>
                    <a:pt x="858" y="1084"/>
                    <a:pt x="861" y="1081"/>
                    <a:pt x="865" y="1081"/>
                  </a:cubicBezTo>
                  <a:cubicBezTo>
                    <a:pt x="868" y="1081"/>
                    <a:pt x="872" y="1082"/>
                    <a:pt x="876" y="1087"/>
                  </a:cubicBezTo>
                  <a:lnTo>
                    <a:pt x="876" y="1087"/>
                  </a:lnTo>
                  <a:cubicBezTo>
                    <a:pt x="869" y="1076"/>
                    <a:pt x="858" y="1056"/>
                    <a:pt x="858" y="1048"/>
                  </a:cubicBezTo>
                  <a:cubicBezTo>
                    <a:pt x="858" y="1047"/>
                    <a:pt x="858" y="1046"/>
                    <a:pt x="858" y="1046"/>
                  </a:cubicBezTo>
                  <a:cubicBezTo>
                    <a:pt x="861" y="1046"/>
                    <a:pt x="871" y="1072"/>
                    <a:pt x="881" y="1072"/>
                  </a:cubicBezTo>
                  <a:lnTo>
                    <a:pt x="893" y="1084"/>
                  </a:lnTo>
                  <a:cubicBezTo>
                    <a:pt x="893" y="1084"/>
                    <a:pt x="887" y="1059"/>
                    <a:pt x="888" y="1054"/>
                  </a:cubicBezTo>
                  <a:lnTo>
                    <a:pt x="888" y="1054"/>
                  </a:lnTo>
                  <a:cubicBezTo>
                    <a:pt x="890" y="1056"/>
                    <a:pt x="892" y="1058"/>
                    <a:pt x="893" y="1060"/>
                  </a:cubicBezTo>
                  <a:cubicBezTo>
                    <a:pt x="891" y="1055"/>
                    <a:pt x="890" y="1053"/>
                    <a:pt x="889" y="1053"/>
                  </a:cubicBezTo>
                  <a:lnTo>
                    <a:pt x="889" y="1053"/>
                  </a:lnTo>
                  <a:cubicBezTo>
                    <a:pt x="888" y="1053"/>
                    <a:pt x="888" y="1054"/>
                    <a:pt x="888" y="1054"/>
                  </a:cubicBezTo>
                  <a:lnTo>
                    <a:pt x="888" y="1054"/>
                  </a:lnTo>
                  <a:cubicBezTo>
                    <a:pt x="881" y="1044"/>
                    <a:pt x="874" y="1030"/>
                    <a:pt x="871" y="1015"/>
                  </a:cubicBezTo>
                  <a:lnTo>
                    <a:pt x="871" y="1015"/>
                  </a:lnTo>
                  <a:cubicBezTo>
                    <a:pt x="877" y="1026"/>
                    <a:pt x="879" y="1031"/>
                    <a:pt x="880" y="1031"/>
                  </a:cubicBezTo>
                  <a:cubicBezTo>
                    <a:pt x="880" y="1031"/>
                    <a:pt x="876" y="1019"/>
                    <a:pt x="870" y="1008"/>
                  </a:cubicBezTo>
                  <a:lnTo>
                    <a:pt x="870" y="1008"/>
                  </a:lnTo>
                  <a:cubicBezTo>
                    <a:pt x="870" y="1010"/>
                    <a:pt x="870" y="1013"/>
                    <a:pt x="871" y="1015"/>
                  </a:cubicBezTo>
                  <a:lnTo>
                    <a:pt x="871" y="1015"/>
                  </a:lnTo>
                  <a:cubicBezTo>
                    <a:pt x="870" y="1014"/>
                    <a:pt x="870" y="1013"/>
                    <a:pt x="870" y="1012"/>
                  </a:cubicBezTo>
                  <a:cubicBezTo>
                    <a:pt x="858" y="993"/>
                    <a:pt x="852" y="986"/>
                    <a:pt x="851" y="986"/>
                  </a:cubicBezTo>
                  <a:close/>
                  <a:moveTo>
                    <a:pt x="774" y="1143"/>
                  </a:moveTo>
                  <a:cubicBezTo>
                    <a:pt x="774" y="1147"/>
                    <a:pt x="776" y="1149"/>
                    <a:pt x="777" y="1149"/>
                  </a:cubicBezTo>
                  <a:cubicBezTo>
                    <a:pt x="780" y="1149"/>
                    <a:pt x="782" y="1143"/>
                    <a:pt x="774" y="1143"/>
                  </a:cubicBezTo>
                  <a:close/>
                  <a:moveTo>
                    <a:pt x="467" y="1140"/>
                  </a:moveTo>
                  <a:cubicBezTo>
                    <a:pt x="466" y="1141"/>
                    <a:pt x="466" y="1142"/>
                    <a:pt x="465" y="1143"/>
                  </a:cubicBezTo>
                  <a:cubicBezTo>
                    <a:pt x="463" y="1149"/>
                    <a:pt x="462" y="1151"/>
                    <a:pt x="462" y="1151"/>
                  </a:cubicBezTo>
                  <a:cubicBezTo>
                    <a:pt x="463" y="1151"/>
                    <a:pt x="464" y="1147"/>
                    <a:pt x="467" y="1140"/>
                  </a:cubicBezTo>
                  <a:close/>
                  <a:moveTo>
                    <a:pt x="417" y="929"/>
                  </a:moveTo>
                  <a:lnTo>
                    <a:pt x="417" y="929"/>
                  </a:lnTo>
                  <a:cubicBezTo>
                    <a:pt x="369" y="941"/>
                    <a:pt x="322" y="953"/>
                    <a:pt x="274" y="989"/>
                  </a:cubicBezTo>
                  <a:lnTo>
                    <a:pt x="286" y="989"/>
                  </a:lnTo>
                  <a:cubicBezTo>
                    <a:pt x="286" y="989"/>
                    <a:pt x="298" y="989"/>
                    <a:pt x="274" y="1012"/>
                  </a:cubicBezTo>
                  <a:cubicBezTo>
                    <a:pt x="262" y="1024"/>
                    <a:pt x="265" y="1024"/>
                    <a:pt x="270" y="1024"/>
                  </a:cubicBezTo>
                  <a:cubicBezTo>
                    <a:pt x="274" y="1024"/>
                    <a:pt x="280" y="1024"/>
                    <a:pt x="274" y="1036"/>
                  </a:cubicBezTo>
                  <a:cubicBezTo>
                    <a:pt x="286" y="1012"/>
                    <a:pt x="298" y="1001"/>
                    <a:pt x="310" y="989"/>
                  </a:cubicBezTo>
                  <a:lnTo>
                    <a:pt x="310" y="989"/>
                  </a:lnTo>
                  <a:cubicBezTo>
                    <a:pt x="310" y="989"/>
                    <a:pt x="286" y="1024"/>
                    <a:pt x="298" y="1024"/>
                  </a:cubicBezTo>
                  <a:cubicBezTo>
                    <a:pt x="310" y="1012"/>
                    <a:pt x="310" y="1001"/>
                    <a:pt x="322" y="1001"/>
                  </a:cubicBezTo>
                  <a:cubicBezTo>
                    <a:pt x="334" y="989"/>
                    <a:pt x="334" y="989"/>
                    <a:pt x="334" y="989"/>
                  </a:cubicBezTo>
                  <a:lnTo>
                    <a:pt x="334" y="989"/>
                  </a:lnTo>
                  <a:cubicBezTo>
                    <a:pt x="334" y="989"/>
                    <a:pt x="334" y="1001"/>
                    <a:pt x="310" y="1024"/>
                  </a:cubicBezTo>
                  <a:cubicBezTo>
                    <a:pt x="298" y="1048"/>
                    <a:pt x="298" y="1036"/>
                    <a:pt x="274" y="1060"/>
                  </a:cubicBezTo>
                  <a:cubicBezTo>
                    <a:pt x="268" y="1072"/>
                    <a:pt x="265" y="1078"/>
                    <a:pt x="267" y="1078"/>
                  </a:cubicBezTo>
                  <a:cubicBezTo>
                    <a:pt x="268" y="1078"/>
                    <a:pt x="274" y="1072"/>
                    <a:pt x="286" y="1060"/>
                  </a:cubicBezTo>
                  <a:cubicBezTo>
                    <a:pt x="290" y="1052"/>
                    <a:pt x="295" y="1048"/>
                    <a:pt x="297" y="1048"/>
                  </a:cubicBezTo>
                  <a:lnTo>
                    <a:pt x="297" y="1048"/>
                  </a:lnTo>
                  <a:cubicBezTo>
                    <a:pt x="300" y="1048"/>
                    <a:pt x="301" y="1052"/>
                    <a:pt x="298" y="1060"/>
                  </a:cubicBezTo>
                  <a:lnTo>
                    <a:pt x="298" y="1060"/>
                  </a:lnTo>
                  <a:cubicBezTo>
                    <a:pt x="302" y="1056"/>
                    <a:pt x="306" y="1052"/>
                    <a:pt x="310" y="1048"/>
                  </a:cubicBezTo>
                  <a:cubicBezTo>
                    <a:pt x="310" y="1048"/>
                    <a:pt x="316" y="1048"/>
                    <a:pt x="323" y="1040"/>
                  </a:cubicBezTo>
                  <a:lnTo>
                    <a:pt x="323" y="1040"/>
                  </a:lnTo>
                  <a:cubicBezTo>
                    <a:pt x="304" y="1075"/>
                    <a:pt x="323" y="1084"/>
                    <a:pt x="334" y="1084"/>
                  </a:cubicBezTo>
                  <a:cubicBezTo>
                    <a:pt x="346" y="1084"/>
                    <a:pt x="358" y="1072"/>
                    <a:pt x="393" y="1036"/>
                  </a:cubicBezTo>
                  <a:lnTo>
                    <a:pt x="393" y="1036"/>
                  </a:lnTo>
                  <a:cubicBezTo>
                    <a:pt x="381" y="1048"/>
                    <a:pt x="369" y="1072"/>
                    <a:pt x="358" y="1084"/>
                  </a:cubicBezTo>
                  <a:lnTo>
                    <a:pt x="358" y="1096"/>
                  </a:lnTo>
                  <a:cubicBezTo>
                    <a:pt x="365" y="1074"/>
                    <a:pt x="368" y="1070"/>
                    <a:pt x="371" y="1070"/>
                  </a:cubicBezTo>
                  <a:cubicBezTo>
                    <a:pt x="374" y="1070"/>
                    <a:pt x="377" y="1072"/>
                    <a:pt x="381" y="1072"/>
                  </a:cubicBezTo>
                  <a:cubicBezTo>
                    <a:pt x="381" y="1072"/>
                    <a:pt x="381" y="1084"/>
                    <a:pt x="381" y="1084"/>
                  </a:cubicBezTo>
                  <a:lnTo>
                    <a:pt x="417" y="1024"/>
                  </a:lnTo>
                  <a:lnTo>
                    <a:pt x="417" y="1024"/>
                  </a:lnTo>
                  <a:cubicBezTo>
                    <a:pt x="417" y="1024"/>
                    <a:pt x="408" y="1047"/>
                    <a:pt x="401" y="1067"/>
                  </a:cubicBezTo>
                  <a:lnTo>
                    <a:pt x="401" y="1067"/>
                  </a:lnTo>
                  <a:cubicBezTo>
                    <a:pt x="405" y="1059"/>
                    <a:pt x="411" y="1052"/>
                    <a:pt x="414" y="1052"/>
                  </a:cubicBezTo>
                  <a:cubicBezTo>
                    <a:pt x="416" y="1052"/>
                    <a:pt x="417" y="1055"/>
                    <a:pt x="417" y="1060"/>
                  </a:cubicBezTo>
                  <a:cubicBezTo>
                    <a:pt x="417" y="1072"/>
                    <a:pt x="405" y="1084"/>
                    <a:pt x="405" y="1096"/>
                  </a:cubicBezTo>
                  <a:lnTo>
                    <a:pt x="405" y="1108"/>
                  </a:lnTo>
                  <a:cubicBezTo>
                    <a:pt x="405" y="1108"/>
                    <a:pt x="417" y="1072"/>
                    <a:pt x="429" y="1060"/>
                  </a:cubicBezTo>
                  <a:lnTo>
                    <a:pt x="429" y="1060"/>
                  </a:lnTo>
                  <a:cubicBezTo>
                    <a:pt x="419" y="1070"/>
                    <a:pt x="417" y="1088"/>
                    <a:pt x="417" y="1100"/>
                  </a:cubicBezTo>
                  <a:lnTo>
                    <a:pt x="417" y="1100"/>
                  </a:lnTo>
                  <a:cubicBezTo>
                    <a:pt x="423" y="1081"/>
                    <a:pt x="429" y="1060"/>
                    <a:pt x="429" y="1060"/>
                  </a:cubicBezTo>
                  <a:lnTo>
                    <a:pt x="429" y="1060"/>
                  </a:lnTo>
                  <a:cubicBezTo>
                    <a:pt x="437" y="1060"/>
                    <a:pt x="429" y="1085"/>
                    <a:pt x="427" y="1093"/>
                  </a:cubicBezTo>
                  <a:lnTo>
                    <a:pt x="427" y="1093"/>
                  </a:lnTo>
                  <a:cubicBezTo>
                    <a:pt x="427" y="1090"/>
                    <a:pt x="428" y="1087"/>
                    <a:pt x="429" y="1084"/>
                  </a:cubicBezTo>
                  <a:lnTo>
                    <a:pt x="429" y="1084"/>
                  </a:lnTo>
                  <a:cubicBezTo>
                    <a:pt x="426" y="1092"/>
                    <a:pt x="425" y="1095"/>
                    <a:pt x="426" y="1095"/>
                  </a:cubicBezTo>
                  <a:cubicBezTo>
                    <a:pt x="426" y="1095"/>
                    <a:pt x="426" y="1095"/>
                    <a:pt x="427" y="1093"/>
                  </a:cubicBezTo>
                  <a:lnTo>
                    <a:pt x="427" y="1093"/>
                  </a:lnTo>
                  <a:cubicBezTo>
                    <a:pt x="421" y="1120"/>
                    <a:pt x="442" y="1120"/>
                    <a:pt x="453" y="1120"/>
                  </a:cubicBezTo>
                  <a:cubicBezTo>
                    <a:pt x="453" y="1120"/>
                    <a:pt x="465" y="1108"/>
                    <a:pt x="465" y="1108"/>
                  </a:cubicBezTo>
                  <a:cubicBezTo>
                    <a:pt x="466" y="1106"/>
                    <a:pt x="468" y="1105"/>
                    <a:pt x="469" y="1105"/>
                  </a:cubicBezTo>
                  <a:lnTo>
                    <a:pt x="469" y="1105"/>
                  </a:lnTo>
                  <a:cubicBezTo>
                    <a:pt x="470" y="1105"/>
                    <a:pt x="470" y="1109"/>
                    <a:pt x="469" y="1113"/>
                  </a:cubicBezTo>
                  <a:lnTo>
                    <a:pt x="469" y="1113"/>
                  </a:lnTo>
                  <a:lnTo>
                    <a:pt x="489" y="1084"/>
                  </a:lnTo>
                  <a:lnTo>
                    <a:pt x="489" y="1084"/>
                  </a:lnTo>
                  <a:cubicBezTo>
                    <a:pt x="488" y="1084"/>
                    <a:pt x="475" y="1120"/>
                    <a:pt x="467" y="1140"/>
                  </a:cubicBezTo>
                  <a:lnTo>
                    <a:pt x="467" y="1140"/>
                  </a:lnTo>
                  <a:cubicBezTo>
                    <a:pt x="477" y="1126"/>
                    <a:pt x="480" y="1126"/>
                    <a:pt x="481" y="1126"/>
                  </a:cubicBezTo>
                  <a:cubicBezTo>
                    <a:pt x="483" y="1126"/>
                    <a:pt x="483" y="1126"/>
                    <a:pt x="489" y="1108"/>
                  </a:cubicBezTo>
                  <a:cubicBezTo>
                    <a:pt x="492" y="1097"/>
                    <a:pt x="493" y="1094"/>
                    <a:pt x="494" y="1094"/>
                  </a:cubicBezTo>
                  <a:lnTo>
                    <a:pt x="494" y="1094"/>
                  </a:lnTo>
                  <a:cubicBezTo>
                    <a:pt x="495" y="1094"/>
                    <a:pt x="494" y="1102"/>
                    <a:pt x="495" y="1103"/>
                  </a:cubicBezTo>
                  <a:lnTo>
                    <a:pt x="495" y="1103"/>
                  </a:lnTo>
                  <a:cubicBezTo>
                    <a:pt x="489" y="1116"/>
                    <a:pt x="489" y="1136"/>
                    <a:pt x="489" y="1155"/>
                  </a:cubicBezTo>
                  <a:cubicBezTo>
                    <a:pt x="489" y="1155"/>
                    <a:pt x="512" y="1084"/>
                    <a:pt x="512" y="1072"/>
                  </a:cubicBezTo>
                  <a:cubicBezTo>
                    <a:pt x="513" y="1071"/>
                    <a:pt x="514" y="1071"/>
                    <a:pt x="514" y="1071"/>
                  </a:cubicBezTo>
                  <a:lnTo>
                    <a:pt x="514" y="1071"/>
                  </a:lnTo>
                  <a:cubicBezTo>
                    <a:pt x="517" y="1071"/>
                    <a:pt x="518" y="1080"/>
                    <a:pt x="517" y="1094"/>
                  </a:cubicBezTo>
                  <a:lnTo>
                    <a:pt x="517" y="1094"/>
                  </a:lnTo>
                  <a:lnTo>
                    <a:pt x="532" y="1047"/>
                  </a:lnTo>
                  <a:lnTo>
                    <a:pt x="532" y="1047"/>
                  </a:lnTo>
                  <a:cubicBezTo>
                    <a:pt x="533" y="1048"/>
                    <a:pt x="533" y="1048"/>
                    <a:pt x="533" y="1048"/>
                  </a:cubicBezTo>
                  <a:lnTo>
                    <a:pt x="533" y="1048"/>
                  </a:lnTo>
                  <a:cubicBezTo>
                    <a:pt x="531" y="1053"/>
                    <a:pt x="529" y="1058"/>
                    <a:pt x="532" y="1059"/>
                  </a:cubicBezTo>
                  <a:lnTo>
                    <a:pt x="532" y="1059"/>
                  </a:lnTo>
                  <a:cubicBezTo>
                    <a:pt x="534" y="1056"/>
                    <a:pt x="535" y="1052"/>
                    <a:pt x="536" y="1048"/>
                  </a:cubicBezTo>
                  <a:lnTo>
                    <a:pt x="536" y="1048"/>
                  </a:lnTo>
                  <a:cubicBezTo>
                    <a:pt x="536" y="1050"/>
                    <a:pt x="536" y="1060"/>
                    <a:pt x="536" y="1060"/>
                  </a:cubicBezTo>
                  <a:cubicBezTo>
                    <a:pt x="534" y="1060"/>
                    <a:pt x="533" y="1060"/>
                    <a:pt x="532" y="1059"/>
                  </a:cubicBezTo>
                  <a:lnTo>
                    <a:pt x="532" y="1059"/>
                  </a:lnTo>
                  <a:cubicBezTo>
                    <a:pt x="527" y="1079"/>
                    <a:pt x="525" y="1095"/>
                    <a:pt x="524" y="1095"/>
                  </a:cubicBezTo>
                  <a:cubicBezTo>
                    <a:pt x="524" y="1095"/>
                    <a:pt x="524" y="1092"/>
                    <a:pt x="524" y="1084"/>
                  </a:cubicBezTo>
                  <a:lnTo>
                    <a:pt x="517" y="1099"/>
                  </a:lnTo>
                  <a:lnTo>
                    <a:pt x="517" y="1099"/>
                  </a:lnTo>
                  <a:cubicBezTo>
                    <a:pt x="517" y="1097"/>
                    <a:pt x="517" y="1096"/>
                    <a:pt x="517" y="1094"/>
                  </a:cubicBezTo>
                  <a:lnTo>
                    <a:pt x="517" y="1094"/>
                  </a:lnTo>
                  <a:lnTo>
                    <a:pt x="512" y="1108"/>
                  </a:lnTo>
                  <a:lnTo>
                    <a:pt x="517" y="1099"/>
                  </a:lnTo>
                  <a:lnTo>
                    <a:pt x="517" y="1099"/>
                  </a:lnTo>
                  <a:cubicBezTo>
                    <a:pt x="515" y="1124"/>
                    <a:pt x="509" y="1158"/>
                    <a:pt x="502" y="1174"/>
                  </a:cubicBezTo>
                  <a:lnTo>
                    <a:pt x="502" y="1174"/>
                  </a:lnTo>
                  <a:lnTo>
                    <a:pt x="536" y="1096"/>
                  </a:lnTo>
                  <a:lnTo>
                    <a:pt x="536" y="1155"/>
                  </a:lnTo>
                  <a:cubicBezTo>
                    <a:pt x="536" y="1132"/>
                    <a:pt x="536" y="1132"/>
                    <a:pt x="548" y="1132"/>
                  </a:cubicBezTo>
                  <a:cubicBezTo>
                    <a:pt x="548" y="1120"/>
                    <a:pt x="548" y="1108"/>
                    <a:pt x="560" y="1096"/>
                  </a:cubicBezTo>
                  <a:lnTo>
                    <a:pt x="560" y="1096"/>
                  </a:lnTo>
                  <a:cubicBezTo>
                    <a:pt x="560" y="1115"/>
                    <a:pt x="544" y="1150"/>
                    <a:pt x="551" y="1150"/>
                  </a:cubicBezTo>
                  <a:cubicBezTo>
                    <a:pt x="553" y="1150"/>
                    <a:pt x="555" y="1148"/>
                    <a:pt x="560" y="1143"/>
                  </a:cubicBezTo>
                  <a:cubicBezTo>
                    <a:pt x="563" y="1137"/>
                    <a:pt x="565" y="1134"/>
                    <a:pt x="565" y="1134"/>
                  </a:cubicBezTo>
                  <a:lnTo>
                    <a:pt x="565" y="1134"/>
                  </a:lnTo>
                  <a:cubicBezTo>
                    <a:pt x="566" y="1134"/>
                    <a:pt x="565" y="1137"/>
                    <a:pt x="564" y="1143"/>
                  </a:cubicBezTo>
                  <a:lnTo>
                    <a:pt x="564" y="1143"/>
                  </a:lnTo>
                  <a:cubicBezTo>
                    <a:pt x="569" y="1143"/>
                    <a:pt x="562" y="1142"/>
                    <a:pt x="572" y="1132"/>
                  </a:cubicBezTo>
                  <a:cubicBezTo>
                    <a:pt x="580" y="1124"/>
                    <a:pt x="577" y="1116"/>
                    <a:pt x="574" y="1108"/>
                  </a:cubicBezTo>
                  <a:lnTo>
                    <a:pt x="584" y="1108"/>
                  </a:lnTo>
                  <a:lnTo>
                    <a:pt x="584" y="1143"/>
                  </a:lnTo>
                  <a:lnTo>
                    <a:pt x="584" y="1155"/>
                  </a:lnTo>
                  <a:cubicBezTo>
                    <a:pt x="584" y="1159"/>
                    <a:pt x="584" y="1161"/>
                    <a:pt x="585" y="1161"/>
                  </a:cubicBezTo>
                  <a:cubicBezTo>
                    <a:pt x="588" y="1161"/>
                    <a:pt x="598" y="1116"/>
                    <a:pt x="608" y="1096"/>
                  </a:cubicBezTo>
                  <a:cubicBezTo>
                    <a:pt x="608" y="1104"/>
                    <a:pt x="608" y="1143"/>
                    <a:pt x="608" y="1143"/>
                  </a:cubicBezTo>
                  <a:lnTo>
                    <a:pt x="608" y="1155"/>
                  </a:lnTo>
                  <a:cubicBezTo>
                    <a:pt x="608" y="1151"/>
                    <a:pt x="608" y="1140"/>
                    <a:pt x="608" y="1128"/>
                  </a:cubicBezTo>
                  <a:lnTo>
                    <a:pt x="608" y="1128"/>
                  </a:lnTo>
                  <a:cubicBezTo>
                    <a:pt x="609" y="1135"/>
                    <a:pt x="611" y="1140"/>
                    <a:pt x="612" y="1140"/>
                  </a:cubicBezTo>
                  <a:cubicBezTo>
                    <a:pt x="613" y="1140"/>
                    <a:pt x="614" y="1133"/>
                    <a:pt x="609" y="1113"/>
                  </a:cubicBezTo>
                  <a:lnTo>
                    <a:pt x="609" y="1113"/>
                  </a:lnTo>
                  <a:cubicBezTo>
                    <a:pt x="610" y="1092"/>
                    <a:pt x="613" y="1072"/>
                    <a:pt x="619" y="1072"/>
                  </a:cubicBezTo>
                  <a:lnTo>
                    <a:pt x="619" y="1060"/>
                  </a:lnTo>
                  <a:cubicBezTo>
                    <a:pt x="619" y="1058"/>
                    <a:pt x="619" y="1058"/>
                    <a:pt x="619" y="1058"/>
                  </a:cubicBezTo>
                  <a:cubicBezTo>
                    <a:pt x="616" y="1058"/>
                    <a:pt x="608" y="1084"/>
                    <a:pt x="608" y="1084"/>
                  </a:cubicBezTo>
                  <a:cubicBezTo>
                    <a:pt x="608" y="1084"/>
                    <a:pt x="608" y="1036"/>
                    <a:pt x="608" y="1036"/>
                  </a:cubicBezTo>
                  <a:cubicBezTo>
                    <a:pt x="608" y="1036"/>
                    <a:pt x="597" y="1069"/>
                    <a:pt x="596" y="1072"/>
                  </a:cubicBezTo>
                  <a:lnTo>
                    <a:pt x="596" y="1072"/>
                  </a:lnTo>
                  <a:cubicBezTo>
                    <a:pt x="596" y="1069"/>
                    <a:pt x="596" y="1063"/>
                    <a:pt x="597" y="1055"/>
                  </a:cubicBezTo>
                  <a:lnTo>
                    <a:pt x="597" y="1055"/>
                  </a:lnTo>
                  <a:lnTo>
                    <a:pt x="596" y="1060"/>
                  </a:lnTo>
                  <a:cubicBezTo>
                    <a:pt x="588" y="1074"/>
                    <a:pt x="586" y="1080"/>
                    <a:pt x="585" y="1080"/>
                  </a:cubicBezTo>
                  <a:cubicBezTo>
                    <a:pt x="584" y="1080"/>
                    <a:pt x="596" y="1049"/>
                    <a:pt x="596" y="1024"/>
                  </a:cubicBezTo>
                  <a:lnTo>
                    <a:pt x="596" y="1024"/>
                  </a:lnTo>
                  <a:cubicBezTo>
                    <a:pt x="584" y="1072"/>
                    <a:pt x="584" y="1036"/>
                    <a:pt x="572" y="1072"/>
                  </a:cubicBezTo>
                  <a:cubicBezTo>
                    <a:pt x="572" y="1060"/>
                    <a:pt x="572" y="1048"/>
                    <a:pt x="572" y="1036"/>
                  </a:cubicBezTo>
                  <a:cubicBezTo>
                    <a:pt x="572" y="1048"/>
                    <a:pt x="572" y="1051"/>
                    <a:pt x="570" y="1051"/>
                  </a:cubicBezTo>
                  <a:cubicBezTo>
                    <a:pt x="569" y="1051"/>
                    <a:pt x="566" y="1048"/>
                    <a:pt x="560" y="1048"/>
                  </a:cubicBezTo>
                  <a:cubicBezTo>
                    <a:pt x="548" y="1048"/>
                    <a:pt x="548" y="1084"/>
                    <a:pt x="548" y="1084"/>
                  </a:cubicBezTo>
                  <a:cubicBezTo>
                    <a:pt x="538" y="1084"/>
                    <a:pt x="555" y="1020"/>
                    <a:pt x="551" y="1020"/>
                  </a:cubicBezTo>
                  <a:lnTo>
                    <a:pt x="551" y="1020"/>
                  </a:lnTo>
                  <a:cubicBezTo>
                    <a:pt x="550" y="1020"/>
                    <a:pt x="550" y="1021"/>
                    <a:pt x="548" y="1024"/>
                  </a:cubicBezTo>
                  <a:cubicBezTo>
                    <a:pt x="543" y="1032"/>
                    <a:pt x="539" y="1040"/>
                    <a:pt x="536" y="1048"/>
                  </a:cubicBezTo>
                  <a:lnTo>
                    <a:pt x="536" y="1048"/>
                  </a:lnTo>
                  <a:cubicBezTo>
                    <a:pt x="536" y="1048"/>
                    <a:pt x="536" y="1048"/>
                    <a:pt x="536" y="1048"/>
                  </a:cubicBezTo>
                  <a:lnTo>
                    <a:pt x="536" y="1036"/>
                  </a:lnTo>
                  <a:cubicBezTo>
                    <a:pt x="544" y="1028"/>
                    <a:pt x="541" y="1014"/>
                    <a:pt x="539" y="1014"/>
                  </a:cubicBezTo>
                  <a:lnTo>
                    <a:pt x="539" y="1014"/>
                  </a:lnTo>
                  <a:cubicBezTo>
                    <a:pt x="537" y="1014"/>
                    <a:pt x="536" y="1017"/>
                    <a:pt x="536" y="1024"/>
                  </a:cubicBezTo>
                  <a:cubicBezTo>
                    <a:pt x="536" y="1024"/>
                    <a:pt x="536" y="1021"/>
                    <a:pt x="535" y="1021"/>
                  </a:cubicBezTo>
                  <a:cubicBezTo>
                    <a:pt x="533" y="1021"/>
                    <a:pt x="530" y="1024"/>
                    <a:pt x="524" y="1036"/>
                  </a:cubicBezTo>
                  <a:cubicBezTo>
                    <a:pt x="524" y="1028"/>
                    <a:pt x="536" y="989"/>
                    <a:pt x="530" y="989"/>
                  </a:cubicBezTo>
                  <a:lnTo>
                    <a:pt x="530" y="989"/>
                  </a:lnTo>
                  <a:cubicBezTo>
                    <a:pt x="528" y="989"/>
                    <a:pt x="523" y="995"/>
                    <a:pt x="512" y="1012"/>
                  </a:cubicBezTo>
                  <a:cubicBezTo>
                    <a:pt x="529" y="983"/>
                    <a:pt x="534" y="972"/>
                    <a:pt x="534" y="972"/>
                  </a:cubicBezTo>
                  <a:lnTo>
                    <a:pt x="534" y="972"/>
                  </a:lnTo>
                  <a:cubicBezTo>
                    <a:pt x="533" y="972"/>
                    <a:pt x="500" y="1027"/>
                    <a:pt x="499" y="1027"/>
                  </a:cubicBezTo>
                  <a:cubicBezTo>
                    <a:pt x="499" y="1027"/>
                    <a:pt x="499" y="1026"/>
                    <a:pt x="500" y="1024"/>
                  </a:cubicBezTo>
                  <a:cubicBezTo>
                    <a:pt x="500" y="1006"/>
                    <a:pt x="514" y="981"/>
                    <a:pt x="510" y="981"/>
                  </a:cubicBezTo>
                  <a:lnTo>
                    <a:pt x="510" y="981"/>
                  </a:lnTo>
                  <a:cubicBezTo>
                    <a:pt x="509" y="981"/>
                    <a:pt x="506" y="983"/>
                    <a:pt x="500" y="989"/>
                  </a:cubicBezTo>
                  <a:lnTo>
                    <a:pt x="465" y="1060"/>
                  </a:lnTo>
                  <a:cubicBezTo>
                    <a:pt x="477" y="1036"/>
                    <a:pt x="489" y="1012"/>
                    <a:pt x="477" y="1012"/>
                  </a:cubicBezTo>
                  <a:lnTo>
                    <a:pt x="477" y="1012"/>
                  </a:lnTo>
                  <a:cubicBezTo>
                    <a:pt x="477" y="1012"/>
                    <a:pt x="465" y="1048"/>
                    <a:pt x="453" y="1048"/>
                  </a:cubicBezTo>
                  <a:cubicBezTo>
                    <a:pt x="453" y="1036"/>
                    <a:pt x="489" y="989"/>
                    <a:pt x="489" y="977"/>
                  </a:cubicBezTo>
                  <a:lnTo>
                    <a:pt x="489" y="977"/>
                  </a:lnTo>
                  <a:cubicBezTo>
                    <a:pt x="485" y="980"/>
                    <a:pt x="481" y="984"/>
                    <a:pt x="477" y="989"/>
                  </a:cubicBezTo>
                  <a:cubicBezTo>
                    <a:pt x="471" y="1001"/>
                    <a:pt x="468" y="1004"/>
                    <a:pt x="466" y="1004"/>
                  </a:cubicBezTo>
                  <a:cubicBezTo>
                    <a:pt x="465" y="1004"/>
                    <a:pt x="465" y="1001"/>
                    <a:pt x="465" y="1001"/>
                  </a:cubicBezTo>
                  <a:cubicBezTo>
                    <a:pt x="465" y="1001"/>
                    <a:pt x="453" y="1001"/>
                    <a:pt x="465" y="977"/>
                  </a:cubicBezTo>
                  <a:cubicBezTo>
                    <a:pt x="474" y="967"/>
                    <a:pt x="484" y="950"/>
                    <a:pt x="481" y="950"/>
                  </a:cubicBezTo>
                  <a:lnTo>
                    <a:pt x="481" y="950"/>
                  </a:lnTo>
                  <a:cubicBezTo>
                    <a:pt x="480" y="950"/>
                    <a:pt x="479" y="951"/>
                    <a:pt x="477" y="953"/>
                  </a:cubicBezTo>
                  <a:cubicBezTo>
                    <a:pt x="453" y="965"/>
                    <a:pt x="453" y="977"/>
                    <a:pt x="453" y="977"/>
                  </a:cubicBezTo>
                  <a:cubicBezTo>
                    <a:pt x="441" y="977"/>
                    <a:pt x="453" y="965"/>
                    <a:pt x="453" y="965"/>
                  </a:cubicBezTo>
                  <a:lnTo>
                    <a:pt x="453" y="953"/>
                  </a:lnTo>
                  <a:cubicBezTo>
                    <a:pt x="441" y="965"/>
                    <a:pt x="434" y="969"/>
                    <a:pt x="431" y="969"/>
                  </a:cubicBezTo>
                  <a:cubicBezTo>
                    <a:pt x="424" y="969"/>
                    <a:pt x="429" y="953"/>
                    <a:pt x="429" y="953"/>
                  </a:cubicBezTo>
                  <a:lnTo>
                    <a:pt x="429" y="953"/>
                  </a:lnTo>
                  <a:lnTo>
                    <a:pt x="417" y="965"/>
                  </a:lnTo>
                  <a:cubicBezTo>
                    <a:pt x="422" y="954"/>
                    <a:pt x="425" y="946"/>
                    <a:pt x="427" y="941"/>
                  </a:cubicBezTo>
                  <a:lnTo>
                    <a:pt x="427" y="941"/>
                  </a:lnTo>
                  <a:cubicBezTo>
                    <a:pt x="418" y="943"/>
                    <a:pt x="409" y="956"/>
                    <a:pt x="400" y="956"/>
                  </a:cubicBezTo>
                  <a:cubicBezTo>
                    <a:pt x="398" y="956"/>
                    <a:pt x="396" y="955"/>
                    <a:pt x="393" y="953"/>
                  </a:cubicBezTo>
                  <a:cubicBezTo>
                    <a:pt x="393" y="953"/>
                    <a:pt x="429" y="929"/>
                    <a:pt x="417" y="929"/>
                  </a:cubicBezTo>
                  <a:close/>
                  <a:moveTo>
                    <a:pt x="502" y="1174"/>
                  </a:moveTo>
                  <a:lnTo>
                    <a:pt x="500" y="1179"/>
                  </a:lnTo>
                  <a:cubicBezTo>
                    <a:pt x="501" y="1178"/>
                    <a:pt x="502" y="1176"/>
                    <a:pt x="502" y="1174"/>
                  </a:cubicBezTo>
                  <a:close/>
                  <a:moveTo>
                    <a:pt x="564" y="1143"/>
                  </a:moveTo>
                  <a:cubicBezTo>
                    <a:pt x="563" y="1143"/>
                    <a:pt x="562" y="1143"/>
                    <a:pt x="560" y="1143"/>
                  </a:cubicBezTo>
                  <a:cubicBezTo>
                    <a:pt x="560" y="1155"/>
                    <a:pt x="560" y="1179"/>
                    <a:pt x="560" y="1179"/>
                  </a:cubicBezTo>
                  <a:cubicBezTo>
                    <a:pt x="560" y="1164"/>
                    <a:pt x="562" y="1152"/>
                    <a:pt x="564" y="1143"/>
                  </a:cubicBezTo>
                  <a:close/>
                  <a:moveTo>
                    <a:pt x="489" y="1155"/>
                  </a:moveTo>
                  <a:lnTo>
                    <a:pt x="489" y="1155"/>
                  </a:lnTo>
                  <a:cubicBezTo>
                    <a:pt x="479" y="1165"/>
                    <a:pt x="477" y="1175"/>
                    <a:pt x="477" y="1191"/>
                  </a:cubicBezTo>
                  <a:lnTo>
                    <a:pt x="477" y="1191"/>
                  </a:lnTo>
                  <a:cubicBezTo>
                    <a:pt x="478" y="1188"/>
                    <a:pt x="488" y="1155"/>
                    <a:pt x="489" y="1155"/>
                  </a:cubicBezTo>
                  <a:close/>
                  <a:moveTo>
                    <a:pt x="465" y="1167"/>
                  </a:moveTo>
                  <a:lnTo>
                    <a:pt x="465" y="1167"/>
                  </a:lnTo>
                  <a:cubicBezTo>
                    <a:pt x="465" y="1167"/>
                    <a:pt x="453" y="1179"/>
                    <a:pt x="453" y="1203"/>
                  </a:cubicBezTo>
                  <a:cubicBezTo>
                    <a:pt x="465" y="1191"/>
                    <a:pt x="465" y="1179"/>
                    <a:pt x="465" y="1167"/>
                  </a:cubicBezTo>
                  <a:close/>
                  <a:moveTo>
                    <a:pt x="477" y="1191"/>
                  </a:moveTo>
                  <a:lnTo>
                    <a:pt x="477" y="1191"/>
                  </a:lnTo>
                  <a:cubicBezTo>
                    <a:pt x="477" y="1191"/>
                    <a:pt x="477" y="1191"/>
                    <a:pt x="477" y="1191"/>
                  </a:cubicBezTo>
                  <a:lnTo>
                    <a:pt x="477" y="1203"/>
                  </a:lnTo>
                  <a:cubicBezTo>
                    <a:pt x="477" y="1199"/>
                    <a:pt x="477" y="1195"/>
                    <a:pt x="477" y="1191"/>
                  </a:cubicBezTo>
                  <a:close/>
                  <a:moveTo>
                    <a:pt x="648" y="1022"/>
                  </a:moveTo>
                  <a:cubicBezTo>
                    <a:pt x="646" y="1022"/>
                    <a:pt x="645" y="1023"/>
                    <a:pt x="643" y="1024"/>
                  </a:cubicBezTo>
                  <a:cubicBezTo>
                    <a:pt x="634" y="1034"/>
                    <a:pt x="640" y="1052"/>
                    <a:pt x="642" y="1065"/>
                  </a:cubicBezTo>
                  <a:lnTo>
                    <a:pt x="642" y="1065"/>
                  </a:lnTo>
                  <a:cubicBezTo>
                    <a:pt x="641" y="1080"/>
                    <a:pt x="638" y="1096"/>
                    <a:pt x="631" y="1096"/>
                  </a:cubicBezTo>
                  <a:lnTo>
                    <a:pt x="631" y="1072"/>
                  </a:lnTo>
                  <a:cubicBezTo>
                    <a:pt x="631" y="1060"/>
                    <a:pt x="631" y="1060"/>
                    <a:pt x="631" y="1048"/>
                  </a:cubicBezTo>
                  <a:cubicBezTo>
                    <a:pt x="631" y="1048"/>
                    <a:pt x="619" y="1072"/>
                    <a:pt x="619" y="1072"/>
                  </a:cubicBezTo>
                  <a:lnTo>
                    <a:pt x="619" y="1132"/>
                  </a:lnTo>
                  <a:cubicBezTo>
                    <a:pt x="619" y="1135"/>
                    <a:pt x="620" y="1138"/>
                    <a:pt x="620" y="1141"/>
                  </a:cubicBezTo>
                  <a:lnTo>
                    <a:pt x="620" y="1141"/>
                  </a:lnTo>
                  <a:cubicBezTo>
                    <a:pt x="621" y="1156"/>
                    <a:pt x="623" y="1167"/>
                    <a:pt x="631" y="1167"/>
                  </a:cubicBezTo>
                  <a:cubicBezTo>
                    <a:pt x="633" y="1167"/>
                    <a:pt x="634" y="1166"/>
                    <a:pt x="635" y="1163"/>
                  </a:cubicBezTo>
                  <a:lnTo>
                    <a:pt x="635" y="1163"/>
                  </a:lnTo>
                  <a:cubicBezTo>
                    <a:pt x="637" y="1166"/>
                    <a:pt x="639" y="1167"/>
                    <a:pt x="643" y="1167"/>
                  </a:cubicBezTo>
                  <a:cubicBezTo>
                    <a:pt x="644" y="1167"/>
                    <a:pt x="644" y="1167"/>
                    <a:pt x="645" y="1167"/>
                  </a:cubicBezTo>
                  <a:lnTo>
                    <a:pt x="645" y="1167"/>
                  </a:lnTo>
                  <a:cubicBezTo>
                    <a:pt x="646" y="1173"/>
                    <a:pt x="649" y="1175"/>
                    <a:pt x="651" y="1175"/>
                  </a:cubicBezTo>
                  <a:cubicBezTo>
                    <a:pt x="653" y="1175"/>
                    <a:pt x="655" y="1172"/>
                    <a:pt x="655" y="1167"/>
                  </a:cubicBezTo>
                  <a:cubicBezTo>
                    <a:pt x="661" y="1167"/>
                    <a:pt x="661" y="1159"/>
                    <a:pt x="660" y="1149"/>
                  </a:cubicBezTo>
                  <a:lnTo>
                    <a:pt x="660" y="1149"/>
                  </a:lnTo>
                  <a:cubicBezTo>
                    <a:pt x="659" y="1151"/>
                    <a:pt x="657" y="1154"/>
                    <a:pt x="655" y="1155"/>
                  </a:cubicBezTo>
                  <a:lnTo>
                    <a:pt x="655" y="1108"/>
                  </a:lnTo>
                  <a:cubicBezTo>
                    <a:pt x="664" y="1116"/>
                    <a:pt x="666" y="1132"/>
                    <a:pt x="662" y="1144"/>
                  </a:cubicBezTo>
                  <a:lnTo>
                    <a:pt x="662" y="1144"/>
                  </a:lnTo>
                  <a:cubicBezTo>
                    <a:pt x="658" y="1131"/>
                    <a:pt x="655" y="1120"/>
                    <a:pt x="655" y="1120"/>
                  </a:cubicBezTo>
                  <a:lnTo>
                    <a:pt x="655" y="1120"/>
                  </a:lnTo>
                  <a:cubicBezTo>
                    <a:pt x="655" y="1126"/>
                    <a:pt x="658" y="1138"/>
                    <a:pt x="660" y="1149"/>
                  </a:cubicBezTo>
                  <a:lnTo>
                    <a:pt x="660" y="1149"/>
                  </a:lnTo>
                  <a:cubicBezTo>
                    <a:pt x="661" y="1147"/>
                    <a:pt x="662" y="1146"/>
                    <a:pt x="662" y="1144"/>
                  </a:cubicBezTo>
                  <a:lnTo>
                    <a:pt x="662" y="1144"/>
                  </a:lnTo>
                  <a:cubicBezTo>
                    <a:pt x="667" y="1157"/>
                    <a:pt x="673" y="1173"/>
                    <a:pt x="679" y="1179"/>
                  </a:cubicBezTo>
                  <a:cubicBezTo>
                    <a:pt x="679" y="1191"/>
                    <a:pt x="691" y="1191"/>
                    <a:pt x="691" y="1191"/>
                  </a:cubicBezTo>
                  <a:cubicBezTo>
                    <a:pt x="691" y="1191"/>
                    <a:pt x="703" y="1179"/>
                    <a:pt x="703" y="1167"/>
                  </a:cubicBezTo>
                  <a:lnTo>
                    <a:pt x="703" y="1143"/>
                  </a:lnTo>
                  <a:cubicBezTo>
                    <a:pt x="703" y="1143"/>
                    <a:pt x="703" y="1204"/>
                    <a:pt x="712" y="1204"/>
                  </a:cubicBezTo>
                  <a:cubicBezTo>
                    <a:pt x="713" y="1204"/>
                    <a:pt x="714" y="1204"/>
                    <a:pt x="715" y="1203"/>
                  </a:cubicBezTo>
                  <a:cubicBezTo>
                    <a:pt x="715" y="1179"/>
                    <a:pt x="715" y="1155"/>
                    <a:pt x="715" y="1143"/>
                  </a:cubicBezTo>
                  <a:cubicBezTo>
                    <a:pt x="715" y="1167"/>
                    <a:pt x="715" y="1179"/>
                    <a:pt x="727" y="1179"/>
                  </a:cubicBezTo>
                  <a:cubicBezTo>
                    <a:pt x="727" y="1179"/>
                    <a:pt x="727" y="1179"/>
                    <a:pt x="739" y="1167"/>
                  </a:cubicBezTo>
                  <a:cubicBezTo>
                    <a:pt x="739" y="1155"/>
                    <a:pt x="739" y="1143"/>
                    <a:pt x="739" y="1143"/>
                  </a:cubicBezTo>
                  <a:cubicBezTo>
                    <a:pt x="739" y="1141"/>
                    <a:pt x="739" y="1140"/>
                    <a:pt x="740" y="1140"/>
                  </a:cubicBezTo>
                  <a:cubicBezTo>
                    <a:pt x="743" y="1140"/>
                    <a:pt x="753" y="1158"/>
                    <a:pt x="762" y="1167"/>
                  </a:cubicBezTo>
                  <a:cubicBezTo>
                    <a:pt x="766" y="1175"/>
                    <a:pt x="767" y="1177"/>
                    <a:pt x="768" y="1177"/>
                  </a:cubicBezTo>
                  <a:cubicBezTo>
                    <a:pt x="768" y="1177"/>
                    <a:pt x="762" y="1164"/>
                    <a:pt x="762" y="1155"/>
                  </a:cubicBezTo>
                  <a:lnTo>
                    <a:pt x="762" y="1143"/>
                  </a:lnTo>
                  <a:lnTo>
                    <a:pt x="774" y="1143"/>
                  </a:lnTo>
                  <a:cubicBezTo>
                    <a:pt x="769" y="1143"/>
                    <a:pt x="771" y="1143"/>
                    <a:pt x="774" y="1143"/>
                  </a:cubicBezTo>
                  <a:lnTo>
                    <a:pt x="774" y="1143"/>
                  </a:lnTo>
                  <a:cubicBezTo>
                    <a:pt x="774" y="1143"/>
                    <a:pt x="774" y="1143"/>
                    <a:pt x="774" y="1143"/>
                  </a:cubicBezTo>
                  <a:lnTo>
                    <a:pt x="774" y="1143"/>
                  </a:lnTo>
                  <a:lnTo>
                    <a:pt x="774" y="1143"/>
                  </a:lnTo>
                  <a:cubicBezTo>
                    <a:pt x="774" y="1143"/>
                    <a:pt x="774" y="1143"/>
                    <a:pt x="774" y="1143"/>
                  </a:cubicBezTo>
                  <a:lnTo>
                    <a:pt x="774" y="1143"/>
                  </a:lnTo>
                  <a:cubicBezTo>
                    <a:pt x="762" y="1119"/>
                    <a:pt x="750" y="1107"/>
                    <a:pt x="750" y="1084"/>
                  </a:cubicBezTo>
                  <a:cubicBezTo>
                    <a:pt x="750" y="1089"/>
                    <a:pt x="750" y="1091"/>
                    <a:pt x="749" y="1092"/>
                  </a:cubicBezTo>
                  <a:lnTo>
                    <a:pt x="749" y="1092"/>
                  </a:lnTo>
                  <a:lnTo>
                    <a:pt x="739" y="1060"/>
                  </a:lnTo>
                  <a:lnTo>
                    <a:pt x="739" y="1060"/>
                  </a:lnTo>
                  <a:cubicBezTo>
                    <a:pt x="739" y="1064"/>
                    <a:pt x="740" y="1069"/>
                    <a:pt x="741" y="1074"/>
                  </a:cubicBezTo>
                  <a:lnTo>
                    <a:pt x="741" y="1074"/>
                  </a:lnTo>
                  <a:cubicBezTo>
                    <a:pt x="732" y="1060"/>
                    <a:pt x="723" y="1060"/>
                    <a:pt x="715" y="1060"/>
                  </a:cubicBezTo>
                  <a:lnTo>
                    <a:pt x="715" y="1060"/>
                  </a:lnTo>
                  <a:cubicBezTo>
                    <a:pt x="727" y="1072"/>
                    <a:pt x="727" y="1084"/>
                    <a:pt x="727" y="1096"/>
                  </a:cubicBezTo>
                  <a:cubicBezTo>
                    <a:pt x="727" y="1096"/>
                    <a:pt x="711" y="1050"/>
                    <a:pt x="705" y="1050"/>
                  </a:cubicBezTo>
                  <a:cubicBezTo>
                    <a:pt x="704" y="1050"/>
                    <a:pt x="703" y="1053"/>
                    <a:pt x="703" y="1060"/>
                  </a:cubicBezTo>
                  <a:cubicBezTo>
                    <a:pt x="703" y="1050"/>
                    <a:pt x="703" y="1040"/>
                    <a:pt x="703" y="1036"/>
                  </a:cubicBezTo>
                  <a:cubicBezTo>
                    <a:pt x="698" y="1036"/>
                    <a:pt x="697" y="1039"/>
                    <a:pt x="698" y="1043"/>
                  </a:cubicBezTo>
                  <a:lnTo>
                    <a:pt x="698" y="1043"/>
                  </a:lnTo>
                  <a:cubicBezTo>
                    <a:pt x="694" y="1040"/>
                    <a:pt x="691" y="1036"/>
                    <a:pt x="691" y="1036"/>
                  </a:cubicBezTo>
                  <a:cubicBezTo>
                    <a:pt x="679" y="1036"/>
                    <a:pt x="691" y="1084"/>
                    <a:pt x="691" y="1084"/>
                  </a:cubicBezTo>
                  <a:lnTo>
                    <a:pt x="679" y="1084"/>
                  </a:lnTo>
                  <a:cubicBezTo>
                    <a:pt x="679" y="1072"/>
                    <a:pt x="667" y="1060"/>
                    <a:pt x="667" y="1048"/>
                  </a:cubicBezTo>
                  <a:cubicBezTo>
                    <a:pt x="667" y="1060"/>
                    <a:pt x="667" y="1084"/>
                    <a:pt x="667" y="1096"/>
                  </a:cubicBezTo>
                  <a:lnTo>
                    <a:pt x="667" y="1108"/>
                  </a:lnTo>
                  <a:lnTo>
                    <a:pt x="667" y="1120"/>
                  </a:lnTo>
                  <a:cubicBezTo>
                    <a:pt x="667" y="1120"/>
                    <a:pt x="667" y="1060"/>
                    <a:pt x="655" y="1060"/>
                  </a:cubicBezTo>
                  <a:cubicBezTo>
                    <a:pt x="655" y="1050"/>
                    <a:pt x="655" y="1022"/>
                    <a:pt x="648" y="1022"/>
                  </a:cubicBezTo>
                  <a:close/>
                  <a:moveTo>
                    <a:pt x="798" y="1274"/>
                  </a:moveTo>
                  <a:cubicBezTo>
                    <a:pt x="798" y="1286"/>
                    <a:pt x="801" y="1289"/>
                    <a:pt x="804" y="1289"/>
                  </a:cubicBezTo>
                  <a:cubicBezTo>
                    <a:pt x="807" y="1289"/>
                    <a:pt x="810" y="1286"/>
                    <a:pt x="810" y="1286"/>
                  </a:cubicBezTo>
                  <a:cubicBezTo>
                    <a:pt x="822" y="1286"/>
                    <a:pt x="810" y="1274"/>
                    <a:pt x="810" y="127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0" name="Google Shape;6560;p50"/>
            <p:cNvSpPr/>
            <p:nvPr/>
          </p:nvSpPr>
          <p:spPr>
            <a:xfrm>
              <a:off x="-2461475" y="1161250"/>
              <a:ext cx="51225" cy="53525"/>
            </a:xfrm>
            <a:custGeom>
              <a:avLst/>
              <a:gdLst/>
              <a:ahLst/>
              <a:cxnLst/>
              <a:rect l="l" t="t" r="r" b="b"/>
              <a:pathLst>
                <a:path w="2049" h="2141" extrusionOk="0">
                  <a:moveTo>
                    <a:pt x="1203" y="109"/>
                  </a:moveTo>
                  <a:cubicBezTo>
                    <a:pt x="1203" y="110"/>
                    <a:pt x="1203" y="110"/>
                    <a:pt x="1203" y="111"/>
                  </a:cubicBezTo>
                  <a:cubicBezTo>
                    <a:pt x="1203" y="112"/>
                    <a:pt x="1203" y="112"/>
                    <a:pt x="1203" y="112"/>
                  </a:cubicBezTo>
                  <a:cubicBezTo>
                    <a:pt x="1203" y="112"/>
                    <a:pt x="1203" y="111"/>
                    <a:pt x="1203" y="109"/>
                  </a:cubicBezTo>
                  <a:close/>
                  <a:moveTo>
                    <a:pt x="1012" y="135"/>
                  </a:moveTo>
                  <a:cubicBezTo>
                    <a:pt x="1012" y="135"/>
                    <a:pt x="1012" y="135"/>
                    <a:pt x="1012" y="135"/>
                  </a:cubicBezTo>
                  <a:cubicBezTo>
                    <a:pt x="1012" y="135"/>
                    <a:pt x="1012" y="135"/>
                    <a:pt x="1012" y="135"/>
                  </a:cubicBezTo>
                  <a:close/>
                  <a:moveTo>
                    <a:pt x="1024" y="123"/>
                  </a:moveTo>
                  <a:cubicBezTo>
                    <a:pt x="1024" y="130"/>
                    <a:pt x="1024" y="135"/>
                    <a:pt x="1023" y="140"/>
                  </a:cubicBezTo>
                  <a:lnTo>
                    <a:pt x="1023" y="140"/>
                  </a:lnTo>
                  <a:cubicBezTo>
                    <a:pt x="1024" y="139"/>
                    <a:pt x="1024" y="137"/>
                    <a:pt x="1024" y="135"/>
                  </a:cubicBezTo>
                  <a:cubicBezTo>
                    <a:pt x="1024" y="131"/>
                    <a:pt x="1024" y="127"/>
                    <a:pt x="1024" y="123"/>
                  </a:cubicBezTo>
                  <a:close/>
                  <a:moveTo>
                    <a:pt x="1012" y="135"/>
                  </a:moveTo>
                  <a:cubicBezTo>
                    <a:pt x="1012" y="139"/>
                    <a:pt x="1012" y="143"/>
                    <a:pt x="1012" y="147"/>
                  </a:cubicBezTo>
                  <a:cubicBezTo>
                    <a:pt x="1012" y="155"/>
                    <a:pt x="1014" y="159"/>
                    <a:pt x="1016" y="159"/>
                  </a:cubicBezTo>
                  <a:cubicBezTo>
                    <a:pt x="1018" y="159"/>
                    <a:pt x="1022" y="153"/>
                    <a:pt x="1023" y="140"/>
                  </a:cubicBezTo>
                  <a:lnTo>
                    <a:pt x="1023" y="140"/>
                  </a:lnTo>
                  <a:cubicBezTo>
                    <a:pt x="1022" y="143"/>
                    <a:pt x="1020" y="144"/>
                    <a:pt x="1018" y="144"/>
                  </a:cubicBezTo>
                  <a:cubicBezTo>
                    <a:pt x="1015" y="144"/>
                    <a:pt x="1012" y="141"/>
                    <a:pt x="1012" y="135"/>
                  </a:cubicBezTo>
                  <a:close/>
                  <a:moveTo>
                    <a:pt x="1358" y="195"/>
                  </a:moveTo>
                  <a:cubicBezTo>
                    <a:pt x="1358" y="203"/>
                    <a:pt x="1352" y="211"/>
                    <a:pt x="1348" y="211"/>
                  </a:cubicBezTo>
                  <a:cubicBezTo>
                    <a:pt x="1347" y="211"/>
                    <a:pt x="1346" y="210"/>
                    <a:pt x="1346" y="206"/>
                  </a:cubicBezTo>
                  <a:cubicBezTo>
                    <a:pt x="1340" y="206"/>
                    <a:pt x="1337" y="209"/>
                    <a:pt x="1337" y="209"/>
                  </a:cubicBezTo>
                  <a:cubicBezTo>
                    <a:pt x="1337" y="209"/>
                    <a:pt x="1340" y="206"/>
                    <a:pt x="1346" y="195"/>
                  </a:cubicBezTo>
                  <a:close/>
                  <a:moveTo>
                    <a:pt x="482" y="206"/>
                  </a:moveTo>
                  <a:cubicBezTo>
                    <a:pt x="486" y="210"/>
                    <a:pt x="489" y="214"/>
                    <a:pt x="489" y="218"/>
                  </a:cubicBezTo>
                  <a:cubicBezTo>
                    <a:pt x="486" y="214"/>
                    <a:pt x="484" y="210"/>
                    <a:pt x="482" y="206"/>
                  </a:cubicBezTo>
                  <a:close/>
                  <a:moveTo>
                    <a:pt x="784" y="197"/>
                  </a:moveTo>
                  <a:cubicBezTo>
                    <a:pt x="786" y="207"/>
                    <a:pt x="786" y="218"/>
                    <a:pt x="786" y="218"/>
                  </a:cubicBezTo>
                  <a:lnTo>
                    <a:pt x="798" y="218"/>
                  </a:lnTo>
                  <a:cubicBezTo>
                    <a:pt x="798" y="218"/>
                    <a:pt x="791" y="207"/>
                    <a:pt x="784" y="197"/>
                  </a:cubicBezTo>
                  <a:close/>
                  <a:moveTo>
                    <a:pt x="762" y="206"/>
                  </a:moveTo>
                  <a:cubicBezTo>
                    <a:pt x="753" y="206"/>
                    <a:pt x="751" y="221"/>
                    <a:pt x="762" y="233"/>
                  </a:cubicBezTo>
                  <a:lnTo>
                    <a:pt x="762" y="233"/>
                  </a:lnTo>
                  <a:cubicBezTo>
                    <a:pt x="762" y="224"/>
                    <a:pt x="762" y="215"/>
                    <a:pt x="762" y="206"/>
                  </a:cubicBezTo>
                  <a:close/>
                  <a:moveTo>
                    <a:pt x="762" y="233"/>
                  </a:moveTo>
                  <a:cubicBezTo>
                    <a:pt x="762" y="236"/>
                    <a:pt x="762" y="239"/>
                    <a:pt x="762" y="242"/>
                  </a:cubicBezTo>
                  <a:lnTo>
                    <a:pt x="774" y="242"/>
                  </a:lnTo>
                  <a:cubicBezTo>
                    <a:pt x="769" y="240"/>
                    <a:pt x="765" y="237"/>
                    <a:pt x="762" y="233"/>
                  </a:cubicBezTo>
                  <a:close/>
                  <a:moveTo>
                    <a:pt x="619" y="230"/>
                  </a:moveTo>
                  <a:cubicBezTo>
                    <a:pt x="625" y="242"/>
                    <a:pt x="631" y="254"/>
                    <a:pt x="631" y="254"/>
                  </a:cubicBezTo>
                  <a:lnTo>
                    <a:pt x="631" y="242"/>
                  </a:lnTo>
                  <a:cubicBezTo>
                    <a:pt x="627" y="238"/>
                    <a:pt x="623" y="234"/>
                    <a:pt x="619" y="230"/>
                  </a:cubicBezTo>
                  <a:close/>
                  <a:moveTo>
                    <a:pt x="1524" y="278"/>
                  </a:moveTo>
                  <a:cubicBezTo>
                    <a:pt x="1524" y="278"/>
                    <a:pt x="1521" y="281"/>
                    <a:pt x="1517" y="286"/>
                  </a:cubicBezTo>
                  <a:lnTo>
                    <a:pt x="1517" y="286"/>
                  </a:lnTo>
                  <a:cubicBezTo>
                    <a:pt x="1518" y="284"/>
                    <a:pt x="1521" y="281"/>
                    <a:pt x="1524" y="278"/>
                  </a:cubicBezTo>
                  <a:close/>
                  <a:moveTo>
                    <a:pt x="252" y="311"/>
                  </a:moveTo>
                  <a:cubicBezTo>
                    <a:pt x="251" y="311"/>
                    <a:pt x="250" y="312"/>
                    <a:pt x="250" y="314"/>
                  </a:cubicBezTo>
                  <a:cubicBezTo>
                    <a:pt x="247" y="314"/>
                    <a:pt x="253" y="317"/>
                    <a:pt x="264" y="323"/>
                  </a:cubicBezTo>
                  <a:lnTo>
                    <a:pt x="264" y="323"/>
                  </a:lnTo>
                  <a:cubicBezTo>
                    <a:pt x="259" y="317"/>
                    <a:pt x="254" y="311"/>
                    <a:pt x="252" y="311"/>
                  </a:cubicBezTo>
                  <a:close/>
                  <a:moveTo>
                    <a:pt x="1491" y="319"/>
                  </a:moveTo>
                  <a:cubicBezTo>
                    <a:pt x="1489" y="322"/>
                    <a:pt x="1489" y="324"/>
                    <a:pt x="1489" y="325"/>
                  </a:cubicBezTo>
                  <a:cubicBezTo>
                    <a:pt x="1490" y="323"/>
                    <a:pt x="1491" y="321"/>
                    <a:pt x="1491" y="319"/>
                  </a:cubicBezTo>
                  <a:close/>
                  <a:moveTo>
                    <a:pt x="352" y="360"/>
                  </a:moveTo>
                  <a:cubicBezTo>
                    <a:pt x="350" y="361"/>
                    <a:pt x="348" y="361"/>
                    <a:pt x="346" y="361"/>
                  </a:cubicBezTo>
                  <a:lnTo>
                    <a:pt x="358" y="361"/>
                  </a:lnTo>
                  <a:cubicBezTo>
                    <a:pt x="356" y="361"/>
                    <a:pt x="354" y="361"/>
                    <a:pt x="352" y="360"/>
                  </a:cubicBezTo>
                  <a:close/>
                  <a:moveTo>
                    <a:pt x="1679" y="337"/>
                  </a:moveTo>
                  <a:lnTo>
                    <a:pt x="1679" y="337"/>
                  </a:lnTo>
                  <a:cubicBezTo>
                    <a:pt x="1679" y="337"/>
                    <a:pt x="1662" y="364"/>
                    <a:pt x="1649" y="364"/>
                  </a:cubicBezTo>
                  <a:cubicBezTo>
                    <a:pt x="1647" y="364"/>
                    <a:pt x="1645" y="363"/>
                    <a:pt x="1643" y="361"/>
                  </a:cubicBezTo>
                  <a:cubicBezTo>
                    <a:pt x="1643" y="361"/>
                    <a:pt x="1667" y="337"/>
                    <a:pt x="1679" y="337"/>
                  </a:cubicBezTo>
                  <a:close/>
                  <a:moveTo>
                    <a:pt x="959" y="1"/>
                  </a:moveTo>
                  <a:cubicBezTo>
                    <a:pt x="957" y="1"/>
                    <a:pt x="955" y="2"/>
                    <a:pt x="953" y="4"/>
                  </a:cubicBezTo>
                  <a:cubicBezTo>
                    <a:pt x="941" y="16"/>
                    <a:pt x="953" y="28"/>
                    <a:pt x="953" y="40"/>
                  </a:cubicBezTo>
                  <a:cubicBezTo>
                    <a:pt x="953" y="44"/>
                    <a:pt x="952" y="45"/>
                    <a:pt x="950" y="45"/>
                  </a:cubicBezTo>
                  <a:cubicBezTo>
                    <a:pt x="946" y="45"/>
                    <a:pt x="941" y="40"/>
                    <a:pt x="941" y="40"/>
                  </a:cubicBezTo>
                  <a:cubicBezTo>
                    <a:pt x="929" y="40"/>
                    <a:pt x="929" y="16"/>
                    <a:pt x="929" y="16"/>
                  </a:cubicBezTo>
                  <a:cubicBezTo>
                    <a:pt x="919" y="16"/>
                    <a:pt x="926" y="42"/>
                    <a:pt x="913" y="42"/>
                  </a:cubicBezTo>
                  <a:cubicBezTo>
                    <a:pt x="911" y="42"/>
                    <a:pt x="909" y="41"/>
                    <a:pt x="905" y="40"/>
                  </a:cubicBezTo>
                  <a:cubicBezTo>
                    <a:pt x="895" y="29"/>
                    <a:pt x="902" y="2"/>
                    <a:pt x="897" y="2"/>
                  </a:cubicBezTo>
                  <a:lnTo>
                    <a:pt x="897" y="2"/>
                  </a:lnTo>
                  <a:cubicBezTo>
                    <a:pt x="896" y="2"/>
                    <a:pt x="895" y="2"/>
                    <a:pt x="893" y="4"/>
                  </a:cubicBezTo>
                  <a:cubicBezTo>
                    <a:pt x="881" y="28"/>
                    <a:pt x="893" y="64"/>
                    <a:pt x="881" y="64"/>
                  </a:cubicBezTo>
                  <a:lnTo>
                    <a:pt x="881" y="40"/>
                  </a:lnTo>
                  <a:lnTo>
                    <a:pt x="881" y="28"/>
                  </a:lnTo>
                  <a:cubicBezTo>
                    <a:pt x="881" y="28"/>
                    <a:pt x="870" y="40"/>
                    <a:pt x="870" y="40"/>
                  </a:cubicBezTo>
                  <a:cubicBezTo>
                    <a:pt x="858" y="40"/>
                    <a:pt x="858" y="28"/>
                    <a:pt x="846" y="28"/>
                  </a:cubicBezTo>
                  <a:cubicBezTo>
                    <a:pt x="846" y="40"/>
                    <a:pt x="846" y="52"/>
                    <a:pt x="834" y="52"/>
                  </a:cubicBezTo>
                  <a:cubicBezTo>
                    <a:pt x="822" y="52"/>
                    <a:pt x="834" y="52"/>
                    <a:pt x="822" y="40"/>
                  </a:cubicBezTo>
                  <a:cubicBezTo>
                    <a:pt x="820" y="38"/>
                    <a:pt x="819" y="37"/>
                    <a:pt x="817" y="37"/>
                  </a:cubicBezTo>
                  <a:cubicBezTo>
                    <a:pt x="810" y="37"/>
                    <a:pt x="810" y="64"/>
                    <a:pt x="810" y="64"/>
                  </a:cubicBezTo>
                  <a:cubicBezTo>
                    <a:pt x="798" y="64"/>
                    <a:pt x="786" y="28"/>
                    <a:pt x="774" y="28"/>
                  </a:cubicBezTo>
                  <a:cubicBezTo>
                    <a:pt x="774" y="28"/>
                    <a:pt x="774" y="64"/>
                    <a:pt x="774" y="64"/>
                  </a:cubicBezTo>
                  <a:cubicBezTo>
                    <a:pt x="773" y="65"/>
                    <a:pt x="772" y="65"/>
                    <a:pt x="771" y="65"/>
                  </a:cubicBezTo>
                  <a:cubicBezTo>
                    <a:pt x="760" y="65"/>
                    <a:pt x="750" y="15"/>
                    <a:pt x="750" y="4"/>
                  </a:cubicBezTo>
                  <a:cubicBezTo>
                    <a:pt x="750" y="16"/>
                    <a:pt x="750" y="40"/>
                    <a:pt x="750" y="52"/>
                  </a:cubicBezTo>
                  <a:cubicBezTo>
                    <a:pt x="750" y="66"/>
                    <a:pt x="750" y="72"/>
                    <a:pt x="750" y="72"/>
                  </a:cubicBezTo>
                  <a:cubicBezTo>
                    <a:pt x="749" y="72"/>
                    <a:pt x="747" y="44"/>
                    <a:pt x="739" y="28"/>
                  </a:cubicBezTo>
                  <a:lnTo>
                    <a:pt x="739" y="28"/>
                  </a:lnTo>
                  <a:cubicBezTo>
                    <a:pt x="750" y="75"/>
                    <a:pt x="715" y="52"/>
                    <a:pt x="727" y="87"/>
                  </a:cubicBezTo>
                  <a:cubicBezTo>
                    <a:pt x="715" y="64"/>
                    <a:pt x="715" y="52"/>
                    <a:pt x="703" y="52"/>
                  </a:cubicBezTo>
                  <a:lnTo>
                    <a:pt x="703" y="64"/>
                  </a:lnTo>
                  <a:cubicBezTo>
                    <a:pt x="703" y="75"/>
                    <a:pt x="703" y="99"/>
                    <a:pt x="691" y="99"/>
                  </a:cubicBezTo>
                  <a:cubicBezTo>
                    <a:pt x="690" y="100"/>
                    <a:pt x="689" y="100"/>
                    <a:pt x="688" y="100"/>
                  </a:cubicBezTo>
                  <a:cubicBezTo>
                    <a:pt x="678" y="100"/>
                    <a:pt x="663" y="55"/>
                    <a:pt x="657" y="55"/>
                  </a:cubicBezTo>
                  <a:cubicBezTo>
                    <a:pt x="656" y="55"/>
                    <a:pt x="655" y="57"/>
                    <a:pt x="655" y="64"/>
                  </a:cubicBezTo>
                  <a:cubicBezTo>
                    <a:pt x="655" y="93"/>
                    <a:pt x="679" y="129"/>
                    <a:pt x="675" y="129"/>
                  </a:cubicBezTo>
                  <a:cubicBezTo>
                    <a:pt x="674" y="129"/>
                    <a:pt x="672" y="128"/>
                    <a:pt x="667" y="123"/>
                  </a:cubicBezTo>
                  <a:cubicBezTo>
                    <a:pt x="661" y="111"/>
                    <a:pt x="658" y="105"/>
                    <a:pt x="657" y="105"/>
                  </a:cubicBezTo>
                  <a:cubicBezTo>
                    <a:pt x="655" y="105"/>
                    <a:pt x="655" y="111"/>
                    <a:pt x="655" y="123"/>
                  </a:cubicBezTo>
                  <a:cubicBezTo>
                    <a:pt x="655" y="135"/>
                    <a:pt x="655" y="135"/>
                    <a:pt x="655" y="147"/>
                  </a:cubicBezTo>
                  <a:cubicBezTo>
                    <a:pt x="643" y="135"/>
                    <a:pt x="643" y="87"/>
                    <a:pt x="631" y="75"/>
                  </a:cubicBezTo>
                  <a:cubicBezTo>
                    <a:pt x="631" y="75"/>
                    <a:pt x="631" y="99"/>
                    <a:pt x="631" y="99"/>
                  </a:cubicBezTo>
                  <a:lnTo>
                    <a:pt x="631" y="111"/>
                  </a:lnTo>
                  <a:cubicBezTo>
                    <a:pt x="631" y="117"/>
                    <a:pt x="628" y="120"/>
                    <a:pt x="624" y="120"/>
                  </a:cubicBezTo>
                  <a:cubicBezTo>
                    <a:pt x="619" y="120"/>
                    <a:pt x="614" y="117"/>
                    <a:pt x="608" y="111"/>
                  </a:cubicBezTo>
                  <a:cubicBezTo>
                    <a:pt x="608" y="104"/>
                    <a:pt x="600" y="97"/>
                    <a:pt x="595" y="97"/>
                  </a:cubicBezTo>
                  <a:cubicBezTo>
                    <a:pt x="592" y="97"/>
                    <a:pt x="591" y="101"/>
                    <a:pt x="596" y="111"/>
                  </a:cubicBezTo>
                  <a:cubicBezTo>
                    <a:pt x="602" y="123"/>
                    <a:pt x="596" y="123"/>
                    <a:pt x="590" y="123"/>
                  </a:cubicBezTo>
                  <a:cubicBezTo>
                    <a:pt x="584" y="123"/>
                    <a:pt x="578" y="123"/>
                    <a:pt x="584" y="135"/>
                  </a:cubicBezTo>
                  <a:cubicBezTo>
                    <a:pt x="569" y="121"/>
                    <a:pt x="546" y="97"/>
                    <a:pt x="533" y="97"/>
                  </a:cubicBezTo>
                  <a:cubicBezTo>
                    <a:pt x="524" y="97"/>
                    <a:pt x="520" y="107"/>
                    <a:pt x="524" y="135"/>
                  </a:cubicBezTo>
                  <a:cubicBezTo>
                    <a:pt x="511" y="103"/>
                    <a:pt x="506" y="92"/>
                    <a:pt x="503" y="92"/>
                  </a:cubicBezTo>
                  <a:lnTo>
                    <a:pt x="503" y="92"/>
                  </a:lnTo>
                  <a:cubicBezTo>
                    <a:pt x="498" y="92"/>
                    <a:pt x="517" y="161"/>
                    <a:pt x="514" y="161"/>
                  </a:cubicBezTo>
                  <a:cubicBezTo>
                    <a:pt x="514" y="161"/>
                    <a:pt x="513" y="160"/>
                    <a:pt x="512" y="159"/>
                  </a:cubicBezTo>
                  <a:cubicBezTo>
                    <a:pt x="503" y="150"/>
                    <a:pt x="494" y="127"/>
                    <a:pt x="490" y="127"/>
                  </a:cubicBezTo>
                  <a:cubicBezTo>
                    <a:pt x="489" y="127"/>
                    <a:pt x="489" y="129"/>
                    <a:pt x="489" y="135"/>
                  </a:cubicBezTo>
                  <a:cubicBezTo>
                    <a:pt x="489" y="159"/>
                    <a:pt x="500" y="183"/>
                    <a:pt x="512" y="218"/>
                  </a:cubicBezTo>
                  <a:cubicBezTo>
                    <a:pt x="494" y="200"/>
                    <a:pt x="490" y="175"/>
                    <a:pt x="483" y="175"/>
                  </a:cubicBezTo>
                  <a:cubicBezTo>
                    <a:pt x="481" y="175"/>
                    <a:pt x="479" y="177"/>
                    <a:pt x="477" y="183"/>
                  </a:cubicBezTo>
                  <a:cubicBezTo>
                    <a:pt x="475" y="184"/>
                    <a:pt x="474" y="186"/>
                    <a:pt x="473" y="188"/>
                  </a:cubicBezTo>
                  <a:lnTo>
                    <a:pt x="473" y="188"/>
                  </a:lnTo>
                  <a:cubicBezTo>
                    <a:pt x="467" y="174"/>
                    <a:pt x="460" y="161"/>
                    <a:pt x="453" y="147"/>
                  </a:cubicBezTo>
                  <a:cubicBezTo>
                    <a:pt x="441" y="147"/>
                    <a:pt x="429" y="147"/>
                    <a:pt x="453" y="171"/>
                  </a:cubicBezTo>
                  <a:cubicBezTo>
                    <a:pt x="465" y="195"/>
                    <a:pt x="453" y="195"/>
                    <a:pt x="441" y="206"/>
                  </a:cubicBezTo>
                  <a:cubicBezTo>
                    <a:pt x="433" y="206"/>
                    <a:pt x="430" y="212"/>
                    <a:pt x="422" y="212"/>
                  </a:cubicBezTo>
                  <a:cubicBezTo>
                    <a:pt x="418" y="212"/>
                    <a:pt x="413" y="210"/>
                    <a:pt x="405" y="206"/>
                  </a:cubicBezTo>
                  <a:cubicBezTo>
                    <a:pt x="396" y="189"/>
                    <a:pt x="381" y="178"/>
                    <a:pt x="379" y="178"/>
                  </a:cubicBezTo>
                  <a:lnTo>
                    <a:pt x="379" y="178"/>
                  </a:lnTo>
                  <a:cubicBezTo>
                    <a:pt x="378" y="178"/>
                    <a:pt x="378" y="179"/>
                    <a:pt x="381" y="183"/>
                  </a:cubicBezTo>
                  <a:cubicBezTo>
                    <a:pt x="381" y="206"/>
                    <a:pt x="393" y="218"/>
                    <a:pt x="381" y="218"/>
                  </a:cubicBezTo>
                  <a:cubicBezTo>
                    <a:pt x="381" y="222"/>
                    <a:pt x="380" y="224"/>
                    <a:pt x="378" y="224"/>
                  </a:cubicBezTo>
                  <a:cubicBezTo>
                    <a:pt x="375" y="224"/>
                    <a:pt x="369" y="218"/>
                    <a:pt x="369" y="218"/>
                  </a:cubicBezTo>
                  <a:lnTo>
                    <a:pt x="334" y="218"/>
                  </a:lnTo>
                  <a:cubicBezTo>
                    <a:pt x="369" y="254"/>
                    <a:pt x="334" y="242"/>
                    <a:pt x="322" y="254"/>
                  </a:cubicBezTo>
                  <a:cubicBezTo>
                    <a:pt x="322" y="254"/>
                    <a:pt x="310" y="254"/>
                    <a:pt x="310" y="266"/>
                  </a:cubicBezTo>
                  <a:lnTo>
                    <a:pt x="310" y="278"/>
                  </a:lnTo>
                  <a:cubicBezTo>
                    <a:pt x="310" y="282"/>
                    <a:pt x="309" y="283"/>
                    <a:pt x="307" y="283"/>
                  </a:cubicBezTo>
                  <a:cubicBezTo>
                    <a:pt x="303" y="283"/>
                    <a:pt x="298" y="278"/>
                    <a:pt x="298" y="278"/>
                  </a:cubicBezTo>
                  <a:cubicBezTo>
                    <a:pt x="298" y="278"/>
                    <a:pt x="298" y="278"/>
                    <a:pt x="298" y="290"/>
                  </a:cubicBezTo>
                  <a:cubicBezTo>
                    <a:pt x="298" y="290"/>
                    <a:pt x="298" y="310"/>
                    <a:pt x="293" y="310"/>
                  </a:cubicBezTo>
                  <a:cubicBezTo>
                    <a:pt x="291" y="310"/>
                    <a:pt x="289" y="308"/>
                    <a:pt x="286" y="302"/>
                  </a:cubicBezTo>
                  <a:cubicBezTo>
                    <a:pt x="280" y="290"/>
                    <a:pt x="274" y="284"/>
                    <a:pt x="270" y="284"/>
                  </a:cubicBezTo>
                  <a:cubicBezTo>
                    <a:pt x="265" y="284"/>
                    <a:pt x="262" y="290"/>
                    <a:pt x="262" y="302"/>
                  </a:cubicBezTo>
                  <a:cubicBezTo>
                    <a:pt x="253" y="311"/>
                    <a:pt x="271" y="320"/>
                    <a:pt x="276" y="329"/>
                  </a:cubicBezTo>
                  <a:lnTo>
                    <a:pt x="276" y="329"/>
                  </a:lnTo>
                  <a:cubicBezTo>
                    <a:pt x="271" y="326"/>
                    <a:pt x="267" y="324"/>
                    <a:pt x="264" y="323"/>
                  </a:cubicBezTo>
                  <a:lnTo>
                    <a:pt x="264" y="323"/>
                  </a:lnTo>
                  <a:cubicBezTo>
                    <a:pt x="269" y="330"/>
                    <a:pt x="274" y="337"/>
                    <a:pt x="274" y="337"/>
                  </a:cubicBezTo>
                  <a:cubicBezTo>
                    <a:pt x="277" y="334"/>
                    <a:pt x="277" y="332"/>
                    <a:pt x="276" y="329"/>
                  </a:cubicBezTo>
                  <a:lnTo>
                    <a:pt x="276" y="329"/>
                  </a:lnTo>
                  <a:cubicBezTo>
                    <a:pt x="301" y="340"/>
                    <a:pt x="337" y="356"/>
                    <a:pt x="352" y="360"/>
                  </a:cubicBezTo>
                  <a:lnTo>
                    <a:pt x="352" y="360"/>
                  </a:lnTo>
                  <a:cubicBezTo>
                    <a:pt x="356" y="358"/>
                    <a:pt x="359" y="356"/>
                    <a:pt x="364" y="356"/>
                  </a:cubicBezTo>
                  <a:cubicBezTo>
                    <a:pt x="368" y="356"/>
                    <a:pt x="373" y="357"/>
                    <a:pt x="381" y="361"/>
                  </a:cubicBezTo>
                  <a:cubicBezTo>
                    <a:pt x="384" y="367"/>
                    <a:pt x="386" y="370"/>
                    <a:pt x="387" y="370"/>
                  </a:cubicBezTo>
                  <a:cubicBezTo>
                    <a:pt x="389" y="370"/>
                    <a:pt x="388" y="359"/>
                    <a:pt x="397" y="359"/>
                  </a:cubicBezTo>
                  <a:cubicBezTo>
                    <a:pt x="399" y="359"/>
                    <a:pt x="402" y="359"/>
                    <a:pt x="405" y="361"/>
                  </a:cubicBezTo>
                  <a:cubicBezTo>
                    <a:pt x="393" y="349"/>
                    <a:pt x="358" y="314"/>
                    <a:pt x="358" y="314"/>
                  </a:cubicBezTo>
                  <a:lnTo>
                    <a:pt x="358" y="314"/>
                  </a:lnTo>
                  <a:cubicBezTo>
                    <a:pt x="367" y="314"/>
                    <a:pt x="392" y="329"/>
                    <a:pt x="401" y="329"/>
                  </a:cubicBezTo>
                  <a:cubicBezTo>
                    <a:pt x="404" y="329"/>
                    <a:pt x="405" y="328"/>
                    <a:pt x="405" y="325"/>
                  </a:cubicBezTo>
                  <a:cubicBezTo>
                    <a:pt x="393" y="325"/>
                    <a:pt x="393" y="314"/>
                    <a:pt x="381" y="302"/>
                  </a:cubicBezTo>
                  <a:cubicBezTo>
                    <a:pt x="369" y="290"/>
                    <a:pt x="381" y="290"/>
                    <a:pt x="381" y="290"/>
                  </a:cubicBezTo>
                  <a:cubicBezTo>
                    <a:pt x="381" y="287"/>
                    <a:pt x="383" y="285"/>
                    <a:pt x="386" y="285"/>
                  </a:cubicBezTo>
                  <a:cubicBezTo>
                    <a:pt x="393" y="285"/>
                    <a:pt x="408" y="296"/>
                    <a:pt x="417" y="314"/>
                  </a:cubicBezTo>
                  <a:cubicBezTo>
                    <a:pt x="429" y="325"/>
                    <a:pt x="417" y="337"/>
                    <a:pt x="441" y="361"/>
                  </a:cubicBezTo>
                  <a:cubicBezTo>
                    <a:pt x="445" y="370"/>
                    <a:pt x="450" y="374"/>
                    <a:pt x="453" y="374"/>
                  </a:cubicBezTo>
                  <a:cubicBezTo>
                    <a:pt x="457" y="374"/>
                    <a:pt x="456" y="364"/>
                    <a:pt x="441" y="349"/>
                  </a:cubicBezTo>
                  <a:cubicBezTo>
                    <a:pt x="434" y="336"/>
                    <a:pt x="439" y="327"/>
                    <a:pt x="448" y="327"/>
                  </a:cubicBezTo>
                  <a:cubicBezTo>
                    <a:pt x="455" y="327"/>
                    <a:pt x="466" y="333"/>
                    <a:pt x="477" y="349"/>
                  </a:cubicBezTo>
                  <a:cubicBezTo>
                    <a:pt x="477" y="349"/>
                    <a:pt x="453" y="314"/>
                    <a:pt x="453" y="314"/>
                  </a:cubicBezTo>
                  <a:cubicBezTo>
                    <a:pt x="453" y="314"/>
                    <a:pt x="462" y="304"/>
                    <a:pt x="456" y="286"/>
                  </a:cubicBezTo>
                  <a:lnTo>
                    <a:pt x="456" y="286"/>
                  </a:lnTo>
                  <a:cubicBezTo>
                    <a:pt x="465" y="302"/>
                    <a:pt x="480" y="309"/>
                    <a:pt x="495" y="309"/>
                  </a:cubicBezTo>
                  <a:cubicBezTo>
                    <a:pt x="505" y="309"/>
                    <a:pt x="516" y="306"/>
                    <a:pt x="524" y="302"/>
                  </a:cubicBezTo>
                  <a:cubicBezTo>
                    <a:pt x="536" y="290"/>
                    <a:pt x="524" y="254"/>
                    <a:pt x="524" y="218"/>
                  </a:cubicBezTo>
                  <a:lnTo>
                    <a:pt x="524" y="218"/>
                  </a:lnTo>
                  <a:cubicBezTo>
                    <a:pt x="524" y="230"/>
                    <a:pt x="536" y="254"/>
                    <a:pt x="548" y="266"/>
                  </a:cubicBezTo>
                  <a:lnTo>
                    <a:pt x="548" y="278"/>
                  </a:lnTo>
                  <a:cubicBezTo>
                    <a:pt x="555" y="285"/>
                    <a:pt x="562" y="292"/>
                    <a:pt x="564" y="292"/>
                  </a:cubicBezTo>
                  <a:cubicBezTo>
                    <a:pt x="566" y="292"/>
                    <a:pt x="565" y="288"/>
                    <a:pt x="560" y="278"/>
                  </a:cubicBezTo>
                  <a:cubicBezTo>
                    <a:pt x="548" y="254"/>
                    <a:pt x="548" y="254"/>
                    <a:pt x="548" y="254"/>
                  </a:cubicBezTo>
                  <a:cubicBezTo>
                    <a:pt x="552" y="250"/>
                    <a:pt x="553" y="249"/>
                    <a:pt x="554" y="249"/>
                  </a:cubicBezTo>
                  <a:lnTo>
                    <a:pt x="554" y="249"/>
                  </a:lnTo>
                  <a:cubicBezTo>
                    <a:pt x="555" y="249"/>
                    <a:pt x="552" y="254"/>
                    <a:pt x="560" y="254"/>
                  </a:cubicBezTo>
                  <a:cubicBezTo>
                    <a:pt x="560" y="254"/>
                    <a:pt x="572" y="254"/>
                    <a:pt x="572" y="266"/>
                  </a:cubicBezTo>
                  <a:lnTo>
                    <a:pt x="584" y="266"/>
                  </a:lnTo>
                  <a:cubicBezTo>
                    <a:pt x="596" y="266"/>
                    <a:pt x="560" y="207"/>
                    <a:pt x="560" y="206"/>
                  </a:cubicBezTo>
                  <a:lnTo>
                    <a:pt x="560" y="206"/>
                  </a:lnTo>
                  <a:cubicBezTo>
                    <a:pt x="560" y="206"/>
                    <a:pt x="608" y="254"/>
                    <a:pt x="608" y="254"/>
                  </a:cubicBezTo>
                  <a:cubicBezTo>
                    <a:pt x="613" y="259"/>
                    <a:pt x="617" y="262"/>
                    <a:pt x="620" y="262"/>
                  </a:cubicBezTo>
                  <a:cubicBezTo>
                    <a:pt x="623" y="262"/>
                    <a:pt x="622" y="256"/>
                    <a:pt x="608" y="242"/>
                  </a:cubicBezTo>
                  <a:cubicBezTo>
                    <a:pt x="596" y="230"/>
                    <a:pt x="584" y="206"/>
                    <a:pt x="596" y="206"/>
                  </a:cubicBezTo>
                  <a:lnTo>
                    <a:pt x="596" y="206"/>
                  </a:lnTo>
                  <a:cubicBezTo>
                    <a:pt x="604" y="214"/>
                    <a:pt x="612" y="222"/>
                    <a:pt x="619" y="230"/>
                  </a:cubicBezTo>
                  <a:cubicBezTo>
                    <a:pt x="614" y="218"/>
                    <a:pt x="608" y="206"/>
                    <a:pt x="608" y="206"/>
                  </a:cubicBezTo>
                  <a:cubicBezTo>
                    <a:pt x="608" y="205"/>
                    <a:pt x="608" y="205"/>
                    <a:pt x="609" y="205"/>
                  </a:cubicBezTo>
                  <a:cubicBezTo>
                    <a:pt x="615" y="205"/>
                    <a:pt x="643" y="242"/>
                    <a:pt x="643" y="242"/>
                  </a:cubicBezTo>
                  <a:cubicBezTo>
                    <a:pt x="651" y="255"/>
                    <a:pt x="654" y="260"/>
                    <a:pt x="655" y="260"/>
                  </a:cubicBezTo>
                  <a:cubicBezTo>
                    <a:pt x="656" y="260"/>
                    <a:pt x="620" y="195"/>
                    <a:pt x="619" y="195"/>
                  </a:cubicBezTo>
                  <a:lnTo>
                    <a:pt x="619" y="195"/>
                  </a:lnTo>
                  <a:cubicBezTo>
                    <a:pt x="620" y="195"/>
                    <a:pt x="638" y="220"/>
                    <a:pt x="644" y="220"/>
                  </a:cubicBezTo>
                  <a:cubicBezTo>
                    <a:pt x="646" y="220"/>
                    <a:pt x="647" y="216"/>
                    <a:pt x="643" y="206"/>
                  </a:cubicBezTo>
                  <a:lnTo>
                    <a:pt x="643" y="206"/>
                  </a:lnTo>
                  <a:cubicBezTo>
                    <a:pt x="648" y="220"/>
                    <a:pt x="656" y="225"/>
                    <a:pt x="665" y="225"/>
                  </a:cubicBezTo>
                  <a:cubicBezTo>
                    <a:pt x="678" y="225"/>
                    <a:pt x="691" y="214"/>
                    <a:pt x="691" y="206"/>
                  </a:cubicBezTo>
                  <a:cubicBezTo>
                    <a:pt x="703" y="195"/>
                    <a:pt x="703" y="195"/>
                    <a:pt x="715" y="183"/>
                  </a:cubicBezTo>
                  <a:cubicBezTo>
                    <a:pt x="715" y="181"/>
                    <a:pt x="715" y="180"/>
                    <a:pt x="715" y="180"/>
                  </a:cubicBezTo>
                  <a:cubicBezTo>
                    <a:pt x="718" y="180"/>
                    <a:pt x="724" y="197"/>
                    <a:pt x="726" y="197"/>
                  </a:cubicBezTo>
                  <a:cubicBezTo>
                    <a:pt x="726" y="197"/>
                    <a:pt x="727" y="196"/>
                    <a:pt x="727" y="195"/>
                  </a:cubicBezTo>
                  <a:cubicBezTo>
                    <a:pt x="731" y="190"/>
                    <a:pt x="732" y="185"/>
                    <a:pt x="732" y="179"/>
                  </a:cubicBezTo>
                  <a:lnTo>
                    <a:pt x="732" y="179"/>
                  </a:lnTo>
                  <a:cubicBezTo>
                    <a:pt x="737" y="199"/>
                    <a:pt x="745" y="226"/>
                    <a:pt x="749" y="226"/>
                  </a:cubicBezTo>
                  <a:cubicBezTo>
                    <a:pt x="750" y="226"/>
                    <a:pt x="750" y="224"/>
                    <a:pt x="750" y="218"/>
                  </a:cubicBezTo>
                  <a:cubicBezTo>
                    <a:pt x="750" y="171"/>
                    <a:pt x="750" y="195"/>
                    <a:pt x="750" y="171"/>
                  </a:cubicBezTo>
                  <a:cubicBezTo>
                    <a:pt x="744" y="159"/>
                    <a:pt x="747" y="159"/>
                    <a:pt x="750" y="159"/>
                  </a:cubicBezTo>
                  <a:cubicBezTo>
                    <a:pt x="751" y="159"/>
                    <a:pt x="751" y="159"/>
                    <a:pt x="751" y="159"/>
                  </a:cubicBezTo>
                  <a:lnTo>
                    <a:pt x="751" y="159"/>
                  </a:lnTo>
                  <a:cubicBezTo>
                    <a:pt x="753" y="185"/>
                    <a:pt x="764" y="196"/>
                    <a:pt x="774" y="206"/>
                  </a:cubicBezTo>
                  <a:cubicBezTo>
                    <a:pt x="778" y="206"/>
                    <a:pt x="778" y="198"/>
                    <a:pt x="777" y="186"/>
                  </a:cubicBezTo>
                  <a:lnTo>
                    <a:pt x="777" y="186"/>
                  </a:lnTo>
                  <a:cubicBezTo>
                    <a:pt x="779" y="189"/>
                    <a:pt x="781" y="193"/>
                    <a:pt x="784" y="197"/>
                  </a:cubicBezTo>
                  <a:lnTo>
                    <a:pt x="784" y="197"/>
                  </a:lnTo>
                  <a:cubicBezTo>
                    <a:pt x="783" y="191"/>
                    <a:pt x="780" y="185"/>
                    <a:pt x="776" y="183"/>
                  </a:cubicBezTo>
                  <a:lnTo>
                    <a:pt x="776" y="183"/>
                  </a:lnTo>
                  <a:cubicBezTo>
                    <a:pt x="773" y="161"/>
                    <a:pt x="767" y="131"/>
                    <a:pt x="774" y="123"/>
                  </a:cubicBezTo>
                  <a:cubicBezTo>
                    <a:pt x="774" y="118"/>
                    <a:pt x="775" y="116"/>
                    <a:pt x="776" y="116"/>
                  </a:cubicBezTo>
                  <a:cubicBezTo>
                    <a:pt x="784" y="116"/>
                    <a:pt x="810" y="200"/>
                    <a:pt x="810" y="230"/>
                  </a:cubicBezTo>
                  <a:cubicBezTo>
                    <a:pt x="810" y="195"/>
                    <a:pt x="810" y="159"/>
                    <a:pt x="810" y="123"/>
                  </a:cubicBezTo>
                  <a:cubicBezTo>
                    <a:pt x="822" y="147"/>
                    <a:pt x="822" y="159"/>
                    <a:pt x="834" y="183"/>
                  </a:cubicBezTo>
                  <a:cubicBezTo>
                    <a:pt x="834" y="159"/>
                    <a:pt x="834" y="171"/>
                    <a:pt x="846" y="159"/>
                  </a:cubicBezTo>
                  <a:cubicBezTo>
                    <a:pt x="846" y="147"/>
                    <a:pt x="846" y="135"/>
                    <a:pt x="846" y="111"/>
                  </a:cubicBezTo>
                  <a:cubicBezTo>
                    <a:pt x="846" y="140"/>
                    <a:pt x="846" y="177"/>
                    <a:pt x="852" y="177"/>
                  </a:cubicBezTo>
                  <a:cubicBezTo>
                    <a:pt x="854" y="177"/>
                    <a:pt x="855" y="175"/>
                    <a:pt x="858" y="171"/>
                  </a:cubicBezTo>
                  <a:cubicBezTo>
                    <a:pt x="865" y="164"/>
                    <a:pt x="870" y="161"/>
                    <a:pt x="873" y="161"/>
                  </a:cubicBezTo>
                  <a:cubicBezTo>
                    <a:pt x="881" y="161"/>
                    <a:pt x="881" y="178"/>
                    <a:pt x="881" y="195"/>
                  </a:cubicBezTo>
                  <a:lnTo>
                    <a:pt x="881" y="171"/>
                  </a:lnTo>
                  <a:cubicBezTo>
                    <a:pt x="881" y="159"/>
                    <a:pt x="893" y="171"/>
                    <a:pt x="893" y="147"/>
                  </a:cubicBezTo>
                  <a:cubicBezTo>
                    <a:pt x="893" y="135"/>
                    <a:pt x="893" y="123"/>
                    <a:pt x="893" y="111"/>
                  </a:cubicBezTo>
                  <a:cubicBezTo>
                    <a:pt x="893" y="99"/>
                    <a:pt x="905" y="111"/>
                    <a:pt x="905" y="87"/>
                  </a:cubicBezTo>
                  <a:cubicBezTo>
                    <a:pt x="905" y="123"/>
                    <a:pt x="905" y="123"/>
                    <a:pt x="917" y="123"/>
                  </a:cubicBezTo>
                  <a:lnTo>
                    <a:pt x="929" y="123"/>
                  </a:lnTo>
                  <a:lnTo>
                    <a:pt x="929" y="159"/>
                  </a:lnTo>
                  <a:lnTo>
                    <a:pt x="929" y="171"/>
                  </a:lnTo>
                  <a:cubicBezTo>
                    <a:pt x="929" y="175"/>
                    <a:pt x="929" y="176"/>
                    <a:pt x="930" y="176"/>
                  </a:cubicBezTo>
                  <a:cubicBezTo>
                    <a:pt x="933" y="176"/>
                    <a:pt x="943" y="131"/>
                    <a:pt x="953" y="111"/>
                  </a:cubicBezTo>
                  <a:cubicBezTo>
                    <a:pt x="954" y="110"/>
                    <a:pt x="955" y="109"/>
                    <a:pt x="956" y="109"/>
                  </a:cubicBezTo>
                  <a:lnTo>
                    <a:pt x="956" y="109"/>
                  </a:lnTo>
                  <a:cubicBezTo>
                    <a:pt x="959" y="109"/>
                    <a:pt x="958" y="120"/>
                    <a:pt x="956" y="130"/>
                  </a:cubicBezTo>
                  <a:lnTo>
                    <a:pt x="956" y="130"/>
                  </a:lnTo>
                  <a:cubicBezTo>
                    <a:pt x="956" y="130"/>
                    <a:pt x="956" y="130"/>
                    <a:pt x="956" y="130"/>
                  </a:cubicBezTo>
                  <a:cubicBezTo>
                    <a:pt x="953" y="130"/>
                    <a:pt x="953" y="135"/>
                    <a:pt x="953" y="135"/>
                  </a:cubicBezTo>
                  <a:lnTo>
                    <a:pt x="953" y="147"/>
                  </a:lnTo>
                  <a:cubicBezTo>
                    <a:pt x="953" y="147"/>
                    <a:pt x="955" y="139"/>
                    <a:pt x="956" y="130"/>
                  </a:cubicBezTo>
                  <a:lnTo>
                    <a:pt x="956" y="130"/>
                  </a:lnTo>
                  <a:cubicBezTo>
                    <a:pt x="958" y="130"/>
                    <a:pt x="961" y="131"/>
                    <a:pt x="965" y="135"/>
                  </a:cubicBezTo>
                  <a:cubicBezTo>
                    <a:pt x="969" y="144"/>
                    <a:pt x="973" y="151"/>
                    <a:pt x="977" y="154"/>
                  </a:cubicBezTo>
                  <a:lnTo>
                    <a:pt x="977" y="154"/>
                  </a:lnTo>
                  <a:lnTo>
                    <a:pt x="977" y="159"/>
                  </a:lnTo>
                  <a:cubicBezTo>
                    <a:pt x="977" y="159"/>
                    <a:pt x="977" y="157"/>
                    <a:pt x="977" y="155"/>
                  </a:cubicBezTo>
                  <a:lnTo>
                    <a:pt x="977" y="155"/>
                  </a:lnTo>
                  <a:cubicBezTo>
                    <a:pt x="978" y="155"/>
                    <a:pt x="979" y="156"/>
                    <a:pt x="980" y="156"/>
                  </a:cubicBezTo>
                  <a:cubicBezTo>
                    <a:pt x="982" y="156"/>
                    <a:pt x="982" y="151"/>
                    <a:pt x="980" y="139"/>
                  </a:cubicBezTo>
                  <a:lnTo>
                    <a:pt x="980" y="139"/>
                  </a:lnTo>
                  <a:cubicBezTo>
                    <a:pt x="985" y="114"/>
                    <a:pt x="996" y="75"/>
                    <a:pt x="1012" y="75"/>
                  </a:cubicBezTo>
                  <a:cubicBezTo>
                    <a:pt x="1012" y="95"/>
                    <a:pt x="1012" y="115"/>
                    <a:pt x="1012" y="135"/>
                  </a:cubicBezTo>
                  <a:cubicBezTo>
                    <a:pt x="1012" y="99"/>
                    <a:pt x="1024" y="64"/>
                    <a:pt x="1024" y="28"/>
                  </a:cubicBezTo>
                  <a:lnTo>
                    <a:pt x="1012" y="28"/>
                  </a:lnTo>
                  <a:cubicBezTo>
                    <a:pt x="1000" y="28"/>
                    <a:pt x="1012" y="64"/>
                    <a:pt x="1000" y="75"/>
                  </a:cubicBezTo>
                  <a:cubicBezTo>
                    <a:pt x="1000" y="76"/>
                    <a:pt x="999" y="77"/>
                    <a:pt x="998" y="77"/>
                  </a:cubicBezTo>
                  <a:cubicBezTo>
                    <a:pt x="991" y="77"/>
                    <a:pt x="998" y="26"/>
                    <a:pt x="991" y="26"/>
                  </a:cubicBezTo>
                  <a:cubicBezTo>
                    <a:pt x="990" y="26"/>
                    <a:pt x="989" y="27"/>
                    <a:pt x="989" y="28"/>
                  </a:cubicBezTo>
                  <a:cubicBezTo>
                    <a:pt x="977" y="52"/>
                    <a:pt x="977" y="75"/>
                    <a:pt x="977" y="99"/>
                  </a:cubicBezTo>
                  <a:cubicBezTo>
                    <a:pt x="977" y="75"/>
                    <a:pt x="977" y="52"/>
                    <a:pt x="977" y="40"/>
                  </a:cubicBezTo>
                  <a:cubicBezTo>
                    <a:pt x="977" y="20"/>
                    <a:pt x="969" y="1"/>
                    <a:pt x="959" y="1"/>
                  </a:cubicBezTo>
                  <a:close/>
                  <a:moveTo>
                    <a:pt x="203" y="397"/>
                  </a:moveTo>
                  <a:lnTo>
                    <a:pt x="203" y="397"/>
                  </a:lnTo>
                  <a:cubicBezTo>
                    <a:pt x="205" y="398"/>
                    <a:pt x="207" y="400"/>
                    <a:pt x="208" y="401"/>
                  </a:cubicBezTo>
                  <a:lnTo>
                    <a:pt x="208" y="401"/>
                  </a:lnTo>
                  <a:cubicBezTo>
                    <a:pt x="207" y="400"/>
                    <a:pt x="205" y="398"/>
                    <a:pt x="203" y="397"/>
                  </a:cubicBezTo>
                  <a:close/>
                  <a:moveTo>
                    <a:pt x="1628" y="416"/>
                  </a:moveTo>
                  <a:cubicBezTo>
                    <a:pt x="1626" y="417"/>
                    <a:pt x="1623" y="419"/>
                    <a:pt x="1620" y="421"/>
                  </a:cubicBezTo>
                  <a:cubicBezTo>
                    <a:pt x="1618" y="425"/>
                    <a:pt x="1617" y="426"/>
                    <a:pt x="1618" y="426"/>
                  </a:cubicBezTo>
                  <a:cubicBezTo>
                    <a:pt x="1619" y="426"/>
                    <a:pt x="1623" y="422"/>
                    <a:pt x="1628" y="416"/>
                  </a:cubicBezTo>
                  <a:close/>
                  <a:moveTo>
                    <a:pt x="1641" y="501"/>
                  </a:moveTo>
                  <a:cubicBezTo>
                    <a:pt x="1630" y="507"/>
                    <a:pt x="1620" y="516"/>
                    <a:pt x="1620" y="516"/>
                  </a:cubicBezTo>
                  <a:cubicBezTo>
                    <a:pt x="1620" y="516"/>
                    <a:pt x="1630" y="509"/>
                    <a:pt x="1641" y="501"/>
                  </a:cubicBezTo>
                  <a:close/>
                  <a:moveTo>
                    <a:pt x="260" y="346"/>
                  </a:moveTo>
                  <a:cubicBezTo>
                    <a:pt x="259" y="346"/>
                    <a:pt x="260" y="347"/>
                    <a:pt x="262" y="349"/>
                  </a:cubicBezTo>
                  <a:cubicBezTo>
                    <a:pt x="274" y="361"/>
                    <a:pt x="262" y="361"/>
                    <a:pt x="262" y="361"/>
                  </a:cubicBezTo>
                  <a:cubicBezTo>
                    <a:pt x="262" y="361"/>
                    <a:pt x="246" y="356"/>
                    <a:pt x="236" y="356"/>
                  </a:cubicBezTo>
                  <a:cubicBezTo>
                    <a:pt x="231" y="356"/>
                    <a:pt x="227" y="357"/>
                    <a:pt x="227" y="361"/>
                  </a:cubicBezTo>
                  <a:cubicBezTo>
                    <a:pt x="235" y="370"/>
                    <a:pt x="243" y="378"/>
                    <a:pt x="239" y="378"/>
                  </a:cubicBezTo>
                  <a:cubicBezTo>
                    <a:pt x="237" y="378"/>
                    <a:pt x="234" y="377"/>
                    <a:pt x="227" y="373"/>
                  </a:cubicBezTo>
                  <a:cubicBezTo>
                    <a:pt x="226" y="372"/>
                    <a:pt x="225" y="372"/>
                    <a:pt x="225" y="372"/>
                  </a:cubicBezTo>
                  <a:lnTo>
                    <a:pt x="225" y="372"/>
                  </a:lnTo>
                  <a:cubicBezTo>
                    <a:pt x="221" y="372"/>
                    <a:pt x="236" y="407"/>
                    <a:pt x="223" y="407"/>
                  </a:cubicBezTo>
                  <a:cubicBezTo>
                    <a:pt x="219" y="407"/>
                    <a:pt x="215" y="405"/>
                    <a:pt x="208" y="401"/>
                  </a:cubicBezTo>
                  <a:lnTo>
                    <a:pt x="208" y="401"/>
                  </a:lnTo>
                  <a:cubicBezTo>
                    <a:pt x="234" y="421"/>
                    <a:pt x="203" y="421"/>
                    <a:pt x="203" y="433"/>
                  </a:cubicBezTo>
                  <a:cubicBezTo>
                    <a:pt x="203" y="433"/>
                    <a:pt x="227" y="445"/>
                    <a:pt x="227" y="456"/>
                  </a:cubicBezTo>
                  <a:cubicBezTo>
                    <a:pt x="230" y="460"/>
                    <a:pt x="229" y="461"/>
                    <a:pt x="227" y="461"/>
                  </a:cubicBezTo>
                  <a:cubicBezTo>
                    <a:pt x="221" y="461"/>
                    <a:pt x="203" y="453"/>
                    <a:pt x="203" y="445"/>
                  </a:cubicBezTo>
                  <a:cubicBezTo>
                    <a:pt x="188" y="433"/>
                    <a:pt x="180" y="429"/>
                    <a:pt x="176" y="429"/>
                  </a:cubicBezTo>
                  <a:cubicBezTo>
                    <a:pt x="168" y="429"/>
                    <a:pt x="179" y="448"/>
                    <a:pt x="179" y="456"/>
                  </a:cubicBezTo>
                  <a:cubicBezTo>
                    <a:pt x="179" y="465"/>
                    <a:pt x="167" y="473"/>
                    <a:pt x="156" y="473"/>
                  </a:cubicBezTo>
                  <a:cubicBezTo>
                    <a:pt x="151" y="473"/>
                    <a:pt x="147" y="472"/>
                    <a:pt x="143" y="468"/>
                  </a:cubicBezTo>
                  <a:lnTo>
                    <a:pt x="143" y="468"/>
                  </a:lnTo>
                  <a:cubicBezTo>
                    <a:pt x="143" y="469"/>
                    <a:pt x="145" y="470"/>
                    <a:pt x="155" y="480"/>
                  </a:cubicBezTo>
                  <a:cubicBezTo>
                    <a:pt x="179" y="480"/>
                    <a:pt x="155" y="492"/>
                    <a:pt x="155" y="492"/>
                  </a:cubicBezTo>
                  <a:lnTo>
                    <a:pt x="143" y="492"/>
                  </a:lnTo>
                  <a:cubicBezTo>
                    <a:pt x="135" y="492"/>
                    <a:pt x="127" y="487"/>
                    <a:pt x="123" y="487"/>
                  </a:cubicBezTo>
                  <a:cubicBezTo>
                    <a:pt x="121" y="487"/>
                    <a:pt x="119" y="488"/>
                    <a:pt x="119" y="492"/>
                  </a:cubicBezTo>
                  <a:cubicBezTo>
                    <a:pt x="131" y="504"/>
                    <a:pt x="143" y="516"/>
                    <a:pt x="155" y="516"/>
                  </a:cubicBezTo>
                  <a:cubicBezTo>
                    <a:pt x="155" y="520"/>
                    <a:pt x="151" y="521"/>
                    <a:pt x="146" y="521"/>
                  </a:cubicBezTo>
                  <a:cubicBezTo>
                    <a:pt x="135" y="521"/>
                    <a:pt x="119" y="516"/>
                    <a:pt x="119" y="516"/>
                  </a:cubicBezTo>
                  <a:cubicBezTo>
                    <a:pt x="108" y="516"/>
                    <a:pt x="96" y="528"/>
                    <a:pt x="96" y="528"/>
                  </a:cubicBezTo>
                  <a:cubicBezTo>
                    <a:pt x="84" y="540"/>
                    <a:pt x="84" y="552"/>
                    <a:pt x="96" y="564"/>
                  </a:cubicBezTo>
                  <a:cubicBezTo>
                    <a:pt x="96" y="564"/>
                    <a:pt x="119" y="587"/>
                    <a:pt x="119" y="587"/>
                  </a:cubicBezTo>
                  <a:cubicBezTo>
                    <a:pt x="108" y="576"/>
                    <a:pt x="96" y="576"/>
                    <a:pt x="84" y="564"/>
                  </a:cubicBezTo>
                  <a:cubicBezTo>
                    <a:pt x="72" y="564"/>
                    <a:pt x="72" y="576"/>
                    <a:pt x="72" y="576"/>
                  </a:cubicBezTo>
                  <a:cubicBezTo>
                    <a:pt x="72" y="587"/>
                    <a:pt x="84" y="599"/>
                    <a:pt x="84" y="599"/>
                  </a:cubicBezTo>
                  <a:cubicBezTo>
                    <a:pt x="84" y="611"/>
                    <a:pt x="84" y="611"/>
                    <a:pt x="72" y="611"/>
                  </a:cubicBezTo>
                  <a:cubicBezTo>
                    <a:pt x="72" y="611"/>
                    <a:pt x="69" y="610"/>
                    <a:pt x="64" y="610"/>
                  </a:cubicBezTo>
                  <a:lnTo>
                    <a:pt x="64" y="610"/>
                  </a:lnTo>
                  <a:cubicBezTo>
                    <a:pt x="66" y="607"/>
                    <a:pt x="58" y="602"/>
                    <a:pt x="36" y="587"/>
                  </a:cubicBezTo>
                  <a:lnTo>
                    <a:pt x="36" y="587"/>
                  </a:lnTo>
                  <a:lnTo>
                    <a:pt x="47" y="608"/>
                  </a:lnTo>
                  <a:lnTo>
                    <a:pt x="47" y="608"/>
                  </a:lnTo>
                  <a:cubicBezTo>
                    <a:pt x="37" y="609"/>
                    <a:pt x="31" y="612"/>
                    <a:pt x="36" y="623"/>
                  </a:cubicBezTo>
                  <a:cubicBezTo>
                    <a:pt x="60" y="647"/>
                    <a:pt x="48" y="647"/>
                    <a:pt x="36" y="659"/>
                  </a:cubicBezTo>
                  <a:cubicBezTo>
                    <a:pt x="24" y="659"/>
                    <a:pt x="72" y="671"/>
                    <a:pt x="72" y="683"/>
                  </a:cubicBezTo>
                  <a:cubicBezTo>
                    <a:pt x="72" y="683"/>
                    <a:pt x="41" y="667"/>
                    <a:pt x="29" y="667"/>
                  </a:cubicBezTo>
                  <a:cubicBezTo>
                    <a:pt x="26" y="667"/>
                    <a:pt x="24" y="668"/>
                    <a:pt x="24" y="671"/>
                  </a:cubicBezTo>
                  <a:cubicBezTo>
                    <a:pt x="36" y="671"/>
                    <a:pt x="48" y="683"/>
                    <a:pt x="60" y="695"/>
                  </a:cubicBezTo>
                  <a:cubicBezTo>
                    <a:pt x="52" y="687"/>
                    <a:pt x="47" y="684"/>
                    <a:pt x="44" y="684"/>
                  </a:cubicBezTo>
                  <a:cubicBezTo>
                    <a:pt x="36" y="684"/>
                    <a:pt x="36" y="698"/>
                    <a:pt x="36" y="706"/>
                  </a:cubicBezTo>
                  <a:cubicBezTo>
                    <a:pt x="36" y="709"/>
                    <a:pt x="34" y="710"/>
                    <a:pt x="32" y="710"/>
                  </a:cubicBezTo>
                  <a:cubicBezTo>
                    <a:pt x="25" y="710"/>
                    <a:pt x="11" y="703"/>
                    <a:pt x="4" y="703"/>
                  </a:cubicBezTo>
                  <a:cubicBezTo>
                    <a:pt x="2" y="703"/>
                    <a:pt x="0" y="704"/>
                    <a:pt x="0" y="706"/>
                  </a:cubicBezTo>
                  <a:cubicBezTo>
                    <a:pt x="0" y="716"/>
                    <a:pt x="55" y="734"/>
                    <a:pt x="76" y="734"/>
                  </a:cubicBezTo>
                  <a:cubicBezTo>
                    <a:pt x="81" y="734"/>
                    <a:pt x="84" y="733"/>
                    <a:pt x="84" y="730"/>
                  </a:cubicBezTo>
                  <a:cubicBezTo>
                    <a:pt x="84" y="730"/>
                    <a:pt x="121" y="768"/>
                    <a:pt x="138" y="768"/>
                  </a:cubicBezTo>
                  <a:cubicBezTo>
                    <a:pt x="140" y="768"/>
                    <a:pt x="142" y="767"/>
                    <a:pt x="143" y="766"/>
                  </a:cubicBezTo>
                  <a:lnTo>
                    <a:pt x="131" y="754"/>
                  </a:lnTo>
                  <a:lnTo>
                    <a:pt x="131" y="742"/>
                  </a:lnTo>
                  <a:cubicBezTo>
                    <a:pt x="131" y="730"/>
                    <a:pt x="131" y="730"/>
                    <a:pt x="108" y="718"/>
                  </a:cubicBezTo>
                  <a:cubicBezTo>
                    <a:pt x="84" y="706"/>
                    <a:pt x="119" y="706"/>
                    <a:pt x="72" y="683"/>
                  </a:cubicBezTo>
                  <a:lnTo>
                    <a:pt x="72" y="683"/>
                  </a:lnTo>
                  <a:cubicBezTo>
                    <a:pt x="84" y="689"/>
                    <a:pt x="96" y="692"/>
                    <a:pt x="108" y="692"/>
                  </a:cubicBezTo>
                  <a:cubicBezTo>
                    <a:pt x="119" y="692"/>
                    <a:pt x="131" y="689"/>
                    <a:pt x="143" y="683"/>
                  </a:cubicBezTo>
                  <a:lnTo>
                    <a:pt x="155" y="683"/>
                  </a:lnTo>
                  <a:cubicBezTo>
                    <a:pt x="179" y="695"/>
                    <a:pt x="191" y="695"/>
                    <a:pt x="203" y="695"/>
                  </a:cubicBezTo>
                  <a:lnTo>
                    <a:pt x="167" y="671"/>
                  </a:lnTo>
                  <a:lnTo>
                    <a:pt x="191" y="671"/>
                  </a:lnTo>
                  <a:cubicBezTo>
                    <a:pt x="179" y="659"/>
                    <a:pt x="167" y="647"/>
                    <a:pt x="155" y="635"/>
                  </a:cubicBezTo>
                  <a:lnTo>
                    <a:pt x="143" y="635"/>
                  </a:lnTo>
                  <a:cubicBezTo>
                    <a:pt x="149" y="629"/>
                    <a:pt x="152" y="626"/>
                    <a:pt x="155" y="626"/>
                  </a:cubicBezTo>
                  <a:cubicBezTo>
                    <a:pt x="158" y="626"/>
                    <a:pt x="161" y="629"/>
                    <a:pt x="167" y="635"/>
                  </a:cubicBezTo>
                  <a:cubicBezTo>
                    <a:pt x="179" y="635"/>
                    <a:pt x="203" y="635"/>
                    <a:pt x="191" y="623"/>
                  </a:cubicBezTo>
                  <a:cubicBezTo>
                    <a:pt x="179" y="611"/>
                    <a:pt x="179" y="587"/>
                    <a:pt x="191" y="587"/>
                  </a:cubicBezTo>
                  <a:cubicBezTo>
                    <a:pt x="200" y="587"/>
                    <a:pt x="218" y="603"/>
                    <a:pt x="224" y="603"/>
                  </a:cubicBezTo>
                  <a:cubicBezTo>
                    <a:pt x="226" y="603"/>
                    <a:pt x="227" y="602"/>
                    <a:pt x="227" y="599"/>
                  </a:cubicBezTo>
                  <a:cubicBezTo>
                    <a:pt x="215" y="587"/>
                    <a:pt x="167" y="576"/>
                    <a:pt x="179" y="564"/>
                  </a:cubicBezTo>
                  <a:cubicBezTo>
                    <a:pt x="179" y="562"/>
                    <a:pt x="180" y="562"/>
                    <a:pt x="181" y="562"/>
                  </a:cubicBezTo>
                  <a:cubicBezTo>
                    <a:pt x="190" y="562"/>
                    <a:pt x="228" y="589"/>
                    <a:pt x="245" y="589"/>
                  </a:cubicBezTo>
                  <a:cubicBezTo>
                    <a:pt x="247" y="589"/>
                    <a:pt x="249" y="589"/>
                    <a:pt x="250" y="587"/>
                  </a:cubicBezTo>
                  <a:cubicBezTo>
                    <a:pt x="250" y="576"/>
                    <a:pt x="227" y="576"/>
                    <a:pt x="215" y="564"/>
                  </a:cubicBezTo>
                  <a:cubicBezTo>
                    <a:pt x="215" y="552"/>
                    <a:pt x="227" y="552"/>
                    <a:pt x="238" y="540"/>
                  </a:cubicBezTo>
                  <a:cubicBezTo>
                    <a:pt x="250" y="540"/>
                    <a:pt x="298" y="540"/>
                    <a:pt x="298" y="516"/>
                  </a:cubicBezTo>
                  <a:cubicBezTo>
                    <a:pt x="298" y="492"/>
                    <a:pt x="286" y="504"/>
                    <a:pt x="274" y="492"/>
                  </a:cubicBezTo>
                  <a:cubicBezTo>
                    <a:pt x="274" y="488"/>
                    <a:pt x="276" y="487"/>
                    <a:pt x="278" y="487"/>
                  </a:cubicBezTo>
                  <a:cubicBezTo>
                    <a:pt x="282" y="487"/>
                    <a:pt x="290" y="492"/>
                    <a:pt x="298" y="492"/>
                  </a:cubicBezTo>
                  <a:cubicBezTo>
                    <a:pt x="300" y="494"/>
                    <a:pt x="302" y="495"/>
                    <a:pt x="304" y="495"/>
                  </a:cubicBezTo>
                  <a:cubicBezTo>
                    <a:pt x="309" y="495"/>
                    <a:pt x="308" y="478"/>
                    <a:pt x="298" y="468"/>
                  </a:cubicBezTo>
                  <a:cubicBezTo>
                    <a:pt x="291" y="461"/>
                    <a:pt x="288" y="455"/>
                    <a:pt x="292" y="455"/>
                  </a:cubicBezTo>
                  <a:lnTo>
                    <a:pt x="292" y="455"/>
                  </a:lnTo>
                  <a:cubicBezTo>
                    <a:pt x="294" y="455"/>
                    <a:pt x="300" y="458"/>
                    <a:pt x="310" y="468"/>
                  </a:cubicBezTo>
                  <a:cubicBezTo>
                    <a:pt x="298" y="456"/>
                    <a:pt x="274" y="433"/>
                    <a:pt x="262" y="421"/>
                  </a:cubicBezTo>
                  <a:lnTo>
                    <a:pt x="262" y="421"/>
                  </a:lnTo>
                  <a:cubicBezTo>
                    <a:pt x="262" y="421"/>
                    <a:pt x="298" y="445"/>
                    <a:pt x="298" y="445"/>
                  </a:cubicBezTo>
                  <a:cubicBezTo>
                    <a:pt x="301" y="448"/>
                    <a:pt x="304" y="449"/>
                    <a:pt x="306" y="449"/>
                  </a:cubicBezTo>
                  <a:cubicBezTo>
                    <a:pt x="310" y="449"/>
                    <a:pt x="310" y="441"/>
                    <a:pt x="310" y="433"/>
                  </a:cubicBezTo>
                  <a:cubicBezTo>
                    <a:pt x="310" y="425"/>
                    <a:pt x="310" y="414"/>
                    <a:pt x="315" y="414"/>
                  </a:cubicBezTo>
                  <a:cubicBezTo>
                    <a:pt x="319" y="414"/>
                    <a:pt x="324" y="419"/>
                    <a:pt x="334" y="433"/>
                  </a:cubicBezTo>
                  <a:cubicBezTo>
                    <a:pt x="338" y="437"/>
                    <a:pt x="341" y="439"/>
                    <a:pt x="343" y="439"/>
                  </a:cubicBezTo>
                  <a:cubicBezTo>
                    <a:pt x="349" y="439"/>
                    <a:pt x="336" y="409"/>
                    <a:pt x="346" y="409"/>
                  </a:cubicBezTo>
                  <a:cubicBezTo>
                    <a:pt x="346" y="408"/>
                    <a:pt x="346" y="407"/>
                    <a:pt x="347" y="407"/>
                  </a:cubicBezTo>
                  <a:cubicBezTo>
                    <a:pt x="354" y="407"/>
                    <a:pt x="392" y="443"/>
                    <a:pt x="397" y="443"/>
                  </a:cubicBezTo>
                  <a:cubicBezTo>
                    <a:pt x="399" y="443"/>
                    <a:pt x="398" y="440"/>
                    <a:pt x="393" y="433"/>
                  </a:cubicBezTo>
                  <a:cubicBezTo>
                    <a:pt x="358" y="409"/>
                    <a:pt x="334" y="385"/>
                    <a:pt x="286" y="361"/>
                  </a:cubicBezTo>
                  <a:cubicBezTo>
                    <a:pt x="286" y="361"/>
                    <a:pt x="263" y="346"/>
                    <a:pt x="260" y="346"/>
                  </a:cubicBezTo>
                  <a:close/>
                  <a:moveTo>
                    <a:pt x="1977" y="814"/>
                  </a:moveTo>
                  <a:lnTo>
                    <a:pt x="1953" y="826"/>
                  </a:lnTo>
                  <a:lnTo>
                    <a:pt x="1977" y="826"/>
                  </a:lnTo>
                  <a:lnTo>
                    <a:pt x="1977" y="814"/>
                  </a:lnTo>
                  <a:close/>
                  <a:moveTo>
                    <a:pt x="1988" y="820"/>
                  </a:moveTo>
                  <a:cubicBezTo>
                    <a:pt x="1985" y="820"/>
                    <a:pt x="1981" y="822"/>
                    <a:pt x="1977" y="826"/>
                  </a:cubicBezTo>
                  <a:lnTo>
                    <a:pt x="1989" y="826"/>
                  </a:lnTo>
                  <a:cubicBezTo>
                    <a:pt x="1997" y="826"/>
                    <a:pt x="1994" y="820"/>
                    <a:pt x="1988" y="820"/>
                  </a:cubicBezTo>
                  <a:close/>
                  <a:moveTo>
                    <a:pt x="1786" y="861"/>
                  </a:moveTo>
                  <a:cubicBezTo>
                    <a:pt x="1778" y="861"/>
                    <a:pt x="1770" y="867"/>
                    <a:pt x="1773" y="867"/>
                  </a:cubicBezTo>
                  <a:cubicBezTo>
                    <a:pt x="1774" y="867"/>
                    <a:pt x="1778" y="865"/>
                    <a:pt x="1786" y="861"/>
                  </a:cubicBezTo>
                  <a:close/>
                  <a:moveTo>
                    <a:pt x="2048" y="945"/>
                  </a:moveTo>
                  <a:lnTo>
                    <a:pt x="2048" y="945"/>
                  </a:lnTo>
                  <a:cubicBezTo>
                    <a:pt x="2000" y="951"/>
                    <a:pt x="2008" y="958"/>
                    <a:pt x="2022" y="958"/>
                  </a:cubicBezTo>
                  <a:cubicBezTo>
                    <a:pt x="2033" y="958"/>
                    <a:pt x="2048" y="955"/>
                    <a:pt x="2048" y="945"/>
                  </a:cubicBezTo>
                  <a:close/>
                  <a:moveTo>
                    <a:pt x="135" y="963"/>
                  </a:moveTo>
                  <a:cubicBezTo>
                    <a:pt x="133" y="963"/>
                    <a:pt x="131" y="964"/>
                    <a:pt x="131" y="968"/>
                  </a:cubicBezTo>
                  <a:lnTo>
                    <a:pt x="155" y="968"/>
                  </a:lnTo>
                  <a:cubicBezTo>
                    <a:pt x="147" y="968"/>
                    <a:pt x="139" y="963"/>
                    <a:pt x="135" y="963"/>
                  </a:cubicBezTo>
                  <a:close/>
                  <a:moveTo>
                    <a:pt x="131" y="1290"/>
                  </a:moveTo>
                  <a:cubicBezTo>
                    <a:pt x="131" y="1307"/>
                    <a:pt x="112" y="1318"/>
                    <a:pt x="97" y="1318"/>
                  </a:cubicBezTo>
                  <a:cubicBezTo>
                    <a:pt x="92" y="1318"/>
                    <a:pt x="87" y="1317"/>
                    <a:pt x="84" y="1314"/>
                  </a:cubicBezTo>
                  <a:lnTo>
                    <a:pt x="72" y="1302"/>
                  </a:lnTo>
                  <a:lnTo>
                    <a:pt x="131" y="1290"/>
                  </a:lnTo>
                  <a:close/>
                  <a:moveTo>
                    <a:pt x="77" y="1334"/>
                  </a:moveTo>
                  <a:cubicBezTo>
                    <a:pt x="75" y="1335"/>
                    <a:pt x="73" y="1336"/>
                    <a:pt x="72" y="1338"/>
                  </a:cubicBezTo>
                  <a:cubicBezTo>
                    <a:pt x="72" y="1338"/>
                    <a:pt x="73" y="1339"/>
                    <a:pt x="74" y="1339"/>
                  </a:cubicBezTo>
                  <a:lnTo>
                    <a:pt x="74" y="1339"/>
                  </a:lnTo>
                  <a:cubicBezTo>
                    <a:pt x="75" y="1337"/>
                    <a:pt x="76" y="1335"/>
                    <a:pt x="77" y="1334"/>
                  </a:cubicBezTo>
                  <a:close/>
                  <a:moveTo>
                    <a:pt x="1774" y="1338"/>
                  </a:moveTo>
                  <a:cubicBezTo>
                    <a:pt x="1768" y="1338"/>
                    <a:pt x="1772" y="1341"/>
                    <a:pt x="1779" y="1342"/>
                  </a:cubicBezTo>
                  <a:lnTo>
                    <a:pt x="1779" y="1342"/>
                  </a:lnTo>
                  <a:lnTo>
                    <a:pt x="1774" y="1338"/>
                  </a:lnTo>
                  <a:close/>
                  <a:moveTo>
                    <a:pt x="84" y="778"/>
                  </a:moveTo>
                  <a:lnTo>
                    <a:pt x="84" y="790"/>
                  </a:lnTo>
                  <a:lnTo>
                    <a:pt x="60" y="790"/>
                  </a:lnTo>
                  <a:cubicBezTo>
                    <a:pt x="36" y="790"/>
                    <a:pt x="36" y="802"/>
                    <a:pt x="36" y="814"/>
                  </a:cubicBezTo>
                  <a:cubicBezTo>
                    <a:pt x="36" y="810"/>
                    <a:pt x="40" y="809"/>
                    <a:pt x="46" y="809"/>
                  </a:cubicBezTo>
                  <a:cubicBezTo>
                    <a:pt x="60" y="809"/>
                    <a:pt x="84" y="817"/>
                    <a:pt x="84" y="826"/>
                  </a:cubicBezTo>
                  <a:cubicBezTo>
                    <a:pt x="72" y="826"/>
                    <a:pt x="60" y="826"/>
                    <a:pt x="60" y="814"/>
                  </a:cubicBezTo>
                  <a:lnTo>
                    <a:pt x="36" y="814"/>
                  </a:lnTo>
                  <a:cubicBezTo>
                    <a:pt x="36" y="826"/>
                    <a:pt x="84" y="826"/>
                    <a:pt x="84" y="837"/>
                  </a:cubicBezTo>
                  <a:cubicBezTo>
                    <a:pt x="84" y="849"/>
                    <a:pt x="84" y="849"/>
                    <a:pt x="60" y="849"/>
                  </a:cubicBezTo>
                  <a:lnTo>
                    <a:pt x="36" y="849"/>
                  </a:lnTo>
                  <a:cubicBezTo>
                    <a:pt x="36" y="849"/>
                    <a:pt x="36" y="849"/>
                    <a:pt x="60" y="861"/>
                  </a:cubicBezTo>
                  <a:cubicBezTo>
                    <a:pt x="84" y="873"/>
                    <a:pt x="84" y="873"/>
                    <a:pt x="60" y="873"/>
                  </a:cubicBezTo>
                  <a:cubicBezTo>
                    <a:pt x="52" y="873"/>
                    <a:pt x="33" y="863"/>
                    <a:pt x="22" y="863"/>
                  </a:cubicBezTo>
                  <a:cubicBezTo>
                    <a:pt x="16" y="863"/>
                    <a:pt x="12" y="865"/>
                    <a:pt x="12" y="873"/>
                  </a:cubicBezTo>
                  <a:cubicBezTo>
                    <a:pt x="0" y="885"/>
                    <a:pt x="24" y="885"/>
                    <a:pt x="48" y="897"/>
                  </a:cubicBezTo>
                  <a:cubicBezTo>
                    <a:pt x="48" y="909"/>
                    <a:pt x="72" y="933"/>
                    <a:pt x="72" y="933"/>
                  </a:cubicBezTo>
                  <a:cubicBezTo>
                    <a:pt x="60" y="933"/>
                    <a:pt x="24" y="909"/>
                    <a:pt x="12" y="909"/>
                  </a:cubicBezTo>
                  <a:lnTo>
                    <a:pt x="12" y="909"/>
                  </a:lnTo>
                  <a:cubicBezTo>
                    <a:pt x="24" y="909"/>
                    <a:pt x="36" y="945"/>
                    <a:pt x="36" y="957"/>
                  </a:cubicBezTo>
                  <a:cubicBezTo>
                    <a:pt x="48" y="957"/>
                    <a:pt x="48" y="957"/>
                    <a:pt x="24" y="968"/>
                  </a:cubicBezTo>
                  <a:cubicBezTo>
                    <a:pt x="12" y="968"/>
                    <a:pt x="24" y="968"/>
                    <a:pt x="24" y="980"/>
                  </a:cubicBezTo>
                  <a:cubicBezTo>
                    <a:pt x="24" y="986"/>
                    <a:pt x="24" y="986"/>
                    <a:pt x="23" y="986"/>
                  </a:cubicBezTo>
                  <a:cubicBezTo>
                    <a:pt x="21" y="986"/>
                    <a:pt x="18" y="986"/>
                    <a:pt x="12" y="992"/>
                  </a:cubicBezTo>
                  <a:lnTo>
                    <a:pt x="72" y="992"/>
                  </a:lnTo>
                  <a:cubicBezTo>
                    <a:pt x="68" y="992"/>
                    <a:pt x="65" y="992"/>
                    <a:pt x="62" y="992"/>
                  </a:cubicBezTo>
                  <a:lnTo>
                    <a:pt x="62" y="992"/>
                  </a:lnTo>
                  <a:cubicBezTo>
                    <a:pt x="52" y="992"/>
                    <a:pt x="43" y="992"/>
                    <a:pt x="36" y="992"/>
                  </a:cubicBezTo>
                  <a:cubicBezTo>
                    <a:pt x="29" y="999"/>
                    <a:pt x="30" y="1002"/>
                    <a:pt x="37" y="1003"/>
                  </a:cubicBezTo>
                  <a:lnTo>
                    <a:pt x="37" y="1003"/>
                  </a:lnTo>
                  <a:cubicBezTo>
                    <a:pt x="45" y="995"/>
                    <a:pt x="54" y="993"/>
                    <a:pt x="62" y="992"/>
                  </a:cubicBezTo>
                  <a:lnTo>
                    <a:pt x="62" y="992"/>
                  </a:lnTo>
                  <a:cubicBezTo>
                    <a:pt x="87" y="993"/>
                    <a:pt x="113" y="996"/>
                    <a:pt x="96" y="1004"/>
                  </a:cubicBezTo>
                  <a:cubicBezTo>
                    <a:pt x="84" y="1004"/>
                    <a:pt x="84" y="1016"/>
                    <a:pt x="72" y="1016"/>
                  </a:cubicBezTo>
                  <a:lnTo>
                    <a:pt x="60" y="1004"/>
                  </a:lnTo>
                  <a:cubicBezTo>
                    <a:pt x="50" y="1004"/>
                    <a:pt x="42" y="1004"/>
                    <a:pt x="37" y="1003"/>
                  </a:cubicBezTo>
                  <a:lnTo>
                    <a:pt x="37" y="1003"/>
                  </a:lnTo>
                  <a:cubicBezTo>
                    <a:pt x="37" y="1004"/>
                    <a:pt x="36" y="1004"/>
                    <a:pt x="36" y="1004"/>
                  </a:cubicBezTo>
                  <a:cubicBezTo>
                    <a:pt x="24" y="1004"/>
                    <a:pt x="36" y="1016"/>
                    <a:pt x="48" y="1016"/>
                  </a:cubicBezTo>
                  <a:cubicBezTo>
                    <a:pt x="48" y="1028"/>
                    <a:pt x="36" y="1028"/>
                    <a:pt x="36" y="1028"/>
                  </a:cubicBezTo>
                  <a:lnTo>
                    <a:pt x="24" y="1028"/>
                  </a:lnTo>
                  <a:cubicBezTo>
                    <a:pt x="24" y="1028"/>
                    <a:pt x="36" y="1028"/>
                    <a:pt x="48" y="1040"/>
                  </a:cubicBezTo>
                  <a:cubicBezTo>
                    <a:pt x="48" y="1049"/>
                    <a:pt x="46" y="1051"/>
                    <a:pt x="44" y="1051"/>
                  </a:cubicBezTo>
                  <a:cubicBezTo>
                    <a:pt x="42" y="1051"/>
                    <a:pt x="39" y="1048"/>
                    <a:pt x="38" y="1048"/>
                  </a:cubicBezTo>
                  <a:cubicBezTo>
                    <a:pt x="37" y="1048"/>
                    <a:pt x="36" y="1049"/>
                    <a:pt x="36" y="1052"/>
                  </a:cubicBezTo>
                  <a:cubicBezTo>
                    <a:pt x="24" y="1064"/>
                    <a:pt x="36" y="1087"/>
                    <a:pt x="48" y="1087"/>
                  </a:cubicBezTo>
                  <a:cubicBezTo>
                    <a:pt x="72" y="1099"/>
                    <a:pt x="72" y="1099"/>
                    <a:pt x="36" y="1099"/>
                  </a:cubicBezTo>
                  <a:lnTo>
                    <a:pt x="24" y="1099"/>
                  </a:lnTo>
                  <a:lnTo>
                    <a:pt x="24" y="1123"/>
                  </a:lnTo>
                  <a:cubicBezTo>
                    <a:pt x="24" y="1123"/>
                    <a:pt x="48" y="1123"/>
                    <a:pt x="36" y="1135"/>
                  </a:cubicBezTo>
                  <a:cubicBezTo>
                    <a:pt x="24" y="1147"/>
                    <a:pt x="12" y="1147"/>
                    <a:pt x="12" y="1147"/>
                  </a:cubicBezTo>
                  <a:cubicBezTo>
                    <a:pt x="24" y="1159"/>
                    <a:pt x="72" y="1159"/>
                    <a:pt x="60" y="1159"/>
                  </a:cubicBezTo>
                  <a:cubicBezTo>
                    <a:pt x="48" y="1171"/>
                    <a:pt x="24" y="1171"/>
                    <a:pt x="12" y="1183"/>
                  </a:cubicBezTo>
                  <a:cubicBezTo>
                    <a:pt x="12" y="1207"/>
                    <a:pt x="24" y="1230"/>
                    <a:pt x="36" y="1242"/>
                  </a:cubicBezTo>
                  <a:lnTo>
                    <a:pt x="60" y="1242"/>
                  </a:lnTo>
                  <a:cubicBezTo>
                    <a:pt x="60" y="1242"/>
                    <a:pt x="24" y="1254"/>
                    <a:pt x="24" y="1266"/>
                  </a:cubicBezTo>
                  <a:cubicBezTo>
                    <a:pt x="12" y="1266"/>
                    <a:pt x="12" y="1266"/>
                    <a:pt x="0" y="1278"/>
                  </a:cubicBezTo>
                  <a:cubicBezTo>
                    <a:pt x="0" y="1290"/>
                    <a:pt x="0" y="1290"/>
                    <a:pt x="36" y="1290"/>
                  </a:cubicBezTo>
                  <a:cubicBezTo>
                    <a:pt x="12" y="1290"/>
                    <a:pt x="48" y="1302"/>
                    <a:pt x="60" y="1302"/>
                  </a:cubicBezTo>
                  <a:cubicBezTo>
                    <a:pt x="60" y="1302"/>
                    <a:pt x="24" y="1314"/>
                    <a:pt x="24" y="1326"/>
                  </a:cubicBezTo>
                  <a:cubicBezTo>
                    <a:pt x="24" y="1326"/>
                    <a:pt x="24" y="1338"/>
                    <a:pt x="24" y="1338"/>
                  </a:cubicBezTo>
                  <a:cubicBezTo>
                    <a:pt x="24" y="1341"/>
                    <a:pt x="28" y="1343"/>
                    <a:pt x="34" y="1343"/>
                  </a:cubicBezTo>
                  <a:cubicBezTo>
                    <a:pt x="45" y="1343"/>
                    <a:pt x="64" y="1338"/>
                    <a:pt x="72" y="1338"/>
                  </a:cubicBezTo>
                  <a:cubicBezTo>
                    <a:pt x="75" y="1334"/>
                    <a:pt x="77" y="1333"/>
                    <a:pt x="77" y="1333"/>
                  </a:cubicBezTo>
                  <a:lnTo>
                    <a:pt x="77" y="1333"/>
                  </a:lnTo>
                  <a:cubicBezTo>
                    <a:pt x="77" y="1333"/>
                    <a:pt x="77" y="1333"/>
                    <a:pt x="77" y="1334"/>
                  </a:cubicBezTo>
                  <a:lnTo>
                    <a:pt x="77" y="1334"/>
                  </a:lnTo>
                  <a:cubicBezTo>
                    <a:pt x="90" y="1325"/>
                    <a:pt x="110" y="1324"/>
                    <a:pt x="131" y="1314"/>
                  </a:cubicBezTo>
                  <a:lnTo>
                    <a:pt x="131" y="1314"/>
                  </a:lnTo>
                  <a:cubicBezTo>
                    <a:pt x="131" y="1314"/>
                    <a:pt x="119" y="1326"/>
                    <a:pt x="131" y="1326"/>
                  </a:cubicBezTo>
                  <a:lnTo>
                    <a:pt x="143" y="1326"/>
                  </a:lnTo>
                  <a:cubicBezTo>
                    <a:pt x="143" y="1326"/>
                    <a:pt x="119" y="1314"/>
                    <a:pt x="143" y="1302"/>
                  </a:cubicBezTo>
                  <a:cubicBezTo>
                    <a:pt x="179" y="1290"/>
                    <a:pt x="131" y="1278"/>
                    <a:pt x="131" y="1278"/>
                  </a:cubicBezTo>
                  <a:cubicBezTo>
                    <a:pt x="96" y="1278"/>
                    <a:pt x="96" y="1290"/>
                    <a:pt x="72" y="1290"/>
                  </a:cubicBezTo>
                  <a:cubicBezTo>
                    <a:pt x="72" y="1290"/>
                    <a:pt x="108" y="1278"/>
                    <a:pt x="96" y="1266"/>
                  </a:cubicBezTo>
                  <a:lnTo>
                    <a:pt x="48" y="1266"/>
                  </a:lnTo>
                  <a:cubicBezTo>
                    <a:pt x="69" y="1266"/>
                    <a:pt x="156" y="1228"/>
                    <a:pt x="133" y="1228"/>
                  </a:cubicBezTo>
                  <a:cubicBezTo>
                    <a:pt x="131" y="1228"/>
                    <a:pt x="126" y="1229"/>
                    <a:pt x="119" y="1230"/>
                  </a:cubicBezTo>
                  <a:lnTo>
                    <a:pt x="84" y="1230"/>
                  </a:lnTo>
                  <a:cubicBezTo>
                    <a:pt x="72" y="1230"/>
                    <a:pt x="72" y="1230"/>
                    <a:pt x="72" y="1218"/>
                  </a:cubicBezTo>
                  <a:cubicBezTo>
                    <a:pt x="72" y="1207"/>
                    <a:pt x="131" y="1207"/>
                    <a:pt x="131" y="1195"/>
                  </a:cubicBezTo>
                  <a:cubicBezTo>
                    <a:pt x="143" y="1195"/>
                    <a:pt x="143" y="1183"/>
                    <a:pt x="131" y="1183"/>
                  </a:cubicBezTo>
                  <a:lnTo>
                    <a:pt x="96" y="1183"/>
                  </a:lnTo>
                  <a:cubicBezTo>
                    <a:pt x="96" y="1183"/>
                    <a:pt x="96" y="1171"/>
                    <a:pt x="119" y="1171"/>
                  </a:cubicBezTo>
                  <a:lnTo>
                    <a:pt x="143" y="1171"/>
                  </a:lnTo>
                  <a:cubicBezTo>
                    <a:pt x="155" y="1171"/>
                    <a:pt x="60" y="1159"/>
                    <a:pt x="96" y="1147"/>
                  </a:cubicBezTo>
                  <a:lnTo>
                    <a:pt x="96" y="1147"/>
                  </a:lnTo>
                  <a:lnTo>
                    <a:pt x="108" y="1159"/>
                  </a:lnTo>
                  <a:cubicBezTo>
                    <a:pt x="143" y="1147"/>
                    <a:pt x="131" y="1147"/>
                    <a:pt x="96" y="1147"/>
                  </a:cubicBezTo>
                  <a:cubicBezTo>
                    <a:pt x="119" y="1147"/>
                    <a:pt x="143" y="1147"/>
                    <a:pt x="143" y="1135"/>
                  </a:cubicBezTo>
                  <a:cubicBezTo>
                    <a:pt x="143" y="1135"/>
                    <a:pt x="131" y="1123"/>
                    <a:pt x="131" y="1123"/>
                  </a:cubicBezTo>
                  <a:cubicBezTo>
                    <a:pt x="131" y="1123"/>
                    <a:pt x="84" y="1147"/>
                    <a:pt x="84" y="1147"/>
                  </a:cubicBezTo>
                  <a:cubicBezTo>
                    <a:pt x="96" y="1135"/>
                    <a:pt x="96" y="1123"/>
                    <a:pt x="96" y="1123"/>
                  </a:cubicBezTo>
                  <a:lnTo>
                    <a:pt x="96" y="1111"/>
                  </a:lnTo>
                  <a:lnTo>
                    <a:pt x="131" y="1111"/>
                  </a:lnTo>
                  <a:cubicBezTo>
                    <a:pt x="155" y="1111"/>
                    <a:pt x="131" y="1111"/>
                    <a:pt x="131" y="1099"/>
                  </a:cubicBezTo>
                  <a:cubicBezTo>
                    <a:pt x="125" y="1093"/>
                    <a:pt x="116" y="1093"/>
                    <a:pt x="110" y="1093"/>
                  </a:cubicBezTo>
                  <a:cubicBezTo>
                    <a:pt x="105" y="1093"/>
                    <a:pt x="102" y="1093"/>
                    <a:pt x="108" y="1087"/>
                  </a:cubicBezTo>
                  <a:lnTo>
                    <a:pt x="143" y="1087"/>
                  </a:lnTo>
                  <a:cubicBezTo>
                    <a:pt x="131" y="1087"/>
                    <a:pt x="108" y="1087"/>
                    <a:pt x="96" y="1076"/>
                  </a:cubicBezTo>
                  <a:cubicBezTo>
                    <a:pt x="96" y="1076"/>
                    <a:pt x="84" y="1064"/>
                    <a:pt x="96" y="1064"/>
                  </a:cubicBezTo>
                  <a:lnTo>
                    <a:pt x="119" y="1064"/>
                  </a:lnTo>
                  <a:cubicBezTo>
                    <a:pt x="119" y="1064"/>
                    <a:pt x="123" y="1060"/>
                    <a:pt x="124" y="1057"/>
                  </a:cubicBezTo>
                  <a:lnTo>
                    <a:pt x="124" y="1057"/>
                  </a:lnTo>
                  <a:cubicBezTo>
                    <a:pt x="128" y="1057"/>
                    <a:pt x="131" y="1057"/>
                    <a:pt x="134" y="1057"/>
                  </a:cubicBezTo>
                  <a:cubicBezTo>
                    <a:pt x="143" y="1057"/>
                    <a:pt x="151" y="1056"/>
                    <a:pt x="155" y="1052"/>
                  </a:cubicBezTo>
                  <a:cubicBezTo>
                    <a:pt x="155" y="1028"/>
                    <a:pt x="119" y="1040"/>
                    <a:pt x="131" y="1028"/>
                  </a:cubicBezTo>
                  <a:cubicBezTo>
                    <a:pt x="155" y="1028"/>
                    <a:pt x="131" y="1016"/>
                    <a:pt x="119" y="1004"/>
                  </a:cubicBezTo>
                  <a:lnTo>
                    <a:pt x="119" y="992"/>
                  </a:lnTo>
                  <a:cubicBezTo>
                    <a:pt x="119" y="992"/>
                    <a:pt x="72" y="980"/>
                    <a:pt x="108" y="980"/>
                  </a:cubicBezTo>
                  <a:lnTo>
                    <a:pt x="155" y="980"/>
                  </a:lnTo>
                  <a:cubicBezTo>
                    <a:pt x="119" y="980"/>
                    <a:pt x="119" y="980"/>
                    <a:pt x="131" y="968"/>
                  </a:cubicBezTo>
                  <a:lnTo>
                    <a:pt x="108" y="968"/>
                  </a:lnTo>
                  <a:cubicBezTo>
                    <a:pt x="84" y="968"/>
                    <a:pt x="96" y="957"/>
                    <a:pt x="96" y="957"/>
                  </a:cubicBezTo>
                  <a:lnTo>
                    <a:pt x="131" y="957"/>
                  </a:lnTo>
                  <a:cubicBezTo>
                    <a:pt x="143" y="957"/>
                    <a:pt x="155" y="945"/>
                    <a:pt x="143" y="945"/>
                  </a:cubicBezTo>
                  <a:cubicBezTo>
                    <a:pt x="143" y="945"/>
                    <a:pt x="119" y="945"/>
                    <a:pt x="119" y="933"/>
                  </a:cubicBezTo>
                  <a:lnTo>
                    <a:pt x="119" y="921"/>
                  </a:lnTo>
                  <a:lnTo>
                    <a:pt x="119" y="885"/>
                  </a:lnTo>
                  <a:lnTo>
                    <a:pt x="143" y="885"/>
                  </a:lnTo>
                  <a:cubicBezTo>
                    <a:pt x="167" y="885"/>
                    <a:pt x="155" y="873"/>
                    <a:pt x="167" y="873"/>
                  </a:cubicBezTo>
                  <a:cubicBezTo>
                    <a:pt x="167" y="873"/>
                    <a:pt x="179" y="873"/>
                    <a:pt x="167" y="861"/>
                  </a:cubicBezTo>
                  <a:cubicBezTo>
                    <a:pt x="155" y="855"/>
                    <a:pt x="152" y="855"/>
                    <a:pt x="154" y="855"/>
                  </a:cubicBezTo>
                  <a:cubicBezTo>
                    <a:pt x="155" y="855"/>
                    <a:pt x="161" y="855"/>
                    <a:pt x="167" y="849"/>
                  </a:cubicBezTo>
                  <a:cubicBezTo>
                    <a:pt x="167" y="843"/>
                    <a:pt x="164" y="843"/>
                    <a:pt x="160" y="843"/>
                  </a:cubicBezTo>
                  <a:cubicBezTo>
                    <a:pt x="155" y="843"/>
                    <a:pt x="149" y="843"/>
                    <a:pt x="143" y="837"/>
                  </a:cubicBezTo>
                  <a:cubicBezTo>
                    <a:pt x="143" y="826"/>
                    <a:pt x="143" y="826"/>
                    <a:pt x="155" y="826"/>
                  </a:cubicBezTo>
                  <a:cubicBezTo>
                    <a:pt x="131" y="802"/>
                    <a:pt x="108" y="790"/>
                    <a:pt x="84" y="778"/>
                  </a:cubicBezTo>
                  <a:close/>
                  <a:moveTo>
                    <a:pt x="1870" y="1433"/>
                  </a:moveTo>
                  <a:cubicBezTo>
                    <a:pt x="1873" y="1436"/>
                    <a:pt x="1878" y="1438"/>
                    <a:pt x="1883" y="1440"/>
                  </a:cubicBezTo>
                  <a:lnTo>
                    <a:pt x="1883" y="1440"/>
                  </a:lnTo>
                  <a:cubicBezTo>
                    <a:pt x="1882" y="1438"/>
                    <a:pt x="1882" y="1435"/>
                    <a:pt x="1882" y="1433"/>
                  </a:cubicBezTo>
                  <a:close/>
                  <a:moveTo>
                    <a:pt x="1911" y="1437"/>
                  </a:moveTo>
                  <a:cubicBezTo>
                    <a:pt x="1913" y="1440"/>
                    <a:pt x="1916" y="1442"/>
                    <a:pt x="1917" y="1444"/>
                  </a:cubicBezTo>
                  <a:lnTo>
                    <a:pt x="1917" y="1444"/>
                  </a:lnTo>
                  <a:cubicBezTo>
                    <a:pt x="1917" y="1442"/>
                    <a:pt x="1915" y="1439"/>
                    <a:pt x="1911" y="1437"/>
                  </a:cubicBezTo>
                  <a:close/>
                  <a:moveTo>
                    <a:pt x="1917" y="1444"/>
                  </a:moveTo>
                  <a:cubicBezTo>
                    <a:pt x="1917" y="1444"/>
                    <a:pt x="1917" y="1445"/>
                    <a:pt x="1917" y="1445"/>
                  </a:cubicBezTo>
                  <a:cubicBezTo>
                    <a:pt x="1919" y="1446"/>
                    <a:pt x="1920" y="1447"/>
                    <a:pt x="1920" y="1447"/>
                  </a:cubicBezTo>
                  <a:cubicBezTo>
                    <a:pt x="1920" y="1447"/>
                    <a:pt x="1919" y="1446"/>
                    <a:pt x="1917" y="1444"/>
                  </a:cubicBezTo>
                  <a:close/>
                  <a:moveTo>
                    <a:pt x="155" y="1433"/>
                  </a:moveTo>
                  <a:cubicBezTo>
                    <a:pt x="155" y="1443"/>
                    <a:pt x="146" y="1471"/>
                    <a:pt x="136" y="1471"/>
                  </a:cubicBezTo>
                  <a:cubicBezTo>
                    <a:pt x="135" y="1471"/>
                    <a:pt x="133" y="1470"/>
                    <a:pt x="131" y="1468"/>
                  </a:cubicBezTo>
                  <a:lnTo>
                    <a:pt x="119" y="1457"/>
                  </a:lnTo>
                  <a:cubicBezTo>
                    <a:pt x="119" y="1457"/>
                    <a:pt x="155" y="1433"/>
                    <a:pt x="155" y="1433"/>
                  </a:cubicBezTo>
                  <a:close/>
                  <a:moveTo>
                    <a:pt x="167" y="1508"/>
                  </a:moveTo>
                  <a:cubicBezTo>
                    <a:pt x="162" y="1511"/>
                    <a:pt x="158" y="1513"/>
                    <a:pt x="155" y="1516"/>
                  </a:cubicBezTo>
                  <a:lnTo>
                    <a:pt x="165" y="1516"/>
                  </a:lnTo>
                  <a:cubicBezTo>
                    <a:pt x="166" y="1513"/>
                    <a:pt x="166" y="1510"/>
                    <a:pt x="167" y="1508"/>
                  </a:cubicBezTo>
                  <a:close/>
                  <a:moveTo>
                    <a:pt x="150" y="1622"/>
                  </a:moveTo>
                  <a:lnTo>
                    <a:pt x="150" y="1622"/>
                  </a:lnTo>
                  <a:cubicBezTo>
                    <a:pt x="148" y="1622"/>
                    <a:pt x="146" y="1622"/>
                    <a:pt x="143" y="1623"/>
                  </a:cubicBezTo>
                  <a:cubicBezTo>
                    <a:pt x="145" y="1623"/>
                    <a:pt x="147" y="1623"/>
                    <a:pt x="150" y="1622"/>
                  </a:cubicBezTo>
                  <a:close/>
                  <a:moveTo>
                    <a:pt x="405" y="1742"/>
                  </a:moveTo>
                  <a:cubicBezTo>
                    <a:pt x="405" y="1746"/>
                    <a:pt x="403" y="1752"/>
                    <a:pt x="399" y="1760"/>
                  </a:cubicBezTo>
                  <a:lnTo>
                    <a:pt x="399" y="1760"/>
                  </a:lnTo>
                  <a:cubicBezTo>
                    <a:pt x="405" y="1753"/>
                    <a:pt x="413" y="1742"/>
                    <a:pt x="405" y="1742"/>
                  </a:cubicBezTo>
                  <a:close/>
                  <a:moveTo>
                    <a:pt x="1298" y="1909"/>
                  </a:moveTo>
                  <a:cubicBezTo>
                    <a:pt x="1310" y="1909"/>
                    <a:pt x="1310" y="1909"/>
                    <a:pt x="1322" y="1933"/>
                  </a:cubicBezTo>
                  <a:lnTo>
                    <a:pt x="1310" y="1933"/>
                  </a:lnTo>
                  <a:cubicBezTo>
                    <a:pt x="1310" y="1945"/>
                    <a:pt x="1310" y="1945"/>
                    <a:pt x="1310" y="1945"/>
                  </a:cubicBezTo>
                  <a:cubicBezTo>
                    <a:pt x="1298" y="1945"/>
                    <a:pt x="1298" y="1909"/>
                    <a:pt x="1298" y="1909"/>
                  </a:cubicBezTo>
                  <a:close/>
                  <a:moveTo>
                    <a:pt x="1465" y="1933"/>
                  </a:moveTo>
                  <a:cubicBezTo>
                    <a:pt x="1477" y="1945"/>
                    <a:pt x="1486" y="1951"/>
                    <a:pt x="1487" y="1951"/>
                  </a:cubicBezTo>
                  <a:cubicBezTo>
                    <a:pt x="1489" y="1951"/>
                    <a:pt x="1483" y="1945"/>
                    <a:pt x="1465" y="1933"/>
                  </a:cubicBezTo>
                  <a:close/>
                  <a:moveTo>
                    <a:pt x="1185" y="2001"/>
                  </a:moveTo>
                  <a:cubicBezTo>
                    <a:pt x="1186" y="2008"/>
                    <a:pt x="1185" y="2013"/>
                    <a:pt x="1184" y="2016"/>
                  </a:cubicBezTo>
                  <a:lnTo>
                    <a:pt x="1191" y="2016"/>
                  </a:lnTo>
                  <a:cubicBezTo>
                    <a:pt x="1191" y="2011"/>
                    <a:pt x="1188" y="2005"/>
                    <a:pt x="1185" y="2001"/>
                  </a:cubicBezTo>
                  <a:close/>
                  <a:moveTo>
                    <a:pt x="1179" y="2016"/>
                  </a:moveTo>
                  <a:cubicBezTo>
                    <a:pt x="1179" y="2018"/>
                    <a:pt x="1179" y="2020"/>
                    <a:pt x="1179" y="2022"/>
                  </a:cubicBezTo>
                  <a:lnTo>
                    <a:pt x="1179" y="2022"/>
                  </a:lnTo>
                  <a:cubicBezTo>
                    <a:pt x="1181" y="2021"/>
                    <a:pt x="1183" y="2019"/>
                    <a:pt x="1184" y="2016"/>
                  </a:cubicBezTo>
                  <a:close/>
                  <a:moveTo>
                    <a:pt x="1072" y="1909"/>
                  </a:moveTo>
                  <a:cubicBezTo>
                    <a:pt x="1072" y="1909"/>
                    <a:pt x="1048" y="1909"/>
                    <a:pt x="1048" y="1921"/>
                  </a:cubicBezTo>
                  <a:cubicBezTo>
                    <a:pt x="1048" y="1927"/>
                    <a:pt x="1048" y="1927"/>
                    <a:pt x="1047" y="1927"/>
                  </a:cubicBezTo>
                  <a:cubicBezTo>
                    <a:pt x="1045" y="1927"/>
                    <a:pt x="1042" y="1927"/>
                    <a:pt x="1036" y="1933"/>
                  </a:cubicBezTo>
                  <a:cubicBezTo>
                    <a:pt x="1035" y="1934"/>
                    <a:pt x="1035" y="1935"/>
                    <a:pt x="1034" y="1936"/>
                  </a:cubicBezTo>
                  <a:lnTo>
                    <a:pt x="1034" y="1936"/>
                  </a:lnTo>
                  <a:cubicBezTo>
                    <a:pt x="1030" y="1927"/>
                    <a:pt x="1021" y="1921"/>
                    <a:pt x="1012" y="1921"/>
                  </a:cubicBezTo>
                  <a:cubicBezTo>
                    <a:pt x="1000" y="1921"/>
                    <a:pt x="1000" y="1933"/>
                    <a:pt x="989" y="1933"/>
                  </a:cubicBezTo>
                  <a:lnTo>
                    <a:pt x="989" y="1969"/>
                  </a:lnTo>
                  <a:cubicBezTo>
                    <a:pt x="989" y="1985"/>
                    <a:pt x="1000" y="2034"/>
                    <a:pt x="1007" y="2034"/>
                  </a:cubicBezTo>
                  <a:cubicBezTo>
                    <a:pt x="1010" y="2034"/>
                    <a:pt x="1012" y="2023"/>
                    <a:pt x="1012" y="1992"/>
                  </a:cubicBezTo>
                  <a:cubicBezTo>
                    <a:pt x="1012" y="2016"/>
                    <a:pt x="1036" y="2016"/>
                    <a:pt x="1036" y="2040"/>
                  </a:cubicBezTo>
                  <a:cubicBezTo>
                    <a:pt x="1040" y="2048"/>
                    <a:pt x="1041" y="2051"/>
                    <a:pt x="1042" y="2051"/>
                  </a:cubicBezTo>
                  <a:cubicBezTo>
                    <a:pt x="1043" y="2051"/>
                    <a:pt x="1040" y="2040"/>
                    <a:pt x="1048" y="2040"/>
                  </a:cubicBezTo>
                  <a:cubicBezTo>
                    <a:pt x="1060" y="2040"/>
                    <a:pt x="1060" y="2040"/>
                    <a:pt x="1060" y="2028"/>
                  </a:cubicBezTo>
                  <a:cubicBezTo>
                    <a:pt x="1084" y="2016"/>
                    <a:pt x="1108" y="2016"/>
                    <a:pt x="1143" y="2016"/>
                  </a:cubicBezTo>
                  <a:cubicBezTo>
                    <a:pt x="1149" y="2016"/>
                    <a:pt x="1162" y="2024"/>
                    <a:pt x="1172" y="2024"/>
                  </a:cubicBezTo>
                  <a:cubicBezTo>
                    <a:pt x="1173" y="2024"/>
                    <a:pt x="1174" y="2024"/>
                    <a:pt x="1174" y="2024"/>
                  </a:cubicBezTo>
                  <a:lnTo>
                    <a:pt x="1174" y="2024"/>
                  </a:lnTo>
                  <a:cubicBezTo>
                    <a:pt x="1175" y="2026"/>
                    <a:pt x="1176" y="2028"/>
                    <a:pt x="1179" y="2028"/>
                  </a:cubicBezTo>
                  <a:cubicBezTo>
                    <a:pt x="1179" y="2027"/>
                    <a:pt x="1179" y="2025"/>
                    <a:pt x="1179" y="2022"/>
                  </a:cubicBezTo>
                  <a:lnTo>
                    <a:pt x="1179" y="2022"/>
                  </a:lnTo>
                  <a:cubicBezTo>
                    <a:pt x="1178" y="2023"/>
                    <a:pt x="1176" y="2023"/>
                    <a:pt x="1174" y="2024"/>
                  </a:cubicBezTo>
                  <a:lnTo>
                    <a:pt x="1174" y="2024"/>
                  </a:lnTo>
                  <a:cubicBezTo>
                    <a:pt x="1172" y="2014"/>
                    <a:pt x="1179" y="1992"/>
                    <a:pt x="1179" y="1992"/>
                  </a:cubicBezTo>
                  <a:cubicBezTo>
                    <a:pt x="1179" y="1992"/>
                    <a:pt x="1182" y="1996"/>
                    <a:pt x="1185" y="2001"/>
                  </a:cubicBezTo>
                  <a:lnTo>
                    <a:pt x="1185" y="2001"/>
                  </a:lnTo>
                  <a:cubicBezTo>
                    <a:pt x="1185" y="1993"/>
                    <a:pt x="1183" y="1982"/>
                    <a:pt x="1179" y="1969"/>
                  </a:cubicBezTo>
                  <a:cubicBezTo>
                    <a:pt x="1179" y="1969"/>
                    <a:pt x="1171" y="1927"/>
                    <a:pt x="1175" y="1927"/>
                  </a:cubicBezTo>
                  <a:lnTo>
                    <a:pt x="1175" y="1927"/>
                  </a:lnTo>
                  <a:cubicBezTo>
                    <a:pt x="1176" y="1927"/>
                    <a:pt x="1177" y="1929"/>
                    <a:pt x="1179" y="1933"/>
                  </a:cubicBezTo>
                  <a:cubicBezTo>
                    <a:pt x="1185" y="1939"/>
                    <a:pt x="1188" y="1948"/>
                    <a:pt x="1191" y="1957"/>
                  </a:cubicBezTo>
                  <a:cubicBezTo>
                    <a:pt x="1179" y="1921"/>
                    <a:pt x="1179" y="1909"/>
                    <a:pt x="1167" y="1909"/>
                  </a:cubicBezTo>
                  <a:lnTo>
                    <a:pt x="1108" y="1909"/>
                  </a:lnTo>
                  <a:cubicBezTo>
                    <a:pt x="1108" y="1909"/>
                    <a:pt x="1096" y="1909"/>
                    <a:pt x="1096" y="1921"/>
                  </a:cubicBezTo>
                  <a:cubicBezTo>
                    <a:pt x="1096" y="1933"/>
                    <a:pt x="1096" y="1945"/>
                    <a:pt x="1084" y="1945"/>
                  </a:cubicBezTo>
                  <a:cubicBezTo>
                    <a:pt x="1084" y="1945"/>
                    <a:pt x="1084" y="1921"/>
                    <a:pt x="1084" y="1909"/>
                  </a:cubicBezTo>
                  <a:close/>
                  <a:moveTo>
                    <a:pt x="1127" y="26"/>
                  </a:moveTo>
                  <a:cubicBezTo>
                    <a:pt x="1115" y="26"/>
                    <a:pt x="1098" y="64"/>
                    <a:pt x="1120" y="64"/>
                  </a:cubicBezTo>
                  <a:lnTo>
                    <a:pt x="1096" y="64"/>
                  </a:lnTo>
                  <a:cubicBezTo>
                    <a:pt x="1096" y="52"/>
                    <a:pt x="1096" y="40"/>
                    <a:pt x="1096" y="40"/>
                  </a:cubicBezTo>
                  <a:lnTo>
                    <a:pt x="1084" y="40"/>
                  </a:lnTo>
                  <a:cubicBezTo>
                    <a:pt x="1073" y="40"/>
                    <a:pt x="1081" y="58"/>
                    <a:pt x="1075" y="71"/>
                  </a:cubicBezTo>
                  <a:lnTo>
                    <a:pt x="1075" y="71"/>
                  </a:lnTo>
                  <a:cubicBezTo>
                    <a:pt x="1075" y="71"/>
                    <a:pt x="1074" y="71"/>
                    <a:pt x="1074" y="71"/>
                  </a:cubicBezTo>
                  <a:lnTo>
                    <a:pt x="1074" y="71"/>
                  </a:lnTo>
                  <a:cubicBezTo>
                    <a:pt x="1073" y="71"/>
                    <a:pt x="1072" y="72"/>
                    <a:pt x="1072" y="75"/>
                  </a:cubicBezTo>
                  <a:cubicBezTo>
                    <a:pt x="1073" y="74"/>
                    <a:pt x="1074" y="73"/>
                    <a:pt x="1075" y="71"/>
                  </a:cubicBezTo>
                  <a:lnTo>
                    <a:pt x="1075" y="71"/>
                  </a:lnTo>
                  <a:cubicBezTo>
                    <a:pt x="1078" y="73"/>
                    <a:pt x="1079" y="80"/>
                    <a:pt x="1072" y="87"/>
                  </a:cubicBezTo>
                  <a:cubicBezTo>
                    <a:pt x="1063" y="96"/>
                    <a:pt x="1061" y="104"/>
                    <a:pt x="1060" y="104"/>
                  </a:cubicBezTo>
                  <a:cubicBezTo>
                    <a:pt x="1060" y="104"/>
                    <a:pt x="1060" y="103"/>
                    <a:pt x="1060" y="99"/>
                  </a:cubicBezTo>
                  <a:cubicBezTo>
                    <a:pt x="1048" y="99"/>
                    <a:pt x="1072" y="52"/>
                    <a:pt x="1060" y="40"/>
                  </a:cubicBezTo>
                  <a:lnTo>
                    <a:pt x="1060" y="40"/>
                  </a:lnTo>
                  <a:cubicBezTo>
                    <a:pt x="1036" y="52"/>
                    <a:pt x="1024" y="64"/>
                    <a:pt x="1024" y="87"/>
                  </a:cubicBezTo>
                  <a:cubicBezTo>
                    <a:pt x="1035" y="98"/>
                    <a:pt x="1036" y="109"/>
                    <a:pt x="1028" y="128"/>
                  </a:cubicBezTo>
                  <a:lnTo>
                    <a:pt x="1028" y="128"/>
                  </a:lnTo>
                  <a:cubicBezTo>
                    <a:pt x="1027" y="120"/>
                    <a:pt x="1026" y="115"/>
                    <a:pt x="1025" y="115"/>
                  </a:cubicBezTo>
                  <a:lnTo>
                    <a:pt x="1025" y="115"/>
                  </a:lnTo>
                  <a:cubicBezTo>
                    <a:pt x="1025" y="115"/>
                    <a:pt x="1024" y="117"/>
                    <a:pt x="1024" y="123"/>
                  </a:cubicBezTo>
                  <a:cubicBezTo>
                    <a:pt x="1024" y="127"/>
                    <a:pt x="1024" y="131"/>
                    <a:pt x="1024" y="135"/>
                  </a:cubicBezTo>
                  <a:lnTo>
                    <a:pt x="1024" y="135"/>
                  </a:lnTo>
                  <a:cubicBezTo>
                    <a:pt x="1024" y="135"/>
                    <a:pt x="1024" y="135"/>
                    <a:pt x="1024" y="135"/>
                  </a:cubicBezTo>
                  <a:cubicBezTo>
                    <a:pt x="1024" y="157"/>
                    <a:pt x="1024" y="183"/>
                    <a:pt x="1024" y="183"/>
                  </a:cubicBezTo>
                  <a:cubicBezTo>
                    <a:pt x="1027" y="183"/>
                    <a:pt x="1029" y="177"/>
                    <a:pt x="1029" y="168"/>
                  </a:cubicBezTo>
                  <a:lnTo>
                    <a:pt x="1029" y="168"/>
                  </a:lnTo>
                  <a:cubicBezTo>
                    <a:pt x="1031" y="170"/>
                    <a:pt x="1033" y="171"/>
                    <a:pt x="1036" y="171"/>
                  </a:cubicBezTo>
                  <a:cubicBezTo>
                    <a:pt x="1039" y="173"/>
                    <a:pt x="1040" y="174"/>
                    <a:pt x="1042" y="174"/>
                  </a:cubicBezTo>
                  <a:cubicBezTo>
                    <a:pt x="1048" y="174"/>
                    <a:pt x="1048" y="159"/>
                    <a:pt x="1048" y="159"/>
                  </a:cubicBezTo>
                  <a:cubicBezTo>
                    <a:pt x="1048" y="180"/>
                    <a:pt x="1057" y="185"/>
                    <a:pt x="1064" y="185"/>
                  </a:cubicBezTo>
                  <a:cubicBezTo>
                    <a:pt x="1068" y="185"/>
                    <a:pt x="1072" y="183"/>
                    <a:pt x="1072" y="183"/>
                  </a:cubicBezTo>
                  <a:lnTo>
                    <a:pt x="1072" y="195"/>
                  </a:lnTo>
                  <a:cubicBezTo>
                    <a:pt x="1072" y="206"/>
                    <a:pt x="1084" y="206"/>
                    <a:pt x="1096" y="206"/>
                  </a:cubicBezTo>
                  <a:cubicBezTo>
                    <a:pt x="1108" y="206"/>
                    <a:pt x="1108" y="206"/>
                    <a:pt x="1120" y="195"/>
                  </a:cubicBezTo>
                  <a:cubicBezTo>
                    <a:pt x="1120" y="195"/>
                    <a:pt x="1137" y="168"/>
                    <a:pt x="1142" y="168"/>
                  </a:cubicBezTo>
                  <a:cubicBezTo>
                    <a:pt x="1143" y="168"/>
                    <a:pt x="1143" y="169"/>
                    <a:pt x="1143" y="171"/>
                  </a:cubicBezTo>
                  <a:cubicBezTo>
                    <a:pt x="1143" y="171"/>
                    <a:pt x="1120" y="242"/>
                    <a:pt x="1120" y="242"/>
                  </a:cubicBezTo>
                  <a:cubicBezTo>
                    <a:pt x="1143" y="218"/>
                    <a:pt x="1155" y="195"/>
                    <a:pt x="1167" y="183"/>
                  </a:cubicBezTo>
                  <a:lnTo>
                    <a:pt x="1167" y="218"/>
                  </a:lnTo>
                  <a:cubicBezTo>
                    <a:pt x="1167" y="222"/>
                    <a:pt x="1168" y="224"/>
                    <a:pt x="1170" y="224"/>
                  </a:cubicBezTo>
                  <a:cubicBezTo>
                    <a:pt x="1174" y="224"/>
                    <a:pt x="1179" y="218"/>
                    <a:pt x="1179" y="218"/>
                  </a:cubicBezTo>
                  <a:cubicBezTo>
                    <a:pt x="1191" y="218"/>
                    <a:pt x="1191" y="206"/>
                    <a:pt x="1191" y="195"/>
                  </a:cubicBezTo>
                  <a:cubicBezTo>
                    <a:pt x="1203" y="195"/>
                    <a:pt x="1215" y="218"/>
                    <a:pt x="1215" y="242"/>
                  </a:cubicBezTo>
                  <a:cubicBezTo>
                    <a:pt x="1215" y="239"/>
                    <a:pt x="1215" y="235"/>
                    <a:pt x="1215" y="230"/>
                  </a:cubicBezTo>
                  <a:cubicBezTo>
                    <a:pt x="1215" y="226"/>
                    <a:pt x="1215" y="225"/>
                    <a:pt x="1215" y="225"/>
                  </a:cubicBezTo>
                  <a:cubicBezTo>
                    <a:pt x="1216" y="225"/>
                    <a:pt x="1219" y="230"/>
                    <a:pt x="1227" y="230"/>
                  </a:cubicBezTo>
                  <a:cubicBezTo>
                    <a:pt x="1239" y="230"/>
                    <a:pt x="1239" y="218"/>
                    <a:pt x="1251" y="218"/>
                  </a:cubicBezTo>
                  <a:cubicBezTo>
                    <a:pt x="1251" y="218"/>
                    <a:pt x="1251" y="230"/>
                    <a:pt x="1262" y="230"/>
                  </a:cubicBezTo>
                  <a:cubicBezTo>
                    <a:pt x="1262" y="236"/>
                    <a:pt x="1262" y="239"/>
                    <a:pt x="1264" y="239"/>
                  </a:cubicBezTo>
                  <a:cubicBezTo>
                    <a:pt x="1265" y="239"/>
                    <a:pt x="1268" y="236"/>
                    <a:pt x="1274" y="230"/>
                  </a:cubicBezTo>
                  <a:lnTo>
                    <a:pt x="1298" y="230"/>
                  </a:lnTo>
                  <a:cubicBezTo>
                    <a:pt x="1310" y="230"/>
                    <a:pt x="1334" y="218"/>
                    <a:pt x="1334" y="218"/>
                  </a:cubicBezTo>
                  <a:lnTo>
                    <a:pt x="1334" y="218"/>
                  </a:lnTo>
                  <a:cubicBezTo>
                    <a:pt x="1334" y="230"/>
                    <a:pt x="1322" y="230"/>
                    <a:pt x="1322" y="242"/>
                  </a:cubicBezTo>
                  <a:lnTo>
                    <a:pt x="1334" y="230"/>
                  </a:lnTo>
                  <a:cubicBezTo>
                    <a:pt x="1346" y="218"/>
                    <a:pt x="1358" y="206"/>
                    <a:pt x="1358" y="206"/>
                  </a:cubicBezTo>
                  <a:lnTo>
                    <a:pt x="1358" y="206"/>
                  </a:lnTo>
                  <a:cubicBezTo>
                    <a:pt x="1358" y="206"/>
                    <a:pt x="1358" y="218"/>
                    <a:pt x="1346" y="230"/>
                  </a:cubicBezTo>
                  <a:cubicBezTo>
                    <a:pt x="1346" y="242"/>
                    <a:pt x="1346" y="242"/>
                    <a:pt x="1358" y="242"/>
                  </a:cubicBezTo>
                  <a:cubicBezTo>
                    <a:pt x="1364" y="242"/>
                    <a:pt x="1370" y="239"/>
                    <a:pt x="1373" y="239"/>
                  </a:cubicBezTo>
                  <a:cubicBezTo>
                    <a:pt x="1376" y="239"/>
                    <a:pt x="1376" y="242"/>
                    <a:pt x="1370" y="254"/>
                  </a:cubicBezTo>
                  <a:cubicBezTo>
                    <a:pt x="1370" y="254"/>
                    <a:pt x="1381" y="242"/>
                    <a:pt x="1393" y="230"/>
                  </a:cubicBezTo>
                  <a:lnTo>
                    <a:pt x="1393" y="230"/>
                  </a:lnTo>
                  <a:cubicBezTo>
                    <a:pt x="1381" y="254"/>
                    <a:pt x="1393" y="254"/>
                    <a:pt x="1393" y="266"/>
                  </a:cubicBezTo>
                  <a:lnTo>
                    <a:pt x="1405" y="266"/>
                  </a:lnTo>
                  <a:cubicBezTo>
                    <a:pt x="1417" y="266"/>
                    <a:pt x="1405" y="254"/>
                    <a:pt x="1417" y="254"/>
                  </a:cubicBezTo>
                  <a:cubicBezTo>
                    <a:pt x="1417" y="254"/>
                    <a:pt x="1417" y="278"/>
                    <a:pt x="1417" y="278"/>
                  </a:cubicBezTo>
                  <a:cubicBezTo>
                    <a:pt x="1429" y="290"/>
                    <a:pt x="1441" y="278"/>
                    <a:pt x="1429" y="314"/>
                  </a:cubicBezTo>
                  <a:cubicBezTo>
                    <a:pt x="1427" y="318"/>
                    <a:pt x="1426" y="319"/>
                    <a:pt x="1427" y="319"/>
                  </a:cubicBezTo>
                  <a:cubicBezTo>
                    <a:pt x="1428" y="319"/>
                    <a:pt x="1455" y="278"/>
                    <a:pt x="1465" y="278"/>
                  </a:cubicBezTo>
                  <a:cubicBezTo>
                    <a:pt x="1467" y="276"/>
                    <a:pt x="1468" y="275"/>
                    <a:pt x="1469" y="275"/>
                  </a:cubicBezTo>
                  <a:lnTo>
                    <a:pt x="1469" y="275"/>
                  </a:lnTo>
                  <a:cubicBezTo>
                    <a:pt x="1472" y="275"/>
                    <a:pt x="1463" y="292"/>
                    <a:pt x="1453" y="302"/>
                  </a:cubicBezTo>
                  <a:cubicBezTo>
                    <a:pt x="1453" y="302"/>
                    <a:pt x="1453" y="314"/>
                    <a:pt x="1453" y="314"/>
                  </a:cubicBezTo>
                  <a:cubicBezTo>
                    <a:pt x="1453" y="316"/>
                    <a:pt x="1455" y="317"/>
                    <a:pt x="1459" y="317"/>
                  </a:cubicBezTo>
                  <a:cubicBezTo>
                    <a:pt x="1465" y="317"/>
                    <a:pt x="1476" y="314"/>
                    <a:pt x="1483" y="314"/>
                  </a:cubicBezTo>
                  <a:cubicBezTo>
                    <a:pt x="1487" y="314"/>
                    <a:pt x="1491" y="316"/>
                    <a:pt x="1491" y="319"/>
                  </a:cubicBezTo>
                  <a:lnTo>
                    <a:pt x="1491" y="319"/>
                  </a:lnTo>
                  <a:cubicBezTo>
                    <a:pt x="1495" y="309"/>
                    <a:pt x="1509" y="295"/>
                    <a:pt x="1517" y="286"/>
                  </a:cubicBezTo>
                  <a:lnTo>
                    <a:pt x="1517" y="286"/>
                  </a:lnTo>
                  <a:cubicBezTo>
                    <a:pt x="1514" y="290"/>
                    <a:pt x="1516" y="290"/>
                    <a:pt x="1523" y="290"/>
                  </a:cubicBezTo>
                  <a:lnTo>
                    <a:pt x="1523" y="290"/>
                  </a:lnTo>
                  <a:cubicBezTo>
                    <a:pt x="1524" y="287"/>
                    <a:pt x="1524" y="284"/>
                    <a:pt x="1524" y="278"/>
                  </a:cubicBezTo>
                  <a:lnTo>
                    <a:pt x="1524" y="278"/>
                  </a:lnTo>
                  <a:cubicBezTo>
                    <a:pt x="1524" y="278"/>
                    <a:pt x="1524" y="278"/>
                    <a:pt x="1524" y="278"/>
                  </a:cubicBezTo>
                  <a:lnTo>
                    <a:pt x="1548" y="254"/>
                  </a:lnTo>
                  <a:lnTo>
                    <a:pt x="1548" y="254"/>
                  </a:lnTo>
                  <a:cubicBezTo>
                    <a:pt x="1540" y="262"/>
                    <a:pt x="1531" y="277"/>
                    <a:pt x="1527" y="284"/>
                  </a:cubicBezTo>
                  <a:lnTo>
                    <a:pt x="1527" y="284"/>
                  </a:lnTo>
                  <a:cubicBezTo>
                    <a:pt x="1527" y="284"/>
                    <a:pt x="1527" y="284"/>
                    <a:pt x="1527" y="284"/>
                  </a:cubicBezTo>
                  <a:cubicBezTo>
                    <a:pt x="1531" y="284"/>
                    <a:pt x="1536" y="290"/>
                    <a:pt x="1536" y="290"/>
                  </a:cubicBezTo>
                  <a:lnTo>
                    <a:pt x="1524" y="290"/>
                  </a:lnTo>
                  <a:cubicBezTo>
                    <a:pt x="1524" y="290"/>
                    <a:pt x="1525" y="288"/>
                    <a:pt x="1527" y="284"/>
                  </a:cubicBezTo>
                  <a:lnTo>
                    <a:pt x="1527" y="284"/>
                  </a:lnTo>
                  <a:cubicBezTo>
                    <a:pt x="1526" y="285"/>
                    <a:pt x="1524" y="286"/>
                    <a:pt x="1524" y="290"/>
                  </a:cubicBezTo>
                  <a:cubicBezTo>
                    <a:pt x="1524" y="290"/>
                    <a:pt x="1523" y="290"/>
                    <a:pt x="1523" y="290"/>
                  </a:cubicBezTo>
                  <a:lnTo>
                    <a:pt x="1523" y="290"/>
                  </a:lnTo>
                  <a:cubicBezTo>
                    <a:pt x="1521" y="293"/>
                    <a:pt x="1518" y="296"/>
                    <a:pt x="1512" y="302"/>
                  </a:cubicBezTo>
                  <a:cubicBezTo>
                    <a:pt x="1512" y="302"/>
                    <a:pt x="1512" y="314"/>
                    <a:pt x="1512" y="314"/>
                  </a:cubicBezTo>
                  <a:cubicBezTo>
                    <a:pt x="1512" y="325"/>
                    <a:pt x="1512" y="325"/>
                    <a:pt x="1524" y="325"/>
                  </a:cubicBezTo>
                  <a:cubicBezTo>
                    <a:pt x="1524" y="325"/>
                    <a:pt x="1489" y="361"/>
                    <a:pt x="1489" y="361"/>
                  </a:cubicBezTo>
                  <a:cubicBezTo>
                    <a:pt x="1489" y="364"/>
                    <a:pt x="1490" y="365"/>
                    <a:pt x="1491" y="365"/>
                  </a:cubicBezTo>
                  <a:cubicBezTo>
                    <a:pt x="1497" y="365"/>
                    <a:pt x="1512" y="349"/>
                    <a:pt x="1512" y="349"/>
                  </a:cubicBezTo>
                  <a:cubicBezTo>
                    <a:pt x="1512" y="361"/>
                    <a:pt x="1512" y="385"/>
                    <a:pt x="1512" y="397"/>
                  </a:cubicBezTo>
                  <a:cubicBezTo>
                    <a:pt x="1512" y="398"/>
                    <a:pt x="1513" y="398"/>
                    <a:pt x="1513" y="398"/>
                  </a:cubicBezTo>
                  <a:cubicBezTo>
                    <a:pt x="1519" y="398"/>
                    <a:pt x="1553" y="352"/>
                    <a:pt x="1560" y="352"/>
                  </a:cubicBezTo>
                  <a:lnTo>
                    <a:pt x="1560" y="352"/>
                  </a:lnTo>
                  <a:cubicBezTo>
                    <a:pt x="1562" y="352"/>
                    <a:pt x="1562" y="355"/>
                    <a:pt x="1560" y="361"/>
                  </a:cubicBezTo>
                  <a:cubicBezTo>
                    <a:pt x="1536" y="409"/>
                    <a:pt x="1536" y="397"/>
                    <a:pt x="1548" y="409"/>
                  </a:cubicBezTo>
                  <a:cubicBezTo>
                    <a:pt x="1556" y="409"/>
                    <a:pt x="1575" y="388"/>
                    <a:pt x="1579" y="388"/>
                  </a:cubicBezTo>
                  <a:lnTo>
                    <a:pt x="1579" y="388"/>
                  </a:lnTo>
                  <a:cubicBezTo>
                    <a:pt x="1581" y="388"/>
                    <a:pt x="1580" y="393"/>
                    <a:pt x="1572" y="409"/>
                  </a:cubicBezTo>
                  <a:cubicBezTo>
                    <a:pt x="1558" y="423"/>
                    <a:pt x="1555" y="428"/>
                    <a:pt x="1557" y="428"/>
                  </a:cubicBezTo>
                  <a:cubicBezTo>
                    <a:pt x="1561" y="428"/>
                    <a:pt x="1577" y="416"/>
                    <a:pt x="1584" y="409"/>
                  </a:cubicBezTo>
                  <a:cubicBezTo>
                    <a:pt x="1590" y="403"/>
                    <a:pt x="1593" y="401"/>
                    <a:pt x="1594" y="401"/>
                  </a:cubicBezTo>
                  <a:lnTo>
                    <a:pt x="1594" y="401"/>
                  </a:lnTo>
                  <a:cubicBezTo>
                    <a:pt x="1598" y="401"/>
                    <a:pt x="1584" y="424"/>
                    <a:pt x="1584" y="433"/>
                  </a:cubicBezTo>
                  <a:cubicBezTo>
                    <a:pt x="1584" y="434"/>
                    <a:pt x="1584" y="435"/>
                    <a:pt x="1585" y="435"/>
                  </a:cubicBezTo>
                  <a:cubicBezTo>
                    <a:pt x="1594" y="435"/>
                    <a:pt x="1633" y="396"/>
                    <a:pt x="1643" y="385"/>
                  </a:cubicBezTo>
                  <a:lnTo>
                    <a:pt x="1643" y="385"/>
                  </a:lnTo>
                  <a:cubicBezTo>
                    <a:pt x="1650" y="385"/>
                    <a:pt x="1638" y="404"/>
                    <a:pt x="1628" y="416"/>
                  </a:cubicBezTo>
                  <a:lnTo>
                    <a:pt x="1628" y="416"/>
                  </a:lnTo>
                  <a:cubicBezTo>
                    <a:pt x="1640" y="409"/>
                    <a:pt x="1633" y="409"/>
                    <a:pt x="1643" y="409"/>
                  </a:cubicBezTo>
                  <a:cubicBezTo>
                    <a:pt x="1632" y="421"/>
                    <a:pt x="1608" y="433"/>
                    <a:pt x="1608" y="456"/>
                  </a:cubicBezTo>
                  <a:cubicBezTo>
                    <a:pt x="1608" y="468"/>
                    <a:pt x="1620" y="480"/>
                    <a:pt x="1643" y="480"/>
                  </a:cubicBezTo>
                  <a:lnTo>
                    <a:pt x="1655" y="480"/>
                  </a:lnTo>
                  <a:cubicBezTo>
                    <a:pt x="1659" y="479"/>
                    <a:pt x="1662" y="478"/>
                    <a:pt x="1664" y="478"/>
                  </a:cubicBezTo>
                  <a:cubicBezTo>
                    <a:pt x="1671" y="478"/>
                    <a:pt x="1655" y="491"/>
                    <a:pt x="1641" y="501"/>
                  </a:cubicBezTo>
                  <a:lnTo>
                    <a:pt x="1641" y="501"/>
                  </a:lnTo>
                  <a:cubicBezTo>
                    <a:pt x="1647" y="498"/>
                    <a:pt x="1653" y="495"/>
                    <a:pt x="1657" y="495"/>
                  </a:cubicBezTo>
                  <a:cubicBezTo>
                    <a:pt x="1662" y="495"/>
                    <a:pt x="1663" y="500"/>
                    <a:pt x="1655" y="516"/>
                  </a:cubicBezTo>
                  <a:cubicBezTo>
                    <a:pt x="1655" y="516"/>
                    <a:pt x="1715" y="516"/>
                    <a:pt x="1691" y="540"/>
                  </a:cubicBezTo>
                  <a:lnTo>
                    <a:pt x="1739" y="528"/>
                  </a:lnTo>
                  <a:lnTo>
                    <a:pt x="1739" y="528"/>
                  </a:lnTo>
                  <a:cubicBezTo>
                    <a:pt x="1715" y="540"/>
                    <a:pt x="1715" y="552"/>
                    <a:pt x="1715" y="552"/>
                  </a:cubicBezTo>
                  <a:cubicBezTo>
                    <a:pt x="1715" y="564"/>
                    <a:pt x="1703" y="576"/>
                    <a:pt x="1691" y="587"/>
                  </a:cubicBezTo>
                  <a:cubicBezTo>
                    <a:pt x="1689" y="589"/>
                    <a:pt x="1689" y="590"/>
                    <a:pt x="1690" y="590"/>
                  </a:cubicBezTo>
                  <a:cubicBezTo>
                    <a:pt x="1695" y="590"/>
                    <a:pt x="1740" y="564"/>
                    <a:pt x="1751" y="564"/>
                  </a:cubicBezTo>
                  <a:lnTo>
                    <a:pt x="1751" y="564"/>
                  </a:lnTo>
                  <a:cubicBezTo>
                    <a:pt x="1727" y="576"/>
                    <a:pt x="1703" y="587"/>
                    <a:pt x="1691" y="599"/>
                  </a:cubicBezTo>
                  <a:cubicBezTo>
                    <a:pt x="1691" y="603"/>
                    <a:pt x="1692" y="605"/>
                    <a:pt x="1695" y="605"/>
                  </a:cubicBezTo>
                  <a:cubicBezTo>
                    <a:pt x="1700" y="605"/>
                    <a:pt x="1711" y="599"/>
                    <a:pt x="1727" y="599"/>
                  </a:cubicBezTo>
                  <a:cubicBezTo>
                    <a:pt x="1751" y="599"/>
                    <a:pt x="1751" y="587"/>
                    <a:pt x="1751" y="587"/>
                  </a:cubicBezTo>
                  <a:cubicBezTo>
                    <a:pt x="1762" y="587"/>
                    <a:pt x="1751" y="587"/>
                    <a:pt x="1751" y="599"/>
                  </a:cubicBezTo>
                  <a:cubicBezTo>
                    <a:pt x="1739" y="611"/>
                    <a:pt x="1703" y="623"/>
                    <a:pt x="1691" y="635"/>
                  </a:cubicBezTo>
                  <a:lnTo>
                    <a:pt x="1715" y="623"/>
                  </a:lnTo>
                  <a:lnTo>
                    <a:pt x="1739" y="623"/>
                  </a:lnTo>
                  <a:cubicBezTo>
                    <a:pt x="1739" y="623"/>
                    <a:pt x="1727" y="635"/>
                    <a:pt x="1739" y="635"/>
                  </a:cubicBezTo>
                  <a:cubicBezTo>
                    <a:pt x="1751" y="635"/>
                    <a:pt x="1751" y="635"/>
                    <a:pt x="1762" y="623"/>
                  </a:cubicBezTo>
                  <a:cubicBezTo>
                    <a:pt x="1786" y="623"/>
                    <a:pt x="1739" y="647"/>
                    <a:pt x="1751" y="647"/>
                  </a:cubicBezTo>
                  <a:lnTo>
                    <a:pt x="1774" y="647"/>
                  </a:lnTo>
                  <a:lnTo>
                    <a:pt x="1774" y="659"/>
                  </a:lnTo>
                  <a:cubicBezTo>
                    <a:pt x="1774" y="665"/>
                    <a:pt x="1765" y="665"/>
                    <a:pt x="1757" y="665"/>
                  </a:cubicBezTo>
                  <a:cubicBezTo>
                    <a:pt x="1748" y="665"/>
                    <a:pt x="1739" y="665"/>
                    <a:pt x="1739" y="671"/>
                  </a:cubicBezTo>
                  <a:cubicBezTo>
                    <a:pt x="1739" y="677"/>
                    <a:pt x="1742" y="680"/>
                    <a:pt x="1748" y="680"/>
                  </a:cubicBezTo>
                  <a:cubicBezTo>
                    <a:pt x="1754" y="680"/>
                    <a:pt x="1762" y="677"/>
                    <a:pt x="1774" y="671"/>
                  </a:cubicBezTo>
                  <a:lnTo>
                    <a:pt x="1774" y="671"/>
                  </a:lnTo>
                  <a:cubicBezTo>
                    <a:pt x="1727" y="695"/>
                    <a:pt x="1762" y="718"/>
                    <a:pt x="1762" y="730"/>
                  </a:cubicBezTo>
                  <a:cubicBezTo>
                    <a:pt x="1762" y="730"/>
                    <a:pt x="1786" y="730"/>
                    <a:pt x="1822" y="706"/>
                  </a:cubicBezTo>
                  <a:cubicBezTo>
                    <a:pt x="1829" y="703"/>
                    <a:pt x="1835" y="702"/>
                    <a:pt x="1839" y="702"/>
                  </a:cubicBezTo>
                  <a:cubicBezTo>
                    <a:pt x="1849" y="702"/>
                    <a:pt x="1847" y="710"/>
                    <a:pt x="1822" y="718"/>
                  </a:cubicBezTo>
                  <a:cubicBezTo>
                    <a:pt x="1762" y="742"/>
                    <a:pt x="1751" y="766"/>
                    <a:pt x="1762" y="778"/>
                  </a:cubicBezTo>
                  <a:cubicBezTo>
                    <a:pt x="1762" y="790"/>
                    <a:pt x="1762" y="790"/>
                    <a:pt x="1786" y="790"/>
                  </a:cubicBezTo>
                  <a:cubicBezTo>
                    <a:pt x="1810" y="790"/>
                    <a:pt x="1822" y="790"/>
                    <a:pt x="1822" y="802"/>
                  </a:cubicBezTo>
                  <a:lnTo>
                    <a:pt x="1786" y="802"/>
                  </a:lnTo>
                  <a:cubicBezTo>
                    <a:pt x="1786" y="814"/>
                    <a:pt x="1786" y="826"/>
                    <a:pt x="1786" y="837"/>
                  </a:cubicBezTo>
                  <a:cubicBezTo>
                    <a:pt x="1786" y="849"/>
                    <a:pt x="1786" y="849"/>
                    <a:pt x="1834" y="849"/>
                  </a:cubicBezTo>
                  <a:cubicBezTo>
                    <a:pt x="1822" y="849"/>
                    <a:pt x="1798" y="849"/>
                    <a:pt x="1786" y="861"/>
                  </a:cubicBezTo>
                  <a:cubicBezTo>
                    <a:pt x="1798" y="861"/>
                    <a:pt x="1798" y="861"/>
                    <a:pt x="1798" y="873"/>
                  </a:cubicBezTo>
                  <a:cubicBezTo>
                    <a:pt x="1798" y="877"/>
                    <a:pt x="1801" y="878"/>
                    <a:pt x="1804" y="878"/>
                  </a:cubicBezTo>
                  <a:cubicBezTo>
                    <a:pt x="1811" y="878"/>
                    <a:pt x="1822" y="873"/>
                    <a:pt x="1822" y="873"/>
                  </a:cubicBezTo>
                  <a:cubicBezTo>
                    <a:pt x="1834" y="873"/>
                    <a:pt x="1810" y="885"/>
                    <a:pt x="1810" y="885"/>
                  </a:cubicBezTo>
                  <a:cubicBezTo>
                    <a:pt x="1810" y="897"/>
                    <a:pt x="1810" y="897"/>
                    <a:pt x="1810" y="897"/>
                  </a:cubicBezTo>
                  <a:cubicBezTo>
                    <a:pt x="1810" y="901"/>
                    <a:pt x="1811" y="902"/>
                    <a:pt x="1814" y="902"/>
                  </a:cubicBezTo>
                  <a:cubicBezTo>
                    <a:pt x="1818" y="902"/>
                    <a:pt x="1826" y="897"/>
                    <a:pt x="1834" y="897"/>
                  </a:cubicBezTo>
                  <a:cubicBezTo>
                    <a:pt x="1846" y="897"/>
                    <a:pt x="1846" y="897"/>
                    <a:pt x="1846" y="909"/>
                  </a:cubicBezTo>
                  <a:cubicBezTo>
                    <a:pt x="1810" y="909"/>
                    <a:pt x="1810" y="909"/>
                    <a:pt x="1822" y="921"/>
                  </a:cubicBezTo>
                  <a:lnTo>
                    <a:pt x="1846" y="933"/>
                  </a:lnTo>
                  <a:cubicBezTo>
                    <a:pt x="1858" y="945"/>
                    <a:pt x="1870" y="945"/>
                    <a:pt x="1846" y="945"/>
                  </a:cubicBezTo>
                  <a:cubicBezTo>
                    <a:pt x="1840" y="951"/>
                    <a:pt x="1834" y="951"/>
                    <a:pt x="1828" y="951"/>
                  </a:cubicBezTo>
                  <a:cubicBezTo>
                    <a:pt x="1822" y="951"/>
                    <a:pt x="1816" y="951"/>
                    <a:pt x="1810" y="957"/>
                  </a:cubicBezTo>
                  <a:cubicBezTo>
                    <a:pt x="1798" y="968"/>
                    <a:pt x="1786" y="980"/>
                    <a:pt x="1786" y="980"/>
                  </a:cubicBezTo>
                  <a:cubicBezTo>
                    <a:pt x="1786" y="984"/>
                    <a:pt x="1789" y="986"/>
                    <a:pt x="1793" y="986"/>
                  </a:cubicBezTo>
                  <a:cubicBezTo>
                    <a:pt x="1801" y="986"/>
                    <a:pt x="1814" y="980"/>
                    <a:pt x="1822" y="980"/>
                  </a:cubicBezTo>
                  <a:cubicBezTo>
                    <a:pt x="1834" y="980"/>
                    <a:pt x="1846" y="980"/>
                    <a:pt x="1834" y="992"/>
                  </a:cubicBezTo>
                  <a:cubicBezTo>
                    <a:pt x="1822" y="1004"/>
                    <a:pt x="1810" y="1004"/>
                    <a:pt x="1834" y="1004"/>
                  </a:cubicBezTo>
                  <a:cubicBezTo>
                    <a:pt x="1786" y="1004"/>
                    <a:pt x="1822" y="1028"/>
                    <a:pt x="1822" y="1028"/>
                  </a:cubicBezTo>
                  <a:cubicBezTo>
                    <a:pt x="1822" y="1034"/>
                    <a:pt x="1822" y="1034"/>
                    <a:pt x="1821" y="1034"/>
                  </a:cubicBezTo>
                  <a:cubicBezTo>
                    <a:pt x="1819" y="1034"/>
                    <a:pt x="1816" y="1034"/>
                    <a:pt x="1810" y="1040"/>
                  </a:cubicBezTo>
                  <a:cubicBezTo>
                    <a:pt x="1810" y="1040"/>
                    <a:pt x="1810" y="1052"/>
                    <a:pt x="1810" y="1052"/>
                  </a:cubicBezTo>
                  <a:cubicBezTo>
                    <a:pt x="1810" y="1052"/>
                    <a:pt x="1810" y="1087"/>
                    <a:pt x="1786" y="1087"/>
                  </a:cubicBezTo>
                  <a:cubicBezTo>
                    <a:pt x="1786" y="1087"/>
                    <a:pt x="1786" y="1099"/>
                    <a:pt x="1822" y="1099"/>
                  </a:cubicBezTo>
                  <a:cubicBezTo>
                    <a:pt x="1846" y="1099"/>
                    <a:pt x="1858" y="1111"/>
                    <a:pt x="1858" y="1111"/>
                  </a:cubicBezTo>
                  <a:lnTo>
                    <a:pt x="1810" y="1111"/>
                  </a:lnTo>
                  <a:cubicBezTo>
                    <a:pt x="1798" y="1111"/>
                    <a:pt x="1798" y="1123"/>
                    <a:pt x="1810" y="1123"/>
                  </a:cubicBezTo>
                  <a:cubicBezTo>
                    <a:pt x="1822" y="1135"/>
                    <a:pt x="1822" y="1135"/>
                    <a:pt x="1822" y="1147"/>
                  </a:cubicBezTo>
                  <a:lnTo>
                    <a:pt x="1798" y="1147"/>
                  </a:lnTo>
                  <a:cubicBezTo>
                    <a:pt x="1786" y="1147"/>
                    <a:pt x="1858" y="1159"/>
                    <a:pt x="1858" y="1171"/>
                  </a:cubicBezTo>
                  <a:cubicBezTo>
                    <a:pt x="1858" y="1171"/>
                    <a:pt x="1837" y="1166"/>
                    <a:pt x="1819" y="1166"/>
                  </a:cubicBezTo>
                  <a:cubicBezTo>
                    <a:pt x="1810" y="1166"/>
                    <a:pt x="1802" y="1167"/>
                    <a:pt x="1798" y="1171"/>
                  </a:cubicBezTo>
                  <a:cubicBezTo>
                    <a:pt x="1786" y="1171"/>
                    <a:pt x="1834" y="1195"/>
                    <a:pt x="1846" y="1207"/>
                  </a:cubicBezTo>
                  <a:cubicBezTo>
                    <a:pt x="1846" y="1215"/>
                    <a:pt x="1852" y="1223"/>
                    <a:pt x="1847" y="1223"/>
                  </a:cubicBezTo>
                  <a:cubicBezTo>
                    <a:pt x="1845" y="1223"/>
                    <a:pt x="1841" y="1222"/>
                    <a:pt x="1834" y="1218"/>
                  </a:cubicBezTo>
                  <a:cubicBezTo>
                    <a:pt x="1834" y="1207"/>
                    <a:pt x="1810" y="1207"/>
                    <a:pt x="1798" y="1207"/>
                  </a:cubicBezTo>
                  <a:cubicBezTo>
                    <a:pt x="1786" y="1218"/>
                    <a:pt x="1798" y="1230"/>
                    <a:pt x="1822" y="1230"/>
                  </a:cubicBezTo>
                  <a:lnTo>
                    <a:pt x="1858" y="1230"/>
                  </a:lnTo>
                  <a:cubicBezTo>
                    <a:pt x="1858" y="1230"/>
                    <a:pt x="1774" y="1230"/>
                    <a:pt x="1798" y="1242"/>
                  </a:cubicBezTo>
                  <a:lnTo>
                    <a:pt x="1846" y="1254"/>
                  </a:lnTo>
                  <a:cubicBezTo>
                    <a:pt x="1858" y="1254"/>
                    <a:pt x="1870" y="1254"/>
                    <a:pt x="1870" y="1266"/>
                  </a:cubicBezTo>
                  <a:cubicBezTo>
                    <a:pt x="1852" y="1260"/>
                    <a:pt x="1840" y="1257"/>
                    <a:pt x="1831" y="1257"/>
                  </a:cubicBezTo>
                  <a:cubicBezTo>
                    <a:pt x="1822" y="1257"/>
                    <a:pt x="1816" y="1260"/>
                    <a:pt x="1810" y="1266"/>
                  </a:cubicBezTo>
                  <a:cubicBezTo>
                    <a:pt x="1822" y="1278"/>
                    <a:pt x="1834" y="1290"/>
                    <a:pt x="1846" y="1290"/>
                  </a:cubicBezTo>
                  <a:lnTo>
                    <a:pt x="1846" y="1302"/>
                  </a:lnTo>
                  <a:cubicBezTo>
                    <a:pt x="1834" y="1290"/>
                    <a:pt x="1822" y="1290"/>
                    <a:pt x="1810" y="1290"/>
                  </a:cubicBezTo>
                  <a:cubicBezTo>
                    <a:pt x="1786" y="1290"/>
                    <a:pt x="1786" y="1290"/>
                    <a:pt x="1786" y="1302"/>
                  </a:cubicBezTo>
                  <a:cubicBezTo>
                    <a:pt x="1796" y="1302"/>
                    <a:pt x="1842" y="1328"/>
                    <a:pt x="1817" y="1328"/>
                  </a:cubicBezTo>
                  <a:cubicBezTo>
                    <a:pt x="1813" y="1328"/>
                    <a:pt x="1807" y="1327"/>
                    <a:pt x="1798" y="1326"/>
                  </a:cubicBezTo>
                  <a:cubicBezTo>
                    <a:pt x="1786" y="1323"/>
                    <a:pt x="1780" y="1322"/>
                    <a:pt x="1776" y="1322"/>
                  </a:cubicBezTo>
                  <a:cubicBezTo>
                    <a:pt x="1764" y="1322"/>
                    <a:pt x="1808" y="1338"/>
                    <a:pt x="1798" y="1338"/>
                  </a:cubicBezTo>
                  <a:cubicBezTo>
                    <a:pt x="1794" y="1341"/>
                    <a:pt x="1789" y="1343"/>
                    <a:pt x="1784" y="1343"/>
                  </a:cubicBezTo>
                  <a:cubicBezTo>
                    <a:pt x="1782" y="1343"/>
                    <a:pt x="1781" y="1343"/>
                    <a:pt x="1779" y="1342"/>
                  </a:cubicBezTo>
                  <a:lnTo>
                    <a:pt x="1779" y="1342"/>
                  </a:lnTo>
                  <a:lnTo>
                    <a:pt x="1798" y="1361"/>
                  </a:lnTo>
                  <a:cubicBezTo>
                    <a:pt x="1786" y="1361"/>
                    <a:pt x="1774" y="1349"/>
                    <a:pt x="1762" y="1349"/>
                  </a:cubicBezTo>
                  <a:cubicBezTo>
                    <a:pt x="1757" y="1355"/>
                    <a:pt x="1751" y="1355"/>
                    <a:pt x="1749" y="1355"/>
                  </a:cubicBezTo>
                  <a:cubicBezTo>
                    <a:pt x="1748" y="1355"/>
                    <a:pt x="1751" y="1355"/>
                    <a:pt x="1762" y="1361"/>
                  </a:cubicBezTo>
                  <a:cubicBezTo>
                    <a:pt x="1774" y="1385"/>
                    <a:pt x="1762" y="1373"/>
                    <a:pt x="1762" y="1385"/>
                  </a:cubicBezTo>
                  <a:cubicBezTo>
                    <a:pt x="1762" y="1385"/>
                    <a:pt x="1798" y="1397"/>
                    <a:pt x="1786" y="1409"/>
                  </a:cubicBezTo>
                  <a:lnTo>
                    <a:pt x="1751" y="1397"/>
                  </a:lnTo>
                  <a:lnTo>
                    <a:pt x="1751" y="1397"/>
                  </a:lnTo>
                  <a:cubicBezTo>
                    <a:pt x="1751" y="1397"/>
                    <a:pt x="1751" y="1397"/>
                    <a:pt x="1762" y="1409"/>
                  </a:cubicBezTo>
                  <a:cubicBezTo>
                    <a:pt x="1774" y="1421"/>
                    <a:pt x="1774" y="1421"/>
                    <a:pt x="1762" y="1421"/>
                  </a:cubicBezTo>
                  <a:cubicBezTo>
                    <a:pt x="1751" y="1421"/>
                    <a:pt x="1762" y="1421"/>
                    <a:pt x="1786" y="1433"/>
                  </a:cubicBezTo>
                  <a:cubicBezTo>
                    <a:pt x="1798" y="1445"/>
                    <a:pt x="1798" y="1445"/>
                    <a:pt x="1798" y="1445"/>
                  </a:cubicBezTo>
                  <a:lnTo>
                    <a:pt x="1739" y="1421"/>
                  </a:lnTo>
                  <a:lnTo>
                    <a:pt x="1739" y="1421"/>
                  </a:lnTo>
                  <a:cubicBezTo>
                    <a:pt x="1762" y="1433"/>
                    <a:pt x="1751" y="1445"/>
                    <a:pt x="1751" y="1457"/>
                  </a:cubicBezTo>
                  <a:lnTo>
                    <a:pt x="1727" y="1457"/>
                  </a:lnTo>
                  <a:cubicBezTo>
                    <a:pt x="1715" y="1457"/>
                    <a:pt x="1691" y="1480"/>
                    <a:pt x="1679" y="1492"/>
                  </a:cubicBezTo>
                  <a:cubicBezTo>
                    <a:pt x="1675" y="1500"/>
                    <a:pt x="1671" y="1503"/>
                    <a:pt x="1668" y="1503"/>
                  </a:cubicBezTo>
                  <a:cubicBezTo>
                    <a:pt x="1661" y="1503"/>
                    <a:pt x="1655" y="1492"/>
                    <a:pt x="1655" y="1492"/>
                  </a:cubicBezTo>
                  <a:cubicBezTo>
                    <a:pt x="1655" y="1504"/>
                    <a:pt x="1655" y="1504"/>
                    <a:pt x="1655" y="1504"/>
                  </a:cubicBezTo>
                  <a:lnTo>
                    <a:pt x="1655" y="1540"/>
                  </a:lnTo>
                  <a:cubicBezTo>
                    <a:pt x="1655" y="1564"/>
                    <a:pt x="1643" y="1576"/>
                    <a:pt x="1643" y="1599"/>
                  </a:cubicBezTo>
                  <a:cubicBezTo>
                    <a:pt x="1643" y="1599"/>
                    <a:pt x="1643" y="1611"/>
                    <a:pt x="1655" y="1623"/>
                  </a:cubicBezTo>
                  <a:lnTo>
                    <a:pt x="1655" y="1635"/>
                  </a:lnTo>
                  <a:cubicBezTo>
                    <a:pt x="1655" y="1635"/>
                    <a:pt x="1655" y="1623"/>
                    <a:pt x="1643" y="1623"/>
                  </a:cubicBezTo>
                  <a:cubicBezTo>
                    <a:pt x="1632" y="1623"/>
                    <a:pt x="1632" y="1635"/>
                    <a:pt x="1620" y="1647"/>
                  </a:cubicBezTo>
                  <a:cubicBezTo>
                    <a:pt x="1608" y="1647"/>
                    <a:pt x="1608" y="1647"/>
                    <a:pt x="1620" y="1659"/>
                  </a:cubicBezTo>
                  <a:cubicBezTo>
                    <a:pt x="1632" y="1683"/>
                    <a:pt x="1655" y="1695"/>
                    <a:pt x="1667" y="1707"/>
                  </a:cubicBezTo>
                  <a:cubicBezTo>
                    <a:pt x="1669" y="1708"/>
                    <a:pt x="1669" y="1709"/>
                    <a:pt x="1669" y="1709"/>
                  </a:cubicBezTo>
                  <a:cubicBezTo>
                    <a:pt x="1667" y="1709"/>
                    <a:pt x="1630" y="1681"/>
                    <a:pt x="1620" y="1671"/>
                  </a:cubicBezTo>
                  <a:cubicBezTo>
                    <a:pt x="1616" y="1667"/>
                    <a:pt x="1612" y="1666"/>
                    <a:pt x="1608" y="1666"/>
                  </a:cubicBezTo>
                  <a:cubicBezTo>
                    <a:pt x="1601" y="1666"/>
                    <a:pt x="1596" y="1671"/>
                    <a:pt x="1596" y="1671"/>
                  </a:cubicBezTo>
                  <a:cubicBezTo>
                    <a:pt x="1596" y="1671"/>
                    <a:pt x="1588" y="1686"/>
                    <a:pt x="1579" y="1686"/>
                  </a:cubicBezTo>
                  <a:cubicBezTo>
                    <a:pt x="1577" y="1686"/>
                    <a:pt x="1574" y="1685"/>
                    <a:pt x="1572" y="1683"/>
                  </a:cubicBezTo>
                  <a:lnTo>
                    <a:pt x="1560" y="1683"/>
                  </a:lnTo>
                  <a:cubicBezTo>
                    <a:pt x="1560" y="1683"/>
                    <a:pt x="1560" y="1707"/>
                    <a:pt x="1560" y="1719"/>
                  </a:cubicBezTo>
                  <a:cubicBezTo>
                    <a:pt x="1564" y="1722"/>
                    <a:pt x="1563" y="1724"/>
                    <a:pt x="1559" y="1724"/>
                  </a:cubicBezTo>
                  <a:cubicBezTo>
                    <a:pt x="1552" y="1724"/>
                    <a:pt x="1536" y="1719"/>
                    <a:pt x="1536" y="1719"/>
                  </a:cubicBezTo>
                  <a:cubicBezTo>
                    <a:pt x="1524" y="1719"/>
                    <a:pt x="1536" y="1730"/>
                    <a:pt x="1548" y="1754"/>
                  </a:cubicBezTo>
                  <a:cubicBezTo>
                    <a:pt x="1551" y="1760"/>
                    <a:pt x="1551" y="1762"/>
                    <a:pt x="1550" y="1762"/>
                  </a:cubicBezTo>
                  <a:cubicBezTo>
                    <a:pt x="1545" y="1762"/>
                    <a:pt x="1524" y="1739"/>
                    <a:pt x="1524" y="1730"/>
                  </a:cubicBezTo>
                  <a:cubicBezTo>
                    <a:pt x="1512" y="1730"/>
                    <a:pt x="1524" y="1766"/>
                    <a:pt x="1524" y="1766"/>
                  </a:cubicBezTo>
                  <a:cubicBezTo>
                    <a:pt x="1524" y="1766"/>
                    <a:pt x="1501" y="1754"/>
                    <a:pt x="1489" y="1742"/>
                  </a:cubicBezTo>
                  <a:cubicBezTo>
                    <a:pt x="1477" y="1742"/>
                    <a:pt x="1465" y="1742"/>
                    <a:pt x="1465" y="1754"/>
                  </a:cubicBezTo>
                  <a:cubicBezTo>
                    <a:pt x="1465" y="1761"/>
                    <a:pt x="1460" y="1773"/>
                    <a:pt x="1454" y="1773"/>
                  </a:cubicBezTo>
                  <a:cubicBezTo>
                    <a:pt x="1450" y="1773"/>
                    <a:pt x="1446" y="1768"/>
                    <a:pt x="1441" y="1754"/>
                  </a:cubicBezTo>
                  <a:cubicBezTo>
                    <a:pt x="1429" y="1754"/>
                    <a:pt x="1429" y="1766"/>
                    <a:pt x="1429" y="1778"/>
                  </a:cubicBezTo>
                  <a:cubicBezTo>
                    <a:pt x="1429" y="1778"/>
                    <a:pt x="1405" y="1802"/>
                    <a:pt x="1393" y="1826"/>
                  </a:cubicBezTo>
                  <a:cubicBezTo>
                    <a:pt x="1381" y="1849"/>
                    <a:pt x="1393" y="1849"/>
                    <a:pt x="1405" y="1873"/>
                  </a:cubicBezTo>
                  <a:cubicBezTo>
                    <a:pt x="1393" y="1861"/>
                    <a:pt x="1381" y="1849"/>
                    <a:pt x="1370" y="1838"/>
                  </a:cubicBezTo>
                  <a:lnTo>
                    <a:pt x="1358" y="1838"/>
                  </a:lnTo>
                  <a:cubicBezTo>
                    <a:pt x="1354" y="1834"/>
                    <a:pt x="1351" y="1832"/>
                    <a:pt x="1349" y="1832"/>
                  </a:cubicBezTo>
                  <a:cubicBezTo>
                    <a:pt x="1344" y="1832"/>
                    <a:pt x="1342" y="1838"/>
                    <a:pt x="1334" y="1838"/>
                  </a:cubicBezTo>
                  <a:cubicBezTo>
                    <a:pt x="1322" y="1838"/>
                    <a:pt x="1322" y="1849"/>
                    <a:pt x="1322" y="1861"/>
                  </a:cubicBezTo>
                  <a:cubicBezTo>
                    <a:pt x="1322" y="1885"/>
                    <a:pt x="1346" y="1921"/>
                    <a:pt x="1358" y="1957"/>
                  </a:cubicBezTo>
                  <a:cubicBezTo>
                    <a:pt x="1358" y="1958"/>
                    <a:pt x="1357" y="1959"/>
                    <a:pt x="1356" y="1959"/>
                  </a:cubicBezTo>
                  <a:cubicBezTo>
                    <a:pt x="1351" y="1959"/>
                    <a:pt x="1332" y="1930"/>
                    <a:pt x="1322" y="1909"/>
                  </a:cubicBezTo>
                  <a:cubicBezTo>
                    <a:pt x="1322" y="1873"/>
                    <a:pt x="1310" y="1861"/>
                    <a:pt x="1298" y="1861"/>
                  </a:cubicBezTo>
                  <a:cubicBezTo>
                    <a:pt x="1286" y="1873"/>
                    <a:pt x="1286" y="1861"/>
                    <a:pt x="1286" y="1885"/>
                  </a:cubicBezTo>
                  <a:cubicBezTo>
                    <a:pt x="1298" y="1897"/>
                    <a:pt x="1286" y="1897"/>
                    <a:pt x="1286" y="1897"/>
                  </a:cubicBezTo>
                  <a:cubicBezTo>
                    <a:pt x="1274" y="1873"/>
                    <a:pt x="1262" y="1861"/>
                    <a:pt x="1251" y="1838"/>
                  </a:cubicBezTo>
                  <a:lnTo>
                    <a:pt x="1251" y="1861"/>
                  </a:lnTo>
                  <a:cubicBezTo>
                    <a:pt x="1251" y="1873"/>
                    <a:pt x="1239" y="1861"/>
                    <a:pt x="1227" y="1885"/>
                  </a:cubicBezTo>
                  <a:cubicBezTo>
                    <a:pt x="1227" y="1909"/>
                    <a:pt x="1227" y="1909"/>
                    <a:pt x="1227" y="1909"/>
                  </a:cubicBezTo>
                  <a:cubicBezTo>
                    <a:pt x="1227" y="1897"/>
                    <a:pt x="1227" y="1885"/>
                    <a:pt x="1215" y="1885"/>
                  </a:cubicBezTo>
                  <a:cubicBezTo>
                    <a:pt x="1215" y="1885"/>
                    <a:pt x="1215" y="1897"/>
                    <a:pt x="1203" y="1897"/>
                  </a:cubicBezTo>
                  <a:lnTo>
                    <a:pt x="1191" y="1897"/>
                  </a:lnTo>
                  <a:cubicBezTo>
                    <a:pt x="1189" y="1892"/>
                    <a:pt x="1187" y="1891"/>
                    <a:pt x="1186" y="1891"/>
                  </a:cubicBezTo>
                  <a:lnTo>
                    <a:pt x="1186" y="1891"/>
                  </a:lnTo>
                  <a:cubicBezTo>
                    <a:pt x="1183" y="1891"/>
                    <a:pt x="1191" y="1923"/>
                    <a:pt x="1191" y="1933"/>
                  </a:cubicBezTo>
                  <a:lnTo>
                    <a:pt x="1191" y="1957"/>
                  </a:lnTo>
                  <a:cubicBezTo>
                    <a:pt x="1194" y="1966"/>
                    <a:pt x="1197" y="1975"/>
                    <a:pt x="1203" y="1980"/>
                  </a:cubicBezTo>
                  <a:lnTo>
                    <a:pt x="1227" y="2088"/>
                  </a:lnTo>
                  <a:lnTo>
                    <a:pt x="1227" y="2064"/>
                  </a:lnTo>
                  <a:cubicBezTo>
                    <a:pt x="1227" y="2064"/>
                    <a:pt x="1239" y="2052"/>
                    <a:pt x="1239" y="2052"/>
                  </a:cubicBezTo>
                  <a:cubicBezTo>
                    <a:pt x="1239" y="2052"/>
                    <a:pt x="1251" y="2052"/>
                    <a:pt x="1262" y="2076"/>
                  </a:cubicBezTo>
                  <a:cubicBezTo>
                    <a:pt x="1251" y="2028"/>
                    <a:pt x="1274" y="2064"/>
                    <a:pt x="1262" y="2028"/>
                  </a:cubicBezTo>
                  <a:cubicBezTo>
                    <a:pt x="1254" y="1996"/>
                    <a:pt x="1252" y="1975"/>
                    <a:pt x="1254" y="1975"/>
                  </a:cubicBezTo>
                  <a:lnTo>
                    <a:pt x="1254" y="1975"/>
                  </a:lnTo>
                  <a:cubicBezTo>
                    <a:pt x="1256" y="1975"/>
                    <a:pt x="1258" y="1980"/>
                    <a:pt x="1262" y="1992"/>
                  </a:cubicBezTo>
                  <a:cubicBezTo>
                    <a:pt x="1274" y="2004"/>
                    <a:pt x="1274" y="2028"/>
                    <a:pt x="1286" y="2040"/>
                  </a:cubicBezTo>
                  <a:cubicBezTo>
                    <a:pt x="1286" y="2043"/>
                    <a:pt x="1287" y="2045"/>
                    <a:pt x="1289" y="2045"/>
                  </a:cubicBezTo>
                  <a:cubicBezTo>
                    <a:pt x="1289" y="2045"/>
                    <a:pt x="1290" y="2045"/>
                    <a:pt x="1290" y="2045"/>
                  </a:cubicBezTo>
                  <a:lnTo>
                    <a:pt x="1290" y="2045"/>
                  </a:lnTo>
                  <a:cubicBezTo>
                    <a:pt x="1291" y="2054"/>
                    <a:pt x="1294" y="2064"/>
                    <a:pt x="1298" y="2064"/>
                  </a:cubicBezTo>
                  <a:cubicBezTo>
                    <a:pt x="1297" y="2054"/>
                    <a:pt x="1295" y="2046"/>
                    <a:pt x="1294" y="2040"/>
                  </a:cubicBezTo>
                  <a:lnTo>
                    <a:pt x="1294" y="2040"/>
                  </a:lnTo>
                  <a:cubicBezTo>
                    <a:pt x="1296" y="2037"/>
                    <a:pt x="1298" y="2033"/>
                    <a:pt x="1298" y="2028"/>
                  </a:cubicBezTo>
                  <a:cubicBezTo>
                    <a:pt x="1286" y="2016"/>
                    <a:pt x="1298" y="2016"/>
                    <a:pt x="1298" y="2016"/>
                  </a:cubicBezTo>
                  <a:cubicBezTo>
                    <a:pt x="1298" y="2016"/>
                    <a:pt x="1298" y="2028"/>
                    <a:pt x="1298" y="2040"/>
                  </a:cubicBezTo>
                  <a:cubicBezTo>
                    <a:pt x="1302" y="2044"/>
                    <a:pt x="1304" y="2045"/>
                    <a:pt x="1307" y="2045"/>
                  </a:cubicBezTo>
                  <a:cubicBezTo>
                    <a:pt x="1316" y="2045"/>
                    <a:pt x="1315" y="2018"/>
                    <a:pt x="1323" y="2018"/>
                  </a:cubicBezTo>
                  <a:cubicBezTo>
                    <a:pt x="1326" y="2018"/>
                    <a:pt x="1329" y="2021"/>
                    <a:pt x="1334" y="2028"/>
                  </a:cubicBezTo>
                  <a:lnTo>
                    <a:pt x="1334" y="1980"/>
                  </a:lnTo>
                  <a:cubicBezTo>
                    <a:pt x="1334" y="1992"/>
                    <a:pt x="1346" y="2016"/>
                    <a:pt x="1358" y="2016"/>
                  </a:cubicBezTo>
                  <a:cubicBezTo>
                    <a:pt x="1358" y="2004"/>
                    <a:pt x="1346" y="1980"/>
                    <a:pt x="1346" y="1969"/>
                  </a:cubicBezTo>
                  <a:lnTo>
                    <a:pt x="1346" y="1969"/>
                  </a:lnTo>
                  <a:lnTo>
                    <a:pt x="1370" y="2028"/>
                  </a:lnTo>
                  <a:cubicBezTo>
                    <a:pt x="1370" y="2001"/>
                    <a:pt x="1370" y="1988"/>
                    <a:pt x="1375" y="1988"/>
                  </a:cubicBezTo>
                  <a:cubicBezTo>
                    <a:pt x="1376" y="1988"/>
                    <a:pt x="1379" y="1989"/>
                    <a:pt x="1381" y="1992"/>
                  </a:cubicBezTo>
                  <a:cubicBezTo>
                    <a:pt x="1385" y="1996"/>
                    <a:pt x="1388" y="1998"/>
                    <a:pt x="1390" y="1998"/>
                  </a:cubicBezTo>
                  <a:cubicBezTo>
                    <a:pt x="1395" y="1998"/>
                    <a:pt x="1397" y="1992"/>
                    <a:pt x="1405" y="1992"/>
                  </a:cubicBezTo>
                  <a:cubicBezTo>
                    <a:pt x="1405" y="1980"/>
                    <a:pt x="1405" y="1969"/>
                    <a:pt x="1405" y="1969"/>
                  </a:cubicBezTo>
                  <a:lnTo>
                    <a:pt x="1417" y="1969"/>
                  </a:lnTo>
                  <a:cubicBezTo>
                    <a:pt x="1429" y="1969"/>
                    <a:pt x="1417" y="1969"/>
                    <a:pt x="1417" y="1957"/>
                  </a:cubicBezTo>
                  <a:cubicBezTo>
                    <a:pt x="1417" y="1949"/>
                    <a:pt x="1420" y="1946"/>
                    <a:pt x="1423" y="1946"/>
                  </a:cubicBezTo>
                  <a:cubicBezTo>
                    <a:pt x="1430" y="1946"/>
                    <a:pt x="1441" y="1957"/>
                    <a:pt x="1441" y="1957"/>
                  </a:cubicBezTo>
                  <a:cubicBezTo>
                    <a:pt x="1441" y="1957"/>
                    <a:pt x="1465" y="1957"/>
                    <a:pt x="1465" y="1945"/>
                  </a:cubicBezTo>
                  <a:cubicBezTo>
                    <a:pt x="1457" y="1937"/>
                    <a:pt x="1449" y="1917"/>
                    <a:pt x="1452" y="1917"/>
                  </a:cubicBezTo>
                  <a:lnTo>
                    <a:pt x="1452" y="1917"/>
                  </a:lnTo>
                  <a:cubicBezTo>
                    <a:pt x="1453" y="1917"/>
                    <a:pt x="1457" y="1922"/>
                    <a:pt x="1465" y="1933"/>
                  </a:cubicBezTo>
                  <a:cubicBezTo>
                    <a:pt x="1447" y="1906"/>
                    <a:pt x="1449" y="1893"/>
                    <a:pt x="1456" y="1893"/>
                  </a:cubicBezTo>
                  <a:cubicBezTo>
                    <a:pt x="1459" y="1893"/>
                    <a:pt x="1462" y="1894"/>
                    <a:pt x="1465" y="1897"/>
                  </a:cubicBezTo>
                  <a:cubicBezTo>
                    <a:pt x="1482" y="1915"/>
                    <a:pt x="1493" y="1926"/>
                    <a:pt x="1498" y="1926"/>
                  </a:cubicBezTo>
                  <a:cubicBezTo>
                    <a:pt x="1500" y="1926"/>
                    <a:pt x="1501" y="1924"/>
                    <a:pt x="1501" y="1921"/>
                  </a:cubicBezTo>
                  <a:cubicBezTo>
                    <a:pt x="1501" y="1897"/>
                    <a:pt x="1489" y="1873"/>
                    <a:pt x="1501" y="1873"/>
                  </a:cubicBezTo>
                  <a:cubicBezTo>
                    <a:pt x="1512" y="1885"/>
                    <a:pt x="1501" y="1909"/>
                    <a:pt x="1512" y="1909"/>
                  </a:cubicBezTo>
                  <a:cubicBezTo>
                    <a:pt x="1514" y="1911"/>
                    <a:pt x="1515" y="1911"/>
                    <a:pt x="1516" y="1911"/>
                  </a:cubicBezTo>
                  <a:cubicBezTo>
                    <a:pt x="1521" y="1911"/>
                    <a:pt x="1512" y="1885"/>
                    <a:pt x="1512" y="1885"/>
                  </a:cubicBezTo>
                  <a:cubicBezTo>
                    <a:pt x="1518" y="1879"/>
                    <a:pt x="1524" y="1876"/>
                    <a:pt x="1529" y="1876"/>
                  </a:cubicBezTo>
                  <a:cubicBezTo>
                    <a:pt x="1533" y="1876"/>
                    <a:pt x="1536" y="1879"/>
                    <a:pt x="1536" y="1885"/>
                  </a:cubicBezTo>
                  <a:cubicBezTo>
                    <a:pt x="1544" y="1885"/>
                    <a:pt x="1552" y="1890"/>
                    <a:pt x="1557" y="1890"/>
                  </a:cubicBezTo>
                  <a:cubicBezTo>
                    <a:pt x="1559" y="1890"/>
                    <a:pt x="1560" y="1889"/>
                    <a:pt x="1560" y="1885"/>
                  </a:cubicBezTo>
                  <a:cubicBezTo>
                    <a:pt x="1572" y="1885"/>
                    <a:pt x="1584" y="1873"/>
                    <a:pt x="1584" y="1873"/>
                  </a:cubicBezTo>
                  <a:cubicBezTo>
                    <a:pt x="1584" y="1864"/>
                    <a:pt x="1576" y="1846"/>
                    <a:pt x="1579" y="1846"/>
                  </a:cubicBezTo>
                  <a:lnTo>
                    <a:pt x="1579" y="1846"/>
                  </a:lnTo>
                  <a:cubicBezTo>
                    <a:pt x="1580" y="1846"/>
                    <a:pt x="1582" y="1847"/>
                    <a:pt x="1584" y="1849"/>
                  </a:cubicBezTo>
                  <a:cubicBezTo>
                    <a:pt x="1590" y="1861"/>
                    <a:pt x="1596" y="1867"/>
                    <a:pt x="1600" y="1867"/>
                  </a:cubicBezTo>
                  <a:cubicBezTo>
                    <a:pt x="1605" y="1867"/>
                    <a:pt x="1608" y="1861"/>
                    <a:pt x="1608" y="1849"/>
                  </a:cubicBezTo>
                  <a:cubicBezTo>
                    <a:pt x="1611" y="1846"/>
                    <a:pt x="1612" y="1843"/>
                    <a:pt x="1610" y="1840"/>
                  </a:cubicBezTo>
                  <a:lnTo>
                    <a:pt x="1610" y="1840"/>
                  </a:lnTo>
                  <a:cubicBezTo>
                    <a:pt x="1613" y="1841"/>
                    <a:pt x="1615" y="1841"/>
                    <a:pt x="1616" y="1841"/>
                  </a:cubicBezTo>
                  <a:cubicBezTo>
                    <a:pt x="1625" y="1841"/>
                    <a:pt x="1626" y="1828"/>
                    <a:pt x="1620" y="1814"/>
                  </a:cubicBezTo>
                  <a:cubicBezTo>
                    <a:pt x="1614" y="1808"/>
                    <a:pt x="1614" y="1805"/>
                    <a:pt x="1617" y="1805"/>
                  </a:cubicBezTo>
                  <a:cubicBezTo>
                    <a:pt x="1620" y="1805"/>
                    <a:pt x="1626" y="1808"/>
                    <a:pt x="1632" y="1814"/>
                  </a:cubicBezTo>
                  <a:cubicBezTo>
                    <a:pt x="1643" y="1838"/>
                    <a:pt x="1643" y="1838"/>
                    <a:pt x="1655" y="1838"/>
                  </a:cubicBezTo>
                  <a:cubicBezTo>
                    <a:pt x="1658" y="1840"/>
                    <a:pt x="1659" y="1841"/>
                    <a:pt x="1660" y="1841"/>
                  </a:cubicBezTo>
                  <a:cubicBezTo>
                    <a:pt x="1663" y="1841"/>
                    <a:pt x="1655" y="1826"/>
                    <a:pt x="1655" y="1826"/>
                  </a:cubicBezTo>
                  <a:cubicBezTo>
                    <a:pt x="1655" y="1826"/>
                    <a:pt x="1655" y="1814"/>
                    <a:pt x="1679" y="1814"/>
                  </a:cubicBezTo>
                  <a:cubicBezTo>
                    <a:pt x="1682" y="1816"/>
                    <a:pt x="1683" y="1817"/>
                    <a:pt x="1684" y="1817"/>
                  </a:cubicBezTo>
                  <a:cubicBezTo>
                    <a:pt x="1687" y="1817"/>
                    <a:pt x="1679" y="1802"/>
                    <a:pt x="1679" y="1802"/>
                  </a:cubicBezTo>
                  <a:cubicBezTo>
                    <a:pt x="1679" y="1790"/>
                    <a:pt x="1691" y="1790"/>
                    <a:pt x="1691" y="1766"/>
                  </a:cubicBezTo>
                  <a:cubicBezTo>
                    <a:pt x="1679" y="1754"/>
                    <a:pt x="1691" y="1754"/>
                    <a:pt x="1703" y="1754"/>
                  </a:cubicBezTo>
                  <a:cubicBezTo>
                    <a:pt x="1715" y="1742"/>
                    <a:pt x="1739" y="1754"/>
                    <a:pt x="1727" y="1730"/>
                  </a:cubicBezTo>
                  <a:cubicBezTo>
                    <a:pt x="1723" y="1722"/>
                    <a:pt x="1723" y="1720"/>
                    <a:pt x="1725" y="1720"/>
                  </a:cubicBezTo>
                  <a:lnTo>
                    <a:pt x="1725" y="1720"/>
                  </a:lnTo>
                  <a:cubicBezTo>
                    <a:pt x="1729" y="1720"/>
                    <a:pt x="1743" y="1730"/>
                    <a:pt x="1751" y="1730"/>
                  </a:cubicBezTo>
                  <a:cubicBezTo>
                    <a:pt x="1751" y="1726"/>
                    <a:pt x="1751" y="1719"/>
                    <a:pt x="1751" y="1719"/>
                  </a:cubicBezTo>
                  <a:cubicBezTo>
                    <a:pt x="1751" y="1719"/>
                    <a:pt x="1762" y="1707"/>
                    <a:pt x="1762" y="1707"/>
                  </a:cubicBezTo>
                  <a:cubicBezTo>
                    <a:pt x="1762" y="1695"/>
                    <a:pt x="1751" y="1683"/>
                    <a:pt x="1762" y="1683"/>
                  </a:cubicBezTo>
                  <a:cubicBezTo>
                    <a:pt x="1766" y="1686"/>
                    <a:pt x="1771" y="1687"/>
                    <a:pt x="1775" y="1687"/>
                  </a:cubicBezTo>
                  <a:cubicBezTo>
                    <a:pt x="1785" y="1687"/>
                    <a:pt x="1793" y="1680"/>
                    <a:pt x="1778" y="1668"/>
                  </a:cubicBezTo>
                  <a:lnTo>
                    <a:pt x="1778" y="1668"/>
                  </a:lnTo>
                  <a:cubicBezTo>
                    <a:pt x="1783" y="1671"/>
                    <a:pt x="1788" y="1672"/>
                    <a:pt x="1792" y="1672"/>
                  </a:cubicBezTo>
                  <a:cubicBezTo>
                    <a:pt x="1815" y="1672"/>
                    <a:pt x="1819" y="1641"/>
                    <a:pt x="1810" y="1623"/>
                  </a:cubicBezTo>
                  <a:cubicBezTo>
                    <a:pt x="1808" y="1621"/>
                    <a:pt x="1809" y="1621"/>
                    <a:pt x="1811" y="1621"/>
                  </a:cubicBezTo>
                  <a:cubicBezTo>
                    <a:pt x="1817" y="1621"/>
                    <a:pt x="1838" y="1628"/>
                    <a:pt x="1848" y="1628"/>
                  </a:cubicBezTo>
                  <a:cubicBezTo>
                    <a:pt x="1856" y="1628"/>
                    <a:pt x="1859" y="1624"/>
                    <a:pt x="1846" y="1611"/>
                  </a:cubicBezTo>
                  <a:cubicBezTo>
                    <a:pt x="1827" y="1602"/>
                    <a:pt x="1807" y="1584"/>
                    <a:pt x="1813" y="1584"/>
                  </a:cubicBezTo>
                  <a:cubicBezTo>
                    <a:pt x="1815" y="1584"/>
                    <a:pt x="1817" y="1585"/>
                    <a:pt x="1822" y="1588"/>
                  </a:cubicBezTo>
                  <a:cubicBezTo>
                    <a:pt x="1822" y="1588"/>
                    <a:pt x="1828" y="1575"/>
                    <a:pt x="1827" y="1568"/>
                  </a:cubicBezTo>
                  <a:lnTo>
                    <a:pt x="1827" y="1568"/>
                  </a:lnTo>
                  <a:cubicBezTo>
                    <a:pt x="1832" y="1571"/>
                    <a:pt x="1839" y="1576"/>
                    <a:pt x="1846" y="1576"/>
                  </a:cubicBezTo>
                  <a:cubicBezTo>
                    <a:pt x="1850" y="1580"/>
                    <a:pt x="1851" y="1581"/>
                    <a:pt x="1852" y="1581"/>
                  </a:cubicBezTo>
                  <a:cubicBezTo>
                    <a:pt x="1852" y="1581"/>
                    <a:pt x="1850" y="1576"/>
                    <a:pt x="1858" y="1576"/>
                  </a:cubicBezTo>
                  <a:cubicBezTo>
                    <a:pt x="1870" y="1564"/>
                    <a:pt x="1893" y="1576"/>
                    <a:pt x="1893" y="1552"/>
                  </a:cubicBezTo>
                  <a:cubicBezTo>
                    <a:pt x="1858" y="1552"/>
                    <a:pt x="1834" y="1540"/>
                    <a:pt x="1798" y="1516"/>
                  </a:cubicBezTo>
                  <a:cubicBezTo>
                    <a:pt x="1798" y="1514"/>
                    <a:pt x="1799" y="1513"/>
                    <a:pt x="1802" y="1513"/>
                  </a:cubicBezTo>
                  <a:cubicBezTo>
                    <a:pt x="1811" y="1513"/>
                    <a:pt x="1836" y="1530"/>
                    <a:pt x="1846" y="1540"/>
                  </a:cubicBezTo>
                  <a:cubicBezTo>
                    <a:pt x="1858" y="1540"/>
                    <a:pt x="1858" y="1528"/>
                    <a:pt x="1870" y="1528"/>
                  </a:cubicBezTo>
                  <a:lnTo>
                    <a:pt x="1893" y="1528"/>
                  </a:lnTo>
                  <a:cubicBezTo>
                    <a:pt x="1893" y="1528"/>
                    <a:pt x="1870" y="1504"/>
                    <a:pt x="1882" y="1504"/>
                  </a:cubicBezTo>
                  <a:cubicBezTo>
                    <a:pt x="1893" y="1504"/>
                    <a:pt x="1917" y="1504"/>
                    <a:pt x="1917" y="1492"/>
                  </a:cubicBezTo>
                  <a:cubicBezTo>
                    <a:pt x="1893" y="1492"/>
                    <a:pt x="1917" y="1457"/>
                    <a:pt x="1917" y="1457"/>
                  </a:cubicBezTo>
                  <a:cubicBezTo>
                    <a:pt x="1917" y="1448"/>
                    <a:pt x="1898" y="1445"/>
                    <a:pt x="1883" y="1440"/>
                  </a:cubicBezTo>
                  <a:lnTo>
                    <a:pt x="1883" y="1440"/>
                  </a:lnTo>
                  <a:cubicBezTo>
                    <a:pt x="1886" y="1449"/>
                    <a:pt x="1893" y="1457"/>
                    <a:pt x="1893" y="1457"/>
                  </a:cubicBezTo>
                  <a:cubicBezTo>
                    <a:pt x="1882" y="1457"/>
                    <a:pt x="1858" y="1433"/>
                    <a:pt x="1858" y="1433"/>
                  </a:cubicBezTo>
                  <a:lnTo>
                    <a:pt x="1870" y="1433"/>
                  </a:lnTo>
                  <a:cubicBezTo>
                    <a:pt x="1870" y="1429"/>
                    <a:pt x="1874" y="1428"/>
                    <a:pt x="1879" y="1428"/>
                  </a:cubicBezTo>
                  <a:cubicBezTo>
                    <a:pt x="1889" y="1428"/>
                    <a:pt x="1903" y="1432"/>
                    <a:pt x="1911" y="1437"/>
                  </a:cubicBezTo>
                  <a:lnTo>
                    <a:pt x="1911" y="1437"/>
                  </a:lnTo>
                  <a:cubicBezTo>
                    <a:pt x="1905" y="1429"/>
                    <a:pt x="1900" y="1421"/>
                    <a:pt x="1905" y="1421"/>
                  </a:cubicBezTo>
                  <a:cubicBezTo>
                    <a:pt x="1917" y="1421"/>
                    <a:pt x="1941" y="1433"/>
                    <a:pt x="1941" y="1433"/>
                  </a:cubicBezTo>
                  <a:cubicBezTo>
                    <a:pt x="1953" y="1433"/>
                    <a:pt x="1905" y="1409"/>
                    <a:pt x="1917" y="1409"/>
                  </a:cubicBezTo>
                  <a:cubicBezTo>
                    <a:pt x="1917" y="1407"/>
                    <a:pt x="1918" y="1406"/>
                    <a:pt x="1920" y="1405"/>
                  </a:cubicBezTo>
                  <a:lnTo>
                    <a:pt x="1920" y="1405"/>
                  </a:lnTo>
                  <a:cubicBezTo>
                    <a:pt x="1925" y="1409"/>
                    <a:pt x="1933" y="1409"/>
                    <a:pt x="1941" y="1409"/>
                  </a:cubicBezTo>
                  <a:cubicBezTo>
                    <a:pt x="1957" y="1409"/>
                    <a:pt x="1941" y="1404"/>
                    <a:pt x="1929" y="1404"/>
                  </a:cubicBezTo>
                  <a:cubicBezTo>
                    <a:pt x="1925" y="1404"/>
                    <a:pt x="1922" y="1404"/>
                    <a:pt x="1920" y="1405"/>
                  </a:cubicBezTo>
                  <a:lnTo>
                    <a:pt x="1920" y="1405"/>
                  </a:lnTo>
                  <a:cubicBezTo>
                    <a:pt x="1918" y="1403"/>
                    <a:pt x="1917" y="1401"/>
                    <a:pt x="1917" y="1397"/>
                  </a:cubicBezTo>
                  <a:lnTo>
                    <a:pt x="1917" y="1397"/>
                  </a:lnTo>
                  <a:cubicBezTo>
                    <a:pt x="1917" y="1397"/>
                    <a:pt x="1965" y="1409"/>
                    <a:pt x="1965" y="1409"/>
                  </a:cubicBezTo>
                  <a:cubicBezTo>
                    <a:pt x="1965" y="1397"/>
                    <a:pt x="1965" y="1397"/>
                    <a:pt x="1965" y="1385"/>
                  </a:cubicBezTo>
                  <a:lnTo>
                    <a:pt x="1953" y="1385"/>
                  </a:lnTo>
                  <a:cubicBezTo>
                    <a:pt x="1953" y="1373"/>
                    <a:pt x="1953" y="1361"/>
                    <a:pt x="1953" y="1349"/>
                  </a:cubicBezTo>
                  <a:cubicBezTo>
                    <a:pt x="1941" y="1338"/>
                    <a:pt x="1929" y="1338"/>
                    <a:pt x="1917" y="1338"/>
                  </a:cubicBezTo>
                  <a:cubicBezTo>
                    <a:pt x="1917" y="1338"/>
                    <a:pt x="1917" y="1326"/>
                    <a:pt x="1941" y="1326"/>
                  </a:cubicBezTo>
                  <a:cubicBezTo>
                    <a:pt x="1965" y="1326"/>
                    <a:pt x="1989" y="1326"/>
                    <a:pt x="1977" y="1314"/>
                  </a:cubicBezTo>
                  <a:cubicBezTo>
                    <a:pt x="1953" y="1302"/>
                    <a:pt x="1953" y="1302"/>
                    <a:pt x="1953" y="1290"/>
                  </a:cubicBezTo>
                  <a:cubicBezTo>
                    <a:pt x="1953" y="1290"/>
                    <a:pt x="1953" y="1290"/>
                    <a:pt x="1953" y="1278"/>
                  </a:cubicBezTo>
                  <a:lnTo>
                    <a:pt x="1929" y="1278"/>
                  </a:lnTo>
                  <a:cubicBezTo>
                    <a:pt x="1929" y="1278"/>
                    <a:pt x="1929" y="1266"/>
                    <a:pt x="1929" y="1254"/>
                  </a:cubicBezTo>
                  <a:cubicBezTo>
                    <a:pt x="1929" y="1254"/>
                    <a:pt x="1917" y="1242"/>
                    <a:pt x="1929" y="1242"/>
                  </a:cubicBezTo>
                  <a:cubicBezTo>
                    <a:pt x="1953" y="1242"/>
                    <a:pt x="1953" y="1218"/>
                    <a:pt x="1929" y="1218"/>
                  </a:cubicBezTo>
                  <a:cubicBezTo>
                    <a:pt x="1929" y="1213"/>
                    <a:pt x="1926" y="1210"/>
                    <a:pt x="1922" y="1210"/>
                  </a:cubicBezTo>
                  <a:cubicBezTo>
                    <a:pt x="1917" y="1210"/>
                    <a:pt x="1911" y="1213"/>
                    <a:pt x="1905" y="1218"/>
                  </a:cubicBezTo>
                  <a:cubicBezTo>
                    <a:pt x="1905" y="1218"/>
                    <a:pt x="1905" y="1207"/>
                    <a:pt x="1917" y="1207"/>
                  </a:cubicBezTo>
                  <a:cubicBezTo>
                    <a:pt x="1929" y="1195"/>
                    <a:pt x="1941" y="1195"/>
                    <a:pt x="1941" y="1195"/>
                  </a:cubicBezTo>
                  <a:cubicBezTo>
                    <a:pt x="1953" y="1183"/>
                    <a:pt x="1929" y="1183"/>
                    <a:pt x="1941" y="1171"/>
                  </a:cubicBezTo>
                  <a:cubicBezTo>
                    <a:pt x="1965" y="1171"/>
                    <a:pt x="2001" y="1171"/>
                    <a:pt x="1965" y="1159"/>
                  </a:cubicBezTo>
                  <a:cubicBezTo>
                    <a:pt x="1929" y="1147"/>
                    <a:pt x="1905" y="1147"/>
                    <a:pt x="1941" y="1147"/>
                  </a:cubicBezTo>
                  <a:cubicBezTo>
                    <a:pt x="1953" y="1141"/>
                    <a:pt x="1959" y="1141"/>
                    <a:pt x="1963" y="1141"/>
                  </a:cubicBezTo>
                  <a:cubicBezTo>
                    <a:pt x="1968" y="1141"/>
                    <a:pt x="1971" y="1141"/>
                    <a:pt x="1977" y="1135"/>
                  </a:cubicBezTo>
                  <a:cubicBezTo>
                    <a:pt x="1977" y="1123"/>
                    <a:pt x="1989" y="1111"/>
                    <a:pt x="1977" y="1111"/>
                  </a:cubicBezTo>
                  <a:lnTo>
                    <a:pt x="1929" y="1099"/>
                  </a:lnTo>
                  <a:cubicBezTo>
                    <a:pt x="1929" y="1099"/>
                    <a:pt x="1917" y="1111"/>
                    <a:pt x="1893" y="1111"/>
                  </a:cubicBezTo>
                  <a:cubicBezTo>
                    <a:pt x="1905" y="1099"/>
                    <a:pt x="1917" y="1099"/>
                    <a:pt x="1929" y="1099"/>
                  </a:cubicBezTo>
                  <a:cubicBezTo>
                    <a:pt x="1917" y="1099"/>
                    <a:pt x="1929" y="1099"/>
                    <a:pt x="1941" y="1087"/>
                  </a:cubicBezTo>
                  <a:cubicBezTo>
                    <a:pt x="1953" y="1087"/>
                    <a:pt x="1977" y="1076"/>
                    <a:pt x="1977" y="1064"/>
                  </a:cubicBezTo>
                  <a:cubicBezTo>
                    <a:pt x="1973" y="1060"/>
                    <a:pt x="1962" y="1058"/>
                    <a:pt x="1950" y="1058"/>
                  </a:cubicBezTo>
                  <a:cubicBezTo>
                    <a:pt x="1937" y="1058"/>
                    <a:pt x="1922" y="1060"/>
                    <a:pt x="1911" y="1061"/>
                  </a:cubicBezTo>
                  <a:lnTo>
                    <a:pt x="1911" y="1061"/>
                  </a:lnTo>
                  <a:cubicBezTo>
                    <a:pt x="1918" y="1059"/>
                    <a:pt x="1924" y="1057"/>
                    <a:pt x="1929" y="1052"/>
                  </a:cubicBezTo>
                  <a:cubicBezTo>
                    <a:pt x="1929" y="1052"/>
                    <a:pt x="1941" y="1052"/>
                    <a:pt x="1941" y="1040"/>
                  </a:cubicBezTo>
                  <a:cubicBezTo>
                    <a:pt x="1941" y="1040"/>
                    <a:pt x="1989" y="1016"/>
                    <a:pt x="1989" y="1016"/>
                  </a:cubicBezTo>
                  <a:cubicBezTo>
                    <a:pt x="1983" y="1010"/>
                    <a:pt x="1971" y="1010"/>
                    <a:pt x="1962" y="1010"/>
                  </a:cubicBezTo>
                  <a:cubicBezTo>
                    <a:pt x="1953" y="1010"/>
                    <a:pt x="1947" y="1010"/>
                    <a:pt x="1953" y="1004"/>
                  </a:cubicBezTo>
                  <a:cubicBezTo>
                    <a:pt x="1959" y="998"/>
                    <a:pt x="1965" y="998"/>
                    <a:pt x="1969" y="998"/>
                  </a:cubicBezTo>
                  <a:cubicBezTo>
                    <a:pt x="1974" y="998"/>
                    <a:pt x="1977" y="998"/>
                    <a:pt x="1977" y="992"/>
                  </a:cubicBezTo>
                  <a:cubicBezTo>
                    <a:pt x="1977" y="980"/>
                    <a:pt x="1929" y="980"/>
                    <a:pt x="1917" y="968"/>
                  </a:cubicBezTo>
                  <a:cubicBezTo>
                    <a:pt x="1917" y="957"/>
                    <a:pt x="1977" y="945"/>
                    <a:pt x="1977" y="933"/>
                  </a:cubicBezTo>
                  <a:lnTo>
                    <a:pt x="1953" y="933"/>
                  </a:lnTo>
                  <a:cubicBezTo>
                    <a:pt x="1953" y="933"/>
                    <a:pt x="1977" y="921"/>
                    <a:pt x="1977" y="921"/>
                  </a:cubicBezTo>
                  <a:cubicBezTo>
                    <a:pt x="1977" y="909"/>
                    <a:pt x="1965" y="909"/>
                    <a:pt x="1965" y="897"/>
                  </a:cubicBezTo>
                  <a:cubicBezTo>
                    <a:pt x="1961" y="893"/>
                    <a:pt x="1960" y="892"/>
                    <a:pt x="1959" y="892"/>
                  </a:cubicBezTo>
                  <a:lnTo>
                    <a:pt x="1959" y="892"/>
                  </a:lnTo>
                  <a:cubicBezTo>
                    <a:pt x="1958" y="892"/>
                    <a:pt x="1961" y="897"/>
                    <a:pt x="1953" y="897"/>
                  </a:cubicBezTo>
                  <a:cubicBezTo>
                    <a:pt x="1941" y="897"/>
                    <a:pt x="1953" y="897"/>
                    <a:pt x="1953" y="885"/>
                  </a:cubicBezTo>
                  <a:cubicBezTo>
                    <a:pt x="1953" y="885"/>
                    <a:pt x="1953" y="873"/>
                    <a:pt x="1953" y="861"/>
                  </a:cubicBezTo>
                  <a:cubicBezTo>
                    <a:pt x="1953" y="861"/>
                    <a:pt x="1905" y="861"/>
                    <a:pt x="1917" y="849"/>
                  </a:cubicBezTo>
                  <a:cubicBezTo>
                    <a:pt x="1929" y="849"/>
                    <a:pt x="1989" y="837"/>
                    <a:pt x="1953" y="837"/>
                  </a:cubicBezTo>
                  <a:cubicBezTo>
                    <a:pt x="1917" y="826"/>
                    <a:pt x="1870" y="837"/>
                    <a:pt x="1905" y="814"/>
                  </a:cubicBezTo>
                  <a:cubicBezTo>
                    <a:pt x="1929" y="802"/>
                    <a:pt x="1941" y="802"/>
                    <a:pt x="1941" y="790"/>
                  </a:cubicBezTo>
                  <a:cubicBezTo>
                    <a:pt x="1947" y="784"/>
                    <a:pt x="1944" y="784"/>
                    <a:pt x="1940" y="784"/>
                  </a:cubicBezTo>
                  <a:cubicBezTo>
                    <a:pt x="1935" y="784"/>
                    <a:pt x="1929" y="784"/>
                    <a:pt x="1929" y="778"/>
                  </a:cubicBezTo>
                  <a:cubicBezTo>
                    <a:pt x="1929" y="766"/>
                    <a:pt x="1953" y="754"/>
                    <a:pt x="1953" y="754"/>
                  </a:cubicBezTo>
                  <a:lnTo>
                    <a:pt x="1929" y="754"/>
                  </a:lnTo>
                  <a:cubicBezTo>
                    <a:pt x="1905" y="754"/>
                    <a:pt x="1965" y="730"/>
                    <a:pt x="1953" y="718"/>
                  </a:cubicBezTo>
                  <a:cubicBezTo>
                    <a:pt x="1953" y="717"/>
                    <a:pt x="1952" y="716"/>
                    <a:pt x="1950" y="716"/>
                  </a:cubicBezTo>
                  <a:cubicBezTo>
                    <a:pt x="1941" y="716"/>
                    <a:pt x="1907" y="737"/>
                    <a:pt x="1901" y="737"/>
                  </a:cubicBezTo>
                  <a:cubicBezTo>
                    <a:pt x="1900" y="737"/>
                    <a:pt x="1900" y="735"/>
                    <a:pt x="1905" y="730"/>
                  </a:cubicBezTo>
                  <a:cubicBezTo>
                    <a:pt x="1941" y="706"/>
                    <a:pt x="1929" y="718"/>
                    <a:pt x="1929" y="706"/>
                  </a:cubicBezTo>
                  <a:cubicBezTo>
                    <a:pt x="1917" y="695"/>
                    <a:pt x="1929" y="695"/>
                    <a:pt x="1953" y="683"/>
                  </a:cubicBezTo>
                  <a:lnTo>
                    <a:pt x="1953" y="683"/>
                  </a:lnTo>
                  <a:cubicBezTo>
                    <a:pt x="1943" y="688"/>
                    <a:pt x="1936" y="690"/>
                    <a:pt x="1931" y="690"/>
                  </a:cubicBezTo>
                  <a:cubicBezTo>
                    <a:pt x="1918" y="690"/>
                    <a:pt x="1919" y="676"/>
                    <a:pt x="1909" y="676"/>
                  </a:cubicBezTo>
                  <a:cubicBezTo>
                    <a:pt x="1909" y="676"/>
                    <a:pt x="1908" y="676"/>
                    <a:pt x="1907" y="676"/>
                  </a:cubicBezTo>
                  <a:lnTo>
                    <a:pt x="1907" y="676"/>
                  </a:lnTo>
                  <a:cubicBezTo>
                    <a:pt x="1909" y="669"/>
                    <a:pt x="1901" y="659"/>
                    <a:pt x="1893" y="659"/>
                  </a:cubicBezTo>
                  <a:cubicBezTo>
                    <a:pt x="1893" y="647"/>
                    <a:pt x="1893" y="647"/>
                    <a:pt x="1882" y="647"/>
                  </a:cubicBezTo>
                  <a:lnTo>
                    <a:pt x="1858" y="647"/>
                  </a:lnTo>
                  <a:cubicBezTo>
                    <a:pt x="1870" y="635"/>
                    <a:pt x="1893" y="623"/>
                    <a:pt x="1917" y="623"/>
                  </a:cubicBezTo>
                  <a:lnTo>
                    <a:pt x="1870" y="623"/>
                  </a:lnTo>
                  <a:cubicBezTo>
                    <a:pt x="1853" y="632"/>
                    <a:pt x="1836" y="640"/>
                    <a:pt x="1828" y="640"/>
                  </a:cubicBezTo>
                  <a:cubicBezTo>
                    <a:pt x="1824" y="640"/>
                    <a:pt x="1822" y="639"/>
                    <a:pt x="1822" y="635"/>
                  </a:cubicBezTo>
                  <a:cubicBezTo>
                    <a:pt x="1846" y="635"/>
                    <a:pt x="1858" y="623"/>
                    <a:pt x="1882" y="611"/>
                  </a:cubicBezTo>
                  <a:cubicBezTo>
                    <a:pt x="1882" y="607"/>
                    <a:pt x="1879" y="606"/>
                    <a:pt x="1875" y="606"/>
                  </a:cubicBezTo>
                  <a:cubicBezTo>
                    <a:pt x="1867" y="606"/>
                    <a:pt x="1854" y="611"/>
                    <a:pt x="1846" y="611"/>
                  </a:cubicBezTo>
                  <a:cubicBezTo>
                    <a:pt x="1846" y="611"/>
                    <a:pt x="1846" y="599"/>
                    <a:pt x="1846" y="599"/>
                  </a:cubicBezTo>
                  <a:cubicBezTo>
                    <a:pt x="1846" y="599"/>
                    <a:pt x="1870" y="576"/>
                    <a:pt x="1870" y="576"/>
                  </a:cubicBezTo>
                  <a:lnTo>
                    <a:pt x="1870" y="576"/>
                  </a:lnTo>
                  <a:cubicBezTo>
                    <a:pt x="1870" y="576"/>
                    <a:pt x="1822" y="587"/>
                    <a:pt x="1822" y="587"/>
                  </a:cubicBezTo>
                  <a:lnTo>
                    <a:pt x="1846" y="576"/>
                  </a:lnTo>
                  <a:cubicBezTo>
                    <a:pt x="1846" y="564"/>
                    <a:pt x="1846" y="564"/>
                    <a:pt x="1846" y="564"/>
                  </a:cubicBezTo>
                  <a:cubicBezTo>
                    <a:pt x="1846" y="558"/>
                    <a:pt x="1840" y="558"/>
                    <a:pt x="1834" y="558"/>
                  </a:cubicBezTo>
                  <a:cubicBezTo>
                    <a:pt x="1828" y="558"/>
                    <a:pt x="1822" y="558"/>
                    <a:pt x="1822" y="552"/>
                  </a:cubicBezTo>
                  <a:cubicBezTo>
                    <a:pt x="1810" y="540"/>
                    <a:pt x="1834" y="528"/>
                    <a:pt x="1822" y="528"/>
                  </a:cubicBezTo>
                  <a:cubicBezTo>
                    <a:pt x="1818" y="528"/>
                    <a:pt x="1814" y="528"/>
                    <a:pt x="1811" y="528"/>
                  </a:cubicBezTo>
                  <a:lnTo>
                    <a:pt x="1811" y="528"/>
                  </a:lnTo>
                  <a:cubicBezTo>
                    <a:pt x="1826" y="516"/>
                    <a:pt x="1834" y="514"/>
                    <a:pt x="1834" y="504"/>
                  </a:cubicBezTo>
                  <a:lnTo>
                    <a:pt x="1834" y="504"/>
                  </a:lnTo>
                  <a:lnTo>
                    <a:pt x="1810" y="516"/>
                  </a:lnTo>
                  <a:cubicBezTo>
                    <a:pt x="1810" y="516"/>
                    <a:pt x="1810" y="480"/>
                    <a:pt x="1786" y="480"/>
                  </a:cubicBezTo>
                  <a:cubicBezTo>
                    <a:pt x="1777" y="490"/>
                    <a:pt x="1767" y="507"/>
                    <a:pt x="1764" y="507"/>
                  </a:cubicBezTo>
                  <a:cubicBezTo>
                    <a:pt x="1763" y="507"/>
                    <a:pt x="1762" y="506"/>
                    <a:pt x="1762" y="504"/>
                  </a:cubicBezTo>
                  <a:cubicBezTo>
                    <a:pt x="1762" y="504"/>
                    <a:pt x="1774" y="480"/>
                    <a:pt x="1774" y="480"/>
                  </a:cubicBezTo>
                  <a:cubicBezTo>
                    <a:pt x="1774" y="468"/>
                    <a:pt x="1774" y="433"/>
                    <a:pt x="1762" y="433"/>
                  </a:cubicBezTo>
                  <a:cubicBezTo>
                    <a:pt x="1762" y="429"/>
                    <a:pt x="1760" y="427"/>
                    <a:pt x="1756" y="427"/>
                  </a:cubicBezTo>
                  <a:cubicBezTo>
                    <a:pt x="1749" y="427"/>
                    <a:pt x="1739" y="433"/>
                    <a:pt x="1739" y="433"/>
                  </a:cubicBezTo>
                  <a:cubicBezTo>
                    <a:pt x="1728" y="433"/>
                    <a:pt x="1717" y="433"/>
                    <a:pt x="1697" y="442"/>
                  </a:cubicBezTo>
                  <a:lnTo>
                    <a:pt x="1697" y="442"/>
                  </a:lnTo>
                  <a:cubicBezTo>
                    <a:pt x="1708" y="433"/>
                    <a:pt x="1727" y="403"/>
                    <a:pt x="1722" y="403"/>
                  </a:cubicBezTo>
                  <a:lnTo>
                    <a:pt x="1722" y="403"/>
                  </a:lnTo>
                  <a:cubicBezTo>
                    <a:pt x="1721" y="403"/>
                    <a:pt x="1719" y="405"/>
                    <a:pt x="1715" y="409"/>
                  </a:cubicBezTo>
                  <a:cubicBezTo>
                    <a:pt x="1679" y="421"/>
                    <a:pt x="1679" y="456"/>
                    <a:pt x="1655" y="468"/>
                  </a:cubicBezTo>
                  <a:lnTo>
                    <a:pt x="1679" y="433"/>
                  </a:lnTo>
                  <a:cubicBezTo>
                    <a:pt x="1691" y="409"/>
                    <a:pt x="1715" y="385"/>
                    <a:pt x="1727" y="373"/>
                  </a:cubicBezTo>
                  <a:lnTo>
                    <a:pt x="1727" y="373"/>
                  </a:lnTo>
                  <a:cubicBezTo>
                    <a:pt x="1714" y="382"/>
                    <a:pt x="1707" y="384"/>
                    <a:pt x="1702" y="384"/>
                  </a:cubicBezTo>
                  <a:cubicBezTo>
                    <a:pt x="1698" y="384"/>
                    <a:pt x="1696" y="381"/>
                    <a:pt x="1691" y="381"/>
                  </a:cubicBezTo>
                  <a:cubicBezTo>
                    <a:pt x="1688" y="381"/>
                    <a:pt x="1685" y="382"/>
                    <a:pt x="1679" y="385"/>
                  </a:cubicBezTo>
                  <a:cubicBezTo>
                    <a:pt x="1675" y="387"/>
                    <a:pt x="1672" y="388"/>
                    <a:pt x="1670" y="388"/>
                  </a:cubicBezTo>
                  <a:cubicBezTo>
                    <a:pt x="1664" y="388"/>
                    <a:pt x="1684" y="371"/>
                    <a:pt x="1703" y="361"/>
                  </a:cubicBezTo>
                  <a:cubicBezTo>
                    <a:pt x="1715" y="337"/>
                    <a:pt x="1703" y="337"/>
                    <a:pt x="1715" y="326"/>
                  </a:cubicBezTo>
                  <a:lnTo>
                    <a:pt x="1715" y="326"/>
                  </a:lnTo>
                  <a:lnTo>
                    <a:pt x="1655" y="385"/>
                  </a:lnTo>
                  <a:cubicBezTo>
                    <a:pt x="1655" y="385"/>
                    <a:pt x="1691" y="326"/>
                    <a:pt x="1691" y="325"/>
                  </a:cubicBezTo>
                  <a:lnTo>
                    <a:pt x="1691" y="325"/>
                  </a:lnTo>
                  <a:cubicBezTo>
                    <a:pt x="1691" y="326"/>
                    <a:pt x="1670" y="341"/>
                    <a:pt x="1659" y="341"/>
                  </a:cubicBezTo>
                  <a:cubicBezTo>
                    <a:pt x="1654" y="341"/>
                    <a:pt x="1651" y="337"/>
                    <a:pt x="1655" y="325"/>
                  </a:cubicBezTo>
                  <a:cubicBezTo>
                    <a:pt x="1664" y="307"/>
                    <a:pt x="1667" y="282"/>
                    <a:pt x="1651" y="282"/>
                  </a:cubicBezTo>
                  <a:cubicBezTo>
                    <a:pt x="1646" y="282"/>
                    <a:pt x="1640" y="284"/>
                    <a:pt x="1632" y="290"/>
                  </a:cubicBezTo>
                  <a:cubicBezTo>
                    <a:pt x="1625" y="300"/>
                    <a:pt x="1622" y="303"/>
                    <a:pt x="1621" y="303"/>
                  </a:cubicBezTo>
                  <a:cubicBezTo>
                    <a:pt x="1618" y="303"/>
                    <a:pt x="1623" y="288"/>
                    <a:pt x="1614" y="288"/>
                  </a:cubicBezTo>
                  <a:cubicBezTo>
                    <a:pt x="1613" y="288"/>
                    <a:pt x="1610" y="288"/>
                    <a:pt x="1608" y="290"/>
                  </a:cubicBezTo>
                  <a:cubicBezTo>
                    <a:pt x="1605" y="294"/>
                    <a:pt x="1604" y="296"/>
                    <a:pt x="1604" y="296"/>
                  </a:cubicBezTo>
                  <a:cubicBezTo>
                    <a:pt x="1604" y="296"/>
                    <a:pt x="1620" y="264"/>
                    <a:pt x="1620" y="254"/>
                  </a:cubicBezTo>
                  <a:lnTo>
                    <a:pt x="1620" y="254"/>
                  </a:lnTo>
                  <a:cubicBezTo>
                    <a:pt x="1620" y="254"/>
                    <a:pt x="1609" y="259"/>
                    <a:pt x="1602" y="259"/>
                  </a:cubicBezTo>
                  <a:cubicBezTo>
                    <a:pt x="1598" y="259"/>
                    <a:pt x="1596" y="258"/>
                    <a:pt x="1596" y="254"/>
                  </a:cubicBezTo>
                  <a:cubicBezTo>
                    <a:pt x="1584" y="254"/>
                    <a:pt x="1596" y="242"/>
                    <a:pt x="1608" y="230"/>
                  </a:cubicBezTo>
                  <a:cubicBezTo>
                    <a:pt x="1612" y="226"/>
                    <a:pt x="1612" y="225"/>
                    <a:pt x="1610" y="225"/>
                  </a:cubicBezTo>
                  <a:cubicBezTo>
                    <a:pt x="1606" y="225"/>
                    <a:pt x="1596" y="230"/>
                    <a:pt x="1596" y="230"/>
                  </a:cubicBezTo>
                  <a:cubicBezTo>
                    <a:pt x="1596" y="230"/>
                    <a:pt x="1563" y="275"/>
                    <a:pt x="1556" y="275"/>
                  </a:cubicBezTo>
                  <a:cubicBezTo>
                    <a:pt x="1553" y="275"/>
                    <a:pt x="1554" y="270"/>
                    <a:pt x="1560" y="254"/>
                  </a:cubicBezTo>
                  <a:cubicBezTo>
                    <a:pt x="1575" y="231"/>
                    <a:pt x="1571" y="223"/>
                    <a:pt x="1563" y="223"/>
                  </a:cubicBezTo>
                  <a:cubicBezTo>
                    <a:pt x="1558" y="223"/>
                    <a:pt x="1553" y="226"/>
                    <a:pt x="1548" y="230"/>
                  </a:cubicBezTo>
                  <a:cubicBezTo>
                    <a:pt x="1543" y="241"/>
                    <a:pt x="1535" y="247"/>
                    <a:pt x="1530" y="247"/>
                  </a:cubicBezTo>
                  <a:cubicBezTo>
                    <a:pt x="1524" y="247"/>
                    <a:pt x="1523" y="238"/>
                    <a:pt x="1536" y="218"/>
                  </a:cubicBezTo>
                  <a:cubicBezTo>
                    <a:pt x="1545" y="201"/>
                    <a:pt x="1542" y="196"/>
                    <a:pt x="1537" y="196"/>
                  </a:cubicBezTo>
                  <a:cubicBezTo>
                    <a:pt x="1531" y="196"/>
                    <a:pt x="1523" y="201"/>
                    <a:pt x="1520" y="202"/>
                  </a:cubicBezTo>
                  <a:lnTo>
                    <a:pt x="1520" y="202"/>
                  </a:lnTo>
                  <a:cubicBezTo>
                    <a:pt x="1522" y="199"/>
                    <a:pt x="1523" y="197"/>
                    <a:pt x="1524" y="195"/>
                  </a:cubicBezTo>
                  <a:lnTo>
                    <a:pt x="1524" y="195"/>
                  </a:lnTo>
                  <a:cubicBezTo>
                    <a:pt x="1519" y="200"/>
                    <a:pt x="1518" y="202"/>
                    <a:pt x="1519" y="202"/>
                  </a:cubicBezTo>
                  <a:cubicBezTo>
                    <a:pt x="1519" y="202"/>
                    <a:pt x="1520" y="202"/>
                    <a:pt x="1520" y="202"/>
                  </a:cubicBezTo>
                  <a:lnTo>
                    <a:pt x="1520" y="202"/>
                  </a:lnTo>
                  <a:cubicBezTo>
                    <a:pt x="1509" y="215"/>
                    <a:pt x="1488" y="230"/>
                    <a:pt x="1480" y="230"/>
                  </a:cubicBezTo>
                  <a:cubicBezTo>
                    <a:pt x="1475" y="230"/>
                    <a:pt x="1476" y="224"/>
                    <a:pt x="1489" y="206"/>
                  </a:cubicBezTo>
                  <a:cubicBezTo>
                    <a:pt x="1508" y="187"/>
                    <a:pt x="1511" y="182"/>
                    <a:pt x="1508" y="182"/>
                  </a:cubicBezTo>
                  <a:lnTo>
                    <a:pt x="1508" y="182"/>
                  </a:lnTo>
                  <a:cubicBezTo>
                    <a:pt x="1504" y="182"/>
                    <a:pt x="1484" y="195"/>
                    <a:pt x="1477" y="195"/>
                  </a:cubicBezTo>
                  <a:cubicBezTo>
                    <a:pt x="1477" y="195"/>
                    <a:pt x="1465" y="183"/>
                    <a:pt x="1465" y="183"/>
                  </a:cubicBezTo>
                  <a:lnTo>
                    <a:pt x="1465" y="159"/>
                  </a:lnTo>
                  <a:cubicBezTo>
                    <a:pt x="1465" y="159"/>
                    <a:pt x="1441" y="159"/>
                    <a:pt x="1429" y="183"/>
                  </a:cubicBezTo>
                  <a:cubicBezTo>
                    <a:pt x="1441" y="159"/>
                    <a:pt x="1453" y="147"/>
                    <a:pt x="1441" y="135"/>
                  </a:cubicBezTo>
                  <a:lnTo>
                    <a:pt x="1441" y="135"/>
                  </a:lnTo>
                  <a:cubicBezTo>
                    <a:pt x="1441" y="135"/>
                    <a:pt x="1430" y="146"/>
                    <a:pt x="1427" y="146"/>
                  </a:cubicBezTo>
                  <a:cubicBezTo>
                    <a:pt x="1425" y="146"/>
                    <a:pt x="1425" y="143"/>
                    <a:pt x="1429" y="135"/>
                  </a:cubicBezTo>
                  <a:cubicBezTo>
                    <a:pt x="1417" y="135"/>
                    <a:pt x="1417" y="147"/>
                    <a:pt x="1417" y="147"/>
                  </a:cubicBezTo>
                  <a:cubicBezTo>
                    <a:pt x="1417" y="147"/>
                    <a:pt x="1417" y="134"/>
                    <a:pt x="1409" y="134"/>
                  </a:cubicBezTo>
                  <a:cubicBezTo>
                    <a:pt x="1404" y="134"/>
                    <a:pt x="1396" y="140"/>
                    <a:pt x="1381" y="159"/>
                  </a:cubicBezTo>
                  <a:cubicBezTo>
                    <a:pt x="1381" y="149"/>
                    <a:pt x="1399" y="121"/>
                    <a:pt x="1396" y="121"/>
                  </a:cubicBezTo>
                  <a:lnTo>
                    <a:pt x="1396" y="121"/>
                  </a:lnTo>
                  <a:cubicBezTo>
                    <a:pt x="1396" y="121"/>
                    <a:pt x="1395" y="121"/>
                    <a:pt x="1393" y="123"/>
                  </a:cubicBezTo>
                  <a:cubicBezTo>
                    <a:pt x="1385" y="132"/>
                    <a:pt x="1382" y="140"/>
                    <a:pt x="1378" y="140"/>
                  </a:cubicBezTo>
                  <a:cubicBezTo>
                    <a:pt x="1376" y="140"/>
                    <a:pt x="1373" y="138"/>
                    <a:pt x="1370" y="135"/>
                  </a:cubicBezTo>
                  <a:cubicBezTo>
                    <a:pt x="1370" y="135"/>
                    <a:pt x="1393" y="99"/>
                    <a:pt x="1393" y="99"/>
                  </a:cubicBezTo>
                  <a:cubicBezTo>
                    <a:pt x="1389" y="95"/>
                    <a:pt x="1387" y="94"/>
                    <a:pt x="1385" y="94"/>
                  </a:cubicBezTo>
                  <a:cubicBezTo>
                    <a:pt x="1380" y="94"/>
                    <a:pt x="1378" y="99"/>
                    <a:pt x="1370" y="99"/>
                  </a:cubicBezTo>
                  <a:cubicBezTo>
                    <a:pt x="1358" y="99"/>
                    <a:pt x="1346" y="111"/>
                    <a:pt x="1334" y="135"/>
                  </a:cubicBezTo>
                  <a:cubicBezTo>
                    <a:pt x="1334" y="135"/>
                    <a:pt x="1334" y="135"/>
                    <a:pt x="1334" y="111"/>
                  </a:cubicBezTo>
                  <a:lnTo>
                    <a:pt x="1322" y="147"/>
                  </a:lnTo>
                  <a:cubicBezTo>
                    <a:pt x="1334" y="111"/>
                    <a:pt x="1334" y="87"/>
                    <a:pt x="1346" y="64"/>
                  </a:cubicBezTo>
                  <a:lnTo>
                    <a:pt x="1346" y="64"/>
                  </a:lnTo>
                  <a:cubicBezTo>
                    <a:pt x="1334" y="75"/>
                    <a:pt x="1322" y="87"/>
                    <a:pt x="1310" y="111"/>
                  </a:cubicBezTo>
                  <a:cubicBezTo>
                    <a:pt x="1305" y="121"/>
                    <a:pt x="1300" y="125"/>
                    <a:pt x="1296" y="125"/>
                  </a:cubicBezTo>
                  <a:cubicBezTo>
                    <a:pt x="1290" y="125"/>
                    <a:pt x="1286" y="118"/>
                    <a:pt x="1286" y="111"/>
                  </a:cubicBezTo>
                  <a:cubicBezTo>
                    <a:pt x="1279" y="104"/>
                    <a:pt x="1272" y="92"/>
                    <a:pt x="1267" y="92"/>
                  </a:cubicBezTo>
                  <a:cubicBezTo>
                    <a:pt x="1264" y="92"/>
                    <a:pt x="1262" y="97"/>
                    <a:pt x="1262" y="111"/>
                  </a:cubicBezTo>
                  <a:lnTo>
                    <a:pt x="1227" y="183"/>
                  </a:lnTo>
                  <a:cubicBezTo>
                    <a:pt x="1227" y="183"/>
                    <a:pt x="1239" y="135"/>
                    <a:pt x="1251" y="111"/>
                  </a:cubicBezTo>
                  <a:lnTo>
                    <a:pt x="1251" y="87"/>
                  </a:lnTo>
                  <a:cubicBezTo>
                    <a:pt x="1251" y="64"/>
                    <a:pt x="1262" y="52"/>
                    <a:pt x="1251" y="40"/>
                  </a:cubicBezTo>
                  <a:lnTo>
                    <a:pt x="1228" y="119"/>
                  </a:lnTo>
                  <a:lnTo>
                    <a:pt x="1228" y="119"/>
                  </a:lnTo>
                  <a:cubicBezTo>
                    <a:pt x="1236" y="86"/>
                    <a:pt x="1203" y="75"/>
                    <a:pt x="1203" y="75"/>
                  </a:cubicBezTo>
                  <a:cubicBezTo>
                    <a:pt x="1201" y="74"/>
                    <a:pt x="1200" y="73"/>
                    <a:pt x="1199" y="73"/>
                  </a:cubicBezTo>
                  <a:lnTo>
                    <a:pt x="1199" y="73"/>
                  </a:lnTo>
                  <a:cubicBezTo>
                    <a:pt x="1199" y="73"/>
                    <a:pt x="1199" y="73"/>
                    <a:pt x="1199" y="73"/>
                  </a:cubicBezTo>
                  <a:lnTo>
                    <a:pt x="1199" y="73"/>
                  </a:lnTo>
                  <a:cubicBezTo>
                    <a:pt x="1197" y="63"/>
                    <a:pt x="1194" y="55"/>
                    <a:pt x="1189" y="55"/>
                  </a:cubicBezTo>
                  <a:cubicBezTo>
                    <a:pt x="1186" y="55"/>
                    <a:pt x="1183" y="58"/>
                    <a:pt x="1179" y="64"/>
                  </a:cubicBezTo>
                  <a:cubicBezTo>
                    <a:pt x="1179" y="64"/>
                    <a:pt x="1166" y="89"/>
                    <a:pt x="1164" y="89"/>
                  </a:cubicBezTo>
                  <a:cubicBezTo>
                    <a:pt x="1163" y="89"/>
                    <a:pt x="1164" y="85"/>
                    <a:pt x="1167" y="75"/>
                  </a:cubicBezTo>
                  <a:cubicBezTo>
                    <a:pt x="1167" y="52"/>
                    <a:pt x="1179" y="28"/>
                    <a:pt x="1179" y="28"/>
                  </a:cubicBezTo>
                  <a:lnTo>
                    <a:pt x="1179" y="28"/>
                  </a:lnTo>
                  <a:cubicBezTo>
                    <a:pt x="1167" y="40"/>
                    <a:pt x="1155" y="52"/>
                    <a:pt x="1143" y="52"/>
                  </a:cubicBezTo>
                  <a:cubicBezTo>
                    <a:pt x="1143" y="40"/>
                    <a:pt x="1131" y="28"/>
                    <a:pt x="1131" y="28"/>
                  </a:cubicBezTo>
                  <a:cubicBezTo>
                    <a:pt x="1130" y="27"/>
                    <a:pt x="1129" y="26"/>
                    <a:pt x="1127" y="26"/>
                  </a:cubicBezTo>
                  <a:close/>
                  <a:moveTo>
                    <a:pt x="791" y="2086"/>
                  </a:moveTo>
                  <a:lnTo>
                    <a:pt x="791" y="2086"/>
                  </a:lnTo>
                  <a:cubicBezTo>
                    <a:pt x="790" y="2089"/>
                    <a:pt x="788" y="2094"/>
                    <a:pt x="786" y="2100"/>
                  </a:cubicBezTo>
                  <a:cubicBezTo>
                    <a:pt x="789" y="2094"/>
                    <a:pt x="790" y="2090"/>
                    <a:pt x="791" y="2086"/>
                  </a:cubicBezTo>
                  <a:close/>
                  <a:moveTo>
                    <a:pt x="131" y="1338"/>
                  </a:moveTo>
                  <a:cubicBezTo>
                    <a:pt x="119" y="1343"/>
                    <a:pt x="108" y="1346"/>
                    <a:pt x="97" y="1346"/>
                  </a:cubicBezTo>
                  <a:cubicBezTo>
                    <a:pt x="88" y="1346"/>
                    <a:pt x="80" y="1344"/>
                    <a:pt x="74" y="1339"/>
                  </a:cubicBezTo>
                  <a:lnTo>
                    <a:pt x="74" y="1339"/>
                  </a:lnTo>
                  <a:cubicBezTo>
                    <a:pt x="73" y="1342"/>
                    <a:pt x="72" y="1346"/>
                    <a:pt x="72" y="1349"/>
                  </a:cubicBezTo>
                  <a:lnTo>
                    <a:pt x="60" y="1349"/>
                  </a:lnTo>
                  <a:cubicBezTo>
                    <a:pt x="60" y="1355"/>
                    <a:pt x="54" y="1355"/>
                    <a:pt x="48" y="1355"/>
                  </a:cubicBezTo>
                  <a:cubicBezTo>
                    <a:pt x="42" y="1355"/>
                    <a:pt x="36" y="1355"/>
                    <a:pt x="36" y="1361"/>
                  </a:cubicBezTo>
                  <a:cubicBezTo>
                    <a:pt x="36" y="1373"/>
                    <a:pt x="36" y="1373"/>
                    <a:pt x="36" y="1373"/>
                  </a:cubicBezTo>
                  <a:cubicBezTo>
                    <a:pt x="36" y="1385"/>
                    <a:pt x="60" y="1385"/>
                    <a:pt x="84" y="1385"/>
                  </a:cubicBezTo>
                  <a:cubicBezTo>
                    <a:pt x="108" y="1397"/>
                    <a:pt x="84" y="1397"/>
                    <a:pt x="60" y="1409"/>
                  </a:cubicBezTo>
                  <a:lnTo>
                    <a:pt x="96" y="1409"/>
                  </a:lnTo>
                  <a:cubicBezTo>
                    <a:pt x="96" y="1409"/>
                    <a:pt x="72" y="1421"/>
                    <a:pt x="72" y="1421"/>
                  </a:cubicBezTo>
                  <a:cubicBezTo>
                    <a:pt x="74" y="1424"/>
                    <a:pt x="78" y="1425"/>
                    <a:pt x="81" y="1426"/>
                  </a:cubicBezTo>
                  <a:lnTo>
                    <a:pt x="81" y="1426"/>
                  </a:lnTo>
                  <a:cubicBezTo>
                    <a:pt x="67" y="1433"/>
                    <a:pt x="51" y="1445"/>
                    <a:pt x="60" y="1445"/>
                  </a:cubicBezTo>
                  <a:cubicBezTo>
                    <a:pt x="66" y="1451"/>
                    <a:pt x="75" y="1454"/>
                    <a:pt x="85" y="1454"/>
                  </a:cubicBezTo>
                  <a:cubicBezTo>
                    <a:pt x="91" y="1454"/>
                    <a:pt x="98" y="1453"/>
                    <a:pt x="105" y="1450"/>
                  </a:cubicBezTo>
                  <a:lnTo>
                    <a:pt x="105" y="1450"/>
                  </a:lnTo>
                  <a:cubicBezTo>
                    <a:pt x="61" y="1472"/>
                    <a:pt x="127" y="1494"/>
                    <a:pt x="84" y="1516"/>
                  </a:cubicBezTo>
                  <a:cubicBezTo>
                    <a:pt x="36" y="1528"/>
                    <a:pt x="108" y="1528"/>
                    <a:pt x="108" y="1528"/>
                  </a:cubicBezTo>
                  <a:cubicBezTo>
                    <a:pt x="119" y="1540"/>
                    <a:pt x="119" y="1540"/>
                    <a:pt x="119" y="1552"/>
                  </a:cubicBezTo>
                  <a:cubicBezTo>
                    <a:pt x="119" y="1564"/>
                    <a:pt x="155" y="1564"/>
                    <a:pt x="155" y="1576"/>
                  </a:cubicBezTo>
                  <a:cubicBezTo>
                    <a:pt x="155" y="1576"/>
                    <a:pt x="143" y="1588"/>
                    <a:pt x="155" y="1599"/>
                  </a:cubicBezTo>
                  <a:cubicBezTo>
                    <a:pt x="161" y="1605"/>
                    <a:pt x="161" y="1608"/>
                    <a:pt x="161" y="1608"/>
                  </a:cubicBezTo>
                  <a:cubicBezTo>
                    <a:pt x="161" y="1608"/>
                    <a:pt x="161" y="1605"/>
                    <a:pt x="167" y="1599"/>
                  </a:cubicBezTo>
                  <a:cubicBezTo>
                    <a:pt x="179" y="1588"/>
                    <a:pt x="191" y="1588"/>
                    <a:pt x="191" y="1588"/>
                  </a:cubicBezTo>
                  <a:lnTo>
                    <a:pt x="191" y="1588"/>
                  </a:lnTo>
                  <a:cubicBezTo>
                    <a:pt x="191" y="1598"/>
                    <a:pt x="165" y="1616"/>
                    <a:pt x="150" y="1622"/>
                  </a:cubicBezTo>
                  <a:lnTo>
                    <a:pt x="150" y="1622"/>
                  </a:lnTo>
                  <a:cubicBezTo>
                    <a:pt x="151" y="1622"/>
                    <a:pt x="152" y="1622"/>
                    <a:pt x="152" y="1622"/>
                  </a:cubicBezTo>
                  <a:cubicBezTo>
                    <a:pt x="181" y="1622"/>
                    <a:pt x="192" y="1672"/>
                    <a:pt x="203" y="1683"/>
                  </a:cubicBezTo>
                  <a:cubicBezTo>
                    <a:pt x="203" y="1695"/>
                    <a:pt x="203" y="1719"/>
                    <a:pt x="203" y="1719"/>
                  </a:cubicBezTo>
                  <a:lnTo>
                    <a:pt x="238" y="1719"/>
                  </a:lnTo>
                  <a:cubicBezTo>
                    <a:pt x="238" y="1719"/>
                    <a:pt x="274" y="1695"/>
                    <a:pt x="274" y="1695"/>
                  </a:cubicBezTo>
                  <a:lnTo>
                    <a:pt x="274" y="1695"/>
                  </a:lnTo>
                  <a:cubicBezTo>
                    <a:pt x="274" y="1695"/>
                    <a:pt x="227" y="1730"/>
                    <a:pt x="250" y="1730"/>
                  </a:cubicBezTo>
                  <a:cubicBezTo>
                    <a:pt x="266" y="1730"/>
                    <a:pt x="277" y="1725"/>
                    <a:pt x="279" y="1725"/>
                  </a:cubicBezTo>
                  <a:lnTo>
                    <a:pt x="279" y="1725"/>
                  </a:lnTo>
                  <a:cubicBezTo>
                    <a:pt x="279" y="1725"/>
                    <a:pt x="278" y="1726"/>
                    <a:pt x="274" y="1730"/>
                  </a:cubicBezTo>
                  <a:cubicBezTo>
                    <a:pt x="274" y="1742"/>
                    <a:pt x="238" y="1754"/>
                    <a:pt x="238" y="1754"/>
                  </a:cubicBezTo>
                  <a:cubicBezTo>
                    <a:pt x="262" y="1754"/>
                    <a:pt x="286" y="1754"/>
                    <a:pt x="298" y="1742"/>
                  </a:cubicBezTo>
                  <a:lnTo>
                    <a:pt x="298" y="1742"/>
                  </a:lnTo>
                  <a:cubicBezTo>
                    <a:pt x="298" y="1742"/>
                    <a:pt x="286" y="1766"/>
                    <a:pt x="274" y="1778"/>
                  </a:cubicBezTo>
                  <a:cubicBezTo>
                    <a:pt x="274" y="1778"/>
                    <a:pt x="262" y="1802"/>
                    <a:pt x="274" y="1802"/>
                  </a:cubicBezTo>
                  <a:cubicBezTo>
                    <a:pt x="284" y="1802"/>
                    <a:pt x="303" y="1776"/>
                    <a:pt x="309" y="1776"/>
                  </a:cubicBezTo>
                  <a:cubicBezTo>
                    <a:pt x="309" y="1776"/>
                    <a:pt x="310" y="1776"/>
                    <a:pt x="310" y="1778"/>
                  </a:cubicBezTo>
                  <a:cubicBezTo>
                    <a:pt x="322" y="1778"/>
                    <a:pt x="310" y="1790"/>
                    <a:pt x="310" y="1790"/>
                  </a:cubicBezTo>
                  <a:lnTo>
                    <a:pt x="334" y="1790"/>
                  </a:lnTo>
                  <a:cubicBezTo>
                    <a:pt x="346" y="1790"/>
                    <a:pt x="322" y="1814"/>
                    <a:pt x="334" y="1826"/>
                  </a:cubicBezTo>
                  <a:cubicBezTo>
                    <a:pt x="339" y="1831"/>
                    <a:pt x="342" y="1833"/>
                    <a:pt x="345" y="1833"/>
                  </a:cubicBezTo>
                  <a:cubicBezTo>
                    <a:pt x="350" y="1833"/>
                    <a:pt x="355" y="1828"/>
                    <a:pt x="369" y="1814"/>
                  </a:cubicBezTo>
                  <a:lnTo>
                    <a:pt x="369" y="1814"/>
                  </a:lnTo>
                  <a:cubicBezTo>
                    <a:pt x="369" y="1814"/>
                    <a:pt x="346" y="1849"/>
                    <a:pt x="358" y="1849"/>
                  </a:cubicBezTo>
                  <a:cubicBezTo>
                    <a:pt x="358" y="1838"/>
                    <a:pt x="381" y="1814"/>
                    <a:pt x="381" y="1814"/>
                  </a:cubicBezTo>
                  <a:cubicBezTo>
                    <a:pt x="393" y="1826"/>
                    <a:pt x="381" y="1838"/>
                    <a:pt x="381" y="1838"/>
                  </a:cubicBezTo>
                  <a:cubicBezTo>
                    <a:pt x="381" y="1846"/>
                    <a:pt x="387" y="1860"/>
                    <a:pt x="398" y="1860"/>
                  </a:cubicBezTo>
                  <a:cubicBezTo>
                    <a:pt x="403" y="1860"/>
                    <a:pt x="410" y="1857"/>
                    <a:pt x="417" y="1850"/>
                  </a:cubicBezTo>
                  <a:lnTo>
                    <a:pt x="417" y="1850"/>
                  </a:lnTo>
                  <a:cubicBezTo>
                    <a:pt x="405" y="1861"/>
                    <a:pt x="393" y="1873"/>
                    <a:pt x="405" y="1897"/>
                  </a:cubicBezTo>
                  <a:cubicBezTo>
                    <a:pt x="411" y="1885"/>
                    <a:pt x="414" y="1882"/>
                    <a:pt x="416" y="1882"/>
                  </a:cubicBezTo>
                  <a:cubicBezTo>
                    <a:pt x="417" y="1882"/>
                    <a:pt x="417" y="1885"/>
                    <a:pt x="417" y="1885"/>
                  </a:cubicBezTo>
                  <a:cubicBezTo>
                    <a:pt x="421" y="1889"/>
                    <a:pt x="422" y="1890"/>
                    <a:pt x="423" y="1890"/>
                  </a:cubicBezTo>
                  <a:cubicBezTo>
                    <a:pt x="424" y="1890"/>
                    <a:pt x="421" y="1885"/>
                    <a:pt x="429" y="1885"/>
                  </a:cubicBezTo>
                  <a:cubicBezTo>
                    <a:pt x="453" y="1885"/>
                    <a:pt x="441" y="1909"/>
                    <a:pt x="441" y="1921"/>
                  </a:cubicBezTo>
                  <a:cubicBezTo>
                    <a:pt x="449" y="1921"/>
                    <a:pt x="451" y="1916"/>
                    <a:pt x="456" y="1916"/>
                  </a:cubicBezTo>
                  <a:cubicBezTo>
                    <a:pt x="458" y="1916"/>
                    <a:pt x="461" y="1917"/>
                    <a:pt x="465" y="1921"/>
                  </a:cubicBezTo>
                  <a:cubicBezTo>
                    <a:pt x="465" y="1921"/>
                    <a:pt x="477" y="1921"/>
                    <a:pt x="477" y="1933"/>
                  </a:cubicBezTo>
                  <a:cubicBezTo>
                    <a:pt x="480" y="1936"/>
                    <a:pt x="483" y="1938"/>
                    <a:pt x="486" y="1938"/>
                  </a:cubicBezTo>
                  <a:cubicBezTo>
                    <a:pt x="492" y="1938"/>
                    <a:pt x="498" y="1934"/>
                    <a:pt x="505" y="1927"/>
                  </a:cubicBezTo>
                  <a:lnTo>
                    <a:pt x="505" y="1927"/>
                  </a:lnTo>
                  <a:cubicBezTo>
                    <a:pt x="502" y="1934"/>
                    <a:pt x="500" y="1940"/>
                    <a:pt x="500" y="1945"/>
                  </a:cubicBezTo>
                  <a:cubicBezTo>
                    <a:pt x="496" y="1949"/>
                    <a:pt x="495" y="1950"/>
                    <a:pt x="496" y="1950"/>
                  </a:cubicBezTo>
                  <a:cubicBezTo>
                    <a:pt x="496" y="1950"/>
                    <a:pt x="504" y="1945"/>
                    <a:pt x="512" y="1945"/>
                  </a:cubicBezTo>
                  <a:cubicBezTo>
                    <a:pt x="521" y="1936"/>
                    <a:pt x="526" y="1932"/>
                    <a:pt x="529" y="1932"/>
                  </a:cubicBezTo>
                  <a:cubicBezTo>
                    <a:pt x="535" y="1932"/>
                    <a:pt x="532" y="1945"/>
                    <a:pt x="524" y="1969"/>
                  </a:cubicBezTo>
                  <a:cubicBezTo>
                    <a:pt x="520" y="1974"/>
                    <a:pt x="519" y="1977"/>
                    <a:pt x="519" y="1977"/>
                  </a:cubicBezTo>
                  <a:cubicBezTo>
                    <a:pt x="521" y="1977"/>
                    <a:pt x="547" y="1943"/>
                    <a:pt x="552" y="1943"/>
                  </a:cubicBezTo>
                  <a:lnTo>
                    <a:pt x="552" y="1943"/>
                  </a:lnTo>
                  <a:cubicBezTo>
                    <a:pt x="554" y="1943"/>
                    <a:pt x="553" y="1947"/>
                    <a:pt x="548" y="1957"/>
                  </a:cubicBezTo>
                  <a:cubicBezTo>
                    <a:pt x="536" y="1975"/>
                    <a:pt x="536" y="1983"/>
                    <a:pt x="542" y="1983"/>
                  </a:cubicBezTo>
                  <a:cubicBezTo>
                    <a:pt x="547" y="1983"/>
                    <a:pt x="555" y="1978"/>
                    <a:pt x="564" y="1967"/>
                  </a:cubicBezTo>
                  <a:lnTo>
                    <a:pt x="564" y="1967"/>
                  </a:lnTo>
                  <a:cubicBezTo>
                    <a:pt x="560" y="1975"/>
                    <a:pt x="560" y="1984"/>
                    <a:pt x="560" y="1992"/>
                  </a:cubicBezTo>
                  <a:lnTo>
                    <a:pt x="572" y="1992"/>
                  </a:lnTo>
                  <a:cubicBezTo>
                    <a:pt x="584" y="1992"/>
                    <a:pt x="572" y="2004"/>
                    <a:pt x="572" y="2004"/>
                  </a:cubicBezTo>
                  <a:cubicBezTo>
                    <a:pt x="572" y="2008"/>
                    <a:pt x="573" y="2010"/>
                    <a:pt x="575" y="2010"/>
                  </a:cubicBezTo>
                  <a:cubicBezTo>
                    <a:pt x="578" y="2010"/>
                    <a:pt x="584" y="2004"/>
                    <a:pt x="584" y="2004"/>
                  </a:cubicBezTo>
                  <a:cubicBezTo>
                    <a:pt x="596" y="2016"/>
                    <a:pt x="596" y="2016"/>
                    <a:pt x="608" y="2016"/>
                  </a:cubicBezTo>
                  <a:cubicBezTo>
                    <a:pt x="608" y="2028"/>
                    <a:pt x="608" y="2040"/>
                    <a:pt x="619" y="2040"/>
                  </a:cubicBezTo>
                  <a:cubicBezTo>
                    <a:pt x="643" y="2040"/>
                    <a:pt x="643" y="2017"/>
                    <a:pt x="643" y="2016"/>
                  </a:cubicBezTo>
                  <a:lnTo>
                    <a:pt x="643" y="2016"/>
                  </a:lnTo>
                  <a:cubicBezTo>
                    <a:pt x="643" y="2028"/>
                    <a:pt x="631" y="2052"/>
                    <a:pt x="631" y="2064"/>
                  </a:cubicBezTo>
                  <a:cubicBezTo>
                    <a:pt x="643" y="2064"/>
                    <a:pt x="655" y="2052"/>
                    <a:pt x="655" y="2040"/>
                  </a:cubicBezTo>
                  <a:cubicBezTo>
                    <a:pt x="665" y="2030"/>
                    <a:pt x="674" y="1998"/>
                    <a:pt x="678" y="1998"/>
                  </a:cubicBezTo>
                  <a:cubicBezTo>
                    <a:pt x="679" y="1998"/>
                    <a:pt x="679" y="2000"/>
                    <a:pt x="679" y="2004"/>
                  </a:cubicBezTo>
                  <a:cubicBezTo>
                    <a:pt x="679" y="2028"/>
                    <a:pt x="679" y="2040"/>
                    <a:pt x="679" y="2064"/>
                  </a:cubicBezTo>
                  <a:cubicBezTo>
                    <a:pt x="679" y="2065"/>
                    <a:pt x="679" y="2065"/>
                    <a:pt x="680" y="2065"/>
                  </a:cubicBezTo>
                  <a:cubicBezTo>
                    <a:pt x="683" y="2065"/>
                    <a:pt x="699" y="2035"/>
                    <a:pt x="704" y="2035"/>
                  </a:cubicBezTo>
                  <a:lnTo>
                    <a:pt x="704" y="2035"/>
                  </a:lnTo>
                  <a:cubicBezTo>
                    <a:pt x="706" y="2035"/>
                    <a:pt x="706" y="2040"/>
                    <a:pt x="703" y="2052"/>
                  </a:cubicBezTo>
                  <a:cubicBezTo>
                    <a:pt x="703" y="2067"/>
                    <a:pt x="707" y="2072"/>
                    <a:pt x="713" y="2072"/>
                  </a:cubicBezTo>
                  <a:cubicBezTo>
                    <a:pt x="721" y="2072"/>
                    <a:pt x="732" y="2064"/>
                    <a:pt x="739" y="2064"/>
                  </a:cubicBezTo>
                  <a:cubicBezTo>
                    <a:pt x="739" y="2064"/>
                    <a:pt x="744" y="2059"/>
                    <a:pt x="751" y="2059"/>
                  </a:cubicBezTo>
                  <a:cubicBezTo>
                    <a:pt x="754" y="2059"/>
                    <a:pt x="758" y="2060"/>
                    <a:pt x="762" y="2064"/>
                  </a:cubicBezTo>
                  <a:cubicBezTo>
                    <a:pt x="762" y="2076"/>
                    <a:pt x="762" y="2100"/>
                    <a:pt x="762" y="2100"/>
                  </a:cubicBezTo>
                  <a:cubicBezTo>
                    <a:pt x="774" y="2088"/>
                    <a:pt x="762" y="2076"/>
                    <a:pt x="774" y="2064"/>
                  </a:cubicBezTo>
                  <a:cubicBezTo>
                    <a:pt x="778" y="2060"/>
                    <a:pt x="781" y="2059"/>
                    <a:pt x="783" y="2059"/>
                  </a:cubicBezTo>
                  <a:cubicBezTo>
                    <a:pt x="786" y="2059"/>
                    <a:pt x="786" y="2064"/>
                    <a:pt x="786" y="2064"/>
                  </a:cubicBezTo>
                  <a:cubicBezTo>
                    <a:pt x="786" y="2064"/>
                    <a:pt x="793" y="2071"/>
                    <a:pt x="791" y="2086"/>
                  </a:cubicBezTo>
                  <a:lnTo>
                    <a:pt x="791" y="2086"/>
                  </a:lnTo>
                  <a:cubicBezTo>
                    <a:pt x="794" y="2076"/>
                    <a:pt x="796" y="2073"/>
                    <a:pt x="797" y="2073"/>
                  </a:cubicBezTo>
                  <a:lnTo>
                    <a:pt x="797" y="2073"/>
                  </a:lnTo>
                  <a:cubicBezTo>
                    <a:pt x="799" y="2073"/>
                    <a:pt x="791" y="2112"/>
                    <a:pt x="796" y="2112"/>
                  </a:cubicBezTo>
                  <a:cubicBezTo>
                    <a:pt x="797" y="2112"/>
                    <a:pt x="797" y="2112"/>
                    <a:pt x="798" y="2111"/>
                  </a:cubicBezTo>
                  <a:cubicBezTo>
                    <a:pt x="822" y="2111"/>
                    <a:pt x="822" y="2076"/>
                    <a:pt x="834" y="2076"/>
                  </a:cubicBezTo>
                  <a:cubicBezTo>
                    <a:pt x="836" y="2073"/>
                    <a:pt x="838" y="2072"/>
                    <a:pt x="838" y="2072"/>
                  </a:cubicBezTo>
                  <a:lnTo>
                    <a:pt x="838" y="2072"/>
                  </a:lnTo>
                  <a:cubicBezTo>
                    <a:pt x="842" y="2072"/>
                    <a:pt x="836" y="2088"/>
                    <a:pt x="846" y="2088"/>
                  </a:cubicBezTo>
                  <a:cubicBezTo>
                    <a:pt x="846" y="2090"/>
                    <a:pt x="846" y="2091"/>
                    <a:pt x="847" y="2091"/>
                  </a:cubicBezTo>
                  <a:cubicBezTo>
                    <a:pt x="850" y="2091"/>
                    <a:pt x="856" y="2084"/>
                    <a:pt x="862" y="2084"/>
                  </a:cubicBezTo>
                  <a:cubicBezTo>
                    <a:pt x="864" y="2084"/>
                    <a:pt x="867" y="2085"/>
                    <a:pt x="870" y="2088"/>
                  </a:cubicBezTo>
                  <a:cubicBezTo>
                    <a:pt x="881" y="2100"/>
                    <a:pt x="881" y="2100"/>
                    <a:pt x="893" y="2100"/>
                  </a:cubicBezTo>
                  <a:cubicBezTo>
                    <a:pt x="905" y="2100"/>
                    <a:pt x="905" y="2088"/>
                    <a:pt x="905" y="2088"/>
                  </a:cubicBezTo>
                  <a:cubicBezTo>
                    <a:pt x="905" y="2088"/>
                    <a:pt x="923" y="2140"/>
                    <a:pt x="935" y="2140"/>
                  </a:cubicBezTo>
                  <a:cubicBezTo>
                    <a:pt x="937" y="2140"/>
                    <a:pt x="939" y="2139"/>
                    <a:pt x="941" y="2135"/>
                  </a:cubicBezTo>
                  <a:cubicBezTo>
                    <a:pt x="965" y="2111"/>
                    <a:pt x="941" y="2111"/>
                    <a:pt x="953" y="2111"/>
                  </a:cubicBezTo>
                  <a:cubicBezTo>
                    <a:pt x="953" y="2123"/>
                    <a:pt x="965" y="2123"/>
                    <a:pt x="965" y="2135"/>
                  </a:cubicBezTo>
                  <a:lnTo>
                    <a:pt x="965" y="2111"/>
                  </a:lnTo>
                  <a:cubicBezTo>
                    <a:pt x="965" y="2111"/>
                    <a:pt x="986" y="2138"/>
                    <a:pt x="1007" y="2138"/>
                  </a:cubicBezTo>
                  <a:cubicBezTo>
                    <a:pt x="1018" y="2138"/>
                    <a:pt x="1028" y="2131"/>
                    <a:pt x="1036" y="2111"/>
                  </a:cubicBezTo>
                  <a:cubicBezTo>
                    <a:pt x="1028" y="2109"/>
                    <a:pt x="1021" y="2108"/>
                    <a:pt x="1016" y="2108"/>
                  </a:cubicBezTo>
                  <a:cubicBezTo>
                    <a:pt x="1006" y="2108"/>
                    <a:pt x="999" y="2111"/>
                    <a:pt x="997" y="2111"/>
                  </a:cubicBezTo>
                  <a:cubicBezTo>
                    <a:pt x="995" y="2111"/>
                    <a:pt x="996" y="2108"/>
                    <a:pt x="1000" y="2100"/>
                  </a:cubicBezTo>
                  <a:lnTo>
                    <a:pt x="977" y="2088"/>
                  </a:lnTo>
                  <a:cubicBezTo>
                    <a:pt x="989" y="2040"/>
                    <a:pt x="989" y="1980"/>
                    <a:pt x="977" y="1933"/>
                  </a:cubicBezTo>
                  <a:cubicBezTo>
                    <a:pt x="977" y="1933"/>
                    <a:pt x="971" y="1928"/>
                    <a:pt x="968" y="1928"/>
                  </a:cubicBezTo>
                  <a:cubicBezTo>
                    <a:pt x="966" y="1928"/>
                    <a:pt x="965" y="1929"/>
                    <a:pt x="965" y="1933"/>
                  </a:cubicBezTo>
                  <a:cubicBezTo>
                    <a:pt x="965" y="1942"/>
                    <a:pt x="965" y="1975"/>
                    <a:pt x="952" y="1975"/>
                  </a:cubicBezTo>
                  <a:cubicBezTo>
                    <a:pt x="949" y="1975"/>
                    <a:pt x="946" y="1973"/>
                    <a:pt x="941" y="1969"/>
                  </a:cubicBezTo>
                  <a:cubicBezTo>
                    <a:pt x="929" y="1945"/>
                    <a:pt x="929" y="1945"/>
                    <a:pt x="917" y="1945"/>
                  </a:cubicBezTo>
                  <a:cubicBezTo>
                    <a:pt x="905" y="1957"/>
                    <a:pt x="893" y="1992"/>
                    <a:pt x="893" y="1992"/>
                  </a:cubicBezTo>
                  <a:cubicBezTo>
                    <a:pt x="893" y="1980"/>
                    <a:pt x="893" y="1921"/>
                    <a:pt x="881" y="1909"/>
                  </a:cubicBezTo>
                  <a:cubicBezTo>
                    <a:pt x="875" y="1909"/>
                    <a:pt x="875" y="1918"/>
                    <a:pt x="877" y="1928"/>
                  </a:cubicBezTo>
                  <a:lnTo>
                    <a:pt x="877" y="1928"/>
                  </a:lnTo>
                  <a:cubicBezTo>
                    <a:pt x="868" y="1949"/>
                    <a:pt x="860" y="1997"/>
                    <a:pt x="858" y="1997"/>
                  </a:cubicBezTo>
                  <a:cubicBezTo>
                    <a:pt x="858" y="1997"/>
                    <a:pt x="858" y="1995"/>
                    <a:pt x="858" y="1992"/>
                  </a:cubicBezTo>
                  <a:cubicBezTo>
                    <a:pt x="858" y="1957"/>
                    <a:pt x="858" y="1945"/>
                    <a:pt x="858" y="1933"/>
                  </a:cubicBezTo>
                  <a:cubicBezTo>
                    <a:pt x="858" y="1929"/>
                    <a:pt x="858" y="1928"/>
                    <a:pt x="857" y="1928"/>
                  </a:cubicBezTo>
                  <a:cubicBezTo>
                    <a:pt x="856" y="1928"/>
                    <a:pt x="854" y="1933"/>
                    <a:pt x="846" y="1933"/>
                  </a:cubicBezTo>
                  <a:cubicBezTo>
                    <a:pt x="834" y="1933"/>
                    <a:pt x="846" y="1992"/>
                    <a:pt x="822" y="1992"/>
                  </a:cubicBezTo>
                  <a:cubicBezTo>
                    <a:pt x="822" y="1969"/>
                    <a:pt x="822" y="1945"/>
                    <a:pt x="822" y="1933"/>
                  </a:cubicBezTo>
                  <a:cubicBezTo>
                    <a:pt x="822" y="1926"/>
                    <a:pt x="818" y="1916"/>
                    <a:pt x="815" y="1916"/>
                  </a:cubicBezTo>
                  <a:cubicBezTo>
                    <a:pt x="815" y="1916"/>
                    <a:pt x="815" y="1916"/>
                    <a:pt x="815" y="1916"/>
                  </a:cubicBezTo>
                  <a:lnTo>
                    <a:pt x="815" y="1916"/>
                  </a:lnTo>
                  <a:cubicBezTo>
                    <a:pt x="816" y="1906"/>
                    <a:pt x="814" y="1901"/>
                    <a:pt x="812" y="1901"/>
                  </a:cubicBezTo>
                  <a:lnTo>
                    <a:pt x="812" y="1901"/>
                  </a:lnTo>
                  <a:cubicBezTo>
                    <a:pt x="809" y="1901"/>
                    <a:pt x="804" y="1910"/>
                    <a:pt x="798" y="1921"/>
                  </a:cubicBezTo>
                  <a:cubicBezTo>
                    <a:pt x="798" y="1906"/>
                    <a:pt x="792" y="1901"/>
                    <a:pt x="784" y="1901"/>
                  </a:cubicBezTo>
                  <a:cubicBezTo>
                    <a:pt x="774" y="1901"/>
                    <a:pt x="762" y="1909"/>
                    <a:pt x="762" y="1909"/>
                  </a:cubicBezTo>
                  <a:cubicBezTo>
                    <a:pt x="752" y="1909"/>
                    <a:pt x="759" y="1950"/>
                    <a:pt x="755" y="1950"/>
                  </a:cubicBezTo>
                  <a:cubicBezTo>
                    <a:pt x="754" y="1950"/>
                    <a:pt x="752" y="1949"/>
                    <a:pt x="750" y="1945"/>
                  </a:cubicBezTo>
                  <a:cubicBezTo>
                    <a:pt x="750" y="1933"/>
                    <a:pt x="739" y="1921"/>
                    <a:pt x="727" y="1921"/>
                  </a:cubicBezTo>
                  <a:cubicBezTo>
                    <a:pt x="715" y="1945"/>
                    <a:pt x="727" y="1969"/>
                    <a:pt x="739" y="1980"/>
                  </a:cubicBezTo>
                  <a:lnTo>
                    <a:pt x="715" y="1980"/>
                  </a:lnTo>
                  <a:cubicBezTo>
                    <a:pt x="715" y="1980"/>
                    <a:pt x="703" y="1969"/>
                    <a:pt x="715" y="1945"/>
                  </a:cubicBezTo>
                  <a:cubicBezTo>
                    <a:pt x="715" y="1921"/>
                    <a:pt x="727" y="1921"/>
                    <a:pt x="727" y="1897"/>
                  </a:cubicBezTo>
                  <a:cubicBezTo>
                    <a:pt x="725" y="1895"/>
                    <a:pt x="723" y="1895"/>
                    <a:pt x="721" y="1895"/>
                  </a:cubicBezTo>
                  <a:cubicBezTo>
                    <a:pt x="713" y="1895"/>
                    <a:pt x="705" y="1911"/>
                    <a:pt x="696" y="1911"/>
                  </a:cubicBezTo>
                  <a:cubicBezTo>
                    <a:pt x="694" y="1911"/>
                    <a:pt x="693" y="1911"/>
                    <a:pt x="691" y="1909"/>
                  </a:cubicBezTo>
                  <a:cubicBezTo>
                    <a:pt x="667" y="1909"/>
                    <a:pt x="679" y="1885"/>
                    <a:pt x="691" y="1861"/>
                  </a:cubicBezTo>
                  <a:lnTo>
                    <a:pt x="691" y="1861"/>
                  </a:lnTo>
                  <a:cubicBezTo>
                    <a:pt x="679" y="1885"/>
                    <a:pt x="667" y="1897"/>
                    <a:pt x="643" y="1921"/>
                  </a:cubicBezTo>
                  <a:cubicBezTo>
                    <a:pt x="642" y="1923"/>
                    <a:pt x="640" y="1923"/>
                    <a:pt x="640" y="1923"/>
                  </a:cubicBezTo>
                  <a:cubicBezTo>
                    <a:pt x="638" y="1923"/>
                    <a:pt x="638" y="1921"/>
                    <a:pt x="638" y="1918"/>
                  </a:cubicBezTo>
                  <a:lnTo>
                    <a:pt x="638" y="1918"/>
                  </a:lnTo>
                  <a:cubicBezTo>
                    <a:pt x="644" y="1903"/>
                    <a:pt x="646" y="1891"/>
                    <a:pt x="655" y="1873"/>
                  </a:cubicBezTo>
                  <a:cubicBezTo>
                    <a:pt x="655" y="1861"/>
                    <a:pt x="643" y="1861"/>
                    <a:pt x="631" y="1861"/>
                  </a:cubicBezTo>
                  <a:cubicBezTo>
                    <a:pt x="631" y="1861"/>
                    <a:pt x="619" y="1873"/>
                    <a:pt x="608" y="1873"/>
                  </a:cubicBezTo>
                  <a:cubicBezTo>
                    <a:pt x="599" y="1882"/>
                    <a:pt x="597" y="1890"/>
                    <a:pt x="596" y="1890"/>
                  </a:cubicBezTo>
                  <a:cubicBezTo>
                    <a:pt x="596" y="1890"/>
                    <a:pt x="596" y="1889"/>
                    <a:pt x="596" y="1885"/>
                  </a:cubicBezTo>
                  <a:cubicBezTo>
                    <a:pt x="596" y="1885"/>
                    <a:pt x="596" y="1873"/>
                    <a:pt x="596" y="1873"/>
                  </a:cubicBezTo>
                  <a:lnTo>
                    <a:pt x="596" y="1861"/>
                  </a:lnTo>
                  <a:cubicBezTo>
                    <a:pt x="596" y="1859"/>
                    <a:pt x="595" y="1858"/>
                    <a:pt x="593" y="1858"/>
                  </a:cubicBezTo>
                  <a:cubicBezTo>
                    <a:pt x="587" y="1858"/>
                    <a:pt x="572" y="1873"/>
                    <a:pt x="572" y="1873"/>
                  </a:cubicBezTo>
                  <a:lnTo>
                    <a:pt x="548" y="1873"/>
                  </a:lnTo>
                  <a:lnTo>
                    <a:pt x="548" y="1838"/>
                  </a:lnTo>
                  <a:lnTo>
                    <a:pt x="536" y="1849"/>
                  </a:lnTo>
                  <a:lnTo>
                    <a:pt x="524" y="1838"/>
                  </a:lnTo>
                  <a:cubicBezTo>
                    <a:pt x="524" y="1838"/>
                    <a:pt x="520" y="1830"/>
                    <a:pt x="513" y="1830"/>
                  </a:cubicBezTo>
                  <a:cubicBezTo>
                    <a:pt x="507" y="1830"/>
                    <a:pt x="499" y="1834"/>
                    <a:pt x="489" y="1849"/>
                  </a:cubicBezTo>
                  <a:cubicBezTo>
                    <a:pt x="500" y="1826"/>
                    <a:pt x="489" y="1814"/>
                    <a:pt x="489" y="1814"/>
                  </a:cubicBezTo>
                  <a:cubicBezTo>
                    <a:pt x="489" y="1811"/>
                    <a:pt x="487" y="1810"/>
                    <a:pt x="486" y="1810"/>
                  </a:cubicBezTo>
                  <a:cubicBezTo>
                    <a:pt x="481" y="1810"/>
                    <a:pt x="470" y="1817"/>
                    <a:pt x="462" y="1817"/>
                  </a:cubicBezTo>
                  <a:cubicBezTo>
                    <a:pt x="458" y="1817"/>
                    <a:pt x="455" y="1816"/>
                    <a:pt x="453" y="1814"/>
                  </a:cubicBezTo>
                  <a:cubicBezTo>
                    <a:pt x="453" y="1802"/>
                    <a:pt x="477" y="1790"/>
                    <a:pt x="477" y="1778"/>
                  </a:cubicBezTo>
                  <a:cubicBezTo>
                    <a:pt x="477" y="1766"/>
                    <a:pt x="477" y="1766"/>
                    <a:pt x="477" y="1766"/>
                  </a:cubicBezTo>
                  <a:lnTo>
                    <a:pt x="453" y="1766"/>
                  </a:lnTo>
                  <a:cubicBezTo>
                    <a:pt x="441" y="1778"/>
                    <a:pt x="441" y="1790"/>
                    <a:pt x="429" y="1790"/>
                  </a:cubicBezTo>
                  <a:cubicBezTo>
                    <a:pt x="444" y="1775"/>
                    <a:pt x="446" y="1770"/>
                    <a:pt x="444" y="1770"/>
                  </a:cubicBezTo>
                  <a:lnTo>
                    <a:pt x="444" y="1770"/>
                  </a:lnTo>
                  <a:cubicBezTo>
                    <a:pt x="441" y="1770"/>
                    <a:pt x="429" y="1778"/>
                    <a:pt x="429" y="1778"/>
                  </a:cubicBezTo>
                  <a:cubicBezTo>
                    <a:pt x="429" y="1766"/>
                    <a:pt x="477" y="1719"/>
                    <a:pt x="465" y="1719"/>
                  </a:cubicBezTo>
                  <a:cubicBezTo>
                    <a:pt x="453" y="1719"/>
                    <a:pt x="417" y="1766"/>
                    <a:pt x="393" y="1790"/>
                  </a:cubicBezTo>
                  <a:cubicBezTo>
                    <a:pt x="389" y="1794"/>
                    <a:pt x="387" y="1796"/>
                    <a:pt x="386" y="1796"/>
                  </a:cubicBezTo>
                  <a:cubicBezTo>
                    <a:pt x="382" y="1796"/>
                    <a:pt x="392" y="1776"/>
                    <a:pt x="399" y="1760"/>
                  </a:cubicBezTo>
                  <a:lnTo>
                    <a:pt x="399" y="1760"/>
                  </a:lnTo>
                  <a:cubicBezTo>
                    <a:pt x="396" y="1763"/>
                    <a:pt x="393" y="1766"/>
                    <a:pt x="393" y="1766"/>
                  </a:cubicBezTo>
                  <a:cubicBezTo>
                    <a:pt x="389" y="1762"/>
                    <a:pt x="388" y="1761"/>
                    <a:pt x="388" y="1761"/>
                  </a:cubicBezTo>
                  <a:lnTo>
                    <a:pt x="388" y="1761"/>
                  </a:lnTo>
                  <a:cubicBezTo>
                    <a:pt x="387" y="1761"/>
                    <a:pt x="389" y="1766"/>
                    <a:pt x="381" y="1766"/>
                  </a:cubicBezTo>
                  <a:cubicBezTo>
                    <a:pt x="369" y="1766"/>
                    <a:pt x="369" y="1778"/>
                    <a:pt x="358" y="1778"/>
                  </a:cubicBezTo>
                  <a:cubicBezTo>
                    <a:pt x="358" y="1782"/>
                    <a:pt x="356" y="1783"/>
                    <a:pt x="354" y="1783"/>
                  </a:cubicBezTo>
                  <a:cubicBezTo>
                    <a:pt x="351" y="1783"/>
                    <a:pt x="346" y="1778"/>
                    <a:pt x="346" y="1778"/>
                  </a:cubicBezTo>
                  <a:cubicBezTo>
                    <a:pt x="346" y="1778"/>
                    <a:pt x="369" y="1754"/>
                    <a:pt x="369" y="1754"/>
                  </a:cubicBezTo>
                  <a:cubicBezTo>
                    <a:pt x="358" y="1754"/>
                    <a:pt x="346" y="1754"/>
                    <a:pt x="369" y="1730"/>
                  </a:cubicBezTo>
                  <a:cubicBezTo>
                    <a:pt x="376" y="1716"/>
                    <a:pt x="375" y="1711"/>
                    <a:pt x="371" y="1711"/>
                  </a:cubicBezTo>
                  <a:cubicBezTo>
                    <a:pt x="367" y="1711"/>
                    <a:pt x="362" y="1714"/>
                    <a:pt x="358" y="1719"/>
                  </a:cubicBezTo>
                  <a:cubicBezTo>
                    <a:pt x="346" y="1730"/>
                    <a:pt x="346" y="1730"/>
                    <a:pt x="334" y="1730"/>
                  </a:cubicBezTo>
                  <a:cubicBezTo>
                    <a:pt x="322" y="1730"/>
                    <a:pt x="322" y="1730"/>
                    <a:pt x="322" y="1719"/>
                  </a:cubicBezTo>
                  <a:cubicBezTo>
                    <a:pt x="322" y="1715"/>
                    <a:pt x="323" y="1711"/>
                    <a:pt x="325" y="1707"/>
                  </a:cubicBezTo>
                  <a:lnTo>
                    <a:pt x="334" y="1707"/>
                  </a:lnTo>
                  <a:cubicBezTo>
                    <a:pt x="346" y="1691"/>
                    <a:pt x="348" y="1685"/>
                    <a:pt x="347" y="1685"/>
                  </a:cubicBezTo>
                  <a:lnTo>
                    <a:pt x="347" y="1685"/>
                  </a:lnTo>
                  <a:cubicBezTo>
                    <a:pt x="344" y="1685"/>
                    <a:pt x="334" y="1695"/>
                    <a:pt x="328" y="1701"/>
                  </a:cubicBezTo>
                  <a:lnTo>
                    <a:pt x="328" y="1701"/>
                  </a:lnTo>
                  <a:cubicBezTo>
                    <a:pt x="331" y="1695"/>
                    <a:pt x="334" y="1689"/>
                    <a:pt x="334" y="1683"/>
                  </a:cubicBezTo>
                  <a:cubicBezTo>
                    <a:pt x="346" y="1671"/>
                    <a:pt x="334" y="1671"/>
                    <a:pt x="322" y="1671"/>
                  </a:cubicBezTo>
                  <a:cubicBezTo>
                    <a:pt x="320" y="1673"/>
                    <a:pt x="319" y="1673"/>
                    <a:pt x="318" y="1673"/>
                  </a:cubicBezTo>
                  <a:cubicBezTo>
                    <a:pt x="313" y="1673"/>
                    <a:pt x="322" y="1647"/>
                    <a:pt x="322" y="1647"/>
                  </a:cubicBezTo>
                  <a:lnTo>
                    <a:pt x="322" y="1647"/>
                  </a:lnTo>
                  <a:cubicBezTo>
                    <a:pt x="298" y="1659"/>
                    <a:pt x="286" y="1695"/>
                    <a:pt x="274" y="1707"/>
                  </a:cubicBezTo>
                  <a:cubicBezTo>
                    <a:pt x="262" y="1707"/>
                    <a:pt x="262" y="1707"/>
                    <a:pt x="274" y="1695"/>
                  </a:cubicBezTo>
                  <a:lnTo>
                    <a:pt x="274" y="1695"/>
                  </a:lnTo>
                  <a:cubicBezTo>
                    <a:pt x="274" y="1695"/>
                    <a:pt x="274" y="1695"/>
                    <a:pt x="274" y="1695"/>
                  </a:cubicBezTo>
                  <a:lnTo>
                    <a:pt x="274" y="1695"/>
                  </a:lnTo>
                  <a:cubicBezTo>
                    <a:pt x="274" y="1695"/>
                    <a:pt x="274" y="1695"/>
                    <a:pt x="274" y="1695"/>
                  </a:cubicBezTo>
                  <a:cubicBezTo>
                    <a:pt x="282" y="1687"/>
                    <a:pt x="279" y="1679"/>
                    <a:pt x="277" y="1678"/>
                  </a:cubicBezTo>
                  <a:lnTo>
                    <a:pt x="277" y="1678"/>
                  </a:lnTo>
                  <a:cubicBezTo>
                    <a:pt x="281" y="1670"/>
                    <a:pt x="289" y="1656"/>
                    <a:pt x="298" y="1647"/>
                  </a:cubicBezTo>
                  <a:cubicBezTo>
                    <a:pt x="302" y="1639"/>
                    <a:pt x="302" y="1636"/>
                    <a:pt x="300" y="1636"/>
                  </a:cubicBezTo>
                  <a:lnTo>
                    <a:pt x="300" y="1636"/>
                  </a:lnTo>
                  <a:cubicBezTo>
                    <a:pt x="297" y="1636"/>
                    <a:pt x="286" y="1647"/>
                    <a:pt x="286" y="1647"/>
                  </a:cubicBezTo>
                  <a:lnTo>
                    <a:pt x="262" y="1647"/>
                  </a:lnTo>
                  <a:cubicBezTo>
                    <a:pt x="262" y="1647"/>
                    <a:pt x="262" y="1636"/>
                    <a:pt x="255" y="1636"/>
                  </a:cubicBezTo>
                  <a:cubicBezTo>
                    <a:pt x="252" y="1636"/>
                    <a:pt x="246" y="1639"/>
                    <a:pt x="238" y="1647"/>
                  </a:cubicBezTo>
                  <a:lnTo>
                    <a:pt x="215" y="1647"/>
                  </a:lnTo>
                  <a:cubicBezTo>
                    <a:pt x="227" y="1647"/>
                    <a:pt x="274" y="1611"/>
                    <a:pt x="274" y="1599"/>
                  </a:cubicBezTo>
                  <a:cubicBezTo>
                    <a:pt x="274" y="1588"/>
                    <a:pt x="262" y="1588"/>
                    <a:pt x="262" y="1576"/>
                  </a:cubicBezTo>
                  <a:cubicBezTo>
                    <a:pt x="259" y="1572"/>
                    <a:pt x="257" y="1571"/>
                    <a:pt x="257" y="1571"/>
                  </a:cubicBezTo>
                  <a:lnTo>
                    <a:pt x="257" y="1571"/>
                  </a:lnTo>
                  <a:cubicBezTo>
                    <a:pt x="255" y="1571"/>
                    <a:pt x="259" y="1579"/>
                    <a:pt x="250" y="1588"/>
                  </a:cubicBezTo>
                  <a:cubicBezTo>
                    <a:pt x="248" y="1590"/>
                    <a:pt x="246" y="1591"/>
                    <a:pt x="244" y="1591"/>
                  </a:cubicBezTo>
                  <a:cubicBezTo>
                    <a:pt x="240" y="1591"/>
                    <a:pt x="237" y="1584"/>
                    <a:pt x="233" y="1584"/>
                  </a:cubicBezTo>
                  <a:cubicBezTo>
                    <a:pt x="231" y="1584"/>
                    <a:pt x="229" y="1585"/>
                    <a:pt x="227" y="1588"/>
                  </a:cubicBezTo>
                  <a:cubicBezTo>
                    <a:pt x="238" y="1588"/>
                    <a:pt x="227" y="1611"/>
                    <a:pt x="215" y="1611"/>
                  </a:cubicBezTo>
                  <a:cubicBezTo>
                    <a:pt x="209" y="1611"/>
                    <a:pt x="197" y="1614"/>
                    <a:pt x="191" y="1614"/>
                  </a:cubicBezTo>
                  <a:cubicBezTo>
                    <a:pt x="185" y="1614"/>
                    <a:pt x="185" y="1611"/>
                    <a:pt x="203" y="1599"/>
                  </a:cubicBezTo>
                  <a:cubicBezTo>
                    <a:pt x="215" y="1599"/>
                    <a:pt x="227" y="1588"/>
                    <a:pt x="227" y="1576"/>
                  </a:cubicBezTo>
                  <a:cubicBezTo>
                    <a:pt x="238" y="1564"/>
                    <a:pt x="227" y="1552"/>
                    <a:pt x="215" y="1552"/>
                  </a:cubicBezTo>
                  <a:cubicBezTo>
                    <a:pt x="215" y="1552"/>
                    <a:pt x="191" y="1564"/>
                    <a:pt x="167" y="1576"/>
                  </a:cubicBezTo>
                  <a:cubicBezTo>
                    <a:pt x="167" y="1564"/>
                    <a:pt x="179" y="1552"/>
                    <a:pt x="191" y="1540"/>
                  </a:cubicBezTo>
                  <a:lnTo>
                    <a:pt x="215" y="1540"/>
                  </a:lnTo>
                  <a:cubicBezTo>
                    <a:pt x="215" y="1540"/>
                    <a:pt x="203" y="1528"/>
                    <a:pt x="215" y="1516"/>
                  </a:cubicBezTo>
                  <a:cubicBezTo>
                    <a:pt x="238" y="1504"/>
                    <a:pt x="250" y="1492"/>
                    <a:pt x="274" y="1480"/>
                  </a:cubicBezTo>
                  <a:lnTo>
                    <a:pt x="274" y="1480"/>
                  </a:lnTo>
                  <a:cubicBezTo>
                    <a:pt x="238" y="1492"/>
                    <a:pt x="215" y="1504"/>
                    <a:pt x="191" y="1516"/>
                  </a:cubicBezTo>
                  <a:lnTo>
                    <a:pt x="165" y="1516"/>
                  </a:lnTo>
                  <a:cubicBezTo>
                    <a:pt x="162" y="1528"/>
                    <a:pt x="155" y="1542"/>
                    <a:pt x="148" y="1542"/>
                  </a:cubicBezTo>
                  <a:cubicBezTo>
                    <a:pt x="147" y="1542"/>
                    <a:pt x="145" y="1542"/>
                    <a:pt x="143" y="1540"/>
                  </a:cubicBezTo>
                  <a:lnTo>
                    <a:pt x="131" y="1528"/>
                  </a:lnTo>
                  <a:cubicBezTo>
                    <a:pt x="131" y="1528"/>
                    <a:pt x="155" y="1504"/>
                    <a:pt x="167" y="1504"/>
                  </a:cubicBezTo>
                  <a:lnTo>
                    <a:pt x="167" y="1504"/>
                  </a:lnTo>
                  <a:cubicBezTo>
                    <a:pt x="167" y="1505"/>
                    <a:pt x="167" y="1506"/>
                    <a:pt x="167" y="1508"/>
                  </a:cubicBezTo>
                  <a:lnTo>
                    <a:pt x="167" y="1508"/>
                  </a:lnTo>
                  <a:cubicBezTo>
                    <a:pt x="183" y="1499"/>
                    <a:pt x="208" y="1490"/>
                    <a:pt x="227" y="1480"/>
                  </a:cubicBezTo>
                  <a:cubicBezTo>
                    <a:pt x="238" y="1468"/>
                    <a:pt x="227" y="1468"/>
                    <a:pt x="215" y="1468"/>
                  </a:cubicBezTo>
                  <a:lnTo>
                    <a:pt x="191" y="1468"/>
                  </a:lnTo>
                  <a:cubicBezTo>
                    <a:pt x="179" y="1468"/>
                    <a:pt x="179" y="1457"/>
                    <a:pt x="179" y="1457"/>
                  </a:cubicBezTo>
                  <a:cubicBezTo>
                    <a:pt x="179" y="1445"/>
                    <a:pt x="179" y="1421"/>
                    <a:pt x="155" y="1421"/>
                  </a:cubicBezTo>
                  <a:lnTo>
                    <a:pt x="131" y="1421"/>
                  </a:lnTo>
                  <a:cubicBezTo>
                    <a:pt x="143" y="1421"/>
                    <a:pt x="155" y="1409"/>
                    <a:pt x="167" y="1397"/>
                  </a:cubicBezTo>
                  <a:cubicBezTo>
                    <a:pt x="179" y="1385"/>
                    <a:pt x="179" y="1361"/>
                    <a:pt x="167" y="1361"/>
                  </a:cubicBezTo>
                  <a:lnTo>
                    <a:pt x="143" y="1361"/>
                  </a:lnTo>
                  <a:cubicBezTo>
                    <a:pt x="143" y="1361"/>
                    <a:pt x="179" y="1349"/>
                    <a:pt x="179" y="1338"/>
                  </a:cubicBezTo>
                  <a:lnTo>
                    <a:pt x="179" y="1338"/>
                  </a:lnTo>
                  <a:cubicBezTo>
                    <a:pt x="179" y="1338"/>
                    <a:pt x="163" y="1343"/>
                    <a:pt x="152" y="1343"/>
                  </a:cubicBezTo>
                  <a:cubicBezTo>
                    <a:pt x="147" y="1343"/>
                    <a:pt x="143" y="1341"/>
                    <a:pt x="143" y="1338"/>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1" name="Google Shape;6561;p50"/>
            <p:cNvSpPr/>
            <p:nvPr/>
          </p:nvSpPr>
          <p:spPr>
            <a:xfrm>
              <a:off x="-2496600" y="982625"/>
              <a:ext cx="110150" cy="36825"/>
            </a:xfrm>
            <a:custGeom>
              <a:avLst/>
              <a:gdLst/>
              <a:ahLst/>
              <a:cxnLst/>
              <a:rect l="l" t="t" r="r" b="b"/>
              <a:pathLst>
                <a:path w="4406" h="1473" extrusionOk="0">
                  <a:moveTo>
                    <a:pt x="2179" y="28"/>
                  </a:moveTo>
                  <a:lnTo>
                    <a:pt x="2179" y="28"/>
                  </a:lnTo>
                  <a:cubicBezTo>
                    <a:pt x="2178" y="28"/>
                    <a:pt x="2177" y="30"/>
                    <a:pt x="2175" y="33"/>
                  </a:cubicBezTo>
                  <a:lnTo>
                    <a:pt x="2175" y="33"/>
                  </a:lnTo>
                  <a:cubicBezTo>
                    <a:pt x="2176" y="32"/>
                    <a:pt x="2178" y="30"/>
                    <a:pt x="2179" y="29"/>
                  </a:cubicBezTo>
                  <a:cubicBezTo>
                    <a:pt x="2179" y="28"/>
                    <a:pt x="2179" y="28"/>
                    <a:pt x="2179" y="28"/>
                  </a:cubicBezTo>
                  <a:close/>
                  <a:moveTo>
                    <a:pt x="1834" y="101"/>
                  </a:moveTo>
                  <a:cubicBezTo>
                    <a:pt x="1834" y="101"/>
                    <a:pt x="1834" y="102"/>
                    <a:pt x="1834" y="102"/>
                  </a:cubicBezTo>
                  <a:lnTo>
                    <a:pt x="1834" y="102"/>
                  </a:lnTo>
                  <a:cubicBezTo>
                    <a:pt x="1834" y="102"/>
                    <a:pt x="1834" y="101"/>
                    <a:pt x="1834" y="101"/>
                  </a:cubicBezTo>
                  <a:close/>
                  <a:moveTo>
                    <a:pt x="2001" y="112"/>
                  </a:moveTo>
                  <a:cubicBezTo>
                    <a:pt x="2013" y="112"/>
                    <a:pt x="2013" y="148"/>
                    <a:pt x="2001" y="148"/>
                  </a:cubicBezTo>
                  <a:cubicBezTo>
                    <a:pt x="1989" y="148"/>
                    <a:pt x="1977" y="124"/>
                    <a:pt x="2001" y="112"/>
                  </a:cubicBezTo>
                  <a:close/>
                  <a:moveTo>
                    <a:pt x="3596" y="196"/>
                  </a:moveTo>
                  <a:cubicBezTo>
                    <a:pt x="3593" y="202"/>
                    <a:pt x="3590" y="211"/>
                    <a:pt x="3587" y="218"/>
                  </a:cubicBezTo>
                  <a:lnTo>
                    <a:pt x="3587" y="218"/>
                  </a:lnTo>
                  <a:cubicBezTo>
                    <a:pt x="3592" y="217"/>
                    <a:pt x="3596" y="211"/>
                    <a:pt x="3596" y="196"/>
                  </a:cubicBezTo>
                  <a:close/>
                  <a:moveTo>
                    <a:pt x="3287" y="220"/>
                  </a:moveTo>
                  <a:cubicBezTo>
                    <a:pt x="3287" y="220"/>
                    <a:pt x="3287" y="220"/>
                    <a:pt x="3287" y="220"/>
                  </a:cubicBezTo>
                  <a:cubicBezTo>
                    <a:pt x="3287" y="220"/>
                    <a:pt x="3287" y="220"/>
                    <a:pt x="3287" y="220"/>
                  </a:cubicBezTo>
                  <a:close/>
                  <a:moveTo>
                    <a:pt x="3429" y="220"/>
                  </a:moveTo>
                  <a:lnTo>
                    <a:pt x="3429" y="232"/>
                  </a:lnTo>
                  <a:lnTo>
                    <a:pt x="3431" y="232"/>
                  </a:lnTo>
                  <a:cubicBezTo>
                    <a:pt x="3434" y="228"/>
                    <a:pt x="3437" y="224"/>
                    <a:pt x="3441" y="220"/>
                  </a:cubicBezTo>
                  <a:lnTo>
                    <a:pt x="3441" y="220"/>
                  </a:lnTo>
                  <a:cubicBezTo>
                    <a:pt x="3441" y="223"/>
                    <a:pt x="3441" y="227"/>
                    <a:pt x="3441" y="232"/>
                  </a:cubicBezTo>
                  <a:lnTo>
                    <a:pt x="3431" y="232"/>
                  </a:lnTo>
                  <a:cubicBezTo>
                    <a:pt x="3431" y="232"/>
                    <a:pt x="3431" y="232"/>
                    <a:pt x="3431" y="232"/>
                  </a:cubicBezTo>
                  <a:lnTo>
                    <a:pt x="3431" y="232"/>
                  </a:lnTo>
                  <a:cubicBezTo>
                    <a:pt x="3431" y="232"/>
                    <a:pt x="3430" y="232"/>
                    <a:pt x="3429" y="232"/>
                  </a:cubicBezTo>
                  <a:cubicBezTo>
                    <a:pt x="3428" y="232"/>
                    <a:pt x="3426" y="232"/>
                    <a:pt x="3424" y="232"/>
                  </a:cubicBezTo>
                  <a:lnTo>
                    <a:pt x="3424" y="232"/>
                  </a:lnTo>
                  <a:cubicBezTo>
                    <a:pt x="3426" y="228"/>
                    <a:pt x="3428" y="224"/>
                    <a:pt x="3429" y="220"/>
                  </a:cubicBezTo>
                  <a:close/>
                  <a:moveTo>
                    <a:pt x="2470" y="1"/>
                  </a:moveTo>
                  <a:lnTo>
                    <a:pt x="2470" y="1"/>
                  </a:lnTo>
                  <a:cubicBezTo>
                    <a:pt x="2470" y="1"/>
                    <a:pt x="2468" y="2"/>
                    <a:pt x="2465" y="5"/>
                  </a:cubicBezTo>
                  <a:cubicBezTo>
                    <a:pt x="2441" y="17"/>
                    <a:pt x="2453" y="41"/>
                    <a:pt x="2441" y="41"/>
                  </a:cubicBezTo>
                  <a:cubicBezTo>
                    <a:pt x="2441" y="43"/>
                    <a:pt x="2440" y="44"/>
                    <a:pt x="2439" y="44"/>
                  </a:cubicBezTo>
                  <a:cubicBezTo>
                    <a:pt x="2433" y="44"/>
                    <a:pt x="2417" y="27"/>
                    <a:pt x="2417" y="17"/>
                  </a:cubicBezTo>
                  <a:cubicBezTo>
                    <a:pt x="2405" y="5"/>
                    <a:pt x="2394" y="5"/>
                    <a:pt x="2382" y="5"/>
                  </a:cubicBezTo>
                  <a:cubicBezTo>
                    <a:pt x="2370" y="5"/>
                    <a:pt x="2358" y="5"/>
                    <a:pt x="2346" y="17"/>
                  </a:cubicBezTo>
                  <a:cubicBezTo>
                    <a:pt x="2346" y="17"/>
                    <a:pt x="2334" y="53"/>
                    <a:pt x="2334" y="53"/>
                  </a:cubicBezTo>
                  <a:cubicBezTo>
                    <a:pt x="2334" y="41"/>
                    <a:pt x="2334" y="29"/>
                    <a:pt x="2334" y="17"/>
                  </a:cubicBezTo>
                  <a:cubicBezTo>
                    <a:pt x="2334" y="13"/>
                    <a:pt x="2331" y="12"/>
                    <a:pt x="2327" y="12"/>
                  </a:cubicBezTo>
                  <a:cubicBezTo>
                    <a:pt x="2319" y="12"/>
                    <a:pt x="2306" y="17"/>
                    <a:pt x="2298" y="17"/>
                  </a:cubicBezTo>
                  <a:lnTo>
                    <a:pt x="2286" y="17"/>
                  </a:lnTo>
                  <a:lnTo>
                    <a:pt x="2275" y="29"/>
                  </a:lnTo>
                  <a:cubicBezTo>
                    <a:pt x="2277" y="34"/>
                    <a:pt x="2280" y="38"/>
                    <a:pt x="2282" y="41"/>
                  </a:cubicBezTo>
                  <a:lnTo>
                    <a:pt x="2263" y="41"/>
                  </a:lnTo>
                  <a:cubicBezTo>
                    <a:pt x="2254" y="32"/>
                    <a:pt x="2245" y="9"/>
                    <a:pt x="2235" y="9"/>
                  </a:cubicBezTo>
                  <a:cubicBezTo>
                    <a:pt x="2233" y="9"/>
                    <a:pt x="2230" y="11"/>
                    <a:pt x="2227" y="17"/>
                  </a:cubicBezTo>
                  <a:cubicBezTo>
                    <a:pt x="2203" y="41"/>
                    <a:pt x="2203" y="41"/>
                    <a:pt x="2191" y="41"/>
                  </a:cubicBezTo>
                  <a:cubicBezTo>
                    <a:pt x="2179" y="41"/>
                    <a:pt x="2191" y="77"/>
                    <a:pt x="2179" y="77"/>
                  </a:cubicBezTo>
                  <a:cubicBezTo>
                    <a:pt x="2162" y="77"/>
                    <a:pt x="2170" y="46"/>
                    <a:pt x="2175" y="33"/>
                  </a:cubicBezTo>
                  <a:lnTo>
                    <a:pt x="2175" y="33"/>
                  </a:lnTo>
                  <a:cubicBezTo>
                    <a:pt x="2168" y="41"/>
                    <a:pt x="2161" y="49"/>
                    <a:pt x="2158" y="61"/>
                  </a:cubicBezTo>
                  <a:lnTo>
                    <a:pt x="2158" y="61"/>
                  </a:lnTo>
                  <a:cubicBezTo>
                    <a:pt x="2156" y="53"/>
                    <a:pt x="2150" y="51"/>
                    <a:pt x="2143" y="51"/>
                  </a:cubicBezTo>
                  <a:cubicBezTo>
                    <a:pt x="2137" y="51"/>
                    <a:pt x="2132" y="53"/>
                    <a:pt x="2132" y="53"/>
                  </a:cubicBezTo>
                  <a:cubicBezTo>
                    <a:pt x="2120" y="53"/>
                    <a:pt x="2132" y="17"/>
                    <a:pt x="2120" y="17"/>
                  </a:cubicBezTo>
                  <a:cubicBezTo>
                    <a:pt x="2096" y="17"/>
                    <a:pt x="2108" y="112"/>
                    <a:pt x="2120" y="112"/>
                  </a:cubicBezTo>
                  <a:lnTo>
                    <a:pt x="2108" y="112"/>
                  </a:lnTo>
                  <a:cubicBezTo>
                    <a:pt x="2108" y="136"/>
                    <a:pt x="2096" y="172"/>
                    <a:pt x="2108" y="172"/>
                  </a:cubicBezTo>
                  <a:lnTo>
                    <a:pt x="2144" y="172"/>
                  </a:lnTo>
                  <a:cubicBezTo>
                    <a:pt x="2155" y="172"/>
                    <a:pt x="2167" y="160"/>
                    <a:pt x="2167" y="136"/>
                  </a:cubicBezTo>
                  <a:cubicBezTo>
                    <a:pt x="2171" y="128"/>
                    <a:pt x="2175" y="127"/>
                    <a:pt x="2179" y="127"/>
                  </a:cubicBezTo>
                  <a:cubicBezTo>
                    <a:pt x="2181" y="127"/>
                    <a:pt x="2182" y="127"/>
                    <a:pt x="2184" y="127"/>
                  </a:cubicBezTo>
                  <a:cubicBezTo>
                    <a:pt x="2188" y="127"/>
                    <a:pt x="2191" y="124"/>
                    <a:pt x="2191" y="101"/>
                  </a:cubicBezTo>
                  <a:cubicBezTo>
                    <a:pt x="2191" y="148"/>
                    <a:pt x="2227" y="148"/>
                    <a:pt x="2239" y="160"/>
                  </a:cubicBezTo>
                  <a:cubicBezTo>
                    <a:pt x="2239" y="160"/>
                    <a:pt x="2251" y="160"/>
                    <a:pt x="2251" y="172"/>
                  </a:cubicBezTo>
                  <a:cubicBezTo>
                    <a:pt x="2251" y="196"/>
                    <a:pt x="2263" y="208"/>
                    <a:pt x="2275" y="208"/>
                  </a:cubicBezTo>
                  <a:lnTo>
                    <a:pt x="2275" y="172"/>
                  </a:lnTo>
                  <a:cubicBezTo>
                    <a:pt x="2284" y="172"/>
                    <a:pt x="2286" y="187"/>
                    <a:pt x="2292" y="187"/>
                  </a:cubicBezTo>
                  <a:cubicBezTo>
                    <a:pt x="2294" y="187"/>
                    <a:pt x="2296" y="186"/>
                    <a:pt x="2298" y="184"/>
                  </a:cubicBezTo>
                  <a:cubicBezTo>
                    <a:pt x="2310" y="172"/>
                    <a:pt x="2322" y="160"/>
                    <a:pt x="2322" y="148"/>
                  </a:cubicBezTo>
                  <a:lnTo>
                    <a:pt x="2322" y="124"/>
                  </a:lnTo>
                  <a:cubicBezTo>
                    <a:pt x="2334" y="136"/>
                    <a:pt x="2334" y="136"/>
                    <a:pt x="2346" y="136"/>
                  </a:cubicBezTo>
                  <a:cubicBezTo>
                    <a:pt x="2355" y="154"/>
                    <a:pt x="2363" y="165"/>
                    <a:pt x="2367" y="165"/>
                  </a:cubicBezTo>
                  <a:cubicBezTo>
                    <a:pt x="2369" y="165"/>
                    <a:pt x="2370" y="163"/>
                    <a:pt x="2370" y="160"/>
                  </a:cubicBezTo>
                  <a:cubicBezTo>
                    <a:pt x="2382" y="136"/>
                    <a:pt x="2405" y="136"/>
                    <a:pt x="2417" y="136"/>
                  </a:cubicBezTo>
                  <a:cubicBezTo>
                    <a:pt x="2428" y="147"/>
                    <a:pt x="2429" y="174"/>
                    <a:pt x="2429" y="174"/>
                  </a:cubicBezTo>
                  <a:cubicBezTo>
                    <a:pt x="2429" y="174"/>
                    <a:pt x="2429" y="174"/>
                    <a:pt x="2429" y="172"/>
                  </a:cubicBezTo>
                  <a:cubicBezTo>
                    <a:pt x="2441" y="160"/>
                    <a:pt x="2417" y="112"/>
                    <a:pt x="2441" y="112"/>
                  </a:cubicBezTo>
                  <a:cubicBezTo>
                    <a:pt x="2465" y="112"/>
                    <a:pt x="2429" y="184"/>
                    <a:pt x="2453" y="196"/>
                  </a:cubicBezTo>
                  <a:cubicBezTo>
                    <a:pt x="2477" y="196"/>
                    <a:pt x="2453" y="160"/>
                    <a:pt x="2465" y="148"/>
                  </a:cubicBezTo>
                  <a:lnTo>
                    <a:pt x="2513" y="148"/>
                  </a:lnTo>
                  <a:cubicBezTo>
                    <a:pt x="2523" y="148"/>
                    <a:pt x="2571" y="186"/>
                    <a:pt x="2599" y="186"/>
                  </a:cubicBezTo>
                  <a:cubicBezTo>
                    <a:pt x="2602" y="186"/>
                    <a:pt x="2605" y="185"/>
                    <a:pt x="2608" y="184"/>
                  </a:cubicBezTo>
                  <a:cubicBezTo>
                    <a:pt x="2644" y="172"/>
                    <a:pt x="2620" y="160"/>
                    <a:pt x="2632" y="148"/>
                  </a:cubicBezTo>
                  <a:lnTo>
                    <a:pt x="2632" y="148"/>
                  </a:lnTo>
                  <a:cubicBezTo>
                    <a:pt x="2632" y="154"/>
                    <a:pt x="2632" y="165"/>
                    <a:pt x="2632" y="172"/>
                  </a:cubicBezTo>
                  <a:cubicBezTo>
                    <a:pt x="2635" y="175"/>
                    <a:pt x="2640" y="177"/>
                    <a:pt x="2644" y="177"/>
                  </a:cubicBezTo>
                  <a:cubicBezTo>
                    <a:pt x="2656" y="177"/>
                    <a:pt x="2667" y="168"/>
                    <a:pt x="2667" y="160"/>
                  </a:cubicBezTo>
                  <a:cubicBezTo>
                    <a:pt x="2672" y="145"/>
                    <a:pt x="2675" y="139"/>
                    <a:pt x="2677" y="139"/>
                  </a:cubicBezTo>
                  <a:cubicBezTo>
                    <a:pt x="2679" y="139"/>
                    <a:pt x="2679" y="151"/>
                    <a:pt x="2679" y="172"/>
                  </a:cubicBezTo>
                  <a:cubicBezTo>
                    <a:pt x="2691" y="148"/>
                    <a:pt x="2691" y="124"/>
                    <a:pt x="2691" y="101"/>
                  </a:cubicBezTo>
                  <a:lnTo>
                    <a:pt x="2691" y="148"/>
                  </a:lnTo>
                  <a:cubicBezTo>
                    <a:pt x="2691" y="152"/>
                    <a:pt x="2694" y="153"/>
                    <a:pt x="2697" y="153"/>
                  </a:cubicBezTo>
                  <a:cubicBezTo>
                    <a:pt x="2704" y="153"/>
                    <a:pt x="2715" y="148"/>
                    <a:pt x="2715" y="148"/>
                  </a:cubicBezTo>
                  <a:cubicBezTo>
                    <a:pt x="2722" y="148"/>
                    <a:pt x="2736" y="140"/>
                    <a:pt x="2745" y="140"/>
                  </a:cubicBezTo>
                  <a:cubicBezTo>
                    <a:pt x="2752" y="140"/>
                    <a:pt x="2756" y="145"/>
                    <a:pt x="2751" y="160"/>
                  </a:cubicBezTo>
                  <a:cubicBezTo>
                    <a:pt x="2747" y="175"/>
                    <a:pt x="2748" y="181"/>
                    <a:pt x="2752" y="181"/>
                  </a:cubicBezTo>
                  <a:cubicBezTo>
                    <a:pt x="2759" y="181"/>
                    <a:pt x="2778" y="156"/>
                    <a:pt x="2786" y="148"/>
                  </a:cubicBezTo>
                  <a:cubicBezTo>
                    <a:pt x="2786" y="148"/>
                    <a:pt x="2786" y="227"/>
                    <a:pt x="2801" y="227"/>
                  </a:cubicBezTo>
                  <a:cubicBezTo>
                    <a:pt x="2804" y="227"/>
                    <a:pt x="2807" y="225"/>
                    <a:pt x="2810" y="220"/>
                  </a:cubicBezTo>
                  <a:cubicBezTo>
                    <a:pt x="2810" y="177"/>
                    <a:pt x="2801" y="134"/>
                    <a:pt x="2790" y="99"/>
                  </a:cubicBezTo>
                  <a:lnTo>
                    <a:pt x="2790" y="99"/>
                  </a:lnTo>
                  <a:cubicBezTo>
                    <a:pt x="2789" y="100"/>
                    <a:pt x="2788" y="101"/>
                    <a:pt x="2786" y="101"/>
                  </a:cubicBezTo>
                  <a:cubicBezTo>
                    <a:pt x="2780" y="101"/>
                    <a:pt x="2781" y="90"/>
                    <a:pt x="2782" y="81"/>
                  </a:cubicBezTo>
                  <a:lnTo>
                    <a:pt x="2782" y="81"/>
                  </a:lnTo>
                  <a:cubicBezTo>
                    <a:pt x="2785" y="85"/>
                    <a:pt x="2786" y="89"/>
                    <a:pt x="2786" y="89"/>
                  </a:cubicBezTo>
                  <a:cubicBezTo>
                    <a:pt x="2788" y="92"/>
                    <a:pt x="2789" y="96"/>
                    <a:pt x="2790" y="99"/>
                  </a:cubicBezTo>
                  <a:lnTo>
                    <a:pt x="2790" y="99"/>
                  </a:lnTo>
                  <a:cubicBezTo>
                    <a:pt x="2794" y="96"/>
                    <a:pt x="2792" y="87"/>
                    <a:pt x="2793" y="77"/>
                  </a:cubicBezTo>
                  <a:lnTo>
                    <a:pt x="2793" y="77"/>
                  </a:lnTo>
                  <a:cubicBezTo>
                    <a:pt x="2804" y="98"/>
                    <a:pt x="2825" y="139"/>
                    <a:pt x="2834" y="148"/>
                  </a:cubicBezTo>
                  <a:lnTo>
                    <a:pt x="2834" y="136"/>
                  </a:lnTo>
                  <a:cubicBezTo>
                    <a:pt x="2846" y="148"/>
                    <a:pt x="2858" y="136"/>
                    <a:pt x="2858" y="160"/>
                  </a:cubicBezTo>
                  <a:cubicBezTo>
                    <a:pt x="2858" y="160"/>
                    <a:pt x="2882" y="160"/>
                    <a:pt x="2882" y="184"/>
                  </a:cubicBezTo>
                  <a:cubicBezTo>
                    <a:pt x="2882" y="172"/>
                    <a:pt x="2882" y="124"/>
                    <a:pt x="2882" y="124"/>
                  </a:cubicBezTo>
                  <a:cubicBezTo>
                    <a:pt x="2892" y="124"/>
                    <a:pt x="2903" y="162"/>
                    <a:pt x="2913" y="162"/>
                  </a:cubicBezTo>
                  <a:cubicBezTo>
                    <a:pt x="2915" y="162"/>
                    <a:pt x="2916" y="161"/>
                    <a:pt x="2917" y="160"/>
                  </a:cubicBezTo>
                  <a:cubicBezTo>
                    <a:pt x="2929" y="148"/>
                    <a:pt x="2917" y="136"/>
                    <a:pt x="2917" y="136"/>
                  </a:cubicBezTo>
                  <a:cubicBezTo>
                    <a:pt x="2917" y="136"/>
                    <a:pt x="2925" y="121"/>
                    <a:pt x="2928" y="121"/>
                  </a:cubicBezTo>
                  <a:cubicBezTo>
                    <a:pt x="2929" y="121"/>
                    <a:pt x="2929" y="122"/>
                    <a:pt x="2929" y="124"/>
                  </a:cubicBezTo>
                  <a:cubicBezTo>
                    <a:pt x="2941" y="124"/>
                    <a:pt x="2953" y="136"/>
                    <a:pt x="2941" y="160"/>
                  </a:cubicBezTo>
                  <a:cubicBezTo>
                    <a:pt x="2929" y="184"/>
                    <a:pt x="2917" y="172"/>
                    <a:pt x="2917" y="208"/>
                  </a:cubicBezTo>
                  <a:cubicBezTo>
                    <a:pt x="2917" y="224"/>
                    <a:pt x="2920" y="230"/>
                    <a:pt x="2924" y="230"/>
                  </a:cubicBezTo>
                  <a:cubicBezTo>
                    <a:pt x="2928" y="230"/>
                    <a:pt x="2935" y="221"/>
                    <a:pt x="2941" y="208"/>
                  </a:cubicBezTo>
                  <a:cubicBezTo>
                    <a:pt x="2941" y="198"/>
                    <a:pt x="2949" y="192"/>
                    <a:pt x="2959" y="192"/>
                  </a:cubicBezTo>
                  <a:cubicBezTo>
                    <a:pt x="2973" y="192"/>
                    <a:pt x="2989" y="204"/>
                    <a:pt x="2989" y="232"/>
                  </a:cubicBezTo>
                  <a:cubicBezTo>
                    <a:pt x="2989" y="220"/>
                    <a:pt x="2989" y="184"/>
                    <a:pt x="2989" y="184"/>
                  </a:cubicBezTo>
                  <a:cubicBezTo>
                    <a:pt x="3001" y="184"/>
                    <a:pt x="3013" y="184"/>
                    <a:pt x="3013" y="160"/>
                  </a:cubicBezTo>
                  <a:cubicBezTo>
                    <a:pt x="3013" y="208"/>
                    <a:pt x="3072" y="220"/>
                    <a:pt x="3084" y="220"/>
                  </a:cubicBezTo>
                  <a:cubicBezTo>
                    <a:pt x="3094" y="220"/>
                    <a:pt x="3121" y="203"/>
                    <a:pt x="3144" y="169"/>
                  </a:cubicBezTo>
                  <a:lnTo>
                    <a:pt x="3144" y="169"/>
                  </a:lnTo>
                  <a:cubicBezTo>
                    <a:pt x="3144" y="170"/>
                    <a:pt x="3144" y="171"/>
                    <a:pt x="3144" y="172"/>
                  </a:cubicBezTo>
                  <a:cubicBezTo>
                    <a:pt x="3144" y="172"/>
                    <a:pt x="3144" y="172"/>
                    <a:pt x="3144" y="172"/>
                  </a:cubicBezTo>
                  <a:lnTo>
                    <a:pt x="3144" y="172"/>
                  </a:lnTo>
                  <a:cubicBezTo>
                    <a:pt x="3138" y="186"/>
                    <a:pt x="3132" y="202"/>
                    <a:pt x="3132" y="208"/>
                  </a:cubicBezTo>
                  <a:lnTo>
                    <a:pt x="3144" y="208"/>
                  </a:lnTo>
                  <a:lnTo>
                    <a:pt x="3144" y="232"/>
                  </a:lnTo>
                  <a:cubicBezTo>
                    <a:pt x="3144" y="239"/>
                    <a:pt x="3148" y="250"/>
                    <a:pt x="3152" y="250"/>
                  </a:cubicBezTo>
                  <a:cubicBezTo>
                    <a:pt x="3154" y="250"/>
                    <a:pt x="3156" y="246"/>
                    <a:pt x="3156" y="232"/>
                  </a:cubicBezTo>
                  <a:cubicBezTo>
                    <a:pt x="3167" y="196"/>
                    <a:pt x="3156" y="196"/>
                    <a:pt x="3167" y="196"/>
                  </a:cubicBezTo>
                  <a:lnTo>
                    <a:pt x="3191" y="196"/>
                  </a:lnTo>
                  <a:lnTo>
                    <a:pt x="3191" y="208"/>
                  </a:lnTo>
                  <a:lnTo>
                    <a:pt x="3215" y="208"/>
                  </a:lnTo>
                  <a:cubicBezTo>
                    <a:pt x="3230" y="208"/>
                    <a:pt x="3236" y="184"/>
                    <a:pt x="3238" y="167"/>
                  </a:cubicBezTo>
                  <a:lnTo>
                    <a:pt x="3238" y="167"/>
                  </a:lnTo>
                  <a:cubicBezTo>
                    <a:pt x="3243" y="186"/>
                    <a:pt x="3255" y="216"/>
                    <a:pt x="3263" y="232"/>
                  </a:cubicBezTo>
                  <a:cubicBezTo>
                    <a:pt x="3263" y="236"/>
                    <a:pt x="3265" y="239"/>
                    <a:pt x="3266" y="239"/>
                  </a:cubicBezTo>
                  <a:cubicBezTo>
                    <a:pt x="3269" y="239"/>
                    <a:pt x="3270" y="234"/>
                    <a:pt x="3263" y="220"/>
                  </a:cubicBezTo>
                  <a:cubicBezTo>
                    <a:pt x="3263" y="194"/>
                    <a:pt x="3263" y="174"/>
                    <a:pt x="3267" y="174"/>
                  </a:cubicBezTo>
                  <a:cubicBezTo>
                    <a:pt x="3269" y="174"/>
                    <a:pt x="3271" y="177"/>
                    <a:pt x="3275" y="184"/>
                  </a:cubicBezTo>
                  <a:cubicBezTo>
                    <a:pt x="3287" y="196"/>
                    <a:pt x="3287" y="208"/>
                    <a:pt x="3287" y="220"/>
                  </a:cubicBezTo>
                  <a:cubicBezTo>
                    <a:pt x="3287" y="208"/>
                    <a:pt x="3287" y="193"/>
                    <a:pt x="3287" y="184"/>
                  </a:cubicBezTo>
                  <a:cubicBezTo>
                    <a:pt x="3287" y="183"/>
                    <a:pt x="3287" y="182"/>
                    <a:pt x="3287" y="182"/>
                  </a:cubicBezTo>
                  <a:cubicBezTo>
                    <a:pt x="3289" y="182"/>
                    <a:pt x="3298" y="232"/>
                    <a:pt x="3298" y="232"/>
                  </a:cubicBezTo>
                  <a:cubicBezTo>
                    <a:pt x="3304" y="248"/>
                    <a:pt x="3307" y="254"/>
                    <a:pt x="3308" y="254"/>
                  </a:cubicBezTo>
                  <a:cubicBezTo>
                    <a:pt x="3313" y="254"/>
                    <a:pt x="3298" y="184"/>
                    <a:pt x="3298" y="184"/>
                  </a:cubicBezTo>
                  <a:lnTo>
                    <a:pt x="3298" y="184"/>
                  </a:lnTo>
                  <a:cubicBezTo>
                    <a:pt x="3298" y="184"/>
                    <a:pt x="3313" y="219"/>
                    <a:pt x="3319" y="219"/>
                  </a:cubicBezTo>
                  <a:cubicBezTo>
                    <a:pt x="3321" y="219"/>
                    <a:pt x="3322" y="216"/>
                    <a:pt x="3322" y="208"/>
                  </a:cubicBezTo>
                  <a:cubicBezTo>
                    <a:pt x="3322" y="243"/>
                    <a:pt x="3382" y="243"/>
                    <a:pt x="3394" y="243"/>
                  </a:cubicBezTo>
                  <a:cubicBezTo>
                    <a:pt x="3404" y="243"/>
                    <a:pt x="3414" y="235"/>
                    <a:pt x="3424" y="232"/>
                  </a:cubicBezTo>
                  <a:lnTo>
                    <a:pt x="3424" y="232"/>
                  </a:lnTo>
                  <a:cubicBezTo>
                    <a:pt x="3421" y="242"/>
                    <a:pt x="3418" y="251"/>
                    <a:pt x="3418" y="255"/>
                  </a:cubicBezTo>
                  <a:cubicBezTo>
                    <a:pt x="3427" y="255"/>
                    <a:pt x="3421" y="247"/>
                    <a:pt x="3431" y="232"/>
                  </a:cubicBezTo>
                  <a:lnTo>
                    <a:pt x="3431" y="232"/>
                  </a:lnTo>
                  <a:cubicBezTo>
                    <a:pt x="3440" y="235"/>
                    <a:pt x="3441" y="258"/>
                    <a:pt x="3441" y="258"/>
                  </a:cubicBezTo>
                  <a:cubicBezTo>
                    <a:pt x="3441" y="258"/>
                    <a:pt x="3441" y="257"/>
                    <a:pt x="3441" y="255"/>
                  </a:cubicBezTo>
                  <a:cubicBezTo>
                    <a:pt x="3446" y="250"/>
                    <a:pt x="3451" y="244"/>
                    <a:pt x="3455" y="237"/>
                  </a:cubicBezTo>
                  <a:lnTo>
                    <a:pt x="3455" y="237"/>
                  </a:lnTo>
                  <a:cubicBezTo>
                    <a:pt x="3457" y="241"/>
                    <a:pt x="3458" y="243"/>
                    <a:pt x="3458" y="243"/>
                  </a:cubicBezTo>
                  <a:cubicBezTo>
                    <a:pt x="3459" y="243"/>
                    <a:pt x="3459" y="238"/>
                    <a:pt x="3459" y="230"/>
                  </a:cubicBezTo>
                  <a:lnTo>
                    <a:pt x="3459" y="230"/>
                  </a:lnTo>
                  <a:cubicBezTo>
                    <a:pt x="3458" y="233"/>
                    <a:pt x="3457" y="235"/>
                    <a:pt x="3455" y="237"/>
                  </a:cubicBezTo>
                  <a:lnTo>
                    <a:pt x="3455" y="237"/>
                  </a:lnTo>
                  <a:cubicBezTo>
                    <a:pt x="3455" y="236"/>
                    <a:pt x="3454" y="234"/>
                    <a:pt x="3453" y="232"/>
                  </a:cubicBezTo>
                  <a:cubicBezTo>
                    <a:pt x="3446" y="218"/>
                    <a:pt x="3447" y="212"/>
                    <a:pt x="3447" y="212"/>
                  </a:cubicBezTo>
                  <a:lnTo>
                    <a:pt x="3447" y="212"/>
                  </a:lnTo>
                  <a:cubicBezTo>
                    <a:pt x="3447" y="212"/>
                    <a:pt x="3446" y="215"/>
                    <a:pt x="3441" y="220"/>
                  </a:cubicBezTo>
                  <a:cubicBezTo>
                    <a:pt x="3441" y="220"/>
                    <a:pt x="3441" y="220"/>
                    <a:pt x="3441" y="220"/>
                  </a:cubicBezTo>
                  <a:lnTo>
                    <a:pt x="3441" y="220"/>
                  </a:lnTo>
                  <a:cubicBezTo>
                    <a:pt x="3441" y="210"/>
                    <a:pt x="3440" y="208"/>
                    <a:pt x="3434" y="208"/>
                  </a:cubicBezTo>
                  <a:lnTo>
                    <a:pt x="3434" y="208"/>
                  </a:lnTo>
                  <a:cubicBezTo>
                    <a:pt x="3433" y="212"/>
                    <a:pt x="3431" y="216"/>
                    <a:pt x="3429" y="220"/>
                  </a:cubicBezTo>
                  <a:lnTo>
                    <a:pt x="3429" y="208"/>
                  </a:lnTo>
                  <a:cubicBezTo>
                    <a:pt x="3431" y="208"/>
                    <a:pt x="3433" y="208"/>
                    <a:pt x="3434" y="208"/>
                  </a:cubicBezTo>
                  <a:lnTo>
                    <a:pt x="3434" y="208"/>
                  </a:lnTo>
                  <a:cubicBezTo>
                    <a:pt x="3438" y="197"/>
                    <a:pt x="3441" y="188"/>
                    <a:pt x="3441" y="184"/>
                  </a:cubicBezTo>
                  <a:cubicBezTo>
                    <a:pt x="3441" y="182"/>
                    <a:pt x="3441" y="181"/>
                    <a:pt x="3440" y="181"/>
                  </a:cubicBezTo>
                  <a:cubicBezTo>
                    <a:pt x="3437" y="181"/>
                    <a:pt x="3429" y="196"/>
                    <a:pt x="3429" y="196"/>
                  </a:cubicBezTo>
                  <a:cubicBezTo>
                    <a:pt x="3429" y="196"/>
                    <a:pt x="3424" y="201"/>
                    <a:pt x="3421" y="201"/>
                  </a:cubicBezTo>
                  <a:cubicBezTo>
                    <a:pt x="3419" y="201"/>
                    <a:pt x="3418" y="200"/>
                    <a:pt x="3418" y="196"/>
                  </a:cubicBezTo>
                  <a:cubicBezTo>
                    <a:pt x="3406" y="184"/>
                    <a:pt x="3417" y="184"/>
                    <a:pt x="3418" y="172"/>
                  </a:cubicBezTo>
                  <a:lnTo>
                    <a:pt x="3418" y="172"/>
                  </a:lnTo>
                  <a:cubicBezTo>
                    <a:pt x="3417" y="176"/>
                    <a:pt x="3416" y="177"/>
                    <a:pt x="3414" y="177"/>
                  </a:cubicBezTo>
                  <a:cubicBezTo>
                    <a:pt x="3411" y="177"/>
                    <a:pt x="3406" y="172"/>
                    <a:pt x="3406" y="172"/>
                  </a:cubicBezTo>
                  <a:cubicBezTo>
                    <a:pt x="3394" y="172"/>
                    <a:pt x="3406" y="184"/>
                    <a:pt x="3406" y="184"/>
                  </a:cubicBezTo>
                  <a:cubicBezTo>
                    <a:pt x="3406" y="184"/>
                    <a:pt x="3382" y="184"/>
                    <a:pt x="3382" y="172"/>
                  </a:cubicBezTo>
                  <a:cubicBezTo>
                    <a:pt x="3389" y="157"/>
                    <a:pt x="3383" y="142"/>
                    <a:pt x="3374" y="142"/>
                  </a:cubicBezTo>
                  <a:cubicBezTo>
                    <a:pt x="3368" y="142"/>
                    <a:pt x="3362" y="147"/>
                    <a:pt x="3358" y="160"/>
                  </a:cubicBezTo>
                  <a:cubicBezTo>
                    <a:pt x="3358" y="160"/>
                    <a:pt x="3350" y="152"/>
                    <a:pt x="3344" y="152"/>
                  </a:cubicBezTo>
                  <a:cubicBezTo>
                    <a:pt x="3339" y="152"/>
                    <a:pt x="3334" y="157"/>
                    <a:pt x="3334" y="172"/>
                  </a:cubicBezTo>
                  <a:cubicBezTo>
                    <a:pt x="3326" y="155"/>
                    <a:pt x="3305" y="113"/>
                    <a:pt x="3285" y="113"/>
                  </a:cubicBezTo>
                  <a:cubicBezTo>
                    <a:pt x="3277" y="113"/>
                    <a:pt x="3269" y="120"/>
                    <a:pt x="3263" y="136"/>
                  </a:cubicBezTo>
                  <a:cubicBezTo>
                    <a:pt x="3269" y="102"/>
                    <a:pt x="3270" y="91"/>
                    <a:pt x="3268" y="91"/>
                  </a:cubicBezTo>
                  <a:lnTo>
                    <a:pt x="3268" y="91"/>
                  </a:lnTo>
                  <a:cubicBezTo>
                    <a:pt x="3263" y="91"/>
                    <a:pt x="3241" y="151"/>
                    <a:pt x="3230" y="151"/>
                  </a:cubicBezTo>
                  <a:cubicBezTo>
                    <a:pt x="3229" y="151"/>
                    <a:pt x="3228" y="150"/>
                    <a:pt x="3227" y="148"/>
                  </a:cubicBezTo>
                  <a:cubicBezTo>
                    <a:pt x="3227" y="130"/>
                    <a:pt x="3227" y="105"/>
                    <a:pt x="3216" y="105"/>
                  </a:cubicBezTo>
                  <a:cubicBezTo>
                    <a:pt x="3213" y="105"/>
                    <a:pt x="3209" y="107"/>
                    <a:pt x="3203" y="112"/>
                  </a:cubicBezTo>
                  <a:cubicBezTo>
                    <a:pt x="3191" y="136"/>
                    <a:pt x="3179" y="160"/>
                    <a:pt x="3179" y="184"/>
                  </a:cubicBezTo>
                  <a:cubicBezTo>
                    <a:pt x="3179" y="160"/>
                    <a:pt x="3191" y="136"/>
                    <a:pt x="3167" y="136"/>
                  </a:cubicBezTo>
                  <a:cubicBezTo>
                    <a:pt x="3144" y="148"/>
                    <a:pt x="3167" y="172"/>
                    <a:pt x="3144" y="172"/>
                  </a:cubicBezTo>
                  <a:lnTo>
                    <a:pt x="3144" y="172"/>
                  </a:lnTo>
                  <a:cubicBezTo>
                    <a:pt x="3150" y="160"/>
                    <a:pt x="3155" y="149"/>
                    <a:pt x="3156" y="148"/>
                  </a:cubicBezTo>
                  <a:lnTo>
                    <a:pt x="3156" y="148"/>
                  </a:lnTo>
                  <a:cubicBezTo>
                    <a:pt x="3152" y="156"/>
                    <a:pt x="3148" y="162"/>
                    <a:pt x="3144" y="169"/>
                  </a:cubicBezTo>
                  <a:lnTo>
                    <a:pt x="3144" y="169"/>
                  </a:lnTo>
                  <a:cubicBezTo>
                    <a:pt x="3144" y="146"/>
                    <a:pt x="3144" y="123"/>
                    <a:pt x="3144" y="101"/>
                  </a:cubicBezTo>
                  <a:cubicBezTo>
                    <a:pt x="3144" y="96"/>
                    <a:pt x="3140" y="93"/>
                    <a:pt x="3135" y="93"/>
                  </a:cubicBezTo>
                  <a:cubicBezTo>
                    <a:pt x="3128" y="93"/>
                    <a:pt x="3120" y="98"/>
                    <a:pt x="3120" y="112"/>
                  </a:cubicBezTo>
                  <a:cubicBezTo>
                    <a:pt x="3120" y="124"/>
                    <a:pt x="3114" y="127"/>
                    <a:pt x="3108" y="127"/>
                  </a:cubicBezTo>
                  <a:cubicBezTo>
                    <a:pt x="3102" y="127"/>
                    <a:pt x="3096" y="124"/>
                    <a:pt x="3096" y="124"/>
                  </a:cubicBezTo>
                  <a:cubicBezTo>
                    <a:pt x="3084" y="124"/>
                    <a:pt x="3060" y="124"/>
                    <a:pt x="3060" y="101"/>
                  </a:cubicBezTo>
                  <a:cubicBezTo>
                    <a:pt x="3060" y="91"/>
                    <a:pt x="3053" y="69"/>
                    <a:pt x="3045" y="69"/>
                  </a:cubicBezTo>
                  <a:cubicBezTo>
                    <a:pt x="3042" y="69"/>
                    <a:pt x="3039" y="71"/>
                    <a:pt x="3037" y="77"/>
                  </a:cubicBezTo>
                  <a:cubicBezTo>
                    <a:pt x="3013" y="89"/>
                    <a:pt x="3025" y="101"/>
                    <a:pt x="3013" y="101"/>
                  </a:cubicBezTo>
                  <a:cubicBezTo>
                    <a:pt x="3001" y="101"/>
                    <a:pt x="2989" y="101"/>
                    <a:pt x="2989" y="89"/>
                  </a:cubicBezTo>
                  <a:cubicBezTo>
                    <a:pt x="2980" y="80"/>
                    <a:pt x="2966" y="72"/>
                    <a:pt x="2958" y="72"/>
                  </a:cubicBezTo>
                  <a:cubicBezTo>
                    <a:pt x="2955" y="72"/>
                    <a:pt x="2953" y="73"/>
                    <a:pt x="2953" y="77"/>
                  </a:cubicBezTo>
                  <a:cubicBezTo>
                    <a:pt x="2953" y="96"/>
                    <a:pt x="2949" y="101"/>
                    <a:pt x="2944" y="101"/>
                  </a:cubicBezTo>
                  <a:cubicBezTo>
                    <a:pt x="2936" y="101"/>
                    <a:pt x="2925" y="89"/>
                    <a:pt x="2917" y="89"/>
                  </a:cubicBezTo>
                  <a:lnTo>
                    <a:pt x="2882" y="89"/>
                  </a:lnTo>
                  <a:cubicBezTo>
                    <a:pt x="2882" y="89"/>
                    <a:pt x="2882" y="89"/>
                    <a:pt x="2882" y="101"/>
                  </a:cubicBezTo>
                  <a:cubicBezTo>
                    <a:pt x="2882" y="105"/>
                    <a:pt x="2880" y="106"/>
                    <a:pt x="2879" y="106"/>
                  </a:cubicBezTo>
                  <a:cubicBezTo>
                    <a:pt x="2875" y="106"/>
                    <a:pt x="2870" y="101"/>
                    <a:pt x="2870" y="101"/>
                  </a:cubicBezTo>
                  <a:lnTo>
                    <a:pt x="2858" y="101"/>
                  </a:lnTo>
                  <a:cubicBezTo>
                    <a:pt x="2858" y="101"/>
                    <a:pt x="2842" y="111"/>
                    <a:pt x="2831" y="111"/>
                  </a:cubicBezTo>
                  <a:cubicBezTo>
                    <a:pt x="2826" y="111"/>
                    <a:pt x="2822" y="108"/>
                    <a:pt x="2822" y="101"/>
                  </a:cubicBezTo>
                  <a:cubicBezTo>
                    <a:pt x="2822" y="77"/>
                    <a:pt x="2810" y="65"/>
                    <a:pt x="2798" y="65"/>
                  </a:cubicBezTo>
                  <a:cubicBezTo>
                    <a:pt x="2795" y="68"/>
                    <a:pt x="2793" y="73"/>
                    <a:pt x="2793" y="77"/>
                  </a:cubicBezTo>
                  <a:lnTo>
                    <a:pt x="2793" y="77"/>
                  </a:lnTo>
                  <a:cubicBezTo>
                    <a:pt x="2789" y="70"/>
                    <a:pt x="2786" y="65"/>
                    <a:pt x="2786" y="65"/>
                  </a:cubicBezTo>
                  <a:cubicBezTo>
                    <a:pt x="2786" y="65"/>
                    <a:pt x="2784" y="72"/>
                    <a:pt x="2782" y="81"/>
                  </a:cubicBezTo>
                  <a:lnTo>
                    <a:pt x="2782" y="81"/>
                  </a:lnTo>
                  <a:cubicBezTo>
                    <a:pt x="2777" y="70"/>
                    <a:pt x="2766" y="51"/>
                    <a:pt x="2763" y="51"/>
                  </a:cubicBezTo>
                  <a:cubicBezTo>
                    <a:pt x="2763" y="51"/>
                    <a:pt x="2763" y="52"/>
                    <a:pt x="2763" y="53"/>
                  </a:cubicBezTo>
                  <a:cubicBezTo>
                    <a:pt x="2763" y="65"/>
                    <a:pt x="2760" y="71"/>
                    <a:pt x="2757" y="71"/>
                  </a:cubicBezTo>
                  <a:cubicBezTo>
                    <a:pt x="2754" y="71"/>
                    <a:pt x="2751" y="65"/>
                    <a:pt x="2751" y="53"/>
                  </a:cubicBezTo>
                  <a:cubicBezTo>
                    <a:pt x="2743" y="45"/>
                    <a:pt x="2734" y="31"/>
                    <a:pt x="2726" y="31"/>
                  </a:cubicBezTo>
                  <a:cubicBezTo>
                    <a:pt x="2722" y="31"/>
                    <a:pt x="2719" y="34"/>
                    <a:pt x="2715" y="41"/>
                  </a:cubicBezTo>
                  <a:cubicBezTo>
                    <a:pt x="2708" y="48"/>
                    <a:pt x="2705" y="55"/>
                    <a:pt x="2702" y="55"/>
                  </a:cubicBezTo>
                  <a:cubicBezTo>
                    <a:pt x="2699" y="55"/>
                    <a:pt x="2696" y="51"/>
                    <a:pt x="2691" y="41"/>
                  </a:cubicBezTo>
                  <a:cubicBezTo>
                    <a:pt x="2684" y="41"/>
                    <a:pt x="2672" y="59"/>
                    <a:pt x="2664" y="59"/>
                  </a:cubicBezTo>
                  <a:cubicBezTo>
                    <a:pt x="2659" y="59"/>
                    <a:pt x="2656" y="52"/>
                    <a:pt x="2656" y="29"/>
                  </a:cubicBezTo>
                  <a:cubicBezTo>
                    <a:pt x="2656" y="48"/>
                    <a:pt x="2650" y="54"/>
                    <a:pt x="2642" y="54"/>
                  </a:cubicBezTo>
                  <a:cubicBezTo>
                    <a:pt x="2631" y="54"/>
                    <a:pt x="2615" y="41"/>
                    <a:pt x="2608" y="41"/>
                  </a:cubicBezTo>
                  <a:cubicBezTo>
                    <a:pt x="2596" y="53"/>
                    <a:pt x="2608" y="65"/>
                    <a:pt x="2596" y="89"/>
                  </a:cubicBezTo>
                  <a:cubicBezTo>
                    <a:pt x="2594" y="90"/>
                    <a:pt x="2593" y="91"/>
                    <a:pt x="2592" y="91"/>
                  </a:cubicBezTo>
                  <a:cubicBezTo>
                    <a:pt x="2584" y="91"/>
                    <a:pt x="2584" y="63"/>
                    <a:pt x="2584" y="53"/>
                  </a:cubicBezTo>
                  <a:cubicBezTo>
                    <a:pt x="2584" y="28"/>
                    <a:pt x="2582" y="19"/>
                    <a:pt x="2579" y="19"/>
                  </a:cubicBezTo>
                  <a:cubicBezTo>
                    <a:pt x="2574" y="19"/>
                    <a:pt x="2567" y="34"/>
                    <a:pt x="2560" y="41"/>
                  </a:cubicBezTo>
                  <a:cubicBezTo>
                    <a:pt x="2536" y="41"/>
                    <a:pt x="2513" y="29"/>
                    <a:pt x="2513" y="17"/>
                  </a:cubicBezTo>
                  <a:cubicBezTo>
                    <a:pt x="2513" y="22"/>
                    <a:pt x="2513" y="30"/>
                    <a:pt x="2513" y="41"/>
                  </a:cubicBezTo>
                  <a:cubicBezTo>
                    <a:pt x="2509" y="45"/>
                    <a:pt x="2506" y="46"/>
                    <a:pt x="2504" y="46"/>
                  </a:cubicBezTo>
                  <a:cubicBezTo>
                    <a:pt x="2501" y="46"/>
                    <a:pt x="2501" y="41"/>
                    <a:pt x="2501" y="41"/>
                  </a:cubicBezTo>
                  <a:cubicBezTo>
                    <a:pt x="2495" y="35"/>
                    <a:pt x="2489" y="35"/>
                    <a:pt x="2484" y="35"/>
                  </a:cubicBezTo>
                  <a:cubicBezTo>
                    <a:pt x="2480" y="35"/>
                    <a:pt x="2477" y="35"/>
                    <a:pt x="2477" y="29"/>
                  </a:cubicBezTo>
                  <a:cubicBezTo>
                    <a:pt x="2468" y="12"/>
                    <a:pt x="2472" y="1"/>
                    <a:pt x="2470" y="1"/>
                  </a:cubicBezTo>
                  <a:close/>
                  <a:moveTo>
                    <a:pt x="3845" y="247"/>
                  </a:moveTo>
                  <a:cubicBezTo>
                    <a:pt x="3843" y="247"/>
                    <a:pt x="3840" y="258"/>
                    <a:pt x="3841" y="270"/>
                  </a:cubicBezTo>
                  <a:lnTo>
                    <a:pt x="3841" y="270"/>
                  </a:lnTo>
                  <a:cubicBezTo>
                    <a:pt x="3844" y="264"/>
                    <a:pt x="3846" y="259"/>
                    <a:pt x="3846" y="255"/>
                  </a:cubicBezTo>
                  <a:cubicBezTo>
                    <a:pt x="3846" y="250"/>
                    <a:pt x="3845" y="247"/>
                    <a:pt x="3845" y="247"/>
                  </a:cubicBezTo>
                  <a:close/>
                  <a:moveTo>
                    <a:pt x="3474" y="164"/>
                  </a:moveTo>
                  <a:cubicBezTo>
                    <a:pt x="3472" y="164"/>
                    <a:pt x="3469" y="166"/>
                    <a:pt x="3465" y="172"/>
                  </a:cubicBezTo>
                  <a:cubicBezTo>
                    <a:pt x="3459" y="191"/>
                    <a:pt x="3459" y="216"/>
                    <a:pt x="3459" y="230"/>
                  </a:cubicBezTo>
                  <a:lnTo>
                    <a:pt x="3459" y="230"/>
                  </a:lnTo>
                  <a:cubicBezTo>
                    <a:pt x="3463" y="224"/>
                    <a:pt x="3465" y="220"/>
                    <a:pt x="3465" y="220"/>
                  </a:cubicBezTo>
                  <a:lnTo>
                    <a:pt x="3465" y="220"/>
                  </a:lnTo>
                  <a:cubicBezTo>
                    <a:pt x="3476" y="220"/>
                    <a:pt x="3440" y="283"/>
                    <a:pt x="3447" y="283"/>
                  </a:cubicBezTo>
                  <a:cubicBezTo>
                    <a:pt x="3448" y="283"/>
                    <a:pt x="3450" y="282"/>
                    <a:pt x="3453" y="279"/>
                  </a:cubicBezTo>
                  <a:cubicBezTo>
                    <a:pt x="3465" y="261"/>
                    <a:pt x="3471" y="261"/>
                    <a:pt x="3476" y="261"/>
                  </a:cubicBezTo>
                  <a:cubicBezTo>
                    <a:pt x="3480" y="261"/>
                    <a:pt x="3483" y="261"/>
                    <a:pt x="3489" y="243"/>
                  </a:cubicBezTo>
                  <a:cubicBezTo>
                    <a:pt x="3489" y="237"/>
                    <a:pt x="3489" y="233"/>
                    <a:pt x="3490" y="231"/>
                  </a:cubicBezTo>
                  <a:lnTo>
                    <a:pt x="3490" y="231"/>
                  </a:lnTo>
                  <a:cubicBezTo>
                    <a:pt x="3490" y="231"/>
                    <a:pt x="3489" y="232"/>
                    <a:pt x="3489" y="232"/>
                  </a:cubicBezTo>
                  <a:cubicBezTo>
                    <a:pt x="3479" y="232"/>
                    <a:pt x="3486" y="164"/>
                    <a:pt x="3474" y="164"/>
                  </a:cubicBezTo>
                  <a:close/>
                  <a:moveTo>
                    <a:pt x="3906" y="291"/>
                  </a:moveTo>
                  <a:lnTo>
                    <a:pt x="3906" y="291"/>
                  </a:lnTo>
                  <a:cubicBezTo>
                    <a:pt x="3906" y="296"/>
                    <a:pt x="3903" y="299"/>
                    <a:pt x="3900" y="300"/>
                  </a:cubicBezTo>
                  <a:lnTo>
                    <a:pt x="3900" y="300"/>
                  </a:lnTo>
                  <a:cubicBezTo>
                    <a:pt x="3901" y="296"/>
                    <a:pt x="3903" y="294"/>
                    <a:pt x="3906" y="291"/>
                  </a:cubicBezTo>
                  <a:close/>
                  <a:moveTo>
                    <a:pt x="3501" y="303"/>
                  </a:moveTo>
                  <a:cubicBezTo>
                    <a:pt x="3489" y="303"/>
                    <a:pt x="3489" y="315"/>
                    <a:pt x="3489" y="339"/>
                  </a:cubicBezTo>
                  <a:cubicBezTo>
                    <a:pt x="3501" y="327"/>
                    <a:pt x="3501" y="315"/>
                    <a:pt x="3501" y="303"/>
                  </a:cubicBezTo>
                  <a:close/>
                  <a:moveTo>
                    <a:pt x="3537" y="327"/>
                  </a:moveTo>
                  <a:cubicBezTo>
                    <a:pt x="3537" y="327"/>
                    <a:pt x="3537" y="327"/>
                    <a:pt x="3537" y="327"/>
                  </a:cubicBezTo>
                  <a:lnTo>
                    <a:pt x="3537" y="339"/>
                  </a:lnTo>
                  <a:cubicBezTo>
                    <a:pt x="3537" y="336"/>
                    <a:pt x="3537" y="332"/>
                    <a:pt x="3537" y="327"/>
                  </a:cubicBezTo>
                  <a:close/>
                  <a:moveTo>
                    <a:pt x="989" y="315"/>
                  </a:moveTo>
                  <a:lnTo>
                    <a:pt x="989" y="315"/>
                  </a:lnTo>
                  <a:cubicBezTo>
                    <a:pt x="1001" y="315"/>
                    <a:pt x="1012" y="351"/>
                    <a:pt x="1001" y="351"/>
                  </a:cubicBezTo>
                  <a:cubicBezTo>
                    <a:pt x="989" y="351"/>
                    <a:pt x="977" y="327"/>
                    <a:pt x="989" y="315"/>
                  </a:cubicBezTo>
                  <a:close/>
                  <a:moveTo>
                    <a:pt x="881" y="327"/>
                  </a:moveTo>
                  <a:lnTo>
                    <a:pt x="881" y="327"/>
                  </a:lnTo>
                  <a:cubicBezTo>
                    <a:pt x="893" y="327"/>
                    <a:pt x="905" y="362"/>
                    <a:pt x="893" y="362"/>
                  </a:cubicBezTo>
                  <a:cubicBezTo>
                    <a:pt x="881" y="362"/>
                    <a:pt x="870" y="339"/>
                    <a:pt x="881" y="327"/>
                  </a:cubicBezTo>
                  <a:close/>
                  <a:moveTo>
                    <a:pt x="3632" y="184"/>
                  </a:moveTo>
                  <a:lnTo>
                    <a:pt x="3632" y="184"/>
                  </a:lnTo>
                  <a:cubicBezTo>
                    <a:pt x="3620" y="196"/>
                    <a:pt x="3608" y="208"/>
                    <a:pt x="3596" y="220"/>
                  </a:cubicBezTo>
                  <a:cubicBezTo>
                    <a:pt x="3589" y="234"/>
                    <a:pt x="3585" y="240"/>
                    <a:pt x="3583" y="240"/>
                  </a:cubicBezTo>
                  <a:cubicBezTo>
                    <a:pt x="3581" y="240"/>
                    <a:pt x="3583" y="230"/>
                    <a:pt x="3587" y="218"/>
                  </a:cubicBezTo>
                  <a:lnTo>
                    <a:pt x="3587" y="218"/>
                  </a:lnTo>
                  <a:cubicBezTo>
                    <a:pt x="3586" y="219"/>
                    <a:pt x="3585" y="219"/>
                    <a:pt x="3584" y="219"/>
                  </a:cubicBezTo>
                  <a:cubicBezTo>
                    <a:pt x="3579" y="219"/>
                    <a:pt x="3574" y="217"/>
                    <a:pt x="3570" y="217"/>
                  </a:cubicBezTo>
                  <a:cubicBezTo>
                    <a:pt x="3564" y="217"/>
                    <a:pt x="3560" y="220"/>
                    <a:pt x="3560" y="232"/>
                  </a:cubicBezTo>
                  <a:cubicBezTo>
                    <a:pt x="3560" y="220"/>
                    <a:pt x="3560" y="196"/>
                    <a:pt x="3548" y="196"/>
                  </a:cubicBezTo>
                  <a:cubicBezTo>
                    <a:pt x="3548" y="208"/>
                    <a:pt x="3546" y="211"/>
                    <a:pt x="3541" y="211"/>
                  </a:cubicBezTo>
                  <a:cubicBezTo>
                    <a:pt x="3537" y="211"/>
                    <a:pt x="3531" y="208"/>
                    <a:pt x="3525" y="208"/>
                  </a:cubicBezTo>
                  <a:cubicBezTo>
                    <a:pt x="3514" y="208"/>
                    <a:pt x="3504" y="226"/>
                    <a:pt x="3493" y="231"/>
                  </a:cubicBezTo>
                  <a:lnTo>
                    <a:pt x="3493" y="231"/>
                  </a:lnTo>
                  <a:cubicBezTo>
                    <a:pt x="3493" y="230"/>
                    <a:pt x="3492" y="230"/>
                    <a:pt x="3491" y="230"/>
                  </a:cubicBezTo>
                  <a:cubicBezTo>
                    <a:pt x="3491" y="230"/>
                    <a:pt x="3490" y="230"/>
                    <a:pt x="3490" y="231"/>
                  </a:cubicBezTo>
                  <a:lnTo>
                    <a:pt x="3490" y="231"/>
                  </a:lnTo>
                  <a:cubicBezTo>
                    <a:pt x="3491" y="231"/>
                    <a:pt x="3492" y="231"/>
                    <a:pt x="3493" y="231"/>
                  </a:cubicBezTo>
                  <a:lnTo>
                    <a:pt x="3493" y="231"/>
                  </a:lnTo>
                  <a:cubicBezTo>
                    <a:pt x="3495" y="233"/>
                    <a:pt x="3498" y="238"/>
                    <a:pt x="3499" y="238"/>
                  </a:cubicBezTo>
                  <a:cubicBezTo>
                    <a:pt x="3500" y="238"/>
                    <a:pt x="3501" y="237"/>
                    <a:pt x="3501" y="232"/>
                  </a:cubicBezTo>
                  <a:cubicBezTo>
                    <a:pt x="3501" y="255"/>
                    <a:pt x="3501" y="279"/>
                    <a:pt x="3501" y="291"/>
                  </a:cubicBezTo>
                  <a:cubicBezTo>
                    <a:pt x="3502" y="292"/>
                    <a:pt x="3502" y="292"/>
                    <a:pt x="3503" y="292"/>
                  </a:cubicBezTo>
                  <a:cubicBezTo>
                    <a:pt x="3516" y="292"/>
                    <a:pt x="3537" y="220"/>
                    <a:pt x="3548" y="220"/>
                  </a:cubicBezTo>
                  <a:cubicBezTo>
                    <a:pt x="3549" y="219"/>
                    <a:pt x="3550" y="219"/>
                    <a:pt x="3550" y="219"/>
                  </a:cubicBezTo>
                  <a:lnTo>
                    <a:pt x="3550" y="219"/>
                  </a:lnTo>
                  <a:cubicBezTo>
                    <a:pt x="3556" y="219"/>
                    <a:pt x="3553" y="261"/>
                    <a:pt x="3551" y="294"/>
                  </a:cubicBezTo>
                  <a:lnTo>
                    <a:pt x="3551" y="294"/>
                  </a:lnTo>
                  <a:cubicBezTo>
                    <a:pt x="3550" y="293"/>
                    <a:pt x="3549" y="292"/>
                    <a:pt x="3548" y="291"/>
                  </a:cubicBezTo>
                  <a:lnTo>
                    <a:pt x="3548" y="291"/>
                  </a:lnTo>
                  <a:cubicBezTo>
                    <a:pt x="3539" y="291"/>
                    <a:pt x="3537" y="312"/>
                    <a:pt x="3537" y="327"/>
                  </a:cubicBezTo>
                  <a:lnTo>
                    <a:pt x="3537" y="327"/>
                  </a:lnTo>
                  <a:cubicBezTo>
                    <a:pt x="3541" y="327"/>
                    <a:pt x="3546" y="323"/>
                    <a:pt x="3549" y="319"/>
                  </a:cubicBezTo>
                  <a:lnTo>
                    <a:pt x="3549" y="319"/>
                  </a:lnTo>
                  <a:cubicBezTo>
                    <a:pt x="3549" y="322"/>
                    <a:pt x="3548" y="325"/>
                    <a:pt x="3548" y="327"/>
                  </a:cubicBezTo>
                  <a:cubicBezTo>
                    <a:pt x="3560" y="303"/>
                    <a:pt x="3572" y="267"/>
                    <a:pt x="3596" y="243"/>
                  </a:cubicBezTo>
                  <a:cubicBezTo>
                    <a:pt x="3596" y="267"/>
                    <a:pt x="3596" y="279"/>
                    <a:pt x="3596" y="303"/>
                  </a:cubicBezTo>
                  <a:cubicBezTo>
                    <a:pt x="3596" y="291"/>
                    <a:pt x="3599" y="288"/>
                    <a:pt x="3604" y="288"/>
                  </a:cubicBezTo>
                  <a:cubicBezTo>
                    <a:pt x="3608" y="288"/>
                    <a:pt x="3614" y="291"/>
                    <a:pt x="3620" y="291"/>
                  </a:cubicBezTo>
                  <a:cubicBezTo>
                    <a:pt x="3632" y="279"/>
                    <a:pt x="3644" y="267"/>
                    <a:pt x="3644" y="243"/>
                  </a:cubicBezTo>
                  <a:lnTo>
                    <a:pt x="3644" y="243"/>
                  </a:lnTo>
                  <a:cubicBezTo>
                    <a:pt x="3644" y="273"/>
                    <a:pt x="3636" y="309"/>
                    <a:pt x="3639" y="309"/>
                  </a:cubicBezTo>
                  <a:cubicBezTo>
                    <a:pt x="3640" y="309"/>
                    <a:pt x="3641" y="307"/>
                    <a:pt x="3644" y="303"/>
                  </a:cubicBezTo>
                  <a:cubicBezTo>
                    <a:pt x="3650" y="300"/>
                    <a:pt x="3654" y="298"/>
                    <a:pt x="3657" y="298"/>
                  </a:cubicBezTo>
                  <a:cubicBezTo>
                    <a:pt x="3668" y="298"/>
                    <a:pt x="3668" y="312"/>
                    <a:pt x="3668" y="339"/>
                  </a:cubicBezTo>
                  <a:cubicBezTo>
                    <a:pt x="3668" y="339"/>
                    <a:pt x="3668" y="327"/>
                    <a:pt x="3679" y="315"/>
                  </a:cubicBezTo>
                  <a:cubicBezTo>
                    <a:pt x="3679" y="311"/>
                    <a:pt x="3682" y="310"/>
                    <a:pt x="3686" y="310"/>
                  </a:cubicBezTo>
                  <a:cubicBezTo>
                    <a:pt x="3693" y="310"/>
                    <a:pt x="3703" y="315"/>
                    <a:pt x="3703" y="315"/>
                  </a:cubicBezTo>
                  <a:cubicBezTo>
                    <a:pt x="3715" y="315"/>
                    <a:pt x="3715" y="291"/>
                    <a:pt x="3727" y="279"/>
                  </a:cubicBezTo>
                  <a:cubicBezTo>
                    <a:pt x="3727" y="273"/>
                    <a:pt x="3730" y="273"/>
                    <a:pt x="3733" y="273"/>
                  </a:cubicBezTo>
                  <a:cubicBezTo>
                    <a:pt x="3736" y="273"/>
                    <a:pt x="3739" y="273"/>
                    <a:pt x="3739" y="267"/>
                  </a:cubicBezTo>
                  <a:lnTo>
                    <a:pt x="3739" y="267"/>
                  </a:lnTo>
                  <a:cubicBezTo>
                    <a:pt x="3739" y="291"/>
                    <a:pt x="3727" y="291"/>
                    <a:pt x="3739" y="291"/>
                  </a:cubicBezTo>
                  <a:lnTo>
                    <a:pt x="3763" y="291"/>
                  </a:lnTo>
                  <a:cubicBezTo>
                    <a:pt x="3763" y="303"/>
                    <a:pt x="3751" y="327"/>
                    <a:pt x="3751" y="327"/>
                  </a:cubicBezTo>
                  <a:cubicBezTo>
                    <a:pt x="3739" y="327"/>
                    <a:pt x="3739" y="327"/>
                    <a:pt x="3739" y="339"/>
                  </a:cubicBezTo>
                  <a:cubicBezTo>
                    <a:pt x="3751" y="339"/>
                    <a:pt x="3763" y="303"/>
                    <a:pt x="3787" y="291"/>
                  </a:cubicBezTo>
                  <a:cubicBezTo>
                    <a:pt x="3789" y="290"/>
                    <a:pt x="3791" y="289"/>
                    <a:pt x="3792" y="289"/>
                  </a:cubicBezTo>
                  <a:cubicBezTo>
                    <a:pt x="3803" y="289"/>
                    <a:pt x="3775" y="327"/>
                    <a:pt x="3775" y="327"/>
                  </a:cubicBezTo>
                  <a:lnTo>
                    <a:pt x="3799" y="315"/>
                  </a:lnTo>
                  <a:cubicBezTo>
                    <a:pt x="3799" y="315"/>
                    <a:pt x="3804" y="310"/>
                    <a:pt x="3807" y="310"/>
                  </a:cubicBezTo>
                  <a:cubicBezTo>
                    <a:pt x="3809" y="310"/>
                    <a:pt x="3810" y="311"/>
                    <a:pt x="3810" y="315"/>
                  </a:cubicBezTo>
                  <a:cubicBezTo>
                    <a:pt x="3810" y="328"/>
                    <a:pt x="3817" y="340"/>
                    <a:pt x="3824" y="340"/>
                  </a:cubicBezTo>
                  <a:cubicBezTo>
                    <a:pt x="3829" y="340"/>
                    <a:pt x="3834" y="331"/>
                    <a:pt x="3834" y="303"/>
                  </a:cubicBezTo>
                  <a:lnTo>
                    <a:pt x="3846" y="303"/>
                  </a:lnTo>
                  <a:cubicBezTo>
                    <a:pt x="3846" y="327"/>
                    <a:pt x="3846" y="339"/>
                    <a:pt x="3834" y="351"/>
                  </a:cubicBezTo>
                  <a:cubicBezTo>
                    <a:pt x="3834" y="361"/>
                    <a:pt x="3834" y="364"/>
                    <a:pt x="3835" y="364"/>
                  </a:cubicBezTo>
                  <a:cubicBezTo>
                    <a:pt x="3836" y="364"/>
                    <a:pt x="3839" y="357"/>
                    <a:pt x="3846" y="351"/>
                  </a:cubicBezTo>
                  <a:cubicBezTo>
                    <a:pt x="3855" y="342"/>
                    <a:pt x="3870" y="308"/>
                    <a:pt x="3886" y="295"/>
                  </a:cubicBezTo>
                  <a:lnTo>
                    <a:pt x="3886" y="295"/>
                  </a:lnTo>
                  <a:cubicBezTo>
                    <a:pt x="3891" y="298"/>
                    <a:pt x="3895" y="300"/>
                    <a:pt x="3898" y="300"/>
                  </a:cubicBezTo>
                  <a:cubicBezTo>
                    <a:pt x="3899" y="300"/>
                    <a:pt x="3899" y="300"/>
                    <a:pt x="3900" y="300"/>
                  </a:cubicBezTo>
                  <a:lnTo>
                    <a:pt x="3900" y="300"/>
                  </a:lnTo>
                  <a:cubicBezTo>
                    <a:pt x="3894" y="313"/>
                    <a:pt x="3894" y="332"/>
                    <a:pt x="3894" y="351"/>
                  </a:cubicBezTo>
                  <a:cubicBezTo>
                    <a:pt x="3894" y="360"/>
                    <a:pt x="3895" y="364"/>
                    <a:pt x="3898" y="364"/>
                  </a:cubicBezTo>
                  <a:cubicBezTo>
                    <a:pt x="3903" y="364"/>
                    <a:pt x="3910" y="353"/>
                    <a:pt x="3918" y="339"/>
                  </a:cubicBezTo>
                  <a:lnTo>
                    <a:pt x="3918" y="339"/>
                  </a:lnTo>
                  <a:cubicBezTo>
                    <a:pt x="3918" y="362"/>
                    <a:pt x="3906" y="386"/>
                    <a:pt x="3918" y="386"/>
                  </a:cubicBezTo>
                  <a:cubicBezTo>
                    <a:pt x="3918" y="387"/>
                    <a:pt x="3919" y="387"/>
                    <a:pt x="3920" y="387"/>
                  </a:cubicBezTo>
                  <a:cubicBezTo>
                    <a:pt x="3928" y="387"/>
                    <a:pt x="3930" y="334"/>
                    <a:pt x="3936" y="331"/>
                  </a:cubicBezTo>
                  <a:lnTo>
                    <a:pt x="3936" y="331"/>
                  </a:lnTo>
                  <a:cubicBezTo>
                    <a:pt x="3932" y="340"/>
                    <a:pt x="3930" y="351"/>
                    <a:pt x="3929" y="362"/>
                  </a:cubicBezTo>
                  <a:lnTo>
                    <a:pt x="3929" y="362"/>
                  </a:lnTo>
                  <a:cubicBezTo>
                    <a:pt x="3930" y="349"/>
                    <a:pt x="3933" y="340"/>
                    <a:pt x="3936" y="331"/>
                  </a:cubicBezTo>
                  <a:lnTo>
                    <a:pt x="3936" y="331"/>
                  </a:lnTo>
                  <a:cubicBezTo>
                    <a:pt x="3936" y="331"/>
                    <a:pt x="3936" y="331"/>
                    <a:pt x="3936" y="331"/>
                  </a:cubicBezTo>
                  <a:cubicBezTo>
                    <a:pt x="3938" y="331"/>
                    <a:pt x="3939" y="333"/>
                    <a:pt x="3941" y="339"/>
                  </a:cubicBezTo>
                  <a:cubicBezTo>
                    <a:pt x="3941" y="374"/>
                    <a:pt x="3941" y="386"/>
                    <a:pt x="3941" y="398"/>
                  </a:cubicBezTo>
                  <a:cubicBezTo>
                    <a:pt x="3941" y="398"/>
                    <a:pt x="3949" y="383"/>
                    <a:pt x="3958" y="383"/>
                  </a:cubicBezTo>
                  <a:cubicBezTo>
                    <a:pt x="3960" y="383"/>
                    <a:pt x="3963" y="384"/>
                    <a:pt x="3965" y="386"/>
                  </a:cubicBezTo>
                  <a:cubicBezTo>
                    <a:pt x="3965" y="398"/>
                    <a:pt x="3989" y="422"/>
                    <a:pt x="3989" y="422"/>
                  </a:cubicBezTo>
                  <a:cubicBezTo>
                    <a:pt x="3995" y="422"/>
                    <a:pt x="3998" y="410"/>
                    <a:pt x="4001" y="398"/>
                  </a:cubicBezTo>
                  <a:lnTo>
                    <a:pt x="4001" y="398"/>
                  </a:lnTo>
                  <a:cubicBezTo>
                    <a:pt x="3995" y="410"/>
                    <a:pt x="3992" y="416"/>
                    <a:pt x="3990" y="416"/>
                  </a:cubicBezTo>
                  <a:cubicBezTo>
                    <a:pt x="3989" y="416"/>
                    <a:pt x="3989" y="410"/>
                    <a:pt x="3989" y="398"/>
                  </a:cubicBezTo>
                  <a:cubicBezTo>
                    <a:pt x="3977" y="386"/>
                    <a:pt x="4013" y="315"/>
                    <a:pt x="4013" y="303"/>
                  </a:cubicBezTo>
                  <a:lnTo>
                    <a:pt x="3989" y="303"/>
                  </a:lnTo>
                  <a:cubicBezTo>
                    <a:pt x="3977" y="315"/>
                    <a:pt x="3977" y="339"/>
                    <a:pt x="3965" y="351"/>
                  </a:cubicBezTo>
                  <a:cubicBezTo>
                    <a:pt x="3954" y="351"/>
                    <a:pt x="3963" y="301"/>
                    <a:pt x="3956" y="301"/>
                  </a:cubicBezTo>
                  <a:lnTo>
                    <a:pt x="3956" y="301"/>
                  </a:lnTo>
                  <a:cubicBezTo>
                    <a:pt x="3955" y="301"/>
                    <a:pt x="3954" y="302"/>
                    <a:pt x="3953" y="303"/>
                  </a:cubicBezTo>
                  <a:cubicBezTo>
                    <a:pt x="3947" y="309"/>
                    <a:pt x="3941" y="318"/>
                    <a:pt x="3937" y="328"/>
                  </a:cubicBezTo>
                  <a:lnTo>
                    <a:pt x="3937" y="328"/>
                  </a:lnTo>
                  <a:cubicBezTo>
                    <a:pt x="3939" y="321"/>
                    <a:pt x="3941" y="313"/>
                    <a:pt x="3941" y="303"/>
                  </a:cubicBezTo>
                  <a:cubicBezTo>
                    <a:pt x="3941" y="282"/>
                    <a:pt x="3941" y="253"/>
                    <a:pt x="3926" y="253"/>
                  </a:cubicBezTo>
                  <a:cubicBezTo>
                    <a:pt x="3924" y="253"/>
                    <a:pt x="3921" y="254"/>
                    <a:pt x="3918" y="255"/>
                  </a:cubicBezTo>
                  <a:cubicBezTo>
                    <a:pt x="3894" y="267"/>
                    <a:pt x="3918" y="291"/>
                    <a:pt x="3906" y="291"/>
                  </a:cubicBezTo>
                  <a:cubicBezTo>
                    <a:pt x="3904" y="290"/>
                    <a:pt x="3901" y="289"/>
                    <a:pt x="3899" y="289"/>
                  </a:cubicBezTo>
                  <a:cubicBezTo>
                    <a:pt x="3895" y="289"/>
                    <a:pt x="3891" y="292"/>
                    <a:pt x="3886" y="295"/>
                  </a:cubicBezTo>
                  <a:lnTo>
                    <a:pt x="3886" y="295"/>
                  </a:lnTo>
                  <a:cubicBezTo>
                    <a:pt x="3885" y="294"/>
                    <a:pt x="3883" y="293"/>
                    <a:pt x="3882" y="291"/>
                  </a:cubicBezTo>
                  <a:cubicBezTo>
                    <a:pt x="3882" y="291"/>
                    <a:pt x="3882" y="267"/>
                    <a:pt x="3870" y="267"/>
                  </a:cubicBezTo>
                  <a:cubicBezTo>
                    <a:pt x="3860" y="267"/>
                    <a:pt x="3850" y="293"/>
                    <a:pt x="3847" y="293"/>
                  </a:cubicBezTo>
                  <a:cubicBezTo>
                    <a:pt x="3846" y="293"/>
                    <a:pt x="3846" y="293"/>
                    <a:pt x="3846" y="291"/>
                  </a:cubicBezTo>
                  <a:cubicBezTo>
                    <a:pt x="3843" y="285"/>
                    <a:pt x="3841" y="277"/>
                    <a:pt x="3841" y="270"/>
                  </a:cubicBezTo>
                  <a:lnTo>
                    <a:pt x="3841" y="270"/>
                  </a:lnTo>
                  <a:cubicBezTo>
                    <a:pt x="3833" y="285"/>
                    <a:pt x="3819" y="303"/>
                    <a:pt x="3810" y="303"/>
                  </a:cubicBezTo>
                  <a:lnTo>
                    <a:pt x="3810" y="279"/>
                  </a:lnTo>
                  <a:lnTo>
                    <a:pt x="3810" y="267"/>
                  </a:lnTo>
                  <a:cubicBezTo>
                    <a:pt x="3810" y="263"/>
                    <a:pt x="3806" y="262"/>
                    <a:pt x="3801" y="262"/>
                  </a:cubicBezTo>
                  <a:cubicBezTo>
                    <a:pt x="3791" y="262"/>
                    <a:pt x="3775" y="267"/>
                    <a:pt x="3775" y="267"/>
                  </a:cubicBezTo>
                  <a:cubicBezTo>
                    <a:pt x="3775" y="267"/>
                    <a:pt x="3763" y="255"/>
                    <a:pt x="3763" y="255"/>
                  </a:cubicBezTo>
                  <a:cubicBezTo>
                    <a:pt x="3751" y="255"/>
                    <a:pt x="3751" y="267"/>
                    <a:pt x="3739" y="267"/>
                  </a:cubicBezTo>
                  <a:cubicBezTo>
                    <a:pt x="3727" y="255"/>
                    <a:pt x="3727" y="267"/>
                    <a:pt x="3715" y="243"/>
                  </a:cubicBezTo>
                  <a:cubicBezTo>
                    <a:pt x="3715" y="242"/>
                    <a:pt x="3715" y="241"/>
                    <a:pt x="3714" y="241"/>
                  </a:cubicBezTo>
                  <a:cubicBezTo>
                    <a:pt x="3709" y="241"/>
                    <a:pt x="3690" y="267"/>
                    <a:pt x="3679" y="267"/>
                  </a:cubicBezTo>
                  <a:cubicBezTo>
                    <a:pt x="3668" y="255"/>
                    <a:pt x="3679" y="220"/>
                    <a:pt x="3668" y="220"/>
                  </a:cubicBezTo>
                  <a:cubicBezTo>
                    <a:pt x="3664" y="218"/>
                    <a:pt x="3661" y="217"/>
                    <a:pt x="3659" y="217"/>
                  </a:cubicBezTo>
                  <a:cubicBezTo>
                    <a:pt x="3643" y="217"/>
                    <a:pt x="3642" y="243"/>
                    <a:pt x="3632" y="243"/>
                  </a:cubicBezTo>
                  <a:cubicBezTo>
                    <a:pt x="3631" y="244"/>
                    <a:pt x="3630" y="245"/>
                    <a:pt x="3629" y="245"/>
                  </a:cubicBezTo>
                  <a:cubicBezTo>
                    <a:pt x="3622" y="245"/>
                    <a:pt x="3632" y="195"/>
                    <a:pt x="3632" y="184"/>
                  </a:cubicBezTo>
                  <a:close/>
                  <a:moveTo>
                    <a:pt x="825" y="443"/>
                  </a:moveTo>
                  <a:lnTo>
                    <a:pt x="825" y="443"/>
                  </a:lnTo>
                  <a:cubicBezTo>
                    <a:pt x="820" y="444"/>
                    <a:pt x="818" y="446"/>
                    <a:pt x="822" y="446"/>
                  </a:cubicBezTo>
                  <a:cubicBezTo>
                    <a:pt x="822" y="446"/>
                    <a:pt x="823" y="445"/>
                    <a:pt x="825" y="443"/>
                  </a:cubicBezTo>
                  <a:close/>
                  <a:moveTo>
                    <a:pt x="4096" y="624"/>
                  </a:moveTo>
                  <a:cubicBezTo>
                    <a:pt x="4084" y="636"/>
                    <a:pt x="4096" y="648"/>
                    <a:pt x="4096" y="648"/>
                  </a:cubicBezTo>
                  <a:cubicBezTo>
                    <a:pt x="4096" y="648"/>
                    <a:pt x="4108" y="636"/>
                    <a:pt x="4108" y="636"/>
                  </a:cubicBezTo>
                  <a:cubicBezTo>
                    <a:pt x="4108" y="636"/>
                    <a:pt x="4108" y="624"/>
                    <a:pt x="4096" y="624"/>
                  </a:cubicBezTo>
                  <a:close/>
                  <a:moveTo>
                    <a:pt x="4287" y="708"/>
                  </a:moveTo>
                  <a:lnTo>
                    <a:pt x="4287" y="732"/>
                  </a:lnTo>
                  <a:lnTo>
                    <a:pt x="4263" y="732"/>
                  </a:lnTo>
                  <a:cubicBezTo>
                    <a:pt x="4263" y="732"/>
                    <a:pt x="4263" y="708"/>
                    <a:pt x="4287" y="708"/>
                  </a:cubicBezTo>
                  <a:close/>
                  <a:moveTo>
                    <a:pt x="217" y="774"/>
                  </a:moveTo>
                  <a:cubicBezTo>
                    <a:pt x="213" y="774"/>
                    <a:pt x="203" y="779"/>
                    <a:pt x="203" y="779"/>
                  </a:cubicBezTo>
                  <a:lnTo>
                    <a:pt x="215" y="779"/>
                  </a:lnTo>
                  <a:cubicBezTo>
                    <a:pt x="219" y="775"/>
                    <a:pt x="219" y="774"/>
                    <a:pt x="217" y="774"/>
                  </a:cubicBezTo>
                  <a:close/>
                  <a:moveTo>
                    <a:pt x="4203" y="815"/>
                  </a:moveTo>
                  <a:cubicBezTo>
                    <a:pt x="4206" y="816"/>
                    <a:pt x="4209" y="817"/>
                    <a:pt x="4211" y="817"/>
                  </a:cubicBezTo>
                  <a:lnTo>
                    <a:pt x="4211" y="817"/>
                  </a:lnTo>
                  <a:cubicBezTo>
                    <a:pt x="4208" y="816"/>
                    <a:pt x="4206" y="815"/>
                    <a:pt x="4203" y="815"/>
                  </a:cubicBezTo>
                  <a:close/>
                  <a:moveTo>
                    <a:pt x="2227" y="922"/>
                  </a:moveTo>
                  <a:lnTo>
                    <a:pt x="2239" y="946"/>
                  </a:lnTo>
                  <a:cubicBezTo>
                    <a:pt x="2239" y="954"/>
                    <a:pt x="2239" y="963"/>
                    <a:pt x="2235" y="963"/>
                  </a:cubicBezTo>
                  <a:cubicBezTo>
                    <a:pt x="2233" y="963"/>
                    <a:pt x="2230" y="961"/>
                    <a:pt x="2227" y="958"/>
                  </a:cubicBezTo>
                  <a:cubicBezTo>
                    <a:pt x="2203" y="958"/>
                    <a:pt x="2227" y="922"/>
                    <a:pt x="2227" y="922"/>
                  </a:cubicBezTo>
                  <a:close/>
                  <a:moveTo>
                    <a:pt x="4205" y="1008"/>
                  </a:moveTo>
                  <a:cubicBezTo>
                    <a:pt x="4206" y="1008"/>
                    <a:pt x="4209" y="1011"/>
                    <a:pt x="4215" y="1017"/>
                  </a:cubicBezTo>
                  <a:lnTo>
                    <a:pt x="4227" y="1041"/>
                  </a:lnTo>
                  <a:cubicBezTo>
                    <a:pt x="4218" y="1032"/>
                    <a:pt x="4204" y="1024"/>
                    <a:pt x="4201" y="1020"/>
                  </a:cubicBezTo>
                  <a:lnTo>
                    <a:pt x="4201" y="1020"/>
                  </a:lnTo>
                  <a:cubicBezTo>
                    <a:pt x="4201" y="1019"/>
                    <a:pt x="4202" y="1018"/>
                    <a:pt x="4203" y="1017"/>
                  </a:cubicBezTo>
                  <a:cubicBezTo>
                    <a:pt x="4203" y="1011"/>
                    <a:pt x="4203" y="1008"/>
                    <a:pt x="4205" y="1008"/>
                  </a:cubicBezTo>
                  <a:close/>
                  <a:moveTo>
                    <a:pt x="3763" y="1053"/>
                  </a:moveTo>
                  <a:cubicBezTo>
                    <a:pt x="3763" y="1053"/>
                    <a:pt x="3758" y="1063"/>
                    <a:pt x="3754" y="1075"/>
                  </a:cubicBezTo>
                  <a:lnTo>
                    <a:pt x="3754" y="1075"/>
                  </a:lnTo>
                  <a:cubicBezTo>
                    <a:pt x="3759" y="1064"/>
                    <a:pt x="3763" y="1053"/>
                    <a:pt x="3763" y="1053"/>
                  </a:cubicBezTo>
                  <a:close/>
                  <a:moveTo>
                    <a:pt x="274" y="1089"/>
                  </a:moveTo>
                  <a:lnTo>
                    <a:pt x="274" y="1089"/>
                  </a:lnTo>
                  <a:cubicBezTo>
                    <a:pt x="274" y="1090"/>
                    <a:pt x="275" y="1091"/>
                    <a:pt x="275" y="1092"/>
                  </a:cubicBezTo>
                  <a:lnTo>
                    <a:pt x="275" y="1092"/>
                  </a:lnTo>
                  <a:cubicBezTo>
                    <a:pt x="275" y="1091"/>
                    <a:pt x="275" y="1090"/>
                    <a:pt x="274" y="1089"/>
                  </a:cubicBezTo>
                  <a:close/>
                  <a:moveTo>
                    <a:pt x="1036" y="1101"/>
                  </a:moveTo>
                  <a:cubicBezTo>
                    <a:pt x="1048" y="1101"/>
                    <a:pt x="1048" y="1101"/>
                    <a:pt x="1048" y="1124"/>
                  </a:cubicBezTo>
                  <a:cubicBezTo>
                    <a:pt x="1048" y="1136"/>
                    <a:pt x="1036" y="1136"/>
                    <a:pt x="1036" y="1136"/>
                  </a:cubicBezTo>
                  <a:cubicBezTo>
                    <a:pt x="1024" y="1136"/>
                    <a:pt x="1024" y="1101"/>
                    <a:pt x="1036" y="1101"/>
                  </a:cubicBezTo>
                  <a:close/>
                  <a:moveTo>
                    <a:pt x="3296" y="1152"/>
                  </a:moveTo>
                  <a:cubicBezTo>
                    <a:pt x="3293" y="1154"/>
                    <a:pt x="3291" y="1159"/>
                    <a:pt x="3288" y="1166"/>
                  </a:cubicBezTo>
                  <a:lnTo>
                    <a:pt x="3288" y="1166"/>
                  </a:lnTo>
                  <a:cubicBezTo>
                    <a:pt x="3291" y="1161"/>
                    <a:pt x="3295" y="1157"/>
                    <a:pt x="3296" y="1152"/>
                  </a:cubicBezTo>
                  <a:close/>
                  <a:moveTo>
                    <a:pt x="3288" y="1166"/>
                  </a:moveTo>
                  <a:lnTo>
                    <a:pt x="3288" y="1166"/>
                  </a:lnTo>
                  <a:cubicBezTo>
                    <a:pt x="3287" y="1168"/>
                    <a:pt x="3287" y="1170"/>
                    <a:pt x="3287" y="1172"/>
                  </a:cubicBezTo>
                  <a:cubicBezTo>
                    <a:pt x="3287" y="1170"/>
                    <a:pt x="3288" y="1168"/>
                    <a:pt x="3288" y="1166"/>
                  </a:cubicBezTo>
                  <a:close/>
                  <a:moveTo>
                    <a:pt x="4013" y="1148"/>
                  </a:moveTo>
                  <a:cubicBezTo>
                    <a:pt x="4025" y="1148"/>
                    <a:pt x="4037" y="1184"/>
                    <a:pt x="4025" y="1184"/>
                  </a:cubicBezTo>
                  <a:cubicBezTo>
                    <a:pt x="4013" y="1184"/>
                    <a:pt x="4001" y="1148"/>
                    <a:pt x="4013" y="1148"/>
                  </a:cubicBezTo>
                  <a:close/>
                  <a:moveTo>
                    <a:pt x="834" y="1220"/>
                  </a:moveTo>
                  <a:cubicBezTo>
                    <a:pt x="844" y="1220"/>
                    <a:pt x="846" y="1228"/>
                    <a:pt x="846" y="1246"/>
                  </a:cubicBezTo>
                  <a:lnTo>
                    <a:pt x="846" y="1246"/>
                  </a:lnTo>
                  <a:cubicBezTo>
                    <a:pt x="845" y="1267"/>
                    <a:pt x="834" y="1256"/>
                    <a:pt x="834" y="1267"/>
                  </a:cubicBezTo>
                  <a:cubicBezTo>
                    <a:pt x="822" y="1267"/>
                    <a:pt x="822" y="1232"/>
                    <a:pt x="834" y="1220"/>
                  </a:cubicBezTo>
                  <a:close/>
                  <a:moveTo>
                    <a:pt x="1014" y="1262"/>
                  </a:moveTo>
                  <a:cubicBezTo>
                    <a:pt x="1018" y="1262"/>
                    <a:pt x="1012" y="1267"/>
                    <a:pt x="1012" y="1267"/>
                  </a:cubicBezTo>
                  <a:cubicBezTo>
                    <a:pt x="1012" y="1266"/>
                    <a:pt x="1011" y="1264"/>
                    <a:pt x="1011" y="1263"/>
                  </a:cubicBezTo>
                  <a:lnTo>
                    <a:pt x="1011" y="1263"/>
                  </a:lnTo>
                  <a:cubicBezTo>
                    <a:pt x="1012" y="1262"/>
                    <a:pt x="1013" y="1262"/>
                    <a:pt x="1014" y="1262"/>
                  </a:cubicBezTo>
                  <a:close/>
                  <a:moveTo>
                    <a:pt x="974" y="1315"/>
                  </a:moveTo>
                  <a:cubicBezTo>
                    <a:pt x="975" y="1319"/>
                    <a:pt x="976" y="1322"/>
                    <a:pt x="977" y="1327"/>
                  </a:cubicBezTo>
                  <a:cubicBezTo>
                    <a:pt x="977" y="1322"/>
                    <a:pt x="976" y="1318"/>
                    <a:pt x="974" y="1315"/>
                  </a:cubicBezTo>
                  <a:close/>
                  <a:moveTo>
                    <a:pt x="4117" y="333"/>
                  </a:moveTo>
                  <a:cubicBezTo>
                    <a:pt x="4113" y="333"/>
                    <a:pt x="4108" y="339"/>
                    <a:pt x="4108" y="339"/>
                  </a:cubicBezTo>
                  <a:cubicBezTo>
                    <a:pt x="4096" y="339"/>
                    <a:pt x="4084" y="362"/>
                    <a:pt x="4084" y="374"/>
                  </a:cubicBezTo>
                  <a:cubicBezTo>
                    <a:pt x="4096" y="374"/>
                    <a:pt x="4096" y="374"/>
                    <a:pt x="4084" y="386"/>
                  </a:cubicBezTo>
                  <a:cubicBezTo>
                    <a:pt x="4072" y="392"/>
                    <a:pt x="4066" y="395"/>
                    <a:pt x="4062" y="395"/>
                  </a:cubicBezTo>
                  <a:cubicBezTo>
                    <a:pt x="4057" y="395"/>
                    <a:pt x="4054" y="392"/>
                    <a:pt x="4049" y="386"/>
                  </a:cubicBezTo>
                  <a:cubicBezTo>
                    <a:pt x="4049" y="374"/>
                    <a:pt x="4084" y="339"/>
                    <a:pt x="4072" y="339"/>
                  </a:cubicBezTo>
                  <a:cubicBezTo>
                    <a:pt x="4066" y="335"/>
                    <a:pt x="4059" y="334"/>
                    <a:pt x="4052" y="334"/>
                  </a:cubicBezTo>
                  <a:cubicBezTo>
                    <a:pt x="4033" y="334"/>
                    <a:pt x="4016" y="345"/>
                    <a:pt x="4025" y="362"/>
                  </a:cubicBezTo>
                  <a:cubicBezTo>
                    <a:pt x="4025" y="381"/>
                    <a:pt x="4025" y="385"/>
                    <a:pt x="4013" y="392"/>
                  </a:cubicBezTo>
                  <a:lnTo>
                    <a:pt x="4013" y="392"/>
                  </a:lnTo>
                  <a:cubicBezTo>
                    <a:pt x="4013" y="384"/>
                    <a:pt x="4013" y="377"/>
                    <a:pt x="4013" y="374"/>
                  </a:cubicBezTo>
                  <a:cubicBezTo>
                    <a:pt x="4007" y="374"/>
                    <a:pt x="4004" y="386"/>
                    <a:pt x="4001" y="398"/>
                  </a:cubicBezTo>
                  <a:cubicBezTo>
                    <a:pt x="4006" y="396"/>
                    <a:pt x="4010" y="394"/>
                    <a:pt x="4013" y="392"/>
                  </a:cubicBezTo>
                  <a:lnTo>
                    <a:pt x="4013" y="392"/>
                  </a:lnTo>
                  <a:cubicBezTo>
                    <a:pt x="4013" y="407"/>
                    <a:pt x="4013" y="428"/>
                    <a:pt x="4013" y="434"/>
                  </a:cubicBezTo>
                  <a:cubicBezTo>
                    <a:pt x="4013" y="446"/>
                    <a:pt x="4013" y="458"/>
                    <a:pt x="4025" y="458"/>
                  </a:cubicBezTo>
                  <a:lnTo>
                    <a:pt x="4060" y="458"/>
                  </a:lnTo>
                  <a:cubicBezTo>
                    <a:pt x="4060" y="458"/>
                    <a:pt x="4082" y="452"/>
                    <a:pt x="4096" y="452"/>
                  </a:cubicBezTo>
                  <a:cubicBezTo>
                    <a:pt x="4103" y="452"/>
                    <a:pt x="4108" y="454"/>
                    <a:pt x="4108" y="458"/>
                  </a:cubicBezTo>
                  <a:cubicBezTo>
                    <a:pt x="4108" y="470"/>
                    <a:pt x="4037" y="505"/>
                    <a:pt x="4049" y="505"/>
                  </a:cubicBezTo>
                  <a:cubicBezTo>
                    <a:pt x="4084" y="505"/>
                    <a:pt x="4108" y="493"/>
                    <a:pt x="4132" y="482"/>
                  </a:cubicBezTo>
                  <a:lnTo>
                    <a:pt x="4132" y="482"/>
                  </a:lnTo>
                  <a:cubicBezTo>
                    <a:pt x="4108" y="505"/>
                    <a:pt x="4108" y="517"/>
                    <a:pt x="4108" y="517"/>
                  </a:cubicBezTo>
                  <a:cubicBezTo>
                    <a:pt x="4108" y="529"/>
                    <a:pt x="4120" y="541"/>
                    <a:pt x="4132" y="541"/>
                  </a:cubicBezTo>
                  <a:lnTo>
                    <a:pt x="4156" y="541"/>
                  </a:lnTo>
                  <a:cubicBezTo>
                    <a:pt x="4168" y="541"/>
                    <a:pt x="4156" y="577"/>
                    <a:pt x="4156" y="589"/>
                  </a:cubicBezTo>
                  <a:cubicBezTo>
                    <a:pt x="4152" y="597"/>
                    <a:pt x="4150" y="599"/>
                    <a:pt x="4151" y="599"/>
                  </a:cubicBezTo>
                  <a:cubicBezTo>
                    <a:pt x="4152" y="599"/>
                    <a:pt x="4160" y="589"/>
                    <a:pt x="4168" y="589"/>
                  </a:cubicBezTo>
                  <a:cubicBezTo>
                    <a:pt x="4168" y="601"/>
                    <a:pt x="4168" y="601"/>
                    <a:pt x="4168" y="613"/>
                  </a:cubicBezTo>
                  <a:cubicBezTo>
                    <a:pt x="4168" y="613"/>
                    <a:pt x="4191" y="613"/>
                    <a:pt x="4191" y="624"/>
                  </a:cubicBezTo>
                  <a:cubicBezTo>
                    <a:pt x="4191" y="636"/>
                    <a:pt x="4191" y="648"/>
                    <a:pt x="4191" y="660"/>
                  </a:cubicBezTo>
                  <a:cubicBezTo>
                    <a:pt x="4191" y="660"/>
                    <a:pt x="4191" y="672"/>
                    <a:pt x="4203" y="672"/>
                  </a:cubicBezTo>
                  <a:cubicBezTo>
                    <a:pt x="4203" y="672"/>
                    <a:pt x="4215" y="708"/>
                    <a:pt x="4215" y="708"/>
                  </a:cubicBezTo>
                  <a:cubicBezTo>
                    <a:pt x="4215" y="720"/>
                    <a:pt x="4239" y="743"/>
                    <a:pt x="4239" y="743"/>
                  </a:cubicBezTo>
                  <a:lnTo>
                    <a:pt x="4203" y="743"/>
                  </a:lnTo>
                  <a:lnTo>
                    <a:pt x="4227" y="767"/>
                  </a:lnTo>
                  <a:cubicBezTo>
                    <a:pt x="4227" y="767"/>
                    <a:pt x="4263" y="779"/>
                    <a:pt x="4263" y="779"/>
                  </a:cubicBezTo>
                  <a:lnTo>
                    <a:pt x="4227" y="779"/>
                  </a:lnTo>
                  <a:cubicBezTo>
                    <a:pt x="4227" y="779"/>
                    <a:pt x="4227" y="791"/>
                    <a:pt x="4227" y="803"/>
                  </a:cubicBezTo>
                  <a:cubicBezTo>
                    <a:pt x="4218" y="803"/>
                    <a:pt x="4231" y="818"/>
                    <a:pt x="4218" y="818"/>
                  </a:cubicBezTo>
                  <a:cubicBezTo>
                    <a:pt x="4217" y="818"/>
                    <a:pt x="4214" y="818"/>
                    <a:pt x="4211" y="817"/>
                  </a:cubicBezTo>
                  <a:lnTo>
                    <a:pt x="4211" y="817"/>
                  </a:lnTo>
                  <a:cubicBezTo>
                    <a:pt x="4224" y="823"/>
                    <a:pt x="4239" y="839"/>
                    <a:pt x="4239" y="839"/>
                  </a:cubicBezTo>
                  <a:cubicBezTo>
                    <a:pt x="4215" y="839"/>
                    <a:pt x="4215" y="839"/>
                    <a:pt x="4203" y="851"/>
                  </a:cubicBezTo>
                  <a:cubicBezTo>
                    <a:pt x="4203" y="863"/>
                    <a:pt x="4203" y="863"/>
                    <a:pt x="4203" y="874"/>
                  </a:cubicBezTo>
                  <a:cubicBezTo>
                    <a:pt x="4215" y="874"/>
                    <a:pt x="4215" y="874"/>
                    <a:pt x="4215" y="886"/>
                  </a:cubicBezTo>
                  <a:cubicBezTo>
                    <a:pt x="4215" y="886"/>
                    <a:pt x="4191" y="886"/>
                    <a:pt x="4191" y="898"/>
                  </a:cubicBezTo>
                  <a:cubicBezTo>
                    <a:pt x="4182" y="908"/>
                    <a:pt x="4180" y="925"/>
                    <a:pt x="4167" y="925"/>
                  </a:cubicBezTo>
                  <a:cubicBezTo>
                    <a:pt x="4164" y="925"/>
                    <a:pt x="4160" y="924"/>
                    <a:pt x="4156" y="922"/>
                  </a:cubicBezTo>
                  <a:lnTo>
                    <a:pt x="4156" y="922"/>
                  </a:lnTo>
                  <a:cubicBezTo>
                    <a:pt x="4144" y="934"/>
                    <a:pt x="4180" y="946"/>
                    <a:pt x="4191" y="958"/>
                  </a:cubicBezTo>
                  <a:cubicBezTo>
                    <a:pt x="4191" y="962"/>
                    <a:pt x="4187" y="963"/>
                    <a:pt x="4182" y="963"/>
                  </a:cubicBezTo>
                  <a:cubicBezTo>
                    <a:pt x="4172" y="963"/>
                    <a:pt x="4156" y="958"/>
                    <a:pt x="4156" y="958"/>
                  </a:cubicBezTo>
                  <a:lnTo>
                    <a:pt x="4144" y="958"/>
                  </a:lnTo>
                  <a:cubicBezTo>
                    <a:pt x="4134" y="958"/>
                    <a:pt x="4141" y="1010"/>
                    <a:pt x="4128" y="1010"/>
                  </a:cubicBezTo>
                  <a:cubicBezTo>
                    <a:pt x="4126" y="1010"/>
                    <a:pt x="4123" y="1009"/>
                    <a:pt x="4120" y="1005"/>
                  </a:cubicBezTo>
                  <a:lnTo>
                    <a:pt x="4120" y="1005"/>
                  </a:lnTo>
                  <a:cubicBezTo>
                    <a:pt x="4120" y="1005"/>
                    <a:pt x="4156" y="1053"/>
                    <a:pt x="4156" y="1053"/>
                  </a:cubicBezTo>
                  <a:cubicBezTo>
                    <a:pt x="4144" y="1053"/>
                    <a:pt x="4132" y="1041"/>
                    <a:pt x="4132" y="1041"/>
                  </a:cubicBezTo>
                  <a:lnTo>
                    <a:pt x="4120" y="1041"/>
                  </a:lnTo>
                  <a:cubicBezTo>
                    <a:pt x="4108" y="1041"/>
                    <a:pt x="4096" y="1041"/>
                    <a:pt x="4096" y="1053"/>
                  </a:cubicBezTo>
                  <a:cubicBezTo>
                    <a:pt x="4096" y="1057"/>
                    <a:pt x="4096" y="1058"/>
                    <a:pt x="4096" y="1058"/>
                  </a:cubicBezTo>
                  <a:cubicBezTo>
                    <a:pt x="4095" y="1058"/>
                    <a:pt x="4092" y="1053"/>
                    <a:pt x="4084" y="1053"/>
                  </a:cubicBezTo>
                  <a:cubicBezTo>
                    <a:pt x="4084" y="1053"/>
                    <a:pt x="4060" y="1005"/>
                    <a:pt x="4060" y="1005"/>
                  </a:cubicBezTo>
                  <a:cubicBezTo>
                    <a:pt x="4049" y="1005"/>
                    <a:pt x="4060" y="1041"/>
                    <a:pt x="4060" y="1041"/>
                  </a:cubicBezTo>
                  <a:lnTo>
                    <a:pt x="4013" y="1041"/>
                  </a:lnTo>
                  <a:cubicBezTo>
                    <a:pt x="4002" y="1041"/>
                    <a:pt x="4038" y="1105"/>
                    <a:pt x="4023" y="1105"/>
                  </a:cubicBezTo>
                  <a:cubicBezTo>
                    <a:pt x="4020" y="1105"/>
                    <a:pt x="4017" y="1104"/>
                    <a:pt x="4013" y="1101"/>
                  </a:cubicBezTo>
                  <a:cubicBezTo>
                    <a:pt x="3990" y="1078"/>
                    <a:pt x="3982" y="1070"/>
                    <a:pt x="3976" y="1070"/>
                  </a:cubicBezTo>
                  <a:cubicBezTo>
                    <a:pt x="3972" y="1070"/>
                    <a:pt x="3970" y="1072"/>
                    <a:pt x="3965" y="1077"/>
                  </a:cubicBezTo>
                  <a:cubicBezTo>
                    <a:pt x="3965" y="1086"/>
                    <a:pt x="3965" y="1114"/>
                    <a:pt x="3960" y="1114"/>
                  </a:cubicBezTo>
                  <a:cubicBezTo>
                    <a:pt x="3959" y="1114"/>
                    <a:pt x="3956" y="1110"/>
                    <a:pt x="3953" y="1101"/>
                  </a:cubicBezTo>
                  <a:cubicBezTo>
                    <a:pt x="3949" y="1085"/>
                    <a:pt x="3947" y="1080"/>
                    <a:pt x="3945" y="1080"/>
                  </a:cubicBezTo>
                  <a:cubicBezTo>
                    <a:pt x="3940" y="1080"/>
                    <a:pt x="3938" y="1104"/>
                    <a:pt x="3929" y="1113"/>
                  </a:cubicBezTo>
                  <a:cubicBezTo>
                    <a:pt x="3929" y="1115"/>
                    <a:pt x="3929" y="1116"/>
                    <a:pt x="3927" y="1116"/>
                  </a:cubicBezTo>
                  <a:cubicBezTo>
                    <a:pt x="3921" y="1116"/>
                    <a:pt x="3903" y="1098"/>
                    <a:pt x="3894" y="1089"/>
                  </a:cubicBezTo>
                  <a:cubicBezTo>
                    <a:pt x="3882" y="1089"/>
                    <a:pt x="3894" y="1148"/>
                    <a:pt x="3894" y="1160"/>
                  </a:cubicBezTo>
                  <a:cubicBezTo>
                    <a:pt x="3894" y="1161"/>
                    <a:pt x="3894" y="1162"/>
                    <a:pt x="3893" y="1162"/>
                  </a:cubicBezTo>
                  <a:cubicBezTo>
                    <a:pt x="3891" y="1162"/>
                    <a:pt x="3876" y="1120"/>
                    <a:pt x="3871" y="1120"/>
                  </a:cubicBezTo>
                  <a:cubicBezTo>
                    <a:pt x="3870" y="1120"/>
                    <a:pt x="3870" y="1121"/>
                    <a:pt x="3870" y="1124"/>
                  </a:cubicBezTo>
                  <a:cubicBezTo>
                    <a:pt x="3870" y="1148"/>
                    <a:pt x="3870" y="1148"/>
                    <a:pt x="3870" y="1160"/>
                  </a:cubicBezTo>
                  <a:lnTo>
                    <a:pt x="3858" y="1160"/>
                  </a:lnTo>
                  <a:cubicBezTo>
                    <a:pt x="3858" y="1160"/>
                    <a:pt x="3858" y="1113"/>
                    <a:pt x="3846" y="1101"/>
                  </a:cubicBezTo>
                  <a:cubicBezTo>
                    <a:pt x="3834" y="1095"/>
                    <a:pt x="3822" y="1092"/>
                    <a:pt x="3810" y="1092"/>
                  </a:cubicBezTo>
                  <a:cubicBezTo>
                    <a:pt x="3799" y="1092"/>
                    <a:pt x="3787" y="1095"/>
                    <a:pt x="3775" y="1101"/>
                  </a:cubicBezTo>
                  <a:lnTo>
                    <a:pt x="3751" y="1101"/>
                  </a:lnTo>
                  <a:cubicBezTo>
                    <a:pt x="3747" y="1107"/>
                    <a:pt x="3744" y="1110"/>
                    <a:pt x="3743" y="1110"/>
                  </a:cubicBezTo>
                  <a:cubicBezTo>
                    <a:pt x="3741" y="1110"/>
                    <a:pt x="3748" y="1091"/>
                    <a:pt x="3754" y="1075"/>
                  </a:cubicBezTo>
                  <a:lnTo>
                    <a:pt x="3754" y="1075"/>
                  </a:lnTo>
                  <a:cubicBezTo>
                    <a:pt x="3749" y="1084"/>
                    <a:pt x="3743" y="1093"/>
                    <a:pt x="3738" y="1093"/>
                  </a:cubicBezTo>
                  <a:cubicBezTo>
                    <a:pt x="3734" y="1093"/>
                    <a:pt x="3730" y="1089"/>
                    <a:pt x="3727" y="1077"/>
                  </a:cubicBezTo>
                  <a:lnTo>
                    <a:pt x="3715" y="1077"/>
                  </a:lnTo>
                  <a:cubicBezTo>
                    <a:pt x="3715" y="1077"/>
                    <a:pt x="3678" y="1087"/>
                    <a:pt x="3657" y="1087"/>
                  </a:cubicBezTo>
                  <a:cubicBezTo>
                    <a:pt x="3646" y="1087"/>
                    <a:pt x="3640" y="1085"/>
                    <a:pt x="3644" y="1077"/>
                  </a:cubicBezTo>
                  <a:lnTo>
                    <a:pt x="3644" y="1077"/>
                  </a:lnTo>
                  <a:lnTo>
                    <a:pt x="3608" y="1124"/>
                  </a:lnTo>
                  <a:cubicBezTo>
                    <a:pt x="3620" y="1089"/>
                    <a:pt x="3608" y="1089"/>
                    <a:pt x="3596" y="1077"/>
                  </a:cubicBezTo>
                  <a:cubicBezTo>
                    <a:pt x="3584" y="1077"/>
                    <a:pt x="3596" y="1053"/>
                    <a:pt x="3596" y="1041"/>
                  </a:cubicBezTo>
                  <a:cubicBezTo>
                    <a:pt x="3596" y="1038"/>
                    <a:pt x="3596" y="1036"/>
                    <a:pt x="3595" y="1036"/>
                  </a:cubicBezTo>
                  <a:cubicBezTo>
                    <a:pt x="3590" y="1036"/>
                    <a:pt x="3571" y="1089"/>
                    <a:pt x="3560" y="1089"/>
                  </a:cubicBezTo>
                  <a:cubicBezTo>
                    <a:pt x="3560" y="1065"/>
                    <a:pt x="3572" y="1041"/>
                    <a:pt x="3572" y="1017"/>
                  </a:cubicBezTo>
                  <a:cubicBezTo>
                    <a:pt x="3572" y="1015"/>
                    <a:pt x="3571" y="1014"/>
                    <a:pt x="3570" y="1014"/>
                  </a:cubicBezTo>
                  <a:cubicBezTo>
                    <a:pt x="3564" y="1014"/>
                    <a:pt x="3546" y="1034"/>
                    <a:pt x="3537" y="1053"/>
                  </a:cubicBezTo>
                  <a:cubicBezTo>
                    <a:pt x="3537" y="1065"/>
                    <a:pt x="3537" y="1077"/>
                    <a:pt x="3537" y="1077"/>
                  </a:cubicBezTo>
                  <a:cubicBezTo>
                    <a:pt x="3525" y="1077"/>
                    <a:pt x="3537" y="1077"/>
                    <a:pt x="3525" y="1065"/>
                  </a:cubicBezTo>
                  <a:cubicBezTo>
                    <a:pt x="3513" y="1053"/>
                    <a:pt x="3537" y="1017"/>
                    <a:pt x="3537" y="994"/>
                  </a:cubicBezTo>
                  <a:cubicBezTo>
                    <a:pt x="3537" y="992"/>
                    <a:pt x="3536" y="991"/>
                    <a:pt x="3536" y="991"/>
                  </a:cubicBezTo>
                  <a:cubicBezTo>
                    <a:pt x="3533" y="991"/>
                    <a:pt x="3525" y="1017"/>
                    <a:pt x="3525" y="1017"/>
                  </a:cubicBezTo>
                  <a:cubicBezTo>
                    <a:pt x="3525" y="1017"/>
                    <a:pt x="3517" y="1033"/>
                    <a:pt x="3508" y="1033"/>
                  </a:cubicBezTo>
                  <a:cubicBezTo>
                    <a:pt x="3506" y="1033"/>
                    <a:pt x="3503" y="1032"/>
                    <a:pt x="3501" y="1029"/>
                  </a:cubicBezTo>
                  <a:cubicBezTo>
                    <a:pt x="3493" y="1029"/>
                    <a:pt x="3496" y="1024"/>
                    <a:pt x="3495" y="1024"/>
                  </a:cubicBezTo>
                  <a:lnTo>
                    <a:pt x="3495" y="1024"/>
                  </a:lnTo>
                  <a:cubicBezTo>
                    <a:pt x="3494" y="1024"/>
                    <a:pt x="3493" y="1025"/>
                    <a:pt x="3489" y="1029"/>
                  </a:cubicBezTo>
                  <a:cubicBezTo>
                    <a:pt x="3489" y="1041"/>
                    <a:pt x="3477" y="1053"/>
                    <a:pt x="3477" y="1065"/>
                  </a:cubicBezTo>
                  <a:cubicBezTo>
                    <a:pt x="3476" y="1066"/>
                    <a:pt x="3475" y="1067"/>
                    <a:pt x="3474" y="1067"/>
                  </a:cubicBezTo>
                  <a:cubicBezTo>
                    <a:pt x="3468" y="1067"/>
                    <a:pt x="3474" y="1039"/>
                    <a:pt x="3468" y="1039"/>
                  </a:cubicBezTo>
                  <a:cubicBezTo>
                    <a:pt x="3468" y="1039"/>
                    <a:pt x="3466" y="1040"/>
                    <a:pt x="3465" y="1041"/>
                  </a:cubicBezTo>
                  <a:cubicBezTo>
                    <a:pt x="3453" y="1053"/>
                    <a:pt x="3453" y="1065"/>
                    <a:pt x="3441" y="1065"/>
                  </a:cubicBezTo>
                  <a:lnTo>
                    <a:pt x="3429" y="1065"/>
                  </a:lnTo>
                  <a:cubicBezTo>
                    <a:pt x="3429" y="1065"/>
                    <a:pt x="3465" y="1029"/>
                    <a:pt x="3453" y="1029"/>
                  </a:cubicBezTo>
                  <a:cubicBezTo>
                    <a:pt x="3447" y="1026"/>
                    <a:pt x="3441" y="1025"/>
                    <a:pt x="3437" y="1025"/>
                  </a:cubicBezTo>
                  <a:cubicBezTo>
                    <a:pt x="3427" y="1025"/>
                    <a:pt x="3421" y="1031"/>
                    <a:pt x="3419" y="1041"/>
                  </a:cubicBezTo>
                  <a:lnTo>
                    <a:pt x="3419" y="1041"/>
                  </a:lnTo>
                  <a:cubicBezTo>
                    <a:pt x="3417" y="1005"/>
                    <a:pt x="3357" y="1005"/>
                    <a:pt x="3346" y="1005"/>
                  </a:cubicBezTo>
                  <a:cubicBezTo>
                    <a:pt x="3344" y="1004"/>
                    <a:pt x="3343" y="1003"/>
                    <a:pt x="3342" y="1003"/>
                  </a:cubicBezTo>
                  <a:cubicBezTo>
                    <a:pt x="3334" y="1003"/>
                    <a:pt x="3333" y="1032"/>
                    <a:pt x="3322" y="1053"/>
                  </a:cubicBezTo>
                  <a:cubicBezTo>
                    <a:pt x="3316" y="1071"/>
                    <a:pt x="3313" y="1080"/>
                    <a:pt x="3312" y="1080"/>
                  </a:cubicBezTo>
                  <a:cubicBezTo>
                    <a:pt x="3310" y="1080"/>
                    <a:pt x="3310" y="1071"/>
                    <a:pt x="3310" y="1053"/>
                  </a:cubicBezTo>
                  <a:cubicBezTo>
                    <a:pt x="3322" y="994"/>
                    <a:pt x="3287" y="970"/>
                    <a:pt x="3275" y="970"/>
                  </a:cubicBezTo>
                  <a:cubicBezTo>
                    <a:pt x="3251" y="970"/>
                    <a:pt x="3239" y="970"/>
                    <a:pt x="3239" y="982"/>
                  </a:cubicBezTo>
                  <a:cubicBezTo>
                    <a:pt x="3227" y="1005"/>
                    <a:pt x="3215" y="1017"/>
                    <a:pt x="3203" y="1017"/>
                  </a:cubicBezTo>
                  <a:cubicBezTo>
                    <a:pt x="3215" y="1017"/>
                    <a:pt x="3227" y="982"/>
                    <a:pt x="3203" y="970"/>
                  </a:cubicBezTo>
                  <a:lnTo>
                    <a:pt x="3156" y="970"/>
                  </a:lnTo>
                  <a:cubicBezTo>
                    <a:pt x="3144" y="970"/>
                    <a:pt x="3132" y="970"/>
                    <a:pt x="3120" y="1005"/>
                  </a:cubicBezTo>
                  <a:cubicBezTo>
                    <a:pt x="3120" y="994"/>
                    <a:pt x="3132" y="970"/>
                    <a:pt x="3132" y="946"/>
                  </a:cubicBezTo>
                  <a:cubicBezTo>
                    <a:pt x="3132" y="940"/>
                    <a:pt x="3129" y="937"/>
                    <a:pt x="3126" y="937"/>
                  </a:cubicBezTo>
                  <a:cubicBezTo>
                    <a:pt x="3123" y="937"/>
                    <a:pt x="3120" y="940"/>
                    <a:pt x="3120" y="946"/>
                  </a:cubicBezTo>
                  <a:cubicBezTo>
                    <a:pt x="3116" y="954"/>
                    <a:pt x="3112" y="956"/>
                    <a:pt x="3108" y="956"/>
                  </a:cubicBezTo>
                  <a:cubicBezTo>
                    <a:pt x="3101" y="956"/>
                    <a:pt x="3096" y="946"/>
                    <a:pt x="3096" y="946"/>
                  </a:cubicBezTo>
                  <a:cubicBezTo>
                    <a:pt x="3084" y="946"/>
                    <a:pt x="3084" y="970"/>
                    <a:pt x="3084" y="982"/>
                  </a:cubicBezTo>
                  <a:cubicBezTo>
                    <a:pt x="3072" y="982"/>
                    <a:pt x="3072" y="958"/>
                    <a:pt x="3060" y="958"/>
                  </a:cubicBezTo>
                  <a:lnTo>
                    <a:pt x="3048" y="958"/>
                  </a:lnTo>
                  <a:cubicBezTo>
                    <a:pt x="3048" y="958"/>
                    <a:pt x="3037" y="958"/>
                    <a:pt x="3025" y="982"/>
                  </a:cubicBezTo>
                  <a:cubicBezTo>
                    <a:pt x="3025" y="986"/>
                    <a:pt x="3025" y="987"/>
                    <a:pt x="3024" y="987"/>
                  </a:cubicBezTo>
                  <a:cubicBezTo>
                    <a:pt x="3023" y="987"/>
                    <a:pt x="3021" y="982"/>
                    <a:pt x="3013" y="982"/>
                  </a:cubicBezTo>
                  <a:cubicBezTo>
                    <a:pt x="3013" y="964"/>
                    <a:pt x="3019" y="953"/>
                    <a:pt x="3018" y="953"/>
                  </a:cubicBezTo>
                  <a:lnTo>
                    <a:pt x="3018" y="953"/>
                  </a:lnTo>
                  <a:cubicBezTo>
                    <a:pt x="3017" y="953"/>
                    <a:pt x="3016" y="955"/>
                    <a:pt x="3013" y="958"/>
                  </a:cubicBezTo>
                  <a:cubicBezTo>
                    <a:pt x="3001" y="958"/>
                    <a:pt x="2989" y="970"/>
                    <a:pt x="2989" y="970"/>
                  </a:cubicBezTo>
                  <a:cubicBezTo>
                    <a:pt x="2989" y="970"/>
                    <a:pt x="2978" y="975"/>
                    <a:pt x="2975" y="975"/>
                  </a:cubicBezTo>
                  <a:cubicBezTo>
                    <a:pt x="2973" y="975"/>
                    <a:pt x="2973" y="974"/>
                    <a:pt x="2977" y="970"/>
                  </a:cubicBezTo>
                  <a:cubicBezTo>
                    <a:pt x="2977" y="970"/>
                    <a:pt x="2977" y="958"/>
                    <a:pt x="2977" y="946"/>
                  </a:cubicBezTo>
                  <a:cubicBezTo>
                    <a:pt x="2965" y="946"/>
                    <a:pt x="2965" y="946"/>
                    <a:pt x="2953" y="970"/>
                  </a:cubicBezTo>
                  <a:cubicBezTo>
                    <a:pt x="2947" y="982"/>
                    <a:pt x="2941" y="988"/>
                    <a:pt x="2937" y="988"/>
                  </a:cubicBezTo>
                  <a:cubicBezTo>
                    <a:pt x="2932" y="988"/>
                    <a:pt x="2929" y="982"/>
                    <a:pt x="2929" y="970"/>
                  </a:cubicBezTo>
                  <a:cubicBezTo>
                    <a:pt x="2929" y="946"/>
                    <a:pt x="2929" y="934"/>
                    <a:pt x="2929" y="922"/>
                  </a:cubicBezTo>
                  <a:cubicBezTo>
                    <a:pt x="2917" y="910"/>
                    <a:pt x="2906" y="910"/>
                    <a:pt x="2894" y="898"/>
                  </a:cubicBezTo>
                  <a:cubicBezTo>
                    <a:pt x="2882" y="898"/>
                    <a:pt x="2894" y="922"/>
                    <a:pt x="2894" y="934"/>
                  </a:cubicBezTo>
                  <a:cubicBezTo>
                    <a:pt x="2885" y="942"/>
                    <a:pt x="2883" y="951"/>
                    <a:pt x="2878" y="951"/>
                  </a:cubicBezTo>
                  <a:cubicBezTo>
                    <a:pt x="2876" y="951"/>
                    <a:pt x="2873" y="949"/>
                    <a:pt x="2870" y="946"/>
                  </a:cubicBezTo>
                  <a:cubicBezTo>
                    <a:pt x="2870" y="939"/>
                    <a:pt x="2866" y="932"/>
                    <a:pt x="2862" y="932"/>
                  </a:cubicBezTo>
                  <a:cubicBezTo>
                    <a:pt x="2860" y="932"/>
                    <a:pt x="2858" y="936"/>
                    <a:pt x="2858" y="946"/>
                  </a:cubicBezTo>
                  <a:cubicBezTo>
                    <a:pt x="2858" y="927"/>
                    <a:pt x="2850" y="921"/>
                    <a:pt x="2841" y="921"/>
                  </a:cubicBezTo>
                  <a:cubicBezTo>
                    <a:pt x="2827" y="921"/>
                    <a:pt x="2810" y="934"/>
                    <a:pt x="2810" y="934"/>
                  </a:cubicBezTo>
                  <a:cubicBezTo>
                    <a:pt x="2798" y="934"/>
                    <a:pt x="2810" y="922"/>
                    <a:pt x="2798" y="922"/>
                  </a:cubicBezTo>
                  <a:cubicBezTo>
                    <a:pt x="2787" y="911"/>
                    <a:pt x="2776" y="910"/>
                    <a:pt x="2765" y="910"/>
                  </a:cubicBezTo>
                  <a:lnTo>
                    <a:pt x="2765" y="910"/>
                  </a:lnTo>
                  <a:cubicBezTo>
                    <a:pt x="2768" y="917"/>
                    <a:pt x="2770" y="924"/>
                    <a:pt x="2765" y="931"/>
                  </a:cubicBezTo>
                  <a:lnTo>
                    <a:pt x="2765" y="931"/>
                  </a:lnTo>
                  <a:cubicBezTo>
                    <a:pt x="2760" y="928"/>
                    <a:pt x="2756" y="921"/>
                    <a:pt x="2758" y="910"/>
                  </a:cubicBezTo>
                  <a:lnTo>
                    <a:pt x="2758" y="910"/>
                  </a:lnTo>
                  <a:cubicBezTo>
                    <a:pt x="2761" y="910"/>
                    <a:pt x="2763" y="910"/>
                    <a:pt x="2763" y="910"/>
                  </a:cubicBezTo>
                  <a:cubicBezTo>
                    <a:pt x="2764" y="910"/>
                    <a:pt x="2764" y="910"/>
                    <a:pt x="2765" y="910"/>
                  </a:cubicBezTo>
                  <a:lnTo>
                    <a:pt x="2765" y="910"/>
                  </a:lnTo>
                  <a:cubicBezTo>
                    <a:pt x="2764" y="906"/>
                    <a:pt x="2763" y="902"/>
                    <a:pt x="2763" y="898"/>
                  </a:cubicBezTo>
                  <a:lnTo>
                    <a:pt x="2763" y="898"/>
                  </a:lnTo>
                  <a:cubicBezTo>
                    <a:pt x="2761" y="903"/>
                    <a:pt x="2759" y="906"/>
                    <a:pt x="2758" y="910"/>
                  </a:cubicBezTo>
                  <a:lnTo>
                    <a:pt x="2758" y="910"/>
                  </a:lnTo>
                  <a:cubicBezTo>
                    <a:pt x="2747" y="909"/>
                    <a:pt x="2715" y="906"/>
                    <a:pt x="2715" y="886"/>
                  </a:cubicBezTo>
                  <a:cubicBezTo>
                    <a:pt x="2703" y="886"/>
                    <a:pt x="2703" y="886"/>
                    <a:pt x="2691" y="910"/>
                  </a:cubicBezTo>
                  <a:cubicBezTo>
                    <a:pt x="2691" y="946"/>
                    <a:pt x="2679" y="946"/>
                    <a:pt x="2679" y="946"/>
                  </a:cubicBezTo>
                  <a:cubicBezTo>
                    <a:pt x="2679" y="934"/>
                    <a:pt x="2679" y="922"/>
                    <a:pt x="2679" y="898"/>
                  </a:cubicBezTo>
                  <a:cubicBezTo>
                    <a:pt x="2679" y="892"/>
                    <a:pt x="2673" y="889"/>
                    <a:pt x="2667" y="889"/>
                  </a:cubicBezTo>
                  <a:cubicBezTo>
                    <a:pt x="2661" y="889"/>
                    <a:pt x="2656" y="892"/>
                    <a:pt x="2656" y="898"/>
                  </a:cubicBezTo>
                  <a:cubicBezTo>
                    <a:pt x="2644" y="910"/>
                    <a:pt x="2632" y="910"/>
                    <a:pt x="2632" y="922"/>
                  </a:cubicBezTo>
                  <a:lnTo>
                    <a:pt x="2632" y="898"/>
                  </a:lnTo>
                  <a:cubicBezTo>
                    <a:pt x="2630" y="895"/>
                    <a:pt x="2629" y="894"/>
                    <a:pt x="2627" y="894"/>
                  </a:cubicBezTo>
                  <a:cubicBezTo>
                    <a:pt x="2617" y="894"/>
                    <a:pt x="2606" y="958"/>
                    <a:pt x="2596" y="958"/>
                  </a:cubicBezTo>
                  <a:cubicBezTo>
                    <a:pt x="2584" y="946"/>
                    <a:pt x="2596" y="898"/>
                    <a:pt x="2596" y="886"/>
                  </a:cubicBezTo>
                  <a:cubicBezTo>
                    <a:pt x="2596" y="885"/>
                    <a:pt x="2596" y="884"/>
                    <a:pt x="2595" y="884"/>
                  </a:cubicBezTo>
                  <a:cubicBezTo>
                    <a:pt x="2588" y="884"/>
                    <a:pt x="2558" y="923"/>
                    <a:pt x="2536" y="934"/>
                  </a:cubicBezTo>
                  <a:cubicBezTo>
                    <a:pt x="2530" y="940"/>
                    <a:pt x="2522" y="946"/>
                    <a:pt x="2516" y="946"/>
                  </a:cubicBezTo>
                  <a:cubicBezTo>
                    <a:pt x="2510" y="946"/>
                    <a:pt x="2507" y="940"/>
                    <a:pt x="2513" y="922"/>
                  </a:cubicBezTo>
                  <a:cubicBezTo>
                    <a:pt x="2536" y="922"/>
                    <a:pt x="2536" y="910"/>
                    <a:pt x="2513" y="898"/>
                  </a:cubicBezTo>
                  <a:cubicBezTo>
                    <a:pt x="2506" y="895"/>
                    <a:pt x="2501" y="893"/>
                    <a:pt x="2497" y="893"/>
                  </a:cubicBezTo>
                  <a:cubicBezTo>
                    <a:pt x="2489" y="893"/>
                    <a:pt x="2489" y="902"/>
                    <a:pt x="2489" y="910"/>
                  </a:cubicBezTo>
                  <a:cubicBezTo>
                    <a:pt x="2489" y="934"/>
                    <a:pt x="2501" y="946"/>
                    <a:pt x="2489" y="958"/>
                  </a:cubicBezTo>
                  <a:cubicBezTo>
                    <a:pt x="2489" y="958"/>
                    <a:pt x="2489" y="959"/>
                    <a:pt x="2489" y="959"/>
                  </a:cubicBezTo>
                  <a:cubicBezTo>
                    <a:pt x="2486" y="959"/>
                    <a:pt x="2470" y="894"/>
                    <a:pt x="2466" y="894"/>
                  </a:cubicBezTo>
                  <a:cubicBezTo>
                    <a:pt x="2465" y="894"/>
                    <a:pt x="2465" y="896"/>
                    <a:pt x="2465" y="898"/>
                  </a:cubicBezTo>
                  <a:cubicBezTo>
                    <a:pt x="2453" y="922"/>
                    <a:pt x="2465" y="934"/>
                    <a:pt x="2465" y="946"/>
                  </a:cubicBezTo>
                  <a:cubicBezTo>
                    <a:pt x="2453" y="958"/>
                    <a:pt x="2453" y="970"/>
                    <a:pt x="2441" y="982"/>
                  </a:cubicBezTo>
                  <a:cubicBezTo>
                    <a:pt x="2441" y="946"/>
                    <a:pt x="2441" y="922"/>
                    <a:pt x="2429" y="922"/>
                  </a:cubicBezTo>
                  <a:cubicBezTo>
                    <a:pt x="2417" y="922"/>
                    <a:pt x="2394" y="946"/>
                    <a:pt x="2405" y="958"/>
                  </a:cubicBezTo>
                  <a:lnTo>
                    <a:pt x="2394" y="958"/>
                  </a:lnTo>
                  <a:cubicBezTo>
                    <a:pt x="2394" y="946"/>
                    <a:pt x="2394" y="934"/>
                    <a:pt x="2394" y="922"/>
                  </a:cubicBezTo>
                  <a:cubicBezTo>
                    <a:pt x="2394" y="898"/>
                    <a:pt x="2382" y="898"/>
                    <a:pt x="2370" y="898"/>
                  </a:cubicBezTo>
                  <a:cubicBezTo>
                    <a:pt x="2361" y="907"/>
                    <a:pt x="2353" y="945"/>
                    <a:pt x="2344" y="945"/>
                  </a:cubicBezTo>
                  <a:cubicBezTo>
                    <a:pt x="2341" y="945"/>
                    <a:pt x="2337" y="939"/>
                    <a:pt x="2334" y="922"/>
                  </a:cubicBezTo>
                  <a:cubicBezTo>
                    <a:pt x="2331" y="905"/>
                    <a:pt x="2328" y="898"/>
                    <a:pt x="2326" y="898"/>
                  </a:cubicBezTo>
                  <a:cubicBezTo>
                    <a:pt x="2321" y="898"/>
                    <a:pt x="2319" y="934"/>
                    <a:pt x="2310" y="934"/>
                  </a:cubicBezTo>
                  <a:cubicBezTo>
                    <a:pt x="2300" y="934"/>
                    <a:pt x="2290" y="908"/>
                    <a:pt x="2287" y="908"/>
                  </a:cubicBezTo>
                  <a:cubicBezTo>
                    <a:pt x="2287" y="908"/>
                    <a:pt x="2286" y="908"/>
                    <a:pt x="2286" y="910"/>
                  </a:cubicBezTo>
                  <a:lnTo>
                    <a:pt x="2275" y="946"/>
                  </a:lnTo>
                  <a:cubicBezTo>
                    <a:pt x="2275" y="922"/>
                    <a:pt x="2275" y="922"/>
                    <a:pt x="2263" y="910"/>
                  </a:cubicBezTo>
                  <a:cubicBezTo>
                    <a:pt x="2256" y="903"/>
                    <a:pt x="2249" y="896"/>
                    <a:pt x="2244" y="896"/>
                  </a:cubicBezTo>
                  <a:cubicBezTo>
                    <a:pt x="2241" y="896"/>
                    <a:pt x="2239" y="900"/>
                    <a:pt x="2239" y="910"/>
                  </a:cubicBezTo>
                  <a:cubicBezTo>
                    <a:pt x="2239" y="914"/>
                    <a:pt x="2237" y="915"/>
                    <a:pt x="2235" y="915"/>
                  </a:cubicBezTo>
                  <a:cubicBezTo>
                    <a:pt x="2231" y="915"/>
                    <a:pt x="2223" y="910"/>
                    <a:pt x="2215" y="910"/>
                  </a:cubicBezTo>
                  <a:cubicBezTo>
                    <a:pt x="2203" y="910"/>
                    <a:pt x="2215" y="946"/>
                    <a:pt x="2191" y="946"/>
                  </a:cubicBezTo>
                  <a:lnTo>
                    <a:pt x="2191" y="910"/>
                  </a:lnTo>
                  <a:cubicBezTo>
                    <a:pt x="2191" y="910"/>
                    <a:pt x="2179" y="910"/>
                    <a:pt x="2179" y="934"/>
                  </a:cubicBezTo>
                  <a:cubicBezTo>
                    <a:pt x="2179" y="940"/>
                    <a:pt x="2179" y="943"/>
                    <a:pt x="2178" y="943"/>
                  </a:cubicBezTo>
                  <a:cubicBezTo>
                    <a:pt x="2176" y="943"/>
                    <a:pt x="2173" y="940"/>
                    <a:pt x="2167" y="934"/>
                  </a:cubicBezTo>
                  <a:cubicBezTo>
                    <a:pt x="2164" y="927"/>
                    <a:pt x="2161" y="924"/>
                    <a:pt x="2160" y="924"/>
                  </a:cubicBezTo>
                  <a:lnTo>
                    <a:pt x="2160" y="924"/>
                  </a:lnTo>
                  <a:cubicBezTo>
                    <a:pt x="2157" y="924"/>
                    <a:pt x="2159" y="938"/>
                    <a:pt x="2167" y="946"/>
                  </a:cubicBezTo>
                  <a:cubicBezTo>
                    <a:pt x="2179" y="970"/>
                    <a:pt x="2155" y="970"/>
                    <a:pt x="2155" y="970"/>
                  </a:cubicBezTo>
                  <a:lnTo>
                    <a:pt x="2155" y="910"/>
                  </a:lnTo>
                  <a:cubicBezTo>
                    <a:pt x="2155" y="922"/>
                    <a:pt x="2132" y="934"/>
                    <a:pt x="2120" y="934"/>
                  </a:cubicBezTo>
                  <a:cubicBezTo>
                    <a:pt x="2108" y="934"/>
                    <a:pt x="2108" y="922"/>
                    <a:pt x="2096" y="910"/>
                  </a:cubicBezTo>
                  <a:cubicBezTo>
                    <a:pt x="2060" y="898"/>
                    <a:pt x="2024" y="898"/>
                    <a:pt x="1989" y="898"/>
                  </a:cubicBezTo>
                  <a:cubicBezTo>
                    <a:pt x="1989" y="898"/>
                    <a:pt x="1989" y="886"/>
                    <a:pt x="1977" y="886"/>
                  </a:cubicBezTo>
                  <a:lnTo>
                    <a:pt x="1965" y="886"/>
                  </a:lnTo>
                  <a:lnTo>
                    <a:pt x="1905" y="898"/>
                  </a:lnTo>
                  <a:cubicBezTo>
                    <a:pt x="1882" y="910"/>
                    <a:pt x="1846" y="922"/>
                    <a:pt x="1822" y="934"/>
                  </a:cubicBezTo>
                  <a:cubicBezTo>
                    <a:pt x="1822" y="934"/>
                    <a:pt x="1810" y="946"/>
                    <a:pt x="1810" y="958"/>
                  </a:cubicBezTo>
                  <a:cubicBezTo>
                    <a:pt x="1804" y="970"/>
                    <a:pt x="1801" y="973"/>
                    <a:pt x="1798" y="973"/>
                  </a:cubicBezTo>
                  <a:cubicBezTo>
                    <a:pt x="1795" y="973"/>
                    <a:pt x="1792" y="970"/>
                    <a:pt x="1786" y="970"/>
                  </a:cubicBezTo>
                  <a:cubicBezTo>
                    <a:pt x="1786" y="970"/>
                    <a:pt x="1798" y="958"/>
                    <a:pt x="1786" y="958"/>
                  </a:cubicBezTo>
                  <a:cubicBezTo>
                    <a:pt x="1780" y="952"/>
                    <a:pt x="1774" y="949"/>
                    <a:pt x="1767" y="949"/>
                  </a:cubicBezTo>
                  <a:cubicBezTo>
                    <a:pt x="1760" y="949"/>
                    <a:pt x="1751" y="952"/>
                    <a:pt x="1739" y="958"/>
                  </a:cubicBezTo>
                  <a:cubicBezTo>
                    <a:pt x="1739" y="958"/>
                    <a:pt x="1715" y="958"/>
                    <a:pt x="1715" y="970"/>
                  </a:cubicBezTo>
                  <a:cubicBezTo>
                    <a:pt x="1715" y="994"/>
                    <a:pt x="1727" y="1005"/>
                    <a:pt x="1727" y="1029"/>
                  </a:cubicBezTo>
                  <a:cubicBezTo>
                    <a:pt x="1715" y="1029"/>
                    <a:pt x="1703" y="994"/>
                    <a:pt x="1703" y="982"/>
                  </a:cubicBezTo>
                  <a:cubicBezTo>
                    <a:pt x="1703" y="958"/>
                    <a:pt x="1691" y="958"/>
                    <a:pt x="1679" y="958"/>
                  </a:cubicBezTo>
                  <a:cubicBezTo>
                    <a:pt x="1667" y="964"/>
                    <a:pt x="1658" y="967"/>
                    <a:pt x="1651" y="967"/>
                  </a:cubicBezTo>
                  <a:cubicBezTo>
                    <a:pt x="1643" y="967"/>
                    <a:pt x="1638" y="964"/>
                    <a:pt x="1632" y="958"/>
                  </a:cubicBezTo>
                  <a:cubicBezTo>
                    <a:pt x="1620" y="958"/>
                    <a:pt x="1620" y="958"/>
                    <a:pt x="1620" y="946"/>
                  </a:cubicBezTo>
                  <a:cubicBezTo>
                    <a:pt x="1608" y="946"/>
                    <a:pt x="1608" y="970"/>
                    <a:pt x="1596" y="982"/>
                  </a:cubicBezTo>
                  <a:cubicBezTo>
                    <a:pt x="1596" y="984"/>
                    <a:pt x="1595" y="985"/>
                    <a:pt x="1593" y="985"/>
                  </a:cubicBezTo>
                  <a:cubicBezTo>
                    <a:pt x="1586" y="985"/>
                    <a:pt x="1567" y="970"/>
                    <a:pt x="1548" y="970"/>
                  </a:cubicBezTo>
                  <a:cubicBezTo>
                    <a:pt x="1547" y="968"/>
                    <a:pt x="1545" y="967"/>
                    <a:pt x="1544" y="967"/>
                  </a:cubicBezTo>
                  <a:cubicBezTo>
                    <a:pt x="1536" y="967"/>
                    <a:pt x="1536" y="997"/>
                    <a:pt x="1536" y="1017"/>
                  </a:cubicBezTo>
                  <a:cubicBezTo>
                    <a:pt x="1536" y="1022"/>
                    <a:pt x="1536" y="1024"/>
                    <a:pt x="1535" y="1024"/>
                  </a:cubicBezTo>
                  <a:cubicBezTo>
                    <a:pt x="1532" y="1024"/>
                    <a:pt x="1522" y="991"/>
                    <a:pt x="1513" y="982"/>
                  </a:cubicBezTo>
                  <a:cubicBezTo>
                    <a:pt x="1513" y="980"/>
                    <a:pt x="1512" y="979"/>
                    <a:pt x="1512" y="979"/>
                  </a:cubicBezTo>
                  <a:cubicBezTo>
                    <a:pt x="1509" y="979"/>
                    <a:pt x="1501" y="1007"/>
                    <a:pt x="1501" y="1017"/>
                  </a:cubicBezTo>
                  <a:cubicBezTo>
                    <a:pt x="1501" y="1017"/>
                    <a:pt x="1477" y="994"/>
                    <a:pt x="1465" y="982"/>
                  </a:cubicBezTo>
                  <a:lnTo>
                    <a:pt x="1429" y="982"/>
                  </a:lnTo>
                  <a:cubicBezTo>
                    <a:pt x="1421" y="982"/>
                    <a:pt x="1408" y="997"/>
                    <a:pt x="1397" y="997"/>
                  </a:cubicBezTo>
                  <a:cubicBezTo>
                    <a:pt x="1391" y="997"/>
                    <a:pt x="1386" y="994"/>
                    <a:pt x="1382" y="982"/>
                  </a:cubicBezTo>
                  <a:cubicBezTo>
                    <a:pt x="1370" y="982"/>
                    <a:pt x="1358" y="982"/>
                    <a:pt x="1358" y="994"/>
                  </a:cubicBezTo>
                  <a:cubicBezTo>
                    <a:pt x="1346" y="1005"/>
                    <a:pt x="1298" y="1029"/>
                    <a:pt x="1262" y="1053"/>
                  </a:cubicBezTo>
                  <a:cubicBezTo>
                    <a:pt x="1255" y="1060"/>
                    <a:pt x="1248" y="1067"/>
                    <a:pt x="1246" y="1077"/>
                  </a:cubicBezTo>
                  <a:lnTo>
                    <a:pt x="1246" y="1077"/>
                  </a:lnTo>
                  <a:cubicBezTo>
                    <a:pt x="1243" y="1067"/>
                    <a:pt x="1239" y="1060"/>
                    <a:pt x="1239" y="1053"/>
                  </a:cubicBezTo>
                  <a:cubicBezTo>
                    <a:pt x="1235" y="1049"/>
                    <a:pt x="1233" y="1048"/>
                    <a:pt x="1232" y="1048"/>
                  </a:cubicBezTo>
                  <a:cubicBezTo>
                    <a:pt x="1231" y="1048"/>
                    <a:pt x="1231" y="1053"/>
                    <a:pt x="1215" y="1053"/>
                  </a:cubicBezTo>
                  <a:lnTo>
                    <a:pt x="1203" y="1053"/>
                  </a:lnTo>
                  <a:cubicBezTo>
                    <a:pt x="1197" y="1047"/>
                    <a:pt x="1188" y="1044"/>
                    <a:pt x="1179" y="1044"/>
                  </a:cubicBezTo>
                  <a:cubicBezTo>
                    <a:pt x="1170" y="1044"/>
                    <a:pt x="1161" y="1047"/>
                    <a:pt x="1155" y="1053"/>
                  </a:cubicBezTo>
                  <a:cubicBezTo>
                    <a:pt x="1155" y="1065"/>
                    <a:pt x="1120" y="1077"/>
                    <a:pt x="1120" y="1077"/>
                  </a:cubicBezTo>
                  <a:cubicBezTo>
                    <a:pt x="1120" y="1113"/>
                    <a:pt x="1143" y="1148"/>
                    <a:pt x="1143" y="1184"/>
                  </a:cubicBezTo>
                  <a:cubicBezTo>
                    <a:pt x="1143" y="1186"/>
                    <a:pt x="1143" y="1186"/>
                    <a:pt x="1142" y="1186"/>
                  </a:cubicBezTo>
                  <a:cubicBezTo>
                    <a:pt x="1137" y="1186"/>
                    <a:pt x="1120" y="1155"/>
                    <a:pt x="1120" y="1124"/>
                  </a:cubicBezTo>
                  <a:cubicBezTo>
                    <a:pt x="1120" y="1098"/>
                    <a:pt x="1113" y="1084"/>
                    <a:pt x="1105" y="1084"/>
                  </a:cubicBezTo>
                  <a:cubicBezTo>
                    <a:pt x="1102" y="1084"/>
                    <a:pt x="1099" y="1086"/>
                    <a:pt x="1096" y="1089"/>
                  </a:cubicBezTo>
                  <a:cubicBezTo>
                    <a:pt x="1072" y="1089"/>
                    <a:pt x="1072" y="1089"/>
                    <a:pt x="1072" y="1101"/>
                  </a:cubicBezTo>
                  <a:cubicBezTo>
                    <a:pt x="1072" y="1105"/>
                    <a:pt x="1072" y="1109"/>
                    <a:pt x="1072" y="1113"/>
                  </a:cubicBezTo>
                  <a:cubicBezTo>
                    <a:pt x="1072" y="1113"/>
                    <a:pt x="1024" y="1077"/>
                    <a:pt x="1024" y="1053"/>
                  </a:cubicBezTo>
                  <a:cubicBezTo>
                    <a:pt x="1024" y="1089"/>
                    <a:pt x="1024" y="1089"/>
                    <a:pt x="1001" y="1089"/>
                  </a:cubicBezTo>
                  <a:cubicBezTo>
                    <a:pt x="989" y="1089"/>
                    <a:pt x="977" y="1101"/>
                    <a:pt x="977" y="1113"/>
                  </a:cubicBezTo>
                  <a:cubicBezTo>
                    <a:pt x="977" y="1113"/>
                    <a:pt x="977" y="1136"/>
                    <a:pt x="965" y="1136"/>
                  </a:cubicBezTo>
                  <a:cubicBezTo>
                    <a:pt x="965" y="1136"/>
                    <a:pt x="953" y="1113"/>
                    <a:pt x="953" y="1113"/>
                  </a:cubicBezTo>
                  <a:cubicBezTo>
                    <a:pt x="941" y="1113"/>
                    <a:pt x="941" y="1136"/>
                    <a:pt x="929" y="1136"/>
                  </a:cubicBezTo>
                  <a:lnTo>
                    <a:pt x="905" y="1148"/>
                  </a:lnTo>
                  <a:cubicBezTo>
                    <a:pt x="900" y="1143"/>
                    <a:pt x="896" y="1140"/>
                    <a:pt x="894" y="1140"/>
                  </a:cubicBezTo>
                  <a:cubicBezTo>
                    <a:pt x="887" y="1140"/>
                    <a:pt x="896" y="1166"/>
                    <a:pt x="905" y="1184"/>
                  </a:cubicBezTo>
                  <a:cubicBezTo>
                    <a:pt x="917" y="1196"/>
                    <a:pt x="905" y="1208"/>
                    <a:pt x="905" y="1208"/>
                  </a:cubicBezTo>
                  <a:cubicBezTo>
                    <a:pt x="893" y="1172"/>
                    <a:pt x="893" y="1160"/>
                    <a:pt x="870" y="1160"/>
                  </a:cubicBezTo>
                  <a:cubicBezTo>
                    <a:pt x="846" y="1160"/>
                    <a:pt x="810" y="1172"/>
                    <a:pt x="786" y="1184"/>
                  </a:cubicBezTo>
                  <a:cubicBezTo>
                    <a:pt x="786" y="1184"/>
                    <a:pt x="751" y="1196"/>
                    <a:pt x="762" y="1208"/>
                  </a:cubicBezTo>
                  <a:cubicBezTo>
                    <a:pt x="772" y="1217"/>
                    <a:pt x="766" y="1235"/>
                    <a:pt x="757" y="1235"/>
                  </a:cubicBezTo>
                  <a:cubicBezTo>
                    <a:pt x="755" y="1235"/>
                    <a:pt x="753" y="1234"/>
                    <a:pt x="751" y="1232"/>
                  </a:cubicBezTo>
                  <a:cubicBezTo>
                    <a:pt x="739" y="1232"/>
                    <a:pt x="739" y="1220"/>
                    <a:pt x="727" y="1208"/>
                  </a:cubicBezTo>
                  <a:lnTo>
                    <a:pt x="715" y="1208"/>
                  </a:lnTo>
                  <a:cubicBezTo>
                    <a:pt x="715" y="1208"/>
                    <a:pt x="679" y="1208"/>
                    <a:pt x="691" y="1232"/>
                  </a:cubicBezTo>
                  <a:cubicBezTo>
                    <a:pt x="691" y="1255"/>
                    <a:pt x="679" y="1244"/>
                    <a:pt x="667" y="1255"/>
                  </a:cubicBezTo>
                  <a:cubicBezTo>
                    <a:pt x="667" y="1255"/>
                    <a:pt x="667" y="1279"/>
                    <a:pt x="667" y="1279"/>
                  </a:cubicBezTo>
                  <a:cubicBezTo>
                    <a:pt x="667" y="1279"/>
                    <a:pt x="655" y="1267"/>
                    <a:pt x="655" y="1267"/>
                  </a:cubicBezTo>
                  <a:cubicBezTo>
                    <a:pt x="647" y="1259"/>
                    <a:pt x="638" y="1251"/>
                    <a:pt x="630" y="1251"/>
                  </a:cubicBezTo>
                  <a:cubicBezTo>
                    <a:pt x="627" y="1251"/>
                    <a:pt x="623" y="1252"/>
                    <a:pt x="620" y="1255"/>
                  </a:cubicBezTo>
                  <a:cubicBezTo>
                    <a:pt x="608" y="1255"/>
                    <a:pt x="596" y="1255"/>
                    <a:pt x="584" y="1267"/>
                  </a:cubicBezTo>
                  <a:cubicBezTo>
                    <a:pt x="572" y="1267"/>
                    <a:pt x="572" y="1279"/>
                    <a:pt x="572" y="1303"/>
                  </a:cubicBezTo>
                  <a:cubicBezTo>
                    <a:pt x="557" y="1326"/>
                    <a:pt x="580" y="1362"/>
                    <a:pt x="596" y="1362"/>
                  </a:cubicBezTo>
                  <a:cubicBezTo>
                    <a:pt x="605" y="1362"/>
                    <a:pt x="611" y="1351"/>
                    <a:pt x="608" y="1320"/>
                  </a:cubicBezTo>
                  <a:lnTo>
                    <a:pt x="608" y="1320"/>
                  </a:lnTo>
                  <a:cubicBezTo>
                    <a:pt x="613" y="1337"/>
                    <a:pt x="645" y="1329"/>
                    <a:pt x="667" y="1363"/>
                  </a:cubicBezTo>
                  <a:cubicBezTo>
                    <a:pt x="671" y="1371"/>
                    <a:pt x="672" y="1373"/>
                    <a:pt x="673" y="1373"/>
                  </a:cubicBezTo>
                  <a:cubicBezTo>
                    <a:pt x="674" y="1373"/>
                    <a:pt x="671" y="1363"/>
                    <a:pt x="679" y="1363"/>
                  </a:cubicBezTo>
                  <a:cubicBezTo>
                    <a:pt x="679" y="1363"/>
                    <a:pt x="691" y="1351"/>
                    <a:pt x="703" y="1339"/>
                  </a:cubicBezTo>
                  <a:cubicBezTo>
                    <a:pt x="727" y="1315"/>
                    <a:pt x="774" y="1303"/>
                    <a:pt x="810" y="1291"/>
                  </a:cubicBezTo>
                  <a:cubicBezTo>
                    <a:pt x="819" y="1291"/>
                    <a:pt x="832" y="1294"/>
                    <a:pt x="844" y="1294"/>
                  </a:cubicBezTo>
                  <a:cubicBezTo>
                    <a:pt x="866" y="1294"/>
                    <a:pt x="885" y="1285"/>
                    <a:pt x="870" y="1232"/>
                  </a:cubicBezTo>
                  <a:cubicBezTo>
                    <a:pt x="870" y="1232"/>
                    <a:pt x="853" y="1190"/>
                    <a:pt x="861" y="1190"/>
                  </a:cubicBezTo>
                  <a:lnTo>
                    <a:pt x="861" y="1190"/>
                  </a:lnTo>
                  <a:cubicBezTo>
                    <a:pt x="863" y="1190"/>
                    <a:pt x="866" y="1192"/>
                    <a:pt x="870" y="1196"/>
                  </a:cubicBezTo>
                  <a:cubicBezTo>
                    <a:pt x="870" y="1208"/>
                    <a:pt x="881" y="1220"/>
                    <a:pt x="893" y="1244"/>
                  </a:cubicBezTo>
                  <a:lnTo>
                    <a:pt x="929" y="1339"/>
                  </a:lnTo>
                  <a:lnTo>
                    <a:pt x="929" y="1315"/>
                  </a:lnTo>
                  <a:cubicBezTo>
                    <a:pt x="941" y="1315"/>
                    <a:pt x="941" y="1303"/>
                    <a:pt x="953" y="1303"/>
                  </a:cubicBezTo>
                  <a:cubicBezTo>
                    <a:pt x="953" y="1303"/>
                    <a:pt x="968" y="1303"/>
                    <a:pt x="974" y="1315"/>
                  </a:cubicBezTo>
                  <a:lnTo>
                    <a:pt x="974" y="1315"/>
                  </a:lnTo>
                  <a:cubicBezTo>
                    <a:pt x="969" y="1283"/>
                    <a:pt x="988" y="1300"/>
                    <a:pt x="977" y="1267"/>
                  </a:cubicBezTo>
                  <a:cubicBezTo>
                    <a:pt x="968" y="1242"/>
                    <a:pt x="966" y="1217"/>
                    <a:pt x="974" y="1217"/>
                  </a:cubicBezTo>
                  <a:cubicBezTo>
                    <a:pt x="977" y="1217"/>
                    <a:pt x="982" y="1221"/>
                    <a:pt x="989" y="1232"/>
                  </a:cubicBezTo>
                  <a:cubicBezTo>
                    <a:pt x="989" y="1232"/>
                    <a:pt x="989" y="1232"/>
                    <a:pt x="989" y="1233"/>
                  </a:cubicBezTo>
                  <a:lnTo>
                    <a:pt x="989" y="1233"/>
                  </a:lnTo>
                  <a:cubicBezTo>
                    <a:pt x="989" y="1233"/>
                    <a:pt x="989" y="1233"/>
                    <a:pt x="989" y="1233"/>
                  </a:cubicBezTo>
                  <a:cubicBezTo>
                    <a:pt x="980" y="1233"/>
                    <a:pt x="983" y="1268"/>
                    <a:pt x="996" y="1268"/>
                  </a:cubicBezTo>
                  <a:cubicBezTo>
                    <a:pt x="998" y="1268"/>
                    <a:pt x="999" y="1268"/>
                    <a:pt x="1001" y="1267"/>
                  </a:cubicBezTo>
                  <a:cubicBezTo>
                    <a:pt x="1002" y="1266"/>
                    <a:pt x="1004" y="1266"/>
                    <a:pt x="1005" y="1265"/>
                  </a:cubicBezTo>
                  <a:lnTo>
                    <a:pt x="1005" y="1265"/>
                  </a:lnTo>
                  <a:cubicBezTo>
                    <a:pt x="1007" y="1271"/>
                    <a:pt x="1007" y="1274"/>
                    <a:pt x="1012" y="1279"/>
                  </a:cubicBezTo>
                  <a:cubicBezTo>
                    <a:pt x="1016" y="1283"/>
                    <a:pt x="1019" y="1284"/>
                    <a:pt x="1022" y="1284"/>
                  </a:cubicBezTo>
                  <a:cubicBezTo>
                    <a:pt x="1029" y="1284"/>
                    <a:pt x="1033" y="1276"/>
                    <a:pt x="1024" y="1267"/>
                  </a:cubicBezTo>
                  <a:cubicBezTo>
                    <a:pt x="1024" y="1255"/>
                    <a:pt x="1024" y="1255"/>
                    <a:pt x="1036" y="1255"/>
                  </a:cubicBezTo>
                  <a:cubicBezTo>
                    <a:pt x="1039" y="1253"/>
                    <a:pt x="1040" y="1252"/>
                    <a:pt x="1041" y="1252"/>
                  </a:cubicBezTo>
                  <a:lnTo>
                    <a:pt x="1041" y="1252"/>
                  </a:lnTo>
                  <a:cubicBezTo>
                    <a:pt x="1044" y="1252"/>
                    <a:pt x="1039" y="1267"/>
                    <a:pt x="1048" y="1267"/>
                  </a:cubicBezTo>
                  <a:cubicBezTo>
                    <a:pt x="1053" y="1275"/>
                    <a:pt x="1057" y="1278"/>
                    <a:pt x="1060" y="1278"/>
                  </a:cubicBezTo>
                  <a:cubicBezTo>
                    <a:pt x="1071" y="1278"/>
                    <a:pt x="1075" y="1250"/>
                    <a:pt x="1087" y="1250"/>
                  </a:cubicBezTo>
                  <a:cubicBezTo>
                    <a:pt x="1089" y="1250"/>
                    <a:pt x="1092" y="1252"/>
                    <a:pt x="1096" y="1255"/>
                  </a:cubicBezTo>
                  <a:cubicBezTo>
                    <a:pt x="1096" y="1255"/>
                    <a:pt x="1096" y="1206"/>
                    <a:pt x="1105" y="1206"/>
                  </a:cubicBezTo>
                  <a:cubicBezTo>
                    <a:pt x="1106" y="1206"/>
                    <a:pt x="1107" y="1207"/>
                    <a:pt x="1108" y="1208"/>
                  </a:cubicBezTo>
                  <a:cubicBezTo>
                    <a:pt x="1120" y="1220"/>
                    <a:pt x="1120" y="1244"/>
                    <a:pt x="1120" y="1244"/>
                  </a:cubicBezTo>
                  <a:cubicBezTo>
                    <a:pt x="1120" y="1232"/>
                    <a:pt x="1120" y="1208"/>
                    <a:pt x="1120" y="1196"/>
                  </a:cubicBezTo>
                  <a:lnTo>
                    <a:pt x="1155" y="1255"/>
                  </a:lnTo>
                  <a:cubicBezTo>
                    <a:pt x="1155" y="1230"/>
                    <a:pt x="1155" y="1210"/>
                    <a:pt x="1160" y="1210"/>
                  </a:cubicBezTo>
                  <a:cubicBezTo>
                    <a:pt x="1162" y="1210"/>
                    <a:pt x="1164" y="1213"/>
                    <a:pt x="1167" y="1220"/>
                  </a:cubicBezTo>
                  <a:cubicBezTo>
                    <a:pt x="1179" y="1226"/>
                    <a:pt x="1185" y="1229"/>
                    <a:pt x="1190" y="1229"/>
                  </a:cubicBezTo>
                  <a:cubicBezTo>
                    <a:pt x="1194" y="1229"/>
                    <a:pt x="1197" y="1226"/>
                    <a:pt x="1203" y="1220"/>
                  </a:cubicBezTo>
                  <a:cubicBezTo>
                    <a:pt x="1203" y="1208"/>
                    <a:pt x="1203" y="1196"/>
                    <a:pt x="1203" y="1196"/>
                  </a:cubicBezTo>
                  <a:lnTo>
                    <a:pt x="1215" y="1196"/>
                  </a:lnTo>
                  <a:cubicBezTo>
                    <a:pt x="1227" y="1196"/>
                    <a:pt x="1215" y="1196"/>
                    <a:pt x="1215" y="1184"/>
                  </a:cubicBezTo>
                  <a:cubicBezTo>
                    <a:pt x="1215" y="1176"/>
                    <a:pt x="1219" y="1173"/>
                    <a:pt x="1224" y="1173"/>
                  </a:cubicBezTo>
                  <a:cubicBezTo>
                    <a:pt x="1235" y="1173"/>
                    <a:pt x="1251" y="1184"/>
                    <a:pt x="1251" y="1184"/>
                  </a:cubicBezTo>
                  <a:cubicBezTo>
                    <a:pt x="1262" y="1184"/>
                    <a:pt x="1274" y="1184"/>
                    <a:pt x="1274" y="1172"/>
                  </a:cubicBezTo>
                  <a:cubicBezTo>
                    <a:pt x="1283" y="1164"/>
                    <a:pt x="1274" y="1145"/>
                    <a:pt x="1275" y="1145"/>
                  </a:cubicBezTo>
                  <a:lnTo>
                    <a:pt x="1275" y="1145"/>
                  </a:lnTo>
                  <a:cubicBezTo>
                    <a:pt x="1276" y="1145"/>
                    <a:pt x="1279" y="1149"/>
                    <a:pt x="1286" y="1160"/>
                  </a:cubicBezTo>
                  <a:cubicBezTo>
                    <a:pt x="1299" y="1173"/>
                    <a:pt x="1309" y="1183"/>
                    <a:pt x="1313" y="1183"/>
                  </a:cubicBezTo>
                  <a:cubicBezTo>
                    <a:pt x="1316" y="1183"/>
                    <a:pt x="1315" y="1176"/>
                    <a:pt x="1310" y="1160"/>
                  </a:cubicBezTo>
                  <a:cubicBezTo>
                    <a:pt x="1292" y="1133"/>
                    <a:pt x="1301" y="1120"/>
                    <a:pt x="1312" y="1120"/>
                  </a:cubicBezTo>
                  <a:cubicBezTo>
                    <a:pt x="1315" y="1120"/>
                    <a:pt x="1319" y="1121"/>
                    <a:pt x="1322" y="1124"/>
                  </a:cubicBezTo>
                  <a:cubicBezTo>
                    <a:pt x="1330" y="1141"/>
                    <a:pt x="1339" y="1158"/>
                    <a:pt x="1343" y="1158"/>
                  </a:cubicBezTo>
                  <a:cubicBezTo>
                    <a:pt x="1345" y="1158"/>
                    <a:pt x="1346" y="1155"/>
                    <a:pt x="1346" y="1148"/>
                  </a:cubicBezTo>
                  <a:cubicBezTo>
                    <a:pt x="1356" y="1129"/>
                    <a:pt x="1357" y="1109"/>
                    <a:pt x="1364" y="1109"/>
                  </a:cubicBezTo>
                  <a:cubicBezTo>
                    <a:pt x="1366" y="1109"/>
                    <a:pt x="1367" y="1110"/>
                    <a:pt x="1370" y="1113"/>
                  </a:cubicBezTo>
                  <a:cubicBezTo>
                    <a:pt x="1370" y="1113"/>
                    <a:pt x="1370" y="1136"/>
                    <a:pt x="1370" y="1148"/>
                  </a:cubicBezTo>
                  <a:cubicBezTo>
                    <a:pt x="1370" y="1150"/>
                    <a:pt x="1370" y="1151"/>
                    <a:pt x="1370" y="1151"/>
                  </a:cubicBezTo>
                  <a:cubicBezTo>
                    <a:pt x="1373" y="1151"/>
                    <a:pt x="1382" y="1124"/>
                    <a:pt x="1382" y="1124"/>
                  </a:cubicBezTo>
                  <a:cubicBezTo>
                    <a:pt x="1387" y="1119"/>
                    <a:pt x="1393" y="1116"/>
                    <a:pt x="1399" y="1116"/>
                  </a:cubicBezTo>
                  <a:cubicBezTo>
                    <a:pt x="1405" y="1116"/>
                    <a:pt x="1411" y="1119"/>
                    <a:pt x="1417" y="1124"/>
                  </a:cubicBezTo>
                  <a:cubicBezTo>
                    <a:pt x="1417" y="1136"/>
                    <a:pt x="1429" y="1136"/>
                    <a:pt x="1441" y="1136"/>
                  </a:cubicBezTo>
                  <a:cubicBezTo>
                    <a:pt x="1453" y="1136"/>
                    <a:pt x="1465" y="1124"/>
                    <a:pt x="1465" y="1124"/>
                  </a:cubicBezTo>
                  <a:cubicBezTo>
                    <a:pt x="1475" y="1115"/>
                    <a:pt x="1469" y="1097"/>
                    <a:pt x="1479" y="1097"/>
                  </a:cubicBezTo>
                  <a:cubicBezTo>
                    <a:pt x="1481" y="1097"/>
                    <a:pt x="1484" y="1098"/>
                    <a:pt x="1489" y="1101"/>
                  </a:cubicBezTo>
                  <a:cubicBezTo>
                    <a:pt x="1497" y="1118"/>
                    <a:pt x="1506" y="1129"/>
                    <a:pt x="1515" y="1129"/>
                  </a:cubicBezTo>
                  <a:cubicBezTo>
                    <a:pt x="1518" y="1129"/>
                    <a:pt x="1521" y="1128"/>
                    <a:pt x="1524" y="1124"/>
                  </a:cubicBezTo>
                  <a:cubicBezTo>
                    <a:pt x="1524" y="1113"/>
                    <a:pt x="1524" y="1101"/>
                    <a:pt x="1524" y="1077"/>
                  </a:cubicBezTo>
                  <a:cubicBezTo>
                    <a:pt x="1530" y="1105"/>
                    <a:pt x="1538" y="1114"/>
                    <a:pt x="1545" y="1114"/>
                  </a:cubicBezTo>
                  <a:cubicBezTo>
                    <a:pt x="1553" y="1114"/>
                    <a:pt x="1560" y="1101"/>
                    <a:pt x="1560" y="1089"/>
                  </a:cubicBezTo>
                  <a:cubicBezTo>
                    <a:pt x="1565" y="1079"/>
                    <a:pt x="1570" y="1075"/>
                    <a:pt x="1574" y="1075"/>
                  </a:cubicBezTo>
                  <a:cubicBezTo>
                    <a:pt x="1580" y="1075"/>
                    <a:pt x="1584" y="1082"/>
                    <a:pt x="1584" y="1089"/>
                  </a:cubicBezTo>
                  <a:cubicBezTo>
                    <a:pt x="1596" y="1101"/>
                    <a:pt x="1584" y="1113"/>
                    <a:pt x="1584" y="1124"/>
                  </a:cubicBezTo>
                  <a:cubicBezTo>
                    <a:pt x="1584" y="1124"/>
                    <a:pt x="1596" y="1113"/>
                    <a:pt x="1596" y="1101"/>
                  </a:cubicBezTo>
                  <a:cubicBezTo>
                    <a:pt x="1596" y="1101"/>
                    <a:pt x="1606" y="1095"/>
                    <a:pt x="1617" y="1095"/>
                  </a:cubicBezTo>
                  <a:cubicBezTo>
                    <a:pt x="1622" y="1095"/>
                    <a:pt x="1628" y="1097"/>
                    <a:pt x="1632" y="1101"/>
                  </a:cubicBezTo>
                  <a:cubicBezTo>
                    <a:pt x="1632" y="1107"/>
                    <a:pt x="1632" y="1109"/>
                    <a:pt x="1633" y="1109"/>
                  </a:cubicBezTo>
                  <a:cubicBezTo>
                    <a:pt x="1637" y="1109"/>
                    <a:pt x="1643" y="1089"/>
                    <a:pt x="1643" y="1089"/>
                  </a:cubicBezTo>
                  <a:cubicBezTo>
                    <a:pt x="1643" y="1089"/>
                    <a:pt x="1667" y="1089"/>
                    <a:pt x="1679" y="1077"/>
                  </a:cubicBezTo>
                  <a:cubicBezTo>
                    <a:pt x="1686" y="1063"/>
                    <a:pt x="1693" y="1057"/>
                    <a:pt x="1700" y="1057"/>
                  </a:cubicBezTo>
                  <a:cubicBezTo>
                    <a:pt x="1705" y="1057"/>
                    <a:pt x="1710" y="1060"/>
                    <a:pt x="1715" y="1065"/>
                  </a:cubicBezTo>
                  <a:cubicBezTo>
                    <a:pt x="1723" y="1065"/>
                    <a:pt x="1736" y="1070"/>
                    <a:pt x="1748" y="1070"/>
                  </a:cubicBezTo>
                  <a:cubicBezTo>
                    <a:pt x="1753" y="1070"/>
                    <a:pt x="1759" y="1069"/>
                    <a:pt x="1763" y="1065"/>
                  </a:cubicBezTo>
                  <a:cubicBezTo>
                    <a:pt x="1763" y="1059"/>
                    <a:pt x="1763" y="1057"/>
                    <a:pt x="1764" y="1057"/>
                  </a:cubicBezTo>
                  <a:cubicBezTo>
                    <a:pt x="1768" y="1057"/>
                    <a:pt x="1774" y="1080"/>
                    <a:pt x="1774" y="1089"/>
                  </a:cubicBezTo>
                  <a:cubicBezTo>
                    <a:pt x="1786" y="1089"/>
                    <a:pt x="1786" y="1077"/>
                    <a:pt x="1798" y="1065"/>
                  </a:cubicBezTo>
                  <a:cubicBezTo>
                    <a:pt x="1798" y="1071"/>
                    <a:pt x="1801" y="1074"/>
                    <a:pt x="1806" y="1074"/>
                  </a:cubicBezTo>
                  <a:cubicBezTo>
                    <a:pt x="1810" y="1074"/>
                    <a:pt x="1816" y="1071"/>
                    <a:pt x="1822" y="1065"/>
                  </a:cubicBezTo>
                  <a:cubicBezTo>
                    <a:pt x="1830" y="1065"/>
                    <a:pt x="1827" y="1054"/>
                    <a:pt x="1832" y="1054"/>
                  </a:cubicBezTo>
                  <a:cubicBezTo>
                    <a:pt x="1834" y="1054"/>
                    <a:pt x="1838" y="1057"/>
                    <a:pt x="1846" y="1065"/>
                  </a:cubicBezTo>
                  <a:cubicBezTo>
                    <a:pt x="1852" y="1071"/>
                    <a:pt x="1861" y="1080"/>
                    <a:pt x="1868" y="1080"/>
                  </a:cubicBezTo>
                  <a:cubicBezTo>
                    <a:pt x="1876" y="1080"/>
                    <a:pt x="1882" y="1071"/>
                    <a:pt x="1882" y="1041"/>
                  </a:cubicBezTo>
                  <a:cubicBezTo>
                    <a:pt x="1882" y="1069"/>
                    <a:pt x="1895" y="1078"/>
                    <a:pt x="1909" y="1078"/>
                  </a:cubicBezTo>
                  <a:cubicBezTo>
                    <a:pt x="1927" y="1078"/>
                    <a:pt x="1947" y="1066"/>
                    <a:pt x="1953" y="1053"/>
                  </a:cubicBezTo>
                  <a:cubicBezTo>
                    <a:pt x="1954" y="1050"/>
                    <a:pt x="1956" y="1049"/>
                    <a:pt x="1958" y="1049"/>
                  </a:cubicBezTo>
                  <a:cubicBezTo>
                    <a:pt x="1967" y="1049"/>
                    <a:pt x="1979" y="1085"/>
                    <a:pt x="1985" y="1085"/>
                  </a:cubicBezTo>
                  <a:cubicBezTo>
                    <a:pt x="1987" y="1085"/>
                    <a:pt x="1989" y="1080"/>
                    <a:pt x="1989" y="1065"/>
                  </a:cubicBezTo>
                  <a:cubicBezTo>
                    <a:pt x="1989" y="1048"/>
                    <a:pt x="1989" y="1026"/>
                    <a:pt x="1997" y="1026"/>
                  </a:cubicBezTo>
                  <a:cubicBezTo>
                    <a:pt x="2000" y="1026"/>
                    <a:pt x="2005" y="1030"/>
                    <a:pt x="2013" y="1041"/>
                  </a:cubicBezTo>
                  <a:cubicBezTo>
                    <a:pt x="2013" y="1041"/>
                    <a:pt x="2036" y="1041"/>
                    <a:pt x="2036" y="1029"/>
                  </a:cubicBezTo>
                  <a:cubicBezTo>
                    <a:pt x="2036" y="1029"/>
                    <a:pt x="2036" y="1053"/>
                    <a:pt x="2036" y="1053"/>
                  </a:cubicBezTo>
                  <a:cubicBezTo>
                    <a:pt x="2036" y="1057"/>
                    <a:pt x="2038" y="1058"/>
                    <a:pt x="2039" y="1058"/>
                  </a:cubicBezTo>
                  <a:cubicBezTo>
                    <a:pt x="2043" y="1058"/>
                    <a:pt x="2048" y="1053"/>
                    <a:pt x="2048" y="1053"/>
                  </a:cubicBezTo>
                  <a:cubicBezTo>
                    <a:pt x="2060" y="1053"/>
                    <a:pt x="2084" y="1077"/>
                    <a:pt x="2096" y="1077"/>
                  </a:cubicBezTo>
                  <a:cubicBezTo>
                    <a:pt x="2084" y="1041"/>
                    <a:pt x="2072" y="1005"/>
                    <a:pt x="2084" y="982"/>
                  </a:cubicBezTo>
                  <a:lnTo>
                    <a:pt x="2084" y="982"/>
                  </a:lnTo>
                  <a:cubicBezTo>
                    <a:pt x="2096" y="982"/>
                    <a:pt x="2096" y="1017"/>
                    <a:pt x="2096" y="1029"/>
                  </a:cubicBezTo>
                  <a:cubicBezTo>
                    <a:pt x="2096" y="1033"/>
                    <a:pt x="2097" y="1035"/>
                    <a:pt x="2099" y="1035"/>
                  </a:cubicBezTo>
                  <a:cubicBezTo>
                    <a:pt x="2104" y="1035"/>
                    <a:pt x="2112" y="1029"/>
                    <a:pt x="2120" y="1029"/>
                  </a:cubicBezTo>
                  <a:cubicBezTo>
                    <a:pt x="2120" y="1029"/>
                    <a:pt x="2128" y="1055"/>
                    <a:pt x="2131" y="1055"/>
                  </a:cubicBezTo>
                  <a:cubicBezTo>
                    <a:pt x="2131" y="1055"/>
                    <a:pt x="2132" y="1055"/>
                    <a:pt x="2132" y="1053"/>
                  </a:cubicBezTo>
                  <a:cubicBezTo>
                    <a:pt x="2132" y="1053"/>
                    <a:pt x="2132" y="1029"/>
                    <a:pt x="2144" y="1029"/>
                  </a:cubicBezTo>
                  <a:cubicBezTo>
                    <a:pt x="2155" y="1041"/>
                    <a:pt x="2167" y="1065"/>
                    <a:pt x="2179" y="1065"/>
                  </a:cubicBezTo>
                  <a:cubicBezTo>
                    <a:pt x="2167" y="1041"/>
                    <a:pt x="2227" y="1041"/>
                    <a:pt x="2239" y="1041"/>
                  </a:cubicBezTo>
                  <a:cubicBezTo>
                    <a:pt x="2239" y="1041"/>
                    <a:pt x="2239" y="1005"/>
                    <a:pt x="2239" y="994"/>
                  </a:cubicBezTo>
                  <a:cubicBezTo>
                    <a:pt x="2239" y="992"/>
                    <a:pt x="2239" y="992"/>
                    <a:pt x="2239" y="992"/>
                  </a:cubicBezTo>
                  <a:cubicBezTo>
                    <a:pt x="2241" y="992"/>
                    <a:pt x="2251" y="1031"/>
                    <a:pt x="2251" y="1041"/>
                  </a:cubicBezTo>
                  <a:cubicBezTo>
                    <a:pt x="2251" y="1031"/>
                    <a:pt x="2251" y="1014"/>
                    <a:pt x="2257" y="1014"/>
                  </a:cubicBezTo>
                  <a:cubicBezTo>
                    <a:pt x="2258" y="1014"/>
                    <a:pt x="2260" y="1015"/>
                    <a:pt x="2263" y="1017"/>
                  </a:cubicBezTo>
                  <a:cubicBezTo>
                    <a:pt x="2275" y="1029"/>
                    <a:pt x="2263" y="1053"/>
                    <a:pt x="2275" y="1053"/>
                  </a:cubicBezTo>
                  <a:cubicBezTo>
                    <a:pt x="2275" y="1054"/>
                    <a:pt x="2275" y="1055"/>
                    <a:pt x="2275" y="1055"/>
                  </a:cubicBezTo>
                  <a:cubicBezTo>
                    <a:pt x="2275" y="1055"/>
                    <a:pt x="2275" y="1016"/>
                    <a:pt x="2283" y="1016"/>
                  </a:cubicBezTo>
                  <a:cubicBezTo>
                    <a:pt x="2284" y="1016"/>
                    <a:pt x="2285" y="1016"/>
                    <a:pt x="2286" y="1017"/>
                  </a:cubicBezTo>
                  <a:cubicBezTo>
                    <a:pt x="2296" y="1017"/>
                    <a:pt x="2305" y="1048"/>
                    <a:pt x="2309" y="1048"/>
                  </a:cubicBezTo>
                  <a:cubicBezTo>
                    <a:pt x="2310" y="1048"/>
                    <a:pt x="2310" y="1046"/>
                    <a:pt x="2310" y="1041"/>
                  </a:cubicBezTo>
                  <a:lnTo>
                    <a:pt x="2310" y="1005"/>
                  </a:lnTo>
                  <a:lnTo>
                    <a:pt x="2322" y="1005"/>
                  </a:lnTo>
                  <a:cubicBezTo>
                    <a:pt x="2322" y="1005"/>
                    <a:pt x="2322" y="1065"/>
                    <a:pt x="2322" y="1065"/>
                  </a:cubicBezTo>
                  <a:lnTo>
                    <a:pt x="2346" y="1065"/>
                  </a:lnTo>
                  <a:cubicBezTo>
                    <a:pt x="2346" y="1053"/>
                    <a:pt x="2346" y="1053"/>
                    <a:pt x="2346" y="1041"/>
                  </a:cubicBezTo>
                  <a:cubicBezTo>
                    <a:pt x="2352" y="1047"/>
                    <a:pt x="2358" y="1050"/>
                    <a:pt x="2364" y="1050"/>
                  </a:cubicBezTo>
                  <a:cubicBezTo>
                    <a:pt x="2370" y="1050"/>
                    <a:pt x="2376" y="1047"/>
                    <a:pt x="2382" y="1041"/>
                  </a:cubicBezTo>
                  <a:cubicBezTo>
                    <a:pt x="2405" y="1041"/>
                    <a:pt x="2405" y="1029"/>
                    <a:pt x="2382" y="1005"/>
                  </a:cubicBezTo>
                  <a:cubicBezTo>
                    <a:pt x="2394" y="1005"/>
                    <a:pt x="2417" y="1017"/>
                    <a:pt x="2417" y="1029"/>
                  </a:cubicBezTo>
                  <a:cubicBezTo>
                    <a:pt x="2417" y="1046"/>
                    <a:pt x="2423" y="1063"/>
                    <a:pt x="2431" y="1063"/>
                  </a:cubicBezTo>
                  <a:cubicBezTo>
                    <a:pt x="2434" y="1063"/>
                    <a:pt x="2438" y="1060"/>
                    <a:pt x="2441" y="1053"/>
                  </a:cubicBezTo>
                  <a:cubicBezTo>
                    <a:pt x="2453" y="1041"/>
                    <a:pt x="2453" y="1041"/>
                    <a:pt x="2465" y="1029"/>
                  </a:cubicBezTo>
                  <a:lnTo>
                    <a:pt x="2477" y="1029"/>
                  </a:lnTo>
                  <a:cubicBezTo>
                    <a:pt x="2477" y="1029"/>
                    <a:pt x="2477" y="1017"/>
                    <a:pt x="2477" y="1017"/>
                  </a:cubicBezTo>
                  <a:lnTo>
                    <a:pt x="2513" y="1017"/>
                  </a:lnTo>
                  <a:cubicBezTo>
                    <a:pt x="2521" y="1017"/>
                    <a:pt x="2529" y="1007"/>
                    <a:pt x="2533" y="1007"/>
                  </a:cubicBezTo>
                  <a:cubicBezTo>
                    <a:pt x="2535" y="1007"/>
                    <a:pt x="2536" y="1009"/>
                    <a:pt x="2536" y="1017"/>
                  </a:cubicBezTo>
                  <a:cubicBezTo>
                    <a:pt x="2542" y="1023"/>
                    <a:pt x="2551" y="1026"/>
                    <a:pt x="2559" y="1026"/>
                  </a:cubicBezTo>
                  <a:cubicBezTo>
                    <a:pt x="2566" y="1026"/>
                    <a:pt x="2572" y="1023"/>
                    <a:pt x="2572" y="1017"/>
                  </a:cubicBezTo>
                  <a:cubicBezTo>
                    <a:pt x="2572" y="1005"/>
                    <a:pt x="2572" y="994"/>
                    <a:pt x="2560" y="994"/>
                  </a:cubicBezTo>
                  <a:lnTo>
                    <a:pt x="2584" y="994"/>
                  </a:lnTo>
                  <a:cubicBezTo>
                    <a:pt x="2584" y="1005"/>
                    <a:pt x="2596" y="1017"/>
                    <a:pt x="2596" y="1029"/>
                  </a:cubicBezTo>
                  <a:cubicBezTo>
                    <a:pt x="2604" y="1029"/>
                    <a:pt x="2612" y="1019"/>
                    <a:pt x="2620" y="1019"/>
                  </a:cubicBezTo>
                  <a:cubicBezTo>
                    <a:pt x="2624" y="1019"/>
                    <a:pt x="2628" y="1021"/>
                    <a:pt x="2632" y="1029"/>
                  </a:cubicBezTo>
                  <a:cubicBezTo>
                    <a:pt x="2632" y="1038"/>
                    <a:pt x="2638" y="1066"/>
                    <a:pt x="2642" y="1066"/>
                  </a:cubicBezTo>
                  <a:cubicBezTo>
                    <a:pt x="2643" y="1066"/>
                    <a:pt x="2644" y="1062"/>
                    <a:pt x="2644" y="1053"/>
                  </a:cubicBezTo>
                  <a:cubicBezTo>
                    <a:pt x="2652" y="1027"/>
                    <a:pt x="2655" y="1008"/>
                    <a:pt x="2660" y="1008"/>
                  </a:cubicBezTo>
                  <a:cubicBezTo>
                    <a:pt x="2662" y="1008"/>
                    <a:pt x="2664" y="1011"/>
                    <a:pt x="2667" y="1017"/>
                  </a:cubicBezTo>
                  <a:cubicBezTo>
                    <a:pt x="2679" y="1041"/>
                    <a:pt x="2667" y="1041"/>
                    <a:pt x="2679" y="1053"/>
                  </a:cubicBezTo>
                  <a:cubicBezTo>
                    <a:pt x="2691" y="1059"/>
                    <a:pt x="2700" y="1062"/>
                    <a:pt x="2706" y="1062"/>
                  </a:cubicBezTo>
                  <a:cubicBezTo>
                    <a:pt x="2712" y="1062"/>
                    <a:pt x="2715" y="1059"/>
                    <a:pt x="2715" y="1053"/>
                  </a:cubicBezTo>
                  <a:cubicBezTo>
                    <a:pt x="2715" y="1042"/>
                    <a:pt x="2715" y="1004"/>
                    <a:pt x="2723" y="1004"/>
                  </a:cubicBezTo>
                  <a:cubicBezTo>
                    <a:pt x="2724" y="1004"/>
                    <a:pt x="2726" y="1004"/>
                    <a:pt x="2727" y="1005"/>
                  </a:cubicBezTo>
                  <a:cubicBezTo>
                    <a:pt x="2739" y="1017"/>
                    <a:pt x="2727" y="1041"/>
                    <a:pt x="2727" y="1053"/>
                  </a:cubicBezTo>
                  <a:lnTo>
                    <a:pt x="2739" y="1017"/>
                  </a:lnTo>
                  <a:cubicBezTo>
                    <a:pt x="2743" y="1010"/>
                    <a:pt x="2745" y="1007"/>
                    <a:pt x="2747" y="1007"/>
                  </a:cubicBezTo>
                  <a:cubicBezTo>
                    <a:pt x="2751" y="1007"/>
                    <a:pt x="2751" y="1021"/>
                    <a:pt x="2751" y="1029"/>
                  </a:cubicBezTo>
                  <a:cubicBezTo>
                    <a:pt x="2751" y="1029"/>
                    <a:pt x="2768" y="1055"/>
                    <a:pt x="2781" y="1055"/>
                  </a:cubicBezTo>
                  <a:cubicBezTo>
                    <a:pt x="2783" y="1055"/>
                    <a:pt x="2785" y="1055"/>
                    <a:pt x="2786" y="1053"/>
                  </a:cubicBezTo>
                  <a:cubicBezTo>
                    <a:pt x="2798" y="1053"/>
                    <a:pt x="2786" y="982"/>
                    <a:pt x="2798" y="982"/>
                  </a:cubicBezTo>
                  <a:cubicBezTo>
                    <a:pt x="2810" y="982"/>
                    <a:pt x="2798" y="1005"/>
                    <a:pt x="2810" y="1017"/>
                  </a:cubicBezTo>
                  <a:cubicBezTo>
                    <a:pt x="2810" y="1017"/>
                    <a:pt x="2822" y="1029"/>
                    <a:pt x="2822" y="1041"/>
                  </a:cubicBezTo>
                  <a:cubicBezTo>
                    <a:pt x="2833" y="1041"/>
                    <a:pt x="2853" y="1079"/>
                    <a:pt x="2857" y="1079"/>
                  </a:cubicBezTo>
                  <a:cubicBezTo>
                    <a:pt x="2858" y="1079"/>
                    <a:pt x="2858" y="1078"/>
                    <a:pt x="2858" y="1077"/>
                  </a:cubicBezTo>
                  <a:cubicBezTo>
                    <a:pt x="2868" y="1067"/>
                    <a:pt x="2877" y="1050"/>
                    <a:pt x="2881" y="1050"/>
                  </a:cubicBezTo>
                  <a:cubicBezTo>
                    <a:pt x="2881" y="1050"/>
                    <a:pt x="2882" y="1051"/>
                    <a:pt x="2882" y="1053"/>
                  </a:cubicBezTo>
                  <a:cubicBezTo>
                    <a:pt x="2882" y="1065"/>
                    <a:pt x="2882" y="1077"/>
                    <a:pt x="2882" y="1077"/>
                  </a:cubicBezTo>
                  <a:cubicBezTo>
                    <a:pt x="2894" y="1077"/>
                    <a:pt x="2917" y="1029"/>
                    <a:pt x="2929" y="1029"/>
                  </a:cubicBezTo>
                  <a:cubicBezTo>
                    <a:pt x="2931" y="1028"/>
                    <a:pt x="2933" y="1028"/>
                    <a:pt x="2934" y="1028"/>
                  </a:cubicBezTo>
                  <a:cubicBezTo>
                    <a:pt x="2953" y="1028"/>
                    <a:pt x="2954" y="1089"/>
                    <a:pt x="2965" y="1089"/>
                  </a:cubicBezTo>
                  <a:cubicBezTo>
                    <a:pt x="2968" y="1089"/>
                    <a:pt x="2970" y="1087"/>
                    <a:pt x="2970" y="1085"/>
                  </a:cubicBezTo>
                  <a:lnTo>
                    <a:pt x="2970" y="1085"/>
                  </a:lnTo>
                  <a:cubicBezTo>
                    <a:pt x="2972" y="1087"/>
                    <a:pt x="2974" y="1089"/>
                    <a:pt x="2977" y="1089"/>
                  </a:cubicBezTo>
                  <a:cubicBezTo>
                    <a:pt x="2985" y="1089"/>
                    <a:pt x="2993" y="1083"/>
                    <a:pt x="3001" y="1083"/>
                  </a:cubicBezTo>
                  <a:cubicBezTo>
                    <a:pt x="3005" y="1083"/>
                    <a:pt x="3009" y="1085"/>
                    <a:pt x="3013" y="1089"/>
                  </a:cubicBezTo>
                  <a:cubicBezTo>
                    <a:pt x="3025" y="1089"/>
                    <a:pt x="3013" y="1089"/>
                    <a:pt x="3025" y="1077"/>
                  </a:cubicBezTo>
                  <a:cubicBezTo>
                    <a:pt x="3025" y="1073"/>
                    <a:pt x="3026" y="1072"/>
                    <a:pt x="3028" y="1072"/>
                  </a:cubicBezTo>
                  <a:cubicBezTo>
                    <a:pt x="3031" y="1072"/>
                    <a:pt x="3037" y="1077"/>
                    <a:pt x="3037" y="1077"/>
                  </a:cubicBezTo>
                  <a:cubicBezTo>
                    <a:pt x="3042" y="1083"/>
                    <a:pt x="3051" y="1086"/>
                    <a:pt x="3060" y="1086"/>
                  </a:cubicBezTo>
                  <a:cubicBezTo>
                    <a:pt x="3069" y="1086"/>
                    <a:pt x="3078" y="1083"/>
                    <a:pt x="3084" y="1077"/>
                  </a:cubicBezTo>
                  <a:cubicBezTo>
                    <a:pt x="3084" y="1077"/>
                    <a:pt x="3099" y="1046"/>
                    <a:pt x="3105" y="1046"/>
                  </a:cubicBezTo>
                  <a:cubicBezTo>
                    <a:pt x="3107" y="1046"/>
                    <a:pt x="3108" y="1048"/>
                    <a:pt x="3108" y="1053"/>
                  </a:cubicBezTo>
                  <a:cubicBezTo>
                    <a:pt x="3099" y="1062"/>
                    <a:pt x="3097" y="1100"/>
                    <a:pt x="3107" y="1100"/>
                  </a:cubicBezTo>
                  <a:cubicBezTo>
                    <a:pt x="3110" y="1100"/>
                    <a:pt x="3114" y="1097"/>
                    <a:pt x="3120" y="1089"/>
                  </a:cubicBezTo>
                  <a:cubicBezTo>
                    <a:pt x="3128" y="1063"/>
                    <a:pt x="3143" y="1038"/>
                    <a:pt x="3150" y="1038"/>
                  </a:cubicBezTo>
                  <a:cubicBezTo>
                    <a:pt x="3154" y="1038"/>
                    <a:pt x="3156" y="1043"/>
                    <a:pt x="3156" y="1053"/>
                  </a:cubicBezTo>
                  <a:cubicBezTo>
                    <a:pt x="3157" y="1057"/>
                    <a:pt x="3158" y="1060"/>
                    <a:pt x="3158" y="1063"/>
                  </a:cubicBezTo>
                  <a:lnTo>
                    <a:pt x="3158" y="1063"/>
                  </a:lnTo>
                  <a:cubicBezTo>
                    <a:pt x="3157" y="1068"/>
                    <a:pt x="3156" y="1073"/>
                    <a:pt x="3156" y="1077"/>
                  </a:cubicBezTo>
                  <a:cubicBezTo>
                    <a:pt x="3156" y="1080"/>
                    <a:pt x="3157" y="1082"/>
                    <a:pt x="3158" y="1082"/>
                  </a:cubicBezTo>
                  <a:cubicBezTo>
                    <a:pt x="3159" y="1082"/>
                    <a:pt x="3160" y="1081"/>
                    <a:pt x="3162" y="1080"/>
                  </a:cubicBezTo>
                  <a:lnTo>
                    <a:pt x="3162" y="1080"/>
                  </a:lnTo>
                  <a:cubicBezTo>
                    <a:pt x="3164" y="1096"/>
                    <a:pt x="3163" y="1104"/>
                    <a:pt x="3179" y="1113"/>
                  </a:cubicBezTo>
                  <a:cubicBezTo>
                    <a:pt x="3187" y="1113"/>
                    <a:pt x="3190" y="1107"/>
                    <a:pt x="3194" y="1107"/>
                  </a:cubicBezTo>
                  <a:cubicBezTo>
                    <a:pt x="3197" y="1107"/>
                    <a:pt x="3199" y="1109"/>
                    <a:pt x="3203" y="1113"/>
                  </a:cubicBezTo>
                  <a:cubicBezTo>
                    <a:pt x="3203" y="1113"/>
                    <a:pt x="3203" y="1136"/>
                    <a:pt x="3215" y="1136"/>
                  </a:cubicBezTo>
                  <a:cubicBezTo>
                    <a:pt x="3215" y="1136"/>
                    <a:pt x="3215" y="1124"/>
                    <a:pt x="3227" y="1124"/>
                  </a:cubicBezTo>
                  <a:cubicBezTo>
                    <a:pt x="3229" y="1117"/>
                    <a:pt x="3231" y="1114"/>
                    <a:pt x="3233" y="1114"/>
                  </a:cubicBezTo>
                  <a:cubicBezTo>
                    <a:pt x="3239" y="1114"/>
                    <a:pt x="3241" y="1160"/>
                    <a:pt x="3251" y="1160"/>
                  </a:cubicBezTo>
                  <a:cubicBezTo>
                    <a:pt x="3261" y="1160"/>
                    <a:pt x="3262" y="1104"/>
                    <a:pt x="3269" y="1104"/>
                  </a:cubicBezTo>
                  <a:cubicBezTo>
                    <a:pt x="3271" y="1104"/>
                    <a:pt x="3273" y="1106"/>
                    <a:pt x="3275" y="1113"/>
                  </a:cubicBezTo>
                  <a:cubicBezTo>
                    <a:pt x="3281" y="1136"/>
                    <a:pt x="3281" y="1142"/>
                    <a:pt x="3281" y="1142"/>
                  </a:cubicBezTo>
                  <a:cubicBezTo>
                    <a:pt x="3281" y="1142"/>
                    <a:pt x="3281" y="1136"/>
                    <a:pt x="3287" y="1136"/>
                  </a:cubicBezTo>
                  <a:cubicBezTo>
                    <a:pt x="3297" y="1142"/>
                    <a:pt x="3298" y="1147"/>
                    <a:pt x="3296" y="1152"/>
                  </a:cubicBezTo>
                  <a:lnTo>
                    <a:pt x="3296" y="1152"/>
                  </a:lnTo>
                  <a:cubicBezTo>
                    <a:pt x="3301" y="1148"/>
                    <a:pt x="3306" y="1148"/>
                    <a:pt x="3310" y="1148"/>
                  </a:cubicBezTo>
                  <a:cubicBezTo>
                    <a:pt x="3319" y="1148"/>
                    <a:pt x="3328" y="1148"/>
                    <a:pt x="3334" y="1124"/>
                  </a:cubicBezTo>
                  <a:cubicBezTo>
                    <a:pt x="3334" y="1148"/>
                    <a:pt x="3358" y="1148"/>
                    <a:pt x="3370" y="1148"/>
                  </a:cubicBezTo>
                  <a:cubicBezTo>
                    <a:pt x="3370" y="1154"/>
                    <a:pt x="3373" y="1157"/>
                    <a:pt x="3377" y="1157"/>
                  </a:cubicBezTo>
                  <a:cubicBezTo>
                    <a:pt x="3382" y="1157"/>
                    <a:pt x="3388" y="1154"/>
                    <a:pt x="3394" y="1148"/>
                  </a:cubicBezTo>
                  <a:cubicBezTo>
                    <a:pt x="3394" y="1148"/>
                    <a:pt x="3405" y="1126"/>
                    <a:pt x="3406" y="1125"/>
                  </a:cubicBezTo>
                  <a:lnTo>
                    <a:pt x="3406" y="1125"/>
                  </a:lnTo>
                  <a:cubicBezTo>
                    <a:pt x="3394" y="1148"/>
                    <a:pt x="3394" y="1172"/>
                    <a:pt x="3394" y="1196"/>
                  </a:cubicBezTo>
                  <a:cubicBezTo>
                    <a:pt x="3394" y="1184"/>
                    <a:pt x="3406" y="1172"/>
                    <a:pt x="3418" y="1160"/>
                  </a:cubicBezTo>
                  <a:cubicBezTo>
                    <a:pt x="3418" y="1140"/>
                    <a:pt x="3426" y="1110"/>
                    <a:pt x="3436" y="1110"/>
                  </a:cubicBezTo>
                  <a:cubicBezTo>
                    <a:pt x="3438" y="1110"/>
                    <a:pt x="3440" y="1111"/>
                    <a:pt x="3441" y="1113"/>
                  </a:cubicBezTo>
                  <a:cubicBezTo>
                    <a:pt x="3429" y="1124"/>
                    <a:pt x="3429" y="1148"/>
                    <a:pt x="3429" y="1172"/>
                  </a:cubicBezTo>
                  <a:cubicBezTo>
                    <a:pt x="3429" y="1174"/>
                    <a:pt x="3430" y="1175"/>
                    <a:pt x="3431" y="1175"/>
                  </a:cubicBezTo>
                  <a:cubicBezTo>
                    <a:pt x="3434" y="1175"/>
                    <a:pt x="3441" y="1158"/>
                    <a:pt x="3441" y="1148"/>
                  </a:cubicBezTo>
                  <a:cubicBezTo>
                    <a:pt x="3453" y="1148"/>
                    <a:pt x="3453" y="1148"/>
                    <a:pt x="3465" y="1160"/>
                  </a:cubicBezTo>
                  <a:lnTo>
                    <a:pt x="3465" y="1184"/>
                  </a:lnTo>
                  <a:cubicBezTo>
                    <a:pt x="3465" y="1185"/>
                    <a:pt x="3465" y="1186"/>
                    <a:pt x="3466" y="1186"/>
                  </a:cubicBezTo>
                  <a:cubicBezTo>
                    <a:pt x="3468" y="1186"/>
                    <a:pt x="3478" y="1148"/>
                    <a:pt x="3489" y="1148"/>
                  </a:cubicBezTo>
                  <a:cubicBezTo>
                    <a:pt x="3489" y="1160"/>
                    <a:pt x="3489" y="1172"/>
                    <a:pt x="3489" y="1172"/>
                  </a:cubicBezTo>
                  <a:cubicBezTo>
                    <a:pt x="3489" y="1172"/>
                    <a:pt x="3489" y="1184"/>
                    <a:pt x="3501" y="1184"/>
                  </a:cubicBezTo>
                  <a:lnTo>
                    <a:pt x="3525" y="1184"/>
                  </a:lnTo>
                  <a:cubicBezTo>
                    <a:pt x="3534" y="1184"/>
                    <a:pt x="3528" y="1199"/>
                    <a:pt x="3538" y="1199"/>
                  </a:cubicBezTo>
                  <a:cubicBezTo>
                    <a:pt x="3540" y="1199"/>
                    <a:pt x="3544" y="1198"/>
                    <a:pt x="3548" y="1196"/>
                  </a:cubicBezTo>
                  <a:cubicBezTo>
                    <a:pt x="3548" y="1196"/>
                    <a:pt x="3553" y="1192"/>
                    <a:pt x="3556" y="1186"/>
                  </a:cubicBezTo>
                  <a:lnTo>
                    <a:pt x="3556" y="1186"/>
                  </a:lnTo>
                  <a:cubicBezTo>
                    <a:pt x="3549" y="1211"/>
                    <a:pt x="3550" y="1221"/>
                    <a:pt x="3560" y="1232"/>
                  </a:cubicBezTo>
                  <a:lnTo>
                    <a:pt x="3560" y="1208"/>
                  </a:lnTo>
                  <a:cubicBezTo>
                    <a:pt x="3570" y="1208"/>
                    <a:pt x="3587" y="1223"/>
                    <a:pt x="3600" y="1223"/>
                  </a:cubicBezTo>
                  <a:cubicBezTo>
                    <a:pt x="3603" y="1223"/>
                    <a:pt x="3606" y="1222"/>
                    <a:pt x="3608" y="1220"/>
                  </a:cubicBezTo>
                  <a:cubicBezTo>
                    <a:pt x="3618" y="1209"/>
                    <a:pt x="3611" y="1182"/>
                    <a:pt x="3616" y="1182"/>
                  </a:cubicBezTo>
                  <a:lnTo>
                    <a:pt x="3616" y="1182"/>
                  </a:lnTo>
                  <a:cubicBezTo>
                    <a:pt x="3617" y="1182"/>
                    <a:pt x="3618" y="1182"/>
                    <a:pt x="3620" y="1184"/>
                  </a:cubicBezTo>
                  <a:cubicBezTo>
                    <a:pt x="3632" y="1184"/>
                    <a:pt x="3632" y="1208"/>
                    <a:pt x="3632" y="1220"/>
                  </a:cubicBezTo>
                  <a:cubicBezTo>
                    <a:pt x="3644" y="1232"/>
                    <a:pt x="3668" y="1255"/>
                    <a:pt x="3679" y="1255"/>
                  </a:cubicBezTo>
                  <a:cubicBezTo>
                    <a:pt x="3691" y="1255"/>
                    <a:pt x="3703" y="1232"/>
                    <a:pt x="3715" y="1232"/>
                  </a:cubicBezTo>
                  <a:cubicBezTo>
                    <a:pt x="3718" y="1235"/>
                    <a:pt x="3721" y="1236"/>
                    <a:pt x="3724" y="1236"/>
                  </a:cubicBezTo>
                  <a:cubicBezTo>
                    <a:pt x="3733" y="1236"/>
                    <a:pt x="3742" y="1223"/>
                    <a:pt x="3751" y="1196"/>
                  </a:cubicBezTo>
                  <a:cubicBezTo>
                    <a:pt x="3751" y="1205"/>
                    <a:pt x="3759" y="1253"/>
                    <a:pt x="3768" y="1253"/>
                  </a:cubicBezTo>
                  <a:cubicBezTo>
                    <a:pt x="3770" y="1253"/>
                    <a:pt x="3772" y="1251"/>
                    <a:pt x="3775" y="1244"/>
                  </a:cubicBezTo>
                  <a:cubicBezTo>
                    <a:pt x="3787" y="1220"/>
                    <a:pt x="3763" y="1184"/>
                    <a:pt x="3763" y="1160"/>
                  </a:cubicBezTo>
                  <a:lnTo>
                    <a:pt x="3763" y="1160"/>
                  </a:lnTo>
                  <a:lnTo>
                    <a:pt x="3787" y="1208"/>
                  </a:lnTo>
                  <a:cubicBezTo>
                    <a:pt x="3787" y="1232"/>
                    <a:pt x="3799" y="1255"/>
                    <a:pt x="3799" y="1291"/>
                  </a:cubicBezTo>
                  <a:cubicBezTo>
                    <a:pt x="3799" y="1244"/>
                    <a:pt x="3822" y="1267"/>
                    <a:pt x="3846" y="1244"/>
                  </a:cubicBezTo>
                  <a:cubicBezTo>
                    <a:pt x="3858" y="1244"/>
                    <a:pt x="3858" y="1244"/>
                    <a:pt x="3858" y="1279"/>
                  </a:cubicBezTo>
                  <a:cubicBezTo>
                    <a:pt x="3858" y="1297"/>
                    <a:pt x="3861" y="1300"/>
                    <a:pt x="3864" y="1300"/>
                  </a:cubicBezTo>
                  <a:cubicBezTo>
                    <a:pt x="3865" y="1300"/>
                    <a:pt x="3867" y="1299"/>
                    <a:pt x="3868" y="1299"/>
                  </a:cubicBezTo>
                  <a:cubicBezTo>
                    <a:pt x="3869" y="1299"/>
                    <a:pt x="3870" y="1300"/>
                    <a:pt x="3870" y="1303"/>
                  </a:cubicBezTo>
                  <a:lnTo>
                    <a:pt x="3870" y="1208"/>
                  </a:lnTo>
                  <a:cubicBezTo>
                    <a:pt x="3881" y="1208"/>
                    <a:pt x="3892" y="1269"/>
                    <a:pt x="3894" y="1269"/>
                  </a:cubicBezTo>
                  <a:cubicBezTo>
                    <a:pt x="3894" y="1269"/>
                    <a:pt x="3894" y="1268"/>
                    <a:pt x="3894" y="1267"/>
                  </a:cubicBezTo>
                  <a:cubicBezTo>
                    <a:pt x="3894" y="1267"/>
                    <a:pt x="3910" y="1226"/>
                    <a:pt x="3930" y="1226"/>
                  </a:cubicBezTo>
                  <a:cubicBezTo>
                    <a:pt x="3933" y="1226"/>
                    <a:pt x="3937" y="1228"/>
                    <a:pt x="3941" y="1232"/>
                  </a:cubicBezTo>
                  <a:cubicBezTo>
                    <a:pt x="3948" y="1245"/>
                    <a:pt x="3967" y="1259"/>
                    <a:pt x="3982" y="1259"/>
                  </a:cubicBezTo>
                  <a:cubicBezTo>
                    <a:pt x="3992" y="1259"/>
                    <a:pt x="4001" y="1252"/>
                    <a:pt x="4001" y="1232"/>
                  </a:cubicBezTo>
                  <a:cubicBezTo>
                    <a:pt x="4001" y="1220"/>
                    <a:pt x="4037" y="1232"/>
                    <a:pt x="4037" y="1208"/>
                  </a:cubicBezTo>
                  <a:cubicBezTo>
                    <a:pt x="4037" y="1198"/>
                    <a:pt x="4038" y="1195"/>
                    <a:pt x="4041" y="1195"/>
                  </a:cubicBezTo>
                  <a:cubicBezTo>
                    <a:pt x="4049" y="1195"/>
                    <a:pt x="4064" y="1220"/>
                    <a:pt x="4072" y="1220"/>
                  </a:cubicBezTo>
                  <a:cubicBezTo>
                    <a:pt x="4084" y="1220"/>
                    <a:pt x="4084" y="1196"/>
                    <a:pt x="4096" y="1196"/>
                  </a:cubicBezTo>
                  <a:cubicBezTo>
                    <a:pt x="4099" y="1193"/>
                    <a:pt x="4102" y="1191"/>
                    <a:pt x="4104" y="1191"/>
                  </a:cubicBezTo>
                  <a:cubicBezTo>
                    <a:pt x="4109" y="1191"/>
                    <a:pt x="4111" y="1202"/>
                    <a:pt x="4120" y="1220"/>
                  </a:cubicBezTo>
                  <a:cubicBezTo>
                    <a:pt x="4120" y="1222"/>
                    <a:pt x="4120" y="1223"/>
                    <a:pt x="4121" y="1223"/>
                  </a:cubicBezTo>
                  <a:cubicBezTo>
                    <a:pt x="4124" y="1223"/>
                    <a:pt x="4132" y="1206"/>
                    <a:pt x="4132" y="1196"/>
                  </a:cubicBezTo>
                  <a:lnTo>
                    <a:pt x="4144" y="1196"/>
                  </a:lnTo>
                  <a:cubicBezTo>
                    <a:pt x="4154" y="1196"/>
                    <a:pt x="4115" y="1139"/>
                    <a:pt x="4128" y="1139"/>
                  </a:cubicBezTo>
                  <a:cubicBezTo>
                    <a:pt x="4130" y="1139"/>
                    <a:pt x="4135" y="1142"/>
                    <a:pt x="4144" y="1148"/>
                  </a:cubicBezTo>
                  <a:cubicBezTo>
                    <a:pt x="4154" y="1155"/>
                    <a:pt x="4164" y="1158"/>
                    <a:pt x="4172" y="1158"/>
                  </a:cubicBezTo>
                  <a:cubicBezTo>
                    <a:pt x="4190" y="1158"/>
                    <a:pt x="4200" y="1141"/>
                    <a:pt x="4191" y="1124"/>
                  </a:cubicBezTo>
                  <a:cubicBezTo>
                    <a:pt x="4183" y="1116"/>
                    <a:pt x="4181" y="1102"/>
                    <a:pt x="4196" y="1102"/>
                  </a:cubicBezTo>
                  <a:cubicBezTo>
                    <a:pt x="4202" y="1102"/>
                    <a:pt x="4212" y="1105"/>
                    <a:pt x="4227" y="1113"/>
                  </a:cubicBezTo>
                  <a:cubicBezTo>
                    <a:pt x="4232" y="1116"/>
                    <a:pt x="4236" y="1117"/>
                    <a:pt x="4239" y="1117"/>
                  </a:cubicBezTo>
                  <a:cubicBezTo>
                    <a:pt x="4253" y="1117"/>
                    <a:pt x="4236" y="1075"/>
                    <a:pt x="4256" y="1075"/>
                  </a:cubicBezTo>
                  <a:cubicBezTo>
                    <a:pt x="4258" y="1075"/>
                    <a:pt x="4260" y="1076"/>
                    <a:pt x="4263" y="1077"/>
                  </a:cubicBezTo>
                  <a:cubicBezTo>
                    <a:pt x="4244" y="1068"/>
                    <a:pt x="4226" y="1015"/>
                    <a:pt x="4241" y="1015"/>
                  </a:cubicBezTo>
                  <a:cubicBezTo>
                    <a:pt x="4245" y="1015"/>
                    <a:pt x="4252" y="1019"/>
                    <a:pt x="4263" y="1029"/>
                  </a:cubicBezTo>
                  <a:cubicBezTo>
                    <a:pt x="4273" y="1046"/>
                    <a:pt x="4279" y="1053"/>
                    <a:pt x="4283" y="1053"/>
                  </a:cubicBezTo>
                  <a:cubicBezTo>
                    <a:pt x="4293" y="1053"/>
                    <a:pt x="4287" y="1014"/>
                    <a:pt x="4287" y="1005"/>
                  </a:cubicBezTo>
                  <a:cubicBezTo>
                    <a:pt x="4287" y="994"/>
                    <a:pt x="4299" y="982"/>
                    <a:pt x="4310" y="982"/>
                  </a:cubicBezTo>
                  <a:lnTo>
                    <a:pt x="4322" y="982"/>
                  </a:lnTo>
                  <a:cubicBezTo>
                    <a:pt x="4322" y="982"/>
                    <a:pt x="4334" y="934"/>
                    <a:pt x="4310" y="934"/>
                  </a:cubicBezTo>
                  <a:cubicBezTo>
                    <a:pt x="4326" y="934"/>
                    <a:pt x="4337" y="939"/>
                    <a:pt x="4346" y="939"/>
                  </a:cubicBezTo>
                  <a:cubicBezTo>
                    <a:pt x="4350" y="939"/>
                    <a:pt x="4354" y="938"/>
                    <a:pt x="4358" y="934"/>
                  </a:cubicBezTo>
                  <a:cubicBezTo>
                    <a:pt x="4370" y="910"/>
                    <a:pt x="4334" y="898"/>
                    <a:pt x="4358" y="898"/>
                  </a:cubicBezTo>
                  <a:cubicBezTo>
                    <a:pt x="4358" y="898"/>
                    <a:pt x="4358" y="886"/>
                    <a:pt x="4346" y="886"/>
                  </a:cubicBezTo>
                  <a:cubicBezTo>
                    <a:pt x="4334" y="874"/>
                    <a:pt x="4346" y="874"/>
                    <a:pt x="4346" y="874"/>
                  </a:cubicBezTo>
                  <a:cubicBezTo>
                    <a:pt x="4346" y="863"/>
                    <a:pt x="4382" y="839"/>
                    <a:pt x="4334" y="827"/>
                  </a:cubicBezTo>
                  <a:lnTo>
                    <a:pt x="4334" y="827"/>
                  </a:lnTo>
                  <a:cubicBezTo>
                    <a:pt x="4335" y="827"/>
                    <a:pt x="4356" y="832"/>
                    <a:pt x="4366" y="832"/>
                  </a:cubicBezTo>
                  <a:cubicBezTo>
                    <a:pt x="4371" y="832"/>
                    <a:pt x="4374" y="831"/>
                    <a:pt x="4370" y="827"/>
                  </a:cubicBezTo>
                  <a:cubicBezTo>
                    <a:pt x="4346" y="815"/>
                    <a:pt x="4346" y="815"/>
                    <a:pt x="4346" y="803"/>
                  </a:cubicBezTo>
                  <a:lnTo>
                    <a:pt x="4346" y="803"/>
                  </a:lnTo>
                  <a:cubicBezTo>
                    <a:pt x="4346" y="809"/>
                    <a:pt x="4355" y="812"/>
                    <a:pt x="4366" y="812"/>
                  </a:cubicBezTo>
                  <a:cubicBezTo>
                    <a:pt x="4376" y="812"/>
                    <a:pt x="4388" y="809"/>
                    <a:pt x="4394" y="803"/>
                  </a:cubicBezTo>
                  <a:cubicBezTo>
                    <a:pt x="4394" y="791"/>
                    <a:pt x="4394" y="779"/>
                    <a:pt x="4394" y="767"/>
                  </a:cubicBezTo>
                  <a:cubicBezTo>
                    <a:pt x="4382" y="743"/>
                    <a:pt x="4370" y="743"/>
                    <a:pt x="4334" y="743"/>
                  </a:cubicBezTo>
                  <a:cubicBezTo>
                    <a:pt x="4334" y="732"/>
                    <a:pt x="4334" y="732"/>
                    <a:pt x="4370" y="732"/>
                  </a:cubicBezTo>
                  <a:lnTo>
                    <a:pt x="4322" y="732"/>
                  </a:lnTo>
                  <a:cubicBezTo>
                    <a:pt x="4346" y="720"/>
                    <a:pt x="4382" y="720"/>
                    <a:pt x="4406" y="708"/>
                  </a:cubicBezTo>
                  <a:cubicBezTo>
                    <a:pt x="4394" y="696"/>
                    <a:pt x="4370" y="696"/>
                    <a:pt x="4358" y="684"/>
                  </a:cubicBezTo>
                  <a:cubicBezTo>
                    <a:pt x="4322" y="684"/>
                    <a:pt x="4322" y="660"/>
                    <a:pt x="4334" y="636"/>
                  </a:cubicBezTo>
                  <a:cubicBezTo>
                    <a:pt x="4334" y="626"/>
                    <a:pt x="4343" y="598"/>
                    <a:pt x="4323" y="598"/>
                  </a:cubicBezTo>
                  <a:cubicBezTo>
                    <a:pt x="4320" y="598"/>
                    <a:pt x="4315" y="599"/>
                    <a:pt x="4310" y="601"/>
                  </a:cubicBezTo>
                  <a:lnTo>
                    <a:pt x="4239" y="624"/>
                  </a:lnTo>
                  <a:cubicBezTo>
                    <a:pt x="4239" y="613"/>
                    <a:pt x="4275" y="601"/>
                    <a:pt x="4299" y="601"/>
                  </a:cubicBezTo>
                  <a:cubicBezTo>
                    <a:pt x="4275" y="601"/>
                    <a:pt x="4299" y="577"/>
                    <a:pt x="4310" y="565"/>
                  </a:cubicBezTo>
                  <a:cubicBezTo>
                    <a:pt x="4334" y="553"/>
                    <a:pt x="4346" y="553"/>
                    <a:pt x="4346" y="541"/>
                  </a:cubicBezTo>
                  <a:lnTo>
                    <a:pt x="4346" y="541"/>
                  </a:lnTo>
                  <a:lnTo>
                    <a:pt x="4263" y="577"/>
                  </a:lnTo>
                  <a:cubicBezTo>
                    <a:pt x="4310" y="553"/>
                    <a:pt x="4287" y="505"/>
                    <a:pt x="4263" y="493"/>
                  </a:cubicBezTo>
                  <a:cubicBezTo>
                    <a:pt x="4261" y="492"/>
                    <a:pt x="4260" y="491"/>
                    <a:pt x="4258" y="491"/>
                  </a:cubicBezTo>
                  <a:cubicBezTo>
                    <a:pt x="4251" y="491"/>
                    <a:pt x="4249" y="519"/>
                    <a:pt x="4239" y="529"/>
                  </a:cubicBezTo>
                  <a:cubicBezTo>
                    <a:pt x="4239" y="505"/>
                    <a:pt x="4287" y="458"/>
                    <a:pt x="4239" y="458"/>
                  </a:cubicBezTo>
                  <a:cubicBezTo>
                    <a:pt x="4239" y="458"/>
                    <a:pt x="4218" y="468"/>
                    <a:pt x="4211" y="468"/>
                  </a:cubicBezTo>
                  <a:cubicBezTo>
                    <a:pt x="4207" y="468"/>
                    <a:pt x="4207" y="466"/>
                    <a:pt x="4215" y="458"/>
                  </a:cubicBezTo>
                  <a:cubicBezTo>
                    <a:pt x="4227" y="446"/>
                    <a:pt x="4263" y="446"/>
                    <a:pt x="4251" y="434"/>
                  </a:cubicBezTo>
                  <a:cubicBezTo>
                    <a:pt x="4227" y="422"/>
                    <a:pt x="4215" y="434"/>
                    <a:pt x="4203" y="410"/>
                  </a:cubicBezTo>
                  <a:cubicBezTo>
                    <a:pt x="4191" y="398"/>
                    <a:pt x="4203" y="374"/>
                    <a:pt x="4180" y="362"/>
                  </a:cubicBezTo>
                  <a:cubicBezTo>
                    <a:pt x="4156" y="362"/>
                    <a:pt x="4132" y="386"/>
                    <a:pt x="4144" y="398"/>
                  </a:cubicBezTo>
                  <a:cubicBezTo>
                    <a:pt x="4132" y="398"/>
                    <a:pt x="4132" y="386"/>
                    <a:pt x="4120" y="374"/>
                  </a:cubicBezTo>
                  <a:lnTo>
                    <a:pt x="4120" y="339"/>
                  </a:lnTo>
                  <a:cubicBezTo>
                    <a:pt x="4120" y="335"/>
                    <a:pt x="4119" y="333"/>
                    <a:pt x="4117" y="333"/>
                  </a:cubicBezTo>
                  <a:close/>
                  <a:moveTo>
                    <a:pt x="1965" y="89"/>
                  </a:moveTo>
                  <a:cubicBezTo>
                    <a:pt x="1953" y="89"/>
                    <a:pt x="1965" y="136"/>
                    <a:pt x="1953" y="148"/>
                  </a:cubicBezTo>
                  <a:cubicBezTo>
                    <a:pt x="1950" y="152"/>
                    <a:pt x="1947" y="153"/>
                    <a:pt x="1945" y="153"/>
                  </a:cubicBezTo>
                  <a:cubicBezTo>
                    <a:pt x="1940" y="153"/>
                    <a:pt x="1938" y="145"/>
                    <a:pt x="1929" y="136"/>
                  </a:cubicBezTo>
                  <a:cubicBezTo>
                    <a:pt x="1929" y="112"/>
                    <a:pt x="1929" y="112"/>
                    <a:pt x="1917" y="112"/>
                  </a:cubicBezTo>
                  <a:cubicBezTo>
                    <a:pt x="1917" y="112"/>
                    <a:pt x="1917" y="112"/>
                    <a:pt x="1917" y="136"/>
                  </a:cubicBezTo>
                  <a:cubicBezTo>
                    <a:pt x="1917" y="154"/>
                    <a:pt x="1917" y="160"/>
                    <a:pt x="1916" y="160"/>
                  </a:cubicBezTo>
                  <a:cubicBezTo>
                    <a:pt x="1914" y="160"/>
                    <a:pt x="1911" y="154"/>
                    <a:pt x="1905" y="148"/>
                  </a:cubicBezTo>
                  <a:cubicBezTo>
                    <a:pt x="1905" y="136"/>
                    <a:pt x="1905" y="101"/>
                    <a:pt x="1894" y="101"/>
                  </a:cubicBezTo>
                  <a:cubicBezTo>
                    <a:pt x="1882" y="101"/>
                    <a:pt x="1870" y="112"/>
                    <a:pt x="1870" y="136"/>
                  </a:cubicBezTo>
                  <a:cubicBezTo>
                    <a:pt x="1870" y="144"/>
                    <a:pt x="1870" y="147"/>
                    <a:pt x="1869" y="147"/>
                  </a:cubicBezTo>
                  <a:cubicBezTo>
                    <a:pt x="1868" y="147"/>
                    <a:pt x="1866" y="136"/>
                    <a:pt x="1858" y="136"/>
                  </a:cubicBezTo>
                  <a:cubicBezTo>
                    <a:pt x="1858" y="136"/>
                    <a:pt x="1822" y="172"/>
                    <a:pt x="1822" y="172"/>
                  </a:cubicBezTo>
                  <a:cubicBezTo>
                    <a:pt x="1822" y="161"/>
                    <a:pt x="1833" y="117"/>
                    <a:pt x="1834" y="102"/>
                  </a:cubicBezTo>
                  <a:lnTo>
                    <a:pt x="1834" y="102"/>
                  </a:lnTo>
                  <a:cubicBezTo>
                    <a:pt x="1832" y="125"/>
                    <a:pt x="1798" y="137"/>
                    <a:pt x="1786" y="148"/>
                  </a:cubicBezTo>
                  <a:cubicBezTo>
                    <a:pt x="1786" y="154"/>
                    <a:pt x="1783" y="157"/>
                    <a:pt x="1779" y="157"/>
                  </a:cubicBezTo>
                  <a:cubicBezTo>
                    <a:pt x="1774" y="157"/>
                    <a:pt x="1768" y="154"/>
                    <a:pt x="1763" y="148"/>
                  </a:cubicBezTo>
                  <a:cubicBezTo>
                    <a:pt x="1759" y="144"/>
                    <a:pt x="1756" y="143"/>
                    <a:pt x="1754" y="143"/>
                  </a:cubicBezTo>
                  <a:cubicBezTo>
                    <a:pt x="1751" y="143"/>
                    <a:pt x="1751" y="148"/>
                    <a:pt x="1751" y="148"/>
                  </a:cubicBezTo>
                  <a:cubicBezTo>
                    <a:pt x="1739" y="148"/>
                    <a:pt x="1739" y="148"/>
                    <a:pt x="1727" y="136"/>
                  </a:cubicBezTo>
                  <a:cubicBezTo>
                    <a:pt x="1715" y="148"/>
                    <a:pt x="1715" y="160"/>
                    <a:pt x="1727" y="172"/>
                  </a:cubicBezTo>
                  <a:cubicBezTo>
                    <a:pt x="1727" y="179"/>
                    <a:pt x="1727" y="190"/>
                    <a:pt x="1727" y="196"/>
                  </a:cubicBezTo>
                  <a:cubicBezTo>
                    <a:pt x="1726" y="196"/>
                    <a:pt x="1726" y="196"/>
                    <a:pt x="1726" y="196"/>
                  </a:cubicBezTo>
                  <a:lnTo>
                    <a:pt x="1726" y="196"/>
                  </a:lnTo>
                  <a:cubicBezTo>
                    <a:pt x="1730" y="213"/>
                    <a:pt x="1731" y="233"/>
                    <a:pt x="1721" y="233"/>
                  </a:cubicBezTo>
                  <a:cubicBezTo>
                    <a:pt x="1719" y="233"/>
                    <a:pt x="1717" y="233"/>
                    <a:pt x="1715" y="232"/>
                  </a:cubicBezTo>
                  <a:cubicBezTo>
                    <a:pt x="1703" y="220"/>
                    <a:pt x="1703" y="208"/>
                    <a:pt x="1703" y="196"/>
                  </a:cubicBezTo>
                  <a:cubicBezTo>
                    <a:pt x="1703" y="185"/>
                    <a:pt x="1703" y="174"/>
                    <a:pt x="1704" y="168"/>
                  </a:cubicBezTo>
                  <a:lnTo>
                    <a:pt x="1704" y="168"/>
                  </a:lnTo>
                  <a:cubicBezTo>
                    <a:pt x="1707" y="179"/>
                    <a:pt x="1716" y="194"/>
                    <a:pt x="1726" y="196"/>
                  </a:cubicBezTo>
                  <a:lnTo>
                    <a:pt x="1726" y="196"/>
                  </a:lnTo>
                  <a:cubicBezTo>
                    <a:pt x="1723" y="185"/>
                    <a:pt x="1719" y="176"/>
                    <a:pt x="1715" y="172"/>
                  </a:cubicBezTo>
                  <a:cubicBezTo>
                    <a:pt x="1711" y="165"/>
                    <a:pt x="1709" y="162"/>
                    <a:pt x="1707" y="162"/>
                  </a:cubicBezTo>
                  <a:cubicBezTo>
                    <a:pt x="1706" y="162"/>
                    <a:pt x="1705" y="164"/>
                    <a:pt x="1704" y="168"/>
                  </a:cubicBezTo>
                  <a:lnTo>
                    <a:pt x="1704" y="168"/>
                  </a:lnTo>
                  <a:cubicBezTo>
                    <a:pt x="1703" y="165"/>
                    <a:pt x="1703" y="162"/>
                    <a:pt x="1703" y="160"/>
                  </a:cubicBezTo>
                  <a:cubicBezTo>
                    <a:pt x="1691" y="160"/>
                    <a:pt x="1679" y="160"/>
                    <a:pt x="1679" y="172"/>
                  </a:cubicBezTo>
                  <a:cubicBezTo>
                    <a:pt x="1673" y="178"/>
                    <a:pt x="1670" y="181"/>
                    <a:pt x="1667" y="181"/>
                  </a:cubicBezTo>
                  <a:cubicBezTo>
                    <a:pt x="1664" y="181"/>
                    <a:pt x="1661" y="178"/>
                    <a:pt x="1655" y="172"/>
                  </a:cubicBezTo>
                  <a:lnTo>
                    <a:pt x="1643" y="172"/>
                  </a:lnTo>
                  <a:cubicBezTo>
                    <a:pt x="1643" y="172"/>
                    <a:pt x="1643" y="184"/>
                    <a:pt x="1632" y="184"/>
                  </a:cubicBezTo>
                  <a:cubicBezTo>
                    <a:pt x="1628" y="188"/>
                    <a:pt x="1625" y="189"/>
                    <a:pt x="1623" y="189"/>
                  </a:cubicBezTo>
                  <a:cubicBezTo>
                    <a:pt x="1620" y="189"/>
                    <a:pt x="1620" y="184"/>
                    <a:pt x="1620" y="184"/>
                  </a:cubicBezTo>
                  <a:cubicBezTo>
                    <a:pt x="1613" y="181"/>
                    <a:pt x="1607" y="179"/>
                    <a:pt x="1601" y="179"/>
                  </a:cubicBezTo>
                  <a:cubicBezTo>
                    <a:pt x="1585" y="179"/>
                    <a:pt x="1572" y="190"/>
                    <a:pt x="1572" y="208"/>
                  </a:cubicBezTo>
                  <a:cubicBezTo>
                    <a:pt x="1572" y="214"/>
                    <a:pt x="1569" y="220"/>
                    <a:pt x="1566" y="220"/>
                  </a:cubicBezTo>
                  <a:cubicBezTo>
                    <a:pt x="1563" y="220"/>
                    <a:pt x="1560" y="214"/>
                    <a:pt x="1560" y="196"/>
                  </a:cubicBezTo>
                  <a:cubicBezTo>
                    <a:pt x="1554" y="184"/>
                    <a:pt x="1554" y="181"/>
                    <a:pt x="1554" y="181"/>
                  </a:cubicBezTo>
                  <a:cubicBezTo>
                    <a:pt x="1554" y="181"/>
                    <a:pt x="1554" y="184"/>
                    <a:pt x="1548" y="184"/>
                  </a:cubicBezTo>
                  <a:lnTo>
                    <a:pt x="1513" y="184"/>
                  </a:lnTo>
                  <a:cubicBezTo>
                    <a:pt x="1513" y="194"/>
                    <a:pt x="1513" y="211"/>
                    <a:pt x="1506" y="211"/>
                  </a:cubicBezTo>
                  <a:cubicBezTo>
                    <a:pt x="1505" y="211"/>
                    <a:pt x="1503" y="210"/>
                    <a:pt x="1501" y="208"/>
                  </a:cubicBezTo>
                  <a:cubicBezTo>
                    <a:pt x="1492" y="199"/>
                    <a:pt x="1478" y="191"/>
                    <a:pt x="1470" y="191"/>
                  </a:cubicBezTo>
                  <a:cubicBezTo>
                    <a:pt x="1467" y="191"/>
                    <a:pt x="1465" y="192"/>
                    <a:pt x="1465" y="196"/>
                  </a:cubicBezTo>
                  <a:cubicBezTo>
                    <a:pt x="1454" y="196"/>
                    <a:pt x="1453" y="233"/>
                    <a:pt x="1453" y="233"/>
                  </a:cubicBezTo>
                  <a:cubicBezTo>
                    <a:pt x="1453" y="233"/>
                    <a:pt x="1453" y="233"/>
                    <a:pt x="1453" y="232"/>
                  </a:cubicBezTo>
                  <a:cubicBezTo>
                    <a:pt x="1441" y="220"/>
                    <a:pt x="1429" y="196"/>
                    <a:pt x="1417" y="196"/>
                  </a:cubicBezTo>
                  <a:cubicBezTo>
                    <a:pt x="1393" y="196"/>
                    <a:pt x="1370" y="196"/>
                    <a:pt x="1346" y="208"/>
                  </a:cubicBezTo>
                  <a:lnTo>
                    <a:pt x="1334" y="232"/>
                  </a:lnTo>
                  <a:cubicBezTo>
                    <a:pt x="1334" y="232"/>
                    <a:pt x="1334" y="243"/>
                    <a:pt x="1322" y="243"/>
                  </a:cubicBezTo>
                  <a:cubicBezTo>
                    <a:pt x="1310" y="243"/>
                    <a:pt x="1310" y="220"/>
                    <a:pt x="1298" y="220"/>
                  </a:cubicBezTo>
                  <a:cubicBezTo>
                    <a:pt x="1286" y="208"/>
                    <a:pt x="1286" y="208"/>
                    <a:pt x="1274" y="196"/>
                  </a:cubicBezTo>
                  <a:cubicBezTo>
                    <a:pt x="1263" y="196"/>
                    <a:pt x="1252" y="196"/>
                    <a:pt x="1260" y="224"/>
                  </a:cubicBezTo>
                  <a:lnTo>
                    <a:pt x="1260" y="224"/>
                  </a:lnTo>
                  <a:cubicBezTo>
                    <a:pt x="1260" y="224"/>
                    <a:pt x="1259" y="223"/>
                    <a:pt x="1259" y="223"/>
                  </a:cubicBezTo>
                  <a:cubicBezTo>
                    <a:pt x="1252" y="223"/>
                    <a:pt x="1239" y="246"/>
                    <a:pt x="1239" y="255"/>
                  </a:cubicBezTo>
                  <a:cubicBezTo>
                    <a:pt x="1227" y="255"/>
                    <a:pt x="1215" y="232"/>
                    <a:pt x="1203" y="220"/>
                  </a:cubicBezTo>
                  <a:lnTo>
                    <a:pt x="1179" y="220"/>
                  </a:lnTo>
                  <a:lnTo>
                    <a:pt x="1179" y="267"/>
                  </a:lnTo>
                  <a:cubicBezTo>
                    <a:pt x="1179" y="271"/>
                    <a:pt x="1178" y="273"/>
                    <a:pt x="1176" y="273"/>
                  </a:cubicBezTo>
                  <a:cubicBezTo>
                    <a:pt x="1173" y="273"/>
                    <a:pt x="1167" y="267"/>
                    <a:pt x="1167" y="267"/>
                  </a:cubicBezTo>
                  <a:cubicBezTo>
                    <a:pt x="1167" y="267"/>
                    <a:pt x="1167" y="255"/>
                    <a:pt x="1167" y="255"/>
                  </a:cubicBezTo>
                  <a:lnTo>
                    <a:pt x="1155" y="255"/>
                  </a:lnTo>
                  <a:cubicBezTo>
                    <a:pt x="1143" y="255"/>
                    <a:pt x="1143" y="243"/>
                    <a:pt x="1132" y="232"/>
                  </a:cubicBezTo>
                  <a:lnTo>
                    <a:pt x="1120" y="232"/>
                  </a:lnTo>
                  <a:cubicBezTo>
                    <a:pt x="1108" y="243"/>
                    <a:pt x="1108" y="267"/>
                    <a:pt x="1096" y="291"/>
                  </a:cubicBezTo>
                  <a:cubicBezTo>
                    <a:pt x="1093" y="294"/>
                    <a:pt x="1091" y="296"/>
                    <a:pt x="1089" y="296"/>
                  </a:cubicBezTo>
                  <a:cubicBezTo>
                    <a:pt x="1083" y="296"/>
                    <a:pt x="1081" y="282"/>
                    <a:pt x="1072" y="255"/>
                  </a:cubicBezTo>
                  <a:cubicBezTo>
                    <a:pt x="1072" y="267"/>
                    <a:pt x="1069" y="267"/>
                    <a:pt x="1066" y="267"/>
                  </a:cubicBezTo>
                  <a:cubicBezTo>
                    <a:pt x="1063" y="267"/>
                    <a:pt x="1060" y="267"/>
                    <a:pt x="1060" y="279"/>
                  </a:cubicBezTo>
                  <a:cubicBezTo>
                    <a:pt x="1060" y="291"/>
                    <a:pt x="1060" y="303"/>
                    <a:pt x="1060" y="303"/>
                  </a:cubicBezTo>
                  <a:cubicBezTo>
                    <a:pt x="1060" y="303"/>
                    <a:pt x="1048" y="279"/>
                    <a:pt x="1048" y="279"/>
                  </a:cubicBezTo>
                  <a:cubicBezTo>
                    <a:pt x="1036" y="279"/>
                    <a:pt x="1036" y="303"/>
                    <a:pt x="1024" y="315"/>
                  </a:cubicBezTo>
                  <a:cubicBezTo>
                    <a:pt x="1024" y="315"/>
                    <a:pt x="1024" y="303"/>
                    <a:pt x="1024" y="291"/>
                  </a:cubicBezTo>
                  <a:cubicBezTo>
                    <a:pt x="1035" y="281"/>
                    <a:pt x="1027" y="253"/>
                    <a:pt x="1017" y="253"/>
                  </a:cubicBezTo>
                  <a:cubicBezTo>
                    <a:pt x="1016" y="253"/>
                    <a:pt x="1014" y="254"/>
                    <a:pt x="1012" y="255"/>
                  </a:cubicBezTo>
                  <a:cubicBezTo>
                    <a:pt x="1001" y="267"/>
                    <a:pt x="1001" y="291"/>
                    <a:pt x="1001" y="315"/>
                  </a:cubicBezTo>
                  <a:cubicBezTo>
                    <a:pt x="997" y="291"/>
                    <a:pt x="987" y="284"/>
                    <a:pt x="976" y="284"/>
                  </a:cubicBezTo>
                  <a:cubicBezTo>
                    <a:pt x="963" y="284"/>
                    <a:pt x="946" y="295"/>
                    <a:pt x="934" y="295"/>
                  </a:cubicBezTo>
                  <a:cubicBezTo>
                    <a:pt x="926" y="295"/>
                    <a:pt x="920" y="291"/>
                    <a:pt x="917" y="279"/>
                  </a:cubicBezTo>
                  <a:cubicBezTo>
                    <a:pt x="914" y="267"/>
                    <a:pt x="911" y="263"/>
                    <a:pt x="908" y="263"/>
                  </a:cubicBezTo>
                  <a:cubicBezTo>
                    <a:pt x="899" y="263"/>
                    <a:pt x="890" y="303"/>
                    <a:pt x="881" y="303"/>
                  </a:cubicBezTo>
                  <a:cubicBezTo>
                    <a:pt x="870" y="315"/>
                    <a:pt x="858" y="315"/>
                    <a:pt x="846" y="315"/>
                  </a:cubicBezTo>
                  <a:cubicBezTo>
                    <a:pt x="834" y="315"/>
                    <a:pt x="822" y="351"/>
                    <a:pt x="810" y="351"/>
                  </a:cubicBezTo>
                  <a:cubicBezTo>
                    <a:pt x="798" y="351"/>
                    <a:pt x="786" y="339"/>
                    <a:pt x="774" y="339"/>
                  </a:cubicBezTo>
                  <a:cubicBezTo>
                    <a:pt x="762" y="339"/>
                    <a:pt x="762" y="339"/>
                    <a:pt x="762" y="351"/>
                  </a:cubicBezTo>
                  <a:lnTo>
                    <a:pt x="762" y="374"/>
                  </a:lnTo>
                  <a:cubicBezTo>
                    <a:pt x="762" y="374"/>
                    <a:pt x="739" y="339"/>
                    <a:pt x="727" y="327"/>
                  </a:cubicBezTo>
                  <a:lnTo>
                    <a:pt x="727" y="327"/>
                  </a:lnTo>
                  <a:cubicBezTo>
                    <a:pt x="739" y="362"/>
                    <a:pt x="643" y="374"/>
                    <a:pt x="631" y="374"/>
                  </a:cubicBezTo>
                  <a:cubicBezTo>
                    <a:pt x="624" y="374"/>
                    <a:pt x="610" y="369"/>
                    <a:pt x="599" y="369"/>
                  </a:cubicBezTo>
                  <a:cubicBezTo>
                    <a:pt x="593" y="369"/>
                    <a:pt x="588" y="370"/>
                    <a:pt x="584" y="374"/>
                  </a:cubicBezTo>
                  <a:cubicBezTo>
                    <a:pt x="572" y="386"/>
                    <a:pt x="572" y="398"/>
                    <a:pt x="560" y="410"/>
                  </a:cubicBezTo>
                  <a:lnTo>
                    <a:pt x="560" y="458"/>
                  </a:lnTo>
                  <a:cubicBezTo>
                    <a:pt x="560" y="458"/>
                    <a:pt x="543" y="416"/>
                    <a:pt x="538" y="416"/>
                  </a:cubicBezTo>
                  <a:cubicBezTo>
                    <a:pt x="537" y="416"/>
                    <a:pt x="536" y="418"/>
                    <a:pt x="536" y="422"/>
                  </a:cubicBezTo>
                  <a:cubicBezTo>
                    <a:pt x="524" y="446"/>
                    <a:pt x="536" y="458"/>
                    <a:pt x="524" y="458"/>
                  </a:cubicBezTo>
                  <a:cubicBezTo>
                    <a:pt x="514" y="447"/>
                    <a:pt x="522" y="408"/>
                    <a:pt x="516" y="408"/>
                  </a:cubicBezTo>
                  <a:lnTo>
                    <a:pt x="516" y="408"/>
                  </a:lnTo>
                  <a:cubicBezTo>
                    <a:pt x="515" y="408"/>
                    <a:pt x="514" y="409"/>
                    <a:pt x="512" y="410"/>
                  </a:cubicBezTo>
                  <a:cubicBezTo>
                    <a:pt x="489" y="422"/>
                    <a:pt x="489" y="446"/>
                    <a:pt x="500" y="470"/>
                  </a:cubicBezTo>
                  <a:cubicBezTo>
                    <a:pt x="500" y="470"/>
                    <a:pt x="477" y="446"/>
                    <a:pt x="465" y="434"/>
                  </a:cubicBezTo>
                  <a:cubicBezTo>
                    <a:pt x="465" y="434"/>
                    <a:pt x="441" y="422"/>
                    <a:pt x="441" y="422"/>
                  </a:cubicBezTo>
                  <a:lnTo>
                    <a:pt x="441" y="422"/>
                  </a:lnTo>
                  <a:cubicBezTo>
                    <a:pt x="441" y="434"/>
                    <a:pt x="453" y="470"/>
                    <a:pt x="441" y="482"/>
                  </a:cubicBezTo>
                  <a:lnTo>
                    <a:pt x="417" y="482"/>
                  </a:lnTo>
                  <a:cubicBezTo>
                    <a:pt x="405" y="482"/>
                    <a:pt x="417" y="493"/>
                    <a:pt x="405" y="493"/>
                  </a:cubicBezTo>
                  <a:cubicBezTo>
                    <a:pt x="403" y="496"/>
                    <a:pt x="400" y="497"/>
                    <a:pt x="398" y="497"/>
                  </a:cubicBezTo>
                  <a:cubicBezTo>
                    <a:pt x="389" y="497"/>
                    <a:pt x="379" y="482"/>
                    <a:pt x="370" y="482"/>
                  </a:cubicBezTo>
                  <a:cubicBezTo>
                    <a:pt x="358" y="482"/>
                    <a:pt x="346" y="493"/>
                    <a:pt x="358" y="517"/>
                  </a:cubicBezTo>
                  <a:cubicBezTo>
                    <a:pt x="358" y="517"/>
                    <a:pt x="331" y="491"/>
                    <a:pt x="324" y="491"/>
                  </a:cubicBezTo>
                  <a:cubicBezTo>
                    <a:pt x="323" y="491"/>
                    <a:pt x="322" y="492"/>
                    <a:pt x="322" y="493"/>
                  </a:cubicBezTo>
                  <a:cubicBezTo>
                    <a:pt x="334" y="505"/>
                    <a:pt x="358" y="529"/>
                    <a:pt x="334" y="529"/>
                  </a:cubicBezTo>
                  <a:cubicBezTo>
                    <a:pt x="330" y="533"/>
                    <a:pt x="328" y="534"/>
                    <a:pt x="326" y="534"/>
                  </a:cubicBezTo>
                  <a:cubicBezTo>
                    <a:pt x="321" y="534"/>
                    <a:pt x="318" y="526"/>
                    <a:pt x="310" y="517"/>
                  </a:cubicBezTo>
                  <a:cubicBezTo>
                    <a:pt x="310" y="517"/>
                    <a:pt x="265" y="517"/>
                    <a:pt x="273" y="550"/>
                  </a:cubicBezTo>
                  <a:lnTo>
                    <a:pt x="273" y="550"/>
                  </a:lnTo>
                  <a:cubicBezTo>
                    <a:pt x="267" y="539"/>
                    <a:pt x="227" y="529"/>
                    <a:pt x="227" y="529"/>
                  </a:cubicBezTo>
                  <a:cubicBezTo>
                    <a:pt x="215" y="541"/>
                    <a:pt x="227" y="553"/>
                    <a:pt x="227" y="565"/>
                  </a:cubicBezTo>
                  <a:lnTo>
                    <a:pt x="227" y="577"/>
                  </a:lnTo>
                  <a:cubicBezTo>
                    <a:pt x="227" y="601"/>
                    <a:pt x="191" y="589"/>
                    <a:pt x="179" y="601"/>
                  </a:cubicBezTo>
                  <a:cubicBezTo>
                    <a:pt x="167" y="601"/>
                    <a:pt x="179" y="613"/>
                    <a:pt x="179" y="624"/>
                  </a:cubicBezTo>
                  <a:cubicBezTo>
                    <a:pt x="167" y="636"/>
                    <a:pt x="167" y="636"/>
                    <a:pt x="155" y="648"/>
                  </a:cubicBezTo>
                  <a:cubicBezTo>
                    <a:pt x="148" y="663"/>
                    <a:pt x="140" y="674"/>
                    <a:pt x="145" y="685"/>
                  </a:cubicBezTo>
                  <a:lnTo>
                    <a:pt x="145" y="685"/>
                  </a:lnTo>
                  <a:cubicBezTo>
                    <a:pt x="140" y="681"/>
                    <a:pt x="136" y="676"/>
                    <a:pt x="131" y="672"/>
                  </a:cubicBezTo>
                  <a:cubicBezTo>
                    <a:pt x="108" y="672"/>
                    <a:pt x="119" y="696"/>
                    <a:pt x="131" y="696"/>
                  </a:cubicBezTo>
                  <a:cubicBezTo>
                    <a:pt x="139" y="718"/>
                    <a:pt x="137" y="727"/>
                    <a:pt x="125" y="727"/>
                  </a:cubicBezTo>
                  <a:cubicBezTo>
                    <a:pt x="119" y="727"/>
                    <a:pt x="109" y="724"/>
                    <a:pt x="96" y="720"/>
                  </a:cubicBezTo>
                  <a:cubicBezTo>
                    <a:pt x="93" y="719"/>
                    <a:pt x="91" y="718"/>
                    <a:pt x="89" y="718"/>
                  </a:cubicBezTo>
                  <a:cubicBezTo>
                    <a:pt x="75" y="718"/>
                    <a:pt x="121" y="760"/>
                    <a:pt x="116" y="760"/>
                  </a:cubicBezTo>
                  <a:cubicBezTo>
                    <a:pt x="115" y="760"/>
                    <a:pt x="113" y="759"/>
                    <a:pt x="108" y="755"/>
                  </a:cubicBezTo>
                  <a:cubicBezTo>
                    <a:pt x="98" y="751"/>
                    <a:pt x="91" y="749"/>
                    <a:pt x="85" y="749"/>
                  </a:cubicBezTo>
                  <a:cubicBezTo>
                    <a:pt x="62" y="749"/>
                    <a:pt x="69" y="782"/>
                    <a:pt x="108" y="791"/>
                  </a:cubicBezTo>
                  <a:lnTo>
                    <a:pt x="72" y="791"/>
                  </a:lnTo>
                  <a:lnTo>
                    <a:pt x="72" y="803"/>
                  </a:lnTo>
                  <a:cubicBezTo>
                    <a:pt x="72" y="815"/>
                    <a:pt x="48" y="815"/>
                    <a:pt x="48" y="827"/>
                  </a:cubicBezTo>
                  <a:cubicBezTo>
                    <a:pt x="36" y="839"/>
                    <a:pt x="48" y="851"/>
                    <a:pt x="48" y="863"/>
                  </a:cubicBezTo>
                  <a:cubicBezTo>
                    <a:pt x="36" y="874"/>
                    <a:pt x="36" y="886"/>
                    <a:pt x="36" y="898"/>
                  </a:cubicBezTo>
                  <a:cubicBezTo>
                    <a:pt x="24" y="910"/>
                    <a:pt x="12" y="922"/>
                    <a:pt x="12" y="934"/>
                  </a:cubicBezTo>
                  <a:cubicBezTo>
                    <a:pt x="24" y="958"/>
                    <a:pt x="48" y="958"/>
                    <a:pt x="48" y="958"/>
                  </a:cubicBezTo>
                  <a:cubicBezTo>
                    <a:pt x="48" y="970"/>
                    <a:pt x="12" y="970"/>
                    <a:pt x="12" y="982"/>
                  </a:cubicBezTo>
                  <a:cubicBezTo>
                    <a:pt x="0" y="982"/>
                    <a:pt x="24" y="994"/>
                    <a:pt x="36" y="994"/>
                  </a:cubicBezTo>
                  <a:cubicBezTo>
                    <a:pt x="48" y="994"/>
                    <a:pt x="96" y="994"/>
                    <a:pt x="72" y="1005"/>
                  </a:cubicBezTo>
                  <a:cubicBezTo>
                    <a:pt x="48" y="1017"/>
                    <a:pt x="36" y="1029"/>
                    <a:pt x="24" y="1041"/>
                  </a:cubicBezTo>
                  <a:cubicBezTo>
                    <a:pt x="24" y="1053"/>
                    <a:pt x="96" y="1053"/>
                    <a:pt x="60" y="1077"/>
                  </a:cubicBezTo>
                  <a:cubicBezTo>
                    <a:pt x="24" y="1101"/>
                    <a:pt x="60" y="1124"/>
                    <a:pt x="72" y="1136"/>
                  </a:cubicBezTo>
                  <a:cubicBezTo>
                    <a:pt x="84" y="1136"/>
                    <a:pt x="84" y="1148"/>
                    <a:pt x="84" y="1160"/>
                  </a:cubicBezTo>
                  <a:cubicBezTo>
                    <a:pt x="84" y="1184"/>
                    <a:pt x="72" y="1208"/>
                    <a:pt x="72" y="1208"/>
                  </a:cubicBezTo>
                  <a:cubicBezTo>
                    <a:pt x="84" y="1196"/>
                    <a:pt x="96" y="1184"/>
                    <a:pt x="108" y="1184"/>
                  </a:cubicBezTo>
                  <a:cubicBezTo>
                    <a:pt x="108" y="1184"/>
                    <a:pt x="119" y="1196"/>
                    <a:pt x="119" y="1196"/>
                  </a:cubicBezTo>
                  <a:cubicBezTo>
                    <a:pt x="119" y="1220"/>
                    <a:pt x="119" y="1232"/>
                    <a:pt x="108" y="1244"/>
                  </a:cubicBezTo>
                  <a:cubicBezTo>
                    <a:pt x="122" y="1232"/>
                    <a:pt x="130" y="1227"/>
                    <a:pt x="133" y="1227"/>
                  </a:cubicBezTo>
                  <a:cubicBezTo>
                    <a:pt x="142" y="1227"/>
                    <a:pt x="110" y="1270"/>
                    <a:pt x="119" y="1279"/>
                  </a:cubicBezTo>
                  <a:cubicBezTo>
                    <a:pt x="123" y="1281"/>
                    <a:pt x="127" y="1282"/>
                    <a:pt x="130" y="1282"/>
                  </a:cubicBezTo>
                  <a:cubicBezTo>
                    <a:pt x="144" y="1282"/>
                    <a:pt x="157" y="1271"/>
                    <a:pt x="167" y="1271"/>
                  </a:cubicBezTo>
                  <a:cubicBezTo>
                    <a:pt x="172" y="1271"/>
                    <a:pt x="176" y="1273"/>
                    <a:pt x="179" y="1279"/>
                  </a:cubicBezTo>
                  <a:cubicBezTo>
                    <a:pt x="191" y="1291"/>
                    <a:pt x="179" y="1303"/>
                    <a:pt x="179" y="1303"/>
                  </a:cubicBezTo>
                  <a:cubicBezTo>
                    <a:pt x="179" y="1315"/>
                    <a:pt x="203" y="1303"/>
                    <a:pt x="215" y="1327"/>
                  </a:cubicBezTo>
                  <a:cubicBezTo>
                    <a:pt x="227" y="1339"/>
                    <a:pt x="239" y="1351"/>
                    <a:pt x="250" y="1363"/>
                  </a:cubicBezTo>
                  <a:lnTo>
                    <a:pt x="274" y="1363"/>
                  </a:lnTo>
                  <a:cubicBezTo>
                    <a:pt x="285" y="1374"/>
                    <a:pt x="286" y="1435"/>
                    <a:pt x="324" y="1435"/>
                  </a:cubicBezTo>
                  <a:cubicBezTo>
                    <a:pt x="327" y="1435"/>
                    <a:pt x="330" y="1435"/>
                    <a:pt x="334" y="1434"/>
                  </a:cubicBezTo>
                  <a:cubicBezTo>
                    <a:pt x="359" y="1426"/>
                    <a:pt x="349" y="1417"/>
                    <a:pt x="349" y="1417"/>
                  </a:cubicBezTo>
                  <a:lnTo>
                    <a:pt x="349" y="1417"/>
                  </a:lnTo>
                  <a:cubicBezTo>
                    <a:pt x="349" y="1417"/>
                    <a:pt x="351" y="1419"/>
                    <a:pt x="358" y="1422"/>
                  </a:cubicBezTo>
                  <a:cubicBezTo>
                    <a:pt x="358" y="1434"/>
                    <a:pt x="358" y="1434"/>
                    <a:pt x="370" y="1446"/>
                  </a:cubicBezTo>
                  <a:cubicBezTo>
                    <a:pt x="370" y="1446"/>
                    <a:pt x="370" y="1434"/>
                    <a:pt x="381" y="1434"/>
                  </a:cubicBezTo>
                  <a:cubicBezTo>
                    <a:pt x="383" y="1433"/>
                    <a:pt x="385" y="1433"/>
                    <a:pt x="387" y="1433"/>
                  </a:cubicBezTo>
                  <a:cubicBezTo>
                    <a:pt x="407" y="1433"/>
                    <a:pt x="443" y="1473"/>
                    <a:pt x="473" y="1473"/>
                  </a:cubicBezTo>
                  <a:cubicBezTo>
                    <a:pt x="483" y="1473"/>
                    <a:pt x="492" y="1469"/>
                    <a:pt x="500" y="1458"/>
                  </a:cubicBezTo>
                  <a:cubicBezTo>
                    <a:pt x="560" y="1386"/>
                    <a:pt x="536" y="1410"/>
                    <a:pt x="548" y="1386"/>
                  </a:cubicBezTo>
                  <a:cubicBezTo>
                    <a:pt x="560" y="1386"/>
                    <a:pt x="560" y="1244"/>
                    <a:pt x="548" y="1232"/>
                  </a:cubicBezTo>
                  <a:cubicBezTo>
                    <a:pt x="532" y="1232"/>
                    <a:pt x="527" y="1226"/>
                    <a:pt x="522" y="1226"/>
                  </a:cubicBezTo>
                  <a:cubicBezTo>
                    <a:pt x="519" y="1226"/>
                    <a:pt x="516" y="1228"/>
                    <a:pt x="512" y="1232"/>
                  </a:cubicBezTo>
                  <a:cubicBezTo>
                    <a:pt x="512" y="1241"/>
                    <a:pt x="512" y="1274"/>
                    <a:pt x="500" y="1274"/>
                  </a:cubicBezTo>
                  <a:cubicBezTo>
                    <a:pt x="497" y="1274"/>
                    <a:pt x="493" y="1272"/>
                    <a:pt x="489" y="1267"/>
                  </a:cubicBezTo>
                  <a:cubicBezTo>
                    <a:pt x="477" y="1244"/>
                    <a:pt x="465" y="1244"/>
                    <a:pt x="453" y="1244"/>
                  </a:cubicBezTo>
                  <a:cubicBezTo>
                    <a:pt x="432" y="1244"/>
                    <a:pt x="421" y="1270"/>
                    <a:pt x="410" y="1270"/>
                  </a:cubicBezTo>
                  <a:cubicBezTo>
                    <a:pt x="409" y="1270"/>
                    <a:pt x="407" y="1269"/>
                    <a:pt x="405" y="1267"/>
                  </a:cubicBezTo>
                  <a:cubicBezTo>
                    <a:pt x="405" y="1255"/>
                    <a:pt x="417" y="1196"/>
                    <a:pt x="405" y="1184"/>
                  </a:cubicBezTo>
                  <a:cubicBezTo>
                    <a:pt x="404" y="1183"/>
                    <a:pt x="403" y="1182"/>
                    <a:pt x="402" y="1182"/>
                  </a:cubicBezTo>
                  <a:cubicBezTo>
                    <a:pt x="393" y="1182"/>
                    <a:pt x="392" y="1221"/>
                    <a:pt x="381" y="1232"/>
                  </a:cubicBezTo>
                  <a:cubicBezTo>
                    <a:pt x="381" y="1232"/>
                    <a:pt x="405" y="1184"/>
                    <a:pt x="381" y="1184"/>
                  </a:cubicBezTo>
                  <a:cubicBezTo>
                    <a:pt x="371" y="1194"/>
                    <a:pt x="343" y="1248"/>
                    <a:pt x="336" y="1248"/>
                  </a:cubicBezTo>
                  <a:cubicBezTo>
                    <a:pt x="335" y="1248"/>
                    <a:pt x="334" y="1247"/>
                    <a:pt x="334" y="1244"/>
                  </a:cubicBezTo>
                  <a:cubicBezTo>
                    <a:pt x="346" y="1208"/>
                    <a:pt x="358" y="1208"/>
                    <a:pt x="358" y="1184"/>
                  </a:cubicBezTo>
                  <a:cubicBezTo>
                    <a:pt x="358" y="1184"/>
                    <a:pt x="352" y="1179"/>
                    <a:pt x="349" y="1179"/>
                  </a:cubicBezTo>
                  <a:cubicBezTo>
                    <a:pt x="347" y="1179"/>
                    <a:pt x="346" y="1180"/>
                    <a:pt x="346" y="1184"/>
                  </a:cubicBezTo>
                  <a:cubicBezTo>
                    <a:pt x="325" y="1184"/>
                    <a:pt x="314" y="1210"/>
                    <a:pt x="303" y="1210"/>
                  </a:cubicBezTo>
                  <a:cubicBezTo>
                    <a:pt x="301" y="1210"/>
                    <a:pt x="300" y="1210"/>
                    <a:pt x="298" y="1208"/>
                  </a:cubicBezTo>
                  <a:cubicBezTo>
                    <a:pt x="310" y="1196"/>
                    <a:pt x="322" y="1172"/>
                    <a:pt x="322" y="1160"/>
                  </a:cubicBezTo>
                  <a:cubicBezTo>
                    <a:pt x="322" y="1153"/>
                    <a:pt x="322" y="1141"/>
                    <a:pt x="317" y="1141"/>
                  </a:cubicBezTo>
                  <a:cubicBezTo>
                    <a:pt x="316" y="1141"/>
                    <a:pt x="316" y="1141"/>
                    <a:pt x="315" y="1142"/>
                  </a:cubicBezTo>
                  <a:lnTo>
                    <a:pt x="315" y="1142"/>
                  </a:lnTo>
                  <a:cubicBezTo>
                    <a:pt x="322" y="1133"/>
                    <a:pt x="322" y="1129"/>
                    <a:pt x="318" y="1129"/>
                  </a:cubicBezTo>
                  <a:cubicBezTo>
                    <a:pt x="314" y="1129"/>
                    <a:pt x="307" y="1132"/>
                    <a:pt x="298" y="1136"/>
                  </a:cubicBezTo>
                  <a:cubicBezTo>
                    <a:pt x="331" y="1115"/>
                    <a:pt x="284" y="1103"/>
                    <a:pt x="275" y="1092"/>
                  </a:cubicBezTo>
                  <a:lnTo>
                    <a:pt x="275" y="1092"/>
                  </a:lnTo>
                  <a:cubicBezTo>
                    <a:pt x="280" y="1108"/>
                    <a:pt x="261" y="1122"/>
                    <a:pt x="248" y="1122"/>
                  </a:cubicBezTo>
                  <a:cubicBezTo>
                    <a:pt x="243" y="1122"/>
                    <a:pt x="239" y="1120"/>
                    <a:pt x="239" y="1113"/>
                  </a:cubicBezTo>
                  <a:cubicBezTo>
                    <a:pt x="239" y="1089"/>
                    <a:pt x="239" y="1077"/>
                    <a:pt x="227" y="1065"/>
                  </a:cubicBezTo>
                  <a:cubicBezTo>
                    <a:pt x="191" y="1077"/>
                    <a:pt x="203" y="1124"/>
                    <a:pt x="203" y="1136"/>
                  </a:cubicBezTo>
                  <a:lnTo>
                    <a:pt x="203" y="1136"/>
                  </a:lnTo>
                  <a:cubicBezTo>
                    <a:pt x="203" y="1124"/>
                    <a:pt x="191" y="1113"/>
                    <a:pt x="191" y="1101"/>
                  </a:cubicBezTo>
                  <a:cubicBezTo>
                    <a:pt x="179" y="1089"/>
                    <a:pt x="191" y="1065"/>
                    <a:pt x="203" y="1065"/>
                  </a:cubicBezTo>
                  <a:cubicBezTo>
                    <a:pt x="215" y="1053"/>
                    <a:pt x="239" y="1053"/>
                    <a:pt x="239" y="1041"/>
                  </a:cubicBezTo>
                  <a:cubicBezTo>
                    <a:pt x="250" y="1029"/>
                    <a:pt x="215" y="1029"/>
                    <a:pt x="203" y="1005"/>
                  </a:cubicBezTo>
                  <a:cubicBezTo>
                    <a:pt x="191" y="982"/>
                    <a:pt x="215" y="970"/>
                    <a:pt x="239" y="958"/>
                  </a:cubicBezTo>
                  <a:cubicBezTo>
                    <a:pt x="215" y="958"/>
                    <a:pt x="191" y="958"/>
                    <a:pt x="179" y="946"/>
                  </a:cubicBezTo>
                  <a:cubicBezTo>
                    <a:pt x="155" y="934"/>
                    <a:pt x="203" y="934"/>
                    <a:pt x="203" y="934"/>
                  </a:cubicBezTo>
                  <a:lnTo>
                    <a:pt x="215" y="934"/>
                  </a:lnTo>
                  <a:cubicBezTo>
                    <a:pt x="227" y="934"/>
                    <a:pt x="215" y="910"/>
                    <a:pt x="215" y="910"/>
                  </a:cubicBezTo>
                  <a:cubicBezTo>
                    <a:pt x="215" y="886"/>
                    <a:pt x="203" y="874"/>
                    <a:pt x="191" y="874"/>
                  </a:cubicBezTo>
                  <a:cubicBezTo>
                    <a:pt x="179" y="874"/>
                    <a:pt x="167" y="874"/>
                    <a:pt x="179" y="863"/>
                  </a:cubicBezTo>
                  <a:cubicBezTo>
                    <a:pt x="179" y="851"/>
                    <a:pt x="191" y="851"/>
                    <a:pt x="191" y="851"/>
                  </a:cubicBezTo>
                  <a:lnTo>
                    <a:pt x="203" y="851"/>
                  </a:lnTo>
                  <a:cubicBezTo>
                    <a:pt x="215" y="839"/>
                    <a:pt x="191" y="827"/>
                    <a:pt x="191" y="815"/>
                  </a:cubicBezTo>
                  <a:cubicBezTo>
                    <a:pt x="179" y="803"/>
                    <a:pt x="179" y="791"/>
                    <a:pt x="191" y="779"/>
                  </a:cubicBezTo>
                  <a:lnTo>
                    <a:pt x="203" y="779"/>
                  </a:lnTo>
                  <a:cubicBezTo>
                    <a:pt x="215" y="767"/>
                    <a:pt x="215" y="755"/>
                    <a:pt x="227" y="743"/>
                  </a:cubicBezTo>
                  <a:cubicBezTo>
                    <a:pt x="227" y="732"/>
                    <a:pt x="258" y="721"/>
                    <a:pt x="233" y="701"/>
                  </a:cubicBezTo>
                  <a:lnTo>
                    <a:pt x="233" y="701"/>
                  </a:lnTo>
                  <a:cubicBezTo>
                    <a:pt x="238" y="703"/>
                    <a:pt x="244" y="705"/>
                    <a:pt x="250" y="705"/>
                  </a:cubicBezTo>
                  <a:cubicBezTo>
                    <a:pt x="259" y="705"/>
                    <a:pt x="268" y="702"/>
                    <a:pt x="274" y="696"/>
                  </a:cubicBezTo>
                  <a:cubicBezTo>
                    <a:pt x="286" y="684"/>
                    <a:pt x="274" y="660"/>
                    <a:pt x="274" y="660"/>
                  </a:cubicBezTo>
                  <a:cubicBezTo>
                    <a:pt x="274" y="658"/>
                    <a:pt x="275" y="657"/>
                    <a:pt x="277" y="657"/>
                  </a:cubicBezTo>
                  <a:cubicBezTo>
                    <a:pt x="283" y="657"/>
                    <a:pt x="300" y="674"/>
                    <a:pt x="310" y="684"/>
                  </a:cubicBezTo>
                  <a:cubicBezTo>
                    <a:pt x="322" y="684"/>
                    <a:pt x="322" y="684"/>
                    <a:pt x="322" y="672"/>
                  </a:cubicBezTo>
                  <a:cubicBezTo>
                    <a:pt x="322" y="660"/>
                    <a:pt x="322" y="660"/>
                    <a:pt x="322" y="648"/>
                  </a:cubicBezTo>
                  <a:cubicBezTo>
                    <a:pt x="322" y="636"/>
                    <a:pt x="310" y="624"/>
                    <a:pt x="310" y="613"/>
                  </a:cubicBezTo>
                  <a:lnTo>
                    <a:pt x="310" y="613"/>
                  </a:lnTo>
                  <a:cubicBezTo>
                    <a:pt x="318" y="628"/>
                    <a:pt x="322" y="634"/>
                    <a:pt x="324" y="634"/>
                  </a:cubicBezTo>
                  <a:cubicBezTo>
                    <a:pt x="328" y="634"/>
                    <a:pt x="326" y="613"/>
                    <a:pt x="334" y="613"/>
                  </a:cubicBezTo>
                  <a:cubicBezTo>
                    <a:pt x="345" y="613"/>
                    <a:pt x="366" y="673"/>
                    <a:pt x="378" y="673"/>
                  </a:cubicBezTo>
                  <a:cubicBezTo>
                    <a:pt x="380" y="673"/>
                    <a:pt x="380" y="673"/>
                    <a:pt x="381" y="672"/>
                  </a:cubicBezTo>
                  <a:cubicBezTo>
                    <a:pt x="381" y="648"/>
                    <a:pt x="358" y="601"/>
                    <a:pt x="346" y="565"/>
                  </a:cubicBezTo>
                  <a:cubicBezTo>
                    <a:pt x="344" y="561"/>
                    <a:pt x="343" y="559"/>
                    <a:pt x="344" y="559"/>
                  </a:cubicBezTo>
                  <a:lnTo>
                    <a:pt x="344" y="559"/>
                  </a:lnTo>
                  <a:cubicBezTo>
                    <a:pt x="348" y="559"/>
                    <a:pt x="381" y="601"/>
                    <a:pt x="381" y="601"/>
                  </a:cubicBezTo>
                  <a:cubicBezTo>
                    <a:pt x="381" y="601"/>
                    <a:pt x="370" y="577"/>
                    <a:pt x="381" y="577"/>
                  </a:cubicBezTo>
                  <a:cubicBezTo>
                    <a:pt x="385" y="573"/>
                    <a:pt x="388" y="571"/>
                    <a:pt x="390" y="571"/>
                  </a:cubicBezTo>
                  <a:cubicBezTo>
                    <a:pt x="393" y="571"/>
                    <a:pt x="393" y="577"/>
                    <a:pt x="393" y="577"/>
                  </a:cubicBezTo>
                  <a:cubicBezTo>
                    <a:pt x="393" y="577"/>
                    <a:pt x="393" y="553"/>
                    <a:pt x="393" y="541"/>
                  </a:cubicBezTo>
                  <a:cubicBezTo>
                    <a:pt x="393" y="541"/>
                    <a:pt x="393" y="529"/>
                    <a:pt x="393" y="529"/>
                  </a:cubicBezTo>
                  <a:cubicBezTo>
                    <a:pt x="402" y="547"/>
                    <a:pt x="411" y="558"/>
                    <a:pt x="415" y="558"/>
                  </a:cubicBezTo>
                  <a:cubicBezTo>
                    <a:pt x="416" y="558"/>
                    <a:pt x="417" y="556"/>
                    <a:pt x="417" y="553"/>
                  </a:cubicBezTo>
                  <a:cubicBezTo>
                    <a:pt x="423" y="547"/>
                    <a:pt x="426" y="541"/>
                    <a:pt x="431" y="541"/>
                  </a:cubicBezTo>
                  <a:cubicBezTo>
                    <a:pt x="435" y="541"/>
                    <a:pt x="441" y="547"/>
                    <a:pt x="453" y="565"/>
                  </a:cubicBezTo>
                  <a:cubicBezTo>
                    <a:pt x="453" y="571"/>
                    <a:pt x="456" y="574"/>
                    <a:pt x="459" y="574"/>
                  </a:cubicBezTo>
                  <a:cubicBezTo>
                    <a:pt x="462" y="574"/>
                    <a:pt x="465" y="571"/>
                    <a:pt x="465" y="565"/>
                  </a:cubicBezTo>
                  <a:cubicBezTo>
                    <a:pt x="465" y="553"/>
                    <a:pt x="465" y="553"/>
                    <a:pt x="465" y="541"/>
                  </a:cubicBezTo>
                  <a:cubicBezTo>
                    <a:pt x="477" y="529"/>
                    <a:pt x="489" y="529"/>
                    <a:pt x="500" y="529"/>
                  </a:cubicBezTo>
                  <a:cubicBezTo>
                    <a:pt x="512" y="529"/>
                    <a:pt x="524" y="553"/>
                    <a:pt x="536" y="565"/>
                  </a:cubicBezTo>
                  <a:cubicBezTo>
                    <a:pt x="548" y="565"/>
                    <a:pt x="560" y="565"/>
                    <a:pt x="560" y="541"/>
                  </a:cubicBezTo>
                  <a:cubicBezTo>
                    <a:pt x="560" y="538"/>
                    <a:pt x="563" y="536"/>
                    <a:pt x="567" y="536"/>
                  </a:cubicBezTo>
                  <a:cubicBezTo>
                    <a:pt x="578" y="536"/>
                    <a:pt x="596" y="545"/>
                    <a:pt x="596" y="553"/>
                  </a:cubicBezTo>
                  <a:cubicBezTo>
                    <a:pt x="596" y="529"/>
                    <a:pt x="560" y="505"/>
                    <a:pt x="560" y="493"/>
                  </a:cubicBezTo>
                  <a:cubicBezTo>
                    <a:pt x="555" y="483"/>
                    <a:pt x="556" y="480"/>
                    <a:pt x="560" y="480"/>
                  </a:cubicBezTo>
                  <a:cubicBezTo>
                    <a:pt x="564" y="480"/>
                    <a:pt x="572" y="487"/>
                    <a:pt x="572" y="493"/>
                  </a:cubicBezTo>
                  <a:lnTo>
                    <a:pt x="596" y="493"/>
                  </a:lnTo>
                  <a:cubicBezTo>
                    <a:pt x="596" y="493"/>
                    <a:pt x="608" y="505"/>
                    <a:pt x="620" y="517"/>
                  </a:cubicBezTo>
                  <a:cubicBezTo>
                    <a:pt x="625" y="523"/>
                    <a:pt x="628" y="525"/>
                    <a:pt x="630" y="525"/>
                  </a:cubicBezTo>
                  <a:cubicBezTo>
                    <a:pt x="633" y="525"/>
                    <a:pt x="620" y="505"/>
                    <a:pt x="620" y="505"/>
                  </a:cubicBezTo>
                  <a:cubicBezTo>
                    <a:pt x="620" y="505"/>
                    <a:pt x="620" y="482"/>
                    <a:pt x="631" y="482"/>
                  </a:cubicBezTo>
                  <a:cubicBezTo>
                    <a:pt x="643" y="482"/>
                    <a:pt x="655" y="482"/>
                    <a:pt x="655" y="458"/>
                  </a:cubicBezTo>
                  <a:cubicBezTo>
                    <a:pt x="655" y="458"/>
                    <a:pt x="655" y="442"/>
                    <a:pt x="661" y="442"/>
                  </a:cubicBezTo>
                  <a:cubicBezTo>
                    <a:pt x="663" y="442"/>
                    <a:pt x="665" y="443"/>
                    <a:pt x="667" y="446"/>
                  </a:cubicBezTo>
                  <a:cubicBezTo>
                    <a:pt x="679" y="446"/>
                    <a:pt x="667" y="493"/>
                    <a:pt x="691" y="505"/>
                  </a:cubicBezTo>
                  <a:cubicBezTo>
                    <a:pt x="715" y="505"/>
                    <a:pt x="727" y="505"/>
                    <a:pt x="739" y="493"/>
                  </a:cubicBezTo>
                  <a:cubicBezTo>
                    <a:pt x="745" y="487"/>
                    <a:pt x="742" y="487"/>
                    <a:pt x="736" y="487"/>
                  </a:cubicBezTo>
                  <a:cubicBezTo>
                    <a:pt x="730" y="487"/>
                    <a:pt x="721" y="487"/>
                    <a:pt x="715" y="482"/>
                  </a:cubicBezTo>
                  <a:cubicBezTo>
                    <a:pt x="715" y="470"/>
                    <a:pt x="739" y="482"/>
                    <a:pt x="739" y="458"/>
                  </a:cubicBezTo>
                  <a:lnTo>
                    <a:pt x="739" y="458"/>
                  </a:lnTo>
                  <a:cubicBezTo>
                    <a:pt x="739" y="460"/>
                    <a:pt x="738" y="461"/>
                    <a:pt x="736" y="461"/>
                  </a:cubicBezTo>
                  <a:cubicBezTo>
                    <a:pt x="730" y="461"/>
                    <a:pt x="715" y="444"/>
                    <a:pt x="715" y="434"/>
                  </a:cubicBezTo>
                  <a:cubicBezTo>
                    <a:pt x="723" y="434"/>
                    <a:pt x="725" y="413"/>
                    <a:pt x="730" y="413"/>
                  </a:cubicBezTo>
                  <a:cubicBezTo>
                    <a:pt x="732" y="413"/>
                    <a:pt x="735" y="418"/>
                    <a:pt x="739" y="434"/>
                  </a:cubicBezTo>
                  <a:cubicBezTo>
                    <a:pt x="739" y="446"/>
                    <a:pt x="739" y="458"/>
                    <a:pt x="751" y="458"/>
                  </a:cubicBezTo>
                  <a:cubicBezTo>
                    <a:pt x="757" y="461"/>
                    <a:pt x="763" y="463"/>
                    <a:pt x="769" y="463"/>
                  </a:cubicBezTo>
                  <a:cubicBezTo>
                    <a:pt x="781" y="463"/>
                    <a:pt x="790" y="454"/>
                    <a:pt x="798" y="446"/>
                  </a:cubicBezTo>
                  <a:cubicBezTo>
                    <a:pt x="810" y="446"/>
                    <a:pt x="786" y="410"/>
                    <a:pt x="786" y="398"/>
                  </a:cubicBezTo>
                  <a:cubicBezTo>
                    <a:pt x="798" y="398"/>
                    <a:pt x="822" y="410"/>
                    <a:pt x="834" y="422"/>
                  </a:cubicBezTo>
                  <a:cubicBezTo>
                    <a:pt x="834" y="430"/>
                    <a:pt x="828" y="438"/>
                    <a:pt x="825" y="443"/>
                  </a:cubicBezTo>
                  <a:lnTo>
                    <a:pt x="825" y="443"/>
                  </a:lnTo>
                  <a:cubicBezTo>
                    <a:pt x="829" y="442"/>
                    <a:pt x="835" y="441"/>
                    <a:pt x="840" y="441"/>
                  </a:cubicBezTo>
                  <a:cubicBezTo>
                    <a:pt x="847" y="441"/>
                    <a:pt x="854" y="442"/>
                    <a:pt x="858" y="446"/>
                  </a:cubicBezTo>
                  <a:cubicBezTo>
                    <a:pt x="870" y="470"/>
                    <a:pt x="870" y="482"/>
                    <a:pt x="881" y="505"/>
                  </a:cubicBezTo>
                  <a:cubicBezTo>
                    <a:pt x="870" y="482"/>
                    <a:pt x="870" y="446"/>
                    <a:pt x="881" y="422"/>
                  </a:cubicBezTo>
                  <a:cubicBezTo>
                    <a:pt x="881" y="398"/>
                    <a:pt x="893" y="410"/>
                    <a:pt x="893" y="398"/>
                  </a:cubicBezTo>
                  <a:cubicBezTo>
                    <a:pt x="902" y="390"/>
                    <a:pt x="898" y="376"/>
                    <a:pt x="900" y="376"/>
                  </a:cubicBezTo>
                  <a:lnTo>
                    <a:pt x="900" y="376"/>
                  </a:lnTo>
                  <a:cubicBezTo>
                    <a:pt x="900" y="376"/>
                    <a:pt x="902" y="379"/>
                    <a:pt x="905" y="386"/>
                  </a:cubicBezTo>
                  <a:cubicBezTo>
                    <a:pt x="917" y="398"/>
                    <a:pt x="905" y="434"/>
                    <a:pt x="917" y="458"/>
                  </a:cubicBezTo>
                  <a:cubicBezTo>
                    <a:pt x="925" y="465"/>
                    <a:pt x="930" y="468"/>
                    <a:pt x="933" y="468"/>
                  </a:cubicBezTo>
                  <a:cubicBezTo>
                    <a:pt x="941" y="468"/>
                    <a:pt x="941" y="454"/>
                    <a:pt x="941" y="446"/>
                  </a:cubicBezTo>
                  <a:cubicBezTo>
                    <a:pt x="941" y="434"/>
                    <a:pt x="941" y="422"/>
                    <a:pt x="941" y="410"/>
                  </a:cubicBezTo>
                  <a:lnTo>
                    <a:pt x="965" y="410"/>
                  </a:lnTo>
                  <a:cubicBezTo>
                    <a:pt x="989" y="410"/>
                    <a:pt x="1012" y="410"/>
                    <a:pt x="1024" y="374"/>
                  </a:cubicBezTo>
                  <a:cubicBezTo>
                    <a:pt x="1026" y="372"/>
                    <a:pt x="1026" y="370"/>
                    <a:pt x="1027" y="368"/>
                  </a:cubicBezTo>
                  <a:lnTo>
                    <a:pt x="1027" y="368"/>
                  </a:lnTo>
                  <a:cubicBezTo>
                    <a:pt x="1031" y="376"/>
                    <a:pt x="1040" y="390"/>
                    <a:pt x="1048" y="398"/>
                  </a:cubicBezTo>
                  <a:cubicBezTo>
                    <a:pt x="1056" y="398"/>
                    <a:pt x="1075" y="403"/>
                    <a:pt x="1090" y="403"/>
                  </a:cubicBezTo>
                  <a:cubicBezTo>
                    <a:pt x="1097" y="403"/>
                    <a:pt x="1104" y="402"/>
                    <a:pt x="1108" y="398"/>
                  </a:cubicBezTo>
                  <a:cubicBezTo>
                    <a:pt x="1111" y="391"/>
                    <a:pt x="1113" y="385"/>
                    <a:pt x="1113" y="380"/>
                  </a:cubicBezTo>
                  <a:lnTo>
                    <a:pt x="1113" y="380"/>
                  </a:lnTo>
                  <a:cubicBezTo>
                    <a:pt x="1118" y="394"/>
                    <a:pt x="1125" y="410"/>
                    <a:pt x="1132" y="410"/>
                  </a:cubicBezTo>
                  <a:cubicBezTo>
                    <a:pt x="1143" y="398"/>
                    <a:pt x="1132" y="374"/>
                    <a:pt x="1132" y="374"/>
                  </a:cubicBezTo>
                  <a:cubicBezTo>
                    <a:pt x="1132" y="362"/>
                    <a:pt x="1143" y="374"/>
                    <a:pt x="1143" y="351"/>
                  </a:cubicBezTo>
                  <a:cubicBezTo>
                    <a:pt x="1132" y="327"/>
                    <a:pt x="1132" y="315"/>
                    <a:pt x="1143" y="291"/>
                  </a:cubicBezTo>
                  <a:cubicBezTo>
                    <a:pt x="1143" y="315"/>
                    <a:pt x="1155" y="327"/>
                    <a:pt x="1167" y="351"/>
                  </a:cubicBezTo>
                  <a:cubicBezTo>
                    <a:pt x="1167" y="351"/>
                    <a:pt x="1157" y="345"/>
                    <a:pt x="1150" y="345"/>
                  </a:cubicBezTo>
                  <a:cubicBezTo>
                    <a:pt x="1146" y="345"/>
                    <a:pt x="1143" y="347"/>
                    <a:pt x="1143" y="351"/>
                  </a:cubicBezTo>
                  <a:cubicBezTo>
                    <a:pt x="1143" y="362"/>
                    <a:pt x="1143" y="362"/>
                    <a:pt x="1155" y="362"/>
                  </a:cubicBezTo>
                  <a:cubicBezTo>
                    <a:pt x="1157" y="364"/>
                    <a:pt x="1159" y="365"/>
                    <a:pt x="1161" y="365"/>
                  </a:cubicBezTo>
                  <a:cubicBezTo>
                    <a:pt x="1168" y="365"/>
                    <a:pt x="1175" y="354"/>
                    <a:pt x="1182" y="354"/>
                  </a:cubicBezTo>
                  <a:cubicBezTo>
                    <a:pt x="1185" y="354"/>
                    <a:pt x="1188" y="356"/>
                    <a:pt x="1191" y="362"/>
                  </a:cubicBezTo>
                  <a:cubicBezTo>
                    <a:pt x="1194" y="372"/>
                    <a:pt x="1198" y="376"/>
                    <a:pt x="1203" y="376"/>
                  </a:cubicBezTo>
                  <a:cubicBezTo>
                    <a:pt x="1215" y="376"/>
                    <a:pt x="1230" y="351"/>
                    <a:pt x="1239" y="351"/>
                  </a:cubicBezTo>
                  <a:cubicBezTo>
                    <a:pt x="1239" y="315"/>
                    <a:pt x="1227" y="315"/>
                    <a:pt x="1227" y="291"/>
                  </a:cubicBezTo>
                  <a:lnTo>
                    <a:pt x="1227" y="291"/>
                  </a:lnTo>
                  <a:cubicBezTo>
                    <a:pt x="1227" y="291"/>
                    <a:pt x="1231" y="295"/>
                    <a:pt x="1236" y="300"/>
                  </a:cubicBezTo>
                  <a:lnTo>
                    <a:pt x="1236" y="300"/>
                  </a:lnTo>
                  <a:lnTo>
                    <a:pt x="1239" y="315"/>
                  </a:lnTo>
                  <a:cubicBezTo>
                    <a:pt x="1239" y="312"/>
                    <a:pt x="1238" y="307"/>
                    <a:pt x="1237" y="301"/>
                  </a:cubicBezTo>
                  <a:lnTo>
                    <a:pt x="1237" y="301"/>
                  </a:lnTo>
                  <a:cubicBezTo>
                    <a:pt x="1243" y="308"/>
                    <a:pt x="1251" y="315"/>
                    <a:pt x="1251" y="315"/>
                  </a:cubicBezTo>
                  <a:cubicBezTo>
                    <a:pt x="1251" y="315"/>
                    <a:pt x="1251" y="279"/>
                    <a:pt x="1262" y="267"/>
                  </a:cubicBezTo>
                  <a:cubicBezTo>
                    <a:pt x="1262" y="285"/>
                    <a:pt x="1303" y="351"/>
                    <a:pt x="1318" y="351"/>
                  </a:cubicBezTo>
                  <a:cubicBezTo>
                    <a:pt x="1323" y="351"/>
                    <a:pt x="1325" y="344"/>
                    <a:pt x="1322" y="327"/>
                  </a:cubicBezTo>
                  <a:lnTo>
                    <a:pt x="1322" y="327"/>
                  </a:lnTo>
                  <a:lnTo>
                    <a:pt x="1310" y="339"/>
                  </a:lnTo>
                  <a:cubicBezTo>
                    <a:pt x="1310" y="331"/>
                    <a:pt x="1310" y="303"/>
                    <a:pt x="1310" y="303"/>
                  </a:cubicBezTo>
                  <a:cubicBezTo>
                    <a:pt x="1310" y="291"/>
                    <a:pt x="1322" y="279"/>
                    <a:pt x="1322" y="279"/>
                  </a:cubicBezTo>
                  <a:cubicBezTo>
                    <a:pt x="1334" y="291"/>
                    <a:pt x="1334" y="339"/>
                    <a:pt x="1358" y="339"/>
                  </a:cubicBezTo>
                  <a:cubicBezTo>
                    <a:pt x="1358" y="345"/>
                    <a:pt x="1361" y="348"/>
                    <a:pt x="1365" y="348"/>
                  </a:cubicBezTo>
                  <a:cubicBezTo>
                    <a:pt x="1370" y="348"/>
                    <a:pt x="1376" y="345"/>
                    <a:pt x="1382" y="339"/>
                  </a:cubicBezTo>
                  <a:cubicBezTo>
                    <a:pt x="1382" y="339"/>
                    <a:pt x="1382" y="315"/>
                    <a:pt x="1393" y="303"/>
                  </a:cubicBezTo>
                  <a:cubicBezTo>
                    <a:pt x="1393" y="303"/>
                    <a:pt x="1405" y="303"/>
                    <a:pt x="1405" y="327"/>
                  </a:cubicBezTo>
                  <a:cubicBezTo>
                    <a:pt x="1405" y="339"/>
                    <a:pt x="1405" y="339"/>
                    <a:pt x="1405" y="351"/>
                  </a:cubicBezTo>
                  <a:cubicBezTo>
                    <a:pt x="1405" y="351"/>
                    <a:pt x="1405" y="352"/>
                    <a:pt x="1406" y="352"/>
                  </a:cubicBezTo>
                  <a:cubicBezTo>
                    <a:pt x="1408" y="352"/>
                    <a:pt x="1425" y="287"/>
                    <a:pt x="1437" y="287"/>
                  </a:cubicBezTo>
                  <a:cubicBezTo>
                    <a:pt x="1438" y="287"/>
                    <a:pt x="1440" y="288"/>
                    <a:pt x="1441" y="291"/>
                  </a:cubicBezTo>
                  <a:cubicBezTo>
                    <a:pt x="1453" y="327"/>
                    <a:pt x="1453" y="339"/>
                    <a:pt x="1465" y="339"/>
                  </a:cubicBezTo>
                  <a:cubicBezTo>
                    <a:pt x="1465" y="339"/>
                    <a:pt x="1477" y="339"/>
                    <a:pt x="1477" y="327"/>
                  </a:cubicBezTo>
                  <a:cubicBezTo>
                    <a:pt x="1477" y="327"/>
                    <a:pt x="1441" y="279"/>
                    <a:pt x="1453" y="279"/>
                  </a:cubicBezTo>
                  <a:lnTo>
                    <a:pt x="1453" y="279"/>
                  </a:lnTo>
                  <a:cubicBezTo>
                    <a:pt x="1462" y="288"/>
                    <a:pt x="1470" y="290"/>
                    <a:pt x="1479" y="291"/>
                  </a:cubicBezTo>
                  <a:lnTo>
                    <a:pt x="1479" y="291"/>
                  </a:lnTo>
                  <a:cubicBezTo>
                    <a:pt x="1480" y="291"/>
                    <a:pt x="1481" y="292"/>
                    <a:pt x="1482" y="292"/>
                  </a:cubicBezTo>
                  <a:cubicBezTo>
                    <a:pt x="1482" y="292"/>
                    <a:pt x="1483" y="291"/>
                    <a:pt x="1483" y="291"/>
                  </a:cubicBezTo>
                  <a:lnTo>
                    <a:pt x="1483" y="291"/>
                  </a:lnTo>
                  <a:cubicBezTo>
                    <a:pt x="1485" y="291"/>
                    <a:pt x="1487" y="291"/>
                    <a:pt x="1489" y="291"/>
                  </a:cubicBezTo>
                  <a:lnTo>
                    <a:pt x="1513" y="291"/>
                  </a:lnTo>
                  <a:lnTo>
                    <a:pt x="1513" y="327"/>
                  </a:lnTo>
                  <a:cubicBezTo>
                    <a:pt x="1513" y="330"/>
                    <a:pt x="1514" y="332"/>
                    <a:pt x="1515" y="332"/>
                  </a:cubicBezTo>
                  <a:cubicBezTo>
                    <a:pt x="1518" y="332"/>
                    <a:pt x="1524" y="323"/>
                    <a:pt x="1524" y="315"/>
                  </a:cubicBezTo>
                  <a:cubicBezTo>
                    <a:pt x="1524" y="305"/>
                    <a:pt x="1524" y="288"/>
                    <a:pt x="1531" y="288"/>
                  </a:cubicBezTo>
                  <a:cubicBezTo>
                    <a:pt x="1532" y="288"/>
                    <a:pt x="1534" y="289"/>
                    <a:pt x="1536" y="291"/>
                  </a:cubicBezTo>
                  <a:cubicBezTo>
                    <a:pt x="1548" y="303"/>
                    <a:pt x="1536" y="327"/>
                    <a:pt x="1548" y="339"/>
                  </a:cubicBezTo>
                  <a:cubicBezTo>
                    <a:pt x="1548" y="315"/>
                    <a:pt x="1560" y="279"/>
                    <a:pt x="1560" y="279"/>
                  </a:cubicBezTo>
                  <a:cubicBezTo>
                    <a:pt x="1560" y="279"/>
                    <a:pt x="1565" y="274"/>
                    <a:pt x="1572" y="274"/>
                  </a:cubicBezTo>
                  <a:cubicBezTo>
                    <a:pt x="1576" y="274"/>
                    <a:pt x="1580" y="275"/>
                    <a:pt x="1584" y="279"/>
                  </a:cubicBezTo>
                  <a:cubicBezTo>
                    <a:pt x="1584" y="291"/>
                    <a:pt x="1584" y="291"/>
                    <a:pt x="1596" y="303"/>
                  </a:cubicBezTo>
                  <a:cubicBezTo>
                    <a:pt x="1608" y="303"/>
                    <a:pt x="1620" y="303"/>
                    <a:pt x="1620" y="291"/>
                  </a:cubicBezTo>
                  <a:cubicBezTo>
                    <a:pt x="1620" y="267"/>
                    <a:pt x="1620" y="267"/>
                    <a:pt x="1620" y="255"/>
                  </a:cubicBezTo>
                  <a:lnTo>
                    <a:pt x="1632" y="255"/>
                  </a:lnTo>
                  <a:cubicBezTo>
                    <a:pt x="1632" y="255"/>
                    <a:pt x="1620" y="315"/>
                    <a:pt x="1632" y="315"/>
                  </a:cubicBezTo>
                  <a:cubicBezTo>
                    <a:pt x="1633" y="316"/>
                    <a:pt x="1634" y="317"/>
                    <a:pt x="1635" y="317"/>
                  </a:cubicBezTo>
                  <a:cubicBezTo>
                    <a:pt x="1642" y="317"/>
                    <a:pt x="1644" y="296"/>
                    <a:pt x="1649" y="296"/>
                  </a:cubicBezTo>
                  <a:cubicBezTo>
                    <a:pt x="1651" y="296"/>
                    <a:pt x="1653" y="298"/>
                    <a:pt x="1655" y="303"/>
                  </a:cubicBezTo>
                  <a:cubicBezTo>
                    <a:pt x="1659" y="306"/>
                    <a:pt x="1662" y="308"/>
                    <a:pt x="1665" y="308"/>
                  </a:cubicBezTo>
                  <a:cubicBezTo>
                    <a:pt x="1674" y="308"/>
                    <a:pt x="1682" y="297"/>
                    <a:pt x="1691" y="279"/>
                  </a:cubicBezTo>
                  <a:cubicBezTo>
                    <a:pt x="1691" y="271"/>
                    <a:pt x="1691" y="269"/>
                    <a:pt x="1692" y="269"/>
                  </a:cubicBezTo>
                  <a:cubicBezTo>
                    <a:pt x="1692" y="269"/>
                    <a:pt x="1695" y="279"/>
                    <a:pt x="1703" y="279"/>
                  </a:cubicBezTo>
                  <a:cubicBezTo>
                    <a:pt x="1715" y="279"/>
                    <a:pt x="1715" y="267"/>
                    <a:pt x="1715" y="267"/>
                  </a:cubicBezTo>
                  <a:cubicBezTo>
                    <a:pt x="1715" y="267"/>
                    <a:pt x="1721" y="242"/>
                    <a:pt x="1729" y="242"/>
                  </a:cubicBezTo>
                  <a:cubicBezTo>
                    <a:pt x="1732" y="242"/>
                    <a:pt x="1735" y="246"/>
                    <a:pt x="1739" y="255"/>
                  </a:cubicBezTo>
                  <a:cubicBezTo>
                    <a:pt x="1739" y="265"/>
                    <a:pt x="1746" y="302"/>
                    <a:pt x="1749" y="302"/>
                  </a:cubicBezTo>
                  <a:cubicBezTo>
                    <a:pt x="1750" y="302"/>
                    <a:pt x="1751" y="299"/>
                    <a:pt x="1751" y="291"/>
                  </a:cubicBezTo>
                  <a:cubicBezTo>
                    <a:pt x="1758" y="270"/>
                    <a:pt x="1756" y="265"/>
                    <a:pt x="1757" y="265"/>
                  </a:cubicBezTo>
                  <a:lnTo>
                    <a:pt x="1757" y="265"/>
                  </a:lnTo>
                  <a:cubicBezTo>
                    <a:pt x="1757" y="265"/>
                    <a:pt x="1758" y="267"/>
                    <a:pt x="1763" y="267"/>
                  </a:cubicBezTo>
                  <a:cubicBezTo>
                    <a:pt x="1774" y="267"/>
                    <a:pt x="1763" y="291"/>
                    <a:pt x="1774" y="291"/>
                  </a:cubicBezTo>
                  <a:cubicBezTo>
                    <a:pt x="1774" y="295"/>
                    <a:pt x="1776" y="296"/>
                    <a:pt x="1778" y="296"/>
                  </a:cubicBezTo>
                  <a:cubicBezTo>
                    <a:pt x="1781" y="296"/>
                    <a:pt x="1786" y="291"/>
                    <a:pt x="1786" y="291"/>
                  </a:cubicBezTo>
                  <a:lnTo>
                    <a:pt x="1786" y="255"/>
                  </a:lnTo>
                  <a:cubicBezTo>
                    <a:pt x="1774" y="255"/>
                    <a:pt x="1774" y="243"/>
                    <a:pt x="1774" y="232"/>
                  </a:cubicBezTo>
                  <a:cubicBezTo>
                    <a:pt x="1774" y="220"/>
                    <a:pt x="1786" y="220"/>
                    <a:pt x="1786" y="220"/>
                  </a:cubicBezTo>
                  <a:cubicBezTo>
                    <a:pt x="1798" y="220"/>
                    <a:pt x="1798" y="243"/>
                    <a:pt x="1810" y="255"/>
                  </a:cubicBezTo>
                  <a:cubicBezTo>
                    <a:pt x="1822" y="267"/>
                    <a:pt x="1834" y="267"/>
                    <a:pt x="1834" y="267"/>
                  </a:cubicBezTo>
                  <a:cubicBezTo>
                    <a:pt x="1834" y="255"/>
                    <a:pt x="1834" y="232"/>
                    <a:pt x="1846" y="232"/>
                  </a:cubicBezTo>
                  <a:lnTo>
                    <a:pt x="1858" y="232"/>
                  </a:lnTo>
                  <a:cubicBezTo>
                    <a:pt x="1858" y="232"/>
                    <a:pt x="1894" y="220"/>
                    <a:pt x="1905" y="220"/>
                  </a:cubicBezTo>
                  <a:cubicBezTo>
                    <a:pt x="1917" y="220"/>
                    <a:pt x="1917" y="232"/>
                    <a:pt x="1917" y="243"/>
                  </a:cubicBezTo>
                  <a:cubicBezTo>
                    <a:pt x="1929" y="255"/>
                    <a:pt x="1941" y="255"/>
                    <a:pt x="1941" y="255"/>
                  </a:cubicBezTo>
                  <a:cubicBezTo>
                    <a:pt x="1947" y="255"/>
                    <a:pt x="1953" y="258"/>
                    <a:pt x="1958" y="258"/>
                  </a:cubicBezTo>
                  <a:cubicBezTo>
                    <a:pt x="1962" y="258"/>
                    <a:pt x="1965" y="255"/>
                    <a:pt x="1965" y="243"/>
                  </a:cubicBezTo>
                  <a:cubicBezTo>
                    <a:pt x="1965" y="232"/>
                    <a:pt x="1965" y="229"/>
                    <a:pt x="1966" y="229"/>
                  </a:cubicBezTo>
                  <a:cubicBezTo>
                    <a:pt x="1968" y="229"/>
                    <a:pt x="1971" y="232"/>
                    <a:pt x="1977" y="232"/>
                  </a:cubicBezTo>
                  <a:cubicBezTo>
                    <a:pt x="2001" y="232"/>
                    <a:pt x="1977" y="220"/>
                    <a:pt x="1989" y="220"/>
                  </a:cubicBezTo>
                  <a:lnTo>
                    <a:pt x="2013" y="220"/>
                  </a:lnTo>
                  <a:cubicBezTo>
                    <a:pt x="2024" y="220"/>
                    <a:pt x="2048" y="136"/>
                    <a:pt x="2036" y="124"/>
                  </a:cubicBezTo>
                  <a:cubicBezTo>
                    <a:pt x="2036" y="120"/>
                    <a:pt x="2035" y="119"/>
                    <a:pt x="2033" y="119"/>
                  </a:cubicBezTo>
                  <a:cubicBezTo>
                    <a:pt x="2030" y="119"/>
                    <a:pt x="2024" y="124"/>
                    <a:pt x="2024" y="124"/>
                  </a:cubicBezTo>
                  <a:cubicBezTo>
                    <a:pt x="2024" y="124"/>
                    <a:pt x="2013" y="124"/>
                    <a:pt x="2013" y="112"/>
                  </a:cubicBezTo>
                  <a:cubicBezTo>
                    <a:pt x="2001" y="101"/>
                    <a:pt x="1977" y="89"/>
                    <a:pt x="1965" y="89"/>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2" name="Google Shape;6562;p50"/>
            <p:cNvSpPr/>
            <p:nvPr/>
          </p:nvSpPr>
          <p:spPr>
            <a:xfrm>
              <a:off x="-2540950" y="1011700"/>
              <a:ext cx="44800" cy="36850"/>
            </a:xfrm>
            <a:custGeom>
              <a:avLst/>
              <a:gdLst/>
              <a:ahLst/>
              <a:cxnLst/>
              <a:rect l="l" t="t" r="r" b="b"/>
              <a:pathLst>
                <a:path w="1792" h="1474" extrusionOk="0">
                  <a:moveTo>
                    <a:pt x="1228" y="1"/>
                  </a:moveTo>
                  <a:cubicBezTo>
                    <a:pt x="1146" y="1"/>
                    <a:pt x="1059" y="31"/>
                    <a:pt x="977" y="104"/>
                  </a:cubicBezTo>
                  <a:cubicBezTo>
                    <a:pt x="679" y="319"/>
                    <a:pt x="417" y="581"/>
                    <a:pt x="191" y="854"/>
                  </a:cubicBezTo>
                  <a:cubicBezTo>
                    <a:pt x="0" y="1104"/>
                    <a:pt x="167" y="1474"/>
                    <a:pt x="489" y="1474"/>
                  </a:cubicBezTo>
                  <a:cubicBezTo>
                    <a:pt x="608" y="1474"/>
                    <a:pt x="715" y="1414"/>
                    <a:pt x="798" y="1319"/>
                  </a:cubicBezTo>
                  <a:cubicBezTo>
                    <a:pt x="989" y="1093"/>
                    <a:pt x="1203" y="890"/>
                    <a:pt x="1441" y="712"/>
                  </a:cubicBezTo>
                  <a:cubicBezTo>
                    <a:pt x="1791" y="465"/>
                    <a:pt x="1547" y="1"/>
                    <a:pt x="122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3" name="Google Shape;6563;p50"/>
            <p:cNvSpPr/>
            <p:nvPr/>
          </p:nvSpPr>
          <p:spPr>
            <a:xfrm>
              <a:off x="-2541550" y="1009175"/>
              <a:ext cx="42600" cy="43300"/>
            </a:xfrm>
            <a:custGeom>
              <a:avLst/>
              <a:gdLst/>
              <a:ahLst/>
              <a:cxnLst/>
              <a:rect l="l" t="t" r="r" b="b"/>
              <a:pathLst>
                <a:path w="1704" h="1732" extrusionOk="0">
                  <a:moveTo>
                    <a:pt x="1465" y="74"/>
                  </a:moveTo>
                  <a:lnTo>
                    <a:pt x="1441" y="110"/>
                  </a:lnTo>
                  <a:lnTo>
                    <a:pt x="1441" y="110"/>
                  </a:lnTo>
                  <a:cubicBezTo>
                    <a:pt x="1453" y="98"/>
                    <a:pt x="1465" y="86"/>
                    <a:pt x="1465" y="74"/>
                  </a:cubicBezTo>
                  <a:close/>
                  <a:moveTo>
                    <a:pt x="1286" y="134"/>
                  </a:moveTo>
                  <a:cubicBezTo>
                    <a:pt x="1283" y="137"/>
                    <a:pt x="1281" y="142"/>
                    <a:pt x="1279" y="148"/>
                  </a:cubicBezTo>
                  <a:lnTo>
                    <a:pt x="1279" y="148"/>
                  </a:lnTo>
                  <a:cubicBezTo>
                    <a:pt x="1282" y="148"/>
                    <a:pt x="1286" y="141"/>
                    <a:pt x="1286" y="134"/>
                  </a:cubicBezTo>
                  <a:close/>
                  <a:moveTo>
                    <a:pt x="1255" y="155"/>
                  </a:moveTo>
                  <a:cubicBezTo>
                    <a:pt x="1251" y="157"/>
                    <a:pt x="1251" y="170"/>
                    <a:pt x="1251" y="170"/>
                  </a:cubicBezTo>
                  <a:cubicBezTo>
                    <a:pt x="1251" y="170"/>
                    <a:pt x="1254" y="164"/>
                    <a:pt x="1255" y="155"/>
                  </a:cubicBezTo>
                  <a:close/>
                  <a:moveTo>
                    <a:pt x="1513" y="146"/>
                  </a:moveTo>
                  <a:lnTo>
                    <a:pt x="1489" y="182"/>
                  </a:lnTo>
                  <a:cubicBezTo>
                    <a:pt x="1495" y="170"/>
                    <a:pt x="1504" y="158"/>
                    <a:pt x="1513" y="146"/>
                  </a:cubicBezTo>
                  <a:close/>
                  <a:moveTo>
                    <a:pt x="1072" y="182"/>
                  </a:moveTo>
                  <a:cubicBezTo>
                    <a:pt x="1060" y="182"/>
                    <a:pt x="1084" y="217"/>
                    <a:pt x="1084" y="217"/>
                  </a:cubicBezTo>
                  <a:cubicBezTo>
                    <a:pt x="1084" y="217"/>
                    <a:pt x="1072" y="182"/>
                    <a:pt x="1072" y="182"/>
                  </a:cubicBezTo>
                  <a:close/>
                  <a:moveTo>
                    <a:pt x="1477" y="205"/>
                  </a:moveTo>
                  <a:lnTo>
                    <a:pt x="1489" y="217"/>
                  </a:lnTo>
                  <a:cubicBezTo>
                    <a:pt x="1477" y="229"/>
                    <a:pt x="1465" y="229"/>
                    <a:pt x="1465" y="229"/>
                  </a:cubicBezTo>
                  <a:cubicBezTo>
                    <a:pt x="1465" y="217"/>
                    <a:pt x="1465" y="217"/>
                    <a:pt x="1477" y="205"/>
                  </a:cubicBezTo>
                  <a:close/>
                  <a:moveTo>
                    <a:pt x="1303" y="227"/>
                  </a:moveTo>
                  <a:cubicBezTo>
                    <a:pt x="1301" y="228"/>
                    <a:pt x="1300" y="228"/>
                    <a:pt x="1298" y="229"/>
                  </a:cubicBezTo>
                  <a:cubicBezTo>
                    <a:pt x="1298" y="230"/>
                    <a:pt x="1299" y="230"/>
                    <a:pt x="1299" y="230"/>
                  </a:cubicBezTo>
                  <a:cubicBezTo>
                    <a:pt x="1300" y="230"/>
                    <a:pt x="1301" y="229"/>
                    <a:pt x="1303" y="227"/>
                  </a:cubicBezTo>
                  <a:close/>
                  <a:moveTo>
                    <a:pt x="1060" y="205"/>
                  </a:moveTo>
                  <a:cubicBezTo>
                    <a:pt x="1060" y="205"/>
                    <a:pt x="1060" y="217"/>
                    <a:pt x="1072" y="241"/>
                  </a:cubicBezTo>
                  <a:cubicBezTo>
                    <a:pt x="1072" y="217"/>
                    <a:pt x="1072" y="217"/>
                    <a:pt x="1060" y="205"/>
                  </a:cubicBezTo>
                  <a:close/>
                  <a:moveTo>
                    <a:pt x="903" y="274"/>
                  </a:moveTo>
                  <a:lnTo>
                    <a:pt x="903" y="274"/>
                  </a:lnTo>
                  <a:cubicBezTo>
                    <a:pt x="901" y="280"/>
                    <a:pt x="902" y="285"/>
                    <a:pt x="917" y="301"/>
                  </a:cubicBezTo>
                  <a:lnTo>
                    <a:pt x="917" y="289"/>
                  </a:lnTo>
                  <a:cubicBezTo>
                    <a:pt x="912" y="283"/>
                    <a:pt x="907" y="279"/>
                    <a:pt x="903" y="274"/>
                  </a:cubicBezTo>
                  <a:close/>
                  <a:moveTo>
                    <a:pt x="1334" y="289"/>
                  </a:moveTo>
                  <a:cubicBezTo>
                    <a:pt x="1322" y="289"/>
                    <a:pt x="1334" y="289"/>
                    <a:pt x="1334" y="301"/>
                  </a:cubicBezTo>
                  <a:lnTo>
                    <a:pt x="1334" y="313"/>
                  </a:lnTo>
                  <a:cubicBezTo>
                    <a:pt x="1334" y="313"/>
                    <a:pt x="1346" y="289"/>
                    <a:pt x="1334" y="289"/>
                  </a:cubicBezTo>
                  <a:close/>
                  <a:moveTo>
                    <a:pt x="1615" y="313"/>
                  </a:moveTo>
                  <a:cubicBezTo>
                    <a:pt x="1615" y="313"/>
                    <a:pt x="1614" y="313"/>
                    <a:pt x="1614" y="314"/>
                  </a:cubicBezTo>
                  <a:lnTo>
                    <a:pt x="1614" y="314"/>
                  </a:lnTo>
                  <a:cubicBezTo>
                    <a:pt x="1616" y="313"/>
                    <a:pt x="1618" y="313"/>
                    <a:pt x="1620" y="313"/>
                  </a:cubicBezTo>
                  <a:close/>
                  <a:moveTo>
                    <a:pt x="917" y="301"/>
                  </a:moveTo>
                  <a:cubicBezTo>
                    <a:pt x="924" y="307"/>
                    <a:pt x="935" y="314"/>
                    <a:pt x="936" y="314"/>
                  </a:cubicBezTo>
                  <a:cubicBezTo>
                    <a:pt x="937" y="314"/>
                    <a:pt x="932" y="311"/>
                    <a:pt x="917" y="301"/>
                  </a:cubicBezTo>
                  <a:close/>
                  <a:moveTo>
                    <a:pt x="679" y="313"/>
                  </a:moveTo>
                  <a:cubicBezTo>
                    <a:pt x="685" y="318"/>
                    <a:pt x="685" y="321"/>
                    <a:pt x="684" y="321"/>
                  </a:cubicBezTo>
                  <a:cubicBezTo>
                    <a:pt x="682" y="321"/>
                    <a:pt x="679" y="318"/>
                    <a:pt x="679" y="313"/>
                  </a:cubicBezTo>
                  <a:close/>
                  <a:moveTo>
                    <a:pt x="683" y="306"/>
                  </a:moveTo>
                  <a:lnTo>
                    <a:pt x="683" y="306"/>
                  </a:lnTo>
                  <a:cubicBezTo>
                    <a:pt x="687" y="310"/>
                    <a:pt x="694" y="314"/>
                    <a:pt x="702" y="319"/>
                  </a:cubicBezTo>
                  <a:lnTo>
                    <a:pt x="702" y="319"/>
                  </a:lnTo>
                  <a:cubicBezTo>
                    <a:pt x="706" y="325"/>
                    <a:pt x="709" y="330"/>
                    <a:pt x="703" y="336"/>
                  </a:cubicBezTo>
                  <a:cubicBezTo>
                    <a:pt x="703" y="336"/>
                    <a:pt x="690" y="316"/>
                    <a:pt x="683" y="306"/>
                  </a:cubicBezTo>
                  <a:close/>
                  <a:moveTo>
                    <a:pt x="1499" y="330"/>
                  </a:moveTo>
                  <a:lnTo>
                    <a:pt x="1499" y="330"/>
                  </a:lnTo>
                  <a:cubicBezTo>
                    <a:pt x="1493" y="334"/>
                    <a:pt x="1489" y="336"/>
                    <a:pt x="1489" y="336"/>
                  </a:cubicBezTo>
                  <a:cubicBezTo>
                    <a:pt x="1493" y="334"/>
                    <a:pt x="1496" y="332"/>
                    <a:pt x="1499" y="330"/>
                  </a:cubicBezTo>
                  <a:close/>
                  <a:moveTo>
                    <a:pt x="865" y="342"/>
                  </a:moveTo>
                  <a:cubicBezTo>
                    <a:pt x="870" y="348"/>
                    <a:pt x="876" y="354"/>
                    <a:pt x="882" y="360"/>
                  </a:cubicBezTo>
                  <a:cubicBezTo>
                    <a:pt x="876" y="352"/>
                    <a:pt x="870" y="346"/>
                    <a:pt x="865" y="342"/>
                  </a:cubicBezTo>
                  <a:close/>
                  <a:moveTo>
                    <a:pt x="1531" y="354"/>
                  </a:moveTo>
                  <a:cubicBezTo>
                    <a:pt x="1529" y="356"/>
                    <a:pt x="1526" y="358"/>
                    <a:pt x="1525" y="360"/>
                  </a:cubicBezTo>
                  <a:cubicBezTo>
                    <a:pt x="1529" y="358"/>
                    <a:pt x="1531" y="356"/>
                    <a:pt x="1531" y="354"/>
                  </a:cubicBezTo>
                  <a:close/>
                  <a:moveTo>
                    <a:pt x="568" y="381"/>
                  </a:moveTo>
                  <a:cubicBezTo>
                    <a:pt x="566" y="381"/>
                    <a:pt x="569" y="386"/>
                    <a:pt x="573" y="390"/>
                  </a:cubicBezTo>
                  <a:lnTo>
                    <a:pt x="573" y="390"/>
                  </a:lnTo>
                  <a:cubicBezTo>
                    <a:pt x="572" y="388"/>
                    <a:pt x="572" y="386"/>
                    <a:pt x="572" y="384"/>
                  </a:cubicBezTo>
                  <a:cubicBezTo>
                    <a:pt x="570" y="382"/>
                    <a:pt x="568" y="381"/>
                    <a:pt x="568" y="381"/>
                  </a:cubicBezTo>
                  <a:close/>
                  <a:moveTo>
                    <a:pt x="725" y="397"/>
                  </a:moveTo>
                  <a:lnTo>
                    <a:pt x="739" y="420"/>
                  </a:lnTo>
                  <a:cubicBezTo>
                    <a:pt x="733" y="408"/>
                    <a:pt x="727" y="399"/>
                    <a:pt x="725" y="397"/>
                  </a:cubicBezTo>
                  <a:close/>
                  <a:moveTo>
                    <a:pt x="475" y="477"/>
                  </a:moveTo>
                  <a:cubicBezTo>
                    <a:pt x="474" y="477"/>
                    <a:pt x="475" y="479"/>
                    <a:pt x="477" y="482"/>
                  </a:cubicBezTo>
                  <a:lnTo>
                    <a:pt x="477" y="482"/>
                  </a:lnTo>
                  <a:cubicBezTo>
                    <a:pt x="477" y="481"/>
                    <a:pt x="477" y="480"/>
                    <a:pt x="477" y="479"/>
                  </a:cubicBezTo>
                  <a:cubicBezTo>
                    <a:pt x="475" y="478"/>
                    <a:pt x="475" y="477"/>
                    <a:pt x="475" y="477"/>
                  </a:cubicBezTo>
                  <a:close/>
                  <a:moveTo>
                    <a:pt x="1560" y="527"/>
                  </a:moveTo>
                  <a:cubicBezTo>
                    <a:pt x="1572" y="531"/>
                    <a:pt x="1571" y="532"/>
                    <a:pt x="1564" y="532"/>
                  </a:cubicBezTo>
                  <a:cubicBezTo>
                    <a:pt x="1562" y="532"/>
                    <a:pt x="1560" y="532"/>
                    <a:pt x="1558" y="532"/>
                  </a:cubicBezTo>
                  <a:lnTo>
                    <a:pt x="1558" y="532"/>
                  </a:lnTo>
                  <a:cubicBezTo>
                    <a:pt x="1560" y="531"/>
                    <a:pt x="1560" y="527"/>
                    <a:pt x="1560" y="527"/>
                  </a:cubicBezTo>
                  <a:close/>
                  <a:moveTo>
                    <a:pt x="1220" y="1"/>
                  </a:moveTo>
                  <a:cubicBezTo>
                    <a:pt x="1218" y="1"/>
                    <a:pt x="1217" y="1"/>
                    <a:pt x="1215" y="3"/>
                  </a:cubicBezTo>
                  <a:cubicBezTo>
                    <a:pt x="1215" y="27"/>
                    <a:pt x="1215" y="39"/>
                    <a:pt x="1215" y="51"/>
                  </a:cubicBezTo>
                  <a:cubicBezTo>
                    <a:pt x="1215" y="55"/>
                    <a:pt x="1215" y="56"/>
                    <a:pt x="1215" y="56"/>
                  </a:cubicBezTo>
                  <a:cubicBezTo>
                    <a:pt x="1214" y="56"/>
                    <a:pt x="1211" y="51"/>
                    <a:pt x="1203" y="51"/>
                  </a:cubicBezTo>
                  <a:cubicBezTo>
                    <a:pt x="1203" y="51"/>
                    <a:pt x="1194" y="24"/>
                    <a:pt x="1192" y="24"/>
                  </a:cubicBezTo>
                  <a:cubicBezTo>
                    <a:pt x="1191" y="24"/>
                    <a:pt x="1191" y="25"/>
                    <a:pt x="1191" y="27"/>
                  </a:cubicBezTo>
                  <a:cubicBezTo>
                    <a:pt x="1191" y="27"/>
                    <a:pt x="1191" y="53"/>
                    <a:pt x="1184" y="53"/>
                  </a:cubicBezTo>
                  <a:cubicBezTo>
                    <a:pt x="1182" y="53"/>
                    <a:pt x="1181" y="52"/>
                    <a:pt x="1179" y="51"/>
                  </a:cubicBezTo>
                  <a:cubicBezTo>
                    <a:pt x="1169" y="40"/>
                    <a:pt x="1176" y="12"/>
                    <a:pt x="1171" y="12"/>
                  </a:cubicBezTo>
                  <a:lnTo>
                    <a:pt x="1171" y="12"/>
                  </a:lnTo>
                  <a:cubicBezTo>
                    <a:pt x="1170" y="12"/>
                    <a:pt x="1169" y="13"/>
                    <a:pt x="1167" y="15"/>
                  </a:cubicBezTo>
                  <a:cubicBezTo>
                    <a:pt x="1155" y="39"/>
                    <a:pt x="1167" y="74"/>
                    <a:pt x="1155" y="74"/>
                  </a:cubicBezTo>
                  <a:lnTo>
                    <a:pt x="1155" y="51"/>
                  </a:lnTo>
                  <a:lnTo>
                    <a:pt x="1155" y="39"/>
                  </a:lnTo>
                  <a:lnTo>
                    <a:pt x="1144" y="51"/>
                  </a:lnTo>
                  <a:cubicBezTo>
                    <a:pt x="1144" y="51"/>
                    <a:pt x="1132" y="39"/>
                    <a:pt x="1132" y="39"/>
                  </a:cubicBezTo>
                  <a:cubicBezTo>
                    <a:pt x="1132" y="51"/>
                    <a:pt x="1132" y="62"/>
                    <a:pt x="1120" y="62"/>
                  </a:cubicBezTo>
                  <a:cubicBezTo>
                    <a:pt x="1120" y="62"/>
                    <a:pt x="1120" y="62"/>
                    <a:pt x="1108" y="51"/>
                  </a:cubicBezTo>
                  <a:cubicBezTo>
                    <a:pt x="1106" y="49"/>
                    <a:pt x="1105" y="48"/>
                    <a:pt x="1104" y="48"/>
                  </a:cubicBezTo>
                  <a:lnTo>
                    <a:pt x="1104" y="48"/>
                  </a:lnTo>
                  <a:cubicBezTo>
                    <a:pt x="1099" y="48"/>
                    <a:pt x="1106" y="74"/>
                    <a:pt x="1096" y="74"/>
                  </a:cubicBezTo>
                  <a:cubicBezTo>
                    <a:pt x="1095" y="76"/>
                    <a:pt x="1093" y="76"/>
                    <a:pt x="1092" y="76"/>
                  </a:cubicBezTo>
                  <a:cubicBezTo>
                    <a:pt x="1082" y="76"/>
                    <a:pt x="1072" y="39"/>
                    <a:pt x="1072" y="39"/>
                  </a:cubicBezTo>
                  <a:cubicBezTo>
                    <a:pt x="1060" y="39"/>
                    <a:pt x="1072" y="74"/>
                    <a:pt x="1072" y="86"/>
                  </a:cubicBezTo>
                  <a:cubicBezTo>
                    <a:pt x="1072" y="87"/>
                    <a:pt x="1072" y="88"/>
                    <a:pt x="1072" y="88"/>
                  </a:cubicBezTo>
                  <a:cubicBezTo>
                    <a:pt x="1068" y="88"/>
                    <a:pt x="1047" y="38"/>
                    <a:pt x="1036" y="27"/>
                  </a:cubicBezTo>
                  <a:cubicBezTo>
                    <a:pt x="1036" y="39"/>
                    <a:pt x="1036" y="62"/>
                    <a:pt x="1036" y="74"/>
                  </a:cubicBezTo>
                  <a:cubicBezTo>
                    <a:pt x="1040" y="89"/>
                    <a:pt x="1042" y="95"/>
                    <a:pt x="1041" y="95"/>
                  </a:cubicBezTo>
                  <a:cubicBezTo>
                    <a:pt x="1041" y="95"/>
                    <a:pt x="1033" y="67"/>
                    <a:pt x="1025" y="51"/>
                  </a:cubicBezTo>
                  <a:lnTo>
                    <a:pt x="1025" y="51"/>
                  </a:lnTo>
                  <a:cubicBezTo>
                    <a:pt x="1036" y="98"/>
                    <a:pt x="1013" y="74"/>
                    <a:pt x="1025" y="110"/>
                  </a:cubicBezTo>
                  <a:cubicBezTo>
                    <a:pt x="1013" y="86"/>
                    <a:pt x="1001" y="74"/>
                    <a:pt x="1001" y="74"/>
                  </a:cubicBezTo>
                  <a:cubicBezTo>
                    <a:pt x="989" y="74"/>
                    <a:pt x="1001" y="98"/>
                    <a:pt x="1001" y="98"/>
                  </a:cubicBezTo>
                  <a:lnTo>
                    <a:pt x="1001" y="134"/>
                  </a:lnTo>
                  <a:cubicBezTo>
                    <a:pt x="1001" y="134"/>
                    <a:pt x="963" y="88"/>
                    <a:pt x="953" y="88"/>
                  </a:cubicBezTo>
                  <a:cubicBezTo>
                    <a:pt x="951" y="88"/>
                    <a:pt x="951" y="91"/>
                    <a:pt x="953" y="98"/>
                  </a:cubicBezTo>
                  <a:cubicBezTo>
                    <a:pt x="958" y="114"/>
                    <a:pt x="968" y="129"/>
                    <a:pt x="976" y="139"/>
                  </a:cubicBezTo>
                  <a:lnTo>
                    <a:pt x="976" y="139"/>
                  </a:lnTo>
                  <a:cubicBezTo>
                    <a:pt x="972" y="138"/>
                    <a:pt x="970" y="137"/>
                    <a:pt x="969" y="137"/>
                  </a:cubicBezTo>
                  <a:lnTo>
                    <a:pt x="969" y="137"/>
                  </a:lnTo>
                  <a:cubicBezTo>
                    <a:pt x="968" y="137"/>
                    <a:pt x="971" y="140"/>
                    <a:pt x="977" y="146"/>
                  </a:cubicBezTo>
                  <a:cubicBezTo>
                    <a:pt x="977" y="149"/>
                    <a:pt x="977" y="153"/>
                    <a:pt x="978" y="156"/>
                  </a:cubicBezTo>
                  <a:lnTo>
                    <a:pt x="978" y="156"/>
                  </a:lnTo>
                  <a:cubicBezTo>
                    <a:pt x="978" y="155"/>
                    <a:pt x="979" y="155"/>
                    <a:pt x="980" y="155"/>
                  </a:cubicBezTo>
                  <a:cubicBezTo>
                    <a:pt x="983" y="155"/>
                    <a:pt x="989" y="158"/>
                    <a:pt x="1001" y="170"/>
                  </a:cubicBezTo>
                  <a:lnTo>
                    <a:pt x="978" y="159"/>
                  </a:lnTo>
                  <a:lnTo>
                    <a:pt x="978" y="159"/>
                  </a:lnTo>
                  <a:cubicBezTo>
                    <a:pt x="978" y="158"/>
                    <a:pt x="978" y="158"/>
                    <a:pt x="978" y="158"/>
                  </a:cubicBezTo>
                  <a:lnTo>
                    <a:pt x="978" y="158"/>
                  </a:lnTo>
                  <a:cubicBezTo>
                    <a:pt x="978" y="158"/>
                    <a:pt x="978" y="158"/>
                    <a:pt x="978" y="158"/>
                  </a:cubicBezTo>
                  <a:lnTo>
                    <a:pt x="978" y="158"/>
                  </a:lnTo>
                  <a:lnTo>
                    <a:pt x="977" y="158"/>
                  </a:lnTo>
                  <a:cubicBezTo>
                    <a:pt x="977" y="158"/>
                    <a:pt x="977" y="157"/>
                    <a:pt x="977" y="156"/>
                  </a:cubicBezTo>
                  <a:lnTo>
                    <a:pt x="977" y="156"/>
                  </a:lnTo>
                  <a:cubicBezTo>
                    <a:pt x="977" y="157"/>
                    <a:pt x="978" y="157"/>
                    <a:pt x="978" y="158"/>
                  </a:cubicBezTo>
                  <a:lnTo>
                    <a:pt x="978" y="158"/>
                  </a:lnTo>
                  <a:cubicBezTo>
                    <a:pt x="978" y="157"/>
                    <a:pt x="978" y="156"/>
                    <a:pt x="978" y="156"/>
                  </a:cubicBezTo>
                  <a:lnTo>
                    <a:pt x="978" y="156"/>
                  </a:lnTo>
                  <a:cubicBezTo>
                    <a:pt x="977" y="156"/>
                    <a:pt x="977" y="156"/>
                    <a:pt x="977" y="156"/>
                  </a:cubicBezTo>
                  <a:lnTo>
                    <a:pt x="977" y="156"/>
                  </a:lnTo>
                  <a:cubicBezTo>
                    <a:pt x="967" y="139"/>
                    <a:pt x="953" y="117"/>
                    <a:pt x="953" y="110"/>
                  </a:cubicBezTo>
                  <a:cubicBezTo>
                    <a:pt x="941" y="110"/>
                    <a:pt x="953" y="134"/>
                    <a:pt x="953" y="134"/>
                  </a:cubicBezTo>
                  <a:lnTo>
                    <a:pt x="953" y="146"/>
                  </a:lnTo>
                  <a:cubicBezTo>
                    <a:pt x="953" y="146"/>
                    <a:pt x="953" y="134"/>
                    <a:pt x="929" y="122"/>
                  </a:cubicBezTo>
                  <a:lnTo>
                    <a:pt x="929" y="122"/>
                  </a:lnTo>
                  <a:cubicBezTo>
                    <a:pt x="935" y="128"/>
                    <a:pt x="935" y="128"/>
                    <a:pt x="934" y="128"/>
                  </a:cubicBezTo>
                  <a:cubicBezTo>
                    <a:pt x="932" y="128"/>
                    <a:pt x="929" y="128"/>
                    <a:pt x="929" y="134"/>
                  </a:cubicBezTo>
                  <a:cubicBezTo>
                    <a:pt x="941" y="134"/>
                    <a:pt x="941" y="146"/>
                    <a:pt x="941" y="146"/>
                  </a:cubicBezTo>
                  <a:cubicBezTo>
                    <a:pt x="941" y="152"/>
                    <a:pt x="941" y="155"/>
                    <a:pt x="940" y="155"/>
                  </a:cubicBezTo>
                  <a:cubicBezTo>
                    <a:pt x="938" y="155"/>
                    <a:pt x="935" y="152"/>
                    <a:pt x="929" y="146"/>
                  </a:cubicBezTo>
                  <a:cubicBezTo>
                    <a:pt x="916" y="139"/>
                    <a:pt x="906" y="132"/>
                    <a:pt x="902" y="132"/>
                  </a:cubicBezTo>
                  <a:lnTo>
                    <a:pt x="902" y="132"/>
                  </a:lnTo>
                  <a:cubicBezTo>
                    <a:pt x="900" y="132"/>
                    <a:pt x="900" y="136"/>
                    <a:pt x="905" y="146"/>
                  </a:cubicBezTo>
                  <a:cubicBezTo>
                    <a:pt x="917" y="158"/>
                    <a:pt x="914" y="158"/>
                    <a:pt x="910" y="158"/>
                  </a:cubicBezTo>
                  <a:cubicBezTo>
                    <a:pt x="905" y="158"/>
                    <a:pt x="899" y="158"/>
                    <a:pt x="905" y="170"/>
                  </a:cubicBezTo>
                  <a:cubicBezTo>
                    <a:pt x="898" y="162"/>
                    <a:pt x="872" y="146"/>
                    <a:pt x="862" y="146"/>
                  </a:cubicBezTo>
                  <a:cubicBezTo>
                    <a:pt x="856" y="146"/>
                    <a:pt x="856" y="152"/>
                    <a:pt x="870" y="170"/>
                  </a:cubicBezTo>
                  <a:cubicBezTo>
                    <a:pt x="850" y="144"/>
                    <a:pt x="843" y="135"/>
                    <a:pt x="843" y="135"/>
                  </a:cubicBezTo>
                  <a:lnTo>
                    <a:pt x="843" y="135"/>
                  </a:lnTo>
                  <a:cubicBezTo>
                    <a:pt x="841" y="135"/>
                    <a:pt x="882" y="194"/>
                    <a:pt x="872" y="194"/>
                  </a:cubicBezTo>
                  <a:cubicBezTo>
                    <a:pt x="872" y="194"/>
                    <a:pt x="871" y="194"/>
                    <a:pt x="870" y="193"/>
                  </a:cubicBezTo>
                  <a:cubicBezTo>
                    <a:pt x="862" y="185"/>
                    <a:pt x="842" y="166"/>
                    <a:pt x="835" y="166"/>
                  </a:cubicBezTo>
                  <a:cubicBezTo>
                    <a:pt x="831" y="166"/>
                    <a:pt x="830" y="170"/>
                    <a:pt x="834" y="182"/>
                  </a:cubicBezTo>
                  <a:lnTo>
                    <a:pt x="882" y="241"/>
                  </a:lnTo>
                  <a:cubicBezTo>
                    <a:pt x="862" y="231"/>
                    <a:pt x="851" y="214"/>
                    <a:pt x="847" y="214"/>
                  </a:cubicBezTo>
                  <a:cubicBezTo>
                    <a:pt x="846" y="214"/>
                    <a:pt x="846" y="215"/>
                    <a:pt x="846" y="217"/>
                  </a:cubicBezTo>
                  <a:cubicBezTo>
                    <a:pt x="846" y="229"/>
                    <a:pt x="870" y="241"/>
                    <a:pt x="858" y="241"/>
                  </a:cubicBezTo>
                  <a:cubicBezTo>
                    <a:pt x="846" y="229"/>
                    <a:pt x="834" y="205"/>
                    <a:pt x="810" y="193"/>
                  </a:cubicBezTo>
                  <a:cubicBezTo>
                    <a:pt x="810" y="193"/>
                    <a:pt x="810" y="193"/>
                    <a:pt x="810" y="205"/>
                  </a:cubicBezTo>
                  <a:cubicBezTo>
                    <a:pt x="822" y="217"/>
                    <a:pt x="822" y="229"/>
                    <a:pt x="810" y="229"/>
                  </a:cubicBezTo>
                  <a:cubicBezTo>
                    <a:pt x="810" y="229"/>
                    <a:pt x="810" y="234"/>
                    <a:pt x="803" y="234"/>
                  </a:cubicBezTo>
                  <a:cubicBezTo>
                    <a:pt x="800" y="234"/>
                    <a:pt x="794" y="233"/>
                    <a:pt x="786" y="229"/>
                  </a:cubicBezTo>
                  <a:cubicBezTo>
                    <a:pt x="770" y="221"/>
                    <a:pt x="759" y="207"/>
                    <a:pt x="758" y="207"/>
                  </a:cubicBezTo>
                  <a:lnTo>
                    <a:pt x="758" y="207"/>
                  </a:lnTo>
                  <a:cubicBezTo>
                    <a:pt x="757" y="207"/>
                    <a:pt x="759" y="210"/>
                    <a:pt x="763" y="217"/>
                  </a:cubicBezTo>
                  <a:cubicBezTo>
                    <a:pt x="774" y="241"/>
                    <a:pt x="774" y="241"/>
                    <a:pt x="774" y="253"/>
                  </a:cubicBezTo>
                  <a:lnTo>
                    <a:pt x="739" y="253"/>
                  </a:lnTo>
                  <a:cubicBezTo>
                    <a:pt x="760" y="274"/>
                    <a:pt x="756" y="279"/>
                    <a:pt x="749" y="279"/>
                  </a:cubicBezTo>
                  <a:cubicBezTo>
                    <a:pt x="744" y="279"/>
                    <a:pt x="739" y="277"/>
                    <a:pt x="739" y="277"/>
                  </a:cubicBezTo>
                  <a:lnTo>
                    <a:pt x="727" y="277"/>
                  </a:lnTo>
                  <a:lnTo>
                    <a:pt x="727" y="289"/>
                  </a:lnTo>
                  <a:cubicBezTo>
                    <a:pt x="727" y="301"/>
                    <a:pt x="727" y="301"/>
                    <a:pt x="727" y="301"/>
                  </a:cubicBezTo>
                  <a:cubicBezTo>
                    <a:pt x="727" y="301"/>
                    <a:pt x="734" y="321"/>
                    <a:pt x="727" y="321"/>
                  </a:cubicBezTo>
                  <a:cubicBezTo>
                    <a:pt x="725" y="321"/>
                    <a:pt x="721" y="318"/>
                    <a:pt x="715" y="313"/>
                  </a:cubicBezTo>
                  <a:cubicBezTo>
                    <a:pt x="708" y="299"/>
                    <a:pt x="701" y="293"/>
                    <a:pt x="696" y="293"/>
                  </a:cubicBezTo>
                  <a:cubicBezTo>
                    <a:pt x="693" y="293"/>
                    <a:pt x="691" y="296"/>
                    <a:pt x="691" y="301"/>
                  </a:cubicBezTo>
                  <a:cubicBezTo>
                    <a:pt x="691" y="304"/>
                    <a:pt x="693" y="308"/>
                    <a:pt x="696" y="312"/>
                  </a:cubicBezTo>
                  <a:lnTo>
                    <a:pt x="696" y="312"/>
                  </a:lnTo>
                  <a:cubicBezTo>
                    <a:pt x="691" y="308"/>
                    <a:pt x="686" y="306"/>
                    <a:pt x="682" y="305"/>
                  </a:cubicBezTo>
                  <a:lnTo>
                    <a:pt x="682" y="305"/>
                  </a:lnTo>
                  <a:cubicBezTo>
                    <a:pt x="680" y="302"/>
                    <a:pt x="679" y="301"/>
                    <a:pt x="679" y="301"/>
                  </a:cubicBezTo>
                  <a:lnTo>
                    <a:pt x="679" y="301"/>
                  </a:lnTo>
                  <a:cubicBezTo>
                    <a:pt x="679" y="302"/>
                    <a:pt x="680" y="303"/>
                    <a:pt x="681" y="304"/>
                  </a:cubicBezTo>
                  <a:lnTo>
                    <a:pt x="681" y="304"/>
                  </a:lnTo>
                  <a:cubicBezTo>
                    <a:pt x="681" y="304"/>
                    <a:pt x="680" y="304"/>
                    <a:pt x="680" y="304"/>
                  </a:cubicBezTo>
                  <a:cubicBezTo>
                    <a:pt x="677" y="304"/>
                    <a:pt x="676" y="307"/>
                    <a:pt x="679" y="313"/>
                  </a:cubicBezTo>
                  <a:cubicBezTo>
                    <a:pt x="679" y="313"/>
                    <a:pt x="669" y="307"/>
                    <a:pt x="662" y="307"/>
                  </a:cubicBezTo>
                  <a:cubicBezTo>
                    <a:pt x="658" y="307"/>
                    <a:pt x="655" y="309"/>
                    <a:pt x="655" y="313"/>
                  </a:cubicBezTo>
                  <a:cubicBezTo>
                    <a:pt x="663" y="327"/>
                    <a:pt x="670" y="337"/>
                    <a:pt x="669" y="337"/>
                  </a:cubicBezTo>
                  <a:cubicBezTo>
                    <a:pt x="668" y="337"/>
                    <a:pt x="665" y="334"/>
                    <a:pt x="655" y="324"/>
                  </a:cubicBezTo>
                  <a:cubicBezTo>
                    <a:pt x="654" y="323"/>
                    <a:pt x="654" y="323"/>
                    <a:pt x="653" y="323"/>
                  </a:cubicBezTo>
                  <a:lnTo>
                    <a:pt x="653" y="323"/>
                  </a:lnTo>
                  <a:cubicBezTo>
                    <a:pt x="650" y="323"/>
                    <a:pt x="662" y="348"/>
                    <a:pt x="660" y="348"/>
                  </a:cubicBezTo>
                  <a:cubicBezTo>
                    <a:pt x="659" y="348"/>
                    <a:pt x="654" y="342"/>
                    <a:pt x="644" y="324"/>
                  </a:cubicBezTo>
                  <a:lnTo>
                    <a:pt x="644" y="324"/>
                  </a:lnTo>
                  <a:cubicBezTo>
                    <a:pt x="659" y="356"/>
                    <a:pt x="654" y="356"/>
                    <a:pt x="649" y="356"/>
                  </a:cubicBezTo>
                  <a:lnTo>
                    <a:pt x="649" y="356"/>
                  </a:lnTo>
                  <a:cubicBezTo>
                    <a:pt x="646" y="356"/>
                    <a:pt x="644" y="356"/>
                    <a:pt x="644" y="360"/>
                  </a:cubicBezTo>
                  <a:cubicBezTo>
                    <a:pt x="644" y="372"/>
                    <a:pt x="655" y="372"/>
                    <a:pt x="655" y="396"/>
                  </a:cubicBezTo>
                  <a:lnTo>
                    <a:pt x="655" y="396"/>
                  </a:lnTo>
                  <a:cubicBezTo>
                    <a:pt x="650" y="390"/>
                    <a:pt x="639" y="379"/>
                    <a:pt x="632" y="372"/>
                  </a:cubicBezTo>
                  <a:cubicBezTo>
                    <a:pt x="620" y="356"/>
                    <a:pt x="614" y="351"/>
                    <a:pt x="613" y="351"/>
                  </a:cubicBezTo>
                  <a:lnTo>
                    <a:pt x="613" y="351"/>
                  </a:lnTo>
                  <a:cubicBezTo>
                    <a:pt x="609" y="351"/>
                    <a:pt x="620" y="372"/>
                    <a:pt x="620" y="372"/>
                  </a:cubicBezTo>
                  <a:lnTo>
                    <a:pt x="584" y="372"/>
                  </a:lnTo>
                  <a:cubicBezTo>
                    <a:pt x="584" y="372"/>
                    <a:pt x="584" y="372"/>
                    <a:pt x="596" y="384"/>
                  </a:cubicBezTo>
                  <a:cubicBezTo>
                    <a:pt x="608" y="396"/>
                    <a:pt x="596" y="396"/>
                    <a:pt x="596" y="396"/>
                  </a:cubicBezTo>
                  <a:lnTo>
                    <a:pt x="584" y="396"/>
                  </a:lnTo>
                  <a:cubicBezTo>
                    <a:pt x="580" y="396"/>
                    <a:pt x="576" y="393"/>
                    <a:pt x="573" y="390"/>
                  </a:cubicBezTo>
                  <a:lnTo>
                    <a:pt x="573" y="390"/>
                  </a:lnTo>
                  <a:cubicBezTo>
                    <a:pt x="575" y="402"/>
                    <a:pt x="584" y="420"/>
                    <a:pt x="584" y="420"/>
                  </a:cubicBezTo>
                  <a:cubicBezTo>
                    <a:pt x="587" y="423"/>
                    <a:pt x="588" y="425"/>
                    <a:pt x="586" y="425"/>
                  </a:cubicBezTo>
                  <a:cubicBezTo>
                    <a:pt x="583" y="425"/>
                    <a:pt x="569" y="416"/>
                    <a:pt x="560" y="408"/>
                  </a:cubicBezTo>
                  <a:cubicBezTo>
                    <a:pt x="556" y="404"/>
                    <a:pt x="552" y="402"/>
                    <a:pt x="549" y="402"/>
                  </a:cubicBezTo>
                  <a:cubicBezTo>
                    <a:pt x="542" y="402"/>
                    <a:pt x="536" y="408"/>
                    <a:pt x="536" y="408"/>
                  </a:cubicBezTo>
                  <a:cubicBezTo>
                    <a:pt x="536" y="408"/>
                    <a:pt x="536" y="420"/>
                    <a:pt x="536" y="432"/>
                  </a:cubicBezTo>
                  <a:cubicBezTo>
                    <a:pt x="548" y="443"/>
                    <a:pt x="548" y="455"/>
                    <a:pt x="560" y="467"/>
                  </a:cubicBezTo>
                  <a:cubicBezTo>
                    <a:pt x="560" y="467"/>
                    <a:pt x="536" y="443"/>
                    <a:pt x="524" y="432"/>
                  </a:cubicBezTo>
                  <a:lnTo>
                    <a:pt x="513" y="432"/>
                  </a:lnTo>
                  <a:cubicBezTo>
                    <a:pt x="513" y="432"/>
                    <a:pt x="536" y="455"/>
                    <a:pt x="536" y="455"/>
                  </a:cubicBezTo>
                  <a:cubicBezTo>
                    <a:pt x="532" y="459"/>
                    <a:pt x="531" y="461"/>
                    <a:pt x="531" y="461"/>
                  </a:cubicBezTo>
                  <a:cubicBezTo>
                    <a:pt x="530" y="461"/>
                    <a:pt x="532" y="455"/>
                    <a:pt x="524" y="455"/>
                  </a:cubicBezTo>
                  <a:cubicBezTo>
                    <a:pt x="523" y="455"/>
                    <a:pt x="521" y="455"/>
                    <a:pt x="518" y="454"/>
                  </a:cubicBezTo>
                  <a:lnTo>
                    <a:pt x="518" y="454"/>
                  </a:lnTo>
                  <a:cubicBezTo>
                    <a:pt x="516" y="451"/>
                    <a:pt x="514" y="447"/>
                    <a:pt x="513" y="443"/>
                  </a:cubicBezTo>
                  <a:lnTo>
                    <a:pt x="513" y="452"/>
                  </a:lnTo>
                  <a:lnTo>
                    <a:pt x="513" y="452"/>
                  </a:lnTo>
                  <a:cubicBezTo>
                    <a:pt x="504" y="449"/>
                    <a:pt x="495" y="445"/>
                    <a:pt x="490" y="445"/>
                  </a:cubicBezTo>
                  <a:cubicBezTo>
                    <a:pt x="486" y="445"/>
                    <a:pt x="485" y="447"/>
                    <a:pt x="489" y="455"/>
                  </a:cubicBezTo>
                  <a:cubicBezTo>
                    <a:pt x="496" y="477"/>
                    <a:pt x="494" y="481"/>
                    <a:pt x="492" y="481"/>
                  </a:cubicBezTo>
                  <a:cubicBezTo>
                    <a:pt x="491" y="481"/>
                    <a:pt x="489" y="479"/>
                    <a:pt x="489" y="479"/>
                  </a:cubicBezTo>
                  <a:lnTo>
                    <a:pt x="489" y="479"/>
                  </a:lnTo>
                  <a:cubicBezTo>
                    <a:pt x="489" y="479"/>
                    <a:pt x="513" y="515"/>
                    <a:pt x="501" y="515"/>
                  </a:cubicBezTo>
                  <a:cubicBezTo>
                    <a:pt x="501" y="515"/>
                    <a:pt x="484" y="492"/>
                    <a:pt x="477" y="482"/>
                  </a:cubicBezTo>
                  <a:lnTo>
                    <a:pt x="477" y="482"/>
                  </a:lnTo>
                  <a:cubicBezTo>
                    <a:pt x="479" y="493"/>
                    <a:pt x="490" y="504"/>
                    <a:pt x="501" y="515"/>
                  </a:cubicBezTo>
                  <a:cubicBezTo>
                    <a:pt x="493" y="507"/>
                    <a:pt x="487" y="504"/>
                    <a:pt x="484" y="504"/>
                  </a:cubicBezTo>
                  <a:cubicBezTo>
                    <a:pt x="477" y="504"/>
                    <a:pt x="477" y="515"/>
                    <a:pt x="477" y="515"/>
                  </a:cubicBezTo>
                  <a:cubicBezTo>
                    <a:pt x="467" y="515"/>
                    <a:pt x="458" y="500"/>
                    <a:pt x="448" y="500"/>
                  </a:cubicBezTo>
                  <a:cubicBezTo>
                    <a:pt x="446" y="500"/>
                    <a:pt x="443" y="501"/>
                    <a:pt x="441" y="503"/>
                  </a:cubicBezTo>
                  <a:cubicBezTo>
                    <a:pt x="441" y="503"/>
                    <a:pt x="492" y="564"/>
                    <a:pt x="509" y="564"/>
                  </a:cubicBezTo>
                  <a:cubicBezTo>
                    <a:pt x="510" y="564"/>
                    <a:pt x="512" y="563"/>
                    <a:pt x="513" y="563"/>
                  </a:cubicBezTo>
                  <a:cubicBezTo>
                    <a:pt x="513" y="563"/>
                    <a:pt x="536" y="610"/>
                    <a:pt x="536" y="610"/>
                  </a:cubicBezTo>
                  <a:lnTo>
                    <a:pt x="548" y="610"/>
                  </a:lnTo>
                  <a:cubicBezTo>
                    <a:pt x="548" y="610"/>
                    <a:pt x="548" y="610"/>
                    <a:pt x="560" y="598"/>
                  </a:cubicBezTo>
                  <a:cubicBezTo>
                    <a:pt x="560" y="586"/>
                    <a:pt x="560" y="586"/>
                    <a:pt x="536" y="563"/>
                  </a:cubicBezTo>
                  <a:cubicBezTo>
                    <a:pt x="527" y="553"/>
                    <a:pt x="546" y="558"/>
                    <a:pt x="539" y="545"/>
                  </a:cubicBezTo>
                  <a:lnTo>
                    <a:pt x="539" y="545"/>
                  </a:lnTo>
                  <a:cubicBezTo>
                    <a:pt x="554" y="558"/>
                    <a:pt x="563" y="553"/>
                    <a:pt x="572" y="563"/>
                  </a:cubicBezTo>
                  <a:cubicBezTo>
                    <a:pt x="578" y="557"/>
                    <a:pt x="581" y="554"/>
                    <a:pt x="584" y="554"/>
                  </a:cubicBezTo>
                  <a:cubicBezTo>
                    <a:pt x="587" y="554"/>
                    <a:pt x="590" y="557"/>
                    <a:pt x="596" y="563"/>
                  </a:cubicBezTo>
                  <a:cubicBezTo>
                    <a:pt x="604" y="571"/>
                    <a:pt x="613" y="579"/>
                    <a:pt x="617" y="579"/>
                  </a:cubicBezTo>
                  <a:cubicBezTo>
                    <a:pt x="619" y="579"/>
                    <a:pt x="620" y="578"/>
                    <a:pt x="620" y="574"/>
                  </a:cubicBezTo>
                  <a:lnTo>
                    <a:pt x="596" y="551"/>
                  </a:lnTo>
                  <a:lnTo>
                    <a:pt x="596" y="551"/>
                  </a:lnTo>
                  <a:cubicBezTo>
                    <a:pt x="596" y="551"/>
                    <a:pt x="620" y="563"/>
                    <a:pt x="620" y="563"/>
                  </a:cubicBezTo>
                  <a:cubicBezTo>
                    <a:pt x="620" y="539"/>
                    <a:pt x="608" y="527"/>
                    <a:pt x="608" y="515"/>
                  </a:cubicBezTo>
                  <a:cubicBezTo>
                    <a:pt x="608" y="515"/>
                    <a:pt x="596" y="503"/>
                    <a:pt x="596" y="503"/>
                  </a:cubicBezTo>
                  <a:lnTo>
                    <a:pt x="608" y="503"/>
                  </a:lnTo>
                  <a:cubicBezTo>
                    <a:pt x="616" y="503"/>
                    <a:pt x="629" y="514"/>
                    <a:pt x="633" y="514"/>
                  </a:cubicBezTo>
                  <a:cubicBezTo>
                    <a:pt x="636" y="514"/>
                    <a:pt x="636" y="511"/>
                    <a:pt x="632" y="503"/>
                  </a:cubicBezTo>
                  <a:cubicBezTo>
                    <a:pt x="620" y="491"/>
                    <a:pt x="620" y="479"/>
                    <a:pt x="632" y="479"/>
                  </a:cubicBezTo>
                  <a:cubicBezTo>
                    <a:pt x="642" y="479"/>
                    <a:pt x="661" y="505"/>
                    <a:pt x="666" y="505"/>
                  </a:cubicBezTo>
                  <a:cubicBezTo>
                    <a:pt x="667" y="505"/>
                    <a:pt x="667" y="505"/>
                    <a:pt x="667" y="503"/>
                  </a:cubicBezTo>
                  <a:cubicBezTo>
                    <a:pt x="655" y="491"/>
                    <a:pt x="620" y="455"/>
                    <a:pt x="620" y="443"/>
                  </a:cubicBezTo>
                  <a:lnTo>
                    <a:pt x="620" y="443"/>
                  </a:lnTo>
                  <a:cubicBezTo>
                    <a:pt x="632" y="443"/>
                    <a:pt x="679" y="503"/>
                    <a:pt x="679" y="503"/>
                  </a:cubicBezTo>
                  <a:cubicBezTo>
                    <a:pt x="691" y="491"/>
                    <a:pt x="667" y="479"/>
                    <a:pt x="655" y="467"/>
                  </a:cubicBezTo>
                  <a:cubicBezTo>
                    <a:pt x="655" y="455"/>
                    <a:pt x="667" y="455"/>
                    <a:pt x="679" y="455"/>
                  </a:cubicBezTo>
                  <a:cubicBezTo>
                    <a:pt x="687" y="455"/>
                    <a:pt x="706" y="461"/>
                    <a:pt x="721" y="461"/>
                  </a:cubicBezTo>
                  <a:cubicBezTo>
                    <a:pt x="728" y="461"/>
                    <a:pt x="735" y="459"/>
                    <a:pt x="739" y="455"/>
                  </a:cubicBezTo>
                  <a:cubicBezTo>
                    <a:pt x="739" y="443"/>
                    <a:pt x="727" y="443"/>
                    <a:pt x="715" y="432"/>
                  </a:cubicBezTo>
                  <a:cubicBezTo>
                    <a:pt x="715" y="428"/>
                    <a:pt x="716" y="427"/>
                    <a:pt x="718" y="427"/>
                  </a:cubicBezTo>
                  <a:cubicBezTo>
                    <a:pt x="722" y="427"/>
                    <a:pt x="730" y="435"/>
                    <a:pt x="739" y="443"/>
                  </a:cubicBezTo>
                  <a:cubicBezTo>
                    <a:pt x="739" y="438"/>
                    <a:pt x="739" y="427"/>
                    <a:pt x="739" y="420"/>
                  </a:cubicBezTo>
                  <a:cubicBezTo>
                    <a:pt x="728" y="404"/>
                    <a:pt x="725" y="397"/>
                    <a:pt x="725" y="397"/>
                  </a:cubicBezTo>
                  <a:lnTo>
                    <a:pt x="725" y="397"/>
                  </a:lnTo>
                  <a:cubicBezTo>
                    <a:pt x="725" y="397"/>
                    <a:pt x="725" y="397"/>
                    <a:pt x="725" y="397"/>
                  </a:cubicBezTo>
                  <a:lnTo>
                    <a:pt x="725" y="397"/>
                  </a:lnTo>
                  <a:lnTo>
                    <a:pt x="703" y="360"/>
                  </a:lnTo>
                  <a:lnTo>
                    <a:pt x="703" y="360"/>
                  </a:lnTo>
                  <a:cubicBezTo>
                    <a:pt x="715" y="372"/>
                    <a:pt x="727" y="384"/>
                    <a:pt x="739" y="396"/>
                  </a:cubicBezTo>
                  <a:cubicBezTo>
                    <a:pt x="742" y="399"/>
                    <a:pt x="744" y="401"/>
                    <a:pt x="744" y="401"/>
                  </a:cubicBezTo>
                  <a:cubicBezTo>
                    <a:pt x="745" y="401"/>
                    <a:pt x="739" y="392"/>
                    <a:pt x="739" y="384"/>
                  </a:cubicBezTo>
                  <a:cubicBezTo>
                    <a:pt x="731" y="384"/>
                    <a:pt x="733" y="368"/>
                    <a:pt x="740" y="368"/>
                  </a:cubicBezTo>
                  <a:cubicBezTo>
                    <a:pt x="743" y="368"/>
                    <a:pt x="747" y="372"/>
                    <a:pt x="751" y="384"/>
                  </a:cubicBezTo>
                  <a:cubicBezTo>
                    <a:pt x="757" y="394"/>
                    <a:pt x="760" y="397"/>
                    <a:pt x="761" y="397"/>
                  </a:cubicBezTo>
                  <a:cubicBezTo>
                    <a:pt x="763" y="397"/>
                    <a:pt x="751" y="372"/>
                    <a:pt x="751" y="372"/>
                  </a:cubicBezTo>
                  <a:cubicBezTo>
                    <a:pt x="751" y="371"/>
                    <a:pt x="751" y="371"/>
                    <a:pt x="752" y="371"/>
                  </a:cubicBezTo>
                  <a:cubicBezTo>
                    <a:pt x="758" y="371"/>
                    <a:pt x="799" y="417"/>
                    <a:pt x="803" y="417"/>
                  </a:cubicBezTo>
                  <a:cubicBezTo>
                    <a:pt x="804" y="417"/>
                    <a:pt x="803" y="414"/>
                    <a:pt x="798" y="408"/>
                  </a:cubicBezTo>
                  <a:cubicBezTo>
                    <a:pt x="775" y="374"/>
                    <a:pt x="742" y="350"/>
                    <a:pt x="718" y="327"/>
                  </a:cubicBezTo>
                  <a:lnTo>
                    <a:pt x="718" y="327"/>
                  </a:lnTo>
                  <a:cubicBezTo>
                    <a:pt x="740" y="338"/>
                    <a:pt x="763" y="348"/>
                    <a:pt x="763" y="348"/>
                  </a:cubicBezTo>
                  <a:cubicBezTo>
                    <a:pt x="769" y="348"/>
                    <a:pt x="769" y="345"/>
                    <a:pt x="772" y="345"/>
                  </a:cubicBezTo>
                  <a:cubicBezTo>
                    <a:pt x="774" y="345"/>
                    <a:pt x="780" y="348"/>
                    <a:pt x="798" y="360"/>
                  </a:cubicBezTo>
                  <a:cubicBezTo>
                    <a:pt x="804" y="366"/>
                    <a:pt x="807" y="368"/>
                    <a:pt x="809" y="369"/>
                  </a:cubicBezTo>
                  <a:lnTo>
                    <a:pt x="809" y="369"/>
                  </a:lnTo>
                  <a:cubicBezTo>
                    <a:pt x="809" y="370"/>
                    <a:pt x="810" y="371"/>
                    <a:pt x="810" y="372"/>
                  </a:cubicBezTo>
                  <a:cubicBezTo>
                    <a:pt x="810" y="371"/>
                    <a:pt x="810" y="370"/>
                    <a:pt x="809" y="368"/>
                  </a:cubicBezTo>
                  <a:lnTo>
                    <a:pt x="809" y="368"/>
                  </a:lnTo>
                  <a:cubicBezTo>
                    <a:pt x="809" y="367"/>
                    <a:pt x="808" y="365"/>
                    <a:pt x="807" y="364"/>
                  </a:cubicBezTo>
                  <a:lnTo>
                    <a:pt x="807" y="364"/>
                  </a:lnTo>
                  <a:cubicBezTo>
                    <a:pt x="799" y="349"/>
                    <a:pt x="774" y="324"/>
                    <a:pt x="774" y="324"/>
                  </a:cubicBezTo>
                  <a:cubicBezTo>
                    <a:pt x="774" y="323"/>
                    <a:pt x="775" y="322"/>
                    <a:pt x="777" y="322"/>
                  </a:cubicBezTo>
                  <a:cubicBezTo>
                    <a:pt x="783" y="322"/>
                    <a:pt x="802" y="339"/>
                    <a:pt x="808" y="339"/>
                  </a:cubicBezTo>
                  <a:cubicBezTo>
                    <a:pt x="809" y="339"/>
                    <a:pt x="810" y="338"/>
                    <a:pt x="810" y="336"/>
                  </a:cubicBezTo>
                  <a:cubicBezTo>
                    <a:pt x="798" y="324"/>
                    <a:pt x="798" y="324"/>
                    <a:pt x="786" y="313"/>
                  </a:cubicBezTo>
                  <a:cubicBezTo>
                    <a:pt x="774" y="301"/>
                    <a:pt x="786" y="301"/>
                    <a:pt x="786" y="301"/>
                  </a:cubicBezTo>
                  <a:cubicBezTo>
                    <a:pt x="798" y="301"/>
                    <a:pt x="810" y="301"/>
                    <a:pt x="822" y="324"/>
                  </a:cubicBezTo>
                  <a:cubicBezTo>
                    <a:pt x="834" y="336"/>
                    <a:pt x="822" y="348"/>
                    <a:pt x="846" y="372"/>
                  </a:cubicBezTo>
                  <a:cubicBezTo>
                    <a:pt x="856" y="377"/>
                    <a:pt x="862" y="380"/>
                    <a:pt x="864" y="380"/>
                  </a:cubicBezTo>
                  <a:cubicBezTo>
                    <a:pt x="868" y="380"/>
                    <a:pt x="865" y="374"/>
                    <a:pt x="858" y="360"/>
                  </a:cubicBezTo>
                  <a:cubicBezTo>
                    <a:pt x="845" y="347"/>
                    <a:pt x="846" y="338"/>
                    <a:pt x="854" y="338"/>
                  </a:cubicBezTo>
                  <a:cubicBezTo>
                    <a:pt x="857" y="338"/>
                    <a:pt x="861" y="339"/>
                    <a:pt x="865" y="342"/>
                  </a:cubicBezTo>
                  <a:lnTo>
                    <a:pt x="865" y="342"/>
                  </a:lnTo>
                  <a:cubicBezTo>
                    <a:pt x="861" y="336"/>
                    <a:pt x="858" y="330"/>
                    <a:pt x="858" y="324"/>
                  </a:cubicBezTo>
                  <a:cubicBezTo>
                    <a:pt x="858" y="324"/>
                    <a:pt x="858" y="318"/>
                    <a:pt x="853" y="309"/>
                  </a:cubicBezTo>
                  <a:lnTo>
                    <a:pt x="853" y="309"/>
                  </a:lnTo>
                  <a:cubicBezTo>
                    <a:pt x="861" y="318"/>
                    <a:pt x="868" y="320"/>
                    <a:pt x="876" y="320"/>
                  </a:cubicBezTo>
                  <a:cubicBezTo>
                    <a:pt x="888" y="320"/>
                    <a:pt x="899" y="313"/>
                    <a:pt x="905" y="313"/>
                  </a:cubicBezTo>
                  <a:cubicBezTo>
                    <a:pt x="905" y="313"/>
                    <a:pt x="905" y="291"/>
                    <a:pt x="894" y="265"/>
                  </a:cubicBezTo>
                  <a:lnTo>
                    <a:pt x="894" y="265"/>
                  </a:lnTo>
                  <a:cubicBezTo>
                    <a:pt x="897" y="268"/>
                    <a:pt x="900" y="271"/>
                    <a:pt x="903" y="274"/>
                  </a:cubicBezTo>
                  <a:lnTo>
                    <a:pt x="903" y="274"/>
                  </a:lnTo>
                  <a:cubicBezTo>
                    <a:pt x="904" y="272"/>
                    <a:pt x="905" y="269"/>
                    <a:pt x="905" y="265"/>
                  </a:cubicBezTo>
                  <a:lnTo>
                    <a:pt x="917" y="265"/>
                  </a:lnTo>
                  <a:cubicBezTo>
                    <a:pt x="917" y="277"/>
                    <a:pt x="929" y="277"/>
                    <a:pt x="929" y="277"/>
                  </a:cubicBezTo>
                  <a:lnTo>
                    <a:pt x="941" y="277"/>
                  </a:lnTo>
                  <a:cubicBezTo>
                    <a:pt x="941" y="277"/>
                    <a:pt x="905" y="217"/>
                    <a:pt x="905" y="217"/>
                  </a:cubicBezTo>
                  <a:lnTo>
                    <a:pt x="905" y="217"/>
                  </a:lnTo>
                  <a:cubicBezTo>
                    <a:pt x="917" y="229"/>
                    <a:pt x="941" y="253"/>
                    <a:pt x="953" y="265"/>
                  </a:cubicBezTo>
                  <a:cubicBezTo>
                    <a:pt x="957" y="268"/>
                    <a:pt x="960" y="270"/>
                    <a:pt x="963" y="270"/>
                  </a:cubicBezTo>
                  <a:cubicBezTo>
                    <a:pt x="969" y="270"/>
                    <a:pt x="970" y="261"/>
                    <a:pt x="953" y="253"/>
                  </a:cubicBezTo>
                  <a:cubicBezTo>
                    <a:pt x="943" y="243"/>
                    <a:pt x="926" y="226"/>
                    <a:pt x="932" y="226"/>
                  </a:cubicBezTo>
                  <a:cubicBezTo>
                    <a:pt x="934" y="226"/>
                    <a:pt x="937" y="227"/>
                    <a:pt x="941" y="229"/>
                  </a:cubicBezTo>
                  <a:cubicBezTo>
                    <a:pt x="941" y="229"/>
                    <a:pt x="953" y="241"/>
                    <a:pt x="965" y="253"/>
                  </a:cubicBezTo>
                  <a:lnTo>
                    <a:pt x="977" y="253"/>
                  </a:lnTo>
                  <a:cubicBezTo>
                    <a:pt x="977" y="253"/>
                    <a:pt x="953" y="217"/>
                    <a:pt x="941" y="217"/>
                  </a:cubicBezTo>
                  <a:cubicBezTo>
                    <a:pt x="941" y="216"/>
                    <a:pt x="942" y="215"/>
                    <a:pt x="943" y="215"/>
                  </a:cubicBezTo>
                  <a:cubicBezTo>
                    <a:pt x="951" y="215"/>
                    <a:pt x="979" y="243"/>
                    <a:pt x="989" y="253"/>
                  </a:cubicBezTo>
                  <a:cubicBezTo>
                    <a:pt x="998" y="262"/>
                    <a:pt x="1003" y="266"/>
                    <a:pt x="1003" y="266"/>
                  </a:cubicBezTo>
                  <a:cubicBezTo>
                    <a:pt x="1006" y="266"/>
                    <a:pt x="953" y="205"/>
                    <a:pt x="953" y="205"/>
                  </a:cubicBezTo>
                  <a:lnTo>
                    <a:pt x="953" y="205"/>
                  </a:lnTo>
                  <a:cubicBezTo>
                    <a:pt x="953" y="205"/>
                    <a:pt x="978" y="231"/>
                    <a:pt x="983" y="231"/>
                  </a:cubicBezTo>
                  <a:cubicBezTo>
                    <a:pt x="985" y="231"/>
                    <a:pt x="983" y="227"/>
                    <a:pt x="977" y="217"/>
                  </a:cubicBezTo>
                  <a:lnTo>
                    <a:pt x="977" y="217"/>
                  </a:lnTo>
                  <a:cubicBezTo>
                    <a:pt x="985" y="229"/>
                    <a:pt x="991" y="233"/>
                    <a:pt x="997" y="233"/>
                  </a:cubicBezTo>
                  <a:cubicBezTo>
                    <a:pt x="1007" y="233"/>
                    <a:pt x="1013" y="217"/>
                    <a:pt x="1013" y="217"/>
                  </a:cubicBezTo>
                  <a:cubicBezTo>
                    <a:pt x="1025" y="217"/>
                    <a:pt x="1013" y="205"/>
                    <a:pt x="1013" y="193"/>
                  </a:cubicBezTo>
                  <a:cubicBezTo>
                    <a:pt x="1013" y="192"/>
                    <a:pt x="1013" y="191"/>
                    <a:pt x="1014" y="191"/>
                  </a:cubicBezTo>
                  <a:cubicBezTo>
                    <a:pt x="1018" y="191"/>
                    <a:pt x="1031" y="208"/>
                    <a:pt x="1035" y="208"/>
                  </a:cubicBezTo>
                  <a:cubicBezTo>
                    <a:pt x="1036" y="208"/>
                    <a:pt x="1036" y="207"/>
                    <a:pt x="1036" y="205"/>
                  </a:cubicBezTo>
                  <a:cubicBezTo>
                    <a:pt x="1025" y="193"/>
                    <a:pt x="1025" y="182"/>
                    <a:pt x="1025" y="170"/>
                  </a:cubicBezTo>
                  <a:lnTo>
                    <a:pt x="1025" y="170"/>
                  </a:lnTo>
                  <a:cubicBezTo>
                    <a:pt x="1025" y="170"/>
                    <a:pt x="1049" y="226"/>
                    <a:pt x="1051" y="226"/>
                  </a:cubicBezTo>
                  <a:cubicBezTo>
                    <a:pt x="1051" y="226"/>
                    <a:pt x="1050" y="224"/>
                    <a:pt x="1048" y="217"/>
                  </a:cubicBezTo>
                  <a:cubicBezTo>
                    <a:pt x="1036" y="182"/>
                    <a:pt x="1048" y="205"/>
                    <a:pt x="1036" y="182"/>
                  </a:cubicBezTo>
                  <a:cubicBezTo>
                    <a:pt x="1036" y="170"/>
                    <a:pt x="1039" y="170"/>
                    <a:pt x="1041" y="170"/>
                  </a:cubicBezTo>
                  <a:cubicBezTo>
                    <a:pt x="1042" y="170"/>
                    <a:pt x="1042" y="170"/>
                    <a:pt x="1036" y="158"/>
                  </a:cubicBezTo>
                  <a:lnTo>
                    <a:pt x="1036" y="158"/>
                  </a:lnTo>
                  <a:cubicBezTo>
                    <a:pt x="1048" y="182"/>
                    <a:pt x="1060" y="193"/>
                    <a:pt x="1072" y="205"/>
                  </a:cubicBezTo>
                  <a:cubicBezTo>
                    <a:pt x="1072" y="205"/>
                    <a:pt x="1048" y="146"/>
                    <a:pt x="1048" y="134"/>
                  </a:cubicBezTo>
                  <a:cubicBezTo>
                    <a:pt x="1048" y="128"/>
                    <a:pt x="1049" y="126"/>
                    <a:pt x="1051" y="126"/>
                  </a:cubicBezTo>
                  <a:cubicBezTo>
                    <a:pt x="1062" y="126"/>
                    <a:pt x="1098" y="199"/>
                    <a:pt x="1108" y="229"/>
                  </a:cubicBezTo>
                  <a:cubicBezTo>
                    <a:pt x="1096" y="193"/>
                    <a:pt x="1084" y="170"/>
                    <a:pt x="1084" y="134"/>
                  </a:cubicBezTo>
                  <a:lnTo>
                    <a:pt x="1084" y="134"/>
                  </a:lnTo>
                  <a:lnTo>
                    <a:pt x="1108" y="182"/>
                  </a:lnTo>
                  <a:cubicBezTo>
                    <a:pt x="1096" y="158"/>
                    <a:pt x="1108" y="170"/>
                    <a:pt x="1108" y="158"/>
                  </a:cubicBezTo>
                  <a:cubicBezTo>
                    <a:pt x="1108" y="146"/>
                    <a:pt x="1108" y="134"/>
                    <a:pt x="1108" y="122"/>
                  </a:cubicBezTo>
                  <a:cubicBezTo>
                    <a:pt x="1117" y="141"/>
                    <a:pt x="1127" y="176"/>
                    <a:pt x="1130" y="176"/>
                  </a:cubicBezTo>
                  <a:cubicBezTo>
                    <a:pt x="1131" y="176"/>
                    <a:pt x="1132" y="174"/>
                    <a:pt x="1132" y="170"/>
                  </a:cubicBezTo>
                  <a:cubicBezTo>
                    <a:pt x="1132" y="163"/>
                    <a:pt x="1133" y="160"/>
                    <a:pt x="1134" y="160"/>
                  </a:cubicBezTo>
                  <a:cubicBezTo>
                    <a:pt x="1139" y="160"/>
                    <a:pt x="1147" y="177"/>
                    <a:pt x="1155" y="193"/>
                  </a:cubicBezTo>
                  <a:lnTo>
                    <a:pt x="1155" y="170"/>
                  </a:lnTo>
                  <a:cubicBezTo>
                    <a:pt x="1155" y="158"/>
                    <a:pt x="1155" y="170"/>
                    <a:pt x="1155" y="146"/>
                  </a:cubicBezTo>
                  <a:cubicBezTo>
                    <a:pt x="1155" y="134"/>
                    <a:pt x="1155" y="122"/>
                    <a:pt x="1155" y="110"/>
                  </a:cubicBezTo>
                  <a:cubicBezTo>
                    <a:pt x="1155" y="109"/>
                    <a:pt x="1156" y="108"/>
                    <a:pt x="1156" y="108"/>
                  </a:cubicBezTo>
                  <a:lnTo>
                    <a:pt x="1156" y="108"/>
                  </a:lnTo>
                  <a:cubicBezTo>
                    <a:pt x="1156" y="114"/>
                    <a:pt x="1157" y="117"/>
                    <a:pt x="1159" y="117"/>
                  </a:cubicBezTo>
                  <a:cubicBezTo>
                    <a:pt x="1160" y="117"/>
                    <a:pt x="1163" y="114"/>
                    <a:pt x="1167" y="110"/>
                  </a:cubicBezTo>
                  <a:lnTo>
                    <a:pt x="1179" y="110"/>
                  </a:lnTo>
                  <a:lnTo>
                    <a:pt x="1179" y="158"/>
                  </a:lnTo>
                  <a:lnTo>
                    <a:pt x="1179" y="170"/>
                  </a:lnTo>
                  <a:cubicBezTo>
                    <a:pt x="1179" y="173"/>
                    <a:pt x="1179" y="175"/>
                    <a:pt x="1179" y="175"/>
                  </a:cubicBezTo>
                  <a:cubicBezTo>
                    <a:pt x="1180" y="175"/>
                    <a:pt x="1181" y="130"/>
                    <a:pt x="1191" y="110"/>
                  </a:cubicBezTo>
                  <a:cubicBezTo>
                    <a:pt x="1193" y="106"/>
                    <a:pt x="1195" y="104"/>
                    <a:pt x="1195" y="104"/>
                  </a:cubicBezTo>
                  <a:lnTo>
                    <a:pt x="1195" y="104"/>
                  </a:lnTo>
                  <a:cubicBezTo>
                    <a:pt x="1197" y="104"/>
                    <a:pt x="1196" y="115"/>
                    <a:pt x="1195" y="126"/>
                  </a:cubicBezTo>
                  <a:lnTo>
                    <a:pt x="1195" y="126"/>
                  </a:lnTo>
                  <a:cubicBezTo>
                    <a:pt x="1194" y="125"/>
                    <a:pt x="1193" y="125"/>
                    <a:pt x="1193" y="125"/>
                  </a:cubicBezTo>
                  <a:cubicBezTo>
                    <a:pt x="1191" y="125"/>
                    <a:pt x="1191" y="128"/>
                    <a:pt x="1191" y="134"/>
                  </a:cubicBezTo>
                  <a:cubicBezTo>
                    <a:pt x="1191" y="134"/>
                    <a:pt x="1191" y="146"/>
                    <a:pt x="1191" y="146"/>
                  </a:cubicBezTo>
                  <a:cubicBezTo>
                    <a:pt x="1191" y="146"/>
                    <a:pt x="1193" y="136"/>
                    <a:pt x="1195" y="126"/>
                  </a:cubicBezTo>
                  <a:lnTo>
                    <a:pt x="1195" y="126"/>
                  </a:lnTo>
                  <a:cubicBezTo>
                    <a:pt x="1196" y="127"/>
                    <a:pt x="1199" y="130"/>
                    <a:pt x="1203" y="134"/>
                  </a:cubicBezTo>
                  <a:cubicBezTo>
                    <a:pt x="1203" y="139"/>
                    <a:pt x="1205" y="145"/>
                    <a:pt x="1208" y="145"/>
                  </a:cubicBezTo>
                  <a:cubicBezTo>
                    <a:pt x="1211" y="145"/>
                    <a:pt x="1215" y="136"/>
                    <a:pt x="1215" y="110"/>
                  </a:cubicBezTo>
                  <a:lnTo>
                    <a:pt x="1215" y="158"/>
                  </a:lnTo>
                  <a:cubicBezTo>
                    <a:pt x="1215" y="146"/>
                    <a:pt x="1215" y="74"/>
                    <a:pt x="1227" y="74"/>
                  </a:cubicBezTo>
                  <a:cubicBezTo>
                    <a:pt x="1227" y="98"/>
                    <a:pt x="1227" y="110"/>
                    <a:pt x="1227" y="134"/>
                  </a:cubicBezTo>
                  <a:cubicBezTo>
                    <a:pt x="1227" y="147"/>
                    <a:pt x="1229" y="152"/>
                    <a:pt x="1231" y="152"/>
                  </a:cubicBezTo>
                  <a:cubicBezTo>
                    <a:pt x="1234" y="152"/>
                    <a:pt x="1239" y="137"/>
                    <a:pt x="1239" y="122"/>
                  </a:cubicBezTo>
                  <a:lnTo>
                    <a:pt x="1239" y="170"/>
                  </a:lnTo>
                  <a:cubicBezTo>
                    <a:pt x="1239" y="170"/>
                    <a:pt x="1239" y="113"/>
                    <a:pt x="1245" y="113"/>
                  </a:cubicBezTo>
                  <a:cubicBezTo>
                    <a:pt x="1247" y="113"/>
                    <a:pt x="1249" y="116"/>
                    <a:pt x="1251" y="122"/>
                  </a:cubicBezTo>
                  <a:cubicBezTo>
                    <a:pt x="1257" y="134"/>
                    <a:pt x="1257" y="146"/>
                    <a:pt x="1255" y="155"/>
                  </a:cubicBezTo>
                  <a:lnTo>
                    <a:pt x="1255" y="155"/>
                  </a:lnTo>
                  <a:cubicBezTo>
                    <a:pt x="1256" y="155"/>
                    <a:pt x="1256" y="154"/>
                    <a:pt x="1257" y="154"/>
                  </a:cubicBezTo>
                  <a:cubicBezTo>
                    <a:pt x="1258" y="154"/>
                    <a:pt x="1260" y="155"/>
                    <a:pt x="1263" y="158"/>
                  </a:cubicBezTo>
                  <a:cubicBezTo>
                    <a:pt x="1263" y="182"/>
                    <a:pt x="1275" y="182"/>
                    <a:pt x="1275" y="182"/>
                  </a:cubicBezTo>
                  <a:cubicBezTo>
                    <a:pt x="1275" y="182"/>
                    <a:pt x="1275" y="163"/>
                    <a:pt x="1279" y="148"/>
                  </a:cubicBezTo>
                  <a:lnTo>
                    <a:pt x="1279" y="148"/>
                  </a:lnTo>
                  <a:cubicBezTo>
                    <a:pt x="1279" y="148"/>
                    <a:pt x="1279" y="148"/>
                    <a:pt x="1279" y="148"/>
                  </a:cubicBezTo>
                  <a:cubicBezTo>
                    <a:pt x="1277" y="148"/>
                    <a:pt x="1275" y="144"/>
                    <a:pt x="1275" y="134"/>
                  </a:cubicBezTo>
                  <a:cubicBezTo>
                    <a:pt x="1275" y="98"/>
                    <a:pt x="1275" y="74"/>
                    <a:pt x="1286" y="39"/>
                  </a:cubicBezTo>
                  <a:cubicBezTo>
                    <a:pt x="1286" y="35"/>
                    <a:pt x="1285" y="33"/>
                    <a:pt x="1283" y="33"/>
                  </a:cubicBezTo>
                  <a:cubicBezTo>
                    <a:pt x="1280" y="33"/>
                    <a:pt x="1275" y="39"/>
                    <a:pt x="1275" y="39"/>
                  </a:cubicBezTo>
                  <a:cubicBezTo>
                    <a:pt x="1263" y="39"/>
                    <a:pt x="1275" y="74"/>
                    <a:pt x="1263" y="86"/>
                  </a:cubicBezTo>
                  <a:cubicBezTo>
                    <a:pt x="1262" y="87"/>
                    <a:pt x="1261" y="88"/>
                    <a:pt x="1260" y="88"/>
                  </a:cubicBezTo>
                  <a:cubicBezTo>
                    <a:pt x="1253" y="88"/>
                    <a:pt x="1260" y="37"/>
                    <a:pt x="1253" y="37"/>
                  </a:cubicBezTo>
                  <a:cubicBezTo>
                    <a:pt x="1252" y="37"/>
                    <a:pt x="1252" y="38"/>
                    <a:pt x="1251" y="39"/>
                  </a:cubicBezTo>
                  <a:cubicBezTo>
                    <a:pt x="1239" y="62"/>
                    <a:pt x="1239" y="86"/>
                    <a:pt x="1239" y="110"/>
                  </a:cubicBezTo>
                  <a:cubicBezTo>
                    <a:pt x="1239" y="86"/>
                    <a:pt x="1239" y="62"/>
                    <a:pt x="1239" y="51"/>
                  </a:cubicBezTo>
                  <a:cubicBezTo>
                    <a:pt x="1239" y="30"/>
                    <a:pt x="1230" y="1"/>
                    <a:pt x="1220" y="1"/>
                  </a:cubicBezTo>
                  <a:close/>
                  <a:moveTo>
                    <a:pt x="465" y="598"/>
                  </a:moveTo>
                  <a:cubicBezTo>
                    <a:pt x="465" y="598"/>
                    <a:pt x="489" y="622"/>
                    <a:pt x="489" y="634"/>
                  </a:cubicBezTo>
                  <a:cubicBezTo>
                    <a:pt x="489" y="634"/>
                    <a:pt x="453" y="610"/>
                    <a:pt x="453" y="610"/>
                  </a:cubicBezTo>
                  <a:lnTo>
                    <a:pt x="465" y="598"/>
                  </a:lnTo>
                  <a:close/>
                  <a:moveTo>
                    <a:pt x="1536" y="741"/>
                  </a:moveTo>
                  <a:lnTo>
                    <a:pt x="1536" y="741"/>
                  </a:lnTo>
                  <a:cubicBezTo>
                    <a:pt x="1550" y="748"/>
                    <a:pt x="1556" y="755"/>
                    <a:pt x="1554" y="755"/>
                  </a:cubicBezTo>
                  <a:cubicBezTo>
                    <a:pt x="1552" y="755"/>
                    <a:pt x="1547" y="751"/>
                    <a:pt x="1536" y="741"/>
                  </a:cubicBezTo>
                  <a:close/>
                  <a:moveTo>
                    <a:pt x="1417" y="753"/>
                  </a:moveTo>
                  <a:lnTo>
                    <a:pt x="1417" y="753"/>
                  </a:lnTo>
                  <a:cubicBezTo>
                    <a:pt x="1421" y="756"/>
                    <a:pt x="1424" y="760"/>
                    <a:pt x="1427" y="764"/>
                  </a:cubicBezTo>
                  <a:lnTo>
                    <a:pt x="1427" y="764"/>
                  </a:lnTo>
                  <a:cubicBezTo>
                    <a:pt x="1429" y="762"/>
                    <a:pt x="1429" y="759"/>
                    <a:pt x="1417" y="753"/>
                  </a:cubicBezTo>
                  <a:close/>
                  <a:moveTo>
                    <a:pt x="382" y="777"/>
                  </a:moveTo>
                  <a:cubicBezTo>
                    <a:pt x="382" y="777"/>
                    <a:pt x="393" y="788"/>
                    <a:pt x="405" y="801"/>
                  </a:cubicBezTo>
                  <a:cubicBezTo>
                    <a:pt x="382" y="789"/>
                    <a:pt x="382" y="777"/>
                    <a:pt x="382" y="777"/>
                  </a:cubicBezTo>
                  <a:close/>
                  <a:moveTo>
                    <a:pt x="1589" y="818"/>
                  </a:moveTo>
                  <a:cubicBezTo>
                    <a:pt x="1592" y="823"/>
                    <a:pt x="1598" y="829"/>
                    <a:pt x="1608" y="836"/>
                  </a:cubicBezTo>
                  <a:cubicBezTo>
                    <a:pt x="1599" y="827"/>
                    <a:pt x="1593" y="821"/>
                    <a:pt x="1589" y="818"/>
                  </a:cubicBezTo>
                  <a:close/>
                  <a:moveTo>
                    <a:pt x="358" y="824"/>
                  </a:moveTo>
                  <a:cubicBezTo>
                    <a:pt x="366" y="832"/>
                    <a:pt x="374" y="840"/>
                    <a:pt x="382" y="848"/>
                  </a:cubicBezTo>
                  <a:cubicBezTo>
                    <a:pt x="382" y="848"/>
                    <a:pt x="334" y="824"/>
                    <a:pt x="334" y="824"/>
                  </a:cubicBezTo>
                  <a:close/>
                  <a:moveTo>
                    <a:pt x="1525" y="848"/>
                  </a:moveTo>
                  <a:cubicBezTo>
                    <a:pt x="1525" y="848"/>
                    <a:pt x="1525" y="848"/>
                    <a:pt x="1525" y="848"/>
                  </a:cubicBezTo>
                  <a:lnTo>
                    <a:pt x="1525" y="848"/>
                  </a:lnTo>
                  <a:cubicBezTo>
                    <a:pt x="1525" y="848"/>
                    <a:pt x="1525" y="848"/>
                    <a:pt x="1525" y="848"/>
                  </a:cubicBezTo>
                  <a:close/>
                  <a:moveTo>
                    <a:pt x="332" y="835"/>
                  </a:moveTo>
                  <a:cubicBezTo>
                    <a:pt x="332" y="835"/>
                    <a:pt x="333" y="835"/>
                    <a:pt x="334" y="836"/>
                  </a:cubicBezTo>
                  <a:cubicBezTo>
                    <a:pt x="338" y="841"/>
                    <a:pt x="342" y="845"/>
                    <a:pt x="346" y="848"/>
                  </a:cubicBezTo>
                  <a:lnTo>
                    <a:pt x="346" y="848"/>
                  </a:lnTo>
                  <a:lnTo>
                    <a:pt x="346" y="856"/>
                  </a:lnTo>
                  <a:lnTo>
                    <a:pt x="346" y="856"/>
                  </a:lnTo>
                  <a:cubicBezTo>
                    <a:pt x="339" y="845"/>
                    <a:pt x="331" y="835"/>
                    <a:pt x="332" y="835"/>
                  </a:cubicBezTo>
                  <a:close/>
                  <a:moveTo>
                    <a:pt x="179" y="904"/>
                  </a:moveTo>
                  <a:cubicBezTo>
                    <a:pt x="182" y="906"/>
                    <a:pt x="187" y="908"/>
                    <a:pt x="191" y="908"/>
                  </a:cubicBezTo>
                  <a:lnTo>
                    <a:pt x="179" y="908"/>
                  </a:lnTo>
                  <a:cubicBezTo>
                    <a:pt x="179" y="906"/>
                    <a:pt x="179" y="905"/>
                    <a:pt x="179" y="904"/>
                  </a:cubicBezTo>
                  <a:close/>
                  <a:moveTo>
                    <a:pt x="1298" y="896"/>
                  </a:moveTo>
                  <a:cubicBezTo>
                    <a:pt x="1309" y="896"/>
                    <a:pt x="1319" y="905"/>
                    <a:pt x="1321" y="915"/>
                  </a:cubicBezTo>
                  <a:lnTo>
                    <a:pt x="1321" y="915"/>
                  </a:lnTo>
                  <a:cubicBezTo>
                    <a:pt x="1316" y="911"/>
                    <a:pt x="1308" y="906"/>
                    <a:pt x="1298" y="896"/>
                  </a:cubicBezTo>
                  <a:close/>
                  <a:moveTo>
                    <a:pt x="239" y="896"/>
                  </a:moveTo>
                  <a:lnTo>
                    <a:pt x="274" y="932"/>
                  </a:lnTo>
                  <a:cubicBezTo>
                    <a:pt x="263" y="920"/>
                    <a:pt x="227" y="908"/>
                    <a:pt x="227" y="896"/>
                  </a:cubicBezTo>
                  <a:close/>
                  <a:moveTo>
                    <a:pt x="1460" y="920"/>
                  </a:moveTo>
                  <a:cubicBezTo>
                    <a:pt x="1455" y="920"/>
                    <a:pt x="1475" y="945"/>
                    <a:pt x="1485" y="945"/>
                  </a:cubicBezTo>
                  <a:cubicBezTo>
                    <a:pt x="1487" y="945"/>
                    <a:pt x="1488" y="944"/>
                    <a:pt x="1489" y="944"/>
                  </a:cubicBezTo>
                  <a:lnTo>
                    <a:pt x="1489" y="944"/>
                  </a:lnTo>
                  <a:cubicBezTo>
                    <a:pt x="1489" y="944"/>
                    <a:pt x="1489" y="944"/>
                    <a:pt x="1489" y="944"/>
                  </a:cubicBezTo>
                  <a:cubicBezTo>
                    <a:pt x="1471" y="926"/>
                    <a:pt x="1463" y="920"/>
                    <a:pt x="1460" y="920"/>
                  </a:cubicBezTo>
                  <a:close/>
                  <a:moveTo>
                    <a:pt x="1330" y="970"/>
                  </a:moveTo>
                  <a:cubicBezTo>
                    <a:pt x="1330" y="972"/>
                    <a:pt x="1332" y="975"/>
                    <a:pt x="1334" y="979"/>
                  </a:cubicBezTo>
                  <a:lnTo>
                    <a:pt x="1358" y="1003"/>
                  </a:lnTo>
                  <a:cubicBezTo>
                    <a:pt x="1348" y="994"/>
                    <a:pt x="1339" y="977"/>
                    <a:pt x="1330" y="970"/>
                  </a:cubicBezTo>
                  <a:close/>
                  <a:moveTo>
                    <a:pt x="24" y="1086"/>
                  </a:moveTo>
                  <a:cubicBezTo>
                    <a:pt x="27" y="1089"/>
                    <a:pt x="31" y="1091"/>
                    <a:pt x="36" y="1094"/>
                  </a:cubicBezTo>
                  <a:lnTo>
                    <a:pt x="36" y="1094"/>
                  </a:lnTo>
                  <a:cubicBezTo>
                    <a:pt x="33" y="1091"/>
                    <a:pt x="30" y="1088"/>
                    <a:pt x="24" y="1086"/>
                  </a:cubicBezTo>
                  <a:close/>
                  <a:moveTo>
                    <a:pt x="185" y="1091"/>
                  </a:moveTo>
                  <a:cubicBezTo>
                    <a:pt x="200" y="1098"/>
                    <a:pt x="215" y="1104"/>
                    <a:pt x="227" y="1110"/>
                  </a:cubicBezTo>
                  <a:cubicBezTo>
                    <a:pt x="212" y="1103"/>
                    <a:pt x="197" y="1095"/>
                    <a:pt x="185" y="1091"/>
                  </a:cubicBezTo>
                  <a:close/>
                  <a:moveTo>
                    <a:pt x="1132" y="1086"/>
                  </a:moveTo>
                  <a:lnTo>
                    <a:pt x="1155" y="1098"/>
                  </a:lnTo>
                  <a:cubicBezTo>
                    <a:pt x="1155" y="1110"/>
                    <a:pt x="1167" y="1122"/>
                    <a:pt x="1155" y="1122"/>
                  </a:cubicBezTo>
                  <a:cubicBezTo>
                    <a:pt x="1132" y="1122"/>
                    <a:pt x="1120" y="1098"/>
                    <a:pt x="1132" y="1086"/>
                  </a:cubicBezTo>
                  <a:close/>
                  <a:moveTo>
                    <a:pt x="1222" y="1141"/>
                  </a:moveTo>
                  <a:cubicBezTo>
                    <a:pt x="1223" y="1142"/>
                    <a:pt x="1225" y="1144"/>
                    <a:pt x="1227" y="1146"/>
                  </a:cubicBezTo>
                  <a:cubicBezTo>
                    <a:pt x="1232" y="1148"/>
                    <a:pt x="1234" y="1149"/>
                    <a:pt x="1235" y="1149"/>
                  </a:cubicBezTo>
                  <a:cubicBezTo>
                    <a:pt x="1236" y="1149"/>
                    <a:pt x="1230" y="1145"/>
                    <a:pt x="1222" y="1141"/>
                  </a:cubicBezTo>
                  <a:close/>
                  <a:moveTo>
                    <a:pt x="1202" y="1145"/>
                  </a:moveTo>
                  <a:cubicBezTo>
                    <a:pt x="1205" y="1152"/>
                    <a:pt x="1211" y="1160"/>
                    <a:pt x="1214" y="1160"/>
                  </a:cubicBezTo>
                  <a:cubicBezTo>
                    <a:pt x="1215" y="1160"/>
                    <a:pt x="1215" y="1160"/>
                    <a:pt x="1215" y="1158"/>
                  </a:cubicBezTo>
                  <a:cubicBezTo>
                    <a:pt x="1212" y="1155"/>
                    <a:pt x="1207" y="1150"/>
                    <a:pt x="1202" y="1145"/>
                  </a:cubicBezTo>
                  <a:close/>
                  <a:moveTo>
                    <a:pt x="108" y="1177"/>
                  </a:moveTo>
                  <a:cubicBezTo>
                    <a:pt x="108" y="1179"/>
                    <a:pt x="108" y="1180"/>
                    <a:pt x="108" y="1182"/>
                  </a:cubicBezTo>
                  <a:lnTo>
                    <a:pt x="143" y="1182"/>
                  </a:lnTo>
                  <a:cubicBezTo>
                    <a:pt x="132" y="1182"/>
                    <a:pt x="119" y="1179"/>
                    <a:pt x="108" y="1177"/>
                  </a:cubicBezTo>
                  <a:close/>
                  <a:moveTo>
                    <a:pt x="12" y="1229"/>
                  </a:moveTo>
                  <a:cubicBezTo>
                    <a:pt x="9" y="1229"/>
                    <a:pt x="10" y="1230"/>
                    <a:pt x="13" y="1231"/>
                  </a:cubicBezTo>
                  <a:lnTo>
                    <a:pt x="13" y="1231"/>
                  </a:lnTo>
                  <a:cubicBezTo>
                    <a:pt x="13" y="1230"/>
                    <a:pt x="13" y="1230"/>
                    <a:pt x="12" y="1229"/>
                  </a:cubicBezTo>
                  <a:close/>
                  <a:moveTo>
                    <a:pt x="169" y="1332"/>
                  </a:moveTo>
                  <a:cubicBezTo>
                    <a:pt x="165" y="1335"/>
                    <a:pt x="160" y="1336"/>
                    <a:pt x="155" y="1336"/>
                  </a:cubicBezTo>
                  <a:cubicBezTo>
                    <a:pt x="161" y="1335"/>
                    <a:pt x="166" y="1334"/>
                    <a:pt x="169" y="1332"/>
                  </a:cubicBezTo>
                  <a:close/>
                  <a:moveTo>
                    <a:pt x="58" y="1334"/>
                  </a:moveTo>
                  <a:cubicBezTo>
                    <a:pt x="52" y="1335"/>
                    <a:pt x="48" y="1336"/>
                    <a:pt x="48" y="1336"/>
                  </a:cubicBezTo>
                  <a:cubicBezTo>
                    <a:pt x="46" y="1339"/>
                    <a:pt x="45" y="1340"/>
                    <a:pt x="46" y="1340"/>
                  </a:cubicBezTo>
                  <a:cubicBezTo>
                    <a:pt x="47" y="1340"/>
                    <a:pt x="52" y="1337"/>
                    <a:pt x="58" y="1334"/>
                  </a:cubicBezTo>
                  <a:close/>
                  <a:moveTo>
                    <a:pt x="715" y="1467"/>
                  </a:moveTo>
                  <a:cubicBezTo>
                    <a:pt x="715" y="1467"/>
                    <a:pt x="727" y="1479"/>
                    <a:pt x="727" y="1491"/>
                  </a:cubicBezTo>
                  <a:cubicBezTo>
                    <a:pt x="739" y="1503"/>
                    <a:pt x="727" y="1503"/>
                    <a:pt x="727" y="1503"/>
                  </a:cubicBezTo>
                  <a:cubicBezTo>
                    <a:pt x="727" y="1503"/>
                    <a:pt x="703" y="1467"/>
                    <a:pt x="715" y="1467"/>
                  </a:cubicBezTo>
                  <a:close/>
                  <a:moveTo>
                    <a:pt x="405" y="1527"/>
                  </a:moveTo>
                  <a:cubicBezTo>
                    <a:pt x="405" y="1527"/>
                    <a:pt x="405" y="1527"/>
                    <a:pt x="405" y="1527"/>
                  </a:cubicBezTo>
                  <a:cubicBezTo>
                    <a:pt x="405" y="1527"/>
                    <a:pt x="405" y="1527"/>
                    <a:pt x="405" y="1527"/>
                  </a:cubicBezTo>
                  <a:close/>
                  <a:moveTo>
                    <a:pt x="191" y="1597"/>
                  </a:moveTo>
                  <a:cubicBezTo>
                    <a:pt x="187" y="1598"/>
                    <a:pt x="186" y="1598"/>
                    <a:pt x="191" y="1598"/>
                  </a:cubicBezTo>
                  <a:cubicBezTo>
                    <a:pt x="191" y="1598"/>
                    <a:pt x="191" y="1597"/>
                    <a:pt x="191" y="1597"/>
                  </a:cubicBezTo>
                  <a:close/>
                  <a:moveTo>
                    <a:pt x="644" y="1563"/>
                  </a:moveTo>
                  <a:cubicBezTo>
                    <a:pt x="655" y="1563"/>
                    <a:pt x="644" y="1575"/>
                    <a:pt x="655" y="1586"/>
                  </a:cubicBezTo>
                  <a:lnTo>
                    <a:pt x="655" y="1598"/>
                  </a:lnTo>
                  <a:cubicBezTo>
                    <a:pt x="655" y="1598"/>
                    <a:pt x="644" y="1563"/>
                    <a:pt x="644" y="1563"/>
                  </a:cubicBezTo>
                  <a:close/>
                  <a:moveTo>
                    <a:pt x="1370" y="39"/>
                  </a:moveTo>
                  <a:cubicBezTo>
                    <a:pt x="1358" y="39"/>
                    <a:pt x="1334" y="74"/>
                    <a:pt x="1346" y="74"/>
                  </a:cubicBezTo>
                  <a:lnTo>
                    <a:pt x="1334" y="74"/>
                  </a:lnTo>
                  <a:cubicBezTo>
                    <a:pt x="1334" y="62"/>
                    <a:pt x="1334" y="51"/>
                    <a:pt x="1334" y="51"/>
                  </a:cubicBezTo>
                  <a:lnTo>
                    <a:pt x="1322" y="51"/>
                  </a:lnTo>
                  <a:cubicBezTo>
                    <a:pt x="1322" y="62"/>
                    <a:pt x="1310" y="74"/>
                    <a:pt x="1310" y="86"/>
                  </a:cubicBezTo>
                  <a:lnTo>
                    <a:pt x="1310" y="98"/>
                  </a:lnTo>
                  <a:cubicBezTo>
                    <a:pt x="1310" y="107"/>
                    <a:pt x="1304" y="115"/>
                    <a:pt x="1301" y="115"/>
                  </a:cubicBezTo>
                  <a:cubicBezTo>
                    <a:pt x="1299" y="115"/>
                    <a:pt x="1298" y="114"/>
                    <a:pt x="1298" y="110"/>
                  </a:cubicBezTo>
                  <a:cubicBezTo>
                    <a:pt x="1298" y="110"/>
                    <a:pt x="1322" y="51"/>
                    <a:pt x="1310" y="51"/>
                  </a:cubicBezTo>
                  <a:lnTo>
                    <a:pt x="1310" y="51"/>
                  </a:lnTo>
                  <a:cubicBezTo>
                    <a:pt x="1286" y="62"/>
                    <a:pt x="1275" y="74"/>
                    <a:pt x="1286" y="98"/>
                  </a:cubicBezTo>
                  <a:cubicBezTo>
                    <a:pt x="1286" y="110"/>
                    <a:pt x="1286" y="122"/>
                    <a:pt x="1286" y="134"/>
                  </a:cubicBezTo>
                  <a:cubicBezTo>
                    <a:pt x="1288" y="133"/>
                    <a:pt x="1288" y="132"/>
                    <a:pt x="1289" y="132"/>
                  </a:cubicBezTo>
                  <a:lnTo>
                    <a:pt x="1289" y="132"/>
                  </a:lnTo>
                  <a:cubicBezTo>
                    <a:pt x="1296" y="132"/>
                    <a:pt x="1286" y="183"/>
                    <a:pt x="1286" y="193"/>
                  </a:cubicBezTo>
                  <a:lnTo>
                    <a:pt x="1286" y="205"/>
                  </a:lnTo>
                  <a:cubicBezTo>
                    <a:pt x="1286" y="205"/>
                    <a:pt x="1298" y="205"/>
                    <a:pt x="1310" y="193"/>
                  </a:cubicBezTo>
                  <a:cubicBezTo>
                    <a:pt x="1310" y="193"/>
                    <a:pt x="1334" y="170"/>
                    <a:pt x="1334" y="170"/>
                  </a:cubicBezTo>
                  <a:lnTo>
                    <a:pt x="1334" y="170"/>
                  </a:lnTo>
                  <a:cubicBezTo>
                    <a:pt x="1334" y="170"/>
                    <a:pt x="1312" y="214"/>
                    <a:pt x="1303" y="227"/>
                  </a:cubicBezTo>
                  <a:lnTo>
                    <a:pt x="1303" y="227"/>
                  </a:lnTo>
                  <a:cubicBezTo>
                    <a:pt x="1324" y="214"/>
                    <a:pt x="1335" y="193"/>
                    <a:pt x="1346" y="182"/>
                  </a:cubicBezTo>
                  <a:lnTo>
                    <a:pt x="1346" y="182"/>
                  </a:lnTo>
                  <a:cubicBezTo>
                    <a:pt x="1334" y="205"/>
                    <a:pt x="1334" y="217"/>
                    <a:pt x="1334" y="217"/>
                  </a:cubicBezTo>
                  <a:lnTo>
                    <a:pt x="1346" y="217"/>
                  </a:lnTo>
                  <a:cubicBezTo>
                    <a:pt x="1358" y="217"/>
                    <a:pt x="1358" y="205"/>
                    <a:pt x="1370" y="193"/>
                  </a:cubicBezTo>
                  <a:cubicBezTo>
                    <a:pt x="1370" y="193"/>
                    <a:pt x="1370" y="210"/>
                    <a:pt x="1370" y="229"/>
                  </a:cubicBezTo>
                  <a:cubicBezTo>
                    <a:pt x="1370" y="229"/>
                    <a:pt x="1382" y="217"/>
                    <a:pt x="1394" y="217"/>
                  </a:cubicBezTo>
                  <a:cubicBezTo>
                    <a:pt x="1394" y="229"/>
                    <a:pt x="1394" y="229"/>
                    <a:pt x="1394" y="241"/>
                  </a:cubicBezTo>
                  <a:lnTo>
                    <a:pt x="1406" y="241"/>
                  </a:lnTo>
                  <a:cubicBezTo>
                    <a:pt x="1406" y="237"/>
                    <a:pt x="1407" y="236"/>
                    <a:pt x="1409" y="236"/>
                  </a:cubicBezTo>
                  <a:cubicBezTo>
                    <a:pt x="1412" y="236"/>
                    <a:pt x="1417" y="241"/>
                    <a:pt x="1417" y="241"/>
                  </a:cubicBezTo>
                  <a:lnTo>
                    <a:pt x="1453" y="241"/>
                  </a:lnTo>
                  <a:cubicBezTo>
                    <a:pt x="1441" y="241"/>
                    <a:pt x="1441" y="253"/>
                    <a:pt x="1429" y="253"/>
                  </a:cubicBezTo>
                  <a:lnTo>
                    <a:pt x="1453" y="253"/>
                  </a:lnTo>
                  <a:lnTo>
                    <a:pt x="1453" y="265"/>
                  </a:lnTo>
                  <a:cubicBezTo>
                    <a:pt x="1453" y="265"/>
                    <a:pt x="1462" y="262"/>
                    <a:pt x="1467" y="262"/>
                  </a:cubicBezTo>
                  <a:cubicBezTo>
                    <a:pt x="1471" y="262"/>
                    <a:pt x="1471" y="265"/>
                    <a:pt x="1453" y="277"/>
                  </a:cubicBezTo>
                  <a:lnTo>
                    <a:pt x="1489" y="253"/>
                  </a:lnTo>
                  <a:lnTo>
                    <a:pt x="1489" y="253"/>
                  </a:lnTo>
                  <a:cubicBezTo>
                    <a:pt x="1465" y="277"/>
                    <a:pt x="1465" y="277"/>
                    <a:pt x="1477" y="289"/>
                  </a:cubicBezTo>
                  <a:lnTo>
                    <a:pt x="1489" y="289"/>
                  </a:lnTo>
                  <a:cubicBezTo>
                    <a:pt x="1501" y="289"/>
                    <a:pt x="1489" y="301"/>
                    <a:pt x="1489" y="313"/>
                  </a:cubicBezTo>
                  <a:cubicBezTo>
                    <a:pt x="1499" y="313"/>
                    <a:pt x="1508" y="320"/>
                    <a:pt x="1499" y="330"/>
                  </a:cubicBezTo>
                  <a:lnTo>
                    <a:pt x="1499" y="330"/>
                  </a:lnTo>
                  <a:cubicBezTo>
                    <a:pt x="1509" y="323"/>
                    <a:pt x="1525" y="313"/>
                    <a:pt x="1525" y="313"/>
                  </a:cubicBezTo>
                  <a:cubicBezTo>
                    <a:pt x="1536" y="313"/>
                    <a:pt x="1513" y="324"/>
                    <a:pt x="1513" y="336"/>
                  </a:cubicBezTo>
                  <a:lnTo>
                    <a:pt x="1501" y="348"/>
                  </a:lnTo>
                  <a:cubicBezTo>
                    <a:pt x="1501" y="348"/>
                    <a:pt x="1532" y="348"/>
                    <a:pt x="1531" y="354"/>
                  </a:cubicBezTo>
                  <a:lnTo>
                    <a:pt x="1531" y="354"/>
                  </a:lnTo>
                  <a:cubicBezTo>
                    <a:pt x="1544" y="345"/>
                    <a:pt x="1564" y="336"/>
                    <a:pt x="1584" y="336"/>
                  </a:cubicBezTo>
                  <a:lnTo>
                    <a:pt x="1560" y="348"/>
                  </a:lnTo>
                  <a:lnTo>
                    <a:pt x="1560" y="360"/>
                  </a:lnTo>
                  <a:lnTo>
                    <a:pt x="1560" y="372"/>
                  </a:lnTo>
                  <a:cubicBezTo>
                    <a:pt x="1560" y="372"/>
                    <a:pt x="1513" y="384"/>
                    <a:pt x="1513" y="384"/>
                  </a:cubicBezTo>
                  <a:lnTo>
                    <a:pt x="1536" y="384"/>
                  </a:lnTo>
                  <a:cubicBezTo>
                    <a:pt x="1536" y="384"/>
                    <a:pt x="1525" y="408"/>
                    <a:pt x="1513" y="408"/>
                  </a:cubicBezTo>
                  <a:cubicBezTo>
                    <a:pt x="1513" y="410"/>
                    <a:pt x="1515" y="410"/>
                    <a:pt x="1518" y="410"/>
                  </a:cubicBezTo>
                  <a:cubicBezTo>
                    <a:pt x="1532" y="410"/>
                    <a:pt x="1567" y="399"/>
                    <a:pt x="1577" y="399"/>
                  </a:cubicBezTo>
                  <a:cubicBezTo>
                    <a:pt x="1582" y="399"/>
                    <a:pt x="1582" y="402"/>
                    <a:pt x="1572" y="408"/>
                  </a:cubicBezTo>
                  <a:cubicBezTo>
                    <a:pt x="1556" y="424"/>
                    <a:pt x="1544" y="431"/>
                    <a:pt x="1538" y="433"/>
                  </a:cubicBezTo>
                  <a:lnTo>
                    <a:pt x="1538" y="433"/>
                  </a:lnTo>
                  <a:cubicBezTo>
                    <a:pt x="1537" y="432"/>
                    <a:pt x="1537" y="432"/>
                    <a:pt x="1536" y="432"/>
                  </a:cubicBezTo>
                  <a:cubicBezTo>
                    <a:pt x="1532" y="432"/>
                    <a:pt x="1531" y="433"/>
                    <a:pt x="1534" y="433"/>
                  </a:cubicBezTo>
                  <a:cubicBezTo>
                    <a:pt x="1535" y="433"/>
                    <a:pt x="1536" y="433"/>
                    <a:pt x="1538" y="433"/>
                  </a:cubicBezTo>
                  <a:lnTo>
                    <a:pt x="1538" y="433"/>
                  </a:lnTo>
                  <a:cubicBezTo>
                    <a:pt x="1538" y="433"/>
                    <a:pt x="1538" y="433"/>
                    <a:pt x="1539" y="433"/>
                  </a:cubicBezTo>
                  <a:lnTo>
                    <a:pt x="1539" y="433"/>
                  </a:lnTo>
                  <a:cubicBezTo>
                    <a:pt x="1529" y="437"/>
                    <a:pt x="1551" y="443"/>
                    <a:pt x="1560" y="443"/>
                  </a:cubicBezTo>
                  <a:cubicBezTo>
                    <a:pt x="1584" y="443"/>
                    <a:pt x="1548" y="455"/>
                    <a:pt x="1548" y="467"/>
                  </a:cubicBezTo>
                  <a:cubicBezTo>
                    <a:pt x="1544" y="471"/>
                    <a:pt x="1548" y="473"/>
                    <a:pt x="1556" y="473"/>
                  </a:cubicBezTo>
                  <a:cubicBezTo>
                    <a:pt x="1571" y="473"/>
                    <a:pt x="1600" y="467"/>
                    <a:pt x="1608" y="467"/>
                  </a:cubicBezTo>
                  <a:cubicBezTo>
                    <a:pt x="1632" y="467"/>
                    <a:pt x="1560" y="479"/>
                    <a:pt x="1584" y="479"/>
                  </a:cubicBezTo>
                  <a:lnTo>
                    <a:pt x="1608" y="479"/>
                  </a:lnTo>
                  <a:cubicBezTo>
                    <a:pt x="1608" y="479"/>
                    <a:pt x="1560" y="479"/>
                    <a:pt x="1548" y="491"/>
                  </a:cubicBezTo>
                  <a:cubicBezTo>
                    <a:pt x="1536" y="503"/>
                    <a:pt x="1536" y="515"/>
                    <a:pt x="1548" y="527"/>
                  </a:cubicBezTo>
                  <a:cubicBezTo>
                    <a:pt x="1551" y="530"/>
                    <a:pt x="1553" y="531"/>
                    <a:pt x="1555" y="532"/>
                  </a:cubicBezTo>
                  <a:lnTo>
                    <a:pt x="1555" y="532"/>
                  </a:lnTo>
                  <a:cubicBezTo>
                    <a:pt x="1538" y="530"/>
                    <a:pt x="1513" y="527"/>
                    <a:pt x="1513" y="527"/>
                  </a:cubicBezTo>
                  <a:lnTo>
                    <a:pt x="1513" y="527"/>
                  </a:lnTo>
                  <a:cubicBezTo>
                    <a:pt x="1513" y="527"/>
                    <a:pt x="1584" y="539"/>
                    <a:pt x="1536" y="539"/>
                  </a:cubicBezTo>
                  <a:cubicBezTo>
                    <a:pt x="1536" y="539"/>
                    <a:pt x="1574" y="576"/>
                    <a:pt x="1557" y="576"/>
                  </a:cubicBezTo>
                  <a:cubicBezTo>
                    <a:pt x="1555" y="576"/>
                    <a:pt x="1552" y="576"/>
                    <a:pt x="1548" y="574"/>
                  </a:cubicBezTo>
                  <a:lnTo>
                    <a:pt x="1548" y="574"/>
                  </a:lnTo>
                  <a:lnTo>
                    <a:pt x="1596" y="598"/>
                  </a:lnTo>
                  <a:lnTo>
                    <a:pt x="1513" y="598"/>
                  </a:lnTo>
                  <a:cubicBezTo>
                    <a:pt x="1501" y="598"/>
                    <a:pt x="1572" y="622"/>
                    <a:pt x="1572" y="634"/>
                  </a:cubicBezTo>
                  <a:cubicBezTo>
                    <a:pt x="1572" y="634"/>
                    <a:pt x="1513" y="610"/>
                    <a:pt x="1513" y="610"/>
                  </a:cubicBezTo>
                  <a:lnTo>
                    <a:pt x="1513" y="610"/>
                  </a:lnTo>
                  <a:cubicBezTo>
                    <a:pt x="1501" y="610"/>
                    <a:pt x="1513" y="622"/>
                    <a:pt x="1536" y="634"/>
                  </a:cubicBezTo>
                  <a:cubicBezTo>
                    <a:pt x="1560" y="634"/>
                    <a:pt x="1572" y="634"/>
                    <a:pt x="1572" y="646"/>
                  </a:cubicBezTo>
                  <a:cubicBezTo>
                    <a:pt x="1568" y="650"/>
                    <a:pt x="1567" y="651"/>
                    <a:pt x="1566" y="651"/>
                  </a:cubicBezTo>
                  <a:cubicBezTo>
                    <a:pt x="1564" y="651"/>
                    <a:pt x="1564" y="646"/>
                    <a:pt x="1548" y="646"/>
                  </a:cubicBezTo>
                  <a:lnTo>
                    <a:pt x="1489" y="622"/>
                  </a:lnTo>
                  <a:lnTo>
                    <a:pt x="1489" y="622"/>
                  </a:lnTo>
                  <a:lnTo>
                    <a:pt x="1513" y="634"/>
                  </a:lnTo>
                  <a:cubicBezTo>
                    <a:pt x="1525" y="634"/>
                    <a:pt x="1525" y="646"/>
                    <a:pt x="1525" y="646"/>
                  </a:cubicBezTo>
                  <a:lnTo>
                    <a:pt x="1548" y="658"/>
                  </a:lnTo>
                  <a:cubicBezTo>
                    <a:pt x="1551" y="660"/>
                    <a:pt x="1551" y="661"/>
                    <a:pt x="1549" y="661"/>
                  </a:cubicBezTo>
                  <a:cubicBezTo>
                    <a:pt x="1544" y="661"/>
                    <a:pt x="1528" y="654"/>
                    <a:pt x="1524" y="654"/>
                  </a:cubicBezTo>
                  <a:cubicBezTo>
                    <a:pt x="1522" y="654"/>
                    <a:pt x="1522" y="655"/>
                    <a:pt x="1525" y="658"/>
                  </a:cubicBezTo>
                  <a:cubicBezTo>
                    <a:pt x="1536" y="670"/>
                    <a:pt x="1548" y="670"/>
                    <a:pt x="1548" y="682"/>
                  </a:cubicBezTo>
                  <a:cubicBezTo>
                    <a:pt x="1548" y="683"/>
                    <a:pt x="1548" y="684"/>
                    <a:pt x="1547" y="684"/>
                  </a:cubicBezTo>
                  <a:cubicBezTo>
                    <a:pt x="1543" y="684"/>
                    <a:pt x="1529" y="667"/>
                    <a:pt x="1519" y="667"/>
                  </a:cubicBezTo>
                  <a:cubicBezTo>
                    <a:pt x="1516" y="667"/>
                    <a:pt x="1514" y="668"/>
                    <a:pt x="1513" y="670"/>
                  </a:cubicBezTo>
                  <a:cubicBezTo>
                    <a:pt x="1513" y="670"/>
                    <a:pt x="1513" y="682"/>
                    <a:pt x="1536" y="694"/>
                  </a:cubicBezTo>
                  <a:cubicBezTo>
                    <a:pt x="1522" y="686"/>
                    <a:pt x="1513" y="683"/>
                    <a:pt x="1507" y="683"/>
                  </a:cubicBezTo>
                  <a:cubicBezTo>
                    <a:pt x="1494" y="683"/>
                    <a:pt x="1497" y="697"/>
                    <a:pt x="1489" y="705"/>
                  </a:cubicBezTo>
                  <a:cubicBezTo>
                    <a:pt x="1489" y="717"/>
                    <a:pt x="1513" y="717"/>
                    <a:pt x="1536" y="741"/>
                  </a:cubicBezTo>
                  <a:lnTo>
                    <a:pt x="1536" y="741"/>
                  </a:lnTo>
                  <a:cubicBezTo>
                    <a:pt x="1519" y="724"/>
                    <a:pt x="1489" y="713"/>
                    <a:pt x="1474" y="713"/>
                  </a:cubicBezTo>
                  <a:cubicBezTo>
                    <a:pt x="1468" y="713"/>
                    <a:pt x="1465" y="714"/>
                    <a:pt x="1465" y="717"/>
                  </a:cubicBezTo>
                  <a:cubicBezTo>
                    <a:pt x="1453" y="717"/>
                    <a:pt x="1465" y="717"/>
                    <a:pt x="1465" y="729"/>
                  </a:cubicBezTo>
                  <a:cubicBezTo>
                    <a:pt x="1465" y="753"/>
                    <a:pt x="1489" y="765"/>
                    <a:pt x="1477" y="765"/>
                  </a:cubicBezTo>
                  <a:cubicBezTo>
                    <a:pt x="1477" y="766"/>
                    <a:pt x="1477" y="767"/>
                    <a:pt x="1476" y="767"/>
                  </a:cubicBezTo>
                  <a:cubicBezTo>
                    <a:pt x="1472" y="767"/>
                    <a:pt x="1458" y="739"/>
                    <a:pt x="1454" y="739"/>
                  </a:cubicBezTo>
                  <a:cubicBezTo>
                    <a:pt x="1453" y="739"/>
                    <a:pt x="1453" y="740"/>
                    <a:pt x="1453" y="741"/>
                  </a:cubicBezTo>
                  <a:lnTo>
                    <a:pt x="1441" y="753"/>
                  </a:lnTo>
                  <a:cubicBezTo>
                    <a:pt x="1441" y="753"/>
                    <a:pt x="1441" y="765"/>
                    <a:pt x="1453" y="801"/>
                  </a:cubicBezTo>
                  <a:cubicBezTo>
                    <a:pt x="1444" y="792"/>
                    <a:pt x="1436" y="777"/>
                    <a:pt x="1427" y="764"/>
                  </a:cubicBezTo>
                  <a:lnTo>
                    <a:pt x="1427" y="764"/>
                  </a:lnTo>
                  <a:cubicBezTo>
                    <a:pt x="1424" y="768"/>
                    <a:pt x="1417" y="771"/>
                    <a:pt x="1417" y="777"/>
                  </a:cubicBezTo>
                  <a:cubicBezTo>
                    <a:pt x="1429" y="777"/>
                    <a:pt x="1429" y="789"/>
                    <a:pt x="1441" y="801"/>
                  </a:cubicBezTo>
                  <a:cubicBezTo>
                    <a:pt x="1441" y="803"/>
                    <a:pt x="1440" y="804"/>
                    <a:pt x="1439" y="804"/>
                  </a:cubicBezTo>
                  <a:cubicBezTo>
                    <a:pt x="1433" y="804"/>
                    <a:pt x="1417" y="789"/>
                    <a:pt x="1417" y="789"/>
                  </a:cubicBezTo>
                  <a:lnTo>
                    <a:pt x="1406" y="789"/>
                  </a:lnTo>
                  <a:cubicBezTo>
                    <a:pt x="1406" y="789"/>
                    <a:pt x="1406" y="801"/>
                    <a:pt x="1406" y="813"/>
                  </a:cubicBezTo>
                  <a:lnTo>
                    <a:pt x="1406" y="824"/>
                  </a:lnTo>
                  <a:cubicBezTo>
                    <a:pt x="1406" y="824"/>
                    <a:pt x="1397" y="798"/>
                    <a:pt x="1394" y="798"/>
                  </a:cubicBezTo>
                  <a:cubicBezTo>
                    <a:pt x="1394" y="798"/>
                    <a:pt x="1394" y="799"/>
                    <a:pt x="1394" y="801"/>
                  </a:cubicBezTo>
                  <a:cubicBezTo>
                    <a:pt x="1394" y="813"/>
                    <a:pt x="1394" y="824"/>
                    <a:pt x="1394" y="824"/>
                  </a:cubicBezTo>
                  <a:cubicBezTo>
                    <a:pt x="1394" y="824"/>
                    <a:pt x="1382" y="813"/>
                    <a:pt x="1382" y="813"/>
                  </a:cubicBezTo>
                  <a:lnTo>
                    <a:pt x="1382" y="836"/>
                  </a:lnTo>
                  <a:cubicBezTo>
                    <a:pt x="1382" y="845"/>
                    <a:pt x="1388" y="853"/>
                    <a:pt x="1387" y="853"/>
                  </a:cubicBezTo>
                  <a:cubicBezTo>
                    <a:pt x="1387" y="853"/>
                    <a:pt x="1385" y="852"/>
                    <a:pt x="1382" y="848"/>
                  </a:cubicBezTo>
                  <a:cubicBezTo>
                    <a:pt x="1370" y="824"/>
                    <a:pt x="1358" y="813"/>
                    <a:pt x="1346" y="813"/>
                  </a:cubicBezTo>
                  <a:cubicBezTo>
                    <a:pt x="1338" y="813"/>
                    <a:pt x="1330" y="807"/>
                    <a:pt x="1326" y="807"/>
                  </a:cubicBezTo>
                  <a:cubicBezTo>
                    <a:pt x="1323" y="807"/>
                    <a:pt x="1322" y="809"/>
                    <a:pt x="1322" y="813"/>
                  </a:cubicBezTo>
                  <a:cubicBezTo>
                    <a:pt x="1322" y="824"/>
                    <a:pt x="1334" y="824"/>
                    <a:pt x="1346" y="836"/>
                  </a:cubicBezTo>
                  <a:cubicBezTo>
                    <a:pt x="1346" y="845"/>
                    <a:pt x="1352" y="853"/>
                    <a:pt x="1351" y="853"/>
                  </a:cubicBezTo>
                  <a:cubicBezTo>
                    <a:pt x="1351" y="853"/>
                    <a:pt x="1349" y="852"/>
                    <a:pt x="1346" y="848"/>
                  </a:cubicBezTo>
                  <a:cubicBezTo>
                    <a:pt x="1338" y="848"/>
                    <a:pt x="1330" y="843"/>
                    <a:pt x="1329" y="843"/>
                  </a:cubicBezTo>
                  <a:lnTo>
                    <a:pt x="1329" y="843"/>
                  </a:lnTo>
                  <a:cubicBezTo>
                    <a:pt x="1329" y="843"/>
                    <a:pt x="1330" y="844"/>
                    <a:pt x="1334" y="848"/>
                  </a:cubicBezTo>
                  <a:cubicBezTo>
                    <a:pt x="1322" y="836"/>
                    <a:pt x="1316" y="832"/>
                    <a:pt x="1312" y="832"/>
                  </a:cubicBezTo>
                  <a:cubicBezTo>
                    <a:pt x="1305" y="832"/>
                    <a:pt x="1310" y="848"/>
                    <a:pt x="1310" y="848"/>
                  </a:cubicBezTo>
                  <a:lnTo>
                    <a:pt x="1275" y="848"/>
                  </a:lnTo>
                  <a:cubicBezTo>
                    <a:pt x="1275" y="848"/>
                    <a:pt x="1269" y="859"/>
                    <a:pt x="1262" y="859"/>
                  </a:cubicBezTo>
                  <a:cubicBezTo>
                    <a:pt x="1259" y="859"/>
                    <a:pt x="1255" y="856"/>
                    <a:pt x="1251" y="848"/>
                  </a:cubicBezTo>
                  <a:lnTo>
                    <a:pt x="1251" y="848"/>
                  </a:lnTo>
                  <a:cubicBezTo>
                    <a:pt x="1251" y="848"/>
                    <a:pt x="1251" y="860"/>
                    <a:pt x="1263" y="884"/>
                  </a:cubicBezTo>
                  <a:cubicBezTo>
                    <a:pt x="1275" y="908"/>
                    <a:pt x="1286" y="920"/>
                    <a:pt x="1286" y="920"/>
                  </a:cubicBezTo>
                  <a:lnTo>
                    <a:pt x="1251" y="884"/>
                  </a:lnTo>
                  <a:cubicBezTo>
                    <a:pt x="1247" y="880"/>
                    <a:pt x="1243" y="879"/>
                    <a:pt x="1240" y="879"/>
                  </a:cubicBezTo>
                  <a:cubicBezTo>
                    <a:pt x="1234" y="879"/>
                    <a:pt x="1231" y="884"/>
                    <a:pt x="1239" y="884"/>
                  </a:cubicBezTo>
                  <a:cubicBezTo>
                    <a:pt x="1239" y="884"/>
                    <a:pt x="1239" y="896"/>
                    <a:pt x="1239" y="908"/>
                  </a:cubicBezTo>
                  <a:lnTo>
                    <a:pt x="1215" y="884"/>
                  </a:lnTo>
                  <a:lnTo>
                    <a:pt x="1215" y="884"/>
                  </a:lnTo>
                  <a:cubicBezTo>
                    <a:pt x="1203" y="884"/>
                    <a:pt x="1251" y="944"/>
                    <a:pt x="1251" y="944"/>
                  </a:cubicBezTo>
                  <a:cubicBezTo>
                    <a:pt x="1239" y="944"/>
                    <a:pt x="1215" y="896"/>
                    <a:pt x="1203" y="896"/>
                  </a:cubicBezTo>
                  <a:cubicBezTo>
                    <a:pt x="1191" y="896"/>
                    <a:pt x="1215" y="944"/>
                    <a:pt x="1215" y="955"/>
                  </a:cubicBezTo>
                  <a:cubicBezTo>
                    <a:pt x="1215" y="962"/>
                    <a:pt x="1215" y="969"/>
                    <a:pt x="1213" y="969"/>
                  </a:cubicBezTo>
                  <a:cubicBezTo>
                    <a:pt x="1211" y="969"/>
                    <a:pt x="1208" y="966"/>
                    <a:pt x="1203" y="955"/>
                  </a:cubicBezTo>
                  <a:cubicBezTo>
                    <a:pt x="1191" y="932"/>
                    <a:pt x="1203" y="932"/>
                    <a:pt x="1179" y="932"/>
                  </a:cubicBezTo>
                  <a:cubicBezTo>
                    <a:pt x="1173" y="928"/>
                    <a:pt x="1169" y="927"/>
                    <a:pt x="1167" y="927"/>
                  </a:cubicBezTo>
                  <a:cubicBezTo>
                    <a:pt x="1162" y="927"/>
                    <a:pt x="1171" y="938"/>
                    <a:pt x="1179" y="955"/>
                  </a:cubicBezTo>
                  <a:cubicBezTo>
                    <a:pt x="1191" y="955"/>
                    <a:pt x="1203" y="967"/>
                    <a:pt x="1203" y="979"/>
                  </a:cubicBezTo>
                  <a:cubicBezTo>
                    <a:pt x="1203" y="979"/>
                    <a:pt x="1165" y="949"/>
                    <a:pt x="1156" y="949"/>
                  </a:cubicBezTo>
                  <a:cubicBezTo>
                    <a:pt x="1154" y="949"/>
                    <a:pt x="1153" y="951"/>
                    <a:pt x="1155" y="955"/>
                  </a:cubicBezTo>
                  <a:lnTo>
                    <a:pt x="1191" y="991"/>
                  </a:lnTo>
                  <a:cubicBezTo>
                    <a:pt x="1203" y="991"/>
                    <a:pt x="1203" y="1003"/>
                    <a:pt x="1203" y="1015"/>
                  </a:cubicBezTo>
                  <a:cubicBezTo>
                    <a:pt x="1184" y="996"/>
                    <a:pt x="1172" y="976"/>
                    <a:pt x="1169" y="976"/>
                  </a:cubicBezTo>
                  <a:cubicBezTo>
                    <a:pt x="1168" y="976"/>
                    <a:pt x="1167" y="977"/>
                    <a:pt x="1167" y="979"/>
                  </a:cubicBezTo>
                  <a:cubicBezTo>
                    <a:pt x="1167" y="991"/>
                    <a:pt x="1167" y="1003"/>
                    <a:pt x="1179" y="1015"/>
                  </a:cubicBezTo>
                  <a:cubicBezTo>
                    <a:pt x="1167" y="1003"/>
                    <a:pt x="1155" y="991"/>
                    <a:pt x="1144" y="979"/>
                  </a:cubicBezTo>
                  <a:cubicBezTo>
                    <a:pt x="1138" y="973"/>
                    <a:pt x="1135" y="970"/>
                    <a:pt x="1133" y="970"/>
                  </a:cubicBezTo>
                  <a:cubicBezTo>
                    <a:pt x="1132" y="970"/>
                    <a:pt x="1132" y="973"/>
                    <a:pt x="1132" y="979"/>
                  </a:cubicBezTo>
                  <a:cubicBezTo>
                    <a:pt x="1132" y="988"/>
                    <a:pt x="1156" y="1021"/>
                    <a:pt x="1152" y="1021"/>
                  </a:cubicBezTo>
                  <a:cubicBezTo>
                    <a:pt x="1151" y="1021"/>
                    <a:pt x="1145" y="1016"/>
                    <a:pt x="1132" y="1003"/>
                  </a:cubicBezTo>
                  <a:cubicBezTo>
                    <a:pt x="1119" y="994"/>
                    <a:pt x="1113" y="990"/>
                    <a:pt x="1111" y="990"/>
                  </a:cubicBezTo>
                  <a:lnTo>
                    <a:pt x="1111" y="990"/>
                  </a:lnTo>
                  <a:cubicBezTo>
                    <a:pt x="1106" y="990"/>
                    <a:pt x="1132" y="1018"/>
                    <a:pt x="1132" y="1027"/>
                  </a:cubicBezTo>
                  <a:cubicBezTo>
                    <a:pt x="1132" y="1027"/>
                    <a:pt x="1109" y="1012"/>
                    <a:pt x="1106" y="1012"/>
                  </a:cubicBezTo>
                  <a:lnTo>
                    <a:pt x="1106" y="1012"/>
                  </a:lnTo>
                  <a:cubicBezTo>
                    <a:pt x="1105" y="1012"/>
                    <a:pt x="1105" y="1013"/>
                    <a:pt x="1108" y="1015"/>
                  </a:cubicBezTo>
                  <a:lnTo>
                    <a:pt x="1132" y="1051"/>
                  </a:lnTo>
                  <a:cubicBezTo>
                    <a:pt x="1108" y="1027"/>
                    <a:pt x="1108" y="1027"/>
                    <a:pt x="1096" y="1015"/>
                  </a:cubicBezTo>
                  <a:cubicBezTo>
                    <a:pt x="1084" y="1015"/>
                    <a:pt x="1072" y="1015"/>
                    <a:pt x="1096" y="1027"/>
                  </a:cubicBezTo>
                  <a:cubicBezTo>
                    <a:pt x="1108" y="1039"/>
                    <a:pt x="1096" y="1039"/>
                    <a:pt x="1096" y="1039"/>
                  </a:cubicBezTo>
                  <a:cubicBezTo>
                    <a:pt x="1096" y="1039"/>
                    <a:pt x="1120" y="1075"/>
                    <a:pt x="1108" y="1075"/>
                  </a:cubicBezTo>
                  <a:lnTo>
                    <a:pt x="1084" y="1051"/>
                  </a:lnTo>
                  <a:lnTo>
                    <a:pt x="1084" y="1063"/>
                  </a:lnTo>
                  <a:cubicBezTo>
                    <a:pt x="1084" y="1059"/>
                    <a:pt x="1084" y="1058"/>
                    <a:pt x="1084" y="1058"/>
                  </a:cubicBezTo>
                  <a:cubicBezTo>
                    <a:pt x="1085" y="1058"/>
                    <a:pt x="1086" y="1061"/>
                    <a:pt x="1088" y="1068"/>
                  </a:cubicBezTo>
                  <a:lnTo>
                    <a:pt x="1088" y="1068"/>
                  </a:lnTo>
                  <a:cubicBezTo>
                    <a:pt x="1087" y="1066"/>
                    <a:pt x="1086" y="1064"/>
                    <a:pt x="1084" y="1063"/>
                  </a:cubicBezTo>
                  <a:lnTo>
                    <a:pt x="1084" y="1063"/>
                  </a:lnTo>
                  <a:cubicBezTo>
                    <a:pt x="1084" y="1073"/>
                    <a:pt x="1086" y="1076"/>
                    <a:pt x="1088" y="1076"/>
                  </a:cubicBezTo>
                  <a:cubicBezTo>
                    <a:pt x="1089" y="1076"/>
                    <a:pt x="1090" y="1074"/>
                    <a:pt x="1089" y="1071"/>
                  </a:cubicBezTo>
                  <a:lnTo>
                    <a:pt x="1089" y="1071"/>
                  </a:lnTo>
                  <a:cubicBezTo>
                    <a:pt x="1091" y="1075"/>
                    <a:pt x="1093" y="1080"/>
                    <a:pt x="1096" y="1086"/>
                  </a:cubicBezTo>
                  <a:cubicBezTo>
                    <a:pt x="1108" y="1098"/>
                    <a:pt x="1108" y="1098"/>
                    <a:pt x="1096" y="1098"/>
                  </a:cubicBezTo>
                  <a:lnTo>
                    <a:pt x="1048" y="1051"/>
                  </a:lnTo>
                  <a:lnTo>
                    <a:pt x="1048" y="1051"/>
                  </a:lnTo>
                  <a:cubicBezTo>
                    <a:pt x="1072" y="1075"/>
                    <a:pt x="1060" y="1086"/>
                    <a:pt x="1060" y="1086"/>
                  </a:cubicBezTo>
                  <a:cubicBezTo>
                    <a:pt x="1060" y="1086"/>
                    <a:pt x="1048" y="1075"/>
                    <a:pt x="1036" y="1075"/>
                  </a:cubicBezTo>
                  <a:cubicBezTo>
                    <a:pt x="1025" y="1075"/>
                    <a:pt x="1001" y="1086"/>
                    <a:pt x="989" y="1098"/>
                  </a:cubicBezTo>
                  <a:cubicBezTo>
                    <a:pt x="986" y="1101"/>
                    <a:pt x="985" y="1102"/>
                    <a:pt x="983" y="1102"/>
                  </a:cubicBezTo>
                  <a:cubicBezTo>
                    <a:pt x="976" y="1102"/>
                    <a:pt x="975" y="1086"/>
                    <a:pt x="965" y="1086"/>
                  </a:cubicBezTo>
                  <a:cubicBezTo>
                    <a:pt x="965" y="1098"/>
                    <a:pt x="965" y="1110"/>
                    <a:pt x="965" y="1122"/>
                  </a:cubicBezTo>
                  <a:cubicBezTo>
                    <a:pt x="953" y="1134"/>
                    <a:pt x="953" y="1146"/>
                    <a:pt x="953" y="1158"/>
                  </a:cubicBezTo>
                  <a:cubicBezTo>
                    <a:pt x="953" y="1170"/>
                    <a:pt x="953" y="1182"/>
                    <a:pt x="953" y="1182"/>
                  </a:cubicBezTo>
                  <a:cubicBezTo>
                    <a:pt x="941" y="1182"/>
                    <a:pt x="929" y="1194"/>
                    <a:pt x="929" y="1205"/>
                  </a:cubicBezTo>
                  <a:cubicBezTo>
                    <a:pt x="929" y="1205"/>
                    <a:pt x="917" y="1205"/>
                    <a:pt x="929" y="1217"/>
                  </a:cubicBezTo>
                  <a:cubicBezTo>
                    <a:pt x="941" y="1229"/>
                    <a:pt x="965" y="1253"/>
                    <a:pt x="977" y="1265"/>
                  </a:cubicBezTo>
                  <a:cubicBezTo>
                    <a:pt x="979" y="1267"/>
                    <a:pt x="979" y="1267"/>
                    <a:pt x="979" y="1267"/>
                  </a:cubicBezTo>
                  <a:cubicBezTo>
                    <a:pt x="976" y="1267"/>
                    <a:pt x="940" y="1240"/>
                    <a:pt x="929" y="1229"/>
                  </a:cubicBezTo>
                  <a:cubicBezTo>
                    <a:pt x="924" y="1219"/>
                    <a:pt x="921" y="1216"/>
                    <a:pt x="919" y="1216"/>
                  </a:cubicBezTo>
                  <a:cubicBezTo>
                    <a:pt x="915" y="1216"/>
                    <a:pt x="912" y="1222"/>
                    <a:pt x="905" y="1229"/>
                  </a:cubicBezTo>
                  <a:cubicBezTo>
                    <a:pt x="905" y="1229"/>
                    <a:pt x="894" y="1241"/>
                    <a:pt x="882" y="1241"/>
                  </a:cubicBezTo>
                  <a:lnTo>
                    <a:pt x="870" y="1241"/>
                  </a:lnTo>
                  <a:cubicBezTo>
                    <a:pt x="870" y="1241"/>
                    <a:pt x="882" y="1253"/>
                    <a:pt x="894" y="1265"/>
                  </a:cubicBezTo>
                  <a:lnTo>
                    <a:pt x="858" y="1265"/>
                  </a:lnTo>
                  <a:cubicBezTo>
                    <a:pt x="846" y="1265"/>
                    <a:pt x="870" y="1277"/>
                    <a:pt x="882" y="1301"/>
                  </a:cubicBezTo>
                  <a:cubicBezTo>
                    <a:pt x="884" y="1306"/>
                    <a:pt x="885" y="1309"/>
                    <a:pt x="883" y="1309"/>
                  </a:cubicBezTo>
                  <a:cubicBezTo>
                    <a:pt x="878" y="1309"/>
                    <a:pt x="858" y="1286"/>
                    <a:pt x="858" y="1277"/>
                  </a:cubicBezTo>
                  <a:lnTo>
                    <a:pt x="858" y="1277"/>
                  </a:lnTo>
                  <a:cubicBezTo>
                    <a:pt x="846" y="1277"/>
                    <a:pt x="858" y="1301"/>
                    <a:pt x="870" y="1301"/>
                  </a:cubicBezTo>
                  <a:cubicBezTo>
                    <a:pt x="870" y="1304"/>
                    <a:pt x="868" y="1306"/>
                    <a:pt x="864" y="1306"/>
                  </a:cubicBezTo>
                  <a:cubicBezTo>
                    <a:pt x="857" y="1306"/>
                    <a:pt x="842" y="1297"/>
                    <a:pt x="834" y="1289"/>
                  </a:cubicBezTo>
                  <a:cubicBezTo>
                    <a:pt x="822" y="1289"/>
                    <a:pt x="822" y="1289"/>
                    <a:pt x="822" y="1301"/>
                  </a:cubicBezTo>
                  <a:cubicBezTo>
                    <a:pt x="822" y="1309"/>
                    <a:pt x="822" y="1323"/>
                    <a:pt x="814" y="1323"/>
                  </a:cubicBezTo>
                  <a:cubicBezTo>
                    <a:pt x="811" y="1323"/>
                    <a:pt x="806" y="1320"/>
                    <a:pt x="798" y="1313"/>
                  </a:cubicBezTo>
                  <a:cubicBezTo>
                    <a:pt x="792" y="1307"/>
                    <a:pt x="789" y="1304"/>
                    <a:pt x="788" y="1304"/>
                  </a:cubicBezTo>
                  <a:lnTo>
                    <a:pt x="788" y="1304"/>
                  </a:lnTo>
                  <a:cubicBezTo>
                    <a:pt x="785" y="1304"/>
                    <a:pt x="798" y="1325"/>
                    <a:pt x="798" y="1325"/>
                  </a:cubicBezTo>
                  <a:cubicBezTo>
                    <a:pt x="798" y="1336"/>
                    <a:pt x="786" y="1360"/>
                    <a:pt x="786" y="1384"/>
                  </a:cubicBezTo>
                  <a:cubicBezTo>
                    <a:pt x="786" y="1390"/>
                    <a:pt x="786" y="1394"/>
                    <a:pt x="787" y="1396"/>
                  </a:cubicBezTo>
                  <a:lnTo>
                    <a:pt x="787" y="1396"/>
                  </a:lnTo>
                  <a:cubicBezTo>
                    <a:pt x="783" y="1392"/>
                    <a:pt x="779" y="1388"/>
                    <a:pt x="774" y="1384"/>
                  </a:cubicBezTo>
                  <a:lnTo>
                    <a:pt x="763" y="1384"/>
                  </a:lnTo>
                  <a:cubicBezTo>
                    <a:pt x="751" y="1384"/>
                    <a:pt x="739" y="1384"/>
                    <a:pt x="739" y="1396"/>
                  </a:cubicBezTo>
                  <a:cubicBezTo>
                    <a:pt x="739" y="1408"/>
                    <a:pt x="739" y="1420"/>
                    <a:pt x="739" y="1420"/>
                  </a:cubicBezTo>
                  <a:cubicBezTo>
                    <a:pt x="763" y="1444"/>
                    <a:pt x="786" y="1467"/>
                    <a:pt x="810" y="1503"/>
                  </a:cubicBezTo>
                  <a:cubicBezTo>
                    <a:pt x="816" y="1508"/>
                    <a:pt x="817" y="1511"/>
                    <a:pt x="816" y="1511"/>
                  </a:cubicBezTo>
                  <a:cubicBezTo>
                    <a:pt x="814" y="1511"/>
                    <a:pt x="781" y="1483"/>
                    <a:pt x="763" y="1456"/>
                  </a:cubicBezTo>
                  <a:cubicBezTo>
                    <a:pt x="751" y="1432"/>
                    <a:pt x="739" y="1432"/>
                    <a:pt x="727" y="1432"/>
                  </a:cubicBezTo>
                  <a:cubicBezTo>
                    <a:pt x="727" y="1432"/>
                    <a:pt x="727" y="1432"/>
                    <a:pt x="727" y="1444"/>
                  </a:cubicBezTo>
                  <a:cubicBezTo>
                    <a:pt x="739" y="1456"/>
                    <a:pt x="739" y="1456"/>
                    <a:pt x="727" y="1456"/>
                  </a:cubicBezTo>
                  <a:cubicBezTo>
                    <a:pt x="703" y="1444"/>
                    <a:pt x="691" y="1432"/>
                    <a:pt x="679" y="1408"/>
                  </a:cubicBezTo>
                  <a:lnTo>
                    <a:pt x="679" y="1408"/>
                  </a:lnTo>
                  <a:cubicBezTo>
                    <a:pt x="691" y="1432"/>
                    <a:pt x="691" y="1432"/>
                    <a:pt x="679" y="1432"/>
                  </a:cubicBezTo>
                  <a:cubicBezTo>
                    <a:pt x="679" y="1444"/>
                    <a:pt x="679" y="1432"/>
                    <a:pt x="679" y="1456"/>
                  </a:cubicBezTo>
                  <a:cubicBezTo>
                    <a:pt x="679" y="1479"/>
                    <a:pt x="691" y="1479"/>
                    <a:pt x="679" y="1479"/>
                  </a:cubicBezTo>
                  <a:cubicBezTo>
                    <a:pt x="679" y="1467"/>
                    <a:pt x="667" y="1456"/>
                    <a:pt x="667" y="1456"/>
                  </a:cubicBezTo>
                  <a:lnTo>
                    <a:pt x="667" y="1467"/>
                  </a:lnTo>
                  <a:lnTo>
                    <a:pt x="655" y="1467"/>
                  </a:lnTo>
                  <a:cubicBezTo>
                    <a:pt x="651" y="1463"/>
                    <a:pt x="648" y="1461"/>
                    <a:pt x="646" y="1461"/>
                  </a:cubicBezTo>
                  <a:lnTo>
                    <a:pt x="646" y="1461"/>
                  </a:lnTo>
                  <a:cubicBezTo>
                    <a:pt x="640" y="1461"/>
                    <a:pt x="655" y="1494"/>
                    <a:pt x="655" y="1503"/>
                  </a:cubicBezTo>
                  <a:cubicBezTo>
                    <a:pt x="667" y="1515"/>
                    <a:pt x="655" y="1527"/>
                    <a:pt x="655" y="1527"/>
                  </a:cubicBezTo>
                  <a:cubicBezTo>
                    <a:pt x="644" y="1491"/>
                    <a:pt x="644" y="1479"/>
                    <a:pt x="632" y="1479"/>
                  </a:cubicBezTo>
                  <a:cubicBezTo>
                    <a:pt x="620" y="1479"/>
                    <a:pt x="608" y="1479"/>
                    <a:pt x="596" y="1491"/>
                  </a:cubicBezTo>
                  <a:cubicBezTo>
                    <a:pt x="584" y="1491"/>
                    <a:pt x="572" y="1491"/>
                    <a:pt x="584" y="1503"/>
                  </a:cubicBezTo>
                  <a:cubicBezTo>
                    <a:pt x="596" y="1527"/>
                    <a:pt x="584" y="1527"/>
                    <a:pt x="584" y="1527"/>
                  </a:cubicBezTo>
                  <a:cubicBezTo>
                    <a:pt x="584" y="1527"/>
                    <a:pt x="584" y="1503"/>
                    <a:pt x="572" y="1503"/>
                  </a:cubicBezTo>
                  <a:cubicBezTo>
                    <a:pt x="572" y="1503"/>
                    <a:pt x="567" y="1498"/>
                    <a:pt x="563" y="1498"/>
                  </a:cubicBezTo>
                  <a:cubicBezTo>
                    <a:pt x="561" y="1498"/>
                    <a:pt x="560" y="1499"/>
                    <a:pt x="560" y="1503"/>
                  </a:cubicBezTo>
                  <a:cubicBezTo>
                    <a:pt x="560" y="1515"/>
                    <a:pt x="560" y="1515"/>
                    <a:pt x="559" y="1515"/>
                  </a:cubicBezTo>
                  <a:cubicBezTo>
                    <a:pt x="557" y="1515"/>
                    <a:pt x="554" y="1515"/>
                    <a:pt x="548" y="1527"/>
                  </a:cubicBezTo>
                  <a:cubicBezTo>
                    <a:pt x="548" y="1527"/>
                    <a:pt x="536" y="1515"/>
                    <a:pt x="536" y="1515"/>
                  </a:cubicBezTo>
                  <a:cubicBezTo>
                    <a:pt x="524" y="1515"/>
                    <a:pt x="524" y="1515"/>
                    <a:pt x="513" y="1527"/>
                  </a:cubicBezTo>
                  <a:cubicBezTo>
                    <a:pt x="513" y="1539"/>
                    <a:pt x="513" y="1551"/>
                    <a:pt x="513" y="1563"/>
                  </a:cubicBezTo>
                  <a:cubicBezTo>
                    <a:pt x="505" y="1585"/>
                    <a:pt x="517" y="1622"/>
                    <a:pt x="526" y="1622"/>
                  </a:cubicBezTo>
                  <a:cubicBezTo>
                    <a:pt x="532" y="1622"/>
                    <a:pt x="536" y="1610"/>
                    <a:pt x="536" y="1575"/>
                  </a:cubicBezTo>
                  <a:cubicBezTo>
                    <a:pt x="536" y="1598"/>
                    <a:pt x="548" y="1598"/>
                    <a:pt x="560" y="1622"/>
                  </a:cubicBezTo>
                  <a:lnTo>
                    <a:pt x="572" y="1622"/>
                  </a:lnTo>
                  <a:cubicBezTo>
                    <a:pt x="584" y="1598"/>
                    <a:pt x="608" y="1598"/>
                    <a:pt x="632" y="1598"/>
                  </a:cubicBezTo>
                  <a:cubicBezTo>
                    <a:pt x="637" y="1598"/>
                    <a:pt x="650" y="1606"/>
                    <a:pt x="659" y="1606"/>
                  </a:cubicBezTo>
                  <a:cubicBezTo>
                    <a:pt x="670" y="1606"/>
                    <a:pt x="675" y="1596"/>
                    <a:pt x="655" y="1551"/>
                  </a:cubicBezTo>
                  <a:cubicBezTo>
                    <a:pt x="655" y="1551"/>
                    <a:pt x="639" y="1509"/>
                    <a:pt x="640" y="1509"/>
                  </a:cubicBezTo>
                  <a:lnTo>
                    <a:pt x="640" y="1509"/>
                  </a:lnTo>
                  <a:cubicBezTo>
                    <a:pt x="641" y="1509"/>
                    <a:pt x="642" y="1511"/>
                    <a:pt x="644" y="1515"/>
                  </a:cubicBezTo>
                  <a:lnTo>
                    <a:pt x="667" y="1563"/>
                  </a:lnTo>
                  <a:lnTo>
                    <a:pt x="715" y="1658"/>
                  </a:lnTo>
                  <a:lnTo>
                    <a:pt x="715" y="1634"/>
                  </a:lnTo>
                  <a:cubicBezTo>
                    <a:pt x="715" y="1634"/>
                    <a:pt x="715" y="1622"/>
                    <a:pt x="727" y="1622"/>
                  </a:cubicBezTo>
                  <a:cubicBezTo>
                    <a:pt x="727" y="1622"/>
                    <a:pt x="739" y="1622"/>
                    <a:pt x="751" y="1646"/>
                  </a:cubicBezTo>
                  <a:cubicBezTo>
                    <a:pt x="730" y="1605"/>
                    <a:pt x="745" y="1617"/>
                    <a:pt x="742" y="1599"/>
                  </a:cubicBezTo>
                  <a:lnTo>
                    <a:pt x="742" y="1599"/>
                  </a:lnTo>
                  <a:cubicBezTo>
                    <a:pt x="747" y="1608"/>
                    <a:pt x="757" y="1622"/>
                    <a:pt x="763" y="1622"/>
                  </a:cubicBezTo>
                  <a:cubicBezTo>
                    <a:pt x="750" y="1603"/>
                    <a:pt x="743" y="1594"/>
                    <a:pt x="740" y="1592"/>
                  </a:cubicBezTo>
                  <a:lnTo>
                    <a:pt x="740" y="1592"/>
                  </a:lnTo>
                  <a:cubicBezTo>
                    <a:pt x="740" y="1590"/>
                    <a:pt x="739" y="1588"/>
                    <a:pt x="739" y="1586"/>
                  </a:cubicBezTo>
                  <a:cubicBezTo>
                    <a:pt x="731" y="1563"/>
                    <a:pt x="718" y="1545"/>
                    <a:pt x="720" y="1545"/>
                  </a:cubicBezTo>
                  <a:lnTo>
                    <a:pt x="720" y="1545"/>
                  </a:lnTo>
                  <a:cubicBezTo>
                    <a:pt x="721" y="1545"/>
                    <a:pt x="726" y="1550"/>
                    <a:pt x="739" y="1563"/>
                  </a:cubicBezTo>
                  <a:cubicBezTo>
                    <a:pt x="739" y="1575"/>
                    <a:pt x="751" y="1586"/>
                    <a:pt x="763" y="1598"/>
                  </a:cubicBezTo>
                  <a:cubicBezTo>
                    <a:pt x="774" y="1598"/>
                    <a:pt x="786" y="1598"/>
                    <a:pt x="763" y="1586"/>
                  </a:cubicBezTo>
                  <a:cubicBezTo>
                    <a:pt x="751" y="1575"/>
                    <a:pt x="763" y="1575"/>
                    <a:pt x="763" y="1575"/>
                  </a:cubicBezTo>
                  <a:cubicBezTo>
                    <a:pt x="763" y="1575"/>
                    <a:pt x="774" y="1586"/>
                    <a:pt x="786" y="1586"/>
                  </a:cubicBezTo>
                  <a:cubicBezTo>
                    <a:pt x="786" y="1588"/>
                    <a:pt x="786" y="1588"/>
                    <a:pt x="786" y="1588"/>
                  </a:cubicBezTo>
                  <a:cubicBezTo>
                    <a:pt x="787" y="1588"/>
                    <a:pt x="788" y="1568"/>
                    <a:pt x="798" y="1568"/>
                  </a:cubicBezTo>
                  <a:cubicBezTo>
                    <a:pt x="801" y="1568"/>
                    <a:pt x="805" y="1570"/>
                    <a:pt x="810" y="1575"/>
                  </a:cubicBezTo>
                  <a:cubicBezTo>
                    <a:pt x="810" y="1575"/>
                    <a:pt x="786" y="1527"/>
                    <a:pt x="798" y="1527"/>
                  </a:cubicBezTo>
                  <a:lnTo>
                    <a:pt x="798" y="1527"/>
                  </a:lnTo>
                  <a:cubicBezTo>
                    <a:pt x="798" y="1537"/>
                    <a:pt x="814" y="1554"/>
                    <a:pt x="820" y="1554"/>
                  </a:cubicBezTo>
                  <a:cubicBezTo>
                    <a:pt x="821" y="1554"/>
                    <a:pt x="822" y="1553"/>
                    <a:pt x="822" y="1551"/>
                  </a:cubicBezTo>
                  <a:cubicBezTo>
                    <a:pt x="822" y="1551"/>
                    <a:pt x="798" y="1527"/>
                    <a:pt x="798" y="1515"/>
                  </a:cubicBezTo>
                  <a:lnTo>
                    <a:pt x="798" y="1515"/>
                  </a:lnTo>
                  <a:lnTo>
                    <a:pt x="846" y="1563"/>
                  </a:lnTo>
                  <a:cubicBezTo>
                    <a:pt x="826" y="1543"/>
                    <a:pt x="823" y="1524"/>
                    <a:pt x="835" y="1524"/>
                  </a:cubicBezTo>
                  <a:cubicBezTo>
                    <a:pt x="838" y="1524"/>
                    <a:pt x="842" y="1525"/>
                    <a:pt x="846" y="1527"/>
                  </a:cubicBezTo>
                  <a:cubicBezTo>
                    <a:pt x="854" y="1531"/>
                    <a:pt x="858" y="1532"/>
                    <a:pt x="860" y="1532"/>
                  </a:cubicBezTo>
                  <a:cubicBezTo>
                    <a:pt x="863" y="1532"/>
                    <a:pt x="858" y="1527"/>
                    <a:pt x="858" y="1527"/>
                  </a:cubicBezTo>
                  <a:cubicBezTo>
                    <a:pt x="870" y="1527"/>
                    <a:pt x="858" y="1515"/>
                    <a:pt x="858" y="1515"/>
                  </a:cubicBezTo>
                  <a:lnTo>
                    <a:pt x="870" y="1503"/>
                  </a:lnTo>
                  <a:lnTo>
                    <a:pt x="858" y="1491"/>
                  </a:lnTo>
                  <a:cubicBezTo>
                    <a:pt x="854" y="1487"/>
                    <a:pt x="855" y="1486"/>
                    <a:pt x="859" y="1486"/>
                  </a:cubicBezTo>
                  <a:cubicBezTo>
                    <a:pt x="866" y="1486"/>
                    <a:pt x="882" y="1491"/>
                    <a:pt x="882" y="1491"/>
                  </a:cubicBezTo>
                  <a:cubicBezTo>
                    <a:pt x="882" y="1491"/>
                    <a:pt x="905" y="1491"/>
                    <a:pt x="894" y="1479"/>
                  </a:cubicBezTo>
                  <a:cubicBezTo>
                    <a:pt x="885" y="1471"/>
                    <a:pt x="871" y="1457"/>
                    <a:pt x="875" y="1457"/>
                  </a:cubicBezTo>
                  <a:lnTo>
                    <a:pt x="875" y="1457"/>
                  </a:lnTo>
                  <a:cubicBezTo>
                    <a:pt x="877" y="1457"/>
                    <a:pt x="882" y="1460"/>
                    <a:pt x="894" y="1467"/>
                  </a:cubicBezTo>
                  <a:cubicBezTo>
                    <a:pt x="867" y="1450"/>
                    <a:pt x="860" y="1439"/>
                    <a:pt x="868" y="1439"/>
                  </a:cubicBezTo>
                  <a:cubicBezTo>
                    <a:pt x="871" y="1439"/>
                    <a:pt x="875" y="1440"/>
                    <a:pt x="882" y="1444"/>
                  </a:cubicBezTo>
                  <a:cubicBezTo>
                    <a:pt x="898" y="1452"/>
                    <a:pt x="909" y="1460"/>
                    <a:pt x="910" y="1460"/>
                  </a:cubicBezTo>
                  <a:cubicBezTo>
                    <a:pt x="910" y="1460"/>
                    <a:pt x="909" y="1459"/>
                    <a:pt x="905" y="1456"/>
                  </a:cubicBezTo>
                  <a:cubicBezTo>
                    <a:pt x="905" y="1436"/>
                    <a:pt x="890" y="1417"/>
                    <a:pt x="890" y="1417"/>
                  </a:cubicBezTo>
                  <a:lnTo>
                    <a:pt x="890" y="1417"/>
                  </a:lnTo>
                  <a:cubicBezTo>
                    <a:pt x="890" y="1417"/>
                    <a:pt x="891" y="1418"/>
                    <a:pt x="894" y="1420"/>
                  </a:cubicBezTo>
                  <a:cubicBezTo>
                    <a:pt x="894" y="1420"/>
                    <a:pt x="905" y="1444"/>
                    <a:pt x="917" y="1444"/>
                  </a:cubicBezTo>
                  <a:cubicBezTo>
                    <a:pt x="920" y="1446"/>
                    <a:pt x="921" y="1447"/>
                    <a:pt x="921" y="1447"/>
                  </a:cubicBezTo>
                  <a:cubicBezTo>
                    <a:pt x="921" y="1447"/>
                    <a:pt x="905" y="1429"/>
                    <a:pt x="905" y="1420"/>
                  </a:cubicBezTo>
                  <a:cubicBezTo>
                    <a:pt x="905" y="1420"/>
                    <a:pt x="905" y="1414"/>
                    <a:pt x="913" y="1414"/>
                  </a:cubicBezTo>
                  <a:cubicBezTo>
                    <a:pt x="916" y="1414"/>
                    <a:pt x="921" y="1416"/>
                    <a:pt x="929" y="1420"/>
                  </a:cubicBezTo>
                  <a:cubicBezTo>
                    <a:pt x="935" y="1426"/>
                    <a:pt x="938" y="1429"/>
                    <a:pt x="941" y="1429"/>
                  </a:cubicBezTo>
                  <a:cubicBezTo>
                    <a:pt x="944" y="1429"/>
                    <a:pt x="947" y="1426"/>
                    <a:pt x="953" y="1420"/>
                  </a:cubicBezTo>
                  <a:cubicBezTo>
                    <a:pt x="953" y="1408"/>
                    <a:pt x="953" y="1408"/>
                    <a:pt x="953" y="1408"/>
                  </a:cubicBezTo>
                  <a:cubicBezTo>
                    <a:pt x="953" y="1398"/>
                    <a:pt x="937" y="1381"/>
                    <a:pt x="944" y="1381"/>
                  </a:cubicBezTo>
                  <a:cubicBezTo>
                    <a:pt x="946" y="1381"/>
                    <a:pt x="949" y="1382"/>
                    <a:pt x="953" y="1384"/>
                  </a:cubicBezTo>
                  <a:cubicBezTo>
                    <a:pt x="959" y="1396"/>
                    <a:pt x="965" y="1402"/>
                    <a:pt x="969" y="1402"/>
                  </a:cubicBezTo>
                  <a:cubicBezTo>
                    <a:pt x="974" y="1402"/>
                    <a:pt x="977" y="1396"/>
                    <a:pt x="977" y="1384"/>
                  </a:cubicBezTo>
                  <a:cubicBezTo>
                    <a:pt x="977" y="1382"/>
                    <a:pt x="976" y="1380"/>
                    <a:pt x="975" y="1378"/>
                  </a:cubicBezTo>
                  <a:lnTo>
                    <a:pt x="975" y="1378"/>
                  </a:lnTo>
                  <a:cubicBezTo>
                    <a:pt x="977" y="1379"/>
                    <a:pt x="979" y="1379"/>
                    <a:pt x="980" y="1379"/>
                  </a:cubicBezTo>
                  <a:cubicBezTo>
                    <a:pt x="987" y="1379"/>
                    <a:pt x="984" y="1367"/>
                    <a:pt x="977" y="1360"/>
                  </a:cubicBezTo>
                  <a:cubicBezTo>
                    <a:pt x="967" y="1350"/>
                    <a:pt x="965" y="1347"/>
                    <a:pt x="968" y="1347"/>
                  </a:cubicBezTo>
                  <a:lnTo>
                    <a:pt x="968" y="1347"/>
                  </a:lnTo>
                  <a:cubicBezTo>
                    <a:pt x="971" y="1347"/>
                    <a:pt x="982" y="1353"/>
                    <a:pt x="989" y="1360"/>
                  </a:cubicBezTo>
                  <a:cubicBezTo>
                    <a:pt x="989" y="1372"/>
                    <a:pt x="1001" y="1372"/>
                    <a:pt x="1001" y="1384"/>
                  </a:cubicBezTo>
                  <a:cubicBezTo>
                    <a:pt x="1013" y="1384"/>
                    <a:pt x="1001" y="1372"/>
                    <a:pt x="1001" y="1372"/>
                  </a:cubicBezTo>
                  <a:cubicBezTo>
                    <a:pt x="1001" y="1365"/>
                    <a:pt x="1001" y="1358"/>
                    <a:pt x="1005" y="1358"/>
                  </a:cubicBezTo>
                  <a:cubicBezTo>
                    <a:pt x="1009" y="1358"/>
                    <a:pt x="1014" y="1362"/>
                    <a:pt x="1025" y="1372"/>
                  </a:cubicBezTo>
                  <a:cubicBezTo>
                    <a:pt x="1026" y="1374"/>
                    <a:pt x="1027" y="1375"/>
                    <a:pt x="1028" y="1375"/>
                  </a:cubicBezTo>
                  <a:cubicBezTo>
                    <a:pt x="1033" y="1375"/>
                    <a:pt x="1025" y="1348"/>
                    <a:pt x="1025" y="1348"/>
                  </a:cubicBezTo>
                  <a:cubicBezTo>
                    <a:pt x="1025" y="1348"/>
                    <a:pt x="1036" y="1348"/>
                    <a:pt x="1025" y="1325"/>
                  </a:cubicBezTo>
                  <a:cubicBezTo>
                    <a:pt x="1001" y="1313"/>
                    <a:pt x="1025" y="1313"/>
                    <a:pt x="1025" y="1313"/>
                  </a:cubicBezTo>
                  <a:cubicBezTo>
                    <a:pt x="1025" y="1313"/>
                    <a:pt x="1048" y="1313"/>
                    <a:pt x="1036" y="1301"/>
                  </a:cubicBezTo>
                  <a:cubicBezTo>
                    <a:pt x="1034" y="1298"/>
                    <a:pt x="1034" y="1297"/>
                    <a:pt x="1034" y="1297"/>
                  </a:cubicBezTo>
                  <a:lnTo>
                    <a:pt x="1034" y="1297"/>
                  </a:lnTo>
                  <a:cubicBezTo>
                    <a:pt x="1037" y="1297"/>
                    <a:pt x="1060" y="1313"/>
                    <a:pt x="1060" y="1313"/>
                  </a:cubicBezTo>
                  <a:cubicBezTo>
                    <a:pt x="1072" y="1313"/>
                    <a:pt x="1060" y="1301"/>
                    <a:pt x="1060" y="1301"/>
                  </a:cubicBezTo>
                  <a:cubicBezTo>
                    <a:pt x="1060" y="1301"/>
                    <a:pt x="1072" y="1301"/>
                    <a:pt x="1072" y="1289"/>
                  </a:cubicBezTo>
                  <a:cubicBezTo>
                    <a:pt x="1072" y="1280"/>
                    <a:pt x="1066" y="1272"/>
                    <a:pt x="1067" y="1272"/>
                  </a:cubicBezTo>
                  <a:lnTo>
                    <a:pt x="1067" y="1272"/>
                  </a:lnTo>
                  <a:cubicBezTo>
                    <a:pt x="1067" y="1272"/>
                    <a:pt x="1069" y="1273"/>
                    <a:pt x="1072" y="1277"/>
                  </a:cubicBezTo>
                  <a:cubicBezTo>
                    <a:pt x="1076" y="1281"/>
                    <a:pt x="1084" y="1284"/>
                    <a:pt x="1090" y="1284"/>
                  </a:cubicBezTo>
                  <a:cubicBezTo>
                    <a:pt x="1095" y="1284"/>
                    <a:pt x="1098" y="1281"/>
                    <a:pt x="1095" y="1275"/>
                  </a:cubicBezTo>
                  <a:lnTo>
                    <a:pt x="1095" y="1275"/>
                  </a:lnTo>
                  <a:cubicBezTo>
                    <a:pt x="1097" y="1276"/>
                    <a:pt x="1099" y="1277"/>
                    <a:pt x="1101" y="1277"/>
                  </a:cubicBezTo>
                  <a:cubicBezTo>
                    <a:pt x="1113" y="1277"/>
                    <a:pt x="1115" y="1256"/>
                    <a:pt x="1108" y="1241"/>
                  </a:cubicBezTo>
                  <a:cubicBezTo>
                    <a:pt x="1106" y="1238"/>
                    <a:pt x="1106" y="1236"/>
                    <a:pt x="1107" y="1236"/>
                  </a:cubicBezTo>
                  <a:lnTo>
                    <a:pt x="1107" y="1236"/>
                  </a:lnTo>
                  <a:cubicBezTo>
                    <a:pt x="1113" y="1236"/>
                    <a:pt x="1137" y="1258"/>
                    <a:pt x="1141" y="1258"/>
                  </a:cubicBezTo>
                  <a:cubicBezTo>
                    <a:pt x="1143" y="1258"/>
                    <a:pt x="1141" y="1254"/>
                    <a:pt x="1132" y="1241"/>
                  </a:cubicBezTo>
                  <a:cubicBezTo>
                    <a:pt x="1123" y="1224"/>
                    <a:pt x="1109" y="1208"/>
                    <a:pt x="1110" y="1208"/>
                  </a:cubicBezTo>
                  <a:lnTo>
                    <a:pt x="1110" y="1208"/>
                  </a:lnTo>
                  <a:cubicBezTo>
                    <a:pt x="1110" y="1208"/>
                    <a:pt x="1113" y="1210"/>
                    <a:pt x="1120" y="1217"/>
                  </a:cubicBezTo>
                  <a:cubicBezTo>
                    <a:pt x="1120" y="1217"/>
                    <a:pt x="1124" y="1213"/>
                    <a:pt x="1125" y="1210"/>
                  </a:cubicBezTo>
                  <a:lnTo>
                    <a:pt x="1125" y="1210"/>
                  </a:lnTo>
                  <a:cubicBezTo>
                    <a:pt x="1129" y="1213"/>
                    <a:pt x="1137" y="1217"/>
                    <a:pt x="1144" y="1217"/>
                  </a:cubicBezTo>
                  <a:cubicBezTo>
                    <a:pt x="1152" y="1217"/>
                    <a:pt x="1165" y="1223"/>
                    <a:pt x="1173" y="1223"/>
                  </a:cubicBezTo>
                  <a:cubicBezTo>
                    <a:pt x="1177" y="1223"/>
                    <a:pt x="1179" y="1221"/>
                    <a:pt x="1179" y="1217"/>
                  </a:cubicBezTo>
                  <a:cubicBezTo>
                    <a:pt x="1144" y="1205"/>
                    <a:pt x="1120" y="1182"/>
                    <a:pt x="1108" y="1158"/>
                  </a:cubicBezTo>
                  <a:lnTo>
                    <a:pt x="1108" y="1158"/>
                  </a:lnTo>
                  <a:cubicBezTo>
                    <a:pt x="1108" y="1158"/>
                    <a:pt x="1132" y="1182"/>
                    <a:pt x="1144" y="1194"/>
                  </a:cubicBezTo>
                  <a:cubicBezTo>
                    <a:pt x="1148" y="1198"/>
                    <a:pt x="1150" y="1199"/>
                    <a:pt x="1152" y="1199"/>
                  </a:cubicBezTo>
                  <a:cubicBezTo>
                    <a:pt x="1155" y="1199"/>
                    <a:pt x="1155" y="1194"/>
                    <a:pt x="1155" y="1194"/>
                  </a:cubicBezTo>
                  <a:cubicBezTo>
                    <a:pt x="1165" y="1194"/>
                    <a:pt x="1182" y="1209"/>
                    <a:pt x="1183" y="1209"/>
                  </a:cubicBezTo>
                  <a:cubicBezTo>
                    <a:pt x="1183" y="1209"/>
                    <a:pt x="1182" y="1208"/>
                    <a:pt x="1179" y="1205"/>
                  </a:cubicBezTo>
                  <a:cubicBezTo>
                    <a:pt x="1179" y="1194"/>
                    <a:pt x="1167" y="1182"/>
                    <a:pt x="1167" y="1182"/>
                  </a:cubicBezTo>
                  <a:lnTo>
                    <a:pt x="1167" y="1182"/>
                  </a:lnTo>
                  <a:cubicBezTo>
                    <a:pt x="1177" y="1182"/>
                    <a:pt x="1194" y="1197"/>
                    <a:pt x="1201" y="1197"/>
                  </a:cubicBezTo>
                  <a:cubicBezTo>
                    <a:pt x="1202" y="1197"/>
                    <a:pt x="1203" y="1196"/>
                    <a:pt x="1203" y="1194"/>
                  </a:cubicBezTo>
                  <a:cubicBezTo>
                    <a:pt x="1191" y="1182"/>
                    <a:pt x="1203" y="1170"/>
                    <a:pt x="1203" y="1158"/>
                  </a:cubicBezTo>
                  <a:cubicBezTo>
                    <a:pt x="1203" y="1158"/>
                    <a:pt x="1179" y="1134"/>
                    <a:pt x="1167" y="1122"/>
                  </a:cubicBezTo>
                  <a:cubicBezTo>
                    <a:pt x="1167" y="1120"/>
                    <a:pt x="1168" y="1120"/>
                    <a:pt x="1169" y="1120"/>
                  </a:cubicBezTo>
                  <a:cubicBezTo>
                    <a:pt x="1175" y="1120"/>
                    <a:pt x="1190" y="1133"/>
                    <a:pt x="1202" y="1145"/>
                  </a:cubicBezTo>
                  <a:lnTo>
                    <a:pt x="1202" y="1145"/>
                  </a:lnTo>
                  <a:cubicBezTo>
                    <a:pt x="1199" y="1139"/>
                    <a:pt x="1199" y="1134"/>
                    <a:pt x="1203" y="1134"/>
                  </a:cubicBezTo>
                  <a:lnTo>
                    <a:pt x="1203" y="1134"/>
                  </a:lnTo>
                  <a:cubicBezTo>
                    <a:pt x="1203" y="1146"/>
                    <a:pt x="1227" y="1158"/>
                    <a:pt x="1227" y="1170"/>
                  </a:cubicBezTo>
                  <a:cubicBezTo>
                    <a:pt x="1236" y="1170"/>
                    <a:pt x="1219" y="1144"/>
                    <a:pt x="1209" y="1135"/>
                  </a:cubicBezTo>
                  <a:lnTo>
                    <a:pt x="1209" y="1135"/>
                  </a:lnTo>
                  <a:cubicBezTo>
                    <a:pt x="1213" y="1137"/>
                    <a:pt x="1218" y="1139"/>
                    <a:pt x="1222" y="1141"/>
                  </a:cubicBezTo>
                  <a:lnTo>
                    <a:pt x="1222" y="1141"/>
                  </a:lnTo>
                  <a:cubicBezTo>
                    <a:pt x="1215" y="1134"/>
                    <a:pt x="1215" y="1132"/>
                    <a:pt x="1215" y="1122"/>
                  </a:cubicBezTo>
                  <a:lnTo>
                    <a:pt x="1215" y="1122"/>
                  </a:lnTo>
                  <a:cubicBezTo>
                    <a:pt x="1215" y="1122"/>
                    <a:pt x="1239" y="1158"/>
                    <a:pt x="1251" y="1158"/>
                  </a:cubicBezTo>
                  <a:cubicBezTo>
                    <a:pt x="1251" y="1158"/>
                    <a:pt x="1263" y="1158"/>
                    <a:pt x="1251" y="1146"/>
                  </a:cubicBezTo>
                  <a:cubicBezTo>
                    <a:pt x="1251" y="1146"/>
                    <a:pt x="1239" y="1134"/>
                    <a:pt x="1239" y="1134"/>
                  </a:cubicBezTo>
                  <a:cubicBezTo>
                    <a:pt x="1239" y="1134"/>
                    <a:pt x="1251" y="1134"/>
                    <a:pt x="1251" y="1122"/>
                  </a:cubicBezTo>
                  <a:cubicBezTo>
                    <a:pt x="1251" y="1110"/>
                    <a:pt x="1239" y="1098"/>
                    <a:pt x="1227" y="1098"/>
                  </a:cubicBezTo>
                  <a:cubicBezTo>
                    <a:pt x="1221" y="1092"/>
                    <a:pt x="1221" y="1089"/>
                    <a:pt x="1225" y="1089"/>
                  </a:cubicBezTo>
                  <a:cubicBezTo>
                    <a:pt x="1230" y="1089"/>
                    <a:pt x="1239" y="1092"/>
                    <a:pt x="1251" y="1098"/>
                  </a:cubicBezTo>
                  <a:cubicBezTo>
                    <a:pt x="1270" y="1098"/>
                    <a:pt x="1281" y="1114"/>
                    <a:pt x="1285" y="1114"/>
                  </a:cubicBezTo>
                  <a:cubicBezTo>
                    <a:pt x="1286" y="1114"/>
                    <a:pt x="1286" y="1113"/>
                    <a:pt x="1286" y="1110"/>
                  </a:cubicBezTo>
                  <a:cubicBezTo>
                    <a:pt x="1275" y="1086"/>
                    <a:pt x="1275" y="1086"/>
                    <a:pt x="1275" y="1086"/>
                  </a:cubicBezTo>
                  <a:cubicBezTo>
                    <a:pt x="1263" y="1075"/>
                    <a:pt x="1263" y="1075"/>
                    <a:pt x="1263" y="1075"/>
                  </a:cubicBezTo>
                  <a:cubicBezTo>
                    <a:pt x="1263" y="1063"/>
                    <a:pt x="1275" y="1075"/>
                    <a:pt x="1275" y="1051"/>
                  </a:cubicBezTo>
                  <a:cubicBezTo>
                    <a:pt x="1266" y="1042"/>
                    <a:pt x="1264" y="1034"/>
                    <a:pt x="1267" y="1034"/>
                  </a:cubicBezTo>
                  <a:lnTo>
                    <a:pt x="1267" y="1034"/>
                  </a:lnTo>
                  <a:cubicBezTo>
                    <a:pt x="1269" y="1034"/>
                    <a:pt x="1271" y="1035"/>
                    <a:pt x="1275" y="1039"/>
                  </a:cubicBezTo>
                  <a:cubicBezTo>
                    <a:pt x="1282" y="1047"/>
                    <a:pt x="1288" y="1049"/>
                    <a:pt x="1291" y="1049"/>
                  </a:cubicBezTo>
                  <a:cubicBezTo>
                    <a:pt x="1297" y="1049"/>
                    <a:pt x="1294" y="1039"/>
                    <a:pt x="1286" y="1039"/>
                  </a:cubicBezTo>
                  <a:cubicBezTo>
                    <a:pt x="1286" y="1027"/>
                    <a:pt x="1275" y="1015"/>
                    <a:pt x="1263" y="1015"/>
                  </a:cubicBezTo>
                  <a:lnTo>
                    <a:pt x="1275" y="1015"/>
                  </a:lnTo>
                  <a:cubicBezTo>
                    <a:pt x="1286" y="1027"/>
                    <a:pt x="1298" y="1027"/>
                    <a:pt x="1310" y="1039"/>
                  </a:cubicBezTo>
                  <a:cubicBezTo>
                    <a:pt x="1310" y="1039"/>
                    <a:pt x="1310" y="1031"/>
                    <a:pt x="1310" y="1027"/>
                  </a:cubicBezTo>
                  <a:cubicBezTo>
                    <a:pt x="1310" y="1027"/>
                    <a:pt x="1326" y="1043"/>
                    <a:pt x="1330" y="1043"/>
                  </a:cubicBezTo>
                  <a:cubicBezTo>
                    <a:pt x="1331" y="1043"/>
                    <a:pt x="1330" y="1039"/>
                    <a:pt x="1322" y="1027"/>
                  </a:cubicBezTo>
                  <a:cubicBezTo>
                    <a:pt x="1305" y="1009"/>
                    <a:pt x="1294" y="998"/>
                    <a:pt x="1298" y="998"/>
                  </a:cubicBezTo>
                  <a:cubicBezTo>
                    <a:pt x="1300" y="998"/>
                    <a:pt x="1304" y="1000"/>
                    <a:pt x="1310" y="1003"/>
                  </a:cubicBezTo>
                  <a:cubicBezTo>
                    <a:pt x="1322" y="1003"/>
                    <a:pt x="1334" y="1015"/>
                    <a:pt x="1346" y="1027"/>
                  </a:cubicBezTo>
                  <a:cubicBezTo>
                    <a:pt x="1346" y="1027"/>
                    <a:pt x="1358" y="1027"/>
                    <a:pt x="1346" y="1015"/>
                  </a:cubicBezTo>
                  <a:cubicBezTo>
                    <a:pt x="1346" y="1003"/>
                    <a:pt x="1310" y="967"/>
                    <a:pt x="1322" y="967"/>
                  </a:cubicBezTo>
                  <a:cubicBezTo>
                    <a:pt x="1325" y="967"/>
                    <a:pt x="1327" y="968"/>
                    <a:pt x="1330" y="970"/>
                  </a:cubicBezTo>
                  <a:lnTo>
                    <a:pt x="1330" y="970"/>
                  </a:lnTo>
                  <a:cubicBezTo>
                    <a:pt x="1329" y="969"/>
                    <a:pt x="1329" y="969"/>
                    <a:pt x="1329" y="969"/>
                  </a:cubicBezTo>
                  <a:lnTo>
                    <a:pt x="1329" y="969"/>
                  </a:lnTo>
                  <a:cubicBezTo>
                    <a:pt x="1330" y="969"/>
                    <a:pt x="1338" y="979"/>
                    <a:pt x="1346" y="979"/>
                  </a:cubicBezTo>
                  <a:cubicBezTo>
                    <a:pt x="1354" y="979"/>
                    <a:pt x="1367" y="985"/>
                    <a:pt x="1375" y="985"/>
                  </a:cubicBezTo>
                  <a:cubicBezTo>
                    <a:pt x="1379" y="985"/>
                    <a:pt x="1382" y="983"/>
                    <a:pt x="1382" y="979"/>
                  </a:cubicBezTo>
                  <a:cubicBezTo>
                    <a:pt x="1358" y="967"/>
                    <a:pt x="1346" y="944"/>
                    <a:pt x="1334" y="920"/>
                  </a:cubicBezTo>
                  <a:lnTo>
                    <a:pt x="1334" y="920"/>
                  </a:lnTo>
                  <a:lnTo>
                    <a:pt x="1358" y="944"/>
                  </a:lnTo>
                  <a:cubicBezTo>
                    <a:pt x="1358" y="944"/>
                    <a:pt x="1370" y="955"/>
                    <a:pt x="1370" y="955"/>
                  </a:cubicBezTo>
                  <a:cubicBezTo>
                    <a:pt x="1370" y="955"/>
                    <a:pt x="1400" y="971"/>
                    <a:pt x="1412" y="971"/>
                  </a:cubicBezTo>
                  <a:cubicBezTo>
                    <a:pt x="1416" y="971"/>
                    <a:pt x="1417" y="970"/>
                    <a:pt x="1417" y="967"/>
                  </a:cubicBezTo>
                  <a:cubicBezTo>
                    <a:pt x="1407" y="967"/>
                    <a:pt x="1397" y="941"/>
                    <a:pt x="1402" y="941"/>
                  </a:cubicBezTo>
                  <a:lnTo>
                    <a:pt x="1402" y="941"/>
                  </a:lnTo>
                  <a:cubicBezTo>
                    <a:pt x="1403" y="941"/>
                    <a:pt x="1404" y="942"/>
                    <a:pt x="1406" y="944"/>
                  </a:cubicBezTo>
                  <a:cubicBezTo>
                    <a:pt x="1406" y="952"/>
                    <a:pt x="1411" y="960"/>
                    <a:pt x="1415" y="960"/>
                  </a:cubicBezTo>
                  <a:cubicBezTo>
                    <a:pt x="1416" y="960"/>
                    <a:pt x="1417" y="959"/>
                    <a:pt x="1417" y="955"/>
                  </a:cubicBezTo>
                  <a:cubicBezTo>
                    <a:pt x="1417" y="955"/>
                    <a:pt x="1394" y="908"/>
                    <a:pt x="1394" y="908"/>
                  </a:cubicBezTo>
                  <a:cubicBezTo>
                    <a:pt x="1395" y="906"/>
                    <a:pt x="1397" y="906"/>
                    <a:pt x="1398" y="906"/>
                  </a:cubicBezTo>
                  <a:cubicBezTo>
                    <a:pt x="1413" y="906"/>
                    <a:pt x="1443" y="944"/>
                    <a:pt x="1453" y="944"/>
                  </a:cubicBezTo>
                  <a:cubicBezTo>
                    <a:pt x="1453" y="932"/>
                    <a:pt x="1453" y="920"/>
                    <a:pt x="1453" y="920"/>
                  </a:cubicBezTo>
                  <a:lnTo>
                    <a:pt x="1453" y="908"/>
                  </a:lnTo>
                  <a:cubicBezTo>
                    <a:pt x="1453" y="911"/>
                    <a:pt x="1454" y="913"/>
                    <a:pt x="1456" y="913"/>
                  </a:cubicBezTo>
                  <a:cubicBezTo>
                    <a:pt x="1459" y="913"/>
                    <a:pt x="1465" y="904"/>
                    <a:pt x="1465" y="896"/>
                  </a:cubicBezTo>
                  <a:cubicBezTo>
                    <a:pt x="1465" y="886"/>
                    <a:pt x="1457" y="869"/>
                    <a:pt x="1461" y="869"/>
                  </a:cubicBezTo>
                  <a:lnTo>
                    <a:pt x="1461" y="869"/>
                  </a:lnTo>
                  <a:cubicBezTo>
                    <a:pt x="1461" y="869"/>
                    <a:pt x="1463" y="870"/>
                    <a:pt x="1465" y="872"/>
                  </a:cubicBezTo>
                  <a:cubicBezTo>
                    <a:pt x="1474" y="881"/>
                    <a:pt x="1490" y="904"/>
                    <a:pt x="1492" y="904"/>
                  </a:cubicBezTo>
                  <a:cubicBezTo>
                    <a:pt x="1493" y="904"/>
                    <a:pt x="1492" y="902"/>
                    <a:pt x="1489" y="896"/>
                  </a:cubicBezTo>
                  <a:cubicBezTo>
                    <a:pt x="1480" y="868"/>
                    <a:pt x="1463" y="841"/>
                    <a:pt x="1467" y="841"/>
                  </a:cubicBezTo>
                  <a:lnTo>
                    <a:pt x="1467" y="841"/>
                  </a:lnTo>
                  <a:cubicBezTo>
                    <a:pt x="1469" y="841"/>
                    <a:pt x="1472" y="843"/>
                    <a:pt x="1477" y="848"/>
                  </a:cubicBezTo>
                  <a:cubicBezTo>
                    <a:pt x="1513" y="860"/>
                    <a:pt x="1513" y="872"/>
                    <a:pt x="1525" y="872"/>
                  </a:cubicBezTo>
                  <a:cubicBezTo>
                    <a:pt x="1532" y="872"/>
                    <a:pt x="1530" y="868"/>
                    <a:pt x="1528" y="862"/>
                  </a:cubicBezTo>
                  <a:lnTo>
                    <a:pt x="1528" y="862"/>
                  </a:lnTo>
                  <a:cubicBezTo>
                    <a:pt x="1531" y="866"/>
                    <a:pt x="1534" y="869"/>
                    <a:pt x="1536" y="872"/>
                  </a:cubicBezTo>
                  <a:cubicBezTo>
                    <a:pt x="1536" y="872"/>
                    <a:pt x="1536" y="860"/>
                    <a:pt x="1525" y="848"/>
                  </a:cubicBezTo>
                  <a:lnTo>
                    <a:pt x="1525" y="848"/>
                  </a:lnTo>
                  <a:cubicBezTo>
                    <a:pt x="1525" y="849"/>
                    <a:pt x="1540" y="864"/>
                    <a:pt x="1552" y="864"/>
                  </a:cubicBezTo>
                  <a:cubicBezTo>
                    <a:pt x="1555" y="864"/>
                    <a:pt x="1558" y="863"/>
                    <a:pt x="1560" y="860"/>
                  </a:cubicBezTo>
                  <a:lnTo>
                    <a:pt x="1536" y="848"/>
                  </a:lnTo>
                  <a:cubicBezTo>
                    <a:pt x="1534" y="842"/>
                    <a:pt x="1535" y="840"/>
                    <a:pt x="1539" y="840"/>
                  </a:cubicBezTo>
                  <a:cubicBezTo>
                    <a:pt x="1551" y="840"/>
                    <a:pt x="1584" y="860"/>
                    <a:pt x="1584" y="860"/>
                  </a:cubicBezTo>
                  <a:cubicBezTo>
                    <a:pt x="1584" y="850"/>
                    <a:pt x="1527" y="811"/>
                    <a:pt x="1540" y="811"/>
                  </a:cubicBezTo>
                  <a:cubicBezTo>
                    <a:pt x="1542" y="811"/>
                    <a:pt x="1544" y="811"/>
                    <a:pt x="1548" y="813"/>
                  </a:cubicBezTo>
                  <a:cubicBezTo>
                    <a:pt x="1563" y="823"/>
                    <a:pt x="1570" y="826"/>
                    <a:pt x="1573" y="826"/>
                  </a:cubicBezTo>
                  <a:cubicBezTo>
                    <a:pt x="1576" y="826"/>
                    <a:pt x="1572" y="819"/>
                    <a:pt x="1572" y="813"/>
                  </a:cubicBezTo>
                  <a:cubicBezTo>
                    <a:pt x="1579" y="813"/>
                    <a:pt x="1582" y="813"/>
                    <a:pt x="1589" y="818"/>
                  </a:cubicBezTo>
                  <a:lnTo>
                    <a:pt x="1589" y="818"/>
                  </a:lnTo>
                  <a:cubicBezTo>
                    <a:pt x="1578" y="802"/>
                    <a:pt x="1594" y="797"/>
                    <a:pt x="1582" y="784"/>
                  </a:cubicBezTo>
                  <a:lnTo>
                    <a:pt x="1582" y="784"/>
                  </a:lnTo>
                  <a:cubicBezTo>
                    <a:pt x="1585" y="787"/>
                    <a:pt x="1589" y="787"/>
                    <a:pt x="1592" y="787"/>
                  </a:cubicBezTo>
                  <a:cubicBezTo>
                    <a:pt x="1603" y="787"/>
                    <a:pt x="1608" y="777"/>
                    <a:pt x="1608" y="777"/>
                  </a:cubicBezTo>
                  <a:cubicBezTo>
                    <a:pt x="1608" y="777"/>
                    <a:pt x="1608" y="765"/>
                    <a:pt x="1608" y="765"/>
                  </a:cubicBezTo>
                  <a:lnTo>
                    <a:pt x="1584" y="741"/>
                  </a:lnTo>
                  <a:lnTo>
                    <a:pt x="1584" y="741"/>
                  </a:lnTo>
                  <a:cubicBezTo>
                    <a:pt x="1596" y="753"/>
                    <a:pt x="1620" y="765"/>
                    <a:pt x="1644" y="777"/>
                  </a:cubicBezTo>
                  <a:cubicBezTo>
                    <a:pt x="1632" y="765"/>
                    <a:pt x="1620" y="753"/>
                    <a:pt x="1608" y="753"/>
                  </a:cubicBezTo>
                  <a:cubicBezTo>
                    <a:pt x="1584" y="741"/>
                    <a:pt x="1560" y="717"/>
                    <a:pt x="1560" y="717"/>
                  </a:cubicBezTo>
                  <a:lnTo>
                    <a:pt x="1560" y="717"/>
                  </a:lnTo>
                  <a:cubicBezTo>
                    <a:pt x="1584" y="729"/>
                    <a:pt x="1596" y="729"/>
                    <a:pt x="1620" y="741"/>
                  </a:cubicBezTo>
                  <a:cubicBezTo>
                    <a:pt x="1632" y="741"/>
                    <a:pt x="1608" y="729"/>
                    <a:pt x="1596" y="729"/>
                  </a:cubicBezTo>
                  <a:cubicBezTo>
                    <a:pt x="1596" y="725"/>
                    <a:pt x="1596" y="724"/>
                    <a:pt x="1596" y="724"/>
                  </a:cubicBezTo>
                  <a:cubicBezTo>
                    <a:pt x="1597" y="724"/>
                    <a:pt x="1600" y="729"/>
                    <a:pt x="1608" y="729"/>
                  </a:cubicBezTo>
                  <a:lnTo>
                    <a:pt x="1644" y="729"/>
                  </a:lnTo>
                  <a:cubicBezTo>
                    <a:pt x="1644" y="729"/>
                    <a:pt x="1596" y="705"/>
                    <a:pt x="1608" y="705"/>
                  </a:cubicBezTo>
                  <a:lnTo>
                    <a:pt x="1632" y="705"/>
                  </a:lnTo>
                  <a:lnTo>
                    <a:pt x="1632" y="682"/>
                  </a:lnTo>
                  <a:cubicBezTo>
                    <a:pt x="1632" y="676"/>
                    <a:pt x="1638" y="676"/>
                    <a:pt x="1644" y="676"/>
                  </a:cubicBezTo>
                  <a:cubicBezTo>
                    <a:pt x="1650" y="676"/>
                    <a:pt x="1656" y="676"/>
                    <a:pt x="1656" y="670"/>
                  </a:cubicBezTo>
                  <a:cubicBezTo>
                    <a:pt x="1654" y="668"/>
                    <a:pt x="1653" y="667"/>
                    <a:pt x="1652" y="666"/>
                  </a:cubicBezTo>
                  <a:lnTo>
                    <a:pt x="1652" y="666"/>
                  </a:lnTo>
                  <a:cubicBezTo>
                    <a:pt x="1654" y="667"/>
                    <a:pt x="1656" y="667"/>
                    <a:pt x="1659" y="667"/>
                  </a:cubicBezTo>
                  <a:cubicBezTo>
                    <a:pt x="1667" y="667"/>
                    <a:pt x="1673" y="664"/>
                    <a:pt x="1679" y="658"/>
                  </a:cubicBezTo>
                  <a:lnTo>
                    <a:pt x="1656" y="658"/>
                  </a:lnTo>
                  <a:cubicBezTo>
                    <a:pt x="1656" y="658"/>
                    <a:pt x="1679" y="634"/>
                    <a:pt x="1656" y="622"/>
                  </a:cubicBezTo>
                  <a:lnTo>
                    <a:pt x="1620" y="622"/>
                  </a:lnTo>
                  <a:cubicBezTo>
                    <a:pt x="1620" y="618"/>
                    <a:pt x="1622" y="617"/>
                    <a:pt x="1626" y="617"/>
                  </a:cubicBezTo>
                  <a:cubicBezTo>
                    <a:pt x="1634" y="617"/>
                    <a:pt x="1648" y="622"/>
                    <a:pt x="1656" y="622"/>
                  </a:cubicBezTo>
                  <a:cubicBezTo>
                    <a:pt x="1656" y="622"/>
                    <a:pt x="1679" y="598"/>
                    <a:pt x="1679" y="586"/>
                  </a:cubicBezTo>
                  <a:cubicBezTo>
                    <a:pt x="1679" y="574"/>
                    <a:pt x="1656" y="574"/>
                    <a:pt x="1656" y="563"/>
                  </a:cubicBezTo>
                  <a:cubicBezTo>
                    <a:pt x="1656" y="563"/>
                    <a:pt x="1644" y="551"/>
                    <a:pt x="1608" y="551"/>
                  </a:cubicBezTo>
                  <a:cubicBezTo>
                    <a:pt x="1620" y="551"/>
                    <a:pt x="1691" y="539"/>
                    <a:pt x="1656" y="539"/>
                  </a:cubicBezTo>
                  <a:cubicBezTo>
                    <a:pt x="1620" y="539"/>
                    <a:pt x="1596" y="551"/>
                    <a:pt x="1572" y="551"/>
                  </a:cubicBezTo>
                  <a:lnTo>
                    <a:pt x="1620" y="539"/>
                  </a:lnTo>
                  <a:cubicBezTo>
                    <a:pt x="1644" y="527"/>
                    <a:pt x="1667" y="527"/>
                    <a:pt x="1691" y="527"/>
                  </a:cubicBezTo>
                  <a:cubicBezTo>
                    <a:pt x="1644" y="527"/>
                    <a:pt x="1667" y="515"/>
                    <a:pt x="1644" y="503"/>
                  </a:cubicBezTo>
                  <a:lnTo>
                    <a:pt x="1667" y="503"/>
                  </a:lnTo>
                  <a:cubicBezTo>
                    <a:pt x="1703" y="503"/>
                    <a:pt x="1691" y="491"/>
                    <a:pt x="1703" y="491"/>
                  </a:cubicBezTo>
                  <a:lnTo>
                    <a:pt x="1620" y="491"/>
                  </a:lnTo>
                  <a:cubicBezTo>
                    <a:pt x="1620" y="491"/>
                    <a:pt x="1691" y="467"/>
                    <a:pt x="1679" y="467"/>
                  </a:cubicBezTo>
                  <a:cubicBezTo>
                    <a:pt x="1679" y="467"/>
                    <a:pt x="1632" y="467"/>
                    <a:pt x="1656" y="455"/>
                  </a:cubicBezTo>
                  <a:cubicBezTo>
                    <a:pt x="1677" y="444"/>
                    <a:pt x="1699" y="424"/>
                    <a:pt x="1666" y="420"/>
                  </a:cubicBezTo>
                  <a:lnTo>
                    <a:pt x="1666" y="420"/>
                  </a:lnTo>
                  <a:cubicBezTo>
                    <a:pt x="1662" y="421"/>
                    <a:pt x="1650" y="425"/>
                    <a:pt x="1641" y="425"/>
                  </a:cubicBezTo>
                  <a:cubicBezTo>
                    <a:pt x="1636" y="425"/>
                    <a:pt x="1632" y="424"/>
                    <a:pt x="1632" y="420"/>
                  </a:cubicBezTo>
                  <a:cubicBezTo>
                    <a:pt x="1632" y="420"/>
                    <a:pt x="1640" y="415"/>
                    <a:pt x="1650" y="415"/>
                  </a:cubicBezTo>
                  <a:lnTo>
                    <a:pt x="1650" y="415"/>
                  </a:lnTo>
                  <a:cubicBezTo>
                    <a:pt x="1650" y="417"/>
                    <a:pt x="1650" y="420"/>
                    <a:pt x="1656" y="420"/>
                  </a:cubicBezTo>
                  <a:cubicBezTo>
                    <a:pt x="1659" y="420"/>
                    <a:pt x="1663" y="420"/>
                    <a:pt x="1666" y="420"/>
                  </a:cubicBezTo>
                  <a:lnTo>
                    <a:pt x="1666" y="420"/>
                  </a:lnTo>
                  <a:cubicBezTo>
                    <a:pt x="1667" y="420"/>
                    <a:pt x="1667" y="420"/>
                    <a:pt x="1667" y="420"/>
                  </a:cubicBezTo>
                  <a:cubicBezTo>
                    <a:pt x="1663" y="416"/>
                    <a:pt x="1658" y="414"/>
                    <a:pt x="1653" y="414"/>
                  </a:cubicBezTo>
                  <a:cubicBezTo>
                    <a:pt x="1652" y="414"/>
                    <a:pt x="1651" y="414"/>
                    <a:pt x="1650" y="415"/>
                  </a:cubicBezTo>
                  <a:lnTo>
                    <a:pt x="1650" y="415"/>
                  </a:lnTo>
                  <a:cubicBezTo>
                    <a:pt x="1650" y="411"/>
                    <a:pt x="1650" y="408"/>
                    <a:pt x="1644" y="408"/>
                  </a:cubicBezTo>
                  <a:cubicBezTo>
                    <a:pt x="1620" y="408"/>
                    <a:pt x="1667" y="396"/>
                    <a:pt x="1667" y="384"/>
                  </a:cubicBezTo>
                  <a:cubicBezTo>
                    <a:pt x="1667" y="378"/>
                    <a:pt x="1661" y="378"/>
                    <a:pt x="1656" y="378"/>
                  </a:cubicBezTo>
                  <a:cubicBezTo>
                    <a:pt x="1650" y="378"/>
                    <a:pt x="1644" y="378"/>
                    <a:pt x="1644" y="372"/>
                  </a:cubicBezTo>
                  <a:cubicBezTo>
                    <a:pt x="1644" y="372"/>
                    <a:pt x="1656" y="372"/>
                    <a:pt x="1667" y="360"/>
                  </a:cubicBezTo>
                  <a:cubicBezTo>
                    <a:pt x="1691" y="360"/>
                    <a:pt x="1667" y="348"/>
                    <a:pt x="1667" y="348"/>
                  </a:cubicBezTo>
                  <a:cubicBezTo>
                    <a:pt x="1667" y="347"/>
                    <a:pt x="1666" y="346"/>
                    <a:pt x="1664" y="346"/>
                  </a:cubicBezTo>
                  <a:cubicBezTo>
                    <a:pt x="1653" y="346"/>
                    <a:pt x="1618" y="362"/>
                    <a:pt x="1613" y="362"/>
                  </a:cubicBezTo>
                  <a:cubicBezTo>
                    <a:pt x="1610" y="362"/>
                    <a:pt x="1615" y="358"/>
                    <a:pt x="1632" y="348"/>
                  </a:cubicBezTo>
                  <a:cubicBezTo>
                    <a:pt x="1658" y="331"/>
                    <a:pt x="1659" y="320"/>
                    <a:pt x="1648" y="320"/>
                  </a:cubicBezTo>
                  <a:cubicBezTo>
                    <a:pt x="1644" y="320"/>
                    <a:pt x="1638" y="321"/>
                    <a:pt x="1632" y="324"/>
                  </a:cubicBezTo>
                  <a:cubicBezTo>
                    <a:pt x="1614" y="324"/>
                    <a:pt x="1602" y="324"/>
                    <a:pt x="1614" y="314"/>
                  </a:cubicBezTo>
                  <a:lnTo>
                    <a:pt x="1614" y="314"/>
                  </a:lnTo>
                  <a:cubicBezTo>
                    <a:pt x="1604" y="318"/>
                    <a:pt x="1592" y="328"/>
                    <a:pt x="1587" y="328"/>
                  </a:cubicBezTo>
                  <a:cubicBezTo>
                    <a:pt x="1585" y="328"/>
                    <a:pt x="1584" y="327"/>
                    <a:pt x="1584" y="324"/>
                  </a:cubicBezTo>
                  <a:cubicBezTo>
                    <a:pt x="1560" y="324"/>
                    <a:pt x="1584" y="324"/>
                    <a:pt x="1584" y="313"/>
                  </a:cubicBezTo>
                  <a:lnTo>
                    <a:pt x="1615" y="313"/>
                  </a:lnTo>
                  <a:cubicBezTo>
                    <a:pt x="1619" y="309"/>
                    <a:pt x="1624" y="306"/>
                    <a:pt x="1632" y="301"/>
                  </a:cubicBezTo>
                  <a:cubicBezTo>
                    <a:pt x="1650" y="289"/>
                    <a:pt x="1641" y="289"/>
                    <a:pt x="1630" y="289"/>
                  </a:cubicBezTo>
                  <a:cubicBezTo>
                    <a:pt x="1620" y="289"/>
                    <a:pt x="1608" y="289"/>
                    <a:pt x="1620" y="277"/>
                  </a:cubicBezTo>
                  <a:lnTo>
                    <a:pt x="1620" y="277"/>
                  </a:lnTo>
                  <a:cubicBezTo>
                    <a:pt x="1613" y="284"/>
                    <a:pt x="1586" y="291"/>
                    <a:pt x="1576" y="291"/>
                  </a:cubicBezTo>
                  <a:cubicBezTo>
                    <a:pt x="1569" y="291"/>
                    <a:pt x="1571" y="287"/>
                    <a:pt x="1596" y="277"/>
                  </a:cubicBezTo>
                  <a:cubicBezTo>
                    <a:pt x="1620" y="265"/>
                    <a:pt x="1620" y="262"/>
                    <a:pt x="1614" y="262"/>
                  </a:cubicBezTo>
                  <a:cubicBezTo>
                    <a:pt x="1608" y="262"/>
                    <a:pt x="1596" y="265"/>
                    <a:pt x="1596" y="265"/>
                  </a:cubicBezTo>
                  <a:cubicBezTo>
                    <a:pt x="1596" y="253"/>
                    <a:pt x="1584" y="265"/>
                    <a:pt x="1596" y="241"/>
                  </a:cubicBezTo>
                  <a:cubicBezTo>
                    <a:pt x="1602" y="235"/>
                    <a:pt x="1605" y="235"/>
                    <a:pt x="1606" y="235"/>
                  </a:cubicBezTo>
                  <a:cubicBezTo>
                    <a:pt x="1608" y="235"/>
                    <a:pt x="1608" y="235"/>
                    <a:pt x="1608" y="229"/>
                  </a:cubicBezTo>
                  <a:cubicBezTo>
                    <a:pt x="1608" y="229"/>
                    <a:pt x="1597" y="224"/>
                    <a:pt x="1583" y="224"/>
                  </a:cubicBezTo>
                  <a:cubicBezTo>
                    <a:pt x="1576" y="224"/>
                    <a:pt x="1568" y="225"/>
                    <a:pt x="1560" y="229"/>
                  </a:cubicBezTo>
                  <a:cubicBezTo>
                    <a:pt x="1584" y="217"/>
                    <a:pt x="1596" y="205"/>
                    <a:pt x="1596" y="205"/>
                  </a:cubicBezTo>
                  <a:cubicBezTo>
                    <a:pt x="1596" y="203"/>
                    <a:pt x="1594" y="202"/>
                    <a:pt x="1592" y="202"/>
                  </a:cubicBezTo>
                  <a:cubicBezTo>
                    <a:pt x="1590" y="202"/>
                    <a:pt x="1586" y="203"/>
                    <a:pt x="1583" y="204"/>
                  </a:cubicBezTo>
                  <a:lnTo>
                    <a:pt x="1583" y="204"/>
                  </a:lnTo>
                  <a:cubicBezTo>
                    <a:pt x="1578" y="199"/>
                    <a:pt x="1575" y="196"/>
                    <a:pt x="1574" y="196"/>
                  </a:cubicBezTo>
                  <a:cubicBezTo>
                    <a:pt x="1574" y="196"/>
                    <a:pt x="1574" y="196"/>
                    <a:pt x="1573" y="196"/>
                  </a:cubicBezTo>
                  <a:lnTo>
                    <a:pt x="1573" y="196"/>
                  </a:lnTo>
                  <a:cubicBezTo>
                    <a:pt x="1574" y="191"/>
                    <a:pt x="1573" y="184"/>
                    <a:pt x="1567" y="184"/>
                  </a:cubicBezTo>
                  <a:cubicBezTo>
                    <a:pt x="1565" y="184"/>
                    <a:pt x="1562" y="185"/>
                    <a:pt x="1559" y="187"/>
                  </a:cubicBezTo>
                  <a:lnTo>
                    <a:pt x="1559" y="187"/>
                  </a:lnTo>
                  <a:cubicBezTo>
                    <a:pt x="1566" y="177"/>
                    <a:pt x="1571" y="168"/>
                    <a:pt x="1566" y="168"/>
                  </a:cubicBezTo>
                  <a:cubicBezTo>
                    <a:pt x="1565" y="168"/>
                    <a:pt x="1563" y="168"/>
                    <a:pt x="1560" y="170"/>
                  </a:cubicBezTo>
                  <a:cubicBezTo>
                    <a:pt x="1536" y="182"/>
                    <a:pt x="1536" y="182"/>
                    <a:pt x="1536" y="182"/>
                  </a:cubicBezTo>
                  <a:cubicBezTo>
                    <a:pt x="1536" y="170"/>
                    <a:pt x="1572" y="158"/>
                    <a:pt x="1560" y="146"/>
                  </a:cubicBezTo>
                  <a:cubicBezTo>
                    <a:pt x="1560" y="142"/>
                    <a:pt x="1560" y="141"/>
                    <a:pt x="1560" y="141"/>
                  </a:cubicBezTo>
                  <a:cubicBezTo>
                    <a:pt x="1559" y="141"/>
                    <a:pt x="1556" y="146"/>
                    <a:pt x="1548" y="146"/>
                  </a:cubicBezTo>
                  <a:cubicBezTo>
                    <a:pt x="1536" y="146"/>
                    <a:pt x="1525" y="158"/>
                    <a:pt x="1501" y="182"/>
                  </a:cubicBezTo>
                  <a:cubicBezTo>
                    <a:pt x="1501" y="182"/>
                    <a:pt x="1501" y="170"/>
                    <a:pt x="1513" y="146"/>
                  </a:cubicBezTo>
                  <a:lnTo>
                    <a:pt x="1513" y="146"/>
                  </a:lnTo>
                  <a:cubicBezTo>
                    <a:pt x="1522" y="134"/>
                    <a:pt x="1531" y="122"/>
                    <a:pt x="1536" y="110"/>
                  </a:cubicBezTo>
                  <a:lnTo>
                    <a:pt x="1536" y="110"/>
                  </a:lnTo>
                  <a:cubicBezTo>
                    <a:pt x="1525" y="122"/>
                    <a:pt x="1513" y="134"/>
                    <a:pt x="1501" y="146"/>
                  </a:cubicBezTo>
                  <a:cubicBezTo>
                    <a:pt x="1490" y="153"/>
                    <a:pt x="1483" y="156"/>
                    <a:pt x="1479" y="156"/>
                  </a:cubicBezTo>
                  <a:cubicBezTo>
                    <a:pt x="1470" y="156"/>
                    <a:pt x="1473" y="142"/>
                    <a:pt x="1465" y="134"/>
                  </a:cubicBezTo>
                  <a:cubicBezTo>
                    <a:pt x="1465" y="127"/>
                    <a:pt x="1465" y="115"/>
                    <a:pt x="1462" y="115"/>
                  </a:cubicBezTo>
                  <a:cubicBezTo>
                    <a:pt x="1461" y="115"/>
                    <a:pt x="1458" y="120"/>
                    <a:pt x="1453" y="134"/>
                  </a:cubicBezTo>
                  <a:lnTo>
                    <a:pt x="1406" y="205"/>
                  </a:lnTo>
                  <a:cubicBezTo>
                    <a:pt x="1406" y="205"/>
                    <a:pt x="1429" y="158"/>
                    <a:pt x="1441" y="146"/>
                  </a:cubicBezTo>
                  <a:lnTo>
                    <a:pt x="1441" y="146"/>
                  </a:lnTo>
                  <a:cubicBezTo>
                    <a:pt x="1439" y="148"/>
                    <a:pt x="1438" y="149"/>
                    <a:pt x="1437" y="149"/>
                  </a:cubicBezTo>
                  <a:cubicBezTo>
                    <a:pt x="1433" y="149"/>
                    <a:pt x="1441" y="130"/>
                    <a:pt x="1441" y="110"/>
                  </a:cubicBezTo>
                  <a:lnTo>
                    <a:pt x="1441" y="110"/>
                  </a:lnTo>
                  <a:lnTo>
                    <a:pt x="1417" y="146"/>
                  </a:lnTo>
                  <a:cubicBezTo>
                    <a:pt x="1441" y="110"/>
                    <a:pt x="1417" y="98"/>
                    <a:pt x="1417" y="98"/>
                  </a:cubicBezTo>
                  <a:cubicBezTo>
                    <a:pt x="1417" y="97"/>
                    <a:pt x="1417" y="96"/>
                    <a:pt x="1417" y="96"/>
                  </a:cubicBezTo>
                  <a:cubicBezTo>
                    <a:pt x="1417" y="96"/>
                    <a:pt x="1416" y="124"/>
                    <a:pt x="1406" y="134"/>
                  </a:cubicBezTo>
                  <a:cubicBezTo>
                    <a:pt x="1405" y="135"/>
                    <a:pt x="1404" y="135"/>
                    <a:pt x="1404" y="135"/>
                  </a:cubicBezTo>
                  <a:cubicBezTo>
                    <a:pt x="1399" y="135"/>
                    <a:pt x="1419" y="78"/>
                    <a:pt x="1413" y="78"/>
                  </a:cubicBezTo>
                  <a:lnTo>
                    <a:pt x="1413" y="78"/>
                  </a:lnTo>
                  <a:cubicBezTo>
                    <a:pt x="1412" y="78"/>
                    <a:pt x="1409" y="81"/>
                    <a:pt x="1406" y="86"/>
                  </a:cubicBezTo>
                  <a:cubicBezTo>
                    <a:pt x="1406" y="86"/>
                    <a:pt x="1392" y="106"/>
                    <a:pt x="1385" y="106"/>
                  </a:cubicBezTo>
                  <a:cubicBezTo>
                    <a:pt x="1383" y="106"/>
                    <a:pt x="1382" y="104"/>
                    <a:pt x="1382" y="98"/>
                  </a:cubicBezTo>
                  <a:cubicBezTo>
                    <a:pt x="1394" y="74"/>
                    <a:pt x="1417" y="51"/>
                    <a:pt x="1406" y="51"/>
                  </a:cubicBezTo>
                  <a:lnTo>
                    <a:pt x="1406" y="51"/>
                  </a:lnTo>
                  <a:cubicBezTo>
                    <a:pt x="1396" y="51"/>
                    <a:pt x="1386" y="66"/>
                    <a:pt x="1383" y="66"/>
                  </a:cubicBezTo>
                  <a:cubicBezTo>
                    <a:pt x="1382" y="66"/>
                    <a:pt x="1382" y="65"/>
                    <a:pt x="1382" y="62"/>
                  </a:cubicBezTo>
                  <a:cubicBezTo>
                    <a:pt x="1370" y="51"/>
                    <a:pt x="1382" y="39"/>
                    <a:pt x="1370" y="39"/>
                  </a:cubicBezTo>
                  <a:close/>
                  <a:moveTo>
                    <a:pt x="465" y="574"/>
                  </a:moveTo>
                  <a:lnTo>
                    <a:pt x="465" y="586"/>
                  </a:lnTo>
                  <a:lnTo>
                    <a:pt x="417" y="586"/>
                  </a:lnTo>
                  <a:cubicBezTo>
                    <a:pt x="417" y="586"/>
                    <a:pt x="453" y="610"/>
                    <a:pt x="453" y="622"/>
                  </a:cubicBezTo>
                  <a:cubicBezTo>
                    <a:pt x="453" y="626"/>
                    <a:pt x="452" y="627"/>
                    <a:pt x="449" y="627"/>
                  </a:cubicBezTo>
                  <a:cubicBezTo>
                    <a:pt x="445" y="627"/>
                    <a:pt x="437" y="622"/>
                    <a:pt x="429" y="622"/>
                  </a:cubicBezTo>
                  <a:cubicBezTo>
                    <a:pt x="417" y="622"/>
                    <a:pt x="417" y="610"/>
                    <a:pt x="417" y="610"/>
                  </a:cubicBezTo>
                  <a:lnTo>
                    <a:pt x="417" y="610"/>
                  </a:lnTo>
                  <a:cubicBezTo>
                    <a:pt x="417" y="622"/>
                    <a:pt x="417" y="610"/>
                    <a:pt x="429" y="634"/>
                  </a:cubicBezTo>
                  <a:cubicBezTo>
                    <a:pt x="435" y="646"/>
                    <a:pt x="438" y="649"/>
                    <a:pt x="438" y="649"/>
                  </a:cubicBezTo>
                  <a:cubicBezTo>
                    <a:pt x="438" y="649"/>
                    <a:pt x="435" y="646"/>
                    <a:pt x="429" y="646"/>
                  </a:cubicBezTo>
                  <a:cubicBezTo>
                    <a:pt x="417" y="646"/>
                    <a:pt x="393" y="610"/>
                    <a:pt x="382" y="610"/>
                  </a:cubicBezTo>
                  <a:lnTo>
                    <a:pt x="382" y="610"/>
                  </a:lnTo>
                  <a:cubicBezTo>
                    <a:pt x="382" y="622"/>
                    <a:pt x="382" y="634"/>
                    <a:pt x="405" y="646"/>
                  </a:cubicBezTo>
                  <a:cubicBezTo>
                    <a:pt x="405" y="646"/>
                    <a:pt x="417" y="682"/>
                    <a:pt x="405" y="682"/>
                  </a:cubicBezTo>
                  <a:cubicBezTo>
                    <a:pt x="393" y="682"/>
                    <a:pt x="382" y="634"/>
                    <a:pt x="370" y="634"/>
                  </a:cubicBezTo>
                  <a:cubicBezTo>
                    <a:pt x="368" y="633"/>
                    <a:pt x="367" y="632"/>
                    <a:pt x="367" y="632"/>
                  </a:cubicBezTo>
                  <a:lnTo>
                    <a:pt x="367" y="632"/>
                  </a:lnTo>
                  <a:cubicBezTo>
                    <a:pt x="360" y="632"/>
                    <a:pt x="371" y="670"/>
                    <a:pt x="382" y="670"/>
                  </a:cubicBezTo>
                  <a:cubicBezTo>
                    <a:pt x="388" y="676"/>
                    <a:pt x="388" y="679"/>
                    <a:pt x="385" y="679"/>
                  </a:cubicBezTo>
                  <a:cubicBezTo>
                    <a:pt x="382" y="679"/>
                    <a:pt x="376" y="676"/>
                    <a:pt x="370" y="670"/>
                  </a:cubicBezTo>
                  <a:lnTo>
                    <a:pt x="358" y="670"/>
                  </a:lnTo>
                  <a:cubicBezTo>
                    <a:pt x="358" y="682"/>
                    <a:pt x="370" y="694"/>
                    <a:pt x="370" y="705"/>
                  </a:cubicBezTo>
                  <a:cubicBezTo>
                    <a:pt x="376" y="705"/>
                    <a:pt x="385" y="711"/>
                    <a:pt x="391" y="716"/>
                  </a:cubicBezTo>
                  <a:lnTo>
                    <a:pt x="391" y="716"/>
                  </a:lnTo>
                  <a:cubicBezTo>
                    <a:pt x="386" y="714"/>
                    <a:pt x="383" y="713"/>
                    <a:pt x="381" y="713"/>
                  </a:cubicBezTo>
                  <a:cubicBezTo>
                    <a:pt x="381" y="713"/>
                    <a:pt x="380" y="713"/>
                    <a:pt x="380" y="713"/>
                  </a:cubicBezTo>
                  <a:lnTo>
                    <a:pt x="380" y="713"/>
                  </a:lnTo>
                  <a:cubicBezTo>
                    <a:pt x="372" y="710"/>
                    <a:pt x="365" y="705"/>
                    <a:pt x="358" y="705"/>
                  </a:cubicBezTo>
                  <a:cubicBezTo>
                    <a:pt x="354" y="702"/>
                    <a:pt x="353" y="700"/>
                    <a:pt x="353" y="700"/>
                  </a:cubicBezTo>
                  <a:lnTo>
                    <a:pt x="353" y="700"/>
                  </a:lnTo>
                  <a:cubicBezTo>
                    <a:pt x="352" y="700"/>
                    <a:pt x="358" y="709"/>
                    <a:pt x="358" y="717"/>
                  </a:cubicBezTo>
                  <a:cubicBezTo>
                    <a:pt x="358" y="721"/>
                    <a:pt x="358" y="723"/>
                    <a:pt x="357" y="723"/>
                  </a:cubicBezTo>
                  <a:cubicBezTo>
                    <a:pt x="356" y="723"/>
                    <a:pt x="354" y="717"/>
                    <a:pt x="346" y="717"/>
                  </a:cubicBezTo>
                  <a:lnTo>
                    <a:pt x="334" y="717"/>
                  </a:lnTo>
                  <a:cubicBezTo>
                    <a:pt x="334" y="717"/>
                    <a:pt x="346" y="729"/>
                    <a:pt x="334" y="741"/>
                  </a:cubicBezTo>
                  <a:lnTo>
                    <a:pt x="322" y="741"/>
                  </a:lnTo>
                  <a:cubicBezTo>
                    <a:pt x="322" y="741"/>
                    <a:pt x="310" y="753"/>
                    <a:pt x="322" y="765"/>
                  </a:cubicBezTo>
                  <a:cubicBezTo>
                    <a:pt x="328" y="777"/>
                    <a:pt x="331" y="783"/>
                    <a:pt x="329" y="783"/>
                  </a:cubicBezTo>
                  <a:cubicBezTo>
                    <a:pt x="328" y="783"/>
                    <a:pt x="322" y="777"/>
                    <a:pt x="310" y="765"/>
                  </a:cubicBezTo>
                  <a:cubicBezTo>
                    <a:pt x="286" y="753"/>
                    <a:pt x="298" y="753"/>
                    <a:pt x="298" y="753"/>
                  </a:cubicBezTo>
                  <a:cubicBezTo>
                    <a:pt x="286" y="753"/>
                    <a:pt x="286" y="753"/>
                    <a:pt x="298" y="765"/>
                  </a:cubicBezTo>
                  <a:cubicBezTo>
                    <a:pt x="298" y="789"/>
                    <a:pt x="310" y="789"/>
                    <a:pt x="298" y="789"/>
                  </a:cubicBezTo>
                  <a:lnTo>
                    <a:pt x="274" y="789"/>
                  </a:lnTo>
                  <a:cubicBezTo>
                    <a:pt x="274" y="789"/>
                    <a:pt x="298" y="824"/>
                    <a:pt x="298" y="824"/>
                  </a:cubicBezTo>
                  <a:cubicBezTo>
                    <a:pt x="286" y="813"/>
                    <a:pt x="263" y="801"/>
                    <a:pt x="251" y="801"/>
                  </a:cubicBezTo>
                  <a:cubicBezTo>
                    <a:pt x="239" y="801"/>
                    <a:pt x="239" y="813"/>
                    <a:pt x="239" y="824"/>
                  </a:cubicBezTo>
                  <a:cubicBezTo>
                    <a:pt x="227" y="836"/>
                    <a:pt x="227" y="836"/>
                    <a:pt x="239" y="836"/>
                  </a:cubicBezTo>
                  <a:cubicBezTo>
                    <a:pt x="239" y="836"/>
                    <a:pt x="239" y="860"/>
                    <a:pt x="239" y="860"/>
                  </a:cubicBezTo>
                  <a:cubicBezTo>
                    <a:pt x="239" y="860"/>
                    <a:pt x="215" y="848"/>
                    <a:pt x="215" y="836"/>
                  </a:cubicBezTo>
                  <a:lnTo>
                    <a:pt x="191" y="836"/>
                  </a:lnTo>
                  <a:cubicBezTo>
                    <a:pt x="191" y="836"/>
                    <a:pt x="191" y="848"/>
                    <a:pt x="203" y="860"/>
                  </a:cubicBezTo>
                  <a:cubicBezTo>
                    <a:pt x="201" y="858"/>
                    <a:pt x="200" y="858"/>
                    <a:pt x="199" y="858"/>
                  </a:cubicBezTo>
                  <a:lnTo>
                    <a:pt x="199" y="858"/>
                  </a:lnTo>
                  <a:cubicBezTo>
                    <a:pt x="194" y="858"/>
                    <a:pt x="203" y="884"/>
                    <a:pt x="203" y="884"/>
                  </a:cubicBezTo>
                  <a:cubicBezTo>
                    <a:pt x="203" y="886"/>
                    <a:pt x="202" y="887"/>
                    <a:pt x="200" y="887"/>
                  </a:cubicBezTo>
                  <a:cubicBezTo>
                    <a:pt x="194" y="887"/>
                    <a:pt x="177" y="872"/>
                    <a:pt x="167" y="872"/>
                  </a:cubicBezTo>
                  <a:cubicBezTo>
                    <a:pt x="167" y="872"/>
                    <a:pt x="155" y="872"/>
                    <a:pt x="167" y="884"/>
                  </a:cubicBezTo>
                  <a:cubicBezTo>
                    <a:pt x="167" y="888"/>
                    <a:pt x="169" y="893"/>
                    <a:pt x="172" y="897"/>
                  </a:cubicBezTo>
                  <a:lnTo>
                    <a:pt x="172" y="897"/>
                  </a:lnTo>
                  <a:cubicBezTo>
                    <a:pt x="169" y="896"/>
                    <a:pt x="167" y="896"/>
                    <a:pt x="167" y="896"/>
                  </a:cubicBezTo>
                  <a:lnTo>
                    <a:pt x="167" y="896"/>
                  </a:lnTo>
                  <a:cubicBezTo>
                    <a:pt x="167" y="908"/>
                    <a:pt x="179" y="920"/>
                    <a:pt x="191" y="932"/>
                  </a:cubicBezTo>
                  <a:cubicBezTo>
                    <a:pt x="191" y="939"/>
                    <a:pt x="191" y="942"/>
                    <a:pt x="190" y="942"/>
                  </a:cubicBezTo>
                  <a:cubicBezTo>
                    <a:pt x="188" y="942"/>
                    <a:pt x="180" y="928"/>
                    <a:pt x="155" y="920"/>
                  </a:cubicBezTo>
                  <a:lnTo>
                    <a:pt x="155" y="920"/>
                  </a:lnTo>
                  <a:cubicBezTo>
                    <a:pt x="161" y="926"/>
                    <a:pt x="161" y="926"/>
                    <a:pt x="160" y="926"/>
                  </a:cubicBezTo>
                  <a:cubicBezTo>
                    <a:pt x="158" y="926"/>
                    <a:pt x="155" y="926"/>
                    <a:pt x="155" y="932"/>
                  </a:cubicBezTo>
                  <a:lnTo>
                    <a:pt x="179" y="955"/>
                  </a:lnTo>
                  <a:cubicBezTo>
                    <a:pt x="179" y="955"/>
                    <a:pt x="164" y="940"/>
                    <a:pt x="158" y="940"/>
                  </a:cubicBezTo>
                  <a:cubicBezTo>
                    <a:pt x="156" y="940"/>
                    <a:pt x="155" y="941"/>
                    <a:pt x="155" y="944"/>
                  </a:cubicBezTo>
                  <a:cubicBezTo>
                    <a:pt x="143" y="944"/>
                    <a:pt x="167" y="955"/>
                    <a:pt x="167" y="967"/>
                  </a:cubicBezTo>
                  <a:cubicBezTo>
                    <a:pt x="167" y="971"/>
                    <a:pt x="166" y="972"/>
                    <a:pt x="165" y="972"/>
                  </a:cubicBezTo>
                  <a:cubicBezTo>
                    <a:pt x="161" y="972"/>
                    <a:pt x="155" y="964"/>
                    <a:pt x="155" y="955"/>
                  </a:cubicBezTo>
                  <a:cubicBezTo>
                    <a:pt x="146" y="946"/>
                    <a:pt x="128" y="928"/>
                    <a:pt x="122" y="928"/>
                  </a:cubicBezTo>
                  <a:cubicBezTo>
                    <a:pt x="121" y="928"/>
                    <a:pt x="120" y="929"/>
                    <a:pt x="120" y="932"/>
                  </a:cubicBezTo>
                  <a:cubicBezTo>
                    <a:pt x="120" y="947"/>
                    <a:pt x="124" y="957"/>
                    <a:pt x="134" y="966"/>
                  </a:cubicBezTo>
                  <a:lnTo>
                    <a:pt x="134" y="966"/>
                  </a:lnTo>
                  <a:cubicBezTo>
                    <a:pt x="131" y="965"/>
                    <a:pt x="129" y="964"/>
                    <a:pt x="127" y="964"/>
                  </a:cubicBezTo>
                  <a:cubicBezTo>
                    <a:pt x="111" y="964"/>
                    <a:pt x="117" y="996"/>
                    <a:pt x="99" y="996"/>
                  </a:cubicBezTo>
                  <a:cubicBezTo>
                    <a:pt x="95" y="996"/>
                    <a:pt x="90" y="994"/>
                    <a:pt x="84" y="991"/>
                  </a:cubicBezTo>
                  <a:cubicBezTo>
                    <a:pt x="74" y="982"/>
                    <a:pt x="70" y="978"/>
                    <a:pt x="69" y="978"/>
                  </a:cubicBezTo>
                  <a:lnTo>
                    <a:pt x="69" y="978"/>
                  </a:lnTo>
                  <a:cubicBezTo>
                    <a:pt x="65" y="978"/>
                    <a:pt x="84" y="1006"/>
                    <a:pt x="84" y="1015"/>
                  </a:cubicBezTo>
                  <a:cubicBezTo>
                    <a:pt x="84" y="1027"/>
                    <a:pt x="84" y="1027"/>
                    <a:pt x="84" y="1039"/>
                  </a:cubicBezTo>
                  <a:cubicBezTo>
                    <a:pt x="84" y="1039"/>
                    <a:pt x="96" y="1063"/>
                    <a:pt x="84" y="1063"/>
                  </a:cubicBezTo>
                  <a:cubicBezTo>
                    <a:pt x="84" y="1069"/>
                    <a:pt x="78" y="1069"/>
                    <a:pt x="72" y="1069"/>
                  </a:cubicBezTo>
                  <a:cubicBezTo>
                    <a:pt x="66" y="1069"/>
                    <a:pt x="60" y="1069"/>
                    <a:pt x="60" y="1075"/>
                  </a:cubicBezTo>
                  <a:cubicBezTo>
                    <a:pt x="60" y="1086"/>
                    <a:pt x="60" y="1086"/>
                    <a:pt x="60" y="1086"/>
                  </a:cubicBezTo>
                  <a:cubicBezTo>
                    <a:pt x="60" y="1092"/>
                    <a:pt x="66" y="1092"/>
                    <a:pt x="72" y="1092"/>
                  </a:cubicBezTo>
                  <a:cubicBezTo>
                    <a:pt x="78" y="1092"/>
                    <a:pt x="84" y="1092"/>
                    <a:pt x="84" y="1098"/>
                  </a:cubicBezTo>
                  <a:cubicBezTo>
                    <a:pt x="84" y="1102"/>
                    <a:pt x="80" y="1103"/>
                    <a:pt x="74" y="1103"/>
                  </a:cubicBezTo>
                  <a:cubicBezTo>
                    <a:pt x="63" y="1103"/>
                    <a:pt x="47" y="1099"/>
                    <a:pt x="36" y="1094"/>
                  </a:cubicBezTo>
                  <a:lnTo>
                    <a:pt x="36" y="1094"/>
                  </a:lnTo>
                  <a:cubicBezTo>
                    <a:pt x="50" y="1111"/>
                    <a:pt x="24" y="1148"/>
                    <a:pt x="24" y="1158"/>
                  </a:cubicBezTo>
                  <a:cubicBezTo>
                    <a:pt x="24" y="1170"/>
                    <a:pt x="1" y="1170"/>
                    <a:pt x="1" y="1182"/>
                  </a:cubicBezTo>
                  <a:cubicBezTo>
                    <a:pt x="1" y="1194"/>
                    <a:pt x="12" y="1205"/>
                    <a:pt x="24" y="1205"/>
                  </a:cubicBezTo>
                  <a:cubicBezTo>
                    <a:pt x="36" y="1205"/>
                    <a:pt x="48" y="1217"/>
                    <a:pt x="72" y="1217"/>
                  </a:cubicBezTo>
                  <a:lnTo>
                    <a:pt x="24" y="1217"/>
                  </a:lnTo>
                  <a:cubicBezTo>
                    <a:pt x="48" y="1229"/>
                    <a:pt x="60" y="1229"/>
                    <a:pt x="48" y="1229"/>
                  </a:cubicBezTo>
                  <a:cubicBezTo>
                    <a:pt x="48" y="1233"/>
                    <a:pt x="43" y="1235"/>
                    <a:pt x="36" y="1235"/>
                  </a:cubicBezTo>
                  <a:cubicBezTo>
                    <a:pt x="28" y="1235"/>
                    <a:pt x="18" y="1233"/>
                    <a:pt x="13" y="1231"/>
                  </a:cubicBezTo>
                  <a:lnTo>
                    <a:pt x="13" y="1231"/>
                  </a:lnTo>
                  <a:cubicBezTo>
                    <a:pt x="25" y="1253"/>
                    <a:pt x="37" y="1253"/>
                    <a:pt x="60" y="1253"/>
                  </a:cubicBezTo>
                  <a:cubicBezTo>
                    <a:pt x="60" y="1253"/>
                    <a:pt x="24" y="1265"/>
                    <a:pt x="24" y="1265"/>
                  </a:cubicBezTo>
                  <a:cubicBezTo>
                    <a:pt x="12" y="1265"/>
                    <a:pt x="1" y="1277"/>
                    <a:pt x="1" y="1277"/>
                  </a:cubicBezTo>
                  <a:lnTo>
                    <a:pt x="48" y="1277"/>
                  </a:lnTo>
                  <a:cubicBezTo>
                    <a:pt x="48" y="1277"/>
                    <a:pt x="36" y="1289"/>
                    <a:pt x="48" y="1289"/>
                  </a:cubicBezTo>
                  <a:cubicBezTo>
                    <a:pt x="54" y="1295"/>
                    <a:pt x="60" y="1295"/>
                    <a:pt x="65" y="1295"/>
                  </a:cubicBezTo>
                  <a:cubicBezTo>
                    <a:pt x="69" y="1295"/>
                    <a:pt x="72" y="1295"/>
                    <a:pt x="72" y="1301"/>
                  </a:cubicBezTo>
                  <a:cubicBezTo>
                    <a:pt x="72" y="1313"/>
                    <a:pt x="48" y="1313"/>
                    <a:pt x="36" y="1325"/>
                  </a:cubicBezTo>
                  <a:cubicBezTo>
                    <a:pt x="36" y="1330"/>
                    <a:pt x="36" y="1333"/>
                    <a:pt x="41" y="1333"/>
                  </a:cubicBezTo>
                  <a:cubicBezTo>
                    <a:pt x="45" y="1333"/>
                    <a:pt x="54" y="1330"/>
                    <a:pt x="72" y="1325"/>
                  </a:cubicBezTo>
                  <a:lnTo>
                    <a:pt x="72" y="1325"/>
                  </a:lnTo>
                  <a:cubicBezTo>
                    <a:pt x="72" y="1325"/>
                    <a:pt x="65" y="1329"/>
                    <a:pt x="58" y="1334"/>
                  </a:cubicBezTo>
                  <a:lnTo>
                    <a:pt x="58" y="1334"/>
                  </a:lnTo>
                  <a:cubicBezTo>
                    <a:pt x="63" y="1332"/>
                    <a:pt x="69" y="1331"/>
                    <a:pt x="75" y="1331"/>
                  </a:cubicBezTo>
                  <a:cubicBezTo>
                    <a:pt x="80" y="1331"/>
                    <a:pt x="84" y="1332"/>
                    <a:pt x="84" y="1336"/>
                  </a:cubicBezTo>
                  <a:cubicBezTo>
                    <a:pt x="84" y="1336"/>
                    <a:pt x="72" y="1336"/>
                    <a:pt x="72" y="1348"/>
                  </a:cubicBezTo>
                  <a:cubicBezTo>
                    <a:pt x="60" y="1348"/>
                    <a:pt x="60" y="1372"/>
                    <a:pt x="84" y="1372"/>
                  </a:cubicBezTo>
                  <a:cubicBezTo>
                    <a:pt x="72" y="1372"/>
                    <a:pt x="60" y="1384"/>
                    <a:pt x="48" y="1396"/>
                  </a:cubicBezTo>
                  <a:cubicBezTo>
                    <a:pt x="56" y="1392"/>
                    <a:pt x="61" y="1391"/>
                    <a:pt x="65" y="1391"/>
                  </a:cubicBezTo>
                  <a:cubicBezTo>
                    <a:pt x="72" y="1391"/>
                    <a:pt x="72" y="1396"/>
                    <a:pt x="72" y="1396"/>
                  </a:cubicBezTo>
                  <a:lnTo>
                    <a:pt x="84" y="1396"/>
                  </a:lnTo>
                  <a:cubicBezTo>
                    <a:pt x="96" y="1396"/>
                    <a:pt x="84" y="1420"/>
                    <a:pt x="84" y="1420"/>
                  </a:cubicBezTo>
                  <a:lnTo>
                    <a:pt x="108" y="1420"/>
                  </a:lnTo>
                  <a:cubicBezTo>
                    <a:pt x="108" y="1420"/>
                    <a:pt x="108" y="1432"/>
                    <a:pt x="108" y="1432"/>
                  </a:cubicBezTo>
                  <a:cubicBezTo>
                    <a:pt x="114" y="1438"/>
                    <a:pt x="117" y="1441"/>
                    <a:pt x="124" y="1441"/>
                  </a:cubicBezTo>
                  <a:cubicBezTo>
                    <a:pt x="132" y="1441"/>
                    <a:pt x="143" y="1438"/>
                    <a:pt x="167" y="1432"/>
                  </a:cubicBezTo>
                  <a:lnTo>
                    <a:pt x="167" y="1432"/>
                  </a:lnTo>
                  <a:cubicBezTo>
                    <a:pt x="143" y="1444"/>
                    <a:pt x="132" y="1444"/>
                    <a:pt x="120" y="1456"/>
                  </a:cubicBezTo>
                  <a:cubicBezTo>
                    <a:pt x="112" y="1459"/>
                    <a:pt x="109" y="1461"/>
                    <a:pt x="109" y="1461"/>
                  </a:cubicBezTo>
                  <a:cubicBezTo>
                    <a:pt x="110" y="1461"/>
                    <a:pt x="124" y="1456"/>
                    <a:pt x="132" y="1456"/>
                  </a:cubicBezTo>
                  <a:cubicBezTo>
                    <a:pt x="141" y="1452"/>
                    <a:pt x="147" y="1451"/>
                    <a:pt x="151" y="1451"/>
                  </a:cubicBezTo>
                  <a:cubicBezTo>
                    <a:pt x="160" y="1451"/>
                    <a:pt x="149" y="1462"/>
                    <a:pt x="132" y="1479"/>
                  </a:cubicBezTo>
                  <a:cubicBezTo>
                    <a:pt x="124" y="1484"/>
                    <a:pt x="122" y="1486"/>
                    <a:pt x="124" y="1486"/>
                  </a:cubicBezTo>
                  <a:cubicBezTo>
                    <a:pt x="129" y="1486"/>
                    <a:pt x="158" y="1472"/>
                    <a:pt x="163" y="1472"/>
                  </a:cubicBezTo>
                  <a:lnTo>
                    <a:pt x="163" y="1472"/>
                  </a:lnTo>
                  <a:cubicBezTo>
                    <a:pt x="165" y="1472"/>
                    <a:pt x="163" y="1474"/>
                    <a:pt x="155" y="1479"/>
                  </a:cubicBezTo>
                  <a:cubicBezTo>
                    <a:pt x="133" y="1494"/>
                    <a:pt x="134" y="1504"/>
                    <a:pt x="146" y="1504"/>
                  </a:cubicBezTo>
                  <a:cubicBezTo>
                    <a:pt x="150" y="1504"/>
                    <a:pt x="155" y="1503"/>
                    <a:pt x="161" y="1501"/>
                  </a:cubicBezTo>
                  <a:lnTo>
                    <a:pt x="161" y="1501"/>
                  </a:lnTo>
                  <a:cubicBezTo>
                    <a:pt x="157" y="1505"/>
                    <a:pt x="155" y="1510"/>
                    <a:pt x="155" y="1515"/>
                  </a:cubicBezTo>
                  <a:cubicBezTo>
                    <a:pt x="167" y="1515"/>
                    <a:pt x="155" y="1527"/>
                    <a:pt x="155" y="1527"/>
                  </a:cubicBezTo>
                  <a:cubicBezTo>
                    <a:pt x="155" y="1531"/>
                    <a:pt x="158" y="1532"/>
                    <a:pt x="162" y="1532"/>
                  </a:cubicBezTo>
                  <a:cubicBezTo>
                    <a:pt x="169" y="1532"/>
                    <a:pt x="179" y="1527"/>
                    <a:pt x="179" y="1527"/>
                  </a:cubicBezTo>
                  <a:cubicBezTo>
                    <a:pt x="179" y="1539"/>
                    <a:pt x="179" y="1539"/>
                    <a:pt x="179" y="1551"/>
                  </a:cubicBezTo>
                  <a:lnTo>
                    <a:pt x="179" y="1575"/>
                  </a:lnTo>
                  <a:cubicBezTo>
                    <a:pt x="179" y="1575"/>
                    <a:pt x="203" y="1563"/>
                    <a:pt x="203" y="1563"/>
                  </a:cubicBezTo>
                  <a:lnTo>
                    <a:pt x="203" y="1563"/>
                  </a:lnTo>
                  <a:cubicBezTo>
                    <a:pt x="203" y="1563"/>
                    <a:pt x="192" y="1584"/>
                    <a:pt x="191" y="1597"/>
                  </a:cubicBezTo>
                  <a:lnTo>
                    <a:pt x="191" y="1597"/>
                  </a:lnTo>
                  <a:cubicBezTo>
                    <a:pt x="197" y="1594"/>
                    <a:pt x="208" y="1589"/>
                    <a:pt x="215" y="1575"/>
                  </a:cubicBezTo>
                  <a:cubicBezTo>
                    <a:pt x="215" y="1565"/>
                    <a:pt x="238" y="1548"/>
                    <a:pt x="241" y="1548"/>
                  </a:cubicBezTo>
                  <a:lnTo>
                    <a:pt x="241" y="1548"/>
                  </a:lnTo>
                  <a:cubicBezTo>
                    <a:pt x="242" y="1548"/>
                    <a:pt x="241" y="1548"/>
                    <a:pt x="239" y="1551"/>
                  </a:cubicBezTo>
                  <a:cubicBezTo>
                    <a:pt x="227" y="1563"/>
                    <a:pt x="227" y="1586"/>
                    <a:pt x="215" y="1598"/>
                  </a:cubicBezTo>
                  <a:cubicBezTo>
                    <a:pt x="215" y="1603"/>
                    <a:pt x="216" y="1604"/>
                    <a:pt x="219" y="1604"/>
                  </a:cubicBezTo>
                  <a:cubicBezTo>
                    <a:pt x="227" y="1604"/>
                    <a:pt x="244" y="1587"/>
                    <a:pt x="250" y="1587"/>
                  </a:cubicBezTo>
                  <a:cubicBezTo>
                    <a:pt x="253" y="1587"/>
                    <a:pt x="253" y="1590"/>
                    <a:pt x="251" y="1598"/>
                  </a:cubicBezTo>
                  <a:cubicBezTo>
                    <a:pt x="236" y="1620"/>
                    <a:pt x="243" y="1624"/>
                    <a:pt x="251" y="1624"/>
                  </a:cubicBezTo>
                  <a:cubicBezTo>
                    <a:pt x="257" y="1624"/>
                    <a:pt x="263" y="1622"/>
                    <a:pt x="263" y="1622"/>
                  </a:cubicBezTo>
                  <a:lnTo>
                    <a:pt x="286" y="1622"/>
                  </a:lnTo>
                  <a:cubicBezTo>
                    <a:pt x="286" y="1622"/>
                    <a:pt x="286" y="1658"/>
                    <a:pt x="286" y="1658"/>
                  </a:cubicBezTo>
                  <a:cubicBezTo>
                    <a:pt x="286" y="1646"/>
                    <a:pt x="286" y="1634"/>
                    <a:pt x="298" y="1622"/>
                  </a:cubicBezTo>
                  <a:lnTo>
                    <a:pt x="310" y="1622"/>
                  </a:lnTo>
                  <a:cubicBezTo>
                    <a:pt x="310" y="1622"/>
                    <a:pt x="310" y="1646"/>
                    <a:pt x="310" y="1670"/>
                  </a:cubicBezTo>
                  <a:cubicBezTo>
                    <a:pt x="321" y="1648"/>
                    <a:pt x="325" y="1641"/>
                    <a:pt x="326" y="1641"/>
                  </a:cubicBezTo>
                  <a:lnTo>
                    <a:pt x="326" y="1641"/>
                  </a:lnTo>
                  <a:cubicBezTo>
                    <a:pt x="329" y="1641"/>
                    <a:pt x="314" y="1682"/>
                    <a:pt x="322" y="1682"/>
                  </a:cubicBezTo>
                  <a:cubicBezTo>
                    <a:pt x="334" y="1670"/>
                    <a:pt x="346" y="1646"/>
                    <a:pt x="358" y="1634"/>
                  </a:cubicBezTo>
                  <a:cubicBezTo>
                    <a:pt x="370" y="1634"/>
                    <a:pt x="358" y="1658"/>
                    <a:pt x="358" y="1658"/>
                  </a:cubicBezTo>
                  <a:cubicBezTo>
                    <a:pt x="358" y="1660"/>
                    <a:pt x="358" y="1661"/>
                    <a:pt x="359" y="1661"/>
                  </a:cubicBezTo>
                  <a:cubicBezTo>
                    <a:pt x="362" y="1661"/>
                    <a:pt x="368" y="1654"/>
                    <a:pt x="374" y="1654"/>
                  </a:cubicBezTo>
                  <a:cubicBezTo>
                    <a:pt x="377" y="1654"/>
                    <a:pt x="379" y="1655"/>
                    <a:pt x="382" y="1658"/>
                  </a:cubicBezTo>
                  <a:cubicBezTo>
                    <a:pt x="393" y="1682"/>
                    <a:pt x="393" y="1682"/>
                    <a:pt x="393" y="1682"/>
                  </a:cubicBezTo>
                  <a:cubicBezTo>
                    <a:pt x="405" y="1682"/>
                    <a:pt x="417" y="1670"/>
                    <a:pt x="417" y="1670"/>
                  </a:cubicBezTo>
                  <a:cubicBezTo>
                    <a:pt x="417" y="1670"/>
                    <a:pt x="417" y="1722"/>
                    <a:pt x="432" y="1722"/>
                  </a:cubicBezTo>
                  <a:cubicBezTo>
                    <a:pt x="435" y="1722"/>
                    <a:pt x="438" y="1721"/>
                    <a:pt x="441" y="1717"/>
                  </a:cubicBezTo>
                  <a:cubicBezTo>
                    <a:pt x="465" y="1694"/>
                    <a:pt x="441" y="1694"/>
                    <a:pt x="453" y="1694"/>
                  </a:cubicBezTo>
                  <a:cubicBezTo>
                    <a:pt x="453" y="1698"/>
                    <a:pt x="453" y="1702"/>
                    <a:pt x="453" y="1706"/>
                  </a:cubicBezTo>
                  <a:cubicBezTo>
                    <a:pt x="453" y="1706"/>
                    <a:pt x="474" y="1732"/>
                    <a:pt x="492" y="1732"/>
                  </a:cubicBezTo>
                  <a:cubicBezTo>
                    <a:pt x="501" y="1732"/>
                    <a:pt x="509" y="1725"/>
                    <a:pt x="513" y="1706"/>
                  </a:cubicBezTo>
                  <a:cubicBezTo>
                    <a:pt x="513" y="1682"/>
                    <a:pt x="501" y="1694"/>
                    <a:pt x="501" y="1682"/>
                  </a:cubicBezTo>
                  <a:lnTo>
                    <a:pt x="501" y="1670"/>
                  </a:lnTo>
                  <a:cubicBezTo>
                    <a:pt x="513" y="1622"/>
                    <a:pt x="513" y="1575"/>
                    <a:pt x="501" y="1527"/>
                  </a:cubicBezTo>
                  <a:cubicBezTo>
                    <a:pt x="501" y="1527"/>
                    <a:pt x="501" y="1522"/>
                    <a:pt x="497" y="1522"/>
                  </a:cubicBezTo>
                  <a:cubicBezTo>
                    <a:pt x="495" y="1522"/>
                    <a:pt x="493" y="1523"/>
                    <a:pt x="489" y="1527"/>
                  </a:cubicBezTo>
                  <a:cubicBezTo>
                    <a:pt x="489" y="1536"/>
                    <a:pt x="489" y="1559"/>
                    <a:pt x="484" y="1559"/>
                  </a:cubicBezTo>
                  <a:cubicBezTo>
                    <a:pt x="482" y="1559"/>
                    <a:pt x="480" y="1556"/>
                    <a:pt x="477" y="1551"/>
                  </a:cubicBezTo>
                  <a:cubicBezTo>
                    <a:pt x="471" y="1539"/>
                    <a:pt x="468" y="1536"/>
                    <a:pt x="465" y="1536"/>
                  </a:cubicBezTo>
                  <a:cubicBezTo>
                    <a:pt x="462" y="1536"/>
                    <a:pt x="459" y="1539"/>
                    <a:pt x="453" y="1539"/>
                  </a:cubicBezTo>
                  <a:cubicBezTo>
                    <a:pt x="453" y="1539"/>
                    <a:pt x="444" y="1576"/>
                    <a:pt x="442" y="1576"/>
                  </a:cubicBezTo>
                  <a:cubicBezTo>
                    <a:pt x="441" y="1576"/>
                    <a:pt x="441" y="1576"/>
                    <a:pt x="441" y="1575"/>
                  </a:cubicBezTo>
                  <a:cubicBezTo>
                    <a:pt x="441" y="1575"/>
                    <a:pt x="441" y="1515"/>
                    <a:pt x="441" y="1503"/>
                  </a:cubicBezTo>
                  <a:cubicBezTo>
                    <a:pt x="441" y="1502"/>
                    <a:pt x="441" y="1501"/>
                    <a:pt x="441" y="1501"/>
                  </a:cubicBezTo>
                  <a:cubicBezTo>
                    <a:pt x="439" y="1501"/>
                    <a:pt x="429" y="1539"/>
                    <a:pt x="429" y="1539"/>
                  </a:cubicBezTo>
                  <a:cubicBezTo>
                    <a:pt x="429" y="1533"/>
                    <a:pt x="429" y="1509"/>
                    <a:pt x="429" y="1503"/>
                  </a:cubicBezTo>
                  <a:cubicBezTo>
                    <a:pt x="429" y="1513"/>
                    <a:pt x="404" y="1583"/>
                    <a:pt x="403" y="1583"/>
                  </a:cubicBezTo>
                  <a:cubicBezTo>
                    <a:pt x="403" y="1583"/>
                    <a:pt x="404" y="1580"/>
                    <a:pt x="405" y="1575"/>
                  </a:cubicBezTo>
                  <a:cubicBezTo>
                    <a:pt x="405" y="1551"/>
                    <a:pt x="405" y="1539"/>
                    <a:pt x="405" y="1527"/>
                  </a:cubicBezTo>
                  <a:cubicBezTo>
                    <a:pt x="405" y="1527"/>
                    <a:pt x="393" y="1575"/>
                    <a:pt x="382" y="1575"/>
                  </a:cubicBezTo>
                  <a:cubicBezTo>
                    <a:pt x="393" y="1551"/>
                    <a:pt x="393" y="1539"/>
                    <a:pt x="393" y="1515"/>
                  </a:cubicBezTo>
                  <a:cubicBezTo>
                    <a:pt x="393" y="1509"/>
                    <a:pt x="393" y="1504"/>
                    <a:pt x="392" y="1503"/>
                  </a:cubicBezTo>
                  <a:lnTo>
                    <a:pt x="392" y="1503"/>
                  </a:lnTo>
                  <a:cubicBezTo>
                    <a:pt x="396" y="1492"/>
                    <a:pt x="396" y="1487"/>
                    <a:pt x="394" y="1487"/>
                  </a:cubicBezTo>
                  <a:lnTo>
                    <a:pt x="394" y="1487"/>
                  </a:lnTo>
                  <a:cubicBezTo>
                    <a:pt x="393" y="1487"/>
                    <a:pt x="391" y="1489"/>
                    <a:pt x="389" y="1491"/>
                  </a:cubicBezTo>
                  <a:lnTo>
                    <a:pt x="389" y="1491"/>
                  </a:lnTo>
                  <a:cubicBezTo>
                    <a:pt x="389" y="1489"/>
                    <a:pt x="386" y="1488"/>
                    <a:pt x="383" y="1488"/>
                  </a:cubicBezTo>
                  <a:cubicBezTo>
                    <a:pt x="376" y="1488"/>
                    <a:pt x="364" y="1491"/>
                    <a:pt x="358" y="1491"/>
                  </a:cubicBezTo>
                  <a:cubicBezTo>
                    <a:pt x="358" y="1491"/>
                    <a:pt x="348" y="1529"/>
                    <a:pt x="346" y="1529"/>
                  </a:cubicBezTo>
                  <a:cubicBezTo>
                    <a:pt x="346" y="1529"/>
                    <a:pt x="346" y="1528"/>
                    <a:pt x="346" y="1527"/>
                  </a:cubicBezTo>
                  <a:cubicBezTo>
                    <a:pt x="346" y="1515"/>
                    <a:pt x="346" y="1503"/>
                    <a:pt x="334" y="1503"/>
                  </a:cubicBezTo>
                  <a:cubicBezTo>
                    <a:pt x="322" y="1515"/>
                    <a:pt x="322" y="1539"/>
                    <a:pt x="334" y="1563"/>
                  </a:cubicBezTo>
                  <a:cubicBezTo>
                    <a:pt x="322" y="1563"/>
                    <a:pt x="322" y="1551"/>
                    <a:pt x="322" y="1551"/>
                  </a:cubicBezTo>
                  <a:lnTo>
                    <a:pt x="322" y="1515"/>
                  </a:lnTo>
                  <a:cubicBezTo>
                    <a:pt x="322" y="1503"/>
                    <a:pt x="334" y="1491"/>
                    <a:pt x="346" y="1479"/>
                  </a:cubicBezTo>
                  <a:cubicBezTo>
                    <a:pt x="346" y="1473"/>
                    <a:pt x="344" y="1471"/>
                    <a:pt x="342" y="1471"/>
                  </a:cubicBezTo>
                  <a:cubicBezTo>
                    <a:pt x="335" y="1471"/>
                    <a:pt x="319" y="1491"/>
                    <a:pt x="310" y="1491"/>
                  </a:cubicBezTo>
                  <a:cubicBezTo>
                    <a:pt x="298" y="1479"/>
                    <a:pt x="310" y="1467"/>
                    <a:pt x="322" y="1444"/>
                  </a:cubicBezTo>
                  <a:lnTo>
                    <a:pt x="322" y="1444"/>
                  </a:lnTo>
                  <a:cubicBezTo>
                    <a:pt x="310" y="1456"/>
                    <a:pt x="298" y="1467"/>
                    <a:pt x="274" y="1479"/>
                  </a:cubicBezTo>
                  <a:lnTo>
                    <a:pt x="274" y="1479"/>
                  </a:lnTo>
                  <a:cubicBezTo>
                    <a:pt x="279" y="1475"/>
                    <a:pt x="286" y="1467"/>
                    <a:pt x="286" y="1467"/>
                  </a:cubicBezTo>
                  <a:lnTo>
                    <a:pt x="286" y="1467"/>
                  </a:lnTo>
                  <a:cubicBezTo>
                    <a:pt x="286" y="1467"/>
                    <a:pt x="284" y="1469"/>
                    <a:pt x="280" y="1471"/>
                  </a:cubicBezTo>
                  <a:lnTo>
                    <a:pt x="280" y="1471"/>
                  </a:lnTo>
                  <a:cubicBezTo>
                    <a:pt x="287" y="1464"/>
                    <a:pt x="293" y="1455"/>
                    <a:pt x="298" y="1444"/>
                  </a:cubicBezTo>
                  <a:cubicBezTo>
                    <a:pt x="298" y="1432"/>
                    <a:pt x="298" y="1432"/>
                    <a:pt x="286" y="1432"/>
                  </a:cubicBezTo>
                  <a:cubicBezTo>
                    <a:pt x="274" y="1432"/>
                    <a:pt x="274" y="1432"/>
                    <a:pt x="263" y="1444"/>
                  </a:cubicBezTo>
                  <a:cubicBezTo>
                    <a:pt x="239" y="1456"/>
                    <a:pt x="239" y="1456"/>
                    <a:pt x="239" y="1456"/>
                  </a:cubicBezTo>
                  <a:cubicBezTo>
                    <a:pt x="239" y="1444"/>
                    <a:pt x="239" y="1444"/>
                    <a:pt x="251" y="1432"/>
                  </a:cubicBezTo>
                  <a:cubicBezTo>
                    <a:pt x="263" y="1420"/>
                    <a:pt x="251" y="1420"/>
                    <a:pt x="251" y="1420"/>
                  </a:cubicBezTo>
                  <a:lnTo>
                    <a:pt x="215" y="1420"/>
                  </a:lnTo>
                  <a:cubicBezTo>
                    <a:pt x="215" y="1408"/>
                    <a:pt x="227" y="1396"/>
                    <a:pt x="227" y="1396"/>
                  </a:cubicBezTo>
                  <a:lnTo>
                    <a:pt x="215" y="1396"/>
                  </a:lnTo>
                  <a:lnTo>
                    <a:pt x="215" y="1384"/>
                  </a:lnTo>
                  <a:cubicBezTo>
                    <a:pt x="215" y="1384"/>
                    <a:pt x="215" y="1373"/>
                    <a:pt x="204" y="1373"/>
                  </a:cubicBezTo>
                  <a:cubicBezTo>
                    <a:pt x="201" y="1373"/>
                    <a:pt x="196" y="1375"/>
                    <a:pt x="189" y="1378"/>
                  </a:cubicBezTo>
                  <a:lnTo>
                    <a:pt x="189" y="1378"/>
                  </a:lnTo>
                  <a:cubicBezTo>
                    <a:pt x="203" y="1368"/>
                    <a:pt x="203" y="1358"/>
                    <a:pt x="203" y="1348"/>
                  </a:cubicBezTo>
                  <a:lnTo>
                    <a:pt x="179" y="1348"/>
                  </a:lnTo>
                  <a:cubicBezTo>
                    <a:pt x="179" y="1348"/>
                    <a:pt x="203" y="1336"/>
                    <a:pt x="203" y="1336"/>
                  </a:cubicBezTo>
                  <a:cubicBezTo>
                    <a:pt x="215" y="1325"/>
                    <a:pt x="203" y="1325"/>
                    <a:pt x="203" y="1325"/>
                  </a:cubicBezTo>
                  <a:lnTo>
                    <a:pt x="191" y="1325"/>
                  </a:lnTo>
                  <a:cubicBezTo>
                    <a:pt x="186" y="1325"/>
                    <a:pt x="181" y="1327"/>
                    <a:pt x="176" y="1329"/>
                  </a:cubicBezTo>
                  <a:lnTo>
                    <a:pt x="176" y="1329"/>
                  </a:lnTo>
                  <a:cubicBezTo>
                    <a:pt x="181" y="1325"/>
                    <a:pt x="155" y="1325"/>
                    <a:pt x="155" y="1325"/>
                  </a:cubicBezTo>
                  <a:cubicBezTo>
                    <a:pt x="167" y="1313"/>
                    <a:pt x="239" y="1301"/>
                    <a:pt x="215" y="1289"/>
                  </a:cubicBezTo>
                  <a:lnTo>
                    <a:pt x="215" y="1289"/>
                  </a:lnTo>
                  <a:cubicBezTo>
                    <a:pt x="179" y="1301"/>
                    <a:pt x="155" y="1313"/>
                    <a:pt x="120" y="1313"/>
                  </a:cubicBezTo>
                  <a:cubicBezTo>
                    <a:pt x="96" y="1313"/>
                    <a:pt x="155" y="1301"/>
                    <a:pt x="167" y="1289"/>
                  </a:cubicBezTo>
                  <a:lnTo>
                    <a:pt x="96" y="1289"/>
                  </a:lnTo>
                  <a:cubicBezTo>
                    <a:pt x="120" y="1289"/>
                    <a:pt x="132" y="1289"/>
                    <a:pt x="132" y="1277"/>
                  </a:cubicBezTo>
                  <a:cubicBezTo>
                    <a:pt x="120" y="1277"/>
                    <a:pt x="108" y="1277"/>
                    <a:pt x="143" y="1265"/>
                  </a:cubicBezTo>
                  <a:cubicBezTo>
                    <a:pt x="155" y="1265"/>
                    <a:pt x="155" y="1253"/>
                    <a:pt x="143" y="1253"/>
                  </a:cubicBezTo>
                  <a:lnTo>
                    <a:pt x="120" y="1253"/>
                  </a:lnTo>
                  <a:cubicBezTo>
                    <a:pt x="120" y="1253"/>
                    <a:pt x="120" y="1241"/>
                    <a:pt x="120" y="1241"/>
                  </a:cubicBezTo>
                  <a:cubicBezTo>
                    <a:pt x="120" y="1229"/>
                    <a:pt x="143" y="1229"/>
                    <a:pt x="155" y="1229"/>
                  </a:cubicBezTo>
                  <a:cubicBezTo>
                    <a:pt x="167" y="1217"/>
                    <a:pt x="167" y="1217"/>
                    <a:pt x="155" y="1217"/>
                  </a:cubicBezTo>
                  <a:cubicBezTo>
                    <a:pt x="143" y="1205"/>
                    <a:pt x="179" y="1194"/>
                    <a:pt x="179" y="1194"/>
                  </a:cubicBezTo>
                  <a:lnTo>
                    <a:pt x="96" y="1194"/>
                  </a:lnTo>
                  <a:cubicBezTo>
                    <a:pt x="96" y="1194"/>
                    <a:pt x="108" y="1194"/>
                    <a:pt x="96" y="1182"/>
                  </a:cubicBezTo>
                  <a:cubicBezTo>
                    <a:pt x="92" y="1178"/>
                    <a:pt x="93" y="1176"/>
                    <a:pt x="98" y="1176"/>
                  </a:cubicBezTo>
                  <a:cubicBezTo>
                    <a:pt x="100" y="1176"/>
                    <a:pt x="104" y="1177"/>
                    <a:pt x="108" y="1177"/>
                  </a:cubicBezTo>
                  <a:lnTo>
                    <a:pt x="108" y="1177"/>
                  </a:lnTo>
                  <a:cubicBezTo>
                    <a:pt x="110" y="1170"/>
                    <a:pt x="116" y="1168"/>
                    <a:pt x="96" y="1158"/>
                  </a:cubicBezTo>
                  <a:cubicBezTo>
                    <a:pt x="96" y="1158"/>
                    <a:pt x="84" y="1158"/>
                    <a:pt x="84" y="1146"/>
                  </a:cubicBezTo>
                  <a:lnTo>
                    <a:pt x="84" y="1146"/>
                  </a:lnTo>
                  <a:cubicBezTo>
                    <a:pt x="84" y="1146"/>
                    <a:pt x="122" y="1161"/>
                    <a:pt x="137" y="1161"/>
                  </a:cubicBezTo>
                  <a:cubicBezTo>
                    <a:pt x="141" y="1161"/>
                    <a:pt x="143" y="1160"/>
                    <a:pt x="143" y="1158"/>
                  </a:cubicBezTo>
                  <a:cubicBezTo>
                    <a:pt x="155" y="1158"/>
                    <a:pt x="143" y="1146"/>
                    <a:pt x="155" y="1134"/>
                  </a:cubicBezTo>
                  <a:lnTo>
                    <a:pt x="143" y="1134"/>
                  </a:lnTo>
                  <a:cubicBezTo>
                    <a:pt x="120" y="1134"/>
                    <a:pt x="143" y="1122"/>
                    <a:pt x="120" y="1122"/>
                  </a:cubicBezTo>
                  <a:lnTo>
                    <a:pt x="108" y="1122"/>
                  </a:lnTo>
                  <a:cubicBezTo>
                    <a:pt x="98" y="1122"/>
                    <a:pt x="73" y="1107"/>
                    <a:pt x="88" y="1107"/>
                  </a:cubicBezTo>
                  <a:cubicBezTo>
                    <a:pt x="92" y="1107"/>
                    <a:pt x="98" y="1108"/>
                    <a:pt x="108" y="1110"/>
                  </a:cubicBezTo>
                  <a:cubicBezTo>
                    <a:pt x="120" y="1110"/>
                    <a:pt x="132" y="1122"/>
                    <a:pt x="132" y="1122"/>
                  </a:cubicBezTo>
                  <a:cubicBezTo>
                    <a:pt x="143" y="1110"/>
                    <a:pt x="143" y="1110"/>
                    <a:pt x="143" y="1098"/>
                  </a:cubicBezTo>
                  <a:cubicBezTo>
                    <a:pt x="143" y="1086"/>
                    <a:pt x="108" y="1086"/>
                    <a:pt x="96" y="1075"/>
                  </a:cubicBezTo>
                  <a:lnTo>
                    <a:pt x="132" y="1075"/>
                  </a:lnTo>
                  <a:cubicBezTo>
                    <a:pt x="143" y="1086"/>
                    <a:pt x="143" y="1086"/>
                    <a:pt x="143" y="1098"/>
                  </a:cubicBezTo>
                  <a:cubicBezTo>
                    <a:pt x="143" y="1098"/>
                    <a:pt x="143" y="1083"/>
                    <a:pt x="156" y="1083"/>
                  </a:cubicBezTo>
                  <a:cubicBezTo>
                    <a:pt x="159" y="1083"/>
                    <a:pt x="162" y="1084"/>
                    <a:pt x="167" y="1086"/>
                  </a:cubicBezTo>
                  <a:cubicBezTo>
                    <a:pt x="172" y="1086"/>
                    <a:pt x="178" y="1088"/>
                    <a:pt x="185" y="1091"/>
                  </a:cubicBezTo>
                  <a:lnTo>
                    <a:pt x="185" y="1091"/>
                  </a:lnTo>
                  <a:cubicBezTo>
                    <a:pt x="170" y="1083"/>
                    <a:pt x="155" y="1074"/>
                    <a:pt x="143" y="1063"/>
                  </a:cubicBezTo>
                  <a:cubicBezTo>
                    <a:pt x="132" y="1063"/>
                    <a:pt x="143" y="1051"/>
                    <a:pt x="143" y="1051"/>
                  </a:cubicBezTo>
                  <a:cubicBezTo>
                    <a:pt x="143" y="1048"/>
                    <a:pt x="142" y="1045"/>
                    <a:pt x="141" y="1043"/>
                  </a:cubicBezTo>
                  <a:lnTo>
                    <a:pt x="141" y="1043"/>
                  </a:lnTo>
                  <a:cubicBezTo>
                    <a:pt x="139" y="1043"/>
                    <a:pt x="138" y="1044"/>
                    <a:pt x="136" y="1044"/>
                  </a:cubicBezTo>
                  <a:cubicBezTo>
                    <a:pt x="126" y="1044"/>
                    <a:pt x="108" y="1035"/>
                    <a:pt x="108" y="1027"/>
                  </a:cubicBezTo>
                  <a:lnTo>
                    <a:pt x="108" y="1027"/>
                  </a:lnTo>
                  <a:cubicBezTo>
                    <a:pt x="108" y="1027"/>
                    <a:pt x="119" y="1031"/>
                    <a:pt x="129" y="1034"/>
                  </a:cubicBezTo>
                  <a:lnTo>
                    <a:pt x="129" y="1034"/>
                  </a:lnTo>
                  <a:cubicBezTo>
                    <a:pt x="128" y="1034"/>
                    <a:pt x="128" y="1035"/>
                    <a:pt x="132" y="1039"/>
                  </a:cubicBezTo>
                  <a:cubicBezTo>
                    <a:pt x="133" y="1039"/>
                    <a:pt x="135" y="1039"/>
                    <a:pt x="137" y="1039"/>
                  </a:cubicBezTo>
                  <a:lnTo>
                    <a:pt x="137" y="1039"/>
                  </a:lnTo>
                  <a:cubicBezTo>
                    <a:pt x="135" y="1037"/>
                    <a:pt x="133" y="1036"/>
                    <a:pt x="131" y="1035"/>
                  </a:cubicBezTo>
                  <a:lnTo>
                    <a:pt x="131" y="1035"/>
                  </a:lnTo>
                  <a:cubicBezTo>
                    <a:pt x="138" y="1037"/>
                    <a:pt x="143" y="1039"/>
                    <a:pt x="143" y="1039"/>
                  </a:cubicBezTo>
                  <a:cubicBezTo>
                    <a:pt x="143" y="1039"/>
                    <a:pt x="143" y="1040"/>
                    <a:pt x="143" y="1041"/>
                  </a:cubicBezTo>
                  <a:lnTo>
                    <a:pt x="143" y="1041"/>
                  </a:lnTo>
                  <a:cubicBezTo>
                    <a:pt x="141" y="1040"/>
                    <a:pt x="139" y="1040"/>
                    <a:pt x="137" y="1039"/>
                  </a:cubicBezTo>
                  <a:lnTo>
                    <a:pt x="137" y="1039"/>
                  </a:lnTo>
                  <a:cubicBezTo>
                    <a:pt x="138" y="1040"/>
                    <a:pt x="140" y="1042"/>
                    <a:pt x="141" y="1043"/>
                  </a:cubicBezTo>
                  <a:lnTo>
                    <a:pt x="141" y="1043"/>
                  </a:lnTo>
                  <a:cubicBezTo>
                    <a:pt x="142" y="1042"/>
                    <a:pt x="143" y="1042"/>
                    <a:pt x="143" y="1041"/>
                  </a:cubicBezTo>
                  <a:lnTo>
                    <a:pt x="143" y="1041"/>
                  </a:lnTo>
                  <a:cubicBezTo>
                    <a:pt x="163" y="1046"/>
                    <a:pt x="183" y="1065"/>
                    <a:pt x="203" y="1075"/>
                  </a:cubicBezTo>
                  <a:cubicBezTo>
                    <a:pt x="227" y="1075"/>
                    <a:pt x="203" y="1075"/>
                    <a:pt x="203" y="1063"/>
                  </a:cubicBezTo>
                  <a:cubicBezTo>
                    <a:pt x="203" y="1051"/>
                    <a:pt x="191" y="1051"/>
                    <a:pt x="191" y="1039"/>
                  </a:cubicBezTo>
                  <a:cubicBezTo>
                    <a:pt x="179" y="1039"/>
                    <a:pt x="179" y="1039"/>
                    <a:pt x="191" y="1027"/>
                  </a:cubicBezTo>
                  <a:cubicBezTo>
                    <a:pt x="191" y="1027"/>
                    <a:pt x="203" y="1015"/>
                    <a:pt x="191" y="1003"/>
                  </a:cubicBezTo>
                  <a:cubicBezTo>
                    <a:pt x="188" y="1007"/>
                    <a:pt x="183" y="1008"/>
                    <a:pt x="178" y="1008"/>
                  </a:cubicBezTo>
                  <a:cubicBezTo>
                    <a:pt x="167" y="1008"/>
                    <a:pt x="155" y="1000"/>
                    <a:pt x="155" y="991"/>
                  </a:cubicBezTo>
                  <a:lnTo>
                    <a:pt x="155" y="991"/>
                  </a:lnTo>
                  <a:cubicBezTo>
                    <a:pt x="155" y="991"/>
                    <a:pt x="191" y="1003"/>
                    <a:pt x="191" y="1003"/>
                  </a:cubicBezTo>
                  <a:cubicBezTo>
                    <a:pt x="189" y="999"/>
                    <a:pt x="187" y="995"/>
                    <a:pt x="185" y="992"/>
                  </a:cubicBezTo>
                  <a:lnTo>
                    <a:pt x="185" y="992"/>
                  </a:lnTo>
                  <a:cubicBezTo>
                    <a:pt x="198" y="995"/>
                    <a:pt x="217" y="1003"/>
                    <a:pt x="227" y="1003"/>
                  </a:cubicBezTo>
                  <a:cubicBezTo>
                    <a:pt x="227" y="1003"/>
                    <a:pt x="251" y="1003"/>
                    <a:pt x="239" y="991"/>
                  </a:cubicBezTo>
                  <a:cubicBezTo>
                    <a:pt x="227" y="968"/>
                    <a:pt x="227" y="967"/>
                    <a:pt x="227" y="967"/>
                  </a:cubicBezTo>
                  <a:lnTo>
                    <a:pt x="227" y="967"/>
                  </a:lnTo>
                  <a:cubicBezTo>
                    <a:pt x="227" y="967"/>
                    <a:pt x="263" y="991"/>
                    <a:pt x="263" y="991"/>
                  </a:cubicBezTo>
                  <a:cubicBezTo>
                    <a:pt x="263" y="979"/>
                    <a:pt x="239" y="967"/>
                    <a:pt x="239" y="967"/>
                  </a:cubicBezTo>
                  <a:cubicBezTo>
                    <a:pt x="239" y="955"/>
                    <a:pt x="239" y="967"/>
                    <a:pt x="239" y="944"/>
                  </a:cubicBezTo>
                  <a:cubicBezTo>
                    <a:pt x="215" y="932"/>
                    <a:pt x="203" y="920"/>
                    <a:pt x="191" y="908"/>
                  </a:cubicBezTo>
                  <a:lnTo>
                    <a:pt x="191" y="908"/>
                  </a:lnTo>
                  <a:cubicBezTo>
                    <a:pt x="215" y="920"/>
                    <a:pt x="227" y="932"/>
                    <a:pt x="251" y="944"/>
                  </a:cubicBezTo>
                  <a:cubicBezTo>
                    <a:pt x="251" y="955"/>
                    <a:pt x="251" y="955"/>
                    <a:pt x="263" y="955"/>
                  </a:cubicBezTo>
                  <a:cubicBezTo>
                    <a:pt x="263" y="955"/>
                    <a:pt x="255" y="940"/>
                    <a:pt x="264" y="940"/>
                  </a:cubicBezTo>
                  <a:cubicBezTo>
                    <a:pt x="266" y="940"/>
                    <a:pt x="270" y="941"/>
                    <a:pt x="274" y="944"/>
                  </a:cubicBezTo>
                  <a:cubicBezTo>
                    <a:pt x="279" y="948"/>
                    <a:pt x="282" y="950"/>
                    <a:pt x="284" y="950"/>
                  </a:cubicBezTo>
                  <a:cubicBezTo>
                    <a:pt x="290" y="950"/>
                    <a:pt x="277" y="920"/>
                    <a:pt x="286" y="920"/>
                  </a:cubicBezTo>
                  <a:lnTo>
                    <a:pt x="239" y="884"/>
                  </a:lnTo>
                  <a:lnTo>
                    <a:pt x="239" y="884"/>
                  </a:lnTo>
                  <a:cubicBezTo>
                    <a:pt x="239" y="884"/>
                    <a:pt x="274" y="896"/>
                    <a:pt x="274" y="896"/>
                  </a:cubicBezTo>
                  <a:cubicBezTo>
                    <a:pt x="263" y="884"/>
                    <a:pt x="251" y="872"/>
                    <a:pt x="239" y="860"/>
                  </a:cubicBezTo>
                  <a:lnTo>
                    <a:pt x="239" y="860"/>
                  </a:lnTo>
                  <a:cubicBezTo>
                    <a:pt x="257" y="869"/>
                    <a:pt x="318" y="907"/>
                    <a:pt x="323" y="907"/>
                  </a:cubicBezTo>
                  <a:cubicBezTo>
                    <a:pt x="324" y="907"/>
                    <a:pt x="321" y="904"/>
                    <a:pt x="310" y="896"/>
                  </a:cubicBezTo>
                  <a:cubicBezTo>
                    <a:pt x="298" y="896"/>
                    <a:pt x="286" y="884"/>
                    <a:pt x="286" y="872"/>
                  </a:cubicBezTo>
                  <a:lnTo>
                    <a:pt x="286" y="860"/>
                  </a:lnTo>
                  <a:cubicBezTo>
                    <a:pt x="286" y="860"/>
                    <a:pt x="322" y="896"/>
                    <a:pt x="334" y="896"/>
                  </a:cubicBezTo>
                  <a:cubicBezTo>
                    <a:pt x="346" y="896"/>
                    <a:pt x="346" y="896"/>
                    <a:pt x="346" y="884"/>
                  </a:cubicBezTo>
                  <a:cubicBezTo>
                    <a:pt x="346" y="872"/>
                    <a:pt x="322" y="860"/>
                    <a:pt x="322" y="860"/>
                  </a:cubicBezTo>
                  <a:cubicBezTo>
                    <a:pt x="322" y="856"/>
                    <a:pt x="322" y="855"/>
                    <a:pt x="323" y="855"/>
                  </a:cubicBezTo>
                  <a:cubicBezTo>
                    <a:pt x="325" y="855"/>
                    <a:pt x="330" y="860"/>
                    <a:pt x="346" y="860"/>
                  </a:cubicBezTo>
                  <a:lnTo>
                    <a:pt x="358" y="884"/>
                  </a:lnTo>
                  <a:cubicBezTo>
                    <a:pt x="363" y="884"/>
                    <a:pt x="357" y="873"/>
                    <a:pt x="350" y="862"/>
                  </a:cubicBezTo>
                  <a:lnTo>
                    <a:pt x="350" y="862"/>
                  </a:lnTo>
                  <a:cubicBezTo>
                    <a:pt x="354" y="864"/>
                    <a:pt x="358" y="865"/>
                    <a:pt x="360" y="865"/>
                  </a:cubicBezTo>
                  <a:cubicBezTo>
                    <a:pt x="362" y="865"/>
                    <a:pt x="363" y="864"/>
                    <a:pt x="364" y="862"/>
                  </a:cubicBezTo>
                  <a:lnTo>
                    <a:pt x="364" y="862"/>
                  </a:lnTo>
                  <a:cubicBezTo>
                    <a:pt x="367" y="864"/>
                    <a:pt x="369" y="865"/>
                    <a:pt x="372" y="865"/>
                  </a:cubicBezTo>
                  <a:cubicBezTo>
                    <a:pt x="375" y="865"/>
                    <a:pt x="378" y="863"/>
                    <a:pt x="382" y="860"/>
                  </a:cubicBezTo>
                  <a:cubicBezTo>
                    <a:pt x="393" y="860"/>
                    <a:pt x="382" y="860"/>
                    <a:pt x="382" y="848"/>
                  </a:cubicBezTo>
                  <a:lnTo>
                    <a:pt x="382" y="848"/>
                  </a:lnTo>
                  <a:cubicBezTo>
                    <a:pt x="386" y="852"/>
                    <a:pt x="390" y="856"/>
                    <a:pt x="393" y="860"/>
                  </a:cubicBezTo>
                  <a:cubicBezTo>
                    <a:pt x="397" y="864"/>
                    <a:pt x="398" y="865"/>
                    <a:pt x="399" y="865"/>
                  </a:cubicBezTo>
                  <a:cubicBezTo>
                    <a:pt x="399" y="865"/>
                    <a:pt x="393" y="857"/>
                    <a:pt x="393" y="848"/>
                  </a:cubicBezTo>
                  <a:cubicBezTo>
                    <a:pt x="393" y="836"/>
                    <a:pt x="370" y="824"/>
                    <a:pt x="382" y="824"/>
                  </a:cubicBezTo>
                  <a:cubicBezTo>
                    <a:pt x="393" y="836"/>
                    <a:pt x="405" y="848"/>
                    <a:pt x="417" y="848"/>
                  </a:cubicBezTo>
                  <a:cubicBezTo>
                    <a:pt x="393" y="836"/>
                    <a:pt x="393" y="824"/>
                    <a:pt x="382" y="813"/>
                  </a:cubicBezTo>
                  <a:lnTo>
                    <a:pt x="382" y="801"/>
                  </a:lnTo>
                  <a:cubicBezTo>
                    <a:pt x="382" y="801"/>
                    <a:pt x="393" y="813"/>
                    <a:pt x="405" y="813"/>
                  </a:cubicBezTo>
                  <a:cubicBezTo>
                    <a:pt x="405" y="813"/>
                    <a:pt x="417" y="813"/>
                    <a:pt x="405" y="801"/>
                  </a:cubicBezTo>
                  <a:lnTo>
                    <a:pt x="405" y="801"/>
                  </a:lnTo>
                  <a:cubicBezTo>
                    <a:pt x="415" y="810"/>
                    <a:pt x="424" y="819"/>
                    <a:pt x="429" y="824"/>
                  </a:cubicBezTo>
                  <a:cubicBezTo>
                    <a:pt x="439" y="824"/>
                    <a:pt x="415" y="798"/>
                    <a:pt x="422" y="798"/>
                  </a:cubicBezTo>
                  <a:cubicBezTo>
                    <a:pt x="424" y="798"/>
                    <a:pt x="426" y="799"/>
                    <a:pt x="429" y="801"/>
                  </a:cubicBezTo>
                  <a:cubicBezTo>
                    <a:pt x="441" y="801"/>
                    <a:pt x="429" y="789"/>
                    <a:pt x="429" y="777"/>
                  </a:cubicBezTo>
                  <a:lnTo>
                    <a:pt x="429" y="765"/>
                  </a:lnTo>
                  <a:cubicBezTo>
                    <a:pt x="417" y="753"/>
                    <a:pt x="405" y="753"/>
                    <a:pt x="393" y="741"/>
                  </a:cubicBezTo>
                  <a:cubicBezTo>
                    <a:pt x="386" y="726"/>
                    <a:pt x="379" y="716"/>
                    <a:pt x="380" y="713"/>
                  </a:cubicBezTo>
                  <a:lnTo>
                    <a:pt x="380" y="713"/>
                  </a:lnTo>
                  <a:cubicBezTo>
                    <a:pt x="384" y="715"/>
                    <a:pt x="388" y="717"/>
                    <a:pt x="392" y="717"/>
                  </a:cubicBezTo>
                  <a:lnTo>
                    <a:pt x="392" y="717"/>
                  </a:lnTo>
                  <a:cubicBezTo>
                    <a:pt x="392" y="717"/>
                    <a:pt x="391" y="716"/>
                    <a:pt x="391" y="716"/>
                  </a:cubicBezTo>
                  <a:lnTo>
                    <a:pt x="391" y="716"/>
                  </a:lnTo>
                  <a:cubicBezTo>
                    <a:pt x="392" y="716"/>
                    <a:pt x="392" y="717"/>
                    <a:pt x="393" y="717"/>
                  </a:cubicBezTo>
                  <a:cubicBezTo>
                    <a:pt x="393" y="717"/>
                    <a:pt x="393" y="717"/>
                    <a:pt x="392" y="717"/>
                  </a:cubicBezTo>
                  <a:lnTo>
                    <a:pt x="392" y="717"/>
                  </a:lnTo>
                  <a:cubicBezTo>
                    <a:pt x="395" y="719"/>
                    <a:pt x="397" y="721"/>
                    <a:pt x="397" y="721"/>
                  </a:cubicBezTo>
                  <a:cubicBezTo>
                    <a:pt x="397" y="721"/>
                    <a:pt x="396" y="720"/>
                    <a:pt x="394" y="717"/>
                  </a:cubicBezTo>
                  <a:lnTo>
                    <a:pt x="394" y="717"/>
                  </a:lnTo>
                  <a:cubicBezTo>
                    <a:pt x="401" y="725"/>
                    <a:pt x="425" y="744"/>
                    <a:pt x="433" y="755"/>
                  </a:cubicBezTo>
                  <a:lnTo>
                    <a:pt x="433" y="755"/>
                  </a:lnTo>
                  <a:cubicBezTo>
                    <a:pt x="432" y="754"/>
                    <a:pt x="430" y="754"/>
                    <a:pt x="429" y="753"/>
                  </a:cubicBezTo>
                  <a:cubicBezTo>
                    <a:pt x="420" y="747"/>
                    <a:pt x="416" y="745"/>
                    <a:pt x="414" y="745"/>
                  </a:cubicBezTo>
                  <a:lnTo>
                    <a:pt x="414" y="745"/>
                  </a:lnTo>
                  <a:cubicBezTo>
                    <a:pt x="409" y="745"/>
                    <a:pt x="429" y="765"/>
                    <a:pt x="429" y="765"/>
                  </a:cubicBezTo>
                  <a:cubicBezTo>
                    <a:pt x="437" y="765"/>
                    <a:pt x="437" y="761"/>
                    <a:pt x="433" y="755"/>
                  </a:cubicBezTo>
                  <a:lnTo>
                    <a:pt x="433" y="755"/>
                  </a:lnTo>
                  <a:cubicBezTo>
                    <a:pt x="451" y="765"/>
                    <a:pt x="472" y="785"/>
                    <a:pt x="473" y="785"/>
                  </a:cubicBezTo>
                  <a:cubicBezTo>
                    <a:pt x="473" y="785"/>
                    <a:pt x="471" y="783"/>
                    <a:pt x="465" y="777"/>
                  </a:cubicBezTo>
                  <a:cubicBezTo>
                    <a:pt x="452" y="757"/>
                    <a:pt x="446" y="752"/>
                    <a:pt x="443" y="751"/>
                  </a:cubicBezTo>
                  <a:lnTo>
                    <a:pt x="443" y="751"/>
                  </a:lnTo>
                  <a:cubicBezTo>
                    <a:pt x="445" y="750"/>
                    <a:pt x="447" y="750"/>
                    <a:pt x="448" y="750"/>
                  </a:cubicBezTo>
                  <a:cubicBezTo>
                    <a:pt x="457" y="750"/>
                    <a:pt x="465" y="765"/>
                    <a:pt x="465" y="765"/>
                  </a:cubicBezTo>
                  <a:cubicBezTo>
                    <a:pt x="469" y="769"/>
                    <a:pt x="472" y="770"/>
                    <a:pt x="473" y="770"/>
                  </a:cubicBezTo>
                  <a:cubicBezTo>
                    <a:pt x="477" y="770"/>
                    <a:pt x="477" y="765"/>
                    <a:pt x="477" y="765"/>
                  </a:cubicBezTo>
                  <a:lnTo>
                    <a:pt x="453" y="741"/>
                  </a:lnTo>
                  <a:cubicBezTo>
                    <a:pt x="441" y="741"/>
                    <a:pt x="441" y="729"/>
                    <a:pt x="429" y="729"/>
                  </a:cubicBezTo>
                  <a:cubicBezTo>
                    <a:pt x="417" y="717"/>
                    <a:pt x="429" y="717"/>
                    <a:pt x="429" y="717"/>
                  </a:cubicBezTo>
                  <a:cubicBezTo>
                    <a:pt x="429" y="717"/>
                    <a:pt x="453" y="729"/>
                    <a:pt x="465" y="729"/>
                  </a:cubicBezTo>
                  <a:cubicBezTo>
                    <a:pt x="473" y="729"/>
                    <a:pt x="481" y="735"/>
                    <a:pt x="482" y="735"/>
                  </a:cubicBezTo>
                  <a:cubicBezTo>
                    <a:pt x="482" y="735"/>
                    <a:pt x="481" y="733"/>
                    <a:pt x="477" y="729"/>
                  </a:cubicBezTo>
                  <a:cubicBezTo>
                    <a:pt x="477" y="717"/>
                    <a:pt x="465" y="705"/>
                    <a:pt x="465" y="705"/>
                  </a:cubicBezTo>
                  <a:cubicBezTo>
                    <a:pt x="465" y="705"/>
                    <a:pt x="477" y="705"/>
                    <a:pt x="465" y="694"/>
                  </a:cubicBezTo>
                  <a:cubicBezTo>
                    <a:pt x="453" y="682"/>
                    <a:pt x="465" y="670"/>
                    <a:pt x="477" y="670"/>
                  </a:cubicBezTo>
                  <a:cubicBezTo>
                    <a:pt x="489" y="670"/>
                    <a:pt x="489" y="670"/>
                    <a:pt x="501" y="682"/>
                  </a:cubicBezTo>
                  <a:cubicBezTo>
                    <a:pt x="505" y="690"/>
                    <a:pt x="507" y="692"/>
                    <a:pt x="509" y="692"/>
                  </a:cubicBezTo>
                  <a:cubicBezTo>
                    <a:pt x="513" y="692"/>
                    <a:pt x="513" y="682"/>
                    <a:pt x="513" y="682"/>
                  </a:cubicBezTo>
                  <a:cubicBezTo>
                    <a:pt x="513" y="682"/>
                    <a:pt x="536" y="682"/>
                    <a:pt x="513" y="670"/>
                  </a:cubicBezTo>
                  <a:cubicBezTo>
                    <a:pt x="501" y="658"/>
                    <a:pt x="513" y="658"/>
                    <a:pt x="513" y="658"/>
                  </a:cubicBezTo>
                  <a:cubicBezTo>
                    <a:pt x="513" y="658"/>
                    <a:pt x="501" y="646"/>
                    <a:pt x="501" y="646"/>
                  </a:cubicBezTo>
                  <a:lnTo>
                    <a:pt x="524" y="646"/>
                  </a:lnTo>
                  <a:cubicBezTo>
                    <a:pt x="501" y="622"/>
                    <a:pt x="489" y="598"/>
                    <a:pt x="465" y="574"/>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6567"/>
        <p:cNvGrpSpPr/>
        <p:nvPr/>
      </p:nvGrpSpPr>
      <p:grpSpPr>
        <a:xfrm>
          <a:off x="0" y="0"/>
          <a:ext cx="0" cy="0"/>
          <a:chOff x="0" y="0"/>
          <a:chExt cx="0" cy="0"/>
        </a:xfrm>
      </p:grpSpPr>
      <p:grpSp>
        <p:nvGrpSpPr>
          <p:cNvPr id="6568" name="Google Shape;6568;p51"/>
          <p:cNvGrpSpPr/>
          <p:nvPr/>
        </p:nvGrpSpPr>
        <p:grpSpPr>
          <a:xfrm>
            <a:off x="932400" y="955000"/>
            <a:ext cx="7279113" cy="3810325"/>
            <a:chOff x="932400" y="955000"/>
            <a:chExt cx="7279113" cy="3810325"/>
          </a:xfrm>
        </p:grpSpPr>
        <p:grpSp>
          <p:nvGrpSpPr>
            <p:cNvPr id="6569" name="Google Shape;6569;p51"/>
            <p:cNvGrpSpPr/>
            <p:nvPr/>
          </p:nvGrpSpPr>
          <p:grpSpPr>
            <a:xfrm>
              <a:off x="932487" y="3931885"/>
              <a:ext cx="7279027" cy="833440"/>
              <a:chOff x="1248972" y="3819906"/>
              <a:chExt cx="6639631" cy="1029574"/>
            </a:xfrm>
          </p:grpSpPr>
          <p:sp>
            <p:nvSpPr>
              <p:cNvPr id="6570" name="Google Shape;6570;p51"/>
              <p:cNvSpPr/>
              <p:nvPr/>
            </p:nvSpPr>
            <p:spPr>
              <a:xfrm>
                <a:off x="1248972" y="3819906"/>
                <a:ext cx="6639631" cy="1029574"/>
              </a:xfrm>
              <a:custGeom>
                <a:avLst/>
                <a:gdLst/>
                <a:ahLst/>
                <a:cxnLst/>
                <a:rect l="l" t="t" r="r" b="b"/>
                <a:pathLst>
                  <a:path w="208777" h="32374" extrusionOk="0">
                    <a:moveTo>
                      <a:pt x="0" y="1"/>
                    </a:moveTo>
                    <a:lnTo>
                      <a:pt x="0" y="32374"/>
                    </a:lnTo>
                    <a:lnTo>
                      <a:pt x="208776" y="32374"/>
                    </a:lnTo>
                    <a:lnTo>
                      <a:pt x="208776" y="1"/>
                    </a:lnTo>
                    <a:close/>
                  </a:path>
                </a:pathLst>
              </a:custGeom>
              <a:solidFill>
                <a:schemeClr val="accent2"/>
              </a:solidFill>
              <a:ln w="9525" cap="flat" cmpd="sng">
                <a:solidFill>
                  <a:schemeClr val="dk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1" name="Google Shape;6571;p51"/>
              <p:cNvSpPr/>
              <p:nvPr/>
            </p:nvSpPr>
            <p:spPr>
              <a:xfrm>
                <a:off x="7607772" y="4104674"/>
                <a:ext cx="32" cy="32"/>
              </a:xfrm>
              <a:custGeom>
                <a:avLst/>
                <a:gdLst/>
                <a:ahLst/>
                <a:cxnLst/>
                <a:rect l="l" t="t" r="r" b="b"/>
                <a:pathLst>
                  <a:path w="1" h="1" fill="none" extrusionOk="0">
                    <a:moveTo>
                      <a:pt x="1" y="0"/>
                    </a:moveTo>
                    <a:lnTo>
                      <a:pt x="1" y="0"/>
                    </a:lnTo>
                    <a:close/>
                  </a:path>
                </a:pathLst>
              </a:custGeom>
              <a:noFill/>
              <a:ln w="3875"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2" name="Google Shape;6572;p51"/>
              <p:cNvSpPr/>
              <p:nvPr/>
            </p:nvSpPr>
            <p:spPr>
              <a:xfrm>
                <a:off x="7612320" y="4262578"/>
                <a:ext cx="32" cy="32"/>
              </a:xfrm>
              <a:custGeom>
                <a:avLst/>
                <a:gdLst/>
                <a:ahLst/>
                <a:cxnLst/>
                <a:rect l="l" t="t" r="r" b="b"/>
                <a:pathLst>
                  <a:path w="1" h="1" fill="none" extrusionOk="0">
                    <a:moveTo>
                      <a:pt x="1" y="0"/>
                    </a:moveTo>
                    <a:lnTo>
                      <a:pt x="1" y="0"/>
                    </a:lnTo>
                    <a:close/>
                  </a:path>
                </a:pathLst>
              </a:custGeom>
              <a:noFill/>
              <a:ln w="3875"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3" name="Google Shape;6573;p51"/>
              <p:cNvSpPr/>
              <p:nvPr/>
            </p:nvSpPr>
            <p:spPr>
              <a:xfrm>
                <a:off x="7616868" y="4420100"/>
                <a:ext cx="32" cy="32"/>
              </a:xfrm>
              <a:custGeom>
                <a:avLst/>
                <a:gdLst/>
                <a:ahLst/>
                <a:cxnLst/>
                <a:rect l="l" t="t" r="r" b="b"/>
                <a:pathLst>
                  <a:path w="1" h="1" fill="none" extrusionOk="0">
                    <a:moveTo>
                      <a:pt x="1" y="0"/>
                    </a:moveTo>
                    <a:lnTo>
                      <a:pt x="1" y="0"/>
                    </a:lnTo>
                    <a:close/>
                  </a:path>
                </a:pathLst>
              </a:custGeom>
              <a:noFill/>
              <a:ln w="3875"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4" name="Google Shape;6574;p51"/>
              <p:cNvSpPr/>
              <p:nvPr/>
            </p:nvSpPr>
            <p:spPr>
              <a:xfrm>
                <a:off x="7621416" y="4578004"/>
                <a:ext cx="32" cy="32"/>
              </a:xfrm>
              <a:custGeom>
                <a:avLst/>
                <a:gdLst/>
                <a:ahLst/>
                <a:cxnLst/>
                <a:rect l="l" t="t" r="r" b="b"/>
                <a:pathLst>
                  <a:path w="1" h="1" fill="none" extrusionOk="0">
                    <a:moveTo>
                      <a:pt x="0" y="0"/>
                    </a:moveTo>
                    <a:lnTo>
                      <a:pt x="0" y="0"/>
                    </a:lnTo>
                    <a:close/>
                  </a:path>
                </a:pathLst>
              </a:custGeom>
              <a:noFill/>
              <a:ln w="3875"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575" name="Google Shape;6575;p51"/>
            <p:cNvSpPr/>
            <p:nvPr/>
          </p:nvSpPr>
          <p:spPr>
            <a:xfrm>
              <a:off x="2781231" y="955000"/>
              <a:ext cx="1720200" cy="1362600"/>
            </a:xfrm>
            <a:prstGeom prst="rect">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6" name="Google Shape;6576;p51"/>
            <p:cNvSpPr/>
            <p:nvPr/>
          </p:nvSpPr>
          <p:spPr>
            <a:xfrm>
              <a:off x="4630067" y="957975"/>
              <a:ext cx="1720200" cy="1362600"/>
            </a:xfrm>
            <a:prstGeom prst="rect">
              <a:avLst/>
            </a:prstGeom>
            <a:solidFill>
              <a:schemeClr val="accent3"/>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7" name="Google Shape;6577;p51"/>
            <p:cNvSpPr/>
            <p:nvPr/>
          </p:nvSpPr>
          <p:spPr>
            <a:xfrm>
              <a:off x="6491171" y="955000"/>
              <a:ext cx="1720200" cy="1362600"/>
            </a:xfrm>
            <a:prstGeom prst="rect">
              <a:avLst/>
            </a:pr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8" name="Google Shape;6578;p51"/>
            <p:cNvSpPr/>
            <p:nvPr/>
          </p:nvSpPr>
          <p:spPr>
            <a:xfrm>
              <a:off x="2785324" y="2441448"/>
              <a:ext cx="1720200" cy="1362600"/>
            </a:xfrm>
            <a:prstGeom prst="rect">
              <a:avLst/>
            </a:pr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9" name="Google Shape;6579;p51"/>
            <p:cNvSpPr/>
            <p:nvPr/>
          </p:nvSpPr>
          <p:spPr>
            <a:xfrm>
              <a:off x="4638247" y="2444423"/>
              <a:ext cx="1720200" cy="1362600"/>
            </a:xfrm>
            <a:prstGeom prst="rect">
              <a:avLst/>
            </a:pr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0" name="Google Shape;6580;p51"/>
            <p:cNvSpPr/>
            <p:nvPr/>
          </p:nvSpPr>
          <p:spPr>
            <a:xfrm>
              <a:off x="6491171" y="2441448"/>
              <a:ext cx="1720200" cy="1362600"/>
            </a:xfrm>
            <a:prstGeom prst="rect">
              <a:avLst/>
            </a:prstGeom>
            <a:solidFill>
              <a:schemeClr val="accent3"/>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1" name="Google Shape;6581;p51"/>
            <p:cNvSpPr/>
            <p:nvPr/>
          </p:nvSpPr>
          <p:spPr>
            <a:xfrm>
              <a:off x="932400" y="2441448"/>
              <a:ext cx="1720200" cy="1362600"/>
            </a:xfrm>
            <a:prstGeom prst="rect">
              <a:avLst/>
            </a:prstGeom>
            <a:solidFill>
              <a:schemeClr val="accent3"/>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2" name="Google Shape;6582;p51"/>
            <p:cNvSpPr/>
            <p:nvPr/>
          </p:nvSpPr>
          <p:spPr>
            <a:xfrm>
              <a:off x="4790756" y="3615958"/>
              <a:ext cx="1426435" cy="32"/>
            </a:xfrm>
            <a:custGeom>
              <a:avLst/>
              <a:gdLst/>
              <a:ahLst/>
              <a:cxnLst/>
              <a:rect l="l" t="t" r="r" b="b"/>
              <a:pathLst>
                <a:path w="40732" h="1" fill="none" extrusionOk="0">
                  <a:moveTo>
                    <a:pt x="0" y="1"/>
                  </a:moveTo>
                  <a:lnTo>
                    <a:pt x="40731" y="1"/>
                  </a:lnTo>
                </a:path>
              </a:pathLst>
            </a:custGeom>
            <a:noFill/>
            <a:ln w="9525" cap="rnd" cmpd="sng">
              <a:solidFill>
                <a:schemeClr val="lt1"/>
              </a:solidFill>
              <a:prstDash val="dash"/>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3" name="Google Shape;6583;p51"/>
            <p:cNvSpPr/>
            <p:nvPr/>
          </p:nvSpPr>
          <p:spPr>
            <a:xfrm>
              <a:off x="6610423" y="3039313"/>
              <a:ext cx="1426470" cy="32"/>
            </a:xfrm>
            <a:custGeom>
              <a:avLst/>
              <a:gdLst/>
              <a:ahLst/>
              <a:cxnLst/>
              <a:rect l="l" t="t" r="r" b="b"/>
              <a:pathLst>
                <a:path w="40733" h="1" fill="none" extrusionOk="0">
                  <a:moveTo>
                    <a:pt x="1" y="0"/>
                  </a:moveTo>
                  <a:lnTo>
                    <a:pt x="40732" y="0"/>
                  </a:lnTo>
                </a:path>
              </a:pathLst>
            </a:custGeom>
            <a:noFill/>
            <a:ln w="9525" cap="rnd" cmpd="sng">
              <a:solidFill>
                <a:schemeClr val="lt1"/>
              </a:solidFill>
              <a:prstDash val="dash"/>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4" name="Google Shape;6584;p51"/>
            <p:cNvSpPr/>
            <p:nvPr/>
          </p:nvSpPr>
          <p:spPr>
            <a:xfrm>
              <a:off x="6615851" y="3230897"/>
              <a:ext cx="1426435" cy="32"/>
            </a:xfrm>
            <a:custGeom>
              <a:avLst/>
              <a:gdLst/>
              <a:ahLst/>
              <a:cxnLst/>
              <a:rect l="l" t="t" r="r" b="b"/>
              <a:pathLst>
                <a:path w="40732" h="1" fill="none" extrusionOk="0">
                  <a:moveTo>
                    <a:pt x="1" y="1"/>
                  </a:moveTo>
                  <a:lnTo>
                    <a:pt x="40732" y="1"/>
                  </a:lnTo>
                </a:path>
              </a:pathLst>
            </a:custGeom>
            <a:noFill/>
            <a:ln w="9525" cap="rnd" cmpd="sng">
              <a:solidFill>
                <a:schemeClr val="lt1"/>
              </a:solidFill>
              <a:prstDash val="dash"/>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5" name="Google Shape;6585;p51"/>
            <p:cNvSpPr/>
            <p:nvPr/>
          </p:nvSpPr>
          <p:spPr>
            <a:xfrm>
              <a:off x="6620859" y="3422131"/>
              <a:ext cx="1426435" cy="32"/>
            </a:xfrm>
            <a:custGeom>
              <a:avLst/>
              <a:gdLst/>
              <a:ahLst/>
              <a:cxnLst/>
              <a:rect l="l" t="t" r="r" b="b"/>
              <a:pathLst>
                <a:path w="40732" h="1" fill="none" extrusionOk="0">
                  <a:moveTo>
                    <a:pt x="1" y="1"/>
                  </a:moveTo>
                  <a:lnTo>
                    <a:pt x="40732" y="1"/>
                  </a:lnTo>
                </a:path>
              </a:pathLst>
            </a:custGeom>
            <a:noFill/>
            <a:ln w="9525" cap="rnd" cmpd="sng">
              <a:solidFill>
                <a:schemeClr val="lt1"/>
              </a:solidFill>
              <a:prstDash val="dash"/>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6" name="Google Shape;6586;p51"/>
            <p:cNvSpPr/>
            <p:nvPr/>
          </p:nvSpPr>
          <p:spPr>
            <a:xfrm>
              <a:off x="6626288" y="3613746"/>
              <a:ext cx="1426014" cy="32"/>
            </a:xfrm>
            <a:custGeom>
              <a:avLst/>
              <a:gdLst/>
              <a:ahLst/>
              <a:cxnLst/>
              <a:rect l="l" t="t" r="r" b="b"/>
              <a:pathLst>
                <a:path w="40720" h="1" fill="none" extrusionOk="0">
                  <a:moveTo>
                    <a:pt x="0" y="0"/>
                  </a:moveTo>
                  <a:lnTo>
                    <a:pt x="40720" y="0"/>
                  </a:lnTo>
                </a:path>
              </a:pathLst>
            </a:custGeom>
            <a:noFill/>
            <a:ln w="9525" cap="rnd" cmpd="sng">
              <a:solidFill>
                <a:schemeClr val="lt1"/>
              </a:solidFill>
              <a:prstDash val="dash"/>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7" name="Google Shape;6587;p51"/>
            <p:cNvSpPr/>
            <p:nvPr/>
          </p:nvSpPr>
          <p:spPr>
            <a:xfrm>
              <a:off x="1065863" y="3041525"/>
              <a:ext cx="1426435" cy="32"/>
            </a:xfrm>
            <a:custGeom>
              <a:avLst/>
              <a:gdLst/>
              <a:ahLst/>
              <a:cxnLst/>
              <a:rect l="l" t="t" r="r" b="b"/>
              <a:pathLst>
                <a:path w="40732" h="1" fill="none" extrusionOk="0">
                  <a:moveTo>
                    <a:pt x="0" y="1"/>
                  </a:moveTo>
                  <a:lnTo>
                    <a:pt x="40732" y="1"/>
                  </a:lnTo>
                </a:path>
              </a:pathLst>
            </a:custGeom>
            <a:noFill/>
            <a:ln w="9525" cap="rnd" cmpd="sng">
              <a:solidFill>
                <a:schemeClr val="lt1"/>
              </a:solidFill>
              <a:prstDash val="dash"/>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8" name="Google Shape;6588;p51"/>
            <p:cNvSpPr/>
            <p:nvPr/>
          </p:nvSpPr>
          <p:spPr>
            <a:xfrm>
              <a:off x="1071291" y="3232759"/>
              <a:ext cx="1426014" cy="32"/>
            </a:xfrm>
            <a:custGeom>
              <a:avLst/>
              <a:gdLst/>
              <a:ahLst/>
              <a:cxnLst/>
              <a:rect l="l" t="t" r="r" b="b"/>
              <a:pathLst>
                <a:path w="40720" h="1" fill="none" extrusionOk="0">
                  <a:moveTo>
                    <a:pt x="0" y="1"/>
                  </a:moveTo>
                  <a:lnTo>
                    <a:pt x="40720" y="1"/>
                  </a:lnTo>
                </a:path>
              </a:pathLst>
            </a:custGeom>
            <a:noFill/>
            <a:ln w="9525" cap="rnd" cmpd="sng">
              <a:solidFill>
                <a:schemeClr val="lt1"/>
              </a:solidFill>
              <a:prstDash val="dash"/>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9" name="Google Shape;6589;p51"/>
            <p:cNvSpPr/>
            <p:nvPr/>
          </p:nvSpPr>
          <p:spPr>
            <a:xfrm>
              <a:off x="1076300" y="3424374"/>
              <a:ext cx="1426435" cy="32"/>
            </a:xfrm>
            <a:custGeom>
              <a:avLst/>
              <a:gdLst/>
              <a:ahLst/>
              <a:cxnLst/>
              <a:rect l="l" t="t" r="r" b="b"/>
              <a:pathLst>
                <a:path w="40732" h="1" fill="none" extrusionOk="0">
                  <a:moveTo>
                    <a:pt x="0" y="0"/>
                  </a:moveTo>
                  <a:lnTo>
                    <a:pt x="40731" y="0"/>
                  </a:lnTo>
                </a:path>
              </a:pathLst>
            </a:custGeom>
            <a:noFill/>
            <a:ln w="9525" cap="rnd" cmpd="sng">
              <a:solidFill>
                <a:schemeClr val="lt1"/>
              </a:solidFill>
              <a:prstDash val="dash"/>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0" name="Google Shape;6590;p51"/>
            <p:cNvSpPr/>
            <p:nvPr/>
          </p:nvSpPr>
          <p:spPr>
            <a:xfrm>
              <a:off x="1081693" y="3615958"/>
              <a:ext cx="1426049" cy="32"/>
            </a:xfrm>
            <a:custGeom>
              <a:avLst/>
              <a:gdLst/>
              <a:ahLst/>
              <a:cxnLst/>
              <a:rect l="l" t="t" r="r" b="b"/>
              <a:pathLst>
                <a:path w="40721" h="1" fill="none" extrusionOk="0">
                  <a:moveTo>
                    <a:pt x="1" y="1"/>
                  </a:moveTo>
                  <a:lnTo>
                    <a:pt x="40720" y="1"/>
                  </a:lnTo>
                </a:path>
              </a:pathLst>
            </a:custGeom>
            <a:noFill/>
            <a:ln w="9525" cap="rnd" cmpd="sng">
              <a:solidFill>
                <a:schemeClr val="lt1"/>
              </a:solidFill>
              <a:prstDash val="dash"/>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1" name="Google Shape;6591;p51"/>
            <p:cNvSpPr/>
            <p:nvPr/>
          </p:nvSpPr>
          <p:spPr>
            <a:xfrm>
              <a:off x="2932249" y="3041525"/>
              <a:ext cx="1426049" cy="32"/>
            </a:xfrm>
            <a:custGeom>
              <a:avLst/>
              <a:gdLst/>
              <a:ahLst/>
              <a:cxnLst/>
              <a:rect l="l" t="t" r="r" b="b"/>
              <a:pathLst>
                <a:path w="40721" h="1" fill="none" extrusionOk="0">
                  <a:moveTo>
                    <a:pt x="1" y="1"/>
                  </a:moveTo>
                  <a:lnTo>
                    <a:pt x="40720" y="1"/>
                  </a:lnTo>
                </a:path>
              </a:pathLst>
            </a:custGeom>
            <a:noFill/>
            <a:ln w="9525" cap="rnd" cmpd="sng">
              <a:solidFill>
                <a:schemeClr val="lt1"/>
              </a:solidFill>
              <a:prstDash val="dash"/>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2" name="Google Shape;6592;p51"/>
            <p:cNvSpPr/>
            <p:nvPr/>
          </p:nvSpPr>
          <p:spPr>
            <a:xfrm>
              <a:off x="2937258" y="3232759"/>
              <a:ext cx="1426435" cy="32"/>
            </a:xfrm>
            <a:custGeom>
              <a:avLst/>
              <a:gdLst/>
              <a:ahLst/>
              <a:cxnLst/>
              <a:rect l="l" t="t" r="r" b="b"/>
              <a:pathLst>
                <a:path w="40732" h="1" fill="none" extrusionOk="0">
                  <a:moveTo>
                    <a:pt x="1" y="1"/>
                  </a:moveTo>
                  <a:lnTo>
                    <a:pt x="40732" y="1"/>
                  </a:lnTo>
                </a:path>
              </a:pathLst>
            </a:custGeom>
            <a:noFill/>
            <a:ln w="9525" cap="rnd" cmpd="sng">
              <a:solidFill>
                <a:schemeClr val="lt1"/>
              </a:solidFill>
              <a:prstDash val="dash"/>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3" name="Google Shape;6593;p51"/>
            <p:cNvSpPr/>
            <p:nvPr/>
          </p:nvSpPr>
          <p:spPr>
            <a:xfrm>
              <a:off x="2942686" y="3424374"/>
              <a:ext cx="1426014" cy="32"/>
            </a:xfrm>
            <a:custGeom>
              <a:avLst/>
              <a:gdLst/>
              <a:ahLst/>
              <a:cxnLst/>
              <a:rect l="l" t="t" r="r" b="b"/>
              <a:pathLst>
                <a:path w="40720" h="1" fill="none" extrusionOk="0">
                  <a:moveTo>
                    <a:pt x="1" y="0"/>
                  </a:moveTo>
                  <a:lnTo>
                    <a:pt x="40720" y="0"/>
                  </a:lnTo>
                </a:path>
              </a:pathLst>
            </a:custGeom>
            <a:noFill/>
            <a:ln w="9525" cap="rnd" cmpd="sng">
              <a:solidFill>
                <a:schemeClr val="lt1"/>
              </a:solidFill>
              <a:prstDash val="dash"/>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4" name="Google Shape;6594;p51"/>
            <p:cNvSpPr/>
            <p:nvPr/>
          </p:nvSpPr>
          <p:spPr>
            <a:xfrm>
              <a:off x="2947694" y="3615958"/>
              <a:ext cx="1426435" cy="32"/>
            </a:xfrm>
            <a:custGeom>
              <a:avLst/>
              <a:gdLst/>
              <a:ahLst/>
              <a:cxnLst/>
              <a:rect l="l" t="t" r="r" b="b"/>
              <a:pathLst>
                <a:path w="40732" h="1" fill="none" extrusionOk="0">
                  <a:moveTo>
                    <a:pt x="0" y="1"/>
                  </a:moveTo>
                  <a:lnTo>
                    <a:pt x="40732" y="1"/>
                  </a:lnTo>
                </a:path>
              </a:pathLst>
            </a:custGeom>
            <a:noFill/>
            <a:ln w="9525" cap="rnd" cmpd="sng">
              <a:solidFill>
                <a:schemeClr val="lt1"/>
              </a:solidFill>
              <a:prstDash val="dash"/>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5" name="Google Shape;6595;p51"/>
            <p:cNvSpPr/>
            <p:nvPr/>
          </p:nvSpPr>
          <p:spPr>
            <a:xfrm>
              <a:off x="4774891" y="3041525"/>
              <a:ext cx="1426435" cy="32"/>
            </a:xfrm>
            <a:custGeom>
              <a:avLst/>
              <a:gdLst/>
              <a:ahLst/>
              <a:cxnLst/>
              <a:rect l="l" t="t" r="r" b="b"/>
              <a:pathLst>
                <a:path w="40732" h="1" fill="none" extrusionOk="0">
                  <a:moveTo>
                    <a:pt x="1" y="1"/>
                  </a:moveTo>
                  <a:lnTo>
                    <a:pt x="40732" y="1"/>
                  </a:lnTo>
                </a:path>
              </a:pathLst>
            </a:custGeom>
            <a:noFill/>
            <a:ln w="9525" cap="rnd" cmpd="sng">
              <a:solidFill>
                <a:schemeClr val="lt1"/>
              </a:solidFill>
              <a:prstDash val="dash"/>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6" name="Google Shape;6596;p51"/>
            <p:cNvSpPr/>
            <p:nvPr/>
          </p:nvSpPr>
          <p:spPr>
            <a:xfrm>
              <a:off x="4780319" y="3232759"/>
              <a:ext cx="1426435" cy="32"/>
            </a:xfrm>
            <a:custGeom>
              <a:avLst/>
              <a:gdLst/>
              <a:ahLst/>
              <a:cxnLst/>
              <a:rect l="l" t="t" r="r" b="b"/>
              <a:pathLst>
                <a:path w="40732" h="1" fill="none" extrusionOk="0">
                  <a:moveTo>
                    <a:pt x="0" y="1"/>
                  </a:moveTo>
                  <a:lnTo>
                    <a:pt x="40732" y="1"/>
                  </a:lnTo>
                </a:path>
              </a:pathLst>
            </a:custGeom>
            <a:noFill/>
            <a:ln w="9525" cap="rnd" cmpd="sng">
              <a:solidFill>
                <a:schemeClr val="lt1"/>
              </a:solidFill>
              <a:prstDash val="dash"/>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7" name="Google Shape;6597;p51"/>
            <p:cNvSpPr/>
            <p:nvPr/>
          </p:nvSpPr>
          <p:spPr>
            <a:xfrm>
              <a:off x="4785327" y="3424374"/>
              <a:ext cx="1426435" cy="32"/>
            </a:xfrm>
            <a:custGeom>
              <a:avLst/>
              <a:gdLst/>
              <a:ahLst/>
              <a:cxnLst/>
              <a:rect l="l" t="t" r="r" b="b"/>
              <a:pathLst>
                <a:path w="40732" h="1" fill="none" extrusionOk="0">
                  <a:moveTo>
                    <a:pt x="0" y="0"/>
                  </a:moveTo>
                  <a:lnTo>
                    <a:pt x="40732" y="0"/>
                  </a:lnTo>
                </a:path>
              </a:pathLst>
            </a:custGeom>
            <a:noFill/>
            <a:ln w="9525" cap="rnd" cmpd="sng">
              <a:solidFill>
                <a:schemeClr val="lt1"/>
              </a:solidFill>
              <a:prstDash val="dash"/>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8" name="Google Shape;6598;p51"/>
            <p:cNvSpPr/>
            <p:nvPr/>
          </p:nvSpPr>
          <p:spPr>
            <a:xfrm>
              <a:off x="2933090" y="1554071"/>
              <a:ext cx="1426855" cy="32"/>
            </a:xfrm>
            <a:custGeom>
              <a:avLst/>
              <a:gdLst/>
              <a:ahLst/>
              <a:cxnLst/>
              <a:rect l="l" t="t" r="r" b="b"/>
              <a:pathLst>
                <a:path w="40744" h="1" fill="none" extrusionOk="0">
                  <a:moveTo>
                    <a:pt x="1" y="0"/>
                  </a:moveTo>
                  <a:lnTo>
                    <a:pt x="40744" y="0"/>
                  </a:lnTo>
                </a:path>
              </a:pathLst>
            </a:custGeom>
            <a:noFill/>
            <a:ln w="9525" cap="rnd" cmpd="sng">
              <a:solidFill>
                <a:schemeClr val="lt1"/>
              </a:solidFill>
              <a:prstDash val="dash"/>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9" name="Google Shape;6599;p51"/>
            <p:cNvSpPr/>
            <p:nvPr/>
          </p:nvSpPr>
          <p:spPr>
            <a:xfrm>
              <a:off x="2938518" y="1745655"/>
              <a:ext cx="1426435" cy="32"/>
            </a:xfrm>
            <a:custGeom>
              <a:avLst/>
              <a:gdLst/>
              <a:ahLst/>
              <a:cxnLst/>
              <a:rect l="l" t="t" r="r" b="b"/>
              <a:pathLst>
                <a:path w="40732" h="1" fill="none" extrusionOk="0">
                  <a:moveTo>
                    <a:pt x="0" y="1"/>
                  </a:moveTo>
                  <a:lnTo>
                    <a:pt x="40732" y="1"/>
                  </a:lnTo>
                </a:path>
              </a:pathLst>
            </a:custGeom>
            <a:noFill/>
            <a:ln w="9525" cap="rnd" cmpd="sng">
              <a:solidFill>
                <a:schemeClr val="lt1"/>
              </a:solidFill>
              <a:prstDash val="dash"/>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0" name="Google Shape;6600;p51"/>
            <p:cNvSpPr/>
            <p:nvPr/>
          </p:nvSpPr>
          <p:spPr>
            <a:xfrm>
              <a:off x="2943526" y="1936889"/>
              <a:ext cx="1426855" cy="32"/>
            </a:xfrm>
            <a:custGeom>
              <a:avLst/>
              <a:gdLst/>
              <a:ahLst/>
              <a:cxnLst/>
              <a:rect l="l" t="t" r="r" b="b"/>
              <a:pathLst>
                <a:path w="40744" h="1" fill="none" extrusionOk="0">
                  <a:moveTo>
                    <a:pt x="0" y="1"/>
                  </a:moveTo>
                  <a:lnTo>
                    <a:pt x="40744" y="1"/>
                  </a:lnTo>
                </a:path>
              </a:pathLst>
            </a:custGeom>
            <a:noFill/>
            <a:ln w="9525" cap="rnd" cmpd="sng">
              <a:solidFill>
                <a:schemeClr val="lt1"/>
              </a:solidFill>
              <a:prstDash val="dash"/>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1" name="Google Shape;6601;p51"/>
            <p:cNvSpPr/>
            <p:nvPr/>
          </p:nvSpPr>
          <p:spPr>
            <a:xfrm>
              <a:off x="2948955" y="2128505"/>
              <a:ext cx="1426435" cy="32"/>
            </a:xfrm>
            <a:custGeom>
              <a:avLst/>
              <a:gdLst/>
              <a:ahLst/>
              <a:cxnLst/>
              <a:rect l="l" t="t" r="r" b="b"/>
              <a:pathLst>
                <a:path w="40732" h="1" fill="none" extrusionOk="0">
                  <a:moveTo>
                    <a:pt x="0" y="0"/>
                  </a:moveTo>
                  <a:lnTo>
                    <a:pt x="40731" y="0"/>
                  </a:lnTo>
                </a:path>
              </a:pathLst>
            </a:custGeom>
            <a:noFill/>
            <a:ln w="9525" cap="rnd" cmpd="sng">
              <a:solidFill>
                <a:schemeClr val="lt1"/>
              </a:solidFill>
              <a:prstDash val="dash"/>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2" name="Google Shape;6602;p51"/>
            <p:cNvSpPr/>
            <p:nvPr/>
          </p:nvSpPr>
          <p:spPr>
            <a:xfrm>
              <a:off x="4777412" y="1554071"/>
              <a:ext cx="1426435" cy="32"/>
            </a:xfrm>
            <a:custGeom>
              <a:avLst/>
              <a:gdLst/>
              <a:ahLst/>
              <a:cxnLst/>
              <a:rect l="l" t="t" r="r" b="b"/>
              <a:pathLst>
                <a:path w="40732" h="1" fill="none" extrusionOk="0">
                  <a:moveTo>
                    <a:pt x="0" y="0"/>
                  </a:moveTo>
                  <a:lnTo>
                    <a:pt x="40731" y="0"/>
                  </a:lnTo>
                </a:path>
              </a:pathLst>
            </a:custGeom>
            <a:noFill/>
            <a:ln w="9525" cap="rnd" cmpd="sng">
              <a:solidFill>
                <a:schemeClr val="lt1"/>
              </a:solidFill>
              <a:prstDash val="dash"/>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3" name="Google Shape;6603;p51"/>
            <p:cNvSpPr/>
            <p:nvPr/>
          </p:nvSpPr>
          <p:spPr>
            <a:xfrm>
              <a:off x="4782806" y="1745655"/>
              <a:ext cx="1426470" cy="32"/>
            </a:xfrm>
            <a:custGeom>
              <a:avLst/>
              <a:gdLst/>
              <a:ahLst/>
              <a:cxnLst/>
              <a:rect l="l" t="t" r="r" b="b"/>
              <a:pathLst>
                <a:path w="40733" h="1" fill="none" extrusionOk="0">
                  <a:moveTo>
                    <a:pt x="1" y="1"/>
                  </a:moveTo>
                  <a:lnTo>
                    <a:pt x="40732" y="1"/>
                  </a:lnTo>
                </a:path>
              </a:pathLst>
            </a:custGeom>
            <a:noFill/>
            <a:ln w="9525" cap="rnd" cmpd="sng">
              <a:solidFill>
                <a:schemeClr val="lt1"/>
              </a:solidFill>
              <a:prstDash val="dash"/>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4" name="Google Shape;6604;p51"/>
            <p:cNvSpPr/>
            <p:nvPr/>
          </p:nvSpPr>
          <p:spPr>
            <a:xfrm>
              <a:off x="4787814" y="1936889"/>
              <a:ext cx="1426435" cy="32"/>
            </a:xfrm>
            <a:custGeom>
              <a:avLst/>
              <a:gdLst/>
              <a:ahLst/>
              <a:cxnLst/>
              <a:rect l="l" t="t" r="r" b="b"/>
              <a:pathLst>
                <a:path w="40732" h="1" fill="none" extrusionOk="0">
                  <a:moveTo>
                    <a:pt x="1" y="1"/>
                  </a:moveTo>
                  <a:lnTo>
                    <a:pt x="40732" y="1"/>
                  </a:lnTo>
                </a:path>
              </a:pathLst>
            </a:custGeom>
            <a:noFill/>
            <a:ln w="9525" cap="rnd" cmpd="sng">
              <a:solidFill>
                <a:schemeClr val="lt1"/>
              </a:solidFill>
              <a:prstDash val="dash"/>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5" name="Google Shape;6605;p51"/>
            <p:cNvSpPr/>
            <p:nvPr/>
          </p:nvSpPr>
          <p:spPr>
            <a:xfrm>
              <a:off x="4793242" y="2128505"/>
              <a:ext cx="1426435" cy="32"/>
            </a:xfrm>
            <a:custGeom>
              <a:avLst/>
              <a:gdLst/>
              <a:ahLst/>
              <a:cxnLst/>
              <a:rect l="l" t="t" r="r" b="b"/>
              <a:pathLst>
                <a:path w="40732" h="1" fill="none" extrusionOk="0">
                  <a:moveTo>
                    <a:pt x="0" y="0"/>
                  </a:moveTo>
                  <a:lnTo>
                    <a:pt x="40732" y="0"/>
                  </a:lnTo>
                </a:path>
              </a:pathLst>
            </a:custGeom>
            <a:noFill/>
            <a:ln w="9525" cap="rnd" cmpd="sng">
              <a:solidFill>
                <a:schemeClr val="lt1"/>
              </a:solidFill>
              <a:prstDash val="dash"/>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6" name="Google Shape;6606;p51"/>
            <p:cNvSpPr/>
            <p:nvPr/>
          </p:nvSpPr>
          <p:spPr>
            <a:xfrm>
              <a:off x="6630876" y="1554071"/>
              <a:ext cx="1426435" cy="32"/>
            </a:xfrm>
            <a:custGeom>
              <a:avLst/>
              <a:gdLst/>
              <a:ahLst/>
              <a:cxnLst/>
              <a:rect l="l" t="t" r="r" b="b"/>
              <a:pathLst>
                <a:path w="40732" h="1" fill="none" extrusionOk="0">
                  <a:moveTo>
                    <a:pt x="0" y="0"/>
                  </a:moveTo>
                  <a:lnTo>
                    <a:pt x="40732" y="0"/>
                  </a:lnTo>
                </a:path>
              </a:pathLst>
            </a:custGeom>
            <a:noFill/>
            <a:ln w="9525" cap="rnd" cmpd="sng">
              <a:solidFill>
                <a:schemeClr val="lt1"/>
              </a:solidFill>
              <a:prstDash val="dash"/>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7" name="Google Shape;6607;p51"/>
            <p:cNvSpPr/>
            <p:nvPr/>
          </p:nvSpPr>
          <p:spPr>
            <a:xfrm>
              <a:off x="6636304" y="1745655"/>
              <a:ext cx="1426014" cy="32"/>
            </a:xfrm>
            <a:custGeom>
              <a:avLst/>
              <a:gdLst/>
              <a:ahLst/>
              <a:cxnLst/>
              <a:rect l="l" t="t" r="r" b="b"/>
              <a:pathLst>
                <a:path w="40720" h="1" fill="none" extrusionOk="0">
                  <a:moveTo>
                    <a:pt x="0" y="1"/>
                  </a:moveTo>
                  <a:lnTo>
                    <a:pt x="40719" y="1"/>
                  </a:lnTo>
                </a:path>
              </a:pathLst>
            </a:custGeom>
            <a:noFill/>
            <a:ln w="9525" cap="rnd" cmpd="sng">
              <a:solidFill>
                <a:schemeClr val="lt1"/>
              </a:solidFill>
              <a:prstDash val="dash"/>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8" name="Google Shape;6608;p51"/>
            <p:cNvSpPr/>
            <p:nvPr/>
          </p:nvSpPr>
          <p:spPr>
            <a:xfrm>
              <a:off x="6641277" y="1936889"/>
              <a:ext cx="1426470" cy="32"/>
            </a:xfrm>
            <a:custGeom>
              <a:avLst/>
              <a:gdLst/>
              <a:ahLst/>
              <a:cxnLst/>
              <a:rect l="l" t="t" r="r" b="b"/>
              <a:pathLst>
                <a:path w="40733" h="1" fill="none" extrusionOk="0">
                  <a:moveTo>
                    <a:pt x="1" y="1"/>
                  </a:moveTo>
                  <a:lnTo>
                    <a:pt x="40732" y="1"/>
                  </a:lnTo>
                </a:path>
              </a:pathLst>
            </a:custGeom>
            <a:noFill/>
            <a:ln w="9525" cap="rnd" cmpd="sng">
              <a:solidFill>
                <a:schemeClr val="lt1"/>
              </a:solidFill>
              <a:prstDash val="dash"/>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9" name="Google Shape;6609;p51"/>
            <p:cNvSpPr/>
            <p:nvPr/>
          </p:nvSpPr>
          <p:spPr>
            <a:xfrm>
              <a:off x="6646285" y="2128505"/>
              <a:ext cx="1426470" cy="32"/>
            </a:xfrm>
            <a:custGeom>
              <a:avLst/>
              <a:gdLst/>
              <a:ahLst/>
              <a:cxnLst/>
              <a:rect l="l" t="t" r="r" b="b"/>
              <a:pathLst>
                <a:path w="40733" h="1" fill="none" extrusionOk="0">
                  <a:moveTo>
                    <a:pt x="1" y="0"/>
                  </a:moveTo>
                  <a:lnTo>
                    <a:pt x="40732" y="0"/>
                  </a:lnTo>
                </a:path>
              </a:pathLst>
            </a:custGeom>
            <a:noFill/>
            <a:ln w="9525" cap="rnd" cmpd="sng">
              <a:solidFill>
                <a:schemeClr val="lt1"/>
              </a:solidFill>
              <a:prstDash val="dash"/>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0" name="Google Shape;6610;p51"/>
            <p:cNvSpPr/>
            <p:nvPr/>
          </p:nvSpPr>
          <p:spPr>
            <a:xfrm>
              <a:off x="1604729" y="4347175"/>
              <a:ext cx="6227717" cy="32"/>
            </a:xfrm>
            <a:custGeom>
              <a:avLst/>
              <a:gdLst/>
              <a:ahLst/>
              <a:cxnLst/>
              <a:rect l="l" t="t" r="r" b="b"/>
              <a:pathLst>
                <a:path w="40720" h="1" fill="none" extrusionOk="0">
                  <a:moveTo>
                    <a:pt x="0" y="1"/>
                  </a:moveTo>
                  <a:lnTo>
                    <a:pt x="40720" y="1"/>
                  </a:lnTo>
                </a:path>
              </a:pathLst>
            </a:custGeom>
            <a:noFill/>
            <a:ln w="9525" cap="rnd" cmpd="sng">
              <a:solidFill>
                <a:schemeClr val="lt1"/>
              </a:solidFill>
              <a:prstDash val="dash"/>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1" name="Google Shape;6611;p51"/>
            <p:cNvSpPr/>
            <p:nvPr/>
          </p:nvSpPr>
          <p:spPr>
            <a:xfrm>
              <a:off x="1604729" y="4538793"/>
              <a:ext cx="6229552" cy="32"/>
            </a:xfrm>
            <a:custGeom>
              <a:avLst/>
              <a:gdLst/>
              <a:ahLst/>
              <a:cxnLst/>
              <a:rect l="l" t="t" r="r" b="b"/>
              <a:pathLst>
                <a:path w="40732" h="1" fill="none" extrusionOk="0">
                  <a:moveTo>
                    <a:pt x="0" y="0"/>
                  </a:moveTo>
                  <a:lnTo>
                    <a:pt x="40731" y="0"/>
                  </a:lnTo>
                </a:path>
              </a:pathLst>
            </a:custGeom>
            <a:noFill/>
            <a:ln w="9525" cap="rnd" cmpd="sng">
              <a:solidFill>
                <a:schemeClr val="lt1"/>
              </a:solidFill>
              <a:prstDash val="dash"/>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612" name="Google Shape;6612;p51"/>
          <p:cNvSpPr txBox="1">
            <a:spLocks noGrp="1"/>
          </p:cNvSpPr>
          <p:nvPr>
            <p:ph type="title"/>
          </p:nvPr>
        </p:nvSpPr>
        <p:spPr>
          <a:xfrm>
            <a:off x="720000" y="331200"/>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MY WEEKLY PLANNER</a:t>
            </a:r>
            <a:endParaRPr/>
          </a:p>
        </p:txBody>
      </p:sp>
      <p:sp>
        <p:nvSpPr>
          <p:cNvPr id="6613" name="Google Shape;6613;p51"/>
          <p:cNvSpPr/>
          <p:nvPr/>
        </p:nvSpPr>
        <p:spPr>
          <a:xfrm>
            <a:off x="540107" y="581621"/>
            <a:ext cx="32" cy="32"/>
          </a:xfrm>
          <a:custGeom>
            <a:avLst/>
            <a:gdLst/>
            <a:ahLst/>
            <a:cxnLst/>
            <a:rect l="l" t="t" r="r" b="b"/>
            <a:pathLst>
              <a:path w="1" h="1" fill="none" extrusionOk="0">
                <a:moveTo>
                  <a:pt x="1" y="1"/>
                </a:moveTo>
                <a:lnTo>
                  <a:pt x="1" y="1"/>
                </a:lnTo>
                <a:close/>
              </a:path>
            </a:pathLst>
          </a:custGeom>
          <a:noFill/>
          <a:ln w="3875" cap="rnd" cmpd="sng">
            <a:solidFill>
              <a:srgbClr val="16183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4" name="Google Shape;6614;p51"/>
          <p:cNvSpPr/>
          <p:nvPr/>
        </p:nvSpPr>
        <p:spPr>
          <a:xfrm>
            <a:off x="2033530" y="581621"/>
            <a:ext cx="32" cy="32"/>
          </a:xfrm>
          <a:custGeom>
            <a:avLst/>
            <a:gdLst/>
            <a:ahLst/>
            <a:cxnLst/>
            <a:rect l="l" t="t" r="r" b="b"/>
            <a:pathLst>
              <a:path w="1" h="1" fill="none" extrusionOk="0">
                <a:moveTo>
                  <a:pt x="1" y="1"/>
                </a:moveTo>
                <a:lnTo>
                  <a:pt x="1" y="1"/>
                </a:lnTo>
                <a:close/>
              </a:path>
            </a:pathLst>
          </a:custGeom>
          <a:noFill/>
          <a:ln w="3875" cap="rnd" cmpd="sng">
            <a:solidFill>
              <a:srgbClr val="16183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5" name="Google Shape;6615;p51"/>
          <p:cNvSpPr/>
          <p:nvPr/>
        </p:nvSpPr>
        <p:spPr>
          <a:xfrm>
            <a:off x="7927365" y="1077308"/>
            <a:ext cx="32" cy="32"/>
          </a:xfrm>
          <a:custGeom>
            <a:avLst/>
            <a:gdLst/>
            <a:ahLst/>
            <a:cxnLst/>
            <a:rect l="l" t="t" r="r" b="b"/>
            <a:pathLst>
              <a:path w="1" h="1" fill="none" extrusionOk="0">
                <a:moveTo>
                  <a:pt x="1" y="0"/>
                </a:moveTo>
                <a:lnTo>
                  <a:pt x="1" y="0"/>
                </a:lnTo>
                <a:close/>
              </a:path>
            </a:pathLst>
          </a:custGeom>
          <a:noFill/>
          <a:ln w="3875" cap="rnd" cmpd="sng">
            <a:solidFill>
              <a:srgbClr val="16183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6" name="Google Shape;6616;p51"/>
          <p:cNvSpPr/>
          <p:nvPr/>
        </p:nvSpPr>
        <p:spPr>
          <a:xfrm>
            <a:off x="1592873" y="4104664"/>
            <a:ext cx="35" cy="32"/>
          </a:xfrm>
          <a:custGeom>
            <a:avLst/>
            <a:gdLst/>
            <a:ahLst/>
            <a:cxnLst/>
            <a:rect l="l" t="t" r="r" b="b"/>
            <a:pathLst>
              <a:path w="1" h="1" fill="none" extrusionOk="0">
                <a:moveTo>
                  <a:pt x="1" y="0"/>
                </a:moveTo>
                <a:lnTo>
                  <a:pt x="1" y="0"/>
                </a:lnTo>
                <a:close/>
              </a:path>
            </a:pathLst>
          </a:custGeom>
          <a:noFill/>
          <a:ln w="3875"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7" name="Google Shape;6617;p51"/>
          <p:cNvSpPr/>
          <p:nvPr/>
        </p:nvSpPr>
        <p:spPr>
          <a:xfrm>
            <a:off x="1597881" y="4262567"/>
            <a:ext cx="35" cy="32"/>
          </a:xfrm>
          <a:custGeom>
            <a:avLst/>
            <a:gdLst/>
            <a:ahLst/>
            <a:cxnLst/>
            <a:rect l="l" t="t" r="r" b="b"/>
            <a:pathLst>
              <a:path w="1" h="1" fill="none" extrusionOk="0">
                <a:moveTo>
                  <a:pt x="1" y="0"/>
                </a:moveTo>
                <a:lnTo>
                  <a:pt x="1" y="0"/>
                </a:lnTo>
                <a:close/>
              </a:path>
            </a:pathLst>
          </a:custGeom>
          <a:noFill/>
          <a:ln w="3875"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8" name="Google Shape;6618;p51"/>
          <p:cNvSpPr/>
          <p:nvPr/>
        </p:nvSpPr>
        <p:spPr>
          <a:xfrm>
            <a:off x="1602889" y="4420089"/>
            <a:ext cx="35" cy="32"/>
          </a:xfrm>
          <a:custGeom>
            <a:avLst/>
            <a:gdLst/>
            <a:ahLst/>
            <a:cxnLst/>
            <a:rect l="l" t="t" r="r" b="b"/>
            <a:pathLst>
              <a:path w="1" h="1" fill="none" extrusionOk="0">
                <a:moveTo>
                  <a:pt x="1" y="0"/>
                </a:moveTo>
                <a:lnTo>
                  <a:pt x="1" y="0"/>
                </a:lnTo>
                <a:close/>
              </a:path>
            </a:pathLst>
          </a:custGeom>
          <a:noFill/>
          <a:ln w="3875"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9" name="Google Shape;6619;p51"/>
          <p:cNvSpPr/>
          <p:nvPr/>
        </p:nvSpPr>
        <p:spPr>
          <a:xfrm>
            <a:off x="1607897" y="4577992"/>
            <a:ext cx="35" cy="32"/>
          </a:xfrm>
          <a:custGeom>
            <a:avLst/>
            <a:gdLst/>
            <a:ahLst/>
            <a:cxnLst/>
            <a:rect l="l" t="t" r="r" b="b"/>
            <a:pathLst>
              <a:path w="1" h="1" fill="none" extrusionOk="0">
                <a:moveTo>
                  <a:pt x="1" y="0"/>
                </a:moveTo>
                <a:lnTo>
                  <a:pt x="1" y="0"/>
                </a:lnTo>
                <a:close/>
              </a:path>
            </a:pathLst>
          </a:custGeom>
          <a:noFill/>
          <a:ln w="3875"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620" name="Google Shape;6620;p51"/>
          <p:cNvGrpSpPr/>
          <p:nvPr/>
        </p:nvGrpSpPr>
        <p:grpSpPr>
          <a:xfrm>
            <a:off x="1058946" y="1302873"/>
            <a:ext cx="1442393" cy="765593"/>
            <a:chOff x="1058946" y="1302873"/>
            <a:chExt cx="1442393" cy="765593"/>
          </a:xfrm>
        </p:grpSpPr>
        <p:grpSp>
          <p:nvGrpSpPr>
            <p:cNvPr id="6621" name="Google Shape;6621;p51"/>
            <p:cNvGrpSpPr/>
            <p:nvPr/>
          </p:nvGrpSpPr>
          <p:grpSpPr>
            <a:xfrm>
              <a:off x="1059003" y="1494001"/>
              <a:ext cx="1442337" cy="574465"/>
              <a:chOff x="3080529" y="1491929"/>
              <a:chExt cx="1309786" cy="574465"/>
            </a:xfrm>
          </p:grpSpPr>
          <p:sp>
            <p:nvSpPr>
              <p:cNvPr id="6622" name="Google Shape;6622;p51"/>
              <p:cNvSpPr/>
              <p:nvPr/>
            </p:nvSpPr>
            <p:spPr>
              <a:xfrm>
                <a:off x="3080529" y="1491929"/>
                <a:ext cx="1295761" cy="32"/>
              </a:xfrm>
              <a:custGeom>
                <a:avLst/>
                <a:gdLst/>
                <a:ahLst/>
                <a:cxnLst/>
                <a:rect l="l" t="t" r="r" b="b"/>
                <a:pathLst>
                  <a:path w="40744" h="1" fill="none" extrusionOk="0">
                    <a:moveTo>
                      <a:pt x="1" y="0"/>
                    </a:moveTo>
                    <a:lnTo>
                      <a:pt x="40744" y="0"/>
                    </a:lnTo>
                  </a:path>
                </a:pathLst>
              </a:custGeom>
              <a:noFill/>
              <a:ln w="9525" cap="rnd" cmpd="sng">
                <a:solidFill>
                  <a:schemeClr val="dk2"/>
                </a:solidFill>
                <a:prstDash val="dash"/>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3" name="Google Shape;6623;p51"/>
              <p:cNvSpPr/>
              <p:nvPr/>
            </p:nvSpPr>
            <p:spPr>
              <a:xfrm>
                <a:off x="3090006" y="1874747"/>
                <a:ext cx="1295761" cy="32"/>
              </a:xfrm>
              <a:custGeom>
                <a:avLst/>
                <a:gdLst/>
                <a:ahLst/>
                <a:cxnLst/>
                <a:rect l="l" t="t" r="r" b="b"/>
                <a:pathLst>
                  <a:path w="40744" h="1" fill="none" extrusionOk="0">
                    <a:moveTo>
                      <a:pt x="0" y="1"/>
                    </a:moveTo>
                    <a:lnTo>
                      <a:pt x="40744" y="1"/>
                    </a:lnTo>
                  </a:path>
                </a:pathLst>
              </a:custGeom>
              <a:noFill/>
              <a:ln w="9525" cap="rnd" cmpd="sng">
                <a:solidFill>
                  <a:schemeClr val="dk2"/>
                </a:solidFill>
                <a:prstDash val="dash"/>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4" name="Google Shape;6624;p51"/>
              <p:cNvSpPr/>
              <p:nvPr/>
            </p:nvSpPr>
            <p:spPr>
              <a:xfrm>
                <a:off x="3094936" y="2066362"/>
                <a:ext cx="1295379" cy="32"/>
              </a:xfrm>
              <a:custGeom>
                <a:avLst/>
                <a:gdLst/>
                <a:ahLst/>
                <a:cxnLst/>
                <a:rect l="l" t="t" r="r" b="b"/>
                <a:pathLst>
                  <a:path w="40732" h="1" fill="none" extrusionOk="0">
                    <a:moveTo>
                      <a:pt x="0" y="0"/>
                    </a:moveTo>
                    <a:lnTo>
                      <a:pt x="40731" y="0"/>
                    </a:lnTo>
                  </a:path>
                </a:pathLst>
              </a:custGeom>
              <a:noFill/>
              <a:ln w="9525" cap="rnd" cmpd="sng">
                <a:solidFill>
                  <a:schemeClr val="dk2"/>
                </a:solidFill>
                <a:prstDash val="dash"/>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625" name="Google Shape;6625;p51"/>
            <p:cNvSpPr/>
            <p:nvPr/>
          </p:nvSpPr>
          <p:spPr>
            <a:xfrm>
              <a:off x="1058946" y="1302873"/>
              <a:ext cx="1426855" cy="32"/>
            </a:xfrm>
            <a:custGeom>
              <a:avLst/>
              <a:gdLst/>
              <a:ahLst/>
              <a:cxnLst/>
              <a:rect l="l" t="t" r="r" b="b"/>
              <a:pathLst>
                <a:path w="40744" h="1" fill="none" extrusionOk="0">
                  <a:moveTo>
                    <a:pt x="1" y="0"/>
                  </a:moveTo>
                  <a:lnTo>
                    <a:pt x="40744" y="0"/>
                  </a:lnTo>
                </a:path>
              </a:pathLst>
            </a:custGeom>
            <a:noFill/>
            <a:ln w="9525" cap="rnd" cmpd="sng">
              <a:solidFill>
                <a:schemeClr val="dk2"/>
              </a:solidFill>
              <a:prstDash val="dash"/>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626" name="Google Shape;6626;p51"/>
          <p:cNvSpPr txBox="1"/>
          <p:nvPr/>
        </p:nvSpPr>
        <p:spPr>
          <a:xfrm>
            <a:off x="2923669" y="1088136"/>
            <a:ext cx="1573500" cy="260400"/>
          </a:xfrm>
          <a:prstGeom prst="rect">
            <a:avLst/>
          </a:prstGeom>
          <a:noFill/>
          <a:ln>
            <a:noFill/>
          </a:ln>
        </p:spPr>
        <p:txBody>
          <a:bodyPr spcFirstLastPara="1" wrap="square" lIns="0" tIns="91425" rIns="0" bIns="91425" anchor="ctr" anchorCtr="0">
            <a:noAutofit/>
          </a:bodyPr>
          <a:lstStyle/>
          <a:p>
            <a:pPr marL="0" lvl="0" indent="0" algn="l" rtl="0">
              <a:spcBef>
                <a:spcPts val="0"/>
              </a:spcBef>
              <a:spcAft>
                <a:spcPts val="0"/>
              </a:spcAft>
              <a:buNone/>
            </a:pPr>
            <a:r>
              <a:rPr lang="en" sz="1800">
                <a:solidFill>
                  <a:schemeClr val="dk1"/>
                </a:solidFill>
                <a:latin typeface="Gochi Hand"/>
                <a:ea typeface="Gochi Hand"/>
                <a:cs typeface="Gochi Hand"/>
                <a:sym typeface="Gochi Hand"/>
              </a:rPr>
              <a:t>Monday</a:t>
            </a:r>
            <a:endParaRPr sz="1800">
              <a:solidFill>
                <a:schemeClr val="dk1"/>
              </a:solidFill>
              <a:latin typeface="Open Sans"/>
              <a:ea typeface="Open Sans"/>
              <a:cs typeface="Open Sans"/>
              <a:sym typeface="Open Sans"/>
            </a:endParaRPr>
          </a:p>
        </p:txBody>
      </p:sp>
      <p:sp>
        <p:nvSpPr>
          <p:cNvPr id="6627" name="Google Shape;6627;p51"/>
          <p:cNvSpPr txBox="1"/>
          <p:nvPr/>
        </p:nvSpPr>
        <p:spPr>
          <a:xfrm>
            <a:off x="4753805" y="1088136"/>
            <a:ext cx="1573500" cy="260400"/>
          </a:xfrm>
          <a:prstGeom prst="rect">
            <a:avLst/>
          </a:prstGeom>
          <a:noFill/>
          <a:ln>
            <a:noFill/>
          </a:ln>
        </p:spPr>
        <p:txBody>
          <a:bodyPr spcFirstLastPara="1" wrap="square" lIns="0" tIns="91425" rIns="0" bIns="91425" anchor="ctr" anchorCtr="0">
            <a:noAutofit/>
          </a:bodyPr>
          <a:lstStyle/>
          <a:p>
            <a:pPr marL="0" lvl="0" indent="0" algn="l" rtl="0">
              <a:spcBef>
                <a:spcPts val="0"/>
              </a:spcBef>
              <a:spcAft>
                <a:spcPts val="0"/>
              </a:spcAft>
              <a:buNone/>
            </a:pPr>
            <a:r>
              <a:rPr lang="en" sz="1800">
                <a:solidFill>
                  <a:schemeClr val="dk1"/>
                </a:solidFill>
                <a:latin typeface="Gochi Hand"/>
                <a:ea typeface="Gochi Hand"/>
                <a:cs typeface="Gochi Hand"/>
                <a:sym typeface="Gochi Hand"/>
              </a:rPr>
              <a:t>Tuesday</a:t>
            </a:r>
            <a:endParaRPr sz="1800">
              <a:solidFill>
                <a:schemeClr val="dk1"/>
              </a:solidFill>
              <a:latin typeface="Open Sans"/>
              <a:ea typeface="Open Sans"/>
              <a:cs typeface="Open Sans"/>
              <a:sym typeface="Open Sans"/>
            </a:endParaRPr>
          </a:p>
        </p:txBody>
      </p:sp>
      <p:sp>
        <p:nvSpPr>
          <p:cNvPr id="6628" name="Google Shape;6628;p51"/>
          <p:cNvSpPr txBox="1"/>
          <p:nvPr/>
        </p:nvSpPr>
        <p:spPr>
          <a:xfrm>
            <a:off x="6610783" y="1088136"/>
            <a:ext cx="1573500" cy="260400"/>
          </a:xfrm>
          <a:prstGeom prst="rect">
            <a:avLst/>
          </a:prstGeom>
          <a:noFill/>
          <a:ln>
            <a:noFill/>
          </a:ln>
        </p:spPr>
        <p:txBody>
          <a:bodyPr spcFirstLastPara="1" wrap="square" lIns="0" tIns="91425" rIns="0" bIns="91425" anchor="ctr" anchorCtr="0">
            <a:noAutofit/>
          </a:bodyPr>
          <a:lstStyle/>
          <a:p>
            <a:pPr marL="0" lvl="0" indent="0" algn="l" rtl="0">
              <a:spcBef>
                <a:spcPts val="0"/>
              </a:spcBef>
              <a:spcAft>
                <a:spcPts val="0"/>
              </a:spcAft>
              <a:buNone/>
            </a:pPr>
            <a:r>
              <a:rPr lang="en" sz="1800">
                <a:solidFill>
                  <a:schemeClr val="dk1"/>
                </a:solidFill>
                <a:latin typeface="Gochi Hand"/>
                <a:ea typeface="Gochi Hand"/>
                <a:cs typeface="Gochi Hand"/>
                <a:sym typeface="Gochi Hand"/>
              </a:rPr>
              <a:t>Wednesday</a:t>
            </a:r>
            <a:endParaRPr sz="1800">
              <a:solidFill>
                <a:schemeClr val="dk1"/>
              </a:solidFill>
              <a:latin typeface="Open Sans"/>
              <a:ea typeface="Open Sans"/>
              <a:cs typeface="Open Sans"/>
              <a:sym typeface="Open Sans"/>
            </a:endParaRPr>
          </a:p>
        </p:txBody>
      </p:sp>
      <p:sp>
        <p:nvSpPr>
          <p:cNvPr id="6629" name="Google Shape;6629;p51"/>
          <p:cNvSpPr txBox="1"/>
          <p:nvPr/>
        </p:nvSpPr>
        <p:spPr>
          <a:xfrm>
            <a:off x="1066196" y="2576266"/>
            <a:ext cx="1573500" cy="260400"/>
          </a:xfrm>
          <a:prstGeom prst="rect">
            <a:avLst/>
          </a:prstGeom>
          <a:noFill/>
          <a:ln>
            <a:noFill/>
          </a:ln>
        </p:spPr>
        <p:txBody>
          <a:bodyPr spcFirstLastPara="1" wrap="square" lIns="0" tIns="91425" rIns="0" bIns="91425" anchor="ctr" anchorCtr="0">
            <a:noAutofit/>
          </a:bodyPr>
          <a:lstStyle/>
          <a:p>
            <a:pPr marL="0" lvl="0" indent="0" algn="l" rtl="0">
              <a:spcBef>
                <a:spcPts val="0"/>
              </a:spcBef>
              <a:spcAft>
                <a:spcPts val="0"/>
              </a:spcAft>
              <a:buClr>
                <a:schemeClr val="dk1"/>
              </a:buClr>
              <a:buSzPts val="1100"/>
              <a:buFont typeface="Arial"/>
              <a:buNone/>
            </a:pPr>
            <a:r>
              <a:rPr lang="en" sz="1800">
                <a:solidFill>
                  <a:schemeClr val="dk1"/>
                </a:solidFill>
                <a:latin typeface="Gochi Hand"/>
                <a:ea typeface="Gochi Hand"/>
                <a:cs typeface="Gochi Hand"/>
                <a:sym typeface="Gochi Hand"/>
              </a:rPr>
              <a:t>Thursday</a:t>
            </a:r>
            <a:endParaRPr sz="1800">
              <a:solidFill>
                <a:schemeClr val="dk1"/>
              </a:solidFill>
              <a:latin typeface="Open Sans"/>
              <a:ea typeface="Open Sans"/>
              <a:cs typeface="Open Sans"/>
              <a:sym typeface="Open Sans"/>
            </a:endParaRPr>
          </a:p>
        </p:txBody>
      </p:sp>
      <p:sp>
        <p:nvSpPr>
          <p:cNvPr id="6630" name="Google Shape;6630;p51"/>
          <p:cNvSpPr txBox="1"/>
          <p:nvPr/>
        </p:nvSpPr>
        <p:spPr>
          <a:xfrm>
            <a:off x="2923669" y="2576266"/>
            <a:ext cx="1573500" cy="260400"/>
          </a:xfrm>
          <a:prstGeom prst="rect">
            <a:avLst/>
          </a:prstGeom>
          <a:noFill/>
          <a:ln>
            <a:noFill/>
          </a:ln>
        </p:spPr>
        <p:txBody>
          <a:bodyPr spcFirstLastPara="1" wrap="square" lIns="0" tIns="91425" rIns="0" bIns="91425" anchor="ctr" anchorCtr="0">
            <a:noAutofit/>
          </a:bodyPr>
          <a:lstStyle/>
          <a:p>
            <a:pPr marL="0" lvl="0" indent="0" algn="l" rtl="0">
              <a:spcBef>
                <a:spcPts val="0"/>
              </a:spcBef>
              <a:spcAft>
                <a:spcPts val="0"/>
              </a:spcAft>
              <a:buClr>
                <a:schemeClr val="dk1"/>
              </a:buClr>
              <a:buSzPts val="1100"/>
              <a:buFont typeface="Arial"/>
              <a:buNone/>
            </a:pPr>
            <a:r>
              <a:rPr lang="en" sz="1800">
                <a:solidFill>
                  <a:schemeClr val="dk1"/>
                </a:solidFill>
                <a:latin typeface="Gochi Hand"/>
                <a:ea typeface="Gochi Hand"/>
                <a:cs typeface="Gochi Hand"/>
                <a:sym typeface="Gochi Hand"/>
              </a:rPr>
              <a:t>Friday</a:t>
            </a:r>
            <a:endParaRPr sz="1800">
              <a:solidFill>
                <a:schemeClr val="dk1"/>
              </a:solidFill>
              <a:latin typeface="Open Sans"/>
              <a:ea typeface="Open Sans"/>
              <a:cs typeface="Open Sans"/>
              <a:sym typeface="Open Sans"/>
            </a:endParaRPr>
          </a:p>
        </p:txBody>
      </p:sp>
      <p:sp>
        <p:nvSpPr>
          <p:cNvPr id="6631" name="Google Shape;6631;p51"/>
          <p:cNvSpPr txBox="1"/>
          <p:nvPr/>
        </p:nvSpPr>
        <p:spPr>
          <a:xfrm>
            <a:off x="4753695" y="2576266"/>
            <a:ext cx="1573500" cy="260400"/>
          </a:xfrm>
          <a:prstGeom prst="rect">
            <a:avLst/>
          </a:prstGeom>
          <a:noFill/>
          <a:ln>
            <a:noFill/>
          </a:ln>
        </p:spPr>
        <p:txBody>
          <a:bodyPr spcFirstLastPara="1" wrap="square" lIns="0" tIns="91425" rIns="0" bIns="91425" anchor="ctr" anchorCtr="0">
            <a:noAutofit/>
          </a:bodyPr>
          <a:lstStyle/>
          <a:p>
            <a:pPr marL="0" lvl="0" indent="0" algn="l" rtl="0">
              <a:spcBef>
                <a:spcPts val="0"/>
              </a:spcBef>
              <a:spcAft>
                <a:spcPts val="0"/>
              </a:spcAft>
              <a:buNone/>
            </a:pPr>
            <a:r>
              <a:rPr lang="en" sz="1800">
                <a:solidFill>
                  <a:schemeClr val="dk1"/>
                </a:solidFill>
                <a:latin typeface="Gochi Hand"/>
                <a:ea typeface="Gochi Hand"/>
                <a:cs typeface="Gochi Hand"/>
                <a:sym typeface="Gochi Hand"/>
              </a:rPr>
              <a:t>Saturday</a:t>
            </a:r>
            <a:endParaRPr sz="1800">
              <a:solidFill>
                <a:schemeClr val="dk1"/>
              </a:solidFill>
              <a:latin typeface="Open Sans"/>
              <a:ea typeface="Open Sans"/>
              <a:cs typeface="Open Sans"/>
              <a:sym typeface="Open Sans"/>
            </a:endParaRPr>
          </a:p>
        </p:txBody>
      </p:sp>
      <p:sp>
        <p:nvSpPr>
          <p:cNvPr id="6632" name="Google Shape;6632;p51"/>
          <p:cNvSpPr txBox="1"/>
          <p:nvPr/>
        </p:nvSpPr>
        <p:spPr>
          <a:xfrm>
            <a:off x="6611169" y="2576266"/>
            <a:ext cx="1573500" cy="260400"/>
          </a:xfrm>
          <a:prstGeom prst="rect">
            <a:avLst/>
          </a:prstGeom>
          <a:noFill/>
          <a:ln>
            <a:noFill/>
          </a:ln>
        </p:spPr>
        <p:txBody>
          <a:bodyPr spcFirstLastPara="1" wrap="square" lIns="0" tIns="91425" rIns="0" bIns="91425" anchor="ctr" anchorCtr="0">
            <a:noAutofit/>
          </a:bodyPr>
          <a:lstStyle/>
          <a:p>
            <a:pPr marL="0" lvl="0" indent="0" algn="l" rtl="0">
              <a:spcBef>
                <a:spcPts val="0"/>
              </a:spcBef>
              <a:spcAft>
                <a:spcPts val="0"/>
              </a:spcAft>
              <a:buNone/>
            </a:pPr>
            <a:r>
              <a:rPr lang="en" sz="1800">
                <a:solidFill>
                  <a:schemeClr val="dk1"/>
                </a:solidFill>
                <a:latin typeface="Gochi Hand"/>
                <a:ea typeface="Gochi Hand"/>
                <a:cs typeface="Gochi Hand"/>
                <a:sym typeface="Gochi Hand"/>
              </a:rPr>
              <a:t>Sunday</a:t>
            </a:r>
            <a:endParaRPr sz="1800">
              <a:solidFill>
                <a:schemeClr val="dk1"/>
              </a:solidFill>
              <a:latin typeface="Open Sans"/>
              <a:ea typeface="Open Sans"/>
              <a:cs typeface="Open Sans"/>
              <a:sym typeface="Open Sans"/>
            </a:endParaRPr>
          </a:p>
        </p:txBody>
      </p:sp>
      <p:sp>
        <p:nvSpPr>
          <p:cNvPr id="6633" name="Google Shape;6633;p51"/>
          <p:cNvSpPr txBox="1"/>
          <p:nvPr/>
        </p:nvSpPr>
        <p:spPr>
          <a:xfrm rot="-5400000">
            <a:off x="740396" y="4204788"/>
            <a:ext cx="938400" cy="2868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sz="1800">
                <a:solidFill>
                  <a:schemeClr val="dk1"/>
                </a:solidFill>
                <a:latin typeface="Gochi Hand"/>
                <a:ea typeface="Gochi Hand"/>
                <a:cs typeface="Gochi Hand"/>
                <a:sym typeface="Gochi Hand"/>
              </a:rPr>
              <a:t>To Do</a:t>
            </a:r>
            <a:endParaRPr sz="1800">
              <a:solidFill>
                <a:schemeClr val="dk1"/>
              </a:solidFill>
              <a:latin typeface="Open Sans"/>
              <a:ea typeface="Open Sans"/>
              <a:cs typeface="Open Sans"/>
              <a:sym typeface="Open Sans"/>
            </a:endParaRPr>
          </a:p>
        </p:txBody>
      </p:sp>
      <p:sp>
        <p:nvSpPr>
          <p:cNvPr id="6634" name="Google Shape;6634;p51"/>
          <p:cNvSpPr txBox="1"/>
          <p:nvPr/>
        </p:nvSpPr>
        <p:spPr>
          <a:xfrm>
            <a:off x="1066196" y="1023661"/>
            <a:ext cx="1573500" cy="260400"/>
          </a:xfrm>
          <a:prstGeom prst="rect">
            <a:avLst/>
          </a:prstGeom>
          <a:noFill/>
          <a:ln>
            <a:noFill/>
          </a:ln>
        </p:spPr>
        <p:txBody>
          <a:bodyPr spcFirstLastPara="1" wrap="square" lIns="0" tIns="91425" rIns="0" bIns="91425" anchor="ctr" anchorCtr="0">
            <a:noAutofit/>
          </a:bodyPr>
          <a:lstStyle/>
          <a:p>
            <a:pPr marL="0" lvl="0" indent="0" algn="l" rtl="0">
              <a:spcBef>
                <a:spcPts val="0"/>
              </a:spcBef>
              <a:spcAft>
                <a:spcPts val="0"/>
              </a:spcAft>
              <a:buNone/>
            </a:pPr>
            <a:r>
              <a:rPr lang="en" sz="1800">
                <a:solidFill>
                  <a:schemeClr val="dk1"/>
                </a:solidFill>
                <a:latin typeface="Gochi Hand"/>
                <a:ea typeface="Gochi Hand"/>
                <a:cs typeface="Gochi Hand"/>
                <a:sym typeface="Gochi Hand"/>
              </a:rPr>
              <a:t>NAME</a:t>
            </a:r>
            <a:endParaRPr sz="1800">
              <a:solidFill>
                <a:schemeClr val="dk1"/>
              </a:solidFill>
              <a:latin typeface="Open Sans"/>
              <a:ea typeface="Open Sans"/>
              <a:cs typeface="Open Sans"/>
              <a:sym typeface="Open Sans"/>
            </a:endParaRPr>
          </a:p>
        </p:txBody>
      </p:sp>
      <p:sp>
        <p:nvSpPr>
          <p:cNvPr id="6635" name="Google Shape;6635;p51"/>
          <p:cNvSpPr txBox="1"/>
          <p:nvPr/>
        </p:nvSpPr>
        <p:spPr>
          <a:xfrm>
            <a:off x="1066196" y="1597009"/>
            <a:ext cx="1573500" cy="260400"/>
          </a:xfrm>
          <a:prstGeom prst="rect">
            <a:avLst/>
          </a:prstGeom>
          <a:noFill/>
          <a:ln>
            <a:noFill/>
          </a:ln>
        </p:spPr>
        <p:txBody>
          <a:bodyPr spcFirstLastPara="1" wrap="square" lIns="0" tIns="91425" rIns="0" bIns="91425" anchor="ctr" anchorCtr="0">
            <a:noAutofit/>
          </a:bodyPr>
          <a:lstStyle/>
          <a:p>
            <a:pPr marL="0" lvl="0" indent="0" algn="l" rtl="0">
              <a:spcBef>
                <a:spcPts val="0"/>
              </a:spcBef>
              <a:spcAft>
                <a:spcPts val="0"/>
              </a:spcAft>
              <a:buNone/>
            </a:pPr>
            <a:r>
              <a:rPr lang="en" sz="1800">
                <a:solidFill>
                  <a:schemeClr val="dk1"/>
                </a:solidFill>
                <a:latin typeface="Gochi Hand"/>
                <a:ea typeface="Gochi Hand"/>
                <a:cs typeface="Gochi Hand"/>
                <a:sym typeface="Gochi Hand"/>
              </a:rPr>
              <a:t>MONTH</a:t>
            </a:r>
            <a:endParaRPr sz="1800">
              <a:solidFill>
                <a:schemeClr val="dk1"/>
              </a:solidFill>
              <a:latin typeface="Open Sans"/>
              <a:ea typeface="Open Sans"/>
              <a:cs typeface="Open Sans"/>
              <a:sym typeface="Open Sans"/>
            </a:endParaRPr>
          </a:p>
        </p:txBody>
      </p:sp>
      <p:sp>
        <p:nvSpPr>
          <p:cNvPr id="6636" name="Google Shape;6636;p51"/>
          <p:cNvSpPr txBox="1"/>
          <p:nvPr/>
        </p:nvSpPr>
        <p:spPr>
          <a:xfrm>
            <a:off x="2923673" y="1550935"/>
            <a:ext cx="1209300" cy="203400"/>
          </a:xfrm>
          <a:prstGeom prst="rect">
            <a:avLst/>
          </a:prstGeom>
          <a:noFill/>
          <a:ln>
            <a:noFill/>
          </a:ln>
        </p:spPr>
        <p:txBody>
          <a:bodyPr spcFirstLastPara="1" wrap="square" lIns="18000" tIns="91425" rIns="0" bIns="91425" anchor="ctr" anchorCtr="0">
            <a:noAutofit/>
          </a:bodyPr>
          <a:lstStyle/>
          <a:p>
            <a:pPr marL="0" lvl="0" indent="0" algn="l" rtl="0">
              <a:spcBef>
                <a:spcPts val="0"/>
              </a:spcBef>
              <a:spcAft>
                <a:spcPts val="0"/>
              </a:spcAft>
              <a:buNone/>
            </a:pPr>
            <a:r>
              <a:rPr lang="en">
                <a:solidFill>
                  <a:schemeClr val="dk2"/>
                </a:solidFill>
                <a:latin typeface="Chilanka"/>
                <a:ea typeface="Chilanka"/>
                <a:cs typeface="Chilanka"/>
                <a:sym typeface="Chilanka"/>
              </a:rPr>
              <a:t>Saturn</a:t>
            </a:r>
            <a:endParaRPr>
              <a:solidFill>
                <a:schemeClr val="dk1"/>
              </a:solidFill>
              <a:latin typeface="Open Sans"/>
              <a:ea typeface="Open Sans"/>
              <a:cs typeface="Open Sans"/>
              <a:sym typeface="Open Sans"/>
            </a:endParaRPr>
          </a:p>
        </p:txBody>
      </p:sp>
      <p:sp>
        <p:nvSpPr>
          <p:cNvPr id="6637" name="Google Shape;6637;p51"/>
          <p:cNvSpPr txBox="1"/>
          <p:nvPr/>
        </p:nvSpPr>
        <p:spPr>
          <a:xfrm>
            <a:off x="2923669" y="1352935"/>
            <a:ext cx="1209300" cy="203400"/>
          </a:xfrm>
          <a:prstGeom prst="rect">
            <a:avLst/>
          </a:prstGeom>
          <a:noFill/>
          <a:ln>
            <a:noFill/>
          </a:ln>
        </p:spPr>
        <p:txBody>
          <a:bodyPr spcFirstLastPara="1" wrap="square" lIns="18000" tIns="91425" rIns="0" bIns="91425" anchor="ctr" anchorCtr="0">
            <a:noAutofit/>
          </a:bodyPr>
          <a:lstStyle/>
          <a:p>
            <a:pPr marL="0" lvl="0" indent="0" algn="l" rtl="0">
              <a:spcBef>
                <a:spcPts val="0"/>
              </a:spcBef>
              <a:spcAft>
                <a:spcPts val="0"/>
              </a:spcAft>
              <a:buNone/>
            </a:pPr>
            <a:r>
              <a:rPr lang="en">
                <a:solidFill>
                  <a:schemeClr val="dk2"/>
                </a:solidFill>
                <a:latin typeface="Chilanka"/>
                <a:ea typeface="Chilanka"/>
                <a:cs typeface="Chilanka"/>
                <a:sym typeface="Chilanka"/>
              </a:rPr>
              <a:t>Mars</a:t>
            </a:r>
            <a:endParaRPr>
              <a:solidFill>
                <a:schemeClr val="dk1"/>
              </a:solidFill>
              <a:latin typeface="Open Sans"/>
              <a:ea typeface="Open Sans"/>
              <a:cs typeface="Open Sans"/>
              <a:sym typeface="Open Sans"/>
            </a:endParaRPr>
          </a:p>
        </p:txBody>
      </p:sp>
      <p:sp>
        <p:nvSpPr>
          <p:cNvPr id="6638" name="Google Shape;6638;p51"/>
          <p:cNvSpPr txBox="1"/>
          <p:nvPr/>
        </p:nvSpPr>
        <p:spPr>
          <a:xfrm>
            <a:off x="2923669" y="1748934"/>
            <a:ext cx="1209300" cy="203400"/>
          </a:xfrm>
          <a:prstGeom prst="rect">
            <a:avLst/>
          </a:prstGeom>
          <a:noFill/>
          <a:ln>
            <a:noFill/>
          </a:ln>
        </p:spPr>
        <p:txBody>
          <a:bodyPr spcFirstLastPara="1" wrap="square" lIns="18000" tIns="91425" rIns="0" bIns="91425" anchor="ctr" anchorCtr="0">
            <a:noAutofit/>
          </a:bodyPr>
          <a:lstStyle/>
          <a:p>
            <a:pPr marL="0" lvl="0" indent="0" algn="l" rtl="0">
              <a:spcBef>
                <a:spcPts val="0"/>
              </a:spcBef>
              <a:spcAft>
                <a:spcPts val="0"/>
              </a:spcAft>
              <a:buNone/>
            </a:pPr>
            <a:r>
              <a:rPr lang="en">
                <a:solidFill>
                  <a:schemeClr val="dk2"/>
                </a:solidFill>
                <a:latin typeface="Chilanka"/>
                <a:ea typeface="Chilanka"/>
                <a:cs typeface="Chilanka"/>
                <a:sym typeface="Chilanka"/>
              </a:rPr>
              <a:t>Neptune</a:t>
            </a:r>
            <a:endParaRPr>
              <a:solidFill>
                <a:schemeClr val="dk1"/>
              </a:solidFill>
              <a:latin typeface="Open Sans"/>
              <a:ea typeface="Open Sans"/>
              <a:cs typeface="Open Sans"/>
              <a:sym typeface="Open Sans"/>
            </a:endParaRPr>
          </a:p>
        </p:txBody>
      </p:sp>
      <p:sp>
        <p:nvSpPr>
          <p:cNvPr id="6639" name="Google Shape;6639;p51"/>
          <p:cNvSpPr txBox="1"/>
          <p:nvPr/>
        </p:nvSpPr>
        <p:spPr>
          <a:xfrm>
            <a:off x="4753806" y="1352935"/>
            <a:ext cx="1209300" cy="203400"/>
          </a:xfrm>
          <a:prstGeom prst="rect">
            <a:avLst/>
          </a:prstGeom>
          <a:noFill/>
          <a:ln>
            <a:noFill/>
          </a:ln>
        </p:spPr>
        <p:txBody>
          <a:bodyPr spcFirstLastPara="1" wrap="square" lIns="18000" tIns="91425" rIns="0" bIns="91425" anchor="ctr" anchorCtr="0">
            <a:noAutofit/>
          </a:bodyPr>
          <a:lstStyle/>
          <a:p>
            <a:pPr marL="0" lvl="0" indent="0" algn="l" rtl="0">
              <a:spcBef>
                <a:spcPts val="0"/>
              </a:spcBef>
              <a:spcAft>
                <a:spcPts val="0"/>
              </a:spcAft>
              <a:buNone/>
            </a:pPr>
            <a:r>
              <a:rPr lang="en">
                <a:solidFill>
                  <a:schemeClr val="dk2"/>
                </a:solidFill>
                <a:latin typeface="Chilanka"/>
                <a:ea typeface="Chilanka"/>
                <a:cs typeface="Chilanka"/>
                <a:sym typeface="Chilanka"/>
              </a:rPr>
              <a:t>Jupiter</a:t>
            </a:r>
            <a:endParaRPr>
              <a:solidFill>
                <a:schemeClr val="dk1"/>
              </a:solidFill>
              <a:latin typeface="Open Sans"/>
              <a:ea typeface="Open Sans"/>
              <a:cs typeface="Open Sans"/>
              <a:sym typeface="Open Sans"/>
            </a:endParaRPr>
          </a:p>
        </p:txBody>
      </p:sp>
      <p:sp>
        <p:nvSpPr>
          <p:cNvPr id="6640" name="Google Shape;6640;p51"/>
          <p:cNvSpPr txBox="1"/>
          <p:nvPr/>
        </p:nvSpPr>
        <p:spPr>
          <a:xfrm>
            <a:off x="4753809" y="1550935"/>
            <a:ext cx="1209300" cy="203400"/>
          </a:xfrm>
          <a:prstGeom prst="rect">
            <a:avLst/>
          </a:prstGeom>
          <a:noFill/>
          <a:ln>
            <a:noFill/>
          </a:ln>
        </p:spPr>
        <p:txBody>
          <a:bodyPr spcFirstLastPara="1" wrap="square" lIns="18000" tIns="91425" rIns="0" bIns="91425" anchor="ctr" anchorCtr="0">
            <a:noAutofit/>
          </a:bodyPr>
          <a:lstStyle/>
          <a:p>
            <a:pPr marL="0" lvl="0" indent="0" algn="l" rtl="0">
              <a:spcBef>
                <a:spcPts val="0"/>
              </a:spcBef>
              <a:spcAft>
                <a:spcPts val="0"/>
              </a:spcAft>
              <a:buNone/>
            </a:pPr>
            <a:r>
              <a:rPr lang="en">
                <a:solidFill>
                  <a:schemeClr val="dk2"/>
                </a:solidFill>
                <a:latin typeface="Chilanka"/>
                <a:ea typeface="Chilanka"/>
                <a:cs typeface="Chilanka"/>
                <a:sym typeface="Chilanka"/>
              </a:rPr>
              <a:t>Venus</a:t>
            </a:r>
            <a:endParaRPr>
              <a:solidFill>
                <a:schemeClr val="dk1"/>
              </a:solidFill>
              <a:latin typeface="Open Sans"/>
              <a:ea typeface="Open Sans"/>
              <a:cs typeface="Open Sans"/>
              <a:sym typeface="Open Sans"/>
            </a:endParaRPr>
          </a:p>
        </p:txBody>
      </p:sp>
      <p:sp>
        <p:nvSpPr>
          <p:cNvPr id="6641" name="Google Shape;6641;p51"/>
          <p:cNvSpPr txBox="1"/>
          <p:nvPr/>
        </p:nvSpPr>
        <p:spPr>
          <a:xfrm>
            <a:off x="4753806" y="1748934"/>
            <a:ext cx="1209300" cy="203400"/>
          </a:xfrm>
          <a:prstGeom prst="rect">
            <a:avLst/>
          </a:prstGeom>
          <a:noFill/>
          <a:ln>
            <a:noFill/>
          </a:ln>
        </p:spPr>
        <p:txBody>
          <a:bodyPr spcFirstLastPara="1" wrap="square" lIns="18000" tIns="91425" rIns="0" bIns="91425" anchor="ctr" anchorCtr="0">
            <a:noAutofit/>
          </a:bodyPr>
          <a:lstStyle/>
          <a:p>
            <a:pPr marL="0" lvl="0" indent="0" algn="l" rtl="0">
              <a:spcBef>
                <a:spcPts val="0"/>
              </a:spcBef>
              <a:spcAft>
                <a:spcPts val="0"/>
              </a:spcAft>
              <a:buNone/>
            </a:pPr>
            <a:r>
              <a:rPr lang="en">
                <a:solidFill>
                  <a:schemeClr val="dk2"/>
                </a:solidFill>
                <a:latin typeface="Chilanka"/>
                <a:ea typeface="Chilanka"/>
                <a:cs typeface="Chilanka"/>
                <a:sym typeface="Chilanka"/>
              </a:rPr>
              <a:t>Mercury</a:t>
            </a:r>
            <a:endParaRPr>
              <a:solidFill>
                <a:schemeClr val="dk1"/>
              </a:solidFill>
              <a:latin typeface="Open Sans"/>
              <a:ea typeface="Open Sans"/>
              <a:cs typeface="Open Sans"/>
              <a:sym typeface="Open Sans"/>
            </a:endParaRPr>
          </a:p>
        </p:txBody>
      </p:sp>
      <p:sp>
        <p:nvSpPr>
          <p:cNvPr id="6642" name="Google Shape;6642;p51"/>
          <p:cNvSpPr txBox="1"/>
          <p:nvPr/>
        </p:nvSpPr>
        <p:spPr>
          <a:xfrm>
            <a:off x="1058955" y="1295998"/>
            <a:ext cx="1209300" cy="203400"/>
          </a:xfrm>
          <a:prstGeom prst="rect">
            <a:avLst/>
          </a:prstGeom>
          <a:noFill/>
          <a:ln>
            <a:noFill/>
          </a:ln>
        </p:spPr>
        <p:txBody>
          <a:bodyPr spcFirstLastPara="1" wrap="square" lIns="18000" tIns="91425" rIns="0" bIns="91425" anchor="ctr" anchorCtr="0">
            <a:noAutofit/>
          </a:bodyPr>
          <a:lstStyle/>
          <a:p>
            <a:pPr marL="0" lvl="0" indent="0" algn="l" rtl="0">
              <a:spcBef>
                <a:spcPts val="0"/>
              </a:spcBef>
              <a:spcAft>
                <a:spcPts val="0"/>
              </a:spcAft>
              <a:buNone/>
            </a:pPr>
            <a:r>
              <a:rPr lang="en">
                <a:solidFill>
                  <a:schemeClr val="dk2"/>
                </a:solidFill>
                <a:latin typeface="Chilanka"/>
                <a:ea typeface="Chilanka"/>
                <a:cs typeface="Chilanka"/>
                <a:sym typeface="Chilanka"/>
              </a:rPr>
              <a:t>Jenna Doe</a:t>
            </a:r>
            <a:endParaRPr>
              <a:solidFill>
                <a:schemeClr val="dk1"/>
              </a:solidFill>
              <a:latin typeface="Open Sans"/>
              <a:ea typeface="Open Sans"/>
              <a:cs typeface="Open Sans"/>
              <a:sym typeface="Open Sans"/>
            </a:endParaRPr>
          </a:p>
        </p:txBody>
      </p:sp>
      <p:sp>
        <p:nvSpPr>
          <p:cNvPr id="6643" name="Google Shape;6643;p51"/>
          <p:cNvSpPr txBox="1"/>
          <p:nvPr/>
        </p:nvSpPr>
        <p:spPr>
          <a:xfrm>
            <a:off x="1058955" y="1865396"/>
            <a:ext cx="1209300" cy="203400"/>
          </a:xfrm>
          <a:prstGeom prst="rect">
            <a:avLst/>
          </a:prstGeom>
          <a:noFill/>
          <a:ln>
            <a:noFill/>
          </a:ln>
        </p:spPr>
        <p:txBody>
          <a:bodyPr spcFirstLastPara="1" wrap="square" lIns="18000" tIns="91425" rIns="0" bIns="91425" anchor="ctr" anchorCtr="0">
            <a:noAutofit/>
          </a:bodyPr>
          <a:lstStyle/>
          <a:p>
            <a:pPr marL="0" lvl="0" indent="0" algn="l" rtl="0">
              <a:spcBef>
                <a:spcPts val="0"/>
              </a:spcBef>
              <a:spcAft>
                <a:spcPts val="0"/>
              </a:spcAft>
              <a:buNone/>
            </a:pPr>
            <a:r>
              <a:rPr lang="en">
                <a:solidFill>
                  <a:schemeClr val="dk2"/>
                </a:solidFill>
                <a:latin typeface="Chilanka"/>
                <a:ea typeface="Chilanka"/>
                <a:cs typeface="Chilanka"/>
                <a:sym typeface="Chilanka"/>
              </a:rPr>
              <a:t>November</a:t>
            </a:r>
            <a:endParaRPr>
              <a:solidFill>
                <a:schemeClr val="dk1"/>
              </a:solidFill>
              <a:latin typeface="Open Sans"/>
              <a:ea typeface="Open Sans"/>
              <a:cs typeface="Open Sans"/>
              <a:sym typeface="Open Sans"/>
            </a:endParaRPr>
          </a:p>
        </p:txBody>
      </p:sp>
      <p:sp>
        <p:nvSpPr>
          <p:cNvPr id="6644" name="Google Shape;6644;p51"/>
          <p:cNvSpPr txBox="1"/>
          <p:nvPr/>
        </p:nvSpPr>
        <p:spPr>
          <a:xfrm>
            <a:off x="4753809" y="3034665"/>
            <a:ext cx="1209300" cy="203400"/>
          </a:xfrm>
          <a:prstGeom prst="rect">
            <a:avLst/>
          </a:prstGeom>
          <a:noFill/>
          <a:ln>
            <a:noFill/>
          </a:ln>
        </p:spPr>
        <p:txBody>
          <a:bodyPr spcFirstLastPara="1" wrap="square" lIns="18000" tIns="91425" rIns="0" bIns="91425" anchor="ctr" anchorCtr="0">
            <a:noAutofit/>
          </a:bodyPr>
          <a:lstStyle/>
          <a:p>
            <a:pPr marL="0" lvl="0" indent="0" algn="l" rtl="0">
              <a:spcBef>
                <a:spcPts val="0"/>
              </a:spcBef>
              <a:spcAft>
                <a:spcPts val="0"/>
              </a:spcAft>
              <a:buNone/>
            </a:pPr>
            <a:r>
              <a:rPr lang="en">
                <a:solidFill>
                  <a:schemeClr val="dk2"/>
                </a:solidFill>
                <a:latin typeface="Chilanka"/>
                <a:ea typeface="Chilanka"/>
                <a:cs typeface="Chilanka"/>
                <a:sym typeface="Chilanka"/>
              </a:rPr>
              <a:t>Saturn</a:t>
            </a:r>
            <a:endParaRPr>
              <a:solidFill>
                <a:schemeClr val="dk1"/>
              </a:solidFill>
              <a:latin typeface="Open Sans"/>
              <a:ea typeface="Open Sans"/>
              <a:cs typeface="Open Sans"/>
              <a:sym typeface="Open Sans"/>
            </a:endParaRPr>
          </a:p>
        </p:txBody>
      </p:sp>
      <p:sp>
        <p:nvSpPr>
          <p:cNvPr id="6645" name="Google Shape;6645;p51"/>
          <p:cNvSpPr txBox="1"/>
          <p:nvPr/>
        </p:nvSpPr>
        <p:spPr>
          <a:xfrm>
            <a:off x="4753805" y="2836665"/>
            <a:ext cx="1209300" cy="203400"/>
          </a:xfrm>
          <a:prstGeom prst="rect">
            <a:avLst/>
          </a:prstGeom>
          <a:noFill/>
          <a:ln>
            <a:noFill/>
          </a:ln>
        </p:spPr>
        <p:txBody>
          <a:bodyPr spcFirstLastPara="1" wrap="square" lIns="18000" tIns="91425" rIns="0" bIns="91425" anchor="ctr" anchorCtr="0">
            <a:noAutofit/>
          </a:bodyPr>
          <a:lstStyle/>
          <a:p>
            <a:pPr marL="0" lvl="0" indent="0" algn="l" rtl="0">
              <a:spcBef>
                <a:spcPts val="0"/>
              </a:spcBef>
              <a:spcAft>
                <a:spcPts val="0"/>
              </a:spcAft>
              <a:buNone/>
            </a:pPr>
            <a:r>
              <a:rPr lang="en">
                <a:solidFill>
                  <a:schemeClr val="dk2"/>
                </a:solidFill>
                <a:latin typeface="Chilanka"/>
                <a:ea typeface="Chilanka"/>
                <a:cs typeface="Chilanka"/>
                <a:sym typeface="Chilanka"/>
              </a:rPr>
              <a:t>Mars</a:t>
            </a:r>
            <a:endParaRPr>
              <a:solidFill>
                <a:schemeClr val="dk1"/>
              </a:solidFill>
              <a:latin typeface="Open Sans"/>
              <a:ea typeface="Open Sans"/>
              <a:cs typeface="Open Sans"/>
              <a:sym typeface="Open Sans"/>
            </a:endParaRPr>
          </a:p>
        </p:txBody>
      </p:sp>
      <p:sp>
        <p:nvSpPr>
          <p:cNvPr id="6646" name="Google Shape;6646;p51"/>
          <p:cNvSpPr txBox="1"/>
          <p:nvPr/>
        </p:nvSpPr>
        <p:spPr>
          <a:xfrm>
            <a:off x="4753805" y="3232664"/>
            <a:ext cx="1209300" cy="203400"/>
          </a:xfrm>
          <a:prstGeom prst="rect">
            <a:avLst/>
          </a:prstGeom>
          <a:noFill/>
          <a:ln>
            <a:noFill/>
          </a:ln>
        </p:spPr>
        <p:txBody>
          <a:bodyPr spcFirstLastPara="1" wrap="square" lIns="18000" tIns="91425" rIns="0" bIns="91425" anchor="ctr" anchorCtr="0">
            <a:noAutofit/>
          </a:bodyPr>
          <a:lstStyle/>
          <a:p>
            <a:pPr marL="0" lvl="0" indent="0" algn="l" rtl="0">
              <a:spcBef>
                <a:spcPts val="0"/>
              </a:spcBef>
              <a:spcAft>
                <a:spcPts val="0"/>
              </a:spcAft>
              <a:buNone/>
            </a:pPr>
            <a:r>
              <a:rPr lang="en">
                <a:solidFill>
                  <a:schemeClr val="dk2"/>
                </a:solidFill>
                <a:latin typeface="Chilanka"/>
                <a:ea typeface="Chilanka"/>
                <a:cs typeface="Chilanka"/>
                <a:sym typeface="Chilanka"/>
              </a:rPr>
              <a:t>Neptune</a:t>
            </a:r>
            <a:endParaRPr>
              <a:solidFill>
                <a:schemeClr val="dk1"/>
              </a:solidFill>
              <a:latin typeface="Open Sans"/>
              <a:ea typeface="Open Sans"/>
              <a:cs typeface="Open Sans"/>
              <a:sym typeface="Open Sans"/>
            </a:endParaRPr>
          </a:p>
        </p:txBody>
      </p:sp>
      <p:sp>
        <p:nvSpPr>
          <p:cNvPr id="6647" name="Google Shape;6647;p51"/>
          <p:cNvSpPr txBox="1"/>
          <p:nvPr/>
        </p:nvSpPr>
        <p:spPr>
          <a:xfrm>
            <a:off x="6583942" y="2836665"/>
            <a:ext cx="1209300" cy="203400"/>
          </a:xfrm>
          <a:prstGeom prst="rect">
            <a:avLst/>
          </a:prstGeom>
          <a:noFill/>
          <a:ln>
            <a:noFill/>
          </a:ln>
        </p:spPr>
        <p:txBody>
          <a:bodyPr spcFirstLastPara="1" wrap="square" lIns="18000" tIns="91425" rIns="0" bIns="91425" anchor="ctr" anchorCtr="0">
            <a:noAutofit/>
          </a:bodyPr>
          <a:lstStyle/>
          <a:p>
            <a:pPr marL="0" lvl="0" indent="0" algn="l" rtl="0">
              <a:spcBef>
                <a:spcPts val="0"/>
              </a:spcBef>
              <a:spcAft>
                <a:spcPts val="0"/>
              </a:spcAft>
              <a:buNone/>
            </a:pPr>
            <a:r>
              <a:rPr lang="en">
                <a:solidFill>
                  <a:schemeClr val="dk2"/>
                </a:solidFill>
                <a:latin typeface="Chilanka"/>
                <a:ea typeface="Chilanka"/>
                <a:cs typeface="Chilanka"/>
                <a:sym typeface="Chilanka"/>
              </a:rPr>
              <a:t>Jupiter</a:t>
            </a:r>
            <a:endParaRPr>
              <a:solidFill>
                <a:schemeClr val="dk1"/>
              </a:solidFill>
              <a:latin typeface="Open Sans"/>
              <a:ea typeface="Open Sans"/>
              <a:cs typeface="Open Sans"/>
              <a:sym typeface="Open Sans"/>
            </a:endParaRPr>
          </a:p>
        </p:txBody>
      </p:sp>
      <p:sp>
        <p:nvSpPr>
          <p:cNvPr id="6648" name="Google Shape;6648;p51"/>
          <p:cNvSpPr txBox="1"/>
          <p:nvPr/>
        </p:nvSpPr>
        <p:spPr>
          <a:xfrm>
            <a:off x="6583946" y="3034665"/>
            <a:ext cx="1209300" cy="203400"/>
          </a:xfrm>
          <a:prstGeom prst="rect">
            <a:avLst/>
          </a:prstGeom>
          <a:noFill/>
          <a:ln>
            <a:noFill/>
          </a:ln>
        </p:spPr>
        <p:txBody>
          <a:bodyPr spcFirstLastPara="1" wrap="square" lIns="18000" tIns="91425" rIns="0" bIns="91425" anchor="ctr" anchorCtr="0">
            <a:noAutofit/>
          </a:bodyPr>
          <a:lstStyle/>
          <a:p>
            <a:pPr marL="0" lvl="0" indent="0" algn="l" rtl="0">
              <a:spcBef>
                <a:spcPts val="0"/>
              </a:spcBef>
              <a:spcAft>
                <a:spcPts val="0"/>
              </a:spcAft>
              <a:buNone/>
            </a:pPr>
            <a:r>
              <a:rPr lang="en">
                <a:solidFill>
                  <a:schemeClr val="dk2"/>
                </a:solidFill>
                <a:latin typeface="Chilanka"/>
                <a:ea typeface="Chilanka"/>
                <a:cs typeface="Chilanka"/>
                <a:sym typeface="Chilanka"/>
              </a:rPr>
              <a:t>Venus</a:t>
            </a:r>
            <a:endParaRPr>
              <a:solidFill>
                <a:schemeClr val="dk1"/>
              </a:solidFill>
              <a:latin typeface="Open Sans"/>
              <a:ea typeface="Open Sans"/>
              <a:cs typeface="Open Sans"/>
              <a:sym typeface="Open Sans"/>
            </a:endParaRPr>
          </a:p>
        </p:txBody>
      </p:sp>
      <p:sp>
        <p:nvSpPr>
          <p:cNvPr id="6649" name="Google Shape;6649;p51"/>
          <p:cNvSpPr txBox="1"/>
          <p:nvPr/>
        </p:nvSpPr>
        <p:spPr>
          <a:xfrm>
            <a:off x="6583942" y="3232664"/>
            <a:ext cx="1209300" cy="203400"/>
          </a:xfrm>
          <a:prstGeom prst="rect">
            <a:avLst/>
          </a:prstGeom>
          <a:noFill/>
          <a:ln>
            <a:noFill/>
          </a:ln>
        </p:spPr>
        <p:txBody>
          <a:bodyPr spcFirstLastPara="1" wrap="square" lIns="18000" tIns="91425" rIns="0" bIns="91425" anchor="ctr" anchorCtr="0">
            <a:noAutofit/>
          </a:bodyPr>
          <a:lstStyle/>
          <a:p>
            <a:pPr marL="0" lvl="0" indent="0" algn="l" rtl="0">
              <a:spcBef>
                <a:spcPts val="0"/>
              </a:spcBef>
              <a:spcAft>
                <a:spcPts val="0"/>
              </a:spcAft>
              <a:buNone/>
            </a:pPr>
            <a:r>
              <a:rPr lang="en">
                <a:solidFill>
                  <a:schemeClr val="dk2"/>
                </a:solidFill>
                <a:latin typeface="Chilanka"/>
                <a:ea typeface="Chilanka"/>
                <a:cs typeface="Chilanka"/>
                <a:sym typeface="Chilanka"/>
              </a:rPr>
              <a:t>Mercury</a:t>
            </a:r>
            <a:endParaRPr>
              <a:solidFill>
                <a:schemeClr val="dk1"/>
              </a:solidFill>
              <a:latin typeface="Open Sans"/>
              <a:ea typeface="Open Sans"/>
              <a:cs typeface="Open Sans"/>
              <a:sym typeface="Open Sans"/>
            </a:endParaRPr>
          </a:p>
        </p:txBody>
      </p:sp>
      <p:sp>
        <p:nvSpPr>
          <p:cNvPr id="6650" name="Google Shape;6650;p51"/>
          <p:cNvSpPr txBox="1"/>
          <p:nvPr/>
        </p:nvSpPr>
        <p:spPr>
          <a:xfrm>
            <a:off x="6611173" y="1550935"/>
            <a:ext cx="1209300" cy="203400"/>
          </a:xfrm>
          <a:prstGeom prst="rect">
            <a:avLst/>
          </a:prstGeom>
          <a:noFill/>
          <a:ln>
            <a:noFill/>
          </a:ln>
        </p:spPr>
        <p:txBody>
          <a:bodyPr spcFirstLastPara="1" wrap="square" lIns="18000" tIns="91425" rIns="0" bIns="91425" anchor="ctr" anchorCtr="0">
            <a:noAutofit/>
          </a:bodyPr>
          <a:lstStyle/>
          <a:p>
            <a:pPr marL="0" lvl="0" indent="0" algn="l" rtl="0">
              <a:spcBef>
                <a:spcPts val="0"/>
              </a:spcBef>
              <a:spcAft>
                <a:spcPts val="0"/>
              </a:spcAft>
              <a:buNone/>
            </a:pPr>
            <a:r>
              <a:rPr lang="en">
                <a:solidFill>
                  <a:schemeClr val="dk2"/>
                </a:solidFill>
                <a:latin typeface="Chilanka"/>
                <a:ea typeface="Chilanka"/>
                <a:cs typeface="Chilanka"/>
                <a:sym typeface="Chilanka"/>
              </a:rPr>
              <a:t>Moon</a:t>
            </a:r>
            <a:endParaRPr>
              <a:solidFill>
                <a:schemeClr val="dk1"/>
              </a:solidFill>
              <a:latin typeface="Open Sans"/>
              <a:ea typeface="Open Sans"/>
              <a:cs typeface="Open Sans"/>
              <a:sym typeface="Open Sans"/>
            </a:endParaRPr>
          </a:p>
        </p:txBody>
      </p:sp>
      <p:sp>
        <p:nvSpPr>
          <p:cNvPr id="6651" name="Google Shape;6651;p51"/>
          <p:cNvSpPr txBox="1"/>
          <p:nvPr/>
        </p:nvSpPr>
        <p:spPr>
          <a:xfrm>
            <a:off x="6611169" y="1352935"/>
            <a:ext cx="1209300" cy="203400"/>
          </a:xfrm>
          <a:prstGeom prst="rect">
            <a:avLst/>
          </a:prstGeom>
          <a:noFill/>
          <a:ln>
            <a:noFill/>
          </a:ln>
        </p:spPr>
        <p:txBody>
          <a:bodyPr spcFirstLastPara="1" wrap="square" lIns="18000" tIns="91425" rIns="0" bIns="91425" anchor="ctr" anchorCtr="0">
            <a:noAutofit/>
          </a:bodyPr>
          <a:lstStyle/>
          <a:p>
            <a:pPr marL="0" lvl="0" indent="0" algn="l" rtl="0">
              <a:spcBef>
                <a:spcPts val="0"/>
              </a:spcBef>
              <a:spcAft>
                <a:spcPts val="0"/>
              </a:spcAft>
              <a:buNone/>
            </a:pPr>
            <a:r>
              <a:rPr lang="en">
                <a:solidFill>
                  <a:schemeClr val="dk2"/>
                </a:solidFill>
                <a:latin typeface="Chilanka"/>
                <a:ea typeface="Chilanka"/>
                <a:cs typeface="Chilanka"/>
                <a:sym typeface="Chilanka"/>
              </a:rPr>
              <a:t>Earth</a:t>
            </a:r>
            <a:endParaRPr>
              <a:solidFill>
                <a:schemeClr val="dk1"/>
              </a:solidFill>
              <a:latin typeface="Open Sans"/>
              <a:ea typeface="Open Sans"/>
              <a:cs typeface="Open Sans"/>
              <a:sym typeface="Open Sans"/>
            </a:endParaRPr>
          </a:p>
        </p:txBody>
      </p:sp>
      <p:sp>
        <p:nvSpPr>
          <p:cNvPr id="6652" name="Google Shape;6652;p51"/>
          <p:cNvSpPr txBox="1"/>
          <p:nvPr/>
        </p:nvSpPr>
        <p:spPr>
          <a:xfrm>
            <a:off x="6611169" y="1748934"/>
            <a:ext cx="1209300" cy="203400"/>
          </a:xfrm>
          <a:prstGeom prst="rect">
            <a:avLst/>
          </a:prstGeom>
          <a:noFill/>
          <a:ln>
            <a:noFill/>
          </a:ln>
        </p:spPr>
        <p:txBody>
          <a:bodyPr spcFirstLastPara="1" wrap="square" lIns="18000" tIns="91425" rIns="0" bIns="91425" anchor="ctr" anchorCtr="0">
            <a:noAutofit/>
          </a:bodyPr>
          <a:lstStyle/>
          <a:p>
            <a:pPr marL="0" lvl="0" indent="0" algn="l" rtl="0">
              <a:spcBef>
                <a:spcPts val="0"/>
              </a:spcBef>
              <a:spcAft>
                <a:spcPts val="0"/>
              </a:spcAft>
              <a:buNone/>
            </a:pPr>
            <a:r>
              <a:rPr lang="en">
                <a:solidFill>
                  <a:schemeClr val="dk2"/>
                </a:solidFill>
                <a:latin typeface="Chilanka"/>
                <a:ea typeface="Chilanka"/>
                <a:cs typeface="Chilanka"/>
                <a:sym typeface="Chilanka"/>
              </a:rPr>
              <a:t>Saturn</a:t>
            </a:r>
            <a:endParaRPr>
              <a:solidFill>
                <a:schemeClr val="dk1"/>
              </a:solidFill>
              <a:latin typeface="Open Sans"/>
              <a:ea typeface="Open Sans"/>
              <a:cs typeface="Open Sans"/>
              <a:sym typeface="Open Sans"/>
            </a:endParaRPr>
          </a:p>
        </p:txBody>
      </p:sp>
      <p:sp>
        <p:nvSpPr>
          <p:cNvPr id="6653" name="Google Shape;6653;p51"/>
          <p:cNvSpPr txBox="1"/>
          <p:nvPr/>
        </p:nvSpPr>
        <p:spPr>
          <a:xfrm>
            <a:off x="1066200" y="3034665"/>
            <a:ext cx="1209300" cy="203400"/>
          </a:xfrm>
          <a:prstGeom prst="rect">
            <a:avLst/>
          </a:prstGeom>
          <a:noFill/>
          <a:ln>
            <a:noFill/>
          </a:ln>
        </p:spPr>
        <p:txBody>
          <a:bodyPr spcFirstLastPara="1" wrap="square" lIns="18000" tIns="91425" rIns="0" bIns="91425" anchor="ctr" anchorCtr="0">
            <a:noAutofit/>
          </a:bodyPr>
          <a:lstStyle/>
          <a:p>
            <a:pPr marL="0" lvl="0" indent="0" algn="l" rtl="0">
              <a:spcBef>
                <a:spcPts val="0"/>
              </a:spcBef>
              <a:spcAft>
                <a:spcPts val="0"/>
              </a:spcAft>
              <a:buNone/>
            </a:pPr>
            <a:r>
              <a:rPr lang="en">
                <a:solidFill>
                  <a:schemeClr val="dk2"/>
                </a:solidFill>
                <a:latin typeface="Chilanka"/>
                <a:ea typeface="Chilanka"/>
                <a:cs typeface="Chilanka"/>
                <a:sym typeface="Chilanka"/>
              </a:rPr>
              <a:t>Saturn</a:t>
            </a:r>
            <a:endParaRPr>
              <a:solidFill>
                <a:schemeClr val="dk1"/>
              </a:solidFill>
              <a:latin typeface="Open Sans"/>
              <a:ea typeface="Open Sans"/>
              <a:cs typeface="Open Sans"/>
              <a:sym typeface="Open Sans"/>
            </a:endParaRPr>
          </a:p>
        </p:txBody>
      </p:sp>
      <p:sp>
        <p:nvSpPr>
          <p:cNvPr id="6654" name="Google Shape;6654;p51"/>
          <p:cNvSpPr txBox="1"/>
          <p:nvPr/>
        </p:nvSpPr>
        <p:spPr>
          <a:xfrm>
            <a:off x="1066196" y="2836665"/>
            <a:ext cx="1209300" cy="203400"/>
          </a:xfrm>
          <a:prstGeom prst="rect">
            <a:avLst/>
          </a:prstGeom>
          <a:noFill/>
          <a:ln>
            <a:noFill/>
          </a:ln>
        </p:spPr>
        <p:txBody>
          <a:bodyPr spcFirstLastPara="1" wrap="square" lIns="18000" tIns="91425" rIns="0" bIns="91425" anchor="ctr" anchorCtr="0">
            <a:noAutofit/>
          </a:bodyPr>
          <a:lstStyle/>
          <a:p>
            <a:pPr marL="0" lvl="0" indent="0" algn="l" rtl="0">
              <a:spcBef>
                <a:spcPts val="0"/>
              </a:spcBef>
              <a:spcAft>
                <a:spcPts val="0"/>
              </a:spcAft>
              <a:buNone/>
            </a:pPr>
            <a:r>
              <a:rPr lang="en">
                <a:solidFill>
                  <a:schemeClr val="dk2"/>
                </a:solidFill>
                <a:latin typeface="Chilanka"/>
                <a:ea typeface="Chilanka"/>
                <a:cs typeface="Chilanka"/>
                <a:sym typeface="Chilanka"/>
              </a:rPr>
              <a:t>Mars</a:t>
            </a:r>
            <a:endParaRPr>
              <a:solidFill>
                <a:schemeClr val="dk1"/>
              </a:solidFill>
              <a:latin typeface="Open Sans"/>
              <a:ea typeface="Open Sans"/>
              <a:cs typeface="Open Sans"/>
              <a:sym typeface="Open Sans"/>
            </a:endParaRPr>
          </a:p>
        </p:txBody>
      </p:sp>
      <p:sp>
        <p:nvSpPr>
          <p:cNvPr id="6655" name="Google Shape;6655;p51"/>
          <p:cNvSpPr txBox="1"/>
          <p:nvPr/>
        </p:nvSpPr>
        <p:spPr>
          <a:xfrm>
            <a:off x="1066196" y="3232664"/>
            <a:ext cx="1209300" cy="203400"/>
          </a:xfrm>
          <a:prstGeom prst="rect">
            <a:avLst/>
          </a:prstGeom>
          <a:noFill/>
          <a:ln>
            <a:noFill/>
          </a:ln>
        </p:spPr>
        <p:txBody>
          <a:bodyPr spcFirstLastPara="1" wrap="square" lIns="18000" tIns="91425" rIns="0" bIns="91425" anchor="ctr" anchorCtr="0">
            <a:noAutofit/>
          </a:bodyPr>
          <a:lstStyle/>
          <a:p>
            <a:pPr marL="0" lvl="0" indent="0" algn="l" rtl="0">
              <a:spcBef>
                <a:spcPts val="0"/>
              </a:spcBef>
              <a:spcAft>
                <a:spcPts val="0"/>
              </a:spcAft>
              <a:buNone/>
            </a:pPr>
            <a:r>
              <a:rPr lang="en">
                <a:solidFill>
                  <a:schemeClr val="dk2"/>
                </a:solidFill>
                <a:latin typeface="Chilanka"/>
                <a:ea typeface="Chilanka"/>
                <a:cs typeface="Chilanka"/>
                <a:sym typeface="Chilanka"/>
              </a:rPr>
              <a:t>Neptune</a:t>
            </a:r>
            <a:endParaRPr>
              <a:solidFill>
                <a:schemeClr val="dk1"/>
              </a:solidFill>
              <a:latin typeface="Open Sans"/>
              <a:ea typeface="Open Sans"/>
              <a:cs typeface="Open Sans"/>
              <a:sym typeface="Open Sans"/>
            </a:endParaRPr>
          </a:p>
        </p:txBody>
      </p:sp>
      <p:sp>
        <p:nvSpPr>
          <p:cNvPr id="6656" name="Google Shape;6656;p51"/>
          <p:cNvSpPr txBox="1"/>
          <p:nvPr/>
        </p:nvSpPr>
        <p:spPr>
          <a:xfrm>
            <a:off x="2896332" y="2836665"/>
            <a:ext cx="1209300" cy="203400"/>
          </a:xfrm>
          <a:prstGeom prst="rect">
            <a:avLst/>
          </a:prstGeom>
          <a:noFill/>
          <a:ln>
            <a:noFill/>
          </a:ln>
        </p:spPr>
        <p:txBody>
          <a:bodyPr spcFirstLastPara="1" wrap="square" lIns="18000" tIns="91425" rIns="0" bIns="91425" anchor="ctr" anchorCtr="0">
            <a:noAutofit/>
          </a:bodyPr>
          <a:lstStyle/>
          <a:p>
            <a:pPr marL="0" lvl="0" indent="0" algn="l" rtl="0">
              <a:spcBef>
                <a:spcPts val="0"/>
              </a:spcBef>
              <a:spcAft>
                <a:spcPts val="0"/>
              </a:spcAft>
              <a:buNone/>
            </a:pPr>
            <a:r>
              <a:rPr lang="en">
                <a:solidFill>
                  <a:schemeClr val="dk2"/>
                </a:solidFill>
                <a:latin typeface="Chilanka"/>
                <a:ea typeface="Chilanka"/>
                <a:cs typeface="Chilanka"/>
                <a:sym typeface="Chilanka"/>
              </a:rPr>
              <a:t>Jupiter</a:t>
            </a:r>
            <a:endParaRPr>
              <a:solidFill>
                <a:schemeClr val="dk1"/>
              </a:solidFill>
              <a:latin typeface="Open Sans"/>
              <a:ea typeface="Open Sans"/>
              <a:cs typeface="Open Sans"/>
              <a:sym typeface="Open Sans"/>
            </a:endParaRPr>
          </a:p>
        </p:txBody>
      </p:sp>
      <p:sp>
        <p:nvSpPr>
          <p:cNvPr id="6657" name="Google Shape;6657;p51"/>
          <p:cNvSpPr txBox="1"/>
          <p:nvPr/>
        </p:nvSpPr>
        <p:spPr>
          <a:xfrm>
            <a:off x="2896336" y="3034665"/>
            <a:ext cx="1209300" cy="203400"/>
          </a:xfrm>
          <a:prstGeom prst="rect">
            <a:avLst/>
          </a:prstGeom>
          <a:noFill/>
          <a:ln>
            <a:noFill/>
          </a:ln>
        </p:spPr>
        <p:txBody>
          <a:bodyPr spcFirstLastPara="1" wrap="square" lIns="18000" tIns="91425" rIns="0" bIns="91425" anchor="ctr" anchorCtr="0">
            <a:noAutofit/>
          </a:bodyPr>
          <a:lstStyle/>
          <a:p>
            <a:pPr marL="0" lvl="0" indent="0" algn="l" rtl="0">
              <a:spcBef>
                <a:spcPts val="0"/>
              </a:spcBef>
              <a:spcAft>
                <a:spcPts val="0"/>
              </a:spcAft>
              <a:buNone/>
            </a:pPr>
            <a:r>
              <a:rPr lang="en">
                <a:solidFill>
                  <a:schemeClr val="dk2"/>
                </a:solidFill>
                <a:latin typeface="Chilanka"/>
                <a:ea typeface="Chilanka"/>
                <a:cs typeface="Chilanka"/>
                <a:sym typeface="Chilanka"/>
              </a:rPr>
              <a:t>Venus</a:t>
            </a:r>
            <a:endParaRPr>
              <a:solidFill>
                <a:schemeClr val="dk1"/>
              </a:solidFill>
              <a:latin typeface="Open Sans"/>
              <a:ea typeface="Open Sans"/>
              <a:cs typeface="Open Sans"/>
              <a:sym typeface="Open Sans"/>
            </a:endParaRPr>
          </a:p>
        </p:txBody>
      </p:sp>
      <p:sp>
        <p:nvSpPr>
          <p:cNvPr id="6658" name="Google Shape;6658;p51"/>
          <p:cNvSpPr txBox="1"/>
          <p:nvPr/>
        </p:nvSpPr>
        <p:spPr>
          <a:xfrm>
            <a:off x="2896332" y="3232664"/>
            <a:ext cx="1209300" cy="203400"/>
          </a:xfrm>
          <a:prstGeom prst="rect">
            <a:avLst/>
          </a:prstGeom>
          <a:noFill/>
          <a:ln>
            <a:noFill/>
          </a:ln>
        </p:spPr>
        <p:txBody>
          <a:bodyPr spcFirstLastPara="1" wrap="square" lIns="18000" tIns="91425" rIns="0" bIns="91425" anchor="ctr" anchorCtr="0">
            <a:noAutofit/>
          </a:bodyPr>
          <a:lstStyle/>
          <a:p>
            <a:pPr marL="0" lvl="0" indent="0" algn="l" rtl="0">
              <a:spcBef>
                <a:spcPts val="0"/>
              </a:spcBef>
              <a:spcAft>
                <a:spcPts val="0"/>
              </a:spcAft>
              <a:buNone/>
            </a:pPr>
            <a:r>
              <a:rPr lang="en">
                <a:solidFill>
                  <a:schemeClr val="dk2"/>
                </a:solidFill>
                <a:latin typeface="Chilanka"/>
                <a:ea typeface="Chilanka"/>
                <a:cs typeface="Chilanka"/>
                <a:sym typeface="Chilanka"/>
              </a:rPr>
              <a:t>Mercury</a:t>
            </a:r>
            <a:endParaRPr>
              <a:solidFill>
                <a:schemeClr val="dk1"/>
              </a:solidFill>
              <a:latin typeface="Open Sans"/>
              <a:ea typeface="Open Sans"/>
              <a:cs typeface="Open Sans"/>
              <a:sym typeface="Open Sans"/>
            </a:endParaRPr>
          </a:p>
        </p:txBody>
      </p:sp>
      <p:sp>
        <p:nvSpPr>
          <p:cNvPr id="6659" name="Google Shape;6659;p51"/>
          <p:cNvSpPr txBox="1"/>
          <p:nvPr/>
        </p:nvSpPr>
        <p:spPr>
          <a:xfrm>
            <a:off x="1593000" y="4149000"/>
            <a:ext cx="3709200" cy="203400"/>
          </a:xfrm>
          <a:prstGeom prst="rect">
            <a:avLst/>
          </a:prstGeom>
          <a:noFill/>
          <a:ln>
            <a:noFill/>
          </a:ln>
        </p:spPr>
        <p:txBody>
          <a:bodyPr spcFirstLastPara="1" wrap="square" lIns="0" tIns="91425" rIns="0" bIns="91425" anchor="ctr" anchorCtr="0">
            <a:noAutofit/>
          </a:bodyPr>
          <a:lstStyle/>
          <a:p>
            <a:pPr marL="0" lvl="0" indent="0" algn="l" rtl="0">
              <a:lnSpc>
                <a:spcPct val="100000"/>
              </a:lnSpc>
              <a:spcBef>
                <a:spcPts val="0"/>
              </a:spcBef>
              <a:spcAft>
                <a:spcPts val="0"/>
              </a:spcAft>
              <a:buNone/>
            </a:pPr>
            <a:r>
              <a:rPr lang="en" sz="1200">
                <a:solidFill>
                  <a:schemeClr val="dk2"/>
                </a:solidFill>
                <a:latin typeface="Chilanka"/>
                <a:ea typeface="Chilanka"/>
                <a:cs typeface="Chilanka"/>
                <a:sym typeface="Chilanka"/>
              </a:rPr>
              <a:t>Despite being red, Mars is a cold place                                                                                                                                                                                                                                                                                                                                           </a:t>
            </a:r>
            <a:endParaRPr sz="1200">
              <a:solidFill>
                <a:schemeClr val="dk2"/>
              </a:solidFill>
              <a:latin typeface="Chilanka"/>
              <a:ea typeface="Chilanka"/>
              <a:cs typeface="Chilanka"/>
              <a:sym typeface="Chilanka"/>
            </a:endParaRPr>
          </a:p>
        </p:txBody>
      </p:sp>
      <p:grpSp>
        <p:nvGrpSpPr>
          <p:cNvPr id="6660" name="Google Shape;6660;p51"/>
          <p:cNvGrpSpPr/>
          <p:nvPr/>
        </p:nvGrpSpPr>
        <p:grpSpPr>
          <a:xfrm>
            <a:off x="591124" y="-186416"/>
            <a:ext cx="1230356" cy="994650"/>
            <a:chOff x="-1227983" y="2484170"/>
            <a:chExt cx="693432" cy="560587"/>
          </a:xfrm>
        </p:grpSpPr>
        <p:sp>
          <p:nvSpPr>
            <p:cNvPr id="6661" name="Google Shape;6661;p51"/>
            <p:cNvSpPr/>
            <p:nvPr/>
          </p:nvSpPr>
          <p:spPr>
            <a:xfrm>
              <a:off x="-1218687" y="2492051"/>
              <a:ext cx="674119" cy="541244"/>
            </a:xfrm>
            <a:custGeom>
              <a:avLst/>
              <a:gdLst/>
              <a:ahLst/>
              <a:cxnLst/>
              <a:rect l="l" t="t" r="r" b="b"/>
              <a:pathLst>
                <a:path w="22409" h="17992" extrusionOk="0">
                  <a:moveTo>
                    <a:pt x="6990" y="17979"/>
                  </a:moveTo>
                  <a:cubicBezTo>
                    <a:pt x="5668" y="17991"/>
                    <a:pt x="4358" y="17705"/>
                    <a:pt x="3168" y="17146"/>
                  </a:cubicBezTo>
                  <a:cubicBezTo>
                    <a:pt x="2787" y="16967"/>
                    <a:pt x="2406" y="16741"/>
                    <a:pt x="2037" y="16527"/>
                  </a:cubicBezTo>
                  <a:cubicBezTo>
                    <a:pt x="1751" y="16360"/>
                    <a:pt x="1489" y="16134"/>
                    <a:pt x="1299" y="15860"/>
                  </a:cubicBezTo>
                  <a:cubicBezTo>
                    <a:pt x="1108" y="15598"/>
                    <a:pt x="918" y="15348"/>
                    <a:pt x="739" y="15074"/>
                  </a:cubicBezTo>
                  <a:cubicBezTo>
                    <a:pt x="227" y="14229"/>
                    <a:pt x="1" y="13264"/>
                    <a:pt x="60" y="12288"/>
                  </a:cubicBezTo>
                  <a:cubicBezTo>
                    <a:pt x="84" y="11883"/>
                    <a:pt x="156" y="11490"/>
                    <a:pt x="263" y="11109"/>
                  </a:cubicBezTo>
                  <a:cubicBezTo>
                    <a:pt x="477" y="10419"/>
                    <a:pt x="858" y="9800"/>
                    <a:pt x="1358" y="9288"/>
                  </a:cubicBezTo>
                  <a:cubicBezTo>
                    <a:pt x="1668" y="8978"/>
                    <a:pt x="1977" y="8680"/>
                    <a:pt x="2287" y="8395"/>
                  </a:cubicBezTo>
                  <a:cubicBezTo>
                    <a:pt x="2906" y="7823"/>
                    <a:pt x="3454" y="7192"/>
                    <a:pt x="3930" y="6502"/>
                  </a:cubicBezTo>
                  <a:cubicBezTo>
                    <a:pt x="4227" y="6073"/>
                    <a:pt x="4525" y="5644"/>
                    <a:pt x="4823" y="5216"/>
                  </a:cubicBezTo>
                  <a:cubicBezTo>
                    <a:pt x="5001" y="4966"/>
                    <a:pt x="5132" y="4692"/>
                    <a:pt x="5228" y="4394"/>
                  </a:cubicBezTo>
                  <a:cubicBezTo>
                    <a:pt x="5240" y="4370"/>
                    <a:pt x="5251" y="4335"/>
                    <a:pt x="5263" y="4311"/>
                  </a:cubicBezTo>
                  <a:cubicBezTo>
                    <a:pt x="5561" y="3775"/>
                    <a:pt x="5835" y="3227"/>
                    <a:pt x="6180" y="2727"/>
                  </a:cubicBezTo>
                  <a:cubicBezTo>
                    <a:pt x="6430" y="2370"/>
                    <a:pt x="6704" y="2025"/>
                    <a:pt x="7014" y="1703"/>
                  </a:cubicBezTo>
                  <a:cubicBezTo>
                    <a:pt x="7311" y="1394"/>
                    <a:pt x="7645" y="1108"/>
                    <a:pt x="8014" y="846"/>
                  </a:cubicBezTo>
                  <a:cubicBezTo>
                    <a:pt x="8335" y="608"/>
                    <a:pt x="8680" y="394"/>
                    <a:pt x="9050" y="227"/>
                  </a:cubicBezTo>
                  <a:cubicBezTo>
                    <a:pt x="9383" y="60"/>
                    <a:pt x="9764" y="1"/>
                    <a:pt x="10133" y="36"/>
                  </a:cubicBezTo>
                  <a:cubicBezTo>
                    <a:pt x="10407" y="60"/>
                    <a:pt x="10669" y="179"/>
                    <a:pt x="10859" y="370"/>
                  </a:cubicBezTo>
                  <a:cubicBezTo>
                    <a:pt x="10978" y="477"/>
                    <a:pt x="11085" y="596"/>
                    <a:pt x="11193" y="715"/>
                  </a:cubicBezTo>
                  <a:cubicBezTo>
                    <a:pt x="11383" y="906"/>
                    <a:pt x="11574" y="1096"/>
                    <a:pt x="11776" y="1275"/>
                  </a:cubicBezTo>
                  <a:cubicBezTo>
                    <a:pt x="12252" y="1727"/>
                    <a:pt x="12919" y="1906"/>
                    <a:pt x="13562" y="1763"/>
                  </a:cubicBezTo>
                  <a:cubicBezTo>
                    <a:pt x="13907" y="1703"/>
                    <a:pt x="14241" y="1656"/>
                    <a:pt x="14586" y="1620"/>
                  </a:cubicBezTo>
                  <a:cubicBezTo>
                    <a:pt x="15276" y="1549"/>
                    <a:pt x="15955" y="1560"/>
                    <a:pt x="16634" y="1644"/>
                  </a:cubicBezTo>
                  <a:cubicBezTo>
                    <a:pt x="17170" y="1715"/>
                    <a:pt x="17693" y="1846"/>
                    <a:pt x="18205" y="2037"/>
                  </a:cubicBezTo>
                  <a:cubicBezTo>
                    <a:pt x="18836" y="2251"/>
                    <a:pt x="19432" y="2537"/>
                    <a:pt x="19991" y="2882"/>
                  </a:cubicBezTo>
                  <a:cubicBezTo>
                    <a:pt x="20384" y="3108"/>
                    <a:pt x="20730" y="3394"/>
                    <a:pt x="21039" y="3727"/>
                  </a:cubicBezTo>
                  <a:cubicBezTo>
                    <a:pt x="21253" y="3977"/>
                    <a:pt x="21468" y="4227"/>
                    <a:pt x="21670" y="4477"/>
                  </a:cubicBezTo>
                  <a:cubicBezTo>
                    <a:pt x="22027" y="4918"/>
                    <a:pt x="22242" y="5454"/>
                    <a:pt x="22313" y="6013"/>
                  </a:cubicBezTo>
                  <a:cubicBezTo>
                    <a:pt x="22408" y="6716"/>
                    <a:pt x="22385" y="7430"/>
                    <a:pt x="22242" y="8121"/>
                  </a:cubicBezTo>
                  <a:cubicBezTo>
                    <a:pt x="22146" y="8585"/>
                    <a:pt x="22063" y="9038"/>
                    <a:pt x="21992" y="9502"/>
                  </a:cubicBezTo>
                  <a:cubicBezTo>
                    <a:pt x="21944" y="9776"/>
                    <a:pt x="21920" y="10050"/>
                    <a:pt x="21908" y="10323"/>
                  </a:cubicBezTo>
                  <a:cubicBezTo>
                    <a:pt x="21861" y="10966"/>
                    <a:pt x="21837" y="11597"/>
                    <a:pt x="21801" y="12228"/>
                  </a:cubicBezTo>
                  <a:cubicBezTo>
                    <a:pt x="21765" y="12776"/>
                    <a:pt x="21611" y="13312"/>
                    <a:pt x="21349" y="13800"/>
                  </a:cubicBezTo>
                  <a:cubicBezTo>
                    <a:pt x="21170" y="14121"/>
                    <a:pt x="20944" y="14395"/>
                    <a:pt x="20670" y="14633"/>
                  </a:cubicBezTo>
                  <a:cubicBezTo>
                    <a:pt x="19860" y="15348"/>
                    <a:pt x="18896" y="15860"/>
                    <a:pt x="17848" y="16122"/>
                  </a:cubicBezTo>
                  <a:cubicBezTo>
                    <a:pt x="16872" y="16372"/>
                    <a:pt x="15884" y="16634"/>
                    <a:pt x="14907" y="16872"/>
                  </a:cubicBezTo>
                  <a:cubicBezTo>
                    <a:pt x="14360" y="17003"/>
                    <a:pt x="13812" y="17098"/>
                    <a:pt x="13264" y="17205"/>
                  </a:cubicBezTo>
                  <a:cubicBezTo>
                    <a:pt x="12598" y="17324"/>
                    <a:pt x="11931" y="17455"/>
                    <a:pt x="11252" y="17574"/>
                  </a:cubicBezTo>
                  <a:cubicBezTo>
                    <a:pt x="10538" y="17705"/>
                    <a:pt x="9835" y="17801"/>
                    <a:pt x="9121" y="17872"/>
                  </a:cubicBezTo>
                  <a:cubicBezTo>
                    <a:pt x="8466" y="17931"/>
                    <a:pt x="7823" y="17979"/>
                    <a:pt x="6990" y="17979"/>
                  </a:cubicBezTo>
                  <a:close/>
                  <a:moveTo>
                    <a:pt x="3680" y="12133"/>
                  </a:moveTo>
                  <a:cubicBezTo>
                    <a:pt x="3656" y="12538"/>
                    <a:pt x="3692" y="12955"/>
                    <a:pt x="3787" y="13348"/>
                  </a:cubicBezTo>
                  <a:cubicBezTo>
                    <a:pt x="3906" y="14026"/>
                    <a:pt x="4239" y="14633"/>
                    <a:pt x="4739" y="15098"/>
                  </a:cubicBezTo>
                  <a:cubicBezTo>
                    <a:pt x="5037" y="15384"/>
                    <a:pt x="5359" y="15622"/>
                    <a:pt x="5716" y="15836"/>
                  </a:cubicBezTo>
                  <a:cubicBezTo>
                    <a:pt x="5918" y="15967"/>
                    <a:pt x="6132" y="16074"/>
                    <a:pt x="6359" y="16157"/>
                  </a:cubicBezTo>
                  <a:cubicBezTo>
                    <a:pt x="7299" y="16527"/>
                    <a:pt x="8311" y="16634"/>
                    <a:pt x="9311" y="16479"/>
                  </a:cubicBezTo>
                  <a:cubicBezTo>
                    <a:pt x="9561" y="16443"/>
                    <a:pt x="9823" y="16384"/>
                    <a:pt x="10073" y="16312"/>
                  </a:cubicBezTo>
                  <a:cubicBezTo>
                    <a:pt x="10550" y="16157"/>
                    <a:pt x="11002" y="15896"/>
                    <a:pt x="11383" y="15574"/>
                  </a:cubicBezTo>
                  <a:cubicBezTo>
                    <a:pt x="11740" y="15288"/>
                    <a:pt x="12026" y="14931"/>
                    <a:pt x="12205" y="14526"/>
                  </a:cubicBezTo>
                  <a:cubicBezTo>
                    <a:pt x="12419" y="14050"/>
                    <a:pt x="12598" y="13550"/>
                    <a:pt x="12729" y="13050"/>
                  </a:cubicBezTo>
                  <a:cubicBezTo>
                    <a:pt x="12919" y="12383"/>
                    <a:pt x="12943" y="11669"/>
                    <a:pt x="12812" y="10990"/>
                  </a:cubicBezTo>
                  <a:cubicBezTo>
                    <a:pt x="12693" y="10276"/>
                    <a:pt x="12371" y="9597"/>
                    <a:pt x="11895" y="9049"/>
                  </a:cubicBezTo>
                  <a:cubicBezTo>
                    <a:pt x="11562" y="8657"/>
                    <a:pt x="11181" y="8323"/>
                    <a:pt x="10776" y="8026"/>
                  </a:cubicBezTo>
                  <a:cubicBezTo>
                    <a:pt x="10169" y="7597"/>
                    <a:pt x="9454" y="7359"/>
                    <a:pt x="8716" y="7323"/>
                  </a:cubicBezTo>
                  <a:cubicBezTo>
                    <a:pt x="8145" y="7299"/>
                    <a:pt x="7573" y="7347"/>
                    <a:pt x="7025" y="7466"/>
                  </a:cubicBezTo>
                  <a:cubicBezTo>
                    <a:pt x="6192" y="7633"/>
                    <a:pt x="5454" y="8085"/>
                    <a:pt x="4918" y="8728"/>
                  </a:cubicBezTo>
                  <a:cubicBezTo>
                    <a:pt x="4799" y="8859"/>
                    <a:pt x="4704" y="9002"/>
                    <a:pt x="4632" y="9157"/>
                  </a:cubicBezTo>
                  <a:cubicBezTo>
                    <a:pt x="4549" y="9311"/>
                    <a:pt x="4466" y="9466"/>
                    <a:pt x="4370" y="9609"/>
                  </a:cubicBezTo>
                  <a:cubicBezTo>
                    <a:pt x="4323" y="9680"/>
                    <a:pt x="4275" y="9752"/>
                    <a:pt x="4251" y="9835"/>
                  </a:cubicBezTo>
                  <a:cubicBezTo>
                    <a:pt x="3894" y="10585"/>
                    <a:pt x="3632" y="11359"/>
                    <a:pt x="3680" y="12133"/>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2" name="Google Shape;6662;p51"/>
            <p:cNvSpPr/>
            <p:nvPr/>
          </p:nvSpPr>
          <p:spPr>
            <a:xfrm>
              <a:off x="-1101182" y="2720291"/>
              <a:ext cx="261477" cy="259311"/>
            </a:xfrm>
            <a:custGeom>
              <a:avLst/>
              <a:gdLst/>
              <a:ahLst/>
              <a:cxnLst/>
              <a:rect l="l" t="t" r="r" b="b"/>
              <a:pathLst>
                <a:path w="8692" h="8620" extrusionOk="0">
                  <a:moveTo>
                    <a:pt x="4434" y="0"/>
                  </a:moveTo>
                  <a:cubicBezTo>
                    <a:pt x="4096" y="0"/>
                    <a:pt x="3760" y="35"/>
                    <a:pt x="3429" y="93"/>
                  </a:cubicBezTo>
                  <a:cubicBezTo>
                    <a:pt x="2703" y="188"/>
                    <a:pt x="2036" y="498"/>
                    <a:pt x="1500" y="986"/>
                  </a:cubicBezTo>
                  <a:cubicBezTo>
                    <a:pt x="1405" y="1070"/>
                    <a:pt x="1322" y="1165"/>
                    <a:pt x="1262" y="1272"/>
                  </a:cubicBezTo>
                  <a:cubicBezTo>
                    <a:pt x="1167" y="1427"/>
                    <a:pt x="1060" y="1570"/>
                    <a:pt x="964" y="1724"/>
                  </a:cubicBezTo>
                  <a:cubicBezTo>
                    <a:pt x="833" y="1915"/>
                    <a:pt x="691" y="2105"/>
                    <a:pt x="583" y="2320"/>
                  </a:cubicBezTo>
                  <a:cubicBezTo>
                    <a:pt x="369" y="2736"/>
                    <a:pt x="214" y="3189"/>
                    <a:pt x="131" y="3653"/>
                  </a:cubicBezTo>
                  <a:cubicBezTo>
                    <a:pt x="0" y="4368"/>
                    <a:pt x="12" y="5106"/>
                    <a:pt x="191" y="5820"/>
                  </a:cubicBezTo>
                  <a:cubicBezTo>
                    <a:pt x="310" y="6368"/>
                    <a:pt x="595" y="6868"/>
                    <a:pt x="1012" y="7249"/>
                  </a:cubicBezTo>
                  <a:cubicBezTo>
                    <a:pt x="1298" y="7523"/>
                    <a:pt x="1619" y="7761"/>
                    <a:pt x="1965" y="7963"/>
                  </a:cubicBezTo>
                  <a:cubicBezTo>
                    <a:pt x="2143" y="8082"/>
                    <a:pt x="2334" y="8166"/>
                    <a:pt x="2524" y="8249"/>
                  </a:cubicBezTo>
                  <a:cubicBezTo>
                    <a:pt x="3129" y="8489"/>
                    <a:pt x="3766" y="8619"/>
                    <a:pt x="4416" y="8619"/>
                  </a:cubicBezTo>
                  <a:cubicBezTo>
                    <a:pt x="4444" y="8619"/>
                    <a:pt x="4472" y="8619"/>
                    <a:pt x="4501" y="8618"/>
                  </a:cubicBezTo>
                  <a:cubicBezTo>
                    <a:pt x="4540" y="8619"/>
                    <a:pt x="4579" y="8620"/>
                    <a:pt x="4619" y="8620"/>
                  </a:cubicBezTo>
                  <a:cubicBezTo>
                    <a:pt x="4960" y="8620"/>
                    <a:pt x="5301" y="8575"/>
                    <a:pt x="5632" y="8511"/>
                  </a:cubicBezTo>
                  <a:cubicBezTo>
                    <a:pt x="6025" y="8439"/>
                    <a:pt x="6406" y="8297"/>
                    <a:pt x="6739" y="8082"/>
                  </a:cubicBezTo>
                  <a:cubicBezTo>
                    <a:pt x="6894" y="7987"/>
                    <a:pt x="7037" y="7892"/>
                    <a:pt x="7179" y="7785"/>
                  </a:cubicBezTo>
                  <a:cubicBezTo>
                    <a:pt x="7549" y="7523"/>
                    <a:pt x="7834" y="7166"/>
                    <a:pt x="8013" y="6749"/>
                  </a:cubicBezTo>
                  <a:cubicBezTo>
                    <a:pt x="8215" y="6273"/>
                    <a:pt x="8382" y="5796"/>
                    <a:pt x="8513" y="5296"/>
                  </a:cubicBezTo>
                  <a:cubicBezTo>
                    <a:pt x="8668" y="4737"/>
                    <a:pt x="8692" y="4153"/>
                    <a:pt x="8596" y="3594"/>
                  </a:cubicBezTo>
                  <a:cubicBezTo>
                    <a:pt x="8501" y="2820"/>
                    <a:pt x="8156" y="2105"/>
                    <a:pt x="7632" y="1534"/>
                  </a:cubicBezTo>
                  <a:cubicBezTo>
                    <a:pt x="7394" y="1296"/>
                    <a:pt x="7156" y="1058"/>
                    <a:pt x="6894" y="831"/>
                  </a:cubicBezTo>
                  <a:cubicBezTo>
                    <a:pt x="6334" y="355"/>
                    <a:pt x="5632" y="69"/>
                    <a:pt x="4882" y="22"/>
                  </a:cubicBezTo>
                  <a:cubicBezTo>
                    <a:pt x="4732" y="7"/>
                    <a:pt x="4583" y="0"/>
                    <a:pt x="443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3" name="Google Shape;6663;p51"/>
            <p:cNvSpPr/>
            <p:nvPr/>
          </p:nvSpPr>
          <p:spPr>
            <a:xfrm>
              <a:off x="-989092" y="2850581"/>
              <a:ext cx="46959" cy="39077"/>
            </a:xfrm>
            <a:custGeom>
              <a:avLst/>
              <a:gdLst/>
              <a:ahLst/>
              <a:cxnLst/>
              <a:rect l="l" t="t" r="r" b="b"/>
              <a:pathLst>
                <a:path w="1561" h="1299" extrusionOk="0">
                  <a:moveTo>
                    <a:pt x="1" y="572"/>
                  </a:moveTo>
                  <a:cubicBezTo>
                    <a:pt x="417" y="215"/>
                    <a:pt x="894" y="108"/>
                    <a:pt x="1382" y="1"/>
                  </a:cubicBezTo>
                  <a:cubicBezTo>
                    <a:pt x="1513" y="275"/>
                    <a:pt x="1560" y="596"/>
                    <a:pt x="1525" y="894"/>
                  </a:cubicBezTo>
                  <a:cubicBezTo>
                    <a:pt x="1501" y="1025"/>
                    <a:pt x="1418" y="1132"/>
                    <a:pt x="1298" y="1180"/>
                  </a:cubicBezTo>
                  <a:cubicBezTo>
                    <a:pt x="1084" y="1263"/>
                    <a:pt x="858" y="1299"/>
                    <a:pt x="632" y="1275"/>
                  </a:cubicBezTo>
                  <a:cubicBezTo>
                    <a:pt x="477" y="1251"/>
                    <a:pt x="334" y="1168"/>
                    <a:pt x="239" y="1049"/>
                  </a:cubicBezTo>
                  <a:cubicBezTo>
                    <a:pt x="120" y="906"/>
                    <a:pt x="36" y="751"/>
                    <a:pt x="1" y="572"/>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4" name="Google Shape;6664;p51"/>
            <p:cNvSpPr/>
            <p:nvPr/>
          </p:nvSpPr>
          <p:spPr>
            <a:xfrm>
              <a:off x="-888434" y="2839841"/>
              <a:ext cx="33331" cy="25811"/>
            </a:xfrm>
            <a:custGeom>
              <a:avLst/>
              <a:gdLst/>
              <a:ahLst/>
              <a:cxnLst/>
              <a:rect l="l" t="t" r="r" b="b"/>
              <a:pathLst>
                <a:path w="1108" h="858" extrusionOk="0">
                  <a:moveTo>
                    <a:pt x="393" y="834"/>
                  </a:moveTo>
                  <a:cubicBezTo>
                    <a:pt x="358" y="834"/>
                    <a:pt x="310" y="834"/>
                    <a:pt x="274" y="822"/>
                  </a:cubicBezTo>
                  <a:cubicBezTo>
                    <a:pt x="143" y="786"/>
                    <a:pt x="48" y="679"/>
                    <a:pt x="36" y="548"/>
                  </a:cubicBezTo>
                  <a:cubicBezTo>
                    <a:pt x="0" y="382"/>
                    <a:pt x="84" y="203"/>
                    <a:pt x="238" y="120"/>
                  </a:cubicBezTo>
                  <a:cubicBezTo>
                    <a:pt x="369" y="48"/>
                    <a:pt x="524" y="1"/>
                    <a:pt x="679" y="13"/>
                  </a:cubicBezTo>
                  <a:cubicBezTo>
                    <a:pt x="953" y="13"/>
                    <a:pt x="1108" y="322"/>
                    <a:pt x="953" y="548"/>
                  </a:cubicBezTo>
                  <a:cubicBezTo>
                    <a:pt x="834" y="739"/>
                    <a:pt x="619" y="858"/>
                    <a:pt x="393" y="83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5" name="Google Shape;6665;p51"/>
            <p:cNvSpPr/>
            <p:nvPr/>
          </p:nvSpPr>
          <p:spPr>
            <a:xfrm>
              <a:off x="-1068241" y="2889989"/>
              <a:ext cx="29752" cy="25811"/>
            </a:xfrm>
            <a:custGeom>
              <a:avLst/>
              <a:gdLst/>
              <a:ahLst/>
              <a:cxnLst/>
              <a:rect l="l" t="t" r="r" b="b"/>
              <a:pathLst>
                <a:path w="989" h="858" extrusionOk="0">
                  <a:moveTo>
                    <a:pt x="596" y="24"/>
                  </a:moveTo>
                  <a:lnTo>
                    <a:pt x="620" y="24"/>
                  </a:lnTo>
                  <a:cubicBezTo>
                    <a:pt x="739" y="1"/>
                    <a:pt x="858" y="60"/>
                    <a:pt x="917" y="155"/>
                  </a:cubicBezTo>
                  <a:cubicBezTo>
                    <a:pt x="989" y="274"/>
                    <a:pt x="965" y="417"/>
                    <a:pt x="881" y="512"/>
                  </a:cubicBezTo>
                  <a:cubicBezTo>
                    <a:pt x="810" y="643"/>
                    <a:pt x="691" y="739"/>
                    <a:pt x="560" y="786"/>
                  </a:cubicBezTo>
                  <a:cubicBezTo>
                    <a:pt x="358" y="858"/>
                    <a:pt x="179" y="798"/>
                    <a:pt x="108" y="643"/>
                  </a:cubicBezTo>
                  <a:cubicBezTo>
                    <a:pt x="0" y="441"/>
                    <a:pt x="84" y="203"/>
                    <a:pt x="274" y="96"/>
                  </a:cubicBezTo>
                  <a:cubicBezTo>
                    <a:pt x="369" y="60"/>
                    <a:pt x="477" y="24"/>
                    <a:pt x="58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6" name="Google Shape;6666;p51"/>
            <p:cNvSpPr/>
            <p:nvPr/>
          </p:nvSpPr>
          <p:spPr>
            <a:xfrm>
              <a:off x="-1051425" y="2916793"/>
              <a:ext cx="184135" cy="54810"/>
            </a:xfrm>
            <a:custGeom>
              <a:avLst/>
              <a:gdLst/>
              <a:ahLst/>
              <a:cxnLst/>
              <a:rect l="l" t="t" r="r" b="b"/>
              <a:pathLst>
                <a:path w="6121" h="1822" extrusionOk="0">
                  <a:moveTo>
                    <a:pt x="6036" y="0"/>
                  </a:moveTo>
                  <a:cubicBezTo>
                    <a:pt x="6029" y="0"/>
                    <a:pt x="6021" y="1"/>
                    <a:pt x="6014" y="2"/>
                  </a:cubicBezTo>
                  <a:cubicBezTo>
                    <a:pt x="5609" y="110"/>
                    <a:pt x="5264" y="407"/>
                    <a:pt x="4906" y="645"/>
                  </a:cubicBezTo>
                  <a:cubicBezTo>
                    <a:pt x="4430" y="967"/>
                    <a:pt x="3871" y="1157"/>
                    <a:pt x="3299" y="1193"/>
                  </a:cubicBezTo>
                  <a:cubicBezTo>
                    <a:pt x="3011" y="1213"/>
                    <a:pt x="2722" y="1222"/>
                    <a:pt x="2434" y="1222"/>
                  </a:cubicBezTo>
                  <a:cubicBezTo>
                    <a:pt x="2198" y="1222"/>
                    <a:pt x="1963" y="1216"/>
                    <a:pt x="1727" y="1205"/>
                  </a:cubicBezTo>
                  <a:cubicBezTo>
                    <a:pt x="1215" y="1181"/>
                    <a:pt x="727" y="955"/>
                    <a:pt x="227" y="955"/>
                  </a:cubicBezTo>
                  <a:cubicBezTo>
                    <a:pt x="215" y="931"/>
                    <a:pt x="191" y="931"/>
                    <a:pt x="180" y="931"/>
                  </a:cubicBezTo>
                  <a:lnTo>
                    <a:pt x="96" y="955"/>
                  </a:lnTo>
                  <a:cubicBezTo>
                    <a:pt x="25" y="967"/>
                    <a:pt x="1" y="1062"/>
                    <a:pt x="49" y="1122"/>
                  </a:cubicBezTo>
                  <a:cubicBezTo>
                    <a:pt x="761" y="1678"/>
                    <a:pt x="1747" y="1822"/>
                    <a:pt x="2686" y="1822"/>
                  </a:cubicBezTo>
                  <a:cubicBezTo>
                    <a:pt x="3033" y="1822"/>
                    <a:pt x="3374" y="1802"/>
                    <a:pt x="3692" y="1777"/>
                  </a:cubicBezTo>
                  <a:cubicBezTo>
                    <a:pt x="4561" y="1705"/>
                    <a:pt x="6014" y="1086"/>
                    <a:pt x="6121" y="86"/>
                  </a:cubicBezTo>
                  <a:cubicBezTo>
                    <a:pt x="6121" y="34"/>
                    <a:pt x="6085" y="0"/>
                    <a:pt x="603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7" name="Google Shape;6667;p51"/>
            <p:cNvSpPr/>
            <p:nvPr/>
          </p:nvSpPr>
          <p:spPr>
            <a:xfrm>
              <a:off x="-861871" y="2855785"/>
              <a:ext cx="17147" cy="48914"/>
            </a:xfrm>
            <a:custGeom>
              <a:avLst/>
              <a:gdLst/>
              <a:ahLst/>
              <a:cxnLst/>
              <a:rect l="l" t="t" r="r" b="b"/>
              <a:pathLst>
                <a:path w="570" h="1626" extrusionOk="0">
                  <a:moveTo>
                    <a:pt x="445" y="0"/>
                  </a:moveTo>
                  <a:cubicBezTo>
                    <a:pt x="415" y="0"/>
                    <a:pt x="385" y="18"/>
                    <a:pt x="379" y="54"/>
                  </a:cubicBezTo>
                  <a:cubicBezTo>
                    <a:pt x="356" y="292"/>
                    <a:pt x="237" y="530"/>
                    <a:pt x="177" y="757"/>
                  </a:cubicBezTo>
                  <a:cubicBezTo>
                    <a:pt x="129" y="995"/>
                    <a:pt x="82" y="1209"/>
                    <a:pt x="22" y="1423"/>
                  </a:cubicBezTo>
                  <a:cubicBezTo>
                    <a:pt x="0" y="1547"/>
                    <a:pt x="102" y="1626"/>
                    <a:pt x="201" y="1626"/>
                  </a:cubicBezTo>
                  <a:cubicBezTo>
                    <a:pt x="265" y="1626"/>
                    <a:pt x="328" y="1593"/>
                    <a:pt x="356" y="1519"/>
                  </a:cubicBezTo>
                  <a:cubicBezTo>
                    <a:pt x="439" y="1268"/>
                    <a:pt x="498" y="1018"/>
                    <a:pt x="546" y="757"/>
                  </a:cubicBezTo>
                  <a:cubicBezTo>
                    <a:pt x="570" y="518"/>
                    <a:pt x="558" y="292"/>
                    <a:pt x="510" y="54"/>
                  </a:cubicBezTo>
                  <a:cubicBezTo>
                    <a:pt x="504" y="18"/>
                    <a:pt x="475" y="0"/>
                    <a:pt x="44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8" name="Google Shape;6668;p51"/>
            <p:cNvSpPr/>
            <p:nvPr/>
          </p:nvSpPr>
          <p:spPr>
            <a:xfrm>
              <a:off x="-1085449" y="2730700"/>
              <a:ext cx="95301" cy="86608"/>
            </a:xfrm>
            <a:custGeom>
              <a:avLst/>
              <a:gdLst/>
              <a:ahLst/>
              <a:cxnLst/>
              <a:rect l="l" t="t" r="r" b="b"/>
              <a:pathLst>
                <a:path w="3168" h="2879" extrusionOk="0">
                  <a:moveTo>
                    <a:pt x="2856" y="0"/>
                  </a:moveTo>
                  <a:cubicBezTo>
                    <a:pt x="2154" y="0"/>
                    <a:pt x="1553" y="355"/>
                    <a:pt x="1072" y="890"/>
                  </a:cubicBezTo>
                  <a:cubicBezTo>
                    <a:pt x="644" y="1366"/>
                    <a:pt x="1" y="2081"/>
                    <a:pt x="144" y="2771"/>
                  </a:cubicBezTo>
                  <a:cubicBezTo>
                    <a:pt x="161" y="2846"/>
                    <a:pt x="216" y="2879"/>
                    <a:pt x="275" y="2879"/>
                  </a:cubicBezTo>
                  <a:cubicBezTo>
                    <a:pt x="338" y="2879"/>
                    <a:pt x="405" y="2840"/>
                    <a:pt x="430" y="2771"/>
                  </a:cubicBezTo>
                  <a:cubicBezTo>
                    <a:pt x="668" y="2200"/>
                    <a:pt x="1001" y="1688"/>
                    <a:pt x="1418" y="1235"/>
                  </a:cubicBezTo>
                  <a:cubicBezTo>
                    <a:pt x="1870" y="712"/>
                    <a:pt x="2501" y="485"/>
                    <a:pt x="3097" y="164"/>
                  </a:cubicBezTo>
                  <a:cubicBezTo>
                    <a:pt x="3168" y="116"/>
                    <a:pt x="3132" y="21"/>
                    <a:pt x="3049" y="9"/>
                  </a:cubicBezTo>
                  <a:cubicBezTo>
                    <a:pt x="2984" y="3"/>
                    <a:pt x="2919" y="0"/>
                    <a:pt x="2856" y="0"/>
                  </a:cubicBezTo>
                  <a:close/>
                </a:path>
              </a:pathLst>
            </a:custGeom>
            <a:solidFill>
              <a:srgbClr val="FFFE5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9" name="Google Shape;6669;p51"/>
            <p:cNvSpPr/>
            <p:nvPr/>
          </p:nvSpPr>
          <p:spPr>
            <a:xfrm>
              <a:off x="-959731" y="2730610"/>
              <a:ext cx="42898" cy="15162"/>
            </a:xfrm>
            <a:custGeom>
              <a:avLst/>
              <a:gdLst/>
              <a:ahLst/>
              <a:cxnLst/>
              <a:rect l="l" t="t" r="r" b="b"/>
              <a:pathLst>
                <a:path w="1426" h="504" extrusionOk="0">
                  <a:moveTo>
                    <a:pt x="227" y="0"/>
                  </a:moveTo>
                  <a:cubicBezTo>
                    <a:pt x="37" y="0"/>
                    <a:pt x="1" y="262"/>
                    <a:pt x="180" y="310"/>
                  </a:cubicBezTo>
                  <a:cubicBezTo>
                    <a:pt x="346" y="357"/>
                    <a:pt x="525" y="393"/>
                    <a:pt x="703" y="417"/>
                  </a:cubicBezTo>
                  <a:cubicBezTo>
                    <a:pt x="799" y="441"/>
                    <a:pt x="894" y="465"/>
                    <a:pt x="989" y="488"/>
                  </a:cubicBezTo>
                  <a:cubicBezTo>
                    <a:pt x="1019" y="495"/>
                    <a:pt x="1048" y="497"/>
                    <a:pt x="1076" y="497"/>
                  </a:cubicBezTo>
                  <a:cubicBezTo>
                    <a:pt x="1121" y="497"/>
                    <a:pt x="1165" y="492"/>
                    <a:pt x="1208" y="492"/>
                  </a:cubicBezTo>
                  <a:cubicBezTo>
                    <a:pt x="1234" y="492"/>
                    <a:pt x="1261" y="494"/>
                    <a:pt x="1287" y="500"/>
                  </a:cubicBezTo>
                  <a:cubicBezTo>
                    <a:pt x="1295" y="503"/>
                    <a:pt x="1303" y="504"/>
                    <a:pt x="1310" y="504"/>
                  </a:cubicBezTo>
                  <a:cubicBezTo>
                    <a:pt x="1381" y="504"/>
                    <a:pt x="1425" y="411"/>
                    <a:pt x="1382" y="357"/>
                  </a:cubicBezTo>
                  <a:cubicBezTo>
                    <a:pt x="1323" y="298"/>
                    <a:pt x="1275" y="215"/>
                    <a:pt x="1204" y="167"/>
                  </a:cubicBezTo>
                  <a:cubicBezTo>
                    <a:pt x="1108" y="119"/>
                    <a:pt x="1001" y="72"/>
                    <a:pt x="882" y="60"/>
                  </a:cubicBezTo>
                  <a:cubicBezTo>
                    <a:pt x="668" y="24"/>
                    <a:pt x="442" y="0"/>
                    <a:pt x="227" y="0"/>
                  </a:cubicBezTo>
                  <a:close/>
                </a:path>
              </a:pathLst>
            </a:custGeom>
            <a:solidFill>
              <a:srgbClr val="FFFE5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0" name="Google Shape;6670;p51"/>
            <p:cNvSpPr/>
            <p:nvPr/>
          </p:nvSpPr>
          <p:spPr>
            <a:xfrm>
              <a:off x="-1227983" y="2484170"/>
              <a:ext cx="693432" cy="560587"/>
            </a:xfrm>
            <a:custGeom>
              <a:avLst/>
              <a:gdLst/>
              <a:ahLst/>
              <a:cxnLst/>
              <a:rect l="l" t="t" r="r" b="b"/>
              <a:pathLst>
                <a:path w="23051" h="18635" extrusionOk="0">
                  <a:moveTo>
                    <a:pt x="7489" y="18610"/>
                  </a:moveTo>
                  <a:cubicBezTo>
                    <a:pt x="6132" y="18634"/>
                    <a:pt x="4798" y="18372"/>
                    <a:pt x="3560" y="17836"/>
                  </a:cubicBezTo>
                  <a:cubicBezTo>
                    <a:pt x="3060" y="17622"/>
                    <a:pt x="2584" y="17372"/>
                    <a:pt x="2131" y="17074"/>
                  </a:cubicBezTo>
                  <a:cubicBezTo>
                    <a:pt x="1810" y="16884"/>
                    <a:pt x="1536" y="16622"/>
                    <a:pt x="1310" y="16336"/>
                  </a:cubicBezTo>
                  <a:cubicBezTo>
                    <a:pt x="1084" y="16038"/>
                    <a:pt x="869" y="15729"/>
                    <a:pt x="691" y="15407"/>
                  </a:cubicBezTo>
                  <a:cubicBezTo>
                    <a:pt x="369" y="14848"/>
                    <a:pt x="167" y="14229"/>
                    <a:pt x="84" y="13598"/>
                  </a:cubicBezTo>
                  <a:cubicBezTo>
                    <a:pt x="0" y="12990"/>
                    <a:pt x="12" y="12371"/>
                    <a:pt x="131" y="11776"/>
                  </a:cubicBezTo>
                  <a:cubicBezTo>
                    <a:pt x="298" y="10943"/>
                    <a:pt x="679" y="10169"/>
                    <a:pt x="1250" y="9550"/>
                  </a:cubicBezTo>
                  <a:cubicBezTo>
                    <a:pt x="1488" y="9300"/>
                    <a:pt x="1727" y="9061"/>
                    <a:pt x="1965" y="8823"/>
                  </a:cubicBezTo>
                  <a:cubicBezTo>
                    <a:pt x="2334" y="8454"/>
                    <a:pt x="2715" y="8109"/>
                    <a:pt x="3060" y="7728"/>
                  </a:cubicBezTo>
                  <a:cubicBezTo>
                    <a:pt x="3263" y="7526"/>
                    <a:pt x="3441" y="7299"/>
                    <a:pt x="3620" y="7073"/>
                  </a:cubicBezTo>
                  <a:cubicBezTo>
                    <a:pt x="4120" y="6406"/>
                    <a:pt x="4608" y="5728"/>
                    <a:pt x="5060" y="5013"/>
                  </a:cubicBezTo>
                  <a:cubicBezTo>
                    <a:pt x="5120" y="4906"/>
                    <a:pt x="5179" y="4787"/>
                    <a:pt x="5227" y="4680"/>
                  </a:cubicBezTo>
                  <a:cubicBezTo>
                    <a:pt x="5263" y="4608"/>
                    <a:pt x="5287" y="4537"/>
                    <a:pt x="5322" y="4466"/>
                  </a:cubicBezTo>
                  <a:cubicBezTo>
                    <a:pt x="5608" y="3954"/>
                    <a:pt x="5870" y="3430"/>
                    <a:pt x="6191" y="2930"/>
                  </a:cubicBezTo>
                  <a:cubicBezTo>
                    <a:pt x="6418" y="2584"/>
                    <a:pt x="6680" y="2251"/>
                    <a:pt x="6965" y="1953"/>
                  </a:cubicBezTo>
                  <a:cubicBezTo>
                    <a:pt x="7203" y="1691"/>
                    <a:pt x="7477" y="1441"/>
                    <a:pt x="7739" y="1191"/>
                  </a:cubicBezTo>
                  <a:cubicBezTo>
                    <a:pt x="7763" y="1156"/>
                    <a:pt x="7799" y="1132"/>
                    <a:pt x="7835" y="1108"/>
                  </a:cubicBezTo>
                  <a:cubicBezTo>
                    <a:pt x="7977" y="1037"/>
                    <a:pt x="8108" y="953"/>
                    <a:pt x="8227" y="846"/>
                  </a:cubicBezTo>
                  <a:cubicBezTo>
                    <a:pt x="8573" y="596"/>
                    <a:pt x="8942" y="394"/>
                    <a:pt x="9335" y="215"/>
                  </a:cubicBezTo>
                  <a:cubicBezTo>
                    <a:pt x="9728" y="48"/>
                    <a:pt x="10156" y="1"/>
                    <a:pt x="10573" y="72"/>
                  </a:cubicBezTo>
                  <a:cubicBezTo>
                    <a:pt x="10906" y="120"/>
                    <a:pt x="11204" y="275"/>
                    <a:pt x="11430" y="525"/>
                  </a:cubicBezTo>
                  <a:cubicBezTo>
                    <a:pt x="11597" y="668"/>
                    <a:pt x="11740" y="834"/>
                    <a:pt x="11895" y="989"/>
                  </a:cubicBezTo>
                  <a:cubicBezTo>
                    <a:pt x="12014" y="1108"/>
                    <a:pt x="12145" y="1215"/>
                    <a:pt x="12264" y="1334"/>
                  </a:cubicBezTo>
                  <a:cubicBezTo>
                    <a:pt x="12680" y="1715"/>
                    <a:pt x="13252" y="1870"/>
                    <a:pt x="13800" y="1751"/>
                  </a:cubicBezTo>
                  <a:cubicBezTo>
                    <a:pt x="14133" y="1680"/>
                    <a:pt x="14466" y="1632"/>
                    <a:pt x="14800" y="1596"/>
                  </a:cubicBezTo>
                  <a:cubicBezTo>
                    <a:pt x="15752" y="1525"/>
                    <a:pt x="16693" y="1501"/>
                    <a:pt x="17633" y="1715"/>
                  </a:cubicBezTo>
                  <a:cubicBezTo>
                    <a:pt x="18741" y="1977"/>
                    <a:pt x="19788" y="2418"/>
                    <a:pt x="20729" y="3049"/>
                  </a:cubicBezTo>
                  <a:cubicBezTo>
                    <a:pt x="21193" y="3370"/>
                    <a:pt x="21598" y="3763"/>
                    <a:pt x="21955" y="4192"/>
                  </a:cubicBezTo>
                  <a:cubicBezTo>
                    <a:pt x="22051" y="4311"/>
                    <a:pt x="22146" y="4442"/>
                    <a:pt x="22253" y="4573"/>
                  </a:cubicBezTo>
                  <a:cubicBezTo>
                    <a:pt x="22646" y="5085"/>
                    <a:pt x="22896" y="5704"/>
                    <a:pt x="22967" y="6359"/>
                  </a:cubicBezTo>
                  <a:cubicBezTo>
                    <a:pt x="23051" y="7133"/>
                    <a:pt x="23015" y="7930"/>
                    <a:pt x="22836" y="8692"/>
                  </a:cubicBezTo>
                  <a:cubicBezTo>
                    <a:pt x="22717" y="9252"/>
                    <a:pt x="22622" y="9823"/>
                    <a:pt x="22574" y="10395"/>
                  </a:cubicBezTo>
                  <a:cubicBezTo>
                    <a:pt x="22563" y="10740"/>
                    <a:pt x="22551" y="11085"/>
                    <a:pt x="22527" y="11443"/>
                  </a:cubicBezTo>
                  <a:cubicBezTo>
                    <a:pt x="22503" y="11812"/>
                    <a:pt x="22479" y="12193"/>
                    <a:pt x="22455" y="12574"/>
                  </a:cubicBezTo>
                  <a:cubicBezTo>
                    <a:pt x="22420" y="13050"/>
                    <a:pt x="22301" y="13526"/>
                    <a:pt x="22098" y="13967"/>
                  </a:cubicBezTo>
                  <a:cubicBezTo>
                    <a:pt x="21884" y="14443"/>
                    <a:pt x="21574" y="14860"/>
                    <a:pt x="21181" y="15193"/>
                  </a:cubicBezTo>
                  <a:cubicBezTo>
                    <a:pt x="20324" y="15931"/>
                    <a:pt x="19312" y="16467"/>
                    <a:pt x="18217" y="16741"/>
                  </a:cubicBezTo>
                  <a:cubicBezTo>
                    <a:pt x="17229" y="16991"/>
                    <a:pt x="16240" y="17253"/>
                    <a:pt x="15240" y="17491"/>
                  </a:cubicBezTo>
                  <a:cubicBezTo>
                    <a:pt x="14609" y="17634"/>
                    <a:pt x="13966" y="17753"/>
                    <a:pt x="13335" y="17872"/>
                  </a:cubicBezTo>
                  <a:cubicBezTo>
                    <a:pt x="12645" y="18003"/>
                    <a:pt x="11954" y="18134"/>
                    <a:pt x="11264" y="18253"/>
                  </a:cubicBezTo>
                  <a:cubicBezTo>
                    <a:pt x="10430" y="18396"/>
                    <a:pt x="9585" y="18491"/>
                    <a:pt x="8751" y="18551"/>
                  </a:cubicBezTo>
                  <a:cubicBezTo>
                    <a:pt x="8323" y="18563"/>
                    <a:pt x="7906" y="18586"/>
                    <a:pt x="7489" y="18610"/>
                  </a:cubicBezTo>
                  <a:close/>
                  <a:moveTo>
                    <a:pt x="7299" y="18241"/>
                  </a:moveTo>
                  <a:cubicBezTo>
                    <a:pt x="8132" y="18241"/>
                    <a:pt x="8775" y="18205"/>
                    <a:pt x="9406" y="18134"/>
                  </a:cubicBezTo>
                  <a:cubicBezTo>
                    <a:pt x="10121" y="18063"/>
                    <a:pt x="10835" y="17967"/>
                    <a:pt x="11549" y="17836"/>
                  </a:cubicBezTo>
                  <a:cubicBezTo>
                    <a:pt x="12216" y="17717"/>
                    <a:pt x="12883" y="17586"/>
                    <a:pt x="13561" y="17455"/>
                  </a:cubicBezTo>
                  <a:cubicBezTo>
                    <a:pt x="14109" y="17360"/>
                    <a:pt x="14657" y="17253"/>
                    <a:pt x="15193" y="17134"/>
                  </a:cubicBezTo>
                  <a:cubicBezTo>
                    <a:pt x="16181" y="16896"/>
                    <a:pt x="17169" y="16634"/>
                    <a:pt x="18145" y="16384"/>
                  </a:cubicBezTo>
                  <a:cubicBezTo>
                    <a:pt x="19181" y="16122"/>
                    <a:pt x="20157" y="15610"/>
                    <a:pt x="20955" y="14895"/>
                  </a:cubicBezTo>
                  <a:cubicBezTo>
                    <a:pt x="21241" y="14657"/>
                    <a:pt x="21467" y="14372"/>
                    <a:pt x="21646" y="14062"/>
                  </a:cubicBezTo>
                  <a:cubicBezTo>
                    <a:pt x="21908" y="13574"/>
                    <a:pt x="22062" y="13038"/>
                    <a:pt x="22086" y="12490"/>
                  </a:cubicBezTo>
                  <a:cubicBezTo>
                    <a:pt x="22134" y="11847"/>
                    <a:pt x="22158" y="11216"/>
                    <a:pt x="22205" y="10585"/>
                  </a:cubicBezTo>
                  <a:cubicBezTo>
                    <a:pt x="22217" y="10312"/>
                    <a:pt x="22241" y="10026"/>
                    <a:pt x="22277" y="9752"/>
                  </a:cubicBezTo>
                  <a:cubicBezTo>
                    <a:pt x="22348" y="9300"/>
                    <a:pt x="22443" y="8847"/>
                    <a:pt x="22527" y="8383"/>
                  </a:cubicBezTo>
                  <a:cubicBezTo>
                    <a:pt x="22670" y="7692"/>
                    <a:pt x="22694" y="6978"/>
                    <a:pt x="22598" y="6263"/>
                  </a:cubicBezTo>
                  <a:cubicBezTo>
                    <a:pt x="22539" y="5704"/>
                    <a:pt x="22313" y="5180"/>
                    <a:pt x="21967" y="4739"/>
                  </a:cubicBezTo>
                  <a:cubicBezTo>
                    <a:pt x="21765" y="4489"/>
                    <a:pt x="21551" y="4227"/>
                    <a:pt x="21324" y="3989"/>
                  </a:cubicBezTo>
                  <a:cubicBezTo>
                    <a:pt x="21027" y="3656"/>
                    <a:pt x="20669" y="3370"/>
                    <a:pt x="20288" y="3144"/>
                  </a:cubicBezTo>
                  <a:cubicBezTo>
                    <a:pt x="19729" y="2787"/>
                    <a:pt x="19122" y="2513"/>
                    <a:pt x="18503" y="2299"/>
                  </a:cubicBezTo>
                  <a:cubicBezTo>
                    <a:pt x="17991" y="2108"/>
                    <a:pt x="17467" y="1977"/>
                    <a:pt x="16931" y="1894"/>
                  </a:cubicBezTo>
                  <a:cubicBezTo>
                    <a:pt x="16252" y="1822"/>
                    <a:pt x="15562" y="1811"/>
                    <a:pt x="14883" y="1870"/>
                  </a:cubicBezTo>
                  <a:cubicBezTo>
                    <a:pt x="14538" y="1906"/>
                    <a:pt x="14192" y="1953"/>
                    <a:pt x="13847" y="2025"/>
                  </a:cubicBezTo>
                  <a:cubicBezTo>
                    <a:pt x="13216" y="2168"/>
                    <a:pt x="12549" y="1977"/>
                    <a:pt x="12061" y="1537"/>
                  </a:cubicBezTo>
                  <a:cubicBezTo>
                    <a:pt x="11871" y="1346"/>
                    <a:pt x="11680" y="1156"/>
                    <a:pt x="11490" y="965"/>
                  </a:cubicBezTo>
                  <a:cubicBezTo>
                    <a:pt x="11371" y="858"/>
                    <a:pt x="11264" y="739"/>
                    <a:pt x="11156" y="620"/>
                  </a:cubicBezTo>
                  <a:cubicBezTo>
                    <a:pt x="10954" y="429"/>
                    <a:pt x="10704" y="322"/>
                    <a:pt x="10430" y="298"/>
                  </a:cubicBezTo>
                  <a:cubicBezTo>
                    <a:pt x="10061" y="263"/>
                    <a:pt x="9680" y="322"/>
                    <a:pt x="9347" y="477"/>
                  </a:cubicBezTo>
                  <a:cubicBezTo>
                    <a:pt x="8978" y="656"/>
                    <a:pt x="8632" y="870"/>
                    <a:pt x="8299" y="1108"/>
                  </a:cubicBezTo>
                  <a:cubicBezTo>
                    <a:pt x="7942" y="1358"/>
                    <a:pt x="7608" y="1644"/>
                    <a:pt x="7299" y="1965"/>
                  </a:cubicBezTo>
                  <a:cubicBezTo>
                    <a:pt x="7001" y="2287"/>
                    <a:pt x="6715" y="2620"/>
                    <a:pt x="6465" y="2977"/>
                  </a:cubicBezTo>
                  <a:cubicBezTo>
                    <a:pt x="6132" y="3489"/>
                    <a:pt x="5858" y="4037"/>
                    <a:pt x="5560" y="4561"/>
                  </a:cubicBezTo>
                  <a:cubicBezTo>
                    <a:pt x="5549" y="4597"/>
                    <a:pt x="5525" y="4620"/>
                    <a:pt x="5525" y="4656"/>
                  </a:cubicBezTo>
                  <a:cubicBezTo>
                    <a:pt x="5429" y="4942"/>
                    <a:pt x="5287" y="5216"/>
                    <a:pt x="5120" y="5466"/>
                  </a:cubicBezTo>
                  <a:cubicBezTo>
                    <a:pt x="4822" y="5906"/>
                    <a:pt x="4525" y="6335"/>
                    <a:pt x="4227" y="6764"/>
                  </a:cubicBezTo>
                  <a:cubicBezTo>
                    <a:pt x="3751" y="7442"/>
                    <a:pt x="3191" y="8085"/>
                    <a:pt x="2584" y="8645"/>
                  </a:cubicBezTo>
                  <a:cubicBezTo>
                    <a:pt x="2274" y="8942"/>
                    <a:pt x="1965" y="9240"/>
                    <a:pt x="1655" y="9538"/>
                  </a:cubicBezTo>
                  <a:cubicBezTo>
                    <a:pt x="1143" y="10050"/>
                    <a:pt x="762" y="10681"/>
                    <a:pt x="560" y="11371"/>
                  </a:cubicBezTo>
                  <a:cubicBezTo>
                    <a:pt x="441" y="11752"/>
                    <a:pt x="381" y="12145"/>
                    <a:pt x="357" y="12538"/>
                  </a:cubicBezTo>
                  <a:cubicBezTo>
                    <a:pt x="286" y="13514"/>
                    <a:pt x="524" y="14491"/>
                    <a:pt x="1036" y="15324"/>
                  </a:cubicBezTo>
                  <a:cubicBezTo>
                    <a:pt x="1203" y="15598"/>
                    <a:pt x="1393" y="15860"/>
                    <a:pt x="1584" y="16122"/>
                  </a:cubicBezTo>
                  <a:cubicBezTo>
                    <a:pt x="1786" y="16384"/>
                    <a:pt x="2036" y="16622"/>
                    <a:pt x="2334" y="16789"/>
                  </a:cubicBezTo>
                  <a:cubicBezTo>
                    <a:pt x="2703" y="17003"/>
                    <a:pt x="3072" y="17229"/>
                    <a:pt x="3465" y="17408"/>
                  </a:cubicBezTo>
                  <a:cubicBezTo>
                    <a:pt x="4656" y="17967"/>
                    <a:pt x="5965" y="18253"/>
                    <a:pt x="7299" y="1824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1" name="Google Shape;6671;p51"/>
            <p:cNvSpPr/>
            <p:nvPr/>
          </p:nvSpPr>
          <p:spPr>
            <a:xfrm>
              <a:off x="-1109425" y="2711627"/>
              <a:ext cx="280098" cy="281181"/>
            </a:xfrm>
            <a:custGeom>
              <a:avLst/>
              <a:gdLst/>
              <a:ahLst/>
              <a:cxnLst/>
              <a:rect l="l" t="t" r="r" b="b"/>
              <a:pathLst>
                <a:path w="9311" h="9347" extrusionOk="0">
                  <a:moveTo>
                    <a:pt x="48" y="4834"/>
                  </a:moveTo>
                  <a:cubicBezTo>
                    <a:pt x="0" y="4060"/>
                    <a:pt x="262" y="3286"/>
                    <a:pt x="619" y="2536"/>
                  </a:cubicBezTo>
                  <a:cubicBezTo>
                    <a:pt x="655" y="2465"/>
                    <a:pt x="691" y="2381"/>
                    <a:pt x="738" y="2322"/>
                  </a:cubicBezTo>
                  <a:cubicBezTo>
                    <a:pt x="834" y="2167"/>
                    <a:pt x="917" y="2012"/>
                    <a:pt x="1000" y="1858"/>
                  </a:cubicBezTo>
                  <a:cubicBezTo>
                    <a:pt x="1072" y="1703"/>
                    <a:pt x="1167" y="1560"/>
                    <a:pt x="1274" y="1429"/>
                  </a:cubicBezTo>
                  <a:cubicBezTo>
                    <a:pt x="1822" y="786"/>
                    <a:pt x="2560" y="346"/>
                    <a:pt x="3393" y="179"/>
                  </a:cubicBezTo>
                  <a:cubicBezTo>
                    <a:pt x="3941" y="48"/>
                    <a:pt x="4513" y="0"/>
                    <a:pt x="5072" y="24"/>
                  </a:cubicBezTo>
                  <a:cubicBezTo>
                    <a:pt x="5822" y="60"/>
                    <a:pt x="6525" y="298"/>
                    <a:pt x="7132" y="727"/>
                  </a:cubicBezTo>
                  <a:cubicBezTo>
                    <a:pt x="7549" y="1024"/>
                    <a:pt x="7930" y="1358"/>
                    <a:pt x="8251" y="1750"/>
                  </a:cubicBezTo>
                  <a:cubicBezTo>
                    <a:pt x="8739" y="2298"/>
                    <a:pt x="9049" y="2977"/>
                    <a:pt x="9180" y="3691"/>
                  </a:cubicBezTo>
                  <a:cubicBezTo>
                    <a:pt x="9311" y="4370"/>
                    <a:pt x="9287" y="5084"/>
                    <a:pt x="9097" y="5751"/>
                  </a:cubicBezTo>
                  <a:cubicBezTo>
                    <a:pt x="8954" y="6251"/>
                    <a:pt x="8787" y="6751"/>
                    <a:pt x="8573" y="7227"/>
                  </a:cubicBezTo>
                  <a:cubicBezTo>
                    <a:pt x="8394" y="7632"/>
                    <a:pt x="8108" y="8001"/>
                    <a:pt x="7751" y="8275"/>
                  </a:cubicBezTo>
                  <a:cubicBezTo>
                    <a:pt x="7370" y="8597"/>
                    <a:pt x="6918" y="8858"/>
                    <a:pt x="6430" y="9013"/>
                  </a:cubicBezTo>
                  <a:cubicBezTo>
                    <a:pt x="6180" y="9085"/>
                    <a:pt x="5929" y="9144"/>
                    <a:pt x="5668" y="9180"/>
                  </a:cubicBezTo>
                  <a:cubicBezTo>
                    <a:pt x="4679" y="9347"/>
                    <a:pt x="3667" y="9228"/>
                    <a:pt x="2739" y="8870"/>
                  </a:cubicBezTo>
                  <a:cubicBezTo>
                    <a:pt x="2512" y="8775"/>
                    <a:pt x="2286" y="8668"/>
                    <a:pt x="2084" y="8537"/>
                  </a:cubicBezTo>
                  <a:cubicBezTo>
                    <a:pt x="1727" y="8335"/>
                    <a:pt x="1405" y="8085"/>
                    <a:pt x="1107" y="7799"/>
                  </a:cubicBezTo>
                  <a:cubicBezTo>
                    <a:pt x="607" y="7346"/>
                    <a:pt x="274" y="6727"/>
                    <a:pt x="155" y="6060"/>
                  </a:cubicBezTo>
                  <a:cubicBezTo>
                    <a:pt x="60" y="5656"/>
                    <a:pt x="24" y="5251"/>
                    <a:pt x="48" y="4834"/>
                  </a:cubicBezTo>
                  <a:close/>
                  <a:moveTo>
                    <a:pt x="4775" y="8906"/>
                  </a:moveTo>
                  <a:cubicBezTo>
                    <a:pt x="5156" y="8906"/>
                    <a:pt x="5537" y="8870"/>
                    <a:pt x="5906" y="8799"/>
                  </a:cubicBezTo>
                  <a:cubicBezTo>
                    <a:pt x="6299" y="8727"/>
                    <a:pt x="6680" y="8585"/>
                    <a:pt x="7013" y="8370"/>
                  </a:cubicBezTo>
                  <a:cubicBezTo>
                    <a:pt x="7168" y="8275"/>
                    <a:pt x="7311" y="8180"/>
                    <a:pt x="7453" y="8073"/>
                  </a:cubicBezTo>
                  <a:cubicBezTo>
                    <a:pt x="7823" y="7811"/>
                    <a:pt x="8108" y="7454"/>
                    <a:pt x="8287" y="7037"/>
                  </a:cubicBezTo>
                  <a:cubicBezTo>
                    <a:pt x="8489" y="6561"/>
                    <a:pt x="8656" y="6084"/>
                    <a:pt x="8787" y="5584"/>
                  </a:cubicBezTo>
                  <a:cubicBezTo>
                    <a:pt x="8942" y="5025"/>
                    <a:pt x="8966" y="4441"/>
                    <a:pt x="8870" y="3882"/>
                  </a:cubicBezTo>
                  <a:cubicBezTo>
                    <a:pt x="8775" y="3108"/>
                    <a:pt x="8430" y="2393"/>
                    <a:pt x="7906" y="1822"/>
                  </a:cubicBezTo>
                  <a:cubicBezTo>
                    <a:pt x="7668" y="1584"/>
                    <a:pt x="7430" y="1346"/>
                    <a:pt x="7168" y="1119"/>
                  </a:cubicBezTo>
                  <a:cubicBezTo>
                    <a:pt x="6608" y="643"/>
                    <a:pt x="5906" y="357"/>
                    <a:pt x="5156" y="310"/>
                  </a:cubicBezTo>
                  <a:cubicBezTo>
                    <a:pt x="4667" y="262"/>
                    <a:pt x="4179" y="298"/>
                    <a:pt x="3703" y="381"/>
                  </a:cubicBezTo>
                  <a:cubicBezTo>
                    <a:pt x="2977" y="476"/>
                    <a:pt x="2310" y="786"/>
                    <a:pt x="1774" y="1274"/>
                  </a:cubicBezTo>
                  <a:cubicBezTo>
                    <a:pt x="1679" y="1358"/>
                    <a:pt x="1596" y="1453"/>
                    <a:pt x="1536" y="1560"/>
                  </a:cubicBezTo>
                  <a:cubicBezTo>
                    <a:pt x="1441" y="1715"/>
                    <a:pt x="1334" y="1858"/>
                    <a:pt x="1238" y="2012"/>
                  </a:cubicBezTo>
                  <a:cubicBezTo>
                    <a:pt x="1107" y="2203"/>
                    <a:pt x="965" y="2393"/>
                    <a:pt x="857" y="2608"/>
                  </a:cubicBezTo>
                  <a:cubicBezTo>
                    <a:pt x="643" y="3024"/>
                    <a:pt x="488" y="3477"/>
                    <a:pt x="405" y="3941"/>
                  </a:cubicBezTo>
                  <a:cubicBezTo>
                    <a:pt x="274" y="4656"/>
                    <a:pt x="286" y="5394"/>
                    <a:pt x="465" y="6108"/>
                  </a:cubicBezTo>
                  <a:cubicBezTo>
                    <a:pt x="584" y="6656"/>
                    <a:pt x="869" y="7156"/>
                    <a:pt x="1286" y="7537"/>
                  </a:cubicBezTo>
                  <a:cubicBezTo>
                    <a:pt x="1572" y="7811"/>
                    <a:pt x="1893" y="8049"/>
                    <a:pt x="2239" y="8251"/>
                  </a:cubicBezTo>
                  <a:cubicBezTo>
                    <a:pt x="2417" y="8370"/>
                    <a:pt x="2608" y="8454"/>
                    <a:pt x="2798" y="8537"/>
                  </a:cubicBezTo>
                  <a:cubicBezTo>
                    <a:pt x="3429" y="8787"/>
                    <a:pt x="4096" y="8918"/>
                    <a:pt x="4775" y="890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2" name="Google Shape;6672;p51"/>
            <p:cNvSpPr/>
            <p:nvPr/>
          </p:nvSpPr>
          <p:spPr>
            <a:xfrm>
              <a:off x="-927843" y="2806178"/>
              <a:ext cx="35497" cy="48734"/>
            </a:xfrm>
            <a:custGeom>
              <a:avLst/>
              <a:gdLst/>
              <a:ahLst/>
              <a:cxnLst/>
              <a:rect l="l" t="t" r="r" b="b"/>
              <a:pathLst>
                <a:path w="1180" h="1620" extrusionOk="0">
                  <a:moveTo>
                    <a:pt x="1179" y="929"/>
                  </a:moveTo>
                  <a:cubicBezTo>
                    <a:pt x="1179" y="1012"/>
                    <a:pt x="1167" y="1096"/>
                    <a:pt x="1156" y="1179"/>
                  </a:cubicBezTo>
                  <a:cubicBezTo>
                    <a:pt x="1108" y="1465"/>
                    <a:pt x="798" y="1620"/>
                    <a:pt x="536" y="1501"/>
                  </a:cubicBezTo>
                  <a:cubicBezTo>
                    <a:pt x="310" y="1417"/>
                    <a:pt x="144" y="1239"/>
                    <a:pt x="72" y="1012"/>
                  </a:cubicBezTo>
                  <a:cubicBezTo>
                    <a:pt x="13" y="834"/>
                    <a:pt x="1" y="643"/>
                    <a:pt x="48" y="465"/>
                  </a:cubicBezTo>
                  <a:cubicBezTo>
                    <a:pt x="72" y="346"/>
                    <a:pt x="132" y="239"/>
                    <a:pt x="227" y="167"/>
                  </a:cubicBezTo>
                  <a:cubicBezTo>
                    <a:pt x="346" y="36"/>
                    <a:pt x="525" y="0"/>
                    <a:pt x="691" y="72"/>
                  </a:cubicBezTo>
                  <a:cubicBezTo>
                    <a:pt x="834" y="120"/>
                    <a:pt x="965" y="239"/>
                    <a:pt x="1048" y="381"/>
                  </a:cubicBezTo>
                  <a:cubicBezTo>
                    <a:pt x="1132" y="548"/>
                    <a:pt x="1179" y="739"/>
                    <a:pt x="1179" y="92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3" name="Google Shape;6673;p51"/>
            <p:cNvSpPr/>
            <p:nvPr/>
          </p:nvSpPr>
          <p:spPr>
            <a:xfrm>
              <a:off x="-1052116" y="2836983"/>
              <a:ext cx="36189" cy="48734"/>
            </a:xfrm>
            <a:custGeom>
              <a:avLst/>
              <a:gdLst/>
              <a:ahLst/>
              <a:cxnLst/>
              <a:rect l="l" t="t" r="r" b="b"/>
              <a:pathLst>
                <a:path w="1203" h="1620" extrusionOk="0">
                  <a:moveTo>
                    <a:pt x="1203" y="941"/>
                  </a:moveTo>
                  <a:cubicBezTo>
                    <a:pt x="1203" y="1024"/>
                    <a:pt x="1179" y="1120"/>
                    <a:pt x="1155" y="1215"/>
                  </a:cubicBezTo>
                  <a:cubicBezTo>
                    <a:pt x="1096" y="1477"/>
                    <a:pt x="810" y="1620"/>
                    <a:pt x="560" y="1512"/>
                  </a:cubicBezTo>
                  <a:cubicBezTo>
                    <a:pt x="393" y="1441"/>
                    <a:pt x="238" y="1322"/>
                    <a:pt x="155" y="1155"/>
                  </a:cubicBezTo>
                  <a:cubicBezTo>
                    <a:pt x="24" y="929"/>
                    <a:pt x="0" y="667"/>
                    <a:pt x="84" y="417"/>
                  </a:cubicBezTo>
                  <a:cubicBezTo>
                    <a:pt x="107" y="322"/>
                    <a:pt x="167" y="227"/>
                    <a:pt x="250" y="155"/>
                  </a:cubicBezTo>
                  <a:cubicBezTo>
                    <a:pt x="357" y="36"/>
                    <a:pt x="524" y="0"/>
                    <a:pt x="667" y="60"/>
                  </a:cubicBezTo>
                  <a:cubicBezTo>
                    <a:pt x="834" y="108"/>
                    <a:pt x="976" y="215"/>
                    <a:pt x="1048" y="369"/>
                  </a:cubicBezTo>
                  <a:cubicBezTo>
                    <a:pt x="1155" y="536"/>
                    <a:pt x="1203" y="739"/>
                    <a:pt x="1203" y="94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4" name="Google Shape;6674;p51"/>
            <p:cNvSpPr/>
            <p:nvPr/>
          </p:nvSpPr>
          <p:spPr>
            <a:xfrm>
              <a:off x="-997335" y="2842699"/>
              <a:ext cx="63083" cy="54840"/>
            </a:xfrm>
            <a:custGeom>
              <a:avLst/>
              <a:gdLst/>
              <a:ahLst/>
              <a:cxnLst/>
              <a:rect l="l" t="t" r="r" b="b"/>
              <a:pathLst>
                <a:path w="2097" h="1823" extrusionOk="0">
                  <a:moveTo>
                    <a:pt x="1132" y="1811"/>
                  </a:moveTo>
                  <a:cubicBezTo>
                    <a:pt x="691" y="1823"/>
                    <a:pt x="406" y="1668"/>
                    <a:pt x="215" y="1370"/>
                  </a:cubicBezTo>
                  <a:cubicBezTo>
                    <a:pt x="144" y="1239"/>
                    <a:pt x="84" y="1108"/>
                    <a:pt x="37" y="977"/>
                  </a:cubicBezTo>
                  <a:cubicBezTo>
                    <a:pt x="1" y="882"/>
                    <a:pt x="37" y="775"/>
                    <a:pt x="108" y="703"/>
                  </a:cubicBezTo>
                  <a:cubicBezTo>
                    <a:pt x="298" y="501"/>
                    <a:pt x="537" y="346"/>
                    <a:pt x="799" y="251"/>
                  </a:cubicBezTo>
                  <a:cubicBezTo>
                    <a:pt x="1049" y="168"/>
                    <a:pt x="1299" y="108"/>
                    <a:pt x="1537" y="37"/>
                  </a:cubicBezTo>
                  <a:cubicBezTo>
                    <a:pt x="1584" y="25"/>
                    <a:pt x="1644" y="25"/>
                    <a:pt x="1692" y="25"/>
                  </a:cubicBezTo>
                  <a:cubicBezTo>
                    <a:pt x="1775" y="1"/>
                    <a:pt x="1858" y="49"/>
                    <a:pt x="1894" y="144"/>
                  </a:cubicBezTo>
                  <a:cubicBezTo>
                    <a:pt x="2037" y="489"/>
                    <a:pt x="2096" y="870"/>
                    <a:pt x="2037" y="1251"/>
                  </a:cubicBezTo>
                  <a:cubicBezTo>
                    <a:pt x="2001" y="1453"/>
                    <a:pt x="1870" y="1620"/>
                    <a:pt x="1680" y="1692"/>
                  </a:cubicBezTo>
                  <a:cubicBezTo>
                    <a:pt x="1501" y="1763"/>
                    <a:pt x="1322" y="1811"/>
                    <a:pt x="1132" y="1811"/>
                  </a:cubicBezTo>
                  <a:close/>
                  <a:moveTo>
                    <a:pt x="275" y="834"/>
                  </a:moveTo>
                  <a:cubicBezTo>
                    <a:pt x="310" y="1013"/>
                    <a:pt x="394" y="1180"/>
                    <a:pt x="513" y="1311"/>
                  </a:cubicBezTo>
                  <a:cubicBezTo>
                    <a:pt x="608" y="1430"/>
                    <a:pt x="739" y="1513"/>
                    <a:pt x="894" y="1537"/>
                  </a:cubicBezTo>
                  <a:cubicBezTo>
                    <a:pt x="1120" y="1561"/>
                    <a:pt x="1358" y="1525"/>
                    <a:pt x="1572" y="1442"/>
                  </a:cubicBezTo>
                  <a:cubicBezTo>
                    <a:pt x="1692" y="1394"/>
                    <a:pt x="1775" y="1287"/>
                    <a:pt x="1799" y="1168"/>
                  </a:cubicBezTo>
                  <a:cubicBezTo>
                    <a:pt x="1834" y="858"/>
                    <a:pt x="1787" y="549"/>
                    <a:pt x="1644" y="275"/>
                  </a:cubicBezTo>
                  <a:cubicBezTo>
                    <a:pt x="1168" y="370"/>
                    <a:pt x="691" y="477"/>
                    <a:pt x="275" y="8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75" name="Google Shape;6675;p51"/>
          <p:cNvGrpSpPr/>
          <p:nvPr/>
        </p:nvGrpSpPr>
        <p:grpSpPr>
          <a:xfrm>
            <a:off x="7921212" y="4144004"/>
            <a:ext cx="964760" cy="1029558"/>
            <a:chOff x="-2253096" y="1676501"/>
            <a:chExt cx="543741" cy="580261"/>
          </a:xfrm>
        </p:grpSpPr>
        <p:sp>
          <p:nvSpPr>
            <p:cNvPr id="6676" name="Google Shape;6676;p51"/>
            <p:cNvSpPr/>
            <p:nvPr/>
          </p:nvSpPr>
          <p:spPr>
            <a:xfrm>
              <a:off x="-2242356" y="1685797"/>
              <a:ext cx="523676" cy="560587"/>
            </a:xfrm>
            <a:custGeom>
              <a:avLst/>
              <a:gdLst/>
              <a:ahLst/>
              <a:cxnLst/>
              <a:rect l="l" t="t" r="r" b="b"/>
              <a:pathLst>
                <a:path w="17408" h="18635" extrusionOk="0">
                  <a:moveTo>
                    <a:pt x="7740" y="18634"/>
                  </a:moveTo>
                  <a:cubicBezTo>
                    <a:pt x="7299" y="18634"/>
                    <a:pt x="6871" y="18622"/>
                    <a:pt x="6442" y="18586"/>
                  </a:cubicBezTo>
                  <a:cubicBezTo>
                    <a:pt x="5847" y="18503"/>
                    <a:pt x="5299" y="18217"/>
                    <a:pt x="4882" y="17789"/>
                  </a:cubicBezTo>
                  <a:cubicBezTo>
                    <a:pt x="4585" y="17479"/>
                    <a:pt x="4335" y="17134"/>
                    <a:pt x="4132" y="16753"/>
                  </a:cubicBezTo>
                  <a:cubicBezTo>
                    <a:pt x="4096" y="16670"/>
                    <a:pt x="4061" y="16586"/>
                    <a:pt x="4049" y="16503"/>
                  </a:cubicBezTo>
                  <a:cubicBezTo>
                    <a:pt x="3954" y="16205"/>
                    <a:pt x="3882" y="15919"/>
                    <a:pt x="3787" y="15622"/>
                  </a:cubicBezTo>
                  <a:cubicBezTo>
                    <a:pt x="3692" y="15276"/>
                    <a:pt x="3620" y="14919"/>
                    <a:pt x="3584" y="14550"/>
                  </a:cubicBezTo>
                  <a:cubicBezTo>
                    <a:pt x="3465" y="13693"/>
                    <a:pt x="3346" y="12824"/>
                    <a:pt x="3144" y="11978"/>
                  </a:cubicBezTo>
                  <a:cubicBezTo>
                    <a:pt x="3049" y="11550"/>
                    <a:pt x="2882" y="11133"/>
                    <a:pt x="2751" y="10704"/>
                  </a:cubicBezTo>
                  <a:cubicBezTo>
                    <a:pt x="2608" y="10323"/>
                    <a:pt x="2489" y="9942"/>
                    <a:pt x="2382" y="9550"/>
                  </a:cubicBezTo>
                  <a:cubicBezTo>
                    <a:pt x="2382" y="9514"/>
                    <a:pt x="2370" y="9490"/>
                    <a:pt x="2358" y="9466"/>
                  </a:cubicBezTo>
                  <a:cubicBezTo>
                    <a:pt x="2168" y="9109"/>
                    <a:pt x="2001" y="8740"/>
                    <a:pt x="1703" y="8454"/>
                  </a:cubicBezTo>
                  <a:cubicBezTo>
                    <a:pt x="1394" y="8168"/>
                    <a:pt x="1120" y="7859"/>
                    <a:pt x="846" y="7549"/>
                  </a:cubicBezTo>
                  <a:cubicBezTo>
                    <a:pt x="751" y="7442"/>
                    <a:pt x="667" y="7323"/>
                    <a:pt x="584" y="7216"/>
                  </a:cubicBezTo>
                  <a:cubicBezTo>
                    <a:pt x="84" y="6513"/>
                    <a:pt x="1" y="5740"/>
                    <a:pt x="215" y="4930"/>
                  </a:cubicBezTo>
                  <a:cubicBezTo>
                    <a:pt x="346" y="4406"/>
                    <a:pt x="608" y="3918"/>
                    <a:pt x="965" y="3513"/>
                  </a:cubicBezTo>
                  <a:cubicBezTo>
                    <a:pt x="1632" y="2763"/>
                    <a:pt x="2441" y="2132"/>
                    <a:pt x="3346" y="1668"/>
                  </a:cubicBezTo>
                  <a:cubicBezTo>
                    <a:pt x="4168" y="1239"/>
                    <a:pt x="5037" y="894"/>
                    <a:pt x="5942" y="644"/>
                  </a:cubicBezTo>
                  <a:cubicBezTo>
                    <a:pt x="7013" y="334"/>
                    <a:pt x="8133" y="144"/>
                    <a:pt x="9252" y="48"/>
                  </a:cubicBezTo>
                  <a:cubicBezTo>
                    <a:pt x="9919" y="1"/>
                    <a:pt x="10609" y="25"/>
                    <a:pt x="11276" y="132"/>
                  </a:cubicBezTo>
                  <a:cubicBezTo>
                    <a:pt x="12002" y="227"/>
                    <a:pt x="12705" y="394"/>
                    <a:pt x="13395" y="644"/>
                  </a:cubicBezTo>
                  <a:cubicBezTo>
                    <a:pt x="13633" y="727"/>
                    <a:pt x="13860" y="834"/>
                    <a:pt x="14086" y="953"/>
                  </a:cubicBezTo>
                  <a:cubicBezTo>
                    <a:pt x="14729" y="1299"/>
                    <a:pt x="15193" y="1906"/>
                    <a:pt x="15360" y="2620"/>
                  </a:cubicBezTo>
                  <a:cubicBezTo>
                    <a:pt x="15562" y="3370"/>
                    <a:pt x="15550" y="4168"/>
                    <a:pt x="15336" y="4930"/>
                  </a:cubicBezTo>
                  <a:cubicBezTo>
                    <a:pt x="15276" y="5097"/>
                    <a:pt x="15253" y="5275"/>
                    <a:pt x="15241" y="5466"/>
                  </a:cubicBezTo>
                  <a:cubicBezTo>
                    <a:pt x="15217" y="5859"/>
                    <a:pt x="15205" y="6252"/>
                    <a:pt x="15217" y="6656"/>
                  </a:cubicBezTo>
                  <a:cubicBezTo>
                    <a:pt x="15217" y="6847"/>
                    <a:pt x="15253" y="7037"/>
                    <a:pt x="15300" y="7216"/>
                  </a:cubicBezTo>
                  <a:cubicBezTo>
                    <a:pt x="15455" y="7787"/>
                    <a:pt x="15586" y="8359"/>
                    <a:pt x="15753" y="8919"/>
                  </a:cubicBezTo>
                  <a:cubicBezTo>
                    <a:pt x="15860" y="9323"/>
                    <a:pt x="16015" y="9704"/>
                    <a:pt x="16146" y="10097"/>
                  </a:cubicBezTo>
                  <a:cubicBezTo>
                    <a:pt x="16324" y="10681"/>
                    <a:pt x="16527" y="11252"/>
                    <a:pt x="16753" y="11824"/>
                  </a:cubicBezTo>
                  <a:cubicBezTo>
                    <a:pt x="16836" y="12050"/>
                    <a:pt x="16908" y="12300"/>
                    <a:pt x="16979" y="12538"/>
                  </a:cubicBezTo>
                  <a:cubicBezTo>
                    <a:pt x="17086" y="12860"/>
                    <a:pt x="17205" y="13169"/>
                    <a:pt x="17277" y="13491"/>
                  </a:cubicBezTo>
                  <a:cubicBezTo>
                    <a:pt x="17408" y="13967"/>
                    <a:pt x="17408" y="14455"/>
                    <a:pt x="17300" y="14931"/>
                  </a:cubicBezTo>
                  <a:cubicBezTo>
                    <a:pt x="17205" y="15431"/>
                    <a:pt x="16896" y="15848"/>
                    <a:pt x="16455" y="16098"/>
                  </a:cubicBezTo>
                  <a:cubicBezTo>
                    <a:pt x="16419" y="16110"/>
                    <a:pt x="16384" y="16134"/>
                    <a:pt x="16348" y="16158"/>
                  </a:cubicBezTo>
                  <a:cubicBezTo>
                    <a:pt x="15907" y="16515"/>
                    <a:pt x="15348" y="16681"/>
                    <a:pt x="14860" y="16967"/>
                  </a:cubicBezTo>
                  <a:cubicBezTo>
                    <a:pt x="14800" y="17003"/>
                    <a:pt x="14729" y="17027"/>
                    <a:pt x="14657" y="17051"/>
                  </a:cubicBezTo>
                  <a:lnTo>
                    <a:pt x="14145" y="17217"/>
                  </a:lnTo>
                  <a:cubicBezTo>
                    <a:pt x="12859" y="17646"/>
                    <a:pt x="11562" y="18039"/>
                    <a:pt x="10240" y="18336"/>
                  </a:cubicBezTo>
                  <a:cubicBezTo>
                    <a:pt x="9419" y="18515"/>
                    <a:pt x="8573" y="18610"/>
                    <a:pt x="7740" y="18634"/>
                  </a:cubicBezTo>
                  <a:close/>
                  <a:moveTo>
                    <a:pt x="10240" y="1406"/>
                  </a:moveTo>
                  <a:cubicBezTo>
                    <a:pt x="9978" y="1418"/>
                    <a:pt x="9716" y="1430"/>
                    <a:pt x="9454" y="1453"/>
                  </a:cubicBezTo>
                  <a:cubicBezTo>
                    <a:pt x="9228" y="1477"/>
                    <a:pt x="9002" y="1513"/>
                    <a:pt x="8788" y="1549"/>
                  </a:cubicBezTo>
                  <a:cubicBezTo>
                    <a:pt x="8061" y="1644"/>
                    <a:pt x="7335" y="1787"/>
                    <a:pt x="6621" y="1965"/>
                  </a:cubicBezTo>
                  <a:cubicBezTo>
                    <a:pt x="6216" y="2084"/>
                    <a:pt x="5823" y="2251"/>
                    <a:pt x="5406" y="2370"/>
                  </a:cubicBezTo>
                  <a:cubicBezTo>
                    <a:pt x="4632" y="2608"/>
                    <a:pt x="3894" y="2918"/>
                    <a:pt x="3180" y="3311"/>
                  </a:cubicBezTo>
                  <a:cubicBezTo>
                    <a:pt x="2608" y="3608"/>
                    <a:pt x="2084" y="4001"/>
                    <a:pt x="1620" y="4454"/>
                  </a:cubicBezTo>
                  <a:cubicBezTo>
                    <a:pt x="1072" y="4954"/>
                    <a:pt x="929" y="5775"/>
                    <a:pt x="1298" y="6430"/>
                  </a:cubicBezTo>
                  <a:cubicBezTo>
                    <a:pt x="1370" y="6585"/>
                    <a:pt x="1465" y="6728"/>
                    <a:pt x="1560" y="6871"/>
                  </a:cubicBezTo>
                  <a:cubicBezTo>
                    <a:pt x="1763" y="7145"/>
                    <a:pt x="1965" y="7406"/>
                    <a:pt x="2168" y="7668"/>
                  </a:cubicBezTo>
                  <a:cubicBezTo>
                    <a:pt x="2537" y="8133"/>
                    <a:pt x="2846" y="8621"/>
                    <a:pt x="3120" y="9145"/>
                  </a:cubicBezTo>
                  <a:cubicBezTo>
                    <a:pt x="3299" y="9466"/>
                    <a:pt x="3430" y="9812"/>
                    <a:pt x="3513" y="10157"/>
                  </a:cubicBezTo>
                  <a:cubicBezTo>
                    <a:pt x="3823" y="11347"/>
                    <a:pt x="4073" y="12538"/>
                    <a:pt x="4311" y="13741"/>
                  </a:cubicBezTo>
                  <a:cubicBezTo>
                    <a:pt x="4442" y="14384"/>
                    <a:pt x="4573" y="15038"/>
                    <a:pt x="4751" y="15669"/>
                  </a:cubicBezTo>
                  <a:cubicBezTo>
                    <a:pt x="4847" y="15991"/>
                    <a:pt x="4930" y="16312"/>
                    <a:pt x="4989" y="16646"/>
                  </a:cubicBezTo>
                  <a:cubicBezTo>
                    <a:pt x="5013" y="16765"/>
                    <a:pt x="5049" y="16872"/>
                    <a:pt x="5085" y="16991"/>
                  </a:cubicBezTo>
                  <a:cubicBezTo>
                    <a:pt x="5144" y="17193"/>
                    <a:pt x="5251" y="17360"/>
                    <a:pt x="5394" y="17503"/>
                  </a:cubicBezTo>
                  <a:cubicBezTo>
                    <a:pt x="5680" y="17765"/>
                    <a:pt x="6013" y="17967"/>
                    <a:pt x="6371" y="18122"/>
                  </a:cubicBezTo>
                  <a:cubicBezTo>
                    <a:pt x="6549" y="18194"/>
                    <a:pt x="6752" y="18253"/>
                    <a:pt x="6954" y="18265"/>
                  </a:cubicBezTo>
                  <a:cubicBezTo>
                    <a:pt x="7192" y="18265"/>
                    <a:pt x="7418" y="18289"/>
                    <a:pt x="7656" y="18289"/>
                  </a:cubicBezTo>
                  <a:cubicBezTo>
                    <a:pt x="8026" y="18289"/>
                    <a:pt x="8395" y="18229"/>
                    <a:pt x="8764" y="18134"/>
                  </a:cubicBezTo>
                  <a:cubicBezTo>
                    <a:pt x="9002" y="18074"/>
                    <a:pt x="9240" y="18027"/>
                    <a:pt x="9466" y="17967"/>
                  </a:cubicBezTo>
                  <a:cubicBezTo>
                    <a:pt x="9859" y="17872"/>
                    <a:pt x="10264" y="17789"/>
                    <a:pt x="10645" y="17670"/>
                  </a:cubicBezTo>
                  <a:cubicBezTo>
                    <a:pt x="11109" y="17551"/>
                    <a:pt x="11562" y="17408"/>
                    <a:pt x="12014" y="17277"/>
                  </a:cubicBezTo>
                  <a:cubicBezTo>
                    <a:pt x="12859" y="17027"/>
                    <a:pt x="13717" y="16800"/>
                    <a:pt x="14550" y="16515"/>
                  </a:cubicBezTo>
                  <a:cubicBezTo>
                    <a:pt x="14741" y="16455"/>
                    <a:pt x="14931" y="16384"/>
                    <a:pt x="15110" y="16289"/>
                  </a:cubicBezTo>
                  <a:cubicBezTo>
                    <a:pt x="15455" y="16110"/>
                    <a:pt x="15788" y="15919"/>
                    <a:pt x="16110" y="15729"/>
                  </a:cubicBezTo>
                  <a:cubicBezTo>
                    <a:pt x="16277" y="15622"/>
                    <a:pt x="16431" y="15503"/>
                    <a:pt x="16562" y="15360"/>
                  </a:cubicBezTo>
                  <a:cubicBezTo>
                    <a:pt x="16717" y="15181"/>
                    <a:pt x="16824" y="14943"/>
                    <a:pt x="16848" y="14705"/>
                  </a:cubicBezTo>
                  <a:cubicBezTo>
                    <a:pt x="16884" y="14360"/>
                    <a:pt x="16836" y="14014"/>
                    <a:pt x="16717" y="13681"/>
                  </a:cubicBezTo>
                  <a:cubicBezTo>
                    <a:pt x="16622" y="13360"/>
                    <a:pt x="16503" y="13038"/>
                    <a:pt x="16396" y="12705"/>
                  </a:cubicBezTo>
                  <a:cubicBezTo>
                    <a:pt x="16098" y="11752"/>
                    <a:pt x="15657" y="10847"/>
                    <a:pt x="15288" y="9919"/>
                  </a:cubicBezTo>
                  <a:cubicBezTo>
                    <a:pt x="15181" y="9633"/>
                    <a:pt x="15050" y="9359"/>
                    <a:pt x="14931" y="9085"/>
                  </a:cubicBezTo>
                  <a:cubicBezTo>
                    <a:pt x="14633" y="8407"/>
                    <a:pt x="14431" y="7692"/>
                    <a:pt x="14336" y="6954"/>
                  </a:cubicBezTo>
                  <a:cubicBezTo>
                    <a:pt x="14300" y="6752"/>
                    <a:pt x="14300" y="6549"/>
                    <a:pt x="14312" y="6347"/>
                  </a:cubicBezTo>
                  <a:cubicBezTo>
                    <a:pt x="14360" y="5799"/>
                    <a:pt x="14514" y="5251"/>
                    <a:pt x="14753" y="4751"/>
                  </a:cubicBezTo>
                  <a:cubicBezTo>
                    <a:pt x="15074" y="4144"/>
                    <a:pt x="14979" y="3192"/>
                    <a:pt x="14383" y="2656"/>
                  </a:cubicBezTo>
                  <a:cubicBezTo>
                    <a:pt x="14157" y="2453"/>
                    <a:pt x="13919" y="2275"/>
                    <a:pt x="13681" y="2084"/>
                  </a:cubicBezTo>
                  <a:cubicBezTo>
                    <a:pt x="13633" y="2049"/>
                    <a:pt x="13598" y="2025"/>
                    <a:pt x="13550" y="2013"/>
                  </a:cubicBezTo>
                  <a:cubicBezTo>
                    <a:pt x="13169" y="1894"/>
                    <a:pt x="12800" y="1763"/>
                    <a:pt x="12419" y="1668"/>
                  </a:cubicBezTo>
                  <a:cubicBezTo>
                    <a:pt x="11705" y="1501"/>
                    <a:pt x="10978" y="1418"/>
                    <a:pt x="10240" y="1406"/>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7" name="Google Shape;6677;p51"/>
            <p:cNvSpPr/>
            <p:nvPr/>
          </p:nvSpPr>
          <p:spPr>
            <a:xfrm>
              <a:off x="-2203308" y="1736396"/>
              <a:ext cx="460984" cy="492812"/>
            </a:xfrm>
            <a:custGeom>
              <a:avLst/>
              <a:gdLst/>
              <a:ahLst/>
              <a:cxnLst/>
              <a:rect l="l" t="t" r="r" b="b"/>
              <a:pathLst>
                <a:path w="15324" h="16382" extrusionOk="0">
                  <a:moveTo>
                    <a:pt x="8656" y="1"/>
                  </a:moveTo>
                  <a:cubicBezTo>
                    <a:pt x="8549" y="1"/>
                    <a:pt x="8442" y="4"/>
                    <a:pt x="8335" y="9"/>
                  </a:cubicBezTo>
                  <a:cubicBezTo>
                    <a:pt x="7823" y="69"/>
                    <a:pt x="7311" y="152"/>
                    <a:pt x="6811" y="236"/>
                  </a:cubicBezTo>
                  <a:cubicBezTo>
                    <a:pt x="5966" y="355"/>
                    <a:pt x="5144" y="569"/>
                    <a:pt x="4346" y="879"/>
                  </a:cubicBezTo>
                  <a:cubicBezTo>
                    <a:pt x="4311" y="891"/>
                    <a:pt x="4263" y="902"/>
                    <a:pt x="4227" y="914"/>
                  </a:cubicBezTo>
                  <a:cubicBezTo>
                    <a:pt x="3537" y="1129"/>
                    <a:pt x="2870" y="1391"/>
                    <a:pt x="2239" y="1724"/>
                  </a:cubicBezTo>
                  <a:cubicBezTo>
                    <a:pt x="1644" y="2022"/>
                    <a:pt x="1096" y="2391"/>
                    <a:pt x="608" y="2831"/>
                  </a:cubicBezTo>
                  <a:cubicBezTo>
                    <a:pt x="465" y="2962"/>
                    <a:pt x="322" y="3117"/>
                    <a:pt x="215" y="3296"/>
                  </a:cubicBezTo>
                  <a:cubicBezTo>
                    <a:pt x="48" y="3546"/>
                    <a:pt x="0" y="3867"/>
                    <a:pt x="72" y="4165"/>
                  </a:cubicBezTo>
                  <a:cubicBezTo>
                    <a:pt x="84" y="4296"/>
                    <a:pt x="131" y="4415"/>
                    <a:pt x="191" y="4534"/>
                  </a:cubicBezTo>
                  <a:cubicBezTo>
                    <a:pt x="274" y="4724"/>
                    <a:pt x="393" y="4915"/>
                    <a:pt x="512" y="5082"/>
                  </a:cubicBezTo>
                  <a:cubicBezTo>
                    <a:pt x="739" y="5355"/>
                    <a:pt x="941" y="5641"/>
                    <a:pt x="1167" y="5915"/>
                  </a:cubicBezTo>
                  <a:cubicBezTo>
                    <a:pt x="1536" y="6379"/>
                    <a:pt x="1846" y="6867"/>
                    <a:pt x="2120" y="7391"/>
                  </a:cubicBezTo>
                  <a:cubicBezTo>
                    <a:pt x="2275" y="7677"/>
                    <a:pt x="2394" y="7987"/>
                    <a:pt x="2477" y="8296"/>
                  </a:cubicBezTo>
                  <a:cubicBezTo>
                    <a:pt x="2572" y="8665"/>
                    <a:pt x="2656" y="9046"/>
                    <a:pt x="2751" y="9415"/>
                  </a:cubicBezTo>
                  <a:cubicBezTo>
                    <a:pt x="2834" y="9761"/>
                    <a:pt x="2929" y="10106"/>
                    <a:pt x="3013" y="10451"/>
                  </a:cubicBezTo>
                  <a:cubicBezTo>
                    <a:pt x="3108" y="10856"/>
                    <a:pt x="3191" y="11273"/>
                    <a:pt x="3275" y="11689"/>
                  </a:cubicBezTo>
                  <a:cubicBezTo>
                    <a:pt x="3358" y="12106"/>
                    <a:pt x="3453" y="12571"/>
                    <a:pt x="3549" y="12999"/>
                  </a:cubicBezTo>
                  <a:cubicBezTo>
                    <a:pt x="3680" y="13666"/>
                    <a:pt x="3918" y="14309"/>
                    <a:pt x="4037" y="14976"/>
                  </a:cubicBezTo>
                  <a:cubicBezTo>
                    <a:pt x="4037" y="15023"/>
                    <a:pt x="4049" y="15071"/>
                    <a:pt x="4072" y="15118"/>
                  </a:cubicBezTo>
                  <a:cubicBezTo>
                    <a:pt x="4156" y="15404"/>
                    <a:pt x="4334" y="15654"/>
                    <a:pt x="4572" y="15821"/>
                  </a:cubicBezTo>
                  <a:cubicBezTo>
                    <a:pt x="4668" y="15880"/>
                    <a:pt x="4763" y="15940"/>
                    <a:pt x="4858" y="16011"/>
                  </a:cubicBezTo>
                  <a:cubicBezTo>
                    <a:pt x="5073" y="16154"/>
                    <a:pt x="5311" y="16261"/>
                    <a:pt x="5573" y="16309"/>
                  </a:cubicBezTo>
                  <a:cubicBezTo>
                    <a:pt x="5827" y="16357"/>
                    <a:pt x="6085" y="16382"/>
                    <a:pt x="6343" y="16382"/>
                  </a:cubicBezTo>
                  <a:cubicBezTo>
                    <a:pt x="6724" y="16382"/>
                    <a:pt x="7103" y="16328"/>
                    <a:pt x="7466" y="16214"/>
                  </a:cubicBezTo>
                  <a:cubicBezTo>
                    <a:pt x="7644" y="16166"/>
                    <a:pt x="7823" y="16131"/>
                    <a:pt x="7990" y="16083"/>
                  </a:cubicBezTo>
                  <a:cubicBezTo>
                    <a:pt x="8442" y="15976"/>
                    <a:pt x="8883" y="15880"/>
                    <a:pt x="9323" y="15750"/>
                  </a:cubicBezTo>
                  <a:cubicBezTo>
                    <a:pt x="9918" y="15583"/>
                    <a:pt x="10526" y="15404"/>
                    <a:pt x="11121" y="15214"/>
                  </a:cubicBezTo>
                  <a:cubicBezTo>
                    <a:pt x="11728" y="15035"/>
                    <a:pt x="12288" y="14868"/>
                    <a:pt x="12871" y="14690"/>
                  </a:cubicBezTo>
                  <a:cubicBezTo>
                    <a:pt x="13633" y="14464"/>
                    <a:pt x="14312" y="14083"/>
                    <a:pt x="15002" y="13678"/>
                  </a:cubicBezTo>
                  <a:cubicBezTo>
                    <a:pt x="15205" y="13571"/>
                    <a:pt x="15324" y="13356"/>
                    <a:pt x="15324" y="13130"/>
                  </a:cubicBezTo>
                  <a:cubicBezTo>
                    <a:pt x="15324" y="12785"/>
                    <a:pt x="15264" y="12428"/>
                    <a:pt x="15169" y="12094"/>
                  </a:cubicBezTo>
                  <a:cubicBezTo>
                    <a:pt x="15026" y="11666"/>
                    <a:pt x="14895" y="11225"/>
                    <a:pt x="14764" y="10797"/>
                  </a:cubicBezTo>
                  <a:cubicBezTo>
                    <a:pt x="14633" y="10356"/>
                    <a:pt x="13574" y="8082"/>
                    <a:pt x="13300" y="7427"/>
                  </a:cubicBezTo>
                  <a:cubicBezTo>
                    <a:pt x="12990" y="6748"/>
                    <a:pt x="12800" y="6022"/>
                    <a:pt x="12716" y="5272"/>
                  </a:cubicBezTo>
                  <a:cubicBezTo>
                    <a:pt x="12693" y="5058"/>
                    <a:pt x="12681" y="4843"/>
                    <a:pt x="12704" y="4641"/>
                  </a:cubicBezTo>
                  <a:cubicBezTo>
                    <a:pt x="12752" y="4189"/>
                    <a:pt x="12859" y="3760"/>
                    <a:pt x="13026" y="3343"/>
                  </a:cubicBezTo>
                  <a:cubicBezTo>
                    <a:pt x="13074" y="3212"/>
                    <a:pt x="13121" y="3081"/>
                    <a:pt x="13181" y="2950"/>
                  </a:cubicBezTo>
                  <a:cubicBezTo>
                    <a:pt x="13324" y="2605"/>
                    <a:pt x="13359" y="2236"/>
                    <a:pt x="13276" y="1879"/>
                  </a:cubicBezTo>
                  <a:cubicBezTo>
                    <a:pt x="13240" y="1629"/>
                    <a:pt x="13121" y="1391"/>
                    <a:pt x="12954" y="1200"/>
                  </a:cubicBezTo>
                  <a:cubicBezTo>
                    <a:pt x="12776" y="1022"/>
                    <a:pt x="12585" y="855"/>
                    <a:pt x="12395" y="688"/>
                  </a:cubicBezTo>
                  <a:cubicBezTo>
                    <a:pt x="12335" y="641"/>
                    <a:pt x="12276" y="605"/>
                    <a:pt x="12204" y="593"/>
                  </a:cubicBezTo>
                  <a:cubicBezTo>
                    <a:pt x="11811" y="462"/>
                    <a:pt x="11419" y="331"/>
                    <a:pt x="11014" y="224"/>
                  </a:cubicBezTo>
                  <a:cubicBezTo>
                    <a:pt x="10395" y="80"/>
                    <a:pt x="9755" y="8"/>
                    <a:pt x="9123" y="8"/>
                  </a:cubicBezTo>
                  <a:cubicBezTo>
                    <a:pt x="9075" y="8"/>
                    <a:pt x="9026" y="9"/>
                    <a:pt x="8978" y="9"/>
                  </a:cubicBezTo>
                  <a:cubicBezTo>
                    <a:pt x="8871" y="4"/>
                    <a:pt x="8763" y="1"/>
                    <a:pt x="8656" y="1"/>
                  </a:cubicBezTo>
                  <a:close/>
                </a:path>
              </a:pathLst>
            </a:custGeom>
            <a:solidFill>
              <a:srgbClr val="FFE8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8" name="Google Shape;6678;p51"/>
            <p:cNvSpPr/>
            <p:nvPr/>
          </p:nvSpPr>
          <p:spPr>
            <a:xfrm>
              <a:off x="-2069348" y="2038610"/>
              <a:ext cx="63775" cy="49095"/>
            </a:xfrm>
            <a:custGeom>
              <a:avLst/>
              <a:gdLst/>
              <a:ahLst/>
              <a:cxnLst/>
              <a:rect l="l" t="t" r="r" b="b"/>
              <a:pathLst>
                <a:path w="2120" h="1632" extrusionOk="0">
                  <a:moveTo>
                    <a:pt x="1810" y="167"/>
                  </a:moveTo>
                  <a:cubicBezTo>
                    <a:pt x="1560" y="0"/>
                    <a:pt x="1191" y="48"/>
                    <a:pt x="917" y="143"/>
                  </a:cubicBezTo>
                  <a:cubicBezTo>
                    <a:pt x="822" y="167"/>
                    <a:pt x="727" y="203"/>
                    <a:pt x="631" y="250"/>
                  </a:cubicBezTo>
                  <a:cubicBezTo>
                    <a:pt x="608" y="250"/>
                    <a:pt x="596" y="262"/>
                    <a:pt x="572" y="262"/>
                  </a:cubicBezTo>
                  <a:cubicBezTo>
                    <a:pt x="215" y="346"/>
                    <a:pt x="0" y="703"/>
                    <a:pt x="96" y="1048"/>
                  </a:cubicBezTo>
                  <a:cubicBezTo>
                    <a:pt x="250" y="1632"/>
                    <a:pt x="1036" y="1513"/>
                    <a:pt x="1429" y="1334"/>
                  </a:cubicBezTo>
                  <a:cubicBezTo>
                    <a:pt x="1453" y="1322"/>
                    <a:pt x="1536" y="1274"/>
                    <a:pt x="1441" y="1310"/>
                  </a:cubicBezTo>
                  <a:cubicBezTo>
                    <a:pt x="1513" y="1286"/>
                    <a:pt x="1584" y="1251"/>
                    <a:pt x="1655" y="1215"/>
                  </a:cubicBezTo>
                  <a:cubicBezTo>
                    <a:pt x="1774" y="1143"/>
                    <a:pt x="1870" y="1048"/>
                    <a:pt x="1953" y="929"/>
                  </a:cubicBezTo>
                  <a:cubicBezTo>
                    <a:pt x="2120" y="679"/>
                    <a:pt x="2060" y="334"/>
                    <a:pt x="1810" y="167"/>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9" name="Google Shape;6679;p51"/>
            <p:cNvSpPr/>
            <p:nvPr/>
          </p:nvSpPr>
          <p:spPr>
            <a:xfrm>
              <a:off x="-1874138" y="1984882"/>
              <a:ext cx="65219" cy="43379"/>
            </a:xfrm>
            <a:custGeom>
              <a:avLst/>
              <a:gdLst/>
              <a:ahLst/>
              <a:cxnLst/>
              <a:rect l="l" t="t" r="r" b="b"/>
              <a:pathLst>
                <a:path w="2168" h="1442" extrusionOk="0">
                  <a:moveTo>
                    <a:pt x="2001" y="191"/>
                  </a:moveTo>
                  <a:cubicBezTo>
                    <a:pt x="1822" y="0"/>
                    <a:pt x="1524" y="36"/>
                    <a:pt x="1298" y="72"/>
                  </a:cubicBezTo>
                  <a:lnTo>
                    <a:pt x="1227" y="96"/>
                  </a:lnTo>
                  <a:cubicBezTo>
                    <a:pt x="1191" y="84"/>
                    <a:pt x="1143" y="84"/>
                    <a:pt x="1108" y="96"/>
                  </a:cubicBezTo>
                  <a:cubicBezTo>
                    <a:pt x="893" y="108"/>
                    <a:pt x="691" y="179"/>
                    <a:pt x="500" y="298"/>
                  </a:cubicBezTo>
                  <a:cubicBezTo>
                    <a:pt x="191" y="489"/>
                    <a:pt x="0" y="953"/>
                    <a:pt x="322" y="1227"/>
                  </a:cubicBezTo>
                  <a:cubicBezTo>
                    <a:pt x="572" y="1441"/>
                    <a:pt x="917" y="1417"/>
                    <a:pt x="1227" y="1370"/>
                  </a:cubicBezTo>
                  <a:cubicBezTo>
                    <a:pt x="1536" y="1334"/>
                    <a:pt x="1810" y="1179"/>
                    <a:pt x="1989" y="929"/>
                  </a:cubicBezTo>
                  <a:cubicBezTo>
                    <a:pt x="2167" y="715"/>
                    <a:pt x="2167" y="405"/>
                    <a:pt x="2001" y="19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0" name="Google Shape;6680;p51"/>
            <p:cNvSpPr/>
            <p:nvPr/>
          </p:nvSpPr>
          <p:spPr>
            <a:xfrm>
              <a:off x="-1834399" y="1721265"/>
              <a:ext cx="24397" cy="23675"/>
            </a:xfrm>
            <a:custGeom>
              <a:avLst/>
              <a:gdLst/>
              <a:ahLst/>
              <a:cxnLst/>
              <a:rect l="l" t="t" r="r" b="b"/>
              <a:pathLst>
                <a:path w="811" h="787" extrusionOk="0">
                  <a:moveTo>
                    <a:pt x="668" y="298"/>
                  </a:moveTo>
                  <a:cubicBezTo>
                    <a:pt x="632" y="262"/>
                    <a:pt x="596" y="239"/>
                    <a:pt x="561" y="215"/>
                  </a:cubicBezTo>
                  <a:cubicBezTo>
                    <a:pt x="596" y="239"/>
                    <a:pt x="537" y="179"/>
                    <a:pt x="525" y="179"/>
                  </a:cubicBezTo>
                  <a:cubicBezTo>
                    <a:pt x="477" y="131"/>
                    <a:pt x="430" y="96"/>
                    <a:pt x="370" y="72"/>
                  </a:cubicBezTo>
                  <a:cubicBezTo>
                    <a:pt x="263" y="1"/>
                    <a:pt x="108" y="60"/>
                    <a:pt x="72" y="191"/>
                  </a:cubicBezTo>
                  <a:cubicBezTo>
                    <a:pt x="1" y="370"/>
                    <a:pt x="144" y="524"/>
                    <a:pt x="287" y="643"/>
                  </a:cubicBezTo>
                  <a:cubicBezTo>
                    <a:pt x="406" y="763"/>
                    <a:pt x="584" y="786"/>
                    <a:pt x="727" y="715"/>
                  </a:cubicBezTo>
                  <a:cubicBezTo>
                    <a:pt x="799" y="667"/>
                    <a:pt x="799" y="620"/>
                    <a:pt x="811" y="548"/>
                  </a:cubicBezTo>
                  <a:cubicBezTo>
                    <a:pt x="811" y="441"/>
                    <a:pt x="763" y="346"/>
                    <a:pt x="668" y="298"/>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1" name="Google Shape;6681;p51"/>
            <p:cNvSpPr/>
            <p:nvPr/>
          </p:nvSpPr>
          <p:spPr>
            <a:xfrm>
              <a:off x="-2253096" y="1676501"/>
              <a:ext cx="543741" cy="580261"/>
            </a:xfrm>
            <a:custGeom>
              <a:avLst/>
              <a:gdLst/>
              <a:ahLst/>
              <a:cxnLst/>
              <a:rect l="l" t="t" r="r" b="b"/>
              <a:pathLst>
                <a:path w="18075" h="19289" extrusionOk="0">
                  <a:moveTo>
                    <a:pt x="7906" y="19276"/>
                  </a:moveTo>
                  <a:cubicBezTo>
                    <a:pt x="7478" y="19288"/>
                    <a:pt x="7037" y="19253"/>
                    <a:pt x="6608" y="19193"/>
                  </a:cubicBezTo>
                  <a:cubicBezTo>
                    <a:pt x="5942" y="19074"/>
                    <a:pt x="5346" y="18741"/>
                    <a:pt x="4894" y="18229"/>
                  </a:cubicBezTo>
                  <a:cubicBezTo>
                    <a:pt x="4608" y="17907"/>
                    <a:pt x="4358" y="17538"/>
                    <a:pt x="4168" y="17157"/>
                  </a:cubicBezTo>
                  <a:cubicBezTo>
                    <a:pt x="4061" y="16931"/>
                    <a:pt x="3989" y="16705"/>
                    <a:pt x="3930" y="16467"/>
                  </a:cubicBezTo>
                  <a:cubicBezTo>
                    <a:pt x="3775" y="15752"/>
                    <a:pt x="3644" y="15038"/>
                    <a:pt x="3525" y="14323"/>
                  </a:cubicBezTo>
                  <a:cubicBezTo>
                    <a:pt x="3453" y="13871"/>
                    <a:pt x="3394" y="13442"/>
                    <a:pt x="3334" y="13002"/>
                  </a:cubicBezTo>
                  <a:cubicBezTo>
                    <a:pt x="3263" y="12561"/>
                    <a:pt x="3168" y="12121"/>
                    <a:pt x="3025" y="11704"/>
                  </a:cubicBezTo>
                  <a:cubicBezTo>
                    <a:pt x="2858" y="11216"/>
                    <a:pt x="2703" y="10740"/>
                    <a:pt x="2537" y="10263"/>
                  </a:cubicBezTo>
                  <a:cubicBezTo>
                    <a:pt x="2489" y="10132"/>
                    <a:pt x="2429" y="10001"/>
                    <a:pt x="2382" y="9870"/>
                  </a:cubicBezTo>
                  <a:cubicBezTo>
                    <a:pt x="2263" y="9513"/>
                    <a:pt x="2048" y="9204"/>
                    <a:pt x="1763" y="8954"/>
                  </a:cubicBezTo>
                  <a:cubicBezTo>
                    <a:pt x="1358" y="8585"/>
                    <a:pt x="989" y="8180"/>
                    <a:pt x="667" y="7739"/>
                  </a:cubicBezTo>
                  <a:cubicBezTo>
                    <a:pt x="120" y="6965"/>
                    <a:pt x="1" y="6120"/>
                    <a:pt x="215" y="5227"/>
                  </a:cubicBezTo>
                  <a:cubicBezTo>
                    <a:pt x="370" y="4620"/>
                    <a:pt x="667" y="4060"/>
                    <a:pt x="1072" y="3596"/>
                  </a:cubicBezTo>
                  <a:cubicBezTo>
                    <a:pt x="1632" y="2977"/>
                    <a:pt x="2287" y="2429"/>
                    <a:pt x="3013" y="2000"/>
                  </a:cubicBezTo>
                  <a:cubicBezTo>
                    <a:pt x="3941" y="1453"/>
                    <a:pt x="4942" y="1012"/>
                    <a:pt x="5989" y="715"/>
                  </a:cubicBezTo>
                  <a:cubicBezTo>
                    <a:pt x="6966" y="429"/>
                    <a:pt x="7966" y="226"/>
                    <a:pt x="8990" y="107"/>
                  </a:cubicBezTo>
                  <a:cubicBezTo>
                    <a:pt x="9621" y="24"/>
                    <a:pt x="10264" y="0"/>
                    <a:pt x="10895" y="48"/>
                  </a:cubicBezTo>
                  <a:cubicBezTo>
                    <a:pt x="11490" y="95"/>
                    <a:pt x="12085" y="179"/>
                    <a:pt x="12669" y="310"/>
                  </a:cubicBezTo>
                  <a:cubicBezTo>
                    <a:pt x="13121" y="405"/>
                    <a:pt x="13574" y="536"/>
                    <a:pt x="14002" y="703"/>
                  </a:cubicBezTo>
                  <a:cubicBezTo>
                    <a:pt x="14217" y="786"/>
                    <a:pt x="14431" y="881"/>
                    <a:pt x="14645" y="988"/>
                  </a:cubicBezTo>
                  <a:cubicBezTo>
                    <a:pt x="15241" y="1298"/>
                    <a:pt x="15800" y="2155"/>
                    <a:pt x="15967" y="2774"/>
                  </a:cubicBezTo>
                  <a:cubicBezTo>
                    <a:pt x="16133" y="3394"/>
                    <a:pt x="16264" y="4406"/>
                    <a:pt x="16050" y="5072"/>
                  </a:cubicBezTo>
                  <a:cubicBezTo>
                    <a:pt x="15860" y="5691"/>
                    <a:pt x="15788" y="6346"/>
                    <a:pt x="15836" y="6989"/>
                  </a:cubicBezTo>
                  <a:cubicBezTo>
                    <a:pt x="15883" y="7406"/>
                    <a:pt x="16300" y="8870"/>
                    <a:pt x="16503" y="9418"/>
                  </a:cubicBezTo>
                  <a:cubicBezTo>
                    <a:pt x="16895" y="10478"/>
                    <a:pt x="17134" y="11383"/>
                    <a:pt x="17527" y="12442"/>
                  </a:cubicBezTo>
                  <a:cubicBezTo>
                    <a:pt x="17717" y="12978"/>
                    <a:pt x="17860" y="13538"/>
                    <a:pt x="17955" y="14109"/>
                  </a:cubicBezTo>
                  <a:cubicBezTo>
                    <a:pt x="18074" y="14859"/>
                    <a:pt x="18062" y="15597"/>
                    <a:pt x="17491" y="16193"/>
                  </a:cubicBezTo>
                  <a:cubicBezTo>
                    <a:pt x="16919" y="16788"/>
                    <a:pt x="15502" y="17490"/>
                    <a:pt x="14586" y="17836"/>
                  </a:cubicBezTo>
                  <a:cubicBezTo>
                    <a:pt x="13669" y="18181"/>
                    <a:pt x="12788" y="18443"/>
                    <a:pt x="11859" y="18693"/>
                  </a:cubicBezTo>
                  <a:cubicBezTo>
                    <a:pt x="11300" y="18848"/>
                    <a:pt x="10728" y="18979"/>
                    <a:pt x="10145" y="19086"/>
                  </a:cubicBezTo>
                  <a:cubicBezTo>
                    <a:pt x="9656" y="19169"/>
                    <a:pt x="9168" y="19217"/>
                    <a:pt x="8668" y="19241"/>
                  </a:cubicBezTo>
                  <a:cubicBezTo>
                    <a:pt x="8442" y="19253"/>
                    <a:pt x="8204" y="19265"/>
                    <a:pt x="7906" y="19276"/>
                  </a:cubicBezTo>
                  <a:close/>
                  <a:moveTo>
                    <a:pt x="8097" y="18943"/>
                  </a:moveTo>
                  <a:cubicBezTo>
                    <a:pt x="8942" y="18919"/>
                    <a:pt x="9776" y="18812"/>
                    <a:pt x="10609" y="18645"/>
                  </a:cubicBezTo>
                  <a:cubicBezTo>
                    <a:pt x="11931" y="18348"/>
                    <a:pt x="13228" y="17943"/>
                    <a:pt x="14514" y="17514"/>
                  </a:cubicBezTo>
                  <a:lnTo>
                    <a:pt x="15026" y="17348"/>
                  </a:lnTo>
                  <a:cubicBezTo>
                    <a:pt x="15098" y="17324"/>
                    <a:pt x="15169" y="17300"/>
                    <a:pt x="15229" y="17264"/>
                  </a:cubicBezTo>
                  <a:cubicBezTo>
                    <a:pt x="15717" y="16979"/>
                    <a:pt x="16264" y="16812"/>
                    <a:pt x="16717" y="16455"/>
                  </a:cubicBezTo>
                  <a:cubicBezTo>
                    <a:pt x="16753" y="16431"/>
                    <a:pt x="16788" y="16407"/>
                    <a:pt x="16824" y="16395"/>
                  </a:cubicBezTo>
                  <a:cubicBezTo>
                    <a:pt x="17265" y="16145"/>
                    <a:pt x="17574" y="15728"/>
                    <a:pt x="17669" y="15228"/>
                  </a:cubicBezTo>
                  <a:cubicBezTo>
                    <a:pt x="17777" y="14752"/>
                    <a:pt x="17765" y="14264"/>
                    <a:pt x="17646" y="13788"/>
                  </a:cubicBezTo>
                  <a:cubicBezTo>
                    <a:pt x="17574" y="13466"/>
                    <a:pt x="17455" y="13157"/>
                    <a:pt x="17348" y="12835"/>
                  </a:cubicBezTo>
                  <a:cubicBezTo>
                    <a:pt x="17276" y="12597"/>
                    <a:pt x="17205" y="12347"/>
                    <a:pt x="17110" y="12121"/>
                  </a:cubicBezTo>
                  <a:cubicBezTo>
                    <a:pt x="16895" y="11549"/>
                    <a:pt x="16693" y="10978"/>
                    <a:pt x="16514" y="10394"/>
                  </a:cubicBezTo>
                  <a:cubicBezTo>
                    <a:pt x="16384" y="10001"/>
                    <a:pt x="16229" y="9620"/>
                    <a:pt x="16122" y="9216"/>
                  </a:cubicBezTo>
                  <a:cubicBezTo>
                    <a:pt x="15955" y="8656"/>
                    <a:pt x="15812" y="8085"/>
                    <a:pt x="15669" y="7513"/>
                  </a:cubicBezTo>
                  <a:cubicBezTo>
                    <a:pt x="15622" y="7334"/>
                    <a:pt x="15586" y="7144"/>
                    <a:pt x="15586" y="6953"/>
                  </a:cubicBezTo>
                  <a:cubicBezTo>
                    <a:pt x="15586" y="6561"/>
                    <a:pt x="15586" y="6156"/>
                    <a:pt x="15610" y="5763"/>
                  </a:cubicBezTo>
                  <a:cubicBezTo>
                    <a:pt x="15622" y="5572"/>
                    <a:pt x="15645" y="5394"/>
                    <a:pt x="15705" y="5227"/>
                  </a:cubicBezTo>
                  <a:cubicBezTo>
                    <a:pt x="15919" y="4465"/>
                    <a:pt x="15919" y="3679"/>
                    <a:pt x="15717" y="2929"/>
                  </a:cubicBezTo>
                  <a:cubicBezTo>
                    <a:pt x="15550" y="2215"/>
                    <a:pt x="15086" y="1608"/>
                    <a:pt x="14443" y="1250"/>
                  </a:cubicBezTo>
                  <a:cubicBezTo>
                    <a:pt x="14217" y="1131"/>
                    <a:pt x="13990" y="1036"/>
                    <a:pt x="13752" y="953"/>
                  </a:cubicBezTo>
                  <a:cubicBezTo>
                    <a:pt x="13074" y="703"/>
                    <a:pt x="12359" y="524"/>
                    <a:pt x="11633" y="429"/>
                  </a:cubicBezTo>
                  <a:cubicBezTo>
                    <a:pt x="10966" y="334"/>
                    <a:pt x="10288" y="298"/>
                    <a:pt x="9609" y="357"/>
                  </a:cubicBezTo>
                  <a:cubicBezTo>
                    <a:pt x="8490" y="441"/>
                    <a:pt x="7382" y="643"/>
                    <a:pt x="6299" y="953"/>
                  </a:cubicBezTo>
                  <a:cubicBezTo>
                    <a:pt x="5406" y="1203"/>
                    <a:pt x="4537" y="1548"/>
                    <a:pt x="3703" y="1977"/>
                  </a:cubicBezTo>
                  <a:cubicBezTo>
                    <a:pt x="2810" y="2441"/>
                    <a:pt x="2001" y="3060"/>
                    <a:pt x="1322" y="3822"/>
                  </a:cubicBezTo>
                  <a:cubicBezTo>
                    <a:pt x="965" y="4227"/>
                    <a:pt x="703" y="4703"/>
                    <a:pt x="572" y="5227"/>
                  </a:cubicBezTo>
                  <a:cubicBezTo>
                    <a:pt x="370" y="6037"/>
                    <a:pt x="441" y="6811"/>
                    <a:pt x="953" y="7513"/>
                  </a:cubicBezTo>
                  <a:cubicBezTo>
                    <a:pt x="1024" y="7632"/>
                    <a:pt x="1120" y="7739"/>
                    <a:pt x="1203" y="7858"/>
                  </a:cubicBezTo>
                  <a:cubicBezTo>
                    <a:pt x="1489" y="8156"/>
                    <a:pt x="1763" y="8466"/>
                    <a:pt x="2060" y="8751"/>
                  </a:cubicBezTo>
                  <a:cubicBezTo>
                    <a:pt x="2358" y="9037"/>
                    <a:pt x="2537" y="9406"/>
                    <a:pt x="2727" y="9763"/>
                  </a:cubicBezTo>
                  <a:cubicBezTo>
                    <a:pt x="2739" y="9799"/>
                    <a:pt x="2739" y="9823"/>
                    <a:pt x="2751" y="9859"/>
                  </a:cubicBezTo>
                  <a:cubicBezTo>
                    <a:pt x="2846" y="10240"/>
                    <a:pt x="2977" y="10632"/>
                    <a:pt x="3120" y="11013"/>
                  </a:cubicBezTo>
                  <a:cubicBezTo>
                    <a:pt x="3251" y="11430"/>
                    <a:pt x="3418" y="11847"/>
                    <a:pt x="3513" y="12287"/>
                  </a:cubicBezTo>
                  <a:cubicBezTo>
                    <a:pt x="3703" y="13133"/>
                    <a:pt x="3834" y="13990"/>
                    <a:pt x="3941" y="14859"/>
                  </a:cubicBezTo>
                  <a:cubicBezTo>
                    <a:pt x="3989" y="15216"/>
                    <a:pt x="4061" y="15574"/>
                    <a:pt x="4156" y="15931"/>
                  </a:cubicBezTo>
                  <a:cubicBezTo>
                    <a:pt x="4239" y="16228"/>
                    <a:pt x="4322" y="16514"/>
                    <a:pt x="4406" y="16800"/>
                  </a:cubicBezTo>
                  <a:cubicBezTo>
                    <a:pt x="4430" y="16895"/>
                    <a:pt x="4453" y="16979"/>
                    <a:pt x="4501" y="17062"/>
                  </a:cubicBezTo>
                  <a:cubicBezTo>
                    <a:pt x="4692" y="17443"/>
                    <a:pt x="4942" y="17788"/>
                    <a:pt x="5239" y="18098"/>
                  </a:cubicBezTo>
                  <a:cubicBezTo>
                    <a:pt x="5656" y="18526"/>
                    <a:pt x="6216" y="18812"/>
                    <a:pt x="6811" y="18884"/>
                  </a:cubicBezTo>
                  <a:cubicBezTo>
                    <a:pt x="7240" y="18931"/>
                    <a:pt x="7668" y="18943"/>
                    <a:pt x="8097" y="1894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2" name="Google Shape;6682;p51"/>
            <p:cNvSpPr/>
            <p:nvPr/>
          </p:nvSpPr>
          <p:spPr>
            <a:xfrm>
              <a:off x="-2214048" y="1728063"/>
              <a:ext cx="479244" cy="507552"/>
            </a:xfrm>
            <a:custGeom>
              <a:avLst/>
              <a:gdLst/>
              <a:ahLst/>
              <a:cxnLst/>
              <a:rect l="l" t="t" r="r" b="b"/>
              <a:pathLst>
                <a:path w="15931" h="16872" extrusionOk="0">
                  <a:moveTo>
                    <a:pt x="9299" y="1"/>
                  </a:moveTo>
                  <a:cubicBezTo>
                    <a:pt x="10025" y="13"/>
                    <a:pt x="10752" y="96"/>
                    <a:pt x="11466" y="263"/>
                  </a:cubicBezTo>
                  <a:cubicBezTo>
                    <a:pt x="11847" y="358"/>
                    <a:pt x="12216" y="489"/>
                    <a:pt x="12597" y="608"/>
                  </a:cubicBezTo>
                  <a:cubicBezTo>
                    <a:pt x="12645" y="620"/>
                    <a:pt x="12692" y="644"/>
                    <a:pt x="12728" y="667"/>
                  </a:cubicBezTo>
                  <a:cubicBezTo>
                    <a:pt x="12966" y="858"/>
                    <a:pt x="13204" y="1048"/>
                    <a:pt x="13431" y="1251"/>
                  </a:cubicBezTo>
                  <a:cubicBezTo>
                    <a:pt x="14026" y="1775"/>
                    <a:pt x="14121" y="2739"/>
                    <a:pt x="13812" y="3346"/>
                  </a:cubicBezTo>
                  <a:cubicBezTo>
                    <a:pt x="13562" y="3846"/>
                    <a:pt x="13407" y="4382"/>
                    <a:pt x="13359" y="4942"/>
                  </a:cubicBezTo>
                  <a:cubicBezTo>
                    <a:pt x="13347" y="5144"/>
                    <a:pt x="13359" y="5347"/>
                    <a:pt x="13383" y="5549"/>
                  </a:cubicBezTo>
                  <a:cubicBezTo>
                    <a:pt x="13478" y="6275"/>
                    <a:pt x="13681" y="6990"/>
                    <a:pt x="13978" y="7668"/>
                  </a:cubicBezTo>
                  <a:cubicBezTo>
                    <a:pt x="14097" y="7954"/>
                    <a:pt x="14228" y="8228"/>
                    <a:pt x="14335" y="8514"/>
                  </a:cubicBezTo>
                  <a:cubicBezTo>
                    <a:pt x="14705" y="9442"/>
                    <a:pt x="15145" y="10335"/>
                    <a:pt x="15455" y="11300"/>
                  </a:cubicBezTo>
                  <a:cubicBezTo>
                    <a:pt x="15550" y="11621"/>
                    <a:pt x="15681" y="11943"/>
                    <a:pt x="15764" y="12276"/>
                  </a:cubicBezTo>
                  <a:cubicBezTo>
                    <a:pt x="15883" y="12598"/>
                    <a:pt x="15931" y="12943"/>
                    <a:pt x="15895" y="13288"/>
                  </a:cubicBezTo>
                  <a:cubicBezTo>
                    <a:pt x="15871" y="13538"/>
                    <a:pt x="15776" y="13764"/>
                    <a:pt x="15609" y="13955"/>
                  </a:cubicBezTo>
                  <a:cubicBezTo>
                    <a:pt x="15478" y="14086"/>
                    <a:pt x="15324" y="14205"/>
                    <a:pt x="15169" y="14312"/>
                  </a:cubicBezTo>
                  <a:cubicBezTo>
                    <a:pt x="14835" y="14514"/>
                    <a:pt x="14502" y="14705"/>
                    <a:pt x="14157" y="14884"/>
                  </a:cubicBezTo>
                  <a:cubicBezTo>
                    <a:pt x="13978" y="14967"/>
                    <a:pt x="13788" y="15038"/>
                    <a:pt x="13597" y="15098"/>
                  </a:cubicBezTo>
                  <a:cubicBezTo>
                    <a:pt x="12764" y="15395"/>
                    <a:pt x="11918" y="15610"/>
                    <a:pt x="11073" y="15860"/>
                  </a:cubicBezTo>
                  <a:cubicBezTo>
                    <a:pt x="10609" y="15991"/>
                    <a:pt x="10156" y="16134"/>
                    <a:pt x="9704" y="16265"/>
                  </a:cubicBezTo>
                  <a:cubicBezTo>
                    <a:pt x="9311" y="16360"/>
                    <a:pt x="8918" y="16455"/>
                    <a:pt x="8525" y="16562"/>
                  </a:cubicBezTo>
                  <a:cubicBezTo>
                    <a:pt x="8287" y="16610"/>
                    <a:pt x="8049" y="16658"/>
                    <a:pt x="7811" y="16729"/>
                  </a:cubicBezTo>
                  <a:cubicBezTo>
                    <a:pt x="7454" y="16824"/>
                    <a:pt x="7073" y="16872"/>
                    <a:pt x="6704" y="16872"/>
                  </a:cubicBezTo>
                  <a:cubicBezTo>
                    <a:pt x="6465" y="16872"/>
                    <a:pt x="6239" y="16860"/>
                    <a:pt x="6001" y="16860"/>
                  </a:cubicBezTo>
                  <a:cubicBezTo>
                    <a:pt x="5799" y="16836"/>
                    <a:pt x="5608" y="16789"/>
                    <a:pt x="5418" y="16705"/>
                  </a:cubicBezTo>
                  <a:cubicBezTo>
                    <a:pt x="5060" y="16562"/>
                    <a:pt x="4727" y="16348"/>
                    <a:pt x="4453" y="16098"/>
                  </a:cubicBezTo>
                  <a:cubicBezTo>
                    <a:pt x="4298" y="15955"/>
                    <a:pt x="4191" y="15776"/>
                    <a:pt x="4144" y="15586"/>
                  </a:cubicBezTo>
                  <a:cubicBezTo>
                    <a:pt x="4108" y="15467"/>
                    <a:pt x="4072" y="15360"/>
                    <a:pt x="4048" y="15241"/>
                  </a:cubicBezTo>
                  <a:cubicBezTo>
                    <a:pt x="3989" y="14907"/>
                    <a:pt x="3906" y="14586"/>
                    <a:pt x="3810" y="14264"/>
                  </a:cubicBezTo>
                  <a:cubicBezTo>
                    <a:pt x="3632" y="13633"/>
                    <a:pt x="3513" y="12979"/>
                    <a:pt x="3382" y="12336"/>
                  </a:cubicBezTo>
                  <a:cubicBezTo>
                    <a:pt x="3132" y="11133"/>
                    <a:pt x="2882" y="9942"/>
                    <a:pt x="2584" y="8752"/>
                  </a:cubicBezTo>
                  <a:cubicBezTo>
                    <a:pt x="2489" y="8407"/>
                    <a:pt x="2358" y="8061"/>
                    <a:pt x="2179" y="7740"/>
                  </a:cubicBezTo>
                  <a:cubicBezTo>
                    <a:pt x="1905" y="7216"/>
                    <a:pt x="1596" y="6728"/>
                    <a:pt x="1239" y="6263"/>
                  </a:cubicBezTo>
                  <a:cubicBezTo>
                    <a:pt x="1024" y="6001"/>
                    <a:pt x="822" y="5740"/>
                    <a:pt x="631" y="5466"/>
                  </a:cubicBezTo>
                  <a:cubicBezTo>
                    <a:pt x="524" y="5323"/>
                    <a:pt x="441" y="5180"/>
                    <a:pt x="357" y="5013"/>
                  </a:cubicBezTo>
                  <a:cubicBezTo>
                    <a:pt x="0" y="4370"/>
                    <a:pt x="131" y="3549"/>
                    <a:pt x="679" y="3049"/>
                  </a:cubicBezTo>
                  <a:cubicBezTo>
                    <a:pt x="1143" y="2584"/>
                    <a:pt x="1667" y="2203"/>
                    <a:pt x="2239" y="1894"/>
                  </a:cubicBezTo>
                  <a:cubicBezTo>
                    <a:pt x="2941" y="1513"/>
                    <a:pt x="3691" y="1191"/>
                    <a:pt x="4465" y="953"/>
                  </a:cubicBezTo>
                  <a:cubicBezTo>
                    <a:pt x="4870" y="834"/>
                    <a:pt x="5263" y="667"/>
                    <a:pt x="5680" y="560"/>
                  </a:cubicBezTo>
                  <a:cubicBezTo>
                    <a:pt x="6394" y="370"/>
                    <a:pt x="7120" y="239"/>
                    <a:pt x="7847" y="132"/>
                  </a:cubicBezTo>
                  <a:cubicBezTo>
                    <a:pt x="8073" y="96"/>
                    <a:pt x="8299" y="60"/>
                    <a:pt x="8513" y="36"/>
                  </a:cubicBezTo>
                  <a:cubicBezTo>
                    <a:pt x="8775" y="25"/>
                    <a:pt x="9037" y="13"/>
                    <a:pt x="9299" y="1"/>
                  </a:cubicBezTo>
                  <a:close/>
                  <a:moveTo>
                    <a:pt x="9335" y="286"/>
                  </a:moveTo>
                  <a:cubicBezTo>
                    <a:pt x="9120" y="275"/>
                    <a:pt x="8906" y="275"/>
                    <a:pt x="8692" y="286"/>
                  </a:cubicBezTo>
                  <a:cubicBezTo>
                    <a:pt x="8180" y="346"/>
                    <a:pt x="7668" y="429"/>
                    <a:pt x="7168" y="513"/>
                  </a:cubicBezTo>
                  <a:cubicBezTo>
                    <a:pt x="6323" y="632"/>
                    <a:pt x="5501" y="858"/>
                    <a:pt x="4703" y="1156"/>
                  </a:cubicBezTo>
                  <a:cubicBezTo>
                    <a:pt x="4668" y="1168"/>
                    <a:pt x="4632" y="1179"/>
                    <a:pt x="4584" y="1191"/>
                  </a:cubicBezTo>
                  <a:cubicBezTo>
                    <a:pt x="3906" y="1406"/>
                    <a:pt x="3239" y="1668"/>
                    <a:pt x="2596" y="2001"/>
                  </a:cubicBezTo>
                  <a:cubicBezTo>
                    <a:pt x="2001" y="2299"/>
                    <a:pt x="1453" y="2668"/>
                    <a:pt x="965" y="3108"/>
                  </a:cubicBezTo>
                  <a:cubicBezTo>
                    <a:pt x="822" y="3239"/>
                    <a:pt x="691" y="3394"/>
                    <a:pt x="572" y="3573"/>
                  </a:cubicBezTo>
                  <a:cubicBezTo>
                    <a:pt x="405" y="3823"/>
                    <a:pt x="357" y="4144"/>
                    <a:pt x="429" y="4442"/>
                  </a:cubicBezTo>
                  <a:cubicBezTo>
                    <a:pt x="453" y="4573"/>
                    <a:pt x="488" y="4692"/>
                    <a:pt x="548" y="4811"/>
                  </a:cubicBezTo>
                  <a:cubicBezTo>
                    <a:pt x="631" y="5001"/>
                    <a:pt x="750" y="5192"/>
                    <a:pt x="881" y="5359"/>
                  </a:cubicBezTo>
                  <a:cubicBezTo>
                    <a:pt x="1096" y="5632"/>
                    <a:pt x="1298" y="5918"/>
                    <a:pt x="1524" y="6192"/>
                  </a:cubicBezTo>
                  <a:cubicBezTo>
                    <a:pt x="1893" y="6656"/>
                    <a:pt x="2203" y="7156"/>
                    <a:pt x="2477" y="7680"/>
                  </a:cubicBezTo>
                  <a:cubicBezTo>
                    <a:pt x="2632" y="7954"/>
                    <a:pt x="2751" y="8264"/>
                    <a:pt x="2834" y="8573"/>
                  </a:cubicBezTo>
                  <a:cubicBezTo>
                    <a:pt x="2929" y="8942"/>
                    <a:pt x="3013" y="9323"/>
                    <a:pt x="3108" y="9692"/>
                  </a:cubicBezTo>
                  <a:cubicBezTo>
                    <a:pt x="3203" y="10038"/>
                    <a:pt x="3298" y="10383"/>
                    <a:pt x="3370" y="10728"/>
                  </a:cubicBezTo>
                  <a:cubicBezTo>
                    <a:pt x="3465" y="11133"/>
                    <a:pt x="3548" y="11562"/>
                    <a:pt x="3632" y="11966"/>
                  </a:cubicBezTo>
                  <a:cubicBezTo>
                    <a:pt x="3715" y="12383"/>
                    <a:pt x="3810" y="12848"/>
                    <a:pt x="3906" y="13276"/>
                  </a:cubicBezTo>
                  <a:cubicBezTo>
                    <a:pt x="4037" y="13943"/>
                    <a:pt x="4275" y="14586"/>
                    <a:pt x="4394" y="15253"/>
                  </a:cubicBezTo>
                  <a:cubicBezTo>
                    <a:pt x="4406" y="15300"/>
                    <a:pt x="4418" y="15348"/>
                    <a:pt x="4429" y="15395"/>
                  </a:cubicBezTo>
                  <a:cubicBezTo>
                    <a:pt x="4513" y="15681"/>
                    <a:pt x="4691" y="15931"/>
                    <a:pt x="4929" y="16098"/>
                  </a:cubicBezTo>
                  <a:cubicBezTo>
                    <a:pt x="5025" y="16157"/>
                    <a:pt x="5120" y="16217"/>
                    <a:pt x="5215" y="16288"/>
                  </a:cubicBezTo>
                  <a:cubicBezTo>
                    <a:pt x="5430" y="16431"/>
                    <a:pt x="5668" y="16538"/>
                    <a:pt x="5930" y="16586"/>
                  </a:cubicBezTo>
                  <a:cubicBezTo>
                    <a:pt x="6561" y="16705"/>
                    <a:pt x="7215" y="16681"/>
                    <a:pt x="7823" y="16491"/>
                  </a:cubicBezTo>
                  <a:cubicBezTo>
                    <a:pt x="8001" y="16443"/>
                    <a:pt x="8180" y="16408"/>
                    <a:pt x="8358" y="16360"/>
                  </a:cubicBezTo>
                  <a:cubicBezTo>
                    <a:pt x="8799" y="16253"/>
                    <a:pt x="9251" y="16157"/>
                    <a:pt x="9680" y="16027"/>
                  </a:cubicBezTo>
                  <a:cubicBezTo>
                    <a:pt x="10287" y="15860"/>
                    <a:pt x="10883" y="15681"/>
                    <a:pt x="11478" y="15503"/>
                  </a:cubicBezTo>
                  <a:cubicBezTo>
                    <a:pt x="12085" y="15312"/>
                    <a:pt x="12645" y="15145"/>
                    <a:pt x="13228" y="14967"/>
                  </a:cubicBezTo>
                  <a:cubicBezTo>
                    <a:pt x="13990" y="14753"/>
                    <a:pt x="14681" y="14360"/>
                    <a:pt x="15359" y="13967"/>
                  </a:cubicBezTo>
                  <a:cubicBezTo>
                    <a:pt x="15562" y="13860"/>
                    <a:pt x="15681" y="13645"/>
                    <a:pt x="15681" y="13407"/>
                  </a:cubicBezTo>
                  <a:cubicBezTo>
                    <a:pt x="15681" y="13062"/>
                    <a:pt x="15633" y="12705"/>
                    <a:pt x="15526" y="12371"/>
                  </a:cubicBezTo>
                  <a:cubicBezTo>
                    <a:pt x="15383" y="11931"/>
                    <a:pt x="15252" y="11502"/>
                    <a:pt x="15121" y="11062"/>
                  </a:cubicBezTo>
                  <a:cubicBezTo>
                    <a:pt x="14990" y="10633"/>
                    <a:pt x="13931" y="8359"/>
                    <a:pt x="13657" y="7704"/>
                  </a:cubicBezTo>
                  <a:cubicBezTo>
                    <a:pt x="13347" y="7025"/>
                    <a:pt x="13157" y="6287"/>
                    <a:pt x="13073" y="5549"/>
                  </a:cubicBezTo>
                  <a:cubicBezTo>
                    <a:pt x="13050" y="5335"/>
                    <a:pt x="13038" y="5120"/>
                    <a:pt x="13061" y="4918"/>
                  </a:cubicBezTo>
                  <a:cubicBezTo>
                    <a:pt x="13109" y="4466"/>
                    <a:pt x="13216" y="4037"/>
                    <a:pt x="13383" y="3620"/>
                  </a:cubicBezTo>
                  <a:cubicBezTo>
                    <a:pt x="13431" y="3489"/>
                    <a:pt x="13478" y="3358"/>
                    <a:pt x="13538" y="3227"/>
                  </a:cubicBezTo>
                  <a:cubicBezTo>
                    <a:pt x="13681" y="2882"/>
                    <a:pt x="13716" y="2513"/>
                    <a:pt x="13633" y="2156"/>
                  </a:cubicBezTo>
                  <a:cubicBezTo>
                    <a:pt x="13597" y="1906"/>
                    <a:pt x="13478" y="1668"/>
                    <a:pt x="13311" y="1477"/>
                  </a:cubicBezTo>
                  <a:cubicBezTo>
                    <a:pt x="13133" y="1299"/>
                    <a:pt x="12942" y="1132"/>
                    <a:pt x="12752" y="965"/>
                  </a:cubicBezTo>
                  <a:cubicBezTo>
                    <a:pt x="12692" y="918"/>
                    <a:pt x="12633" y="882"/>
                    <a:pt x="12561" y="870"/>
                  </a:cubicBezTo>
                  <a:cubicBezTo>
                    <a:pt x="12168" y="739"/>
                    <a:pt x="11776" y="608"/>
                    <a:pt x="11371" y="501"/>
                  </a:cubicBezTo>
                  <a:cubicBezTo>
                    <a:pt x="10704" y="358"/>
                    <a:pt x="10013" y="275"/>
                    <a:pt x="9335" y="28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3" name="Google Shape;6683;p51"/>
            <p:cNvSpPr/>
            <p:nvPr/>
          </p:nvSpPr>
          <p:spPr>
            <a:xfrm>
              <a:off x="-1977655" y="1984521"/>
              <a:ext cx="68799" cy="54840"/>
            </a:xfrm>
            <a:custGeom>
              <a:avLst/>
              <a:gdLst/>
              <a:ahLst/>
              <a:cxnLst/>
              <a:rect l="l" t="t" r="r" b="b"/>
              <a:pathLst>
                <a:path w="2287" h="1823" extrusionOk="0">
                  <a:moveTo>
                    <a:pt x="1072" y="1798"/>
                  </a:moveTo>
                  <a:cubicBezTo>
                    <a:pt x="762" y="1822"/>
                    <a:pt x="465" y="1679"/>
                    <a:pt x="286" y="1417"/>
                  </a:cubicBezTo>
                  <a:cubicBezTo>
                    <a:pt x="155" y="1251"/>
                    <a:pt x="60" y="1048"/>
                    <a:pt x="12" y="822"/>
                  </a:cubicBezTo>
                  <a:cubicBezTo>
                    <a:pt x="0" y="774"/>
                    <a:pt x="0" y="727"/>
                    <a:pt x="0" y="679"/>
                  </a:cubicBezTo>
                  <a:cubicBezTo>
                    <a:pt x="12" y="596"/>
                    <a:pt x="72" y="524"/>
                    <a:pt x="143" y="513"/>
                  </a:cubicBezTo>
                  <a:cubicBezTo>
                    <a:pt x="227" y="489"/>
                    <a:pt x="310" y="536"/>
                    <a:pt x="346" y="608"/>
                  </a:cubicBezTo>
                  <a:cubicBezTo>
                    <a:pt x="370" y="667"/>
                    <a:pt x="393" y="727"/>
                    <a:pt x="417" y="786"/>
                  </a:cubicBezTo>
                  <a:cubicBezTo>
                    <a:pt x="465" y="882"/>
                    <a:pt x="524" y="977"/>
                    <a:pt x="584" y="1072"/>
                  </a:cubicBezTo>
                  <a:cubicBezTo>
                    <a:pt x="715" y="1286"/>
                    <a:pt x="965" y="1382"/>
                    <a:pt x="1215" y="1322"/>
                  </a:cubicBezTo>
                  <a:cubicBezTo>
                    <a:pt x="1393" y="1275"/>
                    <a:pt x="1548" y="1191"/>
                    <a:pt x="1679" y="1060"/>
                  </a:cubicBezTo>
                  <a:cubicBezTo>
                    <a:pt x="1751" y="989"/>
                    <a:pt x="1798" y="882"/>
                    <a:pt x="1786" y="786"/>
                  </a:cubicBezTo>
                  <a:cubicBezTo>
                    <a:pt x="1786" y="667"/>
                    <a:pt x="1763" y="536"/>
                    <a:pt x="1751" y="429"/>
                  </a:cubicBezTo>
                  <a:cubicBezTo>
                    <a:pt x="1739" y="358"/>
                    <a:pt x="1739" y="286"/>
                    <a:pt x="1739" y="215"/>
                  </a:cubicBezTo>
                  <a:cubicBezTo>
                    <a:pt x="1739" y="120"/>
                    <a:pt x="1798" y="36"/>
                    <a:pt x="1894" y="24"/>
                  </a:cubicBezTo>
                  <a:cubicBezTo>
                    <a:pt x="1989" y="1"/>
                    <a:pt x="2084" y="36"/>
                    <a:pt x="2132" y="108"/>
                  </a:cubicBezTo>
                  <a:cubicBezTo>
                    <a:pt x="2155" y="132"/>
                    <a:pt x="2167" y="167"/>
                    <a:pt x="2179" y="191"/>
                  </a:cubicBezTo>
                  <a:cubicBezTo>
                    <a:pt x="2251" y="417"/>
                    <a:pt x="2286" y="667"/>
                    <a:pt x="2263" y="905"/>
                  </a:cubicBezTo>
                  <a:cubicBezTo>
                    <a:pt x="2227" y="1155"/>
                    <a:pt x="2096" y="1370"/>
                    <a:pt x="1894" y="1501"/>
                  </a:cubicBezTo>
                  <a:cubicBezTo>
                    <a:pt x="1655" y="1691"/>
                    <a:pt x="1370" y="1798"/>
                    <a:pt x="1072" y="179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4" name="Google Shape;6684;p51"/>
            <p:cNvSpPr/>
            <p:nvPr/>
          </p:nvSpPr>
          <p:spPr>
            <a:xfrm>
              <a:off x="-1897062" y="1946556"/>
              <a:ext cx="41574" cy="51622"/>
            </a:xfrm>
            <a:custGeom>
              <a:avLst/>
              <a:gdLst/>
              <a:ahLst/>
              <a:cxnLst/>
              <a:rect l="l" t="t" r="r" b="b"/>
              <a:pathLst>
                <a:path w="1382" h="1716" extrusionOk="0">
                  <a:moveTo>
                    <a:pt x="1381" y="905"/>
                  </a:moveTo>
                  <a:cubicBezTo>
                    <a:pt x="1358" y="1024"/>
                    <a:pt x="1334" y="1144"/>
                    <a:pt x="1298" y="1251"/>
                  </a:cubicBezTo>
                  <a:cubicBezTo>
                    <a:pt x="1143" y="1620"/>
                    <a:pt x="679" y="1715"/>
                    <a:pt x="381" y="1453"/>
                  </a:cubicBezTo>
                  <a:cubicBezTo>
                    <a:pt x="96" y="1179"/>
                    <a:pt x="0" y="739"/>
                    <a:pt x="155" y="370"/>
                  </a:cubicBezTo>
                  <a:cubicBezTo>
                    <a:pt x="274" y="143"/>
                    <a:pt x="500" y="1"/>
                    <a:pt x="750" y="1"/>
                  </a:cubicBezTo>
                  <a:cubicBezTo>
                    <a:pt x="917" y="1"/>
                    <a:pt x="1072" y="84"/>
                    <a:pt x="1167" y="227"/>
                  </a:cubicBezTo>
                  <a:cubicBezTo>
                    <a:pt x="1310" y="417"/>
                    <a:pt x="1381" y="655"/>
                    <a:pt x="1381" y="90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5" name="Google Shape;6685;p51"/>
            <p:cNvSpPr/>
            <p:nvPr/>
          </p:nvSpPr>
          <p:spPr>
            <a:xfrm>
              <a:off x="-2055028" y="1987018"/>
              <a:ext cx="40521" cy="51261"/>
            </a:xfrm>
            <a:custGeom>
              <a:avLst/>
              <a:gdLst/>
              <a:ahLst/>
              <a:cxnLst/>
              <a:rect l="l" t="t" r="r" b="b"/>
              <a:pathLst>
                <a:path w="1347" h="1704" extrusionOk="0">
                  <a:moveTo>
                    <a:pt x="1334" y="906"/>
                  </a:moveTo>
                  <a:cubicBezTo>
                    <a:pt x="1346" y="1061"/>
                    <a:pt x="1298" y="1215"/>
                    <a:pt x="1227" y="1346"/>
                  </a:cubicBezTo>
                  <a:cubicBezTo>
                    <a:pt x="1060" y="1608"/>
                    <a:pt x="727" y="1704"/>
                    <a:pt x="453" y="1537"/>
                  </a:cubicBezTo>
                  <a:cubicBezTo>
                    <a:pt x="358" y="1477"/>
                    <a:pt x="263" y="1394"/>
                    <a:pt x="203" y="1299"/>
                  </a:cubicBezTo>
                  <a:cubicBezTo>
                    <a:pt x="48" y="1037"/>
                    <a:pt x="1" y="727"/>
                    <a:pt x="96" y="453"/>
                  </a:cubicBezTo>
                  <a:cubicBezTo>
                    <a:pt x="215" y="180"/>
                    <a:pt x="501" y="1"/>
                    <a:pt x="798" y="25"/>
                  </a:cubicBezTo>
                  <a:cubicBezTo>
                    <a:pt x="953" y="72"/>
                    <a:pt x="1084" y="168"/>
                    <a:pt x="1179" y="310"/>
                  </a:cubicBezTo>
                  <a:cubicBezTo>
                    <a:pt x="1287" y="489"/>
                    <a:pt x="1346" y="691"/>
                    <a:pt x="1334" y="90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86" name="Google Shape;6686;p51"/>
          <p:cNvGrpSpPr/>
          <p:nvPr/>
        </p:nvGrpSpPr>
        <p:grpSpPr>
          <a:xfrm rot="-700786">
            <a:off x="-185425" y="2184379"/>
            <a:ext cx="885303" cy="1220241"/>
            <a:chOff x="-1033510" y="3344718"/>
            <a:chExt cx="498948" cy="687716"/>
          </a:xfrm>
        </p:grpSpPr>
        <p:sp>
          <p:nvSpPr>
            <p:cNvPr id="6687" name="Google Shape;6687;p51"/>
            <p:cNvSpPr/>
            <p:nvPr/>
          </p:nvSpPr>
          <p:spPr>
            <a:xfrm>
              <a:off x="-1022409" y="3509362"/>
              <a:ext cx="225318" cy="48613"/>
            </a:xfrm>
            <a:custGeom>
              <a:avLst/>
              <a:gdLst/>
              <a:ahLst/>
              <a:cxnLst/>
              <a:rect l="l" t="t" r="r" b="b"/>
              <a:pathLst>
                <a:path w="7490" h="1616" extrusionOk="0">
                  <a:moveTo>
                    <a:pt x="6382" y="0"/>
                  </a:moveTo>
                  <a:cubicBezTo>
                    <a:pt x="4203" y="0"/>
                    <a:pt x="2124" y="397"/>
                    <a:pt x="0" y="961"/>
                  </a:cubicBezTo>
                  <a:cubicBezTo>
                    <a:pt x="405" y="1223"/>
                    <a:pt x="822" y="1437"/>
                    <a:pt x="1274" y="1616"/>
                  </a:cubicBezTo>
                  <a:cubicBezTo>
                    <a:pt x="3227" y="1199"/>
                    <a:pt x="5299" y="1044"/>
                    <a:pt x="7287" y="1020"/>
                  </a:cubicBezTo>
                  <a:cubicBezTo>
                    <a:pt x="7311" y="1020"/>
                    <a:pt x="7323" y="1020"/>
                    <a:pt x="7335" y="1032"/>
                  </a:cubicBezTo>
                  <a:cubicBezTo>
                    <a:pt x="7382" y="699"/>
                    <a:pt x="7430" y="365"/>
                    <a:pt x="7489" y="32"/>
                  </a:cubicBezTo>
                  <a:lnTo>
                    <a:pt x="7489" y="32"/>
                  </a:lnTo>
                  <a:cubicBezTo>
                    <a:pt x="7483" y="38"/>
                    <a:pt x="7475" y="41"/>
                    <a:pt x="7466" y="41"/>
                  </a:cubicBezTo>
                  <a:cubicBezTo>
                    <a:pt x="7457" y="41"/>
                    <a:pt x="7448" y="38"/>
                    <a:pt x="7442" y="32"/>
                  </a:cubicBezTo>
                  <a:cubicBezTo>
                    <a:pt x="7086" y="11"/>
                    <a:pt x="6733" y="0"/>
                    <a:pt x="638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8" name="Google Shape;6688;p51"/>
            <p:cNvSpPr/>
            <p:nvPr/>
          </p:nvSpPr>
          <p:spPr>
            <a:xfrm>
              <a:off x="-719382" y="3522479"/>
              <a:ext cx="70574" cy="33001"/>
            </a:xfrm>
            <a:custGeom>
              <a:avLst/>
              <a:gdLst/>
              <a:ahLst/>
              <a:cxnLst/>
              <a:rect l="l" t="t" r="r" b="b"/>
              <a:pathLst>
                <a:path w="2346" h="1097" extrusionOk="0">
                  <a:moveTo>
                    <a:pt x="322" y="1"/>
                  </a:moveTo>
                  <a:cubicBezTo>
                    <a:pt x="203" y="227"/>
                    <a:pt x="95" y="453"/>
                    <a:pt x="0" y="668"/>
                  </a:cubicBezTo>
                  <a:cubicBezTo>
                    <a:pt x="512" y="703"/>
                    <a:pt x="1012" y="810"/>
                    <a:pt x="1488" y="1025"/>
                  </a:cubicBezTo>
                  <a:cubicBezTo>
                    <a:pt x="1524" y="1037"/>
                    <a:pt x="1548" y="1060"/>
                    <a:pt x="1560" y="1096"/>
                  </a:cubicBezTo>
                  <a:cubicBezTo>
                    <a:pt x="1822" y="977"/>
                    <a:pt x="2084" y="834"/>
                    <a:pt x="2346" y="679"/>
                  </a:cubicBezTo>
                  <a:cubicBezTo>
                    <a:pt x="1703" y="298"/>
                    <a:pt x="1048" y="132"/>
                    <a:pt x="32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9" name="Google Shape;6689;p51"/>
            <p:cNvSpPr/>
            <p:nvPr/>
          </p:nvSpPr>
          <p:spPr>
            <a:xfrm>
              <a:off x="-658854" y="3637095"/>
              <a:ext cx="117502" cy="274172"/>
            </a:xfrm>
            <a:custGeom>
              <a:avLst/>
              <a:gdLst/>
              <a:ahLst/>
              <a:cxnLst/>
              <a:rect l="l" t="t" r="r" b="b"/>
              <a:pathLst>
                <a:path w="3906" h="9114" extrusionOk="0">
                  <a:moveTo>
                    <a:pt x="560" y="13"/>
                  </a:moveTo>
                  <a:cubicBezTo>
                    <a:pt x="536" y="334"/>
                    <a:pt x="512" y="644"/>
                    <a:pt x="500" y="965"/>
                  </a:cubicBezTo>
                  <a:cubicBezTo>
                    <a:pt x="699" y="956"/>
                    <a:pt x="1024" y="930"/>
                    <a:pt x="1372" y="930"/>
                  </a:cubicBezTo>
                  <a:cubicBezTo>
                    <a:pt x="1962" y="930"/>
                    <a:pt x="2615" y="1007"/>
                    <a:pt x="2810" y="1382"/>
                  </a:cubicBezTo>
                  <a:cubicBezTo>
                    <a:pt x="3001" y="1751"/>
                    <a:pt x="2822" y="2525"/>
                    <a:pt x="2810" y="2942"/>
                  </a:cubicBezTo>
                  <a:lnTo>
                    <a:pt x="2763" y="5001"/>
                  </a:lnTo>
                  <a:cubicBezTo>
                    <a:pt x="2739" y="5799"/>
                    <a:pt x="2905" y="7025"/>
                    <a:pt x="2239" y="7633"/>
                  </a:cubicBezTo>
                  <a:cubicBezTo>
                    <a:pt x="1974" y="7876"/>
                    <a:pt x="1656" y="7964"/>
                    <a:pt x="1326" y="7964"/>
                  </a:cubicBezTo>
                  <a:cubicBezTo>
                    <a:pt x="914" y="7964"/>
                    <a:pt x="483" y="7826"/>
                    <a:pt x="119" y="7680"/>
                  </a:cubicBezTo>
                  <a:cubicBezTo>
                    <a:pt x="107" y="7680"/>
                    <a:pt x="107" y="7680"/>
                    <a:pt x="96" y="7668"/>
                  </a:cubicBezTo>
                  <a:cubicBezTo>
                    <a:pt x="72" y="8097"/>
                    <a:pt x="48" y="8526"/>
                    <a:pt x="0" y="8954"/>
                  </a:cubicBezTo>
                  <a:cubicBezTo>
                    <a:pt x="12" y="8948"/>
                    <a:pt x="21" y="8945"/>
                    <a:pt x="30" y="8945"/>
                  </a:cubicBezTo>
                  <a:cubicBezTo>
                    <a:pt x="39" y="8945"/>
                    <a:pt x="48" y="8948"/>
                    <a:pt x="60" y="8954"/>
                  </a:cubicBezTo>
                  <a:cubicBezTo>
                    <a:pt x="520" y="9019"/>
                    <a:pt x="1085" y="9113"/>
                    <a:pt x="1632" y="9113"/>
                  </a:cubicBezTo>
                  <a:cubicBezTo>
                    <a:pt x="2487" y="9113"/>
                    <a:pt x="3298" y="8884"/>
                    <a:pt x="3596" y="7954"/>
                  </a:cubicBezTo>
                  <a:cubicBezTo>
                    <a:pt x="3906" y="6978"/>
                    <a:pt x="3775" y="5692"/>
                    <a:pt x="3798" y="4668"/>
                  </a:cubicBezTo>
                  <a:cubicBezTo>
                    <a:pt x="3810" y="4085"/>
                    <a:pt x="3810" y="3513"/>
                    <a:pt x="3810" y="2942"/>
                  </a:cubicBezTo>
                  <a:cubicBezTo>
                    <a:pt x="3810" y="2406"/>
                    <a:pt x="3882" y="1811"/>
                    <a:pt x="3763" y="1287"/>
                  </a:cubicBezTo>
                  <a:cubicBezTo>
                    <a:pt x="3453" y="1"/>
                    <a:pt x="1631" y="37"/>
                    <a:pt x="560" y="13"/>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0" name="Google Shape;6690;p51"/>
            <p:cNvSpPr/>
            <p:nvPr/>
          </p:nvSpPr>
          <p:spPr>
            <a:xfrm>
              <a:off x="-1027072" y="3542544"/>
              <a:ext cx="381476" cy="481170"/>
            </a:xfrm>
            <a:custGeom>
              <a:avLst/>
              <a:gdLst/>
              <a:ahLst/>
              <a:cxnLst/>
              <a:rect l="l" t="t" r="r" b="b"/>
              <a:pathLst>
                <a:path w="12681" h="15995" extrusionOk="0">
                  <a:moveTo>
                    <a:pt x="2834" y="10538"/>
                  </a:moveTo>
                  <a:cubicBezTo>
                    <a:pt x="3370" y="10585"/>
                    <a:pt x="3787" y="11014"/>
                    <a:pt x="3799" y="11550"/>
                  </a:cubicBezTo>
                  <a:cubicBezTo>
                    <a:pt x="3799" y="11627"/>
                    <a:pt x="3742" y="11666"/>
                    <a:pt x="3684" y="11666"/>
                  </a:cubicBezTo>
                  <a:cubicBezTo>
                    <a:pt x="3626" y="11666"/>
                    <a:pt x="3567" y="11627"/>
                    <a:pt x="3561" y="11550"/>
                  </a:cubicBezTo>
                  <a:cubicBezTo>
                    <a:pt x="3549" y="11128"/>
                    <a:pt x="3203" y="10787"/>
                    <a:pt x="2773" y="10787"/>
                  </a:cubicBezTo>
                  <a:cubicBezTo>
                    <a:pt x="2766" y="10787"/>
                    <a:pt x="2758" y="10787"/>
                    <a:pt x="2751" y="10788"/>
                  </a:cubicBezTo>
                  <a:cubicBezTo>
                    <a:pt x="2346" y="10799"/>
                    <a:pt x="2096" y="11133"/>
                    <a:pt x="2001" y="11502"/>
                  </a:cubicBezTo>
                  <a:cubicBezTo>
                    <a:pt x="1985" y="11544"/>
                    <a:pt x="1951" y="11563"/>
                    <a:pt x="1918" y="11563"/>
                  </a:cubicBezTo>
                  <a:cubicBezTo>
                    <a:pt x="1875" y="11563"/>
                    <a:pt x="1834" y="11532"/>
                    <a:pt x="1834" y="11478"/>
                  </a:cubicBezTo>
                  <a:cubicBezTo>
                    <a:pt x="1858" y="10942"/>
                    <a:pt x="2299" y="10538"/>
                    <a:pt x="2834" y="10538"/>
                  </a:cubicBezTo>
                  <a:close/>
                  <a:moveTo>
                    <a:pt x="10311" y="10645"/>
                  </a:moveTo>
                  <a:cubicBezTo>
                    <a:pt x="10871" y="10645"/>
                    <a:pt x="11395" y="11145"/>
                    <a:pt x="11371" y="11704"/>
                  </a:cubicBezTo>
                  <a:cubicBezTo>
                    <a:pt x="11364" y="11772"/>
                    <a:pt x="11300" y="11816"/>
                    <a:pt x="11242" y="11816"/>
                  </a:cubicBezTo>
                  <a:cubicBezTo>
                    <a:pt x="11197" y="11816"/>
                    <a:pt x="11155" y="11790"/>
                    <a:pt x="11145" y="11728"/>
                  </a:cubicBezTo>
                  <a:cubicBezTo>
                    <a:pt x="11062" y="11311"/>
                    <a:pt x="10788" y="10895"/>
                    <a:pt x="10311" y="10895"/>
                  </a:cubicBezTo>
                  <a:cubicBezTo>
                    <a:pt x="9847" y="10895"/>
                    <a:pt x="9538" y="11300"/>
                    <a:pt x="9466" y="11728"/>
                  </a:cubicBezTo>
                  <a:cubicBezTo>
                    <a:pt x="9461" y="11774"/>
                    <a:pt x="9427" y="11794"/>
                    <a:pt x="9391" y="11794"/>
                  </a:cubicBezTo>
                  <a:cubicBezTo>
                    <a:pt x="9342" y="11794"/>
                    <a:pt x="9288" y="11759"/>
                    <a:pt x="9288" y="11704"/>
                  </a:cubicBezTo>
                  <a:cubicBezTo>
                    <a:pt x="9288" y="11121"/>
                    <a:pt x="9740" y="10657"/>
                    <a:pt x="10311" y="10645"/>
                  </a:cubicBezTo>
                  <a:close/>
                  <a:moveTo>
                    <a:pt x="2641" y="12415"/>
                  </a:moveTo>
                  <a:cubicBezTo>
                    <a:pt x="2819" y="12415"/>
                    <a:pt x="2991" y="12497"/>
                    <a:pt x="3096" y="12645"/>
                  </a:cubicBezTo>
                  <a:cubicBezTo>
                    <a:pt x="3358" y="13097"/>
                    <a:pt x="2644" y="13264"/>
                    <a:pt x="2346" y="13300"/>
                  </a:cubicBezTo>
                  <a:cubicBezTo>
                    <a:pt x="2300" y="13304"/>
                    <a:pt x="2223" y="13309"/>
                    <a:pt x="2132" y="13309"/>
                  </a:cubicBezTo>
                  <a:cubicBezTo>
                    <a:pt x="1758" y="13309"/>
                    <a:pt x="1136" y="13238"/>
                    <a:pt x="1298" y="12835"/>
                  </a:cubicBezTo>
                  <a:cubicBezTo>
                    <a:pt x="1322" y="12752"/>
                    <a:pt x="1382" y="12693"/>
                    <a:pt x="1453" y="12645"/>
                  </a:cubicBezTo>
                  <a:cubicBezTo>
                    <a:pt x="1417" y="12609"/>
                    <a:pt x="1429" y="12562"/>
                    <a:pt x="1477" y="12550"/>
                  </a:cubicBezTo>
                  <a:cubicBezTo>
                    <a:pt x="1834" y="12478"/>
                    <a:pt x="2203" y="12431"/>
                    <a:pt x="2572" y="12419"/>
                  </a:cubicBezTo>
                  <a:cubicBezTo>
                    <a:pt x="2595" y="12416"/>
                    <a:pt x="2618" y="12415"/>
                    <a:pt x="2641" y="12415"/>
                  </a:cubicBezTo>
                  <a:close/>
                  <a:moveTo>
                    <a:pt x="10789" y="12632"/>
                  </a:moveTo>
                  <a:cubicBezTo>
                    <a:pt x="10937" y="12632"/>
                    <a:pt x="11077" y="12646"/>
                    <a:pt x="11193" y="12669"/>
                  </a:cubicBezTo>
                  <a:cubicBezTo>
                    <a:pt x="11288" y="12681"/>
                    <a:pt x="11264" y="12835"/>
                    <a:pt x="11169" y="12835"/>
                  </a:cubicBezTo>
                  <a:lnTo>
                    <a:pt x="11145" y="12835"/>
                  </a:lnTo>
                  <a:cubicBezTo>
                    <a:pt x="11300" y="12847"/>
                    <a:pt x="11443" y="12943"/>
                    <a:pt x="11502" y="13085"/>
                  </a:cubicBezTo>
                  <a:cubicBezTo>
                    <a:pt x="11663" y="13498"/>
                    <a:pt x="11024" y="13554"/>
                    <a:pt x="10671" y="13554"/>
                  </a:cubicBezTo>
                  <a:cubicBezTo>
                    <a:pt x="10607" y="13554"/>
                    <a:pt x="10552" y="13552"/>
                    <a:pt x="10514" y="13550"/>
                  </a:cubicBezTo>
                  <a:cubicBezTo>
                    <a:pt x="10240" y="13538"/>
                    <a:pt x="9418" y="13466"/>
                    <a:pt x="9764" y="13002"/>
                  </a:cubicBezTo>
                  <a:cubicBezTo>
                    <a:pt x="9962" y="12727"/>
                    <a:pt x="10402" y="12632"/>
                    <a:pt x="10789" y="12632"/>
                  </a:cubicBezTo>
                  <a:close/>
                  <a:moveTo>
                    <a:pt x="8383" y="13228"/>
                  </a:moveTo>
                  <a:cubicBezTo>
                    <a:pt x="8488" y="13228"/>
                    <a:pt x="8550" y="13390"/>
                    <a:pt x="8442" y="13478"/>
                  </a:cubicBezTo>
                  <a:cubicBezTo>
                    <a:pt x="7912" y="13870"/>
                    <a:pt x="7264" y="14072"/>
                    <a:pt x="6620" y="14072"/>
                  </a:cubicBezTo>
                  <a:cubicBezTo>
                    <a:pt x="5990" y="14072"/>
                    <a:pt x="5365" y="13879"/>
                    <a:pt x="4858" y="13478"/>
                  </a:cubicBezTo>
                  <a:cubicBezTo>
                    <a:pt x="4798" y="13438"/>
                    <a:pt x="4849" y="13363"/>
                    <a:pt x="4909" y="13363"/>
                  </a:cubicBezTo>
                  <a:cubicBezTo>
                    <a:pt x="4920" y="13363"/>
                    <a:pt x="4931" y="13366"/>
                    <a:pt x="4942" y="13371"/>
                  </a:cubicBezTo>
                  <a:cubicBezTo>
                    <a:pt x="5473" y="13648"/>
                    <a:pt x="6017" y="13791"/>
                    <a:pt x="6556" y="13791"/>
                  </a:cubicBezTo>
                  <a:cubicBezTo>
                    <a:pt x="7155" y="13791"/>
                    <a:pt x="7748" y="13615"/>
                    <a:pt x="8311" y="13252"/>
                  </a:cubicBezTo>
                  <a:cubicBezTo>
                    <a:pt x="8336" y="13236"/>
                    <a:pt x="8360" y="13228"/>
                    <a:pt x="8383" y="13228"/>
                  </a:cubicBezTo>
                  <a:close/>
                  <a:moveTo>
                    <a:pt x="1" y="1"/>
                  </a:moveTo>
                  <a:lnTo>
                    <a:pt x="1" y="1"/>
                  </a:lnTo>
                  <a:cubicBezTo>
                    <a:pt x="334" y="2429"/>
                    <a:pt x="465" y="4894"/>
                    <a:pt x="608" y="7335"/>
                  </a:cubicBezTo>
                  <a:cubicBezTo>
                    <a:pt x="763" y="9895"/>
                    <a:pt x="953" y="12478"/>
                    <a:pt x="929" y="15050"/>
                  </a:cubicBezTo>
                  <a:cubicBezTo>
                    <a:pt x="929" y="15086"/>
                    <a:pt x="917" y="15110"/>
                    <a:pt x="894" y="15133"/>
                  </a:cubicBezTo>
                  <a:cubicBezTo>
                    <a:pt x="2806" y="15617"/>
                    <a:pt x="4687" y="15995"/>
                    <a:pt x="6666" y="15995"/>
                  </a:cubicBezTo>
                  <a:cubicBezTo>
                    <a:pt x="6781" y="15995"/>
                    <a:pt x="6897" y="15993"/>
                    <a:pt x="7013" y="15991"/>
                  </a:cubicBezTo>
                  <a:cubicBezTo>
                    <a:pt x="8085" y="15967"/>
                    <a:pt x="9145" y="15848"/>
                    <a:pt x="10204" y="15633"/>
                  </a:cubicBezTo>
                  <a:cubicBezTo>
                    <a:pt x="10395" y="15598"/>
                    <a:pt x="10752" y="15574"/>
                    <a:pt x="10931" y="15467"/>
                  </a:cubicBezTo>
                  <a:cubicBezTo>
                    <a:pt x="11335" y="15252"/>
                    <a:pt x="11526" y="14812"/>
                    <a:pt x="11609" y="14395"/>
                  </a:cubicBezTo>
                  <a:cubicBezTo>
                    <a:pt x="11716" y="13859"/>
                    <a:pt x="11800" y="13324"/>
                    <a:pt x="11859" y="12776"/>
                  </a:cubicBezTo>
                  <a:cubicBezTo>
                    <a:pt x="12300" y="8644"/>
                    <a:pt x="12419" y="4453"/>
                    <a:pt x="12681" y="298"/>
                  </a:cubicBezTo>
                  <a:lnTo>
                    <a:pt x="12681" y="298"/>
                  </a:lnTo>
                  <a:cubicBezTo>
                    <a:pt x="11133" y="1275"/>
                    <a:pt x="9323" y="1525"/>
                    <a:pt x="7525" y="1536"/>
                  </a:cubicBezTo>
                  <a:cubicBezTo>
                    <a:pt x="7508" y="1578"/>
                    <a:pt x="7475" y="1599"/>
                    <a:pt x="7442" y="1599"/>
                  </a:cubicBezTo>
                  <a:cubicBezTo>
                    <a:pt x="7409" y="1599"/>
                    <a:pt x="7377" y="1578"/>
                    <a:pt x="7359" y="1536"/>
                  </a:cubicBezTo>
                  <a:cubicBezTo>
                    <a:pt x="6918" y="1536"/>
                    <a:pt x="6490" y="1525"/>
                    <a:pt x="6049" y="1513"/>
                  </a:cubicBezTo>
                  <a:cubicBezTo>
                    <a:pt x="3977" y="1417"/>
                    <a:pt x="1715" y="1322"/>
                    <a:pt x="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1" name="Google Shape;6691;p51"/>
            <p:cNvSpPr/>
            <p:nvPr/>
          </p:nvSpPr>
          <p:spPr>
            <a:xfrm>
              <a:off x="-799252" y="3352750"/>
              <a:ext cx="127700" cy="227063"/>
            </a:xfrm>
            <a:custGeom>
              <a:avLst/>
              <a:gdLst/>
              <a:ahLst/>
              <a:cxnLst/>
              <a:rect l="l" t="t" r="r" b="b"/>
              <a:pathLst>
                <a:path w="4245" h="7548" extrusionOk="0">
                  <a:moveTo>
                    <a:pt x="2980" y="1"/>
                  </a:moveTo>
                  <a:cubicBezTo>
                    <a:pt x="2865" y="1"/>
                    <a:pt x="2742" y="19"/>
                    <a:pt x="2607" y="59"/>
                  </a:cubicBezTo>
                  <a:cubicBezTo>
                    <a:pt x="1929" y="273"/>
                    <a:pt x="1619" y="1107"/>
                    <a:pt x="1381" y="1702"/>
                  </a:cubicBezTo>
                  <a:cubicBezTo>
                    <a:pt x="1143" y="2297"/>
                    <a:pt x="941" y="2904"/>
                    <a:pt x="762" y="3523"/>
                  </a:cubicBezTo>
                  <a:cubicBezTo>
                    <a:pt x="405" y="4845"/>
                    <a:pt x="155" y="6190"/>
                    <a:pt x="0" y="7548"/>
                  </a:cubicBezTo>
                  <a:cubicBezTo>
                    <a:pt x="631" y="7548"/>
                    <a:pt x="1274" y="7500"/>
                    <a:pt x="1905" y="7417"/>
                  </a:cubicBezTo>
                  <a:cubicBezTo>
                    <a:pt x="1893" y="7405"/>
                    <a:pt x="1893" y="7393"/>
                    <a:pt x="1905" y="7381"/>
                  </a:cubicBezTo>
                  <a:cubicBezTo>
                    <a:pt x="2286" y="6250"/>
                    <a:pt x="2881" y="5214"/>
                    <a:pt x="3393" y="4143"/>
                  </a:cubicBezTo>
                  <a:cubicBezTo>
                    <a:pt x="3691" y="3535"/>
                    <a:pt x="3929" y="2892"/>
                    <a:pt x="4084" y="2238"/>
                  </a:cubicBezTo>
                  <a:cubicBezTo>
                    <a:pt x="4244" y="1446"/>
                    <a:pt x="3991" y="1"/>
                    <a:pt x="298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2" name="Google Shape;6692;p51"/>
            <p:cNvSpPr/>
            <p:nvPr/>
          </p:nvSpPr>
          <p:spPr>
            <a:xfrm>
              <a:off x="-732648" y="3547929"/>
              <a:ext cx="52674" cy="26172"/>
            </a:xfrm>
            <a:custGeom>
              <a:avLst/>
              <a:gdLst/>
              <a:ahLst/>
              <a:cxnLst/>
              <a:rect l="l" t="t" r="r" b="b"/>
              <a:pathLst>
                <a:path w="1751" h="870" extrusionOk="0">
                  <a:moveTo>
                    <a:pt x="346" y="0"/>
                  </a:moveTo>
                  <a:cubicBezTo>
                    <a:pt x="227" y="286"/>
                    <a:pt x="108" y="572"/>
                    <a:pt x="1" y="869"/>
                  </a:cubicBezTo>
                  <a:cubicBezTo>
                    <a:pt x="596" y="762"/>
                    <a:pt x="1191" y="595"/>
                    <a:pt x="1751" y="369"/>
                  </a:cubicBezTo>
                  <a:cubicBezTo>
                    <a:pt x="1298" y="214"/>
                    <a:pt x="822" y="95"/>
                    <a:pt x="346" y="0"/>
                  </a:cubicBezTo>
                  <a:close/>
                </a:path>
              </a:pathLst>
            </a:custGeom>
            <a:solidFill>
              <a:srgbClr val="724F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3" name="Google Shape;6693;p51"/>
            <p:cNvSpPr/>
            <p:nvPr/>
          </p:nvSpPr>
          <p:spPr>
            <a:xfrm>
              <a:off x="-972983" y="3546846"/>
              <a:ext cx="170147" cy="33331"/>
            </a:xfrm>
            <a:custGeom>
              <a:avLst/>
              <a:gdLst/>
              <a:ahLst/>
              <a:cxnLst/>
              <a:rect l="l" t="t" r="r" b="b"/>
              <a:pathLst>
                <a:path w="5656" h="1108" extrusionOk="0">
                  <a:moveTo>
                    <a:pt x="5644" y="0"/>
                  </a:moveTo>
                  <a:cubicBezTo>
                    <a:pt x="3751" y="96"/>
                    <a:pt x="1882" y="298"/>
                    <a:pt x="0" y="489"/>
                  </a:cubicBezTo>
                  <a:cubicBezTo>
                    <a:pt x="1394" y="953"/>
                    <a:pt x="2918" y="1012"/>
                    <a:pt x="4382" y="1084"/>
                  </a:cubicBezTo>
                  <a:cubicBezTo>
                    <a:pt x="4775" y="1096"/>
                    <a:pt x="5168" y="1108"/>
                    <a:pt x="5573" y="1108"/>
                  </a:cubicBezTo>
                  <a:cubicBezTo>
                    <a:pt x="5585" y="739"/>
                    <a:pt x="5620" y="370"/>
                    <a:pt x="5656" y="0"/>
                  </a:cubicBezTo>
                  <a:close/>
                </a:path>
              </a:pathLst>
            </a:custGeom>
            <a:solidFill>
              <a:srgbClr val="724F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4" name="Google Shape;6694;p51"/>
            <p:cNvSpPr/>
            <p:nvPr/>
          </p:nvSpPr>
          <p:spPr>
            <a:xfrm>
              <a:off x="-743749" y="3922522"/>
              <a:ext cx="67565" cy="27766"/>
            </a:xfrm>
            <a:custGeom>
              <a:avLst/>
              <a:gdLst/>
              <a:ahLst/>
              <a:cxnLst/>
              <a:rect l="l" t="t" r="r" b="b"/>
              <a:pathLst>
                <a:path w="2246" h="923" extrusionOk="0">
                  <a:moveTo>
                    <a:pt x="655" y="419"/>
                  </a:moveTo>
                  <a:cubicBezTo>
                    <a:pt x="608" y="478"/>
                    <a:pt x="632" y="562"/>
                    <a:pt x="703" y="597"/>
                  </a:cubicBezTo>
                  <a:cubicBezTo>
                    <a:pt x="739" y="621"/>
                    <a:pt x="786" y="633"/>
                    <a:pt x="834" y="657"/>
                  </a:cubicBezTo>
                  <a:cubicBezTo>
                    <a:pt x="739" y="645"/>
                    <a:pt x="632" y="633"/>
                    <a:pt x="608" y="597"/>
                  </a:cubicBezTo>
                  <a:cubicBezTo>
                    <a:pt x="572" y="538"/>
                    <a:pt x="596" y="454"/>
                    <a:pt x="655" y="419"/>
                  </a:cubicBezTo>
                  <a:close/>
                  <a:moveTo>
                    <a:pt x="1371" y="1"/>
                  </a:moveTo>
                  <a:cubicBezTo>
                    <a:pt x="984" y="1"/>
                    <a:pt x="544" y="96"/>
                    <a:pt x="346" y="371"/>
                  </a:cubicBezTo>
                  <a:cubicBezTo>
                    <a:pt x="0" y="835"/>
                    <a:pt x="822" y="919"/>
                    <a:pt x="1096" y="919"/>
                  </a:cubicBezTo>
                  <a:cubicBezTo>
                    <a:pt x="1134" y="921"/>
                    <a:pt x="1189" y="923"/>
                    <a:pt x="1253" y="923"/>
                  </a:cubicBezTo>
                  <a:cubicBezTo>
                    <a:pt x="1606" y="923"/>
                    <a:pt x="2245" y="867"/>
                    <a:pt x="2084" y="454"/>
                  </a:cubicBezTo>
                  <a:cubicBezTo>
                    <a:pt x="2025" y="312"/>
                    <a:pt x="1882" y="216"/>
                    <a:pt x="1727" y="204"/>
                  </a:cubicBezTo>
                  <a:lnTo>
                    <a:pt x="1751" y="204"/>
                  </a:lnTo>
                  <a:cubicBezTo>
                    <a:pt x="1846" y="204"/>
                    <a:pt x="1870" y="50"/>
                    <a:pt x="1775" y="38"/>
                  </a:cubicBezTo>
                  <a:cubicBezTo>
                    <a:pt x="1659" y="15"/>
                    <a:pt x="1519" y="1"/>
                    <a:pt x="13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5" name="Google Shape;6695;p51"/>
            <p:cNvSpPr/>
            <p:nvPr/>
          </p:nvSpPr>
          <p:spPr>
            <a:xfrm>
              <a:off x="-747690" y="3862747"/>
              <a:ext cx="63414" cy="35287"/>
            </a:xfrm>
            <a:custGeom>
              <a:avLst/>
              <a:gdLst/>
              <a:ahLst/>
              <a:cxnLst/>
              <a:rect l="l" t="t" r="r" b="b"/>
              <a:pathLst>
                <a:path w="2108" h="1173" extrusionOk="0">
                  <a:moveTo>
                    <a:pt x="1024" y="1"/>
                  </a:moveTo>
                  <a:cubicBezTo>
                    <a:pt x="453" y="13"/>
                    <a:pt x="1" y="477"/>
                    <a:pt x="1" y="1060"/>
                  </a:cubicBezTo>
                  <a:cubicBezTo>
                    <a:pt x="7" y="1115"/>
                    <a:pt x="61" y="1150"/>
                    <a:pt x="108" y="1150"/>
                  </a:cubicBezTo>
                  <a:cubicBezTo>
                    <a:pt x="143" y="1150"/>
                    <a:pt x="174" y="1130"/>
                    <a:pt x="179" y="1084"/>
                  </a:cubicBezTo>
                  <a:cubicBezTo>
                    <a:pt x="251" y="656"/>
                    <a:pt x="560" y="251"/>
                    <a:pt x="1024" y="251"/>
                  </a:cubicBezTo>
                  <a:cubicBezTo>
                    <a:pt x="1513" y="251"/>
                    <a:pt x="1775" y="667"/>
                    <a:pt x="1858" y="1084"/>
                  </a:cubicBezTo>
                  <a:cubicBezTo>
                    <a:pt x="1868" y="1146"/>
                    <a:pt x="1912" y="1172"/>
                    <a:pt x="1959" y="1172"/>
                  </a:cubicBezTo>
                  <a:cubicBezTo>
                    <a:pt x="2019" y="1172"/>
                    <a:pt x="2084" y="1128"/>
                    <a:pt x="2084" y="1060"/>
                  </a:cubicBezTo>
                  <a:cubicBezTo>
                    <a:pt x="2108" y="501"/>
                    <a:pt x="1584" y="1"/>
                    <a:pt x="10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6" name="Google Shape;6696;p51"/>
            <p:cNvSpPr/>
            <p:nvPr/>
          </p:nvSpPr>
          <p:spPr>
            <a:xfrm>
              <a:off x="-882462" y="3940512"/>
              <a:ext cx="112659" cy="25390"/>
            </a:xfrm>
            <a:custGeom>
              <a:avLst/>
              <a:gdLst/>
              <a:ahLst/>
              <a:cxnLst/>
              <a:rect l="l" t="t" r="r" b="b"/>
              <a:pathLst>
                <a:path w="3745" h="844" extrusionOk="0">
                  <a:moveTo>
                    <a:pt x="3573" y="0"/>
                  </a:moveTo>
                  <a:cubicBezTo>
                    <a:pt x="3552" y="0"/>
                    <a:pt x="3528" y="7"/>
                    <a:pt x="3504" y="23"/>
                  </a:cubicBezTo>
                  <a:cubicBezTo>
                    <a:pt x="2941" y="386"/>
                    <a:pt x="2348" y="562"/>
                    <a:pt x="1749" y="562"/>
                  </a:cubicBezTo>
                  <a:cubicBezTo>
                    <a:pt x="1210" y="562"/>
                    <a:pt x="666" y="419"/>
                    <a:pt x="135" y="142"/>
                  </a:cubicBezTo>
                  <a:cubicBezTo>
                    <a:pt x="124" y="137"/>
                    <a:pt x="113" y="134"/>
                    <a:pt x="103" y="134"/>
                  </a:cubicBezTo>
                  <a:cubicBezTo>
                    <a:pt x="45" y="134"/>
                    <a:pt x="1" y="209"/>
                    <a:pt x="51" y="249"/>
                  </a:cubicBezTo>
                  <a:cubicBezTo>
                    <a:pt x="558" y="650"/>
                    <a:pt x="1183" y="843"/>
                    <a:pt x="1813" y="843"/>
                  </a:cubicBezTo>
                  <a:cubicBezTo>
                    <a:pt x="2457" y="843"/>
                    <a:pt x="3105" y="641"/>
                    <a:pt x="3635" y="249"/>
                  </a:cubicBezTo>
                  <a:cubicBezTo>
                    <a:pt x="3744" y="170"/>
                    <a:pt x="3680" y="0"/>
                    <a:pt x="35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7" name="Google Shape;6697;p51"/>
            <p:cNvSpPr/>
            <p:nvPr/>
          </p:nvSpPr>
          <p:spPr>
            <a:xfrm>
              <a:off x="-993289" y="3915994"/>
              <a:ext cx="67264" cy="26924"/>
            </a:xfrm>
            <a:custGeom>
              <a:avLst/>
              <a:gdLst/>
              <a:ahLst/>
              <a:cxnLst/>
              <a:rect l="l" t="t" r="r" b="b"/>
              <a:pathLst>
                <a:path w="2236" h="895" extrusionOk="0">
                  <a:moveTo>
                    <a:pt x="1506" y="1"/>
                  </a:moveTo>
                  <a:cubicBezTo>
                    <a:pt x="1483" y="1"/>
                    <a:pt x="1460" y="2"/>
                    <a:pt x="1437" y="5"/>
                  </a:cubicBezTo>
                  <a:cubicBezTo>
                    <a:pt x="1068" y="17"/>
                    <a:pt x="711" y="64"/>
                    <a:pt x="342" y="136"/>
                  </a:cubicBezTo>
                  <a:cubicBezTo>
                    <a:pt x="306" y="148"/>
                    <a:pt x="283" y="195"/>
                    <a:pt x="318" y="231"/>
                  </a:cubicBezTo>
                  <a:cubicBezTo>
                    <a:pt x="247" y="279"/>
                    <a:pt x="199" y="338"/>
                    <a:pt x="164" y="421"/>
                  </a:cubicBezTo>
                  <a:cubicBezTo>
                    <a:pt x="1" y="824"/>
                    <a:pt x="624" y="895"/>
                    <a:pt x="1004" y="895"/>
                  </a:cubicBezTo>
                  <a:cubicBezTo>
                    <a:pt x="1096" y="895"/>
                    <a:pt x="1174" y="890"/>
                    <a:pt x="1223" y="886"/>
                  </a:cubicBezTo>
                  <a:cubicBezTo>
                    <a:pt x="1521" y="850"/>
                    <a:pt x="2235" y="683"/>
                    <a:pt x="1961" y="231"/>
                  </a:cubicBezTo>
                  <a:cubicBezTo>
                    <a:pt x="1856" y="83"/>
                    <a:pt x="1684" y="1"/>
                    <a:pt x="150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8" name="Google Shape;6698;p51"/>
            <p:cNvSpPr/>
            <p:nvPr/>
          </p:nvSpPr>
          <p:spPr>
            <a:xfrm>
              <a:off x="-971900" y="3859529"/>
              <a:ext cx="59112" cy="33963"/>
            </a:xfrm>
            <a:custGeom>
              <a:avLst/>
              <a:gdLst/>
              <a:ahLst/>
              <a:cxnLst/>
              <a:rect l="l" t="t" r="r" b="b"/>
              <a:pathLst>
                <a:path w="1965" h="1129" extrusionOk="0">
                  <a:moveTo>
                    <a:pt x="1000" y="1"/>
                  </a:moveTo>
                  <a:cubicBezTo>
                    <a:pt x="465" y="1"/>
                    <a:pt x="24" y="405"/>
                    <a:pt x="0" y="941"/>
                  </a:cubicBezTo>
                  <a:cubicBezTo>
                    <a:pt x="0" y="995"/>
                    <a:pt x="41" y="1026"/>
                    <a:pt x="84" y="1026"/>
                  </a:cubicBezTo>
                  <a:cubicBezTo>
                    <a:pt x="117" y="1026"/>
                    <a:pt x="151" y="1007"/>
                    <a:pt x="167" y="965"/>
                  </a:cubicBezTo>
                  <a:cubicBezTo>
                    <a:pt x="262" y="596"/>
                    <a:pt x="512" y="262"/>
                    <a:pt x="917" y="251"/>
                  </a:cubicBezTo>
                  <a:cubicBezTo>
                    <a:pt x="924" y="250"/>
                    <a:pt x="932" y="250"/>
                    <a:pt x="939" y="250"/>
                  </a:cubicBezTo>
                  <a:cubicBezTo>
                    <a:pt x="1369" y="250"/>
                    <a:pt x="1715" y="591"/>
                    <a:pt x="1727" y="1013"/>
                  </a:cubicBezTo>
                  <a:cubicBezTo>
                    <a:pt x="1733" y="1090"/>
                    <a:pt x="1792" y="1129"/>
                    <a:pt x="1850" y="1129"/>
                  </a:cubicBezTo>
                  <a:cubicBezTo>
                    <a:pt x="1908" y="1129"/>
                    <a:pt x="1965" y="1090"/>
                    <a:pt x="1965" y="1013"/>
                  </a:cubicBezTo>
                  <a:cubicBezTo>
                    <a:pt x="1953" y="477"/>
                    <a:pt x="1536" y="48"/>
                    <a:pt x="10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9" name="Google Shape;6699;p51"/>
            <p:cNvSpPr/>
            <p:nvPr/>
          </p:nvSpPr>
          <p:spPr>
            <a:xfrm>
              <a:off x="-1033510" y="3344718"/>
              <a:ext cx="498948" cy="687716"/>
            </a:xfrm>
            <a:custGeom>
              <a:avLst/>
              <a:gdLst/>
              <a:ahLst/>
              <a:cxnLst/>
              <a:rect l="l" t="t" r="r" b="b"/>
              <a:pathLst>
                <a:path w="16586" h="22861" extrusionOk="0">
                  <a:moveTo>
                    <a:pt x="10764" y="5910"/>
                  </a:moveTo>
                  <a:cubicBezTo>
                    <a:pt x="11502" y="6041"/>
                    <a:pt x="12157" y="6196"/>
                    <a:pt x="12800" y="6588"/>
                  </a:cubicBezTo>
                  <a:lnTo>
                    <a:pt x="12788" y="6588"/>
                  </a:lnTo>
                  <a:cubicBezTo>
                    <a:pt x="12526" y="6743"/>
                    <a:pt x="12264" y="6886"/>
                    <a:pt x="12002" y="7005"/>
                  </a:cubicBezTo>
                  <a:cubicBezTo>
                    <a:pt x="11990" y="6969"/>
                    <a:pt x="11966" y="6946"/>
                    <a:pt x="11930" y="6934"/>
                  </a:cubicBezTo>
                  <a:cubicBezTo>
                    <a:pt x="11454" y="6719"/>
                    <a:pt x="10954" y="6612"/>
                    <a:pt x="10442" y="6577"/>
                  </a:cubicBezTo>
                  <a:cubicBezTo>
                    <a:pt x="10549" y="6350"/>
                    <a:pt x="10656" y="6124"/>
                    <a:pt x="10764" y="5910"/>
                  </a:cubicBezTo>
                  <a:close/>
                  <a:moveTo>
                    <a:pt x="6796" y="5465"/>
                  </a:moveTo>
                  <a:cubicBezTo>
                    <a:pt x="7131" y="5465"/>
                    <a:pt x="7470" y="5474"/>
                    <a:pt x="7811" y="5493"/>
                  </a:cubicBezTo>
                  <a:cubicBezTo>
                    <a:pt x="7817" y="5499"/>
                    <a:pt x="7823" y="5502"/>
                    <a:pt x="7829" y="5502"/>
                  </a:cubicBezTo>
                  <a:cubicBezTo>
                    <a:pt x="7835" y="5502"/>
                    <a:pt x="7841" y="5499"/>
                    <a:pt x="7847" y="5493"/>
                  </a:cubicBezTo>
                  <a:lnTo>
                    <a:pt x="7847" y="5493"/>
                  </a:lnTo>
                  <a:cubicBezTo>
                    <a:pt x="7799" y="5826"/>
                    <a:pt x="7751" y="6160"/>
                    <a:pt x="7704" y="6493"/>
                  </a:cubicBezTo>
                  <a:cubicBezTo>
                    <a:pt x="7698" y="6487"/>
                    <a:pt x="7692" y="6484"/>
                    <a:pt x="7686" y="6484"/>
                  </a:cubicBezTo>
                  <a:cubicBezTo>
                    <a:pt x="7680" y="6484"/>
                    <a:pt x="7674" y="6487"/>
                    <a:pt x="7668" y="6493"/>
                  </a:cubicBezTo>
                  <a:cubicBezTo>
                    <a:pt x="5668" y="6517"/>
                    <a:pt x="3608" y="6672"/>
                    <a:pt x="1655" y="7089"/>
                  </a:cubicBezTo>
                  <a:cubicBezTo>
                    <a:pt x="1203" y="6910"/>
                    <a:pt x="774" y="6696"/>
                    <a:pt x="369" y="6422"/>
                  </a:cubicBezTo>
                  <a:cubicBezTo>
                    <a:pt x="2517" y="5854"/>
                    <a:pt x="4602" y="5465"/>
                    <a:pt x="6796" y="5465"/>
                  </a:cubicBezTo>
                  <a:close/>
                  <a:moveTo>
                    <a:pt x="10347" y="6755"/>
                  </a:moveTo>
                  <a:cubicBezTo>
                    <a:pt x="10823" y="6838"/>
                    <a:pt x="11299" y="6958"/>
                    <a:pt x="11752" y="7112"/>
                  </a:cubicBezTo>
                  <a:lnTo>
                    <a:pt x="11752" y="7124"/>
                  </a:lnTo>
                  <a:cubicBezTo>
                    <a:pt x="11192" y="7350"/>
                    <a:pt x="10597" y="7517"/>
                    <a:pt x="10002" y="7624"/>
                  </a:cubicBezTo>
                  <a:cubicBezTo>
                    <a:pt x="10109" y="7327"/>
                    <a:pt x="10228" y="7041"/>
                    <a:pt x="10347" y="6755"/>
                  </a:cubicBezTo>
                  <a:close/>
                  <a:moveTo>
                    <a:pt x="7680" y="6719"/>
                  </a:moveTo>
                  <a:cubicBezTo>
                    <a:pt x="7632" y="7089"/>
                    <a:pt x="7608" y="7458"/>
                    <a:pt x="7585" y="7827"/>
                  </a:cubicBezTo>
                  <a:cubicBezTo>
                    <a:pt x="7192" y="7827"/>
                    <a:pt x="6787" y="7815"/>
                    <a:pt x="6394" y="7791"/>
                  </a:cubicBezTo>
                  <a:lnTo>
                    <a:pt x="6394" y="7803"/>
                  </a:lnTo>
                  <a:cubicBezTo>
                    <a:pt x="4930" y="7731"/>
                    <a:pt x="3406" y="7660"/>
                    <a:pt x="2012" y="7208"/>
                  </a:cubicBezTo>
                  <a:cubicBezTo>
                    <a:pt x="3906" y="7017"/>
                    <a:pt x="5763" y="6803"/>
                    <a:pt x="7668" y="6719"/>
                  </a:cubicBezTo>
                  <a:close/>
                  <a:moveTo>
                    <a:pt x="10779" y="268"/>
                  </a:moveTo>
                  <a:cubicBezTo>
                    <a:pt x="11790" y="268"/>
                    <a:pt x="12043" y="1713"/>
                    <a:pt x="11883" y="2505"/>
                  </a:cubicBezTo>
                  <a:cubicBezTo>
                    <a:pt x="11728" y="3159"/>
                    <a:pt x="11490" y="3802"/>
                    <a:pt x="11180" y="4398"/>
                  </a:cubicBezTo>
                  <a:cubicBezTo>
                    <a:pt x="10668" y="5481"/>
                    <a:pt x="10073" y="6517"/>
                    <a:pt x="9692" y="7648"/>
                  </a:cubicBezTo>
                  <a:cubicBezTo>
                    <a:pt x="9680" y="7660"/>
                    <a:pt x="9680" y="7672"/>
                    <a:pt x="9692" y="7684"/>
                  </a:cubicBezTo>
                  <a:cubicBezTo>
                    <a:pt x="9061" y="7767"/>
                    <a:pt x="8418" y="7827"/>
                    <a:pt x="7787" y="7827"/>
                  </a:cubicBezTo>
                  <a:cubicBezTo>
                    <a:pt x="7930" y="6457"/>
                    <a:pt x="8192" y="5112"/>
                    <a:pt x="8561" y="3790"/>
                  </a:cubicBezTo>
                  <a:cubicBezTo>
                    <a:pt x="8728" y="3171"/>
                    <a:pt x="8942" y="2552"/>
                    <a:pt x="9168" y="1957"/>
                  </a:cubicBezTo>
                  <a:cubicBezTo>
                    <a:pt x="9406" y="1362"/>
                    <a:pt x="9728" y="528"/>
                    <a:pt x="10406" y="326"/>
                  </a:cubicBezTo>
                  <a:cubicBezTo>
                    <a:pt x="10540" y="286"/>
                    <a:pt x="10664" y="268"/>
                    <a:pt x="10779" y="268"/>
                  </a:cubicBezTo>
                  <a:close/>
                  <a:moveTo>
                    <a:pt x="13397" y="10962"/>
                  </a:moveTo>
                  <a:cubicBezTo>
                    <a:pt x="13609" y="10962"/>
                    <a:pt x="13822" y="10968"/>
                    <a:pt x="14038" y="10982"/>
                  </a:cubicBezTo>
                  <a:cubicBezTo>
                    <a:pt x="14621" y="11041"/>
                    <a:pt x="14943" y="11029"/>
                    <a:pt x="14990" y="11637"/>
                  </a:cubicBezTo>
                  <a:cubicBezTo>
                    <a:pt x="15074" y="12446"/>
                    <a:pt x="14955" y="13327"/>
                    <a:pt x="14931" y="14137"/>
                  </a:cubicBezTo>
                  <a:cubicBezTo>
                    <a:pt x="14919" y="14851"/>
                    <a:pt x="14978" y="15625"/>
                    <a:pt x="14847" y="16340"/>
                  </a:cubicBezTo>
                  <a:cubicBezTo>
                    <a:pt x="14705" y="17156"/>
                    <a:pt x="14188" y="17381"/>
                    <a:pt x="13574" y="17381"/>
                  </a:cubicBezTo>
                  <a:cubicBezTo>
                    <a:pt x="13265" y="17381"/>
                    <a:pt x="12932" y="17324"/>
                    <a:pt x="12609" y="17256"/>
                  </a:cubicBezTo>
                  <a:lnTo>
                    <a:pt x="12561" y="17256"/>
                  </a:lnTo>
                  <a:cubicBezTo>
                    <a:pt x="12621" y="16244"/>
                    <a:pt x="12657" y="15220"/>
                    <a:pt x="12716" y="14208"/>
                  </a:cubicBezTo>
                  <a:cubicBezTo>
                    <a:pt x="12788" y="13137"/>
                    <a:pt x="12859" y="12053"/>
                    <a:pt x="12919" y="10970"/>
                  </a:cubicBezTo>
                  <a:lnTo>
                    <a:pt x="12942" y="10970"/>
                  </a:lnTo>
                  <a:cubicBezTo>
                    <a:pt x="13095" y="10965"/>
                    <a:pt x="13246" y="10962"/>
                    <a:pt x="13397" y="10962"/>
                  </a:cubicBezTo>
                  <a:close/>
                  <a:moveTo>
                    <a:pt x="13002" y="9732"/>
                  </a:moveTo>
                  <a:cubicBezTo>
                    <a:pt x="14074" y="9756"/>
                    <a:pt x="15907" y="9720"/>
                    <a:pt x="16205" y="11006"/>
                  </a:cubicBezTo>
                  <a:cubicBezTo>
                    <a:pt x="16324" y="11518"/>
                    <a:pt x="16252" y="12125"/>
                    <a:pt x="16252" y="12649"/>
                  </a:cubicBezTo>
                  <a:cubicBezTo>
                    <a:pt x="16252" y="13232"/>
                    <a:pt x="16252" y="13804"/>
                    <a:pt x="16240" y="14387"/>
                  </a:cubicBezTo>
                  <a:cubicBezTo>
                    <a:pt x="16217" y="15411"/>
                    <a:pt x="16348" y="16697"/>
                    <a:pt x="16038" y="17673"/>
                  </a:cubicBezTo>
                  <a:cubicBezTo>
                    <a:pt x="15740" y="18603"/>
                    <a:pt x="14929" y="18832"/>
                    <a:pt x="14074" y="18832"/>
                  </a:cubicBezTo>
                  <a:cubicBezTo>
                    <a:pt x="13527" y="18832"/>
                    <a:pt x="12962" y="18738"/>
                    <a:pt x="12502" y="18673"/>
                  </a:cubicBezTo>
                  <a:cubicBezTo>
                    <a:pt x="12496" y="18667"/>
                    <a:pt x="12487" y="18664"/>
                    <a:pt x="12478" y="18664"/>
                  </a:cubicBezTo>
                  <a:cubicBezTo>
                    <a:pt x="12469" y="18664"/>
                    <a:pt x="12460" y="18667"/>
                    <a:pt x="12454" y="18673"/>
                  </a:cubicBezTo>
                  <a:cubicBezTo>
                    <a:pt x="12502" y="18245"/>
                    <a:pt x="12526" y="17816"/>
                    <a:pt x="12550" y="17387"/>
                  </a:cubicBezTo>
                  <a:cubicBezTo>
                    <a:pt x="12550" y="17387"/>
                    <a:pt x="12561" y="17399"/>
                    <a:pt x="12561" y="17399"/>
                  </a:cubicBezTo>
                  <a:cubicBezTo>
                    <a:pt x="12924" y="17544"/>
                    <a:pt x="13352" y="17678"/>
                    <a:pt x="13763" y="17678"/>
                  </a:cubicBezTo>
                  <a:cubicBezTo>
                    <a:pt x="14094" y="17678"/>
                    <a:pt x="14415" y="17591"/>
                    <a:pt x="14681" y="17352"/>
                  </a:cubicBezTo>
                  <a:cubicBezTo>
                    <a:pt x="15347" y="16744"/>
                    <a:pt x="15181" y="15518"/>
                    <a:pt x="15205" y="14720"/>
                  </a:cubicBezTo>
                  <a:cubicBezTo>
                    <a:pt x="15217" y="14030"/>
                    <a:pt x="15228" y="13351"/>
                    <a:pt x="15252" y="12661"/>
                  </a:cubicBezTo>
                  <a:cubicBezTo>
                    <a:pt x="15264" y="12244"/>
                    <a:pt x="15443" y="11470"/>
                    <a:pt x="15252" y="11101"/>
                  </a:cubicBezTo>
                  <a:cubicBezTo>
                    <a:pt x="15060" y="10724"/>
                    <a:pt x="14424" y="10645"/>
                    <a:pt x="13841" y="10645"/>
                  </a:cubicBezTo>
                  <a:cubicBezTo>
                    <a:pt x="13484" y="10645"/>
                    <a:pt x="13146" y="10675"/>
                    <a:pt x="12942" y="10684"/>
                  </a:cubicBezTo>
                  <a:cubicBezTo>
                    <a:pt x="12954" y="10363"/>
                    <a:pt x="12978" y="10053"/>
                    <a:pt x="13002" y="9732"/>
                  </a:cubicBezTo>
                  <a:close/>
                  <a:moveTo>
                    <a:pt x="215" y="6577"/>
                  </a:moveTo>
                  <a:lnTo>
                    <a:pt x="215" y="6577"/>
                  </a:lnTo>
                  <a:cubicBezTo>
                    <a:pt x="1929" y="7898"/>
                    <a:pt x="4191" y="7981"/>
                    <a:pt x="6275" y="8077"/>
                  </a:cubicBezTo>
                  <a:cubicBezTo>
                    <a:pt x="6704" y="8101"/>
                    <a:pt x="7144" y="8112"/>
                    <a:pt x="7573" y="8112"/>
                  </a:cubicBezTo>
                  <a:cubicBezTo>
                    <a:pt x="7591" y="8148"/>
                    <a:pt x="7626" y="8166"/>
                    <a:pt x="7662" y="8166"/>
                  </a:cubicBezTo>
                  <a:cubicBezTo>
                    <a:pt x="7698" y="8166"/>
                    <a:pt x="7733" y="8148"/>
                    <a:pt x="7751" y="8112"/>
                  </a:cubicBezTo>
                  <a:cubicBezTo>
                    <a:pt x="9549" y="8101"/>
                    <a:pt x="11347" y="7851"/>
                    <a:pt x="12895" y="6862"/>
                  </a:cubicBezTo>
                  <a:lnTo>
                    <a:pt x="12895" y="6862"/>
                  </a:lnTo>
                  <a:cubicBezTo>
                    <a:pt x="12633" y="11018"/>
                    <a:pt x="12526" y="15220"/>
                    <a:pt x="12073" y="19352"/>
                  </a:cubicBezTo>
                  <a:cubicBezTo>
                    <a:pt x="12026" y="19900"/>
                    <a:pt x="11942" y="20435"/>
                    <a:pt x="11835" y="20971"/>
                  </a:cubicBezTo>
                  <a:cubicBezTo>
                    <a:pt x="11740" y="21388"/>
                    <a:pt x="11549" y="21817"/>
                    <a:pt x="11156" y="22043"/>
                  </a:cubicBezTo>
                  <a:cubicBezTo>
                    <a:pt x="10978" y="22138"/>
                    <a:pt x="10621" y="22174"/>
                    <a:pt x="10418" y="22209"/>
                  </a:cubicBezTo>
                  <a:cubicBezTo>
                    <a:pt x="9371" y="22412"/>
                    <a:pt x="8299" y="22531"/>
                    <a:pt x="7227" y="22555"/>
                  </a:cubicBezTo>
                  <a:cubicBezTo>
                    <a:pt x="7109" y="22557"/>
                    <a:pt x="6990" y="22559"/>
                    <a:pt x="6872" y="22559"/>
                  </a:cubicBezTo>
                  <a:cubicBezTo>
                    <a:pt x="4906" y="22559"/>
                    <a:pt x="3029" y="22192"/>
                    <a:pt x="1120" y="21709"/>
                  </a:cubicBezTo>
                  <a:cubicBezTo>
                    <a:pt x="1131" y="21686"/>
                    <a:pt x="1143" y="21650"/>
                    <a:pt x="1143" y="21626"/>
                  </a:cubicBezTo>
                  <a:cubicBezTo>
                    <a:pt x="1167" y="19054"/>
                    <a:pt x="977" y="16471"/>
                    <a:pt x="834" y="13911"/>
                  </a:cubicBezTo>
                  <a:lnTo>
                    <a:pt x="822" y="13911"/>
                  </a:lnTo>
                  <a:cubicBezTo>
                    <a:pt x="679" y="11470"/>
                    <a:pt x="548" y="9005"/>
                    <a:pt x="215" y="6577"/>
                  </a:cubicBezTo>
                  <a:close/>
                  <a:moveTo>
                    <a:pt x="10660" y="0"/>
                  </a:moveTo>
                  <a:cubicBezTo>
                    <a:pt x="9450" y="0"/>
                    <a:pt x="8969" y="1614"/>
                    <a:pt x="8644" y="2528"/>
                  </a:cubicBezTo>
                  <a:cubicBezTo>
                    <a:pt x="8335" y="3421"/>
                    <a:pt x="8085" y="4326"/>
                    <a:pt x="7906" y="5255"/>
                  </a:cubicBezTo>
                  <a:cubicBezTo>
                    <a:pt x="7882" y="5231"/>
                    <a:pt x="7847" y="5219"/>
                    <a:pt x="7811" y="5207"/>
                  </a:cubicBezTo>
                  <a:cubicBezTo>
                    <a:pt x="7357" y="5180"/>
                    <a:pt x="6898" y="5165"/>
                    <a:pt x="6437" y="5165"/>
                  </a:cubicBezTo>
                  <a:cubicBezTo>
                    <a:pt x="4310" y="5165"/>
                    <a:pt x="2136" y="5479"/>
                    <a:pt x="179" y="6291"/>
                  </a:cubicBezTo>
                  <a:cubicBezTo>
                    <a:pt x="131" y="6315"/>
                    <a:pt x="107" y="6362"/>
                    <a:pt x="119" y="6410"/>
                  </a:cubicBezTo>
                  <a:cubicBezTo>
                    <a:pt x="113" y="6409"/>
                    <a:pt x="107" y="6408"/>
                    <a:pt x="101" y="6408"/>
                  </a:cubicBezTo>
                  <a:cubicBezTo>
                    <a:pt x="48" y="6408"/>
                    <a:pt x="0" y="6452"/>
                    <a:pt x="0" y="6505"/>
                  </a:cubicBezTo>
                  <a:cubicBezTo>
                    <a:pt x="131" y="9029"/>
                    <a:pt x="393" y="11541"/>
                    <a:pt x="548" y="14054"/>
                  </a:cubicBezTo>
                  <a:cubicBezTo>
                    <a:pt x="691" y="16578"/>
                    <a:pt x="727" y="19102"/>
                    <a:pt x="869" y="21626"/>
                  </a:cubicBezTo>
                  <a:cubicBezTo>
                    <a:pt x="869" y="21697"/>
                    <a:pt x="929" y="21745"/>
                    <a:pt x="989" y="21757"/>
                  </a:cubicBezTo>
                  <a:cubicBezTo>
                    <a:pt x="953" y="21817"/>
                    <a:pt x="977" y="21900"/>
                    <a:pt x="1048" y="21924"/>
                  </a:cubicBezTo>
                  <a:cubicBezTo>
                    <a:pt x="2818" y="22599"/>
                    <a:pt x="4799" y="22861"/>
                    <a:pt x="6711" y="22861"/>
                  </a:cubicBezTo>
                  <a:cubicBezTo>
                    <a:pt x="7024" y="22861"/>
                    <a:pt x="7336" y="22854"/>
                    <a:pt x="7644" y="22840"/>
                  </a:cubicBezTo>
                  <a:cubicBezTo>
                    <a:pt x="8692" y="22793"/>
                    <a:pt x="9740" y="22662"/>
                    <a:pt x="10764" y="22436"/>
                  </a:cubicBezTo>
                  <a:cubicBezTo>
                    <a:pt x="11657" y="22245"/>
                    <a:pt x="11918" y="21936"/>
                    <a:pt x="12109" y="21055"/>
                  </a:cubicBezTo>
                  <a:cubicBezTo>
                    <a:pt x="12264" y="20352"/>
                    <a:pt x="12371" y="19638"/>
                    <a:pt x="12442" y="18911"/>
                  </a:cubicBezTo>
                  <a:cubicBezTo>
                    <a:pt x="12929" y="19049"/>
                    <a:pt x="13483" y="19156"/>
                    <a:pt x="14025" y="19156"/>
                  </a:cubicBezTo>
                  <a:cubicBezTo>
                    <a:pt x="14703" y="19156"/>
                    <a:pt x="15364" y="18989"/>
                    <a:pt x="15859" y="18507"/>
                  </a:cubicBezTo>
                  <a:cubicBezTo>
                    <a:pt x="16181" y="18173"/>
                    <a:pt x="16383" y="17745"/>
                    <a:pt x="16419" y="17280"/>
                  </a:cubicBezTo>
                  <a:cubicBezTo>
                    <a:pt x="16526" y="16423"/>
                    <a:pt x="16502" y="15530"/>
                    <a:pt x="16526" y="14673"/>
                  </a:cubicBezTo>
                  <a:cubicBezTo>
                    <a:pt x="16550" y="13804"/>
                    <a:pt x="16562" y="12946"/>
                    <a:pt x="16550" y="12077"/>
                  </a:cubicBezTo>
                  <a:cubicBezTo>
                    <a:pt x="16538" y="11518"/>
                    <a:pt x="16586" y="10875"/>
                    <a:pt x="16276" y="10387"/>
                  </a:cubicBezTo>
                  <a:cubicBezTo>
                    <a:pt x="15826" y="9680"/>
                    <a:pt x="14799" y="9504"/>
                    <a:pt x="13890" y="9504"/>
                  </a:cubicBezTo>
                  <a:cubicBezTo>
                    <a:pt x="13574" y="9504"/>
                    <a:pt x="13272" y="9525"/>
                    <a:pt x="13014" y="9553"/>
                  </a:cubicBezTo>
                  <a:cubicBezTo>
                    <a:pt x="13073" y="8589"/>
                    <a:pt x="13133" y="7624"/>
                    <a:pt x="13192" y="6660"/>
                  </a:cubicBezTo>
                  <a:cubicBezTo>
                    <a:pt x="13109" y="6600"/>
                    <a:pt x="13050" y="6517"/>
                    <a:pt x="13002" y="6410"/>
                  </a:cubicBezTo>
                  <a:cubicBezTo>
                    <a:pt x="12447" y="6025"/>
                    <a:pt x="11767" y="5756"/>
                    <a:pt x="11074" y="5756"/>
                  </a:cubicBezTo>
                  <a:cubicBezTo>
                    <a:pt x="10995" y="5756"/>
                    <a:pt x="10915" y="5760"/>
                    <a:pt x="10835" y="5767"/>
                  </a:cubicBezTo>
                  <a:cubicBezTo>
                    <a:pt x="11311" y="4814"/>
                    <a:pt x="11811" y="3874"/>
                    <a:pt x="12073" y="2850"/>
                  </a:cubicBezTo>
                  <a:cubicBezTo>
                    <a:pt x="12347" y="1802"/>
                    <a:pt x="12169" y="100"/>
                    <a:pt x="10764" y="4"/>
                  </a:cubicBezTo>
                  <a:cubicBezTo>
                    <a:pt x="10728" y="2"/>
                    <a:pt x="10694" y="0"/>
                    <a:pt x="106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00" name="Google Shape;6700;p51"/>
          <p:cNvGrpSpPr/>
          <p:nvPr/>
        </p:nvGrpSpPr>
        <p:grpSpPr>
          <a:xfrm>
            <a:off x="11089927" y="-1406625"/>
            <a:ext cx="713095" cy="911438"/>
            <a:chOff x="-1721572" y="3401635"/>
            <a:chExt cx="401902" cy="513689"/>
          </a:xfrm>
        </p:grpSpPr>
        <p:sp>
          <p:nvSpPr>
            <p:cNvPr id="6701" name="Google Shape;6701;p51"/>
            <p:cNvSpPr/>
            <p:nvPr/>
          </p:nvSpPr>
          <p:spPr>
            <a:xfrm>
              <a:off x="-1685412" y="3441104"/>
              <a:ext cx="327418" cy="340053"/>
            </a:xfrm>
            <a:custGeom>
              <a:avLst/>
              <a:gdLst/>
              <a:ahLst/>
              <a:cxnLst/>
              <a:rect l="l" t="t" r="r" b="b"/>
              <a:pathLst>
                <a:path w="10884" h="11304" extrusionOk="0">
                  <a:moveTo>
                    <a:pt x="9071" y="8186"/>
                  </a:moveTo>
                  <a:cubicBezTo>
                    <a:pt x="9577" y="8186"/>
                    <a:pt x="10086" y="8498"/>
                    <a:pt x="10121" y="9123"/>
                  </a:cubicBezTo>
                  <a:cubicBezTo>
                    <a:pt x="10128" y="9199"/>
                    <a:pt x="10070" y="9238"/>
                    <a:pt x="10007" y="9238"/>
                  </a:cubicBezTo>
                  <a:cubicBezTo>
                    <a:pt x="9952" y="9238"/>
                    <a:pt x="9893" y="9208"/>
                    <a:pt x="9871" y="9147"/>
                  </a:cubicBezTo>
                  <a:lnTo>
                    <a:pt x="9871" y="9159"/>
                  </a:lnTo>
                  <a:cubicBezTo>
                    <a:pt x="9764" y="8778"/>
                    <a:pt x="9502" y="8421"/>
                    <a:pt x="9062" y="8421"/>
                  </a:cubicBezTo>
                  <a:cubicBezTo>
                    <a:pt x="8633" y="8433"/>
                    <a:pt x="8347" y="8778"/>
                    <a:pt x="8228" y="9147"/>
                  </a:cubicBezTo>
                  <a:cubicBezTo>
                    <a:pt x="8218" y="9195"/>
                    <a:pt x="8179" y="9217"/>
                    <a:pt x="8139" y="9217"/>
                  </a:cubicBezTo>
                  <a:cubicBezTo>
                    <a:pt x="8089" y="9217"/>
                    <a:pt x="8038" y="9183"/>
                    <a:pt x="8038" y="9123"/>
                  </a:cubicBezTo>
                  <a:cubicBezTo>
                    <a:pt x="8061" y="8498"/>
                    <a:pt x="8565" y="8186"/>
                    <a:pt x="9071" y="8186"/>
                  </a:cubicBezTo>
                  <a:close/>
                  <a:moveTo>
                    <a:pt x="1906" y="8218"/>
                  </a:moveTo>
                  <a:cubicBezTo>
                    <a:pt x="2477" y="8230"/>
                    <a:pt x="2942" y="8695"/>
                    <a:pt x="2942" y="9278"/>
                  </a:cubicBezTo>
                  <a:cubicBezTo>
                    <a:pt x="2942" y="9357"/>
                    <a:pt x="2877" y="9403"/>
                    <a:pt x="2813" y="9403"/>
                  </a:cubicBezTo>
                  <a:cubicBezTo>
                    <a:pt x="2760" y="9403"/>
                    <a:pt x="2708" y="9372"/>
                    <a:pt x="2692" y="9302"/>
                  </a:cubicBezTo>
                  <a:cubicBezTo>
                    <a:pt x="2632" y="8897"/>
                    <a:pt x="2346" y="8480"/>
                    <a:pt x="1906" y="8480"/>
                  </a:cubicBezTo>
                  <a:cubicBezTo>
                    <a:pt x="1454" y="8480"/>
                    <a:pt x="1132" y="8885"/>
                    <a:pt x="1073" y="9302"/>
                  </a:cubicBezTo>
                  <a:cubicBezTo>
                    <a:pt x="1068" y="9342"/>
                    <a:pt x="1037" y="9359"/>
                    <a:pt x="1004" y="9359"/>
                  </a:cubicBezTo>
                  <a:cubicBezTo>
                    <a:pt x="958" y="9359"/>
                    <a:pt x="906" y="9326"/>
                    <a:pt x="906" y="9278"/>
                  </a:cubicBezTo>
                  <a:cubicBezTo>
                    <a:pt x="882" y="8707"/>
                    <a:pt x="1334" y="8230"/>
                    <a:pt x="1906" y="8218"/>
                  </a:cubicBezTo>
                  <a:close/>
                  <a:moveTo>
                    <a:pt x="6674" y="9213"/>
                  </a:moveTo>
                  <a:cubicBezTo>
                    <a:pt x="6715" y="9213"/>
                    <a:pt x="6755" y="9232"/>
                    <a:pt x="6776" y="9278"/>
                  </a:cubicBezTo>
                  <a:cubicBezTo>
                    <a:pt x="6966" y="9695"/>
                    <a:pt x="6752" y="10183"/>
                    <a:pt x="6311" y="10326"/>
                  </a:cubicBezTo>
                  <a:cubicBezTo>
                    <a:pt x="6245" y="10346"/>
                    <a:pt x="6177" y="10355"/>
                    <a:pt x="6110" y="10355"/>
                  </a:cubicBezTo>
                  <a:cubicBezTo>
                    <a:pt x="5854" y="10355"/>
                    <a:pt x="5610" y="10216"/>
                    <a:pt x="5478" y="9981"/>
                  </a:cubicBezTo>
                  <a:cubicBezTo>
                    <a:pt x="5351" y="10162"/>
                    <a:pt x="5148" y="10260"/>
                    <a:pt x="4938" y="10260"/>
                  </a:cubicBezTo>
                  <a:cubicBezTo>
                    <a:pt x="4872" y="10260"/>
                    <a:pt x="4805" y="10250"/>
                    <a:pt x="4740" y="10231"/>
                  </a:cubicBezTo>
                  <a:lnTo>
                    <a:pt x="4740" y="10242"/>
                  </a:lnTo>
                  <a:cubicBezTo>
                    <a:pt x="4371" y="10111"/>
                    <a:pt x="4275" y="9588"/>
                    <a:pt x="4621" y="9373"/>
                  </a:cubicBezTo>
                  <a:cubicBezTo>
                    <a:pt x="4633" y="9365"/>
                    <a:pt x="4646" y="9361"/>
                    <a:pt x="4659" y="9361"/>
                  </a:cubicBezTo>
                  <a:cubicBezTo>
                    <a:pt x="4720" y="9361"/>
                    <a:pt x="4775" y="9443"/>
                    <a:pt x="4716" y="9492"/>
                  </a:cubicBezTo>
                  <a:cubicBezTo>
                    <a:pt x="4493" y="9680"/>
                    <a:pt x="4617" y="10040"/>
                    <a:pt x="4904" y="10040"/>
                  </a:cubicBezTo>
                  <a:cubicBezTo>
                    <a:pt x="4909" y="10040"/>
                    <a:pt x="4914" y="10040"/>
                    <a:pt x="4918" y="10040"/>
                  </a:cubicBezTo>
                  <a:cubicBezTo>
                    <a:pt x="4925" y="10040"/>
                    <a:pt x="4932" y="10041"/>
                    <a:pt x="4939" y="10041"/>
                  </a:cubicBezTo>
                  <a:cubicBezTo>
                    <a:pt x="5176" y="10041"/>
                    <a:pt x="5313" y="9844"/>
                    <a:pt x="5383" y="9635"/>
                  </a:cubicBezTo>
                  <a:cubicBezTo>
                    <a:pt x="5383" y="9635"/>
                    <a:pt x="5394" y="9623"/>
                    <a:pt x="5394" y="9611"/>
                  </a:cubicBezTo>
                  <a:cubicBezTo>
                    <a:pt x="5406" y="9588"/>
                    <a:pt x="5406" y="9564"/>
                    <a:pt x="5418" y="9540"/>
                  </a:cubicBezTo>
                  <a:cubicBezTo>
                    <a:pt x="5429" y="9486"/>
                    <a:pt x="5476" y="9462"/>
                    <a:pt x="5523" y="9462"/>
                  </a:cubicBezTo>
                  <a:cubicBezTo>
                    <a:pt x="5581" y="9462"/>
                    <a:pt x="5639" y="9498"/>
                    <a:pt x="5633" y="9564"/>
                  </a:cubicBezTo>
                  <a:cubicBezTo>
                    <a:pt x="5633" y="9623"/>
                    <a:pt x="5621" y="9695"/>
                    <a:pt x="5597" y="9742"/>
                  </a:cubicBezTo>
                  <a:cubicBezTo>
                    <a:pt x="5693" y="9944"/>
                    <a:pt x="5881" y="10106"/>
                    <a:pt x="6100" y="10106"/>
                  </a:cubicBezTo>
                  <a:cubicBezTo>
                    <a:pt x="6153" y="10106"/>
                    <a:pt x="6208" y="10097"/>
                    <a:pt x="6264" y="10076"/>
                  </a:cubicBezTo>
                  <a:cubicBezTo>
                    <a:pt x="6537" y="9969"/>
                    <a:pt x="6621" y="9647"/>
                    <a:pt x="6537" y="9373"/>
                  </a:cubicBezTo>
                  <a:cubicBezTo>
                    <a:pt x="6514" y="9280"/>
                    <a:pt x="6597" y="9213"/>
                    <a:pt x="6674" y="9213"/>
                  </a:cubicBezTo>
                  <a:close/>
                  <a:moveTo>
                    <a:pt x="9855" y="9812"/>
                  </a:moveTo>
                  <a:cubicBezTo>
                    <a:pt x="10067" y="9812"/>
                    <a:pt x="10267" y="9946"/>
                    <a:pt x="10347" y="10147"/>
                  </a:cubicBezTo>
                  <a:cubicBezTo>
                    <a:pt x="10453" y="10480"/>
                    <a:pt x="10155" y="10663"/>
                    <a:pt x="9860" y="10663"/>
                  </a:cubicBezTo>
                  <a:cubicBezTo>
                    <a:pt x="9722" y="10663"/>
                    <a:pt x="9585" y="10623"/>
                    <a:pt x="9490" y="10540"/>
                  </a:cubicBezTo>
                  <a:cubicBezTo>
                    <a:pt x="9335" y="10421"/>
                    <a:pt x="9288" y="10195"/>
                    <a:pt x="9383" y="10028"/>
                  </a:cubicBezTo>
                  <a:cubicBezTo>
                    <a:pt x="9449" y="9896"/>
                    <a:pt x="9577" y="9824"/>
                    <a:pt x="9710" y="9824"/>
                  </a:cubicBezTo>
                  <a:cubicBezTo>
                    <a:pt x="9720" y="9824"/>
                    <a:pt x="9730" y="9825"/>
                    <a:pt x="9740" y="9826"/>
                  </a:cubicBezTo>
                  <a:cubicBezTo>
                    <a:pt x="9779" y="9817"/>
                    <a:pt x="9817" y="9812"/>
                    <a:pt x="9855" y="9812"/>
                  </a:cubicBezTo>
                  <a:close/>
                  <a:moveTo>
                    <a:pt x="1361" y="9870"/>
                  </a:moveTo>
                  <a:cubicBezTo>
                    <a:pt x="1519" y="9870"/>
                    <a:pt x="1662" y="9945"/>
                    <a:pt x="1715" y="10123"/>
                  </a:cubicBezTo>
                  <a:cubicBezTo>
                    <a:pt x="1775" y="10314"/>
                    <a:pt x="1715" y="10528"/>
                    <a:pt x="1549" y="10647"/>
                  </a:cubicBezTo>
                  <a:lnTo>
                    <a:pt x="1549" y="10659"/>
                  </a:lnTo>
                  <a:cubicBezTo>
                    <a:pt x="1420" y="10743"/>
                    <a:pt x="1262" y="10787"/>
                    <a:pt x="1106" y="10787"/>
                  </a:cubicBezTo>
                  <a:cubicBezTo>
                    <a:pt x="1017" y="10787"/>
                    <a:pt x="928" y="10773"/>
                    <a:pt x="846" y="10743"/>
                  </a:cubicBezTo>
                  <a:cubicBezTo>
                    <a:pt x="608" y="10647"/>
                    <a:pt x="739" y="10278"/>
                    <a:pt x="846" y="10147"/>
                  </a:cubicBezTo>
                  <a:cubicBezTo>
                    <a:pt x="870" y="10111"/>
                    <a:pt x="894" y="10088"/>
                    <a:pt x="918" y="10064"/>
                  </a:cubicBezTo>
                  <a:cubicBezTo>
                    <a:pt x="1031" y="9945"/>
                    <a:pt x="1203" y="9870"/>
                    <a:pt x="1361" y="9870"/>
                  </a:cubicBezTo>
                  <a:close/>
                  <a:moveTo>
                    <a:pt x="6197" y="1"/>
                  </a:moveTo>
                  <a:cubicBezTo>
                    <a:pt x="5973" y="1"/>
                    <a:pt x="5749" y="2"/>
                    <a:pt x="5525" y="3"/>
                  </a:cubicBezTo>
                  <a:cubicBezTo>
                    <a:pt x="3863" y="14"/>
                    <a:pt x="2200" y="135"/>
                    <a:pt x="537" y="135"/>
                  </a:cubicBezTo>
                  <a:cubicBezTo>
                    <a:pt x="461" y="135"/>
                    <a:pt x="386" y="135"/>
                    <a:pt x="311" y="134"/>
                  </a:cubicBezTo>
                  <a:cubicBezTo>
                    <a:pt x="287" y="2027"/>
                    <a:pt x="251" y="3920"/>
                    <a:pt x="203" y="5813"/>
                  </a:cubicBezTo>
                  <a:cubicBezTo>
                    <a:pt x="191" y="6730"/>
                    <a:pt x="168" y="7659"/>
                    <a:pt x="156" y="8576"/>
                  </a:cubicBezTo>
                  <a:cubicBezTo>
                    <a:pt x="132" y="9433"/>
                    <a:pt x="239" y="10385"/>
                    <a:pt x="25" y="11219"/>
                  </a:cubicBezTo>
                  <a:cubicBezTo>
                    <a:pt x="13" y="11231"/>
                    <a:pt x="13" y="11243"/>
                    <a:pt x="1" y="11254"/>
                  </a:cubicBezTo>
                  <a:cubicBezTo>
                    <a:pt x="336" y="11246"/>
                    <a:pt x="670" y="11242"/>
                    <a:pt x="1005" y="11242"/>
                  </a:cubicBezTo>
                  <a:cubicBezTo>
                    <a:pt x="2395" y="11242"/>
                    <a:pt x="3785" y="11303"/>
                    <a:pt x="5175" y="11303"/>
                  </a:cubicBezTo>
                  <a:cubicBezTo>
                    <a:pt x="5272" y="11303"/>
                    <a:pt x="5369" y="11303"/>
                    <a:pt x="5466" y="11302"/>
                  </a:cubicBezTo>
                  <a:cubicBezTo>
                    <a:pt x="7276" y="11278"/>
                    <a:pt x="9074" y="11219"/>
                    <a:pt x="10883" y="11124"/>
                  </a:cubicBezTo>
                  <a:cubicBezTo>
                    <a:pt x="10717" y="10314"/>
                    <a:pt x="10752" y="9421"/>
                    <a:pt x="10728" y="8599"/>
                  </a:cubicBezTo>
                  <a:cubicBezTo>
                    <a:pt x="10705" y="7671"/>
                    <a:pt x="10693" y="6742"/>
                    <a:pt x="10693" y="5813"/>
                  </a:cubicBezTo>
                  <a:cubicBezTo>
                    <a:pt x="10681" y="3920"/>
                    <a:pt x="10728" y="2015"/>
                    <a:pt x="10812" y="122"/>
                  </a:cubicBezTo>
                  <a:cubicBezTo>
                    <a:pt x="10812" y="122"/>
                    <a:pt x="10812" y="110"/>
                    <a:pt x="10812" y="98"/>
                  </a:cubicBezTo>
                  <a:cubicBezTo>
                    <a:pt x="9274" y="36"/>
                    <a:pt x="7735" y="1"/>
                    <a:pt x="6197"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2" name="Google Shape;6702;p51"/>
            <p:cNvSpPr/>
            <p:nvPr/>
          </p:nvSpPr>
          <p:spPr>
            <a:xfrm>
              <a:off x="-1712276" y="3409306"/>
              <a:ext cx="383642" cy="495128"/>
            </a:xfrm>
            <a:custGeom>
              <a:avLst/>
              <a:gdLst/>
              <a:ahLst/>
              <a:cxnLst/>
              <a:rect l="l" t="t" r="r" b="b"/>
              <a:pathLst>
                <a:path w="12753" h="16459" extrusionOk="0">
                  <a:moveTo>
                    <a:pt x="6430" y="774"/>
                  </a:moveTo>
                  <a:cubicBezTo>
                    <a:pt x="8192" y="774"/>
                    <a:pt x="9955" y="798"/>
                    <a:pt x="11717" y="870"/>
                  </a:cubicBezTo>
                  <a:cubicBezTo>
                    <a:pt x="11800" y="881"/>
                    <a:pt x="11860" y="965"/>
                    <a:pt x="11848" y="1048"/>
                  </a:cubicBezTo>
                  <a:cubicBezTo>
                    <a:pt x="11854" y="1047"/>
                    <a:pt x="11860" y="1047"/>
                    <a:pt x="11866" y="1047"/>
                  </a:cubicBezTo>
                  <a:cubicBezTo>
                    <a:pt x="11941" y="1047"/>
                    <a:pt x="12002" y="1114"/>
                    <a:pt x="12002" y="1191"/>
                  </a:cubicBezTo>
                  <a:cubicBezTo>
                    <a:pt x="11919" y="3084"/>
                    <a:pt x="11872" y="4977"/>
                    <a:pt x="11872" y="6882"/>
                  </a:cubicBezTo>
                  <a:cubicBezTo>
                    <a:pt x="11872" y="7799"/>
                    <a:pt x="11883" y="8728"/>
                    <a:pt x="11907" y="9656"/>
                  </a:cubicBezTo>
                  <a:cubicBezTo>
                    <a:pt x="11931" y="10490"/>
                    <a:pt x="12050" y="11371"/>
                    <a:pt x="11943" y="12204"/>
                  </a:cubicBezTo>
                  <a:cubicBezTo>
                    <a:pt x="12062" y="12288"/>
                    <a:pt x="12002" y="12478"/>
                    <a:pt x="11860" y="12478"/>
                  </a:cubicBezTo>
                  <a:cubicBezTo>
                    <a:pt x="10026" y="12573"/>
                    <a:pt x="8181" y="12645"/>
                    <a:pt x="6359" y="12657"/>
                  </a:cubicBezTo>
                  <a:cubicBezTo>
                    <a:pt x="5649" y="12661"/>
                    <a:pt x="4933" y="12671"/>
                    <a:pt x="4215" y="12671"/>
                  </a:cubicBezTo>
                  <a:cubicBezTo>
                    <a:pt x="3089" y="12671"/>
                    <a:pt x="1959" y="12647"/>
                    <a:pt x="846" y="12538"/>
                  </a:cubicBezTo>
                  <a:cubicBezTo>
                    <a:pt x="715" y="12526"/>
                    <a:pt x="715" y="12335"/>
                    <a:pt x="846" y="12311"/>
                  </a:cubicBezTo>
                  <a:cubicBezTo>
                    <a:pt x="834" y="12311"/>
                    <a:pt x="823" y="12300"/>
                    <a:pt x="823" y="12288"/>
                  </a:cubicBezTo>
                  <a:cubicBezTo>
                    <a:pt x="632" y="11454"/>
                    <a:pt x="763" y="10502"/>
                    <a:pt x="775" y="9644"/>
                  </a:cubicBezTo>
                  <a:lnTo>
                    <a:pt x="823" y="6870"/>
                  </a:lnTo>
                  <a:cubicBezTo>
                    <a:pt x="846" y="4977"/>
                    <a:pt x="882" y="3084"/>
                    <a:pt x="918" y="1191"/>
                  </a:cubicBezTo>
                  <a:cubicBezTo>
                    <a:pt x="918" y="1120"/>
                    <a:pt x="965" y="1048"/>
                    <a:pt x="1049" y="1048"/>
                  </a:cubicBezTo>
                  <a:cubicBezTo>
                    <a:pt x="1061" y="1001"/>
                    <a:pt x="1096" y="977"/>
                    <a:pt x="1144" y="965"/>
                  </a:cubicBezTo>
                  <a:cubicBezTo>
                    <a:pt x="2882" y="762"/>
                    <a:pt x="4680" y="786"/>
                    <a:pt x="6430" y="774"/>
                  </a:cubicBezTo>
                  <a:close/>
                  <a:moveTo>
                    <a:pt x="275" y="0"/>
                  </a:moveTo>
                  <a:cubicBezTo>
                    <a:pt x="251" y="2727"/>
                    <a:pt x="49" y="5453"/>
                    <a:pt x="13" y="8180"/>
                  </a:cubicBezTo>
                  <a:cubicBezTo>
                    <a:pt x="13" y="8930"/>
                    <a:pt x="1" y="9692"/>
                    <a:pt x="1" y="10454"/>
                  </a:cubicBezTo>
                  <a:cubicBezTo>
                    <a:pt x="1" y="12442"/>
                    <a:pt x="37" y="14443"/>
                    <a:pt x="108" y="16443"/>
                  </a:cubicBezTo>
                  <a:cubicBezTo>
                    <a:pt x="632" y="16428"/>
                    <a:pt x="1155" y="16423"/>
                    <a:pt x="1679" y="16423"/>
                  </a:cubicBezTo>
                  <a:cubicBezTo>
                    <a:pt x="3042" y="16423"/>
                    <a:pt x="4405" y="16459"/>
                    <a:pt x="5773" y="16459"/>
                  </a:cubicBezTo>
                  <a:cubicBezTo>
                    <a:pt x="6020" y="16459"/>
                    <a:pt x="6267" y="16458"/>
                    <a:pt x="6514" y="16455"/>
                  </a:cubicBezTo>
                  <a:cubicBezTo>
                    <a:pt x="8514" y="16431"/>
                    <a:pt x="10526" y="16383"/>
                    <a:pt x="12538" y="16300"/>
                  </a:cubicBezTo>
                  <a:cubicBezTo>
                    <a:pt x="12538" y="13609"/>
                    <a:pt x="12598" y="10895"/>
                    <a:pt x="12634" y="8216"/>
                  </a:cubicBezTo>
                  <a:cubicBezTo>
                    <a:pt x="12657" y="5537"/>
                    <a:pt x="12622" y="2846"/>
                    <a:pt x="12753" y="167"/>
                  </a:cubicBezTo>
                  <a:lnTo>
                    <a:pt x="12753" y="167"/>
                  </a:lnTo>
                  <a:cubicBezTo>
                    <a:pt x="12729" y="179"/>
                    <a:pt x="12705" y="179"/>
                    <a:pt x="12681" y="191"/>
                  </a:cubicBezTo>
                  <a:cubicBezTo>
                    <a:pt x="10538" y="131"/>
                    <a:pt x="8395" y="96"/>
                    <a:pt x="6252" y="72"/>
                  </a:cubicBezTo>
                  <a:cubicBezTo>
                    <a:pt x="5180" y="60"/>
                    <a:pt x="4109" y="60"/>
                    <a:pt x="3037" y="60"/>
                  </a:cubicBezTo>
                  <a:cubicBezTo>
                    <a:pt x="2559" y="60"/>
                    <a:pt x="2074" y="79"/>
                    <a:pt x="1591" y="79"/>
                  </a:cubicBezTo>
                  <a:cubicBezTo>
                    <a:pt x="1149" y="79"/>
                    <a:pt x="708" y="63"/>
                    <a:pt x="275" y="0"/>
                  </a:cubicBezTo>
                  <a:close/>
                </a:path>
              </a:pathLst>
            </a:custGeom>
            <a:solidFill>
              <a:srgbClr val="F5F5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3" name="Google Shape;6703;p51"/>
            <p:cNvSpPr/>
            <p:nvPr/>
          </p:nvSpPr>
          <p:spPr>
            <a:xfrm>
              <a:off x="-1364124" y="3440773"/>
              <a:ext cx="14018" cy="335691"/>
            </a:xfrm>
            <a:custGeom>
              <a:avLst/>
              <a:gdLst/>
              <a:ahLst/>
              <a:cxnLst/>
              <a:rect l="l" t="t" r="r" b="b"/>
              <a:pathLst>
                <a:path w="466" h="11159" extrusionOk="0">
                  <a:moveTo>
                    <a:pt x="293" y="1"/>
                  </a:moveTo>
                  <a:cubicBezTo>
                    <a:pt x="287" y="1"/>
                    <a:pt x="281" y="1"/>
                    <a:pt x="275" y="2"/>
                  </a:cubicBezTo>
                  <a:lnTo>
                    <a:pt x="144" y="121"/>
                  </a:lnTo>
                  <a:cubicBezTo>
                    <a:pt x="132" y="133"/>
                    <a:pt x="132" y="133"/>
                    <a:pt x="144" y="145"/>
                  </a:cubicBezTo>
                  <a:cubicBezTo>
                    <a:pt x="48" y="2038"/>
                    <a:pt x="1" y="3931"/>
                    <a:pt x="13" y="5836"/>
                  </a:cubicBezTo>
                  <a:cubicBezTo>
                    <a:pt x="13" y="6765"/>
                    <a:pt x="25" y="7682"/>
                    <a:pt x="60" y="8610"/>
                  </a:cubicBezTo>
                  <a:cubicBezTo>
                    <a:pt x="72" y="9432"/>
                    <a:pt x="25" y="10325"/>
                    <a:pt x="203" y="11146"/>
                  </a:cubicBezTo>
                  <a:lnTo>
                    <a:pt x="370" y="11158"/>
                  </a:lnTo>
                  <a:cubicBezTo>
                    <a:pt x="465" y="10325"/>
                    <a:pt x="358" y="9444"/>
                    <a:pt x="334" y="8610"/>
                  </a:cubicBezTo>
                  <a:cubicBezTo>
                    <a:pt x="310" y="7682"/>
                    <a:pt x="299" y="6753"/>
                    <a:pt x="299" y="5836"/>
                  </a:cubicBezTo>
                  <a:cubicBezTo>
                    <a:pt x="299" y="3931"/>
                    <a:pt x="334" y="2038"/>
                    <a:pt x="418" y="145"/>
                  </a:cubicBezTo>
                  <a:cubicBezTo>
                    <a:pt x="429" y="68"/>
                    <a:pt x="368" y="1"/>
                    <a:pt x="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4" name="Google Shape;6704;p51"/>
            <p:cNvSpPr/>
            <p:nvPr/>
          </p:nvSpPr>
          <p:spPr>
            <a:xfrm>
              <a:off x="-1406030" y="3736038"/>
              <a:ext cx="34836" cy="25721"/>
            </a:xfrm>
            <a:custGeom>
              <a:avLst/>
              <a:gdLst/>
              <a:ahLst/>
              <a:cxnLst/>
              <a:rect l="l" t="t" r="r" b="b"/>
              <a:pathLst>
                <a:path w="1158" h="855" extrusionOk="0">
                  <a:moveTo>
                    <a:pt x="620" y="272"/>
                  </a:moveTo>
                  <a:lnTo>
                    <a:pt x="620" y="272"/>
                  </a:lnTo>
                  <a:cubicBezTo>
                    <a:pt x="751" y="307"/>
                    <a:pt x="894" y="450"/>
                    <a:pt x="751" y="558"/>
                  </a:cubicBezTo>
                  <a:cubicBezTo>
                    <a:pt x="727" y="569"/>
                    <a:pt x="715" y="581"/>
                    <a:pt x="691" y="593"/>
                  </a:cubicBezTo>
                  <a:cubicBezTo>
                    <a:pt x="691" y="569"/>
                    <a:pt x="691" y="534"/>
                    <a:pt x="679" y="510"/>
                  </a:cubicBezTo>
                  <a:cubicBezTo>
                    <a:pt x="691" y="474"/>
                    <a:pt x="691" y="427"/>
                    <a:pt x="679" y="379"/>
                  </a:cubicBezTo>
                  <a:cubicBezTo>
                    <a:pt x="668" y="343"/>
                    <a:pt x="644" y="307"/>
                    <a:pt x="620" y="272"/>
                  </a:cubicBezTo>
                  <a:close/>
                  <a:moveTo>
                    <a:pt x="550" y="1"/>
                  </a:moveTo>
                  <a:cubicBezTo>
                    <a:pt x="518" y="1"/>
                    <a:pt x="486" y="4"/>
                    <a:pt x="453" y="10"/>
                  </a:cubicBezTo>
                  <a:cubicBezTo>
                    <a:pt x="310" y="10"/>
                    <a:pt x="168" y="81"/>
                    <a:pt x="96" y="224"/>
                  </a:cubicBezTo>
                  <a:cubicBezTo>
                    <a:pt x="1" y="391"/>
                    <a:pt x="48" y="617"/>
                    <a:pt x="203" y="736"/>
                  </a:cubicBezTo>
                  <a:cubicBezTo>
                    <a:pt x="302" y="816"/>
                    <a:pt x="438" y="854"/>
                    <a:pt x="575" y="854"/>
                  </a:cubicBezTo>
                  <a:cubicBezTo>
                    <a:pt x="867" y="854"/>
                    <a:pt x="1158" y="676"/>
                    <a:pt x="1060" y="343"/>
                  </a:cubicBezTo>
                  <a:cubicBezTo>
                    <a:pt x="978" y="136"/>
                    <a:pt x="768" y="1"/>
                    <a:pt x="55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5" name="Google Shape;6705;p51"/>
            <p:cNvSpPr/>
            <p:nvPr/>
          </p:nvSpPr>
          <p:spPr>
            <a:xfrm>
              <a:off x="-1443633" y="3687514"/>
              <a:ext cx="62903" cy="31857"/>
            </a:xfrm>
            <a:custGeom>
              <a:avLst/>
              <a:gdLst/>
              <a:ahLst/>
              <a:cxnLst/>
              <a:rect l="l" t="t" r="r" b="b"/>
              <a:pathLst>
                <a:path w="2091" h="1059" extrusionOk="0">
                  <a:moveTo>
                    <a:pt x="1034" y="1"/>
                  </a:moveTo>
                  <a:cubicBezTo>
                    <a:pt x="528" y="1"/>
                    <a:pt x="24" y="313"/>
                    <a:pt x="1" y="944"/>
                  </a:cubicBezTo>
                  <a:cubicBezTo>
                    <a:pt x="7" y="998"/>
                    <a:pt x="52" y="1029"/>
                    <a:pt x="95" y="1029"/>
                  </a:cubicBezTo>
                  <a:cubicBezTo>
                    <a:pt x="130" y="1029"/>
                    <a:pt x="164" y="1010"/>
                    <a:pt x="179" y="968"/>
                  </a:cubicBezTo>
                  <a:cubicBezTo>
                    <a:pt x="310" y="587"/>
                    <a:pt x="584" y="242"/>
                    <a:pt x="1025" y="242"/>
                  </a:cubicBezTo>
                  <a:cubicBezTo>
                    <a:pt x="1465" y="242"/>
                    <a:pt x="1715" y="587"/>
                    <a:pt x="1834" y="968"/>
                  </a:cubicBezTo>
                  <a:cubicBezTo>
                    <a:pt x="1856" y="1028"/>
                    <a:pt x="1913" y="1058"/>
                    <a:pt x="1967" y="1058"/>
                  </a:cubicBezTo>
                  <a:cubicBezTo>
                    <a:pt x="2031" y="1058"/>
                    <a:pt x="2091" y="1016"/>
                    <a:pt x="2084" y="932"/>
                  </a:cubicBezTo>
                  <a:cubicBezTo>
                    <a:pt x="2049" y="313"/>
                    <a:pt x="1540" y="1"/>
                    <a:pt x="10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6" name="Google Shape;6706;p51"/>
            <p:cNvSpPr/>
            <p:nvPr/>
          </p:nvSpPr>
          <p:spPr>
            <a:xfrm>
              <a:off x="-1556806" y="3718319"/>
              <a:ext cx="80982" cy="34505"/>
            </a:xfrm>
            <a:custGeom>
              <a:avLst/>
              <a:gdLst/>
              <a:ahLst/>
              <a:cxnLst/>
              <a:rect l="l" t="t" r="r" b="b"/>
              <a:pathLst>
                <a:path w="2692" h="1147" extrusionOk="0">
                  <a:moveTo>
                    <a:pt x="2404" y="1"/>
                  </a:moveTo>
                  <a:cubicBezTo>
                    <a:pt x="2326" y="1"/>
                    <a:pt x="2239" y="75"/>
                    <a:pt x="2262" y="170"/>
                  </a:cubicBezTo>
                  <a:cubicBezTo>
                    <a:pt x="2346" y="432"/>
                    <a:pt x="2262" y="754"/>
                    <a:pt x="1989" y="861"/>
                  </a:cubicBezTo>
                  <a:cubicBezTo>
                    <a:pt x="1933" y="882"/>
                    <a:pt x="1877" y="891"/>
                    <a:pt x="1824" y="891"/>
                  </a:cubicBezTo>
                  <a:cubicBezTo>
                    <a:pt x="1606" y="891"/>
                    <a:pt x="1418" y="731"/>
                    <a:pt x="1322" y="539"/>
                  </a:cubicBezTo>
                  <a:cubicBezTo>
                    <a:pt x="1346" y="480"/>
                    <a:pt x="1358" y="420"/>
                    <a:pt x="1358" y="361"/>
                  </a:cubicBezTo>
                  <a:cubicBezTo>
                    <a:pt x="1371" y="287"/>
                    <a:pt x="1310" y="248"/>
                    <a:pt x="1249" y="248"/>
                  </a:cubicBezTo>
                  <a:cubicBezTo>
                    <a:pt x="1201" y="248"/>
                    <a:pt x="1154" y="272"/>
                    <a:pt x="1143" y="325"/>
                  </a:cubicBezTo>
                  <a:cubicBezTo>
                    <a:pt x="1131" y="349"/>
                    <a:pt x="1131" y="373"/>
                    <a:pt x="1119" y="396"/>
                  </a:cubicBezTo>
                  <a:cubicBezTo>
                    <a:pt x="1119" y="408"/>
                    <a:pt x="1108" y="420"/>
                    <a:pt x="1108" y="432"/>
                  </a:cubicBezTo>
                  <a:cubicBezTo>
                    <a:pt x="1038" y="640"/>
                    <a:pt x="913" y="826"/>
                    <a:pt x="666" y="826"/>
                  </a:cubicBezTo>
                  <a:cubicBezTo>
                    <a:pt x="659" y="826"/>
                    <a:pt x="651" y="825"/>
                    <a:pt x="643" y="825"/>
                  </a:cubicBezTo>
                  <a:cubicBezTo>
                    <a:pt x="639" y="825"/>
                    <a:pt x="634" y="825"/>
                    <a:pt x="629" y="825"/>
                  </a:cubicBezTo>
                  <a:cubicBezTo>
                    <a:pt x="342" y="825"/>
                    <a:pt x="218" y="465"/>
                    <a:pt x="441" y="277"/>
                  </a:cubicBezTo>
                  <a:cubicBezTo>
                    <a:pt x="502" y="236"/>
                    <a:pt x="440" y="151"/>
                    <a:pt x="376" y="151"/>
                  </a:cubicBezTo>
                  <a:cubicBezTo>
                    <a:pt x="366" y="151"/>
                    <a:pt x="355" y="153"/>
                    <a:pt x="346" y="158"/>
                  </a:cubicBezTo>
                  <a:cubicBezTo>
                    <a:pt x="0" y="373"/>
                    <a:pt x="96" y="896"/>
                    <a:pt x="465" y="1016"/>
                  </a:cubicBezTo>
                  <a:cubicBezTo>
                    <a:pt x="532" y="1039"/>
                    <a:pt x="601" y="1050"/>
                    <a:pt x="669" y="1050"/>
                  </a:cubicBezTo>
                  <a:cubicBezTo>
                    <a:pt x="877" y="1050"/>
                    <a:pt x="1077" y="945"/>
                    <a:pt x="1203" y="766"/>
                  </a:cubicBezTo>
                  <a:cubicBezTo>
                    <a:pt x="1338" y="1007"/>
                    <a:pt x="1590" y="1146"/>
                    <a:pt x="1852" y="1146"/>
                  </a:cubicBezTo>
                  <a:cubicBezTo>
                    <a:pt x="1913" y="1146"/>
                    <a:pt x="1975" y="1139"/>
                    <a:pt x="2036" y="1123"/>
                  </a:cubicBezTo>
                  <a:cubicBezTo>
                    <a:pt x="2477" y="968"/>
                    <a:pt x="2691" y="480"/>
                    <a:pt x="2501" y="63"/>
                  </a:cubicBezTo>
                  <a:cubicBezTo>
                    <a:pt x="2481" y="19"/>
                    <a:pt x="2444" y="1"/>
                    <a:pt x="24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7" name="Google Shape;6707;p51"/>
            <p:cNvSpPr/>
            <p:nvPr/>
          </p:nvSpPr>
          <p:spPr>
            <a:xfrm>
              <a:off x="-1667121" y="3738294"/>
              <a:ext cx="35106" cy="27435"/>
            </a:xfrm>
            <a:custGeom>
              <a:avLst/>
              <a:gdLst/>
              <a:ahLst/>
              <a:cxnLst/>
              <a:rect l="l" t="t" r="r" b="b"/>
              <a:pathLst>
                <a:path w="1167" h="912" extrusionOk="0">
                  <a:moveTo>
                    <a:pt x="758" y="268"/>
                  </a:moveTo>
                  <a:cubicBezTo>
                    <a:pt x="795" y="268"/>
                    <a:pt x="828" y="280"/>
                    <a:pt x="846" y="316"/>
                  </a:cubicBezTo>
                  <a:cubicBezTo>
                    <a:pt x="869" y="375"/>
                    <a:pt x="869" y="447"/>
                    <a:pt x="834" y="506"/>
                  </a:cubicBezTo>
                  <a:cubicBezTo>
                    <a:pt x="822" y="518"/>
                    <a:pt x="810" y="542"/>
                    <a:pt x="798" y="554"/>
                  </a:cubicBezTo>
                  <a:cubicBezTo>
                    <a:pt x="822" y="435"/>
                    <a:pt x="750" y="328"/>
                    <a:pt x="643" y="292"/>
                  </a:cubicBezTo>
                  <a:cubicBezTo>
                    <a:pt x="679" y="280"/>
                    <a:pt x="720" y="268"/>
                    <a:pt x="758" y="268"/>
                  </a:cubicBezTo>
                  <a:close/>
                  <a:moveTo>
                    <a:pt x="749" y="0"/>
                  </a:moveTo>
                  <a:cubicBezTo>
                    <a:pt x="593" y="0"/>
                    <a:pt x="423" y="72"/>
                    <a:pt x="310" y="185"/>
                  </a:cubicBezTo>
                  <a:cubicBezTo>
                    <a:pt x="286" y="209"/>
                    <a:pt x="262" y="244"/>
                    <a:pt x="226" y="268"/>
                  </a:cubicBezTo>
                  <a:lnTo>
                    <a:pt x="238" y="268"/>
                  </a:lnTo>
                  <a:cubicBezTo>
                    <a:pt x="131" y="399"/>
                    <a:pt x="0" y="780"/>
                    <a:pt x="226" y="864"/>
                  </a:cubicBezTo>
                  <a:cubicBezTo>
                    <a:pt x="317" y="895"/>
                    <a:pt x="411" y="911"/>
                    <a:pt x="505" y="911"/>
                  </a:cubicBezTo>
                  <a:cubicBezTo>
                    <a:pt x="657" y="911"/>
                    <a:pt x="808" y="869"/>
                    <a:pt x="941" y="780"/>
                  </a:cubicBezTo>
                  <a:cubicBezTo>
                    <a:pt x="1107" y="649"/>
                    <a:pt x="1167" y="447"/>
                    <a:pt x="1107" y="244"/>
                  </a:cubicBezTo>
                  <a:cubicBezTo>
                    <a:pt x="1048" y="72"/>
                    <a:pt x="905" y="0"/>
                    <a:pt x="74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8" name="Google Shape;6708;p51"/>
            <p:cNvSpPr/>
            <p:nvPr/>
          </p:nvSpPr>
          <p:spPr>
            <a:xfrm>
              <a:off x="-1658548" y="3688687"/>
              <a:ext cx="62000" cy="35377"/>
            </a:xfrm>
            <a:custGeom>
              <a:avLst/>
              <a:gdLst/>
              <a:ahLst/>
              <a:cxnLst/>
              <a:rect l="l" t="t" r="r" b="b"/>
              <a:pathLst>
                <a:path w="2061" h="1176" extrusionOk="0">
                  <a:moveTo>
                    <a:pt x="1013" y="0"/>
                  </a:moveTo>
                  <a:cubicBezTo>
                    <a:pt x="453" y="12"/>
                    <a:pt x="1" y="488"/>
                    <a:pt x="25" y="1060"/>
                  </a:cubicBezTo>
                  <a:cubicBezTo>
                    <a:pt x="25" y="1106"/>
                    <a:pt x="68" y="1134"/>
                    <a:pt x="109" y="1134"/>
                  </a:cubicBezTo>
                  <a:cubicBezTo>
                    <a:pt x="142" y="1134"/>
                    <a:pt x="174" y="1115"/>
                    <a:pt x="180" y="1072"/>
                  </a:cubicBezTo>
                  <a:cubicBezTo>
                    <a:pt x="239" y="667"/>
                    <a:pt x="572" y="262"/>
                    <a:pt x="1013" y="262"/>
                  </a:cubicBezTo>
                  <a:cubicBezTo>
                    <a:pt x="1477" y="262"/>
                    <a:pt x="1751" y="667"/>
                    <a:pt x="1811" y="1084"/>
                  </a:cubicBezTo>
                  <a:cubicBezTo>
                    <a:pt x="1821" y="1148"/>
                    <a:pt x="1872" y="1176"/>
                    <a:pt x="1925" y="1176"/>
                  </a:cubicBezTo>
                  <a:cubicBezTo>
                    <a:pt x="1991" y="1176"/>
                    <a:pt x="2061" y="1132"/>
                    <a:pt x="2061" y="1060"/>
                  </a:cubicBezTo>
                  <a:cubicBezTo>
                    <a:pt x="2049" y="477"/>
                    <a:pt x="1596" y="12"/>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9" name="Google Shape;6709;p51"/>
            <p:cNvSpPr/>
            <p:nvPr/>
          </p:nvSpPr>
          <p:spPr>
            <a:xfrm>
              <a:off x="-1691128" y="3776078"/>
              <a:ext cx="341707" cy="14440"/>
            </a:xfrm>
            <a:custGeom>
              <a:avLst/>
              <a:gdLst/>
              <a:ahLst/>
              <a:cxnLst/>
              <a:rect l="l" t="t" r="r" b="b"/>
              <a:pathLst>
                <a:path w="11359" h="480" extrusionOk="0">
                  <a:moveTo>
                    <a:pt x="11073" y="0"/>
                  </a:moveTo>
                  <a:cubicBezTo>
                    <a:pt x="9275" y="96"/>
                    <a:pt x="7478" y="155"/>
                    <a:pt x="5656" y="167"/>
                  </a:cubicBezTo>
                  <a:cubicBezTo>
                    <a:pt x="5471" y="170"/>
                    <a:pt x="5285" y="171"/>
                    <a:pt x="5100" y="171"/>
                  </a:cubicBezTo>
                  <a:cubicBezTo>
                    <a:pt x="3728" y="171"/>
                    <a:pt x="2357" y="112"/>
                    <a:pt x="992" y="112"/>
                  </a:cubicBezTo>
                  <a:cubicBezTo>
                    <a:pt x="729" y="112"/>
                    <a:pt x="466" y="114"/>
                    <a:pt x="203" y="119"/>
                  </a:cubicBezTo>
                  <a:lnTo>
                    <a:pt x="143" y="119"/>
                  </a:lnTo>
                  <a:cubicBezTo>
                    <a:pt x="0" y="143"/>
                    <a:pt x="12" y="334"/>
                    <a:pt x="143" y="346"/>
                  </a:cubicBezTo>
                  <a:cubicBezTo>
                    <a:pt x="1256" y="455"/>
                    <a:pt x="2386" y="479"/>
                    <a:pt x="3512" y="479"/>
                  </a:cubicBezTo>
                  <a:cubicBezTo>
                    <a:pt x="4230" y="479"/>
                    <a:pt x="4946" y="469"/>
                    <a:pt x="5656" y="465"/>
                  </a:cubicBezTo>
                  <a:cubicBezTo>
                    <a:pt x="7489" y="441"/>
                    <a:pt x="9323" y="381"/>
                    <a:pt x="11157" y="286"/>
                  </a:cubicBezTo>
                  <a:cubicBezTo>
                    <a:pt x="11299" y="274"/>
                    <a:pt x="11359" y="96"/>
                    <a:pt x="11240" y="12"/>
                  </a:cubicBezTo>
                  <a:lnTo>
                    <a:pt x="11073" y="0"/>
                  </a:lnTo>
                  <a:close/>
                </a:path>
              </a:pathLst>
            </a:custGeom>
            <a:solidFill>
              <a:srgbClr val="2222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0" name="Google Shape;6710;p51"/>
            <p:cNvSpPr/>
            <p:nvPr/>
          </p:nvSpPr>
          <p:spPr>
            <a:xfrm>
              <a:off x="-1693263" y="3432230"/>
              <a:ext cx="338127" cy="347453"/>
            </a:xfrm>
            <a:custGeom>
              <a:avLst/>
              <a:gdLst/>
              <a:ahLst/>
              <a:cxnLst/>
              <a:rect l="l" t="t" r="r" b="b"/>
              <a:pathLst>
                <a:path w="11240" h="11550" extrusionOk="0">
                  <a:moveTo>
                    <a:pt x="6466" y="10"/>
                  </a:moveTo>
                  <a:cubicBezTo>
                    <a:pt x="6243" y="10"/>
                    <a:pt x="6021" y="11"/>
                    <a:pt x="5798" y="12"/>
                  </a:cubicBezTo>
                  <a:cubicBezTo>
                    <a:pt x="4048" y="24"/>
                    <a:pt x="2262" y="0"/>
                    <a:pt x="512" y="203"/>
                  </a:cubicBezTo>
                  <a:cubicBezTo>
                    <a:pt x="464" y="203"/>
                    <a:pt x="429" y="239"/>
                    <a:pt x="417" y="274"/>
                  </a:cubicBezTo>
                  <a:cubicBezTo>
                    <a:pt x="345" y="286"/>
                    <a:pt x="286" y="346"/>
                    <a:pt x="286" y="417"/>
                  </a:cubicBezTo>
                  <a:cubicBezTo>
                    <a:pt x="250" y="2310"/>
                    <a:pt x="226" y="4215"/>
                    <a:pt x="191" y="6108"/>
                  </a:cubicBezTo>
                  <a:cubicBezTo>
                    <a:pt x="179" y="7025"/>
                    <a:pt x="167" y="7954"/>
                    <a:pt x="155" y="8882"/>
                  </a:cubicBezTo>
                  <a:cubicBezTo>
                    <a:pt x="131" y="9728"/>
                    <a:pt x="0" y="10680"/>
                    <a:pt x="191" y="11514"/>
                  </a:cubicBezTo>
                  <a:cubicBezTo>
                    <a:pt x="191" y="11526"/>
                    <a:pt x="202" y="11538"/>
                    <a:pt x="214" y="11549"/>
                  </a:cubicBezTo>
                  <a:lnTo>
                    <a:pt x="274" y="11549"/>
                  </a:lnTo>
                  <a:cubicBezTo>
                    <a:pt x="274" y="11538"/>
                    <a:pt x="286" y="11526"/>
                    <a:pt x="286" y="11514"/>
                  </a:cubicBezTo>
                  <a:cubicBezTo>
                    <a:pt x="500" y="10692"/>
                    <a:pt x="405" y="9740"/>
                    <a:pt x="417" y="8882"/>
                  </a:cubicBezTo>
                  <a:cubicBezTo>
                    <a:pt x="441" y="7954"/>
                    <a:pt x="452" y="7025"/>
                    <a:pt x="476" y="6108"/>
                  </a:cubicBezTo>
                  <a:cubicBezTo>
                    <a:pt x="512" y="4215"/>
                    <a:pt x="548" y="2322"/>
                    <a:pt x="583" y="429"/>
                  </a:cubicBezTo>
                  <a:cubicBezTo>
                    <a:pt x="658" y="430"/>
                    <a:pt x="734" y="430"/>
                    <a:pt x="809" y="430"/>
                  </a:cubicBezTo>
                  <a:cubicBezTo>
                    <a:pt x="2462" y="430"/>
                    <a:pt x="4136" y="310"/>
                    <a:pt x="5798" y="310"/>
                  </a:cubicBezTo>
                  <a:cubicBezTo>
                    <a:pt x="7560" y="310"/>
                    <a:pt x="9323" y="334"/>
                    <a:pt x="11085" y="393"/>
                  </a:cubicBezTo>
                  <a:lnTo>
                    <a:pt x="11216" y="286"/>
                  </a:lnTo>
                  <a:cubicBezTo>
                    <a:pt x="11240" y="191"/>
                    <a:pt x="11168" y="108"/>
                    <a:pt x="11085" y="108"/>
                  </a:cubicBezTo>
                  <a:cubicBezTo>
                    <a:pt x="9546" y="45"/>
                    <a:pt x="7999" y="10"/>
                    <a:pt x="6466" y="10"/>
                  </a:cubicBezTo>
                  <a:close/>
                </a:path>
              </a:pathLst>
            </a:custGeom>
            <a:solidFill>
              <a:srgbClr val="2222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1" name="Google Shape;6711;p51"/>
            <p:cNvSpPr/>
            <p:nvPr/>
          </p:nvSpPr>
          <p:spPr>
            <a:xfrm>
              <a:off x="-1721572" y="3401635"/>
              <a:ext cx="401902" cy="513689"/>
            </a:xfrm>
            <a:custGeom>
              <a:avLst/>
              <a:gdLst/>
              <a:ahLst/>
              <a:cxnLst/>
              <a:rect l="l" t="t" r="r" b="b"/>
              <a:pathLst>
                <a:path w="13360" h="17076" extrusionOk="0">
                  <a:moveTo>
                    <a:pt x="584" y="267"/>
                  </a:moveTo>
                  <a:cubicBezTo>
                    <a:pt x="990" y="321"/>
                    <a:pt x="1408" y="336"/>
                    <a:pt x="1828" y="336"/>
                  </a:cubicBezTo>
                  <a:cubicBezTo>
                    <a:pt x="2333" y="336"/>
                    <a:pt x="2841" y="315"/>
                    <a:pt x="3334" y="315"/>
                  </a:cubicBezTo>
                  <a:cubicBezTo>
                    <a:pt x="4406" y="315"/>
                    <a:pt x="5477" y="315"/>
                    <a:pt x="6549" y="327"/>
                  </a:cubicBezTo>
                  <a:cubicBezTo>
                    <a:pt x="8704" y="351"/>
                    <a:pt x="10847" y="386"/>
                    <a:pt x="12990" y="446"/>
                  </a:cubicBezTo>
                  <a:cubicBezTo>
                    <a:pt x="13014" y="446"/>
                    <a:pt x="13038" y="434"/>
                    <a:pt x="13062" y="422"/>
                  </a:cubicBezTo>
                  <a:lnTo>
                    <a:pt x="13062" y="422"/>
                  </a:lnTo>
                  <a:cubicBezTo>
                    <a:pt x="12931" y="3101"/>
                    <a:pt x="12966" y="5780"/>
                    <a:pt x="12931" y="8471"/>
                  </a:cubicBezTo>
                  <a:cubicBezTo>
                    <a:pt x="12907" y="11173"/>
                    <a:pt x="12847" y="13864"/>
                    <a:pt x="12847" y="16555"/>
                  </a:cubicBezTo>
                  <a:cubicBezTo>
                    <a:pt x="10835" y="16638"/>
                    <a:pt x="8823" y="16686"/>
                    <a:pt x="6811" y="16710"/>
                  </a:cubicBezTo>
                  <a:cubicBezTo>
                    <a:pt x="6565" y="16713"/>
                    <a:pt x="6319" y="16714"/>
                    <a:pt x="6074" y="16714"/>
                  </a:cubicBezTo>
                  <a:cubicBezTo>
                    <a:pt x="4712" y="16714"/>
                    <a:pt x="3350" y="16678"/>
                    <a:pt x="1988" y="16678"/>
                  </a:cubicBezTo>
                  <a:cubicBezTo>
                    <a:pt x="1464" y="16678"/>
                    <a:pt x="941" y="16683"/>
                    <a:pt x="417" y="16698"/>
                  </a:cubicBezTo>
                  <a:lnTo>
                    <a:pt x="405" y="16698"/>
                  </a:lnTo>
                  <a:cubicBezTo>
                    <a:pt x="346" y="14698"/>
                    <a:pt x="310" y="12709"/>
                    <a:pt x="310" y="10709"/>
                  </a:cubicBezTo>
                  <a:cubicBezTo>
                    <a:pt x="310" y="9947"/>
                    <a:pt x="310" y="9197"/>
                    <a:pt x="322" y="8435"/>
                  </a:cubicBezTo>
                  <a:cubicBezTo>
                    <a:pt x="358" y="5708"/>
                    <a:pt x="560" y="2982"/>
                    <a:pt x="584" y="267"/>
                  </a:cubicBezTo>
                  <a:close/>
                  <a:moveTo>
                    <a:pt x="1992" y="1"/>
                  </a:moveTo>
                  <a:cubicBezTo>
                    <a:pt x="1503" y="1"/>
                    <a:pt x="1013" y="20"/>
                    <a:pt x="536" y="101"/>
                  </a:cubicBezTo>
                  <a:cubicBezTo>
                    <a:pt x="515" y="90"/>
                    <a:pt x="493" y="84"/>
                    <a:pt x="473" y="84"/>
                  </a:cubicBezTo>
                  <a:cubicBezTo>
                    <a:pt x="448" y="84"/>
                    <a:pt x="425" y="93"/>
                    <a:pt x="405" y="113"/>
                  </a:cubicBezTo>
                  <a:lnTo>
                    <a:pt x="393" y="113"/>
                  </a:lnTo>
                  <a:cubicBezTo>
                    <a:pt x="346" y="124"/>
                    <a:pt x="334" y="184"/>
                    <a:pt x="370" y="220"/>
                  </a:cubicBezTo>
                  <a:cubicBezTo>
                    <a:pt x="72" y="2922"/>
                    <a:pt x="72" y="5708"/>
                    <a:pt x="36" y="8435"/>
                  </a:cubicBezTo>
                  <a:cubicBezTo>
                    <a:pt x="0" y="11185"/>
                    <a:pt x="24" y="13936"/>
                    <a:pt x="119" y="16698"/>
                  </a:cubicBezTo>
                  <a:cubicBezTo>
                    <a:pt x="119" y="16776"/>
                    <a:pt x="184" y="16838"/>
                    <a:pt x="259" y="16838"/>
                  </a:cubicBezTo>
                  <a:cubicBezTo>
                    <a:pt x="276" y="16838"/>
                    <a:pt x="293" y="16835"/>
                    <a:pt x="310" y="16829"/>
                  </a:cubicBezTo>
                  <a:cubicBezTo>
                    <a:pt x="322" y="16877"/>
                    <a:pt x="358" y="16912"/>
                    <a:pt x="417" y="16924"/>
                  </a:cubicBezTo>
                  <a:cubicBezTo>
                    <a:pt x="1963" y="17034"/>
                    <a:pt x="3524" y="17076"/>
                    <a:pt x="5089" y="17076"/>
                  </a:cubicBezTo>
                  <a:cubicBezTo>
                    <a:pt x="7766" y="17076"/>
                    <a:pt x="10457" y="16954"/>
                    <a:pt x="13109" y="16841"/>
                  </a:cubicBezTo>
                  <a:cubicBezTo>
                    <a:pt x="13121" y="16746"/>
                    <a:pt x="13133" y="16650"/>
                    <a:pt x="13133" y="16555"/>
                  </a:cubicBezTo>
                  <a:cubicBezTo>
                    <a:pt x="13193" y="13864"/>
                    <a:pt x="13193" y="11185"/>
                    <a:pt x="13228" y="8471"/>
                  </a:cubicBezTo>
                  <a:cubicBezTo>
                    <a:pt x="13252" y="5768"/>
                    <a:pt x="13359" y="3041"/>
                    <a:pt x="13276" y="327"/>
                  </a:cubicBezTo>
                  <a:cubicBezTo>
                    <a:pt x="13276" y="266"/>
                    <a:pt x="13232" y="225"/>
                    <a:pt x="13180" y="225"/>
                  </a:cubicBezTo>
                  <a:cubicBezTo>
                    <a:pt x="13161" y="225"/>
                    <a:pt x="13141" y="231"/>
                    <a:pt x="13121" y="244"/>
                  </a:cubicBezTo>
                  <a:cubicBezTo>
                    <a:pt x="13097" y="184"/>
                    <a:pt x="13050" y="148"/>
                    <a:pt x="12990" y="148"/>
                  </a:cubicBezTo>
                  <a:cubicBezTo>
                    <a:pt x="10847" y="89"/>
                    <a:pt x="8704" y="53"/>
                    <a:pt x="6561" y="41"/>
                  </a:cubicBezTo>
                  <a:cubicBezTo>
                    <a:pt x="5489" y="17"/>
                    <a:pt x="4418" y="17"/>
                    <a:pt x="3334" y="17"/>
                  </a:cubicBezTo>
                  <a:cubicBezTo>
                    <a:pt x="2894" y="17"/>
                    <a:pt x="2443" y="1"/>
                    <a:pt x="19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12" name="Google Shape;6712;p51"/>
          <p:cNvGrpSpPr/>
          <p:nvPr/>
        </p:nvGrpSpPr>
        <p:grpSpPr>
          <a:xfrm rot="-731910">
            <a:off x="125845" y="981128"/>
            <a:ext cx="656502" cy="1009733"/>
            <a:chOff x="-976923" y="4520001"/>
            <a:chExt cx="370015" cy="569101"/>
          </a:xfrm>
        </p:grpSpPr>
        <p:sp>
          <p:nvSpPr>
            <p:cNvPr id="6713" name="Google Shape;6713;p51"/>
            <p:cNvSpPr/>
            <p:nvPr/>
          </p:nvSpPr>
          <p:spPr>
            <a:xfrm>
              <a:off x="-928941" y="4618854"/>
              <a:ext cx="286566" cy="376843"/>
            </a:xfrm>
            <a:custGeom>
              <a:avLst/>
              <a:gdLst/>
              <a:ahLst/>
              <a:cxnLst/>
              <a:rect l="l" t="t" r="r" b="b"/>
              <a:pathLst>
                <a:path w="9526" h="12527" extrusionOk="0">
                  <a:moveTo>
                    <a:pt x="8180" y="8111"/>
                  </a:moveTo>
                  <a:cubicBezTo>
                    <a:pt x="8307" y="8111"/>
                    <a:pt x="8435" y="8153"/>
                    <a:pt x="8538" y="8240"/>
                  </a:cubicBezTo>
                  <a:cubicBezTo>
                    <a:pt x="8728" y="8442"/>
                    <a:pt x="8752" y="8752"/>
                    <a:pt x="8597" y="8978"/>
                  </a:cubicBezTo>
                  <a:cubicBezTo>
                    <a:pt x="8496" y="9131"/>
                    <a:pt x="8332" y="9212"/>
                    <a:pt x="8166" y="9212"/>
                  </a:cubicBezTo>
                  <a:cubicBezTo>
                    <a:pt x="8059" y="9212"/>
                    <a:pt x="7952" y="9179"/>
                    <a:pt x="7859" y="9109"/>
                  </a:cubicBezTo>
                  <a:cubicBezTo>
                    <a:pt x="7609" y="8966"/>
                    <a:pt x="7538" y="8633"/>
                    <a:pt x="7692" y="8383"/>
                  </a:cubicBezTo>
                  <a:cubicBezTo>
                    <a:pt x="7716" y="8359"/>
                    <a:pt x="7728" y="8335"/>
                    <a:pt x="7752" y="8311"/>
                  </a:cubicBezTo>
                  <a:cubicBezTo>
                    <a:pt x="7764" y="8311"/>
                    <a:pt x="7764" y="8299"/>
                    <a:pt x="7776" y="8287"/>
                  </a:cubicBezTo>
                  <a:cubicBezTo>
                    <a:pt x="7879" y="8171"/>
                    <a:pt x="8029" y="8111"/>
                    <a:pt x="8180" y="8111"/>
                  </a:cubicBezTo>
                  <a:close/>
                  <a:moveTo>
                    <a:pt x="1480" y="8103"/>
                  </a:moveTo>
                  <a:cubicBezTo>
                    <a:pt x="1586" y="8103"/>
                    <a:pt x="1692" y="8132"/>
                    <a:pt x="1787" y="8192"/>
                  </a:cubicBezTo>
                  <a:cubicBezTo>
                    <a:pt x="2025" y="8359"/>
                    <a:pt x="2108" y="8668"/>
                    <a:pt x="1989" y="8942"/>
                  </a:cubicBezTo>
                  <a:cubicBezTo>
                    <a:pt x="1894" y="9141"/>
                    <a:pt x="1694" y="9265"/>
                    <a:pt x="1484" y="9265"/>
                  </a:cubicBezTo>
                  <a:cubicBezTo>
                    <a:pt x="1430" y="9265"/>
                    <a:pt x="1376" y="9257"/>
                    <a:pt x="1323" y="9240"/>
                  </a:cubicBezTo>
                  <a:cubicBezTo>
                    <a:pt x="1025" y="9180"/>
                    <a:pt x="834" y="8895"/>
                    <a:pt x="882" y="8597"/>
                  </a:cubicBezTo>
                  <a:cubicBezTo>
                    <a:pt x="906" y="8502"/>
                    <a:pt x="942" y="8418"/>
                    <a:pt x="1001" y="8359"/>
                  </a:cubicBezTo>
                  <a:cubicBezTo>
                    <a:pt x="1115" y="8192"/>
                    <a:pt x="1296" y="8103"/>
                    <a:pt x="1480" y="8103"/>
                  </a:cubicBezTo>
                  <a:close/>
                  <a:moveTo>
                    <a:pt x="8736" y="9720"/>
                  </a:moveTo>
                  <a:cubicBezTo>
                    <a:pt x="8988" y="9720"/>
                    <a:pt x="9196" y="9798"/>
                    <a:pt x="9157" y="10050"/>
                  </a:cubicBezTo>
                  <a:cubicBezTo>
                    <a:pt x="9107" y="10333"/>
                    <a:pt x="8818" y="10419"/>
                    <a:pt x="8505" y="10419"/>
                  </a:cubicBezTo>
                  <a:cubicBezTo>
                    <a:pt x="8213" y="10419"/>
                    <a:pt x="7901" y="10345"/>
                    <a:pt x="7740" y="10288"/>
                  </a:cubicBezTo>
                  <a:cubicBezTo>
                    <a:pt x="7645" y="10264"/>
                    <a:pt x="7621" y="10133"/>
                    <a:pt x="7716" y="10085"/>
                  </a:cubicBezTo>
                  <a:cubicBezTo>
                    <a:pt x="7800" y="10026"/>
                    <a:pt x="7883" y="9966"/>
                    <a:pt x="7978" y="9931"/>
                  </a:cubicBezTo>
                  <a:cubicBezTo>
                    <a:pt x="7978" y="9907"/>
                    <a:pt x="7978" y="9895"/>
                    <a:pt x="8002" y="9883"/>
                  </a:cubicBezTo>
                  <a:cubicBezTo>
                    <a:pt x="8109" y="9820"/>
                    <a:pt x="8451" y="9720"/>
                    <a:pt x="8736" y="9720"/>
                  </a:cubicBezTo>
                  <a:close/>
                  <a:moveTo>
                    <a:pt x="1350" y="9836"/>
                  </a:moveTo>
                  <a:cubicBezTo>
                    <a:pt x="1490" y="9836"/>
                    <a:pt x="1624" y="9855"/>
                    <a:pt x="1739" y="9907"/>
                  </a:cubicBezTo>
                  <a:cubicBezTo>
                    <a:pt x="1942" y="9990"/>
                    <a:pt x="2061" y="10216"/>
                    <a:pt x="1906" y="10395"/>
                  </a:cubicBezTo>
                  <a:cubicBezTo>
                    <a:pt x="1796" y="10539"/>
                    <a:pt x="1579" y="10572"/>
                    <a:pt x="1364" y="10572"/>
                  </a:cubicBezTo>
                  <a:cubicBezTo>
                    <a:pt x="1208" y="10572"/>
                    <a:pt x="1052" y="10555"/>
                    <a:pt x="942" y="10550"/>
                  </a:cubicBezTo>
                  <a:cubicBezTo>
                    <a:pt x="727" y="10526"/>
                    <a:pt x="441" y="10454"/>
                    <a:pt x="465" y="10181"/>
                  </a:cubicBezTo>
                  <a:cubicBezTo>
                    <a:pt x="465" y="10133"/>
                    <a:pt x="501" y="10085"/>
                    <a:pt x="549" y="10073"/>
                  </a:cubicBezTo>
                  <a:lnTo>
                    <a:pt x="572" y="10062"/>
                  </a:lnTo>
                  <a:cubicBezTo>
                    <a:pt x="549" y="10014"/>
                    <a:pt x="572" y="9954"/>
                    <a:pt x="620" y="9942"/>
                  </a:cubicBezTo>
                  <a:cubicBezTo>
                    <a:pt x="834" y="9897"/>
                    <a:pt x="1101" y="9836"/>
                    <a:pt x="1350" y="9836"/>
                  </a:cubicBezTo>
                  <a:close/>
                  <a:moveTo>
                    <a:pt x="5009" y="9017"/>
                  </a:moveTo>
                  <a:cubicBezTo>
                    <a:pt x="5293" y="9017"/>
                    <a:pt x="5577" y="9023"/>
                    <a:pt x="5859" y="9038"/>
                  </a:cubicBezTo>
                  <a:cubicBezTo>
                    <a:pt x="5954" y="9038"/>
                    <a:pt x="6014" y="9133"/>
                    <a:pt x="5978" y="9216"/>
                  </a:cubicBezTo>
                  <a:cubicBezTo>
                    <a:pt x="6026" y="9228"/>
                    <a:pt x="6061" y="9264"/>
                    <a:pt x="6061" y="9311"/>
                  </a:cubicBezTo>
                  <a:cubicBezTo>
                    <a:pt x="6168" y="10073"/>
                    <a:pt x="5585" y="10764"/>
                    <a:pt x="4811" y="10764"/>
                  </a:cubicBezTo>
                  <a:cubicBezTo>
                    <a:pt x="3990" y="10764"/>
                    <a:pt x="3454" y="10002"/>
                    <a:pt x="3406" y="9240"/>
                  </a:cubicBezTo>
                  <a:cubicBezTo>
                    <a:pt x="3406" y="9172"/>
                    <a:pt x="3457" y="9139"/>
                    <a:pt x="3510" y="9139"/>
                  </a:cubicBezTo>
                  <a:cubicBezTo>
                    <a:pt x="3548" y="9139"/>
                    <a:pt x="3588" y="9157"/>
                    <a:pt x="3609" y="9192"/>
                  </a:cubicBezTo>
                  <a:cubicBezTo>
                    <a:pt x="3585" y="9133"/>
                    <a:pt x="3632" y="9061"/>
                    <a:pt x="3704" y="9061"/>
                  </a:cubicBezTo>
                  <a:cubicBezTo>
                    <a:pt x="4136" y="9033"/>
                    <a:pt x="4573" y="9017"/>
                    <a:pt x="5009" y="9017"/>
                  </a:cubicBezTo>
                  <a:close/>
                  <a:moveTo>
                    <a:pt x="37" y="1"/>
                  </a:moveTo>
                  <a:cubicBezTo>
                    <a:pt x="37" y="13"/>
                    <a:pt x="37" y="25"/>
                    <a:pt x="37" y="36"/>
                  </a:cubicBezTo>
                  <a:cubicBezTo>
                    <a:pt x="72" y="2108"/>
                    <a:pt x="1" y="4180"/>
                    <a:pt x="37" y="6252"/>
                  </a:cubicBezTo>
                  <a:cubicBezTo>
                    <a:pt x="72" y="8323"/>
                    <a:pt x="144" y="10395"/>
                    <a:pt x="120" y="12478"/>
                  </a:cubicBezTo>
                  <a:cubicBezTo>
                    <a:pt x="984" y="12424"/>
                    <a:pt x="1852" y="12412"/>
                    <a:pt x="2719" y="12412"/>
                  </a:cubicBezTo>
                  <a:cubicBezTo>
                    <a:pt x="3370" y="12412"/>
                    <a:pt x="4020" y="12419"/>
                    <a:pt x="4668" y="12419"/>
                  </a:cubicBezTo>
                  <a:cubicBezTo>
                    <a:pt x="5820" y="12419"/>
                    <a:pt x="6979" y="12399"/>
                    <a:pt x="8134" y="12399"/>
                  </a:cubicBezTo>
                  <a:cubicBezTo>
                    <a:pt x="8519" y="12399"/>
                    <a:pt x="8904" y="12401"/>
                    <a:pt x="9288" y="12407"/>
                  </a:cubicBezTo>
                  <a:cubicBezTo>
                    <a:pt x="9359" y="12407"/>
                    <a:pt x="9407" y="12455"/>
                    <a:pt x="9419" y="12526"/>
                  </a:cubicBezTo>
                  <a:lnTo>
                    <a:pt x="9419" y="12514"/>
                  </a:lnTo>
                  <a:cubicBezTo>
                    <a:pt x="9359" y="10419"/>
                    <a:pt x="9502" y="8323"/>
                    <a:pt x="9514" y="6228"/>
                  </a:cubicBezTo>
                  <a:cubicBezTo>
                    <a:pt x="9526" y="4168"/>
                    <a:pt x="9455" y="2096"/>
                    <a:pt x="9455" y="36"/>
                  </a:cubicBezTo>
                  <a:cubicBezTo>
                    <a:pt x="7800" y="163"/>
                    <a:pt x="6119" y="256"/>
                    <a:pt x="4439" y="256"/>
                  </a:cubicBezTo>
                  <a:cubicBezTo>
                    <a:pt x="2964" y="256"/>
                    <a:pt x="1490" y="184"/>
                    <a:pt x="37" y="1"/>
                  </a:cubicBezTo>
                  <a:close/>
                </a:path>
              </a:pathLst>
            </a:custGeom>
            <a:solidFill>
              <a:srgbClr val="E0EE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4" name="Google Shape;6714;p51"/>
            <p:cNvSpPr/>
            <p:nvPr/>
          </p:nvSpPr>
          <p:spPr>
            <a:xfrm>
              <a:off x="-810383" y="5024673"/>
              <a:ext cx="46658" cy="37784"/>
            </a:xfrm>
            <a:custGeom>
              <a:avLst/>
              <a:gdLst/>
              <a:ahLst/>
              <a:cxnLst/>
              <a:rect l="l" t="t" r="r" b="b"/>
              <a:pathLst>
                <a:path w="1551" h="1256" extrusionOk="0">
                  <a:moveTo>
                    <a:pt x="763" y="1"/>
                  </a:moveTo>
                  <a:cubicBezTo>
                    <a:pt x="525" y="12"/>
                    <a:pt x="299" y="131"/>
                    <a:pt x="180" y="334"/>
                  </a:cubicBezTo>
                  <a:cubicBezTo>
                    <a:pt x="1" y="620"/>
                    <a:pt x="168" y="1001"/>
                    <a:pt x="441" y="1167"/>
                  </a:cubicBezTo>
                  <a:cubicBezTo>
                    <a:pt x="539" y="1228"/>
                    <a:pt x="644" y="1256"/>
                    <a:pt x="750" y="1256"/>
                  </a:cubicBezTo>
                  <a:cubicBezTo>
                    <a:pt x="993" y="1256"/>
                    <a:pt x="1234" y="1109"/>
                    <a:pt x="1358" y="893"/>
                  </a:cubicBezTo>
                  <a:cubicBezTo>
                    <a:pt x="1551" y="573"/>
                    <a:pt x="1436" y="51"/>
                    <a:pt x="1040" y="51"/>
                  </a:cubicBezTo>
                  <a:cubicBezTo>
                    <a:pt x="995" y="51"/>
                    <a:pt x="946" y="57"/>
                    <a:pt x="894" y="72"/>
                  </a:cubicBezTo>
                  <a:cubicBezTo>
                    <a:pt x="884" y="74"/>
                    <a:pt x="874" y="75"/>
                    <a:pt x="864" y="75"/>
                  </a:cubicBezTo>
                  <a:cubicBezTo>
                    <a:pt x="816" y="75"/>
                    <a:pt x="773" y="50"/>
                    <a:pt x="7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5" name="Google Shape;6715;p51"/>
            <p:cNvSpPr/>
            <p:nvPr/>
          </p:nvSpPr>
          <p:spPr>
            <a:xfrm>
              <a:off x="-967959" y="4529327"/>
              <a:ext cx="353530" cy="552495"/>
            </a:xfrm>
            <a:custGeom>
              <a:avLst/>
              <a:gdLst/>
              <a:ahLst/>
              <a:cxnLst/>
              <a:rect l="l" t="t" r="r" b="b"/>
              <a:pathLst>
                <a:path w="11752" h="18366" extrusionOk="0">
                  <a:moveTo>
                    <a:pt x="4476" y="1225"/>
                  </a:moveTo>
                  <a:cubicBezTo>
                    <a:pt x="4831" y="1225"/>
                    <a:pt x="5210" y="1286"/>
                    <a:pt x="5465" y="1286"/>
                  </a:cubicBezTo>
                  <a:cubicBezTo>
                    <a:pt x="5874" y="1281"/>
                    <a:pt x="6284" y="1278"/>
                    <a:pt x="6693" y="1278"/>
                  </a:cubicBezTo>
                  <a:cubicBezTo>
                    <a:pt x="7272" y="1278"/>
                    <a:pt x="7851" y="1284"/>
                    <a:pt x="8430" y="1298"/>
                  </a:cubicBezTo>
                  <a:cubicBezTo>
                    <a:pt x="8561" y="1346"/>
                    <a:pt x="8561" y="1536"/>
                    <a:pt x="8430" y="1584"/>
                  </a:cubicBezTo>
                  <a:lnTo>
                    <a:pt x="8430" y="1572"/>
                  </a:lnTo>
                  <a:cubicBezTo>
                    <a:pt x="8164" y="1576"/>
                    <a:pt x="7899" y="1577"/>
                    <a:pt x="7636" y="1577"/>
                  </a:cubicBezTo>
                  <a:cubicBezTo>
                    <a:pt x="7108" y="1577"/>
                    <a:pt x="6584" y="1572"/>
                    <a:pt x="6060" y="1572"/>
                  </a:cubicBezTo>
                  <a:cubicBezTo>
                    <a:pt x="5931" y="1572"/>
                    <a:pt x="5184" y="1528"/>
                    <a:pt x="4605" y="1528"/>
                  </a:cubicBezTo>
                  <a:cubicBezTo>
                    <a:pt x="4229" y="1528"/>
                    <a:pt x="3924" y="1547"/>
                    <a:pt x="3905" y="1608"/>
                  </a:cubicBezTo>
                  <a:cubicBezTo>
                    <a:pt x="3894" y="1649"/>
                    <a:pt x="3855" y="1670"/>
                    <a:pt x="3816" y="1670"/>
                  </a:cubicBezTo>
                  <a:cubicBezTo>
                    <a:pt x="3777" y="1670"/>
                    <a:pt x="3739" y="1649"/>
                    <a:pt x="3727" y="1608"/>
                  </a:cubicBezTo>
                  <a:lnTo>
                    <a:pt x="3703" y="1536"/>
                  </a:lnTo>
                  <a:cubicBezTo>
                    <a:pt x="3691" y="1488"/>
                    <a:pt x="3703" y="1453"/>
                    <a:pt x="3739" y="1417"/>
                  </a:cubicBezTo>
                  <a:cubicBezTo>
                    <a:pt x="3911" y="1266"/>
                    <a:pt x="4185" y="1225"/>
                    <a:pt x="4476" y="1225"/>
                  </a:cubicBezTo>
                  <a:close/>
                  <a:moveTo>
                    <a:pt x="10898" y="2714"/>
                  </a:moveTo>
                  <a:cubicBezTo>
                    <a:pt x="10975" y="2714"/>
                    <a:pt x="11036" y="2792"/>
                    <a:pt x="11013" y="2882"/>
                  </a:cubicBezTo>
                  <a:cubicBezTo>
                    <a:pt x="11013" y="2893"/>
                    <a:pt x="11013" y="2905"/>
                    <a:pt x="11025" y="2905"/>
                  </a:cubicBezTo>
                  <a:cubicBezTo>
                    <a:pt x="11121" y="5001"/>
                    <a:pt x="11085" y="7108"/>
                    <a:pt x="11061" y="9204"/>
                  </a:cubicBezTo>
                  <a:cubicBezTo>
                    <a:pt x="11049" y="11287"/>
                    <a:pt x="11085" y="13407"/>
                    <a:pt x="10871" y="15490"/>
                  </a:cubicBezTo>
                  <a:cubicBezTo>
                    <a:pt x="10864" y="15530"/>
                    <a:pt x="10828" y="15555"/>
                    <a:pt x="10793" y="15555"/>
                  </a:cubicBezTo>
                  <a:cubicBezTo>
                    <a:pt x="10765" y="15555"/>
                    <a:pt x="10738" y="15539"/>
                    <a:pt x="10728" y="15502"/>
                  </a:cubicBezTo>
                  <a:lnTo>
                    <a:pt x="10716" y="15502"/>
                  </a:lnTo>
                  <a:cubicBezTo>
                    <a:pt x="10728" y="15585"/>
                    <a:pt x="10656" y="15657"/>
                    <a:pt x="10585" y="15657"/>
                  </a:cubicBezTo>
                  <a:cubicBezTo>
                    <a:pt x="10039" y="15670"/>
                    <a:pt x="9493" y="15673"/>
                    <a:pt x="8945" y="15673"/>
                  </a:cubicBezTo>
                  <a:cubicBezTo>
                    <a:pt x="8190" y="15673"/>
                    <a:pt x="7434" y="15666"/>
                    <a:pt x="6680" y="15666"/>
                  </a:cubicBezTo>
                  <a:cubicBezTo>
                    <a:pt x="6442" y="15666"/>
                    <a:pt x="6203" y="15667"/>
                    <a:pt x="5965" y="15669"/>
                  </a:cubicBezTo>
                  <a:cubicBezTo>
                    <a:pt x="5119" y="15669"/>
                    <a:pt x="4261" y="15687"/>
                    <a:pt x="3404" y="15687"/>
                  </a:cubicBezTo>
                  <a:cubicBezTo>
                    <a:pt x="2719" y="15687"/>
                    <a:pt x="2035" y="15675"/>
                    <a:pt x="1357" y="15633"/>
                  </a:cubicBezTo>
                  <a:cubicBezTo>
                    <a:pt x="1310" y="15633"/>
                    <a:pt x="1286" y="15597"/>
                    <a:pt x="1274" y="15550"/>
                  </a:cubicBezTo>
                  <a:cubicBezTo>
                    <a:pt x="1238" y="15538"/>
                    <a:pt x="1203" y="15502"/>
                    <a:pt x="1203" y="15454"/>
                  </a:cubicBezTo>
                  <a:cubicBezTo>
                    <a:pt x="1131" y="13383"/>
                    <a:pt x="1096" y="11287"/>
                    <a:pt x="1048" y="9228"/>
                  </a:cubicBezTo>
                  <a:cubicBezTo>
                    <a:pt x="1012" y="7168"/>
                    <a:pt x="917" y="5072"/>
                    <a:pt x="1072" y="3012"/>
                  </a:cubicBezTo>
                  <a:cubicBezTo>
                    <a:pt x="1084" y="2941"/>
                    <a:pt x="1131" y="2893"/>
                    <a:pt x="1191" y="2882"/>
                  </a:cubicBezTo>
                  <a:cubicBezTo>
                    <a:pt x="1191" y="2839"/>
                    <a:pt x="1219" y="2796"/>
                    <a:pt x="1268" y="2796"/>
                  </a:cubicBezTo>
                  <a:cubicBezTo>
                    <a:pt x="1274" y="2796"/>
                    <a:pt x="1280" y="2797"/>
                    <a:pt x="1286" y="2798"/>
                  </a:cubicBezTo>
                  <a:cubicBezTo>
                    <a:pt x="2948" y="2829"/>
                    <a:pt x="4603" y="2873"/>
                    <a:pt x="6260" y="2873"/>
                  </a:cubicBezTo>
                  <a:cubicBezTo>
                    <a:pt x="7797" y="2873"/>
                    <a:pt x="9335" y="2835"/>
                    <a:pt x="10882" y="2715"/>
                  </a:cubicBezTo>
                  <a:cubicBezTo>
                    <a:pt x="10888" y="2714"/>
                    <a:pt x="10893" y="2714"/>
                    <a:pt x="10898" y="2714"/>
                  </a:cubicBezTo>
                  <a:close/>
                  <a:moveTo>
                    <a:pt x="6324" y="16269"/>
                  </a:moveTo>
                  <a:cubicBezTo>
                    <a:pt x="6722" y="16269"/>
                    <a:pt x="7001" y="16697"/>
                    <a:pt x="6942" y="17133"/>
                  </a:cubicBezTo>
                  <a:cubicBezTo>
                    <a:pt x="6879" y="17582"/>
                    <a:pt x="6450" y="17967"/>
                    <a:pt x="5993" y="17967"/>
                  </a:cubicBezTo>
                  <a:cubicBezTo>
                    <a:pt x="5928" y="17967"/>
                    <a:pt x="5863" y="17959"/>
                    <a:pt x="5799" y="17943"/>
                  </a:cubicBezTo>
                  <a:cubicBezTo>
                    <a:pt x="5322" y="17836"/>
                    <a:pt x="4977" y="17264"/>
                    <a:pt x="5156" y="16800"/>
                  </a:cubicBezTo>
                  <a:cubicBezTo>
                    <a:pt x="5275" y="16492"/>
                    <a:pt x="5568" y="16300"/>
                    <a:pt x="5883" y="16300"/>
                  </a:cubicBezTo>
                  <a:cubicBezTo>
                    <a:pt x="5945" y="16300"/>
                    <a:pt x="6009" y="16308"/>
                    <a:pt x="6072" y="16324"/>
                  </a:cubicBezTo>
                  <a:cubicBezTo>
                    <a:pt x="6160" y="16286"/>
                    <a:pt x="6244" y="16269"/>
                    <a:pt x="6324" y="16269"/>
                  </a:cubicBezTo>
                  <a:close/>
                  <a:moveTo>
                    <a:pt x="7180" y="24"/>
                  </a:moveTo>
                  <a:cubicBezTo>
                    <a:pt x="6132" y="24"/>
                    <a:pt x="5072" y="48"/>
                    <a:pt x="4024" y="107"/>
                  </a:cubicBezTo>
                  <a:cubicBezTo>
                    <a:pt x="3167" y="167"/>
                    <a:pt x="0" y="0"/>
                    <a:pt x="726" y="1596"/>
                  </a:cubicBezTo>
                  <a:cubicBezTo>
                    <a:pt x="752" y="1638"/>
                    <a:pt x="717" y="1680"/>
                    <a:pt x="678" y="1680"/>
                  </a:cubicBezTo>
                  <a:cubicBezTo>
                    <a:pt x="662" y="1680"/>
                    <a:pt x="645" y="1673"/>
                    <a:pt x="631" y="1655"/>
                  </a:cubicBezTo>
                  <a:lnTo>
                    <a:pt x="631" y="1655"/>
                  </a:lnTo>
                  <a:cubicBezTo>
                    <a:pt x="715" y="2905"/>
                    <a:pt x="655" y="4179"/>
                    <a:pt x="643" y="5418"/>
                  </a:cubicBezTo>
                  <a:cubicBezTo>
                    <a:pt x="631" y="6751"/>
                    <a:pt x="619" y="8085"/>
                    <a:pt x="607" y="9418"/>
                  </a:cubicBezTo>
                  <a:cubicBezTo>
                    <a:pt x="584" y="12145"/>
                    <a:pt x="572" y="14859"/>
                    <a:pt x="548" y="17574"/>
                  </a:cubicBezTo>
                  <a:cubicBezTo>
                    <a:pt x="548" y="17598"/>
                    <a:pt x="536" y="17610"/>
                    <a:pt x="536" y="17633"/>
                  </a:cubicBezTo>
                  <a:cubicBezTo>
                    <a:pt x="613" y="18239"/>
                    <a:pt x="1469" y="18365"/>
                    <a:pt x="2296" y="18365"/>
                  </a:cubicBezTo>
                  <a:cubicBezTo>
                    <a:pt x="2868" y="18365"/>
                    <a:pt x="3426" y="18305"/>
                    <a:pt x="3703" y="18300"/>
                  </a:cubicBezTo>
                  <a:cubicBezTo>
                    <a:pt x="4513" y="18288"/>
                    <a:pt x="5334" y="18276"/>
                    <a:pt x="6156" y="18241"/>
                  </a:cubicBezTo>
                  <a:cubicBezTo>
                    <a:pt x="7846" y="18181"/>
                    <a:pt x="9549" y="18098"/>
                    <a:pt x="11240" y="17991"/>
                  </a:cubicBezTo>
                  <a:cubicBezTo>
                    <a:pt x="11323" y="17788"/>
                    <a:pt x="11394" y="17574"/>
                    <a:pt x="11454" y="17359"/>
                  </a:cubicBezTo>
                  <a:cubicBezTo>
                    <a:pt x="11418" y="17336"/>
                    <a:pt x="11406" y="17300"/>
                    <a:pt x="11406" y="17276"/>
                  </a:cubicBezTo>
                  <a:cubicBezTo>
                    <a:pt x="11299" y="16145"/>
                    <a:pt x="11430" y="14966"/>
                    <a:pt x="11490" y="13847"/>
                  </a:cubicBezTo>
                  <a:cubicBezTo>
                    <a:pt x="11537" y="12728"/>
                    <a:pt x="11585" y="11621"/>
                    <a:pt x="11609" y="10501"/>
                  </a:cubicBezTo>
                  <a:cubicBezTo>
                    <a:pt x="11644" y="8263"/>
                    <a:pt x="11668" y="6013"/>
                    <a:pt x="11609" y="3786"/>
                  </a:cubicBezTo>
                  <a:cubicBezTo>
                    <a:pt x="11585" y="2739"/>
                    <a:pt x="11752" y="679"/>
                    <a:pt x="10621" y="203"/>
                  </a:cubicBezTo>
                  <a:cubicBezTo>
                    <a:pt x="10341" y="87"/>
                    <a:pt x="9987" y="64"/>
                    <a:pt x="9639" y="64"/>
                  </a:cubicBezTo>
                  <a:cubicBezTo>
                    <a:pt x="9424" y="64"/>
                    <a:pt x="9212" y="73"/>
                    <a:pt x="9022" y="73"/>
                  </a:cubicBezTo>
                  <a:cubicBezTo>
                    <a:pt x="8982" y="73"/>
                    <a:pt x="8944" y="73"/>
                    <a:pt x="8906" y="72"/>
                  </a:cubicBezTo>
                  <a:cubicBezTo>
                    <a:pt x="8323" y="48"/>
                    <a:pt x="7751" y="24"/>
                    <a:pt x="7180" y="2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6" name="Google Shape;6716;p51"/>
            <p:cNvSpPr/>
            <p:nvPr/>
          </p:nvSpPr>
          <p:spPr>
            <a:xfrm>
              <a:off x="-699707" y="4911230"/>
              <a:ext cx="47230" cy="21088"/>
            </a:xfrm>
            <a:custGeom>
              <a:avLst/>
              <a:gdLst/>
              <a:ahLst/>
              <a:cxnLst/>
              <a:rect l="l" t="t" r="r" b="b"/>
              <a:pathLst>
                <a:path w="1570" h="701" extrusionOk="0">
                  <a:moveTo>
                    <a:pt x="1114" y="1"/>
                  </a:moveTo>
                  <a:cubicBezTo>
                    <a:pt x="831" y="1"/>
                    <a:pt x="489" y="101"/>
                    <a:pt x="382" y="164"/>
                  </a:cubicBezTo>
                  <a:cubicBezTo>
                    <a:pt x="358" y="176"/>
                    <a:pt x="358" y="188"/>
                    <a:pt x="358" y="212"/>
                  </a:cubicBezTo>
                  <a:cubicBezTo>
                    <a:pt x="263" y="247"/>
                    <a:pt x="168" y="295"/>
                    <a:pt x="84" y="354"/>
                  </a:cubicBezTo>
                  <a:cubicBezTo>
                    <a:pt x="1" y="414"/>
                    <a:pt x="25" y="533"/>
                    <a:pt x="120" y="569"/>
                  </a:cubicBezTo>
                  <a:cubicBezTo>
                    <a:pt x="275" y="626"/>
                    <a:pt x="587" y="700"/>
                    <a:pt x="879" y="700"/>
                  </a:cubicBezTo>
                  <a:cubicBezTo>
                    <a:pt x="1192" y="700"/>
                    <a:pt x="1482" y="614"/>
                    <a:pt x="1525" y="331"/>
                  </a:cubicBezTo>
                  <a:cubicBezTo>
                    <a:pt x="1570" y="79"/>
                    <a:pt x="1365" y="1"/>
                    <a:pt x="111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7" name="Google Shape;6717;p51"/>
            <p:cNvSpPr/>
            <p:nvPr/>
          </p:nvSpPr>
          <p:spPr>
            <a:xfrm>
              <a:off x="-702565" y="4862556"/>
              <a:ext cx="36941" cy="33452"/>
            </a:xfrm>
            <a:custGeom>
              <a:avLst/>
              <a:gdLst/>
              <a:ahLst/>
              <a:cxnLst/>
              <a:rect l="l" t="t" r="r" b="b"/>
              <a:pathLst>
                <a:path w="1228" h="1112" extrusionOk="0">
                  <a:moveTo>
                    <a:pt x="652" y="1"/>
                  </a:moveTo>
                  <a:cubicBezTo>
                    <a:pt x="500" y="1"/>
                    <a:pt x="348" y="64"/>
                    <a:pt x="239" y="186"/>
                  </a:cubicBezTo>
                  <a:cubicBezTo>
                    <a:pt x="239" y="198"/>
                    <a:pt x="227" y="198"/>
                    <a:pt x="227" y="210"/>
                  </a:cubicBezTo>
                  <a:cubicBezTo>
                    <a:pt x="203" y="234"/>
                    <a:pt x="179" y="258"/>
                    <a:pt x="167" y="282"/>
                  </a:cubicBezTo>
                  <a:cubicBezTo>
                    <a:pt x="1" y="532"/>
                    <a:pt x="72" y="853"/>
                    <a:pt x="334" y="1008"/>
                  </a:cubicBezTo>
                  <a:cubicBezTo>
                    <a:pt x="427" y="1078"/>
                    <a:pt x="534" y="1111"/>
                    <a:pt x="641" y="1111"/>
                  </a:cubicBezTo>
                  <a:cubicBezTo>
                    <a:pt x="807" y="1111"/>
                    <a:pt x="971" y="1030"/>
                    <a:pt x="1072" y="877"/>
                  </a:cubicBezTo>
                  <a:cubicBezTo>
                    <a:pt x="1227" y="651"/>
                    <a:pt x="1203" y="341"/>
                    <a:pt x="1013" y="139"/>
                  </a:cubicBezTo>
                  <a:cubicBezTo>
                    <a:pt x="909" y="46"/>
                    <a:pt x="780" y="1"/>
                    <a:pt x="6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8" name="Google Shape;6718;p51"/>
            <p:cNvSpPr/>
            <p:nvPr/>
          </p:nvSpPr>
          <p:spPr>
            <a:xfrm>
              <a:off x="-826478" y="4890082"/>
              <a:ext cx="83118" cy="52584"/>
            </a:xfrm>
            <a:custGeom>
              <a:avLst/>
              <a:gdLst/>
              <a:ahLst/>
              <a:cxnLst/>
              <a:rect l="l" t="t" r="r" b="b"/>
              <a:pathLst>
                <a:path w="2763" h="1748" extrusionOk="0">
                  <a:moveTo>
                    <a:pt x="2381" y="284"/>
                  </a:moveTo>
                  <a:cubicBezTo>
                    <a:pt x="2358" y="331"/>
                    <a:pt x="2310" y="391"/>
                    <a:pt x="2274" y="438"/>
                  </a:cubicBezTo>
                  <a:lnTo>
                    <a:pt x="2274" y="403"/>
                  </a:lnTo>
                  <a:cubicBezTo>
                    <a:pt x="2274" y="355"/>
                    <a:pt x="2250" y="307"/>
                    <a:pt x="2215" y="284"/>
                  </a:cubicBezTo>
                  <a:close/>
                  <a:moveTo>
                    <a:pt x="691" y="1176"/>
                  </a:moveTo>
                  <a:lnTo>
                    <a:pt x="774" y="1200"/>
                  </a:lnTo>
                  <a:cubicBezTo>
                    <a:pt x="857" y="1284"/>
                    <a:pt x="965" y="1355"/>
                    <a:pt x="1072" y="1415"/>
                  </a:cubicBezTo>
                  <a:cubicBezTo>
                    <a:pt x="929" y="1355"/>
                    <a:pt x="798" y="1284"/>
                    <a:pt x="691" y="1176"/>
                  </a:cubicBezTo>
                  <a:close/>
                  <a:moveTo>
                    <a:pt x="1572" y="1355"/>
                  </a:moveTo>
                  <a:cubicBezTo>
                    <a:pt x="1655" y="1379"/>
                    <a:pt x="1738" y="1379"/>
                    <a:pt x="1822" y="1379"/>
                  </a:cubicBezTo>
                  <a:cubicBezTo>
                    <a:pt x="1762" y="1403"/>
                    <a:pt x="1715" y="1415"/>
                    <a:pt x="1655" y="1438"/>
                  </a:cubicBezTo>
                  <a:cubicBezTo>
                    <a:pt x="1643" y="1415"/>
                    <a:pt x="1631" y="1391"/>
                    <a:pt x="1607" y="1379"/>
                  </a:cubicBezTo>
                  <a:lnTo>
                    <a:pt x="1548" y="1355"/>
                  </a:lnTo>
                  <a:close/>
                  <a:moveTo>
                    <a:pt x="1603" y="1"/>
                  </a:moveTo>
                  <a:cubicBezTo>
                    <a:pt x="1167" y="1"/>
                    <a:pt x="730" y="17"/>
                    <a:pt x="298" y="45"/>
                  </a:cubicBezTo>
                  <a:cubicBezTo>
                    <a:pt x="226" y="45"/>
                    <a:pt x="179" y="117"/>
                    <a:pt x="203" y="176"/>
                  </a:cubicBezTo>
                  <a:cubicBezTo>
                    <a:pt x="182" y="141"/>
                    <a:pt x="142" y="123"/>
                    <a:pt x="104" y="123"/>
                  </a:cubicBezTo>
                  <a:cubicBezTo>
                    <a:pt x="51" y="123"/>
                    <a:pt x="0" y="156"/>
                    <a:pt x="0" y="224"/>
                  </a:cubicBezTo>
                  <a:cubicBezTo>
                    <a:pt x="36" y="986"/>
                    <a:pt x="584" y="1748"/>
                    <a:pt x="1405" y="1748"/>
                  </a:cubicBezTo>
                  <a:cubicBezTo>
                    <a:pt x="2179" y="1748"/>
                    <a:pt x="2762" y="1057"/>
                    <a:pt x="2655" y="295"/>
                  </a:cubicBezTo>
                  <a:cubicBezTo>
                    <a:pt x="2643" y="248"/>
                    <a:pt x="2608" y="212"/>
                    <a:pt x="2572" y="200"/>
                  </a:cubicBezTo>
                  <a:cubicBezTo>
                    <a:pt x="2608" y="117"/>
                    <a:pt x="2548" y="22"/>
                    <a:pt x="2453" y="22"/>
                  </a:cubicBezTo>
                  <a:cubicBezTo>
                    <a:pt x="2171" y="7"/>
                    <a:pt x="1887" y="1"/>
                    <a:pt x="16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9" name="Google Shape;6719;p51"/>
            <p:cNvSpPr/>
            <p:nvPr/>
          </p:nvSpPr>
          <p:spPr>
            <a:xfrm>
              <a:off x="-818265" y="5018747"/>
              <a:ext cx="60947" cy="50960"/>
            </a:xfrm>
            <a:custGeom>
              <a:avLst/>
              <a:gdLst/>
              <a:ahLst/>
              <a:cxnLst/>
              <a:rect l="l" t="t" r="r" b="b"/>
              <a:pathLst>
                <a:path w="2026" h="1694" extrusionOk="0">
                  <a:moveTo>
                    <a:pt x="1025" y="198"/>
                  </a:moveTo>
                  <a:cubicBezTo>
                    <a:pt x="1035" y="247"/>
                    <a:pt x="1078" y="272"/>
                    <a:pt x="1126" y="272"/>
                  </a:cubicBezTo>
                  <a:cubicBezTo>
                    <a:pt x="1136" y="272"/>
                    <a:pt x="1146" y="271"/>
                    <a:pt x="1156" y="269"/>
                  </a:cubicBezTo>
                  <a:cubicBezTo>
                    <a:pt x="1211" y="252"/>
                    <a:pt x="1262" y="245"/>
                    <a:pt x="1309" y="245"/>
                  </a:cubicBezTo>
                  <a:cubicBezTo>
                    <a:pt x="1699" y="245"/>
                    <a:pt x="1811" y="772"/>
                    <a:pt x="1620" y="1090"/>
                  </a:cubicBezTo>
                  <a:cubicBezTo>
                    <a:pt x="1496" y="1306"/>
                    <a:pt x="1255" y="1453"/>
                    <a:pt x="1008" y="1453"/>
                  </a:cubicBezTo>
                  <a:cubicBezTo>
                    <a:pt x="901" y="1453"/>
                    <a:pt x="792" y="1425"/>
                    <a:pt x="692" y="1364"/>
                  </a:cubicBezTo>
                  <a:cubicBezTo>
                    <a:pt x="430" y="1198"/>
                    <a:pt x="263" y="829"/>
                    <a:pt x="442" y="531"/>
                  </a:cubicBezTo>
                  <a:cubicBezTo>
                    <a:pt x="561" y="328"/>
                    <a:pt x="787" y="209"/>
                    <a:pt x="1025" y="198"/>
                  </a:cubicBezTo>
                  <a:close/>
                  <a:moveTo>
                    <a:pt x="1345" y="0"/>
                  </a:moveTo>
                  <a:cubicBezTo>
                    <a:pt x="1266" y="0"/>
                    <a:pt x="1183" y="17"/>
                    <a:pt x="1096" y="55"/>
                  </a:cubicBezTo>
                  <a:cubicBezTo>
                    <a:pt x="1033" y="39"/>
                    <a:pt x="969" y="31"/>
                    <a:pt x="906" y="31"/>
                  </a:cubicBezTo>
                  <a:cubicBezTo>
                    <a:pt x="591" y="31"/>
                    <a:pt x="299" y="221"/>
                    <a:pt x="180" y="519"/>
                  </a:cubicBezTo>
                  <a:cubicBezTo>
                    <a:pt x="1" y="1007"/>
                    <a:pt x="346" y="1567"/>
                    <a:pt x="823" y="1674"/>
                  </a:cubicBezTo>
                  <a:cubicBezTo>
                    <a:pt x="882" y="1687"/>
                    <a:pt x="943" y="1694"/>
                    <a:pt x="1002" y="1694"/>
                  </a:cubicBezTo>
                  <a:cubicBezTo>
                    <a:pt x="1465" y="1694"/>
                    <a:pt x="1902" y="1307"/>
                    <a:pt x="1966" y="864"/>
                  </a:cubicBezTo>
                  <a:cubicBezTo>
                    <a:pt x="2025" y="437"/>
                    <a:pt x="1744" y="0"/>
                    <a:pt x="13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0" name="Google Shape;6720;p51"/>
            <p:cNvSpPr/>
            <p:nvPr/>
          </p:nvSpPr>
          <p:spPr>
            <a:xfrm>
              <a:off x="-856922" y="4566238"/>
              <a:ext cx="146502" cy="13357"/>
            </a:xfrm>
            <a:custGeom>
              <a:avLst/>
              <a:gdLst/>
              <a:ahLst/>
              <a:cxnLst/>
              <a:rect l="l" t="t" r="r" b="b"/>
              <a:pathLst>
                <a:path w="4870" h="444" extrusionOk="0">
                  <a:moveTo>
                    <a:pt x="802" y="0"/>
                  </a:moveTo>
                  <a:cubicBezTo>
                    <a:pt x="504" y="0"/>
                    <a:pt x="223" y="43"/>
                    <a:pt x="48" y="202"/>
                  </a:cubicBezTo>
                  <a:cubicBezTo>
                    <a:pt x="12" y="226"/>
                    <a:pt x="0" y="273"/>
                    <a:pt x="12" y="309"/>
                  </a:cubicBezTo>
                  <a:lnTo>
                    <a:pt x="36" y="381"/>
                  </a:lnTo>
                  <a:cubicBezTo>
                    <a:pt x="48" y="422"/>
                    <a:pt x="86" y="443"/>
                    <a:pt x="125" y="443"/>
                  </a:cubicBezTo>
                  <a:cubicBezTo>
                    <a:pt x="164" y="443"/>
                    <a:pt x="203" y="422"/>
                    <a:pt x="214" y="381"/>
                  </a:cubicBezTo>
                  <a:cubicBezTo>
                    <a:pt x="233" y="320"/>
                    <a:pt x="536" y="301"/>
                    <a:pt x="911" y="301"/>
                  </a:cubicBezTo>
                  <a:cubicBezTo>
                    <a:pt x="1487" y="301"/>
                    <a:pt x="2232" y="345"/>
                    <a:pt x="2369" y="345"/>
                  </a:cubicBezTo>
                  <a:cubicBezTo>
                    <a:pt x="2893" y="345"/>
                    <a:pt x="3417" y="350"/>
                    <a:pt x="3945" y="350"/>
                  </a:cubicBezTo>
                  <a:cubicBezTo>
                    <a:pt x="4208" y="350"/>
                    <a:pt x="4473" y="349"/>
                    <a:pt x="4739" y="345"/>
                  </a:cubicBezTo>
                  <a:cubicBezTo>
                    <a:pt x="4870" y="297"/>
                    <a:pt x="4870" y="107"/>
                    <a:pt x="4739" y="71"/>
                  </a:cubicBezTo>
                  <a:cubicBezTo>
                    <a:pt x="4245" y="53"/>
                    <a:pt x="3751" y="47"/>
                    <a:pt x="3256" y="47"/>
                  </a:cubicBezTo>
                  <a:cubicBezTo>
                    <a:pt x="2762" y="47"/>
                    <a:pt x="2268" y="53"/>
                    <a:pt x="1774" y="59"/>
                  </a:cubicBezTo>
                  <a:cubicBezTo>
                    <a:pt x="1524" y="59"/>
                    <a:pt x="1152" y="0"/>
                    <a:pt x="8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1" name="Google Shape;6721;p51"/>
            <p:cNvSpPr/>
            <p:nvPr/>
          </p:nvSpPr>
          <p:spPr>
            <a:xfrm>
              <a:off x="-903852" y="4862586"/>
              <a:ext cx="38355" cy="35347"/>
            </a:xfrm>
            <a:custGeom>
              <a:avLst/>
              <a:gdLst/>
              <a:ahLst/>
              <a:cxnLst/>
              <a:rect l="l" t="t" r="r" b="b"/>
              <a:pathLst>
                <a:path w="1275" h="1175" extrusionOk="0">
                  <a:moveTo>
                    <a:pt x="643" y="1"/>
                  </a:moveTo>
                  <a:cubicBezTo>
                    <a:pt x="457" y="1"/>
                    <a:pt x="273" y="90"/>
                    <a:pt x="167" y="257"/>
                  </a:cubicBezTo>
                  <a:cubicBezTo>
                    <a:pt x="108" y="328"/>
                    <a:pt x="72" y="412"/>
                    <a:pt x="48" y="495"/>
                  </a:cubicBezTo>
                  <a:cubicBezTo>
                    <a:pt x="0" y="793"/>
                    <a:pt x="191" y="1078"/>
                    <a:pt x="489" y="1150"/>
                  </a:cubicBezTo>
                  <a:cubicBezTo>
                    <a:pt x="542" y="1167"/>
                    <a:pt x="596" y="1175"/>
                    <a:pt x="649" y="1175"/>
                  </a:cubicBezTo>
                  <a:cubicBezTo>
                    <a:pt x="859" y="1175"/>
                    <a:pt x="1060" y="1049"/>
                    <a:pt x="1155" y="840"/>
                  </a:cubicBezTo>
                  <a:cubicBezTo>
                    <a:pt x="1274" y="566"/>
                    <a:pt x="1191" y="257"/>
                    <a:pt x="953" y="90"/>
                  </a:cubicBezTo>
                  <a:cubicBezTo>
                    <a:pt x="858" y="30"/>
                    <a:pt x="750" y="1"/>
                    <a:pt x="6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2" name="Google Shape;6722;p51"/>
            <p:cNvSpPr/>
            <p:nvPr/>
          </p:nvSpPr>
          <p:spPr>
            <a:xfrm>
              <a:off x="-915674" y="4915111"/>
              <a:ext cx="48734" cy="21990"/>
            </a:xfrm>
            <a:custGeom>
              <a:avLst/>
              <a:gdLst/>
              <a:ahLst/>
              <a:cxnLst/>
              <a:rect l="l" t="t" r="r" b="b"/>
              <a:pathLst>
                <a:path w="1620" h="731" extrusionOk="0">
                  <a:moveTo>
                    <a:pt x="536" y="392"/>
                  </a:moveTo>
                  <a:cubicBezTo>
                    <a:pt x="548" y="440"/>
                    <a:pt x="596" y="475"/>
                    <a:pt x="643" y="475"/>
                  </a:cubicBezTo>
                  <a:lnTo>
                    <a:pt x="703" y="475"/>
                  </a:lnTo>
                  <a:cubicBezTo>
                    <a:pt x="669" y="478"/>
                    <a:pt x="636" y="480"/>
                    <a:pt x="604" y="480"/>
                  </a:cubicBezTo>
                  <a:cubicBezTo>
                    <a:pt x="498" y="480"/>
                    <a:pt x="398" y="464"/>
                    <a:pt x="298" y="428"/>
                  </a:cubicBezTo>
                  <a:cubicBezTo>
                    <a:pt x="381" y="404"/>
                    <a:pt x="453" y="404"/>
                    <a:pt x="536" y="392"/>
                  </a:cubicBezTo>
                  <a:close/>
                  <a:moveTo>
                    <a:pt x="909" y="0"/>
                  </a:moveTo>
                  <a:cubicBezTo>
                    <a:pt x="660" y="0"/>
                    <a:pt x="393" y="61"/>
                    <a:pt x="179" y="106"/>
                  </a:cubicBezTo>
                  <a:cubicBezTo>
                    <a:pt x="131" y="118"/>
                    <a:pt x="108" y="178"/>
                    <a:pt x="131" y="225"/>
                  </a:cubicBezTo>
                  <a:lnTo>
                    <a:pt x="108" y="225"/>
                  </a:lnTo>
                  <a:cubicBezTo>
                    <a:pt x="60" y="237"/>
                    <a:pt x="24" y="285"/>
                    <a:pt x="24" y="344"/>
                  </a:cubicBezTo>
                  <a:cubicBezTo>
                    <a:pt x="0" y="606"/>
                    <a:pt x="286" y="690"/>
                    <a:pt x="501" y="702"/>
                  </a:cubicBezTo>
                  <a:cubicBezTo>
                    <a:pt x="612" y="712"/>
                    <a:pt x="768" y="730"/>
                    <a:pt x="925" y="730"/>
                  </a:cubicBezTo>
                  <a:cubicBezTo>
                    <a:pt x="1139" y="730"/>
                    <a:pt x="1355" y="696"/>
                    <a:pt x="1465" y="559"/>
                  </a:cubicBezTo>
                  <a:cubicBezTo>
                    <a:pt x="1620" y="368"/>
                    <a:pt x="1501" y="154"/>
                    <a:pt x="1298" y="71"/>
                  </a:cubicBezTo>
                  <a:cubicBezTo>
                    <a:pt x="1183" y="19"/>
                    <a:pt x="1049" y="0"/>
                    <a:pt x="90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3" name="Google Shape;6723;p51"/>
            <p:cNvSpPr/>
            <p:nvPr/>
          </p:nvSpPr>
          <p:spPr>
            <a:xfrm>
              <a:off x="-940042" y="4610942"/>
              <a:ext cx="306631" cy="389959"/>
            </a:xfrm>
            <a:custGeom>
              <a:avLst/>
              <a:gdLst/>
              <a:ahLst/>
              <a:cxnLst/>
              <a:rect l="l" t="t" r="r" b="b"/>
              <a:pathLst>
                <a:path w="10193" h="12963" extrusionOk="0">
                  <a:moveTo>
                    <a:pt x="9973" y="1"/>
                  </a:moveTo>
                  <a:cubicBezTo>
                    <a:pt x="9967" y="1"/>
                    <a:pt x="9961" y="1"/>
                    <a:pt x="9954" y="2"/>
                  </a:cubicBezTo>
                  <a:cubicBezTo>
                    <a:pt x="8470" y="118"/>
                    <a:pt x="6991" y="154"/>
                    <a:pt x="5511" y="154"/>
                  </a:cubicBezTo>
                  <a:cubicBezTo>
                    <a:pt x="3798" y="154"/>
                    <a:pt x="2083" y="105"/>
                    <a:pt x="358" y="73"/>
                  </a:cubicBezTo>
                  <a:cubicBezTo>
                    <a:pt x="310" y="73"/>
                    <a:pt x="263" y="121"/>
                    <a:pt x="275" y="169"/>
                  </a:cubicBezTo>
                  <a:cubicBezTo>
                    <a:pt x="203" y="180"/>
                    <a:pt x="156" y="228"/>
                    <a:pt x="156" y="299"/>
                  </a:cubicBezTo>
                  <a:cubicBezTo>
                    <a:pt x="1" y="2347"/>
                    <a:pt x="96" y="4443"/>
                    <a:pt x="132" y="6515"/>
                  </a:cubicBezTo>
                  <a:cubicBezTo>
                    <a:pt x="168" y="8586"/>
                    <a:pt x="215" y="10670"/>
                    <a:pt x="287" y="12741"/>
                  </a:cubicBezTo>
                  <a:cubicBezTo>
                    <a:pt x="287" y="12789"/>
                    <a:pt x="310" y="12825"/>
                    <a:pt x="358" y="12837"/>
                  </a:cubicBezTo>
                  <a:cubicBezTo>
                    <a:pt x="358" y="12872"/>
                    <a:pt x="394" y="12908"/>
                    <a:pt x="429" y="12908"/>
                  </a:cubicBezTo>
                  <a:cubicBezTo>
                    <a:pt x="1112" y="12950"/>
                    <a:pt x="1797" y="12962"/>
                    <a:pt x="2482" y="12962"/>
                  </a:cubicBezTo>
                  <a:cubicBezTo>
                    <a:pt x="3339" y="12962"/>
                    <a:pt x="4196" y="12944"/>
                    <a:pt x="5049" y="12944"/>
                  </a:cubicBezTo>
                  <a:cubicBezTo>
                    <a:pt x="5971" y="12944"/>
                    <a:pt x="6892" y="12957"/>
                    <a:pt x="7814" y="12957"/>
                  </a:cubicBezTo>
                  <a:cubicBezTo>
                    <a:pt x="8428" y="12957"/>
                    <a:pt x="9042" y="12951"/>
                    <a:pt x="9657" y="12932"/>
                  </a:cubicBezTo>
                  <a:cubicBezTo>
                    <a:pt x="9835" y="12932"/>
                    <a:pt x="9835" y="12670"/>
                    <a:pt x="9657" y="12670"/>
                  </a:cubicBezTo>
                  <a:cubicBezTo>
                    <a:pt x="9273" y="12664"/>
                    <a:pt x="8889" y="12662"/>
                    <a:pt x="8505" y="12662"/>
                  </a:cubicBezTo>
                  <a:cubicBezTo>
                    <a:pt x="7353" y="12662"/>
                    <a:pt x="6201" y="12682"/>
                    <a:pt x="5049" y="12682"/>
                  </a:cubicBezTo>
                  <a:cubicBezTo>
                    <a:pt x="4851" y="12684"/>
                    <a:pt x="4653" y="12684"/>
                    <a:pt x="4455" y="12684"/>
                  </a:cubicBezTo>
                  <a:cubicBezTo>
                    <a:pt x="4010" y="12684"/>
                    <a:pt x="3564" y="12681"/>
                    <a:pt x="3118" y="12681"/>
                  </a:cubicBezTo>
                  <a:cubicBezTo>
                    <a:pt x="2244" y="12681"/>
                    <a:pt x="1371" y="12692"/>
                    <a:pt x="501" y="12753"/>
                  </a:cubicBezTo>
                  <a:lnTo>
                    <a:pt x="501" y="12741"/>
                  </a:lnTo>
                  <a:cubicBezTo>
                    <a:pt x="525" y="10670"/>
                    <a:pt x="453" y="8586"/>
                    <a:pt x="418" y="6515"/>
                  </a:cubicBezTo>
                  <a:cubicBezTo>
                    <a:pt x="370" y="4443"/>
                    <a:pt x="441" y="2371"/>
                    <a:pt x="418" y="299"/>
                  </a:cubicBezTo>
                  <a:cubicBezTo>
                    <a:pt x="418" y="288"/>
                    <a:pt x="418" y="276"/>
                    <a:pt x="418" y="264"/>
                  </a:cubicBezTo>
                  <a:cubicBezTo>
                    <a:pt x="1865" y="447"/>
                    <a:pt x="3336" y="519"/>
                    <a:pt x="4811" y="519"/>
                  </a:cubicBezTo>
                  <a:cubicBezTo>
                    <a:pt x="6490" y="519"/>
                    <a:pt x="8175" y="426"/>
                    <a:pt x="9835" y="299"/>
                  </a:cubicBezTo>
                  <a:cubicBezTo>
                    <a:pt x="9835" y="2359"/>
                    <a:pt x="9907" y="4431"/>
                    <a:pt x="9895" y="6491"/>
                  </a:cubicBezTo>
                  <a:cubicBezTo>
                    <a:pt x="9871" y="8586"/>
                    <a:pt x="9740" y="10682"/>
                    <a:pt x="9800" y="12777"/>
                  </a:cubicBezTo>
                  <a:lnTo>
                    <a:pt x="9800" y="12789"/>
                  </a:lnTo>
                  <a:cubicBezTo>
                    <a:pt x="9811" y="12828"/>
                    <a:pt x="9840" y="12846"/>
                    <a:pt x="9869" y="12846"/>
                  </a:cubicBezTo>
                  <a:cubicBezTo>
                    <a:pt x="9903" y="12846"/>
                    <a:pt x="9936" y="12822"/>
                    <a:pt x="9943" y="12777"/>
                  </a:cubicBezTo>
                  <a:cubicBezTo>
                    <a:pt x="10157" y="10694"/>
                    <a:pt x="10121" y="8574"/>
                    <a:pt x="10145" y="6491"/>
                  </a:cubicBezTo>
                  <a:cubicBezTo>
                    <a:pt x="10157" y="4395"/>
                    <a:pt x="10193" y="2288"/>
                    <a:pt x="10097" y="204"/>
                  </a:cubicBezTo>
                  <a:cubicBezTo>
                    <a:pt x="10097" y="192"/>
                    <a:pt x="10097" y="180"/>
                    <a:pt x="10097" y="169"/>
                  </a:cubicBezTo>
                  <a:cubicBezTo>
                    <a:pt x="10120" y="79"/>
                    <a:pt x="10059" y="1"/>
                    <a:pt x="9973" y="1"/>
                  </a:cubicBezTo>
                  <a:close/>
                </a:path>
              </a:pathLst>
            </a:custGeom>
            <a:solidFill>
              <a:srgbClr val="2222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4" name="Google Shape;6724;p51"/>
            <p:cNvSpPr/>
            <p:nvPr/>
          </p:nvSpPr>
          <p:spPr>
            <a:xfrm>
              <a:off x="-976923" y="4520001"/>
              <a:ext cx="370015" cy="569101"/>
            </a:xfrm>
            <a:custGeom>
              <a:avLst/>
              <a:gdLst/>
              <a:ahLst/>
              <a:cxnLst/>
              <a:rect l="l" t="t" r="r" b="b"/>
              <a:pathLst>
                <a:path w="12300" h="18918" extrusionOk="0">
                  <a:moveTo>
                    <a:pt x="6954" y="343"/>
                  </a:moveTo>
                  <a:cubicBezTo>
                    <a:pt x="7128" y="343"/>
                    <a:pt x="7303" y="344"/>
                    <a:pt x="7478" y="346"/>
                  </a:cubicBezTo>
                  <a:cubicBezTo>
                    <a:pt x="8049" y="346"/>
                    <a:pt x="8621" y="358"/>
                    <a:pt x="9204" y="382"/>
                  </a:cubicBezTo>
                  <a:cubicBezTo>
                    <a:pt x="9284" y="385"/>
                    <a:pt x="9368" y="386"/>
                    <a:pt x="9456" y="386"/>
                  </a:cubicBezTo>
                  <a:cubicBezTo>
                    <a:pt x="9588" y="386"/>
                    <a:pt x="9728" y="384"/>
                    <a:pt x="9870" y="384"/>
                  </a:cubicBezTo>
                  <a:cubicBezTo>
                    <a:pt x="10239" y="384"/>
                    <a:pt x="10621" y="401"/>
                    <a:pt x="10919" y="525"/>
                  </a:cubicBezTo>
                  <a:cubicBezTo>
                    <a:pt x="12050" y="989"/>
                    <a:pt x="11883" y="3061"/>
                    <a:pt x="11907" y="4108"/>
                  </a:cubicBezTo>
                  <a:cubicBezTo>
                    <a:pt x="11966" y="6347"/>
                    <a:pt x="11942" y="8585"/>
                    <a:pt x="11907" y="10823"/>
                  </a:cubicBezTo>
                  <a:cubicBezTo>
                    <a:pt x="11883" y="11943"/>
                    <a:pt x="11835" y="13050"/>
                    <a:pt x="11776" y="14169"/>
                  </a:cubicBezTo>
                  <a:cubicBezTo>
                    <a:pt x="11728" y="15300"/>
                    <a:pt x="11597" y="16467"/>
                    <a:pt x="11692" y="17598"/>
                  </a:cubicBezTo>
                  <a:cubicBezTo>
                    <a:pt x="11692" y="17634"/>
                    <a:pt x="11716" y="17658"/>
                    <a:pt x="11740" y="17681"/>
                  </a:cubicBezTo>
                  <a:cubicBezTo>
                    <a:pt x="11692" y="17896"/>
                    <a:pt x="11621" y="18110"/>
                    <a:pt x="11526" y="18312"/>
                  </a:cubicBezTo>
                  <a:cubicBezTo>
                    <a:pt x="9835" y="18431"/>
                    <a:pt x="8144" y="18503"/>
                    <a:pt x="6454" y="18562"/>
                  </a:cubicBezTo>
                  <a:cubicBezTo>
                    <a:pt x="5632" y="18586"/>
                    <a:pt x="4811" y="18610"/>
                    <a:pt x="4001" y="18622"/>
                  </a:cubicBezTo>
                  <a:cubicBezTo>
                    <a:pt x="3727" y="18627"/>
                    <a:pt x="3182" y="18684"/>
                    <a:pt x="2620" y="18684"/>
                  </a:cubicBezTo>
                  <a:cubicBezTo>
                    <a:pt x="1788" y="18684"/>
                    <a:pt x="919" y="18559"/>
                    <a:pt x="834" y="17955"/>
                  </a:cubicBezTo>
                  <a:cubicBezTo>
                    <a:pt x="834" y="17931"/>
                    <a:pt x="846" y="17908"/>
                    <a:pt x="846" y="17884"/>
                  </a:cubicBezTo>
                  <a:cubicBezTo>
                    <a:pt x="870" y="15169"/>
                    <a:pt x="893" y="12455"/>
                    <a:pt x="905" y="9740"/>
                  </a:cubicBezTo>
                  <a:cubicBezTo>
                    <a:pt x="917" y="8406"/>
                    <a:pt x="929" y="7073"/>
                    <a:pt x="941" y="5739"/>
                  </a:cubicBezTo>
                  <a:cubicBezTo>
                    <a:pt x="953" y="4489"/>
                    <a:pt x="1013" y="3215"/>
                    <a:pt x="929" y="1977"/>
                  </a:cubicBezTo>
                  <a:lnTo>
                    <a:pt x="929" y="1977"/>
                  </a:lnTo>
                  <a:cubicBezTo>
                    <a:pt x="942" y="1993"/>
                    <a:pt x="957" y="1999"/>
                    <a:pt x="972" y="1999"/>
                  </a:cubicBezTo>
                  <a:cubicBezTo>
                    <a:pt x="1013" y="1999"/>
                    <a:pt x="1051" y="1949"/>
                    <a:pt x="1024" y="1906"/>
                  </a:cubicBezTo>
                  <a:cubicBezTo>
                    <a:pt x="298" y="310"/>
                    <a:pt x="3465" y="477"/>
                    <a:pt x="4322" y="417"/>
                  </a:cubicBezTo>
                  <a:cubicBezTo>
                    <a:pt x="5206" y="368"/>
                    <a:pt x="6080" y="343"/>
                    <a:pt x="6954" y="343"/>
                  </a:cubicBezTo>
                  <a:close/>
                  <a:moveTo>
                    <a:pt x="7187" y="51"/>
                  </a:moveTo>
                  <a:cubicBezTo>
                    <a:pt x="6469" y="51"/>
                    <a:pt x="5751" y="66"/>
                    <a:pt x="5037" y="96"/>
                  </a:cubicBezTo>
                  <a:cubicBezTo>
                    <a:pt x="4370" y="132"/>
                    <a:pt x="1" y="24"/>
                    <a:pt x="751" y="1668"/>
                  </a:cubicBezTo>
                  <a:cubicBezTo>
                    <a:pt x="608" y="3013"/>
                    <a:pt x="655" y="4406"/>
                    <a:pt x="643" y="5739"/>
                  </a:cubicBezTo>
                  <a:cubicBezTo>
                    <a:pt x="632" y="7073"/>
                    <a:pt x="632" y="8395"/>
                    <a:pt x="620" y="9740"/>
                  </a:cubicBezTo>
                  <a:cubicBezTo>
                    <a:pt x="596" y="12455"/>
                    <a:pt x="572" y="15169"/>
                    <a:pt x="560" y="17884"/>
                  </a:cubicBezTo>
                  <a:cubicBezTo>
                    <a:pt x="548" y="17943"/>
                    <a:pt x="584" y="17991"/>
                    <a:pt x="643" y="18015"/>
                  </a:cubicBezTo>
                  <a:cubicBezTo>
                    <a:pt x="655" y="18420"/>
                    <a:pt x="929" y="18705"/>
                    <a:pt x="1358" y="18836"/>
                  </a:cubicBezTo>
                  <a:cubicBezTo>
                    <a:pt x="1596" y="18902"/>
                    <a:pt x="1849" y="18917"/>
                    <a:pt x="2100" y="18917"/>
                  </a:cubicBezTo>
                  <a:cubicBezTo>
                    <a:pt x="2301" y="18917"/>
                    <a:pt x="2501" y="18908"/>
                    <a:pt x="2691" y="18908"/>
                  </a:cubicBezTo>
                  <a:cubicBezTo>
                    <a:pt x="3322" y="18908"/>
                    <a:pt x="3953" y="18896"/>
                    <a:pt x="4573" y="18896"/>
                  </a:cubicBezTo>
                  <a:cubicBezTo>
                    <a:pt x="6930" y="18848"/>
                    <a:pt x="9287" y="18741"/>
                    <a:pt x="11633" y="18598"/>
                  </a:cubicBezTo>
                  <a:cubicBezTo>
                    <a:pt x="11716" y="18586"/>
                    <a:pt x="11788" y="18515"/>
                    <a:pt x="11776" y="18431"/>
                  </a:cubicBezTo>
                  <a:cubicBezTo>
                    <a:pt x="12026" y="18277"/>
                    <a:pt x="12121" y="17979"/>
                    <a:pt x="12014" y="17705"/>
                  </a:cubicBezTo>
                  <a:cubicBezTo>
                    <a:pt x="12014" y="17681"/>
                    <a:pt x="11990" y="17669"/>
                    <a:pt x="11966" y="17646"/>
                  </a:cubicBezTo>
                  <a:cubicBezTo>
                    <a:pt x="11978" y="17586"/>
                    <a:pt x="12002" y="17527"/>
                    <a:pt x="12002" y="17455"/>
                  </a:cubicBezTo>
                  <a:cubicBezTo>
                    <a:pt x="12014" y="17419"/>
                    <a:pt x="11990" y="17372"/>
                    <a:pt x="11954" y="17348"/>
                  </a:cubicBezTo>
                  <a:cubicBezTo>
                    <a:pt x="12062" y="16003"/>
                    <a:pt x="12050" y="14645"/>
                    <a:pt x="12109" y="13300"/>
                  </a:cubicBezTo>
                  <a:cubicBezTo>
                    <a:pt x="12181" y="11835"/>
                    <a:pt x="12216" y="10347"/>
                    <a:pt x="12216" y="8895"/>
                  </a:cubicBezTo>
                  <a:cubicBezTo>
                    <a:pt x="12228" y="7430"/>
                    <a:pt x="12228" y="5978"/>
                    <a:pt x="12204" y="4513"/>
                  </a:cubicBezTo>
                  <a:cubicBezTo>
                    <a:pt x="12193" y="3406"/>
                    <a:pt x="12300" y="1882"/>
                    <a:pt x="11776" y="870"/>
                  </a:cubicBezTo>
                  <a:cubicBezTo>
                    <a:pt x="11335" y="1"/>
                    <a:pt x="10157" y="132"/>
                    <a:pt x="9347" y="96"/>
                  </a:cubicBezTo>
                  <a:cubicBezTo>
                    <a:pt x="8627" y="66"/>
                    <a:pt x="7906" y="51"/>
                    <a:pt x="7187" y="5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25" name="Google Shape;6725;p51"/>
          <p:cNvGrpSpPr/>
          <p:nvPr/>
        </p:nvGrpSpPr>
        <p:grpSpPr>
          <a:xfrm rot="573632">
            <a:off x="172239" y="3571369"/>
            <a:ext cx="509107" cy="1596284"/>
            <a:chOff x="-2382408" y="3326789"/>
            <a:chExt cx="286927" cy="899647"/>
          </a:xfrm>
        </p:grpSpPr>
        <p:sp>
          <p:nvSpPr>
            <p:cNvPr id="6726" name="Google Shape;6726;p51"/>
            <p:cNvSpPr/>
            <p:nvPr/>
          </p:nvSpPr>
          <p:spPr>
            <a:xfrm>
              <a:off x="-2354130" y="3408584"/>
              <a:ext cx="242525" cy="175561"/>
            </a:xfrm>
            <a:custGeom>
              <a:avLst/>
              <a:gdLst/>
              <a:ahLst/>
              <a:cxnLst/>
              <a:rect l="l" t="t" r="r" b="b"/>
              <a:pathLst>
                <a:path w="8062" h="5836" extrusionOk="0">
                  <a:moveTo>
                    <a:pt x="5549" y="1"/>
                  </a:moveTo>
                  <a:cubicBezTo>
                    <a:pt x="5083" y="337"/>
                    <a:pt x="4518" y="517"/>
                    <a:pt x="3958" y="517"/>
                  </a:cubicBezTo>
                  <a:cubicBezTo>
                    <a:pt x="3447" y="517"/>
                    <a:pt x="2939" y="367"/>
                    <a:pt x="2513" y="48"/>
                  </a:cubicBezTo>
                  <a:lnTo>
                    <a:pt x="1858" y="1322"/>
                  </a:lnTo>
                  <a:cubicBezTo>
                    <a:pt x="1251" y="2525"/>
                    <a:pt x="692" y="3763"/>
                    <a:pt x="1" y="4906"/>
                  </a:cubicBezTo>
                  <a:cubicBezTo>
                    <a:pt x="347" y="5385"/>
                    <a:pt x="828" y="5635"/>
                    <a:pt x="1295" y="5635"/>
                  </a:cubicBezTo>
                  <a:cubicBezTo>
                    <a:pt x="1791" y="5635"/>
                    <a:pt x="2272" y="5352"/>
                    <a:pt x="2561" y="4763"/>
                  </a:cubicBezTo>
                  <a:cubicBezTo>
                    <a:pt x="2581" y="4714"/>
                    <a:pt x="2624" y="4693"/>
                    <a:pt x="2670" y="4693"/>
                  </a:cubicBezTo>
                  <a:cubicBezTo>
                    <a:pt x="2756" y="4693"/>
                    <a:pt x="2850" y="4769"/>
                    <a:pt x="2811" y="4870"/>
                  </a:cubicBezTo>
                  <a:cubicBezTo>
                    <a:pt x="3182" y="5404"/>
                    <a:pt x="3689" y="5836"/>
                    <a:pt x="4375" y="5836"/>
                  </a:cubicBezTo>
                  <a:cubicBezTo>
                    <a:pt x="4393" y="5836"/>
                    <a:pt x="4412" y="5835"/>
                    <a:pt x="4430" y="5835"/>
                  </a:cubicBezTo>
                  <a:cubicBezTo>
                    <a:pt x="5121" y="5799"/>
                    <a:pt x="5728" y="5370"/>
                    <a:pt x="5978" y="4715"/>
                  </a:cubicBezTo>
                  <a:cubicBezTo>
                    <a:pt x="6006" y="4650"/>
                    <a:pt x="6067" y="4621"/>
                    <a:pt x="6126" y="4621"/>
                  </a:cubicBezTo>
                  <a:cubicBezTo>
                    <a:pt x="6219" y="4621"/>
                    <a:pt x="6307" y="4690"/>
                    <a:pt x="6264" y="4799"/>
                  </a:cubicBezTo>
                  <a:cubicBezTo>
                    <a:pt x="6252" y="4823"/>
                    <a:pt x="6240" y="4846"/>
                    <a:pt x="6228" y="4870"/>
                  </a:cubicBezTo>
                  <a:cubicBezTo>
                    <a:pt x="6454" y="5085"/>
                    <a:pt x="6704" y="5263"/>
                    <a:pt x="7049" y="5263"/>
                  </a:cubicBezTo>
                  <a:cubicBezTo>
                    <a:pt x="7069" y="5264"/>
                    <a:pt x="7088" y="5265"/>
                    <a:pt x="7106" y="5265"/>
                  </a:cubicBezTo>
                  <a:cubicBezTo>
                    <a:pt x="7274" y="5265"/>
                    <a:pt x="7422" y="5218"/>
                    <a:pt x="7561" y="5132"/>
                  </a:cubicBezTo>
                  <a:cubicBezTo>
                    <a:pt x="7681" y="5061"/>
                    <a:pt x="8062" y="4775"/>
                    <a:pt x="7942" y="4596"/>
                  </a:cubicBezTo>
                  <a:cubicBezTo>
                    <a:pt x="7907" y="4525"/>
                    <a:pt x="7931" y="4454"/>
                    <a:pt x="7990" y="4418"/>
                  </a:cubicBezTo>
                  <a:cubicBezTo>
                    <a:pt x="7407" y="3334"/>
                    <a:pt x="6823" y="2251"/>
                    <a:pt x="6216" y="1179"/>
                  </a:cubicBezTo>
                  <a:cubicBezTo>
                    <a:pt x="6002" y="786"/>
                    <a:pt x="5776" y="394"/>
                    <a:pt x="554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727" name="Google Shape;6727;p51"/>
            <p:cNvGrpSpPr/>
            <p:nvPr/>
          </p:nvGrpSpPr>
          <p:grpSpPr>
            <a:xfrm>
              <a:off x="-2382408" y="3326789"/>
              <a:ext cx="286927" cy="899647"/>
              <a:chOff x="-2382408" y="3326789"/>
              <a:chExt cx="286927" cy="899647"/>
            </a:xfrm>
          </p:grpSpPr>
          <p:sp>
            <p:nvSpPr>
              <p:cNvPr id="6728" name="Google Shape;6728;p51"/>
              <p:cNvSpPr/>
              <p:nvPr/>
            </p:nvSpPr>
            <p:spPr>
              <a:xfrm>
                <a:off x="-2382408" y="4104524"/>
                <a:ext cx="284400" cy="59774"/>
              </a:xfrm>
              <a:custGeom>
                <a:avLst/>
                <a:gdLst/>
                <a:ahLst/>
                <a:cxnLst/>
                <a:rect l="l" t="t" r="r" b="b"/>
                <a:pathLst>
                  <a:path w="9454" h="1987" extrusionOk="0">
                    <a:moveTo>
                      <a:pt x="8823" y="0"/>
                    </a:moveTo>
                    <a:lnTo>
                      <a:pt x="8823" y="0"/>
                    </a:lnTo>
                    <a:cubicBezTo>
                      <a:pt x="8799" y="36"/>
                      <a:pt x="8763" y="60"/>
                      <a:pt x="8740" y="96"/>
                    </a:cubicBezTo>
                    <a:cubicBezTo>
                      <a:pt x="7847" y="917"/>
                      <a:pt x="6192" y="1001"/>
                      <a:pt x="5049" y="1048"/>
                    </a:cubicBezTo>
                    <a:cubicBezTo>
                      <a:pt x="4902" y="1052"/>
                      <a:pt x="4747" y="1055"/>
                      <a:pt x="4584" y="1055"/>
                    </a:cubicBezTo>
                    <a:cubicBezTo>
                      <a:pt x="3402" y="1055"/>
                      <a:pt x="1874" y="909"/>
                      <a:pt x="1036" y="155"/>
                    </a:cubicBezTo>
                    <a:lnTo>
                      <a:pt x="1012" y="131"/>
                    </a:lnTo>
                    <a:lnTo>
                      <a:pt x="1012" y="131"/>
                    </a:lnTo>
                    <a:cubicBezTo>
                      <a:pt x="0" y="1834"/>
                      <a:pt x="4120" y="1953"/>
                      <a:pt x="4977" y="1977"/>
                    </a:cubicBezTo>
                    <a:cubicBezTo>
                      <a:pt x="5118" y="1983"/>
                      <a:pt x="5260" y="1987"/>
                      <a:pt x="5401" y="1987"/>
                    </a:cubicBezTo>
                    <a:cubicBezTo>
                      <a:pt x="6021" y="1987"/>
                      <a:pt x="6638" y="1922"/>
                      <a:pt x="7239" y="1786"/>
                    </a:cubicBezTo>
                    <a:cubicBezTo>
                      <a:pt x="7632" y="1703"/>
                      <a:pt x="8013" y="1572"/>
                      <a:pt x="8359" y="1393"/>
                    </a:cubicBezTo>
                    <a:cubicBezTo>
                      <a:pt x="8823" y="1143"/>
                      <a:pt x="9454" y="393"/>
                      <a:pt x="88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9" name="Google Shape;6729;p51"/>
              <p:cNvSpPr/>
              <p:nvPr/>
            </p:nvSpPr>
            <p:spPr>
              <a:xfrm>
                <a:off x="-2367728" y="4054737"/>
                <a:ext cx="261507" cy="73010"/>
              </a:xfrm>
              <a:custGeom>
                <a:avLst/>
                <a:gdLst/>
                <a:ahLst/>
                <a:cxnLst/>
                <a:rect l="l" t="t" r="r" b="b"/>
                <a:pathLst>
                  <a:path w="8693" h="2427" extrusionOk="0">
                    <a:moveTo>
                      <a:pt x="8144" y="0"/>
                    </a:moveTo>
                    <a:lnTo>
                      <a:pt x="8121" y="24"/>
                    </a:lnTo>
                    <a:cubicBezTo>
                      <a:pt x="7430" y="977"/>
                      <a:pt x="5882" y="1096"/>
                      <a:pt x="4811" y="1143"/>
                    </a:cubicBezTo>
                    <a:cubicBezTo>
                      <a:pt x="4639" y="1152"/>
                      <a:pt x="4467" y="1157"/>
                      <a:pt x="4293" y="1157"/>
                    </a:cubicBezTo>
                    <a:cubicBezTo>
                      <a:pt x="3093" y="1157"/>
                      <a:pt x="1858" y="934"/>
                      <a:pt x="786" y="393"/>
                    </a:cubicBezTo>
                    <a:lnTo>
                      <a:pt x="786" y="393"/>
                    </a:lnTo>
                    <a:cubicBezTo>
                      <a:pt x="1" y="703"/>
                      <a:pt x="596" y="1548"/>
                      <a:pt x="1072" y="1822"/>
                    </a:cubicBezTo>
                    <a:cubicBezTo>
                      <a:pt x="1441" y="2001"/>
                      <a:pt x="1822" y="2132"/>
                      <a:pt x="2227" y="2203"/>
                    </a:cubicBezTo>
                    <a:cubicBezTo>
                      <a:pt x="2862" y="2352"/>
                      <a:pt x="3514" y="2426"/>
                      <a:pt x="4168" y="2426"/>
                    </a:cubicBezTo>
                    <a:cubicBezTo>
                      <a:pt x="4299" y="2426"/>
                      <a:pt x="4430" y="2423"/>
                      <a:pt x="4561" y="2417"/>
                    </a:cubicBezTo>
                    <a:cubicBezTo>
                      <a:pt x="5346" y="2382"/>
                      <a:pt x="6120" y="2275"/>
                      <a:pt x="6870" y="2084"/>
                    </a:cubicBezTo>
                    <a:cubicBezTo>
                      <a:pt x="7287" y="1977"/>
                      <a:pt x="7716" y="1834"/>
                      <a:pt x="8049" y="1536"/>
                    </a:cubicBezTo>
                    <a:cubicBezTo>
                      <a:pt x="8073" y="1513"/>
                      <a:pt x="8109" y="1477"/>
                      <a:pt x="8144" y="1441"/>
                    </a:cubicBezTo>
                    <a:cubicBezTo>
                      <a:pt x="8156" y="1393"/>
                      <a:pt x="8180" y="1358"/>
                      <a:pt x="8228" y="1334"/>
                    </a:cubicBezTo>
                    <a:cubicBezTo>
                      <a:pt x="8514" y="929"/>
                      <a:pt x="8692" y="286"/>
                      <a:pt x="81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0" name="Google Shape;6730;p51"/>
              <p:cNvSpPr/>
              <p:nvPr/>
            </p:nvSpPr>
            <p:spPr>
              <a:xfrm>
                <a:off x="-2276034" y="3562970"/>
                <a:ext cx="96384" cy="518051"/>
              </a:xfrm>
              <a:custGeom>
                <a:avLst/>
                <a:gdLst/>
                <a:ahLst/>
                <a:cxnLst/>
                <a:rect l="l" t="t" r="r" b="b"/>
                <a:pathLst>
                  <a:path w="3204" h="17221" extrusionOk="0">
                    <a:moveTo>
                      <a:pt x="96" y="0"/>
                    </a:moveTo>
                    <a:cubicBezTo>
                      <a:pt x="60" y="36"/>
                      <a:pt x="36" y="72"/>
                      <a:pt x="1" y="107"/>
                    </a:cubicBezTo>
                    <a:cubicBezTo>
                      <a:pt x="262" y="1393"/>
                      <a:pt x="191" y="2786"/>
                      <a:pt x="227" y="4096"/>
                    </a:cubicBezTo>
                    <a:cubicBezTo>
                      <a:pt x="274" y="5560"/>
                      <a:pt x="310" y="7025"/>
                      <a:pt x="346" y="8489"/>
                    </a:cubicBezTo>
                    <a:cubicBezTo>
                      <a:pt x="393" y="11383"/>
                      <a:pt x="393" y="14276"/>
                      <a:pt x="358" y="17169"/>
                    </a:cubicBezTo>
                    <a:cubicBezTo>
                      <a:pt x="608" y="17193"/>
                      <a:pt x="870" y="17217"/>
                      <a:pt x="1132" y="17217"/>
                    </a:cubicBezTo>
                    <a:cubicBezTo>
                      <a:pt x="1238" y="17219"/>
                      <a:pt x="1346" y="17221"/>
                      <a:pt x="1454" y="17221"/>
                    </a:cubicBezTo>
                    <a:cubicBezTo>
                      <a:pt x="1803" y="17221"/>
                      <a:pt x="2155" y="17205"/>
                      <a:pt x="2501" y="17169"/>
                    </a:cubicBezTo>
                    <a:cubicBezTo>
                      <a:pt x="2501" y="17157"/>
                      <a:pt x="2501" y="17133"/>
                      <a:pt x="2501" y="17121"/>
                    </a:cubicBezTo>
                    <a:cubicBezTo>
                      <a:pt x="2763" y="14276"/>
                      <a:pt x="2989" y="11430"/>
                      <a:pt x="3096" y="8573"/>
                    </a:cubicBezTo>
                    <a:cubicBezTo>
                      <a:pt x="3203" y="5834"/>
                      <a:pt x="3120" y="3084"/>
                      <a:pt x="3203" y="345"/>
                    </a:cubicBezTo>
                    <a:lnTo>
                      <a:pt x="3203" y="345"/>
                    </a:lnTo>
                    <a:cubicBezTo>
                      <a:pt x="2791" y="747"/>
                      <a:pt x="2224" y="968"/>
                      <a:pt x="1675" y="968"/>
                    </a:cubicBezTo>
                    <a:cubicBezTo>
                      <a:pt x="1034" y="968"/>
                      <a:pt x="416" y="667"/>
                      <a:pt x="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1" name="Google Shape;6731;p51"/>
              <p:cNvSpPr/>
              <p:nvPr/>
            </p:nvSpPr>
            <p:spPr>
              <a:xfrm>
                <a:off x="-2192584" y="3943340"/>
                <a:ext cx="69521" cy="135431"/>
              </a:xfrm>
              <a:custGeom>
                <a:avLst/>
                <a:gdLst/>
                <a:ahLst/>
                <a:cxnLst/>
                <a:rect l="l" t="t" r="r" b="b"/>
                <a:pathLst>
                  <a:path w="2311" h="4502" extrusionOk="0">
                    <a:moveTo>
                      <a:pt x="1882" y="1191"/>
                    </a:moveTo>
                    <a:cubicBezTo>
                      <a:pt x="2060" y="1191"/>
                      <a:pt x="2045" y="1454"/>
                      <a:pt x="1870" y="1477"/>
                    </a:cubicBezTo>
                    <a:cubicBezTo>
                      <a:pt x="1549" y="1525"/>
                      <a:pt x="1227" y="1548"/>
                      <a:pt x="906" y="1560"/>
                    </a:cubicBezTo>
                    <a:cubicBezTo>
                      <a:pt x="902" y="1561"/>
                      <a:pt x="899" y="1561"/>
                      <a:pt x="896" y="1561"/>
                    </a:cubicBezTo>
                    <a:cubicBezTo>
                      <a:pt x="761" y="1561"/>
                      <a:pt x="730" y="1322"/>
                      <a:pt x="870" y="1310"/>
                    </a:cubicBezTo>
                    <a:cubicBezTo>
                      <a:pt x="1203" y="1263"/>
                      <a:pt x="1537" y="1215"/>
                      <a:pt x="1870" y="1191"/>
                    </a:cubicBezTo>
                    <a:cubicBezTo>
                      <a:pt x="1874" y="1191"/>
                      <a:pt x="1878" y="1191"/>
                      <a:pt x="1882" y="1191"/>
                    </a:cubicBezTo>
                    <a:close/>
                    <a:moveTo>
                      <a:pt x="2311" y="1"/>
                    </a:moveTo>
                    <a:cubicBezTo>
                      <a:pt x="2299" y="13"/>
                      <a:pt x="2287" y="13"/>
                      <a:pt x="2263" y="13"/>
                    </a:cubicBezTo>
                    <a:cubicBezTo>
                      <a:pt x="1882" y="84"/>
                      <a:pt x="1513" y="167"/>
                      <a:pt x="1144" y="274"/>
                    </a:cubicBezTo>
                    <a:cubicBezTo>
                      <a:pt x="1429" y="322"/>
                      <a:pt x="1727" y="358"/>
                      <a:pt x="2025" y="382"/>
                    </a:cubicBezTo>
                    <a:cubicBezTo>
                      <a:pt x="2096" y="405"/>
                      <a:pt x="2096" y="513"/>
                      <a:pt x="2025" y="524"/>
                    </a:cubicBezTo>
                    <a:cubicBezTo>
                      <a:pt x="1537" y="524"/>
                      <a:pt x="1048" y="489"/>
                      <a:pt x="572" y="394"/>
                    </a:cubicBezTo>
                    <a:cubicBezTo>
                      <a:pt x="525" y="382"/>
                      <a:pt x="489" y="322"/>
                      <a:pt x="501" y="274"/>
                    </a:cubicBezTo>
                    <a:lnTo>
                      <a:pt x="382" y="274"/>
                    </a:lnTo>
                    <a:cubicBezTo>
                      <a:pt x="286" y="1679"/>
                      <a:pt x="167" y="3072"/>
                      <a:pt x="13" y="4477"/>
                    </a:cubicBezTo>
                    <a:cubicBezTo>
                      <a:pt x="13" y="4489"/>
                      <a:pt x="13" y="4489"/>
                      <a:pt x="1" y="4501"/>
                    </a:cubicBezTo>
                    <a:cubicBezTo>
                      <a:pt x="834" y="4382"/>
                      <a:pt x="1656" y="4132"/>
                      <a:pt x="2049" y="3584"/>
                    </a:cubicBezTo>
                    <a:cubicBezTo>
                      <a:pt x="2060" y="3572"/>
                      <a:pt x="2072" y="3549"/>
                      <a:pt x="2096" y="3549"/>
                    </a:cubicBezTo>
                    <a:lnTo>
                      <a:pt x="2096" y="3537"/>
                    </a:lnTo>
                    <a:cubicBezTo>
                      <a:pt x="2180" y="2358"/>
                      <a:pt x="2251" y="1179"/>
                      <a:pt x="23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2" name="Google Shape;6732;p51"/>
              <p:cNvSpPr/>
              <p:nvPr/>
            </p:nvSpPr>
            <p:spPr>
              <a:xfrm>
                <a:off x="-2181122" y="3561887"/>
                <a:ext cx="69160" cy="390080"/>
              </a:xfrm>
              <a:custGeom>
                <a:avLst/>
                <a:gdLst/>
                <a:ahLst/>
                <a:cxnLst/>
                <a:rect l="l" t="t" r="r" b="b"/>
                <a:pathLst>
                  <a:path w="2299" h="12967" extrusionOk="0">
                    <a:moveTo>
                      <a:pt x="358" y="0"/>
                    </a:moveTo>
                    <a:cubicBezTo>
                      <a:pt x="322" y="60"/>
                      <a:pt x="286" y="108"/>
                      <a:pt x="239" y="167"/>
                    </a:cubicBezTo>
                    <a:cubicBezTo>
                      <a:pt x="465" y="2965"/>
                      <a:pt x="334" y="5811"/>
                      <a:pt x="227" y="8621"/>
                    </a:cubicBezTo>
                    <a:cubicBezTo>
                      <a:pt x="179" y="10061"/>
                      <a:pt x="108" y="11514"/>
                      <a:pt x="1" y="12966"/>
                    </a:cubicBezTo>
                    <a:lnTo>
                      <a:pt x="120" y="12966"/>
                    </a:lnTo>
                    <a:cubicBezTo>
                      <a:pt x="120" y="12943"/>
                      <a:pt x="132" y="12931"/>
                      <a:pt x="155" y="12907"/>
                    </a:cubicBezTo>
                    <a:cubicBezTo>
                      <a:pt x="525" y="12597"/>
                      <a:pt x="953" y="12216"/>
                      <a:pt x="1418" y="12050"/>
                    </a:cubicBezTo>
                    <a:cubicBezTo>
                      <a:pt x="1426" y="12047"/>
                      <a:pt x="1434" y="12046"/>
                      <a:pt x="1441" y="12046"/>
                    </a:cubicBezTo>
                    <a:cubicBezTo>
                      <a:pt x="1511" y="12046"/>
                      <a:pt x="1555" y="12139"/>
                      <a:pt x="1501" y="12192"/>
                    </a:cubicBezTo>
                    <a:cubicBezTo>
                      <a:pt x="1179" y="12466"/>
                      <a:pt x="810" y="12669"/>
                      <a:pt x="477" y="12919"/>
                    </a:cubicBezTo>
                    <a:lnTo>
                      <a:pt x="489" y="12919"/>
                    </a:lnTo>
                    <a:cubicBezTo>
                      <a:pt x="917" y="12728"/>
                      <a:pt x="1370" y="12585"/>
                      <a:pt x="1834" y="12514"/>
                    </a:cubicBezTo>
                    <a:cubicBezTo>
                      <a:pt x="1843" y="12511"/>
                      <a:pt x="1852" y="12509"/>
                      <a:pt x="1861" y="12509"/>
                    </a:cubicBezTo>
                    <a:cubicBezTo>
                      <a:pt x="1887" y="12509"/>
                      <a:pt x="1912" y="12523"/>
                      <a:pt x="1930" y="12550"/>
                    </a:cubicBezTo>
                    <a:cubicBezTo>
                      <a:pt x="2013" y="11014"/>
                      <a:pt x="2072" y="9466"/>
                      <a:pt x="2108" y="7918"/>
                    </a:cubicBezTo>
                    <a:cubicBezTo>
                      <a:pt x="2168" y="5287"/>
                      <a:pt x="2156" y="2644"/>
                      <a:pt x="2299" y="12"/>
                    </a:cubicBezTo>
                    <a:lnTo>
                      <a:pt x="2299" y="12"/>
                    </a:lnTo>
                    <a:cubicBezTo>
                      <a:pt x="2132" y="191"/>
                      <a:pt x="1906" y="334"/>
                      <a:pt x="1668" y="417"/>
                    </a:cubicBezTo>
                    <a:cubicBezTo>
                      <a:pt x="1554" y="451"/>
                      <a:pt x="1438" y="468"/>
                      <a:pt x="1322" y="468"/>
                    </a:cubicBezTo>
                    <a:cubicBezTo>
                      <a:pt x="954" y="468"/>
                      <a:pt x="594" y="300"/>
                      <a:pt x="35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3" name="Google Shape;6733;p51"/>
              <p:cNvSpPr/>
              <p:nvPr/>
            </p:nvSpPr>
            <p:spPr>
              <a:xfrm>
                <a:off x="-2342307" y="3943340"/>
                <a:ext cx="69521" cy="134709"/>
              </a:xfrm>
              <a:custGeom>
                <a:avLst/>
                <a:gdLst/>
                <a:ahLst/>
                <a:cxnLst/>
                <a:rect l="l" t="t" r="r" b="b"/>
                <a:pathLst>
                  <a:path w="2311" h="4478" extrusionOk="0">
                    <a:moveTo>
                      <a:pt x="1501" y="1060"/>
                    </a:moveTo>
                    <a:cubicBezTo>
                      <a:pt x="1679" y="1060"/>
                      <a:pt x="1664" y="1334"/>
                      <a:pt x="1489" y="1346"/>
                    </a:cubicBezTo>
                    <a:cubicBezTo>
                      <a:pt x="1322" y="1370"/>
                      <a:pt x="1156" y="1382"/>
                      <a:pt x="977" y="1394"/>
                    </a:cubicBezTo>
                    <a:cubicBezTo>
                      <a:pt x="899" y="1407"/>
                      <a:pt x="817" y="1427"/>
                      <a:pt x="738" y="1427"/>
                    </a:cubicBezTo>
                    <a:cubicBezTo>
                      <a:pt x="672" y="1427"/>
                      <a:pt x="608" y="1413"/>
                      <a:pt x="549" y="1370"/>
                    </a:cubicBezTo>
                    <a:cubicBezTo>
                      <a:pt x="501" y="1346"/>
                      <a:pt x="489" y="1263"/>
                      <a:pt x="537" y="1227"/>
                    </a:cubicBezTo>
                    <a:cubicBezTo>
                      <a:pt x="644" y="1120"/>
                      <a:pt x="811" y="1132"/>
                      <a:pt x="941" y="1120"/>
                    </a:cubicBezTo>
                    <a:cubicBezTo>
                      <a:pt x="1132" y="1096"/>
                      <a:pt x="1311" y="1072"/>
                      <a:pt x="1489" y="1060"/>
                    </a:cubicBezTo>
                    <a:cubicBezTo>
                      <a:pt x="1493" y="1060"/>
                      <a:pt x="1497" y="1060"/>
                      <a:pt x="1501" y="1060"/>
                    </a:cubicBezTo>
                    <a:close/>
                    <a:moveTo>
                      <a:pt x="1942" y="1"/>
                    </a:moveTo>
                    <a:cubicBezTo>
                      <a:pt x="1942" y="48"/>
                      <a:pt x="1906" y="96"/>
                      <a:pt x="1858" y="120"/>
                    </a:cubicBezTo>
                    <a:cubicBezTo>
                      <a:pt x="1370" y="251"/>
                      <a:pt x="894" y="382"/>
                      <a:pt x="406" y="501"/>
                    </a:cubicBezTo>
                    <a:cubicBezTo>
                      <a:pt x="402" y="501"/>
                      <a:pt x="398" y="501"/>
                      <a:pt x="395" y="501"/>
                    </a:cubicBezTo>
                    <a:cubicBezTo>
                      <a:pt x="307" y="501"/>
                      <a:pt x="267" y="368"/>
                      <a:pt x="370" y="334"/>
                    </a:cubicBezTo>
                    <a:lnTo>
                      <a:pt x="358" y="334"/>
                    </a:lnTo>
                    <a:cubicBezTo>
                      <a:pt x="644" y="239"/>
                      <a:pt x="918" y="155"/>
                      <a:pt x="1192" y="84"/>
                    </a:cubicBezTo>
                    <a:lnTo>
                      <a:pt x="1192" y="84"/>
                    </a:lnTo>
                    <a:cubicBezTo>
                      <a:pt x="930" y="96"/>
                      <a:pt x="644" y="96"/>
                      <a:pt x="370" y="96"/>
                    </a:cubicBezTo>
                    <a:cubicBezTo>
                      <a:pt x="322" y="96"/>
                      <a:pt x="287" y="60"/>
                      <a:pt x="287" y="13"/>
                    </a:cubicBezTo>
                    <a:lnTo>
                      <a:pt x="84" y="13"/>
                    </a:lnTo>
                    <a:cubicBezTo>
                      <a:pt x="96" y="1275"/>
                      <a:pt x="84" y="2549"/>
                      <a:pt x="37" y="3799"/>
                    </a:cubicBezTo>
                    <a:cubicBezTo>
                      <a:pt x="37" y="3834"/>
                      <a:pt x="25" y="3870"/>
                      <a:pt x="1" y="3894"/>
                    </a:cubicBezTo>
                    <a:cubicBezTo>
                      <a:pt x="739" y="4156"/>
                      <a:pt x="1501" y="4346"/>
                      <a:pt x="2275" y="4477"/>
                    </a:cubicBezTo>
                    <a:cubicBezTo>
                      <a:pt x="2299" y="2977"/>
                      <a:pt x="2311" y="1489"/>
                      <a:pt x="23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4" name="Google Shape;6734;p51"/>
              <p:cNvSpPr/>
              <p:nvPr/>
            </p:nvSpPr>
            <p:spPr>
              <a:xfrm>
                <a:off x="-2354822" y="3566911"/>
                <a:ext cx="82035" cy="376813"/>
              </a:xfrm>
              <a:custGeom>
                <a:avLst/>
                <a:gdLst/>
                <a:ahLst/>
                <a:cxnLst/>
                <a:rect l="l" t="t" r="r" b="b"/>
                <a:pathLst>
                  <a:path w="2727" h="12526" extrusionOk="0">
                    <a:moveTo>
                      <a:pt x="0" y="0"/>
                    </a:moveTo>
                    <a:lnTo>
                      <a:pt x="0" y="0"/>
                    </a:lnTo>
                    <a:cubicBezTo>
                      <a:pt x="322" y="2596"/>
                      <a:pt x="334" y="5263"/>
                      <a:pt x="405" y="7870"/>
                    </a:cubicBezTo>
                    <a:cubicBezTo>
                      <a:pt x="453" y="9418"/>
                      <a:pt x="488" y="10978"/>
                      <a:pt x="500" y="12526"/>
                    </a:cubicBezTo>
                    <a:lnTo>
                      <a:pt x="703" y="12526"/>
                    </a:lnTo>
                    <a:cubicBezTo>
                      <a:pt x="703" y="12478"/>
                      <a:pt x="738" y="12442"/>
                      <a:pt x="786" y="12442"/>
                    </a:cubicBezTo>
                    <a:cubicBezTo>
                      <a:pt x="852" y="12440"/>
                      <a:pt x="918" y="12439"/>
                      <a:pt x="985" y="12439"/>
                    </a:cubicBezTo>
                    <a:cubicBezTo>
                      <a:pt x="1267" y="12439"/>
                      <a:pt x="1552" y="12456"/>
                      <a:pt x="1822" y="12466"/>
                    </a:cubicBezTo>
                    <a:cubicBezTo>
                      <a:pt x="1512" y="12347"/>
                      <a:pt x="1191" y="12228"/>
                      <a:pt x="893" y="12085"/>
                    </a:cubicBezTo>
                    <a:cubicBezTo>
                      <a:pt x="805" y="12030"/>
                      <a:pt x="860" y="11892"/>
                      <a:pt x="954" y="11892"/>
                    </a:cubicBezTo>
                    <a:cubicBezTo>
                      <a:pt x="962" y="11892"/>
                      <a:pt x="969" y="11893"/>
                      <a:pt x="976" y="11894"/>
                    </a:cubicBezTo>
                    <a:cubicBezTo>
                      <a:pt x="1429" y="12037"/>
                      <a:pt x="1869" y="12216"/>
                      <a:pt x="2298" y="12430"/>
                    </a:cubicBezTo>
                    <a:cubicBezTo>
                      <a:pt x="2334" y="12442"/>
                      <a:pt x="2358" y="12478"/>
                      <a:pt x="2358" y="12526"/>
                    </a:cubicBezTo>
                    <a:lnTo>
                      <a:pt x="2727" y="12526"/>
                    </a:lnTo>
                    <a:cubicBezTo>
                      <a:pt x="2727" y="11180"/>
                      <a:pt x="2715" y="9835"/>
                      <a:pt x="2703" y="8501"/>
                    </a:cubicBezTo>
                    <a:cubicBezTo>
                      <a:pt x="2679" y="7084"/>
                      <a:pt x="2655" y="5668"/>
                      <a:pt x="2620" y="4263"/>
                    </a:cubicBezTo>
                    <a:cubicBezTo>
                      <a:pt x="2596" y="2893"/>
                      <a:pt x="2405" y="1441"/>
                      <a:pt x="2548" y="84"/>
                    </a:cubicBezTo>
                    <a:lnTo>
                      <a:pt x="2548" y="84"/>
                    </a:lnTo>
                    <a:cubicBezTo>
                      <a:pt x="2219" y="465"/>
                      <a:pt x="1735" y="667"/>
                      <a:pt x="1259" y="667"/>
                    </a:cubicBezTo>
                    <a:cubicBezTo>
                      <a:pt x="770" y="667"/>
                      <a:pt x="290" y="453"/>
                      <a:pt x="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5" name="Google Shape;6735;p51"/>
              <p:cNvSpPr/>
              <p:nvPr/>
            </p:nvSpPr>
            <p:spPr>
              <a:xfrm>
                <a:off x="-2354130" y="4150371"/>
                <a:ext cx="233922" cy="67716"/>
              </a:xfrm>
              <a:custGeom>
                <a:avLst/>
                <a:gdLst/>
                <a:ahLst/>
                <a:cxnLst/>
                <a:rect l="l" t="t" r="r" b="b"/>
                <a:pathLst>
                  <a:path w="7776" h="2251" extrusionOk="0">
                    <a:moveTo>
                      <a:pt x="7776" y="0"/>
                    </a:moveTo>
                    <a:lnTo>
                      <a:pt x="7776" y="0"/>
                    </a:lnTo>
                    <a:cubicBezTo>
                      <a:pt x="6895" y="620"/>
                      <a:pt x="5597" y="751"/>
                      <a:pt x="4561" y="751"/>
                    </a:cubicBezTo>
                    <a:cubicBezTo>
                      <a:pt x="3775" y="739"/>
                      <a:pt x="2989" y="679"/>
                      <a:pt x="2216" y="572"/>
                    </a:cubicBezTo>
                    <a:cubicBezTo>
                      <a:pt x="1668" y="500"/>
                      <a:pt x="1073" y="465"/>
                      <a:pt x="549" y="239"/>
                    </a:cubicBezTo>
                    <a:cubicBezTo>
                      <a:pt x="442" y="179"/>
                      <a:pt x="346" y="119"/>
                      <a:pt x="251" y="48"/>
                    </a:cubicBezTo>
                    <a:cubicBezTo>
                      <a:pt x="180" y="429"/>
                      <a:pt x="1" y="1001"/>
                      <a:pt x="180" y="1370"/>
                    </a:cubicBezTo>
                    <a:cubicBezTo>
                      <a:pt x="477" y="2001"/>
                      <a:pt x="1168" y="2036"/>
                      <a:pt x="1751" y="2108"/>
                    </a:cubicBezTo>
                    <a:cubicBezTo>
                      <a:pt x="2501" y="2203"/>
                      <a:pt x="3251" y="2251"/>
                      <a:pt x="4001" y="2251"/>
                    </a:cubicBezTo>
                    <a:cubicBezTo>
                      <a:pt x="4871" y="2239"/>
                      <a:pt x="5740" y="2120"/>
                      <a:pt x="6573" y="1894"/>
                    </a:cubicBezTo>
                    <a:cubicBezTo>
                      <a:pt x="7061" y="1751"/>
                      <a:pt x="7514" y="1596"/>
                      <a:pt x="7669" y="1060"/>
                    </a:cubicBezTo>
                    <a:cubicBezTo>
                      <a:pt x="7740" y="715"/>
                      <a:pt x="7776" y="358"/>
                      <a:pt x="777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6" name="Google Shape;6736;p51"/>
              <p:cNvSpPr/>
              <p:nvPr/>
            </p:nvSpPr>
            <p:spPr>
              <a:xfrm>
                <a:off x="-2170743" y="3979139"/>
                <a:ext cx="40130" cy="11161"/>
              </a:xfrm>
              <a:custGeom>
                <a:avLst/>
                <a:gdLst/>
                <a:ahLst/>
                <a:cxnLst/>
                <a:rect l="l" t="t" r="r" b="b"/>
                <a:pathLst>
                  <a:path w="1334" h="371" extrusionOk="0">
                    <a:moveTo>
                      <a:pt x="1156" y="1"/>
                    </a:moveTo>
                    <a:cubicBezTo>
                      <a:pt x="1152" y="1"/>
                      <a:pt x="1148" y="1"/>
                      <a:pt x="1144" y="1"/>
                    </a:cubicBezTo>
                    <a:cubicBezTo>
                      <a:pt x="811" y="25"/>
                      <a:pt x="477" y="73"/>
                      <a:pt x="144" y="108"/>
                    </a:cubicBezTo>
                    <a:cubicBezTo>
                      <a:pt x="1" y="132"/>
                      <a:pt x="37" y="370"/>
                      <a:pt x="180" y="370"/>
                    </a:cubicBezTo>
                    <a:cubicBezTo>
                      <a:pt x="501" y="358"/>
                      <a:pt x="823" y="335"/>
                      <a:pt x="1144" y="287"/>
                    </a:cubicBezTo>
                    <a:cubicBezTo>
                      <a:pt x="1319" y="264"/>
                      <a:pt x="1334" y="1"/>
                      <a:pt x="115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7" name="Google Shape;6737;p51"/>
              <p:cNvSpPr/>
              <p:nvPr/>
            </p:nvSpPr>
            <p:spPr>
              <a:xfrm>
                <a:off x="-2327597" y="3975198"/>
                <a:ext cx="35828" cy="11070"/>
              </a:xfrm>
              <a:custGeom>
                <a:avLst/>
                <a:gdLst/>
                <a:ahLst/>
                <a:cxnLst/>
                <a:rect l="l" t="t" r="r" b="b"/>
                <a:pathLst>
                  <a:path w="1191" h="368" extrusionOk="0">
                    <a:moveTo>
                      <a:pt x="1012" y="1"/>
                    </a:moveTo>
                    <a:cubicBezTo>
                      <a:pt x="1008" y="1"/>
                      <a:pt x="1004" y="1"/>
                      <a:pt x="1000" y="1"/>
                    </a:cubicBezTo>
                    <a:cubicBezTo>
                      <a:pt x="822" y="13"/>
                      <a:pt x="643" y="37"/>
                      <a:pt x="452" y="61"/>
                    </a:cubicBezTo>
                    <a:cubicBezTo>
                      <a:pt x="310" y="73"/>
                      <a:pt x="155" y="61"/>
                      <a:pt x="48" y="168"/>
                    </a:cubicBezTo>
                    <a:cubicBezTo>
                      <a:pt x="0" y="204"/>
                      <a:pt x="12" y="287"/>
                      <a:pt x="60" y="311"/>
                    </a:cubicBezTo>
                    <a:cubicBezTo>
                      <a:pt x="119" y="354"/>
                      <a:pt x="183" y="368"/>
                      <a:pt x="249" y="368"/>
                    </a:cubicBezTo>
                    <a:cubicBezTo>
                      <a:pt x="328" y="368"/>
                      <a:pt x="410" y="348"/>
                      <a:pt x="488" y="335"/>
                    </a:cubicBezTo>
                    <a:cubicBezTo>
                      <a:pt x="667" y="323"/>
                      <a:pt x="822" y="311"/>
                      <a:pt x="1000" y="287"/>
                    </a:cubicBezTo>
                    <a:cubicBezTo>
                      <a:pt x="1175" y="275"/>
                      <a:pt x="1190" y="1"/>
                      <a:pt x="101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8" name="Google Shape;6738;p51"/>
              <p:cNvSpPr/>
              <p:nvPr/>
            </p:nvSpPr>
            <p:spPr>
              <a:xfrm>
                <a:off x="-2334426" y="3924658"/>
                <a:ext cx="50539" cy="33783"/>
              </a:xfrm>
              <a:custGeom>
                <a:avLst/>
                <a:gdLst/>
                <a:ahLst/>
                <a:cxnLst/>
                <a:rect l="l" t="t" r="r" b="b"/>
                <a:pathLst>
                  <a:path w="1680" h="1123" extrusionOk="0">
                    <a:moveTo>
                      <a:pt x="279" y="0"/>
                    </a:moveTo>
                    <a:cubicBezTo>
                      <a:pt x="192" y="0"/>
                      <a:pt x="127" y="137"/>
                      <a:pt x="227" y="181"/>
                    </a:cubicBezTo>
                    <a:cubicBezTo>
                      <a:pt x="525" y="336"/>
                      <a:pt x="846" y="455"/>
                      <a:pt x="1156" y="574"/>
                    </a:cubicBezTo>
                    <a:cubicBezTo>
                      <a:pt x="903" y="557"/>
                      <a:pt x="644" y="546"/>
                      <a:pt x="388" y="546"/>
                    </a:cubicBezTo>
                    <a:cubicBezTo>
                      <a:pt x="294" y="546"/>
                      <a:pt x="200" y="547"/>
                      <a:pt x="108" y="550"/>
                    </a:cubicBezTo>
                    <a:cubicBezTo>
                      <a:pt x="105" y="550"/>
                      <a:pt x="101" y="550"/>
                      <a:pt x="98" y="550"/>
                    </a:cubicBezTo>
                    <a:cubicBezTo>
                      <a:pt x="1" y="550"/>
                      <a:pt x="4" y="717"/>
                      <a:pt x="108" y="717"/>
                    </a:cubicBezTo>
                    <a:cubicBezTo>
                      <a:pt x="188" y="720"/>
                      <a:pt x="269" y="722"/>
                      <a:pt x="351" y="722"/>
                    </a:cubicBezTo>
                    <a:cubicBezTo>
                      <a:pt x="547" y="722"/>
                      <a:pt x="744" y="713"/>
                      <a:pt x="930" y="705"/>
                    </a:cubicBezTo>
                    <a:lnTo>
                      <a:pt x="930" y="705"/>
                    </a:lnTo>
                    <a:cubicBezTo>
                      <a:pt x="656" y="776"/>
                      <a:pt x="382" y="860"/>
                      <a:pt x="108" y="955"/>
                    </a:cubicBezTo>
                    <a:cubicBezTo>
                      <a:pt x="5" y="989"/>
                      <a:pt x="45" y="1122"/>
                      <a:pt x="133" y="1122"/>
                    </a:cubicBezTo>
                    <a:cubicBezTo>
                      <a:pt x="136" y="1122"/>
                      <a:pt x="140" y="1122"/>
                      <a:pt x="144" y="1122"/>
                    </a:cubicBezTo>
                    <a:cubicBezTo>
                      <a:pt x="632" y="1003"/>
                      <a:pt x="1108" y="872"/>
                      <a:pt x="1596" y="741"/>
                    </a:cubicBezTo>
                    <a:cubicBezTo>
                      <a:pt x="1644" y="729"/>
                      <a:pt x="1680" y="681"/>
                      <a:pt x="1680" y="622"/>
                    </a:cubicBezTo>
                    <a:cubicBezTo>
                      <a:pt x="1680" y="586"/>
                      <a:pt x="1668" y="550"/>
                      <a:pt x="1632" y="538"/>
                    </a:cubicBezTo>
                    <a:cubicBezTo>
                      <a:pt x="1203" y="312"/>
                      <a:pt x="763" y="133"/>
                      <a:pt x="298" y="2"/>
                    </a:cubicBezTo>
                    <a:cubicBezTo>
                      <a:pt x="292" y="1"/>
                      <a:pt x="285" y="0"/>
                      <a:pt x="279"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9" name="Google Shape;6739;p51"/>
              <p:cNvSpPr/>
              <p:nvPr/>
            </p:nvSpPr>
            <p:spPr>
              <a:xfrm>
                <a:off x="-2382408" y="3326789"/>
                <a:ext cx="286927" cy="899647"/>
              </a:xfrm>
              <a:custGeom>
                <a:avLst/>
                <a:gdLst/>
                <a:ahLst/>
                <a:cxnLst/>
                <a:rect l="l" t="t" r="r" b="b"/>
                <a:pathLst>
                  <a:path w="9538" h="29906" extrusionOk="0">
                    <a:moveTo>
                      <a:pt x="3548" y="2601"/>
                    </a:moveTo>
                    <a:cubicBezTo>
                      <a:pt x="3560" y="2601"/>
                      <a:pt x="3572" y="2612"/>
                      <a:pt x="3584" y="2624"/>
                    </a:cubicBezTo>
                    <a:cubicBezTo>
                      <a:pt x="3703" y="2660"/>
                      <a:pt x="3810" y="2708"/>
                      <a:pt x="3918" y="2791"/>
                    </a:cubicBezTo>
                    <a:cubicBezTo>
                      <a:pt x="3787" y="2743"/>
                      <a:pt x="3656" y="2684"/>
                      <a:pt x="3537" y="2624"/>
                    </a:cubicBezTo>
                    <a:cubicBezTo>
                      <a:pt x="3537" y="2624"/>
                      <a:pt x="3537" y="2612"/>
                      <a:pt x="3548" y="2601"/>
                    </a:cubicBezTo>
                    <a:close/>
                    <a:moveTo>
                      <a:pt x="4144" y="2815"/>
                    </a:moveTo>
                    <a:cubicBezTo>
                      <a:pt x="4156" y="2839"/>
                      <a:pt x="4179" y="2851"/>
                      <a:pt x="4203" y="2851"/>
                    </a:cubicBezTo>
                    <a:cubicBezTo>
                      <a:pt x="4451" y="2927"/>
                      <a:pt x="4706" y="2965"/>
                      <a:pt x="4963" y="2965"/>
                    </a:cubicBezTo>
                    <a:cubicBezTo>
                      <a:pt x="5027" y="2965"/>
                      <a:pt x="5091" y="2963"/>
                      <a:pt x="5156" y="2958"/>
                    </a:cubicBezTo>
                    <a:lnTo>
                      <a:pt x="5156" y="2958"/>
                    </a:lnTo>
                    <a:cubicBezTo>
                      <a:pt x="5066" y="2967"/>
                      <a:pt x="4977" y="2971"/>
                      <a:pt x="4888" y="2971"/>
                    </a:cubicBezTo>
                    <a:cubicBezTo>
                      <a:pt x="4621" y="2971"/>
                      <a:pt x="4355" y="2931"/>
                      <a:pt x="4096" y="2851"/>
                    </a:cubicBezTo>
                    <a:cubicBezTo>
                      <a:pt x="4120" y="2851"/>
                      <a:pt x="4132" y="2839"/>
                      <a:pt x="4144" y="2815"/>
                    </a:cubicBezTo>
                    <a:close/>
                    <a:moveTo>
                      <a:pt x="6501" y="2720"/>
                    </a:moveTo>
                    <a:cubicBezTo>
                      <a:pt x="6727" y="3113"/>
                      <a:pt x="6954" y="3505"/>
                      <a:pt x="7168" y="3898"/>
                    </a:cubicBezTo>
                    <a:cubicBezTo>
                      <a:pt x="7775" y="4970"/>
                      <a:pt x="8359" y="6041"/>
                      <a:pt x="8942" y="7137"/>
                    </a:cubicBezTo>
                    <a:cubicBezTo>
                      <a:pt x="8871" y="7161"/>
                      <a:pt x="8847" y="7244"/>
                      <a:pt x="8894" y="7315"/>
                    </a:cubicBezTo>
                    <a:cubicBezTo>
                      <a:pt x="9013" y="7494"/>
                      <a:pt x="8632" y="7780"/>
                      <a:pt x="8513" y="7851"/>
                    </a:cubicBezTo>
                    <a:cubicBezTo>
                      <a:pt x="8359" y="7946"/>
                      <a:pt x="8180" y="7994"/>
                      <a:pt x="8001" y="7994"/>
                    </a:cubicBezTo>
                    <a:cubicBezTo>
                      <a:pt x="7656" y="7994"/>
                      <a:pt x="7418" y="7804"/>
                      <a:pt x="7180" y="7589"/>
                    </a:cubicBezTo>
                    <a:cubicBezTo>
                      <a:pt x="7180" y="7565"/>
                      <a:pt x="7192" y="7542"/>
                      <a:pt x="7204" y="7518"/>
                    </a:cubicBezTo>
                    <a:cubicBezTo>
                      <a:pt x="7247" y="7417"/>
                      <a:pt x="7159" y="7346"/>
                      <a:pt x="7067" y="7346"/>
                    </a:cubicBezTo>
                    <a:cubicBezTo>
                      <a:pt x="7007" y="7346"/>
                      <a:pt x="6946" y="7376"/>
                      <a:pt x="6918" y="7446"/>
                    </a:cubicBezTo>
                    <a:cubicBezTo>
                      <a:pt x="6668" y="8089"/>
                      <a:pt x="6061" y="8518"/>
                      <a:pt x="5370" y="8566"/>
                    </a:cubicBezTo>
                    <a:cubicBezTo>
                      <a:pt x="5361" y="8566"/>
                      <a:pt x="5352" y="8566"/>
                      <a:pt x="5342" y="8566"/>
                    </a:cubicBezTo>
                    <a:cubicBezTo>
                      <a:pt x="4654" y="8566"/>
                      <a:pt x="4139" y="8130"/>
                      <a:pt x="3763" y="7589"/>
                    </a:cubicBezTo>
                    <a:cubicBezTo>
                      <a:pt x="3795" y="7494"/>
                      <a:pt x="3699" y="7415"/>
                      <a:pt x="3611" y="7415"/>
                    </a:cubicBezTo>
                    <a:cubicBezTo>
                      <a:pt x="3567" y="7415"/>
                      <a:pt x="3525" y="7434"/>
                      <a:pt x="3501" y="7482"/>
                    </a:cubicBezTo>
                    <a:cubicBezTo>
                      <a:pt x="3218" y="8073"/>
                      <a:pt x="2734" y="8355"/>
                      <a:pt x="2236" y="8355"/>
                    </a:cubicBezTo>
                    <a:cubicBezTo>
                      <a:pt x="1771" y="8355"/>
                      <a:pt x="1292" y="8109"/>
                      <a:pt x="953" y="7637"/>
                    </a:cubicBezTo>
                    <a:cubicBezTo>
                      <a:pt x="1632" y="6494"/>
                      <a:pt x="2191" y="5244"/>
                      <a:pt x="2810" y="4041"/>
                    </a:cubicBezTo>
                    <a:lnTo>
                      <a:pt x="3465" y="2767"/>
                    </a:lnTo>
                    <a:cubicBezTo>
                      <a:pt x="3899" y="3087"/>
                      <a:pt x="4410" y="3240"/>
                      <a:pt x="4923" y="3240"/>
                    </a:cubicBezTo>
                    <a:cubicBezTo>
                      <a:pt x="5479" y="3240"/>
                      <a:pt x="6037" y="3060"/>
                      <a:pt x="6501" y="2720"/>
                    </a:cubicBezTo>
                    <a:close/>
                    <a:moveTo>
                      <a:pt x="7049" y="7815"/>
                    </a:moveTo>
                    <a:cubicBezTo>
                      <a:pt x="7284" y="8105"/>
                      <a:pt x="7644" y="8271"/>
                      <a:pt x="8012" y="8271"/>
                    </a:cubicBezTo>
                    <a:cubicBezTo>
                      <a:pt x="8128" y="8271"/>
                      <a:pt x="8244" y="8255"/>
                      <a:pt x="8359" y="8220"/>
                    </a:cubicBezTo>
                    <a:cubicBezTo>
                      <a:pt x="8597" y="8137"/>
                      <a:pt x="8811" y="7994"/>
                      <a:pt x="8990" y="7815"/>
                    </a:cubicBezTo>
                    <a:lnTo>
                      <a:pt x="8990" y="7815"/>
                    </a:lnTo>
                    <a:cubicBezTo>
                      <a:pt x="8847" y="10447"/>
                      <a:pt x="8859" y="13090"/>
                      <a:pt x="8799" y="15721"/>
                    </a:cubicBezTo>
                    <a:cubicBezTo>
                      <a:pt x="8763" y="17269"/>
                      <a:pt x="8704" y="18817"/>
                      <a:pt x="8621" y="20353"/>
                    </a:cubicBezTo>
                    <a:cubicBezTo>
                      <a:pt x="8601" y="20333"/>
                      <a:pt x="8574" y="20314"/>
                      <a:pt x="8545" y="20314"/>
                    </a:cubicBezTo>
                    <a:cubicBezTo>
                      <a:pt x="8538" y="20314"/>
                      <a:pt x="8532" y="20315"/>
                      <a:pt x="8525" y="20317"/>
                    </a:cubicBezTo>
                    <a:cubicBezTo>
                      <a:pt x="8061" y="20388"/>
                      <a:pt x="7608" y="20531"/>
                      <a:pt x="7180" y="20734"/>
                    </a:cubicBezTo>
                    <a:lnTo>
                      <a:pt x="7168" y="20734"/>
                    </a:lnTo>
                    <a:cubicBezTo>
                      <a:pt x="7501" y="20484"/>
                      <a:pt x="7870" y="20269"/>
                      <a:pt x="8192" y="19996"/>
                    </a:cubicBezTo>
                    <a:cubicBezTo>
                      <a:pt x="8246" y="19942"/>
                      <a:pt x="8202" y="19849"/>
                      <a:pt x="8132" y="19849"/>
                    </a:cubicBezTo>
                    <a:cubicBezTo>
                      <a:pt x="8125" y="19849"/>
                      <a:pt x="8117" y="19850"/>
                      <a:pt x="8109" y="19853"/>
                    </a:cubicBezTo>
                    <a:cubicBezTo>
                      <a:pt x="7644" y="20031"/>
                      <a:pt x="7216" y="20400"/>
                      <a:pt x="6846" y="20722"/>
                    </a:cubicBezTo>
                    <a:cubicBezTo>
                      <a:pt x="6823" y="20734"/>
                      <a:pt x="6811" y="20746"/>
                      <a:pt x="6811" y="20769"/>
                    </a:cubicBezTo>
                    <a:cubicBezTo>
                      <a:pt x="6799" y="20829"/>
                      <a:pt x="6835" y="20877"/>
                      <a:pt x="6882" y="20889"/>
                    </a:cubicBezTo>
                    <a:cubicBezTo>
                      <a:pt x="7358" y="20984"/>
                      <a:pt x="7847" y="21019"/>
                      <a:pt x="8335" y="21031"/>
                    </a:cubicBezTo>
                    <a:cubicBezTo>
                      <a:pt x="8406" y="21008"/>
                      <a:pt x="8406" y="20900"/>
                      <a:pt x="8335" y="20877"/>
                    </a:cubicBezTo>
                    <a:cubicBezTo>
                      <a:pt x="8037" y="20853"/>
                      <a:pt x="7751" y="20817"/>
                      <a:pt x="7454" y="20781"/>
                    </a:cubicBezTo>
                    <a:cubicBezTo>
                      <a:pt x="7823" y="20662"/>
                      <a:pt x="8204" y="20579"/>
                      <a:pt x="8585" y="20508"/>
                    </a:cubicBezTo>
                    <a:cubicBezTo>
                      <a:pt x="8597" y="20508"/>
                      <a:pt x="8609" y="20508"/>
                      <a:pt x="8621" y="20496"/>
                    </a:cubicBezTo>
                    <a:lnTo>
                      <a:pt x="8621" y="20496"/>
                    </a:lnTo>
                    <a:cubicBezTo>
                      <a:pt x="8561" y="21674"/>
                      <a:pt x="8490" y="22853"/>
                      <a:pt x="8406" y="24032"/>
                    </a:cubicBezTo>
                    <a:lnTo>
                      <a:pt x="8406" y="24044"/>
                    </a:lnTo>
                    <a:cubicBezTo>
                      <a:pt x="8394" y="24056"/>
                      <a:pt x="8370" y="24067"/>
                      <a:pt x="8359" y="24079"/>
                    </a:cubicBezTo>
                    <a:cubicBezTo>
                      <a:pt x="7966" y="24627"/>
                      <a:pt x="7144" y="24877"/>
                      <a:pt x="6323" y="24996"/>
                    </a:cubicBezTo>
                    <a:lnTo>
                      <a:pt x="6323" y="24972"/>
                    </a:lnTo>
                    <a:cubicBezTo>
                      <a:pt x="6465" y="23567"/>
                      <a:pt x="6596" y="22174"/>
                      <a:pt x="6692" y="20769"/>
                    </a:cubicBezTo>
                    <a:cubicBezTo>
                      <a:pt x="6787" y="19317"/>
                      <a:pt x="6858" y="17864"/>
                      <a:pt x="6918" y="16424"/>
                    </a:cubicBezTo>
                    <a:cubicBezTo>
                      <a:pt x="7025" y="13626"/>
                      <a:pt x="7156" y="10768"/>
                      <a:pt x="6930" y="7970"/>
                    </a:cubicBezTo>
                    <a:cubicBezTo>
                      <a:pt x="6977" y="7923"/>
                      <a:pt x="7013" y="7863"/>
                      <a:pt x="7049" y="7815"/>
                    </a:cubicBezTo>
                    <a:close/>
                    <a:moveTo>
                      <a:pt x="3632" y="7851"/>
                    </a:moveTo>
                    <a:cubicBezTo>
                      <a:pt x="3952" y="8518"/>
                      <a:pt x="4573" y="8819"/>
                      <a:pt x="5217" y="8819"/>
                    </a:cubicBezTo>
                    <a:cubicBezTo>
                      <a:pt x="5770" y="8819"/>
                      <a:pt x="6339" y="8598"/>
                      <a:pt x="6751" y="8196"/>
                    </a:cubicBezTo>
                    <a:lnTo>
                      <a:pt x="6751" y="8196"/>
                    </a:lnTo>
                    <a:cubicBezTo>
                      <a:pt x="6656" y="10935"/>
                      <a:pt x="6739" y="13685"/>
                      <a:pt x="6632" y="16424"/>
                    </a:cubicBezTo>
                    <a:cubicBezTo>
                      <a:pt x="6525" y="19281"/>
                      <a:pt x="6299" y="22127"/>
                      <a:pt x="6037" y="24972"/>
                    </a:cubicBezTo>
                    <a:cubicBezTo>
                      <a:pt x="6037" y="24984"/>
                      <a:pt x="6037" y="25008"/>
                      <a:pt x="6037" y="25020"/>
                    </a:cubicBezTo>
                    <a:cubicBezTo>
                      <a:pt x="5691" y="25056"/>
                      <a:pt x="5346" y="25072"/>
                      <a:pt x="4995" y="25072"/>
                    </a:cubicBezTo>
                    <a:cubicBezTo>
                      <a:pt x="4886" y="25072"/>
                      <a:pt x="4777" y="25070"/>
                      <a:pt x="4668" y="25068"/>
                    </a:cubicBezTo>
                    <a:cubicBezTo>
                      <a:pt x="4418" y="25068"/>
                      <a:pt x="4168" y="25044"/>
                      <a:pt x="3906" y="25008"/>
                    </a:cubicBezTo>
                    <a:cubicBezTo>
                      <a:pt x="3953" y="22127"/>
                      <a:pt x="3941" y="19234"/>
                      <a:pt x="3894" y="16340"/>
                    </a:cubicBezTo>
                    <a:cubicBezTo>
                      <a:pt x="3870" y="14876"/>
                      <a:pt x="3834" y="13411"/>
                      <a:pt x="3787" y="11947"/>
                    </a:cubicBezTo>
                    <a:cubicBezTo>
                      <a:pt x="3739" y="10637"/>
                      <a:pt x="3810" y="9244"/>
                      <a:pt x="3548" y="7958"/>
                    </a:cubicBezTo>
                    <a:cubicBezTo>
                      <a:pt x="3584" y="7923"/>
                      <a:pt x="3608" y="7887"/>
                      <a:pt x="3632" y="7851"/>
                    </a:cubicBezTo>
                    <a:close/>
                    <a:moveTo>
                      <a:pt x="8632" y="24198"/>
                    </a:moveTo>
                    <a:cubicBezTo>
                      <a:pt x="9180" y="24496"/>
                      <a:pt x="9013" y="25127"/>
                      <a:pt x="8716" y="25532"/>
                    </a:cubicBezTo>
                    <a:cubicBezTo>
                      <a:pt x="8680" y="25556"/>
                      <a:pt x="8644" y="25591"/>
                      <a:pt x="8632" y="25639"/>
                    </a:cubicBezTo>
                    <a:cubicBezTo>
                      <a:pt x="8609" y="25675"/>
                      <a:pt x="8573" y="25711"/>
                      <a:pt x="8537" y="25746"/>
                    </a:cubicBezTo>
                    <a:cubicBezTo>
                      <a:pt x="8216" y="26044"/>
                      <a:pt x="7775" y="26175"/>
                      <a:pt x="7358" y="26282"/>
                    </a:cubicBezTo>
                    <a:cubicBezTo>
                      <a:pt x="6608" y="26473"/>
                      <a:pt x="5834" y="26592"/>
                      <a:pt x="5061" y="26615"/>
                    </a:cubicBezTo>
                    <a:cubicBezTo>
                      <a:pt x="4930" y="26621"/>
                      <a:pt x="4798" y="26624"/>
                      <a:pt x="4667" y="26624"/>
                    </a:cubicBezTo>
                    <a:cubicBezTo>
                      <a:pt x="4010" y="26624"/>
                      <a:pt x="3350" y="26550"/>
                      <a:pt x="2715" y="26401"/>
                    </a:cubicBezTo>
                    <a:cubicBezTo>
                      <a:pt x="2310" y="26330"/>
                      <a:pt x="1929" y="26199"/>
                      <a:pt x="1560" y="26020"/>
                    </a:cubicBezTo>
                    <a:cubicBezTo>
                      <a:pt x="1085" y="25759"/>
                      <a:pt x="492" y="24906"/>
                      <a:pt x="1280" y="24594"/>
                    </a:cubicBezTo>
                    <a:lnTo>
                      <a:pt x="1280" y="24594"/>
                    </a:lnTo>
                    <a:cubicBezTo>
                      <a:pt x="2370" y="25143"/>
                      <a:pt x="3638" y="25363"/>
                      <a:pt x="4859" y="25363"/>
                    </a:cubicBezTo>
                    <a:cubicBezTo>
                      <a:pt x="5011" y="25363"/>
                      <a:pt x="5161" y="25360"/>
                      <a:pt x="5311" y="25353"/>
                    </a:cubicBezTo>
                    <a:cubicBezTo>
                      <a:pt x="6394" y="25294"/>
                      <a:pt x="7942" y="25175"/>
                      <a:pt x="8621" y="24234"/>
                    </a:cubicBezTo>
                    <a:lnTo>
                      <a:pt x="8632" y="24198"/>
                    </a:lnTo>
                    <a:close/>
                    <a:moveTo>
                      <a:pt x="8823" y="25853"/>
                    </a:moveTo>
                    <a:lnTo>
                      <a:pt x="8823" y="25853"/>
                    </a:lnTo>
                    <a:cubicBezTo>
                      <a:pt x="9454" y="26246"/>
                      <a:pt x="8823" y="26996"/>
                      <a:pt x="8370" y="27246"/>
                    </a:cubicBezTo>
                    <a:cubicBezTo>
                      <a:pt x="8013" y="27425"/>
                      <a:pt x="7632" y="27556"/>
                      <a:pt x="7251" y="27639"/>
                    </a:cubicBezTo>
                    <a:cubicBezTo>
                      <a:pt x="6640" y="27775"/>
                      <a:pt x="6021" y="27840"/>
                      <a:pt x="5407" y="27840"/>
                    </a:cubicBezTo>
                    <a:cubicBezTo>
                      <a:pt x="5268" y="27840"/>
                      <a:pt x="5128" y="27836"/>
                      <a:pt x="4989" y="27830"/>
                    </a:cubicBezTo>
                    <a:cubicBezTo>
                      <a:pt x="4120" y="27806"/>
                      <a:pt x="0" y="27675"/>
                      <a:pt x="1012" y="25984"/>
                    </a:cubicBezTo>
                    <a:lnTo>
                      <a:pt x="1012" y="25984"/>
                    </a:lnTo>
                    <a:lnTo>
                      <a:pt x="1036" y="26008"/>
                    </a:lnTo>
                    <a:cubicBezTo>
                      <a:pt x="1884" y="26762"/>
                      <a:pt x="3414" y="26908"/>
                      <a:pt x="4596" y="26908"/>
                    </a:cubicBezTo>
                    <a:cubicBezTo>
                      <a:pt x="4758" y="26908"/>
                      <a:pt x="4914" y="26905"/>
                      <a:pt x="5061" y="26901"/>
                    </a:cubicBezTo>
                    <a:cubicBezTo>
                      <a:pt x="6204" y="26854"/>
                      <a:pt x="7847" y="26770"/>
                      <a:pt x="8740" y="25949"/>
                    </a:cubicBezTo>
                    <a:cubicBezTo>
                      <a:pt x="8763" y="25913"/>
                      <a:pt x="8799" y="25889"/>
                      <a:pt x="8823" y="25853"/>
                    </a:cubicBezTo>
                    <a:close/>
                    <a:moveTo>
                      <a:pt x="8728" y="27377"/>
                    </a:moveTo>
                    <a:cubicBezTo>
                      <a:pt x="8728" y="27735"/>
                      <a:pt x="8680" y="28092"/>
                      <a:pt x="8609" y="28437"/>
                    </a:cubicBezTo>
                    <a:cubicBezTo>
                      <a:pt x="8466" y="28973"/>
                      <a:pt x="8013" y="29128"/>
                      <a:pt x="7513" y="29271"/>
                    </a:cubicBezTo>
                    <a:cubicBezTo>
                      <a:pt x="6680" y="29497"/>
                      <a:pt x="5823" y="29616"/>
                      <a:pt x="4953" y="29628"/>
                    </a:cubicBezTo>
                    <a:cubicBezTo>
                      <a:pt x="4203" y="29628"/>
                      <a:pt x="3441" y="29580"/>
                      <a:pt x="2703" y="29485"/>
                    </a:cubicBezTo>
                    <a:cubicBezTo>
                      <a:pt x="2108" y="29413"/>
                      <a:pt x="1429" y="29378"/>
                      <a:pt x="1131" y="28747"/>
                    </a:cubicBezTo>
                    <a:cubicBezTo>
                      <a:pt x="953" y="28378"/>
                      <a:pt x="1120" y="27806"/>
                      <a:pt x="1203" y="27425"/>
                    </a:cubicBezTo>
                    <a:cubicBezTo>
                      <a:pt x="1298" y="27496"/>
                      <a:pt x="1393" y="27556"/>
                      <a:pt x="1501" y="27616"/>
                    </a:cubicBezTo>
                    <a:cubicBezTo>
                      <a:pt x="2013" y="27842"/>
                      <a:pt x="2608" y="27877"/>
                      <a:pt x="3167" y="27949"/>
                    </a:cubicBezTo>
                    <a:lnTo>
                      <a:pt x="3156" y="27949"/>
                    </a:lnTo>
                    <a:cubicBezTo>
                      <a:pt x="3941" y="28056"/>
                      <a:pt x="4727" y="28116"/>
                      <a:pt x="5513" y="28128"/>
                    </a:cubicBezTo>
                    <a:cubicBezTo>
                      <a:pt x="6537" y="28128"/>
                      <a:pt x="7835" y="27997"/>
                      <a:pt x="8728" y="27377"/>
                    </a:cubicBezTo>
                    <a:close/>
                    <a:moveTo>
                      <a:pt x="4906" y="0"/>
                    </a:moveTo>
                    <a:cubicBezTo>
                      <a:pt x="4883" y="0"/>
                      <a:pt x="4859" y="2"/>
                      <a:pt x="4834" y="5"/>
                    </a:cubicBezTo>
                    <a:cubicBezTo>
                      <a:pt x="4430" y="65"/>
                      <a:pt x="4251" y="600"/>
                      <a:pt x="4096" y="898"/>
                    </a:cubicBezTo>
                    <a:lnTo>
                      <a:pt x="2965" y="3113"/>
                    </a:lnTo>
                    <a:cubicBezTo>
                      <a:pt x="2203" y="4601"/>
                      <a:pt x="1358" y="6065"/>
                      <a:pt x="715" y="7613"/>
                    </a:cubicBezTo>
                    <a:cubicBezTo>
                      <a:pt x="703" y="7637"/>
                      <a:pt x="703" y="7673"/>
                      <a:pt x="715" y="7696"/>
                    </a:cubicBezTo>
                    <a:cubicBezTo>
                      <a:pt x="715" y="7696"/>
                      <a:pt x="715" y="7708"/>
                      <a:pt x="715" y="7708"/>
                    </a:cubicBezTo>
                    <a:lnTo>
                      <a:pt x="715" y="7994"/>
                    </a:lnTo>
                    <a:lnTo>
                      <a:pt x="917" y="7982"/>
                    </a:lnTo>
                    <a:cubicBezTo>
                      <a:pt x="1211" y="8432"/>
                      <a:pt x="1689" y="8643"/>
                      <a:pt x="2176" y="8643"/>
                    </a:cubicBezTo>
                    <a:cubicBezTo>
                      <a:pt x="2657" y="8643"/>
                      <a:pt x="3146" y="8438"/>
                      <a:pt x="3477" y="8054"/>
                    </a:cubicBezTo>
                    <a:lnTo>
                      <a:pt x="3477" y="8054"/>
                    </a:lnTo>
                    <a:cubicBezTo>
                      <a:pt x="3334" y="9423"/>
                      <a:pt x="3513" y="10875"/>
                      <a:pt x="3548" y="12233"/>
                    </a:cubicBezTo>
                    <a:cubicBezTo>
                      <a:pt x="3584" y="13650"/>
                      <a:pt x="3608" y="15066"/>
                      <a:pt x="3632" y="16483"/>
                    </a:cubicBezTo>
                    <a:cubicBezTo>
                      <a:pt x="3644" y="17817"/>
                      <a:pt x="3656" y="19162"/>
                      <a:pt x="3656" y="20496"/>
                    </a:cubicBezTo>
                    <a:cubicBezTo>
                      <a:pt x="3656" y="21996"/>
                      <a:pt x="3644" y="23484"/>
                      <a:pt x="3620" y="24972"/>
                    </a:cubicBezTo>
                    <a:cubicBezTo>
                      <a:pt x="2846" y="24841"/>
                      <a:pt x="2084" y="24651"/>
                      <a:pt x="1346" y="24389"/>
                    </a:cubicBezTo>
                    <a:lnTo>
                      <a:pt x="1155" y="24401"/>
                    </a:lnTo>
                    <a:lnTo>
                      <a:pt x="1155" y="24413"/>
                    </a:lnTo>
                    <a:cubicBezTo>
                      <a:pt x="548" y="24639"/>
                      <a:pt x="548" y="25353"/>
                      <a:pt x="893" y="25830"/>
                    </a:cubicBezTo>
                    <a:cubicBezTo>
                      <a:pt x="489" y="26330"/>
                      <a:pt x="655" y="26913"/>
                      <a:pt x="1072" y="27306"/>
                    </a:cubicBezTo>
                    <a:cubicBezTo>
                      <a:pt x="1048" y="27318"/>
                      <a:pt x="1036" y="27342"/>
                      <a:pt x="1036" y="27354"/>
                    </a:cubicBezTo>
                    <a:cubicBezTo>
                      <a:pt x="822" y="27997"/>
                      <a:pt x="655" y="28866"/>
                      <a:pt x="1251" y="29354"/>
                    </a:cubicBezTo>
                    <a:cubicBezTo>
                      <a:pt x="1643" y="29675"/>
                      <a:pt x="2239" y="29687"/>
                      <a:pt x="2703" y="29747"/>
                    </a:cubicBezTo>
                    <a:cubicBezTo>
                      <a:pt x="3322" y="29830"/>
                      <a:pt x="3941" y="29878"/>
                      <a:pt x="4560" y="29902"/>
                    </a:cubicBezTo>
                    <a:cubicBezTo>
                      <a:pt x="4674" y="29904"/>
                      <a:pt x="4790" y="29905"/>
                      <a:pt x="4907" y="29905"/>
                    </a:cubicBezTo>
                    <a:cubicBezTo>
                      <a:pt x="5994" y="29905"/>
                      <a:pt x="7214" y="29793"/>
                      <a:pt x="8192" y="29342"/>
                    </a:cubicBezTo>
                    <a:cubicBezTo>
                      <a:pt x="9061" y="28937"/>
                      <a:pt x="8954" y="28056"/>
                      <a:pt x="9025" y="27199"/>
                    </a:cubicBezTo>
                    <a:cubicBezTo>
                      <a:pt x="9037" y="27187"/>
                      <a:pt x="9025" y="27163"/>
                      <a:pt x="9025" y="27139"/>
                    </a:cubicBezTo>
                    <a:cubicBezTo>
                      <a:pt x="9454" y="26699"/>
                      <a:pt x="9537" y="25972"/>
                      <a:pt x="9002" y="25627"/>
                    </a:cubicBezTo>
                    <a:cubicBezTo>
                      <a:pt x="9371" y="25044"/>
                      <a:pt x="9418" y="24187"/>
                      <a:pt x="8692" y="23925"/>
                    </a:cubicBezTo>
                    <a:cubicBezTo>
                      <a:pt x="9121" y="21293"/>
                      <a:pt x="9037" y="18531"/>
                      <a:pt x="9097" y="15876"/>
                    </a:cubicBezTo>
                    <a:cubicBezTo>
                      <a:pt x="9168" y="13066"/>
                      <a:pt x="9311" y="10256"/>
                      <a:pt x="9263" y="7446"/>
                    </a:cubicBezTo>
                    <a:cubicBezTo>
                      <a:pt x="9347" y="7411"/>
                      <a:pt x="9383" y="7315"/>
                      <a:pt x="9347" y="7244"/>
                    </a:cubicBezTo>
                    <a:cubicBezTo>
                      <a:pt x="8561" y="5780"/>
                      <a:pt x="7763" y="4327"/>
                      <a:pt x="6942" y="2874"/>
                    </a:cubicBezTo>
                    <a:cubicBezTo>
                      <a:pt x="6549" y="2184"/>
                      <a:pt x="6144" y="1481"/>
                      <a:pt x="5739" y="779"/>
                    </a:cubicBezTo>
                    <a:cubicBezTo>
                      <a:pt x="5559" y="486"/>
                      <a:pt x="5325" y="0"/>
                      <a:pt x="490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0" name="Google Shape;6740;p51"/>
              <p:cNvSpPr/>
              <p:nvPr/>
            </p:nvSpPr>
            <p:spPr>
              <a:xfrm>
                <a:off x="-2361290" y="3566911"/>
                <a:ext cx="21900" cy="493925"/>
              </a:xfrm>
              <a:custGeom>
                <a:avLst/>
                <a:gdLst/>
                <a:ahLst/>
                <a:cxnLst/>
                <a:rect l="l" t="t" r="r" b="b"/>
                <a:pathLst>
                  <a:path w="728" h="16419" extrusionOk="0">
                    <a:moveTo>
                      <a:pt x="1" y="0"/>
                    </a:moveTo>
                    <a:cubicBezTo>
                      <a:pt x="13" y="2679"/>
                      <a:pt x="263" y="5358"/>
                      <a:pt x="334" y="8025"/>
                    </a:cubicBezTo>
                    <a:cubicBezTo>
                      <a:pt x="406" y="10787"/>
                      <a:pt x="370" y="13549"/>
                      <a:pt x="394" y="16324"/>
                    </a:cubicBezTo>
                    <a:cubicBezTo>
                      <a:pt x="394" y="16359"/>
                      <a:pt x="406" y="16395"/>
                      <a:pt x="441" y="16419"/>
                    </a:cubicBezTo>
                    <a:lnTo>
                      <a:pt x="632" y="16407"/>
                    </a:lnTo>
                    <a:cubicBezTo>
                      <a:pt x="656" y="16383"/>
                      <a:pt x="668" y="16347"/>
                      <a:pt x="668" y="16324"/>
                    </a:cubicBezTo>
                    <a:cubicBezTo>
                      <a:pt x="715" y="15062"/>
                      <a:pt x="727" y="13788"/>
                      <a:pt x="715" y="12526"/>
                    </a:cubicBezTo>
                    <a:cubicBezTo>
                      <a:pt x="703" y="10978"/>
                      <a:pt x="668" y="9418"/>
                      <a:pt x="620" y="7870"/>
                    </a:cubicBezTo>
                    <a:cubicBezTo>
                      <a:pt x="549" y="5275"/>
                      <a:pt x="537" y="2596"/>
                      <a:pt x="215" y="0"/>
                    </a:cubicBezTo>
                    <a:close/>
                  </a:path>
                </a:pathLst>
              </a:custGeom>
              <a:solidFill>
                <a:srgbClr val="2222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741" name="Google Shape;6741;p51"/>
          <p:cNvGrpSpPr/>
          <p:nvPr/>
        </p:nvGrpSpPr>
        <p:grpSpPr>
          <a:xfrm rot="922257">
            <a:off x="7972339" y="2765394"/>
            <a:ext cx="889750" cy="996979"/>
            <a:chOff x="-1775300" y="4564223"/>
            <a:chExt cx="501475" cy="561911"/>
          </a:xfrm>
        </p:grpSpPr>
        <p:sp>
          <p:nvSpPr>
            <p:cNvPr id="6742" name="Google Shape;6742;p51"/>
            <p:cNvSpPr/>
            <p:nvPr/>
          </p:nvSpPr>
          <p:spPr>
            <a:xfrm>
              <a:off x="-1317916" y="4718789"/>
              <a:ext cx="12574" cy="334547"/>
            </a:xfrm>
            <a:custGeom>
              <a:avLst/>
              <a:gdLst/>
              <a:ahLst/>
              <a:cxnLst/>
              <a:rect l="l" t="t" r="r" b="b"/>
              <a:pathLst>
                <a:path w="418" h="11121" extrusionOk="0">
                  <a:moveTo>
                    <a:pt x="417" y="1"/>
                  </a:moveTo>
                  <a:cubicBezTo>
                    <a:pt x="322" y="24"/>
                    <a:pt x="239" y="48"/>
                    <a:pt x="179" y="72"/>
                  </a:cubicBezTo>
                  <a:lnTo>
                    <a:pt x="84" y="96"/>
                  </a:lnTo>
                  <a:cubicBezTo>
                    <a:pt x="215" y="1906"/>
                    <a:pt x="96" y="3751"/>
                    <a:pt x="84" y="5585"/>
                  </a:cubicBezTo>
                  <a:cubicBezTo>
                    <a:pt x="60" y="7418"/>
                    <a:pt x="120" y="9287"/>
                    <a:pt x="1" y="11121"/>
                  </a:cubicBezTo>
                  <a:cubicBezTo>
                    <a:pt x="36" y="11061"/>
                    <a:pt x="96" y="11014"/>
                    <a:pt x="144" y="10978"/>
                  </a:cubicBezTo>
                  <a:cubicBezTo>
                    <a:pt x="179" y="9133"/>
                    <a:pt x="215" y="7287"/>
                    <a:pt x="263" y="5430"/>
                  </a:cubicBezTo>
                  <a:cubicBezTo>
                    <a:pt x="298" y="3632"/>
                    <a:pt x="239" y="1787"/>
                    <a:pt x="417" y="1"/>
                  </a:cubicBezTo>
                  <a:close/>
                </a:path>
              </a:pathLst>
            </a:custGeom>
            <a:solidFill>
              <a:srgbClr val="92C5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3" name="Google Shape;6743;p51"/>
            <p:cNvSpPr/>
            <p:nvPr/>
          </p:nvSpPr>
          <p:spPr>
            <a:xfrm>
              <a:off x="-1762395" y="4571232"/>
              <a:ext cx="453825" cy="544463"/>
            </a:xfrm>
            <a:custGeom>
              <a:avLst/>
              <a:gdLst/>
              <a:ahLst/>
              <a:cxnLst/>
              <a:rect l="l" t="t" r="r" b="b"/>
              <a:pathLst>
                <a:path w="15086" h="18099" extrusionOk="0">
                  <a:moveTo>
                    <a:pt x="9988" y="13069"/>
                  </a:moveTo>
                  <a:cubicBezTo>
                    <a:pt x="10088" y="13069"/>
                    <a:pt x="10148" y="13215"/>
                    <a:pt x="10037" y="13276"/>
                  </a:cubicBezTo>
                  <a:cubicBezTo>
                    <a:pt x="9668" y="13538"/>
                    <a:pt x="9323" y="13835"/>
                    <a:pt x="9001" y="14145"/>
                  </a:cubicBezTo>
                  <a:cubicBezTo>
                    <a:pt x="9382" y="13954"/>
                    <a:pt x="9787" y="13811"/>
                    <a:pt x="10216" y="13752"/>
                  </a:cubicBezTo>
                  <a:cubicBezTo>
                    <a:pt x="10224" y="13750"/>
                    <a:pt x="10231" y="13750"/>
                    <a:pt x="10238" y="13750"/>
                  </a:cubicBezTo>
                  <a:cubicBezTo>
                    <a:pt x="10340" y="13750"/>
                    <a:pt x="10375" y="13898"/>
                    <a:pt x="10275" y="13942"/>
                  </a:cubicBezTo>
                  <a:cubicBezTo>
                    <a:pt x="10013" y="14014"/>
                    <a:pt x="9751" y="14073"/>
                    <a:pt x="9489" y="14157"/>
                  </a:cubicBezTo>
                  <a:cubicBezTo>
                    <a:pt x="9275" y="14240"/>
                    <a:pt x="9049" y="14312"/>
                    <a:pt x="8823" y="14359"/>
                  </a:cubicBezTo>
                  <a:lnTo>
                    <a:pt x="8799" y="14359"/>
                  </a:lnTo>
                  <a:lnTo>
                    <a:pt x="8787" y="14371"/>
                  </a:lnTo>
                  <a:cubicBezTo>
                    <a:pt x="8880" y="14369"/>
                    <a:pt x="8972" y="14368"/>
                    <a:pt x="9065" y="14368"/>
                  </a:cubicBezTo>
                  <a:cubicBezTo>
                    <a:pt x="9544" y="14368"/>
                    <a:pt x="10021" y="14395"/>
                    <a:pt x="10490" y="14454"/>
                  </a:cubicBezTo>
                  <a:cubicBezTo>
                    <a:pt x="10573" y="14466"/>
                    <a:pt x="10537" y="14573"/>
                    <a:pt x="10466" y="14585"/>
                  </a:cubicBezTo>
                  <a:cubicBezTo>
                    <a:pt x="10171" y="14624"/>
                    <a:pt x="9869" y="14635"/>
                    <a:pt x="9565" y="14635"/>
                  </a:cubicBezTo>
                  <a:cubicBezTo>
                    <a:pt x="9218" y="14635"/>
                    <a:pt x="8868" y="14621"/>
                    <a:pt x="8525" y="14621"/>
                  </a:cubicBezTo>
                  <a:cubicBezTo>
                    <a:pt x="8406" y="14621"/>
                    <a:pt x="8358" y="14490"/>
                    <a:pt x="8430" y="14407"/>
                  </a:cubicBezTo>
                  <a:cubicBezTo>
                    <a:pt x="8846" y="13871"/>
                    <a:pt x="9347" y="13430"/>
                    <a:pt x="9930" y="13085"/>
                  </a:cubicBezTo>
                  <a:cubicBezTo>
                    <a:pt x="9950" y="13074"/>
                    <a:pt x="9970" y="13069"/>
                    <a:pt x="9988" y="13069"/>
                  </a:cubicBezTo>
                  <a:close/>
                  <a:moveTo>
                    <a:pt x="2190" y="13730"/>
                  </a:moveTo>
                  <a:cubicBezTo>
                    <a:pt x="2461" y="13730"/>
                    <a:pt x="2734" y="13947"/>
                    <a:pt x="2834" y="14192"/>
                  </a:cubicBezTo>
                  <a:cubicBezTo>
                    <a:pt x="2977" y="14514"/>
                    <a:pt x="2798" y="14966"/>
                    <a:pt x="2405" y="14990"/>
                  </a:cubicBezTo>
                  <a:cubicBezTo>
                    <a:pt x="2397" y="14991"/>
                    <a:pt x="2388" y="14991"/>
                    <a:pt x="2379" y="14991"/>
                  </a:cubicBezTo>
                  <a:cubicBezTo>
                    <a:pt x="2116" y="14991"/>
                    <a:pt x="1879" y="14815"/>
                    <a:pt x="1822" y="14550"/>
                  </a:cubicBezTo>
                  <a:lnTo>
                    <a:pt x="1822" y="14538"/>
                  </a:lnTo>
                  <a:lnTo>
                    <a:pt x="1810" y="14514"/>
                  </a:lnTo>
                  <a:cubicBezTo>
                    <a:pt x="1631" y="14276"/>
                    <a:pt x="1691" y="13942"/>
                    <a:pt x="1941" y="13800"/>
                  </a:cubicBezTo>
                  <a:cubicBezTo>
                    <a:pt x="2020" y="13751"/>
                    <a:pt x="2105" y="13730"/>
                    <a:pt x="2190" y="13730"/>
                  </a:cubicBezTo>
                  <a:close/>
                  <a:moveTo>
                    <a:pt x="1746" y="15556"/>
                  </a:moveTo>
                  <a:cubicBezTo>
                    <a:pt x="1915" y="15556"/>
                    <a:pt x="2089" y="15646"/>
                    <a:pt x="2167" y="15824"/>
                  </a:cubicBezTo>
                  <a:cubicBezTo>
                    <a:pt x="2317" y="16144"/>
                    <a:pt x="2072" y="16481"/>
                    <a:pt x="1756" y="16481"/>
                  </a:cubicBezTo>
                  <a:cubicBezTo>
                    <a:pt x="1696" y="16481"/>
                    <a:pt x="1634" y="16469"/>
                    <a:pt x="1572" y="16443"/>
                  </a:cubicBezTo>
                  <a:cubicBezTo>
                    <a:pt x="1405" y="16312"/>
                    <a:pt x="1322" y="16109"/>
                    <a:pt x="1334" y="15907"/>
                  </a:cubicBezTo>
                  <a:cubicBezTo>
                    <a:pt x="1365" y="15672"/>
                    <a:pt x="1552" y="15556"/>
                    <a:pt x="1746" y="15556"/>
                  </a:cubicBezTo>
                  <a:close/>
                  <a:moveTo>
                    <a:pt x="10322" y="15502"/>
                  </a:moveTo>
                  <a:cubicBezTo>
                    <a:pt x="10353" y="15502"/>
                    <a:pt x="10386" y="15506"/>
                    <a:pt x="10418" y="15514"/>
                  </a:cubicBezTo>
                  <a:cubicBezTo>
                    <a:pt x="10478" y="15526"/>
                    <a:pt x="10501" y="15597"/>
                    <a:pt x="10466" y="15645"/>
                  </a:cubicBezTo>
                  <a:cubicBezTo>
                    <a:pt x="10751" y="15740"/>
                    <a:pt x="10871" y="16074"/>
                    <a:pt x="10728" y="16347"/>
                  </a:cubicBezTo>
                  <a:cubicBezTo>
                    <a:pt x="10645" y="16487"/>
                    <a:pt x="10504" y="16548"/>
                    <a:pt x="10357" y="16548"/>
                  </a:cubicBezTo>
                  <a:cubicBezTo>
                    <a:pt x="10166" y="16548"/>
                    <a:pt x="9965" y="16444"/>
                    <a:pt x="9870" y="16276"/>
                  </a:cubicBezTo>
                  <a:cubicBezTo>
                    <a:pt x="9696" y="15959"/>
                    <a:pt x="9972" y="15502"/>
                    <a:pt x="10322" y="15502"/>
                  </a:cubicBezTo>
                  <a:close/>
                  <a:moveTo>
                    <a:pt x="7495" y="15575"/>
                  </a:moveTo>
                  <a:cubicBezTo>
                    <a:pt x="7580" y="15575"/>
                    <a:pt x="7669" y="15667"/>
                    <a:pt x="7620" y="15764"/>
                  </a:cubicBezTo>
                  <a:cubicBezTo>
                    <a:pt x="7255" y="16474"/>
                    <a:pt x="6549" y="16856"/>
                    <a:pt x="5843" y="16856"/>
                  </a:cubicBezTo>
                  <a:cubicBezTo>
                    <a:pt x="5259" y="16856"/>
                    <a:pt x="4675" y="16594"/>
                    <a:pt x="4286" y="16038"/>
                  </a:cubicBezTo>
                  <a:cubicBezTo>
                    <a:pt x="4251" y="15977"/>
                    <a:pt x="4306" y="15916"/>
                    <a:pt x="4361" y="15916"/>
                  </a:cubicBezTo>
                  <a:cubicBezTo>
                    <a:pt x="4381" y="15916"/>
                    <a:pt x="4401" y="15924"/>
                    <a:pt x="4417" y="15943"/>
                  </a:cubicBezTo>
                  <a:cubicBezTo>
                    <a:pt x="4837" y="16379"/>
                    <a:pt x="5358" y="16603"/>
                    <a:pt x="5862" y="16603"/>
                  </a:cubicBezTo>
                  <a:cubicBezTo>
                    <a:pt x="6458" y="16603"/>
                    <a:pt x="7033" y="16290"/>
                    <a:pt x="7394" y="15645"/>
                  </a:cubicBezTo>
                  <a:cubicBezTo>
                    <a:pt x="7417" y="15595"/>
                    <a:pt x="7455" y="15575"/>
                    <a:pt x="7495" y="15575"/>
                  </a:cubicBezTo>
                  <a:close/>
                  <a:moveTo>
                    <a:pt x="4179" y="0"/>
                  </a:moveTo>
                  <a:cubicBezTo>
                    <a:pt x="4167" y="24"/>
                    <a:pt x="4132" y="48"/>
                    <a:pt x="4108" y="60"/>
                  </a:cubicBezTo>
                  <a:cubicBezTo>
                    <a:pt x="3417" y="286"/>
                    <a:pt x="2739" y="560"/>
                    <a:pt x="2072" y="857"/>
                  </a:cubicBezTo>
                  <a:cubicBezTo>
                    <a:pt x="1524" y="1119"/>
                    <a:pt x="643" y="1417"/>
                    <a:pt x="310" y="1953"/>
                  </a:cubicBezTo>
                  <a:cubicBezTo>
                    <a:pt x="0" y="2441"/>
                    <a:pt x="131" y="3155"/>
                    <a:pt x="143" y="3703"/>
                  </a:cubicBezTo>
                  <a:cubicBezTo>
                    <a:pt x="167" y="4394"/>
                    <a:pt x="191" y="5072"/>
                    <a:pt x="214" y="5763"/>
                  </a:cubicBezTo>
                  <a:lnTo>
                    <a:pt x="476" y="13383"/>
                  </a:lnTo>
                  <a:lnTo>
                    <a:pt x="607" y="17193"/>
                  </a:lnTo>
                  <a:cubicBezTo>
                    <a:pt x="619" y="17669"/>
                    <a:pt x="572" y="17931"/>
                    <a:pt x="1119" y="18062"/>
                  </a:cubicBezTo>
                  <a:cubicBezTo>
                    <a:pt x="1238" y="18085"/>
                    <a:pt x="1372" y="18092"/>
                    <a:pt x="1508" y="18092"/>
                  </a:cubicBezTo>
                  <a:cubicBezTo>
                    <a:pt x="1726" y="18092"/>
                    <a:pt x="1953" y="18074"/>
                    <a:pt x="2143" y="18074"/>
                  </a:cubicBezTo>
                  <a:cubicBezTo>
                    <a:pt x="2739" y="18086"/>
                    <a:pt x="3322" y="18098"/>
                    <a:pt x="3905" y="18098"/>
                  </a:cubicBezTo>
                  <a:cubicBezTo>
                    <a:pt x="3985" y="18098"/>
                    <a:pt x="4064" y="18098"/>
                    <a:pt x="4143" y="18098"/>
                  </a:cubicBezTo>
                  <a:cubicBezTo>
                    <a:pt x="6138" y="18098"/>
                    <a:pt x="8146" y="17988"/>
                    <a:pt x="10140" y="17988"/>
                  </a:cubicBezTo>
                  <a:cubicBezTo>
                    <a:pt x="10662" y="17988"/>
                    <a:pt x="11184" y="17995"/>
                    <a:pt x="11704" y="18014"/>
                  </a:cubicBezTo>
                  <a:cubicBezTo>
                    <a:pt x="11502" y="15407"/>
                    <a:pt x="11668" y="12728"/>
                    <a:pt x="11668" y="10121"/>
                  </a:cubicBezTo>
                  <a:cubicBezTo>
                    <a:pt x="11656" y="7465"/>
                    <a:pt x="11644" y="4810"/>
                    <a:pt x="11621" y="2155"/>
                  </a:cubicBezTo>
                  <a:cubicBezTo>
                    <a:pt x="11621" y="2131"/>
                    <a:pt x="11633" y="2108"/>
                    <a:pt x="11644" y="2084"/>
                  </a:cubicBezTo>
                  <a:cubicBezTo>
                    <a:pt x="11621" y="2084"/>
                    <a:pt x="11597" y="2096"/>
                    <a:pt x="11585" y="2096"/>
                  </a:cubicBezTo>
                  <a:cubicBezTo>
                    <a:pt x="11149" y="2090"/>
                    <a:pt x="10714" y="2087"/>
                    <a:pt x="10279" y="2087"/>
                  </a:cubicBezTo>
                  <a:cubicBezTo>
                    <a:pt x="7216" y="2087"/>
                    <a:pt x="4160" y="2216"/>
                    <a:pt x="1095" y="2227"/>
                  </a:cubicBezTo>
                  <a:cubicBezTo>
                    <a:pt x="976" y="2227"/>
                    <a:pt x="953" y="2072"/>
                    <a:pt x="1048" y="2024"/>
                  </a:cubicBezTo>
                  <a:cubicBezTo>
                    <a:pt x="1060" y="2000"/>
                    <a:pt x="1072" y="1989"/>
                    <a:pt x="1084" y="1977"/>
                  </a:cubicBezTo>
                  <a:cubicBezTo>
                    <a:pt x="1869" y="1381"/>
                    <a:pt x="2774" y="857"/>
                    <a:pt x="3727" y="584"/>
                  </a:cubicBezTo>
                  <a:cubicBezTo>
                    <a:pt x="4361" y="405"/>
                    <a:pt x="5027" y="375"/>
                    <a:pt x="5694" y="375"/>
                  </a:cubicBezTo>
                  <a:cubicBezTo>
                    <a:pt x="6023" y="375"/>
                    <a:pt x="6351" y="382"/>
                    <a:pt x="6676" y="382"/>
                  </a:cubicBezTo>
                  <a:cubicBezTo>
                    <a:pt x="6745" y="382"/>
                    <a:pt x="6814" y="382"/>
                    <a:pt x="6882" y="381"/>
                  </a:cubicBezTo>
                  <a:lnTo>
                    <a:pt x="14561" y="381"/>
                  </a:lnTo>
                  <a:cubicBezTo>
                    <a:pt x="14621" y="381"/>
                    <a:pt x="14669" y="417"/>
                    <a:pt x="14681" y="465"/>
                  </a:cubicBezTo>
                  <a:cubicBezTo>
                    <a:pt x="14691" y="459"/>
                    <a:pt x="14702" y="457"/>
                    <a:pt x="14712" y="457"/>
                  </a:cubicBezTo>
                  <a:cubicBezTo>
                    <a:pt x="14747" y="457"/>
                    <a:pt x="14776" y="485"/>
                    <a:pt x="14776" y="512"/>
                  </a:cubicBezTo>
                  <a:cubicBezTo>
                    <a:pt x="14847" y="1179"/>
                    <a:pt x="14919" y="1834"/>
                    <a:pt x="14919" y="2501"/>
                  </a:cubicBezTo>
                  <a:lnTo>
                    <a:pt x="15085" y="2453"/>
                  </a:lnTo>
                  <a:cubicBezTo>
                    <a:pt x="15038" y="2096"/>
                    <a:pt x="15038" y="1750"/>
                    <a:pt x="15014" y="1393"/>
                  </a:cubicBezTo>
                  <a:cubicBezTo>
                    <a:pt x="14978" y="953"/>
                    <a:pt x="14966" y="524"/>
                    <a:pt x="14990" y="84"/>
                  </a:cubicBezTo>
                  <a:cubicBezTo>
                    <a:pt x="13192" y="84"/>
                    <a:pt x="11406" y="84"/>
                    <a:pt x="9608" y="72"/>
                  </a:cubicBezTo>
                  <a:cubicBezTo>
                    <a:pt x="8752" y="72"/>
                    <a:pt x="7888" y="85"/>
                    <a:pt x="7024" y="85"/>
                  </a:cubicBezTo>
                  <a:cubicBezTo>
                    <a:pt x="6072" y="85"/>
                    <a:pt x="5121" y="69"/>
                    <a:pt x="417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4" name="Google Shape;6744;p51"/>
            <p:cNvSpPr/>
            <p:nvPr/>
          </p:nvSpPr>
          <p:spPr>
            <a:xfrm>
              <a:off x="-1374502" y="4648937"/>
              <a:ext cx="92444" cy="69130"/>
            </a:xfrm>
            <a:custGeom>
              <a:avLst/>
              <a:gdLst/>
              <a:ahLst/>
              <a:cxnLst/>
              <a:rect l="l" t="t" r="r" b="b"/>
              <a:pathLst>
                <a:path w="3073" h="2298" extrusionOk="0">
                  <a:moveTo>
                    <a:pt x="2632" y="1"/>
                  </a:moveTo>
                  <a:lnTo>
                    <a:pt x="1060" y="501"/>
                  </a:lnTo>
                  <a:cubicBezTo>
                    <a:pt x="763" y="596"/>
                    <a:pt x="370" y="668"/>
                    <a:pt x="132" y="822"/>
                  </a:cubicBezTo>
                  <a:cubicBezTo>
                    <a:pt x="115" y="831"/>
                    <a:pt x="98" y="839"/>
                    <a:pt x="81" y="839"/>
                  </a:cubicBezTo>
                  <a:cubicBezTo>
                    <a:pt x="74" y="839"/>
                    <a:pt x="67" y="838"/>
                    <a:pt x="60" y="834"/>
                  </a:cubicBezTo>
                  <a:lnTo>
                    <a:pt x="60" y="834"/>
                  </a:lnTo>
                  <a:cubicBezTo>
                    <a:pt x="84" y="1180"/>
                    <a:pt x="84" y="1513"/>
                    <a:pt x="48" y="1846"/>
                  </a:cubicBezTo>
                  <a:cubicBezTo>
                    <a:pt x="36" y="1977"/>
                    <a:pt x="12" y="2096"/>
                    <a:pt x="1" y="2227"/>
                  </a:cubicBezTo>
                  <a:cubicBezTo>
                    <a:pt x="260" y="2275"/>
                    <a:pt x="524" y="2297"/>
                    <a:pt x="787" y="2297"/>
                  </a:cubicBezTo>
                  <a:cubicBezTo>
                    <a:pt x="1188" y="2297"/>
                    <a:pt x="1589" y="2245"/>
                    <a:pt x="1977" y="2144"/>
                  </a:cubicBezTo>
                  <a:cubicBezTo>
                    <a:pt x="2239" y="2061"/>
                    <a:pt x="2477" y="1953"/>
                    <a:pt x="2715" y="1834"/>
                  </a:cubicBezTo>
                  <a:cubicBezTo>
                    <a:pt x="2822" y="1751"/>
                    <a:pt x="2941" y="1692"/>
                    <a:pt x="3072" y="1632"/>
                  </a:cubicBezTo>
                  <a:cubicBezTo>
                    <a:pt x="2941" y="1584"/>
                    <a:pt x="2822" y="1513"/>
                    <a:pt x="2715" y="1453"/>
                  </a:cubicBezTo>
                  <a:cubicBezTo>
                    <a:pt x="2537" y="1334"/>
                    <a:pt x="2275" y="1203"/>
                    <a:pt x="2227" y="965"/>
                  </a:cubicBezTo>
                  <a:cubicBezTo>
                    <a:pt x="2179" y="715"/>
                    <a:pt x="2429" y="310"/>
                    <a:pt x="263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5" name="Google Shape;6745;p51"/>
            <p:cNvSpPr/>
            <p:nvPr/>
          </p:nvSpPr>
          <p:spPr>
            <a:xfrm>
              <a:off x="-1406030" y="4589854"/>
              <a:ext cx="86728" cy="518652"/>
            </a:xfrm>
            <a:custGeom>
              <a:avLst/>
              <a:gdLst/>
              <a:ahLst/>
              <a:cxnLst/>
              <a:rect l="l" t="t" r="r" b="b"/>
              <a:pathLst>
                <a:path w="2883" h="17241" extrusionOk="0">
                  <a:moveTo>
                    <a:pt x="1824" y="8498"/>
                  </a:moveTo>
                  <a:cubicBezTo>
                    <a:pt x="1843" y="8498"/>
                    <a:pt x="1864" y="8507"/>
                    <a:pt x="1870" y="8525"/>
                  </a:cubicBezTo>
                  <a:cubicBezTo>
                    <a:pt x="2025" y="10347"/>
                    <a:pt x="2049" y="12216"/>
                    <a:pt x="2061" y="14038"/>
                  </a:cubicBezTo>
                  <a:cubicBezTo>
                    <a:pt x="2055" y="14091"/>
                    <a:pt x="2010" y="14118"/>
                    <a:pt x="1965" y="14118"/>
                  </a:cubicBezTo>
                  <a:cubicBezTo>
                    <a:pt x="1921" y="14118"/>
                    <a:pt x="1876" y="14091"/>
                    <a:pt x="1870" y="14038"/>
                  </a:cubicBezTo>
                  <a:cubicBezTo>
                    <a:pt x="1787" y="12216"/>
                    <a:pt x="1715" y="10359"/>
                    <a:pt x="1787" y="8525"/>
                  </a:cubicBezTo>
                  <a:cubicBezTo>
                    <a:pt x="1787" y="8507"/>
                    <a:pt x="1805" y="8498"/>
                    <a:pt x="1824" y="8498"/>
                  </a:cubicBezTo>
                  <a:close/>
                  <a:moveTo>
                    <a:pt x="994" y="6907"/>
                  </a:moveTo>
                  <a:cubicBezTo>
                    <a:pt x="1013" y="6907"/>
                    <a:pt x="1032" y="6918"/>
                    <a:pt x="1037" y="6942"/>
                  </a:cubicBezTo>
                  <a:cubicBezTo>
                    <a:pt x="1620" y="9537"/>
                    <a:pt x="1025" y="12216"/>
                    <a:pt x="1382" y="14836"/>
                  </a:cubicBezTo>
                  <a:cubicBezTo>
                    <a:pt x="1396" y="14907"/>
                    <a:pt x="1334" y="14952"/>
                    <a:pt x="1279" y="14952"/>
                  </a:cubicBezTo>
                  <a:cubicBezTo>
                    <a:pt x="1242" y="14952"/>
                    <a:pt x="1208" y="14931"/>
                    <a:pt x="1203" y="14883"/>
                  </a:cubicBezTo>
                  <a:cubicBezTo>
                    <a:pt x="834" y="12252"/>
                    <a:pt x="1358" y="9597"/>
                    <a:pt x="941" y="6965"/>
                  </a:cubicBezTo>
                  <a:cubicBezTo>
                    <a:pt x="934" y="6930"/>
                    <a:pt x="965" y="6907"/>
                    <a:pt x="994" y="6907"/>
                  </a:cubicBezTo>
                  <a:close/>
                  <a:moveTo>
                    <a:pt x="2787" y="0"/>
                  </a:moveTo>
                  <a:cubicBezTo>
                    <a:pt x="2775" y="12"/>
                    <a:pt x="2751" y="24"/>
                    <a:pt x="2727" y="24"/>
                  </a:cubicBezTo>
                  <a:cubicBezTo>
                    <a:pt x="2727" y="72"/>
                    <a:pt x="2715" y="108"/>
                    <a:pt x="2680" y="119"/>
                  </a:cubicBezTo>
                  <a:cubicBezTo>
                    <a:pt x="1846" y="667"/>
                    <a:pt x="941" y="1096"/>
                    <a:pt x="1" y="1417"/>
                  </a:cubicBezTo>
                  <a:cubicBezTo>
                    <a:pt x="48" y="1441"/>
                    <a:pt x="72" y="1489"/>
                    <a:pt x="72" y="1536"/>
                  </a:cubicBezTo>
                  <a:cubicBezTo>
                    <a:pt x="96" y="4191"/>
                    <a:pt x="108" y="6846"/>
                    <a:pt x="108" y="9502"/>
                  </a:cubicBezTo>
                  <a:cubicBezTo>
                    <a:pt x="120" y="12061"/>
                    <a:pt x="275" y="14693"/>
                    <a:pt x="72" y="17241"/>
                  </a:cubicBezTo>
                  <a:cubicBezTo>
                    <a:pt x="441" y="16943"/>
                    <a:pt x="858" y="16693"/>
                    <a:pt x="1239" y="16431"/>
                  </a:cubicBezTo>
                  <a:cubicBezTo>
                    <a:pt x="1715" y="16098"/>
                    <a:pt x="2180" y="15752"/>
                    <a:pt x="2644" y="15419"/>
                  </a:cubicBezTo>
                  <a:lnTo>
                    <a:pt x="2668" y="15407"/>
                  </a:lnTo>
                  <a:cubicBezTo>
                    <a:pt x="2584" y="13573"/>
                    <a:pt x="2704" y="11704"/>
                    <a:pt x="2739" y="9871"/>
                  </a:cubicBezTo>
                  <a:cubicBezTo>
                    <a:pt x="2775" y="8061"/>
                    <a:pt x="2704" y="6215"/>
                    <a:pt x="2882" y="4418"/>
                  </a:cubicBezTo>
                  <a:lnTo>
                    <a:pt x="2882" y="4418"/>
                  </a:lnTo>
                  <a:cubicBezTo>
                    <a:pt x="2680" y="4465"/>
                    <a:pt x="2465" y="4489"/>
                    <a:pt x="2251" y="4501"/>
                  </a:cubicBezTo>
                  <a:cubicBezTo>
                    <a:pt x="2263" y="5049"/>
                    <a:pt x="2275" y="5596"/>
                    <a:pt x="2275" y="6144"/>
                  </a:cubicBezTo>
                  <a:cubicBezTo>
                    <a:pt x="2275" y="6203"/>
                    <a:pt x="2233" y="6233"/>
                    <a:pt x="2192" y="6233"/>
                  </a:cubicBezTo>
                  <a:cubicBezTo>
                    <a:pt x="2150" y="6233"/>
                    <a:pt x="2108" y="6203"/>
                    <a:pt x="2108" y="6144"/>
                  </a:cubicBezTo>
                  <a:cubicBezTo>
                    <a:pt x="2096" y="5596"/>
                    <a:pt x="2120" y="5049"/>
                    <a:pt x="2144" y="4501"/>
                  </a:cubicBezTo>
                  <a:lnTo>
                    <a:pt x="2144" y="4501"/>
                  </a:lnTo>
                  <a:cubicBezTo>
                    <a:pt x="2112" y="4502"/>
                    <a:pt x="2080" y="4502"/>
                    <a:pt x="2048" y="4502"/>
                  </a:cubicBezTo>
                  <a:cubicBezTo>
                    <a:pt x="1699" y="4502"/>
                    <a:pt x="1352" y="4443"/>
                    <a:pt x="1025" y="4334"/>
                  </a:cubicBezTo>
                  <a:cubicBezTo>
                    <a:pt x="930" y="4763"/>
                    <a:pt x="870" y="5203"/>
                    <a:pt x="870" y="5644"/>
                  </a:cubicBezTo>
                  <a:cubicBezTo>
                    <a:pt x="876" y="5683"/>
                    <a:pt x="848" y="5704"/>
                    <a:pt x="817" y="5704"/>
                  </a:cubicBezTo>
                  <a:cubicBezTo>
                    <a:pt x="790" y="5704"/>
                    <a:pt x="762" y="5689"/>
                    <a:pt x="751" y="5656"/>
                  </a:cubicBezTo>
                  <a:cubicBezTo>
                    <a:pt x="656" y="5227"/>
                    <a:pt x="703" y="4858"/>
                    <a:pt x="775" y="4429"/>
                  </a:cubicBezTo>
                  <a:cubicBezTo>
                    <a:pt x="906" y="3656"/>
                    <a:pt x="906" y="2870"/>
                    <a:pt x="775" y="2096"/>
                  </a:cubicBezTo>
                  <a:cubicBezTo>
                    <a:pt x="760" y="2009"/>
                    <a:pt x="834" y="1944"/>
                    <a:pt x="902" y="1944"/>
                  </a:cubicBezTo>
                  <a:cubicBezTo>
                    <a:pt x="946" y="1944"/>
                    <a:pt x="987" y="1971"/>
                    <a:pt x="1001" y="2036"/>
                  </a:cubicBezTo>
                  <a:cubicBezTo>
                    <a:pt x="1037" y="2191"/>
                    <a:pt x="1060" y="2358"/>
                    <a:pt x="1072" y="2524"/>
                  </a:cubicBezTo>
                  <a:cubicBezTo>
                    <a:pt x="1322" y="2394"/>
                    <a:pt x="1656" y="2334"/>
                    <a:pt x="1918" y="2251"/>
                  </a:cubicBezTo>
                  <a:lnTo>
                    <a:pt x="2882" y="1941"/>
                  </a:lnTo>
                  <a:cubicBezTo>
                    <a:pt x="2882" y="1929"/>
                    <a:pt x="2882" y="1917"/>
                    <a:pt x="2882" y="1905"/>
                  </a:cubicBezTo>
                  <a:cubicBezTo>
                    <a:pt x="2811" y="1274"/>
                    <a:pt x="2787" y="631"/>
                    <a:pt x="278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6" name="Google Shape;6746;p51"/>
            <p:cNvSpPr/>
            <p:nvPr/>
          </p:nvSpPr>
          <p:spPr>
            <a:xfrm>
              <a:off x="-1720128" y="4590034"/>
              <a:ext cx="319506" cy="41394"/>
            </a:xfrm>
            <a:custGeom>
              <a:avLst/>
              <a:gdLst/>
              <a:ahLst/>
              <a:cxnLst/>
              <a:rect l="l" t="t" r="r" b="b"/>
              <a:pathLst>
                <a:path w="10621" h="1376" extrusionOk="0">
                  <a:moveTo>
                    <a:pt x="4323" y="0"/>
                  </a:moveTo>
                  <a:cubicBezTo>
                    <a:pt x="3742" y="0"/>
                    <a:pt x="3161" y="30"/>
                    <a:pt x="2608" y="149"/>
                  </a:cubicBezTo>
                  <a:cubicBezTo>
                    <a:pt x="1655" y="363"/>
                    <a:pt x="845" y="899"/>
                    <a:pt x="0" y="1375"/>
                  </a:cubicBezTo>
                  <a:cubicBezTo>
                    <a:pt x="1857" y="1209"/>
                    <a:pt x="3739" y="1137"/>
                    <a:pt x="5632" y="1137"/>
                  </a:cubicBezTo>
                  <a:lnTo>
                    <a:pt x="5632" y="994"/>
                  </a:lnTo>
                  <a:cubicBezTo>
                    <a:pt x="4382" y="994"/>
                    <a:pt x="3143" y="911"/>
                    <a:pt x="1905" y="744"/>
                  </a:cubicBezTo>
                  <a:cubicBezTo>
                    <a:pt x="1846" y="733"/>
                    <a:pt x="1869" y="649"/>
                    <a:pt x="1917" y="649"/>
                  </a:cubicBezTo>
                  <a:cubicBezTo>
                    <a:pt x="3354" y="757"/>
                    <a:pt x="4775" y="825"/>
                    <a:pt x="6213" y="825"/>
                  </a:cubicBezTo>
                  <a:cubicBezTo>
                    <a:pt x="6514" y="825"/>
                    <a:pt x="6817" y="822"/>
                    <a:pt x="7120" y="816"/>
                  </a:cubicBezTo>
                  <a:lnTo>
                    <a:pt x="7108" y="590"/>
                  </a:lnTo>
                  <a:cubicBezTo>
                    <a:pt x="6215" y="566"/>
                    <a:pt x="5322" y="506"/>
                    <a:pt x="4441" y="411"/>
                  </a:cubicBezTo>
                  <a:cubicBezTo>
                    <a:pt x="4370" y="399"/>
                    <a:pt x="4370" y="304"/>
                    <a:pt x="4441" y="304"/>
                  </a:cubicBezTo>
                  <a:cubicBezTo>
                    <a:pt x="5508" y="378"/>
                    <a:pt x="6581" y="417"/>
                    <a:pt x="7655" y="417"/>
                  </a:cubicBezTo>
                  <a:cubicBezTo>
                    <a:pt x="8644" y="417"/>
                    <a:pt x="9633" y="384"/>
                    <a:pt x="10620" y="316"/>
                  </a:cubicBezTo>
                  <a:lnTo>
                    <a:pt x="10620" y="30"/>
                  </a:lnTo>
                  <a:lnTo>
                    <a:pt x="6048" y="30"/>
                  </a:lnTo>
                  <a:cubicBezTo>
                    <a:pt x="5489" y="30"/>
                    <a:pt x="4905" y="0"/>
                    <a:pt x="432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7" name="Google Shape;6747;p51"/>
            <p:cNvSpPr/>
            <p:nvPr/>
          </p:nvSpPr>
          <p:spPr>
            <a:xfrm>
              <a:off x="-1550729" y="4590215"/>
              <a:ext cx="216383" cy="37994"/>
            </a:xfrm>
            <a:custGeom>
              <a:avLst/>
              <a:gdLst/>
              <a:ahLst/>
              <a:cxnLst/>
              <a:rect l="l" t="t" r="r" b="b"/>
              <a:pathLst>
                <a:path w="7193" h="1263" extrusionOk="0">
                  <a:moveTo>
                    <a:pt x="5001" y="0"/>
                  </a:moveTo>
                  <a:lnTo>
                    <a:pt x="5001" y="298"/>
                  </a:lnTo>
                  <a:cubicBezTo>
                    <a:pt x="5108" y="298"/>
                    <a:pt x="5108" y="465"/>
                    <a:pt x="4989" y="477"/>
                  </a:cubicBezTo>
                  <a:cubicBezTo>
                    <a:pt x="4098" y="549"/>
                    <a:pt x="3200" y="580"/>
                    <a:pt x="2305" y="580"/>
                  </a:cubicBezTo>
                  <a:cubicBezTo>
                    <a:pt x="2029" y="580"/>
                    <a:pt x="1753" y="577"/>
                    <a:pt x="1477" y="572"/>
                  </a:cubicBezTo>
                  <a:lnTo>
                    <a:pt x="1477" y="786"/>
                  </a:lnTo>
                  <a:lnTo>
                    <a:pt x="1489" y="786"/>
                  </a:lnTo>
                  <a:cubicBezTo>
                    <a:pt x="1584" y="786"/>
                    <a:pt x="1584" y="941"/>
                    <a:pt x="1489" y="941"/>
                  </a:cubicBezTo>
                  <a:cubicBezTo>
                    <a:pt x="989" y="965"/>
                    <a:pt x="501" y="977"/>
                    <a:pt x="1" y="977"/>
                  </a:cubicBezTo>
                  <a:lnTo>
                    <a:pt x="1" y="1119"/>
                  </a:lnTo>
                  <a:cubicBezTo>
                    <a:pt x="1525" y="1119"/>
                    <a:pt x="3037" y="1143"/>
                    <a:pt x="4549" y="1179"/>
                  </a:cubicBezTo>
                  <a:cubicBezTo>
                    <a:pt x="4597" y="1179"/>
                    <a:pt x="4656" y="1215"/>
                    <a:pt x="4668" y="1262"/>
                  </a:cubicBezTo>
                  <a:cubicBezTo>
                    <a:pt x="4680" y="1250"/>
                    <a:pt x="4692" y="1250"/>
                    <a:pt x="4692" y="1250"/>
                  </a:cubicBezTo>
                  <a:cubicBezTo>
                    <a:pt x="5561" y="905"/>
                    <a:pt x="6394" y="488"/>
                    <a:pt x="719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8" name="Google Shape;6748;p51"/>
            <p:cNvSpPr/>
            <p:nvPr/>
          </p:nvSpPr>
          <p:spPr>
            <a:xfrm>
              <a:off x="-1354437" y="4845499"/>
              <a:ext cx="10409" cy="169094"/>
            </a:xfrm>
            <a:custGeom>
              <a:avLst/>
              <a:gdLst/>
              <a:ahLst/>
              <a:cxnLst/>
              <a:rect l="l" t="t" r="r" b="b"/>
              <a:pathLst>
                <a:path w="346" h="5621" extrusionOk="0">
                  <a:moveTo>
                    <a:pt x="109" y="0"/>
                  </a:moveTo>
                  <a:cubicBezTo>
                    <a:pt x="90" y="0"/>
                    <a:pt x="72" y="9"/>
                    <a:pt x="72" y="27"/>
                  </a:cubicBezTo>
                  <a:cubicBezTo>
                    <a:pt x="0" y="1861"/>
                    <a:pt x="72" y="3718"/>
                    <a:pt x="155" y="5540"/>
                  </a:cubicBezTo>
                  <a:cubicBezTo>
                    <a:pt x="161" y="5593"/>
                    <a:pt x="206" y="5620"/>
                    <a:pt x="250" y="5620"/>
                  </a:cubicBezTo>
                  <a:cubicBezTo>
                    <a:pt x="295" y="5620"/>
                    <a:pt x="340" y="5593"/>
                    <a:pt x="346" y="5540"/>
                  </a:cubicBezTo>
                  <a:cubicBezTo>
                    <a:pt x="334" y="3718"/>
                    <a:pt x="310" y="1849"/>
                    <a:pt x="155" y="27"/>
                  </a:cubicBezTo>
                  <a:cubicBezTo>
                    <a:pt x="149" y="9"/>
                    <a:pt x="128" y="0"/>
                    <a:pt x="1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9" name="Google Shape;6749;p51"/>
            <p:cNvSpPr/>
            <p:nvPr/>
          </p:nvSpPr>
          <p:spPr>
            <a:xfrm>
              <a:off x="-1380940" y="4797727"/>
              <a:ext cx="24006" cy="241954"/>
            </a:xfrm>
            <a:custGeom>
              <a:avLst/>
              <a:gdLst/>
              <a:ahLst/>
              <a:cxnLst/>
              <a:rect l="l" t="t" r="r" b="b"/>
              <a:pathLst>
                <a:path w="798" h="8043" extrusionOk="0">
                  <a:moveTo>
                    <a:pt x="167" y="0"/>
                  </a:moveTo>
                  <a:cubicBezTo>
                    <a:pt x="140" y="0"/>
                    <a:pt x="107" y="26"/>
                    <a:pt x="107" y="55"/>
                  </a:cubicBezTo>
                  <a:cubicBezTo>
                    <a:pt x="524" y="2687"/>
                    <a:pt x="0" y="5342"/>
                    <a:pt x="369" y="7973"/>
                  </a:cubicBezTo>
                  <a:cubicBezTo>
                    <a:pt x="374" y="8021"/>
                    <a:pt x="408" y="8042"/>
                    <a:pt x="445" y="8042"/>
                  </a:cubicBezTo>
                  <a:cubicBezTo>
                    <a:pt x="500" y="8042"/>
                    <a:pt x="562" y="7997"/>
                    <a:pt x="548" y="7926"/>
                  </a:cubicBezTo>
                  <a:cubicBezTo>
                    <a:pt x="203" y="5306"/>
                    <a:pt x="798" y="2627"/>
                    <a:pt x="203" y="32"/>
                  </a:cubicBezTo>
                  <a:cubicBezTo>
                    <a:pt x="198" y="9"/>
                    <a:pt x="184"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0" name="Google Shape;6750;p51"/>
            <p:cNvSpPr/>
            <p:nvPr/>
          </p:nvSpPr>
          <p:spPr>
            <a:xfrm>
              <a:off x="-1511321" y="4964387"/>
              <a:ext cx="66994" cy="47230"/>
            </a:xfrm>
            <a:custGeom>
              <a:avLst/>
              <a:gdLst/>
              <a:ahLst/>
              <a:cxnLst/>
              <a:rect l="l" t="t" r="r" b="b"/>
              <a:pathLst>
                <a:path w="2227" h="1570" extrusionOk="0">
                  <a:moveTo>
                    <a:pt x="1638" y="0"/>
                  </a:moveTo>
                  <a:cubicBezTo>
                    <a:pt x="1620" y="0"/>
                    <a:pt x="1602" y="5"/>
                    <a:pt x="1584" y="16"/>
                  </a:cubicBezTo>
                  <a:cubicBezTo>
                    <a:pt x="1001" y="361"/>
                    <a:pt x="489" y="802"/>
                    <a:pt x="84" y="1338"/>
                  </a:cubicBezTo>
                  <a:cubicBezTo>
                    <a:pt x="0" y="1421"/>
                    <a:pt x="60" y="1552"/>
                    <a:pt x="167" y="1552"/>
                  </a:cubicBezTo>
                  <a:cubicBezTo>
                    <a:pt x="489" y="1558"/>
                    <a:pt x="816" y="1570"/>
                    <a:pt x="1143" y="1570"/>
                  </a:cubicBezTo>
                  <a:cubicBezTo>
                    <a:pt x="1471" y="1570"/>
                    <a:pt x="1798" y="1558"/>
                    <a:pt x="2120" y="1516"/>
                  </a:cubicBezTo>
                  <a:cubicBezTo>
                    <a:pt x="2191" y="1504"/>
                    <a:pt x="2227" y="1397"/>
                    <a:pt x="2132" y="1385"/>
                  </a:cubicBezTo>
                  <a:cubicBezTo>
                    <a:pt x="1663" y="1326"/>
                    <a:pt x="1186" y="1299"/>
                    <a:pt x="714" y="1299"/>
                  </a:cubicBezTo>
                  <a:cubicBezTo>
                    <a:pt x="623" y="1299"/>
                    <a:pt x="532" y="1300"/>
                    <a:pt x="441" y="1302"/>
                  </a:cubicBezTo>
                  <a:lnTo>
                    <a:pt x="453" y="1290"/>
                  </a:lnTo>
                  <a:cubicBezTo>
                    <a:pt x="453" y="1296"/>
                    <a:pt x="453" y="1299"/>
                    <a:pt x="454" y="1299"/>
                  </a:cubicBezTo>
                  <a:cubicBezTo>
                    <a:pt x="456" y="1299"/>
                    <a:pt x="459" y="1296"/>
                    <a:pt x="465" y="1290"/>
                  </a:cubicBezTo>
                  <a:cubicBezTo>
                    <a:pt x="691" y="1243"/>
                    <a:pt x="917" y="1183"/>
                    <a:pt x="1143" y="1088"/>
                  </a:cubicBezTo>
                  <a:cubicBezTo>
                    <a:pt x="1393" y="1004"/>
                    <a:pt x="1655" y="945"/>
                    <a:pt x="1917" y="873"/>
                  </a:cubicBezTo>
                  <a:cubicBezTo>
                    <a:pt x="2028" y="829"/>
                    <a:pt x="1994" y="681"/>
                    <a:pt x="1892" y="681"/>
                  </a:cubicBezTo>
                  <a:cubicBezTo>
                    <a:pt x="1885" y="681"/>
                    <a:pt x="1878" y="681"/>
                    <a:pt x="1870" y="683"/>
                  </a:cubicBezTo>
                  <a:cubicBezTo>
                    <a:pt x="1441" y="742"/>
                    <a:pt x="1024" y="885"/>
                    <a:pt x="655" y="1076"/>
                  </a:cubicBezTo>
                  <a:cubicBezTo>
                    <a:pt x="977" y="766"/>
                    <a:pt x="1322" y="469"/>
                    <a:pt x="1691" y="207"/>
                  </a:cubicBezTo>
                  <a:cubicBezTo>
                    <a:pt x="1802" y="146"/>
                    <a:pt x="1734" y="0"/>
                    <a:pt x="16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1" name="Google Shape;6751;p51"/>
            <p:cNvSpPr/>
            <p:nvPr/>
          </p:nvSpPr>
          <p:spPr>
            <a:xfrm>
              <a:off x="-1588333" y="4598818"/>
              <a:ext cx="191295" cy="9025"/>
            </a:xfrm>
            <a:custGeom>
              <a:avLst/>
              <a:gdLst/>
              <a:ahLst/>
              <a:cxnLst/>
              <a:rect l="l" t="t" r="r" b="b"/>
              <a:pathLst>
                <a:path w="6359" h="300" extrusionOk="0">
                  <a:moveTo>
                    <a:pt x="60" y="0"/>
                  </a:moveTo>
                  <a:cubicBezTo>
                    <a:pt x="1" y="0"/>
                    <a:pt x="1" y="95"/>
                    <a:pt x="60" y="107"/>
                  </a:cubicBezTo>
                  <a:cubicBezTo>
                    <a:pt x="953" y="202"/>
                    <a:pt x="1834" y="262"/>
                    <a:pt x="2727" y="286"/>
                  </a:cubicBezTo>
                  <a:cubicBezTo>
                    <a:pt x="3035" y="295"/>
                    <a:pt x="3342" y="300"/>
                    <a:pt x="3649" y="300"/>
                  </a:cubicBezTo>
                  <a:cubicBezTo>
                    <a:pt x="4516" y="300"/>
                    <a:pt x="5378" y="264"/>
                    <a:pt x="6239" y="202"/>
                  </a:cubicBezTo>
                  <a:cubicBezTo>
                    <a:pt x="6358" y="191"/>
                    <a:pt x="6358" y="24"/>
                    <a:pt x="6251" y="24"/>
                  </a:cubicBezTo>
                  <a:lnTo>
                    <a:pt x="6239" y="24"/>
                  </a:lnTo>
                  <a:cubicBezTo>
                    <a:pt x="5253" y="87"/>
                    <a:pt x="4266" y="119"/>
                    <a:pt x="3279" y="119"/>
                  </a:cubicBezTo>
                  <a:cubicBezTo>
                    <a:pt x="2206" y="119"/>
                    <a:pt x="1133" y="81"/>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2" name="Google Shape;6752;p51"/>
            <p:cNvSpPr/>
            <p:nvPr/>
          </p:nvSpPr>
          <p:spPr>
            <a:xfrm>
              <a:off x="-1664263" y="4609197"/>
              <a:ext cx="161573" cy="10770"/>
            </a:xfrm>
            <a:custGeom>
              <a:avLst/>
              <a:gdLst/>
              <a:ahLst/>
              <a:cxnLst/>
              <a:rect l="l" t="t" r="r" b="b"/>
              <a:pathLst>
                <a:path w="5371" h="358" extrusionOk="0">
                  <a:moveTo>
                    <a:pt x="60" y="0"/>
                  </a:moveTo>
                  <a:cubicBezTo>
                    <a:pt x="12" y="0"/>
                    <a:pt x="0" y="96"/>
                    <a:pt x="60" y="107"/>
                  </a:cubicBezTo>
                  <a:cubicBezTo>
                    <a:pt x="1298" y="274"/>
                    <a:pt x="2536" y="357"/>
                    <a:pt x="3787" y="357"/>
                  </a:cubicBezTo>
                  <a:cubicBezTo>
                    <a:pt x="4275" y="357"/>
                    <a:pt x="4775" y="334"/>
                    <a:pt x="5275" y="322"/>
                  </a:cubicBezTo>
                  <a:cubicBezTo>
                    <a:pt x="5370" y="322"/>
                    <a:pt x="5370" y="167"/>
                    <a:pt x="5275" y="167"/>
                  </a:cubicBezTo>
                  <a:lnTo>
                    <a:pt x="5263" y="167"/>
                  </a:lnTo>
                  <a:cubicBezTo>
                    <a:pt x="4962" y="173"/>
                    <a:pt x="4661" y="176"/>
                    <a:pt x="4360" y="176"/>
                  </a:cubicBezTo>
                  <a:cubicBezTo>
                    <a:pt x="2926" y="176"/>
                    <a:pt x="1497" y="109"/>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3" name="Google Shape;6753;p51"/>
            <p:cNvSpPr/>
            <p:nvPr/>
          </p:nvSpPr>
          <p:spPr>
            <a:xfrm>
              <a:off x="-1713329" y="4984302"/>
              <a:ext cx="40491" cy="37904"/>
            </a:xfrm>
            <a:custGeom>
              <a:avLst/>
              <a:gdLst/>
              <a:ahLst/>
              <a:cxnLst/>
              <a:rect l="l" t="t" r="r" b="b"/>
              <a:pathLst>
                <a:path w="1346" h="1260" extrusionOk="0">
                  <a:moveTo>
                    <a:pt x="1012" y="616"/>
                  </a:moveTo>
                  <a:cubicBezTo>
                    <a:pt x="1036" y="700"/>
                    <a:pt x="1024" y="795"/>
                    <a:pt x="988" y="878"/>
                  </a:cubicBezTo>
                  <a:cubicBezTo>
                    <a:pt x="977" y="842"/>
                    <a:pt x="953" y="807"/>
                    <a:pt x="929" y="795"/>
                  </a:cubicBezTo>
                  <a:cubicBezTo>
                    <a:pt x="965" y="747"/>
                    <a:pt x="1000" y="688"/>
                    <a:pt x="1012" y="616"/>
                  </a:cubicBezTo>
                  <a:close/>
                  <a:moveTo>
                    <a:pt x="534" y="0"/>
                  </a:moveTo>
                  <a:cubicBezTo>
                    <a:pt x="457" y="0"/>
                    <a:pt x="380" y="17"/>
                    <a:pt x="310" y="57"/>
                  </a:cubicBezTo>
                  <a:cubicBezTo>
                    <a:pt x="60" y="211"/>
                    <a:pt x="0" y="545"/>
                    <a:pt x="179" y="771"/>
                  </a:cubicBezTo>
                  <a:lnTo>
                    <a:pt x="191" y="807"/>
                  </a:lnTo>
                  <a:lnTo>
                    <a:pt x="191" y="819"/>
                  </a:lnTo>
                  <a:cubicBezTo>
                    <a:pt x="249" y="1073"/>
                    <a:pt x="474" y="1260"/>
                    <a:pt x="749" y="1260"/>
                  </a:cubicBezTo>
                  <a:cubicBezTo>
                    <a:pt x="757" y="1260"/>
                    <a:pt x="766" y="1260"/>
                    <a:pt x="774" y="1259"/>
                  </a:cubicBezTo>
                  <a:cubicBezTo>
                    <a:pt x="1155" y="1235"/>
                    <a:pt x="1346" y="783"/>
                    <a:pt x="1203" y="461"/>
                  </a:cubicBezTo>
                  <a:cubicBezTo>
                    <a:pt x="1101" y="220"/>
                    <a:pt x="810" y="0"/>
                    <a:pt x="5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4" name="Google Shape;6754;p51"/>
            <p:cNvSpPr/>
            <p:nvPr/>
          </p:nvSpPr>
          <p:spPr>
            <a:xfrm>
              <a:off x="-1775300" y="4564223"/>
              <a:ext cx="501475" cy="561911"/>
            </a:xfrm>
            <a:custGeom>
              <a:avLst/>
              <a:gdLst/>
              <a:ahLst/>
              <a:cxnLst/>
              <a:rect l="l" t="t" r="r" b="b"/>
              <a:pathLst>
                <a:path w="16670" h="18679" extrusionOk="0">
                  <a:moveTo>
                    <a:pt x="6129" y="848"/>
                  </a:moveTo>
                  <a:cubicBezTo>
                    <a:pt x="6724" y="848"/>
                    <a:pt x="7322" y="882"/>
                    <a:pt x="7894" y="888"/>
                  </a:cubicBezTo>
                  <a:lnTo>
                    <a:pt x="14657" y="888"/>
                  </a:lnTo>
                  <a:cubicBezTo>
                    <a:pt x="13859" y="1364"/>
                    <a:pt x="13026" y="1781"/>
                    <a:pt x="12157" y="2126"/>
                  </a:cubicBezTo>
                  <a:cubicBezTo>
                    <a:pt x="12145" y="2138"/>
                    <a:pt x="12145" y="2138"/>
                    <a:pt x="12145" y="2138"/>
                  </a:cubicBezTo>
                  <a:cubicBezTo>
                    <a:pt x="12121" y="2079"/>
                    <a:pt x="12073" y="2043"/>
                    <a:pt x="12014" y="2043"/>
                  </a:cubicBezTo>
                  <a:cubicBezTo>
                    <a:pt x="10502" y="2007"/>
                    <a:pt x="8990" y="1983"/>
                    <a:pt x="7466" y="1983"/>
                  </a:cubicBezTo>
                  <a:cubicBezTo>
                    <a:pt x="5585" y="1995"/>
                    <a:pt x="3703" y="2055"/>
                    <a:pt x="1834" y="2222"/>
                  </a:cubicBezTo>
                  <a:cubicBezTo>
                    <a:pt x="2679" y="1745"/>
                    <a:pt x="3489" y="1210"/>
                    <a:pt x="4453" y="995"/>
                  </a:cubicBezTo>
                  <a:cubicBezTo>
                    <a:pt x="4994" y="879"/>
                    <a:pt x="5560" y="848"/>
                    <a:pt x="6129" y="848"/>
                  </a:cubicBezTo>
                  <a:close/>
                  <a:moveTo>
                    <a:pt x="15955" y="2817"/>
                  </a:moveTo>
                  <a:lnTo>
                    <a:pt x="15955" y="2817"/>
                  </a:lnTo>
                  <a:cubicBezTo>
                    <a:pt x="15752" y="3126"/>
                    <a:pt x="15502" y="3555"/>
                    <a:pt x="15538" y="3781"/>
                  </a:cubicBezTo>
                  <a:cubicBezTo>
                    <a:pt x="15586" y="3996"/>
                    <a:pt x="15848" y="4150"/>
                    <a:pt x="16026" y="4269"/>
                  </a:cubicBezTo>
                  <a:cubicBezTo>
                    <a:pt x="16145" y="4329"/>
                    <a:pt x="16264" y="4400"/>
                    <a:pt x="16383" y="4448"/>
                  </a:cubicBezTo>
                  <a:cubicBezTo>
                    <a:pt x="16264" y="4508"/>
                    <a:pt x="16145" y="4567"/>
                    <a:pt x="16038" y="4650"/>
                  </a:cubicBezTo>
                  <a:cubicBezTo>
                    <a:pt x="15800" y="4769"/>
                    <a:pt x="15562" y="4877"/>
                    <a:pt x="15312" y="4960"/>
                  </a:cubicBezTo>
                  <a:cubicBezTo>
                    <a:pt x="14917" y="5061"/>
                    <a:pt x="14513" y="5113"/>
                    <a:pt x="14111" y="5113"/>
                  </a:cubicBezTo>
                  <a:cubicBezTo>
                    <a:pt x="13847" y="5113"/>
                    <a:pt x="13583" y="5091"/>
                    <a:pt x="13324" y="5043"/>
                  </a:cubicBezTo>
                  <a:cubicBezTo>
                    <a:pt x="13347" y="4912"/>
                    <a:pt x="13359" y="4793"/>
                    <a:pt x="13371" y="4662"/>
                  </a:cubicBezTo>
                  <a:cubicBezTo>
                    <a:pt x="13407" y="4329"/>
                    <a:pt x="13407" y="3996"/>
                    <a:pt x="13383" y="3650"/>
                  </a:cubicBezTo>
                  <a:lnTo>
                    <a:pt x="13383" y="3650"/>
                  </a:lnTo>
                  <a:cubicBezTo>
                    <a:pt x="13390" y="3654"/>
                    <a:pt x="13397" y="3655"/>
                    <a:pt x="13404" y="3655"/>
                  </a:cubicBezTo>
                  <a:cubicBezTo>
                    <a:pt x="13421" y="3655"/>
                    <a:pt x="13438" y="3647"/>
                    <a:pt x="13455" y="3638"/>
                  </a:cubicBezTo>
                  <a:cubicBezTo>
                    <a:pt x="13693" y="3484"/>
                    <a:pt x="14086" y="3412"/>
                    <a:pt x="14383" y="3317"/>
                  </a:cubicBezTo>
                  <a:lnTo>
                    <a:pt x="15955" y="2817"/>
                  </a:lnTo>
                  <a:close/>
                  <a:moveTo>
                    <a:pt x="15621" y="5139"/>
                  </a:moveTo>
                  <a:lnTo>
                    <a:pt x="15621" y="5139"/>
                  </a:lnTo>
                  <a:cubicBezTo>
                    <a:pt x="15443" y="6925"/>
                    <a:pt x="15502" y="8770"/>
                    <a:pt x="15467" y="10568"/>
                  </a:cubicBezTo>
                  <a:cubicBezTo>
                    <a:pt x="15419" y="12425"/>
                    <a:pt x="15383" y="14271"/>
                    <a:pt x="15348" y="16128"/>
                  </a:cubicBezTo>
                  <a:cubicBezTo>
                    <a:pt x="15300" y="16164"/>
                    <a:pt x="15240" y="16199"/>
                    <a:pt x="15205" y="16259"/>
                  </a:cubicBezTo>
                  <a:cubicBezTo>
                    <a:pt x="15324" y="14425"/>
                    <a:pt x="15264" y="12556"/>
                    <a:pt x="15288" y="10723"/>
                  </a:cubicBezTo>
                  <a:cubicBezTo>
                    <a:pt x="15300" y="8901"/>
                    <a:pt x="15419" y="7044"/>
                    <a:pt x="15288" y="5234"/>
                  </a:cubicBezTo>
                  <a:lnTo>
                    <a:pt x="15383" y="5210"/>
                  </a:lnTo>
                  <a:cubicBezTo>
                    <a:pt x="15443" y="5186"/>
                    <a:pt x="15526" y="5162"/>
                    <a:pt x="15621" y="5139"/>
                  </a:cubicBezTo>
                  <a:close/>
                  <a:moveTo>
                    <a:pt x="15074" y="852"/>
                  </a:moveTo>
                  <a:cubicBezTo>
                    <a:pt x="15074" y="1483"/>
                    <a:pt x="15086" y="2126"/>
                    <a:pt x="15157" y="2757"/>
                  </a:cubicBezTo>
                  <a:cubicBezTo>
                    <a:pt x="15157" y="2769"/>
                    <a:pt x="15157" y="2781"/>
                    <a:pt x="15169" y="2793"/>
                  </a:cubicBezTo>
                  <a:lnTo>
                    <a:pt x="14193" y="3103"/>
                  </a:lnTo>
                  <a:cubicBezTo>
                    <a:pt x="13931" y="3186"/>
                    <a:pt x="13597" y="3246"/>
                    <a:pt x="13359" y="3376"/>
                  </a:cubicBezTo>
                  <a:cubicBezTo>
                    <a:pt x="13335" y="3210"/>
                    <a:pt x="13312" y="3043"/>
                    <a:pt x="13276" y="2888"/>
                  </a:cubicBezTo>
                  <a:cubicBezTo>
                    <a:pt x="13267" y="2827"/>
                    <a:pt x="13225" y="2801"/>
                    <a:pt x="13181" y="2801"/>
                  </a:cubicBezTo>
                  <a:cubicBezTo>
                    <a:pt x="13112" y="2801"/>
                    <a:pt x="13035" y="2862"/>
                    <a:pt x="13050" y="2948"/>
                  </a:cubicBezTo>
                  <a:cubicBezTo>
                    <a:pt x="13181" y="3722"/>
                    <a:pt x="13181" y="4508"/>
                    <a:pt x="13050" y="5281"/>
                  </a:cubicBezTo>
                  <a:cubicBezTo>
                    <a:pt x="12978" y="5710"/>
                    <a:pt x="12931" y="6079"/>
                    <a:pt x="13038" y="6508"/>
                  </a:cubicBezTo>
                  <a:cubicBezTo>
                    <a:pt x="13043" y="6541"/>
                    <a:pt x="13069" y="6556"/>
                    <a:pt x="13094" y="6556"/>
                  </a:cubicBezTo>
                  <a:cubicBezTo>
                    <a:pt x="13123" y="6556"/>
                    <a:pt x="13151" y="6535"/>
                    <a:pt x="13145" y="6496"/>
                  </a:cubicBezTo>
                  <a:cubicBezTo>
                    <a:pt x="13145" y="6055"/>
                    <a:pt x="13205" y="5615"/>
                    <a:pt x="13300" y="5186"/>
                  </a:cubicBezTo>
                  <a:cubicBezTo>
                    <a:pt x="13627" y="5295"/>
                    <a:pt x="13974" y="5354"/>
                    <a:pt x="14323" y="5354"/>
                  </a:cubicBezTo>
                  <a:cubicBezTo>
                    <a:pt x="14355" y="5354"/>
                    <a:pt x="14387" y="5354"/>
                    <a:pt x="14419" y="5353"/>
                  </a:cubicBezTo>
                  <a:lnTo>
                    <a:pt x="14419" y="5353"/>
                  </a:lnTo>
                  <a:cubicBezTo>
                    <a:pt x="14383" y="5901"/>
                    <a:pt x="14383" y="6448"/>
                    <a:pt x="14383" y="6996"/>
                  </a:cubicBezTo>
                  <a:cubicBezTo>
                    <a:pt x="14383" y="7055"/>
                    <a:pt x="14425" y="7085"/>
                    <a:pt x="14467" y="7085"/>
                  </a:cubicBezTo>
                  <a:cubicBezTo>
                    <a:pt x="14508" y="7085"/>
                    <a:pt x="14550" y="7055"/>
                    <a:pt x="14550" y="6996"/>
                  </a:cubicBezTo>
                  <a:cubicBezTo>
                    <a:pt x="14562" y="6448"/>
                    <a:pt x="14550" y="5901"/>
                    <a:pt x="14526" y="5353"/>
                  </a:cubicBezTo>
                  <a:cubicBezTo>
                    <a:pt x="14740" y="5341"/>
                    <a:pt x="14955" y="5317"/>
                    <a:pt x="15169" y="5270"/>
                  </a:cubicBezTo>
                  <a:lnTo>
                    <a:pt x="15169" y="5270"/>
                  </a:lnTo>
                  <a:cubicBezTo>
                    <a:pt x="14979" y="7067"/>
                    <a:pt x="15050" y="8913"/>
                    <a:pt x="15014" y="10723"/>
                  </a:cubicBezTo>
                  <a:cubicBezTo>
                    <a:pt x="14990" y="12556"/>
                    <a:pt x="14871" y="14425"/>
                    <a:pt x="14943" y="16259"/>
                  </a:cubicBezTo>
                  <a:lnTo>
                    <a:pt x="14931" y="16271"/>
                  </a:lnTo>
                  <a:cubicBezTo>
                    <a:pt x="14455" y="16604"/>
                    <a:pt x="13990" y="16950"/>
                    <a:pt x="13514" y="17283"/>
                  </a:cubicBezTo>
                  <a:cubicBezTo>
                    <a:pt x="13133" y="17545"/>
                    <a:pt x="12716" y="17795"/>
                    <a:pt x="12359" y="18093"/>
                  </a:cubicBezTo>
                  <a:cubicBezTo>
                    <a:pt x="12562" y="15545"/>
                    <a:pt x="12395" y="12913"/>
                    <a:pt x="12395" y="10354"/>
                  </a:cubicBezTo>
                  <a:cubicBezTo>
                    <a:pt x="12383" y="7698"/>
                    <a:pt x="12371" y="5043"/>
                    <a:pt x="12347" y="2388"/>
                  </a:cubicBezTo>
                  <a:cubicBezTo>
                    <a:pt x="12347" y="2341"/>
                    <a:pt x="12323" y="2293"/>
                    <a:pt x="12276" y="2269"/>
                  </a:cubicBezTo>
                  <a:cubicBezTo>
                    <a:pt x="13216" y="1948"/>
                    <a:pt x="14121" y="1519"/>
                    <a:pt x="14955" y="971"/>
                  </a:cubicBezTo>
                  <a:cubicBezTo>
                    <a:pt x="14990" y="960"/>
                    <a:pt x="15014" y="924"/>
                    <a:pt x="15014" y="876"/>
                  </a:cubicBezTo>
                  <a:cubicBezTo>
                    <a:pt x="15026" y="876"/>
                    <a:pt x="15050" y="864"/>
                    <a:pt x="15074" y="852"/>
                  </a:cubicBezTo>
                  <a:close/>
                  <a:moveTo>
                    <a:pt x="4608" y="233"/>
                  </a:moveTo>
                  <a:cubicBezTo>
                    <a:pt x="5610" y="306"/>
                    <a:pt x="6619" y="320"/>
                    <a:pt x="7627" y="320"/>
                  </a:cubicBezTo>
                  <a:cubicBezTo>
                    <a:pt x="8243" y="320"/>
                    <a:pt x="8858" y="315"/>
                    <a:pt x="9471" y="315"/>
                  </a:cubicBezTo>
                  <a:cubicBezTo>
                    <a:pt x="9656" y="315"/>
                    <a:pt x="9841" y="315"/>
                    <a:pt x="10026" y="317"/>
                  </a:cubicBezTo>
                  <a:cubicBezTo>
                    <a:pt x="11823" y="317"/>
                    <a:pt x="13621" y="328"/>
                    <a:pt x="15419" y="328"/>
                  </a:cubicBezTo>
                  <a:cubicBezTo>
                    <a:pt x="15383" y="757"/>
                    <a:pt x="15395" y="1198"/>
                    <a:pt x="15443" y="1626"/>
                  </a:cubicBezTo>
                  <a:cubicBezTo>
                    <a:pt x="15455" y="1983"/>
                    <a:pt x="15455" y="2341"/>
                    <a:pt x="15502" y="2686"/>
                  </a:cubicBezTo>
                  <a:lnTo>
                    <a:pt x="15348" y="2734"/>
                  </a:lnTo>
                  <a:cubicBezTo>
                    <a:pt x="15348" y="2079"/>
                    <a:pt x="15276" y="1412"/>
                    <a:pt x="15193" y="757"/>
                  </a:cubicBezTo>
                  <a:cubicBezTo>
                    <a:pt x="15193" y="718"/>
                    <a:pt x="15160" y="695"/>
                    <a:pt x="15129" y="695"/>
                  </a:cubicBezTo>
                  <a:cubicBezTo>
                    <a:pt x="15122" y="695"/>
                    <a:pt x="15116" y="696"/>
                    <a:pt x="15110" y="698"/>
                  </a:cubicBezTo>
                  <a:cubicBezTo>
                    <a:pt x="15086" y="650"/>
                    <a:pt x="15038" y="614"/>
                    <a:pt x="14990" y="614"/>
                  </a:cubicBezTo>
                  <a:lnTo>
                    <a:pt x="7299" y="614"/>
                  </a:lnTo>
                  <a:cubicBezTo>
                    <a:pt x="6917" y="614"/>
                    <a:pt x="6528" y="603"/>
                    <a:pt x="6137" y="603"/>
                  </a:cubicBezTo>
                  <a:cubicBezTo>
                    <a:pt x="5467" y="603"/>
                    <a:pt x="4795" y="636"/>
                    <a:pt x="4156" y="817"/>
                  </a:cubicBezTo>
                  <a:cubicBezTo>
                    <a:pt x="3203" y="1090"/>
                    <a:pt x="2298" y="1614"/>
                    <a:pt x="1513" y="2210"/>
                  </a:cubicBezTo>
                  <a:cubicBezTo>
                    <a:pt x="1501" y="2222"/>
                    <a:pt x="1489" y="2233"/>
                    <a:pt x="1477" y="2257"/>
                  </a:cubicBezTo>
                  <a:cubicBezTo>
                    <a:pt x="1382" y="2305"/>
                    <a:pt x="1405" y="2460"/>
                    <a:pt x="1524" y="2460"/>
                  </a:cubicBezTo>
                  <a:cubicBezTo>
                    <a:pt x="4579" y="2449"/>
                    <a:pt x="7642" y="2320"/>
                    <a:pt x="10707" y="2320"/>
                  </a:cubicBezTo>
                  <a:cubicBezTo>
                    <a:pt x="11143" y="2320"/>
                    <a:pt x="11578" y="2323"/>
                    <a:pt x="12014" y="2329"/>
                  </a:cubicBezTo>
                  <a:cubicBezTo>
                    <a:pt x="12026" y="2329"/>
                    <a:pt x="12050" y="2317"/>
                    <a:pt x="12073" y="2317"/>
                  </a:cubicBezTo>
                  <a:cubicBezTo>
                    <a:pt x="12062" y="2341"/>
                    <a:pt x="12050" y="2364"/>
                    <a:pt x="12050" y="2388"/>
                  </a:cubicBezTo>
                  <a:cubicBezTo>
                    <a:pt x="12073" y="5043"/>
                    <a:pt x="12085" y="7698"/>
                    <a:pt x="12097" y="10354"/>
                  </a:cubicBezTo>
                  <a:cubicBezTo>
                    <a:pt x="12097" y="12961"/>
                    <a:pt x="11931" y="15640"/>
                    <a:pt x="12133" y="18247"/>
                  </a:cubicBezTo>
                  <a:cubicBezTo>
                    <a:pt x="11611" y="18228"/>
                    <a:pt x="11088" y="18221"/>
                    <a:pt x="10564" y="18221"/>
                  </a:cubicBezTo>
                  <a:cubicBezTo>
                    <a:pt x="8568" y="18221"/>
                    <a:pt x="6567" y="18331"/>
                    <a:pt x="4572" y="18331"/>
                  </a:cubicBezTo>
                  <a:cubicBezTo>
                    <a:pt x="4493" y="18331"/>
                    <a:pt x="4414" y="18331"/>
                    <a:pt x="4334" y="18331"/>
                  </a:cubicBezTo>
                  <a:cubicBezTo>
                    <a:pt x="3751" y="18331"/>
                    <a:pt x="3168" y="18319"/>
                    <a:pt x="2572" y="18307"/>
                  </a:cubicBezTo>
                  <a:cubicBezTo>
                    <a:pt x="2382" y="18307"/>
                    <a:pt x="2155" y="18325"/>
                    <a:pt x="1937" y="18325"/>
                  </a:cubicBezTo>
                  <a:cubicBezTo>
                    <a:pt x="1801" y="18325"/>
                    <a:pt x="1667" y="18318"/>
                    <a:pt x="1548" y="18295"/>
                  </a:cubicBezTo>
                  <a:cubicBezTo>
                    <a:pt x="1001" y="18164"/>
                    <a:pt x="1048" y="17902"/>
                    <a:pt x="1024" y="17426"/>
                  </a:cubicBezTo>
                  <a:lnTo>
                    <a:pt x="893" y="13616"/>
                  </a:lnTo>
                  <a:lnTo>
                    <a:pt x="632" y="5996"/>
                  </a:lnTo>
                  <a:cubicBezTo>
                    <a:pt x="608" y="5305"/>
                    <a:pt x="596" y="4627"/>
                    <a:pt x="572" y="3948"/>
                  </a:cubicBezTo>
                  <a:cubicBezTo>
                    <a:pt x="548" y="3388"/>
                    <a:pt x="429" y="2686"/>
                    <a:pt x="739" y="2186"/>
                  </a:cubicBezTo>
                  <a:cubicBezTo>
                    <a:pt x="1072" y="1650"/>
                    <a:pt x="1941" y="1352"/>
                    <a:pt x="2501" y="1090"/>
                  </a:cubicBezTo>
                  <a:cubicBezTo>
                    <a:pt x="3156" y="793"/>
                    <a:pt x="3834" y="531"/>
                    <a:pt x="4525" y="293"/>
                  </a:cubicBezTo>
                  <a:cubicBezTo>
                    <a:pt x="4561" y="281"/>
                    <a:pt x="4584" y="257"/>
                    <a:pt x="4608" y="233"/>
                  </a:cubicBezTo>
                  <a:close/>
                  <a:moveTo>
                    <a:pt x="6400" y="0"/>
                  </a:moveTo>
                  <a:cubicBezTo>
                    <a:pt x="5794" y="0"/>
                    <a:pt x="5188" y="11"/>
                    <a:pt x="4584" y="43"/>
                  </a:cubicBezTo>
                  <a:cubicBezTo>
                    <a:pt x="4561" y="20"/>
                    <a:pt x="4533" y="7"/>
                    <a:pt x="4503" y="7"/>
                  </a:cubicBezTo>
                  <a:cubicBezTo>
                    <a:pt x="4487" y="7"/>
                    <a:pt x="4470" y="10"/>
                    <a:pt x="4453" y="19"/>
                  </a:cubicBezTo>
                  <a:cubicBezTo>
                    <a:pt x="3287" y="412"/>
                    <a:pt x="1775" y="864"/>
                    <a:pt x="822" y="1686"/>
                  </a:cubicBezTo>
                  <a:cubicBezTo>
                    <a:pt x="0" y="2376"/>
                    <a:pt x="274" y="3591"/>
                    <a:pt x="298" y="4531"/>
                  </a:cubicBezTo>
                  <a:lnTo>
                    <a:pt x="608" y="13616"/>
                  </a:lnTo>
                  <a:lnTo>
                    <a:pt x="691" y="15961"/>
                  </a:lnTo>
                  <a:cubicBezTo>
                    <a:pt x="703" y="16342"/>
                    <a:pt x="715" y="16735"/>
                    <a:pt x="727" y="17128"/>
                  </a:cubicBezTo>
                  <a:cubicBezTo>
                    <a:pt x="739" y="17438"/>
                    <a:pt x="679" y="17854"/>
                    <a:pt x="774" y="18152"/>
                  </a:cubicBezTo>
                  <a:cubicBezTo>
                    <a:pt x="902" y="18568"/>
                    <a:pt x="1366" y="18659"/>
                    <a:pt x="1851" y="18659"/>
                  </a:cubicBezTo>
                  <a:cubicBezTo>
                    <a:pt x="2227" y="18659"/>
                    <a:pt x="2615" y="18605"/>
                    <a:pt x="2870" y="18605"/>
                  </a:cubicBezTo>
                  <a:cubicBezTo>
                    <a:pt x="4412" y="18628"/>
                    <a:pt x="5986" y="18679"/>
                    <a:pt x="7559" y="18679"/>
                  </a:cubicBezTo>
                  <a:cubicBezTo>
                    <a:pt x="9133" y="18679"/>
                    <a:pt x="10704" y="18628"/>
                    <a:pt x="12240" y="18450"/>
                  </a:cubicBezTo>
                  <a:cubicBezTo>
                    <a:pt x="12288" y="18438"/>
                    <a:pt x="12323" y="18402"/>
                    <a:pt x="12323" y="18366"/>
                  </a:cubicBezTo>
                  <a:cubicBezTo>
                    <a:pt x="12335" y="18355"/>
                    <a:pt x="12347" y="18331"/>
                    <a:pt x="12347" y="18319"/>
                  </a:cubicBezTo>
                  <a:lnTo>
                    <a:pt x="12347" y="18295"/>
                  </a:lnTo>
                  <a:cubicBezTo>
                    <a:pt x="13312" y="17866"/>
                    <a:pt x="14240" y="17116"/>
                    <a:pt x="15074" y="16461"/>
                  </a:cubicBezTo>
                  <a:cubicBezTo>
                    <a:pt x="15074" y="16450"/>
                    <a:pt x="15086" y="16438"/>
                    <a:pt x="15098" y="16426"/>
                  </a:cubicBezTo>
                  <a:cubicBezTo>
                    <a:pt x="15133" y="16426"/>
                    <a:pt x="15157" y="16402"/>
                    <a:pt x="15181" y="16378"/>
                  </a:cubicBezTo>
                  <a:lnTo>
                    <a:pt x="15193" y="16378"/>
                  </a:lnTo>
                  <a:cubicBezTo>
                    <a:pt x="15288" y="16378"/>
                    <a:pt x="15371" y="16330"/>
                    <a:pt x="15443" y="16259"/>
                  </a:cubicBezTo>
                  <a:cubicBezTo>
                    <a:pt x="15454" y="16263"/>
                    <a:pt x="15464" y="16264"/>
                    <a:pt x="15475" y="16264"/>
                  </a:cubicBezTo>
                  <a:cubicBezTo>
                    <a:pt x="15531" y="16264"/>
                    <a:pt x="15574" y="16212"/>
                    <a:pt x="15574" y="16152"/>
                  </a:cubicBezTo>
                  <a:cubicBezTo>
                    <a:pt x="15621" y="14294"/>
                    <a:pt x="15657" y="12437"/>
                    <a:pt x="15681" y="10580"/>
                  </a:cubicBezTo>
                  <a:cubicBezTo>
                    <a:pt x="15717" y="8770"/>
                    <a:pt x="15848" y="6913"/>
                    <a:pt x="15729" y="5103"/>
                  </a:cubicBezTo>
                  <a:cubicBezTo>
                    <a:pt x="16122" y="4972"/>
                    <a:pt x="16622" y="4758"/>
                    <a:pt x="16657" y="4436"/>
                  </a:cubicBezTo>
                  <a:cubicBezTo>
                    <a:pt x="16669" y="4377"/>
                    <a:pt x="16645" y="4317"/>
                    <a:pt x="16598" y="4281"/>
                  </a:cubicBezTo>
                  <a:cubicBezTo>
                    <a:pt x="16300" y="4055"/>
                    <a:pt x="15895" y="4067"/>
                    <a:pt x="15943" y="3484"/>
                  </a:cubicBezTo>
                  <a:cubicBezTo>
                    <a:pt x="15967" y="3246"/>
                    <a:pt x="16253" y="2876"/>
                    <a:pt x="16360" y="2650"/>
                  </a:cubicBezTo>
                  <a:cubicBezTo>
                    <a:pt x="16414" y="2563"/>
                    <a:pt x="16339" y="2457"/>
                    <a:pt x="16245" y="2457"/>
                  </a:cubicBezTo>
                  <a:cubicBezTo>
                    <a:pt x="16236" y="2457"/>
                    <a:pt x="16226" y="2458"/>
                    <a:pt x="16217" y="2460"/>
                  </a:cubicBezTo>
                  <a:lnTo>
                    <a:pt x="15705" y="2626"/>
                  </a:lnTo>
                  <a:cubicBezTo>
                    <a:pt x="15717" y="2233"/>
                    <a:pt x="15669" y="1829"/>
                    <a:pt x="15645" y="1436"/>
                  </a:cubicBezTo>
                  <a:cubicBezTo>
                    <a:pt x="15645" y="1055"/>
                    <a:pt x="15610" y="686"/>
                    <a:pt x="15550" y="317"/>
                  </a:cubicBezTo>
                  <a:cubicBezTo>
                    <a:pt x="15681" y="269"/>
                    <a:pt x="15657" y="67"/>
                    <a:pt x="15502" y="67"/>
                  </a:cubicBezTo>
                  <a:cubicBezTo>
                    <a:pt x="13681" y="55"/>
                    <a:pt x="11847" y="43"/>
                    <a:pt x="10037" y="43"/>
                  </a:cubicBezTo>
                  <a:cubicBezTo>
                    <a:pt x="8831" y="43"/>
                    <a:pt x="7614" y="0"/>
                    <a:pt x="64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55" name="Google Shape;6755;p51"/>
          <p:cNvGrpSpPr/>
          <p:nvPr/>
        </p:nvGrpSpPr>
        <p:grpSpPr>
          <a:xfrm>
            <a:off x="7972580" y="1357940"/>
            <a:ext cx="1194167" cy="950135"/>
            <a:chOff x="-2143686" y="2534318"/>
            <a:chExt cx="673036" cy="535499"/>
          </a:xfrm>
        </p:grpSpPr>
        <p:sp>
          <p:nvSpPr>
            <p:cNvPr id="6756" name="Google Shape;6756;p51"/>
            <p:cNvSpPr/>
            <p:nvPr/>
          </p:nvSpPr>
          <p:spPr>
            <a:xfrm>
              <a:off x="-2134538" y="2737408"/>
              <a:ext cx="654776" cy="321371"/>
            </a:xfrm>
            <a:custGeom>
              <a:avLst/>
              <a:gdLst/>
              <a:ahLst/>
              <a:cxnLst/>
              <a:rect l="l" t="t" r="r" b="b"/>
              <a:pathLst>
                <a:path w="21766" h="10683" extrusionOk="0">
                  <a:moveTo>
                    <a:pt x="21301" y="0"/>
                  </a:moveTo>
                  <a:cubicBezTo>
                    <a:pt x="21265" y="60"/>
                    <a:pt x="21241" y="120"/>
                    <a:pt x="21217" y="179"/>
                  </a:cubicBezTo>
                  <a:cubicBezTo>
                    <a:pt x="21158" y="370"/>
                    <a:pt x="21063" y="548"/>
                    <a:pt x="20932" y="691"/>
                  </a:cubicBezTo>
                  <a:cubicBezTo>
                    <a:pt x="20765" y="858"/>
                    <a:pt x="20705" y="1096"/>
                    <a:pt x="20777" y="1310"/>
                  </a:cubicBezTo>
                  <a:cubicBezTo>
                    <a:pt x="20813" y="1453"/>
                    <a:pt x="20825" y="1596"/>
                    <a:pt x="20801" y="1739"/>
                  </a:cubicBezTo>
                  <a:cubicBezTo>
                    <a:pt x="20789" y="1822"/>
                    <a:pt x="20789" y="1917"/>
                    <a:pt x="20777" y="2001"/>
                  </a:cubicBezTo>
                  <a:cubicBezTo>
                    <a:pt x="20729" y="2548"/>
                    <a:pt x="20384" y="3013"/>
                    <a:pt x="19884" y="3227"/>
                  </a:cubicBezTo>
                  <a:cubicBezTo>
                    <a:pt x="19634" y="3346"/>
                    <a:pt x="19384" y="3477"/>
                    <a:pt x="19134" y="3620"/>
                  </a:cubicBezTo>
                  <a:cubicBezTo>
                    <a:pt x="18836" y="3787"/>
                    <a:pt x="18610" y="4060"/>
                    <a:pt x="18503" y="4394"/>
                  </a:cubicBezTo>
                  <a:cubicBezTo>
                    <a:pt x="18467" y="4501"/>
                    <a:pt x="18431" y="4608"/>
                    <a:pt x="18396" y="4727"/>
                  </a:cubicBezTo>
                  <a:cubicBezTo>
                    <a:pt x="18360" y="4811"/>
                    <a:pt x="18336" y="4906"/>
                    <a:pt x="18312" y="5013"/>
                  </a:cubicBezTo>
                  <a:cubicBezTo>
                    <a:pt x="18253" y="5287"/>
                    <a:pt x="18086" y="5525"/>
                    <a:pt x="17836" y="5656"/>
                  </a:cubicBezTo>
                  <a:cubicBezTo>
                    <a:pt x="17705" y="5739"/>
                    <a:pt x="17574" y="5811"/>
                    <a:pt x="17443" y="5882"/>
                  </a:cubicBezTo>
                  <a:cubicBezTo>
                    <a:pt x="17300" y="5958"/>
                    <a:pt x="17150" y="5998"/>
                    <a:pt x="16999" y="5998"/>
                  </a:cubicBezTo>
                  <a:cubicBezTo>
                    <a:pt x="16937" y="5998"/>
                    <a:pt x="16875" y="5991"/>
                    <a:pt x="16812" y="5977"/>
                  </a:cubicBezTo>
                  <a:cubicBezTo>
                    <a:pt x="16622" y="5942"/>
                    <a:pt x="16443" y="5894"/>
                    <a:pt x="16264" y="5846"/>
                  </a:cubicBezTo>
                  <a:cubicBezTo>
                    <a:pt x="16086" y="5787"/>
                    <a:pt x="15943" y="5727"/>
                    <a:pt x="15776" y="5692"/>
                  </a:cubicBezTo>
                  <a:cubicBezTo>
                    <a:pt x="15681" y="5668"/>
                    <a:pt x="15586" y="5656"/>
                    <a:pt x="15479" y="5656"/>
                  </a:cubicBezTo>
                  <a:cubicBezTo>
                    <a:pt x="15468" y="5655"/>
                    <a:pt x="15458" y="5655"/>
                    <a:pt x="15448" y="5655"/>
                  </a:cubicBezTo>
                  <a:cubicBezTo>
                    <a:pt x="15198" y="5655"/>
                    <a:pt x="14974" y="5796"/>
                    <a:pt x="14871" y="6025"/>
                  </a:cubicBezTo>
                  <a:cubicBezTo>
                    <a:pt x="14824" y="6120"/>
                    <a:pt x="14764" y="6216"/>
                    <a:pt x="14729" y="6311"/>
                  </a:cubicBezTo>
                  <a:cubicBezTo>
                    <a:pt x="14633" y="6525"/>
                    <a:pt x="14478" y="6704"/>
                    <a:pt x="14276" y="6835"/>
                  </a:cubicBezTo>
                  <a:cubicBezTo>
                    <a:pt x="13975" y="7019"/>
                    <a:pt x="13626" y="7125"/>
                    <a:pt x="13274" y="7125"/>
                  </a:cubicBezTo>
                  <a:cubicBezTo>
                    <a:pt x="13195" y="7125"/>
                    <a:pt x="13116" y="7119"/>
                    <a:pt x="13038" y="7108"/>
                  </a:cubicBezTo>
                  <a:cubicBezTo>
                    <a:pt x="12728" y="7073"/>
                    <a:pt x="12443" y="6942"/>
                    <a:pt x="12228" y="6727"/>
                  </a:cubicBezTo>
                  <a:cubicBezTo>
                    <a:pt x="12133" y="6644"/>
                    <a:pt x="12026" y="6561"/>
                    <a:pt x="11931" y="6501"/>
                  </a:cubicBezTo>
                  <a:cubicBezTo>
                    <a:pt x="11859" y="6454"/>
                    <a:pt x="11788" y="6430"/>
                    <a:pt x="11704" y="6406"/>
                  </a:cubicBezTo>
                  <a:cubicBezTo>
                    <a:pt x="11595" y="6389"/>
                    <a:pt x="11486" y="6381"/>
                    <a:pt x="11377" y="6381"/>
                  </a:cubicBezTo>
                  <a:cubicBezTo>
                    <a:pt x="11108" y="6381"/>
                    <a:pt x="10843" y="6432"/>
                    <a:pt x="10597" y="6525"/>
                  </a:cubicBezTo>
                  <a:cubicBezTo>
                    <a:pt x="10502" y="6573"/>
                    <a:pt x="10407" y="6597"/>
                    <a:pt x="10311" y="6644"/>
                  </a:cubicBezTo>
                  <a:cubicBezTo>
                    <a:pt x="10017" y="6770"/>
                    <a:pt x="9698" y="6835"/>
                    <a:pt x="9376" y="6835"/>
                  </a:cubicBezTo>
                  <a:cubicBezTo>
                    <a:pt x="9151" y="6835"/>
                    <a:pt x="8924" y="6803"/>
                    <a:pt x="8704" y="6739"/>
                  </a:cubicBezTo>
                  <a:cubicBezTo>
                    <a:pt x="8144" y="6608"/>
                    <a:pt x="7620" y="6358"/>
                    <a:pt x="7168" y="6001"/>
                  </a:cubicBezTo>
                  <a:cubicBezTo>
                    <a:pt x="7085" y="5930"/>
                    <a:pt x="6989" y="5846"/>
                    <a:pt x="6894" y="5787"/>
                  </a:cubicBezTo>
                  <a:cubicBezTo>
                    <a:pt x="6787" y="5727"/>
                    <a:pt x="6656" y="5620"/>
                    <a:pt x="6525" y="5549"/>
                  </a:cubicBezTo>
                  <a:cubicBezTo>
                    <a:pt x="6489" y="5525"/>
                    <a:pt x="6430" y="5501"/>
                    <a:pt x="6382" y="5501"/>
                  </a:cubicBezTo>
                  <a:cubicBezTo>
                    <a:pt x="6263" y="5489"/>
                    <a:pt x="6144" y="5489"/>
                    <a:pt x="6037" y="5489"/>
                  </a:cubicBezTo>
                  <a:cubicBezTo>
                    <a:pt x="5846" y="5501"/>
                    <a:pt x="5656" y="5561"/>
                    <a:pt x="5501" y="5656"/>
                  </a:cubicBezTo>
                  <a:cubicBezTo>
                    <a:pt x="5269" y="5804"/>
                    <a:pt x="5008" y="5886"/>
                    <a:pt x="4736" y="5886"/>
                  </a:cubicBezTo>
                  <a:cubicBezTo>
                    <a:pt x="4702" y="5886"/>
                    <a:pt x="4667" y="5885"/>
                    <a:pt x="4632" y="5882"/>
                  </a:cubicBezTo>
                  <a:cubicBezTo>
                    <a:pt x="4180" y="5846"/>
                    <a:pt x="3751" y="5668"/>
                    <a:pt x="3418" y="5370"/>
                  </a:cubicBezTo>
                  <a:cubicBezTo>
                    <a:pt x="3203" y="5180"/>
                    <a:pt x="3013" y="4977"/>
                    <a:pt x="2858" y="4751"/>
                  </a:cubicBezTo>
                  <a:cubicBezTo>
                    <a:pt x="2775" y="4644"/>
                    <a:pt x="2691" y="4537"/>
                    <a:pt x="2608" y="4430"/>
                  </a:cubicBezTo>
                  <a:cubicBezTo>
                    <a:pt x="2501" y="4269"/>
                    <a:pt x="2327" y="4176"/>
                    <a:pt x="2137" y="4176"/>
                  </a:cubicBezTo>
                  <a:cubicBezTo>
                    <a:pt x="2116" y="4176"/>
                    <a:pt x="2094" y="4177"/>
                    <a:pt x="2072" y="4180"/>
                  </a:cubicBezTo>
                  <a:cubicBezTo>
                    <a:pt x="1989" y="4180"/>
                    <a:pt x="1894" y="4191"/>
                    <a:pt x="1798" y="4191"/>
                  </a:cubicBezTo>
                  <a:cubicBezTo>
                    <a:pt x="1048" y="4180"/>
                    <a:pt x="441" y="3906"/>
                    <a:pt x="96" y="3191"/>
                  </a:cubicBezTo>
                  <a:cubicBezTo>
                    <a:pt x="72" y="3156"/>
                    <a:pt x="72" y="3096"/>
                    <a:pt x="0" y="3084"/>
                  </a:cubicBezTo>
                  <a:lnTo>
                    <a:pt x="0" y="3084"/>
                  </a:lnTo>
                  <a:cubicBezTo>
                    <a:pt x="12" y="3215"/>
                    <a:pt x="12" y="3346"/>
                    <a:pt x="36" y="3477"/>
                  </a:cubicBezTo>
                  <a:cubicBezTo>
                    <a:pt x="60" y="3632"/>
                    <a:pt x="96" y="3799"/>
                    <a:pt x="108" y="3953"/>
                  </a:cubicBezTo>
                  <a:cubicBezTo>
                    <a:pt x="143" y="4287"/>
                    <a:pt x="215" y="4608"/>
                    <a:pt x="322" y="4930"/>
                  </a:cubicBezTo>
                  <a:cubicBezTo>
                    <a:pt x="703" y="6061"/>
                    <a:pt x="1358" y="7049"/>
                    <a:pt x="2108" y="7978"/>
                  </a:cubicBezTo>
                  <a:cubicBezTo>
                    <a:pt x="2144" y="8025"/>
                    <a:pt x="2179" y="8061"/>
                    <a:pt x="2215" y="8097"/>
                  </a:cubicBezTo>
                  <a:cubicBezTo>
                    <a:pt x="2501" y="8359"/>
                    <a:pt x="2787" y="8621"/>
                    <a:pt x="3072" y="8883"/>
                  </a:cubicBezTo>
                  <a:cubicBezTo>
                    <a:pt x="3346" y="9121"/>
                    <a:pt x="3656" y="9299"/>
                    <a:pt x="3989" y="9430"/>
                  </a:cubicBezTo>
                  <a:cubicBezTo>
                    <a:pt x="4370" y="9585"/>
                    <a:pt x="4763" y="9728"/>
                    <a:pt x="5144" y="9871"/>
                  </a:cubicBezTo>
                  <a:cubicBezTo>
                    <a:pt x="5370" y="9954"/>
                    <a:pt x="5596" y="10014"/>
                    <a:pt x="5823" y="10061"/>
                  </a:cubicBezTo>
                  <a:cubicBezTo>
                    <a:pt x="6204" y="10156"/>
                    <a:pt x="6585" y="10228"/>
                    <a:pt x="6978" y="10299"/>
                  </a:cubicBezTo>
                  <a:cubicBezTo>
                    <a:pt x="7168" y="10335"/>
                    <a:pt x="7347" y="10383"/>
                    <a:pt x="7537" y="10407"/>
                  </a:cubicBezTo>
                  <a:cubicBezTo>
                    <a:pt x="8001" y="10466"/>
                    <a:pt x="8466" y="10514"/>
                    <a:pt x="8918" y="10585"/>
                  </a:cubicBezTo>
                  <a:cubicBezTo>
                    <a:pt x="9438" y="10647"/>
                    <a:pt x="9958" y="10683"/>
                    <a:pt x="10469" y="10683"/>
                  </a:cubicBezTo>
                  <a:cubicBezTo>
                    <a:pt x="10544" y="10683"/>
                    <a:pt x="10618" y="10682"/>
                    <a:pt x="10692" y="10680"/>
                  </a:cubicBezTo>
                  <a:cubicBezTo>
                    <a:pt x="11359" y="10657"/>
                    <a:pt x="12014" y="10597"/>
                    <a:pt x="12669" y="10514"/>
                  </a:cubicBezTo>
                  <a:cubicBezTo>
                    <a:pt x="13395" y="10430"/>
                    <a:pt x="14109" y="10252"/>
                    <a:pt x="14800" y="9978"/>
                  </a:cubicBezTo>
                  <a:cubicBezTo>
                    <a:pt x="15776" y="9597"/>
                    <a:pt x="16729" y="9144"/>
                    <a:pt x="17657" y="8668"/>
                  </a:cubicBezTo>
                  <a:cubicBezTo>
                    <a:pt x="18384" y="8299"/>
                    <a:pt x="19039" y="7811"/>
                    <a:pt x="19598" y="7216"/>
                  </a:cubicBezTo>
                  <a:cubicBezTo>
                    <a:pt x="20574" y="6239"/>
                    <a:pt x="21253" y="5013"/>
                    <a:pt x="21563" y="3668"/>
                  </a:cubicBezTo>
                  <a:cubicBezTo>
                    <a:pt x="21729" y="3001"/>
                    <a:pt x="21765" y="2310"/>
                    <a:pt x="21694" y="1632"/>
                  </a:cubicBezTo>
                  <a:cubicBezTo>
                    <a:pt x="21598" y="1084"/>
                    <a:pt x="21467" y="536"/>
                    <a:pt x="213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7" name="Google Shape;6757;p51"/>
            <p:cNvSpPr/>
            <p:nvPr/>
          </p:nvSpPr>
          <p:spPr>
            <a:xfrm>
              <a:off x="-2134177" y="2829823"/>
              <a:ext cx="30" cy="30"/>
            </a:xfrm>
            <a:custGeom>
              <a:avLst/>
              <a:gdLst/>
              <a:ahLst/>
              <a:cxnLst/>
              <a:rect l="l" t="t" r="r" b="b"/>
              <a:pathLst>
                <a:path w="1" h="1" extrusionOk="0">
                  <a:moveTo>
                    <a:pt x="0" y="0"/>
                  </a:moveTo>
                  <a:lnTo>
                    <a:pt x="0" y="0"/>
                  </a:lnTo>
                  <a:lnTo>
                    <a:pt x="0" y="0"/>
                  </a:lnTo>
                  <a:close/>
                </a:path>
              </a:pathLst>
            </a:custGeom>
            <a:solidFill>
              <a:srgbClr val="FFEA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8" name="Google Shape;6758;p51"/>
            <p:cNvSpPr/>
            <p:nvPr/>
          </p:nvSpPr>
          <p:spPr>
            <a:xfrm>
              <a:off x="-2138118" y="2542561"/>
              <a:ext cx="637569" cy="402624"/>
            </a:xfrm>
            <a:custGeom>
              <a:avLst/>
              <a:gdLst/>
              <a:ahLst/>
              <a:cxnLst/>
              <a:rect l="l" t="t" r="r" b="b"/>
              <a:pathLst>
                <a:path w="21194" h="13384" extrusionOk="0">
                  <a:moveTo>
                    <a:pt x="11252" y="48"/>
                  </a:moveTo>
                  <a:cubicBezTo>
                    <a:pt x="12121" y="0"/>
                    <a:pt x="13050" y="155"/>
                    <a:pt x="13966" y="346"/>
                  </a:cubicBezTo>
                  <a:cubicBezTo>
                    <a:pt x="14633" y="477"/>
                    <a:pt x="15276" y="643"/>
                    <a:pt x="15919" y="870"/>
                  </a:cubicBezTo>
                  <a:cubicBezTo>
                    <a:pt x="16169" y="953"/>
                    <a:pt x="16419" y="1048"/>
                    <a:pt x="16669" y="1167"/>
                  </a:cubicBezTo>
                  <a:cubicBezTo>
                    <a:pt x="17645" y="1667"/>
                    <a:pt x="18538" y="2298"/>
                    <a:pt x="19348" y="3048"/>
                  </a:cubicBezTo>
                  <a:cubicBezTo>
                    <a:pt x="19693" y="3358"/>
                    <a:pt x="19991" y="3727"/>
                    <a:pt x="20241" y="4120"/>
                  </a:cubicBezTo>
                  <a:cubicBezTo>
                    <a:pt x="20372" y="4370"/>
                    <a:pt x="20551" y="4584"/>
                    <a:pt x="20693" y="4823"/>
                  </a:cubicBezTo>
                  <a:cubicBezTo>
                    <a:pt x="20824" y="5037"/>
                    <a:pt x="20920" y="5275"/>
                    <a:pt x="21039" y="5489"/>
                  </a:cubicBezTo>
                  <a:cubicBezTo>
                    <a:pt x="21098" y="5656"/>
                    <a:pt x="21146" y="5811"/>
                    <a:pt x="21170" y="5989"/>
                  </a:cubicBezTo>
                  <a:cubicBezTo>
                    <a:pt x="21194" y="6120"/>
                    <a:pt x="21182" y="6263"/>
                    <a:pt x="21134" y="6382"/>
                  </a:cubicBezTo>
                  <a:cubicBezTo>
                    <a:pt x="21098" y="6466"/>
                    <a:pt x="21074" y="6561"/>
                    <a:pt x="21051" y="6644"/>
                  </a:cubicBezTo>
                  <a:cubicBezTo>
                    <a:pt x="21015" y="6823"/>
                    <a:pt x="20920" y="6978"/>
                    <a:pt x="20789" y="7097"/>
                  </a:cubicBezTo>
                  <a:cubicBezTo>
                    <a:pt x="20610" y="7251"/>
                    <a:pt x="20539" y="7489"/>
                    <a:pt x="20598" y="7716"/>
                  </a:cubicBezTo>
                  <a:cubicBezTo>
                    <a:pt x="20646" y="8001"/>
                    <a:pt x="20634" y="8311"/>
                    <a:pt x="20563" y="8597"/>
                  </a:cubicBezTo>
                  <a:cubicBezTo>
                    <a:pt x="20491" y="8966"/>
                    <a:pt x="20241" y="9275"/>
                    <a:pt x="19896" y="9430"/>
                  </a:cubicBezTo>
                  <a:cubicBezTo>
                    <a:pt x="19729" y="9502"/>
                    <a:pt x="19550" y="9573"/>
                    <a:pt x="19384" y="9656"/>
                  </a:cubicBezTo>
                  <a:cubicBezTo>
                    <a:pt x="18931" y="9859"/>
                    <a:pt x="18586" y="10240"/>
                    <a:pt x="18419" y="10692"/>
                  </a:cubicBezTo>
                  <a:cubicBezTo>
                    <a:pt x="18336" y="10918"/>
                    <a:pt x="18265" y="11133"/>
                    <a:pt x="18217" y="11371"/>
                  </a:cubicBezTo>
                  <a:cubicBezTo>
                    <a:pt x="18181" y="11514"/>
                    <a:pt x="18098" y="11645"/>
                    <a:pt x="17979" y="11752"/>
                  </a:cubicBezTo>
                  <a:cubicBezTo>
                    <a:pt x="17812" y="11895"/>
                    <a:pt x="17622" y="12014"/>
                    <a:pt x="17419" y="12109"/>
                  </a:cubicBezTo>
                  <a:cubicBezTo>
                    <a:pt x="17264" y="12181"/>
                    <a:pt x="17086" y="12204"/>
                    <a:pt x="16919" y="12157"/>
                  </a:cubicBezTo>
                  <a:cubicBezTo>
                    <a:pt x="16753" y="12109"/>
                    <a:pt x="16586" y="12061"/>
                    <a:pt x="16431" y="12014"/>
                  </a:cubicBezTo>
                  <a:cubicBezTo>
                    <a:pt x="16229" y="11954"/>
                    <a:pt x="16038" y="11883"/>
                    <a:pt x="15836" y="11835"/>
                  </a:cubicBezTo>
                  <a:cubicBezTo>
                    <a:pt x="15419" y="11740"/>
                    <a:pt x="14978" y="11931"/>
                    <a:pt x="14776" y="12300"/>
                  </a:cubicBezTo>
                  <a:cubicBezTo>
                    <a:pt x="14681" y="12442"/>
                    <a:pt x="14597" y="12597"/>
                    <a:pt x="14538" y="12752"/>
                  </a:cubicBezTo>
                  <a:cubicBezTo>
                    <a:pt x="14431" y="13014"/>
                    <a:pt x="14193" y="13204"/>
                    <a:pt x="13919" y="13276"/>
                  </a:cubicBezTo>
                  <a:cubicBezTo>
                    <a:pt x="13681" y="13359"/>
                    <a:pt x="13431" y="13383"/>
                    <a:pt x="13181" y="13335"/>
                  </a:cubicBezTo>
                  <a:cubicBezTo>
                    <a:pt x="13026" y="13300"/>
                    <a:pt x="12883" y="13240"/>
                    <a:pt x="12764" y="13145"/>
                  </a:cubicBezTo>
                  <a:cubicBezTo>
                    <a:pt x="12657" y="13062"/>
                    <a:pt x="12562" y="12978"/>
                    <a:pt x="12454" y="12895"/>
                  </a:cubicBezTo>
                  <a:cubicBezTo>
                    <a:pt x="12192" y="12693"/>
                    <a:pt x="11895" y="12562"/>
                    <a:pt x="11573" y="12526"/>
                  </a:cubicBezTo>
                  <a:cubicBezTo>
                    <a:pt x="11288" y="12502"/>
                    <a:pt x="11014" y="12538"/>
                    <a:pt x="10752" y="12645"/>
                  </a:cubicBezTo>
                  <a:cubicBezTo>
                    <a:pt x="10621" y="12693"/>
                    <a:pt x="10490" y="12740"/>
                    <a:pt x="10359" y="12788"/>
                  </a:cubicBezTo>
                  <a:cubicBezTo>
                    <a:pt x="9918" y="12966"/>
                    <a:pt x="9430" y="13002"/>
                    <a:pt x="8978" y="12895"/>
                  </a:cubicBezTo>
                  <a:cubicBezTo>
                    <a:pt x="8609" y="12800"/>
                    <a:pt x="8240" y="12669"/>
                    <a:pt x="7894" y="12502"/>
                  </a:cubicBezTo>
                  <a:cubicBezTo>
                    <a:pt x="7751" y="12419"/>
                    <a:pt x="7620" y="12335"/>
                    <a:pt x="7489" y="12240"/>
                  </a:cubicBezTo>
                  <a:cubicBezTo>
                    <a:pt x="7323" y="12121"/>
                    <a:pt x="7156" y="11990"/>
                    <a:pt x="6977" y="11883"/>
                  </a:cubicBezTo>
                  <a:cubicBezTo>
                    <a:pt x="6799" y="11740"/>
                    <a:pt x="6585" y="11669"/>
                    <a:pt x="6358" y="11669"/>
                  </a:cubicBezTo>
                  <a:cubicBezTo>
                    <a:pt x="6192" y="11680"/>
                    <a:pt x="6037" y="11704"/>
                    <a:pt x="5882" y="11752"/>
                  </a:cubicBezTo>
                  <a:cubicBezTo>
                    <a:pt x="5727" y="11788"/>
                    <a:pt x="5584" y="11835"/>
                    <a:pt x="5453" y="11895"/>
                  </a:cubicBezTo>
                  <a:cubicBezTo>
                    <a:pt x="4858" y="12181"/>
                    <a:pt x="4310" y="12014"/>
                    <a:pt x="3810" y="11657"/>
                  </a:cubicBezTo>
                  <a:cubicBezTo>
                    <a:pt x="3679" y="11550"/>
                    <a:pt x="3548" y="11430"/>
                    <a:pt x="3441" y="11299"/>
                  </a:cubicBezTo>
                  <a:cubicBezTo>
                    <a:pt x="3346" y="11192"/>
                    <a:pt x="3263" y="11073"/>
                    <a:pt x="3179" y="10966"/>
                  </a:cubicBezTo>
                  <a:cubicBezTo>
                    <a:pt x="3084" y="10847"/>
                    <a:pt x="3013" y="10752"/>
                    <a:pt x="2929" y="10645"/>
                  </a:cubicBezTo>
                  <a:cubicBezTo>
                    <a:pt x="2786" y="10466"/>
                    <a:pt x="2572" y="10359"/>
                    <a:pt x="2346" y="10347"/>
                  </a:cubicBezTo>
                  <a:cubicBezTo>
                    <a:pt x="2251" y="10347"/>
                    <a:pt x="2155" y="10347"/>
                    <a:pt x="2072" y="10347"/>
                  </a:cubicBezTo>
                  <a:cubicBezTo>
                    <a:pt x="1691" y="10383"/>
                    <a:pt x="1310" y="10299"/>
                    <a:pt x="989" y="10097"/>
                  </a:cubicBezTo>
                  <a:cubicBezTo>
                    <a:pt x="810" y="10002"/>
                    <a:pt x="655" y="9847"/>
                    <a:pt x="560" y="9668"/>
                  </a:cubicBezTo>
                  <a:cubicBezTo>
                    <a:pt x="191" y="9002"/>
                    <a:pt x="0" y="8299"/>
                    <a:pt x="131" y="7525"/>
                  </a:cubicBezTo>
                  <a:cubicBezTo>
                    <a:pt x="239" y="6787"/>
                    <a:pt x="465" y="6085"/>
                    <a:pt x="810" y="5442"/>
                  </a:cubicBezTo>
                  <a:cubicBezTo>
                    <a:pt x="1143" y="4799"/>
                    <a:pt x="1620" y="4239"/>
                    <a:pt x="2179" y="3799"/>
                  </a:cubicBezTo>
                  <a:cubicBezTo>
                    <a:pt x="2465" y="3572"/>
                    <a:pt x="2715" y="3310"/>
                    <a:pt x="2977" y="3072"/>
                  </a:cubicBezTo>
                  <a:cubicBezTo>
                    <a:pt x="3465" y="2608"/>
                    <a:pt x="4013" y="2215"/>
                    <a:pt x="4620" y="1905"/>
                  </a:cubicBezTo>
                  <a:cubicBezTo>
                    <a:pt x="5013" y="1715"/>
                    <a:pt x="5394" y="1501"/>
                    <a:pt x="5787" y="1310"/>
                  </a:cubicBezTo>
                  <a:cubicBezTo>
                    <a:pt x="6358" y="1036"/>
                    <a:pt x="6930" y="774"/>
                    <a:pt x="7501" y="524"/>
                  </a:cubicBezTo>
                  <a:cubicBezTo>
                    <a:pt x="7942" y="358"/>
                    <a:pt x="8394" y="251"/>
                    <a:pt x="8859" y="191"/>
                  </a:cubicBezTo>
                  <a:cubicBezTo>
                    <a:pt x="9656" y="84"/>
                    <a:pt x="10454" y="36"/>
                    <a:pt x="11252" y="48"/>
                  </a:cubicBezTo>
                  <a:close/>
                  <a:moveTo>
                    <a:pt x="7478" y="7192"/>
                  </a:moveTo>
                  <a:lnTo>
                    <a:pt x="7418" y="7216"/>
                  </a:lnTo>
                  <a:cubicBezTo>
                    <a:pt x="7323" y="7239"/>
                    <a:pt x="7287" y="7287"/>
                    <a:pt x="7323" y="7359"/>
                  </a:cubicBezTo>
                  <a:cubicBezTo>
                    <a:pt x="7347" y="7394"/>
                    <a:pt x="7358" y="7418"/>
                    <a:pt x="7382" y="7454"/>
                  </a:cubicBezTo>
                  <a:cubicBezTo>
                    <a:pt x="7513" y="7620"/>
                    <a:pt x="7644" y="7799"/>
                    <a:pt x="7787" y="7954"/>
                  </a:cubicBezTo>
                  <a:cubicBezTo>
                    <a:pt x="7906" y="8085"/>
                    <a:pt x="8049" y="8180"/>
                    <a:pt x="8204" y="8240"/>
                  </a:cubicBezTo>
                  <a:cubicBezTo>
                    <a:pt x="8347" y="8299"/>
                    <a:pt x="8490" y="8359"/>
                    <a:pt x="8632" y="8406"/>
                  </a:cubicBezTo>
                  <a:cubicBezTo>
                    <a:pt x="9430" y="8668"/>
                    <a:pt x="10252" y="8799"/>
                    <a:pt x="11097" y="8799"/>
                  </a:cubicBezTo>
                  <a:cubicBezTo>
                    <a:pt x="11728" y="8799"/>
                    <a:pt x="12347" y="8632"/>
                    <a:pt x="12883" y="8299"/>
                  </a:cubicBezTo>
                  <a:cubicBezTo>
                    <a:pt x="13133" y="8132"/>
                    <a:pt x="13383" y="7942"/>
                    <a:pt x="13597" y="7728"/>
                  </a:cubicBezTo>
                  <a:cubicBezTo>
                    <a:pt x="13824" y="7501"/>
                    <a:pt x="14002" y="7216"/>
                    <a:pt x="14109" y="6918"/>
                  </a:cubicBezTo>
                  <a:cubicBezTo>
                    <a:pt x="14193" y="6644"/>
                    <a:pt x="14121" y="6347"/>
                    <a:pt x="13931" y="6132"/>
                  </a:cubicBezTo>
                  <a:cubicBezTo>
                    <a:pt x="13883" y="6085"/>
                    <a:pt x="13835" y="6037"/>
                    <a:pt x="13764" y="6073"/>
                  </a:cubicBezTo>
                  <a:cubicBezTo>
                    <a:pt x="13693" y="6096"/>
                    <a:pt x="13693" y="6180"/>
                    <a:pt x="13705" y="6251"/>
                  </a:cubicBezTo>
                  <a:cubicBezTo>
                    <a:pt x="13705" y="6263"/>
                    <a:pt x="13693" y="6275"/>
                    <a:pt x="13681" y="6299"/>
                  </a:cubicBezTo>
                  <a:cubicBezTo>
                    <a:pt x="13585" y="6263"/>
                    <a:pt x="13490" y="6227"/>
                    <a:pt x="13407" y="6204"/>
                  </a:cubicBezTo>
                  <a:cubicBezTo>
                    <a:pt x="13193" y="6156"/>
                    <a:pt x="13050" y="5954"/>
                    <a:pt x="13062" y="5739"/>
                  </a:cubicBezTo>
                  <a:cubicBezTo>
                    <a:pt x="13062" y="5632"/>
                    <a:pt x="13050" y="5525"/>
                    <a:pt x="13038" y="5430"/>
                  </a:cubicBezTo>
                  <a:cubicBezTo>
                    <a:pt x="12978" y="5025"/>
                    <a:pt x="12585" y="4751"/>
                    <a:pt x="12181" y="4834"/>
                  </a:cubicBezTo>
                  <a:cubicBezTo>
                    <a:pt x="12097" y="4858"/>
                    <a:pt x="12014" y="4882"/>
                    <a:pt x="11930" y="4918"/>
                  </a:cubicBezTo>
                  <a:cubicBezTo>
                    <a:pt x="11811" y="4965"/>
                    <a:pt x="11692" y="5013"/>
                    <a:pt x="11585" y="5061"/>
                  </a:cubicBezTo>
                  <a:cubicBezTo>
                    <a:pt x="11288" y="5204"/>
                    <a:pt x="10942" y="5192"/>
                    <a:pt x="10645" y="5037"/>
                  </a:cubicBezTo>
                  <a:cubicBezTo>
                    <a:pt x="10526" y="4977"/>
                    <a:pt x="10418" y="4894"/>
                    <a:pt x="10311" y="4823"/>
                  </a:cubicBezTo>
                  <a:cubicBezTo>
                    <a:pt x="10216" y="4763"/>
                    <a:pt x="10133" y="4692"/>
                    <a:pt x="10049" y="4632"/>
                  </a:cubicBezTo>
                  <a:cubicBezTo>
                    <a:pt x="9799" y="4501"/>
                    <a:pt x="9502" y="4501"/>
                    <a:pt x="9275" y="4656"/>
                  </a:cubicBezTo>
                  <a:cubicBezTo>
                    <a:pt x="9109" y="4763"/>
                    <a:pt x="8978" y="4918"/>
                    <a:pt x="8894" y="5108"/>
                  </a:cubicBezTo>
                  <a:cubicBezTo>
                    <a:pt x="8859" y="5192"/>
                    <a:pt x="8835" y="5287"/>
                    <a:pt x="8787" y="5382"/>
                  </a:cubicBezTo>
                  <a:cubicBezTo>
                    <a:pt x="8668" y="5656"/>
                    <a:pt x="8418" y="5858"/>
                    <a:pt x="8109" y="5882"/>
                  </a:cubicBezTo>
                  <a:cubicBezTo>
                    <a:pt x="8061" y="5882"/>
                    <a:pt x="8025" y="5906"/>
                    <a:pt x="7978" y="5906"/>
                  </a:cubicBezTo>
                  <a:cubicBezTo>
                    <a:pt x="7787" y="5942"/>
                    <a:pt x="7632" y="6073"/>
                    <a:pt x="7573" y="6251"/>
                  </a:cubicBezTo>
                  <a:cubicBezTo>
                    <a:pt x="7501" y="6430"/>
                    <a:pt x="7478" y="6608"/>
                    <a:pt x="7478" y="6787"/>
                  </a:cubicBezTo>
                  <a:cubicBezTo>
                    <a:pt x="7478" y="6918"/>
                    <a:pt x="7478" y="7049"/>
                    <a:pt x="7478" y="7192"/>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9" name="Google Shape;6759;p51"/>
            <p:cNvSpPr/>
            <p:nvPr/>
          </p:nvSpPr>
          <p:spPr>
            <a:xfrm>
              <a:off x="-1906027" y="2684763"/>
              <a:ext cx="182330" cy="89195"/>
            </a:xfrm>
            <a:custGeom>
              <a:avLst/>
              <a:gdLst/>
              <a:ahLst/>
              <a:cxnLst/>
              <a:rect l="l" t="t" r="r" b="b"/>
              <a:pathLst>
                <a:path w="6061" h="2965" extrusionOk="0">
                  <a:moveTo>
                    <a:pt x="6061" y="2036"/>
                  </a:moveTo>
                  <a:cubicBezTo>
                    <a:pt x="6001" y="2322"/>
                    <a:pt x="5835" y="2572"/>
                    <a:pt x="5609" y="2751"/>
                  </a:cubicBezTo>
                  <a:cubicBezTo>
                    <a:pt x="5585" y="2739"/>
                    <a:pt x="5561" y="2727"/>
                    <a:pt x="5537" y="2715"/>
                  </a:cubicBezTo>
                  <a:cubicBezTo>
                    <a:pt x="5001" y="2215"/>
                    <a:pt x="4287" y="1941"/>
                    <a:pt x="3561" y="1953"/>
                  </a:cubicBezTo>
                  <a:cubicBezTo>
                    <a:pt x="3108" y="1953"/>
                    <a:pt x="2656" y="2000"/>
                    <a:pt x="2215" y="2108"/>
                  </a:cubicBezTo>
                  <a:cubicBezTo>
                    <a:pt x="1941" y="2179"/>
                    <a:pt x="1668" y="2286"/>
                    <a:pt x="1418" y="2417"/>
                  </a:cubicBezTo>
                  <a:cubicBezTo>
                    <a:pt x="1084" y="2596"/>
                    <a:pt x="751" y="2786"/>
                    <a:pt x="405" y="2965"/>
                  </a:cubicBezTo>
                  <a:cubicBezTo>
                    <a:pt x="203" y="2882"/>
                    <a:pt x="60" y="2679"/>
                    <a:pt x="36" y="2465"/>
                  </a:cubicBezTo>
                  <a:cubicBezTo>
                    <a:pt x="1" y="2203"/>
                    <a:pt x="13" y="1941"/>
                    <a:pt x="72" y="1679"/>
                  </a:cubicBezTo>
                  <a:cubicBezTo>
                    <a:pt x="96" y="1536"/>
                    <a:pt x="227" y="1429"/>
                    <a:pt x="382" y="1429"/>
                  </a:cubicBezTo>
                  <a:cubicBezTo>
                    <a:pt x="906" y="1393"/>
                    <a:pt x="1203" y="1084"/>
                    <a:pt x="1382" y="619"/>
                  </a:cubicBezTo>
                  <a:cubicBezTo>
                    <a:pt x="1406" y="548"/>
                    <a:pt x="1441" y="465"/>
                    <a:pt x="1477" y="393"/>
                  </a:cubicBezTo>
                  <a:cubicBezTo>
                    <a:pt x="1620" y="96"/>
                    <a:pt x="2013" y="0"/>
                    <a:pt x="2275" y="215"/>
                  </a:cubicBezTo>
                  <a:cubicBezTo>
                    <a:pt x="2382" y="298"/>
                    <a:pt x="2489" y="381"/>
                    <a:pt x="2596" y="453"/>
                  </a:cubicBezTo>
                  <a:cubicBezTo>
                    <a:pt x="2870" y="655"/>
                    <a:pt x="3203" y="750"/>
                    <a:pt x="3537" y="727"/>
                  </a:cubicBezTo>
                  <a:cubicBezTo>
                    <a:pt x="3704" y="715"/>
                    <a:pt x="3858" y="667"/>
                    <a:pt x="4013" y="607"/>
                  </a:cubicBezTo>
                  <a:cubicBezTo>
                    <a:pt x="4144" y="548"/>
                    <a:pt x="4287" y="477"/>
                    <a:pt x="4430" y="429"/>
                  </a:cubicBezTo>
                  <a:cubicBezTo>
                    <a:pt x="4704" y="310"/>
                    <a:pt x="5013" y="512"/>
                    <a:pt x="5025" y="810"/>
                  </a:cubicBezTo>
                  <a:cubicBezTo>
                    <a:pt x="5037" y="893"/>
                    <a:pt x="5025" y="977"/>
                    <a:pt x="5037" y="1060"/>
                  </a:cubicBezTo>
                  <a:cubicBezTo>
                    <a:pt x="5025" y="1381"/>
                    <a:pt x="5239" y="1679"/>
                    <a:pt x="5561" y="1762"/>
                  </a:cubicBezTo>
                  <a:cubicBezTo>
                    <a:pt x="5632" y="1786"/>
                    <a:pt x="5704" y="1810"/>
                    <a:pt x="5787" y="1846"/>
                  </a:cubicBezTo>
                  <a:cubicBezTo>
                    <a:pt x="5894" y="1870"/>
                    <a:pt x="5990" y="1941"/>
                    <a:pt x="6061" y="2036"/>
                  </a:cubicBezTo>
                  <a:close/>
                </a:path>
              </a:pathLst>
            </a:custGeom>
            <a:solidFill>
              <a:srgbClr val="FFEA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0" name="Google Shape;6760;p51"/>
            <p:cNvSpPr/>
            <p:nvPr/>
          </p:nvSpPr>
          <p:spPr>
            <a:xfrm>
              <a:off x="-1894204" y="2995641"/>
              <a:ext cx="53757" cy="36580"/>
            </a:xfrm>
            <a:custGeom>
              <a:avLst/>
              <a:gdLst/>
              <a:ahLst/>
              <a:cxnLst/>
              <a:rect l="l" t="t" r="r" b="b"/>
              <a:pathLst>
                <a:path w="1787" h="1216" extrusionOk="0">
                  <a:moveTo>
                    <a:pt x="1465" y="299"/>
                  </a:moveTo>
                  <a:lnTo>
                    <a:pt x="1465" y="299"/>
                  </a:lnTo>
                  <a:lnTo>
                    <a:pt x="1465" y="299"/>
                  </a:lnTo>
                  <a:cubicBezTo>
                    <a:pt x="1429" y="191"/>
                    <a:pt x="1334" y="120"/>
                    <a:pt x="1239" y="108"/>
                  </a:cubicBezTo>
                  <a:cubicBezTo>
                    <a:pt x="929" y="1"/>
                    <a:pt x="596" y="37"/>
                    <a:pt x="322" y="203"/>
                  </a:cubicBezTo>
                  <a:cubicBezTo>
                    <a:pt x="96" y="287"/>
                    <a:pt x="1" y="549"/>
                    <a:pt x="108" y="751"/>
                  </a:cubicBezTo>
                  <a:cubicBezTo>
                    <a:pt x="132" y="810"/>
                    <a:pt x="155" y="846"/>
                    <a:pt x="203" y="894"/>
                  </a:cubicBezTo>
                  <a:lnTo>
                    <a:pt x="203" y="894"/>
                  </a:lnTo>
                  <a:cubicBezTo>
                    <a:pt x="227" y="918"/>
                    <a:pt x="251" y="941"/>
                    <a:pt x="274" y="953"/>
                  </a:cubicBezTo>
                  <a:lnTo>
                    <a:pt x="310" y="977"/>
                  </a:lnTo>
                  <a:cubicBezTo>
                    <a:pt x="334" y="989"/>
                    <a:pt x="358" y="1001"/>
                    <a:pt x="393" y="1013"/>
                  </a:cubicBezTo>
                  <a:lnTo>
                    <a:pt x="393" y="1013"/>
                  </a:lnTo>
                  <a:cubicBezTo>
                    <a:pt x="917" y="1215"/>
                    <a:pt x="1787" y="822"/>
                    <a:pt x="1465" y="299"/>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1" name="Google Shape;6761;p51"/>
            <p:cNvSpPr/>
            <p:nvPr/>
          </p:nvSpPr>
          <p:spPr>
            <a:xfrm>
              <a:off x="-1727303" y="2972026"/>
              <a:ext cx="50539" cy="32248"/>
            </a:xfrm>
            <a:custGeom>
              <a:avLst/>
              <a:gdLst/>
              <a:ahLst/>
              <a:cxnLst/>
              <a:rect l="l" t="t" r="r" b="b"/>
              <a:pathLst>
                <a:path w="1680" h="1072" extrusionOk="0">
                  <a:moveTo>
                    <a:pt x="1573" y="298"/>
                  </a:moveTo>
                  <a:cubicBezTo>
                    <a:pt x="1311" y="0"/>
                    <a:pt x="727" y="48"/>
                    <a:pt x="418" y="298"/>
                  </a:cubicBezTo>
                  <a:cubicBezTo>
                    <a:pt x="334" y="322"/>
                    <a:pt x="263" y="369"/>
                    <a:pt x="215" y="429"/>
                  </a:cubicBezTo>
                  <a:cubicBezTo>
                    <a:pt x="1" y="798"/>
                    <a:pt x="418" y="1072"/>
                    <a:pt x="739" y="1024"/>
                  </a:cubicBezTo>
                  <a:cubicBezTo>
                    <a:pt x="1037" y="1000"/>
                    <a:pt x="1322" y="881"/>
                    <a:pt x="1573" y="714"/>
                  </a:cubicBezTo>
                  <a:cubicBezTo>
                    <a:pt x="1680" y="595"/>
                    <a:pt x="1680" y="417"/>
                    <a:pt x="1573" y="298"/>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2" name="Google Shape;6762;p51"/>
            <p:cNvSpPr/>
            <p:nvPr/>
          </p:nvSpPr>
          <p:spPr>
            <a:xfrm>
              <a:off x="-2059330" y="2754586"/>
              <a:ext cx="43018" cy="48042"/>
            </a:xfrm>
            <a:custGeom>
              <a:avLst/>
              <a:gdLst/>
              <a:ahLst/>
              <a:cxnLst/>
              <a:rect l="l" t="t" r="r" b="b"/>
              <a:pathLst>
                <a:path w="1430" h="1597" extrusionOk="0">
                  <a:moveTo>
                    <a:pt x="1394" y="1073"/>
                  </a:moveTo>
                  <a:cubicBezTo>
                    <a:pt x="1346" y="965"/>
                    <a:pt x="1263" y="858"/>
                    <a:pt x="1168" y="775"/>
                  </a:cubicBezTo>
                  <a:cubicBezTo>
                    <a:pt x="1096" y="680"/>
                    <a:pt x="1013" y="584"/>
                    <a:pt x="953" y="477"/>
                  </a:cubicBezTo>
                  <a:cubicBezTo>
                    <a:pt x="870" y="394"/>
                    <a:pt x="787" y="311"/>
                    <a:pt x="691" y="239"/>
                  </a:cubicBezTo>
                  <a:cubicBezTo>
                    <a:pt x="656" y="203"/>
                    <a:pt x="620" y="180"/>
                    <a:pt x="572" y="156"/>
                  </a:cubicBezTo>
                  <a:lnTo>
                    <a:pt x="548" y="144"/>
                  </a:lnTo>
                  <a:lnTo>
                    <a:pt x="537" y="120"/>
                  </a:lnTo>
                  <a:lnTo>
                    <a:pt x="537" y="120"/>
                  </a:lnTo>
                  <a:cubicBezTo>
                    <a:pt x="501" y="96"/>
                    <a:pt x="465" y="72"/>
                    <a:pt x="429" y="49"/>
                  </a:cubicBezTo>
                  <a:cubicBezTo>
                    <a:pt x="203" y="1"/>
                    <a:pt x="1" y="215"/>
                    <a:pt x="72" y="430"/>
                  </a:cubicBezTo>
                  <a:cubicBezTo>
                    <a:pt x="96" y="525"/>
                    <a:pt x="144" y="608"/>
                    <a:pt x="203" y="680"/>
                  </a:cubicBezTo>
                  <a:lnTo>
                    <a:pt x="275" y="763"/>
                  </a:lnTo>
                  <a:cubicBezTo>
                    <a:pt x="239" y="715"/>
                    <a:pt x="275" y="787"/>
                    <a:pt x="287" y="799"/>
                  </a:cubicBezTo>
                  <a:cubicBezTo>
                    <a:pt x="358" y="942"/>
                    <a:pt x="453" y="1073"/>
                    <a:pt x="548" y="1192"/>
                  </a:cubicBezTo>
                  <a:cubicBezTo>
                    <a:pt x="715" y="1406"/>
                    <a:pt x="965" y="1596"/>
                    <a:pt x="1239" y="1442"/>
                  </a:cubicBezTo>
                  <a:cubicBezTo>
                    <a:pt x="1370" y="1370"/>
                    <a:pt x="1430" y="1215"/>
                    <a:pt x="1394" y="1073"/>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3" name="Google Shape;6763;p51"/>
            <p:cNvSpPr/>
            <p:nvPr/>
          </p:nvSpPr>
          <p:spPr>
            <a:xfrm>
              <a:off x="-1875221" y="2839480"/>
              <a:ext cx="45154" cy="26533"/>
            </a:xfrm>
            <a:custGeom>
              <a:avLst/>
              <a:gdLst/>
              <a:ahLst/>
              <a:cxnLst/>
              <a:rect l="l" t="t" r="r" b="b"/>
              <a:pathLst>
                <a:path w="1501" h="882" extrusionOk="0">
                  <a:moveTo>
                    <a:pt x="1382" y="156"/>
                  </a:moveTo>
                  <a:cubicBezTo>
                    <a:pt x="1239" y="36"/>
                    <a:pt x="1048" y="1"/>
                    <a:pt x="870" y="60"/>
                  </a:cubicBezTo>
                  <a:cubicBezTo>
                    <a:pt x="751" y="84"/>
                    <a:pt x="620" y="132"/>
                    <a:pt x="501" y="156"/>
                  </a:cubicBezTo>
                  <a:cubicBezTo>
                    <a:pt x="477" y="156"/>
                    <a:pt x="346" y="179"/>
                    <a:pt x="417" y="179"/>
                  </a:cubicBezTo>
                  <a:cubicBezTo>
                    <a:pt x="382" y="179"/>
                    <a:pt x="346" y="179"/>
                    <a:pt x="310" y="191"/>
                  </a:cubicBezTo>
                  <a:cubicBezTo>
                    <a:pt x="405" y="179"/>
                    <a:pt x="286" y="191"/>
                    <a:pt x="251" y="191"/>
                  </a:cubicBezTo>
                  <a:cubicBezTo>
                    <a:pt x="132" y="227"/>
                    <a:pt x="48" y="334"/>
                    <a:pt x="48" y="465"/>
                  </a:cubicBezTo>
                  <a:cubicBezTo>
                    <a:pt x="1" y="822"/>
                    <a:pt x="477" y="882"/>
                    <a:pt x="727" y="834"/>
                  </a:cubicBezTo>
                  <a:cubicBezTo>
                    <a:pt x="977" y="787"/>
                    <a:pt x="1298" y="727"/>
                    <a:pt x="1441" y="501"/>
                  </a:cubicBezTo>
                  <a:cubicBezTo>
                    <a:pt x="1501" y="394"/>
                    <a:pt x="1477" y="239"/>
                    <a:pt x="1382" y="156"/>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4" name="Google Shape;6764;p51"/>
            <p:cNvSpPr/>
            <p:nvPr/>
          </p:nvSpPr>
          <p:spPr>
            <a:xfrm>
              <a:off x="-1656728" y="2687260"/>
              <a:ext cx="41574" cy="48042"/>
            </a:xfrm>
            <a:custGeom>
              <a:avLst/>
              <a:gdLst/>
              <a:ahLst/>
              <a:cxnLst/>
              <a:rect l="l" t="t" r="r" b="b"/>
              <a:pathLst>
                <a:path w="1382" h="1597" extrusionOk="0">
                  <a:moveTo>
                    <a:pt x="1001" y="560"/>
                  </a:moveTo>
                  <a:cubicBezTo>
                    <a:pt x="870" y="346"/>
                    <a:pt x="739" y="96"/>
                    <a:pt x="477" y="48"/>
                  </a:cubicBezTo>
                  <a:cubicBezTo>
                    <a:pt x="250" y="1"/>
                    <a:pt x="0" y="191"/>
                    <a:pt x="84" y="429"/>
                  </a:cubicBezTo>
                  <a:cubicBezTo>
                    <a:pt x="167" y="632"/>
                    <a:pt x="262" y="834"/>
                    <a:pt x="381" y="1025"/>
                  </a:cubicBezTo>
                  <a:cubicBezTo>
                    <a:pt x="524" y="1275"/>
                    <a:pt x="870" y="1596"/>
                    <a:pt x="1155" y="1322"/>
                  </a:cubicBezTo>
                  <a:cubicBezTo>
                    <a:pt x="1382" y="1072"/>
                    <a:pt x="1132" y="775"/>
                    <a:pt x="1001" y="56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5" name="Google Shape;6765;p51"/>
            <p:cNvSpPr/>
            <p:nvPr/>
          </p:nvSpPr>
          <p:spPr>
            <a:xfrm>
              <a:off x="-1975158" y="2628508"/>
              <a:ext cx="51622" cy="24758"/>
            </a:xfrm>
            <a:custGeom>
              <a:avLst/>
              <a:gdLst/>
              <a:ahLst/>
              <a:cxnLst/>
              <a:rect l="l" t="t" r="r" b="b"/>
              <a:pathLst>
                <a:path w="1716" h="823" extrusionOk="0">
                  <a:moveTo>
                    <a:pt x="1394" y="96"/>
                  </a:moveTo>
                  <a:cubicBezTo>
                    <a:pt x="1179" y="37"/>
                    <a:pt x="953" y="120"/>
                    <a:pt x="739" y="61"/>
                  </a:cubicBezTo>
                  <a:cubicBezTo>
                    <a:pt x="548" y="1"/>
                    <a:pt x="334" y="13"/>
                    <a:pt x="144" y="96"/>
                  </a:cubicBezTo>
                  <a:cubicBezTo>
                    <a:pt x="1" y="180"/>
                    <a:pt x="1" y="394"/>
                    <a:pt x="144" y="489"/>
                  </a:cubicBezTo>
                  <a:cubicBezTo>
                    <a:pt x="501" y="692"/>
                    <a:pt x="1001" y="823"/>
                    <a:pt x="1394" y="680"/>
                  </a:cubicBezTo>
                  <a:cubicBezTo>
                    <a:pt x="1668" y="584"/>
                    <a:pt x="1715" y="168"/>
                    <a:pt x="1394" y="96"/>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6" name="Google Shape;6766;p51"/>
            <p:cNvSpPr/>
            <p:nvPr/>
          </p:nvSpPr>
          <p:spPr>
            <a:xfrm>
              <a:off x="-1715119" y="2599147"/>
              <a:ext cx="49095" cy="31196"/>
            </a:xfrm>
            <a:custGeom>
              <a:avLst/>
              <a:gdLst/>
              <a:ahLst/>
              <a:cxnLst/>
              <a:rect l="l" t="t" r="r" b="b"/>
              <a:pathLst>
                <a:path w="1632" h="1037" extrusionOk="0">
                  <a:moveTo>
                    <a:pt x="1370" y="1"/>
                  </a:moveTo>
                  <a:cubicBezTo>
                    <a:pt x="1132" y="1"/>
                    <a:pt x="882" y="132"/>
                    <a:pt x="667" y="227"/>
                  </a:cubicBezTo>
                  <a:cubicBezTo>
                    <a:pt x="441" y="310"/>
                    <a:pt x="239" y="465"/>
                    <a:pt x="96" y="667"/>
                  </a:cubicBezTo>
                  <a:cubicBezTo>
                    <a:pt x="1" y="822"/>
                    <a:pt x="167" y="1037"/>
                    <a:pt x="334" y="977"/>
                  </a:cubicBezTo>
                  <a:cubicBezTo>
                    <a:pt x="536" y="894"/>
                    <a:pt x="751" y="798"/>
                    <a:pt x="953" y="727"/>
                  </a:cubicBezTo>
                  <a:cubicBezTo>
                    <a:pt x="1168" y="644"/>
                    <a:pt x="1441" y="548"/>
                    <a:pt x="1549" y="322"/>
                  </a:cubicBezTo>
                  <a:cubicBezTo>
                    <a:pt x="1632" y="179"/>
                    <a:pt x="1537" y="1"/>
                    <a:pt x="137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7" name="Google Shape;6767;p51"/>
            <p:cNvSpPr/>
            <p:nvPr/>
          </p:nvSpPr>
          <p:spPr>
            <a:xfrm>
              <a:off x="-1706515" y="2813338"/>
              <a:ext cx="30113" cy="40491"/>
            </a:xfrm>
            <a:custGeom>
              <a:avLst/>
              <a:gdLst/>
              <a:ahLst/>
              <a:cxnLst/>
              <a:rect l="l" t="t" r="r" b="b"/>
              <a:pathLst>
                <a:path w="1001" h="1346" extrusionOk="0">
                  <a:moveTo>
                    <a:pt x="965" y="203"/>
                  </a:moveTo>
                  <a:cubicBezTo>
                    <a:pt x="929" y="72"/>
                    <a:pt x="810" y="1"/>
                    <a:pt x="691" y="36"/>
                  </a:cubicBezTo>
                  <a:cubicBezTo>
                    <a:pt x="512" y="120"/>
                    <a:pt x="370" y="274"/>
                    <a:pt x="286" y="453"/>
                  </a:cubicBezTo>
                  <a:cubicBezTo>
                    <a:pt x="239" y="524"/>
                    <a:pt x="191" y="596"/>
                    <a:pt x="143" y="655"/>
                  </a:cubicBezTo>
                  <a:cubicBezTo>
                    <a:pt x="120" y="703"/>
                    <a:pt x="96" y="763"/>
                    <a:pt x="84" y="810"/>
                  </a:cubicBezTo>
                  <a:cubicBezTo>
                    <a:pt x="84" y="822"/>
                    <a:pt x="60" y="977"/>
                    <a:pt x="72" y="905"/>
                  </a:cubicBezTo>
                  <a:cubicBezTo>
                    <a:pt x="0" y="1167"/>
                    <a:pt x="322" y="1346"/>
                    <a:pt x="512" y="1155"/>
                  </a:cubicBezTo>
                  <a:cubicBezTo>
                    <a:pt x="572" y="1120"/>
                    <a:pt x="608" y="1060"/>
                    <a:pt x="643" y="1001"/>
                  </a:cubicBezTo>
                  <a:cubicBezTo>
                    <a:pt x="691" y="917"/>
                    <a:pt x="751" y="834"/>
                    <a:pt x="810" y="763"/>
                  </a:cubicBezTo>
                  <a:cubicBezTo>
                    <a:pt x="941" y="608"/>
                    <a:pt x="1001" y="393"/>
                    <a:pt x="965" y="203"/>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8" name="Google Shape;6768;p51"/>
            <p:cNvSpPr/>
            <p:nvPr/>
          </p:nvSpPr>
          <p:spPr>
            <a:xfrm>
              <a:off x="-2051088" y="2682236"/>
              <a:ext cx="51983" cy="22261"/>
            </a:xfrm>
            <a:custGeom>
              <a:avLst/>
              <a:gdLst/>
              <a:ahLst/>
              <a:cxnLst/>
              <a:rect l="l" t="t" r="r" b="b"/>
              <a:pathLst>
                <a:path w="1728" h="740" extrusionOk="0">
                  <a:moveTo>
                    <a:pt x="1537" y="84"/>
                  </a:moveTo>
                  <a:cubicBezTo>
                    <a:pt x="1334" y="1"/>
                    <a:pt x="1084" y="120"/>
                    <a:pt x="882" y="156"/>
                  </a:cubicBezTo>
                  <a:cubicBezTo>
                    <a:pt x="644" y="180"/>
                    <a:pt x="405" y="227"/>
                    <a:pt x="179" y="299"/>
                  </a:cubicBezTo>
                  <a:cubicBezTo>
                    <a:pt x="1" y="346"/>
                    <a:pt x="1" y="596"/>
                    <a:pt x="179" y="644"/>
                  </a:cubicBezTo>
                  <a:cubicBezTo>
                    <a:pt x="429" y="727"/>
                    <a:pt x="691" y="739"/>
                    <a:pt x="941" y="691"/>
                  </a:cubicBezTo>
                  <a:cubicBezTo>
                    <a:pt x="1179" y="668"/>
                    <a:pt x="1548" y="620"/>
                    <a:pt x="1656" y="382"/>
                  </a:cubicBezTo>
                  <a:cubicBezTo>
                    <a:pt x="1727" y="263"/>
                    <a:pt x="1668" y="120"/>
                    <a:pt x="1537" y="84"/>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9" name="Google Shape;6769;p51"/>
            <p:cNvSpPr/>
            <p:nvPr/>
          </p:nvSpPr>
          <p:spPr>
            <a:xfrm>
              <a:off x="-1962252" y="2829823"/>
              <a:ext cx="40852" cy="33692"/>
            </a:xfrm>
            <a:custGeom>
              <a:avLst/>
              <a:gdLst/>
              <a:ahLst/>
              <a:cxnLst/>
              <a:rect l="l" t="t" r="r" b="b"/>
              <a:pathLst>
                <a:path w="1358" h="1120" extrusionOk="0">
                  <a:moveTo>
                    <a:pt x="1215" y="274"/>
                  </a:moveTo>
                  <a:cubicBezTo>
                    <a:pt x="1048" y="0"/>
                    <a:pt x="643" y="226"/>
                    <a:pt x="465" y="357"/>
                  </a:cubicBezTo>
                  <a:cubicBezTo>
                    <a:pt x="322" y="465"/>
                    <a:pt x="0" y="667"/>
                    <a:pt x="24" y="893"/>
                  </a:cubicBezTo>
                  <a:cubicBezTo>
                    <a:pt x="24" y="977"/>
                    <a:pt x="84" y="1060"/>
                    <a:pt x="167" y="1084"/>
                  </a:cubicBezTo>
                  <a:cubicBezTo>
                    <a:pt x="405" y="1119"/>
                    <a:pt x="572" y="977"/>
                    <a:pt x="762" y="846"/>
                  </a:cubicBezTo>
                  <a:cubicBezTo>
                    <a:pt x="893" y="727"/>
                    <a:pt x="1358" y="524"/>
                    <a:pt x="1215" y="274"/>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0" name="Google Shape;6770;p51"/>
            <p:cNvSpPr/>
            <p:nvPr/>
          </p:nvSpPr>
          <p:spPr>
            <a:xfrm>
              <a:off x="-1780309" y="2875670"/>
              <a:ext cx="36219" cy="22592"/>
            </a:xfrm>
            <a:custGeom>
              <a:avLst/>
              <a:gdLst/>
              <a:ahLst/>
              <a:cxnLst/>
              <a:rect l="l" t="t" r="r" b="b"/>
              <a:pathLst>
                <a:path w="1204" h="751" extrusionOk="0">
                  <a:moveTo>
                    <a:pt x="929" y="334"/>
                  </a:moveTo>
                  <a:cubicBezTo>
                    <a:pt x="787" y="250"/>
                    <a:pt x="608" y="238"/>
                    <a:pt x="453" y="143"/>
                  </a:cubicBezTo>
                  <a:cubicBezTo>
                    <a:pt x="215" y="0"/>
                    <a:pt x="1" y="369"/>
                    <a:pt x="239" y="524"/>
                  </a:cubicBezTo>
                  <a:cubicBezTo>
                    <a:pt x="382" y="607"/>
                    <a:pt x="525" y="667"/>
                    <a:pt x="679" y="715"/>
                  </a:cubicBezTo>
                  <a:cubicBezTo>
                    <a:pt x="810" y="750"/>
                    <a:pt x="1084" y="738"/>
                    <a:pt x="1156" y="607"/>
                  </a:cubicBezTo>
                  <a:cubicBezTo>
                    <a:pt x="1203" y="488"/>
                    <a:pt x="1001" y="381"/>
                    <a:pt x="929" y="334"/>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1" name="Google Shape;6771;p51"/>
            <p:cNvSpPr/>
            <p:nvPr/>
          </p:nvSpPr>
          <p:spPr>
            <a:xfrm>
              <a:off x="-1647432" y="2763550"/>
              <a:ext cx="52344" cy="20456"/>
            </a:xfrm>
            <a:custGeom>
              <a:avLst/>
              <a:gdLst/>
              <a:ahLst/>
              <a:cxnLst/>
              <a:rect l="l" t="t" r="r" b="b"/>
              <a:pathLst>
                <a:path w="1740" h="680" extrusionOk="0">
                  <a:moveTo>
                    <a:pt x="1465" y="1"/>
                  </a:moveTo>
                  <a:cubicBezTo>
                    <a:pt x="1275" y="1"/>
                    <a:pt x="1096" y="48"/>
                    <a:pt x="894" y="60"/>
                  </a:cubicBezTo>
                  <a:lnTo>
                    <a:pt x="299" y="96"/>
                  </a:lnTo>
                  <a:cubicBezTo>
                    <a:pt x="1" y="96"/>
                    <a:pt x="1" y="548"/>
                    <a:pt x="299" y="548"/>
                  </a:cubicBezTo>
                  <a:cubicBezTo>
                    <a:pt x="739" y="584"/>
                    <a:pt x="1263" y="679"/>
                    <a:pt x="1608" y="370"/>
                  </a:cubicBezTo>
                  <a:cubicBezTo>
                    <a:pt x="1739" y="239"/>
                    <a:pt x="1656" y="13"/>
                    <a:pt x="14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2" name="Google Shape;6772;p51"/>
            <p:cNvSpPr/>
            <p:nvPr/>
          </p:nvSpPr>
          <p:spPr>
            <a:xfrm>
              <a:off x="-1853742" y="2575502"/>
              <a:ext cx="32279" cy="30835"/>
            </a:xfrm>
            <a:custGeom>
              <a:avLst/>
              <a:gdLst/>
              <a:ahLst/>
              <a:cxnLst/>
              <a:rect l="l" t="t" r="r" b="b"/>
              <a:pathLst>
                <a:path w="1073" h="1025" extrusionOk="0">
                  <a:moveTo>
                    <a:pt x="930" y="13"/>
                  </a:moveTo>
                  <a:cubicBezTo>
                    <a:pt x="739" y="1"/>
                    <a:pt x="572" y="191"/>
                    <a:pt x="465" y="322"/>
                  </a:cubicBezTo>
                  <a:cubicBezTo>
                    <a:pt x="358" y="453"/>
                    <a:pt x="251" y="572"/>
                    <a:pt x="120" y="668"/>
                  </a:cubicBezTo>
                  <a:cubicBezTo>
                    <a:pt x="1" y="799"/>
                    <a:pt x="84" y="1025"/>
                    <a:pt x="275" y="1025"/>
                  </a:cubicBezTo>
                  <a:cubicBezTo>
                    <a:pt x="489" y="1025"/>
                    <a:pt x="644" y="858"/>
                    <a:pt x="775" y="703"/>
                  </a:cubicBezTo>
                  <a:cubicBezTo>
                    <a:pt x="918" y="549"/>
                    <a:pt x="1073" y="358"/>
                    <a:pt x="1073" y="156"/>
                  </a:cubicBezTo>
                  <a:cubicBezTo>
                    <a:pt x="1073" y="72"/>
                    <a:pt x="1001" y="13"/>
                    <a:pt x="930" y="13"/>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3" name="Google Shape;6773;p51"/>
            <p:cNvSpPr/>
            <p:nvPr/>
          </p:nvSpPr>
          <p:spPr>
            <a:xfrm>
              <a:off x="-1979099" y="2700527"/>
              <a:ext cx="33001" cy="42988"/>
            </a:xfrm>
            <a:custGeom>
              <a:avLst/>
              <a:gdLst/>
              <a:ahLst/>
              <a:cxnLst/>
              <a:rect l="l" t="t" r="r" b="b"/>
              <a:pathLst>
                <a:path w="1097" h="1429" extrusionOk="0">
                  <a:moveTo>
                    <a:pt x="858" y="24"/>
                  </a:moveTo>
                  <a:cubicBezTo>
                    <a:pt x="1037" y="0"/>
                    <a:pt x="822" y="24"/>
                    <a:pt x="787" y="24"/>
                  </a:cubicBezTo>
                  <a:cubicBezTo>
                    <a:pt x="727" y="48"/>
                    <a:pt x="668" y="72"/>
                    <a:pt x="608" y="107"/>
                  </a:cubicBezTo>
                  <a:cubicBezTo>
                    <a:pt x="477" y="191"/>
                    <a:pt x="370" y="310"/>
                    <a:pt x="298" y="441"/>
                  </a:cubicBezTo>
                  <a:cubicBezTo>
                    <a:pt x="144" y="643"/>
                    <a:pt x="1" y="869"/>
                    <a:pt x="37" y="1131"/>
                  </a:cubicBezTo>
                  <a:cubicBezTo>
                    <a:pt x="96" y="1429"/>
                    <a:pt x="525" y="1393"/>
                    <a:pt x="608" y="1131"/>
                  </a:cubicBezTo>
                  <a:cubicBezTo>
                    <a:pt x="572" y="1226"/>
                    <a:pt x="608" y="1143"/>
                    <a:pt x="620" y="1119"/>
                  </a:cubicBezTo>
                  <a:cubicBezTo>
                    <a:pt x="632" y="1084"/>
                    <a:pt x="656" y="1048"/>
                    <a:pt x="668" y="1012"/>
                  </a:cubicBezTo>
                  <a:cubicBezTo>
                    <a:pt x="727" y="929"/>
                    <a:pt x="775" y="845"/>
                    <a:pt x="846" y="762"/>
                  </a:cubicBezTo>
                  <a:cubicBezTo>
                    <a:pt x="906" y="679"/>
                    <a:pt x="965" y="595"/>
                    <a:pt x="1013" y="500"/>
                  </a:cubicBezTo>
                  <a:cubicBezTo>
                    <a:pt x="1037" y="453"/>
                    <a:pt x="1060" y="405"/>
                    <a:pt x="1072" y="345"/>
                  </a:cubicBezTo>
                  <a:cubicBezTo>
                    <a:pt x="1072" y="334"/>
                    <a:pt x="1084" y="310"/>
                    <a:pt x="1084" y="298"/>
                  </a:cubicBezTo>
                  <a:lnTo>
                    <a:pt x="1096" y="238"/>
                  </a:lnTo>
                  <a:lnTo>
                    <a:pt x="1096" y="226"/>
                  </a:lnTo>
                  <a:cubicBezTo>
                    <a:pt x="1096" y="95"/>
                    <a:pt x="977" y="0"/>
                    <a:pt x="858" y="2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4" name="Google Shape;6774;p51"/>
            <p:cNvSpPr/>
            <p:nvPr/>
          </p:nvSpPr>
          <p:spPr>
            <a:xfrm>
              <a:off x="-1644905" y="2814060"/>
              <a:ext cx="37633" cy="37272"/>
            </a:xfrm>
            <a:custGeom>
              <a:avLst/>
              <a:gdLst/>
              <a:ahLst/>
              <a:cxnLst/>
              <a:rect l="l" t="t" r="r" b="b"/>
              <a:pathLst>
                <a:path w="1251" h="1239" extrusionOk="0">
                  <a:moveTo>
                    <a:pt x="1155" y="667"/>
                  </a:moveTo>
                  <a:cubicBezTo>
                    <a:pt x="1120" y="620"/>
                    <a:pt x="1072" y="572"/>
                    <a:pt x="1012" y="536"/>
                  </a:cubicBezTo>
                  <a:cubicBezTo>
                    <a:pt x="941" y="489"/>
                    <a:pt x="858" y="453"/>
                    <a:pt x="774" y="405"/>
                  </a:cubicBezTo>
                  <a:cubicBezTo>
                    <a:pt x="727" y="369"/>
                    <a:pt x="679" y="346"/>
                    <a:pt x="631" y="310"/>
                  </a:cubicBezTo>
                  <a:cubicBezTo>
                    <a:pt x="596" y="274"/>
                    <a:pt x="560" y="239"/>
                    <a:pt x="512" y="215"/>
                  </a:cubicBezTo>
                  <a:cubicBezTo>
                    <a:pt x="477" y="191"/>
                    <a:pt x="453" y="155"/>
                    <a:pt x="488" y="215"/>
                  </a:cubicBezTo>
                  <a:cubicBezTo>
                    <a:pt x="358" y="0"/>
                    <a:pt x="24" y="84"/>
                    <a:pt x="24" y="334"/>
                  </a:cubicBezTo>
                  <a:cubicBezTo>
                    <a:pt x="0" y="596"/>
                    <a:pt x="167" y="762"/>
                    <a:pt x="358" y="905"/>
                  </a:cubicBezTo>
                  <a:cubicBezTo>
                    <a:pt x="548" y="1048"/>
                    <a:pt x="834" y="1239"/>
                    <a:pt x="1060" y="1084"/>
                  </a:cubicBezTo>
                  <a:lnTo>
                    <a:pt x="1060" y="1084"/>
                  </a:lnTo>
                  <a:lnTo>
                    <a:pt x="1084" y="1072"/>
                  </a:lnTo>
                  <a:cubicBezTo>
                    <a:pt x="1179" y="1024"/>
                    <a:pt x="1227" y="905"/>
                    <a:pt x="1191" y="798"/>
                  </a:cubicBezTo>
                  <a:cubicBezTo>
                    <a:pt x="1250" y="917"/>
                    <a:pt x="1155" y="679"/>
                    <a:pt x="1155" y="667"/>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5" name="Google Shape;6775;p51"/>
            <p:cNvSpPr/>
            <p:nvPr/>
          </p:nvSpPr>
          <p:spPr>
            <a:xfrm>
              <a:off x="-1753806" y="2644271"/>
              <a:ext cx="39077" cy="31918"/>
            </a:xfrm>
            <a:custGeom>
              <a:avLst/>
              <a:gdLst/>
              <a:ahLst/>
              <a:cxnLst/>
              <a:rect l="l" t="t" r="r" b="b"/>
              <a:pathLst>
                <a:path w="1299" h="1061" extrusionOk="0">
                  <a:moveTo>
                    <a:pt x="1227" y="608"/>
                  </a:moveTo>
                  <a:cubicBezTo>
                    <a:pt x="1168" y="513"/>
                    <a:pt x="1084" y="429"/>
                    <a:pt x="977" y="382"/>
                  </a:cubicBezTo>
                  <a:cubicBezTo>
                    <a:pt x="870" y="310"/>
                    <a:pt x="822" y="263"/>
                    <a:pt x="715" y="191"/>
                  </a:cubicBezTo>
                  <a:cubicBezTo>
                    <a:pt x="644" y="132"/>
                    <a:pt x="572" y="84"/>
                    <a:pt x="489" y="48"/>
                  </a:cubicBezTo>
                  <a:cubicBezTo>
                    <a:pt x="453" y="25"/>
                    <a:pt x="394" y="1"/>
                    <a:pt x="346" y="1"/>
                  </a:cubicBezTo>
                  <a:cubicBezTo>
                    <a:pt x="358" y="1"/>
                    <a:pt x="370" y="1"/>
                    <a:pt x="382" y="1"/>
                  </a:cubicBezTo>
                  <a:cubicBezTo>
                    <a:pt x="370" y="1"/>
                    <a:pt x="346" y="1"/>
                    <a:pt x="322" y="1"/>
                  </a:cubicBezTo>
                  <a:lnTo>
                    <a:pt x="310" y="1"/>
                  </a:lnTo>
                  <a:cubicBezTo>
                    <a:pt x="287" y="13"/>
                    <a:pt x="263" y="13"/>
                    <a:pt x="251" y="25"/>
                  </a:cubicBezTo>
                  <a:cubicBezTo>
                    <a:pt x="1" y="156"/>
                    <a:pt x="203" y="489"/>
                    <a:pt x="334" y="632"/>
                  </a:cubicBezTo>
                  <a:cubicBezTo>
                    <a:pt x="525" y="822"/>
                    <a:pt x="787" y="1061"/>
                    <a:pt x="1072" y="1013"/>
                  </a:cubicBezTo>
                  <a:cubicBezTo>
                    <a:pt x="1251" y="989"/>
                    <a:pt x="1299" y="763"/>
                    <a:pt x="1227" y="608"/>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6" name="Google Shape;6776;p51"/>
            <p:cNvSpPr/>
            <p:nvPr/>
          </p:nvSpPr>
          <p:spPr>
            <a:xfrm>
              <a:off x="-1743397" y="2644271"/>
              <a:ext cx="30" cy="30"/>
            </a:xfrm>
            <a:custGeom>
              <a:avLst/>
              <a:gdLst/>
              <a:ahLst/>
              <a:cxnLst/>
              <a:rect l="l" t="t" r="r" b="b"/>
              <a:pathLst>
                <a:path w="1" h="1" extrusionOk="0">
                  <a:moveTo>
                    <a:pt x="0" y="1"/>
                  </a:moveTo>
                  <a:close/>
                </a:path>
              </a:pathLst>
            </a:custGeom>
            <a:solidFill>
              <a:srgbClr val="FFBD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7" name="Google Shape;6777;p51"/>
            <p:cNvSpPr/>
            <p:nvPr/>
          </p:nvSpPr>
          <p:spPr>
            <a:xfrm>
              <a:off x="-1744480" y="2644632"/>
              <a:ext cx="30" cy="30"/>
            </a:xfrm>
            <a:custGeom>
              <a:avLst/>
              <a:gdLst/>
              <a:ahLst/>
              <a:cxnLst/>
              <a:rect l="l" t="t" r="r" b="b"/>
              <a:pathLst>
                <a:path w="1" h="1" extrusionOk="0">
                  <a:moveTo>
                    <a:pt x="0" y="1"/>
                  </a:moveTo>
                  <a:close/>
                </a:path>
              </a:pathLst>
            </a:custGeom>
            <a:solidFill>
              <a:srgbClr val="FFBD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8" name="Google Shape;6778;p51"/>
            <p:cNvSpPr/>
            <p:nvPr/>
          </p:nvSpPr>
          <p:spPr>
            <a:xfrm>
              <a:off x="-1745202" y="2644632"/>
              <a:ext cx="30" cy="30"/>
            </a:xfrm>
            <a:custGeom>
              <a:avLst/>
              <a:gdLst/>
              <a:ahLst/>
              <a:cxnLst/>
              <a:rect l="l" t="t" r="r" b="b"/>
              <a:pathLst>
                <a:path w="1" h="1" extrusionOk="0">
                  <a:moveTo>
                    <a:pt x="1" y="1"/>
                  </a:moveTo>
                  <a:close/>
                </a:path>
              </a:pathLst>
            </a:custGeom>
            <a:solidFill>
              <a:srgbClr val="FFBD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9" name="Google Shape;6779;p51"/>
            <p:cNvSpPr/>
            <p:nvPr/>
          </p:nvSpPr>
          <p:spPr>
            <a:xfrm>
              <a:off x="-1624148" y="2625289"/>
              <a:ext cx="45184" cy="34414"/>
            </a:xfrm>
            <a:custGeom>
              <a:avLst/>
              <a:gdLst/>
              <a:ahLst/>
              <a:cxnLst/>
              <a:rect l="l" t="t" r="r" b="b"/>
              <a:pathLst>
                <a:path w="1502" h="1144" extrusionOk="0">
                  <a:moveTo>
                    <a:pt x="1453" y="739"/>
                  </a:moveTo>
                  <a:cubicBezTo>
                    <a:pt x="1394" y="429"/>
                    <a:pt x="1072" y="334"/>
                    <a:pt x="822" y="227"/>
                  </a:cubicBezTo>
                  <a:cubicBezTo>
                    <a:pt x="656" y="156"/>
                    <a:pt x="489" y="37"/>
                    <a:pt x="310" y="25"/>
                  </a:cubicBezTo>
                  <a:cubicBezTo>
                    <a:pt x="227" y="1"/>
                    <a:pt x="144" y="37"/>
                    <a:pt x="84" y="96"/>
                  </a:cubicBezTo>
                  <a:cubicBezTo>
                    <a:pt x="49" y="132"/>
                    <a:pt x="13" y="191"/>
                    <a:pt x="1" y="263"/>
                  </a:cubicBezTo>
                  <a:cubicBezTo>
                    <a:pt x="1" y="298"/>
                    <a:pt x="1" y="346"/>
                    <a:pt x="1" y="394"/>
                  </a:cubicBezTo>
                  <a:cubicBezTo>
                    <a:pt x="49" y="525"/>
                    <a:pt x="144" y="644"/>
                    <a:pt x="251" y="727"/>
                  </a:cubicBezTo>
                  <a:cubicBezTo>
                    <a:pt x="370" y="822"/>
                    <a:pt x="513" y="906"/>
                    <a:pt x="656" y="965"/>
                  </a:cubicBezTo>
                  <a:cubicBezTo>
                    <a:pt x="799" y="1060"/>
                    <a:pt x="965" y="1120"/>
                    <a:pt x="1132" y="1144"/>
                  </a:cubicBezTo>
                  <a:cubicBezTo>
                    <a:pt x="1346" y="1144"/>
                    <a:pt x="1501" y="941"/>
                    <a:pt x="1453" y="739"/>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0" name="Google Shape;6780;p51"/>
            <p:cNvSpPr/>
            <p:nvPr/>
          </p:nvSpPr>
          <p:spPr>
            <a:xfrm>
              <a:off x="-1897062" y="2612774"/>
              <a:ext cx="24367" cy="49095"/>
            </a:xfrm>
            <a:custGeom>
              <a:avLst/>
              <a:gdLst/>
              <a:ahLst/>
              <a:cxnLst/>
              <a:rect l="l" t="t" r="r" b="b"/>
              <a:pathLst>
                <a:path w="810" h="1632" extrusionOk="0">
                  <a:moveTo>
                    <a:pt x="643" y="107"/>
                  </a:moveTo>
                  <a:cubicBezTo>
                    <a:pt x="524" y="0"/>
                    <a:pt x="334" y="24"/>
                    <a:pt x="250" y="155"/>
                  </a:cubicBezTo>
                  <a:cubicBezTo>
                    <a:pt x="155" y="310"/>
                    <a:pt x="143" y="560"/>
                    <a:pt x="119" y="738"/>
                  </a:cubicBezTo>
                  <a:cubicBezTo>
                    <a:pt x="72" y="965"/>
                    <a:pt x="0" y="1238"/>
                    <a:pt x="119" y="1453"/>
                  </a:cubicBezTo>
                  <a:cubicBezTo>
                    <a:pt x="203" y="1607"/>
                    <a:pt x="417" y="1631"/>
                    <a:pt x="536" y="1512"/>
                  </a:cubicBezTo>
                  <a:cubicBezTo>
                    <a:pt x="691" y="1322"/>
                    <a:pt x="703" y="1060"/>
                    <a:pt x="727" y="822"/>
                  </a:cubicBezTo>
                  <a:cubicBezTo>
                    <a:pt x="762" y="572"/>
                    <a:pt x="810" y="286"/>
                    <a:pt x="643" y="107"/>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1" name="Google Shape;6781;p51"/>
            <p:cNvSpPr/>
            <p:nvPr/>
          </p:nvSpPr>
          <p:spPr>
            <a:xfrm>
              <a:off x="-1990921" y="2776095"/>
              <a:ext cx="46959" cy="33692"/>
            </a:xfrm>
            <a:custGeom>
              <a:avLst/>
              <a:gdLst/>
              <a:ahLst/>
              <a:cxnLst/>
              <a:rect l="l" t="t" r="r" b="b"/>
              <a:pathLst>
                <a:path w="1561" h="1120" extrusionOk="0">
                  <a:moveTo>
                    <a:pt x="1525" y="774"/>
                  </a:moveTo>
                  <a:cubicBezTo>
                    <a:pt x="1489" y="524"/>
                    <a:pt x="1192" y="393"/>
                    <a:pt x="989" y="274"/>
                  </a:cubicBezTo>
                  <a:cubicBezTo>
                    <a:pt x="763" y="143"/>
                    <a:pt x="501" y="0"/>
                    <a:pt x="215" y="60"/>
                  </a:cubicBezTo>
                  <a:cubicBezTo>
                    <a:pt x="60" y="96"/>
                    <a:pt x="1" y="310"/>
                    <a:pt x="120" y="429"/>
                  </a:cubicBezTo>
                  <a:cubicBezTo>
                    <a:pt x="299" y="572"/>
                    <a:pt x="489" y="691"/>
                    <a:pt x="691" y="786"/>
                  </a:cubicBezTo>
                  <a:cubicBezTo>
                    <a:pt x="894" y="905"/>
                    <a:pt x="1120" y="1120"/>
                    <a:pt x="1382" y="1036"/>
                  </a:cubicBezTo>
                  <a:cubicBezTo>
                    <a:pt x="1489" y="1000"/>
                    <a:pt x="1561" y="893"/>
                    <a:pt x="1525" y="77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2" name="Google Shape;6782;p51"/>
            <p:cNvSpPr/>
            <p:nvPr/>
          </p:nvSpPr>
          <p:spPr>
            <a:xfrm>
              <a:off x="-1770983" y="2829462"/>
              <a:ext cx="40852" cy="21870"/>
            </a:xfrm>
            <a:custGeom>
              <a:avLst/>
              <a:gdLst/>
              <a:ahLst/>
              <a:cxnLst/>
              <a:rect l="l" t="t" r="r" b="b"/>
              <a:pathLst>
                <a:path w="1358" h="727" extrusionOk="0">
                  <a:moveTo>
                    <a:pt x="1179" y="119"/>
                  </a:moveTo>
                  <a:cubicBezTo>
                    <a:pt x="1012" y="12"/>
                    <a:pt x="810" y="48"/>
                    <a:pt x="631" y="36"/>
                  </a:cubicBezTo>
                  <a:cubicBezTo>
                    <a:pt x="560" y="36"/>
                    <a:pt x="500" y="0"/>
                    <a:pt x="429" y="0"/>
                  </a:cubicBezTo>
                  <a:cubicBezTo>
                    <a:pt x="393" y="0"/>
                    <a:pt x="358" y="12"/>
                    <a:pt x="322" y="12"/>
                  </a:cubicBezTo>
                  <a:cubicBezTo>
                    <a:pt x="310" y="12"/>
                    <a:pt x="215" y="36"/>
                    <a:pt x="286" y="24"/>
                  </a:cubicBezTo>
                  <a:cubicBezTo>
                    <a:pt x="107" y="24"/>
                    <a:pt x="0" y="227"/>
                    <a:pt x="84" y="381"/>
                  </a:cubicBezTo>
                  <a:cubicBezTo>
                    <a:pt x="191" y="512"/>
                    <a:pt x="334" y="596"/>
                    <a:pt x="500" y="631"/>
                  </a:cubicBezTo>
                  <a:cubicBezTo>
                    <a:pt x="703" y="691"/>
                    <a:pt x="989" y="727"/>
                    <a:pt x="1167" y="619"/>
                  </a:cubicBezTo>
                  <a:cubicBezTo>
                    <a:pt x="1358" y="500"/>
                    <a:pt x="1358" y="238"/>
                    <a:pt x="1179" y="119"/>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3" name="Google Shape;6783;p51"/>
            <p:cNvSpPr/>
            <p:nvPr/>
          </p:nvSpPr>
          <p:spPr>
            <a:xfrm>
              <a:off x="-1579715" y="2704467"/>
              <a:ext cx="29391" cy="41935"/>
            </a:xfrm>
            <a:custGeom>
              <a:avLst/>
              <a:gdLst/>
              <a:ahLst/>
              <a:cxnLst/>
              <a:rect l="l" t="t" r="r" b="b"/>
              <a:pathLst>
                <a:path w="977" h="1394" extrusionOk="0">
                  <a:moveTo>
                    <a:pt x="929" y="179"/>
                  </a:moveTo>
                  <a:cubicBezTo>
                    <a:pt x="893" y="60"/>
                    <a:pt x="774" y="0"/>
                    <a:pt x="655" y="36"/>
                  </a:cubicBezTo>
                  <a:cubicBezTo>
                    <a:pt x="393" y="83"/>
                    <a:pt x="262" y="381"/>
                    <a:pt x="167" y="607"/>
                  </a:cubicBezTo>
                  <a:cubicBezTo>
                    <a:pt x="72" y="834"/>
                    <a:pt x="0" y="1095"/>
                    <a:pt x="179" y="1310"/>
                  </a:cubicBezTo>
                  <a:cubicBezTo>
                    <a:pt x="262" y="1393"/>
                    <a:pt x="405" y="1393"/>
                    <a:pt x="488" y="1310"/>
                  </a:cubicBezTo>
                  <a:cubicBezTo>
                    <a:pt x="631" y="1155"/>
                    <a:pt x="655" y="953"/>
                    <a:pt x="750" y="786"/>
                  </a:cubicBezTo>
                  <a:cubicBezTo>
                    <a:pt x="834" y="607"/>
                    <a:pt x="977" y="405"/>
                    <a:pt x="929" y="179"/>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4" name="Google Shape;6784;p51"/>
            <p:cNvSpPr/>
            <p:nvPr/>
          </p:nvSpPr>
          <p:spPr>
            <a:xfrm>
              <a:off x="-1814694" y="2613135"/>
              <a:ext cx="27255" cy="40491"/>
            </a:xfrm>
            <a:custGeom>
              <a:avLst/>
              <a:gdLst/>
              <a:ahLst/>
              <a:cxnLst/>
              <a:rect l="l" t="t" r="r" b="b"/>
              <a:pathLst>
                <a:path w="906" h="1346" extrusionOk="0">
                  <a:moveTo>
                    <a:pt x="810" y="762"/>
                  </a:moveTo>
                  <a:cubicBezTo>
                    <a:pt x="775" y="631"/>
                    <a:pt x="715" y="500"/>
                    <a:pt x="632" y="393"/>
                  </a:cubicBezTo>
                  <a:cubicBezTo>
                    <a:pt x="691" y="452"/>
                    <a:pt x="632" y="369"/>
                    <a:pt x="620" y="345"/>
                  </a:cubicBezTo>
                  <a:cubicBezTo>
                    <a:pt x="608" y="333"/>
                    <a:pt x="572" y="274"/>
                    <a:pt x="548" y="226"/>
                  </a:cubicBezTo>
                  <a:cubicBezTo>
                    <a:pt x="501" y="131"/>
                    <a:pt x="417" y="71"/>
                    <a:pt x="310" y="36"/>
                  </a:cubicBezTo>
                  <a:cubicBezTo>
                    <a:pt x="215" y="0"/>
                    <a:pt x="108" y="48"/>
                    <a:pt x="72" y="155"/>
                  </a:cubicBezTo>
                  <a:cubicBezTo>
                    <a:pt x="1" y="321"/>
                    <a:pt x="108" y="548"/>
                    <a:pt x="203" y="702"/>
                  </a:cubicBezTo>
                  <a:cubicBezTo>
                    <a:pt x="227" y="750"/>
                    <a:pt x="263" y="941"/>
                    <a:pt x="310" y="1048"/>
                  </a:cubicBezTo>
                  <a:cubicBezTo>
                    <a:pt x="346" y="1203"/>
                    <a:pt x="489" y="1322"/>
                    <a:pt x="668" y="1345"/>
                  </a:cubicBezTo>
                  <a:cubicBezTo>
                    <a:pt x="798" y="1345"/>
                    <a:pt x="906" y="1226"/>
                    <a:pt x="906" y="1095"/>
                  </a:cubicBezTo>
                  <a:cubicBezTo>
                    <a:pt x="906" y="976"/>
                    <a:pt x="870" y="869"/>
                    <a:pt x="810" y="762"/>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5" name="Google Shape;6785;p51"/>
            <p:cNvSpPr/>
            <p:nvPr/>
          </p:nvSpPr>
          <p:spPr>
            <a:xfrm>
              <a:off x="-1898867" y="2728444"/>
              <a:ext cx="172313" cy="45515"/>
            </a:xfrm>
            <a:custGeom>
              <a:avLst/>
              <a:gdLst/>
              <a:ahLst/>
              <a:cxnLst/>
              <a:rect l="l" t="t" r="r" b="b"/>
              <a:pathLst>
                <a:path w="5728" h="1513" extrusionOk="0">
                  <a:moveTo>
                    <a:pt x="3009" y="0"/>
                  </a:moveTo>
                  <a:cubicBezTo>
                    <a:pt x="1989" y="0"/>
                    <a:pt x="559" y="239"/>
                    <a:pt x="37" y="1203"/>
                  </a:cubicBezTo>
                  <a:cubicBezTo>
                    <a:pt x="13" y="1275"/>
                    <a:pt x="1" y="1346"/>
                    <a:pt x="25" y="1418"/>
                  </a:cubicBezTo>
                  <a:cubicBezTo>
                    <a:pt x="72" y="1453"/>
                    <a:pt x="120" y="1489"/>
                    <a:pt x="179" y="1513"/>
                  </a:cubicBezTo>
                  <a:cubicBezTo>
                    <a:pt x="513" y="1334"/>
                    <a:pt x="846" y="1144"/>
                    <a:pt x="1180" y="965"/>
                  </a:cubicBezTo>
                  <a:cubicBezTo>
                    <a:pt x="1441" y="834"/>
                    <a:pt x="1703" y="727"/>
                    <a:pt x="1989" y="668"/>
                  </a:cubicBezTo>
                  <a:cubicBezTo>
                    <a:pt x="2418" y="548"/>
                    <a:pt x="2870" y="501"/>
                    <a:pt x="3323" y="501"/>
                  </a:cubicBezTo>
                  <a:cubicBezTo>
                    <a:pt x="3338" y="501"/>
                    <a:pt x="3353" y="501"/>
                    <a:pt x="3369" y="501"/>
                  </a:cubicBezTo>
                  <a:cubicBezTo>
                    <a:pt x="4091" y="501"/>
                    <a:pt x="4786" y="773"/>
                    <a:pt x="5311" y="1263"/>
                  </a:cubicBezTo>
                  <a:cubicBezTo>
                    <a:pt x="5335" y="1275"/>
                    <a:pt x="5347" y="1287"/>
                    <a:pt x="5371" y="1299"/>
                  </a:cubicBezTo>
                  <a:cubicBezTo>
                    <a:pt x="5525" y="1191"/>
                    <a:pt x="5644" y="1049"/>
                    <a:pt x="5728" y="870"/>
                  </a:cubicBezTo>
                  <a:cubicBezTo>
                    <a:pt x="5144" y="84"/>
                    <a:pt x="3989" y="1"/>
                    <a:pt x="3085" y="1"/>
                  </a:cubicBezTo>
                  <a:cubicBezTo>
                    <a:pt x="3060" y="1"/>
                    <a:pt x="3034" y="0"/>
                    <a:pt x="3009" y="0"/>
                  </a:cubicBezTo>
                  <a:close/>
                </a:path>
              </a:pathLst>
            </a:custGeom>
            <a:solidFill>
              <a:srgbClr val="EDD7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6" name="Google Shape;6786;p51"/>
            <p:cNvSpPr/>
            <p:nvPr/>
          </p:nvSpPr>
          <p:spPr>
            <a:xfrm>
              <a:off x="-1916227" y="2677964"/>
              <a:ext cx="207750" cy="129686"/>
            </a:xfrm>
            <a:custGeom>
              <a:avLst/>
              <a:gdLst/>
              <a:ahLst/>
              <a:cxnLst/>
              <a:rect l="l" t="t" r="r" b="b"/>
              <a:pathLst>
                <a:path w="6906" h="4311" extrusionOk="0">
                  <a:moveTo>
                    <a:pt x="191" y="2691"/>
                  </a:moveTo>
                  <a:lnTo>
                    <a:pt x="191" y="2286"/>
                  </a:lnTo>
                  <a:cubicBezTo>
                    <a:pt x="191" y="2107"/>
                    <a:pt x="214" y="1929"/>
                    <a:pt x="286" y="1762"/>
                  </a:cubicBezTo>
                  <a:cubicBezTo>
                    <a:pt x="345" y="1572"/>
                    <a:pt x="500" y="1441"/>
                    <a:pt x="691" y="1417"/>
                  </a:cubicBezTo>
                  <a:cubicBezTo>
                    <a:pt x="738" y="1417"/>
                    <a:pt x="774" y="1393"/>
                    <a:pt x="822" y="1393"/>
                  </a:cubicBezTo>
                  <a:cubicBezTo>
                    <a:pt x="1131" y="1357"/>
                    <a:pt x="1381" y="1155"/>
                    <a:pt x="1500" y="881"/>
                  </a:cubicBezTo>
                  <a:cubicBezTo>
                    <a:pt x="1548" y="786"/>
                    <a:pt x="1572" y="691"/>
                    <a:pt x="1607" y="607"/>
                  </a:cubicBezTo>
                  <a:cubicBezTo>
                    <a:pt x="1691" y="417"/>
                    <a:pt x="1822" y="262"/>
                    <a:pt x="1988" y="155"/>
                  </a:cubicBezTo>
                  <a:cubicBezTo>
                    <a:pt x="2215" y="0"/>
                    <a:pt x="2512" y="0"/>
                    <a:pt x="2762" y="143"/>
                  </a:cubicBezTo>
                  <a:cubicBezTo>
                    <a:pt x="2846" y="191"/>
                    <a:pt x="2929" y="262"/>
                    <a:pt x="3024" y="322"/>
                  </a:cubicBezTo>
                  <a:cubicBezTo>
                    <a:pt x="3131" y="405"/>
                    <a:pt x="3239" y="476"/>
                    <a:pt x="3358" y="536"/>
                  </a:cubicBezTo>
                  <a:cubicBezTo>
                    <a:pt x="3655" y="691"/>
                    <a:pt x="4001" y="703"/>
                    <a:pt x="4298" y="572"/>
                  </a:cubicBezTo>
                  <a:cubicBezTo>
                    <a:pt x="4405" y="512"/>
                    <a:pt x="4524" y="464"/>
                    <a:pt x="4643" y="417"/>
                  </a:cubicBezTo>
                  <a:cubicBezTo>
                    <a:pt x="4727" y="381"/>
                    <a:pt x="4810" y="357"/>
                    <a:pt x="4894" y="345"/>
                  </a:cubicBezTo>
                  <a:cubicBezTo>
                    <a:pt x="5298" y="250"/>
                    <a:pt x="5691" y="524"/>
                    <a:pt x="5751" y="929"/>
                  </a:cubicBezTo>
                  <a:cubicBezTo>
                    <a:pt x="5763" y="1024"/>
                    <a:pt x="5775" y="1131"/>
                    <a:pt x="5775" y="1250"/>
                  </a:cubicBezTo>
                  <a:cubicBezTo>
                    <a:pt x="5763" y="1465"/>
                    <a:pt x="5906" y="1655"/>
                    <a:pt x="6108" y="1703"/>
                  </a:cubicBezTo>
                  <a:cubicBezTo>
                    <a:pt x="6203" y="1726"/>
                    <a:pt x="6298" y="1762"/>
                    <a:pt x="6394" y="1798"/>
                  </a:cubicBezTo>
                  <a:cubicBezTo>
                    <a:pt x="6406" y="1774"/>
                    <a:pt x="6418" y="1762"/>
                    <a:pt x="6418" y="1750"/>
                  </a:cubicBezTo>
                  <a:cubicBezTo>
                    <a:pt x="6406" y="1679"/>
                    <a:pt x="6394" y="1607"/>
                    <a:pt x="6477" y="1572"/>
                  </a:cubicBezTo>
                  <a:cubicBezTo>
                    <a:pt x="6572" y="1536"/>
                    <a:pt x="6596" y="1584"/>
                    <a:pt x="6644" y="1643"/>
                  </a:cubicBezTo>
                  <a:cubicBezTo>
                    <a:pt x="6834" y="1846"/>
                    <a:pt x="6906" y="2143"/>
                    <a:pt x="6810" y="2417"/>
                  </a:cubicBezTo>
                  <a:cubicBezTo>
                    <a:pt x="6715" y="2727"/>
                    <a:pt x="6537" y="3000"/>
                    <a:pt x="6310" y="3227"/>
                  </a:cubicBezTo>
                  <a:cubicBezTo>
                    <a:pt x="6096" y="3441"/>
                    <a:pt x="5846" y="3631"/>
                    <a:pt x="5596" y="3798"/>
                  </a:cubicBezTo>
                  <a:cubicBezTo>
                    <a:pt x="5060" y="4131"/>
                    <a:pt x="4441" y="4310"/>
                    <a:pt x="3810" y="4298"/>
                  </a:cubicBezTo>
                  <a:cubicBezTo>
                    <a:pt x="2965" y="4298"/>
                    <a:pt x="2143" y="4167"/>
                    <a:pt x="1345" y="3905"/>
                  </a:cubicBezTo>
                  <a:cubicBezTo>
                    <a:pt x="1191" y="3858"/>
                    <a:pt x="1060" y="3798"/>
                    <a:pt x="917" y="3750"/>
                  </a:cubicBezTo>
                  <a:cubicBezTo>
                    <a:pt x="762" y="3679"/>
                    <a:pt x="619" y="3584"/>
                    <a:pt x="500" y="3453"/>
                  </a:cubicBezTo>
                  <a:cubicBezTo>
                    <a:pt x="345" y="3298"/>
                    <a:pt x="226" y="3119"/>
                    <a:pt x="95" y="2953"/>
                  </a:cubicBezTo>
                  <a:cubicBezTo>
                    <a:pt x="71" y="2929"/>
                    <a:pt x="60" y="2893"/>
                    <a:pt x="36" y="2858"/>
                  </a:cubicBezTo>
                  <a:cubicBezTo>
                    <a:pt x="0" y="2786"/>
                    <a:pt x="36" y="2738"/>
                    <a:pt x="119" y="2715"/>
                  </a:cubicBezTo>
                  <a:close/>
                  <a:moveTo>
                    <a:pt x="6489" y="2262"/>
                  </a:moveTo>
                  <a:cubicBezTo>
                    <a:pt x="6429" y="2167"/>
                    <a:pt x="6334" y="2107"/>
                    <a:pt x="6227" y="2072"/>
                  </a:cubicBezTo>
                  <a:cubicBezTo>
                    <a:pt x="6144" y="2036"/>
                    <a:pt x="6072" y="2012"/>
                    <a:pt x="6001" y="1988"/>
                  </a:cubicBezTo>
                  <a:cubicBezTo>
                    <a:pt x="5679" y="1893"/>
                    <a:pt x="5465" y="1607"/>
                    <a:pt x="5477" y="1274"/>
                  </a:cubicBezTo>
                  <a:cubicBezTo>
                    <a:pt x="5477" y="1203"/>
                    <a:pt x="5477" y="1119"/>
                    <a:pt x="5465" y="1036"/>
                  </a:cubicBezTo>
                  <a:cubicBezTo>
                    <a:pt x="5453" y="738"/>
                    <a:pt x="5144" y="536"/>
                    <a:pt x="4870" y="655"/>
                  </a:cubicBezTo>
                  <a:cubicBezTo>
                    <a:pt x="4727" y="703"/>
                    <a:pt x="4584" y="774"/>
                    <a:pt x="4441" y="833"/>
                  </a:cubicBezTo>
                  <a:cubicBezTo>
                    <a:pt x="4298" y="893"/>
                    <a:pt x="4143" y="941"/>
                    <a:pt x="3977" y="953"/>
                  </a:cubicBezTo>
                  <a:cubicBezTo>
                    <a:pt x="3643" y="976"/>
                    <a:pt x="3310" y="881"/>
                    <a:pt x="3036" y="679"/>
                  </a:cubicBezTo>
                  <a:cubicBezTo>
                    <a:pt x="2929" y="607"/>
                    <a:pt x="2822" y="524"/>
                    <a:pt x="2715" y="441"/>
                  </a:cubicBezTo>
                  <a:cubicBezTo>
                    <a:pt x="2453" y="226"/>
                    <a:pt x="2060" y="310"/>
                    <a:pt x="1917" y="619"/>
                  </a:cubicBezTo>
                  <a:cubicBezTo>
                    <a:pt x="1881" y="691"/>
                    <a:pt x="1846" y="762"/>
                    <a:pt x="1822" y="845"/>
                  </a:cubicBezTo>
                  <a:cubicBezTo>
                    <a:pt x="1643" y="1310"/>
                    <a:pt x="1345" y="1619"/>
                    <a:pt x="822" y="1655"/>
                  </a:cubicBezTo>
                  <a:cubicBezTo>
                    <a:pt x="667" y="1655"/>
                    <a:pt x="536" y="1762"/>
                    <a:pt x="512" y="1905"/>
                  </a:cubicBezTo>
                  <a:cubicBezTo>
                    <a:pt x="452" y="2167"/>
                    <a:pt x="441" y="2429"/>
                    <a:pt x="476" y="2691"/>
                  </a:cubicBezTo>
                  <a:cubicBezTo>
                    <a:pt x="500" y="2905"/>
                    <a:pt x="643" y="3108"/>
                    <a:pt x="845" y="3191"/>
                  </a:cubicBezTo>
                  <a:cubicBezTo>
                    <a:pt x="1191" y="3012"/>
                    <a:pt x="1524" y="2822"/>
                    <a:pt x="1857" y="2643"/>
                  </a:cubicBezTo>
                  <a:cubicBezTo>
                    <a:pt x="2107" y="2512"/>
                    <a:pt x="2369" y="2405"/>
                    <a:pt x="2655" y="2334"/>
                  </a:cubicBezTo>
                  <a:cubicBezTo>
                    <a:pt x="3096" y="2226"/>
                    <a:pt x="3536" y="2179"/>
                    <a:pt x="3989" y="2179"/>
                  </a:cubicBezTo>
                  <a:cubicBezTo>
                    <a:pt x="4727" y="2167"/>
                    <a:pt x="5441" y="2429"/>
                    <a:pt x="5977" y="2941"/>
                  </a:cubicBezTo>
                  <a:cubicBezTo>
                    <a:pt x="6001" y="2953"/>
                    <a:pt x="6025" y="2965"/>
                    <a:pt x="6048" y="2977"/>
                  </a:cubicBezTo>
                  <a:cubicBezTo>
                    <a:pt x="6275" y="2798"/>
                    <a:pt x="6429" y="2548"/>
                    <a:pt x="6489" y="2262"/>
                  </a:cubicBezTo>
                  <a:close/>
                  <a:moveTo>
                    <a:pt x="1060" y="3393"/>
                  </a:moveTo>
                  <a:cubicBezTo>
                    <a:pt x="1238" y="3548"/>
                    <a:pt x="1453" y="3667"/>
                    <a:pt x="1679" y="3727"/>
                  </a:cubicBezTo>
                  <a:cubicBezTo>
                    <a:pt x="1846" y="3750"/>
                    <a:pt x="2012" y="3798"/>
                    <a:pt x="2179" y="3834"/>
                  </a:cubicBezTo>
                  <a:cubicBezTo>
                    <a:pt x="2810" y="3965"/>
                    <a:pt x="3441" y="4001"/>
                    <a:pt x="4084" y="3965"/>
                  </a:cubicBezTo>
                  <a:cubicBezTo>
                    <a:pt x="4667" y="3917"/>
                    <a:pt x="5227" y="3703"/>
                    <a:pt x="5691" y="3334"/>
                  </a:cubicBezTo>
                  <a:cubicBezTo>
                    <a:pt x="5727" y="3298"/>
                    <a:pt x="5763" y="3262"/>
                    <a:pt x="5798" y="3215"/>
                  </a:cubicBezTo>
                  <a:cubicBezTo>
                    <a:pt x="5763" y="3167"/>
                    <a:pt x="5727" y="3131"/>
                    <a:pt x="5703" y="3108"/>
                  </a:cubicBezTo>
                  <a:cubicBezTo>
                    <a:pt x="5334" y="2786"/>
                    <a:pt x="4894" y="2584"/>
                    <a:pt x="4429" y="2512"/>
                  </a:cubicBezTo>
                  <a:cubicBezTo>
                    <a:pt x="4072" y="2465"/>
                    <a:pt x="3703" y="2465"/>
                    <a:pt x="3358" y="2512"/>
                  </a:cubicBezTo>
                  <a:cubicBezTo>
                    <a:pt x="2881" y="2548"/>
                    <a:pt x="2417" y="2679"/>
                    <a:pt x="1988" y="2893"/>
                  </a:cubicBezTo>
                  <a:cubicBezTo>
                    <a:pt x="1703" y="3048"/>
                    <a:pt x="1429" y="3191"/>
                    <a:pt x="1155" y="3334"/>
                  </a:cubicBezTo>
                  <a:cubicBezTo>
                    <a:pt x="1119" y="3346"/>
                    <a:pt x="1095" y="3369"/>
                    <a:pt x="1060" y="339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7" name="Google Shape;6787;p51"/>
            <p:cNvSpPr/>
            <p:nvPr/>
          </p:nvSpPr>
          <p:spPr>
            <a:xfrm>
              <a:off x="-1807534" y="2983818"/>
              <a:ext cx="49125" cy="42296"/>
            </a:xfrm>
            <a:custGeom>
              <a:avLst/>
              <a:gdLst/>
              <a:ahLst/>
              <a:cxnLst/>
              <a:rect l="l" t="t" r="r" b="b"/>
              <a:pathLst>
                <a:path w="1633" h="1406" extrusionOk="0">
                  <a:moveTo>
                    <a:pt x="1203" y="453"/>
                  </a:moveTo>
                  <a:cubicBezTo>
                    <a:pt x="1192" y="382"/>
                    <a:pt x="1192" y="311"/>
                    <a:pt x="1203" y="239"/>
                  </a:cubicBezTo>
                  <a:cubicBezTo>
                    <a:pt x="1203" y="191"/>
                    <a:pt x="1227" y="144"/>
                    <a:pt x="1251" y="96"/>
                  </a:cubicBezTo>
                  <a:cubicBezTo>
                    <a:pt x="1311" y="1"/>
                    <a:pt x="1442" y="1"/>
                    <a:pt x="1501" y="96"/>
                  </a:cubicBezTo>
                  <a:cubicBezTo>
                    <a:pt x="1584" y="251"/>
                    <a:pt x="1632" y="430"/>
                    <a:pt x="1608" y="608"/>
                  </a:cubicBezTo>
                  <a:cubicBezTo>
                    <a:pt x="1620" y="1073"/>
                    <a:pt x="1168" y="1406"/>
                    <a:pt x="739" y="1263"/>
                  </a:cubicBezTo>
                  <a:cubicBezTo>
                    <a:pt x="334" y="1168"/>
                    <a:pt x="37" y="822"/>
                    <a:pt x="1" y="406"/>
                  </a:cubicBezTo>
                  <a:cubicBezTo>
                    <a:pt x="1" y="275"/>
                    <a:pt x="49" y="191"/>
                    <a:pt x="132" y="180"/>
                  </a:cubicBezTo>
                  <a:cubicBezTo>
                    <a:pt x="227" y="156"/>
                    <a:pt x="287" y="215"/>
                    <a:pt x="334" y="322"/>
                  </a:cubicBezTo>
                  <a:cubicBezTo>
                    <a:pt x="382" y="430"/>
                    <a:pt x="430" y="549"/>
                    <a:pt x="501" y="656"/>
                  </a:cubicBezTo>
                  <a:cubicBezTo>
                    <a:pt x="596" y="834"/>
                    <a:pt x="787" y="918"/>
                    <a:pt x="977" y="870"/>
                  </a:cubicBezTo>
                  <a:cubicBezTo>
                    <a:pt x="1096" y="870"/>
                    <a:pt x="1180" y="775"/>
                    <a:pt x="1192" y="668"/>
                  </a:cubicBezTo>
                  <a:cubicBezTo>
                    <a:pt x="1192" y="596"/>
                    <a:pt x="1192" y="525"/>
                    <a:pt x="1192" y="45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8" name="Google Shape;6788;p51"/>
            <p:cNvSpPr/>
            <p:nvPr/>
          </p:nvSpPr>
          <p:spPr>
            <a:xfrm>
              <a:off x="-1876304" y="2968416"/>
              <a:ext cx="45515" cy="40160"/>
            </a:xfrm>
            <a:custGeom>
              <a:avLst/>
              <a:gdLst/>
              <a:ahLst/>
              <a:cxnLst/>
              <a:rect l="l" t="t" r="r" b="b"/>
              <a:pathLst>
                <a:path w="1513" h="1335" extrusionOk="0">
                  <a:moveTo>
                    <a:pt x="953" y="596"/>
                  </a:moveTo>
                  <a:cubicBezTo>
                    <a:pt x="858" y="549"/>
                    <a:pt x="763" y="525"/>
                    <a:pt x="656" y="501"/>
                  </a:cubicBezTo>
                  <a:cubicBezTo>
                    <a:pt x="489" y="442"/>
                    <a:pt x="310" y="382"/>
                    <a:pt x="144" y="322"/>
                  </a:cubicBezTo>
                  <a:cubicBezTo>
                    <a:pt x="49" y="287"/>
                    <a:pt x="1" y="215"/>
                    <a:pt x="13" y="144"/>
                  </a:cubicBezTo>
                  <a:cubicBezTo>
                    <a:pt x="49" y="61"/>
                    <a:pt x="132" y="1"/>
                    <a:pt x="227" y="25"/>
                  </a:cubicBezTo>
                  <a:cubicBezTo>
                    <a:pt x="263" y="25"/>
                    <a:pt x="299" y="37"/>
                    <a:pt x="334" y="49"/>
                  </a:cubicBezTo>
                  <a:cubicBezTo>
                    <a:pt x="596" y="120"/>
                    <a:pt x="870" y="191"/>
                    <a:pt x="1132" y="275"/>
                  </a:cubicBezTo>
                  <a:cubicBezTo>
                    <a:pt x="1203" y="299"/>
                    <a:pt x="1275" y="322"/>
                    <a:pt x="1334" y="358"/>
                  </a:cubicBezTo>
                  <a:cubicBezTo>
                    <a:pt x="1477" y="430"/>
                    <a:pt x="1513" y="632"/>
                    <a:pt x="1394" y="751"/>
                  </a:cubicBezTo>
                  <a:cubicBezTo>
                    <a:pt x="1358" y="787"/>
                    <a:pt x="1322" y="823"/>
                    <a:pt x="1275" y="858"/>
                  </a:cubicBezTo>
                  <a:cubicBezTo>
                    <a:pt x="1084" y="989"/>
                    <a:pt x="882" y="1120"/>
                    <a:pt x="668" y="1251"/>
                  </a:cubicBezTo>
                  <a:cubicBezTo>
                    <a:pt x="620" y="1275"/>
                    <a:pt x="572" y="1299"/>
                    <a:pt x="525" y="1311"/>
                  </a:cubicBezTo>
                  <a:cubicBezTo>
                    <a:pt x="441" y="1334"/>
                    <a:pt x="346" y="1299"/>
                    <a:pt x="310" y="1227"/>
                  </a:cubicBezTo>
                  <a:cubicBezTo>
                    <a:pt x="275" y="1144"/>
                    <a:pt x="299" y="1061"/>
                    <a:pt x="370" y="1001"/>
                  </a:cubicBezTo>
                  <a:cubicBezTo>
                    <a:pt x="406" y="965"/>
                    <a:pt x="465" y="930"/>
                    <a:pt x="513" y="894"/>
                  </a:cubicBezTo>
                  <a:cubicBezTo>
                    <a:pt x="632" y="823"/>
                    <a:pt x="739" y="751"/>
                    <a:pt x="858" y="680"/>
                  </a:cubicBezTo>
                  <a:cubicBezTo>
                    <a:pt x="894" y="656"/>
                    <a:pt x="918" y="632"/>
                    <a:pt x="953" y="59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9" name="Google Shape;6789;p51"/>
            <p:cNvSpPr/>
            <p:nvPr/>
          </p:nvSpPr>
          <p:spPr>
            <a:xfrm>
              <a:off x="-1744480" y="2956623"/>
              <a:ext cx="26894" cy="37633"/>
            </a:xfrm>
            <a:custGeom>
              <a:avLst/>
              <a:gdLst/>
              <a:ahLst/>
              <a:cxnLst/>
              <a:rect l="l" t="t" r="r" b="b"/>
              <a:pathLst>
                <a:path w="894" h="1251" extrusionOk="0">
                  <a:moveTo>
                    <a:pt x="893" y="512"/>
                  </a:moveTo>
                  <a:cubicBezTo>
                    <a:pt x="893" y="691"/>
                    <a:pt x="846" y="857"/>
                    <a:pt x="762" y="1012"/>
                  </a:cubicBezTo>
                  <a:cubicBezTo>
                    <a:pt x="655" y="1179"/>
                    <a:pt x="429" y="1250"/>
                    <a:pt x="250" y="1167"/>
                  </a:cubicBezTo>
                  <a:cubicBezTo>
                    <a:pt x="155" y="1131"/>
                    <a:pt x="96" y="1060"/>
                    <a:pt x="72" y="976"/>
                  </a:cubicBezTo>
                  <a:cubicBezTo>
                    <a:pt x="12" y="798"/>
                    <a:pt x="0" y="619"/>
                    <a:pt x="36" y="441"/>
                  </a:cubicBezTo>
                  <a:cubicBezTo>
                    <a:pt x="72" y="250"/>
                    <a:pt x="215" y="95"/>
                    <a:pt x="405" y="60"/>
                  </a:cubicBezTo>
                  <a:cubicBezTo>
                    <a:pt x="584" y="0"/>
                    <a:pt x="774" y="95"/>
                    <a:pt x="834" y="286"/>
                  </a:cubicBezTo>
                  <a:cubicBezTo>
                    <a:pt x="858" y="357"/>
                    <a:pt x="881" y="429"/>
                    <a:pt x="893" y="51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0" name="Google Shape;6790;p51"/>
            <p:cNvSpPr/>
            <p:nvPr/>
          </p:nvSpPr>
          <p:spPr>
            <a:xfrm>
              <a:off x="-2134177" y="2829823"/>
              <a:ext cx="30" cy="30"/>
            </a:xfrm>
            <a:custGeom>
              <a:avLst/>
              <a:gdLst/>
              <a:ahLst/>
              <a:cxnLst/>
              <a:rect l="l" t="t" r="r" b="b"/>
              <a:pathLst>
                <a:path w="1" h="1" extrusionOk="0">
                  <a:moveTo>
                    <a:pt x="0" y="0"/>
                  </a:moveTo>
                  <a:lnTo>
                    <a:pt x="0" y="0"/>
                  </a:lnTo>
                  <a:lnTo>
                    <a:pt x="0" y="0"/>
                  </a:lnTo>
                  <a:close/>
                </a:path>
              </a:pathLst>
            </a:custGeom>
            <a:solidFill>
              <a:srgbClr val="FFEA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1" name="Google Shape;6791;p51"/>
            <p:cNvSpPr/>
            <p:nvPr/>
          </p:nvSpPr>
          <p:spPr>
            <a:xfrm>
              <a:off x="-2143686" y="2534318"/>
              <a:ext cx="673036" cy="535499"/>
            </a:xfrm>
            <a:custGeom>
              <a:avLst/>
              <a:gdLst/>
              <a:ahLst/>
              <a:cxnLst/>
              <a:rect l="l" t="t" r="r" b="b"/>
              <a:pathLst>
                <a:path w="22373" h="17801" extrusionOk="0">
                  <a:moveTo>
                    <a:pt x="11538" y="17777"/>
                  </a:moveTo>
                  <a:cubicBezTo>
                    <a:pt x="11014" y="17800"/>
                    <a:pt x="10490" y="17777"/>
                    <a:pt x="9978" y="17705"/>
                  </a:cubicBezTo>
                  <a:cubicBezTo>
                    <a:pt x="9526" y="17634"/>
                    <a:pt x="9085" y="17586"/>
                    <a:pt x="8633" y="17539"/>
                  </a:cubicBezTo>
                  <a:cubicBezTo>
                    <a:pt x="8037" y="17479"/>
                    <a:pt x="7442" y="17372"/>
                    <a:pt x="6859" y="17241"/>
                  </a:cubicBezTo>
                  <a:cubicBezTo>
                    <a:pt x="6632" y="17193"/>
                    <a:pt x="6406" y="17146"/>
                    <a:pt x="6168" y="17098"/>
                  </a:cubicBezTo>
                  <a:cubicBezTo>
                    <a:pt x="6097" y="17086"/>
                    <a:pt x="6025" y="17074"/>
                    <a:pt x="5966" y="17050"/>
                  </a:cubicBezTo>
                  <a:cubicBezTo>
                    <a:pt x="5251" y="16848"/>
                    <a:pt x="4561" y="16586"/>
                    <a:pt x="3906" y="16265"/>
                  </a:cubicBezTo>
                  <a:cubicBezTo>
                    <a:pt x="3727" y="16181"/>
                    <a:pt x="3561" y="16074"/>
                    <a:pt x="3406" y="15943"/>
                  </a:cubicBezTo>
                  <a:cubicBezTo>
                    <a:pt x="3049" y="15645"/>
                    <a:pt x="2703" y="15336"/>
                    <a:pt x="2370" y="14991"/>
                  </a:cubicBezTo>
                  <a:cubicBezTo>
                    <a:pt x="2132" y="14717"/>
                    <a:pt x="1906" y="14431"/>
                    <a:pt x="1691" y="14121"/>
                  </a:cubicBezTo>
                  <a:cubicBezTo>
                    <a:pt x="1298" y="13574"/>
                    <a:pt x="953" y="12967"/>
                    <a:pt x="691" y="12335"/>
                  </a:cubicBezTo>
                  <a:cubicBezTo>
                    <a:pt x="441" y="11716"/>
                    <a:pt x="251" y="11073"/>
                    <a:pt x="143" y="10407"/>
                  </a:cubicBezTo>
                  <a:cubicBezTo>
                    <a:pt x="48" y="9859"/>
                    <a:pt x="1" y="9311"/>
                    <a:pt x="1" y="8764"/>
                  </a:cubicBezTo>
                  <a:cubicBezTo>
                    <a:pt x="1" y="8109"/>
                    <a:pt x="108" y="7454"/>
                    <a:pt x="298" y="6835"/>
                  </a:cubicBezTo>
                  <a:cubicBezTo>
                    <a:pt x="548" y="5966"/>
                    <a:pt x="989" y="5168"/>
                    <a:pt x="1596" y="4501"/>
                  </a:cubicBezTo>
                  <a:cubicBezTo>
                    <a:pt x="1906" y="4144"/>
                    <a:pt x="2251" y="3823"/>
                    <a:pt x="2608" y="3537"/>
                  </a:cubicBezTo>
                  <a:cubicBezTo>
                    <a:pt x="3049" y="3192"/>
                    <a:pt x="3477" y="2834"/>
                    <a:pt x="3930" y="2501"/>
                  </a:cubicBezTo>
                  <a:cubicBezTo>
                    <a:pt x="4394" y="2156"/>
                    <a:pt x="4894" y="1858"/>
                    <a:pt x="5430" y="1608"/>
                  </a:cubicBezTo>
                  <a:cubicBezTo>
                    <a:pt x="6001" y="1334"/>
                    <a:pt x="6573" y="1048"/>
                    <a:pt x="7144" y="775"/>
                  </a:cubicBezTo>
                  <a:cubicBezTo>
                    <a:pt x="7513" y="596"/>
                    <a:pt x="7894" y="453"/>
                    <a:pt x="8287" y="358"/>
                  </a:cubicBezTo>
                  <a:cubicBezTo>
                    <a:pt x="8775" y="239"/>
                    <a:pt x="9287" y="155"/>
                    <a:pt x="9799" y="120"/>
                  </a:cubicBezTo>
                  <a:cubicBezTo>
                    <a:pt x="10323" y="72"/>
                    <a:pt x="10859" y="48"/>
                    <a:pt x="11383" y="24"/>
                  </a:cubicBezTo>
                  <a:cubicBezTo>
                    <a:pt x="12085" y="1"/>
                    <a:pt x="12788" y="48"/>
                    <a:pt x="13478" y="179"/>
                  </a:cubicBezTo>
                  <a:cubicBezTo>
                    <a:pt x="14276" y="298"/>
                    <a:pt x="15062" y="477"/>
                    <a:pt x="15848" y="691"/>
                  </a:cubicBezTo>
                  <a:cubicBezTo>
                    <a:pt x="16515" y="882"/>
                    <a:pt x="17169" y="1167"/>
                    <a:pt x="17765" y="1537"/>
                  </a:cubicBezTo>
                  <a:cubicBezTo>
                    <a:pt x="18300" y="1846"/>
                    <a:pt x="18824" y="2203"/>
                    <a:pt x="19313" y="2596"/>
                  </a:cubicBezTo>
                  <a:cubicBezTo>
                    <a:pt x="20253" y="3370"/>
                    <a:pt x="21003" y="4335"/>
                    <a:pt x="21527" y="5430"/>
                  </a:cubicBezTo>
                  <a:cubicBezTo>
                    <a:pt x="21646" y="5692"/>
                    <a:pt x="21741" y="5978"/>
                    <a:pt x="21849" y="6251"/>
                  </a:cubicBezTo>
                  <a:cubicBezTo>
                    <a:pt x="22027" y="6704"/>
                    <a:pt x="22146" y="7180"/>
                    <a:pt x="22218" y="7656"/>
                  </a:cubicBezTo>
                  <a:cubicBezTo>
                    <a:pt x="22277" y="8085"/>
                    <a:pt x="22313" y="8514"/>
                    <a:pt x="22349" y="8942"/>
                  </a:cubicBezTo>
                  <a:cubicBezTo>
                    <a:pt x="22372" y="9395"/>
                    <a:pt x="22325" y="9859"/>
                    <a:pt x="22230" y="10300"/>
                  </a:cubicBezTo>
                  <a:cubicBezTo>
                    <a:pt x="22206" y="10454"/>
                    <a:pt x="22170" y="10597"/>
                    <a:pt x="22146" y="10752"/>
                  </a:cubicBezTo>
                  <a:cubicBezTo>
                    <a:pt x="22087" y="11097"/>
                    <a:pt x="21980" y="11431"/>
                    <a:pt x="21837" y="11752"/>
                  </a:cubicBezTo>
                  <a:cubicBezTo>
                    <a:pt x="21753" y="11931"/>
                    <a:pt x="21682" y="12109"/>
                    <a:pt x="21622" y="12300"/>
                  </a:cubicBezTo>
                  <a:cubicBezTo>
                    <a:pt x="21539" y="12514"/>
                    <a:pt x="21432" y="12728"/>
                    <a:pt x="21301" y="12931"/>
                  </a:cubicBezTo>
                  <a:cubicBezTo>
                    <a:pt x="20729" y="13812"/>
                    <a:pt x="20003" y="14586"/>
                    <a:pt x="19146" y="15193"/>
                  </a:cubicBezTo>
                  <a:cubicBezTo>
                    <a:pt x="18812" y="15431"/>
                    <a:pt x="18455" y="15645"/>
                    <a:pt x="18074" y="15824"/>
                  </a:cubicBezTo>
                  <a:cubicBezTo>
                    <a:pt x="17253" y="16241"/>
                    <a:pt x="16419" y="16634"/>
                    <a:pt x="15562" y="16979"/>
                  </a:cubicBezTo>
                  <a:cubicBezTo>
                    <a:pt x="14729" y="17336"/>
                    <a:pt x="13859" y="17550"/>
                    <a:pt x="12955" y="17634"/>
                  </a:cubicBezTo>
                  <a:close/>
                  <a:moveTo>
                    <a:pt x="405" y="9823"/>
                  </a:moveTo>
                  <a:cubicBezTo>
                    <a:pt x="405" y="9823"/>
                    <a:pt x="405" y="9811"/>
                    <a:pt x="405" y="9811"/>
                  </a:cubicBezTo>
                  <a:cubicBezTo>
                    <a:pt x="405" y="9811"/>
                    <a:pt x="393" y="9799"/>
                    <a:pt x="393" y="9788"/>
                  </a:cubicBezTo>
                  <a:lnTo>
                    <a:pt x="405" y="9823"/>
                  </a:lnTo>
                  <a:cubicBezTo>
                    <a:pt x="417" y="9954"/>
                    <a:pt x="429" y="10085"/>
                    <a:pt x="441" y="10228"/>
                  </a:cubicBezTo>
                  <a:cubicBezTo>
                    <a:pt x="465" y="10383"/>
                    <a:pt x="501" y="10538"/>
                    <a:pt x="513" y="10704"/>
                  </a:cubicBezTo>
                  <a:cubicBezTo>
                    <a:pt x="548" y="11026"/>
                    <a:pt x="620" y="11359"/>
                    <a:pt x="727" y="11669"/>
                  </a:cubicBezTo>
                  <a:cubicBezTo>
                    <a:pt x="1120" y="12812"/>
                    <a:pt x="1763" y="13800"/>
                    <a:pt x="2513" y="14729"/>
                  </a:cubicBezTo>
                  <a:cubicBezTo>
                    <a:pt x="2549" y="14764"/>
                    <a:pt x="2584" y="14812"/>
                    <a:pt x="2620" y="14848"/>
                  </a:cubicBezTo>
                  <a:cubicBezTo>
                    <a:pt x="2906" y="15110"/>
                    <a:pt x="3191" y="15372"/>
                    <a:pt x="3477" y="15622"/>
                  </a:cubicBezTo>
                  <a:cubicBezTo>
                    <a:pt x="3751" y="15860"/>
                    <a:pt x="4061" y="16050"/>
                    <a:pt x="4394" y="16181"/>
                  </a:cubicBezTo>
                  <a:cubicBezTo>
                    <a:pt x="4775" y="16324"/>
                    <a:pt x="5168" y="16479"/>
                    <a:pt x="5549" y="16622"/>
                  </a:cubicBezTo>
                  <a:cubicBezTo>
                    <a:pt x="5775" y="16693"/>
                    <a:pt x="6001" y="16765"/>
                    <a:pt x="6228" y="16812"/>
                  </a:cubicBezTo>
                  <a:cubicBezTo>
                    <a:pt x="6609" y="16896"/>
                    <a:pt x="7001" y="16967"/>
                    <a:pt x="7382" y="17050"/>
                  </a:cubicBezTo>
                  <a:cubicBezTo>
                    <a:pt x="7573" y="17086"/>
                    <a:pt x="7752" y="17122"/>
                    <a:pt x="7942" y="17158"/>
                  </a:cubicBezTo>
                  <a:cubicBezTo>
                    <a:pt x="8406" y="17217"/>
                    <a:pt x="8871" y="17265"/>
                    <a:pt x="9323" y="17324"/>
                  </a:cubicBezTo>
                  <a:cubicBezTo>
                    <a:pt x="9918" y="17408"/>
                    <a:pt x="10514" y="17443"/>
                    <a:pt x="11097" y="17419"/>
                  </a:cubicBezTo>
                  <a:cubicBezTo>
                    <a:pt x="11752" y="17408"/>
                    <a:pt x="12407" y="17348"/>
                    <a:pt x="13062" y="17265"/>
                  </a:cubicBezTo>
                  <a:cubicBezTo>
                    <a:pt x="13788" y="17181"/>
                    <a:pt x="14502" y="17003"/>
                    <a:pt x="15193" y="16729"/>
                  </a:cubicBezTo>
                  <a:cubicBezTo>
                    <a:pt x="16169" y="16348"/>
                    <a:pt x="17122" y="15895"/>
                    <a:pt x="18050" y="15419"/>
                  </a:cubicBezTo>
                  <a:cubicBezTo>
                    <a:pt x="18777" y="15050"/>
                    <a:pt x="19432" y="14562"/>
                    <a:pt x="19991" y="13967"/>
                  </a:cubicBezTo>
                  <a:cubicBezTo>
                    <a:pt x="20967" y="12990"/>
                    <a:pt x="21646" y="11764"/>
                    <a:pt x="21956" y="10419"/>
                  </a:cubicBezTo>
                  <a:cubicBezTo>
                    <a:pt x="22122" y="9752"/>
                    <a:pt x="22158" y="9061"/>
                    <a:pt x="22075" y="8383"/>
                  </a:cubicBezTo>
                  <a:cubicBezTo>
                    <a:pt x="21991" y="7835"/>
                    <a:pt x="21860" y="7287"/>
                    <a:pt x="21682" y="6751"/>
                  </a:cubicBezTo>
                  <a:cubicBezTo>
                    <a:pt x="21658" y="6811"/>
                    <a:pt x="21634" y="6871"/>
                    <a:pt x="21610" y="6930"/>
                  </a:cubicBezTo>
                  <a:cubicBezTo>
                    <a:pt x="21551" y="7121"/>
                    <a:pt x="21456" y="7299"/>
                    <a:pt x="21325" y="7442"/>
                  </a:cubicBezTo>
                  <a:cubicBezTo>
                    <a:pt x="21158" y="7609"/>
                    <a:pt x="21098" y="7847"/>
                    <a:pt x="21170" y="8061"/>
                  </a:cubicBezTo>
                  <a:cubicBezTo>
                    <a:pt x="21206" y="8204"/>
                    <a:pt x="21218" y="8347"/>
                    <a:pt x="21194" y="8490"/>
                  </a:cubicBezTo>
                  <a:cubicBezTo>
                    <a:pt x="21182" y="8573"/>
                    <a:pt x="21182" y="8668"/>
                    <a:pt x="21170" y="8752"/>
                  </a:cubicBezTo>
                  <a:cubicBezTo>
                    <a:pt x="21122" y="9299"/>
                    <a:pt x="20777" y="9764"/>
                    <a:pt x="20277" y="9978"/>
                  </a:cubicBezTo>
                  <a:cubicBezTo>
                    <a:pt x="20027" y="10097"/>
                    <a:pt x="19777" y="10228"/>
                    <a:pt x="19527" y="10371"/>
                  </a:cubicBezTo>
                  <a:cubicBezTo>
                    <a:pt x="19229" y="10538"/>
                    <a:pt x="19003" y="10811"/>
                    <a:pt x="18896" y="11145"/>
                  </a:cubicBezTo>
                  <a:cubicBezTo>
                    <a:pt x="18848" y="11252"/>
                    <a:pt x="18812" y="11359"/>
                    <a:pt x="18789" y="11478"/>
                  </a:cubicBezTo>
                  <a:cubicBezTo>
                    <a:pt x="18753" y="11562"/>
                    <a:pt x="18717" y="11657"/>
                    <a:pt x="18705" y="11764"/>
                  </a:cubicBezTo>
                  <a:cubicBezTo>
                    <a:pt x="18646" y="12038"/>
                    <a:pt x="18479" y="12276"/>
                    <a:pt x="18229" y="12407"/>
                  </a:cubicBezTo>
                  <a:cubicBezTo>
                    <a:pt x="18098" y="12490"/>
                    <a:pt x="17967" y="12562"/>
                    <a:pt x="17824" y="12633"/>
                  </a:cubicBezTo>
                  <a:cubicBezTo>
                    <a:pt x="17634" y="12740"/>
                    <a:pt x="17419" y="12776"/>
                    <a:pt x="17205" y="12728"/>
                  </a:cubicBezTo>
                  <a:cubicBezTo>
                    <a:pt x="17015" y="12693"/>
                    <a:pt x="16836" y="12645"/>
                    <a:pt x="16657" y="12597"/>
                  </a:cubicBezTo>
                  <a:cubicBezTo>
                    <a:pt x="16479" y="12538"/>
                    <a:pt x="16336" y="12478"/>
                    <a:pt x="16169" y="12443"/>
                  </a:cubicBezTo>
                  <a:cubicBezTo>
                    <a:pt x="16074" y="12419"/>
                    <a:pt x="15967" y="12407"/>
                    <a:pt x="15872" y="12407"/>
                  </a:cubicBezTo>
                  <a:cubicBezTo>
                    <a:pt x="15610" y="12395"/>
                    <a:pt x="15372" y="12538"/>
                    <a:pt x="15264" y="12776"/>
                  </a:cubicBezTo>
                  <a:cubicBezTo>
                    <a:pt x="15217" y="12871"/>
                    <a:pt x="15157" y="12967"/>
                    <a:pt x="15110" y="13062"/>
                  </a:cubicBezTo>
                  <a:cubicBezTo>
                    <a:pt x="15026" y="13276"/>
                    <a:pt x="14871" y="13455"/>
                    <a:pt x="14669" y="13586"/>
                  </a:cubicBezTo>
                  <a:cubicBezTo>
                    <a:pt x="14300" y="13812"/>
                    <a:pt x="13859" y="13919"/>
                    <a:pt x="13431" y="13859"/>
                  </a:cubicBezTo>
                  <a:cubicBezTo>
                    <a:pt x="13121" y="13824"/>
                    <a:pt x="12836" y="13693"/>
                    <a:pt x="12609" y="13478"/>
                  </a:cubicBezTo>
                  <a:cubicBezTo>
                    <a:pt x="12526" y="13395"/>
                    <a:pt x="12419" y="13312"/>
                    <a:pt x="12312" y="13252"/>
                  </a:cubicBezTo>
                  <a:cubicBezTo>
                    <a:pt x="12252" y="13205"/>
                    <a:pt x="12169" y="13181"/>
                    <a:pt x="12097" y="13157"/>
                  </a:cubicBezTo>
                  <a:cubicBezTo>
                    <a:pt x="11716" y="13097"/>
                    <a:pt x="11335" y="13145"/>
                    <a:pt x="10990" y="13276"/>
                  </a:cubicBezTo>
                  <a:cubicBezTo>
                    <a:pt x="10895" y="13324"/>
                    <a:pt x="10800" y="13348"/>
                    <a:pt x="10704" y="13395"/>
                  </a:cubicBezTo>
                  <a:cubicBezTo>
                    <a:pt x="10204" y="13609"/>
                    <a:pt x="9633" y="13645"/>
                    <a:pt x="9097" y="13490"/>
                  </a:cubicBezTo>
                  <a:cubicBezTo>
                    <a:pt x="8537" y="13359"/>
                    <a:pt x="8013" y="13109"/>
                    <a:pt x="7561" y="12752"/>
                  </a:cubicBezTo>
                  <a:cubicBezTo>
                    <a:pt x="7466" y="12681"/>
                    <a:pt x="7382" y="12597"/>
                    <a:pt x="7287" y="12538"/>
                  </a:cubicBezTo>
                  <a:cubicBezTo>
                    <a:pt x="7180" y="12478"/>
                    <a:pt x="7049" y="12371"/>
                    <a:pt x="6918" y="12300"/>
                  </a:cubicBezTo>
                  <a:cubicBezTo>
                    <a:pt x="6870" y="12276"/>
                    <a:pt x="6823" y="12252"/>
                    <a:pt x="6775" y="12252"/>
                  </a:cubicBezTo>
                  <a:cubicBezTo>
                    <a:pt x="6656" y="12240"/>
                    <a:pt x="6537" y="12240"/>
                    <a:pt x="6418" y="12240"/>
                  </a:cubicBezTo>
                  <a:cubicBezTo>
                    <a:pt x="6228" y="12252"/>
                    <a:pt x="6049" y="12312"/>
                    <a:pt x="5894" y="12407"/>
                  </a:cubicBezTo>
                  <a:cubicBezTo>
                    <a:pt x="5632" y="12574"/>
                    <a:pt x="5323" y="12657"/>
                    <a:pt x="5025" y="12633"/>
                  </a:cubicBezTo>
                  <a:cubicBezTo>
                    <a:pt x="4573" y="12597"/>
                    <a:pt x="4144" y="12419"/>
                    <a:pt x="3799" y="12121"/>
                  </a:cubicBezTo>
                  <a:cubicBezTo>
                    <a:pt x="3596" y="11931"/>
                    <a:pt x="3406" y="11728"/>
                    <a:pt x="3251" y="11502"/>
                  </a:cubicBezTo>
                  <a:cubicBezTo>
                    <a:pt x="3168" y="11395"/>
                    <a:pt x="3084" y="11288"/>
                    <a:pt x="3001" y="11181"/>
                  </a:cubicBezTo>
                  <a:cubicBezTo>
                    <a:pt x="2882" y="11002"/>
                    <a:pt x="2679" y="10907"/>
                    <a:pt x="2465" y="10931"/>
                  </a:cubicBezTo>
                  <a:cubicBezTo>
                    <a:pt x="2370" y="10931"/>
                    <a:pt x="2287" y="10942"/>
                    <a:pt x="2191" y="10942"/>
                  </a:cubicBezTo>
                  <a:cubicBezTo>
                    <a:pt x="1441" y="10931"/>
                    <a:pt x="834" y="10657"/>
                    <a:pt x="489" y="9942"/>
                  </a:cubicBezTo>
                  <a:cubicBezTo>
                    <a:pt x="477" y="9895"/>
                    <a:pt x="477" y="9835"/>
                    <a:pt x="405" y="9823"/>
                  </a:cubicBezTo>
                  <a:close/>
                  <a:moveTo>
                    <a:pt x="11526" y="322"/>
                  </a:moveTo>
                  <a:cubicBezTo>
                    <a:pt x="10728" y="322"/>
                    <a:pt x="9918" y="370"/>
                    <a:pt x="9133" y="489"/>
                  </a:cubicBezTo>
                  <a:cubicBezTo>
                    <a:pt x="8668" y="536"/>
                    <a:pt x="8204" y="655"/>
                    <a:pt x="7775" y="822"/>
                  </a:cubicBezTo>
                  <a:cubicBezTo>
                    <a:pt x="7204" y="1072"/>
                    <a:pt x="6620" y="1322"/>
                    <a:pt x="6061" y="1608"/>
                  </a:cubicBezTo>
                  <a:cubicBezTo>
                    <a:pt x="5668" y="1798"/>
                    <a:pt x="5287" y="2013"/>
                    <a:pt x="4882" y="2203"/>
                  </a:cubicBezTo>
                  <a:cubicBezTo>
                    <a:pt x="4287" y="2513"/>
                    <a:pt x="3739" y="2906"/>
                    <a:pt x="3251" y="3370"/>
                  </a:cubicBezTo>
                  <a:cubicBezTo>
                    <a:pt x="2977" y="3608"/>
                    <a:pt x="2739" y="3870"/>
                    <a:pt x="2453" y="4096"/>
                  </a:cubicBezTo>
                  <a:cubicBezTo>
                    <a:pt x="1882" y="4537"/>
                    <a:pt x="1417" y="5097"/>
                    <a:pt x="1084" y="5728"/>
                  </a:cubicBezTo>
                  <a:cubicBezTo>
                    <a:pt x="739" y="6382"/>
                    <a:pt x="513" y="7085"/>
                    <a:pt x="393" y="7811"/>
                  </a:cubicBezTo>
                  <a:cubicBezTo>
                    <a:pt x="274" y="8597"/>
                    <a:pt x="453" y="9287"/>
                    <a:pt x="822" y="9966"/>
                  </a:cubicBezTo>
                  <a:cubicBezTo>
                    <a:pt x="929" y="10145"/>
                    <a:pt x="1084" y="10288"/>
                    <a:pt x="1263" y="10395"/>
                  </a:cubicBezTo>
                  <a:cubicBezTo>
                    <a:pt x="1584" y="10597"/>
                    <a:pt x="1965" y="10681"/>
                    <a:pt x="2346" y="10645"/>
                  </a:cubicBezTo>
                  <a:cubicBezTo>
                    <a:pt x="2429" y="10633"/>
                    <a:pt x="2525" y="10633"/>
                    <a:pt x="2608" y="10645"/>
                  </a:cubicBezTo>
                  <a:cubicBezTo>
                    <a:pt x="2846" y="10657"/>
                    <a:pt x="3049" y="10764"/>
                    <a:pt x="3191" y="10942"/>
                  </a:cubicBezTo>
                  <a:cubicBezTo>
                    <a:pt x="3287" y="11050"/>
                    <a:pt x="3370" y="11157"/>
                    <a:pt x="3453" y="11264"/>
                  </a:cubicBezTo>
                  <a:cubicBezTo>
                    <a:pt x="3537" y="11371"/>
                    <a:pt x="3620" y="11490"/>
                    <a:pt x="3715" y="11597"/>
                  </a:cubicBezTo>
                  <a:cubicBezTo>
                    <a:pt x="3822" y="11728"/>
                    <a:pt x="3942" y="11847"/>
                    <a:pt x="4084" y="11954"/>
                  </a:cubicBezTo>
                  <a:cubicBezTo>
                    <a:pt x="4584" y="12312"/>
                    <a:pt x="5120" y="12478"/>
                    <a:pt x="5716" y="12193"/>
                  </a:cubicBezTo>
                  <a:cubicBezTo>
                    <a:pt x="5858" y="12133"/>
                    <a:pt x="6001" y="12085"/>
                    <a:pt x="6144" y="12050"/>
                  </a:cubicBezTo>
                  <a:cubicBezTo>
                    <a:pt x="6299" y="12002"/>
                    <a:pt x="6466" y="11978"/>
                    <a:pt x="6620" y="11966"/>
                  </a:cubicBezTo>
                  <a:cubicBezTo>
                    <a:pt x="6847" y="11954"/>
                    <a:pt x="7073" y="12038"/>
                    <a:pt x="7251" y="12169"/>
                  </a:cubicBezTo>
                  <a:cubicBezTo>
                    <a:pt x="7430" y="12288"/>
                    <a:pt x="7585" y="12419"/>
                    <a:pt x="7752" y="12538"/>
                  </a:cubicBezTo>
                  <a:cubicBezTo>
                    <a:pt x="7883" y="12633"/>
                    <a:pt x="8025" y="12716"/>
                    <a:pt x="8168" y="12800"/>
                  </a:cubicBezTo>
                  <a:cubicBezTo>
                    <a:pt x="8514" y="12967"/>
                    <a:pt x="8871" y="13097"/>
                    <a:pt x="9252" y="13181"/>
                  </a:cubicBezTo>
                  <a:cubicBezTo>
                    <a:pt x="9704" y="13300"/>
                    <a:pt x="10192" y="13264"/>
                    <a:pt x="10621" y="13086"/>
                  </a:cubicBezTo>
                  <a:cubicBezTo>
                    <a:pt x="10752" y="13026"/>
                    <a:pt x="10895" y="12978"/>
                    <a:pt x="11026" y="12943"/>
                  </a:cubicBezTo>
                  <a:cubicBezTo>
                    <a:pt x="11288" y="12836"/>
                    <a:pt x="11562" y="12800"/>
                    <a:pt x="11835" y="12824"/>
                  </a:cubicBezTo>
                  <a:cubicBezTo>
                    <a:pt x="12157" y="12859"/>
                    <a:pt x="12466" y="12990"/>
                    <a:pt x="12716" y="13181"/>
                  </a:cubicBezTo>
                  <a:cubicBezTo>
                    <a:pt x="12824" y="13264"/>
                    <a:pt x="12931" y="13359"/>
                    <a:pt x="13038" y="13443"/>
                  </a:cubicBezTo>
                  <a:cubicBezTo>
                    <a:pt x="13157" y="13526"/>
                    <a:pt x="13300" y="13598"/>
                    <a:pt x="13443" y="13633"/>
                  </a:cubicBezTo>
                  <a:cubicBezTo>
                    <a:pt x="13693" y="13669"/>
                    <a:pt x="13955" y="13657"/>
                    <a:pt x="14193" y="13562"/>
                  </a:cubicBezTo>
                  <a:cubicBezTo>
                    <a:pt x="14467" y="13502"/>
                    <a:pt x="14693" y="13312"/>
                    <a:pt x="14800" y="13050"/>
                  </a:cubicBezTo>
                  <a:cubicBezTo>
                    <a:pt x="14871" y="12895"/>
                    <a:pt x="14955" y="12740"/>
                    <a:pt x="15038" y="12597"/>
                  </a:cubicBezTo>
                  <a:cubicBezTo>
                    <a:pt x="15252" y="12228"/>
                    <a:pt x="15681" y="12038"/>
                    <a:pt x="16098" y="12133"/>
                  </a:cubicBezTo>
                  <a:cubicBezTo>
                    <a:pt x="16300" y="12169"/>
                    <a:pt x="16503" y="12240"/>
                    <a:pt x="16693" y="12300"/>
                  </a:cubicBezTo>
                  <a:cubicBezTo>
                    <a:pt x="16860" y="12347"/>
                    <a:pt x="17027" y="12407"/>
                    <a:pt x="17181" y="12455"/>
                  </a:cubicBezTo>
                  <a:cubicBezTo>
                    <a:pt x="17348" y="12502"/>
                    <a:pt x="17527" y="12478"/>
                    <a:pt x="17681" y="12407"/>
                  </a:cubicBezTo>
                  <a:cubicBezTo>
                    <a:pt x="17896" y="12312"/>
                    <a:pt x="18086" y="12193"/>
                    <a:pt x="18253" y="12038"/>
                  </a:cubicBezTo>
                  <a:cubicBezTo>
                    <a:pt x="18372" y="11943"/>
                    <a:pt x="18443" y="11812"/>
                    <a:pt x="18479" y="11657"/>
                  </a:cubicBezTo>
                  <a:cubicBezTo>
                    <a:pt x="18539" y="11431"/>
                    <a:pt x="18610" y="11216"/>
                    <a:pt x="18693" y="10990"/>
                  </a:cubicBezTo>
                  <a:cubicBezTo>
                    <a:pt x="18860" y="10538"/>
                    <a:pt x="19205" y="10157"/>
                    <a:pt x="19646" y="9954"/>
                  </a:cubicBezTo>
                  <a:cubicBezTo>
                    <a:pt x="19824" y="9871"/>
                    <a:pt x="19991" y="9799"/>
                    <a:pt x="20170" y="9716"/>
                  </a:cubicBezTo>
                  <a:cubicBezTo>
                    <a:pt x="20515" y="9573"/>
                    <a:pt x="20765" y="9264"/>
                    <a:pt x="20837" y="8895"/>
                  </a:cubicBezTo>
                  <a:cubicBezTo>
                    <a:pt x="20908" y="8609"/>
                    <a:pt x="20920" y="8299"/>
                    <a:pt x="20872" y="8014"/>
                  </a:cubicBezTo>
                  <a:cubicBezTo>
                    <a:pt x="20813" y="7787"/>
                    <a:pt x="20884" y="7549"/>
                    <a:pt x="21063" y="7394"/>
                  </a:cubicBezTo>
                  <a:cubicBezTo>
                    <a:pt x="21194" y="7275"/>
                    <a:pt x="21289" y="7121"/>
                    <a:pt x="21325" y="6942"/>
                  </a:cubicBezTo>
                  <a:cubicBezTo>
                    <a:pt x="21348" y="6847"/>
                    <a:pt x="21372" y="6763"/>
                    <a:pt x="21408" y="6680"/>
                  </a:cubicBezTo>
                  <a:cubicBezTo>
                    <a:pt x="21444" y="6549"/>
                    <a:pt x="21456" y="6418"/>
                    <a:pt x="21432" y="6287"/>
                  </a:cubicBezTo>
                  <a:cubicBezTo>
                    <a:pt x="21420" y="6109"/>
                    <a:pt x="21372" y="5942"/>
                    <a:pt x="21301" y="5787"/>
                  </a:cubicBezTo>
                  <a:cubicBezTo>
                    <a:pt x="21194" y="5561"/>
                    <a:pt x="21087" y="5335"/>
                    <a:pt x="20967" y="5120"/>
                  </a:cubicBezTo>
                  <a:cubicBezTo>
                    <a:pt x="20825" y="4882"/>
                    <a:pt x="20646" y="4656"/>
                    <a:pt x="20503" y="4418"/>
                  </a:cubicBezTo>
                  <a:cubicBezTo>
                    <a:pt x="20265" y="4025"/>
                    <a:pt x="19967" y="3656"/>
                    <a:pt x="19610" y="3346"/>
                  </a:cubicBezTo>
                  <a:cubicBezTo>
                    <a:pt x="18812" y="2596"/>
                    <a:pt x="17908" y="1965"/>
                    <a:pt x="16931" y="1465"/>
                  </a:cubicBezTo>
                  <a:cubicBezTo>
                    <a:pt x="16693" y="1346"/>
                    <a:pt x="16443" y="1251"/>
                    <a:pt x="16193" y="1156"/>
                  </a:cubicBezTo>
                  <a:cubicBezTo>
                    <a:pt x="15550" y="941"/>
                    <a:pt x="14907" y="751"/>
                    <a:pt x="14252" y="620"/>
                  </a:cubicBezTo>
                  <a:cubicBezTo>
                    <a:pt x="13324" y="429"/>
                    <a:pt x="12395" y="274"/>
                    <a:pt x="11526" y="32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92" name="Google Shape;6792;p51"/>
          <p:cNvGrpSpPr/>
          <p:nvPr/>
        </p:nvGrpSpPr>
        <p:grpSpPr>
          <a:xfrm>
            <a:off x="7573119" y="-56965"/>
            <a:ext cx="1068417" cy="941382"/>
            <a:chOff x="-2533396" y="4612927"/>
            <a:chExt cx="602163" cy="530565"/>
          </a:xfrm>
        </p:grpSpPr>
        <p:sp>
          <p:nvSpPr>
            <p:cNvPr id="6793" name="Google Shape;6793;p51"/>
            <p:cNvSpPr/>
            <p:nvPr/>
          </p:nvSpPr>
          <p:spPr>
            <a:xfrm>
              <a:off x="-2099085" y="5013212"/>
              <a:ext cx="80621" cy="70243"/>
            </a:xfrm>
            <a:custGeom>
              <a:avLst/>
              <a:gdLst/>
              <a:ahLst/>
              <a:cxnLst/>
              <a:rect l="l" t="t" r="r" b="b"/>
              <a:pathLst>
                <a:path w="2680" h="2335" extrusionOk="0">
                  <a:moveTo>
                    <a:pt x="1298" y="1"/>
                  </a:moveTo>
                  <a:cubicBezTo>
                    <a:pt x="1238" y="96"/>
                    <a:pt x="1179" y="203"/>
                    <a:pt x="1131" y="298"/>
                  </a:cubicBezTo>
                  <a:cubicBezTo>
                    <a:pt x="1072" y="429"/>
                    <a:pt x="1000" y="560"/>
                    <a:pt x="905" y="679"/>
                  </a:cubicBezTo>
                  <a:cubicBezTo>
                    <a:pt x="905" y="691"/>
                    <a:pt x="893" y="691"/>
                    <a:pt x="881" y="691"/>
                  </a:cubicBezTo>
                  <a:cubicBezTo>
                    <a:pt x="905" y="739"/>
                    <a:pt x="869" y="798"/>
                    <a:pt x="822" y="798"/>
                  </a:cubicBezTo>
                  <a:cubicBezTo>
                    <a:pt x="536" y="798"/>
                    <a:pt x="262" y="846"/>
                    <a:pt x="0" y="929"/>
                  </a:cubicBezTo>
                  <a:cubicBezTo>
                    <a:pt x="274" y="1013"/>
                    <a:pt x="548" y="1120"/>
                    <a:pt x="798" y="1251"/>
                  </a:cubicBezTo>
                  <a:cubicBezTo>
                    <a:pt x="869" y="1298"/>
                    <a:pt x="857" y="1405"/>
                    <a:pt x="774" y="1429"/>
                  </a:cubicBezTo>
                  <a:cubicBezTo>
                    <a:pt x="679" y="1715"/>
                    <a:pt x="643" y="2025"/>
                    <a:pt x="643" y="2334"/>
                  </a:cubicBezTo>
                  <a:cubicBezTo>
                    <a:pt x="905" y="2156"/>
                    <a:pt x="1131" y="1941"/>
                    <a:pt x="1310" y="1703"/>
                  </a:cubicBezTo>
                  <a:cubicBezTo>
                    <a:pt x="1335" y="1668"/>
                    <a:pt x="1370" y="1652"/>
                    <a:pt x="1404" y="1652"/>
                  </a:cubicBezTo>
                  <a:cubicBezTo>
                    <a:pt x="1452" y="1652"/>
                    <a:pt x="1498" y="1683"/>
                    <a:pt x="1512" y="1739"/>
                  </a:cubicBezTo>
                  <a:cubicBezTo>
                    <a:pt x="1727" y="1870"/>
                    <a:pt x="1941" y="2001"/>
                    <a:pt x="2179" y="2108"/>
                  </a:cubicBezTo>
                  <a:cubicBezTo>
                    <a:pt x="2131" y="1882"/>
                    <a:pt x="2060" y="1644"/>
                    <a:pt x="1989" y="1429"/>
                  </a:cubicBezTo>
                  <a:cubicBezTo>
                    <a:pt x="1958" y="1338"/>
                    <a:pt x="2032" y="1281"/>
                    <a:pt x="2098" y="1281"/>
                  </a:cubicBezTo>
                  <a:cubicBezTo>
                    <a:pt x="2110" y="1281"/>
                    <a:pt x="2121" y="1283"/>
                    <a:pt x="2131" y="1286"/>
                  </a:cubicBezTo>
                  <a:cubicBezTo>
                    <a:pt x="2239" y="1203"/>
                    <a:pt x="2370" y="1144"/>
                    <a:pt x="2477" y="1060"/>
                  </a:cubicBezTo>
                  <a:cubicBezTo>
                    <a:pt x="2548" y="1001"/>
                    <a:pt x="2620" y="929"/>
                    <a:pt x="2679" y="846"/>
                  </a:cubicBezTo>
                  <a:lnTo>
                    <a:pt x="2024" y="834"/>
                  </a:lnTo>
                  <a:cubicBezTo>
                    <a:pt x="1965" y="834"/>
                    <a:pt x="1917" y="786"/>
                    <a:pt x="1917" y="727"/>
                  </a:cubicBezTo>
                  <a:cubicBezTo>
                    <a:pt x="1905" y="730"/>
                    <a:pt x="1894" y="731"/>
                    <a:pt x="1883" y="731"/>
                  </a:cubicBezTo>
                  <a:cubicBezTo>
                    <a:pt x="1852" y="731"/>
                    <a:pt x="1825" y="718"/>
                    <a:pt x="1798" y="691"/>
                  </a:cubicBezTo>
                  <a:lnTo>
                    <a:pt x="1298"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4" name="Google Shape;6794;p51"/>
            <p:cNvSpPr/>
            <p:nvPr/>
          </p:nvSpPr>
          <p:spPr>
            <a:xfrm>
              <a:off x="-2483788" y="4996365"/>
              <a:ext cx="87450" cy="74996"/>
            </a:xfrm>
            <a:custGeom>
              <a:avLst/>
              <a:gdLst/>
              <a:ahLst/>
              <a:cxnLst/>
              <a:rect l="l" t="t" r="r" b="b"/>
              <a:pathLst>
                <a:path w="2907" h="2493" extrusionOk="0">
                  <a:moveTo>
                    <a:pt x="1561" y="1"/>
                  </a:moveTo>
                  <a:cubicBezTo>
                    <a:pt x="1382" y="263"/>
                    <a:pt x="1203" y="513"/>
                    <a:pt x="1013" y="751"/>
                  </a:cubicBezTo>
                  <a:cubicBezTo>
                    <a:pt x="1025" y="775"/>
                    <a:pt x="1013" y="811"/>
                    <a:pt x="977" y="822"/>
                  </a:cubicBezTo>
                  <a:cubicBezTo>
                    <a:pt x="736" y="876"/>
                    <a:pt x="495" y="903"/>
                    <a:pt x="249" y="903"/>
                  </a:cubicBezTo>
                  <a:cubicBezTo>
                    <a:pt x="167" y="903"/>
                    <a:pt x="84" y="900"/>
                    <a:pt x="1" y="894"/>
                  </a:cubicBezTo>
                  <a:lnTo>
                    <a:pt x="1" y="894"/>
                  </a:lnTo>
                  <a:cubicBezTo>
                    <a:pt x="203" y="1049"/>
                    <a:pt x="418" y="1180"/>
                    <a:pt x="644" y="1287"/>
                  </a:cubicBezTo>
                  <a:cubicBezTo>
                    <a:pt x="715" y="1334"/>
                    <a:pt x="691" y="1453"/>
                    <a:pt x="608" y="1465"/>
                  </a:cubicBezTo>
                  <a:cubicBezTo>
                    <a:pt x="549" y="1799"/>
                    <a:pt x="465" y="2132"/>
                    <a:pt x="382" y="2454"/>
                  </a:cubicBezTo>
                  <a:cubicBezTo>
                    <a:pt x="703" y="2287"/>
                    <a:pt x="1001" y="2073"/>
                    <a:pt x="1239" y="1799"/>
                  </a:cubicBezTo>
                  <a:cubicBezTo>
                    <a:pt x="1259" y="1774"/>
                    <a:pt x="1287" y="1764"/>
                    <a:pt x="1314" y="1764"/>
                  </a:cubicBezTo>
                  <a:cubicBezTo>
                    <a:pt x="1366" y="1764"/>
                    <a:pt x="1418" y="1803"/>
                    <a:pt x="1418" y="1858"/>
                  </a:cubicBezTo>
                  <a:cubicBezTo>
                    <a:pt x="1537" y="1954"/>
                    <a:pt x="1656" y="2049"/>
                    <a:pt x="1775" y="2144"/>
                  </a:cubicBezTo>
                  <a:cubicBezTo>
                    <a:pt x="1844" y="2201"/>
                    <a:pt x="2122" y="2491"/>
                    <a:pt x="2228" y="2491"/>
                  </a:cubicBezTo>
                  <a:cubicBezTo>
                    <a:pt x="2232" y="2491"/>
                    <a:pt x="2236" y="2490"/>
                    <a:pt x="2239" y="2489"/>
                  </a:cubicBezTo>
                  <a:cubicBezTo>
                    <a:pt x="2249" y="2491"/>
                    <a:pt x="2258" y="2492"/>
                    <a:pt x="2265" y="2492"/>
                  </a:cubicBezTo>
                  <a:cubicBezTo>
                    <a:pt x="2301" y="2492"/>
                    <a:pt x="2305" y="2467"/>
                    <a:pt x="2275" y="2418"/>
                  </a:cubicBezTo>
                  <a:lnTo>
                    <a:pt x="2263" y="2239"/>
                  </a:lnTo>
                  <a:lnTo>
                    <a:pt x="2227" y="1977"/>
                  </a:lnTo>
                  <a:cubicBezTo>
                    <a:pt x="2204" y="1823"/>
                    <a:pt x="2192" y="1680"/>
                    <a:pt x="2192" y="1525"/>
                  </a:cubicBezTo>
                  <a:cubicBezTo>
                    <a:pt x="2156" y="1501"/>
                    <a:pt x="2168" y="1442"/>
                    <a:pt x="2204" y="1418"/>
                  </a:cubicBezTo>
                  <a:cubicBezTo>
                    <a:pt x="2215" y="1382"/>
                    <a:pt x="2251" y="1358"/>
                    <a:pt x="2287" y="1358"/>
                  </a:cubicBezTo>
                  <a:cubicBezTo>
                    <a:pt x="2501" y="1215"/>
                    <a:pt x="2704" y="1049"/>
                    <a:pt x="2906" y="882"/>
                  </a:cubicBezTo>
                  <a:cubicBezTo>
                    <a:pt x="2573" y="882"/>
                    <a:pt x="2251" y="894"/>
                    <a:pt x="1930" y="894"/>
                  </a:cubicBezTo>
                  <a:cubicBezTo>
                    <a:pt x="1882" y="894"/>
                    <a:pt x="1846" y="870"/>
                    <a:pt x="1834" y="822"/>
                  </a:cubicBezTo>
                  <a:cubicBezTo>
                    <a:pt x="1823" y="811"/>
                    <a:pt x="1811" y="799"/>
                    <a:pt x="1811" y="775"/>
                  </a:cubicBezTo>
                  <a:cubicBezTo>
                    <a:pt x="1811" y="501"/>
                    <a:pt x="1715" y="227"/>
                    <a:pt x="156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5" name="Google Shape;6795;p51"/>
            <p:cNvSpPr/>
            <p:nvPr/>
          </p:nvSpPr>
          <p:spPr>
            <a:xfrm>
              <a:off x="-2523889" y="4620177"/>
              <a:ext cx="579419" cy="370225"/>
            </a:xfrm>
            <a:custGeom>
              <a:avLst/>
              <a:gdLst/>
              <a:ahLst/>
              <a:cxnLst/>
              <a:rect l="l" t="t" r="r" b="b"/>
              <a:pathLst>
                <a:path w="19261" h="12307" extrusionOk="0">
                  <a:moveTo>
                    <a:pt x="4731" y="5656"/>
                  </a:moveTo>
                  <a:cubicBezTo>
                    <a:pt x="4777" y="5656"/>
                    <a:pt x="4824" y="5661"/>
                    <a:pt x="4870" y="5672"/>
                  </a:cubicBezTo>
                  <a:cubicBezTo>
                    <a:pt x="5534" y="5838"/>
                    <a:pt x="5344" y="6857"/>
                    <a:pt x="4722" y="6857"/>
                  </a:cubicBezTo>
                  <a:cubicBezTo>
                    <a:pt x="4674" y="6857"/>
                    <a:pt x="4625" y="6851"/>
                    <a:pt x="4572" y="6839"/>
                  </a:cubicBezTo>
                  <a:cubicBezTo>
                    <a:pt x="4227" y="6767"/>
                    <a:pt x="4025" y="6434"/>
                    <a:pt x="4120" y="6100"/>
                  </a:cubicBezTo>
                  <a:cubicBezTo>
                    <a:pt x="4180" y="5946"/>
                    <a:pt x="4287" y="5827"/>
                    <a:pt x="4430" y="5743"/>
                  </a:cubicBezTo>
                  <a:cubicBezTo>
                    <a:pt x="4521" y="5685"/>
                    <a:pt x="4625" y="5656"/>
                    <a:pt x="4731" y="5656"/>
                  </a:cubicBezTo>
                  <a:close/>
                  <a:moveTo>
                    <a:pt x="14883" y="5746"/>
                  </a:moveTo>
                  <a:cubicBezTo>
                    <a:pt x="14916" y="5746"/>
                    <a:pt x="14949" y="5749"/>
                    <a:pt x="14978" y="5755"/>
                  </a:cubicBezTo>
                  <a:cubicBezTo>
                    <a:pt x="15240" y="5827"/>
                    <a:pt x="15419" y="6065"/>
                    <a:pt x="15407" y="6338"/>
                  </a:cubicBezTo>
                  <a:cubicBezTo>
                    <a:pt x="15407" y="6717"/>
                    <a:pt x="15092" y="6945"/>
                    <a:pt x="14766" y="6945"/>
                  </a:cubicBezTo>
                  <a:cubicBezTo>
                    <a:pt x="14589" y="6945"/>
                    <a:pt x="14410" y="6878"/>
                    <a:pt x="14276" y="6731"/>
                  </a:cubicBezTo>
                  <a:cubicBezTo>
                    <a:pt x="13943" y="6341"/>
                    <a:pt x="14241" y="5752"/>
                    <a:pt x="14731" y="5752"/>
                  </a:cubicBezTo>
                  <a:cubicBezTo>
                    <a:pt x="14750" y="5752"/>
                    <a:pt x="14769" y="5753"/>
                    <a:pt x="14788" y="5755"/>
                  </a:cubicBezTo>
                  <a:cubicBezTo>
                    <a:pt x="14818" y="5749"/>
                    <a:pt x="14850" y="5746"/>
                    <a:pt x="14883" y="5746"/>
                  </a:cubicBezTo>
                  <a:close/>
                  <a:moveTo>
                    <a:pt x="9320" y="6751"/>
                  </a:moveTo>
                  <a:cubicBezTo>
                    <a:pt x="9457" y="6751"/>
                    <a:pt x="9594" y="6808"/>
                    <a:pt x="9692" y="6922"/>
                  </a:cubicBezTo>
                  <a:cubicBezTo>
                    <a:pt x="9731" y="6980"/>
                    <a:pt x="9675" y="7054"/>
                    <a:pt x="9615" y="7054"/>
                  </a:cubicBezTo>
                  <a:cubicBezTo>
                    <a:pt x="9601" y="7054"/>
                    <a:pt x="9586" y="7050"/>
                    <a:pt x="9573" y="7041"/>
                  </a:cubicBezTo>
                  <a:cubicBezTo>
                    <a:pt x="9512" y="6980"/>
                    <a:pt x="9435" y="6950"/>
                    <a:pt x="9357" y="6950"/>
                  </a:cubicBezTo>
                  <a:cubicBezTo>
                    <a:pt x="9283" y="6950"/>
                    <a:pt x="9208" y="6977"/>
                    <a:pt x="9144" y="7029"/>
                  </a:cubicBezTo>
                  <a:cubicBezTo>
                    <a:pt x="9025" y="7172"/>
                    <a:pt x="9097" y="7398"/>
                    <a:pt x="9287" y="7446"/>
                  </a:cubicBezTo>
                  <a:cubicBezTo>
                    <a:pt x="9323" y="7446"/>
                    <a:pt x="9359" y="7446"/>
                    <a:pt x="9394" y="7458"/>
                  </a:cubicBezTo>
                  <a:cubicBezTo>
                    <a:pt x="9514" y="7505"/>
                    <a:pt x="9490" y="7684"/>
                    <a:pt x="9359" y="7684"/>
                  </a:cubicBezTo>
                  <a:cubicBezTo>
                    <a:pt x="9335" y="7684"/>
                    <a:pt x="9299" y="7684"/>
                    <a:pt x="9263" y="7672"/>
                  </a:cubicBezTo>
                  <a:cubicBezTo>
                    <a:pt x="9255" y="7671"/>
                    <a:pt x="9246" y="7671"/>
                    <a:pt x="9238" y="7671"/>
                  </a:cubicBezTo>
                  <a:cubicBezTo>
                    <a:pt x="9007" y="7671"/>
                    <a:pt x="8925" y="7976"/>
                    <a:pt x="9097" y="8148"/>
                  </a:cubicBezTo>
                  <a:cubicBezTo>
                    <a:pt x="9171" y="8227"/>
                    <a:pt x="9254" y="8258"/>
                    <a:pt x="9338" y="8258"/>
                  </a:cubicBezTo>
                  <a:cubicBezTo>
                    <a:pt x="9482" y="8258"/>
                    <a:pt x="9631" y="8167"/>
                    <a:pt x="9752" y="8077"/>
                  </a:cubicBezTo>
                  <a:cubicBezTo>
                    <a:pt x="9772" y="8056"/>
                    <a:pt x="9799" y="8047"/>
                    <a:pt x="9825" y="8047"/>
                  </a:cubicBezTo>
                  <a:cubicBezTo>
                    <a:pt x="9903" y="8047"/>
                    <a:pt x="9981" y="8127"/>
                    <a:pt x="9918" y="8208"/>
                  </a:cubicBezTo>
                  <a:cubicBezTo>
                    <a:pt x="9783" y="8396"/>
                    <a:pt x="9561" y="8500"/>
                    <a:pt x="9346" y="8500"/>
                  </a:cubicBezTo>
                  <a:cubicBezTo>
                    <a:pt x="9124" y="8500"/>
                    <a:pt x="8908" y="8390"/>
                    <a:pt x="8799" y="8148"/>
                  </a:cubicBezTo>
                  <a:cubicBezTo>
                    <a:pt x="8692" y="7922"/>
                    <a:pt x="8775" y="7648"/>
                    <a:pt x="9002" y="7517"/>
                  </a:cubicBezTo>
                  <a:cubicBezTo>
                    <a:pt x="8859" y="7374"/>
                    <a:pt x="8823" y="7172"/>
                    <a:pt x="8906" y="6993"/>
                  </a:cubicBezTo>
                  <a:cubicBezTo>
                    <a:pt x="8997" y="6832"/>
                    <a:pt x="9158" y="6751"/>
                    <a:pt x="9320" y="6751"/>
                  </a:cubicBezTo>
                  <a:close/>
                  <a:moveTo>
                    <a:pt x="15241" y="7552"/>
                  </a:moveTo>
                  <a:cubicBezTo>
                    <a:pt x="15545" y="7552"/>
                    <a:pt x="15786" y="7839"/>
                    <a:pt x="15740" y="8148"/>
                  </a:cubicBezTo>
                  <a:cubicBezTo>
                    <a:pt x="15663" y="8381"/>
                    <a:pt x="15440" y="8532"/>
                    <a:pt x="15198" y="8532"/>
                  </a:cubicBezTo>
                  <a:cubicBezTo>
                    <a:pt x="15181" y="8532"/>
                    <a:pt x="15163" y="8531"/>
                    <a:pt x="15145" y="8529"/>
                  </a:cubicBezTo>
                  <a:cubicBezTo>
                    <a:pt x="14883" y="8494"/>
                    <a:pt x="14693" y="8243"/>
                    <a:pt x="14764" y="7982"/>
                  </a:cubicBezTo>
                  <a:cubicBezTo>
                    <a:pt x="14788" y="7839"/>
                    <a:pt x="14871" y="7720"/>
                    <a:pt x="14990" y="7648"/>
                  </a:cubicBezTo>
                  <a:cubicBezTo>
                    <a:pt x="15050" y="7589"/>
                    <a:pt x="15121" y="7565"/>
                    <a:pt x="15205" y="7553"/>
                  </a:cubicBezTo>
                  <a:cubicBezTo>
                    <a:pt x="15217" y="7552"/>
                    <a:pt x="15229" y="7552"/>
                    <a:pt x="15241" y="7552"/>
                  </a:cubicBezTo>
                  <a:close/>
                  <a:moveTo>
                    <a:pt x="3870" y="7517"/>
                  </a:moveTo>
                  <a:cubicBezTo>
                    <a:pt x="3929" y="7517"/>
                    <a:pt x="3965" y="7577"/>
                    <a:pt x="3941" y="7624"/>
                  </a:cubicBezTo>
                  <a:cubicBezTo>
                    <a:pt x="4203" y="7696"/>
                    <a:pt x="4382" y="7934"/>
                    <a:pt x="4370" y="8208"/>
                  </a:cubicBezTo>
                  <a:cubicBezTo>
                    <a:pt x="4334" y="8480"/>
                    <a:pt x="4096" y="8618"/>
                    <a:pt x="3852" y="8618"/>
                  </a:cubicBezTo>
                  <a:cubicBezTo>
                    <a:pt x="3691" y="8618"/>
                    <a:pt x="3527" y="8557"/>
                    <a:pt x="3418" y="8434"/>
                  </a:cubicBezTo>
                  <a:cubicBezTo>
                    <a:pt x="3120" y="8077"/>
                    <a:pt x="3441" y="7529"/>
                    <a:pt x="3870" y="7517"/>
                  </a:cubicBezTo>
                  <a:close/>
                  <a:moveTo>
                    <a:pt x="7378" y="1"/>
                  </a:moveTo>
                  <a:cubicBezTo>
                    <a:pt x="4723" y="1"/>
                    <a:pt x="1754" y="2005"/>
                    <a:pt x="3275" y="4588"/>
                  </a:cubicBezTo>
                  <a:cubicBezTo>
                    <a:pt x="3298" y="4624"/>
                    <a:pt x="3275" y="4672"/>
                    <a:pt x="3227" y="4684"/>
                  </a:cubicBezTo>
                  <a:lnTo>
                    <a:pt x="3251" y="4684"/>
                  </a:lnTo>
                  <a:cubicBezTo>
                    <a:pt x="3415" y="4727"/>
                    <a:pt x="3368" y="4951"/>
                    <a:pt x="3221" y="4951"/>
                  </a:cubicBezTo>
                  <a:cubicBezTo>
                    <a:pt x="3208" y="4951"/>
                    <a:pt x="3194" y="4949"/>
                    <a:pt x="3179" y="4945"/>
                  </a:cubicBezTo>
                  <a:cubicBezTo>
                    <a:pt x="2974" y="4906"/>
                    <a:pt x="2763" y="4886"/>
                    <a:pt x="2552" y="4886"/>
                  </a:cubicBezTo>
                  <a:cubicBezTo>
                    <a:pt x="1307" y="4886"/>
                    <a:pt x="67" y="5578"/>
                    <a:pt x="36" y="6993"/>
                  </a:cubicBezTo>
                  <a:cubicBezTo>
                    <a:pt x="0" y="8863"/>
                    <a:pt x="1786" y="8970"/>
                    <a:pt x="3191" y="9077"/>
                  </a:cubicBezTo>
                  <a:cubicBezTo>
                    <a:pt x="3239" y="9089"/>
                    <a:pt x="3263" y="9113"/>
                    <a:pt x="3275" y="9160"/>
                  </a:cubicBezTo>
                  <a:cubicBezTo>
                    <a:pt x="3280" y="9117"/>
                    <a:pt x="3320" y="9096"/>
                    <a:pt x="3361" y="9096"/>
                  </a:cubicBezTo>
                  <a:cubicBezTo>
                    <a:pt x="3410" y="9096"/>
                    <a:pt x="3460" y="9126"/>
                    <a:pt x="3453" y="9184"/>
                  </a:cubicBezTo>
                  <a:cubicBezTo>
                    <a:pt x="3263" y="10804"/>
                    <a:pt x="4874" y="11774"/>
                    <a:pt x="6340" y="11774"/>
                  </a:cubicBezTo>
                  <a:cubicBezTo>
                    <a:pt x="7438" y="11774"/>
                    <a:pt x="8456" y="11230"/>
                    <a:pt x="8573" y="10006"/>
                  </a:cubicBezTo>
                  <a:cubicBezTo>
                    <a:pt x="8583" y="9923"/>
                    <a:pt x="8656" y="9858"/>
                    <a:pt x="8730" y="9858"/>
                  </a:cubicBezTo>
                  <a:cubicBezTo>
                    <a:pt x="8741" y="9858"/>
                    <a:pt x="8752" y="9860"/>
                    <a:pt x="8763" y="9863"/>
                  </a:cubicBezTo>
                  <a:cubicBezTo>
                    <a:pt x="8779" y="9851"/>
                    <a:pt x="8796" y="9846"/>
                    <a:pt x="8814" y="9846"/>
                  </a:cubicBezTo>
                  <a:cubicBezTo>
                    <a:pt x="8852" y="9846"/>
                    <a:pt x="8890" y="9870"/>
                    <a:pt x="8906" y="9910"/>
                  </a:cubicBezTo>
                  <a:cubicBezTo>
                    <a:pt x="9234" y="11555"/>
                    <a:pt x="10724" y="12307"/>
                    <a:pt x="12243" y="12307"/>
                  </a:cubicBezTo>
                  <a:cubicBezTo>
                    <a:pt x="14254" y="12307"/>
                    <a:pt x="16315" y="10990"/>
                    <a:pt x="15800" y="8684"/>
                  </a:cubicBezTo>
                  <a:cubicBezTo>
                    <a:pt x="15779" y="8577"/>
                    <a:pt x="15873" y="8504"/>
                    <a:pt x="15959" y="8504"/>
                  </a:cubicBezTo>
                  <a:cubicBezTo>
                    <a:pt x="16017" y="8504"/>
                    <a:pt x="16071" y="8536"/>
                    <a:pt x="16086" y="8613"/>
                  </a:cubicBezTo>
                  <a:cubicBezTo>
                    <a:pt x="16098" y="8636"/>
                    <a:pt x="16098" y="8660"/>
                    <a:pt x="16098" y="8684"/>
                  </a:cubicBezTo>
                  <a:cubicBezTo>
                    <a:pt x="16442" y="8871"/>
                    <a:pt x="16811" y="8961"/>
                    <a:pt x="17168" y="8961"/>
                  </a:cubicBezTo>
                  <a:cubicBezTo>
                    <a:pt x="18082" y="8961"/>
                    <a:pt x="18917" y="8374"/>
                    <a:pt x="19062" y="7339"/>
                  </a:cubicBezTo>
                  <a:cubicBezTo>
                    <a:pt x="19260" y="5941"/>
                    <a:pt x="18081" y="4920"/>
                    <a:pt x="16748" y="4920"/>
                  </a:cubicBezTo>
                  <a:cubicBezTo>
                    <a:pt x="16718" y="4920"/>
                    <a:pt x="16688" y="4921"/>
                    <a:pt x="16657" y="4922"/>
                  </a:cubicBezTo>
                  <a:lnTo>
                    <a:pt x="16443" y="4481"/>
                  </a:lnTo>
                  <a:cubicBezTo>
                    <a:pt x="17372" y="2886"/>
                    <a:pt x="16645" y="814"/>
                    <a:pt x="14800" y="338"/>
                  </a:cubicBezTo>
                  <a:cubicBezTo>
                    <a:pt x="14537" y="269"/>
                    <a:pt x="14273" y="236"/>
                    <a:pt x="14013" y="236"/>
                  </a:cubicBezTo>
                  <a:cubicBezTo>
                    <a:pt x="12744" y="236"/>
                    <a:pt x="11567" y="1015"/>
                    <a:pt x="11014" y="2171"/>
                  </a:cubicBezTo>
                  <a:cubicBezTo>
                    <a:pt x="11026" y="2219"/>
                    <a:pt x="11038" y="2255"/>
                    <a:pt x="11038" y="2302"/>
                  </a:cubicBezTo>
                  <a:cubicBezTo>
                    <a:pt x="11059" y="2411"/>
                    <a:pt x="10966" y="2485"/>
                    <a:pt x="10881" y="2485"/>
                  </a:cubicBezTo>
                  <a:cubicBezTo>
                    <a:pt x="10828" y="2485"/>
                    <a:pt x="10778" y="2455"/>
                    <a:pt x="10764" y="2386"/>
                  </a:cubicBezTo>
                  <a:cubicBezTo>
                    <a:pt x="10401" y="698"/>
                    <a:pt x="8944" y="1"/>
                    <a:pt x="737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6" name="Google Shape;6796;p51"/>
            <p:cNvSpPr/>
            <p:nvPr/>
          </p:nvSpPr>
          <p:spPr>
            <a:xfrm>
              <a:off x="-2081547" y="4847334"/>
              <a:ext cx="32579" cy="29240"/>
            </a:xfrm>
            <a:custGeom>
              <a:avLst/>
              <a:gdLst/>
              <a:ahLst/>
              <a:cxnLst/>
              <a:rect l="l" t="t" r="r" b="b"/>
              <a:pathLst>
                <a:path w="1083" h="972" extrusionOk="0">
                  <a:moveTo>
                    <a:pt x="538" y="1"/>
                  </a:moveTo>
                  <a:cubicBezTo>
                    <a:pt x="526" y="1"/>
                    <a:pt x="513" y="1"/>
                    <a:pt x="501" y="2"/>
                  </a:cubicBezTo>
                  <a:cubicBezTo>
                    <a:pt x="417" y="2"/>
                    <a:pt x="346" y="38"/>
                    <a:pt x="286" y="97"/>
                  </a:cubicBezTo>
                  <a:cubicBezTo>
                    <a:pt x="167" y="169"/>
                    <a:pt x="84" y="288"/>
                    <a:pt x="60" y="431"/>
                  </a:cubicBezTo>
                  <a:cubicBezTo>
                    <a:pt x="1" y="692"/>
                    <a:pt x="179" y="943"/>
                    <a:pt x="441" y="966"/>
                  </a:cubicBezTo>
                  <a:cubicBezTo>
                    <a:pt x="466" y="970"/>
                    <a:pt x="491" y="971"/>
                    <a:pt x="516" y="971"/>
                  </a:cubicBezTo>
                  <a:cubicBezTo>
                    <a:pt x="750" y="971"/>
                    <a:pt x="961" y="823"/>
                    <a:pt x="1036" y="597"/>
                  </a:cubicBezTo>
                  <a:cubicBezTo>
                    <a:pt x="1082" y="277"/>
                    <a:pt x="842" y="1"/>
                    <a:pt x="53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7" name="Google Shape;6797;p51"/>
            <p:cNvSpPr/>
            <p:nvPr/>
          </p:nvSpPr>
          <p:spPr>
            <a:xfrm>
              <a:off x="-2104440" y="4793215"/>
              <a:ext cx="44402" cy="36159"/>
            </a:xfrm>
            <a:custGeom>
              <a:avLst/>
              <a:gdLst/>
              <a:ahLst/>
              <a:cxnLst/>
              <a:rect l="l" t="t" r="r" b="b"/>
              <a:pathLst>
                <a:path w="1476" h="1202" extrusionOk="0">
                  <a:moveTo>
                    <a:pt x="788" y="0"/>
                  </a:moveTo>
                  <a:cubicBezTo>
                    <a:pt x="298" y="0"/>
                    <a:pt x="0" y="589"/>
                    <a:pt x="333" y="979"/>
                  </a:cubicBezTo>
                  <a:cubicBezTo>
                    <a:pt x="468" y="1131"/>
                    <a:pt x="650" y="1201"/>
                    <a:pt x="828" y="1201"/>
                  </a:cubicBezTo>
                  <a:cubicBezTo>
                    <a:pt x="1152" y="1201"/>
                    <a:pt x="1464" y="971"/>
                    <a:pt x="1464" y="586"/>
                  </a:cubicBezTo>
                  <a:cubicBezTo>
                    <a:pt x="1476" y="313"/>
                    <a:pt x="1297" y="75"/>
                    <a:pt x="1035" y="15"/>
                  </a:cubicBezTo>
                  <a:cubicBezTo>
                    <a:pt x="1006" y="9"/>
                    <a:pt x="973" y="6"/>
                    <a:pt x="940" y="6"/>
                  </a:cubicBezTo>
                  <a:cubicBezTo>
                    <a:pt x="907" y="6"/>
                    <a:pt x="875" y="9"/>
                    <a:pt x="845" y="15"/>
                  </a:cubicBezTo>
                  <a:lnTo>
                    <a:pt x="845" y="3"/>
                  </a:lnTo>
                  <a:cubicBezTo>
                    <a:pt x="826" y="1"/>
                    <a:pt x="807" y="0"/>
                    <a:pt x="7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8" name="Google Shape;6798;p51"/>
            <p:cNvSpPr/>
            <p:nvPr/>
          </p:nvSpPr>
          <p:spPr>
            <a:xfrm>
              <a:off x="-2262437" y="4823238"/>
              <a:ext cx="38806" cy="52644"/>
            </a:xfrm>
            <a:custGeom>
              <a:avLst/>
              <a:gdLst/>
              <a:ahLst/>
              <a:cxnLst/>
              <a:rect l="l" t="t" r="r" b="b"/>
              <a:pathLst>
                <a:path w="1290" h="1750" extrusionOk="0">
                  <a:moveTo>
                    <a:pt x="629" y="1"/>
                  </a:moveTo>
                  <a:cubicBezTo>
                    <a:pt x="467" y="1"/>
                    <a:pt x="306" y="82"/>
                    <a:pt x="215" y="243"/>
                  </a:cubicBezTo>
                  <a:cubicBezTo>
                    <a:pt x="132" y="422"/>
                    <a:pt x="168" y="624"/>
                    <a:pt x="311" y="767"/>
                  </a:cubicBezTo>
                  <a:cubicBezTo>
                    <a:pt x="84" y="898"/>
                    <a:pt x="1" y="1172"/>
                    <a:pt x="108" y="1398"/>
                  </a:cubicBezTo>
                  <a:cubicBezTo>
                    <a:pt x="217" y="1640"/>
                    <a:pt x="433" y="1750"/>
                    <a:pt x="655" y="1750"/>
                  </a:cubicBezTo>
                  <a:cubicBezTo>
                    <a:pt x="870" y="1750"/>
                    <a:pt x="1092" y="1646"/>
                    <a:pt x="1227" y="1458"/>
                  </a:cubicBezTo>
                  <a:cubicBezTo>
                    <a:pt x="1290" y="1377"/>
                    <a:pt x="1212" y="1297"/>
                    <a:pt x="1134" y="1297"/>
                  </a:cubicBezTo>
                  <a:cubicBezTo>
                    <a:pt x="1108" y="1297"/>
                    <a:pt x="1081" y="1306"/>
                    <a:pt x="1061" y="1327"/>
                  </a:cubicBezTo>
                  <a:cubicBezTo>
                    <a:pt x="942" y="1423"/>
                    <a:pt x="795" y="1511"/>
                    <a:pt x="653" y="1511"/>
                  </a:cubicBezTo>
                  <a:cubicBezTo>
                    <a:pt x="567" y="1511"/>
                    <a:pt x="482" y="1479"/>
                    <a:pt x="406" y="1398"/>
                  </a:cubicBezTo>
                  <a:cubicBezTo>
                    <a:pt x="245" y="1226"/>
                    <a:pt x="317" y="921"/>
                    <a:pt x="557" y="921"/>
                  </a:cubicBezTo>
                  <a:cubicBezTo>
                    <a:pt x="566" y="921"/>
                    <a:pt x="575" y="921"/>
                    <a:pt x="584" y="922"/>
                  </a:cubicBezTo>
                  <a:cubicBezTo>
                    <a:pt x="608" y="934"/>
                    <a:pt x="644" y="934"/>
                    <a:pt x="680" y="934"/>
                  </a:cubicBezTo>
                  <a:cubicBezTo>
                    <a:pt x="811" y="934"/>
                    <a:pt x="834" y="755"/>
                    <a:pt x="703" y="708"/>
                  </a:cubicBezTo>
                  <a:cubicBezTo>
                    <a:pt x="680" y="696"/>
                    <a:pt x="644" y="696"/>
                    <a:pt x="608" y="696"/>
                  </a:cubicBezTo>
                  <a:cubicBezTo>
                    <a:pt x="418" y="648"/>
                    <a:pt x="334" y="422"/>
                    <a:pt x="453" y="279"/>
                  </a:cubicBezTo>
                  <a:cubicBezTo>
                    <a:pt x="517" y="227"/>
                    <a:pt x="592" y="200"/>
                    <a:pt x="666" y="200"/>
                  </a:cubicBezTo>
                  <a:cubicBezTo>
                    <a:pt x="744" y="200"/>
                    <a:pt x="821" y="230"/>
                    <a:pt x="882" y="291"/>
                  </a:cubicBezTo>
                  <a:cubicBezTo>
                    <a:pt x="895" y="300"/>
                    <a:pt x="910" y="304"/>
                    <a:pt x="924" y="304"/>
                  </a:cubicBezTo>
                  <a:cubicBezTo>
                    <a:pt x="984" y="304"/>
                    <a:pt x="1040" y="230"/>
                    <a:pt x="1001" y="172"/>
                  </a:cubicBezTo>
                  <a:cubicBezTo>
                    <a:pt x="903" y="58"/>
                    <a:pt x="766" y="1"/>
                    <a:pt x="629" y="1"/>
                  </a:cubicBezTo>
                  <a:close/>
                </a:path>
              </a:pathLst>
            </a:custGeom>
            <a:solidFill>
              <a:srgbClr val="2222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9" name="Google Shape;6799;p51"/>
            <p:cNvSpPr/>
            <p:nvPr/>
          </p:nvSpPr>
          <p:spPr>
            <a:xfrm>
              <a:off x="-2403196" y="4790146"/>
              <a:ext cx="45786" cy="36340"/>
            </a:xfrm>
            <a:custGeom>
              <a:avLst/>
              <a:gdLst/>
              <a:ahLst/>
              <a:cxnLst/>
              <a:rect l="l" t="t" r="r" b="b"/>
              <a:pathLst>
                <a:path w="1522" h="1208" extrusionOk="0">
                  <a:moveTo>
                    <a:pt x="1013" y="617"/>
                  </a:moveTo>
                  <a:cubicBezTo>
                    <a:pt x="1013" y="629"/>
                    <a:pt x="1013" y="641"/>
                    <a:pt x="1013" y="641"/>
                  </a:cubicBezTo>
                  <a:cubicBezTo>
                    <a:pt x="1003" y="822"/>
                    <a:pt x="848" y="952"/>
                    <a:pt x="685" y="952"/>
                  </a:cubicBezTo>
                  <a:cubicBezTo>
                    <a:pt x="656" y="952"/>
                    <a:pt x="626" y="948"/>
                    <a:pt x="596" y="939"/>
                  </a:cubicBezTo>
                  <a:cubicBezTo>
                    <a:pt x="703" y="939"/>
                    <a:pt x="810" y="903"/>
                    <a:pt x="882" y="831"/>
                  </a:cubicBezTo>
                  <a:cubicBezTo>
                    <a:pt x="953" y="784"/>
                    <a:pt x="1001" y="700"/>
                    <a:pt x="1013" y="617"/>
                  </a:cubicBezTo>
                  <a:close/>
                  <a:moveTo>
                    <a:pt x="710" y="0"/>
                  </a:moveTo>
                  <a:cubicBezTo>
                    <a:pt x="605" y="0"/>
                    <a:pt x="497" y="35"/>
                    <a:pt x="406" y="93"/>
                  </a:cubicBezTo>
                  <a:cubicBezTo>
                    <a:pt x="275" y="165"/>
                    <a:pt x="156" y="296"/>
                    <a:pt x="96" y="450"/>
                  </a:cubicBezTo>
                  <a:cubicBezTo>
                    <a:pt x="1" y="784"/>
                    <a:pt x="215" y="1117"/>
                    <a:pt x="560" y="1189"/>
                  </a:cubicBezTo>
                  <a:cubicBezTo>
                    <a:pt x="613" y="1201"/>
                    <a:pt x="662" y="1207"/>
                    <a:pt x="710" y="1207"/>
                  </a:cubicBezTo>
                  <a:cubicBezTo>
                    <a:pt x="1332" y="1207"/>
                    <a:pt x="1521" y="188"/>
                    <a:pt x="846" y="22"/>
                  </a:cubicBezTo>
                  <a:cubicBezTo>
                    <a:pt x="802" y="7"/>
                    <a:pt x="757" y="0"/>
                    <a:pt x="7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0" name="Google Shape;6800;p51"/>
            <p:cNvSpPr/>
            <p:nvPr/>
          </p:nvSpPr>
          <p:spPr>
            <a:xfrm>
              <a:off x="-2430060" y="4846311"/>
              <a:ext cx="37994" cy="32880"/>
            </a:xfrm>
            <a:custGeom>
              <a:avLst/>
              <a:gdLst/>
              <a:ahLst/>
              <a:cxnLst/>
              <a:rect l="l" t="t" r="r" b="b"/>
              <a:pathLst>
                <a:path w="1263" h="1093" extrusionOk="0">
                  <a:moveTo>
                    <a:pt x="751" y="0"/>
                  </a:moveTo>
                  <a:cubicBezTo>
                    <a:pt x="322" y="24"/>
                    <a:pt x="1" y="560"/>
                    <a:pt x="310" y="917"/>
                  </a:cubicBezTo>
                  <a:cubicBezTo>
                    <a:pt x="414" y="1035"/>
                    <a:pt x="573" y="1093"/>
                    <a:pt x="731" y="1093"/>
                  </a:cubicBezTo>
                  <a:cubicBezTo>
                    <a:pt x="973" y="1093"/>
                    <a:pt x="1210" y="957"/>
                    <a:pt x="1239" y="691"/>
                  </a:cubicBezTo>
                  <a:cubicBezTo>
                    <a:pt x="1263" y="417"/>
                    <a:pt x="1084" y="179"/>
                    <a:pt x="822" y="107"/>
                  </a:cubicBezTo>
                  <a:cubicBezTo>
                    <a:pt x="846" y="60"/>
                    <a:pt x="810" y="0"/>
                    <a:pt x="75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1" name="Google Shape;6801;p51"/>
            <p:cNvSpPr/>
            <p:nvPr/>
          </p:nvSpPr>
          <p:spPr>
            <a:xfrm>
              <a:off x="-2471123" y="4612927"/>
              <a:ext cx="539891" cy="530565"/>
            </a:xfrm>
            <a:custGeom>
              <a:avLst/>
              <a:gdLst/>
              <a:ahLst/>
              <a:cxnLst/>
              <a:rect l="l" t="t" r="r" b="b"/>
              <a:pathLst>
                <a:path w="17947" h="17637" extrusionOk="0">
                  <a:moveTo>
                    <a:pt x="14356" y="12366"/>
                  </a:moveTo>
                  <a:lnTo>
                    <a:pt x="14356" y="12366"/>
                  </a:lnTo>
                  <a:cubicBezTo>
                    <a:pt x="14391" y="12735"/>
                    <a:pt x="14153" y="13021"/>
                    <a:pt x="13820" y="13164"/>
                  </a:cubicBezTo>
                  <a:lnTo>
                    <a:pt x="13748" y="13068"/>
                  </a:lnTo>
                  <a:cubicBezTo>
                    <a:pt x="13736" y="13045"/>
                    <a:pt x="13725" y="13033"/>
                    <a:pt x="13701" y="13021"/>
                  </a:cubicBezTo>
                  <a:lnTo>
                    <a:pt x="13701" y="12937"/>
                  </a:lnTo>
                  <a:cubicBezTo>
                    <a:pt x="13820" y="12652"/>
                    <a:pt x="14058" y="12449"/>
                    <a:pt x="14356" y="12366"/>
                  </a:cubicBezTo>
                  <a:close/>
                  <a:moveTo>
                    <a:pt x="12854" y="12780"/>
                  </a:moveTo>
                  <a:cubicBezTo>
                    <a:pt x="12940" y="12780"/>
                    <a:pt x="13082" y="12866"/>
                    <a:pt x="13129" y="12890"/>
                  </a:cubicBezTo>
                  <a:cubicBezTo>
                    <a:pt x="13272" y="12961"/>
                    <a:pt x="13391" y="13068"/>
                    <a:pt x="13486" y="13187"/>
                  </a:cubicBezTo>
                  <a:cubicBezTo>
                    <a:pt x="13475" y="13199"/>
                    <a:pt x="13463" y="13223"/>
                    <a:pt x="13451" y="13247"/>
                  </a:cubicBezTo>
                  <a:cubicBezTo>
                    <a:pt x="13344" y="13176"/>
                    <a:pt x="13213" y="13128"/>
                    <a:pt x="13082" y="13116"/>
                  </a:cubicBezTo>
                  <a:cubicBezTo>
                    <a:pt x="12939" y="13080"/>
                    <a:pt x="12796" y="13033"/>
                    <a:pt x="12784" y="12866"/>
                  </a:cubicBezTo>
                  <a:cubicBezTo>
                    <a:pt x="12780" y="12802"/>
                    <a:pt x="12810" y="12780"/>
                    <a:pt x="12854" y="12780"/>
                  </a:cubicBezTo>
                  <a:close/>
                  <a:moveTo>
                    <a:pt x="6171" y="14126"/>
                  </a:moveTo>
                  <a:cubicBezTo>
                    <a:pt x="6278" y="14126"/>
                    <a:pt x="6430" y="14298"/>
                    <a:pt x="6497" y="14354"/>
                  </a:cubicBezTo>
                  <a:cubicBezTo>
                    <a:pt x="6569" y="14414"/>
                    <a:pt x="6640" y="14497"/>
                    <a:pt x="6700" y="14569"/>
                  </a:cubicBezTo>
                  <a:lnTo>
                    <a:pt x="6664" y="14604"/>
                  </a:lnTo>
                  <a:cubicBezTo>
                    <a:pt x="6557" y="14569"/>
                    <a:pt x="6462" y="14521"/>
                    <a:pt x="6366" y="14473"/>
                  </a:cubicBezTo>
                  <a:cubicBezTo>
                    <a:pt x="6295" y="14426"/>
                    <a:pt x="5950" y="14176"/>
                    <a:pt x="6152" y="14128"/>
                  </a:cubicBezTo>
                  <a:cubicBezTo>
                    <a:pt x="6158" y="14127"/>
                    <a:pt x="6165" y="14126"/>
                    <a:pt x="6171" y="14126"/>
                  </a:cubicBezTo>
                  <a:close/>
                  <a:moveTo>
                    <a:pt x="13665" y="13318"/>
                  </a:moveTo>
                  <a:lnTo>
                    <a:pt x="14165" y="14009"/>
                  </a:lnTo>
                  <a:cubicBezTo>
                    <a:pt x="14185" y="14028"/>
                    <a:pt x="14220" y="14048"/>
                    <a:pt x="14258" y="14048"/>
                  </a:cubicBezTo>
                  <a:cubicBezTo>
                    <a:pt x="14267" y="14048"/>
                    <a:pt x="14275" y="14047"/>
                    <a:pt x="14284" y="14045"/>
                  </a:cubicBezTo>
                  <a:cubicBezTo>
                    <a:pt x="14284" y="14104"/>
                    <a:pt x="14332" y="14140"/>
                    <a:pt x="14391" y="14140"/>
                  </a:cubicBezTo>
                  <a:lnTo>
                    <a:pt x="15046" y="14164"/>
                  </a:lnTo>
                  <a:cubicBezTo>
                    <a:pt x="14987" y="14235"/>
                    <a:pt x="14915" y="14307"/>
                    <a:pt x="14832" y="14378"/>
                  </a:cubicBezTo>
                  <a:cubicBezTo>
                    <a:pt x="14725" y="14461"/>
                    <a:pt x="14606" y="14521"/>
                    <a:pt x="14498" y="14604"/>
                  </a:cubicBezTo>
                  <a:cubicBezTo>
                    <a:pt x="14486" y="14601"/>
                    <a:pt x="14473" y="14599"/>
                    <a:pt x="14461" y="14599"/>
                  </a:cubicBezTo>
                  <a:cubicBezTo>
                    <a:pt x="14389" y="14599"/>
                    <a:pt x="14323" y="14654"/>
                    <a:pt x="14344" y="14735"/>
                  </a:cubicBezTo>
                  <a:cubicBezTo>
                    <a:pt x="14427" y="14961"/>
                    <a:pt x="14487" y="15188"/>
                    <a:pt x="14534" y="15426"/>
                  </a:cubicBezTo>
                  <a:cubicBezTo>
                    <a:pt x="14308" y="15307"/>
                    <a:pt x="14094" y="15188"/>
                    <a:pt x="13879" y="15057"/>
                  </a:cubicBezTo>
                  <a:cubicBezTo>
                    <a:pt x="13865" y="14999"/>
                    <a:pt x="13816" y="14968"/>
                    <a:pt x="13766" y="14968"/>
                  </a:cubicBezTo>
                  <a:cubicBezTo>
                    <a:pt x="13733" y="14968"/>
                    <a:pt x="13700" y="14981"/>
                    <a:pt x="13677" y="15009"/>
                  </a:cubicBezTo>
                  <a:cubicBezTo>
                    <a:pt x="13486" y="15259"/>
                    <a:pt x="13260" y="15473"/>
                    <a:pt x="13010" y="15640"/>
                  </a:cubicBezTo>
                  <a:cubicBezTo>
                    <a:pt x="12998" y="15331"/>
                    <a:pt x="13046" y="15033"/>
                    <a:pt x="13141" y="14735"/>
                  </a:cubicBezTo>
                  <a:cubicBezTo>
                    <a:pt x="13224" y="14711"/>
                    <a:pt x="13236" y="14604"/>
                    <a:pt x="13165" y="14557"/>
                  </a:cubicBezTo>
                  <a:cubicBezTo>
                    <a:pt x="12903" y="14426"/>
                    <a:pt x="12641" y="14319"/>
                    <a:pt x="12367" y="14235"/>
                  </a:cubicBezTo>
                  <a:cubicBezTo>
                    <a:pt x="12629" y="14152"/>
                    <a:pt x="12903" y="14104"/>
                    <a:pt x="13189" y="14104"/>
                  </a:cubicBezTo>
                  <a:cubicBezTo>
                    <a:pt x="13236" y="14092"/>
                    <a:pt x="13260" y="14045"/>
                    <a:pt x="13248" y="14009"/>
                  </a:cubicBezTo>
                  <a:cubicBezTo>
                    <a:pt x="13248" y="14009"/>
                    <a:pt x="13260" y="13997"/>
                    <a:pt x="13272" y="13997"/>
                  </a:cubicBezTo>
                  <a:cubicBezTo>
                    <a:pt x="13355" y="13878"/>
                    <a:pt x="13439" y="13747"/>
                    <a:pt x="13486" y="13616"/>
                  </a:cubicBezTo>
                  <a:cubicBezTo>
                    <a:pt x="13546" y="13509"/>
                    <a:pt x="13605" y="13414"/>
                    <a:pt x="13665" y="13318"/>
                  </a:cubicBezTo>
                  <a:close/>
                  <a:moveTo>
                    <a:pt x="6783" y="14783"/>
                  </a:moveTo>
                  <a:cubicBezTo>
                    <a:pt x="6938" y="15092"/>
                    <a:pt x="7093" y="15402"/>
                    <a:pt x="7271" y="15688"/>
                  </a:cubicBezTo>
                  <a:cubicBezTo>
                    <a:pt x="7195" y="15753"/>
                    <a:pt x="7249" y="15869"/>
                    <a:pt x="7332" y="15869"/>
                  </a:cubicBezTo>
                  <a:cubicBezTo>
                    <a:pt x="7339" y="15869"/>
                    <a:pt x="7347" y="15868"/>
                    <a:pt x="7355" y="15866"/>
                  </a:cubicBezTo>
                  <a:cubicBezTo>
                    <a:pt x="7443" y="15849"/>
                    <a:pt x="7533" y="15842"/>
                    <a:pt x="7623" y="15842"/>
                  </a:cubicBezTo>
                  <a:cubicBezTo>
                    <a:pt x="7787" y="15842"/>
                    <a:pt x="7951" y="15868"/>
                    <a:pt x="8105" y="15914"/>
                  </a:cubicBezTo>
                  <a:cubicBezTo>
                    <a:pt x="7902" y="16081"/>
                    <a:pt x="7700" y="16247"/>
                    <a:pt x="7509" y="16426"/>
                  </a:cubicBezTo>
                  <a:cubicBezTo>
                    <a:pt x="7486" y="16402"/>
                    <a:pt x="7458" y="16392"/>
                    <a:pt x="7431" y="16392"/>
                  </a:cubicBezTo>
                  <a:cubicBezTo>
                    <a:pt x="7379" y="16392"/>
                    <a:pt x="7331" y="16434"/>
                    <a:pt x="7331" y="16497"/>
                  </a:cubicBezTo>
                  <a:cubicBezTo>
                    <a:pt x="7343" y="16771"/>
                    <a:pt x="7379" y="17045"/>
                    <a:pt x="7450" y="17307"/>
                  </a:cubicBezTo>
                  <a:cubicBezTo>
                    <a:pt x="7152" y="17152"/>
                    <a:pt x="6878" y="16986"/>
                    <a:pt x="6617" y="16795"/>
                  </a:cubicBezTo>
                  <a:cubicBezTo>
                    <a:pt x="6605" y="16771"/>
                    <a:pt x="6581" y="16771"/>
                    <a:pt x="6557" y="16771"/>
                  </a:cubicBezTo>
                  <a:cubicBezTo>
                    <a:pt x="6543" y="16762"/>
                    <a:pt x="6526" y="16758"/>
                    <a:pt x="6508" y="16758"/>
                  </a:cubicBezTo>
                  <a:cubicBezTo>
                    <a:pt x="6479" y="16758"/>
                    <a:pt x="6448" y="16768"/>
                    <a:pt x="6426" y="16783"/>
                  </a:cubicBezTo>
                  <a:cubicBezTo>
                    <a:pt x="6212" y="16962"/>
                    <a:pt x="6009" y="17117"/>
                    <a:pt x="5795" y="17271"/>
                  </a:cubicBezTo>
                  <a:cubicBezTo>
                    <a:pt x="5866" y="16997"/>
                    <a:pt x="5914" y="16712"/>
                    <a:pt x="5938" y="16426"/>
                  </a:cubicBezTo>
                  <a:cubicBezTo>
                    <a:pt x="6021" y="16426"/>
                    <a:pt x="6057" y="16307"/>
                    <a:pt x="5997" y="16247"/>
                  </a:cubicBezTo>
                  <a:cubicBezTo>
                    <a:pt x="5771" y="16057"/>
                    <a:pt x="5545" y="15890"/>
                    <a:pt x="5307" y="15735"/>
                  </a:cubicBezTo>
                  <a:cubicBezTo>
                    <a:pt x="5533" y="15735"/>
                    <a:pt x="5771" y="15712"/>
                    <a:pt x="5997" y="15664"/>
                  </a:cubicBezTo>
                  <a:cubicBezTo>
                    <a:pt x="6033" y="15652"/>
                    <a:pt x="6045" y="15628"/>
                    <a:pt x="6057" y="15604"/>
                  </a:cubicBezTo>
                  <a:cubicBezTo>
                    <a:pt x="6081" y="15604"/>
                    <a:pt x="6105" y="15593"/>
                    <a:pt x="6116" y="15581"/>
                  </a:cubicBezTo>
                  <a:cubicBezTo>
                    <a:pt x="6331" y="15307"/>
                    <a:pt x="6545" y="15033"/>
                    <a:pt x="6783" y="14783"/>
                  </a:cubicBezTo>
                  <a:close/>
                  <a:moveTo>
                    <a:pt x="5575" y="0"/>
                  </a:moveTo>
                  <a:cubicBezTo>
                    <a:pt x="4896" y="0"/>
                    <a:pt x="4218" y="112"/>
                    <a:pt x="3628" y="305"/>
                  </a:cubicBezTo>
                  <a:cubicBezTo>
                    <a:pt x="2616" y="638"/>
                    <a:pt x="1592" y="1246"/>
                    <a:pt x="1104" y="2234"/>
                  </a:cubicBezTo>
                  <a:lnTo>
                    <a:pt x="1116" y="2222"/>
                  </a:lnTo>
                  <a:lnTo>
                    <a:pt x="1116" y="2222"/>
                  </a:lnTo>
                  <a:cubicBezTo>
                    <a:pt x="687" y="3079"/>
                    <a:pt x="675" y="4222"/>
                    <a:pt x="1413" y="4913"/>
                  </a:cubicBezTo>
                  <a:lnTo>
                    <a:pt x="1473" y="4925"/>
                  </a:lnTo>
                  <a:cubicBezTo>
                    <a:pt x="1521" y="4913"/>
                    <a:pt x="1533" y="4865"/>
                    <a:pt x="1521" y="4829"/>
                  </a:cubicBezTo>
                  <a:cubicBezTo>
                    <a:pt x="0" y="2246"/>
                    <a:pt x="2969" y="242"/>
                    <a:pt x="5624" y="242"/>
                  </a:cubicBezTo>
                  <a:cubicBezTo>
                    <a:pt x="7190" y="242"/>
                    <a:pt x="8647" y="939"/>
                    <a:pt x="9010" y="2627"/>
                  </a:cubicBezTo>
                  <a:cubicBezTo>
                    <a:pt x="9024" y="2696"/>
                    <a:pt x="9074" y="2726"/>
                    <a:pt x="9127" y="2726"/>
                  </a:cubicBezTo>
                  <a:cubicBezTo>
                    <a:pt x="9212" y="2726"/>
                    <a:pt x="9305" y="2652"/>
                    <a:pt x="9284" y="2543"/>
                  </a:cubicBezTo>
                  <a:cubicBezTo>
                    <a:pt x="9284" y="2508"/>
                    <a:pt x="9272" y="2460"/>
                    <a:pt x="9260" y="2412"/>
                  </a:cubicBezTo>
                  <a:cubicBezTo>
                    <a:pt x="9813" y="1256"/>
                    <a:pt x="10990" y="477"/>
                    <a:pt x="12259" y="477"/>
                  </a:cubicBezTo>
                  <a:cubicBezTo>
                    <a:pt x="12519" y="477"/>
                    <a:pt x="12783" y="510"/>
                    <a:pt x="13046" y="579"/>
                  </a:cubicBezTo>
                  <a:cubicBezTo>
                    <a:pt x="14891" y="1055"/>
                    <a:pt x="15618" y="3127"/>
                    <a:pt x="14689" y="4722"/>
                  </a:cubicBezTo>
                  <a:lnTo>
                    <a:pt x="14903" y="5175"/>
                  </a:lnTo>
                  <a:cubicBezTo>
                    <a:pt x="14941" y="5173"/>
                    <a:pt x="14979" y="5172"/>
                    <a:pt x="15017" y="5172"/>
                  </a:cubicBezTo>
                  <a:cubicBezTo>
                    <a:pt x="16330" y="5172"/>
                    <a:pt x="17517" y="6168"/>
                    <a:pt x="17308" y="7592"/>
                  </a:cubicBezTo>
                  <a:cubicBezTo>
                    <a:pt x="17155" y="8630"/>
                    <a:pt x="16332" y="9206"/>
                    <a:pt x="15427" y="9206"/>
                  </a:cubicBezTo>
                  <a:cubicBezTo>
                    <a:pt x="15066" y="9206"/>
                    <a:pt x="14693" y="9115"/>
                    <a:pt x="14344" y="8925"/>
                  </a:cubicBezTo>
                  <a:cubicBezTo>
                    <a:pt x="14344" y="8901"/>
                    <a:pt x="14332" y="8877"/>
                    <a:pt x="14332" y="8854"/>
                  </a:cubicBezTo>
                  <a:cubicBezTo>
                    <a:pt x="14318" y="8782"/>
                    <a:pt x="14264" y="8751"/>
                    <a:pt x="14206" y="8751"/>
                  </a:cubicBezTo>
                  <a:cubicBezTo>
                    <a:pt x="14119" y="8751"/>
                    <a:pt x="14025" y="8822"/>
                    <a:pt x="14046" y="8937"/>
                  </a:cubicBezTo>
                  <a:cubicBezTo>
                    <a:pt x="14561" y="11240"/>
                    <a:pt x="12509" y="12553"/>
                    <a:pt x="10502" y="12553"/>
                  </a:cubicBezTo>
                  <a:cubicBezTo>
                    <a:pt x="8981" y="12553"/>
                    <a:pt x="7486" y="11799"/>
                    <a:pt x="7152" y="10151"/>
                  </a:cubicBezTo>
                  <a:cubicBezTo>
                    <a:pt x="7145" y="10114"/>
                    <a:pt x="7109" y="10090"/>
                    <a:pt x="7071" y="10090"/>
                  </a:cubicBezTo>
                  <a:cubicBezTo>
                    <a:pt x="7049" y="10090"/>
                    <a:pt x="7027" y="10098"/>
                    <a:pt x="7009" y="10116"/>
                  </a:cubicBezTo>
                  <a:cubicBezTo>
                    <a:pt x="6997" y="10112"/>
                    <a:pt x="6984" y="10110"/>
                    <a:pt x="6972" y="10110"/>
                  </a:cubicBezTo>
                  <a:cubicBezTo>
                    <a:pt x="6899" y="10110"/>
                    <a:pt x="6829" y="10166"/>
                    <a:pt x="6819" y="10247"/>
                  </a:cubicBezTo>
                  <a:cubicBezTo>
                    <a:pt x="6702" y="11475"/>
                    <a:pt x="5686" y="12020"/>
                    <a:pt x="4588" y="12020"/>
                  </a:cubicBezTo>
                  <a:cubicBezTo>
                    <a:pt x="3121" y="12020"/>
                    <a:pt x="1509" y="11046"/>
                    <a:pt x="1699" y="9425"/>
                  </a:cubicBezTo>
                  <a:cubicBezTo>
                    <a:pt x="1706" y="9372"/>
                    <a:pt x="1656" y="9341"/>
                    <a:pt x="1607" y="9341"/>
                  </a:cubicBezTo>
                  <a:cubicBezTo>
                    <a:pt x="1569" y="9341"/>
                    <a:pt x="1531" y="9360"/>
                    <a:pt x="1521" y="9401"/>
                  </a:cubicBezTo>
                  <a:lnTo>
                    <a:pt x="1509" y="9461"/>
                  </a:lnTo>
                  <a:cubicBezTo>
                    <a:pt x="1172" y="11221"/>
                    <a:pt x="2903" y="12277"/>
                    <a:pt x="4532" y="12277"/>
                  </a:cubicBezTo>
                  <a:cubicBezTo>
                    <a:pt x="5381" y="12277"/>
                    <a:pt x="6202" y="11990"/>
                    <a:pt x="6688" y="11366"/>
                  </a:cubicBezTo>
                  <a:lnTo>
                    <a:pt x="6688" y="11366"/>
                  </a:lnTo>
                  <a:cubicBezTo>
                    <a:pt x="6676" y="11580"/>
                    <a:pt x="6712" y="11818"/>
                    <a:pt x="6712" y="11961"/>
                  </a:cubicBezTo>
                  <a:cubicBezTo>
                    <a:pt x="6712" y="12759"/>
                    <a:pt x="6700" y="13557"/>
                    <a:pt x="6747" y="14342"/>
                  </a:cubicBezTo>
                  <a:cubicBezTo>
                    <a:pt x="6576" y="14153"/>
                    <a:pt x="6336" y="13935"/>
                    <a:pt x="6131" y="13935"/>
                  </a:cubicBezTo>
                  <a:cubicBezTo>
                    <a:pt x="6066" y="13935"/>
                    <a:pt x="6004" y="13957"/>
                    <a:pt x="5950" y="14009"/>
                  </a:cubicBezTo>
                  <a:cubicBezTo>
                    <a:pt x="5807" y="14152"/>
                    <a:pt x="5974" y="14342"/>
                    <a:pt x="6081" y="14438"/>
                  </a:cubicBezTo>
                  <a:cubicBezTo>
                    <a:pt x="6224" y="14569"/>
                    <a:pt x="6390" y="14652"/>
                    <a:pt x="6581" y="14700"/>
                  </a:cubicBezTo>
                  <a:cubicBezTo>
                    <a:pt x="6355" y="14950"/>
                    <a:pt x="6164" y="15200"/>
                    <a:pt x="5985" y="15473"/>
                  </a:cubicBezTo>
                  <a:cubicBezTo>
                    <a:pt x="5974" y="15485"/>
                    <a:pt x="5974" y="15497"/>
                    <a:pt x="5974" y="15509"/>
                  </a:cubicBezTo>
                  <a:cubicBezTo>
                    <a:pt x="5783" y="15489"/>
                    <a:pt x="5593" y="15481"/>
                    <a:pt x="5401" y="15481"/>
                  </a:cubicBezTo>
                  <a:cubicBezTo>
                    <a:pt x="5245" y="15481"/>
                    <a:pt x="5086" y="15487"/>
                    <a:pt x="4926" y="15497"/>
                  </a:cubicBezTo>
                  <a:cubicBezTo>
                    <a:pt x="4807" y="15497"/>
                    <a:pt x="4771" y="15652"/>
                    <a:pt x="4866" y="15723"/>
                  </a:cubicBezTo>
                  <a:cubicBezTo>
                    <a:pt x="5164" y="15926"/>
                    <a:pt x="5450" y="16164"/>
                    <a:pt x="5759" y="16355"/>
                  </a:cubicBezTo>
                  <a:cubicBezTo>
                    <a:pt x="5616" y="16700"/>
                    <a:pt x="5569" y="17128"/>
                    <a:pt x="5497" y="17486"/>
                  </a:cubicBezTo>
                  <a:cubicBezTo>
                    <a:pt x="5479" y="17568"/>
                    <a:pt x="5538" y="17636"/>
                    <a:pt x="5610" y="17636"/>
                  </a:cubicBezTo>
                  <a:cubicBezTo>
                    <a:pt x="5631" y="17636"/>
                    <a:pt x="5654" y="17630"/>
                    <a:pt x="5676" y="17617"/>
                  </a:cubicBezTo>
                  <a:cubicBezTo>
                    <a:pt x="5997" y="17438"/>
                    <a:pt x="6295" y="17212"/>
                    <a:pt x="6569" y="16962"/>
                  </a:cubicBezTo>
                  <a:cubicBezTo>
                    <a:pt x="6855" y="17224"/>
                    <a:pt x="7188" y="17450"/>
                    <a:pt x="7557" y="17605"/>
                  </a:cubicBezTo>
                  <a:cubicBezTo>
                    <a:pt x="7576" y="17618"/>
                    <a:pt x="7597" y="17625"/>
                    <a:pt x="7617" y="17625"/>
                  </a:cubicBezTo>
                  <a:cubicBezTo>
                    <a:pt x="7683" y="17625"/>
                    <a:pt x="7742" y="17556"/>
                    <a:pt x="7724" y="17474"/>
                  </a:cubicBezTo>
                  <a:cubicBezTo>
                    <a:pt x="7700" y="17176"/>
                    <a:pt x="7640" y="16878"/>
                    <a:pt x="7581" y="16581"/>
                  </a:cubicBezTo>
                  <a:cubicBezTo>
                    <a:pt x="7855" y="16378"/>
                    <a:pt x="8117" y="16164"/>
                    <a:pt x="8379" y="15950"/>
                  </a:cubicBezTo>
                  <a:cubicBezTo>
                    <a:pt x="8426" y="15902"/>
                    <a:pt x="8426" y="15819"/>
                    <a:pt x="8367" y="15783"/>
                  </a:cubicBezTo>
                  <a:cubicBezTo>
                    <a:pt x="8142" y="15680"/>
                    <a:pt x="7903" y="15629"/>
                    <a:pt x="7666" y="15629"/>
                  </a:cubicBezTo>
                  <a:cubicBezTo>
                    <a:pt x="7602" y="15629"/>
                    <a:pt x="7538" y="15632"/>
                    <a:pt x="7474" y="15640"/>
                  </a:cubicBezTo>
                  <a:cubicBezTo>
                    <a:pt x="7331" y="15319"/>
                    <a:pt x="7152" y="15021"/>
                    <a:pt x="6986" y="14723"/>
                  </a:cubicBezTo>
                  <a:lnTo>
                    <a:pt x="6938" y="14640"/>
                  </a:lnTo>
                  <a:cubicBezTo>
                    <a:pt x="6938" y="14628"/>
                    <a:pt x="6938" y="14616"/>
                    <a:pt x="6926" y="14604"/>
                  </a:cubicBezTo>
                  <a:cubicBezTo>
                    <a:pt x="6914" y="14580"/>
                    <a:pt x="6890" y="14545"/>
                    <a:pt x="6855" y="14509"/>
                  </a:cubicBezTo>
                  <a:cubicBezTo>
                    <a:pt x="6855" y="14497"/>
                    <a:pt x="6855" y="14485"/>
                    <a:pt x="6855" y="14473"/>
                  </a:cubicBezTo>
                  <a:cubicBezTo>
                    <a:pt x="7026" y="14279"/>
                    <a:pt x="7242" y="13996"/>
                    <a:pt x="7481" y="13996"/>
                  </a:cubicBezTo>
                  <a:cubicBezTo>
                    <a:pt x="7491" y="13996"/>
                    <a:pt x="7500" y="13996"/>
                    <a:pt x="7509" y="13997"/>
                  </a:cubicBezTo>
                  <a:cubicBezTo>
                    <a:pt x="7520" y="13995"/>
                    <a:pt x="7530" y="13994"/>
                    <a:pt x="7540" y="13994"/>
                  </a:cubicBezTo>
                  <a:cubicBezTo>
                    <a:pt x="7589" y="13994"/>
                    <a:pt x="7637" y="14017"/>
                    <a:pt x="7676" y="14057"/>
                  </a:cubicBezTo>
                  <a:lnTo>
                    <a:pt x="7652" y="14271"/>
                  </a:lnTo>
                  <a:cubicBezTo>
                    <a:pt x="7593" y="14319"/>
                    <a:pt x="7521" y="14366"/>
                    <a:pt x="7450" y="14402"/>
                  </a:cubicBezTo>
                  <a:cubicBezTo>
                    <a:pt x="7307" y="14485"/>
                    <a:pt x="7152" y="14545"/>
                    <a:pt x="7021" y="14628"/>
                  </a:cubicBezTo>
                  <a:cubicBezTo>
                    <a:pt x="6986" y="14640"/>
                    <a:pt x="6974" y="14688"/>
                    <a:pt x="6998" y="14711"/>
                  </a:cubicBezTo>
                  <a:cubicBezTo>
                    <a:pt x="7007" y="14748"/>
                    <a:pt x="7037" y="14763"/>
                    <a:pt x="7066" y="14763"/>
                  </a:cubicBezTo>
                  <a:cubicBezTo>
                    <a:pt x="7075" y="14763"/>
                    <a:pt x="7084" y="14762"/>
                    <a:pt x="7093" y="14759"/>
                  </a:cubicBezTo>
                  <a:cubicBezTo>
                    <a:pt x="7331" y="14664"/>
                    <a:pt x="8212" y="14271"/>
                    <a:pt x="7736" y="13914"/>
                  </a:cubicBezTo>
                  <a:cubicBezTo>
                    <a:pt x="7660" y="13856"/>
                    <a:pt x="7583" y="13831"/>
                    <a:pt x="7507" y="13831"/>
                  </a:cubicBezTo>
                  <a:cubicBezTo>
                    <a:pt x="7270" y="13831"/>
                    <a:pt x="7038" y="14070"/>
                    <a:pt x="6867" y="14295"/>
                  </a:cubicBezTo>
                  <a:cubicBezTo>
                    <a:pt x="6890" y="13795"/>
                    <a:pt x="6890" y="13307"/>
                    <a:pt x="6890" y="12818"/>
                  </a:cubicBezTo>
                  <a:cubicBezTo>
                    <a:pt x="6890" y="12521"/>
                    <a:pt x="6724" y="11211"/>
                    <a:pt x="6998" y="11044"/>
                  </a:cubicBezTo>
                  <a:cubicBezTo>
                    <a:pt x="7057" y="10997"/>
                    <a:pt x="7033" y="10913"/>
                    <a:pt x="6962" y="10901"/>
                  </a:cubicBezTo>
                  <a:cubicBezTo>
                    <a:pt x="6998" y="10818"/>
                    <a:pt x="7021" y="10735"/>
                    <a:pt x="7045" y="10651"/>
                  </a:cubicBezTo>
                  <a:cubicBezTo>
                    <a:pt x="7388" y="12170"/>
                    <a:pt x="9176" y="12861"/>
                    <a:pt x="10686" y="12861"/>
                  </a:cubicBezTo>
                  <a:cubicBezTo>
                    <a:pt x="10905" y="12861"/>
                    <a:pt x="11118" y="12847"/>
                    <a:pt x="11319" y="12818"/>
                  </a:cubicBezTo>
                  <a:cubicBezTo>
                    <a:pt x="12165" y="12699"/>
                    <a:pt x="12939" y="12306"/>
                    <a:pt x="13534" y="11687"/>
                  </a:cubicBezTo>
                  <a:lnTo>
                    <a:pt x="13534" y="11687"/>
                  </a:lnTo>
                  <a:cubicBezTo>
                    <a:pt x="13510" y="12056"/>
                    <a:pt x="13534" y="12437"/>
                    <a:pt x="13582" y="12806"/>
                  </a:cubicBezTo>
                  <a:cubicBezTo>
                    <a:pt x="13558" y="12866"/>
                    <a:pt x="13534" y="12926"/>
                    <a:pt x="13522" y="12997"/>
                  </a:cubicBezTo>
                  <a:cubicBezTo>
                    <a:pt x="13345" y="12837"/>
                    <a:pt x="13050" y="12606"/>
                    <a:pt x="12841" y="12606"/>
                  </a:cubicBezTo>
                  <a:cubicBezTo>
                    <a:pt x="12755" y="12606"/>
                    <a:pt x="12683" y="12646"/>
                    <a:pt x="12641" y="12747"/>
                  </a:cubicBezTo>
                  <a:cubicBezTo>
                    <a:pt x="12593" y="12890"/>
                    <a:pt x="12641" y="13033"/>
                    <a:pt x="12736" y="13140"/>
                  </a:cubicBezTo>
                  <a:cubicBezTo>
                    <a:pt x="12915" y="13307"/>
                    <a:pt x="13189" y="13247"/>
                    <a:pt x="13379" y="13366"/>
                  </a:cubicBezTo>
                  <a:cubicBezTo>
                    <a:pt x="13260" y="13545"/>
                    <a:pt x="13189" y="13747"/>
                    <a:pt x="13189" y="13961"/>
                  </a:cubicBezTo>
                  <a:cubicBezTo>
                    <a:pt x="13189" y="13961"/>
                    <a:pt x="13189" y="13973"/>
                    <a:pt x="13189" y="13973"/>
                  </a:cubicBezTo>
                  <a:cubicBezTo>
                    <a:pt x="13080" y="13954"/>
                    <a:pt x="12970" y="13944"/>
                    <a:pt x="12860" y="13944"/>
                  </a:cubicBezTo>
                  <a:cubicBezTo>
                    <a:pt x="12564" y="13944"/>
                    <a:pt x="12271" y="14016"/>
                    <a:pt x="12010" y="14164"/>
                  </a:cubicBezTo>
                  <a:cubicBezTo>
                    <a:pt x="11927" y="14211"/>
                    <a:pt x="11951" y="14330"/>
                    <a:pt x="12034" y="14366"/>
                  </a:cubicBezTo>
                  <a:cubicBezTo>
                    <a:pt x="12343" y="14473"/>
                    <a:pt x="12665" y="14628"/>
                    <a:pt x="12986" y="14723"/>
                  </a:cubicBezTo>
                  <a:cubicBezTo>
                    <a:pt x="12808" y="15069"/>
                    <a:pt x="12736" y="15462"/>
                    <a:pt x="12796" y="15843"/>
                  </a:cubicBezTo>
                  <a:cubicBezTo>
                    <a:pt x="12805" y="15916"/>
                    <a:pt x="12857" y="15962"/>
                    <a:pt x="12919" y="15962"/>
                  </a:cubicBezTo>
                  <a:cubicBezTo>
                    <a:pt x="12937" y="15962"/>
                    <a:pt x="12956" y="15958"/>
                    <a:pt x="12974" y="15950"/>
                  </a:cubicBezTo>
                  <a:cubicBezTo>
                    <a:pt x="13308" y="15759"/>
                    <a:pt x="13594" y="15497"/>
                    <a:pt x="13808" y="15176"/>
                  </a:cubicBezTo>
                  <a:cubicBezTo>
                    <a:pt x="14058" y="15426"/>
                    <a:pt x="14344" y="15616"/>
                    <a:pt x="14665" y="15735"/>
                  </a:cubicBezTo>
                  <a:cubicBezTo>
                    <a:pt x="14674" y="15738"/>
                    <a:pt x="14683" y="15739"/>
                    <a:pt x="14692" y="15739"/>
                  </a:cubicBezTo>
                  <a:cubicBezTo>
                    <a:pt x="14771" y="15739"/>
                    <a:pt x="14819" y="15645"/>
                    <a:pt x="14808" y="15581"/>
                  </a:cubicBezTo>
                  <a:cubicBezTo>
                    <a:pt x="14772" y="15283"/>
                    <a:pt x="14689" y="14997"/>
                    <a:pt x="14594" y="14723"/>
                  </a:cubicBezTo>
                  <a:cubicBezTo>
                    <a:pt x="14915" y="14676"/>
                    <a:pt x="15213" y="14354"/>
                    <a:pt x="15380" y="14116"/>
                  </a:cubicBezTo>
                  <a:cubicBezTo>
                    <a:pt x="15415" y="14033"/>
                    <a:pt x="15368" y="13938"/>
                    <a:pt x="15272" y="13938"/>
                  </a:cubicBezTo>
                  <a:lnTo>
                    <a:pt x="14391" y="13914"/>
                  </a:lnTo>
                  <a:lnTo>
                    <a:pt x="14367" y="13914"/>
                  </a:lnTo>
                  <a:cubicBezTo>
                    <a:pt x="14367" y="13914"/>
                    <a:pt x="14367" y="13902"/>
                    <a:pt x="14356" y="13890"/>
                  </a:cubicBezTo>
                  <a:lnTo>
                    <a:pt x="13939" y="13318"/>
                  </a:lnTo>
                  <a:cubicBezTo>
                    <a:pt x="14367" y="13187"/>
                    <a:pt x="14618" y="12652"/>
                    <a:pt x="14522" y="12235"/>
                  </a:cubicBezTo>
                  <a:cubicBezTo>
                    <a:pt x="14503" y="12195"/>
                    <a:pt x="14466" y="12172"/>
                    <a:pt x="14428" y="12172"/>
                  </a:cubicBezTo>
                  <a:cubicBezTo>
                    <a:pt x="14420" y="12172"/>
                    <a:pt x="14411" y="12173"/>
                    <a:pt x="14403" y="12175"/>
                  </a:cubicBezTo>
                  <a:cubicBezTo>
                    <a:pt x="14117" y="12223"/>
                    <a:pt x="13867" y="12378"/>
                    <a:pt x="13701" y="12604"/>
                  </a:cubicBezTo>
                  <a:cubicBezTo>
                    <a:pt x="13689" y="12247"/>
                    <a:pt x="13665" y="11890"/>
                    <a:pt x="13653" y="11532"/>
                  </a:cubicBezTo>
                  <a:cubicBezTo>
                    <a:pt x="14225" y="10878"/>
                    <a:pt x="14487" y="10020"/>
                    <a:pt x="14391" y="9163"/>
                  </a:cubicBezTo>
                  <a:lnTo>
                    <a:pt x="14391" y="9163"/>
                  </a:lnTo>
                  <a:cubicBezTo>
                    <a:pt x="14727" y="9394"/>
                    <a:pt x="15103" y="9499"/>
                    <a:pt x="15475" y="9499"/>
                  </a:cubicBezTo>
                  <a:cubicBezTo>
                    <a:pt x="16411" y="9499"/>
                    <a:pt x="17328" y="8838"/>
                    <a:pt x="17558" y="7842"/>
                  </a:cubicBezTo>
                  <a:cubicBezTo>
                    <a:pt x="17946" y="6196"/>
                    <a:pt x="16583" y="4864"/>
                    <a:pt x="15002" y="4864"/>
                  </a:cubicBezTo>
                  <a:cubicBezTo>
                    <a:pt x="14981" y="4864"/>
                    <a:pt x="14960" y="4865"/>
                    <a:pt x="14939" y="4865"/>
                  </a:cubicBezTo>
                  <a:cubicBezTo>
                    <a:pt x="15915" y="3210"/>
                    <a:pt x="15249" y="1019"/>
                    <a:pt x="13379" y="364"/>
                  </a:cubicBezTo>
                  <a:cubicBezTo>
                    <a:pt x="13041" y="249"/>
                    <a:pt x="12679" y="194"/>
                    <a:pt x="12312" y="194"/>
                  </a:cubicBezTo>
                  <a:cubicBezTo>
                    <a:pt x="11011" y="194"/>
                    <a:pt x="9657" y="890"/>
                    <a:pt x="9164" y="2079"/>
                  </a:cubicBezTo>
                  <a:cubicBezTo>
                    <a:pt x="8652" y="575"/>
                    <a:pt x="7113" y="0"/>
                    <a:pt x="55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2" name="Google Shape;6802;p51"/>
            <p:cNvSpPr/>
            <p:nvPr/>
          </p:nvSpPr>
          <p:spPr>
            <a:xfrm>
              <a:off x="-2533396" y="4758138"/>
              <a:ext cx="149570" cy="320770"/>
            </a:xfrm>
            <a:custGeom>
              <a:avLst/>
              <a:gdLst/>
              <a:ahLst/>
              <a:cxnLst/>
              <a:rect l="l" t="t" r="r" b="b"/>
              <a:pathLst>
                <a:path w="4972" h="10663" extrusionOk="0">
                  <a:moveTo>
                    <a:pt x="2345" y="7165"/>
                  </a:moveTo>
                  <a:cubicBezTo>
                    <a:pt x="2463" y="7165"/>
                    <a:pt x="2646" y="7267"/>
                    <a:pt x="2698" y="7289"/>
                  </a:cubicBezTo>
                  <a:cubicBezTo>
                    <a:pt x="2841" y="7360"/>
                    <a:pt x="2948" y="7479"/>
                    <a:pt x="3019" y="7622"/>
                  </a:cubicBezTo>
                  <a:lnTo>
                    <a:pt x="2733" y="7563"/>
                  </a:lnTo>
                  <a:cubicBezTo>
                    <a:pt x="2591" y="7527"/>
                    <a:pt x="2281" y="7491"/>
                    <a:pt x="2245" y="7313"/>
                  </a:cubicBezTo>
                  <a:cubicBezTo>
                    <a:pt x="2227" y="7201"/>
                    <a:pt x="2275" y="7165"/>
                    <a:pt x="2345" y="7165"/>
                  </a:cubicBezTo>
                  <a:close/>
                  <a:moveTo>
                    <a:pt x="3870" y="7258"/>
                  </a:moveTo>
                  <a:cubicBezTo>
                    <a:pt x="3896" y="7258"/>
                    <a:pt x="3922" y="7261"/>
                    <a:pt x="3948" y="7265"/>
                  </a:cubicBezTo>
                  <a:cubicBezTo>
                    <a:pt x="4281" y="7337"/>
                    <a:pt x="3876" y="7527"/>
                    <a:pt x="3769" y="7563"/>
                  </a:cubicBezTo>
                  <a:cubicBezTo>
                    <a:pt x="3614" y="7622"/>
                    <a:pt x="3460" y="7658"/>
                    <a:pt x="3293" y="7658"/>
                  </a:cubicBezTo>
                  <a:lnTo>
                    <a:pt x="3269" y="7658"/>
                  </a:lnTo>
                  <a:cubicBezTo>
                    <a:pt x="3388" y="7453"/>
                    <a:pt x="3623" y="7258"/>
                    <a:pt x="3870" y="7258"/>
                  </a:cubicBezTo>
                  <a:close/>
                  <a:moveTo>
                    <a:pt x="3222" y="7920"/>
                  </a:moveTo>
                  <a:cubicBezTo>
                    <a:pt x="3376" y="8146"/>
                    <a:pt x="3472" y="8408"/>
                    <a:pt x="3472" y="8682"/>
                  </a:cubicBezTo>
                  <a:cubicBezTo>
                    <a:pt x="3472" y="8706"/>
                    <a:pt x="3483" y="8730"/>
                    <a:pt x="3495" y="8741"/>
                  </a:cubicBezTo>
                  <a:cubicBezTo>
                    <a:pt x="3495" y="8772"/>
                    <a:pt x="3531" y="8803"/>
                    <a:pt x="3564" y="8803"/>
                  </a:cubicBezTo>
                  <a:cubicBezTo>
                    <a:pt x="3569" y="8803"/>
                    <a:pt x="3574" y="8803"/>
                    <a:pt x="3579" y="8801"/>
                  </a:cubicBezTo>
                  <a:lnTo>
                    <a:pt x="4567" y="8801"/>
                  </a:lnTo>
                  <a:cubicBezTo>
                    <a:pt x="4365" y="8968"/>
                    <a:pt x="4162" y="9122"/>
                    <a:pt x="3948" y="9265"/>
                  </a:cubicBezTo>
                  <a:cubicBezTo>
                    <a:pt x="3912" y="9277"/>
                    <a:pt x="3876" y="9301"/>
                    <a:pt x="3864" y="9325"/>
                  </a:cubicBezTo>
                  <a:cubicBezTo>
                    <a:pt x="3829" y="9349"/>
                    <a:pt x="3817" y="9408"/>
                    <a:pt x="3853" y="9444"/>
                  </a:cubicBezTo>
                  <a:cubicBezTo>
                    <a:pt x="3853" y="9599"/>
                    <a:pt x="3864" y="9742"/>
                    <a:pt x="3888" y="9896"/>
                  </a:cubicBezTo>
                  <a:lnTo>
                    <a:pt x="3912" y="10158"/>
                  </a:lnTo>
                  <a:lnTo>
                    <a:pt x="3936" y="10337"/>
                  </a:lnTo>
                  <a:cubicBezTo>
                    <a:pt x="3954" y="10383"/>
                    <a:pt x="3951" y="10401"/>
                    <a:pt x="3921" y="10401"/>
                  </a:cubicBezTo>
                  <a:cubicBezTo>
                    <a:pt x="3913" y="10401"/>
                    <a:pt x="3902" y="10399"/>
                    <a:pt x="3888" y="10396"/>
                  </a:cubicBezTo>
                  <a:cubicBezTo>
                    <a:pt x="3885" y="10397"/>
                    <a:pt x="3882" y="10398"/>
                    <a:pt x="3878" y="10398"/>
                  </a:cubicBezTo>
                  <a:cubicBezTo>
                    <a:pt x="3783" y="10398"/>
                    <a:pt x="3505" y="10108"/>
                    <a:pt x="3436" y="10051"/>
                  </a:cubicBezTo>
                  <a:cubicBezTo>
                    <a:pt x="3317" y="9956"/>
                    <a:pt x="3198" y="9861"/>
                    <a:pt x="3079" y="9777"/>
                  </a:cubicBezTo>
                  <a:cubicBezTo>
                    <a:pt x="3071" y="9714"/>
                    <a:pt x="3020" y="9677"/>
                    <a:pt x="2970" y="9677"/>
                  </a:cubicBezTo>
                  <a:cubicBezTo>
                    <a:pt x="2945" y="9677"/>
                    <a:pt x="2920" y="9686"/>
                    <a:pt x="2900" y="9706"/>
                  </a:cubicBezTo>
                  <a:cubicBezTo>
                    <a:pt x="2650" y="9980"/>
                    <a:pt x="2364" y="10206"/>
                    <a:pt x="2031" y="10361"/>
                  </a:cubicBezTo>
                  <a:cubicBezTo>
                    <a:pt x="2126" y="10039"/>
                    <a:pt x="2210" y="9706"/>
                    <a:pt x="2257" y="9384"/>
                  </a:cubicBezTo>
                  <a:cubicBezTo>
                    <a:pt x="2352" y="9361"/>
                    <a:pt x="2376" y="9242"/>
                    <a:pt x="2305" y="9194"/>
                  </a:cubicBezTo>
                  <a:cubicBezTo>
                    <a:pt x="2079" y="9087"/>
                    <a:pt x="1864" y="8956"/>
                    <a:pt x="1662" y="8813"/>
                  </a:cubicBezTo>
                  <a:lnTo>
                    <a:pt x="1662" y="8813"/>
                  </a:lnTo>
                  <a:cubicBezTo>
                    <a:pt x="1742" y="8819"/>
                    <a:pt x="1823" y="8822"/>
                    <a:pt x="1905" y="8822"/>
                  </a:cubicBezTo>
                  <a:cubicBezTo>
                    <a:pt x="2149" y="8822"/>
                    <a:pt x="2397" y="8795"/>
                    <a:pt x="2638" y="8741"/>
                  </a:cubicBezTo>
                  <a:cubicBezTo>
                    <a:pt x="2674" y="8730"/>
                    <a:pt x="2686" y="8694"/>
                    <a:pt x="2674" y="8658"/>
                  </a:cubicBezTo>
                  <a:cubicBezTo>
                    <a:pt x="2864" y="8420"/>
                    <a:pt x="3043" y="8170"/>
                    <a:pt x="3222" y="7920"/>
                  </a:cubicBezTo>
                  <a:close/>
                  <a:moveTo>
                    <a:pt x="2795" y="0"/>
                  </a:moveTo>
                  <a:cubicBezTo>
                    <a:pt x="1458" y="0"/>
                    <a:pt x="161" y="879"/>
                    <a:pt x="90" y="2324"/>
                  </a:cubicBezTo>
                  <a:cubicBezTo>
                    <a:pt x="1" y="4032"/>
                    <a:pt x="1398" y="4714"/>
                    <a:pt x="2829" y="4714"/>
                  </a:cubicBezTo>
                  <a:cubicBezTo>
                    <a:pt x="2924" y="4714"/>
                    <a:pt x="3019" y="4711"/>
                    <a:pt x="3114" y="4705"/>
                  </a:cubicBezTo>
                  <a:lnTo>
                    <a:pt x="3114" y="4705"/>
                  </a:lnTo>
                  <a:cubicBezTo>
                    <a:pt x="3198" y="5634"/>
                    <a:pt x="3186" y="6563"/>
                    <a:pt x="3102" y="7491"/>
                  </a:cubicBezTo>
                  <a:cubicBezTo>
                    <a:pt x="3019" y="7337"/>
                    <a:pt x="2888" y="7217"/>
                    <a:pt x="2733" y="7134"/>
                  </a:cubicBezTo>
                  <a:cubicBezTo>
                    <a:pt x="2628" y="7067"/>
                    <a:pt x="2485" y="6990"/>
                    <a:pt x="2352" y="6990"/>
                  </a:cubicBezTo>
                  <a:cubicBezTo>
                    <a:pt x="2274" y="6990"/>
                    <a:pt x="2200" y="7016"/>
                    <a:pt x="2138" y="7086"/>
                  </a:cubicBezTo>
                  <a:cubicBezTo>
                    <a:pt x="2031" y="7241"/>
                    <a:pt x="2079" y="7467"/>
                    <a:pt x="2233" y="7575"/>
                  </a:cubicBezTo>
                  <a:cubicBezTo>
                    <a:pt x="2340" y="7634"/>
                    <a:pt x="2460" y="7682"/>
                    <a:pt x="2579" y="7706"/>
                  </a:cubicBezTo>
                  <a:cubicBezTo>
                    <a:pt x="2733" y="7753"/>
                    <a:pt x="2900" y="7789"/>
                    <a:pt x="3067" y="7825"/>
                  </a:cubicBezTo>
                  <a:cubicBezTo>
                    <a:pt x="2888" y="8075"/>
                    <a:pt x="2710" y="8325"/>
                    <a:pt x="2567" y="8575"/>
                  </a:cubicBezTo>
                  <a:cubicBezTo>
                    <a:pt x="2555" y="8587"/>
                    <a:pt x="2555" y="8599"/>
                    <a:pt x="2555" y="8610"/>
                  </a:cubicBezTo>
                  <a:cubicBezTo>
                    <a:pt x="2416" y="8584"/>
                    <a:pt x="2268" y="8575"/>
                    <a:pt x="2118" y="8575"/>
                  </a:cubicBezTo>
                  <a:cubicBezTo>
                    <a:pt x="1867" y="8575"/>
                    <a:pt x="1611" y="8599"/>
                    <a:pt x="1388" y="8599"/>
                  </a:cubicBezTo>
                  <a:cubicBezTo>
                    <a:pt x="1293" y="8599"/>
                    <a:pt x="1245" y="8706"/>
                    <a:pt x="1305" y="8777"/>
                  </a:cubicBezTo>
                  <a:cubicBezTo>
                    <a:pt x="1531" y="9027"/>
                    <a:pt x="1817" y="9230"/>
                    <a:pt x="2126" y="9349"/>
                  </a:cubicBezTo>
                  <a:cubicBezTo>
                    <a:pt x="1983" y="9742"/>
                    <a:pt x="1864" y="10134"/>
                    <a:pt x="1769" y="10527"/>
                  </a:cubicBezTo>
                  <a:cubicBezTo>
                    <a:pt x="1759" y="10600"/>
                    <a:pt x="1811" y="10663"/>
                    <a:pt x="1872" y="10663"/>
                  </a:cubicBezTo>
                  <a:cubicBezTo>
                    <a:pt x="1881" y="10663"/>
                    <a:pt x="1890" y="10662"/>
                    <a:pt x="1900" y="10658"/>
                  </a:cubicBezTo>
                  <a:cubicBezTo>
                    <a:pt x="2329" y="10504"/>
                    <a:pt x="2710" y="10254"/>
                    <a:pt x="3007" y="9920"/>
                  </a:cubicBezTo>
                  <a:cubicBezTo>
                    <a:pt x="3198" y="10111"/>
                    <a:pt x="3400" y="10301"/>
                    <a:pt x="3603" y="10468"/>
                  </a:cubicBezTo>
                  <a:cubicBezTo>
                    <a:pt x="3688" y="10544"/>
                    <a:pt x="3797" y="10658"/>
                    <a:pt x="3928" y="10658"/>
                  </a:cubicBezTo>
                  <a:cubicBezTo>
                    <a:pt x="3961" y="10658"/>
                    <a:pt x="3995" y="10651"/>
                    <a:pt x="4031" y="10635"/>
                  </a:cubicBezTo>
                  <a:cubicBezTo>
                    <a:pt x="4198" y="10563"/>
                    <a:pt x="4162" y="10361"/>
                    <a:pt x="4150" y="10206"/>
                  </a:cubicBezTo>
                  <a:cubicBezTo>
                    <a:pt x="4138" y="9944"/>
                    <a:pt x="4115" y="9670"/>
                    <a:pt x="4055" y="9408"/>
                  </a:cubicBezTo>
                  <a:cubicBezTo>
                    <a:pt x="4365" y="9230"/>
                    <a:pt x="4650" y="9015"/>
                    <a:pt x="4912" y="8777"/>
                  </a:cubicBezTo>
                  <a:cubicBezTo>
                    <a:pt x="4972" y="8706"/>
                    <a:pt x="4924" y="8599"/>
                    <a:pt x="4841" y="8599"/>
                  </a:cubicBezTo>
                  <a:cubicBezTo>
                    <a:pt x="4644" y="8587"/>
                    <a:pt x="4448" y="8581"/>
                    <a:pt x="4253" y="8581"/>
                  </a:cubicBezTo>
                  <a:cubicBezTo>
                    <a:pt x="4058" y="8581"/>
                    <a:pt x="3864" y="8587"/>
                    <a:pt x="3674" y="8599"/>
                  </a:cubicBezTo>
                  <a:lnTo>
                    <a:pt x="3662" y="8599"/>
                  </a:lnTo>
                  <a:cubicBezTo>
                    <a:pt x="3650" y="8313"/>
                    <a:pt x="3555" y="8039"/>
                    <a:pt x="3400" y="7801"/>
                  </a:cubicBezTo>
                  <a:cubicBezTo>
                    <a:pt x="3722" y="7753"/>
                    <a:pt x="4603" y="7527"/>
                    <a:pt x="4162" y="7194"/>
                  </a:cubicBezTo>
                  <a:cubicBezTo>
                    <a:pt x="4077" y="7122"/>
                    <a:pt x="3981" y="7091"/>
                    <a:pt x="3884" y="7091"/>
                  </a:cubicBezTo>
                  <a:cubicBezTo>
                    <a:pt x="3644" y="7091"/>
                    <a:pt x="3393" y="7279"/>
                    <a:pt x="3257" y="7491"/>
                  </a:cubicBezTo>
                  <a:cubicBezTo>
                    <a:pt x="3388" y="6563"/>
                    <a:pt x="3400" y="5622"/>
                    <a:pt x="3305" y="4681"/>
                  </a:cubicBezTo>
                  <a:cubicBezTo>
                    <a:pt x="3388" y="4681"/>
                    <a:pt x="3472" y="4670"/>
                    <a:pt x="3543" y="4658"/>
                  </a:cubicBezTo>
                  <a:cubicBezTo>
                    <a:pt x="3567" y="4658"/>
                    <a:pt x="3591" y="4646"/>
                    <a:pt x="3591" y="4634"/>
                  </a:cubicBezTo>
                  <a:lnTo>
                    <a:pt x="3603" y="4574"/>
                  </a:lnTo>
                  <a:cubicBezTo>
                    <a:pt x="3603" y="4539"/>
                    <a:pt x="3567" y="4503"/>
                    <a:pt x="3531" y="4503"/>
                  </a:cubicBezTo>
                  <a:cubicBezTo>
                    <a:pt x="2126" y="4396"/>
                    <a:pt x="340" y="4277"/>
                    <a:pt x="376" y="2419"/>
                  </a:cubicBezTo>
                  <a:cubicBezTo>
                    <a:pt x="407" y="1002"/>
                    <a:pt x="1642" y="300"/>
                    <a:pt x="2894" y="300"/>
                  </a:cubicBezTo>
                  <a:cubicBezTo>
                    <a:pt x="3104" y="300"/>
                    <a:pt x="3314" y="320"/>
                    <a:pt x="3519" y="359"/>
                  </a:cubicBezTo>
                  <a:cubicBezTo>
                    <a:pt x="3533" y="363"/>
                    <a:pt x="3546" y="365"/>
                    <a:pt x="3559" y="365"/>
                  </a:cubicBezTo>
                  <a:cubicBezTo>
                    <a:pt x="3696" y="365"/>
                    <a:pt x="3744" y="141"/>
                    <a:pt x="3591" y="98"/>
                  </a:cubicBezTo>
                  <a:lnTo>
                    <a:pt x="3567" y="98"/>
                  </a:lnTo>
                  <a:lnTo>
                    <a:pt x="3507" y="86"/>
                  </a:lnTo>
                  <a:cubicBezTo>
                    <a:pt x="3273" y="28"/>
                    <a:pt x="3033" y="0"/>
                    <a:pt x="27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bg>
      <p:bgPr>
        <a:solidFill>
          <a:schemeClr val="accent3"/>
        </a:solidFill>
        <a:effectLst/>
      </p:bgPr>
    </p:bg>
    <p:spTree>
      <p:nvGrpSpPr>
        <p:cNvPr id="1" name="Shape 6806"/>
        <p:cNvGrpSpPr/>
        <p:nvPr/>
      </p:nvGrpSpPr>
      <p:grpSpPr>
        <a:xfrm>
          <a:off x="0" y="0"/>
          <a:ext cx="0" cy="0"/>
          <a:chOff x="0" y="0"/>
          <a:chExt cx="0" cy="0"/>
        </a:xfrm>
      </p:grpSpPr>
      <p:grpSp>
        <p:nvGrpSpPr>
          <p:cNvPr id="6807" name="Google Shape;6807;p52"/>
          <p:cNvGrpSpPr/>
          <p:nvPr/>
        </p:nvGrpSpPr>
        <p:grpSpPr>
          <a:xfrm>
            <a:off x="7119209" y="493359"/>
            <a:ext cx="559455" cy="1156326"/>
            <a:chOff x="7119209" y="264759"/>
            <a:chExt cx="559455" cy="1156326"/>
          </a:xfrm>
        </p:grpSpPr>
        <p:grpSp>
          <p:nvGrpSpPr>
            <p:cNvPr id="6808" name="Google Shape;6808;p52"/>
            <p:cNvGrpSpPr/>
            <p:nvPr/>
          </p:nvGrpSpPr>
          <p:grpSpPr>
            <a:xfrm>
              <a:off x="7119209" y="264759"/>
              <a:ext cx="288988" cy="1156326"/>
              <a:chOff x="7119209" y="264759"/>
              <a:chExt cx="288988" cy="1156326"/>
            </a:xfrm>
          </p:grpSpPr>
          <p:sp>
            <p:nvSpPr>
              <p:cNvPr id="6809" name="Google Shape;6809;p52"/>
              <p:cNvSpPr/>
              <p:nvPr/>
            </p:nvSpPr>
            <p:spPr>
              <a:xfrm>
                <a:off x="7119209" y="264759"/>
                <a:ext cx="288988" cy="1156326"/>
              </a:xfrm>
              <a:custGeom>
                <a:avLst/>
                <a:gdLst/>
                <a:ahLst/>
                <a:cxnLst/>
                <a:rect l="l" t="t" r="r" b="b"/>
                <a:pathLst>
                  <a:path w="9287" h="37160" extrusionOk="0">
                    <a:moveTo>
                      <a:pt x="4405" y="0"/>
                    </a:moveTo>
                    <a:lnTo>
                      <a:pt x="4405" y="0"/>
                    </a:lnTo>
                    <a:cubicBezTo>
                      <a:pt x="7025" y="6430"/>
                      <a:pt x="3334" y="5358"/>
                      <a:pt x="1667" y="12109"/>
                    </a:cubicBezTo>
                    <a:cubicBezTo>
                      <a:pt x="0" y="18848"/>
                      <a:pt x="5358" y="20015"/>
                      <a:pt x="3453" y="26622"/>
                    </a:cubicBezTo>
                    <a:cubicBezTo>
                      <a:pt x="1548" y="33242"/>
                      <a:pt x="4405" y="37160"/>
                      <a:pt x="4405" y="37160"/>
                    </a:cubicBezTo>
                    <a:cubicBezTo>
                      <a:pt x="7382" y="37160"/>
                      <a:pt x="8096" y="29063"/>
                      <a:pt x="8692" y="21943"/>
                    </a:cubicBezTo>
                    <a:cubicBezTo>
                      <a:pt x="9287" y="14835"/>
                      <a:pt x="3572" y="14050"/>
                      <a:pt x="5691" y="10120"/>
                    </a:cubicBezTo>
                    <a:cubicBezTo>
                      <a:pt x="7787" y="6191"/>
                      <a:pt x="9049" y="2500"/>
                      <a:pt x="4405" y="0"/>
                    </a:cubicBezTo>
                    <a:close/>
                  </a:path>
                </a:pathLst>
              </a:custGeom>
              <a:solidFill>
                <a:srgbClr val="6D9E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0" name="Google Shape;6810;p52"/>
              <p:cNvSpPr/>
              <p:nvPr/>
            </p:nvSpPr>
            <p:spPr>
              <a:xfrm>
                <a:off x="7180321" y="264759"/>
                <a:ext cx="191933" cy="1156326"/>
              </a:xfrm>
              <a:custGeom>
                <a:avLst/>
                <a:gdLst/>
                <a:ahLst/>
                <a:cxnLst/>
                <a:rect l="l" t="t" r="r" b="b"/>
                <a:pathLst>
                  <a:path w="6168" h="37160" fill="none" extrusionOk="0">
                    <a:moveTo>
                      <a:pt x="2441" y="0"/>
                    </a:moveTo>
                    <a:cubicBezTo>
                      <a:pt x="2441" y="0"/>
                      <a:pt x="6085" y="2393"/>
                      <a:pt x="4108" y="6549"/>
                    </a:cubicBezTo>
                    <a:cubicBezTo>
                      <a:pt x="2132" y="10692"/>
                      <a:pt x="1" y="13930"/>
                      <a:pt x="3084" y="18955"/>
                    </a:cubicBezTo>
                    <a:cubicBezTo>
                      <a:pt x="6168" y="23991"/>
                      <a:pt x="2441" y="37160"/>
                      <a:pt x="2441" y="37160"/>
                    </a:cubicBezTo>
                  </a:path>
                </a:pathLst>
              </a:custGeom>
              <a:noFill/>
              <a:ln w="150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11" name="Google Shape;6811;p52"/>
            <p:cNvGrpSpPr/>
            <p:nvPr/>
          </p:nvGrpSpPr>
          <p:grpSpPr>
            <a:xfrm>
              <a:off x="7252572" y="393673"/>
              <a:ext cx="426092" cy="753230"/>
              <a:chOff x="7252572" y="393673"/>
              <a:chExt cx="426092" cy="753230"/>
            </a:xfrm>
          </p:grpSpPr>
          <p:sp>
            <p:nvSpPr>
              <p:cNvPr id="6812" name="Google Shape;6812;p52"/>
              <p:cNvSpPr/>
              <p:nvPr/>
            </p:nvSpPr>
            <p:spPr>
              <a:xfrm>
                <a:off x="7252572" y="393673"/>
                <a:ext cx="426092" cy="753230"/>
              </a:xfrm>
              <a:custGeom>
                <a:avLst/>
                <a:gdLst/>
                <a:ahLst/>
                <a:cxnLst/>
                <a:rect l="l" t="t" r="r" b="b"/>
                <a:pathLst>
                  <a:path w="13693" h="24206" extrusionOk="0">
                    <a:moveTo>
                      <a:pt x="5477" y="1"/>
                    </a:moveTo>
                    <a:cubicBezTo>
                      <a:pt x="5478" y="1"/>
                      <a:pt x="9763" y="4977"/>
                      <a:pt x="4882" y="8573"/>
                    </a:cubicBezTo>
                    <a:cubicBezTo>
                      <a:pt x="0" y="12181"/>
                      <a:pt x="5001" y="13717"/>
                      <a:pt x="5001" y="17181"/>
                    </a:cubicBezTo>
                    <a:cubicBezTo>
                      <a:pt x="5001" y="20646"/>
                      <a:pt x="238" y="24206"/>
                      <a:pt x="6084" y="24206"/>
                    </a:cubicBezTo>
                    <a:cubicBezTo>
                      <a:pt x="11918" y="24206"/>
                      <a:pt x="9061" y="15110"/>
                      <a:pt x="7239" y="13276"/>
                    </a:cubicBezTo>
                    <a:cubicBezTo>
                      <a:pt x="5394" y="11442"/>
                      <a:pt x="13692" y="4501"/>
                      <a:pt x="547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3" name="Google Shape;6813;p52"/>
              <p:cNvSpPr/>
              <p:nvPr/>
            </p:nvSpPr>
            <p:spPr>
              <a:xfrm>
                <a:off x="7370750" y="393673"/>
                <a:ext cx="173791" cy="753230"/>
              </a:xfrm>
              <a:custGeom>
                <a:avLst/>
                <a:gdLst/>
                <a:ahLst/>
                <a:cxnLst/>
                <a:rect l="l" t="t" r="r" b="b"/>
                <a:pathLst>
                  <a:path w="5585" h="24206" fill="none" extrusionOk="0">
                    <a:moveTo>
                      <a:pt x="1679" y="1"/>
                    </a:moveTo>
                    <a:cubicBezTo>
                      <a:pt x="1679" y="1"/>
                      <a:pt x="5584" y="2846"/>
                      <a:pt x="3941" y="7359"/>
                    </a:cubicBezTo>
                    <a:cubicBezTo>
                      <a:pt x="2310" y="11871"/>
                      <a:pt x="0" y="10288"/>
                      <a:pt x="2346" y="14955"/>
                    </a:cubicBezTo>
                    <a:cubicBezTo>
                      <a:pt x="4703" y="19646"/>
                      <a:pt x="1846" y="24206"/>
                      <a:pt x="1846" y="24206"/>
                    </a:cubicBezTo>
                  </a:path>
                </a:pathLst>
              </a:custGeom>
              <a:noFill/>
              <a:ln w="150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814" name="Google Shape;6814;p52"/>
          <p:cNvGrpSpPr/>
          <p:nvPr/>
        </p:nvGrpSpPr>
        <p:grpSpPr>
          <a:xfrm>
            <a:off x="332870" y="1727363"/>
            <a:ext cx="489807" cy="1094454"/>
            <a:chOff x="332870" y="1727363"/>
            <a:chExt cx="489807" cy="1094454"/>
          </a:xfrm>
        </p:grpSpPr>
        <p:sp>
          <p:nvSpPr>
            <p:cNvPr id="6815" name="Google Shape;6815;p52"/>
            <p:cNvSpPr/>
            <p:nvPr/>
          </p:nvSpPr>
          <p:spPr>
            <a:xfrm>
              <a:off x="417318" y="1727363"/>
              <a:ext cx="296425" cy="258275"/>
            </a:xfrm>
            <a:custGeom>
              <a:avLst/>
              <a:gdLst/>
              <a:ahLst/>
              <a:cxnLst/>
              <a:rect l="l" t="t" r="r" b="b"/>
              <a:pathLst>
                <a:path w="9526" h="8300" extrusionOk="0">
                  <a:moveTo>
                    <a:pt x="4859" y="1"/>
                  </a:moveTo>
                  <a:cubicBezTo>
                    <a:pt x="180" y="1"/>
                    <a:pt x="1" y="8300"/>
                    <a:pt x="1" y="8300"/>
                  </a:cubicBezTo>
                  <a:lnTo>
                    <a:pt x="9181" y="8300"/>
                  </a:lnTo>
                  <a:cubicBezTo>
                    <a:pt x="9181" y="8300"/>
                    <a:pt x="9526" y="1"/>
                    <a:pt x="48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6" name="Google Shape;6816;p52"/>
            <p:cNvSpPr/>
            <p:nvPr/>
          </p:nvSpPr>
          <p:spPr>
            <a:xfrm>
              <a:off x="365853" y="1935311"/>
              <a:ext cx="147839" cy="704251"/>
            </a:xfrm>
            <a:custGeom>
              <a:avLst/>
              <a:gdLst/>
              <a:ahLst/>
              <a:cxnLst/>
              <a:rect l="l" t="t" r="r" b="b"/>
              <a:pathLst>
                <a:path w="4751" h="22632" extrusionOk="0">
                  <a:moveTo>
                    <a:pt x="3227" y="1"/>
                  </a:moveTo>
                  <a:cubicBezTo>
                    <a:pt x="2948" y="1"/>
                    <a:pt x="2685" y="163"/>
                    <a:pt x="2584" y="438"/>
                  </a:cubicBezTo>
                  <a:cubicBezTo>
                    <a:pt x="2524" y="616"/>
                    <a:pt x="953" y="4665"/>
                    <a:pt x="2560" y="9713"/>
                  </a:cubicBezTo>
                  <a:cubicBezTo>
                    <a:pt x="3298" y="11975"/>
                    <a:pt x="2584" y="13535"/>
                    <a:pt x="1750" y="15333"/>
                  </a:cubicBezTo>
                  <a:cubicBezTo>
                    <a:pt x="929" y="17107"/>
                    <a:pt x="0" y="19119"/>
                    <a:pt x="405" y="22036"/>
                  </a:cubicBezTo>
                  <a:cubicBezTo>
                    <a:pt x="452" y="22369"/>
                    <a:pt x="738" y="22631"/>
                    <a:pt x="1072" y="22631"/>
                  </a:cubicBezTo>
                  <a:cubicBezTo>
                    <a:pt x="1107" y="22631"/>
                    <a:pt x="1155" y="22607"/>
                    <a:pt x="1191" y="22607"/>
                  </a:cubicBezTo>
                  <a:cubicBezTo>
                    <a:pt x="1572" y="22548"/>
                    <a:pt x="1834" y="22214"/>
                    <a:pt x="1774" y="21833"/>
                  </a:cubicBezTo>
                  <a:cubicBezTo>
                    <a:pt x="1417" y="19321"/>
                    <a:pt x="2226" y="17583"/>
                    <a:pt x="3000" y="15904"/>
                  </a:cubicBezTo>
                  <a:cubicBezTo>
                    <a:pt x="3858" y="14011"/>
                    <a:pt x="4751" y="12058"/>
                    <a:pt x="3870" y="9296"/>
                  </a:cubicBezTo>
                  <a:cubicBezTo>
                    <a:pt x="2417" y="4736"/>
                    <a:pt x="3846" y="986"/>
                    <a:pt x="3858" y="938"/>
                  </a:cubicBezTo>
                  <a:cubicBezTo>
                    <a:pt x="3989" y="581"/>
                    <a:pt x="3834" y="188"/>
                    <a:pt x="3477" y="45"/>
                  </a:cubicBezTo>
                  <a:cubicBezTo>
                    <a:pt x="3395" y="15"/>
                    <a:pt x="3310" y="1"/>
                    <a:pt x="322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7" name="Google Shape;6817;p52"/>
            <p:cNvSpPr/>
            <p:nvPr/>
          </p:nvSpPr>
          <p:spPr>
            <a:xfrm>
              <a:off x="419559" y="1935000"/>
              <a:ext cx="185274" cy="886818"/>
            </a:xfrm>
            <a:custGeom>
              <a:avLst/>
              <a:gdLst/>
              <a:ahLst/>
              <a:cxnLst/>
              <a:rect l="l" t="t" r="r" b="b"/>
              <a:pathLst>
                <a:path w="5954" h="28499" extrusionOk="0">
                  <a:moveTo>
                    <a:pt x="3011" y="0"/>
                  </a:moveTo>
                  <a:cubicBezTo>
                    <a:pt x="2732" y="0"/>
                    <a:pt x="2472" y="170"/>
                    <a:pt x="2370" y="448"/>
                  </a:cubicBezTo>
                  <a:cubicBezTo>
                    <a:pt x="2310" y="626"/>
                    <a:pt x="751" y="4925"/>
                    <a:pt x="3025" y="9794"/>
                  </a:cubicBezTo>
                  <a:cubicBezTo>
                    <a:pt x="3739" y="11342"/>
                    <a:pt x="3179" y="13235"/>
                    <a:pt x="2501" y="15402"/>
                  </a:cubicBezTo>
                  <a:cubicBezTo>
                    <a:pt x="1405" y="19045"/>
                    <a:pt x="0" y="23594"/>
                    <a:pt x="4727" y="28308"/>
                  </a:cubicBezTo>
                  <a:cubicBezTo>
                    <a:pt x="4858" y="28439"/>
                    <a:pt x="5037" y="28499"/>
                    <a:pt x="5215" y="28499"/>
                  </a:cubicBezTo>
                  <a:cubicBezTo>
                    <a:pt x="5394" y="28499"/>
                    <a:pt x="5561" y="28439"/>
                    <a:pt x="5692" y="28297"/>
                  </a:cubicBezTo>
                  <a:cubicBezTo>
                    <a:pt x="5954" y="28023"/>
                    <a:pt x="5954" y="27594"/>
                    <a:pt x="5692" y="27320"/>
                  </a:cubicBezTo>
                  <a:cubicBezTo>
                    <a:pt x="1548" y="23189"/>
                    <a:pt x="2703" y="19426"/>
                    <a:pt x="3810" y="15795"/>
                  </a:cubicBezTo>
                  <a:cubicBezTo>
                    <a:pt x="4525" y="13438"/>
                    <a:pt x="5215" y="11223"/>
                    <a:pt x="4263" y="9199"/>
                  </a:cubicBezTo>
                  <a:cubicBezTo>
                    <a:pt x="2239" y="4877"/>
                    <a:pt x="3632" y="972"/>
                    <a:pt x="3656" y="924"/>
                  </a:cubicBezTo>
                  <a:cubicBezTo>
                    <a:pt x="3787" y="567"/>
                    <a:pt x="3608" y="174"/>
                    <a:pt x="3251" y="43"/>
                  </a:cubicBezTo>
                  <a:cubicBezTo>
                    <a:pt x="3172" y="14"/>
                    <a:pt x="3090" y="0"/>
                    <a:pt x="301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8" name="Google Shape;6818;p52"/>
            <p:cNvSpPr/>
            <p:nvPr/>
          </p:nvSpPr>
          <p:spPr>
            <a:xfrm>
              <a:off x="485866" y="1935311"/>
              <a:ext cx="163429" cy="806877"/>
            </a:xfrm>
            <a:custGeom>
              <a:avLst/>
              <a:gdLst/>
              <a:ahLst/>
              <a:cxnLst/>
              <a:rect l="l" t="t" r="r" b="b"/>
              <a:pathLst>
                <a:path w="5252" h="25930" extrusionOk="0">
                  <a:moveTo>
                    <a:pt x="2932" y="1"/>
                  </a:moveTo>
                  <a:cubicBezTo>
                    <a:pt x="2686" y="1"/>
                    <a:pt x="2447" y="135"/>
                    <a:pt x="2322" y="366"/>
                  </a:cubicBezTo>
                  <a:cubicBezTo>
                    <a:pt x="2239" y="545"/>
                    <a:pt x="1" y="4796"/>
                    <a:pt x="2775" y="9237"/>
                  </a:cubicBezTo>
                  <a:cubicBezTo>
                    <a:pt x="3763" y="10820"/>
                    <a:pt x="3168" y="12808"/>
                    <a:pt x="2489" y="15083"/>
                  </a:cubicBezTo>
                  <a:cubicBezTo>
                    <a:pt x="1608" y="18011"/>
                    <a:pt x="513" y="21679"/>
                    <a:pt x="2775" y="25584"/>
                  </a:cubicBezTo>
                  <a:cubicBezTo>
                    <a:pt x="2906" y="25810"/>
                    <a:pt x="3132" y="25929"/>
                    <a:pt x="3370" y="25929"/>
                  </a:cubicBezTo>
                  <a:cubicBezTo>
                    <a:pt x="3489" y="25929"/>
                    <a:pt x="3596" y="25905"/>
                    <a:pt x="3692" y="25834"/>
                  </a:cubicBezTo>
                  <a:cubicBezTo>
                    <a:pt x="4025" y="25643"/>
                    <a:pt x="4144" y="25227"/>
                    <a:pt x="3942" y="24905"/>
                  </a:cubicBezTo>
                  <a:cubicBezTo>
                    <a:pt x="1977" y="21488"/>
                    <a:pt x="2906" y="18428"/>
                    <a:pt x="3799" y="15464"/>
                  </a:cubicBezTo>
                  <a:cubicBezTo>
                    <a:pt x="4537" y="12987"/>
                    <a:pt x="5251" y="10618"/>
                    <a:pt x="3930" y="8498"/>
                  </a:cubicBezTo>
                  <a:cubicBezTo>
                    <a:pt x="1596" y="4772"/>
                    <a:pt x="3442" y="1164"/>
                    <a:pt x="3525" y="997"/>
                  </a:cubicBezTo>
                  <a:cubicBezTo>
                    <a:pt x="3703" y="676"/>
                    <a:pt x="3573" y="259"/>
                    <a:pt x="3251" y="81"/>
                  </a:cubicBezTo>
                  <a:cubicBezTo>
                    <a:pt x="3150" y="26"/>
                    <a:pt x="3040" y="1"/>
                    <a:pt x="293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9" name="Google Shape;6819;p52"/>
            <p:cNvSpPr/>
            <p:nvPr/>
          </p:nvSpPr>
          <p:spPr>
            <a:xfrm>
              <a:off x="554041" y="1935467"/>
              <a:ext cx="183407" cy="704096"/>
            </a:xfrm>
            <a:custGeom>
              <a:avLst/>
              <a:gdLst/>
              <a:ahLst/>
              <a:cxnLst/>
              <a:rect l="l" t="t" r="r" b="b"/>
              <a:pathLst>
                <a:path w="5894" h="22627" extrusionOk="0">
                  <a:moveTo>
                    <a:pt x="2176" y="0"/>
                  </a:moveTo>
                  <a:cubicBezTo>
                    <a:pt x="1876" y="0"/>
                    <a:pt x="1601" y="198"/>
                    <a:pt x="1512" y="492"/>
                  </a:cubicBezTo>
                  <a:cubicBezTo>
                    <a:pt x="1453" y="695"/>
                    <a:pt x="0" y="5719"/>
                    <a:pt x="2941" y="10184"/>
                  </a:cubicBezTo>
                  <a:cubicBezTo>
                    <a:pt x="4370" y="12339"/>
                    <a:pt x="3596" y="14530"/>
                    <a:pt x="2763" y="16852"/>
                  </a:cubicBezTo>
                  <a:cubicBezTo>
                    <a:pt x="2144" y="18602"/>
                    <a:pt x="1489" y="20423"/>
                    <a:pt x="2001" y="22126"/>
                  </a:cubicBezTo>
                  <a:cubicBezTo>
                    <a:pt x="2096" y="22424"/>
                    <a:pt x="2370" y="22626"/>
                    <a:pt x="2667" y="22626"/>
                  </a:cubicBezTo>
                  <a:cubicBezTo>
                    <a:pt x="2727" y="22626"/>
                    <a:pt x="2786" y="22602"/>
                    <a:pt x="2846" y="22590"/>
                  </a:cubicBezTo>
                  <a:cubicBezTo>
                    <a:pt x="3215" y="22483"/>
                    <a:pt x="3406" y="22102"/>
                    <a:pt x="3298" y="21745"/>
                  </a:cubicBezTo>
                  <a:cubicBezTo>
                    <a:pt x="2917" y="20459"/>
                    <a:pt x="3465" y="18947"/>
                    <a:pt x="4049" y="17328"/>
                  </a:cubicBezTo>
                  <a:cubicBezTo>
                    <a:pt x="4906" y="14911"/>
                    <a:pt x="5894" y="12172"/>
                    <a:pt x="4096" y="9434"/>
                  </a:cubicBezTo>
                  <a:cubicBezTo>
                    <a:pt x="1512" y="5517"/>
                    <a:pt x="2810" y="933"/>
                    <a:pt x="2822" y="873"/>
                  </a:cubicBezTo>
                  <a:cubicBezTo>
                    <a:pt x="2929" y="516"/>
                    <a:pt x="2727" y="135"/>
                    <a:pt x="2370" y="28"/>
                  </a:cubicBezTo>
                  <a:cubicBezTo>
                    <a:pt x="2305" y="9"/>
                    <a:pt x="2240" y="0"/>
                    <a:pt x="21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0" name="Google Shape;6820;p52"/>
            <p:cNvSpPr/>
            <p:nvPr/>
          </p:nvSpPr>
          <p:spPr>
            <a:xfrm>
              <a:off x="598879" y="1898999"/>
              <a:ext cx="223797" cy="807624"/>
            </a:xfrm>
            <a:custGeom>
              <a:avLst/>
              <a:gdLst/>
              <a:ahLst/>
              <a:cxnLst/>
              <a:rect l="l" t="t" r="r" b="b"/>
              <a:pathLst>
                <a:path w="7192" h="25954" extrusionOk="0">
                  <a:moveTo>
                    <a:pt x="2240" y="1"/>
                  </a:moveTo>
                  <a:cubicBezTo>
                    <a:pt x="1975" y="1"/>
                    <a:pt x="1724" y="166"/>
                    <a:pt x="1607" y="426"/>
                  </a:cubicBezTo>
                  <a:cubicBezTo>
                    <a:pt x="1548" y="593"/>
                    <a:pt x="0" y="4486"/>
                    <a:pt x="3929" y="9606"/>
                  </a:cubicBezTo>
                  <a:cubicBezTo>
                    <a:pt x="5691" y="11904"/>
                    <a:pt x="4917" y="14535"/>
                    <a:pt x="4108" y="17333"/>
                  </a:cubicBezTo>
                  <a:cubicBezTo>
                    <a:pt x="3322" y="20048"/>
                    <a:pt x="2512" y="22822"/>
                    <a:pt x="3858" y="25560"/>
                  </a:cubicBezTo>
                  <a:cubicBezTo>
                    <a:pt x="3977" y="25822"/>
                    <a:pt x="4215" y="25953"/>
                    <a:pt x="4465" y="25953"/>
                  </a:cubicBezTo>
                  <a:cubicBezTo>
                    <a:pt x="4572" y="25953"/>
                    <a:pt x="4655" y="25941"/>
                    <a:pt x="4774" y="25882"/>
                  </a:cubicBezTo>
                  <a:cubicBezTo>
                    <a:pt x="5120" y="25715"/>
                    <a:pt x="5251" y="25310"/>
                    <a:pt x="5096" y="24965"/>
                  </a:cubicBezTo>
                  <a:cubicBezTo>
                    <a:pt x="3989" y="22703"/>
                    <a:pt x="4691" y="20286"/>
                    <a:pt x="5429" y="17726"/>
                  </a:cubicBezTo>
                  <a:cubicBezTo>
                    <a:pt x="6298" y="14714"/>
                    <a:pt x="7191" y="11618"/>
                    <a:pt x="5013" y="8772"/>
                  </a:cubicBezTo>
                  <a:cubicBezTo>
                    <a:pt x="1595" y="4308"/>
                    <a:pt x="2810" y="1081"/>
                    <a:pt x="2869" y="950"/>
                  </a:cubicBezTo>
                  <a:cubicBezTo>
                    <a:pt x="3024" y="593"/>
                    <a:pt x="2846" y="200"/>
                    <a:pt x="2500" y="57"/>
                  </a:cubicBezTo>
                  <a:cubicBezTo>
                    <a:pt x="2415" y="19"/>
                    <a:pt x="2327" y="1"/>
                    <a:pt x="224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1" name="Google Shape;6821;p52"/>
            <p:cNvSpPr/>
            <p:nvPr/>
          </p:nvSpPr>
          <p:spPr>
            <a:xfrm>
              <a:off x="491436" y="1861846"/>
              <a:ext cx="35225" cy="35256"/>
            </a:xfrm>
            <a:custGeom>
              <a:avLst/>
              <a:gdLst/>
              <a:ahLst/>
              <a:cxnLst/>
              <a:rect l="l" t="t" r="r" b="b"/>
              <a:pathLst>
                <a:path w="1132" h="1133" extrusionOk="0">
                  <a:moveTo>
                    <a:pt x="572" y="1"/>
                  </a:moveTo>
                  <a:cubicBezTo>
                    <a:pt x="250" y="1"/>
                    <a:pt x="0" y="251"/>
                    <a:pt x="0" y="561"/>
                  </a:cubicBezTo>
                  <a:cubicBezTo>
                    <a:pt x="0" y="870"/>
                    <a:pt x="250" y="1132"/>
                    <a:pt x="572" y="1132"/>
                  </a:cubicBezTo>
                  <a:cubicBezTo>
                    <a:pt x="881" y="1132"/>
                    <a:pt x="1131" y="870"/>
                    <a:pt x="1131" y="561"/>
                  </a:cubicBezTo>
                  <a:cubicBezTo>
                    <a:pt x="1131" y="251"/>
                    <a:pt x="881" y="1"/>
                    <a:pt x="5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2" name="Google Shape;6822;p52"/>
            <p:cNvSpPr/>
            <p:nvPr/>
          </p:nvSpPr>
          <p:spPr>
            <a:xfrm>
              <a:off x="594056" y="1861846"/>
              <a:ext cx="35225" cy="35256"/>
            </a:xfrm>
            <a:custGeom>
              <a:avLst/>
              <a:gdLst/>
              <a:ahLst/>
              <a:cxnLst/>
              <a:rect l="l" t="t" r="r" b="b"/>
              <a:pathLst>
                <a:path w="1132" h="1133" extrusionOk="0">
                  <a:moveTo>
                    <a:pt x="572" y="1"/>
                  </a:moveTo>
                  <a:cubicBezTo>
                    <a:pt x="262" y="1"/>
                    <a:pt x="0" y="251"/>
                    <a:pt x="0" y="561"/>
                  </a:cubicBezTo>
                  <a:cubicBezTo>
                    <a:pt x="0" y="870"/>
                    <a:pt x="262" y="1132"/>
                    <a:pt x="572" y="1132"/>
                  </a:cubicBezTo>
                  <a:cubicBezTo>
                    <a:pt x="881" y="1132"/>
                    <a:pt x="1131" y="870"/>
                    <a:pt x="1131" y="561"/>
                  </a:cubicBezTo>
                  <a:cubicBezTo>
                    <a:pt x="1131" y="251"/>
                    <a:pt x="881" y="1"/>
                    <a:pt x="5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3" name="Google Shape;6823;p52"/>
            <p:cNvSpPr/>
            <p:nvPr/>
          </p:nvSpPr>
          <p:spPr>
            <a:xfrm>
              <a:off x="332870" y="1977038"/>
              <a:ext cx="432035" cy="96309"/>
            </a:xfrm>
            <a:custGeom>
              <a:avLst/>
              <a:gdLst/>
              <a:ahLst/>
              <a:cxnLst/>
              <a:rect l="l" t="t" r="r" b="b"/>
              <a:pathLst>
                <a:path w="13884" h="3095" extrusionOk="0">
                  <a:moveTo>
                    <a:pt x="7982" y="0"/>
                  </a:moveTo>
                  <a:cubicBezTo>
                    <a:pt x="5259" y="0"/>
                    <a:pt x="2703" y="276"/>
                    <a:pt x="2703" y="276"/>
                  </a:cubicBezTo>
                  <a:cubicBezTo>
                    <a:pt x="2703" y="276"/>
                    <a:pt x="0" y="1014"/>
                    <a:pt x="1346" y="2359"/>
                  </a:cubicBezTo>
                  <a:cubicBezTo>
                    <a:pt x="1592" y="2604"/>
                    <a:pt x="1835" y="2698"/>
                    <a:pt x="2075" y="2698"/>
                  </a:cubicBezTo>
                  <a:cubicBezTo>
                    <a:pt x="2905" y="2698"/>
                    <a:pt x="3704" y="1567"/>
                    <a:pt x="4533" y="1567"/>
                  </a:cubicBezTo>
                  <a:cubicBezTo>
                    <a:pt x="4774" y="1567"/>
                    <a:pt x="5016" y="1662"/>
                    <a:pt x="5263" y="1907"/>
                  </a:cubicBezTo>
                  <a:cubicBezTo>
                    <a:pt x="6025" y="2676"/>
                    <a:pt x="6639" y="3095"/>
                    <a:pt x="7246" y="3095"/>
                  </a:cubicBezTo>
                  <a:cubicBezTo>
                    <a:pt x="7701" y="3095"/>
                    <a:pt x="8151" y="2859"/>
                    <a:pt x="8656" y="2359"/>
                  </a:cubicBezTo>
                  <a:cubicBezTo>
                    <a:pt x="9049" y="1966"/>
                    <a:pt x="9447" y="1835"/>
                    <a:pt x="9853" y="1835"/>
                  </a:cubicBezTo>
                  <a:cubicBezTo>
                    <a:pt x="10666" y="1835"/>
                    <a:pt x="11510" y="2359"/>
                    <a:pt x="12407" y="2359"/>
                  </a:cubicBezTo>
                  <a:cubicBezTo>
                    <a:pt x="13740" y="2359"/>
                    <a:pt x="13883" y="1014"/>
                    <a:pt x="11895" y="276"/>
                  </a:cubicBezTo>
                  <a:cubicBezTo>
                    <a:pt x="10748" y="69"/>
                    <a:pt x="9344" y="0"/>
                    <a:pt x="7982"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4" name="Google Shape;6824;p52"/>
            <p:cNvSpPr/>
            <p:nvPr/>
          </p:nvSpPr>
          <p:spPr>
            <a:xfrm>
              <a:off x="436237" y="1746655"/>
              <a:ext cx="131160" cy="215271"/>
            </a:xfrm>
            <a:custGeom>
              <a:avLst/>
              <a:gdLst/>
              <a:ahLst/>
              <a:cxnLst/>
              <a:rect l="l" t="t" r="r" b="b"/>
              <a:pathLst>
                <a:path w="4215" h="6918" fill="none" extrusionOk="0">
                  <a:moveTo>
                    <a:pt x="0" y="6918"/>
                  </a:moveTo>
                  <a:cubicBezTo>
                    <a:pt x="0" y="6918"/>
                    <a:pt x="381" y="667"/>
                    <a:pt x="4215" y="0"/>
                  </a:cubicBezTo>
                </a:path>
              </a:pathLst>
            </a:custGeom>
            <a:noFill/>
            <a:ln w="120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5" name="Google Shape;6825;p52"/>
            <p:cNvSpPr/>
            <p:nvPr/>
          </p:nvSpPr>
          <p:spPr>
            <a:xfrm>
              <a:off x="629622" y="1782936"/>
              <a:ext cx="59683" cy="183438"/>
            </a:xfrm>
            <a:custGeom>
              <a:avLst/>
              <a:gdLst/>
              <a:ahLst/>
              <a:cxnLst/>
              <a:rect l="l" t="t" r="r" b="b"/>
              <a:pathLst>
                <a:path w="1918" h="5895" fill="none" extrusionOk="0">
                  <a:moveTo>
                    <a:pt x="0" y="1"/>
                  </a:moveTo>
                  <a:cubicBezTo>
                    <a:pt x="0" y="1"/>
                    <a:pt x="1917" y="1215"/>
                    <a:pt x="1643" y="5894"/>
                  </a:cubicBezTo>
                </a:path>
              </a:pathLst>
            </a:custGeom>
            <a:noFill/>
            <a:ln w="120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26" name="Google Shape;6826;p52"/>
          <p:cNvGrpSpPr/>
          <p:nvPr/>
        </p:nvGrpSpPr>
        <p:grpSpPr>
          <a:xfrm>
            <a:off x="2139032" y="580764"/>
            <a:ext cx="717649" cy="833665"/>
            <a:chOff x="2443832" y="352164"/>
            <a:chExt cx="717649" cy="833665"/>
          </a:xfrm>
        </p:grpSpPr>
        <p:sp>
          <p:nvSpPr>
            <p:cNvPr id="6827" name="Google Shape;6827;p52"/>
            <p:cNvSpPr/>
            <p:nvPr/>
          </p:nvSpPr>
          <p:spPr>
            <a:xfrm>
              <a:off x="2443832" y="432568"/>
              <a:ext cx="426092" cy="753261"/>
            </a:xfrm>
            <a:custGeom>
              <a:avLst/>
              <a:gdLst/>
              <a:ahLst/>
              <a:cxnLst/>
              <a:rect l="l" t="t" r="r" b="b"/>
              <a:pathLst>
                <a:path w="13693" h="24207" extrusionOk="0">
                  <a:moveTo>
                    <a:pt x="5477" y="1"/>
                  </a:moveTo>
                  <a:cubicBezTo>
                    <a:pt x="5477" y="1"/>
                    <a:pt x="9763" y="4978"/>
                    <a:pt x="4882" y="8573"/>
                  </a:cubicBezTo>
                  <a:cubicBezTo>
                    <a:pt x="0" y="12181"/>
                    <a:pt x="5001" y="13717"/>
                    <a:pt x="5001" y="17181"/>
                  </a:cubicBezTo>
                  <a:cubicBezTo>
                    <a:pt x="5001" y="20646"/>
                    <a:pt x="238" y="24206"/>
                    <a:pt x="6084" y="24206"/>
                  </a:cubicBezTo>
                  <a:cubicBezTo>
                    <a:pt x="11942" y="24206"/>
                    <a:pt x="9061" y="15110"/>
                    <a:pt x="7239" y="13276"/>
                  </a:cubicBezTo>
                  <a:cubicBezTo>
                    <a:pt x="5394" y="11454"/>
                    <a:pt x="13692" y="4501"/>
                    <a:pt x="547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8" name="Google Shape;6828;p52"/>
            <p:cNvSpPr/>
            <p:nvPr/>
          </p:nvSpPr>
          <p:spPr>
            <a:xfrm>
              <a:off x="2562010" y="432568"/>
              <a:ext cx="173791" cy="753261"/>
            </a:xfrm>
            <a:custGeom>
              <a:avLst/>
              <a:gdLst/>
              <a:ahLst/>
              <a:cxnLst/>
              <a:rect l="l" t="t" r="r" b="b"/>
              <a:pathLst>
                <a:path w="5585" h="24207" fill="none" extrusionOk="0">
                  <a:moveTo>
                    <a:pt x="1679" y="1"/>
                  </a:moveTo>
                  <a:cubicBezTo>
                    <a:pt x="1679" y="1"/>
                    <a:pt x="5584" y="2846"/>
                    <a:pt x="3941" y="7359"/>
                  </a:cubicBezTo>
                  <a:cubicBezTo>
                    <a:pt x="2310" y="11871"/>
                    <a:pt x="0" y="10288"/>
                    <a:pt x="2346" y="14955"/>
                  </a:cubicBezTo>
                  <a:cubicBezTo>
                    <a:pt x="4703" y="19646"/>
                    <a:pt x="1846" y="24206"/>
                    <a:pt x="1846" y="24206"/>
                  </a:cubicBezTo>
                </a:path>
              </a:pathLst>
            </a:custGeom>
            <a:noFill/>
            <a:ln w="150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9" name="Google Shape;6829;p52"/>
            <p:cNvSpPr/>
            <p:nvPr/>
          </p:nvSpPr>
          <p:spPr>
            <a:xfrm>
              <a:off x="2699449" y="352164"/>
              <a:ext cx="462033" cy="656548"/>
            </a:xfrm>
            <a:custGeom>
              <a:avLst/>
              <a:gdLst/>
              <a:ahLst/>
              <a:cxnLst/>
              <a:rect l="l" t="t" r="r" b="b"/>
              <a:pathLst>
                <a:path w="14848" h="21099" extrusionOk="0">
                  <a:moveTo>
                    <a:pt x="6230" y="1"/>
                  </a:moveTo>
                  <a:cubicBezTo>
                    <a:pt x="5474" y="1"/>
                    <a:pt x="4801" y="428"/>
                    <a:pt x="5001" y="1085"/>
                  </a:cubicBezTo>
                  <a:cubicBezTo>
                    <a:pt x="5359" y="2249"/>
                    <a:pt x="7074" y="3913"/>
                    <a:pt x="6695" y="3913"/>
                  </a:cubicBezTo>
                  <a:cubicBezTo>
                    <a:pt x="6620" y="3913"/>
                    <a:pt x="6465" y="3848"/>
                    <a:pt x="6204" y="3704"/>
                  </a:cubicBezTo>
                  <a:cubicBezTo>
                    <a:pt x="5441" y="3285"/>
                    <a:pt x="4827" y="3024"/>
                    <a:pt x="4396" y="3024"/>
                  </a:cubicBezTo>
                  <a:cubicBezTo>
                    <a:pt x="3932" y="3024"/>
                    <a:pt x="3680" y="3327"/>
                    <a:pt x="3680" y="4061"/>
                  </a:cubicBezTo>
                  <a:cubicBezTo>
                    <a:pt x="3680" y="5478"/>
                    <a:pt x="6561" y="4764"/>
                    <a:pt x="6168" y="6609"/>
                  </a:cubicBezTo>
                  <a:cubicBezTo>
                    <a:pt x="6082" y="6998"/>
                    <a:pt x="5903" y="7136"/>
                    <a:pt x="5670" y="7136"/>
                  </a:cubicBezTo>
                  <a:cubicBezTo>
                    <a:pt x="5089" y="7136"/>
                    <a:pt x="4173" y="6267"/>
                    <a:pt x="3540" y="6267"/>
                  </a:cubicBezTo>
                  <a:cubicBezTo>
                    <a:pt x="3239" y="6267"/>
                    <a:pt x="3002" y="6462"/>
                    <a:pt x="2894" y="7038"/>
                  </a:cubicBezTo>
                  <a:cubicBezTo>
                    <a:pt x="2453" y="9312"/>
                    <a:pt x="6561" y="8883"/>
                    <a:pt x="6132" y="10800"/>
                  </a:cubicBezTo>
                  <a:cubicBezTo>
                    <a:pt x="6053" y="11153"/>
                    <a:pt x="5899" y="11287"/>
                    <a:pt x="5696" y="11287"/>
                  </a:cubicBezTo>
                  <a:cubicBezTo>
                    <a:pt x="5059" y="11287"/>
                    <a:pt x="3937" y="9962"/>
                    <a:pt x="3135" y="9962"/>
                  </a:cubicBezTo>
                  <a:cubicBezTo>
                    <a:pt x="2809" y="9962"/>
                    <a:pt x="2536" y="10182"/>
                    <a:pt x="2370" y="10800"/>
                  </a:cubicBezTo>
                  <a:cubicBezTo>
                    <a:pt x="1667" y="13419"/>
                    <a:pt x="6406" y="12991"/>
                    <a:pt x="5477" y="14955"/>
                  </a:cubicBezTo>
                  <a:cubicBezTo>
                    <a:pt x="5309" y="15316"/>
                    <a:pt x="5112" y="15454"/>
                    <a:pt x="4894" y="15454"/>
                  </a:cubicBezTo>
                  <a:cubicBezTo>
                    <a:pt x="4190" y="15454"/>
                    <a:pt x="3269" y="14023"/>
                    <a:pt x="2382" y="14023"/>
                  </a:cubicBezTo>
                  <a:cubicBezTo>
                    <a:pt x="2047" y="14023"/>
                    <a:pt x="1717" y="14227"/>
                    <a:pt x="1405" y="14789"/>
                  </a:cubicBezTo>
                  <a:cubicBezTo>
                    <a:pt x="0" y="17313"/>
                    <a:pt x="6132" y="21099"/>
                    <a:pt x="6132" y="21099"/>
                  </a:cubicBezTo>
                  <a:cubicBezTo>
                    <a:pt x="14848" y="19988"/>
                    <a:pt x="13425" y="15438"/>
                    <a:pt x="12013" y="15438"/>
                  </a:cubicBezTo>
                  <a:cubicBezTo>
                    <a:pt x="11836" y="15438"/>
                    <a:pt x="11659" y="15510"/>
                    <a:pt x="11502" y="15670"/>
                  </a:cubicBezTo>
                  <a:cubicBezTo>
                    <a:pt x="11143" y="16028"/>
                    <a:pt x="10752" y="16172"/>
                    <a:pt x="10391" y="16172"/>
                  </a:cubicBezTo>
                  <a:cubicBezTo>
                    <a:pt x="9303" y="16172"/>
                    <a:pt x="8500" y="14861"/>
                    <a:pt x="9752" y="14181"/>
                  </a:cubicBezTo>
                  <a:cubicBezTo>
                    <a:pt x="11395" y="13276"/>
                    <a:pt x="13574" y="10729"/>
                    <a:pt x="12454" y="9609"/>
                  </a:cubicBezTo>
                  <a:cubicBezTo>
                    <a:pt x="12297" y="9452"/>
                    <a:pt x="12119" y="9387"/>
                    <a:pt x="11931" y="9387"/>
                  </a:cubicBezTo>
                  <a:cubicBezTo>
                    <a:pt x="11018" y="9387"/>
                    <a:pt x="9845" y="10916"/>
                    <a:pt x="9399" y="10916"/>
                  </a:cubicBezTo>
                  <a:cubicBezTo>
                    <a:pt x="9283" y="10916"/>
                    <a:pt x="9216" y="10812"/>
                    <a:pt x="9216" y="10550"/>
                  </a:cubicBezTo>
                  <a:cubicBezTo>
                    <a:pt x="9216" y="9074"/>
                    <a:pt x="12931" y="7335"/>
                    <a:pt x="11573" y="5978"/>
                  </a:cubicBezTo>
                  <a:cubicBezTo>
                    <a:pt x="11316" y="5718"/>
                    <a:pt x="11055" y="5619"/>
                    <a:pt x="10802" y="5619"/>
                  </a:cubicBezTo>
                  <a:cubicBezTo>
                    <a:pt x="9976" y="5619"/>
                    <a:pt x="9227" y="6672"/>
                    <a:pt x="8927" y="6672"/>
                  </a:cubicBezTo>
                  <a:cubicBezTo>
                    <a:pt x="8837" y="6672"/>
                    <a:pt x="8787" y="6579"/>
                    <a:pt x="8787" y="6335"/>
                  </a:cubicBezTo>
                  <a:cubicBezTo>
                    <a:pt x="8787" y="5014"/>
                    <a:pt x="11264" y="3478"/>
                    <a:pt x="10180" y="2394"/>
                  </a:cubicBezTo>
                  <a:cubicBezTo>
                    <a:pt x="10015" y="2230"/>
                    <a:pt x="9845" y="2166"/>
                    <a:pt x="9676" y="2166"/>
                  </a:cubicBezTo>
                  <a:cubicBezTo>
                    <a:pt x="9065" y="2166"/>
                    <a:pt x="8472" y="3009"/>
                    <a:pt x="8169" y="3009"/>
                  </a:cubicBezTo>
                  <a:cubicBezTo>
                    <a:pt x="8003" y="3009"/>
                    <a:pt x="7924" y="2754"/>
                    <a:pt x="7978" y="1966"/>
                  </a:cubicBezTo>
                  <a:cubicBezTo>
                    <a:pt x="8066" y="557"/>
                    <a:pt x="7094" y="1"/>
                    <a:pt x="623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0" name="Google Shape;6830;p52"/>
            <p:cNvSpPr/>
            <p:nvPr/>
          </p:nvSpPr>
          <p:spPr>
            <a:xfrm>
              <a:off x="2886922" y="352537"/>
              <a:ext cx="124501" cy="656175"/>
            </a:xfrm>
            <a:custGeom>
              <a:avLst/>
              <a:gdLst/>
              <a:ahLst/>
              <a:cxnLst/>
              <a:rect l="l" t="t" r="r" b="b"/>
              <a:pathLst>
                <a:path w="4001" h="21087" fill="none" extrusionOk="0">
                  <a:moveTo>
                    <a:pt x="0" y="1"/>
                  </a:moveTo>
                  <a:cubicBezTo>
                    <a:pt x="0" y="1"/>
                    <a:pt x="4001" y="3287"/>
                    <a:pt x="107" y="21087"/>
                  </a:cubicBezTo>
                </a:path>
              </a:pathLst>
            </a:custGeom>
            <a:noFill/>
            <a:ln w="150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1" name="Google Shape;6831;p52"/>
            <p:cNvSpPr/>
            <p:nvPr/>
          </p:nvSpPr>
          <p:spPr>
            <a:xfrm>
              <a:off x="2815791" y="426656"/>
              <a:ext cx="200086" cy="83021"/>
            </a:xfrm>
            <a:custGeom>
              <a:avLst/>
              <a:gdLst/>
              <a:ahLst/>
              <a:cxnLst/>
              <a:rect l="l" t="t" r="r" b="b"/>
              <a:pathLst>
                <a:path w="6430" h="2668" fill="none" extrusionOk="0">
                  <a:moveTo>
                    <a:pt x="0" y="1167"/>
                  </a:moveTo>
                  <a:lnTo>
                    <a:pt x="3977" y="2667"/>
                  </a:lnTo>
                  <a:lnTo>
                    <a:pt x="6429" y="0"/>
                  </a:lnTo>
                </a:path>
              </a:pathLst>
            </a:custGeom>
            <a:noFill/>
            <a:ln w="150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2" name="Google Shape;6832;p52"/>
            <p:cNvSpPr/>
            <p:nvPr/>
          </p:nvSpPr>
          <p:spPr>
            <a:xfrm>
              <a:off x="2789841" y="538144"/>
              <a:ext cx="269384" cy="98954"/>
            </a:xfrm>
            <a:custGeom>
              <a:avLst/>
              <a:gdLst/>
              <a:ahLst/>
              <a:cxnLst/>
              <a:rect l="l" t="t" r="r" b="b"/>
              <a:pathLst>
                <a:path w="8657" h="3180" fill="none" extrusionOk="0">
                  <a:moveTo>
                    <a:pt x="1" y="1061"/>
                  </a:moveTo>
                  <a:lnTo>
                    <a:pt x="4906" y="3180"/>
                  </a:lnTo>
                  <a:lnTo>
                    <a:pt x="8656" y="1"/>
                  </a:lnTo>
                </a:path>
              </a:pathLst>
            </a:custGeom>
            <a:noFill/>
            <a:ln w="150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3" name="Google Shape;6833;p52"/>
            <p:cNvSpPr/>
            <p:nvPr/>
          </p:nvSpPr>
          <p:spPr>
            <a:xfrm>
              <a:off x="2775776" y="661892"/>
              <a:ext cx="317896" cy="108600"/>
            </a:xfrm>
            <a:custGeom>
              <a:avLst/>
              <a:gdLst/>
              <a:ahLst/>
              <a:cxnLst/>
              <a:rect l="l" t="t" r="r" b="b"/>
              <a:pathLst>
                <a:path w="10216" h="3490" fill="none" extrusionOk="0">
                  <a:moveTo>
                    <a:pt x="0" y="596"/>
                  </a:moveTo>
                  <a:lnTo>
                    <a:pt x="5025" y="3489"/>
                  </a:lnTo>
                  <a:lnTo>
                    <a:pt x="10216" y="1"/>
                  </a:lnTo>
                </a:path>
              </a:pathLst>
            </a:custGeom>
            <a:noFill/>
            <a:ln w="150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4" name="Google Shape;6834;p52"/>
            <p:cNvSpPr/>
            <p:nvPr/>
          </p:nvSpPr>
          <p:spPr>
            <a:xfrm>
              <a:off x="2752066" y="800078"/>
              <a:ext cx="351254" cy="144541"/>
            </a:xfrm>
            <a:custGeom>
              <a:avLst/>
              <a:gdLst/>
              <a:ahLst/>
              <a:cxnLst/>
              <a:rect l="l" t="t" r="r" b="b"/>
              <a:pathLst>
                <a:path w="11288" h="4645" fill="none" extrusionOk="0">
                  <a:moveTo>
                    <a:pt x="0" y="1"/>
                  </a:moveTo>
                  <a:lnTo>
                    <a:pt x="4870" y="4644"/>
                  </a:lnTo>
                  <a:lnTo>
                    <a:pt x="11287" y="1977"/>
                  </a:lnTo>
                </a:path>
              </a:pathLst>
            </a:custGeom>
            <a:noFill/>
            <a:ln w="150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35" name="Google Shape;6835;p52"/>
          <p:cNvGrpSpPr/>
          <p:nvPr/>
        </p:nvGrpSpPr>
        <p:grpSpPr>
          <a:xfrm>
            <a:off x="720000" y="1170575"/>
            <a:ext cx="7704227" cy="3425228"/>
            <a:chOff x="720000" y="1170575"/>
            <a:chExt cx="7704227" cy="3425228"/>
          </a:xfrm>
        </p:grpSpPr>
        <p:sp>
          <p:nvSpPr>
            <p:cNvPr id="6836" name="Google Shape;6836;p52"/>
            <p:cNvSpPr/>
            <p:nvPr/>
          </p:nvSpPr>
          <p:spPr>
            <a:xfrm>
              <a:off x="5633294" y="1989421"/>
              <a:ext cx="1463865" cy="906422"/>
            </a:xfrm>
            <a:custGeom>
              <a:avLst/>
              <a:gdLst/>
              <a:ahLst/>
              <a:cxnLst/>
              <a:rect l="l" t="t" r="r" b="b"/>
              <a:pathLst>
                <a:path w="45954" h="29129" extrusionOk="0">
                  <a:moveTo>
                    <a:pt x="26651" y="0"/>
                  </a:moveTo>
                  <a:cubicBezTo>
                    <a:pt x="20926" y="0"/>
                    <a:pt x="14846" y="2125"/>
                    <a:pt x="10246" y="4986"/>
                  </a:cubicBezTo>
                  <a:cubicBezTo>
                    <a:pt x="1591" y="10365"/>
                    <a:pt x="1" y="29128"/>
                    <a:pt x="4198" y="29128"/>
                  </a:cubicBezTo>
                  <a:cubicBezTo>
                    <a:pt x="4775" y="29128"/>
                    <a:pt x="5463" y="28773"/>
                    <a:pt x="6257" y="27977"/>
                  </a:cubicBezTo>
                  <a:cubicBezTo>
                    <a:pt x="6257" y="27977"/>
                    <a:pt x="10605" y="21297"/>
                    <a:pt x="17690" y="21297"/>
                  </a:cubicBezTo>
                  <a:cubicBezTo>
                    <a:pt x="19503" y="21297"/>
                    <a:pt x="21495" y="21735"/>
                    <a:pt x="23640" y="22834"/>
                  </a:cubicBezTo>
                  <a:cubicBezTo>
                    <a:pt x="26728" y="24413"/>
                    <a:pt x="30061" y="25226"/>
                    <a:pt x="33093" y="25226"/>
                  </a:cubicBezTo>
                  <a:cubicBezTo>
                    <a:pt x="40396" y="25226"/>
                    <a:pt x="45954" y="20508"/>
                    <a:pt x="42143" y="10404"/>
                  </a:cubicBezTo>
                  <a:cubicBezTo>
                    <a:pt x="39272" y="2777"/>
                    <a:pt x="33194" y="0"/>
                    <a:pt x="26651" y="0"/>
                  </a:cubicBezTo>
                  <a:close/>
                </a:path>
              </a:pathLst>
            </a:custGeom>
            <a:solidFill>
              <a:srgbClr val="F3DF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7" name="Google Shape;6837;p52"/>
            <p:cNvSpPr/>
            <p:nvPr/>
          </p:nvSpPr>
          <p:spPr>
            <a:xfrm>
              <a:off x="1185332" y="1170575"/>
              <a:ext cx="1448096" cy="3425228"/>
            </a:xfrm>
            <a:custGeom>
              <a:avLst/>
              <a:gdLst/>
              <a:ahLst/>
              <a:cxnLst/>
              <a:rect l="l" t="t" r="r" b="b"/>
              <a:pathLst>
                <a:path w="45459" h="110074" extrusionOk="0">
                  <a:moveTo>
                    <a:pt x="1" y="1"/>
                  </a:moveTo>
                  <a:lnTo>
                    <a:pt x="1" y="110074"/>
                  </a:lnTo>
                  <a:lnTo>
                    <a:pt x="45459" y="110074"/>
                  </a:lnTo>
                  <a:lnTo>
                    <a:pt x="45459"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8" name="Google Shape;6838;p52"/>
            <p:cNvSpPr/>
            <p:nvPr/>
          </p:nvSpPr>
          <p:spPr>
            <a:xfrm>
              <a:off x="720000" y="1170575"/>
              <a:ext cx="474894" cy="3425228"/>
            </a:xfrm>
            <a:custGeom>
              <a:avLst/>
              <a:gdLst/>
              <a:ahLst/>
              <a:cxnLst/>
              <a:rect l="l" t="t" r="r" b="b"/>
              <a:pathLst>
                <a:path w="14908" h="110074" extrusionOk="0">
                  <a:moveTo>
                    <a:pt x="1" y="1"/>
                  </a:moveTo>
                  <a:lnTo>
                    <a:pt x="1" y="110074"/>
                  </a:lnTo>
                  <a:lnTo>
                    <a:pt x="14908" y="110074"/>
                  </a:lnTo>
                  <a:lnTo>
                    <a:pt x="1490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9" name="Google Shape;6839;p52"/>
            <p:cNvSpPr/>
            <p:nvPr/>
          </p:nvSpPr>
          <p:spPr>
            <a:xfrm>
              <a:off x="2633277" y="1170575"/>
              <a:ext cx="1447746" cy="3425228"/>
            </a:xfrm>
            <a:custGeom>
              <a:avLst/>
              <a:gdLst/>
              <a:ahLst/>
              <a:cxnLst/>
              <a:rect l="l" t="t" r="r" b="b"/>
              <a:pathLst>
                <a:path w="45448" h="110074" extrusionOk="0">
                  <a:moveTo>
                    <a:pt x="1" y="1"/>
                  </a:moveTo>
                  <a:lnTo>
                    <a:pt x="1" y="110074"/>
                  </a:lnTo>
                  <a:lnTo>
                    <a:pt x="45447" y="110074"/>
                  </a:lnTo>
                  <a:lnTo>
                    <a:pt x="4544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0" name="Google Shape;6840;p52"/>
            <p:cNvSpPr/>
            <p:nvPr/>
          </p:nvSpPr>
          <p:spPr>
            <a:xfrm>
              <a:off x="4080491" y="1170575"/>
              <a:ext cx="1448096" cy="3425228"/>
            </a:xfrm>
            <a:custGeom>
              <a:avLst/>
              <a:gdLst/>
              <a:ahLst/>
              <a:cxnLst/>
              <a:rect l="l" t="t" r="r" b="b"/>
              <a:pathLst>
                <a:path w="45459" h="110074" extrusionOk="0">
                  <a:moveTo>
                    <a:pt x="0" y="1"/>
                  </a:moveTo>
                  <a:lnTo>
                    <a:pt x="0" y="110074"/>
                  </a:lnTo>
                  <a:lnTo>
                    <a:pt x="45458" y="110074"/>
                  </a:lnTo>
                  <a:lnTo>
                    <a:pt x="4545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1" name="Google Shape;6841;p52"/>
            <p:cNvSpPr/>
            <p:nvPr/>
          </p:nvSpPr>
          <p:spPr>
            <a:xfrm>
              <a:off x="5528436" y="1170575"/>
              <a:ext cx="1447714" cy="3425228"/>
            </a:xfrm>
            <a:custGeom>
              <a:avLst/>
              <a:gdLst/>
              <a:ahLst/>
              <a:cxnLst/>
              <a:rect l="l" t="t" r="r" b="b"/>
              <a:pathLst>
                <a:path w="45447" h="110074" extrusionOk="0">
                  <a:moveTo>
                    <a:pt x="0" y="1"/>
                  </a:moveTo>
                  <a:lnTo>
                    <a:pt x="0" y="110074"/>
                  </a:lnTo>
                  <a:lnTo>
                    <a:pt x="45446" y="110074"/>
                  </a:lnTo>
                  <a:lnTo>
                    <a:pt x="4544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2" name="Google Shape;6842;p52"/>
            <p:cNvSpPr/>
            <p:nvPr/>
          </p:nvSpPr>
          <p:spPr>
            <a:xfrm>
              <a:off x="6975618" y="1170575"/>
              <a:ext cx="1447714" cy="3425228"/>
            </a:xfrm>
            <a:custGeom>
              <a:avLst/>
              <a:gdLst/>
              <a:ahLst/>
              <a:cxnLst/>
              <a:rect l="l" t="t" r="r" b="b"/>
              <a:pathLst>
                <a:path w="45447" h="110074" extrusionOk="0">
                  <a:moveTo>
                    <a:pt x="1" y="1"/>
                  </a:moveTo>
                  <a:lnTo>
                    <a:pt x="1" y="110074"/>
                  </a:lnTo>
                  <a:lnTo>
                    <a:pt x="45447" y="110074"/>
                  </a:lnTo>
                  <a:lnTo>
                    <a:pt x="4544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3" name="Google Shape;6843;p52"/>
            <p:cNvSpPr/>
            <p:nvPr/>
          </p:nvSpPr>
          <p:spPr>
            <a:xfrm>
              <a:off x="2633277" y="1170575"/>
              <a:ext cx="32" cy="3425228"/>
            </a:xfrm>
            <a:custGeom>
              <a:avLst/>
              <a:gdLst/>
              <a:ahLst/>
              <a:cxnLst/>
              <a:rect l="l" t="t" r="r" b="b"/>
              <a:pathLst>
                <a:path w="1" h="110074" fill="none" extrusionOk="0">
                  <a:moveTo>
                    <a:pt x="1" y="1"/>
                  </a:moveTo>
                  <a:lnTo>
                    <a:pt x="1" y="110074"/>
                  </a:lnTo>
                </a:path>
              </a:pathLst>
            </a:custGeom>
            <a:noFill/>
            <a:ln w="9525" cap="flat" cmpd="sng">
              <a:solidFill>
                <a:schemeClr val="lt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4" name="Google Shape;6844;p52"/>
            <p:cNvSpPr/>
            <p:nvPr/>
          </p:nvSpPr>
          <p:spPr>
            <a:xfrm>
              <a:off x="1185332" y="1170575"/>
              <a:ext cx="32" cy="3425228"/>
            </a:xfrm>
            <a:custGeom>
              <a:avLst/>
              <a:gdLst/>
              <a:ahLst/>
              <a:cxnLst/>
              <a:rect l="l" t="t" r="r" b="b"/>
              <a:pathLst>
                <a:path w="1" h="110074" fill="none" extrusionOk="0">
                  <a:moveTo>
                    <a:pt x="1" y="1"/>
                  </a:moveTo>
                  <a:lnTo>
                    <a:pt x="1" y="110074"/>
                  </a:lnTo>
                </a:path>
              </a:pathLst>
            </a:custGeom>
            <a:noFill/>
            <a:ln w="9525" cap="flat" cmpd="sng">
              <a:solidFill>
                <a:schemeClr val="lt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5" name="Google Shape;6845;p52"/>
            <p:cNvSpPr/>
            <p:nvPr/>
          </p:nvSpPr>
          <p:spPr>
            <a:xfrm>
              <a:off x="4080491" y="1170575"/>
              <a:ext cx="32" cy="3425228"/>
            </a:xfrm>
            <a:custGeom>
              <a:avLst/>
              <a:gdLst/>
              <a:ahLst/>
              <a:cxnLst/>
              <a:rect l="l" t="t" r="r" b="b"/>
              <a:pathLst>
                <a:path w="1" h="110074" fill="none" extrusionOk="0">
                  <a:moveTo>
                    <a:pt x="0" y="1"/>
                  </a:moveTo>
                  <a:lnTo>
                    <a:pt x="0" y="110074"/>
                  </a:lnTo>
                </a:path>
              </a:pathLst>
            </a:custGeom>
            <a:noFill/>
            <a:ln w="9525" cap="flat" cmpd="sng">
              <a:solidFill>
                <a:schemeClr val="lt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6" name="Google Shape;6846;p52"/>
            <p:cNvSpPr/>
            <p:nvPr/>
          </p:nvSpPr>
          <p:spPr>
            <a:xfrm>
              <a:off x="5528436" y="1170575"/>
              <a:ext cx="32" cy="3425228"/>
            </a:xfrm>
            <a:custGeom>
              <a:avLst/>
              <a:gdLst/>
              <a:ahLst/>
              <a:cxnLst/>
              <a:rect l="l" t="t" r="r" b="b"/>
              <a:pathLst>
                <a:path w="1" h="110074" fill="none" extrusionOk="0">
                  <a:moveTo>
                    <a:pt x="0" y="1"/>
                  </a:moveTo>
                  <a:lnTo>
                    <a:pt x="0" y="110074"/>
                  </a:lnTo>
                </a:path>
              </a:pathLst>
            </a:custGeom>
            <a:noFill/>
            <a:ln w="9525" cap="flat" cmpd="sng">
              <a:solidFill>
                <a:schemeClr val="lt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7" name="Google Shape;6847;p52"/>
            <p:cNvSpPr/>
            <p:nvPr/>
          </p:nvSpPr>
          <p:spPr>
            <a:xfrm>
              <a:off x="6975618" y="1170575"/>
              <a:ext cx="32" cy="3425228"/>
            </a:xfrm>
            <a:custGeom>
              <a:avLst/>
              <a:gdLst/>
              <a:ahLst/>
              <a:cxnLst/>
              <a:rect l="l" t="t" r="r" b="b"/>
              <a:pathLst>
                <a:path w="1" h="110074" fill="none" extrusionOk="0">
                  <a:moveTo>
                    <a:pt x="1" y="1"/>
                  </a:moveTo>
                  <a:lnTo>
                    <a:pt x="1" y="110074"/>
                  </a:lnTo>
                </a:path>
              </a:pathLst>
            </a:custGeom>
            <a:noFill/>
            <a:ln w="9525" cap="flat" cmpd="sng">
              <a:solidFill>
                <a:schemeClr val="lt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8" name="Google Shape;6848;p52"/>
            <p:cNvSpPr/>
            <p:nvPr/>
          </p:nvSpPr>
          <p:spPr>
            <a:xfrm>
              <a:off x="720000" y="1551434"/>
              <a:ext cx="7704227" cy="31"/>
            </a:xfrm>
            <a:custGeom>
              <a:avLst/>
              <a:gdLst/>
              <a:ahLst/>
              <a:cxnLst/>
              <a:rect l="l" t="t" r="r" b="b"/>
              <a:pathLst>
                <a:path w="241853" h="1" fill="none" extrusionOk="0">
                  <a:moveTo>
                    <a:pt x="1" y="0"/>
                  </a:moveTo>
                  <a:lnTo>
                    <a:pt x="241853" y="0"/>
                  </a:lnTo>
                </a:path>
              </a:pathLst>
            </a:custGeom>
            <a:noFill/>
            <a:ln w="9525" cap="flat" cmpd="sng">
              <a:solidFill>
                <a:schemeClr val="lt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9" name="Google Shape;6849;p52"/>
            <p:cNvSpPr/>
            <p:nvPr/>
          </p:nvSpPr>
          <p:spPr>
            <a:xfrm>
              <a:off x="809070" y="1702937"/>
              <a:ext cx="3018" cy="31"/>
            </a:xfrm>
            <a:custGeom>
              <a:avLst/>
              <a:gdLst/>
              <a:ahLst/>
              <a:cxnLst/>
              <a:rect l="l" t="t" r="r" b="b"/>
              <a:pathLst>
                <a:path w="97" h="1" fill="none" extrusionOk="0">
                  <a:moveTo>
                    <a:pt x="1" y="0"/>
                  </a:moveTo>
                  <a:lnTo>
                    <a:pt x="96" y="0"/>
                  </a:lnTo>
                </a:path>
              </a:pathLst>
            </a:custGeom>
            <a:noFill/>
            <a:ln w="1200" cap="flat" cmpd="sng">
              <a:solidFill>
                <a:srgbClr val="E6B6C9"/>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0" name="Google Shape;6850;p52"/>
            <p:cNvSpPr/>
            <p:nvPr/>
          </p:nvSpPr>
          <p:spPr>
            <a:xfrm>
              <a:off x="729110" y="1931545"/>
              <a:ext cx="7688682" cy="31"/>
            </a:xfrm>
            <a:custGeom>
              <a:avLst/>
              <a:gdLst/>
              <a:ahLst/>
              <a:cxnLst/>
              <a:rect l="l" t="t" r="r" b="b"/>
              <a:pathLst>
                <a:path w="241365" h="1" fill="none" extrusionOk="0">
                  <a:moveTo>
                    <a:pt x="1" y="0"/>
                  </a:moveTo>
                  <a:lnTo>
                    <a:pt x="241364" y="0"/>
                  </a:lnTo>
                </a:path>
              </a:pathLst>
            </a:custGeom>
            <a:noFill/>
            <a:ln w="9525" cap="flat" cmpd="sng">
              <a:solidFill>
                <a:schemeClr val="lt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1" name="Google Shape;6851;p52"/>
            <p:cNvSpPr/>
            <p:nvPr/>
          </p:nvSpPr>
          <p:spPr>
            <a:xfrm>
              <a:off x="809070" y="2083765"/>
              <a:ext cx="3018" cy="31"/>
            </a:xfrm>
            <a:custGeom>
              <a:avLst/>
              <a:gdLst/>
              <a:ahLst/>
              <a:cxnLst/>
              <a:rect l="l" t="t" r="r" b="b"/>
              <a:pathLst>
                <a:path w="97" h="1" fill="none" extrusionOk="0">
                  <a:moveTo>
                    <a:pt x="1" y="1"/>
                  </a:moveTo>
                  <a:lnTo>
                    <a:pt x="96" y="1"/>
                  </a:lnTo>
                </a:path>
              </a:pathLst>
            </a:custGeom>
            <a:noFill/>
            <a:ln w="1200" cap="flat" cmpd="sng">
              <a:solidFill>
                <a:srgbClr val="E6B6C9"/>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2" name="Google Shape;6852;p52"/>
            <p:cNvSpPr/>
            <p:nvPr/>
          </p:nvSpPr>
          <p:spPr>
            <a:xfrm>
              <a:off x="729110" y="2312373"/>
              <a:ext cx="7688682" cy="31"/>
            </a:xfrm>
            <a:custGeom>
              <a:avLst/>
              <a:gdLst/>
              <a:ahLst/>
              <a:cxnLst/>
              <a:rect l="l" t="t" r="r" b="b"/>
              <a:pathLst>
                <a:path w="241365" h="1" fill="none" extrusionOk="0">
                  <a:moveTo>
                    <a:pt x="1" y="1"/>
                  </a:moveTo>
                  <a:lnTo>
                    <a:pt x="241364" y="1"/>
                  </a:lnTo>
                </a:path>
              </a:pathLst>
            </a:custGeom>
            <a:noFill/>
            <a:ln w="9525" cap="flat" cmpd="sng">
              <a:solidFill>
                <a:schemeClr val="lt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3" name="Google Shape;6853;p52"/>
            <p:cNvSpPr/>
            <p:nvPr/>
          </p:nvSpPr>
          <p:spPr>
            <a:xfrm>
              <a:off x="809070" y="2464251"/>
              <a:ext cx="3018" cy="31"/>
            </a:xfrm>
            <a:custGeom>
              <a:avLst/>
              <a:gdLst/>
              <a:ahLst/>
              <a:cxnLst/>
              <a:rect l="l" t="t" r="r" b="b"/>
              <a:pathLst>
                <a:path w="97" h="1" fill="none" extrusionOk="0">
                  <a:moveTo>
                    <a:pt x="1" y="0"/>
                  </a:moveTo>
                  <a:lnTo>
                    <a:pt x="96" y="0"/>
                  </a:lnTo>
                </a:path>
              </a:pathLst>
            </a:custGeom>
            <a:noFill/>
            <a:ln w="1200" cap="flat" cmpd="sng">
              <a:solidFill>
                <a:srgbClr val="E6B6C9"/>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4" name="Google Shape;6854;p52"/>
            <p:cNvSpPr/>
            <p:nvPr/>
          </p:nvSpPr>
          <p:spPr>
            <a:xfrm>
              <a:off x="729110" y="2692858"/>
              <a:ext cx="7688682" cy="31"/>
            </a:xfrm>
            <a:custGeom>
              <a:avLst/>
              <a:gdLst/>
              <a:ahLst/>
              <a:cxnLst/>
              <a:rect l="l" t="t" r="r" b="b"/>
              <a:pathLst>
                <a:path w="241365" h="1" fill="none" extrusionOk="0">
                  <a:moveTo>
                    <a:pt x="1" y="0"/>
                  </a:moveTo>
                  <a:lnTo>
                    <a:pt x="241364" y="0"/>
                  </a:lnTo>
                </a:path>
              </a:pathLst>
            </a:custGeom>
            <a:noFill/>
            <a:ln w="9525" cap="flat" cmpd="sng">
              <a:solidFill>
                <a:schemeClr val="lt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5" name="Google Shape;6855;p52"/>
            <p:cNvSpPr/>
            <p:nvPr/>
          </p:nvSpPr>
          <p:spPr>
            <a:xfrm>
              <a:off x="809070" y="2844736"/>
              <a:ext cx="3018" cy="31"/>
            </a:xfrm>
            <a:custGeom>
              <a:avLst/>
              <a:gdLst/>
              <a:ahLst/>
              <a:cxnLst/>
              <a:rect l="l" t="t" r="r" b="b"/>
              <a:pathLst>
                <a:path w="97" h="1" fill="none" extrusionOk="0">
                  <a:moveTo>
                    <a:pt x="1" y="0"/>
                  </a:moveTo>
                  <a:lnTo>
                    <a:pt x="96" y="0"/>
                  </a:lnTo>
                </a:path>
              </a:pathLst>
            </a:custGeom>
            <a:noFill/>
            <a:ln w="1200" cap="flat" cmpd="sng">
              <a:solidFill>
                <a:srgbClr val="E6B6C9"/>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6" name="Google Shape;6856;p52"/>
            <p:cNvSpPr/>
            <p:nvPr/>
          </p:nvSpPr>
          <p:spPr>
            <a:xfrm>
              <a:off x="729110" y="3073343"/>
              <a:ext cx="7688682" cy="31"/>
            </a:xfrm>
            <a:custGeom>
              <a:avLst/>
              <a:gdLst/>
              <a:ahLst/>
              <a:cxnLst/>
              <a:rect l="l" t="t" r="r" b="b"/>
              <a:pathLst>
                <a:path w="241365" h="1" fill="none" extrusionOk="0">
                  <a:moveTo>
                    <a:pt x="1" y="0"/>
                  </a:moveTo>
                  <a:lnTo>
                    <a:pt x="241364" y="0"/>
                  </a:lnTo>
                </a:path>
              </a:pathLst>
            </a:custGeom>
            <a:noFill/>
            <a:ln w="9525" cap="flat" cmpd="sng">
              <a:solidFill>
                <a:schemeClr val="lt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7" name="Google Shape;6857;p52"/>
            <p:cNvSpPr/>
            <p:nvPr/>
          </p:nvSpPr>
          <p:spPr>
            <a:xfrm>
              <a:off x="809070" y="3225191"/>
              <a:ext cx="3018" cy="31"/>
            </a:xfrm>
            <a:custGeom>
              <a:avLst/>
              <a:gdLst/>
              <a:ahLst/>
              <a:cxnLst/>
              <a:rect l="l" t="t" r="r" b="b"/>
              <a:pathLst>
                <a:path w="97" h="1" fill="none" extrusionOk="0">
                  <a:moveTo>
                    <a:pt x="1" y="1"/>
                  </a:moveTo>
                  <a:lnTo>
                    <a:pt x="96" y="1"/>
                  </a:lnTo>
                </a:path>
              </a:pathLst>
            </a:custGeom>
            <a:noFill/>
            <a:ln w="1200" cap="flat" cmpd="sng">
              <a:solidFill>
                <a:srgbClr val="E6B6C9"/>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8" name="Google Shape;6858;p52"/>
            <p:cNvSpPr/>
            <p:nvPr/>
          </p:nvSpPr>
          <p:spPr>
            <a:xfrm>
              <a:off x="729110" y="3453797"/>
              <a:ext cx="7688682" cy="31"/>
            </a:xfrm>
            <a:custGeom>
              <a:avLst/>
              <a:gdLst/>
              <a:ahLst/>
              <a:cxnLst/>
              <a:rect l="l" t="t" r="r" b="b"/>
              <a:pathLst>
                <a:path w="241365" h="1" fill="none" extrusionOk="0">
                  <a:moveTo>
                    <a:pt x="1" y="1"/>
                  </a:moveTo>
                  <a:lnTo>
                    <a:pt x="241364" y="1"/>
                  </a:lnTo>
                </a:path>
              </a:pathLst>
            </a:custGeom>
            <a:noFill/>
            <a:ln w="9525" cap="flat" cmpd="sng">
              <a:solidFill>
                <a:schemeClr val="lt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9" name="Google Shape;6859;p52"/>
            <p:cNvSpPr/>
            <p:nvPr/>
          </p:nvSpPr>
          <p:spPr>
            <a:xfrm>
              <a:off x="809070" y="3986535"/>
              <a:ext cx="3018" cy="31"/>
            </a:xfrm>
            <a:custGeom>
              <a:avLst/>
              <a:gdLst/>
              <a:ahLst/>
              <a:cxnLst/>
              <a:rect l="l" t="t" r="r" b="b"/>
              <a:pathLst>
                <a:path w="97" h="1" fill="none" extrusionOk="0">
                  <a:moveTo>
                    <a:pt x="1" y="0"/>
                  </a:moveTo>
                  <a:lnTo>
                    <a:pt x="96" y="0"/>
                  </a:lnTo>
                </a:path>
              </a:pathLst>
            </a:custGeom>
            <a:noFill/>
            <a:ln w="1200" cap="flat" cmpd="sng">
              <a:solidFill>
                <a:srgbClr val="E6B6C9"/>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0" name="Google Shape;6860;p52"/>
            <p:cNvSpPr/>
            <p:nvPr/>
          </p:nvSpPr>
          <p:spPr>
            <a:xfrm>
              <a:off x="729110" y="4215141"/>
              <a:ext cx="7688682" cy="31"/>
            </a:xfrm>
            <a:custGeom>
              <a:avLst/>
              <a:gdLst/>
              <a:ahLst/>
              <a:cxnLst/>
              <a:rect l="l" t="t" r="r" b="b"/>
              <a:pathLst>
                <a:path w="241365" h="1" fill="none" extrusionOk="0">
                  <a:moveTo>
                    <a:pt x="1" y="0"/>
                  </a:moveTo>
                  <a:lnTo>
                    <a:pt x="241364" y="0"/>
                  </a:lnTo>
                </a:path>
              </a:pathLst>
            </a:custGeom>
            <a:noFill/>
            <a:ln w="9525" cap="flat" cmpd="sng">
              <a:solidFill>
                <a:schemeClr val="lt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1" name="Google Shape;6861;p52"/>
            <p:cNvSpPr/>
            <p:nvPr/>
          </p:nvSpPr>
          <p:spPr>
            <a:xfrm>
              <a:off x="809070" y="3605676"/>
              <a:ext cx="3018" cy="31"/>
            </a:xfrm>
            <a:custGeom>
              <a:avLst/>
              <a:gdLst/>
              <a:ahLst/>
              <a:cxnLst/>
              <a:rect l="l" t="t" r="r" b="b"/>
              <a:pathLst>
                <a:path w="97" h="1" fill="none" extrusionOk="0">
                  <a:moveTo>
                    <a:pt x="1" y="1"/>
                  </a:moveTo>
                  <a:lnTo>
                    <a:pt x="96" y="1"/>
                  </a:lnTo>
                </a:path>
              </a:pathLst>
            </a:custGeom>
            <a:noFill/>
            <a:ln w="1200" cap="flat" cmpd="sng">
              <a:solidFill>
                <a:srgbClr val="E6B6C9"/>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2" name="Google Shape;6862;p52"/>
            <p:cNvSpPr/>
            <p:nvPr/>
          </p:nvSpPr>
          <p:spPr>
            <a:xfrm>
              <a:off x="729110" y="3834283"/>
              <a:ext cx="7688682" cy="31"/>
            </a:xfrm>
            <a:custGeom>
              <a:avLst/>
              <a:gdLst/>
              <a:ahLst/>
              <a:cxnLst/>
              <a:rect l="l" t="t" r="r" b="b"/>
              <a:pathLst>
                <a:path w="241365" h="1" fill="none" extrusionOk="0">
                  <a:moveTo>
                    <a:pt x="1" y="1"/>
                  </a:moveTo>
                  <a:lnTo>
                    <a:pt x="241364" y="1"/>
                  </a:lnTo>
                </a:path>
              </a:pathLst>
            </a:custGeom>
            <a:noFill/>
            <a:ln w="9525" cap="flat" cmpd="sng">
              <a:solidFill>
                <a:schemeClr val="lt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3" name="Google Shape;6863;p52"/>
            <p:cNvSpPr txBox="1"/>
            <p:nvPr/>
          </p:nvSpPr>
          <p:spPr>
            <a:xfrm>
              <a:off x="1195125" y="1182200"/>
              <a:ext cx="1428900" cy="3693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600">
                  <a:solidFill>
                    <a:schemeClr val="accent1"/>
                  </a:solidFill>
                  <a:latin typeface="Gochi Hand"/>
                  <a:ea typeface="Gochi Hand"/>
                  <a:cs typeface="Gochi Hand"/>
                  <a:sym typeface="Gochi Hand"/>
                </a:rPr>
                <a:t>Monday</a:t>
              </a:r>
              <a:endParaRPr sz="1600">
                <a:solidFill>
                  <a:schemeClr val="accent1"/>
                </a:solidFill>
                <a:latin typeface="Open Sans"/>
                <a:ea typeface="Open Sans"/>
                <a:cs typeface="Open Sans"/>
                <a:sym typeface="Open Sans"/>
              </a:endParaRPr>
            </a:p>
          </p:txBody>
        </p:sp>
        <p:sp>
          <p:nvSpPr>
            <p:cNvPr id="6864" name="Google Shape;6864;p52"/>
            <p:cNvSpPr txBox="1"/>
            <p:nvPr/>
          </p:nvSpPr>
          <p:spPr>
            <a:xfrm>
              <a:off x="2642443" y="1182200"/>
              <a:ext cx="1428900" cy="3693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600">
                  <a:solidFill>
                    <a:schemeClr val="accent1"/>
                  </a:solidFill>
                  <a:latin typeface="Gochi Hand"/>
                  <a:ea typeface="Gochi Hand"/>
                  <a:cs typeface="Gochi Hand"/>
                  <a:sym typeface="Gochi Hand"/>
                </a:rPr>
                <a:t>Tuesday</a:t>
              </a:r>
              <a:endParaRPr sz="1600">
                <a:solidFill>
                  <a:schemeClr val="accent1"/>
                </a:solidFill>
                <a:latin typeface="Open Sans"/>
                <a:ea typeface="Open Sans"/>
                <a:cs typeface="Open Sans"/>
                <a:sym typeface="Open Sans"/>
              </a:endParaRPr>
            </a:p>
          </p:txBody>
        </p:sp>
        <p:sp>
          <p:nvSpPr>
            <p:cNvPr id="6865" name="Google Shape;6865;p52"/>
            <p:cNvSpPr txBox="1"/>
            <p:nvPr/>
          </p:nvSpPr>
          <p:spPr>
            <a:xfrm>
              <a:off x="4090270" y="1182200"/>
              <a:ext cx="1428900" cy="3693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600">
                  <a:solidFill>
                    <a:schemeClr val="accent1"/>
                  </a:solidFill>
                  <a:latin typeface="Gochi Hand"/>
                  <a:ea typeface="Gochi Hand"/>
                  <a:cs typeface="Gochi Hand"/>
                  <a:sym typeface="Gochi Hand"/>
                </a:rPr>
                <a:t>Wednesday</a:t>
              </a:r>
              <a:endParaRPr sz="1600">
                <a:solidFill>
                  <a:schemeClr val="accent1"/>
                </a:solidFill>
                <a:latin typeface="Open Sans"/>
                <a:ea typeface="Open Sans"/>
                <a:cs typeface="Open Sans"/>
                <a:sym typeface="Open Sans"/>
              </a:endParaRPr>
            </a:p>
          </p:txBody>
        </p:sp>
        <p:sp>
          <p:nvSpPr>
            <p:cNvPr id="6866" name="Google Shape;6866;p52"/>
            <p:cNvSpPr txBox="1"/>
            <p:nvPr/>
          </p:nvSpPr>
          <p:spPr>
            <a:xfrm>
              <a:off x="5544664" y="1182200"/>
              <a:ext cx="1428900" cy="3693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600">
                  <a:solidFill>
                    <a:schemeClr val="accent1"/>
                  </a:solidFill>
                  <a:latin typeface="Gochi Hand"/>
                  <a:ea typeface="Gochi Hand"/>
                  <a:cs typeface="Gochi Hand"/>
                  <a:sym typeface="Gochi Hand"/>
                </a:rPr>
                <a:t>Thursday</a:t>
              </a:r>
              <a:endParaRPr sz="1600">
                <a:solidFill>
                  <a:schemeClr val="accent1"/>
                </a:solidFill>
                <a:latin typeface="Open Sans"/>
                <a:ea typeface="Open Sans"/>
                <a:cs typeface="Open Sans"/>
                <a:sym typeface="Open Sans"/>
              </a:endParaRPr>
            </a:p>
          </p:txBody>
        </p:sp>
        <p:sp>
          <p:nvSpPr>
            <p:cNvPr id="6867" name="Google Shape;6867;p52"/>
            <p:cNvSpPr txBox="1"/>
            <p:nvPr/>
          </p:nvSpPr>
          <p:spPr>
            <a:xfrm>
              <a:off x="6975648" y="1182200"/>
              <a:ext cx="1428900" cy="3693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600">
                  <a:solidFill>
                    <a:schemeClr val="accent1"/>
                  </a:solidFill>
                  <a:latin typeface="Gochi Hand"/>
                  <a:ea typeface="Gochi Hand"/>
                  <a:cs typeface="Gochi Hand"/>
                  <a:sym typeface="Gochi Hand"/>
                </a:rPr>
                <a:t>Friday</a:t>
              </a:r>
              <a:endParaRPr sz="1600">
                <a:solidFill>
                  <a:schemeClr val="accent1"/>
                </a:solidFill>
                <a:latin typeface="Open Sans"/>
                <a:ea typeface="Open Sans"/>
                <a:cs typeface="Open Sans"/>
                <a:sym typeface="Open Sans"/>
              </a:endParaRPr>
            </a:p>
          </p:txBody>
        </p:sp>
      </p:grpSp>
      <p:sp>
        <p:nvSpPr>
          <p:cNvPr id="6868" name="Google Shape;6868;p52"/>
          <p:cNvSpPr/>
          <p:nvPr/>
        </p:nvSpPr>
        <p:spPr>
          <a:xfrm>
            <a:off x="3066050" y="359850"/>
            <a:ext cx="3164247" cy="572712"/>
          </a:xfrm>
          <a:custGeom>
            <a:avLst/>
            <a:gdLst/>
            <a:ahLst/>
            <a:cxnLst/>
            <a:rect l="l" t="t" r="r" b="b"/>
            <a:pathLst>
              <a:path w="48662" h="13602" extrusionOk="0">
                <a:moveTo>
                  <a:pt x="20551" y="0"/>
                </a:moveTo>
                <a:cubicBezTo>
                  <a:pt x="12483" y="0"/>
                  <a:pt x="5537" y="63"/>
                  <a:pt x="5537" y="63"/>
                </a:cubicBezTo>
                <a:cubicBezTo>
                  <a:pt x="5537" y="63"/>
                  <a:pt x="0" y="325"/>
                  <a:pt x="0" y="4397"/>
                </a:cubicBezTo>
                <a:cubicBezTo>
                  <a:pt x="0" y="8481"/>
                  <a:pt x="703" y="13600"/>
                  <a:pt x="4286" y="13600"/>
                </a:cubicBezTo>
                <a:cubicBezTo>
                  <a:pt x="4723" y="13600"/>
                  <a:pt x="5480" y="13601"/>
                  <a:pt x="6485" y="13601"/>
                </a:cubicBezTo>
                <a:cubicBezTo>
                  <a:pt x="13725" y="13601"/>
                  <a:pt x="33881" y="13555"/>
                  <a:pt x="40791" y="12803"/>
                </a:cubicBezTo>
                <a:cubicBezTo>
                  <a:pt x="48661" y="11945"/>
                  <a:pt x="47411" y="1480"/>
                  <a:pt x="44911" y="599"/>
                </a:cubicBezTo>
                <a:cubicBezTo>
                  <a:pt x="43489" y="107"/>
                  <a:pt x="31067" y="0"/>
                  <a:pt x="2055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9" name="Google Shape;6869;p52"/>
          <p:cNvSpPr txBox="1">
            <a:spLocks noGrp="1"/>
          </p:cNvSpPr>
          <p:nvPr>
            <p:ph type="title"/>
          </p:nvPr>
        </p:nvSpPr>
        <p:spPr>
          <a:xfrm>
            <a:off x="2136725" y="331200"/>
            <a:ext cx="48705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t>SCHOOL TIMETABLE</a:t>
            </a:r>
            <a:endParaRPr/>
          </a:p>
        </p:txBody>
      </p:sp>
      <p:sp>
        <p:nvSpPr>
          <p:cNvPr id="6870" name="Google Shape;6870;p52"/>
          <p:cNvSpPr/>
          <p:nvPr/>
        </p:nvSpPr>
        <p:spPr>
          <a:xfrm>
            <a:off x="8469575" y="1702937"/>
            <a:ext cx="2987" cy="31"/>
          </a:xfrm>
          <a:custGeom>
            <a:avLst/>
            <a:gdLst/>
            <a:ahLst/>
            <a:cxnLst/>
            <a:rect l="l" t="t" r="r" b="b"/>
            <a:pathLst>
              <a:path w="96" h="1" fill="none" extrusionOk="0">
                <a:moveTo>
                  <a:pt x="0" y="0"/>
                </a:moveTo>
                <a:lnTo>
                  <a:pt x="96" y="0"/>
                </a:lnTo>
              </a:path>
            </a:pathLst>
          </a:custGeom>
          <a:noFill/>
          <a:ln w="1200" cap="flat" cmpd="sng">
            <a:solidFill>
              <a:srgbClr val="E6B6C9"/>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1" name="Google Shape;6871;p52"/>
          <p:cNvSpPr/>
          <p:nvPr/>
        </p:nvSpPr>
        <p:spPr>
          <a:xfrm>
            <a:off x="8469575" y="2083765"/>
            <a:ext cx="2987" cy="31"/>
          </a:xfrm>
          <a:custGeom>
            <a:avLst/>
            <a:gdLst/>
            <a:ahLst/>
            <a:cxnLst/>
            <a:rect l="l" t="t" r="r" b="b"/>
            <a:pathLst>
              <a:path w="96" h="1" fill="none" extrusionOk="0">
                <a:moveTo>
                  <a:pt x="0" y="1"/>
                </a:moveTo>
                <a:lnTo>
                  <a:pt x="96" y="1"/>
                </a:lnTo>
              </a:path>
            </a:pathLst>
          </a:custGeom>
          <a:noFill/>
          <a:ln w="1200" cap="flat" cmpd="sng">
            <a:solidFill>
              <a:srgbClr val="E6B6C9"/>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2" name="Google Shape;6872;p52"/>
          <p:cNvSpPr/>
          <p:nvPr/>
        </p:nvSpPr>
        <p:spPr>
          <a:xfrm>
            <a:off x="8469575" y="2464251"/>
            <a:ext cx="2987" cy="31"/>
          </a:xfrm>
          <a:custGeom>
            <a:avLst/>
            <a:gdLst/>
            <a:ahLst/>
            <a:cxnLst/>
            <a:rect l="l" t="t" r="r" b="b"/>
            <a:pathLst>
              <a:path w="96" h="1" fill="none" extrusionOk="0">
                <a:moveTo>
                  <a:pt x="0" y="0"/>
                </a:moveTo>
                <a:lnTo>
                  <a:pt x="96" y="0"/>
                </a:lnTo>
              </a:path>
            </a:pathLst>
          </a:custGeom>
          <a:noFill/>
          <a:ln w="1200" cap="flat" cmpd="sng">
            <a:solidFill>
              <a:srgbClr val="E6B6C9"/>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3" name="Google Shape;6873;p52"/>
          <p:cNvSpPr/>
          <p:nvPr/>
        </p:nvSpPr>
        <p:spPr>
          <a:xfrm>
            <a:off x="8469575" y="2844736"/>
            <a:ext cx="2987" cy="31"/>
          </a:xfrm>
          <a:custGeom>
            <a:avLst/>
            <a:gdLst/>
            <a:ahLst/>
            <a:cxnLst/>
            <a:rect l="l" t="t" r="r" b="b"/>
            <a:pathLst>
              <a:path w="96" h="1" fill="none" extrusionOk="0">
                <a:moveTo>
                  <a:pt x="0" y="0"/>
                </a:moveTo>
                <a:lnTo>
                  <a:pt x="96" y="0"/>
                </a:lnTo>
              </a:path>
            </a:pathLst>
          </a:custGeom>
          <a:noFill/>
          <a:ln w="1200" cap="flat" cmpd="sng">
            <a:solidFill>
              <a:srgbClr val="E6B6C9"/>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4" name="Google Shape;6874;p52"/>
          <p:cNvSpPr/>
          <p:nvPr/>
        </p:nvSpPr>
        <p:spPr>
          <a:xfrm>
            <a:off x="8469575" y="3225191"/>
            <a:ext cx="2987" cy="31"/>
          </a:xfrm>
          <a:custGeom>
            <a:avLst/>
            <a:gdLst/>
            <a:ahLst/>
            <a:cxnLst/>
            <a:rect l="l" t="t" r="r" b="b"/>
            <a:pathLst>
              <a:path w="96" h="1" fill="none" extrusionOk="0">
                <a:moveTo>
                  <a:pt x="0" y="1"/>
                </a:moveTo>
                <a:lnTo>
                  <a:pt x="96" y="1"/>
                </a:lnTo>
              </a:path>
            </a:pathLst>
          </a:custGeom>
          <a:noFill/>
          <a:ln w="1200" cap="flat" cmpd="sng">
            <a:solidFill>
              <a:srgbClr val="E6B6C9"/>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5" name="Google Shape;6875;p52"/>
          <p:cNvSpPr/>
          <p:nvPr/>
        </p:nvSpPr>
        <p:spPr>
          <a:xfrm>
            <a:off x="8469575" y="3605676"/>
            <a:ext cx="2987" cy="31"/>
          </a:xfrm>
          <a:custGeom>
            <a:avLst/>
            <a:gdLst/>
            <a:ahLst/>
            <a:cxnLst/>
            <a:rect l="l" t="t" r="r" b="b"/>
            <a:pathLst>
              <a:path w="96" h="1" fill="none" extrusionOk="0">
                <a:moveTo>
                  <a:pt x="0" y="1"/>
                </a:moveTo>
                <a:lnTo>
                  <a:pt x="96" y="1"/>
                </a:lnTo>
              </a:path>
            </a:pathLst>
          </a:custGeom>
          <a:noFill/>
          <a:ln w="1200" cap="flat" cmpd="sng">
            <a:solidFill>
              <a:srgbClr val="E6B6C9"/>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876" name="Google Shape;6876;p52"/>
          <p:cNvGrpSpPr/>
          <p:nvPr/>
        </p:nvGrpSpPr>
        <p:grpSpPr>
          <a:xfrm>
            <a:off x="8584300" y="3351739"/>
            <a:ext cx="341359" cy="283263"/>
            <a:chOff x="8584300" y="3351739"/>
            <a:chExt cx="341359" cy="283263"/>
          </a:xfrm>
        </p:grpSpPr>
        <p:sp>
          <p:nvSpPr>
            <p:cNvPr id="6877" name="Google Shape;6877;p52"/>
            <p:cNvSpPr/>
            <p:nvPr/>
          </p:nvSpPr>
          <p:spPr>
            <a:xfrm>
              <a:off x="8584300" y="3351739"/>
              <a:ext cx="341359" cy="283263"/>
            </a:xfrm>
            <a:custGeom>
              <a:avLst/>
              <a:gdLst/>
              <a:ahLst/>
              <a:cxnLst/>
              <a:rect l="l" t="t" r="r" b="b"/>
              <a:pathLst>
                <a:path w="10970" h="9103" extrusionOk="0">
                  <a:moveTo>
                    <a:pt x="3879" y="1"/>
                  </a:moveTo>
                  <a:cubicBezTo>
                    <a:pt x="3534" y="1"/>
                    <a:pt x="3149" y="119"/>
                    <a:pt x="2731" y="422"/>
                  </a:cubicBezTo>
                  <a:cubicBezTo>
                    <a:pt x="826" y="1816"/>
                    <a:pt x="2219" y="3613"/>
                    <a:pt x="2219" y="3613"/>
                  </a:cubicBezTo>
                  <a:cubicBezTo>
                    <a:pt x="2219" y="3613"/>
                    <a:pt x="2132" y="3600"/>
                    <a:pt x="1995" y="3600"/>
                  </a:cubicBezTo>
                  <a:cubicBezTo>
                    <a:pt x="1427" y="3600"/>
                    <a:pt x="1" y="3832"/>
                    <a:pt x="433" y="6233"/>
                  </a:cubicBezTo>
                  <a:cubicBezTo>
                    <a:pt x="763" y="8066"/>
                    <a:pt x="2573" y="8418"/>
                    <a:pt x="3916" y="8418"/>
                  </a:cubicBezTo>
                  <a:cubicBezTo>
                    <a:pt x="4754" y="8418"/>
                    <a:pt x="5410" y="8281"/>
                    <a:pt x="5410" y="8281"/>
                  </a:cubicBezTo>
                  <a:lnTo>
                    <a:pt x="6005" y="9102"/>
                  </a:lnTo>
                  <a:lnTo>
                    <a:pt x="7088" y="8316"/>
                  </a:lnTo>
                  <a:lnTo>
                    <a:pt x="8386" y="8816"/>
                  </a:lnTo>
                  <a:lnTo>
                    <a:pt x="8505" y="7292"/>
                  </a:lnTo>
                  <a:lnTo>
                    <a:pt x="9470" y="6483"/>
                  </a:lnTo>
                  <a:lnTo>
                    <a:pt x="8970" y="5804"/>
                  </a:lnTo>
                  <a:cubicBezTo>
                    <a:pt x="10768" y="4494"/>
                    <a:pt x="10970" y="506"/>
                    <a:pt x="8803" y="161"/>
                  </a:cubicBezTo>
                  <a:cubicBezTo>
                    <a:pt x="8599" y="128"/>
                    <a:pt x="8407" y="114"/>
                    <a:pt x="8227" y="114"/>
                  </a:cubicBezTo>
                  <a:cubicBezTo>
                    <a:pt x="6475" y="114"/>
                    <a:pt x="5838" y="1494"/>
                    <a:pt x="5838" y="1494"/>
                  </a:cubicBezTo>
                  <a:cubicBezTo>
                    <a:pt x="5838" y="1494"/>
                    <a:pt x="5106" y="1"/>
                    <a:pt x="387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8" name="Google Shape;6878;p52"/>
            <p:cNvSpPr/>
            <p:nvPr/>
          </p:nvSpPr>
          <p:spPr>
            <a:xfrm>
              <a:off x="8624439" y="3518614"/>
              <a:ext cx="163398" cy="64880"/>
            </a:xfrm>
            <a:custGeom>
              <a:avLst/>
              <a:gdLst/>
              <a:ahLst/>
              <a:cxnLst/>
              <a:rect l="l" t="t" r="r" b="b"/>
              <a:pathLst>
                <a:path w="5251" h="2085" fill="none" extrusionOk="0">
                  <a:moveTo>
                    <a:pt x="0" y="1"/>
                  </a:moveTo>
                  <a:cubicBezTo>
                    <a:pt x="0" y="1"/>
                    <a:pt x="2227" y="2084"/>
                    <a:pt x="5251" y="1822"/>
                  </a:cubicBezTo>
                </a:path>
              </a:pathLst>
            </a:custGeom>
            <a:noFill/>
            <a:ln w="150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9" name="Google Shape;6879;p52"/>
            <p:cNvSpPr/>
            <p:nvPr/>
          </p:nvSpPr>
          <p:spPr>
            <a:xfrm>
              <a:off x="8677025" y="3474149"/>
              <a:ext cx="129698" cy="87845"/>
            </a:xfrm>
            <a:custGeom>
              <a:avLst/>
              <a:gdLst/>
              <a:ahLst/>
              <a:cxnLst/>
              <a:rect l="l" t="t" r="r" b="b"/>
              <a:pathLst>
                <a:path w="4168" h="2823" fill="none" extrusionOk="0">
                  <a:moveTo>
                    <a:pt x="1" y="1"/>
                  </a:moveTo>
                  <a:cubicBezTo>
                    <a:pt x="1" y="1"/>
                    <a:pt x="1251" y="1942"/>
                    <a:pt x="4168" y="2823"/>
                  </a:cubicBezTo>
                </a:path>
              </a:pathLst>
            </a:custGeom>
            <a:noFill/>
            <a:ln w="150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0" name="Google Shape;6880;p52"/>
            <p:cNvSpPr/>
            <p:nvPr/>
          </p:nvSpPr>
          <p:spPr>
            <a:xfrm>
              <a:off x="8690000" y="3392656"/>
              <a:ext cx="129698" cy="159353"/>
            </a:xfrm>
            <a:custGeom>
              <a:avLst/>
              <a:gdLst/>
              <a:ahLst/>
              <a:cxnLst/>
              <a:rect l="l" t="t" r="r" b="b"/>
              <a:pathLst>
                <a:path w="4168" h="5121" fill="none" extrusionOk="0">
                  <a:moveTo>
                    <a:pt x="1" y="0"/>
                  </a:moveTo>
                  <a:cubicBezTo>
                    <a:pt x="1" y="0"/>
                    <a:pt x="1596" y="3096"/>
                    <a:pt x="4168" y="5120"/>
                  </a:cubicBezTo>
                </a:path>
              </a:pathLst>
            </a:custGeom>
            <a:noFill/>
            <a:ln w="150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1" name="Google Shape;6881;p52"/>
            <p:cNvSpPr/>
            <p:nvPr/>
          </p:nvSpPr>
          <p:spPr>
            <a:xfrm>
              <a:off x="8771866" y="3421190"/>
              <a:ext cx="60804" cy="122292"/>
            </a:xfrm>
            <a:custGeom>
              <a:avLst/>
              <a:gdLst/>
              <a:ahLst/>
              <a:cxnLst/>
              <a:rect l="l" t="t" r="r" b="b"/>
              <a:pathLst>
                <a:path w="1954" h="3930" fill="none" extrusionOk="0">
                  <a:moveTo>
                    <a:pt x="1" y="0"/>
                  </a:moveTo>
                  <a:cubicBezTo>
                    <a:pt x="1" y="0"/>
                    <a:pt x="1584" y="1989"/>
                    <a:pt x="1953" y="3929"/>
                  </a:cubicBezTo>
                </a:path>
              </a:pathLst>
            </a:custGeom>
            <a:noFill/>
            <a:ln w="150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2" name="Google Shape;6882;p52"/>
            <p:cNvSpPr/>
            <p:nvPr/>
          </p:nvSpPr>
          <p:spPr>
            <a:xfrm>
              <a:off x="8844864" y="3393403"/>
              <a:ext cx="40048" cy="140060"/>
            </a:xfrm>
            <a:custGeom>
              <a:avLst/>
              <a:gdLst/>
              <a:ahLst/>
              <a:cxnLst/>
              <a:rect l="l" t="t" r="r" b="b"/>
              <a:pathLst>
                <a:path w="1287" h="4501" fill="none" extrusionOk="0">
                  <a:moveTo>
                    <a:pt x="191" y="0"/>
                  </a:moveTo>
                  <a:cubicBezTo>
                    <a:pt x="191" y="0"/>
                    <a:pt x="1286" y="2060"/>
                    <a:pt x="0" y="4501"/>
                  </a:cubicBezTo>
                </a:path>
              </a:pathLst>
            </a:custGeom>
            <a:noFill/>
            <a:ln w="150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83" name="Google Shape;6883;p52"/>
          <p:cNvGrpSpPr/>
          <p:nvPr/>
        </p:nvGrpSpPr>
        <p:grpSpPr>
          <a:xfrm>
            <a:off x="-103188" y="3105456"/>
            <a:ext cx="848232" cy="831864"/>
            <a:chOff x="-103188" y="3105456"/>
            <a:chExt cx="848232" cy="831864"/>
          </a:xfrm>
        </p:grpSpPr>
        <p:sp>
          <p:nvSpPr>
            <p:cNvPr id="6884" name="Google Shape;6884;p52"/>
            <p:cNvSpPr/>
            <p:nvPr/>
          </p:nvSpPr>
          <p:spPr>
            <a:xfrm>
              <a:off x="-103188" y="3105456"/>
              <a:ext cx="848232" cy="831864"/>
            </a:xfrm>
            <a:custGeom>
              <a:avLst/>
              <a:gdLst/>
              <a:ahLst/>
              <a:cxnLst/>
              <a:rect l="l" t="t" r="r" b="b"/>
              <a:pathLst>
                <a:path w="27259" h="26733" extrusionOk="0">
                  <a:moveTo>
                    <a:pt x="24457" y="0"/>
                  </a:moveTo>
                  <a:cubicBezTo>
                    <a:pt x="24044" y="0"/>
                    <a:pt x="23505" y="114"/>
                    <a:pt x="22825" y="360"/>
                  </a:cubicBezTo>
                  <a:cubicBezTo>
                    <a:pt x="17551" y="2289"/>
                    <a:pt x="21956" y="8076"/>
                    <a:pt x="17979" y="8433"/>
                  </a:cubicBezTo>
                  <a:cubicBezTo>
                    <a:pt x="17875" y="8442"/>
                    <a:pt x="17779" y="8447"/>
                    <a:pt x="17688" y="8447"/>
                  </a:cubicBezTo>
                  <a:cubicBezTo>
                    <a:pt x="14411" y="8447"/>
                    <a:pt x="19696" y="2476"/>
                    <a:pt x="16257" y="2476"/>
                  </a:cubicBezTo>
                  <a:cubicBezTo>
                    <a:pt x="16156" y="2476"/>
                    <a:pt x="16048" y="2481"/>
                    <a:pt x="15931" y="2492"/>
                  </a:cubicBezTo>
                  <a:cubicBezTo>
                    <a:pt x="11740" y="2884"/>
                    <a:pt x="16384" y="11528"/>
                    <a:pt x="13002" y="11838"/>
                  </a:cubicBezTo>
                  <a:cubicBezTo>
                    <a:pt x="12940" y="11844"/>
                    <a:pt x="12880" y="11846"/>
                    <a:pt x="12823" y="11846"/>
                  </a:cubicBezTo>
                  <a:cubicBezTo>
                    <a:pt x="10253" y="11846"/>
                    <a:pt x="12685" y="6207"/>
                    <a:pt x="11106" y="6207"/>
                  </a:cubicBezTo>
                  <a:cubicBezTo>
                    <a:pt x="10818" y="6207"/>
                    <a:pt x="10397" y="6394"/>
                    <a:pt x="9788" y="6837"/>
                  </a:cubicBezTo>
                  <a:cubicBezTo>
                    <a:pt x="5775" y="9766"/>
                    <a:pt x="11240" y="16588"/>
                    <a:pt x="7490" y="16934"/>
                  </a:cubicBezTo>
                  <a:cubicBezTo>
                    <a:pt x="7415" y="16940"/>
                    <a:pt x="7344" y="16944"/>
                    <a:pt x="7276" y="16944"/>
                  </a:cubicBezTo>
                  <a:cubicBezTo>
                    <a:pt x="4283" y="16944"/>
                    <a:pt x="8215" y="10580"/>
                    <a:pt x="5706" y="10580"/>
                  </a:cubicBezTo>
                  <a:cubicBezTo>
                    <a:pt x="5431" y="10580"/>
                    <a:pt x="5079" y="10657"/>
                    <a:pt x="4632" y="10826"/>
                  </a:cubicBezTo>
                  <a:cubicBezTo>
                    <a:pt x="1" y="12588"/>
                    <a:pt x="3454" y="23304"/>
                    <a:pt x="3454" y="23304"/>
                  </a:cubicBezTo>
                  <a:cubicBezTo>
                    <a:pt x="4925" y="24532"/>
                    <a:pt x="9965" y="26733"/>
                    <a:pt x="13525" y="26733"/>
                  </a:cubicBezTo>
                  <a:cubicBezTo>
                    <a:pt x="15209" y="26733"/>
                    <a:pt x="16561" y="26241"/>
                    <a:pt x="17050" y="24923"/>
                  </a:cubicBezTo>
                  <a:cubicBezTo>
                    <a:pt x="18598" y="20815"/>
                    <a:pt x="9061" y="22887"/>
                    <a:pt x="11335" y="20160"/>
                  </a:cubicBezTo>
                  <a:cubicBezTo>
                    <a:pt x="12040" y="19320"/>
                    <a:pt x="12993" y="19104"/>
                    <a:pt x="14061" y="19104"/>
                  </a:cubicBezTo>
                  <a:cubicBezTo>
                    <a:pt x="15186" y="19104"/>
                    <a:pt x="16438" y="19344"/>
                    <a:pt x="17661" y="19344"/>
                  </a:cubicBezTo>
                  <a:cubicBezTo>
                    <a:pt x="19038" y="19344"/>
                    <a:pt x="20378" y="19039"/>
                    <a:pt x="21456" y="17743"/>
                  </a:cubicBezTo>
                  <a:cubicBezTo>
                    <a:pt x="24397" y="14219"/>
                    <a:pt x="15610" y="16755"/>
                    <a:pt x="17515" y="14457"/>
                  </a:cubicBezTo>
                  <a:cubicBezTo>
                    <a:pt x="19420" y="12171"/>
                    <a:pt x="26194" y="14707"/>
                    <a:pt x="25897" y="11457"/>
                  </a:cubicBezTo>
                  <a:cubicBezTo>
                    <a:pt x="25816" y="10575"/>
                    <a:pt x="25172" y="10306"/>
                    <a:pt x="24337" y="10306"/>
                  </a:cubicBezTo>
                  <a:cubicBezTo>
                    <a:pt x="23024" y="10306"/>
                    <a:pt x="21239" y="10974"/>
                    <a:pt x="20443" y="10974"/>
                  </a:cubicBezTo>
                  <a:cubicBezTo>
                    <a:pt x="19873" y="10974"/>
                    <a:pt x="19810" y="10631"/>
                    <a:pt x="20789" y="9457"/>
                  </a:cubicBezTo>
                  <a:cubicBezTo>
                    <a:pt x="24327" y="5203"/>
                    <a:pt x="27259" y="0"/>
                    <a:pt x="2445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5" name="Google Shape;6885;p52"/>
            <p:cNvSpPr/>
            <p:nvPr/>
          </p:nvSpPr>
          <p:spPr>
            <a:xfrm>
              <a:off x="341022" y="3241495"/>
              <a:ext cx="317523" cy="287526"/>
            </a:xfrm>
            <a:custGeom>
              <a:avLst/>
              <a:gdLst/>
              <a:ahLst/>
              <a:cxnLst/>
              <a:rect l="l" t="t" r="r" b="b"/>
              <a:pathLst>
                <a:path w="10204" h="9240" fill="none" extrusionOk="0">
                  <a:moveTo>
                    <a:pt x="1512" y="1"/>
                  </a:moveTo>
                  <a:cubicBezTo>
                    <a:pt x="1512" y="1"/>
                    <a:pt x="0" y="5275"/>
                    <a:pt x="2382" y="7263"/>
                  </a:cubicBezTo>
                  <a:cubicBezTo>
                    <a:pt x="4751" y="9240"/>
                    <a:pt x="10204" y="7228"/>
                    <a:pt x="10204" y="7228"/>
                  </a:cubicBezTo>
                </a:path>
              </a:pathLst>
            </a:custGeom>
            <a:solidFill>
              <a:schemeClr val="accent4"/>
            </a:solidFill>
            <a:ln w="2375"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6" name="Google Shape;6886;p52"/>
            <p:cNvSpPr/>
            <p:nvPr/>
          </p:nvSpPr>
          <p:spPr>
            <a:xfrm>
              <a:off x="4255" y="3164079"/>
              <a:ext cx="626520" cy="666537"/>
            </a:xfrm>
            <a:custGeom>
              <a:avLst/>
              <a:gdLst/>
              <a:ahLst/>
              <a:cxnLst/>
              <a:rect l="l" t="t" r="r" b="b"/>
              <a:pathLst>
                <a:path w="20134" h="21420" fill="none" extrusionOk="0">
                  <a:moveTo>
                    <a:pt x="20134" y="0"/>
                  </a:moveTo>
                  <a:cubicBezTo>
                    <a:pt x="20134" y="0"/>
                    <a:pt x="15991" y="9228"/>
                    <a:pt x="9418" y="14276"/>
                  </a:cubicBezTo>
                  <a:cubicBezTo>
                    <a:pt x="2858" y="19312"/>
                    <a:pt x="1" y="21420"/>
                    <a:pt x="1" y="21420"/>
                  </a:cubicBezTo>
                </a:path>
              </a:pathLst>
            </a:custGeom>
            <a:solidFill>
              <a:schemeClr val="accent4"/>
            </a:solidFill>
            <a:ln w="2375"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7" name="Google Shape;6887;p52"/>
            <p:cNvSpPr/>
            <p:nvPr/>
          </p:nvSpPr>
          <p:spPr>
            <a:xfrm>
              <a:off x="143934" y="3363003"/>
              <a:ext cx="381998" cy="321630"/>
            </a:xfrm>
            <a:custGeom>
              <a:avLst/>
              <a:gdLst/>
              <a:ahLst/>
              <a:cxnLst/>
              <a:rect l="l" t="t" r="r" b="b"/>
              <a:pathLst>
                <a:path w="12276" h="10336" fill="none" extrusionOk="0">
                  <a:moveTo>
                    <a:pt x="2227" y="1"/>
                  </a:moveTo>
                  <a:cubicBezTo>
                    <a:pt x="2227" y="1"/>
                    <a:pt x="0" y="10336"/>
                    <a:pt x="12276" y="9216"/>
                  </a:cubicBezTo>
                </a:path>
              </a:pathLst>
            </a:custGeom>
            <a:solidFill>
              <a:schemeClr val="accent4"/>
            </a:solidFill>
            <a:ln w="2375"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8" name="Google Shape;6888;p52"/>
            <p:cNvSpPr/>
            <p:nvPr/>
          </p:nvSpPr>
          <p:spPr>
            <a:xfrm>
              <a:off x="-65009" y="3503056"/>
              <a:ext cx="420895" cy="369054"/>
            </a:xfrm>
            <a:custGeom>
              <a:avLst/>
              <a:gdLst/>
              <a:ahLst/>
              <a:cxnLst/>
              <a:rect l="l" t="t" r="r" b="b"/>
              <a:pathLst>
                <a:path w="13526" h="11860" fill="none" extrusionOk="0">
                  <a:moveTo>
                    <a:pt x="3489" y="0"/>
                  </a:moveTo>
                  <a:cubicBezTo>
                    <a:pt x="3489" y="0"/>
                    <a:pt x="0" y="11145"/>
                    <a:pt x="13526" y="11859"/>
                  </a:cubicBezTo>
                </a:path>
              </a:pathLst>
            </a:custGeom>
            <a:solidFill>
              <a:schemeClr val="accent4"/>
            </a:solidFill>
            <a:ln w="2375"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889" name="Google Shape;6889;p52"/>
          <p:cNvSpPr/>
          <p:nvPr/>
        </p:nvSpPr>
        <p:spPr>
          <a:xfrm>
            <a:off x="8714084" y="4729334"/>
            <a:ext cx="351628" cy="168221"/>
          </a:xfrm>
          <a:custGeom>
            <a:avLst/>
            <a:gdLst/>
            <a:ahLst/>
            <a:cxnLst/>
            <a:rect l="l" t="t" r="r" b="b"/>
            <a:pathLst>
              <a:path w="11300" h="5406" fill="none" extrusionOk="0">
                <a:moveTo>
                  <a:pt x="0" y="464"/>
                </a:moveTo>
                <a:cubicBezTo>
                  <a:pt x="0" y="464"/>
                  <a:pt x="2429" y="5406"/>
                  <a:pt x="5513" y="5263"/>
                </a:cubicBezTo>
                <a:cubicBezTo>
                  <a:pt x="8585" y="5144"/>
                  <a:pt x="11299" y="0"/>
                  <a:pt x="11299" y="0"/>
                </a:cubicBezTo>
              </a:path>
            </a:pathLst>
          </a:custGeom>
          <a:noFill/>
          <a:ln w="2375"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890" name="Google Shape;6890;p52"/>
          <p:cNvGrpSpPr/>
          <p:nvPr/>
        </p:nvGrpSpPr>
        <p:grpSpPr>
          <a:xfrm>
            <a:off x="8557664" y="2545370"/>
            <a:ext cx="771092" cy="705447"/>
            <a:chOff x="8557664" y="2545370"/>
            <a:chExt cx="771092" cy="705447"/>
          </a:xfrm>
        </p:grpSpPr>
        <p:sp>
          <p:nvSpPr>
            <p:cNvPr id="6891" name="Google Shape;6891;p52"/>
            <p:cNvSpPr/>
            <p:nvPr/>
          </p:nvSpPr>
          <p:spPr>
            <a:xfrm>
              <a:off x="8557664" y="2545370"/>
              <a:ext cx="771092" cy="663176"/>
            </a:xfrm>
            <a:custGeom>
              <a:avLst/>
              <a:gdLst/>
              <a:ahLst/>
              <a:cxnLst/>
              <a:rect l="l" t="t" r="r" b="b"/>
              <a:pathLst>
                <a:path w="24780" h="21312" extrusionOk="0">
                  <a:moveTo>
                    <a:pt x="1150" y="1"/>
                  </a:moveTo>
                  <a:cubicBezTo>
                    <a:pt x="343" y="1"/>
                    <a:pt x="0" y="671"/>
                    <a:pt x="455" y="2335"/>
                  </a:cubicBezTo>
                  <a:cubicBezTo>
                    <a:pt x="1753" y="7037"/>
                    <a:pt x="7087" y="3632"/>
                    <a:pt x="7111" y="7097"/>
                  </a:cubicBezTo>
                  <a:cubicBezTo>
                    <a:pt x="7120" y="7964"/>
                    <a:pt x="6790" y="8250"/>
                    <a:pt x="6290" y="8250"/>
                  </a:cubicBezTo>
                  <a:cubicBezTo>
                    <a:pt x="5323" y="8250"/>
                    <a:pt x="3722" y="7179"/>
                    <a:pt x="2722" y="7179"/>
                  </a:cubicBezTo>
                  <a:cubicBezTo>
                    <a:pt x="2183" y="7179"/>
                    <a:pt x="1818" y="7491"/>
                    <a:pt x="1825" y="8454"/>
                  </a:cubicBezTo>
                  <a:cubicBezTo>
                    <a:pt x="1841" y="10117"/>
                    <a:pt x="3469" y="10316"/>
                    <a:pt x="5241" y="10316"/>
                  </a:cubicBezTo>
                  <a:cubicBezTo>
                    <a:pt x="5800" y="10316"/>
                    <a:pt x="6374" y="10297"/>
                    <a:pt x="6915" y="10297"/>
                  </a:cubicBezTo>
                  <a:cubicBezTo>
                    <a:pt x="8433" y="10297"/>
                    <a:pt x="9704" y="10452"/>
                    <a:pt x="9719" y="11633"/>
                  </a:cubicBezTo>
                  <a:cubicBezTo>
                    <a:pt x="9726" y="12516"/>
                    <a:pt x="9111" y="12752"/>
                    <a:pt x="8310" y="12752"/>
                  </a:cubicBezTo>
                  <a:cubicBezTo>
                    <a:pt x="7389" y="12752"/>
                    <a:pt x="6222" y="12440"/>
                    <a:pt x="5470" y="12440"/>
                  </a:cubicBezTo>
                  <a:cubicBezTo>
                    <a:pt x="4706" y="12440"/>
                    <a:pt x="4370" y="12762"/>
                    <a:pt x="5158" y="14062"/>
                  </a:cubicBezTo>
                  <a:cubicBezTo>
                    <a:pt x="5960" y="15370"/>
                    <a:pt x="7266" y="15679"/>
                    <a:pt x="8620" y="15679"/>
                  </a:cubicBezTo>
                  <a:cubicBezTo>
                    <a:pt x="9837" y="15679"/>
                    <a:pt x="11093" y="15429"/>
                    <a:pt x="12055" y="15429"/>
                  </a:cubicBezTo>
                  <a:cubicBezTo>
                    <a:pt x="13044" y="15429"/>
                    <a:pt x="13723" y="15693"/>
                    <a:pt x="13731" y="16765"/>
                  </a:cubicBezTo>
                  <a:cubicBezTo>
                    <a:pt x="13740" y="17617"/>
                    <a:pt x="13289" y="17882"/>
                    <a:pt x="12639" y="17882"/>
                  </a:cubicBezTo>
                  <a:cubicBezTo>
                    <a:pt x="11569" y="17882"/>
                    <a:pt x="9960" y="17164"/>
                    <a:pt x="8976" y="17164"/>
                  </a:cubicBezTo>
                  <a:cubicBezTo>
                    <a:pt x="8267" y="17164"/>
                    <a:pt x="7882" y="17535"/>
                    <a:pt x="8254" y="18813"/>
                  </a:cubicBezTo>
                  <a:cubicBezTo>
                    <a:pt x="8837" y="20796"/>
                    <a:pt x="11329" y="21311"/>
                    <a:pt x="13763" y="21311"/>
                  </a:cubicBezTo>
                  <a:cubicBezTo>
                    <a:pt x="16400" y="21311"/>
                    <a:pt x="18970" y="20706"/>
                    <a:pt x="18970" y="20706"/>
                  </a:cubicBezTo>
                  <a:cubicBezTo>
                    <a:pt x="20684" y="18944"/>
                    <a:pt x="24780" y="10645"/>
                    <a:pt x="21315" y="9014"/>
                  </a:cubicBezTo>
                  <a:cubicBezTo>
                    <a:pt x="21008" y="8870"/>
                    <a:pt x="20738" y="8805"/>
                    <a:pt x="20498" y="8805"/>
                  </a:cubicBezTo>
                  <a:cubicBezTo>
                    <a:pt x="18347" y="8805"/>
                    <a:pt x="18657" y="14001"/>
                    <a:pt x="17430" y="14001"/>
                  </a:cubicBezTo>
                  <a:cubicBezTo>
                    <a:pt x="17253" y="14001"/>
                    <a:pt x="17044" y="13893"/>
                    <a:pt x="16791" y="13645"/>
                  </a:cubicBezTo>
                  <a:cubicBezTo>
                    <a:pt x="14588" y="11490"/>
                    <a:pt x="18255" y="7514"/>
                    <a:pt x="15398" y="4716"/>
                  </a:cubicBezTo>
                  <a:cubicBezTo>
                    <a:pt x="14959" y="4285"/>
                    <a:pt x="14626" y="4106"/>
                    <a:pt x="14370" y="4106"/>
                  </a:cubicBezTo>
                  <a:cubicBezTo>
                    <a:pt x="13144" y="4106"/>
                    <a:pt x="13666" y="8180"/>
                    <a:pt x="12770" y="8180"/>
                  </a:cubicBezTo>
                  <a:cubicBezTo>
                    <a:pt x="12642" y="8180"/>
                    <a:pt x="12485" y="8097"/>
                    <a:pt x="12290" y="7907"/>
                  </a:cubicBezTo>
                  <a:cubicBezTo>
                    <a:pt x="10449" y="6101"/>
                    <a:pt x="13113" y="441"/>
                    <a:pt x="10296" y="441"/>
                  </a:cubicBezTo>
                  <a:cubicBezTo>
                    <a:pt x="10290" y="441"/>
                    <a:pt x="10284" y="441"/>
                    <a:pt x="10278" y="441"/>
                  </a:cubicBezTo>
                  <a:cubicBezTo>
                    <a:pt x="7934" y="471"/>
                    <a:pt x="10186" y="5472"/>
                    <a:pt x="9260" y="5472"/>
                  </a:cubicBezTo>
                  <a:cubicBezTo>
                    <a:pt x="9067" y="5472"/>
                    <a:pt x="8735" y="5254"/>
                    <a:pt x="8195" y="4728"/>
                  </a:cubicBezTo>
                  <a:cubicBezTo>
                    <a:pt x="5648" y="2235"/>
                    <a:pt x="2624" y="1"/>
                    <a:pt x="115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2" name="Google Shape;6892;p52"/>
            <p:cNvSpPr/>
            <p:nvPr/>
          </p:nvSpPr>
          <p:spPr>
            <a:xfrm>
              <a:off x="8664454" y="2597240"/>
              <a:ext cx="256408" cy="270878"/>
            </a:xfrm>
            <a:custGeom>
              <a:avLst/>
              <a:gdLst/>
              <a:ahLst/>
              <a:cxnLst/>
              <a:rect l="l" t="t" r="r" b="b"/>
              <a:pathLst>
                <a:path w="8240" h="8705" fill="none" extrusionOk="0">
                  <a:moveTo>
                    <a:pt x="0" y="7025"/>
                  </a:moveTo>
                  <a:cubicBezTo>
                    <a:pt x="0" y="7025"/>
                    <a:pt x="4489" y="8704"/>
                    <a:pt x="6358" y="6787"/>
                  </a:cubicBezTo>
                  <a:cubicBezTo>
                    <a:pt x="8239" y="4859"/>
                    <a:pt x="6882" y="1"/>
                    <a:pt x="6882" y="1"/>
                  </a:cubicBezTo>
                </a:path>
              </a:pathLst>
            </a:custGeom>
            <a:noFill/>
            <a:ln w="2075"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3" name="Google Shape;6893;p52"/>
            <p:cNvSpPr/>
            <p:nvPr/>
          </p:nvSpPr>
          <p:spPr>
            <a:xfrm>
              <a:off x="8614420" y="2600227"/>
              <a:ext cx="533541" cy="589459"/>
            </a:xfrm>
            <a:custGeom>
              <a:avLst/>
              <a:gdLst/>
              <a:ahLst/>
              <a:cxnLst/>
              <a:rect l="l" t="t" r="r" b="b"/>
              <a:pathLst>
                <a:path w="17146" h="18943" fill="none" extrusionOk="0">
                  <a:moveTo>
                    <a:pt x="1" y="0"/>
                  </a:moveTo>
                  <a:cubicBezTo>
                    <a:pt x="1" y="0"/>
                    <a:pt x="7716" y="4251"/>
                    <a:pt x="11609" y="10275"/>
                  </a:cubicBezTo>
                  <a:cubicBezTo>
                    <a:pt x="15526" y="16300"/>
                    <a:pt x="17146" y="18943"/>
                    <a:pt x="17146" y="18943"/>
                  </a:cubicBezTo>
                </a:path>
              </a:pathLst>
            </a:custGeom>
            <a:noFill/>
            <a:ln w="2075"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4" name="Google Shape;6894;p52"/>
            <p:cNvSpPr/>
            <p:nvPr/>
          </p:nvSpPr>
          <p:spPr>
            <a:xfrm>
              <a:off x="8757802" y="2725064"/>
              <a:ext cx="273087" cy="333113"/>
            </a:xfrm>
            <a:custGeom>
              <a:avLst/>
              <a:gdLst/>
              <a:ahLst/>
              <a:cxnLst/>
              <a:rect l="l" t="t" r="r" b="b"/>
              <a:pathLst>
                <a:path w="8776" h="10705" fill="none" extrusionOk="0">
                  <a:moveTo>
                    <a:pt x="0" y="8061"/>
                  </a:moveTo>
                  <a:cubicBezTo>
                    <a:pt x="0" y="8061"/>
                    <a:pt x="8775" y="10704"/>
                    <a:pt x="8668" y="0"/>
                  </a:cubicBezTo>
                </a:path>
              </a:pathLst>
            </a:custGeom>
            <a:noFill/>
            <a:ln w="2075"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5" name="Google Shape;6895;p52"/>
            <p:cNvSpPr/>
            <p:nvPr/>
          </p:nvSpPr>
          <p:spPr>
            <a:xfrm>
              <a:off x="8867454" y="2888081"/>
              <a:ext cx="341266" cy="362737"/>
            </a:xfrm>
            <a:custGeom>
              <a:avLst/>
              <a:gdLst/>
              <a:ahLst/>
              <a:cxnLst/>
              <a:rect l="l" t="t" r="r" b="b"/>
              <a:pathLst>
                <a:path w="10967" h="11657" fill="none" extrusionOk="0">
                  <a:moveTo>
                    <a:pt x="1" y="7858"/>
                  </a:moveTo>
                  <a:cubicBezTo>
                    <a:pt x="1" y="7858"/>
                    <a:pt x="9418" y="11656"/>
                    <a:pt x="10966" y="0"/>
                  </a:cubicBezTo>
                </a:path>
              </a:pathLst>
            </a:custGeom>
            <a:noFill/>
            <a:ln w="2075"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96" name="Google Shape;6896;p52"/>
          <p:cNvGrpSpPr/>
          <p:nvPr/>
        </p:nvGrpSpPr>
        <p:grpSpPr>
          <a:xfrm>
            <a:off x="1238310" y="291239"/>
            <a:ext cx="871745" cy="486288"/>
            <a:chOff x="1238310" y="291239"/>
            <a:chExt cx="871745" cy="486288"/>
          </a:xfrm>
        </p:grpSpPr>
        <p:sp>
          <p:nvSpPr>
            <p:cNvPr id="6897" name="Google Shape;6897;p52"/>
            <p:cNvSpPr/>
            <p:nvPr/>
          </p:nvSpPr>
          <p:spPr>
            <a:xfrm>
              <a:off x="1656196" y="526476"/>
              <a:ext cx="207865" cy="169902"/>
            </a:xfrm>
            <a:custGeom>
              <a:avLst/>
              <a:gdLst/>
              <a:ahLst/>
              <a:cxnLst/>
              <a:rect l="l" t="t" r="r" b="b"/>
              <a:pathLst>
                <a:path w="6680" h="5460" extrusionOk="0">
                  <a:moveTo>
                    <a:pt x="4349" y="1"/>
                  </a:moveTo>
                  <a:cubicBezTo>
                    <a:pt x="3399" y="1"/>
                    <a:pt x="2332" y="629"/>
                    <a:pt x="1858" y="2019"/>
                  </a:cubicBezTo>
                  <a:cubicBezTo>
                    <a:pt x="1024" y="4484"/>
                    <a:pt x="0" y="4186"/>
                    <a:pt x="0" y="4877"/>
                  </a:cubicBezTo>
                  <a:cubicBezTo>
                    <a:pt x="0" y="5460"/>
                    <a:pt x="1203" y="5460"/>
                    <a:pt x="1203" y="5460"/>
                  </a:cubicBezTo>
                  <a:lnTo>
                    <a:pt x="5346" y="5460"/>
                  </a:lnTo>
                  <a:cubicBezTo>
                    <a:pt x="5644" y="5460"/>
                    <a:pt x="5942" y="5353"/>
                    <a:pt x="6144" y="5138"/>
                  </a:cubicBezTo>
                  <a:cubicBezTo>
                    <a:pt x="6501" y="4805"/>
                    <a:pt x="6680" y="4126"/>
                    <a:pt x="5430" y="2936"/>
                  </a:cubicBezTo>
                  <a:cubicBezTo>
                    <a:pt x="5430" y="2936"/>
                    <a:pt x="6632" y="2686"/>
                    <a:pt x="6025" y="1090"/>
                  </a:cubicBezTo>
                  <a:cubicBezTo>
                    <a:pt x="5764" y="385"/>
                    <a:pt x="5092" y="1"/>
                    <a:pt x="434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8" name="Google Shape;6898;p52"/>
            <p:cNvSpPr/>
            <p:nvPr/>
          </p:nvSpPr>
          <p:spPr>
            <a:xfrm>
              <a:off x="1818092" y="593530"/>
              <a:ext cx="56821" cy="63417"/>
            </a:xfrm>
            <a:custGeom>
              <a:avLst/>
              <a:gdLst/>
              <a:ahLst/>
              <a:cxnLst/>
              <a:rect l="l" t="t" r="r" b="b"/>
              <a:pathLst>
                <a:path w="1826" h="2038" extrusionOk="0">
                  <a:moveTo>
                    <a:pt x="1495" y="1"/>
                  </a:moveTo>
                  <a:cubicBezTo>
                    <a:pt x="971" y="1"/>
                    <a:pt x="1" y="686"/>
                    <a:pt x="1" y="686"/>
                  </a:cubicBezTo>
                  <a:cubicBezTo>
                    <a:pt x="1" y="1577"/>
                    <a:pt x="898" y="2037"/>
                    <a:pt x="1433" y="2037"/>
                  </a:cubicBezTo>
                  <a:cubicBezTo>
                    <a:pt x="1663" y="2037"/>
                    <a:pt x="1826" y="1952"/>
                    <a:pt x="1822" y="1781"/>
                  </a:cubicBezTo>
                  <a:cubicBezTo>
                    <a:pt x="1822" y="1198"/>
                    <a:pt x="1096" y="1055"/>
                    <a:pt x="1096" y="1055"/>
                  </a:cubicBezTo>
                  <a:cubicBezTo>
                    <a:pt x="1096" y="1055"/>
                    <a:pt x="1822" y="1055"/>
                    <a:pt x="1822" y="352"/>
                  </a:cubicBezTo>
                  <a:cubicBezTo>
                    <a:pt x="1822" y="95"/>
                    <a:pt x="1689" y="1"/>
                    <a:pt x="149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9" name="Google Shape;6899;p52"/>
            <p:cNvSpPr/>
            <p:nvPr/>
          </p:nvSpPr>
          <p:spPr>
            <a:xfrm>
              <a:off x="1698421" y="645961"/>
              <a:ext cx="21160" cy="21533"/>
            </a:xfrm>
            <a:custGeom>
              <a:avLst/>
              <a:gdLst/>
              <a:ahLst/>
              <a:cxnLst/>
              <a:rect l="l" t="t" r="r" b="b"/>
              <a:pathLst>
                <a:path w="680" h="692" extrusionOk="0">
                  <a:moveTo>
                    <a:pt x="334" y="1"/>
                  </a:moveTo>
                  <a:cubicBezTo>
                    <a:pt x="144" y="1"/>
                    <a:pt x="1" y="155"/>
                    <a:pt x="1" y="346"/>
                  </a:cubicBezTo>
                  <a:cubicBezTo>
                    <a:pt x="1" y="536"/>
                    <a:pt x="144" y="691"/>
                    <a:pt x="334" y="691"/>
                  </a:cubicBezTo>
                  <a:cubicBezTo>
                    <a:pt x="525" y="691"/>
                    <a:pt x="679" y="536"/>
                    <a:pt x="679" y="346"/>
                  </a:cubicBezTo>
                  <a:cubicBezTo>
                    <a:pt x="679" y="155"/>
                    <a:pt x="525" y="1"/>
                    <a:pt x="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0" name="Google Shape;6900;p52"/>
            <p:cNvSpPr/>
            <p:nvPr/>
          </p:nvSpPr>
          <p:spPr>
            <a:xfrm>
              <a:off x="1779197" y="628940"/>
              <a:ext cx="26699" cy="32985"/>
            </a:xfrm>
            <a:custGeom>
              <a:avLst/>
              <a:gdLst/>
              <a:ahLst/>
              <a:cxnLst/>
              <a:rect l="l" t="t" r="r" b="b"/>
              <a:pathLst>
                <a:path w="858" h="1060" fill="none" extrusionOk="0">
                  <a:moveTo>
                    <a:pt x="0" y="405"/>
                  </a:moveTo>
                  <a:cubicBezTo>
                    <a:pt x="0" y="405"/>
                    <a:pt x="619" y="0"/>
                    <a:pt x="739" y="536"/>
                  </a:cubicBezTo>
                  <a:cubicBezTo>
                    <a:pt x="858" y="1060"/>
                    <a:pt x="84" y="917"/>
                    <a:pt x="84" y="917"/>
                  </a:cubicBezTo>
                </a:path>
              </a:pathLst>
            </a:custGeom>
            <a:noFill/>
            <a:ln w="90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1" name="Google Shape;6901;p52"/>
            <p:cNvSpPr/>
            <p:nvPr/>
          </p:nvSpPr>
          <p:spPr>
            <a:xfrm>
              <a:off x="1891432" y="291239"/>
              <a:ext cx="207523" cy="169902"/>
            </a:xfrm>
            <a:custGeom>
              <a:avLst/>
              <a:gdLst/>
              <a:ahLst/>
              <a:cxnLst/>
              <a:rect l="l" t="t" r="r" b="b"/>
              <a:pathLst>
                <a:path w="6669" h="5460" extrusionOk="0">
                  <a:moveTo>
                    <a:pt x="4350" y="0"/>
                  </a:moveTo>
                  <a:cubicBezTo>
                    <a:pt x="3400" y="0"/>
                    <a:pt x="2333" y="629"/>
                    <a:pt x="1858" y="2019"/>
                  </a:cubicBezTo>
                  <a:cubicBezTo>
                    <a:pt x="1025" y="4483"/>
                    <a:pt x="1" y="4186"/>
                    <a:pt x="1" y="4876"/>
                  </a:cubicBezTo>
                  <a:cubicBezTo>
                    <a:pt x="1" y="5459"/>
                    <a:pt x="1203" y="5459"/>
                    <a:pt x="1203" y="5459"/>
                  </a:cubicBezTo>
                  <a:lnTo>
                    <a:pt x="5347" y="5459"/>
                  </a:lnTo>
                  <a:cubicBezTo>
                    <a:pt x="5645" y="5459"/>
                    <a:pt x="5942" y="5352"/>
                    <a:pt x="6145" y="5138"/>
                  </a:cubicBezTo>
                  <a:cubicBezTo>
                    <a:pt x="6490" y="4805"/>
                    <a:pt x="6668" y="4126"/>
                    <a:pt x="5430" y="2935"/>
                  </a:cubicBezTo>
                  <a:cubicBezTo>
                    <a:pt x="5430" y="2935"/>
                    <a:pt x="6633" y="2685"/>
                    <a:pt x="6026" y="1090"/>
                  </a:cubicBezTo>
                  <a:cubicBezTo>
                    <a:pt x="5764" y="385"/>
                    <a:pt x="5093" y="0"/>
                    <a:pt x="435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2" name="Google Shape;6902;p52"/>
            <p:cNvSpPr/>
            <p:nvPr/>
          </p:nvSpPr>
          <p:spPr>
            <a:xfrm>
              <a:off x="2053328" y="358667"/>
              <a:ext cx="56727" cy="63480"/>
            </a:xfrm>
            <a:custGeom>
              <a:avLst/>
              <a:gdLst/>
              <a:ahLst/>
              <a:cxnLst/>
              <a:rect l="l" t="t" r="r" b="b"/>
              <a:pathLst>
                <a:path w="1823" h="2040" extrusionOk="0">
                  <a:moveTo>
                    <a:pt x="1495" y="0"/>
                  </a:moveTo>
                  <a:cubicBezTo>
                    <a:pt x="971" y="0"/>
                    <a:pt x="1" y="685"/>
                    <a:pt x="1" y="685"/>
                  </a:cubicBezTo>
                  <a:cubicBezTo>
                    <a:pt x="1" y="1570"/>
                    <a:pt x="897" y="2040"/>
                    <a:pt x="1432" y="2040"/>
                  </a:cubicBezTo>
                  <a:cubicBezTo>
                    <a:pt x="1660" y="2040"/>
                    <a:pt x="1823" y="1955"/>
                    <a:pt x="1823" y="1780"/>
                  </a:cubicBezTo>
                  <a:cubicBezTo>
                    <a:pt x="1823" y="1209"/>
                    <a:pt x="1096" y="1054"/>
                    <a:pt x="1096" y="1054"/>
                  </a:cubicBezTo>
                  <a:cubicBezTo>
                    <a:pt x="1096" y="1054"/>
                    <a:pt x="1823" y="1054"/>
                    <a:pt x="1823" y="352"/>
                  </a:cubicBezTo>
                  <a:cubicBezTo>
                    <a:pt x="1823" y="94"/>
                    <a:pt x="1690" y="0"/>
                    <a:pt x="149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3" name="Google Shape;6903;p52"/>
            <p:cNvSpPr/>
            <p:nvPr/>
          </p:nvSpPr>
          <p:spPr>
            <a:xfrm>
              <a:off x="1932941" y="410724"/>
              <a:ext cx="21502" cy="21502"/>
            </a:xfrm>
            <a:custGeom>
              <a:avLst/>
              <a:gdLst/>
              <a:ahLst/>
              <a:cxnLst/>
              <a:rect l="l" t="t" r="r" b="b"/>
              <a:pathLst>
                <a:path w="691" h="691" extrusionOk="0">
                  <a:moveTo>
                    <a:pt x="346" y="0"/>
                  </a:moveTo>
                  <a:cubicBezTo>
                    <a:pt x="155" y="0"/>
                    <a:pt x="0" y="155"/>
                    <a:pt x="0" y="346"/>
                  </a:cubicBezTo>
                  <a:cubicBezTo>
                    <a:pt x="0" y="536"/>
                    <a:pt x="155" y="691"/>
                    <a:pt x="346" y="691"/>
                  </a:cubicBezTo>
                  <a:cubicBezTo>
                    <a:pt x="536" y="691"/>
                    <a:pt x="691" y="536"/>
                    <a:pt x="691" y="346"/>
                  </a:cubicBezTo>
                  <a:cubicBezTo>
                    <a:pt x="691" y="155"/>
                    <a:pt x="536" y="0"/>
                    <a:pt x="3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4" name="Google Shape;6904;p52"/>
            <p:cNvSpPr/>
            <p:nvPr/>
          </p:nvSpPr>
          <p:spPr>
            <a:xfrm>
              <a:off x="2014060" y="393673"/>
              <a:ext cx="26357" cy="33016"/>
            </a:xfrm>
            <a:custGeom>
              <a:avLst/>
              <a:gdLst/>
              <a:ahLst/>
              <a:cxnLst/>
              <a:rect l="l" t="t" r="r" b="b"/>
              <a:pathLst>
                <a:path w="847" h="1061" fill="none" extrusionOk="0">
                  <a:moveTo>
                    <a:pt x="1" y="405"/>
                  </a:moveTo>
                  <a:cubicBezTo>
                    <a:pt x="1" y="405"/>
                    <a:pt x="608" y="1"/>
                    <a:pt x="727" y="536"/>
                  </a:cubicBezTo>
                  <a:cubicBezTo>
                    <a:pt x="846" y="1060"/>
                    <a:pt x="72" y="917"/>
                    <a:pt x="72" y="917"/>
                  </a:cubicBezTo>
                </a:path>
              </a:pathLst>
            </a:custGeom>
            <a:noFill/>
            <a:ln w="90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5" name="Google Shape;6905;p52"/>
            <p:cNvSpPr/>
            <p:nvPr/>
          </p:nvSpPr>
          <p:spPr>
            <a:xfrm>
              <a:off x="1488015" y="357921"/>
              <a:ext cx="207491" cy="169902"/>
            </a:xfrm>
            <a:custGeom>
              <a:avLst/>
              <a:gdLst/>
              <a:ahLst/>
              <a:cxnLst/>
              <a:rect l="l" t="t" r="r" b="b"/>
              <a:pathLst>
                <a:path w="6668" h="5460" extrusionOk="0">
                  <a:moveTo>
                    <a:pt x="4353" y="0"/>
                  </a:moveTo>
                  <a:cubicBezTo>
                    <a:pt x="3404" y="0"/>
                    <a:pt x="2338" y="629"/>
                    <a:pt x="1857" y="2019"/>
                  </a:cubicBezTo>
                  <a:cubicBezTo>
                    <a:pt x="1024" y="4483"/>
                    <a:pt x="0" y="4186"/>
                    <a:pt x="0" y="4876"/>
                  </a:cubicBezTo>
                  <a:cubicBezTo>
                    <a:pt x="0" y="5460"/>
                    <a:pt x="1203" y="5460"/>
                    <a:pt x="1203" y="5460"/>
                  </a:cubicBezTo>
                  <a:lnTo>
                    <a:pt x="5346" y="5460"/>
                  </a:lnTo>
                  <a:cubicBezTo>
                    <a:pt x="5644" y="5460"/>
                    <a:pt x="5941" y="5352"/>
                    <a:pt x="6144" y="5138"/>
                  </a:cubicBezTo>
                  <a:cubicBezTo>
                    <a:pt x="6489" y="4805"/>
                    <a:pt x="6668" y="4126"/>
                    <a:pt x="5429" y="2935"/>
                  </a:cubicBezTo>
                  <a:cubicBezTo>
                    <a:pt x="5429" y="2935"/>
                    <a:pt x="6644" y="2685"/>
                    <a:pt x="6025" y="1090"/>
                  </a:cubicBezTo>
                  <a:cubicBezTo>
                    <a:pt x="5763" y="385"/>
                    <a:pt x="5094" y="0"/>
                    <a:pt x="435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6" name="Google Shape;6906;p52"/>
            <p:cNvSpPr/>
            <p:nvPr/>
          </p:nvSpPr>
          <p:spPr>
            <a:xfrm>
              <a:off x="1650253" y="425349"/>
              <a:ext cx="56354" cy="63480"/>
            </a:xfrm>
            <a:custGeom>
              <a:avLst/>
              <a:gdLst/>
              <a:ahLst/>
              <a:cxnLst/>
              <a:rect l="l" t="t" r="r" b="b"/>
              <a:pathLst>
                <a:path w="1811" h="2040" extrusionOk="0">
                  <a:moveTo>
                    <a:pt x="1486" y="0"/>
                  </a:moveTo>
                  <a:cubicBezTo>
                    <a:pt x="965" y="0"/>
                    <a:pt x="1" y="685"/>
                    <a:pt x="1" y="685"/>
                  </a:cubicBezTo>
                  <a:cubicBezTo>
                    <a:pt x="1" y="1570"/>
                    <a:pt x="891" y="2040"/>
                    <a:pt x="1423" y="2040"/>
                  </a:cubicBezTo>
                  <a:cubicBezTo>
                    <a:pt x="1649" y="2040"/>
                    <a:pt x="1811" y="1955"/>
                    <a:pt x="1811" y="1781"/>
                  </a:cubicBezTo>
                  <a:cubicBezTo>
                    <a:pt x="1811" y="1209"/>
                    <a:pt x="1084" y="1054"/>
                    <a:pt x="1084" y="1054"/>
                  </a:cubicBezTo>
                  <a:cubicBezTo>
                    <a:pt x="1084" y="1054"/>
                    <a:pt x="1811" y="1054"/>
                    <a:pt x="1811" y="352"/>
                  </a:cubicBezTo>
                  <a:cubicBezTo>
                    <a:pt x="1811" y="94"/>
                    <a:pt x="1679" y="0"/>
                    <a:pt x="148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7" name="Google Shape;6907;p52"/>
            <p:cNvSpPr/>
            <p:nvPr/>
          </p:nvSpPr>
          <p:spPr>
            <a:xfrm>
              <a:off x="1529866" y="477406"/>
              <a:ext cx="21160" cy="21502"/>
            </a:xfrm>
            <a:custGeom>
              <a:avLst/>
              <a:gdLst/>
              <a:ahLst/>
              <a:cxnLst/>
              <a:rect l="l" t="t" r="r" b="b"/>
              <a:pathLst>
                <a:path w="680" h="691" extrusionOk="0">
                  <a:moveTo>
                    <a:pt x="334" y="0"/>
                  </a:moveTo>
                  <a:cubicBezTo>
                    <a:pt x="143" y="0"/>
                    <a:pt x="0" y="155"/>
                    <a:pt x="0" y="346"/>
                  </a:cubicBezTo>
                  <a:cubicBezTo>
                    <a:pt x="0" y="536"/>
                    <a:pt x="143" y="691"/>
                    <a:pt x="334" y="691"/>
                  </a:cubicBezTo>
                  <a:cubicBezTo>
                    <a:pt x="524" y="691"/>
                    <a:pt x="679" y="536"/>
                    <a:pt x="679" y="346"/>
                  </a:cubicBezTo>
                  <a:cubicBezTo>
                    <a:pt x="679" y="155"/>
                    <a:pt x="524" y="0"/>
                    <a:pt x="3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8" name="Google Shape;6908;p52"/>
            <p:cNvSpPr/>
            <p:nvPr/>
          </p:nvSpPr>
          <p:spPr>
            <a:xfrm>
              <a:off x="1610985" y="460354"/>
              <a:ext cx="26730" cy="33016"/>
            </a:xfrm>
            <a:custGeom>
              <a:avLst/>
              <a:gdLst/>
              <a:ahLst/>
              <a:cxnLst/>
              <a:rect l="l" t="t" r="r" b="b"/>
              <a:pathLst>
                <a:path w="859" h="1061" fill="none" extrusionOk="0">
                  <a:moveTo>
                    <a:pt x="1" y="405"/>
                  </a:moveTo>
                  <a:cubicBezTo>
                    <a:pt x="1" y="405"/>
                    <a:pt x="620" y="1"/>
                    <a:pt x="739" y="536"/>
                  </a:cubicBezTo>
                  <a:cubicBezTo>
                    <a:pt x="858" y="1060"/>
                    <a:pt x="84" y="917"/>
                    <a:pt x="84" y="917"/>
                  </a:cubicBezTo>
                </a:path>
              </a:pathLst>
            </a:custGeom>
            <a:noFill/>
            <a:ln w="90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9" name="Google Shape;6909;p52"/>
            <p:cNvSpPr/>
            <p:nvPr/>
          </p:nvSpPr>
          <p:spPr>
            <a:xfrm>
              <a:off x="1238310" y="607999"/>
              <a:ext cx="207491" cy="169528"/>
            </a:xfrm>
            <a:custGeom>
              <a:avLst/>
              <a:gdLst/>
              <a:ahLst/>
              <a:cxnLst/>
              <a:rect l="l" t="t" r="r" b="b"/>
              <a:pathLst>
                <a:path w="6668" h="5448" extrusionOk="0">
                  <a:moveTo>
                    <a:pt x="4361" y="0"/>
                  </a:moveTo>
                  <a:cubicBezTo>
                    <a:pt x="3411" y="0"/>
                    <a:pt x="2344" y="629"/>
                    <a:pt x="1870" y="2018"/>
                  </a:cubicBezTo>
                  <a:cubicBezTo>
                    <a:pt x="1036" y="4483"/>
                    <a:pt x="0" y="4185"/>
                    <a:pt x="0" y="4876"/>
                  </a:cubicBezTo>
                  <a:cubicBezTo>
                    <a:pt x="0" y="5447"/>
                    <a:pt x="1215" y="5447"/>
                    <a:pt x="1215" y="5447"/>
                  </a:cubicBezTo>
                  <a:lnTo>
                    <a:pt x="5346" y="5447"/>
                  </a:lnTo>
                  <a:cubicBezTo>
                    <a:pt x="5644" y="5447"/>
                    <a:pt x="5941" y="5352"/>
                    <a:pt x="6156" y="5138"/>
                  </a:cubicBezTo>
                  <a:cubicBezTo>
                    <a:pt x="6489" y="4781"/>
                    <a:pt x="6668" y="4126"/>
                    <a:pt x="5441" y="2935"/>
                  </a:cubicBezTo>
                  <a:cubicBezTo>
                    <a:pt x="5441" y="2935"/>
                    <a:pt x="6644" y="2685"/>
                    <a:pt x="6037" y="1090"/>
                  </a:cubicBezTo>
                  <a:cubicBezTo>
                    <a:pt x="5775" y="384"/>
                    <a:pt x="5104" y="0"/>
                    <a:pt x="436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0" name="Google Shape;6910;p52"/>
            <p:cNvSpPr/>
            <p:nvPr/>
          </p:nvSpPr>
          <p:spPr>
            <a:xfrm>
              <a:off x="1400580" y="675054"/>
              <a:ext cx="56323" cy="63386"/>
            </a:xfrm>
            <a:custGeom>
              <a:avLst/>
              <a:gdLst/>
              <a:ahLst/>
              <a:cxnLst/>
              <a:rect l="l" t="t" r="r" b="b"/>
              <a:pathLst>
                <a:path w="1810" h="2037" extrusionOk="0">
                  <a:moveTo>
                    <a:pt x="1485" y="0"/>
                  </a:moveTo>
                  <a:cubicBezTo>
                    <a:pt x="964" y="0"/>
                    <a:pt x="0" y="685"/>
                    <a:pt x="0" y="685"/>
                  </a:cubicBezTo>
                  <a:cubicBezTo>
                    <a:pt x="0" y="1576"/>
                    <a:pt x="886" y="2037"/>
                    <a:pt x="1419" y="2037"/>
                  </a:cubicBezTo>
                  <a:cubicBezTo>
                    <a:pt x="1647" y="2037"/>
                    <a:pt x="1810" y="1952"/>
                    <a:pt x="1810" y="1780"/>
                  </a:cubicBezTo>
                  <a:cubicBezTo>
                    <a:pt x="1810" y="1197"/>
                    <a:pt x="1084" y="1054"/>
                    <a:pt x="1084" y="1054"/>
                  </a:cubicBezTo>
                  <a:cubicBezTo>
                    <a:pt x="1084" y="1054"/>
                    <a:pt x="1810" y="1054"/>
                    <a:pt x="1810" y="352"/>
                  </a:cubicBezTo>
                  <a:cubicBezTo>
                    <a:pt x="1810" y="94"/>
                    <a:pt x="1678" y="0"/>
                    <a:pt x="148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1" name="Google Shape;6911;p52"/>
            <p:cNvSpPr/>
            <p:nvPr/>
          </p:nvSpPr>
          <p:spPr>
            <a:xfrm>
              <a:off x="1280161" y="727484"/>
              <a:ext cx="21160" cy="21502"/>
            </a:xfrm>
            <a:custGeom>
              <a:avLst/>
              <a:gdLst/>
              <a:ahLst/>
              <a:cxnLst/>
              <a:rect l="l" t="t" r="r" b="b"/>
              <a:pathLst>
                <a:path w="680" h="691" extrusionOk="0">
                  <a:moveTo>
                    <a:pt x="334" y="0"/>
                  </a:moveTo>
                  <a:cubicBezTo>
                    <a:pt x="155" y="0"/>
                    <a:pt x="1" y="155"/>
                    <a:pt x="1" y="345"/>
                  </a:cubicBezTo>
                  <a:cubicBezTo>
                    <a:pt x="1" y="536"/>
                    <a:pt x="155" y="691"/>
                    <a:pt x="334" y="691"/>
                  </a:cubicBezTo>
                  <a:cubicBezTo>
                    <a:pt x="525" y="691"/>
                    <a:pt x="679" y="536"/>
                    <a:pt x="679" y="345"/>
                  </a:cubicBezTo>
                  <a:cubicBezTo>
                    <a:pt x="679" y="155"/>
                    <a:pt x="525" y="0"/>
                    <a:pt x="3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2" name="Google Shape;6912;p52"/>
            <p:cNvSpPr/>
            <p:nvPr/>
          </p:nvSpPr>
          <p:spPr>
            <a:xfrm>
              <a:off x="1361311" y="710059"/>
              <a:ext cx="26325" cy="33016"/>
            </a:xfrm>
            <a:custGeom>
              <a:avLst/>
              <a:gdLst/>
              <a:ahLst/>
              <a:cxnLst/>
              <a:rect l="l" t="t" r="r" b="b"/>
              <a:pathLst>
                <a:path w="846" h="1061" fill="none" extrusionOk="0">
                  <a:moveTo>
                    <a:pt x="0" y="405"/>
                  </a:moveTo>
                  <a:cubicBezTo>
                    <a:pt x="0" y="405"/>
                    <a:pt x="607" y="0"/>
                    <a:pt x="726" y="536"/>
                  </a:cubicBezTo>
                  <a:cubicBezTo>
                    <a:pt x="845" y="1060"/>
                    <a:pt x="72" y="905"/>
                    <a:pt x="72" y="905"/>
                  </a:cubicBezTo>
                </a:path>
              </a:pathLst>
            </a:custGeom>
            <a:noFill/>
            <a:ln w="90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13" name="Google Shape;6913;p52"/>
          <p:cNvGrpSpPr/>
          <p:nvPr/>
        </p:nvGrpSpPr>
        <p:grpSpPr>
          <a:xfrm>
            <a:off x="2699789" y="4568901"/>
            <a:ext cx="662834" cy="675717"/>
            <a:chOff x="2204489" y="4568901"/>
            <a:chExt cx="662834" cy="675717"/>
          </a:xfrm>
        </p:grpSpPr>
        <p:sp>
          <p:nvSpPr>
            <p:cNvPr id="6914" name="Google Shape;6914;p52"/>
            <p:cNvSpPr/>
            <p:nvPr/>
          </p:nvSpPr>
          <p:spPr>
            <a:xfrm>
              <a:off x="2204489" y="4568901"/>
              <a:ext cx="662834" cy="675717"/>
            </a:xfrm>
            <a:custGeom>
              <a:avLst/>
              <a:gdLst/>
              <a:ahLst/>
              <a:cxnLst/>
              <a:rect l="l" t="t" r="r" b="b"/>
              <a:pathLst>
                <a:path w="21301" h="21715" extrusionOk="0">
                  <a:moveTo>
                    <a:pt x="12026" y="1"/>
                  </a:moveTo>
                  <a:cubicBezTo>
                    <a:pt x="10383" y="1"/>
                    <a:pt x="10383" y="8621"/>
                    <a:pt x="10383" y="8621"/>
                  </a:cubicBezTo>
                  <a:cubicBezTo>
                    <a:pt x="10383" y="8621"/>
                    <a:pt x="4525" y="6345"/>
                    <a:pt x="2067" y="6345"/>
                  </a:cubicBezTo>
                  <a:cubicBezTo>
                    <a:pt x="1631" y="6345"/>
                    <a:pt x="1302" y="6416"/>
                    <a:pt x="1132" y="6585"/>
                  </a:cubicBezTo>
                  <a:cubicBezTo>
                    <a:pt x="1" y="7716"/>
                    <a:pt x="9192" y="11431"/>
                    <a:pt x="9192" y="11431"/>
                  </a:cubicBezTo>
                  <a:cubicBezTo>
                    <a:pt x="9192" y="11431"/>
                    <a:pt x="2322" y="20360"/>
                    <a:pt x="3501" y="21539"/>
                  </a:cubicBezTo>
                  <a:cubicBezTo>
                    <a:pt x="3575" y="21614"/>
                    <a:pt x="3667" y="21648"/>
                    <a:pt x="3776" y="21648"/>
                  </a:cubicBezTo>
                  <a:cubicBezTo>
                    <a:pt x="5382" y="21648"/>
                    <a:pt x="10502" y="13979"/>
                    <a:pt x="10502" y="13979"/>
                  </a:cubicBezTo>
                  <a:cubicBezTo>
                    <a:pt x="10502" y="13979"/>
                    <a:pt x="13002" y="21715"/>
                    <a:pt x="14957" y="21715"/>
                  </a:cubicBezTo>
                  <a:cubicBezTo>
                    <a:pt x="15061" y="21715"/>
                    <a:pt x="15164" y="21693"/>
                    <a:pt x="15265" y="21646"/>
                  </a:cubicBezTo>
                  <a:cubicBezTo>
                    <a:pt x="17253" y="20718"/>
                    <a:pt x="12586" y="11526"/>
                    <a:pt x="12586" y="11526"/>
                  </a:cubicBezTo>
                  <a:cubicBezTo>
                    <a:pt x="12586" y="11526"/>
                    <a:pt x="21301" y="10276"/>
                    <a:pt x="21301" y="8621"/>
                  </a:cubicBezTo>
                  <a:cubicBezTo>
                    <a:pt x="21301" y="8149"/>
                    <a:pt x="20293" y="7991"/>
                    <a:pt x="18949" y="7991"/>
                  </a:cubicBezTo>
                  <a:cubicBezTo>
                    <a:pt x="16261" y="7991"/>
                    <a:pt x="12228" y="8621"/>
                    <a:pt x="12228" y="8621"/>
                  </a:cubicBezTo>
                  <a:cubicBezTo>
                    <a:pt x="12228" y="8621"/>
                    <a:pt x="13645" y="1"/>
                    <a:pt x="1202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5" name="Google Shape;6915;p52"/>
            <p:cNvSpPr/>
            <p:nvPr/>
          </p:nvSpPr>
          <p:spPr>
            <a:xfrm>
              <a:off x="2334149" y="5131663"/>
              <a:ext cx="42289" cy="57069"/>
            </a:xfrm>
            <a:custGeom>
              <a:avLst/>
              <a:gdLst/>
              <a:ahLst/>
              <a:cxnLst/>
              <a:rect l="l" t="t" r="r" b="b"/>
              <a:pathLst>
                <a:path w="1359" h="1834" fill="none" extrusionOk="0">
                  <a:moveTo>
                    <a:pt x="1" y="1834"/>
                  </a:moveTo>
                  <a:cubicBezTo>
                    <a:pt x="1" y="1834"/>
                    <a:pt x="1358" y="1834"/>
                    <a:pt x="1096" y="0"/>
                  </a:cubicBezTo>
                </a:path>
              </a:pathLst>
            </a:custGeom>
            <a:noFill/>
            <a:ln w="150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6" name="Google Shape;6916;p52"/>
            <p:cNvSpPr/>
            <p:nvPr/>
          </p:nvSpPr>
          <p:spPr>
            <a:xfrm>
              <a:off x="2423825" y="5047557"/>
              <a:ext cx="61146" cy="58190"/>
            </a:xfrm>
            <a:custGeom>
              <a:avLst/>
              <a:gdLst/>
              <a:ahLst/>
              <a:cxnLst/>
              <a:rect l="l" t="t" r="r" b="b"/>
              <a:pathLst>
                <a:path w="1965" h="1870" fill="none" extrusionOk="0">
                  <a:moveTo>
                    <a:pt x="584" y="1870"/>
                  </a:moveTo>
                  <a:cubicBezTo>
                    <a:pt x="584" y="1870"/>
                    <a:pt x="0" y="1"/>
                    <a:pt x="1965" y="1"/>
                  </a:cubicBezTo>
                </a:path>
              </a:pathLst>
            </a:custGeom>
            <a:noFill/>
            <a:ln w="150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7" name="Google Shape;6917;p52"/>
            <p:cNvSpPr/>
            <p:nvPr/>
          </p:nvSpPr>
          <p:spPr>
            <a:xfrm>
              <a:off x="2439756" y="4954925"/>
              <a:ext cx="53367" cy="66000"/>
            </a:xfrm>
            <a:custGeom>
              <a:avLst/>
              <a:gdLst/>
              <a:ahLst/>
              <a:cxnLst/>
              <a:rect l="l" t="t" r="r" b="b"/>
              <a:pathLst>
                <a:path w="1715" h="2121" fill="none" extrusionOk="0">
                  <a:moveTo>
                    <a:pt x="0" y="1751"/>
                  </a:moveTo>
                  <a:cubicBezTo>
                    <a:pt x="0" y="1751"/>
                    <a:pt x="1715" y="2120"/>
                    <a:pt x="1715" y="1"/>
                  </a:cubicBezTo>
                </a:path>
              </a:pathLst>
            </a:custGeom>
            <a:noFill/>
            <a:ln w="150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8" name="Google Shape;6918;p52"/>
            <p:cNvSpPr/>
            <p:nvPr/>
          </p:nvSpPr>
          <p:spPr>
            <a:xfrm>
              <a:off x="2551618" y="5004959"/>
              <a:ext cx="58221" cy="72628"/>
            </a:xfrm>
            <a:custGeom>
              <a:avLst/>
              <a:gdLst/>
              <a:ahLst/>
              <a:cxnLst/>
              <a:rect l="l" t="t" r="r" b="b"/>
              <a:pathLst>
                <a:path w="1871" h="2334" fill="none" extrusionOk="0">
                  <a:moveTo>
                    <a:pt x="1" y="179"/>
                  </a:moveTo>
                  <a:cubicBezTo>
                    <a:pt x="1" y="179"/>
                    <a:pt x="1870" y="0"/>
                    <a:pt x="941" y="2334"/>
                  </a:cubicBezTo>
                </a:path>
              </a:pathLst>
            </a:custGeom>
            <a:noFill/>
            <a:ln w="150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9" name="Google Shape;6919;p52"/>
            <p:cNvSpPr/>
            <p:nvPr/>
          </p:nvSpPr>
          <p:spPr>
            <a:xfrm>
              <a:off x="2618330" y="5061621"/>
              <a:ext cx="43378" cy="70077"/>
            </a:xfrm>
            <a:custGeom>
              <a:avLst/>
              <a:gdLst/>
              <a:ahLst/>
              <a:cxnLst/>
              <a:rect l="l" t="t" r="r" b="b"/>
              <a:pathLst>
                <a:path w="1394" h="2252" fill="none" extrusionOk="0">
                  <a:moveTo>
                    <a:pt x="702" y="1"/>
                  </a:moveTo>
                  <a:cubicBezTo>
                    <a:pt x="702" y="1"/>
                    <a:pt x="0" y="1787"/>
                    <a:pt x="1393" y="2251"/>
                  </a:cubicBezTo>
                </a:path>
              </a:pathLst>
            </a:custGeom>
            <a:noFill/>
            <a:ln w="150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0" name="Google Shape;6920;p52"/>
            <p:cNvSpPr/>
            <p:nvPr/>
          </p:nvSpPr>
          <p:spPr>
            <a:xfrm>
              <a:off x="2260435" y="4788237"/>
              <a:ext cx="73748" cy="38928"/>
            </a:xfrm>
            <a:custGeom>
              <a:avLst/>
              <a:gdLst/>
              <a:ahLst/>
              <a:cxnLst/>
              <a:rect l="l" t="t" r="r" b="b"/>
              <a:pathLst>
                <a:path w="2370" h="1251" fill="none" extrusionOk="0">
                  <a:moveTo>
                    <a:pt x="1" y="143"/>
                  </a:moveTo>
                  <a:cubicBezTo>
                    <a:pt x="1" y="143"/>
                    <a:pt x="1120" y="1250"/>
                    <a:pt x="2370" y="0"/>
                  </a:cubicBezTo>
                </a:path>
              </a:pathLst>
            </a:custGeom>
            <a:noFill/>
            <a:ln w="150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1" name="Google Shape;6921;p52"/>
            <p:cNvSpPr/>
            <p:nvPr/>
          </p:nvSpPr>
          <p:spPr>
            <a:xfrm>
              <a:off x="2351574" y="4803795"/>
              <a:ext cx="94130" cy="86351"/>
            </a:xfrm>
            <a:custGeom>
              <a:avLst/>
              <a:gdLst/>
              <a:ahLst/>
              <a:cxnLst/>
              <a:rect l="l" t="t" r="r" b="b"/>
              <a:pathLst>
                <a:path w="3025" h="2775" fill="none" extrusionOk="0">
                  <a:moveTo>
                    <a:pt x="1" y="1429"/>
                  </a:moveTo>
                  <a:cubicBezTo>
                    <a:pt x="1" y="1429"/>
                    <a:pt x="2417" y="0"/>
                    <a:pt x="3025" y="2774"/>
                  </a:cubicBezTo>
                </a:path>
              </a:pathLst>
            </a:custGeom>
            <a:noFill/>
            <a:ln w="150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2" name="Google Shape;6922;p52"/>
            <p:cNvSpPr/>
            <p:nvPr/>
          </p:nvSpPr>
          <p:spPr>
            <a:xfrm>
              <a:off x="2446042" y="4823802"/>
              <a:ext cx="67463" cy="55980"/>
            </a:xfrm>
            <a:custGeom>
              <a:avLst/>
              <a:gdLst/>
              <a:ahLst/>
              <a:cxnLst/>
              <a:rect l="l" t="t" r="r" b="b"/>
              <a:pathLst>
                <a:path w="2168" h="1799" fill="none" extrusionOk="0">
                  <a:moveTo>
                    <a:pt x="1" y="0"/>
                  </a:moveTo>
                  <a:cubicBezTo>
                    <a:pt x="1" y="0"/>
                    <a:pt x="453" y="1798"/>
                    <a:pt x="2168" y="667"/>
                  </a:cubicBezTo>
                </a:path>
              </a:pathLst>
            </a:custGeom>
            <a:noFill/>
            <a:ln w="150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3" name="Google Shape;6923;p52"/>
            <p:cNvSpPr/>
            <p:nvPr/>
          </p:nvSpPr>
          <p:spPr>
            <a:xfrm>
              <a:off x="2541256" y="4737487"/>
              <a:ext cx="41884" cy="69672"/>
            </a:xfrm>
            <a:custGeom>
              <a:avLst/>
              <a:gdLst/>
              <a:ahLst/>
              <a:cxnLst/>
              <a:rect l="l" t="t" r="r" b="b"/>
              <a:pathLst>
                <a:path w="1346" h="2239" fill="none" extrusionOk="0">
                  <a:moveTo>
                    <a:pt x="155" y="0"/>
                  </a:moveTo>
                  <a:cubicBezTo>
                    <a:pt x="155" y="0"/>
                    <a:pt x="1346" y="869"/>
                    <a:pt x="1" y="2238"/>
                  </a:cubicBezTo>
                </a:path>
              </a:pathLst>
            </a:custGeom>
            <a:noFill/>
            <a:ln w="150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4" name="Google Shape;6924;p52"/>
            <p:cNvSpPr/>
            <p:nvPr/>
          </p:nvSpPr>
          <p:spPr>
            <a:xfrm>
              <a:off x="2547542" y="4662622"/>
              <a:ext cx="41168" cy="63386"/>
            </a:xfrm>
            <a:custGeom>
              <a:avLst/>
              <a:gdLst/>
              <a:ahLst/>
              <a:cxnLst/>
              <a:rect l="l" t="t" r="r" b="b"/>
              <a:pathLst>
                <a:path w="1323" h="2037" fill="none" extrusionOk="0">
                  <a:moveTo>
                    <a:pt x="1323" y="1"/>
                  </a:moveTo>
                  <a:cubicBezTo>
                    <a:pt x="1323" y="1"/>
                    <a:pt x="1" y="894"/>
                    <a:pt x="1144" y="2037"/>
                  </a:cubicBezTo>
                </a:path>
              </a:pathLst>
            </a:custGeom>
            <a:noFill/>
            <a:ln w="150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5" name="Google Shape;6925;p52"/>
            <p:cNvSpPr/>
            <p:nvPr/>
          </p:nvSpPr>
          <p:spPr>
            <a:xfrm>
              <a:off x="2551244" y="4607080"/>
              <a:ext cx="41915" cy="55949"/>
            </a:xfrm>
            <a:custGeom>
              <a:avLst/>
              <a:gdLst/>
              <a:ahLst/>
              <a:cxnLst/>
              <a:rect l="l" t="t" r="r" b="b"/>
              <a:pathLst>
                <a:path w="1347" h="1798" fill="none" extrusionOk="0">
                  <a:moveTo>
                    <a:pt x="549" y="0"/>
                  </a:moveTo>
                  <a:cubicBezTo>
                    <a:pt x="549" y="0"/>
                    <a:pt x="1346" y="1262"/>
                    <a:pt x="1" y="1798"/>
                  </a:cubicBezTo>
                </a:path>
              </a:pathLst>
            </a:custGeom>
            <a:noFill/>
            <a:ln w="150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6" name="Google Shape;6926;p52"/>
            <p:cNvSpPr/>
            <p:nvPr/>
          </p:nvSpPr>
          <p:spPr>
            <a:xfrm>
              <a:off x="2606102" y="4840449"/>
              <a:ext cx="92637" cy="74900"/>
            </a:xfrm>
            <a:custGeom>
              <a:avLst/>
              <a:gdLst/>
              <a:ahLst/>
              <a:cxnLst/>
              <a:rect l="l" t="t" r="r" b="b"/>
              <a:pathLst>
                <a:path w="2977" h="2407" fill="none" extrusionOk="0">
                  <a:moveTo>
                    <a:pt x="0" y="2406"/>
                  </a:moveTo>
                  <a:cubicBezTo>
                    <a:pt x="0" y="2406"/>
                    <a:pt x="691" y="1"/>
                    <a:pt x="2977" y="1596"/>
                  </a:cubicBezTo>
                </a:path>
              </a:pathLst>
            </a:custGeom>
            <a:noFill/>
            <a:ln w="150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7" name="Google Shape;6927;p52"/>
            <p:cNvSpPr/>
            <p:nvPr/>
          </p:nvSpPr>
          <p:spPr>
            <a:xfrm>
              <a:off x="2662017" y="4831581"/>
              <a:ext cx="101194" cy="53740"/>
            </a:xfrm>
            <a:custGeom>
              <a:avLst/>
              <a:gdLst/>
              <a:ahLst/>
              <a:cxnLst/>
              <a:rect l="l" t="t" r="r" b="b"/>
              <a:pathLst>
                <a:path w="3252" h="1727" fill="none" extrusionOk="0">
                  <a:moveTo>
                    <a:pt x="1" y="274"/>
                  </a:moveTo>
                  <a:cubicBezTo>
                    <a:pt x="1" y="274"/>
                    <a:pt x="1525" y="1727"/>
                    <a:pt x="3251" y="0"/>
                  </a:cubicBezTo>
                </a:path>
              </a:pathLst>
            </a:custGeom>
            <a:noFill/>
            <a:ln w="150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8" name="Google Shape;6928;p52"/>
            <p:cNvSpPr/>
            <p:nvPr/>
          </p:nvSpPr>
          <p:spPr>
            <a:xfrm>
              <a:off x="2775030" y="4827505"/>
              <a:ext cx="72286" cy="45961"/>
            </a:xfrm>
            <a:custGeom>
              <a:avLst/>
              <a:gdLst/>
              <a:ahLst/>
              <a:cxnLst/>
              <a:rect l="l" t="t" r="r" b="b"/>
              <a:pathLst>
                <a:path w="2323" h="1477" fill="none" extrusionOk="0">
                  <a:moveTo>
                    <a:pt x="0" y="1477"/>
                  </a:moveTo>
                  <a:cubicBezTo>
                    <a:pt x="0" y="1477"/>
                    <a:pt x="536" y="0"/>
                    <a:pt x="2322" y="560"/>
                  </a:cubicBezTo>
                </a:path>
              </a:pathLst>
            </a:custGeom>
            <a:noFill/>
            <a:ln w="150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9" name="Google Shape;6929;p52"/>
            <p:cNvSpPr/>
            <p:nvPr/>
          </p:nvSpPr>
          <p:spPr>
            <a:xfrm>
              <a:off x="2546079" y="4929379"/>
              <a:ext cx="67463" cy="74869"/>
            </a:xfrm>
            <a:custGeom>
              <a:avLst/>
              <a:gdLst/>
              <a:ahLst/>
              <a:cxnLst/>
              <a:rect l="l" t="t" r="r" b="b"/>
              <a:pathLst>
                <a:path w="2168" h="2406" fill="none" extrusionOk="0">
                  <a:moveTo>
                    <a:pt x="1048" y="0"/>
                  </a:moveTo>
                  <a:cubicBezTo>
                    <a:pt x="1048" y="0"/>
                    <a:pt x="0" y="2036"/>
                    <a:pt x="2167" y="2406"/>
                  </a:cubicBezTo>
                </a:path>
              </a:pathLst>
            </a:custGeom>
            <a:noFill/>
            <a:ln w="150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30" name="Google Shape;6930;p52"/>
          <p:cNvGrpSpPr/>
          <p:nvPr/>
        </p:nvGrpSpPr>
        <p:grpSpPr>
          <a:xfrm>
            <a:off x="8392128" y="1623094"/>
            <a:ext cx="697685" cy="748096"/>
            <a:chOff x="8392128" y="1623094"/>
            <a:chExt cx="697685" cy="748096"/>
          </a:xfrm>
        </p:grpSpPr>
        <p:sp>
          <p:nvSpPr>
            <p:cNvPr id="6931" name="Google Shape;6931;p52"/>
            <p:cNvSpPr/>
            <p:nvPr/>
          </p:nvSpPr>
          <p:spPr>
            <a:xfrm>
              <a:off x="8392128" y="1623094"/>
              <a:ext cx="697685" cy="748096"/>
            </a:xfrm>
            <a:custGeom>
              <a:avLst/>
              <a:gdLst/>
              <a:ahLst/>
              <a:cxnLst/>
              <a:rect l="l" t="t" r="r" b="b"/>
              <a:pathLst>
                <a:path w="22421" h="24041" extrusionOk="0">
                  <a:moveTo>
                    <a:pt x="5535" y="1"/>
                  </a:moveTo>
                  <a:cubicBezTo>
                    <a:pt x="5445" y="1"/>
                    <a:pt x="5362" y="25"/>
                    <a:pt x="5287" y="78"/>
                  </a:cubicBezTo>
                  <a:cubicBezTo>
                    <a:pt x="3906" y="1042"/>
                    <a:pt x="9169" y="8615"/>
                    <a:pt x="9169" y="8615"/>
                  </a:cubicBezTo>
                  <a:cubicBezTo>
                    <a:pt x="9169" y="8615"/>
                    <a:pt x="346" y="10662"/>
                    <a:pt x="72" y="12305"/>
                  </a:cubicBezTo>
                  <a:cubicBezTo>
                    <a:pt x="0" y="12757"/>
                    <a:pt x="711" y="12921"/>
                    <a:pt x="1780" y="12921"/>
                  </a:cubicBezTo>
                  <a:cubicBezTo>
                    <a:pt x="4598" y="12921"/>
                    <a:pt x="9906" y="11782"/>
                    <a:pt x="9907" y="11782"/>
                  </a:cubicBezTo>
                  <a:lnTo>
                    <a:pt x="9907" y="11782"/>
                  </a:lnTo>
                  <a:cubicBezTo>
                    <a:pt x="9907" y="11782"/>
                    <a:pt x="9526" y="23688"/>
                    <a:pt x="11252" y="24033"/>
                  </a:cubicBezTo>
                  <a:cubicBezTo>
                    <a:pt x="11278" y="24038"/>
                    <a:pt x="11303" y="24040"/>
                    <a:pt x="11327" y="24040"/>
                  </a:cubicBezTo>
                  <a:cubicBezTo>
                    <a:pt x="12967" y="24040"/>
                    <a:pt x="12586" y="13247"/>
                    <a:pt x="12586" y="13246"/>
                  </a:cubicBezTo>
                  <a:lnTo>
                    <a:pt x="12586" y="13246"/>
                  </a:lnTo>
                  <a:cubicBezTo>
                    <a:pt x="12586" y="13246"/>
                    <a:pt x="18141" y="17565"/>
                    <a:pt x="20450" y="17565"/>
                  </a:cubicBezTo>
                  <a:cubicBezTo>
                    <a:pt x="20841" y="17565"/>
                    <a:pt x="21139" y="17441"/>
                    <a:pt x="21301" y="17151"/>
                  </a:cubicBezTo>
                  <a:cubicBezTo>
                    <a:pt x="22420" y="15175"/>
                    <a:pt x="12836" y="9841"/>
                    <a:pt x="12836" y="9841"/>
                  </a:cubicBezTo>
                  <a:cubicBezTo>
                    <a:pt x="12836" y="9841"/>
                    <a:pt x="19444" y="3590"/>
                    <a:pt x="18444" y="2149"/>
                  </a:cubicBezTo>
                  <a:cubicBezTo>
                    <a:pt x="18370" y="2042"/>
                    <a:pt x="18251" y="1992"/>
                    <a:pt x="18097" y="1992"/>
                  </a:cubicBezTo>
                  <a:cubicBezTo>
                    <a:pt x="16458" y="1992"/>
                    <a:pt x="10752" y="7519"/>
                    <a:pt x="10752" y="7519"/>
                  </a:cubicBezTo>
                  <a:cubicBezTo>
                    <a:pt x="10752" y="7519"/>
                    <a:pt x="7100" y="1"/>
                    <a:pt x="553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2" name="Google Shape;6932;p52"/>
            <p:cNvSpPr/>
            <p:nvPr/>
          </p:nvSpPr>
          <p:spPr>
            <a:xfrm>
              <a:off x="8722983" y="2243079"/>
              <a:ext cx="41511" cy="70419"/>
            </a:xfrm>
            <a:custGeom>
              <a:avLst/>
              <a:gdLst/>
              <a:ahLst/>
              <a:cxnLst/>
              <a:rect l="l" t="t" r="r" b="b"/>
              <a:pathLst>
                <a:path w="1334" h="2263" fill="none" extrusionOk="0">
                  <a:moveTo>
                    <a:pt x="191" y="2263"/>
                  </a:moveTo>
                  <a:cubicBezTo>
                    <a:pt x="191" y="2263"/>
                    <a:pt x="1334" y="1453"/>
                    <a:pt x="0" y="0"/>
                  </a:cubicBezTo>
                </a:path>
              </a:pathLst>
            </a:custGeom>
            <a:noFill/>
            <a:ln w="150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3" name="Google Shape;6933;p52"/>
            <p:cNvSpPr/>
            <p:nvPr/>
          </p:nvSpPr>
          <p:spPr>
            <a:xfrm>
              <a:off x="8719280" y="2100070"/>
              <a:ext cx="51873" cy="77109"/>
            </a:xfrm>
            <a:custGeom>
              <a:avLst/>
              <a:gdLst/>
              <a:ahLst/>
              <a:cxnLst/>
              <a:rect l="l" t="t" r="r" b="b"/>
              <a:pathLst>
                <a:path w="1667" h="2478" fill="none" extrusionOk="0">
                  <a:moveTo>
                    <a:pt x="1631" y="2477"/>
                  </a:moveTo>
                  <a:cubicBezTo>
                    <a:pt x="1631" y="2477"/>
                    <a:pt x="0" y="1167"/>
                    <a:pt x="1667" y="1"/>
                  </a:cubicBezTo>
                </a:path>
              </a:pathLst>
            </a:custGeom>
            <a:noFill/>
            <a:ln w="150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4" name="Google Shape;6934;p52"/>
            <p:cNvSpPr/>
            <p:nvPr/>
          </p:nvSpPr>
          <p:spPr>
            <a:xfrm>
              <a:off x="8708514" y="2014128"/>
              <a:ext cx="52277" cy="79692"/>
            </a:xfrm>
            <a:custGeom>
              <a:avLst/>
              <a:gdLst/>
              <a:ahLst/>
              <a:cxnLst/>
              <a:rect l="l" t="t" r="r" b="b"/>
              <a:pathLst>
                <a:path w="1680" h="2561" fill="none" extrusionOk="0">
                  <a:moveTo>
                    <a:pt x="1" y="2560"/>
                  </a:moveTo>
                  <a:cubicBezTo>
                    <a:pt x="1" y="2560"/>
                    <a:pt x="1680" y="1870"/>
                    <a:pt x="370" y="0"/>
                  </a:cubicBezTo>
                </a:path>
              </a:pathLst>
            </a:custGeom>
            <a:noFill/>
            <a:ln w="150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5" name="Google Shape;6935;p52"/>
            <p:cNvSpPr/>
            <p:nvPr/>
          </p:nvSpPr>
          <p:spPr>
            <a:xfrm>
              <a:off x="8804475" y="1989297"/>
              <a:ext cx="65596" cy="80812"/>
            </a:xfrm>
            <a:custGeom>
              <a:avLst/>
              <a:gdLst/>
              <a:ahLst/>
              <a:cxnLst/>
              <a:rect l="l" t="t" r="r" b="b"/>
              <a:pathLst>
                <a:path w="2108" h="2597" fill="none" extrusionOk="0">
                  <a:moveTo>
                    <a:pt x="1" y="1263"/>
                  </a:moveTo>
                  <a:cubicBezTo>
                    <a:pt x="1" y="1263"/>
                    <a:pt x="1477" y="1"/>
                    <a:pt x="2108" y="2596"/>
                  </a:cubicBezTo>
                </a:path>
              </a:pathLst>
            </a:custGeom>
            <a:noFill/>
            <a:ln w="150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6" name="Google Shape;6936;p52"/>
            <p:cNvSpPr/>
            <p:nvPr/>
          </p:nvSpPr>
          <p:spPr>
            <a:xfrm>
              <a:off x="8910798" y="2021160"/>
              <a:ext cx="60804" cy="61550"/>
            </a:xfrm>
            <a:custGeom>
              <a:avLst/>
              <a:gdLst/>
              <a:ahLst/>
              <a:cxnLst/>
              <a:rect l="l" t="t" r="r" b="b"/>
              <a:pathLst>
                <a:path w="1954" h="1978" fill="none" extrusionOk="0">
                  <a:moveTo>
                    <a:pt x="1" y="1"/>
                  </a:moveTo>
                  <a:cubicBezTo>
                    <a:pt x="1" y="1"/>
                    <a:pt x="513" y="1977"/>
                    <a:pt x="1953" y="1560"/>
                  </a:cubicBezTo>
                </a:path>
              </a:pathLst>
            </a:custGeom>
            <a:noFill/>
            <a:ln w="150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7" name="Google Shape;6937;p52"/>
            <p:cNvSpPr/>
            <p:nvPr/>
          </p:nvSpPr>
          <p:spPr>
            <a:xfrm>
              <a:off x="8972688" y="2090455"/>
              <a:ext cx="71508" cy="59310"/>
            </a:xfrm>
            <a:custGeom>
              <a:avLst/>
              <a:gdLst/>
              <a:ahLst/>
              <a:cxnLst/>
              <a:rect l="l" t="t" r="r" b="b"/>
              <a:pathLst>
                <a:path w="2298" h="1906" fill="none" extrusionOk="0">
                  <a:moveTo>
                    <a:pt x="0" y="1703"/>
                  </a:moveTo>
                  <a:cubicBezTo>
                    <a:pt x="0" y="1703"/>
                    <a:pt x="976" y="0"/>
                    <a:pt x="2298" y="1905"/>
                  </a:cubicBezTo>
                </a:path>
              </a:pathLst>
            </a:custGeom>
            <a:noFill/>
            <a:ln w="150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8" name="Google Shape;6938;p52"/>
            <p:cNvSpPr/>
            <p:nvPr/>
          </p:nvSpPr>
          <p:spPr>
            <a:xfrm>
              <a:off x="8424364" y="1962258"/>
              <a:ext cx="59683" cy="57101"/>
            </a:xfrm>
            <a:custGeom>
              <a:avLst/>
              <a:gdLst/>
              <a:ahLst/>
              <a:cxnLst/>
              <a:rect l="l" t="t" r="r" b="b"/>
              <a:pathLst>
                <a:path w="1918" h="1835" fill="none" extrusionOk="0">
                  <a:moveTo>
                    <a:pt x="1" y="1536"/>
                  </a:moveTo>
                  <a:cubicBezTo>
                    <a:pt x="1" y="1536"/>
                    <a:pt x="1620" y="1834"/>
                    <a:pt x="1918" y="1"/>
                  </a:cubicBezTo>
                </a:path>
              </a:pathLst>
            </a:custGeom>
            <a:noFill/>
            <a:ln w="150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9" name="Google Shape;6939;p52"/>
            <p:cNvSpPr/>
            <p:nvPr/>
          </p:nvSpPr>
          <p:spPr>
            <a:xfrm>
              <a:off x="8535510" y="1921122"/>
              <a:ext cx="105613" cy="83395"/>
            </a:xfrm>
            <a:custGeom>
              <a:avLst/>
              <a:gdLst/>
              <a:ahLst/>
              <a:cxnLst/>
              <a:rect l="l" t="t" r="r" b="b"/>
              <a:pathLst>
                <a:path w="3394" h="2680" fill="none" extrusionOk="0">
                  <a:moveTo>
                    <a:pt x="1" y="2680"/>
                  </a:moveTo>
                  <a:cubicBezTo>
                    <a:pt x="1" y="2680"/>
                    <a:pt x="1167" y="1"/>
                    <a:pt x="3394" y="2073"/>
                  </a:cubicBezTo>
                </a:path>
              </a:pathLst>
            </a:custGeom>
            <a:noFill/>
            <a:ln w="150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0" name="Google Shape;6940;p52"/>
            <p:cNvSpPr/>
            <p:nvPr/>
          </p:nvSpPr>
          <p:spPr>
            <a:xfrm>
              <a:off x="8600355" y="1905938"/>
              <a:ext cx="69672" cy="63013"/>
            </a:xfrm>
            <a:custGeom>
              <a:avLst/>
              <a:gdLst/>
              <a:ahLst/>
              <a:cxnLst/>
              <a:rect l="l" t="t" r="r" b="b"/>
              <a:pathLst>
                <a:path w="2239" h="2025" fill="none" extrusionOk="0">
                  <a:moveTo>
                    <a:pt x="0" y="691"/>
                  </a:moveTo>
                  <a:cubicBezTo>
                    <a:pt x="0" y="691"/>
                    <a:pt x="1489" y="2025"/>
                    <a:pt x="2239" y="1"/>
                  </a:cubicBezTo>
                </a:path>
              </a:pathLst>
            </a:custGeom>
            <a:noFill/>
            <a:ln w="150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1" name="Google Shape;6941;p52"/>
            <p:cNvSpPr/>
            <p:nvPr/>
          </p:nvSpPr>
          <p:spPr>
            <a:xfrm>
              <a:off x="8632591" y="1792209"/>
              <a:ext cx="48170" cy="64133"/>
            </a:xfrm>
            <a:custGeom>
              <a:avLst/>
              <a:gdLst/>
              <a:ahLst/>
              <a:cxnLst/>
              <a:rect l="l" t="t" r="r" b="b"/>
              <a:pathLst>
                <a:path w="1548" h="2061" fill="none" extrusionOk="0">
                  <a:moveTo>
                    <a:pt x="0" y="1"/>
                  </a:moveTo>
                  <a:cubicBezTo>
                    <a:pt x="0" y="1"/>
                    <a:pt x="1548" y="60"/>
                    <a:pt x="1226" y="2060"/>
                  </a:cubicBezTo>
                </a:path>
              </a:pathLst>
            </a:custGeom>
            <a:noFill/>
            <a:ln w="150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2" name="Google Shape;6942;p52"/>
            <p:cNvSpPr/>
            <p:nvPr/>
          </p:nvSpPr>
          <p:spPr>
            <a:xfrm>
              <a:off x="8605178" y="1701444"/>
              <a:ext cx="51873" cy="58937"/>
            </a:xfrm>
            <a:custGeom>
              <a:avLst/>
              <a:gdLst/>
              <a:ahLst/>
              <a:cxnLst/>
              <a:rect l="l" t="t" r="r" b="b"/>
              <a:pathLst>
                <a:path w="1667" h="1894" fill="none" extrusionOk="0">
                  <a:moveTo>
                    <a:pt x="572" y="1"/>
                  </a:moveTo>
                  <a:cubicBezTo>
                    <a:pt x="572" y="1"/>
                    <a:pt x="0" y="1584"/>
                    <a:pt x="1667" y="1894"/>
                  </a:cubicBezTo>
                </a:path>
              </a:pathLst>
            </a:custGeom>
            <a:noFill/>
            <a:ln w="150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3" name="Google Shape;6943;p52"/>
            <p:cNvSpPr/>
            <p:nvPr/>
          </p:nvSpPr>
          <p:spPr>
            <a:xfrm>
              <a:off x="8571822" y="1664385"/>
              <a:ext cx="45214" cy="59310"/>
            </a:xfrm>
            <a:custGeom>
              <a:avLst/>
              <a:gdLst/>
              <a:ahLst/>
              <a:cxnLst/>
              <a:rect l="l" t="t" r="r" b="b"/>
              <a:pathLst>
                <a:path w="1453" h="1906" fill="none" extrusionOk="0">
                  <a:moveTo>
                    <a:pt x="0" y="1"/>
                  </a:moveTo>
                  <a:cubicBezTo>
                    <a:pt x="0" y="1"/>
                    <a:pt x="1453" y="644"/>
                    <a:pt x="631" y="1906"/>
                  </a:cubicBezTo>
                </a:path>
              </a:pathLst>
            </a:custGeom>
            <a:noFill/>
            <a:ln w="150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4" name="Google Shape;6944;p52"/>
            <p:cNvSpPr/>
            <p:nvPr/>
          </p:nvSpPr>
          <p:spPr>
            <a:xfrm>
              <a:off x="8764834" y="1834433"/>
              <a:ext cx="90427" cy="78945"/>
            </a:xfrm>
            <a:custGeom>
              <a:avLst/>
              <a:gdLst/>
              <a:ahLst/>
              <a:cxnLst/>
              <a:rect l="l" t="t" r="r" b="b"/>
              <a:pathLst>
                <a:path w="2906" h="2537" fill="none" extrusionOk="0">
                  <a:moveTo>
                    <a:pt x="882" y="2537"/>
                  </a:moveTo>
                  <a:cubicBezTo>
                    <a:pt x="882" y="2537"/>
                    <a:pt x="1" y="1"/>
                    <a:pt x="2906" y="48"/>
                  </a:cubicBezTo>
                </a:path>
              </a:pathLst>
            </a:custGeom>
            <a:noFill/>
            <a:ln w="150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5" name="Google Shape;6945;p52"/>
            <p:cNvSpPr/>
            <p:nvPr/>
          </p:nvSpPr>
          <p:spPr>
            <a:xfrm>
              <a:off x="8793367" y="1745908"/>
              <a:ext cx="81154" cy="79319"/>
            </a:xfrm>
            <a:custGeom>
              <a:avLst/>
              <a:gdLst/>
              <a:ahLst/>
              <a:cxnLst/>
              <a:rect l="l" t="t" r="r" b="b"/>
              <a:pathLst>
                <a:path w="2608" h="2549" fill="none" extrusionOk="0">
                  <a:moveTo>
                    <a:pt x="0" y="2179"/>
                  </a:moveTo>
                  <a:cubicBezTo>
                    <a:pt x="0" y="2179"/>
                    <a:pt x="2203" y="2548"/>
                    <a:pt x="2608" y="0"/>
                  </a:cubicBezTo>
                </a:path>
              </a:pathLst>
            </a:custGeom>
            <a:noFill/>
            <a:ln w="150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6" name="Google Shape;6946;p52"/>
            <p:cNvSpPr/>
            <p:nvPr/>
          </p:nvSpPr>
          <p:spPr>
            <a:xfrm>
              <a:off x="8895614" y="1708476"/>
              <a:ext cx="57816" cy="67836"/>
            </a:xfrm>
            <a:custGeom>
              <a:avLst/>
              <a:gdLst/>
              <a:ahLst/>
              <a:cxnLst/>
              <a:rect l="l" t="t" r="r" b="b"/>
              <a:pathLst>
                <a:path w="1858" h="2180" fill="none" extrusionOk="0">
                  <a:moveTo>
                    <a:pt x="453" y="2180"/>
                  </a:moveTo>
                  <a:cubicBezTo>
                    <a:pt x="453" y="2180"/>
                    <a:pt x="1" y="572"/>
                    <a:pt x="1858" y="1"/>
                  </a:cubicBezTo>
                </a:path>
              </a:pathLst>
            </a:custGeom>
            <a:noFill/>
            <a:ln w="150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7" name="Google Shape;6947;p52"/>
            <p:cNvSpPr/>
            <p:nvPr/>
          </p:nvSpPr>
          <p:spPr>
            <a:xfrm>
              <a:off x="8777436" y="1941503"/>
              <a:ext cx="75616" cy="74869"/>
            </a:xfrm>
            <a:custGeom>
              <a:avLst/>
              <a:gdLst/>
              <a:ahLst/>
              <a:cxnLst/>
              <a:rect l="l" t="t" r="r" b="b"/>
              <a:pathLst>
                <a:path w="2430" h="2406" fill="none" extrusionOk="0">
                  <a:moveTo>
                    <a:pt x="0" y="1"/>
                  </a:moveTo>
                  <a:cubicBezTo>
                    <a:pt x="0" y="1"/>
                    <a:pt x="381" y="2406"/>
                    <a:pt x="2429" y="1441"/>
                  </a:cubicBezTo>
                </a:path>
              </a:pathLst>
            </a:custGeom>
            <a:noFill/>
            <a:ln w="150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48" name="Google Shape;6948;p52"/>
          <p:cNvGrpSpPr/>
          <p:nvPr/>
        </p:nvGrpSpPr>
        <p:grpSpPr>
          <a:xfrm>
            <a:off x="5324854" y="4510900"/>
            <a:ext cx="732851" cy="529914"/>
            <a:chOff x="5982204" y="4510900"/>
            <a:chExt cx="732851" cy="529914"/>
          </a:xfrm>
        </p:grpSpPr>
        <p:sp>
          <p:nvSpPr>
            <p:cNvPr id="6949" name="Google Shape;6949;p52"/>
            <p:cNvSpPr/>
            <p:nvPr/>
          </p:nvSpPr>
          <p:spPr>
            <a:xfrm>
              <a:off x="5987401" y="4693644"/>
              <a:ext cx="61146" cy="67867"/>
            </a:xfrm>
            <a:custGeom>
              <a:avLst/>
              <a:gdLst/>
              <a:ahLst/>
              <a:cxnLst/>
              <a:rect l="l" t="t" r="r" b="b"/>
              <a:pathLst>
                <a:path w="1965" h="2181" extrusionOk="0">
                  <a:moveTo>
                    <a:pt x="352" y="0"/>
                  </a:moveTo>
                  <a:cubicBezTo>
                    <a:pt x="143" y="0"/>
                    <a:pt x="0" y="100"/>
                    <a:pt x="0" y="373"/>
                  </a:cubicBezTo>
                  <a:cubicBezTo>
                    <a:pt x="0" y="1111"/>
                    <a:pt x="774" y="1111"/>
                    <a:pt x="774" y="1111"/>
                  </a:cubicBezTo>
                  <a:cubicBezTo>
                    <a:pt x="774" y="1111"/>
                    <a:pt x="0" y="1278"/>
                    <a:pt x="0" y="1885"/>
                  </a:cubicBezTo>
                  <a:cubicBezTo>
                    <a:pt x="0" y="2083"/>
                    <a:pt x="186" y="2181"/>
                    <a:pt x="444" y="2181"/>
                  </a:cubicBezTo>
                  <a:cubicBezTo>
                    <a:pt x="1023" y="2181"/>
                    <a:pt x="1965" y="1687"/>
                    <a:pt x="1965" y="730"/>
                  </a:cubicBezTo>
                  <a:cubicBezTo>
                    <a:pt x="1965" y="730"/>
                    <a:pt x="918" y="0"/>
                    <a:pt x="35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0" name="Google Shape;6950;p52"/>
            <p:cNvSpPr/>
            <p:nvPr/>
          </p:nvSpPr>
          <p:spPr>
            <a:xfrm>
              <a:off x="5982204" y="4612214"/>
              <a:ext cx="195293" cy="192929"/>
            </a:xfrm>
            <a:custGeom>
              <a:avLst/>
              <a:gdLst/>
              <a:ahLst/>
              <a:cxnLst/>
              <a:rect l="l" t="t" r="r" b="b"/>
              <a:pathLst>
                <a:path w="6276" h="6200" extrusionOk="0">
                  <a:moveTo>
                    <a:pt x="2461" y="1"/>
                  </a:moveTo>
                  <a:cubicBezTo>
                    <a:pt x="1942" y="1"/>
                    <a:pt x="1483" y="283"/>
                    <a:pt x="1156" y="954"/>
                  </a:cubicBezTo>
                  <a:cubicBezTo>
                    <a:pt x="1" y="3288"/>
                    <a:pt x="1965" y="3609"/>
                    <a:pt x="1965" y="3609"/>
                  </a:cubicBezTo>
                  <a:cubicBezTo>
                    <a:pt x="787" y="4801"/>
                    <a:pt x="1439" y="6200"/>
                    <a:pt x="2793" y="6200"/>
                  </a:cubicBezTo>
                  <a:cubicBezTo>
                    <a:pt x="3739" y="6200"/>
                    <a:pt x="5027" y="5518"/>
                    <a:pt x="6275" y="3609"/>
                  </a:cubicBezTo>
                  <a:cubicBezTo>
                    <a:pt x="5408" y="1757"/>
                    <a:pt x="3753" y="1"/>
                    <a:pt x="246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1" name="Google Shape;6951;p52"/>
            <p:cNvSpPr/>
            <p:nvPr/>
          </p:nvSpPr>
          <p:spPr>
            <a:xfrm>
              <a:off x="6110775" y="4697098"/>
              <a:ext cx="22996" cy="23369"/>
            </a:xfrm>
            <a:custGeom>
              <a:avLst/>
              <a:gdLst/>
              <a:ahLst/>
              <a:cxnLst/>
              <a:rect l="l" t="t" r="r" b="b"/>
              <a:pathLst>
                <a:path w="739" h="751" extrusionOk="0">
                  <a:moveTo>
                    <a:pt x="369" y="0"/>
                  </a:moveTo>
                  <a:cubicBezTo>
                    <a:pt x="155" y="0"/>
                    <a:pt x="0" y="167"/>
                    <a:pt x="0" y="381"/>
                  </a:cubicBezTo>
                  <a:cubicBezTo>
                    <a:pt x="0" y="584"/>
                    <a:pt x="155" y="750"/>
                    <a:pt x="369" y="750"/>
                  </a:cubicBezTo>
                  <a:cubicBezTo>
                    <a:pt x="572" y="750"/>
                    <a:pt x="738" y="584"/>
                    <a:pt x="738" y="381"/>
                  </a:cubicBezTo>
                  <a:cubicBezTo>
                    <a:pt x="738" y="167"/>
                    <a:pt x="572" y="0"/>
                    <a:pt x="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2" name="Google Shape;6952;p52"/>
            <p:cNvSpPr/>
            <p:nvPr/>
          </p:nvSpPr>
          <p:spPr>
            <a:xfrm>
              <a:off x="6046676" y="4700054"/>
              <a:ext cx="29313" cy="55607"/>
            </a:xfrm>
            <a:custGeom>
              <a:avLst/>
              <a:gdLst/>
              <a:ahLst/>
              <a:cxnLst/>
              <a:rect l="l" t="t" r="r" b="b"/>
              <a:pathLst>
                <a:path w="942" h="1787" fill="none" extrusionOk="0">
                  <a:moveTo>
                    <a:pt x="941" y="572"/>
                  </a:moveTo>
                  <a:cubicBezTo>
                    <a:pt x="941" y="572"/>
                    <a:pt x="0" y="1"/>
                    <a:pt x="0" y="893"/>
                  </a:cubicBezTo>
                  <a:cubicBezTo>
                    <a:pt x="0" y="1786"/>
                    <a:pt x="941" y="1144"/>
                    <a:pt x="941" y="1144"/>
                  </a:cubicBezTo>
                </a:path>
              </a:pathLst>
            </a:custGeom>
            <a:noFill/>
            <a:ln w="90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3" name="Google Shape;6953;p52"/>
            <p:cNvSpPr/>
            <p:nvPr/>
          </p:nvSpPr>
          <p:spPr>
            <a:xfrm>
              <a:off x="6198926" y="4592144"/>
              <a:ext cx="61177" cy="67743"/>
            </a:xfrm>
            <a:custGeom>
              <a:avLst/>
              <a:gdLst/>
              <a:ahLst/>
              <a:cxnLst/>
              <a:rect l="l" t="t" r="r" b="b"/>
              <a:pathLst>
                <a:path w="1966" h="2177" extrusionOk="0">
                  <a:moveTo>
                    <a:pt x="353" y="0"/>
                  </a:moveTo>
                  <a:cubicBezTo>
                    <a:pt x="144" y="0"/>
                    <a:pt x="1" y="100"/>
                    <a:pt x="1" y="373"/>
                  </a:cubicBezTo>
                  <a:cubicBezTo>
                    <a:pt x="1" y="1123"/>
                    <a:pt x="775" y="1123"/>
                    <a:pt x="775" y="1123"/>
                  </a:cubicBezTo>
                  <a:cubicBezTo>
                    <a:pt x="775" y="1123"/>
                    <a:pt x="1" y="1278"/>
                    <a:pt x="1" y="1897"/>
                  </a:cubicBezTo>
                  <a:cubicBezTo>
                    <a:pt x="8" y="2084"/>
                    <a:pt x="191" y="2177"/>
                    <a:pt x="442" y="2177"/>
                  </a:cubicBezTo>
                  <a:cubicBezTo>
                    <a:pt x="1021" y="2177"/>
                    <a:pt x="1965" y="1685"/>
                    <a:pt x="1965" y="730"/>
                  </a:cubicBezTo>
                  <a:cubicBezTo>
                    <a:pt x="1965" y="730"/>
                    <a:pt x="918" y="0"/>
                    <a:pt x="35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4" name="Google Shape;6954;p52"/>
            <p:cNvSpPr/>
            <p:nvPr/>
          </p:nvSpPr>
          <p:spPr>
            <a:xfrm>
              <a:off x="6194508" y="4510900"/>
              <a:ext cx="194889" cy="192586"/>
            </a:xfrm>
            <a:custGeom>
              <a:avLst/>
              <a:gdLst/>
              <a:ahLst/>
              <a:cxnLst/>
              <a:rect l="l" t="t" r="r" b="b"/>
              <a:pathLst>
                <a:path w="6263" h="6189" extrusionOk="0">
                  <a:moveTo>
                    <a:pt x="2448" y="0"/>
                  </a:moveTo>
                  <a:cubicBezTo>
                    <a:pt x="1930" y="0"/>
                    <a:pt x="1470" y="281"/>
                    <a:pt x="1143" y="948"/>
                  </a:cubicBezTo>
                  <a:cubicBezTo>
                    <a:pt x="0" y="3282"/>
                    <a:pt x="1965" y="3615"/>
                    <a:pt x="1965" y="3615"/>
                  </a:cubicBezTo>
                  <a:cubicBezTo>
                    <a:pt x="779" y="4794"/>
                    <a:pt x="1425" y="6188"/>
                    <a:pt x="2780" y="6188"/>
                  </a:cubicBezTo>
                  <a:cubicBezTo>
                    <a:pt x="3724" y="6188"/>
                    <a:pt x="5011" y="5512"/>
                    <a:pt x="6263" y="3615"/>
                  </a:cubicBezTo>
                  <a:cubicBezTo>
                    <a:pt x="5404" y="1753"/>
                    <a:pt x="3744" y="0"/>
                    <a:pt x="244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5" name="Google Shape;6955;p52"/>
            <p:cNvSpPr/>
            <p:nvPr/>
          </p:nvSpPr>
          <p:spPr>
            <a:xfrm>
              <a:off x="6322674" y="4595225"/>
              <a:ext cx="23369" cy="23369"/>
            </a:xfrm>
            <a:custGeom>
              <a:avLst/>
              <a:gdLst/>
              <a:ahLst/>
              <a:cxnLst/>
              <a:rect l="l" t="t" r="r" b="b"/>
              <a:pathLst>
                <a:path w="751" h="751" extrusionOk="0">
                  <a:moveTo>
                    <a:pt x="370" y="0"/>
                  </a:moveTo>
                  <a:cubicBezTo>
                    <a:pt x="167" y="0"/>
                    <a:pt x="1" y="167"/>
                    <a:pt x="1" y="381"/>
                  </a:cubicBezTo>
                  <a:cubicBezTo>
                    <a:pt x="1" y="583"/>
                    <a:pt x="167" y="750"/>
                    <a:pt x="370" y="750"/>
                  </a:cubicBezTo>
                  <a:cubicBezTo>
                    <a:pt x="584" y="750"/>
                    <a:pt x="751" y="583"/>
                    <a:pt x="751" y="381"/>
                  </a:cubicBezTo>
                  <a:cubicBezTo>
                    <a:pt x="751" y="167"/>
                    <a:pt x="584" y="0"/>
                    <a:pt x="3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6" name="Google Shape;6956;p52"/>
            <p:cNvSpPr/>
            <p:nvPr/>
          </p:nvSpPr>
          <p:spPr>
            <a:xfrm>
              <a:off x="6258949" y="4598181"/>
              <a:ext cx="28939" cy="55607"/>
            </a:xfrm>
            <a:custGeom>
              <a:avLst/>
              <a:gdLst/>
              <a:ahLst/>
              <a:cxnLst/>
              <a:rect l="l" t="t" r="r" b="b"/>
              <a:pathLst>
                <a:path w="930" h="1787" fill="none" extrusionOk="0">
                  <a:moveTo>
                    <a:pt x="929" y="572"/>
                  </a:moveTo>
                  <a:cubicBezTo>
                    <a:pt x="929" y="572"/>
                    <a:pt x="1" y="0"/>
                    <a:pt x="1" y="893"/>
                  </a:cubicBezTo>
                  <a:cubicBezTo>
                    <a:pt x="1" y="1786"/>
                    <a:pt x="929" y="1143"/>
                    <a:pt x="929" y="1143"/>
                  </a:cubicBezTo>
                </a:path>
              </a:pathLst>
            </a:custGeom>
            <a:noFill/>
            <a:ln w="90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7" name="Google Shape;6957;p52"/>
            <p:cNvSpPr/>
            <p:nvPr/>
          </p:nvSpPr>
          <p:spPr>
            <a:xfrm>
              <a:off x="6198926" y="4929254"/>
              <a:ext cx="61177" cy="67649"/>
            </a:xfrm>
            <a:custGeom>
              <a:avLst/>
              <a:gdLst/>
              <a:ahLst/>
              <a:cxnLst/>
              <a:rect l="l" t="t" r="r" b="b"/>
              <a:pathLst>
                <a:path w="1966" h="2174" extrusionOk="0">
                  <a:moveTo>
                    <a:pt x="353" y="1"/>
                  </a:moveTo>
                  <a:cubicBezTo>
                    <a:pt x="144" y="1"/>
                    <a:pt x="1" y="100"/>
                    <a:pt x="1" y="374"/>
                  </a:cubicBezTo>
                  <a:cubicBezTo>
                    <a:pt x="1" y="1112"/>
                    <a:pt x="775" y="1112"/>
                    <a:pt x="775" y="1112"/>
                  </a:cubicBezTo>
                  <a:cubicBezTo>
                    <a:pt x="775" y="1112"/>
                    <a:pt x="1" y="1278"/>
                    <a:pt x="1" y="1886"/>
                  </a:cubicBezTo>
                  <a:cubicBezTo>
                    <a:pt x="8" y="2078"/>
                    <a:pt x="194" y="2173"/>
                    <a:pt x="449" y="2173"/>
                  </a:cubicBezTo>
                  <a:cubicBezTo>
                    <a:pt x="1029" y="2173"/>
                    <a:pt x="1965" y="1682"/>
                    <a:pt x="1965" y="731"/>
                  </a:cubicBezTo>
                  <a:cubicBezTo>
                    <a:pt x="1965" y="731"/>
                    <a:pt x="918" y="1"/>
                    <a:pt x="3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8" name="Google Shape;6958;p52"/>
            <p:cNvSpPr/>
            <p:nvPr/>
          </p:nvSpPr>
          <p:spPr>
            <a:xfrm>
              <a:off x="6194508" y="4848010"/>
              <a:ext cx="194889" cy="192804"/>
            </a:xfrm>
            <a:custGeom>
              <a:avLst/>
              <a:gdLst/>
              <a:ahLst/>
              <a:cxnLst/>
              <a:rect l="l" t="t" r="r" b="b"/>
              <a:pathLst>
                <a:path w="6263" h="6196" extrusionOk="0">
                  <a:moveTo>
                    <a:pt x="2448" y="1"/>
                  </a:moveTo>
                  <a:cubicBezTo>
                    <a:pt x="1930" y="1"/>
                    <a:pt x="1470" y="282"/>
                    <a:pt x="1143" y="949"/>
                  </a:cubicBezTo>
                  <a:cubicBezTo>
                    <a:pt x="0" y="3282"/>
                    <a:pt x="1965" y="3616"/>
                    <a:pt x="1965" y="3616"/>
                  </a:cubicBezTo>
                  <a:cubicBezTo>
                    <a:pt x="780" y="4807"/>
                    <a:pt x="1423" y="6196"/>
                    <a:pt x="2774" y="6196"/>
                  </a:cubicBezTo>
                  <a:cubicBezTo>
                    <a:pt x="3718" y="6196"/>
                    <a:pt x="5008" y="5517"/>
                    <a:pt x="6263" y="3616"/>
                  </a:cubicBezTo>
                  <a:cubicBezTo>
                    <a:pt x="5404" y="1753"/>
                    <a:pt x="3744" y="1"/>
                    <a:pt x="244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9" name="Google Shape;6959;p52"/>
            <p:cNvSpPr/>
            <p:nvPr/>
          </p:nvSpPr>
          <p:spPr>
            <a:xfrm>
              <a:off x="6322674" y="4932708"/>
              <a:ext cx="23369" cy="22996"/>
            </a:xfrm>
            <a:custGeom>
              <a:avLst/>
              <a:gdLst/>
              <a:ahLst/>
              <a:cxnLst/>
              <a:rect l="l" t="t" r="r" b="b"/>
              <a:pathLst>
                <a:path w="751" h="739" extrusionOk="0">
                  <a:moveTo>
                    <a:pt x="370" y="1"/>
                  </a:moveTo>
                  <a:cubicBezTo>
                    <a:pt x="167" y="1"/>
                    <a:pt x="1" y="155"/>
                    <a:pt x="1" y="370"/>
                  </a:cubicBezTo>
                  <a:cubicBezTo>
                    <a:pt x="1" y="572"/>
                    <a:pt x="167" y="739"/>
                    <a:pt x="370" y="739"/>
                  </a:cubicBezTo>
                  <a:cubicBezTo>
                    <a:pt x="584" y="739"/>
                    <a:pt x="751" y="572"/>
                    <a:pt x="751" y="370"/>
                  </a:cubicBezTo>
                  <a:cubicBezTo>
                    <a:pt x="751" y="155"/>
                    <a:pt x="584" y="1"/>
                    <a:pt x="3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0" name="Google Shape;6960;p52"/>
            <p:cNvSpPr/>
            <p:nvPr/>
          </p:nvSpPr>
          <p:spPr>
            <a:xfrm>
              <a:off x="6258949" y="4935291"/>
              <a:ext cx="28939" cy="55607"/>
            </a:xfrm>
            <a:custGeom>
              <a:avLst/>
              <a:gdLst/>
              <a:ahLst/>
              <a:cxnLst/>
              <a:rect l="l" t="t" r="r" b="b"/>
              <a:pathLst>
                <a:path w="930" h="1787" fill="none" extrusionOk="0">
                  <a:moveTo>
                    <a:pt x="929" y="572"/>
                  </a:moveTo>
                  <a:cubicBezTo>
                    <a:pt x="929" y="572"/>
                    <a:pt x="1" y="1"/>
                    <a:pt x="1" y="894"/>
                  </a:cubicBezTo>
                  <a:cubicBezTo>
                    <a:pt x="1" y="1787"/>
                    <a:pt x="929" y="1144"/>
                    <a:pt x="929" y="1144"/>
                  </a:cubicBezTo>
                </a:path>
              </a:pathLst>
            </a:custGeom>
            <a:noFill/>
            <a:ln w="90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1" name="Google Shape;6961;p52"/>
            <p:cNvSpPr/>
            <p:nvPr/>
          </p:nvSpPr>
          <p:spPr>
            <a:xfrm>
              <a:off x="6524585" y="4734748"/>
              <a:ext cx="61177" cy="67618"/>
            </a:xfrm>
            <a:custGeom>
              <a:avLst/>
              <a:gdLst/>
              <a:ahLst/>
              <a:cxnLst/>
              <a:rect l="l" t="t" r="r" b="b"/>
              <a:pathLst>
                <a:path w="1966" h="2173" extrusionOk="0">
                  <a:moveTo>
                    <a:pt x="352" y="1"/>
                  </a:moveTo>
                  <a:cubicBezTo>
                    <a:pt x="144" y="1"/>
                    <a:pt x="1" y="101"/>
                    <a:pt x="1" y="374"/>
                  </a:cubicBezTo>
                  <a:cubicBezTo>
                    <a:pt x="1" y="1124"/>
                    <a:pt x="774" y="1124"/>
                    <a:pt x="774" y="1124"/>
                  </a:cubicBezTo>
                  <a:cubicBezTo>
                    <a:pt x="774" y="1124"/>
                    <a:pt x="1" y="1279"/>
                    <a:pt x="1" y="1898"/>
                  </a:cubicBezTo>
                  <a:cubicBezTo>
                    <a:pt x="1" y="2081"/>
                    <a:pt x="180" y="2172"/>
                    <a:pt x="430" y="2172"/>
                  </a:cubicBezTo>
                  <a:cubicBezTo>
                    <a:pt x="1008" y="2172"/>
                    <a:pt x="1965" y="1686"/>
                    <a:pt x="1965" y="731"/>
                  </a:cubicBezTo>
                  <a:cubicBezTo>
                    <a:pt x="1965" y="731"/>
                    <a:pt x="918" y="1"/>
                    <a:pt x="35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2" name="Google Shape;6962;p52"/>
            <p:cNvSpPr/>
            <p:nvPr/>
          </p:nvSpPr>
          <p:spPr>
            <a:xfrm>
              <a:off x="6520135" y="4653505"/>
              <a:ext cx="194920" cy="192586"/>
            </a:xfrm>
            <a:custGeom>
              <a:avLst/>
              <a:gdLst/>
              <a:ahLst/>
              <a:cxnLst/>
              <a:rect l="l" t="t" r="r" b="b"/>
              <a:pathLst>
                <a:path w="6264" h="6189" extrusionOk="0">
                  <a:moveTo>
                    <a:pt x="2449" y="1"/>
                  </a:moveTo>
                  <a:cubicBezTo>
                    <a:pt x="1930" y="1"/>
                    <a:pt x="1470" y="282"/>
                    <a:pt x="1144" y="949"/>
                  </a:cubicBezTo>
                  <a:cubicBezTo>
                    <a:pt x="1" y="3282"/>
                    <a:pt x="1965" y="3616"/>
                    <a:pt x="1965" y="3616"/>
                  </a:cubicBezTo>
                  <a:cubicBezTo>
                    <a:pt x="779" y="4795"/>
                    <a:pt x="1426" y="6189"/>
                    <a:pt x="2781" y="6189"/>
                  </a:cubicBezTo>
                  <a:cubicBezTo>
                    <a:pt x="3724" y="6189"/>
                    <a:pt x="5012" y="5513"/>
                    <a:pt x="6263" y="3616"/>
                  </a:cubicBezTo>
                  <a:cubicBezTo>
                    <a:pt x="5405" y="1754"/>
                    <a:pt x="3744" y="1"/>
                    <a:pt x="244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3" name="Google Shape;6963;p52"/>
            <p:cNvSpPr/>
            <p:nvPr/>
          </p:nvSpPr>
          <p:spPr>
            <a:xfrm>
              <a:off x="6648333" y="4738202"/>
              <a:ext cx="22996" cy="23027"/>
            </a:xfrm>
            <a:custGeom>
              <a:avLst/>
              <a:gdLst/>
              <a:ahLst/>
              <a:cxnLst/>
              <a:rect l="l" t="t" r="r" b="b"/>
              <a:pathLst>
                <a:path w="739" h="740" extrusionOk="0">
                  <a:moveTo>
                    <a:pt x="369" y="1"/>
                  </a:moveTo>
                  <a:cubicBezTo>
                    <a:pt x="167" y="1"/>
                    <a:pt x="0" y="156"/>
                    <a:pt x="0" y="370"/>
                  </a:cubicBezTo>
                  <a:cubicBezTo>
                    <a:pt x="0" y="572"/>
                    <a:pt x="167" y="739"/>
                    <a:pt x="369" y="739"/>
                  </a:cubicBezTo>
                  <a:cubicBezTo>
                    <a:pt x="572" y="739"/>
                    <a:pt x="738" y="572"/>
                    <a:pt x="738" y="370"/>
                  </a:cubicBezTo>
                  <a:cubicBezTo>
                    <a:pt x="738" y="156"/>
                    <a:pt x="572" y="1"/>
                    <a:pt x="3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4" name="Google Shape;6964;p52"/>
            <p:cNvSpPr/>
            <p:nvPr/>
          </p:nvSpPr>
          <p:spPr>
            <a:xfrm>
              <a:off x="6584234" y="4740816"/>
              <a:ext cx="29282" cy="55607"/>
            </a:xfrm>
            <a:custGeom>
              <a:avLst/>
              <a:gdLst/>
              <a:ahLst/>
              <a:cxnLst/>
              <a:rect l="l" t="t" r="r" b="b"/>
              <a:pathLst>
                <a:path w="941" h="1787" fill="none" extrusionOk="0">
                  <a:moveTo>
                    <a:pt x="941" y="572"/>
                  </a:moveTo>
                  <a:cubicBezTo>
                    <a:pt x="941" y="572"/>
                    <a:pt x="0" y="0"/>
                    <a:pt x="0" y="893"/>
                  </a:cubicBezTo>
                  <a:cubicBezTo>
                    <a:pt x="0" y="1786"/>
                    <a:pt x="941" y="1143"/>
                    <a:pt x="941" y="1143"/>
                  </a:cubicBezTo>
                </a:path>
              </a:pathLst>
            </a:custGeom>
            <a:noFill/>
            <a:ln w="90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65" name="Google Shape;6965;p52"/>
          <p:cNvGrpSpPr/>
          <p:nvPr/>
        </p:nvGrpSpPr>
        <p:grpSpPr>
          <a:xfrm>
            <a:off x="436859" y="-23467"/>
            <a:ext cx="582547" cy="1294663"/>
            <a:chOff x="436859" y="-23467"/>
            <a:chExt cx="582547" cy="1294663"/>
          </a:xfrm>
        </p:grpSpPr>
        <p:sp>
          <p:nvSpPr>
            <p:cNvPr id="6966" name="Google Shape;6966;p52"/>
            <p:cNvSpPr/>
            <p:nvPr/>
          </p:nvSpPr>
          <p:spPr>
            <a:xfrm>
              <a:off x="436859" y="212889"/>
              <a:ext cx="541444" cy="1058306"/>
            </a:xfrm>
            <a:custGeom>
              <a:avLst/>
              <a:gdLst/>
              <a:ahLst/>
              <a:cxnLst/>
              <a:rect l="l" t="t" r="r" b="b"/>
              <a:pathLst>
                <a:path w="17400" h="34010" extrusionOk="0">
                  <a:moveTo>
                    <a:pt x="2171" y="0"/>
                  </a:moveTo>
                  <a:cubicBezTo>
                    <a:pt x="1242" y="4001"/>
                    <a:pt x="1123" y="9585"/>
                    <a:pt x="5814" y="13514"/>
                  </a:cubicBezTo>
                  <a:cubicBezTo>
                    <a:pt x="13922" y="20300"/>
                    <a:pt x="6600" y="25301"/>
                    <a:pt x="6600" y="25301"/>
                  </a:cubicBezTo>
                  <a:cubicBezTo>
                    <a:pt x="6600" y="25301"/>
                    <a:pt x="4450" y="24014"/>
                    <a:pt x="2645" y="24014"/>
                  </a:cubicBezTo>
                  <a:cubicBezTo>
                    <a:pt x="1504" y="24014"/>
                    <a:pt x="501" y="24528"/>
                    <a:pt x="266" y="26206"/>
                  </a:cubicBezTo>
                  <a:cubicBezTo>
                    <a:pt x="0" y="28098"/>
                    <a:pt x="1099" y="28630"/>
                    <a:pt x="2419" y="28630"/>
                  </a:cubicBezTo>
                  <a:cubicBezTo>
                    <a:pt x="4114" y="28630"/>
                    <a:pt x="6171" y="27754"/>
                    <a:pt x="6171" y="27754"/>
                  </a:cubicBezTo>
                  <a:lnTo>
                    <a:pt x="6171" y="27754"/>
                  </a:lnTo>
                  <a:cubicBezTo>
                    <a:pt x="6171" y="27754"/>
                    <a:pt x="3677" y="34010"/>
                    <a:pt x="7024" y="34010"/>
                  </a:cubicBezTo>
                  <a:cubicBezTo>
                    <a:pt x="7289" y="34010"/>
                    <a:pt x="7591" y="33970"/>
                    <a:pt x="7934" y="33885"/>
                  </a:cubicBezTo>
                  <a:cubicBezTo>
                    <a:pt x="12601" y="32719"/>
                    <a:pt x="8541" y="27408"/>
                    <a:pt x="8541" y="27408"/>
                  </a:cubicBezTo>
                  <a:cubicBezTo>
                    <a:pt x="8541" y="27408"/>
                    <a:pt x="16744" y="25849"/>
                    <a:pt x="17078" y="15526"/>
                  </a:cubicBezTo>
                  <a:cubicBezTo>
                    <a:pt x="17399" y="6739"/>
                    <a:pt x="13196" y="5858"/>
                    <a:pt x="14708" y="1084"/>
                  </a:cubicBezTo>
                  <a:lnTo>
                    <a:pt x="2171"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7" name="Google Shape;6967;p52"/>
            <p:cNvSpPr/>
            <p:nvPr/>
          </p:nvSpPr>
          <p:spPr>
            <a:xfrm>
              <a:off x="504754" y="-23467"/>
              <a:ext cx="514652" cy="270100"/>
            </a:xfrm>
            <a:custGeom>
              <a:avLst/>
              <a:gdLst/>
              <a:ahLst/>
              <a:cxnLst/>
              <a:rect l="l" t="t" r="r" b="b"/>
              <a:pathLst>
                <a:path w="16539" h="8680" extrusionOk="0">
                  <a:moveTo>
                    <a:pt x="2715" y="0"/>
                  </a:moveTo>
                  <a:cubicBezTo>
                    <a:pt x="2715" y="0"/>
                    <a:pt x="680" y="4655"/>
                    <a:pt x="1" y="7596"/>
                  </a:cubicBezTo>
                  <a:lnTo>
                    <a:pt x="12538" y="8680"/>
                  </a:lnTo>
                  <a:cubicBezTo>
                    <a:pt x="12776" y="7846"/>
                    <a:pt x="15884" y="1119"/>
                    <a:pt x="1653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8" name="Google Shape;6968;p52"/>
            <p:cNvSpPr/>
            <p:nvPr/>
          </p:nvSpPr>
          <p:spPr>
            <a:xfrm>
              <a:off x="512159" y="278077"/>
              <a:ext cx="97865" cy="81932"/>
            </a:xfrm>
            <a:custGeom>
              <a:avLst/>
              <a:gdLst/>
              <a:ahLst/>
              <a:cxnLst/>
              <a:rect l="l" t="t" r="r" b="b"/>
              <a:pathLst>
                <a:path w="3145" h="2633" fill="none" extrusionOk="0">
                  <a:moveTo>
                    <a:pt x="1" y="1"/>
                  </a:moveTo>
                  <a:cubicBezTo>
                    <a:pt x="1" y="1"/>
                    <a:pt x="799" y="2632"/>
                    <a:pt x="3144" y="287"/>
                  </a:cubicBezTo>
                </a:path>
              </a:pathLst>
            </a:custGeom>
            <a:noFill/>
            <a:ln w="150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9" name="Google Shape;6969;p52"/>
            <p:cNvSpPr/>
            <p:nvPr/>
          </p:nvSpPr>
          <p:spPr>
            <a:xfrm>
              <a:off x="578498" y="297338"/>
              <a:ext cx="104866" cy="72286"/>
            </a:xfrm>
            <a:custGeom>
              <a:avLst/>
              <a:gdLst/>
              <a:ahLst/>
              <a:cxnLst/>
              <a:rect l="l" t="t" r="r" b="b"/>
              <a:pathLst>
                <a:path w="3370" h="2323" fill="none" extrusionOk="0">
                  <a:moveTo>
                    <a:pt x="3370" y="1"/>
                  </a:moveTo>
                  <a:cubicBezTo>
                    <a:pt x="3370" y="1"/>
                    <a:pt x="1381" y="2323"/>
                    <a:pt x="0" y="441"/>
                  </a:cubicBezTo>
                </a:path>
              </a:pathLst>
            </a:custGeom>
            <a:noFill/>
            <a:ln w="150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0" name="Google Shape;6970;p52"/>
            <p:cNvSpPr/>
            <p:nvPr/>
          </p:nvSpPr>
          <p:spPr>
            <a:xfrm>
              <a:off x="714070" y="399958"/>
              <a:ext cx="86382" cy="67089"/>
            </a:xfrm>
            <a:custGeom>
              <a:avLst/>
              <a:gdLst/>
              <a:ahLst/>
              <a:cxnLst/>
              <a:rect l="l" t="t" r="r" b="b"/>
              <a:pathLst>
                <a:path w="2776" h="2156" fill="none" extrusionOk="0">
                  <a:moveTo>
                    <a:pt x="1" y="489"/>
                  </a:moveTo>
                  <a:cubicBezTo>
                    <a:pt x="1" y="489"/>
                    <a:pt x="1549" y="2156"/>
                    <a:pt x="2775" y="1"/>
                  </a:cubicBezTo>
                </a:path>
              </a:pathLst>
            </a:custGeom>
            <a:noFill/>
            <a:ln w="150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1" name="Google Shape;6971;p52"/>
            <p:cNvSpPr/>
            <p:nvPr/>
          </p:nvSpPr>
          <p:spPr>
            <a:xfrm>
              <a:off x="652959" y="574830"/>
              <a:ext cx="84142" cy="80065"/>
            </a:xfrm>
            <a:custGeom>
              <a:avLst/>
              <a:gdLst/>
              <a:ahLst/>
              <a:cxnLst/>
              <a:rect l="l" t="t" r="r" b="b"/>
              <a:pathLst>
                <a:path w="2704" h="2573" fill="none" extrusionOk="0">
                  <a:moveTo>
                    <a:pt x="0" y="1310"/>
                  </a:moveTo>
                  <a:cubicBezTo>
                    <a:pt x="0" y="1310"/>
                    <a:pt x="2251" y="2572"/>
                    <a:pt x="2703" y="1"/>
                  </a:cubicBezTo>
                </a:path>
              </a:pathLst>
            </a:custGeom>
            <a:noFill/>
            <a:ln w="150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2" name="Google Shape;6972;p52"/>
            <p:cNvSpPr/>
            <p:nvPr/>
          </p:nvSpPr>
          <p:spPr>
            <a:xfrm>
              <a:off x="824469" y="497413"/>
              <a:ext cx="66374" cy="58563"/>
            </a:xfrm>
            <a:custGeom>
              <a:avLst/>
              <a:gdLst/>
              <a:ahLst/>
              <a:cxnLst/>
              <a:rect l="l" t="t" r="r" b="b"/>
              <a:pathLst>
                <a:path w="2133" h="1882" fill="none" extrusionOk="0">
                  <a:moveTo>
                    <a:pt x="1" y="1155"/>
                  </a:moveTo>
                  <a:cubicBezTo>
                    <a:pt x="1" y="1155"/>
                    <a:pt x="1382" y="1881"/>
                    <a:pt x="2132" y="0"/>
                  </a:cubicBezTo>
                </a:path>
              </a:pathLst>
            </a:custGeom>
            <a:noFill/>
            <a:ln w="150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3" name="Google Shape;6973;p52"/>
            <p:cNvSpPr/>
            <p:nvPr/>
          </p:nvSpPr>
          <p:spPr>
            <a:xfrm>
              <a:off x="720387" y="600407"/>
              <a:ext cx="71166" cy="49664"/>
            </a:xfrm>
            <a:custGeom>
              <a:avLst/>
              <a:gdLst/>
              <a:ahLst/>
              <a:cxnLst/>
              <a:rect l="l" t="t" r="r" b="b"/>
              <a:pathLst>
                <a:path w="2287" h="1596" fill="none" extrusionOk="0">
                  <a:moveTo>
                    <a:pt x="0" y="417"/>
                  </a:moveTo>
                  <a:cubicBezTo>
                    <a:pt x="0" y="417"/>
                    <a:pt x="1429" y="1596"/>
                    <a:pt x="2286" y="0"/>
                  </a:cubicBezTo>
                </a:path>
              </a:pathLst>
            </a:custGeom>
            <a:noFill/>
            <a:ln w="150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4" name="Google Shape;6974;p52"/>
            <p:cNvSpPr/>
            <p:nvPr/>
          </p:nvSpPr>
          <p:spPr>
            <a:xfrm>
              <a:off x="806702" y="750448"/>
              <a:ext cx="64880" cy="63013"/>
            </a:xfrm>
            <a:custGeom>
              <a:avLst/>
              <a:gdLst/>
              <a:ahLst/>
              <a:cxnLst/>
              <a:rect l="l" t="t" r="r" b="b"/>
              <a:pathLst>
                <a:path w="2085" h="2025" fill="none" extrusionOk="0">
                  <a:moveTo>
                    <a:pt x="0" y="0"/>
                  </a:moveTo>
                  <a:cubicBezTo>
                    <a:pt x="0" y="0"/>
                    <a:pt x="643" y="2024"/>
                    <a:pt x="2084" y="560"/>
                  </a:cubicBezTo>
                </a:path>
              </a:pathLst>
            </a:custGeom>
            <a:noFill/>
            <a:ln w="150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5" name="Google Shape;6975;p52"/>
            <p:cNvSpPr/>
            <p:nvPr/>
          </p:nvSpPr>
          <p:spPr>
            <a:xfrm>
              <a:off x="833742" y="891590"/>
              <a:ext cx="37839" cy="43004"/>
            </a:xfrm>
            <a:custGeom>
              <a:avLst/>
              <a:gdLst/>
              <a:ahLst/>
              <a:cxnLst/>
              <a:rect l="l" t="t" r="r" b="b"/>
              <a:pathLst>
                <a:path w="1216" h="1382" fill="none" extrusionOk="0">
                  <a:moveTo>
                    <a:pt x="179" y="1"/>
                  </a:moveTo>
                  <a:cubicBezTo>
                    <a:pt x="179" y="1"/>
                    <a:pt x="1" y="1382"/>
                    <a:pt x="1215" y="1382"/>
                  </a:cubicBezTo>
                </a:path>
              </a:pathLst>
            </a:custGeom>
            <a:noFill/>
            <a:ln w="150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6" name="Google Shape;6976;p52"/>
            <p:cNvSpPr/>
            <p:nvPr/>
          </p:nvSpPr>
          <p:spPr>
            <a:xfrm>
              <a:off x="720387" y="960138"/>
              <a:ext cx="37061" cy="43004"/>
            </a:xfrm>
            <a:custGeom>
              <a:avLst/>
              <a:gdLst/>
              <a:ahLst/>
              <a:cxnLst/>
              <a:rect l="l" t="t" r="r" b="b"/>
              <a:pathLst>
                <a:path w="1191" h="1382" fill="none" extrusionOk="0">
                  <a:moveTo>
                    <a:pt x="536" y="0"/>
                  </a:moveTo>
                  <a:cubicBezTo>
                    <a:pt x="536" y="0"/>
                    <a:pt x="0" y="1143"/>
                    <a:pt x="1191" y="1381"/>
                  </a:cubicBezTo>
                </a:path>
              </a:pathLst>
            </a:custGeom>
            <a:noFill/>
            <a:ln w="150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77" name="Google Shape;6977;p52"/>
          <p:cNvGrpSpPr/>
          <p:nvPr/>
        </p:nvGrpSpPr>
        <p:grpSpPr>
          <a:xfrm>
            <a:off x="7827157" y="111358"/>
            <a:ext cx="1341942" cy="1202602"/>
            <a:chOff x="7827157" y="111358"/>
            <a:chExt cx="1341942" cy="1202602"/>
          </a:xfrm>
        </p:grpSpPr>
        <p:grpSp>
          <p:nvGrpSpPr>
            <p:cNvPr id="6978" name="Google Shape;6978;p52"/>
            <p:cNvGrpSpPr/>
            <p:nvPr/>
          </p:nvGrpSpPr>
          <p:grpSpPr>
            <a:xfrm>
              <a:off x="7827157" y="111358"/>
              <a:ext cx="1341942" cy="1199217"/>
              <a:chOff x="7827157" y="111358"/>
              <a:chExt cx="1341942" cy="1199217"/>
            </a:xfrm>
          </p:grpSpPr>
          <p:sp>
            <p:nvSpPr>
              <p:cNvPr id="6979" name="Google Shape;6979;p52"/>
              <p:cNvSpPr/>
              <p:nvPr/>
            </p:nvSpPr>
            <p:spPr>
              <a:xfrm>
                <a:off x="8123816" y="111358"/>
                <a:ext cx="430479" cy="489012"/>
              </a:xfrm>
              <a:custGeom>
                <a:avLst/>
                <a:gdLst/>
                <a:ahLst/>
                <a:cxnLst/>
                <a:rect l="l" t="t" r="r" b="b"/>
                <a:pathLst>
                  <a:path w="13834" h="15715" extrusionOk="0">
                    <a:moveTo>
                      <a:pt x="7308" y="1"/>
                    </a:moveTo>
                    <a:cubicBezTo>
                      <a:pt x="3462" y="1"/>
                      <a:pt x="1" y="4867"/>
                      <a:pt x="3790" y="11276"/>
                    </a:cubicBezTo>
                    <a:cubicBezTo>
                      <a:pt x="5646" y="14421"/>
                      <a:pt x="7705" y="15715"/>
                      <a:pt x="9464" y="15715"/>
                    </a:cubicBezTo>
                    <a:cubicBezTo>
                      <a:pt x="11947" y="15715"/>
                      <a:pt x="13833" y="13134"/>
                      <a:pt x="13708" y="9538"/>
                    </a:cubicBezTo>
                    <a:cubicBezTo>
                      <a:pt x="13482" y="3406"/>
                      <a:pt x="9398" y="501"/>
                      <a:pt x="9398" y="501"/>
                    </a:cubicBezTo>
                    <a:cubicBezTo>
                      <a:pt x="8716" y="161"/>
                      <a:pt x="8006" y="1"/>
                      <a:pt x="730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0" name="Google Shape;6980;p52"/>
              <p:cNvSpPr/>
              <p:nvPr/>
            </p:nvSpPr>
            <p:spPr>
              <a:xfrm>
                <a:off x="7859393" y="448623"/>
                <a:ext cx="621728" cy="438259"/>
              </a:xfrm>
              <a:custGeom>
                <a:avLst/>
                <a:gdLst/>
                <a:ahLst/>
                <a:cxnLst/>
                <a:rect l="l" t="t" r="r" b="b"/>
                <a:pathLst>
                  <a:path w="19980" h="14084" extrusionOk="0">
                    <a:moveTo>
                      <a:pt x="3400" y="0"/>
                    </a:moveTo>
                    <a:cubicBezTo>
                      <a:pt x="1882" y="0"/>
                      <a:pt x="551" y="1164"/>
                      <a:pt x="120" y="2902"/>
                    </a:cubicBezTo>
                    <a:cubicBezTo>
                      <a:pt x="1" y="3342"/>
                      <a:pt x="263" y="3795"/>
                      <a:pt x="715" y="3914"/>
                    </a:cubicBezTo>
                    <a:cubicBezTo>
                      <a:pt x="785" y="3933"/>
                      <a:pt x="855" y="3942"/>
                      <a:pt x="924" y="3942"/>
                    </a:cubicBezTo>
                    <a:cubicBezTo>
                      <a:pt x="1291" y="3942"/>
                      <a:pt x="1625" y="3689"/>
                      <a:pt x="1715" y="3319"/>
                    </a:cubicBezTo>
                    <a:cubicBezTo>
                      <a:pt x="1967" y="2347"/>
                      <a:pt x="2646" y="1672"/>
                      <a:pt x="3395" y="1672"/>
                    </a:cubicBezTo>
                    <a:cubicBezTo>
                      <a:pt x="3426" y="1672"/>
                      <a:pt x="3458" y="1673"/>
                      <a:pt x="3489" y="1675"/>
                    </a:cubicBezTo>
                    <a:cubicBezTo>
                      <a:pt x="4239" y="1735"/>
                      <a:pt x="5120" y="2545"/>
                      <a:pt x="5335" y="4628"/>
                    </a:cubicBezTo>
                    <a:cubicBezTo>
                      <a:pt x="5728" y="8176"/>
                      <a:pt x="7752" y="12605"/>
                      <a:pt x="10728" y="13796"/>
                    </a:cubicBezTo>
                    <a:cubicBezTo>
                      <a:pt x="11152" y="13958"/>
                      <a:pt x="11660" y="14083"/>
                      <a:pt x="12231" y="14083"/>
                    </a:cubicBezTo>
                    <a:cubicBezTo>
                      <a:pt x="12623" y="14083"/>
                      <a:pt x="13045" y="14025"/>
                      <a:pt x="13491" y="13879"/>
                    </a:cubicBezTo>
                    <a:cubicBezTo>
                      <a:pt x="14050" y="13701"/>
                      <a:pt x="14645" y="13379"/>
                      <a:pt x="15265" y="12855"/>
                    </a:cubicBezTo>
                    <a:cubicBezTo>
                      <a:pt x="19979" y="8867"/>
                      <a:pt x="14919" y="1211"/>
                      <a:pt x="14693" y="890"/>
                    </a:cubicBezTo>
                    <a:cubicBezTo>
                      <a:pt x="14535" y="656"/>
                      <a:pt x="14268" y="528"/>
                      <a:pt x="13996" y="528"/>
                    </a:cubicBezTo>
                    <a:cubicBezTo>
                      <a:pt x="13838" y="528"/>
                      <a:pt x="13678" y="571"/>
                      <a:pt x="13538" y="663"/>
                    </a:cubicBezTo>
                    <a:cubicBezTo>
                      <a:pt x="13169" y="913"/>
                      <a:pt x="13062" y="1437"/>
                      <a:pt x="13312" y="1830"/>
                    </a:cubicBezTo>
                    <a:cubicBezTo>
                      <a:pt x="13360" y="1890"/>
                      <a:pt x="17777" y="8557"/>
                      <a:pt x="14193" y="11593"/>
                    </a:cubicBezTo>
                    <a:cubicBezTo>
                      <a:pt x="13533" y="12148"/>
                      <a:pt x="12889" y="12423"/>
                      <a:pt x="12247" y="12423"/>
                    </a:cubicBezTo>
                    <a:cubicBezTo>
                      <a:pt x="11951" y="12423"/>
                      <a:pt x="11656" y="12365"/>
                      <a:pt x="11359" y="12248"/>
                    </a:cubicBezTo>
                    <a:cubicBezTo>
                      <a:pt x="9097" y="11331"/>
                      <a:pt x="7347" y="7498"/>
                      <a:pt x="7014" y="4450"/>
                    </a:cubicBezTo>
                    <a:cubicBezTo>
                      <a:pt x="6680" y="1330"/>
                      <a:pt x="5037" y="116"/>
                      <a:pt x="3620" y="9"/>
                    </a:cubicBezTo>
                    <a:cubicBezTo>
                      <a:pt x="3546" y="3"/>
                      <a:pt x="3473" y="0"/>
                      <a:pt x="340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1" name="Google Shape;6981;p52"/>
              <p:cNvSpPr/>
              <p:nvPr/>
            </p:nvSpPr>
            <p:spPr>
              <a:xfrm>
                <a:off x="7827157" y="474450"/>
                <a:ext cx="718067" cy="588899"/>
              </a:xfrm>
              <a:custGeom>
                <a:avLst/>
                <a:gdLst/>
                <a:ahLst/>
                <a:cxnLst/>
                <a:rect l="l" t="t" r="r" b="b"/>
                <a:pathLst>
                  <a:path w="23076" h="18925" extrusionOk="0">
                    <a:moveTo>
                      <a:pt x="16718" y="0"/>
                    </a:moveTo>
                    <a:cubicBezTo>
                      <a:pt x="16533" y="0"/>
                      <a:pt x="16348" y="62"/>
                      <a:pt x="16193" y="191"/>
                    </a:cubicBezTo>
                    <a:cubicBezTo>
                      <a:pt x="15836" y="488"/>
                      <a:pt x="15777" y="1012"/>
                      <a:pt x="16074" y="1369"/>
                    </a:cubicBezTo>
                    <a:cubicBezTo>
                      <a:pt x="16134" y="1429"/>
                      <a:pt x="21111" y="7680"/>
                      <a:pt x="17956" y="13954"/>
                    </a:cubicBezTo>
                    <a:cubicBezTo>
                      <a:pt x="16896" y="16074"/>
                      <a:pt x="15419" y="17169"/>
                      <a:pt x="13598" y="17252"/>
                    </a:cubicBezTo>
                    <a:cubicBezTo>
                      <a:pt x="13538" y="17254"/>
                      <a:pt x="13479" y="17255"/>
                      <a:pt x="13419" y="17255"/>
                    </a:cubicBezTo>
                    <a:cubicBezTo>
                      <a:pt x="10847" y="17255"/>
                      <a:pt x="8034" y="15279"/>
                      <a:pt x="6871" y="13383"/>
                    </a:cubicBezTo>
                    <a:cubicBezTo>
                      <a:pt x="6035" y="12021"/>
                      <a:pt x="4895" y="11281"/>
                      <a:pt x="3691" y="11281"/>
                    </a:cubicBezTo>
                    <a:cubicBezTo>
                      <a:pt x="3369" y="11281"/>
                      <a:pt x="3042" y="11334"/>
                      <a:pt x="2716" y="11442"/>
                    </a:cubicBezTo>
                    <a:lnTo>
                      <a:pt x="2704" y="11442"/>
                    </a:lnTo>
                    <a:cubicBezTo>
                      <a:pt x="1096" y="11990"/>
                      <a:pt x="1" y="13776"/>
                      <a:pt x="179" y="15597"/>
                    </a:cubicBezTo>
                    <a:cubicBezTo>
                      <a:pt x="224" y="16031"/>
                      <a:pt x="580" y="16340"/>
                      <a:pt x="1005" y="16340"/>
                    </a:cubicBezTo>
                    <a:cubicBezTo>
                      <a:pt x="1035" y="16340"/>
                      <a:pt x="1066" y="16339"/>
                      <a:pt x="1096" y="16335"/>
                    </a:cubicBezTo>
                    <a:cubicBezTo>
                      <a:pt x="1549" y="16300"/>
                      <a:pt x="1882" y="15895"/>
                      <a:pt x="1834" y="15431"/>
                    </a:cubicBezTo>
                    <a:cubicBezTo>
                      <a:pt x="1715" y="14276"/>
                      <a:pt x="2442" y="13287"/>
                      <a:pt x="3216" y="13037"/>
                    </a:cubicBezTo>
                    <a:lnTo>
                      <a:pt x="3239" y="13037"/>
                    </a:lnTo>
                    <a:cubicBezTo>
                      <a:pt x="3383" y="12991"/>
                      <a:pt x="3528" y="12968"/>
                      <a:pt x="3671" y="12968"/>
                    </a:cubicBezTo>
                    <a:cubicBezTo>
                      <a:pt x="4300" y="12968"/>
                      <a:pt x="4916" y="13409"/>
                      <a:pt x="5430" y="14252"/>
                    </a:cubicBezTo>
                    <a:cubicBezTo>
                      <a:pt x="6868" y="16594"/>
                      <a:pt x="10213" y="18924"/>
                      <a:pt x="13400" y="18924"/>
                    </a:cubicBezTo>
                    <a:cubicBezTo>
                      <a:pt x="13486" y="18924"/>
                      <a:pt x="13572" y="18923"/>
                      <a:pt x="13657" y="18919"/>
                    </a:cubicBezTo>
                    <a:cubicBezTo>
                      <a:pt x="14157" y="18895"/>
                      <a:pt x="14729" y="18812"/>
                      <a:pt x="15324" y="18621"/>
                    </a:cubicBezTo>
                    <a:cubicBezTo>
                      <a:pt x="16717" y="18157"/>
                      <a:pt x="18253" y="17074"/>
                      <a:pt x="19444" y="14704"/>
                    </a:cubicBezTo>
                    <a:cubicBezTo>
                      <a:pt x="23075" y="7465"/>
                      <a:pt x="17610" y="595"/>
                      <a:pt x="17372" y="310"/>
                    </a:cubicBezTo>
                    <a:cubicBezTo>
                      <a:pt x="17203" y="107"/>
                      <a:pt x="16961" y="0"/>
                      <a:pt x="1671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2" name="Google Shape;6982;p52"/>
              <p:cNvSpPr/>
              <p:nvPr/>
            </p:nvSpPr>
            <p:spPr>
              <a:xfrm>
                <a:off x="8468829" y="211769"/>
                <a:ext cx="466109" cy="541911"/>
              </a:xfrm>
              <a:custGeom>
                <a:avLst/>
                <a:gdLst/>
                <a:ahLst/>
                <a:cxnLst/>
                <a:rect l="l" t="t" r="r" b="b"/>
                <a:pathLst>
                  <a:path w="14979" h="17415" extrusionOk="0">
                    <a:moveTo>
                      <a:pt x="11813" y="1"/>
                    </a:moveTo>
                    <a:cubicBezTo>
                      <a:pt x="11247" y="1"/>
                      <a:pt x="10694" y="151"/>
                      <a:pt x="10204" y="465"/>
                    </a:cubicBezTo>
                    <a:cubicBezTo>
                      <a:pt x="9002" y="1227"/>
                      <a:pt x="8132" y="3072"/>
                      <a:pt x="9311" y="5966"/>
                    </a:cubicBezTo>
                    <a:cubicBezTo>
                      <a:pt x="10454" y="8811"/>
                      <a:pt x="10740" y="13026"/>
                      <a:pt x="9180" y="14883"/>
                    </a:cubicBezTo>
                    <a:cubicBezTo>
                      <a:pt x="8701" y="15460"/>
                      <a:pt x="8070" y="15746"/>
                      <a:pt x="7268" y="15746"/>
                    </a:cubicBezTo>
                    <a:cubicBezTo>
                      <a:pt x="6993" y="15746"/>
                      <a:pt x="6698" y="15712"/>
                      <a:pt x="6382" y="15645"/>
                    </a:cubicBezTo>
                    <a:cubicBezTo>
                      <a:pt x="1798" y="14657"/>
                      <a:pt x="2513" y="6692"/>
                      <a:pt x="2525" y="6620"/>
                    </a:cubicBezTo>
                    <a:cubicBezTo>
                      <a:pt x="2572" y="6180"/>
                      <a:pt x="2239" y="5763"/>
                      <a:pt x="1786" y="5716"/>
                    </a:cubicBezTo>
                    <a:cubicBezTo>
                      <a:pt x="1758" y="5713"/>
                      <a:pt x="1729" y="5711"/>
                      <a:pt x="1700" y="5711"/>
                    </a:cubicBezTo>
                    <a:cubicBezTo>
                      <a:pt x="1282" y="5711"/>
                      <a:pt x="914" y="6030"/>
                      <a:pt x="870" y="6454"/>
                    </a:cubicBezTo>
                    <a:cubicBezTo>
                      <a:pt x="834" y="6847"/>
                      <a:pt x="1" y="15991"/>
                      <a:pt x="6037" y="17277"/>
                    </a:cubicBezTo>
                    <a:cubicBezTo>
                      <a:pt x="6490" y="17372"/>
                      <a:pt x="6903" y="17415"/>
                      <a:pt x="7281" y="17415"/>
                    </a:cubicBezTo>
                    <a:cubicBezTo>
                      <a:pt x="7798" y="17415"/>
                      <a:pt x="8251" y="17336"/>
                      <a:pt x="8656" y="17205"/>
                    </a:cubicBezTo>
                    <a:cubicBezTo>
                      <a:pt x="9478" y="16943"/>
                      <a:pt x="10073" y="16443"/>
                      <a:pt x="10454" y="15955"/>
                    </a:cubicBezTo>
                    <a:cubicBezTo>
                      <a:pt x="12514" y="13514"/>
                      <a:pt x="12204" y="8668"/>
                      <a:pt x="10859" y="5346"/>
                    </a:cubicBezTo>
                    <a:cubicBezTo>
                      <a:pt x="10073" y="3394"/>
                      <a:pt x="10478" y="2275"/>
                      <a:pt x="11097" y="1882"/>
                    </a:cubicBezTo>
                    <a:cubicBezTo>
                      <a:pt x="11313" y="1743"/>
                      <a:pt x="11562" y="1677"/>
                      <a:pt x="11823" y="1677"/>
                    </a:cubicBezTo>
                    <a:cubicBezTo>
                      <a:pt x="12369" y="1677"/>
                      <a:pt x="12972" y="1966"/>
                      <a:pt x="13455" y="2489"/>
                    </a:cubicBezTo>
                    <a:cubicBezTo>
                      <a:pt x="13616" y="2669"/>
                      <a:pt x="13837" y="2759"/>
                      <a:pt x="14058" y="2759"/>
                    </a:cubicBezTo>
                    <a:cubicBezTo>
                      <a:pt x="14260" y="2759"/>
                      <a:pt x="14462" y="2684"/>
                      <a:pt x="14621" y="2537"/>
                    </a:cubicBezTo>
                    <a:cubicBezTo>
                      <a:pt x="14967" y="2215"/>
                      <a:pt x="14979" y="1703"/>
                      <a:pt x="14669" y="1358"/>
                    </a:cubicBezTo>
                    <a:cubicBezTo>
                      <a:pt x="13862" y="475"/>
                      <a:pt x="12817" y="1"/>
                      <a:pt x="1181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3" name="Google Shape;6983;p52"/>
              <p:cNvSpPr/>
              <p:nvPr/>
            </p:nvSpPr>
            <p:spPr>
              <a:xfrm>
                <a:off x="8415123" y="438449"/>
                <a:ext cx="753977" cy="495422"/>
              </a:xfrm>
              <a:custGeom>
                <a:avLst/>
                <a:gdLst/>
                <a:ahLst/>
                <a:cxnLst/>
                <a:rect l="l" t="t" r="r" b="b"/>
                <a:pathLst>
                  <a:path w="24230" h="15921" extrusionOk="0">
                    <a:moveTo>
                      <a:pt x="2476" y="0"/>
                    </a:moveTo>
                    <a:cubicBezTo>
                      <a:pt x="2074" y="0"/>
                      <a:pt x="1728" y="280"/>
                      <a:pt x="1643" y="681"/>
                    </a:cubicBezTo>
                    <a:cubicBezTo>
                      <a:pt x="1572" y="1050"/>
                      <a:pt x="0" y="9682"/>
                      <a:pt x="6632" y="14337"/>
                    </a:cubicBezTo>
                    <a:cubicBezTo>
                      <a:pt x="8315" y="15521"/>
                      <a:pt x="9815" y="15921"/>
                      <a:pt x="11083" y="15921"/>
                    </a:cubicBezTo>
                    <a:cubicBezTo>
                      <a:pt x="11779" y="15921"/>
                      <a:pt x="12406" y="15800"/>
                      <a:pt x="12954" y="15623"/>
                    </a:cubicBezTo>
                    <a:cubicBezTo>
                      <a:pt x="13228" y="15528"/>
                      <a:pt x="13478" y="15433"/>
                      <a:pt x="13752" y="15290"/>
                    </a:cubicBezTo>
                    <a:cubicBezTo>
                      <a:pt x="16681" y="13885"/>
                      <a:pt x="18610" y="10111"/>
                      <a:pt x="18776" y="7301"/>
                    </a:cubicBezTo>
                    <a:cubicBezTo>
                      <a:pt x="18848" y="6086"/>
                      <a:pt x="19348" y="5324"/>
                      <a:pt x="20157" y="5193"/>
                    </a:cubicBezTo>
                    <a:cubicBezTo>
                      <a:pt x="20246" y="5178"/>
                      <a:pt x="20339" y="5170"/>
                      <a:pt x="20433" y="5170"/>
                    </a:cubicBezTo>
                    <a:cubicBezTo>
                      <a:pt x="21200" y="5170"/>
                      <a:pt x="22112" y="5681"/>
                      <a:pt x="22515" y="6646"/>
                    </a:cubicBezTo>
                    <a:cubicBezTo>
                      <a:pt x="22650" y="6962"/>
                      <a:pt x="22957" y="7162"/>
                      <a:pt x="23284" y="7162"/>
                    </a:cubicBezTo>
                    <a:cubicBezTo>
                      <a:pt x="23389" y="7162"/>
                      <a:pt x="23495" y="7141"/>
                      <a:pt x="23598" y="7098"/>
                    </a:cubicBezTo>
                    <a:cubicBezTo>
                      <a:pt x="24015" y="6920"/>
                      <a:pt x="24229" y="6443"/>
                      <a:pt x="24039" y="6003"/>
                    </a:cubicBezTo>
                    <a:cubicBezTo>
                      <a:pt x="23424" y="4508"/>
                      <a:pt x="21931" y="3504"/>
                      <a:pt x="20417" y="3504"/>
                    </a:cubicBezTo>
                    <a:cubicBezTo>
                      <a:pt x="20231" y="3504"/>
                      <a:pt x="20045" y="3519"/>
                      <a:pt x="19860" y="3550"/>
                    </a:cubicBezTo>
                    <a:cubicBezTo>
                      <a:pt x="18240" y="3824"/>
                      <a:pt x="17217" y="5193"/>
                      <a:pt x="17097" y="7217"/>
                    </a:cubicBezTo>
                    <a:cubicBezTo>
                      <a:pt x="16967" y="9503"/>
                      <a:pt x="15359" y="12659"/>
                      <a:pt x="13002" y="13802"/>
                    </a:cubicBezTo>
                    <a:cubicBezTo>
                      <a:pt x="12387" y="14098"/>
                      <a:pt x="11751" y="14246"/>
                      <a:pt x="11096" y="14246"/>
                    </a:cubicBezTo>
                    <a:cubicBezTo>
                      <a:pt x="9987" y="14246"/>
                      <a:pt x="8825" y="13821"/>
                      <a:pt x="7620" y="12968"/>
                    </a:cubicBezTo>
                    <a:cubicBezTo>
                      <a:pt x="1869" y="8944"/>
                      <a:pt x="3286" y="1062"/>
                      <a:pt x="3298" y="990"/>
                    </a:cubicBezTo>
                    <a:cubicBezTo>
                      <a:pt x="3370" y="526"/>
                      <a:pt x="3072" y="97"/>
                      <a:pt x="2631" y="14"/>
                    </a:cubicBezTo>
                    <a:cubicBezTo>
                      <a:pt x="2579" y="5"/>
                      <a:pt x="2527" y="0"/>
                      <a:pt x="24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4" name="Google Shape;6984;p52"/>
              <p:cNvSpPr/>
              <p:nvPr/>
            </p:nvSpPr>
            <p:spPr>
              <a:xfrm>
                <a:off x="8196907" y="520844"/>
                <a:ext cx="374592" cy="789731"/>
              </a:xfrm>
              <a:custGeom>
                <a:avLst/>
                <a:gdLst/>
                <a:ahLst/>
                <a:cxnLst/>
                <a:rect l="l" t="t" r="r" b="b"/>
                <a:pathLst>
                  <a:path w="12038" h="25379" extrusionOk="0">
                    <a:moveTo>
                      <a:pt x="7168" y="0"/>
                    </a:moveTo>
                    <a:cubicBezTo>
                      <a:pt x="7056" y="0"/>
                      <a:pt x="6943" y="22"/>
                      <a:pt x="6835" y="69"/>
                    </a:cubicBezTo>
                    <a:cubicBezTo>
                      <a:pt x="6394" y="259"/>
                      <a:pt x="6215" y="759"/>
                      <a:pt x="6394" y="1176"/>
                    </a:cubicBezTo>
                    <a:cubicBezTo>
                      <a:pt x="6442" y="1259"/>
                      <a:pt x="10311" y="10177"/>
                      <a:pt x="9001" y="17369"/>
                    </a:cubicBezTo>
                    <a:cubicBezTo>
                      <a:pt x="8466" y="20286"/>
                      <a:pt x="7239" y="22310"/>
                      <a:pt x="5441" y="23203"/>
                    </a:cubicBezTo>
                    <a:cubicBezTo>
                      <a:pt x="4706" y="23565"/>
                      <a:pt x="3933" y="23715"/>
                      <a:pt x="3222" y="23715"/>
                    </a:cubicBezTo>
                    <a:cubicBezTo>
                      <a:pt x="2484" y="23715"/>
                      <a:pt x="1813" y="23553"/>
                      <a:pt x="1322" y="23298"/>
                    </a:cubicBezTo>
                    <a:cubicBezTo>
                      <a:pt x="1206" y="23240"/>
                      <a:pt x="1081" y="23212"/>
                      <a:pt x="958" y="23212"/>
                    </a:cubicBezTo>
                    <a:cubicBezTo>
                      <a:pt x="653" y="23212"/>
                      <a:pt x="355" y="23382"/>
                      <a:pt x="203" y="23679"/>
                    </a:cubicBezTo>
                    <a:cubicBezTo>
                      <a:pt x="0" y="24072"/>
                      <a:pt x="167" y="24584"/>
                      <a:pt x="584" y="24786"/>
                    </a:cubicBezTo>
                    <a:cubicBezTo>
                      <a:pt x="1250" y="25119"/>
                      <a:pt x="2201" y="25379"/>
                      <a:pt x="3272" y="25379"/>
                    </a:cubicBezTo>
                    <a:cubicBezTo>
                      <a:pt x="3923" y="25379"/>
                      <a:pt x="4619" y="25282"/>
                      <a:pt x="5322" y="25048"/>
                    </a:cubicBezTo>
                    <a:cubicBezTo>
                      <a:pt x="5620" y="24941"/>
                      <a:pt x="5906" y="24822"/>
                      <a:pt x="6203" y="24715"/>
                    </a:cubicBezTo>
                    <a:cubicBezTo>
                      <a:pt x="7799" y="23917"/>
                      <a:pt x="9871" y="22048"/>
                      <a:pt x="10656" y="17678"/>
                    </a:cubicBezTo>
                    <a:cubicBezTo>
                      <a:pt x="12038" y="9987"/>
                      <a:pt x="8097" y="890"/>
                      <a:pt x="7930" y="497"/>
                    </a:cubicBezTo>
                    <a:cubicBezTo>
                      <a:pt x="7789" y="180"/>
                      <a:pt x="7485" y="0"/>
                      <a:pt x="716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5" name="Google Shape;6985;p52"/>
              <p:cNvSpPr/>
              <p:nvPr/>
            </p:nvSpPr>
            <p:spPr>
              <a:xfrm>
                <a:off x="8455853" y="505846"/>
                <a:ext cx="508740" cy="708857"/>
              </a:xfrm>
              <a:custGeom>
                <a:avLst/>
                <a:gdLst/>
                <a:ahLst/>
                <a:cxnLst/>
                <a:rect l="l" t="t" r="r" b="b"/>
                <a:pathLst>
                  <a:path w="16349" h="22780" extrusionOk="0">
                    <a:moveTo>
                      <a:pt x="1236" y="1"/>
                    </a:moveTo>
                    <a:cubicBezTo>
                      <a:pt x="810" y="1"/>
                      <a:pt x="441" y="346"/>
                      <a:pt x="429" y="789"/>
                    </a:cubicBezTo>
                    <a:cubicBezTo>
                      <a:pt x="406" y="1206"/>
                      <a:pt x="1" y="11100"/>
                      <a:pt x="4061" y="17791"/>
                    </a:cubicBezTo>
                    <a:cubicBezTo>
                      <a:pt x="6359" y="21577"/>
                      <a:pt x="8966" y="22577"/>
                      <a:pt x="10740" y="22744"/>
                    </a:cubicBezTo>
                    <a:cubicBezTo>
                      <a:pt x="10968" y="22768"/>
                      <a:pt x="11191" y="22780"/>
                      <a:pt x="11409" y="22780"/>
                    </a:cubicBezTo>
                    <a:cubicBezTo>
                      <a:pt x="12148" y="22780"/>
                      <a:pt x="12830" y="22649"/>
                      <a:pt x="13455" y="22446"/>
                    </a:cubicBezTo>
                    <a:cubicBezTo>
                      <a:pt x="14598" y="22077"/>
                      <a:pt x="15491" y="21434"/>
                      <a:pt x="16039" y="20839"/>
                    </a:cubicBezTo>
                    <a:cubicBezTo>
                      <a:pt x="16348" y="20494"/>
                      <a:pt x="16324" y="19970"/>
                      <a:pt x="15979" y="19660"/>
                    </a:cubicBezTo>
                    <a:cubicBezTo>
                      <a:pt x="15817" y="19515"/>
                      <a:pt x="15617" y="19444"/>
                      <a:pt x="15417" y="19444"/>
                    </a:cubicBezTo>
                    <a:cubicBezTo>
                      <a:pt x="15190" y="19444"/>
                      <a:pt x="14965" y="19536"/>
                      <a:pt x="14800" y="19720"/>
                    </a:cubicBezTo>
                    <a:cubicBezTo>
                      <a:pt x="14133" y="20451"/>
                      <a:pt x="12863" y="21125"/>
                      <a:pt x="11386" y="21125"/>
                    </a:cubicBezTo>
                    <a:cubicBezTo>
                      <a:pt x="11229" y="21125"/>
                      <a:pt x="11069" y="21117"/>
                      <a:pt x="10907" y="21101"/>
                    </a:cubicBezTo>
                    <a:cubicBezTo>
                      <a:pt x="8907" y="20910"/>
                      <a:pt x="7037" y="19470"/>
                      <a:pt x="5490" y="16934"/>
                    </a:cubicBezTo>
                    <a:cubicBezTo>
                      <a:pt x="1691" y="10683"/>
                      <a:pt x="2096" y="979"/>
                      <a:pt x="2096" y="884"/>
                    </a:cubicBezTo>
                    <a:cubicBezTo>
                      <a:pt x="2120" y="420"/>
                      <a:pt x="1763" y="15"/>
                      <a:pt x="1299" y="3"/>
                    </a:cubicBezTo>
                    <a:cubicBezTo>
                      <a:pt x="1278" y="1"/>
                      <a:pt x="1257" y="1"/>
                      <a:pt x="123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986" name="Google Shape;6986;p52"/>
            <p:cNvSpPr/>
            <p:nvPr/>
          </p:nvSpPr>
          <p:spPr>
            <a:xfrm>
              <a:off x="8309142" y="351106"/>
              <a:ext cx="47828" cy="42600"/>
            </a:xfrm>
            <a:custGeom>
              <a:avLst/>
              <a:gdLst/>
              <a:ahLst/>
              <a:cxnLst/>
              <a:rect l="l" t="t" r="r" b="b"/>
              <a:pathLst>
                <a:path w="1537" h="1369" extrusionOk="0">
                  <a:moveTo>
                    <a:pt x="759" y="1"/>
                  </a:moveTo>
                  <a:cubicBezTo>
                    <a:pt x="689" y="1"/>
                    <a:pt x="618" y="12"/>
                    <a:pt x="549" y="35"/>
                  </a:cubicBezTo>
                  <a:cubicBezTo>
                    <a:pt x="191" y="154"/>
                    <a:pt x="1" y="547"/>
                    <a:pt x="120" y="904"/>
                  </a:cubicBezTo>
                  <a:cubicBezTo>
                    <a:pt x="206" y="1189"/>
                    <a:pt x="473" y="1368"/>
                    <a:pt x="759" y="1368"/>
                  </a:cubicBezTo>
                  <a:cubicBezTo>
                    <a:pt x="832" y="1368"/>
                    <a:pt x="905" y="1357"/>
                    <a:pt x="977" y="1333"/>
                  </a:cubicBezTo>
                  <a:cubicBezTo>
                    <a:pt x="1334" y="1214"/>
                    <a:pt x="1537" y="833"/>
                    <a:pt x="1418" y="476"/>
                  </a:cubicBezTo>
                  <a:cubicBezTo>
                    <a:pt x="1322" y="188"/>
                    <a:pt x="1049" y="1"/>
                    <a:pt x="7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7" name="Google Shape;6987;p52"/>
            <p:cNvSpPr/>
            <p:nvPr/>
          </p:nvSpPr>
          <p:spPr>
            <a:xfrm>
              <a:off x="8428440" y="311091"/>
              <a:ext cx="47828" cy="42942"/>
            </a:xfrm>
            <a:custGeom>
              <a:avLst/>
              <a:gdLst/>
              <a:ahLst/>
              <a:cxnLst/>
              <a:rect l="l" t="t" r="r" b="b"/>
              <a:pathLst>
                <a:path w="1537" h="1380" extrusionOk="0">
                  <a:moveTo>
                    <a:pt x="759" y="1"/>
                  </a:moveTo>
                  <a:cubicBezTo>
                    <a:pt x="689" y="1"/>
                    <a:pt x="618" y="12"/>
                    <a:pt x="548" y="35"/>
                  </a:cubicBezTo>
                  <a:cubicBezTo>
                    <a:pt x="191" y="154"/>
                    <a:pt x="1" y="547"/>
                    <a:pt x="120" y="904"/>
                  </a:cubicBezTo>
                  <a:cubicBezTo>
                    <a:pt x="216" y="1192"/>
                    <a:pt x="481" y="1379"/>
                    <a:pt x="767" y="1379"/>
                  </a:cubicBezTo>
                  <a:cubicBezTo>
                    <a:pt x="837" y="1379"/>
                    <a:pt x="907" y="1368"/>
                    <a:pt x="977" y="1345"/>
                  </a:cubicBezTo>
                  <a:cubicBezTo>
                    <a:pt x="1334" y="1226"/>
                    <a:pt x="1537" y="833"/>
                    <a:pt x="1418" y="476"/>
                  </a:cubicBezTo>
                  <a:cubicBezTo>
                    <a:pt x="1322" y="188"/>
                    <a:pt x="1048" y="1"/>
                    <a:pt x="7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8" name="Google Shape;6988;p52"/>
            <p:cNvSpPr/>
            <p:nvPr/>
          </p:nvSpPr>
          <p:spPr>
            <a:xfrm>
              <a:off x="7877938" y="498160"/>
              <a:ext cx="59310" cy="51157"/>
            </a:xfrm>
            <a:custGeom>
              <a:avLst/>
              <a:gdLst/>
              <a:ahLst/>
              <a:cxnLst/>
              <a:rect l="l" t="t" r="r" b="b"/>
              <a:pathLst>
                <a:path w="1906" h="1644" fill="none" extrusionOk="0">
                  <a:moveTo>
                    <a:pt x="750" y="1643"/>
                  </a:moveTo>
                  <a:cubicBezTo>
                    <a:pt x="750" y="1643"/>
                    <a:pt x="0" y="214"/>
                    <a:pt x="1905" y="0"/>
                  </a:cubicBezTo>
                </a:path>
              </a:pathLst>
            </a:custGeom>
            <a:noFill/>
            <a:ln w="150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9" name="Google Shape;6989;p52"/>
            <p:cNvSpPr/>
            <p:nvPr/>
          </p:nvSpPr>
          <p:spPr>
            <a:xfrm>
              <a:off x="8002775" y="510389"/>
              <a:ext cx="62266" cy="78945"/>
            </a:xfrm>
            <a:custGeom>
              <a:avLst/>
              <a:gdLst/>
              <a:ahLst/>
              <a:cxnLst/>
              <a:rect l="l" t="t" r="r" b="b"/>
              <a:pathLst>
                <a:path w="2001" h="2537" fill="none" extrusionOk="0">
                  <a:moveTo>
                    <a:pt x="0" y="0"/>
                  </a:moveTo>
                  <a:cubicBezTo>
                    <a:pt x="0" y="0"/>
                    <a:pt x="2001" y="476"/>
                    <a:pt x="953" y="2536"/>
                  </a:cubicBezTo>
                </a:path>
              </a:pathLst>
            </a:custGeom>
            <a:noFill/>
            <a:ln w="150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0" name="Google Shape;6990;p52"/>
            <p:cNvSpPr/>
            <p:nvPr/>
          </p:nvSpPr>
          <p:spPr>
            <a:xfrm>
              <a:off x="8047613" y="661519"/>
              <a:ext cx="41884" cy="54487"/>
            </a:xfrm>
            <a:custGeom>
              <a:avLst/>
              <a:gdLst/>
              <a:ahLst/>
              <a:cxnLst/>
              <a:rect l="l" t="t" r="r" b="b"/>
              <a:pathLst>
                <a:path w="1346" h="1751" fill="none" extrusionOk="0">
                  <a:moveTo>
                    <a:pt x="0" y="1"/>
                  </a:moveTo>
                  <a:cubicBezTo>
                    <a:pt x="0" y="1"/>
                    <a:pt x="1346" y="239"/>
                    <a:pt x="584" y="1751"/>
                  </a:cubicBezTo>
                </a:path>
              </a:pathLst>
            </a:custGeom>
            <a:noFill/>
            <a:ln w="150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1" name="Google Shape;6991;p52"/>
            <p:cNvSpPr/>
            <p:nvPr/>
          </p:nvSpPr>
          <p:spPr>
            <a:xfrm>
              <a:off x="8113174" y="800078"/>
              <a:ext cx="54113" cy="52651"/>
            </a:xfrm>
            <a:custGeom>
              <a:avLst/>
              <a:gdLst/>
              <a:ahLst/>
              <a:cxnLst/>
              <a:rect l="l" t="t" r="r" b="b"/>
              <a:pathLst>
                <a:path w="1739" h="1692" fill="none" extrusionOk="0">
                  <a:moveTo>
                    <a:pt x="1" y="144"/>
                  </a:moveTo>
                  <a:cubicBezTo>
                    <a:pt x="1" y="144"/>
                    <a:pt x="1584" y="1"/>
                    <a:pt x="1739" y="1691"/>
                  </a:cubicBezTo>
                </a:path>
              </a:pathLst>
            </a:custGeom>
            <a:noFill/>
            <a:ln w="150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2" name="Google Shape;6992;p52"/>
            <p:cNvSpPr/>
            <p:nvPr/>
          </p:nvSpPr>
          <p:spPr>
            <a:xfrm>
              <a:off x="8240251" y="834523"/>
              <a:ext cx="69299" cy="41542"/>
            </a:xfrm>
            <a:custGeom>
              <a:avLst/>
              <a:gdLst/>
              <a:ahLst/>
              <a:cxnLst/>
              <a:rect l="l" t="t" r="r" b="b"/>
              <a:pathLst>
                <a:path w="2227" h="1335" fill="none" extrusionOk="0">
                  <a:moveTo>
                    <a:pt x="0" y="1334"/>
                  </a:moveTo>
                  <a:cubicBezTo>
                    <a:pt x="0" y="1334"/>
                    <a:pt x="691" y="1"/>
                    <a:pt x="2227" y="775"/>
                  </a:cubicBezTo>
                </a:path>
              </a:pathLst>
            </a:custGeom>
            <a:noFill/>
            <a:ln w="150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3" name="Google Shape;6993;p52"/>
            <p:cNvSpPr/>
            <p:nvPr/>
          </p:nvSpPr>
          <p:spPr>
            <a:xfrm>
              <a:off x="8315085" y="814547"/>
              <a:ext cx="33731" cy="29282"/>
            </a:xfrm>
            <a:custGeom>
              <a:avLst/>
              <a:gdLst/>
              <a:ahLst/>
              <a:cxnLst/>
              <a:rect l="l" t="t" r="r" b="b"/>
              <a:pathLst>
                <a:path w="1084" h="941" fill="none" extrusionOk="0">
                  <a:moveTo>
                    <a:pt x="274" y="941"/>
                  </a:moveTo>
                  <a:cubicBezTo>
                    <a:pt x="274" y="941"/>
                    <a:pt x="0" y="0"/>
                    <a:pt x="1084" y="48"/>
                  </a:cubicBezTo>
                </a:path>
              </a:pathLst>
            </a:custGeom>
            <a:noFill/>
            <a:ln w="150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4" name="Google Shape;6994;p52"/>
            <p:cNvSpPr/>
            <p:nvPr/>
          </p:nvSpPr>
          <p:spPr>
            <a:xfrm>
              <a:off x="8359550" y="693008"/>
              <a:ext cx="28535" cy="50784"/>
            </a:xfrm>
            <a:custGeom>
              <a:avLst/>
              <a:gdLst/>
              <a:ahLst/>
              <a:cxnLst/>
              <a:rect l="l" t="t" r="r" b="b"/>
              <a:pathLst>
                <a:path w="917" h="1632" fill="none" extrusionOk="0">
                  <a:moveTo>
                    <a:pt x="846" y="1632"/>
                  </a:moveTo>
                  <a:cubicBezTo>
                    <a:pt x="846" y="1632"/>
                    <a:pt x="0" y="739"/>
                    <a:pt x="917" y="1"/>
                  </a:cubicBezTo>
                </a:path>
              </a:pathLst>
            </a:custGeom>
            <a:noFill/>
            <a:ln w="150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5" name="Google Shape;6995;p52"/>
            <p:cNvSpPr/>
            <p:nvPr/>
          </p:nvSpPr>
          <p:spPr>
            <a:xfrm>
              <a:off x="8833009" y="226207"/>
              <a:ext cx="56696" cy="50441"/>
            </a:xfrm>
            <a:custGeom>
              <a:avLst/>
              <a:gdLst/>
              <a:ahLst/>
              <a:cxnLst/>
              <a:rect l="l" t="t" r="r" b="b"/>
              <a:pathLst>
                <a:path w="1822" h="1621" fill="none" extrusionOk="0">
                  <a:moveTo>
                    <a:pt x="1822" y="1620"/>
                  </a:moveTo>
                  <a:cubicBezTo>
                    <a:pt x="1822" y="1620"/>
                    <a:pt x="1774" y="1"/>
                    <a:pt x="0" y="739"/>
                  </a:cubicBezTo>
                </a:path>
              </a:pathLst>
            </a:custGeom>
            <a:noFill/>
            <a:ln w="150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6" name="Google Shape;6996;p52"/>
            <p:cNvSpPr/>
            <p:nvPr/>
          </p:nvSpPr>
          <p:spPr>
            <a:xfrm>
              <a:off x="8735927" y="293262"/>
              <a:ext cx="59683" cy="83395"/>
            </a:xfrm>
            <a:custGeom>
              <a:avLst/>
              <a:gdLst/>
              <a:ahLst/>
              <a:cxnLst/>
              <a:rect l="l" t="t" r="r" b="b"/>
              <a:pathLst>
                <a:path w="1918" h="2680" fill="none" extrusionOk="0">
                  <a:moveTo>
                    <a:pt x="1489" y="1"/>
                  </a:moveTo>
                  <a:cubicBezTo>
                    <a:pt x="1489" y="1"/>
                    <a:pt x="1" y="1406"/>
                    <a:pt x="1918" y="2680"/>
                  </a:cubicBezTo>
                </a:path>
              </a:pathLst>
            </a:custGeom>
            <a:noFill/>
            <a:ln w="150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7" name="Google Shape;6997;p52"/>
            <p:cNvSpPr/>
            <p:nvPr/>
          </p:nvSpPr>
          <p:spPr>
            <a:xfrm>
              <a:off x="8784841" y="446663"/>
              <a:ext cx="44498" cy="56323"/>
            </a:xfrm>
            <a:custGeom>
              <a:avLst/>
              <a:gdLst/>
              <a:ahLst/>
              <a:cxnLst/>
              <a:rect l="l" t="t" r="r" b="b"/>
              <a:pathLst>
                <a:path w="1430" h="1810" fill="none" extrusionOk="0">
                  <a:moveTo>
                    <a:pt x="1060" y="0"/>
                  </a:moveTo>
                  <a:cubicBezTo>
                    <a:pt x="1060" y="0"/>
                    <a:pt x="1" y="881"/>
                    <a:pt x="1429" y="1810"/>
                  </a:cubicBezTo>
                </a:path>
              </a:pathLst>
            </a:custGeom>
            <a:noFill/>
            <a:ln w="150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8" name="Google Shape;6998;p52"/>
            <p:cNvSpPr/>
            <p:nvPr/>
          </p:nvSpPr>
          <p:spPr>
            <a:xfrm>
              <a:off x="8787424" y="603736"/>
              <a:ext cx="45245" cy="68583"/>
            </a:xfrm>
            <a:custGeom>
              <a:avLst/>
              <a:gdLst/>
              <a:ahLst/>
              <a:cxnLst/>
              <a:rect l="l" t="t" r="r" b="b"/>
              <a:pathLst>
                <a:path w="1454" h="2204" fill="none" extrusionOk="0">
                  <a:moveTo>
                    <a:pt x="1453" y="0"/>
                  </a:moveTo>
                  <a:cubicBezTo>
                    <a:pt x="1453" y="0"/>
                    <a:pt x="1" y="667"/>
                    <a:pt x="715" y="2203"/>
                  </a:cubicBezTo>
                </a:path>
              </a:pathLst>
            </a:custGeom>
            <a:noFill/>
            <a:ln w="150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9" name="Google Shape;6999;p52"/>
            <p:cNvSpPr/>
            <p:nvPr/>
          </p:nvSpPr>
          <p:spPr>
            <a:xfrm>
              <a:off x="8689253" y="702654"/>
              <a:ext cx="68583" cy="44498"/>
            </a:xfrm>
            <a:custGeom>
              <a:avLst/>
              <a:gdLst/>
              <a:ahLst/>
              <a:cxnLst/>
              <a:rect l="l" t="t" r="r" b="b"/>
              <a:pathLst>
                <a:path w="2204" h="1430" fill="none" extrusionOk="0">
                  <a:moveTo>
                    <a:pt x="2203" y="822"/>
                  </a:moveTo>
                  <a:cubicBezTo>
                    <a:pt x="2203" y="822"/>
                    <a:pt x="941" y="0"/>
                    <a:pt x="1" y="1429"/>
                  </a:cubicBezTo>
                </a:path>
              </a:pathLst>
            </a:custGeom>
            <a:noFill/>
            <a:ln w="150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0" name="Google Shape;7000;p52"/>
            <p:cNvSpPr/>
            <p:nvPr/>
          </p:nvSpPr>
          <p:spPr>
            <a:xfrm>
              <a:off x="8634054" y="712269"/>
              <a:ext cx="35225" cy="29686"/>
            </a:xfrm>
            <a:custGeom>
              <a:avLst/>
              <a:gdLst/>
              <a:ahLst/>
              <a:cxnLst/>
              <a:rect l="l" t="t" r="r" b="b"/>
              <a:pathLst>
                <a:path w="1132" h="954" fill="none" extrusionOk="0">
                  <a:moveTo>
                    <a:pt x="1132" y="953"/>
                  </a:moveTo>
                  <a:cubicBezTo>
                    <a:pt x="1132" y="953"/>
                    <a:pt x="906" y="1"/>
                    <a:pt x="1" y="584"/>
                  </a:cubicBezTo>
                </a:path>
              </a:pathLst>
            </a:custGeom>
            <a:noFill/>
            <a:ln w="150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1" name="Google Shape;7001;p52"/>
            <p:cNvSpPr/>
            <p:nvPr/>
          </p:nvSpPr>
          <p:spPr>
            <a:xfrm>
              <a:off x="8538466" y="643005"/>
              <a:ext cx="36719" cy="43004"/>
            </a:xfrm>
            <a:custGeom>
              <a:avLst/>
              <a:gdLst/>
              <a:ahLst/>
              <a:cxnLst/>
              <a:rect l="l" t="t" r="r" b="b"/>
              <a:pathLst>
                <a:path w="1180" h="1382" fill="none" extrusionOk="0">
                  <a:moveTo>
                    <a:pt x="882" y="1382"/>
                  </a:moveTo>
                  <a:cubicBezTo>
                    <a:pt x="882" y="1382"/>
                    <a:pt x="1180" y="179"/>
                    <a:pt x="1" y="0"/>
                  </a:cubicBezTo>
                </a:path>
              </a:pathLst>
            </a:custGeom>
            <a:noFill/>
            <a:ln w="150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2" name="Google Shape;7002;p52"/>
            <p:cNvSpPr/>
            <p:nvPr/>
          </p:nvSpPr>
          <p:spPr>
            <a:xfrm>
              <a:off x="7834221" y="877525"/>
              <a:ext cx="70792" cy="69299"/>
            </a:xfrm>
            <a:custGeom>
              <a:avLst/>
              <a:gdLst/>
              <a:ahLst/>
              <a:cxnLst/>
              <a:rect l="l" t="t" r="r" b="b"/>
              <a:pathLst>
                <a:path w="2275" h="2227" fill="none" extrusionOk="0">
                  <a:moveTo>
                    <a:pt x="1238" y="2227"/>
                  </a:moveTo>
                  <a:cubicBezTo>
                    <a:pt x="1238" y="2227"/>
                    <a:pt x="0" y="286"/>
                    <a:pt x="2274" y="0"/>
                  </a:cubicBezTo>
                </a:path>
              </a:pathLst>
            </a:custGeom>
            <a:noFill/>
            <a:ln w="150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3" name="Google Shape;7003;p52"/>
            <p:cNvSpPr/>
            <p:nvPr/>
          </p:nvSpPr>
          <p:spPr>
            <a:xfrm>
              <a:off x="7987964" y="884558"/>
              <a:ext cx="55234" cy="70045"/>
            </a:xfrm>
            <a:custGeom>
              <a:avLst/>
              <a:gdLst/>
              <a:ahLst/>
              <a:cxnLst/>
              <a:rect l="l" t="t" r="r" b="b"/>
              <a:pathLst>
                <a:path w="1775" h="2251" fill="none" extrusionOk="0">
                  <a:moveTo>
                    <a:pt x="0" y="274"/>
                  </a:moveTo>
                  <a:cubicBezTo>
                    <a:pt x="0" y="274"/>
                    <a:pt x="1774" y="0"/>
                    <a:pt x="1524" y="2251"/>
                  </a:cubicBezTo>
                </a:path>
              </a:pathLst>
            </a:custGeom>
            <a:noFill/>
            <a:ln w="150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4" name="Google Shape;7004;p52"/>
            <p:cNvSpPr/>
            <p:nvPr/>
          </p:nvSpPr>
          <p:spPr>
            <a:xfrm>
              <a:off x="8115757" y="988298"/>
              <a:ext cx="62297" cy="51499"/>
            </a:xfrm>
            <a:custGeom>
              <a:avLst/>
              <a:gdLst/>
              <a:ahLst/>
              <a:cxnLst/>
              <a:rect l="l" t="t" r="r" b="b"/>
              <a:pathLst>
                <a:path w="2002" h="1655" fill="none" extrusionOk="0">
                  <a:moveTo>
                    <a:pt x="1" y="917"/>
                  </a:moveTo>
                  <a:cubicBezTo>
                    <a:pt x="1" y="917"/>
                    <a:pt x="1442" y="0"/>
                    <a:pt x="2001" y="1655"/>
                  </a:cubicBezTo>
                </a:path>
              </a:pathLst>
            </a:custGeom>
            <a:noFill/>
            <a:ln w="150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5" name="Google Shape;7005;p52"/>
            <p:cNvSpPr/>
            <p:nvPr/>
          </p:nvSpPr>
          <p:spPr>
            <a:xfrm>
              <a:off x="8258019" y="1010141"/>
              <a:ext cx="57101" cy="40795"/>
            </a:xfrm>
            <a:custGeom>
              <a:avLst/>
              <a:gdLst/>
              <a:ahLst/>
              <a:cxnLst/>
              <a:rect l="l" t="t" r="r" b="b"/>
              <a:pathLst>
                <a:path w="1835" h="1311" fill="none" extrusionOk="0">
                  <a:moveTo>
                    <a:pt x="1" y="1310"/>
                  </a:moveTo>
                  <a:cubicBezTo>
                    <a:pt x="1" y="1310"/>
                    <a:pt x="703" y="1"/>
                    <a:pt x="1834" y="846"/>
                  </a:cubicBezTo>
                </a:path>
              </a:pathLst>
            </a:custGeom>
            <a:noFill/>
            <a:ln w="150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6" name="Google Shape;7006;p52"/>
            <p:cNvSpPr/>
            <p:nvPr/>
          </p:nvSpPr>
          <p:spPr>
            <a:xfrm>
              <a:off x="8333972" y="980146"/>
              <a:ext cx="41168" cy="41137"/>
            </a:xfrm>
            <a:custGeom>
              <a:avLst/>
              <a:gdLst/>
              <a:ahLst/>
              <a:cxnLst/>
              <a:rect l="l" t="t" r="r" b="b"/>
              <a:pathLst>
                <a:path w="1323" h="1322" fill="none" extrusionOk="0">
                  <a:moveTo>
                    <a:pt x="1" y="1322"/>
                  </a:moveTo>
                  <a:cubicBezTo>
                    <a:pt x="1" y="1322"/>
                    <a:pt x="155" y="0"/>
                    <a:pt x="1322" y="595"/>
                  </a:cubicBezTo>
                </a:path>
              </a:pathLst>
            </a:custGeom>
            <a:noFill/>
            <a:ln w="150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7" name="Google Shape;7007;p52"/>
            <p:cNvSpPr/>
            <p:nvPr/>
          </p:nvSpPr>
          <p:spPr>
            <a:xfrm>
              <a:off x="8401027" y="869000"/>
              <a:ext cx="45618" cy="52277"/>
            </a:xfrm>
            <a:custGeom>
              <a:avLst/>
              <a:gdLst/>
              <a:ahLst/>
              <a:cxnLst/>
              <a:rect l="l" t="t" r="r" b="b"/>
              <a:pathLst>
                <a:path w="1466" h="1680" fill="none" extrusionOk="0">
                  <a:moveTo>
                    <a:pt x="870" y="1679"/>
                  </a:moveTo>
                  <a:cubicBezTo>
                    <a:pt x="870" y="1679"/>
                    <a:pt x="1" y="369"/>
                    <a:pt x="1465" y="0"/>
                  </a:cubicBezTo>
                </a:path>
              </a:pathLst>
            </a:custGeom>
            <a:noFill/>
            <a:ln w="150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8" name="Google Shape;7008;p52"/>
            <p:cNvSpPr/>
            <p:nvPr/>
          </p:nvSpPr>
          <p:spPr>
            <a:xfrm>
              <a:off x="9054554" y="560018"/>
              <a:ext cx="64475" cy="71539"/>
            </a:xfrm>
            <a:custGeom>
              <a:avLst/>
              <a:gdLst/>
              <a:ahLst/>
              <a:cxnLst/>
              <a:rect l="l" t="t" r="r" b="b"/>
              <a:pathLst>
                <a:path w="2072" h="2299" fill="none" extrusionOk="0">
                  <a:moveTo>
                    <a:pt x="2048" y="2298"/>
                  </a:moveTo>
                  <a:cubicBezTo>
                    <a:pt x="2048" y="2298"/>
                    <a:pt x="2072" y="0"/>
                    <a:pt x="0" y="965"/>
                  </a:cubicBezTo>
                </a:path>
              </a:pathLst>
            </a:custGeom>
            <a:noFill/>
            <a:ln w="150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9" name="Google Shape;7009;p52"/>
            <p:cNvSpPr/>
            <p:nvPr/>
          </p:nvSpPr>
          <p:spPr>
            <a:xfrm>
              <a:off x="8940078" y="624491"/>
              <a:ext cx="51157" cy="76705"/>
            </a:xfrm>
            <a:custGeom>
              <a:avLst/>
              <a:gdLst/>
              <a:ahLst/>
              <a:cxnLst/>
              <a:rect l="l" t="t" r="r" b="b"/>
              <a:pathLst>
                <a:path w="1644" h="2465" fill="none" extrusionOk="0">
                  <a:moveTo>
                    <a:pt x="1643" y="0"/>
                  </a:moveTo>
                  <a:cubicBezTo>
                    <a:pt x="1643" y="0"/>
                    <a:pt x="0" y="714"/>
                    <a:pt x="1405" y="2465"/>
                  </a:cubicBezTo>
                </a:path>
              </a:pathLst>
            </a:custGeom>
            <a:noFill/>
            <a:ln w="150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0" name="Google Shape;7010;p52"/>
            <p:cNvSpPr/>
            <p:nvPr/>
          </p:nvSpPr>
          <p:spPr>
            <a:xfrm>
              <a:off x="8894867" y="796748"/>
              <a:ext cx="53024" cy="52651"/>
            </a:xfrm>
            <a:custGeom>
              <a:avLst/>
              <a:gdLst/>
              <a:ahLst/>
              <a:cxnLst/>
              <a:rect l="l" t="t" r="r" b="b"/>
              <a:pathLst>
                <a:path w="1704" h="1692" fill="none" extrusionOk="0">
                  <a:moveTo>
                    <a:pt x="1703" y="12"/>
                  </a:moveTo>
                  <a:cubicBezTo>
                    <a:pt x="1703" y="12"/>
                    <a:pt x="1" y="1"/>
                    <a:pt x="417" y="1691"/>
                  </a:cubicBezTo>
                </a:path>
              </a:pathLst>
            </a:custGeom>
            <a:noFill/>
            <a:ln w="150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1" name="Google Shape;7011;p52"/>
            <p:cNvSpPr/>
            <p:nvPr/>
          </p:nvSpPr>
          <p:spPr>
            <a:xfrm>
              <a:off x="8789664" y="878988"/>
              <a:ext cx="55980" cy="40795"/>
            </a:xfrm>
            <a:custGeom>
              <a:avLst/>
              <a:gdLst/>
              <a:ahLst/>
              <a:cxnLst/>
              <a:rect l="l" t="t" r="r" b="b"/>
              <a:pathLst>
                <a:path w="1799" h="1311" fill="none" extrusionOk="0">
                  <a:moveTo>
                    <a:pt x="1798" y="739"/>
                  </a:moveTo>
                  <a:cubicBezTo>
                    <a:pt x="1798" y="739"/>
                    <a:pt x="500" y="1"/>
                    <a:pt x="0" y="1310"/>
                  </a:cubicBezTo>
                </a:path>
              </a:pathLst>
            </a:custGeom>
            <a:noFill/>
            <a:ln w="150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2" name="Google Shape;7012;p52"/>
            <p:cNvSpPr/>
            <p:nvPr/>
          </p:nvSpPr>
          <p:spPr>
            <a:xfrm>
              <a:off x="8718907" y="884184"/>
              <a:ext cx="47081" cy="35225"/>
            </a:xfrm>
            <a:custGeom>
              <a:avLst/>
              <a:gdLst/>
              <a:ahLst/>
              <a:cxnLst/>
              <a:rect l="l" t="t" r="r" b="b"/>
              <a:pathLst>
                <a:path w="1513" h="1132" fill="none" extrusionOk="0">
                  <a:moveTo>
                    <a:pt x="1512" y="1048"/>
                  </a:moveTo>
                  <a:cubicBezTo>
                    <a:pt x="1512" y="1048"/>
                    <a:pt x="679" y="0"/>
                    <a:pt x="0" y="1131"/>
                  </a:cubicBezTo>
                </a:path>
              </a:pathLst>
            </a:custGeom>
            <a:noFill/>
            <a:ln w="150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3" name="Google Shape;7013;p52"/>
            <p:cNvSpPr/>
            <p:nvPr/>
          </p:nvSpPr>
          <p:spPr>
            <a:xfrm>
              <a:off x="8589963" y="833434"/>
              <a:ext cx="44125" cy="48917"/>
            </a:xfrm>
            <a:custGeom>
              <a:avLst/>
              <a:gdLst/>
              <a:ahLst/>
              <a:cxnLst/>
              <a:rect l="l" t="t" r="r" b="b"/>
              <a:pathLst>
                <a:path w="1418" h="1572" fill="none" extrusionOk="0">
                  <a:moveTo>
                    <a:pt x="1382" y="1572"/>
                  </a:moveTo>
                  <a:cubicBezTo>
                    <a:pt x="1382" y="1572"/>
                    <a:pt x="1418" y="0"/>
                    <a:pt x="1" y="453"/>
                  </a:cubicBezTo>
                </a:path>
              </a:pathLst>
            </a:custGeom>
            <a:noFill/>
            <a:ln w="150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4" name="Google Shape;7014;p52"/>
            <p:cNvSpPr/>
            <p:nvPr/>
          </p:nvSpPr>
          <p:spPr>
            <a:xfrm>
              <a:off x="8228023" y="1254650"/>
              <a:ext cx="68583" cy="59310"/>
            </a:xfrm>
            <a:custGeom>
              <a:avLst/>
              <a:gdLst/>
              <a:ahLst/>
              <a:cxnLst/>
              <a:rect l="l" t="t" r="r" b="b"/>
              <a:pathLst>
                <a:path w="2204" h="1906" fill="none" extrusionOk="0">
                  <a:moveTo>
                    <a:pt x="0" y="1"/>
                  </a:moveTo>
                  <a:cubicBezTo>
                    <a:pt x="0" y="1"/>
                    <a:pt x="501" y="1906"/>
                    <a:pt x="2203" y="548"/>
                  </a:cubicBezTo>
                </a:path>
              </a:pathLst>
            </a:custGeom>
            <a:noFill/>
            <a:ln w="150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5" name="Google Shape;7015;p52"/>
            <p:cNvSpPr/>
            <p:nvPr/>
          </p:nvSpPr>
          <p:spPr>
            <a:xfrm>
              <a:off x="8337302" y="1225028"/>
              <a:ext cx="71166" cy="61146"/>
            </a:xfrm>
            <a:custGeom>
              <a:avLst/>
              <a:gdLst/>
              <a:ahLst/>
              <a:cxnLst/>
              <a:rect l="l" t="t" r="r" b="b"/>
              <a:pathLst>
                <a:path w="2287" h="1965" fill="none" extrusionOk="0">
                  <a:moveTo>
                    <a:pt x="1" y="1250"/>
                  </a:moveTo>
                  <a:cubicBezTo>
                    <a:pt x="1" y="1250"/>
                    <a:pt x="2061" y="1965"/>
                    <a:pt x="2287" y="0"/>
                  </a:cubicBezTo>
                </a:path>
              </a:pathLst>
            </a:custGeom>
            <a:noFill/>
            <a:ln w="150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6" name="Google Shape;7016;p52"/>
            <p:cNvSpPr/>
            <p:nvPr/>
          </p:nvSpPr>
          <p:spPr>
            <a:xfrm>
              <a:off x="8439206" y="1134605"/>
              <a:ext cx="46334" cy="57474"/>
            </a:xfrm>
            <a:custGeom>
              <a:avLst/>
              <a:gdLst/>
              <a:ahLst/>
              <a:cxnLst/>
              <a:rect l="l" t="t" r="r" b="b"/>
              <a:pathLst>
                <a:path w="1489" h="1847" fill="none" extrusionOk="0">
                  <a:moveTo>
                    <a:pt x="0" y="1846"/>
                  </a:moveTo>
                  <a:cubicBezTo>
                    <a:pt x="0" y="1846"/>
                    <a:pt x="1488" y="1787"/>
                    <a:pt x="905" y="1"/>
                  </a:cubicBezTo>
                </a:path>
              </a:pathLst>
            </a:custGeom>
            <a:noFill/>
            <a:ln w="150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7" name="Google Shape;7017;p52"/>
            <p:cNvSpPr/>
            <p:nvPr/>
          </p:nvSpPr>
          <p:spPr>
            <a:xfrm>
              <a:off x="8481804" y="1030149"/>
              <a:ext cx="48201" cy="58190"/>
            </a:xfrm>
            <a:custGeom>
              <a:avLst/>
              <a:gdLst/>
              <a:ahLst/>
              <a:cxnLst/>
              <a:rect l="l" t="t" r="r" b="b"/>
              <a:pathLst>
                <a:path w="1549" h="1870" fill="none" extrusionOk="0">
                  <a:moveTo>
                    <a:pt x="0" y="1870"/>
                  </a:moveTo>
                  <a:cubicBezTo>
                    <a:pt x="0" y="1870"/>
                    <a:pt x="1548" y="1370"/>
                    <a:pt x="572" y="0"/>
                  </a:cubicBezTo>
                </a:path>
              </a:pathLst>
            </a:custGeom>
            <a:noFill/>
            <a:ln w="150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8" name="Google Shape;7018;p52"/>
            <p:cNvSpPr/>
            <p:nvPr/>
          </p:nvSpPr>
          <p:spPr>
            <a:xfrm>
              <a:off x="8496615" y="924199"/>
              <a:ext cx="31522" cy="52277"/>
            </a:xfrm>
            <a:custGeom>
              <a:avLst/>
              <a:gdLst/>
              <a:ahLst/>
              <a:cxnLst/>
              <a:rect l="l" t="t" r="r" b="b"/>
              <a:pathLst>
                <a:path w="1013" h="1680" fill="none" extrusionOk="0">
                  <a:moveTo>
                    <a:pt x="0" y="1679"/>
                  </a:moveTo>
                  <a:cubicBezTo>
                    <a:pt x="0" y="1679"/>
                    <a:pt x="1013" y="929"/>
                    <a:pt x="84" y="0"/>
                  </a:cubicBezTo>
                </a:path>
              </a:pathLst>
            </a:custGeom>
            <a:noFill/>
            <a:ln w="150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9" name="Google Shape;7019;p52"/>
            <p:cNvSpPr/>
            <p:nvPr/>
          </p:nvSpPr>
          <p:spPr>
            <a:xfrm>
              <a:off x="8850402" y="1132769"/>
              <a:ext cx="62297" cy="61146"/>
            </a:xfrm>
            <a:custGeom>
              <a:avLst/>
              <a:gdLst/>
              <a:ahLst/>
              <a:cxnLst/>
              <a:rect l="l" t="t" r="r" b="b"/>
              <a:pathLst>
                <a:path w="2002" h="1965" fill="none" extrusionOk="0">
                  <a:moveTo>
                    <a:pt x="1965" y="0"/>
                  </a:moveTo>
                  <a:cubicBezTo>
                    <a:pt x="1965" y="0"/>
                    <a:pt x="2001" y="1965"/>
                    <a:pt x="1" y="1155"/>
                  </a:cubicBezTo>
                </a:path>
              </a:pathLst>
            </a:custGeom>
            <a:noFill/>
            <a:ln w="150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0" name="Google Shape;7020;p52"/>
            <p:cNvSpPr/>
            <p:nvPr/>
          </p:nvSpPr>
          <p:spPr>
            <a:xfrm>
              <a:off x="8730389" y="1154613"/>
              <a:ext cx="79319" cy="57101"/>
            </a:xfrm>
            <a:custGeom>
              <a:avLst/>
              <a:gdLst/>
              <a:ahLst/>
              <a:cxnLst/>
              <a:rect l="l" t="t" r="r" b="b"/>
              <a:pathLst>
                <a:path w="2549" h="1835" fill="none" extrusionOk="0">
                  <a:moveTo>
                    <a:pt x="2548" y="572"/>
                  </a:moveTo>
                  <a:cubicBezTo>
                    <a:pt x="2548" y="572"/>
                    <a:pt x="762" y="1834"/>
                    <a:pt x="0" y="1"/>
                  </a:cubicBezTo>
                </a:path>
              </a:pathLst>
            </a:custGeom>
            <a:noFill/>
            <a:ln w="150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1" name="Google Shape;7021;p52"/>
            <p:cNvSpPr/>
            <p:nvPr/>
          </p:nvSpPr>
          <p:spPr>
            <a:xfrm>
              <a:off x="8646656" y="1084228"/>
              <a:ext cx="44871" cy="58563"/>
            </a:xfrm>
            <a:custGeom>
              <a:avLst/>
              <a:gdLst/>
              <a:ahLst/>
              <a:cxnLst/>
              <a:rect l="l" t="t" r="r" b="b"/>
              <a:pathLst>
                <a:path w="1442" h="1882" fill="none" extrusionOk="0">
                  <a:moveTo>
                    <a:pt x="1441" y="1525"/>
                  </a:moveTo>
                  <a:cubicBezTo>
                    <a:pt x="1441" y="1525"/>
                    <a:pt x="1" y="1882"/>
                    <a:pt x="60" y="1"/>
                  </a:cubicBezTo>
                </a:path>
              </a:pathLst>
            </a:custGeom>
            <a:noFill/>
            <a:ln w="150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2" name="Google Shape;7022;p52"/>
            <p:cNvSpPr/>
            <p:nvPr/>
          </p:nvSpPr>
          <p:spPr>
            <a:xfrm>
              <a:off x="8570702" y="993090"/>
              <a:ext cx="50784" cy="50784"/>
            </a:xfrm>
            <a:custGeom>
              <a:avLst/>
              <a:gdLst/>
              <a:ahLst/>
              <a:cxnLst/>
              <a:rect l="l" t="t" r="r" b="b"/>
              <a:pathLst>
                <a:path w="1632" h="1632" fill="none" extrusionOk="0">
                  <a:moveTo>
                    <a:pt x="1632" y="1632"/>
                  </a:moveTo>
                  <a:cubicBezTo>
                    <a:pt x="1632" y="1632"/>
                    <a:pt x="1" y="1584"/>
                    <a:pt x="560" y="1"/>
                  </a:cubicBezTo>
                </a:path>
              </a:pathLst>
            </a:custGeom>
            <a:noFill/>
            <a:ln w="150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3" name="Google Shape;7023;p52"/>
            <p:cNvSpPr/>
            <p:nvPr/>
          </p:nvSpPr>
          <p:spPr>
            <a:xfrm>
              <a:off x="8539586" y="891216"/>
              <a:ext cx="36719" cy="49695"/>
            </a:xfrm>
            <a:custGeom>
              <a:avLst/>
              <a:gdLst/>
              <a:ahLst/>
              <a:cxnLst/>
              <a:rect l="l" t="t" r="r" b="b"/>
              <a:pathLst>
                <a:path w="1180" h="1597" fill="none" extrusionOk="0">
                  <a:moveTo>
                    <a:pt x="1179" y="1596"/>
                  </a:moveTo>
                  <a:cubicBezTo>
                    <a:pt x="1179" y="1596"/>
                    <a:pt x="1" y="1156"/>
                    <a:pt x="620" y="1"/>
                  </a:cubicBezTo>
                </a:path>
              </a:pathLst>
            </a:custGeom>
            <a:noFill/>
            <a:ln w="150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4" name="Google Shape;7024;p52"/>
            <p:cNvSpPr/>
            <p:nvPr/>
          </p:nvSpPr>
          <p:spPr>
            <a:xfrm>
              <a:off x="8474398" y="784520"/>
              <a:ext cx="41884" cy="61893"/>
            </a:xfrm>
            <a:custGeom>
              <a:avLst/>
              <a:gdLst/>
              <a:ahLst/>
              <a:cxnLst/>
              <a:rect l="l" t="t" r="r" b="b"/>
              <a:pathLst>
                <a:path w="1346" h="1989" fill="none" extrusionOk="0">
                  <a:moveTo>
                    <a:pt x="655" y="1989"/>
                  </a:moveTo>
                  <a:cubicBezTo>
                    <a:pt x="655" y="1989"/>
                    <a:pt x="1346" y="965"/>
                    <a:pt x="0" y="1"/>
                  </a:cubicBezTo>
                </a:path>
              </a:pathLst>
            </a:custGeom>
            <a:noFill/>
            <a:ln w="150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25" name="Google Shape;7025;p52"/>
          <p:cNvGrpSpPr/>
          <p:nvPr/>
        </p:nvGrpSpPr>
        <p:grpSpPr>
          <a:xfrm>
            <a:off x="354713" y="3840103"/>
            <a:ext cx="1423832" cy="1070062"/>
            <a:chOff x="354713" y="3840103"/>
            <a:chExt cx="1423832" cy="1070062"/>
          </a:xfrm>
        </p:grpSpPr>
        <p:grpSp>
          <p:nvGrpSpPr>
            <p:cNvPr id="7026" name="Google Shape;7026;p52"/>
            <p:cNvGrpSpPr/>
            <p:nvPr/>
          </p:nvGrpSpPr>
          <p:grpSpPr>
            <a:xfrm>
              <a:off x="354713" y="3840103"/>
              <a:ext cx="1423832" cy="1070062"/>
              <a:chOff x="354713" y="3840103"/>
              <a:chExt cx="1423832" cy="1070062"/>
            </a:xfrm>
          </p:grpSpPr>
          <p:sp>
            <p:nvSpPr>
              <p:cNvPr id="7027" name="Google Shape;7027;p52"/>
              <p:cNvSpPr/>
              <p:nvPr/>
            </p:nvSpPr>
            <p:spPr>
              <a:xfrm>
                <a:off x="579587" y="4575933"/>
                <a:ext cx="1198957" cy="334233"/>
              </a:xfrm>
              <a:custGeom>
                <a:avLst/>
                <a:gdLst/>
                <a:ahLst/>
                <a:cxnLst/>
                <a:rect l="l" t="t" r="r" b="b"/>
                <a:pathLst>
                  <a:path w="38530" h="10741" extrusionOk="0">
                    <a:moveTo>
                      <a:pt x="31904" y="1"/>
                    </a:moveTo>
                    <a:cubicBezTo>
                      <a:pt x="26400" y="1"/>
                      <a:pt x="19181" y="873"/>
                      <a:pt x="13812" y="4680"/>
                    </a:cubicBezTo>
                    <a:cubicBezTo>
                      <a:pt x="10944" y="6709"/>
                      <a:pt x="8523" y="7474"/>
                      <a:pt x="6502" y="7474"/>
                    </a:cubicBezTo>
                    <a:cubicBezTo>
                      <a:pt x="3505" y="7474"/>
                      <a:pt x="1388" y="5791"/>
                      <a:pt x="1" y="4049"/>
                    </a:cubicBezTo>
                    <a:lnTo>
                      <a:pt x="1" y="4049"/>
                    </a:lnTo>
                    <a:cubicBezTo>
                      <a:pt x="2120" y="7907"/>
                      <a:pt x="5787" y="10740"/>
                      <a:pt x="11967" y="10740"/>
                    </a:cubicBezTo>
                    <a:cubicBezTo>
                      <a:pt x="31398" y="10740"/>
                      <a:pt x="35220" y="10014"/>
                      <a:pt x="37744" y="5549"/>
                    </a:cubicBezTo>
                    <a:cubicBezTo>
                      <a:pt x="38410" y="4347"/>
                      <a:pt x="38530" y="2442"/>
                      <a:pt x="38101" y="358"/>
                    </a:cubicBezTo>
                    <a:cubicBezTo>
                      <a:pt x="36641" y="188"/>
                      <a:pt x="34457" y="1"/>
                      <a:pt x="3190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8" name="Google Shape;7028;p52"/>
              <p:cNvSpPr/>
              <p:nvPr/>
            </p:nvSpPr>
            <p:spPr>
              <a:xfrm>
                <a:off x="354713" y="3840103"/>
                <a:ext cx="1409405" cy="968968"/>
              </a:xfrm>
              <a:custGeom>
                <a:avLst/>
                <a:gdLst/>
                <a:ahLst/>
                <a:cxnLst/>
                <a:rect l="l" t="t" r="r" b="b"/>
                <a:pathLst>
                  <a:path w="45293" h="31139" extrusionOk="0">
                    <a:moveTo>
                      <a:pt x="7452" y="0"/>
                    </a:moveTo>
                    <a:cubicBezTo>
                      <a:pt x="6002" y="0"/>
                      <a:pt x="6002" y="4968"/>
                      <a:pt x="6002" y="4968"/>
                    </a:cubicBezTo>
                    <a:cubicBezTo>
                      <a:pt x="6002" y="4968"/>
                      <a:pt x="4138" y="417"/>
                      <a:pt x="2484" y="417"/>
                    </a:cubicBezTo>
                    <a:cubicBezTo>
                      <a:pt x="2241" y="417"/>
                      <a:pt x="2002" y="515"/>
                      <a:pt x="1775" y="741"/>
                    </a:cubicBezTo>
                    <a:cubicBezTo>
                      <a:pt x="1" y="2515"/>
                      <a:pt x="5156" y="6361"/>
                      <a:pt x="5156" y="6361"/>
                    </a:cubicBezTo>
                    <a:cubicBezTo>
                      <a:pt x="5156" y="6361"/>
                      <a:pt x="2620" y="19410"/>
                      <a:pt x="7192" y="27709"/>
                    </a:cubicBezTo>
                    <a:cubicBezTo>
                      <a:pt x="8579" y="29452"/>
                      <a:pt x="10701" y="31139"/>
                      <a:pt x="13700" y="31139"/>
                    </a:cubicBezTo>
                    <a:cubicBezTo>
                      <a:pt x="15722" y="31139"/>
                      <a:pt x="18142" y="30372"/>
                      <a:pt x="21003" y="28340"/>
                    </a:cubicBezTo>
                    <a:cubicBezTo>
                      <a:pt x="26389" y="24538"/>
                      <a:pt x="33641" y="23665"/>
                      <a:pt x="39152" y="23665"/>
                    </a:cubicBezTo>
                    <a:cubicBezTo>
                      <a:pt x="41683" y="23665"/>
                      <a:pt x="43846" y="23849"/>
                      <a:pt x="45292" y="24018"/>
                    </a:cubicBezTo>
                    <a:cubicBezTo>
                      <a:pt x="44249" y="19004"/>
                      <a:pt x="40000" y="12917"/>
                      <a:pt x="32545" y="12917"/>
                    </a:cubicBezTo>
                    <a:cubicBezTo>
                      <a:pt x="31574" y="12917"/>
                      <a:pt x="30548" y="13021"/>
                      <a:pt x="29469" y="13243"/>
                    </a:cubicBezTo>
                    <a:cubicBezTo>
                      <a:pt x="23001" y="14583"/>
                      <a:pt x="17050" y="17192"/>
                      <a:pt x="12876" y="17192"/>
                    </a:cubicBezTo>
                    <a:cubicBezTo>
                      <a:pt x="8783" y="17192"/>
                      <a:pt x="6400" y="14682"/>
                      <a:pt x="6918" y="6004"/>
                    </a:cubicBezTo>
                    <a:cubicBezTo>
                      <a:pt x="6918" y="6004"/>
                      <a:pt x="10669" y="2837"/>
                      <a:pt x="8335" y="491"/>
                    </a:cubicBezTo>
                    <a:cubicBezTo>
                      <a:pt x="7993" y="147"/>
                      <a:pt x="7701" y="0"/>
                      <a:pt x="7452"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9" name="Google Shape;7029;p52"/>
              <p:cNvSpPr/>
              <p:nvPr/>
            </p:nvSpPr>
            <p:spPr>
              <a:xfrm>
                <a:off x="1153457" y="4553716"/>
                <a:ext cx="44498" cy="44498"/>
              </a:xfrm>
              <a:custGeom>
                <a:avLst/>
                <a:gdLst/>
                <a:ahLst/>
                <a:cxnLst/>
                <a:rect l="l" t="t" r="r" b="b"/>
                <a:pathLst>
                  <a:path w="1430" h="1430" extrusionOk="0">
                    <a:moveTo>
                      <a:pt x="715" y="1"/>
                    </a:moveTo>
                    <a:cubicBezTo>
                      <a:pt x="322" y="1"/>
                      <a:pt x="1" y="322"/>
                      <a:pt x="1" y="715"/>
                    </a:cubicBezTo>
                    <a:cubicBezTo>
                      <a:pt x="1" y="1108"/>
                      <a:pt x="322" y="1429"/>
                      <a:pt x="715" y="1429"/>
                    </a:cubicBezTo>
                    <a:cubicBezTo>
                      <a:pt x="1120" y="1429"/>
                      <a:pt x="1429" y="1108"/>
                      <a:pt x="1429" y="715"/>
                    </a:cubicBezTo>
                    <a:cubicBezTo>
                      <a:pt x="1429" y="322"/>
                      <a:pt x="1120" y="1"/>
                      <a:pt x="7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0" name="Google Shape;7030;p52"/>
              <p:cNvSpPr/>
              <p:nvPr/>
            </p:nvSpPr>
            <p:spPr>
              <a:xfrm>
                <a:off x="1571343" y="4581129"/>
                <a:ext cx="168252" cy="296052"/>
              </a:xfrm>
              <a:custGeom>
                <a:avLst/>
                <a:gdLst/>
                <a:ahLst/>
                <a:cxnLst/>
                <a:rect l="l" t="t" r="r" b="b"/>
                <a:pathLst>
                  <a:path w="5407" h="9514" fill="none" extrusionOk="0">
                    <a:moveTo>
                      <a:pt x="4323" y="1"/>
                    </a:moveTo>
                    <a:cubicBezTo>
                      <a:pt x="4323" y="1"/>
                      <a:pt x="5406" y="6454"/>
                      <a:pt x="1" y="9514"/>
                    </a:cubicBezTo>
                  </a:path>
                </a:pathLst>
              </a:custGeom>
              <a:noFill/>
              <a:ln w="150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1" name="Google Shape;7031;p52"/>
              <p:cNvSpPr/>
              <p:nvPr/>
            </p:nvSpPr>
            <p:spPr>
              <a:xfrm>
                <a:off x="1400580" y="4576306"/>
                <a:ext cx="219721" cy="323466"/>
              </a:xfrm>
              <a:custGeom>
                <a:avLst/>
                <a:gdLst/>
                <a:ahLst/>
                <a:cxnLst/>
                <a:rect l="l" t="t" r="r" b="b"/>
                <a:pathLst>
                  <a:path w="7061" h="10395" fill="none" extrusionOk="0">
                    <a:moveTo>
                      <a:pt x="7061" y="1"/>
                    </a:moveTo>
                    <a:cubicBezTo>
                      <a:pt x="7061" y="1"/>
                      <a:pt x="6453" y="8502"/>
                      <a:pt x="0" y="10395"/>
                    </a:cubicBezTo>
                  </a:path>
                </a:pathLst>
              </a:custGeom>
              <a:noFill/>
              <a:ln w="150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2" name="Google Shape;7032;p52"/>
              <p:cNvSpPr/>
              <p:nvPr/>
            </p:nvSpPr>
            <p:spPr>
              <a:xfrm>
                <a:off x="1256077" y="4577426"/>
                <a:ext cx="246419" cy="329783"/>
              </a:xfrm>
              <a:custGeom>
                <a:avLst/>
                <a:gdLst/>
                <a:ahLst/>
                <a:cxnLst/>
                <a:rect l="l" t="t" r="r" b="b"/>
                <a:pathLst>
                  <a:path w="7919" h="10598" fill="none" extrusionOk="0">
                    <a:moveTo>
                      <a:pt x="7918" y="1"/>
                    </a:moveTo>
                    <a:cubicBezTo>
                      <a:pt x="7918" y="1"/>
                      <a:pt x="6573" y="8656"/>
                      <a:pt x="1" y="10597"/>
                    </a:cubicBezTo>
                  </a:path>
                </a:pathLst>
              </a:custGeom>
              <a:noFill/>
              <a:ln w="150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3" name="Google Shape;7033;p52"/>
              <p:cNvSpPr/>
              <p:nvPr/>
            </p:nvSpPr>
            <p:spPr>
              <a:xfrm>
                <a:off x="1138646" y="4587446"/>
                <a:ext cx="246762" cy="321973"/>
              </a:xfrm>
              <a:custGeom>
                <a:avLst/>
                <a:gdLst/>
                <a:ahLst/>
                <a:cxnLst/>
                <a:rect l="l" t="t" r="r" b="b"/>
                <a:pathLst>
                  <a:path w="7930" h="10347" fill="none" extrusionOk="0">
                    <a:moveTo>
                      <a:pt x="7930" y="0"/>
                    </a:moveTo>
                    <a:cubicBezTo>
                      <a:pt x="7930" y="0"/>
                      <a:pt x="5323" y="8418"/>
                      <a:pt x="0" y="10347"/>
                    </a:cubicBezTo>
                  </a:path>
                </a:pathLst>
              </a:custGeom>
              <a:noFill/>
              <a:ln w="150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4" name="Google Shape;7034;p52"/>
              <p:cNvSpPr/>
              <p:nvPr/>
            </p:nvSpPr>
            <p:spPr>
              <a:xfrm>
                <a:off x="998220" y="4617068"/>
                <a:ext cx="239014" cy="292349"/>
              </a:xfrm>
              <a:custGeom>
                <a:avLst/>
                <a:gdLst/>
                <a:ahLst/>
                <a:cxnLst/>
                <a:rect l="l" t="t" r="r" b="b"/>
                <a:pathLst>
                  <a:path w="7681" h="9395" fill="none" extrusionOk="0">
                    <a:moveTo>
                      <a:pt x="7681" y="1"/>
                    </a:moveTo>
                    <a:cubicBezTo>
                      <a:pt x="7681" y="1"/>
                      <a:pt x="6085" y="7716"/>
                      <a:pt x="1" y="9395"/>
                    </a:cubicBezTo>
                  </a:path>
                </a:pathLst>
              </a:custGeom>
              <a:noFill/>
              <a:ln w="150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5" name="Google Shape;7035;p52"/>
              <p:cNvSpPr/>
              <p:nvPr/>
            </p:nvSpPr>
            <p:spPr>
              <a:xfrm>
                <a:off x="823007" y="4671521"/>
                <a:ext cx="270100" cy="223455"/>
              </a:xfrm>
              <a:custGeom>
                <a:avLst/>
                <a:gdLst/>
                <a:ahLst/>
                <a:cxnLst/>
                <a:rect l="l" t="t" r="r" b="b"/>
                <a:pathLst>
                  <a:path w="8680" h="7181" fill="none" extrusionOk="0">
                    <a:moveTo>
                      <a:pt x="8680" y="1"/>
                    </a:moveTo>
                    <a:cubicBezTo>
                      <a:pt x="8680" y="1"/>
                      <a:pt x="5846" y="7180"/>
                      <a:pt x="0" y="7180"/>
                    </a:cubicBezTo>
                  </a:path>
                </a:pathLst>
              </a:custGeom>
              <a:noFill/>
              <a:ln w="150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6" name="Google Shape;7036;p52"/>
              <p:cNvSpPr/>
              <p:nvPr/>
            </p:nvSpPr>
            <p:spPr>
              <a:xfrm>
                <a:off x="718520" y="4785623"/>
                <a:ext cx="174911" cy="95251"/>
              </a:xfrm>
              <a:custGeom>
                <a:avLst/>
                <a:gdLst/>
                <a:ahLst/>
                <a:cxnLst/>
                <a:rect l="l" t="t" r="r" b="b"/>
                <a:pathLst>
                  <a:path w="5621" h="3061" fill="none" extrusionOk="0">
                    <a:moveTo>
                      <a:pt x="5621" y="1"/>
                    </a:moveTo>
                    <a:cubicBezTo>
                      <a:pt x="5621" y="1"/>
                      <a:pt x="2882" y="3061"/>
                      <a:pt x="1" y="2120"/>
                    </a:cubicBezTo>
                  </a:path>
                </a:pathLst>
              </a:custGeom>
              <a:noFill/>
              <a:ln w="150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037" name="Google Shape;7037;p52"/>
            <p:cNvSpPr/>
            <p:nvPr/>
          </p:nvSpPr>
          <p:spPr>
            <a:xfrm>
              <a:off x="914145" y="4673388"/>
              <a:ext cx="138971" cy="130413"/>
            </a:xfrm>
            <a:custGeom>
              <a:avLst/>
              <a:gdLst/>
              <a:ahLst/>
              <a:cxnLst/>
              <a:rect l="l" t="t" r="r" b="b"/>
              <a:pathLst>
                <a:path w="4466" h="4191" extrusionOk="0">
                  <a:moveTo>
                    <a:pt x="4465" y="0"/>
                  </a:moveTo>
                  <a:lnTo>
                    <a:pt x="1774" y="369"/>
                  </a:lnTo>
                  <a:cubicBezTo>
                    <a:pt x="1774" y="369"/>
                    <a:pt x="0" y="3775"/>
                    <a:pt x="1536" y="4167"/>
                  </a:cubicBezTo>
                  <a:cubicBezTo>
                    <a:pt x="1598" y="4183"/>
                    <a:pt x="1659" y="4190"/>
                    <a:pt x="1721" y="4190"/>
                  </a:cubicBezTo>
                  <a:cubicBezTo>
                    <a:pt x="3182" y="4190"/>
                    <a:pt x="4465" y="0"/>
                    <a:pt x="446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38" name="Google Shape;7038;p52"/>
          <p:cNvGrpSpPr/>
          <p:nvPr/>
        </p:nvGrpSpPr>
        <p:grpSpPr>
          <a:xfrm>
            <a:off x="7521537" y="3986535"/>
            <a:ext cx="1489408" cy="871699"/>
            <a:chOff x="7521537" y="3986535"/>
            <a:chExt cx="1489408" cy="871699"/>
          </a:xfrm>
        </p:grpSpPr>
        <p:sp>
          <p:nvSpPr>
            <p:cNvPr id="7039" name="Google Shape;7039;p52"/>
            <p:cNvSpPr/>
            <p:nvPr/>
          </p:nvSpPr>
          <p:spPr>
            <a:xfrm>
              <a:off x="8469575" y="3986535"/>
              <a:ext cx="2987" cy="31"/>
            </a:xfrm>
            <a:custGeom>
              <a:avLst/>
              <a:gdLst/>
              <a:ahLst/>
              <a:cxnLst/>
              <a:rect l="l" t="t" r="r" b="b"/>
              <a:pathLst>
                <a:path w="96" h="1" fill="none" extrusionOk="0">
                  <a:moveTo>
                    <a:pt x="0" y="0"/>
                  </a:moveTo>
                  <a:lnTo>
                    <a:pt x="96" y="0"/>
                  </a:lnTo>
                </a:path>
              </a:pathLst>
            </a:custGeom>
            <a:noFill/>
            <a:ln w="1200" cap="flat" cmpd="sng">
              <a:solidFill>
                <a:srgbClr val="E6B6C9"/>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0" name="Google Shape;7040;p52"/>
            <p:cNvSpPr/>
            <p:nvPr/>
          </p:nvSpPr>
          <p:spPr>
            <a:xfrm>
              <a:off x="7521537" y="4000755"/>
              <a:ext cx="1489408" cy="698308"/>
            </a:xfrm>
            <a:custGeom>
              <a:avLst/>
              <a:gdLst/>
              <a:ahLst/>
              <a:cxnLst/>
              <a:rect l="l" t="t" r="r" b="b"/>
              <a:pathLst>
                <a:path w="47864" h="22441" extrusionOk="0">
                  <a:moveTo>
                    <a:pt x="43882" y="1"/>
                  </a:moveTo>
                  <a:cubicBezTo>
                    <a:pt x="41262" y="1"/>
                    <a:pt x="40541" y="5341"/>
                    <a:pt x="40541" y="5341"/>
                  </a:cubicBezTo>
                  <a:cubicBezTo>
                    <a:pt x="40541" y="5341"/>
                    <a:pt x="39176" y="672"/>
                    <a:pt x="36989" y="672"/>
                  </a:cubicBezTo>
                  <a:cubicBezTo>
                    <a:pt x="36505" y="672"/>
                    <a:pt x="35980" y="901"/>
                    <a:pt x="35421" y="1460"/>
                  </a:cubicBezTo>
                  <a:cubicBezTo>
                    <a:pt x="32361" y="4532"/>
                    <a:pt x="39231" y="7758"/>
                    <a:pt x="39231" y="7758"/>
                  </a:cubicBezTo>
                  <a:cubicBezTo>
                    <a:pt x="39231" y="11702"/>
                    <a:pt x="37973" y="13665"/>
                    <a:pt x="35779" y="13665"/>
                  </a:cubicBezTo>
                  <a:cubicBezTo>
                    <a:pt x="33720" y="13665"/>
                    <a:pt x="30837" y="11937"/>
                    <a:pt x="27397" y="8497"/>
                  </a:cubicBezTo>
                  <a:cubicBezTo>
                    <a:pt x="23085" y="4179"/>
                    <a:pt x="17699" y="1724"/>
                    <a:pt x="12875" y="1724"/>
                  </a:cubicBezTo>
                  <a:cubicBezTo>
                    <a:pt x="8267" y="1724"/>
                    <a:pt x="4170" y="3964"/>
                    <a:pt x="2012" y="8961"/>
                  </a:cubicBezTo>
                  <a:cubicBezTo>
                    <a:pt x="655" y="12092"/>
                    <a:pt x="0" y="14866"/>
                    <a:pt x="215" y="17283"/>
                  </a:cubicBezTo>
                  <a:cubicBezTo>
                    <a:pt x="215" y="17283"/>
                    <a:pt x="2993" y="16336"/>
                    <a:pt x="7208" y="16336"/>
                  </a:cubicBezTo>
                  <a:cubicBezTo>
                    <a:pt x="9316" y="16336"/>
                    <a:pt x="11783" y="16573"/>
                    <a:pt x="14443" y="17283"/>
                  </a:cubicBezTo>
                  <a:cubicBezTo>
                    <a:pt x="19831" y="18728"/>
                    <a:pt x="24747" y="22440"/>
                    <a:pt x="30012" y="22440"/>
                  </a:cubicBezTo>
                  <a:cubicBezTo>
                    <a:pt x="31647" y="22440"/>
                    <a:pt x="33314" y="22083"/>
                    <a:pt x="35040" y="21189"/>
                  </a:cubicBezTo>
                  <a:cubicBezTo>
                    <a:pt x="38374" y="18022"/>
                    <a:pt x="40815" y="13831"/>
                    <a:pt x="41827" y="9044"/>
                  </a:cubicBezTo>
                  <a:cubicBezTo>
                    <a:pt x="42065" y="7913"/>
                    <a:pt x="42244" y="7104"/>
                    <a:pt x="42244" y="7104"/>
                  </a:cubicBezTo>
                  <a:cubicBezTo>
                    <a:pt x="42244" y="7104"/>
                    <a:pt x="47863" y="1281"/>
                    <a:pt x="44637" y="138"/>
                  </a:cubicBezTo>
                  <a:cubicBezTo>
                    <a:pt x="44369" y="44"/>
                    <a:pt x="44118" y="1"/>
                    <a:pt x="43882"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1" name="Google Shape;7041;p52"/>
            <p:cNvSpPr/>
            <p:nvPr/>
          </p:nvSpPr>
          <p:spPr>
            <a:xfrm>
              <a:off x="7528569" y="4508691"/>
              <a:ext cx="1084103" cy="349543"/>
            </a:xfrm>
            <a:custGeom>
              <a:avLst/>
              <a:gdLst/>
              <a:ahLst/>
              <a:cxnLst/>
              <a:rect l="l" t="t" r="r" b="b"/>
              <a:pathLst>
                <a:path w="34839" h="11233" extrusionOk="0">
                  <a:moveTo>
                    <a:pt x="6989" y="0"/>
                  </a:moveTo>
                  <a:cubicBezTo>
                    <a:pt x="2773" y="0"/>
                    <a:pt x="0" y="947"/>
                    <a:pt x="0" y="947"/>
                  </a:cubicBezTo>
                  <a:cubicBezTo>
                    <a:pt x="465" y="6436"/>
                    <a:pt x="5370" y="9996"/>
                    <a:pt x="16622" y="11103"/>
                  </a:cubicBezTo>
                  <a:cubicBezTo>
                    <a:pt x="16836" y="11127"/>
                    <a:pt x="17026" y="11151"/>
                    <a:pt x="17241" y="11163"/>
                  </a:cubicBezTo>
                  <a:cubicBezTo>
                    <a:pt x="17839" y="11210"/>
                    <a:pt x="18435" y="11233"/>
                    <a:pt x="19026" y="11233"/>
                  </a:cubicBezTo>
                  <a:cubicBezTo>
                    <a:pt x="25047" y="11233"/>
                    <a:pt x="30653" y="8844"/>
                    <a:pt x="34838" y="4877"/>
                  </a:cubicBezTo>
                  <a:lnTo>
                    <a:pt x="34838" y="4877"/>
                  </a:lnTo>
                  <a:cubicBezTo>
                    <a:pt x="33121" y="5763"/>
                    <a:pt x="31461" y="6118"/>
                    <a:pt x="29834" y="6118"/>
                  </a:cubicBezTo>
                  <a:cubicBezTo>
                    <a:pt x="24559" y="6118"/>
                    <a:pt x="19634" y="2385"/>
                    <a:pt x="14228" y="947"/>
                  </a:cubicBezTo>
                  <a:cubicBezTo>
                    <a:pt x="11565" y="237"/>
                    <a:pt x="9097" y="0"/>
                    <a:pt x="698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2" name="Google Shape;7042;p52"/>
            <p:cNvSpPr/>
            <p:nvPr/>
          </p:nvSpPr>
          <p:spPr>
            <a:xfrm>
              <a:off x="8013137" y="4474059"/>
              <a:ext cx="57101" cy="57474"/>
            </a:xfrm>
            <a:custGeom>
              <a:avLst/>
              <a:gdLst/>
              <a:ahLst/>
              <a:cxnLst/>
              <a:rect l="l" t="t" r="r" b="b"/>
              <a:pathLst>
                <a:path w="1835" h="1847" extrusionOk="0">
                  <a:moveTo>
                    <a:pt x="918" y="1"/>
                  </a:moveTo>
                  <a:cubicBezTo>
                    <a:pt x="406" y="1"/>
                    <a:pt x="1" y="417"/>
                    <a:pt x="1" y="917"/>
                  </a:cubicBezTo>
                  <a:cubicBezTo>
                    <a:pt x="1" y="1429"/>
                    <a:pt x="406" y="1846"/>
                    <a:pt x="918" y="1846"/>
                  </a:cubicBezTo>
                  <a:cubicBezTo>
                    <a:pt x="1430" y="1846"/>
                    <a:pt x="1834" y="1429"/>
                    <a:pt x="1834" y="917"/>
                  </a:cubicBezTo>
                  <a:cubicBezTo>
                    <a:pt x="1834" y="417"/>
                    <a:pt x="1430" y="1"/>
                    <a:pt x="9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3" name="Google Shape;7043;p52"/>
            <p:cNvSpPr/>
            <p:nvPr/>
          </p:nvSpPr>
          <p:spPr>
            <a:xfrm>
              <a:off x="7585978" y="4523720"/>
              <a:ext cx="293096" cy="305667"/>
            </a:xfrm>
            <a:custGeom>
              <a:avLst/>
              <a:gdLst/>
              <a:ahLst/>
              <a:cxnLst/>
              <a:rect l="l" t="t" r="r" b="b"/>
              <a:pathLst>
                <a:path w="9419" h="9823" fill="none" extrusionOk="0">
                  <a:moveTo>
                    <a:pt x="1" y="0"/>
                  </a:moveTo>
                  <a:cubicBezTo>
                    <a:pt x="1" y="0"/>
                    <a:pt x="572" y="6453"/>
                    <a:pt x="9419" y="9823"/>
                  </a:cubicBezTo>
                </a:path>
              </a:pathLst>
            </a:custGeom>
            <a:noFill/>
            <a:ln w="20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4" name="Google Shape;7044;p52"/>
            <p:cNvSpPr/>
            <p:nvPr/>
          </p:nvSpPr>
          <p:spPr>
            <a:xfrm>
              <a:off x="7704530" y="4509625"/>
              <a:ext cx="341266" cy="345342"/>
            </a:xfrm>
            <a:custGeom>
              <a:avLst/>
              <a:gdLst/>
              <a:ahLst/>
              <a:cxnLst/>
              <a:rect l="l" t="t" r="r" b="b"/>
              <a:pathLst>
                <a:path w="10967" h="11098" fill="none" extrusionOk="0">
                  <a:moveTo>
                    <a:pt x="1" y="1"/>
                  </a:moveTo>
                  <a:cubicBezTo>
                    <a:pt x="1" y="1"/>
                    <a:pt x="1775" y="8490"/>
                    <a:pt x="10967" y="11097"/>
                  </a:cubicBezTo>
                </a:path>
              </a:pathLst>
            </a:custGeom>
            <a:noFill/>
            <a:ln w="20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5" name="Google Shape;7045;p52"/>
            <p:cNvSpPr/>
            <p:nvPr/>
          </p:nvSpPr>
          <p:spPr>
            <a:xfrm>
              <a:off x="7844582" y="4514448"/>
              <a:ext cx="394601" cy="333829"/>
            </a:xfrm>
            <a:custGeom>
              <a:avLst/>
              <a:gdLst/>
              <a:ahLst/>
              <a:cxnLst/>
              <a:rect l="l" t="t" r="r" b="b"/>
              <a:pathLst>
                <a:path w="12681" h="10728" fill="none" extrusionOk="0">
                  <a:moveTo>
                    <a:pt x="0" y="0"/>
                  </a:moveTo>
                  <a:cubicBezTo>
                    <a:pt x="0" y="0"/>
                    <a:pt x="3299" y="10728"/>
                    <a:pt x="12681" y="10728"/>
                  </a:cubicBezTo>
                </a:path>
              </a:pathLst>
            </a:custGeom>
            <a:noFill/>
            <a:ln w="20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6" name="Google Shape;7046;p52"/>
            <p:cNvSpPr/>
            <p:nvPr/>
          </p:nvSpPr>
          <p:spPr>
            <a:xfrm>
              <a:off x="8012048" y="4550387"/>
              <a:ext cx="326423" cy="285316"/>
            </a:xfrm>
            <a:custGeom>
              <a:avLst/>
              <a:gdLst/>
              <a:ahLst/>
              <a:cxnLst/>
              <a:rect l="l" t="t" r="r" b="b"/>
              <a:pathLst>
                <a:path w="10490" h="9169" fill="none" extrusionOk="0">
                  <a:moveTo>
                    <a:pt x="0" y="0"/>
                  </a:moveTo>
                  <a:cubicBezTo>
                    <a:pt x="0" y="0"/>
                    <a:pt x="2727" y="9168"/>
                    <a:pt x="10490" y="8787"/>
                  </a:cubicBezTo>
                </a:path>
              </a:pathLst>
            </a:custGeom>
            <a:noFill/>
            <a:ln w="20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7" name="Google Shape;7047;p52"/>
            <p:cNvSpPr/>
            <p:nvPr/>
          </p:nvSpPr>
          <p:spPr>
            <a:xfrm>
              <a:off x="8167627" y="4614485"/>
              <a:ext cx="263098" cy="171924"/>
            </a:xfrm>
            <a:custGeom>
              <a:avLst/>
              <a:gdLst/>
              <a:ahLst/>
              <a:cxnLst/>
              <a:rect l="l" t="t" r="r" b="b"/>
              <a:pathLst>
                <a:path w="8455" h="5525" fill="none" extrusionOk="0">
                  <a:moveTo>
                    <a:pt x="1" y="0"/>
                  </a:moveTo>
                  <a:cubicBezTo>
                    <a:pt x="1" y="0"/>
                    <a:pt x="3215" y="5525"/>
                    <a:pt x="8454" y="5525"/>
                  </a:cubicBezTo>
                </a:path>
              </a:pathLst>
            </a:custGeom>
            <a:noFill/>
            <a:ln w="20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8" name="Google Shape;7048;p52"/>
            <p:cNvSpPr/>
            <p:nvPr/>
          </p:nvSpPr>
          <p:spPr>
            <a:xfrm>
              <a:off x="8378064" y="4690782"/>
              <a:ext cx="132280" cy="70450"/>
            </a:xfrm>
            <a:custGeom>
              <a:avLst/>
              <a:gdLst/>
              <a:ahLst/>
              <a:cxnLst/>
              <a:rect l="l" t="t" r="r" b="b"/>
              <a:pathLst>
                <a:path w="4251" h="2264" fill="none" extrusionOk="0">
                  <a:moveTo>
                    <a:pt x="0" y="1"/>
                  </a:moveTo>
                  <a:cubicBezTo>
                    <a:pt x="0" y="1"/>
                    <a:pt x="1453" y="2263"/>
                    <a:pt x="4251" y="1620"/>
                  </a:cubicBezTo>
                </a:path>
              </a:pathLst>
            </a:custGeom>
            <a:noFill/>
            <a:ln w="207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9" name="Google Shape;7049;p52"/>
            <p:cNvSpPr/>
            <p:nvPr/>
          </p:nvSpPr>
          <p:spPr>
            <a:xfrm>
              <a:off x="8234308" y="4627056"/>
              <a:ext cx="148244" cy="108600"/>
            </a:xfrm>
            <a:custGeom>
              <a:avLst/>
              <a:gdLst/>
              <a:ahLst/>
              <a:cxnLst/>
              <a:rect l="l" t="t" r="r" b="b"/>
              <a:pathLst>
                <a:path w="4764" h="3490" extrusionOk="0">
                  <a:moveTo>
                    <a:pt x="2537" y="1"/>
                  </a:moveTo>
                  <a:lnTo>
                    <a:pt x="1" y="144"/>
                  </a:lnTo>
                  <a:cubicBezTo>
                    <a:pt x="1" y="144"/>
                    <a:pt x="1791" y="3489"/>
                    <a:pt x="3124" y="3489"/>
                  </a:cubicBezTo>
                  <a:cubicBezTo>
                    <a:pt x="3233" y="3489"/>
                    <a:pt x="3340" y="3467"/>
                    <a:pt x="3442" y="3418"/>
                  </a:cubicBezTo>
                  <a:cubicBezTo>
                    <a:pt x="4763" y="2775"/>
                    <a:pt x="2537" y="1"/>
                    <a:pt x="2537"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50" name="Google Shape;7050;p52"/>
          <p:cNvGrpSpPr/>
          <p:nvPr/>
        </p:nvGrpSpPr>
        <p:grpSpPr>
          <a:xfrm>
            <a:off x="6284175" y="162730"/>
            <a:ext cx="863229" cy="776702"/>
            <a:chOff x="6055575" y="162730"/>
            <a:chExt cx="863229" cy="776702"/>
          </a:xfrm>
        </p:grpSpPr>
        <p:sp>
          <p:nvSpPr>
            <p:cNvPr id="7051" name="Google Shape;7051;p52"/>
            <p:cNvSpPr/>
            <p:nvPr/>
          </p:nvSpPr>
          <p:spPr>
            <a:xfrm>
              <a:off x="6071507" y="236102"/>
              <a:ext cx="754101" cy="385328"/>
            </a:xfrm>
            <a:custGeom>
              <a:avLst/>
              <a:gdLst/>
              <a:ahLst/>
              <a:cxnLst/>
              <a:rect l="l" t="t" r="r" b="b"/>
              <a:pathLst>
                <a:path w="24234" h="12383" extrusionOk="0">
                  <a:moveTo>
                    <a:pt x="15136" y="0"/>
                  </a:moveTo>
                  <a:cubicBezTo>
                    <a:pt x="13313" y="0"/>
                    <a:pt x="11168" y="705"/>
                    <a:pt x="8668" y="2421"/>
                  </a:cubicBezTo>
                  <a:cubicBezTo>
                    <a:pt x="0" y="8363"/>
                    <a:pt x="11049" y="12149"/>
                    <a:pt x="13776" y="12149"/>
                  </a:cubicBezTo>
                  <a:cubicBezTo>
                    <a:pt x="13776" y="12149"/>
                    <a:pt x="15322" y="12382"/>
                    <a:pt x="17176" y="12382"/>
                  </a:cubicBezTo>
                  <a:cubicBezTo>
                    <a:pt x="20275" y="12382"/>
                    <a:pt x="24233" y="11730"/>
                    <a:pt x="23265" y="8244"/>
                  </a:cubicBezTo>
                  <a:cubicBezTo>
                    <a:pt x="22164" y="4272"/>
                    <a:pt x="19624" y="0"/>
                    <a:pt x="1513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2" name="Google Shape;7052;p52"/>
            <p:cNvSpPr/>
            <p:nvPr/>
          </p:nvSpPr>
          <p:spPr>
            <a:xfrm>
              <a:off x="6481987" y="591881"/>
              <a:ext cx="305667" cy="347551"/>
            </a:xfrm>
            <a:custGeom>
              <a:avLst/>
              <a:gdLst/>
              <a:ahLst/>
              <a:cxnLst/>
              <a:rect l="l" t="t" r="r" b="b"/>
              <a:pathLst>
                <a:path w="9823" h="11169" extrusionOk="0">
                  <a:moveTo>
                    <a:pt x="4513" y="0"/>
                  </a:moveTo>
                  <a:lnTo>
                    <a:pt x="3560" y="12"/>
                  </a:lnTo>
                  <a:cubicBezTo>
                    <a:pt x="5227" y="5596"/>
                    <a:pt x="0" y="8442"/>
                    <a:pt x="0" y="8442"/>
                  </a:cubicBezTo>
                  <a:lnTo>
                    <a:pt x="2143" y="8442"/>
                  </a:lnTo>
                  <a:lnTo>
                    <a:pt x="1239" y="11168"/>
                  </a:lnTo>
                  <a:cubicBezTo>
                    <a:pt x="9823" y="9382"/>
                    <a:pt x="4513" y="0"/>
                    <a:pt x="451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3" name="Google Shape;7053;p52"/>
            <p:cNvSpPr/>
            <p:nvPr/>
          </p:nvSpPr>
          <p:spPr>
            <a:xfrm>
              <a:off x="6055575" y="478152"/>
              <a:ext cx="324213" cy="345684"/>
            </a:xfrm>
            <a:custGeom>
              <a:avLst/>
              <a:gdLst/>
              <a:ahLst/>
              <a:cxnLst/>
              <a:rect l="l" t="t" r="r" b="b"/>
              <a:pathLst>
                <a:path w="10419" h="11109" extrusionOk="0">
                  <a:moveTo>
                    <a:pt x="9609" y="0"/>
                  </a:moveTo>
                  <a:cubicBezTo>
                    <a:pt x="9609" y="0"/>
                    <a:pt x="0" y="4882"/>
                    <a:pt x="6180" y="11109"/>
                  </a:cubicBezTo>
                  <a:lnTo>
                    <a:pt x="6930" y="8346"/>
                  </a:lnTo>
                  <a:lnTo>
                    <a:pt x="8716" y="9525"/>
                  </a:lnTo>
                  <a:cubicBezTo>
                    <a:pt x="8716" y="9525"/>
                    <a:pt x="5941" y="4251"/>
                    <a:pt x="10418" y="536"/>
                  </a:cubicBezTo>
                  <a:lnTo>
                    <a:pt x="96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4" name="Google Shape;7054;p52"/>
            <p:cNvSpPr/>
            <p:nvPr/>
          </p:nvSpPr>
          <p:spPr>
            <a:xfrm>
              <a:off x="6665726" y="294444"/>
              <a:ext cx="237146" cy="65565"/>
            </a:xfrm>
            <a:custGeom>
              <a:avLst/>
              <a:gdLst/>
              <a:ahLst/>
              <a:cxnLst/>
              <a:rect l="l" t="t" r="r" b="b"/>
              <a:pathLst>
                <a:path w="7621" h="2107" extrusionOk="0">
                  <a:moveTo>
                    <a:pt x="4330" y="1"/>
                  </a:moveTo>
                  <a:cubicBezTo>
                    <a:pt x="1808" y="1"/>
                    <a:pt x="1" y="2106"/>
                    <a:pt x="1" y="2106"/>
                  </a:cubicBezTo>
                  <a:cubicBezTo>
                    <a:pt x="1" y="2106"/>
                    <a:pt x="4085" y="1642"/>
                    <a:pt x="7621" y="1273"/>
                  </a:cubicBezTo>
                  <a:cubicBezTo>
                    <a:pt x="6456" y="336"/>
                    <a:pt x="5337" y="1"/>
                    <a:pt x="433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5" name="Google Shape;7055;p52"/>
            <p:cNvSpPr/>
            <p:nvPr/>
          </p:nvSpPr>
          <p:spPr>
            <a:xfrm>
              <a:off x="6673879" y="364828"/>
              <a:ext cx="237146" cy="65565"/>
            </a:xfrm>
            <a:custGeom>
              <a:avLst/>
              <a:gdLst/>
              <a:ahLst/>
              <a:cxnLst/>
              <a:rect l="l" t="t" r="r" b="b"/>
              <a:pathLst>
                <a:path w="7621" h="2107" extrusionOk="0">
                  <a:moveTo>
                    <a:pt x="4325" y="1"/>
                  </a:moveTo>
                  <a:cubicBezTo>
                    <a:pt x="1802" y="1"/>
                    <a:pt x="1" y="2106"/>
                    <a:pt x="1" y="2106"/>
                  </a:cubicBezTo>
                  <a:cubicBezTo>
                    <a:pt x="1" y="2106"/>
                    <a:pt x="4073" y="1666"/>
                    <a:pt x="7621" y="1273"/>
                  </a:cubicBezTo>
                  <a:cubicBezTo>
                    <a:pt x="6453" y="336"/>
                    <a:pt x="5332" y="1"/>
                    <a:pt x="432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6" name="Google Shape;7056;p52"/>
            <p:cNvSpPr/>
            <p:nvPr/>
          </p:nvSpPr>
          <p:spPr>
            <a:xfrm>
              <a:off x="6681658" y="435617"/>
              <a:ext cx="237146" cy="65533"/>
            </a:xfrm>
            <a:custGeom>
              <a:avLst/>
              <a:gdLst/>
              <a:ahLst/>
              <a:cxnLst/>
              <a:rect l="l" t="t" r="r" b="b"/>
              <a:pathLst>
                <a:path w="7621" h="2106" extrusionOk="0">
                  <a:moveTo>
                    <a:pt x="4325" y="0"/>
                  </a:moveTo>
                  <a:cubicBezTo>
                    <a:pt x="1802" y="0"/>
                    <a:pt x="1" y="2105"/>
                    <a:pt x="1" y="2105"/>
                  </a:cubicBezTo>
                  <a:cubicBezTo>
                    <a:pt x="1" y="2105"/>
                    <a:pt x="4061" y="1665"/>
                    <a:pt x="7621" y="1272"/>
                  </a:cubicBezTo>
                  <a:cubicBezTo>
                    <a:pt x="6453" y="335"/>
                    <a:pt x="5332" y="0"/>
                    <a:pt x="432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7" name="Google Shape;7057;p52"/>
            <p:cNvSpPr/>
            <p:nvPr/>
          </p:nvSpPr>
          <p:spPr>
            <a:xfrm>
              <a:off x="6260069" y="162730"/>
              <a:ext cx="183064" cy="153938"/>
            </a:xfrm>
            <a:custGeom>
              <a:avLst/>
              <a:gdLst/>
              <a:ahLst/>
              <a:cxnLst/>
              <a:rect l="l" t="t" r="r" b="b"/>
              <a:pathLst>
                <a:path w="5883" h="4947" extrusionOk="0">
                  <a:moveTo>
                    <a:pt x="626" y="0"/>
                  </a:moveTo>
                  <a:cubicBezTo>
                    <a:pt x="425" y="0"/>
                    <a:pt x="217" y="10"/>
                    <a:pt x="0" y="29"/>
                  </a:cubicBezTo>
                  <a:cubicBezTo>
                    <a:pt x="2739" y="2327"/>
                    <a:pt x="5882" y="4946"/>
                    <a:pt x="5882" y="4946"/>
                  </a:cubicBezTo>
                  <a:cubicBezTo>
                    <a:pt x="5882" y="4946"/>
                    <a:pt x="5280" y="0"/>
                    <a:pt x="62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8" name="Google Shape;7058;p52"/>
            <p:cNvSpPr/>
            <p:nvPr/>
          </p:nvSpPr>
          <p:spPr>
            <a:xfrm>
              <a:off x="6214858" y="217214"/>
              <a:ext cx="183064" cy="153907"/>
            </a:xfrm>
            <a:custGeom>
              <a:avLst/>
              <a:gdLst/>
              <a:ahLst/>
              <a:cxnLst/>
              <a:rect l="l" t="t" r="r" b="b"/>
              <a:pathLst>
                <a:path w="5883" h="4946" extrusionOk="0">
                  <a:moveTo>
                    <a:pt x="613" y="1"/>
                  </a:moveTo>
                  <a:cubicBezTo>
                    <a:pt x="416" y="1"/>
                    <a:pt x="212" y="10"/>
                    <a:pt x="1" y="28"/>
                  </a:cubicBezTo>
                  <a:cubicBezTo>
                    <a:pt x="2727" y="2314"/>
                    <a:pt x="5883" y="4945"/>
                    <a:pt x="5883" y="4945"/>
                  </a:cubicBezTo>
                  <a:cubicBezTo>
                    <a:pt x="5883" y="4945"/>
                    <a:pt x="5280" y="1"/>
                    <a:pt x="61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9" name="Google Shape;7059;p52"/>
            <p:cNvSpPr/>
            <p:nvPr/>
          </p:nvSpPr>
          <p:spPr>
            <a:xfrm>
              <a:off x="6168930" y="272009"/>
              <a:ext cx="183064" cy="153938"/>
            </a:xfrm>
            <a:custGeom>
              <a:avLst/>
              <a:gdLst/>
              <a:ahLst/>
              <a:cxnLst/>
              <a:rect l="l" t="t" r="r" b="b"/>
              <a:pathLst>
                <a:path w="5883" h="4947" extrusionOk="0">
                  <a:moveTo>
                    <a:pt x="626" y="1"/>
                  </a:moveTo>
                  <a:cubicBezTo>
                    <a:pt x="425" y="1"/>
                    <a:pt x="217" y="10"/>
                    <a:pt x="1" y="29"/>
                  </a:cubicBezTo>
                  <a:cubicBezTo>
                    <a:pt x="2739" y="2303"/>
                    <a:pt x="5882" y="4946"/>
                    <a:pt x="5882" y="4946"/>
                  </a:cubicBezTo>
                  <a:cubicBezTo>
                    <a:pt x="5882" y="4946"/>
                    <a:pt x="5280" y="1"/>
                    <a:pt x="62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0" name="Google Shape;7060;p52"/>
            <p:cNvSpPr/>
            <p:nvPr/>
          </p:nvSpPr>
          <p:spPr>
            <a:xfrm>
              <a:off x="6480120" y="594464"/>
              <a:ext cx="39675" cy="39675"/>
            </a:xfrm>
            <a:custGeom>
              <a:avLst/>
              <a:gdLst/>
              <a:ahLst/>
              <a:cxnLst/>
              <a:rect l="l" t="t" r="r" b="b"/>
              <a:pathLst>
                <a:path w="1275" h="1275" extrusionOk="0">
                  <a:moveTo>
                    <a:pt x="644" y="1"/>
                  </a:moveTo>
                  <a:cubicBezTo>
                    <a:pt x="287" y="1"/>
                    <a:pt x="1" y="286"/>
                    <a:pt x="1" y="632"/>
                  </a:cubicBezTo>
                  <a:cubicBezTo>
                    <a:pt x="1" y="989"/>
                    <a:pt x="287" y="1275"/>
                    <a:pt x="644" y="1275"/>
                  </a:cubicBezTo>
                  <a:cubicBezTo>
                    <a:pt x="989" y="1275"/>
                    <a:pt x="1275" y="989"/>
                    <a:pt x="1275" y="632"/>
                  </a:cubicBezTo>
                  <a:cubicBezTo>
                    <a:pt x="1275" y="286"/>
                    <a:pt x="989" y="1"/>
                    <a:pt x="6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1" name="Google Shape;7061;p52"/>
            <p:cNvSpPr/>
            <p:nvPr/>
          </p:nvSpPr>
          <p:spPr>
            <a:xfrm>
              <a:off x="6377874" y="571874"/>
              <a:ext cx="39675" cy="40048"/>
            </a:xfrm>
            <a:custGeom>
              <a:avLst/>
              <a:gdLst/>
              <a:ahLst/>
              <a:cxnLst/>
              <a:rect l="l" t="t" r="r" b="b"/>
              <a:pathLst>
                <a:path w="1275" h="1287" extrusionOk="0">
                  <a:moveTo>
                    <a:pt x="644" y="0"/>
                  </a:moveTo>
                  <a:cubicBezTo>
                    <a:pt x="286" y="0"/>
                    <a:pt x="1" y="298"/>
                    <a:pt x="1" y="643"/>
                  </a:cubicBezTo>
                  <a:cubicBezTo>
                    <a:pt x="1" y="1001"/>
                    <a:pt x="286" y="1286"/>
                    <a:pt x="644" y="1286"/>
                  </a:cubicBezTo>
                  <a:cubicBezTo>
                    <a:pt x="989" y="1286"/>
                    <a:pt x="1275" y="1001"/>
                    <a:pt x="1275" y="643"/>
                  </a:cubicBezTo>
                  <a:cubicBezTo>
                    <a:pt x="1275" y="298"/>
                    <a:pt x="989" y="0"/>
                    <a:pt x="6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2" name="Google Shape;7062;p52"/>
            <p:cNvSpPr/>
            <p:nvPr/>
          </p:nvSpPr>
          <p:spPr>
            <a:xfrm>
              <a:off x="6308236" y="272165"/>
              <a:ext cx="157112" cy="196383"/>
            </a:xfrm>
            <a:custGeom>
              <a:avLst/>
              <a:gdLst/>
              <a:ahLst/>
              <a:cxnLst/>
              <a:rect l="l" t="t" r="r" b="b"/>
              <a:pathLst>
                <a:path w="5049" h="6311" fill="none" extrusionOk="0">
                  <a:moveTo>
                    <a:pt x="5049" y="0"/>
                  </a:moveTo>
                  <a:cubicBezTo>
                    <a:pt x="5049" y="0"/>
                    <a:pt x="0" y="1322"/>
                    <a:pt x="1250" y="6311"/>
                  </a:cubicBezTo>
                </a:path>
              </a:pathLst>
            </a:custGeom>
            <a:noFill/>
            <a:ln w="150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3" name="Google Shape;7063;p52"/>
            <p:cNvSpPr/>
            <p:nvPr/>
          </p:nvSpPr>
          <p:spPr>
            <a:xfrm>
              <a:off x="6642763" y="322915"/>
              <a:ext cx="114512" cy="231576"/>
            </a:xfrm>
            <a:custGeom>
              <a:avLst/>
              <a:gdLst/>
              <a:ahLst/>
              <a:cxnLst/>
              <a:rect l="l" t="t" r="r" b="b"/>
              <a:pathLst>
                <a:path w="3680" h="7442" fill="none" extrusionOk="0">
                  <a:moveTo>
                    <a:pt x="786" y="0"/>
                  </a:moveTo>
                  <a:cubicBezTo>
                    <a:pt x="786" y="0"/>
                    <a:pt x="3680" y="4168"/>
                    <a:pt x="1" y="7442"/>
                  </a:cubicBezTo>
                </a:path>
              </a:pathLst>
            </a:custGeom>
            <a:noFill/>
            <a:ln w="150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64" name="Google Shape;7064;p52"/>
          <p:cNvGrpSpPr/>
          <p:nvPr/>
        </p:nvGrpSpPr>
        <p:grpSpPr>
          <a:xfrm>
            <a:off x="3478526" y="4476673"/>
            <a:ext cx="922921" cy="972920"/>
            <a:chOff x="2983226" y="4476673"/>
            <a:chExt cx="922921" cy="972920"/>
          </a:xfrm>
        </p:grpSpPr>
        <p:sp>
          <p:nvSpPr>
            <p:cNvPr id="7065" name="Google Shape;7065;p52"/>
            <p:cNvSpPr/>
            <p:nvPr/>
          </p:nvSpPr>
          <p:spPr>
            <a:xfrm>
              <a:off x="2983226" y="4620397"/>
              <a:ext cx="426092" cy="753261"/>
            </a:xfrm>
            <a:custGeom>
              <a:avLst/>
              <a:gdLst/>
              <a:ahLst/>
              <a:cxnLst/>
              <a:rect l="l" t="t" r="r" b="b"/>
              <a:pathLst>
                <a:path w="13693" h="24207" extrusionOk="0">
                  <a:moveTo>
                    <a:pt x="5478" y="1"/>
                  </a:moveTo>
                  <a:cubicBezTo>
                    <a:pt x="5478" y="1"/>
                    <a:pt x="9764" y="4978"/>
                    <a:pt x="4882" y="8573"/>
                  </a:cubicBezTo>
                  <a:cubicBezTo>
                    <a:pt x="1" y="12181"/>
                    <a:pt x="5001" y="13705"/>
                    <a:pt x="5001" y="17181"/>
                  </a:cubicBezTo>
                  <a:cubicBezTo>
                    <a:pt x="5001" y="20646"/>
                    <a:pt x="239" y="24206"/>
                    <a:pt x="6085" y="24206"/>
                  </a:cubicBezTo>
                  <a:cubicBezTo>
                    <a:pt x="11931" y="24206"/>
                    <a:pt x="9061" y="15110"/>
                    <a:pt x="7240" y="13276"/>
                  </a:cubicBezTo>
                  <a:cubicBezTo>
                    <a:pt x="5370" y="11443"/>
                    <a:pt x="13693" y="4501"/>
                    <a:pt x="547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6" name="Google Shape;7066;p52"/>
            <p:cNvSpPr/>
            <p:nvPr/>
          </p:nvSpPr>
          <p:spPr>
            <a:xfrm>
              <a:off x="3101404" y="4620397"/>
              <a:ext cx="173791" cy="752888"/>
            </a:xfrm>
            <a:custGeom>
              <a:avLst/>
              <a:gdLst/>
              <a:ahLst/>
              <a:cxnLst/>
              <a:rect l="l" t="t" r="r" b="b"/>
              <a:pathLst>
                <a:path w="5585" h="24195" fill="none" extrusionOk="0">
                  <a:moveTo>
                    <a:pt x="1680" y="1"/>
                  </a:moveTo>
                  <a:cubicBezTo>
                    <a:pt x="1680" y="1"/>
                    <a:pt x="5585" y="2846"/>
                    <a:pt x="3942" y="7359"/>
                  </a:cubicBezTo>
                  <a:cubicBezTo>
                    <a:pt x="2311" y="11859"/>
                    <a:pt x="1" y="10288"/>
                    <a:pt x="2358" y="14955"/>
                  </a:cubicBezTo>
                  <a:cubicBezTo>
                    <a:pt x="4704" y="19646"/>
                    <a:pt x="1846" y="24194"/>
                    <a:pt x="1846" y="24194"/>
                  </a:cubicBezTo>
                </a:path>
              </a:pathLst>
            </a:custGeom>
            <a:noFill/>
            <a:ln w="150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7" name="Google Shape;7067;p52"/>
            <p:cNvSpPr/>
            <p:nvPr/>
          </p:nvSpPr>
          <p:spPr>
            <a:xfrm>
              <a:off x="3444456" y="4615917"/>
              <a:ext cx="461690" cy="656579"/>
            </a:xfrm>
            <a:custGeom>
              <a:avLst/>
              <a:gdLst/>
              <a:ahLst/>
              <a:cxnLst/>
              <a:rect l="l" t="t" r="r" b="b"/>
              <a:pathLst>
                <a:path w="14837" h="21100" extrusionOk="0">
                  <a:moveTo>
                    <a:pt x="6234" y="0"/>
                  </a:moveTo>
                  <a:cubicBezTo>
                    <a:pt x="5476" y="0"/>
                    <a:pt x="4801" y="428"/>
                    <a:pt x="5002" y="1085"/>
                  </a:cubicBezTo>
                  <a:cubicBezTo>
                    <a:pt x="5370" y="2251"/>
                    <a:pt x="7082" y="3909"/>
                    <a:pt x="6702" y="3909"/>
                  </a:cubicBezTo>
                  <a:cubicBezTo>
                    <a:pt x="6628" y="3909"/>
                    <a:pt x="6474" y="3846"/>
                    <a:pt x="6216" y="3705"/>
                  </a:cubicBezTo>
                  <a:cubicBezTo>
                    <a:pt x="5448" y="3286"/>
                    <a:pt x="4831" y="3025"/>
                    <a:pt x="4398" y="3025"/>
                  </a:cubicBezTo>
                  <a:cubicBezTo>
                    <a:pt x="3933" y="3025"/>
                    <a:pt x="3680" y="3327"/>
                    <a:pt x="3680" y="4062"/>
                  </a:cubicBezTo>
                  <a:cubicBezTo>
                    <a:pt x="3680" y="5467"/>
                    <a:pt x="6573" y="4752"/>
                    <a:pt x="6168" y="6598"/>
                  </a:cubicBezTo>
                  <a:cubicBezTo>
                    <a:pt x="6082" y="6990"/>
                    <a:pt x="5902" y="7130"/>
                    <a:pt x="5669" y="7130"/>
                  </a:cubicBezTo>
                  <a:cubicBezTo>
                    <a:pt x="5088" y="7130"/>
                    <a:pt x="4175" y="6263"/>
                    <a:pt x="3542" y="6263"/>
                  </a:cubicBezTo>
                  <a:cubicBezTo>
                    <a:pt x="3241" y="6263"/>
                    <a:pt x="3003" y="6459"/>
                    <a:pt x="2894" y="7038"/>
                  </a:cubicBezTo>
                  <a:cubicBezTo>
                    <a:pt x="2466" y="9312"/>
                    <a:pt x="6573" y="8884"/>
                    <a:pt x="6133" y="10801"/>
                  </a:cubicBezTo>
                  <a:cubicBezTo>
                    <a:pt x="6054" y="11154"/>
                    <a:pt x="5900" y="11288"/>
                    <a:pt x="5697" y="11288"/>
                  </a:cubicBezTo>
                  <a:cubicBezTo>
                    <a:pt x="5059" y="11288"/>
                    <a:pt x="3937" y="9963"/>
                    <a:pt x="3136" y="9963"/>
                  </a:cubicBezTo>
                  <a:cubicBezTo>
                    <a:pt x="2809" y="9963"/>
                    <a:pt x="2536" y="10183"/>
                    <a:pt x="2370" y="10801"/>
                  </a:cubicBezTo>
                  <a:cubicBezTo>
                    <a:pt x="1668" y="13420"/>
                    <a:pt x="6407" y="12991"/>
                    <a:pt x="5478" y="14956"/>
                  </a:cubicBezTo>
                  <a:cubicBezTo>
                    <a:pt x="5309" y="15317"/>
                    <a:pt x="5112" y="15455"/>
                    <a:pt x="4894" y="15455"/>
                  </a:cubicBezTo>
                  <a:cubicBezTo>
                    <a:pt x="4191" y="15455"/>
                    <a:pt x="3270" y="14024"/>
                    <a:pt x="2382" y="14024"/>
                  </a:cubicBezTo>
                  <a:cubicBezTo>
                    <a:pt x="2047" y="14024"/>
                    <a:pt x="1717" y="14227"/>
                    <a:pt x="1406" y="14789"/>
                  </a:cubicBezTo>
                  <a:cubicBezTo>
                    <a:pt x="1" y="17302"/>
                    <a:pt x="6133" y="21100"/>
                    <a:pt x="6133" y="21100"/>
                  </a:cubicBezTo>
                  <a:cubicBezTo>
                    <a:pt x="14837" y="19991"/>
                    <a:pt x="13466" y="15433"/>
                    <a:pt x="12032" y="15433"/>
                  </a:cubicBezTo>
                  <a:cubicBezTo>
                    <a:pt x="11850" y="15433"/>
                    <a:pt x="11666" y="15507"/>
                    <a:pt x="11502" y="15670"/>
                  </a:cubicBezTo>
                  <a:cubicBezTo>
                    <a:pt x="11144" y="16029"/>
                    <a:pt x="10752" y="16173"/>
                    <a:pt x="10392" y="16173"/>
                  </a:cubicBezTo>
                  <a:cubicBezTo>
                    <a:pt x="9304" y="16173"/>
                    <a:pt x="8500" y="14862"/>
                    <a:pt x="9752" y="14182"/>
                  </a:cubicBezTo>
                  <a:cubicBezTo>
                    <a:pt x="11407" y="13265"/>
                    <a:pt x="13574" y="10729"/>
                    <a:pt x="12455" y="9610"/>
                  </a:cubicBezTo>
                  <a:cubicBezTo>
                    <a:pt x="12299" y="9452"/>
                    <a:pt x="12122" y="9387"/>
                    <a:pt x="11934" y="9387"/>
                  </a:cubicBezTo>
                  <a:cubicBezTo>
                    <a:pt x="11024" y="9387"/>
                    <a:pt x="9846" y="10913"/>
                    <a:pt x="9399" y="10913"/>
                  </a:cubicBezTo>
                  <a:cubicBezTo>
                    <a:pt x="9283" y="10913"/>
                    <a:pt x="9216" y="10810"/>
                    <a:pt x="9216" y="10551"/>
                  </a:cubicBezTo>
                  <a:cubicBezTo>
                    <a:pt x="9216" y="9074"/>
                    <a:pt x="12943" y="7336"/>
                    <a:pt x="11586" y="5979"/>
                  </a:cubicBezTo>
                  <a:cubicBezTo>
                    <a:pt x="11326" y="5719"/>
                    <a:pt x="11063" y="5620"/>
                    <a:pt x="10808" y="5620"/>
                  </a:cubicBezTo>
                  <a:cubicBezTo>
                    <a:pt x="9978" y="5620"/>
                    <a:pt x="9228" y="6673"/>
                    <a:pt x="8927" y="6673"/>
                  </a:cubicBezTo>
                  <a:cubicBezTo>
                    <a:pt x="8837" y="6673"/>
                    <a:pt x="8788" y="6579"/>
                    <a:pt x="8788" y="6336"/>
                  </a:cubicBezTo>
                  <a:cubicBezTo>
                    <a:pt x="8788" y="5014"/>
                    <a:pt x="11264" y="3478"/>
                    <a:pt x="10181" y="2395"/>
                  </a:cubicBezTo>
                  <a:cubicBezTo>
                    <a:pt x="10013" y="2228"/>
                    <a:pt x="9842" y="2162"/>
                    <a:pt x="9671" y="2162"/>
                  </a:cubicBezTo>
                  <a:cubicBezTo>
                    <a:pt x="9063" y="2162"/>
                    <a:pt x="8472" y="2998"/>
                    <a:pt x="8170" y="2998"/>
                  </a:cubicBezTo>
                  <a:cubicBezTo>
                    <a:pt x="8003" y="2998"/>
                    <a:pt x="7924" y="2743"/>
                    <a:pt x="7978" y="1954"/>
                  </a:cubicBezTo>
                  <a:cubicBezTo>
                    <a:pt x="8067" y="554"/>
                    <a:pt x="7097" y="0"/>
                    <a:pt x="623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8" name="Google Shape;7068;p52"/>
            <p:cNvSpPr/>
            <p:nvPr/>
          </p:nvSpPr>
          <p:spPr>
            <a:xfrm>
              <a:off x="3632303" y="4616321"/>
              <a:ext cx="124501" cy="656175"/>
            </a:xfrm>
            <a:custGeom>
              <a:avLst/>
              <a:gdLst/>
              <a:ahLst/>
              <a:cxnLst/>
              <a:rect l="l" t="t" r="r" b="b"/>
              <a:pathLst>
                <a:path w="4001" h="21087" fill="none" extrusionOk="0">
                  <a:moveTo>
                    <a:pt x="0" y="1"/>
                  </a:moveTo>
                  <a:cubicBezTo>
                    <a:pt x="0" y="1"/>
                    <a:pt x="4001" y="3287"/>
                    <a:pt x="96" y="21087"/>
                  </a:cubicBezTo>
                </a:path>
              </a:pathLst>
            </a:custGeom>
            <a:noFill/>
            <a:ln w="150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9" name="Google Shape;7069;p52"/>
            <p:cNvSpPr/>
            <p:nvPr/>
          </p:nvSpPr>
          <p:spPr>
            <a:xfrm>
              <a:off x="3560799" y="4690408"/>
              <a:ext cx="200086" cy="83021"/>
            </a:xfrm>
            <a:custGeom>
              <a:avLst/>
              <a:gdLst/>
              <a:ahLst/>
              <a:cxnLst/>
              <a:rect l="l" t="t" r="r" b="b"/>
              <a:pathLst>
                <a:path w="6430" h="2668" fill="none" extrusionOk="0">
                  <a:moveTo>
                    <a:pt x="1" y="1156"/>
                  </a:moveTo>
                  <a:lnTo>
                    <a:pt x="3977" y="2668"/>
                  </a:lnTo>
                  <a:lnTo>
                    <a:pt x="6430" y="1"/>
                  </a:lnTo>
                </a:path>
              </a:pathLst>
            </a:custGeom>
            <a:noFill/>
            <a:ln w="150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0" name="Google Shape;7070;p52"/>
            <p:cNvSpPr/>
            <p:nvPr/>
          </p:nvSpPr>
          <p:spPr>
            <a:xfrm>
              <a:off x="3534879" y="4801928"/>
              <a:ext cx="269726" cy="98580"/>
            </a:xfrm>
            <a:custGeom>
              <a:avLst/>
              <a:gdLst/>
              <a:ahLst/>
              <a:cxnLst/>
              <a:rect l="l" t="t" r="r" b="b"/>
              <a:pathLst>
                <a:path w="8668" h="3168" fill="none" extrusionOk="0">
                  <a:moveTo>
                    <a:pt x="0" y="1060"/>
                  </a:moveTo>
                  <a:lnTo>
                    <a:pt x="4917" y="3168"/>
                  </a:lnTo>
                  <a:lnTo>
                    <a:pt x="8668" y="1"/>
                  </a:lnTo>
                </a:path>
              </a:pathLst>
            </a:custGeom>
            <a:noFill/>
            <a:ln w="150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1" name="Google Shape;7071;p52"/>
            <p:cNvSpPr/>
            <p:nvPr/>
          </p:nvSpPr>
          <p:spPr>
            <a:xfrm>
              <a:off x="3521157" y="4925302"/>
              <a:ext cx="317554" cy="108600"/>
            </a:xfrm>
            <a:custGeom>
              <a:avLst/>
              <a:gdLst/>
              <a:ahLst/>
              <a:cxnLst/>
              <a:rect l="l" t="t" r="r" b="b"/>
              <a:pathLst>
                <a:path w="10205" h="3490" fill="none" extrusionOk="0">
                  <a:moveTo>
                    <a:pt x="1" y="608"/>
                  </a:moveTo>
                  <a:lnTo>
                    <a:pt x="5013" y="3489"/>
                  </a:lnTo>
                  <a:lnTo>
                    <a:pt x="10204" y="0"/>
                  </a:lnTo>
                </a:path>
              </a:pathLst>
            </a:custGeom>
            <a:noFill/>
            <a:ln w="150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2" name="Google Shape;7072;p52"/>
            <p:cNvSpPr/>
            <p:nvPr/>
          </p:nvSpPr>
          <p:spPr>
            <a:xfrm>
              <a:off x="3497447" y="5063488"/>
              <a:ext cx="350881" cy="144510"/>
            </a:xfrm>
            <a:custGeom>
              <a:avLst/>
              <a:gdLst/>
              <a:ahLst/>
              <a:cxnLst/>
              <a:rect l="l" t="t" r="r" b="b"/>
              <a:pathLst>
                <a:path w="11276" h="4644" fill="none" extrusionOk="0">
                  <a:moveTo>
                    <a:pt x="1" y="1"/>
                  </a:moveTo>
                  <a:lnTo>
                    <a:pt x="4870" y="4644"/>
                  </a:lnTo>
                  <a:lnTo>
                    <a:pt x="11276" y="1989"/>
                  </a:lnTo>
                </a:path>
              </a:pathLst>
            </a:custGeom>
            <a:noFill/>
            <a:ln w="150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3" name="Google Shape;7073;p52"/>
            <p:cNvSpPr/>
            <p:nvPr/>
          </p:nvSpPr>
          <p:spPr>
            <a:xfrm>
              <a:off x="3196245" y="4476673"/>
              <a:ext cx="340519" cy="972920"/>
            </a:xfrm>
            <a:custGeom>
              <a:avLst/>
              <a:gdLst/>
              <a:ahLst/>
              <a:cxnLst/>
              <a:rect l="l" t="t" r="r" b="b"/>
              <a:pathLst>
                <a:path w="10943" h="31266" extrusionOk="0">
                  <a:moveTo>
                    <a:pt x="5120" y="0"/>
                  </a:moveTo>
                  <a:lnTo>
                    <a:pt x="5120" y="0"/>
                  </a:lnTo>
                  <a:cubicBezTo>
                    <a:pt x="2263" y="4894"/>
                    <a:pt x="6549" y="3643"/>
                    <a:pt x="4406" y="10228"/>
                  </a:cubicBezTo>
                  <a:cubicBezTo>
                    <a:pt x="2263" y="16835"/>
                    <a:pt x="6537" y="13633"/>
                    <a:pt x="3275" y="20336"/>
                  </a:cubicBezTo>
                  <a:cubicBezTo>
                    <a:pt x="1" y="27015"/>
                    <a:pt x="5109" y="31266"/>
                    <a:pt x="5109" y="31266"/>
                  </a:cubicBezTo>
                  <a:cubicBezTo>
                    <a:pt x="10824" y="26980"/>
                    <a:pt x="6061" y="24015"/>
                    <a:pt x="8502" y="18633"/>
                  </a:cubicBezTo>
                  <a:cubicBezTo>
                    <a:pt x="10943" y="13275"/>
                    <a:pt x="6073" y="12442"/>
                    <a:pt x="7383" y="8525"/>
                  </a:cubicBezTo>
                  <a:cubicBezTo>
                    <a:pt x="8692" y="4584"/>
                    <a:pt x="4216" y="3655"/>
                    <a:pt x="512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4" name="Google Shape;7074;p52"/>
            <p:cNvSpPr/>
            <p:nvPr/>
          </p:nvSpPr>
          <p:spPr>
            <a:xfrm>
              <a:off x="3305182" y="4477015"/>
              <a:ext cx="144136" cy="972204"/>
            </a:xfrm>
            <a:custGeom>
              <a:avLst/>
              <a:gdLst/>
              <a:ahLst/>
              <a:cxnLst/>
              <a:rect l="l" t="t" r="r" b="b"/>
              <a:pathLst>
                <a:path w="4632" h="31243" fill="none" extrusionOk="0">
                  <a:moveTo>
                    <a:pt x="1608" y="1"/>
                  </a:moveTo>
                  <a:cubicBezTo>
                    <a:pt x="1608" y="1"/>
                    <a:pt x="0" y="3108"/>
                    <a:pt x="2691" y="5799"/>
                  </a:cubicBezTo>
                  <a:cubicBezTo>
                    <a:pt x="4108" y="7216"/>
                    <a:pt x="762" y="11252"/>
                    <a:pt x="2691" y="14217"/>
                  </a:cubicBezTo>
                  <a:cubicBezTo>
                    <a:pt x="4632" y="17217"/>
                    <a:pt x="572" y="20432"/>
                    <a:pt x="1131" y="24575"/>
                  </a:cubicBezTo>
                  <a:cubicBezTo>
                    <a:pt x="1691" y="28731"/>
                    <a:pt x="1608" y="31243"/>
                    <a:pt x="1608" y="31243"/>
                  </a:cubicBezTo>
                </a:path>
              </a:pathLst>
            </a:custGeom>
            <a:noFill/>
            <a:ln w="150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75" name="Google Shape;7075;p52"/>
          <p:cNvGrpSpPr/>
          <p:nvPr/>
        </p:nvGrpSpPr>
        <p:grpSpPr>
          <a:xfrm>
            <a:off x="7068801" y="4431835"/>
            <a:ext cx="548004" cy="1156700"/>
            <a:chOff x="7068801" y="4431835"/>
            <a:chExt cx="548004" cy="1156700"/>
          </a:xfrm>
        </p:grpSpPr>
        <p:sp>
          <p:nvSpPr>
            <p:cNvPr id="7076" name="Google Shape;7076;p52"/>
            <p:cNvSpPr/>
            <p:nvPr/>
          </p:nvSpPr>
          <p:spPr>
            <a:xfrm>
              <a:off x="7190682" y="4700054"/>
              <a:ext cx="426123" cy="753230"/>
            </a:xfrm>
            <a:custGeom>
              <a:avLst/>
              <a:gdLst/>
              <a:ahLst/>
              <a:cxnLst/>
              <a:rect l="l" t="t" r="r" b="b"/>
              <a:pathLst>
                <a:path w="13694" h="24206" extrusionOk="0">
                  <a:moveTo>
                    <a:pt x="5478" y="1"/>
                  </a:moveTo>
                  <a:lnTo>
                    <a:pt x="5478" y="1"/>
                  </a:lnTo>
                  <a:cubicBezTo>
                    <a:pt x="5478" y="1"/>
                    <a:pt x="9764" y="4977"/>
                    <a:pt x="4883" y="8573"/>
                  </a:cubicBezTo>
                  <a:cubicBezTo>
                    <a:pt x="1" y="12181"/>
                    <a:pt x="5002" y="13705"/>
                    <a:pt x="5002" y="17169"/>
                  </a:cubicBezTo>
                  <a:cubicBezTo>
                    <a:pt x="5002" y="20646"/>
                    <a:pt x="239" y="24206"/>
                    <a:pt x="6085" y="24206"/>
                  </a:cubicBezTo>
                  <a:cubicBezTo>
                    <a:pt x="11919" y="24206"/>
                    <a:pt x="9062" y="15110"/>
                    <a:pt x="7228" y="13276"/>
                  </a:cubicBezTo>
                  <a:cubicBezTo>
                    <a:pt x="5383" y="11442"/>
                    <a:pt x="13693" y="4501"/>
                    <a:pt x="5478"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7" name="Google Shape;7077;p52"/>
            <p:cNvSpPr/>
            <p:nvPr/>
          </p:nvSpPr>
          <p:spPr>
            <a:xfrm>
              <a:off x="7308518" y="4700054"/>
              <a:ext cx="173791" cy="753230"/>
            </a:xfrm>
            <a:custGeom>
              <a:avLst/>
              <a:gdLst/>
              <a:ahLst/>
              <a:cxnLst/>
              <a:rect l="l" t="t" r="r" b="b"/>
              <a:pathLst>
                <a:path w="5585" h="24206" fill="none" extrusionOk="0">
                  <a:moveTo>
                    <a:pt x="1691" y="1"/>
                  </a:moveTo>
                  <a:cubicBezTo>
                    <a:pt x="1691" y="1"/>
                    <a:pt x="5584" y="2846"/>
                    <a:pt x="3953" y="7359"/>
                  </a:cubicBezTo>
                  <a:cubicBezTo>
                    <a:pt x="2310" y="11859"/>
                    <a:pt x="0" y="10287"/>
                    <a:pt x="2358" y="14955"/>
                  </a:cubicBezTo>
                  <a:cubicBezTo>
                    <a:pt x="4703" y="19646"/>
                    <a:pt x="1846" y="24206"/>
                    <a:pt x="1846" y="24206"/>
                  </a:cubicBezTo>
                </a:path>
              </a:pathLst>
            </a:custGeom>
            <a:noFill/>
            <a:ln w="150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8" name="Google Shape;7078;p52"/>
            <p:cNvSpPr/>
            <p:nvPr/>
          </p:nvSpPr>
          <p:spPr>
            <a:xfrm>
              <a:off x="7068801" y="4431835"/>
              <a:ext cx="289019" cy="1156700"/>
            </a:xfrm>
            <a:custGeom>
              <a:avLst/>
              <a:gdLst/>
              <a:ahLst/>
              <a:cxnLst/>
              <a:rect l="l" t="t" r="r" b="b"/>
              <a:pathLst>
                <a:path w="9288" h="37172" extrusionOk="0">
                  <a:moveTo>
                    <a:pt x="4406" y="0"/>
                  </a:moveTo>
                  <a:cubicBezTo>
                    <a:pt x="7025" y="6430"/>
                    <a:pt x="3335" y="5358"/>
                    <a:pt x="1668" y="12121"/>
                  </a:cubicBezTo>
                  <a:cubicBezTo>
                    <a:pt x="1" y="18860"/>
                    <a:pt x="5359" y="20027"/>
                    <a:pt x="3454" y="26635"/>
                  </a:cubicBezTo>
                  <a:cubicBezTo>
                    <a:pt x="1549" y="33254"/>
                    <a:pt x="4406" y="37172"/>
                    <a:pt x="4406" y="37172"/>
                  </a:cubicBezTo>
                  <a:cubicBezTo>
                    <a:pt x="7383" y="37172"/>
                    <a:pt x="8097" y="29063"/>
                    <a:pt x="8692" y="21955"/>
                  </a:cubicBezTo>
                  <a:cubicBezTo>
                    <a:pt x="9288" y="14847"/>
                    <a:pt x="3573" y="14050"/>
                    <a:pt x="5680" y="10121"/>
                  </a:cubicBezTo>
                  <a:cubicBezTo>
                    <a:pt x="7787" y="6192"/>
                    <a:pt x="9050" y="2501"/>
                    <a:pt x="440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9" name="Google Shape;7079;p52"/>
            <p:cNvSpPr/>
            <p:nvPr/>
          </p:nvSpPr>
          <p:spPr>
            <a:xfrm>
              <a:off x="7129944" y="4431835"/>
              <a:ext cx="191559" cy="1156700"/>
            </a:xfrm>
            <a:custGeom>
              <a:avLst/>
              <a:gdLst/>
              <a:ahLst/>
              <a:cxnLst/>
              <a:rect l="l" t="t" r="r" b="b"/>
              <a:pathLst>
                <a:path w="6156" h="37172" fill="none" extrusionOk="0">
                  <a:moveTo>
                    <a:pt x="2441" y="0"/>
                  </a:moveTo>
                  <a:cubicBezTo>
                    <a:pt x="2441" y="0"/>
                    <a:pt x="6084" y="2405"/>
                    <a:pt x="4108" y="6549"/>
                  </a:cubicBezTo>
                  <a:cubicBezTo>
                    <a:pt x="2108" y="10704"/>
                    <a:pt x="0" y="13931"/>
                    <a:pt x="3084" y="18967"/>
                  </a:cubicBezTo>
                  <a:cubicBezTo>
                    <a:pt x="6156" y="23991"/>
                    <a:pt x="2441" y="37172"/>
                    <a:pt x="2441" y="37172"/>
                  </a:cubicBezTo>
                </a:path>
              </a:pathLst>
            </a:custGeom>
            <a:noFill/>
            <a:ln w="150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80" name="Google Shape;7080;p52"/>
          <p:cNvGrpSpPr/>
          <p:nvPr/>
        </p:nvGrpSpPr>
        <p:grpSpPr>
          <a:xfrm>
            <a:off x="198760" y="4351058"/>
            <a:ext cx="539066" cy="1156731"/>
            <a:chOff x="198760" y="4351058"/>
            <a:chExt cx="539066" cy="1156731"/>
          </a:xfrm>
        </p:grpSpPr>
        <p:sp>
          <p:nvSpPr>
            <p:cNvPr id="7081" name="Google Shape;7081;p52"/>
            <p:cNvSpPr/>
            <p:nvPr/>
          </p:nvSpPr>
          <p:spPr>
            <a:xfrm>
              <a:off x="448839" y="4351058"/>
              <a:ext cx="288988" cy="1156357"/>
            </a:xfrm>
            <a:custGeom>
              <a:avLst/>
              <a:gdLst/>
              <a:ahLst/>
              <a:cxnLst/>
              <a:rect l="l" t="t" r="r" b="b"/>
              <a:pathLst>
                <a:path w="9287" h="37161" extrusionOk="0">
                  <a:moveTo>
                    <a:pt x="4405" y="1"/>
                  </a:moveTo>
                  <a:cubicBezTo>
                    <a:pt x="7025" y="6430"/>
                    <a:pt x="3334" y="5359"/>
                    <a:pt x="1667" y="12109"/>
                  </a:cubicBezTo>
                  <a:cubicBezTo>
                    <a:pt x="0" y="18848"/>
                    <a:pt x="5358" y="20003"/>
                    <a:pt x="3453" y="26623"/>
                  </a:cubicBezTo>
                  <a:cubicBezTo>
                    <a:pt x="1548" y="33243"/>
                    <a:pt x="4405" y="37160"/>
                    <a:pt x="4405" y="37160"/>
                  </a:cubicBezTo>
                  <a:cubicBezTo>
                    <a:pt x="7382" y="37160"/>
                    <a:pt x="8096" y="29064"/>
                    <a:pt x="8692" y="21944"/>
                  </a:cubicBezTo>
                  <a:cubicBezTo>
                    <a:pt x="9287" y="14836"/>
                    <a:pt x="3572" y="14050"/>
                    <a:pt x="5679" y="10121"/>
                  </a:cubicBezTo>
                  <a:cubicBezTo>
                    <a:pt x="7787" y="6192"/>
                    <a:pt x="9049" y="2501"/>
                    <a:pt x="440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2" name="Google Shape;7082;p52"/>
            <p:cNvSpPr/>
            <p:nvPr/>
          </p:nvSpPr>
          <p:spPr>
            <a:xfrm>
              <a:off x="509950" y="4351431"/>
              <a:ext cx="191933" cy="1156357"/>
            </a:xfrm>
            <a:custGeom>
              <a:avLst/>
              <a:gdLst/>
              <a:ahLst/>
              <a:cxnLst/>
              <a:rect l="l" t="t" r="r" b="b"/>
              <a:pathLst>
                <a:path w="6168" h="37161" fill="none" extrusionOk="0">
                  <a:moveTo>
                    <a:pt x="2441" y="1"/>
                  </a:moveTo>
                  <a:cubicBezTo>
                    <a:pt x="2441" y="1"/>
                    <a:pt x="6085" y="2394"/>
                    <a:pt x="4108" y="6549"/>
                  </a:cubicBezTo>
                  <a:cubicBezTo>
                    <a:pt x="2120" y="10704"/>
                    <a:pt x="1" y="13919"/>
                    <a:pt x="3084" y="18955"/>
                  </a:cubicBezTo>
                  <a:cubicBezTo>
                    <a:pt x="6168" y="23992"/>
                    <a:pt x="2441" y="37160"/>
                    <a:pt x="2441" y="37160"/>
                  </a:cubicBezTo>
                </a:path>
              </a:pathLst>
            </a:custGeom>
            <a:noFill/>
            <a:ln w="150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3" name="Google Shape;7083;p52"/>
            <p:cNvSpPr/>
            <p:nvPr/>
          </p:nvSpPr>
          <p:spPr>
            <a:xfrm>
              <a:off x="198760" y="4511118"/>
              <a:ext cx="340519" cy="972577"/>
            </a:xfrm>
            <a:custGeom>
              <a:avLst/>
              <a:gdLst/>
              <a:ahLst/>
              <a:cxnLst/>
              <a:rect l="l" t="t" r="r" b="b"/>
              <a:pathLst>
                <a:path w="10943" h="31255" extrusionOk="0">
                  <a:moveTo>
                    <a:pt x="5120" y="0"/>
                  </a:moveTo>
                  <a:lnTo>
                    <a:pt x="5120" y="0"/>
                  </a:lnTo>
                  <a:cubicBezTo>
                    <a:pt x="2262" y="4882"/>
                    <a:pt x="6549" y="3632"/>
                    <a:pt x="4406" y="10228"/>
                  </a:cubicBezTo>
                  <a:cubicBezTo>
                    <a:pt x="2262" y="16836"/>
                    <a:pt x="6537" y="13633"/>
                    <a:pt x="3275" y="20336"/>
                  </a:cubicBezTo>
                  <a:cubicBezTo>
                    <a:pt x="0" y="27016"/>
                    <a:pt x="5108" y="31254"/>
                    <a:pt x="5108" y="31254"/>
                  </a:cubicBezTo>
                  <a:cubicBezTo>
                    <a:pt x="10823" y="26956"/>
                    <a:pt x="6049" y="23991"/>
                    <a:pt x="8501" y="18634"/>
                  </a:cubicBezTo>
                  <a:cubicBezTo>
                    <a:pt x="10942" y="13276"/>
                    <a:pt x="6072" y="12442"/>
                    <a:pt x="7382" y="8513"/>
                  </a:cubicBezTo>
                  <a:cubicBezTo>
                    <a:pt x="8692" y="4584"/>
                    <a:pt x="4215" y="3644"/>
                    <a:pt x="512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4" name="Google Shape;7084;p52"/>
            <p:cNvSpPr/>
            <p:nvPr/>
          </p:nvSpPr>
          <p:spPr>
            <a:xfrm>
              <a:off x="307666" y="4511118"/>
              <a:ext cx="144167" cy="972577"/>
            </a:xfrm>
            <a:custGeom>
              <a:avLst/>
              <a:gdLst/>
              <a:ahLst/>
              <a:cxnLst/>
              <a:rect l="l" t="t" r="r" b="b"/>
              <a:pathLst>
                <a:path w="4633" h="31255" fill="none" extrusionOk="0">
                  <a:moveTo>
                    <a:pt x="1608" y="0"/>
                  </a:moveTo>
                  <a:cubicBezTo>
                    <a:pt x="1608" y="0"/>
                    <a:pt x="1" y="3108"/>
                    <a:pt x="2692" y="5811"/>
                  </a:cubicBezTo>
                  <a:cubicBezTo>
                    <a:pt x="4108" y="7216"/>
                    <a:pt x="763" y="11252"/>
                    <a:pt x="2692" y="14228"/>
                  </a:cubicBezTo>
                  <a:cubicBezTo>
                    <a:pt x="4632" y="17217"/>
                    <a:pt x="560" y="20431"/>
                    <a:pt x="1132" y="24587"/>
                  </a:cubicBezTo>
                  <a:cubicBezTo>
                    <a:pt x="1691" y="28742"/>
                    <a:pt x="1608" y="31254"/>
                    <a:pt x="1608" y="31254"/>
                  </a:cubicBezTo>
                </a:path>
              </a:pathLst>
            </a:custGeom>
            <a:noFill/>
            <a:ln w="150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085" name="Google Shape;7085;p52"/>
          <p:cNvSpPr txBox="1"/>
          <p:nvPr/>
        </p:nvSpPr>
        <p:spPr>
          <a:xfrm>
            <a:off x="727200" y="1556875"/>
            <a:ext cx="443700" cy="369300"/>
          </a:xfrm>
          <a:prstGeom prst="rect">
            <a:avLst/>
          </a:prstGeom>
          <a:noFill/>
          <a:ln>
            <a:noFill/>
          </a:ln>
        </p:spPr>
        <p:txBody>
          <a:bodyPr spcFirstLastPara="1" wrap="square" lIns="0" tIns="91425" rIns="0" bIns="91425" anchor="ctr" anchorCtr="0">
            <a:noAutofit/>
          </a:bodyPr>
          <a:lstStyle/>
          <a:p>
            <a:pPr marL="0" lvl="0" indent="0" algn="ctr" rtl="0">
              <a:lnSpc>
                <a:spcPct val="60000"/>
              </a:lnSpc>
              <a:spcBef>
                <a:spcPts val="0"/>
              </a:spcBef>
              <a:spcAft>
                <a:spcPts val="0"/>
              </a:spcAft>
              <a:buNone/>
            </a:pPr>
            <a:r>
              <a:rPr lang="en" sz="1200">
                <a:solidFill>
                  <a:schemeClr val="accent1"/>
                </a:solidFill>
                <a:latin typeface="Gochi Hand"/>
                <a:ea typeface="Gochi Hand"/>
                <a:cs typeface="Gochi Hand"/>
                <a:sym typeface="Gochi Hand"/>
              </a:rPr>
              <a:t>08:00</a:t>
            </a:r>
            <a:endParaRPr sz="1200">
              <a:solidFill>
                <a:schemeClr val="accent1"/>
              </a:solidFill>
              <a:latin typeface="Gochi Hand"/>
              <a:ea typeface="Gochi Hand"/>
              <a:cs typeface="Gochi Hand"/>
              <a:sym typeface="Gochi Hand"/>
            </a:endParaRPr>
          </a:p>
          <a:p>
            <a:pPr marL="0" lvl="0" indent="0" algn="ctr" rtl="0">
              <a:lnSpc>
                <a:spcPct val="60000"/>
              </a:lnSpc>
              <a:spcBef>
                <a:spcPts val="0"/>
              </a:spcBef>
              <a:spcAft>
                <a:spcPts val="0"/>
              </a:spcAft>
              <a:buNone/>
            </a:pPr>
            <a:r>
              <a:rPr lang="en" sz="1200">
                <a:solidFill>
                  <a:schemeClr val="accent1"/>
                </a:solidFill>
                <a:latin typeface="Gochi Hand"/>
                <a:ea typeface="Gochi Hand"/>
                <a:cs typeface="Gochi Hand"/>
                <a:sym typeface="Gochi Hand"/>
              </a:rPr>
              <a:t>09:00</a:t>
            </a:r>
            <a:endParaRPr sz="1200">
              <a:solidFill>
                <a:schemeClr val="accent1"/>
              </a:solidFill>
              <a:latin typeface="Gochi Hand"/>
              <a:ea typeface="Gochi Hand"/>
              <a:cs typeface="Gochi Hand"/>
              <a:sym typeface="Gochi Hand"/>
            </a:endParaRPr>
          </a:p>
        </p:txBody>
      </p:sp>
      <p:sp>
        <p:nvSpPr>
          <p:cNvPr id="7086" name="Google Shape;7086;p52"/>
          <p:cNvSpPr txBox="1"/>
          <p:nvPr/>
        </p:nvSpPr>
        <p:spPr>
          <a:xfrm>
            <a:off x="727200" y="2318525"/>
            <a:ext cx="443700" cy="369300"/>
          </a:xfrm>
          <a:prstGeom prst="rect">
            <a:avLst/>
          </a:prstGeom>
          <a:noFill/>
          <a:ln>
            <a:noFill/>
          </a:ln>
        </p:spPr>
        <p:txBody>
          <a:bodyPr spcFirstLastPara="1" wrap="square" lIns="0" tIns="91425" rIns="0" bIns="91425" anchor="ctr" anchorCtr="0">
            <a:noAutofit/>
          </a:bodyPr>
          <a:lstStyle/>
          <a:p>
            <a:pPr marL="0" lvl="0" indent="0" algn="ctr" rtl="0">
              <a:lnSpc>
                <a:spcPct val="60000"/>
              </a:lnSpc>
              <a:spcBef>
                <a:spcPts val="0"/>
              </a:spcBef>
              <a:spcAft>
                <a:spcPts val="0"/>
              </a:spcAft>
              <a:buNone/>
            </a:pPr>
            <a:r>
              <a:rPr lang="en" sz="1200">
                <a:solidFill>
                  <a:schemeClr val="accent1"/>
                </a:solidFill>
                <a:latin typeface="Gochi Hand"/>
                <a:ea typeface="Gochi Hand"/>
                <a:cs typeface="Gochi Hand"/>
                <a:sym typeface="Gochi Hand"/>
              </a:rPr>
              <a:t>10:00</a:t>
            </a:r>
            <a:endParaRPr sz="1200">
              <a:solidFill>
                <a:schemeClr val="accent1"/>
              </a:solidFill>
              <a:latin typeface="Gochi Hand"/>
              <a:ea typeface="Gochi Hand"/>
              <a:cs typeface="Gochi Hand"/>
              <a:sym typeface="Gochi Hand"/>
            </a:endParaRPr>
          </a:p>
          <a:p>
            <a:pPr marL="0" lvl="0" indent="0" algn="ctr" rtl="0">
              <a:lnSpc>
                <a:spcPct val="60000"/>
              </a:lnSpc>
              <a:spcBef>
                <a:spcPts val="0"/>
              </a:spcBef>
              <a:spcAft>
                <a:spcPts val="0"/>
              </a:spcAft>
              <a:buNone/>
            </a:pPr>
            <a:r>
              <a:rPr lang="en" sz="1200">
                <a:solidFill>
                  <a:schemeClr val="accent1"/>
                </a:solidFill>
                <a:latin typeface="Gochi Hand"/>
                <a:ea typeface="Gochi Hand"/>
                <a:cs typeface="Gochi Hand"/>
                <a:sym typeface="Gochi Hand"/>
              </a:rPr>
              <a:t>11:00</a:t>
            </a:r>
            <a:endParaRPr sz="1200">
              <a:solidFill>
                <a:schemeClr val="accent1"/>
              </a:solidFill>
              <a:latin typeface="Gochi Hand"/>
              <a:ea typeface="Gochi Hand"/>
              <a:cs typeface="Gochi Hand"/>
              <a:sym typeface="Gochi Hand"/>
            </a:endParaRPr>
          </a:p>
        </p:txBody>
      </p:sp>
      <p:sp>
        <p:nvSpPr>
          <p:cNvPr id="7087" name="Google Shape;7087;p52"/>
          <p:cNvSpPr txBox="1"/>
          <p:nvPr/>
        </p:nvSpPr>
        <p:spPr>
          <a:xfrm>
            <a:off x="727200" y="2699350"/>
            <a:ext cx="443700" cy="369300"/>
          </a:xfrm>
          <a:prstGeom prst="rect">
            <a:avLst/>
          </a:prstGeom>
          <a:noFill/>
          <a:ln>
            <a:noFill/>
          </a:ln>
        </p:spPr>
        <p:txBody>
          <a:bodyPr spcFirstLastPara="1" wrap="square" lIns="0" tIns="91425" rIns="0" bIns="91425" anchor="ctr" anchorCtr="0">
            <a:noAutofit/>
          </a:bodyPr>
          <a:lstStyle/>
          <a:p>
            <a:pPr marL="0" lvl="0" indent="0" algn="ctr" rtl="0">
              <a:lnSpc>
                <a:spcPct val="60000"/>
              </a:lnSpc>
              <a:spcBef>
                <a:spcPts val="0"/>
              </a:spcBef>
              <a:spcAft>
                <a:spcPts val="0"/>
              </a:spcAft>
              <a:buNone/>
            </a:pPr>
            <a:r>
              <a:rPr lang="en" sz="1200">
                <a:solidFill>
                  <a:schemeClr val="accent1"/>
                </a:solidFill>
                <a:latin typeface="Gochi Hand"/>
                <a:ea typeface="Gochi Hand"/>
                <a:cs typeface="Gochi Hand"/>
                <a:sym typeface="Gochi Hand"/>
              </a:rPr>
              <a:t>11:00</a:t>
            </a:r>
            <a:endParaRPr sz="1200">
              <a:solidFill>
                <a:schemeClr val="accent1"/>
              </a:solidFill>
              <a:latin typeface="Gochi Hand"/>
              <a:ea typeface="Gochi Hand"/>
              <a:cs typeface="Gochi Hand"/>
              <a:sym typeface="Gochi Hand"/>
            </a:endParaRPr>
          </a:p>
          <a:p>
            <a:pPr marL="0" lvl="0" indent="0" algn="ctr" rtl="0">
              <a:lnSpc>
                <a:spcPct val="60000"/>
              </a:lnSpc>
              <a:spcBef>
                <a:spcPts val="0"/>
              </a:spcBef>
              <a:spcAft>
                <a:spcPts val="0"/>
              </a:spcAft>
              <a:buNone/>
            </a:pPr>
            <a:r>
              <a:rPr lang="en" sz="1200">
                <a:solidFill>
                  <a:schemeClr val="accent1"/>
                </a:solidFill>
                <a:latin typeface="Gochi Hand"/>
                <a:ea typeface="Gochi Hand"/>
                <a:cs typeface="Gochi Hand"/>
                <a:sym typeface="Gochi Hand"/>
              </a:rPr>
              <a:t>12:00</a:t>
            </a:r>
            <a:endParaRPr sz="1200">
              <a:solidFill>
                <a:schemeClr val="accent1"/>
              </a:solidFill>
              <a:latin typeface="Gochi Hand"/>
              <a:ea typeface="Gochi Hand"/>
              <a:cs typeface="Gochi Hand"/>
              <a:sym typeface="Gochi Hand"/>
            </a:endParaRPr>
          </a:p>
        </p:txBody>
      </p:sp>
      <p:sp>
        <p:nvSpPr>
          <p:cNvPr id="7088" name="Google Shape;7088;p52"/>
          <p:cNvSpPr txBox="1"/>
          <p:nvPr/>
        </p:nvSpPr>
        <p:spPr>
          <a:xfrm>
            <a:off x="727200" y="3461000"/>
            <a:ext cx="443700" cy="369300"/>
          </a:xfrm>
          <a:prstGeom prst="rect">
            <a:avLst/>
          </a:prstGeom>
          <a:noFill/>
          <a:ln>
            <a:noFill/>
          </a:ln>
        </p:spPr>
        <p:txBody>
          <a:bodyPr spcFirstLastPara="1" wrap="square" lIns="0" tIns="91425" rIns="0" bIns="91425" anchor="ctr" anchorCtr="0">
            <a:noAutofit/>
          </a:bodyPr>
          <a:lstStyle/>
          <a:p>
            <a:pPr marL="0" lvl="0" indent="0" algn="ctr" rtl="0">
              <a:lnSpc>
                <a:spcPct val="60000"/>
              </a:lnSpc>
              <a:spcBef>
                <a:spcPts val="0"/>
              </a:spcBef>
              <a:spcAft>
                <a:spcPts val="0"/>
              </a:spcAft>
              <a:buNone/>
            </a:pPr>
            <a:r>
              <a:rPr lang="en" sz="1200">
                <a:solidFill>
                  <a:schemeClr val="accent1"/>
                </a:solidFill>
                <a:latin typeface="Gochi Hand"/>
                <a:ea typeface="Gochi Hand"/>
                <a:cs typeface="Gochi Hand"/>
                <a:sym typeface="Gochi Hand"/>
              </a:rPr>
              <a:t>13:00</a:t>
            </a:r>
            <a:endParaRPr sz="1200">
              <a:solidFill>
                <a:schemeClr val="accent1"/>
              </a:solidFill>
              <a:latin typeface="Gochi Hand"/>
              <a:ea typeface="Gochi Hand"/>
              <a:cs typeface="Gochi Hand"/>
              <a:sym typeface="Gochi Hand"/>
            </a:endParaRPr>
          </a:p>
          <a:p>
            <a:pPr marL="0" lvl="0" indent="0" algn="ctr" rtl="0">
              <a:lnSpc>
                <a:spcPct val="60000"/>
              </a:lnSpc>
              <a:spcBef>
                <a:spcPts val="0"/>
              </a:spcBef>
              <a:spcAft>
                <a:spcPts val="0"/>
              </a:spcAft>
              <a:buNone/>
            </a:pPr>
            <a:r>
              <a:rPr lang="en" sz="1200">
                <a:solidFill>
                  <a:schemeClr val="accent1"/>
                </a:solidFill>
                <a:latin typeface="Gochi Hand"/>
                <a:ea typeface="Gochi Hand"/>
                <a:cs typeface="Gochi Hand"/>
                <a:sym typeface="Gochi Hand"/>
              </a:rPr>
              <a:t>14:00</a:t>
            </a:r>
            <a:endParaRPr sz="1200">
              <a:solidFill>
                <a:schemeClr val="accent1"/>
              </a:solidFill>
              <a:latin typeface="Gochi Hand"/>
              <a:ea typeface="Gochi Hand"/>
              <a:cs typeface="Gochi Hand"/>
              <a:sym typeface="Gochi Hand"/>
            </a:endParaRPr>
          </a:p>
        </p:txBody>
      </p:sp>
      <p:sp>
        <p:nvSpPr>
          <p:cNvPr id="7089" name="Google Shape;7089;p52"/>
          <p:cNvSpPr txBox="1"/>
          <p:nvPr/>
        </p:nvSpPr>
        <p:spPr>
          <a:xfrm>
            <a:off x="727200" y="3841825"/>
            <a:ext cx="443700" cy="369300"/>
          </a:xfrm>
          <a:prstGeom prst="rect">
            <a:avLst/>
          </a:prstGeom>
          <a:noFill/>
          <a:ln>
            <a:noFill/>
          </a:ln>
        </p:spPr>
        <p:txBody>
          <a:bodyPr spcFirstLastPara="1" wrap="square" lIns="0" tIns="91425" rIns="0" bIns="91425" anchor="ctr" anchorCtr="0">
            <a:noAutofit/>
          </a:bodyPr>
          <a:lstStyle/>
          <a:p>
            <a:pPr marL="0" lvl="0" indent="0" algn="ctr" rtl="0">
              <a:lnSpc>
                <a:spcPct val="60000"/>
              </a:lnSpc>
              <a:spcBef>
                <a:spcPts val="0"/>
              </a:spcBef>
              <a:spcAft>
                <a:spcPts val="0"/>
              </a:spcAft>
              <a:buNone/>
            </a:pPr>
            <a:r>
              <a:rPr lang="en" sz="1200">
                <a:solidFill>
                  <a:schemeClr val="accent1"/>
                </a:solidFill>
                <a:latin typeface="Gochi Hand"/>
                <a:ea typeface="Gochi Hand"/>
                <a:cs typeface="Gochi Hand"/>
                <a:sym typeface="Gochi Hand"/>
              </a:rPr>
              <a:t>13:00</a:t>
            </a:r>
            <a:endParaRPr sz="1200">
              <a:solidFill>
                <a:schemeClr val="accent1"/>
              </a:solidFill>
              <a:latin typeface="Gochi Hand"/>
              <a:ea typeface="Gochi Hand"/>
              <a:cs typeface="Gochi Hand"/>
              <a:sym typeface="Gochi Hand"/>
            </a:endParaRPr>
          </a:p>
          <a:p>
            <a:pPr marL="0" lvl="0" indent="0" algn="ctr" rtl="0">
              <a:lnSpc>
                <a:spcPct val="60000"/>
              </a:lnSpc>
              <a:spcBef>
                <a:spcPts val="0"/>
              </a:spcBef>
              <a:spcAft>
                <a:spcPts val="0"/>
              </a:spcAft>
              <a:buNone/>
            </a:pPr>
            <a:r>
              <a:rPr lang="en" sz="1200">
                <a:solidFill>
                  <a:schemeClr val="accent1"/>
                </a:solidFill>
                <a:latin typeface="Gochi Hand"/>
                <a:ea typeface="Gochi Hand"/>
                <a:cs typeface="Gochi Hand"/>
                <a:sym typeface="Gochi Hand"/>
              </a:rPr>
              <a:t>14:00</a:t>
            </a:r>
            <a:endParaRPr sz="1200">
              <a:solidFill>
                <a:schemeClr val="accent1"/>
              </a:solidFill>
              <a:latin typeface="Gochi Hand"/>
              <a:ea typeface="Gochi Hand"/>
              <a:cs typeface="Gochi Hand"/>
              <a:sym typeface="Gochi Hand"/>
            </a:endParaRPr>
          </a:p>
        </p:txBody>
      </p:sp>
      <p:sp>
        <p:nvSpPr>
          <p:cNvPr id="7090" name="Google Shape;7090;p52"/>
          <p:cNvSpPr txBox="1"/>
          <p:nvPr/>
        </p:nvSpPr>
        <p:spPr>
          <a:xfrm>
            <a:off x="727200" y="1937700"/>
            <a:ext cx="443700" cy="369300"/>
          </a:xfrm>
          <a:prstGeom prst="rect">
            <a:avLst/>
          </a:prstGeom>
          <a:noFill/>
          <a:ln>
            <a:noFill/>
          </a:ln>
        </p:spPr>
        <p:txBody>
          <a:bodyPr spcFirstLastPara="1" wrap="square" lIns="0" tIns="91425" rIns="0" bIns="91425" anchor="ctr" anchorCtr="0">
            <a:noAutofit/>
          </a:bodyPr>
          <a:lstStyle/>
          <a:p>
            <a:pPr marL="0" lvl="0" indent="0" algn="ctr" rtl="0">
              <a:lnSpc>
                <a:spcPct val="60000"/>
              </a:lnSpc>
              <a:spcBef>
                <a:spcPts val="0"/>
              </a:spcBef>
              <a:spcAft>
                <a:spcPts val="0"/>
              </a:spcAft>
              <a:buNone/>
            </a:pPr>
            <a:r>
              <a:rPr lang="en" sz="1200">
                <a:solidFill>
                  <a:schemeClr val="accent1"/>
                </a:solidFill>
                <a:latin typeface="Gochi Hand"/>
                <a:ea typeface="Gochi Hand"/>
                <a:cs typeface="Gochi Hand"/>
                <a:sym typeface="Gochi Hand"/>
              </a:rPr>
              <a:t>09:00</a:t>
            </a:r>
            <a:endParaRPr sz="1200">
              <a:solidFill>
                <a:schemeClr val="accent1"/>
              </a:solidFill>
              <a:latin typeface="Gochi Hand"/>
              <a:ea typeface="Gochi Hand"/>
              <a:cs typeface="Gochi Hand"/>
              <a:sym typeface="Gochi Hand"/>
            </a:endParaRPr>
          </a:p>
          <a:p>
            <a:pPr marL="0" lvl="0" indent="0" algn="ctr" rtl="0">
              <a:lnSpc>
                <a:spcPct val="60000"/>
              </a:lnSpc>
              <a:spcBef>
                <a:spcPts val="0"/>
              </a:spcBef>
              <a:spcAft>
                <a:spcPts val="0"/>
              </a:spcAft>
              <a:buNone/>
            </a:pPr>
            <a:r>
              <a:rPr lang="en" sz="1200">
                <a:solidFill>
                  <a:schemeClr val="accent1"/>
                </a:solidFill>
                <a:latin typeface="Gochi Hand"/>
                <a:ea typeface="Gochi Hand"/>
                <a:cs typeface="Gochi Hand"/>
                <a:sym typeface="Gochi Hand"/>
              </a:rPr>
              <a:t>10:00</a:t>
            </a:r>
            <a:endParaRPr sz="1200">
              <a:solidFill>
                <a:schemeClr val="accent1"/>
              </a:solidFill>
              <a:latin typeface="Gochi Hand"/>
              <a:ea typeface="Gochi Hand"/>
              <a:cs typeface="Gochi Hand"/>
              <a:sym typeface="Gochi Hand"/>
            </a:endParaRPr>
          </a:p>
        </p:txBody>
      </p:sp>
      <p:sp>
        <p:nvSpPr>
          <p:cNvPr id="7091" name="Google Shape;7091;p52"/>
          <p:cNvSpPr txBox="1"/>
          <p:nvPr/>
        </p:nvSpPr>
        <p:spPr>
          <a:xfrm>
            <a:off x="727200" y="3080175"/>
            <a:ext cx="443700" cy="369300"/>
          </a:xfrm>
          <a:prstGeom prst="rect">
            <a:avLst/>
          </a:prstGeom>
          <a:noFill/>
          <a:ln>
            <a:noFill/>
          </a:ln>
        </p:spPr>
        <p:txBody>
          <a:bodyPr spcFirstLastPara="1" wrap="square" lIns="0" tIns="91425" rIns="0" bIns="91425" anchor="ctr" anchorCtr="0">
            <a:noAutofit/>
          </a:bodyPr>
          <a:lstStyle/>
          <a:p>
            <a:pPr marL="0" lvl="0" indent="0" algn="ctr" rtl="0">
              <a:lnSpc>
                <a:spcPct val="60000"/>
              </a:lnSpc>
              <a:spcBef>
                <a:spcPts val="0"/>
              </a:spcBef>
              <a:spcAft>
                <a:spcPts val="0"/>
              </a:spcAft>
              <a:buNone/>
            </a:pPr>
            <a:r>
              <a:rPr lang="en" sz="1200">
                <a:solidFill>
                  <a:schemeClr val="accent1"/>
                </a:solidFill>
                <a:latin typeface="Gochi Hand"/>
                <a:ea typeface="Gochi Hand"/>
                <a:cs typeface="Gochi Hand"/>
                <a:sym typeface="Gochi Hand"/>
              </a:rPr>
              <a:t>12:00</a:t>
            </a:r>
            <a:endParaRPr sz="1200">
              <a:solidFill>
                <a:schemeClr val="accent1"/>
              </a:solidFill>
              <a:latin typeface="Gochi Hand"/>
              <a:ea typeface="Gochi Hand"/>
              <a:cs typeface="Gochi Hand"/>
              <a:sym typeface="Gochi Hand"/>
            </a:endParaRPr>
          </a:p>
          <a:p>
            <a:pPr marL="0" lvl="0" indent="0" algn="ctr" rtl="0">
              <a:lnSpc>
                <a:spcPct val="60000"/>
              </a:lnSpc>
              <a:spcBef>
                <a:spcPts val="0"/>
              </a:spcBef>
              <a:spcAft>
                <a:spcPts val="0"/>
              </a:spcAft>
              <a:buNone/>
            </a:pPr>
            <a:r>
              <a:rPr lang="en" sz="1200">
                <a:solidFill>
                  <a:schemeClr val="accent1"/>
                </a:solidFill>
                <a:latin typeface="Gochi Hand"/>
                <a:ea typeface="Gochi Hand"/>
                <a:cs typeface="Gochi Hand"/>
                <a:sym typeface="Gochi Hand"/>
              </a:rPr>
              <a:t>13:00</a:t>
            </a:r>
            <a:endParaRPr sz="1200">
              <a:solidFill>
                <a:schemeClr val="accent1"/>
              </a:solidFill>
              <a:latin typeface="Gochi Hand"/>
              <a:ea typeface="Gochi Hand"/>
              <a:cs typeface="Gochi Hand"/>
              <a:sym typeface="Gochi Hand"/>
            </a:endParaRPr>
          </a:p>
        </p:txBody>
      </p:sp>
      <p:sp>
        <p:nvSpPr>
          <p:cNvPr id="7092" name="Google Shape;7092;p52"/>
          <p:cNvSpPr txBox="1"/>
          <p:nvPr/>
        </p:nvSpPr>
        <p:spPr>
          <a:xfrm>
            <a:off x="1214838" y="1579165"/>
            <a:ext cx="1428900" cy="3339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Mercury</a:t>
            </a:r>
            <a:endParaRPr sz="1800">
              <a:solidFill>
                <a:schemeClr val="dk1"/>
              </a:solidFill>
              <a:latin typeface="Open Sans"/>
              <a:ea typeface="Open Sans"/>
              <a:cs typeface="Open Sans"/>
              <a:sym typeface="Open Sans"/>
            </a:endParaRPr>
          </a:p>
        </p:txBody>
      </p:sp>
      <p:sp>
        <p:nvSpPr>
          <p:cNvPr id="7093" name="Google Shape;7093;p52"/>
          <p:cNvSpPr txBox="1"/>
          <p:nvPr/>
        </p:nvSpPr>
        <p:spPr>
          <a:xfrm>
            <a:off x="2650200" y="1954800"/>
            <a:ext cx="1428900" cy="3339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Jupiter</a:t>
            </a:r>
            <a:endParaRPr sz="1800">
              <a:solidFill>
                <a:schemeClr val="dk1"/>
              </a:solidFill>
              <a:latin typeface="Open Sans"/>
              <a:ea typeface="Open Sans"/>
              <a:cs typeface="Open Sans"/>
              <a:sym typeface="Open Sans"/>
            </a:endParaRPr>
          </a:p>
        </p:txBody>
      </p:sp>
      <p:sp>
        <p:nvSpPr>
          <p:cNvPr id="7094" name="Google Shape;7094;p52"/>
          <p:cNvSpPr txBox="1"/>
          <p:nvPr/>
        </p:nvSpPr>
        <p:spPr>
          <a:xfrm>
            <a:off x="4088475" y="2718000"/>
            <a:ext cx="1428900" cy="3339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Venus</a:t>
            </a:r>
            <a:endParaRPr sz="1800">
              <a:solidFill>
                <a:schemeClr val="dk1"/>
              </a:solidFill>
              <a:latin typeface="Open Sans"/>
              <a:ea typeface="Open Sans"/>
              <a:cs typeface="Open Sans"/>
              <a:sym typeface="Open Sans"/>
            </a:endParaRPr>
          </a:p>
        </p:txBody>
      </p:sp>
      <p:sp>
        <p:nvSpPr>
          <p:cNvPr id="7095" name="Google Shape;7095;p52"/>
          <p:cNvSpPr txBox="1"/>
          <p:nvPr/>
        </p:nvSpPr>
        <p:spPr>
          <a:xfrm>
            <a:off x="5526750" y="1573200"/>
            <a:ext cx="1428900" cy="3339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Mars</a:t>
            </a:r>
            <a:endParaRPr sz="1800">
              <a:solidFill>
                <a:schemeClr val="dk1"/>
              </a:solidFill>
              <a:latin typeface="Open Sans"/>
              <a:ea typeface="Open Sans"/>
              <a:cs typeface="Open Sans"/>
              <a:sym typeface="Open Sans"/>
            </a:endParaRPr>
          </a:p>
        </p:txBody>
      </p:sp>
      <p:sp>
        <p:nvSpPr>
          <p:cNvPr id="7096" name="Google Shape;7096;p52"/>
          <p:cNvSpPr txBox="1"/>
          <p:nvPr/>
        </p:nvSpPr>
        <p:spPr>
          <a:xfrm>
            <a:off x="6974550" y="3478920"/>
            <a:ext cx="1428900" cy="3339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Saturn</a:t>
            </a:r>
            <a:endParaRPr sz="1800">
              <a:solidFill>
                <a:schemeClr val="dk1"/>
              </a:solidFill>
              <a:latin typeface="Open Sans"/>
              <a:ea typeface="Open Sans"/>
              <a:cs typeface="Open Sans"/>
              <a:sym typeface="Open Sans"/>
            </a:endParaRPr>
          </a:p>
        </p:txBody>
      </p:sp>
      <p:grpSp>
        <p:nvGrpSpPr>
          <p:cNvPr id="7097" name="Google Shape;7097;p52"/>
          <p:cNvGrpSpPr/>
          <p:nvPr/>
        </p:nvGrpSpPr>
        <p:grpSpPr>
          <a:xfrm>
            <a:off x="8484387" y="4450193"/>
            <a:ext cx="738416" cy="1003091"/>
            <a:chOff x="8484387" y="4450193"/>
            <a:chExt cx="738416" cy="1003091"/>
          </a:xfrm>
        </p:grpSpPr>
        <p:sp>
          <p:nvSpPr>
            <p:cNvPr id="7098" name="Google Shape;7098;p52"/>
            <p:cNvSpPr/>
            <p:nvPr/>
          </p:nvSpPr>
          <p:spPr>
            <a:xfrm>
              <a:off x="8521446" y="4450193"/>
              <a:ext cx="701357" cy="987545"/>
            </a:xfrm>
            <a:custGeom>
              <a:avLst/>
              <a:gdLst/>
              <a:ahLst/>
              <a:cxnLst/>
              <a:rect l="l" t="t" r="r" b="b"/>
              <a:pathLst>
                <a:path w="22539" h="31736" extrusionOk="0">
                  <a:moveTo>
                    <a:pt x="10494" y="0"/>
                  </a:moveTo>
                  <a:cubicBezTo>
                    <a:pt x="9973" y="0"/>
                    <a:pt x="9389" y="516"/>
                    <a:pt x="8751" y="1720"/>
                  </a:cubicBezTo>
                  <a:cubicBezTo>
                    <a:pt x="6120" y="6697"/>
                    <a:pt x="13264" y="8031"/>
                    <a:pt x="10549" y="10959"/>
                  </a:cubicBezTo>
                  <a:cubicBezTo>
                    <a:pt x="10163" y="11380"/>
                    <a:pt x="9833" y="11555"/>
                    <a:pt x="9543" y="11555"/>
                  </a:cubicBezTo>
                  <a:cubicBezTo>
                    <a:pt x="8107" y="11555"/>
                    <a:pt x="7648" y="7270"/>
                    <a:pt x="6153" y="7270"/>
                  </a:cubicBezTo>
                  <a:cubicBezTo>
                    <a:pt x="5837" y="7270"/>
                    <a:pt x="5475" y="7461"/>
                    <a:pt x="5048" y="7923"/>
                  </a:cubicBezTo>
                  <a:cubicBezTo>
                    <a:pt x="2191" y="11019"/>
                    <a:pt x="11430" y="14341"/>
                    <a:pt x="9144" y="16829"/>
                  </a:cubicBezTo>
                  <a:cubicBezTo>
                    <a:pt x="8853" y="17145"/>
                    <a:pt x="8559" y="17277"/>
                    <a:pt x="8268" y="17277"/>
                  </a:cubicBezTo>
                  <a:cubicBezTo>
                    <a:pt x="6768" y="17277"/>
                    <a:pt x="5302" y="13789"/>
                    <a:pt x="4279" y="13789"/>
                  </a:cubicBezTo>
                  <a:cubicBezTo>
                    <a:pt x="3931" y="13789"/>
                    <a:pt x="3635" y="14191"/>
                    <a:pt x="3405" y="15269"/>
                  </a:cubicBezTo>
                  <a:cubicBezTo>
                    <a:pt x="2381" y="20127"/>
                    <a:pt x="11013" y="21532"/>
                    <a:pt x="8454" y="24294"/>
                  </a:cubicBezTo>
                  <a:cubicBezTo>
                    <a:pt x="8126" y="24649"/>
                    <a:pt x="7818" y="24799"/>
                    <a:pt x="7524" y="24799"/>
                  </a:cubicBezTo>
                  <a:cubicBezTo>
                    <a:pt x="5957" y="24799"/>
                    <a:pt x="4813" y="20540"/>
                    <a:pt x="3448" y="20540"/>
                  </a:cubicBezTo>
                  <a:cubicBezTo>
                    <a:pt x="3070" y="20540"/>
                    <a:pt x="2676" y="20866"/>
                    <a:pt x="2250" y="21699"/>
                  </a:cubicBezTo>
                  <a:cubicBezTo>
                    <a:pt x="0" y="26116"/>
                    <a:pt x="9740" y="31736"/>
                    <a:pt x="9740" y="31736"/>
                  </a:cubicBezTo>
                  <a:cubicBezTo>
                    <a:pt x="12561" y="31617"/>
                    <a:pt x="22539" y="27902"/>
                    <a:pt x="20931" y="23794"/>
                  </a:cubicBezTo>
                  <a:cubicBezTo>
                    <a:pt x="20579" y="22911"/>
                    <a:pt x="20040" y="22587"/>
                    <a:pt x="19408" y="22587"/>
                  </a:cubicBezTo>
                  <a:cubicBezTo>
                    <a:pt x="17674" y="22587"/>
                    <a:pt x="15247" y="25027"/>
                    <a:pt x="14115" y="25027"/>
                  </a:cubicBezTo>
                  <a:cubicBezTo>
                    <a:pt x="13748" y="25027"/>
                    <a:pt x="13517" y="24771"/>
                    <a:pt x="13490" y="24092"/>
                  </a:cubicBezTo>
                  <a:cubicBezTo>
                    <a:pt x="13347" y="20544"/>
                    <a:pt x="19562" y="20103"/>
                    <a:pt x="19384" y="15520"/>
                  </a:cubicBezTo>
                  <a:cubicBezTo>
                    <a:pt x="19341" y="14424"/>
                    <a:pt x="19033" y="14033"/>
                    <a:pt x="18587" y="14033"/>
                  </a:cubicBezTo>
                  <a:cubicBezTo>
                    <a:pt x="17484" y="14033"/>
                    <a:pt x="15538" y="16422"/>
                    <a:pt x="14684" y="16422"/>
                  </a:cubicBezTo>
                  <a:cubicBezTo>
                    <a:pt x="14439" y="16422"/>
                    <a:pt x="14284" y="16226"/>
                    <a:pt x="14264" y="15722"/>
                  </a:cubicBezTo>
                  <a:cubicBezTo>
                    <a:pt x="14145" y="12745"/>
                    <a:pt x="20872" y="10102"/>
                    <a:pt x="18455" y="7888"/>
                  </a:cubicBezTo>
                  <a:cubicBezTo>
                    <a:pt x="18188" y="7640"/>
                    <a:pt x="17920" y="7533"/>
                    <a:pt x="17654" y="7533"/>
                  </a:cubicBezTo>
                  <a:cubicBezTo>
                    <a:pt x="16057" y="7533"/>
                    <a:pt x="14528" y="11353"/>
                    <a:pt x="13787" y="11353"/>
                  </a:cubicBezTo>
                  <a:cubicBezTo>
                    <a:pt x="13542" y="11353"/>
                    <a:pt x="13382" y="10937"/>
                    <a:pt x="13335" y="9828"/>
                  </a:cubicBezTo>
                  <a:cubicBezTo>
                    <a:pt x="13146" y="5030"/>
                    <a:pt x="12123" y="0"/>
                    <a:pt x="1049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9" name="Google Shape;7099;p52"/>
            <p:cNvSpPr/>
            <p:nvPr/>
          </p:nvSpPr>
          <p:spPr>
            <a:xfrm>
              <a:off x="8824483" y="4523347"/>
              <a:ext cx="114886" cy="914388"/>
            </a:xfrm>
            <a:custGeom>
              <a:avLst/>
              <a:gdLst/>
              <a:ahLst/>
              <a:cxnLst/>
              <a:rect l="l" t="t" r="r" b="b"/>
              <a:pathLst>
                <a:path w="3692" h="29385" fill="none" extrusionOk="0">
                  <a:moveTo>
                    <a:pt x="572" y="0"/>
                  </a:moveTo>
                  <a:cubicBezTo>
                    <a:pt x="572" y="0"/>
                    <a:pt x="3691" y="9620"/>
                    <a:pt x="2203" y="17764"/>
                  </a:cubicBezTo>
                  <a:cubicBezTo>
                    <a:pt x="715" y="25908"/>
                    <a:pt x="1" y="29385"/>
                    <a:pt x="1" y="29385"/>
                  </a:cubicBezTo>
                </a:path>
              </a:pathLst>
            </a:custGeom>
            <a:noFill/>
            <a:ln w="2375"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0" name="Google Shape;7100;p52"/>
            <p:cNvSpPr/>
            <p:nvPr/>
          </p:nvSpPr>
          <p:spPr>
            <a:xfrm>
              <a:off x="8665917" y="4951222"/>
              <a:ext cx="424256" cy="284570"/>
            </a:xfrm>
            <a:custGeom>
              <a:avLst/>
              <a:gdLst/>
              <a:ahLst/>
              <a:cxnLst/>
              <a:rect l="l" t="t" r="r" b="b"/>
              <a:pathLst>
                <a:path w="13634" h="9145" fill="none" extrusionOk="0">
                  <a:moveTo>
                    <a:pt x="1" y="1"/>
                  </a:moveTo>
                  <a:cubicBezTo>
                    <a:pt x="1" y="1"/>
                    <a:pt x="5275" y="9145"/>
                    <a:pt x="13633" y="84"/>
                  </a:cubicBezTo>
                </a:path>
              </a:pathLst>
            </a:custGeom>
            <a:noFill/>
            <a:ln w="2375"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1" name="Google Shape;7101;p52"/>
            <p:cNvSpPr/>
            <p:nvPr/>
          </p:nvSpPr>
          <p:spPr>
            <a:xfrm>
              <a:off x="8484387" y="4700054"/>
              <a:ext cx="426092" cy="753230"/>
            </a:xfrm>
            <a:custGeom>
              <a:avLst/>
              <a:gdLst/>
              <a:ahLst/>
              <a:cxnLst/>
              <a:rect l="l" t="t" r="r" b="b"/>
              <a:pathLst>
                <a:path w="13693" h="24206" extrusionOk="0">
                  <a:moveTo>
                    <a:pt x="5477" y="1"/>
                  </a:moveTo>
                  <a:cubicBezTo>
                    <a:pt x="5478" y="1"/>
                    <a:pt x="9763" y="4977"/>
                    <a:pt x="4882" y="8573"/>
                  </a:cubicBezTo>
                  <a:cubicBezTo>
                    <a:pt x="1" y="12181"/>
                    <a:pt x="5001" y="13705"/>
                    <a:pt x="5001" y="17169"/>
                  </a:cubicBezTo>
                  <a:cubicBezTo>
                    <a:pt x="5001" y="20646"/>
                    <a:pt x="239" y="24206"/>
                    <a:pt x="6085" y="24206"/>
                  </a:cubicBezTo>
                  <a:cubicBezTo>
                    <a:pt x="11943" y="24206"/>
                    <a:pt x="9061" y="15110"/>
                    <a:pt x="7240" y="13276"/>
                  </a:cubicBezTo>
                  <a:cubicBezTo>
                    <a:pt x="5406" y="11442"/>
                    <a:pt x="13693" y="4501"/>
                    <a:pt x="5477"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2" name="Google Shape;7102;p52"/>
            <p:cNvSpPr/>
            <p:nvPr/>
          </p:nvSpPr>
          <p:spPr>
            <a:xfrm>
              <a:off x="8602565" y="4700054"/>
              <a:ext cx="173791" cy="753230"/>
            </a:xfrm>
            <a:custGeom>
              <a:avLst/>
              <a:gdLst/>
              <a:ahLst/>
              <a:cxnLst/>
              <a:rect l="l" t="t" r="r" b="b"/>
              <a:pathLst>
                <a:path w="5585" h="24206" fill="none" extrusionOk="0">
                  <a:moveTo>
                    <a:pt x="1679" y="1"/>
                  </a:moveTo>
                  <a:cubicBezTo>
                    <a:pt x="1679" y="1"/>
                    <a:pt x="5585" y="2846"/>
                    <a:pt x="3942" y="7359"/>
                  </a:cubicBezTo>
                  <a:cubicBezTo>
                    <a:pt x="2310" y="11859"/>
                    <a:pt x="1" y="10287"/>
                    <a:pt x="2346" y="14955"/>
                  </a:cubicBezTo>
                  <a:cubicBezTo>
                    <a:pt x="4704" y="19646"/>
                    <a:pt x="1846" y="24206"/>
                    <a:pt x="1846" y="24206"/>
                  </a:cubicBezTo>
                </a:path>
              </a:pathLst>
            </a:custGeom>
            <a:noFill/>
            <a:ln w="1500" cap="rnd"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103" name="Google Shape;7103;p52"/>
          <p:cNvSpPr txBox="1"/>
          <p:nvPr/>
        </p:nvSpPr>
        <p:spPr>
          <a:xfrm>
            <a:off x="5538588" y="2336400"/>
            <a:ext cx="1428900" cy="3339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Saturn</a:t>
            </a:r>
            <a:endParaRPr sz="1800">
              <a:solidFill>
                <a:schemeClr val="dk1"/>
              </a:solidFill>
              <a:latin typeface="Open Sans"/>
              <a:ea typeface="Open Sans"/>
              <a:cs typeface="Open Sans"/>
              <a:sym typeface="Open Sans"/>
            </a:endParaRPr>
          </a:p>
        </p:txBody>
      </p:sp>
      <p:sp>
        <p:nvSpPr>
          <p:cNvPr id="7104" name="Google Shape;7104;p52"/>
          <p:cNvSpPr txBox="1"/>
          <p:nvPr/>
        </p:nvSpPr>
        <p:spPr>
          <a:xfrm>
            <a:off x="4088475" y="1954800"/>
            <a:ext cx="1428900" cy="3339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Mercury</a:t>
            </a:r>
            <a:endParaRPr sz="1800">
              <a:solidFill>
                <a:schemeClr val="dk1"/>
              </a:solidFill>
              <a:latin typeface="Open Sans"/>
              <a:ea typeface="Open Sans"/>
              <a:cs typeface="Open Sans"/>
              <a:sym typeface="Open Sans"/>
            </a:endParaRPr>
          </a:p>
        </p:txBody>
      </p:sp>
      <p:sp>
        <p:nvSpPr>
          <p:cNvPr id="7105" name="Google Shape;7105;p52"/>
          <p:cNvSpPr txBox="1"/>
          <p:nvPr/>
        </p:nvSpPr>
        <p:spPr>
          <a:xfrm>
            <a:off x="2650200" y="3478925"/>
            <a:ext cx="1428900" cy="3339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Mercury</a:t>
            </a:r>
            <a:endParaRPr sz="1800">
              <a:solidFill>
                <a:schemeClr val="dk1"/>
              </a:solidFill>
              <a:latin typeface="Open Sans"/>
              <a:ea typeface="Open Sans"/>
              <a:cs typeface="Open Sans"/>
              <a:sym typeface="Open Sans"/>
            </a:endParaRPr>
          </a:p>
        </p:txBody>
      </p:sp>
      <p:sp>
        <p:nvSpPr>
          <p:cNvPr id="7106" name="Google Shape;7106;p52"/>
          <p:cNvSpPr txBox="1"/>
          <p:nvPr/>
        </p:nvSpPr>
        <p:spPr>
          <a:xfrm>
            <a:off x="6974550" y="1954800"/>
            <a:ext cx="1428900" cy="3339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Jupiter</a:t>
            </a:r>
            <a:endParaRPr sz="1800">
              <a:solidFill>
                <a:schemeClr val="dk1"/>
              </a:solidFill>
              <a:latin typeface="Open Sans"/>
              <a:ea typeface="Open Sans"/>
              <a:cs typeface="Open Sans"/>
              <a:sym typeface="Open Sans"/>
            </a:endParaRPr>
          </a:p>
        </p:txBody>
      </p:sp>
      <p:sp>
        <p:nvSpPr>
          <p:cNvPr id="7107" name="Google Shape;7107;p52"/>
          <p:cNvSpPr txBox="1"/>
          <p:nvPr/>
        </p:nvSpPr>
        <p:spPr>
          <a:xfrm>
            <a:off x="1214838" y="3855600"/>
            <a:ext cx="1428900" cy="3339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Mars</a:t>
            </a:r>
            <a:endParaRPr sz="1800">
              <a:solidFill>
                <a:schemeClr val="dk1"/>
              </a:solidFill>
              <a:latin typeface="Open Sans"/>
              <a:ea typeface="Open Sans"/>
              <a:cs typeface="Open Sans"/>
              <a:sym typeface="Open Sans"/>
            </a:endParaRPr>
          </a:p>
        </p:txBody>
      </p:sp>
      <p:sp>
        <p:nvSpPr>
          <p:cNvPr id="7108" name="Google Shape;7108;p52"/>
          <p:cNvSpPr txBox="1"/>
          <p:nvPr/>
        </p:nvSpPr>
        <p:spPr>
          <a:xfrm>
            <a:off x="5526750" y="3855600"/>
            <a:ext cx="1428900" cy="3339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Venus</a:t>
            </a:r>
            <a:endParaRPr sz="1800">
              <a:solidFill>
                <a:schemeClr val="dk1"/>
              </a:solidFill>
              <a:latin typeface="Open Sans"/>
              <a:ea typeface="Open Sans"/>
              <a:cs typeface="Open Sans"/>
              <a:sym typeface="Open Sans"/>
            </a:endParaRPr>
          </a:p>
        </p:txBody>
      </p:sp>
      <p:sp>
        <p:nvSpPr>
          <p:cNvPr id="7109" name="Google Shape;7109;p52"/>
          <p:cNvSpPr txBox="1"/>
          <p:nvPr/>
        </p:nvSpPr>
        <p:spPr>
          <a:xfrm>
            <a:off x="1202400" y="2718000"/>
            <a:ext cx="1428900" cy="3339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Saturn</a:t>
            </a:r>
            <a:endParaRPr sz="1800">
              <a:solidFill>
                <a:schemeClr val="dk1"/>
              </a:solidFill>
              <a:latin typeface="Open Sans"/>
              <a:ea typeface="Open Sans"/>
              <a:cs typeface="Open Sans"/>
              <a:sym typeface="Open Sans"/>
            </a:endParaRPr>
          </a:p>
        </p:txBody>
      </p:sp>
      <p:sp>
        <p:nvSpPr>
          <p:cNvPr id="7110" name="Google Shape;7110;p52"/>
          <p:cNvSpPr txBox="1"/>
          <p:nvPr/>
        </p:nvSpPr>
        <p:spPr>
          <a:xfrm>
            <a:off x="4088475" y="4240800"/>
            <a:ext cx="1428900" cy="333900"/>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a:solidFill>
                  <a:schemeClr val="dk2"/>
                </a:solidFill>
                <a:latin typeface="Chilanka"/>
                <a:ea typeface="Chilanka"/>
                <a:cs typeface="Chilanka"/>
                <a:sym typeface="Chilanka"/>
              </a:rPr>
              <a:t>Mars</a:t>
            </a:r>
            <a:endParaRPr sz="1800">
              <a:solidFill>
                <a:schemeClr val="dk1"/>
              </a:solidFill>
              <a:latin typeface="Open Sans"/>
              <a:ea typeface="Open Sans"/>
              <a:cs typeface="Open Sans"/>
              <a:sym typeface="Open Sans"/>
            </a:endParaRPr>
          </a:p>
        </p:txBody>
      </p:sp>
    </p:spTree>
  </p:cSld>
  <p:clrMapOvr>
    <a:masterClrMapping/>
  </p:clrMapOvr>
</p:sld>
</file>

<file path=ppt/theme/theme1.xml><?xml version="1.0" encoding="utf-8"?>
<a:theme xmlns:a="http://schemas.openxmlformats.org/drawingml/2006/main" name="Kawaii Class Schedule by Slidesgo">
  <a:themeElements>
    <a:clrScheme name="Simple Light">
      <a:dk1>
        <a:srgbClr val="000000"/>
      </a:dk1>
      <a:lt1>
        <a:srgbClr val="FFFFFF"/>
      </a:lt1>
      <a:dk2>
        <a:srgbClr val="6A6A6A"/>
      </a:dk2>
      <a:lt2>
        <a:srgbClr val="EDCFD4"/>
      </a:lt2>
      <a:accent1>
        <a:srgbClr val="4164A9"/>
      </a:accent1>
      <a:accent2>
        <a:srgbClr val="F6D81A"/>
      </a:accent2>
      <a:accent3>
        <a:srgbClr val="BCDEEA"/>
      </a:accent3>
      <a:accent4>
        <a:srgbClr val="E25D5D"/>
      </a:accent4>
      <a:accent5>
        <a:srgbClr val="DCAA57"/>
      </a:accent5>
      <a:accent6>
        <a:srgbClr val="6D9EEB"/>
      </a:accent6>
      <a:hlink>
        <a:srgbClr val="E25D5D"/>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Slidesgo Final Pages">
  <a:themeElements>
    <a:clrScheme name="Personalizado 574">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E25D5D"/>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2</TotalTime>
  <Words>1655</Words>
  <Application>Microsoft Office PowerPoint</Application>
  <PresentationFormat>Presentación en pantalla (16:9)</PresentationFormat>
  <Paragraphs>1070</Paragraphs>
  <Slides>51</Slides>
  <Notes>51</Notes>
  <HiddenSlides>0</HiddenSlides>
  <MMClips>0</MMClips>
  <ScaleCrop>false</ScaleCrop>
  <HeadingPairs>
    <vt:vector size="6" baseType="variant">
      <vt:variant>
        <vt:lpstr>Fuentes usadas</vt:lpstr>
      </vt:variant>
      <vt:variant>
        <vt:i4>9</vt:i4>
      </vt:variant>
      <vt:variant>
        <vt:lpstr>Tema</vt:lpstr>
      </vt:variant>
      <vt:variant>
        <vt:i4>2</vt:i4>
      </vt:variant>
      <vt:variant>
        <vt:lpstr>Títulos de diapositiva</vt:lpstr>
      </vt:variant>
      <vt:variant>
        <vt:i4>51</vt:i4>
      </vt:variant>
    </vt:vector>
  </HeadingPairs>
  <TitlesOfParts>
    <vt:vector size="62" baseType="lpstr">
      <vt:lpstr>Amatic SC</vt:lpstr>
      <vt:lpstr>Proxima Nova Semibold</vt:lpstr>
      <vt:lpstr>Arial</vt:lpstr>
      <vt:lpstr>Gochi Hand</vt:lpstr>
      <vt:lpstr>Roboto Medium</vt:lpstr>
      <vt:lpstr>Open Sans</vt:lpstr>
      <vt:lpstr>Chilanka</vt:lpstr>
      <vt:lpstr>Calibri</vt:lpstr>
      <vt:lpstr>Proxima Nova</vt:lpstr>
      <vt:lpstr>Kawaii Class Schedule by Slidesgo</vt:lpstr>
      <vt:lpstr>Slidesgo Final Pages</vt:lpstr>
      <vt:lpstr>KAWAII CLASS SCHEDULE</vt:lpstr>
      <vt:lpstr>SCHOOL TIMETABLE</vt:lpstr>
      <vt:lpstr>MY SCHOOL TIMETABLE</vt:lpstr>
      <vt:lpstr>SCHOOL TIMETABLE</vt:lpstr>
      <vt:lpstr>SCHOOL TIMETABLE</vt:lpstr>
      <vt:lpstr>SCHOOL TIMETABLE</vt:lpstr>
      <vt:lpstr>WEEKLY PLANNER</vt:lpstr>
      <vt:lpstr>MY WEEKLY PLANNER</vt:lpstr>
      <vt:lpstr>SCHOOL TIMETABLE</vt:lpstr>
      <vt:lpstr>SCHOOL TIMETABLE</vt:lpstr>
      <vt:lpstr>TO DO</vt:lpstr>
      <vt:lpstr>Presentación de PowerPoint</vt:lpstr>
      <vt:lpstr>WEEKLY PLANNER</vt:lpstr>
      <vt:lpstr>            SCHEDULE</vt:lpstr>
      <vt:lpstr>sCHOOL TIMETABLE</vt:lpstr>
      <vt:lpstr>sCHOOL TIMETABLE</vt:lpstr>
      <vt:lpstr>sCHOOL TIMETABLE</vt:lpstr>
      <vt:lpstr>TIMETABLE</vt:lpstr>
      <vt:lpstr>SCHOOL TIMETABLE</vt:lpstr>
      <vt:lpstr>SCHOOL TIMETABLE</vt:lpstr>
      <vt:lpstr>TIMETABLE</vt:lpstr>
      <vt:lpstr>Presentación de PowerPoint</vt:lpstr>
      <vt:lpstr>SCHOOL TIMETABLE</vt:lpstr>
      <vt:lpstr>WEEKLY PLANNER</vt:lpstr>
      <vt:lpstr>SCHOOL TIMETABLE</vt:lpstr>
      <vt:lpstr>BACK TO SCHOOL</vt:lpstr>
      <vt:lpstr>SCHOOL TIMETABLE</vt:lpstr>
      <vt:lpstr>SCHOOL TIMETABLE</vt:lpstr>
      <vt:lpstr>SCHOOL TIMETABLE</vt:lpstr>
      <vt:lpstr>WEEKLY SCHEDULE</vt:lpstr>
      <vt:lpstr>THANKS!</vt:lpstr>
      <vt:lpstr>ALTERNATIVE RESOURCES</vt:lpstr>
      <vt:lpstr>ALTERNATIVE RESOURCES</vt:lpstr>
      <vt:lpstr>ALTERNATIVE RESOURCES</vt:lpstr>
      <vt:lpstr>ALTERNATIVE RESOURCES</vt:lpstr>
      <vt:lpstr>RESOURCES</vt:lpstr>
      <vt:lpstr>Fonts &amp; colors used</vt:lpstr>
      <vt:lpstr>Stories by Freepik</vt:lpstr>
      <vt:lpstr>Use our editable graphic resources... </vt:lpstr>
      <vt:lpstr>Presentación de PowerPoint</vt:lpstr>
      <vt:lpstr>Presentación de PowerPoint</vt:lpstr>
      <vt:lpstr>Presentación de PowerPoint</vt:lpstr>
      <vt:lpstr>Presentación de PowerPoint</vt:lpstr>
      <vt:lpstr>Presentación de PowerPoint</vt:lpstr>
      <vt:lpstr>...and our sets of editable icons</vt:lpstr>
      <vt:lpstr>Educational Icons</vt:lpstr>
      <vt:lpstr>Business Icons</vt:lpstr>
      <vt:lpstr>Help &amp; Support Icons</vt:lpstr>
      <vt:lpstr>Creative Process Icons</vt:lpstr>
      <vt:lpstr>Nature Icons</vt:lpstr>
      <vt:lpstr>SEO &amp; Marketing Icons</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KAWAII CLASS SCHEDULE</dc:title>
  <cp:lastModifiedBy>eduardo</cp:lastModifiedBy>
  <cp:revision>2</cp:revision>
  <dcterms:modified xsi:type="dcterms:W3CDTF">2023-12-04T04:59:27Z</dcterms:modified>
</cp:coreProperties>
</file>